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2"/>
  </p:notesMasterIdLst>
  <p:sldIdLst>
    <p:sldId id="504" r:id="rId2"/>
    <p:sldId id="502" r:id="rId3"/>
    <p:sldId id="503" r:id="rId4"/>
    <p:sldId id="516" r:id="rId5"/>
    <p:sldId id="514" r:id="rId6"/>
    <p:sldId id="517" r:id="rId7"/>
    <p:sldId id="515" r:id="rId8"/>
    <p:sldId id="505" r:id="rId9"/>
    <p:sldId id="497" r:id="rId10"/>
    <p:sldId id="506" r:id="rId11"/>
    <p:sldId id="521" r:id="rId12"/>
    <p:sldId id="522" r:id="rId13"/>
    <p:sldId id="523" r:id="rId14"/>
    <p:sldId id="498" r:id="rId15"/>
    <p:sldId id="524" r:id="rId16"/>
    <p:sldId id="525" r:id="rId17"/>
    <p:sldId id="526" r:id="rId18"/>
    <p:sldId id="527" r:id="rId19"/>
    <p:sldId id="528" r:id="rId20"/>
    <p:sldId id="529" r:id="rId21"/>
    <p:sldId id="499" r:id="rId22"/>
    <p:sldId id="507" r:id="rId23"/>
    <p:sldId id="508" r:id="rId24"/>
    <p:sldId id="500" r:id="rId25"/>
    <p:sldId id="509" r:id="rId26"/>
    <p:sldId id="518" r:id="rId27"/>
    <p:sldId id="512" r:id="rId28"/>
    <p:sldId id="519" r:id="rId29"/>
    <p:sldId id="520" r:id="rId30"/>
    <p:sldId id="492" r:id="rId31"/>
  </p:sldIdLst>
  <p:sldSz cx="12192000" cy="6858000"/>
  <p:notesSz cx="9144000" cy="6858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orient="horz" pos="2523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CCCCCC"/>
    <a:srgbClr val="DBDBDB"/>
    <a:srgbClr val="FFC87F"/>
    <a:srgbClr val="FFB759"/>
    <a:srgbClr val="FFAC3E"/>
    <a:srgbClr val="EF6D3A"/>
    <a:srgbClr val="AD8EFC"/>
    <a:srgbClr val="9368FC"/>
    <a:srgbClr val="793FE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59" autoAdjust="0"/>
    <p:restoredTop sz="92618" autoAdjust="0"/>
  </p:normalViewPr>
  <p:slideViewPr>
    <p:cSldViewPr snapToGrid="0">
      <p:cViewPr>
        <p:scale>
          <a:sx n="66" d="100"/>
          <a:sy n="66" d="100"/>
        </p:scale>
        <p:origin x="1296" y="918"/>
      </p:cViewPr>
      <p:guideLst>
        <p:guide orient="horz" pos="2160"/>
        <p:guide pos="3840"/>
        <p:guide orient="horz" pos="2523"/>
      </p:guideLst>
    </p:cSldViewPr>
  </p:slideViewPr>
  <p:outlineViewPr>
    <p:cViewPr>
      <p:scale>
        <a:sx n="33" d="100"/>
        <a:sy n="33" d="100"/>
      </p:scale>
      <p:origin x="0" y="552"/>
    </p:cViewPr>
  </p:outlin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180013" y="0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4B4C4A4-0541-45CE-B632-954DA7285A42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2286000" y="514350"/>
            <a:ext cx="4572000" cy="25717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14400" y="3257550"/>
            <a:ext cx="7315200" cy="30861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180013" y="6513513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380657D-3E31-4FC0-B309-04EEEC9B8448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3552758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251244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10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406944251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11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4191746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12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21919976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13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76008416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14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56588018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15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93487018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16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8587318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17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01540177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18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8254894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19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44409507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6879425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20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40837214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21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2558649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22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9612562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23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55307626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24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840001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25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55584627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26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35377086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27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408705294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28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8284204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29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48888971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3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412864388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30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35823491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4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8897219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5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5074598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6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22255771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7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7785374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8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34638920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ภาพนิ่ง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ภาพนิ่ง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B8CD501-6BB7-45B6-B183-6435F0E3813A}" type="slidenum">
              <a:rPr lang="th-TH" smtClean="0"/>
              <a:t>9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44308981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914400" y="2130429"/>
            <a:ext cx="10363200" cy="1470025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839200" y="274642"/>
            <a:ext cx="2743200" cy="585152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09600" y="274642"/>
            <a:ext cx="8026400" cy="585152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ภาพนิ่ง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1381676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609600" y="1600204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6197600" y="1600204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09600" y="1535116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93372" y="1535116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6193372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09603" y="273052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4766733" y="273055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09603" y="1435103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389717" y="4800603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2389717" y="5367341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09600" y="1600204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09600" y="6356354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4C71EC6-210F-42DE-9C53-41977AD35B3D}" type="datetimeFigureOut">
              <a:rPr lang="ru-RU" smtClean="0"/>
              <a:pPr/>
              <a:t>09.06.2020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165600" y="6356354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737600" y="6356354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9B0651-EE4F-4900-A07F-96A6BFA9D0F0}" type="slidenum">
              <a:rPr lang="ru-RU" smtClean="0"/>
              <a:pPr/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1" r:id="rId12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303214" y="1576951"/>
            <a:ext cx="27270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Менеджмент и Бизнес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696" name="Group 121"/>
          <p:cNvGrpSpPr/>
          <p:nvPr/>
        </p:nvGrpSpPr>
        <p:grpSpPr>
          <a:xfrm>
            <a:off x="10319861" y="805596"/>
            <a:ext cx="439738" cy="552451"/>
            <a:chOff x="7273925" y="1916113"/>
            <a:chExt cx="439738" cy="552451"/>
          </a:xfrm>
          <a:solidFill>
            <a:srgbClr val="000000"/>
          </a:solidFill>
        </p:grpSpPr>
        <p:sp>
          <p:nvSpPr>
            <p:cNvPr id="697" name="Freeform 44"/>
            <p:cNvSpPr>
              <a:spLocks/>
            </p:cNvSpPr>
            <p:nvPr/>
          </p:nvSpPr>
          <p:spPr bwMode="auto">
            <a:xfrm>
              <a:off x="7273925" y="1916113"/>
              <a:ext cx="439738" cy="473075"/>
            </a:xfrm>
            <a:custGeom>
              <a:avLst/>
              <a:gdLst>
                <a:gd name="T0" fmla="*/ 1564 w 2775"/>
                <a:gd name="T1" fmla="*/ 13 h 2983"/>
                <a:gd name="T2" fmla="*/ 1774 w 2775"/>
                <a:gd name="T3" fmla="*/ 108 h 2983"/>
                <a:gd name="T4" fmla="*/ 1926 w 2775"/>
                <a:gd name="T5" fmla="*/ 276 h 2983"/>
                <a:gd name="T6" fmla="*/ 1999 w 2775"/>
                <a:gd name="T7" fmla="*/ 497 h 2983"/>
                <a:gd name="T8" fmla="*/ 1993 w 2775"/>
                <a:gd name="T9" fmla="*/ 1175 h 2983"/>
                <a:gd name="T10" fmla="*/ 1922 w 2775"/>
                <a:gd name="T11" fmla="*/ 1309 h 2983"/>
                <a:gd name="T12" fmla="*/ 1945 w 2775"/>
                <a:gd name="T13" fmla="*/ 1821 h 2983"/>
                <a:gd name="T14" fmla="*/ 2100 w 2775"/>
                <a:gd name="T15" fmla="*/ 1907 h 2983"/>
                <a:gd name="T16" fmla="*/ 2304 w 2775"/>
                <a:gd name="T17" fmla="*/ 2032 h 2983"/>
                <a:gd name="T18" fmla="*/ 2534 w 2775"/>
                <a:gd name="T19" fmla="*/ 2192 h 2983"/>
                <a:gd name="T20" fmla="*/ 2710 w 2775"/>
                <a:gd name="T21" fmla="*/ 2345 h 2983"/>
                <a:gd name="T22" fmla="*/ 2772 w 2775"/>
                <a:gd name="T23" fmla="*/ 2499 h 2983"/>
                <a:gd name="T24" fmla="*/ 2765 w 2775"/>
                <a:gd name="T25" fmla="*/ 2947 h 2983"/>
                <a:gd name="T26" fmla="*/ 2704 w 2775"/>
                <a:gd name="T27" fmla="*/ 2982 h 2983"/>
                <a:gd name="T28" fmla="*/ 2643 w 2775"/>
                <a:gd name="T29" fmla="*/ 2947 h 2983"/>
                <a:gd name="T30" fmla="*/ 2631 w 2775"/>
                <a:gd name="T31" fmla="*/ 2512 h 2983"/>
                <a:gd name="T32" fmla="*/ 2585 w 2775"/>
                <a:gd name="T33" fmla="*/ 2412 h 2983"/>
                <a:gd name="T34" fmla="*/ 2398 w 2775"/>
                <a:gd name="T35" fmla="*/ 2265 h 2983"/>
                <a:gd name="T36" fmla="*/ 2185 w 2775"/>
                <a:gd name="T37" fmla="*/ 2121 h 2983"/>
                <a:gd name="T38" fmla="*/ 2000 w 2775"/>
                <a:gd name="T39" fmla="*/ 2010 h 2983"/>
                <a:gd name="T40" fmla="*/ 1864 w 2775"/>
                <a:gd name="T41" fmla="*/ 1936 h 2983"/>
                <a:gd name="T42" fmla="*/ 1789 w 2775"/>
                <a:gd name="T43" fmla="*/ 1896 h 2983"/>
                <a:gd name="T44" fmla="*/ 1754 w 2775"/>
                <a:gd name="T45" fmla="*/ 1823 h 2983"/>
                <a:gd name="T46" fmla="*/ 1772 w 2775"/>
                <a:gd name="T47" fmla="*/ 1254 h 2983"/>
                <a:gd name="T48" fmla="*/ 1842 w 2775"/>
                <a:gd name="T49" fmla="*/ 1181 h 2983"/>
                <a:gd name="T50" fmla="*/ 1863 w 2775"/>
                <a:gd name="T51" fmla="*/ 558 h 2983"/>
                <a:gd name="T52" fmla="*/ 1813 w 2775"/>
                <a:gd name="T53" fmla="*/ 362 h 2983"/>
                <a:gd name="T54" fmla="*/ 1683 w 2775"/>
                <a:gd name="T55" fmla="*/ 215 h 2983"/>
                <a:gd name="T56" fmla="*/ 1498 w 2775"/>
                <a:gd name="T57" fmla="*/ 143 h 2983"/>
                <a:gd name="T58" fmla="*/ 1226 w 2775"/>
                <a:gd name="T59" fmla="*/ 153 h 2983"/>
                <a:gd name="T60" fmla="*/ 1051 w 2775"/>
                <a:gd name="T61" fmla="*/ 246 h 2983"/>
                <a:gd name="T62" fmla="*/ 939 w 2775"/>
                <a:gd name="T63" fmla="*/ 407 h 2983"/>
                <a:gd name="T64" fmla="*/ 912 w 2775"/>
                <a:gd name="T65" fmla="*/ 1100 h 2983"/>
                <a:gd name="T66" fmla="*/ 948 w 2775"/>
                <a:gd name="T67" fmla="*/ 1205 h 2983"/>
                <a:gd name="T68" fmla="*/ 1012 w 2775"/>
                <a:gd name="T69" fmla="*/ 1270 h 2983"/>
                <a:gd name="T70" fmla="*/ 1017 w 2775"/>
                <a:gd name="T71" fmla="*/ 1845 h 2983"/>
                <a:gd name="T72" fmla="*/ 967 w 2775"/>
                <a:gd name="T73" fmla="*/ 1909 h 2983"/>
                <a:gd name="T74" fmla="*/ 882 w 2775"/>
                <a:gd name="T75" fmla="*/ 1952 h 2983"/>
                <a:gd name="T76" fmla="*/ 732 w 2775"/>
                <a:gd name="T77" fmla="*/ 2035 h 2983"/>
                <a:gd name="T78" fmla="*/ 538 w 2775"/>
                <a:gd name="T79" fmla="*/ 2155 h 2983"/>
                <a:gd name="T80" fmla="*/ 321 w 2775"/>
                <a:gd name="T81" fmla="*/ 2307 h 2983"/>
                <a:gd name="T82" fmla="*/ 172 w 2775"/>
                <a:gd name="T83" fmla="*/ 2436 h 2983"/>
                <a:gd name="T84" fmla="*/ 140 w 2775"/>
                <a:gd name="T85" fmla="*/ 2543 h 2983"/>
                <a:gd name="T86" fmla="*/ 119 w 2775"/>
                <a:gd name="T87" fmla="*/ 2963 h 2983"/>
                <a:gd name="T88" fmla="*/ 51 w 2775"/>
                <a:gd name="T89" fmla="*/ 2981 h 2983"/>
                <a:gd name="T90" fmla="*/ 2 w 2775"/>
                <a:gd name="T91" fmla="*/ 2932 h 2983"/>
                <a:gd name="T92" fmla="*/ 11 w 2775"/>
                <a:gd name="T93" fmla="*/ 2459 h 2983"/>
                <a:gd name="T94" fmla="*/ 90 w 2775"/>
                <a:gd name="T95" fmla="*/ 2315 h 2983"/>
                <a:gd name="T96" fmla="*/ 297 w 2775"/>
                <a:gd name="T97" fmla="*/ 2150 h 2983"/>
                <a:gd name="T98" fmla="*/ 522 w 2775"/>
                <a:gd name="T99" fmla="*/ 1998 h 2983"/>
                <a:gd name="T100" fmla="*/ 717 w 2775"/>
                <a:gd name="T101" fmla="*/ 1882 h 2983"/>
                <a:gd name="T102" fmla="*/ 855 w 2775"/>
                <a:gd name="T103" fmla="*/ 1807 h 2983"/>
                <a:gd name="T104" fmla="*/ 827 w 2775"/>
                <a:gd name="T105" fmla="*/ 1279 h 2983"/>
                <a:gd name="T106" fmla="*/ 773 w 2775"/>
                <a:gd name="T107" fmla="*/ 1138 h 2983"/>
                <a:gd name="T108" fmla="*/ 783 w 2775"/>
                <a:gd name="T109" fmla="*/ 438 h 2983"/>
                <a:gd name="T110" fmla="*/ 878 w 2775"/>
                <a:gd name="T111" fmla="*/ 229 h 2983"/>
                <a:gd name="T112" fmla="*/ 1047 w 2775"/>
                <a:gd name="T113" fmla="*/ 76 h 2983"/>
                <a:gd name="T114" fmla="*/ 1268 w 2775"/>
                <a:gd name="T115" fmla="*/ 3 h 2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75" h="2983">
                  <a:moveTo>
                    <a:pt x="1328" y="0"/>
                  </a:moveTo>
                  <a:lnTo>
                    <a:pt x="1445" y="0"/>
                  </a:lnTo>
                  <a:lnTo>
                    <a:pt x="1505" y="3"/>
                  </a:lnTo>
                  <a:lnTo>
                    <a:pt x="1564" y="13"/>
                  </a:lnTo>
                  <a:lnTo>
                    <a:pt x="1621" y="28"/>
                  </a:lnTo>
                  <a:lnTo>
                    <a:pt x="1675" y="50"/>
                  </a:lnTo>
                  <a:lnTo>
                    <a:pt x="1726" y="76"/>
                  </a:lnTo>
                  <a:lnTo>
                    <a:pt x="1774" y="108"/>
                  </a:lnTo>
                  <a:lnTo>
                    <a:pt x="1819" y="143"/>
                  </a:lnTo>
                  <a:lnTo>
                    <a:pt x="1859" y="185"/>
                  </a:lnTo>
                  <a:lnTo>
                    <a:pt x="1894" y="229"/>
                  </a:lnTo>
                  <a:lnTo>
                    <a:pt x="1926" y="276"/>
                  </a:lnTo>
                  <a:lnTo>
                    <a:pt x="1953" y="327"/>
                  </a:lnTo>
                  <a:lnTo>
                    <a:pt x="1974" y="382"/>
                  </a:lnTo>
                  <a:lnTo>
                    <a:pt x="1989" y="438"/>
                  </a:lnTo>
                  <a:lnTo>
                    <a:pt x="1999" y="497"/>
                  </a:lnTo>
                  <a:lnTo>
                    <a:pt x="2002" y="558"/>
                  </a:lnTo>
                  <a:lnTo>
                    <a:pt x="2002" y="1098"/>
                  </a:lnTo>
                  <a:lnTo>
                    <a:pt x="2000" y="1137"/>
                  </a:lnTo>
                  <a:lnTo>
                    <a:pt x="1993" y="1175"/>
                  </a:lnTo>
                  <a:lnTo>
                    <a:pt x="1981" y="1212"/>
                  </a:lnTo>
                  <a:lnTo>
                    <a:pt x="1965" y="1246"/>
                  </a:lnTo>
                  <a:lnTo>
                    <a:pt x="1945" y="1279"/>
                  </a:lnTo>
                  <a:lnTo>
                    <a:pt x="1922" y="1309"/>
                  </a:lnTo>
                  <a:lnTo>
                    <a:pt x="1893" y="1336"/>
                  </a:lnTo>
                  <a:lnTo>
                    <a:pt x="1893" y="1795"/>
                  </a:lnTo>
                  <a:lnTo>
                    <a:pt x="1917" y="1806"/>
                  </a:lnTo>
                  <a:lnTo>
                    <a:pt x="1945" y="1821"/>
                  </a:lnTo>
                  <a:lnTo>
                    <a:pt x="1978" y="1839"/>
                  </a:lnTo>
                  <a:lnTo>
                    <a:pt x="2015" y="1859"/>
                  </a:lnTo>
                  <a:lnTo>
                    <a:pt x="2056" y="1881"/>
                  </a:lnTo>
                  <a:lnTo>
                    <a:pt x="2100" y="1907"/>
                  </a:lnTo>
                  <a:lnTo>
                    <a:pt x="2148" y="1935"/>
                  </a:lnTo>
                  <a:lnTo>
                    <a:pt x="2197" y="1965"/>
                  </a:lnTo>
                  <a:lnTo>
                    <a:pt x="2250" y="1997"/>
                  </a:lnTo>
                  <a:lnTo>
                    <a:pt x="2304" y="2032"/>
                  </a:lnTo>
                  <a:lnTo>
                    <a:pt x="2360" y="2069"/>
                  </a:lnTo>
                  <a:lnTo>
                    <a:pt x="2418" y="2108"/>
                  </a:lnTo>
                  <a:lnTo>
                    <a:pt x="2476" y="2149"/>
                  </a:lnTo>
                  <a:lnTo>
                    <a:pt x="2534" y="2192"/>
                  </a:lnTo>
                  <a:lnTo>
                    <a:pt x="2593" y="2238"/>
                  </a:lnTo>
                  <a:lnTo>
                    <a:pt x="2652" y="2285"/>
                  </a:lnTo>
                  <a:lnTo>
                    <a:pt x="2683" y="2314"/>
                  </a:lnTo>
                  <a:lnTo>
                    <a:pt x="2710" y="2345"/>
                  </a:lnTo>
                  <a:lnTo>
                    <a:pt x="2733" y="2381"/>
                  </a:lnTo>
                  <a:lnTo>
                    <a:pt x="2750" y="2418"/>
                  </a:lnTo>
                  <a:lnTo>
                    <a:pt x="2763" y="2458"/>
                  </a:lnTo>
                  <a:lnTo>
                    <a:pt x="2772" y="2499"/>
                  </a:lnTo>
                  <a:lnTo>
                    <a:pt x="2775" y="2541"/>
                  </a:lnTo>
                  <a:lnTo>
                    <a:pt x="2775" y="2912"/>
                  </a:lnTo>
                  <a:lnTo>
                    <a:pt x="2772" y="2931"/>
                  </a:lnTo>
                  <a:lnTo>
                    <a:pt x="2765" y="2947"/>
                  </a:lnTo>
                  <a:lnTo>
                    <a:pt x="2754" y="2961"/>
                  </a:lnTo>
                  <a:lnTo>
                    <a:pt x="2740" y="2973"/>
                  </a:lnTo>
                  <a:lnTo>
                    <a:pt x="2723" y="2980"/>
                  </a:lnTo>
                  <a:lnTo>
                    <a:pt x="2704" y="2982"/>
                  </a:lnTo>
                  <a:lnTo>
                    <a:pt x="2685" y="2980"/>
                  </a:lnTo>
                  <a:lnTo>
                    <a:pt x="2668" y="2973"/>
                  </a:lnTo>
                  <a:lnTo>
                    <a:pt x="2654" y="2961"/>
                  </a:lnTo>
                  <a:lnTo>
                    <a:pt x="2643" y="2947"/>
                  </a:lnTo>
                  <a:lnTo>
                    <a:pt x="2636" y="2931"/>
                  </a:lnTo>
                  <a:lnTo>
                    <a:pt x="2633" y="2912"/>
                  </a:lnTo>
                  <a:lnTo>
                    <a:pt x="2633" y="2541"/>
                  </a:lnTo>
                  <a:lnTo>
                    <a:pt x="2631" y="2512"/>
                  </a:lnTo>
                  <a:lnTo>
                    <a:pt x="2626" y="2485"/>
                  </a:lnTo>
                  <a:lnTo>
                    <a:pt x="2615" y="2458"/>
                  </a:lnTo>
                  <a:lnTo>
                    <a:pt x="2602" y="2434"/>
                  </a:lnTo>
                  <a:lnTo>
                    <a:pt x="2585" y="2412"/>
                  </a:lnTo>
                  <a:lnTo>
                    <a:pt x="2564" y="2393"/>
                  </a:lnTo>
                  <a:lnTo>
                    <a:pt x="2509" y="2348"/>
                  </a:lnTo>
                  <a:lnTo>
                    <a:pt x="2453" y="2306"/>
                  </a:lnTo>
                  <a:lnTo>
                    <a:pt x="2398" y="2265"/>
                  </a:lnTo>
                  <a:lnTo>
                    <a:pt x="2343" y="2226"/>
                  </a:lnTo>
                  <a:lnTo>
                    <a:pt x="2289" y="2189"/>
                  </a:lnTo>
                  <a:lnTo>
                    <a:pt x="2236" y="2154"/>
                  </a:lnTo>
                  <a:lnTo>
                    <a:pt x="2185" y="2121"/>
                  </a:lnTo>
                  <a:lnTo>
                    <a:pt x="2135" y="2090"/>
                  </a:lnTo>
                  <a:lnTo>
                    <a:pt x="2088" y="2062"/>
                  </a:lnTo>
                  <a:lnTo>
                    <a:pt x="2042" y="2034"/>
                  </a:lnTo>
                  <a:lnTo>
                    <a:pt x="2000" y="2010"/>
                  </a:lnTo>
                  <a:lnTo>
                    <a:pt x="1960" y="1988"/>
                  </a:lnTo>
                  <a:lnTo>
                    <a:pt x="1924" y="1969"/>
                  </a:lnTo>
                  <a:lnTo>
                    <a:pt x="1892" y="1951"/>
                  </a:lnTo>
                  <a:lnTo>
                    <a:pt x="1864" y="1936"/>
                  </a:lnTo>
                  <a:lnTo>
                    <a:pt x="1840" y="1925"/>
                  </a:lnTo>
                  <a:lnTo>
                    <a:pt x="1821" y="1914"/>
                  </a:lnTo>
                  <a:lnTo>
                    <a:pt x="1807" y="1908"/>
                  </a:lnTo>
                  <a:lnTo>
                    <a:pt x="1789" y="1896"/>
                  </a:lnTo>
                  <a:lnTo>
                    <a:pt x="1774" y="1881"/>
                  </a:lnTo>
                  <a:lnTo>
                    <a:pt x="1764" y="1863"/>
                  </a:lnTo>
                  <a:lnTo>
                    <a:pt x="1756" y="1844"/>
                  </a:lnTo>
                  <a:lnTo>
                    <a:pt x="1754" y="1823"/>
                  </a:lnTo>
                  <a:lnTo>
                    <a:pt x="1754" y="1301"/>
                  </a:lnTo>
                  <a:lnTo>
                    <a:pt x="1756" y="1284"/>
                  </a:lnTo>
                  <a:lnTo>
                    <a:pt x="1762" y="1268"/>
                  </a:lnTo>
                  <a:lnTo>
                    <a:pt x="1772" y="1254"/>
                  </a:lnTo>
                  <a:lnTo>
                    <a:pt x="1785" y="1243"/>
                  </a:lnTo>
                  <a:lnTo>
                    <a:pt x="1808" y="1225"/>
                  </a:lnTo>
                  <a:lnTo>
                    <a:pt x="1827" y="1204"/>
                  </a:lnTo>
                  <a:lnTo>
                    <a:pt x="1842" y="1181"/>
                  </a:lnTo>
                  <a:lnTo>
                    <a:pt x="1853" y="1155"/>
                  </a:lnTo>
                  <a:lnTo>
                    <a:pt x="1860" y="1127"/>
                  </a:lnTo>
                  <a:lnTo>
                    <a:pt x="1863" y="1099"/>
                  </a:lnTo>
                  <a:lnTo>
                    <a:pt x="1863" y="558"/>
                  </a:lnTo>
                  <a:lnTo>
                    <a:pt x="1860" y="505"/>
                  </a:lnTo>
                  <a:lnTo>
                    <a:pt x="1850" y="455"/>
                  </a:lnTo>
                  <a:lnTo>
                    <a:pt x="1834" y="407"/>
                  </a:lnTo>
                  <a:lnTo>
                    <a:pt x="1813" y="362"/>
                  </a:lnTo>
                  <a:lnTo>
                    <a:pt x="1788" y="320"/>
                  </a:lnTo>
                  <a:lnTo>
                    <a:pt x="1757" y="281"/>
                  </a:lnTo>
                  <a:lnTo>
                    <a:pt x="1722" y="246"/>
                  </a:lnTo>
                  <a:lnTo>
                    <a:pt x="1683" y="215"/>
                  </a:lnTo>
                  <a:lnTo>
                    <a:pt x="1641" y="190"/>
                  </a:lnTo>
                  <a:lnTo>
                    <a:pt x="1596" y="169"/>
                  </a:lnTo>
                  <a:lnTo>
                    <a:pt x="1548" y="153"/>
                  </a:lnTo>
                  <a:lnTo>
                    <a:pt x="1498" y="143"/>
                  </a:lnTo>
                  <a:lnTo>
                    <a:pt x="1445" y="140"/>
                  </a:lnTo>
                  <a:lnTo>
                    <a:pt x="1329" y="140"/>
                  </a:lnTo>
                  <a:lnTo>
                    <a:pt x="1276" y="143"/>
                  </a:lnTo>
                  <a:lnTo>
                    <a:pt x="1226" y="153"/>
                  </a:lnTo>
                  <a:lnTo>
                    <a:pt x="1178" y="169"/>
                  </a:lnTo>
                  <a:lnTo>
                    <a:pt x="1132" y="190"/>
                  </a:lnTo>
                  <a:lnTo>
                    <a:pt x="1090" y="215"/>
                  </a:lnTo>
                  <a:lnTo>
                    <a:pt x="1051" y="246"/>
                  </a:lnTo>
                  <a:lnTo>
                    <a:pt x="1016" y="281"/>
                  </a:lnTo>
                  <a:lnTo>
                    <a:pt x="986" y="320"/>
                  </a:lnTo>
                  <a:lnTo>
                    <a:pt x="960" y="362"/>
                  </a:lnTo>
                  <a:lnTo>
                    <a:pt x="939" y="407"/>
                  </a:lnTo>
                  <a:lnTo>
                    <a:pt x="925" y="455"/>
                  </a:lnTo>
                  <a:lnTo>
                    <a:pt x="915" y="505"/>
                  </a:lnTo>
                  <a:lnTo>
                    <a:pt x="912" y="558"/>
                  </a:lnTo>
                  <a:lnTo>
                    <a:pt x="912" y="1100"/>
                  </a:lnTo>
                  <a:lnTo>
                    <a:pt x="914" y="1128"/>
                  </a:lnTo>
                  <a:lnTo>
                    <a:pt x="920" y="1156"/>
                  </a:lnTo>
                  <a:lnTo>
                    <a:pt x="932" y="1181"/>
                  </a:lnTo>
                  <a:lnTo>
                    <a:pt x="948" y="1205"/>
                  </a:lnTo>
                  <a:lnTo>
                    <a:pt x="967" y="1226"/>
                  </a:lnTo>
                  <a:lnTo>
                    <a:pt x="989" y="1244"/>
                  </a:lnTo>
                  <a:lnTo>
                    <a:pt x="1002" y="1256"/>
                  </a:lnTo>
                  <a:lnTo>
                    <a:pt x="1012" y="1270"/>
                  </a:lnTo>
                  <a:lnTo>
                    <a:pt x="1018" y="1285"/>
                  </a:lnTo>
                  <a:lnTo>
                    <a:pt x="1021" y="1302"/>
                  </a:lnTo>
                  <a:lnTo>
                    <a:pt x="1021" y="1824"/>
                  </a:lnTo>
                  <a:lnTo>
                    <a:pt x="1017" y="1845"/>
                  </a:lnTo>
                  <a:lnTo>
                    <a:pt x="1011" y="1865"/>
                  </a:lnTo>
                  <a:lnTo>
                    <a:pt x="999" y="1882"/>
                  </a:lnTo>
                  <a:lnTo>
                    <a:pt x="985" y="1897"/>
                  </a:lnTo>
                  <a:lnTo>
                    <a:pt x="967" y="1909"/>
                  </a:lnTo>
                  <a:lnTo>
                    <a:pt x="953" y="1916"/>
                  </a:lnTo>
                  <a:lnTo>
                    <a:pt x="934" y="1926"/>
                  </a:lnTo>
                  <a:lnTo>
                    <a:pt x="910" y="1937"/>
                  </a:lnTo>
                  <a:lnTo>
                    <a:pt x="882" y="1952"/>
                  </a:lnTo>
                  <a:lnTo>
                    <a:pt x="850" y="1970"/>
                  </a:lnTo>
                  <a:lnTo>
                    <a:pt x="814" y="1989"/>
                  </a:lnTo>
                  <a:lnTo>
                    <a:pt x="775" y="2011"/>
                  </a:lnTo>
                  <a:lnTo>
                    <a:pt x="732" y="2035"/>
                  </a:lnTo>
                  <a:lnTo>
                    <a:pt x="687" y="2063"/>
                  </a:lnTo>
                  <a:lnTo>
                    <a:pt x="640" y="2091"/>
                  </a:lnTo>
                  <a:lnTo>
                    <a:pt x="589" y="2122"/>
                  </a:lnTo>
                  <a:lnTo>
                    <a:pt x="538" y="2155"/>
                  </a:lnTo>
                  <a:lnTo>
                    <a:pt x="484" y="2190"/>
                  </a:lnTo>
                  <a:lnTo>
                    <a:pt x="431" y="2227"/>
                  </a:lnTo>
                  <a:lnTo>
                    <a:pt x="376" y="2266"/>
                  </a:lnTo>
                  <a:lnTo>
                    <a:pt x="321" y="2307"/>
                  </a:lnTo>
                  <a:lnTo>
                    <a:pt x="265" y="2350"/>
                  </a:lnTo>
                  <a:lnTo>
                    <a:pt x="210" y="2394"/>
                  </a:lnTo>
                  <a:lnTo>
                    <a:pt x="189" y="2414"/>
                  </a:lnTo>
                  <a:lnTo>
                    <a:pt x="172" y="2436"/>
                  </a:lnTo>
                  <a:lnTo>
                    <a:pt x="158" y="2460"/>
                  </a:lnTo>
                  <a:lnTo>
                    <a:pt x="149" y="2487"/>
                  </a:lnTo>
                  <a:lnTo>
                    <a:pt x="142" y="2514"/>
                  </a:lnTo>
                  <a:lnTo>
                    <a:pt x="140" y="2543"/>
                  </a:lnTo>
                  <a:lnTo>
                    <a:pt x="140" y="2914"/>
                  </a:lnTo>
                  <a:lnTo>
                    <a:pt x="138" y="2932"/>
                  </a:lnTo>
                  <a:lnTo>
                    <a:pt x="131" y="2949"/>
                  </a:lnTo>
                  <a:lnTo>
                    <a:pt x="119" y="2963"/>
                  </a:lnTo>
                  <a:lnTo>
                    <a:pt x="106" y="2974"/>
                  </a:lnTo>
                  <a:lnTo>
                    <a:pt x="89" y="2981"/>
                  </a:lnTo>
                  <a:lnTo>
                    <a:pt x="70" y="2983"/>
                  </a:lnTo>
                  <a:lnTo>
                    <a:pt x="51" y="2981"/>
                  </a:lnTo>
                  <a:lnTo>
                    <a:pt x="34" y="2974"/>
                  </a:lnTo>
                  <a:lnTo>
                    <a:pt x="20" y="2963"/>
                  </a:lnTo>
                  <a:lnTo>
                    <a:pt x="9" y="2949"/>
                  </a:lnTo>
                  <a:lnTo>
                    <a:pt x="2" y="2932"/>
                  </a:lnTo>
                  <a:lnTo>
                    <a:pt x="0" y="2914"/>
                  </a:lnTo>
                  <a:lnTo>
                    <a:pt x="0" y="2543"/>
                  </a:lnTo>
                  <a:lnTo>
                    <a:pt x="2" y="2500"/>
                  </a:lnTo>
                  <a:lnTo>
                    <a:pt x="11" y="2459"/>
                  </a:lnTo>
                  <a:lnTo>
                    <a:pt x="23" y="2419"/>
                  </a:lnTo>
                  <a:lnTo>
                    <a:pt x="40" y="2381"/>
                  </a:lnTo>
                  <a:lnTo>
                    <a:pt x="63" y="2346"/>
                  </a:lnTo>
                  <a:lnTo>
                    <a:pt x="90" y="2315"/>
                  </a:lnTo>
                  <a:lnTo>
                    <a:pt x="120" y="2285"/>
                  </a:lnTo>
                  <a:lnTo>
                    <a:pt x="179" y="2239"/>
                  </a:lnTo>
                  <a:lnTo>
                    <a:pt x="237" y="2193"/>
                  </a:lnTo>
                  <a:lnTo>
                    <a:pt x="297" y="2150"/>
                  </a:lnTo>
                  <a:lnTo>
                    <a:pt x="355" y="2109"/>
                  </a:lnTo>
                  <a:lnTo>
                    <a:pt x="412" y="2070"/>
                  </a:lnTo>
                  <a:lnTo>
                    <a:pt x="468" y="2033"/>
                  </a:lnTo>
                  <a:lnTo>
                    <a:pt x="522" y="1998"/>
                  </a:lnTo>
                  <a:lnTo>
                    <a:pt x="575" y="1966"/>
                  </a:lnTo>
                  <a:lnTo>
                    <a:pt x="625" y="1935"/>
                  </a:lnTo>
                  <a:lnTo>
                    <a:pt x="672" y="1908"/>
                  </a:lnTo>
                  <a:lnTo>
                    <a:pt x="717" y="1882"/>
                  </a:lnTo>
                  <a:lnTo>
                    <a:pt x="757" y="1859"/>
                  </a:lnTo>
                  <a:lnTo>
                    <a:pt x="795" y="1839"/>
                  </a:lnTo>
                  <a:lnTo>
                    <a:pt x="827" y="1822"/>
                  </a:lnTo>
                  <a:lnTo>
                    <a:pt x="855" y="1807"/>
                  </a:lnTo>
                  <a:lnTo>
                    <a:pt x="879" y="1796"/>
                  </a:lnTo>
                  <a:lnTo>
                    <a:pt x="879" y="1336"/>
                  </a:lnTo>
                  <a:lnTo>
                    <a:pt x="851" y="1310"/>
                  </a:lnTo>
                  <a:lnTo>
                    <a:pt x="827" y="1279"/>
                  </a:lnTo>
                  <a:lnTo>
                    <a:pt x="807" y="1246"/>
                  </a:lnTo>
                  <a:lnTo>
                    <a:pt x="792" y="1213"/>
                  </a:lnTo>
                  <a:lnTo>
                    <a:pt x="780" y="1176"/>
                  </a:lnTo>
                  <a:lnTo>
                    <a:pt x="773" y="1138"/>
                  </a:lnTo>
                  <a:lnTo>
                    <a:pt x="770" y="1099"/>
                  </a:lnTo>
                  <a:lnTo>
                    <a:pt x="770" y="558"/>
                  </a:lnTo>
                  <a:lnTo>
                    <a:pt x="774" y="497"/>
                  </a:lnTo>
                  <a:lnTo>
                    <a:pt x="783" y="438"/>
                  </a:lnTo>
                  <a:lnTo>
                    <a:pt x="799" y="382"/>
                  </a:lnTo>
                  <a:lnTo>
                    <a:pt x="820" y="327"/>
                  </a:lnTo>
                  <a:lnTo>
                    <a:pt x="846" y="276"/>
                  </a:lnTo>
                  <a:lnTo>
                    <a:pt x="878" y="229"/>
                  </a:lnTo>
                  <a:lnTo>
                    <a:pt x="914" y="185"/>
                  </a:lnTo>
                  <a:lnTo>
                    <a:pt x="954" y="143"/>
                  </a:lnTo>
                  <a:lnTo>
                    <a:pt x="998" y="108"/>
                  </a:lnTo>
                  <a:lnTo>
                    <a:pt x="1047" y="76"/>
                  </a:lnTo>
                  <a:lnTo>
                    <a:pt x="1098" y="50"/>
                  </a:lnTo>
                  <a:lnTo>
                    <a:pt x="1151" y="28"/>
                  </a:lnTo>
                  <a:lnTo>
                    <a:pt x="1208" y="13"/>
                  </a:lnTo>
                  <a:lnTo>
                    <a:pt x="1268" y="3"/>
                  </a:lnTo>
                  <a:lnTo>
                    <a:pt x="13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45"/>
            <p:cNvSpPr>
              <a:spLocks noEditPoints="1"/>
            </p:cNvSpPr>
            <p:nvPr/>
          </p:nvSpPr>
          <p:spPr bwMode="auto">
            <a:xfrm>
              <a:off x="7418388" y="2289176"/>
              <a:ext cx="152400" cy="179388"/>
            </a:xfrm>
            <a:custGeom>
              <a:avLst/>
              <a:gdLst>
                <a:gd name="T0" fmla="*/ 139 w 963"/>
                <a:gd name="T1" fmla="*/ 995 h 1135"/>
                <a:gd name="T2" fmla="*/ 822 w 963"/>
                <a:gd name="T3" fmla="*/ 606 h 1135"/>
                <a:gd name="T4" fmla="*/ 480 w 963"/>
                <a:gd name="T5" fmla="*/ 141 h 1135"/>
                <a:gd name="T6" fmla="*/ 414 w 963"/>
                <a:gd name="T7" fmla="*/ 152 h 1135"/>
                <a:gd name="T8" fmla="*/ 358 w 963"/>
                <a:gd name="T9" fmla="*/ 186 h 1135"/>
                <a:gd name="T10" fmla="*/ 316 w 963"/>
                <a:gd name="T11" fmla="*/ 234 h 1135"/>
                <a:gd name="T12" fmla="*/ 294 w 963"/>
                <a:gd name="T13" fmla="*/ 297 h 1135"/>
                <a:gd name="T14" fmla="*/ 291 w 963"/>
                <a:gd name="T15" fmla="*/ 464 h 1135"/>
                <a:gd name="T16" fmla="*/ 670 w 963"/>
                <a:gd name="T17" fmla="*/ 330 h 1135"/>
                <a:gd name="T18" fmla="*/ 658 w 963"/>
                <a:gd name="T19" fmla="*/ 264 h 1135"/>
                <a:gd name="T20" fmla="*/ 625 w 963"/>
                <a:gd name="T21" fmla="*/ 208 h 1135"/>
                <a:gd name="T22" fmla="*/ 576 w 963"/>
                <a:gd name="T23" fmla="*/ 167 h 1135"/>
                <a:gd name="T24" fmla="*/ 515 w 963"/>
                <a:gd name="T25" fmla="*/ 144 h 1135"/>
                <a:gd name="T26" fmla="*/ 481 w 963"/>
                <a:gd name="T27" fmla="*/ 0 h 1135"/>
                <a:gd name="T28" fmla="*/ 568 w 963"/>
                <a:gd name="T29" fmla="*/ 12 h 1135"/>
                <a:gd name="T30" fmla="*/ 648 w 963"/>
                <a:gd name="T31" fmla="*/ 46 h 1135"/>
                <a:gd name="T32" fmla="*/ 714 w 963"/>
                <a:gd name="T33" fmla="*/ 96 h 1135"/>
                <a:gd name="T34" fmla="*/ 766 w 963"/>
                <a:gd name="T35" fmla="*/ 164 h 1135"/>
                <a:gd name="T36" fmla="*/ 800 w 963"/>
                <a:gd name="T37" fmla="*/ 243 h 1135"/>
                <a:gd name="T38" fmla="*/ 811 w 963"/>
                <a:gd name="T39" fmla="*/ 330 h 1135"/>
                <a:gd name="T40" fmla="*/ 891 w 963"/>
                <a:gd name="T41" fmla="*/ 464 h 1135"/>
                <a:gd name="T42" fmla="*/ 927 w 963"/>
                <a:gd name="T43" fmla="*/ 474 h 1135"/>
                <a:gd name="T44" fmla="*/ 953 w 963"/>
                <a:gd name="T45" fmla="*/ 499 h 1135"/>
                <a:gd name="T46" fmla="*/ 963 w 963"/>
                <a:gd name="T47" fmla="*/ 535 h 1135"/>
                <a:gd name="T48" fmla="*/ 960 w 963"/>
                <a:gd name="T49" fmla="*/ 1083 h 1135"/>
                <a:gd name="T50" fmla="*/ 942 w 963"/>
                <a:gd name="T51" fmla="*/ 1115 h 1135"/>
                <a:gd name="T52" fmla="*/ 911 w 963"/>
                <a:gd name="T53" fmla="*/ 1133 h 1135"/>
                <a:gd name="T54" fmla="*/ 70 w 963"/>
                <a:gd name="T55" fmla="*/ 1135 h 1135"/>
                <a:gd name="T56" fmla="*/ 34 w 963"/>
                <a:gd name="T57" fmla="*/ 1126 h 1135"/>
                <a:gd name="T58" fmla="*/ 9 w 963"/>
                <a:gd name="T59" fmla="*/ 1100 h 1135"/>
                <a:gd name="T60" fmla="*/ 0 w 963"/>
                <a:gd name="T61" fmla="*/ 1064 h 1135"/>
                <a:gd name="T62" fmla="*/ 3 w 963"/>
                <a:gd name="T63" fmla="*/ 516 h 1135"/>
                <a:gd name="T64" fmla="*/ 21 w 963"/>
                <a:gd name="T65" fmla="*/ 485 h 1135"/>
                <a:gd name="T66" fmla="*/ 51 w 963"/>
                <a:gd name="T67" fmla="*/ 467 h 1135"/>
                <a:gd name="T68" fmla="*/ 150 w 963"/>
                <a:gd name="T69" fmla="*/ 464 h 1135"/>
                <a:gd name="T70" fmla="*/ 154 w 963"/>
                <a:gd name="T71" fmla="*/ 286 h 1135"/>
                <a:gd name="T72" fmla="*/ 177 w 963"/>
                <a:gd name="T73" fmla="*/ 202 h 1135"/>
                <a:gd name="T74" fmla="*/ 219 w 963"/>
                <a:gd name="T75" fmla="*/ 129 h 1135"/>
                <a:gd name="T76" fmla="*/ 279 w 963"/>
                <a:gd name="T77" fmla="*/ 69 h 1135"/>
                <a:gd name="T78" fmla="*/ 352 w 963"/>
                <a:gd name="T79" fmla="*/ 26 h 1135"/>
                <a:gd name="T80" fmla="*/ 437 w 963"/>
                <a:gd name="T81" fmla="*/ 3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63" h="1135">
                  <a:moveTo>
                    <a:pt x="139" y="606"/>
                  </a:moveTo>
                  <a:lnTo>
                    <a:pt x="139" y="995"/>
                  </a:lnTo>
                  <a:lnTo>
                    <a:pt x="822" y="995"/>
                  </a:lnTo>
                  <a:lnTo>
                    <a:pt x="822" y="606"/>
                  </a:lnTo>
                  <a:lnTo>
                    <a:pt x="139" y="606"/>
                  </a:lnTo>
                  <a:close/>
                  <a:moveTo>
                    <a:pt x="480" y="141"/>
                  </a:moveTo>
                  <a:lnTo>
                    <a:pt x="446" y="144"/>
                  </a:lnTo>
                  <a:lnTo>
                    <a:pt x="414" y="152"/>
                  </a:lnTo>
                  <a:lnTo>
                    <a:pt x="385" y="167"/>
                  </a:lnTo>
                  <a:lnTo>
                    <a:pt x="358" y="186"/>
                  </a:lnTo>
                  <a:lnTo>
                    <a:pt x="335" y="208"/>
                  </a:lnTo>
                  <a:lnTo>
                    <a:pt x="316" y="234"/>
                  </a:lnTo>
                  <a:lnTo>
                    <a:pt x="302" y="264"/>
                  </a:lnTo>
                  <a:lnTo>
                    <a:pt x="294" y="297"/>
                  </a:lnTo>
                  <a:lnTo>
                    <a:pt x="291" y="330"/>
                  </a:lnTo>
                  <a:lnTo>
                    <a:pt x="291" y="464"/>
                  </a:lnTo>
                  <a:lnTo>
                    <a:pt x="670" y="464"/>
                  </a:lnTo>
                  <a:lnTo>
                    <a:pt x="670" y="330"/>
                  </a:lnTo>
                  <a:lnTo>
                    <a:pt x="667" y="297"/>
                  </a:lnTo>
                  <a:lnTo>
                    <a:pt x="658" y="264"/>
                  </a:lnTo>
                  <a:lnTo>
                    <a:pt x="644" y="234"/>
                  </a:lnTo>
                  <a:lnTo>
                    <a:pt x="625" y="208"/>
                  </a:lnTo>
                  <a:lnTo>
                    <a:pt x="602" y="186"/>
                  </a:lnTo>
                  <a:lnTo>
                    <a:pt x="576" y="167"/>
                  </a:lnTo>
                  <a:lnTo>
                    <a:pt x="546" y="152"/>
                  </a:lnTo>
                  <a:lnTo>
                    <a:pt x="515" y="144"/>
                  </a:lnTo>
                  <a:lnTo>
                    <a:pt x="480" y="141"/>
                  </a:lnTo>
                  <a:close/>
                  <a:moveTo>
                    <a:pt x="481" y="0"/>
                  </a:moveTo>
                  <a:lnTo>
                    <a:pt x="526" y="3"/>
                  </a:lnTo>
                  <a:lnTo>
                    <a:pt x="568" y="12"/>
                  </a:lnTo>
                  <a:lnTo>
                    <a:pt x="610" y="26"/>
                  </a:lnTo>
                  <a:lnTo>
                    <a:pt x="648" y="46"/>
                  </a:lnTo>
                  <a:lnTo>
                    <a:pt x="682" y="69"/>
                  </a:lnTo>
                  <a:lnTo>
                    <a:pt x="714" y="96"/>
                  </a:lnTo>
                  <a:lnTo>
                    <a:pt x="743" y="129"/>
                  </a:lnTo>
                  <a:lnTo>
                    <a:pt x="766" y="164"/>
                  </a:lnTo>
                  <a:lnTo>
                    <a:pt x="786" y="202"/>
                  </a:lnTo>
                  <a:lnTo>
                    <a:pt x="800" y="243"/>
                  </a:lnTo>
                  <a:lnTo>
                    <a:pt x="808" y="285"/>
                  </a:lnTo>
                  <a:lnTo>
                    <a:pt x="811" y="330"/>
                  </a:lnTo>
                  <a:lnTo>
                    <a:pt x="811" y="464"/>
                  </a:lnTo>
                  <a:lnTo>
                    <a:pt x="891" y="464"/>
                  </a:lnTo>
                  <a:lnTo>
                    <a:pt x="910" y="467"/>
                  </a:lnTo>
                  <a:lnTo>
                    <a:pt x="927" y="474"/>
                  </a:lnTo>
                  <a:lnTo>
                    <a:pt x="941" y="485"/>
                  </a:lnTo>
                  <a:lnTo>
                    <a:pt x="953" y="499"/>
                  </a:lnTo>
                  <a:lnTo>
                    <a:pt x="960" y="516"/>
                  </a:lnTo>
                  <a:lnTo>
                    <a:pt x="963" y="535"/>
                  </a:lnTo>
                  <a:lnTo>
                    <a:pt x="963" y="1064"/>
                  </a:lnTo>
                  <a:lnTo>
                    <a:pt x="960" y="1083"/>
                  </a:lnTo>
                  <a:lnTo>
                    <a:pt x="954" y="1100"/>
                  </a:lnTo>
                  <a:lnTo>
                    <a:pt x="942" y="1115"/>
                  </a:lnTo>
                  <a:lnTo>
                    <a:pt x="928" y="1126"/>
                  </a:lnTo>
                  <a:lnTo>
                    <a:pt x="911" y="1133"/>
                  </a:lnTo>
                  <a:lnTo>
                    <a:pt x="892" y="1135"/>
                  </a:lnTo>
                  <a:lnTo>
                    <a:pt x="70" y="1135"/>
                  </a:lnTo>
                  <a:lnTo>
                    <a:pt x="51" y="1133"/>
                  </a:lnTo>
                  <a:lnTo>
                    <a:pt x="34" y="1126"/>
                  </a:lnTo>
                  <a:lnTo>
                    <a:pt x="21" y="1115"/>
                  </a:lnTo>
                  <a:lnTo>
                    <a:pt x="9" y="1100"/>
                  </a:lnTo>
                  <a:lnTo>
                    <a:pt x="3" y="1083"/>
                  </a:lnTo>
                  <a:lnTo>
                    <a:pt x="0" y="1064"/>
                  </a:lnTo>
                  <a:lnTo>
                    <a:pt x="0" y="535"/>
                  </a:lnTo>
                  <a:lnTo>
                    <a:pt x="3" y="516"/>
                  </a:lnTo>
                  <a:lnTo>
                    <a:pt x="9" y="499"/>
                  </a:lnTo>
                  <a:lnTo>
                    <a:pt x="21" y="485"/>
                  </a:lnTo>
                  <a:lnTo>
                    <a:pt x="34" y="474"/>
                  </a:lnTo>
                  <a:lnTo>
                    <a:pt x="51" y="467"/>
                  </a:lnTo>
                  <a:lnTo>
                    <a:pt x="70" y="464"/>
                  </a:lnTo>
                  <a:lnTo>
                    <a:pt x="150" y="464"/>
                  </a:lnTo>
                  <a:lnTo>
                    <a:pt x="150" y="330"/>
                  </a:lnTo>
                  <a:lnTo>
                    <a:pt x="154" y="286"/>
                  </a:lnTo>
                  <a:lnTo>
                    <a:pt x="162" y="243"/>
                  </a:lnTo>
                  <a:lnTo>
                    <a:pt x="177" y="202"/>
                  </a:lnTo>
                  <a:lnTo>
                    <a:pt x="196" y="164"/>
                  </a:lnTo>
                  <a:lnTo>
                    <a:pt x="219" y="129"/>
                  </a:lnTo>
                  <a:lnTo>
                    <a:pt x="248" y="97"/>
                  </a:lnTo>
                  <a:lnTo>
                    <a:pt x="279" y="69"/>
                  </a:lnTo>
                  <a:lnTo>
                    <a:pt x="314" y="46"/>
                  </a:lnTo>
                  <a:lnTo>
                    <a:pt x="352" y="26"/>
                  </a:lnTo>
                  <a:lnTo>
                    <a:pt x="393" y="12"/>
                  </a:lnTo>
                  <a:lnTo>
                    <a:pt x="437" y="3"/>
                  </a:lnTo>
                  <a:lnTo>
                    <a:pt x="4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9" name="Group 127"/>
          <p:cNvGrpSpPr/>
          <p:nvPr/>
        </p:nvGrpSpPr>
        <p:grpSpPr>
          <a:xfrm>
            <a:off x="9373255" y="806390"/>
            <a:ext cx="461963" cy="550862"/>
            <a:chOff x="6327775" y="1917700"/>
            <a:chExt cx="461963" cy="550862"/>
          </a:xfrm>
          <a:solidFill>
            <a:srgbClr val="000000"/>
          </a:solidFill>
        </p:grpSpPr>
        <p:sp>
          <p:nvSpPr>
            <p:cNvPr id="700" name="Freeform 50"/>
            <p:cNvSpPr>
              <a:spLocks/>
            </p:cNvSpPr>
            <p:nvPr/>
          </p:nvSpPr>
          <p:spPr bwMode="auto">
            <a:xfrm>
              <a:off x="6327775" y="1917700"/>
              <a:ext cx="461963" cy="496887"/>
            </a:xfrm>
            <a:custGeom>
              <a:avLst/>
              <a:gdLst>
                <a:gd name="T0" fmla="*/ 1636 w 2911"/>
                <a:gd name="T1" fmla="*/ 12 h 3129"/>
                <a:gd name="T2" fmla="*/ 1844 w 2911"/>
                <a:gd name="T3" fmla="*/ 100 h 3129"/>
                <a:gd name="T4" fmla="*/ 2002 w 2911"/>
                <a:gd name="T5" fmla="*/ 257 h 3129"/>
                <a:gd name="T6" fmla="*/ 2090 w 2911"/>
                <a:gd name="T7" fmla="*/ 466 h 3129"/>
                <a:gd name="T8" fmla="*/ 2100 w 2911"/>
                <a:gd name="T9" fmla="*/ 1193 h 3129"/>
                <a:gd name="T10" fmla="*/ 2042 w 2911"/>
                <a:gd name="T11" fmla="*/ 1341 h 3129"/>
                <a:gd name="T12" fmla="*/ 2011 w 2911"/>
                <a:gd name="T13" fmla="*/ 1897 h 3129"/>
                <a:gd name="T14" fmla="*/ 2145 w 2911"/>
                <a:gd name="T15" fmla="*/ 1969 h 3129"/>
                <a:gd name="T16" fmla="*/ 2333 w 2911"/>
                <a:gd name="T17" fmla="*/ 2079 h 3129"/>
                <a:gd name="T18" fmla="*/ 2554 w 2911"/>
                <a:gd name="T19" fmla="*/ 2225 h 3129"/>
                <a:gd name="T20" fmla="*/ 2787 w 2911"/>
                <a:gd name="T21" fmla="*/ 2402 h 3129"/>
                <a:gd name="T22" fmla="*/ 2889 w 2911"/>
                <a:gd name="T23" fmla="*/ 2540 h 3129"/>
                <a:gd name="T24" fmla="*/ 2911 w 2911"/>
                <a:gd name="T25" fmla="*/ 3059 h 3129"/>
                <a:gd name="T26" fmla="*/ 2878 w 2911"/>
                <a:gd name="T27" fmla="*/ 3119 h 3129"/>
                <a:gd name="T28" fmla="*/ 2805 w 2911"/>
                <a:gd name="T29" fmla="*/ 3119 h 3129"/>
                <a:gd name="T30" fmla="*/ 2772 w 2911"/>
                <a:gd name="T31" fmla="*/ 3059 h 3129"/>
                <a:gd name="T32" fmla="*/ 2751 w 2911"/>
                <a:gd name="T33" fmla="*/ 2581 h 3129"/>
                <a:gd name="T34" fmla="*/ 2641 w 2911"/>
                <a:gd name="T35" fmla="*/ 2465 h 3129"/>
                <a:gd name="T36" fmla="*/ 2423 w 2911"/>
                <a:gd name="T37" fmla="*/ 2306 h 3129"/>
                <a:gd name="T38" fmla="*/ 2218 w 2911"/>
                <a:gd name="T39" fmla="*/ 2175 h 3129"/>
                <a:gd name="T40" fmla="*/ 2049 w 2911"/>
                <a:gd name="T41" fmla="*/ 2077 h 3129"/>
                <a:gd name="T42" fmla="*/ 1932 w 2911"/>
                <a:gd name="T43" fmla="*/ 2016 h 3129"/>
                <a:gd name="T44" fmla="*/ 1866 w 2911"/>
                <a:gd name="T45" fmla="*/ 1972 h 3129"/>
                <a:gd name="T46" fmla="*/ 1846 w 2911"/>
                <a:gd name="T47" fmla="*/ 1365 h 3129"/>
                <a:gd name="T48" fmla="*/ 1877 w 2911"/>
                <a:gd name="T49" fmla="*/ 1307 h 3129"/>
                <a:gd name="T50" fmla="*/ 1950 w 2911"/>
                <a:gd name="T51" fmla="*/ 1212 h 3129"/>
                <a:gd name="T52" fmla="*/ 1958 w 2911"/>
                <a:gd name="T53" fmla="*/ 531 h 3129"/>
                <a:gd name="T54" fmla="*/ 1891 w 2911"/>
                <a:gd name="T55" fmla="*/ 346 h 3129"/>
                <a:gd name="T56" fmla="*/ 1754 w 2911"/>
                <a:gd name="T57" fmla="*/ 210 h 3129"/>
                <a:gd name="T58" fmla="*/ 1569 w 2911"/>
                <a:gd name="T59" fmla="*/ 144 h 3129"/>
                <a:gd name="T60" fmla="*/ 1293 w 2911"/>
                <a:gd name="T61" fmla="*/ 153 h 3129"/>
                <a:gd name="T62" fmla="*/ 1117 w 2911"/>
                <a:gd name="T63" fmla="*/ 238 h 3129"/>
                <a:gd name="T64" fmla="*/ 996 w 2911"/>
                <a:gd name="T65" fmla="*/ 389 h 3129"/>
                <a:gd name="T66" fmla="*/ 951 w 2911"/>
                <a:gd name="T67" fmla="*/ 583 h 3129"/>
                <a:gd name="T68" fmla="*/ 973 w 2911"/>
                <a:gd name="T69" fmla="*/ 1239 h 3129"/>
                <a:gd name="T70" fmla="*/ 1047 w 2911"/>
                <a:gd name="T71" fmla="*/ 1317 h 3129"/>
                <a:gd name="T72" fmla="*/ 1065 w 2911"/>
                <a:gd name="T73" fmla="*/ 1913 h 3129"/>
                <a:gd name="T74" fmla="*/ 1030 w 2911"/>
                <a:gd name="T75" fmla="*/ 1987 h 3129"/>
                <a:gd name="T76" fmla="*/ 957 w 2911"/>
                <a:gd name="T77" fmla="*/ 2026 h 3129"/>
                <a:gd name="T78" fmla="*/ 826 w 2911"/>
                <a:gd name="T79" fmla="*/ 2098 h 3129"/>
                <a:gd name="T80" fmla="*/ 645 w 2911"/>
                <a:gd name="T81" fmla="*/ 2204 h 3129"/>
                <a:gd name="T82" fmla="*/ 436 w 2911"/>
                <a:gd name="T83" fmla="*/ 2343 h 3129"/>
                <a:gd name="T84" fmla="*/ 215 w 2911"/>
                <a:gd name="T85" fmla="*/ 2509 h 3129"/>
                <a:gd name="T86" fmla="*/ 149 w 2911"/>
                <a:gd name="T87" fmla="*/ 2608 h 3129"/>
                <a:gd name="T88" fmla="*/ 139 w 2911"/>
                <a:gd name="T89" fmla="*/ 3077 h 3129"/>
                <a:gd name="T90" fmla="*/ 89 w 2911"/>
                <a:gd name="T91" fmla="*/ 3125 h 3129"/>
                <a:gd name="T92" fmla="*/ 21 w 2911"/>
                <a:gd name="T93" fmla="*/ 3107 h 3129"/>
                <a:gd name="T94" fmla="*/ 0 w 2911"/>
                <a:gd name="T95" fmla="*/ 2667 h 3129"/>
                <a:gd name="T96" fmla="*/ 43 w 2911"/>
                <a:gd name="T97" fmla="*/ 2500 h 3129"/>
                <a:gd name="T98" fmla="*/ 185 w 2911"/>
                <a:gd name="T99" fmla="*/ 2354 h 3129"/>
                <a:gd name="T100" fmla="*/ 418 w 2911"/>
                <a:gd name="T101" fmla="*/ 2185 h 3129"/>
                <a:gd name="T102" fmla="*/ 633 w 2911"/>
                <a:gd name="T103" fmla="*/ 2047 h 3129"/>
                <a:gd name="T104" fmla="*/ 809 w 2911"/>
                <a:gd name="T105" fmla="*/ 1947 h 3129"/>
                <a:gd name="T106" fmla="*/ 926 w 2911"/>
                <a:gd name="T107" fmla="*/ 1886 h 3129"/>
                <a:gd name="T108" fmla="*/ 851 w 2911"/>
                <a:gd name="T109" fmla="*/ 1307 h 3129"/>
                <a:gd name="T110" fmla="*/ 812 w 2911"/>
                <a:gd name="T111" fmla="*/ 1151 h 3129"/>
                <a:gd name="T112" fmla="*/ 838 w 2911"/>
                <a:gd name="T113" fmla="*/ 410 h 3129"/>
                <a:gd name="T114" fmla="*/ 945 w 2911"/>
                <a:gd name="T115" fmla="*/ 213 h 3129"/>
                <a:gd name="T116" fmla="*/ 1118 w 2911"/>
                <a:gd name="T117" fmla="*/ 71 h 3129"/>
                <a:gd name="T118" fmla="*/ 1336 w 2911"/>
                <a:gd name="T119" fmla="*/ 4 h 3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1" h="3129">
                  <a:moveTo>
                    <a:pt x="1396" y="0"/>
                  </a:moveTo>
                  <a:lnTo>
                    <a:pt x="1519" y="0"/>
                  </a:lnTo>
                  <a:lnTo>
                    <a:pt x="1578" y="4"/>
                  </a:lnTo>
                  <a:lnTo>
                    <a:pt x="1636" y="12"/>
                  </a:lnTo>
                  <a:lnTo>
                    <a:pt x="1692" y="27"/>
                  </a:lnTo>
                  <a:lnTo>
                    <a:pt x="1746" y="46"/>
                  </a:lnTo>
                  <a:lnTo>
                    <a:pt x="1796" y="71"/>
                  </a:lnTo>
                  <a:lnTo>
                    <a:pt x="1844" y="100"/>
                  </a:lnTo>
                  <a:lnTo>
                    <a:pt x="1890" y="134"/>
                  </a:lnTo>
                  <a:lnTo>
                    <a:pt x="1931" y="172"/>
                  </a:lnTo>
                  <a:lnTo>
                    <a:pt x="1969" y="213"/>
                  </a:lnTo>
                  <a:lnTo>
                    <a:pt x="2002" y="257"/>
                  </a:lnTo>
                  <a:lnTo>
                    <a:pt x="2032" y="306"/>
                  </a:lnTo>
                  <a:lnTo>
                    <a:pt x="2056" y="357"/>
                  </a:lnTo>
                  <a:lnTo>
                    <a:pt x="2076" y="410"/>
                  </a:lnTo>
                  <a:lnTo>
                    <a:pt x="2090" y="466"/>
                  </a:lnTo>
                  <a:lnTo>
                    <a:pt x="2100" y="524"/>
                  </a:lnTo>
                  <a:lnTo>
                    <a:pt x="2103" y="583"/>
                  </a:lnTo>
                  <a:lnTo>
                    <a:pt x="2103" y="1152"/>
                  </a:lnTo>
                  <a:lnTo>
                    <a:pt x="2100" y="1193"/>
                  </a:lnTo>
                  <a:lnTo>
                    <a:pt x="2092" y="1233"/>
                  </a:lnTo>
                  <a:lnTo>
                    <a:pt x="2081" y="1271"/>
                  </a:lnTo>
                  <a:lnTo>
                    <a:pt x="2064" y="1307"/>
                  </a:lnTo>
                  <a:lnTo>
                    <a:pt x="2042" y="1341"/>
                  </a:lnTo>
                  <a:lnTo>
                    <a:pt x="2017" y="1372"/>
                  </a:lnTo>
                  <a:lnTo>
                    <a:pt x="1988" y="1400"/>
                  </a:lnTo>
                  <a:lnTo>
                    <a:pt x="1988" y="1886"/>
                  </a:lnTo>
                  <a:lnTo>
                    <a:pt x="2011" y="1897"/>
                  </a:lnTo>
                  <a:lnTo>
                    <a:pt x="2038" y="1912"/>
                  </a:lnTo>
                  <a:lnTo>
                    <a:pt x="2070" y="1928"/>
                  </a:lnTo>
                  <a:lnTo>
                    <a:pt x="2106" y="1948"/>
                  </a:lnTo>
                  <a:lnTo>
                    <a:pt x="2145" y="1969"/>
                  </a:lnTo>
                  <a:lnTo>
                    <a:pt x="2188" y="1993"/>
                  </a:lnTo>
                  <a:lnTo>
                    <a:pt x="2233" y="2020"/>
                  </a:lnTo>
                  <a:lnTo>
                    <a:pt x="2282" y="2048"/>
                  </a:lnTo>
                  <a:lnTo>
                    <a:pt x="2333" y="2079"/>
                  </a:lnTo>
                  <a:lnTo>
                    <a:pt x="2386" y="2113"/>
                  </a:lnTo>
                  <a:lnTo>
                    <a:pt x="2441" y="2148"/>
                  </a:lnTo>
                  <a:lnTo>
                    <a:pt x="2497" y="2186"/>
                  </a:lnTo>
                  <a:lnTo>
                    <a:pt x="2554" y="2225"/>
                  </a:lnTo>
                  <a:lnTo>
                    <a:pt x="2613" y="2266"/>
                  </a:lnTo>
                  <a:lnTo>
                    <a:pt x="2671" y="2310"/>
                  </a:lnTo>
                  <a:lnTo>
                    <a:pt x="2729" y="2354"/>
                  </a:lnTo>
                  <a:lnTo>
                    <a:pt x="2787" y="2402"/>
                  </a:lnTo>
                  <a:lnTo>
                    <a:pt x="2820" y="2431"/>
                  </a:lnTo>
                  <a:lnTo>
                    <a:pt x="2848" y="2465"/>
                  </a:lnTo>
                  <a:lnTo>
                    <a:pt x="2871" y="2501"/>
                  </a:lnTo>
                  <a:lnTo>
                    <a:pt x="2889" y="2540"/>
                  </a:lnTo>
                  <a:lnTo>
                    <a:pt x="2902" y="2582"/>
                  </a:lnTo>
                  <a:lnTo>
                    <a:pt x="2910" y="2624"/>
                  </a:lnTo>
                  <a:lnTo>
                    <a:pt x="2911" y="2668"/>
                  </a:lnTo>
                  <a:lnTo>
                    <a:pt x="2911" y="3059"/>
                  </a:lnTo>
                  <a:lnTo>
                    <a:pt x="2909" y="3077"/>
                  </a:lnTo>
                  <a:lnTo>
                    <a:pt x="2902" y="3094"/>
                  </a:lnTo>
                  <a:lnTo>
                    <a:pt x="2891" y="3109"/>
                  </a:lnTo>
                  <a:lnTo>
                    <a:pt x="2878" y="3119"/>
                  </a:lnTo>
                  <a:lnTo>
                    <a:pt x="2861" y="3126"/>
                  </a:lnTo>
                  <a:lnTo>
                    <a:pt x="2842" y="3129"/>
                  </a:lnTo>
                  <a:lnTo>
                    <a:pt x="2822" y="3126"/>
                  </a:lnTo>
                  <a:lnTo>
                    <a:pt x="2805" y="3119"/>
                  </a:lnTo>
                  <a:lnTo>
                    <a:pt x="2792" y="3109"/>
                  </a:lnTo>
                  <a:lnTo>
                    <a:pt x="2781" y="3094"/>
                  </a:lnTo>
                  <a:lnTo>
                    <a:pt x="2774" y="3077"/>
                  </a:lnTo>
                  <a:lnTo>
                    <a:pt x="2772" y="3059"/>
                  </a:lnTo>
                  <a:lnTo>
                    <a:pt x="2772" y="2668"/>
                  </a:lnTo>
                  <a:lnTo>
                    <a:pt x="2769" y="2638"/>
                  </a:lnTo>
                  <a:lnTo>
                    <a:pt x="2762" y="2608"/>
                  </a:lnTo>
                  <a:lnTo>
                    <a:pt x="2751" y="2581"/>
                  </a:lnTo>
                  <a:lnTo>
                    <a:pt x="2738" y="2554"/>
                  </a:lnTo>
                  <a:lnTo>
                    <a:pt x="2719" y="2531"/>
                  </a:lnTo>
                  <a:lnTo>
                    <a:pt x="2696" y="2510"/>
                  </a:lnTo>
                  <a:lnTo>
                    <a:pt x="2641" y="2465"/>
                  </a:lnTo>
                  <a:lnTo>
                    <a:pt x="2586" y="2423"/>
                  </a:lnTo>
                  <a:lnTo>
                    <a:pt x="2531" y="2382"/>
                  </a:lnTo>
                  <a:lnTo>
                    <a:pt x="2477" y="2343"/>
                  </a:lnTo>
                  <a:lnTo>
                    <a:pt x="2423" y="2306"/>
                  </a:lnTo>
                  <a:lnTo>
                    <a:pt x="2370" y="2270"/>
                  </a:lnTo>
                  <a:lnTo>
                    <a:pt x="2318" y="2237"/>
                  </a:lnTo>
                  <a:lnTo>
                    <a:pt x="2267" y="2205"/>
                  </a:lnTo>
                  <a:lnTo>
                    <a:pt x="2218" y="2175"/>
                  </a:lnTo>
                  <a:lnTo>
                    <a:pt x="2173" y="2148"/>
                  </a:lnTo>
                  <a:lnTo>
                    <a:pt x="2128" y="2121"/>
                  </a:lnTo>
                  <a:lnTo>
                    <a:pt x="2087" y="2098"/>
                  </a:lnTo>
                  <a:lnTo>
                    <a:pt x="2049" y="2077"/>
                  </a:lnTo>
                  <a:lnTo>
                    <a:pt x="2015" y="2058"/>
                  </a:lnTo>
                  <a:lnTo>
                    <a:pt x="1983" y="2042"/>
                  </a:lnTo>
                  <a:lnTo>
                    <a:pt x="1955" y="2027"/>
                  </a:lnTo>
                  <a:lnTo>
                    <a:pt x="1932" y="2016"/>
                  </a:lnTo>
                  <a:lnTo>
                    <a:pt x="1914" y="2006"/>
                  </a:lnTo>
                  <a:lnTo>
                    <a:pt x="1900" y="2000"/>
                  </a:lnTo>
                  <a:lnTo>
                    <a:pt x="1881" y="1988"/>
                  </a:lnTo>
                  <a:lnTo>
                    <a:pt x="1866" y="1972"/>
                  </a:lnTo>
                  <a:lnTo>
                    <a:pt x="1856" y="1955"/>
                  </a:lnTo>
                  <a:lnTo>
                    <a:pt x="1848" y="1935"/>
                  </a:lnTo>
                  <a:lnTo>
                    <a:pt x="1846" y="1914"/>
                  </a:lnTo>
                  <a:lnTo>
                    <a:pt x="1846" y="1365"/>
                  </a:lnTo>
                  <a:lnTo>
                    <a:pt x="1848" y="1348"/>
                  </a:lnTo>
                  <a:lnTo>
                    <a:pt x="1854" y="1332"/>
                  </a:lnTo>
                  <a:lnTo>
                    <a:pt x="1864" y="1319"/>
                  </a:lnTo>
                  <a:lnTo>
                    <a:pt x="1877" y="1307"/>
                  </a:lnTo>
                  <a:lnTo>
                    <a:pt x="1901" y="1288"/>
                  </a:lnTo>
                  <a:lnTo>
                    <a:pt x="1922" y="1265"/>
                  </a:lnTo>
                  <a:lnTo>
                    <a:pt x="1938" y="1239"/>
                  </a:lnTo>
                  <a:lnTo>
                    <a:pt x="1950" y="1212"/>
                  </a:lnTo>
                  <a:lnTo>
                    <a:pt x="1958" y="1182"/>
                  </a:lnTo>
                  <a:lnTo>
                    <a:pt x="1961" y="1151"/>
                  </a:lnTo>
                  <a:lnTo>
                    <a:pt x="1961" y="583"/>
                  </a:lnTo>
                  <a:lnTo>
                    <a:pt x="1958" y="531"/>
                  </a:lnTo>
                  <a:lnTo>
                    <a:pt x="1948" y="482"/>
                  </a:lnTo>
                  <a:lnTo>
                    <a:pt x="1934" y="434"/>
                  </a:lnTo>
                  <a:lnTo>
                    <a:pt x="1915" y="389"/>
                  </a:lnTo>
                  <a:lnTo>
                    <a:pt x="1891" y="346"/>
                  </a:lnTo>
                  <a:lnTo>
                    <a:pt x="1863" y="306"/>
                  </a:lnTo>
                  <a:lnTo>
                    <a:pt x="1830" y="270"/>
                  </a:lnTo>
                  <a:lnTo>
                    <a:pt x="1794" y="238"/>
                  </a:lnTo>
                  <a:lnTo>
                    <a:pt x="1754" y="210"/>
                  </a:lnTo>
                  <a:lnTo>
                    <a:pt x="1712" y="186"/>
                  </a:lnTo>
                  <a:lnTo>
                    <a:pt x="1666" y="166"/>
                  </a:lnTo>
                  <a:lnTo>
                    <a:pt x="1618" y="153"/>
                  </a:lnTo>
                  <a:lnTo>
                    <a:pt x="1569" y="144"/>
                  </a:lnTo>
                  <a:lnTo>
                    <a:pt x="1517" y="141"/>
                  </a:lnTo>
                  <a:lnTo>
                    <a:pt x="1395" y="141"/>
                  </a:lnTo>
                  <a:lnTo>
                    <a:pt x="1343" y="144"/>
                  </a:lnTo>
                  <a:lnTo>
                    <a:pt x="1293" y="153"/>
                  </a:lnTo>
                  <a:lnTo>
                    <a:pt x="1245" y="166"/>
                  </a:lnTo>
                  <a:lnTo>
                    <a:pt x="1200" y="186"/>
                  </a:lnTo>
                  <a:lnTo>
                    <a:pt x="1157" y="210"/>
                  </a:lnTo>
                  <a:lnTo>
                    <a:pt x="1117" y="238"/>
                  </a:lnTo>
                  <a:lnTo>
                    <a:pt x="1081" y="270"/>
                  </a:lnTo>
                  <a:lnTo>
                    <a:pt x="1048" y="306"/>
                  </a:lnTo>
                  <a:lnTo>
                    <a:pt x="1021" y="346"/>
                  </a:lnTo>
                  <a:lnTo>
                    <a:pt x="996" y="389"/>
                  </a:lnTo>
                  <a:lnTo>
                    <a:pt x="977" y="434"/>
                  </a:lnTo>
                  <a:lnTo>
                    <a:pt x="962" y="482"/>
                  </a:lnTo>
                  <a:lnTo>
                    <a:pt x="954" y="531"/>
                  </a:lnTo>
                  <a:lnTo>
                    <a:pt x="951" y="583"/>
                  </a:lnTo>
                  <a:lnTo>
                    <a:pt x="951" y="1151"/>
                  </a:lnTo>
                  <a:lnTo>
                    <a:pt x="954" y="1182"/>
                  </a:lnTo>
                  <a:lnTo>
                    <a:pt x="961" y="1211"/>
                  </a:lnTo>
                  <a:lnTo>
                    <a:pt x="973" y="1239"/>
                  </a:lnTo>
                  <a:lnTo>
                    <a:pt x="990" y="1265"/>
                  </a:lnTo>
                  <a:lnTo>
                    <a:pt x="1010" y="1287"/>
                  </a:lnTo>
                  <a:lnTo>
                    <a:pt x="1034" y="1306"/>
                  </a:lnTo>
                  <a:lnTo>
                    <a:pt x="1047" y="1317"/>
                  </a:lnTo>
                  <a:lnTo>
                    <a:pt x="1057" y="1331"/>
                  </a:lnTo>
                  <a:lnTo>
                    <a:pt x="1063" y="1347"/>
                  </a:lnTo>
                  <a:lnTo>
                    <a:pt x="1065" y="1364"/>
                  </a:lnTo>
                  <a:lnTo>
                    <a:pt x="1065" y="1913"/>
                  </a:lnTo>
                  <a:lnTo>
                    <a:pt x="1063" y="1934"/>
                  </a:lnTo>
                  <a:lnTo>
                    <a:pt x="1057" y="1954"/>
                  </a:lnTo>
                  <a:lnTo>
                    <a:pt x="1045" y="1972"/>
                  </a:lnTo>
                  <a:lnTo>
                    <a:pt x="1030" y="1987"/>
                  </a:lnTo>
                  <a:lnTo>
                    <a:pt x="1012" y="1999"/>
                  </a:lnTo>
                  <a:lnTo>
                    <a:pt x="998" y="2005"/>
                  </a:lnTo>
                  <a:lnTo>
                    <a:pt x="979" y="2015"/>
                  </a:lnTo>
                  <a:lnTo>
                    <a:pt x="957" y="2026"/>
                  </a:lnTo>
                  <a:lnTo>
                    <a:pt x="929" y="2041"/>
                  </a:lnTo>
                  <a:lnTo>
                    <a:pt x="899" y="2058"/>
                  </a:lnTo>
                  <a:lnTo>
                    <a:pt x="864" y="2077"/>
                  </a:lnTo>
                  <a:lnTo>
                    <a:pt x="826" y="2098"/>
                  </a:lnTo>
                  <a:lnTo>
                    <a:pt x="784" y="2121"/>
                  </a:lnTo>
                  <a:lnTo>
                    <a:pt x="740" y="2147"/>
                  </a:lnTo>
                  <a:lnTo>
                    <a:pt x="694" y="2174"/>
                  </a:lnTo>
                  <a:lnTo>
                    <a:pt x="645" y="2204"/>
                  </a:lnTo>
                  <a:lnTo>
                    <a:pt x="596" y="2236"/>
                  </a:lnTo>
                  <a:lnTo>
                    <a:pt x="544" y="2270"/>
                  </a:lnTo>
                  <a:lnTo>
                    <a:pt x="490" y="2305"/>
                  </a:lnTo>
                  <a:lnTo>
                    <a:pt x="436" y="2343"/>
                  </a:lnTo>
                  <a:lnTo>
                    <a:pt x="382" y="2382"/>
                  </a:lnTo>
                  <a:lnTo>
                    <a:pt x="325" y="2422"/>
                  </a:lnTo>
                  <a:lnTo>
                    <a:pt x="270" y="2465"/>
                  </a:lnTo>
                  <a:lnTo>
                    <a:pt x="215" y="2509"/>
                  </a:lnTo>
                  <a:lnTo>
                    <a:pt x="193" y="2530"/>
                  </a:lnTo>
                  <a:lnTo>
                    <a:pt x="175" y="2554"/>
                  </a:lnTo>
                  <a:lnTo>
                    <a:pt x="160" y="2580"/>
                  </a:lnTo>
                  <a:lnTo>
                    <a:pt x="149" y="2608"/>
                  </a:lnTo>
                  <a:lnTo>
                    <a:pt x="143" y="2638"/>
                  </a:lnTo>
                  <a:lnTo>
                    <a:pt x="141" y="2667"/>
                  </a:lnTo>
                  <a:lnTo>
                    <a:pt x="141" y="3058"/>
                  </a:lnTo>
                  <a:lnTo>
                    <a:pt x="139" y="3077"/>
                  </a:lnTo>
                  <a:lnTo>
                    <a:pt x="131" y="3094"/>
                  </a:lnTo>
                  <a:lnTo>
                    <a:pt x="121" y="3107"/>
                  </a:lnTo>
                  <a:lnTo>
                    <a:pt x="106" y="3118"/>
                  </a:lnTo>
                  <a:lnTo>
                    <a:pt x="89" y="3125"/>
                  </a:lnTo>
                  <a:lnTo>
                    <a:pt x="71" y="3128"/>
                  </a:lnTo>
                  <a:lnTo>
                    <a:pt x="52" y="3125"/>
                  </a:lnTo>
                  <a:lnTo>
                    <a:pt x="35" y="3118"/>
                  </a:lnTo>
                  <a:lnTo>
                    <a:pt x="21" y="3107"/>
                  </a:lnTo>
                  <a:lnTo>
                    <a:pt x="9" y="3094"/>
                  </a:lnTo>
                  <a:lnTo>
                    <a:pt x="3" y="3077"/>
                  </a:lnTo>
                  <a:lnTo>
                    <a:pt x="0" y="3058"/>
                  </a:lnTo>
                  <a:lnTo>
                    <a:pt x="0" y="2667"/>
                  </a:lnTo>
                  <a:lnTo>
                    <a:pt x="3" y="2624"/>
                  </a:lnTo>
                  <a:lnTo>
                    <a:pt x="12" y="2581"/>
                  </a:lnTo>
                  <a:lnTo>
                    <a:pt x="24" y="2539"/>
                  </a:lnTo>
                  <a:lnTo>
                    <a:pt x="43" y="2500"/>
                  </a:lnTo>
                  <a:lnTo>
                    <a:pt x="67" y="2464"/>
                  </a:lnTo>
                  <a:lnTo>
                    <a:pt x="94" y="2430"/>
                  </a:lnTo>
                  <a:lnTo>
                    <a:pt x="126" y="2401"/>
                  </a:lnTo>
                  <a:lnTo>
                    <a:pt x="185" y="2354"/>
                  </a:lnTo>
                  <a:lnTo>
                    <a:pt x="244" y="2309"/>
                  </a:lnTo>
                  <a:lnTo>
                    <a:pt x="302" y="2265"/>
                  </a:lnTo>
                  <a:lnTo>
                    <a:pt x="360" y="2224"/>
                  </a:lnTo>
                  <a:lnTo>
                    <a:pt x="418" y="2185"/>
                  </a:lnTo>
                  <a:lnTo>
                    <a:pt x="474" y="2148"/>
                  </a:lnTo>
                  <a:lnTo>
                    <a:pt x="529" y="2112"/>
                  </a:lnTo>
                  <a:lnTo>
                    <a:pt x="582" y="2079"/>
                  </a:lnTo>
                  <a:lnTo>
                    <a:pt x="633" y="2047"/>
                  </a:lnTo>
                  <a:lnTo>
                    <a:pt x="681" y="2019"/>
                  </a:lnTo>
                  <a:lnTo>
                    <a:pt x="727" y="1992"/>
                  </a:lnTo>
                  <a:lnTo>
                    <a:pt x="769" y="1968"/>
                  </a:lnTo>
                  <a:lnTo>
                    <a:pt x="809" y="1947"/>
                  </a:lnTo>
                  <a:lnTo>
                    <a:pt x="845" y="1928"/>
                  </a:lnTo>
                  <a:lnTo>
                    <a:pt x="876" y="1911"/>
                  </a:lnTo>
                  <a:lnTo>
                    <a:pt x="904" y="1897"/>
                  </a:lnTo>
                  <a:lnTo>
                    <a:pt x="926" y="1886"/>
                  </a:lnTo>
                  <a:lnTo>
                    <a:pt x="926" y="1400"/>
                  </a:lnTo>
                  <a:lnTo>
                    <a:pt x="897" y="1371"/>
                  </a:lnTo>
                  <a:lnTo>
                    <a:pt x="872" y="1341"/>
                  </a:lnTo>
                  <a:lnTo>
                    <a:pt x="851" y="1307"/>
                  </a:lnTo>
                  <a:lnTo>
                    <a:pt x="834" y="1270"/>
                  </a:lnTo>
                  <a:lnTo>
                    <a:pt x="822" y="1232"/>
                  </a:lnTo>
                  <a:lnTo>
                    <a:pt x="814" y="1193"/>
                  </a:lnTo>
                  <a:lnTo>
                    <a:pt x="812" y="1151"/>
                  </a:lnTo>
                  <a:lnTo>
                    <a:pt x="812" y="583"/>
                  </a:lnTo>
                  <a:lnTo>
                    <a:pt x="815" y="524"/>
                  </a:lnTo>
                  <a:lnTo>
                    <a:pt x="823" y="466"/>
                  </a:lnTo>
                  <a:lnTo>
                    <a:pt x="838" y="410"/>
                  </a:lnTo>
                  <a:lnTo>
                    <a:pt x="857" y="357"/>
                  </a:lnTo>
                  <a:lnTo>
                    <a:pt x="883" y="306"/>
                  </a:lnTo>
                  <a:lnTo>
                    <a:pt x="911" y="257"/>
                  </a:lnTo>
                  <a:lnTo>
                    <a:pt x="945" y="213"/>
                  </a:lnTo>
                  <a:lnTo>
                    <a:pt x="984" y="172"/>
                  </a:lnTo>
                  <a:lnTo>
                    <a:pt x="1025" y="134"/>
                  </a:lnTo>
                  <a:lnTo>
                    <a:pt x="1069" y="100"/>
                  </a:lnTo>
                  <a:lnTo>
                    <a:pt x="1118" y="71"/>
                  </a:lnTo>
                  <a:lnTo>
                    <a:pt x="1169" y="46"/>
                  </a:lnTo>
                  <a:lnTo>
                    <a:pt x="1222" y="27"/>
                  </a:lnTo>
                  <a:lnTo>
                    <a:pt x="1278" y="12"/>
                  </a:lnTo>
                  <a:lnTo>
                    <a:pt x="1336" y="4"/>
                  </a:lnTo>
                  <a:lnTo>
                    <a:pt x="13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51"/>
            <p:cNvSpPr>
              <a:spLocks/>
            </p:cNvSpPr>
            <p:nvPr/>
          </p:nvSpPr>
          <p:spPr bwMode="auto">
            <a:xfrm>
              <a:off x="6492875" y="2336800"/>
              <a:ext cx="131763" cy="131762"/>
            </a:xfrm>
            <a:custGeom>
              <a:avLst/>
              <a:gdLst>
                <a:gd name="T0" fmla="*/ 764 w 835"/>
                <a:gd name="T1" fmla="*/ 0 h 835"/>
                <a:gd name="T2" fmla="*/ 782 w 835"/>
                <a:gd name="T3" fmla="*/ 2 h 835"/>
                <a:gd name="T4" fmla="*/ 799 w 835"/>
                <a:gd name="T5" fmla="*/ 9 h 835"/>
                <a:gd name="T6" fmla="*/ 814 w 835"/>
                <a:gd name="T7" fmla="*/ 20 h 835"/>
                <a:gd name="T8" fmla="*/ 825 w 835"/>
                <a:gd name="T9" fmla="*/ 36 h 835"/>
                <a:gd name="T10" fmla="*/ 833 w 835"/>
                <a:gd name="T11" fmla="*/ 53 h 835"/>
                <a:gd name="T12" fmla="*/ 835 w 835"/>
                <a:gd name="T13" fmla="*/ 71 h 835"/>
                <a:gd name="T14" fmla="*/ 833 w 835"/>
                <a:gd name="T15" fmla="*/ 89 h 835"/>
                <a:gd name="T16" fmla="*/ 825 w 835"/>
                <a:gd name="T17" fmla="*/ 106 h 835"/>
                <a:gd name="T18" fmla="*/ 814 w 835"/>
                <a:gd name="T19" fmla="*/ 121 h 835"/>
                <a:gd name="T20" fmla="*/ 517 w 835"/>
                <a:gd name="T21" fmla="*/ 418 h 835"/>
                <a:gd name="T22" fmla="*/ 814 w 835"/>
                <a:gd name="T23" fmla="*/ 714 h 835"/>
                <a:gd name="T24" fmla="*/ 825 w 835"/>
                <a:gd name="T25" fmla="*/ 730 h 835"/>
                <a:gd name="T26" fmla="*/ 833 w 835"/>
                <a:gd name="T27" fmla="*/ 747 h 835"/>
                <a:gd name="T28" fmla="*/ 835 w 835"/>
                <a:gd name="T29" fmla="*/ 764 h 835"/>
                <a:gd name="T30" fmla="*/ 833 w 835"/>
                <a:gd name="T31" fmla="*/ 782 h 835"/>
                <a:gd name="T32" fmla="*/ 825 w 835"/>
                <a:gd name="T33" fmla="*/ 799 h 835"/>
                <a:gd name="T34" fmla="*/ 814 w 835"/>
                <a:gd name="T35" fmla="*/ 813 h 835"/>
                <a:gd name="T36" fmla="*/ 799 w 835"/>
                <a:gd name="T37" fmla="*/ 825 h 835"/>
                <a:gd name="T38" fmla="*/ 782 w 835"/>
                <a:gd name="T39" fmla="*/ 831 h 835"/>
                <a:gd name="T40" fmla="*/ 764 w 835"/>
                <a:gd name="T41" fmla="*/ 835 h 835"/>
                <a:gd name="T42" fmla="*/ 747 w 835"/>
                <a:gd name="T43" fmla="*/ 831 h 835"/>
                <a:gd name="T44" fmla="*/ 730 w 835"/>
                <a:gd name="T45" fmla="*/ 825 h 835"/>
                <a:gd name="T46" fmla="*/ 715 w 835"/>
                <a:gd name="T47" fmla="*/ 813 h 835"/>
                <a:gd name="T48" fmla="*/ 417 w 835"/>
                <a:gd name="T49" fmla="*/ 516 h 835"/>
                <a:gd name="T50" fmla="*/ 120 w 835"/>
                <a:gd name="T51" fmla="*/ 813 h 835"/>
                <a:gd name="T52" fmla="*/ 105 w 835"/>
                <a:gd name="T53" fmla="*/ 825 h 835"/>
                <a:gd name="T54" fmla="*/ 88 w 835"/>
                <a:gd name="T55" fmla="*/ 831 h 835"/>
                <a:gd name="T56" fmla="*/ 70 w 835"/>
                <a:gd name="T57" fmla="*/ 835 h 835"/>
                <a:gd name="T58" fmla="*/ 52 w 835"/>
                <a:gd name="T59" fmla="*/ 831 h 835"/>
                <a:gd name="T60" fmla="*/ 35 w 835"/>
                <a:gd name="T61" fmla="*/ 825 h 835"/>
                <a:gd name="T62" fmla="*/ 20 w 835"/>
                <a:gd name="T63" fmla="*/ 813 h 835"/>
                <a:gd name="T64" fmla="*/ 8 w 835"/>
                <a:gd name="T65" fmla="*/ 799 h 835"/>
                <a:gd name="T66" fmla="*/ 2 w 835"/>
                <a:gd name="T67" fmla="*/ 782 h 835"/>
                <a:gd name="T68" fmla="*/ 0 w 835"/>
                <a:gd name="T69" fmla="*/ 764 h 835"/>
                <a:gd name="T70" fmla="*/ 2 w 835"/>
                <a:gd name="T71" fmla="*/ 747 h 835"/>
                <a:gd name="T72" fmla="*/ 8 w 835"/>
                <a:gd name="T73" fmla="*/ 730 h 835"/>
                <a:gd name="T74" fmla="*/ 20 w 835"/>
                <a:gd name="T75" fmla="*/ 714 h 835"/>
                <a:gd name="T76" fmla="*/ 318 w 835"/>
                <a:gd name="T77" fmla="*/ 418 h 835"/>
                <a:gd name="T78" fmla="*/ 20 w 835"/>
                <a:gd name="T79" fmla="*/ 121 h 835"/>
                <a:gd name="T80" fmla="*/ 8 w 835"/>
                <a:gd name="T81" fmla="*/ 106 h 835"/>
                <a:gd name="T82" fmla="*/ 2 w 835"/>
                <a:gd name="T83" fmla="*/ 89 h 835"/>
                <a:gd name="T84" fmla="*/ 0 w 835"/>
                <a:gd name="T85" fmla="*/ 71 h 835"/>
                <a:gd name="T86" fmla="*/ 2 w 835"/>
                <a:gd name="T87" fmla="*/ 53 h 835"/>
                <a:gd name="T88" fmla="*/ 8 w 835"/>
                <a:gd name="T89" fmla="*/ 36 h 835"/>
                <a:gd name="T90" fmla="*/ 20 w 835"/>
                <a:gd name="T91" fmla="*/ 21 h 835"/>
                <a:gd name="T92" fmla="*/ 35 w 835"/>
                <a:gd name="T93" fmla="*/ 9 h 835"/>
                <a:gd name="T94" fmla="*/ 52 w 835"/>
                <a:gd name="T95" fmla="*/ 3 h 835"/>
                <a:gd name="T96" fmla="*/ 70 w 835"/>
                <a:gd name="T97" fmla="*/ 0 h 835"/>
                <a:gd name="T98" fmla="*/ 88 w 835"/>
                <a:gd name="T99" fmla="*/ 3 h 835"/>
                <a:gd name="T100" fmla="*/ 105 w 835"/>
                <a:gd name="T101" fmla="*/ 9 h 835"/>
                <a:gd name="T102" fmla="*/ 120 w 835"/>
                <a:gd name="T103" fmla="*/ 21 h 835"/>
                <a:gd name="T104" fmla="*/ 417 w 835"/>
                <a:gd name="T105" fmla="*/ 318 h 835"/>
                <a:gd name="T106" fmla="*/ 715 w 835"/>
                <a:gd name="T107" fmla="*/ 20 h 835"/>
                <a:gd name="T108" fmla="*/ 730 w 835"/>
                <a:gd name="T109" fmla="*/ 9 h 835"/>
                <a:gd name="T110" fmla="*/ 747 w 835"/>
                <a:gd name="T111" fmla="*/ 2 h 835"/>
                <a:gd name="T112" fmla="*/ 764 w 835"/>
                <a:gd name="T11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5" h="835">
                  <a:moveTo>
                    <a:pt x="764" y="0"/>
                  </a:moveTo>
                  <a:lnTo>
                    <a:pt x="782" y="2"/>
                  </a:lnTo>
                  <a:lnTo>
                    <a:pt x="799" y="9"/>
                  </a:lnTo>
                  <a:lnTo>
                    <a:pt x="814" y="20"/>
                  </a:lnTo>
                  <a:lnTo>
                    <a:pt x="825" y="36"/>
                  </a:lnTo>
                  <a:lnTo>
                    <a:pt x="833" y="53"/>
                  </a:lnTo>
                  <a:lnTo>
                    <a:pt x="835" y="71"/>
                  </a:lnTo>
                  <a:lnTo>
                    <a:pt x="833" y="89"/>
                  </a:lnTo>
                  <a:lnTo>
                    <a:pt x="825" y="106"/>
                  </a:lnTo>
                  <a:lnTo>
                    <a:pt x="814" y="121"/>
                  </a:lnTo>
                  <a:lnTo>
                    <a:pt x="517" y="418"/>
                  </a:lnTo>
                  <a:lnTo>
                    <a:pt x="814" y="714"/>
                  </a:lnTo>
                  <a:lnTo>
                    <a:pt x="825" y="730"/>
                  </a:lnTo>
                  <a:lnTo>
                    <a:pt x="833" y="747"/>
                  </a:lnTo>
                  <a:lnTo>
                    <a:pt x="835" y="764"/>
                  </a:lnTo>
                  <a:lnTo>
                    <a:pt x="833" y="782"/>
                  </a:lnTo>
                  <a:lnTo>
                    <a:pt x="825" y="799"/>
                  </a:lnTo>
                  <a:lnTo>
                    <a:pt x="814" y="813"/>
                  </a:lnTo>
                  <a:lnTo>
                    <a:pt x="799" y="825"/>
                  </a:lnTo>
                  <a:lnTo>
                    <a:pt x="782" y="831"/>
                  </a:lnTo>
                  <a:lnTo>
                    <a:pt x="764" y="835"/>
                  </a:lnTo>
                  <a:lnTo>
                    <a:pt x="747" y="831"/>
                  </a:lnTo>
                  <a:lnTo>
                    <a:pt x="730" y="825"/>
                  </a:lnTo>
                  <a:lnTo>
                    <a:pt x="715" y="813"/>
                  </a:lnTo>
                  <a:lnTo>
                    <a:pt x="417" y="516"/>
                  </a:lnTo>
                  <a:lnTo>
                    <a:pt x="120" y="813"/>
                  </a:lnTo>
                  <a:lnTo>
                    <a:pt x="105" y="825"/>
                  </a:lnTo>
                  <a:lnTo>
                    <a:pt x="88" y="831"/>
                  </a:lnTo>
                  <a:lnTo>
                    <a:pt x="70" y="835"/>
                  </a:lnTo>
                  <a:lnTo>
                    <a:pt x="52" y="831"/>
                  </a:lnTo>
                  <a:lnTo>
                    <a:pt x="35" y="825"/>
                  </a:lnTo>
                  <a:lnTo>
                    <a:pt x="20" y="813"/>
                  </a:lnTo>
                  <a:lnTo>
                    <a:pt x="8" y="799"/>
                  </a:lnTo>
                  <a:lnTo>
                    <a:pt x="2" y="782"/>
                  </a:lnTo>
                  <a:lnTo>
                    <a:pt x="0" y="764"/>
                  </a:lnTo>
                  <a:lnTo>
                    <a:pt x="2" y="747"/>
                  </a:lnTo>
                  <a:lnTo>
                    <a:pt x="8" y="730"/>
                  </a:lnTo>
                  <a:lnTo>
                    <a:pt x="20" y="714"/>
                  </a:lnTo>
                  <a:lnTo>
                    <a:pt x="318" y="418"/>
                  </a:lnTo>
                  <a:lnTo>
                    <a:pt x="20" y="121"/>
                  </a:lnTo>
                  <a:lnTo>
                    <a:pt x="8" y="106"/>
                  </a:lnTo>
                  <a:lnTo>
                    <a:pt x="2" y="89"/>
                  </a:lnTo>
                  <a:lnTo>
                    <a:pt x="0" y="71"/>
                  </a:lnTo>
                  <a:lnTo>
                    <a:pt x="2" y="53"/>
                  </a:lnTo>
                  <a:lnTo>
                    <a:pt x="8" y="36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lnTo>
                    <a:pt x="88" y="3"/>
                  </a:lnTo>
                  <a:lnTo>
                    <a:pt x="105" y="9"/>
                  </a:lnTo>
                  <a:lnTo>
                    <a:pt x="120" y="21"/>
                  </a:lnTo>
                  <a:lnTo>
                    <a:pt x="417" y="318"/>
                  </a:lnTo>
                  <a:lnTo>
                    <a:pt x="715" y="20"/>
                  </a:lnTo>
                  <a:lnTo>
                    <a:pt x="730" y="9"/>
                  </a:lnTo>
                  <a:lnTo>
                    <a:pt x="747" y="2"/>
                  </a:lnTo>
                  <a:lnTo>
                    <a:pt x="7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2" name="Group 133"/>
          <p:cNvGrpSpPr/>
          <p:nvPr/>
        </p:nvGrpSpPr>
        <p:grpSpPr>
          <a:xfrm>
            <a:off x="8438555" y="805596"/>
            <a:ext cx="460375" cy="552451"/>
            <a:chOff x="5378450" y="1916113"/>
            <a:chExt cx="460375" cy="552451"/>
          </a:xfrm>
          <a:solidFill>
            <a:srgbClr val="000000"/>
          </a:solidFill>
        </p:grpSpPr>
        <p:sp>
          <p:nvSpPr>
            <p:cNvPr id="703" name="Freeform 56"/>
            <p:cNvSpPr>
              <a:spLocks/>
            </p:cNvSpPr>
            <p:nvPr/>
          </p:nvSpPr>
          <p:spPr bwMode="auto">
            <a:xfrm>
              <a:off x="5378450" y="1916113"/>
              <a:ext cx="460375" cy="495300"/>
            </a:xfrm>
            <a:custGeom>
              <a:avLst/>
              <a:gdLst>
                <a:gd name="T0" fmla="*/ 1627 w 2899"/>
                <a:gd name="T1" fmla="*/ 12 h 3125"/>
                <a:gd name="T2" fmla="*/ 1835 w 2899"/>
                <a:gd name="T3" fmla="*/ 99 h 3125"/>
                <a:gd name="T4" fmla="*/ 1993 w 2899"/>
                <a:gd name="T5" fmla="*/ 256 h 3125"/>
                <a:gd name="T6" fmla="*/ 2080 w 2899"/>
                <a:gd name="T7" fmla="*/ 464 h 3125"/>
                <a:gd name="T8" fmla="*/ 2090 w 2899"/>
                <a:gd name="T9" fmla="*/ 1191 h 3125"/>
                <a:gd name="T10" fmla="*/ 2032 w 2899"/>
                <a:gd name="T11" fmla="*/ 1338 h 3125"/>
                <a:gd name="T12" fmla="*/ 2000 w 2899"/>
                <a:gd name="T13" fmla="*/ 1894 h 3125"/>
                <a:gd name="T14" fmla="*/ 2134 w 2899"/>
                <a:gd name="T15" fmla="*/ 1966 h 3125"/>
                <a:gd name="T16" fmla="*/ 2320 w 2899"/>
                <a:gd name="T17" fmla="*/ 2076 h 3125"/>
                <a:gd name="T18" fmla="*/ 2541 w 2899"/>
                <a:gd name="T19" fmla="*/ 2222 h 3125"/>
                <a:gd name="T20" fmla="*/ 2774 w 2899"/>
                <a:gd name="T21" fmla="*/ 2398 h 3125"/>
                <a:gd name="T22" fmla="*/ 2875 w 2899"/>
                <a:gd name="T23" fmla="*/ 2537 h 3125"/>
                <a:gd name="T24" fmla="*/ 2899 w 2899"/>
                <a:gd name="T25" fmla="*/ 3054 h 3125"/>
                <a:gd name="T26" fmla="*/ 2864 w 2899"/>
                <a:gd name="T27" fmla="*/ 3115 h 3125"/>
                <a:gd name="T28" fmla="*/ 2794 w 2899"/>
                <a:gd name="T29" fmla="*/ 3115 h 3125"/>
                <a:gd name="T30" fmla="*/ 2759 w 2899"/>
                <a:gd name="T31" fmla="*/ 3054 h 3125"/>
                <a:gd name="T32" fmla="*/ 2740 w 2899"/>
                <a:gd name="T33" fmla="*/ 2577 h 3125"/>
                <a:gd name="T34" fmla="*/ 2629 w 2899"/>
                <a:gd name="T35" fmla="*/ 2462 h 3125"/>
                <a:gd name="T36" fmla="*/ 2411 w 2899"/>
                <a:gd name="T37" fmla="*/ 2302 h 3125"/>
                <a:gd name="T38" fmla="*/ 2208 w 2899"/>
                <a:gd name="T39" fmla="*/ 2171 h 3125"/>
                <a:gd name="T40" fmla="*/ 2039 w 2899"/>
                <a:gd name="T41" fmla="*/ 2074 h 3125"/>
                <a:gd name="T42" fmla="*/ 1922 w 2899"/>
                <a:gd name="T43" fmla="*/ 2012 h 3125"/>
                <a:gd name="T44" fmla="*/ 1858 w 2899"/>
                <a:gd name="T45" fmla="*/ 1970 h 3125"/>
                <a:gd name="T46" fmla="*/ 1837 w 2899"/>
                <a:gd name="T47" fmla="*/ 1362 h 3125"/>
                <a:gd name="T48" fmla="*/ 1868 w 2899"/>
                <a:gd name="T49" fmla="*/ 1304 h 3125"/>
                <a:gd name="T50" fmla="*/ 1941 w 2899"/>
                <a:gd name="T51" fmla="*/ 1210 h 3125"/>
                <a:gd name="T52" fmla="*/ 1948 w 2899"/>
                <a:gd name="T53" fmla="*/ 530 h 3125"/>
                <a:gd name="T54" fmla="*/ 1883 w 2899"/>
                <a:gd name="T55" fmla="*/ 346 h 3125"/>
                <a:gd name="T56" fmla="*/ 1747 w 2899"/>
                <a:gd name="T57" fmla="*/ 210 h 3125"/>
                <a:gd name="T58" fmla="*/ 1562 w 2899"/>
                <a:gd name="T59" fmla="*/ 143 h 3125"/>
                <a:gd name="T60" fmla="*/ 1288 w 2899"/>
                <a:gd name="T61" fmla="*/ 152 h 3125"/>
                <a:gd name="T62" fmla="*/ 1113 w 2899"/>
                <a:gd name="T63" fmla="*/ 237 h 3125"/>
                <a:gd name="T64" fmla="*/ 993 w 2899"/>
                <a:gd name="T65" fmla="*/ 388 h 3125"/>
                <a:gd name="T66" fmla="*/ 947 w 2899"/>
                <a:gd name="T67" fmla="*/ 582 h 3125"/>
                <a:gd name="T68" fmla="*/ 969 w 2899"/>
                <a:gd name="T69" fmla="*/ 1238 h 3125"/>
                <a:gd name="T70" fmla="*/ 1043 w 2899"/>
                <a:gd name="T71" fmla="*/ 1316 h 3125"/>
                <a:gd name="T72" fmla="*/ 1062 w 2899"/>
                <a:gd name="T73" fmla="*/ 1911 h 3125"/>
                <a:gd name="T74" fmla="*/ 1026 w 2899"/>
                <a:gd name="T75" fmla="*/ 1985 h 3125"/>
                <a:gd name="T76" fmla="*/ 954 w 2899"/>
                <a:gd name="T77" fmla="*/ 2025 h 3125"/>
                <a:gd name="T78" fmla="*/ 822 w 2899"/>
                <a:gd name="T79" fmla="*/ 2095 h 3125"/>
                <a:gd name="T80" fmla="*/ 643 w 2899"/>
                <a:gd name="T81" fmla="*/ 2202 h 3125"/>
                <a:gd name="T82" fmla="*/ 434 w 2899"/>
                <a:gd name="T83" fmla="*/ 2340 h 3125"/>
                <a:gd name="T84" fmla="*/ 215 w 2899"/>
                <a:gd name="T85" fmla="*/ 2507 h 3125"/>
                <a:gd name="T86" fmla="*/ 149 w 2899"/>
                <a:gd name="T87" fmla="*/ 2605 h 3125"/>
                <a:gd name="T88" fmla="*/ 138 w 2899"/>
                <a:gd name="T89" fmla="*/ 3073 h 3125"/>
                <a:gd name="T90" fmla="*/ 89 w 2899"/>
                <a:gd name="T91" fmla="*/ 3121 h 3125"/>
                <a:gd name="T92" fmla="*/ 20 w 2899"/>
                <a:gd name="T93" fmla="*/ 3104 h 3125"/>
                <a:gd name="T94" fmla="*/ 0 w 2899"/>
                <a:gd name="T95" fmla="*/ 2665 h 3125"/>
                <a:gd name="T96" fmla="*/ 42 w 2899"/>
                <a:gd name="T97" fmla="*/ 2497 h 3125"/>
                <a:gd name="T98" fmla="*/ 183 w 2899"/>
                <a:gd name="T99" fmla="*/ 2351 h 3125"/>
                <a:gd name="T100" fmla="*/ 415 w 2899"/>
                <a:gd name="T101" fmla="*/ 2182 h 3125"/>
                <a:gd name="T102" fmla="*/ 629 w 2899"/>
                <a:gd name="T103" fmla="*/ 2046 h 3125"/>
                <a:gd name="T104" fmla="*/ 804 w 2899"/>
                <a:gd name="T105" fmla="*/ 1945 h 3125"/>
                <a:gd name="T106" fmla="*/ 921 w 2899"/>
                <a:gd name="T107" fmla="*/ 1882 h 3125"/>
                <a:gd name="T108" fmla="*/ 846 w 2899"/>
                <a:gd name="T109" fmla="*/ 1304 h 3125"/>
                <a:gd name="T110" fmla="*/ 807 w 2899"/>
                <a:gd name="T111" fmla="*/ 1149 h 3125"/>
                <a:gd name="T112" fmla="*/ 834 w 2899"/>
                <a:gd name="T113" fmla="*/ 409 h 3125"/>
                <a:gd name="T114" fmla="*/ 940 w 2899"/>
                <a:gd name="T115" fmla="*/ 212 h 3125"/>
                <a:gd name="T116" fmla="*/ 1112 w 2899"/>
                <a:gd name="T117" fmla="*/ 71 h 3125"/>
                <a:gd name="T118" fmla="*/ 1329 w 2899"/>
                <a:gd name="T119" fmla="*/ 3 h 3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99" h="3125">
                  <a:moveTo>
                    <a:pt x="1389" y="0"/>
                  </a:moveTo>
                  <a:lnTo>
                    <a:pt x="1510" y="0"/>
                  </a:lnTo>
                  <a:lnTo>
                    <a:pt x="1570" y="3"/>
                  </a:lnTo>
                  <a:lnTo>
                    <a:pt x="1627" y="12"/>
                  </a:lnTo>
                  <a:lnTo>
                    <a:pt x="1683" y="26"/>
                  </a:lnTo>
                  <a:lnTo>
                    <a:pt x="1737" y="45"/>
                  </a:lnTo>
                  <a:lnTo>
                    <a:pt x="1787" y="71"/>
                  </a:lnTo>
                  <a:lnTo>
                    <a:pt x="1835" y="99"/>
                  </a:lnTo>
                  <a:lnTo>
                    <a:pt x="1880" y="133"/>
                  </a:lnTo>
                  <a:lnTo>
                    <a:pt x="1921" y="171"/>
                  </a:lnTo>
                  <a:lnTo>
                    <a:pt x="1959" y="212"/>
                  </a:lnTo>
                  <a:lnTo>
                    <a:pt x="1993" y="256"/>
                  </a:lnTo>
                  <a:lnTo>
                    <a:pt x="2021" y="305"/>
                  </a:lnTo>
                  <a:lnTo>
                    <a:pt x="2046" y="355"/>
                  </a:lnTo>
                  <a:lnTo>
                    <a:pt x="2065" y="409"/>
                  </a:lnTo>
                  <a:lnTo>
                    <a:pt x="2080" y="464"/>
                  </a:lnTo>
                  <a:lnTo>
                    <a:pt x="2089" y="522"/>
                  </a:lnTo>
                  <a:lnTo>
                    <a:pt x="2092" y="582"/>
                  </a:lnTo>
                  <a:lnTo>
                    <a:pt x="2092" y="1149"/>
                  </a:lnTo>
                  <a:lnTo>
                    <a:pt x="2090" y="1191"/>
                  </a:lnTo>
                  <a:lnTo>
                    <a:pt x="2082" y="1230"/>
                  </a:lnTo>
                  <a:lnTo>
                    <a:pt x="2070" y="1269"/>
                  </a:lnTo>
                  <a:lnTo>
                    <a:pt x="2053" y="1304"/>
                  </a:lnTo>
                  <a:lnTo>
                    <a:pt x="2032" y="1338"/>
                  </a:lnTo>
                  <a:lnTo>
                    <a:pt x="2006" y="1370"/>
                  </a:lnTo>
                  <a:lnTo>
                    <a:pt x="1978" y="1397"/>
                  </a:lnTo>
                  <a:lnTo>
                    <a:pt x="1978" y="1882"/>
                  </a:lnTo>
                  <a:lnTo>
                    <a:pt x="2000" y="1894"/>
                  </a:lnTo>
                  <a:lnTo>
                    <a:pt x="2027" y="1909"/>
                  </a:lnTo>
                  <a:lnTo>
                    <a:pt x="2059" y="1926"/>
                  </a:lnTo>
                  <a:lnTo>
                    <a:pt x="2095" y="1945"/>
                  </a:lnTo>
                  <a:lnTo>
                    <a:pt x="2134" y="1966"/>
                  </a:lnTo>
                  <a:lnTo>
                    <a:pt x="2176" y="1990"/>
                  </a:lnTo>
                  <a:lnTo>
                    <a:pt x="2221" y="2016"/>
                  </a:lnTo>
                  <a:lnTo>
                    <a:pt x="2270" y="2046"/>
                  </a:lnTo>
                  <a:lnTo>
                    <a:pt x="2320" y="2076"/>
                  </a:lnTo>
                  <a:lnTo>
                    <a:pt x="2374" y="2109"/>
                  </a:lnTo>
                  <a:lnTo>
                    <a:pt x="2428" y="2145"/>
                  </a:lnTo>
                  <a:lnTo>
                    <a:pt x="2484" y="2182"/>
                  </a:lnTo>
                  <a:lnTo>
                    <a:pt x="2541" y="2222"/>
                  </a:lnTo>
                  <a:lnTo>
                    <a:pt x="2599" y="2263"/>
                  </a:lnTo>
                  <a:lnTo>
                    <a:pt x="2658" y="2306"/>
                  </a:lnTo>
                  <a:lnTo>
                    <a:pt x="2716" y="2351"/>
                  </a:lnTo>
                  <a:lnTo>
                    <a:pt x="2774" y="2398"/>
                  </a:lnTo>
                  <a:lnTo>
                    <a:pt x="2806" y="2428"/>
                  </a:lnTo>
                  <a:lnTo>
                    <a:pt x="2834" y="2461"/>
                  </a:lnTo>
                  <a:lnTo>
                    <a:pt x="2857" y="2498"/>
                  </a:lnTo>
                  <a:lnTo>
                    <a:pt x="2875" y="2537"/>
                  </a:lnTo>
                  <a:lnTo>
                    <a:pt x="2888" y="2578"/>
                  </a:lnTo>
                  <a:lnTo>
                    <a:pt x="2897" y="2621"/>
                  </a:lnTo>
                  <a:lnTo>
                    <a:pt x="2899" y="2665"/>
                  </a:lnTo>
                  <a:lnTo>
                    <a:pt x="2899" y="3054"/>
                  </a:lnTo>
                  <a:lnTo>
                    <a:pt x="2897" y="3073"/>
                  </a:lnTo>
                  <a:lnTo>
                    <a:pt x="2889" y="3090"/>
                  </a:lnTo>
                  <a:lnTo>
                    <a:pt x="2879" y="3104"/>
                  </a:lnTo>
                  <a:lnTo>
                    <a:pt x="2864" y="3115"/>
                  </a:lnTo>
                  <a:lnTo>
                    <a:pt x="2848" y="3121"/>
                  </a:lnTo>
                  <a:lnTo>
                    <a:pt x="2829" y="3125"/>
                  </a:lnTo>
                  <a:lnTo>
                    <a:pt x="2810" y="3121"/>
                  </a:lnTo>
                  <a:lnTo>
                    <a:pt x="2794" y="3115"/>
                  </a:lnTo>
                  <a:lnTo>
                    <a:pt x="2779" y="3104"/>
                  </a:lnTo>
                  <a:lnTo>
                    <a:pt x="2768" y="3090"/>
                  </a:lnTo>
                  <a:lnTo>
                    <a:pt x="2761" y="3073"/>
                  </a:lnTo>
                  <a:lnTo>
                    <a:pt x="2759" y="3054"/>
                  </a:lnTo>
                  <a:lnTo>
                    <a:pt x="2759" y="2665"/>
                  </a:lnTo>
                  <a:lnTo>
                    <a:pt x="2757" y="2634"/>
                  </a:lnTo>
                  <a:lnTo>
                    <a:pt x="2750" y="2605"/>
                  </a:lnTo>
                  <a:lnTo>
                    <a:pt x="2740" y="2577"/>
                  </a:lnTo>
                  <a:lnTo>
                    <a:pt x="2725" y="2551"/>
                  </a:lnTo>
                  <a:lnTo>
                    <a:pt x="2706" y="2528"/>
                  </a:lnTo>
                  <a:lnTo>
                    <a:pt x="2684" y="2507"/>
                  </a:lnTo>
                  <a:lnTo>
                    <a:pt x="2629" y="2462"/>
                  </a:lnTo>
                  <a:lnTo>
                    <a:pt x="2574" y="2419"/>
                  </a:lnTo>
                  <a:lnTo>
                    <a:pt x="2520" y="2379"/>
                  </a:lnTo>
                  <a:lnTo>
                    <a:pt x="2465" y="2340"/>
                  </a:lnTo>
                  <a:lnTo>
                    <a:pt x="2411" y="2302"/>
                  </a:lnTo>
                  <a:lnTo>
                    <a:pt x="2358" y="2266"/>
                  </a:lnTo>
                  <a:lnTo>
                    <a:pt x="2306" y="2234"/>
                  </a:lnTo>
                  <a:lnTo>
                    <a:pt x="2256" y="2202"/>
                  </a:lnTo>
                  <a:lnTo>
                    <a:pt x="2208" y="2171"/>
                  </a:lnTo>
                  <a:lnTo>
                    <a:pt x="2161" y="2144"/>
                  </a:lnTo>
                  <a:lnTo>
                    <a:pt x="2118" y="2119"/>
                  </a:lnTo>
                  <a:lnTo>
                    <a:pt x="2077" y="2095"/>
                  </a:lnTo>
                  <a:lnTo>
                    <a:pt x="2039" y="2074"/>
                  </a:lnTo>
                  <a:lnTo>
                    <a:pt x="2004" y="2055"/>
                  </a:lnTo>
                  <a:lnTo>
                    <a:pt x="1973" y="2038"/>
                  </a:lnTo>
                  <a:lnTo>
                    <a:pt x="1945" y="2025"/>
                  </a:lnTo>
                  <a:lnTo>
                    <a:pt x="1922" y="2012"/>
                  </a:lnTo>
                  <a:lnTo>
                    <a:pt x="1904" y="2004"/>
                  </a:lnTo>
                  <a:lnTo>
                    <a:pt x="1890" y="1996"/>
                  </a:lnTo>
                  <a:lnTo>
                    <a:pt x="1873" y="1985"/>
                  </a:lnTo>
                  <a:lnTo>
                    <a:pt x="1858" y="1970"/>
                  </a:lnTo>
                  <a:lnTo>
                    <a:pt x="1846" y="1952"/>
                  </a:lnTo>
                  <a:lnTo>
                    <a:pt x="1839" y="1932"/>
                  </a:lnTo>
                  <a:lnTo>
                    <a:pt x="1837" y="1911"/>
                  </a:lnTo>
                  <a:lnTo>
                    <a:pt x="1837" y="1362"/>
                  </a:lnTo>
                  <a:lnTo>
                    <a:pt x="1839" y="1346"/>
                  </a:lnTo>
                  <a:lnTo>
                    <a:pt x="1845" y="1330"/>
                  </a:lnTo>
                  <a:lnTo>
                    <a:pt x="1855" y="1316"/>
                  </a:lnTo>
                  <a:lnTo>
                    <a:pt x="1868" y="1304"/>
                  </a:lnTo>
                  <a:lnTo>
                    <a:pt x="1893" y="1285"/>
                  </a:lnTo>
                  <a:lnTo>
                    <a:pt x="1913" y="1263"/>
                  </a:lnTo>
                  <a:lnTo>
                    <a:pt x="1929" y="1238"/>
                  </a:lnTo>
                  <a:lnTo>
                    <a:pt x="1941" y="1210"/>
                  </a:lnTo>
                  <a:lnTo>
                    <a:pt x="1948" y="1181"/>
                  </a:lnTo>
                  <a:lnTo>
                    <a:pt x="1952" y="1149"/>
                  </a:lnTo>
                  <a:lnTo>
                    <a:pt x="1952" y="582"/>
                  </a:lnTo>
                  <a:lnTo>
                    <a:pt x="1948" y="530"/>
                  </a:lnTo>
                  <a:lnTo>
                    <a:pt x="1940" y="481"/>
                  </a:lnTo>
                  <a:lnTo>
                    <a:pt x="1925" y="433"/>
                  </a:lnTo>
                  <a:lnTo>
                    <a:pt x="1906" y="388"/>
                  </a:lnTo>
                  <a:lnTo>
                    <a:pt x="1883" y="346"/>
                  </a:lnTo>
                  <a:lnTo>
                    <a:pt x="1855" y="306"/>
                  </a:lnTo>
                  <a:lnTo>
                    <a:pt x="1822" y="270"/>
                  </a:lnTo>
                  <a:lnTo>
                    <a:pt x="1786" y="237"/>
                  </a:lnTo>
                  <a:lnTo>
                    <a:pt x="1747" y="210"/>
                  </a:lnTo>
                  <a:lnTo>
                    <a:pt x="1704" y="186"/>
                  </a:lnTo>
                  <a:lnTo>
                    <a:pt x="1659" y="167"/>
                  </a:lnTo>
                  <a:lnTo>
                    <a:pt x="1611" y="152"/>
                  </a:lnTo>
                  <a:lnTo>
                    <a:pt x="1562" y="143"/>
                  </a:lnTo>
                  <a:lnTo>
                    <a:pt x="1510" y="140"/>
                  </a:lnTo>
                  <a:lnTo>
                    <a:pt x="1389" y="140"/>
                  </a:lnTo>
                  <a:lnTo>
                    <a:pt x="1337" y="143"/>
                  </a:lnTo>
                  <a:lnTo>
                    <a:pt x="1288" y="152"/>
                  </a:lnTo>
                  <a:lnTo>
                    <a:pt x="1240" y="167"/>
                  </a:lnTo>
                  <a:lnTo>
                    <a:pt x="1195" y="186"/>
                  </a:lnTo>
                  <a:lnTo>
                    <a:pt x="1153" y="209"/>
                  </a:lnTo>
                  <a:lnTo>
                    <a:pt x="1113" y="237"/>
                  </a:lnTo>
                  <a:lnTo>
                    <a:pt x="1077" y="270"/>
                  </a:lnTo>
                  <a:lnTo>
                    <a:pt x="1044" y="306"/>
                  </a:lnTo>
                  <a:lnTo>
                    <a:pt x="1017" y="345"/>
                  </a:lnTo>
                  <a:lnTo>
                    <a:pt x="993" y="388"/>
                  </a:lnTo>
                  <a:lnTo>
                    <a:pt x="974" y="433"/>
                  </a:lnTo>
                  <a:lnTo>
                    <a:pt x="959" y="481"/>
                  </a:lnTo>
                  <a:lnTo>
                    <a:pt x="951" y="530"/>
                  </a:lnTo>
                  <a:lnTo>
                    <a:pt x="947" y="582"/>
                  </a:lnTo>
                  <a:lnTo>
                    <a:pt x="947" y="1149"/>
                  </a:lnTo>
                  <a:lnTo>
                    <a:pt x="951" y="1181"/>
                  </a:lnTo>
                  <a:lnTo>
                    <a:pt x="958" y="1210"/>
                  </a:lnTo>
                  <a:lnTo>
                    <a:pt x="969" y="1238"/>
                  </a:lnTo>
                  <a:lnTo>
                    <a:pt x="986" y="1263"/>
                  </a:lnTo>
                  <a:lnTo>
                    <a:pt x="1006" y="1285"/>
                  </a:lnTo>
                  <a:lnTo>
                    <a:pt x="1031" y="1304"/>
                  </a:lnTo>
                  <a:lnTo>
                    <a:pt x="1043" y="1316"/>
                  </a:lnTo>
                  <a:lnTo>
                    <a:pt x="1054" y="1330"/>
                  </a:lnTo>
                  <a:lnTo>
                    <a:pt x="1060" y="1346"/>
                  </a:lnTo>
                  <a:lnTo>
                    <a:pt x="1062" y="1362"/>
                  </a:lnTo>
                  <a:lnTo>
                    <a:pt x="1062" y="1911"/>
                  </a:lnTo>
                  <a:lnTo>
                    <a:pt x="1060" y="1932"/>
                  </a:lnTo>
                  <a:lnTo>
                    <a:pt x="1053" y="1952"/>
                  </a:lnTo>
                  <a:lnTo>
                    <a:pt x="1041" y="1970"/>
                  </a:lnTo>
                  <a:lnTo>
                    <a:pt x="1026" y="1985"/>
                  </a:lnTo>
                  <a:lnTo>
                    <a:pt x="1008" y="1996"/>
                  </a:lnTo>
                  <a:lnTo>
                    <a:pt x="995" y="2004"/>
                  </a:lnTo>
                  <a:lnTo>
                    <a:pt x="977" y="2013"/>
                  </a:lnTo>
                  <a:lnTo>
                    <a:pt x="954" y="2025"/>
                  </a:lnTo>
                  <a:lnTo>
                    <a:pt x="926" y="2038"/>
                  </a:lnTo>
                  <a:lnTo>
                    <a:pt x="895" y="2055"/>
                  </a:lnTo>
                  <a:lnTo>
                    <a:pt x="860" y="2074"/>
                  </a:lnTo>
                  <a:lnTo>
                    <a:pt x="822" y="2095"/>
                  </a:lnTo>
                  <a:lnTo>
                    <a:pt x="781" y="2119"/>
                  </a:lnTo>
                  <a:lnTo>
                    <a:pt x="738" y="2144"/>
                  </a:lnTo>
                  <a:lnTo>
                    <a:pt x="691" y="2172"/>
                  </a:lnTo>
                  <a:lnTo>
                    <a:pt x="643" y="2202"/>
                  </a:lnTo>
                  <a:lnTo>
                    <a:pt x="593" y="2234"/>
                  </a:lnTo>
                  <a:lnTo>
                    <a:pt x="541" y="2267"/>
                  </a:lnTo>
                  <a:lnTo>
                    <a:pt x="488" y="2302"/>
                  </a:lnTo>
                  <a:lnTo>
                    <a:pt x="434" y="2340"/>
                  </a:lnTo>
                  <a:lnTo>
                    <a:pt x="379" y="2379"/>
                  </a:lnTo>
                  <a:lnTo>
                    <a:pt x="325" y="2419"/>
                  </a:lnTo>
                  <a:lnTo>
                    <a:pt x="270" y="2462"/>
                  </a:lnTo>
                  <a:lnTo>
                    <a:pt x="215" y="2507"/>
                  </a:lnTo>
                  <a:lnTo>
                    <a:pt x="193" y="2528"/>
                  </a:lnTo>
                  <a:lnTo>
                    <a:pt x="174" y="2551"/>
                  </a:lnTo>
                  <a:lnTo>
                    <a:pt x="159" y="2577"/>
                  </a:lnTo>
                  <a:lnTo>
                    <a:pt x="149" y="2605"/>
                  </a:lnTo>
                  <a:lnTo>
                    <a:pt x="142" y="2634"/>
                  </a:lnTo>
                  <a:lnTo>
                    <a:pt x="140" y="2665"/>
                  </a:lnTo>
                  <a:lnTo>
                    <a:pt x="140" y="3054"/>
                  </a:lnTo>
                  <a:lnTo>
                    <a:pt x="138" y="3073"/>
                  </a:lnTo>
                  <a:lnTo>
                    <a:pt x="131" y="3090"/>
                  </a:lnTo>
                  <a:lnTo>
                    <a:pt x="119" y="3104"/>
                  </a:lnTo>
                  <a:lnTo>
                    <a:pt x="105" y="3115"/>
                  </a:lnTo>
                  <a:lnTo>
                    <a:pt x="89" y="3121"/>
                  </a:lnTo>
                  <a:lnTo>
                    <a:pt x="70" y="3125"/>
                  </a:lnTo>
                  <a:lnTo>
                    <a:pt x="51" y="3121"/>
                  </a:lnTo>
                  <a:lnTo>
                    <a:pt x="35" y="3115"/>
                  </a:lnTo>
                  <a:lnTo>
                    <a:pt x="20" y="3104"/>
                  </a:lnTo>
                  <a:lnTo>
                    <a:pt x="9" y="3090"/>
                  </a:lnTo>
                  <a:lnTo>
                    <a:pt x="2" y="3073"/>
                  </a:lnTo>
                  <a:lnTo>
                    <a:pt x="0" y="3054"/>
                  </a:lnTo>
                  <a:lnTo>
                    <a:pt x="0" y="2665"/>
                  </a:lnTo>
                  <a:lnTo>
                    <a:pt x="2" y="2621"/>
                  </a:lnTo>
                  <a:lnTo>
                    <a:pt x="11" y="2577"/>
                  </a:lnTo>
                  <a:lnTo>
                    <a:pt x="24" y="2536"/>
                  </a:lnTo>
                  <a:lnTo>
                    <a:pt x="42" y="2497"/>
                  </a:lnTo>
                  <a:lnTo>
                    <a:pt x="65" y="2461"/>
                  </a:lnTo>
                  <a:lnTo>
                    <a:pt x="93" y="2428"/>
                  </a:lnTo>
                  <a:lnTo>
                    <a:pt x="125" y="2398"/>
                  </a:lnTo>
                  <a:lnTo>
                    <a:pt x="183" y="2351"/>
                  </a:lnTo>
                  <a:lnTo>
                    <a:pt x="241" y="2306"/>
                  </a:lnTo>
                  <a:lnTo>
                    <a:pt x="300" y="2263"/>
                  </a:lnTo>
                  <a:lnTo>
                    <a:pt x="358" y="2222"/>
                  </a:lnTo>
                  <a:lnTo>
                    <a:pt x="415" y="2182"/>
                  </a:lnTo>
                  <a:lnTo>
                    <a:pt x="471" y="2145"/>
                  </a:lnTo>
                  <a:lnTo>
                    <a:pt x="525" y="2109"/>
                  </a:lnTo>
                  <a:lnTo>
                    <a:pt x="579" y="2076"/>
                  </a:lnTo>
                  <a:lnTo>
                    <a:pt x="629" y="2046"/>
                  </a:lnTo>
                  <a:lnTo>
                    <a:pt x="678" y="2016"/>
                  </a:lnTo>
                  <a:lnTo>
                    <a:pt x="723" y="1990"/>
                  </a:lnTo>
                  <a:lnTo>
                    <a:pt x="765" y="1966"/>
                  </a:lnTo>
                  <a:lnTo>
                    <a:pt x="804" y="1945"/>
                  </a:lnTo>
                  <a:lnTo>
                    <a:pt x="840" y="1926"/>
                  </a:lnTo>
                  <a:lnTo>
                    <a:pt x="871" y="1909"/>
                  </a:lnTo>
                  <a:lnTo>
                    <a:pt x="899" y="1894"/>
                  </a:lnTo>
                  <a:lnTo>
                    <a:pt x="921" y="1882"/>
                  </a:lnTo>
                  <a:lnTo>
                    <a:pt x="921" y="1397"/>
                  </a:lnTo>
                  <a:lnTo>
                    <a:pt x="893" y="1370"/>
                  </a:lnTo>
                  <a:lnTo>
                    <a:pt x="867" y="1338"/>
                  </a:lnTo>
                  <a:lnTo>
                    <a:pt x="846" y="1304"/>
                  </a:lnTo>
                  <a:lnTo>
                    <a:pt x="829" y="1269"/>
                  </a:lnTo>
                  <a:lnTo>
                    <a:pt x="817" y="1230"/>
                  </a:lnTo>
                  <a:lnTo>
                    <a:pt x="809" y="1191"/>
                  </a:lnTo>
                  <a:lnTo>
                    <a:pt x="807" y="1149"/>
                  </a:lnTo>
                  <a:lnTo>
                    <a:pt x="807" y="582"/>
                  </a:lnTo>
                  <a:lnTo>
                    <a:pt x="810" y="522"/>
                  </a:lnTo>
                  <a:lnTo>
                    <a:pt x="819" y="465"/>
                  </a:lnTo>
                  <a:lnTo>
                    <a:pt x="834" y="409"/>
                  </a:lnTo>
                  <a:lnTo>
                    <a:pt x="853" y="355"/>
                  </a:lnTo>
                  <a:lnTo>
                    <a:pt x="878" y="305"/>
                  </a:lnTo>
                  <a:lnTo>
                    <a:pt x="906" y="257"/>
                  </a:lnTo>
                  <a:lnTo>
                    <a:pt x="940" y="212"/>
                  </a:lnTo>
                  <a:lnTo>
                    <a:pt x="978" y="171"/>
                  </a:lnTo>
                  <a:lnTo>
                    <a:pt x="1019" y="133"/>
                  </a:lnTo>
                  <a:lnTo>
                    <a:pt x="1063" y="99"/>
                  </a:lnTo>
                  <a:lnTo>
                    <a:pt x="1112" y="71"/>
                  </a:lnTo>
                  <a:lnTo>
                    <a:pt x="1162" y="45"/>
                  </a:lnTo>
                  <a:lnTo>
                    <a:pt x="1216" y="26"/>
                  </a:lnTo>
                  <a:lnTo>
                    <a:pt x="1271" y="12"/>
                  </a:lnTo>
                  <a:lnTo>
                    <a:pt x="1329" y="3"/>
                  </a:lnTo>
                  <a:lnTo>
                    <a:pt x="13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57"/>
            <p:cNvSpPr>
              <a:spLocks/>
            </p:cNvSpPr>
            <p:nvPr/>
          </p:nvSpPr>
          <p:spPr bwMode="auto">
            <a:xfrm>
              <a:off x="5524500" y="2343151"/>
              <a:ext cx="168275" cy="125413"/>
            </a:xfrm>
            <a:custGeom>
              <a:avLst/>
              <a:gdLst>
                <a:gd name="T0" fmla="*/ 988 w 1059"/>
                <a:gd name="T1" fmla="*/ 0 h 786"/>
                <a:gd name="T2" fmla="*/ 1006 w 1059"/>
                <a:gd name="T3" fmla="*/ 2 h 786"/>
                <a:gd name="T4" fmla="*/ 1023 w 1059"/>
                <a:gd name="T5" fmla="*/ 9 h 786"/>
                <a:gd name="T6" fmla="*/ 1038 w 1059"/>
                <a:gd name="T7" fmla="*/ 20 h 786"/>
                <a:gd name="T8" fmla="*/ 1050 w 1059"/>
                <a:gd name="T9" fmla="*/ 35 h 786"/>
                <a:gd name="T10" fmla="*/ 1057 w 1059"/>
                <a:gd name="T11" fmla="*/ 52 h 786"/>
                <a:gd name="T12" fmla="*/ 1059 w 1059"/>
                <a:gd name="T13" fmla="*/ 70 h 786"/>
                <a:gd name="T14" fmla="*/ 1057 w 1059"/>
                <a:gd name="T15" fmla="*/ 88 h 786"/>
                <a:gd name="T16" fmla="*/ 1050 w 1059"/>
                <a:gd name="T17" fmla="*/ 105 h 786"/>
                <a:gd name="T18" fmla="*/ 1038 w 1059"/>
                <a:gd name="T19" fmla="*/ 120 h 786"/>
                <a:gd name="T20" fmla="*/ 393 w 1059"/>
                <a:gd name="T21" fmla="*/ 765 h 786"/>
                <a:gd name="T22" fmla="*/ 378 w 1059"/>
                <a:gd name="T23" fmla="*/ 777 h 786"/>
                <a:gd name="T24" fmla="*/ 361 w 1059"/>
                <a:gd name="T25" fmla="*/ 784 h 786"/>
                <a:gd name="T26" fmla="*/ 343 w 1059"/>
                <a:gd name="T27" fmla="*/ 786 h 786"/>
                <a:gd name="T28" fmla="*/ 326 w 1059"/>
                <a:gd name="T29" fmla="*/ 784 h 786"/>
                <a:gd name="T30" fmla="*/ 309 w 1059"/>
                <a:gd name="T31" fmla="*/ 777 h 786"/>
                <a:gd name="T32" fmla="*/ 294 w 1059"/>
                <a:gd name="T33" fmla="*/ 765 h 786"/>
                <a:gd name="T34" fmla="*/ 21 w 1059"/>
                <a:gd name="T35" fmla="*/ 492 h 786"/>
                <a:gd name="T36" fmla="*/ 9 w 1059"/>
                <a:gd name="T37" fmla="*/ 477 h 786"/>
                <a:gd name="T38" fmla="*/ 2 w 1059"/>
                <a:gd name="T39" fmla="*/ 460 h 786"/>
                <a:gd name="T40" fmla="*/ 0 w 1059"/>
                <a:gd name="T41" fmla="*/ 442 h 786"/>
                <a:gd name="T42" fmla="*/ 2 w 1059"/>
                <a:gd name="T43" fmla="*/ 424 h 786"/>
                <a:gd name="T44" fmla="*/ 9 w 1059"/>
                <a:gd name="T45" fmla="*/ 407 h 786"/>
                <a:gd name="T46" fmla="*/ 21 w 1059"/>
                <a:gd name="T47" fmla="*/ 393 h 786"/>
                <a:gd name="T48" fmla="*/ 36 w 1059"/>
                <a:gd name="T49" fmla="*/ 381 h 786"/>
                <a:gd name="T50" fmla="*/ 53 w 1059"/>
                <a:gd name="T51" fmla="*/ 374 h 786"/>
                <a:gd name="T52" fmla="*/ 71 w 1059"/>
                <a:gd name="T53" fmla="*/ 372 h 786"/>
                <a:gd name="T54" fmla="*/ 88 w 1059"/>
                <a:gd name="T55" fmla="*/ 374 h 786"/>
                <a:gd name="T56" fmla="*/ 105 w 1059"/>
                <a:gd name="T57" fmla="*/ 381 h 786"/>
                <a:gd name="T58" fmla="*/ 120 w 1059"/>
                <a:gd name="T59" fmla="*/ 393 h 786"/>
                <a:gd name="T60" fmla="*/ 343 w 1059"/>
                <a:gd name="T61" fmla="*/ 616 h 786"/>
                <a:gd name="T62" fmla="*/ 939 w 1059"/>
                <a:gd name="T63" fmla="*/ 20 h 786"/>
                <a:gd name="T64" fmla="*/ 954 w 1059"/>
                <a:gd name="T65" fmla="*/ 9 h 786"/>
                <a:gd name="T66" fmla="*/ 970 w 1059"/>
                <a:gd name="T67" fmla="*/ 2 h 786"/>
                <a:gd name="T68" fmla="*/ 988 w 1059"/>
                <a:gd name="T69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59" h="786">
                  <a:moveTo>
                    <a:pt x="988" y="0"/>
                  </a:moveTo>
                  <a:lnTo>
                    <a:pt x="1006" y="2"/>
                  </a:lnTo>
                  <a:lnTo>
                    <a:pt x="1023" y="9"/>
                  </a:lnTo>
                  <a:lnTo>
                    <a:pt x="1038" y="20"/>
                  </a:lnTo>
                  <a:lnTo>
                    <a:pt x="1050" y="35"/>
                  </a:lnTo>
                  <a:lnTo>
                    <a:pt x="1057" y="52"/>
                  </a:lnTo>
                  <a:lnTo>
                    <a:pt x="1059" y="70"/>
                  </a:lnTo>
                  <a:lnTo>
                    <a:pt x="1057" y="88"/>
                  </a:lnTo>
                  <a:lnTo>
                    <a:pt x="1050" y="105"/>
                  </a:lnTo>
                  <a:lnTo>
                    <a:pt x="1038" y="120"/>
                  </a:lnTo>
                  <a:lnTo>
                    <a:pt x="393" y="765"/>
                  </a:lnTo>
                  <a:lnTo>
                    <a:pt x="378" y="777"/>
                  </a:lnTo>
                  <a:lnTo>
                    <a:pt x="361" y="784"/>
                  </a:lnTo>
                  <a:lnTo>
                    <a:pt x="343" y="786"/>
                  </a:lnTo>
                  <a:lnTo>
                    <a:pt x="326" y="784"/>
                  </a:lnTo>
                  <a:lnTo>
                    <a:pt x="309" y="777"/>
                  </a:lnTo>
                  <a:lnTo>
                    <a:pt x="294" y="765"/>
                  </a:lnTo>
                  <a:lnTo>
                    <a:pt x="21" y="492"/>
                  </a:lnTo>
                  <a:lnTo>
                    <a:pt x="9" y="477"/>
                  </a:lnTo>
                  <a:lnTo>
                    <a:pt x="2" y="460"/>
                  </a:lnTo>
                  <a:lnTo>
                    <a:pt x="0" y="442"/>
                  </a:lnTo>
                  <a:lnTo>
                    <a:pt x="2" y="424"/>
                  </a:lnTo>
                  <a:lnTo>
                    <a:pt x="9" y="407"/>
                  </a:lnTo>
                  <a:lnTo>
                    <a:pt x="21" y="393"/>
                  </a:lnTo>
                  <a:lnTo>
                    <a:pt x="36" y="381"/>
                  </a:lnTo>
                  <a:lnTo>
                    <a:pt x="53" y="374"/>
                  </a:lnTo>
                  <a:lnTo>
                    <a:pt x="71" y="372"/>
                  </a:lnTo>
                  <a:lnTo>
                    <a:pt x="88" y="374"/>
                  </a:lnTo>
                  <a:lnTo>
                    <a:pt x="105" y="381"/>
                  </a:lnTo>
                  <a:lnTo>
                    <a:pt x="120" y="393"/>
                  </a:lnTo>
                  <a:lnTo>
                    <a:pt x="343" y="616"/>
                  </a:lnTo>
                  <a:lnTo>
                    <a:pt x="939" y="20"/>
                  </a:lnTo>
                  <a:lnTo>
                    <a:pt x="954" y="9"/>
                  </a:lnTo>
                  <a:lnTo>
                    <a:pt x="970" y="2"/>
                  </a:lnTo>
                  <a:lnTo>
                    <a:pt x="9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5" name="Group 141"/>
          <p:cNvGrpSpPr/>
          <p:nvPr/>
        </p:nvGrpSpPr>
        <p:grpSpPr>
          <a:xfrm>
            <a:off x="7457817" y="882590"/>
            <a:ext cx="550863" cy="398462"/>
            <a:chOff x="4451350" y="1993900"/>
            <a:chExt cx="550863" cy="398462"/>
          </a:xfrm>
          <a:solidFill>
            <a:srgbClr val="000000"/>
          </a:solidFill>
        </p:grpSpPr>
        <p:sp>
          <p:nvSpPr>
            <p:cNvPr id="706" name="Freeform 62"/>
            <p:cNvSpPr>
              <a:spLocks noEditPoints="1"/>
            </p:cNvSpPr>
            <p:nvPr/>
          </p:nvSpPr>
          <p:spPr bwMode="auto">
            <a:xfrm>
              <a:off x="4451350" y="1993900"/>
              <a:ext cx="369888" cy="398462"/>
            </a:xfrm>
            <a:custGeom>
              <a:avLst/>
              <a:gdLst>
                <a:gd name="T0" fmla="*/ 987 w 2332"/>
                <a:gd name="T1" fmla="*/ 170 h 2514"/>
                <a:gd name="T2" fmla="*/ 851 w 2332"/>
                <a:gd name="T3" fmla="*/ 274 h 2514"/>
                <a:gd name="T4" fmla="*/ 785 w 2332"/>
                <a:gd name="T5" fmla="*/ 434 h 2514"/>
                <a:gd name="T6" fmla="*/ 792 w 2332"/>
                <a:gd name="T7" fmla="*/ 983 h 2514"/>
                <a:gd name="T8" fmla="*/ 854 w 2332"/>
                <a:gd name="T9" fmla="*/ 1053 h 2514"/>
                <a:gd name="T10" fmla="*/ 872 w 2332"/>
                <a:gd name="T11" fmla="*/ 1535 h 2514"/>
                <a:gd name="T12" fmla="*/ 839 w 2332"/>
                <a:gd name="T13" fmla="*/ 1605 h 2514"/>
                <a:gd name="T14" fmla="*/ 771 w 2332"/>
                <a:gd name="T15" fmla="*/ 1642 h 2514"/>
                <a:gd name="T16" fmla="*/ 647 w 2332"/>
                <a:gd name="T17" fmla="*/ 1709 h 2514"/>
                <a:gd name="T18" fmla="*/ 481 w 2332"/>
                <a:gd name="T19" fmla="*/ 1811 h 2514"/>
                <a:gd name="T20" fmla="*/ 291 w 2332"/>
                <a:gd name="T21" fmla="*/ 1944 h 2514"/>
                <a:gd name="T22" fmla="*/ 160 w 2332"/>
                <a:gd name="T23" fmla="*/ 2060 h 2514"/>
                <a:gd name="T24" fmla="*/ 140 w 2332"/>
                <a:gd name="T25" fmla="*/ 2374 h 2514"/>
                <a:gd name="T26" fmla="*/ 2182 w 2332"/>
                <a:gd name="T27" fmla="*/ 2082 h 2514"/>
                <a:gd name="T28" fmla="*/ 2089 w 2332"/>
                <a:gd name="T29" fmla="*/ 1980 h 2514"/>
                <a:gd name="T30" fmla="*/ 1896 w 2332"/>
                <a:gd name="T31" fmla="*/ 1841 h 2514"/>
                <a:gd name="T32" fmla="*/ 1722 w 2332"/>
                <a:gd name="T33" fmla="*/ 1731 h 2514"/>
                <a:gd name="T34" fmla="*/ 1586 w 2332"/>
                <a:gd name="T35" fmla="*/ 1655 h 2514"/>
                <a:gd name="T36" fmla="*/ 1510 w 2332"/>
                <a:gd name="T37" fmla="*/ 1616 h 2514"/>
                <a:gd name="T38" fmla="*/ 1462 w 2332"/>
                <a:gd name="T39" fmla="*/ 1555 h 2514"/>
                <a:gd name="T40" fmla="*/ 1468 w 2332"/>
                <a:gd name="T41" fmla="*/ 1067 h 2514"/>
                <a:gd name="T42" fmla="*/ 1528 w 2332"/>
                <a:gd name="T43" fmla="*/ 1005 h 2514"/>
                <a:gd name="T44" fmla="*/ 1550 w 2332"/>
                <a:gd name="T45" fmla="*/ 479 h 2514"/>
                <a:gd name="T46" fmla="*/ 1504 w 2332"/>
                <a:gd name="T47" fmla="*/ 309 h 2514"/>
                <a:gd name="T48" fmla="*/ 1384 w 2332"/>
                <a:gd name="T49" fmla="*/ 189 h 2514"/>
                <a:gd name="T50" fmla="*/ 1214 w 2332"/>
                <a:gd name="T51" fmla="*/ 143 h 2514"/>
                <a:gd name="T52" fmla="*/ 1270 w 2332"/>
                <a:gd name="T53" fmla="*/ 4 h 2514"/>
                <a:gd name="T54" fmla="*/ 1469 w 2332"/>
                <a:gd name="T55" fmla="*/ 74 h 2514"/>
                <a:gd name="T56" fmla="*/ 1617 w 2332"/>
                <a:gd name="T57" fmla="*/ 222 h 2514"/>
                <a:gd name="T58" fmla="*/ 1687 w 2332"/>
                <a:gd name="T59" fmla="*/ 422 h 2514"/>
                <a:gd name="T60" fmla="*/ 1680 w 2332"/>
                <a:gd name="T61" fmla="*/ 1006 h 2514"/>
                <a:gd name="T62" fmla="*/ 1600 w 2332"/>
                <a:gd name="T63" fmla="*/ 1134 h 2514"/>
                <a:gd name="T64" fmla="*/ 1685 w 2332"/>
                <a:gd name="T65" fmla="*/ 1549 h 2514"/>
                <a:gd name="T66" fmla="*/ 1854 w 2332"/>
                <a:gd name="T67" fmla="*/ 1648 h 2514"/>
                <a:gd name="T68" fmla="*/ 2062 w 2332"/>
                <a:gd name="T69" fmla="*/ 1785 h 2514"/>
                <a:gd name="T70" fmla="*/ 2254 w 2332"/>
                <a:gd name="T71" fmla="*/ 1936 h 2514"/>
                <a:gd name="T72" fmla="*/ 2322 w 2332"/>
                <a:gd name="T73" fmla="*/ 2062 h 2514"/>
                <a:gd name="T74" fmla="*/ 2328 w 2332"/>
                <a:gd name="T75" fmla="*/ 2463 h 2514"/>
                <a:gd name="T76" fmla="*/ 2280 w 2332"/>
                <a:gd name="T77" fmla="*/ 2512 h 2514"/>
                <a:gd name="T78" fmla="*/ 35 w 2332"/>
                <a:gd name="T79" fmla="*/ 2505 h 2514"/>
                <a:gd name="T80" fmla="*/ 0 w 2332"/>
                <a:gd name="T81" fmla="*/ 2445 h 2514"/>
                <a:gd name="T82" fmla="*/ 20 w 2332"/>
                <a:gd name="T83" fmla="*/ 2027 h 2514"/>
                <a:gd name="T84" fmla="*/ 104 w 2332"/>
                <a:gd name="T85" fmla="*/ 1911 h 2514"/>
                <a:gd name="T86" fmla="*/ 324 w 2332"/>
                <a:gd name="T87" fmla="*/ 1748 h 2514"/>
                <a:gd name="T88" fmla="*/ 524 w 2332"/>
                <a:gd name="T89" fmla="*/ 1619 h 2514"/>
                <a:gd name="T90" fmla="*/ 679 w 2332"/>
                <a:gd name="T91" fmla="*/ 1531 h 2514"/>
                <a:gd name="T92" fmla="*/ 705 w 2332"/>
                <a:gd name="T93" fmla="*/ 1105 h 2514"/>
                <a:gd name="T94" fmla="*/ 644 w 2332"/>
                <a:gd name="T95" fmla="*/ 968 h 2514"/>
                <a:gd name="T96" fmla="*/ 654 w 2332"/>
                <a:gd name="T97" fmla="*/ 368 h 2514"/>
                <a:gd name="T98" fmla="*/ 746 w 2332"/>
                <a:gd name="T99" fmla="*/ 179 h 2514"/>
                <a:gd name="T100" fmla="*/ 908 w 2332"/>
                <a:gd name="T101" fmla="*/ 49 h 2514"/>
                <a:gd name="T102" fmla="*/ 1117 w 2332"/>
                <a:gd name="T103" fmla="*/ 0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32" h="2514">
                  <a:moveTo>
                    <a:pt x="1117" y="143"/>
                  </a:moveTo>
                  <a:lnTo>
                    <a:pt x="1071" y="145"/>
                  </a:lnTo>
                  <a:lnTo>
                    <a:pt x="1028" y="155"/>
                  </a:lnTo>
                  <a:lnTo>
                    <a:pt x="987" y="170"/>
                  </a:lnTo>
                  <a:lnTo>
                    <a:pt x="948" y="189"/>
                  </a:lnTo>
                  <a:lnTo>
                    <a:pt x="912" y="213"/>
                  </a:lnTo>
                  <a:lnTo>
                    <a:pt x="879" y="241"/>
                  </a:lnTo>
                  <a:lnTo>
                    <a:pt x="851" y="274"/>
                  </a:lnTo>
                  <a:lnTo>
                    <a:pt x="828" y="309"/>
                  </a:lnTo>
                  <a:lnTo>
                    <a:pt x="808" y="348"/>
                  </a:lnTo>
                  <a:lnTo>
                    <a:pt x="793" y="389"/>
                  </a:lnTo>
                  <a:lnTo>
                    <a:pt x="785" y="434"/>
                  </a:lnTo>
                  <a:lnTo>
                    <a:pt x="781" y="479"/>
                  </a:lnTo>
                  <a:lnTo>
                    <a:pt x="781" y="931"/>
                  </a:lnTo>
                  <a:lnTo>
                    <a:pt x="784" y="957"/>
                  </a:lnTo>
                  <a:lnTo>
                    <a:pt x="792" y="983"/>
                  </a:lnTo>
                  <a:lnTo>
                    <a:pt x="804" y="1005"/>
                  </a:lnTo>
                  <a:lnTo>
                    <a:pt x="820" y="1025"/>
                  </a:lnTo>
                  <a:lnTo>
                    <a:pt x="840" y="1042"/>
                  </a:lnTo>
                  <a:lnTo>
                    <a:pt x="854" y="1053"/>
                  </a:lnTo>
                  <a:lnTo>
                    <a:pt x="864" y="1067"/>
                  </a:lnTo>
                  <a:lnTo>
                    <a:pt x="870" y="1083"/>
                  </a:lnTo>
                  <a:lnTo>
                    <a:pt x="872" y="1100"/>
                  </a:lnTo>
                  <a:lnTo>
                    <a:pt x="872" y="1535"/>
                  </a:lnTo>
                  <a:lnTo>
                    <a:pt x="870" y="1556"/>
                  </a:lnTo>
                  <a:lnTo>
                    <a:pt x="864" y="1575"/>
                  </a:lnTo>
                  <a:lnTo>
                    <a:pt x="853" y="1592"/>
                  </a:lnTo>
                  <a:lnTo>
                    <a:pt x="839" y="1605"/>
                  </a:lnTo>
                  <a:lnTo>
                    <a:pt x="821" y="1616"/>
                  </a:lnTo>
                  <a:lnTo>
                    <a:pt x="809" y="1622"/>
                  </a:lnTo>
                  <a:lnTo>
                    <a:pt x="792" y="1631"/>
                  </a:lnTo>
                  <a:lnTo>
                    <a:pt x="771" y="1642"/>
                  </a:lnTo>
                  <a:lnTo>
                    <a:pt x="746" y="1656"/>
                  </a:lnTo>
                  <a:lnTo>
                    <a:pt x="716" y="1671"/>
                  </a:lnTo>
                  <a:lnTo>
                    <a:pt x="683" y="1689"/>
                  </a:lnTo>
                  <a:lnTo>
                    <a:pt x="647" y="1709"/>
                  </a:lnTo>
                  <a:lnTo>
                    <a:pt x="610" y="1732"/>
                  </a:lnTo>
                  <a:lnTo>
                    <a:pt x="568" y="1756"/>
                  </a:lnTo>
                  <a:lnTo>
                    <a:pt x="526" y="1783"/>
                  </a:lnTo>
                  <a:lnTo>
                    <a:pt x="481" y="1811"/>
                  </a:lnTo>
                  <a:lnTo>
                    <a:pt x="436" y="1841"/>
                  </a:lnTo>
                  <a:lnTo>
                    <a:pt x="388" y="1874"/>
                  </a:lnTo>
                  <a:lnTo>
                    <a:pt x="340" y="1908"/>
                  </a:lnTo>
                  <a:lnTo>
                    <a:pt x="291" y="1944"/>
                  </a:lnTo>
                  <a:lnTo>
                    <a:pt x="243" y="1981"/>
                  </a:lnTo>
                  <a:lnTo>
                    <a:pt x="194" y="2020"/>
                  </a:lnTo>
                  <a:lnTo>
                    <a:pt x="175" y="2039"/>
                  </a:lnTo>
                  <a:lnTo>
                    <a:pt x="160" y="2060"/>
                  </a:lnTo>
                  <a:lnTo>
                    <a:pt x="150" y="2083"/>
                  </a:lnTo>
                  <a:lnTo>
                    <a:pt x="142" y="2109"/>
                  </a:lnTo>
                  <a:lnTo>
                    <a:pt x="140" y="2135"/>
                  </a:lnTo>
                  <a:lnTo>
                    <a:pt x="140" y="2374"/>
                  </a:lnTo>
                  <a:lnTo>
                    <a:pt x="2191" y="2374"/>
                  </a:lnTo>
                  <a:lnTo>
                    <a:pt x="2191" y="2134"/>
                  </a:lnTo>
                  <a:lnTo>
                    <a:pt x="2189" y="2107"/>
                  </a:lnTo>
                  <a:lnTo>
                    <a:pt x="2182" y="2082"/>
                  </a:lnTo>
                  <a:lnTo>
                    <a:pt x="2171" y="2059"/>
                  </a:lnTo>
                  <a:lnTo>
                    <a:pt x="2155" y="2038"/>
                  </a:lnTo>
                  <a:lnTo>
                    <a:pt x="2138" y="2019"/>
                  </a:lnTo>
                  <a:lnTo>
                    <a:pt x="2089" y="1980"/>
                  </a:lnTo>
                  <a:lnTo>
                    <a:pt x="2039" y="1943"/>
                  </a:lnTo>
                  <a:lnTo>
                    <a:pt x="1991" y="1907"/>
                  </a:lnTo>
                  <a:lnTo>
                    <a:pt x="1944" y="1873"/>
                  </a:lnTo>
                  <a:lnTo>
                    <a:pt x="1896" y="1841"/>
                  </a:lnTo>
                  <a:lnTo>
                    <a:pt x="1850" y="1810"/>
                  </a:lnTo>
                  <a:lnTo>
                    <a:pt x="1805" y="1782"/>
                  </a:lnTo>
                  <a:lnTo>
                    <a:pt x="1762" y="1755"/>
                  </a:lnTo>
                  <a:lnTo>
                    <a:pt x="1722" y="1731"/>
                  </a:lnTo>
                  <a:lnTo>
                    <a:pt x="1683" y="1709"/>
                  </a:lnTo>
                  <a:lnTo>
                    <a:pt x="1648" y="1689"/>
                  </a:lnTo>
                  <a:lnTo>
                    <a:pt x="1616" y="1671"/>
                  </a:lnTo>
                  <a:lnTo>
                    <a:pt x="1586" y="1655"/>
                  </a:lnTo>
                  <a:lnTo>
                    <a:pt x="1561" y="1641"/>
                  </a:lnTo>
                  <a:lnTo>
                    <a:pt x="1540" y="1631"/>
                  </a:lnTo>
                  <a:lnTo>
                    <a:pt x="1522" y="1622"/>
                  </a:lnTo>
                  <a:lnTo>
                    <a:pt x="1510" y="1616"/>
                  </a:lnTo>
                  <a:lnTo>
                    <a:pt x="1492" y="1605"/>
                  </a:lnTo>
                  <a:lnTo>
                    <a:pt x="1478" y="1590"/>
                  </a:lnTo>
                  <a:lnTo>
                    <a:pt x="1468" y="1574"/>
                  </a:lnTo>
                  <a:lnTo>
                    <a:pt x="1462" y="1555"/>
                  </a:lnTo>
                  <a:lnTo>
                    <a:pt x="1459" y="1534"/>
                  </a:lnTo>
                  <a:lnTo>
                    <a:pt x="1459" y="1100"/>
                  </a:lnTo>
                  <a:lnTo>
                    <a:pt x="1462" y="1083"/>
                  </a:lnTo>
                  <a:lnTo>
                    <a:pt x="1468" y="1067"/>
                  </a:lnTo>
                  <a:lnTo>
                    <a:pt x="1477" y="1053"/>
                  </a:lnTo>
                  <a:lnTo>
                    <a:pt x="1490" y="1042"/>
                  </a:lnTo>
                  <a:lnTo>
                    <a:pt x="1511" y="1025"/>
                  </a:lnTo>
                  <a:lnTo>
                    <a:pt x="1528" y="1005"/>
                  </a:lnTo>
                  <a:lnTo>
                    <a:pt x="1540" y="983"/>
                  </a:lnTo>
                  <a:lnTo>
                    <a:pt x="1547" y="957"/>
                  </a:lnTo>
                  <a:lnTo>
                    <a:pt x="1550" y="931"/>
                  </a:lnTo>
                  <a:lnTo>
                    <a:pt x="1550" y="479"/>
                  </a:lnTo>
                  <a:lnTo>
                    <a:pt x="1547" y="434"/>
                  </a:lnTo>
                  <a:lnTo>
                    <a:pt x="1538" y="389"/>
                  </a:lnTo>
                  <a:lnTo>
                    <a:pt x="1524" y="348"/>
                  </a:lnTo>
                  <a:lnTo>
                    <a:pt x="1504" y="309"/>
                  </a:lnTo>
                  <a:lnTo>
                    <a:pt x="1480" y="274"/>
                  </a:lnTo>
                  <a:lnTo>
                    <a:pt x="1451" y="241"/>
                  </a:lnTo>
                  <a:lnTo>
                    <a:pt x="1419" y="213"/>
                  </a:lnTo>
                  <a:lnTo>
                    <a:pt x="1384" y="189"/>
                  </a:lnTo>
                  <a:lnTo>
                    <a:pt x="1345" y="170"/>
                  </a:lnTo>
                  <a:lnTo>
                    <a:pt x="1303" y="155"/>
                  </a:lnTo>
                  <a:lnTo>
                    <a:pt x="1259" y="145"/>
                  </a:lnTo>
                  <a:lnTo>
                    <a:pt x="1214" y="143"/>
                  </a:lnTo>
                  <a:lnTo>
                    <a:pt x="1117" y="143"/>
                  </a:lnTo>
                  <a:close/>
                  <a:moveTo>
                    <a:pt x="1117" y="0"/>
                  </a:moveTo>
                  <a:lnTo>
                    <a:pt x="1214" y="0"/>
                  </a:lnTo>
                  <a:lnTo>
                    <a:pt x="1270" y="4"/>
                  </a:lnTo>
                  <a:lnTo>
                    <a:pt x="1323" y="13"/>
                  </a:lnTo>
                  <a:lnTo>
                    <a:pt x="1375" y="28"/>
                  </a:lnTo>
                  <a:lnTo>
                    <a:pt x="1424" y="49"/>
                  </a:lnTo>
                  <a:lnTo>
                    <a:pt x="1469" y="74"/>
                  </a:lnTo>
                  <a:lnTo>
                    <a:pt x="1512" y="105"/>
                  </a:lnTo>
                  <a:lnTo>
                    <a:pt x="1551" y="140"/>
                  </a:lnTo>
                  <a:lnTo>
                    <a:pt x="1586" y="179"/>
                  </a:lnTo>
                  <a:lnTo>
                    <a:pt x="1617" y="222"/>
                  </a:lnTo>
                  <a:lnTo>
                    <a:pt x="1642" y="268"/>
                  </a:lnTo>
                  <a:lnTo>
                    <a:pt x="1662" y="316"/>
                  </a:lnTo>
                  <a:lnTo>
                    <a:pt x="1678" y="368"/>
                  </a:lnTo>
                  <a:lnTo>
                    <a:pt x="1687" y="422"/>
                  </a:lnTo>
                  <a:lnTo>
                    <a:pt x="1690" y="478"/>
                  </a:lnTo>
                  <a:lnTo>
                    <a:pt x="1690" y="930"/>
                  </a:lnTo>
                  <a:lnTo>
                    <a:pt x="1687" y="969"/>
                  </a:lnTo>
                  <a:lnTo>
                    <a:pt x="1680" y="1006"/>
                  </a:lnTo>
                  <a:lnTo>
                    <a:pt x="1666" y="1042"/>
                  </a:lnTo>
                  <a:lnTo>
                    <a:pt x="1648" y="1075"/>
                  </a:lnTo>
                  <a:lnTo>
                    <a:pt x="1626" y="1105"/>
                  </a:lnTo>
                  <a:lnTo>
                    <a:pt x="1600" y="1134"/>
                  </a:lnTo>
                  <a:lnTo>
                    <a:pt x="1600" y="1504"/>
                  </a:lnTo>
                  <a:lnTo>
                    <a:pt x="1623" y="1516"/>
                  </a:lnTo>
                  <a:lnTo>
                    <a:pt x="1651" y="1531"/>
                  </a:lnTo>
                  <a:lnTo>
                    <a:pt x="1685" y="1549"/>
                  </a:lnTo>
                  <a:lnTo>
                    <a:pt x="1722" y="1569"/>
                  </a:lnTo>
                  <a:lnTo>
                    <a:pt x="1763" y="1594"/>
                  </a:lnTo>
                  <a:lnTo>
                    <a:pt x="1807" y="1619"/>
                  </a:lnTo>
                  <a:lnTo>
                    <a:pt x="1854" y="1648"/>
                  </a:lnTo>
                  <a:lnTo>
                    <a:pt x="1903" y="1678"/>
                  </a:lnTo>
                  <a:lnTo>
                    <a:pt x="1955" y="1712"/>
                  </a:lnTo>
                  <a:lnTo>
                    <a:pt x="2008" y="1747"/>
                  </a:lnTo>
                  <a:lnTo>
                    <a:pt x="2062" y="1785"/>
                  </a:lnTo>
                  <a:lnTo>
                    <a:pt x="2116" y="1825"/>
                  </a:lnTo>
                  <a:lnTo>
                    <a:pt x="2171" y="1867"/>
                  </a:lnTo>
                  <a:lnTo>
                    <a:pt x="2226" y="1911"/>
                  </a:lnTo>
                  <a:lnTo>
                    <a:pt x="2254" y="1936"/>
                  </a:lnTo>
                  <a:lnTo>
                    <a:pt x="2277" y="1965"/>
                  </a:lnTo>
                  <a:lnTo>
                    <a:pt x="2296" y="1994"/>
                  </a:lnTo>
                  <a:lnTo>
                    <a:pt x="2312" y="2027"/>
                  </a:lnTo>
                  <a:lnTo>
                    <a:pt x="2322" y="2062"/>
                  </a:lnTo>
                  <a:lnTo>
                    <a:pt x="2329" y="2098"/>
                  </a:lnTo>
                  <a:lnTo>
                    <a:pt x="2332" y="2135"/>
                  </a:lnTo>
                  <a:lnTo>
                    <a:pt x="2332" y="2445"/>
                  </a:lnTo>
                  <a:lnTo>
                    <a:pt x="2328" y="2463"/>
                  </a:lnTo>
                  <a:lnTo>
                    <a:pt x="2322" y="2480"/>
                  </a:lnTo>
                  <a:lnTo>
                    <a:pt x="2311" y="2494"/>
                  </a:lnTo>
                  <a:lnTo>
                    <a:pt x="2297" y="2505"/>
                  </a:lnTo>
                  <a:lnTo>
                    <a:pt x="2280" y="2512"/>
                  </a:lnTo>
                  <a:lnTo>
                    <a:pt x="2261" y="2514"/>
                  </a:lnTo>
                  <a:lnTo>
                    <a:pt x="71" y="2514"/>
                  </a:lnTo>
                  <a:lnTo>
                    <a:pt x="52" y="2512"/>
                  </a:lnTo>
                  <a:lnTo>
                    <a:pt x="35" y="2505"/>
                  </a:lnTo>
                  <a:lnTo>
                    <a:pt x="20" y="2494"/>
                  </a:lnTo>
                  <a:lnTo>
                    <a:pt x="9" y="2480"/>
                  </a:lnTo>
                  <a:lnTo>
                    <a:pt x="2" y="2463"/>
                  </a:lnTo>
                  <a:lnTo>
                    <a:pt x="0" y="2445"/>
                  </a:lnTo>
                  <a:lnTo>
                    <a:pt x="0" y="2135"/>
                  </a:lnTo>
                  <a:lnTo>
                    <a:pt x="2" y="2098"/>
                  </a:lnTo>
                  <a:lnTo>
                    <a:pt x="9" y="2062"/>
                  </a:lnTo>
                  <a:lnTo>
                    <a:pt x="20" y="2027"/>
                  </a:lnTo>
                  <a:lnTo>
                    <a:pt x="36" y="1994"/>
                  </a:lnTo>
                  <a:lnTo>
                    <a:pt x="55" y="1964"/>
                  </a:lnTo>
                  <a:lnTo>
                    <a:pt x="78" y="1936"/>
                  </a:lnTo>
                  <a:lnTo>
                    <a:pt x="104" y="1911"/>
                  </a:lnTo>
                  <a:lnTo>
                    <a:pt x="159" y="1867"/>
                  </a:lnTo>
                  <a:lnTo>
                    <a:pt x="215" y="1825"/>
                  </a:lnTo>
                  <a:lnTo>
                    <a:pt x="269" y="1785"/>
                  </a:lnTo>
                  <a:lnTo>
                    <a:pt x="324" y="1748"/>
                  </a:lnTo>
                  <a:lnTo>
                    <a:pt x="376" y="1712"/>
                  </a:lnTo>
                  <a:lnTo>
                    <a:pt x="428" y="1679"/>
                  </a:lnTo>
                  <a:lnTo>
                    <a:pt x="477" y="1648"/>
                  </a:lnTo>
                  <a:lnTo>
                    <a:pt x="524" y="1619"/>
                  </a:lnTo>
                  <a:lnTo>
                    <a:pt x="568" y="1594"/>
                  </a:lnTo>
                  <a:lnTo>
                    <a:pt x="610" y="1570"/>
                  </a:lnTo>
                  <a:lnTo>
                    <a:pt x="646" y="1549"/>
                  </a:lnTo>
                  <a:lnTo>
                    <a:pt x="679" y="1531"/>
                  </a:lnTo>
                  <a:lnTo>
                    <a:pt x="708" y="1516"/>
                  </a:lnTo>
                  <a:lnTo>
                    <a:pt x="732" y="1504"/>
                  </a:lnTo>
                  <a:lnTo>
                    <a:pt x="732" y="1134"/>
                  </a:lnTo>
                  <a:lnTo>
                    <a:pt x="705" y="1105"/>
                  </a:lnTo>
                  <a:lnTo>
                    <a:pt x="682" y="1075"/>
                  </a:lnTo>
                  <a:lnTo>
                    <a:pt x="665" y="1042"/>
                  </a:lnTo>
                  <a:lnTo>
                    <a:pt x="652" y="1006"/>
                  </a:lnTo>
                  <a:lnTo>
                    <a:pt x="644" y="968"/>
                  </a:lnTo>
                  <a:lnTo>
                    <a:pt x="641" y="930"/>
                  </a:lnTo>
                  <a:lnTo>
                    <a:pt x="641" y="478"/>
                  </a:lnTo>
                  <a:lnTo>
                    <a:pt x="644" y="422"/>
                  </a:lnTo>
                  <a:lnTo>
                    <a:pt x="654" y="368"/>
                  </a:lnTo>
                  <a:lnTo>
                    <a:pt x="669" y="316"/>
                  </a:lnTo>
                  <a:lnTo>
                    <a:pt x="690" y="268"/>
                  </a:lnTo>
                  <a:lnTo>
                    <a:pt x="715" y="222"/>
                  </a:lnTo>
                  <a:lnTo>
                    <a:pt x="746" y="179"/>
                  </a:lnTo>
                  <a:lnTo>
                    <a:pt x="780" y="140"/>
                  </a:lnTo>
                  <a:lnTo>
                    <a:pt x="819" y="105"/>
                  </a:lnTo>
                  <a:lnTo>
                    <a:pt x="862" y="74"/>
                  </a:lnTo>
                  <a:lnTo>
                    <a:pt x="908" y="49"/>
                  </a:lnTo>
                  <a:lnTo>
                    <a:pt x="956" y="28"/>
                  </a:lnTo>
                  <a:lnTo>
                    <a:pt x="1008" y="13"/>
                  </a:lnTo>
                  <a:lnTo>
                    <a:pt x="1062" y="4"/>
                  </a:lnTo>
                  <a:lnTo>
                    <a:pt x="1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63"/>
            <p:cNvSpPr>
              <a:spLocks noEditPoints="1"/>
            </p:cNvSpPr>
            <p:nvPr/>
          </p:nvSpPr>
          <p:spPr bwMode="auto">
            <a:xfrm>
              <a:off x="4764088" y="2005013"/>
              <a:ext cx="238125" cy="222250"/>
            </a:xfrm>
            <a:custGeom>
              <a:avLst/>
              <a:gdLst>
                <a:gd name="T0" fmla="*/ 215 w 1498"/>
                <a:gd name="T1" fmla="*/ 144 h 1402"/>
                <a:gd name="T2" fmla="*/ 176 w 1498"/>
                <a:gd name="T3" fmla="*/ 163 h 1402"/>
                <a:gd name="T4" fmla="*/ 150 w 1498"/>
                <a:gd name="T5" fmla="*/ 196 h 1402"/>
                <a:gd name="T6" fmla="*/ 140 w 1498"/>
                <a:gd name="T7" fmla="*/ 239 h 1402"/>
                <a:gd name="T8" fmla="*/ 142 w 1498"/>
                <a:gd name="T9" fmla="*/ 887 h 1402"/>
                <a:gd name="T10" fmla="*/ 161 w 1498"/>
                <a:gd name="T11" fmla="*/ 926 h 1402"/>
                <a:gd name="T12" fmla="*/ 195 w 1498"/>
                <a:gd name="T13" fmla="*/ 953 h 1402"/>
                <a:gd name="T14" fmla="*/ 237 w 1498"/>
                <a:gd name="T15" fmla="*/ 963 h 1402"/>
                <a:gd name="T16" fmla="*/ 388 w 1498"/>
                <a:gd name="T17" fmla="*/ 965 h 1402"/>
                <a:gd name="T18" fmla="*/ 419 w 1498"/>
                <a:gd name="T19" fmla="*/ 983 h 1402"/>
                <a:gd name="T20" fmla="*/ 437 w 1498"/>
                <a:gd name="T21" fmla="*/ 1014 h 1402"/>
                <a:gd name="T22" fmla="*/ 440 w 1498"/>
                <a:gd name="T23" fmla="*/ 1167 h 1402"/>
                <a:gd name="T24" fmla="*/ 647 w 1498"/>
                <a:gd name="T25" fmla="*/ 972 h 1402"/>
                <a:gd name="T26" fmla="*/ 680 w 1498"/>
                <a:gd name="T27" fmla="*/ 963 h 1402"/>
                <a:gd name="T28" fmla="*/ 1282 w 1498"/>
                <a:gd name="T29" fmla="*/ 960 h 1402"/>
                <a:gd name="T30" fmla="*/ 1320 w 1498"/>
                <a:gd name="T31" fmla="*/ 941 h 1402"/>
                <a:gd name="T32" fmla="*/ 1348 w 1498"/>
                <a:gd name="T33" fmla="*/ 908 h 1402"/>
                <a:gd name="T34" fmla="*/ 1357 w 1498"/>
                <a:gd name="T35" fmla="*/ 865 h 1402"/>
                <a:gd name="T36" fmla="*/ 1355 w 1498"/>
                <a:gd name="T37" fmla="*/ 217 h 1402"/>
                <a:gd name="T38" fmla="*/ 1336 w 1498"/>
                <a:gd name="T39" fmla="*/ 178 h 1402"/>
                <a:gd name="T40" fmla="*/ 1302 w 1498"/>
                <a:gd name="T41" fmla="*/ 151 h 1402"/>
                <a:gd name="T42" fmla="*/ 1260 w 1498"/>
                <a:gd name="T43" fmla="*/ 141 h 1402"/>
                <a:gd name="T44" fmla="*/ 237 w 1498"/>
                <a:gd name="T45" fmla="*/ 0 h 1402"/>
                <a:gd name="T46" fmla="*/ 1298 w 1498"/>
                <a:gd name="T47" fmla="*/ 3 h 1402"/>
                <a:gd name="T48" fmla="*/ 1369 w 1498"/>
                <a:gd name="T49" fmla="*/ 26 h 1402"/>
                <a:gd name="T50" fmla="*/ 1428 w 1498"/>
                <a:gd name="T51" fmla="*/ 70 h 1402"/>
                <a:gd name="T52" fmla="*/ 1471 w 1498"/>
                <a:gd name="T53" fmla="*/ 129 h 1402"/>
                <a:gd name="T54" fmla="*/ 1494 w 1498"/>
                <a:gd name="T55" fmla="*/ 200 h 1402"/>
                <a:gd name="T56" fmla="*/ 1498 w 1498"/>
                <a:gd name="T57" fmla="*/ 865 h 1402"/>
                <a:gd name="T58" fmla="*/ 1486 w 1498"/>
                <a:gd name="T59" fmla="*/ 940 h 1402"/>
                <a:gd name="T60" fmla="*/ 1452 w 1498"/>
                <a:gd name="T61" fmla="*/ 1006 h 1402"/>
                <a:gd name="T62" fmla="*/ 1401 w 1498"/>
                <a:gd name="T63" fmla="*/ 1057 h 1402"/>
                <a:gd name="T64" fmla="*/ 1335 w 1498"/>
                <a:gd name="T65" fmla="*/ 1091 h 1402"/>
                <a:gd name="T66" fmla="*/ 1260 w 1498"/>
                <a:gd name="T67" fmla="*/ 1104 h 1402"/>
                <a:gd name="T68" fmla="*/ 419 w 1498"/>
                <a:gd name="T69" fmla="*/ 1383 h 1402"/>
                <a:gd name="T70" fmla="*/ 387 w 1498"/>
                <a:gd name="T71" fmla="*/ 1400 h 1402"/>
                <a:gd name="T72" fmla="*/ 355 w 1498"/>
                <a:gd name="T73" fmla="*/ 1401 h 1402"/>
                <a:gd name="T74" fmla="*/ 324 w 1498"/>
                <a:gd name="T75" fmla="*/ 1386 h 1402"/>
                <a:gd name="T76" fmla="*/ 303 w 1498"/>
                <a:gd name="T77" fmla="*/ 1352 h 1402"/>
                <a:gd name="T78" fmla="*/ 300 w 1498"/>
                <a:gd name="T79" fmla="*/ 1104 h 1402"/>
                <a:gd name="T80" fmla="*/ 199 w 1498"/>
                <a:gd name="T81" fmla="*/ 1101 h 1402"/>
                <a:gd name="T82" fmla="*/ 129 w 1498"/>
                <a:gd name="T83" fmla="*/ 1076 h 1402"/>
                <a:gd name="T84" fmla="*/ 70 w 1498"/>
                <a:gd name="T85" fmla="*/ 1034 h 1402"/>
                <a:gd name="T86" fmla="*/ 26 w 1498"/>
                <a:gd name="T87" fmla="*/ 975 h 1402"/>
                <a:gd name="T88" fmla="*/ 2 w 1498"/>
                <a:gd name="T89" fmla="*/ 904 h 1402"/>
                <a:gd name="T90" fmla="*/ 0 w 1498"/>
                <a:gd name="T91" fmla="*/ 239 h 1402"/>
                <a:gd name="T92" fmla="*/ 12 w 1498"/>
                <a:gd name="T93" fmla="*/ 164 h 1402"/>
                <a:gd name="T94" fmla="*/ 45 w 1498"/>
                <a:gd name="T95" fmla="*/ 98 h 1402"/>
                <a:gd name="T96" fmla="*/ 97 w 1498"/>
                <a:gd name="T97" fmla="*/ 47 h 1402"/>
                <a:gd name="T98" fmla="*/ 163 w 1498"/>
                <a:gd name="T99" fmla="*/ 13 h 1402"/>
                <a:gd name="T100" fmla="*/ 237 w 1498"/>
                <a:gd name="T101" fmla="*/ 0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98" h="1402">
                  <a:moveTo>
                    <a:pt x="237" y="141"/>
                  </a:moveTo>
                  <a:lnTo>
                    <a:pt x="215" y="144"/>
                  </a:lnTo>
                  <a:lnTo>
                    <a:pt x="195" y="151"/>
                  </a:lnTo>
                  <a:lnTo>
                    <a:pt x="176" y="163"/>
                  </a:lnTo>
                  <a:lnTo>
                    <a:pt x="161" y="178"/>
                  </a:lnTo>
                  <a:lnTo>
                    <a:pt x="150" y="196"/>
                  </a:lnTo>
                  <a:lnTo>
                    <a:pt x="142" y="217"/>
                  </a:lnTo>
                  <a:lnTo>
                    <a:pt x="140" y="239"/>
                  </a:lnTo>
                  <a:lnTo>
                    <a:pt x="140" y="865"/>
                  </a:lnTo>
                  <a:lnTo>
                    <a:pt x="142" y="887"/>
                  </a:lnTo>
                  <a:lnTo>
                    <a:pt x="150" y="908"/>
                  </a:lnTo>
                  <a:lnTo>
                    <a:pt x="161" y="926"/>
                  </a:lnTo>
                  <a:lnTo>
                    <a:pt x="176" y="941"/>
                  </a:lnTo>
                  <a:lnTo>
                    <a:pt x="195" y="953"/>
                  </a:lnTo>
                  <a:lnTo>
                    <a:pt x="215" y="960"/>
                  </a:lnTo>
                  <a:lnTo>
                    <a:pt x="237" y="963"/>
                  </a:lnTo>
                  <a:lnTo>
                    <a:pt x="369" y="963"/>
                  </a:lnTo>
                  <a:lnTo>
                    <a:pt x="388" y="965"/>
                  </a:lnTo>
                  <a:lnTo>
                    <a:pt x="405" y="973"/>
                  </a:lnTo>
                  <a:lnTo>
                    <a:pt x="419" y="983"/>
                  </a:lnTo>
                  <a:lnTo>
                    <a:pt x="430" y="997"/>
                  </a:lnTo>
                  <a:lnTo>
                    <a:pt x="437" y="1014"/>
                  </a:lnTo>
                  <a:lnTo>
                    <a:pt x="440" y="1033"/>
                  </a:lnTo>
                  <a:lnTo>
                    <a:pt x="440" y="1167"/>
                  </a:lnTo>
                  <a:lnTo>
                    <a:pt x="632" y="982"/>
                  </a:lnTo>
                  <a:lnTo>
                    <a:pt x="647" y="972"/>
                  </a:lnTo>
                  <a:lnTo>
                    <a:pt x="662" y="965"/>
                  </a:lnTo>
                  <a:lnTo>
                    <a:pt x="680" y="963"/>
                  </a:lnTo>
                  <a:lnTo>
                    <a:pt x="1260" y="963"/>
                  </a:lnTo>
                  <a:lnTo>
                    <a:pt x="1282" y="960"/>
                  </a:lnTo>
                  <a:lnTo>
                    <a:pt x="1302" y="953"/>
                  </a:lnTo>
                  <a:lnTo>
                    <a:pt x="1320" y="941"/>
                  </a:lnTo>
                  <a:lnTo>
                    <a:pt x="1336" y="926"/>
                  </a:lnTo>
                  <a:lnTo>
                    <a:pt x="1348" y="908"/>
                  </a:lnTo>
                  <a:lnTo>
                    <a:pt x="1355" y="887"/>
                  </a:lnTo>
                  <a:lnTo>
                    <a:pt x="1357" y="865"/>
                  </a:lnTo>
                  <a:lnTo>
                    <a:pt x="1357" y="239"/>
                  </a:lnTo>
                  <a:lnTo>
                    <a:pt x="1355" y="217"/>
                  </a:lnTo>
                  <a:lnTo>
                    <a:pt x="1348" y="196"/>
                  </a:lnTo>
                  <a:lnTo>
                    <a:pt x="1336" y="178"/>
                  </a:lnTo>
                  <a:lnTo>
                    <a:pt x="1320" y="163"/>
                  </a:lnTo>
                  <a:lnTo>
                    <a:pt x="1302" y="151"/>
                  </a:lnTo>
                  <a:lnTo>
                    <a:pt x="1282" y="144"/>
                  </a:lnTo>
                  <a:lnTo>
                    <a:pt x="1260" y="141"/>
                  </a:lnTo>
                  <a:lnTo>
                    <a:pt x="237" y="141"/>
                  </a:lnTo>
                  <a:close/>
                  <a:moveTo>
                    <a:pt x="237" y="0"/>
                  </a:moveTo>
                  <a:lnTo>
                    <a:pt x="1260" y="0"/>
                  </a:lnTo>
                  <a:lnTo>
                    <a:pt x="1298" y="3"/>
                  </a:lnTo>
                  <a:lnTo>
                    <a:pt x="1335" y="13"/>
                  </a:lnTo>
                  <a:lnTo>
                    <a:pt x="1369" y="26"/>
                  </a:lnTo>
                  <a:lnTo>
                    <a:pt x="1401" y="47"/>
                  </a:lnTo>
                  <a:lnTo>
                    <a:pt x="1428" y="70"/>
                  </a:lnTo>
                  <a:lnTo>
                    <a:pt x="1452" y="98"/>
                  </a:lnTo>
                  <a:lnTo>
                    <a:pt x="1471" y="129"/>
                  </a:lnTo>
                  <a:lnTo>
                    <a:pt x="1486" y="164"/>
                  </a:lnTo>
                  <a:lnTo>
                    <a:pt x="1494" y="200"/>
                  </a:lnTo>
                  <a:lnTo>
                    <a:pt x="1498" y="239"/>
                  </a:lnTo>
                  <a:lnTo>
                    <a:pt x="1498" y="865"/>
                  </a:lnTo>
                  <a:lnTo>
                    <a:pt x="1494" y="903"/>
                  </a:lnTo>
                  <a:lnTo>
                    <a:pt x="1486" y="940"/>
                  </a:lnTo>
                  <a:lnTo>
                    <a:pt x="1471" y="974"/>
                  </a:lnTo>
                  <a:lnTo>
                    <a:pt x="1452" y="1006"/>
                  </a:lnTo>
                  <a:lnTo>
                    <a:pt x="1428" y="1033"/>
                  </a:lnTo>
                  <a:lnTo>
                    <a:pt x="1401" y="1057"/>
                  </a:lnTo>
                  <a:lnTo>
                    <a:pt x="1369" y="1076"/>
                  </a:lnTo>
                  <a:lnTo>
                    <a:pt x="1335" y="1091"/>
                  </a:lnTo>
                  <a:lnTo>
                    <a:pt x="1298" y="1101"/>
                  </a:lnTo>
                  <a:lnTo>
                    <a:pt x="1260" y="1104"/>
                  </a:lnTo>
                  <a:lnTo>
                    <a:pt x="709" y="1104"/>
                  </a:lnTo>
                  <a:lnTo>
                    <a:pt x="419" y="1383"/>
                  </a:lnTo>
                  <a:lnTo>
                    <a:pt x="404" y="1394"/>
                  </a:lnTo>
                  <a:lnTo>
                    <a:pt x="387" y="1400"/>
                  </a:lnTo>
                  <a:lnTo>
                    <a:pt x="369" y="1402"/>
                  </a:lnTo>
                  <a:lnTo>
                    <a:pt x="355" y="1401"/>
                  </a:lnTo>
                  <a:lnTo>
                    <a:pt x="342" y="1397"/>
                  </a:lnTo>
                  <a:lnTo>
                    <a:pt x="324" y="1386"/>
                  </a:lnTo>
                  <a:lnTo>
                    <a:pt x="311" y="1370"/>
                  </a:lnTo>
                  <a:lnTo>
                    <a:pt x="303" y="1352"/>
                  </a:lnTo>
                  <a:lnTo>
                    <a:pt x="300" y="1332"/>
                  </a:lnTo>
                  <a:lnTo>
                    <a:pt x="300" y="1104"/>
                  </a:lnTo>
                  <a:lnTo>
                    <a:pt x="237" y="1104"/>
                  </a:lnTo>
                  <a:lnTo>
                    <a:pt x="199" y="1101"/>
                  </a:lnTo>
                  <a:lnTo>
                    <a:pt x="163" y="1091"/>
                  </a:lnTo>
                  <a:lnTo>
                    <a:pt x="129" y="1076"/>
                  </a:lnTo>
                  <a:lnTo>
                    <a:pt x="97" y="1057"/>
                  </a:lnTo>
                  <a:lnTo>
                    <a:pt x="70" y="1034"/>
                  </a:lnTo>
                  <a:lnTo>
                    <a:pt x="45" y="1006"/>
                  </a:lnTo>
                  <a:lnTo>
                    <a:pt x="26" y="975"/>
                  </a:lnTo>
                  <a:lnTo>
                    <a:pt x="12" y="940"/>
                  </a:lnTo>
                  <a:lnTo>
                    <a:pt x="2" y="904"/>
                  </a:lnTo>
                  <a:lnTo>
                    <a:pt x="0" y="865"/>
                  </a:lnTo>
                  <a:lnTo>
                    <a:pt x="0" y="239"/>
                  </a:lnTo>
                  <a:lnTo>
                    <a:pt x="2" y="201"/>
                  </a:lnTo>
                  <a:lnTo>
                    <a:pt x="12" y="164"/>
                  </a:lnTo>
                  <a:lnTo>
                    <a:pt x="26" y="129"/>
                  </a:lnTo>
                  <a:lnTo>
                    <a:pt x="45" y="98"/>
                  </a:lnTo>
                  <a:lnTo>
                    <a:pt x="70" y="71"/>
                  </a:lnTo>
                  <a:lnTo>
                    <a:pt x="97" y="47"/>
                  </a:lnTo>
                  <a:lnTo>
                    <a:pt x="128" y="28"/>
                  </a:lnTo>
                  <a:lnTo>
                    <a:pt x="163" y="13"/>
                  </a:lnTo>
                  <a:lnTo>
                    <a:pt x="199" y="3"/>
                  </a:lnTo>
                  <a:lnTo>
                    <a:pt x="2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64"/>
            <p:cNvSpPr>
              <a:spLocks/>
            </p:cNvSpPr>
            <p:nvPr/>
          </p:nvSpPr>
          <p:spPr bwMode="auto">
            <a:xfrm>
              <a:off x="4814888" y="2060575"/>
              <a:ext cx="136525" cy="22225"/>
            </a:xfrm>
            <a:custGeom>
              <a:avLst/>
              <a:gdLst>
                <a:gd name="T0" fmla="*/ 69 w 856"/>
                <a:gd name="T1" fmla="*/ 0 h 141"/>
                <a:gd name="T2" fmla="*/ 785 w 856"/>
                <a:gd name="T3" fmla="*/ 0 h 141"/>
                <a:gd name="T4" fmla="*/ 804 w 856"/>
                <a:gd name="T5" fmla="*/ 3 h 141"/>
                <a:gd name="T6" fmla="*/ 821 w 856"/>
                <a:gd name="T7" fmla="*/ 10 h 141"/>
                <a:gd name="T8" fmla="*/ 836 w 856"/>
                <a:gd name="T9" fmla="*/ 21 h 141"/>
                <a:gd name="T10" fmla="*/ 846 w 856"/>
                <a:gd name="T11" fmla="*/ 35 h 141"/>
                <a:gd name="T12" fmla="*/ 854 w 856"/>
                <a:gd name="T13" fmla="*/ 52 h 141"/>
                <a:gd name="T14" fmla="*/ 856 w 856"/>
                <a:gd name="T15" fmla="*/ 70 h 141"/>
                <a:gd name="T16" fmla="*/ 854 w 856"/>
                <a:gd name="T17" fmla="*/ 89 h 141"/>
                <a:gd name="T18" fmla="*/ 846 w 856"/>
                <a:gd name="T19" fmla="*/ 106 h 141"/>
                <a:gd name="T20" fmla="*/ 836 w 856"/>
                <a:gd name="T21" fmla="*/ 120 h 141"/>
                <a:gd name="T22" fmla="*/ 821 w 856"/>
                <a:gd name="T23" fmla="*/ 132 h 141"/>
                <a:gd name="T24" fmla="*/ 804 w 856"/>
                <a:gd name="T25" fmla="*/ 139 h 141"/>
                <a:gd name="T26" fmla="*/ 785 w 856"/>
                <a:gd name="T27" fmla="*/ 141 h 141"/>
                <a:gd name="T28" fmla="*/ 69 w 856"/>
                <a:gd name="T29" fmla="*/ 141 h 141"/>
                <a:gd name="T30" fmla="*/ 51 w 856"/>
                <a:gd name="T31" fmla="*/ 138 h 141"/>
                <a:gd name="T32" fmla="*/ 34 w 856"/>
                <a:gd name="T33" fmla="*/ 132 h 141"/>
                <a:gd name="T34" fmla="*/ 20 w 856"/>
                <a:gd name="T35" fmla="*/ 120 h 141"/>
                <a:gd name="T36" fmla="*/ 9 w 856"/>
                <a:gd name="T37" fmla="*/ 106 h 141"/>
                <a:gd name="T38" fmla="*/ 2 w 856"/>
                <a:gd name="T39" fmla="*/ 89 h 141"/>
                <a:gd name="T40" fmla="*/ 0 w 856"/>
                <a:gd name="T41" fmla="*/ 70 h 141"/>
                <a:gd name="T42" fmla="*/ 2 w 856"/>
                <a:gd name="T43" fmla="*/ 52 h 141"/>
                <a:gd name="T44" fmla="*/ 9 w 856"/>
                <a:gd name="T45" fmla="*/ 35 h 141"/>
                <a:gd name="T46" fmla="*/ 20 w 856"/>
                <a:gd name="T47" fmla="*/ 21 h 141"/>
                <a:gd name="T48" fmla="*/ 34 w 856"/>
                <a:gd name="T49" fmla="*/ 10 h 141"/>
                <a:gd name="T50" fmla="*/ 51 w 856"/>
                <a:gd name="T51" fmla="*/ 3 h 141"/>
                <a:gd name="T52" fmla="*/ 69 w 856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56" h="141">
                  <a:moveTo>
                    <a:pt x="69" y="0"/>
                  </a:moveTo>
                  <a:lnTo>
                    <a:pt x="785" y="0"/>
                  </a:lnTo>
                  <a:lnTo>
                    <a:pt x="804" y="3"/>
                  </a:lnTo>
                  <a:lnTo>
                    <a:pt x="821" y="10"/>
                  </a:lnTo>
                  <a:lnTo>
                    <a:pt x="836" y="21"/>
                  </a:lnTo>
                  <a:lnTo>
                    <a:pt x="846" y="35"/>
                  </a:lnTo>
                  <a:lnTo>
                    <a:pt x="854" y="52"/>
                  </a:lnTo>
                  <a:lnTo>
                    <a:pt x="856" y="70"/>
                  </a:lnTo>
                  <a:lnTo>
                    <a:pt x="854" y="89"/>
                  </a:lnTo>
                  <a:lnTo>
                    <a:pt x="846" y="106"/>
                  </a:lnTo>
                  <a:lnTo>
                    <a:pt x="836" y="120"/>
                  </a:lnTo>
                  <a:lnTo>
                    <a:pt x="821" y="132"/>
                  </a:lnTo>
                  <a:lnTo>
                    <a:pt x="804" y="139"/>
                  </a:lnTo>
                  <a:lnTo>
                    <a:pt x="785" y="141"/>
                  </a:lnTo>
                  <a:lnTo>
                    <a:pt x="69" y="141"/>
                  </a:lnTo>
                  <a:lnTo>
                    <a:pt x="51" y="138"/>
                  </a:lnTo>
                  <a:lnTo>
                    <a:pt x="34" y="132"/>
                  </a:lnTo>
                  <a:lnTo>
                    <a:pt x="20" y="120"/>
                  </a:lnTo>
                  <a:lnTo>
                    <a:pt x="9" y="106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65"/>
            <p:cNvSpPr>
              <a:spLocks/>
            </p:cNvSpPr>
            <p:nvPr/>
          </p:nvSpPr>
          <p:spPr bwMode="auto">
            <a:xfrm>
              <a:off x="4814888" y="2101850"/>
              <a:ext cx="136525" cy="22225"/>
            </a:xfrm>
            <a:custGeom>
              <a:avLst/>
              <a:gdLst>
                <a:gd name="T0" fmla="*/ 69 w 857"/>
                <a:gd name="T1" fmla="*/ 0 h 141"/>
                <a:gd name="T2" fmla="*/ 786 w 857"/>
                <a:gd name="T3" fmla="*/ 0 h 141"/>
                <a:gd name="T4" fmla="*/ 805 w 857"/>
                <a:gd name="T5" fmla="*/ 3 h 141"/>
                <a:gd name="T6" fmla="*/ 822 w 857"/>
                <a:gd name="T7" fmla="*/ 10 h 141"/>
                <a:gd name="T8" fmla="*/ 836 w 857"/>
                <a:gd name="T9" fmla="*/ 21 h 141"/>
                <a:gd name="T10" fmla="*/ 848 w 857"/>
                <a:gd name="T11" fmla="*/ 35 h 141"/>
                <a:gd name="T12" fmla="*/ 854 w 857"/>
                <a:gd name="T13" fmla="*/ 52 h 141"/>
                <a:gd name="T14" fmla="*/ 857 w 857"/>
                <a:gd name="T15" fmla="*/ 71 h 141"/>
                <a:gd name="T16" fmla="*/ 854 w 857"/>
                <a:gd name="T17" fmla="*/ 90 h 141"/>
                <a:gd name="T18" fmla="*/ 848 w 857"/>
                <a:gd name="T19" fmla="*/ 107 h 141"/>
                <a:gd name="T20" fmla="*/ 836 w 857"/>
                <a:gd name="T21" fmla="*/ 121 h 141"/>
                <a:gd name="T22" fmla="*/ 822 w 857"/>
                <a:gd name="T23" fmla="*/ 131 h 141"/>
                <a:gd name="T24" fmla="*/ 805 w 857"/>
                <a:gd name="T25" fmla="*/ 139 h 141"/>
                <a:gd name="T26" fmla="*/ 786 w 857"/>
                <a:gd name="T27" fmla="*/ 141 h 141"/>
                <a:gd name="T28" fmla="*/ 69 w 857"/>
                <a:gd name="T29" fmla="*/ 141 h 141"/>
                <a:gd name="T30" fmla="*/ 51 w 857"/>
                <a:gd name="T31" fmla="*/ 139 h 141"/>
                <a:gd name="T32" fmla="*/ 34 w 857"/>
                <a:gd name="T33" fmla="*/ 131 h 141"/>
                <a:gd name="T34" fmla="*/ 20 w 857"/>
                <a:gd name="T35" fmla="*/ 121 h 141"/>
                <a:gd name="T36" fmla="*/ 9 w 857"/>
                <a:gd name="T37" fmla="*/ 107 h 141"/>
                <a:gd name="T38" fmla="*/ 2 w 857"/>
                <a:gd name="T39" fmla="*/ 90 h 141"/>
                <a:gd name="T40" fmla="*/ 0 w 857"/>
                <a:gd name="T41" fmla="*/ 71 h 141"/>
                <a:gd name="T42" fmla="*/ 2 w 857"/>
                <a:gd name="T43" fmla="*/ 52 h 141"/>
                <a:gd name="T44" fmla="*/ 9 w 857"/>
                <a:gd name="T45" fmla="*/ 35 h 141"/>
                <a:gd name="T46" fmla="*/ 20 w 857"/>
                <a:gd name="T47" fmla="*/ 21 h 141"/>
                <a:gd name="T48" fmla="*/ 34 w 857"/>
                <a:gd name="T49" fmla="*/ 10 h 141"/>
                <a:gd name="T50" fmla="*/ 51 w 857"/>
                <a:gd name="T51" fmla="*/ 3 h 141"/>
                <a:gd name="T52" fmla="*/ 69 w 857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57" h="141">
                  <a:moveTo>
                    <a:pt x="69" y="0"/>
                  </a:moveTo>
                  <a:lnTo>
                    <a:pt x="786" y="0"/>
                  </a:lnTo>
                  <a:lnTo>
                    <a:pt x="805" y="3"/>
                  </a:lnTo>
                  <a:lnTo>
                    <a:pt x="822" y="10"/>
                  </a:lnTo>
                  <a:lnTo>
                    <a:pt x="836" y="21"/>
                  </a:lnTo>
                  <a:lnTo>
                    <a:pt x="848" y="35"/>
                  </a:lnTo>
                  <a:lnTo>
                    <a:pt x="854" y="52"/>
                  </a:lnTo>
                  <a:lnTo>
                    <a:pt x="857" y="71"/>
                  </a:lnTo>
                  <a:lnTo>
                    <a:pt x="854" y="90"/>
                  </a:lnTo>
                  <a:lnTo>
                    <a:pt x="848" y="107"/>
                  </a:lnTo>
                  <a:lnTo>
                    <a:pt x="836" y="121"/>
                  </a:lnTo>
                  <a:lnTo>
                    <a:pt x="822" y="131"/>
                  </a:lnTo>
                  <a:lnTo>
                    <a:pt x="805" y="139"/>
                  </a:lnTo>
                  <a:lnTo>
                    <a:pt x="786" y="141"/>
                  </a:lnTo>
                  <a:lnTo>
                    <a:pt x="69" y="141"/>
                  </a:lnTo>
                  <a:lnTo>
                    <a:pt x="51" y="139"/>
                  </a:lnTo>
                  <a:lnTo>
                    <a:pt x="34" y="131"/>
                  </a:lnTo>
                  <a:lnTo>
                    <a:pt x="20" y="121"/>
                  </a:lnTo>
                  <a:lnTo>
                    <a:pt x="9" y="107"/>
                  </a:lnTo>
                  <a:lnTo>
                    <a:pt x="2" y="90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0" name="Group 148"/>
          <p:cNvGrpSpPr/>
          <p:nvPr/>
        </p:nvGrpSpPr>
        <p:grpSpPr>
          <a:xfrm>
            <a:off x="6551692" y="806390"/>
            <a:ext cx="492125" cy="550863"/>
            <a:chOff x="3471863" y="1916113"/>
            <a:chExt cx="492125" cy="550863"/>
          </a:xfrm>
          <a:solidFill>
            <a:srgbClr val="000000"/>
          </a:solidFill>
        </p:grpSpPr>
        <p:sp>
          <p:nvSpPr>
            <p:cNvPr id="711" name="Freeform 70"/>
            <p:cNvSpPr>
              <a:spLocks noEditPoints="1"/>
            </p:cNvSpPr>
            <p:nvPr/>
          </p:nvSpPr>
          <p:spPr bwMode="auto">
            <a:xfrm>
              <a:off x="3633788" y="1916113"/>
              <a:ext cx="330200" cy="330200"/>
            </a:xfrm>
            <a:custGeom>
              <a:avLst/>
              <a:gdLst>
                <a:gd name="T0" fmla="*/ 958 w 2077"/>
                <a:gd name="T1" fmla="*/ 277 h 2076"/>
                <a:gd name="T2" fmla="*/ 796 w 2077"/>
                <a:gd name="T3" fmla="*/ 377 h 2076"/>
                <a:gd name="T4" fmla="*/ 576 w 2077"/>
                <a:gd name="T5" fmla="*/ 455 h 2076"/>
                <a:gd name="T6" fmla="*/ 456 w 2077"/>
                <a:gd name="T7" fmla="*/ 350 h 2076"/>
                <a:gd name="T8" fmla="*/ 457 w 2077"/>
                <a:gd name="T9" fmla="*/ 573 h 2076"/>
                <a:gd name="T10" fmla="*/ 379 w 2077"/>
                <a:gd name="T11" fmla="*/ 793 h 2076"/>
                <a:gd name="T12" fmla="*/ 281 w 2077"/>
                <a:gd name="T13" fmla="*/ 955 h 2076"/>
                <a:gd name="T14" fmla="*/ 142 w 2077"/>
                <a:gd name="T15" fmla="*/ 1105 h 2076"/>
                <a:gd name="T16" fmla="*/ 300 w 2077"/>
                <a:gd name="T17" fmla="*/ 1120 h 2076"/>
                <a:gd name="T18" fmla="*/ 400 w 2077"/>
                <a:gd name="T19" fmla="*/ 1331 h 2076"/>
                <a:gd name="T20" fmla="*/ 446 w 2077"/>
                <a:gd name="T21" fmla="*/ 1515 h 2076"/>
                <a:gd name="T22" fmla="*/ 459 w 2077"/>
                <a:gd name="T23" fmla="*/ 1723 h 2076"/>
                <a:gd name="T24" fmla="*/ 591 w 2077"/>
                <a:gd name="T25" fmla="*/ 1612 h 2076"/>
                <a:gd name="T26" fmla="*/ 846 w 2077"/>
                <a:gd name="T27" fmla="*/ 1714 h 2076"/>
                <a:gd name="T28" fmla="*/ 957 w 2077"/>
                <a:gd name="T29" fmla="*/ 1922 h 2076"/>
                <a:gd name="T30" fmla="*/ 1111 w 2077"/>
                <a:gd name="T31" fmla="*/ 1934 h 2076"/>
                <a:gd name="T32" fmla="*/ 1130 w 2077"/>
                <a:gd name="T33" fmla="*/ 1759 h 2076"/>
                <a:gd name="T34" fmla="*/ 1382 w 2077"/>
                <a:gd name="T35" fmla="*/ 1650 h 2076"/>
                <a:gd name="T36" fmla="*/ 1608 w 2077"/>
                <a:gd name="T37" fmla="*/ 1720 h 2076"/>
                <a:gd name="T38" fmla="*/ 1723 w 2077"/>
                <a:gd name="T39" fmla="*/ 1623 h 2076"/>
                <a:gd name="T40" fmla="*/ 1613 w 2077"/>
                <a:gd name="T41" fmla="*/ 1464 h 2076"/>
                <a:gd name="T42" fmla="*/ 1730 w 2077"/>
                <a:gd name="T43" fmla="*/ 1175 h 2076"/>
                <a:gd name="T44" fmla="*/ 1929 w 2077"/>
                <a:gd name="T45" fmla="*/ 1118 h 2076"/>
                <a:gd name="T46" fmla="*/ 1934 w 2077"/>
                <a:gd name="T47" fmla="*/ 962 h 2076"/>
                <a:gd name="T48" fmla="*/ 1747 w 2077"/>
                <a:gd name="T49" fmla="*/ 934 h 2076"/>
                <a:gd name="T50" fmla="*/ 1624 w 2077"/>
                <a:gd name="T51" fmla="*/ 648 h 2076"/>
                <a:gd name="T52" fmla="*/ 1728 w 2077"/>
                <a:gd name="T53" fmla="*/ 463 h 2076"/>
                <a:gd name="T54" fmla="*/ 1616 w 2077"/>
                <a:gd name="T55" fmla="*/ 350 h 2076"/>
                <a:gd name="T56" fmla="*/ 1449 w 2077"/>
                <a:gd name="T57" fmla="*/ 461 h 2076"/>
                <a:gd name="T58" fmla="*/ 1159 w 2077"/>
                <a:gd name="T59" fmla="*/ 341 h 2076"/>
                <a:gd name="T60" fmla="*/ 1119 w 2077"/>
                <a:gd name="T61" fmla="*/ 145 h 2076"/>
                <a:gd name="T62" fmla="*/ 1139 w 2077"/>
                <a:gd name="T63" fmla="*/ 3 h 2076"/>
                <a:gd name="T64" fmla="*/ 1260 w 2077"/>
                <a:gd name="T65" fmla="*/ 152 h 2076"/>
                <a:gd name="T66" fmla="*/ 1547 w 2077"/>
                <a:gd name="T67" fmla="*/ 227 h 2076"/>
                <a:gd name="T68" fmla="*/ 1705 w 2077"/>
                <a:gd name="T69" fmla="*/ 239 h 2076"/>
                <a:gd name="T70" fmla="*/ 1866 w 2077"/>
                <a:gd name="T71" fmla="*/ 474 h 2076"/>
                <a:gd name="T72" fmla="*/ 1819 w 2077"/>
                <a:gd name="T73" fmla="*/ 714 h 2076"/>
                <a:gd name="T74" fmla="*/ 2032 w 2077"/>
                <a:gd name="T75" fmla="*/ 861 h 2076"/>
                <a:gd name="T76" fmla="*/ 2065 w 2077"/>
                <a:gd name="T77" fmla="*/ 1165 h 2076"/>
                <a:gd name="T78" fmla="*/ 1925 w 2077"/>
                <a:gd name="T79" fmla="*/ 1259 h 2076"/>
                <a:gd name="T80" fmla="*/ 1852 w 2077"/>
                <a:gd name="T81" fmla="*/ 1551 h 2076"/>
                <a:gd name="T82" fmla="*/ 1821 w 2077"/>
                <a:gd name="T83" fmla="*/ 1722 h 2076"/>
                <a:gd name="T84" fmla="*/ 1592 w 2077"/>
                <a:gd name="T85" fmla="*/ 1863 h 2076"/>
                <a:gd name="T86" fmla="*/ 1361 w 2077"/>
                <a:gd name="T87" fmla="*/ 1818 h 2076"/>
                <a:gd name="T88" fmla="*/ 1216 w 2077"/>
                <a:gd name="T89" fmla="*/ 2031 h 2076"/>
                <a:gd name="T90" fmla="*/ 910 w 2077"/>
                <a:gd name="T91" fmla="*/ 2064 h 2076"/>
                <a:gd name="T92" fmla="*/ 817 w 2077"/>
                <a:gd name="T93" fmla="*/ 1852 h 2076"/>
                <a:gd name="T94" fmla="*/ 508 w 2077"/>
                <a:gd name="T95" fmla="*/ 1857 h 2076"/>
                <a:gd name="T96" fmla="*/ 354 w 2077"/>
                <a:gd name="T97" fmla="*/ 1820 h 2076"/>
                <a:gd name="T98" fmla="*/ 216 w 2077"/>
                <a:gd name="T99" fmla="*/ 1577 h 2076"/>
                <a:gd name="T100" fmla="*/ 240 w 2077"/>
                <a:gd name="T101" fmla="*/ 1311 h 2076"/>
                <a:gd name="T102" fmla="*/ 26 w 2077"/>
                <a:gd name="T103" fmla="*/ 1192 h 2076"/>
                <a:gd name="T104" fmla="*/ 26 w 2077"/>
                <a:gd name="T105" fmla="*/ 884 h 2076"/>
                <a:gd name="T106" fmla="*/ 246 w 2077"/>
                <a:gd name="T107" fmla="*/ 748 h 2076"/>
                <a:gd name="T108" fmla="*/ 211 w 2077"/>
                <a:gd name="T109" fmla="*/ 474 h 2076"/>
                <a:gd name="T110" fmla="*/ 372 w 2077"/>
                <a:gd name="T111" fmla="*/ 239 h 2076"/>
                <a:gd name="T112" fmla="*/ 530 w 2077"/>
                <a:gd name="T113" fmla="*/ 227 h 2076"/>
                <a:gd name="T114" fmla="*/ 817 w 2077"/>
                <a:gd name="T115" fmla="*/ 224 h 2076"/>
                <a:gd name="T116" fmla="*/ 910 w 2077"/>
                <a:gd name="T117" fmla="*/ 12 h 2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77" h="2076">
                  <a:moveTo>
                    <a:pt x="971" y="140"/>
                  </a:moveTo>
                  <a:lnTo>
                    <a:pt x="967" y="140"/>
                  </a:lnTo>
                  <a:lnTo>
                    <a:pt x="964" y="142"/>
                  </a:lnTo>
                  <a:lnTo>
                    <a:pt x="961" y="145"/>
                  </a:lnTo>
                  <a:lnTo>
                    <a:pt x="959" y="149"/>
                  </a:lnTo>
                  <a:lnTo>
                    <a:pt x="958" y="152"/>
                  </a:lnTo>
                  <a:lnTo>
                    <a:pt x="958" y="277"/>
                  </a:lnTo>
                  <a:lnTo>
                    <a:pt x="956" y="296"/>
                  </a:lnTo>
                  <a:lnTo>
                    <a:pt x="948" y="314"/>
                  </a:lnTo>
                  <a:lnTo>
                    <a:pt x="936" y="329"/>
                  </a:lnTo>
                  <a:lnTo>
                    <a:pt x="920" y="340"/>
                  </a:lnTo>
                  <a:lnTo>
                    <a:pt x="902" y="346"/>
                  </a:lnTo>
                  <a:lnTo>
                    <a:pt x="849" y="360"/>
                  </a:lnTo>
                  <a:lnTo>
                    <a:pt x="796" y="377"/>
                  </a:lnTo>
                  <a:lnTo>
                    <a:pt x="745" y="397"/>
                  </a:lnTo>
                  <a:lnTo>
                    <a:pt x="697" y="422"/>
                  </a:lnTo>
                  <a:lnTo>
                    <a:pt x="649" y="451"/>
                  </a:lnTo>
                  <a:lnTo>
                    <a:pt x="631" y="460"/>
                  </a:lnTo>
                  <a:lnTo>
                    <a:pt x="612" y="463"/>
                  </a:lnTo>
                  <a:lnTo>
                    <a:pt x="594" y="461"/>
                  </a:lnTo>
                  <a:lnTo>
                    <a:pt x="576" y="455"/>
                  </a:lnTo>
                  <a:lnTo>
                    <a:pt x="561" y="443"/>
                  </a:lnTo>
                  <a:lnTo>
                    <a:pt x="471" y="352"/>
                  </a:lnTo>
                  <a:lnTo>
                    <a:pt x="468" y="350"/>
                  </a:lnTo>
                  <a:lnTo>
                    <a:pt x="465" y="349"/>
                  </a:lnTo>
                  <a:lnTo>
                    <a:pt x="462" y="349"/>
                  </a:lnTo>
                  <a:lnTo>
                    <a:pt x="459" y="349"/>
                  </a:lnTo>
                  <a:lnTo>
                    <a:pt x="456" y="350"/>
                  </a:lnTo>
                  <a:lnTo>
                    <a:pt x="453" y="352"/>
                  </a:lnTo>
                  <a:lnTo>
                    <a:pt x="356" y="450"/>
                  </a:lnTo>
                  <a:lnTo>
                    <a:pt x="353" y="456"/>
                  </a:lnTo>
                  <a:lnTo>
                    <a:pt x="353" y="462"/>
                  </a:lnTo>
                  <a:lnTo>
                    <a:pt x="356" y="467"/>
                  </a:lnTo>
                  <a:lnTo>
                    <a:pt x="446" y="557"/>
                  </a:lnTo>
                  <a:lnTo>
                    <a:pt x="457" y="573"/>
                  </a:lnTo>
                  <a:lnTo>
                    <a:pt x="465" y="591"/>
                  </a:lnTo>
                  <a:lnTo>
                    <a:pt x="466" y="610"/>
                  </a:lnTo>
                  <a:lnTo>
                    <a:pt x="462" y="629"/>
                  </a:lnTo>
                  <a:lnTo>
                    <a:pt x="454" y="645"/>
                  </a:lnTo>
                  <a:lnTo>
                    <a:pt x="425" y="693"/>
                  </a:lnTo>
                  <a:lnTo>
                    <a:pt x="400" y="742"/>
                  </a:lnTo>
                  <a:lnTo>
                    <a:pt x="379" y="793"/>
                  </a:lnTo>
                  <a:lnTo>
                    <a:pt x="362" y="845"/>
                  </a:lnTo>
                  <a:lnTo>
                    <a:pt x="350" y="899"/>
                  </a:lnTo>
                  <a:lnTo>
                    <a:pt x="343" y="918"/>
                  </a:lnTo>
                  <a:lnTo>
                    <a:pt x="332" y="933"/>
                  </a:lnTo>
                  <a:lnTo>
                    <a:pt x="317" y="945"/>
                  </a:lnTo>
                  <a:lnTo>
                    <a:pt x="300" y="952"/>
                  </a:lnTo>
                  <a:lnTo>
                    <a:pt x="281" y="955"/>
                  </a:lnTo>
                  <a:lnTo>
                    <a:pt x="153" y="955"/>
                  </a:lnTo>
                  <a:lnTo>
                    <a:pt x="150" y="955"/>
                  </a:lnTo>
                  <a:lnTo>
                    <a:pt x="147" y="958"/>
                  </a:lnTo>
                  <a:lnTo>
                    <a:pt x="144" y="961"/>
                  </a:lnTo>
                  <a:lnTo>
                    <a:pt x="143" y="964"/>
                  </a:lnTo>
                  <a:lnTo>
                    <a:pt x="142" y="967"/>
                  </a:lnTo>
                  <a:lnTo>
                    <a:pt x="142" y="1105"/>
                  </a:lnTo>
                  <a:lnTo>
                    <a:pt x="143" y="1109"/>
                  </a:lnTo>
                  <a:lnTo>
                    <a:pt x="144" y="1113"/>
                  </a:lnTo>
                  <a:lnTo>
                    <a:pt x="147" y="1115"/>
                  </a:lnTo>
                  <a:lnTo>
                    <a:pt x="150" y="1117"/>
                  </a:lnTo>
                  <a:lnTo>
                    <a:pt x="153" y="1118"/>
                  </a:lnTo>
                  <a:lnTo>
                    <a:pt x="281" y="1118"/>
                  </a:lnTo>
                  <a:lnTo>
                    <a:pt x="300" y="1120"/>
                  </a:lnTo>
                  <a:lnTo>
                    <a:pt x="317" y="1128"/>
                  </a:lnTo>
                  <a:lnTo>
                    <a:pt x="332" y="1140"/>
                  </a:lnTo>
                  <a:lnTo>
                    <a:pt x="343" y="1156"/>
                  </a:lnTo>
                  <a:lnTo>
                    <a:pt x="350" y="1174"/>
                  </a:lnTo>
                  <a:lnTo>
                    <a:pt x="362" y="1228"/>
                  </a:lnTo>
                  <a:lnTo>
                    <a:pt x="379" y="1280"/>
                  </a:lnTo>
                  <a:lnTo>
                    <a:pt x="400" y="1331"/>
                  </a:lnTo>
                  <a:lnTo>
                    <a:pt x="425" y="1379"/>
                  </a:lnTo>
                  <a:lnTo>
                    <a:pt x="454" y="1427"/>
                  </a:lnTo>
                  <a:lnTo>
                    <a:pt x="462" y="1445"/>
                  </a:lnTo>
                  <a:lnTo>
                    <a:pt x="467" y="1464"/>
                  </a:lnTo>
                  <a:lnTo>
                    <a:pt x="465" y="1483"/>
                  </a:lnTo>
                  <a:lnTo>
                    <a:pt x="457" y="1500"/>
                  </a:lnTo>
                  <a:lnTo>
                    <a:pt x="446" y="1515"/>
                  </a:lnTo>
                  <a:lnTo>
                    <a:pt x="356" y="1606"/>
                  </a:lnTo>
                  <a:lnTo>
                    <a:pt x="353" y="1611"/>
                  </a:lnTo>
                  <a:lnTo>
                    <a:pt x="353" y="1617"/>
                  </a:lnTo>
                  <a:lnTo>
                    <a:pt x="356" y="1623"/>
                  </a:lnTo>
                  <a:lnTo>
                    <a:pt x="453" y="1720"/>
                  </a:lnTo>
                  <a:lnTo>
                    <a:pt x="456" y="1722"/>
                  </a:lnTo>
                  <a:lnTo>
                    <a:pt x="459" y="1723"/>
                  </a:lnTo>
                  <a:lnTo>
                    <a:pt x="462" y="1724"/>
                  </a:lnTo>
                  <a:lnTo>
                    <a:pt x="465" y="1723"/>
                  </a:lnTo>
                  <a:lnTo>
                    <a:pt x="468" y="1722"/>
                  </a:lnTo>
                  <a:lnTo>
                    <a:pt x="471" y="1720"/>
                  </a:lnTo>
                  <a:lnTo>
                    <a:pt x="559" y="1630"/>
                  </a:lnTo>
                  <a:lnTo>
                    <a:pt x="574" y="1619"/>
                  </a:lnTo>
                  <a:lnTo>
                    <a:pt x="591" y="1612"/>
                  </a:lnTo>
                  <a:lnTo>
                    <a:pt x="609" y="1610"/>
                  </a:lnTo>
                  <a:lnTo>
                    <a:pt x="629" y="1614"/>
                  </a:lnTo>
                  <a:lnTo>
                    <a:pt x="648" y="1622"/>
                  </a:lnTo>
                  <a:lnTo>
                    <a:pt x="695" y="1651"/>
                  </a:lnTo>
                  <a:lnTo>
                    <a:pt x="744" y="1676"/>
                  </a:lnTo>
                  <a:lnTo>
                    <a:pt x="795" y="1697"/>
                  </a:lnTo>
                  <a:lnTo>
                    <a:pt x="846" y="1714"/>
                  </a:lnTo>
                  <a:lnTo>
                    <a:pt x="900" y="1726"/>
                  </a:lnTo>
                  <a:lnTo>
                    <a:pt x="919" y="1733"/>
                  </a:lnTo>
                  <a:lnTo>
                    <a:pt x="935" y="1744"/>
                  </a:lnTo>
                  <a:lnTo>
                    <a:pt x="947" y="1759"/>
                  </a:lnTo>
                  <a:lnTo>
                    <a:pt x="955" y="1776"/>
                  </a:lnTo>
                  <a:lnTo>
                    <a:pt x="957" y="1796"/>
                  </a:lnTo>
                  <a:lnTo>
                    <a:pt x="957" y="1922"/>
                  </a:lnTo>
                  <a:lnTo>
                    <a:pt x="958" y="1926"/>
                  </a:lnTo>
                  <a:lnTo>
                    <a:pt x="959" y="1929"/>
                  </a:lnTo>
                  <a:lnTo>
                    <a:pt x="963" y="1932"/>
                  </a:lnTo>
                  <a:lnTo>
                    <a:pt x="966" y="1934"/>
                  </a:lnTo>
                  <a:lnTo>
                    <a:pt x="970" y="1934"/>
                  </a:lnTo>
                  <a:lnTo>
                    <a:pt x="1108" y="1934"/>
                  </a:lnTo>
                  <a:lnTo>
                    <a:pt x="1111" y="1934"/>
                  </a:lnTo>
                  <a:lnTo>
                    <a:pt x="1114" y="1932"/>
                  </a:lnTo>
                  <a:lnTo>
                    <a:pt x="1118" y="1929"/>
                  </a:lnTo>
                  <a:lnTo>
                    <a:pt x="1119" y="1926"/>
                  </a:lnTo>
                  <a:lnTo>
                    <a:pt x="1120" y="1922"/>
                  </a:lnTo>
                  <a:lnTo>
                    <a:pt x="1120" y="1796"/>
                  </a:lnTo>
                  <a:lnTo>
                    <a:pt x="1123" y="1776"/>
                  </a:lnTo>
                  <a:lnTo>
                    <a:pt x="1130" y="1759"/>
                  </a:lnTo>
                  <a:lnTo>
                    <a:pt x="1142" y="1744"/>
                  </a:lnTo>
                  <a:lnTo>
                    <a:pt x="1158" y="1733"/>
                  </a:lnTo>
                  <a:lnTo>
                    <a:pt x="1177" y="1726"/>
                  </a:lnTo>
                  <a:lnTo>
                    <a:pt x="1231" y="1714"/>
                  </a:lnTo>
                  <a:lnTo>
                    <a:pt x="1282" y="1697"/>
                  </a:lnTo>
                  <a:lnTo>
                    <a:pt x="1333" y="1676"/>
                  </a:lnTo>
                  <a:lnTo>
                    <a:pt x="1382" y="1650"/>
                  </a:lnTo>
                  <a:lnTo>
                    <a:pt x="1430" y="1622"/>
                  </a:lnTo>
                  <a:lnTo>
                    <a:pt x="1447" y="1614"/>
                  </a:lnTo>
                  <a:lnTo>
                    <a:pt x="1466" y="1610"/>
                  </a:lnTo>
                  <a:lnTo>
                    <a:pt x="1485" y="1611"/>
                  </a:lnTo>
                  <a:lnTo>
                    <a:pt x="1503" y="1619"/>
                  </a:lnTo>
                  <a:lnTo>
                    <a:pt x="1518" y="1630"/>
                  </a:lnTo>
                  <a:lnTo>
                    <a:pt x="1608" y="1720"/>
                  </a:lnTo>
                  <a:lnTo>
                    <a:pt x="1611" y="1722"/>
                  </a:lnTo>
                  <a:lnTo>
                    <a:pt x="1614" y="1723"/>
                  </a:lnTo>
                  <a:lnTo>
                    <a:pt x="1617" y="1724"/>
                  </a:lnTo>
                  <a:lnTo>
                    <a:pt x="1619" y="1723"/>
                  </a:lnTo>
                  <a:lnTo>
                    <a:pt x="1622" y="1722"/>
                  </a:lnTo>
                  <a:lnTo>
                    <a:pt x="1625" y="1720"/>
                  </a:lnTo>
                  <a:lnTo>
                    <a:pt x="1723" y="1623"/>
                  </a:lnTo>
                  <a:lnTo>
                    <a:pt x="1726" y="1618"/>
                  </a:lnTo>
                  <a:lnTo>
                    <a:pt x="1726" y="1611"/>
                  </a:lnTo>
                  <a:lnTo>
                    <a:pt x="1723" y="1606"/>
                  </a:lnTo>
                  <a:lnTo>
                    <a:pt x="1633" y="1516"/>
                  </a:lnTo>
                  <a:lnTo>
                    <a:pt x="1621" y="1501"/>
                  </a:lnTo>
                  <a:lnTo>
                    <a:pt x="1615" y="1483"/>
                  </a:lnTo>
                  <a:lnTo>
                    <a:pt x="1613" y="1464"/>
                  </a:lnTo>
                  <a:lnTo>
                    <a:pt x="1616" y="1446"/>
                  </a:lnTo>
                  <a:lnTo>
                    <a:pt x="1624" y="1428"/>
                  </a:lnTo>
                  <a:lnTo>
                    <a:pt x="1654" y="1380"/>
                  </a:lnTo>
                  <a:lnTo>
                    <a:pt x="1679" y="1332"/>
                  </a:lnTo>
                  <a:lnTo>
                    <a:pt x="1700" y="1281"/>
                  </a:lnTo>
                  <a:lnTo>
                    <a:pt x="1717" y="1229"/>
                  </a:lnTo>
                  <a:lnTo>
                    <a:pt x="1730" y="1175"/>
                  </a:lnTo>
                  <a:lnTo>
                    <a:pt x="1736" y="1156"/>
                  </a:lnTo>
                  <a:lnTo>
                    <a:pt x="1747" y="1141"/>
                  </a:lnTo>
                  <a:lnTo>
                    <a:pt x="1761" y="1128"/>
                  </a:lnTo>
                  <a:lnTo>
                    <a:pt x="1779" y="1121"/>
                  </a:lnTo>
                  <a:lnTo>
                    <a:pt x="1798" y="1119"/>
                  </a:lnTo>
                  <a:lnTo>
                    <a:pt x="1925" y="1119"/>
                  </a:lnTo>
                  <a:lnTo>
                    <a:pt x="1929" y="1118"/>
                  </a:lnTo>
                  <a:lnTo>
                    <a:pt x="1932" y="1117"/>
                  </a:lnTo>
                  <a:lnTo>
                    <a:pt x="1934" y="1114"/>
                  </a:lnTo>
                  <a:lnTo>
                    <a:pt x="1936" y="1110"/>
                  </a:lnTo>
                  <a:lnTo>
                    <a:pt x="1936" y="1107"/>
                  </a:lnTo>
                  <a:lnTo>
                    <a:pt x="1936" y="969"/>
                  </a:lnTo>
                  <a:lnTo>
                    <a:pt x="1936" y="965"/>
                  </a:lnTo>
                  <a:lnTo>
                    <a:pt x="1934" y="962"/>
                  </a:lnTo>
                  <a:lnTo>
                    <a:pt x="1932" y="959"/>
                  </a:lnTo>
                  <a:lnTo>
                    <a:pt x="1929" y="958"/>
                  </a:lnTo>
                  <a:lnTo>
                    <a:pt x="1925" y="957"/>
                  </a:lnTo>
                  <a:lnTo>
                    <a:pt x="1798" y="957"/>
                  </a:lnTo>
                  <a:lnTo>
                    <a:pt x="1779" y="954"/>
                  </a:lnTo>
                  <a:lnTo>
                    <a:pt x="1761" y="946"/>
                  </a:lnTo>
                  <a:lnTo>
                    <a:pt x="1747" y="934"/>
                  </a:lnTo>
                  <a:lnTo>
                    <a:pt x="1736" y="919"/>
                  </a:lnTo>
                  <a:lnTo>
                    <a:pt x="1730" y="900"/>
                  </a:lnTo>
                  <a:lnTo>
                    <a:pt x="1716" y="847"/>
                  </a:lnTo>
                  <a:lnTo>
                    <a:pt x="1699" y="794"/>
                  </a:lnTo>
                  <a:lnTo>
                    <a:pt x="1678" y="744"/>
                  </a:lnTo>
                  <a:lnTo>
                    <a:pt x="1654" y="694"/>
                  </a:lnTo>
                  <a:lnTo>
                    <a:pt x="1624" y="648"/>
                  </a:lnTo>
                  <a:lnTo>
                    <a:pt x="1616" y="630"/>
                  </a:lnTo>
                  <a:lnTo>
                    <a:pt x="1613" y="611"/>
                  </a:lnTo>
                  <a:lnTo>
                    <a:pt x="1615" y="592"/>
                  </a:lnTo>
                  <a:lnTo>
                    <a:pt x="1621" y="574"/>
                  </a:lnTo>
                  <a:lnTo>
                    <a:pt x="1633" y="559"/>
                  </a:lnTo>
                  <a:lnTo>
                    <a:pt x="1724" y="468"/>
                  </a:lnTo>
                  <a:lnTo>
                    <a:pt x="1728" y="463"/>
                  </a:lnTo>
                  <a:lnTo>
                    <a:pt x="1728" y="457"/>
                  </a:lnTo>
                  <a:lnTo>
                    <a:pt x="1724" y="451"/>
                  </a:lnTo>
                  <a:lnTo>
                    <a:pt x="1626" y="354"/>
                  </a:lnTo>
                  <a:lnTo>
                    <a:pt x="1623" y="351"/>
                  </a:lnTo>
                  <a:lnTo>
                    <a:pt x="1621" y="350"/>
                  </a:lnTo>
                  <a:lnTo>
                    <a:pt x="1618" y="350"/>
                  </a:lnTo>
                  <a:lnTo>
                    <a:pt x="1616" y="350"/>
                  </a:lnTo>
                  <a:lnTo>
                    <a:pt x="1613" y="351"/>
                  </a:lnTo>
                  <a:lnTo>
                    <a:pt x="1609" y="354"/>
                  </a:lnTo>
                  <a:lnTo>
                    <a:pt x="1520" y="444"/>
                  </a:lnTo>
                  <a:lnTo>
                    <a:pt x="1504" y="456"/>
                  </a:lnTo>
                  <a:lnTo>
                    <a:pt x="1486" y="462"/>
                  </a:lnTo>
                  <a:lnTo>
                    <a:pt x="1467" y="464"/>
                  </a:lnTo>
                  <a:lnTo>
                    <a:pt x="1449" y="461"/>
                  </a:lnTo>
                  <a:lnTo>
                    <a:pt x="1431" y="452"/>
                  </a:lnTo>
                  <a:lnTo>
                    <a:pt x="1384" y="423"/>
                  </a:lnTo>
                  <a:lnTo>
                    <a:pt x="1335" y="399"/>
                  </a:lnTo>
                  <a:lnTo>
                    <a:pt x="1284" y="378"/>
                  </a:lnTo>
                  <a:lnTo>
                    <a:pt x="1232" y="361"/>
                  </a:lnTo>
                  <a:lnTo>
                    <a:pt x="1178" y="348"/>
                  </a:lnTo>
                  <a:lnTo>
                    <a:pt x="1159" y="341"/>
                  </a:lnTo>
                  <a:lnTo>
                    <a:pt x="1143" y="330"/>
                  </a:lnTo>
                  <a:lnTo>
                    <a:pt x="1131" y="315"/>
                  </a:lnTo>
                  <a:lnTo>
                    <a:pt x="1124" y="298"/>
                  </a:lnTo>
                  <a:lnTo>
                    <a:pt x="1121" y="278"/>
                  </a:lnTo>
                  <a:lnTo>
                    <a:pt x="1121" y="152"/>
                  </a:lnTo>
                  <a:lnTo>
                    <a:pt x="1121" y="149"/>
                  </a:lnTo>
                  <a:lnTo>
                    <a:pt x="1119" y="145"/>
                  </a:lnTo>
                  <a:lnTo>
                    <a:pt x="1117" y="142"/>
                  </a:lnTo>
                  <a:lnTo>
                    <a:pt x="1112" y="140"/>
                  </a:lnTo>
                  <a:lnTo>
                    <a:pt x="1109" y="140"/>
                  </a:lnTo>
                  <a:lnTo>
                    <a:pt x="971" y="140"/>
                  </a:lnTo>
                  <a:close/>
                  <a:moveTo>
                    <a:pt x="970" y="0"/>
                  </a:moveTo>
                  <a:lnTo>
                    <a:pt x="1108" y="0"/>
                  </a:lnTo>
                  <a:lnTo>
                    <a:pt x="1139" y="3"/>
                  </a:lnTo>
                  <a:lnTo>
                    <a:pt x="1167" y="12"/>
                  </a:lnTo>
                  <a:lnTo>
                    <a:pt x="1193" y="25"/>
                  </a:lnTo>
                  <a:lnTo>
                    <a:pt x="1216" y="44"/>
                  </a:lnTo>
                  <a:lnTo>
                    <a:pt x="1234" y="66"/>
                  </a:lnTo>
                  <a:lnTo>
                    <a:pt x="1248" y="93"/>
                  </a:lnTo>
                  <a:lnTo>
                    <a:pt x="1257" y="121"/>
                  </a:lnTo>
                  <a:lnTo>
                    <a:pt x="1260" y="152"/>
                  </a:lnTo>
                  <a:lnTo>
                    <a:pt x="1260" y="223"/>
                  </a:lnTo>
                  <a:lnTo>
                    <a:pt x="1329" y="245"/>
                  </a:lnTo>
                  <a:lnTo>
                    <a:pt x="1394" y="272"/>
                  </a:lnTo>
                  <a:lnTo>
                    <a:pt x="1457" y="305"/>
                  </a:lnTo>
                  <a:lnTo>
                    <a:pt x="1508" y="255"/>
                  </a:lnTo>
                  <a:lnTo>
                    <a:pt x="1527" y="239"/>
                  </a:lnTo>
                  <a:lnTo>
                    <a:pt x="1547" y="227"/>
                  </a:lnTo>
                  <a:lnTo>
                    <a:pt x="1569" y="217"/>
                  </a:lnTo>
                  <a:lnTo>
                    <a:pt x="1592" y="212"/>
                  </a:lnTo>
                  <a:lnTo>
                    <a:pt x="1616" y="210"/>
                  </a:lnTo>
                  <a:lnTo>
                    <a:pt x="1640" y="212"/>
                  </a:lnTo>
                  <a:lnTo>
                    <a:pt x="1663" y="217"/>
                  </a:lnTo>
                  <a:lnTo>
                    <a:pt x="1684" y="227"/>
                  </a:lnTo>
                  <a:lnTo>
                    <a:pt x="1705" y="239"/>
                  </a:lnTo>
                  <a:lnTo>
                    <a:pt x="1723" y="255"/>
                  </a:lnTo>
                  <a:lnTo>
                    <a:pt x="1821" y="352"/>
                  </a:lnTo>
                  <a:lnTo>
                    <a:pt x="1839" y="373"/>
                  </a:lnTo>
                  <a:lnTo>
                    <a:pt x="1852" y="397"/>
                  </a:lnTo>
                  <a:lnTo>
                    <a:pt x="1862" y="422"/>
                  </a:lnTo>
                  <a:lnTo>
                    <a:pt x="1866" y="447"/>
                  </a:lnTo>
                  <a:lnTo>
                    <a:pt x="1866" y="474"/>
                  </a:lnTo>
                  <a:lnTo>
                    <a:pt x="1862" y="499"/>
                  </a:lnTo>
                  <a:lnTo>
                    <a:pt x="1852" y="523"/>
                  </a:lnTo>
                  <a:lnTo>
                    <a:pt x="1839" y="546"/>
                  </a:lnTo>
                  <a:lnTo>
                    <a:pt x="1821" y="567"/>
                  </a:lnTo>
                  <a:lnTo>
                    <a:pt x="1771" y="618"/>
                  </a:lnTo>
                  <a:lnTo>
                    <a:pt x="1796" y="665"/>
                  </a:lnTo>
                  <a:lnTo>
                    <a:pt x="1819" y="714"/>
                  </a:lnTo>
                  <a:lnTo>
                    <a:pt x="1837" y="765"/>
                  </a:lnTo>
                  <a:lnTo>
                    <a:pt x="1853" y="816"/>
                  </a:lnTo>
                  <a:lnTo>
                    <a:pt x="1925" y="816"/>
                  </a:lnTo>
                  <a:lnTo>
                    <a:pt x="1955" y="818"/>
                  </a:lnTo>
                  <a:lnTo>
                    <a:pt x="1984" y="828"/>
                  </a:lnTo>
                  <a:lnTo>
                    <a:pt x="2010" y="842"/>
                  </a:lnTo>
                  <a:lnTo>
                    <a:pt x="2032" y="861"/>
                  </a:lnTo>
                  <a:lnTo>
                    <a:pt x="2051" y="883"/>
                  </a:lnTo>
                  <a:lnTo>
                    <a:pt x="2065" y="909"/>
                  </a:lnTo>
                  <a:lnTo>
                    <a:pt x="2075" y="938"/>
                  </a:lnTo>
                  <a:lnTo>
                    <a:pt x="2077" y="968"/>
                  </a:lnTo>
                  <a:lnTo>
                    <a:pt x="2077" y="1106"/>
                  </a:lnTo>
                  <a:lnTo>
                    <a:pt x="2075" y="1137"/>
                  </a:lnTo>
                  <a:lnTo>
                    <a:pt x="2065" y="1165"/>
                  </a:lnTo>
                  <a:lnTo>
                    <a:pt x="2051" y="1192"/>
                  </a:lnTo>
                  <a:lnTo>
                    <a:pt x="2032" y="1214"/>
                  </a:lnTo>
                  <a:lnTo>
                    <a:pt x="2010" y="1233"/>
                  </a:lnTo>
                  <a:lnTo>
                    <a:pt x="1984" y="1247"/>
                  </a:lnTo>
                  <a:lnTo>
                    <a:pt x="1955" y="1255"/>
                  </a:lnTo>
                  <a:lnTo>
                    <a:pt x="1925" y="1258"/>
                  </a:lnTo>
                  <a:lnTo>
                    <a:pt x="1925" y="1259"/>
                  </a:lnTo>
                  <a:lnTo>
                    <a:pt x="1853" y="1259"/>
                  </a:lnTo>
                  <a:lnTo>
                    <a:pt x="1831" y="1328"/>
                  </a:lnTo>
                  <a:lnTo>
                    <a:pt x="1803" y="1393"/>
                  </a:lnTo>
                  <a:lnTo>
                    <a:pt x="1771" y="1456"/>
                  </a:lnTo>
                  <a:lnTo>
                    <a:pt x="1821" y="1507"/>
                  </a:lnTo>
                  <a:lnTo>
                    <a:pt x="1839" y="1528"/>
                  </a:lnTo>
                  <a:lnTo>
                    <a:pt x="1852" y="1551"/>
                  </a:lnTo>
                  <a:lnTo>
                    <a:pt x="1862" y="1577"/>
                  </a:lnTo>
                  <a:lnTo>
                    <a:pt x="1866" y="1602"/>
                  </a:lnTo>
                  <a:lnTo>
                    <a:pt x="1866" y="1628"/>
                  </a:lnTo>
                  <a:lnTo>
                    <a:pt x="1862" y="1654"/>
                  </a:lnTo>
                  <a:lnTo>
                    <a:pt x="1852" y="1678"/>
                  </a:lnTo>
                  <a:lnTo>
                    <a:pt x="1839" y="1701"/>
                  </a:lnTo>
                  <a:lnTo>
                    <a:pt x="1821" y="1722"/>
                  </a:lnTo>
                  <a:lnTo>
                    <a:pt x="1723" y="1820"/>
                  </a:lnTo>
                  <a:lnTo>
                    <a:pt x="1705" y="1836"/>
                  </a:lnTo>
                  <a:lnTo>
                    <a:pt x="1684" y="1849"/>
                  </a:lnTo>
                  <a:lnTo>
                    <a:pt x="1663" y="1857"/>
                  </a:lnTo>
                  <a:lnTo>
                    <a:pt x="1640" y="1863"/>
                  </a:lnTo>
                  <a:lnTo>
                    <a:pt x="1616" y="1864"/>
                  </a:lnTo>
                  <a:lnTo>
                    <a:pt x="1592" y="1863"/>
                  </a:lnTo>
                  <a:lnTo>
                    <a:pt x="1569" y="1857"/>
                  </a:lnTo>
                  <a:lnTo>
                    <a:pt x="1547" y="1849"/>
                  </a:lnTo>
                  <a:lnTo>
                    <a:pt x="1527" y="1836"/>
                  </a:lnTo>
                  <a:lnTo>
                    <a:pt x="1508" y="1820"/>
                  </a:lnTo>
                  <a:lnTo>
                    <a:pt x="1457" y="1770"/>
                  </a:lnTo>
                  <a:lnTo>
                    <a:pt x="1410" y="1796"/>
                  </a:lnTo>
                  <a:lnTo>
                    <a:pt x="1361" y="1818"/>
                  </a:lnTo>
                  <a:lnTo>
                    <a:pt x="1312" y="1837"/>
                  </a:lnTo>
                  <a:lnTo>
                    <a:pt x="1260" y="1852"/>
                  </a:lnTo>
                  <a:lnTo>
                    <a:pt x="1260" y="1924"/>
                  </a:lnTo>
                  <a:lnTo>
                    <a:pt x="1257" y="1954"/>
                  </a:lnTo>
                  <a:lnTo>
                    <a:pt x="1248" y="1983"/>
                  </a:lnTo>
                  <a:lnTo>
                    <a:pt x="1234" y="2009"/>
                  </a:lnTo>
                  <a:lnTo>
                    <a:pt x="1216" y="2031"/>
                  </a:lnTo>
                  <a:lnTo>
                    <a:pt x="1193" y="2050"/>
                  </a:lnTo>
                  <a:lnTo>
                    <a:pt x="1167" y="2064"/>
                  </a:lnTo>
                  <a:lnTo>
                    <a:pt x="1139" y="2073"/>
                  </a:lnTo>
                  <a:lnTo>
                    <a:pt x="1108" y="2076"/>
                  </a:lnTo>
                  <a:lnTo>
                    <a:pt x="970" y="2076"/>
                  </a:lnTo>
                  <a:lnTo>
                    <a:pt x="938" y="2073"/>
                  </a:lnTo>
                  <a:lnTo>
                    <a:pt x="910" y="2064"/>
                  </a:lnTo>
                  <a:lnTo>
                    <a:pt x="884" y="2050"/>
                  </a:lnTo>
                  <a:lnTo>
                    <a:pt x="861" y="2031"/>
                  </a:lnTo>
                  <a:lnTo>
                    <a:pt x="843" y="2009"/>
                  </a:lnTo>
                  <a:lnTo>
                    <a:pt x="829" y="1983"/>
                  </a:lnTo>
                  <a:lnTo>
                    <a:pt x="820" y="1954"/>
                  </a:lnTo>
                  <a:lnTo>
                    <a:pt x="817" y="1924"/>
                  </a:lnTo>
                  <a:lnTo>
                    <a:pt x="817" y="1852"/>
                  </a:lnTo>
                  <a:lnTo>
                    <a:pt x="748" y="1831"/>
                  </a:lnTo>
                  <a:lnTo>
                    <a:pt x="683" y="1802"/>
                  </a:lnTo>
                  <a:lnTo>
                    <a:pt x="620" y="1770"/>
                  </a:lnTo>
                  <a:lnTo>
                    <a:pt x="569" y="1820"/>
                  </a:lnTo>
                  <a:lnTo>
                    <a:pt x="550" y="1836"/>
                  </a:lnTo>
                  <a:lnTo>
                    <a:pt x="530" y="1849"/>
                  </a:lnTo>
                  <a:lnTo>
                    <a:pt x="508" y="1857"/>
                  </a:lnTo>
                  <a:lnTo>
                    <a:pt x="486" y="1863"/>
                  </a:lnTo>
                  <a:lnTo>
                    <a:pt x="461" y="1864"/>
                  </a:lnTo>
                  <a:lnTo>
                    <a:pt x="437" y="1863"/>
                  </a:lnTo>
                  <a:lnTo>
                    <a:pt x="414" y="1857"/>
                  </a:lnTo>
                  <a:lnTo>
                    <a:pt x="393" y="1849"/>
                  </a:lnTo>
                  <a:lnTo>
                    <a:pt x="372" y="1836"/>
                  </a:lnTo>
                  <a:lnTo>
                    <a:pt x="354" y="1820"/>
                  </a:lnTo>
                  <a:lnTo>
                    <a:pt x="256" y="1722"/>
                  </a:lnTo>
                  <a:lnTo>
                    <a:pt x="238" y="1701"/>
                  </a:lnTo>
                  <a:lnTo>
                    <a:pt x="225" y="1678"/>
                  </a:lnTo>
                  <a:lnTo>
                    <a:pt x="216" y="1654"/>
                  </a:lnTo>
                  <a:lnTo>
                    <a:pt x="211" y="1628"/>
                  </a:lnTo>
                  <a:lnTo>
                    <a:pt x="211" y="1602"/>
                  </a:lnTo>
                  <a:lnTo>
                    <a:pt x="216" y="1577"/>
                  </a:lnTo>
                  <a:lnTo>
                    <a:pt x="225" y="1551"/>
                  </a:lnTo>
                  <a:lnTo>
                    <a:pt x="238" y="1528"/>
                  </a:lnTo>
                  <a:lnTo>
                    <a:pt x="256" y="1507"/>
                  </a:lnTo>
                  <a:lnTo>
                    <a:pt x="306" y="1456"/>
                  </a:lnTo>
                  <a:lnTo>
                    <a:pt x="281" y="1410"/>
                  </a:lnTo>
                  <a:lnTo>
                    <a:pt x="259" y="1360"/>
                  </a:lnTo>
                  <a:lnTo>
                    <a:pt x="240" y="1311"/>
                  </a:lnTo>
                  <a:lnTo>
                    <a:pt x="224" y="1259"/>
                  </a:lnTo>
                  <a:lnTo>
                    <a:pt x="152" y="1259"/>
                  </a:lnTo>
                  <a:lnTo>
                    <a:pt x="122" y="1256"/>
                  </a:lnTo>
                  <a:lnTo>
                    <a:pt x="93" y="1248"/>
                  </a:lnTo>
                  <a:lnTo>
                    <a:pt x="67" y="1233"/>
                  </a:lnTo>
                  <a:lnTo>
                    <a:pt x="45" y="1215"/>
                  </a:lnTo>
                  <a:lnTo>
                    <a:pt x="26" y="1192"/>
                  </a:lnTo>
                  <a:lnTo>
                    <a:pt x="12" y="1166"/>
                  </a:lnTo>
                  <a:lnTo>
                    <a:pt x="3" y="1138"/>
                  </a:lnTo>
                  <a:lnTo>
                    <a:pt x="0" y="1107"/>
                  </a:lnTo>
                  <a:lnTo>
                    <a:pt x="0" y="969"/>
                  </a:lnTo>
                  <a:lnTo>
                    <a:pt x="3" y="938"/>
                  </a:lnTo>
                  <a:lnTo>
                    <a:pt x="12" y="909"/>
                  </a:lnTo>
                  <a:lnTo>
                    <a:pt x="26" y="884"/>
                  </a:lnTo>
                  <a:lnTo>
                    <a:pt x="45" y="861"/>
                  </a:lnTo>
                  <a:lnTo>
                    <a:pt x="67" y="843"/>
                  </a:lnTo>
                  <a:lnTo>
                    <a:pt x="93" y="829"/>
                  </a:lnTo>
                  <a:lnTo>
                    <a:pt x="122" y="819"/>
                  </a:lnTo>
                  <a:lnTo>
                    <a:pt x="152" y="816"/>
                  </a:lnTo>
                  <a:lnTo>
                    <a:pt x="224" y="816"/>
                  </a:lnTo>
                  <a:lnTo>
                    <a:pt x="246" y="748"/>
                  </a:lnTo>
                  <a:lnTo>
                    <a:pt x="274" y="682"/>
                  </a:lnTo>
                  <a:lnTo>
                    <a:pt x="306" y="619"/>
                  </a:lnTo>
                  <a:lnTo>
                    <a:pt x="256" y="568"/>
                  </a:lnTo>
                  <a:lnTo>
                    <a:pt x="238" y="547"/>
                  </a:lnTo>
                  <a:lnTo>
                    <a:pt x="225" y="524"/>
                  </a:lnTo>
                  <a:lnTo>
                    <a:pt x="216" y="500"/>
                  </a:lnTo>
                  <a:lnTo>
                    <a:pt x="211" y="474"/>
                  </a:lnTo>
                  <a:lnTo>
                    <a:pt x="211" y="448"/>
                  </a:lnTo>
                  <a:lnTo>
                    <a:pt x="216" y="422"/>
                  </a:lnTo>
                  <a:lnTo>
                    <a:pt x="225" y="398"/>
                  </a:lnTo>
                  <a:lnTo>
                    <a:pt x="238" y="374"/>
                  </a:lnTo>
                  <a:lnTo>
                    <a:pt x="256" y="353"/>
                  </a:lnTo>
                  <a:lnTo>
                    <a:pt x="354" y="255"/>
                  </a:lnTo>
                  <a:lnTo>
                    <a:pt x="372" y="239"/>
                  </a:lnTo>
                  <a:lnTo>
                    <a:pt x="393" y="227"/>
                  </a:lnTo>
                  <a:lnTo>
                    <a:pt x="414" y="218"/>
                  </a:lnTo>
                  <a:lnTo>
                    <a:pt x="437" y="213"/>
                  </a:lnTo>
                  <a:lnTo>
                    <a:pt x="461" y="211"/>
                  </a:lnTo>
                  <a:lnTo>
                    <a:pt x="486" y="213"/>
                  </a:lnTo>
                  <a:lnTo>
                    <a:pt x="508" y="218"/>
                  </a:lnTo>
                  <a:lnTo>
                    <a:pt x="530" y="227"/>
                  </a:lnTo>
                  <a:lnTo>
                    <a:pt x="550" y="239"/>
                  </a:lnTo>
                  <a:lnTo>
                    <a:pt x="569" y="255"/>
                  </a:lnTo>
                  <a:lnTo>
                    <a:pt x="620" y="306"/>
                  </a:lnTo>
                  <a:lnTo>
                    <a:pt x="667" y="281"/>
                  </a:lnTo>
                  <a:lnTo>
                    <a:pt x="716" y="258"/>
                  </a:lnTo>
                  <a:lnTo>
                    <a:pt x="765" y="239"/>
                  </a:lnTo>
                  <a:lnTo>
                    <a:pt x="817" y="224"/>
                  </a:lnTo>
                  <a:lnTo>
                    <a:pt x="817" y="152"/>
                  </a:lnTo>
                  <a:lnTo>
                    <a:pt x="820" y="121"/>
                  </a:lnTo>
                  <a:lnTo>
                    <a:pt x="829" y="93"/>
                  </a:lnTo>
                  <a:lnTo>
                    <a:pt x="843" y="66"/>
                  </a:lnTo>
                  <a:lnTo>
                    <a:pt x="861" y="44"/>
                  </a:lnTo>
                  <a:lnTo>
                    <a:pt x="884" y="25"/>
                  </a:lnTo>
                  <a:lnTo>
                    <a:pt x="910" y="12"/>
                  </a:lnTo>
                  <a:lnTo>
                    <a:pt x="938" y="3"/>
                  </a:lnTo>
                  <a:lnTo>
                    <a:pt x="9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71"/>
            <p:cNvSpPr>
              <a:spLocks noEditPoints="1"/>
            </p:cNvSpPr>
            <p:nvPr/>
          </p:nvSpPr>
          <p:spPr bwMode="auto">
            <a:xfrm>
              <a:off x="3729038" y="2011363"/>
              <a:ext cx="139700" cy="139700"/>
            </a:xfrm>
            <a:custGeom>
              <a:avLst/>
              <a:gdLst>
                <a:gd name="T0" fmla="*/ 398 w 886"/>
                <a:gd name="T1" fmla="*/ 143 h 884"/>
                <a:gd name="T2" fmla="*/ 316 w 886"/>
                <a:gd name="T3" fmla="*/ 169 h 884"/>
                <a:gd name="T4" fmla="*/ 245 w 886"/>
                <a:gd name="T5" fmla="*/ 214 h 884"/>
                <a:gd name="T6" fmla="*/ 189 w 886"/>
                <a:gd name="T7" fmla="*/ 277 h 884"/>
                <a:gd name="T8" fmla="*/ 153 w 886"/>
                <a:gd name="T9" fmla="*/ 355 h 884"/>
                <a:gd name="T10" fmla="*/ 141 w 886"/>
                <a:gd name="T11" fmla="*/ 442 h 884"/>
                <a:gd name="T12" fmla="*/ 153 w 886"/>
                <a:gd name="T13" fmla="*/ 529 h 884"/>
                <a:gd name="T14" fmla="*/ 189 w 886"/>
                <a:gd name="T15" fmla="*/ 606 h 884"/>
                <a:gd name="T16" fmla="*/ 245 w 886"/>
                <a:gd name="T17" fmla="*/ 669 h 884"/>
                <a:gd name="T18" fmla="*/ 316 w 886"/>
                <a:gd name="T19" fmla="*/ 716 h 884"/>
                <a:gd name="T20" fmla="*/ 398 w 886"/>
                <a:gd name="T21" fmla="*/ 740 h 884"/>
                <a:gd name="T22" fmla="*/ 488 w 886"/>
                <a:gd name="T23" fmla="*/ 740 h 884"/>
                <a:gd name="T24" fmla="*/ 570 w 886"/>
                <a:gd name="T25" fmla="*/ 716 h 884"/>
                <a:gd name="T26" fmla="*/ 641 w 886"/>
                <a:gd name="T27" fmla="*/ 669 h 884"/>
                <a:gd name="T28" fmla="*/ 696 w 886"/>
                <a:gd name="T29" fmla="*/ 606 h 884"/>
                <a:gd name="T30" fmla="*/ 732 w 886"/>
                <a:gd name="T31" fmla="*/ 529 h 884"/>
                <a:gd name="T32" fmla="*/ 745 w 886"/>
                <a:gd name="T33" fmla="*/ 442 h 884"/>
                <a:gd name="T34" fmla="*/ 732 w 886"/>
                <a:gd name="T35" fmla="*/ 355 h 884"/>
                <a:gd name="T36" fmla="*/ 696 w 886"/>
                <a:gd name="T37" fmla="*/ 277 h 884"/>
                <a:gd name="T38" fmla="*/ 641 w 886"/>
                <a:gd name="T39" fmla="*/ 214 h 884"/>
                <a:gd name="T40" fmla="*/ 570 w 886"/>
                <a:gd name="T41" fmla="*/ 169 h 884"/>
                <a:gd name="T42" fmla="*/ 488 w 886"/>
                <a:gd name="T43" fmla="*/ 143 h 884"/>
                <a:gd name="T44" fmla="*/ 443 w 886"/>
                <a:gd name="T45" fmla="*/ 0 h 884"/>
                <a:gd name="T46" fmla="*/ 544 w 886"/>
                <a:gd name="T47" fmla="*/ 11 h 884"/>
                <a:gd name="T48" fmla="*/ 638 w 886"/>
                <a:gd name="T49" fmla="*/ 45 h 884"/>
                <a:gd name="T50" fmla="*/ 719 w 886"/>
                <a:gd name="T51" fmla="*/ 97 h 884"/>
                <a:gd name="T52" fmla="*/ 788 w 886"/>
                <a:gd name="T53" fmla="*/ 165 h 884"/>
                <a:gd name="T54" fmla="*/ 840 w 886"/>
                <a:gd name="T55" fmla="*/ 248 h 884"/>
                <a:gd name="T56" fmla="*/ 873 w 886"/>
                <a:gd name="T57" fmla="*/ 340 h 884"/>
                <a:gd name="T58" fmla="*/ 886 w 886"/>
                <a:gd name="T59" fmla="*/ 442 h 884"/>
                <a:gd name="T60" fmla="*/ 873 w 886"/>
                <a:gd name="T61" fmla="*/ 543 h 884"/>
                <a:gd name="T62" fmla="*/ 840 w 886"/>
                <a:gd name="T63" fmla="*/ 636 h 884"/>
                <a:gd name="T64" fmla="*/ 788 w 886"/>
                <a:gd name="T65" fmla="*/ 718 h 884"/>
                <a:gd name="T66" fmla="*/ 719 w 886"/>
                <a:gd name="T67" fmla="*/ 787 h 884"/>
                <a:gd name="T68" fmla="*/ 638 w 886"/>
                <a:gd name="T69" fmla="*/ 839 h 884"/>
                <a:gd name="T70" fmla="*/ 544 w 886"/>
                <a:gd name="T71" fmla="*/ 872 h 884"/>
                <a:gd name="T72" fmla="*/ 443 w 886"/>
                <a:gd name="T73" fmla="*/ 884 h 884"/>
                <a:gd name="T74" fmla="*/ 341 w 886"/>
                <a:gd name="T75" fmla="*/ 872 h 884"/>
                <a:gd name="T76" fmla="*/ 248 w 886"/>
                <a:gd name="T77" fmla="*/ 839 h 884"/>
                <a:gd name="T78" fmla="*/ 166 w 886"/>
                <a:gd name="T79" fmla="*/ 787 h 884"/>
                <a:gd name="T80" fmla="*/ 97 w 886"/>
                <a:gd name="T81" fmla="*/ 718 h 884"/>
                <a:gd name="T82" fmla="*/ 46 w 886"/>
                <a:gd name="T83" fmla="*/ 636 h 884"/>
                <a:gd name="T84" fmla="*/ 12 w 886"/>
                <a:gd name="T85" fmla="*/ 543 h 884"/>
                <a:gd name="T86" fmla="*/ 0 w 886"/>
                <a:gd name="T87" fmla="*/ 442 h 884"/>
                <a:gd name="T88" fmla="*/ 12 w 886"/>
                <a:gd name="T89" fmla="*/ 340 h 884"/>
                <a:gd name="T90" fmla="*/ 46 w 886"/>
                <a:gd name="T91" fmla="*/ 248 h 884"/>
                <a:gd name="T92" fmla="*/ 97 w 886"/>
                <a:gd name="T93" fmla="*/ 165 h 884"/>
                <a:gd name="T94" fmla="*/ 166 w 886"/>
                <a:gd name="T95" fmla="*/ 97 h 884"/>
                <a:gd name="T96" fmla="*/ 248 w 886"/>
                <a:gd name="T97" fmla="*/ 45 h 884"/>
                <a:gd name="T98" fmla="*/ 341 w 886"/>
                <a:gd name="T99" fmla="*/ 11 h 884"/>
                <a:gd name="T100" fmla="*/ 443 w 886"/>
                <a:gd name="T101" fmla="*/ 0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86" h="884">
                  <a:moveTo>
                    <a:pt x="443" y="140"/>
                  </a:moveTo>
                  <a:lnTo>
                    <a:pt x="398" y="143"/>
                  </a:lnTo>
                  <a:lnTo>
                    <a:pt x="356" y="153"/>
                  </a:lnTo>
                  <a:lnTo>
                    <a:pt x="316" y="169"/>
                  </a:lnTo>
                  <a:lnTo>
                    <a:pt x="279" y="189"/>
                  </a:lnTo>
                  <a:lnTo>
                    <a:pt x="245" y="214"/>
                  </a:lnTo>
                  <a:lnTo>
                    <a:pt x="215" y="243"/>
                  </a:lnTo>
                  <a:lnTo>
                    <a:pt x="189" y="277"/>
                  </a:lnTo>
                  <a:lnTo>
                    <a:pt x="169" y="315"/>
                  </a:lnTo>
                  <a:lnTo>
                    <a:pt x="153" y="355"/>
                  </a:lnTo>
                  <a:lnTo>
                    <a:pt x="144" y="397"/>
                  </a:lnTo>
                  <a:lnTo>
                    <a:pt x="141" y="442"/>
                  </a:lnTo>
                  <a:lnTo>
                    <a:pt x="144" y="486"/>
                  </a:lnTo>
                  <a:lnTo>
                    <a:pt x="153" y="529"/>
                  </a:lnTo>
                  <a:lnTo>
                    <a:pt x="169" y="569"/>
                  </a:lnTo>
                  <a:lnTo>
                    <a:pt x="189" y="606"/>
                  </a:lnTo>
                  <a:lnTo>
                    <a:pt x="215" y="640"/>
                  </a:lnTo>
                  <a:lnTo>
                    <a:pt x="245" y="669"/>
                  </a:lnTo>
                  <a:lnTo>
                    <a:pt x="279" y="695"/>
                  </a:lnTo>
                  <a:lnTo>
                    <a:pt x="316" y="716"/>
                  </a:lnTo>
                  <a:lnTo>
                    <a:pt x="356" y="731"/>
                  </a:lnTo>
                  <a:lnTo>
                    <a:pt x="398" y="740"/>
                  </a:lnTo>
                  <a:lnTo>
                    <a:pt x="443" y="743"/>
                  </a:lnTo>
                  <a:lnTo>
                    <a:pt x="488" y="740"/>
                  </a:lnTo>
                  <a:lnTo>
                    <a:pt x="530" y="731"/>
                  </a:lnTo>
                  <a:lnTo>
                    <a:pt x="570" y="716"/>
                  </a:lnTo>
                  <a:lnTo>
                    <a:pt x="607" y="695"/>
                  </a:lnTo>
                  <a:lnTo>
                    <a:pt x="641" y="669"/>
                  </a:lnTo>
                  <a:lnTo>
                    <a:pt x="670" y="640"/>
                  </a:lnTo>
                  <a:lnTo>
                    <a:pt x="696" y="606"/>
                  </a:lnTo>
                  <a:lnTo>
                    <a:pt x="717" y="569"/>
                  </a:lnTo>
                  <a:lnTo>
                    <a:pt x="732" y="529"/>
                  </a:lnTo>
                  <a:lnTo>
                    <a:pt x="741" y="486"/>
                  </a:lnTo>
                  <a:lnTo>
                    <a:pt x="745" y="442"/>
                  </a:lnTo>
                  <a:lnTo>
                    <a:pt x="741" y="397"/>
                  </a:lnTo>
                  <a:lnTo>
                    <a:pt x="732" y="355"/>
                  </a:lnTo>
                  <a:lnTo>
                    <a:pt x="717" y="315"/>
                  </a:lnTo>
                  <a:lnTo>
                    <a:pt x="696" y="277"/>
                  </a:lnTo>
                  <a:lnTo>
                    <a:pt x="670" y="243"/>
                  </a:lnTo>
                  <a:lnTo>
                    <a:pt x="641" y="214"/>
                  </a:lnTo>
                  <a:lnTo>
                    <a:pt x="607" y="189"/>
                  </a:lnTo>
                  <a:lnTo>
                    <a:pt x="570" y="169"/>
                  </a:lnTo>
                  <a:lnTo>
                    <a:pt x="530" y="153"/>
                  </a:lnTo>
                  <a:lnTo>
                    <a:pt x="488" y="143"/>
                  </a:lnTo>
                  <a:lnTo>
                    <a:pt x="443" y="140"/>
                  </a:lnTo>
                  <a:close/>
                  <a:moveTo>
                    <a:pt x="443" y="0"/>
                  </a:moveTo>
                  <a:lnTo>
                    <a:pt x="494" y="3"/>
                  </a:lnTo>
                  <a:lnTo>
                    <a:pt x="544" y="11"/>
                  </a:lnTo>
                  <a:lnTo>
                    <a:pt x="592" y="25"/>
                  </a:lnTo>
                  <a:lnTo>
                    <a:pt x="638" y="45"/>
                  </a:lnTo>
                  <a:lnTo>
                    <a:pt x="680" y="68"/>
                  </a:lnTo>
                  <a:lnTo>
                    <a:pt x="719" y="97"/>
                  </a:lnTo>
                  <a:lnTo>
                    <a:pt x="756" y="130"/>
                  </a:lnTo>
                  <a:lnTo>
                    <a:pt x="788" y="165"/>
                  </a:lnTo>
                  <a:lnTo>
                    <a:pt x="816" y="205"/>
                  </a:lnTo>
                  <a:lnTo>
                    <a:pt x="840" y="248"/>
                  </a:lnTo>
                  <a:lnTo>
                    <a:pt x="859" y="293"/>
                  </a:lnTo>
                  <a:lnTo>
                    <a:pt x="873" y="340"/>
                  </a:lnTo>
                  <a:lnTo>
                    <a:pt x="883" y="390"/>
                  </a:lnTo>
                  <a:lnTo>
                    <a:pt x="886" y="442"/>
                  </a:lnTo>
                  <a:lnTo>
                    <a:pt x="883" y="493"/>
                  </a:lnTo>
                  <a:lnTo>
                    <a:pt x="873" y="543"/>
                  </a:lnTo>
                  <a:lnTo>
                    <a:pt x="859" y="590"/>
                  </a:lnTo>
                  <a:lnTo>
                    <a:pt x="840" y="636"/>
                  </a:lnTo>
                  <a:lnTo>
                    <a:pt x="816" y="679"/>
                  </a:lnTo>
                  <a:lnTo>
                    <a:pt x="788" y="718"/>
                  </a:lnTo>
                  <a:lnTo>
                    <a:pt x="756" y="754"/>
                  </a:lnTo>
                  <a:lnTo>
                    <a:pt x="719" y="787"/>
                  </a:lnTo>
                  <a:lnTo>
                    <a:pt x="680" y="815"/>
                  </a:lnTo>
                  <a:lnTo>
                    <a:pt x="638" y="839"/>
                  </a:lnTo>
                  <a:lnTo>
                    <a:pt x="592" y="858"/>
                  </a:lnTo>
                  <a:lnTo>
                    <a:pt x="544" y="872"/>
                  </a:lnTo>
                  <a:lnTo>
                    <a:pt x="494" y="880"/>
                  </a:lnTo>
                  <a:lnTo>
                    <a:pt x="443" y="884"/>
                  </a:lnTo>
                  <a:lnTo>
                    <a:pt x="392" y="880"/>
                  </a:lnTo>
                  <a:lnTo>
                    <a:pt x="341" y="872"/>
                  </a:lnTo>
                  <a:lnTo>
                    <a:pt x="294" y="858"/>
                  </a:lnTo>
                  <a:lnTo>
                    <a:pt x="248" y="839"/>
                  </a:lnTo>
                  <a:lnTo>
                    <a:pt x="206" y="815"/>
                  </a:lnTo>
                  <a:lnTo>
                    <a:pt x="166" y="787"/>
                  </a:lnTo>
                  <a:lnTo>
                    <a:pt x="130" y="754"/>
                  </a:lnTo>
                  <a:lnTo>
                    <a:pt x="97" y="718"/>
                  </a:lnTo>
                  <a:lnTo>
                    <a:pt x="70" y="679"/>
                  </a:lnTo>
                  <a:lnTo>
                    <a:pt x="46" y="636"/>
                  </a:lnTo>
                  <a:lnTo>
                    <a:pt x="27" y="590"/>
                  </a:lnTo>
                  <a:lnTo>
                    <a:pt x="12" y="543"/>
                  </a:lnTo>
                  <a:lnTo>
                    <a:pt x="4" y="493"/>
                  </a:lnTo>
                  <a:lnTo>
                    <a:pt x="0" y="442"/>
                  </a:lnTo>
                  <a:lnTo>
                    <a:pt x="4" y="390"/>
                  </a:lnTo>
                  <a:lnTo>
                    <a:pt x="12" y="340"/>
                  </a:lnTo>
                  <a:lnTo>
                    <a:pt x="27" y="293"/>
                  </a:lnTo>
                  <a:lnTo>
                    <a:pt x="46" y="248"/>
                  </a:lnTo>
                  <a:lnTo>
                    <a:pt x="70" y="205"/>
                  </a:lnTo>
                  <a:lnTo>
                    <a:pt x="97" y="165"/>
                  </a:lnTo>
                  <a:lnTo>
                    <a:pt x="130" y="130"/>
                  </a:lnTo>
                  <a:lnTo>
                    <a:pt x="166" y="97"/>
                  </a:lnTo>
                  <a:lnTo>
                    <a:pt x="206" y="68"/>
                  </a:lnTo>
                  <a:lnTo>
                    <a:pt x="248" y="45"/>
                  </a:lnTo>
                  <a:lnTo>
                    <a:pt x="294" y="25"/>
                  </a:lnTo>
                  <a:lnTo>
                    <a:pt x="341" y="11"/>
                  </a:lnTo>
                  <a:lnTo>
                    <a:pt x="392" y="3"/>
                  </a:lnTo>
                  <a:lnTo>
                    <a:pt x="4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72"/>
            <p:cNvSpPr>
              <a:spLocks/>
            </p:cNvSpPr>
            <p:nvPr/>
          </p:nvSpPr>
          <p:spPr bwMode="auto">
            <a:xfrm>
              <a:off x="3471863" y="2006601"/>
              <a:ext cx="403225" cy="460375"/>
            </a:xfrm>
            <a:custGeom>
              <a:avLst/>
              <a:gdLst>
                <a:gd name="T0" fmla="*/ 1098 w 2541"/>
                <a:gd name="T1" fmla="*/ 8 h 2906"/>
                <a:gd name="T2" fmla="*/ 1133 w 2541"/>
                <a:gd name="T3" fmla="*/ 48 h 2906"/>
                <a:gd name="T4" fmla="*/ 1130 w 2541"/>
                <a:gd name="T5" fmla="*/ 102 h 2906"/>
                <a:gd name="T6" fmla="*/ 1090 w 2541"/>
                <a:gd name="T7" fmla="*/ 136 h 2906"/>
                <a:gd name="T8" fmla="*/ 917 w 2541"/>
                <a:gd name="T9" fmla="*/ 214 h 2906"/>
                <a:gd name="T10" fmla="*/ 736 w 2541"/>
                <a:gd name="T11" fmla="*/ 341 h 2906"/>
                <a:gd name="T12" fmla="*/ 590 w 2541"/>
                <a:gd name="T13" fmla="*/ 501 h 2906"/>
                <a:gd name="T14" fmla="*/ 479 w 2541"/>
                <a:gd name="T15" fmla="*/ 688 h 2906"/>
                <a:gd name="T16" fmla="*/ 409 w 2541"/>
                <a:gd name="T17" fmla="*/ 895 h 2906"/>
                <a:gd name="T18" fmla="*/ 386 w 2541"/>
                <a:gd name="T19" fmla="*/ 1114 h 2906"/>
                <a:gd name="T20" fmla="*/ 378 w 2541"/>
                <a:gd name="T21" fmla="*/ 1330 h 2906"/>
                <a:gd name="T22" fmla="*/ 141 w 2541"/>
                <a:gd name="T23" fmla="*/ 1791 h 2906"/>
                <a:gd name="T24" fmla="*/ 145 w 2541"/>
                <a:gd name="T25" fmla="*/ 1829 h 2906"/>
                <a:gd name="T26" fmla="*/ 188 w 2541"/>
                <a:gd name="T27" fmla="*/ 1851 h 2906"/>
                <a:gd name="T28" fmla="*/ 336 w 2541"/>
                <a:gd name="T29" fmla="*/ 1855 h 2906"/>
                <a:gd name="T30" fmla="*/ 377 w 2541"/>
                <a:gd name="T31" fmla="*/ 1887 h 2906"/>
                <a:gd name="T32" fmla="*/ 386 w 2541"/>
                <a:gd name="T33" fmla="*/ 2330 h 2906"/>
                <a:gd name="T34" fmla="*/ 414 w 2541"/>
                <a:gd name="T35" fmla="*/ 2418 h 2906"/>
                <a:gd name="T36" fmla="*/ 482 w 2541"/>
                <a:gd name="T37" fmla="*/ 2477 h 2906"/>
                <a:gd name="T38" fmla="*/ 856 w 2541"/>
                <a:gd name="T39" fmla="*/ 2445 h 2906"/>
                <a:gd name="T40" fmla="*/ 899 w 2541"/>
                <a:gd name="T41" fmla="*/ 2452 h 2906"/>
                <a:gd name="T42" fmla="*/ 933 w 2541"/>
                <a:gd name="T43" fmla="*/ 2494 h 2906"/>
                <a:gd name="T44" fmla="*/ 2099 w 2541"/>
                <a:gd name="T45" fmla="*/ 2764 h 2906"/>
                <a:gd name="T46" fmla="*/ 2109 w 2541"/>
                <a:gd name="T47" fmla="*/ 1888 h 2906"/>
                <a:gd name="T48" fmla="*/ 2224 w 2541"/>
                <a:gd name="T49" fmla="*/ 1763 h 2906"/>
                <a:gd name="T50" fmla="*/ 2347 w 2541"/>
                <a:gd name="T51" fmla="*/ 1575 h 2906"/>
                <a:gd name="T52" fmla="*/ 2412 w 2541"/>
                <a:gd name="T53" fmla="*/ 1419 h 2906"/>
                <a:gd name="T54" fmla="*/ 2455 w 2541"/>
                <a:gd name="T55" fmla="*/ 1389 h 2906"/>
                <a:gd name="T56" fmla="*/ 2509 w 2541"/>
                <a:gd name="T57" fmla="*/ 1400 h 2906"/>
                <a:gd name="T58" fmla="*/ 2539 w 2541"/>
                <a:gd name="T59" fmla="*/ 1443 h 2906"/>
                <a:gd name="T60" fmla="*/ 2509 w 2541"/>
                <a:gd name="T61" fmla="*/ 1556 h 2906"/>
                <a:gd name="T62" fmla="*/ 2395 w 2541"/>
                <a:gd name="T63" fmla="*/ 1770 h 2906"/>
                <a:gd name="T64" fmla="*/ 2239 w 2541"/>
                <a:gd name="T65" fmla="*/ 1955 h 2906"/>
                <a:gd name="T66" fmla="*/ 2230 w 2541"/>
                <a:gd name="T67" fmla="*/ 2871 h 2906"/>
                <a:gd name="T68" fmla="*/ 2187 w 2541"/>
                <a:gd name="T69" fmla="*/ 2902 h 2906"/>
                <a:gd name="T70" fmla="*/ 847 w 2541"/>
                <a:gd name="T71" fmla="*/ 2902 h 2906"/>
                <a:gd name="T72" fmla="*/ 805 w 2541"/>
                <a:gd name="T73" fmla="*/ 2871 h 2906"/>
                <a:gd name="T74" fmla="*/ 796 w 2541"/>
                <a:gd name="T75" fmla="*/ 2596 h 2906"/>
                <a:gd name="T76" fmla="*/ 551 w 2541"/>
                <a:gd name="T77" fmla="*/ 2631 h 2906"/>
                <a:gd name="T78" fmla="*/ 461 w 2541"/>
                <a:gd name="T79" fmla="*/ 2618 h 2906"/>
                <a:gd name="T80" fmla="*/ 350 w 2541"/>
                <a:gd name="T81" fmla="*/ 2557 h 2906"/>
                <a:gd name="T82" fmla="*/ 274 w 2541"/>
                <a:gd name="T83" fmla="*/ 2455 h 2906"/>
                <a:gd name="T84" fmla="*/ 246 w 2541"/>
                <a:gd name="T85" fmla="*/ 2329 h 2906"/>
                <a:gd name="T86" fmla="*/ 176 w 2541"/>
                <a:gd name="T87" fmla="*/ 1989 h 2906"/>
                <a:gd name="T88" fmla="*/ 87 w 2541"/>
                <a:gd name="T89" fmla="*/ 1961 h 2906"/>
                <a:gd name="T90" fmla="*/ 24 w 2541"/>
                <a:gd name="T91" fmla="*/ 1900 h 2906"/>
                <a:gd name="T92" fmla="*/ 0 w 2541"/>
                <a:gd name="T93" fmla="*/ 1817 h 2906"/>
                <a:gd name="T94" fmla="*/ 16 w 2541"/>
                <a:gd name="T95" fmla="*/ 1724 h 2906"/>
                <a:gd name="T96" fmla="*/ 247 w 2541"/>
                <a:gd name="T97" fmla="*/ 1114 h 2906"/>
                <a:gd name="T98" fmla="*/ 271 w 2541"/>
                <a:gd name="T99" fmla="*/ 878 h 2906"/>
                <a:gd name="T100" fmla="*/ 341 w 2541"/>
                <a:gd name="T101" fmla="*/ 655 h 2906"/>
                <a:gd name="T102" fmla="*/ 453 w 2541"/>
                <a:gd name="T103" fmla="*/ 453 h 2906"/>
                <a:gd name="T104" fmla="*/ 602 w 2541"/>
                <a:gd name="T105" fmla="*/ 274 h 2906"/>
                <a:gd name="T106" fmla="*/ 785 w 2541"/>
                <a:gd name="T107" fmla="*/ 129 h 2906"/>
                <a:gd name="T108" fmla="*/ 983 w 2541"/>
                <a:gd name="T109" fmla="*/ 27 h 2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41" h="2906">
                  <a:moveTo>
                    <a:pt x="1063" y="0"/>
                  </a:moveTo>
                  <a:lnTo>
                    <a:pt x="1082" y="1"/>
                  </a:lnTo>
                  <a:lnTo>
                    <a:pt x="1098" y="8"/>
                  </a:lnTo>
                  <a:lnTo>
                    <a:pt x="1113" y="17"/>
                  </a:lnTo>
                  <a:lnTo>
                    <a:pt x="1125" y="31"/>
                  </a:lnTo>
                  <a:lnTo>
                    <a:pt x="1133" y="48"/>
                  </a:lnTo>
                  <a:lnTo>
                    <a:pt x="1137" y="66"/>
                  </a:lnTo>
                  <a:lnTo>
                    <a:pt x="1135" y="85"/>
                  </a:lnTo>
                  <a:lnTo>
                    <a:pt x="1130" y="102"/>
                  </a:lnTo>
                  <a:lnTo>
                    <a:pt x="1121" y="116"/>
                  </a:lnTo>
                  <a:lnTo>
                    <a:pt x="1107" y="128"/>
                  </a:lnTo>
                  <a:lnTo>
                    <a:pt x="1090" y="136"/>
                  </a:lnTo>
                  <a:lnTo>
                    <a:pt x="1036" y="156"/>
                  </a:lnTo>
                  <a:lnTo>
                    <a:pt x="983" y="180"/>
                  </a:lnTo>
                  <a:lnTo>
                    <a:pt x="917" y="214"/>
                  </a:lnTo>
                  <a:lnTo>
                    <a:pt x="854" y="252"/>
                  </a:lnTo>
                  <a:lnTo>
                    <a:pt x="793" y="295"/>
                  </a:lnTo>
                  <a:lnTo>
                    <a:pt x="736" y="341"/>
                  </a:lnTo>
                  <a:lnTo>
                    <a:pt x="684" y="392"/>
                  </a:lnTo>
                  <a:lnTo>
                    <a:pt x="634" y="444"/>
                  </a:lnTo>
                  <a:lnTo>
                    <a:pt x="590" y="501"/>
                  </a:lnTo>
                  <a:lnTo>
                    <a:pt x="549" y="561"/>
                  </a:lnTo>
                  <a:lnTo>
                    <a:pt x="512" y="624"/>
                  </a:lnTo>
                  <a:lnTo>
                    <a:pt x="479" y="688"/>
                  </a:lnTo>
                  <a:lnTo>
                    <a:pt x="452" y="755"/>
                  </a:lnTo>
                  <a:lnTo>
                    <a:pt x="428" y="824"/>
                  </a:lnTo>
                  <a:lnTo>
                    <a:pt x="409" y="895"/>
                  </a:lnTo>
                  <a:lnTo>
                    <a:pt x="397" y="966"/>
                  </a:lnTo>
                  <a:lnTo>
                    <a:pt x="388" y="1040"/>
                  </a:lnTo>
                  <a:lnTo>
                    <a:pt x="386" y="1114"/>
                  </a:lnTo>
                  <a:lnTo>
                    <a:pt x="386" y="1297"/>
                  </a:lnTo>
                  <a:lnTo>
                    <a:pt x="384" y="1314"/>
                  </a:lnTo>
                  <a:lnTo>
                    <a:pt x="378" y="1330"/>
                  </a:lnTo>
                  <a:lnTo>
                    <a:pt x="154" y="1758"/>
                  </a:lnTo>
                  <a:lnTo>
                    <a:pt x="147" y="1775"/>
                  </a:lnTo>
                  <a:lnTo>
                    <a:pt x="141" y="1791"/>
                  </a:lnTo>
                  <a:lnTo>
                    <a:pt x="139" y="1806"/>
                  </a:lnTo>
                  <a:lnTo>
                    <a:pt x="140" y="1818"/>
                  </a:lnTo>
                  <a:lnTo>
                    <a:pt x="145" y="1829"/>
                  </a:lnTo>
                  <a:lnTo>
                    <a:pt x="154" y="1838"/>
                  </a:lnTo>
                  <a:lnTo>
                    <a:pt x="169" y="1846"/>
                  </a:lnTo>
                  <a:lnTo>
                    <a:pt x="188" y="1851"/>
                  </a:lnTo>
                  <a:lnTo>
                    <a:pt x="211" y="1852"/>
                  </a:lnTo>
                  <a:lnTo>
                    <a:pt x="317" y="1852"/>
                  </a:lnTo>
                  <a:lnTo>
                    <a:pt x="336" y="1855"/>
                  </a:lnTo>
                  <a:lnTo>
                    <a:pt x="352" y="1862"/>
                  </a:lnTo>
                  <a:lnTo>
                    <a:pt x="366" y="1873"/>
                  </a:lnTo>
                  <a:lnTo>
                    <a:pt x="377" y="1887"/>
                  </a:lnTo>
                  <a:lnTo>
                    <a:pt x="384" y="1904"/>
                  </a:lnTo>
                  <a:lnTo>
                    <a:pt x="386" y="1923"/>
                  </a:lnTo>
                  <a:lnTo>
                    <a:pt x="386" y="2330"/>
                  </a:lnTo>
                  <a:lnTo>
                    <a:pt x="389" y="2362"/>
                  </a:lnTo>
                  <a:lnTo>
                    <a:pt x="399" y="2392"/>
                  </a:lnTo>
                  <a:lnTo>
                    <a:pt x="414" y="2418"/>
                  </a:lnTo>
                  <a:lnTo>
                    <a:pt x="433" y="2443"/>
                  </a:lnTo>
                  <a:lnTo>
                    <a:pt x="456" y="2463"/>
                  </a:lnTo>
                  <a:lnTo>
                    <a:pt x="482" y="2477"/>
                  </a:lnTo>
                  <a:lnTo>
                    <a:pt x="512" y="2487"/>
                  </a:lnTo>
                  <a:lnTo>
                    <a:pt x="543" y="2491"/>
                  </a:lnTo>
                  <a:lnTo>
                    <a:pt x="856" y="2445"/>
                  </a:lnTo>
                  <a:lnTo>
                    <a:pt x="870" y="2444"/>
                  </a:lnTo>
                  <a:lnTo>
                    <a:pt x="885" y="2447"/>
                  </a:lnTo>
                  <a:lnTo>
                    <a:pt x="899" y="2452"/>
                  </a:lnTo>
                  <a:lnTo>
                    <a:pt x="912" y="2461"/>
                  </a:lnTo>
                  <a:lnTo>
                    <a:pt x="924" y="2476"/>
                  </a:lnTo>
                  <a:lnTo>
                    <a:pt x="933" y="2494"/>
                  </a:lnTo>
                  <a:lnTo>
                    <a:pt x="936" y="2514"/>
                  </a:lnTo>
                  <a:lnTo>
                    <a:pt x="936" y="2764"/>
                  </a:lnTo>
                  <a:lnTo>
                    <a:pt x="2099" y="2764"/>
                  </a:lnTo>
                  <a:lnTo>
                    <a:pt x="2099" y="1925"/>
                  </a:lnTo>
                  <a:lnTo>
                    <a:pt x="2101" y="1906"/>
                  </a:lnTo>
                  <a:lnTo>
                    <a:pt x="2109" y="1888"/>
                  </a:lnTo>
                  <a:lnTo>
                    <a:pt x="2121" y="1873"/>
                  </a:lnTo>
                  <a:lnTo>
                    <a:pt x="2175" y="1820"/>
                  </a:lnTo>
                  <a:lnTo>
                    <a:pt x="2224" y="1763"/>
                  </a:lnTo>
                  <a:lnTo>
                    <a:pt x="2270" y="1703"/>
                  </a:lnTo>
                  <a:lnTo>
                    <a:pt x="2310" y="1640"/>
                  </a:lnTo>
                  <a:lnTo>
                    <a:pt x="2347" y="1575"/>
                  </a:lnTo>
                  <a:lnTo>
                    <a:pt x="2377" y="1506"/>
                  </a:lnTo>
                  <a:lnTo>
                    <a:pt x="2404" y="1436"/>
                  </a:lnTo>
                  <a:lnTo>
                    <a:pt x="2412" y="1419"/>
                  </a:lnTo>
                  <a:lnTo>
                    <a:pt x="2424" y="1405"/>
                  </a:lnTo>
                  <a:lnTo>
                    <a:pt x="2438" y="1395"/>
                  </a:lnTo>
                  <a:lnTo>
                    <a:pt x="2455" y="1389"/>
                  </a:lnTo>
                  <a:lnTo>
                    <a:pt x="2474" y="1388"/>
                  </a:lnTo>
                  <a:lnTo>
                    <a:pt x="2492" y="1391"/>
                  </a:lnTo>
                  <a:lnTo>
                    <a:pt x="2509" y="1400"/>
                  </a:lnTo>
                  <a:lnTo>
                    <a:pt x="2523" y="1411"/>
                  </a:lnTo>
                  <a:lnTo>
                    <a:pt x="2533" y="1426"/>
                  </a:lnTo>
                  <a:lnTo>
                    <a:pt x="2539" y="1443"/>
                  </a:lnTo>
                  <a:lnTo>
                    <a:pt x="2541" y="1461"/>
                  </a:lnTo>
                  <a:lnTo>
                    <a:pt x="2537" y="1480"/>
                  </a:lnTo>
                  <a:lnTo>
                    <a:pt x="2509" y="1556"/>
                  </a:lnTo>
                  <a:lnTo>
                    <a:pt x="2476" y="1630"/>
                  </a:lnTo>
                  <a:lnTo>
                    <a:pt x="2438" y="1701"/>
                  </a:lnTo>
                  <a:lnTo>
                    <a:pt x="2395" y="1770"/>
                  </a:lnTo>
                  <a:lnTo>
                    <a:pt x="2348" y="1835"/>
                  </a:lnTo>
                  <a:lnTo>
                    <a:pt x="2295" y="1896"/>
                  </a:lnTo>
                  <a:lnTo>
                    <a:pt x="2239" y="1955"/>
                  </a:lnTo>
                  <a:lnTo>
                    <a:pt x="2239" y="2835"/>
                  </a:lnTo>
                  <a:lnTo>
                    <a:pt x="2236" y="2854"/>
                  </a:lnTo>
                  <a:lnTo>
                    <a:pt x="2230" y="2871"/>
                  </a:lnTo>
                  <a:lnTo>
                    <a:pt x="2218" y="2884"/>
                  </a:lnTo>
                  <a:lnTo>
                    <a:pt x="2204" y="2896"/>
                  </a:lnTo>
                  <a:lnTo>
                    <a:pt x="2187" y="2902"/>
                  </a:lnTo>
                  <a:lnTo>
                    <a:pt x="2168" y="2906"/>
                  </a:lnTo>
                  <a:lnTo>
                    <a:pt x="865" y="2906"/>
                  </a:lnTo>
                  <a:lnTo>
                    <a:pt x="847" y="2902"/>
                  </a:lnTo>
                  <a:lnTo>
                    <a:pt x="830" y="2896"/>
                  </a:lnTo>
                  <a:lnTo>
                    <a:pt x="816" y="2884"/>
                  </a:lnTo>
                  <a:lnTo>
                    <a:pt x="805" y="2871"/>
                  </a:lnTo>
                  <a:lnTo>
                    <a:pt x="798" y="2854"/>
                  </a:lnTo>
                  <a:lnTo>
                    <a:pt x="796" y="2835"/>
                  </a:lnTo>
                  <a:lnTo>
                    <a:pt x="796" y="2596"/>
                  </a:lnTo>
                  <a:lnTo>
                    <a:pt x="558" y="2631"/>
                  </a:lnTo>
                  <a:lnTo>
                    <a:pt x="555" y="2631"/>
                  </a:lnTo>
                  <a:lnTo>
                    <a:pt x="551" y="2631"/>
                  </a:lnTo>
                  <a:lnTo>
                    <a:pt x="549" y="2630"/>
                  </a:lnTo>
                  <a:lnTo>
                    <a:pt x="503" y="2627"/>
                  </a:lnTo>
                  <a:lnTo>
                    <a:pt x="461" y="2618"/>
                  </a:lnTo>
                  <a:lnTo>
                    <a:pt x="421" y="2602"/>
                  </a:lnTo>
                  <a:lnTo>
                    <a:pt x="384" y="2582"/>
                  </a:lnTo>
                  <a:lnTo>
                    <a:pt x="350" y="2557"/>
                  </a:lnTo>
                  <a:lnTo>
                    <a:pt x="321" y="2526"/>
                  </a:lnTo>
                  <a:lnTo>
                    <a:pt x="295" y="2493"/>
                  </a:lnTo>
                  <a:lnTo>
                    <a:pt x="274" y="2455"/>
                  </a:lnTo>
                  <a:lnTo>
                    <a:pt x="260" y="2415"/>
                  </a:lnTo>
                  <a:lnTo>
                    <a:pt x="249" y="2373"/>
                  </a:lnTo>
                  <a:lnTo>
                    <a:pt x="246" y="2329"/>
                  </a:lnTo>
                  <a:lnTo>
                    <a:pt x="246" y="1991"/>
                  </a:lnTo>
                  <a:lnTo>
                    <a:pt x="211" y="1991"/>
                  </a:lnTo>
                  <a:lnTo>
                    <a:pt x="176" y="1989"/>
                  </a:lnTo>
                  <a:lnTo>
                    <a:pt x="143" y="1983"/>
                  </a:lnTo>
                  <a:lnTo>
                    <a:pt x="114" y="1973"/>
                  </a:lnTo>
                  <a:lnTo>
                    <a:pt x="87" y="1961"/>
                  </a:lnTo>
                  <a:lnTo>
                    <a:pt x="62" y="1944"/>
                  </a:lnTo>
                  <a:lnTo>
                    <a:pt x="41" y="1924"/>
                  </a:lnTo>
                  <a:lnTo>
                    <a:pt x="24" y="1900"/>
                  </a:lnTo>
                  <a:lnTo>
                    <a:pt x="12" y="1874"/>
                  </a:lnTo>
                  <a:lnTo>
                    <a:pt x="3" y="1846"/>
                  </a:lnTo>
                  <a:lnTo>
                    <a:pt x="0" y="1817"/>
                  </a:lnTo>
                  <a:lnTo>
                    <a:pt x="0" y="1787"/>
                  </a:lnTo>
                  <a:lnTo>
                    <a:pt x="5" y="1756"/>
                  </a:lnTo>
                  <a:lnTo>
                    <a:pt x="16" y="1724"/>
                  </a:lnTo>
                  <a:lnTo>
                    <a:pt x="30" y="1693"/>
                  </a:lnTo>
                  <a:lnTo>
                    <a:pt x="247" y="1279"/>
                  </a:lnTo>
                  <a:lnTo>
                    <a:pt x="247" y="1114"/>
                  </a:lnTo>
                  <a:lnTo>
                    <a:pt x="250" y="1034"/>
                  </a:lnTo>
                  <a:lnTo>
                    <a:pt x="257" y="956"/>
                  </a:lnTo>
                  <a:lnTo>
                    <a:pt x="271" y="878"/>
                  </a:lnTo>
                  <a:lnTo>
                    <a:pt x="289" y="802"/>
                  </a:lnTo>
                  <a:lnTo>
                    <a:pt x="313" y="728"/>
                  </a:lnTo>
                  <a:lnTo>
                    <a:pt x="341" y="655"/>
                  </a:lnTo>
                  <a:lnTo>
                    <a:pt x="374" y="586"/>
                  </a:lnTo>
                  <a:lnTo>
                    <a:pt x="412" y="518"/>
                  </a:lnTo>
                  <a:lnTo>
                    <a:pt x="453" y="453"/>
                  </a:lnTo>
                  <a:lnTo>
                    <a:pt x="498" y="390"/>
                  </a:lnTo>
                  <a:lnTo>
                    <a:pt x="549" y="330"/>
                  </a:lnTo>
                  <a:lnTo>
                    <a:pt x="602" y="274"/>
                  </a:lnTo>
                  <a:lnTo>
                    <a:pt x="659" y="223"/>
                  </a:lnTo>
                  <a:lnTo>
                    <a:pt x="721" y="173"/>
                  </a:lnTo>
                  <a:lnTo>
                    <a:pt x="785" y="129"/>
                  </a:lnTo>
                  <a:lnTo>
                    <a:pt x="854" y="89"/>
                  </a:lnTo>
                  <a:lnTo>
                    <a:pt x="924" y="52"/>
                  </a:lnTo>
                  <a:lnTo>
                    <a:pt x="983" y="27"/>
                  </a:lnTo>
                  <a:lnTo>
                    <a:pt x="1045" y="3"/>
                  </a:lnTo>
                  <a:lnTo>
                    <a:pt x="10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4" name="Group 158"/>
          <p:cNvGrpSpPr/>
          <p:nvPr/>
        </p:nvGrpSpPr>
        <p:grpSpPr>
          <a:xfrm>
            <a:off x="5604291" y="807184"/>
            <a:ext cx="515938" cy="549275"/>
            <a:chOff x="2559050" y="1917701"/>
            <a:chExt cx="515938" cy="549275"/>
          </a:xfrm>
          <a:solidFill>
            <a:srgbClr val="000000"/>
          </a:solidFill>
        </p:grpSpPr>
        <p:sp>
          <p:nvSpPr>
            <p:cNvPr id="715" name="Freeform 77"/>
            <p:cNvSpPr>
              <a:spLocks/>
            </p:cNvSpPr>
            <p:nvPr/>
          </p:nvSpPr>
          <p:spPr bwMode="auto">
            <a:xfrm>
              <a:off x="2559050" y="1917701"/>
              <a:ext cx="306388" cy="454025"/>
            </a:xfrm>
            <a:custGeom>
              <a:avLst/>
              <a:gdLst>
                <a:gd name="T0" fmla="*/ 1448 w 1928"/>
                <a:gd name="T1" fmla="*/ 4 h 2860"/>
                <a:gd name="T2" fmla="*/ 1612 w 1928"/>
                <a:gd name="T3" fmla="*/ 48 h 2860"/>
                <a:gd name="T4" fmla="*/ 1750 w 1928"/>
                <a:gd name="T5" fmla="*/ 139 h 2860"/>
                <a:gd name="T6" fmla="*/ 1854 w 1928"/>
                <a:gd name="T7" fmla="*/ 266 h 2860"/>
                <a:gd name="T8" fmla="*/ 1915 w 1928"/>
                <a:gd name="T9" fmla="*/ 422 h 2860"/>
                <a:gd name="T10" fmla="*/ 1928 w 1928"/>
                <a:gd name="T11" fmla="*/ 1055 h 2860"/>
                <a:gd name="T12" fmla="*/ 1908 w 1928"/>
                <a:gd name="T13" fmla="*/ 1164 h 2860"/>
                <a:gd name="T14" fmla="*/ 1850 w 1928"/>
                <a:gd name="T15" fmla="*/ 1257 h 2860"/>
                <a:gd name="T16" fmla="*/ 1821 w 1928"/>
                <a:gd name="T17" fmla="*/ 1767 h 2860"/>
                <a:gd name="T18" fmla="*/ 1788 w 1928"/>
                <a:gd name="T19" fmla="*/ 1809 h 2860"/>
                <a:gd name="T20" fmla="*/ 1734 w 1928"/>
                <a:gd name="T21" fmla="*/ 1816 h 2860"/>
                <a:gd name="T22" fmla="*/ 1692 w 1928"/>
                <a:gd name="T23" fmla="*/ 1784 h 2860"/>
                <a:gd name="T24" fmla="*/ 1683 w 1928"/>
                <a:gd name="T25" fmla="*/ 1249 h 2860"/>
                <a:gd name="T26" fmla="*/ 1701 w 1928"/>
                <a:gd name="T27" fmla="*/ 1203 h 2860"/>
                <a:gd name="T28" fmla="*/ 1753 w 1928"/>
                <a:gd name="T29" fmla="*/ 1154 h 2860"/>
                <a:gd name="T30" fmla="*/ 1785 w 1928"/>
                <a:gd name="T31" fmla="*/ 1081 h 2860"/>
                <a:gd name="T32" fmla="*/ 1784 w 1928"/>
                <a:gd name="T33" fmla="*/ 488 h 2860"/>
                <a:gd name="T34" fmla="*/ 1741 w 1928"/>
                <a:gd name="T35" fmla="*/ 350 h 2860"/>
                <a:gd name="T36" fmla="*/ 1653 w 1928"/>
                <a:gd name="T37" fmla="*/ 241 h 2860"/>
                <a:gd name="T38" fmla="*/ 1533 w 1928"/>
                <a:gd name="T39" fmla="*/ 167 h 2860"/>
                <a:gd name="T40" fmla="*/ 1390 w 1928"/>
                <a:gd name="T41" fmla="*/ 141 h 2860"/>
                <a:gd name="T42" fmla="*/ 1180 w 1928"/>
                <a:gd name="T43" fmla="*/ 152 h 2860"/>
                <a:gd name="T44" fmla="*/ 1051 w 1928"/>
                <a:gd name="T45" fmla="*/ 211 h 2860"/>
                <a:gd name="T46" fmla="*/ 952 w 1928"/>
                <a:gd name="T47" fmla="*/ 310 h 2860"/>
                <a:gd name="T48" fmla="*/ 893 w 1928"/>
                <a:gd name="T49" fmla="*/ 439 h 2860"/>
                <a:gd name="T50" fmla="*/ 881 w 1928"/>
                <a:gd name="T51" fmla="*/ 1055 h 2860"/>
                <a:gd name="T52" fmla="*/ 900 w 1928"/>
                <a:gd name="T53" fmla="*/ 1132 h 2860"/>
                <a:gd name="T54" fmla="*/ 954 w 1928"/>
                <a:gd name="T55" fmla="*/ 1191 h 2860"/>
                <a:gd name="T56" fmla="*/ 982 w 1928"/>
                <a:gd name="T57" fmla="*/ 1232 h 2860"/>
                <a:gd name="T58" fmla="*/ 982 w 1928"/>
                <a:gd name="T59" fmla="*/ 1769 h 2860"/>
                <a:gd name="T60" fmla="*/ 950 w 1928"/>
                <a:gd name="T61" fmla="*/ 1821 h 2860"/>
                <a:gd name="T62" fmla="*/ 901 w 1928"/>
                <a:gd name="T63" fmla="*/ 1848 h 2860"/>
                <a:gd name="T64" fmla="*/ 820 w 1928"/>
                <a:gd name="T65" fmla="*/ 1890 h 2860"/>
                <a:gd name="T66" fmla="*/ 707 w 1928"/>
                <a:gd name="T67" fmla="*/ 1953 h 2860"/>
                <a:gd name="T68" fmla="*/ 570 w 1928"/>
                <a:gd name="T69" fmla="*/ 2036 h 2860"/>
                <a:gd name="T70" fmla="*/ 419 w 1928"/>
                <a:gd name="T71" fmla="*/ 2137 h 2860"/>
                <a:gd name="T72" fmla="*/ 260 w 1928"/>
                <a:gd name="T73" fmla="*/ 2254 h 2860"/>
                <a:gd name="T74" fmla="*/ 166 w 1928"/>
                <a:gd name="T75" fmla="*/ 2344 h 2860"/>
                <a:gd name="T76" fmla="*/ 141 w 1928"/>
                <a:gd name="T77" fmla="*/ 2435 h 2860"/>
                <a:gd name="T78" fmla="*/ 131 w 1928"/>
                <a:gd name="T79" fmla="*/ 2826 h 2860"/>
                <a:gd name="T80" fmla="*/ 90 w 1928"/>
                <a:gd name="T81" fmla="*/ 2858 h 2860"/>
                <a:gd name="T82" fmla="*/ 35 w 1928"/>
                <a:gd name="T83" fmla="*/ 2851 h 2860"/>
                <a:gd name="T84" fmla="*/ 3 w 1928"/>
                <a:gd name="T85" fmla="*/ 2810 h 2860"/>
                <a:gd name="T86" fmla="*/ 3 w 1928"/>
                <a:gd name="T87" fmla="*/ 2394 h 2860"/>
                <a:gd name="T88" fmla="*/ 40 w 1928"/>
                <a:gd name="T89" fmla="*/ 2280 h 2860"/>
                <a:gd name="T90" fmla="*/ 117 w 1928"/>
                <a:gd name="T91" fmla="*/ 2188 h 2860"/>
                <a:gd name="T92" fmla="*/ 285 w 1928"/>
                <a:gd name="T93" fmla="*/ 2059 h 2860"/>
                <a:gd name="T94" fmla="*/ 449 w 1928"/>
                <a:gd name="T95" fmla="*/ 1947 h 2860"/>
                <a:gd name="T96" fmla="*/ 600 w 1928"/>
                <a:gd name="T97" fmla="*/ 1854 h 2860"/>
                <a:gd name="T98" fmla="*/ 727 w 1928"/>
                <a:gd name="T99" fmla="*/ 1782 h 2860"/>
                <a:gd name="T100" fmla="*/ 821 w 1928"/>
                <a:gd name="T101" fmla="*/ 1731 h 2860"/>
                <a:gd name="T102" fmla="*/ 817 w 1928"/>
                <a:gd name="T103" fmla="*/ 1257 h 2860"/>
                <a:gd name="T104" fmla="*/ 759 w 1928"/>
                <a:gd name="T105" fmla="*/ 1164 h 2860"/>
                <a:gd name="T106" fmla="*/ 739 w 1928"/>
                <a:gd name="T107" fmla="*/ 1055 h 2860"/>
                <a:gd name="T108" fmla="*/ 752 w 1928"/>
                <a:gd name="T109" fmla="*/ 422 h 2860"/>
                <a:gd name="T110" fmla="*/ 813 w 1928"/>
                <a:gd name="T111" fmla="*/ 266 h 2860"/>
                <a:gd name="T112" fmla="*/ 917 w 1928"/>
                <a:gd name="T113" fmla="*/ 139 h 2860"/>
                <a:gd name="T114" fmla="*/ 1055 w 1928"/>
                <a:gd name="T115" fmla="*/ 48 h 2860"/>
                <a:gd name="T116" fmla="*/ 1219 w 1928"/>
                <a:gd name="T117" fmla="*/ 4 h 2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28" h="2860">
                  <a:moveTo>
                    <a:pt x="1278" y="0"/>
                  </a:moveTo>
                  <a:lnTo>
                    <a:pt x="1390" y="0"/>
                  </a:lnTo>
                  <a:lnTo>
                    <a:pt x="1448" y="4"/>
                  </a:lnTo>
                  <a:lnTo>
                    <a:pt x="1505" y="12"/>
                  </a:lnTo>
                  <a:lnTo>
                    <a:pt x="1559" y="28"/>
                  </a:lnTo>
                  <a:lnTo>
                    <a:pt x="1612" y="48"/>
                  </a:lnTo>
                  <a:lnTo>
                    <a:pt x="1660" y="73"/>
                  </a:lnTo>
                  <a:lnTo>
                    <a:pt x="1707" y="104"/>
                  </a:lnTo>
                  <a:lnTo>
                    <a:pt x="1750" y="139"/>
                  </a:lnTo>
                  <a:lnTo>
                    <a:pt x="1788" y="178"/>
                  </a:lnTo>
                  <a:lnTo>
                    <a:pt x="1823" y="220"/>
                  </a:lnTo>
                  <a:lnTo>
                    <a:pt x="1854" y="266"/>
                  </a:lnTo>
                  <a:lnTo>
                    <a:pt x="1879" y="316"/>
                  </a:lnTo>
                  <a:lnTo>
                    <a:pt x="1900" y="367"/>
                  </a:lnTo>
                  <a:lnTo>
                    <a:pt x="1915" y="422"/>
                  </a:lnTo>
                  <a:lnTo>
                    <a:pt x="1925" y="479"/>
                  </a:lnTo>
                  <a:lnTo>
                    <a:pt x="1928" y="537"/>
                  </a:lnTo>
                  <a:lnTo>
                    <a:pt x="1928" y="1055"/>
                  </a:lnTo>
                  <a:lnTo>
                    <a:pt x="1926" y="1093"/>
                  </a:lnTo>
                  <a:lnTo>
                    <a:pt x="1918" y="1129"/>
                  </a:lnTo>
                  <a:lnTo>
                    <a:pt x="1908" y="1164"/>
                  </a:lnTo>
                  <a:lnTo>
                    <a:pt x="1892" y="1197"/>
                  </a:lnTo>
                  <a:lnTo>
                    <a:pt x="1873" y="1229"/>
                  </a:lnTo>
                  <a:lnTo>
                    <a:pt x="1850" y="1257"/>
                  </a:lnTo>
                  <a:lnTo>
                    <a:pt x="1823" y="1284"/>
                  </a:lnTo>
                  <a:lnTo>
                    <a:pt x="1823" y="1749"/>
                  </a:lnTo>
                  <a:lnTo>
                    <a:pt x="1821" y="1767"/>
                  </a:lnTo>
                  <a:lnTo>
                    <a:pt x="1814" y="1784"/>
                  </a:lnTo>
                  <a:lnTo>
                    <a:pt x="1803" y="1798"/>
                  </a:lnTo>
                  <a:lnTo>
                    <a:pt x="1788" y="1809"/>
                  </a:lnTo>
                  <a:lnTo>
                    <a:pt x="1771" y="1816"/>
                  </a:lnTo>
                  <a:lnTo>
                    <a:pt x="1753" y="1818"/>
                  </a:lnTo>
                  <a:lnTo>
                    <a:pt x="1734" y="1816"/>
                  </a:lnTo>
                  <a:lnTo>
                    <a:pt x="1717" y="1809"/>
                  </a:lnTo>
                  <a:lnTo>
                    <a:pt x="1703" y="1798"/>
                  </a:lnTo>
                  <a:lnTo>
                    <a:pt x="1692" y="1784"/>
                  </a:lnTo>
                  <a:lnTo>
                    <a:pt x="1685" y="1767"/>
                  </a:lnTo>
                  <a:lnTo>
                    <a:pt x="1683" y="1749"/>
                  </a:lnTo>
                  <a:lnTo>
                    <a:pt x="1683" y="1249"/>
                  </a:lnTo>
                  <a:lnTo>
                    <a:pt x="1685" y="1232"/>
                  </a:lnTo>
                  <a:lnTo>
                    <a:pt x="1691" y="1216"/>
                  </a:lnTo>
                  <a:lnTo>
                    <a:pt x="1701" y="1203"/>
                  </a:lnTo>
                  <a:lnTo>
                    <a:pt x="1714" y="1191"/>
                  </a:lnTo>
                  <a:lnTo>
                    <a:pt x="1735" y="1174"/>
                  </a:lnTo>
                  <a:lnTo>
                    <a:pt x="1753" y="1154"/>
                  </a:lnTo>
                  <a:lnTo>
                    <a:pt x="1767" y="1132"/>
                  </a:lnTo>
                  <a:lnTo>
                    <a:pt x="1778" y="1108"/>
                  </a:lnTo>
                  <a:lnTo>
                    <a:pt x="1785" y="1081"/>
                  </a:lnTo>
                  <a:lnTo>
                    <a:pt x="1787" y="1055"/>
                  </a:lnTo>
                  <a:lnTo>
                    <a:pt x="1787" y="537"/>
                  </a:lnTo>
                  <a:lnTo>
                    <a:pt x="1784" y="488"/>
                  </a:lnTo>
                  <a:lnTo>
                    <a:pt x="1775" y="439"/>
                  </a:lnTo>
                  <a:lnTo>
                    <a:pt x="1760" y="394"/>
                  </a:lnTo>
                  <a:lnTo>
                    <a:pt x="1741" y="350"/>
                  </a:lnTo>
                  <a:lnTo>
                    <a:pt x="1715" y="310"/>
                  </a:lnTo>
                  <a:lnTo>
                    <a:pt x="1687" y="274"/>
                  </a:lnTo>
                  <a:lnTo>
                    <a:pt x="1653" y="241"/>
                  </a:lnTo>
                  <a:lnTo>
                    <a:pt x="1616" y="211"/>
                  </a:lnTo>
                  <a:lnTo>
                    <a:pt x="1576" y="187"/>
                  </a:lnTo>
                  <a:lnTo>
                    <a:pt x="1533" y="167"/>
                  </a:lnTo>
                  <a:lnTo>
                    <a:pt x="1487" y="152"/>
                  </a:lnTo>
                  <a:lnTo>
                    <a:pt x="1439" y="144"/>
                  </a:lnTo>
                  <a:lnTo>
                    <a:pt x="1390" y="141"/>
                  </a:lnTo>
                  <a:lnTo>
                    <a:pt x="1279" y="141"/>
                  </a:lnTo>
                  <a:lnTo>
                    <a:pt x="1229" y="144"/>
                  </a:lnTo>
                  <a:lnTo>
                    <a:pt x="1180" y="152"/>
                  </a:lnTo>
                  <a:lnTo>
                    <a:pt x="1135" y="167"/>
                  </a:lnTo>
                  <a:lnTo>
                    <a:pt x="1091" y="187"/>
                  </a:lnTo>
                  <a:lnTo>
                    <a:pt x="1051" y="211"/>
                  </a:lnTo>
                  <a:lnTo>
                    <a:pt x="1014" y="241"/>
                  </a:lnTo>
                  <a:lnTo>
                    <a:pt x="981" y="274"/>
                  </a:lnTo>
                  <a:lnTo>
                    <a:pt x="952" y="310"/>
                  </a:lnTo>
                  <a:lnTo>
                    <a:pt x="927" y="350"/>
                  </a:lnTo>
                  <a:lnTo>
                    <a:pt x="907" y="394"/>
                  </a:lnTo>
                  <a:lnTo>
                    <a:pt x="893" y="439"/>
                  </a:lnTo>
                  <a:lnTo>
                    <a:pt x="884" y="488"/>
                  </a:lnTo>
                  <a:lnTo>
                    <a:pt x="881" y="537"/>
                  </a:lnTo>
                  <a:lnTo>
                    <a:pt x="881" y="1055"/>
                  </a:lnTo>
                  <a:lnTo>
                    <a:pt x="883" y="1081"/>
                  </a:lnTo>
                  <a:lnTo>
                    <a:pt x="889" y="1108"/>
                  </a:lnTo>
                  <a:lnTo>
                    <a:pt x="900" y="1132"/>
                  </a:lnTo>
                  <a:lnTo>
                    <a:pt x="915" y="1154"/>
                  </a:lnTo>
                  <a:lnTo>
                    <a:pt x="933" y="1174"/>
                  </a:lnTo>
                  <a:lnTo>
                    <a:pt x="954" y="1191"/>
                  </a:lnTo>
                  <a:lnTo>
                    <a:pt x="967" y="1203"/>
                  </a:lnTo>
                  <a:lnTo>
                    <a:pt x="976" y="1216"/>
                  </a:lnTo>
                  <a:lnTo>
                    <a:pt x="982" y="1232"/>
                  </a:lnTo>
                  <a:lnTo>
                    <a:pt x="985" y="1249"/>
                  </a:lnTo>
                  <a:lnTo>
                    <a:pt x="985" y="1749"/>
                  </a:lnTo>
                  <a:lnTo>
                    <a:pt x="982" y="1769"/>
                  </a:lnTo>
                  <a:lnTo>
                    <a:pt x="976" y="1789"/>
                  </a:lnTo>
                  <a:lnTo>
                    <a:pt x="964" y="1806"/>
                  </a:lnTo>
                  <a:lnTo>
                    <a:pt x="950" y="1821"/>
                  </a:lnTo>
                  <a:lnTo>
                    <a:pt x="933" y="1832"/>
                  </a:lnTo>
                  <a:lnTo>
                    <a:pt x="919" y="1838"/>
                  </a:lnTo>
                  <a:lnTo>
                    <a:pt x="901" y="1848"/>
                  </a:lnTo>
                  <a:lnTo>
                    <a:pt x="878" y="1860"/>
                  </a:lnTo>
                  <a:lnTo>
                    <a:pt x="851" y="1873"/>
                  </a:lnTo>
                  <a:lnTo>
                    <a:pt x="820" y="1890"/>
                  </a:lnTo>
                  <a:lnTo>
                    <a:pt x="786" y="1909"/>
                  </a:lnTo>
                  <a:lnTo>
                    <a:pt x="748" y="1930"/>
                  </a:lnTo>
                  <a:lnTo>
                    <a:pt x="707" y="1953"/>
                  </a:lnTo>
                  <a:lnTo>
                    <a:pt x="664" y="1979"/>
                  </a:lnTo>
                  <a:lnTo>
                    <a:pt x="619" y="2006"/>
                  </a:lnTo>
                  <a:lnTo>
                    <a:pt x="570" y="2036"/>
                  </a:lnTo>
                  <a:lnTo>
                    <a:pt x="521" y="2067"/>
                  </a:lnTo>
                  <a:lnTo>
                    <a:pt x="471" y="2101"/>
                  </a:lnTo>
                  <a:lnTo>
                    <a:pt x="419" y="2137"/>
                  </a:lnTo>
                  <a:lnTo>
                    <a:pt x="366" y="2174"/>
                  </a:lnTo>
                  <a:lnTo>
                    <a:pt x="313" y="2213"/>
                  </a:lnTo>
                  <a:lnTo>
                    <a:pt x="260" y="2254"/>
                  </a:lnTo>
                  <a:lnTo>
                    <a:pt x="207" y="2296"/>
                  </a:lnTo>
                  <a:lnTo>
                    <a:pt x="184" y="2318"/>
                  </a:lnTo>
                  <a:lnTo>
                    <a:pt x="166" y="2344"/>
                  </a:lnTo>
                  <a:lnTo>
                    <a:pt x="152" y="2373"/>
                  </a:lnTo>
                  <a:lnTo>
                    <a:pt x="144" y="2404"/>
                  </a:lnTo>
                  <a:lnTo>
                    <a:pt x="141" y="2435"/>
                  </a:lnTo>
                  <a:lnTo>
                    <a:pt x="141" y="2791"/>
                  </a:lnTo>
                  <a:lnTo>
                    <a:pt x="138" y="2810"/>
                  </a:lnTo>
                  <a:lnTo>
                    <a:pt x="131" y="2826"/>
                  </a:lnTo>
                  <a:lnTo>
                    <a:pt x="121" y="2840"/>
                  </a:lnTo>
                  <a:lnTo>
                    <a:pt x="107" y="2851"/>
                  </a:lnTo>
                  <a:lnTo>
                    <a:pt x="90" y="2858"/>
                  </a:lnTo>
                  <a:lnTo>
                    <a:pt x="71" y="2860"/>
                  </a:lnTo>
                  <a:lnTo>
                    <a:pt x="52" y="2858"/>
                  </a:lnTo>
                  <a:lnTo>
                    <a:pt x="35" y="2851"/>
                  </a:lnTo>
                  <a:lnTo>
                    <a:pt x="21" y="2840"/>
                  </a:lnTo>
                  <a:lnTo>
                    <a:pt x="9" y="2826"/>
                  </a:lnTo>
                  <a:lnTo>
                    <a:pt x="3" y="2810"/>
                  </a:lnTo>
                  <a:lnTo>
                    <a:pt x="0" y="2791"/>
                  </a:lnTo>
                  <a:lnTo>
                    <a:pt x="0" y="2435"/>
                  </a:lnTo>
                  <a:lnTo>
                    <a:pt x="3" y="2394"/>
                  </a:lnTo>
                  <a:lnTo>
                    <a:pt x="11" y="2355"/>
                  </a:lnTo>
                  <a:lnTo>
                    <a:pt x="23" y="2317"/>
                  </a:lnTo>
                  <a:lnTo>
                    <a:pt x="40" y="2280"/>
                  </a:lnTo>
                  <a:lnTo>
                    <a:pt x="61" y="2247"/>
                  </a:lnTo>
                  <a:lnTo>
                    <a:pt x="88" y="2216"/>
                  </a:lnTo>
                  <a:lnTo>
                    <a:pt x="117" y="2188"/>
                  </a:lnTo>
                  <a:lnTo>
                    <a:pt x="173" y="2143"/>
                  </a:lnTo>
                  <a:lnTo>
                    <a:pt x="229" y="2100"/>
                  </a:lnTo>
                  <a:lnTo>
                    <a:pt x="285" y="2059"/>
                  </a:lnTo>
                  <a:lnTo>
                    <a:pt x="342" y="2020"/>
                  </a:lnTo>
                  <a:lnTo>
                    <a:pt x="397" y="1982"/>
                  </a:lnTo>
                  <a:lnTo>
                    <a:pt x="449" y="1947"/>
                  </a:lnTo>
                  <a:lnTo>
                    <a:pt x="501" y="1913"/>
                  </a:lnTo>
                  <a:lnTo>
                    <a:pt x="552" y="1883"/>
                  </a:lnTo>
                  <a:lnTo>
                    <a:pt x="600" y="1854"/>
                  </a:lnTo>
                  <a:lnTo>
                    <a:pt x="645" y="1827"/>
                  </a:lnTo>
                  <a:lnTo>
                    <a:pt x="687" y="1803"/>
                  </a:lnTo>
                  <a:lnTo>
                    <a:pt x="727" y="1782"/>
                  </a:lnTo>
                  <a:lnTo>
                    <a:pt x="762" y="1761"/>
                  </a:lnTo>
                  <a:lnTo>
                    <a:pt x="793" y="1746"/>
                  </a:lnTo>
                  <a:lnTo>
                    <a:pt x="821" y="1731"/>
                  </a:lnTo>
                  <a:lnTo>
                    <a:pt x="844" y="1719"/>
                  </a:lnTo>
                  <a:lnTo>
                    <a:pt x="844" y="1284"/>
                  </a:lnTo>
                  <a:lnTo>
                    <a:pt x="817" y="1257"/>
                  </a:lnTo>
                  <a:lnTo>
                    <a:pt x="794" y="1229"/>
                  </a:lnTo>
                  <a:lnTo>
                    <a:pt x="775" y="1197"/>
                  </a:lnTo>
                  <a:lnTo>
                    <a:pt x="759" y="1164"/>
                  </a:lnTo>
                  <a:lnTo>
                    <a:pt x="749" y="1129"/>
                  </a:lnTo>
                  <a:lnTo>
                    <a:pt x="741" y="1093"/>
                  </a:lnTo>
                  <a:lnTo>
                    <a:pt x="739" y="1055"/>
                  </a:lnTo>
                  <a:lnTo>
                    <a:pt x="739" y="537"/>
                  </a:lnTo>
                  <a:lnTo>
                    <a:pt x="742" y="479"/>
                  </a:lnTo>
                  <a:lnTo>
                    <a:pt x="752" y="422"/>
                  </a:lnTo>
                  <a:lnTo>
                    <a:pt x="767" y="367"/>
                  </a:lnTo>
                  <a:lnTo>
                    <a:pt x="787" y="316"/>
                  </a:lnTo>
                  <a:lnTo>
                    <a:pt x="813" y="266"/>
                  </a:lnTo>
                  <a:lnTo>
                    <a:pt x="843" y="220"/>
                  </a:lnTo>
                  <a:lnTo>
                    <a:pt x="878" y="178"/>
                  </a:lnTo>
                  <a:lnTo>
                    <a:pt x="917" y="139"/>
                  </a:lnTo>
                  <a:lnTo>
                    <a:pt x="960" y="104"/>
                  </a:lnTo>
                  <a:lnTo>
                    <a:pt x="1006" y="73"/>
                  </a:lnTo>
                  <a:lnTo>
                    <a:pt x="1055" y="48"/>
                  </a:lnTo>
                  <a:lnTo>
                    <a:pt x="1107" y="28"/>
                  </a:lnTo>
                  <a:lnTo>
                    <a:pt x="1162" y="12"/>
                  </a:lnTo>
                  <a:lnTo>
                    <a:pt x="1219" y="4"/>
                  </a:lnTo>
                  <a:lnTo>
                    <a:pt x="1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78"/>
            <p:cNvSpPr>
              <a:spLocks noEditPoints="1"/>
            </p:cNvSpPr>
            <p:nvPr/>
          </p:nvSpPr>
          <p:spPr bwMode="auto">
            <a:xfrm>
              <a:off x="2732088" y="2206626"/>
              <a:ext cx="76200" cy="260350"/>
            </a:xfrm>
            <a:custGeom>
              <a:avLst/>
              <a:gdLst>
                <a:gd name="T0" fmla="*/ 144 w 485"/>
                <a:gd name="T1" fmla="*/ 1394 h 1643"/>
                <a:gd name="T2" fmla="*/ 334 w 485"/>
                <a:gd name="T3" fmla="*/ 1392 h 1643"/>
                <a:gd name="T4" fmla="*/ 264 w 485"/>
                <a:gd name="T5" fmla="*/ 312 h 1643"/>
                <a:gd name="T6" fmla="*/ 216 w 485"/>
                <a:gd name="T7" fmla="*/ 311 h 1643"/>
                <a:gd name="T8" fmla="*/ 71 w 485"/>
                <a:gd name="T9" fmla="*/ 0 h 1643"/>
                <a:gd name="T10" fmla="*/ 106 w 485"/>
                <a:gd name="T11" fmla="*/ 9 h 1643"/>
                <a:gd name="T12" fmla="*/ 132 w 485"/>
                <a:gd name="T13" fmla="*/ 34 h 1643"/>
                <a:gd name="T14" fmla="*/ 141 w 485"/>
                <a:gd name="T15" fmla="*/ 69 h 1643"/>
                <a:gd name="T16" fmla="*/ 152 w 485"/>
                <a:gd name="T17" fmla="*/ 115 h 1643"/>
                <a:gd name="T18" fmla="*/ 179 w 485"/>
                <a:gd name="T19" fmla="*/ 148 h 1643"/>
                <a:gd name="T20" fmla="*/ 219 w 485"/>
                <a:gd name="T21" fmla="*/ 168 h 1643"/>
                <a:gd name="T22" fmla="*/ 264 w 485"/>
                <a:gd name="T23" fmla="*/ 168 h 1643"/>
                <a:gd name="T24" fmla="*/ 300 w 485"/>
                <a:gd name="T25" fmla="*/ 154 h 1643"/>
                <a:gd name="T26" fmla="*/ 311 w 485"/>
                <a:gd name="T27" fmla="*/ 144 h 1643"/>
                <a:gd name="T28" fmla="*/ 336 w 485"/>
                <a:gd name="T29" fmla="*/ 110 h 1643"/>
                <a:gd name="T30" fmla="*/ 344 w 485"/>
                <a:gd name="T31" fmla="*/ 69 h 1643"/>
                <a:gd name="T32" fmla="*/ 354 w 485"/>
                <a:gd name="T33" fmla="*/ 34 h 1643"/>
                <a:gd name="T34" fmla="*/ 379 w 485"/>
                <a:gd name="T35" fmla="*/ 9 h 1643"/>
                <a:gd name="T36" fmla="*/ 415 w 485"/>
                <a:gd name="T37" fmla="*/ 0 h 1643"/>
                <a:gd name="T38" fmla="*/ 450 w 485"/>
                <a:gd name="T39" fmla="*/ 9 h 1643"/>
                <a:gd name="T40" fmla="*/ 475 w 485"/>
                <a:gd name="T41" fmla="*/ 34 h 1643"/>
                <a:gd name="T42" fmla="*/ 485 w 485"/>
                <a:gd name="T43" fmla="*/ 69 h 1643"/>
                <a:gd name="T44" fmla="*/ 474 w 485"/>
                <a:gd name="T45" fmla="*/ 142 h 1643"/>
                <a:gd name="T46" fmla="*/ 444 w 485"/>
                <a:gd name="T47" fmla="*/ 205 h 1643"/>
                <a:gd name="T48" fmla="*/ 475 w 485"/>
                <a:gd name="T49" fmla="*/ 1418 h 1643"/>
                <a:gd name="T50" fmla="*/ 470 w 485"/>
                <a:gd name="T51" fmla="*/ 1447 h 1643"/>
                <a:gd name="T52" fmla="*/ 452 w 485"/>
                <a:gd name="T53" fmla="*/ 1473 h 1643"/>
                <a:gd name="T54" fmla="*/ 270 w 485"/>
                <a:gd name="T55" fmla="*/ 1634 h 1643"/>
                <a:gd name="T56" fmla="*/ 237 w 485"/>
                <a:gd name="T57" fmla="*/ 1643 h 1643"/>
                <a:gd name="T58" fmla="*/ 205 w 485"/>
                <a:gd name="T59" fmla="*/ 1634 h 1643"/>
                <a:gd name="T60" fmla="*/ 26 w 485"/>
                <a:gd name="T61" fmla="*/ 1475 h 1643"/>
                <a:gd name="T62" fmla="*/ 8 w 485"/>
                <a:gd name="T63" fmla="*/ 1450 h 1643"/>
                <a:gd name="T64" fmla="*/ 2 w 485"/>
                <a:gd name="T65" fmla="*/ 1420 h 1643"/>
                <a:gd name="T66" fmla="*/ 35 w 485"/>
                <a:gd name="T67" fmla="*/ 195 h 1643"/>
                <a:gd name="T68" fmla="*/ 10 w 485"/>
                <a:gd name="T69" fmla="*/ 136 h 1643"/>
                <a:gd name="T70" fmla="*/ 0 w 485"/>
                <a:gd name="T71" fmla="*/ 69 h 1643"/>
                <a:gd name="T72" fmla="*/ 10 w 485"/>
                <a:gd name="T73" fmla="*/ 34 h 1643"/>
                <a:gd name="T74" fmla="*/ 35 w 485"/>
                <a:gd name="T75" fmla="*/ 9 h 1643"/>
                <a:gd name="T76" fmla="*/ 71 w 485"/>
                <a:gd name="T77" fmla="*/ 0 h 1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85" h="1643">
                  <a:moveTo>
                    <a:pt x="191" y="306"/>
                  </a:moveTo>
                  <a:lnTo>
                    <a:pt x="144" y="1394"/>
                  </a:lnTo>
                  <a:lnTo>
                    <a:pt x="237" y="1478"/>
                  </a:lnTo>
                  <a:lnTo>
                    <a:pt x="334" y="1392"/>
                  </a:lnTo>
                  <a:lnTo>
                    <a:pt x="284" y="309"/>
                  </a:lnTo>
                  <a:lnTo>
                    <a:pt x="264" y="312"/>
                  </a:lnTo>
                  <a:lnTo>
                    <a:pt x="243" y="313"/>
                  </a:lnTo>
                  <a:lnTo>
                    <a:pt x="216" y="311"/>
                  </a:lnTo>
                  <a:lnTo>
                    <a:pt x="191" y="306"/>
                  </a:lnTo>
                  <a:close/>
                  <a:moveTo>
                    <a:pt x="71" y="0"/>
                  </a:moveTo>
                  <a:lnTo>
                    <a:pt x="89" y="2"/>
                  </a:lnTo>
                  <a:lnTo>
                    <a:pt x="106" y="9"/>
                  </a:lnTo>
                  <a:lnTo>
                    <a:pt x="121" y="20"/>
                  </a:lnTo>
                  <a:lnTo>
                    <a:pt x="132" y="34"/>
                  </a:lnTo>
                  <a:lnTo>
                    <a:pt x="139" y="51"/>
                  </a:lnTo>
                  <a:lnTo>
                    <a:pt x="141" y="69"/>
                  </a:lnTo>
                  <a:lnTo>
                    <a:pt x="144" y="92"/>
                  </a:lnTo>
                  <a:lnTo>
                    <a:pt x="152" y="115"/>
                  </a:lnTo>
                  <a:lnTo>
                    <a:pt x="163" y="132"/>
                  </a:lnTo>
                  <a:lnTo>
                    <a:pt x="179" y="148"/>
                  </a:lnTo>
                  <a:lnTo>
                    <a:pt x="198" y="161"/>
                  </a:lnTo>
                  <a:lnTo>
                    <a:pt x="219" y="168"/>
                  </a:lnTo>
                  <a:lnTo>
                    <a:pt x="243" y="170"/>
                  </a:lnTo>
                  <a:lnTo>
                    <a:pt x="264" y="168"/>
                  </a:lnTo>
                  <a:lnTo>
                    <a:pt x="283" y="163"/>
                  </a:lnTo>
                  <a:lnTo>
                    <a:pt x="300" y="154"/>
                  </a:lnTo>
                  <a:lnTo>
                    <a:pt x="305" y="148"/>
                  </a:lnTo>
                  <a:lnTo>
                    <a:pt x="311" y="144"/>
                  </a:lnTo>
                  <a:lnTo>
                    <a:pt x="325" y="128"/>
                  </a:lnTo>
                  <a:lnTo>
                    <a:pt x="336" y="110"/>
                  </a:lnTo>
                  <a:lnTo>
                    <a:pt x="342" y="90"/>
                  </a:lnTo>
                  <a:lnTo>
                    <a:pt x="344" y="69"/>
                  </a:lnTo>
                  <a:lnTo>
                    <a:pt x="347" y="51"/>
                  </a:lnTo>
                  <a:lnTo>
                    <a:pt x="354" y="34"/>
                  </a:lnTo>
                  <a:lnTo>
                    <a:pt x="365" y="20"/>
                  </a:lnTo>
                  <a:lnTo>
                    <a:pt x="379" y="9"/>
                  </a:lnTo>
                  <a:lnTo>
                    <a:pt x="396" y="2"/>
                  </a:lnTo>
                  <a:lnTo>
                    <a:pt x="415" y="0"/>
                  </a:lnTo>
                  <a:lnTo>
                    <a:pt x="433" y="2"/>
                  </a:lnTo>
                  <a:lnTo>
                    <a:pt x="450" y="9"/>
                  </a:lnTo>
                  <a:lnTo>
                    <a:pt x="465" y="20"/>
                  </a:lnTo>
                  <a:lnTo>
                    <a:pt x="475" y="34"/>
                  </a:lnTo>
                  <a:lnTo>
                    <a:pt x="483" y="51"/>
                  </a:lnTo>
                  <a:lnTo>
                    <a:pt x="485" y="69"/>
                  </a:lnTo>
                  <a:lnTo>
                    <a:pt x="483" y="106"/>
                  </a:lnTo>
                  <a:lnTo>
                    <a:pt x="474" y="142"/>
                  </a:lnTo>
                  <a:lnTo>
                    <a:pt x="460" y="175"/>
                  </a:lnTo>
                  <a:lnTo>
                    <a:pt x="444" y="205"/>
                  </a:lnTo>
                  <a:lnTo>
                    <a:pt x="421" y="233"/>
                  </a:lnTo>
                  <a:lnTo>
                    <a:pt x="475" y="1418"/>
                  </a:lnTo>
                  <a:lnTo>
                    <a:pt x="474" y="1433"/>
                  </a:lnTo>
                  <a:lnTo>
                    <a:pt x="470" y="1447"/>
                  </a:lnTo>
                  <a:lnTo>
                    <a:pt x="463" y="1461"/>
                  </a:lnTo>
                  <a:lnTo>
                    <a:pt x="452" y="1473"/>
                  </a:lnTo>
                  <a:lnTo>
                    <a:pt x="284" y="1624"/>
                  </a:lnTo>
                  <a:lnTo>
                    <a:pt x="270" y="1634"/>
                  </a:lnTo>
                  <a:lnTo>
                    <a:pt x="254" y="1640"/>
                  </a:lnTo>
                  <a:lnTo>
                    <a:pt x="237" y="1643"/>
                  </a:lnTo>
                  <a:lnTo>
                    <a:pt x="220" y="1640"/>
                  </a:lnTo>
                  <a:lnTo>
                    <a:pt x="205" y="1634"/>
                  </a:lnTo>
                  <a:lnTo>
                    <a:pt x="191" y="1624"/>
                  </a:lnTo>
                  <a:lnTo>
                    <a:pt x="26" y="1475"/>
                  </a:lnTo>
                  <a:lnTo>
                    <a:pt x="15" y="1463"/>
                  </a:lnTo>
                  <a:lnTo>
                    <a:pt x="8" y="1450"/>
                  </a:lnTo>
                  <a:lnTo>
                    <a:pt x="4" y="1435"/>
                  </a:lnTo>
                  <a:lnTo>
                    <a:pt x="2" y="1420"/>
                  </a:lnTo>
                  <a:lnTo>
                    <a:pt x="54" y="220"/>
                  </a:lnTo>
                  <a:lnTo>
                    <a:pt x="35" y="195"/>
                  </a:lnTo>
                  <a:lnTo>
                    <a:pt x="20" y="166"/>
                  </a:lnTo>
                  <a:lnTo>
                    <a:pt x="10" y="136"/>
                  </a:lnTo>
                  <a:lnTo>
                    <a:pt x="2" y="103"/>
                  </a:lnTo>
                  <a:lnTo>
                    <a:pt x="0" y="69"/>
                  </a:lnTo>
                  <a:lnTo>
                    <a:pt x="4" y="51"/>
                  </a:lnTo>
                  <a:lnTo>
                    <a:pt x="10" y="34"/>
                  </a:lnTo>
                  <a:lnTo>
                    <a:pt x="22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79"/>
            <p:cNvSpPr>
              <a:spLocks noEditPoints="1"/>
            </p:cNvSpPr>
            <p:nvPr/>
          </p:nvSpPr>
          <p:spPr bwMode="auto">
            <a:xfrm>
              <a:off x="2847975" y="2187576"/>
              <a:ext cx="227013" cy="227013"/>
            </a:xfrm>
            <a:custGeom>
              <a:avLst/>
              <a:gdLst>
                <a:gd name="T0" fmla="*/ 601 w 1429"/>
                <a:gd name="T1" fmla="*/ 151 h 1425"/>
                <a:gd name="T2" fmla="*/ 443 w 1429"/>
                <a:gd name="T3" fmla="*/ 207 h 1425"/>
                <a:gd name="T4" fmla="*/ 308 w 1429"/>
                <a:gd name="T5" fmla="*/ 307 h 1425"/>
                <a:gd name="T6" fmla="*/ 208 w 1429"/>
                <a:gd name="T7" fmla="*/ 440 h 1425"/>
                <a:gd name="T8" fmla="*/ 153 w 1429"/>
                <a:gd name="T9" fmla="*/ 590 h 1425"/>
                <a:gd name="T10" fmla="*/ 141 w 1429"/>
                <a:gd name="T11" fmla="*/ 747 h 1425"/>
                <a:gd name="T12" fmla="*/ 172 w 1429"/>
                <a:gd name="T13" fmla="*/ 903 h 1425"/>
                <a:gd name="T14" fmla="*/ 249 w 1429"/>
                <a:gd name="T15" fmla="*/ 1048 h 1425"/>
                <a:gd name="T16" fmla="*/ 299 w 1429"/>
                <a:gd name="T17" fmla="*/ 1119 h 1425"/>
                <a:gd name="T18" fmla="*/ 295 w 1429"/>
                <a:gd name="T19" fmla="*/ 1166 h 1425"/>
                <a:gd name="T20" fmla="*/ 239 w 1429"/>
                <a:gd name="T21" fmla="*/ 1266 h 1425"/>
                <a:gd name="T22" fmla="*/ 345 w 1429"/>
                <a:gd name="T23" fmla="*/ 1210 h 1425"/>
                <a:gd name="T24" fmla="*/ 388 w 1429"/>
                <a:gd name="T25" fmla="*/ 1195 h 1425"/>
                <a:gd name="T26" fmla="*/ 469 w 1429"/>
                <a:gd name="T27" fmla="*/ 1229 h 1425"/>
                <a:gd name="T28" fmla="*/ 612 w 1429"/>
                <a:gd name="T29" fmla="*/ 1274 h 1425"/>
                <a:gd name="T30" fmla="*/ 771 w 1429"/>
                <a:gd name="T31" fmla="*/ 1281 h 1425"/>
                <a:gd name="T32" fmla="*/ 934 w 1429"/>
                <a:gd name="T33" fmla="*/ 1241 h 1425"/>
                <a:gd name="T34" fmla="*/ 1078 w 1429"/>
                <a:gd name="T35" fmla="*/ 1154 h 1425"/>
                <a:gd name="T36" fmla="*/ 1192 w 1429"/>
                <a:gd name="T37" fmla="*/ 1030 h 1425"/>
                <a:gd name="T38" fmla="*/ 1263 w 1429"/>
                <a:gd name="T39" fmla="*/ 879 h 1425"/>
                <a:gd name="T40" fmla="*/ 1287 w 1429"/>
                <a:gd name="T41" fmla="*/ 712 h 1425"/>
                <a:gd name="T42" fmla="*/ 1263 w 1429"/>
                <a:gd name="T43" fmla="*/ 546 h 1425"/>
                <a:gd name="T44" fmla="*/ 1191 w 1429"/>
                <a:gd name="T45" fmla="*/ 395 h 1425"/>
                <a:gd name="T46" fmla="*/ 1077 w 1429"/>
                <a:gd name="T47" fmla="*/ 269 h 1425"/>
                <a:gd name="T48" fmla="*/ 933 w 1429"/>
                <a:gd name="T49" fmla="*/ 184 h 1425"/>
                <a:gd name="T50" fmla="*/ 770 w 1429"/>
                <a:gd name="T51" fmla="*/ 143 h 1425"/>
                <a:gd name="T52" fmla="*/ 777 w 1429"/>
                <a:gd name="T53" fmla="*/ 3 h 1425"/>
                <a:gd name="T54" fmla="*/ 959 w 1429"/>
                <a:gd name="T55" fmla="*/ 43 h 1425"/>
                <a:gd name="T56" fmla="*/ 1123 w 1429"/>
                <a:gd name="T57" fmla="*/ 128 h 1425"/>
                <a:gd name="T58" fmla="*/ 1262 w 1429"/>
                <a:gd name="T59" fmla="*/ 255 h 1425"/>
                <a:gd name="T60" fmla="*/ 1362 w 1429"/>
                <a:gd name="T61" fmla="*/ 412 h 1425"/>
                <a:gd name="T62" fmla="*/ 1417 w 1429"/>
                <a:gd name="T63" fmla="*/ 588 h 1425"/>
                <a:gd name="T64" fmla="*/ 1426 w 1429"/>
                <a:gd name="T65" fmla="*/ 776 h 1425"/>
                <a:gd name="T66" fmla="*/ 1387 w 1429"/>
                <a:gd name="T67" fmla="*/ 957 h 1425"/>
                <a:gd name="T68" fmla="*/ 1301 w 1429"/>
                <a:gd name="T69" fmla="*/ 1120 h 1425"/>
                <a:gd name="T70" fmla="*/ 1173 w 1429"/>
                <a:gd name="T71" fmla="*/ 1259 h 1425"/>
                <a:gd name="T72" fmla="*/ 1016 w 1429"/>
                <a:gd name="T73" fmla="*/ 1359 h 1425"/>
                <a:gd name="T74" fmla="*/ 840 w 1429"/>
                <a:gd name="T75" fmla="*/ 1414 h 1425"/>
                <a:gd name="T76" fmla="*/ 647 w 1429"/>
                <a:gd name="T77" fmla="*/ 1422 h 1425"/>
                <a:gd name="T78" fmla="*/ 454 w 1429"/>
                <a:gd name="T79" fmla="*/ 1376 h 1425"/>
                <a:gd name="T80" fmla="*/ 297 w 1429"/>
                <a:gd name="T81" fmla="*/ 1396 h 1425"/>
                <a:gd name="T82" fmla="*/ 146 w 1429"/>
                <a:gd name="T83" fmla="*/ 1423 h 1425"/>
                <a:gd name="T84" fmla="*/ 69 w 1429"/>
                <a:gd name="T85" fmla="*/ 1411 h 1425"/>
                <a:gd name="T86" fmla="*/ 20 w 1429"/>
                <a:gd name="T87" fmla="*/ 1362 h 1425"/>
                <a:gd name="T88" fmla="*/ 15 w 1429"/>
                <a:gd name="T89" fmla="*/ 1299 h 1425"/>
                <a:gd name="T90" fmla="*/ 48 w 1429"/>
                <a:gd name="T91" fmla="*/ 1250 h 1425"/>
                <a:gd name="T92" fmla="*/ 109 w 1429"/>
                <a:gd name="T93" fmla="*/ 1205 h 1425"/>
                <a:gd name="T94" fmla="*/ 112 w 1429"/>
                <a:gd name="T95" fmla="*/ 1096 h 1425"/>
                <a:gd name="T96" fmla="*/ 35 w 1429"/>
                <a:gd name="T97" fmla="*/ 932 h 1425"/>
                <a:gd name="T98" fmla="*/ 1 w 1429"/>
                <a:gd name="T99" fmla="*/ 757 h 1425"/>
                <a:gd name="T100" fmla="*/ 13 w 1429"/>
                <a:gd name="T101" fmla="*/ 579 h 1425"/>
                <a:gd name="T102" fmla="*/ 68 w 1429"/>
                <a:gd name="T103" fmla="*/ 410 h 1425"/>
                <a:gd name="T104" fmla="*/ 166 w 1429"/>
                <a:gd name="T105" fmla="*/ 255 h 1425"/>
                <a:gd name="T106" fmla="*/ 305 w 1429"/>
                <a:gd name="T107" fmla="*/ 128 h 1425"/>
                <a:gd name="T108" fmla="*/ 470 w 1429"/>
                <a:gd name="T109" fmla="*/ 43 h 1425"/>
                <a:gd name="T110" fmla="*/ 650 w 1429"/>
                <a:gd name="T111" fmla="*/ 3 h 1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9" h="1425">
                  <a:moveTo>
                    <a:pt x="714" y="141"/>
                  </a:moveTo>
                  <a:lnTo>
                    <a:pt x="657" y="143"/>
                  </a:lnTo>
                  <a:lnTo>
                    <a:pt x="601" y="151"/>
                  </a:lnTo>
                  <a:lnTo>
                    <a:pt x="546" y="165"/>
                  </a:lnTo>
                  <a:lnTo>
                    <a:pt x="494" y="184"/>
                  </a:lnTo>
                  <a:lnTo>
                    <a:pt x="443" y="207"/>
                  </a:lnTo>
                  <a:lnTo>
                    <a:pt x="396" y="236"/>
                  </a:lnTo>
                  <a:lnTo>
                    <a:pt x="350" y="269"/>
                  </a:lnTo>
                  <a:lnTo>
                    <a:pt x="308" y="307"/>
                  </a:lnTo>
                  <a:lnTo>
                    <a:pt x="270" y="350"/>
                  </a:lnTo>
                  <a:lnTo>
                    <a:pt x="237" y="394"/>
                  </a:lnTo>
                  <a:lnTo>
                    <a:pt x="208" y="440"/>
                  </a:lnTo>
                  <a:lnTo>
                    <a:pt x="185" y="489"/>
                  </a:lnTo>
                  <a:lnTo>
                    <a:pt x="167" y="538"/>
                  </a:lnTo>
                  <a:lnTo>
                    <a:pt x="153" y="590"/>
                  </a:lnTo>
                  <a:lnTo>
                    <a:pt x="144" y="642"/>
                  </a:lnTo>
                  <a:lnTo>
                    <a:pt x="141" y="694"/>
                  </a:lnTo>
                  <a:lnTo>
                    <a:pt x="141" y="747"/>
                  </a:lnTo>
                  <a:lnTo>
                    <a:pt x="147" y="800"/>
                  </a:lnTo>
                  <a:lnTo>
                    <a:pt x="158" y="853"/>
                  </a:lnTo>
                  <a:lnTo>
                    <a:pt x="172" y="903"/>
                  </a:lnTo>
                  <a:lnTo>
                    <a:pt x="194" y="953"/>
                  </a:lnTo>
                  <a:lnTo>
                    <a:pt x="218" y="1001"/>
                  </a:lnTo>
                  <a:lnTo>
                    <a:pt x="249" y="1048"/>
                  </a:lnTo>
                  <a:lnTo>
                    <a:pt x="283" y="1091"/>
                  </a:lnTo>
                  <a:lnTo>
                    <a:pt x="293" y="1105"/>
                  </a:lnTo>
                  <a:lnTo>
                    <a:pt x="299" y="1119"/>
                  </a:lnTo>
                  <a:lnTo>
                    <a:pt x="301" y="1134"/>
                  </a:lnTo>
                  <a:lnTo>
                    <a:pt x="300" y="1150"/>
                  </a:lnTo>
                  <a:lnTo>
                    <a:pt x="295" y="1166"/>
                  </a:lnTo>
                  <a:lnTo>
                    <a:pt x="278" y="1203"/>
                  </a:lnTo>
                  <a:lnTo>
                    <a:pt x="259" y="1235"/>
                  </a:lnTo>
                  <a:lnTo>
                    <a:pt x="239" y="1266"/>
                  </a:lnTo>
                  <a:lnTo>
                    <a:pt x="273" y="1253"/>
                  </a:lnTo>
                  <a:lnTo>
                    <a:pt x="309" y="1234"/>
                  </a:lnTo>
                  <a:lnTo>
                    <a:pt x="345" y="1210"/>
                  </a:lnTo>
                  <a:lnTo>
                    <a:pt x="359" y="1202"/>
                  </a:lnTo>
                  <a:lnTo>
                    <a:pt x="372" y="1196"/>
                  </a:lnTo>
                  <a:lnTo>
                    <a:pt x="388" y="1195"/>
                  </a:lnTo>
                  <a:lnTo>
                    <a:pt x="406" y="1197"/>
                  </a:lnTo>
                  <a:lnTo>
                    <a:pt x="423" y="1205"/>
                  </a:lnTo>
                  <a:lnTo>
                    <a:pt x="469" y="1229"/>
                  </a:lnTo>
                  <a:lnTo>
                    <a:pt x="515" y="1248"/>
                  </a:lnTo>
                  <a:lnTo>
                    <a:pt x="564" y="1264"/>
                  </a:lnTo>
                  <a:lnTo>
                    <a:pt x="612" y="1274"/>
                  </a:lnTo>
                  <a:lnTo>
                    <a:pt x="663" y="1282"/>
                  </a:lnTo>
                  <a:lnTo>
                    <a:pt x="714" y="1284"/>
                  </a:lnTo>
                  <a:lnTo>
                    <a:pt x="771" y="1281"/>
                  </a:lnTo>
                  <a:lnTo>
                    <a:pt x="827" y="1272"/>
                  </a:lnTo>
                  <a:lnTo>
                    <a:pt x="881" y="1260"/>
                  </a:lnTo>
                  <a:lnTo>
                    <a:pt x="934" y="1241"/>
                  </a:lnTo>
                  <a:lnTo>
                    <a:pt x="985" y="1216"/>
                  </a:lnTo>
                  <a:lnTo>
                    <a:pt x="1032" y="1188"/>
                  </a:lnTo>
                  <a:lnTo>
                    <a:pt x="1078" y="1154"/>
                  </a:lnTo>
                  <a:lnTo>
                    <a:pt x="1120" y="1116"/>
                  </a:lnTo>
                  <a:lnTo>
                    <a:pt x="1158" y="1074"/>
                  </a:lnTo>
                  <a:lnTo>
                    <a:pt x="1192" y="1030"/>
                  </a:lnTo>
                  <a:lnTo>
                    <a:pt x="1220" y="981"/>
                  </a:lnTo>
                  <a:lnTo>
                    <a:pt x="1244" y="932"/>
                  </a:lnTo>
                  <a:lnTo>
                    <a:pt x="1263" y="879"/>
                  </a:lnTo>
                  <a:lnTo>
                    <a:pt x="1277" y="825"/>
                  </a:lnTo>
                  <a:lnTo>
                    <a:pt x="1284" y="769"/>
                  </a:lnTo>
                  <a:lnTo>
                    <a:pt x="1287" y="712"/>
                  </a:lnTo>
                  <a:lnTo>
                    <a:pt x="1284" y="655"/>
                  </a:lnTo>
                  <a:lnTo>
                    <a:pt x="1275" y="599"/>
                  </a:lnTo>
                  <a:lnTo>
                    <a:pt x="1263" y="546"/>
                  </a:lnTo>
                  <a:lnTo>
                    <a:pt x="1244" y="493"/>
                  </a:lnTo>
                  <a:lnTo>
                    <a:pt x="1219" y="442"/>
                  </a:lnTo>
                  <a:lnTo>
                    <a:pt x="1191" y="395"/>
                  </a:lnTo>
                  <a:lnTo>
                    <a:pt x="1157" y="350"/>
                  </a:lnTo>
                  <a:lnTo>
                    <a:pt x="1119" y="307"/>
                  </a:lnTo>
                  <a:lnTo>
                    <a:pt x="1077" y="269"/>
                  </a:lnTo>
                  <a:lnTo>
                    <a:pt x="1031" y="236"/>
                  </a:lnTo>
                  <a:lnTo>
                    <a:pt x="984" y="207"/>
                  </a:lnTo>
                  <a:lnTo>
                    <a:pt x="933" y="184"/>
                  </a:lnTo>
                  <a:lnTo>
                    <a:pt x="881" y="165"/>
                  </a:lnTo>
                  <a:lnTo>
                    <a:pt x="826" y="151"/>
                  </a:lnTo>
                  <a:lnTo>
                    <a:pt x="770" y="143"/>
                  </a:lnTo>
                  <a:lnTo>
                    <a:pt x="714" y="141"/>
                  </a:lnTo>
                  <a:close/>
                  <a:moveTo>
                    <a:pt x="714" y="0"/>
                  </a:moveTo>
                  <a:lnTo>
                    <a:pt x="777" y="3"/>
                  </a:lnTo>
                  <a:lnTo>
                    <a:pt x="840" y="11"/>
                  </a:lnTo>
                  <a:lnTo>
                    <a:pt x="900" y="24"/>
                  </a:lnTo>
                  <a:lnTo>
                    <a:pt x="959" y="43"/>
                  </a:lnTo>
                  <a:lnTo>
                    <a:pt x="1016" y="66"/>
                  </a:lnTo>
                  <a:lnTo>
                    <a:pt x="1070" y="94"/>
                  </a:lnTo>
                  <a:lnTo>
                    <a:pt x="1123" y="128"/>
                  </a:lnTo>
                  <a:lnTo>
                    <a:pt x="1173" y="166"/>
                  </a:lnTo>
                  <a:lnTo>
                    <a:pt x="1219" y="208"/>
                  </a:lnTo>
                  <a:lnTo>
                    <a:pt x="1262" y="255"/>
                  </a:lnTo>
                  <a:lnTo>
                    <a:pt x="1300" y="304"/>
                  </a:lnTo>
                  <a:lnTo>
                    <a:pt x="1334" y="357"/>
                  </a:lnTo>
                  <a:lnTo>
                    <a:pt x="1362" y="412"/>
                  </a:lnTo>
                  <a:lnTo>
                    <a:pt x="1385" y="469"/>
                  </a:lnTo>
                  <a:lnTo>
                    <a:pt x="1405" y="527"/>
                  </a:lnTo>
                  <a:lnTo>
                    <a:pt x="1417" y="588"/>
                  </a:lnTo>
                  <a:lnTo>
                    <a:pt x="1426" y="650"/>
                  </a:lnTo>
                  <a:lnTo>
                    <a:pt x="1429" y="712"/>
                  </a:lnTo>
                  <a:lnTo>
                    <a:pt x="1426" y="776"/>
                  </a:lnTo>
                  <a:lnTo>
                    <a:pt x="1418" y="838"/>
                  </a:lnTo>
                  <a:lnTo>
                    <a:pt x="1405" y="898"/>
                  </a:lnTo>
                  <a:lnTo>
                    <a:pt x="1387" y="957"/>
                  </a:lnTo>
                  <a:lnTo>
                    <a:pt x="1362" y="1014"/>
                  </a:lnTo>
                  <a:lnTo>
                    <a:pt x="1334" y="1069"/>
                  </a:lnTo>
                  <a:lnTo>
                    <a:pt x="1301" y="1120"/>
                  </a:lnTo>
                  <a:lnTo>
                    <a:pt x="1263" y="1170"/>
                  </a:lnTo>
                  <a:lnTo>
                    <a:pt x="1219" y="1216"/>
                  </a:lnTo>
                  <a:lnTo>
                    <a:pt x="1173" y="1259"/>
                  </a:lnTo>
                  <a:lnTo>
                    <a:pt x="1124" y="1297"/>
                  </a:lnTo>
                  <a:lnTo>
                    <a:pt x="1071" y="1330"/>
                  </a:lnTo>
                  <a:lnTo>
                    <a:pt x="1016" y="1359"/>
                  </a:lnTo>
                  <a:lnTo>
                    <a:pt x="959" y="1382"/>
                  </a:lnTo>
                  <a:lnTo>
                    <a:pt x="901" y="1401"/>
                  </a:lnTo>
                  <a:lnTo>
                    <a:pt x="840" y="1414"/>
                  </a:lnTo>
                  <a:lnTo>
                    <a:pt x="778" y="1422"/>
                  </a:lnTo>
                  <a:lnTo>
                    <a:pt x="715" y="1425"/>
                  </a:lnTo>
                  <a:lnTo>
                    <a:pt x="647" y="1422"/>
                  </a:lnTo>
                  <a:lnTo>
                    <a:pt x="582" y="1413"/>
                  </a:lnTo>
                  <a:lnTo>
                    <a:pt x="517" y="1397"/>
                  </a:lnTo>
                  <a:lnTo>
                    <a:pt x="454" y="1376"/>
                  </a:lnTo>
                  <a:lnTo>
                    <a:pt x="393" y="1349"/>
                  </a:lnTo>
                  <a:lnTo>
                    <a:pt x="346" y="1375"/>
                  </a:lnTo>
                  <a:lnTo>
                    <a:pt x="297" y="1396"/>
                  </a:lnTo>
                  <a:lnTo>
                    <a:pt x="247" y="1410"/>
                  </a:lnTo>
                  <a:lnTo>
                    <a:pt x="197" y="1420"/>
                  </a:lnTo>
                  <a:lnTo>
                    <a:pt x="146" y="1423"/>
                  </a:lnTo>
                  <a:lnTo>
                    <a:pt x="118" y="1422"/>
                  </a:lnTo>
                  <a:lnTo>
                    <a:pt x="92" y="1419"/>
                  </a:lnTo>
                  <a:lnTo>
                    <a:pt x="69" y="1411"/>
                  </a:lnTo>
                  <a:lnTo>
                    <a:pt x="49" y="1400"/>
                  </a:lnTo>
                  <a:lnTo>
                    <a:pt x="32" y="1383"/>
                  </a:lnTo>
                  <a:lnTo>
                    <a:pt x="20" y="1362"/>
                  </a:lnTo>
                  <a:lnTo>
                    <a:pt x="13" y="1339"/>
                  </a:lnTo>
                  <a:lnTo>
                    <a:pt x="12" y="1319"/>
                  </a:lnTo>
                  <a:lnTo>
                    <a:pt x="15" y="1299"/>
                  </a:lnTo>
                  <a:lnTo>
                    <a:pt x="22" y="1281"/>
                  </a:lnTo>
                  <a:lnTo>
                    <a:pt x="33" y="1264"/>
                  </a:lnTo>
                  <a:lnTo>
                    <a:pt x="48" y="1250"/>
                  </a:lnTo>
                  <a:lnTo>
                    <a:pt x="65" y="1240"/>
                  </a:lnTo>
                  <a:lnTo>
                    <a:pt x="87" y="1225"/>
                  </a:lnTo>
                  <a:lnTo>
                    <a:pt x="109" y="1205"/>
                  </a:lnTo>
                  <a:lnTo>
                    <a:pt x="129" y="1178"/>
                  </a:lnTo>
                  <a:lnTo>
                    <a:pt x="148" y="1147"/>
                  </a:lnTo>
                  <a:lnTo>
                    <a:pt x="112" y="1096"/>
                  </a:lnTo>
                  <a:lnTo>
                    <a:pt x="81" y="1043"/>
                  </a:lnTo>
                  <a:lnTo>
                    <a:pt x="56" y="989"/>
                  </a:lnTo>
                  <a:lnTo>
                    <a:pt x="35" y="932"/>
                  </a:lnTo>
                  <a:lnTo>
                    <a:pt x="19" y="875"/>
                  </a:lnTo>
                  <a:lnTo>
                    <a:pt x="7" y="816"/>
                  </a:lnTo>
                  <a:lnTo>
                    <a:pt x="1" y="757"/>
                  </a:lnTo>
                  <a:lnTo>
                    <a:pt x="0" y="698"/>
                  </a:lnTo>
                  <a:lnTo>
                    <a:pt x="4" y="638"/>
                  </a:lnTo>
                  <a:lnTo>
                    <a:pt x="13" y="579"/>
                  </a:lnTo>
                  <a:lnTo>
                    <a:pt x="25" y="521"/>
                  </a:lnTo>
                  <a:lnTo>
                    <a:pt x="44" y="464"/>
                  </a:lnTo>
                  <a:lnTo>
                    <a:pt x="68" y="410"/>
                  </a:lnTo>
                  <a:lnTo>
                    <a:pt x="95" y="356"/>
                  </a:lnTo>
                  <a:lnTo>
                    <a:pt x="129" y="304"/>
                  </a:lnTo>
                  <a:lnTo>
                    <a:pt x="166" y="255"/>
                  </a:lnTo>
                  <a:lnTo>
                    <a:pt x="209" y="208"/>
                  </a:lnTo>
                  <a:lnTo>
                    <a:pt x="256" y="166"/>
                  </a:lnTo>
                  <a:lnTo>
                    <a:pt x="305" y="128"/>
                  </a:lnTo>
                  <a:lnTo>
                    <a:pt x="357" y="94"/>
                  </a:lnTo>
                  <a:lnTo>
                    <a:pt x="412" y="67"/>
                  </a:lnTo>
                  <a:lnTo>
                    <a:pt x="470" y="43"/>
                  </a:lnTo>
                  <a:lnTo>
                    <a:pt x="528" y="25"/>
                  </a:lnTo>
                  <a:lnTo>
                    <a:pt x="589" y="11"/>
                  </a:lnTo>
                  <a:lnTo>
                    <a:pt x="650" y="3"/>
                  </a:lnTo>
                  <a:lnTo>
                    <a:pt x="7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80"/>
            <p:cNvSpPr>
              <a:spLocks/>
            </p:cNvSpPr>
            <p:nvPr/>
          </p:nvSpPr>
          <p:spPr bwMode="auto">
            <a:xfrm>
              <a:off x="2947988" y="2287588"/>
              <a:ext cx="25400" cy="25400"/>
            </a:xfrm>
            <a:custGeom>
              <a:avLst/>
              <a:gdLst>
                <a:gd name="T0" fmla="*/ 78 w 156"/>
                <a:gd name="T1" fmla="*/ 0 h 156"/>
                <a:gd name="T2" fmla="*/ 99 w 156"/>
                <a:gd name="T3" fmla="*/ 2 h 156"/>
                <a:gd name="T4" fmla="*/ 117 w 156"/>
                <a:gd name="T5" fmla="*/ 11 h 156"/>
                <a:gd name="T6" fmla="*/ 133 w 156"/>
                <a:gd name="T7" fmla="*/ 22 h 156"/>
                <a:gd name="T8" fmla="*/ 146 w 156"/>
                <a:gd name="T9" fmla="*/ 38 h 156"/>
                <a:gd name="T10" fmla="*/ 153 w 156"/>
                <a:gd name="T11" fmla="*/ 57 h 156"/>
                <a:gd name="T12" fmla="*/ 156 w 156"/>
                <a:gd name="T13" fmla="*/ 78 h 156"/>
                <a:gd name="T14" fmla="*/ 153 w 156"/>
                <a:gd name="T15" fmla="*/ 98 h 156"/>
                <a:gd name="T16" fmla="*/ 146 w 156"/>
                <a:gd name="T17" fmla="*/ 117 h 156"/>
                <a:gd name="T18" fmla="*/ 133 w 156"/>
                <a:gd name="T19" fmla="*/ 133 h 156"/>
                <a:gd name="T20" fmla="*/ 117 w 156"/>
                <a:gd name="T21" fmla="*/ 146 h 156"/>
                <a:gd name="T22" fmla="*/ 99 w 156"/>
                <a:gd name="T23" fmla="*/ 153 h 156"/>
                <a:gd name="T24" fmla="*/ 78 w 156"/>
                <a:gd name="T25" fmla="*/ 156 h 156"/>
                <a:gd name="T26" fmla="*/ 58 w 156"/>
                <a:gd name="T27" fmla="*/ 153 h 156"/>
                <a:gd name="T28" fmla="*/ 39 w 156"/>
                <a:gd name="T29" fmla="*/ 146 h 156"/>
                <a:gd name="T30" fmla="*/ 23 w 156"/>
                <a:gd name="T31" fmla="*/ 133 h 156"/>
                <a:gd name="T32" fmla="*/ 10 w 156"/>
                <a:gd name="T33" fmla="*/ 117 h 156"/>
                <a:gd name="T34" fmla="*/ 3 w 156"/>
                <a:gd name="T35" fmla="*/ 98 h 156"/>
                <a:gd name="T36" fmla="*/ 0 w 156"/>
                <a:gd name="T37" fmla="*/ 78 h 156"/>
                <a:gd name="T38" fmla="*/ 3 w 156"/>
                <a:gd name="T39" fmla="*/ 57 h 156"/>
                <a:gd name="T40" fmla="*/ 10 w 156"/>
                <a:gd name="T41" fmla="*/ 38 h 156"/>
                <a:gd name="T42" fmla="*/ 23 w 156"/>
                <a:gd name="T43" fmla="*/ 22 h 156"/>
                <a:gd name="T44" fmla="*/ 39 w 156"/>
                <a:gd name="T45" fmla="*/ 11 h 156"/>
                <a:gd name="T46" fmla="*/ 58 w 156"/>
                <a:gd name="T47" fmla="*/ 2 h 156"/>
                <a:gd name="T48" fmla="*/ 78 w 156"/>
                <a:gd name="T4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6" h="156">
                  <a:moveTo>
                    <a:pt x="78" y="0"/>
                  </a:moveTo>
                  <a:lnTo>
                    <a:pt x="99" y="2"/>
                  </a:lnTo>
                  <a:lnTo>
                    <a:pt x="117" y="11"/>
                  </a:lnTo>
                  <a:lnTo>
                    <a:pt x="133" y="22"/>
                  </a:lnTo>
                  <a:lnTo>
                    <a:pt x="146" y="38"/>
                  </a:lnTo>
                  <a:lnTo>
                    <a:pt x="153" y="57"/>
                  </a:lnTo>
                  <a:lnTo>
                    <a:pt x="156" y="78"/>
                  </a:lnTo>
                  <a:lnTo>
                    <a:pt x="153" y="98"/>
                  </a:lnTo>
                  <a:lnTo>
                    <a:pt x="146" y="117"/>
                  </a:lnTo>
                  <a:lnTo>
                    <a:pt x="133" y="133"/>
                  </a:lnTo>
                  <a:lnTo>
                    <a:pt x="117" y="146"/>
                  </a:lnTo>
                  <a:lnTo>
                    <a:pt x="99" y="153"/>
                  </a:lnTo>
                  <a:lnTo>
                    <a:pt x="78" y="156"/>
                  </a:lnTo>
                  <a:lnTo>
                    <a:pt x="58" y="153"/>
                  </a:lnTo>
                  <a:lnTo>
                    <a:pt x="39" y="146"/>
                  </a:lnTo>
                  <a:lnTo>
                    <a:pt x="23" y="133"/>
                  </a:lnTo>
                  <a:lnTo>
                    <a:pt x="10" y="117"/>
                  </a:lnTo>
                  <a:lnTo>
                    <a:pt x="3" y="98"/>
                  </a:lnTo>
                  <a:lnTo>
                    <a:pt x="0" y="78"/>
                  </a:lnTo>
                  <a:lnTo>
                    <a:pt x="3" y="57"/>
                  </a:lnTo>
                  <a:lnTo>
                    <a:pt x="10" y="38"/>
                  </a:lnTo>
                  <a:lnTo>
                    <a:pt x="23" y="22"/>
                  </a:lnTo>
                  <a:lnTo>
                    <a:pt x="39" y="11"/>
                  </a:lnTo>
                  <a:lnTo>
                    <a:pt x="58" y="2"/>
                  </a:lnTo>
                  <a:lnTo>
                    <a:pt x="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81"/>
            <p:cNvSpPr>
              <a:spLocks/>
            </p:cNvSpPr>
            <p:nvPr/>
          </p:nvSpPr>
          <p:spPr bwMode="auto">
            <a:xfrm>
              <a:off x="2992438" y="2287588"/>
              <a:ext cx="23813" cy="25400"/>
            </a:xfrm>
            <a:custGeom>
              <a:avLst/>
              <a:gdLst>
                <a:gd name="T0" fmla="*/ 79 w 157"/>
                <a:gd name="T1" fmla="*/ 0 h 156"/>
                <a:gd name="T2" fmla="*/ 100 w 157"/>
                <a:gd name="T3" fmla="*/ 2 h 156"/>
                <a:gd name="T4" fmla="*/ 118 w 157"/>
                <a:gd name="T5" fmla="*/ 11 h 156"/>
                <a:gd name="T6" fmla="*/ 134 w 157"/>
                <a:gd name="T7" fmla="*/ 22 h 156"/>
                <a:gd name="T8" fmla="*/ 146 w 157"/>
                <a:gd name="T9" fmla="*/ 38 h 156"/>
                <a:gd name="T10" fmla="*/ 154 w 157"/>
                <a:gd name="T11" fmla="*/ 57 h 156"/>
                <a:gd name="T12" fmla="*/ 157 w 157"/>
                <a:gd name="T13" fmla="*/ 78 h 156"/>
                <a:gd name="T14" fmla="*/ 154 w 157"/>
                <a:gd name="T15" fmla="*/ 98 h 156"/>
                <a:gd name="T16" fmla="*/ 146 w 157"/>
                <a:gd name="T17" fmla="*/ 117 h 156"/>
                <a:gd name="T18" fmla="*/ 134 w 157"/>
                <a:gd name="T19" fmla="*/ 133 h 156"/>
                <a:gd name="T20" fmla="*/ 118 w 157"/>
                <a:gd name="T21" fmla="*/ 146 h 156"/>
                <a:gd name="T22" fmla="*/ 100 w 157"/>
                <a:gd name="T23" fmla="*/ 153 h 156"/>
                <a:gd name="T24" fmla="*/ 79 w 157"/>
                <a:gd name="T25" fmla="*/ 156 h 156"/>
                <a:gd name="T26" fmla="*/ 58 w 157"/>
                <a:gd name="T27" fmla="*/ 153 h 156"/>
                <a:gd name="T28" fmla="*/ 40 w 157"/>
                <a:gd name="T29" fmla="*/ 146 h 156"/>
                <a:gd name="T30" fmla="*/ 24 w 157"/>
                <a:gd name="T31" fmla="*/ 133 h 156"/>
                <a:gd name="T32" fmla="*/ 11 w 157"/>
                <a:gd name="T33" fmla="*/ 117 h 156"/>
                <a:gd name="T34" fmla="*/ 4 w 157"/>
                <a:gd name="T35" fmla="*/ 98 h 156"/>
                <a:gd name="T36" fmla="*/ 0 w 157"/>
                <a:gd name="T37" fmla="*/ 78 h 156"/>
                <a:gd name="T38" fmla="*/ 4 w 157"/>
                <a:gd name="T39" fmla="*/ 57 h 156"/>
                <a:gd name="T40" fmla="*/ 11 w 157"/>
                <a:gd name="T41" fmla="*/ 38 h 156"/>
                <a:gd name="T42" fmla="*/ 24 w 157"/>
                <a:gd name="T43" fmla="*/ 22 h 156"/>
                <a:gd name="T44" fmla="*/ 40 w 157"/>
                <a:gd name="T45" fmla="*/ 11 h 156"/>
                <a:gd name="T46" fmla="*/ 58 w 157"/>
                <a:gd name="T47" fmla="*/ 2 h 156"/>
                <a:gd name="T48" fmla="*/ 79 w 157"/>
                <a:gd name="T4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7" h="156">
                  <a:moveTo>
                    <a:pt x="79" y="0"/>
                  </a:moveTo>
                  <a:lnTo>
                    <a:pt x="100" y="2"/>
                  </a:lnTo>
                  <a:lnTo>
                    <a:pt x="118" y="11"/>
                  </a:lnTo>
                  <a:lnTo>
                    <a:pt x="134" y="22"/>
                  </a:lnTo>
                  <a:lnTo>
                    <a:pt x="146" y="38"/>
                  </a:lnTo>
                  <a:lnTo>
                    <a:pt x="154" y="57"/>
                  </a:lnTo>
                  <a:lnTo>
                    <a:pt x="157" y="78"/>
                  </a:lnTo>
                  <a:lnTo>
                    <a:pt x="154" y="98"/>
                  </a:lnTo>
                  <a:lnTo>
                    <a:pt x="146" y="117"/>
                  </a:lnTo>
                  <a:lnTo>
                    <a:pt x="134" y="133"/>
                  </a:lnTo>
                  <a:lnTo>
                    <a:pt x="118" y="146"/>
                  </a:lnTo>
                  <a:lnTo>
                    <a:pt x="100" y="153"/>
                  </a:lnTo>
                  <a:lnTo>
                    <a:pt x="79" y="156"/>
                  </a:lnTo>
                  <a:lnTo>
                    <a:pt x="58" y="153"/>
                  </a:lnTo>
                  <a:lnTo>
                    <a:pt x="40" y="146"/>
                  </a:lnTo>
                  <a:lnTo>
                    <a:pt x="24" y="133"/>
                  </a:lnTo>
                  <a:lnTo>
                    <a:pt x="11" y="117"/>
                  </a:lnTo>
                  <a:lnTo>
                    <a:pt x="4" y="98"/>
                  </a:lnTo>
                  <a:lnTo>
                    <a:pt x="0" y="78"/>
                  </a:lnTo>
                  <a:lnTo>
                    <a:pt x="4" y="57"/>
                  </a:lnTo>
                  <a:lnTo>
                    <a:pt x="11" y="38"/>
                  </a:lnTo>
                  <a:lnTo>
                    <a:pt x="24" y="22"/>
                  </a:lnTo>
                  <a:lnTo>
                    <a:pt x="40" y="11"/>
                  </a:lnTo>
                  <a:lnTo>
                    <a:pt x="58" y="2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82"/>
            <p:cNvSpPr>
              <a:spLocks/>
            </p:cNvSpPr>
            <p:nvPr/>
          </p:nvSpPr>
          <p:spPr bwMode="auto">
            <a:xfrm>
              <a:off x="2905125" y="2287588"/>
              <a:ext cx="25400" cy="25400"/>
            </a:xfrm>
            <a:custGeom>
              <a:avLst/>
              <a:gdLst>
                <a:gd name="T0" fmla="*/ 78 w 155"/>
                <a:gd name="T1" fmla="*/ 0 h 156"/>
                <a:gd name="T2" fmla="*/ 98 w 155"/>
                <a:gd name="T3" fmla="*/ 2 h 156"/>
                <a:gd name="T4" fmla="*/ 117 w 155"/>
                <a:gd name="T5" fmla="*/ 11 h 156"/>
                <a:gd name="T6" fmla="*/ 133 w 155"/>
                <a:gd name="T7" fmla="*/ 22 h 156"/>
                <a:gd name="T8" fmla="*/ 145 w 155"/>
                <a:gd name="T9" fmla="*/ 38 h 156"/>
                <a:gd name="T10" fmla="*/ 153 w 155"/>
                <a:gd name="T11" fmla="*/ 57 h 156"/>
                <a:gd name="T12" fmla="*/ 155 w 155"/>
                <a:gd name="T13" fmla="*/ 78 h 156"/>
                <a:gd name="T14" fmla="*/ 153 w 155"/>
                <a:gd name="T15" fmla="*/ 98 h 156"/>
                <a:gd name="T16" fmla="*/ 145 w 155"/>
                <a:gd name="T17" fmla="*/ 117 h 156"/>
                <a:gd name="T18" fmla="*/ 133 w 155"/>
                <a:gd name="T19" fmla="*/ 133 h 156"/>
                <a:gd name="T20" fmla="*/ 117 w 155"/>
                <a:gd name="T21" fmla="*/ 146 h 156"/>
                <a:gd name="T22" fmla="*/ 98 w 155"/>
                <a:gd name="T23" fmla="*/ 153 h 156"/>
                <a:gd name="T24" fmla="*/ 78 w 155"/>
                <a:gd name="T25" fmla="*/ 156 h 156"/>
                <a:gd name="T26" fmla="*/ 57 w 155"/>
                <a:gd name="T27" fmla="*/ 153 h 156"/>
                <a:gd name="T28" fmla="*/ 38 w 155"/>
                <a:gd name="T29" fmla="*/ 146 h 156"/>
                <a:gd name="T30" fmla="*/ 22 w 155"/>
                <a:gd name="T31" fmla="*/ 133 h 156"/>
                <a:gd name="T32" fmla="*/ 10 w 155"/>
                <a:gd name="T33" fmla="*/ 117 h 156"/>
                <a:gd name="T34" fmla="*/ 2 w 155"/>
                <a:gd name="T35" fmla="*/ 98 h 156"/>
                <a:gd name="T36" fmla="*/ 0 w 155"/>
                <a:gd name="T37" fmla="*/ 78 h 156"/>
                <a:gd name="T38" fmla="*/ 2 w 155"/>
                <a:gd name="T39" fmla="*/ 57 h 156"/>
                <a:gd name="T40" fmla="*/ 10 w 155"/>
                <a:gd name="T41" fmla="*/ 38 h 156"/>
                <a:gd name="T42" fmla="*/ 22 w 155"/>
                <a:gd name="T43" fmla="*/ 22 h 156"/>
                <a:gd name="T44" fmla="*/ 38 w 155"/>
                <a:gd name="T45" fmla="*/ 11 h 156"/>
                <a:gd name="T46" fmla="*/ 57 w 155"/>
                <a:gd name="T47" fmla="*/ 2 h 156"/>
                <a:gd name="T48" fmla="*/ 78 w 155"/>
                <a:gd name="T4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5" h="156">
                  <a:moveTo>
                    <a:pt x="78" y="0"/>
                  </a:moveTo>
                  <a:lnTo>
                    <a:pt x="98" y="2"/>
                  </a:lnTo>
                  <a:lnTo>
                    <a:pt x="117" y="11"/>
                  </a:lnTo>
                  <a:lnTo>
                    <a:pt x="133" y="22"/>
                  </a:lnTo>
                  <a:lnTo>
                    <a:pt x="145" y="38"/>
                  </a:lnTo>
                  <a:lnTo>
                    <a:pt x="153" y="57"/>
                  </a:lnTo>
                  <a:lnTo>
                    <a:pt x="155" y="78"/>
                  </a:lnTo>
                  <a:lnTo>
                    <a:pt x="153" y="98"/>
                  </a:lnTo>
                  <a:lnTo>
                    <a:pt x="145" y="117"/>
                  </a:lnTo>
                  <a:lnTo>
                    <a:pt x="133" y="133"/>
                  </a:lnTo>
                  <a:lnTo>
                    <a:pt x="117" y="146"/>
                  </a:lnTo>
                  <a:lnTo>
                    <a:pt x="98" y="153"/>
                  </a:lnTo>
                  <a:lnTo>
                    <a:pt x="78" y="156"/>
                  </a:lnTo>
                  <a:lnTo>
                    <a:pt x="57" y="153"/>
                  </a:lnTo>
                  <a:lnTo>
                    <a:pt x="38" y="146"/>
                  </a:lnTo>
                  <a:lnTo>
                    <a:pt x="22" y="133"/>
                  </a:lnTo>
                  <a:lnTo>
                    <a:pt x="10" y="117"/>
                  </a:lnTo>
                  <a:lnTo>
                    <a:pt x="2" y="98"/>
                  </a:lnTo>
                  <a:lnTo>
                    <a:pt x="0" y="78"/>
                  </a:lnTo>
                  <a:lnTo>
                    <a:pt x="2" y="57"/>
                  </a:lnTo>
                  <a:lnTo>
                    <a:pt x="10" y="38"/>
                  </a:lnTo>
                  <a:lnTo>
                    <a:pt x="22" y="22"/>
                  </a:lnTo>
                  <a:lnTo>
                    <a:pt x="38" y="11"/>
                  </a:lnTo>
                  <a:lnTo>
                    <a:pt x="57" y="2"/>
                  </a:lnTo>
                  <a:lnTo>
                    <a:pt x="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1" name="Group 164"/>
          <p:cNvGrpSpPr/>
          <p:nvPr/>
        </p:nvGrpSpPr>
        <p:grpSpPr>
          <a:xfrm>
            <a:off x="4704516" y="806390"/>
            <a:ext cx="444500" cy="550862"/>
            <a:chOff x="1658938" y="1917700"/>
            <a:chExt cx="444500" cy="550862"/>
          </a:xfrm>
          <a:solidFill>
            <a:srgbClr val="000000"/>
          </a:solidFill>
        </p:grpSpPr>
        <p:sp>
          <p:nvSpPr>
            <p:cNvPr id="722" name="Freeform 87"/>
            <p:cNvSpPr>
              <a:spLocks/>
            </p:cNvSpPr>
            <p:nvPr/>
          </p:nvSpPr>
          <p:spPr bwMode="auto">
            <a:xfrm>
              <a:off x="1658938" y="1917700"/>
              <a:ext cx="444500" cy="477837"/>
            </a:xfrm>
            <a:custGeom>
              <a:avLst/>
              <a:gdLst>
                <a:gd name="T0" fmla="*/ 1578 w 2798"/>
                <a:gd name="T1" fmla="*/ 13 h 3009"/>
                <a:gd name="T2" fmla="*/ 1789 w 2798"/>
                <a:gd name="T3" fmla="*/ 108 h 3009"/>
                <a:gd name="T4" fmla="*/ 1943 w 2798"/>
                <a:gd name="T5" fmla="*/ 279 h 3009"/>
                <a:gd name="T6" fmla="*/ 2017 w 2798"/>
                <a:gd name="T7" fmla="*/ 501 h 3009"/>
                <a:gd name="T8" fmla="*/ 2011 w 2798"/>
                <a:gd name="T9" fmla="*/ 1185 h 3009"/>
                <a:gd name="T10" fmla="*/ 1938 w 2798"/>
                <a:gd name="T11" fmla="*/ 1321 h 3009"/>
                <a:gd name="T12" fmla="*/ 1962 w 2798"/>
                <a:gd name="T13" fmla="*/ 1838 h 3009"/>
                <a:gd name="T14" fmla="*/ 2119 w 2798"/>
                <a:gd name="T15" fmla="*/ 1924 h 3009"/>
                <a:gd name="T16" fmla="*/ 2325 w 2798"/>
                <a:gd name="T17" fmla="*/ 2051 h 3009"/>
                <a:gd name="T18" fmla="*/ 2557 w 2798"/>
                <a:gd name="T19" fmla="*/ 2213 h 3009"/>
                <a:gd name="T20" fmla="*/ 2733 w 2798"/>
                <a:gd name="T21" fmla="*/ 2368 h 3009"/>
                <a:gd name="T22" fmla="*/ 2795 w 2798"/>
                <a:gd name="T23" fmla="*/ 2522 h 3009"/>
                <a:gd name="T24" fmla="*/ 2788 w 2798"/>
                <a:gd name="T25" fmla="*/ 2974 h 3009"/>
                <a:gd name="T26" fmla="*/ 2727 w 2798"/>
                <a:gd name="T27" fmla="*/ 3009 h 3009"/>
                <a:gd name="T28" fmla="*/ 2667 w 2798"/>
                <a:gd name="T29" fmla="*/ 2974 h 3009"/>
                <a:gd name="T30" fmla="*/ 2655 w 2798"/>
                <a:gd name="T31" fmla="*/ 2536 h 3009"/>
                <a:gd name="T32" fmla="*/ 2607 w 2798"/>
                <a:gd name="T33" fmla="*/ 2435 h 3009"/>
                <a:gd name="T34" fmla="*/ 2419 w 2798"/>
                <a:gd name="T35" fmla="*/ 2286 h 3009"/>
                <a:gd name="T36" fmla="*/ 2203 w 2798"/>
                <a:gd name="T37" fmla="*/ 2141 h 3009"/>
                <a:gd name="T38" fmla="*/ 2017 w 2798"/>
                <a:gd name="T39" fmla="*/ 2028 h 3009"/>
                <a:gd name="T40" fmla="*/ 1880 w 2798"/>
                <a:gd name="T41" fmla="*/ 1953 h 3009"/>
                <a:gd name="T42" fmla="*/ 1804 w 2798"/>
                <a:gd name="T43" fmla="*/ 1913 h 3009"/>
                <a:gd name="T44" fmla="*/ 1769 w 2798"/>
                <a:gd name="T45" fmla="*/ 1840 h 3009"/>
                <a:gd name="T46" fmla="*/ 1787 w 2798"/>
                <a:gd name="T47" fmla="*/ 1266 h 3009"/>
                <a:gd name="T48" fmla="*/ 1858 w 2798"/>
                <a:gd name="T49" fmla="*/ 1191 h 3009"/>
                <a:gd name="T50" fmla="*/ 1879 w 2798"/>
                <a:gd name="T51" fmla="*/ 562 h 3009"/>
                <a:gd name="T52" fmla="*/ 1830 w 2798"/>
                <a:gd name="T53" fmla="*/ 364 h 3009"/>
                <a:gd name="T54" fmla="*/ 1698 w 2798"/>
                <a:gd name="T55" fmla="*/ 216 h 3009"/>
                <a:gd name="T56" fmla="*/ 1510 w 2798"/>
                <a:gd name="T57" fmla="*/ 143 h 3009"/>
                <a:gd name="T58" fmla="*/ 1236 w 2798"/>
                <a:gd name="T59" fmla="*/ 154 h 3009"/>
                <a:gd name="T60" fmla="*/ 1059 w 2798"/>
                <a:gd name="T61" fmla="*/ 247 h 3009"/>
                <a:gd name="T62" fmla="*/ 946 w 2798"/>
                <a:gd name="T63" fmla="*/ 410 h 3009"/>
                <a:gd name="T64" fmla="*/ 917 w 2798"/>
                <a:gd name="T65" fmla="*/ 1108 h 3009"/>
                <a:gd name="T66" fmla="*/ 954 w 2798"/>
                <a:gd name="T67" fmla="*/ 1215 h 3009"/>
                <a:gd name="T68" fmla="*/ 1019 w 2798"/>
                <a:gd name="T69" fmla="*/ 1279 h 3009"/>
                <a:gd name="T70" fmla="*/ 1025 w 2798"/>
                <a:gd name="T71" fmla="*/ 1861 h 3009"/>
                <a:gd name="T72" fmla="*/ 975 w 2798"/>
                <a:gd name="T73" fmla="*/ 1925 h 3009"/>
                <a:gd name="T74" fmla="*/ 889 w 2798"/>
                <a:gd name="T75" fmla="*/ 1968 h 3009"/>
                <a:gd name="T76" fmla="*/ 738 w 2798"/>
                <a:gd name="T77" fmla="*/ 2053 h 3009"/>
                <a:gd name="T78" fmla="*/ 542 w 2798"/>
                <a:gd name="T79" fmla="*/ 2173 h 3009"/>
                <a:gd name="T80" fmla="*/ 323 w 2798"/>
                <a:gd name="T81" fmla="*/ 2327 h 3009"/>
                <a:gd name="T82" fmla="*/ 172 w 2798"/>
                <a:gd name="T83" fmla="*/ 2457 h 3009"/>
                <a:gd name="T84" fmla="*/ 140 w 2798"/>
                <a:gd name="T85" fmla="*/ 2565 h 3009"/>
                <a:gd name="T86" fmla="*/ 120 w 2798"/>
                <a:gd name="T87" fmla="*/ 2989 h 3009"/>
                <a:gd name="T88" fmla="*/ 52 w 2798"/>
                <a:gd name="T89" fmla="*/ 3007 h 3009"/>
                <a:gd name="T90" fmla="*/ 2 w 2798"/>
                <a:gd name="T91" fmla="*/ 2957 h 3009"/>
                <a:gd name="T92" fmla="*/ 11 w 2798"/>
                <a:gd name="T93" fmla="*/ 2480 h 3009"/>
                <a:gd name="T94" fmla="*/ 91 w 2798"/>
                <a:gd name="T95" fmla="*/ 2335 h 3009"/>
                <a:gd name="T96" fmla="*/ 299 w 2798"/>
                <a:gd name="T97" fmla="*/ 2169 h 3009"/>
                <a:gd name="T98" fmla="*/ 528 w 2798"/>
                <a:gd name="T99" fmla="*/ 2016 h 3009"/>
                <a:gd name="T100" fmla="*/ 724 w 2798"/>
                <a:gd name="T101" fmla="*/ 1898 h 3009"/>
                <a:gd name="T102" fmla="*/ 863 w 2798"/>
                <a:gd name="T103" fmla="*/ 1823 h 3009"/>
                <a:gd name="T104" fmla="*/ 835 w 2798"/>
                <a:gd name="T105" fmla="*/ 1290 h 3009"/>
                <a:gd name="T106" fmla="*/ 780 w 2798"/>
                <a:gd name="T107" fmla="*/ 1147 h 3009"/>
                <a:gd name="T108" fmla="*/ 790 w 2798"/>
                <a:gd name="T109" fmla="*/ 442 h 3009"/>
                <a:gd name="T110" fmla="*/ 886 w 2798"/>
                <a:gd name="T111" fmla="*/ 231 h 3009"/>
                <a:gd name="T112" fmla="*/ 1056 w 2798"/>
                <a:gd name="T113" fmla="*/ 77 h 3009"/>
                <a:gd name="T114" fmla="*/ 1278 w 2798"/>
                <a:gd name="T115" fmla="*/ 4 h 3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8" h="3009">
                  <a:moveTo>
                    <a:pt x="1340" y="0"/>
                  </a:moveTo>
                  <a:lnTo>
                    <a:pt x="1457" y="0"/>
                  </a:lnTo>
                  <a:lnTo>
                    <a:pt x="1519" y="4"/>
                  </a:lnTo>
                  <a:lnTo>
                    <a:pt x="1578" y="13"/>
                  </a:lnTo>
                  <a:lnTo>
                    <a:pt x="1635" y="29"/>
                  </a:lnTo>
                  <a:lnTo>
                    <a:pt x="1689" y="50"/>
                  </a:lnTo>
                  <a:lnTo>
                    <a:pt x="1741" y="77"/>
                  </a:lnTo>
                  <a:lnTo>
                    <a:pt x="1789" y="108"/>
                  </a:lnTo>
                  <a:lnTo>
                    <a:pt x="1834" y="145"/>
                  </a:lnTo>
                  <a:lnTo>
                    <a:pt x="1875" y="186"/>
                  </a:lnTo>
                  <a:lnTo>
                    <a:pt x="1911" y="231"/>
                  </a:lnTo>
                  <a:lnTo>
                    <a:pt x="1943" y="279"/>
                  </a:lnTo>
                  <a:lnTo>
                    <a:pt x="1969" y="331"/>
                  </a:lnTo>
                  <a:lnTo>
                    <a:pt x="1990" y="384"/>
                  </a:lnTo>
                  <a:lnTo>
                    <a:pt x="2006" y="442"/>
                  </a:lnTo>
                  <a:lnTo>
                    <a:pt x="2017" y="501"/>
                  </a:lnTo>
                  <a:lnTo>
                    <a:pt x="2020" y="562"/>
                  </a:lnTo>
                  <a:lnTo>
                    <a:pt x="2020" y="1108"/>
                  </a:lnTo>
                  <a:lnTo>
                    <a:pt x="2017" y="1147"/>
                  </a:lnTo>
                  <a:lnTo>
                    <a:pt x="2011" y="1185"/>
                  </a:lnTo>
                  <a:lnTo>
                    <a:pt x="1998" y="1222"/>
                  </a:lnTo>
                  <a:lnTo>
                    <a:pt x="1982" y="1257"/>
                  </a:lnTo>
                  <a:lnTo>
                    <a:pt x="1962" y="1290"/>
                  </a:lnTo>
                  <a:lnTo>
                    <a:pt x="1938" y="1321"/>
                  </a:lnTo>
                  <a:lnTo>
                    <a:pt x="1910" y="1347"/>
                  </a:lnTo>
                  <a:lnTo>
                    <a:pt x="1910" y="1812"/>
                  </a:lnTo>
                  <a:lnTo>
                    <a:pt x="1933" y="1823"/>
                  </a:lnTo>
                  <a:lnTo>
                    <a:pt x="1962" y="1838"/>
                  </a:lnTo>
                  <a:lnTo>
                    <a:pt x="1995" y="1856"/>
                  </a:lnTo>
                  <a:lnTo>
                    <a:pt x="2033" y="1876"/>
                  </a:lnTo>
                  <a:lnTo>
                    <a:pt x="2074" y="1898"/>
                  </a:lnTo>
                  <a:lnTo>
                    <a:pt x="2119" y="1924"/>
                  </a:lnTo>
                  <a:lnTo>
                    <a:pt x="2166" y="1952"/>
                  </a:lnTo>
                  <a:lnTo>
                    <a:pt x="2217" y="1983"/>
                  </a:lnTo>
                  <a:lnTo>
                    <a:pt x="2270" y="2016"/>
                  </a:lnTo>
                  <a:lnTo>
                    <a:pt x="2325" y="2051"/>
                  </a:lnTo>
                  <a:lnTo>
                    <a:pt x="2381" y="2088"/>
                  </a:lnTo>
                  <a:lnTo>
                    <a:pt x="2439" y="2128"/>
                  </a:lnTo>
                  <a:lnTo>
                    <a:pt x="2497" y="2169"/>
                  </a:lnTo>
                  <a:lnTo>
                    <a:pt x="2557" y="2213"/>
                  </a:lnTo>
                  <a:lnTo>
                    <a:pt x="2616" y="2258"/>
                  </a:lnTo>
                  <a:lnTo>
                    <a:pt x="2675" y="2306"/>
                  </a:lnTo>
                  <a:lnTo>
                    <a:pt x="2707" y="2335"/>
                  </a:lnTo>
                  <a:lnTo>
                    <a:pt x="2733" y="2368"/>
                  </a:lnTo>
                  <a:lnTo>
                    <a:pt x="2756" y="2403"/>
                  </a:lnTo>
                  <a:lnTo>
                    <a:pt x="2774" y="2441"/>
                  </a:lnTo>
                  <a:lnTo>
                    <a:pt x="2787" y="2480"/>
                  </a:lnTo>
                  <a:lnTo>
                    <a:pt x="2795" y="2522"/>
                  </a:lnTo>
                  <a:lnTo>
                    <a:pt x="2798" y="2565"/>
                  </a:lnTo>
                  <a:lnTo>
                    <a:pt x="2798" y="2939"/>
                  </a:lnTo>
                  <a:lnTo>
                    <a:pt x="2795" y="2957"/>
                  </a:lnTo>
                  <a:lnTo>
                    <a:pt x="2788" y="2974"/>
                  </a:lnTo>
                  <a:lnTo>
                    <a:pt x="2777" y="2989"/>
                  </a:lnTo>
                  <a:lnTo>
                    <a:pt x="2763" y="3000"/>
                  </a:lnTo>
                  <a:lnTo>
                    <a:pt x="2746" y="3007"/>
                  </a:lnTo>
                  <a:lnTo>
                    <a:pt x="2727" y="3009"/>
                  </a:lnTo>
                  <a:lnTo>
                    <a:pt x="2709" y="3007"/>
                  </a:lnTo>
                  <a:lnTo>
                    <a:pt x="2692" y="3000"/>
                  </a:lnTo>
                  <a:lnTo>
                    <a:pt x="2677" y="2989"/>
                  </a:lnTo>
                  <a:lnTo>
                    <a:pt x="2667" y="2974"/>
                  </a:lnTo>
                  <a:lnTo>
                    <a:pt x="2659" y="2957"/>
                  </a:lnTo>
                  <a:lnTo>
                    <a:pt x="2657" y="2939"/>
                  </a:lnTo>
                  <a:lnTo>
                    <a:pt x="2657" y="2565"/>
                  </a:lnTo>
                  <a:lnTo>
                    <a:pt x="2655" y="2536"/>
                  </a:lnTo>
                  <a:lnTo>
                    <a:pt x="2649" y="2508"/>
                  </a:lnTo>
                  <a:lnTo>
                    <a:pt x="2638" y="2481"/>
                  </a:lnTo>
                  <a:lnTo>
                    <a:pt x="2624" y="2457"/>
                  </a:lnTo>
                  <a:lnTo>
                    <a:pt x="2607" y="2435"/>
                  </a:lnTo>
                  <a:lnTo>
                    <a:pt x="2586" y="2415"/>
                  </a:lnTo>
                  <a:lnTo>
                    <a:pt x="2530" y="2370"/>
                  </a:lnTo>
                  <a:lnTo>
                    <a:pt x="2474" y="2327"/>
                  </a:lnTo>
                  <a:lnTo>
                    <a:pt x="2419" y="2286"/>
                  </a:lnTo>
                  <a:lnTo>
                    <a:pt x="2363" y="2246"/>
                  </a:lnTo>
                  <a:lnTo>
                    <a:pt x="2309" y="2209"/>
                  </a:lnTo>
                  <a:lnTo>
                    <a:pt x="2255" y="2173"/>
                  </a:lnTo>
                  <a:lnTo>
                    <a:pt x="2203" y="2141"/>
                  </a:lnTo>
                  <a:lnTo>
                    <a:pt x="2153" y="2109"/>
                  </a:lnTo>
                  <a:lnTo>
                    <a:pt x="2105" y="2079"/>
                  </a:lnTo>
                  <a:lnTo>
                    <a:pt x="2059" y="2053"/>
                  </a:lnTo>
                  <a:lnTo>
                    <a:pt x="2017" y="2028"/>
                  </a:lnTo>
                  <a:lnTo>
                    <a:pt x="1977" y="2006"/>
                  </a:lnTo>
                  <a:lnTo>
                    <a:pt x="1941" y="1986"/>
                  </a:lnTo>
                  <a:lnTo>
                    <a:pt x="1908" y="1968"/>
                  </a:lnTo>
                  <a:lnTo>
                    <a:pt x="1880" y="1953"/>
                  </a:lnTo>
                  <a:lnTo>
                    <a:pt x="1856" y="1942"/>
                  </a:lnTo>
                  <a:lnTo>
                    <a:pt x="1837" y="1932"/>
                  </a:lnTo>
                  <a:lnTo>
                    <a:pt x="1822" y="1925"/>
                  </a:lnTo>
                  <a:lnTo>
                    <a:pt x="1804" y="1913"/>
                  </a:lnTo>
                  <a:lnTo>
                    <a:pt x="1789" y="1898"/>
                  </a:lnTo>
                  <a:lnTo>
                    <a:pt x="1779" y="1880"/>
                  </a:lnTo>
                  <a:lnTo>
                    <a:pt x="1771" y="1861"/>
                  </a:lnTo>
                  <a:lnTo>
                    <a:pt x="1769" y="1840"/>
                  </a:lnTo>
                  <a:lnTo>
                    <a:pt x="1769" y="1313"/>
                  </a:lnTo>
                  <a:lnTo>
                    <a:pt x="1771" y="1295"/>
                  </a:lnTo>
                  <a:lnTo>
                    <a:pt x="1778" y="1279"/>
                  </a:lnTo>
                  <a:lnTo>
                    <a:pt x="1787" y="1266"/>
                  </a:lnTo>
                  <a:lnTo>
                    <a:pt x="1801" y="1255"/>
                  </a:lnTo>
                  <a:lnTo>
                    <a:pt x="1823" y="1236"/>
                  </a:lnTo>
                  <a:lnTo>
                    <a:pt x="1842" y="1215"/>
                  </a:lnTo>
                  <a:lnTo>
                    <a:pt x="1858" y="1191"/>
                  </a:lnTo>
                  <a:lnTo>
                    <a:pt x="1870" y="1165"/>
                  </a:lnTo>
                  <a:lnTo>
                    <a:pt x="1877" y="1137"/>
                  </a:lnTo>
                  <a:lnTo>
                    <a:pt x="1879" y="1108"/>
                  </a:lnTo>
                  <a:lnTo>
                    <a:pt x="1879" y="562"/>
                  </a:lnTo>
                  <a:lnTo>
                    <a:pt x="1876" y="509"/>
                  </a:lnTo>
                  <a:lnTo>
                    <a:pt x="1867" y="459"/>
                  </a:lnTo>
                  <a:lnTo>
                    <a:pt x="1851" y="410"/>
                  </a:lnTo>
                  <a:lnTo>
                    <a:pt x="1830" y="364"/>
                  </a:lnTo>
                  <a:lnTo>
                    <a:pt x="1803" y="321"/>
                  </a:lnTo>
                  <a:lnTo>
                    <a:pt x="1772" y="282"/>
                  </a:lnTo>
                  <a:lnTo>
                    <a:pt x="1738" y="247"/>
                  </a:lnTo>
                  <a:lnTo>
                    <a:pt x="1698" y="216"/>
                  </a:lnTo>
                  <a:lnTo>
                    <a:pt x="1656" y="190"/>
                  </a:lnTo>
                  <a:lnTo>
                    <a:pt x="1610" y="169"/>
                  </a:lnTo>
                  <a:lnTo>
                    <a:pt x="1561" y="154"/>
                  </a:lnTo>
                  <a:lnTo>
                    <a:pt x="1510" y="143"/>
                  </a:lnTo>
                  <a:lnTo>
                    <a:pt x="1457" y="140"/>
                  </a:lnTo>
                  <a:lnTo>
                    <a:pt x="1340" y="140"/>
                  </a:lnTo>
                  <a:lnTo>
                    <a:pt x="1287" y="143"/>
                  </a:lnTo>
                  <a:lnTo>
                    <a:pt x="1236" y="154"/>
                  </a:lnTo>
                  <a:lnTo>
                    <a:pt x="1187" y="169"/>
                  </a:lnTo>
                  <a:lnTo>
                    <a:pt x="1142" y="190"/>
                  </a:lnTo>
                  <a:lnTo>
                    <a:pt x="1098" y="216"/>
                  </a:lnTo>
                  <a:lnTo>
                    <a:pt x="1059" y="247"/>
                  </a:lnTo>
                  <a:lnTo>
                    <a:pt x="1024" y="282"/>
                  </a:lnTo>
                  <a:lnTo>
                    <a:pt x="994" y="321"/>
                  </a:lnTo>
                  <a:lnTo>
                    <a:pt x="967" y="364"/>
                  </a:lnTo>
                  <a:lnTo>
                    <a:pt x="946" y="410"/>
                  </a:lnTo>
                  <a:lnTo>
                    <a:pt x="931" y="459"/>
                  </a:lnTo>
                  <a:lnTo>
                    <a:pt x="921" y="509"/>
                  </a:lnTo>
                  <a:lnTo>
                    <a:pt x="917" y="562"/>
                  </a:lnTo>
                  <a:lnTo>
                    <a:pt x="917" y="1108"/>
                  </a:lnTo>
                  <a:lnTo>
                    <a:pt x="921" y="1137"/>
                  </a:lnTo>
                  <a:lnTo>
                    <a:pt x="927" y="1165"/>
                  </a:lnTo>
                  <a:lnTo>
                    <a:pt x="939" y="1192"/>
                  </a:lnTo>
                  <a:lnTo>
                    <a:pt x="954" y="1215"/>
                  </a:lnTo>
                  <a:lnTo>
                    <a:pt x="974" y="1237"/>
                  </a:lnTo>
                  <a:lnTo>
                    <a:pt x="997" y="1255"/>
                  </a:lnTo>
                  <a:lnTo>
                    <a:pt x="1010" y="1266"/>
                  </a:lnTo>
                  <a:lnTo>
                    <a:pt x="1019" y="1279"/>
                  </a:lnTo>
                  <a:lnTo>
                    <a:pt x="1025" y="1295"/>
                  </a:lnTo>
                  <a:lnTo>
                    <a:pt x="1028" y="1313"/>
                  </a:lnTo>
                  <a:lnTo>
                    <a:pt x="1028" y="1840"/>
                  </a:lnTo>
                  <a:lnTo>
                    <a:pt x="1025" y="1861"/>
                  </a:lnTo>
                  <a:lnTo>
                    <a:pt x="1018" y="1880"/>
                  </a:lnTo>
                  <a:lnTo>
                    <a:pt x="1007" y="1898"/>
                  </a:lnTo>
                  <a:lnTo>
                    <a:pt x="993" y="1913"/>
                  </a:lnTo>
                  <a:lnTo>
                    <a:pt x="975" y="1925"/>
                  </a:lnTo>
                  <a:lnTo>
                    <a:pt x="961" y="1931"/>
                  </a:lnTo>
                  <a:lnTo>
                    <a:pt x="941" y="1942"/>
                  </a:lnTo>
                  <a:lnTo>
                    <a:pt x="917" y="1953"/>
                  </a:lnTo>
                  <a:lnTo>
                    <a:pt x="889" y="1968"/>
                  </a:lnTo>
                  <a:lnTo>
                    <a:pt x="856" y="1986"/>
                  </a:lnTo>
                  <a:lnTo>
                    <a:pt x="820" y="2005"/>
                  </a:lnTo>
                  <a:lnTo>
                    <a:pt x="780" y="2028"/>
                  </a:lnTo>
                  <a:lnTo>
                    <a:pt x="738" y="2053"/>
                  </a:lnTo>
                  <a:lnTo>
                    <a:pt x="692" y="2079"/>
                  </a:lnTo>
                  <a:lnTo>
                    <a:pt x="643" y="2109"/>
                  </a:lnTo>
                  <a:lnTo>
                    <a:pt x="594" y="2140"/>
                  </a:lnTo>
                  <a:lnTo>
                    <a:pt x="542" y="2173"/>
                  </a:lnTo>
                  <a:lnTo>
                    <a:pt x="488" y="2208"/>
                  </a:lnTo>
                  <a:lnTo>
                    <a:pt x="434" y="2246"/>
                  </a:lnTo>
                  <a:lnTo>
                    <a:pt x="379" y="2286"/>
                  </a:lnTo>
                  <a:lnTo>
                    <a:pt x="323" y="2327"/>
                  </a:lnTo>
                  <a:lnTo>
                    <a:pt x="267" y="2370"/>
                  </a:lnTo>
                  <a:lnTo>
                    <a:pt x="211" y="2415"/>
                  </a:lnTo>
                  <a:lnTo>
                    <a:pt x="189" y="2435"/>
                  </a:lnTo>
                  <a:lnTo>
                    <a:pt x="172" y="2457"/>
                  </a:lnTo>
                  <a:lnTo>
                    <a:pt x="159" y="2481"/>
                  </a:lnTo>
                  <a:lnTo>
                    <a:pt x="148" y="2508"/>
                  </a:lnTo>
                  <a:lnTo>
                    <a:pt x="142" y="2536"/>
                  </a:lnTo>
                  <a:lnTo>
                    <a:pt x="140" y="2565"/>
                  </a:lnTo>
                  <a:lnTo>
                    <a:pt x="140" y="2939"/>
                  </a:lnTo>
                  <a:lnTo>
                    <a:pt x="138" y="2957"/>
                  </a:lnTo>
                  <a:lnTo>
                    <a:pt x="130" y="2974"/>
                  </a:lnTo>
                  <a:lnTo>
                    <a:pt x="120" y="2989"/>
                  </a:lnTo>
                  <a:lnTo>
                    <a:pt x="106" y="3000"/>
                  </a:lnTo>
                  <a:lnTo>
                    <a:pt x="89" y="3007"/>
                  </a:lnTo>
                  <a:lnTo>
                    <a:pt x="70" y="3009"/>
                  </a:lnTo>
                  <a:lnTo>
                    <a:pt x="52" y="3007"/>
                  </a:lnTo>
                  <a:lnTo>
                    <a:pt x="35" y="3000"/>
                  </a:lnTo>
                  <a:lnTo>
                    <a:pt x="20" y="2989"/>
                  </a:lnTo>
                  <a:lnTo>
                    <a:pt x="10" y="2974"/>
                  </a:lnTo>
                  <a:lnTo>
                    <a:pt x="2" y="2957"/>
                  </a:lnTo>
                  <a:lnTo>
                    <a:pt x="0" y="2939"/>
                  </a:lnTo>
                  <a:lnTo>
                    <a:pt x="0" y="2565"/>
                  </a:lnTo>
                  <a:lnTo>
                    <a:pt x="2" y="2522"/>
                  </a:lnTo>
                  <a:lnTo>
                    <a:pt x="11" y="2480"/>
                  </a:lnTo>
                  <a:lnTo>
                    <a:pt x="23" y="2441"/>
                  </a:lnTo>
                  <a:lnTo>
                    <a:pt x="41" y="2403"/>
                  </a:lnTo>
                  <a:lnTo>
                    <a:pt x="63" y="2368"/>
                  </a:lnTo>
                  <a:lnTo>
                    <a:pt x="91" y="2335"/>
                  </a:lnTo>
                  <a:lnTo>
                    <a:pt x="122" y="2306"/>
                  </a:lnTo>
                  <a:lnTo>
                    <a:pt x="181" y="2258"/>
                  </a:lnTo>
                  <a:lnTo>
                    <a:pt x="240" y="2213"/>
                  </a:lnTo>
                  <a:lnTo>
                    <a:pt x="299" y="2169"/>
                  </a:lnTo>
                  <a:lnTo>
                    <a:pt x="359" y="2128"/>
                  </a:lnTo>
                  <a:lnTo>
                    <a:pt x="416" y="2088"/>
                  </a:lnTo>
                  <a:lnTo>
                    <a:pt x="473" y="2051"/>
                  </a:lnTo>
                  <a:lnTo>
                    <a:pt x="528" y="2016"/>
                  </a:lnTo>
                  <a:lnTo>
                    <a:pt x="581" y="1983"/>
                  </a:lnTo>
                  <a:lnTo>
                    <a:pt x="632" y="1952"/>
                  </a:lnTo>
                  <a:lnTo>
                    <a:pt x="679" y="1924"/>
                  </a:lnTo>
                  <a:lnTo>
                    <a:pt x="724" y="1898"/>
                  </a:lnTo>
                  <a:lnTo>
                    <a:pt x="765" y="1876"/>
                  </a:lnTo>
                  <a:lnTo>
                    <a:pt x="802" y="1856"/>
                  </a:lnTo>
                  <a:lnTo>
                    <a:pt x="835" y="1838"/>
                  </a:lnTo>
                  <a:lnTo>
                    <a:pt x="863" y="1823"/>
                  </a:lnTo>
                  <a:lnTo>
                    <a:pt x="888" y="1812"/>
                  </a:lnTo>
                  <a:lnTo>
                    <a:pt x="888" y="1347"/>
                  </a:lnTo>
                  <a:lnTo>
                    <a:pt x="859" y="1321"/>
                  </a:lnTo>
                  <a:lnTo>
                    <a:pt x="835" y="1290"/>
                  </a:lnTo>
                  <a:lnTo>
                    <a:pt x="815" y="1257"/>
                  </a:lnTo>
                  <a:lnTo>
                    <a:pt x="799" y="1222"/>
                  </a:lnTo>
                  <a:lnTo>
                    <a:pt x="787" y="1185"/>
                  </a:lnTo>
                  <a:lnTo>
                    <a:pt x="780" y="1147"/>
                  </a:lnTo>
                  <a:lnTo>
                    <a:pt x="778" y="1108"/>
                  </a:lnTo>
                  <a:lnTo>
                    <a:pt x="778" y="562"/>
                  </a:lnTo>
                  <a:lnTo>
                    <a:pt x="781" y="501"/>
                  </a:lnTo>
                  <a:lnTo>
                    <a:pt x="790" y="442"/>
                  </a:lnTo>
                  <a:lnTo>
                    <a:pt x="806" y="384"/>
                  </a:lnTo>
                  <a:lnTo>
                    <a:pt x="828" y="331"/>
                  </a:lnTo>
                  <a:lnTo>
                    <a:pt x="854" y="279"/>
                  </a:lnTo>
                  <a:lnTo>
                    <a:pt x="886" y="231"/>
                  </a:lnTo>
                  <a:lnTo>
                    <a:pt x="923" y="186"/>
                  </a:lnTo>
                  <a:lnTo>
                    <a:pt x="963" y="145"/>
                  </a:lnTo>
                  <a:lnTo>
                    <a:pt x="1008" y="108"/>
                  </a:lnTo>
                  <a:lnTo>
                    <a:pt x="1056" y="77"/>
                  </a:lnTo>
                  <a:lnTo>
                    <a:pt x="1108" y="50"/>
                  </a:lnTo>
                  <a:lnTo>
                    <a:pt x="1162" y="29"/>
                  </a:lnTo>
                  <a:lnTo>
                    <a:pt x="1219" y="13"/>
                  </a:lnTo>
                  <a:lnTo>
                    <a:pt x="1278" y="4"/>
                  </a:lnTo>
                  <a:lnTo>
                    <a:pt x="1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88"/>
            <p:cNvSpPr>
              <a:spLocks noEditPoints="1"/>
            </p:cNvSpPr>
            <p:nvPr/>
          </p:nvSpPr>
          <p:spPr bwMode="auto">
            <a:xfrm>
              <a:off x="1784351" y="2298700"/>
              <a:ext cx="192088" cy="169862"/>
            </a:xfrm>
            <a:custGeom>
              <a:avLst/>
              <a:gdLst>
                <a:gd name="T0" fmla="*/ 317 w 1206"/>
                <a:gd name="T1" fmla="*/ 142 h 1070"/>
                <a:gd name="T2" fmla="*/ 256 w 1206"/>
                <a:gd name="T3" fmla="*/ 162 h 1070"/>
                <a:gd name="T4" fmla="*/ 202 w 1206"/>
                <a:gd name="T5" fmla="*/ 201 h 1070"/>
                <a:gd name="T6" fmla="*/ 164 w 1206"/>
                <a:gd name="T7" fmla="*/ 254 h 1070"/>
                <a:gd name="T8" fmla="*/ 144 w 1206"/>
                <a:gd name="T9" fmla="*/ 316 h 1070"/>
                <a:gd name="T10" fmla="*/ 144 w 1206"/>
                <a:gd name="T11" fmla="*/ 383 h 1070"/>
                <a:gd name="T12" fmla="*/ 164 w 1206"/>
                <a:gd name="T13" fmla="*/ 445 h 1070"/>
                <a:gd name="T14" fmla="*/ 202 w 1206"/>
                <a:gd name="T15" fmla="*/ 498 h 1070"/>
                <a:gd name="T16" fmla="*/ 1004 w 1206"/>
                <a:gd name="T17" fmla="*/ 499 h 1070"/>
                <a:gd name="T18" fmla="*/ 1043 w 1206"/>
                <a:gd name="T19" fmla="*/ 445 h 1070"/>
                <a:gd name="T20" fmla="*/ 1063 w 1206"/>
                <a:gd name="T21" fmla="*/ 383 h 1070"/>
                <a:gd name="T22" fmla="*/ 1062 w 1206"/>
                <a:gd name="T23" fmla="*/ 316 h 1070"/>
                <a:gd name="T24" fmla="*/ 1042 w 1206"/>
                <a:gd name="T25" fmla="*/ 254 h 1070"/>
                <a:gd name="T26" fmla="*/ 1004 w 1206"/>
                <a:gd name="T27" fmla="*/ 201 h 1070"/>
                <a:gd name="T28" fmla="*/ 950 w 1206"/>
                <a:gd name="T29" fmla="*/ 162 h 1070"/>
                <a:gd name="T30" fmla="*/ 889 w 1206"/>
                <a:gd name="T31" fmla="*/ 142 h 1070"/>
                <a:gd name="T32" fmla="*/ 822 w 1206"/>
                <a:gd name="T33" fmla="*/ 142 h 1070"/>
                <a:gd name="T34" fmla="*/ 759 w 1206"/>
                <a:gd name="T35" fmla="*/ 162 h 1070"/>
                <a:gd name="T36" fmla="*/ 707 w 1206"/>
                <a:gd name="T37" fmla="*/ 201 h 1070"/>
                <a:gd name="T38" fmla="*/ 638 w 1206"/>
                <a:gd name="T39" fmla="*/ 267 h 1070"/>
                <a:gd name="T40" fmla="*/ 603 w 1206"/>
                <a:gd name="T41" fmla="*/ 275 h 1070"/>
                <a:gd name="T42" fmla="*/ 568 w 1206"/>
                <a:gd name="T43" fmla="*/ 267 h 1070"/>
                <a:gd name="T44" fmla="*/ 499 w 1206"/>
                <a:gd name="T45" fmla="*/ 201 h 1070"/>
                <a:gd name="T46" fmla="*/ 446 w 1206"/>
                <a:gd name="T47" fmla="*/ 162 h 1070"/>
                <a:gd name="T48" fmla="*/ 384 w 1206"/>
                <a:gd name="T49" fmla="*/ 142 h 1070"/>
                <a:gd name="T50" fmla="*/ 350 w 1206"/>
                <a:gd name="T51" fmla="*/ 0 h 1070"/>
                <a:gd name="T52" fmla="*/ 429 w 1206"/>
                <a:gd name="T53" fmla="*/ 9 h 1070"/>
                <a:gd name="T54" fmla="*/ 502 w 1206"/>
                <a:gd name="T55" fmla="*/ 34 h 1070"/>
                <a:gd name="T56" fmla="*/ 569 w 1206"/>
                <a:gd name="T57" fmla="*/ 75 h 1070"/>
                <a:gd name="T58" fmla="*/ 603 w 1206"/>
                <a:gd name="T59" fmla="*/ 107 h 1070"/>
                <a:gd name="T60" fmla="*/ 642 w 1206"/>
                <a:gd name="T61" fmla="*/ 72 h 1070"/>
                <a:gd name="T62" fmla="*/ 721 w 1206"/>
                <a:gd name="T63" fmla="*/ 27 h 1070"/>
                <a:gd name="T64" fmla="*/ 809 w 1206"/>
                <a:gd name="T65" fmla="*/ 2 h 1070"/>
                <a:gd name="T66" fmla="*/ 895 w 1206"/>
                <a:gd name="T67" fmla="*/ 2 h 1070"/>
                <a:gd name="T68" fmla="*/ 971 w 1206"/>
                <a:gd name="T69" fmla="*/ 19 h 1070"/>
                <a:gd name="T70" fmla="*/ 1042 w 1206"/>
                <a:gd name="T71" fmla="*/ 53 h 1070"/>
                <a:gd name="T72" fmla="*/ 1103 w 1206"/>
                <a:gd name="T73" fmla="*/ 103 h 1070"/>
                <a:gd name="T74" fmla="*/ 1153 w 1206"/>
                <a:gd name="T75" fmla="*/ 164 h 1070"/>
                <a:gd name="T76" fmla="*/ 1187 w 1206"/>
                <a:gd name="T77" fmla="*/ 235 h 1070"/>
                <a:gd name="T78" fmla="*/ 1204 w 1206"/>
                <a:gd name="T79" fmla="*/ 311 h 1070"/>
                <a:gd name="T80" fmla="*/ 1204 w 1206"/>
                <a:gd name="T81" fmla="*/ 390 h 1070"/>
                <a:gd name="T82" fmla="*/ 1187 w 1206"/>
                <a:gd name="T83" fmla="*/ 467 h 1070"/>
                <a:gd name="T84" fmla="*/ 1153 w 1206"/>
                <a:gd name="T85" fmla="*/ 536 h 1070"/>
                <a:gd name="T86" fmla="*/ 1102 w 1206"/>
                <a:gd name="T87" fmla="*/ 599 h 1070"/>
                <a:gd name="T88" fmla="*/ 638 w 1206"/>
                <a:gd name="T89" fmla="*/ 1060 h 1070"/>
                <a:gd name="T90" fmla="*/ 603 w 1206"/>
                <a:gd name="T91" fmla="*/ 1070 h 1070"/>
                <a:gd name="T92" fmla="*/ 568 w 1206"/>
                <a:gd name="T93" fmla="*/ 1060 h 1070"/>
                <a:gd name="T94" fmla="*/ 103 w 1206"/>
                <a:gd name="T95" fmla="*/ 599 h 1070"/>
                <a:gd name="T96" fmla="*/ 47 w 1206"/>
                <a:gd name="T97" fmla="*/ 526 h 1070"/>
                <a:gd name="T98" fmla="*/ 12 w 1206"/>
                <a:gd name="T99" fmla="*/ 441 h 1070"/>
                <a:gd name="T100" fmla="*/ 0 w 1206"/>
                <a:gd name="T101" fmla="*/ 350 h 1070"/>
                <a:gd name="T102" fmla="*/ 9 w 1206"/>
                <a:gd name="T103" fmla="*/ 272 h 1070"/>
                <a:gd name="T104" fmla="*/ 35 w 1206"/>
                <a:gd name="T105" fmla="*/ 198 h 1070"/>
                <a:gd name="T106" fmla="*/ 77 w 1206"/>
                <a:gd name="T107" fmla="*/ 132 h 1070"/>
                <a:gd name="T108" fmla="*/ 133 w 1206"/>
                <a:gd name="T109" fmla="*/ 75 h 1070"/>
                <a:gd name="T110" fmla="*/ 199 w 1206"/>
                <a:gd name="T111" fmla="*/ 34 h 1070"/>
                <a:gd name="T112" fmla="*/ 272 w 1206"/>
                <a:gd name="T113" fmla="*/ 9 h 1070"/>
                <a:gd name="T114" fmla="*/ 350 w 1206"/>
                <a:gd name="T115" fmla="*/ 0 h 1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06" h="1070">
                  <a:moveTo>
                    <a:pt x="350" y="140"/>
                  </a:moveTo>
                  <a:lnTo>
                    <a:pt x="317" y="142"/>
                  </a:lnTo>
                  <a:lnTo>
                    <a:pt x="285" y="149"/>
                  </a:lnTo>
                  <a:lnTo>
                    <a:pt x="256" y="162"/>
                  </a:lnTo>
                  <a:lnTo>
                    <a:pt x="227" y="179"/>
                  </a:lnTo>
                  <a:lnTo>
                    <a:pt x="202" y="201"/>
                  </a:lnTo>
                  <a:lnTo>
                    <a:pt x="181" y="226"/>
                  </a:lnTo>
                  <a:lnTo>
                    <a:pt x="164" y="254"/>
                  </a:lnTo>
                  <a:lnTo>
                    <a:pt x="151" y="285"/>
                  </a:lnTo>
                  <a:lnTo>
                    <a:pt x="144" y="316"/>
                  </a:lnTo>
                  <a:lnTo>
                    <a:pt x="140" y="350"/>
                  </a:lnTo>
                  <a:lnTo>
                    <a:pt x="144" y="383"/>
                  </a:lnTo>
                  <a:lnTo>
                    <a:pt x="151" y="415"/>
                  </a:lnTo>
                  <a:lnTo>
                    <a:pt x="164" y="445"/>
                  </a:lnTo>
                  <a:lnTo>
                    <a:pt x="181" y="473"/>
                  </a:lnTo>
                  <a:lnTo>
                    <a:pt x="202" y="498"/>
                  </a:lnTo>
                  <a:lnTo>
                    <a:pt x="604" y="899"/>
                  </a:lnTo>
                  <a:lnTo>
                    <a:pt x="1004" y="499"/>
                  </a:lnTo>
                  <a:lnTo>
                    <a:pt x="1026" y="474"/>
                  </a:lnTo>
                  <a:lnTo>
                    <a:pt x="1043" y="445"/>
                  </a:lnTo>
                  <a:lnTo>
                    <a:pt x="1056" y="416"/>
                  </a:lnTo>
                  <a:lnTo>
                    <a:pt x="1063" y="383"/>
                  </a:lnTo>
                  <a:lnTo>
                    <a:pt x="1065" y="350"/>
                  </a:lnTo>
                  <a:lnTo>
                    <a:pt x="1062" y="316"/>
                  </a:lnTo>
                  <a:lnTo>
                    <a:pt x="1055" y="285"/>
                  </a:lnTo>
                  <a:lnTo>
                    <a:pt x="1042" y="254"/>
                  </a:lnTo>
                  <a:lnTo>
                    <a:pt x="1025" y="226"/>
                  </a:lnTo>
                  <a:lnTo>
                    <a:pt x="1004" y="201"/>
                  </a:lnTo>
                  <a:lnTo>
                    <a:pt x="979" y="179"/>
                  </a:lnTo>
                  <a:lnTo>
                    <a:pt x="950" y="162"/>
                  </a:lnTo>
                  <a:lnTo>
                    <a:pt x="920" y="149"/>
                  </a:lnTo>
                  <a:lnTo>
                    <a:pt x="889" y="142"/>
                  </a:lnTo>
                  <a:lnTo>
                    <a:pt x="856" y="140"/>
                  </a:lnTo>
                  <a:lnTo>
                    <a:pt x="822" y="142"/>
                  </a:lnTo>
                  <a:lnTo>
                    <a:pt x="790" y="149"/>
                  </a:lnTo>
                  <a:lnTo>
                    <a:pt x="759" y="162"/>
                  </a:lnTo>
                  <a:lnTo>
                    <a:pt x="732" y="179"/>
                  </a:lnTo>
                  <a:lnTo>
                    <a:pt x="707" y="201"/>
                  </a:lnTo>
                  <a:lnTo>
                    <a:pt x="653" y="255"/>
                  </a:lnTo>
                  <a:lnTo>
                    <a:pt x="638" y="267"/>
                  </a:lnTo>
                  <a:lnTo>
                    <a:pt x="621" y="273"/>
                  </a:lnTo>
                  <a:lnTo>
                    <a:pt x="603" y="275"/>
                  </a:lnTo>
                  <a:lnTo>
                    <a:pt x="585" y="273"/>
                  </a:lnTo>
                  <a:lnTo>
                    <a:pt x="568" y="267"/>
                  </a:lnTo>
                  <a:lnTo>
                    <a:pt x="553" y="255"/>
                  </a:lnTo>
                  <a:lnTo>
                    <a:pt x="499" y="201"/>
                  </a:lnTo>
                  <a:lnTo>
                    <a:pt x="474" y="179"/>
                  </a:lnTo>
                  <a:lnTo>
                    <a:pt x="446" y="162"/>
                  </a:lnTo>
                  <a:lnTo>
                    <a:pt x="416" y="149"/>
                  </a:lnTo>
                  <a:lnTo>
                    <a:pt x="384" y="142"/>
                  </a:lnTo>
                  <a:lnTo>
                    <a:pt x="350" y="140"/>
                  </a:lnTo>
                  <a:close/>
                  <a:moveTo>
                    <a:pt x="350" y="0"/>
                  </a:moveTo>
                  <a:lnTo>
                    <a:pt x="390" y="2"/>
                  </a:lnTo>
                  <a:lnTo>
                    <a:pt x="429" y="9"/>
                  </a:lnTo>
                  <a:lnTo>
                    <a:pt x="466" y="19"/>
                  </a:lnTo>
                  <a:lnTo>
                    <a:pt x="502" y="34"/>
                  </a:lnTo>
                  <a:lnTo>
                    <a:pt x="536" y="53"/>
                  </a:lnTo>
                  <a:lnTo>
                    <a:pt x="569" y="75"/>
                  </a:lnTo>
                  <a:lnTo>
                    <a:pt x="599" y="103"/>
                  </a:lnTo>
                  <a:lnTo>
                    <a:pt x="603" y="107"/>
                  </a:lnTo>
                  <a:lnTo>
                    <a:pt x="607" y="103"/>
                  </a:lnTo>
                  <a:lnTo>
                    <a:pt x="642" y="72"/>
                  </a:lnTo>
                  <a:lnTo>
                    <a:pt x="680" y="47"/>
                  </a:lnTo>
                  <a:lnTo>
                    <a:pt x="721" y="27"/>
                  </a:lnTo>
                  <a:lnTo>
                    <a:pt x="764" y="12"/>
                  </a:lnTo>
                  <a:lnTo>
                    <a:pt x="809" y="2"/>
                  </a:lnTo>
                  <a:lnTo>
                    <a:pt x="856" y="0"/>
                  </a:lnTo>
                  <a:lnTo>
                    <a:pt x="895" y="2"/>
                  </a:lnTo>
                  <a:lnTo>
                    <a:pt x="934" y="9"/>
                  </a:lnTo>
                  <a:lnTo>
                    <a:pt x="971" y="19"/>
                  </a:lnTo>
                  <a:lnTo>
                    <a:pt x="1007" y="34"/>
                  </a:lnTo>
                  <a:lnTo>
                    <a:pt x="1042" y="53"/>
                  </a:lnTo>
                  <a:lnTo>
                    <a:pt x="1074" y="76"/>
                  </a:lnTo>
                  <a:lnTo>
                    <a:pt x="1103" y="103"/>
                  </a:lnTo>
                  <a:lnTo>
                    <a:pt x="1130" y="132"/>
                  </a:lnTo>
                  <a:lnTo>
                    <a:pt x="1153" y="164"/>
                  </a:lnTo>
                  <a:lnTo>
                    <a:pt x="1172" y="199"/>
                  </a:lnTo>
                  <a:lnTo>
                    <a:pt x="1187" y="235"/>
                  </a:lnTo>
                  <a:lnTo>
                    <a:pt x="1198" y="272"/>
                  </a:lnTo>
                  <a:lnTo>
                    <a:pt x="1204" y="311"/>
                  </a:lnTo>
                  <a:lnTo>
                    <a:pt x="1206" y="350"/>
                  </a:lnTo>
                  <a:lnTo>
                    <a:pt x="1204" y="390"/>
                  </a:lnTo>
                  <a:lnTo>
                    <a:pt x="1198" y="429"/>
                  </a:lnTo>
                  <a:lnTo>
                    <a:pt x="1187" y="467"/>
                  </a:lnTo>
                  <a:lnTo>
                    <a:pt x="1172" y="503"/>
                  </a:lnTo>
                  <a:lnTo>
                    <a:pt x="1153" y="536"/>
                  </a:lnTo>
                  <a:lnTo>
                    <a:pt x="1130" y="569"/>
                  </a:lnTo>
                  <a:lnTo>
                    <a:pt x="1102" y="599"/>
                  </a:lnTo>
                  <a:lnTo>
                    <a:pt x="653" y="1048"/>
                  </a:lnTo>
                  <a:lnTo>
                    <a:pt x="638" y="1060"/>
                  </a:lnTo>
                  <a:lnTo>
                    <a:pt x="621" y="1066"/>
                  </a:lnTo>
                  <a:lnTo>
                    <a:pt x="603" y="1070"/>
                  </a:lnTo>
                  <a:lnTo>
                    <a:pt x="585" y="1066"/>
                  </a:lnTo>
                  <a:lnTo>
                    <a:pt x="568" y="1060"/>
                  </a:lnTo>
                  <a:lnTo>
                    <a:pt x="553" y="1048"/>
                  </a:lnTo>
                  <a:lnTo>
                    <a:pt x="103" y="599"/>
                  </a:lnTo>
                  <a:lnTo>
                    <a:pt x="73" y="564"/>
                  </a:lnTo>
                  <a:lnTo>
                    <a:pt x="47" y="526"/>
                  </a:lnTo>
                  <a:lnTo>
                    <a:pt x="27" y="485"/>
                  </a:lnTo>
                  <a:lnTo>
                    <a:pt x="12" y="441"/>
                  </a:lnTo>
                  <a:lnTo>
                    <a:pt x="3" y="397"/>
                  </a:lnTo>
                  <a:lnTo>
                    <a:pt x="0" y="350"/>
                  </a:lnTo>
                  <a:lnTo>
                    <a:pt x="3" y="311"/>
                  </a:lnTo>
                  <a:lnTo>
                    <a:pt x="9" y="272"/>
                  </a:lnTo>
                  <a:lnTo>
                    <a:pt x="20" y="234"/>
                  </a:lnTo>
                  <a:lnTo>
                    <a:pt x="35" y="198"/>
                  </a:lnTo>
                  <a:lnTo>
                    <a:pt x="54" y="164"/>
                  </a:lnTo>
                  <a:lnTo>
                    <a:pt x="77" y="132"/>
                  </a:lnTo>
                  <a:lnTo>
                    <a:pt x="103" y="103"/>
                  </a:lnTo>
                  <a:lnTo>
                    <a:pt x="133" y="75"/>
                  </a:lnTo>
                  <a:lnTo>
                    <a:pt x="165" y="53"/>
                  </a:lnTo>
                  <a:lnTo>
                    <a:pt x="199" y="34"/>
                  </a:lnTo>
                  <a:lnTo>
                    <a:pt x="235" y="19"/>
                  </a:lnTo>
                  <a:lnTo>
                    <a:pt x="272" y="9"/>
                  </a:lnTo>
                  <a:lnTo>
                    <a:pt x="311" y="2"/>
                  </a:lnTo>
                  <a:lnTo>
                    <a:pt x="3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4" name="Group 172"/>
          <p:cNvGrpSpPr/>
          <p:nvPr/>
        </p:nvGrpSpPr>
        <p:grpSpPr>
          <a:xfrm>
            <a:off x="3725366" y="804803"/>
            <a:ext cx="531813" cy="554037"/>
            <a:chOff x="708025" y="1916113"/>
            <a:chExt cx="531813" cy="554037"/>
          </a:xfrm>
          <a:solidFill>
            <a:srgbClr val="000000"/>
          </a:solidFill>
        </p:grpSpPr>
        <p:sp>
          <p:nvSpPr>
            <p:cNvPr id="725" name="Freeform 93"/>
            <p:cNvSpPr>
              <a:spLocks/>
            </p:cNvSpPr>
            <p:nvPr/>
          </p:nvSpPr>
          <p:spPr bwMode="auto">
            <a:xfrm>
              <a:off x="708025" y="1916113"/>
              <a:ext cx="307975" cy="457200"/>
            </a:xfrm>
            <a:custGeom>
              <a:avLst/>
              <a:gdLst>
                <a:gd name="T0" fmla="*/ 1457 w 1939"/>
                <a:gd name="T1" fmla="*/ 4 h 2887"/>
                <a:gd name="T2" fmla="*/ 1621 w 1939"/>
                <a:gd name="T3" fmla="*/ 49 h 2887"/>
                <a:gd name="T4" fmla="*/ 1761 w 1939"/>
                <a:gd name="T5" fmla="*/ 140 h 2887"/>
                <a:gd name="T6" fmla="*/ 1865 w 1939"/>
                <a:gd name="T7" fmla="*/ 268 h 2887"/>
                <a:gd name="T8" fmla="*/ 1927 w 1939"/>
                <a:gd name="T9" fmla="*/ 426 h 2887"/>
                <a:gd name="T10" fmla="*/ 1939 w 1939"/>
                <a:gd name="T11" fmla="*/ 1064 h 2887"/>
                <a:gd name="T12" fmla="*/ 1918 w 1939"/>
                <a:gd name="T13" fmla="*/ 1175 h 2887"/>
                <a:gd name="T14" fmla="*/ 1861 w 1939"/>
                <a:gd name="T15" fmla="*/ 1269 h 2887"/>
                <a:gd name="T16" fmla="*/ 1831 w 1939"/>
                <a:gd name="T17" fmla="*/ 1784 h 2887"/>
                <a:gd name="T18" fmla="*/ 1799 w 1939"/>
                <a:gd name="T19" fmla="*/ 1825 h 2887"/>
                <a:gd name="T20" fmla="*/ 1745 w 1939"/>
                <a:gd name="T21" fmla="*/ 1832 h 2887"/>
                <a:gd name="T22" fmla="*/ 1703 w 1939"/>
                <a:gd name="T23" fmla="*/ 1801 h 2887"/>
                <a:gd name="T24" fmla="*/ 1694 w 1939"/>
                <a:gd name="T25" fmla="*/ 1260 h 2887"/>
                <a:gd name="T26" fmla="*/ 1712 w 1939"/>
                <a:gd name="T27" fmla="*/ 1213 h 2887"/>
                <a:gd name="T28" fmla="*/ 1764 w 1939"/>
                <a:gd name="T29" fmla="*/ 1165 h 2887"/>
                <a:gd name="T30" fmla="*/ 1796 w 1939"/>
                <a:gd name="T31" fmla="*/ 1092 h 2887"/>
                <a:gd name="T32" fmla="*/ 1796 w 1939"/>
                <a:gd name="T33" fmla="*/ 492 h 2887"/>
                <a:gd name="T34" fmla="*/ 1751 w 1939"/>
                <a:gd name="T35" fmla="*/ 354 h 2887"/>
                <a:gd name="T36" fmla="*/ 1664 w 1939"/>
                <a:gd name="T37" fmla="*/ 242 h 2887"/>
                <a:gd name="T38" fmla="*/ 1543 w 1939"/>
                <a:gd name="T39" fmla="*/ 168 h 2887"/>
                <a:gd name="T40" fmla="*/ 1398 w 1939"/>
                <a:gd name="T41" fmla="*/ 141 h 2887"/>
                <a:gd name="T42" fmla="*/ 1186 w 1939"/>
                <a:gd name="T43" fmla="*/ 154 h 2887"/>
                <a:gd name="T44" fmla="*/ 1057 w 1939"/>
                <a:gd name="T45" fmla="*/ 213 h 2887"/>
                <a:gd name="T46" fmla="*/ 957 w 1939"/>
                <a:gd name="T47" fmla="*/ 313 h 2887"/>
                <a:gd name="T48" fmla="*/ 897 w 1939"/>
                <a:gd name="T49" fmla="*/ 443 h 2887"/>
                <a:gd name="T50" fmla="*/ 884 w 1939"/>
                <a:gd name="T51" fmla="*/ 1064 h 2887"/>
                <a:gd name="T52" fmla="*/ 904 w 1939"/>
                <a:gd name="T53" fmla="*/ 1143 h 2887"/>
                <a:gd name="T54" fmla="*/ 958 w 1939"/>
                <a:gd name="T55" fmla="*/ 1203 h 2887"/>
                <a:gd name="T56" fmla="*/ 987 w 1939"/>
                <a:gd name="T57" fmla="*/ 1243 h 2887"/>
                <a:gd name="T58" fmla="*/ 987 w 1939"/>
                <a:gd name="T59" fmla="*/ 1786 h 2887"/>
                <a:gd name="T60" fmla="*/ 954 w 1939"/>
                <a:gd name="T61" fmla="*/ 1838 h 2887"/>
                <a:gd name="T62" fmla="*/ 904 w 1939"/>
                <a:gd name="T63" fmla="*/ 1865 h 2887"/>
                <a:gd name="T64" fmla="*/ 824 w 1939"/>
                <a:gd name="T65" fmla="*/ 1908 h 2887"/>
                <a:gd name="T66" fmla="*/ 710 w 1939"/>
                <a:gd name="T67" fmla="*/ 1972 h 2887"/>
                <a:gd name="T68" fmla="*/ 572 w 1939"/>
                <a:gd name="T69" fmla="*/ 2055 h 2887"/>
                <a:gd name="T70" fmla="*/ 420 w 1939"/>
                <a:gd name="T71" fmla="*/ 2156 h 2887"/>
                <a:gd name="T72" fmla="*/ 261 w 1939"/>
                <a:gd name="T73" fmla="*/ 2274 h 2887"/>
                <a:gd name="T74" fmla="*/ 165 w 1939"/>
                <a:gd name="T75" fmla="*/ 2367 h 2887"/>
                <a:gd name="T76" fmla="*/ 140 w 1939"/>
                <a:gd name="T77" fmla="*/ 2458 h 2887"/>
                <a:gd name="T78" fmla="*/ 131 w 1939"/>
                <a:gd name="T79" fmla="*/ 2852 h 2887"/>
                <a:gd name="T80" fmla="*/ 88 w 1939"/>
                <a:gd name="T81" fmla="*/ 2885 h 2887"/>
                <a:gd name="T82" fmla="*/ 34 w 1939"/>
                <a:gd name="T83" fmla="*/ 2877 h 2887"/>
                <a:gd name="T84" fmla="*/ 2 w 1939"/>
                <a:gd name="T85" fmla="*/ 2836 h 2887"/>
                <a:gd name="T86" fmla="*/ 2 w 1939"/>
                <a:gd name="T87" fmla="*/ 2418 h 2887"/>
                <a:gd name="T88" fmla="*/ 39 w 1939"/>
                <a:gd name="T89" fmla="*/ 2303 h 2887"/>
                <a:gd name="T90" fmla="*/ 118 w 1939"/>
                <a:gd name="T91" fmla="*/ 2209 h 2887"/>
                <a:gd name="T92" fmla="*/ 287 w 1939"/>
                <a:gd name="T93" fmla="*/ 2078 h 2887"/>
                <a:gd name="T94" fmla="*/ 452 w 1939"/>
                <a:gd name="T95" fmla="*/ 1965 h 2887"/>
                <a:gd name="T96" fmla="*/ 603 w 1939"/>
                <a:gd name="T97" fmla="*/ 1871 h 2887"/>
                <a:gd name="T98" fmla="*/ 731 w 1939"/>
                <a:gd name="T99" fmla="*/ 1798 h 2887"/>
                <a:gd name="T100" fmla="*/ 826 w 1939"/>
                <a:gd name="T101" fmla="*/ 1747 h 2887"/>
                <a:gd name="T102" fmla="*/ 822 w 1939"/>
                <a:gd name="T103" fmla="*/ 1269 h 2887"/>
                <a:gd name="T104" fmla="*/ 764 w 1939"/>
                <a:gd name="T105" fmla="*/ 1175 h 2887"/>
                <a:gd name="T106" fmla="*/ 744 w 1939"/>
                <a:gd name="T107" fmla="*/ 1064 h 2887"/>
                <a:gd name="T108" fmla="*/ 756 w 1939"/>
                <a:gd name="T109" fmla="*/ 426 h 2887"/>
                <a:gd name="T110" fmla="*/ 818 w 1939"/>
                <a:gd name="T111" fmla="*/ 268 h 2887"/>
                <a:gd name="T112" fmla="*/ 922 w 1939"/>
                <a:gd name="T113" fmla="*/ 140 h 2887"/>
                <a:gd name="T114" fmla="*/ 1062 w 1939"/>
                <a:gd name="T115" fmla="*/ 49 h 2887"/>
                <a:gd name="T116" fmla="*/ 1226 w 1939"/>
                <a:gd name="T117" fmla="*/ 4 h 2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9" h="2887">
                  <a:moveTo>
                    <a:pt x="1285" y="0"/>
                  </a:moveTo>
                  <a:lnTo>
                    <a:pt x="1398" y="0"/>
                  </a:lnTo>
                  <a:lnTo>
                    <a:pt x="1457" y="4"/>
                  </a:lnTo>
                  <a:lnTo>
                    <a:pt x="1514" y="13"/>
                  </a:lnTo>
                  <a:lnTo>
                    <a:pt x="1569" y="28"/>
                  </a:lnTo>
                  <a:lnTo>
                    <a:pt x="1621" y="49"/>
                  </a:lnTo>
                  <a:lnTo>
                    <a:pt x="1670" y="75"/>
                  </a:lnTo>
                  <a:lnTo>
                    <a:pt x="1717" y="106"/>
                  </a:lnTo>
                  <a:lnTo>
                    <a:pt x="1761" y="140"/>
                  </a:lnTo>
                  <a:lnTo>
                    <a:pt x="1799" y="179"/>
                  </a:lnTo>
                  <a:lnTo>
                    <a:pt x="1834" y="223"/>
                  </a:lnTo>
                  <a:lnTo>
                    <a:pt x="1865" y="268"/>
                  </a:lnTo>
                  <a:lnTo>
                    <a:pt x="1891" y="318"/>
                  </a:lnTo>
                  <a:lnTo>
                    <a:pt x="1912" y="371"/>
                  </a:lnTo>
                  <a:lnTo>
                    <a:pt x="1927" y="426"/>
                  </a:lnTo>
                  <a:lnTo>
                    <a:pt x="1936" y="483"/>
                  </a:lnTo>
                  <a:lnTo>
                    <a:pt x="1939" y="542"/>
                  </a:lnTo>
                  <a:lnTo>
                    <a:pt x="1939" y="1064"/>
                  </a:lnTo>
                  <a:lnTo>
                    <a:pt x="1936" y="1103"/>
                  </a:lnTo>
                  <a:lnTo>
                    <a:pt x="1930" y="1140"/>
                  </a:lnTo>
                  <a:lnTo>
                    <a:pt x="1918" y="1175"/>
                  </a:lnTo>
                  <a:lnTo>
                    <a:pt x="1903" y="1208"/>
                  </a:lnTo>
                  <a:lnTo>
                    <a:pt x="1884" y="1240"/>
                  </a:lnTo>
                  <a:lnTo>
                    <a:pt x="1861" y="1269"/>
                  </a:lnTo>
                  <a:lnTo>
                    <a:pt x="1834" y="1295"/>
                  </a:lnTo>
                  <a:lnTo>
                    <a:pt x="1834" y="1764"/>
                  </a:lnTo>
                  <a:lnTo>
                    <a:pt x="1831" y="1784"/>
                  </a:lnTo>
                  <a:lnTo>
                    <a:pt x="1825" y="1801"/>
                  </a:lnTo>
                  <a:lnTo>
                    <a:pt x="1814" y="1814"/>
                  </a:lnTo>
                  <a:lnTo>
                    <a:pt x="1799" y="1825"/>
                  </a:lnTo>
                  <a:lnTo>
                    <a:pt x="1782" y="1832"/>
                  </a:lnTo>
                  <a:lnTo>
                    <a:pt x="1764" y="1835"/>
                  </a:lnTo>
                  <a:lnTo>
                    <a:pt x="1745" y="1832"/>
                  </a:lnTo>
                  <a:lnTo>
                    <a:pt x="1728" y="1825"/>
                  </a:lnTo>
                  <a:lnTo>
                    <a:pt x="1714" y="1814"/>
                  </a:lnTo>
                  <a:lnTo>
                    <a:pt x="1703" y="1801"/>
                  </a:lnTo>
                  <a:lnTo>
                    <a:pt x="1696" y="1784"/>
                  </a:lnTo>
                  <a:lnTo>
                    <a:pt x="1694" y="1764"/>
                  </a:lnTo>
                  <a:lnTo>
                    <a:pt x="1694" y="1260"/>
                  </a:lnTo>
                  <a:lnTo>
                    <a:pt x="1696" y="1243"/>
                  </a:lnTo>
                  <a:lnTo>
                    <a:pt x="1701" y="1227"/>
                  </a:lnTo>
                  <a:lnTo>
                    <a:pt x="1712" y="1213"/>
                  </a:lnTo>
                  <a:lnTo>
                    <a:pt x="1725" y="1203"/>
                  </a:lnTo>
                  <a:lnTo>
                    <a:pt x="1746" y="1186"/>
                  </a:lnTo>
                  <a:lnTo>
                    <a:pt x="1764" y="1165"/>
                  </a:lnTo>
                  <a:lnTo>
                    <a:pt x="1779" y="1143"/>
                  </a:lnTo>
                  <a:lnTo>
                    <a:pt x="1790" y="1119"/>
                  </a:lnTo>
                  <a:lnTo>
                    <a:pt x="1796" y="1092"/>
                  </a:lnTo>
                  <a:lnTo>
                    <a:pt x="1798" y="1064"/>
                  </a:lnTo>
                  <a:lnTo>
                    <a:pt x="1798" y="542"/>
                  </a:lnTo>
                  <a:lnTo>
                    <a:pt x="1796" y="492"/>
                  </a:lnTo>
                  <a:lnTo>
                    <a:pt x="1786" y="443"/>
                  </a:lnTo>
                  <a:lnTo>
                    <a:pt x="1772" y="397"/>
                  </a:lnTo>
                  <a:lnTo>
                    <a:pt x="1751" y="354"/>
                  </a:lnTo>
                  <a:lnTo>
                    <a:pt x="1727" y="313"/>
                  </a:lnTo>
                  <a:lnTo>
                    <a:pt x="1697" y="276"/>
                  </a:lnTo>
                  <a:lnTo>
                    <a:pt x="1664" y="242"/>
                  </a:lnTo>
                  <a:lnTo>
                    <a:pt x="1627" y="213"/>
                  </a:lnTo>
                  <a:lnTo>
                    <a:pt x="1586" y="188"/>
                  </a:lnTo>
                  <a:lnTo>
                    <a:pt x="1543" y="168"/>
                  </a:lnTo>
                  <a:lnTo>
                    <a:pt x="1496" y="154"/>
                  </a:lnTo>
                  <a:lnTo>
                    <a:pt x="1448" y="144"/>
                  </a:lnTo>
                  <a:lnTo>
                    <a:pt x="1398" y="141"/>
                  </a:lnTo>
                  <a:lnTo>
                    <a:pt x="1285" y="141"/>
                  </a:lnTo>
                  <a:lnTo>
                    <a:pt x="1235" y="144"/>
                  </a:lnTo>
                  <a:lnTo>
                    <a:pt x="1186" y="154"/>
                  </a:lnTo>
                  <a:lnTo>
                    <a:pt x="1141" y="168"/>
                  </a:lnTo>
                  <a:lnTo>
                    <a:pt x="1097" y="189"/>
                  </a:lnTo>
                  <a:lnTo>
                    <a:pt x="1057" y="213"/>
                  </a:lnTo>
                  <a:lnTo>
                    <a:pt x="1019" y="243"/>
                  </a:lnTo>
                  <a:lnTo>
                    <a:pt x="985" y="276"/>
                  </a:lnTo>
                  <a:lnTo>
                    <a:pt x="957" y="313"/>
                  </a:lnTo>
                  <a:lnTo>
                    <a:pt x="931" y="354"/>
                  </a:lnTo>
                  <a:lnTo>
                    <a:pt x="912" y="397"/>
                  </a:lnTo>
                  <a:lnTo>
                    <a:pt x="897" y="443"/>
                  </a:lnTo>
                  <a:lnTo>
                    <a:pt x="887" y="492"/>
                  </a:lnTo>
                  <a:lnTo>
                    <a:pt x="884" y="542"/>
                  </a:lnTo>
                  <a:lnTo>
                    <a:pt x="884" y="1064"/>
                  </a:lnTo>
                  <a:lnTo>
                    <a:pt x="886" y="1092"/>
                  </a:lnTo>
                  <a:lnTo>
                    <a:pt x="894" y="1119"/>
                  </a:lnTo>
                  <a:lnTo>
                    <a:pt x="904" y="1143"/>
                  </a:lnTo>
                  <a:lnTo>
                    <a:pt x="918" y="1165"/>
                  </a:lnTo>
                  <a:lnTo>
                    <a:pt x="936" y="1186"/>
                  </a:lnTo>
                  <a:lnTo>
                    <a:pt x="958" y="1203"/>
                  </a:lnTo>
                  <a:lnTo>
                    <a:pt x="971" y="1213"/>
                  </a:lnTo>
                  <a:lnTo>
                    <a:pt x="981" y="1227"/>
                  </a:lnTo>
                  <a:lnTo>
                    <a:pt x="987" y="1243"/>
                  </a:lnTo>
                  <a:lnTo>
                    <a:pt x="989" y="1260"/>
                  </a:lnTo>
                  <a:lnTo>
                    <a:pt x="989" y="1764"/>
                  </a:lnTo>
                  <a:lnTo>
                    <a:pt x="987" y="1786"/>
                  </a:lnTo>
                  <a:lnTo>
                    <a:pt x="980" y="1805"/>
                  </a:lnTo>
                  <a:lnTo>
                    <a:pt x="969" y="1823"/>
                  </a:lnTo>
                  <a:lnTo>
                    <a:pt x="954" y="1838"/>
                  </a:lnTo>
                  <a:lnTo>
                    <a:pt x="937" y="1849"/>
                  </a:lnTo>
                  <a:lnTo>
                    <a:pt x="924" y="1856"/>
                  </a:lnTo>
                  <a:lnTo>
                    <a:pt x="904" y="1865"/>
                  </a:lnTo>
                  <a:lnTo>
                    <a:pt x="882" y="1877"/>
                  </a:lnTo>
                  <a:lnTo>
                    <a:pt x="854" y="1891"/>
                  </a:lnTo>
                  <a:lnTo>
                    <a:pt x="824" y="1908"/>
                  </a:lnTo>
                  <a:lnTo>
                    <a:pt x="789" y="1926"/>
                  </a:lnTo>
                  <a:lnTo>
                    <a:pt x="751" y="1947"/>
                  </a:lnTo>
                  <a:lnTo>
                    <a:pt x="710" y="1972"/>
                  </a:lnTo>
                  <a:lnTo>
                    <a:pt x="666" y="1997"/>
                  </a:lnTo>
                  <a:lnTo>
                    <a:pt x="620" y="2025"/>
                  </a:lnTo>
                  <a:lnTo>
                    <a:pt x="572" y="2055"/>
                  </a:lnTo>
                  <a:lnTo>
                    <a:pt x="523" y="2087"/>
                  </a:lnTo>
                  <a:lnTo>
                    <a:pt x="472" y="2121"/>
                  </a:lnTo>
                  <a:lnTo>
                    <a:pt x="420" y="2156"/>
                  </a:lnTo>
                  <a:lnTo>
                    <a:pt x="367" y="2194"/>
                  </a:lnTo>
                  <a:lnTo>
                    <a:pt x="314" y="2234"/>
                  </a:lnTo>
                  <a:lnTo>
                    <a:pt x="261" y="2274"/>
                  </a:lnTo>
                  <a:lnTo>
                    <a:pt x="206" y="2318"/>
                  </a:lnTo>
                  <a:lnTo>
                    <a:pt x="184" y="2340"/>
                  </a:lnTo>
                  <a:lnTo>
                    <a:pt x="165" y="2367"/>
                  </a:lnTo>
                  <a:lnTo>
                    <a:pt x="151" y="2395"/>
                  </a:lnTo>
                  <a:lnTo>
                    <a:pt x="144" y="2426"/>
                  </a:lnTo>
                  <a:lnTo>
                    <a:pt x="140" y="2458"/>
                  </a:lnTo>
                  <a:lnTo>
                    <a:pt x="140" y="2817"/>
                  </a:lnTo>
                  <a:lnTo>
                    <a:pt x="137" y="2836"/>
                  </a:lnTo>
                  <a:lnTo>
                    <a:pt x="131" y="2852"/>
                  </a:lnTo>
                  <a:lnTo>
                    <a:pt x="120" y="2867"/>
                  </a:lnTo>
                  <a:lnTo>
                    <a:pt x="105" y="2877"/>
                  </a:lnTo>
                  <a:lnTo>
                    <a:pt x="88" y="2885"/>
                  </a:lnTo>
                  <a:lnTo>
                    <a:pt x="70" y="2887"/>
                  </a:lnTo>
                  <a:lnTo>
                    <a:pt x="51" y="2885"/>
                  </a:lnTo>
                  <a:lnTo>
                    <a:pt x="34" y="2877"/>
                  </a:lnTo>
                  <a:lnTo>
                    <a:pt x="20" y="2867"/>
                  </a:lnTo>
                  <a:lnTo>
                    <a:pt x="10" y="2852"/>
                  </a:lnTo>
                  <a:lnTo>
                    <a:pt x="2" y="2836"/>
                  </a:lnTo>
                  <a:lnTo>
                    <a:pt x="0" y="2817"/>
                  </a:lnTo>
                  <a:lnTo>
                    <a:pt x="0" y="2458"/>
                  </a:lnTo>
                  <a:lnTo>
                    <a:pt x="2" y="2418"/>
                  </a:lnTo>
                  <a:lnTo>
                    <a:pt x="10" y="2377"/>
                  </a:lnTo>
                  <a:lnTo>
                    <a:pt x="22" y="2339"/>
                  </a:lnTo>
                  <a:lnTo>
                    <a:pt x="39" y="2303"/>
                  </a:lnTo>
                  <a:lnTo>
                    <a:pt x="62" y="2269"/>
                  </a:lnTo>
                  <a:lnTo>
                    <a:pt x="87" y="2237"/>
                  </a:lnTo>
                  <a:lnTo>
                    <a:pt x="118" y="2209"/>
                  </a:lnTo>
                  <a:lnTo>
                    <a:pt x="174" y="2163"/>
                  </a:lnTo>
                  <a:lnTo>
                    <a:pt x="231" y="2120"/>
                  </a:lnTo>
                  <a:lnTo>
                    <a:pt x="287" y="2078"/>
                  </a:lnTo>
                  <a:lnTo>
                    <a:pt x="344" y="2039"/>
                  </a:lnTo>
                  <a:lnTo>
                    <a:pt x="398" y="2001"/>
                  </a:lnTo>
                  <a:lnTo>
                    <a:pt x="452" y="1965"/>
                  </a:lnTo>
                  <a:lnTo>
                    <a:pt x="504" y="1931"/>
                  </a:lnTo>
                  <a:lnTo>
                    <a:pt x="555" y="1901"/>
                  </a:lnTo>
                  <a:lnTo>
                    <a:pt x="603" y="1871"/>
                  </a:lnTo>
                  <a:lnTo>
                    <a:pt x="649" y="1844"/>
                  </a:lnTo>
                  <a:lnTo>
                    <a:pt x="692" y="1820"/>
                  </a:lnTo>
                  <a:lnTo>
                    <a:pt x="731" y="1798"/>
                  </a:lnTo>
                  <a:lnTo>
                    <a:pt x="767" y="1778"/>
                  </a:lnTo>
                  <a:lnTo>
                    <a:pt x="799" y="1761"/>
                  </a:lnTo>
                  <a:lnTo>
                    <a:pt x="826" y="1747"/>
                  </a:lnTo>
                  <a:lnTo>
                    <a:pt x="849" y="1736"/>
                  </a:lnTo>
                  <a:lnTo>
                    <a:pt x="849" y="1295"/>
                  </a:lnTo>
                  <a:lnTo>
                    <a:pt x="822" y="1269"/>
                  </a:lnTo>
                  <a:lnTo>
                    <a:pt x="799" y="1240"/>
                  </a:lnTo>
                  <a:lnTo>
                    <a:pt x="780" y="1208"/>
                  </a:lnTo>
                  <a:lnTo>
                    <a:pt x="764" y="1175"/>
                  </a:lnTo>
                  <a:lnTo>
                    <a:pt x="753" y="1140"/>
                  </a:lnTo>
                  <a:lnTo>
                    <a:pt x="746" y="1103"/>
                  </a:lnTo>
                  <a:lnTo>
                    <a:pt x="744" y="1064"/>
                  </a:lnTo>
                  <a:lnTo>
                    <a:pt x="744" y="542"/>
                  </a:lnTo>
                  <a:lnTo>
                    <a:pt x="747" y="483"/>
                  </a:lnTo>
                  <a:lnTo>
                    <a:pt x="756" y="426"/>
                  </a:lnTo>
                  <a:lnTo>
                    <a:pt x="771" y="371"/>
                  </a:lnTo>
                  <a:lnTo>
                    <a:pt x="792" y="318"/>
                  </a:lnTo>
                  <a:lnTo>
                    <a:pt x="818" y="268"/>
                  </a:lnTo>
                  <a:lnTo>
                    <a:pt x="848" y="223"/>
                  </a:lnTo>
                  <a:lnTo>
                    <a:pt x="883" y="179"/>
                  </a:lnTo>
                  <a:lnTo>
                    <a:pt x="922" y="140"/>
                  </a:lnTo>
                  <a:lnTo>
                    <a:pt x="966" y="106"/>
                  </a:lnTo>
                  <a:lnTo>
                    <a:pt x="1012" y="75"/>
                  </a:lnTo>
                  <a:lnTo>
                    <a:pt x="1062" y="49"/>
                  </a:lnTo>
                  <a:lnTo>
                    <a:pt x="1114" y="28"/>
                  </a:lnTo>
                  <a:lnTo>
                    <a:pt x="1169" y="13"/>
                  </a:lnTo>
                  <a:lnTo>
                    <a:pt x="1226" y="4"/>
                  </a:lnTo>
                  <a:lnTo>
                    <a:pt x="12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94"/>
            <p:cNvSpPr>
              <a:spLocks noEditPoints="1"/>
            </p:cNvSpPr>
            <p:nvPr/>
          </p:nvSpPr>
          <p:spPr bwMode="auto">
            <a:xfrm>
              <a:off x="882650" y="2206625"/>
              <a:ext cx="77788" cy="263525"/>
            </a:xfrm>
            <a:custGeom>
              <a:avLst/>
              <a:gdLst>
                <a:gd name="T0" fmla="*/ 144 w 487"/>
                <a:gd name="T1" fmla="*/ 1406 h 1657"/>
                <a:gd name="T2" fmla="*/ 335 w 487"/>
                <a:gd name="T3" fmla="*/ 1404 h 1657"/>
                <a:gd name="T4" fmla="*/ 264 w 487"/>
                <a:gd name="T5" fmla="*/ 313 h 1657"/>
                <a:gd name="T6" fmla="*/ 217 w 487"/>
                <a:gd name="T7" fmla="*/ 313 h 1657"/>
                <a:gd name="T8" fmla="*/ 416 w 487"/>
                <a:gd name="T9" fmla="*/ 0 h 1657"/>
                <a:gd name="T10" fmla="*/ 452 w 487"/>
                <a:gd name="T11" fmla="*/ 9 h 1657"/>
                <a:gd name="T12" fmla="*/ 477 w 487"/>
                <a:gd name="T13" fmla="*/ 35 h 1657"/>
                <a:gd name="T14" fmla="*/ 487 w 487"/>
                <a:gd name="T15" fmla="*/ 70 h 1657"/>
                <a:gd name="T16" fmla="*/ 476 w 487"/>
                <a:gd name="T17" fmla="*/ 142 h 1657"/>
                <a:gd name="T18" fmla="*/ 445 w 487"/>
                <a:gd name="T19" fmla="*/ 206 h 1657"/>
                <a:gd name="T20" fmla="*/ 477 w 487"/>
                <a:gd name="T21" fmla="*/ 1431 h 1657"/>
                <a:gd name="T22" fmla="*/ 466 w 487"/>
                <a:gd name="T23" fmla="*/ 1470 h 1657"/>
                <a:gd name="T24" fmla="*/ 284 w 487"/>
                <a:gd name="T25" fmla="*/ 1638 h 1657"/>
                <a:gd name="T26" fmla="*/ 254 w 487"/>
                <a:gd name="T27" fmla="*/ 1655 h 1657"/>
                <a:gd name="T28" fmla="*/ 221 w 487"/>
                <a:gd name="T29" fmla="*/ 1655 h 1657"/>
                <a:gd name="T30" fmla="*/ 190 w 487"/>
                <a:gd name="T31" fmla="*/ 1639 h 1657"/>
                <a:gd name="T32" fmla="*/ 14 w 487"/>
                <a:gd name="T33" fmla="*/ 1478 h 1657"/>
                <a:gd name="T34" fmla="*/ 2 w 487"/>
                <a:gd name="T35" fmla="*/ 1450 h 1657"/>
                <a:gd name="T36" fmla="*/ 54 w 487"/>
                <a:gd name="T37" fmla="*/ 223 h 1657"/>
                <a:gd name="T38" fmla="*/ 20 w 487"/>
                <a:gd name="T39" fmla="*/ 168 h 1657"/>
                <a:gd name="T40" fmla="*/ 2 w 487"/>
                <a:gd name="T41" fmla="*/ 105 h 1657"/>
                <a:gd name="T42" fmla="*/ 2 w 487"/>
                <a:gd name="T43" fmla="*/ 52 h 1657"/>
                <a:gd name="T44" fmla="*/ 20 w 487"/>
                <a:gd name="T45" fmla="*/ 21 h 1657"/>
                <a:gd name="T46" fmla="*/ 51 w 487"/>
                <a:gd name="T47" fmla="*/ 3 h 1657"/>
                <a:gd name="T48" fmla="*/ 88 w 487"/>
                <a:gd name="T49" fmla="*/ 3 h 1657"/>
                <a:gd name="T50" fmla="*/ 120 w 487"/>
                <a:gd name="T51" fmla="*/ 21 h 1657"/>
                <a:gd name="T52" fmla="*/ 137 w 487"/>
                <a:gd name="T53" fmla="*/ 52 h 1657"/>
                <a:gd name="T54" fmla="*/ 143 w 487"/>
                <a:gd name="T55" fmla="*/ 95 h 1657"/>
                <a:gd name="T56" fmla="*/ 163 w 487"/>
                <a:gd name="T57" fmla="*/ 135 h 1657"/>
                <a:gd name="T58" fmla="*/ 198 w 487"/>
                <a:gd name="T59" fmla="*/ 164 h 1657"/>
                <a:gd name="T60" fmla="*/ 244 w 487"/>
                <a:gd name="T61" fmla="*/ 174 h 1657"/>
                <a:gd name="T62" fmla="*/ 283 w 487"/>
                <a:gd name="T63" fmla="*/ 166 h 1657"/>
                <a:gd name="T64" fmla="*/ 306 w 487"/>
                <a:gd name="T65" fmla="*/ 151 h 1657"/>
                <a:gd name="T66" fmla="*/ 327 w 487"/>
                <a:gd name="T67" fmla="*/ 131 h 1657"/>
                <a:gd name="T68" fmla="*/ 344 w 487"/>
                <a:gd name="T69" fmla="*/ 92 h 1657"/>
                <a:gd name="T70" fmla="*/ 349 w 487"/>
                <a:gd name="T71" fmla="*/ 52 h 1657"/>
                <a:gd name="T72" fmla="*/ 366 w 487"/>
                <a:gd name="T73" fmla="*/ 21 h 1657"/>
                <a:gd name="T74" fmla="*/ 398 w 487"/>
                <a:gd name="T75" fmla="*/ 3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87" h="1657">
                  <a:moveTo>
                    <a:pt x="190" y="308"/>
                  </a:moveTo>
                  <a:lnTo>
                    <a:pt x="144" y="1406"/>
                  </a:lnTo>
                  <a:lnTo>
                    <a:pt x="237" y="1492"/>
                  </a:lnTo>
                  <a:lnTo>
                    <a:pt x="335" y="1404"/>
                  </a:lnTo>
                  <a:lnTo>
                    <a:pt x="285" y="311"/>
                  </a:lnTo>
                  <a:lnTo>
                    <a:pt x="264" y="313"/>
                  </a:lnTo>
                  <a:lnTo>
                    <a:pt x="244" y="314"/>
                  </a:lnTo>
                  <a:lnTo>
                    <a:pt x="217" y="313"/>
                  </a:lnTo>
                  <a:lnTo>
                    <a:pt x="190" y="308"/>
                  </a:lnTo>
                  <a:close/>
                  <a:moveTo>
                    <a:pt x="416" y="0"/>
                  </a:moveTo>
                  <a:lnTo>
                    <a:pt x="435" y="3"/>
                  </a:lnTo>
                  <a:lnTo>
                    <a:pt x="452" y="9"/>
                  </a:lnTo>
                  <a:lnTo>
                    <a:pt x="466" y="21"/>
                  </a:lnTo>
                  <a:lnTo>
                    <a:pt x="477" y="35"/>
                  </a:lnTo>
                  <a:lnTo>
                    <a:pt x="484" y="52"/>
                  </a:lnTo>
                  <a:lnTo>
                    <a:pt x="487" y="70"/>
                  </a:lnTo>
                  <a:lnTo>
                    <a:pt x="484" y="107"/>
                  </a:lnTo>
                  <a:lnTo>
                    <a:pt x="476" y="142"/>
                  </a:lnTo>
                  <a:lnTo>
                    <a:pt x="463" y="176"/>
                  </a:lnTo>
                  <a:lnTo>
                    <a:pt x="445" y="206"/>
                  </a:lnTo>
                  <a:lnTo>
                    <a:pt x="422" y="234"/>
                  </a:lnTo>
                  <a:lnTo>
                    <a:pt x="477" y="1431"/>
                  </a:lnTo>
                  <a:lnTo>
                    <a:pt x="475" y="1451"/>
                  </a:lnTo>
                  <a:lnTo>
                    <a:pt x="466" y="1470"/>
                  </a:lnTo>
                  <a:lnTo>
                    <a:pt x="453" y="1486"/>
                  </a:lnTo>
                  <a:lnTo>
                    <a:pt x="284" y="1638"/>
                  </a:lnTo>
                  <a:lnTo>
                    <a:pt x="270" y="1649"/>
                  </a:lnTo>
                  <a:lnTo>
                    <a:pt x="254" y="1655"/>
                  </a:lnTo>
                  <a:lnTo>
                    <a:pt x="237" y="1657"/>
                  </a:lnTo>
                  <a:lnTo>
                    <a:pt x="221" y="1655"/>
                  </a:lnTo>
                  <a:lnTo>
                    <a:pt x="205" y="1649"/>
                  </a:lnTo>
                  <a:lnTo>
                    <a:pt x="190" y="1639"/>
                  </a:lnTo>
                  <a:lnTo>
                    <a:pt x="24" y="1489"/>
                  </a:lnTo>
                  <a:lnTo>
                    <a:pt x="14" y="1478"/>
                  </a:lnTo>
                  <a:lnTo>
                    <a:pt x="6" y="1465"/>
                  </a:lnTo>
                  <a:lnTo>
                    <a:pt x="2" y="1450"/>
                  </a:lnTo>
                  <a:lnTo>
                    <a:pt x="1" y="1434"/>
                  </a:lnTo>
                  <a:lnTo>
                    <a:pt x="54" y="223"/>
                  </a:lnTo>
                  <a:lnTo>
                    <a:pt x="35" y="198"/>
                  </a:lnTo>
                  <a:lnTo>
                    <a:pt x="20" y="168"/>
                  </a:lnTo>
                  <a:lnTo>
                    <a:pt x="10" y="137"/>
                  </a:lnTo>
                  <a:lnTo>
                    <a:pt x="2" y="105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6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1"/>
                  </a:lnTo>
                  <a:lnTo>
                    <a:pt x="88" y="3"/>
                  </a:lnTo>
                  <a:lnTo>
                    <a:pt x="105" y="10"/>
                  </a:lnTo>
                  <a:lnTo>
                    <a:pt x="120" y="21"/>
                  </a:lnTo>
                  <a:lnTo>
                    <a:pt x="131" y="36"/>
                  </a:lnTo>
                  <a:lnTo>
                    <a:pt x="137" y="52"/>
                  </a:lnTo>
                  <a:lnTo>
                    <a:pt x="140" y="71"/>
                  </a:lnTo>
                  <a:lnTo>
                    <a:pt x="143" y="95"/>
                  </a:lnTo>
                  <a:lnTo>
                    <a:pt x="151" y="116"/>
                  </a:lnTo>
                  <a:lnTo>
                    <a:pt x="163" y="135"/>
                  </a:lnTo>
                  <a:lnTo>
                    <a:pt x="179" y="151"/>
                  </a:lnTo>
                  <a:lnTo>
                    <a:pt x="198" y="164"/>
                  </a:lnTo>
                  <a:lnTo>
                    <a:pt x="219" y="171"/>
                  </a:lnTo>
                  <a:lnTo>
                    <a:pt x="244" y="174"/>
                  </a:lnTo>
                  <a:lnTo>
                    <a:pt x="264" y="172"/>
                  </a:lnTo>
                  <a:lnTo>
                    <a:pt x="283" y="166"/>
                  </a:lnTo>
                  <a:lnTo>
                    <a:pt x="301" y="156"/>
                  </a:lnTo>
                  <a:lnTo>
                    <a:pt x="306" y="151"/>
                  </a:lnTo>
                  <a:lnTo>
                    <a:pt x="313" y="147"/>
                  </a:lnTo>
                  <a:lnTo>
                    <a:pt x="327" y="131"/>
                  </a:lnTo>
                  <a:lnTo>
                    <a:pt x="337" y="113"/>
                  </a:lnTo>
                  <a:lnTo>
                    <a:pt x="344" y="92"/>
                  </a:lnTo>
                  <a:lnTo>
                    <a:pt x="346" y="70"/>
                  </a:lnTo>
                  <a:lnTo>
                    <a:pt x="349" y="52"/>
                  </a:lnTo>
                  <a:lnTo>
                    <a:pt x="355" y="35"/>
                  </a:lnTo>
                  <a:lnTo>
                    <a:pt x="366" y="21"/>
                  </a:lnTo>
                  <a:lnTo>
                    <a:pt x="381" y="9"/>
                  </a:lnTo>
                  <a:lnTo>
                    <a:pt x="398" y="3"/>
                  </a:lnTo>
                  <a:lnTo>
                    <a:pt x="4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95"/>
            <p:cNvSpPr>
              <a:spLocks noEditPoints="1"/>
            </p:cNvSpPr>
            <p:nvPr/>
          </p:nvSpPr>
          <p:spPr bwMode="auto">
            <a:xfrm>
              <a:off x="1139825" y="2171700"/>
              <a:ext cx="100013" cy="100013"/>
            </a:xfrm>
            <a:custGeom>
              <a:avLst/>
              <a:gdLst>
                <a:gd name="T0" fmla="*/ 140 w 632"/>
                <a:gd name="T1" fmla="*/ 147 h 632"/>
                <a:gd name="T2" fmla="*/ 140 w 632"/>
                <a:gd name="T3" fmla="*/ 492 h 632"/>
                <a:gd name="T4" fmla="*/ 487 w 632"/>
                <a:gd name="T5" fmla="*/ 492 h 632"/>
                <a:gd name="T6" fmla="*/ 476 w 632"/>
                <a:gd name="T7" fmla="*/ 447 h 632"/>
                <a:gd name="T8" fmla="*/ 460 w 632"/>
                <a:gd name="T9" fmla="*/ 402 h 632"/>
                <a:gd name="T10" fmla="*/ 440 w 632"/>
                <a:gd name="T11" fmla="*/ 361 h 632"/>
                <a:gd name="T12" fmla="*/ 416 w 632"/>
                <a:gd name="T13" fmla="*/ 320 h 632"/>
                <a:gd name="T14" fmla="*/ 387 w 632"/>
                <a:gd name="T15" fmla="*/ 283 h 632"/>
                <a:gd name="T16" fmla="*/ 352 w 632"/>
                <a:gd name="T17" fmla="*/ 249 h 632"/>
                <a:gd name="T18" fmla="*/ 314 w 632"/>
                <a:gd name="T19" fmla="*/ 219 h 632"/>
                <a:gd name="T20" fmla="*/ 274 w 632"/>
                <a:gd name="T21" fmla="*/ 194 h 632"/>
                <a:gd name="T22" fmla="*/ 232 w 632"/>
                <a:gd name="T23" fmla="*/ 174 h 632"/>
                <a:gd name="T24" fmla="*/ 187 w 632"/>
                <a:gd name="T25" fmla="*/ 158 h 632"/>
                <a:gd name="T26" fmla="*/ 140 w 632"/>
                <a:gd name="T27" fmla="*/ 147 h 632"/>
                <a:gd name="T28" fmla="*/ 70 w 632"/>
                <a:gd name="T29" fmla="*/ 0 h 632"/>
                <a:gd name="T30" fmla="*/ 123 w 632"/>
                <a:gd name="T31" fmla="*/ 2 h 632"/>
                <a:gd name="T32" fmla="*/ 176 w 632"/>
                <a:gd name="T33" fmla="*/ 10 h 632"/>
                <a:gd name="T34" fmla="*/ 227 w 632"/>
                <a:gd name="T35" fmla="*/ 22 h 632"/>
                <a:gd name="T36" fmla="*/ 277 w 632"/>
                <a:gd name="T37" fmla="*/ 40 h 632"/>
                <a:gd name="T38" fmla="*/ 325 w 632"/>
                <a:gd name="T39" fmla="*/ 61 h 632"/>
                <a:gd name="T40" fmla="*/ 371 w 632"/>
                <a:gd name="T41" fmla="*/ 87 h 632"/>
                <a:gd name="T42" fmla="*/ 413 w 632"/>
                <a:gd name="T43" fmla="*/ 117 h 632"/>
                <a:gd name="T44" fmla="*/ 454 w 632"/>
                <a:gd name="T45" fmla="*/ 151 h 632"/>
                <a:gd name="T46" fmla="*/ 491 w 632"/>
                <a:gd name="T47" fmla="*/ 190 h 632"/>
                <a:gd name="T48" fmla="*/ 523 w 632"/>
                <a:gd name="T49" fmla="*/ 230 h 632"/>
                <a:gd name="T50" fmla="*/ 552 w 632"/>
                <a:gd name="T51" fmla="*/ 273 h 632"/>
                <a:gd name="T52" fmla="*/ 575 w 632"/>
                <a:gd name="T53" fmla="*/ 317 h 632"/>
                <a:gd name="T54" fmla="*/ 595 w 632"/>
                <a:gd name="T55" fmla="*/ 363 h 632"/>
                <a:gd name="T56" fmla="*/ 611 w 632"/>
                <a:gd name="T57" fmla="*/ 412 h 632"/>
                <a:gd name="T58" fmla="*/ 623 w 632"/>
                <a:gd name="T59" fmla="*/ 461 h 632"/>
                <a:gd name="T60" fmla="*/ 629 w 632"/>
                <a:gd name="T61" fmla="*/ 511 h 632"/>
                <a:gd name="T62" fmla="*/ 632 w 632"/>
                <a:gd name="T63" fmla="*/ 562 h 632"/>
                <a:gd name="T64" fmla="*/ 629 w 632"/>
                <a:gd name="T65" fmla="*/ 581 h 632"/>
                <a:gd name="T66" fmla="*/ 622 w 632"/>
                <a:gd name="T67" fmla="*/ 598 h 632"/>
                <a:gd name="T68" fmla="*/ 611 w 632"/>
                <a:gd name="T69" fmla="*/ 612 h 632"/>
                <a:gd name="T70" fmla="*/ 598 w 632"/>
                <a:gd name="T71" fmla="*/ 623 h 632"/>
                <a:gd name="T72" fmla="*/ 580 w 632"/>
                <a:gd name="T73" fmla="*/ 630 h 632"/>
                <a:gd name="T74" fmla="*/ 561 w 632"/>
                <a:gd name="T75" fmla="*/ 632 h 632"/>
                <a:gd name="T76" fmla="*/ 70 w 632"/>
                <a:gd name="T77" fmla="*/ 632 h 632"/>
                <a:gd name="T78" fmla="*/ 52 w 632"/>
                <a:gd name="T79" fmla="*/ 630 h 632"/>
                <a:gd name="T80" fmla="*/ 35 w 632"/>
                <a:gd name="T81" fmla="*/ 623 h 632"/>
                <a:gd name="T82" fmla="*/ 21 w 632"/>
                <a:gd name="T83" fmla="*/ 612 h 632"/>
                <a:gd name="T84" fmla="*/ 9 w 632"/>
                <a:gd name="T85" fmla="*/ 598 h 632"/>
                <a:gd name="T86" fmla="*/ 3 w 632"/>
                <a:gd name="T87" fmla="*/ 581 h 632"/>
                <a:gd name="T88" fmla="*/ 0 w 632"/>
                <a:gd name="T89" fmla="*/ 562 h 632"/>
                <a:gd name="T90" fmla="*/ 0 w 632"/>
                <a:gd name="T91" fmla="*/ 70 h 632"/>
                <a:gd name="T92" fmla="*/ 3 w 632"/>
                <a:gd name="T93" fmla="*/ 51 h 632"/>
                <a:gd name="T94" fmla="*/ 9 w 632"/>
                <a:gd name="T95" fmla="*/ 34 h 632"/>
                <a:gd name="T96" fmla="*/ 20 w 632"/>
                <a:gd name="T97" fmla="*/ 20 h 632"/>
                <a:gd name="T98" fmla="*/ 35 w 632"/>
                <a:gd name="T99" fmla="*/ 10 h 632"/>
                <a:gd name="T100" fmla="*/ 52 w 632"/>
                <a:gd name="T101" fmla="*/ 2 h 632"/>
                <a:gd name="T102" fmla="*/ 70 w 632"/>
                <a:gd name="T103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32" h="632">
                  <a:moveTo>
                    <a:pt x="140" y="147"/>
                  </a:moveTo>
                  <a:lnTo>
                    <a:pt x="140" y="492"/>
                  </a:lnTo>
                  <a:lnTo>
                    <a:pt x="487" y="492"/>
                  </a:lnTo>
                  <a:lnTo>
                    <a:pt x="476" y="447"/>
                  </a:lnTo>
                  <a:lnTo>
                    <a:pt x="460" y="402"/>
                  </a:lnTo>
                  <a:lnTo>
                    <a:pt x="440" y="361"/>
                  </a:lnTo>
                  <a:lnTo>
                    <a:pt x="416" y="320"/>
                  </a:lnTo>
                  <a:lnTo>
                    <a:pt x="387" y="283"/>
                  </a:lnTo>
                  <a:lnTo>
                    <a:pt x="352" y="249"/>
                  </a:lnTo>
                  <a:lnTo>
                    <a:pt x="314" y="219"/>
                  </a:lnTo>
                  <a:lnTo>
                    <a:pt x="274" y="194"/>
                  </a:lnTo>
                  <a:lnTo>
                    <a:pt x="232" y="174"/>
                  </a:lnTo>
                  <a:lnTo>
                    <a:pt x="187" y="158"/>
                  </a:lnTo>
                  <a:lnTo>
                    <a:pt x="140" y="147"/>
                  </a:lnTo>
                  <a:close/>
                  <a:moveTo>
                    <a:pt x="70" y="0"/>
                  </a:moveTo>
                  <a:lnTo>
                    <a:pt x="123" y="2"/>
                  </a:lnTo>
                  <a:lnTo>
                    <a:pt x="176" y="10"/>
                  </a:lnTo>
                  <a:lnTo>
                    <a:pt x="227" y="22"/>
                  </a:lnTo>
                  <a:lnTo>
                    <a:pt x="277" y="40"/>
                  </a:lnTo>
                  <a:lnTo>
                    <a:pt x="325" y="61"/>
                  </a:lnTo>
                  <a:lnTo>
                    <a:pt x="371" y="87"/>
                  </a:lnTo>
                  <a:lnTo>
                    <a:pt x="413" y="117"/>
                  </a:lnTo>
                  <a:lnTo>
                    <a:pt x="454" y="151"/>
                  </a:lnTo>
                  <a:lnTo>
                    <a:pt x="491" y="190"/>
                  </a:lnTo>
                  <a:lnTo>
                    <a:pt x="523" y="230"/>
                  </a:lnTo>
                  <a:lnTo>
                    <a:pt x="552" y="273"/>
                  </a:lnTo>
                  <a:lnTo>
                    <a:pt x="575" y="317"/>
                  </a:lnTo>
                  <a:lnTo>
                    <a:pt x="595" y="363"/>
                  </a:lnTo>
                  <a:lnTo>
                    <a:pt x="611" y="412"/>
                  </a:lnTo>
                  <a:lnTo>
                    <a:pt x="623" y="461"/>
                  </a:lnTo>
                  <a:lnTo>
                    <a:pt x="629" y="511"/>
                  </a:lnTo>
                  <a:lnTo>
                    <a:pt x="632" y="562"/>
                  </a:lnTo>
                  <a:lnTo>
                    <a:pt x="629" y="581"/>
                  </a:lnTo>
                  <a:lnTo>
                    <a:pt x="622" y="598"/>
                  </a:lnTo>
                  <a:lnTo>
                    <a:pt x="611" y="612"/>
                  </a:lnTo>
                  <a:lnTo>
                    <a:pt x="598" y="623"/>
                  </a:lnTo>
                  <a:lnTo>
                    <a:pt x="580" y="630"/>
                  </a:lnTo>
                  <a:lnTo>
                    <a:pt x="561" y="632"/>
                  </a:lnTo>
                  <a:lnTo>
                    <a:pt x="70" y="632"/>
                  </a:lnTo>
                  <a:lnTo>
                    <a:pt x="52" y="630"/>
                  </a:lnTo>
                  <a:lnTo>
                    <a:pt x="35" y="623"/>
                  </a:lnTo>
                  <a:lnTo>
                    <a:pt x="21" y="612"/>
                  </a:lnTo>
                  <a:lnTo>
                    <a:pt x="9" y="598"/>
                  </a:lnTo>
                  <a:lnTo>
                    <a:pt x="3" y="581"/>
                  </a:lnTo>
                  <a:lnTo>
                    <a:pt x="0" y="562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96"/>
            <p:cNvSpPr>
              <a:spLocks noEditPoints="1"/>
            </p:cNvSpPr>
            <p:nvPr/>
          </p:nvSpPr>
          <p:spPr bwMode="auto">
            <a:xfrm>
              <a:off x="996950" y="2192338"/>
              <a:ext cx="220663" cy="220663"/>
            </a:xfrm>
            <a:custGeom>
              <a:avLst/>
              <a:gdLst>
                <a:gd name="T0" fmla="*/ 569 w 1395"/>
                <a:gd name="T1" fmla="*/ 156 h 1394"/>
                <a:gd name="T2" fmla="*/ 461 w 1395"/>
                <a:gd name="T3" fmla="*/ 194 h 1394"/>
                <a:gd name="T4" fmla="*/ 364 w 1395"/>
                <a:gd name="T5" fmla="*/ 252 h 1394"/>
                <a:gd name="T6" fmla="*/ 281 w 1395"/>
                <a:gd name="T7" fmla="*/ 328 h 1394"/>
                <a:gd name="T8" fmla="*/ 215 w 1395"/>
                <a:gd name="T9" fmla="*/ 419 h 1394"/>
                <a:gd name="T10" fmla="*/ 168 w 1395"/>
                <a:gd name="T11" fmla="*/ 524 h 1394"/>
                <a:gd name="T12" fmla="*/ 144 w 1395"/>
                <a:gd name="T13" fmla="*/ 638 h 1394"/>
                <a:gd name="T14" fmla="*/ 144 w 1395"/>
                <a:gd name="T15" fmla="*/ 758 h 1394"/>
                <a:gd name="T16" fmla="*/ 169 w 1395"/>
                <a:gd name="T17" fmla="*/ 873 h 1394"/>
                <a:gd name="T18" fmla="*/ 217 w 1395"/>
                <a:gd name="T19" fmla="*/ 978 h 1394"/>
                <a:gd name="T20" fmla="*/ 284 w 1395"/>
                <a:gd name="T21" fmla="*/ 1069 h 1394"/>
                <a:gd name="T22" fmla="*/ 369 w 1395"/>
                <a:gd name="T23" fmla="*/ 1146 h 1394"/>
                <a:gd name="T24" fmla="*/ 468 w 1395"/>
                <a:gd name="T25" fmla="*/ 1205 h 1394"/>
                <a:gd name="T26" fmla="*/ 578 w 1395"/>
                <a:gd name="T27" fmla="*/ 1241 h 1394"/>
                <a:gd name="T28" fmla="*/ 697 w 1395"/>
                <a:gd name="T29" fmla="*/ 1254 h 1394"/>
                <a:gd name="T30" fmla="*/ 815 w 1395"/>
                <a:gd name="T31" fmla="*/ 1242 h 1394"/>
                <a:gd name="T32" fmla="*/ 925 w 1395"/>
                <a:gd name="T33" fmla="*/ 1206 h 1394"/>
                <a:gd name="T34" fmla="*/ 1023 w 1395"/>
                <a:gd name="T35" fmla="*/ 1148 h 1394"/>
                <a:gd name="T36" fmla="*/ 1107 w 1395"/>
                <a:gd name="T37" fmla="*/ 1074 h 1394"/>
                <a:gd name="T38" fmla="*/ 1175 w 1395"/>
                <a:gd name="T39" fmla="*/ 983 h 1394"/>
                <a:gd name="T40" fmla="*/ 1223 w 1395"/>
                <a:gd name="T41" fmla="*/ 880 h 1394"/>
                <a:gd name="T42" fmla="*/ 1249 w 1395"/>
                <a:gd name="T43" fmla="*/ 767 h 1394"/>
                <a:gd name="T44" fmla="*/ 679 w 1395"/>
                <a:gd name="T45" fmla="*/ 765 h 1394"/>
                <a:gd name="T46" fmla="*/ 648 w 1395"/>
                <a:gd name="T47" fmla="*/ 747 h 1394"/>
                <a:gd name="T48" fmla="*/ 630 w 1395"/>
                <a:gd name="T49" fmla="*/ 716 h 1394"/>
                <a:gd name="T50" fmla="*/ 628 w 1395"/>
                <a:gd name="T51" fmla="*/ 145 h 1394"/>
                <a:gd name="T52" fmla="*/ 716 w 1395"/>
                <a:gd name="T53" fmla="*/ 2 h 1394"/>
                <a:gd name="T54" fmla="*/ 747 w 1395"/>
                <a:gd name="T55" fmla="*/ 20 h 1394"/>
                <a:gd name="T56" fmla="*/ 765 w 1395"/>
                <a:gd name="T57" fmla="*/ 51 h 1394"/>
                <a:gd name="T58" fmla="*/ 768 w 1395"/>
                <a:gd name="T59" fmla="*/ 627 h 1394"/>
                <a:gd name="T60" fmla="*/ 1343 w 1395"/>
                <a:gd name="T61" fmla="*/ 629 h 1394"/>
                <a:gd name="T62" fmla="*/ 1375 w 1395"/>
                <a:gd name="T63" fmla="*/ 647 h 1394"/>
                <a:gd name="T64" fmla="*/ 1392 w 1395"/>
                <a:gd name="T65" fmla="*/ 678 h 1394"/>
                <a:gd name="T66" fmla="*/ 1392 w 1395"/>
                <a:gd name="T67" fmla="*/ 764 h 1394"/>
                <a:gd name="T68" fmla="*/ 1367 w 1395"/>
                <a:gd name="T69" fmla="*/ 893 h 1394"/>
                <a:gd name="T70" fmla="*/ 1320 w 1395"/>
                <a:gd name="T71" fmla="*/ 1012 h 1394"/>
                <a:gd name="T72" fmla="*/ 1252 w 1395"/>
                <a:gd name="T73" fmla="*/ 1118 h 1394"/>
                <a:gd name="T74" fmla="*/ 1167 w 1395"/>
                <a:gd name="T75" fmla="*/ 1212 h 1394"/>
                <a:gd name="T76" fmla="*/ 1067 w 1395"/>
                <a:gd name="T77" fmla="*/ 1288 h 1394"/>
                <a:gd name="T78" fmla="*/ 953 w 1395"/>
                <a:gd name="T79" fmla="*/ 1345 h 1394"/>
                <a:gd name="T80" fmla="*/ 830 w 1395"/>
                <a:gd name="T81" fmla="*/ 1381 h 1394"/>
                <a:gd name="T82" fmla="*/ 697 w 1395"/>
                <a:gd name="T83" fmla="*/ 1394 h 1394"/>
                <a:gd name="T84" fmla="*/ 565 w 1395"/>
                <a:gd name="T85" fmla="*/ 1381 h 1394"/>
                <a:gd name="T86" fmla="*/ 442 w 1395"/>
                <a:gd name="T87" fmla="*/ 1345 h 1394"/>
                <a:gd name="T88" fmla="*/ 328 w 1395"/>
                <a:gd name="T89" fmla="*/ 1288 h 1394"/>
                <a:gd name="T90" fmla="*/ 228 w 1395"/>
                <a:gd name="T91" fmla="*/ 1212 h 1394"/>
                <a:gd name="T92" fmla="*/ 143 w 1395"/>
                <a:gd name="T93" fmla="*/ 1118 h 1394"/>
                <a:gd name="T94" fmla="*/ 76 w 1395"/>
                <a:gd name="T95" fmla="*/ 1012 h 1394"/>
                <a:gd name="T96" fmla="*/ 28 w 1395"/>
                <a:gd name="T97" fmla="*/ 893 h 1394"/>
                <a:gd name="T98" fmla="*/ 3 w 1395"/>
                <a:gd name="T99" fmla="*/ 764 h 1394"/>
                <a:gd name="T100" fmla="*/ 3 w 1395"/>
                <a:gd name="T101" fmla="*/ 630 h 1394"/>
                <a:gd name="T102" fmla="*/ 28 w 1395"/>
                <a:gd name="T103" fmla="*/ 501 h 1394"/>
                <a:gd name="T104" fmla="*/ 76 w 1395"/>
                <a:gd name="T105" fmla="*/ 382 h 1394"/>
                <a:gd name="T106" fmla="*/ 143 w 1395"/>
                <a:gd name="T107" fmla="*/ 276 h 1394"/>
                <a:gd name="T108" fmla="*/ 228 w 1395"/>
                <a:gd name="T109" fmla="*/ 182 h 1394"/>
                <a:gd name="T110" fmla="*/ 328 w 1395"/>
                <a:gd name="T111" fmla="*/ 107 h 1394"/>
                <a:gd name="T112" fmla="*/ 442 w 1395"/>
                <a:gd name="T113" fmla="*/ 49 h 1394"/>
                <a:gd name="T114" fmla="*/ 565 w 1395"/>
                <a:gd name="T115" fmla="*/ 12 h 1394"/>
                <a:gd name="T116" fmla="*/ 697 w 1395"/>
                <a:gd name="T117" fmla="*/ 0 h 1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95" h="1394">
                  <a:moveTo>
                    <a:pt x="628" y="145"/>
                  </a:moveTo>
                  <a:lnTo>
                    <a:pt x="569" y="156"/>
                  </a:lnTo>
                  <a:lnTo>
                    <a:pt x="514" y="172"/>
                  </a:lnTo>
                  <a:lnTo>
                    <a:pt x="461" y="194"/>
                  </a:lnTo>
                  <a:lnTo>
                    <a:pt x="411" y="220"/>
                  </a:lnTo>
                  <a:lnTo>
                    <a:pt x="364" y="252"/>
                  </a:lnTo>
                  <a:lnTo>
                    <a:pt x="320" y="287"/>
                  </a:lnTo>
                  <a:lnTo>
                    <a:pt x="281" y="328"/>
                  </a:lnTo>
                  <a:lnTo>
                    <a:pt x="246" y="372"/>
                  </a:lnTo>
                  <a:lnTo>
                    <a:pt x="215" y="419"/>
                  </a:lnTo>
                  <a:lnTo>
                    <a:pt x="190" y="470"/>
                  </a:lnTo>
                  <a:lnTo>
                    <a:pt x="168" y="524"/>
                  </a:lnTo>
                  <a:lnTo>
                    <a:pt x="153" y="579"/>
                  </a:lnTo>
                  <a:lnTo>
                    <a:pt x="144" y="638"/>
                  </a:lnTo>
                  <a:lnTo>
                    <a:pt x="141" y="697"/>
                  </a:lnTo>
                  <a:lnTo>
                    <a:pt x="144" y="758"/>
                  </a:lnTo>
                  <a:lnTo>
                    <a:pt x="153" y="816"/>
                  </a:lnTo>
                  <a:lnTo>
                    <a:pt x="169" y="873"/>
                  </a:lnTo>
                  <a:lnTo>
                    <a:pt x="191" y="927"/>
                  </a:lnTo>
                  <a:lnTo>
                    <a:pt x="217" y="978"/>
                  </a:lnTo>
                  <a:lnTo>
                    <a:pt x="248" y="1026"/>
                  </a:lnTo>
                  <a:lnTo>
                    <a:pt x="284" y="1069"/>
                  </a:lnTo>
                  <a:lnTo>
                    <a:pt x="325" y="1110"/>
                  </a:lnTo>
                  <a:lnTo>
                    <a:pt x="369" y="1146"/>
                  </a:lnTo>
                  <a:lnTo>
                    <a:pt x="417" y="1178"/>
                  </a:lnTo>
                  <a:lnTo>
                    <a:pt x="468" y="1205"/>
                  </a:lnTo>
                  <a:lnTo>
                    <a:pt x="522" y="1226"/>
                  </a:lnTo>
                  <a:lnTo>
                    <a:pt x="578" y="1241"/>
                  </a:lnTo>
                  <a:lnTo>
                    <a:pt x="638" y="1250"/>
                  </a:lnTo>
                  <a:lnTo>
                    <a:pt x="697" y="1254"/>
                  </a:lnTo>
                  <a:lnTo>
                    <a:pt x="758" y="1250"/>
                  </a:lnTo>
                  <a:lnTo>
                    <a:pt x="815" y="1242"/>
                  </a:lnTo>
                  <a:lnTo>
                    <a:pt x="872" y="1226"/>
                  </a:lnTo>
                  <a:lnTo>
                    <a:pt x="925" y="1206"/>
                  </a:lnTo>
                  <a:lnTo>
                    <a:pt x="975" y="1179"/>
                  </a:lnTo>
                  <a:lnTo>
                    <a:pt x="1023" y="1148"/>
                  </a:lnTo>
                  <a:lnTo>
                    <a:pt x="1066" y="1113"/>
                  </a:lnTo>
                  <a:lnTo>
                    <a:pt x="1107" y="1074"/>
                  </a:lnTo>
                  <a:lnTo>
                    <a:pt x="1143" y="1030"/>
                  </a:lnTo>
                  <a:lnTo>
                    <a:pt x="1175" y="983"/>
                  </a:lnTo>
                  <a:lnTo>
                    <a:pt x="1201" y="933"/>
                  </a:lnTo>
                  <a:lnTo>
                    <a:pt x="1223" y="880"/>
                  </a:lnTo>
                  <a:lnTo>
                    <a:pt x="1239" y="825"/>
                  </a:lnTo>
                  <a:lnTo>
                    <a:pt x="1249" y="767"/>
                  </a:lnTo>
                  <a:lnTo>
                    <a:pt x="697" y="767"/>
                  </a:lnTo>
                  <a:lnTo>
                    <a:pt x="679" y="765"/>
                  </a:lnTo>
                  <a:lnTo>
                    <a:pt x="662" y="758"/>
                  </a:lnTo>
                  <a:lnTo>
                    <a:pt x="648" y="747"/>
                  </a:lnTo>
                  <a:lnTo>
                    <a:pt x="636" y="732"/>
                  </a:lnTo>
                  <a:lnTo>
                    <a:pt x="630" y="716"/>
                  </a:lnTo>
                  <a:lnTo>
                    <a:pt x="628" y="697"/>
                  </a:lnTo>
                  <a:lnTo>
                    <a:pt x="628" y="145"/>
                  </a:lnTo>
                  <a:close/>
                  <a:moveTo>
                    <a:pt x="697" y="0"/>
                  </a:moveTo>
                  <a:lnTo>
                    <a:pt x="716" y="2"/>
                  </a:lnTo>
                  <a:lnTo>
                    <a:pt x="733" y="10"/>
                  </a:lnTo>
                  <a:lnTo>
                    <a:pt x="747" y="20"/>
                  </a:lnTo>
                  <a:lnTo>
                    <a:pt x="759" y="34"/>
                  </a:lnTo>
                  <a:lnTo>
                    <a:pt x="765" y="51"/>
                  </a:lnTo>
                  <a:lnTo>
                    <a:pt x="768" y="70"/>
                  </a:lnTo>
                  <a:lnTo>
                    <a:pt x="768" y="627"/>
                  </a:lnTo>
                  <a:lnTo>
                    <a:pt x="1325" y="627"/>
                  </a:lnTo>
                  <a:lnTo>
                    <a:pt x="1343" y="629"/>
                  </a:lnTo>
                  <a:lnTo>
                    <a:pt x="1360" y="636"/>
                  </a:lnTo>
                  <a:lnTo>
                    <a:pt x="1375" y="647"/>
                  </a:lnTo>
                  <a:lnTo>
                    <a:pt x="1385" y="662"/>
                  </a:lnTo>
                  <a:lnTo>
                    <a:pt x="1392" y="678"/>
                  </a:lnTo>
                  <a:lnTo>
                    <a:pt x="1395" y="697"/>
                  </a:lnTo>
                  <a:lnTo>
                    <a:pt x="1392" y="764"/>
                  </a:lnTo>
                  <a:lnTo>
                    <a:pt x="1382" y="829"/>
                  </a:lnTo>
                  <a:lnTo>
                    <a:pt x="1367" y="893"/>
                  </a:lnTo>
                  <a:lnTo>
                    <a:pt x="1346" y="954"/>
                  </a:lnTo>
                  <a:lnTo>
                    <a:pt x="1320" y="1012"/>
                  </a:lnTo>
                  <a:lnTo>
                    <a:pt x="1289" y="1066"/>
                  </a:lnTo>
                  <a:lnTo>
                    <a:pt x="1252" y="1118"/>
                  </a:lnTo>
                  <a:lnTo>
                    <a:pt x="1212" y="1167"/>
                  </a:lnTo>
                  <a:lnTo>
                    <a:pt x="1167" y="1212"/>
                  </a:lnTo>
                  <a:lnTo>
                    <a:pt x="1119" y="1252"/>
                  </a:lnTo>
                  <a:lnTo>
                    <a:pt x="1067" y="1288"/>
                  </a:lnTo>
                  <a:lnTo>
                    <a:pt x="1012" y="1320"/>
                  </a:lnTo>
                  <a:lnTo>
                    <a:pt x="953" y="1345"/>
                  </a:lnTo>
                  <a:lnTo>
                    <a:pt x="893" y="1366"/>
                  </a:lnTo>
                  <a:lnTo>
                    <a:pt x="830" y="1381"/>
                  </a:lnTo>
                  <a:lnTo>
                    <a:pt x="765" y="1391"/>
                  </a:lnTo>
                  <a:lnTo>
                    <a:pt x="697" y="1394"/>
                  </a:lnTo>
                  <a:lnTo>
                    <a:pt x="630" y="1391"/>
                  </a:lnTo>
                  <a:lnTo>
                    <a:pt x="565" y="1381"/>
                  </a:lnTo>
                  <a:lnTo>
                    <a:pt x="502" y="1366"/>
                  </a:lnTo>
                  <a:lnTo>
                    <a:pt x="442" y="1345"/>
                  </a:lnTo>
                  <a:lnTo>
                    <a:pt x="383" y="1320"/>
                  </a:lnTo>
                  <a:lnTo>
                    <a:pt x="328" y="1288"/>
                  </a:lnTo>
                  <a:lnTo>
                    <a:pt x="276" y="1252"/>
                  </a:lnTo>
                  <a:lnTo>
                    <a:pt x="228" y="1212"/>
                  </a:lnTo>
                  <a:lnTo>
                    <a:pt x="183" y="1167"/>
                  </a:lnTo>
                  <a:lnTo>
                    <a:pt x="143" y="1118"/>
                  </a:lnTo>
                  <a:lnTo>
                    <a:pt x="107" y="1066"/>
                  </a:lnTo>
                  <a:lnTo>
                    <a:pt x="76" y="1012"/>
                  </a:lnTo>
                  <a:lnTo>
                    <a:pt x="49" y="954"/>
                  </a:lnTo>
                  <a:lnTo>
                    <a:pt x="28" y="893"/>
                  </a:lnTo>
                  <a:lnTo>
                    <a:pt x="13" y="829"/>
                  </a:lnTo>
                  <a:lnTo>
                    <a:pt x="3" y="764"/>
                  </a:lnTo>
                  <a:lnTo>
                    <a:pt x="0" y="697"/>
                  </a:lnTo>
                  <a:lnTo>
                    <a:pt x="3" y="630"/>
                  </a:lnTo>
                  <a:lnTo>
                    <a:pt x="13" y="565"/>
                  </a:lnTo>
                  <a:lnTo>
                    <a:pt x="28" y="501"/>
                  </a:lnTo>
                  <a:lnTo>
                    <a:pt x="49" y="441"/>
                  </a:lnTo>
                  <a:lnTo>
                    <a:pt x="76" y="382"/>
                  </a:lnTo>
                  <a:lnTo>
                    <a:pt x="107" y="328"/>
                  </a:lnTo>
                  <a:lnTo>
                    <a:pt x="143" y="276"/>
                  </a:lnTo>
                  <a:lnTo>
                    <a:pt x="183" y="227"/>
                  </a:lnTo>
                  <a:lnTo>
                    <a:pt x="228" y="182"/>
                  </a:lnTo>
                  <a:lnTo>
                    <a:pt x="276" y="142"/>
                  </a:lnTo>
                  <a:lnTo>
                    <a:pt x="328" y="107"/>
                  </a:lnTo>
                  <a:lnTo>
                    <a:pt x="383" y="75"/>
                  </a:lnTo>
                  <a:lnTo>
                    <a:pt x="442" y="49"/>
                  </a:lnTo>
                  <a:lnTo>
                    <a:pt x="502" y="28"/>
                  </a:lnTo>
                  <a:lnTo>
                    <a:pt x="565" y="12"/>
                  </a:lnTo>
                  <a:lnTo>
                    <a:pt x="630" y="3"/>
                  </a:lnTo>
                  <a:lnTo>
                    <a:pt x="6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9" name="Group 219"/>
          <p:cNvGrpSpPr/>
          <p:nvPr/>
        </p:nvGrpSpPr>
        <p:grpSpPr>
          <a:xfrm>
            <a:off x="10309543" y="1575364"/>
            <a:ext cx="460375" cy="555624"/>
            <a:chOff x="7224713" y="2687638"/>
            <a:chExt cx="460375" cy="555624"/>
          </a:xfrm>
          <a:solidFill>
            <a:srgbClr val="000000"/>
          </a:solidFill>
        </p:grpSpPr>
        <p:sp>
          <p:nvSpPr>
            <p:cNvPr id="730" name="Freeform 129"/>
            <p:cNvSpPr>
              <a:spLocks noEditPoints="1"/>
            </p:cNvSpPr>
            <p:nvPr/>
          </p:nvSpPr>
          <p:spPr bwMode="auto">
            <a:xfrm>
              <a:off x="7224713" y="2825750"/>
              <a:ext cx="460375" cy="417512"/>
            </a:xfrm>
            <a:custGeom>
              <a:avLst/>
              <a:gdLst>
                <a:gd name="T0" fmla="*/ 2040 w 2904"/>
                <a:gd name="T1" fmla="*/ 358 h 2635"/>
                <a:gd name="T2" fmla="*/ 2020 w 2904"/>
                <a:gd name="T3" fmla="*/ 738 h 2635"/>
                <a:gd name="T4" fmla="*/ 2001 w 2904"/>
                <a:gd name="T5" fmla="*/ 1023 h 2635"/>
                <a:gd name="T6" fmla="*/ 2193 w 2904"/>
                <a:gd name="T7" fmla="*/ 2488 h 2635"/>
                <a:gd name="T8" fmla="*/ 2557 w 2904"/>
                <a:gd name="T9" fmla="*/ 1229 h 2635"/>
                <a:gd name="T10" fmla="*/ 2623 w 2904"/>
                <a:gd name="T11" fmla="*/ 1020 h 2635"/>
                <a:gd name="T12" fmla="*/ 2730 w 2904"/>
                <a:gd name="T13" fmla="*/ 769 h 2635"/>
                <a:gd name="T14" fmla="*/ 2762 w 2904"/>
                <a:gd name="T15" fmla="*/ 398 h 2635"/>
                <a:gd name="T16" fmla="*/ 2662 w 2904"/>
                <a:gd name="T17" fmla="*/ 237 h 2635"/>
                <a:gd name="T18" fmla="*/ 2312 w 2904"/>
                <a:gd name="T19" fmla="*/ 397 h 2635"/>
                <a:gd name="T20" fmla="*/ 1133 w 2904"/>
                <a:gd name="T21" fmla="*/ 218 h 2635"/>
                <a:gd name="T22" fmla="*/ 1004 w 2904"/>
                <a:gd name="T23" fmla="*/ 368 h 2635"/>
                <a:gd name="T24" fmla="*/ 1026 w 2904"/>
                <a:gd name="T25" fmla="*/ 739 h 2635"/>
                <a:gd name="T26" fmla="*/ 1131 w 2904"/>
                <a:gd name="T27" fmla="*/ 1002 h 2635"/>
                <a:gd name="T28" fmla="*/ 1206 w 2904"/>
                <a:gd name="T29" fmla="*/ 1229 h 2635"/>
                <a:gd name="T30" fmla="*/ 1570 w 2904"/>
                <a:gd name="T31" fmla="*/ 2488 h 2635"/>
                <a:gd name="T32" fmla="*/ 1756 w 2904"/>
                <a:gd name="T33" fmla="*/ 1036 h 2635"/>
                <a:gd name="T34" fmla="*/ 1864 w 2904"/>
                <a:gd name="T35" fmla="*/ 794 h 2635"/>
                <a:gd name="T36" fmla="*/ 1904 w 2904"/>
                <a:gd name="T37" fmla="*/ 433 h 2635"/>
                <a:gd name="T38" fmla="*/ 1834 w 2904"/>
                <a:gd name="T39" fmla="*/ 258 h 2635"/>
                <a:gd name="T40" fmla="*/ 1470 w 2904"/>
                <a:gd name="T41" fmla="*/ 394 h 2635"/>
                <a:gd name="T42" fmla="*/ 303 w 2904"/>
                <a:gd name="T43" fmla="*/ 200 h 2635"/>
                <a:gd name="T44" fmla="*/ 146 w 2904"/>
                <a:gd name="T45" fmla="*/ 341 h 2635"/>
                <a:gd name="T46" fmla="*/ 159 w 2904"/>
                <a:gd name="T47" fmla="*/ 705 h 2635"/>
                <a:gd name="T48" fmla="*/ 259 w 2904"/>
                <a:gd name="T49" fmla="*/ 980 h 2635"/>
                <a:gd name="T50" fmla="*/ 337 w 2904"/>
                <a:gd name="T51" fmla="*/ 1173 h 2635"/>
                <a:gd name="T52" fmla="*/ 708 w 2904"/>
                <a:gd name="T53" fmla="*/ 2491 h 2635"/>
                <a:gd name="T54" fmla="*/ 888 w 2904"/>
                <a:gd name="T55" fmla="*/ 1049 h 2635"/>
                <a:gd name="T56" fmla="*/ 893 w 2904"/>
                <a:gd name="T57" fmla="*/ 787 h 2635"/>
                <a:gd name="T58" fmla="*/ 859 w 2904"/>
                <a:gd name="T59" fmla="*/ 435 h 2635"/>
                <a:gd name="T60" fmla="*/ 825 w 2904"/>
                <a:gd name="T61" fmla="*/ 169 h 2635"/>
                <a:gd name="T62" fmla="*/ 536 w 2904"/>
                <a:gd name="T63" fmla="*/ 368 h 2635"/>
                <a:gd name="T64" fmla="*/ 750 w 2904"/>
                <a:gd name="T65" fmla="*/ 5 h 2635"/>
                <a:gd name="T66" fmla="*/ 912 w 2904"/>
                <a:gd name="T67" fmla="*/ 55 h 2635"/>
                <a:gd name="T68" fmla="*/ 1179 w 2904"/>
                <a:gd name="T69" fmla="*/ 32 h 2635"/>
                <a:gd name="T70" fmla="*/ 1323 w 2904"/>
                <a:gd name="T71" fmla="*/ 29 h 2635"/>
                <a:gd name="T72" fmla="*/ 1688 w 2904"/>
                <a:gd name="T73" fmla="*/ 15 h 2635"/>
                <a:gd name="T74" fmla="*/ 1938 w 2904"/>
                <a:gd name="T75" fmla="*/ 85 h 2635"/>
                <a:gd name="T76" fmla="*/ 2117 w 2904"/>
                <a:gd name="T77" fmla="*/ 0 h 2635"/>
                <a:gd name="T78" fmla="*/ 2504 w 2904"/>
                <a:gd name="T79" fmla="*/ 0 h 2635"/>
                <a:gd name="T80" fmla="*/ 2689 w 2904"/>
                <a:gd name="T81" fmla="*/ 87 h 2635"/>
                <a:gd name="T82" fmla="*/ 2873 w 2904"/>
                <a:gd name="T83" fmla="*/ 249 h 2635"/>
                <a:gd name="T84" fmla="*/ 2896 w 2904"/>
                <a:gd name="T85" fmla="*/ 606 h 2635"/>
                <a:gd name="T86" fmla="*/ 2835 w 2904"/>
                <a:gd name="T87" fmla="*/ 895 h 2635"/>
                <a:gd name="T88" fmla="*/ 2727 w 2904"/>
                <a:gd name="T89" fmla="*/ 1123 h 2635"/>
                <a:gd name="T90" fmla="*/ 2475 w 2904"/>
                <a:gd name="T91" fmla="*/ 2625 h 2635"/>
                <a:gd name="T92" fmla="*/ 2059 w 2904"/>
                <a:gd name="T93" fmla="*/ 2529 h 2635"/>
                <a:gd name="T94" fmla="*/ 1870 w 2904"/>
                <a:gd name="T95" fmla="*/ 1118 h 2635"/>
                <a:gd name="T96" fmla="*/ 1640 w 2904"/>
                <a:gd name="T97" fmla="*/ 2613 h 2635"/>
                <a:gd name="T98" fmla="*/ 1209 w 2904"/>
                <a:gd name="T99" fmla="*/ 2555 h 2635"/>
                <a:gd name="T100" fmla="*/ 1016 w 2904"/>
                <a:gd name="T101" fmla="*/ 1109 h 2635"/>
                <a:gd name="T102" fmla="*/ 802 w 2904"/>
                <a:gd name="T103" fmla="*/ 2597 h 2635"/>
                <a:gd name="T104" fmla="*/ 364 w 2904"/>
                <a:gd name="T105" fmla="*/ 2577 h 2635"/>
                <a:gd name="T106" fmla="*/ 156 w 2904"/>
                <a:gd name="T107" fmla="*/ 1085 h 2635"/>
                <a:gd name="T108" fmla="*/ 37 w 2904"/>
                <a:gd name="T109" fmla="*/ 805 h 2635"/>
                <a:gd name="T110" fmla="*/ 0 w 2904"/>
                <a:gd name="T111" fmla="*/ 467 h 2635"/>
                <a:gd name="T112" fmla="*/ 84 w 2904"/>
                <a:gd name="T113" fmla="*/ 182 h 2635"/>
                <a:gd name="T114" fmla="*/ 318 w 2904"/>
                <a:gd name="T115" fmla="*/ 33 h 2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04" h="2635">
                  <a:moveTo>
                    <a:pt x="2103" y="157"/>
                  </a:moveTo>
                  <a:lnTo>
                    <a:pt x="2079" y="169"/>
                  </a:lnTo>
                  <a:lnTo>
                    <a:pt x="2052" y="183"/>
                  </a:lnTo>
                  <a:lnTo>
                    <a:pt x="2024" y="198"/>
                  </a:lnTo>
                  <a:lnTo>
                    <a:pt x="1994" y="216"/>
                  </a:lnTo>
                  <a:lnTo>
                    <a:pt x="2008" y="236"/>
                  </a:lnTo>
                  <a:lnTo>
                    <a:pt x="2019" y="261"/>
                  </a:lnTo>
                  <a:lnTo>
                    <a:pt x="2028" y="290"/>
                  </a:lnTo>
                  <a:lnTo>
                    <a:pt x="2035" y="323"/>
                  </a:lnTo>
                  <a:lnTo>
                    <a:pt x="2040" y="358"/>
                  </a:lnTo>
                  <a:lnTo>
                    <a:pt x="2043" y="397"/>
                  </a:lnTo>
                  <a:lnTo>
                    <a:pt x="2045" y="436"/>
                  </a:lnTo>
                  <a:lnTo>
                    <a:pt x="2045" y="476"/>
                  </a:lnTo>
                  <a:lnTo>
                    <a:pt x="2044" y="517"/>
                  </a:lnTo>
                  <a:lnTo>
                    <a:pt x="2042" y="557"/>
                  </a:lnTo>
                  <a:lnTo>
                    <a:pt x="2038" y="598"/>
                  </a:lnTo>
                  <a:lnTo>
                    <a:pt x="2034" y="636"/>
                  </a:lnTo>
                  <a:lnTo>
                    <a:pt x="2030" y="672"/>
                  </a:lnTo>
                  <a:lnTo>
                    <a:pt x="2026" y="707"/>
                  </a:lnTo>
                  <a:lnTo>
                    <a:pt x="2020" y="738"/>
                  </a:lnTo>
                  <a:lnTo>
                    <a:pt x="2016" y="765"/>
                  </a:lnTo>
                  <a:lnTo>
                    <a:pt x="2011" y="788"/>
                  </a:lnTo>
                  <a:lnTo>
                    <a:pt x="2007" y="805"/>
                  </a:lnTo>
                  <a:lnTo>
                    <a:pt x="1994" y="849"/>
                  </a:lnTo>
                  <a:lnTo>
                    <a:pt x="1977" y="893"/>
                  </a:lnTo>
                  <a:lnTo>
                    <a:pt x="1959" y="939"/>
                  </a:lnTo>
                  <a:lnTo>
                    <a:pt x="1971" y="963"/>
                  </a:lnTo>
                  <a:lnTo>
                    <a:pt x="1982" y="986"/>
                  </a:lnTo>
                  <a:lnTo>
                    <a:pt x="1992" y="1006"/>
                  </a:lnTo>
                  <a:lnTo>
                    <a:pt x="2001" y="1023"/>
                  </a:lnTo>
                  <a:lnTo>
                    <a:pt x="2009" y="1038"/>
                  </a:lnTo>
                  <a:lnTo>
                    <a:pt x="2015" y="1049"/>
                  </a:lnTo>
                  <a:lnTo>
                    <a:pt x="2018" y="1056"/>
                  </a:lnTo>
                  <a:lnTo>
                    <a:pt x="2019" y="1058"/>
                  </a:lnTo>
                  <a:lnTo>
                    <a:pt x="2022" y="1061"/>
                  </a:lnTo>
                  <a:lnTo>
                    <a:pt x="2023" y="1065"/>
                  </a:lnTo>
                  <a:lnTo>
                    <a:pt x="2043" y="1118"/>
                  </a:lnTo>
                  <a:lnTo>
                    <a:pt x="2058" y="1173"/>
                  </a:lnTo>
                  <a:lnTo>
                    <a:pt x="2066" y="1229"/>
                  </a:lnTo>
                  <a:lnTo>
                    <a:pt x="2193" y="2488"/>
                  </a:lnTo>
                  <a:lnTo>
                    <a:pt x="2194" y="2491"/>
                  </a:lnTo>
                  <a:lnTo>
                    <a:pt x="2195" y="2493"/>
                  </a:lnTo>
                  <a:lnTo>
                    <a:pt x="2198" y="2494"/>
                  </a:lnTo>
                  <a:lnTo>
                    <a:pt x="2201" y="2495"/>
                  </a:lnTo>
                  <a:lnTo>
                    <a:pt x="2422" y="2495"/>
                  </a:lnTo>
                  <a:lnTo>
                    <a:pt x="2425" y="2494"/>
                  </a:lnTo>
                  <a:lnTo>
                    <a:pt x="2427" y="2493"/>
                  </a:lnTo>
                  <a:lnTo>
                    <a:pt x="2428" y="2491"/>
                  </a:lnTo>
                  <a:lnTo>
                    <a:pt x="2429" y="2488"/>
                  </a:lnTo>
                  <a:lnTo>
                    <a:pt x="2557" y="1229"/>
                  </a:lnTo>
                  <a:lnTo>
                    <a:pt x="2566" y="1173"/>
                  </a:lnTo>
                  <a:lnTo>
                    <a:pt x="2580" y="1118"/>
                  </a:lnTo>
                  <a:lnTo>
                    <a:pt x="2600" y="1065"/>
                  </a:lnTo>
                  <a:lnTo>
                    <a:pt x="2601" y="1062"/>
                  </a:lnTo>
                  <a:lnTo>
                    <a:pt x="2602" y="1060"/>
                  </a:lnTo>
                  <a:lnTo>
                    <a:pt x="2603" y="1058"/>
                  </a:lnTo>
                  <a:lnTo>
                    <a:pt x="2604" y="1055"/>
                  </a:lnTo>
                  <a:lnTo>
                    <a:pt x="2608" y="1047"/>
                  </a:lnTo>
                  <a:lnTo>
                    <a:pt x="2615" y="1036"/>
                  </a:lnTo>
                  <a:lnTo>
                    <a:pt x="2623" y="1020"/>
                  </a:lnTo>
                  <a:lnTo>
                    <a:pt x="2633" y="1002"/>
                  </a:lnTo>
                  <a:lnTo>
                    <a:pt x="2643" y="979"/>
                  </a:lnTo>
                  <a:lnTo>
                    <a:pt x="2655" y="956"/>
                  </a:lnTo>
                  <a:lnTo>
                    <a:pt x="2668" y="930"/>
                  </a:lnTo>
                  <a:lnTo>
                    <a:pt x="2679" y="904"/>
                  </a:lnTo>
                  <a:lnTo>
                    <a:pt x="2692" y="876"/>
                  </a:lnTo>
                  <a:lnTo>
                    <a:pt x="2704" y="849"/>
                  </a:lnTo>
                  <a:lnTo>
                    <a:pt x="2713" y="821"/>
                  </a:lnTo>
                  <a:lnTo>
                    <a:pt x="2723" y="794"/>
                  </a:lnTo>
                  <a:lnTo>
                    <a:pt x="2730" y="769"/>
                  </a:lnTo>
                  <a:lnTo>
                    <a:pt x="2737" y="739"/>
                  </a:lnTo>
                  <a:lnTo>
                    <a:pt x="2744" y="705"/>
                  </a:lnTo>
                  <a:lnTo>
                    <a:pt x="2749" y="668"/>
                  </a:lnTo>
                  <a:lnTo>
                    <a:pt x="2754" y="629"/>
                  </a:lnTo>
                  <a:lnTo>
                    <a:pt x="2758" y="589"/>
                  </a:lnTo>
                  <a:lnTo>
                    <a:pt x="2761" y="549"/>
                  </a:lnTo>
                  <a:lnTo>
                    <a:pt x="2763" y="508"/>
                  </a:lnTo>
                  <a:lnTo>
                    <a:pt x="2763" y="469"/>
                  </a:lnTo>
                  <a:lnTo>
                    <a:pt x="2763" y="433"/>
                  </a:lnTo>
                  <a:lnTo>
                    <a:pt x="2762" y="398"/>
                  </a:lnTo>
                  <a:lnTo>
                    <a:pt x="2760" y="368"/>
                  </a:lnTo>
                  <a:lnTo>
                    <a:pt x="2756" y="341"/>
                  </a:lnTo>
                  <a:lnTo>
                    <a:pt x="2752" y="321"/>
                  </a:lnTo>
                  <a:lnTo>
                    <a:pt x="2747" y="307"/>
                  </a:lnTo>
                  <a:lnTo>
                    <a:pt x="2734" y="294"/>
                  </a:lnTo>
                  <a:lnTo>
                    <a:pt x="2725" y="285"/>
                  </a:lnTo>
                  <a:lnTo>
                    <a:pt x="2714" y="276"/>
                  </a:lnTo>
                  <a:lnTo>
                    <a:pt x="2705" y="268"/>
                  </a:lnTo>
                  <a:lnTo>
                    <a:pt x="2692" y="258"/>
                  </a:lnTo>
                  <a:lnTo>
                    <a:pt x="2662" y="237"/>
                  </a:lnTo>
                  <a:lnTo>
                    <a:pt x="2631" y="217"/>
                  </a:lnTo>
                  <a:lnTo>
                    <a:pt x="2601" y="199"/>
                  </a:lnTo>
                  <a:lnTo>
                    <a:pt x="2571" y="183"/>
                  </a:lnTo>
                  <a:lnTo>
                    <a:pt x="2545" y="169"/>
                  </a:lnTo>
                  <a:lnTo>
                    <a:pt x="2520" y="157"/>
                  </a:lnTo>
                  <a:lnTo>
                    <a:pt x="2368" y="368"/>
                  </a:lnTo>
                  <a:lnTo>
                    <a:pt x="2356" y="380"/>
                  </a:lnTo>
                  <a:lnTo>
                    <a:pt x="2343" y="389"/>
                  </a:lnTo>
                  <a:lnTo>
                    <a:pt x="2328" y="394"/>
                  </a:lnTo>
                  <a:lnTo>
                    <a:pt x="2312" y="397"/>
                  </a:lnTo>
                  <a:lnTo>
                    <a:pt x="2295" y="394"/>
                  </a:lnTo>
                  <a:lnTo>
                    <a:pt x="2280" y="389"/>
                  </a:lnTo>
                  <a:lnTo>
                    <a:pt x="2266" y="380"/>
                  </a:lnTo>
                  <a:lnTo>
                    <a:pt x="2255" y="368"/>
                  </a:lnTo>
                  <a:lnTo>
                    <a:pt x="2103" y="157"/>
                  </a:lnTo>
                  <a:close/>
                  <a:moveTo>
                    <a:pt x="1244" y="157"/>
                  </a:moveTo>
                  <a:lnTo>
                    <a:pt x="1220" y="169"/>
                  </a:lnTo>
                  <a:lnTo>
                    <a:pt x="1192" y="184"/>
                  </a:lnTo>
                  <a:lnTo>
                    <a:pt x="1164" y="200"/>
                  </a:lnTo>
                  <a:lnTo>
                    <a:pt x="1133" y="218"/>
                  </a:lnTo>
                  <a:lnTo>
                    <a:pt x="1102" y="237"/>
                  </a:lnTo>
                  <a:lnTo>
                    <a:pt x="1072" y="258"/>
                  </a:lnTo>
                  <a:lnTo>
                    <a:pt x="1060" y="268"/>
                  </a:lnTo>
                  <a:lnTo>
                    <a:pt x="1049" y="276"/>
                  </a:lnTo>
                  <a:lnTo>
                    <a:pt x="1040" y="285"/>
                  </a:lnTo>
                  <a:lnTo>
                    <a:pt x="1029" y="294"/>
                  </a:lnTo>
                  <a:lnTo>
                    <a:pt x="1017" y="307"/>
                  </a:lnTo>
                  <a:lnTo>
                    <a:pt x="1011" y="321"/>
                  </a:lnTo>
                  <a:lnTo>
                    <a:pt x="1007" y="341"/>
                  </a:lnTo>
                  <a:lnTo>
                    <a:pt x="1004" y="368"/>
                  </a:lnTo>
                  <a:lnTo>
                    <a:pt x="1002" y="398"/>
                  </a:lnTo>
                  <a:lnTo>
                    <a:pt x="1001" y="433"/>
                  </a:lnTo>
                  <a:lnTo>
                    <a:pt x="1001" y="469"/>
                  </a:lnTo>
                  <a:lnTo>
                    <a:pt x="1002" y="508"/>
                  </a:lnTo>
                  <a:lnTo>
                    <a:pt x="1003" y="549"/>
                  </a:lnTo>
                  <a:lnTo>
                    <a:pt x="1006" y="589"/>
                  </a:lnTo>
                  <a:lnTo>
                    <a:pt x="1010" y="629"/>
                  </a:lnTo>
                  <a:lnTo>
                    <a:pt x="1014" y="668"/>
                  </a:lnTo>
                  <a:lnTo>
                    <a:pt x="1020" y="705"/>
                  </a:lnTo>
                  <a:lnTo>
                    <a:pt x="1026" y="739"/>
                  </a:lnTo>
                  <a:lnTo>
                    <a:pt x="1034" y="769"/>
                  </a:lnTo>
                  <a:lnTo>
                    <a:pt x="1041" y="794"/>
                  </a:lnTo>
                  <a:lnTo>
                    <a:pt x="1050" y="821"/>
                  </a:lnTo>
                  <a:lnTo>
                    <a:pt x="1060" y="849"/>
                  </a:lnTo>
                  <a:lnTo>
                    <a:pt x="1072" y="876"/>
                  </a:lnTo>
                  <a:lnTo>
                    <a:pt x="1084" y="904"/>
                  </a:lnTo>
                  <a:lnTo>
                    <a:pt x="1096" y="930"/>
                  </a:lnTo>
                  <a:lnTo>
                    <a:pt x="1109" y="956"/>
                  </a:lnTo>
                  <a:lnTo>
                    <a:pt x="1120" y="980"/>
                  </a:lnTo>
                  <a:lnTo>
                    <a:pt x="1131" y="1002"/>
                  </a:lnTo>
                  <a:lnTo>
                    <a:pt x="1140" y="1021"/>
                  </a:lnTo>
                  <a:lnTo>
                    <a:pt x="1149" y="1036"/>
                  </a:lnTo>
                  <a:lnTo>
                    <a:pt x="1155" y="1047"/>
                  </a:lnTo>
                  <a:lnTo>
                    <a:pt x="1158" y="1056"/>
                  </a:lnTo>
                  <a:lnTo>
                    <a:pt x="1161" y="1058"/>
                  </a:lnTo>
                  <a:lnTo>
                    <a:pt x="1162" y="1061"/>
                  </a:lnTo>
                  <a:lnTo>
                    <a:pt x="1164" y="1065"/>
                  </a:lnTo>
                  <a:lnTo>
                    <a:pt x="1183" y="1118"/>
                  </a:lnTo>
                  <a:lnTo>
                    <a:pt x="1198" y="1173"/>
                  </a:lnTo>
                  <a:lnTo>
                    <a:pt x="1206" y="1229"/>
                  </a:lnTo>
                  <a:lnTo>
                    <a:pt x="1334" y="2488"/>
                  </a:lnTo>
                  <a:lnTo>
                    <a:pt x="1334" y="2491"/>
                  </a:lnTo>
                  <a:lnTo>
                    <a:pt x="1336" y="2493"/>
                  </a:lnTo>
                  <a:lnTo>
                    <a:pt x="1339" y="2494"/>
                  </a:lnTo>
                  <a:lnTo>
                    <a:pt x="1342" y="2495"/>
                  </a:lnTo>
                  <a:lnTo>
                    <a:pt x="1563" y="2495"/>
                  </a:lnTo>
                  <a:lnTo>
                    <a:pt x="1565" y="2494"/>
                  </a:lnTo>
                  <a:lnTo>
                    <a:pt x="1567" y="2493"/>
                  </a:lnTo>
                  <a:lnTo>
                    <a:pt x="1569" y="2491"/>
                  </a:lnTo>
                  <a:lnTo>
                    <a:pt x="1570" y="2488"/>
                  </a:lnTo>
                  <a:lnTo>
                    <a:pt x="1698" y="1229"/>
                  </a:lnTo>
                  <a:lnTo>
                    <a:pt x="1706" y="1173"/>
                  </a:lnTo>
                  <a:lnTo>
                    <a:pt x="1721" y="1118"/>
                  </a:lnTo>
                  <a:lnTo>
                    <a:pt x="1741" y="1065"/>
                  </a:lnTo>
                  <a:lnTo>
                    <a:pt x="1742" y="1062"/>
                  </a:lnTo>
                  <a:lnTo>
                    <a:pt x="1743" y="1060"/>
                  </a:lnTo>
                  <a:lnTo>
                    <a:pt x="1744" y="1058"/>
                  </a:lnTo>
                  <a:lnTo>
                    <a:pt x="1745" y="1055"/>
                  </a:lnTo>
                  <a:lnTo>
                    <a:pt x="1749" y="1047"/>
                  </a:lnTo>
                  <a:lnTo>
                    <a:pt x="1756" y="1036"/>
                  </a:lnTo>
                  <a:lnTo>
                    <a:pt x="1764" y="1020"/>
                  </a:lnTo>
                  <a:lnTo>
                    <a:pt x="1774" y="1002"/>
                  </a:lnTo>
                  <a:lnTo>
                    <a:pt x="1784" y="979"/>
                  </a:lnTo>
                  <a:lnTo>
                    <a:pt x="1796" y="956"/>
                  </a:lnTo>
                  <a:lnTo>
                    <a:pt x="1808" y="930"/>
                  </a:lnTo>
                  <a:lnTo>
                    <a:pt x="1820" y="904"/>
                  </a:lnTo>
                  <a:lnTo>
                    <a:pt x="1832" y="876"/>
                  </a:lnTo>
                  <a:lnTo>
                    <a:pt x="1844" y="849"/>
                  </a:lnTo>
                  <a:lnTo>
                    <a:pt x="1854" y="821"/>
                  </a:lnTo>
                  <a:lnTo>
                    <a:pt x="1864" y="794"/>
                  </a:lnTo>
                  <a:lnTo>
                    <a:pt x="1871" y="769"/>
                  </a:lnTo>
                  <a:lnTo>
                    <a:pt x="1879" y="739"/>
                  </a:lnTo>
                  <a:lnTo>
                    <a:pt x="1885" y="705"/>
                  </a:lnTo>
                  <a:lnTo>
                    <a:pt x="1890" y="668"/>
                  </a:lnTo>
                  <a:lnTo>
                    <a:pt x="1894" y="629"/>
                  </a:lnTo>
                  <a:lnTo>
                    <a:pt x="1899" y="589"/>
                  </a:lnTo>
                  <a:lnTo>
                    <a:pt x="1901" y="549"/>
                  </a:lnTo>
                  <a:lnTo>
                    <a:pt x="1903" y="508"/>
                  </a:lnTo>
                  <a:lnTo>
                    <a:pt x="1904" y="469"/>
                  </a:lnTo>
                  <a:lnTo>
                    <a:pt x="1904" y="433"/>
                  </a:lnTo>
                  <a:lnTo>
                    <a:pt x="1903" y="398"/>
                  </a:lnTo>
                  <a:lnTo>
                    <a:pt x="1901" y="368"/>
                  </a:lnTo>
                  <a:lnTo>
                    <a:pt x="1898" y="341"/>
                  </a:lnTo>
                  <a:lnTo>
                    <a:pt x="1894" y="321"/>
                  </a:lnTo>
                  <a:lnTo>
                    <a:pt x="1889" y="307"/>
                  </a:lnTo>
                  <a:lnTo>
                    <a:pt x="1876" y="294"/>
                  </a:lnTo>
                  <a:lnTo>
                    <a:pt x="1866" y="285"/>
                  </a:lnTo>
                  <a:lnTo>
                    <a:pt x="1856" y="276"/>
                  </a:lnTo>
                  <a:lnTo>
                    <a:pt x="1846" y="268"/>
                  </a:lnTo>
                  <a:lnTo>
                    <a:pt x="1834" y="258"/>
                  </a:lnTo>
                  <a:lnTo>
                    <a:pt x="1803" y="237"/>
                  </a:lnTo>
                  <a:lnTo>
                    <a:pt x="1773" y="217"/>
                  </a:lnTo>
                  <a:lnTo>
                    <a:pt x="1742" y="199"/>
                  </a:lnTo>
                  <a:lnTo>
                    <a:pt x="1712" y="183"/>
                  </a:lnTo>
                  <a:lnTo>
                    <a:pt x="1686" y="169"/>
                  </a:lnTo>
                  <a:lnTo>
                    <a:pt x="1661" y="157"/>
                  </a:lnTo>
                  <a:lnTo>
                    <a:pt x="1509" y="368"/>
                  </a:lnTo>
                  <a:lnTo>
                    <a:pt x="1498" y="380"/>
                  </a:lnTo>
                  <a:lnTo>
                    <a:pt x="1485" y="389"/>
                  </a:lnTo>
                  <a:lnTo>
                    <a:pt x="1470" y="394"/>
                  </a:lnTo>
                  <a:lnTo>
                    <a:pt x="1453" y="397"/>
                  </a:lnTo>
                  <a:lnTo>
                    <a:pt x="1436" y="394"/>
                  </a:lnTo>
                  <a:lnTo>
                    <a:pt x="1421" y="389"/>
                  </a:lnTo>
                  <a:lnTo>
                    <a:pt x="1407" y="380"/>
                  </a:lnTo>
                  <a:lnTo>
                    <a:pt x="1396" y="368"/>
                  </a:lnTo>
                  <a:lnTo>
                    <a:pt x="1244" y="157"/>
                  </a:lnTo>
                  <a:close/>
                  <a:moveTo>
                    <a:pt x="383" y="157"/>
                  </a:moveTo>
                  <a:lnTo>
                    <a:pt x="359" y="169"/>
                  </a:lnTo>
                  <a:lnTo>
                    <a:pt x="333" y="184"/>
                  </a:lnTo>
                  <a:lnTo>
                    <a:pt x="303" y="200"/>
                  </a:lnTo>
                  <a:lnTo>
                    <a:pt x="272" y="218"/>
                  </a:lnTo>
                  <a:lnTo>
                    <a:pt x="241" y="237"/>
                  </a:lnTo>
                  <a:lnTo>
                    <a:pt x="212" y="258"/>
                  </a:lnTo>
                  <a:lnTo>
                    <a:pt x="199" y="268"/>
                  </a:lnTo>
                  <a:lnTo>
                    <a:pt x="188" y="276"/>
                  </a:lnTo>
                  <a:lnTo>
                    <a:pt x="179" y="285"/>
                  </a:lnTo>
                  <a:lnTo>
                    <a:pt x="168" y="294"/>
                  </a:lnTo>
                  <a:lnTo>
                    <a:pt x="157" y="307"/>
                  </a:lnTo>
                  <a:lnTo>
                    <a:pt x="150" y="321"/>
                  </a:lnTo>
                  <a:lnTo>
                    <a:pt x="146" y="341"/>
                  </a:lnTo>
                  <a:lnTo>
                    <a:pt x="143" y="368"/>
                  </a:lnTo>
                  <a:lnTo>
                    <a:pt x="141" y="398"/>
                  </a:lnTo>
                  <a:lnTo>
                    <a:pt x="140" y="433"/>
                  </a:lnTo>
                  <a:lnTo>
                    <a:pt x="140" y="469"/>
                  </a:lnTo>
                  <a:lnTo>
                    <a:pt x="141" y="508"/>
                  </a:lnTo>
                  <a:lnTo>
                    <a:pt x="143" y="549"/>
                  </a:lnTo>
                  <a:lnTo>
                    <a:pt x="145" y="589"/>
                  </a:lnTo>
                  <a:lnTo>
                    <a:pt x="149" y="629"/>
                  </a:lnTo>
                  <a:lnTo>
                    <a:pt x="154" y="668"/>
                  </a:lnTo>
                  <a:lnTo>
                    <a:pt x="159" y="705"/>
                  </a:lnTo>
                  <a:lnTo>
                    <a:pt x="165" y="739"/>
                  </a:lnTo>
                  <a:lnTo>
                    <a:pt x="173" y="769"/>
                  </a:lnTo>
                  <a:lnTo>
                    <a:pt x="180" y="794"/>
                  </a:lnTo>
                  <a:lnTo>
                    <a:pt x="190" y="821"/>
                  </a:lnTo>
                  <a:lnTo>
                    <a:pt x="200" y="849"/>
                  </a:lnTo>
                  <a:lnTo>
                    <a:pt x="211" y="876"/>
                  </a:lnTo>
                  <a:lnTo>
                    <a:pt x="223" y="904"/>
                  </a:lnTo>
                  <a:lnTo>
                    <a:pt x="235" y="930"/>
                  </a:lnTo>
                  <a:lnTo>
                    <a:pt x="248" y="956"/>
                  </a:lnTo>
                  <a:lnTo>
                    <a:pt x="259" y="980"/>
                  </a:lnTo>
                  <a:lnTo>
                    <a:pt x="270" y="1002"/>
                  </a:lnTo>
                  <a:lnTo>
                    <a:pt x="280" y="1021"/>
                  </a:lnTo>
                  <a:lnTo>
                    <a:pt x="288" y="1036"/>
                  </a:lnTo>
                  <a:lnTo>
                    <a:pt x="294" y="1047"/>
                  </a:lnTo>
                  <a:lnTo>
                    <a:pt x="299" y="1056"/>
                  </a:lnTo>
                  <a:lnTo>
                    <a:pt x="300" y="1058"/>
                  </a:lnTo>
                  <a:lnTo>
                    <a:pt x="302" y="1061"/>
                  </a:lnTo>
                  <a:lnTo>
                    <a:pt x="303" y="1065"/>
                  </a:lnTo>
                  <a:lnTo>
                    <a:pt x="323" y="1118"/>
                  </a:lnTo>
                  <a:lnTo>
                    <a:pt x="337" y="1173"/>
                  </a:lnTo>
                  <a:lnTo>
                    <a:pt x="346" y="1229"/>
                  </a:lnTo>
                  <a:lnTo>
                    <a:pt x="473" y="2488"/>
                  </a:lnTo>
                  <a:lnTo>
                    <a:pt x="474" y="2491"/>
                  </a:lnTo>
                  <a:lnTo>
                    <a:pt x="475" y="2493"/>
                  </a:lnTo>
                  <a:lnTo>
                    <a:pt x="478" y="2494"/>
                  </a:lnTo>
                  <a:lnTo>
                    <a:pt x="481" y="2495"/>
                  </a:lnTo>
                  <a:lnTo>
                    <a:pt x="702" y="2495"/>
                  </a:lnTo>
                  <a:lnTo>
                    <a:pt x="705" y="2494"/>
                  </a:lnTo>
                  <a:lnTo>
                    <a:pt x="707" y="2493"/>
                  </a:lnTo>
                  <a:lnTo>
                    <a:pt x="708" y="2491"/>
                  </a:lnTo>
                  <a:lnTo>
                    <a:pt x="709" y="2488"/>
                  </a:lnTo>
                  <a:lnTo>
                    <a:pt x="837" y="1229"/>
                  </a:lnTo>
                  <a:lnTo>
                    <a:pt x="846" y="1173"/>
                  </a:lnTo>
                  <a:lnTo>
                    <a:pt x="860" y="1118"/>
                  </a:lnTo>
                  <a:lnTo>
                    <a:pt x="880" y="1065"/>
                  </a:lnTo>
                  <a:lnTo>
                    <a:pt x="881" y="1062"/>
                  </a:lnTo>
                  <a:lnTo>
                    <a:pt x="882" y="1060"/>
                  </a:lnTo>
                  <a:lnTo>
                    <a:pt x="883" y="1058"/>
                  </a:lnTo>
                  <a:lnTo>
                    <a:pt x="884" y="1056"/>
                  </a:lnTo>
                  <a:lnTo>
                    <a:pt x="888" y="1049"/>
                  </a:lnTo>
                  <a:lnTo>
                    <a:pt x="895" y="1038"/>
                  </a:lnTo>
                  <a:lnTo>
                    <a:pt x="902" y="1023"/>
                  </a:lnTo>
                  <a:lnTo>
                    <a:pt x="912" y="1006"/>
                  </a:lnTo>
                  <a:lnTo>
                    <a:pt x="921" y="986"/>
                  </a:lnTo>
                  <a:lnTo>
                    <a:pt x="933" y="963"/>
                  </a:lnTo>
                  <a:lnTo>
                    <a:pt x="945" y="939"/>
                  </a:lnTo>
                  <a:lnTo>
                    <a:pt x="927" y="893"/>
                  </a:lnTo>
                  <a:lnTo>
                    <a:pt x="910" y="849"/>
                  </a:lnTo>
                  <a:lnTo>
                    <a:pt x="897" y="805"/>
                  </a:lnTo>
                  <a:lnTo>
                    <a:pt x="893" y="787"/>
                  </a:lnTo>
                  <a:lnTo>
                    <a:pt x="887" y="765"/>
                  </a:lnTo>
                  <a:lnTo>
                    <a:pt x="882" y="737"/>
                  </a:lnTo>
                  <a:lnTo>
                    <a:pt x="878" y="706"/>
                  </a:lnTo>
                  <a:lnTo>
                    <a:pt x="874" y="672"/>
                  </a:lnTo>
                  <a:lnTo>
                    <a:pt x="868" y="636"/>
                  </a:lnTo>
                  <a:lnTo>
                    <a:pt x="865" y="597"/>
                  </a:lnTo>
                  <a:lnTo>
                    <a:pt x="862" y="557"/>
                  </a:lnTo>
                  <a:lnTo>
                    <a:pt x="860" y="516"/>
                  </a:lnTo>
                  <a:lnTo>
                    <a:pt x="859" y="475"/>
                  </a:lnTo>
                  <a:lnTo>
                    <a:pt x="859" y="435"/>
                  </a:lnTo>
                  <a:lnTo>
                    <a:pt x="861" y="395"/>
                  </a:lnTo>
                  <a:lnTo>
                    <a:pt x="864" y="358"/>
                  </a:lnTo>
                  <a:lnTo>
                    <a:pt x="868" y="322"/>
                  </a:lnTo>
                  <a:lnTo>
                    <a:pt x="876" y="290"/>
                  </a:lnTo>
                  <a:lnTo>
                    <a:pt x="884" y="260"/>
                  </a:lnTo>
                  <a:lnTo>
                    <a:pt x="896" y="236"/>
                  </a:lnTo>
                  <a:lnTo>
                    <a:pt x="910" y="216"/>
                  </a:lnTo>
                  <a:lnTo>
                    <a:pt x="880" y="198"/>
                  </a:lnTo>
                  <a:lnTo>
                    <a:pt x="851" y="183"/>
                  </a:lnTo>
                  <a:lnTo>
                    <a:pt x="825" y="169"/>
                  </a:lnTo>
                  <a:lnTo>
                    <a:pt x="801" y="157"/>
                  </a:lnTo>
                  <a:lnTo>
                    <a:pt x="649" y="368"/>
                  </a:lnTo>
                  <a:lnTo>
                    <a:pt x="637" y="380"/>
                  </a:lnTo>
                  <a:lnTo>
                    <a:pt x="624" y="389"/>
                  </a:lnTo>
                  <a:lnTo>
                    <a:pt x="609" y="394"/>
                  </a:lnTo>
                  <a:lnTo>
                    <a:pt x="592" y="397"/>
                  </a:lnTo>
                  <a:lnTo>
                    <a:pt x="576" y="394"/>
                  </a:lnTo>
                  <a:lnTo>
                    <a:pt x="560" y="389"/>
                  </a:lnTo>
                  <a:lnTo>
                    <a:pt x="546" y="380"/>
                  </a:lnTo>
                  <a:lnTo>
                    <a:pt x="536" y="368"/>
                  </a:lnTo>
                  <a:lnTo>
                    <a:pt x="383" y="157"/>
                  </a:lnTo>
                  <a:close/>
                  <a:moveTo>
                    <a:pt x="399" y="0"/>
                  </a:moveTo>
                  <a:lnTo>
                    <a:pt x="417" y="0"/>
                  </a:lnTo>
                  <a:lnTo>
                    <a:pt x="434" y="5"/>
                  </a:lnTo>
                  <a:lnTo>
                    <a:pt x="450" y="15"/>
                  </a:lnTo>
                  <a:lnTo>
                    <a:pt x="464" y="29"/>
                  </a:lnTo>
                  <a:lnTo>
                    <a:pt x="592" y="206"/>
                  </a:lnTo>
                  <a:lnTo>
                    <a:pt x="721" y="29"/>
                  </a:lnTo>
                  <a:lnTo>
                    <a:pt x="734" y="15"/>
                  </a:lnTo>
                  <a:lnTo>
                    <a:pt x="750" y="5"/>
                  </a:lnTo>
                  <a:lnTo>
                    <a:pt x="768" y="0"/>
                  </a:lnTo>
                  <a:lnTo>
                    <a:pt x="786" y="0"/>
                  </a:lnTo>
                  <a:lnTo>
                    <a:pt x="804" y="4"/>
                  </a:lnTo>
                  <a:lnTo>
                    <a:pt x="808" y="6"/>
                  </a:lnTo>
                  <a:lnTo>
                    <a:pt x="816" y="9"/>
                  </a:lnTo>
                  <a:lnTo>
                    <a:pt x="828" y="15"/>
                  </a:lnTo>
                  <a:lnTo>
                    <a:pt x="845" y="22"/>
                  </a:lnTo>
                  <a:lnTo>
                    <a:pt x="864" y="32"/>
                  </a:lnTo>
                  <a:lnTo>
                    <a:pt x="886" y="42"/>
                  </a:lnTo>
                  <a:lnTo>
                    <a:pt x="912" y="55"/>
                  </a:lnTo>
                  <a:lnTo>
                    <a:pt x="937" y="70"/>
                  </a:lnTo>
                  <a:lnTo>
                    <a:pt x="965" y="85"/>
                  </a:lnTo>
                  <a:lnTo>
                    <a:pt x="993" y="102"/>
                  </a:lnTo>
                  <a:lnTo>
                    <a:pt x="1022" y="121"/>
                  </a:lnTo>
                  <a:lnTo>
                    <a:pt x="1050" y="102"/>
                  </a:lnTo>
                  <a:lnTo>
                    <a:pt x="1078" y="85"/>
                  </a:lnTo>
                  <a:lnTo>
                    <a:pt x="1106" y="70"/>
                  </a:lnTo>
                  <a:lnTo>
                    <a:pt x="1132" y="55"/>
                  </a:lnTo>
                  <a:lnTo>
                    <a:pt x="1156" y="42"/>
                  </a:lnTo>
                  <a:lnTo>
                    <a:pt x="1179" y="32"/>
                  </a:lnTo>
                  <a:lnTo>
                    <a:pt x="1198" y="22"/>
                  </a:lnTo>
                  <a:lnTo>
                    <a:pt x="1215" y="15"/>
                  </a:lnTo>
                  <a:lnTo>
                    <a:pt x="1227" y="9"/>
                  </a:lnTo>
                  <a:lnTo>
                    <a:pt x="1236" y="6"/>
                  </a:lnTo>
                  <a:lnTo>
                    <a:pt x="1240" y="4"/>
                  </a:lnTo>
                  <a:lnTo>
                    <a:pt x="1258" y="0"/>
                  </a:lnTo>
                  <a:lnTo>
                    <a:pt x="1276" y="0"/>
                  </a:lnTo>
                  <a:lnTo>
                    <a:pt x="1294" y="5"/>
                  </a:lnTo>
                  <a:lnTo>
                    <a:pt x="1310" y="15"/>
                  </a:lnTo>
                  <a:lnTo>
                    <a:pt x="1323" y="29"/>
                  </a:lnTo>
                  <a:lnTo>
                    <a:pt x="1452" y="206"/>
                  </a:lnTo>
                  <a:lnTo>
                    <a:pt x="1580" y="29"/>
                  </a:lnTo>
                  <a:lnTo>
                    <a:pt x="1594" y="15"/>
                  </a:lnTo>
                  <a:lnTo>
                    <a:pt x="1610" y="5"/>
                  </a:lnTo>
                  <a:lnTo>
                    <a:pt x="1627" y="0"/>
                  </a:lnTo>
                  <a:lnTo>
                    <a:pt x="1645" y="0"/>
                  </a:lnTo>
                  <a:lnTo>
                    <a:pt x="1663" y="4"/>
                  </a:lnTo>
                  <a:lnTo>
                    <a:pt x="1667" y="6"/>
                  </a:lnTo>
                  <a:lnTo>
                    <a:pt x="1675" y="9"/>
                  </a:lnTo>
                  <a:lnTo>
                    <a:pt x="1688" y="15"/>
                  </a:lnTo>
                  <a:lnTo>
                    <a:pt x="1705" y="22"/>
                  </a:lnTo>
                  <a:lnTo>
                    <a:pt x="1724" y="32"/>
                  </a:lnTo>
                  <a:lnTo>
                    <a:pt x="1746" y="42"/>
                  </a:lnTo>
                  <a:lnTo>
                    <a:pt x="1771" y="55"/>
                  </a:lnTo>
                  <a:lnTo>
                    <a:pt x="1797" y="70"/>
                  </a:lnTo>
                  <a:lnTo>
                    <a:pt x="1825" y="85"/>
                  </a:lnTo>
                  <a:lnTo>
                    <a:pt x="1852" y="102"/>
                  </a:lnTo>
                  <a:lnTo>
                    <a:pt x="1881" y="121"/>
                  </a:lnTo>
                  <a:lnTo>
                    <a:pt x="1909" y="102"/>
                  </a:lnTo>
                  <a:lnTo>
                    <a:pt x="1938" y="85"/>
                  </a:lnTo>
                  <a:lnTo>
                    <a:pt x="1964" y="70"/>
                  </a:lnTo>
                  <a:lnTo>
                    <a:pt x="1991" y="55"/>
                  </a:lnTo>
                  <a:lnTo>
                    <a:pt x="2015" y="42"/>
                  </a:lnTo>
                  <a:lnTo>
                    <a:pt x="2037" y="32"/>
                  </a:lnTo>
                  <a:lnTo>
                    <a:pt x="2058" y="22"/>
                  </a:lnTo>
                  <a:lnTo>
                    <a:pt x="2073" y="15"/>
                  </a:lnTo>
                  <a:lnTo>
                    <a:pt x="2086" y="9"/>
                  </a:lnTo>
                  <a:lnTo>
                    <a:pt x="2096" y="6"/>
                  </a:lnTo>
                  <a:lnTo>
                    <a:pt x="2099" y="4"/>
                  </a:lnTo>
                  <a:lnTo>
                    <a:pt x="2117" y="0"/>
                  </a:lnTo>
                  <a:lnTo>
                    <a:pt x="2136" y="0"/>
                  </a:lnTo>
                  <a:lnTo>
                    <a:pt x="2153" y="5"/>
                  </a:lnTo>
                  <a:lnTo>
                    <a:pt x="2169" y="15"/>
                  </a:lnTo>
                  <a:lnTo>
                    <a:pt x="2181" y="29"/>
                  </a:lnTo>
                  <a:lnTo>
                    <a:pt x="2311" y="206"/>
                  </a:lnTo>
                  <a:lnTo>
                    <a:pt x="2440" y="29"/>
                  </a:lnTo>
                  <a:lnTo>
                    <a:pt x="2453" y="15"/>
                  </a:lnTo>
                  <a:lnTo>
                    <a:pt x="2468" y="5"/>
                  </a:lnTo>
                  <a:lnTo>
                    <a:pt x="2485" y="0"/>
                  </a:lnTo>
                  <a:lnTo>
                    <a:pt x="2504" y="0"/>
                  </a:lnTo>
                  <a:lnTo>
                    <a:pt x="2522" y="4"/>
                  </a:lnTo>
                  <a:lnTo>
                    <a:pt x="2527" y="6"/>
                  </a:lnTo>
                  <a:lnTo>
                    <a:pt x="2535" y="9"/>
                  </a:lnTo>
                  <a:lnTo>
                    <a:pt x="2548" y="15"/>
                  </a:lnTo>
                  <a:lnTo>
                    <a:pt x="2565" y="23"/>
                  </a:lnTo>
                  <a:lnTo>
                    <a:pt x="2585" y="33"/>
                  </a:lnTo>
                  <a:lnTo>
                    <a:pt x="2608" y="43"/>
                  </a:lnTo>
                  <a:lnTo>
                    <a:pt x="2634" y="57"/>
                  </a:lnTo>
                  <a:lnTo>
                    <a:pt x="2660" y="71"/>
                  </a:lnTo>
                  <a:lnTo>
                    <a:pt x="2689" y="87"/>
                  </a:lnTo>
                  <a:lnTo>
                    <a:pt x="2717" y="105"/>
                  </a:lnTo>
                  <a:lnTo>
                    <a:pt x="2746" y="124"/>
                  </a:lnTo>
                  <a:lnTo>
                    <a:pt x="2774" y="144"/>
                  </a:lnTo>
                  <a:lnTo>
                    <a:pt x="2791" y="157"/>
                  </a:lnTo>
                  <a:lnTo>
                    <a:pt x="2806" y="170"/>
                  </a:lnTo>
                  <a:lnTo>
                    <a:pt x="2819" y="182"/>
                  </a:lnTo>
                  <a:lnTo>
                    <a:pt x="2833" y="194"/>
                  </a:lnTo>
                  <a:lnTo>
                    <a:pt x="2848" y="209"/>
                  </a:lnTo>
                  <a:lnTo>
                    <a:pt x="2861" y="226"/>
                  </a:lnTo>
                  <a:lnTo>
                    <a:pt x="2873" y="249"/>
                  </a:lnTo>
                  <a:lnTo>
                    <a:pt x="2882" y="275"/>
                  </a:lnTo>
                  <a:lnTo>
                    <a:pt x="2890" y="305"/>
                  </a:lnTo>
                  <a:lnTo>
                    <a:pt x="2896" y="338"/>
                  </a:lnTo>
                  <a:lnTo>
                    <a:pt x="2900" y="374"/>
                  </a:lnTo>
                  <a:lnTo>
                    <a:pt x="2903" y="410"/>
                  </a:lnTo>
                  <a:lnTo>
                    <a:pt x="2904" y="450"/>
                  </a:lnTo>
                  <a:lnTo>
                    <a:pt x="2903" y="489"/>
                  </a:lnTo>
                  <a:lnTo>
                    <a:pt x="2902" y="528"/>
                  </a:lnTo>
                  <a:lnTo>
                    <a:pt x="2899" y="567"/>
                  </a:lnTo>
                  <a:lnTo>
                    <a:pt x="2896" y="606"/>
                  </a:lnTo>
                  <a:lnTo>
                    <a:pt x="2892" y="642"/>
                  </a:lnTo>
                  <a:lnTo>
                    <a:pt x="2888" y="677"/>
                  </a:lnTo>
                  <a:lnTo>
                    <a:pt x="2884" y="710"/>
                  </a:lnTo>
                  <a:lnTo>
                    <a:pt x="2879" y="740"/>
                  </a:lnTo>
                  <a:lnTo>
                    <a:pt x="2874" y="766"/>
                  </a:lnTo>
                  <a:lnTo>
                    <a:pt x="2870" y="787"/>
                  </a:lnTo>
                  <a:lnTo>
                    <a:pt x="2866" y="805"/>
                  </a:lnTo>
                  <a:lnTo>
                    <a:pt x="2857" y="834"/>
                  </a:lnTo>
                  <a:lnTo>
                    <a:pt x="2846" y="865"/>
                  </a:lnTo>
                  <a:lnTo>
                    <a:pt x="2835" y="895"/>
                  </a:lnTo>
                  <a:lnTo>
                    <a:pt x="2822" y="927"/>
                  </a:lnTo>
                  <a:lnTo>
                    <a:pt x="2808" y="957"/>
                  </a:lnTo>
                  <a:lnTo>
                    <a:pt x="2796" y="987"/>
                  </a:lnTo>
                  <a:lnTo>
                    <a:pt x="2782" y="1015"/>
                  </a:lnTo>
                  <a:lnTo>
                    <a:pt x="2769" y="1041"/>
                  </a:lnTo>
                  <a:lnTo>
                    <a:pt x="2758" y="1065"/>
                  </a:lnTo>
                  <a:lnTo>
                    <a:pt x="2747" y="1085"/>
                  </a:lnTo>
                  <a:lnTo>
                    <a:pt x="2738" y="1102"/>
                  </a:lnTo>
                  <a:lnTo>
                    <a:pt x="2731" y="1114"/>
                  </a:lnTo>
                  <a:lnTo>
                    <a:pt x="2727" y="1123"/>
                  </a:lnTo>
                  <a:lnTo>
                    <a:pt x="2712" y="1162"/>
                  </a:lnTo>
                  <a:lnTo>
                    <a:pt x="2702" y="1203"/>
                  </a:lnTo>
                  <a:lnTo>
                    <a:pt x="2696" y="1243"/>
                  </a:lnTo>
                  <a:lnTo>
                    <a:pt x="2568" y="2501"/>
                  </a:lnTo>
                  <a:lnTo>
                    <a:pt x="2563" y="2529"/>
                  </a:lnTo>
                  <a:lnTo>
                    <a:pt x="2553" y="2555"/>
                  </a:lnTo>
                  <a:lnTo>
                    <a:pt x="2538" y="2577"/>
                  </a:lnTo>
                  <a:lnTo>
                    <a:pt x="2520" y="2597"/>
                  </a:lnTo>
                  <a:lnTo>
                    <a:pt x="2499" y="2613"/>
                  </a:lnTo>
                  <a:lnTo>
                    <a:pt x="2475" y="2625"/>
                  </a:lnTo>
                  <a:lnTo>
                    <a:pt x="2449" y="2632"/>
                  </a:lnTo>
                  <a:lnTo>
                    <a:pt x="2421" y="2635"/>
                  </a:lnTo>
                  <a:lnTo>
                    <a:pt x="2201" y="2635"/>
                  </a:lnTo>
                  <a:lnTo>
                    <a:pt x="2172" y="2632"/>
                  </a:lnTo>
                  <a:lnTo>
                    <a:pt x="2146" y="2625"/>
                  </a:lnTo>
                  <a:lnTo>
                    <a:pt x="2122" y="2613"/>
                  </a:lnTo>
                  <a:lnTo>
                    <a:pt x="2101" y="2597"/>
                  </a:lnTo>
                  <a:lnTo>
                    <a:pt x="2083" y="2577"/>
                  </a:lnTo>
                  <a:lnTo>
                    <a:pt x="2068" y="2555"/>
                  </a:lnTo>
                  <a:lnTo>
                    <a:pt x="2059" y="2529"/>
                  </a:lnTo>
                  <a:lnTo>
                    <a:pt x="2053" y="2501"/>
                  </a:lnTo>
                  <a:lnTo>
                    <a:pt x="1925" y="1243"/>
                  </a:lnTo>
                  <a:lnTo>
                    <a:pt x="1919" y="1203"/>
                  </a:lnTo>
                  <a:lnTo>
                    <a:pt x="1909" y="1162"/>
                  </a:lnTo>
                  <a:lnTo>
                    <a:pt x="1894" y="1123"/>
                  </a:lnTo>
                  <a:lnTo>
                    <a:pt x="1891" y="1118"/>
                  </a:lnTo>
                  <a:lnTo>
                    <a:pt x="1887" y="1109"/>
                  </a:lnTo>
                  <a:lnTo>
                    <a:pt x="1881" y="1099"/>
                  </a:lnTo>
                  <a:lnTo>
                    <a:pt x="1875" y="1109"/>
                  </a:lnTo>
                  <a:lnTo>
                    <a:pt x="1870" y="1118"/>
                  </a:lnTo>
                  <a:lnTo>
                    <a:pt x="1868" y="1123"/>
                  </a:lnTo>
                  <a:lnTo>
                    <a:pt x="1853" y="1162"/>
                  </a:lnTo>
                  <a:lnTo>
                    <a:pt x="1843" y="1203"/>
                  </a:lnTo>
                  <a:lnTo>
                    <a:pt x="1836" y="1243"/>
                  </a:lnTo>
                  <a:lnTo>
                    <a:pt x="1709" y="2501"/>
                  </a:lnTo>
                  <a:lnTo>
                    <a:pt x="1704" y="2529"/>
                  </a:lnTo>
                  <a:lnTo>
                    <a:pt x="1693" y="2555"/>
                  </a:lnTo>
                  <a:lnTo>
                    <a:pt x="1679" y="2577"/>
                  </a:lnTo>
                  <a:lnTo>
                    <a:pt x="1661" y="2597"/>
                  </a:lnTo>
                  <a:lnTo>
                    <a:pt x="1640" y="2613"/>
                  </a:lnTo>
                  <a:lnTo>
                    <a:pt x="1616" y="2625"/>
                  </a:lnTo>
                  <a:lnTo>
                    <a:pt x="1589" y="2632"/>
                  </a:lnTo>
                  <a:lnTo>
                    <a:pt x="1562" y="2635"/>
                  </a:lnTo>
                  <a:lnTo>
                    <a:pt x="1341" y="2635"/>
                  </a:lnTo>
                  <a:lnTo>
                    <a:pt x="1313" y="2632"/>
                  </a:lnTo>
                  <a:lnTo>
                    <a:pt x="1287" y="2625"/>
                  </a:lnTo>
                  <a:lnTo>
                    <a:pt x="1263" y="2613"/>
                  </a:lnTo>
                  <a:lnTo>
                    <a:pt x="1242" y="2597"/>
                  </a:lnTo>
                  <a:lnTo>
                    <a:pt x="1224" y="2577"/>
                  </a:lnTo>
                  <a:lnTo>
                    <a:pt x="1209" y="2555"/>
                  </a:lnTo>
                  <a:lnTo>
                    <a:pt x="1199" y="2529"/>
                  </a:lnTo>
                  <a:lnTo>
                    <a:pt x="1193" y="2501"/>
                  </a:lnTo>
                  <a:lnTo>
                    <a:pt x="1066" y="1243"/>
                  </a:lnTo>
                  <a:lnTo>
                    <a:pt x="1060" y="1203"/>
                  </a:lnTo>
                  <a:lnTo>
                    <a:pt x="1049" y="1162"/>
                  </a:lnTo>
                  <a:lnTo>
                    <a:pt x="1036" y="1123"/>
                  </a:lnTo>
                  <a:lnTo>
                    <a:pt x="1032" y="1118"/>
                  </a:lnTo>
                  <a:lnTo>
                    <a:pt x="1027" y="1109"/>
                  </a:lnTo>
                  <a:lnTo>
                    <a:pt x="1022" y="1099"/>
                  </a:lnTo>
                  <a:lnTo>
                    <a:pt x="1016" y="1109"/>
                  </a:lnTo>
                  <a:lnTo>
                    <a:pt x="1011" y="1118"/>
                  </a:lnTo>
                  <a:lnTo>
                    <a:pt x="1008" y="1123"/>
                  </a:lnTo>
                  <a:lnTo>
                    <a:pt x="994" y="1162"/>
                  </a:lnTo>
                  <a:lnTo>
                    <a:pt x="984" y="1203"/>
                  </a:lnTo>
                  <a:lnTo>
                    <a:pt x="977" y="1243"/>
                  </a:lnTo>
                  <a:lnTo>
                    <a:pt x="850" y="2501"/>
                  </a:lnTo>
                  <a:lnTo>
                    <a:pt x="844" y="2529"/>
                  </a:lnTo>
                  <a:lnTo>
                    <a:pt x="834" y="2555"/>
                  </a:lnTo>
                  <a:lnTo>
                    <a:pt x="820" y="2577"/>
                  </a:lnTo>
                  <a:lnTo>
                    <a:pt x="802" y="2597"/>
                  </a:lnTo>
                  <a:lnTo>
                    <a:pt x="780" y="2613"/>
                  </a:lnTo>
                  <a:lnTo>
                    <a:pt x="757" y="2625"/>
                  </a:lnTo>
                  <a:lnTo>
                    <a:pt x="731" y="2632"/>
                  </a:lnTo>
                  <a:lnTo>
                    <a:pt x="703" y="2635"/>
                  </a:lnTo>
                  <a:lnTo>
                    <a:pt x="482" y="2635"/>
                  </a:lnTo>
                  <a:lnTo>
                    <a:pt x="454" y="2632"/>
                  </a:lnTo>
                  <a:lnTo>
                    <a:pt x="428" y="2625"/>
                  </a:lnTo>
                  <a:lnTo>
                    <a:pt x="403" y="2613"/>
                  </a:lnTo>
                  <a:lnTo>
                    <a:pt x="382" y="2597"/>
                  </a:lnTo>
                  <a:lnTo>
                    <a:pt x="364" y="2577"/>
                  </a:lnTo>
                  <a:lnTo>
                    <a:pt x="351" y="2555"/>
                  </a:lnTo>
                  <a:lnTo>
                    <a:pt x="340" y="2529"/>
                  </a:lnTo>
                  <a:lnTo>
                    <a:pt x="335" y="2501"/>
                  </a:lnTo>
                  <a:lnTo>
                    <a:pt x="208" y="1243"/>
                  </a:lnTo>
                  <a:lnTo>
                    <a:pt x="201" y="1203"/>
                  </a:lnTo>
                  <a:lnTo>
                    <a:pt x="191" y="1162"/>
                  </a:lnTo>
                  <a:lnTo>
                    <a:pt x="176" y="1123"/>
                  </a:lnTo>
                  <a:lnTo>
                    <a:pt x="172" y="1114"/>
                  </a:lnTo>
                  <a:lnTo>
                    <a:pt x="164" y="1102"/>
                  </a:lnTo>
                  <a:lnTo>
                    <a:pt x="156" y="1085"/>
                  </a:lnTo>
                  <a:lnTo>
                    <a:pt x="145" y="1065"/>
                  </a:lnTo>
                  <a:lnTo>
                    <a:pt x="133" y="1041"/>
                  </a:lnTo>
                  <a:lnTo>
                    <a:pt x="121" y="1015"/>
                  </a:lnTo>
                  <a:lnTo>
                    <a:pt x="107" y="987"/>
                  </a:lnTo>
                  <a:lnTo>
                    <a:pt x="94" y="957"/>
                  </a:lnTo>
                  <a:lnTo>
                    <a:pt x="80" y="927"/>
                  </a:lnTo>
                  <a:lnTo>
                    <a:pt x="68" y="895"/>
                  </a:lnTo>
                  <a:lnTo>
                    <a:pt x="56" y="865"/>
                  </a:lnTo>
                  <a:lnTo>
                    <a:pt x="47" y="834"/>
                  </a:lnTo>
                  <a:lnTo>
                    <a:pt x="37" y="805"/>
                  </a:lnTo>
                  <a:lnTo>
                    <a:pt x="33" y="786"/>
                  </a:lnTo>
                  <a:lnTo>
                    <a:pt x="29" y="762"/>
                  </a:lnTo>
                  <a:lnTo>
                    <a:pt x="23" y="735"/>
                  </a:lnTo>
                  <a:lnTo>
                    <a:pt x="18" y="703"/>
                  </a:lnTo>
                  <a:lnTo>
                    <a:pt x="14" y="668"/>
                  </a:lnTo>
                  <a:lnTo>
                    <a:pt x="10" y="631"/>
                  </a:lnTo>
                  <a:lnTo>
                    <a:pt x="5" y="591"/>
                  </a:lnTo>
                  <a:lnTo>
                    <a:pt x="3" y="550"/>
                  </a:lnTo>
                  <a:lnTo>
                    <a:pt x="1" y="508"/>
                  </a:lnTo>
                  <a:lnTo>
                    <a:pt x="0" y="467"/>
                  </a:lnTo>
                  <a:lnTo>
                    <a:pt x="0" y="426"/>
                  </a:lnTo>
                  <a:lnTo>
                    <a:pt x="2" y="386"/>
                  </a:lnTo>
                  <a:lnTo>
                    <a:pt x="5" y="349"/>
                  </a:lnTo>
                  <a:lnTo>
                    <a:pt x="12" y="313"/>
                  </a:lnTo>
                  <a:lnTo>
                    <a:pt x="19" y="281"/>
                  </a:lnTo>
                  <a:lnTo>
                    <a:pt x="29" y="252"/>
                  </a:lnTo>
                  <a:lnTo>
                    <a:pt x="41" y="227"/>
                  </a:lnTo>
                  <a:lnTo>
                    <a:pt x="56" y="209"/>
                  </a:lnTo>
                  <a:lnTo>
                    <a:pt x="70" y="194"/>
                  </a:lnTo>
                  <a:lnTo>
                    <a:pt x="84" y="182"/>
                  </a:lnTo>
                  <a:lnTo>
                    <a:pt x="96" y="170"/>
                  </a:lnTo>
                  <a:lnTo>
                    <a:pt x="111" y="157"/>
                  </a:lnTo>
                  <a:lnTo>
                    <a:pt x="128" y="144"/>
                  </a:lnTo>
                  <a:lnTo>
                    <a:pt x="157" y="124"/>
                  </a:lnTo>
                  <a:lnTo>
                    <a:pt x="185" y="105"/>
                  </a:lnTo>
                  <a:lnTo>
                    <a:pt x="214" y="87"/>
                  </a:lnTo>
                  <a:lnTo>
                    <a:pt x="243" y="71"/>
                  </a:lnTo>
                  <a:lnTo>
                    <a:pt x="269" y="57"/>
                  </a:lnTo>
                  <a:lnTo>
                    <a:pt x="294" y="43"/>
                  </a:lnTo>
                  <a:lnTo>
                    <a:pt x="318" y="33"/>
                  </a:lnTo>
                  <a:lnTo>
                    <a:pt x="338" y="23"/>
                  </a:lnTo>
                  <a:lnTo>
                    <a:pt x="355" y="15"/>
                  </a:lnTo>
                  <a:lnTo>
                    <a:pt x="367" y="9"/>
                  </a:lnTo>
                  <a:lnTo>
                    <a:pt x="377" y="6"/>
                  </a:lnTo>
                  <a:lnTo>
                    <a:pt x="380" y="4"/>
                  </a:lnTo>
                  <a:lnTo>
                    <a:pt x="3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130"/>
            <p:cNvSpPr>
              <a:spLocks noEditPoints="1"/>
            </p:cNvSpPr>
            <p:nvPr/>
          </p:nvSpPr>
          <p:spPr bwMode="auto">
            <a:xfrm>
              <a:off x="7540625" y="2687638"/>
              <a:ext cx="101600" cy="123825"/>
            </a:xfrm>
            <a:custGeom>
              <a:avLst/>
              <a:gdLst>
                <a:gd name="T0" fmla="*/ 282 w 638"/>
                <a:gd name="T1" fmla="*/ 144 h 783"/>
                <a:gd name="T2" fmla="*/ 232 w 638"/>
                <a:gd name="T3" fmla="*/ 159 h 783"/>
                <a:gd name="T4" fmla="*/ 185 w 638"/>
                <a:gd name="T5" fmla="*/ 196 h 783"/>
                <a:gd name="T6" fmla="*/ 151 w 638"/>
                <a:gd name="T7" fmla="*/ 263 h 783"/>
                <a:gd name="T8" fmla="*/ 142 w 638"/>
                <a:gd name="T9" fmla="*/ 332 h 783"/>
                <a:gd name="T10" fmla="*/ 141 w 638"/>
                <a:gd name="T11" fmla="*/ 397 h 783"/>
                <a:gd name="T12" fmla="*/ 151 w 638"/>
                <a:gd name="T13" fmla="*/ 485 h 783"/>
                <a:gd name="T14" fmla="*/ 183 w 638"/>
                <a:gd name="T15" fmla="*/ 571 h 783"/>
                <a:gd name="T16" fmla="*/ 239 w 638"/>
                <a:gd name="T17" fmla="*/ 624 h 783"/>
                <a:gd name="T18" fmla="*/ 318 w 638"/>
                <a:gd name="T19" fmla="*/ 643 h 783"/>
                <a:gd name="T20" fmla="*/ 374 w 638"/>
                <a:gd name="T21" fmla="*/ 634 h 783"/>
                <a:gd name="T22" fmla="*/ 435 w 638"/>
                <a:gd name="T23" fmla="*/ 595 h 783"/>
                <a:gd name="T24" fmla="*/ 477 w 638"/>
                <a:gd name="T25" fmla="*/ 516 h 783"/>
                <a:gd name="T26" fmla="*/ 495 w 638"/>
                <a:gd name="T27" fmla="*/ 424 h 783"/>
                <a:gd name="T28" fmla="*/ 497 w 638"/>
                <a:gd name="T29" fmla="*/ 350 h 783"/>
                <a:gd name="T30" fmla="*/ 492 w 638"/>
                <a:gd name="T31" fmla="*/ 293 h 783"/>
                <a:gd name="T32" fmla="*/ 466 w 638"/>
                <a:gd name="T33" fmla="*/ 214 h 783"/>
                <a:gd name="T34" fmla="*/ 422 w 638"/>
                <a:gd name="T35" fmla="*/ 168 h 783"/>
                <a:gd name="T36" fmla="*/ 373 w 638"/>
                <a:gd name="T37" fmla="*/ 147 h 783"/>
                <a:gd name="T38" fmla="*/ 325 w 638"/>
                <a:gd name="T39" fmla="*/ 142 h 783"/>
                <a:gd name="T40" fmla="*/ 325 w 638"/>
                <a:gd name="T41" fmla="*/ 0 h 783"/>
                <a:gd name="T42" fmla="*/ 409 w 638"/>
                <a:gd name="T43" fmla="*/ 11 h 783"/>
                <a:gd name="T44" fmla="*/ 490 w 638"/>
                <a:gd name="T45" fmla="*/ 45 h 783"/>
                <a:gd name="T46" fmla="*/ 560 w 638"/>
                <a:gd name="T47" fmla="*/ 105 h 783"/>
                <a:gd name="T48" fmla="*/ 612 w 638"/>
                <a:gd name="T49" fmla="*/ 196 h 783"/>
                <a:gd name="T50" fmla="*/ 635 w 638"/>
                <a:gd name="T51" fmla="*/ 319 h 783"/>
                <a:gd name="T52" fmla="*/ 638 w 638"/>
                <a:gd name="T53" fmla="*/ 365 h 783"/>
                <a:gd name="T54" fmla="*/ 634 w 638"/>
                <a:gd name="T55" fmla="*/ 449 h 783"/>
                <a:gd name="T56" fmla="*/ 613 w 638"/>
                <a:gd name="T57" fmla="*/ 553 h 783"/>
                <a:gd name="T58" fmla="*/ 565 w 638"/>
                <a:gd name="T59" fmla="*/ 657 h 783"/>
                <a:gd name="T60" fmla="*/ 482 w 638"/>
                <a:gd name="T61" fmla="*/ 739 h 783"/>
                <a:gd name="T62" fmla="*/ 368 w 638"/>
                <a:gd name="T63" fmla="*/ 780 h 783"/>
                <a:gd name="T64" fmla="*/ 269 w 638"/>
                <a:gd name="T65" fmla="*/ 780 h 783"/>
                <a:gd name="T66" fmla="*/ 157 w 638"/>
                <a:gd name="T67" fmla="*/ 739 h 783"/>
                <a:gd name="T68" fmla="*/ 73 w 638"/>
                <a:gd name="T69" fmla="*/ 657 h 783"/>
                <a:gd name="T70" fmla="*/ 24 w 638"/>
                <a:gd name="T71" fmla="*/ 553 h 783"/>
                <a:gd name="T72" fmla="*/ 4 w 638"/>
                <a:gd name="T73" fmla="*/ 449 h 783"/>
                <a:gd name="T74" fmla="*/ 0 w 638"/>
                <a:gd name="T75" fmla="*/ 365 h 783"/>
                <a:gd name="T76" fmla="*/ 2 w 638"/>
                <a:gd name="T77" fmla="*/ 319 h 783"/>
                <a:gd name="T78" fmla="*/ 25 w 638"/>
                <a:gd name="T79" fmla="*/ 196 h 783"/>
                <a:gd name="T80" fmla="*/ 77 w 638"/>
                <a:gd name="T81" fmla="*/ 105 h 783"/>
                <a:gd name="T82" fmla="*/ 147 w 638"/>
                <a:gd name="T83" fmla="*/ 45 h 783"/>
                <a:gd name="T84" fmla="*/ 229 w 638"/>
                <a:gd name="T85" fmla="*/ 11 h 783"/>
                <a:gd name="T86" fmla="*/ 312 w 638"/>
                <a:gd name="T8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8" h="783">
                  <a:moveTo>
                    <a:pt x="312" y="142"/>
                  </a:moveTo>
                  <a:lnTo>
                    <a:pt x="297" y="142"/>
                  </a:lnTo>
                  <a:lnTo>
                    <a:pt x="282" y="144"/>
                  </a:lnTo>
                  <a:lnTo>
                    <a:pt x="266" y="147"/>
                  </a:lnTo>
                  <a:lnTo>
                    <a:pt x="249" y="151"/>
                  </a:lnTo>
                  <a:lnTo>
                    <a:pt x="232" y="159"/>
                  </a:lnTo>
                  <a:lnTo>
                    <a:pt x="215" y="168"/>
                  </a:lnTo>
                  <a:lnTo>
                    <a:pt x="200" y="180"/>
                  </a:lnTo>
                  <a:lnTo>
                    <a:pt x="185" y="196"/>
                  </a:lnTo>
                  <a:lnTo>
                    <a:pt x="171" y="214"/>
                  </a:lnTo>
                  <a:lnTo>
                    <a:pt x="161" y="236"/>
                  </a:lnTo>
                  <a:lnTo>
                    <a:pt x="151" y="263"/>
                  </a:lnTo>
                  <a:lnTo>
                    <a:pt x="145" y="293"/>
                  </a:lnTo>
                  <a:lnTo>
                    <a:pt x="142" y="328"/>
                  </a:lnTo>
                  <a:lnTo>
                    <a:pt x="142" y="332"/>
                  </a:lnTo>
                  <a:lnTo>
                    <a:pt x="141" y="350"/>
                  </a:lnTo>
                  <a:lnTo>
                    <a:pt x="140" y="371"/>
                  </a:lnTo>
                  <a:lnTo>
                    <a:pt x="141" y="397"/>
                  </a:lnTo>
                  <a:lnTo>
                    <a:pt x="142" y="424"/>
                  </a:lnTo>
                  <a:lnTo>
                    <a:pt x="146" y="454"/>
                  </a:lnTo>
                  <a:lnTo>
                    <a:pt x="151" y="485"/>
                  </a:lnTo>
                  <a:lnTo>
                    <a:pt x="159" y="515"/>
                  </a:lnTo>
                  <a:lnTo>
                    <a:pt x="169" y="545"/>
                  </a:lnTo>
                  <a:lnTo>
                    <a:pt x="183" y="571"/>
                  </a:lnTo>
                  <a:lnTo>
                    <a:pt x="200" y="595"/>
                  </a:lnTo>
                  <a:lnTo>
                    <a:pt x="219" y="612"/>
                  </a:lnTo>
                  <a:lnTo>
                    <a:pt x="239" y="624"/>
                  </a:lnTo>
                  <a:lnTo>
                    <a:pt x="263" y="634"/>
                  </a:lnTo>
                  <a:lnTo>
                    <a:pt x="289" y="640"/>
                  </a:lnTo>
                  <a:lnTo>
                    <a:pt x="318" y="643"/>
                  </a:lnTo>
                  <a:lnTo>
                    <a:pt x="320" y="643"/>
                  </a:lnTo>
                  <a:lnTo>
                    <a:pt x="348" y="640"/>
                  </a:lnTo>
                  <a:lnTo>
                    <a:pt x="374" y="634"/>
                  </a:lnTo>
                  <a:lnTo>
                    <a:pt x="397" y="624"/>
                  </a:lnTo>
                  <a:lnTo>
                    <a:pt x="417" y="612"/>
                  </a:lnTo>
                  <a:lnTo>
                    <a:pt x="435" y="595"/>
                  </a:lnTo>
                  <a:lnTo>
                    <a:pt x="453" y="571"/>
                  </a:lnTo>
                  <a:lnTo>
                    <a:pt x="467" y="545"/>
                  </a:lnTo>
                  <a:lnTo>
                    <a:pt x="477" y="516"/>
                  </a:lnTo>
                  <a:lnTo>
                    <a:pt x="486" y="485"/>
                  </a:lnTo>
                  <a:lnTo>
                    <a:pt x="491" y="454"/>
                  </a:lnTo>
                  <a:lnTo>
                    <a:pt x="495" y="424"/>
                  </a:lnTo>
                  <a:lnTo>
                    <a:pt x="497" y="397"/>
                  </a:lnTo>
                  <a:lnTo>
                    <a:pt x="498" y="371"/>
                  </a:lnTo>
                  <a:lnTo>
                    <a:pt x="497" y="350"/>
                  </a:lnTo>
                  <a:lnTo>
                    <a:pt x="495" y="332"/>
                  </a:lnTo>
                  <a:lnTo>
                    <a:pt x="495" y="328"/>
                  </a:lnTo>
                  <a:lnTo>
                    <a:pt x="492" y="293"/>
                  </a:lnTo>
                  <a:lnTo>
                    <a:pt x="486" y="263"/>
                  </a:lnTo>
                  <a:lnTo>
                    <a:pt x="477" y="236"/>
                  </a:lnTo>
                  <a:lnTo>
                    <a:pt x="466" y="214"/>
                  </a:lnTo>
                  <a:lnTo>
                    <a:pt x="453" y="196"/>
                  </a:lnTo>
                  <a:lnTo>
                    <a:pt x="438" y="180"/>
                  </a:lnTo>
                  <a:lnTo>
                    <a:pt x="422" y="168"/>
                  </a:lnTo>
                  <a:lnTo>
                    <a:pt x="405" y="159"/>
                  </a:lnTo>
                  <a:lnTo>
                    <a:pt x="390" y="151"/>
                  </a:lnTo>
                  <a:lnTo>
                    <a:pt x="373" y="147"/>
                  </a:lnTo>
                  <a:lnTo>
                    <a:pt x="356" y="144"/>
                  </a:lnTo>
                  <a:lnTo>
                    <a:pt x="340" y="142"/>
                  </a:lnTo>
                  <a:lnTo>
                    <a:pt x="325" y="142"/>
                  </a:lnTo>
                  <a:lnTo>
                    <a:pt x="312" y="142"/>
                  </a:lnTo>
                  <a:close/>
                  <a:moveTo>
                    <a:pt x="312" y="0"/>
                  </a:moveTo>
                  <a:lnTo>
                    <a:pt x="325" y="0"/>
                  </a:lnTo>
                  <a:lnTo>
                    <a:pt x="353" y="1"/>
                  </a:lnTo>
                  <a:lnTo>
                    <a:pt x="380" y="5"/>
                  </a:lnTo>
                  <a:lnTo>
                    <a:pt x="409" y="11"/>
                  </a:lnTo>
                  <a:lnTo>
                    <a:pt x="436" y="19"/>
                  </a:lnTo>
                  <a:lnTo>
                    <a:pt x="464" y="31"/>
                  </a:lnTo>
                  <a:lnTo>
                    <a:pt x="490" y="45"/>
                  </a:lnTo>
                  <a:lnTo>
                    <a:pt x="515" y="62"/>
                  </a:lnTo>
                  <a:lnTo>
                    <a:pt x="539" y="82"/>
                  </a:lnTo>
                  <a:lnTo>
                    <a:pt x="560" y="105"/>
                  </a:lnTo>
                  <a:lnTo>
                    <a:pt x="580" y="132"/>
                  </a:lnTo>
                  <a:lnTo>
                    <a:pt x="597" y="163"/>
                  </a:lnTo>
                  <a:lnTo>
                    <a:pt x="612" y="196"/>
                  </a:lnTo>
                  <a:lnTo>
                    <a:pt x="624" y="233"/>
                  </a:lnTo>
                  <a:lnTo>
                    <a:pt x="631" y="274"/>
                  </a:lnTo>
                  <a:lnTo>
                    <a:pt x="635" y="319"/>
                  </a:lnTo>
                  <a:lnTo>
                    <a:pt x="636" y="329"/>
                  </a:lnTo>
                  <a:lnTo>
                    <a:pt x="637" y="345"/>
                  </a:lnTo>
                  <a:lnTo>
                    <a:pt x="638" y="365"/>
                  </a:lnTo>
                  <a:lnTo>
                    <a:pt x="638" y="389"/>
                  </a:lnTo>
                  <a:lnTo>
                    <a:pt x="636" y="418"/>
                  </a:lnTo>
                  <a:lnTo>
                    <a:pt x="634" y="449"/>
                  </a:lnTo>
                  <a:lnTo>
                    <a:pt x="630" y="483"/>
                  </a:lnTo>
                  <a:lnTo>
                    <a:pt x="623" y="518"/>
                  </a:lnTo>
                  <a:lnTo>
                    <a:pt x="613" y="553"/>
                  </a:lnTo>
                  <a:lnTo>
                    <a:pt x="601" y="589"/>
                  </a:lnTo>
                  <a:lnTo>
                    <a:pt x="585" y="623"/>
                  </a:lnTo>
                  <a:lnTo>
                    <a:pt x="565" y="657"/>
                  </a:lnTo>
                  <a:lnTo>
                    <a:pt x="542" y="688"/>
                  </a:lnTo>
                  <a:lnTo>
                    <a:pt x="513" y="716"/>
                  </a:lnTo>
                  <a:lnTo>
                    <a:pt x="482" y="739"/>
                  </a:lnTo>
                  <a:lnTo>
                    <a:pt x="447" y="757"/>
                  </a:lnTo>
                  <a:lnTo>
                    <a:pt x="409" y="771"/>
                  </a:lnTo>
                  <a:lnTo>
                    <a:pt x="368" y="780"/>
                  </a:lnTo>
                  <a:lnTo>
                    <a:pt x="325" y="783"/>
                  </a:lnTo>
                  <a:lnTo>
                    <a:pt x="312" y="783"/>
                  </a:lnTo>
                  <a:lnTo>
                    <a:pt x="269" y="780"/>
                  </a:lnTo>
                  <a:lnTo>
                    <a:pt x="229" y="771"/>
                  </a:lnTo>
                  <a:lnTo>
                    <a:pt x="192" y="757"/>
                  </a:lnTo>
                  <a:lnTo>
                    <a:pt x="157" y="739"/>
                  </a:lnTo>
                  <a:lnTo>
                    <a:pt x="125" y="716"/>
                  </a:lnTo>
                  <a:lnTo>
                    <a:pt x="96" y="688"/>
                  </a:lnTo>
                  <a:lnTo>
                    <a:pt x="73" y="657"/>
                  </a:lnTo>
                  <a:lnTo>
                    <a:pt x="53" y="623"/>
                  </a:lnTo>
                  <a:lnTo>
                    <a:pt x="37" y="589"/>
                  </a:lnTo>
                  <a:lnTo>
                    <a:pt x="24" y="553"/>
                  </a:lnTo>
                  <a:lnTo>
                    <a:pt x="15" y="518"/>
                  </a:lnTo>
                  <a:lnTo>
                    <a:pt x="8" y="483"/>
                  </a:lnTo>
                  <a:lnTo>
                    <a:pt x="4" y="449"/>
                  </a:lnTo>
                  <a:lnTo>
                    <a:pt x="1" y="418"/>
                  </a:lnTo>
                  <a:lnTo>
                    <a:pt x="0" y="389"/>
                  </a:lnTo>
                  <a:lnTo>
                    <a:pt x="0" y="365"/>
                  </a:lnTo>
                  <a:lnTo>
                    <a:pt x="0" y="344"/>
                  </a:lnTo>
                  <a:lnTo>
                    <a:pt x="1" y="329"/>
                  </a:lnTo>
                  <a:lnTo>
                    <a:pt x="2" y="319"/>
                  </a:lnTo>
                  <a:lnTo>
                    <a:pt x="6" y="274"/>
                  </a:lnTo>
                  <a:lnTo>
                    <a:pt x="14" y="233"/>
                  </a:lnTo>
                  <a:lnTo>
                    <a:pt x="25" y="196"/>
                  </a:lnTo>
                  <a:lnTo>
                    <a:pt x="40" y="163"/>
                  </a:lnTo>
                  <a:lnTo>
                    <a:pt x="57" y="132"/>
                  </a:lnTo>
                  <a:lnTo>
                    <a:pt x="77" y="105"/>
                  </a:lnTo>
                  <a:lnTo>
                    <a:pt x="98" y="82"/>
                  </a:lnTo>
                  <a:lnTo>
                    <a:pt x="123" y="62"/>
                  </a:lnTo>
                  <a:lnTo>
                    <a:pt x="147" y="45"/>
                  </a:lnTo>
                  <a:lnTo>
                    <a:pt x="174" y="31"/>
                  </a:lnTo>
                  <a:lnTo>
                    <a:pt x="201" y="19"/>
                  </a:lnTo>
                  <a:lnTo>
                    <a:pt x="229" y="11"/>
                  </a:lnTo>
                  <a:lnTo>
                    <a:pt x="257" y="5"/>
                  </a:lnTo>
                  <a:lnTo>
                    <a:pt x="285" y="1"/>
                  </a:lnTo>
                  <a:lnTo>
                    <a:pt x="3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131"/>
            <p:cNvSpPr>
              <a:spLocks noEditPoints="1"/>
            </p:cNvSpPr>
            <p:nvPr/>
          </p:nvSpPr>
          <p:spPr bwMode="auto">
            <a:xfrm>
              <a:off x="7267575" y="2687638"/>
              <a:ext cx="101600" cy="123825"/>
            </a:xfrm>
            <a:custGeom>
              <a:avLst/>
              <a:gdLst>
                <a:gd name="T0" fmla="*/ 283 w 639"/>
                <a:gd name="T1" fmla="*/ 144 h 783"/>
                <a:gd name="T2" fmla="*/ 233 w 639"/>
                <a:gd name="T3" fmla="*/ 159 h 783"/>
                <a:gd name="T4" fmla="*/ 185 w 639"/>
                <a:gd name="T5" fmla="*/ 196 h 783"/>
                <a:gd name="T6" fmla="*/ 153 w 639"/>
                <a:gd name="T7" fmla="*/ 263 h 783"/>
                <a:gd name="T8" fmla="*/ 143 w 639"/>
                <a:gd name="T9" fmla="*/ 332 h 783"/>
                <a:gd name="T10" fmla="*/ 141 w 639"/>
                <a:gd name="T11" fmla="*/ 397 h 783"/>
                <a:gd name="T12" fmla="*/ 153 w 639"/>
                <a:gd name="T13" fmla="*/ 485 h 783"/>
                <a:gd name="T14" fmla="*/ 185 w 639"/>
                <a:gd name="T15" fmla="*/ 570 h 783"/>
                <a:gd name="T16" fmla="*/ 240 w 639"/>
                <a:gd name="T17" fmla="*/ 624 h 783"/>
                <a:gd name="T18" fmla="*/ 319 w 639"/>
                <a:gd name="T19" fmla="*/ 641 h 783"/>
                <a:gd name="T20" fmla="*/ 376 w 639"/>
                <a:gd name="T21" fmla="*/ 634 h 783"/>
                <a:gd name="T22" fmla="*/ 437 w 639"/>
                <a:gd name="T23" fmla="*/ 594 h 783"/>
                <a:gd name="T24" fmla="*/ 479 w 639"/>
                <a:gd name="T25" fmla="*/ 517 h 783"/>
                <a:gd name="T26" fmla="*/ 496 w 639"/>
                <a:gd name="T27" fmla="*/ 432 h 783"/>
                <a:gd name="T28" fmla="*/ 498 w 639"/>
                <a:gd name="T29" fmla="*/ 362 h 783"/>
                <a:gd name="T30" fmla="*/ 497 w 639"/>
                <a:gd name="T31" fmla="*/ 332 h 783"/>
                <a:gd name="T32" fmla="*/ 487 w 639"/>
                <a:gd name="T33" fmla="*/ 263 h 783"/>
                <a:gd name="T34" fmla="*/ 454 w 639"/>
                <a:gd name="T35" fmla="*/ 196 h 783"/>
                <a:gd name="T36" fmla="*/ 407 w 639"/>
                <a:gd name="T37" fmla="*/ 159 h 783"/>
                <a:gd name="T38" fmla="*/ 357 w 639"/>
                <a:gd name="T39" fmla="*/ 144 h 783"/>
                <a:gd name="T40" fmla="*/ 314 w 639"/>
                <a:gd name="T41" fmla="*/ 142 h 783"/>
                <a:gd name="T42" fmla="*/ 353 w 639"/>
                <a:gd name="T43" fmla="*/ 1 h 783"/>
                <a:gd name="T44" fmla="*/ 436 w 639"/>
                <a:gd name="T45" fmla="*/ 19 h 783"/>
                <a:gd name="T46" fmla="*/ 516 w 639"/>
                <a:gd name="T47" fmla="*/ 62 h 783"/>
                <a:gd name="T48" fmla="*/ 580 w 639"/>
                <a:gd name="T49" fmla="*/ 132 h 783"/>
                <a:gd name="T50" fmla="*/ 624 w 639"/>
                <a:gd name="T51" fmla="*/ 233 h 783"/>
                <a:gd name="T52" fmla="*/ 637 w 639"/>
                <a:gd name="T53" fmla="*/ 329 h 783"/>
                <a:gd name="T54" fmla="*/ 639 w 639"/>
                <a:gd name="T55" fmla="*/ 389 h 783"/>
                <a:gd name="T56" fmla="*/ 630 w 639"/>
                <a:gd name="T57" fmla="*/ 482 h 783"/>
                <a:gd name="T58" fmla="*/ 602 w 639"/>
                <a:gd name="T59" fmla="*/ 588 h 783"/>
                <a:gd name="T60" fmla="*/ 542 w 639"/>
                <a:gd name="T61" fmla="*/ 687 h 783"/>
                <a:gd name="T62" fmla="*/ 447 w 639"/>
                <a:gd name="T63" fmla="*/ 756 h 783"/>
                <a:gd name="T64" fmla="*/ 326 w 639"/>
                <a:gd name="T65" fmla="*/ 783 h 783"/>
                <a:gd name="T66" fmla="*/ 230 w 639"/>
                <a:gd name="T67" fmla="*/ 770 h 783"/>
                <a:gd name="T68" fmla="*/ 125 w 639"/>
                <a:gd name="T69" fmla="*/ 715 h 783"/>
                <a:gd name="T70" fmla="*/ 53 w 639"/>
                <a:gd name="T71" fmla="*/ 623 h 783"/>
                <a:gd name="T72" fmla="*/ 15 w 639"/>
                <a:gd name="T73" fmla="*/ 517 h 783"/>
                <a:gd name="T74" fmla="*/ 1 w 639"/>
                <a:gd name="T75" fmla="*/ 417 h 783"/>
                <a:gd name="T76" fmla="*/ 0 w 639"/>
                <a:gd name="T77" fmla="*/ 344 h 783"/>
                <a:gd name="T78" fmla="*/ 6 w 639"/>
                <a:gd name="T79" fmla="*/ 273 h 783"/>
                <a:gd name="T80" fmla="*/ 40 w 639"/>
                <a:gd name="T81" fmla="*/ 162 h 783"/>
                <a:gd name="T82" fmla="*/ 99 w 639"/>
                <a:gd name="T83" fmla="*/ 82 h 783"/>
                <a:gd name="T84" fmla="*/ 174 w 639"/>
                <a:gd name="T85" fmla="*/ 30 h 783"/>
                <a:gd name="T86" fmla="*/ 257 w 639"/>
                <a:gd name="T87" fmla="*/ 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9" h="783">
                  <a:moveTo>
                    <a:pt x="314" y="142"/>
                  </a:moveTo>
                  <a:lnTo>
                    <a:pt x="299" y="142"/>
                  </a:lnTo>
                  <a:lnTo>
                    <a:pt x="283" y="144"/>
                  </a:lnTo>
                  <a:lnTo>
                    <a:pt x="267" y="147"/>
                  </a:lnTo>
                  <a:lnTo>
                    <a:pt x="250" y="151"/>
                  </a:lnTo>
                  <a:lnTo>
                    <a:pt x="233" y="159"/>
                  </a:lnTo>
                  <a:lnTo>
                    <a:pt x="216" y="168"/>
                  </a:lnTo>
                  <a:lnTo>
                    <a:pt x="200" y="180"/>
                  </a:lnTo>
                  <a:lnTo>
                    <a:pt x="185" y="196"/>
                  </a:lnTo>
                  <a:lnTo>
                    <a:pt x="173" y="214"/>
                  </a:lnTo>
                  <a:lnTo>
                    <a:pt x="161" y="236"/>
                  </a:lnTo>
                  <a:lnTo>
                    <a:pt x="153" y="263"/>
                  </a:lnTo>
                  <a:lnTo>
                    <a:pt x="146" y="293"/>
                  </a:lnTo>
                  <a:lnTo>
                    <a:pt x="143" y="328"/>
                  </a:lnTo>
                  <a:lnTo>
                    <a:pt x="143" y="332"/>
                  </a:lnTo>
                  <a:lnTo>
                    <a:pt x="141" y="350"/>
                  </a:lnTo>
                  <a:lnTo>
                    <a:pt x="141" y="371"/>
                  </a:lnTo>
                  <a:lnTo>
                    <a:pt x="141" y="397"/>
                  </a:lnTo>
                  <a:lnTo>
                    <a:pt x="143" y="424"/>
                  </a:lnTo>
                  <a:lnTo>
                    <a:pt x="146" y="454"/>
                  </a:lnTo>
                  <a:lnTo>
                    <a:pt x="153" y="485"/>
                  </a:lnTo>
                  <a:lnTo>
                    <a:pt x="160" y="515"/>
                  </a:lnTo>
                  <a:lnTo>
                    <a:pt x="172" y="544"/>
                  </a:lnTo>
                  <a:lnTo>
                    <a:pt x="185" y="570"/>
                  </a:lnTo>
                  <a:lnTo>
                    <a:pt x="202" y="594"/>
                  </a:lnTo>
                  <a:lnTo>
                    <a:pt x="220" y="611"/>
                  </a:lnTo>
                  <a:lnTo>
                    <a:pt x="240" y="624"/>
                  </a:lnTo>
                  <a:lnTo>
                    <a:pt x="264" y="634"/>
                  </a:lnTo>
                  <a:lnTo>
                    <a:pt x="289" y="639"/>
                  </a:lnTo>
                  <a:lnTo>
                    <a:pt x="319" y="641"/>
                  </a:lnTo>
                  <a:lnTo>
                    <a:pt x="321" y="641"/>
                  </a:lnTo>
                  <a:lnTo>
                    <a:pt x="350" y="639"/>
                  </a:lnTo>
                  <a:lnTo>
                    <a:pt x="376" y="634"/>
                  </a:lnTo>
                  <a:lnTo>
                    <a:pt x="399" y="624"/>
                  </a:lnTo>
                  <a:lnTo>
                    <a:pt x="419" y="611"/>
                  </a:lnTo>
                  <a:lnTo>
                    <a:pt x="437" y="594"/>
                  </a:lnTo>
                  <a:lnTo>
                    <a:pt x="454" y="571"/>
                  </a:lnTo>
                  <a:lnTo>
                    <a:pt x="468" y="545"/>
                  </a:lnTo>
                  <a:lnTo>
                    <a:pt x="479" y="517"/>
                  </a:lnTo>
                  <a:lnTo>
                    <a:pt x="486" y="488"/>
                  </a:lnTo>
                  <a:lnTo>
                    <a:pt x="491" y="460"/>
                  </a:lnTo>
                  <a:lnTo>
                    <a:pt x="496" y="432"/>
                  </a:lnTo>
                  <a:lnTo>
                    <a:pt x="498" y="405"/>
                  </a:lnTo>
                  <a:lnTo>
                    <a:pt x="498" y="382"/>
                  </a:lnTo>
                  <a:lnTo>
                    <a:pt x="498" y="362"/>
                  </a:lnTo>
                  <a:lnTo>
                    <a:pt x="498" y="347"/>
                  </a:lnTo>
                  <a:lnTo>
                    <a:pt x="497" y="336"/>
                  </a:lnTo>
                  <a:lnTo>
                    <a:pt x="497" y="332"/>
                  </a:lnTo>
                  <a:lnTo>
                    <a:pt x="497" y="328"/>
                  </a:lnTo>
                  <a:lnTo>
                    <a:pt x="494" y="293"/>
                  </a:lnTo>
                  <a:lnTo>
                    <a:pt x="487" y="263"/>
                  </a:lnTo>
                  <a:lnTo>
                    <a:pt x="479" y="236"/>
                  </a:lnTo>
                  <a:lnTo>
                    <a:pt x="467" y="214"/>
                  </a:lnTo>
                  <a:lnTo>
                    <a:pt x="454" y="196"/>
                  </a:lnTo>
                  <a:lnTo>
                    <a:pt x="440" y="180"/>
                  </a:lnTo>
                  <a:lnTo>
                    <a:pt x="424" y="168"/>
                  </a:lnTo>
                  <a:lnTo>
                    <a:pt x="407" y="159"/>
                  </a:lnTo>
                  <a:lnTo>
                    <a:pt x="390" y="151"/>
                  </a:lnTo>
                  <a:lnTo>
                    <a:pt x="373" y="147"/>
                  </a:lnTo>
                  <a:lnTo>
                    <a:pt x="357" y="144"/>
                  </a:lnTo>
                  <a:lnTo>
                    <a:pt x="341" y="142"/>
                  </a:lnTo>
                  <a:lnTo>
                    <a:pt x="326" y="142"/>
                  </a:lnTo>
                  <a:lnTo>
                    <a:pt x="314" y="142"/>
                  </a:lnTo>
                  <a:close/>
                  <a:moveTo>
                    <a:pt x="312" y="0"/>
                  </a:moveTo>
                  <a:lnTo>
                    <a:pt x="325" y="0"/>
                  </a:lnTo>
                  <a:lnTo>
                    <a:pt x="353" y="1"/>
                  </a:lnTo>
                  <a:lnTo>
                    <a:pt x="381" y="4"/>
                  </a:lnTo>
                  <a:lnTo>
                    <a:pt x="409" y="11"/>
                  </a:lnTo>
                  <a:lnTo>
                    <a:pt x="436" y="19"/>
                  </a:lnTo>
                  <a:lnTo>
                    <a:pt x="464" y="30"/>
                  </a:lnTo>
                  <a:lnTo>
                    <a:pt x="490" y="45"/>
                  </a:lnTo>
                  <a:lnTo>
                    <a:pt x="516" y="62"/>
                  </a:lnTo>
                  <a:lnTo>
                    <a:pt x="539" y="82"/>
                  </a:lnTo>
                  <a:lnTo>
                    <a:pt x="561" y="105"/>
                  </a:lnTo>
                  <a:lnTo>
                    <a:pt x="580" y="132"/>
                  </a:lnTo>
                  <a:lnTo>
                    <a:pt x="598" y="162"/>
                  </a:lnTo>
                  <a:lnTo>
                    <a:pt x="612" y="196"/>
                  </a:lnTo>
                  <a:lnTo>
                    <a:pt x="624" y="233"/>
                  </a:lnTo>
                  <a:lnTo>
                    <a:pt x="632" y="273"/>
                  </a:lnTo>
                  <a:lnTo>
                    <a:pt x="637" y="319"/>
                  </a:lnTo>
                  <a:lnTo>
                    <a:pt x="637" y="329"/>
                  </a:lnTo>
                  <a:lnTo>
                    <a:pt x="638" y="344"/>
                  </a:lnTo>
                  <a:lnTo>
                    <a:pt x="639" y="364"/>
                  </a:lnTo>
                  <a:lnTo>
                    <a:pt x="639" y="389"/>
                  </a:lnTo>
                  <a:lnTo>
                    <a:pt x="638" y="417"/>
                  </a:lnTo>
                  <a:lnTo>
                    <a:pt x="634" y="449"/>
                  </a:lnTo>
                  <a:lnTo>
                    <a:pt x="630" y="482"/>
                  </a:lnTo>
                  <a:lnTo>
                    <a:pt x="624" y="517"/>
                  </a:lnTo>
                  <a:lnTo>
                    <a:pt x="614" y="553"/>
                  </a:lnTo>
                  <a:lnTo>
                    <a:pt x="602" y="588"/>
                  </a:lnTo>
                  <a:lnTo>
                    <a:pt x="586" y="623"/>
                  </a:lnTo>
                  <a:lnTo>
                    <a:pt x="566" y="656"/>
                  </a:lnTo>
                  <a:lnTo>
                    <a:pt x="542" y="687"/>
                  </a:lnTo>
                  <a:lnTo>
                    <a:pt x="514" y="715"/>
                  </a:lnTo>
                  <a:lnTo>
                    <a:pt x="482" y="738"/>
                  </a:lnTo>
                  <a:lnTo>
                    <a:pt x="447" y="756"/>
                  </a:lnTo>
                  <a:lnTo>
                    <a:pt x="409" y="770"/>
                  </a:lnTo>
                  <a:lnTo>
                    <a:pt x="369" y="779"/>
                  </a:lnTo>
                  <a:lnTo>
                    <a:pt x="326" y="783"/>
                  </a:lnTo>
                  <a:lnTo>
                    <a:pt x="314" y="783"/>
                  </a:lnTo>
                  <a:lnTo>
                    <a:pt x="270" y="779"/>
                  </a:lnTo>
                  <a:lnTo>
                    <a:pt x="230" y="770"/>
                  </a:lnTo>
                  <a:lnTo>
                    <a:pt x="193" y="757"/>
                  </a:lnTo>
                  <a:lnTo>
                    <a:pt x="157" y="738"/>
                  </a:lnTo>
                  <a:lnTo>
                    <a:pt x="125" y="715"/>
                  </a:lnTo>
                  <a:lnTo>
                    <a:pt x="96" y="687"/>
                  </a:lnTo>
                  <a:lnTo>
                    <a:pt x="72" y="656"/>
                  </a:lnTo>
                  <a:lnTo>
                    <a:pt x="53" y="623"/>
                  </a:lnTo>
                  <a:lnTo>
                    <a:pt x="37" y="588"/>
                  </a:lnTo>
                  <a:lnTo>
                    <a:pt x="24" y="552"/>
                  </a:lnTo>
                  <a:lnTo>
                    <a:pt x="15" y="517"/>
                  </a:lnTo>
                  <a:lnTo>
                    <a:pt x="9" y="482"/>
                  </a:lnTo>
                  <a:lnTo>
                    <a:pt x="3" y="448"/>
                  </a:lnTo>
                  <a:lnTo>
                    <a:pt x="1" y="417"/>
                  </a:lnTo>
                  <a:lnTo>
                    <a:pt x="0" y="388"/>
                  </a:lnTo>
                  <a:lnTo>
                    <a:pt x="0" y="364"/>
                  </a:lnTo>
                  <a:lnTo>
                    <a:pt x="0" y="344"/>
                  </a:lnTo>
                  <a:lnTo>
                    <a:pt x="1" y="328"/>
                  </a:lnTo>
                  <a:lnTo>
                    <a:pt x="2" y="319"/>
                  </a:lnTo>
                  <a:lnTo>
                    <a:pt x="6" y="273"/>
                  </a:lnTo>
                  <a:lnTo>
                    <a:pt x="14" y="233"/>
                  </a:lnTo>
                  <a:lnTo>
                    <a:pt x="26" y="196"/>
                  </a:lnTo>
                  <a:lnTo>
                    <a:pt x="40" y="162"/>
                  </a:lnTo>
                  <a:lnTo>
                    <a:pt x="57" y="132"/>
                  </a:lnTo>
                  <a:lnTo>
                    <a:pt x="77" y="105"/>
                  </a:lnTo>
                  <a:lnTo>
                    <a:pt x="99" y="82"/>
                  </a:lnTo>
                  <a:lnTo>
                    <a:pt x="123" y="62"/>
                  </a:lnTo>
                  <a:lnTo>
                    <a:pt x="148" y="45"/>
                  </a:lnTo>
                  <a:lnTo>
                    <a:pt x="174" y="30"/>
                  </a:lnTo>
                  <a:lnTo>
                    <a:pt x="201" y="19"/>
                  </a:lnTo>
                  <a:lnTo>
                    <a:pt x="229" y="11"/>
                  </a:lnTo>
                  <a:lnTo>
                    <a:pt x="257" y="4"/>
                  </a:lnTo>
                  <a:lnTo>
                    <a:pt x="285" y="1"/>
                  </a:lnTo>
                  <a:lnTo>
                    <a:pt x="3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132"/>
            <p:cNvSpPr>
              <a:spLocks noEditPoints="1"/>
            </p:cNvSpPr>
            <p:nvPr/>
          </p:nvSpPr>
          <p:spPr bwMode="auto">
            <a:xfrm>
              <a:off x="7404100" y="2687638"/>
              <a:ext cx="101600" cy="123825"/>
            </a:xfrm>
            <a:custGeom>
              <a:avLst/>
              <a:gdLst>
                <a:gd name="T0" fmla="*/ 283 w 639"/>
                <a:gd name="T1" fmla="*/ 144 h 783"/>
                <a:gd name="T2" fmla="*/ 233 w 639"/>
                <a:gd name="T3" fmla="*/ 159 h 783"/>
                <a:gd name="T4" fmla="*/ 186 w 639"/>
                <a:gd name="T5" fmla="*/ 196 h 783"/>
                <a:gd name="T6" fmla="*/ 152 w 639"/>
                <a:gd name="T7" fmla="*/ 263 h 783"/>
                <a:gd name="T8" fmla="*/ 143 w 639"/>
                <a:gd name="T9" fmla="*/ 332 h 783"/>
                <a:gd name="T10" fmla="*/ 142 w 639"/>
                <a:gd name="T11" fmla="*/ 397 h 783"/>
                <a:gd name="T12" fmla="*/ 152 w 639"/>
                <a:gd name="T13" fmla="*/ 485 h 783"/>
                <a:gd name="T14" fmla="*/ 184 w 639"/>
                <a:gd name="T15" fmla="*/ 570 h 783"/>
                <a:gd name="T16" fmla="*/ 240 w 639"/>
                <a:gd name="T17" fmla="*/ 624 h 783"/>
                <a:gd name="T18" fmla="*/ 319 w 639"/>
                <a:gd name="T19" fmla="*/ 641 h 783"/>
                <a:gd name="T20" fmla="*/ 376 w 639"/>
                <a:gd name="T21" fmla="*/ 634 h 783"/>
                <a:gd name="T22" fmla="*/ 437 w 639"/>
                <a:gd name="T23" fmla="*/ 594 h 783"/>
                <a:gd name="T24" fmla="*/ 479 w 639"/>
                <a:gd name="T25" fmla="*/ 517 h 783"/>
                <a:gd name="T26" fmla="*/ 496 w 639"/>
                <a:gd name="T27" fmla="*/ 432 h 783"/>
                <a:gd name="T28" fmla="*/ 498 w 639"/>
                <a:gd name="T29" fmla="*/ 362 h 783"/>
                <a:gd name="T30" fmla="*/ 497 w 639"/>
                <a:gd name="T31" fmla="*/ 332 h 783"/>
                <a:gd name="T32" fmla="*/ 487 w 639"/>
                <a:gd name="T33" fmla="*/ 263 h 783"/>
                <a:gd name="T34" fmla="*/ 454 w 639"/>
                <a:gd name="T35" fmla="*/ 196 h 783"/>
                <a:gd name="T36" fmla="*/ 407 w 639"/>
                <a:gd name="T37" fmla="*/ 159 h 783"/>
                <a:gd name="T38" fmla="*/ 357 w 639"/>
                <a:gd name="T39" fmla="*/ 144 h 783"/>
                <a:gd name="T40" fmla="*/ 313 w 639"/>
                <a:gd name="T41" fmla="*/ 142 h 783"/>
                <a:gd name="T42" fmla="*/ 353 w 639"/>
                <a:gd name="T43" fmla="*/ 1 h 783"/>
                <a:gd name="T44" fmla="*/ 436 w 639"/>
                <a:gd name="T45" fmla="*/ 19 h 783"/>
                <a:gd name="T46" fmla="*/ 516 w 639"/>
                <a:gd name="T47" fmla="*/ 62 h 783"/>
                <a:gd name="T48" fmla="*/ 580 w 639"/>
                <a:gd name="T49" fmla="*/ 132 h 783"/>
                <a:gd name="T50" fmla="*/ 624 w 639"/>
                <a:gd name="T51" fmla="*/ 233 h 783"/>
                <a:gd name="T52" fmla="*/ 636 w 639"/>
                <a:gd name="T53" fmla="*/ 329 h 783"/>
                <a:gd name="T54" fmla="*/ 639 w 639"/>
                <a:gd name="T55" fmla="*/ 389 h 783"/>
                <a:gd name="T56" fmla="*/ 630 w 639"/>
                <a:gd name="T57" fmla="*/ 482 h 783"/>
                <a:gd name="T58" fmla="*/ 601 w 639"/>
                <a:gd name="T59" fmla="*/ 588 h 783"/>
                <a:gd name="T60" fmla="*/ 542 w 639"/>
                <a:gd name="T61" fmla="*/ 687 h 783"/>
                <a:gd name="T62" fmla="*/ 447 w 639"/>
                <a:gd name="T63" fmla="*/ 756 h 783"/>
                <a:gd name="T64" fmla="*/ 325 w 639"/>
                <a:gd name="T65" fmla="*/ 783 h 783"/>
                <a:gd name="T66" fmla="*/ 230 w 639"/>
                <a:gd name="T67" fmla="*/ 770 h 783"/>
                <a:gd name="T68" fmla="*/ 125 w 639"/>
                <a:gd name="T69" fmla="*/ 715 h 783"/>
                <a:gd name="T70" fmla="*/ 53 w 639"/>
                <a:gd name="T71" fmla="*/ 623 h 783"/>
                <a:gd name="T72" fmla="*/ 15 w 639"/>
                <a:gd name="T73" fmla="*/ 517 h 783"/>
                <a:gd name="T74" fmla="*/ 1 w 639"/>
                <a:gd name="T75" fmla="*/ 417 h 783"/>
                <a:gd name="T76" fmla="*/ 0 w 639"/>
                <a:gd name="T77" fmla="*/ 344 h 783"/>
                <a:gd name="T78" fmla="*/ 6 w 639"/>
                <a:gd name="T79" fmla="*/ 273 h 783"/>
                <a:gd name="T80" fmla="*/ 40 w 639"/>
                <a:gd name="T81" fmla="*/ 162 h 783"/>
                <a:gd name="T82" fmla="*/ 98 w 639"/>
                <a:gd name="T83" fmla="*/ 82 h 783"/>
                <a:gd name="T84" fmla="*/ 175 w 639"/>
                <a:gd name="T85" fmla="*/ 30 h 783"/>
                <a:gd name="T86" fmla="*/ 257 w 639"/>
                <a:gd name="T87" fmla="*/ 4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39" h="783">
                  <a:moveTo>
                    <a:pt x="313" y="142"/>
                  </a:moveTo>
                  <a:lnTo>
                    <a:pt x="299" y="142"/>
                  </a:lnTo>
                  <a:lnTo>
                    <a:pt x="283" y="144"/>
                  </a:lnTo>
                  <a:lnTo>
                    <a:pt x="267" y="147"/>
                  </a:lnTo>
                  <a:lnTo>
                    <a:pt x="250" y="151"/>
                  </a:lnTo>
                  <a:lnTo>
                    <a:pt x="233" y="159"/>
                  </a:lnTo>
                  <a:lnTo>
                    <a:pt x="216" y="168"/>
                  </a:lnTo>
                  <a:lnTo>
                    <a:pt x="201" y="180"/>
                  </a:lnTo>
                  <a:lnTo>
                    <a:pt x="186" y="196"/>
                  </a:lnTo>
                  <a:lnTo>
                    <a:pt x="173" y="214"/>
                  </a:lnTo>
                  <a:lnTo>
                    <a:pt x="162" y="236"/>
                  </a:lnTo>
                  <a:lnTo>
                    <a:pt x="152" y="263"/>
                  </a:lnTo>
                  <a:lnTo>
                    <a:pt x="146" y="293"/>
                  </a:lnTo>
                  <a:lnTo>
                    <a:pt x="143" y="328"/>
                  </a:lnTo>
                  <a:lnTo>
                    <a:pt x="143" y="332"/>
                  </a:lnTo>
                  <a:lnTo>
                    <a:pt x="142" y="350"/>
                  </a:lnTo>
                  <a:lnTo>
                    <a:pt x="141" y="371"/>
                  </a:lnTo>
                  <a:lnTo>
                    <a:pt x="142" y="397"/>
                  </a:lnTo>
                  <a:lnTo>
                    <a:pt x="143" y="424"/>
                  </a:lnTo>
                  <a:lnTo>
                    <a:pt x="147" y="454"/>
                  </a:lnTo>
                  <a:lnTo>
                    <a:pt x="152" y="485"/>
                  </a:lnTo>
                  <a:lnTo>
                    <a:pt x="160" y="515"/>
                  </a:lnTo>
                  <a:lnTo>
                    <a:pt x="170" y="544"/>
                  </a:lnTo>
                  <a:lnTo>
                    <a:pt x="184" y="570"/>
                  </a:lnTo>
                  <a:lnTo>
                    <a:pt x="201" y="594"/>
                  </a:lnTo>
                  <a:lnTo>
                    <a:pt x="220" y="611"/>
                  </a:lnTo>
                  <a:lnTo>
                    <a:pt x="240" y="624"/>
                  </a:lnTo>
                  <a:lnTo>
                    <a:pt x="264" y="634"/>
                  </a:lnTo>
                  <a:lnTo>
                    <a:pt x="289" y="639"/>
                  </a:lnTo>
                  <a:lnTo>
                    <a:pt x="319" y="641"/>
                  </a:lnTo>
                  <a:lnTo>
                    <a:pt x="321" y="641"/>
                  </a:lnTo>
                  <a:lnTo>
                    <a:pt x="349" y="639"/>
                  </a:lnTo>
                  <a:lnTo>
                    <a:pt x="376" y="634"/>
                  </a:lnTo>
                  <a:lnTo>
                    <a:pt x="399" y="624"/>
                  </a:lnTo>
                  <a:lnTo>
                    <a:pt x="419" y="611"/>
                  </a:lnTo>
                  <a:lnTo>
                    <a:pt x="437" y="594"/>
                  </a:lnTo>
                  <a:lnTo>
                    <a:pt x="454" y="571"/>
                  </a:lnTo>
                  <a:lnTo>
                    <a:pt x="468" y="545"/>
                  </a:lnTo>
                  <a:lnTo>
                    <a:pt x="479" y="517"/>
                  </a:lnTo>
                  <a:lnTo>
                    <a:pt x="486" y="488"/>
                  </a:lnTo>
                  <a:lnTo>
                    <a:pt x="491" y="460"/>
                  </a:lnTo>
                  <a:lnTo>
                    <a:pt x="496" y="432"/>
                  </a:lnTo>
                  <a:lnTo>
                    <a:pt x="498" y="405"/>
                  </a:lnTo>
                  <a:lnTo>
                    <a:pt x="498" y="382"/>
                  </a:lnTo>
                  <a:lnTo>
                    <a:pt x="498" y="362"/>
                  </a:lnTo>
                  <a:lnTo>
                    <a:pt x="498" y="347"/>
                  </a:lnTo>
                  <a:lnTo>
                    <a:pt x="497" y="336"/>
                  </a:lnTo>
                  <a:lnTo>
                    <a:pt x="497" y="332"/>
                  </a:lnTo>
                  <a:lnTo>
                    <a:pt x="497" y="328"/>
                  </a:lnTo>
                  <a:lnTo>
                    <a:pt x="493" y="293"/>
                  </a:lnTo>
                  <a:lnTo>
                    <a:pt x="487" y="263"/>
                  </a:lnTo>
                  <a:lnTo>
                    <a:pt x="479" y="236"/>
                  </a:lnTo>
                  <a:lnTo>
                    <a:pt x="467" y="214"/>
                  </a:lnTo>
                  <a:lnTo>
                    <a:pt x="454" y="196"/>
                  </a:lnTo>
                  <a:lnTo>
                    <a:pt x="439" y="180"/>
                  </a:lnTo>
                  <a:lnTo>
                    <a:pt x="424" y="168"/>
                  </a:lnTo>
                  <a:lnTo>
                    <a:pt x="407" y="159"/>
                  </a:lnTo>
                  <a:lnTo>
                    <a:pt x="390" y="151"/>
                  </a:lnTo>
                  <a:lnTo>
                    <a:pt x="373" y="147"/>
                  </a:lnTo>
                  <a:lnTo>
                    <a:pt x="357" y="144"/>
                  </a:lnTo>
                  <a:lnTo>
                    <a:pt x="341" y="142"/>
                  </a:lnTo>
                  <a:lnTo>
                    <a:pt x="326" y="142"/>
                  </a:lnTo>
                  <a:lnTo>
                    <a:pt x="313" y="142"/>
                  </a:lnTo>
                  <a:close/>
                  <a:moveTo>
                    <a:pt x="312" y="0"/>
                  </a:moveTo>
                  <a:lnTo>
                    <a:pt x="325" y="0"/>
                  </a:lnTo>
                  <a:lnTo>
                    <a:pt x="353" y="1"/>
                  </a:lnTo>
                  <a:lnTo>
                    <a:pt x="381" y="4"/>
                  </a:lnTo>
                  <a:lnTo>
                    <a:pt x="409" y="11"/>
                  </a:lnTo>
                  <a:lnTo>
                    <a:pt x="436" y="19"/>
                  </a:lnTo>
                  <a:lnTo>
                    <a:pt x="464" y="30"/>
                  </a:lnTo>
                  <a:lnTo>
                    <a:pt x="490" y="45"/>
                  </a:lnTo>
                  <a:lnTo>
                    <a:pt x="516" y="62"/>
                  </a:lnTo>
                  <a:lnTo>
                    <a:pt x="539" y="82"/>
                  </a:lnTo>
                  <a:lnTo>
                    <a:pt x="561" y="105"/>
                  </a:lnTo>
                  <a:lnTo>
                    <a:pt x="580" y="132"/>
                  </a:lnTo>
                  <a:lnTo>
                    <a:pt x="598" y="162"/>
                  </a:lnTo>
                  <a:lnTo>
                    <a:pt x="612" y="196"/>
                  </a:lnTo>
                  <a:lnTo>
                    <a:pt x="624" y="233"/>
                  </a:lnTo>
                  <a:lnTo>
                    <a:pt x="632" y="273"/>
                  </a:lnTo>
                  <a:lnTo>
                    <a:pt x="636" y="319"/>
                  </a:lnTo>
                  <a:lnTo>
                    <a:pt x="636" y="329"/>
                  </a:lnTo>
                  <a:lnTo>
                    <a:pt x="637" y="344"/>
                  </a:lnTo>
                  <a:lnTo>
                    <a:pt x="639" y="364"/>
                  </a:lnTo>
                  <a:lnTo>
                    <a:pt x="639" y="389"/>
                  </a:lnTo>
                  <a:lnTo>
                    <a:pt x="637" y="417"/>
                  </a:lnTo>
                  <a:lnTo>
                    <a:pt x="634" y="449"/>
                  </a:lnTo>
                  <a:lnTo>
                    <a:pt x="630" y="482"/>
                  </a:lnTo>
                  <a:lnTo>
                    <a:pt x="624" y="517"/>
                  </a:lnTo>
                  <a:lnTo>
                    <a:pt x="614" y="553"/>
                  </a:lnTo>
                  <a:lnTo>
                    <a:pt x="601" y="588"/>
                  </a:lnTo>
                  <a:lnTo>
                    <a:pt x="586" y="623"/>
                  </a:lnTo>
                  <a:lnTo>
                    <a:pt x="565" y="656"/>
                  </a:lnTo>
                  <a:lnTo>
                    <a:pt x="542" y="687"/>
                  </a:lnTo>
                  <a:lnTo>
                    <a:pt x="514" y="715"/>
                  </a:lnTo>
                  <a:lnTo>
                    <a:pt x="482" y="738"/>
                  </a:lnTo>
                  <a:lnTo>
                    <a:pt x="447" y="756"/>
                  </a:lnTo>
                  <a:lnTo>
                    <a:pt x="409" y="770"/>
                  </a:lnTo>
                  <a:lnTo>
                    <a:pt x="368" y="779"/>
                  </a:lnTo>
                  <a:lnTo>
                    <a:pt x="325" y="783"/>
                  </a:lnTo>
                  <a:lnTo>
                    <a:pt x="312" y="783"/>
                  </a:lnTo>
                  <a:lnTo>
                    <a:pt x="270" y="779"/>
                  </a:lnTo>
                  <a:lnTo>
                    <a:pt x="230" y="770"/>
                  </a:lnTo>
                  <a:lnTo>
                    <a:pt x="192" y="757"/>
                  </a:lnTo>
                  <a:lnTo>
                    <a:pt x="157" y="738"/>
                  </a:lnTo>
                  <a:lnTo>
                    <a:pt x="125" y="715"/>
                  </a:lnTo>
                  <a:lnTo>
                    <a:pt x="96" y="687"/>
                  </a:lnTo>
                  <a:lnTo>
                    <a:pt x="72" y="656"/>
                  </a:lnTo>
                  <a:lnTo>
                    <a:pt x="53" y="623"/>
                  </a:lnTo>
                  <a:lnTo>
                    <a:pt x="37" y="588"/>
                  </a:lnTo>
                  <a:lnTo>
                    <a:pt x="24" y="552"/>
                  </a:lnTo>
                  <a:lnTo>
                    <a:pt x="15" y="517"/>
                  </a:lnTo>
                  <a:lnTo>
                    <a:pt x="8" y="482"/>
                  </a:lnTo>
                  <a:lnTo>
                    <a:pt x="3" y="448"/>
                  </a:lnTo>
                  <a:lnTo>
                    <a:pt x="1" y="417"/>
                  </a:lnTo>
                  <a:lnTo>
                    <a:pt x="0" y="388"/>
                  </a:lnTo>
                  <a:lnTo>
                    <a:pt x="0" y="364"/>
                  </a:lnTo>
                  <a:lnTo>
                    <a:pt x="0" y="344"/>
                  </a:lnTo>
                  <a:lnTo>
                    <a:pt x="1" y="328"/>
                  </a:lnTo>
                  <a:lnTo>
                    <a:pt x="2" y="319"/>
                  </a:lnTo>
                  <a:lnTo>
                    <a:pt x="6" y="273"/>
                  </a:lnTo>
                  <a:lnTo>
                    <a:pt x="14" y="233"/>
                  </a:lnTo>
                  <a:lnTo>
                    <a:pt x="25" y="196"/>
                  </a:lnTo>
                  <a:lnTo>
                    <a:pt x="40" y="162"/>
                  </a:lnTo>
                  <a:lnTo>
                    <a:pt x="57" y="132"/>
                  </a:lnTo>
                  <a:lnTo>
                    <a:pt x="77" y="105"/>
                  </a:lnTo>
                  <a:lnTo>
                    <a:pt x="98" y="82"/>
                  </a:lnTo>
                  <a:lnTo>
                    <a:pt x="123" y="62"/>
                  </a:lnTo>
                  <a:lnTo>
                    <a:pt x="148" y="45"/>
                  </a:lnTo>
                  <a:lnTo>
                    <a:pt x="175" y="30"/>
                  </a:lnTo>
                  <a:lnTo>
                    <a:pt x="201" y="19"/>
                  </a:lnTo>
                  <a:lnTo>
                    <a:pt x="230" y="11"/>
                  </a:lnTo>
                  <a:lnTo>
                    <a:pt x="257" y="4"/>
                  </a:lnTo>
                  <a:lnTo>
                    <a:pt x="285" y="1"/>
                  </a:lnTo>
                  <a:lnTo>
                    <a:pt x="3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4" name="Group 227"/>
          <p:cNvGrpSpPr/>
          <p:nvPr/>
        </p:nvGrpSpPr>
        <p:grpSpPr>
          <a:xfrm>
            <a:off x="9328011" y="1608701"/>
            <a:ext cx="552450" cy="488951"/>
            <a:chOff x="6307138" y="2720975"/>
            <a:chExt cx="552450" cy="488951"/>
          </a:xfrm>
          <a:solidFill>
            <a:srgbClr val="000000"/>
          </a:solidFill>
        </p:grpSpPr>
        <p:sp>
          <p:nvSpPr>
            <p:cNvPr id="735" name="Freeform 137"/>
            <p:cNvSpPr>
              <a:spLocks noEditPoints="1"/>
            </p:cNvSpPr>
            <p:nvPr/>
          </p:nvSpPr>
          <p:spPr bwMode="auto">
            <a:xfrm>
              <a:off x="6502401" y="2940050"/>
              <a:ext cx="163513" cy="144463"/>
            </a:xfrm>
            <a:custGeom>
              <a:avLst/>
              <a:gdLst>
                <a:gd name="T0" fmla="*/ 492 w 1029"/>
                <a:gd name="T1" fmla="*/ 501 h 910"/>
                <a:gd name="T2" fmla="*/ 454 w 1029"/>
                <a:gd name="T3" fmla="*/ 523 h 910"/>
                <a:gd name="T4" fmla="*/ 433 w 1029"/>
                <a:gd name="T5" fmla="*/ 560 h 910"/>
                <a:gd name="T6" fmla="*/ 433 w 1029"/>
                <a:gd name="T7" fmla="*/ 605 h 910"/>
                <a:gd name="T8" fmla="*/ 455 w 1029"/>
                <a:gd name="T9" fmla="*/ 642 h 910"/>
                <a:gd name="T10" fmla="*/ 492 w 1029"/>
                <a:gd name="T11" fmla="*/ 664 h 910"/>
                <a:gd name="T12" fmla="*/ 537 w 1029"/>
                <a:gd name="T13" fmla="*/ 664 h 910"/>
                <a:gd name="T14" fmla="*/ 574 w 1029"/>
                <a:gd name="T15" fmla="*/ 642 h 910"/>
                <a:gd name="T16" fmla="*/ 597 w 1029"/>
                <a:gd name="T17" fmla="*/ 605 h 910"/>
                <a:gd name="T18" fmla="*/ 597 w 1029"/>
                <a:gd name="T19" fmla="*/ 560 h 910"/>
                <a:gd name="T20" fmla="*/ 574 w 1029"/>
                <a:gd name="T21" fmla="*/ 523 h 910"/>
                <a:gd name="T22" fmla="*/ 537 w 1029"/>
                <a:gd name="T23" fmla="*/ 501 h 910"/>
                <a:gd name="T24" fmla="*/ 515 w 1029"/>
                <a:gd name="T25" fmla="*/ 0 h 910"/>
                <a:gd name="T26" fmla="*/ 551 w 1029"/>
                <a:gd name="T27" fmla="*/ 9 h 910"/>
                <a:gd name="T28" fmla="*/ 576 w 1029"/>
                <a:gd name="T29" fmla="*/ 35 h 910"/>
                <a:gd name="T30" fmla="*/ 586 w 1029"/>
                <a:gd name="T31" fmla="*/ 70 h 910"/>
                <a:gd name="T32" fmla="*/ 618 w 1029"/>
                <a:gd name="T33" fmla="*/ 383 h 910"/>
                <a:gd name="T34" fmla="*/ 674 w 1029"/>
                <a:gd name="T35" fmla="*/ 424 h 910"/>
                <a:gd name="T36" fmla="*/ 715 w 1029"/>
                <a:gd name="T37" fmla="*/ 480 h 910"/>
                <a:gd name="T38" fmla="*/ 738 w 1029"/>
                <a:gd name="T39" fmla="*/ 546 h 910"/>
                <a:gd name="T40" fmla="*/ 739 w 1029"/>
                <a:gd name="T41" fmla="*/ 606 h 910"/>
                <a:gd name="T42" fmla="*/ 994 w 1029"/>
                <a:gd name="T43" fmla="*/ 778 h 910"/>
                <a:gd name="T44" fmla="*/ 1019 w 1029"/>
                <a:gd name="T45" fmla="*/ 805 h 910"/>
                <a:gd name="T46" fmla="*/ 1029 w 1029"/>
                <a:gd name="T47" fmla="*/ 840 h 910"/>
                <a:gd name="T48" fmla="*/ 1019 w 1029"/>
                <a:gd name="T49" fmla="*/ 874 h 910"/>
                <a:gd name="T50" fmla="*/ 993 w 1029"/>
                <a:gd name="T51" fmla="*/ 901 h 910"/>
                <a:gd name="T52" fmla="*/ 958 w 1029"/>
                <a:gd name="T53" fmla="*/ 910 h 910"/>
                <a:gd name="T54" fmla="*/ 923 w 1029"/>
                <a:gd name="T55" fmla="*/ 901 h 910"/>
                <a:gd name="T56" fmla="*/ 639 w 1029"/>
                <a:gd name="T57" fmla="*/ 771 h 910"/>
                <a:gd name="T58" fmla="*/ 581 w 1029"/>
                <a:gd name="T59" fmla="*/ 798 h 910"/>
                <a:gd name="T60" fmla="*/ 514 w 1029"/>
                <a:gd name="T61" fmla="*/ 808 h 910"/>
                <a:gd name="T62" fmla="*/ 449 w 1029"/>
                <a:gd name="T63" fmla="*/ 798 h 910"/>
                <a:gd name="T64" fmla="*/ 390 w 1029"/>
                <a:gd name="T65" fmla="*/ 770 h 910"/>
                <a:gd name="T66" fmla="*/ 105 w 1029"/>
                <a:gd name="T67" fmla="*/ 900 h 910"/>
                <a:gd name="T68" fmla="*/ 70 w 1029"/>
                <a:gd name="T69" fmla="*/ 909 h 910"/>
                <a:gd name="T70" fmla="*/ 36 w 1029"/>
                <a:gd name="T71" fmla="*/ 900 h 910"/>
                <a:gd name="T72" fmla="*/ 10 w 1029"/>
                <a:gd name="T73" fmla="*/ 873 h 910"/>
                <a:gd name="T74" fmla="*/ 0 w 1029"/>
                <a:gd name="T75" fmla="*/ 838 h 910"/>
                <a:gd name="T76" fmla="*/ 9 w 1029"/>
                <a:gd name="T77" fmla="*/ 804 h 910"/>
                <a:gd name="T78" fmla="*/ 36 w 1029"/>
                <a:gd name="T79" fmla="*/ 778 h 910"/>
                <a:gd name="T80" fmla="*/ 290 w 1029"/>
                <a:gd name="T81" fmla="*/ 605 h 910"/>
                <a:gd name="T82" fmla="*/ 292 w 1029"/>
                <a:gd name="T83" fmla="*/ 546 h 910"/>
                <a:gd name="T84" fmla="*/ 314 w 1029"/>
                <a:gd name="T85" fmla="*/ 479 h 910"/>
                <a:gd name="T86" fmla="*/ 356 w 1029"/>
                <a:gd name="T87" fmla="*/ 423 h 910"/>
                <a:gd name="T88" fmla="*/ 412 w 1029"/>
                <a:gd name="T89" fmla="*/ 383 h 910"/>
                <a:gd name="T90" fmla="*/ 445 w 1029"/>
                <a:gd name="T91" fmla="*/ 70 h 910"/>
                <a:gd name="T92" fmla="*/ 454 w 1029"/>
                <a:gd name="T93" fmla="*/ 35 h 910"/>
                <a:gd name="T94" fmla="*/ 479 w 1029"/>
                <a:gd name="T95" fmla="*/ 9 h 910"/>
                <a:gd name="T96" fmla="*/ 515 w 1029"/>
                <a:gd name="T97" fmla="*/ 0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29" h="910">
                  <a:moveTo>
                    <a:pt x="514" y="498"/>
                  </a:moveTo>
                  <a:lnTo>
                    <a:pt x="492" y="501"/>
                  </a:lnTo>
                  <a:lnTo>
                    <a:pt x="472" y="509"/>
                  </a:lnTo>
                  <a:lnTo>
                    <a:pt x="454" y="523"/>
                  </a:lnTo>
                  <a:lnTo>
                    <a:pt x="442" y="540"/>
                  </a:lnTo>
                  <a:lnTo>
                    <a:pt x="433" y="560"/>
                  </a:lnTo>
                  <a:lnTo>
                    <a:pt x="430" y="582"/>
                  </a:lnTo>
                  <a:lnTo>
                    <a:pt x="433" y="605"/>
                  </a:lnTo>
                  <a:lnTo>
                    <a:pt x="442" y="625"/>
                  </a:lnTo>
                  <a:lnTo>
                    <a:pt x="455" y="642"/>
                  </a:lnTo>
                  <a:lnTo>
                    <a:pt x="472" y="656"/>
                  </a:lnTo>
                  <a:lnTo>
                    <a:pt x="492" y="664"/>
                  </a:lnTo>
                  <a:lnTo>
                    <a:pt x="514" y="667"/>
                  </a:lnTo>
                  <a:lnTo>
                    <a:pt x="537" y="664"/>
                  </a:lnTo>
                  <a:lnTo>
                    <a:pt x="558" y="656"/>
                  </a:lnTo>
                  <a:lnTo>
                    <a:pt x="574" y="642"/>
                  </a:lnTo>
                  <a:lnTo>
                    <a:pt x="588" y="625"/>
                  </a:lnTo>
                  <a:lnTo>
                    <a:pt x="597" y="605"/>
                  </a:lnTo>
                  <a:lnTo>
                    <a:pt x="600" y="582"/>
                  </a:lnTo>
                  <a:lnTo>
                    <a:pt x="597" y="560"/>
                  </a:lnTo>
                  <a:lnTo>
                    <a:pt x="588" y="540"/>
                  </a:lnTo>
                  <a:lnTo>
                    <a:pt x="574" y="523"/>
                  </a:lnTo>
                  <a:lnTo>
                    <a:pt x="558" y="509"/>
                  </a:lnTo>
                  <a:lnTo>
                    <a:pt x="537" y="501"/>
                  </a:lnTo>
                  <a:lnTo>
                    <a:pt x="514" y="498"/>
                  </a:lnTo>
                  <a:close/>
                  <a:moveTo>
                    <a:pt x="515" y="0"/>
                  </a:moveTo>
                  <a:lnTo>
                    <a:pt x="534" y="2"/>
                  </a:lnTo>
                  <a:lnTo>
                    <a:pt x="551" y="9"/>
                  </a:lnTo>
                  <a:lnTo>
                    <a:pt x="565" y="21"/>
                  </a:lnTo>
                  <a:lnTo>
                    <a:pt x="576" y="35"/>
                  </a:lnTo>
                  <a:lnTo>
                    <a:pt x="583" y="51"/>
                  </a:lnTo>
                  <a:lnTo>
                    <a:pt x="586" y="70"/>
                  </a:lnTo>
                  <a:lnTo>
                    <a:pt x="586" y="369"/>
                  </a:lnTo>
                  <a:lnTo>
                    <a:pt x="618" y="383"/>
                  </a:lnTo>
                  <a:lnTo>
                    <a:pt x="647" y="401"/>
                  </a:lnTo>
                  <a:lnTo>
                    <a:pt x="674" y="424"/>
                  </a:lnTo>
                  <a:lnTo>
                    <a:pt x="697" y="450"/>
                  </a:lnTo>
                  <a:lnTo>
                    <a:pt x="715" y="480"/>
                  </a:lnTo>
                  <a:lnTo>
                    <a:pt x="729" y="511"/>
                  </a:lnTo>
                  <a:lnTo>
                    <a:pt x="738" y="546"/>
                  </a:lnTo>
                  <a:lnTo>
                    <a:pt x="741" y="583"/>
                  </a:lnTo>
                  <a:lnTo>
                    <a:pt x="739" y="606"/>
                  </a:lnTo>
                  <a:lnTo>
                    <a:pt x="736" y="630"/>
                  </a:lnTo>
                  <a:lnTo>
                    <a:pt x="994" y="778"/>
                  </a:lnTo>
                  <a:lnTo>
                    <a:pt x="1009" y="790"/>
                  </a:lnTo>
                  <a:lnTo>
                    <a:pt x="1019" y="805"/>
                  </a:lnTo>
                  <a:lnTo>
                    <a:pt x="1027" y="822"/>
                  </a:lnTo>
                  <a:lnTo>
                    <a:pt x="1029" y="840"/>
                  </a:lnTo>
                  <a:lnTo>
                    <a:pt x="1027" y="857"/>
                  </a:lnTo>
                  <a:lnTo>
                    <a:pt x="1019" y="874"/>
                  </a:lnTo>
                  <a:lnTo>
                    <a:pt x="1008" y="889"/>
                  </a:lnTo>
                  <a:lnTo>
                    <a:pt x="993" y="901"/>
                  </a:lnTo>
                  <a:lnTo>
                    <a:pt x="976" y="908"/>
                  </a:lnTo>
                  <a:lnTo>
                    <a:pt x="958" y="910"/>
                  </a:lnTo>
                  <a:lnTo>
                    <a:pt x="941" y="908"/>
                  </a:lnTo>
                  <a:lnTo>
                    <a:pt x="923" y="901"/>
                  </a:lnTo>
                  <a:lnTo>
                    <a:pt x="664" y="751"/>
                  </a:lnTo>
                  <a:lnTo>
                    <a:pt x="639" y="771"/>
                  </a:lnTo>
                  <a:lnTo>
                    <a:pt x="611" y="787"/>
                  </a:lnTo>
                  <a:lnTo>
                    <a:pt x="581" y="798"/>
                  </a:lnTo>
                  <a:lnTo>
                    <a:pt x="549" y="806"/>
                  </a:lnTo>
                  <a:lnTo>
                    <a:pt x="514" y="808"/>
                  </a:lnTo>
                  <a:lnTo>
                    <a:pt x="481" y="806"/>
                  </a:lnTo>
                  <a:lnTo>
                    <a:pt x="449" y="798"/>
                  </a:lnTo>
                  <a:lnTo>
                    <a:pt x="418" y="787"/>
                  </a:lnTo>
                  <a:lnTo>
                    <a:pt x="390" y="770"/>
                  </a:lnTo>
                  <a:lnTo>
                    <a:pt x="365" y="750"/>
                  </a:lnTo>
                  <a:lnTo>
                    <a:pt x="105" y="900"/>
                  </a:lnTo>
                  <a:lnTo>
                    <a:pt x="88" y="907"/>
                  </a:lnTo>
                  <a:lnTo>
                    <a:pt x="70" y="909"/>
                  </a:lnTo>
                  <a:lnTo>
                    <a:pt x="52" y="907"/>
                  </a:lnTo>
                  <a:lnTo>
                    <a:pt x="36" y="900"/>
                  </a:lnTo>
                  <a:lnTo>
                    <a:pt x="22" y="889"/>
                  </a:lnTo>
                  <a:lnTo>
                    <a:pt x="10" y="873"/>
                  </a:lnTo>
                  <a:lnTo>
                    <a:pt x="3" y="856"/>
                  </a:lnTo>
                  <a:lnTo>
                    <a:pt x="0" y="838"/>
                  </a:lnTo>
                  <a:lnTo>
                    <a:pt x="3" y="821"/>
                  </a:lnTo>
                  <a:lnTo>
                    <a:pt x="9" y="804"/>
                  </a:lnTo>
                  <a:lnTo>
                    <a:pt x="21" y="789"/>
                  </a:lnTo>
                  <a:lnTo>
                    <a:pt x="36" y="778"/>
                  </a:lnTo>
                  <a:lnTo>
                    <a:pt x="294" y="629"/>
                  </a:lnTo>
                  <a:lnTo>
                    <a:pt x="290" y="605"/>
                  </a:lnTo>
                  <a:lnTo>
                    <a:pt x="289" y="582"/>
                  </a:lnTo>
                  <a:lnTo>
                    <a:pt x="292" y="546"/>
                  </a:lnTo>
                  <a:lnTo>
                    <a:pt x="300" y="511"/>
                  </a:lnTo>
                  <a:lnTo>
                    <a:pt x="314" y="479"/>
                  </a:lnTo>
                  <a:lnTo>
                    <a:pt x="333" y="449"/>
                  </a:lnTo>
                  <a:lnTo>
                    <a:pt x="356" y="423"/>
                  </a:lnTo>
                  <a:lnTo>
                    <a:pt x="382" y="401"/>
                  </a:lnTo>
                  <a:lnTo>
                    <a:pt x="412" y="383"/>
                  </a:lnTo>
                  <a:lnTo>
                    <a:pt x="445" y="369"/>
                  </a:lnTo>
                  <a:lnTo>
                    <a:pt x="445" y="70"/>
                  </a:lnTo>
                  <a:lnTo>
                    <a:pt x="448" y="51"/>
                  </a:lnTo>
                  <a:lnTo>
                    <a:pt x="454" y="35"/>
                  </a:lnTo>
                  <a:lnTo>
                    <a:pt x="466" y="21"/>
                  </a:lnTo>
                  <a:lnTo>
                    <a:pt x="479" y="9"/>
                  </a:lnTo>
                  <a:lnTo>
                    <a:pt x="496" y="2"/>
                  </a:lnTo>
                  <a:lnTo>
                    <a:pt x="5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138"/>
            <p:cNvSpPr>
              <a:spLocks/>
            </p:cNvSpPr>
            <p:nvPr/>
          </p:nvSpPr>
          <p:spPr bwMode="auto">
            <a:xfrm>
              <a:off x="6473826" y="2720975"/>
              <a:ext cx="219075" cy="234950"/>
            </a:xfrm>
            <a:custGeom>
              <a:avLst/>
              <a:gdLst>
                <a:gd name="T0" fmla="*/ 760 w 1377"/>
                <a:gd name="T1" fmla="*/ 3 h 1475"/>
                <a:gd name="T2" fmla="*/ 879 w 1377"/>
                <a:gd name="T3" fmla="*/ 49 h 1475"/>
                <a:gd name="T4" fmla="*/ 966 w 1377"/>
                <a:gd name="T5" fmla="*/ 137 h 1475"/>
                <a:gd name="T6" fmla="*/ 1012 w 1377"/>
                <a:gd name="T7" fmla="*/ 255 h 1475"/>
                <a:gd name="T8" fmla="*/ 1013 w 1377"/>
                <a:gd name="T9" fmla="*/ 582 h 1475"/>
                <a:gd name="T10" fmla="*/ 982 w 1377"/>
                <a:gd name="T11" fmla="*/ 659 h 1475"/>
                <a:gd name="T12" fmla="*/ 986 w 1377"/>
                <a:gd name="T13" fmla="*/ 869 h 1475"/>
                <a:gd name="T14" fmla="*/ 1075 w 1377"/>
                <a:gd name="T15" fmla="*/ 920 h 1475"/>
                <a:gd name="T16" fmla="*/ 1187 w 1377"/>
                <a:gd name="T17" fmla="*/ 992 h 1475"/>
                <a:gd name="T18" fmla="*/ 1306 w 1377"/>
                <a:gd name="T19" fmla="*/ 1081 h 1475"/>
                <a:gd name="T20" fmla="*/ 1358 w 1377"/>
                <a:gd name="T21" fmla="*/ 1148 h 1475"/>
                <a:gd name="T22" fmla="*/ 1377 w 1377"/>
                <a:gd name="T23" fmla="*/ 1231 h 1475"/>
                <a:gd name="T24" fmla="*/ 1367 w 1377"/>
                <a:gd name="T25" fmla="*/ 1440 h 1475"/>
                <a:gd name="T26" fmla="*/ 1325 w 1377"/>
                <a:gd name="T27" fmla="*/ 1473 h 1475"/>
                <a:gd name="T28" fmla="*/ 1271 w 1377"/>
                <a:gd name="T29" fmla="*/ 1465 h 1475"/>
                <a:gd name="T30" fmla="*/ 1237 w 1377"/>
                <a:gd name="T31" fmla="*/ 1423 h 1475"/>
                <a:gd name="T32" fmla="*/ 1232 w 1377"/>
                <a:gd name="T33" fmla="*/ 1215 h 1475"/>
                <a:gd name="T34" fmla="*/ 1177 w 1377"/>
                <a:gd name="T35" fmla="*/ 1160 h 1475"/>
                <a:gd name="T36" fmla="*/ 1064 w 1377"/>
                <a:gd name="T37" fmla="*/ 1080 h 1475"/>
                <a:gd name="T38" fmla="*/ 966 w 1377"/>
                <a:gd name="T39" fmla="*/ 1019 h 1475"/>
                <a:gd name="T40" fmla="*/ 894 w 1377"/>
                <a:gd name="T41" fmla="*/ 980 h 1475"/>
                <a:gd name="T42" fmla="*/ 852 w 1377"/>
                <a:gd name="T43" fmla="*/ 957 h 1475"/>
                <a:gd name="T44" fmla="*/ 825 w 1377"/>
                <a:gd name="T45" fmla="*/ 912 h 1475"/>
                <a:gd name="T46" fmla="*/ 825 w 1377"/>
                <a:gd name="T47" fmla="*/ 631 h 1475"/>
                <a:gd name="T48" fmla="*/ 854 w 1377"/>
                <a:gd name="T49" fmla="*/ 590 h 1475"/>
                <a:gd name="T50" fmla="*/ 874 w 1377"/>
                <a:gd name="T51" fmla="*/ 553 h 1475"/>
                <a:gd name="T52" fmla="*/ 861 w 1377"/>
                <a:gd name="T53" fmla="*/ 237 h 1475"/>
                <a:gd name="T54" fmla="*/ 804 w 1377"/>
                <a:gd name="T55" fmla="*/ 168 h 1475"/>
                <a:gd name="T56" fmla="*/ 715 w 1377"/>
                <a:gd name="T57" fmla="*/ 141 h 1475"/>
                <a:gd name="T58" fmla="*/ 599 w 1377"/>
                <a:gd name="T59" fmla="*/ 153 h 1475"/>
                <a:gd name="T60" fmla="*/ 530 w 1377"/>
                <a:gd name="T61" fmla="*/ 211 h 1475"/>
                <a:gd name="T62" fmla="*/ 502 w 1377"/>
                <a:gd name="T63" fmla="*/ 300 h 1475"/>
                <a:gd name="T64" fmla="*/ 512 w 1377"/>
                <a:gd name="T65" fmla="*/ 580 h 1475"/>
                <a:gd name="T66" fmla="*/ 545 w 1377"/>
                <a:gd name="T67" fmla="*/ 615 h 1475"/>
                <a:gd name="T68" fmla="*/ 553 w 1377"/>
                <a:gd name="T69" fmla="*/ 894 h 1475"/>
                <a:gd name="T70" fmla="*/ 536 w 1377"/>
                <a:gd name="T71" fmla="*/ 944 h 1475"/>
                <a:gd name="T72" fmla="*/ 497 w 1377"/>
                <a:gd name="T73" fmla="*/ 972 h 1475"/>
                <a:gd name="T74" fmla="*/ 438 w 1377"/>
                <a:gd name="T75" fmla="*/ 1003 h 1475"/>
                <a:gd name="T76" fmla="*/ 346 w 1377"/>
                <a:gd name="T77" fmla="*/ 1057 h 1475"/>
                <a:gd name="T78" fmla="*/ 237 w 1377"/>
                <a:gd name="T79" fmla="*/ 1131 h 1475"/>
                <a:gd name="T80" fmla="*/ 150 w 1377"/>
                <a:gd name="T81" fmla="*/ 1201 h 1475"/>
                <a:gd name="T82" fmla="*/ 142 w 1377"/>
                <a:gd name="T83" fmla="*/ 1404 h 1475"/>
                <a:gd name="T84" fmla="*/ 121 w 1377"/>
                <a:gd name="T85" fmla="*/ 1454 h 1475"/>
                <a:gd name="T86" fmla="*/ 71 w 1377"/>
                <a:gd name="T87" fmla="*/ 1475 h 1475"/>
                <a:gd name="T88" fmla="*/ 21 w 1377"/>
                <a:gd name="T89" fmla="*/ 1454 h 1475"/>
                <a:gd name="T90" fmla="*/ 0 w 1377"/>
                <a:gd name="T91" fmla="*/ 1404 h 1475"/>
                <a:gd name="T92" fmla="*/ 9 w 1377"/>
                <a:gd name="T93" fmla="*/ 1174 h 1475"/>
                <a:gd name="T94" fmla="*/ 50 w 1377"/>
                <a:gd name="T95" fmla="*/ 1100 h 1475"/>
                <a:gd name="T96" fmla="*/ 151 w 1377"/>
                <a:gd name="T97" fmla="*/ 1019 h 1475"/>
                <a:gd name="T98" fmla="*/ 267 w 1377"/>
                <a:gd name="T99" fmla="*/ 941 h 1475"/>
                <a:gd name="T100" fmla="*/ 365 w 1377"/>
                <a:gd name="T101" fmla="*/ 883 h 1475"/>
                <a:gd name="T102" fmla="*/ 414 w 1377"/>
                <a:gd name="T103" fmla="*/ 682 h 1475"/>
                <a:gd name="T104" fmla="*/ 371 w 1377"/>
                <a:gd name="T105" fmla="*/ 610 h 1475"/>
                <a:gd name="T106" fmla="*/ 362 w 1377"/>
                <a:gd name="T107" fmla="*/ 300 h 1475"/>
                <a:gd name="T108" fmla="*/ 391 w 1377"/>
                <a:gd name="T109" fmla="*/ 173 h 1475"/>
                <a:gd name="T110" fmla="*/ 465 w 1377"/>
                <a:gd name="T111" fmla="*/ 74 h 1475"/>
                <a:gd name="T112" fmla="*/ 575 w 1377"/>
                <a:gd name="T113" fmla="*/ 13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77" h="1475">
                  <a:moveTo>
                    <a:pt x="662" y="0"/>
                  </a:moveTo>
                  <a:lnTo>
                    <a:pt x="716" y="0"/>
                  </a:lnTo>
                  <a:lnTo>
                    <a:pt x="760" y="3"/>
                  </a:lnTo>
                  <a:lnTo>
                    <a:pt x="802" y="13"/>
                  </a:lnTo>
                  <a:lnTo>
                    <a:pt x="842" y="29"/>
                  </a:lnTo>
                  <a:lnTo>
                    <a:pt x="879" y="49"/>
                  </a:lnTo>
                  <a:lnTo>
                    <a:pt x="912" y="74"/>
                  </a:lnTo>
                  <a:lnTo>
                    <a:pt x="941" y="103"/>
                  </a:lnTo>
                  <a:lnTo>
                    <a:pt x="966" y="137"/>
                  </a:lnTo>
                  <a:lnTo>
                    <a:pt x="987" y="173"/>
                  </a:lnTo>
                  <a:lnTo>
                    <a:pt x="1002" y="213"/>
                  </a:lnTo>
                  <a:lnTo>
                    <a:pt x="1012" y="255"/>
                  </a:lnTo>
                  <a:lnTo>
                    <a:pt x="1015" y="300"/>
                  </a:lnTo>
                  <a:lnTo>
                    <a:pt x="1015" y="554"/>
                  </a:lnTo>
                  <a:lnTo>
                    <a:pt x="1013" y="582"/>
                  </a:lnTo>
                  <a:lnTo>
                    <a:pt x="1006" y="610"/>
                  </a:lnTo>
                  <a:lnTo>
                    <a:pt x="996" y="636"/>
                  </a:lnTo>
                  <a:lnTo>
                    <a:pt x="982" y="659"/>
                  </a:lnTo>
                  <a:lnTo>
                    <a:pt x="964" y="682"/>
                  </a:lnTo>
                  <a:lnTo>
                    <a:pt x="964" y="858"/>
                  </a:lnTo>
                  <a:lnTo>
                    <a:pt x="986" y="869"/>
                  </a:lnTo>
                  <a:lnTo>
                    <a:pt x="1013" y="884"/>
                  </a:lnTo>
                  <a:lnTo>
                    <a:pt x="1042" y="901"/>
                  </a:lnTo>
                  <a:lnTo>
                    <a:pt x="1075" y="920"/>
                  </a:lnTo>
                  <a:lnTo>
                    <a:pt x="1110" y="942"/>
                  </a:lnTo>
                  <a:lnTo>
                    <a:pt x="1148" y="965"/>
                  </a:lnTo>
                  <a:lnTo>
                    <a:pt x="1187" y="992"/>
                  </a:lnTo>
                  <a:lnTo>
                    <a:pt x="1226" y="1020"/>
                  </a:lnTo>
                  <a:lnTo>
                    <a:pt x="1266" y="1050"/>
                  </a:lnTo>
                  <a:lnTo>
                    <a:pt x="1306" y="1081"/>
                  </a:lnTo>
                  <a:lnTo>
                    <a:pt x="1327" y="1101"/>
                  </a:lnTo>
                  <a:lnTo>
                    <a:pt x="1344" y="1124"/>
                  </a:lnTo>
                  <a:lnTo>
                    <a:pt x="1358" y="1148"/>
                  </a:lnTo>
                  <a:lnTo>
                    <a:pt x="1368" y="1174"/>
                  </a:lnTo>
                  <a:lnTo>
                    <a:pt x="1374" y="1202"/>
                  </a:lnTo>
                  <a:lnTo>
                    <a:pt x="1377" y="1231"/>
                  </a:lnTo>
                  <a:lnTo>
                    <a:pt x="1377" y="1405"/>
                  </a:lnTo>
                  <a:lnTo>
                    <a:pt x="1374" y="1423"/>
                  </a:lnTo>
                  <a:lnTo>
                    <a:pt x="1367" y="1440"/>
                  </a:lnTo>
                  <a:lnTo>
                    <a:pt x="1355" y="1455"/>
                  </a:lnTo>
                  <a:lnTo>
                    <a:pt x="1342" y="1465"/>
                  </a:lnTo>
                  <a:lnTo>
                    <a:pt x="1325" y="1473"/>
                  </a:lnTo>
                  <a:lnTo>
                    <a:pt x="1306" y="1475"/>
                  </a:lnTo>
                  <a:lnTo>
                    <a:pt x="1288" y="1473"/>
                  </a:lnTo>
                  <a:lnTo>
                    <a:pt x="1271" y="1465"/>
                  </a:lnTo>
                  <a:lnTo>
                    <a:pt x="1256" y="1455"/>
                  </a:lnTo>
                  <a:lnTo>
                    <a:pt x="1245" y="1440"/>
                  </a:lnTo>
                  <a:lnTo>
                    <a:pt x="1237" y="1423"/>
                  </a:lnTo>
                  <a:lnTo>
                    <a:pt x="1234" y="1404"/>
                  </a:lnTo>
                  <a:lnTo>
                    <a:pt x="1234" y="1230"/>
                  </a:lnTo>
                  <a:lnTo>
                    <a:pt x="1232" y="1215"/>
                  </a:lnTo>
                  <a:lnTo>
                    <a:pt x="1226" y="1201"/>
                  </a:lnTo>
                  <a:lnTo>
                    <a:pt x="1215" y="1190"/>
                  </a:lnTo>
                  <a:lnTo>
                    <a:pt x="1177" y="1160"/>
                  </a:lnTo>
                  <a:lnTo>
                    <a:pt x="1139" y="1131"/>
                  </a:lnTo>
                  <a:lnTo>
                    <a:pt x="1101" y="1105"/>
                  </a:lnTo>
                  <a:lnTo>
                    <a:pt x="1064" y="1080"/>
                  </a:lnTo>
                  <a:lnTo>
                    <a:pt x="1030" y="1057"/>
                  </a:lnTo>
                  <a:lnTo>
                    <a:pt x="997" y="1037"/>
                  </a:lnTo>
                  <a:lnTo>
                    <a:pt x="966" y="1019"/>
                  </a:lnTo>
                  <a:lnTo>
                    <a:pt x="938" y="1003"/>
                  </a:lnTo>
                  <a:lnTo>
                    <a:pt x="914" y="991"/>
                  </a:lnTo>
                  <a:lnTo>
                    <a:pt x="894" y="980"/>
                  </a:lnTo>
                  <a:lnTo>
                    <a:pt x="879" y="972"/>
                  </a:lnTo>
                  <a:lnTo>
                    <a:pt x="868" y="966"/>
                  </a:lnTo>
                  <a:lnTo>
                    <a:pt x="852" y="957"/>
                  </a:lnTo>
                  <a:lnTo>
                    <a:pt x="840" y="944"/>
                  </a:lnTo>
                  <a:lnTo>
                    <a:pt x="830" y="928"/>
                  </a:lnTo>
                  <a:lnTo>
                    <a:pt x="825" y="912"/>
                  </a:lnTo>
                  <a:lnTo>
                    <a:pt x="823" y="894"/>
                  </a:lnTo>
                  <a:lnTo>
                    <a:pt x="823" y="648"/>
                  </a:lnTo>
                  <a:lnTo>
                    <a:pt x="825" y="631"/>
                  </a:lnTo>
                  <a:lnTo>
                    <a:pt x="830" y="615"/>
                  </a:lnTo>
                  <a:lnTo>
                    <a:pt x="841" y="601"/>
                  </a:lnTo>
                  <a:lnTo>
                    <a:pt x="854" y="590"/>
                  </a:lnTo>
                  <a:lnTo>
                    <a:pt x="865" y="580"/>
                  </a:lnTo>
                  <a:lnTo>
                    <a:pt x="871" y="568"/>
                  </a:lnTo>
                  <a:lnTo>
                    <a:pt x="874" y="553"/>
                  </a:lnTo>
                  <a:lnTo>
                    <a:pt x="874" y="300"/>
                  </a:lnTo>
                  <a:lnTo>
                    <a:pt x="870" y="268"/>
                  </a:lnTo>
                  <a:lnTo>
                    <a:pt x="861" y="237"/>
                  </a:lnTo>
                  <a:lnTo>
                    <a:pt x="846" y="211"/>
                  </a:lnTo>
                  <a:lnTo>
                    <a:pt x="827" y="188"/>
                  </a:lnTo>
                  <a:lnTo>
                    <a:pt x="804" y="168"/>
                  </a:lnTo>
                  <a:lnTo>
                    <a:pt x="777" y="153"/>
                  </a:lnTo>
                  <a:lnTo>
                    <a:pt x="747" y="145"/>
                  </a:lnTo>
                  <a:lnTo>
                    <a:pt x="715" y="141"/>
                  </a:lnTo>
                  <a:lnTo>
                    <a:pt x="661" y="141"/>
                  </a:lnTo>
                  <a:lnTo>
                    <a:pt x="629" y="145"/>
                  </a:lnTo>
                  <a:lnTo>
                    <a:pt x="599" y="153"/>
                  </a:lnTo>
                  <a:lnTo>
                    <a:pt x="572" y="168"/>
                  </a:lnTo>
                  <a:lnTo>
                    <a:pt x="549" y="188"/>
                  </a:lnTo>
                  <a:lnTo>
                    <a:pt x="530" y="211"/>
                  </a:lnTo>
                  <a:lnTo>
                    <a:pt x="515" y="237"/>
                  </a:lnTo>
                  <a:lnTo>
                    <a:pt x="506" y="268"/>
                  </a:lnTo>
                  <a:lnTo>
                    <a:pt x="502" y="300"/>
                  </a:lnTo>
                  <a:lnTo>
                    <a:pt x="502" y="553"/>
                  </a:lnTo>
                  <a:lnTo>
                    <a:pt x="504" y="568"/>
                  </a:lnTo>
                  <a:lnTo>
                    <a:pt x="512" y="580"/>
                  </a:lnTo>
                  <a:lnTo>
                    <a:pt x="522" y="590"/>
                  </a:lnTo>
                  <a:lnTo>
                    <a:pt x="535" y="601"/>
                  </a:lnTo>
                  <a:lnTo>
                    <a:pt x="545" y="615"/>
                  </a:lnTo>
                  <a:lnTo>
                    <a:pt x="551" y="631"/>
                  </a:lnTo>
                  <a:lnTo>
                    <a:pt x="553" y="648"/>
                  </a:lnTo>
                  <a:lnTo>
                    <a:pt x="553" y="894"/>
                  </a:lnTo>
                  <a:lnTo>
                    <a:pt x="551" y="912"/>
                  </a:lnTo>
                  <a:lnTo>
                    <a:pt x="546" y="928"/>
                  </a:lnTo>
                  <a:lnTo>
                    <a:pt x="536" y="944"/>
                  </a:lnTo>
                  <a:lnTo>
                    <a:pt x="523" y="957"/>
                  </a:lnTo>
                  <a:lnTo>
                    <a:pt x="508" y="966"/>
                  </a:lnTo>
                  <a:lnTo>
                    <a:pt x="497" y="972"/>
                  </a:lnTo>
                  <a:lnTo>
                    <a:pt x="482" y="980"/>
                  </a:lnTo>
                  <a:lnTo>
                    <a:pt x="462" y="991"/>
                  </a:lnTo>
                  <a:lnTo>
                    <a:pt x="438" y="1003"/>
                  </a:lnTo>
                  <a:lnTo>
                    <a:pt x="411" y="1019"/>
                  </a:lnTo>
                  <a:lnTo>
                    <a:pt x="380" y="1037"/>
                  </a:lnTo>
                  <a:lnTo>
                    <a:pt x="346" y="1057"/>
                  </a:lnTo>
                  <a:lnTo>
                    <a:pt x="311" y="1079"/>
                  </a:lnTo>
                  <a:lnTo>
                    <a:pt x="275" y="1105"/>
                  </a:lnTo>
                  <a:lnTo>
                    <a:pt x="237" y="1131"/>
                  </a:lnTo>
                  <a:lnTo>
                    <a:pt x="199" y="1160"/>
                  </a:lnTo>
                  <a:lnTo>
                    <a:pt x="161" y="1190"/>
                  </a:lnTo>
                  <a:lnTo>
                    <a:pt x="150" y="1201"/>
                  </a:lnTo>
                  <a:lnTo>
                    <a:pt x="144" y="1215"/>
                  </a:lnTo>
                  <a:lnTo>
                    <a:pt x="142" y="1230"/>
                  </a:lnTo>
                  <a:lnTo>
                    <a:pt x="142" y="1404"/>
                  </a:lnTo>
                  <a:lnTo>
                    <a:pt x="139" y="1423"/>
                  </a:lnTo>
                  <a:lnTo>
                    <a:pt x="132" y="1440"/>
                  </a:lnTo>
                  <a:lnTo>
                    <a:pt x="121" y="1454"/>
                  </a:lnTo>
                  <a:lnTo>
                    <a:pt x="107" y="1465"/>
                  </a:lnTo>
                  <a:lnTo>
                    <a:pt x="90" y="1472"/>
                  </a:lnTo>
                  <a:lnTo>
                    <a:pt x="71" y="1475"/>
                  </a:lnTo>
                  <a:lnTo>
                    <a:pt x="52" y="1472"/>
                  </a:lnTo>
                  <a:lnTo>
                    <a:pt x="35" y="1465"/>
                  </a:lnTo>
                  <a:lnTo>
                    <a:pt x="21" y="1454"/>
                  </a:lnTo>
                  <a:lnTo>
                    <a:pt x="10" y="1440"/>
                  </a:lnTo>
                  <a:lnTo>
                    <a:pt x="4" y="1423"/>
                  </a:lnTo>
                  <a:lnTo>
                    <a:pt x="0" y="1404"/>
                  </a:lnTo>
                  <a:lnTo>
                    <a:pt x="0" y="1230"/>
                  </a:lnTo>
                  <a:lnTo>
                    <a:pt x="2" y="1202"/>
                  </a:lnTo>
                  <a:lnTo>
                    <a:pt x="9" y="1174"/>
                  </a:lnTo>
                  <a:lnTo>
                    <a:pt x="19" y="1148"/>
                  </a:lnTo>
                  <a:lnTo>
                    <a:pt x="33" y="1124"/>
                  </a:lnTo>
                  <a:lnTo>
                    <a:pt x="50" y="1100"/>
                  </a:lnTo>
                  <a:lnTo>
                    <a:pt x="71" y="1081"/>
                  </a:lnTo>
                  <a:lnTo>
                    <a:pt x="111" y="1049"/>
                  </a:lnTo>
                  <a:lnTo>
                    <a:pt x="151" y="1019"/>
                  </a:lnTo>
                  <a:lnTo>
                    <a:pt x="191" y="991"/>
                  </a:lnTo>
                  <a:lnTo>
                    <a:pt x="230" y="965"/>
                  </a:lnTo>
                  <a:lnTo>
                    <a:pt x="267" y="941"/>
                  </a:lnTo>
                  <a:lnTo>
                    <a:pt x="303" y="919"/>
                  </a:lnTo>
                  <a:lnTo>
                    <a:pt x="336" y="900"/>
                  </a:lnTo>
                  <a:lnTo>
                    <a:pt x="365" y="883"/>
                  </a:lnTo>
                  <a:lnTo>
                    <a:pt x="392" y="869"/>
                  </a:lnTo>
                  <a:lnTo>
                    <a:pt x="414" y="857"/>
                  </a:lnTo>
                  <a:lnTo>
                    <a:pt x="414" y="682"/>
                  </a:lnTo>
                  <a:lnTo>
                    <a:pt x="396" y="659"/>
                  </a:lnTo>
                  <a:lnTo>
                    <a:pt x="381" y="636"/>
                  </a:lnTo>
                  <a:lnTo>
                    <a:pt x="371" y="610"/>
                  </a:lnTo>
                  <a:lnTo>
                    <a:pt x="364" y="582"/>
                  </a:lnTo>
                  <a:lnTo>
                    <a:pt x="362" y="554"/>
                  </a:lnTo>
                  <a:lnTo>
                    <a:pt x="362" y="300"/>
                  </a:lnTo>
                  <a:lnTo>
                    <a:pt x="365" y="255"/>
                  </a:lnTo>
                  <a:lnTo>
                    <a:pt x="375" y="213"/>
                  </a:lnTo>
                  <a:lnTo>
                    <a:pt x="391" y="173"/>
                  </a:lnTo>
                  <a:lnTo>
                    <a:pt x="411" y="137"/>
                  </a:lnTo>
                  <a:lnTo>
                    <a:pt x="436" y="103"/>
                  </a:lnTo>
                  <a:lnTo>
                    <a:pt x="465" y="74"/>
                  </a:lnTo>
                  <a:lnTo>
                    <a:pt x="498" y="49"/>
                  </a:lnTo>
                  <a:lnTo>
                    <a:pt x="535" y="29"/>
                  </a:lnTo>
                  <a:lnTo>
                    <a:pt x="575" y="13"/>
                  </a:lnTo>
                  <a:lnTo>
                    <a:pt x="617" y="3"/>
                  </a:lnTo>
                  <a:lnTo>
                    <a:pt x="6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139"/>
            <p:cNvSpPr>
              <a:spLocks/>
            </p:cNvSpPr>
            <p:nvPr/>
          </p:nvSpPr>
          <p:spPr bwMode="auto">
            <a:xfrm>
              <a:off x="6640513" y="2976563"/>
              <a:ext cx="219075" cy="233363"/>
            </a:xfrm>
            <a:custGeom>
              <a:avLst/>
              <a:gdLst>
                <a:gd name="T0" fmla="*/ 760 w 1376"/>
                <a:gd name="T1" fmla="*/ 3 h 1475"/>
                <a:gd name="T2" fmla="*/ 878 w 1376"/>
                <a:gd name="T3" fmla="*/ 48 h 1475"/>
                <a:gd name="T4" fmla="*/ 966 w 1376"/>
                <a:gd name="T5" fmla="*/ 137 h 1475"/>
                <a:gd name="T6" fmla="*/ 1011 w 1376"/>
                <a:gd name="T7" fmla="*/ 255 h 1475"/>
                <a:gd name="T8" fmla="*/ 1012 w 1376"/>
                <a:gd name="T9" fmla="*/ 581 h 1475"/>
                <a:gd name="T10" fmla="*/ 982 w 1376"/>
                <a:gd name="T11" fmla="*/ 659 h 1475"/>
                <a:gd name="T12" fmla="*/ 986 w 1376"/>
                <a:gd name="T13" fmla="*/ 869 h 1475"/>
                <a:gd name="T14" fmla="*/ 1074 w 1376"/>
                <a:gd name="T15" fmla="*/ 920 h 1475"/>
                <a:gd name="T16" fmla="*/ 1186 w 1376"/>
                <a:gd name="T17" fmla="*/ 990 h 1475"/>
                <a:gd name="T18" fmla="*/ 1305 w 1376"/>
                <a:gd name="T19" fmla="*/ 1081 h 1475"/>
                <a:gd name="T20" fmla="*/ 1358 w 1376"/>
                <a:gd name="T21" fmla="*/ 1146 h 1475"/>
                <a:gd name="T22" fmla="*/ 1376 w 1376"/>
                <a:gd name="T23" fmla="*/ 1230 h 1475"/>
                <a:gd name="T24" fmla="*/ 1367 w 1376"/>
                <a:gd name="T25" fmla="*/ 1440 h 1475"/>
                <a:gd name="T26" fmla="*/ 1324 w 1376"/>
                <a:gd name="T27" fmla="*/ 1471 h 1475"/>
                <a:gd name="T28" fmla="*/ 1269 w 1376"/>
                <a:gd name="T29" fmla="*/ 1465 h 1475"/>
                <a:gd name="T30" fmla="*/ 1237 w 1376"/>
                <a:gd name="T31" fmla="*/ 1423 h 1475"/>
                <a:gd name="T32" fmla="*/ 1233 w 1376"/>
                <a:gd name="T33" fmla="*/ 1215 h 1475"/>
                <a:gd name="T34" fmla="*/ 1178 w 1376"/>
                <a:gd name="T35" fmla="*/ 1159 h 1475"/>
                <a:gd name="T36" fmla="*/ 1065 w 1376"/>
                <a:gd name="T37" fmla="*/ 1080 h 1475"/>
                <a:gd name="T38" fmla="*/ 966 w 1376"/>
                <a:gd name="T39" fmla="*/ 1019 h 1475"/>
                <a:gd name="T40" fmla="*/ 894 w 1376"/>
                <a:gd name="T41" fmla="*/ 980 h 1475"/>
                <a:gd name="T42" fmla="*/ 853 w 1376"/>
                <a:gd name="T43" fmla="*/ 957 h 1475"/>
                <a:gd name="T44" fmla="*/ 824 w 1376"/>
                <a:gd name="T45" fmla="*/ 911 h 1475"/>
                <a:gd name="T46" fmla="*/ 824 w 1376"/>
                <a:gd name="T47" fmla="*/ 631 h 1475"/>
                <a:gd name="T48" fmla="*/ 854 w 1376"/>
                <a:gd name="T49" fmla="*/ 589 h 1475"/>
                <a:gd name="T50" fmla="*/ 874 w 1376"/>
                <a:gd name="T51" fmla="*/ 552 h 1475"/>
                <a:gd name="T52" fmla="*/ 861 w 1376"/>
                <a:gd name="T53" fmla="*/ 237 h 1475"/>
                <a:gd name="T54" fmla="*/ 804 w 1376"/>
                <a:gd name="T55" fmla="*/ 167 h 1475"/>
                <a:gd name="T56" fmla="*/ 716 w 1376"/>
                <a:gd name="T57" fmla="*/ 141 h 1475"/>
                <a:gd name="T58" fmla="*/ 599 w 1376"/>
                <a:gd name="T59" fmla="*/ 153 h 1475"/>
                <a:gd name="T60" fmla="*/ 529 w 1376"/>
                <a:gd name="T61" fmla="*/ 211 h 1475"/>
                <a:gd name="T62" fmla="*/ 503 w 1376"/>
                <a:gd name="T63" fmla="*/ 299 h 1475"/>
                <a:gd name="T64" fmla="*/ 512 w 1376"/>
                <a:gd name="T65" fmla="*/ 580 h 1475"/>
                <a:gd name="T66" fmla="*/ 545 w 1376"/>
                <a:gd name="T67" fmla="*/ 616 h 1475"/>
                <a:gd name="T68" fmla="*/ 553 w 1376"/>
                <a:gd name="T69" fmla="*/ 893 h 1475"/>
                <a:gd name="T70" fmla="*/ 536 w 1376"/>
                <a:gd name="T71" fmla="*/ 944 h 1475"/>
                <a:gd name="T72" fmla="*/ 497 w 1376"/>
                <a:gd name="T73" fmla="*/ 972 h 1475"/>
                <a:gd name="T74" fmla="*/ 437 w 1376"/>
                <a:gd name="T75" fmla="*/ 1004 h 1475"/>
                <a:gd name="T76" fmla="*/ 346 w 1376"/>
                <a:gd name="T77" fmla="*/ 1058 h 1475"/>
                <a:gd name="T78" fmla="*/ 236 w 1376"/>
                <a:gd name="T79" fmla="*/ 1132 h 1475"/>
                <a:gd name="T80" fmla="*/ 150 w 1376"/>
                <a:gd name="T81" fmla="*/ 1201 h 1475"/>
                <a:gd name="T82" fmla="*/ 141 w 1376"/>
                <a:gd name="T83" fmla="*/ 1405 h 1475"/>
                <a:gd name="T84" fmla="*/ 120 w 1376"/>
                <a:gd name="T85" fmla="*/ 1454 h 1475"/>
                <a:gd name="T86" fmla="*/ 70 w 1376"/>
                <a:gd name="T87" fmla="*/ 1475 h 1475"/>
                <a:gd name="T88" fmla="*/ 21 w 1376"/>
                <a:gd name="T89" fmla="*/ 1454 h 1475"/>
                <a:gd name="T90" fmla="*/ 0 w 1376"/>
                <a:gd name="T91" fmla="*/ 1405 h 1475"/>
                <a:gd name="T92" fmla="*/ 8 w 1376"/>
                <a:gd name="T93" fmla="*/ 1174 h 1475"/>
                <a:gd name="T94" fmla="*/ 50 w 1376"/>
                <a:gd name="T95" fmla="*/ 1101 h 1475"/>
                <a:gd name="T96" fmla="*/ 151 w 1376"/>
                <a:gd name="T97" fmla="*/ 1020 h 1475"/>
                <a:gd name="T98" fmla="*/ 267 w 1376"/>
                <a:gd name="T99" fmla="*/ 942 h 1475"/>
                <a:gd name="T100" fmla="*/ 365 w 1376"/>
                <a:gd name="T101" fmla="*/ 884 h 1475"/>
                <a:gd name="T102" fmla="*/ 413 w 1376"/>
                <a:gd name="T103" fmla="*/ 681 h 1475"/>
                <a:gd name="T104" fmla="*/ 370 w 1376"/>
                <a:gd name="T105" fmla="*/ 609 h 1475"/>
                <a:gd name="T106" fmla="*/ 362 w 1376"/>
                <a:gd name="T107" fmla="*/ 299 h 1475"/>
                <a:gd name="T108" fmla="*/ 390 w 1376"/>
                <a:gd name="T109" fmla="*/ 173 h 1475"/>
                <a:gd name="T110" fmla="*/ 465 w 1376"/>
                <a:gd name="T111" fmla="*/ 74 h 1475"/>
                <a:gd name="T112" fmla="*/ 575 w 1376"/>
                <a:gd name="T113" fmla="*/ 12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76" h="1475">
                  <a:moveTo>
                    <a:pt x="661" y="0"/>
                  </a:moveTo>
                  <a:lnTo>
                    <a:pt x="716" y="0"/>
                  </a:lnTo>
                  <a:lnTo>
                    <a:pt x="760" y="3"/>
                  </a:lnTo>
                  <a:lnTo>
                    <a:pt x="801" y="12"/>
                  </a:lnTo>
                  <a:lnTo>
                    <a:pt x="841" y="28"/>
                  </a:lnTo>
                  <a:lnTo>
                    <a:pt x="878" y="48"/>
                  </a:lnTo>
                  <a:lnTo>
                    <a:pt x="912" y="74"/>
                  </a:lnTo>
                  <a:lnTo>
                    <a:pt x="942" y="103"/>
                  </a:lnTo>
                  <a:lnTo>
                    <a:pt x="966" y="137"/>
                  </a:lnTo>
                  <a:lnTo>
                    <a:pt x="987" y="173"/>
                  </a:lnTo>
                  <a:lnTo>
                    <a:pt x="1002" y="213"/>
                  </a:lnTo>
                  <a:lnTo>
                    <a:pt x="1011" y="255"/>
                  </a:lnTo>
                  <a:lnTo>
                    <a:pt x="1014" y="299"/>
                  </a:lnTo>
                  <a:lnTo>
                    <a:pt x="1014" y="552"/>
                  </a:lnTo>
                  <a:lnTo>
                    <a:pt x="1012" y="581"/>
                  </a:lnTo>
                  <a:lnTo>
                    <a:pt x="1006" y="608"/>
                  </a:lnTo>
                  <a:lnTo>
                    <a:pt x="995" y="635"/>
                  </a:lnTo>
                  <a:lnTo>
                    <a:pt x="982" y="659"/>
                  </a:lnTo>
                  <a:lnTo>
                    <a:pt x="964" y="680"/>
                  </a:lnTo>
                  <a:lnTo>
                    <a:pt x="964" y="856"/>
                  </a:lnTo>
                  <a:lnTo>
                    <a:pt x="986" y="869"/>
                  </a:lnTo>
                  <a:lnTo>
                    <a:pt x="1012" y="883"/>
                  </a:lnTo>
                  <a:lnTo>
                    <a:pt x="1042" y="900"/>
                  </a:lnTo>
                  <a:lnTo>
                    <a:pt x="1074" y="920"/>
                  </a:lnTo>
                  <a:lnTo>
                    <a:pt x="1110" y="941"/>
                  </a:lnTo>
                  <a:lnTo>
                    <a:pt x="1147" y="965"/>
                  </a:lnTo>
                  <a:lnTo>
                    <a:pt x="1186" y="990"/>
                  </a:lnTo>
                  <a:lnTo>
                    <a:pt x="1225" y="1019"/>
                  </a:lnTo>
                  <a:lnTo>
                    <a:pt x="1265" y="1048"/>
                  </a:lnTo>
                  <a:lnTo>
                    <a:pt x="1305" y="1081"/>
                  </a:lnTo>
                  <a:lnTo>
                    <a:pt x="1326" y="1100"/>
                  </a:lnTo>
                  <a:lnTo>
                    <a:pt x="1343" y="1122"/>
                  </a:lnTo>
                  <a:lnTo>
                    <a:pt x="1358" y="1146"/>
                  </a:lnTo>
                  <a:lnTo>
                    <a:pt x="1368" y="1173"/>
                  </a:lnTo>
                  <a:lnTo>
                    <a:pt x="1374" y="1201"/>
                  </a:lnTo>
                  <a:lnTo>
                    <a:pt x="1376" y="1230"/>
                  </a:lnTo>
                  <a:lnTo>
                    <a:pt x="1376" y="1404"/>
                  </a:lnTo>
                  <a:lnTo>
                    <a:pt x="1374" y="1423"/>
                  </a:lnTo>
                  <a:lnTo>
                    <a:pt x="1367" y="1440"/>
                  </a:lnTo>
                  <a:lnTo>
                    <a:pt x="1355" y="1453"/>
                  </a:lnTo>
                  <a:lnTo>
                    <a:pt x="1341" y="1465"/>
                  </a:lnTo>
                  <a:lnTo>
                    <a:pt x="1324" y="1471"/>
                  </a:lnTo>
                  <a:lnTo>
                    <a:pt x="1305" y="1475"/>
                  </a:lnTo>
                  <a:lnTo>
                    <a:pt x="1286" y="1471"/>
                  </a:lnTo>
                  <a:lnTo>
                    <a:pt x="1269" y="1465"/>
                  </a:lnTo>
                  <a:lnTo>
                    <a:pt x="1255" y="1453"/>
                  </a:lnTo>
                  <a:lnTo>
                    <a:pt x="1244" y="1440"/>
                  </a:lnTo>
                  <a:lnTo>
                    <a:pt x="1237" y="1423"/>
                  </a:lnTo>
                  <a:lnTo>
                    <a:pt x="1235" y="1404"/>
                  </a:lnTo>
                  <a:lnTo>
                    <a:pt x="1235" y="1230"/>
                  </a:lnTo>
                  <a:lnTo>
                    <a:pt x="1233" y="1215"/>
                  </a:lnTo>
                  <a:lnTo>
                    <a:pt x="1226" y="1201"/>
                  </a:lnTo>
                  <a:lnTo>
                    <a:pt x="1216" y="1190"/>
                  </a:lnTo>
                  <a:lnTo>
                    <a:pt x="1178" y="1159"/>
                  </a:lnTo>
                  <a:lnTo>
                    <a:pt x="1140" y="1131"/>
                  </a:lnTo>
                  <a:lnTo>
                    <a:pt x="1102" y="1104"/>
                  </a:lnTo>
                  <a:lnTo>
                    <a:pt x="1065" y="1080"/>
                  </a:lnTo>
                  <a:lnTo>
                    <a:pt x="1030" y="1057"/>
                  </a:lnTo>
                  <a:lnTo>
                    <a:pt x="996" y="1037"/>
                  </a:lnTo>
                  <a:lnTo>
                    <a:pt x="966" y="1019"/>
                  </a:lnTo>
                  <a:lnTo>
                    <a:pt x="938" y="1003"/>
                  </a:lnTo>
                  <a:lnTo>
                    <a:pt x="914" y="990"/>
                  </a:lnTo>
                  <a:lnTo>
                    <a:pt x="894" y="980"/>
                  </a:lnTo>
                  <a:lnTo>
                    <a:pt x="878" y="971"/>
                  </a:lnTo>
                  <a:lnTo>
                    <a:pt x="868" y="966"/>
                  </a:lnTo>
                  <a:lnTo>
                    <a:pt x="853" y="957"/>
                  </a:lnTo>
                  <a:lnTo>
                    <a:pt x="840" y="944"/>
                  </a:lnTo>
                  <a:lnTo>
                    <a:pt x="831" y="928"/>
                  </a:lnTo>
                  <a:lnTo>
                    <a:pt x="824" y="911"/>
                  </a:lnTo>
                  <a:lnTo>
                    <a:pt x="822" y="893"/>
                  </a:lnTo>
                  <a:lnTo>
                    <a:pt x="822" y="647"/>
                  </a:lnTo>
                  <a:lnTo>
                    <a:pt x="824" y="631"/>
                  </a:lnTo>
                  <a:lnTo>
                    <a:pt x="831" y="615"/>
                  </a:lnTo>
                  <a:lnTo>
                    <a:pt x="840" y="601"/>
                  </a:lnTo>
                  <a:lnTo>
                    <a:pt x="854" y="589"/>
                  </a:lnTo>
                  <a:lnTo>
                    <a:pt x="865" y="580"/>
                  </a:lnTo>
                  <a:lnTo>
                    <a:pt x="872" y="567"/>
                  </a:lnTo>
                  <a:lnTo>
                    <a:pt x="874" y="552"/>
                  </a:lnTo>
                  <a:lnTo>
                    <a:pt x="874" y="299"/>
                  </a:lnTo>
                  <a:lnTo>
                    <a:pt x="871" y="268"/>
                  </a:lnTo>
                  <a:lnTo>
                    <a:pt x="861" y="237"/>
                  </a:lnTo>
                  <a:lnTo>
                    <a:pt x="847" y="211"/>
                  </a:lnTo>
                  <a:lnTo>
                    <a:pt x="828" y="187"/>
                  </a:lnTo>
                  <a:lnTo>
                    <a:pt x="804" y="167"/>
                  </a:lnTo>
                  <a:lnTo>
                    <a:pt x="777" y="153"/>
                  </a:lnTo>
                  <a:lnTo>
                    <a:pt x="747" y="144"/>
                  </a:lnTo>
                  <a:lnTo>
                    <a:pt x="716" y="141"/>
                  </a:lnTo>
                  <a:lnTo>
                    <a:pt x="661" y="141"/>
                  </a:lnTo>
                  <a:lnTo>
                    <a:pt x="629" y="144"/>
                  </a:lnTo>
                  <a:lnTo>
                    <a:pt x="599" y="153"/>
                  </a:lnTo>
                  <a:lnTo>
                    <a:pt x="572" y="167"/>
                  </a:lnTo>
                  <a:lnTo>
                    <a:pt x="549" y="187"/>
                  </a:lnTo>
                  <a:lnTo>
                    <a:pt x="529" y="211"/>
                  </a:lnTo>
                  <a:lnTo>
                    <a:pt x="514" y="237"/>
                  </a:lnTo>
                  <a:lnTo>
                    <a:pt x="506" y="268"/>
                  </a:lnTo>
                  <a:lnTo>
                    <a:pt x="503" y="299"/>
                  </a:lnTo>
                  <a:lnTo>
                    <a:pt x="503" y="554"/>
                  </a:lnTo>
                  <a:lnTo>
                    <a:pt x="505" y="567"/>
                  </a:lnTo>
                  <a:lnTo>
                    <a:pt x="512" y="580"/>
                  </a:lnTo>
                  <a:lnTo>
                    <a:pt x="522" y="590"/>
                  </a:lnTo>
                  <a:lnTo>
                    <a:pt x="536" y="602"/>
                  </a:lnTo>
                  <a:lnTo>
                    <a:pt x="545" y="616"/>
                  </a:lnTo>
                  <a:lnTo>
                    <a:pt x="551" y="632"/>
                  </a:lnTo>
                  <a:lnTo>
                    <a:pt x="553" y="648"/>
                  </a:lnTo>
                  <a:lnTo>
                    <a:pt x="553" y="893"/>
                  </a:lnTo>
                  <a:lnTo>
                    <a:pt x="551" y="912"/>
                  </a:lnTo>
                  <a:lnTo>
                    <a:pt x="545" y="929"/>
                  </a:lnTo>
                  <a:lnTo>
                    <a:pt x="536" y="944"/>
                  </a:lnTo>
                  <a:lnTo>
                    <a:pt x="523" y="958"/>
                  </a:lnTo>
                  <a:lnTo>
                    <a:pt x="507" y="967"/>
                  </a:lnTo>
                  <a:lnTo>
                    <a:pt x="497" y="972"/>
                  </a:lnTo>
                  <a:lnTo>
                    <a:pt x="482" y="980"/>
                  </a:lnTo>
                  <a:lnTo>
                    <a:pt x="462" y="990"/>
                  </a:lnTo>
                  <a:lnTo>
                    <a:pt x="437" y="1004"/>
                  </a:lnTo>
                  <a:lnTo>
                    <a:pt x="410" y="1020"/>
                  </a:lnTo>
                  <a:lnTo>
                    <a:pt x="379" y="1038"/>
                  </a:lnTo>
                  <a:lnTo>
                    <a:pt x="346" y="1058"/>
                  </a:lnTo>
                  <a:lnTo>
                    <a:pt x="311" y="1080"/>
                  </a:lnTo>
                  <a:lnTo>
                    <a:pt x="274" y="1104"/>
                  </a:lnTo>
                  <a:lnTo>
                    <a:pt x="236" y="1132"/>
                  </a:lnTo>
                  <a:lnTo>
                    <a:pt x="198" y="1160"/>
                  </a:lnTo>
                  <a:lnTo>
                    <a:pt x="160" y="1190"/>
                  </a:lnTo>
                  <a:lnTo>
                    <a:pt x="150" y="1201"/>
                  </a:lnTo>
                  <a:lnTo>
                    <a:pt x="143" y="1215"/>
                  </a:lnTo>
                  <a:lnTo>
                    <a:pt x="141" y="1231"/>
                  </a:lnTo>
                  <a:lnTo>
                    <a:pt x="141" y="1405"/>
                  </a:lnTo>
                  <a:lnTo>
                    <a:pt x="138" y="1424"/>
                  </a:lnTo>
                  <a:lnTo>
                    <a:pt x="132" y="1440"/>
                  </a:lnTo>
                  <a:lnTo>
                    <a:pt x="120" y="1454"/>
                  </a:lnTo>
                  <a:lnTo>
                    <a:pt x="106" y="1465"/>
                  </a:lnTo>
                  <a:lnTo>
                    <a:pt x="89" y="1472"/>
                  </a:lnTo>
                  <a:lnTo>
                    <a:pt x="70" y="1475"/>
                  </a:lnTo>
                  <a:lnTo>
                    <a:pt x="51" y="1472"/>
                  </a:lnTo>
                  <a:lnTo>
                    <a:pt x="35" y="1465"/>
                  </a:lnTo>
                  <a:lnTo>
                    <a:pt x="21" y="1454"/>
                  </a:lnTo>
                  <a:lnTo>
                    <a:pt x="10" y="1440"/>
                  </a:lnTo>
                  <a:lnTo>
                    <a:pt x="3" y="1424"/>
                  </a:lnTo>
                  <a:lnTo>
                    <a:pt x="0" y="1405"/>
                  </a:lnTo>
                  <a:lnTo>
                    <a:pt x="0" y="1231"/>
                  </a:lnTo>
                  <a:lnTo>
                    <a:pt x="2" y="1201"/>
                  </a:lnTo>
                  <a:lnTo>
                    <a:pt x="8" y="1174"/>
                  </a:lnTo>
                  <a:lnTo>
                    <a:pt x="19" y="1147"/>
                  </a:lnTo>
                  <a:lnTo>
                    <a:pt x="33" y="1123"/>
                  </a:lnTo>
                  <a:lnTo>
                    <a:pt x="50" y="1101"/>
                  </a:lnTo>
                  <a:lnTo>
                    <a:pt x="70" y="1081"/>
                  </a:lnTo>
                  <a:lnTo>
                    <a:pt x="111" y="1049"/>
                  </a:lnTo>
                  <a:lnTo>
                    <a:pt x="151" y="1020"/>
                  </a:lnTo>
                  <a:lnTo>
                    <a:pt x="191" y="991"/>
                  </a:lnTo>
                  <a:lnTo>
                    <a:pt x="230" y="965"/>
                  </a:lnTo>
                  <a:lnTo>
                    <a:pt x="267" y="942"/>
                  </a:lnTo>
                  <a:lnTo>
                    <a:pt x="302" y="920"/>
                  </a:lnTo>
                  <a:lnTo>
                    <a:pt x="335" y="901"/>
                  </a:lnTo>
                  <a:lnTo>
                    <a:pt x="365" y="884"/>
                  </a:lnTo>
                  <a:lnTo>
                    <a:pt x="391" y="869"/>
                  </a:lnTo>
                  <a:lnTo>
                    <a:pt x="413" y="857"/>
                  </a:lnTo>
                  <a:lnTo>
                    <a:pt x="413" y="681"/>
                  </a:lnTo>
                  <a:lnTo>
                    <a:pt x="395" y="659"/>
                  </a:lnTo>
                  <a:lnTo>
                    <a:pt x="381" y="636"/>
                  </a:lnTo>
                  <a:lnTo>
                    <a:pt x="370" y="609"/>
                  </a:lnTo>
                  <a:lnTo>
                    <a:pt x="364" y="582"/>
                  </a:lnTo>
                  <a:lnTo>
                    <a:pt x="362" y="554"/>
                  </a:lnTo>
                  <a:lnTo>
                    <a:pt x="362" y="299"/>
                  </a:lnTo>
                  <a:lnTo>
                    <a:pt x="365" y="255"/>
                  </a:lnTo>
                  <a:lnTo>
                    <a:pt x="374" y="213"/>
                  </a:lnTo>
                  <a:lnTo>
                    <a:pt x="390" y="173"/>
                  </a:lnTo>
                  <a:lnTo>
                    <a:pt x="410" y="137"/>
                  </a:lnTo>
                  <a:lnTo>
                    <a:pt x="435" y="103"/>
                  </a:lnTo>
                  <a:lnTo>
                    <a:pt x="465" y="74"/>
                  </a:lnTo>
                  <a:lnTo>
                    <a:pt x="499" y="48"/>
                  </a:lnTo>
                  <a:lnTo>
                    <a:pt x="534" y="28"/>
                  </a:lnTo>
                  <a:lnTo>
                    <a:pt x="575" y="12"/>
                  </a:lnTo>
                  <a:lnTo>
                    <a:pt x="617" y="3"/>
                  </a:lnTo>
                  <a:lnTo>
                    <a:pt x="6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140"/>
            <p:cNvSpPr>
              <a:spLocks/>
            </p:cNvSpPr>
            <p:nvPr/>
          </p:nvSpPr>
          <p:spPr bwMode="auto">
            <a:xfrm>
              <a:off x="6307138" y="2976563"/>
              <a:ext cx="219075" cy="233363"/>
            </a:xfrm>
            <a:custGeom>
              <a:avLst/>
              <a:gdLst>
                <a:gd name="T0" fmla="*/ 758 w 1375"/>
                <a:gd name="T1" fmla="*/ 3 h 1475"/>
                <a:gd name="T2" fmla="*/ 877 w 1375"/>
                <a:gd name="T3" fmla="*/ 48 h 1475"/>
                <a:gd name="T4" fmla="*/ 965 w 1375"/>
                <a:gd name="T5" fmla="*/ 137 h 1475"/>
                <a:gd name="T6" fmla="*/ 1010 w 1375"/>
                <a:gd name="T7" fmla="*/ 255 h 1475"/>
                <a:gd name="T8" fmla="*/ 1011 w 1375"/>
                <a:gd name="T9" fmla="*/ 581 h 1475"/>
                <a:gd name="T10" fmla="*/ 980 w 1375"/>
                <a:gd name="T11" fmla="*/ 659 h 1475"/>
                <a:gd name="T12" fmla="*/ 985 w 1375"/>
                <a:gd name="T13" fmla="*/ 869 h 1475"/>
                <a:gd name="T14" fmla="*/ 1074 w 1375"/>
                <a:gd name="T15" fmla="*/ 920 h 1475"/>
                <a:gd name="T16" fmla="*/ 1185 w 1375"/>
                <a:gd name="T17" fmla="*/ 990 h 1475"/>
                <a:gd name="T18" fmla="*/ 1304 w 1375"/>
                <a:gd name="T19" fmla="*/ 1081 h 1475"/>
                <a:gd name="T20" fmla="*/ 1356 w 1375"/>
                <a:gd name="T21" fmla="*/ 1146 h 1475"/>
                <a:gd name="T22" fmla="*/ 1375 w 1375"/>
                <a:gd name="T23" fmla="*/ 1230 h 1475"/>
                <a:gd name="T24" fmla="*/ 1366 w 1375"/>
                <a:gd name="T25" fmla="*/ 1440 h 1475"/>
                <a:gd name="T26" fmla="*/ 1323 w 1375"/>
                <a:gd name="T27" fmla="*/ 1471 h 1475"/>
                <a:gd name="T28" fmla="*/ 1270 w 1375"/>
                <a:gd name="T29" fmla="*/ 1465 h 1475"/>
                <a:gd name="T30" fmla="*/ 1237 w 1375"/>
                <a:gd name="T31" fmla="*/ 1423 h 1475"/>
                <a:gd name="T32" fmla="*/ 1232 w 1375"/>
                <a:gd name="T33" fmla="*/ 1215 h 1475"/>
                <a:gd name="T34" fmla="*/ 1177 w 1375"/>
                <a:gd name="T35" fmla="*/ 1159 h 1475"/>
                <a:gd name="T36" fmla="*/ 1065 w 1375"/>
                <a:gd name="T37" fmla="*/ 1080 h 1475"/>
                <a:gd name="T38" fmla="*/ 966 w 1375"/>
                <a:gd name="T39" fmla="*/ 1019 h 1475"/>
                <a:gd name="T40" fmla="*/ 894 w 1375"/>
                <a:gd name="T41" fmla="*/ 980 h 1475"/>
                <a:gd name="T42" fmla="*/ 852 w 1375"/>
                <a:gd name="T43" fmla="*/ 957 h 1475"/>
                <a:gd name="T44" fmla="*/ 825 w 1375"/>
                <a:gd name="T45" fmla="*/ 911 h 1475"/>
                <a:gd name="T46" fmla="*/ 825 w 1375"/>
                <a:gd name="T47" fmla="*/ 631 h 1475"/>
                <a:gd name="T48" fmla="*/ 854 w 1375"/>
                <a:gd name="T49" fmla="*/ 589 h 1475"/>
                <a:gd name="T50" fmla="*/ 873 w 1375"/>
                <a:gd name="T51" fmla="*/ 552 h 1475"/>
                <a:gd name="T52" fmla="*/ 862 w 1375"/>
                <a:gd name="T53" fmla="*/ 237 h 1475"/>
                <a:gd name="T54" fmla="*/ 804 w 1375"/>
                <a:gd name="T55" fmla="*/ 167 h 1475"/>
                <a:gd name="T56" fmla="*/ 715 w 1375"/>
                <a:gd name="T57" fmla="*/ 141 h 1475"/>
                <a:gd name="T58" fmla="*/ 599 w 1375"/>
                <a:gd name="T59" fmla="*/ 153 h 1475"/>
                <a:gd name="T60" fmla="*/ 529 w 1375"/>
                <a:gd name="T61" fmla="*/ 211 h 1475"/>
                <a:gd name="T62" fmla="*/ 502 w 1375"/>
                <a:gd name="T63" fmla="*/ 299 h 1475"/>
                <a:gd name="T64" fmla="*/ 511 w 1375"/>
                <a:gd name="T65" fmla="*/ 580 h 1475"/>
                <a:gd name="T66" fmla="*/ 545 w 1375"/>
                <a:gd name="T67" fmla="*/ 616 h 1475"/>
                <a:gd name="T68" fmla="*/ 554 w 1375"/>
                <a:gd name="T69" fmla="*/ 893 h 1475"/>
                <a:gd name="T70" fmla="*/ 536 w 1375"/>
                <a:gd name="T71" fmla="*/ 944 h 1475"/>
                <a:gd name="T72" fmla="*/ 497 w 1375"/>
                <a:gd name="T73" fmla="*/ 972 h 1475"/>
                <a:gd name="T74" fmla="*/ 437 w 1375"/>
                <a:gd name="T75" fmla="*/ 1004 h 1475"/>
                <a:gd name="T76" fmla="*/ 345 w 1375"/>
                <a:gd name="T77" fmla="*/ 1058 h 1475"/>
                <a:gd name="T78" fmla="*/ 236 w 1375"/>
                <a:gd name="T79" fmla="*/ 1132 h 1475"/>
                <a:gd name="T80" fmla="*/ 150 w 1375"/>
                <a:gd name="T81" fmla="*/ 1201 h 1475"/>
                <a:gd name="T82" fmla="*/ 140 w 1375"/>
                <a:gd name="T83" fmla="*/ 1405 h 1475"/>
                <a:gd name="T84" fmla="*/ 120 w 1375"/>
                <a:gd name="T85" fmla="*/ 1454 h 1475"/>
                <a:gd name="T86" fmla="*/ 71 w 1375"/>
                <a:gd name="T87" fmla="*/ 1475 h 1475"/>
                <a:gd name="T88" fmla="*/ 20 w 1375"/>
                <a:gd name="T89" fmla="*/ 1454 h 1475"/>
                <a:gd name="T90" fmla="*/ 0 w 1375"/>
                <a:gd name="T91" fmla="*/ 1405 h 1475"/>
                <a:gd name="T92" fmla="*/ 8 w 1375"/>
                <a:gd name="T93" fmla="*/ 1174 h 1475"/>
                <a:gd name="T94" fmla="*/ 50 w 1375"/>
                <a:gd name="T95" fmla="*/ 1101 h 1475"/>
                <a:gd name="T96" fmla="*/ 151 w 1375"/>
                <a:gd name="T97" fmla="*/ 1020 h 1475"/>
                <a:gd name="T98" fmla="*/ 267 w 1375"/>
                <a:gd name="T99" fmla="*/ 942 h 1475"/>
                <a:gd name="T100" fmla="*/ 364 w 1375"/>
                <a:gd name="T101" fmla="*/ 884 h 1475"/>
                <a:gd name="T102" fmla="*/ 412 w 1375"/>
                <a:gd name="T103" fmla="*/ 681 h 1475"/>
                <a:gd name="T104" fmla="*/ 370 w 1375"/>
                <a:gd name="T105" fmla="*/ 609 h 1475"/>
                <a:gd name="T106" fmla="*/ 362 w 1375"/>
                <a:gd name="T107" fmla="*/ 299 h 1475"/>
                <a:gd name="T108" fmla="*/ 389 w 1375"/>
                <a:gd name="T109" fmla="*/ 173 h 1475"/>
                <a:gd name="T110" fmla="*/ 464 w 1375"/>
                <a:gd name="T111" fmla="*/ 74 h 1475"/>
                <a:gd name="T112" fmla="*/ 575 w 1375"/>
                <a:gd name="T113" fmla="*/ 12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75" h="1475">
                  <a:moveTo>
                    <a:pt x="660" y="0"/>
                  </a:moveTo>
                  <a:lnTo>
                    <a:pt x="715" y="0"/>
                  </a:lnTo>
                  <a:lnTo>
                    <a:pt x="758" y="3"/>
                  </a:lnTo>
                  <a:lnTo>
                    <a:pt x="800" y="12"/>
                  </a:lnTo>
                  <a:lnTo>
                    <a:pt x="840" y="28"/>
                  </a:lnTo>
                  <a:lnTo>
                    <a:pt x="877" y="48"/>
                  </a:lnTo>
                  <a:lnTo>
                    <a:pt x="910" y="74"/>
                  </a:lnTo>
                  <a:lnTo>
                    <a:pt x="940" y="103"/>
                  </a:lnTo>
                  <a:lnTo>
                    <a:pt x="965" y="137"/>
                  </a:lnTo>
                  <a:lnTo>
                    <a:pt x="986" y="173"/>
                  </a:lnTo>
                  <a:lnTo>
                    <a:pt x="1001" y="213"/>
                  </a:lnTo>
                  <a:lnTo>
                    <a:pt x="1010" y="255"/>
                  </a:lnTo>
                  <a:lnTo>
                    <a:pt x="1013" y="299"/>
                  </a:lnTo>
                  <a:lnTo>
                    <a:pt x="1013" y="552"/>
                  </a:lnTo>
                  <a:lnTo>
                    <a:pt x="1011" y="581"/>
                  </a:lnTo>
                  <a:lnTo>
                    <a:pt x="1005" y="608"/>
                  </a:lnTo>
                  <a:lnTo>
                    <a:pt x="994" y="635"/>
                  </a:lnTo>
                  <a:lnTo>
                    <a:pt x="980" y="659"/>
                  </a:lnTo>
                  <a:lnTo>
                    <a:pt x="963" y="680"/>
                  </a:lnTo>
                  <a:lnTo>
                    <a:pt x="963" y="856"/>
                  </a:lnTo>
                  <a:lnTo>
                    <a:pt x="985" y="869"/>
                  </a:lnTo>
                  <a:lnTo>
                    <a:pt x="1011" y="883"/>
                  </a:lnTo>
                  <a:lnTo>
                    <a:pt x="1041" y="900"/>
                  </a:lnTo>
                  <a:lnTo>
                    <a:pt x="1074" y="920"/>
                  </a:lnTo>
                  <a:lnTo>
                    <a:pt x="1109" y="941"/>
                  </a:lnTo>
                  <a:lnTo>
                    <a:pt x="1146" y="965"/>
                  </a:lnTo>
                  <a:lnTo>
                    <a:pt x="1185" y="990"/>
                  </a:lnTo>
                  <a:lnTo>
                    <a:pt x="1224" y="1019"/>
                  </a:lnTo>
                  <a:lnTo>
                    <a:pt x="1264" y="1048"/>
                  </a:lnTo>
                  <a:lnTo>
                    <a:pt x="1304" y="1081"/>
                  </a:lnTo>
                  <a:lnTo>
                    <a:pt x="1326" y="1100"/>
                  </a:lnTo>
                  <a:lnTo>
                    <a:pt x="1342" y="1122"/>
                  </a:lnTo>
                  <a:lnTo>
                    <a:pt x="1356" y="1146"/>
                  </a:lnTo>
                  <a:lnTo>
                    <a:pt x="1367" y="1173"/>
                  </a:lnTo>
                  <a:lnTo>
                    <a:pt x="1373" y="1201"/>
                  </a:lnTo>
                  <a:lnTo>
                    <a:pt x="1375" y="1230"/>
                  </a:lnTo>
                  <a:lnTo>
                    <a:pt x="1375" y="1404"/>
                  </a:lnTo>
                  <a:lnTo>
                    <a:pt x="1372" y="1423"/>
                  </a:lnTo>
                  <a:lnTo>
                    <a:pt x="1366" y="1440"/>
                  </a:lnTo>
                  <a:lnTo>
                    <a:pt x="1354" y="1453"/>
                  </a:lnTo>
                  <a:lnTo>
                    <a:pt x="1340" y="1465"/>
                  </a:lnTo>
                  <a:lnTo>
                    <a:pt x="1323" y="1471"/>
                  </a:lnTo>
                  <a:lnTo>
                    <a:pt x="1304" y="1475"/>
                  </a:lnTo>
                  <a:lnTo>
                    <a:pt x="1287" y="1471"/>
                  </a:lnTo>
                  <a:lnTo>
                    <a:pt x="1270" y="1465"/>
                  </a:lnTo>
                  <a:lnTo>
                    <a:pt x="1255" y="1453"/>
                  </a:lnTo>
                  <a:lnTo>
                    <a:pt x="1244" y="1440"/>
                  </a:lnTo>
                  <a:lnTo>
                    <a:pt x="1237" y="1423"/>
                  </a:lnTo>
                  <a:lnTo>
                    <a:pt x="1234" y="1404"/>
                  </a:lnTo>
                  <a:lnTo>
                    <a:pt x="1234" y="1230"/>
                  </a:lnTo>
                  <a:lnTo>
                    <a:pt x="1232" y="1215"/>
                  </a:lnTo>
                  <a:lnTo>
                    <a:pt x="1225" y="1201"/>
                  </a:lnTo>
                  <a:lnTo>
                    <a:pt x="1215" y="1190"/>
                  </a:lnTo>
                  <a:lnTo>
                    <a:pt x="1177" y="1159"/>
                  </a:lnTo>
                  <a:lnTo>
                    <a:pt x="1139" y="1131"/>
                  </a:lnTo>
                  <a:lnTo>
                    <a:pt x="1101" y="1104"/>
                  </a:lnTo>
                  <a:lnTo>
                    <a:pt x="1065" y="1080"/>
                  </a:lnTo>
                  <a:lnTo>
                    <a:pt x="1029" y="1057"/>
                  </a:lnTo>
                  <a:lnTo>
                    <a:pt x="997" y="1037"/>
                  </a:lnTo>
                  <a:lnTo>
                    <a:pt x="966" y="1019"/>
                  </a:lnTo>
                  <a:lnTo>
                    <a:pt x="939" y="1003"/>
                  </a:lnTo>
                  <a:lnTo>
                    <a:pt x="914" y="990"/>
                  </a:lnTo>
                  <a:lnTo>
                    <a:pt x="894" y="980"/>
                  </a:lnTo>
                  <a:lnTo>
                    <a:pt x="878" y="971"/>
                  </a:lnTo>
                  <a:lnTo>
                    <a:pt x="868" y="966"/>
                  </a:lnTo>
                  <a:lnTo>
                    <a:pt x="852" y="957"/>
                  </a:lnTo>
                  <a:lnTo>
                    <a:pt x="839" y="944"/>
                  </a:lnTo>
                  <a:lnTo>
                    <a:pt x="830" y="928"/>
                  </a:lnTo>
                  <a:lnTo>
                    <a:pt x="825" y="911"/>
                  </a:lnTo>
                  <a:lnTo>
                    <a:pt x="823" y="893"/>
                  </a:lnTo>
                  <a:lnTo>
                    <a:pt x="823" y="647"/>
                  </a:lnTo>
                  <a:lnTo>
                    <a:pt x="825" y="631"/>
                  </a:lnTo>
                  <a:lnTo>
                    <a:pt x="831" y="615"/>
                  </a:lnTo>
                  <a:lnTo>
                    <a:pt x="840" y="601"/>
                  </a:lnTo>
                  <a:lnTo>
                    <a:pt x="854" y="589"/>
                  </a:lnTo>
                  <a:lnTo>
                    <a:pt x="865" y="580"/>
                  </a:lnTo>
                  <a:lnTo>
                    <a:pt x="871" y="567"/>
                  </a:lnTo>
                  <a:lnTo>
                    <a:pt x="873" y="552"/>
                  </a:lnTo>
                  <a:lnTo>
                    <a:pt x="873" y="299"/>
                  </a:lnTo>
                  <a:lnTo>
                    <a:pt x="870" y="268"/>
                  </a:lnTo>
                  <a:lnTo>
                    <a:pt x="862" y="237"/>
                  </a:lnTo>
                  <a:lnTo>
                    <a:pt x="847" y="211"/>
                  </a:lnTo>
                  <a:lnTo>
                    <a:pt x="827" y="187"/>
                  </a:lnTo>
                  <a:lnTo>
                    <a:pt x="804" y="167"/>
                  </a:lnTo>
                  <a:lnTo>
                    <a:pt x="777" y="153"/>
                  </a:lnTo>
                  <a:lnTo>
                    <a:pt x="747" y="144"/>
                  </a:lnTo>
                  <a:lnTo>
                    <a:pt x="715" y="141"/>
                  </a:lnTo>
                  <a:lnTo>
                    <a:pt x="660" y="141"/>
                  </a:lnTo>
                  <a:lnTo>
                    <a:pt x="629" y="144"/>
                  </a:lnTo>
                  <a:lnTo>
                    <a:pt x="599" y="153"/>
                  </a:lnTo>
                  <a:lnTo>
                    <a:pt x="572" y="167"/>
                  </a:lnTo>
                  <a:lnTo>
                    <a:pt x="548" y="187"/>
                  </a:lnTo>
                  <a:lnTo>
                    <a:pt x="529" y="211"/>
                  </a:lnTo>
                  <a:lnTo>
                    <a:pt x="515" y="237"/>
                  </a:lnTo>
                  <a:lnTo>
                    <a:pt x="505" y="268"/>
                  </a:lnTo>
                  <a:lnTo>
                    <a:pt x="502" y="299"/>
                  </a:lnTo>
                  <a:lnTo>
                    <a:pt x="502" y="554"/>
                  </a:lnTo>
                  <a:lnTo>
                    <a:pt x="504" y="567"/>
                  </a:lnTo>
                  <a:lnTo>
                    <a:pt x="511" y="580"/>
                  </a:lnTo>
                  <a:lnTo>
                    <a:pt x="522" y="590"/>
                  </a:lnTo>
                  <a:lnTo>
                    <a:pt x="535" y="602"/>
                  </a:lnTo>
                  <a:lnTo>
                    <a:pt x="545" y="616"/>
                  </a:lnTo>
                  <a:lnTo>
                    <a:pt x="552" y="632"/>
                  </a:lnTo>
                  <a:lnTo>
                    <a:pt x="554" y="648"/>
                  </a:lnTo>
                  <a:lnTo>
                    <a:pt x="554" y="893"/>
                  </a:lnTo>
                  <a:lnTo>
                    <a:pt x="552" y="912"/>
                  </a:lnTo>
                  <a:lnTo>
                    <a:pt x="545" y="929"/>
                  </a:lnTo>
                  <a:lnTo>
                    <a:pt x="536" y="944"/>
                  </a:lnTo>
                  <a:lnTo>
                    <a:pt x="522" y="958"/>
                  </a:lnTo>
                  <a:lnTo>
                    <a:pt x="507" y="967"/>
                  </a:lnTo>
                  <a:lnTo>
                    <a:pt x="497" y="972"/>
                  </a:lnTo>
                  <a:lnTo>
                    <a:pt x="481" y="980"/>
                  </a:lnTo>
                  <a:lnTo>
                    <a:pt x="461" y="991"/>
                  </a:lnTo>
                  <a:lnTo>
                    <a:pt x="437" y="1004"/>
                  </a:lnTo>
                  <a:lnTo>
                    <a:pt x="409" y="1020"/>
                  </a:lnTo>
                  <a:lnTo>
                    <a:pt x="379" y="1038"/>
                  </a:lnTo>
                  <a:lnTo>
                    <a:pt x="345" y="1058"/>
                  </a:lnTo>
                  <a:lnTo>
                    <a:pt x="310" y="1080"/>
                  </a:lnTo>
                  <a:lnTo>
                    <a:pt x="273" y="1105"/>
                  </a:lnTo>
                  <a:lnTo>
                    <a:pt x="236" y="1132"/>
                  </a:lnTo>
                  <a:lnTo>
                    <a:pt x="198" y="1160"/>
                  </a:lnTo>
                  <a:lnTo>
                    <a:pt x="160" y="1190"/>
                  </a:lnTo>
                  <a:lnTo>
                    <a:pt x="150" y="1201"/>
                  </a:lnTo>
                  <a:lnTo>
                    <a:pt x="143" y="1215"/>
                  </a:lnTo>
                  <a:lnTo>
                    <a:pt x="140" y="1231"/>
                  </a:lnTo>
                  <a:lnTo>
                    <a:pt x="140" y="1405"/>
                  </a:lnTo>
                  <a:lnTo>
                    <a:pt x="138" y="1424"/>
                  </a:lnTo>
                  <a:lnTo>
                    <a:pt x="131" y="1440"/>
                  </a:lnTo>
                  <a:lnTo>
                    <a:pt x="120" y="1454"/>
                  </a:lnTo>
                  <a:lnTo>
                    <a:pt x="105" y="1465"/>
                  </a:lnTo>
                  <a:lnTo>
                    <a:pt x="89" y="1472"/>
                  </a:lnTo>
                  <a:lnTo>
                    <a:pt x="71" y="1475"/>
                  </a:lnTo>
                  <a:lnTo>
                    <a:pt x="52" y="1472"/>
                  </a:lnTo>
                  <a:lnTo>
                    <a:pt x="35" y="1465"/>
                  </a:lnTo>
                  <a:lnTo>
                    <a:pt x="20" y="1454"/>
                  </a:lnTo>
                  <a:lnTo>
                    <a:pt x="9" y="1440"/>
                  </a:lnTo>
                  <a:lnTo>
                    <a:pt x="2" y="1424"/>
                  </a:lnTo>
                  <a:lnTo>
                    <a:pt x="0" y="1405"/>
                  </a:lnTo>
                  <a:lnTo>
                    <a:pt x="0" y="1231"/>
                  </a:lnTo>
                  <a:lnTo>
                    <a:pt x="2" y="1201"/>
                  </a:lnTo>
                  <a:lnTo>
                    <a:pt x="8" y="1174"/>
                  </a:lnTo>
                  <a:lnTo>
                    <a:pt x="18" y="1147"/>
                  </a:lnTo>
                  <a:lnTo>
                    <a:pt x="33" y="1123"/>
                  </a:lnTo>
                  <a:lnTo>
                    <a:pt x="50" y="1101"/>
                  </a:lnTo>
                  <a:lnTo>
                    <a:pt x="71" y="1081"/>
                  </a:lnTo>
                  <a:lnTo>
                    <a:pt x="111" y="1049"/>
                  </a:lnTo>
                  <a:lnTo>
                    <a:pt x="151" y="1020"/>
                  </a:lnTo>
                  <a:lnTo>
                    <a:pt x="191" y="991"/>
                  </a:lnTo>
                  <a:lnTo>
                    <a:pt x="229" y="965"/>
                  </a:lnTo>
                  <a:lnTo>
                    <a:pt x="267" y="942"/>
                  </a:lnTo>
                  <a:lnTo>
                    <a:pt x="302" y="920"/>
                  </a:lnTo>
                  <a:lnTo>
                    <a:pt x="334" y="901"/>
                  </a:lnTo>
                  <a:lnTo>
                    <a:pt x="364" y="884"/>
                  </a:lnTo>
                  <a:lnTo>
                    <a:pt x="390" y="869"/>
                  </a:lnTo>
                  <a:lnTo>
                    <a:pt x="412" y="857"/>
                  </a:lnTo>
                  <a:lnTo>
                    <a:pt x="412" y="681"/>
                  </a:lnTo>
                  <a:lnTo>
                    <a:pt x="394" y="659"/>
                  </a:lnTo>
                  <a:lnTo>
                    <a:pt x="381" y="636"/>
                  </a:lnTo>
                  <a:lnTo>
                    <a:pt x="370" y="609"/>
                  </a:lnTo>
                  <a:lnTo>
                    <a:pt x="364" y="582"/>
                  </a:lnTo>
                  <a:lnTo>
                    <a:pt x="362" y="554"/>
                  </a:lnTo>
                  <a:lnTo>
                    <a:pt x="362" y="299"/>
                  </a:lnTo>
                  <a:lnTo>
                    <a:pt x="365" y="255"/>
                  </a:lnTo>
                  <a:lnTo>
                    <a:pt x="374" y="213"/>
                  </a:lnTo>
                  <a:lnTo>
                    <a:pt x="389" y="173"/>
                  </a:lnTo>
                  <a:lnTo>
                    <a:pt x="410" y="137"/>
                  </a:lnTo>
                  <a:lnTo>
                    <a:pt x="434" y="103"/>
                  </a:lnTo>
                  <a:lnTo>
                    <a:pt x="464" y="74"/>
                  </a:lnTo>
                  <a:lnTo>
                    <a:pt x="498" y="48"/>
                  </a:lnTo>
                  <a:lnTo>
                    <a:pt x="535" y="28"/>
                  </a:lnTo>
                  <a:lnTo>
                    <a:pt x="575" y="12"/>
                  </a:lnTo>
                  <a:lnTo>
                    <a:pt x="616" y="3"/>
                  </a:lnTo>
                  <a:lnTo>
                    <a:pt x="6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9" name="Group 235"/>
          <p:cNvGrpSpPr/>
          <p:nvPr/>
        </p:nvGrpSpPr>
        <p:grpSpPr>
          <a:xfrm>
            <a:off x="8392517" y="1580126"/>
            <a:ext cx="552450" cy="546101"/>
            <a:chOff x="5364163" y="2692400"/>
            <a:chExt cx="552450" cy="546101"/>
          </a:xfrm>
          <a:solidFill>
            <a:srgbClr val="000000"/>
          </a:solidFill>
        </p:grpSpPr>
        <p:sp>
          <p:nvSpPr>
            <p:cNvPr id="740" name="Freeform 145"/>
            <p:cNvSpPr>
              <a:spLocks noEditPoints="1"/>
            </p:cNvSpPr>
            <p:nvPr/>
          </p:nvSpPr>
          <p:spPr bwMode="auto">
            <a:xfrm>
              <a:off x="5364163" y="2692400"/>
              <a:ext cx="260350" cy="255588"/>
            </a:xfrm>
            <a:custGeom>
              <a:avLst/>
              <a:gdLst>
                <a:gd name="T0" fmla="*/ 180 w 1641"/>
                <a:gd name="T1" fmla="*/ 142 h 1608"/>
                <a:gd name="T2" fmla="*/ 151 w 1641"/>
                <a:gd name="T3" fmla="*/ 164 h 1608"/>
                <a:gd name="T4" fmla="*/ 140 w 1641"/>
                <a:gd name="T5" fmla="*/ 198 h 1608"/>
                <a:gd name="T6" fmla="*/ 143 w 1641"/>
                <a:gd name="T7" fmla="*/ 1107 h 1608"/>
                <a:gd name="T8" fmla="*/ 165 w 1641"/>
                <a:gd name="T9" fmla="*/ 1135 h 1608"/>
                <a:gd name="T10" fmla="*/ 199 w 1641"/>
                <a:gd name="T11" fmla="*/ 1147 h 1608"/>
                <a:gd name="T12" fmla="*/ 1461 w 1641"/>
                <a:gd name="T13" fmla="*/ 1143 h 1608"/>
                <a:gd name="T14" fmla="*/ 1489 w 1641"/>
                <a:gd name="T15" fmla="*/ 1122 h 1608"/>
                <a:gd name="T16" fmla="*/ 1501 w 1641"/>
                <a:gd name="T17" fmla="*/ 1088 h 1608"/>
                <a:gd name="T18" fmla="*/ 1497 w 1641"/>
                <a:gd name="T19" fmla="*/ 180 h 1608"/>
                <a:gd name="T20" fmla="*/ 1476 w 1641"/>
                <a:gd name="T21" fmla="*/ 150 h 1608"/>
                <a:gd name="T22" fmla="*/ 1442 w 1641"/>
                <a:gd name="T23" fmla="*/ 139 h 1608"/>
                <a:gd name="T24" fmla="*/ 199 w 1641"/>
                <a:gd name="T25" fmla="*/ 0 h 1608"/>
                <a:gd name="T26" fmla="*/ 1478 w 1641"/>
                <a:gd name="T27" fmla="*/ 3 h 1608"/>
                <a:gd name="T28" fmla="*/ 1543 w 1641"/>
                <a:gd name="T29" fmla="*/ 27 h 1608"/>
                <a:gd name="T30" fmla="*/ 1594 w 1641"/>
                <a:gd name="T31" fmla="*/ 71 h 1608"/>
                <a:gd name="T32" fmla="*/ 1629 w 1641"/>
                <a:gd name="T33" fmla="*/ 129 h 1608"/>
                <a:gd name="T34" fmla="*/ 1641 w 1641"/>
                <a:gd name="T35" fmla="*/ 198 h 1608"/>
                <a:gd name="T36" fmla="*/ 1638 w 1641"/>
                <a:gd name="T37" fmla="*/ 1125 h 1608"/>
                <a:gd name="T38" fmla="*/ 1615 w 1641"/>
                <a:gd name="T39" fmla="*/ 1189 h 1608"/>
                <a:gd name="T40" fmla="*/ 1570 w 1641"/>
                <a:gd name="T41" fmla="*/ 1240 h 1608"/>
                <a:gd name="T42" fmla="*/ 1511 w 1641"/>
                <a:gd name="T43" fmla="*/ 1275 h 1608"/>
                <a:gd name="T44" fmla="*/ 1442 w 1641"/>
                <a:gd name="T45" fmla="*/ 1287 h 1608"/>
                <a:gd name="T46" fmla="*/ 891 w 1641"/>
                <a:gd name="T47" fmla="*/ 1468 h 1608"/>
                <a:gd name="T48" fmla="*/ 1089 w 1641"/>
                <a:gd name="T49" fmla="*/ 1470 h 1608"/>
                <a:gd name="T50" fmla="*/ 1120 w 1641"/>
                <a:gd name="T51" fmla="*/ 1488 h 1608"/>
                <a:gd name="T52" fmla="*/ 1138 w 1641"/>
                <a:gd name="T53" fmla="*/ 1519 h 1608"/>
                <a:gd name="T54" fmla="*/ 1138 w 1641"/>
                <a:gd name="T55" fmla="*/ 1556 h 1608"/>
                <a:gd name="T56" fmla="*/ 1120 w 1641"/>
                <a:gd name="T57" fmla="*/ 1587 h 1608"/>
                <a:gd name="T58" fmla="*/ 1089 w 1641"/>
                <a:gd name="T59" fmla="*/ 1606 h 1608"/>
                <a:gd name="T60" fmla="*/ 571 w 1641"/>
                <a:gd name="T61" fmla="*/ 1608 h 1608"/>
                <a:gd name="T62" fmla="*/ 535 w 1641"/>
                <a:gd name="T63" fmla="*/ 1598 h 1608"/>
                <a:gd name="T64" fmla="*/ 509 w 1641"/>
                <a:gd name="T65" fmla="*/ 1573 h 1608"/>
                <a:gd name="T66" fmla="*/ 500 w 1641"/>
                <a:gd name="T67" fmla="*/ 1538 h 1608"/>
                <a:gd name="T68" fmla="*/ 509 w 1641"/>
                <a:gd name="T69" fmla="*/ 1502 h 1608"/>
                <a:gd name="T70" fmla="*/ 535 w 1641"/>
                <a:gd name="T71" fmla="*/ 1478 h 1608"/>
                <a:gd name="T72" fmla="*/ 571 w 1641"/>
                <a:gd name="T73" fmla="*/ 1468 h 1608"/>
                <a:gd name="T74" fmla="*/ 751 w 1641"/>
                <a:gd name="T75" fmla="*/ 1287 h 1608"/>
                <a:gd name="T76" fmla="*/ 163 w 1641"/>
                <a:gd name="T77" fmla="*/ 1284 h 1608"/>
                <a:gd name="T78" fmla="*/ 99 w 1641"/>
                <a:gd name="T79" fmla="*/ 1260 h 1608"/>
                <a:gd name="T80" fmla="*/ 47 w 1641"/>
                <a:gd name="T81" fmla="*/ 1216 h 1608"/>
                <a:gd name="T82" fmla="*/ 13 w 1641"/>
                <a:gd name="T83" fmla="*/ 1158 h 1608"/>
                <a:gd name="T84" fmla="*/ 0 w 1641"/>
                <a:gd name="T85" fmla="*/ 1089 h 1608"/>
                <a:gd name="T86" fmla="*/ 3 w 1641"/>
                <a:gd name="T87" fmla="*/ 163 h 1608"/>
                <a:gd name="T88" fmla="*/ 27 w 1641"/>
                <a:gd name="T89" fmla="*/ 99 h 1608"/>
                <a:gd name="T90" fmla="*/ 71 w 1641"/>
                <a:gd name="T91" fmla="*/ 46 h 1608"/>
                <a:gd name="T92" fmla="*/ 130 w 1641"/>
                <a:gd name="T93" fmla="*/ 13 h 1608"/>
                <a:gd name="T94" fmla="*/ 199 w 1641"/>
                <a:gd name="T95" fmla="*/ 0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41" h="1608">
                  <a:moveTo>
                    <a:pt x="199" y="139"/>
                  </a:moveTo>
                  <a:lnTo>
                    <a:pt x="180" y="142"/>
                  </a:lnTo>
                  <a:lnTo>
                    <a:pt x="165" y="150"/>
                  </a:lnTo>
                  <a:lnTo>
                    <a:pt x="151" y="164"/>
                  </a:lnTo>
                  <a:lnTo>
                    <a:pt x="143" y="180"/>
                  </a:lnTo>
                  <a:lnTo>
                    <a:pt x="140" y="198"/>
                  </a:lnTo>
                  <a:lnTo>
                    <a:pt x="140" y="1088"/>
                  </a:lnTo>
                  <a:lnTo>
                    <a:pt x="143" y="1107"/>
                  </a:lnTo>
                  <a:lnTo>
                    <a:pt x="151" y="1122"/>
                  </a:lnTo>
                  <a:lnTo>
                    <a:pt x="165" y="1135"/>
                  </a:lnTo>
                  <a:lnTo>
                    <a:pt x="180" y="1143"/>
                  </a:lnTo>
                  <a:lnTo>
                    <a:pt x="199" y="1147"/>
                  </a:lnTo>
                  <a:lnTo>
                    <a:pt x="1442" y="1147"/>
                  </a:lnTo>
                  <a:lnTo>
                    <a:pt x="1461" y="1143"/>
                  </a:lnTo>
                  <a:lnTo>
                    <a:pt x="1476" y="1135"/>
                  </a:lnTo>
                  <a:lnTo>
                    <a:pt x="1489" y="1122"/>
                  </a:lnTo>
                  <a:lnTo>
                    <a:pt x="1497" y="1106"/>
                  </a:lnTo>
                  <a:lnTo>
                    <a:pt x="1501" y="1088"/>
                  </a:lnTo>
                  <a:lnTo>
                    <a:pt x="1501" y="198"/>
                  </a:lnTo>
                  <a:lnTo>
                    <a:pt x="1497" y="180"/>
                  </a:lnTo>
                  <a:lnTo>
                    <a:pt x="1489" y="163"/>
                  </a:lnTo>
                  <a:lnTo>
                    <a:pt x="1476" y="150"/>
                  </a:lnTo>
                  <a:lnTo>
                    <a:pt x="1461" y="142"/>
                  </a:lnTo>
                  <a:lnTo>
                    <a:pt x="1442" y="139"/>
                  </a:lnTo>
                  <a:lnTo>
                    <a:pt x="199" y="139"/>
                  </a:lnTo>
                  <a:close/>
                  <a:moveTo>
                    <a:pt x="199" y="0"/>
                  </a:moveTo>
                  <a:lnTo>
                    <a:pt x="1443" y="0"/>
                  </a:lnTo>
                  <a:lnTo>
                    <a:pt x="1478" y="3"/>
                  </a:lnTo>
                  <a:lnTo>
                    <a:pt x="1511" y="13"/>
                  </a:lnTo>
                  <a:lnTo>
                    <a:pt x="1543" y="27"/>
                  </a:lnTo>
                  <a:lnTo>
                    <a:pt x="1570" y="46"/>
                  </a:lnTo>
                  <a:lnTo>
                    <a:pt x="1594" y="71"/>
                  </a:lnTo>
                  <a:lnTo>
                    <a:pt x="1615" y="98"/>
                  </a:lnTo>
                  <a:lnTo>
                    <a:pt x="1629" y="129"/>
                  </a:lnTo>
                  <a:lnTo>
                    <a:pt x="1638" y="163"/>
                  </a:lnTo>
                  <a:lnTo>
                    <a:pt x="1641" y="198"/>
                  </a:lnTo>
                  <a:lnTo>
                    <a:pt x="1641" y="1089"/>
                  </a:lnTo>
                  <a:lnTo>
                    <a:pt x="1638" y="1125"/>
                  </a:lnTo>
                  <a:lnTo>
                    <a:pt x="1629" y="1158"/>
                  </a:lnTo>
                  <a:lnTo>
                    <a:pt x="1615" y="1189"/>
                  </a:lnTo>
                  <a:lnTo>
                    <a:pt x="1594" y="1216"/>
                  </a:lnTo>
                  <a:lnTo>
                    <a:pt x="1570" y="1240"/>
                  </a:lnTo>
                  <a:lnTo>
                    <a:pt x="1543" y="1260"/>
                  </a:lnTo>
                  <a:lnTo>
                    <a:pt x="1511" y="1275"/>
                  </a:lnTo>
                  <a:lnTo>
                    <a:pt x="1477" y="1284"/>
                  </a:lnTo>
                  <a:lnTo>
                    <a:pt x="1442" y="1287"/>
                  </a:lnTo>
                  <a:lnTo>
                    <a:pt x="891" y="1287"/>
                  </a:lnTo>
                  <a:lnTo>
                    <a:pt x="891" y="1468"/>
                  </a:lnTo>
                  <a:lnTo>
                    <a:pt x="1070" y="1468"/>
                  </a:lnTo>
                  <a:lnTo>
                    <a:pt x="1089" y="1470"/>
                  </a:lnTo>
                  <a:lnTo>
                    <a:pt x="1106" y="1478"/>
                  </a:lnTo>
                  <a:lnTo>
                    <a:pt x="1120" y="1488"/>
                  </a:lnTo>
                  <a:lnTo>
                    <a:pt x="1132" y="1502"/>
                  </a:lnTo>
                  <a:lnTo>
                    <a:pt x="1138" y="1519"/>
                  </a:lnTo>
                  <a:lnTo>
                    <a:pt x="1141" y="1538"/>
                  </a:lnTo>
                  <a:lnTo>
                    <a:pt x="1138" y="1556"/>
                  </a:lnTo>
                  <a:lnTo>
                    <a:pt x="1132" y="1573"/>
                  </a:lnTo>
                  <a:lnTo>
                    <a:pt x="1120" y="1587"/>
                  </a:lnTo>
                  <a:lnTo>
                    <a:pt x="1106" y="1598"/>
                  </a:lnTo>
                  <a:lnTo>
                    <a:pt x="1089" y="1606"/>
                  </a:lnTo>
                  <a:lnTo>
                    <a:pt x="1070" y="1608"/>
                  </a:lnTo>
                  <a:lnTo>
                    <a:pt x="571" y="1608"/>
                  </a:lnTo>
                  <a:lnTo>
                    <a:pt x="552" y="1606"/>
                  </a:lnTo>
                  <a:lnTo>
                    <a:pt x="535" y="1598"/>
                  </a:lnTo>
                  <a:lnTo>
                    <a:pt x="521" y="1587"/>
                  </a:lnTo>
                  <a:lnTo>
                    <a:pt x="509" y="1573"/>
                  </a:lnTo>
                  <a:lnTo>
                    <a:pt x="502" y="1556"/>
                  </a:lnTo>
                  <a:lnTo>
                    <a:pt x="500" y="1538"/>
                  </a:lnTo>
                  <a:lnTo>
                    <a:pt x="502" y="1519"/>
                  </a:lnTo>
                  <a:lnTo>
                    <a:pt x="509" y="1502"/>
                  </a:lnTo>
                  <a:lnTo>
                    <a:pt x="521" y="1488"/>
                  </a:lnTo>
                  <a:lnTo>
                    <a:pt x="535" y="1478"/>
                  </a:lnTo>
                  <a:lnTo>
                    <a:pt x="552" y="1470"/>
                  </a:lnTo>
                  <a:lnTo>
                    <a:pt x="571" y="1468"/>
                  </a:lnTo>
                  <a:lnTo>
                    <a:pt x="751" y="1468"/>
                  </a:lnTo>
                  <a:lnTo>
                    <a:pt x="751" y="1287"/>
                  </a:lnTo>
                  <a:lnTo>
                    <a:pt x="199" y="1287"/>
                  </a:lnTo>
                  <a:lnTo>
                    <a:pt x="163" y="1284"/>
                  </a:lnTo>
                  <a:lnTo>
                    <a:pt x="130" y="1275"/>
                  </a:lnTo>
                  <a:lnTo>
                    <a:pt x="99" y="1260"/>
                  </a:lnTo>
                  <a:lnTo>
                    <a:pt x="71" y="1240"/>
                  </a:lnTo>
                  <a:lnTo>
                    <a:pt x="47" y="1216"/>
                  </a:lnTo>
                  <a:lnTo>
                    <a:pt x="27" y="1189"/>
                  </a:lnTo>
                  <a:lnTo>
                    <a:pt x="13" y="1158"/>
                  </a:lnTo>
                  <a:lnTo>
                    <a:pt x="3" y="1125"/>
                  </a:lnTo>
                  <a:lnTo>
                    <a:pt x="0" y="1089"/>
                  </a:lnTo>
                  <a:lnTo>
                    <a:pt x="0" y="199"/>
                  </a:lnTo>
                  <a:lnTo>
                    <a:pt x="3" y="163"/>
                  </a:lnTo>
                  <a:lnTo>
                    <a:pt x="13" y="129"/>
                  </a:lnTo>
                  <a:lnTo>
                    <a:pt x="27" y="99"/>
                  </a:lnTo>
                  <a:lnTo>
                    <a:pt x="47" y="71"/>
                  </a:lnTo>
                  <a:lnTo>
                    <a:pt x="71" y="46"/>
                  </a:lnTo>
                  <a:lnTo>
                    <a:pt x="99" y="27"/>
                  </a:lnTo>
                  <a:lnTo>
                    <a:pt x="130" y="13"/>
                  </a:lnTo>
                  <a:lnTo>
                    <a:pt x="163" y="3"/>
                  </a:lnTo>
                  <a:lnTo>
                    <a:pt x="1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146"/>
            <p:cNvSpPr>
              <a:spLocks noEditPoints="1"/>
            </p:cNvSpPr>
            <p:nvPr/>
          </p:nvSpPr>
          <p:spPr bwMode="auto">
            <a:xfrm>
              <a:off x="5656263" y="2982913"/>
              <a:ext cx="260350" cy="255588"/>
            </a:xfrm>
            <a:custGeom>
              <a:avLst/>
              <a:gdLst>
                <a:gd name="T0" fmla="*/ 180 w 1642"/>
                <a:gd name="T1" fmla="*/ 143 h 1608"/>
                <a:gd name="T2" fmla="*/ 152 w 1642"/>
                <a:gd name="T3" fmla="*/ 164 h 1608"/>
                <a:gd name="T4" fmla="*/ 140 w 1642"/>
                <a:gd name="T5" fmla="*/ 198 h 1608"/>
                <a:gd name="T6" fmla="*/ 143 w 1642"/>
                <a:gd name="T7" fmla="*/ 1106 h 1608"/>
                <a:gd name="T8" fmla="*/ 165 w 1642"/>
                <a:gd name="T9" fmla="*/ 1135 h 1608"/>
                <a:gd name="T10" fmla="*/ 199 w 1642"/>
                <a:gd name="T11" fmla="*/ 1146 h 1608"/>
                <a:gd name="T12" fmla="*/ 1461 w 1642"/>
                <a:gd name="T13" fmla="*/ 1143 h 1608"/>
                <a:gd name="T14" fmla="*/ 1490 w 1642"/>
                <a:gd name="T15" fmla="*/ 1122 h 1608"/>
                <a:gd name="T16" fmla="*/ 1501 w 1642"/>
                <a:gd name="T17" fmla="*/ 1087 h 1608"/>
                <a:gd name="T18" fmla="*/ 1497 w 1642"/>
                <a:gd name="T19" fmla="*/ 179 h 1608"/>
                <a:gd name="T20" fmla="*/ 1476 w 1642"/>
                <a:gd name="T21" fmla="*/ 150 h 1608"/>
                <a:gd name="T22" fmla="*/ 1442 w 1642"/>
                <a:gd name="T23" fmla="*/ 139 h 1608"/>
                <a:gd name="T24" fmla="*/ 200 w 1642"/>
                <a:gd name="T25" fmla="*/ 0 h 1608"/>
                <a:gd name="T26" fmla="*/ 1478 w 1642"/>
                <a:gd name="T27" fmla="*/ 3 h 1608"/>
                <a:gd name="T28" fmla="*/ 1543 w 1642"/>
                <a:gd name="T29" fmla="*/ 27 h 1608"/>
                <a:gd name="T30" fmla="*/ 1594 w 1642"/>
                <a:gd name="T31" fmla="*/ 70 h 1608"/>
                <a:gd name="T32" fmla="*/ 1629 w 1642"/>
                <a:gd name="T33" fmla="*/ 129 h 1608"/>
                <a:gd name="T34" fmla="*/ 1642 w 1642"/>
                <a:gd name="T35" fmla="*/ 198 h 1608"/>
                <a:gd name="T36" fmla="*/ 1639 w 1642"/>
                <a:gd name="T37" fmla="*/ 1124 h 1608"/>
                <a:gd name="T38" fmla="*/ 1615 w 1642"/>
                <a:gd name="T39" fmla="*/ 1188 h 1608"/>
                <a:gd name="T40" fmla="*/ 1571 w 1642"/>
                <a:gd name="T41" fmla="*/ 1241 h 1608"/>
                <a:gd name="T42" fmla="*/ 1512 w 1642"/>
                <a:gd name="T43" fmla="*/ 1274 h 1608"/>
                <a:gd name="T44" fmla="*/ 1443 w 1642"/>
                <a:gd name="T45" fmla="*/ 1287 h 1608"/>
                <a:gd name="T46" fmla="*/ 891 w 1642"/>
                <a:gd name="T47" fmla="*/ 1468 h 1608"/>
                <a:gd name="T48" fmla="*/ 1090 w 1642"/>
                <a:gd name="T49" fmla="*/ 1470 h 1608"/>
                <a:gd name="T50" fmla="*/ 1121 w 1642"/>
                <a:gd name="T51" fmla="*/ 1488 h 1608"/>
                <a:gd name="T52" fmla="*/ 1139 w 1642"/>
                <a:gd name="T53" fmla="*/ 1519 h 1608"/>
                <a:gd name="T54" fmla="*/ 1139 w 1642"/>
                <a:gd name="T55" fmla="*/ 1556 h 1608"/>
                <a:gd name="T56" fmla="*/ 1121 w 1642"/>
                <a:gd name="T57" fmla="*/ 1588 h 1608"/>
                <a:gd name="T58" fmla="*/ 1090 w 1642"/>
                <a:gd name="T59" fmla="*/ 1605 h 1608"/>
                <a:gd name="T60" fmla="*/ 572 w 1642"/>
                <a:gd name="T61" fmla="*/ 1608 h 1608"/>
                <a:gd name="T62" fmla="*/ 536 w 1642"/>
                <a:gd name="T63" fmla="*/ 1598 h 1608"/>
                <a:gd name="T64" fmla="*/ 510 w 1642"/>
                <a:gd name="T65" fmla="*/ 1573 h 1608"/>
                <a:gd name="T66" fmla="*/ 501 w 1642"/>
                <a:gd name="T67" fmla="*/ 1537 h 1608"/>
                <a:gd name="T68" fmla="*/ 510 w 1642"/>
                <a:gd name="T69" fmla="*/ 1502 h 1608"/>
                <a:gd name="T70" fmla="*/ 536 w 1642"/>
                <a:gd name="T71" fmla="*/ 1477 h 1608"/>
                <a:gd name="T72" fmla="*/ 572 w 1642"/>
                <a:gd name="T73" fmla="*/ 1468 h 1608"/>
                <a:gd name="T74" fmla="*/ 751 w 1642"/>
                <a:gd name="T75" fmla="*/ 1287 h 1608"/>
                <a:gd name="T76" fmla="*/ 165 w 1642"/>
                <a:gd name="T77" fmla="*/ 1284 h 1608"/>
                <a:gd name="T78" fmla="*/ 99 w 1642"/>
                <a:gd name="T79" fmla="*/ 1260 h 1608"/>
                <a:gd name="T80" fmla="*/ 47 w 1642"/>
                <a:gd name="T81" fmla="*/ 1217 h 1608"/>
                <a:gd name="T82" fmla="*/ 13 w 1642"/>
                <a:gd name="T83" fmla="*/ 1158 h 1608"/>
                <a:gd name="T84" fmla="*/ 0 w 1642"/>
                <a:gd name="T85" fmla="*/ 1088 h 1608"/>
                <a:gd name="T86" fmla="*/ 3 w 1642"/>
                <a:gd name="T87" fmla="*/ 163 h 1608"/>
                <a:gd name="T88" fmla="*/ 27 w 1642"/>
                <a:gd name="T89" fmla="*/ 98 h 1608"/>
                <a:gd name="T90" fmla="*/ 72 w 1642"/>
                <a:gd name="T91" fmla="*/ 47 h 1608"/>
                <a:gd name="T92" fmla="*/ 131 w 1642"/>
                <a:gd name="T93" fmla="*/ 12 h 1608"/>
                <a:gd name="T94" fmla="*/ 200 w 1642"/>
                <a:gd name="T95" fmla="*/ 0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42" h="1608">
                  <a:moveTo>
                    <a:pt x="199" y="139"/>
                  </a:moveTo>
                  <a:lnTo>
                    <a:pt x="180" y="143"/>
                  </a:lnTo>
                  <a:lnTo>
                    <a:pt x="165" y="151"/>
                  </a:lnTo>
                  <a:lnTo>
                    <a:pt x="152" y="164"/>
                  </a:lnTo>
                  <a:lnTo>
                    <a:pt x="143" y="179"/>
                  </a:lnTo>
                  <a:lnTo>
                    <a:pt x="140" y="198"/>
                  </a:lnTo>
                  <a:lnTo>
                    <a:pt x="140" y="1087"/>
                  </a:lnTo>
                  <a:lnTo>
                    <a:pt x="143" y="1106"/>
                  </a:lnTo>
                  <a:lnTo>
                    <a:pt x="152" y="1122"/>
                  </a:lnTo>
                  <a:lnTo>
                    <a:pt x="165" y="1135"/>
                  </a:lnTo>
                  <a:lnTo>
                    <a:pt x="180" y="1143"/>
                  </a:lnTo>
                  <a:lnTo>
                    <a:pt x="199" y="1146"/>
                  </a:lnTo>
                  <a:lnTo>
                    <a:pt x="1442" y="1146"/>
                  </a:lnTo>
                  <a:lnTo>
                    <a:pt x="1461" y="1143"/>
                  </a:lnTo>
                  <a:lnTo>
                    <a:pt x="1476" y="1135"/>
                  </a:lnTo>
                  <a:lnTo>
                    <a:pt x="1490" y="1122"/>
                  </a:lnTo>
                  <a:lnTo>
                    <a:pt x="1497" y="1106"/>
                  </a:lnTo>
                  <a:lnTo>
                    <a:pt x="1501" y="1087"/>
                  </a:lnTo>
                  <a:lnTo>
                    <a:pt x="1501" y="198"/>
                  </a:lnTo>
                  <a:lnTo>
                    <a:pt x="1497" y="179"/>
                  </a:lnTo>
                  <a:lnTo>
                    <a:pt x="1489" y="164"/>
                  </a:lnTo>
                  <a:lnTo>
                    <a:pt x="1476" y="150"/>
                  </a:lnTo>
                  <a:lnTo>
                    <a:pt x="1461" y="143"/>
                  </a:lnTo>
                  <a:lnTo>
                    <a:pt x="1442" y="139"/>
                  </a:lnTo>
                  <a:lnTo>
                    <a:pt x="199" y="139"/>
                  </a:lnTo>
                  <a:close/>
                  <a:moveTo>
                    <a:pt x="200" y="0"/>
                  </a:moveTo>
                  <a:lnTo>
                    <a:pt x="1443" y="0"/>
                  </a:lnTo>
                  <a:lnTo>
                    <a:pt x="1478" y="3"/>
                  </a:lnTo>
                  <a:lnTo>
                    <a:pt x="1512" y="12"/>
                  </a:lnTo>
                  <a:lnTo>
                    <a:pt x="1543" y="27"/>
                  </a:lnTo>
                  <a:lnTo>
                    <a:pt x="1570" y="46"/>
                  </a:lnTo>
                  <a:lnTo>
                    <a:pt x="1594" y="70"/>
                  </a:lnTo>
                  <a:lnTo>
                    <a:pt x="1615" y="97"/>
                  </a:lnTo>
                  <a:lnTo>
                    <a:pt x="1629" y="129"/>
                  </a:lnTo>
                  <a:lnTo>
                    <a:pt x="1639" y="163"/>
                  </a:lnTo>
                  <a:lnTo>
                    <a:pt x="1642" y="198"/>
                  </a:lnTo>
                  <a:lnTo>
                    <a:pt x="1642" y="1088"/>
                  </a:lnTo>
                  <a:lnTo>
                    <a:pt x="1639" y="1124"/>
                  </a:lnTo>
                  <a:lnTo>
                    <a:pt x="1629" y="1158"/>
                  </a:lnTo>
                  <a:lnTo>
                    <a:pt x="1615" y="1188"/>
                  </a:lnTo>
                  <a:lnTo>
                    <a:pt x="1596" y="1217"/>
                  </a:lnTo>
                  <a:lnTo>
                    <a:pt x="1571" y="1241"/>
                  </a:lnTo>
                  <a:lnTo>
                    <a:pt x="1544" y="1260"/>
                  </a:lnTo>
                  <a:lnTo>
                    <a:pt x="1512" y="1274"/>
                  </a:lnTo>
                  <a:lnTo>
                    <a:pt x="1478" y="1284"/>
                  </a:lnTo>
                  <a:lnTo>
                    <a:pt x="1443" y="1287"/>
                  </a:lnTo>
                  <a:lnTo>
                    <a:pt x="891" y="1287"/>
                  </a:lnTo>
                  <a:lnTo>
                    <a:pt x="891" y="1468"/>
                  </a:lnTo>
                  <a:lnTo>
                    <a:pt x="1071" y="1468"/>
                  </a:lnTo>
                  <a:lnTo>
                    <a:pt x="1090" y="1470"/>
                  </a:lnTo>
                  <a:lnTo>
                    <a:pt x="1107" y="1477"/>
                  </a:lnTo>
                  <a:lnTo>
                    <a:pt x="1121" y="1488"/>
                  </a:lnTo>
                  <a:lnTo>
                    <a:pt x="1132" y="1502"/>
                  </a:lnTo>
                  <a:lnTo>
                    <a:pt x="1139" y="1519"/>
                  </a:lnTo>
                  <a:lnTo>
                    <a:pt x="1142" y="1537"/>
                  </a:lnTo>
                  <a:lnTo>
                    <a:pt x="1139" y="1556"/>
                  </a:lnTo>
                  <a:lnTo>
                    <a:pt x="1132" y="1573"/>
                  </a:lnTo>
                  <a:lnTo>
                    <a:pt x="1121" y="1588"/>
                  </a:lnTo>
                  <a:lnTo>
                    <a:pt x="1107" y="1598"/>
                  </a:lnTo>
                  <a:lnTo>
                    <a:pt x="1090" y="1605"/>
                  </a:lnTo>
                  <a:lnTo>
                    <a:pt x="1071" y="1608"/>
                  </a:lnTo>
                  <a:lnTo>
                    <a:pt x="572" y="1608"/>
                  </a:lnTo>
                  <a:lnTo>
                    <a:pt x="553" y="1605"/>
                  </a:lnTo>
                  <a:lnTo>
                    <a:pt x="536" y="1598"/>
                  </a:lnTo>
                  <a:lnTo>
                    <a:pt x="522" y="1588"/>
                  </a:lnTo>
                  <a:lnTo>
                    <a:pt x="510" y="1573"/>
                  </a:lnTo>
                  <a:lnTo>
                    <a:pt x="503" y="1556"/>
                  </a:lnTo>
                  <a:lnTo>
                    <a:pt x="501" y="1537"/>
                  </a:lnTo>
                  <a:lnTo>
                    <a:pt x="503" y="1519"/>
                  </a:lnTo>
                  <a:lnTo>
                    <a:pt x="510" y="1502"/>
                  </a:lnTo>
                  <a:lnTo>
                    <a:pt x="522" y="1488"/>
                  </a:lnTo>
                  <a:lnTo>
                    <a:pt x="536" y="1477"/>
                  </a:lnTo>
                  <a:lnTo>
                    <a:pt x="553" y="1470"/>
                  </a:lnTo>
                  <a:lnTo>
                    <a:pt x="572" y="1468"/>
                  </a:lnTo>
                  <a:lnTo>
                    <a:pt x="751" y="1468"/>
                  </a:lnTo>
                  <a:lnTo>
                    <a:pt x="751" y="1287"/>
                  </a:lnTo>
                  <a:lnTo>
                    <a:pt x="200" y="1287"/>
                  </a:lnTo>
                  <a:lnTo>
                    <a:pt x="165" y="1284"/>
                  </a:lnTo>
                  <a:lnTo>
                    <a:pt x="131" y="1274"/>
                  </a:lnTo>
                  <a:lnTo>
                    <a:pt x="99" y="1260"/>
                  </a:lnTo>
                  <a:lnTo>
                    <a:pt x="72" y="1241"/>
                  </a:lnTo>
                  <a:lnTo>
                    <a:pt x="47" y="1217"/>
                  </a:lnTo>
                  <a:lnTo>
                    <a:pt x="27" y="1188"/>
                  </a:lnTo>
                  <a:lnTo>
                    <a:pt x="13" y="1158"/>
                  </a:lnTo>
                  <a:lnTo>
                    <a:pt x="3" y="1124"/>
                  </a:lnTo>
                  <a:lnTo>
                    <a:pt x="0" y="1088"/>
                  </a:lnTo>
                  <a:lnTo>
                    <a:pt x="0" y="198"/>
                  </a:lnTo>
                  <a:lnTo>
                    <a:pt x="3" y="163"/>
                  </a:lnTo>
                  <a:lnTo>
                    <a:pt x="13" y="129"/>
                  </a:lnTo>
                  <a:lnTo>
                    <a:pt x="27" y="98"/>
                  </a:lnTo>
                  <a:lnTo>
                    <a:pt x="47" y="70"/>
                  </a:lnTo>
                  <a:lnTo>
                    <a:pt x="72" y="47"/>
                  </a:lnTo>
                  <a:lnTo>
                    <a:pt x="99" y="27"/>
                  </a:lnTo>
                  <a:lnTo>
                    <a:pt x="131" y="12"/>
                  </a:lnTo>
                  <a:lnTo>
                    <a:pt x="165" y="3"/>
                  </a:lnTo>
                  <a:lnTo>
                    <a:pt x="2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147"/>
            <p:cNvSpPr>
              <a:spLocks/>
            </p:cNvSpPr>
            <p:nvPr/>
          </p:nvSpPr>
          <p:spPr bwMode="auto">
            <a:xfrm>
              <a:off x="5667376" y="2782888"/>
              <a:ext cx="165100" cy="166688"/>
            </a:xfrm>
            <a:custGeom>
              <a:avLst/>
              <a:gdLst>
                <a:gd name="T0" fmla="*/ 70 w 1045"/>
                <a:gd name="T1" fmla="*/ 0 h 1050"/>
                <a:gd name="T2" fmla="*/ 750 w 1045"/>
                <a:gd name="T3" fmla="*/ 0 h 1050"/>
                <a:gd name="T4" fmla="*/ 769 w 1045"/>
                <a:gd name="T5" fmla="*/ 3 h 1050"/>
                <a:gd name="T6" fmla="*/ 786 w 1045"/>
                <a:gd name="T7" fmla="*/ 9 h 1050"/>
                <a:gd name="T8" fmla="*/ 800 w 1045"/>
                <a:gd name="T9" fmla="*/ 21 h 1050"/>
                <a:gd name="T10" fmla="*/ 812 w 1045"/>
                <a:gd name="T11" fmla="*/ 35 h 1050"/>
                <a:gd name="T12" fmla="*/ 818 w 1045"/>
                <a:gd name="T13" fmla="*/ 51 h 1050"/>
                <a:gd name="T14" fmla="*/ 821 w 1045"/>
                <a:gd name="T15" fmla="*/ 70 h 1050"/>
                <a:gd name="T16" fmla="*/ 821 w 1045"/>
                <a:gd name="T17" fmla="*/ 810 h 1050"/>
                <a:gd name="T18" fmla="*/ 924 w 1045"/>
                <a:gd name="T19" fmla="*/ 707 h 1050"/>
                <a:gd name="T20" fmla="*/ 939 w 1045"/>
                <a:gd name="T21" fmla="*/ 695 h 1050"/>
                <a:gd name="T22" fmla="*/ 956 w 1045"/>
                <a:gd name="T23" fmla="*/ 689 h 1050"/>
                <a:gd name="T24" fmla="*/ 974 w 1045"/>
                <a:gd name="T25" fmla="*/ 686 h 1050"/>
                <a:gd name="T26" fmla="*/ 992 w 1045"/>
                <a:gd name="T27" fmla="*/ 689 h 1050"/>
                <a:gd name="T28" fmla="*/ 1009 w 1045"/>
                <a:gd name="T29" fmla="*/ 695 h 1050"/>
                <a:gd name="T30" fmla="*/ 1024 w 1045"/>
                <a:gd name="T31" fmla="*/ 707 h 1050"/>
                <a:gd name="T32" fmla="*/ 1035 w 1045"/>
                <a:gd name="T33" fmla="*/ 722 h 1050"/>
                <a:gd name="T34" fmla="*/ 1043 w 1045"/>
                <a:gd name="T35" fmla="*/ 739 h 1050"/>
                <a:gd name="T36" fmla="*/ 1045 w 1045"/>
                <a:gd name="T37" fmla="*/ 756 h 1050"/>
                <a:gd name="T38" fmla="*/ 1043 w 1045"/>
                <a:gd name="T39" fmla="*/ 774 h 1050"/>
                <a:gd name="T40" fmla="*/ 1035 w 1045"/>
                <a:gd name="T41" fmla="*/ 791 h 1050"/>
                <a:gd name="T42" fmla="*/ 1024 w 1045"/>
                <a:gd name="T43" fmla="*/ 806 h 1050"/>
                <a:gd name="T44" fmla="*/ 800 w 1045"/>
                <a:gd name="T45" fmla="*/ 1030 h 1050"/>
                <a:gd name="T46" fmla="*/ 785 w 1045"/>
                <a:gd name="T47" fmla="*/ 1040 h 1050"/>
                <a:gd name="T48" fmla="*/ 768 w 1045"/>
                <a:gd name="T49" fmla="*/ 1048 h 1050"/>
                <a:gd name="T50" fmla="*/ 750 w 1045"/>
                <a:gd name="T51" fmla="*/ 1050 h 1050"/>
                <a:gd name="T52" fmla="*/ 733 w 1045"/>
                <a:gd name="T53" fmla="*/ 1048 h 1050"/>
                <a:gd name="T54" fmla="*/ 716 w 1045"/>
                <a:gd name="T55" fmla="*/ 1040 h 1050"/>
                <a:gd name="T56" fmla="*/ 701 w 1045"/>
                <a:gd name="T57" fmla="*/ 1030 h 1050"/>
                <a:gd name="T58" fmla="*/ 477 w 1045"/>
                <a:gd name="T59" fmla="*/ 806 h 1050"/>
                <a:gd name="T60" fmla="*/ 466 w 1045"/>
                <a:gd name="T61" fmla="*/ 791 h 1050"/>
                <a:gd name="T62" fmla="*/ 458 w 1045"/>
                <a:gd name="T63" fmla="*/ 774 h 1050"/>
                <a:gd name="T64" fmla="*/ 456 w 1045"/>
                <a:gd name="T65" fmla="*/ 756 h 1050"/>
                <a:gd name="T66" fmla="*/ 458 w 1045"/>
                <a:gd name="T67" fmla="*/ 739 h 1050"/>
                <a:gd name="T68" fmla="*/ 466 w 1045"/>
                <a:gd name="T69" fmla="*/ 722 h 1050"/>
                <a:gd name="T70" fmla="*/ 477 w 1045"/>
                <a:gd name="T71" fmla="*/ 707 h 1050"/>
                <a:gd name="T72" fmla="*/ 492 w 1045"/>
                <a:gd name="T73" fmla="*/ 695 h 1050"/>
                <a:gd name="T74" fmla="*/ 509 w 1045"/>
                <a:gd name="T75" fmla="*/ 689 h 1050"/>
                <a:gd name="T76" fmla="*/ 527 w 1045"/>
                <a:gd name="T77" fmla="*/ 686 h 1050"/>
                <a:gd name="T78" fmla="*/ 545 w 1045"/>
                <a:gd name="T79" fmla="*/ 689 h 1050"/>
                <a:gd name="T80" fmla="*/ 562 w 1045"/>
                <a:gd name="T81" fmla="*/ 695 h 1050"/>
                <a:gd name="T82" fmla="*/ 576 w 1045"/>
                <a:gd name="T83" fmla="*/ 707 h 1050"/>
                <a:gd name="T84" fmla="*/ 680 w 1045"/>
                <a:gd name="T85" fmla="*/ 810 h 1050"/>
                <a:gd name="T86" fmla="*/ 680 w 1045"/>
                <a:gd name="T87" fmla="*/ 141 h 1050"/>
                <a:gd name="T88" fmla="*/ 70 w 1045"/>
                <a:gd name="T89" fmla="*/ 141 h 1050"/>
                <a:gd name="T90" fmla="*/ 51 w 1045"/>
                <a:gd name="T91" fmla="*/ 137 h 1050"/>
                <a:gd name="T92" fmla="*/ 34 w 1045"/>
                <a:gd name="T93" fmla="*/ 131 h 1050"/>
                <a:gd name="T94" fmla="*/ 21 w 1045"/>
                <a:gd name="T95" fmla="*/ 120 h 1050"/>
                <a:gd name="T96" fmla="*/ 9 w 1045"/>
                <a:gd name="T97" fmla="*/ 106 h 1050"/>
                <a:gd name="T98" fmla="*/ 3 w 1045"/>
                <a:gd name="T99" fmla="*/ 89 h 1050"/>
                <a:gd name="T100" fmla="*/ 0 w 1045"/>
                <a:gd name="T101" fmla="*/ 70 h 1050"/>
                <a:gd name="T102" fmla="*/ 3 w 1045"/>
                <a:gd name="T103" fmla="*/ 51 h 1050"/>
                <a:gd name="T104" fmla="*/ 9 w 1045"/>
                <a:gd name="T105" fmla="*/ 35 h 1050"/>
                <a:gd name="T106" fmla="*/ 21 w 1045"/>
                <a:gd name="T107" fmla="*/ 21 h 1050"/>
                <a:gd name="T108" fmla="*/ 34 w 1045"/>
                <a:gd name="T109" fmla="*/ 9 h 1050"/>
                <a:gd name="T110" fmla="*/ 51 w 1045"/>
                <a:gd name="T111" fmla="*/ 3 h 1050"/>
                <a:gd name="T112" fmla="*/ 70 w 1045"/>
                <a:gd name="T113" fmla="*/ 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5" h="1050">
                  <a:moveTo>
                    <a:pt x="70" y="0"/>
                  </a:moveTo>
                  <a:lnTo>
                    <a:pt x="750" y="0"/>
                  </a:lnTo>
                  <a:lnTo>
                    <a:pt x="769" y="3"/>
                  </a:lnTo>
                  <a:lnTo>
                    <a:pt x="786" y="9"/>
                  </a:lnTo>
                  <a:lnTo>
                    <a:pt x="800" y="21"/>
                  </a:lnTo>
                  <a:lnTo>
                    <a:pt x="812" y="35"/>
                  </a:lnTo>
                  <a:lnTo>
                    <a:pt x="818" y="51"/>
                  </a:lnTo>
                  <a:lnTo>
                    <a:pt x="821" y="70"/>
                  </a:lnTo>
                  <a:lnTo>
                    <a:pt x="821" y="810"/>
                  </a:lnTo>
                  <a:lnTo>
                    <a:pt x="924" y="707"/>
                  </a:lnTo>
                  <a:lnTo>
                    <a:pt x="939" y="695"/>
                  </a:lnTo>
                  <a:lnTo>
                    <a:pt x="956" y="689"/>
                  </a:lnTo>
                  <a:lnTo>
                    <a:pt x="974" y="686"/>
                  </a:lnTo>
                  <a:lnTo>
                    <a:pt x="992" y="689"/>
                  </a:lnTo>
                  <a:lnTo>
                    <a:pt x="1009" y="695"/>
                  </a:lnTo>
                  <a:lnTo>
                    <a:pt x="1024" y="707"/>
                  </a:lnTo>
                  <a:lnTo>
                    <a:pt x="1035" y="722"/>
                  </a:lnTo>
                  <a:lnTo>
                    <a:pt x="1043" y="739"/>
                  </a:lnTo>
                  <a:lnTo>
                    <a:pt x="1045" y="756"/>
                  </a:lnTo>
                  <a:lnTo>
                    <a:pt x="1043" y="774"/>
                  </a:lnTo>
                  <a:lnTo>
                    <a:pt x="1035" y="791"/>
                  </a:lnTo>
                  <a:lnTo>
                    <a:pt x="1024" y="806"/>
                  </a:lnTo>
                  <a:lnTo>
                    <a:pt x="800" y="1030"/>
                  </a:lnTo>
                  <a:lnTo>
                    <a:pt x="785" y="1040"/>
                  </a:lnTo>
                  <a:lnTo>
                    <a:pt x="768" y="1048"/>
                  </a:lnTo>
                  <a:lnTo>
                    <a:pt x="750" y="1050"/>
                  </a:lnTo>
                  <a:lnTo>
                    <a:pt x="733" y="1048"/>
                  </a:lnTo>
                  <a:lnTo>
                    <a:pt x="716" y="1040"/>
                  </a:lnTo>
                  <a:lnTo>
                    <a:pt x="701" y="1030"/>
                  </a:lnTo>
                  <a:lnTo>
                    <a:pt x="477" y="806"/>
                  </a:lnTo>
                  <a:lnTo>
                    <a:pt x="466" y="791"/>
                  </a:lnTo>
                  <a:lnTo>
                    <a:pt x="458" y="774"/>
                  </a:lnTo>
                  <a:lnTo>
                    <a:pt x="456" y="756"/>
                  </a:lnTo>
                  <a:lnTo>
                    <a:pt x="458" y="739"/>
                  </a:lnTo>
                  <a:lnTo>
                    <a:pt x="466" y="722"/>
                  </a:lnTo>
                  <a:lnTo>
                    <a:pt x="477" y="707"/>
                  </a:lnTo>
                  <a:lnTo>
                    <a:pt x="492" y="695"/>
                  </a:lnTo>
                  <a:lnTo>
                    <a:pt x="509" y="689"/>
                  </a:lnTo>
                  <a:lnTo>
                    <a:pt x="527" y="686"/>
                  </a:lnTo>
                  <a:lnTo>
                    <a:pt x="545" y="689"/>
                  </a:lnTo>
                  <a:lnTo>
                    <a:pt x="562" y="695"/>
                  </a:lnTo>
                  <a:lnTo>
                    <a:pt x="576" y="707"/>
                  </a:lnTo>
                  <a:lnTo>
                    <a:pt x="680" y="810"/>
                  </a:lnTo>
                  <a:lnTo>
                    <a:pt x="680" y="141"/>
                  </a:lnTo>
                  <a:lnTo>
                    <a:pt x="70" y="141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1" y="120"/>
                  </a:lnTo>
                  <a:lnTo>
                    <a:pt x="9" y="106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148"/>
            <p:cNvSpPr>
              <a:spLocks/>
            </p:cNvSpPr>
            <p:nvPr/>
          </p:nvSpPr>
          <p:spPr bwMode="auto">
            <a:xfrm>
              <a:off x="5448301" y="2986088"/>
              <a:ext cx="165100" cy="166688"/>
            </a:xfrm>
            <a:custGeom>
              <a:avLst/>
              <a:gdLst>
                <a:gd name="T0" fmla="*/ 294 w 1044"/>
                <a:gd name="T1" fmla="*/ 0 h 1050"/>
                <a:gd name="T2" fmla="*/ 311 w 1044"/>
                <a:gd name="T3" fmla="*/ 2 h 1050"/>
                <a:gd name="T4" fmla="*/ 328 w 1044"/>
                <a:gd name="T5" fmla="*/ 9 h 1050"/>
                <a:gd name="T6" fmla="*/ 344 w 1044"/>
                <a:gd name="T7" fmla="*/ 20 h 1050"/>
                <a:gd name="T8" fmla="*/ 568 w 1044"/>
                <a:gd name="T9" fmla="*/ 244 h 1050"/>
                <a:gd name="T10" fmla="*/ 579 w 1044"/>
                <a:gd name="T11" fmla="*/ 258 h 1050"/>
                <a:gd name="T12" fmla="*/ 586 w 1044"/>
                <a:gd name="T13" fmla="*/ 275 h 1050"/>
                <a:gd name="T14" fmla="*/ 589 w 1044"/>
                <a:gd name="T15" fmla="*/ 293 h 1050"/>
                <a:gd name="T16" fmla="*/ 586 w 1044"/>
                <a:gd name="T17" fmla="*/ 311 h 1050"/>
                <a:gd name="T18" fmla="*/ 579 w 1044"/>
                <a:gd name="T19" fmla="*/ 328 h 1050"/>
                <a:gd name="T20" fmla="*/ 568 w 1044"/>
                <a:gd name="T21" fmla="*/ 342 h 1050"/>
                <a:gd name="T22" fmla="*/ 553 w 1044"/>
                <a:gd name="T23" fmla="*/ 354 h 1050"/>
                <a:gd name="T24" fmla="*/ 536 w 1044"/>
                <a:gd name="T25" fmla="*/ 360 h 1050"/>
                <a:gd name="T26" fmla="*/ 518 w 1044"/>
                <a:gd name="T27" fmla="*/ 362 h 1050"/>
                <a:gd name="T28" fmla="*/ 500 w 1044"/>
                <a:gd name="T29" fmla="*/ 360 h 1050"/>
                <a:gd name="T30" fmla="*/ 483 w 1044"/>
                <a:gd name="T31" fmla="*/ 354 h 1050"/>
                <a:gd name="T32" fmla="*/ 468 w 1044"/>
                <a:gd name="T33" fmla="*/ 342 h 1050"/>
                <a:gd name="T34" fmla="*/ 364 w 1044"/>
                <a:gd name="T35" fmla="*/ 239 h 1050"/>
                <a:gd name="T36" fmla="*/ 364 w 1044"/>
                <a:gd name="T37" fmla="*/ 909 h 1050"/>
                <a:gd name="T38" fmla="*/ 975 w 1044"/>
                <a:gd name="T39" fmla="*/ 909 h 1050"/>
                <a:gd name="T40" fmla="*/ 993 w 1044"/>
                <a:gd name="T41" fmla="*/ 912 h 1050"/>
                <a:gd name="T42" fmla="*/ 1009 w 1044"/>
                <a:gd name="T43" fmla="*/ 918 h 1050"/>
                <a:gd name="T44" fmla="*/ 1024 w 1044"/>
                <a:gd name="T45" fmla="*/ 930 h 1050"/>
                <a:gd name="T46" fmla="*/ 1035 w 1044"/>
                <a:gd name="T47" fmla="*/ 943 h 1050"/>
                <a:gd name="T48" fmla="*/ 1042 w 1044"/>
                <a:gd name="T49" fmla="*/ 960 h 1050"/>
                <a:gd name="T50" fmla="*/ 1044 w 1044"/>
                <a:gd name="T51" fmla="*/ 979 h 1050"/>
                <a:gd name="T52" fmla="*/ 1042 w 1044"/>
                <a:gd name="T53" fmla="*/ 998 h 1050"/>
                <a:gd name="T54" fmla="*/ 1035 w 1044"/>
                <a:gd name="T55" fmla="*/ 1015 h 1050"/>
                <a:gd name="T56" fmla="*/ 1024 w 1044"/>
                <a:gd name="T57" fmla="*/ 1029 h 1050"/>
                <a:gd name="T58" fmla="*/ 1009 w 1044"/>
                <a:gd name="T59" fmla="*/ 1040 h 1050"/>
                <a:gd name="T60" fmla="*/ 994 w 1044"/>
                <a:gd name="T61" fmla="*/ 1046 h 1050"/>
                <a:gd name="T62" fmla="*/ 975 w 1044"/>
                <a:gd name="T63" fmla="*/ 1050 h 1050"/>
                <a:gd name="T64" fmla="*/ 294 w 1044"/>
                <a:gd name="T65" fmla="*/ 1050 h 1050"/>
                <a:gd name="T66" fmla="*/ 276 w 1044"/>
                <a:gd name="T67" fmla="*/ 1046 h 1050"/>
                <a:gd name="T68" fmla="*/ 259 w 1044"/>
                <a:gd name="T69" fmla="*/ 1040 h 1050"/>
                <a:gd name="T70" fmla="*/ 244 w 1044"/>
                <a:gd name="T71" fmla="*/ 1029 h 1050"/>
                <a:gd name="T72" fmla="*/ 233 w 1044"/>
                <a:gd name="T73" fmla="*/ 1015 h 1050"/>
                <a:gd name="T74" fmla="*/ 226 w 1044"/>
                <a:gd name="T75" fmla="*/ 998 h 1050"/>
                <a:gd name="T76" fmla="*/ 224 w 1044"/>
                <a:gd name="T77" fmla="*/ 979 h 1050"/>
                <a:gd name="T78" fmla="*/ 224 w 1044"/>
                <a:gd name="T79" fmla="*/ 239 h 1050"/>
                <a:gd name="T80" fmla="*/ 120 w 1044"/>
                <a:gd name="T81" fmla="*/ 342 h 1050"/>
                <a:gd name="T82" fmla="*/ 105 w 1044"/>
                <a:gd name="T83" fmla="*/ 354 h 1050"/>
                <a:gd name="T84" fmla="*/ 88 w 1044"/>
                <a:gd name="T85" fmla="*/ 360 h 1050"/>
                <a:gd name="T86" fmla="*/ 70 w 1044"/>
                <a:gd name="T87" fmla="*/ 363 h 1050"/>
                <a:gd name="T88" fmla="*/ 53 w 1044"/>
                <a:gd name="T89" fmla="*/ 360 h 1050"/>
                <a:gd name="T90" fmla="*/ 36 w 1044"/>
                <a:gd name="T91" fmla="*/ 354 h 1050"/>
                <a:gd name="T92" fmla="*/ 20 w 1044"/>
                <a:gd name="T93" fmla="*/ 342 h 1050"/>
                <a:gd name="T94" fmla="*/ 9 w 1044"/>
                <a:gd name="T95" fmla="*/ 328 h 1050"/>
                <a:gd name="T96" fmla="*/ 2 w 1044"/>
                <a:gd name="T97" fmla="*/ 311 h 1050"/>
                <a:gd name="T98" fmla="*/ 0 w 1044"/>
                <a:gd name="T99" fmla="*/ 293 h 1050"/>
                <a:gd name="T100" fmla="*/ 2 w 1044"/>
                <a:gd name="T101" fmla="*/ 275 h 1050"/>
                <a:gd name="T102" fmla="*/ 9 w 1044"/>
                <a:gd name="T103" fmla="*/ 258 h 1050"/>
                <a:gd name="T104" fmla="*/ 20 w 1044"/>
                <a:gd name="T105" fmla="*/ 244 h 1050"/>
                <a:gd name="T106" fmla="*/ 244 w 1044"/>
                <a:gd name="T107" fmla="*/ 20 h 1050"/>
                <a:gd name="T108" fmla="*/ 260 w 1044"/>
                <a:gd name="T109" fmla="*/ 9 h 1050"/>
                <a:gd name="T110" fmla="*/ 277 w 1044"/>
                <a:gd name="T111" fmla="*/ 2 h 1050"/>
                <a:gd name="T112" fmla="*/ 294 w 1044"/>
                <a:gd name="T113" fmla="*/ 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44" h="1050">
                  <a:moveTo>
                    <a:pt x="294" y="0"/>
                  </a:moveTo>
                  <a:lnTo>
                    <a:pt x="311" y="2"/>
                  </a:lnTo>
                  <a:lnTo>
                    <a:pt x="328" y="9"/>
                  </a:lnTo>
                  <a:lnTo>
                    <a:pt x="344" y="20"/>
                  </a:lnTo>
                  <a:lnTo>
                    <a:pt x="568" y="244"/>
                  </a:lnTo>
                  <a:lnTo>
                    <a:pt x="579" y="258"/>
                  </a:lnTo>
                  <a:lnTo>
                    <a:pt x="586" y="275"/>
                  </a:lnTo>
                  <a:lnTo>
                    <a:pt x="589" y="293"/>
                  </a:lnTo>
                  <a:lnTo>
                    <a:pt x="586" y="311"/>
                  </a:lnTo>
                  <a:lnTo>
                    <a:pt x="579" y="328"/>
                  </a:lnTo>
                  <a:lnTo>
                    <a:pt x="568" y="342"/>
                  </a:lnTo>
                  <a:lnTo>
                    <a:pt x="553" y="354"/>
                  </a:lnTo>
                  <a:lnTo>
                    <a:pt x="536" y="360"/>
                  </a:lnTo>
                  <a:lnTo>
                    <a:pt x="518" y="362"/>
                  </a:lnTo>
                  <a:lnTo>
                    <a:pt x="500" y="360"/>
                  </a:lnTo>
                  <a:lnTo>
                    <a:pt x="483" y="354"/>
                  </a:lnTo>
                  <a:lnTo>
                    <a:pt x="468" y="342"/>
                  </a:lnTo>
                  <a:lnTo>
                    <a:pt x="364" y="239"/>
                  </a:lnTo>
                  <a:lnTo>
                    <a:pt x="364" y="909"/>
                  </a:lnTo>
                  <a:lnTo>
                    <a:pt x="975" y="909"/>
                  </a:lnTo>
                  <a:lnTo>
                    <a:pt x="993" y="912"/>
                  </a:lnTo>
                  <a:lnTo>
                    <a:pt x="1009" y="918"/>
                  </a:lnTo>
                  <a:lnTo>
                    <a:pt x="1024" y="930"/>
                  </a:lnTo>
                  <a:lnTo>
                    <a:pt x="1035" y="943"/>
                  </a:lnTo>
                  <a:lnTo>
                    <a:pt x="1042" y="960"/>
                  </a:lnTo>
                  <a:lnTo>
                    <a:pt x="1044" y="979"/>
                  </a:lnTo>
                  <a:lnTo>
                    <a:pt x="1042" y="998"/>
                  </a:lnTo>
                  <a:lnTo>
                    <a:pt x="1035" y="1015"/>
                  </a:lnTo>
                  <a:lnTo>
                    <a:pt x="1024" y="1029"/>
                  </a:lnTo>
                  <a:lnTo>
                    <a:pt x="1009" y="1040"/>
                  </a:lnTo>
                  <a:lnTo>
                    <a:pt x="994" y="1046"/>
                  </a:lnTo>
                  <a:lnTo>
                    <a:pt x="975" y="1050"/>
                  </a:lnTo>
                  <a:lnTo>
                    <a:pt x="294" y="1050"/>
                  </a:lnTo>
                  <a:lnTo>
                    <a:pt x="276" y="1046"/>
                  </a:lnTo>
                  <a:lnTo>
                    <a:pt x="259" y="1040"/>
                  </a:lnTo>
                  <a:lnTo>
                    <a:pt x="244" y="1029"/>
                  </a:lnTo>
                  <a:lnTo>
                    <a:pt x="233" y="1015"/>
                  </a:lnTo>
                  <a:lnTo>
                    <a:pt x="226" y="998"/>
                  </a:lnTo>
                  <a:lnTo>
                    <a:pt x="224" y="979"/>
                  </a:lnTo>
                  <a:lnTo>
                    <a:pt x="224" y="239"/>
                  </a:lnTo>
                  <a:lnTo>
                    <a:pt x="120" y="342"/>
                  </a:lnTo>
                  <a:lnTo>
                    <a:pt x="105" y="354"/>
                  </a:lnTo>
                  <a:lnTo>
                    <a:pt x="88" y="360"/>
                  </a:lnTo>
                  <a:lnTo>
                    <a:pt x="70" y="363"/>
                  </a:lnTo>
                  <a:lnTo>
                    <a:pt x="53" y="360"/>
                  </a:lnTo>
                  <a:lnTo>
                    <a:pt x="36" y="354"/>
                  </a:lnTo>
                  <a:lnTo>
                    <a:pt x="20" y="342"/>
                  </a:lnTo>
                  <a:lnTo>
                    <a:pt x="9" y="328"/>
                  </a:lnTo>
                  <a:lnTo>
                    <a:pt x="2" y="311"/>
                  </a:lnTo>
                  <a:lnTo>
                    <a:pt x="0" y="293"/>
                  </a:lnTo>
                  <a:lnTo>
                    <a:pt x="2" y="275"/>
                  </a:lnTo>
                  <a:lnTo>
                    <a:pt x="9" y="258"/>
                  </a:lnTo>
                  <a:lnTo>
                    <a:pt x="20" y="244"/>
                  </a:lnTo>
                  <a:lnTo>
                    <a:pt x="244" y="20"/>
                  </a:lnTo>
                  <a:lnTo>
                    <a:pt x="260" y="9"/>
                  </a:lnTo>
                  <a:lnTo>
                    <a:pt x="277" y="2"/>
                  </a:lnTo>
                  <a:lnTo>
                    <a:pt x="2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4" name="Group 243"/>
          <p:cNvGrpSpPr/>
          <p:nvPr/>
        </p:nvGrpSpPr>
        <p:grpSpPr>
          <a:xfrm>
            <a:off x="7457023" y="1615051"/>
            <a:ext cx="552451" cy="476251"/>
            <a:chOff x="4411663" y="2727325"/>
            <a:chExt cx="552451" cy="476251"/>
          </a:xfrm>
          <a:solidFill>
            <a:srgbClr val="000000"/>
          </a:solidFill>
        </p:grpSpPr>
        <p:sp>
          <p:nvSpPr>
            <p:cNvPr id="745" name="Freeform 153"/>
            <p:cNvSpPr>
              <a:spLocks/>
            </p:cNvSpPr>
            <p:nvPr/>
          </p:nvSpPr>
          <p:spPr bwMode="auto">
            <a:xfrm>
              <a:off x="4510088" y="2727325"/>
              <a:ext cx="360363" cy="103188"/>
            </a:xfrm>
            <a:custGeom>
              <a:avLst/>
              <a:gdLst>
                <a:gd name="T0" fmla="*/ 1169 w 2271"/>
                <a:gd name="T1" fmla="*/ 1 h 651"/>
                <a:gd name="T2" fmla="*/ 1347 w 2271"/>
                <a:gd name="T3" fmla="*/ 21 h 651"/>
                <a:gd name="T4" fmla="*/ 1519 w 2271"/>
                <a:gd name="T5" fmla="*/ 60 h 651"/>
                <a:gd name="T6" fmla="*/ 1685 w 2271"/>
                <a:gd name="T7" fmla="*/ 120 h 651"/>
                <a:gd name="T8" fmla="*/ 1843 w 2271"/>
                <a:gd name="T9" fmla="*/ 198 h 651"/>
                <a:gd name="T10" fmla="*/ 1991 w 2271"/>
                <a:gd name="T11" fmla="*/ 296 h 651"/>
                <a:gd name="T12" fmla="*/ 2129 w 2271"/>
                <a:gd name="T13" fmla="*/ 410 h 651"/>
                <a:gd name="T14" fmla="*/ 2130 w 2271"/>
                <a:gd name="T15" fmla="*/ 262 h 651"/>
                <a:gd name="T16" fmla="*/ 2147 w 2271"/>
                <a:gd name="T17" fmla="*/ 230 h 651"/>
                <a:gd name="T18" fmla="*/ 2179 w 2271"/>
                <a:gd name="T19" fmla="*/ 212 h 651"/>
                <a:gd name="T20" fmla="*/ 2198 w 2271"/>
                <a:gd name="T21" fmla="*/ 209 h 651"/>
                <a:gd name="T22" fmla="*/ 2233 w 2271"/>
                <a:gd name="T23" fmla="*/ 219 h 651"/>
                <a:gd name="T24" fmla="*/ 2258 w 2271"/>
                <a:gd name="T25" fmla="*/ 244 h 651"/>
                <a:gd name="T26" fmla="*/ 2268 w 2271"/>
                <a:gd name="T27" fmla="*/ 279 h 651"/>
                <a:gd name="T28" fmla="*/ 2268 w 2271"/>
                <a:gd name="T29" fmla="*/ 596 h 651"/>
                <a:gd name="T30" fmla="*/ 2251 w 2271"/>
                <a:gd name="T31" fmla="*/ 627 h 651"/>
                <a:gd name="T32" fmla="*/ 2220 w 2271"/>
                <a:gd name="T33" fmla="*/ 645 h 651"/>
                <a:gd name="T34" fmla="*/ 1901 w 2271"/>
                <a:gd name="T35" fmla="*/ 651 h 651"/>
                <a:gd name="T36" fmla="*/ 1882 w 2271"/>
                <a:gd name="T37" fmla="*/ 649 h 651"/>
                <a:gd name="T38" fmla="*/ 1852 w 2271"/>
                <a:gd name="T39" fmla="*/ 631 h 651"/>
                <a:gd name="T40" fmla="*/ 1833 w 2271"/>
                <a:gd name="T41" fmla="*/ 601 h 651"/>
                <a:gd name="T42" fmla="*/ 1833 w 2271"/>
                <a:gd name="T43" fmla="*/ 564 h 651"/>
                <a:gd name="T44" fmla="*/ 1851 w 2271"/>
                <a:gd name="T45" fmla="*/ 532 h 651"/>
                <a:gd name="T46" fmla="*/ 1881 w 2271"/>
                <a:gd name="T47" fmla="*/ 514 h 651"/>
                <a:gd name="T48" fmla="*/ 2029 w 2271"/>
                <a:gd name="T49" fmla="*/ 510 h 651"/>
                <a:gd name="T50" fmla="*/ 1894 w 2271"/>
                <a:gd name="T51" fmla="*/ 398 h 651"/>
                <a:gd name="T52" fmla="*/ 1748 w 2271"/>
                <a:gd name="T53" fmla="*/ 305 h 651"/>
                <a:gd name="T54" fmla="*/ 1591 w 2271"/>
                <a:gd name="T55" fmla="*/ 232 h 651"/>
                <a:gd name="T56" fmla="*/ 1427 w 2271"/>
                <a:gd name="T57" fmla="*/ 180 h 651"/>
                <a:gd name="T58" fmla="*/ 1256 w 2271"/>
                <a:gd name="T59" fmla="*/ 149 h 651"/>
                <a:gd name="T60" fmla="*/ 1080 w 2271"/>
                <a:gd name="T61" fmla="*/ 140 h 651"/>
                <a:gd name="T62" fmla="*/ 901 w 2271"/>
                <a:gd name="T63" fmla="*/ 154 h 651"/>
                <a:gd name="T64" fmla="*/ 727 w 2271"/>
                <a:gd name="T65" fmla="*/ 190 h 651"/>
                <a:gd name="T66" fmla="*/ 559 w 2271"/>
                <a:gd name="T67" fmla="*/ 249 h 651"/>
                <a:gd name="T68" fmla="*/ 402 w 2271"/>
                <a:gd name="T69" fmla="*/ 329 h 651"/>
                <a:gd name="T70" fmla="*/ 255 w 2271"/>
                <a:gd name="T71" fmla="*/ 429 h 651"/>
                <a:gd name="T72" fmla="*/ 121 w 2271"/>
                <a:gd name="T73" fmla="*/ 550 h 651"/>
                <a:gd name="T74" fmla="*/ 90 w 2271"/>
                <a:gd name="T75" fmla="*/ 569 h 651"/>
                <a:gd name="T76" fmla="*/ 54 w 2271"/>
                <a:gd name="T77" fmla="*/ 569 h 651"/>
                <a:gd name="T78" fmla="*/ 21 w 2271"/>
                <a:gd name="T79" fmla="*/ 551 h 651"/>
                <a:gd name="T80" fmla="*/ 2 w 2271"/>
                <a:gd name="T81" fmla="*/ 520 h 651"/>
                <a:gd name="T82" fmla="*/ 2 w 2271"/>
                <a:gd name="T83" fmla="*/ 484 h 651"/>
                <a:gd name="T84" fmla="*/ 20 w 2271"/>
                <a:gd name="T85" fmla="*/ 452 h 651"/>
                <a:gd name="T86" fmla="*/ 156 w 2271"/>
                <a:gd name="T87" fmla="*/ 329 h 651"/>
                <a:gd name="T88" fmla="*/ 304 w 2271"/>
                <a:gd name="T89" fmla="*/ 224 h 651"/>
                <a:gd name="T90" fmla="*/ 463 w 2271"/>
                <a:gd name="T91" fmla="*/ 139 h 651"/>
                <a:gd name="T92" fmla="*/ 631 w 2271"/>
                <a:gd name="T93" fmla="*/ 74 h 651"/>
                <a:gd name="T94" fmla="*/ 806 w 2271"/>
                <a:gd name="T95" fmla="*/ 28 h 651"/>
                <a:gd name="T96" fmla="*/ 986 w 2271"/>
                <a:gd name="T97" fmla="*/ 4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71" h="651">
                  <a:moveTo>
                    <a:pt x="1079" y="0"/>
                  </a:moveTo>
                  <a:lnTo>
                    <a:pt x="1169" y="1"/>
                  </a:lnTo>
                  <a:lnTo>
                    <a:pt x="1258" y="8"/>
                  </a:lnTo>
                  <a:lnTo>
                    <a:pt x="1347" y="21"/>
                  </a:lnTo>
                  <a:lnTo>
                    <a:pt x="1433" y="38"/>
                  </a:lnTo>
                  <a:lnTo>
                    <a:pt x="1519" y="60"/>
                  </a:lnTo>
                  <a:lnTo>
                    <a:pt x="1603" y="87"/>
                  </a:lnTo>
                  <a:lnTo>
                    <a:pt x="1685" y="120"/>
                  </a:lnTo>
                  <a:lnTo>
                    <a:pt x="1765" y="157"/>
                  </a:lnTo>
                  <a:lnTo>
                    <a:pt x="1843" y="198"/>
                  </a:lnTo>
                  <a:lnTo>
                    <a:pt x="1918" y="244"/>
                  </a:lnTo>
                  <a:lnTo>
                    <a:pt x="1991" y="296"/>
                  </a:lnTo>
                  <a:lnTo>
                    <a:pt x="2062" y="351"/>
                  </a:lnTo>
                  <a:lnTo>
                    <a:pt x="2129" y="410"/>
                  </a:lnTo>
                  <a:lnTo>
                    <a:pt x="2127" y="281"/>
                  </a:lnTo>
                  <a:lnTo>
                    <a:pt x="2130" y="262"/>
                  </a:lnTo>
                  <a:lnTo>
                    <a:pt x="2137" y="245"/>
                  </a:lnTo>
                  <a:lnTo>
                    <a:pt x="2147" y="230"/>
                  </a:lnTo>
                  <a:lnTo>
                    <a:pt x="2162" y="220"/>
                  </a:lnTo>
                  <a:lnTo>
                    <a:pt x="2179" y="212"/>
                  </a:lnTo>
                  <a:lnTo>
                    <a:pt x="2197" y="209"/>
                  </a:lnTo>
                  <a:lnTo>
                    <a:pt x="2198" y="209"/>
                  </a:lnTo>
                  <a:lnTo>
                    <a:pt x="2217" y="212"/>
                  </a:lnTo>
                  <a:lnTo>
                    <a:pt x="2233" y="219"/>
                  </a:lnTo>
                  <a:lnTo>
                    <a:pt x="2247" y="230"/>
                  </a:lnTo>
                  <a:lnTo>
                    <a:pt x="2258" y="244"/>
                  </a:lnTo>
                  <a:lnTo>
                    <a:pt x="2265" y="261"/>
                  </a:lnTo>
                  <a:lnTo>
                    <a:pt x="2268" y="279"/>
                  </a:lnTo>
                  <a:lnTo>
                    <a:pt x="2271" y="577"/>
                  </a:lnTo>
                  <a:lnTo>
                    <a:pt x="2268" y="596"/>
                  </a:lnTo>
                  <a:lnTo>
                    <a:pt x="2262" y="613"/>
                  </a:lnTo>
                  <a:lnTo>
                    <a:pt x="2251" y="627"/>
                  </a:lnTo>
                  <a:lnTo>
                    <a:pt x="2237" y="638"/>
                  </a:lnTo>
                  <a:lnTo>
                    <a:pt x="2220" y="645"/>
                  </a:lnTo>
                  <a:lnTo>
                    <a:pt x="2201" y="648"/>
                  </a:lnTo>
                  <a:lnTo>
                    <a:pt x="1901" y="651"/>
                  </a:lnTo>
                  <a:lnTo>
                    <a:pt x="1900" y="651"/>
                  </a:lnTo>
                  <a:lnTo>
                    <a:pt x="1882" y="649"/>
                  </a:lnTo>
                  <a:lnTo>
                    <a:pt x="1866" y="642"/>
                  </a:lnTo>
                  <a:lnTo>
                    <a:pt x="1852" y="631"/>
                  </a:lnTo>
                  <a:lnTo>
                    <a:pt x="1840" y="617"/>
                  </a:lnTo>
                  <a:lnTo>
                    <a:pt x="1833" y="601"/>
                  </a:lnTo>
                  <a:lnTo>
                    <a:pt x="1831" y="582"/>
                  </a:lnTo>
                  <a:lnTo>
                    <a:pt x="1833" y="564"/>
                  </a:lnTo>
                  <a:lnTo>
                    <a:pt x="1840" y="547"/>
                  </a:lnTo>
                  <a:lnTo>
                    <a:pt x="1851" y="532"/>
                  </a:lnTo>
                  <a:lnTo>
                    <a:pt x="1865" y="522"/>
                  </a:lnTo>
                  <a:lnTo>
                    <a:pt x="1881" y="514"/>
                  </a:lnTo>
                  <a:lnTo>
                    <a:pt x="1900" y="511"/>
                  </a:lnTo>
                  <a:lnTo>
                    <a:pt x="2029" y="510"/>
                  </a:lnTo>
                  <a:lnTo>
                    <a:pt x="1964" y="451"/>
                  </a:lnTo>
                  <a:lnTo>
                    <a:pt x="1894" y="398"/>
                  </a:lnTo>
                  <a:lnTo>
                    <a:pt x="1822" y="349"/>
                  </a:lnTo>
                  <a:lnTo>
                    <a:pt x="1748" y="305"/>
                  </a:lnTo>
                  <a:lnTo>
                    <a:pt x="1671" y="266"/>
                  </a:lnTo>
                  <a:lnTo>
                    <a:pt x="1591" y="232"/>
                  </a:lnTo>
                  <a:lnTo>
                    <a:pt x="1510" y="204"/>
                  </a:lnTo>
                  <a:lnTo>
                    <a:pt x="1427" y="180"/>
                  </a:lnTo>
                  <a:lnTo>
                    <a:pt x="1342" y="162"/>
                  </a:lnTo>
                  <a:lnTo>
                    <a:pt x="1256" y="149"/>
                  </a:lnTo>
                  <a:lnTo>
                    <a:pt x="1169" y="142"/>
                  </a:lnTo>
                  <a:lnTo>
                    <a:pt x="1080" y="140"/>
                  </a:lnTo>
                  <a:lnTo>
                    <a:pt x="989" y="144"/>
                  </a:lnTo>
                  <a:lnTo>
                    <a:pt x="901" y="154"/>
                  </a:lnTo>
                  <a:lnTo>
                    <a:pt x="812" y="169"/>
                  </a:lnTo>
                  <a:lnTo>
                    <a:pt x="727" y="190"/>
                  </a:lnTo>
                  <a:lnTo>
                    <a:pt x="642" y="217"/>
                  </a:lnTo>
                  <a:lnTo>
                    <a:pt x="559" y="249"/>
                  </a:lnTo>
                  <a:lnTo>
                    <a:pt x="480" y="286"/>
                  </a:lnTo>
                  <a:lnTo>
                    <a:pt x="402" y="329"/>
                  </a:lnTo>
                  <a:lnTo>
                    <a:pt x="327" y="377"/>
                  </a:lnTo>
                  <a:lnTo>
                    <a:pt x="255" y="429"/>
                  </a:lnTo>
                  <a:lnTo>
                    <a:pt x="187" y="487"/>
                  </a:lnTo>
                  <a:lnTo>
                    <a:pt x="121" y="550"/>
                  </a:lnTo>
                  <a:lnTo>
                    <a:pt x="107" y="562"/>
                  </a:lnTo>
                  <a:lnTo>
                    <a:pt x="90" y="569"/>
                  </a:lnTo>
                  <a:lnTo>
                    <a:pt x="72" y="571"/>
                  </a:lnTo>
                  <a:lnTo>
                    <a:pt x="54" y="569"/>
                  </a:lnTo>
                  <a:lnTo>
                    <a:pt x="37" y="563"/>
                  </a:lnTo>
                  <a:lnTo>
                    <a:pt x="21" y="551"/>
                  </a:lnTo>
                  <a:lnTo>
                    <a:pt x="10" y="536"/>
                  </a:lnTo>
                  <a:lnTo>
                    <a:pt x="2" y="520"/>
                  </a:lnTo>
                  <a:lnTo>
                    <a:pt x="0" y="502"/>
                  </a:lnTo>
                  <a:lnTo>
                    <a:pt x="2" y="484"/>
                  </a:lnTo>
                  <a:lnTo>
                    <a:pt x="9" y="467"/>
                  </a:lnTo>
                  <a:lnTo>
                    <a:pt x="20" y="452"/>
                  </a:lnTo>
                  <a:lnTo>
                    <a:pt x="87" y="388"/>
                  </a:lnTo>
                  <a:lnTo>
                    <a:pt x="156" y="329"/>
                  </a:lnTo>
                  <a:lnTo>
                    <a:pt x="229" y="275"/>
                  </a:lnTo>
                  <a:lnTo>
                    <a:pt x="304" y="224"/>
                  </a:lnTo>
                  <a:lnTo>
                    <a:pt x="382" y="179"/>
                  </a:lnTo>
                  <a:lnTo>
                    <a:pt x="463" y="139"/>
                  </a:lnTo>
                  <a:lnTo>
                    <a:pt x="545" y="104"/>
                  </a:lnTo>
                  <a:lnTo>
                    <a:pt x="631" y="74"/>
                  </a:lnTo>
                  <a:lnTo>
                    <a:pt x="717" y="48"/>
                  </a:lnTo>
                  <a:lnTo>
                    <a:pt x="806" y="28"/>
                  </a:lnTo>
                  <a:lnTo>
                    <a:pt x="895" y="14"/>
                  </a:lnTo>
                  <a:lnTo>
                    <a:pt x="986" y="4"/>
                  </a:lnTo>
                  <a:lnTo>
                    <a:pt x="10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154"/>
            <p:cNvSpPr>
              <a:spLocks/>
            </p:cNvSpPr>
            <p:nvPr/>
          </p:nvSpPr>
          <p:spPr bwMode="auto">
            <a:xfrm>
              <a:off x="4497388" y="3100388"/>
              <a:ext cx="360363" cy="103188"/>
            </a:xfrm>
            <a:custGeom>
              <a:avLst/>
              <a:gdLst>
                <a:gd name="T0" fmla="*/ 370 w 2271"/>
                <a:gd name="T1" fmla="*/ 0 h 654"/>
                <a:gd name="T2" fmla="*/ 405 w 2271"/>
                <a:gd name="T3" fmla="*/ 10 h 654"/>
                <a:gd name="T4" fmla="*/ 430 w 2271"/>
                <a:gd name="T5" fmla="*/ 35 h 654"/>
                <a:gd name="T6" fmla="*/ 441 w 2271"/>
                <a:gd name="T7" fmla="*/ 70 h 654"/>
                <a:gd name="T8" fmla="*/ 431 w 2271"/>
                <a:gd name="T9" fmla="*/ 106 h 654"/>
                <a:gd name="T10" fmla="*/ 406 w 2271"/>
                <a:gd name="T11" fmla="*/ 131 h 654"/>
                <a:gd name="T12" fmla="*/ 371 w 2271"/>
                <a:gd name="T13" fmla="*/ 141 h 654"/>
                <a:gd name="T14" fmla="*/ 308 w 2271"/>
                <a:gd name="T15" fmla="*/ 201 h 654"/>
                <a:gd name="T16" fmla="*/ 449 w 2271"/>
                <a:gd name="T17" fmla="*/ 303 h 654"/>
                <a:gd name="T18" fmla="*/ 601 w 2271"/>
                <a:gd name="T19" fmla="*/ 386 h 654"/>
                <a:gd name="T20" fmla="*/ 761 w 2271"/>
                <a:gd name="T21" fmla="*/ 449 h 654"/>
                <a:gd name="T22" fmla="*/ 929 w 2271"/>
                <a:gd name="T23" fmla="*/ 491 h 654"/>
                <a:gd name="T24" fmla="*/ 1103 w 2271"/>
                <a:gd name="T25" fmla="*/ 511 h 654"/>
                <a:gd name="T26" fmla="*/ 1281 w 2271"/>
                <a:gd name="T27" fmla="*/ 508 h 654"/>
                <a:gd name="T28" fmla="*/ 1458 w 2271"/>
                <a:gd name="T29" fmla="*/ 483 h 654"/>
                <a:gd name="T30" fmla="*/ 1629 w 2271"/>
                <a:gd name="T31" fmla="*/ 436 h 654"/>
                <a:gd name="T32" fmla="*/ 1792 w 2271"/>
                <a:gd name="T33" fmla="*/ 366 h 654"/>
                <a:gd name="T34" fmla="*/ 1944 w 2271"/>
                <a:gd name="T35" fmla="*/ 276 h 654"/>
                <a:gd name="T36" fmla="*/ 2085 w 2271"/>
                <a:gd name="T37" fmla="*/ 166 h 654"/>
                <a:gd name="T38" fmla="*/ 2165 w 2271"/>
                <a:gd name="T39" fmla="*/ 91 h 654"/>
                <a:gd name="T40" fmla="*/ 2200 w 2271"/>
                <a:gd name="T41" fmla="*/ 81 h 654"/>
                <a:gd name="T42" fmla="*/ 2235 w 2271"/>
                <a:gd name="T43" fmla="*/ 91 h 654"/>
                <a:gd name="T44" fmla="*/ 2262 w 2271"/>
                <a:gd name="T45" fmla="*/ 117 h 654"/>
                <a:gd name="T46" fmla="*/ 2271 w 2271"/>
                <a:gd name="T47" fmla="*/ 152 h 654"/>
                <a:gd name="T48" fmla="*/ 2263 w 2271"/>
                <a:gd name="T49" fmla="*/ 187 h 654"/>
                <a:gd name="T50" fmla="*/ 2185 w 2271"/>
                <a:gd name="T51" fmla="*/ 266 h 654"/>
                <a:gd name="T52" fmla="*/ 2043 w 2271"/>
                <a:gd name="T53" fmla="*/ 380 h 654"/>
                <a:gd name="T54" fmla="*/ 1890 w 2271"/>
                <a:gd name="T55" fmla="*/ 475 h 654"/>
                <a:gd name="T56" fmla="*/ 1726 w 2271"/>
                <a:gd name="T57" fmla="*/ 551 h 654"/>
                <a:gd name="T58" fmla="*/ 1554 w 2271"/>
                <a:gd name="T59" fmla="*/ 605 h 654"/>
                <a:gd name="T60" fmla="*/ 1376 w 2271"/>
                <a:gd name="T61" fmla="*/ 640 h 654"/>
                <a:gd name="T62" fmla="*/ 1194 w 2271"/>
                <a:gd name="T63" fmla="*/ 654 h 654"/>
                <a:gd name="T64" fmla="*/ 1086 w 2271"/>
                <a:gd name="T65" fmla="*/ 650 h 654"/>
                <a:gd name="T66" fmla="*/ 912 w 2271"/>
                <a:gd name="T67" fmla="*/ 630 h 654"/>
                <a:gd name="T68" fmla="*/ 742 w 2271"/>
                <a:gd name="T69" fmla="*/ 590 h 654"/>
                <a:gd name="T70" fmla="*/ 579 w 2271"/>
                <a:gd name="T71" fmla="*/ 531 h 654"/>
                <a:gd name="T72" fmla="*/ 424 w 2271"/>
                <a:gd name="T73" fmla="*/ 453 h 654"/>
                <a:gd name="T74" fmla="*/ 278 w 2271"/>
                <a:gd name="T75" fmla="*/ 356 h 654"/>
                <a:gd name="T76" fmla="*/ 143 w 2271"/>
                <a:gd name="T77" fmla="*/ 242 h 654"/>
                <a:gd name="T78" fmla="*/ 142 w 2271"/>
                <a:gd name="T79" fmla="*/ 392 h 654"/>
                <a:gd name="T80" fmla="*/ 124 w 2271"/>
                <a:gd name="T81" fmla="*/ 422 h 654"/>
                <a:gd name="T82" fmla="*/ 94 w 2271"/>
                <a:gd name="T83" fmla="*/ 441 h 654"/>
                <a:gd name="T84" fmla="*/ 74 w 2271"/>
                <a:gd name="T85" fmla="*/ 443 h 654"/>
                <a:gd name="T86" fmla="*/ 39 w 2271"/>
                <a:gd name="T87" fmla="*/ 434 h 654"/>
                <a:gd name="T88" fmla="*/ 14 w 2271"/>
                <a:gd name="T89" fmla="*/ 410 h 654"/>
                <a:gd name="T90" fmla="*/ 4 w 2271"/>
                <a:gd name="T91" fmla="*/ 374 h 654"/>
                <a:gd name="T92" fmla="*/ 3 w 2271"/>
                <a:gd name="T93" fmla="*/ 56 h 654"/>
                <a:gd name="T94" fmla="*/ 20 w 2271"/>
                <a:gd name="T95" fmla="*/ 26 h 654"/>
                <a:gd name="T96" fmla="*/ 51 w 2271"/>
                <a:gd name="T97" fmla="*/ 7 h 654"/>
                <a:gd name="T98" fmla="*/ 369 w 2271"/>
                <a:gd name="T99" fmla="*/ 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71" h="654">
                  <a:moveTo>
                    <a:pt x="369" y="0"/>
                  </a:moveTo>
                  <a:lnTo>
                    <a:pt x="370" y="0"/>
                  </a:lnTo>
                  <a:lnTo>
                    <a:pt x="389" y="4"/>
                  </a:lnTo>
                  <a:lnTo>
                    <a:pt x="405" y="10"/>
                  </a:lnTo>
                  <a:lnTo>
                    <a:pt x="420" y="22"/>
                  </a:lnTo>
                  <a:lnTo>
                    <a:pt x="430" y="35"/>
                  </a:lnTo>
                  <a:lnTo>
                    <a:pt x="438" y="52"/>
                  </a:lnTo>
                  <a:lnTo>
                    <a:pt x="441" y="70"/>
                  </a:lnTo>
                  <a:lnTo>
                    <a:pt x="438" y="89"/>
                  </a:lnTo>
                  <a:lnTo>
                    <a:pt x="431" y="106"/>
                  </a:lnTo>
                  <a:lnTo>
                    <a:pt x="421" y="120"/>
                  </a:lnTo>
                  <a:lnTo>
                    <a:pt x="406" y="131"/>
                  </a:lnTo>
                  <a:lnTo>
                    <a:pt x="389" y="138"/>
                  </a:lnTo>
                  <a:lnTo>
                    <a:pt x="371" y="141"/>
                  </a:lnTo>
                  <a:lnTo>
                    <a:pt x="241" y="142"/>
                  </a:lnTo>
                  <a:lnTo>
                    <a:pt x="308" y="201"/>
                  </a:lnTo>
                  <a:lnTo>
                    <a:pt x="376" y="254"/>
                  </a:lnTo>
                  <a:lnTo>
                    <a:pt x="449" y="303"/>
                  </a:lnTo>
                  <a:lnTo>
                    <a:pt x="523" y="348"/>
                  </a:lnTo>
                  <a:lnTo>
                    <a:pt x="601" y="386"/>
                  </a:lnTo>
                  <a:lnTo>
                    <a:pt x="680" y="420"/>
                  </a:lnTo>
                  <a:lnTo>
                    <a:pt x="761" y="449"/>
                  </a:lnTo>
                  <a:lnTo>
                    <a:pt x="845" y="473"/>
                  </a:lnTo>
                  <a:lnTo>
                    <a:pt x="929" y="491"/>
                  </a:lnTo>
                  <a:lnTo>
                    <a:pt x="1016" y="503"/>
                  </a:lnTo>
                  <a:lnTo>
                    <a:pt x="1103" y="511"/>
                  </a:lnTo>
                  <a:lnTo>
                    <a:pt x="1192" y="513"/>
                  </a:lnTo>
                  <a:lnTo>
                    <a:pt x="1281" y="508"/>
                  </a:lnTo>
                  <a:lnTo>
                    <a:pt x="1371" y="499"/>
                  </a:lnTo>
                  <a:lnTo>
                    <a:pt x="1458" y="483"/>
                  </a:lnTo>
                  <a:lnTo>
                    <a:pt x="1545" y="462"/>
                  </a:lnTo>
                  <a:lnTo>
                    <a:pt x="1629" y="436"/>
                  </a:lnTo>
                  <a:lnTo>
                    <a:pt x="1712" y="403"/>
                  </a:lnTo>
                  <a:lnTo>
                    <a:pt x="1792" y="366"/>
                  </a:lnTo>
                  <a:lnTo>
                    <a:pt x="1870" y="323"/>
                  </a:lnTo>
                  <a:lnTo>
                    <a:pt x="1944" y="276"/>
                  </a:lnTo>
                  <a:lnTo>
                    <a:pt x="2016" y="223"/>
                  </a:lnTo>
                  <a:lnTo>
                    <a:pt x="2085" y="166"/>
                  </a:lnTo>
                  <a:lnTo>
                    <a:pt x="2150" y="102"/>
                  </a:lnTo>
                  <a:lnTo>
                    <a:pt x="2165" y="91"/>
                  </a:lnTo>
                  <a:lnTo>
                    <a:pt x="2182" y="85"/>
                  </a:lnTo>
                  <a:lnTo>
                    <a:pt x="2200" y="81"/>
                  </a:lnTo>
                  <a:lnTo>
                    <a:pt x="2218" y="85"/>
                  </a:lnTo>
                  <a:lnTo>
                    <a:pt x="2235" y="91"/>
                  </a:lnTo>
                  <a:lnTo>
                    <a:pt x="2250" y="102"/>
                  </a:lnTo>
                  <a:lnTo>
                    <a:pt x="2262" y="117"/>
                  </a:lnTo>
                  <a:lnTo>
                    <a:pt x="2269" y="134"/>
                  </a:lnTo>
                  <a:lnTo>
                    <a:pt x="2271" y="152"/>
                  </a:lnTo>
                  <a:lnTo>
                    <a:pt x="2269" y="170"/>
                  </a:lnTo>
                  <a:lnTo>
                    <a:pt x="2263" y="187"/>
                  </a:lnTo>
                  <a:lnTo>
                    <a:pt x="2251" y="202"/>
                  </a:lnTo>
                  <a:lnTo>
                    <a:pt x="2185" y="266"/>
                  </a:lnTo>
                  <a:lnTo>
                    <a:pt x="2115" y="325"/>
                  </a:lnTo>
                  <a:lnTo>
                    <a:pt x="2043" y="380"/>
                  </a:lnTo>
                  <a:lnTo>
                    <a:pt x="1968" y="430"/>
                  </a:lnTo>
                  <a:lnTo>
                    <a:pt x="1890" y="475"/>
                  </a:lnTo>
                  <a:lnTo>
                    <a:pt x="1809" y="515"/>
                  </a:lnTo>
                  <a:lnTo>
                    <a:pt x="1726" y="551"/>
                  </a:lnTo>
                  <a:lnTo>
                    <a:pt x="1641" y="580"/>
                  </a:lnTo>
                  <a:lnTo>
                    <a:pt x="1554" y="605"/>
                  </a:lnTo>
                  <a:lnTo>
                    <a:pt x="1466" y="625"/>
                  </a:lnTo>
                  <a:lnTo>
                    <a:pt x="1376" y="640"/>
                  </a:lnTo>
                  <a:lnTo>
                    <a:pt x="1285" y="649"/>
                  </a:lnTo>
                  <a:lnTo>
                    <a:pt x="1194" y="654"/>
                  </a:lnTo>
                  <a:lnTo>
                    <a:pt x="1176" y="654"/>
                  </a:lnTo>
                  <a:lnTo>
                    <a:pt x="1086" y="650"/>
                  </a:lnTo>
                  <a:lnTo>
                    <a:pt x="999" y="643"/>
                  </a:lnTo>
                  <a:lnTo>
                    <a:pt x="912" y="630"/>
                  </a:lnTo>
                  <a:lnTo>
                    <a:pt x="827" y="613"/>
                  </a:lnTo>
                  <a:lnTo>
                    <a:pt x="742" y="590"/>
                  </a:lnTo>
                  <a:lnTo>
                    <a:pt x="660" y="563"/>
                  </a:lnTo>
                  <a:lnTo>
                    <a:pt x="579" y="531"/>
                  </a:lnTo>
                  <a:lnTo>
                    <a:pt x="501" y="494"/>
                  </a:lnTo>
                  <a:lnTo>
                    <a:pt x="424" y="453"/>
                  </a:lnTo>
                  <a:lnTo>
                    <a:pt x="350" y="406"/>
                  </a:lnTo>
                  <a:lnTo>
                    <a:pt x="278" y="356"/>
                  </a:lnTo>
                  <a:lnTo>
                    <a:pt x="209" y="301"/>
                  </a:lnTo>
                  <a:lnTo>
                    <a:pt x="143" y="242"/>
                  </a:lnTo>
                  <a:lnTo>
                    <a:pt x="144" y="373"/>
                  </a:lnTo>
                  <a:lnTo>
                    <a:pt x="142" y="392"/>
                  </a:lnTo>
                  <a:lnTo>
                    <a:pt x="135" y="409"/>
                  </a:lnTo>
                  <a:lnTo>
                    <a:pt x="124" y="422"/>
                  </a:lnTo>
                  <a:lnTo>
                    <a:pt x="110" y="434"/>
                  </a:lnTo>
                  <a:lnTo>
                    <a:pt x="94" y="441"/>
                  </a:lnTo>
                  <a:lnTo>
                    <a:pt x="75" y="443"/>
                  </a:lnTo>
                  <a:lnTo>
                    <a:pt x="74" y="443"/>
                  </a:lnTo>
                  <a:lnTo>
                    <a:pt x="56" y="441"/>
                  </a:lnTo>
                  <a:lnTo>
                    <a:pt x="39" y="434"/>
                  </a:lnTo>
                  <a:lnTo>
                    <a:pt x="25" y="423"/>
                  </a:lnTo>
                  <a:lnTo>
                    <a:pt x="14" y="410"/>
                  </a:lnTo>
                  <a:lnTo>
                    <a:pt x="6" y="393"/>
                  </a:lnTo>
                  <a:lnTo>
                    <a:pt x="4" y="374"/>
                  </a:lnTo>
                  <a:lnTo>
                    <a:pt x="0" y="75"/>
                  </a:lnTo>
                  <a:lnTo>
                    <a:pt x="3" y="56"/>
                  </a:lnTo>
                  <a:lnTo>
                    <a:pt x="9" y="39"/>
                  </a:lnTo>
                  <a:lnTo>
                    <a:pt x="20" y="26"/>
                  </a:lnTo>
                  <a:lnTo>
                    <a:pt x="35" y="14"/>
                  </a:lnTo>
                  <a:lnTo>
                    <a:pt x="51" y="7"/>
                  </a:lnTo>
                  <a:lnTo>
                    <a:pt x="70" y="5"/>
                  </a:lnTo>
                  <a:lnTo>
                    <a:pt x="3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155"/>
            <p:cNvSpPr>
              <a:spLocks/>
            </p:cNvSpPr>
            <p:nvPr/>
          </p:nvSpPr>
          <p:spPr bwMode="auto">
            <a:xfrm>
              <a:off x="4411663" y="2857500"/>
              <a:ext cx="220663" cy="234950"/>
            </a:xfrm>
            <a:custGeom>
              <a:avLst/>
              <a:gdLst>
                <a:gd name="T0" fmla="*/ 766 w 1387"/>
                <a:gd name="T1" fmla="*/ 3 h 1483"/>
                <a:gd name="T2" fmla="*/ 885 w 1387"/>
                <a:gd name="T3" fmla="*/ 49 h 1483"/>
                <a:gd name="T4" fmla="*/ 973 w 1387"/>
                <a:gd name="T5" fmla="*/ 137 h 1483"/>
                <a:gd name="T6" fmla="*/ 1019 w 1387"/>
                <a:gd name="T7" fmla="*/ 256 h 1483"/>
                <a:gd name="T8" fmla="*/ 1020 w 1387"/>
                <a:gd name="T9" fmla="*/ 585 h 1483"/>
                <a:gd name="T10" fmla="*/ 988 w 1387"/>
                <a:gd name="T11" fmla="*/ 663 h 1483"/>
                <a:gd name="T12" fmla="*/ 992 w 1387"/>
                <a:gd name="T13" fmla="*/ 874 h 1483"/>
                <a:gd name="T14" fmla="*/ 1082 w 1387"/>
                <a:gd name="T15" fmla="*/ 925 h 1483"/>
                <a:gd name="T16" fmla="*/ 1194 w 1387"/>
                <a:gd name="T17" fmla="*/ 996 h 1483"/>
                <a:gd name="T18" fmla="*/ 1315 w 1387"/>
                <a:gd name="T19" fmla="*/ 1088 h 1483"/>
                <a:gd name="T20" fmla="*/ 1368 w 1387"/>
                <a:gd name="T21" fmla="*/ 1155 h 1483"/>
                <a:gd name="T22" fmla="*/ 1387 w 1387"/>
                <a:gd name="T23" fmla="*/ 1238 h 1483"/>
                <a:gd name="T24" fmla="*/ 1377 w 1387"/>
                <a:gd name="T25" fmla="*/ 1448 h 1483"/>
                <a:gd name="T26" fmla="*/ 1335 w 1387"/>
                <a:gd name="T27" fmla="*/ 1480 h 1483"/>
                <a:gd name="T28" fmla="*/ 1280 w 1387"/>
                <a:gd name="T29" fmla="*/ 1474 h 1483"/>
                <a:gd name="T30" fmla="*/ 1249 w 1387"/>
                <a:gd name="T31" fmla="*/ 1432 h 1483"/>
                <a:gd name="T32" fmla="*/ 1243 w 1387"/>
                <a:gd name="T33" fmla="*/ 1222 h 1483"/>
                <a:gd name="T34" fmla="*/ 1188 w 1387"/>
                <a:gd name="T35" fmla="*/ 1165 h 1483"/>
                <a:gd name="T36" fmla="*/ 1075 w 1387"/>
                <a:gd name="T37" fmla="*/ 1085 h 1483"/>
                <a:gd name="T38" fmla="*/ 974 w 1387"/>
                <a:gd name="T39" fmla="*/ 1024 h 1483"/>
                <a:gd name="T40" fmla="*/ 902 w 1387"/>
                <a:gd name="T41" fmla="*/ 985 h 1483"/>
                <a:gd name="T42" fmla="*/ 859 w 1387"/>
                <a:gd name="T43" fmla="*/ 961 h 1483"/>
                <a:gd name="T44" fmla="*/ 832 w 1387"/>
                <a:gd name="T45" fmla="*/ 916 h 1483"/>
                <a:gd name="T46" fmla="*/ 832 w 1387"/>
                <a:gd name="T47" fmla="*/ 634 h 1483"/>
                <a:gd name="T48" fmla="*/ 861 w 1387"/>
                <a:gd name="T49" fmla="*/ 593 h 1483"/>
                <a:gd name="T50" fmla="*/ 881 w 1387"/>
                <a:gd name="T51" fmla="*/ 556 h 1483"/>
                <a:gd name="T52" fmla="*/ 868 w 1387"/>
                <a:gd name="T53" fmla="*/ 238 h 1483"/>
                <a:gd name="T54" fmla="*/ 810 w 1387"/>
                <a:gd name="T55" fmla="*/ 167 h 1483"/>
                <a:gd name="T56" fmla="*/ 720 w 1387"/>
                <a:gd name="T57" fmla="*/ 140 h 1483"/>
                <a:gd name="T58" fmla="*/ 602 w 1387"/>
                <a:gd name="T59" fmla="*/ 153 h 1483"/>
                <a:gd name="T60" fmla="*/ 531 w 1387"/>
                <a:gd name="T61" fmla="*/ 210 h 1483"/>
                <a:gd name="T62" fmla="*/ 504 w 1387"/>
                <a:gd name="T63" fmla="*/ 301 h 1483"/>
                <a:gd name="T64" fmla="*/ 514 w 1387"/>
                <a:gd name="T65" fmla="*/ 584 h 1483"/>
                <a:gd name="T66" fmla="*/ 547 w 1387"/>
                <a:gd name="T67" fmla="*/ 619 h 1483"/>
                <a:gd name="T68" fmla="*/ 557 w 1387"/>
                <a:gd name="T69" fmla="*/ 652 h 1483"/>
                <a:gd name="T70" fmla="*/ 548 w 1387"/>
                <a:gd name="T71" fmla="*/ 933 h 1483"/>
                <a:gd name="T72" fmla="*/ 510 w 1387"/>
                <a:gd name="T73" fmla="*/ 971 h 1483"/>
                <a:gd name="T74" fmla="*/ 464 w 1387"/>
                <a:gd name="T75" fmla="*/ 995 h 1483"/>
                <a:gd name="T76" fmla="*/ 381 w 1387"/>
                <a:gd name="T77" fmla="*/ 1042 h 1483"/>
                <a:gd name="T78" fmla="*/ 274 w 1387"/>
                <a:gd name="T79" fmla="*/ 1110 h 1483"/>
                <a:gd name="T80" fmla="*/ 160 w 1387"/>
                <a:gd name="T81" fmla="*/ 1196 h 1483"/>
                <a:gd name="T82" fmla="*/ 140 w 1387"/>
                <a:gd name="T83" fmla="*/ 1238 h 1483"/>
                <a:gd name="T84" fmla="*/ 131 w 1387"/>
                <a:gd name="T85" fmla="*/ 1448 h 1483"/>
                <a:gd name="T86" fmla="*/ 89 w 1387"/>
                <a:gd name="T87" fmla="*/ 1480 h 1483"/>
                <a:gd name="T88" fmla="*/ 35 w 1387"/>
                <a:gd name="T89" fmla="*/ 1474 h 1483"/>
                <a:gd name="T90" fmla="*/ 2 w 1387"/>
                <a:gd name="T91" fmla="*/ 1432 h 1483"/>
                <a:gd name="T92" fmla="*/ 2 w 1387"/>
                <a:gd name="T93" fmla="*/ 1209 h 1483"/>
                <a:gd name="T94" fmla="*/ 33 w 1387"/>
                <a:gd name="T95" fmla="*/ 1130 h 1483"/>
                <a:gd name="T96" fmla="*/ 112 w 1387"/>
                <a:gd name="T97" fmla="*/ 1055 h 1483"/>
                <a:gd name="T98" fmla="*/ 231 w 1387"/>
                <a:gd name="T99" fmla="*/ 971 h 1483"/>
                <a:gd name="T100" fmla="*/ 337 w 1387"/>
                <a:gd name="T101" fmla="*/ 906 h 1483"/>
                <a:gd name="T102" fmla="*/ 417 w 1387"/>
                <a:gd name="T103" fmla="*/ 863 h 1483"/>
                <a:gd name="T104" fmla="*/ 384 w 1387"/>
                <a:gd name="T105" fmla="*/ 639 h 1483"/>
                <a:gd name="T106" fmla="*/ 364 w 1387"/>
                <a:gd name="T107" fmla="*/ 556 h 1483"/>
                <a:gd name="T108" fmla="*/ 378 w 1387"/>
                <a:gd name="T109" fmla="*/ 214 h 1483"/>
                <a:gd name="T110" fmla="*/ 439 w 1387"/>
                <a:gd name="T111" fmla="*/ 103 h 1483"/>
                <a:gd name="T112" fmla="*/ 539 w 1387"/>
                <a:gd name="T113" fmla="*/ 29 h 1483"/>
                <a:gd name="T114" fmla="*/ 665 w 1387"/>
                <a:gd name="T115" fmla="*/ 0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87" h="1483">
                  <a:moveTo>
                    <a:pt x="665" y="0"/>
                  </a:moveTo>
                  <a:lnTo>
                    <a:pt x="721" y="0"/>
                  </a:lnTo>
                  <a:lnTo>
                    <a:pt x="766" y="3"/>
                  </a:lnTo>
                  <a:lnTo>
                    <a:pt x="808" y="13"/>
                  </a:lnTo>
                  <a:lnTo>
                    <a:pt x="848" y="29"/>
                  </a:lnTo>
                  <a:lnTo>
                    <a:pt x="885" y="49"/>
                  </a:lnTo>
                  <a:lnTo>
                    <a:pt x="919" y="74"/>
                  </a:lnTo>
                  <a:lnTo>
                    <a:pt x="948" y="103"/>
                  </a:lnTo>
                  <a:lnTo>
                    <a:pt x="973" y="137"/>
                  </a:lnTo>
                  <a:lnTo>
                    <a:pt x="994" y="174"/>
                  </a:lnTo>
                  <a:lnTo>
                    <a:pt x="1009" y="214"/>
                  </a:lnTo>
                  <a:lnTo>
                    <a:pt x="1019" y="256"/>
                  </a:lnTo>
                  <a:lnTo>
                    <a:pt x="1022" y="301"/>
                  </a:lnTo>
                  <a:lnTo>
                    <a:pt x="1022" y="556"/>
                  </a:lnTo>
                  <a:lnTo>
                    <a:pt x="1020" y="585"/>
                  </a:lnTo>
                  <a:lnTo>
                    <a:pt x="1013" y="612"/>
                  </a:lnTo>
                  <a:lnTo>
                    <a:pt x="1003" y="639"/>
                  </a:lnTo>
                  <a:lnTo>
                    <a:pt x="988" y="663"/>
                  </a:lnTo>
                  <a:lnTo>
                    <a:pt x="970" y="685"/>
                  </a:lnTo>
                  <a:lnTo>
                    <a:pt x="970" y="863"/>
                  </a:lnTo>
                  <a:lnTo>
                    <a:pt x="992" y="874"/>
                  </a:lnTo>
                  <a:lnTo>
                    <a:pt x="1019" y="889"/>
                  </a:lnTo>
                  <a:lnTo>
                    <a:pt x="1049" y="906"/>
                  </a:lnTo>
                  <a:lnTo>
                    <a:pt x="1082" y="925"/>
                  </a:lnTo>
                  <a:lnTo>
                    <a:pt x="1118" y="947"/>
                  </a:lnTo>
                  <a:lnTo>
                    <a:pt x="1155" y="971"/>
                  </a:lnTo>
                  <a:lnTo>
                    <a:pt x="1194" y="996"/>
                  </a:lnTo>
                  <a:lnTo>
                    <a:pt x="1234" y="1024"/>
                  </a:lnTo>
                  <a:lnTo>
                    <a:pt x="1275" y="1055"/>
                  </a:lnTo>
                  <a:lnTo>
                    <a:pt x="1315" y="1088"/>
                  </a:lnTo>
                  <a:lnTo>
                    <a:pt x="1336" y="1108"/>
                  </a:lnTo>
                  <a:lnTo>
                    <a:pt x="1354" y="1130"/>
                  </a:lnTo>
                  <a:lnTo>
                    <a:pt x="1368" y="1155"/>
                  </a:lnTo>
                  <a:lnTo>
                    <a:pt x="1378" y="1181"/>
                  </a:lnTo>
                  <a:lnTo>
                    <a:pt x="1385" y="1209"/>
                  </a:lnTo>
                  <a:lnTo>
                    <a:pt x="1387" y="1238"/>
                  </a:lnTo>
                  <a:lnTo>
                    <a:pt x="1387" y="1413"/>
                  </a:lnTo>
                  <a:lnTo>
                    <a:pt x="1384" y="1432"/>
                  </a:lnTo>
                  <a:lnTo>
                    <a:pt x="1377" y="1448"/>
                  </a:lnTo>
                  <a:lnTo>
                    <a:pt x="1366" y="1462"/>
                  </a:lnTo>
                  <a:lnTo>
                    <a:pt x="1352" y="1474"/>
                  </a:lnTo>
                  <a:lnTo>
                    <a:pt x="1335" y="1480"/>
                  </a:lnTo>
                  <a:lnTo>
                    <a:pt x="1316" y="1483"/>
                  </a:lnTo>
                  <a:lnTo>
                    <a:pt x="1297" y="1480"/>
                  </a:lnTo>
                  <a:lnTo>
                    <a:pt x="1280" y="1474"/>
                  </a:lnTo>
                  <a:lnTo>
                    <a:pt x="1267" y="1462"/>
                  </a:lnTo>
                  <a:lnTo>
                    <a:pt x="1255" y="1448"/>
                  </a:lnTo>
                  <a:lnTo>
                    <a:pt x="1249" y="1432"/>
                  </a:lnTo>
                  <a:lnTo>
                    <a:pt x="1245" y="1413"/>
                  </a:lnTo>
                  <a:lnTo>
                    <a:pt x="1245" y="1238"/>
                  </a:lnTo>
                  <a:lnTo>
                    <a:pt x="1243" y="1222"/>
                  </a:lnTo>
                  <a:lnTo>
                    <a:pt x="1237" y="1207"/>
                  </a:lnTo>
                  <a:lnTo>
                    <a:pt x="1226" y="1196"/>
                  </a:lnTo>
                  <a:lnTo>
                    <a:pt x="1188" y="1165"/>
                  </a:lnTo>
                  <a:lnTo>
                    <a:pt x="1149" y="1137"/>
                  </a:lnTo>
                  <a:lnTo>
                    <a:pt x="1111" y="1110"/>
                  </a:lnTo>
                  <a:lnTo>
                    <a:pt x="1075" y="1085"/>
                  </a:lnTo>
                  <a:lnTo>
                    <a:pt x="1039" y="1062"/>
                  </a:lnTo>
                  <a:lnTo>
                    <a:pt x="1006" y="1042"/>
                  </a:lnTo>
                  <a:lnTo>
                    <a:pt x="974" y="1024"/>
                  </a:lnTo>
                  <a:lnTo>
                    <a:pt x="947" y="1009"/>
                  </a:lnTo>
                  <a:lnTo>
                    <a:pt x="923" y="995"/>
                  </a:lnTo>
                  <a:lnTo>
                    <a:pt x="902" y="985"/>
                  </a:lnTo>
                  <a:lnTo>
                    <a:pt x="887" y="976"/>
                  </a:lnTo>
                  <a:lnTo>
                    <a:pt x="875" y="971"/>
                  </a:lnTo>
                  <a:lnTo>
                    <a:pt x="859" y="961"/>
                  </a:lnTo>
                  <a:lnTo>
                    <a:pt x="847" y="949"/>
                  </a:lnTo>
                  <a:lnTo>
                    <a:pt x="837" y="934"/>
                  </a:lnTo>
                  <a:lnTo>
                    <a:pt x="832" y="916"/>
                  </a:lnTo>
                  <a:lnTo>
                    <a:pt x="830" y="898"/>
                  </a:lnTo>
                  <a:lnTo>
                    <a:pt x="830" y="652"/>
                  </a:lnTo>
                  <a:lnTo>
                    <a:pt x="832" y="634"/>
                  </a:lnTo>
                  <a:lnTo>
                    <a:pt x="837" y="619"/>
                  </a:lnTo>
                  <a:lnTo>
                    <a:pt x="848" y="605"/>
                  </a:lnTo>
                  <a:lnTo>
                    <a:pt x="861" y="593"/>
                  </a:lnTo>
                  <a:lnTo>
                    <a:pt x="871" y="584"/>
                  </a:lnTo>
                  <a:lnTo>
                    <a:pt x="878" y="570"/>
                  </a:lnTo>
                  <a:lnTo>
                    <a:pt x="881" y="556"/>
                  </a:lnTo>
                  <a:lnTo>
                    <a:pt x="881" y="301"/>
                  </a:lnTo>
                  <a:lnTo>
                    <a:pt x="877" y="268"/>
                  </a:lnTo>
                  <a:lnTo>
                    <a:pt x="868" y="238"/>
                  </a:lnTo>
                  <a:lnTo>
                    <a:pt x="853" y="210"/>
                  </a:lnTo>
                  <a:lnTo>
                    <a:pt x="834" y="187"/>
                  </a:lnTo>
                  <a:lnTo>
                    <a:pt x="810" y="167"/>
                  </a:lnTo>
                  <a:lnTo>
                    <a:pt x="782" y="153"/>
                  </a:lnTo>
                  <a:lnTo>
                    <a:pt x="753" y="143"/>
                  </a:lnTo>
                  <a:lnTo>
                    <a:pt x="720" y="140"/>
                  </a:lnTo>
                  <a:lnTo>
                    <a:pt x="664" y="140"/>
                  </a:lnTo>
                  <a:lnTo>
                    <a:pt x="633" y="143"/>
                  </a:lnTo>
                  <a:lnTo>
                    <a:pt x="602" y="153"/>
                  </a:lnTo>
                  <a:lnTo>
                    <a:pt x="575" y="167"/>
                  </a:lnTo>
                  <a:lnTo>
                    <a:pt x="552" y="187"/>
                  </a:lnTo>
                  <a:lnTo>
                    <a:pt x="531" y="210"/>
                  </a:lnTo>
                  <a:lnTo>
                    <a:pt x="517" y="238"/>
                  </a:lnTo>
                  <a:lnTo>
                    <a:pt x="507" y="268"/>
                  </a:lnTo>
                  <a:lnTo>
                    <a:pt x="504" y="301"/>
                  </a:lnTo>
                  <a:lnTo>
                    <a:pt x="504" y="556"/>
                  </a:lnTo>
                  <a:lnTo>
                    <a:pt x="506" y="570"/>
                  </a:lnTo>
                  <a:lnTo>
                    <a:pt x="514" y="584"/>
                  </a:lnTo>
                  <a:lnTo>
                    <a:pt x="524" y="593"/>
                  </a:lnTo>
                  <a:lnTo>
                    <a:pt x="537" y="605"/>
                  </a:lnTo>
                  <a:lnTo>
                    <a:pt x="547" y="619"/>
                  </a:lnTo>
                  <a:lnTo>
                    <a:pt x="554" y="634"/>
                  </a:lnTo>
                  <a:lnTo>
                    <a:pt x="556" y="652"/>
                  </a:lnTo>
                  <a:lnTo>
                    <a:pt x="557" y="652"/>
                  </a:lnTo>
                  <a:lnTo>
                    <a:pt x="557" y="898"/>
                  </a:lnTo>
                  <a:lnTo>
                    <a:pt x="555" y="916"/>
                  </a:lnTo>
                  <a:lnTo>
                    <a:pt x="548" y="933"/>
                  </a:lnTo>
                  <a:lnTo>
                    <a:pt x="539" y="949"/>
                  </a:lnTo>
                  <a:lnTo>
                    <a:pt x="526" y="961"/>
                  </a:lnTo>
                  <a:lnTo>
                    <a:pt x="510" y="971"/>
                  </a:lnTo>
                  <a:lnTo>
                    <a:pt x="500" y="976"/>
                  </a:lnTo>
                  <a:lnTo>
                    <a:pt x="484" y="985"/>
                  </a:lnTo>
                  <a:lnTo>
                    <a:pt x="464" y="995"/>
                  </a:lnTo>
                  <a:lnTo>
                    <a:pt x="440" y="1009"/>
                  </a:lnTo>
                  <a:lnTo>
                    <a:pt x="411" y="1024"/>
                  </a:lnTo>
                  <a:lnTo>
                    <a:pt x="381" y="1042"/>
                  </a:lnTo>
                  <a:lnTo>
                    <a:pt x="347" y="1062"/>
                  </a:lnTo>
                  <a:lnTo>
                    <a:pt x="311" y="1085"/>
                  </a:lnTo>
                  <a:lnTo>
                    <a:pt x="274" y="1110"/>
                  </a:lnTo>
                  <a:lnTo>
                    <a:pt x="236" y="1137"/>
                  </a:lnTo>
                  <a:lnTo>
                    <a:pt x="198" y="1165"/>
                  </a:lnTo>
                  <a:lnTo>
                    <a:pt x="160" y="1196"/>
                  </a:lnTo>
                  <a:lnTo>
                    <a:pt x="150" y="1207"/>
                  </a:lnTo>
                  <a:lnTo>
                    <a:pt x="143" y="1222"/>
                  </a:lnTo>
                  <a:lnTo>
                    <a:pt x="140" y="1238"/>
                  </a:lnTo>
                  <a:lnTo>
                    <a:pt x="140" y="1413"/>
                  </a:lnTo>
                  <a:lnTo>
                    <a:pt x="138" y="1432"/>
                  </a:lnTo>
                  <a:lnTo>
                    <a:pt x="131" y="1448"/>
                  </a:lnTo>
                  <a:lnTo>
                    <a:pt x="120" y="1462"/>
                  </a:lnTo>
                  <a:lnTo>
                    <a:pt x="105" y="1474"/>
                  </a:lnTo>
                  <a:lnTo>
                    <a:pt x="89" y="1480"/>
                  </a:lnTo>
                  <a:lnTo>
                    <a:pt x="71" y="1483"/>
                  </a:lnTo>
                  <a:lnTo>
                    <a:pt x="52" y="1480"/>
                  </a:lnTo>
                  <a:lnTo>
                    <a:pt x="35" y="1474"/>
                  </a:lnTo>
                  <a:lnTo>
                    <a:pt x="20" y="1462"/>
                  </a:lnTo>
                  <a:lnTo>
                    <a:pt x="9" y="1448"/>
                  </a:lnTo>
                  <a:lnTo>
                    <a:pt x="2" y="1432"/>
                  </a:lnTo>
                  <a:lnTo>
                    <a:pt x="0" y="1413"/>
                  </a:lnTo>
                  <a:lnTo>
                    <a:pt x="0" y="1238"/>
                  </a:lnTo>
                  <a:lnTo>
                    <a:pt x="2" y="1209"/>
                  </a:lnTo>
                  <a:lnTo>
                    <a:pt x="8" y="1181"/>
                  </a:lnTo>
                  <a:lnTo>
                    <a:pt x="19" y="1154"/>
                  </a:lnTo>
                  <a:lnTo>
                    <a:pt x="33" y="1130"/>
                  </a:lnTo>
                  <a:lnTo>
                    <a:pt x="51" y="1108"/>
                  </a:lnTo>
                  <a:lnTo>
                    <a:pt x="71" y="1088"/>
                  </a:lnTo>
                  <a:lnTo>
                    <a:pt x="112" y="1055"/>
                  </a:lnTo>
                  <a:lnTo>
                    <a:pt x="152" y="1026"/>
                  </a:lnTo>
                  <a:lnTo>
                    <a:pt x="192" y="997"/>
                  </a:lnTo>
                  <a:lnTo>
                    <a:pt x="231" y="971"/>
                  </a:lnTo>
                  <a:lnTo>
                    <a:pt x="269" y="947"/>
                  </a:lnTo>
                  <a:lnTo>
                    <a:pt x="304" y="925"/>
                  </a:lnTo>
                  <a:lnTo>
                    <a:pt x="337" y="906"/>
                  </a:lnTo>
                  <a:lnTo>
                    <a:pt x="367" y="889"/>
                  </a:lnTo>
                  <a:lnTo>
                    <a:pt x="393" y="874"/>
                  </a:lnTo>
                  <a:lnTo>
                    <a:pt x="417" y="863"/>
                  </a:lnTo>
                  <a:lnTo>
                    <a:pt x="417" y="685"/>
                  </a:lnTo>
                  <a:lnTo>
                    <a:pt x="398" y="663"/>
                  </a:lnTo>
                  <a:lnTo>
                    <a:pt x="384" y="639"/>
                  </a:lnTo>
                  <a:lnTo>
                    <a:pt x="373" y="612"/>
                  </a:lnTo>
                  <a:lnTo>
                    <a:pt x="367" y="585"/>
                  </a:lnTo>
                  <a:lnTo>
                    <a:pt x="364" y="556"/>
                  </a:lnTo>
                  <a:lnTo>
                    <a:pt x="364" y="301"/>
                  </a:lnTo>
                  <a:lnTo>
                    <a:pt x="368" y="256"/>
                  </a:lnTo>
                  <a:lnTo>
                    <a:pt x="378" y="214"/>
                  </a:lnTo>
                  <a:lnTo>
                    <a:pt x="392" y="174"/>
                  </a:lnTo>
                  <a:lnTo>
                    <a:pt x="413" y="137"/>
                  </a:lnTo>
                  <a:lnTo>
                    <a:pt x="439" y="103"/>
                  </a:lnTo>
                  <a:lnTo>
                    <a:pt x="468" y="74"/>
                  </a:lnTo>
                  <a:lnTo>
                    <a:pt x="502" y="49"/>
                  </a:lnTo>
                  <a:lnTo>
                    <a:pt x="539" y="29"/>
                  </a:lnTo>
                  <a:lnTo>
                    <a:pt x="579" y="13"/>
                  </a:lnTo>
                  <a:lnTo>
                    <a:pt x="621" y="3"/>
                  </a:lnTo>
                  <a:lnTo>
                    <a:pt x="6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156"/>
            <p:cNvSpPr>
              <a:spLocks/>
            </p:cNvSpPr>
            <p:nvPr/>
          </p:nvSpPr>
          <p:spPr bwMode="auto">
            <a:xfrm>
              <a:off x="4743451" y="2857500"/>
              <a:ext cx="220663" cy="234950"/>
            </a:xfrm>
            <a:custGeom>
              <a:avLst/>
              <a:gdLst>
                <a:gd name="T0" fmla="*/ 765 w 1386"/>
                <a:gd name="T1" fmla="*/ 3 h 1482"/>
                <a:gd name="T2" fmla="*/ 885 w 1386"/>
                <a:gd name="T3" fmla="*/ 49 h 1482"/>
                <a:gd name="T4" fmla="*/ 974 w 1386"/>
                <a:gd name="T5" fmla="*/ 137 h 1482"/>
                <a:gd name="T6" fmla="*/ 1019 w 1386"/>
                <a:gd name="T7" fmla="*/ 256 h 1482"/>
                <a:gd name="T8" fmla="*/ 1020 w 1386"/>
                <a:gd name="T9" fmla="*/ 585 h 1482"/>
                <a:gd name="T10" fmla="*/ 988 w 1386"/>
                <a:gd name="T11" fmla="*/ 663 h 1482"/>
                <a:gd name="T12" fmla="*/ 993 w 1386"/>
                <a:gd name="T13" fmla="*/ 874 h 1482"/>
                <a:gd name="T14" fmla="*/ 1082 w 1386"/>
                <a:gd name="T15" fmla="*/ 925 h 1482"/>
                <a:gd name="T16" fmla="*/ 1194 w 1386"/>
                <a:gd name="T17" fmla="*/ 996 h 1482"/>
                <a:gd name="T18" fmla="*/ 1315 w 1386"/>
                <a:gd name="T19" fmla="*/ 1087 h 1482"/>
                <a:gd name="T20" fmla="*/ 1367 w 1386"/>
                <a:gd name="T21" fmla="*/ 1154 h 1482"/>
                <a:gd name="T22" fmla="*/ 1386 w 1386"/>
                <a:gd name="T23" fmla="*/ 1237 h 1482"/>
                <a:gd name="T24" fmla="*/ 1376 w 1386"/>
                <a:gd name="T25" fmla="*/ 1447 h 1482"/>
                <a:gd name="T26" fmla="*/ 1334 w 1386"/>
                <a:gd name="T27" fmla="*/ 1479 h 1482"/>
                <a:gd name="T28" fmla="*/ 1280 w 1386"/>
                <a:gd name="T29" fmla="*/ 1473 h 1482"/>
                <a:gd name="T30" fmla="*/ 1248 w 1386"/>
                <a:gd name="T31" fmla="*/ 1431 h 1482"/>
                <a:gd name="T32" fmla="*/ 1244 w 1386"/>
                <a:gd name="T33" fmla="*/ 1221 h 1482"/>
                <a:gd name="T34" fmla="*/ 1188 w 1386"/>
                <a:gd name="T35" fmla="*/ 1164 h 1482"/>
                <a:gd name="T36" fmla="*/ 1075 w 1386"/>
                <a:gd name="T37" fmla="*/ 1084 h 1482"/>
                <a:gd name="T38" fmla="*/ 975 w 1386"/>
                <a:gd name="T39" fmla="*/ 1023 h 1482"/>
                <a:gd name="T40" fmla="*/ 902 w 1386"/>
                <a:gd name="T41" fmla="*/ 984 h 1482"/>
                <a:gd name="T42" fmla="*/ 861 w 1386"/>
                <a:gd name="T43" fmla="*/ 960 h 1482"/>
                <a:gd name="T44" fmla="*/ 832 w 1386"/>
                <a:gd name="T45" fmla="*/ 915 h 1482"/>
                <a:gd name="T46" fmla="*/ 832 w 1386"/>
                <a:gd name="T47" fmla="*/ 633 h 1482"/>
                <a:gd name="T48" fmla="*/ 862 w 1386"/>
                <a:gd name="T49" fmla="*/ 592 h 1482"/>
                <a:gd name="T50" fmla="*/ 881 w 1386"/>
                <a:gd name="T51" fmla="*/ 555 h 1482"/>
                <a:gd name="T52" fmla="*/ 869 w 1386"/>
                <a:gd name="T53" fmla="*/ 237 h 1482"/>
                <a:gd name="T54" fmla="*/ 810 w 1386"/>
                <a:gd name="T55" fmla="*/ 166 h 1482"/>
                <a:gd name="T56" fmla="*/ 721 w 1386"/>
                <a:gd name="T57" fmla="*/ 139 h 1482"/>
                <a:gd name="T58" fmla="*/ 602 w 1386"/>
                <a:gd name="T59" fmla="*/ 152 h 1482"/>
                <a:gd name="T60" fmla="*/ 533 w 1386"/>
                <a:gd name="T61" fmla="*/ 209 h 1482"/>
                <a:gd name="T62" fmla="*/ 505 w 1386"/>
                <a:gd name="T63" fmla="*/ 300 h 1482"/>
                <a:gd name="T64" fmla="*/ 514 w 1386"/>
                <a:gd name="T65" fmla="*/ 583 h 1482"/>
                <a:gd name="T66" fmla="*/ 548 w 1386"/>
                <a:gd name="T67" fmla="*/ 618 h 1482"/>
                <a:gd name="T68" fmla="*/ 556 w 1386"/>
                <a:gd name="T69" fmla="*/ 897 h 1482"/>
                <a:gd name="T70" fmla="*/ 538 w 1386"/>
                <a:gd name="T71" fmla="*/ 948 h 1482"/>
                <a:gd name="T72" fmla="*/ 500 w 1386"/>
                <a:gd name="T73" fmla="*/ 975 h 1482"/>
                <a:gd name="T74" fmla="*/ 439 w 1386"/>
                <a:gd name="T75" fmla="*/ 1008 h 1482"/>
                <a:gd name="T76" fmla="*/ 347 w 1386"/>
                <a:gd name="T77" fmla="*/ 1061 h 1482"/>
                <a:gd name="T78" fmla="*/ 236 w 1386"/>
                <a:gd name="T79" fmla="*/ 1136 h 1482"/>
                <a:gd name="T80" fmla="*/ 149 w 1386"/>
                <a:gd name="T81" fmla="*/ 1206 h 1482"/>
                <a:gd name="T82" fmla="*/ 141 w 1386"/>
                <a:gd name="T83" fmla="*/ 1412 h 1482"/>
                <a:gd name="T84" fmla="*/ 120 w 1386"/>
                <a:gd name="T85" fmla="*/ 1461 h 1482"/>
                <a:gd name="T86" fmla="*/ 70 w 1386"/>
                <a:gd name="T87" fmla="*/ 1482 h 1482"/>
                <a:gd name="T88" fmla="*/ 20 w 1386"/>
                <a:gd name="T89" fmla="*/ 1461 h 1482"/>
                <a:gd name="T90" fmla="*/ 0 w 1386"/>
                <a:gd name="T91" fmla="*/ 1412 h 1482"/>
                <a:gd name="T92" fmla="*/ 9 w 1386"/>
                <a:gd name="T93" fmla="*/ 1180 h 1482"/>
                <a:gd name="T94" fmla="*/ 50 w 1386"/>
                <a:gd name="T95" fmla="*/ 1107 h 1482"/>
                <a:gd name="T96" fmla="*/ 152 w 1386"/>
                <a:gd name="T97" fmla="*/ 1025 h 1482"/>
                <a:gd name="T98" fmla="*/ 268 w 1386"/>
                <a:gd name="T99" fmla="*/ 946 h 1482"/>
                <a:gd name="T100" fmla="*/ 367 w 1386"/>
                <a:gd name="T101" fmla="*/ 888 h 1482"/>
                <a:gd name="T102" fmla="*/ 416 w 1386"/>
                <a:gd name="T103" fmla="*/ 684 h 1482"/>
                <a:gd name="T104" fmla="*/ 373 w 1386"/>
                <a:gd name="T105" fmla="*/ 612 h 1482"/>
                <a:gd name="T106" fmla="*/ 364 w 1386"/>
                <a:gd name="T107" fmla="*/ 300 h 1482"/>
                <a:gd name="T108" fmla="*/ 393 w 1386"/>
                <a:gd name="T109" fmla="*/ 174 h 1482"/>
                <a:gd name="T110" fmla="*/ 467 w 1386"/>
                <a:gd name="T111" fmla="*/ 74 h 1482"/>
                <a:gd name="T112" fmla="*/ 578 w 1386"/>
                <a:gd name="T113" fmla="*/ 13 h 1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86" h="1482">
                  <a:moveTo>
                    <a:pt x="666" y="0"/>
                  </a:moveTo>
                  <a:lnTo>
                    <a:pt x="721" y="0"/>
                  </a:lnTo>
                  <a:lnTo>
                    <a:pt x="765" y="3"/>
                  </a:lnTo>
                  <a:lnTo>
                    <a:pt x="808" y="13"/>
                  </a:lnTo>
                  <a:lnTo>
                    <a:pt x="848" y="28"/>
                  </a:lnTo>
                  <a:lnTo>
                    <a:pt x="885" y="49"/>
                  </a:lnTo>
                  <a:lnTo>
                    <a:pt x="919" y="74"/>
                  </a:lnTo>
                  <a:lnTo>
                    <a:pt x="948" y="103"/>
                  </a:lnTo>
                  <a:lnTo>
                    <a:pt x="974" y="137"/>
                  </a:lnTo>
                  <a:lnTo>
                    <a:pt x="994" y="174"/>
                  </a:lnTo>
                  <a:lnTo>
                    <a:pt x="1009" y="214"/>
                  </a:lnTo>
                  <a:lnTo>
                    <a:pt x="1019" y="256"/>
                  </a:lnTo>
                  <a:lnTo>
                    <a:pt x="1022" y="300"/>
                  </a:lnTo>
                  <a:lnTo>
                    <a:pt x="1022" y="555"/>
                  </a:lnTo>
                  <a:lnTo>
                    <a:pt x="1020" y="585"/>
                  </a:lnTo>
                  <a:lnTo>
                    <a:pt x="1013" y="612"/>
                  </a:lnTo>
                  <a:lnTo>
                    <a:pt x="1002" y="639"/>
                  </a:lnTo>
                  <a:lnTo>
                    <a:pt x="988" y="663"/>
                  </a:lnTo>
                  <a:lnTo>
                    <a:pt x="970" y="684"/>
                  </a:lnTo>
                  <a:lnTo>
                    <a:pt x="970" y="862"/>
                  </a:lnTo>
                  <a:lnTo>
                    <a:pt x="993" y="874"/>
                  </a:lnTo>
                  <a:lnTo>
                    <a:pt x="1019" y="888"/>
                  </a:lnTo>
                  <a:lnTo>
                    <a:pt x="1048" y="905"/>
                  </a:lnTo>
                  <a:lnTo>
                    <a:pt x="1082" y="925"/>
                  </a:lnTo>
                  <a:lnTo>
                    <a:pt x="1117" y="946"/>
                  </a:lnTo>
                  <a:lnTo>
                    <a:pt x="1155" y="970"/>
                  </a:lnTo>
                  <a:lnTo>
                    <a:pt x="1194" y="996"/>
                  </a:lnTo>
                  <a:lnTo>
                    <a:pt x="1234" y="1025"/>
                  </a:lnTo>
                  <a:lnTo>
                    <a:pt x="1275" y="1055"/>
                  </a:lnTo>
                  <a:lnTo>
                    <a:pt x="1315" y="1087"/>
                  </a:lnTo>
                  <a:lnTo>
                    <a:pt x="1336" y="1107"/>
                  </a:lnTo>
                  <a:lnTo>
                    <a:pt x="1353" y="1130"/>
                  </a:lnTo>
                  <a:lnTo>
                    <a:pt x="1367" y="1154"/>
                  </a:lnTo>
                  <a:lnTo>
                    <a:pt x="1378" y="1180"/>
                  </a:lnTo>
                  <a:lnTo>
                    <a:pt x="1384" y="1208"/>
                  </a:lnTo>
                  <a:lnTo>
                    <a:pt x="1386" y="1237"/>
                  </a:lnTo>
                  <a:lnTo>
                    <a:pt x="1386" y="1412"/>
                  </a:lnTo>
                  <a:lnTo>
                    <a:pt x="1384" y="1431"/>
                  </a:lnTo>
                  <a:lnTo>
                    <a:pt x="1376" y="1447"/>
                  </a:lnTo>
                  <a:lnTo>
                    <a:pt x="1366" y="1461"/>
                  </a:lnTo>
                  <a:lnTo>
                    <a:pt x="1351" y="1473"/>
                  </a:lnTo>
                  <a:lnTo>
                    <a:pt x="1334" y="1479"/>
                  </a:lnTo>
                  <a:lnTo>
                    <a:pt x="1316" y="1482"/>
                  </a:lnTo>
                  <a:lnTo>
                    <a:pt x="1297" y="1479"/>
                  </a:lnTo>
                  <a:lnTo>
                    <a:pt x="1280" y="1473"/>
                  </a:lnTo>
                  <a:lnTo>
                    <a:pt x="1266" y="1461"/>
                  </a:lnTo>
                  <a:lnTo>
                    <a:pt x="1255" y="1447"/>
                  </a:lnTo>
                  <a:lnTo>
                    <a:pt x="1248" y="1431"/>
                  </a:lnTo>
                  <a:lnTo>
                    <a:pt x="1246" y="1412"/>
                  </a:lnTo>
                  <a:lnTo>
                    <a:pt x="1246" y="1237"/>
                  </a:lnTo>
                  <a:lnTo>
                    <a:pt x="1244" y="1221"/>
                  </a:lnTo>
                  <a:lnTo>
                    <a:pt x="1237" y="1206"/>
                  </a:lnTo>
                  <a:lnTo>
                    <a:pt x="1227" y="1195"/>
                  </a:lnTo>
                  <a:lnTo>
                    <a:pt x="1188" y="1164"/>
                  </a:lnTo>
                  <a:lnTo>
                    <a:pt x="1150" y="1136"/>
                  </a:lnTo>
                  <a:lnTo>
                    <a:pt x="1112" y="1109"/>
                  </a:lnTo>
                  <a:lnTo>
                    <a:pt x="1075" y="1084"/>
                  </a:lnTo>
                  <a:lnTo>
                    <a:pt x="1039" y="1061"/>
                  </a:lnTo>
                  <a:lnTo>
                    <a:pt x="1006" y="1041"/>
                  </a:lnTo>
                  <a:lnTo>
                    <a:pt x="975" y="1023"/>
                  </a:lnTo>
                  <a:lnTo>
                    <a:pt x="947" y="1008"/>
                  </a:lnTo>
                  <a:lnTo>
                    <a:pt x="923" y="994"/>
                  </a:lnTo>
                  <a:lnTo>
                    <a:pt x="902" y="984"/>
                  </a:lnTo>
                  <a:lnTo>
                    <a:pt x="886" y="975"/>
                  </a:lnTo>
                  <a:lnTo>
                    <a:pt x="876" y="970"/>
                  </a:lnTo>
                  <a:lnTo>
                    <a:pt x="861" y="960"/>
                  </a:lnTo>
                  <a:lnTo>
                    <a:pt x="848" y="948"/>
                  </a:lnTo>
                  <a:lnTo>
                    <a:pt x="839" y="933"/>
                  </a:lnTo>
                  <a:lnTo>
                    <a:pt x="832" y="915"/>
                  </a:lnTo>
                  <a:lnTo>
                    <a:pt x="830" y="897"/>
                  </a:lnTo>
                  <a:lnTo>
                    <a:pt x="830" y="651"/>
                  </a:lnTo>
                  <a:lnTo>
                    <a:pt x="832" y="633"/>
                  </a:lnTo>
                  <a:lnTo>
                    <a:pt x="839" y="618"/>
                  </a:lnTo>
                  <a:lnTo>
                    <a:pt x="848" y="604"/>
                  </a:lnTo>
                  <a:lnTo>
                    <a:pt x="862" y="592"/>
                  </a:lnTo>
                  <a:lnTo>
                    <a:pt x="872" y="583"/>
                  </a:lnTo>
                  <a:lnTo>
                    <a:pt x="879" y="569"/>
                  </a:lnTo>
                  <a:lnTo>
                    <a:pt x="881" y="555"/>
                  </a:lnTo>
                  <a:lnTo>
                    <a:pt x="881" y="300"/>
                  </a:lnTo>
                  <a:lnTo>
                    <a:pt x="878" y="267"/>
                  </a:lnTo>
                  <a:lnTo>
                    <a:pt x="869" y="237"/>
                  </a:lnTo>
                  <a:lnTo>
                    <a:pt x="854" y="209"/>
                  </a:lnTo>
                  <a:lnTo>
                    <a:pt x="834" y="186"/>
                  </a:lnTo>
                  <a:lnTo>
                    <a:pt x="810" y="166"/>
                  </a:lnTo>
                  <a:lnTo>
                    <a:pt x="784" y="152"/>
                  </a:lnTo>
                  <a:lnTo>
                    <a:pt x="753" y="142"/>
                  </a:lnTo>
                  <a:lnTo>
                    <a:pt x="721" y="139"/>
                  </a:lnTo>
                  <a:lnTo>
                    <a:pt x="666" y="139"/>
                  </a:lnTo>
                  <a:lnTo>
                    <a:pt x="633" y="142"/>
                  </a:lnTo>
                  <a:lnTo>
                    <a:pt x="602" y="152"/>
                  </a:lnTo>
                  <a:lnTo>
                    <a:pt x="576" y="166"/>
                  </a:lnTo>
                  <a:lnTo>
                    <a:pt x="552" y="186"/>
                  </a:lnTo>
                  <a:lnTo>
                    <a:pt x="533" y="209"/>
                  </a:lnTo>
                  <a:lnTo>
                    <a:pt x="518" y="237"/>
                  </a:lnTo>
                  <a:lnTo>
                    <a:pt x="509" y="267"/>
                  </a:lnTo>
                  <a:lnTo>
                    <a:pt x="505" y="300"/>
                  </a:lnTo>
                  <a:lnTo>
                    <a:pt x="505" y="555"/>
                  </a:lnTo>
                  <a:lnTo>
                    <a:pt x="508" y="569"/>
                  </a:lnTo>
                  <a:lnTo>
                    <a:pt x="514" y="583"/>
                  </a:lnTo>
                  <a:lnTo>
                    <a:pt x="524" y="592"/>
                  </a:lnTo>
                  <a:lnTo>
                    <a:pt x="538" y="604"/>
                  </a:lnTo>
                  <a:lnTo>
                    <a:pt x="548" y="618"/>
                  </a:lnTo>
                  <a:lnTo>
                    <a:pt x="554" y="633"/>
                  </a:lnTo>
                  <a:lnTo>
                    <a:pt x="556" y="651"/>
                  </a:lnTo>
                  <a:lnTo>
                    <a:pt x="556" y="897"/>
                  </a:lnTo>
                  <a:lnTo>
                    <a:pt x="554" y="915"/>
                  </a:lnTo>
                  <a:lnTo>
                    <a:pt x="548" y="932"/>
                  </a:lnTo>
                  <a:lnTo>
                    <a:pt x="538" y="948"/>
                  </a:lnTo>
                  <a:lnTo>
                    <a:pt x="526" y="960"/>
                  </a:lnTo>
                  <a:lnTo>
                    <a:pt x="511" y="970"/>
                  </a:lnTo>
                  <a:lnTo>
                    <a:pt x="500" y="975"/>
                  </a:lnTo>
                  <a:lnTo>
                    <a:pt x="484" y="984"/>
                  </a:lnTo>
                  <a:lnTo>
                    <a:pt x="464" y="994"/>
                  </a:lnTo>
                  <a:lnTo>
                    <a:pt x="439" y="1008"/>
                  </a:lnTo>
                  <a:lnTo>
                    <a:pt x="412" y="1023"/>
                  </a:lnTo>
                  <a:lnTo>
                    <a:pt x="381" y="1041"/>
                  </a:lnTo>
                  <a:lnTo>
                    <a:pt x="347" y="1061"/>
                  </a:lnTo>
                  <a:lnTo>
                    <a:pt x="311" y="1084"/>
                  </a:lnTo>
                  <a:lnTo>
                    <a:pt x="274" y="1109"/>
                  </a:lnTo>
                  <a:lnTo>
                    <a:pt x="236" y="1136"/>
                  </a:lnTo>
                  <a:lnTo>
                    <a:pt x="199" y="1164"/>
                  </a:lnTo>
                  <a:lnTo>
                    <a:pt x="160" y="1195"/>
                  </a:lnTo>
                  <a:lnTo>
                    <a:pt x="149" y="1206"/>
                  </a:lnTo>
                  <a:lnTo>
                    <a:pt x="143" y="1221"/>
                  </a:lnTo>
                  <a:lnTo>
                    <a:pt x="141" y="1237"/>
                  </a:lnTo>
                  <a:lnTo>
                    <a:pt x="141" y="1412"/>
                  </a:lnTo>
                  <a:lnTo>
                    <a:pt x="138" y="1431"/>
                  </a:lnTo>
                  <a:lnTo>
                    <a:pt x="131" y="1447"/>
                  </a:lnTo>
                  <a:lnTo>
                    <a:pt x="120" y="1461"/>
                  </a:lnTo>
                  <a:lnTo>
                    <a:pt x="106" y="1473"/>
                  </a:lnTo>
                  <a:lnTo>
                    <a:pt x="89" y="1479"/>
                  </a:lnTo>
                  <a:lnTo>
                    <a:pt x="70" y="1482"/>
                  </a:lnTo>
                  <a:lnTo>
                    <a:pt x="52" y="1479"/>
                  </a:lnTo>
                  <a:lnTo>
                    <a:pt x="35" y="1473"/>
                  </a:lnTo>
                  <a:lnTo>
                    <a:pt x="20" y="1461"/>
                  </a:lnTo>
                  <a:lnTo>
                    <a:pt x="10" y="1447"/>
                  </a:lnTo>
                  <a:lnTo>
                    <a:pt x="2" y="1431"/>
                  </a:lnTo>
                  <a:lnTo>
                    <a:pt x="0" y="1412"/>
                  </a:lnTo>
                  <a:lnTo>
                    <a:pt x="0" y="1237"/>
                  </a:lnTo>
                  <a:lnTo>
                    <a:pt x="2" y="1208"/>
                  </a:lnTo>
                  <a:lnTo>
                    <a:pt x="9" y="1180"/>
                  </a:lnTo>
                  <a:lnTo>
                    <a:pt x="18" y="1153"/>
                  </a:lnTo>
                  <a:lnTo>
                    <a:pt x="33" y="1129"/>
                  </a:lnTo>
                  <a:lnTo>
                    <a:pt x="50" y="1107"/>
                  </a:lnTo>
                  <a:lnTo>
                    <a:pt x="71" y="1087"/>
                  </a:lnTo>
                  <a:lnTo>
                    <a:pt x="111" y="1054"/>
                  </a:lnTo>
                  <a:lnTo>
                    <a:pt x="152" y="1025"/>
                  </a:lnTo>
                  <a:lnTo>
                    <a:pt x="192" y="996"/>
                  </a:lnTo>
                  <a:lnTo>
                    <a:pt x="231" y="970"/>
                  </a:lnTo>
                  <a:lnTo>
                    <a:pt x="268" y="946"/>
                  </a:lnTo>
                  <a:lnTo>
                    <a:pt x="304" y="924"/>
                  </a:lnTo>
                  <a:lnTo>
                    <a:pt x="338" y="905"/>
                  </a:lnTo>
                  <a:lnTo>
                    <a:pt x="367" y="888"/>
                  </a:lnTo>
                  <a:lnTo>
                    <a:pt x="394" y="873"/>
                  </a:lnTo>
                  <a:lnTo>
                    <a:pt x="416" y="862"/>
                  </a:lnTo>
                  <a:lnTo>
                    <a:pt x="416" y="684"/>
                  </a:lnTo>
                  <a:lnTo>
                    <a:pt x="398" y="663"/>
                  </a:lnTo>
                  <a:lnTo>
                    <a:pt x="383" y="639"/>
                  </a:lnTo>
                  <a:lnTo>
                    <a:pt x="373" y="612"/>
                  </a:lnTo>
                  <a:lnTo>
                    <a:pt x="366" y="585"/>
                  </a:lnTo>
                  <a:lnTo>
                    <a:pt x="364" y="555"/>
                  </a:lnTo>
                  <a:lnTo>
                    <a:pt x="364" y="300"/>
                  </a:lnTo>
                  <a:lnTo>
                    <a:pt x="367" y="256"/>
                  </a:lnTo>
                  <a:lnTo>
                    <a:pt x="377" y="214"/>
                  </a:lnTo>
                  <a:lnTo>
                    <a:pt x="393" y="174"/>
                  </a:lnTo>
                  <a:lnTo>
                    <a:pt x="413" y="137"/>
                  </a:lnTo>
                  <a:lnTo>
                    <a:pt x="438" y="103"/>
                  </a:lnTo>
                  <a:lnTo>
                    <a:pt x="467" y="74"/>
                  </a:lnTo>
                  <a:lnTo>
                    <a:pt x="501" y="49"/>
                  </a:lnTo>
                  <a:lnTo>
                    <a:pt x="538" y="28"/>
                  </a:lnTo>
                  <a:lnTo>
                    <a:pt x="578" y="13"/>
                  </a:lnTo>
                  <a:lnTo>
                    <a:pt x="621" y="3"/>
                  </a:lnTo>
                  <a:lnTo>
                    <a:pt x="6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9" name="Group 251"/>
          <p:cNvGrpSpPr/>
          <p:nvPr/>
        </p:nvGrpSpPr>
        <p:grpSpPr>
          <a:xfrm>
            <a:off x="6520736" y="1607114"/>
            <a:ext cx="554037" cy="493712"/>
            <a:chOff x="3475038" y="2719388"/>
            <a:chExt cx="554037" cy="493712"/>
          </a:xfrm>
          <a:solidFill>
            <a:srgbClr val="000000"/>
          </a:solidFill>
        </p:grpSpPr>
        <p:sp>
          <p:nvSpPr>
            <p:cNvPr id="750" name="Freeform 161"/>
            <p:cNvSpPr>
              <a:spLocks/>
            </p:cNvSpPr>
            <p:nvPr/>
          </p:nvSpPr>
          <p:spPr bwMode="auto">
            <a:xfrm>
              <a:off x="3573463" y="2952750"/>
              <a:ext cx="254000" cy="174625"/>
            </a:xfrm>
            <a:custGeom>
              <a:avLst/>
              <a:gdLst>
                <a:gd name="T0" fmla="*/ 89 w 1597"/>
                <a:gd name="T1" fmla="*/ 2 h 1099"/>
                <a:gd name="T2" fmla="*/ 120 w 1597"/>
                <a:gd name="T3" fmla="*/ 21 h 1099"/>
                <a:gd name="T4" fmla="*/ 139 w 1597"/>
                <a:gd name="T5" fmla="*/ 51 h 1099"/>
                <a:gd name="T6" fmla="*/ 141 w 1597"/>
                <a:gd name="T7" fmla="*/ 326 h 1099"/>
                <a:gd name="T8" fmla="*/ 153 w 1597"/>
                <a:gd name="T9" fmla="*/ 428 h 1099"/>
                <a:gd name="T10" fmla="*/ 189 w 1597"/>
                <a:gd name="T11" fmla="*/ 521 h 1099"/>
                <a:gd name="T12" fmla="*/ 246 w 1597"/>
                <a:gd name="T13" fmla="*/ 603 h 1099"/>
                <a:gd name="T14" fmla="*/ 319 w 1597"/>
                <a:gd name="T15" fmla="*/ 668 h 1099"/>
                <a:gd name="T16" fmla="*/ 407 w 1597"/>
                <a:gd name="T17" fmla="*/ 714 h 1099"/>
                <a:gd name="T18" fmla="*/ 507 w 1597"/>
                <a:gd name="T19" fmla="*/ 740 h 1099"/>
                <a:gd name="T20" fmla="*/ 1357 w 1597"/>
                <a:gd name="T21" fmla="*/ 743 h 1099"/>
                <a:gd name="T22" fmla="*/ 1249 w 1597"/>
                <a:gd name="T23" fmla="*/ 632 h 1099"/>
                <a:gd name="T24" fmla="*/ 1241 w 1597"/>
                <a:gd name="T25" fmla="*/ 597 h 1099"/>
                <a:gd name="T26" fmla="*/ 1249 w 1597"/>
                <a:gd name="T27" fmla="*/ 562 h 1099"/>
                <a:gd name="T28" fmla="*/ 1277 w 1597"/>
                <a:gd name="T29" fmla="*/ 536 h 1099"/>
                <a:gd name="T30" fmla="*/ 1311 w 1597"/>
                <a:gd name="T31" fmla="*/ 528 h 1099"/>
                <a:gd name="T32" fmla="*/ 1346 w 1597"/>
                <a:gd name="T33" fmla="*/ 536 h 1099"/>
                <a:gd name="T34" fmla="*/ 1576 w 1597"/>
                <a:gd name="T35" fmla="*/ 764 h 1099"/>
                <a:gd name="T36" fmla="*/ 1595 w 1597"/>
                <a:gd name="T37" fmla="*/ 796 h 1099"/>
                <a:gd name="T38" fmla="*/ 1595 w 1597"/>
                <a:gd name="T39" fmla="*/ 831 h 1099"/>
                <a:gd name="T40" fmla="*/ 1576 w 1597"/>
                <a:gd name="T41" fmla="*/ 862 h 1099"/>
                <a:gd name="T42" fmla="*/ 1346 w 1597"/>
                <a:gd name="T43" fmla="*/ 1089 h 1099"/>
                <a:gd name="T44" fmla="*/ 1311 w 1597"/>
                <a:gd name="T45" fmla="*/ 1099 h 1099"/>
                <a:gd name="T46" fmla="*/ 1276 w 1597"/>
                <a:gd name="T47" fmla="*/ 1089 h 1099"/>
                <a:gd name="T48" fmla="*/ 1249 w 1597"/>
                <a:gd name="T49" fmla="*/ 1064 h 1099"/>
                <a:gd name="T50" fmla="*/ 1241 w 1597"/>
                <a:gd name="T51" fmla="*/ 1029 h 1099"/>
                <a:gd name="T52" fmla="*/ 1249 w 1597"/>
                <a:gd name="T53" fmla="*/ 994 h 1099"/>
                <a:gd name="T54" fmla="*/ 1357 w 1597"/>
                <a:gd name="T55" fmla="*/ 882 h 1099"/>
                <a:gd name="T56" fmla="*/ 498 w 1597"/>
                <a:gd name="T57" fmla="*/ 879 h 1099"/>
                <a:gd name="T58" fmla="*/ 383 w 1597"/>
                <a:gd name="T59" fmla="*/ 854 h 1099"/>
                <a:gd name="T60" fmla="*/ 277 w 1597"/>
                <a:gd name="T61" fmla="*/ 806 h 1099"/>
                <a:gd name="T62" fmla="*/ 185 w 1597"/>
                <a:gd name="T63" fmla="*/ 739 h 1099"/>
                <a:gd name="T64" fmla="*/ 108 w 1597"/>
                <a:gd name="T65" fmla="*/ 654 h 1099"/>
                <a:gd name="T66" fmla="*/ 50 w 1597"/>
                <a:gd name="T67" fmla="*/ 555 h 1099"/>
                <a:gd name="T68" fmla="*/ 14 w 1597"/>
                <a:gd name="T69" fmla="*/ 444 h 1099"/>
                <a:gd name="T70" fmla="*/ 0 w 1597"/>
                <a:gd name="T71" fmla="*/ 325 h 1099"/>
                <a:gd name="T72" fmla="*/ 3 w 1597"/>
                <a:gd name="T73" fmla="*/ 51 h 1099"/>
                <a:gd name="T74" fmla="*/ 21 w 1597"/>
                <a:gd name="T75" fmla="*/ 20 h 1099"/>
                <a:gd name="T76" fmla="*/ 52 w 1597"/>
                <a:gd name="T77" fmla="*/ 2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7" h="1099">
                  <a:moveTo>
                    <a:pt x="71" y="0"/>
                  </a:moveTo>
                  <a:lnTo>
                    <a:pt x="89" y="2"/>
                  </a:lnTo>
                  <a:lnTo>
                    <a:pt x="106" y="9"/>
                  </a:lnTo>
                  <a:lnTo>
                    <a:pt x="120" y="21"/>
                  </a:lnTo>
                  <a:lnTo>
                    <a:pt x="131" y="34"/>
                  </a:lnTo>
                  <a:lnTo>
                    <a:pt x="139" y="51"/>
                  </a:lnTo>
                  <a:lnTo>
                    <a:pt x="141" y="70"/>
                  </a:lnTo>
                  <a:lnTo>
                    <a:pt x="141" y="326"/>
                  </a:lnTo>
                  <a:lnTo>
                    <a:pt x="144" y="378"/>
                  </a:lnTo>
                  <a:lnTo>
                    <a:pt x="153" y="428"/>
                  </a:lnTo>
                  <a:lnTo>
                    <a:pt x="169" y="476"/>
                  </a:lnTo>
                  <a:lnTo>
                    <a:pt x="189" y="521"/>
                  </a:lnTo>
                  <a:lnTo>
                    <a:pt x="216" y="563"/>
                  </a:lnTo>
                  <a:lnTo>
                    <a:pt x="246" y="603"/>
                  </a:lnTo>
                  <a:lnTo>
                    <a:pt x="281" y="637"/>
                  </a:lnTo>
                  <a:lnTo>
                    <a:pt x="319" y="668"/>
                  </a:lnTo>
                  <a:lnTo>
                    <a:pt x="362" y="694"/>
                  </a:lnTo>
                  <a:lnTo>
                    <a:pt x="407" y="714"/>
                  </a:lnTo>
                  <a:lnTo>
                    <a:pt x="456" y="730"/>
                  </a:lnTo>
                  <a:lnTo>
                    <a:pt x="507" y="740"/>
                  </a:lnTo>
                  <a:lnTo>
                    <a:pt x="559" y="743"/>
                  </a:lnTo>
                  <a:lnTo>
                    <a:pt x="1357" y="743"/>
                  </a:lnTo>
                  <a:lnTo>
                    <a:pt x="1261" y="647"/>
                  </a:lnTo>
                  <a:lnTo>
                    <a:pt x="1249" y="632"/>
                  </a:lnTo>
                  <a:lnTo>
                    <a:pt x="1243" y="615"/>
                  </a:lnTo>
                  <a:lnTo>
                    <a:pt x="1241" y="597"/>
                  </a:lnTo>
                  <a:lnTo>
                    <a:pt x="1243" y="579"/>
                  </a:lnTo>
                  <a:lnTo>
                    <a:pt x="1249" y="562"/>
                  </a:lnTo>
                  <a:lnTo>
                    <a:pt x="1261" y="548"/>
                  </a:lnTo>
                  <a:lnTo>
                    <a:pt x="1277" y="536"/>
                  </a:lnTo>
                  <a:lnTo>
                    <a:pt x="1293" y="530"/>
                  </a:lnTo>
                  <a:lnTo>
                    <a:pt x="1311" y="528"/>
                  </a:lnTo>
                  <a:lnTo>
                    <a:pt x="1329" y="530"/>
                  </a:lnTo>
                  <a:lnTo>
                    <a:pt x="1346" y="536"/>
                  </a:lnTo>
                  <a:lnTo>
                    <a:pt x="1360" y="548"/>
                  </a:lnTo>
                  <a:lnTo>
                    <a:pt x="1576" y="764"/>
                  </a:lnTo>
                  <a:lnTo>
                    <a:pt x="1588" y="779"/>
                  </a:lnTo>
                  <a:lnTo>
                    <a:pt x="1595" y="796"/>
                  </a:lnTo>
                  <a:lnTo>
                    <a:pt x="1597" y="813"/>
                  </a:lnTo>
                  <a:lnTo>
                    <a:pt x="1595" y="831"/>
                  </a:lnTo>
                  <a:lnTo>
                    <a:pt x="1588" y="848"/>
                  </a:lnTo>
                  <a:lnTo>
                    <a:pt x="1576" y="862"/>
                  </a:lnTo>
                  <a:lnTo>
                    <a:pt x="1360" y="1079"/>
                  </a:lnTo>
                  <a:lnTo>
                    <a:pt x="1346" y="1089"/>
                  </a:lnTo>
                  <a:lnTo>
                    <a:pt x="1329" y="1097"/>
                  </a:lnTo>
                  <a:lnTo>
                    <a:pt x="1311" y="1099"/>
                  </a:lnTo>
                  <a:lnTo>
                    <a:pt x="1293" y="1097"/>
                  </a:lnTo>
                  <a:lnTo>
                    <a:pt x="1276" y="1089"/>
                  </a:lnTo>
                  <a:lnTo>
                    <a:pt x="1261" y="1079"/>
                  </a:lnTo>
                  <a:lnTo>
                    <a:pt x="1249" y="1064"/>
                  </a:lnTo>
                  <a:lnTo>
                    <a:pt x="1243" y="1047"/>
                  </a:lnTo>
                  <a:lnTo>
                    <a:pt x="1241" y="1029"/>
                  </a:lnTo>
                  <a:lnTo>
                    <a:pt x="1243" y="1011"/>
                  </a:lnTo>
                  <a:lnTo>
                    <a:pt x="1249" y="994"/>
                  </a:lnTo>
                  <a:lnTo>
                    <a:pt x="1261" y="980"/>
                  </a:lnTo>
                  <a:lnTo>
                    <a:pt x="1357" y="882"/>
                  </a:lnTo>
                  <a:lnTo>
                    <a:pt x="559" y="882"/>
                  </a:lnTo>
                  <a:lnTo>
                    <a:pt x="498" y="879"/>
                  </a:lnTo>
                  <a:lnTo>
                    <a:pt x="439" y="870"/>
                  </a:lnTo>
                  <a:lnTo>
                    <a:pt x="383" y="854"/>
                  </a:lnTo>
                  <a:lnTo>
                    <a:pt x="329" y="833"/>
                  </a:lnTo>
                  <a:lnTo>
                    <a:pt x="277" y="806"/>
                  </a:lnTo>
                  <a:lnTo>
                    <a:pt x="230" y="775"/>
                  </a:lnTo>
                  <a:lnTo>
                    <a:pt x="185" y="739"/>
                  </a:lnTo>
                  <a:lnTo>
                    <a:pt x="145" y="699"/>
                  </a:lnTo>
                  <a:lnTo>
                    <a:pt x="108" y="654"/>
                  </a:lnTo>
                  <a:lnTo>
                    <a:pt x="77" y="607"/>
                  </a:lnTo>
                  <a:lnTo>
                    <a:pt x="50" y="555"/>
                  </a:lnTo>
                  <a:lnTo>
                    <a:pt x="29" y="501"/>
                  </a:lnTo>
                  <a:lnTo>
                    <a:pt x="14" y="444"/>
                  </a:lnTo>
                  <a:lnTo>
                    <a:pt x="3" y="386"/>
                  </a:lnTo>
                  <a:lnTo>
                    <a:pt x="0" y="325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162"/>
            <p:cNvSpPr>
              <a:spLocks/>
            </p:cNvSpPr>
            <p:nvPr/>
          </p:nvSpPr>
          <p:spPr bwMode="auto">
            <a:xfrm>
              <a:off x="3676650" y="2768600"/>
              <a:ext cx="254000" cy="174625"/>
            </a:xfrm>
            <a:custGeom>
              <a:avLst/>
              <a:gdLst>
                <a:gd name="T0" fmla="*/ 304 w 1601"/>
                <a:gd name="T1" fmla="*/ 2 h 1099"/>
                <a:gd name="T2" fmla="*/ 336 w 1601"/>
                <a:gd name="T3" fmla="*/ 20 h 1099"/>
                <a:gd name="T4" fmla="*/ 355 w 1601"/>
                <a:gd name="T5" fmla="*/ 53 h 1099"/>
                <a:gd name="T6" fmla="*/ 355 w 1601"/>
                <a:gd name="T7" fmla="*/ 88 h 1099"/>
                <a:gd name="T8" fmla="*/ 336 w 1601"/>
                <a:gd name="T9" fmla="*/ 119 h 1099"/>
                <a:gd name="T10" fmla="*/ 1042 w 1601"/>
                <a:gd name="T11" fmla="*/ 215 h 1099"/>
                <a:gd name="T12" fmla="*/ 1162 w 1601"/>
                <a:gd name="T13" fmla="*/ 229 h 1099"/>
                <a:gd name="T14" fmla="*/ 1273 w 1601"/>
                <a:gd name="T15" fmla="*/ 265 h 1099"/>
                <a:gd name="T16" fmla="*/ 1372 w 1601"/>
                <a:gd name="T17" fmla="*/ 323 h 1099"/>
                <a:gd name="T18" fmla="*/ 1457 w 1601"/>
                <a:gd name="T19" fmla="*/ 400 h 1099"/>
                <a:gd name="T20" fmla="*/ 1525 w 1601"/>
                <a:gd name="T21" fmla="*/ 492 h 1099"/>
                <a:gd name="T22" fmla="*/ 1572 w 1601"/>
                <a:gd name="T23" fmla="*/ 598 h 1099"/>
                <a:gd name="T24" fmla="*/ 1598 w 1601"/>
                <a:gd name="T25" fmla="*/ 713 h 1099"/>
                <a:gd name="T26" fmla="*/ 1601 w 1601"/>
                <a:gd name="T27" fmla="*/ 1029 h 1099"/>
                <a:gd name="T28" fmla="*/ 1591 w 1601"/>
                <a:gd name="T29" fmla="*/ 1064 h 1099"/>
                <a:gd name="T30" fmla="*/ 1567 w 1601"/>
                <a:gd name="T31" fmla="*/ 1090 h 1099"/>
                <a:gd name="T32" fmla="*/ 1531 w 1601"/>
                <a:gd name="T33" fmla="*/ 1099 h 1099"/>
                <a:gd name="T34" fmla="*/ 1495 w 1601"/>
                <a:gd name="T35" fmla="*/ 1090 h 1099"/>
                <a:gd name="T36" fmla="*/ 1471 w 1601"/>
                <a:gd name="T37" fmla="*/ 1064 h 1099"/>
                <a:gd name="T38" fmla="*/ 1461 w 1601"/>
                <a:gd name="T39" fmla="*/ 1029 h 1099"/>
                <a:gd name="T40" fmla="*/ 1458 w 1601"/>
                <a:gd name="T41" fmla="*/ 721 h 1099"/>
                <a:gd name="T42" fmla="*/ 1433 w 1601"/>
                <a:gd name="T43" fmla="*/ 623 h 1099"/>
                <a:gd name="T44" fmla="*/ 1386 w 1601"/>
                <a:gd name="T45" fmla="*/ 535 h 1099"/>
                <a:gd name="T46" fmla="*/ 1321 w 1601"/>
                <a:gd name="T47" fmla="*/ 462 h 1099"/>
                <a:gd name="T48" fmla="*/ 1239 w 1601"/>
                <a:gd name="T49" fmla="*/ 406 h 1099"/>
                <a:gd name="T50" fmla="*/ 1146 w 1601"/>
                <a:gd name="T51" fmla="*/ 369 h 1099"/>
                <a:gd name="T52" fmla="*/ 1042 w 1601"/>
                <a:gd name="T53" fmla="*/ 356 h 1099"/>
                <a:gd name="T54" fmla="*/ 336 w 1601"/>
                <a:gd name="T55" fmla="*/ 452 h 1099"/>
                <a:gd name="T56" fmla="*/ 355 w 1601"/>
                <a:gd name="T57" fmla="*/ 484 h 1099"/>
                <a:gd name="T58" fmla="*/ 355 w 1601"/>
                <a:gd name="T59" fmla="*/ 520 h 1099"/>
                <a:gd name="T60" fmla="*/ 336 w 1601"/>
                <a:gd name="T61" fmla="*/ 551 h 1099"/>
                <a:gd name="T62" fmla="*/ 304 w 1601"/>
                <a:gd name="T63" fmla="*/ 569 h 1099"/>
                <a:gd name="T64" fmla="*/ 269 w 1601"/>
                <a:gd name="T65" fmla="*/ 569 h 1099"/>
                <a:gd name="T66" fmla="*/ 237 w 1601"/>
                <a:gd name="T67" fmla="*/ 551 h 1099"/>
                <a:gd name="T68" fmla="*/ 9 w 1601"/>
                <a:gd name="T69" fmla="*/ 320 h 1099"/>
                <a:gd name="T70" fmla="*/ 0 w 1601"/>
                <a:gd name="T71" fmla="*/ 286 h 1099"/>
                <a:gd name="T72" fmla="*/ 9 w 1601"/>
                <a:gd name="T73" fmla="*/ 251 h 1099"/>
                <a:gd name="T74" fmla="*/ 237 w 1601"/>
                <a:gd name="T75" fmla="*/ 20 h 1099"/>
                <a:gd name="T76" fmla="*/ 269 w 1601"/>
                <a:gd name="T77" fmla="*/ 2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01" h="1099">
                  <a:moveTo>
                    <a:pt x="286" y="0"/>
                  </a:moveTo>
                  <a:lnTo>
                    <a:pt x="304" y="2"/>
                  </a:lnTo>
                  <a:lnTo>
                    <a:pt x="321" y="10"/>
                  </a:lnTo>
                  <a:lnTo>
                    <a:pt x="336" y="20"/>
                  </a:lnTo>
                  <a:lnTo>
                    <a:pt x="347" y="36"/>
                  </a:lnTo>
                  <a:lnTo>
                    <a:pt x="355" y="53"/>
                  </a:lnTo>
                  <a:lnTo>
                    <a:pt x="357" y="70"/>
                  </a:lnTo>
                  <a:lnTo>
                    <a:pt x="355" y="88"/>
                  </a:lnTo>
                  <a:lnTo>
                    <a:pt x="347" y="105"/>
                  </a:lnTo>
                  <a:lnTo>
                    <a:pt x="336" y="119"/>
                  </a:lnTo>
                  <a:lnTo>
                    <a:pt x="239" y="215"/>
                  </a:lnTo>
                  <a:lnTo>
                    <a:pt x="1042" y="215"/>
                  </a:lnTo>
                  <a:lnTo>
                    <a:pt x="1104" y="220"/>
                  </a:lnTo>
                  <a:lnTo>
                    <a:pt x="1162" y="229"/>
                  </a:lnTo>
                  <a:lnTo>
                    <a:pt x="1219" y="244"/>
                  </a:lnTo>
                  <a:lnTo>
                    <a:pt x="1273" y="265"/>
                  </a:lnTo>
                  <a:lnTo>
                    <a:pt x="1325" y="293"/>
                  </a:lnTo>
                  <a:lnTo>
                    <a:pt x="1372" y="323"/>
                  </a:lnTo>
                  <a:lnTo>
                    <a:pt x="1417" y="359"/>
                  </a:lnTo>
                  <a:lnTo>
                    <a:pt x="1457" y="400"/>
                  </a:lnTo>
                  <a:lnTo>
                    <a:pt x="1493" y="445"/>
                  </a:lnTo>
                  <a:lnTo>
                    <a:pt x="1525" y="492"/>
                  </a:lnTo>
                  <a:lnTo>
                    <a:pt x="1551" y="543"/>
                  </a:lnTo>
                  <a:lnTo>
                    <a:pt x="1572" y="598"/>
                  </a:lnTo>
                  <a:lnTo>
                    <a:pt x="1588" y="654"/>
                  </a:lnTo>
                  <a:lnTo>
                    <a:pt x="1598" y="713"/>
                  </a:lnTo>
                  <a:lnTo>
                    <a:pt x="1601" y="773"/>
                  </a:lnTo>
                  <a:lnTo>
                    <a:pt x="1601" y="1029"/>
                  </a:lnTo>
                  <a:lnTo>
                    <a:pt x="1599" y="1048"/>
                  </a:lnTo>
                  <a:lnTo>
                    <a:pt x="1591" y="1064"/>
                  </a:lnTo>
                  <a:lnTo>
                    <a:pt x="1581" y="1078"/>
                  </a:lnTo>
                  <a:lnTo>
                    <a:pt x="1567" y="1090"/>
                  </a:lnTo>
                  <a:lnTo>
                    <a:pt x="1550" y="1096"/>
                  </a:lnTo>
                  <a:lnTo>
                    <a:pt x="1531" y="1099"/>
                  </a:lnTo>
                  <a:lnTo>
                    <a:pt x="1512" y="1096"/>
                  </a:lnTo>
                  <a:lnTo>
                    <a:pt x="1495" y="1090"/>
                  </a:lnTo>
                  <a:lnTo>
                    <a:pt x="1481" y="1078"/>
                  </a:lnTo>
                  <a:lnTo>
                    <a:pt x="1471" y="1064"/>
                  </a:lnTo>
                  <a:lnTo>
                    <a:pt x="1463" y="1048"/>
                  </a:lnTo>
                  <a:lnTo>
                    <a:pt x="1461" y="1029"/>
                  </a:lnTo>
                  <a:lnTo>
                    <a:pt x="1461" y="773"/>
                  </a:lnTo>
                  <a:lnTo>
                    <a:pt x="1458" y="721"/>
                  </a:lnTo>
                  <a:lnTo>
                    <a:pt x="1449" y="671"/>
                  </a:lnTo>
                  <a:lnTo>
                    <a:pt x="1433" y="623"/>
                  </a:lnTo>
                  <a:lnTo>
                    <a:pt x="1412" y="578"/>
                  </a:lnTo>
                  <a:lnTo>
                    <a:pt x="1386" y="535"/>
                  </a:lnTo>
                  <a:lnTo>
                    <a:pt x="1356" y="496"/>
                  </a:lnTo>
                  <a:lnTo>
                    <a:pt x="1321" y="462"/>
                  </a:lnTo>
                  <a:lnTo>
                    <a:pt x="1281" y="431"/>
                  </a:lnTo>
                  <a:lnTo>
                    <a:pt x="1239" y="406"/>
                  </a:lnTo>
                  <a:lnTo>
                    <a:pt x="1194" y="384"/>
                  </a:lnTo>
                  <a:lnTo>
                    <a:pt x="1146" y="369"/>
                  </a:lnTo>
                  <a:lnTo>
                    <a:pt x="1095" y="359"/>
                  </a:lnTo>
                  <a:lnTo>
                    <a:pt x="1042" y="356"/>
                  </a:lnTo>
                  <a:lnTo>
                    <a:pt x="239" y="356"/>
                  </a:lnTo>
                  <a:lnTo>
                    <a:pt x="336" y="452"/>
                  </a:lnTo>
                  <a:lnTo>
                    <a:pt x="347" y="467"/>
                  </a:lnTo>
                  <a:lnTo>
                    <a:pt x="355" y="484"/>
                  </a:lnTo>
                  <a:lnTo>
                    <a:pt x="357" y="502"/>
                  </a:lnTo>
                  <a:lnTo>
                    <a:pt x="355" y="520"/>
                  </a:lnTo>
                  <a:lnTo>
                    <a:pt x="347" y="536"/>
                  </a:lnTo>
                  <a:lnTo>
                    <a:pt x="336" y="551"/>
                  </a:lnTo>
                  <a:lnTo>
                    <a:pt x="321" y="563"/>
                  </a:lnTo>
                  <a:lnTo>
                    <a:pt x="304" y="569"/>
                  </a:lnTo>
                  <a:lnTo>
                    <a:pt x="286" y="571"/>
                  </a:lnTo>
                  <a:lnTo>
                    <a:pt x="269" y="569"/>
                  </a:lnTo>
                  <a:lnTo>
                    <a:pt x="252" y="563"/>
                  </a:lnTo>
                  <a:lnTo>
                    <a:pt x="237" y="551"/>
                  </a:lnTo>
                  <a:lnTo>
                    <a:pt x="20" y="336"/>
                  </a:lnTo>
                  <a:lnTo>
                    <a:pt x="9" y="320"/>
                  </a:lnTo>
                  <a:lnTo>
                    <a:pt x="2" y="304"/>
                  </a:lnTo>
                  <a:lnTo>
                    <a:pt x="0" y="286"/>
                  </a:lnTo>
                  <a:lnTo>
                    <a:pt x="2" y="268"/>
                  </a:lnTo>
                  <a:lnTo>
                    <a:pt x="9" y="251"/>
                  </a:lnTo>
                  <a:lnTo>
                    <a:pt x="20" y="237"/>
                  </a:lnTo>
                  <a:lnTo>
                    <a:pt x="237" y="20"/>
                  </a:lnTo>
                  <a:lnTo>
                    <a:pt x="252" y="10"/>
                  </a:lnTo>
                  <a:lnTo>
                    <a:pt x="269" y="2"/>
                  </a:lnTo>
                  <a:lnTo>
                    <a:pt x="2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163"/>
            <p:cNvSpPr>
              <a:spLocks/>
            </p:cNvSpPr>
            <p:nvPr/>
          </p:nvSpPr>
          <p:spPr bwMode="auto">
            <a:xfrm>
              <a:off x="3810000" y="2978150"/>
              <a:ext cx="219075" cy="234950"/>
            </a:xfrm>
            <a:custGeom>
              <a:avLst/>
              <a:gdLst>
                <a:gd name="T0" fmla="*/ 764 w 1384"/>
                <a:gd name="T1" fmla="*/ 3 h 1482"/>
                <a:gd name="T2" fmla="*/ 884 w 1384"/>
                <a:gd name="T3" fmla="*/ 49 h 1482"/>
                <a:gd name="T4" fmla="*/ 971 w 1384"/>
                <a:gd name="T5" fmla="*/ 136 h 1482"/>
                <a:gd name="T6" fmla="*/ 1017 w 1384"/>
                <a:gd name="T7" fmla="*/ 256 h 1482"/>
                <a:gd name="T8" fmla="*/ 1018 w 1384"/>
                <a:gd name="T9" fmla="*/ 584 h 1482"/>
                <a:gd name="T10" fmla="*/ 986 w 1384"/>
                <a:gd name="T11" fmla="*/ 662 h 1482"/>
                <a:gd name="T12" fmla="*/ 990 w 1384"/>
                <a:gd name="T13" fmla="*/ 873 h 1482"/>
                <a:gd name="T14" fmla="*/ 1080 w 1384"/>
                <a:gd name="T15" fmla="*/ 924 h 1482"/>
                <a:gd name="T16" fmla="*/ 1193 w 1384"/>
                <a:gd name="T17" fmla="*/ 996 h 1482"/>
                <a:gd name="T18" fmla="*/ 1313 w 1384"/>
                <a:gd name="T19" fmla="*/ 1087 h 1482"/>
                <a:gd name="T20" fmla="*/ 1366 w 1384"/>
                <a:gd name="T21" fmla="*/ 1154 h 1482"/>
                <a:gd name="T22" fmla="*/ 1384 w 1384"/>
                <a:gd name="T23" fmla="*/ 1237 h 1482"/>
                <a:gd name="T24" fmla="*/ 1374 w 1384"/>
                <a:gd name="T25" fmla="*/ 1447 h 1482"/>
                <a:gd name="T26" fmla="*/ 1332 w 1384"/>
                <a:gd name="T27" fmla="*/ 1479 h 1482"/>
                <a:gd name="T28" fmla="*/ 1278 w 1384"/>
                <a:gd name="T29" fmla="*/ 1472 h 1482"/>
                <a:gd name="T30" fmla="*/ 1246 w 1384"/>
                <a:gd name="T31" fmla="*/ 1430 h 1482"/>
                <a:gd name="T32" fmla="*/ 1241 w 1384"/>
                <a:gd name="T33" fmla="*/ 1221 h 1482"/>
                <a:gd name="T34" fmla="*/ 1186 w 1384"/>
                <a:gd name="T35" fmla="*/ 1165 h 1482"/>
                <a:gd name="T36" fmla="*/ 1073 w 1384"/>
                <a:gd name="T37" fmla="*/ 1084 h 1482"/>
                <a:gd name="T38" fmla="*/ 974 w 1384"/>
                <a:gd name="T39" fmla="*/ 1023 h 1482"/>
                <a:gd name="T40" fmla="*/ 901 w 1384"/>
                <a:gd name="T41" fmla="*/ 984 h 1482"/>
                <a:gd name="T42" fmla="*/ 858 w 1384"/>
                <a:gd name="T43" fmla="*/ 961 h 1482"/>
                <a:gd name="T44" fmla="*/ 831 w 1384"/>
                <a:gd name="T45" fmla="*/ 917 h 1482"/>
                <a:gd name="T46" fmla="*/ 831 w 1384"/>
                <a:gd name="T47" fmla="*/ 635 h 1482"/>
                <a:gd name="T48" fmla="*/ 859 w 1384"/>
                <a:gd name="T49" fmla="*/ 593 h 1482"/>
                <a:gd name="T50" fmla="*/ 880 w 1384"/>
                <a:gd name="T51" fmla="*/ 556 h 1482"/>
                <a:gd name="T52" fmla="*/ 868 w 1384"/>
                <a:gd name="T53" fmla="*/ 239 h 1482"/>
                <a:gd name="T54" fmla="*/ 810 w 1384"/>
                <a:gd name="T55" fmla="*/ 168 h 1482"/>
                <a:gd name="T56" fmla="*/ 720 w 1384"/>
                <a:gd name="T57" fmla="*/ 140 h 1482"/>
                <a:gd name="T58" fmla="*/ 602 w 1384"/>
                <a:gd name="T59" fmla="*/ 153 h 1482"/>
                <a:gd name="T60" fmla="*/ 531 w 1384"/>
                <a:gd name="T61" fmla="*/ 211 h 1482"/>
                <a:gd name="T62" fmla="*/ 504 w 1384"/>
                <a:gd name="T63" fmla="*/ 301 h 1482"/>
                <a:gd name="T64" fmla="*/ 514 w 1384"/>
                <a:gd name="T65" fmla="*/ 584 h 1482"/>
                <a:gd name="T66" fmla="*/ 547 w 1384"/>
                <a:gd name="T67" fmla="*/ 619 h 1482"/>
                <a:gd name="T68" fmla="*/ 556 w 1384"/>
                <a:gd name="T69" fmla="*/ 898 h 1482"/>
                <a:gd name="T70" fmla="*/ 538 w 1384"/>
                <a:gd name="T71" fmla="*/ 948 h 1482"/>
                <a:gd name="T72" fmla="*/ 500 w 1384"/>
                <a:gd name="T73" fmla="*/ 976 h 1482"/>
                <a:gd name="T74" fmla="*/ 439 w 1384"/>
                <a:gd name="T75" fmla="*/ 1008 h 1482"/>
                <a:gd name="T76" fmla="*/ 347 w 1384"/>
                <a:gd name="T77" fmla="*/ 1062 h 1482"/>
                <a:gd name="T78" fmla="*/ 237 w 1384"/>
                <a:gd name="T79" fmla="*/ 1136 h 1482"/>
                <a:gd name="T80" fmla="*/ 149 w 1384"/>
                <a:gd name="T81" fmla="*/ 1207 h 1482"/>
                <a:gd name="T82" fmla="*/ 141 w 1384"/>
                <a:gd name="T83" fmla="*/ 1412 h 1482"/>
                <a:gd name="T84" fmla="*/ 120 w 1384"/>
                <a:gd name="T85" fmla="*/ 1461 h 1482"/>
                <a:gd name="T86" fmla="*/ 70 w 1384"/>
                <a:gd name="T87" fmla="*/ 1482 h 1482"/>
                <a:gd name="T88" fmla="*/ 20 w 1384"/>
                <a:gd name="T89" fmla="*/ 1461 h 1482"/>
                <a:gd name="T90" fmla="*/ 0 w 1384"/>
                <a:gd name="T91" fmla="*/ 1412 h 1482"/>
                <a:gd name="T92" fmla="*/ 9 w 1384"/>
                <a:gd name="T93" fmla="*/ 1180 h 1482"/>
                <a:gd name="T94" fmla="*/ 50 w 1384"/>
                <a:gd name="T95" fmla="*/ 1107 h 1482"/>
                <a:gd name="T96" fmla="*/ 153 w 1384"/>
                <a:gd name="T97" fmla="*/ 1024 h 1482"/>
                <a:gd name="T98" fmla="*/ 269 w 1384"/>
                <a:gd name="T99" fmla="*/ 946 h 1482"/>
                <a:gd name="T100" fmla="*/ 367 w 1384"/>
                <a:gd name="T101" fmla="*/ 888 h 1482"/>
                <a:gd name="T102" fmla="*/ 416 w 1384"/>
                <a:gd name="T103" fmla="*/ 683 h 1482"/>
                <a:gd name="T104" fmla="*/ 373 w 1384"/>
                <a:gd name="T105" fmla="*/ 611 h 1482"/>
                <a:gd name="T106" fmla="*/ 364 w 1384"/>
                <a:gd name="T107" fmla="*/ 300 h 1482"/>
                <a:gd name="T108" fmla="*/ 392 w 1384"/>
                <a:gd name="T109" fmla="*/ 173 h 1482"/>
                <a:gd name="T110" fmla="*/ 468 w 1384"/>
                <a:gd name="T111" fmla="*/ 74 h 1482"/>
                <a:gd name="T112" fmla="*/ 578 w 1384"/>
                <a:gd name="T113" fmla="*/ 13 h 1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84" h="1482">
                  <a:moveTo>
                    <a:pt x="665" y="0"/>
                  </a:moveTo>
                  <a:lnTo>
                    <a:pt x="720" y="0"/>
                  </a:lnTo>
                  <a:lnTo>
                    <a:pt x="764" y="3"/>
                  </a:lnTo>
                  <a:lnTo>
                    <a:pt x="806" y="13"/>
                  </a:lnTo>
                  <a:lnTo>
                    <a:pt x="847" y="27"/>
                  </a:lnTo>
                  <a:lnTo>
                    <a:pt x="884" y="49"/>
                  </a:lnTo>
                  <a:lnTo>
                    <a:pt x="917" y="74"/>
                  </a:lnTo>
                  <a:lnTo>
                    <a:pt x="947" y="103"/>
                  </a:lnTo>
                  <a:lnTo>
                    <a:pt x="971" y="136"/>
                  </a:lnTo>
                  <a:lnTo>
                    <a:pt x="993" y="173"/>
                  </a:lnTo>
                  <a:lnTo>
                    <a:pt x="1007" y="213"/>
                  </a:lnTo>
                  <a:lnTo>
                    <a:pt x="1017" y="256"/>
                  </a:lnTo>
                  <a:lnTo>
                    <a:pt x="1020" y="300"/>
                  </a:lnTo>
                  <a:lnTo>
                    <a:pt x="1020" y="555"/>
                  </a:lnTo>
                  <a:lnTo>
                    <a:pt x="1018" y="584"/>
                  </a:lnTo>
                  <a:lnTo>
                    <a:pt x="1012" y="611"/>
                  </a:lnTo>
                  <a:lnTo>
                    <a:pt x="1001" y="638"/>
                  </a:lnTo>
                  <a:lnTo>
                    <a:pt x="986" y="662"/>
                  </a:lnTo>
                  <a:lnTo>
                    <a:pt x="968" y="683"/>
                  </a:lnTo>
                  <a:lnTo>
                    <a:pt x="968" y="862"/>
                  </a:lnTo>
                  <a:lnTo>
                    <a:pt x="990" y="873"/>
                  </a:lnTo>
                  <a:lnTo>
                    <a:pt x="1017" y="888"/>
                  </a:lnTo>
                  <a:lnTo>
                    <a:pt x="1048" y="905"/>
                  </a:lnTo>
                  <a:lnTo>
                    <a:pt x="1080" y="924"/>
                  </a:lnTo>
                  <a:lnTo>
                    <a:pt x="1115" y="946"/>
                  </a:lnTo>
                  <a:lnTo>
                    <a:pt x="1153" y="970"/>
                  </a:lnTo>
                  <a:lnTo>
                    <a:pt x="1193" y="996"/>
                  </a:lnTo>
                  <a:lnTo>
                    <a:pt x="1233" y="1024"/>
                  </a:lnTo>
                  <a:lnTo>
                    <a:pt x="1273" y="1055"/>
                  </a:lnTo>
                  <a:lnTo>
                    <a:pt x="1313" y="1087"/>
                  </a:lnTo>
                  <a:lnTo>
                    <a:pt x="1334" y="1107"/>
                  </a:lnTo>
                  <a:lnTo>
                    <a:pt x="1351" y="1129"/>
                  </a:lnTo>
                  <a:lnTo>
                    <a:pt x="1366" y="1154"/>
                  </a:lnTo>
                  <a:lnTo>
                    <a:pt x="1376" y="1181"/>
                  </a:lnTo>
                  <a:lnTo>
                    <a:pt x="1382" y="1208"/>
                  </a:lnTo>
                  <a:lnTo>
                    <a:pt x="1384" y="1237"/>
                  </a:lnTo>
                  <a:lnTo>
                    <a:pt x="1384" y="1412"/>
                  </a:lnTo>
                  <a:lnTo>
                    <a:pt x="1382" y="1430"/>
                  </a:lnTo>
                  <a:lnTo>
                    <a:pt x="1374" y="1447"/>
                  </a:lnTo>
                  <a:lnTo>
                    <a:pt x="1364" y="1461"/>
                  </a:lnTo>
                  <a:lnTo>
                    <a:pt x="1349" y="1472"/>
                  </a:lnTo>
                  <a:lnTo>
                    <a:pt x="1332" y="1479"/>
                  </a:lnTo>
                  <a:lnTo>
                    <a:pt x="1314" y="1482"/>
                  </a:lnTo>
                  <a:lnTo>
                    <a:pt x="1295" y="1479"/>
                  </a:lnTo>
                  <a:lnTo>
                    <a:pt x="1278" y="1472"/>
                  </a:lnTo>
                  <a:lnTo>
                    <a:pt x="1264" y="1461"/>
                  </a:lnTo>
                  <a:lnTo>
                    <a:pt x="1253" y="1447"/>
                  </a:lnTo>
                  <a:lnTo>
                    <a:pt x="1246" y="1430"/>
                  </a:lnTo>
                  <a:lnTo>
                    <a:pt x="1243" y="1412"/>
                  </a:lnTo>
                  <a:lnTo>
                    <a:pt x="1243" y="1237"/>
                  </a:lnTo>
                  <a:lnTo>
                    <a:pt x="1241" y="1221"/>
                  </a:lnTo>
                  <a:lnTo>
                    <a:pt x="1235" y="1207"/>
                  </a:lnTo>
                  <a:lnTo>
                    <a:pt x="1224" y="1195"/>
                  </a:lnTo>
                  <a:lnTo>
                    <a:pt x="1186" y="1165"/>
                  </a:lnTo>
                  <a:lnTo>
                    <a:pt x="1148" y="1136"/>
                  </a:lnTo>
                  <a:lnTo>
                    <a:pt x="1110" y="1110"/>
                  </a:lnTo>
                  <a:lnTo>
                    <a:pt x="1073" y="1084"/>
                  </a:lnTo>
                  <a:lnTo>
                    <a:pt x="1038" y="1062"/>
                  </a:lnTo>
                  <a:lnTo>
                    <a:pt x="1004" y="1042"/>
                  </a:lnTo>
                  <a:lnTo>
                    <a:pt x="974" y="1023"/>
                  </a:lnTo>
                  <a:lnTo>
                    <a:pt x="945" y="1008"/>
                  </a:lnTo>
                  <a:lnTo>
                    <a:pt x="921" y="995"/>
                  </a:lnTo>
                  <a:lnTo>
                    <a:pt x="901" y="984"/>
                  </a:lnTo>
                  <a:lnTo>
                    <a:pt x="885" y="976"/>
                  </a:lnTo>
                  <a:lnTo>
                    <a:pt x="874" y="970"/>
                  </a:lnTo>
                  <a:lnTo>
                    <a:pt x="858" y="961"/>
                  </a:lnTo>
                  <a:lnTo>
                    <a:pt x="846" y="948"/>
                  </a:lnTo>
                  <a:lnTo>
                    <a:pt x="836" y="933"/>
                  </a:lnTo>
                  <a:lnTo>
                    <a:pt x="831" y="917"/>
                  </a:lnTo>
                  <a:lnTo>
                    <a:pt x="829" y="898"/>
                  </a:lnTo>
                  <a:lnTo>
                    <a:pt x="829" y="652"/>
                  </a:lnTo>
                  <a:lnTo>
                    <a:pt x="831" y="635"/>
                  </a:lnTo>
                  <a:lnTo>
                    <a:pt x="836" y="619"/>
                  </a:lnTo>
                  <a:lnTo>
                    <a:pt x="847" y="605"/>
                  </a:lnTo>
                  <a:lnTo>
                    <a:pt x="859" y="593"/>
                  </a:lnTo>
                  <a:lnTo>
                    <a:pt x="871" y="584"/>
                  </a:lnTo>
                  <a:lnTo>
                    <a:pt x="877" y="570"/>
                  </a:lnTo>
                  <a:lnTo>
                    <a:pt x="880" y="556"/>
                  </a:lnTo>
                  <a:lnTo>
                    <a:pt x="880" y="301"/>
                  </a:lnTo>
                  <a:lnTo>
                    <a:pt x="877" y="268"/>
                  </a:lnTo>
                  <a:lnTo>
                    <a:pt x="868" y="239"/>
                  </a:lnTo>
                  <a:lnTo>
                    <a:pt x="853" y="211"/>
                  </a:lnTo>
                  <a:lnTo>
                    <a:pt x="833" y="188"/>
                  </a:lnTo>
                  <a:lnTo>
                    <a:pt x="810" y="168"/>
                  </a:lnTo>
                  <a:lnTo>
                    <a:pt x="782" y="153"/>
                  </a:lnTo>
                  <a:lnTo>
                    <a:pt x="752" y="144"/>
                  </a:lnTo>
                  <a:lnTo>
                    <a:pt x="720" y="140"/>
                  </a:lnTo>
                  <a:lnTo>
                    <a:pt x="665" y="140"/>
                  </a:lnTo>
                  <a:lnTo>
                    <a:pt x="632" y="144"/>
                  </a:lnTo>
                  <a:lnTo>
                    <a:pt x="602" y="153"/>
                  </a:lnTo>
                  <a:lnTo>
                    <a:pt x="575" y="168"/>
                  </a:lnTo>
                  <a:lnTo>
                    <a:pt x="551" y="188"/>
                  </a:lnTo>
                  <a:lnTo>
                    <a:pt x="531" y="211"/>
                  </a:lnTo>
                  <a:lnTo>
                    <a:pt x="517" y="239"/>
                  </a:lnTo>
                  <a:lnTo>
                    <a:pt x="508" y="268"/>
                  </a:lnTo>
                  <a:lnTo>
                    <a:pt x="504" y="301"/>
                  </a:lnTo>
                  <a:lnTo>
                    <a:pt x="504" y="556"/>
                  </a:lnTo>
                  <a:lnTo>
                    <a:pt x="507" y="570"/>
                  </a:lnTo>
                  <a:lnTo>
                    <a:pt x="514" y="584"/>
                  </a:lnTo>
                  <a:lnTo>
                    <a:pt x="525" y="593"/>
                  </a:lnTo>
                  <a:lnTo>
                    <a:pt x="538" y="605"/>
                  </a:lnTo>
                  <a:lnTo>
                    <a:pt x="547" y="619"/>
                  </a:lnTo>
                  <a:lnTo>
                    <a:pt x="554" y="635"/>
                  </a:lnTo>
                  <a:lnTo>
                    <a:pt x="556" y="652"/>
                  </a:lnTo>
                  <a:lnTo>
                    <a:pt x="556" y="898"/>
                  </a:lnTo>
                  <a:lnTo>
                    <a:pt x="554" y="916"/>
                  </a:lnTo>
                  <a:lnTo>
                    <a:pt x="548" y="932"/>
                  </a:lnTo>
                  <a:lnTo>
                    <a:pt x="538" y="948"/>
                  </a:lnTo>
                  <a:lnTo>
                    <a:pt x="525" y="961"/>
                  </a:lnTo>
                  <a:lnTo>
                    <a:pt x="510" y="970"/>
                  </a:lnTo>
                  <a:lnTo>
                    <a:pt x="500" y="976"/>
                  </a:lnTo>
                  <a:lnTo>
                    <a:pt x="484" y="984"/>
                  </a:lnTo>
                  <a:lnTo>
                    <a:pt x="464" y="995"/>
                  </a:lnTo>
                  <a:lnTo>
                    <a:pt x="439" y="1008"/>
                  </a:lnTo>
                  <a:lnTo>
                    <a:pt x="411" y="1023"/>
                  </a:lnTo>
                  <a:lnTo>
                    <a:pt x="380" y="1042"/>
                  </a:lnTo>
                  <a:lnTo>
                    <a:pt x="347" y="1062"/>
                  </a:lnTo>
                  <a:lnTo>
                    <a:pt x="311" y="1084"/>
                  </a:lnTo>
                  <a:lnTo>
                    <a:pt x="274" y="1110"/>
                  </a:lnTo>
                  <a:lnTo>
                    <a:pt x="237" y="1136"/>
                  </a:lnTo>
                  <a:lnTo>
                    <a:pt x="198" y="1165"/>
                  </a:lnTo>
                  <a:lnTo>
                    <a:pt x="160" y="1195"/>
                  </a:lnTo>
                  <a:lnTo>
                    <a:pt x="149" y="1207"/>
                  </a:lnTo>
                  <a:lnTo>
                    <a:pt x="143" y="1221"/>
                  </a:lnTo>
                  <a:lnTo>
                    <a:pt x="141" y="1237"/>
                  </a:lnTo>
                  <a:lnTo>
                    <a:pt x="141" y="1412"/>
                  </a:lnTo>
                  <a:lnTo>
                    <a:pt x="138" y="1430"/>
                  </a:lnTo>
                  <a:lnTo>
                    <a:pt x="131" y="1447"/>
                  </a:lnTo>
                  <a:lnTo>
                    <a:pt x="120" y="1461"/>
                  </a:lnTo>
                  <a:lnTo>
                    <a:pt x="106" y="1472"/>
                  </a:lnTo>
                  <a:lnTo>
                    <a:pt x="89" y="1479"/>
                  </a:lnTo>
                  <a:lnTo>
                    <a:pt x="70" y="1482"/>
                  </a:lnTo>
                  <a:lnTo>
                    <a:pt x="52" y="1479"/>
                  </a:lnTo>
                  <a:lnTo>
                    <a:pt x="35" y="1472"/>
                  </a:lnTo>
                  <a:lnTo>
                    <a:pt x="20" y="1461"/>
                  </a:lnTo>
                  <a:lnTo>
                    <a:pt x="10" y="1447"/>
                  </a:lnTo>
                  <a:lnTo>
                    <a:pt x="2" y="1430"/>
                  </a:lnTo>
                  <a:lnTo>
                    <a:pt x="0" y="1412"/>
                  </a:lnTo>
                  <a:lnTo>
                    <a:pt x="0" y="1237"/>
                  </a:lnTo>
                  <a:lnTo>
                    <a:pt x="2" y="1208"/>
                  </a:lnTo>
                  <a:lnTo>
                    <a:pt x="9" y="1180"/>
                  </a:lnTo>
                  <a:lnTo>
                    <a:pt x="19" y="1153"/>
                  </a:lnTo>
                  <a:lnTo>
                    <a:pt x="33" y="1129"/>
                  </a:lnTo>
                  <a:lnTo>
                    <a:pt x="50" y="1107"/>
                  </a:lnTo>
                  <a:lnTo>
                    <a:pt x="71" y="1087"/>
                  </a:lnTo>
                  <a:lnTo>
                    <a:pt x="111" y="1055"/>
                  </a:lnTo>
                  <a:lnTo>
                    <a:pt x="153" y="1024"/>
                  </a:lnTo>
                  <a:lnTo>
                    <a:pt x="192" y="996"/>
                  </a:lnTo>
                  <a:lnTo>
                    <a:pt x="231" y="970"/>
                  </a:lnTo>
                  <a:lnTo>
                    <a:pt x="269" y="946"/>
                  </a:lnTo>
                  <a:lnTo>
                    <a:pt x="304" y="924"/>
                  </a:lnTo>
                  <a:lnTo>
                    <a:pt x="338" y="905"/>
                  </a:lnTo>
                  <a:lnTo>
                    <a:pt x="367" y="888"/>
                  </a:lnTo>
                  <a:lnTo>
                    <a:pt x="394" y="873"/>
                  </a:lnTo>
                  <a:lnTo>
                    <a:pt x="416" y="862"/>
                  </a:lnTo>
                  <a:lnTo>
                    <a:pt x="416" y="683"/>
                  </a:lnTo>
                  <a:lnTo>
                    <a:pt x="398" y="662"/>
                  </a:lnTo>
                  <a:lnTo>
                    <a:pt x="383" y="638"/>
                  </a:lnTo>
                  <a:lnTo>
                    <a:pt x="373" y="611"/>
                  </a:lnTo>
                  <a:lnTo>
                    <a:pt x="366" y="584"/>
                  </a:lnTo>
                  <a:lnTo>
                    <a:pt x="364" y="555"/>
                  </a:lnTo>
                  <a:lnTo>
                    <a:pt x="364" y="300"/>
                  </a:lnTo>
                  <a:lnTo>
                    <a:pt x="367" y="256"/>
                  </a:lnTo>
                  <a:lnTo>
                    <a:pt x="377" y="213"/>
                  </a:lnTo>
                  <a:lnTo>
                    <a:pt x="392" y="173"/>
                  </a:lnTo>
                  <a:lnTo>
                    <a:pt x="413" y="136"/>
                  </a:lnTo>
                  <a:lnTo>
                    <a:pt x="438" y="103"/>
                  </a:lnTo>
                  <a:lnTo>
                    <a:pt x="468" y="74"/>
                  </a:lnTo>
                  <a:lnTo>
                    <a:pt x="501" y="49"/>
                  </a:lnTo>
                  <a:lnTo>
                    <a:pt x="538" y="27"/>
                  </a:lnTo>
                  <a:lnTo>
                    <a:pt x="578" y="13"/>
                  </a:lnTo>
                  <a:lnTo>
                    <a:pt x="620" y="3"/>
                  </a:lnTo>
                  <a:lnTo>
                    <a:pt x="6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164"/>
            <p:cNvSpPr>
              <a:spLocks/>
            </p:cNvSpPr>
            <p:nvPr/>
          </p:nvSpPr>
          <p:spPr bwMode="auto">
            <a:xfrm>
              <a:off x="3475038" y="2719388"/>
              <a:ext cx="219075" cy="234950"/>
            </a:xfrm>
            <a:custGeom>
              <a:avLst/>
              <a:gdLst>
                <a:gd name="T0" fmla="*/ 764 w 1384"/>
                <a:gd name="T1" fmla="*/ 3 h 1482"/>
                <a:gd name="T2" fmla="*/ 883 w 1384"/>
                <a:gd name="T3" fmla="*/ 48 h 1482"/>
                <a:gd name="T4" fmla="*/ 971 w 1384"/>
                <a:gd name="T5" fmla="*/ 137 h 1482"/>
                <a:gd name="T6" fmla="*/ 1017 w 1384"/>
                <a:gd name="T7" fmla="*/ 256 h 1482"/>
                <a:gd name="T8" fmla="*/ 1018 w 1384"/>
                <a:gd name="T9" fmla="*/ 583 h 1482"/>
                <a:gd name="T10" fmla="*/ 986 w 1384"/>
                <a:gd name="T11" fmla="*/ 661 h 1482"/>
                <a:gd name="T12" fmla="*/ 990 w 1384"/>
                <a:gd name="T13" fmla="*/ 873 h 1482"/>
                <a:gd name="T14" fmla="*/ 1080 w 1384"/>
                <a:gd name="T15" fmla="*/ 923 h 1482"/>
                <a:gd name="T16" fmla="*/ 1192 w 1384"/>
                <a:gd name="T17" fmla="*/ 995 h 1482"/>
                <a:gd name="T18" fmla="*/ 1313 w 1384"/>
                <a:gd name="T19" fmla="*/ 1086 h 1482"/>
                <a:gd name="T20" fmla="*/ 1366 w 1384"/>
                <a:gd name="T21" fmla="*/ 1153 h 1482"/>
                <a:gd name="T22" fmla="*/ 1384 w 1384"/>
                <a:gd name="T23" fmla="*/ 1236 h 1482"/>
                <a:gd name="T24" fmla="*/ 1374 w 1384"/>
                <a:gd name="T25" fmla="*/ 1446 h 1482"/>
                <a:gd name="T26" fmla="*/ 1332 w 1384"/>
                <a:gd name="T27" fmla="*/ 1479 h 1482"/>
                <a:gd name="T28" fmla="*/ 1278 w 1384"/>
                <a:gd name="T29" fmla="*/ 1471 h 1482"/>
                <a:gd name="T30" fmla="*/ 1246 w 1384"/>
                <a:gd name="T31" fmla="*/ 1429 h 1482"/>
                <a:gd name="T32" fmla="*/ 1241 w 1384"/>
                <a:gd name="T33" fmla="*/ 1220 h 1482"/>
                <a:gd name="T34" fmla="*/ 1186 w 1384"/>
                <a:gd name="T35" fmla="*/ 1164 h 1482"/>
                <a:gd name="T36" fmla="*/ 1073 w 1384"/>
                <a:gd name="T37" fmla="*/ 1084 h 1482"/>
                <a:gd name="T38" fmla="*/ 973 w 1384"/>
                <a:gd name="T39" fmla="*/ 1022 h 1482"/>
                <a:gd name="T40" fmla="*/ 900 w 1384"/>
                <a:gd name="T41" fmla="*/ 983 h 1482"/>
                <a:gd name="T42" fmla="*/ 858 w 1384"/>
                <a:gd name="T43" fmla="*/ 960 h 1482"/>
                <a:gd name="T44" fmla="*/ 830 w 1384"/>
                <a:gd name="T45" fmla="*/ 915 h 1482"/>
                <a:gd name="T46" fmla="*/ 830 w 1384"/>
                <a:gd name="T47" fmla="*/ 634 h 1482"/>
                <a:gd name="T48" fmla="*/ 859 w 1384"/>
                <a:gd name="T49" fmla="*/ 593 h 1482"/>
                <a:gd name="T50" fmla="*/ 880 w 1384"/>
                <a:gd name="T51" fmla="*/ 556 h 1482"/>
                <a:gd name="T52" fmla="*/ 867 w 1384"/>
                <a:gd name="T53" fmla="*/ 238 h 1482"/>
                <a:gd name="T54" fmla="*/ 809 w 1384"/>
                <a:gd name="T55" fmla="*/ 167 h 1482"/>
                <a:gd name="T56" fmla="*/ 719 w 1384"/>
                <a:gd name="T57" fmla="*/ 140 h 1482"/>
                <a:gd name="T58" fmla="*/ 602 w 1384"/>
                <a:gd name="T59" fmla="*/ 152 h 1482"/>
                <a:gd name="T60" fmla="*/ 531 w 1384"/>
                <a:gd name="T61" fmla="*/ 210 h 1482"/>
                <a:gd name="T62" fmla="*/ 504 w 1384"/>
                <a:gd name="T63" fmla="*/ 300 h 1482"/>
                <a:gd name="T64" fmla="*/ 513 w 1384"/>
                <a:gd name="T65" fmla="*/ 583 h 1482"/>
                <a:gd name="T66" fmla="*/ 547 w 1384"/>
                <a:gd name="T67" fmla="*/ 618 h 1482"/>
                <a:gd name="T68" fmla="*/ 555 w 1384"/>
                <a:gd name="T69" fmla="*/ 898 h 1482"/>
                <a:gd name="T70" fmla="*/ 537 w 1384"/>
                <a:gd name="T71" fmla="*/ 948 h 1482"/>
                <a:gd name="T72" fmla="*/ 499 w 1384"/>
                <a:gd name="T73" fmla="*/ 976 h 1482"/>
                <a:gd name="T74" fmla="*/ 439 w 1384"/>
                <a:gd name="T75" fmla="*/ 1008 h 1482"/>
                <a:gd name="T76" fmla="*/ 347 w 1384"/>
                <a:gd name="T77" fmla="*/ 1062 h 1482"/>
                <a:gd name="T78" fmla="*/ 236 w 1384"/>
                <a:gd name="T79" fmla="*/ 1135 h 1482"/>
                <a:gd name="T80" fmla="*/ 149 w 1384"/>
                <a:gd name="T81" fmla="*/ 1207 h 1482"/>
                <a:gd name="T82" fmla="*/ 141 w 1384"/>
                <a:gd name="T83" fmla="*/ 1411 h 1482"/>
                <a:gd name="T84" fmla="*/ 119 w 1384"/>
                <a:gd name="T85" fmla="*/ 1461 h 1482"/>
                <a:gd name="T86" fmla="*/ 70 w 1384"/>
                <a:gd name="T87" fmla="*/ 1482 h 1482"/>
                <a:gd name="T88" fmla="*/ 20 w 1384"/>
                <a:gd name="T89" fmla="*/ 1461 h 1482"/>
                <a:gd name="T90" fmla="*/ 0 w 1384"/>
                <a:gd name="T91" fmla="*/ 1411 h 1482"/>
                <a:gd name="T92" fmla="*/ 8 w 1384"/>
                <a:gd name="T93" fmla="*/ 1180 h 1482"/>
                <a:gd name="T94" fmla="*/ 50 w 1384"/>
                <a:gd name="T95" fmla="*/ 1106 h 1482"/>
                <a:gd name="T96" fmla="*/ 151 w 1384"/>
                <a:gd name="T97" fmla="*/ 1025 h 1482"/>
                <a:gd name="T98" fmla="*/ 268 w 1384"/>
                <a:gd name="T99" fmla="*/ 946 h 1482"/>
                <a:gd name="T100" fmla="*/ 366 w 1384"/>
                <a:gd name="T101" fmla="*/ 887 h 1482"/>
                <a:gd name="T102" fmla="*/ 416 w 1384"/>
                <a:gd name="T103" fmla="*/ 684 h 1482"/>
                <a:gd name="T104" fmla="*/ 372 w 1384"/>
                <a:gd name="T105" fmla="*/ 612 h 1482"/>
                <a:gd name="T106" fmla="*/ 364 w 1384"/>
                <a:gd name="T107" fmla="*/ 300 h 1482"/>
                <a:gd name="T108" fmla="*/ 391 w 1384"/>
                <a:gd name="T109" fmla="*/ 173 h 1482"/>
                <a:gd name="T110" fmla="*/ 466 w 1384"/>
                <a:gd name="T111" fmla="*/ 73 h 1482"/>
                <a:gd name="T112" fmla="*/ 578 w 1384"/>
                <a:gd name="T113" fmla="*/ 13 h 1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84" h="1482">
                  <a:moveTo>
                    <a:pt x="664" y="0"/>
                  </a:moveTo>
                  <a:lnTo>
                    <a:pt x="719" y="0"/>
                  </a:lnTo>
                  <a:lnTo>
                    <a:pt x="764" y="3"/>
                  </a:lnTo>
                  <a:lnTo>
                    <a:pt x="806" y="13"/>
                  </a:lnTo>
                  <a:lnTo>
                    <a:pt x="846" y="28"/>
                  </a:lnTo>
                  <a:lnTo>
                    <a:pt x="883" y="48"/>
                  </a:lnTo>
                  <a:lnTo>
                    <a:pt x="916" y="73"/>
                  </a:lnTo>
                  <a:lnTo>
                    <a:pt x="946" y="103"/>
                  </a:lnTo>
                  <a:lnTo>
                    <a:pt x="971" y="137"/>
                  </a:lnTo>
                  <a:lnTo>
                    <a:pt x="992" y="173"/>
                  </a:lnTo>
                  <a:lnTo>
                    <a:pt x="1007" y="214"/>
                  </a:lnTo>
                  <a:lnTo>
                    <a:pt x="1017" y="256"/>
                  </a:lnTo>
                  <a:lnTo>
                    <a:pt x="1020" y="300"/>
                  </a:lnTo>
                  <a:lnTo>
                    <a:pt x="1020" y="555"/>
                  </a:lnTo>
                  <a:lnTo>
                    <a:pt x="1018" y="583"/>
                  </a:lnTo>
                  <a:lnTo>
                    <a:pt x="1011" y="611"/>
                  </a:lnTo>
                  <a:lnTo>
                    <a:pt x="1001" y="637"/>
                  </a:lnTo>
                  <a:lnTo>
                    <a:pt x="986" y="661"/>
                  </a:lnTo>
                  <a:lnTo>
                    <a:pt x="968" y="682"/>
                  </a:lnTo>
                  <a:lnTo>
                    <a:pt x="968" y="861"/>
                  </a:lnTo>
                  <a:lnTo>
                    <a:pt x="990" y="873"/>
                  </a:lnTo>
                  <a:lnTo>
                    <a:pt x="1017" y="887"/>
                  </a:lnTo>
                  <a:lnTo>
                    <a:pt x="1046" y="904"/>
                  </a:lnTo>
                  <a:lnTo>
                    <a:pt x="1080" y="923"/>
                  </a:lnTo>
                  <a:lnTo>
                    <a:pt x="1115" y="945"/>
                  </a:lnTo>
                  <a:lnTo>
                    <a:pt x="1153" y="969"/>
                  </a:lnTo>
                  <a:lnTo>
                    <a:pt x="1192" y="995"/>
                  </a:lnTo>
                  <a:lnTo>
                    <a:pt x="1231" y="1024"/>
                  </a:lnTo>
                  <a:lnTo>
                    <a:pt x="1273" y="1054"/>
                  </a:lnTo>
                  <a:lnTo>
                    <a:pt x="1313" y="1086"/>
                  </a:lnTo>
                  <a:lnTo>
                    <a:pt x="1334" y="1106"/>
                  </a:lnTo>
                  <a:lnTo>
                    <a:pt x="1351" y="1128"/>
                  </a:lnTo>
                  <a:lnTo>
                    <a:pt x="1366" y="1153"/>
                  </a:lnTo>
                  <a:lnTo>
                    <a:pt x="1375" y="1180"/>
                  </a:lnTo>
                  <a:lnTo>
                    <a:pt x="1382" y="1207"/>
                  </a:lnTo>
                  <a:lnTo>
                    <a:pt x="1384" y="1236"/>
                  </a:lnTo>
                  <a:lnTo>
                    <a:pt x="1384" y="1411"/>
                  </a:lnTo>
                  <a:lnTo>
                    <a:pt x="1382" y="1429"/>
                  </a:lnTo>
                  <a:lnTo>
                    <a:pt x="1374" y="1446"/>
                  </a:lnTo>
                  <a:lnTo>
                    <a:pt x="1364" y="1461"/>
                  </a:lnTo>
                  <a:lnTo>
                    <a:pt x="1349" y="1471"/>
                  </a:lnTo>
                  <a:lnTo>
                    <a:pt x="1332" y="1479"/>
                  </a:lnTo>
                  <a:lnTo>
                    <a:pt x="1314" y="1481"/>
                  </a:lnTo>
                  <a:lnTo>
                    <a:pt x="1295" y="1479"/>
                  </a:lnTo>
                  <a:lnTo>
                    <a:pt x="1278" y="1471"/>
                  </a:lnTo>
                  <a:lnTo>
                    <a:pt x="1264" y="1461"/>
                  </a:lnTo>
                  <a:lnTo>
                    <a:pt x="1252" y="1446"/>
                  </a:lnTo>
                  <a:lnTo>
                    <a:pt x="1246" y="1429"/>
                  </a:lnTo>
                  <a:lnTo>
                    <a:pt x="1243" y="1411"/>
                  </a:lnTo>
                  <a:lnTo>
                    <a:pt x="1243" y="1236"/>
                  </a:lnTo>
                  <a:lnTo>
                    <a:pt x="1241" y="1220"/>
                  </a:lnTo>
                  <a:lnTo>
                    <a:pt x="1235" y="1206"/>
                  </a:lnTo>
                  <a:lnTo>
                    <a:pt x="1224" y="1195"/>
                  </a:lnTo>
                  <a:lnTo>
                    <a:pt x="1186" y="1164"/>
                  </a:lnTo>
                  <a:lnTo>
                    <a:pt x="1148" y="1135"/>
                  </a:lnTo>
                  <a:lnTo>
                    <a:pt x="1110" y="1108"/>
                  </a:lnTo>
                  <a:lnTo>
                    <a:pt x="1073" y="1084"/>
                  </a:lnTo>
                  <a:lnTo>
                    <a:pt x="1038" y="1062"/>
                  </a:lnTo>
                  <a:lnTo>
                    <a:pt x="1004" y="1040"/>
                  </a:lnTo>
                  <a:lnTo>
                    <a:pt x="973" y="1022"/>
                  </a:lnTo>
                  <a:lnTo>
                    <a:pt x="945" y="1007"/>
                  </a:lnTo>
                  <a:lnTo>
                    <a:pt x="920" y="994"/>
                  </a:lnTo>
                  <a:lnTo>
                    <a:pt x="900" y="983"/>
                  </a:lnTo>
                  <a:lnTo>
                    <a:pt x="884" y="975"/>
                  </a:lnTo>
                  <a:lnTo>
                    <a:pt x="874" y="970"/>
                  </a:lnTo>
                  <a:lnTo>
                    <a:pt x="858" y="960"/>
                  </a:lnTo>
                  <a:lnTo>
                    <a:pt x="845" y="948"/>
                  </a:lnTo>
                  <a:lnTo>
                    <a:pt x="836" y="933"/>
                  </a:lnTo>
                  <a:lnTo>
                    <a:pt x="830" y="915"/>
                  </a:lnTo>
                  <a:lnTo>
                    <a:pt x="828" y="897"/>
                  </a:lnTo>
                  <a:lnTo>
                    <a:pt x="828" y="651"/>
                  </a:lnTo>
                  <a:lnTo>
                    <a:pt x="830" y="634"/>
                  </a:lnTo>
                  <a:lnTo>
                    <a:pt x="836" y="618"/>
                  </a:lnTo>
                  <a:lnTo>
                    <a:pt x="846" y="604"/>
                  </a:lnTo>
                  <a:lnTo>
                    <a:pt x="859" y="593"/>
                  </a:lnTo>
                  <a:lnTo>
                    <a:pt x="870" y="582"/>
                  </a:lnTo>
                  <a:lnTo>
                    <a:pt x="877" y="569"/>
                  </a:lnTo>
                  <a:lnTo>
                    <a:pt x="880" y="556"/>
                  </a:lnTo>
                  <a:lnTo>
                    <a:pt x="880" y="300"/>
                  </a:lnTo>
                  <a:lnTo>
                    <a:pt x="876" y="267"/>
                  </a:lnTo>
                  <a:lnTo>
                    <a:pt x="867" y="238"/>
                  </a:lnTo>
                  <a:lnTo>
                    <a:pt x="853" y="210"/>
                  </a:lnTo>
                  <a:lnTo>
                    <a:pt x="833" y="187"/>
                  </a:lnTo>
                  <a:lnTo>
                    <a:pt x="809" y="167"/>
                  </a:lnTo>
                  <a:lnTo>
                    <a:pt x="782" y="152"/>
                  </a:lnTo>
                  <a:lnTo>
                    <a:pt x="752" y="143"/>
                  </a:lnTo>
                  <a:lnTo>
                    <a:pt x="719" y="140"/>
                  </a:lnTo>
                  <a:lnTo>
                    <a:pt x="664" y="140"/>
                  </a:lnTo>
                  <a:lnTo>
                    <a:pt x="632" y="143"/>
                  </a:lnTo>
                  <a:lnTo>
                    <a:pt x="602" y="152"/>
                  </a:lnTo>
                  <a:lnTo>
                    <a:pt x="574" y="167"/>
                  </a:lnTo>
                  <a:lnTo>
                    <a:pt x="551" y="187"/>
                  </a:lnTo>
                  <a:lnTo>
                    <a:pt x="531" y="210"/>
                  </a:lnTo>
                  <a:lnTo>
                    <a:pt x="516" y="238"/>
                  </a:lnTo>
                  <a:lnTo>
                    <a:pt x="507" y="267"/>
                  </a:lnTo>
                  <a:lnTo>
                    <a:pt x="504" y="300"/>
                  </a:lnTo>
                  <a:lnTo>
                    <a:pt x="504" y="556"/>
                  </a:lnTo>
                  <a:lnTo>
                    <a:pt x="507" y="571"/>
                  </a:lnTo>
                  <a:lnTo>
                    <a:pt x="513" y="583"/>
                  </a:lnTo>
                  <a:lnTo>
                    <a:pt x="525" y="594"/>
                  </a:lnTo>
                  <a:lnTo>
                    <a:pt x="537" y="604"/>
                  </a:lnTo>
                  <a:lnTo>
                    <a:pt x="547" y="618"/>
                  </a:lnTo>
                  <a:lnTo>
                    <a:pt x="553" y="634"/>
                  </a:lnTo>
                  <a:lnTo>
                    <a:pt x="555" y="652"/>
                  </a:lnTo>
                  <a:lnTo>
                    <a:pt x="555" y="898"/>
                  </a:lnTo>
                  <a:lnTo>
                    <a:pt x="553" y="916"/>
                  </a:lnTo>
                  <a:lnTo>
                    <a:pt x="548" y="933"/>
                  </a:lnTo>
                  <a:lnTo>
                    <a:pt x="537" y="948"/>
                  </a:lnTo>
                  <a:lnTo>
                    <a:pt x="525" y="961"/>
                  </a:lnTo>
                  <a:lnTo>
                    <a:pt x="510" y="971"/>
                  </a:lnTo>
                  <a:lnTo>
                    <a:pt x="499" y="976"/>
                  </a:lnTo>
                  <a:lnTo>
                    <a:pt x="483" y="983"/>
                  </a:lnTo>
                  <a:lnTo>
                    <a:pt x="463" y="995"/>
                  </a:lnTo>
                  <a:lnTo>
                    <a:pt x="439" y="1008"/>
                  </a:lnTo>
                  <a:lnTo>
                    <a:pt x="410" y="1024"/>
                  </a:lnTo>
                  <a:lnTo>
                    <a:pt x="380" y="1042"/>
                  </a:lnTo>
                  <a:lnTo>
                    <a:pt x="347" y="1062"/>
                  </a:lnTo>
                  <a:lnTo>
                    <a:pt x="311" y="1085"/>
                  </a:lnTo>
                  <a:lnTo>
                    <a:pt x="274" y="1109"/>
                  </a:lnTo>
                  <a:lnTo>
                    <a:pt x="236" y="1135"/>
                  </a:lnTo>
                  <a:lnTo>
                    <a:pt x="198" y="1164"/>
                  </a:lnTo>
                  <a:lnTo>
                    <a:pt x="160" y="1195"/>
                  </a:lnTo>
                  <a:lnTo>
                    <a:pt x="149" y="1207"/>
                  </a:lnTo>
                  <a:lnTo>
                    <a:pt x="143" y="1221"/>
                  </a:lnTo>
                  <a:lnTo>
                    <a:pt x="141" y="1237"/>
                  </a:lnTo>
                  <a:lnTo>
                    <a:pt x="141" y="1411"/>
                  </a:lnTo>
                  <a:lnTo>
                    <a:pt x="137" y="1430"/>
                  </a:lnTo>
                  <a:lnTo>
                    <a:pt x="131" y="1447"/>
                  </a:lnTo>
                  <a:lnTo>
                    <a:pt x="119" y="1461"/>
                  </a:lnTo>
                  <a:lnTo>
                    <a:pt x="106" y="1472"/>
                  </a:lnTo>
                  <a:lnTo>
                    <a:pt x="89" y="1479"/>
                  </a:lnTo>
                  <a:lnTo>
                    <a:pt x="70" y="1482"/>
                  </a:lnTo>
                  <a:lnTo>
                    <a:pt x="52" y="1479"/>
                  </a:lnTo>
                  <a:lnTo>
                    <a:pt x="35" y="1472"/>
                  </a:lnTo>
                  <a:lnTo>
                    <a:pt x="20" y="1461"/>
                  </a:lnTo>
                  <a:lnTo>
                    <a:pt x="9" y="1447"/>
                  </a:lnTo>
                  <a:lnTo>
                    <a:pt x="2" y="1430"/>
                  </a:lnTo>
                  <a:lnTo>
                    <a:pt x="0" y="1411"/>
                  </a:lnTo>
                  <a:lnTo>
                    <a:pt x="0" y="1237"/>
                  </a:lnTo>
                  <a:lnTo>
                    <a:pt x="2" y="1207"/>
                  </a:lnTo>
                  <a:lnTo>
                    <a:pt x="8" y="1180"/>
                  </a:lnTo>
                  <a:lnTo>
                    <a:pt x="19" y="1153"/>
                  </a:lnTo>
                  <a:lnTo>
                    <a:pt x="33" y="1129"/>
                  </a:lnTo>
                  <a:lnTo>
                    <a:pt x="50" y="1106"/>
                  </a:lnTo>
                  <a:lnTo>
                    <a:pt x="71" y="1087"/>
                  </a:lnTo>
                  <a:lnTo>
                    <a:pt x="111" y="1054"/>
                  </a:lnTo>
                  <a:lnTo>
                    <a:pt x="151" y="1025"/>
                  </a:lnTo>
                  <a:lnTo>
                    <a:pt x="191" y="996"/>
                  </a:lnTo>
                  <a:lnTo>
                    <a:pt x="231" y="970"/>
                  </a:lnTo>
                  <a:lnTo>
                    <a:pt x="268" y="946"/>
                  </a:lnTo>
                  <a:lnTo>
                    <a:pt x="304" y="924"/>
                  </a:lnTo>
                  <a:lnTo>
                    <a:pt x="336" y="905"/>
                  </a:lnTo>
                  <a:lnTo>
                    <a:pt x="366" y="887"/>
                  </a:lnTo>
                  <a:lnTo>
                    <a:pt x="392" y="874"/>
                  </a:lnTo>
                  <a:lnTo>
                    <a:pt x="416" y="862"/>
                  </a:lnTo>
                  <a:lnTo>
                    <a:pt x="416" y="684"/>
                  </a:lnTo>
                  <a:lnTo>
                    <a:pt x="397" y="661"/>
                  </a:lnTo>
                  <a:lnTo>
                    <a:pt x="383" y="637"/>
                  </a:lnTo>
                  <a:lnTo>
                    <a:pt x="372" y="612"/>
                  </a:lnTo>
                  <a:lnTo>
                    <a:pt x="366" y="584"/>
                  </a:lnTo>
                  <a:lnTo>
                    <a:pt x="364" y="556"/>
                  </a:lnTo>
                  <a:lnTo>
                    <a:pt x="364" y="300"/>
                  </a:lnTo>
                  <a:lnTo>
                    <a:pt x="367" y="256"/>
                  </a:lnTo>
                  <a:lnTo>
                    <a:pt x="377" y="214"/>
                  </a:lnTo>
                  <a:lnTo>
                    <a:pt x="391" y="173"/>
                  </a:lnTo>
                  <a:lnTo>
                    <a:pt x="413" y="137"/>
                  </a:lnTo>
                  <a:lnTo>
                    <a:pt x="437" y="103"/>
                  </a:lnTo>
                  <a:lnTo>
                    <a:pt x="466" y="73"/>
                  </a:lnTo>
                  <a:lnTo>
                    <a:pt x="500" y="48"/>
                  </a:lnTo>
                  <a:lnTo>
                    <a:pt x="537" y="28"/>
                  </a:lnTo>
                  <a:lnTo>
                    <a:pt x="578" y="13"/>
                  </a:lnTo>
                  <a:lnTo>
                    <a:pt x="620" y="3"/>
                  </a:lnTo>
                  <a:lnTo>
                    <a:pt x="6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4" name="Group 771"/>
          <p:cNvGrpSpPr/>
          <p:nvPr/>
        </p:nvGrpSpPr>
        <p:grpSpPr>
          <a:xfrm>
            <a:off x="5586035" y="1575364"/>
            <a:ext cx="552450" cy="555624"/>
            <a:chOff x="2493963" y="2687638"/>
            <a:chExt cx="552450" cy="555624"/>
          </a:xfrm>
          <a:solidFill>
            <a:srgbClr val="000000"/>
          </a:solidFill>
        </p:grpSpPr>
        <p:sp>
          <p:nvSpPr>
            <p:cNvPr id="755" name="Freeform 169"/>
            <p:cNvSpPr>
              <a:spLocks/>
            </p:cNvSpPr>
            <p:nvPr/>
          </p:nvSpPr>
          <p:spPr bwMode="auto">
            <a:xfrm>
              <a:off x="2824163" y="2687638"/>
              <a:ext cx="222250" cy="211137"/>
            </a:xfrm>
            <a:custGeom>
              <a:avLst/>
              <a:gdLst>
                <a:gd name="T0" fmla="*/ 355 w 1400"/>
                <a:gd name="T1" fmla="*/ 2 h 1329"/>
                <a:gd name="T2" fmla="*/ 387 w 1400"/>
                <a:gd name="T3" fmla="*/ 21 h 1329"/>
                <a:gd name="T4" fmla="*/ 405 w 1400"/>
                <a:gd name="T5" fmla="*/ 53 h 1329"/>
                <a:gd name="T6" fmla="*/ 405 w 1400"/>
                <a:gd name="T7" fmla="*/ 88 h 1329"/>
                <a:gd name="T8" fmla="*/ 387 w 1400"/>
                <a:gd name="T9" fmla="*/ 120 h 1329"/>
                <a:gd name="T10" fmla="*/ 728 w 1400"/>
                <a:gd name="T11" fmla="*/ 268 h 1329"/>
                <a:gd name="T12" fmla="*/ 855 w 1400"/>
                <a:gd name="T13" fmla="*/ 280 h 1329"/>
                <a:gd name="T14" fmla="*/ 975 w 1400"/>
                <a:gd name="T15" fmla="*/ 315 h 1329"/>
                <a:gd name="T16" fmla="*/ 1084 w 1400"/>
                <a:gd name="T17" fmla="*/ 370 h 1329"/>
                <a:gd name="T18" fmla="*/ 1182 w 1400"/>
                <a:gd name="T19" fmla="*/ 445 h 1329"/>
                <a:gd name="T20" fmla="*/ 1263 w 1400"/>
                <a:gd name="T21" fmla="*/ 534 h 1329"/>
                <a:gd name="T22" fmla="*/ 1328 w 1400"/>
                <a:gd name="T23" fmla="*/ 638 h 1329"/>
                <a:gd name="T24" fmla="*/ 1373 w 1400"/>
                <a:gd name="T25" fmla="*/ 753 h 1329"/>
                <a:gd name="T26" fmla="*/ 1397 w 1400"/>
                <a:gd name="T27" fmla="*/ 878 h 1329"/>
                <a:gd name="T28" fmla="*/ 1400 w 1400"/>
                <a:gd name="T29" fmla="*/ 1258 h 1329"/>
                <a:gd name="T30" fmla="*/ 1390 w 1400"/>
                <a:gd name="T31" fmla="*/ 1295 h 1329"/>
                <a:gd name="T32" fmla="*/ 1366 w 1400"/>
                <a:gd name="T33" fmla="*/ 1320 h 1329"/>
                <a:gd name="T34" fmla="*/ 1330 w 1400"/>
                <a:gd name="T35" fmla="*/ 1329 h 1329"/>
                <a:gd name="T36" fmla="*/ 1295 w 1400"/>
                <a:gd name="T37" fmla="*/ 1320 h 1329"/>
                <a:gd name="T38" fmla="*/ 1270 w 1400"/>
                <a:gd name="T39" fmla="*/ 1295 h 1329"/>
                <a:gd name="T40" fmla="*/ 1260 w 1400"/>
                <a:gd name="T41" fmla="*/ 1258 h 1329"/>
                <a:gd name="T42" fmla="*/ 1257 w 1400"/>
                <a:gd name="T43" fmla="*/ 885 h 1329"/>
                <a:gd name="T44" fmla="*/ 1232 w 1400"/>
                <a:gd name="T45" fmla="*/ 775 h 1329"/>
                <a:gd name="T46" fmla="*/ 1187 w 1400"/>
                <a:gd name="T47" fmla="*/ 673 h 1329"/>
                <a:gd name="T48" fmla="*/ 1122 w 1400"/>
                <a:gd name="T49" fmla="*/ 585 h 1329"/>
                <a:gd name="T50" fmla="*/ 1042 w 1400"/>
                <a:gd name="T51" fmla="*/ 513 h 1329"/>
                <a:gd name="T52" fmla="*/ 947 w 1400"/>
                <a:gd name="T53" fmla="*/ 456 h 1329"/>
                <a:gd name="T54" fmla="*/ 842 w 1400"/>
                <a:gd name="T55" fmla="*/ 421 h 1329"/>
                <a:gd name="T56" fmla="*/ 728 w 1400"/>
                <a:gd name="T57" fmla="*/ 410 h 1329"/>
                <a:gd name="T58" fmla="*/ 387 w 1400"/>
                <a:gd name="T59" fmla="*/ 556 h 1329"/>
                <a:gd name="T60" fmla="*/ 405 w 1400"/>
                <a:gd name="T61" fmla="*/ 588 h 1329"/>
                <a:gd name="T62" fmla="*/ 405 w 1400"/>
                <a:gd name="T63" fmla="*/ 625 h 1329"/>
                <a:gd name="T64" fmla="*/ 387 w 1400"/>
                <a:gd name="T65" fmla="*/ 656 h 1329"/>
                <a:gd name="T66" fmla="*/ 355 w 1400"/>
                <a:gd name="T67" fmla="*/ 675 h 1329"/>
                <a:gd name="T68" fmla="*/ 319 w 1400"/>
                <a:gd name="T69" fmla="*/ 675 h 1329"/>
                <a:gd name="T70" fmla="*/ 287 w 1400"/>
                <a:gd name="T71" fmla="*/ 656 h 1329"/>
                <a:gd name="T72" fmla="*/ 9 w 1400"/>
                <a:gd name="T73" fmla="*/ 372 h 1329"/>
                <a:gd name="T74" fmla="*/ 0 w 1400"/>
                <a:gd name="T75" fmla="*/ 338 h 1329"/>
                <a:gd name="T76" fmla="*/ 9 w 1400"/>
                <a:gd name="T77" fmla="*/ 303 h 1329"/>
                <a:gd name="T78" fmla="*/ 287 w 1400"/>
                <a:gd name="T79" fmla="*/ 21 h 1329"/>
                <a:gd name="T80" fmla="*/ 319 w 1400"/>
                <a:gd name="T81" fmla="*/ 2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00" h="1329">
                  <a:moveTo>
                    <a:pt x="337" y="0"/>
                  </a:moveTo>
                  <a:lnTo>
                    <a:pt x="355" y="2"/>
                  </a:lnTo>
                  <a:lnTo>
                    <a:pt x="372" y="10"/>
                  </a:lnTo>
                  <a:lnTo>
                    <a:pt x="387" y="21"/>
                  </a:lnTo>
                  <a:lnTo>
                    <a:pt x="398" y="36"/>
                  </a:lnTo>
                  <a:lnTo>
                    <a:pt x="405" y="53"/>
                  </a:lnTo>
                  <a:lnTo>
                    <a:pt x="407" y="71"/>
                  </a:lnTo>
                  <a:lnTo>
                    <a:pt x="405" y="88"/>
                  </a:lnTo>
                  <a:lnTo>
                    <a:pt x="398" y="105"/>
                  </a:lnTo>
                  <a:lnTo>
                    <a:pt x="387" y="120"/>
                  </a:lnTo>
                  <a:lnTo>
                    <a:pt x="240" y="268"/>
                  </a:lnTo>
                  <a:lnTo>
                    <a:pt x="728" y="268"/>
                  </a:lnTo>
                  <a:lnTo>
                    <a:pt x="793" y="271"/>
                  </a:lnTo>
                  <a:lnTo>
                    <a:pt x="855" y="280"/>
                  </a:lnTo>
                  <a:lnTo>
                    <a:pt x="917" y="295"/>
                  </a:lnTo>
                  <a:lnTo>
                    <a:pt x="975" y="315"/>
                  </a:lnTo>
                  <a:lnTo>
                    <a:pt x="1031" y="341"/>
                  </a:lnTo>
                  <a:lnTo>
                    <a:pt x="1084" y="370"/>
                  </a:lnTo>
                  <a:lnTo>
                    <a:pt x="1135" y="405"/>
                  </a:lnTo>
                  <a:lnTo>
                    <a:pt x="1182" y="445"/>
                  </a:lnTo>
                  <a:lnTo>
                    <a:pt x="1224" y="487"/>
                  </a:lnTo>
                  <a:lnTo>
                    <a:pt x="1263" y="534"/>
                  </a:lnTo>
                  <a:lnTo>
                    <a:pt x="1298" y="585"/>
                  </a:lnTo>
                  <a:lnTo>
                    <a:pt x="1328" y="638"/>
                  </a:lnTo>
                  <a:lnTo>
                    <a:pt x="1353" y="695"/>
                  </a:lnTo>
                  <a:lnTo>
                    <a:pt x="1373" y="753"/>
                  </a:lnTo>
                  <a:lnTo>
                    <a:pt x="1388" y="815"/>
                  </a:lnTo>
                  <a:lnTo>
                    <a:pt x="1397" y="878"/>
                  </a:lnTo>
                  <a:lnTo>
                    <a:pt x="1400" y="943"/>
                  </a:lnTo>
                  <a:lnTo>
                    <a:pt x="1400" y="1258"/>
                  </a:lnTo>
                  <a:lnTo>
                    <a:pt x="1398" y="1278"/>
                  </a:lnTo>
                  <a:lnTo>
                    <a:pt x="1390" y="1295"/>
                  </a:lnTo>
                  <a:lnTo>
                    <a:pt x="1380" y="1308"/>
                  </a:lnTo>
                  <a:lnTo>
                    <a:pt x="1366" y="1320"/>
                  </a:lnTo>
                  <a:lnTo>
                    <a:pt x="1349" y="1327"/>
                  </a:lnTo>
                  <a:lnTo>
                    <a:pt x="1330" y="1329"/>
                  </a:lnTo>
                  <a:lnTo>
                    <a:pt x="1311" y="1327"/>
                  </a:lnTo>
                  <a:lnTo>
                    <a:pt x="1295" y="1320"/>
                  </a:lnTo>
                  <a:lnTo>
                    <a:pt x="1280" y="1308"/>
                  </a:lnTo>
                  <a:lnTo>
                    <a:pt x="1270" y="1295"/>
                  </a:lnTo>
                  <a:lnTo>
                    <a:pt x="1262" y="1278"/>
                  </a:lnTo>
                  <a:lnTo>
                    <a:pt x="1260" y="1258"/>
                  </a:lnTo>
                  <a:lnTo>
                    <a:pt x="1260" y="944"/>
                  </a:lnTo>
                  <a:lnTo>
                    <a:pt x="1257" y="885"/>
                  </a:lnTo>
                  <a:lnTo>
                    <a:pt x="1247" y="829"/>
                  </a:lnTo>
                  <a:lnTo>
                    <a:pt x="1232" y="775"/>
                  </a:lnTo>
                  <a:lnTo>
                    <a:pt x="1212" y="723"/>
                  </a:lnTo>
                  <a:lnTo>
                    <a:pt x="1187" y="673"/>
                  </a:lnTo>
                  <a:lnTo>
                    <a:pt x="1157" y="628"/>
                  </a:lnTo>
                  <a:lnTo>
                    <a:pt x="1122" y="585"/>
                  </a:lnTo>
                  <a:lnTo>
                    <a:pt x="1084" y="547"/>
                  </a:lnTo>
                  <a:lnTo>
                    <a:pt x="1042" y="513"/>
                  </a:lnTo>
                  <a:lnTo>
                    <a:pt x="996" y="482"/>
                  </a:lnTo>
                  <a:lnTo>
                    <a:pt x="947" y="456"/>
                  </a:lnTo>
                  <a:lnTo>
                    <a:pt x="895" y="436"/>
                  </a:lnTo>
                  <a:lnTo>
                    <a:pt x="842" y="421"/>
                  </a:lnTo>
                  <a:lnTo>
                    <a:pt x="786" y="413"/>
                  </a:lnTo>
                  <a:lnTo>
                    <a:pt x="728" y="410"/>
                  </a:lnTo>
                  <a:lnTo>
                    <a:pt x="240" y="410"/>
                  </a:lnTo>
                  <a:lnTo>
                    <a:pt x="387" y="556"/>
                  </a:lnTo>
                  <a:lnTo>
                    <a:pt x="398" y="571"/>
                  </a:lnTo>
                  <a:lnTo>
                    <a:pt x="405" y="588"/>
                  </a:lnTo>
                  <a:lnTo>
                    <a:pt x="407" y="606"/>
                  </a:lnTo>
                  <a:lnTo>
                    <a:pt x="405" y="625"/>
                  </a:lnTo>
                  <a:lnTo>
                    <a:pt x="398" y="641"/>
                  </a:lnTo>
                  <a:lnTo>
                    <a:pt x="387" y="656"/>
                  </a:lnTo>
                  <a:lnTo>
                    <a:pt x="372" y="667"/>
                  </a:lnTo>
                  <a:lnTo>
                    <a:pt x="355" y="675"/>
                  </a:lnTo>
                  <a:lnTo>
                    <a:pt x="337" y="677"/>
                  </a:lnTo>
                  <a:lnTo>
                    <a:pt x="319" y="675"/>
                  </a:lnTo>
                  <a:lnTo>
                    <a:pt x="302" y="667"/>
                  </a:lnTo>
                  <a:lnTo>
                    <a:pt x="287" y="656"/>
                  </a:lnTo>
                  <a:lnTo>
                    <a:pt x="21" y="388"/>
                  </a:lnTo>
                  <a:lnTo>
                    <a:pt x="9" y="372"/>
                  </a:lnTo>
                  <a:lnTo>
                    <a:pt x="3" y="357"/>
                  </a:lnTo>
                  <a:lnTo>
                    <a:pt x="0" y="338"/>
                  </a:lnTo>
                  <a:lnTo>
                    <a:pt x="3" y="320"/>
                  </a:lnTo>
                  <a:lnTo>
                    <a:pt x="9" y="303"/>
                  </a:lnTo>
                  <a:lnTo>
                    <a:pt x="21" y="288"/>
                  </a:lnTo>
                  <a:lnTo>
                    <a:pt x="287" y="21"/>
                  </a:lnTo>
                  <a:lnTo>
                    <a:pt x="302" y="10"/>
                  </a:lnTo>
                  <a:lnTo>
                    <a:pt x="319" y="2"/>
                  </a:lnTo>
                  <a:lnTo>
                    <a:pt x="3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170"/>
            <p:cNvSpPr>
              <a:spLocks noEditPoints="1"/>
            </p:cNvSpPr>
            <p:nvPr/>
          </p:nvSpPr>
          <p:spPr bwMode="auto">
            <a:xfrm>
              <a:off x="2778126" y="2974975"/>
              <a:ext cx="266700" cy="268287"/>
            </a:xfrm>
            <a:custGeom>
              <a:avLst/>
              <a:gdLst>
                <a:gd name="T0" fmla="*/ 141 w 1682"/>
                <a:gd name="T1" fmla="*/ 140 h 1686"/>
                <a:gd name="T2" fmla="*/ 141 w 1682"/>
                <a:gd name="T3" fmla="*/ 1545 h 1686"/>
                <a:gd name="T4" fmla="*/ 1541 w 1682"/>
                <a:gd name="T5" fmla="*/ 1545 h 1686"/>
                <a:gd name="T6" fmla="*/ 1541 w 1682"/>
                <a:gd name="T7" fmla="*/ 140 h 1686"/>
                <a:gd name="T8" fmla="*/ 141 w 1682"/>
                <a:gd name="T9" fmla="*/ 140 h 1686"/>
                <a:gd name="T10" fmla="*/ 70 w 1682"/>
                <a:gd name="T11" fmla="*/ 0 h 1686"/>
                <a:gd name="T12" fmla="*/ 1611 w 1682"/>
                <a:gd name="T13" fmla="*/ 0 h 1686"/>
                <a:gd name="T14" fmla="*/ 1630 w 1682"/>
                <a:gd name="T15" fmla="*/ 2 h 1686"/>
                <a:gd name="T16" fmla="*/ 1647 w 1682"/>
                <a:gd name="T17" fmla="*/ 9 h 1686"/>
                <a:gd name="T18" fmla="*/ 1660 w 1682"/>
                <a:gd name="T19" fmla="*/ 20 h 1686"/>
                <a:gd name="T20" fmla="*/ 1672 w 1682"/>
                <a:gd name="T21" fmla="*/ 34 h 1686"/>
                <a:gd name="T22" fmla="*/ 1678 w 1682"/>
                <a:gd name="T23" fmla="*/ 51 h 1686"/>
                <a:gd name="T24" fmla="*/ 1682 w 1682"/>
                <a:gd name="T25" fmla="*/ 70 h 1686"/>
                <a:gd name="T26" fmla="*/ 1682 w 1682"/>
                <a:gd name="T27" fmla="*/ 1615 h 1686"/>
                <a:gd name="T28" fmla="*/ 1678 w 1682"/>
                <a:gd name="T29" fmla="*/ 1634 h 1686"/>
                <a:gd name="T30" fmla="*/ 1672 w 1682"/>
                <a:gd name="T31" fmla="*/ 1651 h 1686"/>
                <a:gd name="T32" fmla="*/ 1660 w 1682"/>
                <a:gd name="T33" fmla="*/ 1665 h 1686"/>
                <a:gd name="T34" fmla="*/ 1647 w 1682"/>
                <a:gd name="T35" fmla="*/ 1677 h 1686"/>
                <a:gd name="T36" fmla="*/ 1630 w 1682"/>
                <a:gd name="T37" fmla="*/ 1683 h 1686"/>
                <a:gd name="T38" fmla="*/ 1611 w 1682"/>
                <a:gd name="T39" fmla="*/ 1686 h 1686"/>
                <a:gd name="T40" fmla="*/ 70 w 1682"/>
                <a:gd name="T41" fmla="*/ 1686 h 1686"/>
                <a:gd name="T42" fmla="*/ 52 w 1682"/>
                <a:gd name="T43" fmla="*/ 1683 h 1686"/>
                <a:gd name="T44" fmla="*/ 35 w 1682"/>
                <a:gd name="T45" fmla="*/ 1676 h 1686"/>
                <a:gd name="T46" fmla="*/ 22 w 1682"/>
                <a:gd name="T47" fmla="*/ 1665 h 1686"/>
                <a:gd name="T48" fmla="*/ 10 w 1682"/>
                <a:gd name="T49" fmla="*/ 1650 h 1686"/>
                <a:gd name="T50" fmla="*/ 4 w 1682"/>
                <a:gd name="T51" fmla="*/ 1634 h 1686"/>
                <a:gd name="T52" fmla="*/ 0 w 1682"/>
                <a:gd name="T53" fmla="*/ 1615 h 1686"/>
                <a:gd name="T54" fmla="*/ 0 w 1682"/>
                <a:gd name="T55" fmla="*/ 70 h 1686"/>
                <a:gd name="T56" fmla="*/ 4 w 1682"/>
                <a:gd name="T57" fmla="*/ 51 h 1686"/>
                <a:gd name="T58" fmla="*/ 10 w 1682"/>
                <a:gd name="T59" fmla="*/ 34 h 1686"/>
                <a:gd name="T60" fmla="*/ 22 w 1682"/>
                <a:gd name="T61" fmla="*/ 20 h 1686"/>
                <a:gd name="T62" fmla="*/ 35 w 1682"/>
                <a:gd name="T63" fmla="*/ 9 h 1686"/>
                <a:gd name="T64" fmla="*/ 52 w 1682"/>
                <a:gd name="T65" fmla="*/ 2 h 1686"/>
                <a:gd name="T66" fmla="*/ 70 w 1682"/>
                <a:gd name="T67" fmla="*/ 0 h 1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82" h="1686">
                  <a:moveTo>
                    <a:pt x="141" y="140"/>
                  </a:moveTo>
                  <a:lnTo>
                    <a:pt x="141" y="1545"/>
                  </a:lnTo>
                  <a:lnTo>
                    <a:pt x="1541" y="1545"/>
                  </a:lnTo>
                  <a:lnTo>
                    <a:pt x="1541" y="140"/>
                  </a:lnTo>
                  <a:lnTo>
                    <a:pt x="141" y="140"/>
                  </a:lnTo>
                  <a:close/>
                  <a:moveTo>
                    <a:pt x="70" y="0"/>
                  </a:moveTo>
                  <a:lnTo>
                    <a:pt x="1611" y="0"/>
                  </a:lnTo>
                  <a:lnTo>
                    <a:pt x="1630" y="2"/>
                  </a:lnTo>
                  <a:lnTo>
                    <a:pt x="1647" y="9"/>
                  </a:lnTo>
                  <a:lnTo>
                    <a:pt x="1660" y="20"/>
                  </a:lnTo>
                  <a:lnTo>
                    <a:pt x="1672" y="34"/>
                  </a:lnTo>
                  <a:lnTo>
                    <a:pt x="1678" y="51"/>
                  </a:lnTo>
                  <a:lnTo>
                    <a:pt x="1682" y="70"/>
                  </a:lnTo>
                  <a:lnTo>
                    <a:pt x="1682" y="1615"/>
                  </a:lnTo>
                  <a:lnTo>
                    <a:pt x="1678" y="1634"/>
                  </a:lnTo>
                  <a:lnTo>
                    <a:pt x="1672" y="1651"/>
                  </a:lnTo>
                  <a:lnTo>
                    <a:pt x="1660" y="1665"/>
                  </a:lnTo>
                  <a:lnTo>
                    <a:pt x="1647" y="1677"/>
                  </a:lnTo>
                  <a:lnTo>
                    <a:pt x="1630" y="1683"/>
                  </a:lnTo>
                  <a:lnTo>
                    <a:pt x="1611" y="1686"/>
                  </a:lnTo>
                  <a:lnTo>
                    <a:pt x="70" y="1686"/>
                  </a:lnTo>
                  <a:lnTo>
                    <a:pt x="52" y="1683"/>
                  </a:lnTo>
                  <a:lnTo>
                    <a:pt x="35" y="1676"/>
                  </a:lnTo>
                  <a:lnTo>
                    <a:pt x="22" y="1665"/>
                  </a:lnTo>
                  <a:lnTo>
                    <a:pt x="10" y="1650"/>
                  </a:lnTo>
                  <a:lnTo>
                    <a:pt x="4" y="1634"/>
                  </a:lnTo>
                  <a:lnTo>
                    <a:pt x="0" y="1615"/>
                  </a:lnTo>
                  <a:lnTo>
                    <a:pt x="0" y="70"/>
                  </a:lnTo>
                  <a:lnTo>
                    <a:pt x="4" y="51"/>
                  </a:lnTo>
                  <a:lnTo>
                    <a:pt x="10" y="34"/>
                  </a:lnTo>
                  <a:lnTo>
                    <a:pt x="22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171"/>
            <p:cNvSpPr>
              <a:spLocks/>
            </p:cNvSpPr>
            <p:nvPr/>
          </p:nvSpPr>
          <p:spPr bwMode="auto">
            <a:xfrm>
              <a:off x="2493963" y="3032125"/>
              <a:ext cx="222250" cy="211137"/>
            </a:xfrm>
            <a:custGeom>
              <a:avLst/>
              <a:gdLst>
                <a:gd name="T0" fmla="*/ 89 w 1400"/>
                <a:gd name="T1" fmla="*/ 2 h 1328"/>
                <a:gd name="T2" fmla="*/ 120 w 1400"/>
                <a:gd name="T3" fmla="*/ 20 h 1328"/>
                <a:gd name="T4" fmla="*/ 138 w 1400"/>
                <a:gd name="T5" fmla="*/ 51 h 1328"/>
                <a:gd name="T6" fmla="*/ 141 w 1400"/>
                <a:gd name="T7" fmla="*/ 386 h 1328"/>
                <a:gd name="T8" fmla="*/ 153 w 1400"/>
                <a:gd name="T9" fmla="*/ 501 h 1328"/>
                <a:gd name="T10" fmla="*/ 188 w 1400"/>
                <a:gd name="T11" fmla="*/ 606 h 1328"/>
                <a:gd name="T12" fmla="*/ 244 w 1400"/>
                <a:gd name="T13" fmla="*/ 701 h 1328"/>
                <a:gd name="T14" fmla="*/ 317 w 1400"/>
                <a:gd name="T15" fmla="*/ 783 h 1328"/>
                <a:gd name="T16" fmla="*/ 405 w 1400"/>
                <a:gd name="T17" fmla="*/ 847 h 1328"/>
                <a:gd name="T18" fmla="*/ 505 w 1400"/>
                <a:gd name="T19" fmla="*/ 892 h 1328"/>
                <a:gd name="T20" fmla="*/ 615 w 1400"/>
                <a:gd name="T21" fmla="*/ 917 h 1328"/>
                <a:gd name="T22" fmla="*/ 1161 w 1400"/>
                <a:gd name="T23" fmla="*/ 920 h 1328"/>
                <a:gd name="T24" fmla="*/ 1003 w 1400"/>
                <a:gd name="T25" fmla="*/ 757 h 1328"/>
                <a:gd name="T26" fmla="*/ 993 w 1400"/>
                <a:gd name="T27" fmla="*/ 723 h 1328"/>
                <a:gd name="T28" fmla="*/ 1003 w 1400"/>
                <a:gd name="T29" fmla="*/ 688 h 1328"/>
                <a:gd name="T30" fmla="*/ 1029 w 1400"/>
                <a:gd name="T31" fmla="*/ 662 h 1328"/>
                <a:gd name="T32" fmla="*/ 1064 w 1400"/>
                <a:gd name="T33" fmla="*/ 653 h 1328"/>
                <a:gd name="T34" fmla="*/ 1098 w 1400"/>
                <a:gd name="T35" fmla="*/ 662 h 1328"/>
                <a:gd name="T36" fmla="*/ 1380 w 1400"/>
                <a:gd name="T37" fmla="*/ 940 h 1328"/>
                <a:gd name="T38" fmla="*/ 1398 w 1400"/>
                <a:gd name="T39" fmla="*/ 972 h 1328"/>
                <a:gd name="T40" fmla="*/ 1398 w 1400"/>
                <a:gd name="T41" fmla="*/ 1008 h 1328"/>
                <a:gd name="T42" fmla="*/ 1380 w 1400"/>
                <a:gd name="T43" fmla="*/ 1040 h 1328"/>
                <a:gd name="T44" fmla="*/ 1098 w 1400"/>
                <a:gd name="T45" fmla="*/ 1319 h 1328"/>
                <a:gd name="T46" fmla="*/ 1064 w 1400"/>
                <a:gd name="T47" fmla="*/ 1328 h 1328"/>
                <a:gd name="T48" fmla="*/ 1029 w 1400"/>
                <a:gd name="T49" fmla="*/ 1319 h 1328"/>
                <a:gd name="T50" fmla="*/ 1003 w 1400"/>
                <a:gd name="T51" fmla="*/ 1292 h 1328"/>
                <a:gd name="T52" fmla="*/ 993 w 1400"/>
                <a:gd name="T53" fmla="*/ 1257 h 1328"/>
                <a:gd name="T54" fmla="*/ 1003 w 1400"/>
                <a:gd name="T55" fmla="*/ 1223 h 1328"/>
                <a:gd name="T56" fmla="*/ 1161 w 1400"/>
                <a:gd name="T57" fmla="*/ 1060 h 1328"/>
                <a:gd name="T58" fmla="*/ 608 w 1400"/>
                <a:gd name="T59" fmla="*/ 1057 h 1328"/>
                <a:gd name="T60" fmla="*/ 484 w 1400"/>
                <a:gd name="T61" fmla="*/ 1034 h 1328"/>
                <a:gd name="T62" fmla="*/ 370 w 1400"/>
                <a:gd name="T63" fmla="*/ 988 h 1328"/>
                <a:gd name="T64" fmla="*/ 266 w 1400"/>
                <a:gd name="T65" fmla="*/ 923 h 1328"/>
                <a:gd name="T66" fmla="*/ 177 w 1400"/>
                <a:gd name="T67" fmla="*/ 841 h 1328"/>
                <a:gd name="T68" fmla="*/ 103 w 1400"/>
                <a:gd name="T69" fmla="*/ 743 h 1328"/>
                <a:gd name="T70" fmla="*/ 48 w 1400"/>
                <a:gd name="T71" fmla="*/ 634 h 1328"/>
                <a:gd name="T72" fmla="*/ 13 w 1400"/>
                <a:gd name="T73" fmla="*/ 514 h 1328"/>
                <a:gd name="T74" fmla="*/ 0 w 1400"/>
                <a:gd name="T75" fmla="*/ 386 h 1328"/>
                <a:gd name="T76" fmla="*/ 3 w 1400"/>
                <a:gd name="T77" fmla="*/ 51 h 1328"/>
                <a:gd name="T78" fmla="*/ 21 w 1400"/>
                <a:gd name="T79" fmla="*/ 20 h 1328"/>
                <a:gd name="T80" fmla="*/ 52 w 1400"/>
                <a:gd name="T81" fmla="*/ 2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00" h="1328">
                  <a:moveTo>
                    <a:pt x="71" y="0"/>
                  </a:moveTo>
                  <a:lnTo>
                    <a:pt x="89" y="2"/>
                  </a:lnTo>
                  <a:lnTo>
                    <a:pt x="106" y="9"/>
                  </a:lnTo>
                  <a:lnTo>
                    <a:pt x="120" y="20"/>
                  </a:lnTo>
                  <a:lnTo>
                    <a:pt x="131" y="34"/>
                  </a:lnTo>
                  <a:lnTo>
                    <a:pt x="138" y="51"/>
                  </a:lnTo>
                  <a:lnTo>
                    <a:pt x="141" y="70"/>
                  </a:lnTo>
                  <a:lnTo>
                    <a:pt x="141" y="386"/>
                  </a:lnTo>
                  <a:lnTo>
                    <a:pt x="144" y="445"/>
                  </a:lnTo>
                  <a:lnTo>
                    <a:pt x="153" y="501"/>
                  </a:lnTo>
                  <a:lnTo>
                    <a:pt x="167" y="555"/>
                  </a:lnTo>
                  <a:lnTo>
                    <a:pt x="188" y="606"/>
                  </a:lnTo>
                  <a:lnTo>
                    <a:pt x="213" y="655"/>
                  </a:lnTo>
                  <a:lnTo>
                    <a:pt x="244" y="701"/>
                  </a:lnTo>
                  <a:lnTo>
                    <a:pt x="278" y="743"/>
                  </a:lnTo>
                  <a:lnTo>
                    <a:pt x="317" y="783"/>
                  </a:lnTo>
                  <a:lnTo>
                    <a:pt x="358" y="817"/>
                  </a:lnTo>
                  <a:lnTo>
                    <a:pt x="405" y="847"/>
                  </a:lnTo>
                  <a:lnTo>
                    <a:pt x="454" y="872"/>
                  </a:lnTo>
                  <a:lnTo>
                    <a:pt x="505" y="892"/>
                  </a:lnTo>
                  <a:lnTo>
                    <a:pt x="559" y="907"/>
                  </a:lnTo>
                  <a:lnTo>
                    <a:pt x="615" y="917"/>
                  </a:lnTo>
                  <a:lnTo>
                    <a:pt x="673" y="920"/>
                  </a:lnTo>
                  <a:lnTo>
                    <a:pt x="1161" y="920"/>
                  </a:lnTo>
                  <a:lnTo>
                    <a:pt x="1014" y="773"/>
                  </a:lnTo>
                  <a:lnTo>
                    <a:pt x="1003" y="757"/>
                  </a:lnTo>
                  <a:lnTo>
                    <a:pt x="995" y="741"/>
                  </a:lnTo>
                  <a:lnTo>
                    <a:pt x="993" y="723"/>
                  </a:lnTo>
                  <a:lnTo>
                    <a:pt x="995" y="705"/>
                  </a:lnTo>
                  <a:lnTo>
                    <a:pt x="1003" y="688"/>
                  </a:lnTo>
                  <a:lnTo>
                    <a:pt x="1014" y="673"/>
                  </a:lnTo>
                  <a:lnTo>
                    <a:pt x="1029" y="662"/>
                  </a:lnTo>
                  <a:lnTo>
                    <a:pt x="1046" y="655"/>
                  </a:lnTo>
                  <a:lnTo>
                    <a:pt x="1064" y="653"/>
                  </a:lnTo>
                  <a:lnTo>
                    <a:pt x="1081" y="655"/>
                  </a:lnTo>
                  <a:lnTo>
                    <a:pt x="1098" y="662"/>
                  </a:lnTo>
                  <a:lnTo>
                    <a:pt x="1113" y="673"/>
                  </a:lnTo>
                  <a:lnTo>
                    <a:pt x="1380" y="940"/>
                  </a:lnTo>
                  <a:lnTo>
                    <a:pt x="1392" y="956"/>
                  </a:lnTo>
                  <a:lnTo>
                    <a:pt x="1398" y="972"/>
                  </a:lnTo>
                  <a:lnTo>
                    <a:pt x="1400" y="990"/>
                  </a:lnTo>
                  <a:lnTo>
                    <a:pt x="1398" y="1008"/>
                  </a:lnTo>
                  <a:lnTo>
                    <a:pt x="1392" y="1025"/>
                  </a:lnTo>
                  <a:lnTo>
                    <a:pt x="1380" y="1040"/>
                  </a:lnTo>
                  <a:lnTo>
                    <a:pt x="1113" y="1307"/>
                  </a:lnTo>
                  <a:lnTo>
                    <a:pt x="1098" y="1319"/>
                  </a:lnTo>
                  <a:lnTo>
                    <a:pt x="1081" y="1325"/>
                  </a:lnTo>
                  <a:lnTo>
                    <a:pt x="1064" y="1328"/>
                  </a:lnTo>
                  <a:lnTo>
                    <a:pt x="1046" y="1325"/>
                  </a:lnTo>
                  <a:lnTo>
                    <a:pt x="1029" y="1319"/>
                  </a:lnTo>
                  <a:lnTo>
                    <a:pt x="1014" y="1307"/>
                  </a:lnTo>
                  <a:lnTo>
                    <a:pt x="1003" y="1292"/>
                  </a:lnTo>
                  <a:lnTo>
                    <a:pt x="995" y="1275"/>
                  </a:lnTo>
                  <a:lnTo>
                    <a:pt x="993" y="1257"/>
                  </a:lnTo>
                  <a:lnTo>
                    <a:pt x="995" y="1240"/>
                  </a:lnTo>
                  <a:lnTo>
                    <a:pt x="1003" y="1223"/>
                  </a:lnTo>
                  <a:lnTo>
                    <a:pt x="1014" y="1208"/>
                  </a:lnTo>
                  <a:lnTo>
                    <a:pt x="1161" y="1060"/>
                  </a:lnTo>
                  <a:lnTo>
                    <a:pt x="673" y="1060"/>
                  </a:lnTo>
                  <a:lnTo>
                    <a:pt x="608" y="1057"/>
                  </a:lnTo>
                  <a:lnTo>
                    <a:pt x="545" y="1049"/>
                  </a:lnTo>
                  <a:lnTo>
                    <a:pt x="484" y="1034"/>
                  </a:lnTo>
                  <a:lnTo>
                    <a:pt x="426" y="1014"/>
                  </a:lnTo>
                  <a:lnTo>
                    <a:pt x="370" y="988"/>
                  </a:lnTo>
                  <a:lnTo>
                    <a:pt x="316" y="958"/>
                  </a:lnTo>
                  <a:lnTo>
                    <a:pt x="266" y="923"/>
                  </a:lnTo>
                  <a:lnTo>
                    <a:pt x="219" y="884"/>
                  </a:lnTo>
                  <a:lnTo>
                    <a:pt x="177" y="841"/>
                  </a:lnTo>
                  <a:lnTo>
                    <a:pt x="138" y="795"/>
                  </a:lnTo>
                  <a:lnTo>
                    <a:pt x="103" y="743"/>
                  </a:lnTo>
                  <a:lnTo>
                    <a:pt x="73" y="690"/>
                  </a:lnTo>
                  <a:lnTo>
                    <a:pt x="48" y="634"/>
                  </a:lnTo>
                  <a:lnTo>
                    <a:pt x="28" y="575"/>
                  </a:lnTo>
                  <a:lnTo>
                    <a:pt x="13" y="514"/>
                  </a:lnTo>
                  <a:lnTo>
                    <a:pt x="3" y="451"/>
                  </a:lnTo>
                  <a:lnTo>
                    <a:pt x="0" y="386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172"/>
            <p:cNvSpPr>
              <a:spLocks noEditPoints="1"/>
            </p:cNvSpPr>
            <p:nvPr/>
          </p:nvSpPr>
          <p:spPr bwMode="auto">
            <a:xfrm>
              <a:off x="2495551" y="2687638"/>
              <a:ext cx="266700" cy="268287"/>
            </a:xfrm>
            <a:custGeom>
              <a:avLst/>
              <a:gdLst>
                <a:gd name="T0" fmla="*/ 140 w 1680"/>
                <a:gd name="T1" fmla="*/ 142 h 1687"/>
                <a:gd name="T2" fmla="*/ 140 w 1680"/>
                <a:gd name="T3" fmla="*/ 1546 h 1687"/>
                <a:gd name="T4" fmla="*/ 1541 w 1680"/>
                <a:gd name="T5" fmla="*/ 1546 h 1687"/>
                <a:gd name="T6" fmla="*/ 1541 w 1680"/>
                <a:gd name="T7" fmla="*/ 142 h 1687"/>
                <a:gd name="T8" fmla="*/ 140 w 1680"/>
                <a:gd name="T9" fmla="*/ 142 h 1687"/>
                <a:gd name="T10" fmla="*/ 70 w 1680"/>
                <a:gd name="T11" fmla="*/ 0 h 1687"/>
                <a:gd name="T12" fmla="*/ 1611 w 1680"/>
                <a:gd name="T13" fmla="*/ 0 h 1687"/>
                <a:gd name="T14" fmla="*/ 1630 w 1680"/>
                <a:gd name="T15" fmla="*/ 3 h 1687"/>
                <a:gd name="T16" fmla="*/ 1647 w 1680"/>
                <a:gd name="T17" fmla="*/ 10 h 1687"/>
                <a:gd name="T18" fmla="*/ 1660 w 1680"/>
                <a:gd name="T19" fmla="*/ 21 h 1687"/>
                <a:gd name="T20" fmla="*/ 1671 w 1680"/>
                <a:gd name="T21" fmla="*/ 35 h 1687"/>
                <a:gd name="T22" fmla="*/ 1678 w 1680"/>
                <a:gd name="T23" fmla="*/ 52 h 1687"/>
                <a:gd name="T24" fmla="*/ 1680 w 1680"/>
                <a:gd name="T25" fmla="*/ 71 h 1687"/>
                <a:gd name="T26" fmla="*/ 1680 w 1680"/>
                <a:gd name="T27" fmla="*/ 1617 h 1687"/>
                <a:gd name="T28" fmla="*/ 1678 w 1680"/>
                <a:gd name="T29" fmla="*/ 1635 h 1687"/>
                <a:gd name="T30" fmla="*/ 1671 w 1680"/>
                <a:gd name="T31" fmla="*/ 1652 h 1687"/>
                <a:gd name="T32" fmla="*/ 1660 w 1680"/>
                <a:gd name="T33" fmla="*/ 1666 h 1687"/>
                <a:gd name="T34" fmla="*/ 1647 w 1680"/>
                <a:gd name="T35" fmla="*/ 1678 h 1687"/>
                <a:gd name="T36" fmla="*/ 1630 w 1680"/>
                <a:gd name="T37" fmla="*/ 1684 h 1687"/>
                <a:gd name="T38" fmla="*/ 1611 w 1680"/>
                <a:gd name="T39" fmla="*/ 1687 h 1687"/>
                <a:gd name="T40" fmla="*/ 70 w 1680"/>
                <a:gd name="T41" fmla="*/ 1687 h 1687"/>
                <a:gd name="T42" fmla="*/ 52 w 1680"/>
                <a:gd name="T43" fmla="*/ 1684 h 1687"/>
                <a:gd name="T44" fmla="*/ 35 w 1680"/>
                <a:gd name="T45" fmla="*/ 1678 h 1687"/>
                <a:gd name="T46" fmla="*/ 21 w 1680"/>
                <a:gd name="T47" fmla="*/ 1666 h 1687"/>
                <a:gd name="T48" fmla="*/ 10 w 1680"/>
                <a:gd name="T49" fmla="*/ 1652 h 1687"/>
                <a:gd name="T50" fmla="*/ 2 w 1680"/>
                <a:gd name="T51" fmla="*/ 1635 h 1687"/>
                <a:gd name="T52" fmla="*/ 0 w 1680"/>
                <a:gd name="T53" fmla="*/ 1617 h 1687"/>
                <a:gd name="T54" fmla="*/ 0 w 1680"/>
                <a:gd name="T55" fmla="*/ 71 h 1687"/>
                <a:gd name="T56" fmla="*/ 2 w 1680"/>
                <a:gd name="T57" fmla="*/ 52 h 1687"/>
                <a:gd name="T58" fmla="*/ 10 w 1680"/>
                <a:gd name="T59" fmla="*/ 35 h 1687"/>
                <a:gd name="T60" fmla="*/ 21 w 1680"/>
                <a:gd name="T61" fmla="*/ 21 h 1687"/>
                <a:gd name="T62" fmla="*/ 35 w 1680"/>
                <a:gd name="T63" fmla="*/ 10 h 1687"/>
                <a:gd name="T64" fmla="*/ 52 w 1680"/>
                <a:gd name="T65" fmla="*/ 3 h 1687"/>
                <a:gd name="T66" fmla="*/ 70 w 1680"/>
                <a:gd name="T67" fmla="*/ 0 h 1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80" h="1687">
                  <a:moveTo>
                    <a:pt x="140" y="142"/>
                  </a:moveTo>
                  <a:lnTo>
                    <a:pt x="140" y="1546"/>
                  </a:lnTo>
                  <a:lnTo>
                    <a:pt x="1541" y="1546"/>
                  </a:lnTo>
                  <a:lnTo>
                    <a:pt x="1541" y="142"/>
                  </a:lnTo>
                  <a:lnTo>
                    <a:pt x="140" y="142"/>
                  </a:lnTo>
                  <a:close/>
                  <a:moveTo>
                    <a:pt x="70" y="0"/>
                  </a:moveTo>
                  <a:lnTo>
                    <a:pt x="1611" y="0"/>
                  </a:lnTo>
                  <a:lnTo>
                    <a:pt x="1630" y="3"/>
                  </a:lnTo>
                  <a:lnTo>
                    <a:pt x="1647" y="10"/>
                  </a:lnTo>
                  <a:lnTo>
                    <a:pt x="1660" y="21"/>
                  </a:lnTo>
                  <a:lnTo>
                    <a:pt x="1671" y="35"/>
                  </a:lnTo>
                  <a:lnTo>
                    <a:pt x="1678" y="52"/>
                  </a:lnTo>
                  <a:lnTo>
                    <a:pt x="1680" y="71"/>
                  </a:lnTo>
                  <a:lnTo>
                    <a:pt x="1680" y="1617"/>
                  </a:lnTo>
                  <a:lnTo>
                    <a:pt x="1678" y="1635"/>
                  </a:lnTo>
                  <a:lnTo>
                    <a:pt x="1671" y="1652"/>
                  </a:lnTo>
                  <a:lnTo>
                    <a:pt x="1660" y="1666"/>
                  </a:lnTo>
                  <a:lnTo>
                    <a:pt x="1647" y="1678"/>
                  </a:lnTo>
                  <a:lnTo>
                    <a:pt x="1630" y="1684"/>
                  </a:lnTo>
                  <a:lnTo>
                    <a:pt x="1611" y="1687"/>
                  </a:lnTo>
                  <a:lnTo>
                    <a:pt x="70" y="1687"/>
                  </a:lnTo>
                  <a:lnTo>
                    <a:pt x="52" y="1684"/>
                  </a:lnTo>
                  <a:lnTo>
                    <a:pt x="35" y="1678"/>
                  </a:lnTo>
                  <a:lnTo>
                    <a:pt x="21" y="1666"/>
                  </a:lnTo>
                  <a:lnTo>
                    <a:pt x="10" y="1652"/>
                  </a:lnTo>
                  <a:lnTo>
                    <a:pt x="2" y="1635"/>
                  </a:lnTo>
                  <a:lnTo>
                    <a:pt x="0" y="1617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9" name="Group 777"/>
          <p:cNvGrpSpPr/>
          <p:nvPr/>
        </p:nvGrpSpPr>
        <p:grpSpPr>
          <a:xfrm>
            <a:off x="4684672" y="1576951"/>
            <a:ext cx="484188" cy="552451"/>
            <a:chOff x="1617663" y="2689225"/>
            <a:chExt cx="484188" cy="552451"/>
          </a:xfrm>
          <a:solidFill>
            <a:srgbClr val="000000"/>
          </a:solidFill>
        </p:grpSpPr>
        <p:sp>
          <p:nvSpPr>
            <p:cNvPr id="760" name="Freeform 177"/>
            <p:cNvSpPr>
              <a:spLocks/>
            </p:cNvSpPr>
            <p:nvPr/>
          </p:nvSpPr>
          <p:spPr bwMode="auto">
            <a:xfrm>
              <a:off x="1746251" y="2786063"/>
              <a:ext cx="227013" cy="455613"/>
            </a:xfrm>
            <a:custGeom>
              <a:avLst/>
              <a:gdLst>
                <a:gd name="T0" fmla="*/ 713 w 1425"/>
                <a:gd name="T1" fmla="*/ 0 h 2870"/>
                <a:gd name="T2" fmla="*/ 730 w 1425"/>
                <a:gd name="T3" fmla="*/ 2 h 2870"/>
                <a:gd name="T4" fmla="*/ 748 w 1425"/>
                <a:gd name="T5" fmla="*/ 10 h 2870"/>
                <a:gd name="T6" fmla="*/ 763 w 1425"/>
                <a:gd name="T7" fmla="*/ 21 h 2870"/>
                <a:gd name="T8" fmla="*/ 1405 w 1425"/>
                <a:gd name="T9" fmla="*/ 666 h 2870"/>
                <a:gd name="T10" fmla="*/ 1417 w 1425"/>
                <a:gd name="T11" fmla="*/ 681 h 2870"/>
                <a:gd name="T12" fmla="*/ 1423 w 1425"/>
                <a:gd name="T13" fmla="*/ 698 h 2870"/>
                <a:gd name="T14" fmla="*/ 1425 w 1425"/>
                <a:gd name="T15" fmla="*/ 716 h 2870"/>
                <a:gd name="T16" fmla="*/ 1423 w 1425"/>
                <a:gd name="T17" fmla="*/ 733 h 2870"/>
                <a:gd name="T18" fmla="*/ 1417 w 1425"/>
                <a:gd name="T19" fmla="*/ 750 h 2870"/>
                <a:gd name="T20" fmla="*/ 1405 w 1425"/>
                <a:gd name="T21" fmla="*/ 766 h 2870"/>
                <a:gd name="T22" fmla="*/ 1390 w 1425"/>
                <a:gd name="T23" fmla="*/ 777 h 2870"/>
                <a:gd name="T24" fmla="*/ 1373 w 1425"/>
                <a:gd name="T25" fmla="*/ 784 h 2870"/>
                <a:gd name="T26" fmla="*/ 1356 w 1425"/>
                <a:gd name="T27" fmla="*/ 786 h 2870"/>
                <a:gd name="T28" fmla="*/ 1338 w 1425"/>
                <a:gd name="T29" fmla="*/ 784 h 2870"/>
                <a:gd name="T30" fmla="*/ 1321 w 1425"/>
                <a:gd name="T31" fmla="*/ 777 h 2870"/>
                <a:gd name="T32" fmla="*/ 1306 w 1425"/>
                <a:gd name="T33" fmla="*/ 766 h 2870"/>
                <a:gd name="T34" fmla="*/ 783 w 1425"/>
                <a:gd name="T35" fmla="*/ 240 h 2870"/>
                <a:gd name="T36" fmla="*/ 783 w 1425"/>
                <a:gd name="T37" fmla="*/ 2799 h 2870"/>
                <a:gd name="T38" fmla="*/ 781 w 1425"/>
                <a:gd name="T39" fmla="*/ 2818 h 2870"/>
                <a:gd name="T40" fmla="*/ 773 w 1425"/>
                <a:gd name="T41" fmla="*/ 2835 h 2870"/>
                <a:gd name="T42" fmla="*/ 763 w 1425"/>
                <a:gd name="T43" fmla="*/ 2848 h 2870"/>
                <a:gd name="T44" fmla="*/ 748 w 1425"/>
                <a:gd name="T45" fmla="*/ 2860 h 2870"/>
                <a:gd name="T46" fmla="*/ 731 w 1425"/>
                <a:gd name="T47" fmla="*/ 2866 h 2870"/>
                <a:gd name="T48" fmla="*/ 713 w 1425"/>
                <a:gd name="T49" fmla="*/ 2870 h 2870"/>
                <a:gd name="T50" fmla="*/ 694 w 1425"/>
                <a:gd name="T51" fmla="*/ 2866 h 2870"/>
                <a:gd name="T52" fmla="*/ 678 w 1425"/>
                <a:gd name="T53" fmla="*/ 2860 h 2870"/>
                <a:gd name="T54" fmla="*/ 664 w 1425"/>
                <a:gd name="T55" fmla="*/ 2848 h 2870"/>
                <a:gd name="T56" fmla="*/ 652 w 1425"/>
                <a:gd name="T57" fmla="*/ 2835 h 2870"/>
                <a:gd name="T58" fmla="*/ 646 w 1425"/>
                <a:gd name="T59" fmla="*/ 2818 h 2870"/>
                <a:gd name="T60" fmla="*/ 643 w 1425"/>
                <a:gd name="T61" fmla="*/ 2799 h 2870"/>
                <a:gd name="T62" fmla="*/ 643 w 1425"/>
                <a:gd name="T63" fmla="*/ 240 h 2870"/>
                <a:gd name="T64" fmla="*/ 120 w 1425"/>
                <a:gd name="T65" fmla="*/ 766 h 2870"/>
                <a:gd name="T66" fmla="*/ 105 w 1425"/>
                <a:gd name="T67" fmla="*/ 777 h 2870"/>
                <a:gd name="T68" fmla="*/ 89 w 1425"/>
                <a:gd name="T69" fmla="*/ 784 h 2870"/>
                <a:gd name="T70" fmla="*/ 71 w 1425"/>
                <a:gd name="T71" fmla="*/ 786 h 2870"/>
                <a:gd name="T72" fmla="*/ 53 w 1425"/>
                <a:gd name="T73" fmla="*/ 784 h 2870"/>
                <a:gd name="T74" fmla="*/ 36 w 1425"/>
                <a:gd name="T75" fmla="*/ 777 h 2870"/>
                <a:gd name="T76" fmla="*/ 21 w 1425"/>
                <a:gd name="T77" fmla="*/ 766 h 2870"/>
                <a:gd name="T78" fmla="*/ 10 w 1425"/>
                <a:gd name="T79" fmla="*/ 750 h 2870"/>
                <a:gd name="T80" fmla="*/ 2 w 1425"/>
                <a:gd name="T81" fmla="*/ 733 h 2870"/>
                <a:gd name="T82" fmla="*/ 0 w 1425"/>
                <a:gd name="T83" fmla="*/ 716 h 2870"/>
                <a:gd name="T84" fmla="*/ 2 w 1425"/>
                <a:gd name="T85" fmla="*/ 698 h 2870"/>
                <a:gd name="T86" fmla="*/ 10 w 1425"/>
                <a:gd name="T87" fmla="*/ 681 h 2870"/>
                <a:gd name="T88" fmla="*/ 21 w 1425"/>
                <a:gd name="T89" fmla="*/ 666 h 2870"/>
                <a:gd name="T90" fmla="*/ 664 w 1425"/>
                <a:gd name="T91" fmla="*/ 21 h 2870"/>
                <a:gd name="T92" fmla="*/ 679 w 1425"/>
                <a:gd name="T93" fmla="*/ 10 h 2870"/>
                <a:gd name="T94" fmla="*/ 695 w 1425"/>
                <a:gd name="T95" fmla="*/ 2 h 2870"/>
                <a:gd name="T96" fmla="*/ 713 w 1425"/>
                <a:gd name="T97" fmla="*/ 0 h 2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25" h="2870">
                  <a:moveTo>
                    <a:pt x="713" y="0"/>
                  </a:moveTo>
                  <a:lnTo>
                    <a:pt x="730" y="2"/>
                  </a:lnTo>
                  <a:lnTo>
                    <a:pt x="748" y="10"/>
                  </a:lnTo>
                  <a:lnTo>
                    <a:pt x="763" y="21"/>
                  </a:lnTo>
                  <a:lnTo>
                    <a:pt x="1405" y="666"/>
                  </a:lnTo>
                  <a:lnTo>
                    <a:pt x="1417" y="681"/>
                  </a:lnTo>
                  <a:lnTo>
                    <a:pt x="1423" y="698"/>
                  </a:lnTo>
                  <a:lnTo>
                    <a:pt x="1425" y="716"/>
                  </a:lnTo>
                  <a:lnTo>
                    <a:pt x="1423" y="733"/>
                  </a:lnTo>
                  <a:lnTo>
                    <a:pt x="1417" y="750"/>
                  </a:lnTo>
                  <a:lnTo>
                    <a:pt x="1405" y="766"/>
                  </a:lnTo>
                  <a:lnTo>
                    <a:pt x="1390" y="777"/>
                  </a:lnTo>
                  <a:lnTo>
                    <a:pt x="1373" y="784"/>
                  </a:lnTo>
                  <a:lnTo>
                    <a:pt x="1356" y="786"/>
                  </a:lnTo>
                  <a:lnTo>
                    <a:pt x="1338" y="784"/>
                  </a:lnTo>
                  <a:lnTo>
                    <a:pt x="1321" y="777"/>
                  </a:lnTo>
                  <a:lnTo>
                    <a:pt x="1306" y="766"/>
                  </a:lnTo>
                  <a:lnTo>
                    <a:pt x="783" y="240"/>
                  </a:lnTo>
                  <a:lnTo>
                    <a:pt x="783" y="2799"/>
                  </a:lnTo>
                  <a:lnTo>
                    <a:pt x="781" y="2818"/>
                  </a:lnTo>
                  <a:lnTo>
                    <a:pt x="773" y="2835"/>
                  </a:lnTo>
                  <a:lnTo>
                    <a:pt x="763" y="2848"/>
                  </a:lnTo>
                  <a:lnTo>
                    <a:pt x="748" y="2860"/>
                  </a:lnTo>
                  <a:lnTo>
                    <a:pt x="731" y="2866"/>
                  </a:lnTo>
                  <a:lnTo>
                    <a:pt x="713" y="2870"/>
                  </a:lnTo>
                  <a:lnTo>
                    <a:pt x="694" y="2866"/>
                  </a:lnTo>
                  <a:lnTo>
                    <a:pt x="678" y="2860"/>
                  </a:lnTo>
                  <a:lnTo>
                    <a:pt x="664" y="2848"/>
                  </a:lnTo>
                  <a:lnTo>
                    <a:pt x="652" y="2835"/>
                  </a:lnTo>
                  <a:lnTo>
                    <a:pt x="646" y="2818"/>
                  </a:lnTo>
                  <a:lnTo>
                    <a:pt x="643" y="2799"/>
                  </a:lnTo>
                  <a:lnTo>
                    <a:pt x="643" y="240"/>
                  </a:lnTo>
                  <a:lnTo>
                    <a:pt x="120" y="766"/>
                  </a:lnTo>
                  <a:lnTo>
                    <a:pt x="105" y="777"/>
                  </a:lnTo>
                  <a:lnTo>
                    <a:pt x="89" y="784"/>
                  </a:lnTo>
                  <a:lnTo>
                    <a:pt x="71" y="786"/>
                  </a:lnTo>
                  <a:lnTo>
                    <a:pt x="53" y="784"/>
                  </a:lnTo>
                  <a:lnTo>
                    <a:pt x="36" y="777"/>
                  </a:lnTo>
                  <a:lnTo>
                    <a:pt x="21" y="766"/>
                  </a:lnTo>
                  <a:lnTo>
                    <a:pt x="10" y="750"/>
                  </a:lnTo>
                  <a:lnTo>
                    <a:pt x="2" y="733"/>
                  </a:lnTo>
                  <a:lnTo>
                    <a:pt x="0" y="716"/>
                  </a:lnTo>
                  <a:lnTo>
                    <a:pt x="2" y="698"/>
                  </a:lnTo>
                  <a:lnTo>
                    <a:pt x="10" y="681"/>
                  </a:lnTo>
                  <a:lnTo>
                    <a:pt x="21" y="666"/>
                  </a:lnTo>
                  <a:lnTo>
                    <a:pt x="664" y="21"/>
                  </a:lnTo>
                  <a:lnTo>
                    <a:pt x="679" y="10"/>
                  </a:lnTo>
                  <a:lnTo>
                    <a:pt x="695" y="2"/>
                  </a:lnTo>
                  <a:lnTo>
                    <a:pt x="7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178"/>
            <p:cNvSpPr>
              <a:spLocks/>
            </p:cNvSpPr>
            <p:nvPr/>
          </p:nvSpPr>
          <p:spPr bwMode="auto">
            <a:xfrm>
              <a:off x="1617663" y="2689225"/>
              <a:ext cx="484188" cy="139700"/>
            </a:xfrm>
            <a:custGeom>
              <a:avLst/>
              <a:gdLst>
                <a:gd name="T0" fmla="*/ 71 w 3056"/>
                <a:gd name="T1" fmla="*/ 0 h 872"/>
                <a:gd name="T2" fmla="*/ 2985 w 3056"/>
                <a:gd name="T3" fmla="*/ 0 h 872"/>
                <a:gd name="T4" fmla="*/ 3004 w 3056"/>
                <a:gd name="T5" fmla="*/ 2 h 872"/>
                <a:gd name="T6" fmla="*/ 3021 w 3056"/>
                <a:gd name="T7" fmla="*/ 10 h 872"/>
                <a:gd name="T8" fmla="*/ 3036 w 3056"/>
                <a:gd name="T9" fmla="*/ 20 h 872"/>
                <a:gd name="T10" fmla="*/ 3046 w 3056"/>
                <a:gd name="T11" fmla="*/ 35 h 872"/>
                <a:gd name="T12" fmla="*/ 3054 w 3056"/>
                <a:gd name="T13" fmla="*/ 52 h 872"/>
                <a:gd name="T14" fmla="*/ 3056 w 3056"/>
                <a:gd name="T15" fmla="*/ 71 h 872"/>
                <a:gd name="T16" fmla="*/ 3056 w 3056"/>
                <a:gd name="T17" fmla="*/ 800 h 872"/>
                <a:gd name="T18" fmla="*/ 3054 w 3056"/>
                <a:gd name="T19" fmla="*/ 819 h 872"/>
                <a:gd name="T20" fmla="*/ 3046 w 3056"/>
                <a:gd name="T21" fmla="*/ 836 h 872"/>
                <a:gd name="T22" fmla="*/ 3036 w 3056"/>
                <a:gd name="T23" fmla="*/ 851 h 872"/>
                <a:gd name="T24" fmla="*/ 3021 w 3056"/>
                <a:gd name="T25" fmla="*/ 861 h 872"/>
                <a:gd name="T26" fmla="*/ 3004 w 3056"/>
                <a:gd name="T27" fmla="*/ 869 h 872"/>
                <a:gd name="T28" fmla="*/ 2985 w 3056"/>
                <a:gd name="T29" fmla="*/ 871 h 872"/>
                <a:gd name="T30" fmla="*/ 2967 w 3056"/>
                <a:gd name="T31" fmla="*/ 869 h 872"/>
                <a:gd name="T32" fmla="*/ 2950 w 3056"/>
                <a:gd name="T33" fmla="*/ 861 h 872"/>
                <a:gd name="T34" fmla="*/ 2936 w 3056"/>
                <a:gd name="T35" fmla="*/ 851 h 872"/>
                <a:gd name="T36" fmla="*/ 2925 w 3056"/>
                <a:gd name="T37" fmla="*/ 836 h 872"/>
                <a:gd name="T38" fmla="*/ 2918 w 3056"/>
                <a:gd name="T39" fmla="*/ 820 h 872"/>
                <a:gd name="T40" fmla="*/ 2916 w 3056"/>
                <a:gd name="T41" fmla="*/ 801 h 872"/>
                <a:gd name="T42" fmla="*/ 2916 w 3056"/>
                <a:gd name="T43" fmla="*/ 141 h 872"/>
                <a:gd name="T44" fmla="*/ 140 w 3056"/>
                <a:gd name="T45" fmla="*/ 141 h 872"/>
                <a:gd name="T46" fmla="*/ 140 w 3056"/>
                <a:gd name="T47" fmla="*/ 801 h 872"/>
                <a:gd name="T48" fmla="*/ 138 w 3056"/>
                <a:gd name="T49" fmla="*/ 820 h 872"/>
                <a:gd name="T50" fmla="*/ 131 w 3056"/>
                <a:gd name="T51" fmla="*/ 837 h 872"/>
                <a:gd name="T52" fmla="*/ 120 w 3056"/>
                <a:gd name="T53" fmla="*/ 851 h 872"/>
                <a:gd name="T54" fmla="*/ 105 w 3056"/>
                <a:gd name="T55" fmla="*/ 862 h 872"/>
                <a:gd name="T56" fmla="*/ 89 w 3056"/>
                <a:gd name="T57" fmla="*/ 869 h 872"/>
                <a:gd name="T58" fmla="*/ 71 w 3056"/>
                <a:gd name="T59" fmla="*/ 872 h 872"/>
                <a:gd name="T60" fmla="*/ 52 w 3056"/>
                <a:gd name="T61" fmla="*/ 869 h 872"/>
                <a:gd name="T62" fmla="*/ 35 w 3056"/>
                <a:gd name="T63" fmla="*/ 862 h 872"/>
                <a:gd name="T64" fmla="*/ 21 w 3056"/>
                <a:gd name="T65" fmla="*/ 851 h 872"/>
                <a:gd name="T66" fmla="*/ 9 w 3056"/>
                <a:gd name="T67" fmla="*/ 837 h 872"/>
                <a:gd name="T68" fmla="*/ 3 w 3056"/>
                <a:gd name="T69" fmla="*/ 820 h 872"/>
                <a:gd name="T70" fmla="*/ 0 w 3056"/>
                <a:gd name="T71" fmla="*/ 801 h 872"/>
                <a:gd name="T72" fmla="*/ 0 w 3056"/>
                <a:gd name="T73" fmla="*/ 71 h 872"/>
                <a:gd name="T74" fmla="*/ 3 w 3056"/>
                <a:gd name="T75" fmla="*/ 52 h 872"/>
                <a:gd name="T76" fmla="*/ 9 w 3056"/>
                <a:gd name="T77" fmla="*/ 35 h 872"/>
                <a:gd name="T78" fmla="*/ 21 w 3056"/>
                <a:gd name="T79" fmla="*/ 20 h 872"/>
                <a:gd name="T80" fmla="*/ 35 w 3056"/>
                <a:gd name="T81" fmla="*/ 10 h 872"/>
                <a:gd name="T82" fmla="*/ 52 w 3056"/>
                <a:gd name="T83" fmla="*/ 2 h 872"/>
                <a:gd name="T84" fmla="*/ 71 w 3056"/>
                <a:gd name="T85" fmla="*/ 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56" h="872">
                  <a:moveTo>
                    <a:pt x="71" y="0"/>
                  </a:moveTo>
                  <a:lnTo>
                    <a:pt x="2985" y="0"/>
                  </a:lnTo>
                  <a:lnTo>
                    <a:pt x="3004" y="2"/>
                  </a:lnTo>
                  <a:lnTo>
                    <a:pt x="3021" y="10"/>
                  </a:lnTo>
                  <a:lnTo>
                    <a:pt x="3036" y="20"/>
                  </a:lnTo>
                  <a:lnTo>
                    <a:pt x="3046" y="35"/>
                  </a:lnTo>
                  <a:lnTo>
                    <a:pt x="3054" y="52"/>
                  </a:lnTo>
                  <a:lnTo>
                    <a:pt x="3056" y="71"/>
                  </a:lnTo>
                  <a:lnTo>
                    <a:pt x="3056" y="800"/>
                  </a:lnTo>
                  <a:lnTo>
                    <a:pt x="3054" y="819"/>
                  </a:lnTo>
                  <a:lnTo>
                    <a:pt x="3046" y="836"/>
                  </a:lnTo>
                  <a:lnTo>
                    <a:pt x="3036" y="851"/>
                  </a:lnTo>
                  <a:lnTo>
                    <a:pt x="3021" y="861"/>
                  </a:lnTo>
                  <a:lnTo>
                    <a:pt x="3004" y="869"/>
                  </a:lnTo>
                  <a:lnTo>
                    <a:pt x="2985" y="871"/>
                  </a:lnTo>
                  <a:lnTo>
                    <a:pt x="2967" y="869"/>
                  </a:lnTo>
                  <a:lnTo>
                    <a:pt x="2950" y="861"/>
                  </a:lnTo>
                  <a:lnTo>
                    <a:pt x="2936" y="851"/>
                  </a:lnTo>
                  <a:lnTo>
                    <a:pt x="2925" y="836"/>
                  </a:lnTo>
                  <a:lnTo>
                    <a:pt x="2918" y="820"/>
                  </a:lnTo>
                  <a:lnTo>
                    <a:pt x="2916" y="801"/>
                  </a:lnTo>
                  <a:lnTo>
                    <a:pt x="2916" y="141"/>
                  </a:lnTo>
                  <a:lnTo>
                    <a:pt x="140" y="141"/>
                  </a:lnTo>
                  <a:lnTo>
                    <a:pt x="140" y="801"/>
                  </a:lnTo>
                  <a:lnTo>
                    <a:pt x="138" y="820"/>
                  </a:lnTo>
                  <a:lnTo>
                    <a:pt x="131" y="837"/>
                  </a:lnTo>
                  <a:lnTo>
                    <a:pt x="120" y="851"/>
                  </a:lnTo>
                  <a:lnTo>
                    <a:pt x="105" y="862"/>
                  </a:lnTo>
                  <a:lnTo>
                    <a:pt x="89" y="869"/>
                  </a:lnTo>
                  <a:lnTo>
                    <a:pt x="71" y="872"/>
                  </a:lnTo>
                  <a:lnTo>
                    <a:pt x="52" y="869"/>
                  </a:lnTo>
                  <a:lnTo>
                    <a:pt x="35" y="862"/>
                  </a:lnTo>
                  <a:lnTo>
                    <a:pt x="21" y="851"/>
                  </a:lnTo>
                  <a:lnTo>
                    <a:pt x="9" y="837"/>
                  </a:lnTo>
                  <a:lnTo>
                    <a:pt x="3" y="820"/>
                  </a:lnTo>
                  <a:lnTo>
                    <a:pt x="0" y="801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2" name="Group 783"/>
          <p:cNvGrpSpPr/>
          <p:nvPr/>
        </p:nvGrpSpPr>
        <p:grpSpPr>
          <a:xfrm>
            <a:off x="3779341" y="1578539"/>
            <a:ext cx="423862" cy="550863"/>
            <a:chOff x="725488" y="2690813"/>
            <a:chExt cx="423862" cy="550863"/>
          </a:xfrm>
          <a:solidFill>
            <a:srgbClr val="000000"/>
          </a:solidFill>
        </p:grpSpPr>
        <p:sp>
          <p:nvSpPr>
            <p:cNvPr id="763" name="Freeform 183"/>
            <p:cNvSpPr>
              <a:spLocks/>
            </p:cNvSpPr>
            <p:nvPr/>
          </p:nvSpPr>
          <p:spPr bwMode="auto">
            <a:xfrm>
              <a:off x="725488" y="2690813"/>
              <a:ext cx="423862" cy="455613"/>
            </a:xfrm>
            <a:custGeom>
              <a:avLst/>
              <a:gdLst>
                <a:gd name="T0" fmla="*/ 1507 w 2670"/>
                <a:gd name="T1" fmla="*/ 12 h 2869"/>
                <a:gd name="T2" fmla="*/ 1709 w 2670"/>
                <a:gd name="T3" fmla="*/ 104 h 2869"/>
                <a:gd name="T4" fmla="*/ 1857 w 2670"/>
                <a:gd name="T5" fmla="*/ 267 h 2869"/>
                <a:gd name="T6" fmla="*/ 1926 w 2670"/>
                <a:gd name="T7" fmla="*/ 480 h 2869"/>
                <a:gd name="T8" fmla="*/ 1921 w 2670"/>
                <a:gd name="T9" fmla="*/ 1131 h 2869"/>
                <a:gd name="T10" fmla="*/ 1852 w 2670"/>
                <a:gd name="T11" fmla="*/ 1260 h 2869"/>
                <a:gd name="T12" fmla="*/ 1876 w 2670"/>
                <a:gd name="T13" fmla="*/ 1750 h 2869"/>
                <a:gd name="T14" fmla="*/ 2025 w 2670"/>
                <a:gd name="T15" fmla="*/ 1833 h 2869"/>
                <a:gd name="T16" fmla="*/ 2221 w 2670"/>
                <a:gd name="T17" fmla="*/ 1952 h 2869"/>
                <a:gd name="T18" fmla="*/ 2441 w 2670"/>
                <a:gd name="T19" fmla="*/ 2106 h 2869"/>
                <a:gd name="T20" fmla="*/ 2609 w 2670"/>
                <a:gd name="T21" fmla="*/ 2253 h 2869"/>
                <a:gd name="T22" fmla="*/ 2668 w 2670"/>
                <a:gd name="T23" fmla="*/ 2402 h 2869"/>
                <a:gd name="T24" fmla="*/ 2660 w 2670"/>
                <a:gd name="T25" fmla="*/ 2835 h 2869"/>
                <a:gd name="T26" fmla="*/ 2600 w 2670"/>
                <a:gd name="T27" fmla="*/ 2868 h 2869"/>
                <a:gd name="T28" fmla="*/ 2540 w 2670"/>
                <a:gd name="T29" fmla="*/ 2835 h 2869"/>
                <a:gd name="T30" fmla="*/ 2527 w 2670"/>
                <a:gd name="T31" fmla="*/ 2410 h 2869"/>
                <a:gd name="T32" fmla="*/ 2463 w 2670"/>
                <a:gd name="T33" fmla="*/ 2302 h 2869"/>
                <a:gd name="T34" fmla="*/ 2252 w 2670"/>
                <a:gd name="T35" fmla="*/ 2143 h 2869"/>
                <a:gd name="T36" fmla="*/ 2052 w 2670"/>
                <a:gd name="T37" fmla="*/ 2012 h 2869"/>
                <a:gd name="T38" fmla="*/ 1885 w 2670"/>
                <a:gd name="T39" fmla="*/ 1914 h 2869"/>
                <a:gd name="T40" fmla="*/ 1770 w 2670"/>
                <a:gd name="T41" fmla="*/ 1853 h 2869"/>
                <a:gd name="T42" fmla="*/ 1705 w 2670"/>
                <a:gd name="T43" fmla="*/ 1811 h 2869"/>
                <a:gd name="T44" fmla="*/ 1685 w 2670"/>
                <a:gd name="T45" fmla="*/ 1252 h 2869"/>
                <a:gd name="T46" fmla="*/ 1717 w 2670"/>
                <a:gd name="T47" fmla="*/ 1194 h 2869"/>
                <a:gd name="T48" fmla="*/ 1780 w 2670"/>
                <a:gd name="T49" fmla="*/ 1110 h 2869"/>
                <a:gd name="T50" fmla="*/ 1787 w 2670"/>
                <a:gd name="T51" fmla="*/ 488 h 2869"/>
                <a:gd name="T52" fmla="*/ 1718 w 2670"/>
                <a:gd name="T53" fmla="*/ 311 h 2869"/>
                <a:gd name="T54" fmla="*/ 1578 w 2670"/>
                <a:gd name="T55" fmla="*/ 188 h 2869"/>
                <a:gd name="T56" fmla="*/ 1392 w 2670"/>
                <a:gd name="T57" fmla="*/ 140 h 2869"/>
                <a:gd name="T58" fmla="*/ 1135 w 2670"/>
                <a:gd name="T59" fmla="*/ 168 h 2869"/>
                <a:gd name="T60" fmla="*/ 982 w 2670"/>
                <a:gd name="T61" fmla="*/ 274 h 2869"/>
                <a:gd name="T62" fmla="*/ 894 w 2670"/>
                <a:gd name="T63" fmla="*/ 441 h 2869"/>
                <a:gd name="T64" fmla="*/ 883 w 2670"/>
                <a:gd name="T65" fmla="*/ 1085 h 2869"/>
                <a:gd name="T66" fmla="*/ 933 w 2670"/>
                <a:gd name="T67" fmla="*/ 1177 h 2869"/>
                <a:gd name="T68" fmla="*/ 983 w 2670"/>
                <a:gd name="T69" fmla="*/ 1235 h 2869"/>
                <a:gd name="T70" fmla="*/ 976 w 2670"/>
                <a:gd name="T71" fmla="*/ 1794 h 2869"/>
                <a:gd name="T72" fmla="*/ 919 w 2670"/>
                <a:gd name="T73" fmla="*/ 1844 h 2869"/>
                <a:gd name="T74" fmla="*/ 821 w 2670"/>
                <a:gd name="T75" fmla="*/ 1896 h 2869"/>
                <a:gd name="T76" fmla="*/ 664 w 2670"/>
                <a:gd name="T77" fmla="*/ 1985 h 2869"/>
                <a:gd name="T78" fmla="*/ 470 w 2670"/>
                <a:gd name="T79" fmla="*/ 2108 h 2869"/>
                <a:gd name="T80" fmla="*/ 259 w 2670"/>
                <a:gd name="T81" fmla="*/ 2261 h 2869"/>
                <a:gd name="T82" fmla="*/ 152 w 2670"/>
                <a:gd name="T83" fmla="*/ 2381 h 2869"/>
                <a:gd name="T84" fmla="*/ 139 w 2670"/>
                <a:gd name="T85" fmla="*/ 2818 h 2869"/>
                <a:gd name="T86" fmla="*/ 90 w 2670"/>
                <a:gd name="T87" fmla="*/ 2867 h 2869"/>
                <a:gd name="T88" fmla="*/ 21 w 2670"/>
                <a:gd name="T89" fmla="*/ 2849 h 2869"/>
                <a:gd name="T90" fmla="*/ 0 w 2670"/>
                <a:gd name="T91" fmla="*/ 2443 h 2869"/>
                <a:gd name="T92" fmla="*/ 40 w 2670"/>
                <a:gd name="T93" fmla="*/ 2288 h 2869"/>
                <a:gd name="T94" fmla="*/ 174 w 2670"/>
                <a:gd name="T95" fmla="*/ 2150 h 2869"/>
                <a:gd name="T96" fmla="*/ 397 w 2670"/>
                <a:gd name="T97" fmla="*/ 1988 h 2869"/>
                <a:gd name="T98" fmla="*/ 600 w 2670"/>
                <a:gd name="T99" fmla="*/ 1859 h 2869"/>
                <a:gd name="T100" fmla="*/ 764 w 2670"/>
                <a:gd name="T101" fmla="*/ 1767 h 2869"/>
                <a:gd name="T102" fmla="*/ 845 w 2670"/>
                <a:gd name="T103" fmla="*/ 1288 h 2869"/>
                <a:gd name="T104" fmla="*/ 760 w 2670"/>
                <a:gd name="T105" fmla="*/ 1167 h 2869"/>
                <a:gd name="T106" fmla="*/ 740 w 2670"/>
                <a:gd name="T107" fmla="*/ 538 h 2869"/>
                <a:gd name="T108" fmla="*/ 789 w 2670"/>
                <a:gd name="T109" fmla="*/ 316 h 2869"/>
                <a:gd name="T110" fmla="*/ 918 w 2670"/>
                <a:gd name="T111" fmla="*/ 139 h 2869"/>
                <a:gd name="T112" fmla="*/ 1109 w 2670"/>
                <a:gd name="T113" fmla="*/ 28 h 2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70" h="2869">
                  <a:moveTo>
                    <a:pt x="1279" y="0"/>
                  </a:moveTo>
                  <a:lnTo>
                    <a:pt x="1392" y="0"/>
                  </a:lnTo>
                  <a:lnTo>
                    <a:pt x="1450" y="4"/>
                  </a:lnTo>
                  <a:lnTo>
                    <a:pt x="1507" y="12"/>
                  </a:lnTo>
                  <a:lnTo>
                    <a:pt x="1561" y="28"/>
                  </a:lnTo>
                  <a:lnTo>
                    <a:pt x="1614" y="48"/>
                  </a:lnTo>
                  <a:lnTo>
                    <a:pt x="1663" y="73"/>
                  </a:lnTo>
                  <a:lnTo>
                    <a:pt x="1709" y="104"/>
                  </a:lnTo>
                  <a:lnTo>
                    <a:pt x="1752" y="139"/>
                  </a:lnTo>
                  <a:lnTo>
                    <a:pt x="1791" y="178"/>
                  </a:lnTo>
                  <a:lnTo>
                    <a:pt x="1826" y="221"/>
                  </a:lnTo>
                  <a:lnTo>
                    <a:pt x="1857" y="267"/>
                  </a:lnTo>
                  <a:lnTo>
                    <a:pt x="1882" y="316"/>
                  </a:lnTo>
                  <a:lnTo>
                    <a:pt x="1902" y="369"/>
                  </a:lnTo>
                  <a:lnTo>
                    <a:pt x="1918" y="423"/>
                  </a:lnTo>
                  <a:lnTo>
                    <a:pt x="1926" y="480"/>
                  </a:lnTo>
                  <a:lnTo>
                    <a:pt x="1930" y="538"/>
                  </a:lnTo>
                  <a:lnTo>
                    <a:pt x="1930" y="1057"/>
                  </a:lnTo>
                  <a:lnTo>
                    <a:pt x="1928" y="1095"/>
                  </a:lnTo>
                  <a:lnTo>
                    <a:pt x="1921" y="1131"/>
                  </a:lnTo>
                  <a:lnTo>
                    <a:pt x="1910" y="1167"/>
                  </a:lnTo>
                  <a:lnTo>
                    <a:pt x="1895" y="1200"/>
                  </a:lnTo>
                  <a:lnTo>
                    <a:pt x="1876" y="1232"/>
                  </a:lnTo>
                  <a:lnTo>
                    <a:pt x="1852" y="1260"/>
                  </a:lnTo>
                  <a:lnTo>
                    <a:pt x="1826" y="1287"/>
                  </a:lnTo>
                  <a:lnTo>
                    <a:pt x="1826" y="1724"/>
                  </a:lnTo>
                  <a:lnTo>
                    <a:pt x="1848" y="1735"/>
                  </a:lnTo>
                  <a:lnTo>
                    <a:pt x="1876" y="1750"/>
                  </a:lnTo>
                  <a:lnTo>
                    <a:pt x="1907" y="1767"/>
                  </a:lnTo>
                  <a:lnTo>
                    <a:pt x="1943" y="1786"/>
                  </a:lnTo>
                  <a:lnTo>
                    <a:pt x="1983" y="1808"/>
                  </a:lnTo>
                  <a:lnTo>
                    <a:pt x="2025" y="1833"/>
                  </a:lnTo>
                  <a:lnTo>
                    <a:pt x="2070" y="1859"/>
                  </a:lnTo>
                  <a:lnTo>
                    <a:pt x="2118" y="1888"/>
                  </a:lnTo>
                  <a:lnTo>
                    <a:pt x="2169" y="1918"/>
                  </a:lnTo>
                  <a:lnTo>
                    <a:pt x="2221" y="1952"/>
                  </a:lnTo>
                  <a:lnTo>
                    <a:pt x="2274" y="1987"/>
                  </a:lnTo>
                  <a:lnTo>
                    <a:pt x="2329" y="2025"/>
                  </a:lnTo>
                  <a:lnTo>
                    <a:pt x="2385" y="2064"/>
                  </a:lnTo>
                  <a:lnTo>
                    <a:pt x="2441" y="2106"/>
                  </a:lnTo>
                  <a:lnTo>
                    <a:pt x="2497" y="2149"/>
                  </a:lnTo>
                  <a:lnTo>
                    <a:pt x="2553" y="2195"/>
                  </a:lnTo>
                  <a:lnTo>
                    <a:pt x="2583" y="2222"/>
                  </a:lnTo>
                  <a:lnTo>
                    <a:pt x="2609" y="2253"/>
                  </a:lnTo>
                  <a:lnTo>
                    <a:pt x="2631" y="2287"/>
                  </a:lnTo>
                  <a:lnTo>
                    <a:pt x="2648" y="2324"/>
                  </a:lnTo>
                  <a:lnTo>
                    <a:pt x="2660" y="2362"/>
                  </a:lnTo>
                  <a:lnTo>
                    <a:pt x="2668" y="2402"/>
                  </a:lnTo>
                  <a:lnTo>
                    <a:pt x="2670" y="2443"/>
                  </a:lnTo>
                  <a:lnTo>
                    <a:pt x="2670" y="2799"/>
                  </a:lnTo>
                  <a:lnTo>
                    <a:pt x="2668" y="2818"/>
                  </a:lnTo>
                  <a:lnTo>
                    <a:pt x="2660" y="2835"/>
                  </a:lnTo>
                  <a:lnTo>
                    <a:pt x="2650" y="2848"/>
                  </a:lnTo>
                  <a:lnTo>
                    <a:pt x="2635" y="2859"/>
                  </a:lnTo>
                  <a:lnTo>
                    <a:pt x="2619" y="2866"/>
                  </a:lnTo>
                  <a:lnTo>
                    <a:pt x="2600" y="2868"/>
                  </a:lnTo>
                  <a:lnTo>
                    <a:pt x="2581" y="2866"/>
                  </a:lnTo>
                  <a:lnTo>
                    <a:pt x="2564" y="2859"/>
                  </a:lnTo>
                  <a:lnTo>
                    <a:pt x="2550" y="2848"/>
                  </a:lnTo>
                  <a:lnTo>
                    <a:pt x="2540" y="2835"/>
                  </a:lnTo>
                  <a:lnTo>
                    <a:pt x="2532" y="2818"/>
                  </a:lnTo>
                  <a:lnTo>
                    <a:pt x="2530" y="2799"/>
                  </a:lnTo>
                  <a:lnTo>
                    <a:pt x="2530" y="2443"/>
                  </a:lnTo>
                  <a:lnTo>
                    <a:pt x="2527" y="2410"/>
                  </a:lnTo>
                  <a:lnTo>
                    <a:pt x="2518" y="2380"/>
                  </a:lnTo>
                  <a:lnTo>
                    <a:pt x="2505" y="2351"/>
                  </a:lnTo>
                  <a:lnTo>
                    <a:pt x="2487" y="2325"/>
                  </a:lnTo>
                  <a:lnTo>
                    <a:pt x="2463" y="2302"/>
                  </a:lnTo>
                  <a:lnTo>
                    <a:pt x="2410" y="2260"/>
                  </a:lnTo>
                  <a:lnTo>
                    <a:pt x="2358" y="2219"/>
                  </a:lnTo>
                  <a:lnTo>
                    <a:pt x="2305" y="2180"/>
                  </a:lnTo>
                  <a:lnTo>
                    <a:pt x="2252" y="2143"/>
                  </a:lnTo>
                  <a:lnTo>
                    <a:pt x="2200" y="2107"/>
                  </a:lnTo>
                  <a:lnTo>
                    <a:pt x="2150" y="2073"/>
                  </a:lnTo>
                  <a:lnTo>
                    <a:pt x="2100" y="2041"/>
                  </a:lnTo>
                  <a:lnTo>
                    <a:pt x="2052" y="2012"/>
                  </a:lnTo>
                  <a:lnTo>
                    <a:pt x="2007" y="1984"/>
                  </a:lnTo>
                  <a:lnTo>
                    <a:pt x="1964" y="1959"/>
                  </a:lnTo>
                  <a:lnTo>
                    <a:pt x="1922" y="1935"/>
                  </a:lnTo>
                  <a:lnTo>
                    <a:pt x="1885" y="1914"/>
                  </a:lnTo>
                  <a:lnTo>
                    <a:pt x="1850" y="1895"/>
                  </a:lnTo>
                  <a:lnTo>
                    <a:pt x="1819" y="1878"/>
                  </a:lnTo>
                  <a:lnTo>
                    <a:pt x="1792" y="1864"/>
                  </a:lnTo>
                  <a:lnTo>
                    <a:pt x="1770" y="1853"/>
                  </a:lnTo>
                  <a:lnTo>
                    <a:pt x="1752" y="1843"/>
                  </a:lnTo>
                  <a:lnTo>
                    <a:pt x="1738" y="1837"/>
                  </a:lnTo>
                  <a:lnTo>
                    <a:pt x="1720" y="1825"/>
                  </a:lnTo>
                  <a:lnTo>
                    <a:pt x="1705" y="1811"/>
                  </a:lnTo>
                  <a:lnTo>
                    <a:pt x="1695" y="1794"/>
                  </a:lnTo>
                  <a:lnTo>
                    <a:pt x="1687" y="1773"/>
                  </a:lnTo>
                  <a:lnTo>
                    <a:pt x="1685" y="1753"/>
                  </a:lnTo>
                  <a:lnTo>
                    <a:pt x="1685" y="1252"/>
                  </a:lnTo>
                  <a:lnTo>
                    <a:pt x="1687" y="1235"/>
                  </a:lnTo>
                  <a:lnTo>
                    <a:pt x="1693" y="1219"/>
                  </a:lnTo>
                  <a:lnTo>
                    <a:pt x="1703" y="1205"/>
                  </a:lnTo>
                  <a:lnTo>
                    <a:pt x="1717" y="1194"/>
                  </a:lnTo>
                  <a:lnTo>
                    <a:pt x="1738" y="1177"/>
                  </a:lnTo>
                  <a:lnTo>
                    <a:pt x="1756" y="1157"/>
                  </a:lnTo>
                  <a:lnTo>
                    <a:pt x="1770" y="1135"/>
                  </a:lnTo>
                  <a:lnTo>
                    <a:pt x="1780" y="1110"/>
                  </a:lnTo>
                  <a:lnTo>
                    <a:pt x="1788" y="1085"/>
                  </a:lnTo>
                  <a:lnTo>
                    <a:pt x="1790" y="1057"/>
                  </a:lnTo>
                  <a:lnTo>
                    <a:pt x="1790" y="538"/>
                  </a:lnTo>
                  <a:lnTo>
                    <a:pt x="1787" y="488"/>
                  </a:lnTo>
                  <a:lnTo>
                    <a:pt x="1777" y="441"/>
                  </a:lnTo>
                  <a:lnTo>
                    <a:pt x="1762" y="395"/>
                  </a:lnTo>
                  <a:lnTo>
                    <a:pt x="1743" y="352"/>
                  </a:lnTo>
                  <a:lnTo>
                    <a:pt x="1718" y="311"/>
                  </a:lnTo>
                  <a:lnTo>
                    <a:pt x="1689" y="274"/>
                  </a:lnTo>
                  <a:lnTo>
                    <a:pt x="1655" y="241"/>
                  </a:lnTo>
                  <a:lnTo>
                    <a:pt x="1618" y="212"/>
                  </a:lnTo>
                  <a:lnTo>
                    <a:pt x="1578" y="188"/>
                  </a:lnTo>
                  <a:lnTo>
                    <a:pt x="1535" y="168"/>
                  </a:lnTo>
                  <a:lnTo>
                    <a:pt x="1489" y="153"/>
                  </a:lnTo>
                  <a:lnTo>
                    <a:pt x="1441" y="143"/>
                  </a:lnTo>
                  <a:lnTo>
                    <a:pt x="1392" y="140"/>
                  </a:lnTo>
                  <a:lnTo>
                    <a:pt x="1279" y="140"/>
                  </a:lnTo>
                  <a:lnTo>
                    <a:pt x="1230" y="143"/>
                  </a:lnTo>
                  <a:lnTo>
                    <a:pt x="1182" y="153"/>
                  </a:lnTo>
                  <a:lnTo>
                    <a:pt x="1135" y="168"/>
                  </a:lnTo>
                  <a:lnTo>
                    <a:pt x="1092" y="188"/>
                  </a:lnTo>
                  <a:lnTo>
                    <a:pt x="1052" y="212"/>
                  </a:lnTo>
                  <a:lnTo>
                    <a:pt x="1015" y="241"/>
                  </a:lnTo>
                  <a:lnTo>
                    <a:pt x="982" y="274"/>
                  </a:lnTo>
                  <a:lnTo>
                    <a:pt x="953" y="311"/>
                  </a:lnTo>
                  <a:lnTo>
                    <a:pt x="928" y="352"/>
                  </a:lnTo>
                  <a:lnTo>
                    <a:pt x="908" y="395"/>
                  </a:lnTo>
                  <a:lnTo>
                    <a:pt x="894" y="441"/>
                  </a:lnTo>
                  <a:lnTo>
                    <a:pt x="884" y="488"/>
                  </a:lnTo>
                  <a:lnTo>
                    <a:pt x="881" y="538"/>
                  </a:lnTo>
                  <a:lnTo>
                    <a:pt x="881" y="1057"/>
                  </a:lnTo>
                  <a:lnTo>
                    <a:pt x="883" y="1085"/>
                  </a:lnTo>
                  <a:lnTo>
                    <a:pt x="890" y="1110"/>
                  </a:lnTo>
                  <a:lnTo>
                    <a:pt x="900" y="1135"/>
                  </a:lnTo>
                  <a:lnTo>
                    <a:pt x="915" y="1157"/>
                  </a:lnTo>
                  <a:lnTo>
                    <a:pt x="933" y="1177"/>
                  </a:lnTo>
                  <a:lnTo>
                    <a:pt x="954" y="1194"/>
                  </a:lnTo>
                  <a:lnTo>
                    <a:pt x="967" y="1205"/>
                  </a:lnTo>
                  <a:lnTo>
                    <a:pt x="977" y="1219"/>
                  </a:lnTo>
                  <a:lnTo>
                    <a:pt x="983" y="1235"/>
                  </a:lnTo>
                  <a:lnTo>
                    <a:pt x="985" y="1252"/>
                  </a:lnTo>
                  <a:lnTo>
                    <a:pt x="985" y="1753"/>
                  </a:lnTo>
                  <a:lnTo>
                    <a:pt x="983" y="1773"/>
                  </a:lnTo>
                  <a:lnTo>
                    <a:pt x="976" y="1794"/>
                  </a:lnTo>
                  <a:lnTo>
                    <a:pt x="965" y="1811"/>
                  </a:lnTo>
                  <a:lnTo>
                    <a:pt x="951" y="1825"/>
                  </a:lnTo>
                  <a:lnTo>
                    <a:pt x="933" y="1837"/>
                  </a:lnTo>
                  <a:lnTo>
                    <a:pt x="919" y="1844"/>
                  </a:lnTo>
                  <a:lnTo>
                    <a:pt x="901" y="1854"/>
                  </a:lnTo>
                  <a:lnTo>
                    <a:pt x="878" y="1866"/>
                  </a:lnTo>
                  <a:lnTo>
                    <a:pt x="851" y="1879"/>
                  </a:lnTo>
                  <a:lnTo>
                    <a:pt x="821" y="1896"/>
                  </a:lnTo>
                  <a:lnTo>
                    <a:pt x="786" y="1915"/>
                  </a:lnTo>
                  <a:lnTo>
                    <a:pt x="749" y="1936"/>
                  </a:lnTo>
                  <a:lnTo>
                    <a:pt x="707" y="1960"/>
                  </a:lnTo>
                  <a:lnTo>
                    <a:pt x="664" y="1985"/>
                  </a:lnTo>
                  <a:lnTo>
                    <a:pt x="618" y="2013"/>
                  </a:lnTo>
                  <a:lnTo>
                    <a:pt x="571" y="2042"/>
                  </a:lnTo>
                  <a:lnTo>
                    <a:pt x="521" y="2074"/>
                  </a:lnTo>
                  <a:lnTo>
                    <a:pt x="470" y="2108"/>
                  </a:lnTo>
                  <a:lnTo>
                    <a:pt x="418" y="2144"/>
                  </a:lnTo>
                  <a:lnTo>
                    <a:pt x="366" y="2181"/>
                  </a:lnTo>
                  <a:lnTo>
                    <a:pt x="313" y="2220"/>
                  </a:lnTo>
                  <a:lnTo>
                    <a:pt x="259" y="2261"/>
                  </a:lnTo>
                  <a:lnTo>
                    <a:pt x="206" y="2304"/>
                  </a:lnTo>
                  <a:lnTo>
                    <a:pt x="184" y="2326"/>
                  </a:lnTo>
                  <a:lnTo>
                    <a:pt x="165" y="2352"/>
                  </a:lnTo>
                  <a:lnTo>
                    <a:pt x="152" y="2381"/>
                  </a:lnTo>
                  <a:lnTo>
                    <a:pt x="144" y="2411"/>
                  </a:lnTo>
                  <a:lnTo>
                    <a:pt x="141" y="2443"/>
                  </a:lnTo>
                  <a:lnTo>
                    <a:pt x="141" y="2800"/>
                  </a:lnTo>
                  <a:lnTo>
                    <a:pt x="139" y="2818"/>
                  </a:lnTo>
                  <a:lnTo>
                    <a:pt x="131" y="2835"/>
                  </a:lnTo>
                  <a:lnTo>
                    <a:pt x="121" y="2849"/>
                  </a:lnTo>
                  <a:lnTo>
                    <a:pt x="106" y="2860"/>
                  </a:lnTo>
                  <a:lnTo>
                    <a:pt x="90" y="2867"/>
                  </a:lnTo>
                  <a:lnTo>
                    <a:pt x="71" y="2869"/>
                  </a:lnTo>
                  <a:lnTo>
                    <a:pt x="52" y="2867"/>
                  </a:lnTo>
                  <a:lnTo>
                    <a:pt x="35" y="2860"/>
                  </a:lnTo>
                  <a:lnTo>
                    <a:pt x="21" y="2849"/>
                  </a:lnTo>
                  <a:lnTo>
                    <a:pt x="9" y="2835"/>
                  </a:lnTo>
                  <a:lnTo>
                    <a:pt x="3" y="2818"/>
                  </a:lnTo>
                  <a:lnTo>
                    <a:pt x="0" y="2800"/>
                  </a:lnTo>
                  <a:lnTo>
                    <a:pt x="0" y="2443"/>
                  </a:lnTo>
                  <a:lnTo>
                    <a:pt x="3" y="2402"/>
                  </a:lnTo>
                  <a:lnTo>
                    <a:pt x="11" y="2363"/>
                  </a:lnTo>
                  <a:lnTo>
                    <a:pt x="23" y="2324"/>
                  </a:lnTo>
                  <a:lnTo>
                    <a:pt x="40" y="2288"/>
                  </a:lnTo>
                  <a:lnTo>
                    <a:pt x="61" y="2254"/>
                  </a:lnTo>
                  <a:lnTo>
                    <a:pt x="88" y="2223"/>
                  </a:lnTo>
                  <a:lnTo>
                    <a:pt x="118" y="2195"/>
                  </a:lnTo>
                  <a:lnTo>
                    <a:pt x="174" y="2150"/>
                  </a:lnTo>
                  <a:lnTo>
                    <a:pt x="230" y="2107"/>
                  </a:lnTo>
                  <a:lnTo>
                    <a:pt x="286" y="2065"/>
                  </a:lnTo>
                  <a:lnTo>
                    <a:pt x="342" y="2025"/>
                  </a:lnTo>
                  <a:lnTo>
                    <a:pt x="397" y="1988"/>
                  </a:lnTo>
                  <a:lnTo>
                    <a:pt x="450" y="1953"/>
                  </a:lnTo>
                  <a:lnTo>
                    <a:pt x="502" y="1919"/>
                  </a:lnTo>
                  <a:lnTo>
                    <a:pt x="553" y="1889"/>
                  </a:lnTo>
                  <a:lnTo>
                    <a:pt x="600" y="1859"/>
                  </a:lnTo>
                  <a:lnTo>
                    <a:pt x="646" y="1833"/>
                  </a:lnTo>
                  <a:lnTo>
                    <a:pt x="688" y="1808"/>
                  </a:lnTo>
                  <a:lnTo>
                    <a:pt x="728" y="1787"/>
                  </a:lnTo>
                  <a:lnTo>
                    <a:pt x="764" y="1767"/>
                  </a:lnTo>
                  <a:lnTo>
                    <a:pt x="795" y="1750"/>
                  </a:lnTo>
                  <a:lnTo>
                    <a:pt x="822" y="1736"/>
                  </a:lnTo>
                  <a:lnTo>
                    <a:pt x="845" y="1725"/>
                  </a:lnTo>
                  <a:lnTo>
                    <a:pt x="845" y="1288"/>
                  </a:lnTo>
                  <a:lnTo>
                    <a:pt x="819" y="1261"/>
                  </a:lnTo>
                  <a:lnTo>
                    <a:pt x="795" y="1232"/>
                  </a:lnTo>
                  <a:lnTo>
                    <a:pt x="776" y="1201"/>
                  </a:lnTo>
                  <a:lnTo>
                    <a:pt x="760" y="1167"/>
                  </a:lnTo>
                  <a:lnTo>
                    <a:pt x="750" y="1132"/>
                  </a:lnTo>
                  <a:lnTo>
                    <a:pt x="743" y="1095"/>
                  </a:lnTo>
                  <a:lnTo>
                    <a:pt x="740" y="1057"/>
                  </a:lnTo>
                  <a:lnTo>
                    <a:pt x="740" y="538"/>
                  </a:lnTo>
                  <a:lnTo>
                    <a:pt x="743" y="480"/>
                  </a:lnTo>
                  <a:lnTo>
                    <a:pt x="753" y="423"/>
                  </a:lnTo>
                  <a:lnTo>
                    <a:pt x="768" y="369"/>
                  </a:lnTo>
                  <a:lnTo>
                    <a:pt x="789" y="316"/>
                  </a:lnTo>
                  <a:lnTo>
                    <a:pt x="814" y="267"/>
                  </a:lnTo>
                  <a:lnTo>
                    <a:pt x="844" y="221"/>
                  </a:lnTo>
                  <a:lnTo>
                    <a:pt x="879" y="178"/>
                  </a:lnTo>
                  <a:lnTo>
                    <a:pt x="918" y="139"/>
                  </a:lnTo>
                  <a:lnTo>
                    <a:pt x="962" y="104"/>
                  </a:lnTo>
                  <a:lnTo>
                    <a:pt x="1007" y="73"/>
                  </a:lnTo>
                  <a:lnTo>
                    <a:pt x="1057" y="48"/>
                  </a:lnTo>
                  <a:lnTo>
                    <a:pt x="1109" y="28"/>
                  </a:lnTo>
                  <a:lnTo>
                    <a:pt x="1164" y="12"/>
                  </a:lnTo>
                  <a:lnTo>
                    <a:pt x="1221" y="4"/>
                  </a:lnTo>
                  <a:lnTo>
                    <a:pt x="12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184"/>
            <p:cNvSpPr>
              <a:spLocks noEditPoints="1"/>
            </p:cNvSpPr>
            <p:nvPr/>
          </p:nvSpPr>
          <p:spPr bwMode="auto">
            <a:xfrm>
              <a:off x="898525" y="2979738"/>
              <a:ext cx="77787" cy="261938"/>
            </a:xfrm>
            <a:custGeom>
              <a:avLst/>
              <a:gdLst>
                <a:gd name="T0" fmla="*/ 142 w 485"/>
                <a:gd name="T1" fmla="*/ 1399 h 1649"/>
                <a:gd name="T2" fmla="*/ 331 w 485"/>
                <a:gd name="T3" fmla="*/ 1397 h 1649"/>
                <a:gd name="T4" fmla="*/ 262 w 485"/>
                <a:gd name="T5" fmla="*/ 312 h 1649"/>
                <a:gd name="T6" fmla="*/ 215 w 485"/>
                <a:gd name="T7" fmla="*/ 311 h 1649"/>
                <a:gd name="T8" fmla="*/ 70 w 485"/>
                <a:gd name="T9" fmla="*/ 0 h 1649"/>
                <a:gd name="T10" fmla="*/ 106 w 485"/>
                <a:gd name="T11" fmla="*/ 10 h 1649"/>
                <a:gd name="T12" fmla="*/ 130 w 485"/>
                <a:gd name="T13" fmla="*/ 35 h 1649"/>
                <a:gd name="T14" fmla="*/ 140 w 485"/>
                <a:gd name="T15" fmla="*/ 71 h 1649"/>
                <a:gd name="T16" fmla="*/ 150 w 485"/>
                <a:gd name="T17" fmla="*/ 116 h 1649"/>
                <a:gd name="T18" fmla="*/ 179 w 485"/>
                <a:gd name="T19" fmla="*/ 151 h 1649"/>
                <a:gd name="T20" fmla="*/ 219 w 485"/>
                <a:gd name="T21" fmla="*/ 171 h 1649"/>
                <a:gd name="T22" fmla="*/ 263 w 485"/>
                <a:gd name="T23" fmla="*/ 171 h 1649"/>
                <a:gd name="T24" fmla="*/ 299 w 485"/>
                <a:gd name="T25" fmla="*/ 156 h 1649"/>
                <a:gd name="T26" fmla="*/ 307 w 485"/>
                <a:gd name="T27" fmla="*/ 148 h 1649"/>
                <a:gd name="T28" fmla="*/ 325 w 485"/>
                <a:gd name="T29" fmla="*/ 131 h 1649"/>
                <a:gd name="T30" fmla="*/ 341 w 485"/>
                <a:gd name="T31" fmla="*/ 92 h 1649"/>
                <a:gd name="T32" fmla="*/ 346 w 485"/>
                <a:gd name="T33" fmla="*/ 52 h 1649"/>
                <a:gd name="T34" fmla="*/ 364 w 485"/>
                <a:gd name="T35" fmla="*/ 22 h 1649"/>
                <a:gd name="T36" fmla="*/ 395 w 485"/>
                <a:gd name="T37" fmla="*/ 4 h 1649"/>
                <a:gd name="T38" fmla="*/ 432 w 485"/>
                <a:gd name="T39" fmla="*/ 4 h 1649"/>
                <a:gd name="T40" fmla="*/ 464 w 485"/>
                <a:gd name="T41" fmla="*/ 22 h 1649"/>
                <a:gd name="T42" fmla="*/ 482 w 485"/>
                <a:gd name="T43" fmla="*/ 52 h 1649"/>
                <a:gd name="T44" fmla="*/ 482 w 485"/>
                <a:gd name="T45" fmla="*/ 108 h 1649"/>
                <a:gd name="T46" fmla="*/ 461 w 485"/>
                <a:gd name="T47" fmla="*/ 177 h 1649"/>
                <a:gd name="T48" fmla="*/ 421 w 485"/>
                <a:gd name="T49" fmla="*/ 235 h 1649"/>
                <a:gd name="T50" fmla="*/ 474 w 485"/>
                <a:gd name="T51" fmla="*/ 1439 h 1649"/>
                <a:gd name="T52" fmla="*/ 462 w 485"/>
                <a:gd name="T53" fmla="*/ 1467 h 1649"/>
                <a:gd name="T54" fmla="*/ 284 w 485"/>
                <a:gd name="T55" fmla="*/ 1630 h 1649"/>
                <a:gd name="T56" fmla="*/ 254 w 485"/>
                <a:gd name="T57" fmla="*/ 1646 h 1649"/>
                <a:gd name="T58" fmla="*/ 221 w 485"/>
                <a:gd name="T59" fmla="*/ 1646 h 1649"/>
                <a:gd name="T60" fmla="*/ 191 w 485"/>
                <a:gd name="T61" fmla="*/ 1630 h 1649"/>
                <a:gd name="T62" fmla="*/ 15 w 485"/>
                <a:gd name="T63" fmla="*/ 1469 h 1649"/>
                <a:gd name="T64" fmla="*/ 3 w 485"/>
                <a:gd name="T65" fmla="*/ 1441 h 1649"/>
                <a:gd name="T66" fmla="*/ 54 w 485"/>
                <a:gd name="T67" fmla="*/ 223 h 1649"/>
                <a:gd name="T68" fmla="*/ 20 w 485"/>
                <a:gd name="T69" fmla="*/ 168 h 1649"/>
                <a:gd name="T70" fmla="*/ 2 w 485"/>
                <a:gd name="T71" fmla="*/ 105 h 1649"/>
                <a:gd name="T72" fmla="*/ 2 w 485"/>
                <a:gd name="T73" fmla="*/ 52 h 1649"/>
                <a:gd name="T74" fmla="*/ 20 w 485"/>
                <a:gd name="T75" fmla="*/ 22 h 1649"/>
                <a:gd name="T76" fmla="*/ 51 w 485"/>
                <a:gd name="T77" fmla="*/ 4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85" h="1649">
                  <a:moveTo>
                    <a:pt x="190" y="308"/>
                  </a:moveTo>
                  <a:lnTo>
                    <a:pt x="142" y="1399"/>
                  </a:lnTo>
                  <a:lnTo>
                    <a:pt x="236" y="1484"/>
                  </a:lnTo>
                  <a:lnTo>
                    <a:pt x="331" y="1397"/>
                  </a:lnTo>
                  <a:lnTo>
                    <a:pt x="282" y="310"/>
                  </a:lnTo>
                  <a:lnTo>
                    <a:pt x="262" y="312"/>
                  </a:lnTo>
                  <a:lnTo>
                    <a:pt x="240" y="314"/>
                  </a:lnTo>
                  <a:lnTo>
                    <a:pt x="215" y="311"/>
                  </a:lnTo>
                  <a:lnTo>
                    <a:pt x="190" y="308"/>
                  </a:lnTo>
                  <a:close/>
                  <a:moveTo>
                    <a:pt x="70" y="0"/>
                  </a:moveTo>
                  <a:lnTo>
                    <a:pt x="89" y="4"/>
                  </a:lnTo>
                  <a:lnTo>
                    <a:pt x="106" y="10"/>
                  </a:lnTo>
                  <a:lnTo>
                    <a:pt x="120" y="22"/>
                  </a:lnTo>
                  <a:lnTo>
                    <a:pt x="130" y="35"/>
                  </a:lnTo>
                  <a:lnTo>
                    <a:pt x="138" y="52"/>
                  </a:lnTo>
                  <a:lnTo>
                    <a:pt x="140" y="71"/>
                  </a:lnTo>
                  <a:lnTo>
                    <a:pt x="143" y="95"/>
                  </a:lnTo>
                  <a:lnTo>
                    <a:pt x="150" y="116"/>
                  </a:lnTo>
                  <a:lnTo>
                    <a:pt x="163" y="135"/>
                  </a:lnTo>
                  <a:lnTo>
                    <a:pt x="179" y="151"/>
                  </a:lnTo>
                  <a:lnTo>
                    <a:pt x="198" y="163"/>
                  </a:lnTo>
                  <a:lnTo>
                    <a:pt x="219" y="171"/>
                  </a:lnTo>
                  <a:lnTo>
                    <a:pt x="241" y="173"/>
                  </a:lnTo>
                  <a:lnTo>
                    <a:pt x="263" y="171"/>
                  </a:lnTo>
                  <a:lnTo>
                    <a:pt x="282" y="164"/>
                  </a:lnTo>
                  <a:lnTo>
                    <a:pt x="299" y="156"/>
                  </a:lnTo>
                  <a:lnTo>
                    <a:pt x="303" y="152"/>
                  </a:lnTo>
                  <a:lnTo>
                    <a:pt x="307" y="148"/>
                  </a:lnTo>
                  <a:lnTo>
                    <a:pt x="311" y="145"/>
                  </a:lnTo>
                  <a:lnTo>
                    <a:pt x="325" y="131"/>
                  </a:lnTo>
                  <a:lnTo>
                    <a:pt x="335" y="113"/>
                  </a:lnTo>
                  <a:lnTo>
                    <a:pt x="341" y="92"/>
                  </a:lnTo>
                  <a:lnTo>
                    <a:pt x="344" y="71"/>
                  </a:lnTo>
                  <a:lnTo>
                    <a:pt x="346" y="52"/>
                  </a:lnTo>
                  <a:lnTo>
                    <a:pt x="354" y="35"/>
                  </a:lnTo>
                  <a:lnTo>
                    <a:pt x="364" y="22"/>
                  </a:lnTo>
                  <a:lnTo>
                    <a:pt x="378" y="10"/>
                  </a:lnTo>
                  <a:lnTo>
                    <a:pt x="395" y="4"/>
                  </a:lnTo>
                  <a:lnTo>
                    <a:pt x="414" y="0"/>
                  </a:lnTo>
                  <a:lnTo>
                    <a:pt x="432" y="4"/>
                  </a:lnTo>
                  <a:lnTo>
                    <a:pt x="449" y="10"/>
                  </a:lnTo>
                  <a:lnTo>
                    <a:pt x="464" y="22"/>
                  </a:lnTo>
                  <a:lnTo>
                    <a:pt x="474" y="35"/>
                  </a:lnTo>
                  <a:lnTo>
                    <a:pt x="482" y="52"/>
                  </a:lnTo>
                  <a:lnTo>
                    <a:pt x="485" y="71"/>
                  </a:lnTo>
                  <a:lnTo>
                    <a:pt x="482" y="108"/>
                  </a:lnTo>
                  <a:lnTo>
                    <a:pt x="474" y="143"/>
                  </a:lnTo>
                  <a:lnTo>
                    <a:pt x="461" y="177"/>
                  </a:lnTo>
                  <a:lnTo>
                    <a:pt x="443" y="207"/>
                  </a:lnTo>
                  <a:lnTo>
                    <a:pt x="421" y="235"/>
                  </a:lnTo>
                  <a:lnTo>
                    <a:pt x="475" y="1423"/>
                  </a:lnTo>
                  <a:lnTo>
                    <a:pt x="474" y="1439"/>
                  </a:lnTo>
                  <a:lnTo>
                    <a:pt x="469" y="1454"/>
                  </a:lnTo>
                  <a:lnTo>
                    <a:pt x="462" y="1467"/>
                  </a:lnTo>
                  <a:lnTo>
                    <a:pt x="451" y="1478"/>
                  </a:lnTo>
                  <a:lnTo>
                    <a:pt x="284" y="1630"/>
                  </a:lnTo>
                  <a:lnTo>
                    <a:pt x="270" y="1640"/>
                  </a:lnTo>
                  <a:lnTo>
                    <a:pt x="254" y="1646"/>
                  </a:lnTo>
                  <a:lnTo>
                    <a:pt x="237" y="1649"/>
                  </a:lnTo>
                  <a:lnTo>
                    <a:pt x="221" y="1646"/>
                  </a:lnTo>
                  <a:lnTo>
                    <a:pt x="205" y="1640"/>
                  </a:lnTo>
                  <a:lnTo>
                    <a:pt x="191" y="1630"/>
                  </a:lnTo>
                  <a:lnTo>
                    <a:pt x="25" y="1480"/>
                  </a:lnTo>
                  <a:lnTo>
                    <a:pt x="15" y="1469"/>
                  </a:lnTo>
                  <a:lnTo>
                    <a:pt x="7" y="1456"/>
                  </a:lnTo>
                  <a:lnTo>
                    <a:pt x="3" y="1441"/>
                  </a:lnTo>
                  <a:lnTo>
                    <a:pt x="2" y="1425"/>
                  </a:lnTo>
                  <a:lnTo>
                    <a:pt x="54" y="223"/>
                  </a:lnTo>
                  <a:lnTo>
                    <a:pt x="35" y="196"/>
                  </a:lnTo>
                  <a:lnTo>
                    <a:pt x="20" y="168"/>
                  </a:lnTo>
                  <a:lnTo>
                    <a:pt x="8" y="137"/>
                  </a:lnTo>
                  <a:lnTo>
                    <a:pt x="2" y="105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4" y="10"/>
                  </a:lnTo>
                  <a:lnTo>
                    <a:pt x="51" y="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5" name="Group 827"/>
          <p:cNvGrpSpPr/>
          <p:nvPr/>
        </p:nvGrpSpPr>
        <p:grpSpPr>
          <a:xfrm>
            <a:off x="10264299" y="2350064"/>
            <a:ext cx="550863" cy="550863"/>
            <a:chOff x="7242175" y="3462338"/>
            <a:chExt cx="550863" cy="550863"/>
          </a:xfrm>
          <a:solidFill>
            <a:srgbClr val="000000"/>
          </a:solidFill>
        </p:grpSpPr>
        <p:sp>
          <p:nvSpPr>
            <p:cNvPr id="766" name="Freeform 220"/>
            <p:cNvSpPr>
              <a:spLocks noEditPoints="1"/>
            </p:cNvSpPr>
            <p:nvPr/>
          </p:nvSpPr>
          <p:spPr bwMode="auto">
            <a:xfrm>
              <a:off x="7351713" y="3571875"/>
              <a:ext cx="333375" cy="333375"/>
            </a:xfrm>
            <a:custGeom>
              <a:avLst/>
              <a:gdLst>
                <a:gd name="T0" fmla="*/ 907 w 2101"/>
                <a:gd name="T1" fmla="*/ 151 h 2101"/>
                <a:gd name="T2" fmla="*/ 702 w 2101"/>
                <a:gd name="T3" fmla="*/ 210 h 2101"/>
                <a:gd name="T4" fmla="*/ 519 w 2101"/>
                <a:gd name="T5" fmla="*/ 311 h 2101"/>
                <a:gd name="T6" fmla="*/ 368 w 2101"/>
                <a:gd name="T7" fmla="*/ 448 h 2101"/>
                <a:gd name="T8" fmla="*/ 253 w 2101"/>
                <a:gd name="T9" fmla="*/ 612 h 2101"/>
                <a:gd name="T10" fmla="*/ 177 w 2101"/>
                <a:gd name="T11" fmla="*/ 796 h 2101"/>
                <a:gd name="T12" fmla="*/ 142 w 2101"/>
                <a:gd name="T13" fmla="*/ 993 h 2101"/>
                <a:gd name="T14" fmla="*/ 152 w 2101"/>
                <a:gd name="T15" fmla="*/ 1197 h 2101"/>
                <a:gd name="T16" fmla="*/ 210 w 2101"/>
                <a:gd name="T17" fmla="*/ 1399 h 2101"/>
                <a:gd name="T18" fmla="*/ 316 w 2101"/>
                <a:gd name="T19" fmla="*/ 1588 h 2101"/>
                <a:gd name="T20" fmla="*/ 461 w 2101"/>
                <a:gd name="T21" fmla="*/ 1744 h 2101"/>
                <a:gd name="T22" fmla="*/ 636 w 2101"/>
                <a:gd name="T23" fmla="*/ 1861 h 2101"/>
                <a:gd name="T24" fmla="*/ 836 w 2101"/>
                <a:gd name="T25" fmla="*/ 1935 h 2101"/>
                <a:gd name="T26" fmla="*/ 1051 w 2101"/>
                <a:gd name="T27" fmla="*/ 1960 h 2101"/>
                <a:gd name="T28" fmla="*/ 1262 w 2101"/>
                <a:gd name="T29" fmla="*/ 1935 h 2101"/>
                <a:gd name="T30" fmla="*/ 1464 w 2101"/>
                <a:gd name="T31" fmla="*/ 1861 h 2101"/>
                <a:gd name="T32" fmla="*/ 1641 w 2101"/>
                <a:gd name="T33" fmla="*/ 1741 h 2101"/>
                <a:gd name="T34" fmla="*/ 1785 w 2101"/>
                <a:gd name="T35" fmla="*/ 1586 h 2101"/>
                <a:gd name="T36" fmla="*/ 1891 w 2101"/>
                <a:gd name="T37" fmla="*/ 1399 h 2101"/>
                <a:gd name="T38" fmla="*/ 1949 w 2101"/>
                <a:gd name="T39" fmla="*/ 1191 h 2101"/>
                <a:gd name="T40" fmla="*/ 1958 w 2101"/>
                <a:gd name="T41" fmla="*/ 980 h 2101"/>
                <a:gd name="T42" fmla="*/ 1915 w 2101"/>
                <a:gd name="T43" fmla="*/ 770 h 2101"/>
                <a:gd name="T44" fmla="*/ 1824 w 2101"/>
                <a:gd name="T45" fmla="*/ 572 h 2101"/>
                <a:gd name="T46" fmla="*/ 1691 w 2101"/>
                <a:gd name="T47" fmla="*/ 404 h 2101"/>
                <a:gd name="T48" fmla="*/ 1526 w 2101"/>
                <a:gd name="T49" fmla="*/ 274 h 2101"/>
                <a:gd name="T50" fmla="*/ 1334 w 2101"/>
                <a:gd name="T51" fmla="*/ 185 h 2101"/>
                <a:gd name="T52" fmla="*/ 1123 w 2101"/>
                <a:gd name="T53" fmla="*/ 143 h 2101"/>
                <a:gd name="T54" fmla="*/ 1128 w 2101"/>
                <a:gd name="T55" fmla="*/ 2 h 2101"/>
                <a:gd name="T56" fmla="*/ 1358 w 2101"/>
                <a:gd name="T57" fmla="*/ 46 h 2101"/>
                <a:gd name="T58" fmla="*/ 1568 w 2101"/>
                <a:gd name="T59" fmla="*/ 137 h 2101"/>
                <a:gd name="T60" fmla="*/ 1753 w 2101"/>
                <a:gd name="T61" fmla="*/ 270 h 2101"/>
                <a:gd name="T62" fmla="*/ 1907 w 2101"/>
                <a:gd name="T63" fmla="*/ 442 h 2101"/>
                <a:gd name="T64" fmla="*/ 2020 w 2101"/>
                <a:gd name="T65" fmla="*/ 649 h 2101"/>
                <a:gd name="T66" fmla="*/ 2088 w 2101"/>
                <a:gd name="T67" fmla="*/ 888 h 2101"/>
                <a:gd name="T68" fmla="*/ 2098 w 2101"/>
                <a:gd name="T69" fmla="*/ 1132 h 2101"/>
                <a:gd name="T70" fmla="*/ 2050 w 2101"/>
                <a:gd name="T71" fmla="*/ 1373 h 2101"/>
                <a:gd name="T72" fmla="*/ 1952 w 2101"/>
                <a:gd name="T73" fmla="*/ 1588 h 2101"/>
                <a:gd name="T74" fmla="*/ 1819 w 2101"/>
                <a:gd name="T75" fmla="*/ 1767 h 2101"/>
                <a:gd name="T76" fmla="*/ 1651 w 2101"/>
                <a:gd name="T77" fmla="*/ 1913 h 2101"/>
                <a:gd name="T78" fmla="*/ 1452 w 2101"/>
                <a:gd name="T79" fmla="*/ 2021 h 2101"/>
                <a:gd name="T80" fmla="*/ 1215 w 2101"/>
                <a:gd name="T81" fmla="*/ 2088 h 2101"/>
                <a:gd name="T82" fmla="*/ 971 w 2101"/>
                <a:gd name="T83" fmla="*/ 2098 h 2101"/>
                <a:gd name="T84" fmla="*/ 743 w 2101"/>
                <a:gd name="T85" fmla="*/ 2055 h 2101"/>
                <a:gd name="T86" fmla="*/ 531 w 2101"/>
                <a:gd name="T87" fmla="*/ 1964 h 2101"/>
                <a:gd name="T88" fmla="*/ 346 w 2101"/>
                <a:gd name="T89" fmla="*/ 1830 h 2101"/>
                <a:gd name="T90" fmla="*/ 194 w 2101"/>
                <a:gd name="T91" fmla="*/ 1658 h 2101"/>
                <a:gd name="T92" fmla="*/ 81 w 2101"/>
                <a:gd name="T93" fmla="*/ 1453 h 2101"/>
                <a:gd name="T94" fmla="*/ 15 w 2101"/>
                <a:gd name="T95" fmla="*/ 1230 h 2101"/>
                <a:gd name="T96" fmla="*/ 1 w 2101"/>
                <a:gd name="T97" fmla="*/ 1006 h 2101"/>
                <a:gd name="T98" fmla="*/ 34 w 2101"/>
                <a:gd name="T99" fmla="*/ 787 h 2101"/>
                <a:gd name="T100" fmla="*/ 111 w 2101"/>
                <a:gd name="T101" fmla="*/ 582 h 2101"/>
                <a:gd name="T102" fmla="*/ 229 w 2101"/>
                <a:gd name="T103" fmla="*/ 396 h 2101"/>
                <a:gd name="T104" fmla="*/ 385 w 2101"/>
                <a:gd name="T105" fmla="*/ 237 h 2101"/>
                <a:gd name="T106" fmla="*/ 578 w 2101"/>
                <a:gd name="T107" fmla="*/ 112 h 2101"/>
                <a:gd name="T108" fmla="*/ 805 w 2101"/>
                <a:gd name="T109" fmla="*/ 29 h 2101"/>
                <a:gd name="T110" fmla="*/ 1049 w 2101"/>
                <a:gd name="T111" fmla="*/ 0 h 2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01" h="2101">
                  <a:moveTo>
                    <a:pt x="1049" y="140"/>
                  </a:moveTo>
                  <a:lnTo>
                    <a:pt x="978" y="143"/>
                  </a:lnTo>
                  <a:lnTo>
                    <a:pt x="907" y="151"/>
                  </a:lnTo>
                  <a:lnTo>
                    <a:pt x="838" y="165"/>
                  </a:lnTo>
                  <a:lnTo>
                    <a:pt x="770" y="184"/>
                  </a:lnTo>
                  <a:lnTo>
                    <a:pt x="702" y="210"/>
                  </a:lnTo>
                  <a:lnTo>
                    <a:pt x="638" y="239"/>
                  </a:lnTo>
                  <a:lnTo>
                    <a:pt x="577" y="273"/>
                  </a:lnTo>
                  <a:lnTo>
                    <a:pt x="519" y="311"/>
                  </a:lnTo>
                  <a:lnTo>
                    <a:pt x="465" y="353"/>
                  </a:lnTo>
                  <a:lnTo>
                    <a:pt x="415" y="399"/>
                  </a:lnTo>
                  <a:lnTo>
                    <a:pt x="368" y="448"/>
                  </a:lnTo>
                  <a:lnTo>
                    <a:pt x="326" y="499"/>
                  </a:lnTo>
                  <a:lnTo>
                    <a:pt x="288" y="554"/>
                  </a:lnTo>
                  <a:lnTo>
                    <a:pt x="253" y="612"/>
                  </a:lnTo>
                  <a:lnTo>
                    <a:pt x="223" y="671"/>
                  </a:lnTo>
                  <a:lnTo>
                    <a:pt x="198" y="733"/>
                  </a:lnTo>
                  <a:lnTo>
                    <a:pt x="177" y="796"/>
                  </a:lnTo>
                  <a:lnTo>
                    <a:pt x="161" y="861"/>
                  </a:lnTo>
                  <a:lnTo>
                    <a:pt x="149" y="927"/>
                  </a:lnTo>
                  <a:lnTo>
                    <a:pt x="142" y="993"/>
                  </a:lnTo>
                  <a:lnTo>
                    <a:pt x="141" y="1061"/>
                  </a:lnTo>
                  <a:lnTo>
                    <a:pt x="144" y="1129"/>
                  </a:lnTo>
                  <a:lnTo>
                    <a:pt x="152" y="1197"/>
                  </a:lnTo>
                  <a:lnTo>
                    <a:pt x="166" y="1264"/>
                  </a:lnTo>
                  <a:lnTo>
                    <a:pt x="185" y="1332"/>
                  </a:lnTo>
                  <a:lnTo>
                    <a:pt x="210" y="1399"/>
                  </a:lnTo>
                  <a:lnTo>
                    <a:pt x="240" y="1465"/>
                  </a:lnTo>
                  <a:lnTo>
                    <a:pt x="276" y="1529"/>
                  </a:lnTo>
                  <a:lnTo>
                    <a:pt x="316" y="1588"/>
                  </a:lnTo>
                  <a:lnTo>
                    <a:pt x="361" y="1644"/>
                  </a:lnTo>
                  <a:lnTo>
                    <a:pt x="408" y="1696"/>
                  </a:lnTo>
                  <a:lnTo>
                    <a:pt x="461" y="1744"/>
                  </a:lnTo>
                  <a:lnTo>
                    <a:pt x="516" y="1787"/>
                  </a:lnTo>
                  <a:lnTo>
                    <a:pt x="574" y="1826"/>
                  </a:lnTo>
                  <a:lnTo>
                    <a:pt x="636" y="1861"/>
                  </a:lnTo>
                  <a:lnTo>
                    <a:pt x="700" y="1891"/>
                  </a:lnTo>
                  <a:lnTo>
                    <a:pt x="767" y="1915"/>
                  </a:lnTo>
                  <a:lnTo>
                    <a:pt x="836" y="1935"/>
                  </a:lnTo>
                  <a:lnTo>
                    <a:pt x="905" y="1949"/>
                  </a:lnTo>
                  <a:lnTo>
                    <a:pt x="977" y="1957"/>
                  </a:lnTo>
                  <a:lnTo>
                    <a:pt x="1051" y="1960"/>
                  </a:lnTo>
                  <a:lnTo>
                    <a:pt x="1122" y="1957"/>
                  </a:lnTo>
                  <a:lnTo>
                    <a:pt x="1192" y="1949"/>
                  </a:lnTo>
                  <a:lnTo>
                    <a:pt x="1262" y="1935"/>
                  </a:lnTo>
                  <a:lnTo>
                    <a:pt x="1330" y="1916"/>
                  </a:lnTo>
                  <a:lnTo>
                    <a:pt x="1398" y="1891"/>
                  </a:lnTo>
                  <a:lnTo>
                    <a:pt x="1464" y="1861"/>
                  </a:lnTo>
                  <a:lnTo>
                    <a:pt x="1526" y="1825"/>
                  </a:lnTo>
                  <a:lnTo>
                    <a:pt x="1586" y="1786"/>
                  </a:lnTo>
                  <a:lnTo>
                    <a:pt x="1641" y="1741"/>
                  </a:lnTo>
                  <a:lnTo>
                    <a:pt x="1693" y="1694"/>
                  </a:lnTo>
                  <a:lnTo>
                    <a:pt x="1742" y="1642"/>
                  </a:lnTo>
                  <a:lnTo>
                    <a:pt x="1785" y="1586"/>
                  </a:lnTo>
                  <a:lnTo>
                    <a:pt x="1825" y="1527"/>
                  </a:lnTo>
                  <a:lnTo>
                    <a:pt x="1860" y="1464"/>
                  </a:lnTo>
                  <a:lnTo>
                    <a:pt x="1891" y="1399"/>
                  </a:lnTo>
                  <a:lnTo>
                    <a:pt x="1915" y="1331"/>
                  </a:lnTo>
                  <a:lnTo>
                    <a:pt x="1935" y="1261"/>
                  </a:lnTo>
                  <a:lnTo>
                    <a:pt x="1949" y="1191"/>
                  </a:lnTo>
                  <a:lnTo>
                    <a:pt x="1958" y="1121"/>
                  </a:lnTo>
                  <a:lnTo>
                    <a:pt x="1960" y="1051"/>
                  </a:lnTo>
                  <a:lnTo>
                    <a:pt x="1958" y="980"/>
                  </a:lnTo>
                  <a:lnTo>
                    <a:pt x="1949" y="909"/>
                  </a:lnTo>
                  <a:lnTo>
                    <a:pt x="1935" y="839"/>
                  </a:lnTo>
                  <a:lnTo>
                    <a:pt x="1915" y="770"/>
                  </a:lnTo>
                  <a:lnTo>
                    <a:pt x="1891" y="703"/>
                  </a:lnTo>
                  <a:lnTo>
                    <a:pt x="1859" y="636"/>
                  </a:lnTo>
                  <a:lnTo>
                    <a:pt x="1824" y="572"/>
                  </a:lnTo>
                  <a:lnTo>
                    <a:pt x="1784" y="512"/>
                  </a:lnTo>
                  <a:lnTo>
                    <a:pt x="1740" y="457"/>
                  </a:lnTo>
                  <a:lnTo>
                    <a:pt x="1691" y="404"/>
                  </a:lnTo>
                  <a:lnTo>
                    <a:pt x="1639" y="357"/>
                  </a:lnTo>
                  <a:lnTo>
                    <a:pt x="1584" y="313"/>
                  </a:lnTo>
                  <a:lnTo>
                    <a:pt x="1526" y="274"/>
                  </a:lnTo>
                  <a:lnTo>
                    <a:pt x="1464" y="239"/>
                  </a:lnTo>
                  <a:lnTo>
                    <a:pt x="1400" y="210"/>
                  </a:lnTo>
                  <a:lnTo>
                    <a:pt x="1334" y="185"/>
                  </a:lnTo>
                  <a:lnTo>
                    <a:pt x="1265" y="166"/>
                  </a:lnTo>
                  <a:lnTo>
                    <a:pt x="1195" y="151"/>
                  </a:lnTo>
                  <a:lnTo>
                    <a:pt x="1123" y="143"/>
                  </a:lnTo>
                  <a:lnTo>
                    <a:pt x="1049" y="140"/>
                  </a:lnTo>
                  <a:close/>
                  <a:moveTo>
                    <a:pt x="1049" y="0"/>
                  </a:moveTo>
                  <a:lnTo>
                    <a:pt x="1128" y="2"/>
                  </a:lnTo>
                  <a:lnTo>
                    <a:pt x="1207" y="12"/>
                  </a:lnTo>
                  <a:lnTo>
                    <a:pt x="1284" y="25"/>
                  </a:lnTo>
                  <a:lnTo>
                    <a:pt x="1358" y="46"/>
                  </a:lnTo>
                  <a:lnTo>
                    <a:pt x="1431" y="71"/>
                  </a:lnTo>
                  <a:lnTo>
                    <a:pt x="1501" y="101"/>
                  </a:lnTo>
                  <a:lnTo>
                    <a:pt x="1568" y="137"/>
                  </a:lnTo>
                  <a:lnTo>
                    <a:pt x="1634" y="176"/>
                  </a:lnTo>
                  <a:lnTo>
                    <a:pt x="1695" y="221"/>
                  </a:lnTo>
                  <a:lnTo>
                    <a:pt x="1753" y="270"/>
                  </a:lnTo>
                  <a:lnTo>
                    <a:pt x="1808" y="323"/>
                  </a:lnTo>
                  <a:lnTo>
                    <a:pt x="1859" y="381"/>
                  </a:lnTo>
                  <a:lnTo>
                    <a:pt x="1907" y="442"/>
                  </a:lnTo>
                  <a:lnTo>
                    <a:pt x="1949" y="507"/>
                  </a:lnTo>
                  <a:lnTo>
                    <a:pt x="1987" y="576"/>
                  </a:lnTo>
                  <a:lnTo>
                    <a:pt x="2020" y="649"/>
                  </a:lnTo>
                  <a:lnTo>
                    <a:pt x="2050" y="727"/>
                  </a:lnTo>
                  <a:lnTo>
                    <a:pt x="2072" y="806"/>
                  </a:lnTo>
                  <a:lnTo>
                    <a:pt x="2088" y="888"/>
                  </a:lnTo>
                  <a:lnTo>
                    <a:pt x="2098" y="969"/>
                  </a:lnTo>
                  <a:lnTo>
                    <a:pt x="2101" y="1051"/>
                  </a:lnTo>
                  <a:lnTo>
                    <a:pt x="2098" y="1132"/>
                  </a:lnTo>
                  <a:lnTo>
                    <a:pt x="2088" y="1214"/>
                  </a:lnTo>
                  <a:lnTo>
                    <a:pt x="2072" y="1294"/>
                  </a:lnTo>
                  <a:lnTo>
                    <a:pt x="2050" y="1373"/>
                  </a:lnTo>
                  <a:lnTo>
                    <a:pt x="2020" y="1453"/>
                  </a:lnTo>
                  <a:lnTo>
                    <a:pt x="1988" y="1521"/>
                  </a:lnTo>
                  <a:lnTo>
                    <a:pt x="1952" y="1588"/>
                  </a:lnTo>
                  <a:lnTo>
                    <a:pt x="1912" y="1650"/>
                  </a:lnTo>
                  <a:lnTo>
                    <a:pt x="1868" y="1711"/>
                  </a:lnTo>
                  <a:lnTo>
                    <a:pt x="1819" y="1767"/>
                  </a:lnTo>
                  <a:lnTo>
                    <a:pt x="1766" y="1820"/>
                  </a:lnTo>
                  <a:lnTo>
                    <a:pt x="1710" y="1868"/>
                  </a:lnTo>
                  <a:lnTo>
                    <a:pt x="1651" y="1913"/>
                  </a:lnTo>
                  <a:lnTo>
                    <a:pt x="1587" y="1953"/>
                  </a:lnTo>
                  <a:lnTo>
                    <a:pt x="1521" y="1989"/>
                  </a:lnTo>
                  <a:lnTo>
                    <a:pt x="1452" y="2021"/>
                  </a:lnTo>
                  <a:lnTo>
                    <a:pt x="1374" y="2049"/>
                  </a:lnTo>
                  <a:lnTo>
                    <a:pt x="1296" y="2071"/>
                  </a:lnTo>
                  <a:lnTo>
                    <a:pt x="1215" y="2088"/>
                  </a:lnTo>
                  <a:lnTo>
                    <a:pt x="1134" y="2098"/>
                  </a:lnTo>
                  <a:lnTo>
                    <a:pt x="1051" y="2101"/>
                  </a:lnTo>
                  <a:lnTo>
                    <a:pt x="971" y="2098"/>
                  </a:lnTo>
                  <a:lnTo>
                    <a:pt x="894" y="2089"/>
                  </a:lnTo>
                  <a:lnTo>
                    <a:pt x="817" y="2075"/>
                  </a:lnTo>
                  <a:lnTo>
                    <a:pt x="743" y="2055"/>
                  </a:lnTo>
                  <a:lnTo>
                    <a:pt x="670" y="2029"/>
                  </a:lnTo>
                  <a:lnTo>
                    <a:pt x="599" y="2000"/>
                  </a:lnTo>
                  <a:lnTo>
                    <a:pt x="531" y="1964"/>
                  </a:lnTo>
                  <a:lnTo>
                    <a:pt x="467" y="1924"/>
                  </a:lnTo>
                  <a:lnTo>
                    <a:pt x="405" y="1879"/>
                  </a:lnTo>
                  <a:lnTo>
                    <a:pt x="346" y="1830"/>
                  </a:lnTo>
                  <a:lnTo>
                    <a:pt x="292" y="1777"/>
                  </a:lnTo>
                  <a:lnTo>
                    <a:pt x="240" y="1719"/>
                  </a:lnTo>
                  <a:lnTo>
                    <a:pt x="194" y="1658"/>
                  </a:lnTo>
                  <a:lnTo>
                    <a:pt x="151" y="1593"/>
                  </a:lnTo>
                  <a:lnTo>
                    <a:pt x="113" y="1525"/>
                  </a:lnTo>
                  <a:lnTo>
                    <a:pt x="81" y="1453"/>
                  </a:lnTo>
                  <a:lnTo>
                    <a:pt x="53" y="1379"/>
                  </a:lnTo>
                  <a:lnTo>
                    <a:pt x="31" y="1304"/>
                  </a:lnTo>
                  <a:lnTo>
                    <a:pt x="15" y="1230"/>
                  </a:lnTo>
                  <a:lnTo>
                    <a:pt x="6" y="1155"/>
                  </a:lnTo>
                  <a:lnTo>
                    <a:pt x="0" y="1080"/>
                  </a:lnTo>
                  <a:lnTo>
                    <a:pt x="1" y="1006"/>
                  </a:lnTo>
                  <a:lnTo>
                    <a:pt x="7" y="932"/>
                  </a:lnTo>
                  <a:lnTo>
                    <a:pt x="18" y="859"/>
                  </a:lnTo>
                  <a:lnTo>
                    <a:pt x="34" y="787"/>
                  </a:lnTo>
                  <a:lnTo>
                    <a:pt x="55" y="717"/>
                  </a:lnTo>
                  <a:lnTo>
                    <a:pt x="81" y="649"/>
                  </a:lnTo>
                  <a:lnTo>
                    <a:pt x="111" y="582"/>
                  </a:lnTo>
                  <a:lnTo>
                    <a:pt x="146" y="517"/>
                  </a:lnTo>
                  <a:lnTo>
                    <a:pt x="185" y="455"/>
                  </a:lnTo>
                  <a:lnTo>
                    <a:pt x="229" y="396"/>
                  </a:lnTo>
                  <a:lnTo>
                    <a:pt x="277" y="340"/>
                  </a:lnTo>
                  <a:lnTo>
                    <a:pt x="329" y="286"/>
                  </a:lnTo>
                  <a:lnTo>
                    <a:pt x="385" y="237"/>
                  </a:lnTo>
                  <a:lnTo>
                    <a:pt x="445" y="192"/>
                  </a:lnTo>
                  <a:lnTo>
                    <a:pt x="510" y="149"/>
                  </a:lnTo>
                  <a:lnTo>
                    <a:pt x="578" y="112"/>
                  </a:lnTo>
                  <a:lnTo>
                    <a:pt x="648" y="79"/>
                  </a:lnTo>
                  <a:lnTo>
                    <a:pt x="726" y="51"/>
                  </a:lnTo>
                  <a:lnTo>
                    <a:pt x="805" y="29"/>
                  </a:lnTo>
                  <a:lnTo>
                    <a:pt x="885" y="13"/>
                  </a:lnTo>
                  <a:lnTo>
                    <a:pt x="967" y="3"/>
                  </a:lnTo>
                  <a:lnTo>
                    <a:pt x="10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221"/>
            <p:cNvSpPr>
              <a:spLocks/>
            </p:cNvSpPr>
            <p:nvPr/>
          </p:nvSpPr>
          <p:spPr bwMode="auto">
            <a:xfrm>
              <a:off x="7242175" y="3462338"/>
              <a:ext cx="490538" cy="376238"/>
            </a:xfrm>
            <a:custGeom>
              <a:avLst/>
              <a:gdLst>
                <a:gd name="T0" fmla="*/ 1912 w 3090"/>
                <a:gd name="T1" fmla="*/ 10 h 2372"/>
                <a:gd name="T2" fmla="*/ 2198 w 3090"/>
                <a:gd name="T3" fmla="*/ 63 h 2372"/>
                <a:gd name="T4" fmla="*/ 2469 w 3090"/>
                <a:gd name="T5" fmla="*/ 163 h 2372"/>
                <a:gd name="T6" fmla="*/ 2721 w 3090"/>
                <a:gd name="T7" fmla="*/ 307 h 2372"/>
                <a:gd name="T8" fmla="*/ 2947 w 3090"/>
                <a:gd name="T9" fmla="*/ 495 h 2372"/>
                <a:gd name="T10" fmla="*/ 2954 w 3090"/>
                <a:gd name="T11" fmla="*/ 280 h 2372"/>
                <a:gd name="T12" fmla="*/ 2996 w 3090"/>
                <a:gd name="T13" fmla="*/ 248 h 2372"/>
                <a:gd name="T14" fmla="*/ 3051 w 3090"/>
                <a:gd name="T15" fmla="*/ 253 h 2372"/>
                <a:gd name="T16" fmla="*/ 3082 w 3090"/>
                <a:gd name="T17" fmla="*/ 296 h 2372"/>
                <a:gd name="T18" fmla="*/ 3088 w 3090"/>
                <a:gd name="T19" fmla="*/ 681 h 2372"/>
                <a:gd name="T20" fmla="*/ 3055 w 3090"/>
                <a:gd name="T21" fmla="*/ 724 h 2372"/>
                <a:gd name="T22" fmla="*/ 2672 w 3090"/>
                <a:gd name="T23" fmla="*/ 738 h 2372"/>
                <a:gd name="T24" fmla="*/ 2636 w 3090"/>
                <a:gd name="T25" fmla="*/ 728 h 2372"/>
                <a:gd name="T26" fmla="*/ 2603 w 3090"/>
                <a:gd name="T27" fmla="*/ 687 h 2372"/>
                <a:gd name="T28" fmla="*/ 2611 w 3090"/>
                <a:gd name="T29" fmla="*/ 633 h 2372"/>
                <a:gd name="T30" fmla="*/ 2652 w 3090"/>
                <a:gd name="T31" fmla="*/ 600 h 2372"/>
                <a:gd name="T32" fmla="*/ 2778 w 3090"/>
                <a:gd name="T33" fmla="*/ 529 h 2372"/>
                <a:gd name="T34" fmla="*/ 2543 w 3090"/>
                <a:gd name="T35" fmla="*/ 360 h 2372"/>
                <a:gd name="T36" fmla="*/ 2284 w 3090"/>
                <a:gd name="T37" fmla="*/ 238 h 2372"/>
                <a:gd name="T38" fmla="*/ 2007 w 3090"/>
                <a:gd name="T39" fmla="*/ 164 h 2372"/>
                <a:gd name="T40" fmla="*/ 1716 w 3090"/>
                <a:gd name="T41" fmla="*/ 142 h 2372"/>
                <a:gd name="T42" fmla="*/ 1428 w 3090"/>
                <a:gd name="T43" fmla="*/ 172 h 2372"/>
                <a:gd name="T44" fmla="*/ 1152 w 3090"/>
                <a:gd name="T45" fmla="*/ 251 h 2372"/>
                <a:gd name="T46" fmla="*/ 896 w 3090"/>
                <a:gd name="T47" fmla="*/ 380 h 2372"/>
                <a:gd name="T48" fmla="*/ 665 w 3090"/>
                <a:gd name="T49" fmla="*/ 555 h 2372"/>
                <a:gd name="T50" fmla="*/ 468 w 3090"/>
                <a:gd name="T51" fmla="*/ 767 h 2372"/>
                <a:gd name="T52" fmla="*/ 316 w 3090"/>
                <a:gd name="T53" fmla="*/ 1007 h 2372"/>
                <a:gd name="T54" fmla="*/ 209 w 3090"/>
                <a:gd name="T55" fmla="*/ 1264 h 2372"/>
                <a:gd name="T56" fmla="*/ 151 w 3090"/>
                <a:gd name="T57" fmla="*/ 1534 h 2372"/>
                <a:gd name="T58" fmla="*/ 140 w 3090"/>
                <a:gd name="T59" fmla="*/ 1814 h 2372"/>
                <a:gd name="T60" fmla="*/ 179 w 3090"/>
                <a:gd name="T61" fmla="*/ 2094 h 2372"/>
                <a:gd name="T62" fmla="*/ 237 w 3090"/>
                <a:gd name="T63" fmla="*/ 2297 h 2372"/>
                <a:gd name="T64" fmla="*/ 220 w 3090"/>
                <a:gd name="T65" fmla="*/ 2348 h 2372"/>
                <a:gd name="T66" fmla="*/ 179 w 3090"/>
                <a:gd name="T67" fmla="*/ 2371 h 2372"/>
                <a:gd name="T68" fmla="*/ 134 w 3090"/>
                <a:gd name="T69" fmla="*/ 2365 h 2372"/>
                <a:gd name="T70" fmla="*/ 102 w 3090"/>
                <a:gd name="T71" fmla="*/ 2326 h 2372"/>
                <a:gd name="T72" fmla="*/ 21 w 3090"/>
                <a:gd name="T73" fmla="*/ 2017 h 2372"/>
                <a:gd name="T74" fmla="*/ 0 w 3090"/>
                <a:gd name="T75" fmla="*/ 1699 h 2372"/>
                <a:gd name="T76" fmla="*/ 36 w 3090"/>
                <a:gd name="T77" fmla="*/ 1382 h 2372"/>
                <a:gd name="T78" fmla="*/ 121 w 3090"/>
                <a:gd name="T79" fmla="*/ 1099 h 2372"/>
                <a:gd name="T80" fmla="*/ 252 w 3090"/>
                <a:gd name="T81" fmla="*/ 835 h 2372"/>
                <a:gd name="T82" fmla="*/ 426 w 3090"/>
                <a:gd name="T83" fmla="*/ 597 h 2372"/>
                <a:gd name="T84" fmla="*/ 639 w 3090"/>
                <a:gd name="T85" fmla="*/ 391 h 2372"/>
                <a:gd name="T86" fmla="*/ 880 w 3090"/>
                <a:gd name="T87" fmla="*/ 226 h 2372"/>
                <a:gd name="T88" fmla="*/ 1142 w 3090"/>
                <a:gd name="T89" fmla="*/ 105 h 2372"/>
                <a:gd name="T90" fmla="*/ 1422 w 3090"/>
                <a:gd name="T91" fmla="*/ 29 h 2372"/>
                <a:gd name="T92" fmla="*/ 1715 w 3090"/>
                <a:gd name="T93" fmla="*/ 0 h 2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90" h="2372">
                  <a:moveTo>
                    <a:pt x="1715" y="0"/>
                  </a:moveTo>
                  <a:lnTo>
                    <a:pt x="1815" y="3"/>
                  </a:lnTo>
                  <a:lnTo>
                    <a:pt x="1912" y="10"/>
                  </a:lnTo>
                  <a:lnTo>
                    <a:pt x="2009" y="23"/>
                  </a:lnTo>
                  <a:lnTo>
                    <a:pt x="2104" y="40"/>
                  </a:lnTo>
                  <a:lnTo>
                    <a:pt x="2198" y="63"/>
                  </a:lnTo>
                  <a:lnTo>
                    <a:pt x="2290" y="91"/>
                  </a:lnTo>
                  <a:lnTo>
                    <a:pt x="2380" y="124"/>
                  </a:lnTo>
                  <a:lnTo>
                    <a:pt x="2469" y="163"/>
                  </a:lnTo>
                  <a:lnTo>
                    <a:pt x="2556" y="207"/>
                  </a:lnTo>
                  <a:lnTo>
                    <a:pt x="2639" y="254"/>
                  </a:lnTo>
                  <a:lnTo>
                    <a:pt x="2721" y="307"/>
                  </a:lnTo>
                  <a:lnTo>
                    <a:pt x="2799" y="365"/>
                  </a:lnTo>
                  <a:lnTo>
                    <a:pt x="2875" y="428"/>
                  </a:lnTo>
                  <a:lnTo>
                    <a:pt x="2947" y="495"/>
                  </a:lnTo>
                  <a:lnTo>
                    <a:pt x="2945" y="316"/>
                  </a:lnTo>
                  <a:lnTo>
                    <a:pt x="2948" y="297"/>
                  </a:lnTo>
                  <a:lnTo>
                    <a:pt x="2954" y="280"/>
                  </a:lnTo>
                  <a:lnTo>
                    <a:pt x="2965" y="266"/>
                  </a:lnTo>
                  <a:lnTo>
                    <a:pt x="2980" y="254"/>
                  </a:lnTo>
                  <a:lnTo>
                    <a:pt x="2996" y="248"/>
                  </a:lnTo>
                  <a:lnTo>
                    <a:pt x="3015" y="245"/>
                  </a:lnTo>
                  <a:lnTo>
                    <a:pt x="3034" y="247"/>
                  </a:lnTo>
                  <a:lnTo>
                    <a:pt x="3051" y="253"/>
                  </a:lnTo>
                  <a:lnTo>
                    <a:pt x="3064" y="264"/>
                  </a:lnTo>
                  <a:lnTo>
                    <a:pt x="3076" y="279"/>
                  </a:lnTo>
                  <a:lnTo>
                    <a:pt x="3082" y="296"/>
                  </a:lnTo>
                  <a:lnTo>
                    <a:pt x="3086" y="315"/>
                  </a:lnTo>
                  <a:lnTo>
                    <a:pt x="3090" y="663"/>
                  </a:lnTo>
                  <a:lnTo>
                    <a:pt x="3088" y="681"/>
                  </a:lnTo>
                  <a:lnTo>
                    <a:pt x="3080" y="698"/>
                  </a:lnTo>
                  <a:lnTo>
                    <a:pt x="3070" y="712"/>
                  </a:lnTo>
                  <a:lnTo>
                    <a:pt x="3055" y="724"/>
                  </a:lnTo>
                  <a:lnTo>
                    <a:pt x="3038" y="731"/>
                  </a:lnTo>
                  <a:lnTo>
                    <a:pt x="3020" y="734"/>
                  </a:lnTo>
                  <a:lnTo>
                    <a:pt x="2672" y="738"/>
                  </a:lnTo>
                  <a:lnTo>
                    <a:pt x="2671" y="738"/>
                  </a:lnTo>
                  <a:lnTo>
                    <a:pt x="2653" y="736"/>
                  </a:lnTo>
                  <a:lnTo>
                    <a:pt x="2636" y="728"/>
                  </a:lnTo>
                  <a:lnTo>
                    <a:pt x="2622" y="718"/>
                  </a:lnTo>
                  <a:lnTo>
                    <a:pt x="2611" y="704"/>
                  </a:lnTo>
                  <a:lnTo>
                    <a:pt x="2603" y="687"/>
                  </a:lnTo>
                  <a:lnTo>
                    <a:pt x="2601" y="669"/>
                  </a:lnTo>
                  <a:lnTo>
                    <a:pt x="2603" y="650"/>
                  </a:lnTo>
                  <a:lnTo>
                    <a:pt x="2611" y="633"/>
                  </a:lnTo>
                  <a:lnTo>
                    <a:pt x="2621" y="619"/>
                  </a:lnTo>
                  <a:lnTo>
                    <a:pt x="2635" y="608"/>
                  </a:lnTo>
                  <a:lnTo>
                    <a:pt x="2652" y="600"/>
                  </a:lnTo>
                  <a:lnTo>
                    <a:pt x="2670" y="598"/>
                  </a:lnTo>
                  <a:lnTo>
                    <a:pt x="2850" y="596"/>
                  </a:lnTo>
                  <a:lnTo>
                    <a:pt x="2778" y="529"/>
                  </a:lnTo>
                  <a:lnTo>
                    <a:pt x="2703" y="468"/>
                  </a:lnTo>
                  <a:lnTo>
                    <a:pt x="2623" y="412"/>
                  </a:lnTo>
                  <a:lnTo>
                    <a:pt x="2543" y="360"/>
                  </a:lnTo>
                  <a:lnTo>
                    <a:pt x="2459" y="315"/>
                  </a:lnTo>
                  <a:lnTo>
                    <a:pt x="2373" y="273"/>
                  </a:lnTo>
                  <a:lnTo>
                    <a:pt x="2284" y="238"/>
                  </a:lnTo>
                  <a:lnTo>
                    <a:pt x="2193" y="208"/>
                  </a:lnTo>
                  <a:lnTo>
                    <a:pt x="2101" y="183"/>
                  </a:lnTo>
                  <a:lnTo>
                    <a:pt x="2007" y="164"/>
                  </a:lnTo>
                  <a:lnTo>
                    <a:pt x="1911" y="152"/>
                  </a:lnTo>
                  <a:lnTo>
                    <a:pt x="1815" y="143"/>
                  </a:lnTo>
                  <a:lnTo>
                    <a:pt x="1716" y="142"/>
                  </a:lnTo>
                  <a:lnTo>
                    <a:pt x="1619" y="146"/>
                  </a:lnTo>
                  <a:lnTo>
                    <a:pt x="1523" y="156"/>
                  </a:lnTo>
                  <a:lnTo>
                    <a:pt x="1428" y="172"/>
                  </a:lnTo>
                  <a:lnTo>
                    <a:pt x="1333" y="193"/>
                  </a:lnTo>
                  <a:lnTo>
                    <a:pt x="1241" y="219"/>
                  </a:lnTo>
                  <a:lnTo>
                    <a:pt x="1152" y="251"/>
                  </a:lnTo>
                  <a:lnTo>
                    <a:pt x="1064" y="289"/>
                  </a:lnTo>
                  <a:lnTo>
                    <a:pt x="978" y="332"/>
                  </a:lnTo>
                  <a:lnTo>
                    <a:pt x="896" y="380"/>
                  </a:lnTo>
                  <a:lnTo>
                    <a:pt x="815" y="433"/>
                  </a:lnTo>
                  <a:lnTo>
                    <a:pt x="739" y="491"/>
                  </a:lnTo>
                  <a:lnTo>
                    <a:pt x="665" y="555"/>
                  </a:lnTo>
                  <a:lnTo>
                    <a:pt x="594" y="623"/>
                  </a:lnTo>
                  <a:lnTo>
                    <a:pt x="529" y="693"/>
                  </a:lnTo>
                  <a:lnTo>
                    <a:pt x="468" y="767"/>
                  </a:lnTo>
                  <a:lnTo>
                    <a:pt x="412" y="845"/>
                  </a:lnTo>
                  <a:lnTo>
                    <a:pt x="362" y="924"/>
                  </a:lnTo>
                  <a:lnTo>
                    <a:pt x="316" y="1007"/>
                  </a:lnTo>
                  <a:lnTo>
                    <a:pt x="276" y="1090"/>
                  </a:lnTo>
                  <a:lnTo>
                    <a:pt x="240" y="1176"/>
                  </a:lnTo>
                  <a:lnTo>
                    <a:pt x="209" y="1264"/>
                  </a:lnTo>
                  <a:lnTo>
                    <a:pt x="185" y="1354"/>
                  </a:lnTo>
                  <a:lnTo>
                    <a:pt x="165" y="1443"/>
                  </a:lnTo>
                  <a:lnTo>
                    <a:pt x="151" y="1534"/>
                  </a:lnTo>
                  <a:lnTo>
                    <a:pt x="142" y="1628"/>
                  </a:lnTo>
                  <a:lnTo>
                    <a:pt x="139" y="1720"/>
                  </a:lnTo>
                  <a:lnTo>
                    <a:pt x="140" y="1814"/>
                  </a:lnTo>
                  <a:lnTo>
                    <a:pt x="147" y="1907"/>
                  </a:lnTo>
                  <a:lnTo>
                    <a:pt x="161" y="2000"/>
                  </a:lnTo>
                  <a:lnTo>
                    <a:pt x="179" y="2094"/>
                  </a:lnTo>
                  <a:lnTo>
                    <a:pt x="203" y="2186"/>
                  </a:lnTo>
                  <a:lnTo>
                    <a:pt x="233" y="2278"/>
                  </a:lnTo>
                  <a:lnTo>
                    <a:pt x="237" y="2297"/>
                  </a:lnTo>
                  <a:lnTo>
                    <a:pt x="236" y="2315"/>
                  </a:lnTo>
                  <a:lnTo>
                    <a:pt x="231" y="2332"/>
                  </a:lnTo>
                  <a:lnTo>
                    <a:pt x="220" y="2348"/>
                  </a:lnTo>
                  <a:lnTo>
                    <a:pt x="207" y="2360"/>
                  </a:lnTo>
                  <a:lnTo>
                    <a:pt x="190" y="2368"/>
                  </a:lnTo>
                  <a:lnTo>
                    <a:pt x="179" y="2371"/>
                  </a:lnTo>
                  <a:lnTo>
                    <a:pt x="167" y="2372"/>
                  </a:lnTo>
                  <a:lnTo>
                    <a:pt x="150" y="2370"/>
                  </a:lnTo>
                  <a:lnTo>
                    <a:pt x="134" y="2365"/>
                  </a:lnTo>
                  <a:lnTo>
                    <a:pt x="121" y="2354"/>
                  </a:lnTo>
                  <a:lnTo>
                    <a:pt x="110" y="2342"/>
                  </a:lnTo>
                  <a:lnTo>
                    <a:pt x="102" y="2326"/>
                  </a:lnTo>
                  <a:lnTo>
                    <a:pt x="69" y="2224"/>
                  </a:lnTo>
                  <a:lnTo>
                    <a:pt x="41" y="2120"/>
                  </a:lnTo>
                  <a:lnTo>
                    <a:pt x="21" y="2017"/>
                  </a:lnTo>
                  <a:lnTo>
                    <a:pt x="7" y="1911"/>
                  </a:lnTo>
                  <a:lnTo>
                    <a:pt x="0" y="1805"/>
                  </a:lnTo>
                  <a:lnTo>
                    <a:pt x="0" y="1699"/>
                  </a:lnTo>
                  <a:lnTo>
                    <a:pt x="5" y="1594"/>
                  </a:lnTo>
                  <a:lnTo>
                    <a:pt x="17" y="1487"/>
                  </a:lnTo>
                  <a:lnTo>
                    <a:pt x="36" y="1382"/>
                  </a:lnTo>
                  <a:lnTo>
                    <a:pt x="59" y="1286"/>
                  </a:lnTo>
                  <a:lnTo>
                    <a:pt x="88" y="1192"/>
                  </a:lnTo>
                  <a:lnTo>
                    <a:pt x="121" y="1099"/>
                  </a:lnTo>
                  <a:lnTo>
                    <a:pt x="160" y="1009"/>
                  </a:lnTo>
                  <a:lnTo>
                    <a:pt x="203" y="921"/>
                  </a:lnTo>
                  <a:lnTo>
                    <a:pt x="252" y="835"/>
                  </a:lnTo>
                  <a:lnTo>
                    <a:pt x="306" y="753"/>
                  </a:lnTo>
                  <a:lnTo>
                    <a:pt x="364" y="673"/>
                  </a:lnTo>
                  <a:lnTo>
                    <a:pt x="426" y="597"/>
                  </a:lnTo>
                  <a:lnTo>
                    <a:pt x="494" y="524"/>
                  </a:lnTo>
                  <a:lnTo>
                    <a:pt x="565" y="455"/>
                  </a:lnTo>
                  <a:lnTo>
                    <a:pt x="639" y="391"/>
                  </a:lnTo>
                  <a:lnTo>
                    <a:pt x="716" y="332"/>
                  </a:lnTo>
                  <a:lnTo>
                    <a:pt x="796" y="277"/>
                  </a:lnTo>
                  <a:lnTo>
                    <a:pt x="880" y="226"/>
                  </a:lnTo>
                  <a:lnTo>
                    <a:pt x="964" y="180"/>
                  </a:lnTo>
                  <a:lnTo>
                    <a:pt x="1052" y="140"/>
                  </a:lnTo>
                  <a:lnTo>
                    <a:pt x="1142" y="105"/>
                  </a:lnTo>
                  <a:lnTo>
                    <a:pt x="1234" y="75"/>
                  </a:lnTo>
                  <a:lnTo>
                    <a:pt x="1327" y="49"/>
                  </a:lnTo>
                  <a:lnTo>
                    <a:pt x="1422" y="29"/>
                  </a:lnTo>
                  <a:lnTo>
                    <a:pt x="1518" y="14"/>
                  </a:lnTo>
                  <a:lnTo>
                    <a:pt x="1617" y="5"/>
                  </a:lnTo>
                  <a:lnTo>
                    <a:pt x="17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222"/>
            <p:cNvSpPr>
              <a:spLocks/>
            </p:cNvSpPr>
            <p:nvPr/>
          </p:nvSpPr>
          <p:spPr bwMode="auto">
            <a:xfrm>
              <a:off x="7302500" y="3636963"/>
              <a:ext cx="490538" cy="376238"/>
            </a:xfrm>
            <a:custGeom>
              <a:avLst/>
              <a:gdLst>
                <a:gd name="T0" fmla="*/ 2952 w 3089"/>
                <a:gd name="T1" fmla="*/ 6 h 2370"/>
                <a:gd name="T2" fmla="*/ 2988 w 3089"/>
                <a:gd name="T3" fmla="*/ 46 h 2370"/>
                <a:gd name="T4" fmla="*/ 3067 w 3089"/>
                <a:gd name="T5" fmla="*/ 355 h 2370"/>
                <a:gd name="T6" fmla="*/ 3089 w 3089"/>
                <a:gd name="T7" fmla="*/ 673 h 2370"/>
                <a:gd name="T8" fmla="*/ 3054 w 3089"/>
                <a:gd name="T9" fmla="*/ 990 h 2370"/>
                <a:gd name="T10" fmla="*/ 2969 w 3089"/>
                <a:gd name="T11" fmla="*/ 1273 h 2370"/>
                <a:gd name="T12" fmla="*/ 2837 w 3089"/>
                <a:gd name="T13" fmla="*/ 1536 h 2370"/>
                <a:gd name="T14" fmla="*/ 2662 w 3089"/>
                <a:gd name="T15" fmla="*/ 1774 h 2370"/>
                <a:gd name="T16" fmla="*/ 2454 w 3089"/>
                <a:gd name="T17" fmla="*/ 1977 h 2370"/>
                <a:gd name="T18" fmla="*/ 2223 w 3089"/>
                <a:gd name="T19" fmla="*/ 2137 h 2370"/>
                <a:gd name="T20" fmla="*/ 1974 w 3089"/>
                <a:gd name="T21" fmla="*/ 2255 h 2370"/>
                <a:gd name="T22" fmla="*/ 1713 w 3089"/>
                <a:gd name="T23" fmla="*/ 2332 h 2370"/>
                <a:gd name="T24" fmla="*/ 1444 w 3089"/>
                <a:gd name="T25" fmla="*/ 2366 h 2370"/>
                <a:gd name="T26" fmla="*/ 1167 w 3089"/>
                <a:gd name="T27" fmla="*/ 2359 h 2370"/>
                <a:gd name="T28" fmla="*/ 890 w 3089"/>
                <a:gd name="T29" fmla="*/ 2306 h 2370"/>
                <a:gd name="T30" fmla="*/ 623 w 3089"/>
                <a:gd name="T31" fmla="*/ 2208 h 2370"/>
                <a:gd name="T32" fmla="*/ 372 w 3089"/>
                <a:gd name="T33" fmla="*/ 2065 h 2370"/>
                <a:gd name="T34" fmla="*/ 141 w 3089"/>
                <a:gd name="T35" fmla="*/ 1876 h 2370"/>
                <a:gd name="T36" fmla="*/ 135 w 3089"/>
                <a:gd name="T37" fmla="*/ 2090 h 2370"/>
                <a:gd name="T38" fmla="*/ 93 w 3089"/>
                <a:gd name="T39" fmla="*/ 2123 h 2370"/>
                <a:gd name="T40" fmla="*/ 56 w 3089"/>
                <a:gd name="T41" fmla="*/ 2123 h 2370"/>
                <a:gd name="T42" fmla="*/ 13 w 3089"/>
                <a:gd name="T43" fmla="*/ 2091 h 2370"/>
                <a:gd name="T44" fmla="*/ 0 w 3089"/>
                <a:gd name="T45" fmla="*/ 1707 h 2370"/>
                <a:gd name="T46" fmla="*/ 20 w 3089"/>
                <a:gd name="T47" fmla="*/ 1658 h 2370"/>
                <a:gd name="T48" fmla="*/ 68 w 3089"/>
                <a:gd name="T49" fmla="*/ 1636 h 2370"/>
                <a:gd name="T50" fmla="*/ 436 w 3089"/>
                <a:gd name="T51" fmla="*/ 1635 h 2370"/>
                <a:gd name="T52" fmla="*/ 479 w 3089"/>
                <a:gd name="T53" fmla="*/ 1667 h 2370"/>
                <a:gd name="T54" fmla="*/ 486 w 3089"/>
                <a:gd name="T55" fmla="*/ 1721 h 2370"/>
                <a:gd name="T56" fmla="*/ 454 w 3089"/>
                <a:gd name="T57" fmla="*/ 1763 h 2370"/>
                <a:gd name="T58" fmla="*/ 240 w 3089"/>
                <a:gd name="T59" fmla="*/ 1775 h 2370"/>
                <a:gd name="T60" fmla="*/ 463 w 3089"/>
                <a:gd name="T61" fmla="*/ 1957 h 2370"/>
                <a:gd name="T62" fmla="*/ 707 w 3089"/>
                <a:gd name="T63" fmla="*/ 2091 h 2370"/>
                <a:gd name="T64" fmla="*/ 967 w 3089"/>
                <a:gd name="T65" fmla="*/ 2181 h 2370"/>
                <a:gd name="T66" fmla="*/ 1237 w 3089"/>
                <a:gd name="T67" fmla="*/ 2224 h 2370"/>
                <a:gd name="T68" fmla="*/ 1509 w 3089"/>
                <a:gd name="T69" fmla="*/ 2220 h 2370"/>
                <a:gd name="T70" fmla="*/ 1777 w 3089"/>
                <a:gd name="T71" fmla="*/ 2172 h 2370"/>
                <a:gd name="T72" fmla="*/ 2035 w 3089"/>
                <a:gd name="T73" fmla="*/ 2077 h 2370"/>
                <a:gd name="T74" fmla="*/ 2276 w 3089"/>
                <a:gd name="T75" fmla="*/ 1935 h 2370"/>
                <a:gd name="T76" fmla="*/ 2495 w 3089"/>
                <a:gd name="T77" fmla="*/ 1749 h 2370"/>
                <a:gd name="T78" fmla="*/ 2677 w 3089"/>
                <a:gd name="T79" fmla="*/ 1525 h 2370"/>
                <a:gd name="T80" fmla="*/ 2813 w 3089"/>
                <a:gd name="T81" fmla="*/ 1280 h 2370"/>
                <a:gd name="T82" fmla="*/ 2904 w 3089"/>
                <a:gd name="T83" fmla="*/ 1018 h 2370"/>
                <a:gd name="T84" fmla="*/ 2948 w 3089"/>
                <a:gd name="T85" fmla="*/ 744 h 2370"/>
                <a:gd name="T86" fmla="*/ 2941 w 3089"/>
                <a:gd name="T87" fmla="*/ 464 h 2370"/>
                <a:gd name="T88" fmla="*/ 2885 w 3089"/>
                <a:gd name="T89" fmla="*/ 186 h 2370"/>
                <a:gd name="T90" fmla="*/ 2853 w 3089"/>
                <a:gd name="T91" fmla="*/ 57 h 2370"/>
                <a:gd name="T92" fmla="*/ 2881 w 3089"/>
                <a:gd name="T93" fmla="*/ 13 h 2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89" h="2370">
                  <a:moveTo>
                    <a:pt x="2916" y="0"/>
                  </a:moveTo>
                  <a:lnTo>
                    <a:pt x="2935" y="1"/>
                  </a:lnTo>
                  <a:lnTo>
                    <a:pt x="2952" y="6"/>
                  </a:lnTo>
                  <a:lnTo>
                    <a:pt x="2967" y="17"/>
                  </a:lnTo>
                  <a:lnTo>
                    <a:pt x="2980" y="30"/>
                  </a:lnTo>
                  <a:lnTo>
                    <a:pt x="2988" y="46"/>
                  </a:lnTo>
                  <a:lnTo>
                    <a:pt x="3021" y="148"/>
                  </a:lnTo>
                  <a:lnTo>
                    <a:pt x="3047" y="251"/>
                  </a:lnTo>
                  <a:lnTo>
                    <a:pt x="3067" y="355"/>
                  </a:lnTo>
                  <a:lnTo>
                    <a:pt x="3081" y="460"/>
                  </a:lnTo>
                  <a:lnTo>
                    <a:pt x="3088" y="566"/>
                  </a:lnTo>
                  <a:lnTo>
                    <a:pt x="3089" y="673"/>
                  </a:lnTo>
                  <a:lnTo>
                    <a:pt x="3084" y="779"/>
                  </a:lnTo>
                  <a:lnTo>
                    <a:pt x="3072" y="884"/>
                  </a:lnTo>
                  <a:lnTo>
                    <a:pt x="3054" y="990"/>
                  </a:lnTo>
                  <a:lnTo>
                    <a:pt x="3030" y="1086"/>
                  </a:lnTo>
                  <a:lnTo>
                    <a:pt x="3002" y="1181"/>
                  </a:lnTo>
                  <a:lnTo>
                    <a:pt x="2969" y="1273"/>
                  </a:lnTo>
                  <a:lnTo>
                    <a:pt x="2930" y="1362"/>
                  </a:lnTo>
                  <a:lnTo>
                    <a:pt x="2886" y="1450"/>
                  </a:lnTo>
                  <a:lnTo>
                    <a:pt x="2837" y="1536"/>
                  </a:lnTo>
                  <a:lnTo>
                    <a:pt x="2784" y="1618"/>
                  </a:lnTo>
                  <a:lnTo>
                    <a:pt x="2726" y="1698"/>
                  </a:lnTo>
                  <a:lnTo>
                    <a:pt x="2662" y="1774"/>
                  </a:lnTo>
                  <a:lnTo>
                    <a:pt x="2596" y="1847"/>
                  </a:lnTo>
                  <a:lnTo>
                    <a:pt x="2526" y="1915"/>
                  </a:lnTo>
                  <a:lnTo>
                    <a:pt x="2454" y="1977"/>
                  </a:lnTo>
                  <a:lnTo>
                    <a:pt x="2379" y="2035"/>
                  </a:lnTo>
                  <a:lnTo>
                    <a:pt x="2303" y="2088"/>
                  </a:lnTo>
                  <a:lnTo>
                    <a:pt x="2223" y="2137"/>
                  </a:lnTo>
                  <a:lnTo>
                    <a:pt x="2142" y="2181"/>
                  </a:lnTo>
                  <a:lnTo>
                    <a:pt x="2058" y="2220"/>
                  </a:lnTo>
                  <a:lnTo>
                    <a:pt x="1974" y="2255"/>
                  </a:lnTo>
                  <a:lnTo>
                    <a:pt x="1888" y="2286"/>
                  </a:lnTo>
                  <a:lnTo>
                    <a:pt x="1802" y="2311"/>
                  </a:lnTo>
                  <a:lnTo>
                    <a:pt x="1713" y="2332"/>
                  </a:lnTo>
                  <a:lnTo>
                    <a:pt x="1624" y="2348"/>
                  </a:lnTo>
                  <a:lnTo>
                    <a:pt x="1534" y="2360"/>
                  </a:lnTo>
                  <a:lnTo>
                    <a:pt x="1444" y="2366"/>
                  </a:lnTo>
                  <a:lnTo>
                    <a:pt x="1354" y="2370"/>
                  </a:lnTo>
                  <a:lnTo>
                    <a:pt x="1260" y="2366"/>
                  </a:lnTo>
                  <a:lnTo>
                    <a:pt x="1167" y="2359"/>
                  </a:lnTo>
                  <a:lnTo>
                    <a:pt x="1074" y="2346"/>
                  </a:lnTo>
                  <a:lnTo>
                    <a:pt x="981" y="2329"/>
                  </a:lnTo>
                  <a:lnTo>
                    <a:pt x="890" y="2306"/>
                  </a:lnTo>
                  <a:lnTo>
                    <a:pt x="799" y="2279"/>
                  </a:lnTo>
                  <a:lnTo>
                    <a:pt x="710" y="2246"/>
                  </a:lnTo>
                  <a:lnTo>
                    <a:pt x="623" y="2208"/>
                  </a:lnTo>
                  <a:lnTo>
                    <a:pt x="537" y="2165"/>
                  </a:lnTo>
                  <a:lnTo>
                    <a:pt x="453" y="2118"/>
                  </a:lnTo>
                  <a:lnTo>
                    <a:pt x="372" y="2065"/>
                  </a:lnTo>
                  <a:lnTo>
                    <a:pt x="293" y="2007"/>
                  </a:lnTo>
                  <a:lnTo>
                    <a:pt x="215" y="1944"/>
                  </a:lnTo>
                  <a:lnTo>
                    <a:pt x="141" y="1876"/>
                  </a:lnTo>
                  <a:lnTo>
                    <a:pt x="143" y="2055"/>
                  </a:lnTo>
                  <a:lnTo>
                    <a:pt x="141" y="2074"/>
                  </a:lnTo>
                  <a:lnTo>
                    <a:pt x="135" y="2090"/>
                  </a:lnTo>
                  <a:lnTo>
                    <a:pt x="123" y="2105"/>
                  </a:lnTo>
                  <a:lnTo>
                    <a:pt x="110" y="2116"/>
                  </a:lnTo>
                  <a:lnTo>
                    <a:pt x="93" y="2123"/>
                  </a:lnTo>
                  <a:lnTo>
                    <a:pt x="75" y="2126"/>
                  </a:lnTo>
                  <a:lnTo>
                    <a:pt x="74" y="2126"/>
                  </a:lnTo>
                  <a:lnTo>
                    <a:pt x="56" y="2123"/>
                  </a:lnTo>
                  <a:lnTo>
                    <a:pt x="39" y="2117"/>
                  </a:lnTo>
                  <a:lnTo>
                    <a:pt x="25" y="2106"/>
                  </a:lnTo>
                  <a:lnTo>
                    <a:pt x="13" y="2091"/>
                  </a:lnTo>
                  <a:lnTo>
                    <a:pt x="6" y="2075"/>
                  </a:lnTo>
                  <a:lnTo>
                    <a:pt x="4" y="2056"/>
                  </a:lnTo>
                  <a:lnTo>
                    <a:pt x="0" y="1707"/>
                  </a:lnTo>
                  <a:lnTo>
                    <a:pt x="2" y="1689"/>
                  </a:lnTo>
                  <a:lnTo>
                    <a:pt x="9" y="1672"/>
                  </a:lnTo>
                  <a:lnTo>
                    <a:pt x="20" y="1658"/>
                  </a:lnTo>
                  <a:lnTo>
                    <a:pt x="34" y="1647"/>
                  </a:lnTo>
                  <a:lnTo>
                    <a:pt x="50" y="1640"/>
                  </a:lnTo>
                  <a:lnTo>
                    <a:pt x="68" y="1636"/>
                  </a:lnTo>
                  <a:lnTo>
                    <a:pt x="417" y="1632"/>
                  </a:lnTo>
                  <a:lnTo>
                    <a:pt x="418" y="1632"/>
                  </a:lnTo>
                  <a:lnTo>
                    <a:pt x="436" y="1635"/>
                  </a:lnTo>
                  <a:lnTo>
                    <a:pt x="453" y="1642"/>
                  </a:lnTo>
                  <a:lnTo>
                    <a:pt x="467" y="1653"/>
                  </a:lnTo>
                  <a:lnTo>
                    <a:pt x="479" y="1667"/>
                  </a:lnTo>
                  <a:lnTo>
                    <a:pt x="485" y="1684"/>
                  </a:lnTo>
                  <a:lnTo>
                    <a:pt x="488" y="1702"/>
                  </a:lnTo>
                  <a:lnTo>
                    <a:pt x="486" y="1721"/>
                  </a:lnTo>
                  <a:lnTo>
                    <a:pt x="479" y="1738"/>
                  </a:lnTo>
                  <a:lnTo>
                    <a:pt x="468" y="1752"/>
                  </a:lnTo>
                  <a:lnTo>
                    <a:pt x="454" y="1763"/>
                  </a:lnTo>
                  <a:lnTo>
                    <a:pt x="437" y="1770"/>
                  </a:lnTo>
                  <a:lnTo>
                    <a:pt x="418" y="1773"/>
                  </a:lnTo>
                  <a:lnTo>
                    <a:pt x="240" y="1775"/>
                  </a:lnTo>
                  <a:lnTo>
                    <a:pt x="311" y="1841"/>
                  </a:lnTo>
                  <a:lnTo>
                    <a:pt x="386" y="1901"/>
                  </a:lnTo>
                  <a:lnTo>
                    <a:pt x="463" y="1957"/>
                  </a:lnTo>
                  <a:lnTo>
                    <a:pt x="542" y="2007"/>
                  </a:lnTo>
                  <a:lnTo>
                    <a:pt x="624" y="2052"/>
                  </a:lnTo>
                  <a:lnTo>
                    <a:pt x="707" y="2091"/>
                  </a:lnTo>
                  <a:lnTo>
                    <a:pt x="793" y="2126"/>
                  </a:lnTo>
                  <a:lnTo>
                    <a:pt x="879" y="2156"/>
                  </a:lnTo>
                  <a:lnTo>
                    <a:pt x="967" y="2181"/>
                  </a:lnTo>
                  <a:lnTo>
                    <a:pt x="1056" y="2200"/>
                  </a:lnTo>
                  <a:lnTo>
                    <a:pt x="1146" y="2215"/>
                  </a:lnTo>
                  <a:lnTo>
                    <a:pt x="1237" y="2224"/>
                  </a:lnTo>
                  <a:lnTo>
                    <a:pt x="1328" y="2228"/>
                  </a:lnTo>
                  <a:lnTo>
                    <a:pt x="1418" y="2227"/>
                  </a:lnTo>
                  <a:lnTo>
                    <a:pt x="1509" y="2220"/>
                  </a:lnTo>
                  <a:lnTo>
                    <a:pt x="1599" y="2209"/>
                  </a:lnTo>
                  <a:lnTo>
                    <a:pt x="1688" y="2193"/>
                  </a:lnTo>
                  <a:lnTo>
                    <a:pt x="1777" y="2172"/>
                  </a:lnTo>
                  <a:lnTo>
                    <a:pt x="1864" y="2144"/>
                  </a:lnTo>
                  <a:lnTo>
                    <a:pt x="1951" y="2114"/>
                  </a:lnTo>
                  <a:lnTo>
                    <a:pt x="2035" y="2077"/>
                  </a:lnTo>
                  <a:lnTo>
                    <a:pt x="2118" y="2034"/>
                  </a:lnTo>
                  <a:lnTo>
                    <a:pt x="2198" y="1988"/>
                  </a:lnTo>
                  <a:lnTo>
                    <a:pt x="2276" y="1935"/>
                  </a:lnTo>
                  <a:lnTo>
                    <a:pt x="2352" y="1878"/>
                  </a:lnTo>
                  <a:lnTo>
                    <a:pt x="2425" y="1815"/>
                  </a:lnTo>
                  <a:lnTo>
                    <a:pt x="2495" y="1749"/>
                  </a:lnTo>
                  <a:lnTo>
                    <a:pt x="2561" y="1677"/>
                  </a:lnTo>
                  <a:lnTo>
                    <a:pt x="2621" y="1603"/>
                  </a:lnTo>
                  <a:lnTo>
                    <a:pt x="2677" y="1525"/>
                  </a:lnTo>
                  <a:lnTo>
                    <a:pt x="2728" y="1446"/>
                  </a:lnTo>
                  <a:lnTo>
                    <a:pt x="2773" y="1365"/>
                  </a:lnTo>
                  <a:lnTo>
                    <a:pt x="2813" y="1280"/>
                  </a:lnTo>
                  <a:lnTo>
                    <a:pt x="2849" y="1194"/>
                  </a:lnTo>
                  <a:lnTo>
                    <a:pt x="2879" y="1106"/>
                  </a:lnTo>
                  <a:lnTo>
                    <a:pt x="2904" y="1018"/>
                  </a:lnTo>
                  <a:lnTo>
                    <a:pt x="2925" y="928"/>
                  </a:lnTo>
                  <a:lnTo>
                    <a:pt x="2938" y="836"/>
                  </a:lnTo>
                  <a:lnTo>
                    <a:pt x="2948" y="744"/>
                  </a:lnTo>
                  <a:lnTo>
                    <a:pt x="2951" y="652"/>
                  </a:lnTo>
                  <a:lnTo>
                    <a:pt x="2949" y="558"/>
                  </a:lnTo>
                  <a:lnTo>
                    <a:pt x="2941" y="464"/>
                  </a:lnTo>
                  <a:lnTo>
                    <a:pt x="2929" y="371"/>
                  </a:lnTo>
                  <a:lnTo>
                    <a:pt x="2910" y="278"/>
                  </a:lnTo>
                  <a:lnTo>
                    <a:pt x="2885" y="186"/>
                  </a:lnTo>
                  <a:lnTo>
                    <a:pt x="2856" y="94"/>
                  </a:lnTo>
                  <a:lnTo>
                    <a:pt x="2852" y="75"/>
                  </a:lnTo>
                  <a:lnTo>
                    <a:pt x="2853" y="57"/>
                  </a:lnTo>
                  <a:lnTo>
                    <a:pt x="2858" y="40"/>
                  </a:lnTo>
                  <a:lnTo>
                    <a:pt x="2868" y="24"/>
                  </a:lnTo>
                  <a:lnTo>
                    <a:pt x="2881" y="13"/>
                  </a:lnTo>
                  <a:lnTo>
                    <a:pt x="2898" y="4"/>
                  </a:lnTo>
                  <a:lnTo>
                    <a:pt x="29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9" name="Group 835"/>
          <p:cNvGrpSpPr/>
          <p:nvPr/>
        </p:nvGrpSpPr>
        <p:grpSpPr>
          <a:xfrm>
            <a:off x="9362142" y="2348476"/>
            <a:ext cx="484188" cy="554038"/>
            <a:chOff x="6326188" y="3460750"/>
            <a:chExt cx="484188" cy="554038"/>
          </a:xfrm>
          <a:solidFill>
            <a:srgbClr val="000000"/>
          </a:solidFill>
        </p:grpSpPr>
        <p:sp>
          <p:nvSpPr>
            <p:cNvPr id="770" name="Freeform 227"/>
            <p:cNvSpPr>
              <a:spLocks/>
            </p:cNvSpPr>
            <p:nvPr/>
          </p:nvSpPr>
          <p:spPr bwMode="auto">
            <a:xfrm>
              <a:off x="6326188" y="3460750"/>
              <a:ext cx="276225" cy="288925"/>
            </a:xfrm>
            <a:custGeom>
              <a:avLst/>
              <a:gdLst>
                <a:gd name="T0" fmla="*/ 1475 w 1743"/>
                <a:gd name="T1" fmla="*/ 2 h 1815"/>
                <a:gd name="T2" fmla="*/ 1507 w 1743"/>
                <a:gd name="T3" fmla="*/ 21 h 1815"/>
                <a:gd name="T4" fmla="*/ 1733 w 1743"/>
                <a:gd name="T5" fmla="*/ 252 h 1815"/>
                <a:gd name="T6" fmla="*/ 1743 w 1743"/>
                <a:gd name="T7" fmla="*/ 287 h 1815"/>
                <a:gd name="T8" fmla="*/ 1733 w 1743"/>
                <a:gd name="T9" fmla="*/ 320 h 1815"/>
                <a:gd name="T10" fmla="*/ 1507 w 1743"/>
                <a:gd name="T11" fmla="*/ 552 h 1815"/>
                <a:gd name="T12" fmla="*/ 1475 w 1743"/>
                <a:gd name="T13" fmla="*/ 570 h 1815"/>
                <a:gd name="T14" fmla="*/ 1440 w 1743"/>
                <a:gd name="T15" fmla="*/ 570 h 1815"/>
                <a:gd name="T16" fmla="*/ 1408 w 1743"/>
                <a:gd name="T17" fmla="*/ 552 h 1815"/>
                <a:gd name="T18" fmla="*/ 1389 w 1743"/>
                <a:gd name="T19" fmla="*/ 520 h 1815"/>
                <a:gd name="T20" fmla="*/ 1389 w 1743"/>
                <a:gd name="T21" fmla="*/ 484 h 1815"/>
                <a:gd name="T22" fmla="*/ 1408 w 1743"/>
                <a:gd name="T23" fmla="*/ 452 h 1815"/>
                <a:gd name="T24" fmla="*/ 1410 w 1743"/>
                <a:gd name="T25" fmla="*/ 361 h 1815"/>
                <a:gd name="T26" fmla="*/ 1228 w 1743"/>
                <a:gd name="T27" fmla="*/ 388 h 1815"/>
                <a:gd name="T28" fmla="*/ 1056 w 1743"/>
                <a:gd name="T29" fmla="*/ 438 h 1815"/>
                <a:gd name="T30" fmla="*/ 893 w 1743"/>
                <a:gd name="T31" fmla="*/ 510 h 1815"/>
                <a:gd name="T32" fmla="*/ 741 w 1743"/>
                <a:gd name="T33" fmla="*/ 602 h 1815"/>
                <a:gd name="T34" fmla="*/ 602 w 1743"/>
                <a:gd name="T35" fmla="*/ 710 h 1815"/>
                <a:gd name="T36" fmla="*/ 480 w 1743"/>
                <a:gd name="T37" fmla="*/ 835 h 1815"/>
                <a:gd name="T38" fmla="*/ 373 w 1743"/>
                <a:gd name="T39" fmla="*/ 975 h 1815"/>
                <a:gd name="T40" fmla="*/ 284 w 1743"/>
                <a:gd name="T41" fmla="*/ 1129 h 1815"/>
                <a:gd name="T42" fmla="*/ 215 w 1743"/>
                <a:gd name="T43" fmla="*/ 1293 h 1815"/>
                <a:gd name="T44" fmla="*/ 167 w 1743"/>
                <a:gd name="T45" fmla="*/ 1468 h 1815"/>
                <a:gd name="T46" fmla="*/ 143 w 1743"/>
                <a:gd name="T47" fmla="*/ 1650 h 1815"/>
                <a:gd name="T48" fmla="*/ 138 w 1743"/>
                <a:gd name="T49" fmla="*/ 1763 h 1815"/>
                <a:gd name="T50" fmla="*/ 120 w 1743"/>
                <a:gd name="T51" fmla="*/ 1794 h 1815"/>
                <a:gd name="T52" fmla="*/ 89 w 1743"/>
                <a:gd name="T53" fmla="*/ 1812 h 1815"/>
                <a:gd name="T54" fmla="*/ 51 w 1743"/>
                <a:gd name="T55" fmla="*/ 1812 h 1815"/>
                <a:gd name="T56" fmla="*/ 20 w 1743"/>
                <a:gd name="T57" fmla="*/ 1794 h 1815"/>
                <a:gd name="T58" fmla="*/ 2 w 1743"/>
                <a:gd name="T59" fmla="*/ 1763 h 1815"/>
                <a:gd name="T60" fmla="*/ 3 w 1743"/>
                <a:gd name="T61" fmla="*/ 1645 h 1815"/>
                <a:gd name="T62" fmla="*/ 28 w 1743"/>
                <a:gd name="T63" fmla="*/ 1451 h 1815"/>
                <a:gd name="T64" fmla="*/ 76 w 1743"/>
                <a:gd name="T65" fmla="*/ 1265 h 1815"/>
                <a:gd name="T66" fmla="*/ 147 w 1743"/>
                <a:gd name="T67" fmla="*/ 1090 h 1815"/>
                <a:gd name="T68" fmla="*/ 237 w 1743"/>
                <a:gd name="T69" fmla="*/ 926 h 1815"/>
                <a:gd name="T70" fmla="*/ 346 w 1743"/>
                <a:gd name="T71" fmla="*/ 774 h 1815"/>
                <a:gd name="T72" fmla="*/ 473 w 1743"/>
                <a:gd name="T73" fmla="*/ 639 h 1815"/>
                <a:gd name="T74" fmla="*/ 615 w 1743"/>
                <a:gd name="T75" fmla="*/ 519 h 1815"/>
                <a:gd name="T76" fmla="*/ 772 w 1743"/>
                <a:gd name="T77" fmla="*/ 416 h 1815"/>
                <a:gd name="T78" fmla="*/ 940 w 1743"/>
                <a:gd name="T79" fmla="*/ 333 h 1815"/>
                <a:gd name="T80" fmla="*/ 1119 w 1743"/>
                <a:gd name="T81" fmla="*/ 272 h 1815"/>
                <a:gd name="T82" fmla="*/ 1308 w 1743"/>
                <a:gd name="T83" fmla="*/ 232 h 1815"/>
                <a:gd name="T84" fmla="*/ 1505 w 1743"/>
                <a:gd name="T85" fmla="*/ 217 h 1815"/>
                <a:gd name="T86" fmla="*/ 1397 w 1743"/>
                <a:gd name="T87" fmla="*/ 105 h 1815"/>
                <a:gd name="T88" fmla="*/ 1387 w 1743"/>
                <a:gd name="T89" fmla="*/ 71 h 1815"/>
                <a:gd name="T90" fmla="*/ 1397 w 1743"/>
                <a:gd name="T91" fmla="*/ 36 h 1815"/>
                <a:gd name="T92" fmla="*/ 1423 w 1743"/>
                <a:gd name="T93" fmla="*/ 10 h 1815"/>
                <a:gd name="T94" fmla="*/ 1457 w 1743"/>
                <a:gd name="T95" fmla="*/ 0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3" h="1815">
                  <a:moveTo>
                    <a:pt x="1457" y="0"/>
                  </a:moveTo>
                  <a:lnTo>
                    <a:pt x="1475" y="2"/>
                  </a:lnTo>
                  <a:lnTo>
                    <a:pt x="1492" y="10"/>
                  </a:lnTo>
                  <a:lnTo>
                    <a:pt x="1507" y="21"/>
                  </a:lnTo>
                  <a:lnTo>
                    <a:pt x="1722" y="237"/>
                  </a:lnTo>
                  <a:lnTo>
                    <a:pt x="1733" y="252"/>
                  </a:lnTo>
                  <a:lnTo>
                    <a:pt x="1741" y="269"/>
                  </a:lnTo>
                  <a:lnTo>
                    <a:pt x="1743" y="287"/>
                  </a:lnTo>
                  <a:lnTo>
                    <a:pt x="1741" y="304"/>
                  </a:lnTo>
                  <a:lnTo>
                    <a:pt x="1733" y="320"/>
                  </a:lnTo>
                  <a:lnTo>
                    <a:pt x="1722" y="335"/>
                  </a:lnTo>
                  <a:lnTo>
                    <a:pt x="1507" y="552"/>
                  </a:lnTo>
                  <a:lnTo>
                    <a:pt x="1492" y="562"/>
                  </a:lnTo>
                  <a:lnTo>
                    <a:pt x="1475" y="570"/>
                  </a:lnTo>
                  <a:lnTo>
                    <a:pt x="1458" y="572"/>
                  </a:lnTo>
                  <a:lnTo>
                    <a:pt x="1440" y="570"/>
                  </a:lnTo>
                  <a:lnTo>
                    <a:pt x="1423" y="562"/>
                  </a:lnTo>
                  <a:lnTo>
                    <a:pt x="1408" y="552"/>
                  </a:lnTo>
                  <a:lnTo>
                    <a:pt x="1397" y="536"/>
                  </a:lnTo>
                  <a:lnTo>
                    <a:pt x="1389" y="520"/>
                  </a:lnTo>
                  <a:lnTo>
                    <a:pt x="1387" y="502"/>
                  </a:lnTo>
                  <a:lnTo>
                    <a:pt x="1389" y="484"/>
                  </a:lnTo>
                  <a:lnTo>
                    <a:pt x="1397" y="467"/>
                  </a:lnTo>
                  <a:lnTo>
                    <a:pt x="1408" y="452"/>
                  </a:lnTo>
                  <a:lnTo>
                    <a:pt x="1504" y="357"/>
                  </a:lnTo>
                  <a:lnTo>
                    <a:pt x="1410" y="361"/>
                  </a:lnTo>
                  <a:lnTo>
                    <a:pt x="1318" y="371"/>
                  </a:lnTo>
                  <a:lnTo>
                    <a:pt x="1228" y="388"/>
                  </a:lnTo>
                  <a:lnTo>
                    <a:pt x="1140" y="411"/>
                  </a:lnTo>
                  <a:lnTo>
                    <a:pt x="1056" y="438"/>
                  </a:lnTo>
                  <a:lnTo>
                    <a:pt x="972" y="472"/>
                  </a:lnTo>
                  <a:lnTo>
                    <a:pt x="893" y="510"/>
                  </a:lnTo>
                  <a:lnTo>
                    <a:pt x="815" y="553"/>
                  </a:lnTo>
                  <a:lnTo>
                    <a:pt x="741" y="602"/>
                  </a:lnTo>
                  <a:lnTo>
                    <a:pt x="670" y="654"/>
                  </a:lnTo>
                  <a:lnTo>
                    <a:pt x="602" y="710"/>
                  </a:lnTo>
                  <a:lnTo>
                    <a:pt x="539" y="771"/>
                  </a:lnTo>
                  <a:lnTo>
                    <a:pt x="480" y="835"/>
                  </a:lnTo>
                  <a:lnTo>
                    <a:pt x="424" y="904"/>
                  </a:lnTo>
                  <a:lnTo>
                    <a:pt x="373" y="975"/>
                  </a:lnTo>
                  <a:lnTo>
                    <a:pt x="326" y="1050"/>
                  </a:lnTo>
                  <a:lnTo>
                    <a:pt x="284" y="1129"/>
                  </a:lnTo>
                  <a:lnTo>
                    <a:pt x="247" y="1209"/>
                  </a:lnTo>
                  <a:lnTo>
                    <a:pt x="215" y="1293"/>
                  </a:lnTo>
                  <a:lnTo>
                    <a:pt x="188" y="1379"/>
                  </a:lnTo>
                  <a:lnTo>
                    <a:pt x="167" y="1468"/>
                  </a:lnTo>
                  <a:lnTo>
                    <a:pt x="152" y="1558"/>
                  </a:lnTo>
                  <a:lnTo>
                    <a:pt x="143" y="1650"/>
                  </a:lnTo>
                  <a:lnTo>
                    <a:pt x="140" y="1744"/>
                  </a:lnTo>
                  <a:lnTo>
                    <a:pt x="138" y="1763"/>
                  </a:lnTo>
                  <a:lnTo>
                    <a:pt x="130" y="1780"/>
                  </a:lnTo>
                  <a:lnTo>
                    <a:pt x="120" y="1794"/>
                  </a:lnTo>
                  <a:lnTo>
                    <a:pt x="105" y="1805"/>
                  </a:lnTo>
                  <a:lnTo>
                    <a:pt x="89" y="1812"/>
                  </a:lnTo>
                  <a:lnTo>
                    <a:pt x="70" y="1815"/>
                  </a:lnTo>
                  <a:lnTo>
                    <a:pt x="51" y="1812"/>
                  </a:lnTo>
                  <a:lnTo>
                    <a:pt x="34" y="1805"/>
                  </a:lnTo>
                  <a:lnTo>
                    <a:pt x="20" y="1794"/>
                  </a:lnTo>
                  <a:lnTo>
                    <a:pt x="10" y="1780"/>
                  </a:lnTo>
                  <a:lnTo>
                    <a:pt x="2" y="1763"/>
                  </a:lnTo>
                  <a:lnTo>
                    <a:pt x="0" y="1744"/>
                  </a:lnTo>
                  <a:lnTo>
                    <a:pt x="3" y="1645"/>
                  </a:lnTo>
                  <a:lnTo>
                    <a:pt x="13" y="1547"/>
                  </a:lnTo>
                  <a:lnTo>
                    <a:pt x="28" y="1451"/>
                  </a:lnTo>
                  <a:lnTo>
                    <a:pt x="50" y="1357"/>
                  </a:lnTo>
                  <a:lnTo>
                    <a:pt x="76" y="1265"/>
                  </a:lnTo>
                  <a:lnTo>
                    <a:pt x="109" y="1176"/>
                  </a:lnTo>
                  <a:lnTo>
                    <a:pt x="147" y="1090"/>
                  </a:lnTo>
                  <a:lnTo>
                    <a:pt x="190" y="1007"/>
                  </a:lnTo>
                  <a:lnTo>
                    <a:pt x="237" y="926"/>
                  </a:lnTo>
                  <a:lnTo>
                    <a:pt x="290" y="849"/>
                  </a:lnTo>
                  <a:lnTo>
                    <a:pt x="346" y="774"/>
                  </a:lnTo>
                  <a:lnTo>
                    <a:pt x="408" y="704"/>
                  </a:lnTo>
                  <a:lnTo>
                    <a:pt x="473" y="639"/>
                  </a:lnTo>
                  <a:lnTo>
                    <a:pt x="542" y="576"/>
                  </a:lnTo>
                  <a:lnTo>
                    <a:pt x="615" y="519"/>
                  </a:lnTo>
                  <a:lnTo>
                    <a:pt x="691" y="465"/>
                  </a:lnTo>
                  <a:lnTo>
                    <a:pt x="772" y="416"/>
                  </a:lnTo>
                  <a:lnTo>
                    <a:pt x="854" y="372"/>
                  </a:lnTo>
                  <a:lnTo>
                    <a:pt x="940" y="333"/>
                  </a:lnTo>
                  <a:lnTo>
                    <a:pt x="1028" y="299"/>
                  </a:lnTo>
                  <a:lnTo>
                    <a:pt x="1119" y="272"/>
                  </a:lnTo>
                  <a:lnTo>
                    <a:pt x="1212" y="248"/>
                  </a:lnTo>
                  <a:lnTo>
                    <a:pt x="1308" y="232"/>
                  </a:lnTo>
                  <a:lnTo>
                    <a:pt x="1405" y="221"/>
                  </a:lnTo>
                  <a:lnTo>
                    <a:pt x="1505" y="217"/>
                  </a:lnTo>
                  <a:lnTo>
                    <a:pt x="1408" y="120"/>
                  </a:lnTo>
                  <a:lnTo>
                    <a:pt x="1397" y="105"/>
                  </a:lnTo>
                  <a:lnTo>
                    <a:pt x="1389" y="88"/>
                  </a:lnTo>
                  <a:lnTo>
                    <a:pt x="1387" y="71"/>
                  </a:lnTo>
                  <a:lnTo>
                    <a:pt x="1389" y="53"/>
                  </a:lnTo>
                  <a:lnTo>
                    <a:pt x="1397" y="36"/>
                  </a:lnTo>
                  <a:lnTo>
                    <a:pt x="1408" y="21"/>
                  </a:lnTo>
                  <a:lnTo>
                    <a:pt x="1423" y="10"/>
                  </a:lnTo>
                  <a:lnTo>
                    <a:pt x="1440" y="2"/>
                  </a:lnTo>
                  <a:lnTo>
                    <a:pt x="14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228"/>
            <p:cNvSpPr>
              <a:spLocks/>
            </p:cNvSpPr>
            <p:nvPr/>
          </p:nvSpPr>
          <p:spPr bwMode="auto">
            <a:xfrm>
              <a:off x="6534151" y="3727450"/>
              <a:ext cx="276225" cy="287338"/>
            </a:xfrm>
            <a:custGeom>
              <a:avLst/>
              <a:gdLst>
                <a:gd name="T0" fmla="*/ 1691 w 1743"/>
                <a:gd name="T1" fmla="*/ 3 h 1815"/>
                <a:gd name="T2" fmla="*/ 1722 w 1743"/>
                <a:gd name="T3" fmla="*/ 21 h 1815"/>
                <a:gd name="T4" fmla="*/ 1740 w 1743"/>
                <a:gd name="T5" fmla="*/ 52 h 1815"/>
                <a:gd name="T6" fmla="*/ 1739 w 1743"/>
                <a:gd name="T7" fmla="*/ 170 h 1815"/>
                <a:gd name="T8" fmla="*/ 1714 w 1743"/>
                <a:gd name="T9" fmla="*/ 364 h 1815"/>
                <a:gd name="T10" fmla="*/ 1666 w 1743"/>
                <a:gd name="T11" fmla="*/ 549 h 1815"/>
                <a:gd name="T12" fmla="*/ 1595 w 1743"/>
                <a:gd name="T13" fmla="*/ 724 h 1815"/>
                <a:gd name="T14" fmla="*/ 1505 w 1743"/>
                <a:gd name="T15" fmla="*/ 889 h 1815"/>
                <a:gd name="T16" fmla="*/ 1395 w 1743"/>
                <a:gd name="T17" fmla="*/ 1040 h 1815"/>
                <a:gd name="T18" fmla="*/ 1269 w 1743"/>
                <a:gd name="T19" fmla="*/ 1176 h 1815"/>
                <a:gd name="T20" fmla="*/ 1126 w 1743"/>
                <a:gd name="T21" fmla="*/ 1296 h 1815"/>
                <a:gd name="T22" fmla="*/ 971 w 1743"/>
                <a:gd name="T23" fmla="*/ 1399 h 1815"/>
                <a:gd name="T24" fmla="*/ 802 w 1743"/>
                <a:gd name="T25" fmla="*/ 1481 h 1815"/>
                <a:gd name="T26" fmla="*/ 622 w 1743"/>
                <a:gd name="T27" fmla="*/ 1543 h 1815"/>
                <a:gd name="T28" fmla="*/ 434 w 1743"/>
                <a:gd name="T29" fmla="*/ 1582 h 1815"/>
                <a:gd name="T30" fmla="*/ 238 w 1743"/>
                <a:gd name="T31" fmla="*/ 1598 h 1815"/>
                <a:gd name="T32" fmla="*/ 346 w 1743"/>
                <a:gd name="T33" fmla="*/ 1710 h 1815"/>
                <a:gd name="T34" fmla="*/ 354 w 1743"/>
                <a:gd name="T35" fmla="*/ 1743 h 1815"/>
                <a:gd name="T36" fmla="*/ 346 w 1743"/>
                <a:gd name="T37" fmla="*/ 1778 h 1815"/>
                <a:gd name="T38" fmla="*/ 320 w 1743"/>
                <a:gd name="T39" fmla="*/ 1805 h 1815"/>
                <a:gd name="T40" fmla="*/ 285 w 1743"/>
                <a:gd name="T41" fmla="*/ 1815 h 1815"/>
                <a:gd name="T42" fmla="*/ 250 w 1743"/>
                <a:gd name="T43" fmla="*/ 1805 h 1815"/>
                <a:gd name="T44" fmla="*/ 20 w 1743"/>
                <a:gd name="T45" fmla="*/ 1578 h 1815"/>
                <a:gd name="T46" fmla="*/ 2 w 1743"/>
                <a:gd name="T47" fmla="*/ 1546 h 1815"/>
                <a:gd name="T48" fmla="*/ 2 w 1743"/>
                <a:gd name="T49" fmla="*/ 1510 h 1815"/>
                <a:gd name="T50" fmla="*/ 20 w 1743"/>
                <a:gd name="T51" fmla="*/ 1479 h 1815"/>
                <a:gd name="T52" fmla="*/ 251 w 1743"/>
                <a:gd name="T53" fmla="*/ 1251 h 1815"/>
                <a:gd name="T54" fmla="*/ 285 w 1743"/>
                <a:gd name="T55" fmla="*/ 1243 h 1815"/>
                <a:gd name="T56" fmla="*/ 320 w 1743"/>
                <a:gd name="T57" fmla="*/ 1251 h 1815"/>
                <a:gd name="T58" fmla="*/ 346 w 1743"/>
                <a:gd name="T59" fmla="*/ 1279 h 1815"/>
                <a:gd name="T60" fmla="*/ 354 w 1743"/>
                <a:gd name="T61" fmla="*/ 1313 h 1815"/>
                <a:gd name="T62" fmla="*/ 346 w 1743"/>
                <a:gd name="T63" fmla="*/ 1348 h 1815"/>
                <a:gd name="T64" fmla="*/ 239 w 1743"/>
                <a:gd name="T65" fmla="*/ 1458 h 1815"/>
                <a:gd name="T66" fmla="*/ 424 w 1743"/>
                <a:gd name="T67" fmla="*/ 1443 h 1815"/>
                <a:gd name="T68" fmla="*/ 601 w 1743"/>
                <a:gd name="T69" fmla="*/ 1404 h 1815"/>
                <a:gd name="T70" fmla="*/ 770 w 1743"/>
                <a:gd name="T71" fmla="*/ 1343 h 1815"/>
                <a:gd name="T72" fmla="*/ 927 w 1743"/>
                <a:gd name="T73" fmla="*/ 1262 h 1815"/>
                <a:gd name="T74" fmla="*/ 1072 w 1743"/>
                <a:gd name="T75" fmla="*/ 1161 h 1815"/>
                <a:gd name="T76" fmla="*/ 1204 w 1743"/>
                <a:gd name="T77" fmla="*/ 1043 h 1815"/>
                <a:gd name="T78" fmla="*/ 1318 w 1743"/>
                <a:gd name="T79" fmla="*/ 911 h 1815"/>
                <a:gd name="T80" fmla="*/ 1416 w 1743"/>
                <a:gd name="T81" fmla="*/ 765 h 1815"/>
                <a:gd name="T82" fmla="*/ 1495 w 1743"/>
                <a:gd name="T83" fmla="*/ 605 h 1815"/>
                <a:gd name="T84" fmla="*/ 1554 w 1743"/>
                <a:gd name="T85" fmla="*/ 436 h 1815"/>
                <a:gd name="T86" fmla="*/ 1590 w 1743"/>
                <a:gd name="T87" fmla="*/ 256 h 1815"/>
                <a:gd name="T88" fmla="*/ 1603 w 1743"/>
                <a:gd name="T89" fmla="*/ 70 h 1815"/>
                <a:gd name="T90" fmla="*/ 1612 w 1743"/>
                <a:gd name="T91" fmla="*/ 35 h 1815"/>
                <a:gd name="T92" fmla="*/ 1637 w 1743"/>
                <a:gd name="T93" fmla="*/ 9 h 1815"/>
                <a:gd name="T94" fmla="*/ 1673 w 1743"/>
                <a:gd name="T95" fmla="*/ 0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3" h="1815">
                  <a:moveTo>
                    <a:pt x="1673" y="0"/>
                  </a:moveTo>
                  <a:lnTo>
                    <a:pt x="1691" y="3"/>
                  </a:lnTo>
                  <a:lnTo>
                    <a:pt x="1708" y="9"/>
                  </a:lnTo>
                  <a:lnTo>
                    <a:pt x="1722" y="21"/>
                  </a:lnTo>
                  <a:lnTo>
                    <a:pt x="1733" y="35"/>
                  </a:lnTo>
                  <a:lnTo>
                    <a:pt x="1740" y="52"/>
                  </a:lnTo>
                  <a:lnTo>
                    <a:pt x="1743" y="70"/>
                  </a:lnTo>
                  <a:lnTo>
                    <a:pt x="1739" y="170"/>
                  </a:lnTo>
                  <a:lnTo>
                    <a:pt x="1730" y="268"/>
                  </a:lnTo>
                  <a:lnTo>
                    <a:pt x="1714" y="364"/>
                  </a:lnTo>
                  <a:lnTo>
                    <a:pt x="1693" y="458"/>
                  </a:lnTo>
                  <a:lnTo>
                    <a:pt x="1666" y="549"/>
                  </a:lnTo>
                  <a:lnTo>
                    <a:pt x="1634" y="638"/>
                  </a:lnTo>
                  <a:lnTo>
                    <a:pt x="1595" y="724"/>
                  </a:lnTo>
                  <a:lnTo>
                    <a:pt x="1553" y="808"/>
                  </a:lnTo>
                  <a:lnTo>
                    <a:pt x="1505" y="889"/>
                  </a:lnTo>
                  <a:lnTo>
                    <a:pt x="1452" y="966"/>
                  </a:lnTo>
                  <a:lnTo>
                    <a:pt x="1395" y="1040"/>
                  </a:lnTo>
                  <a:lnTo>
                    <a:pt x="1334" y="1110"/>
                  </a:lnTo>
                  <a:lnTo>
                    <a:pt x="1269" y="1176"/>
                  </a:lnTo>
                  <a:lnTo>
                    <a:pt x="1199" y="1239"/>
                  </a:lnTo>
                  <a:lnTo>
                    <a:pt x="1126" y="1296"/>
                  </a:lnTo>
                  <a:lnTo>
                    <a:pt x="1050" y="1350"/>
                  </a:lnTo>
                  <a:lnTo>
                    <a:pt x="971" y="1399"/>
                  </a:lnTo>
                  <a:lnTo>
                    <a:pt x="888" y="1442"/>
                  </a:lnTo>
                  <a:lnTo>
                    <a:pt x="802" y="1481"/>
                  </a:lnTo>
                  <a:lnTo>
                    <a:pt x="713" y="1515"/>
                  </a:lnTo>
                  <a:lnTo>
                    <a:pt x="622" y="1543"/>
                  </a:lnTo>
                  <a:lnTo>
                    <a:pt x="529" y="1566"/>
                  </a:lnTo>
                  <a:lnTo>
                    <a:pt x="434" y="1582"/>
                  </a:lnTo>
                  <a:lnTo>
                    <a:pt x="338" y="1594"/>
                  </a:lnTo>
                  <a:lnTo>
                    <a:pt x="238" y="1598"/>
                  </a:lnTo>
                  <a:lnTo>
                    <a:pt x="334" y="1695"/>
                  </a:lnTo>
                  <a:lnTo>
                    <a:pt x="346" y="1710"/>
                  </a:lnTo>
                  <a:lnTo>
                    <a:pt x="352" y="1726"/>
                  </a:lnTo>
                  <a:lnTo>
                    <a:pt x="354" y="1743"/>
                  </a:lnTo>
                  <a:lnTo>
                    <a:pt x="352" y="1761"/>
                  </a:lnTo>
                  <a:lnTo>
                    <a:pt x="346" y="1778"/>
                  </a:lnTo>
                  <a:lnTo>
                    <a:pt x="334" y="1793"/>
                  </a:lnTo>
                  <a:lnTo>
                    <a:pt x="320" y="1805"/>
                  </a:lnTo>
                  <a:lnTo>
                    <a:pt x="303" y="1811"/>
                  </a:lnTo>
                  <a:lnTo>
                    <a:pt x="285" y="1815"/>
                  </a:lnTo>
                  <a:lnTo>
                    <a:pt x="267" y="1811"/>
                  </a:lnTo>
                  <a:lnTo>
                    <a:pt x="250" y="1805"/>
                  </a:lnTo>
                  <a:lnTo>
                    <a:pt x="235" y="1793"/>
                  </a:lnTo>
                  <a:lnTo>
                    <a:pt x="20" y="1578"/>
                  </a:lnTo>
                  <a:lnTo>
                    <a:pt x="9" y="1563"/>
                  </a:lnTo>
                  <a:lnTo>
                    <a:pt x="2" y="1546"/>
                  </a:lnTo>
                  <a:lnTo>
                    <a:pt x="0" y="1528"/>
                  </a:lnTo>
                  <a:lnTo>
                    <a:pt x="2" y="1510"/>
                  </a:lnTo>
                  <a:lnTo>
                    <a:pt x="9" y="1493"/>
                  </a:lnTo>
                  <a:lnTo>
                    <a:pt x="20" y="1479"/>
                  </a:lnTo>
                  <a:lnTo>
                    <a:pt x="235" y="1263"/>
                  </a:lnTo>
                  <a:lnTo>
                    <a:pt x="251" y="1251"/>
                  </a:lnTo>
                  <a:lnTo>
                    <a:pt x="267" y="1245"/>
                  </a:lnTo>
                  <a:lnTo>
                    <a:pt x="285" y="1243"/>
                  </a:lnTo>
                  <a:lnTo>
                    <a:pt x="303" y="1245"/>
                  </a:lnTo>
                  <a:lnTo>
                    <a:pt x="320" y="1251"/>
                  </a:lnTo>
                  <a:lnTo>
                    <a:pt x="334" y="1263"/>
                  </a:lnTo>
                  <a:lnTo>
                    <a:pt x="346" y="1279"/>
                  </a:lnTo>
                  <a:lnTo>
                    <a:pt x="352" y="1295"/>
                  </a:lnTo>
                  <a:lnTo>
                    <a:pt x="354" y="1313"/>
                  </a:lnTo>
                  <a:lnTo>
                    <a:pt x="352" y="1331"/>
                  </a:lnTo>
                  <a:lnTo>
                    <a:pt x="346" y="1348"/>
                  </a:lnTo>
                  <a:lnTo>
                    <a:pt x="334" y="1363"/>
                  </a:lnTo>
                  <a:lnTo>
                    <a:pt x="239" y="1458"/>
                  </a:lnTo>
                  <a:lnTo>
                    <a:pt x="332" y="1454"/>
                  </a:lnTo>
                  <a:lnTo>
                    <a:pt x="424" y="1443"/>
                  </a:lnTo>
                  <a:lnTo>
                    <a:pt x="513" y="1426"/>
                  </a:lnTo>
                  <a:lnTo>
                    <a:pt x="601" y="1404"/>
                  </a:lnTo>
                  <a:lnTo>
                    <a:pt x="687" y="1376"/>
                  </a:lnTo>
                  <a:lnTo>
                    <a:pt x="770" y="1343"/>
                  </a:lnTo>
                  <a:lnTo>
                    <a:pt x="850" y="1304"/>
                  </a:lnTo>
                  <a:lnTo>
                    <a:pt x="927" y="1262"/>
                  </a:lnTo>
                  <a:lnTo>
                    <a:pt x="1001" y="1213"/>
                  </a:lnTo>
                  <a:lnTo>
                    <a:pt x="1072" y="1161"/>
                  </a:lnTo>
                  <a:lnTo>
                    <a:pt x="1140" y="1105"/>
                  </a:lnTo>
                  <a:lnTo>
                    <a:pt x="1204" y="1043"/>
                  </a:lnTo>
                  <a:lnTo>
                    <a:pt x="1263" y="980"/>
                  </a:lnTo>
                  <a:lnTo>
                    <a:pt x="1318" y="911"/>
                  </a:lnTo>
                  <a:lnTo>
                    <a:pt x="1370" y="840"/>
                  </a:lnTo>
                  <a:lnTo>
                    <a:pt x="1416" y="765"/>
                  </a:lnTo>
                  <a:lnTo>
                    <a:pt x="1459" y="686"/>
                  </a:lnTo>
                  <a:lnTo>
                    <a:pt x="1495" y="605"/>
                  </a:lnTo>
                  <a:lnTo>
                    <a:pt x="1528" y="522"/>
                  </a:lnTo>
                  <a:lnTo>
                    <a:pt x="1554" y="436"/>
                  </a:lnTo>
                  <a:lnTo>
                    <a:pt x="1574" y="347"/>
                  </a:lnTo>
                  <a:lnTo>
                    <a:pt x="1590" y="256"/>
                  </a:lnTo>
                  <a:lnTo>
                    <a:pt x="1600" y="164"/>
                  </a:lnTo>
                  <a:lnTo>
                    <a:pt x="1603" y="70"/>
                  </a:lnTo>
                  <a:lnTo>
                    <a:pt x="1605" y="52"/>
                  </a:lnTo>
                  <a:lnTo>
                    <a:pt x="1612" y="35"/>
                  </a:lnTo>
                  <a:lnTo>
                    <a:pt x="1623" y="21"/>
                  </a:lnTo>
                  <a:lnTo>
                    <a:pt x="1637" y="9"/>
                  </a:lnTo>
                  <a:lnTo>
                    <a:pt x="1654" y="3"/>
                  </a:lnTo>
                  <a:lnTo>
                    <a:pt x="16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229"/>
            <p:cNvSpPr>
              <a:spLocks noEditPoints="1"/>
            </p:cNvSpPr>
            <p:nvPr/>
          </p:nvSpPr>
          <p:spPr bwMode="auto">
            <a:xfrm>
              <a:off x="6497638" y="3667125"/>
              <a:ext cx="142875" cy="142875"/>
            </a:xfrm>
            <a:custGeom>
              <a:avLst/>
              <a:gdLst>
                <a:gd name="T0" fmla="*/ 410 w 901"/>
                <a:gd name="T1" fmla="*/ 143 h 905"/>
                <a:gd name="T2" fmla="*/ 331 w 901"/>
                <a:gd name="T3" fmla="*/ 164 h 905"/>
                <a:gd name="T4" fmla="*/ 260 w 901"/>
                <a:gd name="T5" fmla="*/ 206 h 905"/>
                <a:gd name="T6" fmla="*/ 203 w 901"/>
                <a:gd name="T7" fmla="*/ 262 h 905"/>
                <a:gd name="T8" fmla="*/ 163 w 901"/>
                <a:gd name="T9" fmla="*/ 333 h 905"/>
                <a:gd name="T10" fmla="*/ 142 w 901"/>
                <a:gd name="T11" fmla="*/ 413 h 905"/>
                <a:gd name="T12" fmla="*/ 142 w 901"/>
                <a:gd name="T13" fmla="*/ 493 h 905"/>
                <a:gd name="T14" fmla="*/ 163 w 901"/>
                <a:gd name="T15" fmla="*/ 572 h 905"/>
                <a:gd name="T16" fmla="*/ 204 w 901"/>
                <a:gd name="T17" fmla="*/ 644 h 905"/>
                <a:gd name="T18" fmla="*/ 260 w 901"/>
                <a:gd name="T19" fmla="*/ 701 h 905"/>
                <a:gd name="T20" fmla="*/ 330 w 901"/>
                <a:gd name="T21" fmla="*/ 741 h 905"/>
                <a:gd name="T22" fmla="*/ 408 w 901"/>
                <a:gd name="T23" fmla="*/ 763 h 905"/>
                <a:gd name="T24" fmla="*/ 491 w 901"/>
                <a:gd name="T25" fmla="*/ 763 h 905"/>
                <a:gd name="T26" fmla="*/ 569 w 901"/>
                <a:gd name="T27" fmla="*/ 741 h 905"/>
                <a:gd name="T28" fmla="*/ 640 w 901"/>
                <a:gd name="T29" fmla="*/ 700 h 905"/>
                <a:gd name="T30" fmla="*/ 696 w 901"/>
                <a:gd name="T31" fmla="*/ 643 h 905"/>
                <a:gd name="T32" fmla="*/ 738 w 901"/>
                <a:gd name="T33" fmla="*/ 572 h 905"/>
                <a:gd name="T34" fmla="*/ 759 w 901"/>
                <a:gd name="T35" fmla="*/ 493 h 905"/>
                <a:gd name="T36" fmla="*/ 759 w 901"/>
                <a:gd name="T37" fmla="*/ 413 h 905"/>
                <a:gd name="T38" fmla="*/ 738 w 901"/>
                <a:gd name="T39" fmla="*/ 333 h 905"/>
                <a:gd name="T40" fmla="*/ 696 w 901"/>
                <a:gd name="T41" fmla="*/ 262 h 905"/>
                <a:gd name="T42" fmla="*/ 639 w 901"/>
                <a:gd name="T43" fmla="*/ 205 h 905"/>
                <a:gd name="T44" fmla="*/ 569 w 901"/>
                <a:gd name="T45" fmla="*/ 164 h 905"/>
                <a:gd name="T46" fmla="*/ 491 w 901"/>
                <a:gd name="T47" fmla="*/ 143 h 905"/>
                <a:gd name="T48" fmla="*/ 450 w 901"/>
                <a:gd name="T49" fmla="*/ 0 h 905"/>
                <a:gd name="T50" fmla="*/ 547 w 901"/>
                <a:gd name="T51" fmla="*/ 11 h 905"/>
                <a:gd name="T52" fmla="*/ 638 w 901"/>
                <a:gd name="T53" fmla="*/ 41 h 905"/>
                <a:gd name="T54" fmla="*/ 721 w 901"/>
                <a:gd name="T55" fmla="*/ 90 h 905"/>
                <a:gd name="T56" fmla="*/ 791 w 901"/>
                <a:gd name="T57" fmla="*/ 155 h 905"/>
                <a:gd name="T58" fmla="*/ 846 w 901"/>
                <a:gd name="T59" fmla="*/ 234 h 905"/>
                <a:gd name="T60" fmla="*/ 884 w 901"/>
                <a:gd name="T61" fmla="*/ 328 h 905"/>
                <a:gd name="T62" fmla="*/ 901 w 901"/>
                <a:gd name="T63" fmla="*/ 427 h 905"/>
                <a:gd name="T64" fmla="*/ 896 w 901"/>
                <a:gd name="T65" fmla="*/ 527 h 905"/>
                <a:gd name="T66" fmla="*/ 867 w 901"/>
                <a:gd name="T67" fmla="*/ 626 h 905"/>
                <a:gd name="T68" fmla="*/ 818 w 901"/>
                <a:gd name="T69" fmla="*/ 715 h 905"/>
                <a:gd name="T70" fmla="*/ 752 w 901"/>
                <a:gd name="T71" fmla="*/ 789 h 905"/>
                <a:gd name="T72" fmla="*/ 669 w 901"/>
                <a:gd name="T73" fmla="*/ 847 h 905"/>
                <a:gd name="T74" fmla="*/ 581 w 901"/>
                <a:gd name="T75" fmla="*/ 886 h 905"/>
                <a:gd name="T76" fmla="*/ 494 w 901"/>
                <a:gd name="T77" fmla="*/ 903 h 905"/>
                <a:gd name="T78" fmla="*/ 401 w 901"/>
                <a:gd name="T79" fmla="*/ 902 h 905"/>
                <a:gd name="T80" fmla="*/ 306 w 901"/>
                <a:gd name="T81" fmla="*/ 881 h 905"/>
                <a:gd name="T82" fmla="*/ 219 w 901"/>
                <a:gd name="T83" fmla="*/ 841 h 905"/>
                <a:gd name="T84" fmla="*/ 143 w 901"/>
                <a:gd name="T85" fmla="*/ 784 h 905"/>
                <a:gd name="T86" fmla="*/ 80 w 901"/>
                <a:gd name="T87" fmla="*/ 712 h 905"/>
                <a:gd name="T88" fmla="*/ 34 w 901"/>
                <a:gd name="T89" fmla="*/ 626 h 905"/>
                <a:gd name="T90" fmla="*/ 5 w 901"/>
                <a:gd name="T91" fmla="*/ 527 h 905"/>
                <a:gd name="T92" fmla="*/ 0 w 901"/>
                <a:gd name="T93" fmla="*/ 427 h 905"/>
                <a:gd name="T94" fmla="*/ 17 w 901"/>
                <a:gd name="T95" fmla="*/ 328 h 905"/>
                <a:gd name="T96" fmla="*/ 56 w 901"/>
                <a:gd name="T97" fmla="*/ 233 h 905"/>
                <a:gd name="T98" fmla="*/ 114 w 901"/>
                <a:gd name="T99" fmla="*/ 151 h 905"/>
                <a:gd name="T100" fmla="*/ 188 w 901"/>
                <a:gd name="T101" fmla="*/ 84 h 905"/>
                <a:gd name="T102" fmla="*/ 277 w 901"/>
                <a:gd name="T103" fmla="*/ 35 h 905"/>
                <a:gd name="T104" fmla="*/ 362 w 901"/>
                <a:gd name="T105" fmla="*/ 8 h 905"/>
                <a:gd name="T106" fmla="*/ 450 w 901"/>
                <a:gd name="T107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1" h="905">
                  <a:moveTo>
                    <a:pt x="450" y="140"/>
                  </a:moveTo>
                  <a:lnTo>
                    <a:pt x="410" y="143"/>
                  </a:lnTo>
                  <a:lnTo>
                    <a:pt x="370" y="152"/>
                  </a:lnTo>
                  <a:lnTo>
                    <a:pt x="331" y="164"/>
                  </a:lnTo>
                  <a:lnTo>
                    <a:pt x="294" y="182"/>
                  </a:lnTo>
                  <a:lnTo>
                    <a:pt x="260" y="206"/>
                  </a:lnTo>
                  <a:lnTo>
                    <a:pt x="230" y="232"/>
                  </a:lnTo>
                  <a:lnTo>
                    <a:pt x="203" y="262"/>
                  </a:lnTo>
                  <a:lnTo>
                    <a:pt x="181" y="296"/>
                  </a:lnTo>
                  <a:lnTo>
                    <a:pt x="163" y="333"/>
                  </a:lnTo>
                  <a:lnTo>
                    <a:pt x="149" y="372"/>
                  </a:lnTo>
                  <a:lnTo>
                    <a:pt x="142" y="413"/>
                  </a:lnTo>
                  <a:lnTo>
                    <a:pt x="138" y="453"/>
                  </a:lnTo>
                  <a:lnTo>
                    <a:pt x="142" y="493"/>
                  </a:lnTo>
                  <a:lnTo>
                    <a:pt x="149" y="533"/>
                  </a:lnTo>
                  <a:lnTo>
                    <a:pt x="163" y="572"/>
                  </a:lnTo>
                  <a:lnTo>
                    <a:pt x="181" y="610"/>
                  </a:lnTo>
                  <a:lnTo>
                    <a:pt x="204" y="644"/>
                  </a:lnTo>
                  <a:lnTo>
                    <a:pt x="231" y="675"/>
                  </a:lnTo>
                  <a:lnTo>
                    <a:pt x="260" y="701"/>
                  </a:lnTo>
                  <a:lnTo>
                    <a:pt x="294" y="723"/>
                  </a:lnTo>
                  <a:lnTo>
                    <a:pt x="330" y="741"/>
                  </a:lnTo>
                  <a:lnTo>
                    <a:pt x="368" y="754"/>
                  </a:lnTo>
                  <a:lnTo>
                    <a:pt x="408" y="763"/>
                  </a:lnTo>
                  <a:lnTo>
                    <a:pt x="450" y="765"/>
                  </a:lnTo>
                  <a:lnTo>
                    <a:pt x="491" y="763"/>
                  </a:lnTo>
                  <a:lnTo>
                    <a:pt x="530" y="754"/>
                  </a:lnTo>
                  <a:lnTo>
                    <a:pt x="569" y="741"/>
                  </a:lnTo>
                  <a:lnTo>
                    <a:pt x="606" y="722"/>
                  </a:lnTo>
                  <a:lnTo>
                    <a:pt x="640" y="700"/>
                  </a:lnTo>
                  <a:lnTo>
                    <a:pt x="670" y="673"/>
                  </a:lnTo>
                  <a:lnTo>
                    <a:pt x="696" y="643"/>
                  </a:lnTo>
                  <a:lnTo>
                    <a:pt x="720" y="609"/>
                  </a:lnTo>
                  <a:lnTo>
                    <a:pt x="738" y="572"/>
                  </a:lnTo>
                  <a:lnTo>
                    <a:pt x="750" y="533"/>
                  </a:lnTo>
                  <a:lnTo>
                    <a:pt x="759" y="493"/>
                  </a:lnTo>
                  <a:lnTo>
                    <a:pt x="761" y="453"/>
                  </a:lnTo>
                  <a:lnTo>
                    <a:pt x="759" y="413"/>
                  </a:lnTo>
                  <a:lnTo>
                    <a:pt x="750" y="372"/>
                  </a:lnTo>
                  <a:lnTo>
                    <a:pt x="738" y="333"/>
                  </a:lnTo>
                  <a:lnTo>
                    <a:pt x="719" y="296"/>
                  </a:lnTo>
                  <a:lnTo>
                    <a:pt x="696" y="262"/>
                  </a:lnTo>
                  <a:lnTo>
                    <a:pt x="670" y="231"/>
                  </a:lnTo>
                  <a:lnTo>
                    <a:pt x="639" y="205"/>
                  </a:lnTo>
                  <a:lnTo>
                    <a:pt x="605" y="182"/>
                  </a:lnTo>
                  <a:lnTo>
                    <a:pt x="569" y="164"/>
                  </a:lnTo>
                  <a:lnTo>
                    <a:pt x="531" y="152"/>
                  </a:lnTo>
                  <a:lnTo>
                    <a:pt x="491" y="143"/>
                  </a:lnTo>
                  <a:lnTo>
                    <a:pt x="450" y="140"/>
                  </a:lnTo>
                  <a:close/>
                  <a:moveTo>
                    <a:pt x="450" y="0"/>
                  </a:moveTo>
                  <a:lnTo>
                    <a:pt x="500" y="3"/>
                  </a:lnTo>
                  <a:lnTo>
                    <a:pt x="547" y="11"/>
                  </a:lnTo>
                  <a:lnTo>
                    <a:pt x="594" y="23"/>
                  </a:lnTo>
                  <a:lnTo>
                    <a:pt x="638" y="41"/>
                  </a:lnTo>
                  <a:lnTo>
                    <a:pt x="681" y="64"/>
                  </a:lnTo>
                  <a:lnTo>
                    <a:pt x="721" y="90"/>
                  </a:lnTo>
                  <a:lnTo>
                    <a:pt x="757" y="121"/>
                  </a:lnTo>
                  <a:lnTo>
                    <a:pt x="791" y="155"/>
                  </a:lnTo>
                  <a:lnTo>
                    <a:pt x="820" y="193"/>
                  </a:lnTo>
                  <a:lnTo>
                    <a:pt x="846" y="234"/>
                  </a:lnTo>
                  <a:lnTo>
                    <a:pt x="867" y="279"/>
                  </a:lnTo>
                  <a:lnTo>
                    <a:pt x="884" y="328"/>
                  </a:lnTo>
                  <a:lnTo>
                    <a:pt x="896" y="378"/>
                  </a:lnTo>
                  <a:lnTo>
                    <a:pt x="901" y="427"/>
                  </a:lnTo>
                  <a:lnTo>
                    <a:pt x="901" y="477"/>
                  </a:lnTo>
                  <a:lnTo>
                    <a:pt x="896" y="527"/>
                  </a:lnTo>
                  <a:lnTo>
                    <a:pt x="884" y="577"/>
                  </a:lnTo>
                  <a:lnTo>
                    <a:pt x="867" y="626"/>
                  </a:lnTo>
                  <a:lnTo>
                    <a:pt x="845" y="671"/>
                  </a:lnTo>
                  <a:lnTo>
                    <a:pt x="818" y="715"/>
                  </a:lnTo>
                  <a:lnTo>
                    <a:pt x="786" y="754"/>
                  </a:lnTo>
                  <a:lnTo>
                    <a:pt x="752" y="789"/>
                  </a:lnTo>
                  <a:lnTo>
                    <a:pt x="711" y="821"/>
                  </a:lnTo>
                  <a:lnTo>
                    <a:pt x="669" y="847"/>
                  </a:lnTo>
                  <a:lnTo>
                    <a:pt x="622" y="870"/>
                  </a:lnTo>
                  <a:lnTo>
                    <a:pt x="581" y="886"/>
                  </a:lnTo>
                  <a:lnTo>
                    <a:pt x="538" y="896"/>
                  </a:lnTo>
                  <a:lnTo>
                    <a:pt x="494" y="903"/>
                  </a:lnTo>
                  <a:lnTo>
                    <a:pt x="450" y="905"/>
                  </a:lnTo>
                  <a:lnTo>
                    <a:pt x="401" y="902"/>
                  </a:lnTo>
                  <a:lnTo>
                    <a:pt x="352" y="894"/>
                  </a:lnTo>
                  <a:lnTo>
                    <a:pt x="306" y="881"/>
                  </a:lnTo>
                  <a:lnTo>
                    <a:pt x="261" y="863"/>
                  </a:lnTo>
                  <a:lnTo>
                    <a:pt x="219" y="841"/>
                  </a:lnTo>
                  <a:lnTo>
                    <a:pt x="180" y="815"/>
                  </a:lnTo>
                  <a:lnTo>
                    <a:pt x="143" y="784"/>
                  </a:lnTo>
                  <a:lnTo>
                    <a:pt x="110" y="750"/>
                  </a:lnTo>
                  <a:lnTo>
                    <a:pt x="80" y="712"/>
                  </a:lnTo>
                  <a:lnTo>
                    <a:pt x="55" y="670"/>
                  </a:lnTo>
                  <a:lnTo>
                    <a:pt x="34" y="626"/>
                  </a:lnTo>
                  <a:lnTo>
                    <a:pt x="17" y="577"/>
                  </a:lnTo>
                  <a:lnTo>
                    <a:pt x="5" y="527"/>
                  </a:lnTo>
                  <a:lnTo>
                    <a:pt x="0" y="477"/>
                  </a:lnTo>
                  <a:lnTo>
                    <a:pt x="0" y="427"/>
                  </a:lnTo>
                  <a:lnTo>
                    <a:pt x="5" y="378"/>
                  </a:lnTo>
                  <a:lnTo>
                    <a:pt x="17" y="328"/>
                  </a:lnTo>
                  <a:lnTo>
                    <a:pt x="34" y="279"/>
                  </a:lnTo>
                  <a:lnTo>
                    <a:pt x="56" y="233"/>
                  </a:lnTo>
                  <a:lnTo>
                    <a:pt x="82" y="190"/>
                  </a:lnTo>
                  <a:lnTo>
                    <a:pt x="114" y="151"/>
                  </a:lnTo>
                  <a:lnTo>
                    <a:pt x="149" y="116"/>
                  </a:lnTo>
                  <a:lnTo>
                    <a:pt x="188" y="84"/>
                  </a:lnTo>
                  <a:lnTo>
                    <a:pt x="232" y="57"/>
                  </a:lnTo>
                  <a:lnTo>
                    <a:pt x="277" y="35"/>
                  </a:lnTo>
                  <a:lnTo>
                    <a:pt x="320" y="20"/>
                  </a:lnTo>
                  <a:lnTo>
                    <a:pt x="362" y="8"/>
                  </a:lnTo>
                  <a:lnTo>
                    <a:pt x="405" y="2"/>
                  </a:lnTo>
                  <a:lnTo>
                    <a:pt x="4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230"/>
            <p:cNvSpPr>
              <a:spLocks noEditPoints="1"/>
            </p:cNvSpPr>
            <p:nvPr/>
          </p:nvSpPr>
          <p:spPr bwMode="auto">
            <a:xfrm>
              <a:off x="6405563" y="3575050"/>
              <a:ext cx="327025" cy="327025"/>
            </a:xfrm>
            <a:custGeom>
              <a:avLst/>
              <a:gdLst>
                <a:gd name="T0" fmla="*/ 599 w 2059"/>
                <a:gd name="T1" fmla="*/ 201 h 2062"/>
                <a:gd name="T2" fmla="*/ 653 w 2059"/>
                <a:gd name="T3" fmla="*/ 375 h 2062"/>
                <a:gd name="T4" fmla="*/ 421 w 2059"/>
                <a:gd name="T5" fmla="*/ 624 h 2062"/>
                <a:gd name="T6" fmla="*/ 211 w 2059"/>
                <a:gd name="T7" fmla="*/ 598 h 2062"/>
                <a:gd name="T8" fmla="*/ 139 w 2059"/>
                <a:gd name="T9" fmla="*/ 743 h 2062"/>
                <a:gd name="T10" fmla="*/ 287 w 2059"/>
                <a:gd name="T11" fmla="*/ 819 h 2062"/>
                <a:gd name="T12" fmla="*/ 312 w 2059"/>
                <a:gd name="T13" fmla="*/ 1172 h 2062"/>
                <a:gd name="T14" fmla="*/ 144 w 2059"/>
                <a:gd name="T15" fmla="*/ 1304 h 2062"/>
                <a:gd name="T16" fmla="*/ 197 w 2059"/>
                <a:gd name="T17" fmla="*/ 1457 h 2062"/>
                <a:gd name="T18" fmla="*/ 336 w 2059"/>
                <a:gd name="T19" fmla="*/ 1411 h 2062"/>
                <a:gd name="T20" fmla="*/ 532 w 2059"/>
                <a:gd name="T21" fmla="*/ 1567 h 2062"/>
                <a:gd name="T22" fmla="*/ 598 w 2059"/>
                <a:gd name="T23" fmla="*/ 1845 h 2062"/>
                <a:gd name="T24" fmla="*/ 749 w 2059"/>
                <a:gd name="T25" fmla="*/ 1920 h 2062"/>
                <a:gd name="T26" fmla="*/ 867 w 2059"/>
                <a:gd name="T27" fmla="*/ 1747 h 2062"/>
                <a:gd name="T28" fmla="*/ 1184 w 2059"/>
                <a:gd name="T29" fmla="*/ 1747 h 2062"/>
                <a:gd name="T30" fmla="*/ 1303 w 2059"/>
                <a:gd name="T31" fmla="*/ 1919 h 2062"/>
                <a:gd name="T32" fmla="*/ 1457 w 2059"/>
                <a:gd name="T33" fmla="*/ 1861 h 2062"/>
                <a:gd name="T34" fmla="*/ 1405 w 2059"/>
                <a:gd name="T35" fmla="*/ 1705 h 2062"/>
                <a:gd name="T36" fmla="*/ 1603 w 2059"/>
                <a:gd name="T37" fmla="*/ 1484 h 2062"/>
                <a:gd name="T38" fmla="*/ 1845 w 2059"/>
                <a:gd name="T39" fmla="*/ 1462 h 2062"/>
                <a:gd name="T40" fmla="*/ 1917 w 2059"/>
                <a:gd name="T41" fmla="*/ 1322 h 2062"/>
                <a:gd name="T42" fmla="*/ 1788 w 2059"/>
                <a:gd name="T43" fmla="*/ 1252 h 2062"/>
                <a:gd name="T44" fmla="*/ 1756 w 2059"/>
                <a:gd name="T45" fmla="*/ 960 h 2062"/>
                <a:gd name="T46" fmla="*/ 1915 w 2059"/>
                <a:gd name="T47" fmla="*/ 755 h 2062"/>
                <a:gd name="T48" fmla="*/ 1848 w 2059"/>
                <a:gd name="T49" fmla="*/ 598 h 2062"/>
                <a:gd name="T50" fmla="*/ 1637 w 2059"/>
                <a:gd name="T51" fmla="*/ 624 h 2062"/>
                <a:gd name="T52" fmla="*/ 1406 w 2059"/>
                <a:gd name="T53" fmla="*/ 375 h 2062"/>
                <a:gd name="T54" fmla="*/ 1458 w 2059"/>
                <a:gd name="T55" fmla="*/ 200 h 2062"/>
                <a:gd name="T56" fmla="*/ 1305 w 2059"/>
                <a:gd name="T57" fmla="*/ 143 h 2062"/>
                <a:gd name="T58" fmla="*/ 1172 w 2059"/>
                <a:gd name="T59" fmla="*/ 313 h 2062"/>
                <a:gd name="T60" fmla="*/ 819 w 2059"/>
                <a:gd name="T61" fmla="*/ 287 h 2062"/>
                <a:gd name="T62" fmla="*/ 1315 w 2059"/>
                <a:gd name="T63" fmla="*/ 0 h 2062"/>
                <a:gd name="T64" fmla="*/ 1590 w 2059"/>
                <a:gd name="T65" fmla="*/ 151 h 2062"/>
                <a:gd name="T66" fmla="*/ 1684 w 2059"/>
                <a:gd name="T67" fmla="*/ 455 h 2062"/>
                <a:gd name="T68" fmla="*/ 1946 w 2059"/>
                <a:gd name="T69" fmla="*/ 492 h 2062"/>
                <a:gd name="T70" fmla="*/ 2047 w 2059"/>
                <a:gd name="T71" fmla="*/ 805 h 2062"/>
                <a:gd name="T72" fmla="*/ 1900 w 2059"/>
                <a:gd name="T73" fmla="*/ 1068 h 2062"/>
                <a:gd name="T74" fmla="*/ 2056 w 2059"/>
                <a:gd name="T75" fmla="*/ 1286 h 2062"/>
                <a:gd name="T76" fmla="*/ 1925 w 2059"/>
                <a:gd name="T77" fmla="*/ 1584 h 2062"/>
                <a:gd name="T78" fmla="*/ 1646 w 2059"/>
                <a:gd name="T79" fmla="*/ 1647 h 2062"/>
                <a:gd name="T80" fmla="*/ 1579 w 2059"/>
                <a:gd name="T81" fmla="*/ 1933 h 2062"/>
                <a:gd name="T82" fmla="*/ 1288 w 2059"/>
                <a:gd name="T83" fmla="*/ 2060 h 2062"/>
                <a:gd name="T84" fmla="*/ 1067 w 2059"/>
                <a:gd name="T85" fmla="*/ 1903 h 2062"/>
                <a:gd name="T86" fmla="*/ 797 w 2059"/>
                <a:gd name="T87" fmla="*/ 2053 h 2062"/>
                <a:gd name="T88" fmla="*/ 489 w 2059"/>
                <a:gd name="T89" fmla="*/ 1946 h 2062"/>
                <a:gd name="T90" fmla="*/ 454 w 2059"/>
                <a:gd name="T91" fmla="*/ 1687 h 2062"/>
                <a:gd name="T92" fmla="*/ 157 w 2059"/>
                <a:gd name="T93" fmla="*/ 1596 h 2062"/>
                <a:gd name="T94" fmla="*/ 0 w 2059"/>
                <a:gd name="T95" fmla="*/ 1317 h 2062"/>
                <a:gd name="T96" fmla="*/ 166 w 2059"/>
                <a:gd name="T97" fmla="*/ 1144 h 2062"/>
                <a:gd name="T98" fmla="*/ 23 w 2059"/>
                <a:gd name="T99" fmla="*/ 828 h 2062"/>
                <a:gd name="T100" fmla="*/ 94 w 2059"/>
                <a:gd name="T101" fmla="*/ 510 h 2062"/>
                <a:gd name="T102" fmla="*/ 339 w 2059"/>
                <a:gd name="T103" fmla="*/ 499 h 2062"/>
                <a:gd name="T104" fmla="*/ 460 w 2059"/>
                <a:gd name="T105" fmla="*/ 181 h 2062"/>
                <a:gd name="T106" fmla="*/ 714 w 2059"/>
                <a:gd name="T107" fmla="*/ 4 h 2062"/>
                <a:gd name="T108" fmla="*/ 888 w 2059"/>
                <a:gd name="T109" fmla="*/ 96 h 2062"/>
                <a:gd name="T110" fmla="*/ 1217 w 2059"/>
                <a:gd name="T111" fmla="*/ 34 h 2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59" h="2062">
                  <a:moveTo>
                    <a:pt x="745" y="140"/>
                  </a:moveTo>
                  <a:lnTo>
                    <a:pt x="743" y="140"/>
                  </a:lnTo>
                  <a:lnTo>
                    <a:pt x="741" y="140"/>
                  </a:lnTo>
                  <a:lnTo>
                    <a:pt x="739" y="141"/>
                  </a:lnTo>
                  <a:lnTo>
                    <a:pt x="606" y="196"/>
                  </a:lnTo>
                  <a:lnTo>
                    <a:pt x="603" y="197"/>
                  </a:lnTo>
                  <a:lnTo>
                    <a:pt x="601" y="199"/>
                  </a:lnTo>
                  <a:lnTo>
                    <a:pt x="599" y="201"/>
                  </a:lnTo>
                  <a:lnTo>
                    <a:pt x="598" y="205"/>
                  </a:lnTo>
                  <a:lnTo>
                    <a:pt x="597" y="206"/>
                  </a:lnTo>
                  <a:lnTo>
                    <a:pt x="597" y="209"/>
                  </a:lnTo>
                  <a:lnTo>
                    <a:pt x="597" y="212"/>
                  </a:lnTo>
                  <a:lnTo>
                    <a:pt x="598" y="215"/>
                  </a:lnTo>
                  <a:lnTo>
                    <a:pt x="649" y="337"/>
                  </a:lnTo>
                  <a:lnTo>
                    <a:pt x="653" y="356"/>
                  </a:lnTo>
                  <a:lnTo>
                    <a:pt x="653" y="375"/>
                  </a:lnTo>
                  <a:lnTo>
                    <a:pt x="647" y="393"/>
                  </a:lnTo>
                  <a:lnTo>
                    <a:pt x="637" y="409"/>
                  </a:lnTo>
                  <a:lnTo>
                    <a:pt x="622" y="422"/>
                  </a:lnTo>
                  <a:lnTo>
                    <a:pt x="576" y="456"/>
                  </a:lnTo>
                  <a:lnTo>
                    <a:pt x="532" y="493"/>
                  </a:lnTo>
                  <a:lnTo>
                    <a:pt x="492" y="533"/>
                  </a:lnTo>
                  <a:lnTo>
                    <a:pt x="455" y="577"/>
                  </a:lnTo>
                  <a:lnTo>
                    <a:pt x="421" y="624"/>
                  </a:lnTo>
                  <a:lnTo>
                    <a:pt x="408" y="638"/>
                  </a:lnTo>
                  <a:lnTo>
                    <a:pt x="392" y="648"/>
                  </a:lnTo>
                  <a:lnTo>
                    <a:pt x="374" y="653"/>
                  </a:lnTo>
                  <a:lnTo>
                    <a:pt x="355" y="654"/>
                  </a:lnTo>
                  <a:lnTo>
                    <a:pt x="336" y="649"/>
                  </a:lnTo>
                  <a:lnTo>
                    <a:pt x="215" y="599"/>
                  </a:lnTo>
                  <a:lnTo>
                    <a:pt x="212" y="598"/>
                  </a:lnTo>
                  <a:lnTo>
                    <a:pt x="211" y="598"/>
                  </a:lnTo>
                  <a:lnTo>
                    <a:pt x="209" y="597"/>
                  </a:lnTo>
                  <a:lnTo>
                    <a:pt x="206" y="598"/>
                  </a:lnTo>
                  <a:lnTo>
                    <a:pt x="203" y="599"/>
                  </a:lnTo>
                  <a:lnTo>
                    <a:pt x="200" y="600"/>
                  </a:lnTo>
                  <a:lnTo>
                    <a:pt x="197" y="603"/>
                  </a:lnTo>
                  <a:lnTo>
                    <a:pt x="194" y="607"/>
                  </a:lnTo>
                  <a:lnTo>
                    <a:pt x="140" y="739"/>
                  </a:lnTo>
                  <a:lnTo>
                    <a:pt x="139" y="743"/>
                  </a:lnTo>
                  <a:lnTo>
                    <a:pt x="139" y="748"/>
                  </a:lnTo>
                  <a:lnTo>
                    <a:pt x="140" y="751"/>
                  </a:lnTo>
                  <a:lnTo>
                    <a:pt x="141" y="753"/>
                  </a:lnTo>
                  <a:lnTo>
                    <a:pt x="143" y="755"/>
                  </a:lnTo>
                  <a:lnTo>
                    <a:pt x="145" y="756"/>
                  </a:lnTo>
                  <a:lnTo>
                    <a:pt x="148" y="758"/>
                  </a:lnTo>
                  <a:lnTo>
                    <a:pt x="270" y="809"/>
                  </a:lnTo>
                  <a:lnTo>
                    <a:pt x="287" y="819"/>
                  </a:lnTo>
                  <a:lnTo>
                    <a:pt x="299" y="832"/>
                  </a:lnTo>
                  <a:lnTo>
                    <a:pt x="309" y="849"/>
                  </a:lnTo>
                  <a:lnTo>
                    <a:pt x="313" y="867"/>
                  </a:lnTo>
                  <a:lnTo>
                    <a:pt x="312" y="888"/>
                  </a:lnTo>
                  <a:lnTo>
                    <a:pt x="301" y="959"/>
                  </a:lnTo>
                  <a:lnTo>
                    <a:pt x="297" y="1030"/>
                  </a:lnTo>
                  <a:lnTo>
                    <a:pt x="301" y="1102"/>
                  </a:lnTo>
                  <a:lnTo>
                    <a:pt x="312" y="1172"/>
                  </a:lnTo>
                  <a:lnTo>
                    <a:pt x="313" y="1192"/>
                  </a:lnTo>
                  <a:lnTo>
                    <a:pt x="309" y="1211"/>
                  </a:lnTo>
                  <a:lnTo>
                    <a:pt x="299" y="1227"/>
                  </a:lnTo>
                  <a:lnTo>
                    <a:pt x="287" y="1241"/>
                  </a:lnTo>
                  <a:lnTo>
                    <a:pt x="270" y="1251"/>
                  </a:lnTo>
                  <a:lnTo>
                    <a:pt x="148" y="1301"/>
                  </a:lnTo>
                  <a:lnTo>
                    <a:pt x="146" y="1302"/>
                  </a:lnTo>
                  <a:lnTo>
                    <a:pt x="144" y="1304"/>
                  </a:lnTo>
                  <a:lnTo>
                    <a:pt x="141" y="1307"/>
                  </a:lnTo>
                  <a:lnTo>
                    <a:pt x="140" y="1309"/>
                  </a:lnTo>
                  <a:lnTo>
                    <a:pt x="139" y="1311"/>
                  </a:lnTo>
                  <a:lnTo>
                    <a:pt x="139" y="1314"/>
                  </a:lnTo>
                  <a:lnTo>
                    <a:pt x="139" y="1317"/>
                  </a:lnTo>
                  <a:lnTo>
                    <a:pt x="140" y="1320"/>
                  </a:lnTo>
                  <a:lnTo>
                    <a:pt x="194" y="1453"/>
                  </a:lnTo>
                  <a:lnTo>
                    <a:pt x="197" y="1457"/>
                  </a:lnTo>
                  <a:lnTo>
                    <a:pt x="200" y="1459"/>
                  </a:lnTo>
                  <a:lnTo>
                    <a:pt x="203" y="1461"/>
                  </a:lnTo>
                  <a:lnTo>
                    <a:pt x="206" y="1462"/>
                  </a:lnTo>
                  <a:lnTo>
                    <a:pt x="209" y="1462"/>
                  </a:lnTo>
                  <a:lnTo>
                    <a:pt x="211" y="1462"/>
                  </a:lnTo>
                  <a:lnTo>
                    <a:pt x="212" y="1461"/>
                  </a:lnTo>
                  <a:lnTo>
                    <a:pt x="215" y="1461"/>
                  </a:lnTo>
                  <a:lnTo>
                    <a:pt x="336" y="1411"/>
                  </a:lnTo>
                  <a:lnTo>
                    <a:pt x="355" y="1406"/>
                  </a:lnTo>
                  <a:lnTo>
                    <a:pt x="374" y="1406"/>
                  </a:lnTo>
                  <a:lnTo>
                    <a:pt x="392" y="1412"/>
                  </a:lnTo>
                  <a:lnTo>
                    <a:pt x="408" y="1422"/>
                  </a:lnTo>
                  <a:lnTo>
                    <a:pt x="421" y="1437"/>
                  </a:lnTo>
                  <a:lnTo>
                    <a:pt x="455" y="1484"/>
                  </a:lnTo>
                  <a:lnTo>
                    <a:pt x="492" y="1527"/>
                  </a:lnTo>
                  <a:lnTo>
                    <a:pt x="532" y="1567"/>
                  </a:lnTo>
                  <a:lnTo>
                    <a:pt x="576" y="1605"/>
                  </a:lnTo>
                  <a:lnTo>
                    <a:pt x="622" y="1639"/>
                  </a:lnTo>
                  <a:lnTo>
                    <a:pt x="637" y="1651"/>
                  </a:lnTo>
                  <a:lnTo>
                    <a:pt x="647" y="1667"/>
                  </a:lnTo>
                  <a:lnTo>
                    <a:pt x="652" y="1685"/>
                  </a:lnTo>
                  <a:lnTo>
                    <a:pt x="653" y="1704"/>
                  </a:lnTo>
                  <a:lnTo>
                    <a:pt x="648" y="1723"/>
                  </a:lnTo>
                  <a:lnTo>
                    <a:pt x="598" y="1845"/>
                  </a:lnTo>
                  <a:lnTo>
                    <a:pt x="596" y="1853"/>
                  </a:lnTo>
                  <a:lnTo>
                    <a:pt x="599" y="1860"/>
                  </a:lnTo>
                  <a:lnTo>
                    <a:pt x="605" y="1864"/>
                  </a:lnTo>
                  <a:lnTo>
                    <a:pt x="738" y="1920"/>
                  </a:lnTo>
                  <a:lnTo>
                    <a:pt x="741" y="1921"/>
                  </a:lnTo>
                  <a:lnTo>
                    <a:pt x="743" y="1921"/>
                  </a:lnTo>
                  <a:lnTo>
                    <a:pt x="746" y="1921"/>
                  </a:lnTo>
                  <a:lnTo>
                    <a:pt x="749" y="1920"/>
                  </a:lnTo>
                  <a:lnTo>
                    <a:pt x="752" y="1919"/>
                  </a:lnTo>
                  <a:lnTo>
                    <a:pt x="756" y="1915"/>
                  </a:lnTo>
                  <a:lnTo>
                    <a:pt x="758" y="1912"/>
                  </a:lnTo>
                  <a:lnTo>
                    <a:pt x="807" y="1790"/>
                  </a:lnTo>
                  <a:lnTo>
                    <a:pt x="818" y="1773"/>
                  </a:lnTo>
                  <a:lnTo>
                    <a:pt x="832" y="1761"/>
                  </a:lnTo>
                  <a:lnTo>
                    <a:pt x="848" y="1751"/>
                  </a:lnTo>
                  <a:lnTo>
                    <a:pt x="867" y="1747"/>
                  </a:lnTo>
                  <a:lnTo>
                    <a:pt x="886" y="1748"/>
                  </a:lnTo>
                  <a:lnTo>
                    <a:pt x="957" y="1758"/>
                  </a:lnTo>
                  <a:lnTo>
                    <a:pt x="1029" y="1762"/>
                  </a:lnTo>
                  <a:lnTo>
                    <a:pt x="1100" y="1758"/>
                  </a:lnTo>
                  <a:lnTo>
                    <a:pt x="1171" y="1748"/>
                  </a:lnTo>
                  <a:lnTo>
                    <a:pt x="1175" y="1748"/>
                  </a:lnTo>
                  <a:lnTo>
                    <a:pt x="1180" y="1747"/>
                  </a:lnTo>
                  <a:lnTo>
                    <a:pt x="1184" y="1747"/>
                  </a:lnTo>
                  <a:lnTo>
                    <a:pt x="1200" y="1749"/>
                  </a:lnTo>
                  <a:lnTo>
                    <a:pt x="1215" y="1754"/>
                  </a:lnTo>
                  <a:lnTo>
                    <a:pt x="1229" y="1763"/>
                  </a:lnTo>
                  <a:lnTo>
                    <a:pt x="1241" y="1775"/>
                  </a:lnTo>
                  <a:lnTo>
                    <a:pt x="1249" y="1790"/>
                  </a:lnTo>
                  <a:lnTo>
                    <a:pt x="1299" y="1912"/>
                  </a:lnTo>
                  <a:lnTo>
                    <a:pt x="1301" y="1915"/>
                  </a:lnTo>
                  <a:lnTo>
                    <a:pt x="1303" y="1919"/>
                  </a:lnTo>
                  <a:lnTo>
                    <a:pt x="1306" y="1920"/>
                  </a:lnTo>
                  <a:lnTo>
                    <a:pt x="1309" y="1921"/>
                  </a:lnTo>
                  <a:lnTo>
                    <a:pt x="1313" y="1921"/>
                  </a:lnTo>
                  <a:lnTo>
                    <a:pt x="1316" y="1921"/>
                  </a:lnTo>
                  <a:lnTo>
                    <a:pt x="1319" y="1920"/>
                  </a:lnTo>
                  <a:lnTo>
                    <a:pt x="1451" y="1864"/>
                  </a:lnTo>
                  <a:lnTo>
                    <a:pt x="1454" y="1863"/>
                  </a:lnTo>
                  <a:lnTo>
                    <a:pt x="1457" y="1861"/>
                  </a:lnTo>
                  <a:lnTo>
                    <a:pt x="1459" y="1859"/>
                  </a:lnTo>
                  <a:lnTo>
                    <a:pt x="1460" y="1857"/>
                  </a:lnTo>
                  <a:lnTo>
                    <a:pt x="1461" y="1855"/>
                  </a:lnTo>
                  <a:lnTo>
                    <a:pt x="1461" y="1853"/>
                  </a:lnTo>
                  <a:lnTo>
                    <a:pt x="1461" y="1850"/>
                  </a:lnTo>
                  <a:lnTo>
                    <a:pt x="1460" y="1845"/>
                  </a:lnTo>
                  <a:lnTo>
                    <a:pt x="1409" y="1723"/>
                  </a:lnTo>
                  <a:lnTo>
                    <a:pt x="1405" y="1705"/>
                  </a:lnTo>
                  <a:lnTo>
                    <a:pt x="1405" y="1686"/>
                  </a:lnTo>
                  <a:lnTo>
                    <a:pt x="1411" y="1668"/>
                  </a:lnTo>
                  <a:lnTo>
                    <a:pt x="1421" y="1652"/>
                  </a:lnTo>
                  <a:lnTo>
                    <a:pt x="1435" y="1639"/>
                  </a:lnTo>
                  <a:lnTo>
                    <a:pt x="1482" y="1606"/>
                  </a:lnTo>
                  <a:lnTo>
                    <a:pt x="1525" y="1569"/>
                  </a:lnTo>
                  <a:lnTo>
                    <a:pt x="1566" y="1527"/>
                  </a:lnTo>
                  <a:lnTo>
                    <a:pt x="1603" y="1484"/>
                  </a:lnTo>
                  <a:lnTo>
                    <a:pt x="1637" y="1437"/>
                  </a:lnTo>
                  <a:lnTo>
                    <a:pt x="1649" y="1423"/>
                  </a:lnTo>
                  <a:lnTo>
                    <a:pt x="1665" y="1413"/>
                  </a:lnTo>
                  <a:lnTo>
                    <a:pt x="1683" y="1407"/>
                  </a:lnTo>
                  <a:lnTo>
                    <a:pt x="1702" y="1407"/>
                  </a:lnTo>
                  <a:lnTo>
                    <a:pt x="1721" y="1412"/>
                  </a:lnTo>
                  <a:lnTo>
                    <a:pt x="1843" y="1462"/>
                  </a:lnTo>
                  <a:lnTo>
                    <a:pt x="1845" y="1462"/>
                  </a:lnTo>
                  <a:lnTo>
                    <a:pt x="1846" y="1464"/>
                  </a:lnTo>
                  <a:lnTo>
                    <a:pt x="1848" y="1464"/>
                  </a:lnTo>
                  <a:lnTo>
                    <a:pt x="1851" y="1464"/>
                  </a:lnTo>
                  <a:lnTo>
                    <a:pt x="1855" y="1462"/>
                  </a:lnTo>
                  <a:lnTo>
                    <a:pt x="1858" y="1460"/>
                  </a:lnTo>
                  <a:lnTo>
                    <a:pt x="1861" y="1458"/>
                  </a:lnTo>
                  <a:lnTo>
                    <a:pt x="1863" y="1454"/>
                  </a:lnTo>
                  <a:lnTo>
                    <a:pt x="1917" y="1322"/>
                  </a:lnTo>
                  <a:lnTo>
                    <a:pt x="1918" y="1318"/>
                  </a:lnTo>
                  <a:lnTo>
                    <a:pt x="1918" y="1314"/>
                  </a:lnTo>
                  <a:lnTo>
                    <a:pt x="1917" y="1311"/>
                  </a:lnTo>
                  <a:lnTo>
                    <a:pt x="1916" y="1309"/>
                  </a:lnTo>
                  <a:lnTo>
                    <a:pt x="1915" y="1307"/>
                  </a:lnTo>
                  <a:lnTo>
                    <a:pt x="1913" y="1304"/>
                  </a:lnTo>
                  <a:lnTo>
                    <a:pt x="1910" y="1302"/>
                  </a:lnTo>
                  <a:lnTo>
                    <a:pt x="1788" y="1252"/>
                  </a:lnTo>
                  <a:lnTo>
                    <a:pt x="1771" y="1243"/>
                  </a:lnTo>
                  <a:lnTo>
                    <a:pt x="1758" y="1229"/>
                  </a:lnTo>
                  <a:lnTo>
                    <a:pt x="1749" y="1212"/>
                  </a:lnTo>
                  <a:lnTo>
                    <a:pt x="1745" y="1193"/>
                  </a:lnTo>
                  <a:lnTo>
                    <a:pt x="1746" y="1174"/>
                  </a:lnTo>
                  <a:lnTo>
                    <a:pt x="1756" y="1103"/>
                  </a:lnTo>
                  <a:lnTo>
                    <a:pt x="1760" y="1031"/>
                  </a:lnTo>
                  <a:lnTo>
                    <a:pt x="1756" y="960"/>
                  </a:lnTo>
                  <a:lnTo>
                    <a:pt x="1746" y="889"/>
                  </a:lnTo>
                  <a:lnTo>
                    <a:pt x="1745" y="870"/>
                  </a:lnTo>
                  <a:lnTo>
                    <a:pt x="1749" y="851"/>
                  </a:lnTo>
                  <a:lnTo>
                    <a:pt x="1757" y="834"/>
                  </a:lnTo>
                  <a:lnTo>
                    <a:pt x="1771" y="820"/>
                  </a:lnTo>
                  <a:lnTo>
                    <a:pt x="1788" y="810"/>
                  </a:lnTo>
                  <a:lnTo>
                    <a:pt x="1910" y="760"/>
                  </a:lnTo>
                  <a:lnTo>
                    <a:pt x="1915" y="755"/>
                  </a:lnTo>
                  <a:lnTo>
                    <a:pt x="1918" y="748"/>
                  </a:lnTo>
                  <a:lnTo>
                    <a:pt x="1917" y="740"/>
                  </a:lnTo>
                  <a:lnTo>
                    <a:pt x="1863" y="608"/>
                  </a:lnTo>
                  <a:lnTo>
                    <a:pt x="1861" y="603"/>
                  </a:lnTo>
                  <a:lnTo>
                    <a:pt x="1858" y="601"/>
                  </a:lnTo>
                  <a:lnTo>
                    <a:pt x="1855" y="599"/>
                  </a:lnTo>
                  <a:lnTo>
                    <a:pt x="1851" y="598"/>
                  </a:lnTo>
                  <a:lnTo>
                    <a:pt x="1848" y="598"/>
                  </a:lnTo>
                  <a:lnTo>
                    <a:pt x="1846" y="599"/>
                  </a:lnTo>
                  <a:lnTo>
                    <a:pt x="1843" y="599"/>
                  </a:lnTo>
                  <a:lnTo>
                    <a:pt x="1721" y="650"/>
                  </a:lnTo>
                  <a:lnTo>
                    <a:pt x="1702" y="654"/>
                  </a:lnTo>
                  <a:lnTo>
                    <a:pt x="1683" y="654"/>
                  </a:lnTo>
                  <a:lnTo>
                    <a:pt x="1665" y="649"/>
                  </a:lnTo>
                  <a:lnTo>
                    <a:pt x="1649" y="638"/>
                  </a:lnTo>
                  <a:lnTo>
                    <a:pt x="1637" y="624"/>
                  </a:lnTo>
                  <a:lnTo>
                    <a:pt x="1603" y="577"/>
                  </a:lnTo>
                  <a:lnTo>
                    <a:pt x="1566" y="533"/>
                  </a:lnTo>
                  <a:lnTo>
                    <a:pt x="1525" y="493"/>
                  </a:lnTo>
                  <a:lnTo>
                    <a:pt x="1482" y="456"/>
                  </a:lnTo>
                  <a:lnTo>
                    <a:pt x="1435" y="422"/>
                  </a:lnTo>
                  <a:lnTo>
                    <a:pt x="1421" y="409"/>
                  </a:lnTo>
                  <a:lnTo>
                    <a:pt x="1411" y="393"/>
                  </a:lnTo>
                  <a:lnTo>
                    <a:pt x="1406" y="375"/>
                  </a:lnTo>
                  <a:lnTo>
                    <a:pt x="1405" y="356"/>
                  </a:lnTo>
                  <a:lnTo>
                    <a:pt x="1410" y="337"/>
                  </a:lnTo>
                  <a:lnTo>
                    <a:pt x="1460" y="215"/>
                  </a:lnTo>
                  <a:lnTo>
                    <a:pt x="1462" y="211"/>
                  </a:lnTo>
                  <a:lnTo>
                    <a:pt x="1461" y="208"/>
                  </a:lnTo>
                  <a:lnTo>
                    <a:pt x="1460" y="205"/>
                  </a:lnTo>
                  <a:lnTo>
                    <a:pt x="1460" y="202"/>
                  </a:lnTo>
                  <a:lnTo>
                    <a:pt x="1458" y="200"/>
                  </a:lnTo>
                  <a:lnTo>
                    <a:pt x="1455" y="198"/>
                  </a:lnTo>
                  <a:lnTo>
                    <a:pt x="1452" y="196"/>
                  </a:lnTo>
                  <a:lnTo>
                    <a:pt x="1320" y="142"/>
                  </a:lnTo>
                  <a:lnTo>
                    <a:pt x="1317" y="141"/>
                  </a:lnTo>
                  <a:lnTo>
                    <a:pt x="1315" y="140"/>
                  </a:lnTo>
                  <a:lnTo>
                    <a:pt x="1311" y="141"/>
                  </a:lnTo>
                  <a:lnTo>
                    <a:pt x="1308" y="142"/>
                  </a:lnTo>
                  <a:lnTo>
                    <a:pt x="1305" y="143"/>
                  </a:lnTo>
                  <a:lnTo>
                    <a:pt x="1302" y="146"/>
                  </a:lnTo>
                  <a:lnTo>
                    <a:pt x="1300" y="149"/>
                  </a:lnTo>
                  <a:lnTo>
                    <a:pt x="1250" y="271"/>
                  </a:lnTo>
                  <a:lnTo>
                    <a:pt x="1239" y="288"/>
                  </a:lnTo>
                  <a:lnTo>
                    <a:pt x="1226" y="301"/>
                  </a:lnTo>
                  <a:lnTo>
                    <a:pt x="1210" y="310"/>
                  </a:lnTo>
                  <a:lnTo>
                    <a:pt x="1191" y="314"/>
                  </a:lnTo>
                  <a:lnTo>
                    <a:pt x="1172" y="313"/>
                  </a:lnTo>
                  <a:lnTo>
                    <a:pt x="1101" y="302"/>
                  </a:lnTo>
                  <a:lnTo>
                    <a:pt x="1030" y="299"/>
                  </a:lnTo>
                  <a:lnTo>
                    <a:pt x="958" y="302"/>
                  </a:lnTo>
                  <a:lnTo>
                    <a:pt x="888" y="313"/>
                  </a:lnTo>
                  <a:lnTo>
                    <a:pt x="868" y="314"/>
                  </a:lnTo>
                  <a:lnTo>
                    <a:pt x="850" y="310"/>
                  </a:lnTo>
                  <a:lnTo>
                    <a:pt x="833" y="301"/>
                  </a:lnTo>
                  <a:lnTo>
                    <a:pt x="819" y="287"/>
                  </a:lnTo>
                  <a:lnTo>
                    <a:pt x="809" y="270"/>
                  </a:lnTo>
                  <a:lnTo>
                    <a:pt x="759" y="148"/>
                  </a:lnTo>
                  <a:lnTo>
                    <a:pt x="757" y="145"/>
                  </a:lnTo>
                  <a:lnTo>
                    <a:pt x="755" y="142"/>
                  </a:lnTo>
                  <a:lnTo>
                    <a:pt x="751" y="141"/>
                  </a:lnTo>
                  <a:lnTo>
                    <a:pt x="748" y="140"/>
                  </a:lnTo>
                  <a:lnTo>
                    <a:pt x="745" y="140"/>
                  </a:lnTo>
                  <a:close/>
                  <a:moveTo>
                    <a:pt x="1315" y="0"/>
                  </a:moveTo>
                  <a:lnTo>
                    <a:pt x="1344" y="3"/>
                  </a:lnTo>
                  <a:lnTo>
                    <a:pt x="1374" y="12"/>
                  </a:lnTo>
                  <a:lnTo>
                    <a:pt x="1506" y="67"/>
                  </a:lnTo>
                  <a:lnTo>
                    <a:pt x="1529" y="78"/>
                  </a:lnTo>
                  <a:lnTo>
                    <a:pt x="1548" y="92"/>
                  </a:lnTo>
                  <a:lnTo>
                    <a:pt x="1565" y="109"/>
                  </a:lnTo>
                  <a:lnTo>
                    <a:pt x="1579" y="129"/>
                  </a:lnTo>
                  <a:lnTo>
                    <a:pt x="1590" y="151"/>
                  </a:lnTo>
                  <a:lnTo>
                    <a:pt x="1599" y="180"/>
                  </a:lnTo>
                  <a:lnTo>
                    <a:pt x="1602" y="211"/>
                  </a:lnTo>
                  <a:lnTo>
                    <a:pt x="1599" y="241"/>
                  </a:lnTo>
                  <a:lnTo>
                    <a:pt x="1590" y="270"/>
                  </a:lnTo>
                  <a:lnTo>
                    <a:pt x="1561" y="340"/>
                  </a:lnTo>
                  <a:lnTo>
                    <a:pt x="1605" y="375"/>
                  </a:lnTo>
                  <a:lnTo>
                    <a:pt x="1646" y="415"/>
                  </a:lnTo>
                  <a:lnTo>
                    <a:pt x="1684" y="455"/>
                  </a:lnTo>
                  <a:lnTo>
                    <a:pt x="1720" y="499"/>
                  </a:lnTo>
                  <a:lnTo>
                    <a:pt x="1790" y="470"/>
                  </a:lnTo>
                  <a:lnTo>
                    <a:pt x="1819" y="461"/>
                  </a:lnTo>
                  <a:lnTo>
                    <a:pt x="1849" y="458"/>
                  </a:lnTo>
                  <a:lnTo>
                    <a:pt x="1876" y="460"/>
                  </a:lnTo>
                  <a:lnTo>
                    <a:pt x="1901" y="467"/>
                  </a:lnTo>
                  <a:lnTo>
                    <a:pt x="1925" y="477"/>
                  </a:lnTo>
                  <a:lnTo>
                    <a:pt x="1946" y="492"/>
                  </a:lnTo>
                  <a:lnTo>
                    <a:pt x="1965" y="509"/>
                  </a:lnTo>
                  <a:lnTo>
                    <a:pt x="1981" y="530"/>
                  </a:lnTo>
                  <a:lnTo>
                    <a:pt x="1993" y="554"/>
                  </a:lnTo>
                  <a:lnTo>
                    <a:pt x="2047" y="686"/>
                  </a:lnTo>
                  <a:lnTo>
                    <a:pt x="2056" y="716"/>
                  </a:lnTo>
                  <a:lnTo>
                    <a:pt x="2059" y="746"/>
                  </a:lnTo>
                  <a:lnTo>
                    <a:pt x="2056" y="776"/>
                  </a:lnTo>
                  <a:lnTo>
                    <a:pt x="2047" y="805"/>
                  </a:lnTo>
                  <a:lnTo>
                    <a:pt x="2036" y="827"/>
                  </a:lnTo>
                  <a:lnTo>
                    <a:pt x="2022" y="847"/>
                  </a:lnTo>
                  <a:lnTo>
                    <a:pt x="2005" y="864"/>
                  </a:lnTo>
                  <a:lnTo>
                    <a:pt x="1985" y="878"/>
                  </a:lnTo>
                  <a:lnTo>
                    <a:pt x="1964" y="890"/>
                  </a:lnTo>
                  <a:lnTo>
                    <a:pt x="1893" y="918"/>
                  </a:lnTo>
                  <a:lnTo>
                    <a:pt x="1900" y="994"/>
                  </a:lnTo>
                  <a:lnTo>
                    <a:pt x="1900" y="1068"/>
                  </a:lnTo>
                  <a:lnTo>
                    <a:pt x="1893" y="1143"/>
                  </a:lnTo>
                  <a:lnTo>
                    <a:pt x="1964" y="1172"/>
                  </a:lnTo>
                  <a:lnTo>
                    <a:pt x="1985" y="1184"/>
                  </a:lnTo>
                  <a:lnTo>
                    <a:pt x="2005" y="1198"/>
                  </a:lnTo>
                  <a:lnTo>
                    <a:pt x="2022" y="1215"/>
                  </a:lnTo>
                  <a:lnTo>
                    <a:pt x="2037" y="1234"/>
                  </a:lnTo>
                  <a:lnTo>
                    <a:pt x="2047" y="1257"/>
                  </a:lnTo>
                  <a:lnTo>
                    <a:pt x="2056" y="1286"/>
                  </a:lnTo>
                  <a:lnTo>
                    <a:pt x="2059" y="1316"/>
                  </a:lnTo>
                  <a:lnTo>
                    <a:pt x="2056" y="1347"/>
                  </a:lnTo>
                  <a:lnTo>
                    <a:pt x="2047" y="1376"/>
                  </a:lnTo>
                  <a:lnTo>
                    <a:pt x="1993" y="1508"/>
                  </a:lnTo>
                  <a:lnTo>
                    <a:pt x="1981" y="1532"/>
                  </a:lnTo>
                  <a:lnTo>
                    <a:pt x="1965" y="1553"/>
                  </a:lnTo>
                  <a:lnTo>
                    <a:pt x="1946" y="1571"/>
                  </a:lnTo>
                  <a:lnTo>
                    <a:pt x="1925" y="1584"/>
                  </a:lnTo>
                  <a:lnTo>
                    <a:pt x="1901" y="1595"/>
                  </a:lnTo>
                  <a:lnTo>
                    <a:pt x="1876" y="1601"/>
                  </a:lnTo>
                  <a:lnTo>
                    <a:pt x="1849" y="1605"/>
                  </a:lnTo>
                  <a:lnTo>
                    <a:pt x="1819" y="1601"/>
                  </a:lnTo>
                  <a:lnTo>
                    <a:pt x="1790" y="1592"/>
                  </a:lnTo>
                  <a:lnTo>
                    <a:pt x="1720" y="1563"/>
                  </a:lnTo>
                  <a:lnTo>
                    <a:pt x="1684" y="1607"/>
                  </a:lnTo>
                  <a:lnTo>
                    <a:pt x="1646" y="1647"/>
                  </a:lnTo>
                  <a:lnTo>
                    <a:pt x="1605" y="1686"/>
                  </a:lnTo>
                  <a:lnTo>
                    <a:pt x="1561" y="1721"/>
                  </a:lnTo>
                  <a:lnTo>
                    <a:pt x="1590" y="1792"/>
                  </a:lnTo>
                  <a:lnTo>
                    <a:pt x="1599" y="1821"/>
                  </a:lnTo>
                  <a:lnTo>
                    <a:pt x="1602" y="1852"/>
                  </a:lnTo>
                  <a:lnTo>
                    <a:pt x="1599" y="1881"/>
                  </a:lnTo>
                  <a:lnTo>
                    <a:pt x="1590" y="1911"/>
                  </a:lnTo>
                  <a:lnTo>
                    <a:pt x="1579" y="1933"/>
                  </a:lnTo>
                  <a:lnTo>
                    <a:pt x="1565" y="1952"/>
                  </a:lnTo>
                  <a:lnTo>
                    <a:pt x="1548" y="1971"/>
                  </a:lnTo>
                  <a:lnTo>
                    <a:pt x="1527" y="1984"/>
                  </a:lnTo>
                  <a:lnTo>
                    <a:pt x="1506" y="1995"/>
                  </a:lnTo>
                  <a:lnTo>
                    <a:pt x="1374" y="2050"/>
                  </a:lnTo>
                  <a:lnTo>
                    <a:pt x="1344" y="2059"/>
                  </a:lnTo>
                  <a:lnTo>
                    <a:pt x="1315" y="2062"/>
                  </a:lnTo>
                  <a:lnTo>
                    <a:pt x="1288" y="2060"/>
                  </a:lnTo>
                  <a:lnTo>
                    <a:pt x="1263" y="2053"/>
                  </a:lnTo>
                  <a:lnTo>
                    <a:pt x="1238" y="2043"/>
                  </a:lnTo>
                  <a:lnTo>
                    <a:pt x="1217" y="2029"/>
                  </a:lnTo>
                  <a:lnTo>
                    <a:pt x="1198" y="2011"/>
                  </a:lnTo>
                  <a:lnTo>
                    <a:pt x="1183" y="1990"/>
                  </a:lnTo>
                  <a:lnTo>
                    <a:pt x="1171" y="1966"/>
                  </a:lnTo>
                  <a:lnTo>
                    <a:pt x="1142" y="1896"/>
                  </a:lnTo>
                  <a:lnTo>
                    <a:pt x="1067" y="1903"/>
                  </a:lnTo>
                  <a:lnTo>
                    <a:pt x="992" y="1903"/>
                  </a:lnTo>
                  <a:lnTo>
                    <a:pt x="918" y="1896"/>
                  </a:lnTo>
                  <a:lnTo>
                    <a:pt x="888" y="1966"/>
                  </a:lnTo>
                  <a:lnTo>
                    <a:pt x="876" y="1990"/>
                  </a:lnTo>
                  <a:lnTo>
                    <a:pt x="860" y="2011"/>
                  </a:lnTo>
                  <a:lnTo>
                    <a:pt x="841" y="2029"/>
                  </a:lnTo>
                  <a:lnTo>
                    <a:pt x="820" y="2043"/>
                  </a:lnTo>
                  <a:lnTo>
                    <a:pt x="797" y="2053"/>
                  </a:lnTo>
                  <a:lnTo>
                    <a:pt x="771" y="2060"/>
                  </a:lnTo>
                  <a:lnTo>
                    <a:pt x="745" y="2062"/>
                  </a:lnTo>
                  <a:lnTo>
                    <a:pt x="714" y="2059"/>
                  </a:lnTo>
                  <a:lnTo>
                    <a:pt x="686" y="2050"/>
                  </a:lnTo>
                  <a:lnTo>
                    <a:pt x="553" y="1995"/>
                  </a:lnTo>
                  <a:lnTo>
                    <a:pt x="528" y="1982"/>
                  </a:lnTo>
                  <a:lnTo>
                    <a:pt x="507" y="1966"/>
                  </a:lnTo>
                  <a:lnTo>
                    <a:pt x="489" y="1946"/>
                  </a:lnTo>
                  <a:lnTo>
                    <a:pt x="474" y="1924"/>
                  </a:lnTo>
                  <a:lnTo>
                    <a:pt x="464" y="1899"/>
                  </a:lnTo>
                  <a:lnTo>
                    <a:pt x="458" y="1873"/>
                  </a:lnTo>
                  <a:lnTo>
                    <a:pt x="457" y="1846"/>
                  </a:lnTo>
                  <a:lnTo>
                    <a:pt x="460" y="1820"/>
                  </a:lnTo>
                  <a:lnTo>
                    <a:pt x="469" y="1792"/>
                  </a:lnTo>
                  <a:lnTo>
                    <a:pt x="497" y="1722"/>
                  </a:lnTo>
                  <a:lnTo>
                    <a:pt x="454" y="1687"/>
                  </a:lnTo>
                  <a:lnTo>
                    <a:pt x="414" y="1648"/>
                  </a:lnTo>
                  <a:lnTo>
                    <a:pt x="375" y="1607"/>
                  </a:lnTo>
                  <a:lnTo>
                    <a:pt x="339" y="1563"/>
                  </a:lnTo>
                  <a:lnTo>
                    <a:pt x="270" y="1593"/>
                  </a:lnTo>
                  <a:lnTo>
                    <a:pt x="240" y="1601"/>
                  </a:lnTo>
                  <a:lnTo>
                    <a:pt x="209" y="1605"/>
                  </a:lnTo>
                  <a:lnTo>
                    <a:pt x="183" y="1602"/>
                  </a:lnTo>
                  <a:lnTo>
                    <a:pt x="157" y="1596"/>
                  </a:lnTo>
                  <a:lnTo>
                    <a:pt x="134" y="1586"/>
                  </a:lnTo>
                  <a:lnTo>
                    <a:pt x="113" y="1571"/>
                  </a:lnTo>
                  <a:lnTo>
                    <a:pt x="94" y="1554"/>
                  </a:lnTo>
                  <a:lnTo>
                    <a:pt x="78" y="1532"/>
                  </a:lnTo>
                  <a:lnTo>
                    <a:pt x="66" y="1509"/>
                  </a:lnTo>
                  <a:lnTo>
                    <a:pt x="11" y="1377"/>
                  </a:lnTo>
                  <a:lnTo>
                    <a:pt x="3" y="1347"/>
                  </a:lnTo>
                  <a:lnTo>
                    <a:pt x="0" y="1317"/>
                  </a:lnTo>
                  <a:lnTo>
                    <a:pt x="3" y="1286"/>
                  </a:lnTo>
                  <a:lnTo>
                    <a:pt x="11" y="1258"/>
                  </a:lnTo>
                  <a:lnTo>
                    <a:pt x="23" y="1236"/>
                  </a:lnTo>
                  <a:lnTo>
                    <a:pt x="37" y="1215"/>
                  </a:lnTo>
                  <a:lnTo>
                    <a:pt x="55" y="1198"/>
                  </a:lnTo>
                  <a:lnTo>
                    <a:pt x="74" y="1185"/>
                  </a:lnTo>
                  <a:lnTo>
                    <a:pt x="96" y="1173"/>
                  </a:lnTo>
                  <a:lnTo>
                    <a:pt x="166" y="1144"/>
                  </a:lnTo>
                  <a:lnTo>
                    <a:pt x="159" y="1069"/>
                  </a:lnTo>
                  <a:lnTo>
                    <a:pt x="159" y="995"/>
                  </a:lnTo>
                  <a:lnTo>
                    <a:pt x="166" y="919"/>
                  </a:lnTo>
                  <a:lnTo>
                    <a:pt x="96" y="890"/>
                  </a:lnTo>
                  <a:lnTo>
                    <a:pt x="74" y="879"/>
                  </a:lnTo>
                  <a:lnTo>
                    <a:pt x="54" y="864"/>
                  </a:lnTo>
                  <a:lnTo>
                    <a:pt x="37" y="847"/>
                  </a:lnTo>
                  <a:lnTo>
                    <a:pt x="23" y="828"/>
                  </a:lnTo>
                  <a:lnTo>
                    <a:pt x="11" y="806"/>
                  </a:lnTo>
                  <a:lnTo>
                    <a:pt x="3" y="776"/>
                  </a:lnTo>
                  <a:lnTo>
                    <a:pt x="0" y="747"/>
                  </a:lnTo>
                  <a:lnTo>
                    <a:pt x="3" y="716"/>
                  </a:lnTo>
                  <a:lnTo>
                    <a:pt x="11" y="687"/>
                  </a:lnTo>
                  <a:lnTo>
                    <a:pt x="66" y="555"/>
                  </a:lnTo>
                  <a:lnTo>
                    <a:pt x="78" y="530"/>
                  </a:lnTo>
                  <a:lnTo>
                    <a:pt x="94" y="510"/>
                  </a:lnTo>
                  <a:lnTo>
                    <a:pt x="113" y="492"/>
                  </a:lnTo>
                  <a:lnTo>
                    <a:pt x="134" y="478"/>
                  </a:lnTo>
                  <a:lnTo>
                    <a:pt x="157" y="468"/>
                  </a:lnTo>
                  <a:lnTo>
                    <a:pt x="183" y="461"/>
                  </a:lnTo>
                  <a:lnTo>
                    <a:pt x="209" y="458"/>
                  </a:lnTo>
                  <a:lnTo>
                    <a:pt x="240" y="461"/>
                  </a:lnTo>
                  <a:lnTo>
                    <a:pt x="270" y="471"/>
                  </a:lnTo>
                  <a:lnTo>
                    <a:pt x="339" y="499"/>
                  </a:lnTo>
                  <a:lnTo>
                    <a:pt x="374" y="456"/>
                  </a:lnTo>
                  <a:lnTo>
                    <a:pt x="414" y="416"/>
                  </a:lnTo>
                  <a:lnTo>
                    <a:pt x="454" y="376"/>
                  </a:lnTo>
                  <a:lnTo>
                    <a:pt x="497" y="340"/>
                  </a:lnTo>
                  <a:lnTo>
                    <a:pt x="469" y="270"/>
                  </a:lnTo>
                  <a:lnTo>
                    <a:pt x="460" y="242"/>
                  </a:lnTo>
                  <a:lnTo>
                    <a:pt x="457" y="211"/>
                  </a:lnTo>
                  <a:lnTo>
                    <a:pt x="460" y="181"/>
                  </a:lnTo>
                  <a:lnTo>
                    <a:pt x="469" y="152"/>
                  </a:lnTo>
                  <a:lnTo>
                    <a:pt x="480" y="129"/>
                  </a:lnTo>
                  <a:lnTo>
                    <a:pt x="494" y="110"/>
                  </a:lnTo>
                  <a:lnTo>
                    <a:pt x="511" y="92"/>
                  </a:lnTo>
                  <a:lnTo>
                    <a:pt x="531" y="78"/>
                  </a:lnTo>
                  <a:lnTo>
                    <a:pt x="553" y="68"/>
                  </a:lnTo>
                  <a:lnTo>
                    <a:pt x="686" y="13"/>
                  </a:lnTo>
                  <a:lnTo>
                    <a:pt x="714" y="4"/>
                  </a:lnTo>
                  <a:lnTo>
                    <a:pt x="745" y="1"/>
                  </a:lnTo>
                  <a:lnTo>
                    <a:pt x="771" y="3"/>
                  </a:lnTo>
                  <a:lnTo>
                    <a:pt x="797" y="9"/>
                  </a:lnTo>
                  <a:lnTo>
                    <a:pt x="820" y="20"/>
                  </a:lnTo>
                  <a:lnTo>
                    <a:pt x="841" y="34"/>
                  </a:lnTo>
                  <a:lnTo>
                    <a:pt x="860" y="52"/>
                  </a:lnTo>
                  <a:lnTo>
                    <a:pt x="876" y="73"/>
                  </a:lnTo>
                  <a:lnTo>
                    <a:pt x="888" y="96"/>
                  </a:lnTo>
                  <a:lnTo>
                    <a:pt x="918" y="166"/>
                  </a:lnTo>
                  <a:lnTo>
                    <a:pt x="992" y="160"/>
                  </a:lnTo>
                  <a:lnTo>
                    <a:pt x="1067" y="160"/>
                  </a:lnTo>
                  <a:lnTo>
                    <a:pt x="1142" y="166"/>
                  </a:lnTo>
                  <a:lnTo>
                    <a:pt x="1171" y="96"/>
                  </a:lnTo>
                  <a:lnTo>
                    <a:pt x="1183" y="72"/>
                  </a:lnTo>
                  <a:lnTo>
                    <a:pt x="1198" y="52"/>
                  </a:lnTo>
                  <a:lnTo>
                    <a:pt x="1217" y="34"/>
                  </a:lnTo>
                  <a:lnTo>
                    <a:pt x="1238" y="19"/>
                  </a:lnTo>
                  <a:lnTo>
                    <a:pt x="1263" y="8"/>
                  </a:lnTo>
                  <a:lnTo>
                    <a:pt x="1288" y="2"/>
                  </a:lnTo>
                  <a:lnTo>
                    <a:pt x="13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4" name="Group 842"/>
          <p:cNvGrpSpPr/>
          <p:nvPr/>
        </p:nvGrpSpPr>
        <p:grpSpPr>
          <a:xfrm>
            <a:off x="8393311" y="2350064"/>
            <a:ext cx="550863" cy="550863"/>
            <a:chOff x="5332413" y="3462338"/>
            <a:chExt cx="550863" cy="550863"/>
          </a:xfrm>
          <a:solidFill>
            <a:srgbClr val="000000"/>
          </a:solidFill>
        </p:grpSpPr>
        <p:sp>
          <p:nvSpPr>
            <p:cNvPr id="775" name="Freeform 235"/>
            <p:cNvSpPr>
              <a:spLocks noEditPoints="1"/>
            </p:cNvSpPr>
            <p:nvPr/>
          </p:nvSpPr>
          <p:spPr bwMode="auto">
            <a:xfrm>
              <a:off x="5424488" y="3554413"/>
              <a:ext cx="366713" cy="366713"/>
            </a:xfrm>
            <a:custGeom>
              <a:avLst/>
              <a:gdLst>
                <a:gd name="T0" fmla="*/ 661 w 2312"/>
                <a:gd name="T1" fmla="*/ 218 h 2313"/>
                <a:gd name="T2" fmla="*/ 707 w 2312"/>
                <a:gd name="T3" fmla="*/ 448 h 2313"/>
                <a:gd name="T4" fmla="*/ 449 w 2312"/>
                <a:gd name="T5" fmla="*/ 705 h 2313"/>
                <a:gd name="T6" fmla="*/ 229 w 2312"/>
                <a:gd name="T7" fmla="*/ 657 h 2313"/>
                <a:gd name="T8" fmla="*/ 143 w 2312"/>
                <a:gd name="T9" fmla="*/ 843 h 2313"/>
                <a:gd name="T10" fmla="*/ 338 w 2312"/>
                <a:gd name="T11" fmla="*/ 974 h 2313"/>
                <a:gd name="T12" fmla="*/ 338 w 2312"/>
                <a:gd name="T13" fmla="*/ 1337 h 2313"/>
                <a:gd name="T14" fmla="*/ 149 w 2312"/>
                <a:gd name="T15" fmla="*/ 1459 h 2313"/>
                <a:gd name="T16" fmla="*/ 206 w 2312"/>
                <a:gd name="T17" fmla="*/ 1637 h 2313"/>
                <a:gd name="T18" fmla="*/ 239 w 2312"/>
                <a:gd name="T19" fmla="*/ 1652 h 2313"/>
                <a:gd name="T20" fmla="*/ 501 w 2312"/>
                <a:gd name="T21" fmla="*/ 1674 h 2313"/>
                <a:gd name="T22" fmla="*/ 722 w 2312"/>
                <a:gd name="T23" fmla="*/ 1898 h 2313"/>
                <a:gd name="T24" fmla="*/ 662 w 2312"/>
                <a:gd name="T25" fmla="*/ 2096 h 2313"/>
                <a:gd name="T26" fmla="*/ 831 w 2312"/>
                <a:gd name="T27" fmla="*/ 2172 h 2313"/>
                <a:gd name="T28" fmla="*/ 925 w 2312"/>
                <a:gd name="T29" fmla="*/ 2002 h 2313"/>
                <a:gd name="T30" fmla="*/ 1189 w 2312"/>
                <a:gd name="T31" fmla="*/ 1992 h 2313"/>
                <a:gd name="T32" fmla="*/ 1363 w 2312"/>
                <a:gd name="T33" fmla="*/ 1983 h 2313"/>
                <a:gd name="T34" fmla="*/ 1471 w 2312"/>
                <a:gd name="T35" fmla="*/ 2171 h 2313"/>
                <a:gd name="T36" fmla="*/ 1651 w 2312"/>
                <a:gd name="T37" fmla="*/ 2095 h 2313"/>
                <a:gd name="T38" fmla="*/ 1607 w 2312"/>
                <a:gd name="T39" fmla="*/ 1865 h 2313"/>
                <a:gd name="T40" fmla="*/ 1864 w 2312"/>
                <a:gd name="T41" fmla="*/ 1607 h 2313"/>
                <a:gd name="T42" fmla="*/ 2080 w 2312"/>
                <a:gd name="T43" fmla="*/ 1655 h 2313"/>
                <a:gd name="T44" fmla="*/ 2172 w 2312"/>
                <a:gd name="T45" fmla="*/ 1479 h 2313"/>
                <a:gd name="T46" fmla="*/ 1980 w 2312"/>
                <a:gd name="T47" fmla="*/ 1358 h 2313"/>
                <a:gd name="T48" fmla="*/ 1977 w 2312"/>
                <a:gd name="T49" fmla="*/ 995 h 2313"/>
                <a:gd name="T50" fmla="*/ 2164 w 2312"/>
                <a:gd name="T51" fmla="*/ 853 h 2313"/>
                <a:gd name="T52" fmla="*/ 2091 w 2312"/>
                <a:gd name="T53" fmla="*/ 659 h 2313"/>
                <a:gd name="T54" fmla="*/ 1899 w 2312"/>
                <a:gd name="T55" fmla="*/ 722 h 2313"/>
                <a:gd name="T56" fmla="*/ 1674 w 2312"/>
                <a:gd name="T57" fmla="*/ 500 h 2313"/>
                <a:gd name="T58" fmla="*/ 1653 w 2312"/>
                <a:gd name="T59" fmla="*/ 238 h 2313"/>
                <a:gd name="T60" fmla="*/ 1483 w 2312"/>
                <a:gd name="T61" fmla="*/ 140 h 2313"/>
                <a:gd name="T62" fmla="*/ 1389 w 2312"/>
                <a:gd name="T63" fmla="*/ 310 h 2313"/>
                <a:gd name="T64" fmla="*/ 1125 w 2312"/>
                <a:gd name="T65" fmla="*/ 321 h 2313"/>
                <a:gd name="T66" fmla="*/ 916 w 2312"/>
                <a:gd name="T67" fmla="*/ 294 h 2313"/>
                <a:gd name="T68" fmla="*/ 862 w 2312"/>
                <a:gd name="T69" fmla="*/ 2 h 2313"/>
                <a:gd name="T70" fmla="*/ 1024 w 2312"/>
                <a:gd name="T71" fmla="*/ 189 h 2313"/>
                <a:gd name="T72" fmla="*/ 1355 w 2312"/>
                <a:gd name="T73" fmla="*/ 55 h 2313"/>
                <a:gd name="T74" fmla="*/ 1542 w 2312"/>
                <a:gd name="T75" fmla="*/ 13 h 2313"/>
                <a:gd name="T76" fmla="*/ 1793 w 2312"/>
                <a:gd name="T77" fmla="*/ 207 h 2313"/>
                <a:gd name="T78" fmla="*/ 1892 w 2312"/>
                <a:gd name="T79" fmla="*/ 515 h 2313"/>
                <a:gd name="T80" fmla="*/ 2164 w 2312"/>
                <a:gd name="T81" fmla="*/ 540 h 2313"/>
                <a:gd name="T82" fmla="*/ 2312 w 2312"/>
                <a:gd name="T83" fmla="*/ 829 h 2313"/>
                <a:gd name="T84" fmla="*/ 2208 w 2312"/>
                <a:gd name="T85" fmla="*/ 988 h 2313"/>
                <a:gd name="T86" fmla="*/ 2236 w 2312"/>
                <a:gd name="T87" fmla="*/ 1340 h 2313"/>
                <a:gd name="T88" fmla="*/ 2308 w 2312"/>
                <a:gd name="T89" fmla="*/ 1514 h 2313"/>
                <a:gd name="T90" fmla="*/ 2139 w 2312"/>
                <a:gd name="T91" fmla="*/ 1786 h 2313"/>
                <a:gd name="T92" fmla="*/ 1846 w 2312"/>
                <a:gd name="T93" fmla="*/ 1847 h 2313"/>
                <a:gd name="T94" fmla="*/ 1786 w 2312"/>
                <a:gd name="T95" fmla="*/ 2135 h 2313"/>
                <a:gd name="T96" fmla="*/ 1510 w 2312"/>
                <a:gd name="T97" fmla="*/ 2310 h 2313"/>
                <a:gd name="T98" fmla="*/ 1337 w 2312"/>
                <a:gd name="T99" fmla="*/ 2236 h 2313"/>
                <a:gd name="T100" fmla="*/ 987 w 2312"/>
                <a:gd name="T101" fmla="*/ 2210 h 2313"/>
                <a:gd name="T102" fmla="*/ 834 w 2312"/>
                <a:gd name="T103" fmla="*/ 2313 h 2313"/>
                <a:gd name="T104" fmla="*/ 542 w 2312"/>
                <a:gd name="T105" fmla="*/ 2171 h 2313"/>
                <a:gd name="T106" fmla="*/ 514 w 2312"/>
                <a:gd name="T107" fmla="*/ 1892 h 2313"/>
                <a:gd name="T108" fmla="*/ 200 w 2312"/>
                <a:gd name="T109" fmla="*/ 1792 h 2313"/>
                <a:gd name="T110" fmla="*/ 13 w 2312"/>
                <a:gd name="T111" fmla="*/ 1543 h 2313"/>
                <a:gd name="T112" fmla="*/ 59 w 2312"/>
                <a:gd name="T113" fmla="*/ 1352 h 2313"/>
                <a:gd name="T114" fmla="*/ 189 w 2312"/>
                <a:gd name="T115" fmla="*/ 1023 h 2313"/>
                <a:gd name="T116" fmla="*/ 2 w 2312"/>
                <a:gd name="T117" fmla="*/ 856 h 2313"/>
                <a:gd name="T118" fmla="*/ 125 w 2312"/>
                <a:gd name="T119" fmla="*/ 554 h 2313"/>
                <a:gd name="T120" fmla="*/ 379 w 2312"/>
                <a:gd name="T121" fmla="*/ 566 h 2313"/>
                <a:gd name="T122" fmla="*/ 519 w 2312"/>
                <a:gd name="T123" fmla="*/ 229 h 2313"/>
                <a:gd name="T124" fmla="*/ 621 w 2312"/>
                <a:gd name="T125" fmla="*/ 74 h 2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12" h="2313">
                  <a:moveTo>
                    <a:pt x="835" y="140"/>
                  </a:moveTo>
                  <a:lnTo>
                    <a:pt x="832" y="140"/>
                  </a:lnTo>
                  <a:lnTo>
                    <a:pt x="828" y="141"/>
                  </a:lnTo>
                  <a:lnTo>
                    <a:pt x="825" y="142"/>
                  </a:lnTo>
                  <a:lnTo>
                    <a:pt x="676" y="203"/>
                  </a:lnTo>
                  <a:lnTo>
                    <a:pt x="667" y="210"/>
                  </a:lnTo>
                  <a:lnTo>
                    <a:pt x="661" y="218"/>
                  </a:lnTo>
                  <a:lnTo>
                    <a:pt x="659" y="228"/>
                  </a:lnTo>
                  <a:lnTo>
                    <a:pt x="661" y="238"/>
                  </a:lnTo>
                  <a:lnTo>
                    <a:pt x="718" y="376"/>
                  </a:lnTo>
                  <a:lnTo>
                    <a:pt x="723" y="394"/>
                  </a:lnTo>
                  <a:lnTo>
                    <a:pt x="723" y="413"/>
                  </a:lnTo>
                  <a:lnTo>
                    <a:pt x="716" y="431"/>
                  </a:lnTo>
                  <a:lnTo>
                    <a:pt x="707" y="448"/>
                  </a:lnTo>
                  <a:lnTo>
                    <a:pt x="692" y="460"/>
                  </a:lnTo>
                  <a:lnTo>
                    <a:pt x="639" y="499"/>
                  </a:lnTo>
                  <a:lnTo>
                    <a:pt x="589" y="542"/>
                  </a:lnTo>
                  <a:lnTo>
                    <a:pt x="543" y="587"/>
                  </a:lnTo>
                  <a:lnTo>
                    <a:pt x="501" y="637"/>
                  </a:lnTo>
                  <a:lnTo>
                    <a:pt x="462" y="691"/>
                  </a:lnTo>
                  <a:lnTo>
                    <a:pt x="449" y="705"/>
                  </a:lnTo>
                  <a:lnTo>
                    <a:pt x="433" y="715"/>
                  </a:lnTo>
                  <a:lnTo>
                    <a:pt x="415" y="721"/>
                  </a:lnTo>
                  <a:lnTo>
                    <a:pt x="396" y="722"/>
                  </a:lnTo>
                  <a:lnTo>
                    <a:pt x="377" y="716"/>
                  </a:lnTo>
                  <a:lnTo>
                    <a:pt x="239" y="659"/>
                  </a:lnTo>
                  <a:lnTo>
                    <a:pt x="234" y="658"/>
                  </a:lnTo>
                  <a:lnTo>
                    <a:pt x="229" y="657"/>
                  </a:lnTo>
                  <a:lnTo>
                    <a:pt x="223" y="658"/>
                  </a:lnTo>
                  <a:lnTo>
                    <a:pt x="216" y="661"/>
                  </a:lnTo>
                  <a:lnTo>
                    <a:pt x="210" y="666"/>
                  </a:lnTo>
                  <a:lnTo>
                    <a:pt x="206" y="674"/>
                  </a:lnTo>
                  <a:lnTo>
                    <a:pt x="143" y="823"/>
                  </a:lnTo>
                  <a:lnTo>
                    <a:pt x="141" y="834"/>
                  </a:lnTo>
                  <a:lnTo>
                    <a:pt x="143" y="843"/>
                  </a:lnTo>
                  <a:lnTo>
                    <a:pt x="149" y="852"/>
                  </a:lnTo>
                  <a:lnTo>
                    <a:pt x="157" y="857"/>
                  </a:lnTo>
                  <a:lnTo>
                    <a:pt x="294" y="914"/>
                  </a:lnTo>
                  <a:lnTo>
                    <a:pt x="311" y="924"/>
                  </a:lnTo>
                  <a:lnTo>
                    <a:pt x="324" y="938"/>
                  </a:lnTo>
                  <a:lnTo>
                    <a:pt x="334" y="954"/>
                  </a:lnTo>
                  <a:lnTo>
                    <a:pt x="338" y="974"/>
                  </a:lnTo>
                  <a:lnTo>
                    <a:pt x="337" y="993"/>
                  </a:lnTo>
                  <a:lnTo>
                    <a:pt x="326" y="1058"/>
                  </a:lnTo>
                  <a:lnTo>
                    <a:pt x="321" y="1123"/>
                  </a:lnTo>
                  <a:lnTo>
                    <a:pt x="321" y="1188"/>
                  </a:lnTo>
                  <a:lnTo>
                    <a:pt x="326" y="1253"/>
                  </a:lnTo>
                  <a:lnTo>
                    <a:pt x="337" y="1318"/>
                  </a:lnTo>
                  <a:lnTo>
                    <a:pt x="338" y="1337"/>
                  </a:lnTo>
                  <a:lnTo>
                    <a:pt x="334" y="1356"/>
                  </a:lnTo>
                  <a:lnTo>
                    <a:pt x="324" y="1373"/>
                  </a:lnTo>
                  <a:lnTo>
                    <a:pt x="311" y="1387"/>
                  </a:lnTo>
                  <a:lnTo>
                    <a:pt x="294" y="1397"/>
                  </a:lnTo>
                  <a:lnTo>
                    <a:pt x="157" y="1454"/>
                  </a:lnTo>
                  <a:lnTo>
                    <a:pt x="153" y="1456"/>
                  </a:lnTo>
                  <a:lnTo>
                    <a:pt x="149" y="1459"/>
                  </a:lnTo>
                  <a:lnTo>
                    <a:pt x="146" y="1462"/>
                  </a:lnTo>
                  <a:lnTo>
                    <a:pt x="144" y="1465"/>
                  </a:lnTo>
                  <a:lnTo>
                    <a:pt x="143" y="1468"/>
                  </a:lnTo>
                  <a:lnTo>
                    <a:pt x="141" y="1473"/>
                  </a:lnTo>
                  <a:lnTo>
                    <a:pt x="141" y="1479"/>
                  </a:lnTo>
                  <a:lnTo>
                    <a:pt x="143" y="1488"/>
                  </a:lnTo>
                  <a:lnTo>
                    <a:pt x="206" y="1637"/>
                  </a:lnTo>
                  <a:lnTo>
                    <a:pt x="210" y="1645"/>
                  </a:lnTo>
                  <a:lnTo>
                    <a:pt x="216" y="1650"/>
                  </a:lnTo>
                  <a:lnTo>
                    <a:pt x="223" y="1653"/>
                  </a:lnTo>
                  <a:lnTo>
                    <a:pt x="229" y="1654"/>
                  </a:lnTo>
                  <a:lnTo>
                    <a:pt x="233" y="1653"/>
                  </a:lnTo>
                  <a:lnTo>
                    <a:pt x="236" y="1653"/>
                  </a:lnTo>
                  <a:lnTo>
                    <a:pt x="239" y="1652"/>
                  </a:lnTo>
                  <a:lnTo>
                    <a:pt x="377" y="1594"/>
                  </a:lnTo>
                  <a:lnTo>
                    <a:pt x="396" y="1590"/>
                  </a:lnTo>
                  <a:lnTo>
                    <a:pt x="414" y="1590"/>
                  </a:lnTo>
                  <a:lnTo>
                    <a:pt x="433" y="1596"/>
                  </a:lnTo>
                  <a:lnTo>
                    <a:pt x="449" y="1606"/>
                  </a:lnTo>
                  <a:lnTo>
                    <a:pt x="462" y="1621"/>
                  </a:lnTo>
                  <a:lnTo>
                    <a:pt x="501" y="1674"/>
                  </a:lnTo>
                  <a:lnTo>
                    <a:pt x="543" y="1724"/>
                  </a:lnTo>
                  <a:lnTo>
                    <a:pt x="589" y="1770"/>
                  </a:lnTo>
                  <a:lnTo>
                    <a:pt x="639" y="1812"/>
                  </a:lnTo>
                  <a:lnTo>
                    <a:pt x="692" y="1852"/>
                  </a:lnTo>
                  <a:lnTo>
                    <a:pt x="707" y="1864"/>
                  </a:lnTo>
                  <a:lnTo>
                    <a:pt x="716" y="1880"/>
                  </a:lnTo>
                  <a:lnTo>
                    <a:pt x="722" y="1898"/>
                  </a:lnTo>
                  <a:lnTo>
                    <a:pt x="723" y="1917"/>
                  </a:lnTo>
                  <a:lnTo>
                    <a:pt x="717" y="1936"/>
                  </a:lnTo>
                  <a:lnTo>
                    <a:pt x="660" y="2074"/>
                  </a:lnTo>
                  <a:lnTo>
                    <a:pt x="659" y="2082"/>
                  </a:lnTo>
                  <a:lnTo>
                    <a:pt x="659" y="2089"/>
                  </a:lnTo>
                  <a:lnTo>
                    <a:pt x="660" y="2094"/>
                  </a:lnTo>
                  <a:lnTo>
                    <a:pt x="662" y="2096"/>
                  </a:lnTo>
                  <a:lnTo>
                    <a:pt x="663" y="2099"/>
                  </a:lnTo>
                  <a:lnTo>
                    <a:pt x="667" y="2102"/>
                  </a:lnTo>
                  <a:lnTo>
                    <a:pt x="670" y="2105"/>
                  </a:lnTo>
                  <a:lnTo>
                    <a:pt x="675" y="2108"/>
                  </a:lnTo>
                  <a:lnTo>
                    <a:pt x="824" y="2170"/>
                  </a:lnTo>
                  <a:lnTo>
                    <a:pt x="827" y="2171"/>
                  </a:lnTo>
                  <a:lnTo>
                    <a:pt x="831" y="2172"/>
                  </a:lnTo>
                  <a:lnTo>
                    <a:pt x="835" y="2172"/>
                  </a:lnTo>
                  <a:lnTo>
                    <a:pt x="841" y="2171"/>
                  </a:lnTo>
                  <a:lnTo>
                    <a:pt x="847" y="2169"/>
                  </a:lnTo>
                  <a:lnTo>
                    <a:pt x="854" y="2164"/>
                  </a:lnTo>
                  <a:lnTo>
                    <a:pt x="858" y="2156"/>
                  </a:lnTo>
                  <a:lnTo>
                    <a:pt x="915" y="2019"/>
                  </a:lnTo>
                  <a:lnTo>
                    <a:pt x="925" y="2002"/>
                  </a:lnTo>
                  <a:lnTo>
                    <a:pt x="939" y="1989"/>
                  </a:lnTo>
                  <a:lnTo>
                    <a:pt x="955" y="1980"/>
                  </a:lnTo>
                  <a:lnTo>
                    <a:pt x="974" y="1975"/>
                  </a:lnTo>
                  <a:lnTo>
                    <a:pt x="993" y="1976"/>
                  </a:lnTo>
                  <a:lnTo>
                    <a:pt x="1059" y="1987"/>
                  </a:lnTo>
                  <a:lnTo>
                    <a:pt x="1123" y="1992"/>
                  </a:lnTo>
                  <a:lnTo>
                    <a:pt x="1189" y="1992"/>
                  </a:lnTo>
                  <a:lnTo>
                    <a:pt x="1255" y="1987"/>
                  </a:lnTo>
                  <a:lnTo>
                    <a:pt x="1319" y="1976"/>
                  </a:lnTo>
                  <a:lnTo>
                    <a:pt x="1323" y="1976"/>
                  </a:lnTo>
                  <a:lnTo>
                    <a:pt x="1328" y="1975"/>
                  </a:lnTo>
                  <a:lnTo>
                    <a:pt x="1333" y="1975"/>
                  </a:lnTo>
                  <a:lnTo>
                    <a:pt x="1349" y="1977"/>
                  </a:lnTo>
                  <a:lnTo>
                    <a:pt x="1363" y="1983"/>
                  </a:lnTo>
                  <a:lnTo>
                    <a:pt x="1377" y="1991"/>
                  </a:lnTo>
                  <a:lnTo>
                    <a:pt x="1389" y="2004"/>
                  </a:lnTo>
                  <a:lnTo>
                    <a:pt x="1397" y="2019"/>
                  </a:lnTo>
                  <a:lnTo>
                    <a:pt x="1453" y="2156"/>
                  </a:lnTo>
                  <a:lnTo>
                    <a:pt x="1459" y="2164"/>
                  </a:lnTo>
                  <a:lnTo>
                    <a:pt x="1465" y="2169"/>
                  </a:lnTo>
                  <a:lnTo>
                    <a:pt x="1471" y="2171"/>
                  </a:lnTo>
                  <a:lnTo>
                    <a:pt x="1478" y="2172"/>
                  </a:lnTo>
                  <a:lnTo>
                    <a:pt x="1481" y="2172"/>
                  </a:lnTo>
                  <a:lnTo>
                    <a:pt x="1484" y="2171"/>
                  </a:lnTo>
                  <a:lnTo>
                    <a:pt x="1487" y="2170"/>
                  </a:lnTo>
                  <a:lnTo>
                    <a:pt x="1637" y="2109"/>
                  </a:lnTo>
                  <a:lnTo>
                    <a:pt x="1646" y="2103"/>
                  </a:lnTo>
                  <a:lnTo>
                    <a:pt x="1651" y="2095"/>
                  </a:lnTo>
                  <a:lnTo>
                    <a:pt x="1653" y="2084"/>
                  </a:lnTo>
                  <a:lnTo>
                    <a:pt x="1651" y="2075"/>
                  </a:lnTo>
                  <a:lnTo>
                    <a:pt x="1595" y="1937"/>
                  </a:lnTo>
                  <a:lnTo>
                    <a:pt x="1590" y="1918"/>
                  </a:lnTo>
                  <a:lnTo>
                    <a:pt x="1591" y="1899"/>
                  </a:lnTo>
                  <a:lnTo>
                    <a:pt x="1596" y="1881"/>
                  </a:lnTo>
                  <a:lnTo>
                    <a:pt x="1607" y="1865"/>
                  </a:lnTo>
                  <a:lnTo>
                    <a:pt x="1620" y="1852"/>
                  </a:lnTo>
                  <a:lnTo>
                    <a:pt x="1674" y="1813"/>
                  </a:lnTo>
                  <a:lnTo>
                    <a:pt x="1724" y="1771"/>
                  </a:lnTo>
                  <a:lnTo>
                    <a:pt x="1770" y="1725"/>
                  </a:lnTo>
                  <a:lnTo>
                    <a:pt x="1813" y="1675"/>
                  </a:lnTo>
                  <a:lnTo>
                    <a:pt x="1851" y="1622"/>
                  </a:lnTo>
                  <a:lnTo>
                    <a:pt x="1864" y="1607"/>
                  </a:lnTo>
                  <a:lnTo>
                    <a:pt x="1880" y="1597"/>
                  </a:lnTo>
                  <a:lnTo>
                    <a:pt x="1899" y="1591"/>
                  </a:lnTo>
                  <a:lnTo>
                    <a:pt x="1918" y="1591"/>
                  </a:lnTo>
                  <a:lnTo>
                    <a:pt x="1937" y="1596"/>
                  </a:lnTo>
                  <a:lnTo>
                    <a:pt x="2074" y="1653"/>
                  </a:lnTo>
                  <a:lnTo>
                    <a:pt x="2076" y="1654"/>
                  </a:lnTo>
                  <a:lnTo>
                    <a:pt x="2080" y="1655"/>
                  </a:lnTo>
                  <a:lnTo>
                    <a:pt x="2084" y="1655"/>
                  </a:lnTo>
                  <a:lnTo>
                    <a:pt x="2090" y="1654"/>
                  </a:lnTo>
                  <a:lnTo>
                    <a:pt x="2096" y="1652"/>
                  </a:lnTo>
                  <a:lnTo>
                    <a:pt x="2103" y="1646"/>
                  </a:lnTo>
                  <a:lnTo>
                    <a:pt x="2108" y="1639"/>
                  </a:lnTo>
                  <a:lnTo>
                    <a:pt x="2170" y="1489"/>
                  </a:lnTo>
                  <a:lnTo>
                    <a:pt x="2172" y="1479"/>
                  </a:lnTo>
                  <a:lnTo>
                    <a:pt x="2170" y="1469"/>
                  </a:lnTo>
                  <a:lnTo>
                    <a:pt x="2164" y="1461"/>
                  </a:lnTo>
                  <a:lnTo>
                    <a:pt x="2156" y="1455"/>
                  </a:lnTo>
                  <a:lnTo>
                    <a:pt x="2018" y="1398"/>
                  </a:lnTo>
                  <a:lnTo>
                    <a:pt x="2002" y="1388"/>
                  </a:lnTo>
                  <a:lnTo>
                    <a:pt x="1988" y="1374"/>
                  </a:lnTo>
                  <a:lnTo>
                    <a:pt x="1980" y="1358"/>
                  </a:lnTo>
                  <a:lnTo>
                    <a:pt x="1976" y="1340"/>
                  </a:lnTo>
                  <a:lnTo>
                    <a:pt x="1977" y="1319"/>
                  </a:lnTo>
                  <a:lnTo>
                    <a:pt x="1986" y="1255"/>
                  </a:lnTo>
                  <a:lnTo>
                    <a:pt x="1992" y="1189"/>
                  </a:lnTo>
                  <a:lnTo>
                    <a:pt x="1992" y="1124"/>
                  </a:lnTo>
                  <a:lnTo>
                    <a:pt x="1986" y="1059"/>
                  </a:lnTo>
                  <a:lnTo>
                    <a:pt x="1977" y="995"/>
                  </a:lnTo>
                  <a:lnTo>
                    <a:pt x="1976" y="975"/>
                  </a:lnTo>
                  <a:lnTo>
                    <a:pt x="1980" y="956"/>
                  </a:lnTo>
                  <a:lnTo>
                    <a:pt x="1988" y="939"/>
                  </a:lnTo>
                  <a:lnTo>
                    <a:pt x="2001" y="926"/>
                  </a:lnTo>
                  <a:lnTo>
                    <a:pt x="2018" y="915"/>
                  </a:lnTo>
                  <a:lnTo>
                    <a:pt x="2156" y="859"/>
                  </a:lnTo>
                  <a:lnTo>
                    <a:pt x="2164" y="853"/>
                  </a:lnTo>
                  <a:lnTo>
                    <a:pt x="2170" y="846"/>
                  </a:lnTo>
                  <a:lnTo>
                    <a:pt x="2172" y="835"/>
                  </a:lnTo>
                  <a:lnTo>
                    <a:pt x="2170" y="824"/>
                  </a:lnTo>
                  <a:lnTo>
                    <a:pt x="2108" y="675"/>
                  </a:lnTo>
                  <a:lnTo>
                    <a:pt x="2104" y="668"/>
                  </a:lnTo>
                  <a:lnTo>
                    <a:pt x="2097" y="662"/>
                  </a:lnTo>
                  <a:lnTo>
                    <a:pt x="2091" y="659"/>
                  </a:lnTo>
                  <a:lnTo>
                    <a:pt x="2085" y="659"/>
                  </a:lnTo>
                  <a:lnTo>
                    <a:pt x="2080" y="659"/>
                  </a:lnTo>
                  <a:lnTo>
                    <a:pt x="2077" y="660"/>
                  </a:lnTo>
                  <a:lnTo>
                    <a:pt x="2074" y="661"/>
                  </a:lnTo>
                  <a:lnTo>
                    <a:pt x="1937" y="718"/>
                  </a:lnTo>
                  <a:lnTo>
                    <a:pt x="1918" y="723"/>
                  </a:lnTo>
                  <a:lnTo>
                    <a:pt x="1899" y="722"/>
                  </a:lnTo>
                  <a:lnTo>
                    <a:pt x="1881" y="716"/>
                  </a:lnTo>
                  <a:lnTo>
                    <a:pt x="1865" y="706"/>
                  </a:lnTo>
                  <a:lnTo>
                    <a:pt x="1852" y="691"/>
                  </a:lnTo>
                  <a:lnTo>
                    <a:pt x="1813" y="638"/>
                  </a:lnTo>
                  <a:lnTo>
                    <a:pt x="1771" y="588"/>
                  </a:lnTo>
                  <a:lnTo>
                    <a:pt x="1724" y="542"/>
                  </a:lnTo>
                  <a:lnTo>
                    <a:pt x="1674" y="500"/>
                  </a:lnTo>
                  <a:lnTo>
                    <a:pt x="1622" y="461"/>
                  </a:lnTo>
                  <a:lnTo>
                    <a:pt x="1607" y="448"/>
                  </a:lnTo>
                  <a:lnTo>
                    <a:pt x="1597" y="432"/>
                  </a:lnTo>
                  <a:lnTo>
                    <a:pt x="1592" y="414"/>
                  </a:lnTo>
                  <a:lnTo>
                    <a:pt x="1591" y="395"/>
                  </a:lnTo>
                  <a:lnTo>
                    <a:pt x="1596" y="376"/>
                  </a:lnTo>
                  <a:lnTo>
                    <a:pt x="1653" y="238"/>
                  </a:lnTo>
                  <a:lnTo>
                    <a:pt x="1654" y="229"/>
                  </a:lnTo>
                  <a:lnTo>
                    <a:pt x="1653" y="218"/>
                  </a:lnTo>
                  <a:lnTo>
                    <a:pt x="1647" y="211"/>
                  </a:lnTo>
                  <a:lnTo>
                    <a:pt x="1638" y="204"/>
                  </a:lnTo>
                  <a:lnTo>
                    <a:pt x="1489" y="142"/>
                  </a:lnTo>
                  <a:lnTo>
                    <a:pt x="1486" y="141"/>
                  </a:lnTo>
                  <a:lnTo>
                    <a:pt x="1483" y="140"/>
                  </a:lnTo>
                  <a:lnTo>
                    <a:pt x="1479" y="140"/>
                  </a:lnTo>
                  <a:lnTo>
                    <a:pt x="1472" y="141"/>
                  </a:lnTo>
                  <a:lnTo>
                    <a:pt x="1466" y="144"/>
                  </a:lnTo>
                  <a:lnTo>
                    <a:pt x="1460" y="148"/>
                  </a:lnTo>
                  <a:lnTo>
                    <a:pt x="1455" y="157"/>
                  </a:lnTo>
                  <a:lnTo>
                    <a:pt x="1398" y="294"/>
                  </a:lnTo>
                  <a:lnTo>
                    <a:pt x="1389" y="310"/>
                  </a:lnTo>
                  <a:lnTo>
                    <a:pt x="1374" y="324"/>
                  </a:lnTo>
                  <a:lnTo>
                    <a:pt x="1358" y="332"/>
                  </a:lnTo>
                  <a:lnTo>
                    <a:pt x="1339" y="337"/>
                  </a:lnTo>
                  <a:lnTo>
                    <a:pt x="1320" y="336"/>
                  </a:lnTo>
                  <a:lnTo>
                    <a:pt x="1255" y="325"/>
                  </a:lnTo>
                  <a:lnTo>
                    <a:pt x="1190" y="321"/>
                  </a:lnTo>
                  <a:lnTo>
                    <a:pt x="1125" y="321"/>
                  </a:lnTo>
                  <a:lnTo>
                    <a:pt x="1059" y="325"/>
                  </a:lnTo>
                  <a:lnTo>
                    <a:pt x="994" y="336"/>
                  </a:lnTo>
                  <a:lnTo>
                    <a:pt x="974" y="337"/>
                  </a:lnTo>
                  <a:lnTo>
                    <a:pt x="956" y="332"/>
                  </a:lnTo>
                  <a:lnTo>
                    <a:pt x="939" y="324"/>
                  </a:lnTo>
                  <a:lnTo>
                    <a:pt x="926" y="311"/>
                  </a:lnTo>
                  <a:lnTo>
                    <a:pt x="916" y="294"/>
                  </a:lnTo>
                  <a:lnTo>
                    <a:pt x="859" y="157"/>
                  </a:lnTo>
                  <a:lnTo>
                    <a:pt x="855" y="148"/>
                  </a:lnTo>
                  <a:lnTo>
                    <a:pt x="849" y="144"/>
                  </a:lnTo>
                  <a:lnTo>
                    <a:pt x="841" y="141"/>
                  </a:lnTo>
                  <a:lnTo>
                    <a:pt x="835" y="140"/>
                  </a:lnTo>
                  <a:close/>
                  <a:moveTo>
                    <a:pt x="835" y="0"/>
                  </a:moveTo>
                  <a:lnTo>
                    <a:pt x="862" y="2"/>
                  </a:lnTo>
                  <a:lnTo>
                    <a:pt x="890" y="10"/>
                  </a:lnTo>
                  <a:lnTo>
                    <a:pt x="915" y="21"/>
                  </a:lnTo>
                  <a:lnTo>
                    <a:pt x="938" y="36"/>
                  </a:lnTo>
                  <a:lnTo>
                    <a:pt x="959" y="55"/>
                  </a:lnTo>
                  <a:lnTo>
                    <a:pt x="975" y="77"/>
                  </a:lnTo>
                  <a:lnTo>
                    <a:pt x="988" y="103"/>
                  </a:lnTo>
                  <a:lnTo>
                    <a:pt x="1024" y="189"/>
                  </a:lnTo>
                  <a:lnTo>
                    <a:pt x="1090" y="182"/>
                  </a:lnTo>
                  <a:lnTo>
                    <a:pt x="1156" y="180"/>
                  </a:lnTo>
                  <a:lnTo>
                    <a:pt x="1223" y="182"/>
                  </a:lnTo>
                  <a:lnTo>
                    <a:pt x="1289" y="189"/>
                  </a:lnTo>
                  <a:lnTo>
                    <a:pt x="1324" y="103"/>
                  </a:lnTo>
                  <a:lnTo>
                    <a:pt x="1338" y="77"/>
                  </a:lnTo>
                  <a:lnTo>
                    <a:pt x="1355" y="55"/>
                  </a:lnTo>
                  <a:lnTo>
                    <a:pt x="1375" y="36"/>
                  </a:lnTo>
                  <a:lnTo>
                    <a:pt x="1397" y="21"/>
                  </a:lnTo>
                  <a:lnTo>
                    <a:pt x="1423" y="10"/>
                  </a:lnTo>
                  <a:lnTo>
                    <a:pt x="1450" y="2"/>
                  </a:lnTo>
                  <a:lnTo>
                    <a:pt x="1479" y="0"/>
                  </a:lnTo>
                  <a:lnTo>
                    <a:pt x="1510" y="3"/>
                  </a:lnTo>
                  <a:lnTo>
                    <a:pt x="1542" y="13"/>
                  </a:lnTo>
                  <a:lnTo>
                    <a:pt x="1691" y="75"/>
                  </a:lnTo>
                  <a:lnTo>
                    <a:pt x="1719" y="89"/>
                  </a:lnTo>
                  <a:lnTo>
                    <a:pt x="1741" y="107"/>
                  </a:lnTo>
                  <a:lnTo>
                    <a:pt x="1761" y="129"/>
                  </a:lnTo>
                  <a:lnTo>
                    <a:pt x="1776" y="153"/>
                  </a:lnTo>
                  <a:lnTo>
                    <a:pt x="1786" y="179"/>
                  </a:lnTo>
                  <a:lnTo>
                    <a:pt x="1793" y="207"/>
                  </a:lnTo>
                  <a:lnTo>
                    <a:pt x="1795" y="235"/>
                  </a:lnTo>
                  <a:lnTo>
                    <a:pt x="1791" y="265"/>
                  </a:lnTo>
                  <a:lnTo>
                    <a:pt x="1781" y="293"/>
                  </a:lnTo>
                  <a:lnTo>
                    <a:pt x="1746" y="379"/>
                  </a:lnTo>
                  <a:lnTo>
                    <a:pt x="1798" y="421"/>
                  </a:lnTo>
                  <a:lnTo>
                    <a:pt x="1847" y="467"/>
                  </a:lnTo>
                  <a:lnTo>
                    <a:pt x="1892" y="515"/>
                  </a:lnTo>
                  <a:lnTo>
                    <a:pt x="1935" y="567"/>
                  </a:lnTo>
                  <a:lnTo>
                    <a:pt x="2020" y="531"/>
                  </a:lnTo>
                  <a:lnTo>
                    <a:pt x="2051" y="522"/>
                  </a:lnTo>
                  <a:lnTo>
                    <a:pt x="2084" y="519"/>
                  </a:lnTo>
                  <a:lnTo>
                    <a:pt x="2112" y="521"/>
                  </a:lnTo>
                  <a:lnTo>
                    <a:pt x="2139" y="528"/>
                  </a:lnTo>
                  <a:lnTo>
                    <a:pt x="2164" y="540"/>
                  </a:lnTo>
                  <a:lnTo>
                    <a:pt x="2187" y="555"/>
                  </a:lnTo>
                  <a:lnTo>
                    <a:pt x="2207" y="574"/>
                  </a:lnTo>
                  <a:lnTo>
                    <a:pt x="2224" y="596"/>
                  </a:lnTo>
                  <a:lnTo>
                    <a:pt x="2237" y="621"/>
                  </a:lnTo>
                  <a:lnTo>
                    <a:pt x="2299" y="771"/>
                  </a:lnTo>
                  <a:lnTo>
                    <a:pt x="2308" y="800"/>
                  </a:lnTo>
                  <a:lnTo>
                    <a:pt x="2312" y="829"/>
                  </a:lnTo>
                  <a:lnTo>
                    <a:pt x="2310" y="857"/>
                  </a:lnTo>
                  <a:lnTo>
                    <a:pt x="2304" y="885"/>
                  </a:lnTo>
                  <a:lnTo>
                    <a:pt x="2293" y="911"/>
                  </a:lnTo>
                  <a:lnTo>
                    <a:pt x="2278" y="935"/>
                  </a:lnTo>
                  <a:lnTo>
                    <a:pt x="2259" y="957"/>
                  </a:lnTo>
                  <a:lnTo>
                    <a:pt x="2236" y="975"/>
                  </a:lnTo>
                  <a:lnTo>
                    <a:pt x="2208" y="988"/>
                  </a:lnTo>
                  <a:lnTo>
                    <a:pt x="2123" y="1024"/>
                  </a:lnTo>
                  <a:lnTo>
                    <a:pt x="2130" y="1090"/>
                  </a:lnTo>
                  <a:lnTo>
                    <a:pt x="2132" y="1157"/>
                  </a:lnTo>
                  <a:lnTo>
                    <a:pt x="2130" y="1223"/>
                  </a:lnTo>
                  <a:lnTo>
                    <a:pt x="2123" y="1290"/>
                  </a:lnTo>
                  <a:lnTo>
                    <a:pt x="2208" y="1325"/>
                  </a:lnTo>
                  <a:lnTo>
                    <a:pt x="2236" y="1340"/>
                  </a:lnTo>
                  <a:lnTo>
                    <a:pt x="2259" y="1358"/>
                  </a:lnTo>
                  <a:lnTo>
                    <a:pt x="2278" y="1379"/>
                  </a:lnTo>
                  <a:lnTo>
                    <a:pt x="2293" y="1403"/>
                  </a:lnTo>
                  <a:lnTo>
                    <a:pt x="2304" y="1428"/>
                  </a:lnTo>
                  <a:lnTo>
                    <a:pt x="2310" y="1457"/>
                  </a:lnTo>
                  <a:lnTo>
                    <a:pt x="2312" y="1486"/>
                  </a:lnTo>
                  <a:lnTo>
                    <a:pt x="2308" y="1514"/>
                  </a:lnTo>
                  <a:lnTo>
                    <a:pt x="2299" y="1543"/>
                  </a:lnTo>
                  <a:lnTo>
                    <a:pt x="2237" y="1693"/>
                  </a:lnTo>
                  <a:lnTo>
                    <a:pt x="2223" y="1718"/>
                  </a:lnTo>
                  <a:lnTo>
                    <a:pt x="2206" y="1740"/>
                  </a:lnTo>
                  <a:lnTo>
                    <a:pt x="2186" y="1760"/>
                  </a:lnTo>
                  <a:lnTo>
                    <a:pt x="2164" y="1774"/>
                  </a:lnTo>
                  <a:lnTo>
                    <a:pt x="2139" y="1786"/>
                  </a:lnTo>
                  <a:lnTo>
                    <a:pt x="2111" y="1792"/>
                  </a:lnTo>
                  <a:lnTo>
                    <a:pt x="2083" y="1795"/>
                  </a:lnTo>
                  <a:lnTo>
                    <a:pt x="2051" y="1792"/>
                  </a:lnTo>
                  <a:lnTo>
                    <a:pt x="2019" y="1783"/>
                  </a:lnTo>
                  <a:lnTo>
                    <a:pt x="1933" y="1747"/>
                  </a:lnTo>
                  <a:lnTo>
                    <a:pt x="1891" y="1799"/>
                  </a:lnTo>
                  <a:lnTo>
                    <a:pt x="1846" y="1847"/>
                  </a:lnTo>
                  <a:lnTo>
                    <a:pt x="1797" y="1893"/>
                  </a:lnTo>
                  <a:lnTo>
                    <a:pt x="1745" y="1935"/>
                  </a:lnTo>
                  <a:lnTo>
                    <a:pt x="1781" y="2021"/>
                  </a:lnTo>
                  <a:lnTo>
                    <a:pt x="1790" y="2049"/>
                  </a:lnTo>
                  <a:lnTo>
                    <a:pt x="1794" y="2078"/>
                  </a:lnTo>
                  <a:lnTo>
                    <a:pt x="1792" y="2107"/>
                  </a:lnTo>
                  <a:lnTo>
                    <a:pt x="1786" y="2135"/>
                  </a:lnTo>
                  <a:lnTo>
                    <a:pt x="1775" y="2160"/>
                  </a:lnTo>
                  <a:lnTo>
                    <a:pt x="1760" y="2185"/>
                  </a:lnTo>
                  <a:lnTo>
                    <a:pt x="1741" y="2206"/>
                  </a:lnTo>
                  <a:lnTo>
                    <a:pt x="1718" y="2224"/>
                  </a:lnTo>
                  <a:lnTo>
                    <a:pt x="1691" y="2238"/>
                  </a:lnTo>
                  <a:lnTo>
                    <a:pt x="1541" y="2300"/>
                  </a:lnTo>
                  <a:lnTo>
                    <a:pt x="1510" y="2310"/>
                  </a:lnTo>
                  <a:lnTo>
                    <a:pt x="1478" y="2313"/>
                  </a:lnTo>
                  <a:lnTo>
                    <a:pt x="1449" y="2311"/>
                  </a:lnTo>
                  <a:lnTo>
                    <a:pt x="1423" y="2303"/>
                  </a:lnTo>
                  <a:lnTo>
                    <a:pt x="1397" y="2292"/>
                  </a:lnTo>
                  <a:lnTo>
                    <a:pt x="1374" y="2277"/>
                  </a:lnTo>
                  <a:lnTo>
                    <a:pt x="1354" y="2258"/>
                  </a:lnTo>
                  <a:lnTo>
                    <a:pt x="1337" y="2236"/>
                  </a:lnTo>
                  <a:lnTo>
                    <a:pt x="1324" y="2210"/>
                  </a:lnTo>
                  <a:lnTo>
                    <a:pt x="1288" y="2125"/>
                  </a:lnTo>
                  <a:lnTo>
                    <a:pt x="1222" y="2131"/>
                  </a:lnTo>
                  <a:lnTo>
                    <a:pt x="1155" y="2133"/>
                  </a:lnTo>
                  <a:lnTo>
                    <a:pt x="1089" y="2131"/>
                  </a:lnTo>
                  <a:lnTo>
                    <a:pt x="1023" y="2125"/>
                  </a:lnTo>
                  <a:lnTo>
                    <a:pt x="987" y="2210"/>
                  </a:lnTo>
                  <a:lnTo>
                    <a:pt x="974" y="2236"/>
                  </a:lnTo>
                  <a:lnTo>
                    <a:pt x="957" y="2258"/>
                  </a:lnTo>
                  <a:lnTo>
                    <a:pt x="937" y="2277"/>
                  </a:lnTo>
                  <a:lnTo>
                    <a:pt x="914" y="2292"/>
                  </a:lnTo>
                  <a:lnTo>
                    <a:pt x="889" y="2303"/>
                  </a:lnTo>
                  <a:lnTo>
                    <a:pt x="862" y="2311"/>
                  </a:lnTo>
                  <a:lnTo>
                    <a:pt x="834" y="2313"/>
                  </a:lnTo>
                  <a:lnTo>
                    <a:pt x="801" y="2310"/>
                  </a:lnTo>
                  <a:lnTo>
                    <a:pt x="770" y="2300"/>
                  </a:lnTo>
                  <a:lnTo>
                    <a:pt x="620" y="2238"/>
                  </a:lnTo>
                  <a:lnTo>
                    <a:pt x="597" y="2226"/>
                  </a:lnTo>
                  <a:lnTo>
                    <a:pt x="576" y="2210"/>
                  </a:lnTo>
                  <a:lnTo>
                    <a:pt x="558" y="2192"/>
                  </a:lnTo>
                  <a:lnTo>
                    <a:pt x="542" y="2171"/>
                  </a:lnTo>
                  <a:lnTo>
                    <a:pt x="530" y="2148"/>
                  </a:lnTo>
                  <a:lnTo>
                    <a:pt x="521" y="2116"/>
                  </a:lnTo>
                  <a:lnTo>
                    <a:pt x="518" y="2083"/>
                  </a:lnTo>
                  <a:lnTo>
                    <a:pt x="521" y="2052"/>
                  </a:lnTo>
                  <a:lnTo>
                    <a:pt x="530" y="2020"/>
                  </a:lnTo>
                  <a:lnTo>
                    <a:pt x="566" y="1934"/>
                  </a:lnTo>
                  <a:lnTo>
                    <a:pt x="514" y="1892"/>
                  </a:lnTo>
                  <a:lnTo>
                    <a:pt x="466" y="1846"/>
                  </a:lnTo>
                  <a:lnTo>
                    <a:pt x="420" y="1798"/>
                  </a:lnTo>
                  <a:lnTo>
                    <a:pt x="378" y="1746"/>
                  </a:lnTo>
                  <a:lnTo>
                    <a:pt x="292" y="1782"/>
                  </a:lnTo>
                  <a:lnTo>
                    <a:pt x="261" y="1791"/>
                  </a:lnTo>
                  <a:lnTo>
                    <a:pt x="229" y="1794"/>
                  </a:lnTo>
                  <a:lnTo>
                    <a:pt x="200" y="1792"/>
                  </a:lnTo>
                  <a:lnTo>
                    <a:pt x="173" y="1785"/>
                  </a:lnTo>
                  <a:lnTo>
                    <a:pt x="149" y="1773"/>
                  </a:lnTo>
                  <a:lnTo>
                    <a:pt x="125" y="1758"/>
                  </a:lnTo>
                  <a:lnTo>
                    <a:pt x="105" y="1739"/>
                  </a:lnTo>
                  <a:lnTo>
                    <a:pt x="88" y="1717"/>
                  </a:lnTo>
                  <a:lnTo>
                    <a:pt x="74" y="1692"/>
                  </a:lnTo>
                  <a:lnTo>
                    <a:pt x="13" y="1543"/>
                  </a:lnTo>
                  <a:lnTo>
                    <a:pt x="4" y="1511"/>
                  </a:lnTo>
                  <a:lnTo>
                    <a:pt x="0" y="1478"/>
                  </a:lnTo>
                  <a:lnTo>
                    <a:pt x="4" y="1446"/>
                  </a:lnTo>
                  <a:lnTo>
                    <a:pt x="13" y="1415"/>
                  </a:lnTo>
                  <a:lnTo>
                    <a:pt x="25" y="1391"/>
                  </a:lnTo>
                  <a:lnTo>
                    <a:pt x="41" y="1370"/>
                  </a:lnTo>
                  <a:lnTo>
                    <a:pt x="59" y="1352"/>
                  </a:lnTo>
                  <a:lnTo>
                    <a:pt x="80" y="1336"/>
                  </a:lnTo>
                  <a:lnTo>
                    <a:pt x="103" y="1325"/>
                  </a:lnTo>
                  <a:lnTo>
                    <a:pt x="189" y="1289"/>
                  </a:lnTo>
                  <a:lnTo>
                    <a:pt x="182" y="1223"/>
                  </a:lnTo>
                  <a:lnTo>
                    <a:pt x="180" y="1155"/>
                  </a:lnTo>
                  <a:lnTo>
                    <a:pt x="182" y="1090"/>
                  </a:lnTo>
                  <a:lnTo>
                    <a:pt x="189" y="1023"/>
                  </a:lnTo>
                  <a:lnTo>
                    <a:pt x="103" y="988"/>
                  </a:lnTo>
                  <a:lnTo>
                    <a:pt x="77" y="974"/>
                  </a:lnTo>
                  <a:lnTo>
                    <a:pt x="53" y="956"/>
                  </a:lnTo>
                  <a:lnTo>
                    <a:pt x="34" y="934"/>
                  </a:lnTo>
                  <a:lnTo>
                    <a:pt x="20" y="910"/>
                  </a:lnTo>
                  <a:lnTo>
                    <a:pt x="8" y="885"/>
                  </a:lnTo>
                  <a:lnTo>
                    <a:pt x="2" y="856"/>
                  </a:lnTo>
                  <a:lnTo>
                    <a:pt x="0" y="828"/>
                  </a:lnTo>
                  <a:lnTo>
                    <a:pt x="4" y="799"/>
                  </a:lnTo>
                  <a:lnTo>
                    <a:pt x="13" y="770"/>
                  </a:lnTo>
                  <a:lnTo>
                    <a:pt x="76" y="620"/>
                  </a:lnTo>
                  <a:lnTo>
                    <a:pt x="88" y="595"/>
                  </a:lnTo>
                  <a:lnTo>
                    <a:pt x="105" y="573"/>
                  </a:lnTo>
                  <a:lnTo>
                    <a:pt x="125" y="554"/>
                  </a:lnTo>
                  <a:lnTo>
                    <a:pt x="149" y="539"/>
                  </a:lnTo>
                  <a:lnTo>
                    <a:pt x="174" y="527"/>
                  </a:lnTo>
                  <a:lnTo>
                    <a:pt x="201" y="521"/>
                  </a:lnTo>
                  <a:lnTo>
                    <a:pt x="229" y="518"/>
                  </a:lnTo>
                  <a:lnTo>
                    <a:pt x="262" y="521"/>
                  </a:lnTo>
                  <a:lnTo>
                    <a:pt x="293" y="530"/>
                  </a:lnTo>
                  <a:lnTo>
                    <a:pt x="379" y="566"/>
                  </a:lnTo>
                  <a:lnTo>
                    <a:pt x="421" y="514"/>
                  </a:lnTo>
                  <a:lnTo>
                    <a:pt x="467" y="466"/>
                  </a:lnTo>
                  <a:lnTo>
                    <a:pt x="514" y="420"/>
                  </a:lnTo>
                  <a:lnTo>
                    <a:pt x="566" y="378"/>
                  </a:lnTo>
                  <a:lnTo>
                    <a:pt x="531" y="292"/>
                  </a:lnTo>
                  <a:lnTo>
                    <a:pt x="522" y="260"/>
                  </a:lnTo>
                  <a:lnTo>
                    <a:pt x="519" y="229"/>
                  </a:lnTo>
                  <a:lnTo>
                    <a:pt x="522" y="196"/>
                  </a:lnTo>
                  <a:lnTo>
                    <a:pt x="531" y="165"/>
                  </a:lnTo>
                  <a:lnTo>
                    <a:pt x="543" y="141"/>
                  </a:lnTo>
                  <a:lnTo>
                    <a:pt x="559" y="120"/>
                  </a:lnTo>
                  <a:lnTo>
                    <a:pt x="577" y="102"/>
                  </a:lnTo>
                  <a:lnTo>
                    <a:pt x="598" y="87"/>
                  </a:lnTo>
                  <a:lnTo>
                    <a:pt x="621" y="74"/>
                  </a:lnTo>
                  <a:lnTo>
                    <a:pt x="770" y="13"/>
                  </a:lnTo>
                  <a:lnTo>
                    <a:pt x="802" y="3"/>
                  </a:lnTo>
                  <a:lnTo>
                    <a:pt x="8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236"/>
            <p:cNvSpPr>
              <a:spLocks noEditPoints="1"/>
            </p:cNvSpPr>
            <p:nvPr/>
          </p:nvSpPr>
          <p:spPr bwMode="auto">
            <a:xfrm>
              <a:off x="5527676" y="3657600"/>
              <a:ext cx="160338" cy="160338"/>
            </a:xfrm>
            <a:custGeom>
              <a:avLst/>
              <a:gdLst>
                <a:gd name="T0" fmla="*/ 455 w 1002"/>
                <a:gd name="T1" fmla="*/ 144 h 1004"/>
                <a:gd name="T2" fmla="*/ 364 w 1002"/>
                <a:gd name="T3" fmla="*/ 168 h 1004"/>
                <a:gd name="T4" fmla="*/ 292 w 1002"/>
                <a:gd name="T5" fmla="*/ 207 h 1004"/>
                <a:gd name="T6" fmla="*/ 233 w 1002"/>
                <a:gd name="T7" fmla="*/ 260 h 1004"/>
                <a:gd name="T8" fmla="*/ 186 w 1002"/>
                <a:gd name="T9" fmla="*/ 327 h 1004"/>
                <a:gd name="T10" fmla="*/ 152 w 1002"/>
                <a:gd name="T11" fmla="*/ 408 h 1004"/>
                <a:gd name="T12" fmla="*/ 141 w 1002"/>
                <a:gd name="T13" fmla="*/ 501 h 1004"/>
                <a:gd name="T14" fmla="*/ 152 w 1002"/>
                <a:gd name="T15" fmla="*/ 595 h 1004"/>
                <a:gd name="T16" fmla="*/ 187 w 1002"/>
                <a:gd name="T17" fmla="*/ 679 h 1004"/>
                <a:gd name="T18" fmla="*/ 238 w 1002"/>
                <a:gd name="T19" fmla="*/ 748 h 1004"/>
                <a:gd name="T20" fmla="*/ 301 w 1002"/>
                <a:gd name="T21" fmla="*/ 803 h 1004"/>
                <a:gd name="T22" fmla="*/ 376 w 1002"/>
                <a:gd name="T23" fmla="*/ 841 h 1004"/>
                <a:gd name="T24" fmla="*/ 459 w 1002"/>
                <a:gd name="T25" fmla="*/ 861 h 1004"/>
                <a:gd name="T26" fmla="*/ 550 w 1002"/>
                <a:gd name="T27" fmla="*/ 860 h 1004"/>
                <a:gd name="T28" fmla="*/ 641 w 1002"/>
                <a:gd name="T29" fmla="*/ 836 h 1004"/>
                <a:gd name="T30" fmla="*/ 712 w 1002"/>
                <a:gd name="T31" fmla="*/ 797 h 1004"/>
                <a:gd name="T32" fmla="*/ 772 w 1002"/>
                <a:gd name="T33" fmla="*/ 743 h 1004"/>
                <a:gd name="T34" fmla="*/ 818 w 1002"/>
                <a:gd name="T35" fmla="*/ 677 h 1004"/>
                <a:gd name="T36" fmla="*/ 851 w 1002"/>
                <a:gd name="T37" fmla="*/ 595 h 1004"/>
                <a:gd name="T38" fmla="*/ 864 w 1002"/>
                <a:gd name="T39" fmla="*/ 501 h 1004"/>
                <a:gd name="T40" fmla="*/ 851 w 1002"/>
                <a:gd name="T41" fmla="*/ 409 h 1004"/>
                <a:gd name="T42" fmla="*/ 817 w 1002"/>
                <a:gd name="T43" fmla="*/ 325 h 1004"/>
                <a:gd name="T44" fmla="*/ 767 w 1002"/>
                <a:gd name="T45" fmla="*/ 256 h 1004"/>
                <a:gd name="T46" fmla="*/ 703 w 1002"/>
                <a:gd name="T47" fmla="*/ 201 h 1004"/>
                <a:gd name="T48" fmla="*/ 628 w 1002"/>
                <a:gd name="T49" fmla="*/ 163 h 1004"/>
                <a:gd name="T50" fmla="*/ 546 w 1002"/>
                <a:gd name="T51" fmla="*/ 143 h 1004"/>
                <a:gd name="T52" fmla="*/ 501 w 1002"/>
                <a:gd name="T53" fmla="*/ 0 h 1004"/>
                <a:gd name="T54" fmla="*/ 601 w 1002"/>
                <a:gd name="T55" fmla="*/ 10 h 1004"/>
                <a:gd name="T56" fmla="*/ 695 w 1002"/>
                <a:gd name="T57" fmla="*/ 38 h 1004"/>
                <a:gd name="T58" fmla="*/ 780 w 1002"/>
                <a:gd name="T59" fmla="*/ 85 h 1004"/>
                <a:gd name="T60" fmla="*/ 855 w 1002"/>
                <a:gd name="T61" fmla="*/ 146 h 1004"/>
                <a:gd name="T62" fmla="*/ 918 w 1002"/>
                <a:gd name="T63" fmla="*/ 221 h 1004"/>
                <a:gd name="T64" fmla="*/ 965 w 1002"/>
                <a:gd name="T65" fmla="*/ 310 h 1004"/>
                <a:gd name="T66" fmla="*/ 996 w 1002"/>
                <a:gd name="T67" fmla="*/ 419 h 1004"/>
                <a:gd name="T68" fmla="*/ 1002 w 1002"/>
                <a:gd name="T69" fmla="*/ 530 h 1004"/>
                <a:gd name="T70" fmla="*/ 983 w 1002"/>
                <a:gd name="T71" fmla="*/ 640 h 1004"/>
                <a:gd name="T72" fmla="*/ 944 w 1002"/>
                <a:gd name="T73" fmla="*/ 739 h 1004"/>
                <a:gd name="T74" fmla="*/ 889 w 1002"/>
                <a:gd name="T75" fmla="*/ 821 h 1004"/>
                <a:gd name="T76" fmla="*/ 821 w 1002"/>
                <a:gd name="T77" fmla="*/ 890 h 1004"/>
                <a:gd name="T78" fmla="*/ 739 w 1002"/>
                <a:gd name="T79" fmla="*/ 944 h 1004"/>
                <a:gd name="T80" fmla="*/ 647 w 1002"/>
                <a:gd name="T81" fmla="*/ 982 h 1004"/>
                <a:gd name="T82" fmla="*/ 551 w 1002"/>
                <a:gd name="T83" fmla="*/ 1001 h 1004"/>
                <a:gd name="T84" fmla="*/ 452 w 1002"/>
                <a:gd name="T85" fmla="*/ 1001 h 1004"/>
                <a:gd name="T86" fmla="*/ 354 w 1002"/>
                <a:gd name="T87" fmla="*/ 982 h 1004"/>
                <a:gd name="T88" fmla="*/ 264 w 1002"/>
                <a:gd name="T89" fmla="*/ 945 h 1004"/>
                <a:gd name="T90" fmla="*/ 184 w 1002"/>
                <a:gd name="T91" fmla="*/ 891 h 1004"/>
                <a:gd name="T92" fmla="*/ 115 w 1002"/>
                <a:gd name="T93" fmla="*/ 822 h 1004"/>
                <a:gd name="T94" fmla="*/ 59 w 1002"/>
                <a:gd name="T95" fmla="*/ 739 h 1004"/>
                <a:gd name="T96" fmla="*/ 19 w 1002"/>
                <a:gd name="T97" fmla="*/ 640 h 1004"/>
                <a:gd name="T98" fmla="*/ 0 w 1002"/>
                <a:gd name="T99" fmla="*/ 530 h 1004"/>
                <a:gd name="T100" fmla="*/ 6 w 1002"/>
                <a:gd name="T101" fmla="*/ 419 h 1004"/>
                <a:gd name="T102" fmla="*/ 38 w 1002"/>
                <a:gd name="T103" fmla="*/ 310 h 1004"/>
                <a:gd name="T104" fmla="*/ 85 w 1002"/>
                <a:gd name="T105" fmla="*/ 222 h 1004"/>
                <a:gd name="T106" fmla="*/ 146 w 1002"/>
                <a:gd name="T107" fmla="*/ 147 h 1004"/>
                <a:gd name="T108" fmla="*/ 221 w 1002"/>
                <a:gd name="T109" fmla="*/ 85 h 1004"/>
                <a:gd name="T110" fmla="*/ 309 w 1002"/>
                <a:gd name="T111" fmla="*/ 38 h 1004"/>
                <a:gd name="T112" fmla="*/ 404 w 1002"/>
                <a:gd name="T113" fmla="*/ 10 h 1004"/>
                <a:gd name="T114" fmla="*/ 501 w 1002"/>
                <a:gd name="T115" fmla="*/ 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02" h="1004">
                  <a:moveTo>
                    <a:pt x="501" y="141"/>
                  </a:moveTo>
                  <a:lnTo>
                    <a:pt x="455" y="144"/>
                  </a:lnTo>
                  <a:lnTo>
                    <a:pt x="408" y="152"/>
                  </a:lnTo>
                  <a:lnTo>
                    <a:pt x="364" y="168"/>
                  </a:lnTo>
                  <a:lnTo>
                    <a:pt x="327" y="186"/>
                  </a:lnTo>
                  <a:lnTo>
                    <a:pt x="292" y="207"/>
                  </a:lnTo>
                  <a:lnTo>
                    <a:pt x="261" y="233"/>
                  </a:lnTo>
                  <a:lnTo>
                    <a:pt x="233" y="260"/>
                  </a:lnTo>
                  <a:lnTo>
                    <a:pt x="207" y="292"/>
                  </a:lnTo>
                  <a:lnTo>
                    <a:pt x="186" y="327"/>
                  </a:lnTo>
                  <a:lnTo>
                    <a:pt x="168" y="364"/>
                  </a:lnTo>
                  <a:lnTo>
                    <a:pt x="152" y="408"/>
                  </a:lnTo>
                  <a:lnTo>
                    <a:pt x="144" y="455"/>
                  </a:lnTo>
                  <a:lnTo>
                    <a:pt x="141" y="501"/>
                  </a:lnTo>
                  <a:lnTo>
                    <a:pt x="144" y="548"/>
                  </a:lnTo>
                  <a:lnTo>
                    <a:pt x="152" y="595"/>
                  </a:lnTo>
                  <a:lnTo>
                    <a:pt x="168" y="640"/>
                  </a:lnTo>
                  <a:lnTo>
                    <a:pt x="187" y="679"/>
                  </a:lnTo>
                  <a:lnTo>
                    <a:pt x="210" y="715"/>
                  </a:lnTo>
                  <a:lnTo>
                    <a:pt x="238" y="748"/>
                  </a:lnTo>
                  <a:lnTo>
                    <a:pt x="268" y="778"/>
                  </a:lnTo>
                  <a:lnTo>
                    <a:pt x="301" y="803"/>
                  </a:lnTo>
                  <a:lnTo>
                    <a:pt x="337" y="824"/>
                  </a:lnTo>
                  <a:lnTo>
                    <a:pt x="376" y="841"/>
                  </a:lnTo>
                  <a:lnTo>
                    <a:pt x="417" y="853"/>
                  </a:lnTo>
                  <a:lnTo>
                    <a:pt x="459" y="861"/>
                  </a:lnTo>
                  <a:lnTo>
                    <a:pt x="502" y="863"/>
                  </a:lnTo>
                  <a:lnTo>
                    <a:pt x="550" y="860"/>
                  </a:lnTo>
                  <a:lnTo>
                    <a:pt x="595" y="851"/>
                  </a:lnTo>
                  <a:lnTo>
                    <a:pt x="641" y="836"/>
                  </a:lnTo>
                  <a:lnTo>
                    <a:pt x="678" y="818"/>
                  </a:lnTo>
                  <a:lnTo>
                    <a:pt x="712" y="797"/>
                  </a:lnTo>
                  <a:lnTo>
                    <a:pt x="743" y="771"/>
                  </a:lnTo>
                  <a:lnTo>
                    <a:pt x="772" y="743"/>
                  </a:lnTo>
                  <a:lnTo>
                    <a:pt x="797" y="711"/>
                  </a:lnTo>
                  <a:lnTo>
                    <a:pt x="818" y="677"/>
                  </a:lnTo>
                  <a:lnTo>
                    <a:pt x="836" y="640"/>
                  </a:lnTo>
                  <a:lnTo>
                    <a:pt x="851" y="595"/>
                  </a:lnTo>
                  <a:lnTo>
                    <a:pt x="861" y="549"/>
                  </a:lnTo>
                  <a:lnTo>
                    <a:pt x="864" y="501"/>
                  </a:lnTo>
                  <a:lnTo>
                    <a:pt x="861" y="455"/>
                  </a:lnTo>
                  <a:lnTo>
                    <a:pt x="851" y="409"/>
                  </a:lnTo>
                  <a:lnTo>
                    <a:pt x="836" y="364"/>
                  </a:lnTo>
                  <a:lnTo>
                    <a:pt x="817" y="325"/>
                  </a:lnTo>
                  <a:lnTo>
                    <a:pt x="794" y="289"/>
                  </a:lnTo>
                  <a:lnTo>
                    <a:pt x="767" y="256"/>
                  </a:lnTo>
                  <a:lnTo>
                    <a:pt x="736" y="226"/>
                  </a:lnTo>
                  <a:lnTo>
                    <a:pt x="703" y="201"/>
                  </a:lnTo>
                  <a:lnTo>
                    <a:pt x="666" y="180"/>
                  </a:lnTo>
                  <a:lnTo>
                    <a:pt x="628" y="163"/>
                  </a:lnTo>
                  <a:lnTo>
                    <a:pt x="587" y="150"/>
                  </a:lnTo>
                  <a:lnTo>
                    <a:pt x="546" y="143"/>
                  </a:lnTo>
                  <a:lnTo>
                    <a:pt x="501" y="141"/>
                  </a:lnTo>
                  <a:close/>
                  <a:moveTo>
                    <a:pt x="501" y="0"/>
                  </a:moveTo>
                  <a:lnTo>
                    <a:pt x="552" y="2"/>
                  </a:lnTo>
                  <a:lnTo>
                    <a:pt x="601" y="10"/>
                  </a:lnTo>
                  <a:lnTo>
                    <a:pt x="648" y="22"/>
                  </a:lnTo>
                  <a:lnTo>
                    <a:pt x="695" y="38"/>
                  </a:lnTo>
                  <a:lnTo>
                    <a:pt x="739" y="59"/>
                  </a:lnTo>
                  <a:lnTo>
                    <a:pt x="780" y="85"/>
                  </a:lnTo>
                  <a:lnTo>
                    <a:pt x="820" y="113"/>
                  </a:lnTo>
                  <a:lnTo>
                    <a:pt x="855" y="146"/>
                  </a:lnTo>
                  <a:lnTo>
                    <a:pt x="888" y="182"/>
                  </a:lnTo>
                  <a:lnTo>
                    <a:pt x="918" y="221"/>
                  </a:lnTo>
                  <a:lnTo>
                    <a:pt x="943" y="265"/>
                  </a:lnTo>
                  <a:lnTo>
                    <a:pt x="965" y="310"/>
                  </a:lnTo>
                  <a:lnTo>
                    <a:pt x="983" y="364"/>
                  </a:lnTo>
                  <a:lnTo>
                    <a:pt x="996" y="419"/>
                  </a:lnTo>
                  <a:lnTo>
                    <a:pt x="1002" y="474"/>
                  </a:lnTo>
                  <a:lnTo>
                    <a:pt x="1002" y="530"/>
                  </a:lnTo>
                  <a:lnTo>
                    <a:pt x="996" y="585"/>
                  </a:lnTo>
                  <a:lnTo>
                    <a:pt x="983" y="640"/>
                  </a:lnTo>
                  <a:lnTo>
                    <a:pt x="965" y="694"/>
                  </a:lnTo>
                  <a:lnTo>
                    <a:pt x="944" y="739"/>
                  </a:lnTo>
                  <a:lnTo>
                    <a:pt x="919" y="782"/>
                  </a:lnTo>
                  <a:lnTo>
                    <a:pt x="889" y="821"/>
                  </a:lnTo>
                  <a:lnTo>
                    <a:pt x="857" y="857"/>
                  </a:lnTo>
                  <a:lnTo>
                    <a:pt x="821" y="890"/>
                  </a:lnTo>
                  <a:lnTo>
                    <a:pt x="781" y="919"/>
                  </a:lnTo>
                  <a:lnTo>
                    <a:pt x="739" y="944"/>
                  </a:lnTo>
                  <a:lnTo>
                    <a:pt x="694" y="966"/>
                  </a:lnTo>
                  <a:lnTo>
                    <a:pt x="647" y="982"/>
                  </a:lnTo>
                  <a:lnTo>
                    <a:pt x="600" y="994"/>
                  </a:lnTo>
                  <a:lnTo>
                    <a:pt x="551" y="1001"/>
                  </a:lnTo>
                  <a:lnTo>
                    <a:pt x="501" y="1004"/>
                  </a:lnTo>
                  <a:lnTo>
                    <a:pt x="452" y="1001"/>
                  </a:lnTo>
                  <a:lnTo>
                    <a:pt x="402" y="993"/>
                  </a:lnTo>
                  <a:lnTo>
                    <a:pt x="354" y="982"/>
                  </a:lnTo>
                  <a:lnTo>
                    <a:pt x="309" y="965"/>
                  </a:lnTo>
                  <a:lnTo>
                    <a:pt x="264" y="945"/>
                  </a:lnTo>
                  <a:lnTo>
                    <a:pt x="223" y="919"/>
                  </a:lnTo>
                  <a:lnTo>
                    <a:pt x="184" y="891"/>
                  </a:lnTo>
                  <a:lnTo>
                    <a:pt x="148" y="858"/>
                  </a:lnTo>
                  <a:lnTo>
                    <a:pt x="115" y="822"/>
                  </a:lnTo>
                  <a:lnTo>
                    <a:pt x="86" y="782"/>
                  </a:lnTo>
                  <a:lnTo>
                    <a:pt x="59" y="739"/>
                  </a:lnTo>
                  <a:lnTo>
                    <a:pt x="38" y="694"/>
                  </a:lnTo>
                  <a:lnTo>
                    <a:pt x="19" y="640"/>
                  </a:lnTo>
                  <a:lnTo>
                    <a:pt x="6" y="585"/>
                  </a:lnTo>
                  <a:lnTo>
                    <a:pt x="0" y="530"/>
                  </a:lnTo>
                  <a:lnTo>
                    <a:pt x="0" y="474"/>
                  </a:lnTo>
                  <a:lnTo>
                    <a:pt x="6" y="419"/>
                  </a:lnTo>
                  <a:lnTo>
                    <a:pt x="19" y="364"/>
                  </a:lnTo>
                  <a:lnTo>
                    <a:pt x="38" y="310"/>
                  </a:lnTo>
                  <a:lnTo>
                    <a:pt x="59" y="265"/>
                  </a:lnTo>
                  <a:lnTo>
                    <a:pt x="85" y="222"/>
                  </a:lnTo>
                  <a:lnTo>
                    <a:pt x="113" y="183"/>
                  </a:lnTo>
                  <a:lnTo>
                    <a:pt x="146" y="147"/>
                  </a:lnTo>
                  <a:lnTo>
                    <a:pt x="182" y="114"/>
                  </a:lnTo>
                  <a:lnTo>
                    <a:pt x="221" y="85"/>
                  </a:lnTo>
                  <a:lnTo>
                    <a:pt x="264" y="59"/>
                  </a:lnTo>
                  <a:lnTo>
                    <a:pt x="309" y="38"/>
                  </a:lnTo>
                  <a:lnTo>
                    <a:pt x="355" y="21"/>
                  </a:lnTo>
                  <a:lnTo>
                    <a:pt x="404" y="10"/>
                  </a:lnTo>
                  <a:lnTo>
                    <a:pt x="452" y="2"/>
                  </a:lnTo>
                  <a:lnTo>
                    <a:pt x="5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237"/>
            <p:cNvSpPr>
              <a:spLocks noEditPoints="1"/>
            </p:cNvSpPr>
            <p:nvPr/>
          </p:nvSpPr>
          <p:spPr bwMode="auto">
            <a:xfrm>
              <a:off x="5332413" y="3462338"/>
              <a:ext cx="550863" cy="550863"/>
            </a:xfrm>
            <a:custGeom>
              <a:avLst/>
              <a:gdLst>
                <a:gd name="T0" fmla="*/ 1427 w 3474"/>
                <a:gd name="T1" fmla="*/ 171 h 3476"/>
                <a:gd name="T2" fmla="*/ 1048 w 3474"/>
                <a:gd name="T3" fmla="*/ 298 h 3476"/>
                <a:gd name="T4" fmla="*/ 717 w 3474"/>
                <a:gd name="T5" fmla="*/ 510 h 3476"/>
                <a:gd name="T6" fmla="*/ 449 w 3474"/>
                <a:gd name="T7" fmla="*/ 795 h 3476"/>
                <a:gd name="T8" fmla="*/ 257 w 3474"/>
                <a:gd name="T9" fmla="*/ 1140 h 3476"/>
                <a:gd name="T10" fmla="*/ 154 w 3474"/>
                <a:gd name="T11" fmla="*/ 1530 h 3476"/>
                <a:gd name="T12" fmla="*/ 154 w 3474"/>
                <a:gd name="T13" fmla="*/ 1946 h 3476"/>
                <a:gd name="T14" fmla="*/ 257 w 3474"/>
                <a:gd name="T15" fmla="*/ 2336 h 3476"/>
                <a:gd name="T16" fmla="*/ 449 w 3474"/>
                <a:gd name="T17" fmla="*/ 2680 h 3476"/>
                <a:gd name="T18" fmla="*/ 717 w 3474"/>
                <a:gd name="T19" fmla="*/ 2966 h 3476"/>
                <a:gd name="T20" fmla="*/ 1048 w 3474"/>
                <a:gd name="T21" fmla="*/ 3178 h 3476"/>
                <a:gd name="T22" fmla="*/ 1427 w 3474"/>
                <a:gd name="T23" fmla="*/ 3305 h 3476"/>
                <a:gd name="T24" fmla="*/ 1842 w 3474"/>
                <a:gd name="T25" fmla="*/ 3332 h 3476"/>
                <a:gd name="T26" fmla="*/ 2241 w 3474"/>
                <a:gd name="T27" fmla="*/ 3253 h 3476"/>
                <a:gd name="T28" fmla="*/ 2598 w 3474"/>
                <a:gd name="T29" fmla="*/ 3082 h 3476"/>
                <a:gd name="T30" fmla="*/ 2899 w 3474"/>
                <a:gd name="T31" fmla="*/ 2831 h 3476"/>
                <a:gd name="T32" fmla="*/ 3131 w 3474"/>
                <a:gd name="T33" fmla="*/ 2515 h 3476"/>
                <a:gd name="T34" fmla="*/ 3280 w 3474"/>
                <a:gd name="T35" fmla="*/ 2146 h 3476"/>
                <a:gd name="T36" fmla="*/ 3333 w 3474"/>
                <a:gd name="T37" fmla="*/ 1737 h 3476"/>
                <a:gd name="T38" fmla="*/ 3280 w 3474"/>
                <a:gd name="T39" fmla="*/ 1330 h 3476"/>
                <a:gd name="T40" fmla="*/ 3131 w 3474"/>
                <a:gd name="T41" fmla="*/ 961 h 3476"/>
                <a:gd name="T42" fmla="*/ 2899 w 3474"/>
                <a:gd name="T43" fmla="*/ 645 h 3476"/>
                <a:gd name="T44" fmla="*/ 2598 w 3474"/>
                <a:gd name="T45" fmla="*/ 394 h 3476"/>
                <a:gd name="T46" fmla="*/ 2241 w 3474"/>
                <a:gd name="T47" fmla="*/ 223 h 3476"/>
                <a:gd name="T48" fmla="*/ 1842 w 3474"/>
                <a:gd name="T49" fmla="*/ 144 h 3476"/>
                <a:gd name="T50" fmla="*/ 1947 w 3474"/>
                <a:gd name="T51" fmla="*/ 13 h 3476"/>
                <a:gd name="T52" fmla="*/ 2342 w 3474"/>
                <a:gd name="T53" fmla="*/ 109 h 3476"/>
                <a:gd name="T54" fmla="*/ 2696 w 3474"/>
                <a:gd name="T55" fmla="*/ 290 h 3476"/>
                <a:gd name="T56" fmla="*/ 2999 w 3474"/>
                <a:gd name="T57" fmla="*/ 545 h 3476"/>
                <a:gd name="T58" fmla="*/ 3236 w 3474"/>
                <a:gd name="T59" fmla="*/ 862 h 3476"/>
                <a:gd name="T60" fmla="*/ 3397 w 3474"/>
                <a:gd name="T61" fmla="*/ 1228 h 3476"/>
                <a:gd name="T62" fmla="*/ 3470 w 3474"/>
                <a:gd name="T63" fmla="*/ 1632 h 3476"/>
                <a:gd name="T64" fmla="*/ 3445 w 3474"/>
                <a:gd name="T65" fmla="*/ 2050 h 3476"/>
                <a:gd name="T66" fmla="*/ 3327 w 3474"/>
                <a:gd name="T67" fmla="*/ 2437 h 3476"/>
                <a:gd name="T68" fmla="*/ 3126 w 3474"/>
                <a:gd name="T69" fmla="*/ 2779 h 3476"/>
                <a:gd name="T70" fmla="*/ 2855 w 3474"/>
                <a:gd name="T71" fmla="*/ 3066 h 3476"/>
                <a:gd name="T72" fmla="*/ 2525 w 3474"/>
                <a:gd name="T73" fmla="*/ 3285 h 3476"/>
                <a:gd name="T74" fmla="*/ 2149 w 3474"/>
                <a:gd name="T75" fmla="*/ 3426 h 3476"/>
                <a:gd name="T76" fmla="*/ 1736 w 3474"/>
                <a:gd name="T77" fmla="*/ 3476 h 3476"/>
                <a:gd name="T78" fmla="*/ 1325 w 3474"/>
                <a:gd name="T79" fmla="*/ 3426 h 3476"/>
                <a:gd name="T80" fmla="*/ 948 w 3474"/>
                <a:gd name="T81" fmla="*/ 3285 h 3476"/>
                <a:gd name="T82" fmla="*/ 619 w 3474"/>
                <a:gd name="T83" fmla="*/ 3066 h 3476"/>
                <a:gd name="T84" fmla="*/ 348 w 3474"/>
                <a:gd name="T85" fmla="*/ 2779 h 3476"/>
                <a:gd name="T86" fmla="*/ 147 w 3474"/>
                <a:gd name="T87" fmla="*/ 2437 h 3476"/>
                <a:gd name="T88" fmla="*/ 28 w 3474"/>
                <a:gd name="T89" fmla="*/ 2050 h 3476"/>
                <a:gd name="T90" fmla="*/ 0 w 3474"/>
                <a:gd name="T91" fmla="*/ 1737 h 3476"/>
                <a:gd name="T92" fmla="*/ 50 w 3474"/>
                <a:gd name="T93" fmla="*/ 1326 h 3476"/>
                <a:gd name="T94" fmla="*/ 190 w 3474"/>
                <a:gd name="T95" fmla="*/ 949 h 3476"/>
                <a:gd name="T96" fmla="*/ 409 w 3474"/>
                <a:gd name="T97" fmla="*/ 619 h 3476"/>
                <a:gd name="T98" fmla="*/ 696 w 3474"/>
                <a:gd name="T99" fmla="*/ 348 h 3476"/>
                <a:gd name="T100" fmla="*/ 1038 w 3474"/>
                <a:gd name="T101" fmla="*/ 147 h 3476"/>
                <a:gd name="T102" fmla="*/ 1425 w 3474"/>
                <a:gd name="T103" fmla="*/ 29 h 3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74" h="3476">
                  <a:moveTo>
                    <a:pt x="1736" y="141"/>
                  </a:moveTo>
                  <a:lnTo>
                    <a:pt x="1632" y="144"/>
                  </a:lnTo>
                  <a:lnTo>
                    <a:pt x="1529" y="154"/>
                  </a:lnTo>
                  <a:lnTo>
                    <a:pt x="1427" y="171"/>
                  </a:lnTo>
                  <a:lnTo>
                    <a:pt x="1329" y="194"/>
                  </a:lnTo>
                  <a:lnTo>
                    <a:pt x="1233" y="223"/>
                  </a:lnTo>
                  <a:lnTo>
                    <a:pt x="1139" y="257"/>
                  </a:lnTo>
                  <a:lnTo>
                    <a:pt x="1048" y="298"/>
                  </a:lnTo>
                  <a:lnTo>
                    <a:pt x="960" y="343"/>
                  </a:lnTo>
                  <a:lnTo>
                    <a:pt x="875" y="394"/>
                  </a:lnTo>
                  <a:lnTo>
                    <a:pt x="795" y="449"/>
                  </a:lnTo>
                  <a:lnTo>
                    <a:pt x="717" y="510"/>
                  </a:lnTo>
                  <a:lnTo>
                    <a:pt x="644" y="575"/>
                  </a:lnTo>
                  <a:lnTo>
                    <a:pt x="574" y="645"/>
                  </a:lnTo>
                  <a:lnTo>
                    <a:pt x="510" y="718"/>
                  </a:lnTo>
                  <a:lnTo>
                    <a:pt x="449" y="795"/>
                  </a:lnTo>
                  <a:lnTo>
                    <a:pt x="393" y="876"/>
                  </a:lnTo>
                  <a:lnTo>
                    <a:pt x="343" y="961"/>
                  </a:lnTo>
                  <a:lnTo>
                    <a:pt x="297" y="1049"/>
                  </a:lnTo>
                  <a:lnTo>
                    <a:pt x="257" y="1140"/>
                  </a:lnTo>
                  <a:lnTo>
                    <a:pt x="222" y="1234"/>
                  </a:lnTo>
                  <a:lnTo>
                    <a:pt x="193" y="1330"/>
                  </a:lnTo>
                  <a:lnTo>
                    <a:pt x="170" y="1429"/>
                  </a:lnTo>
                  <a:lnTo>
                    <a:pt x="154" y="1530"/>
                  </a:lnTo>
                  <a:lnTo>
                    <a:pt x="144" y="1633"/>
                  </a:lnTo>
                  <a:lnTo>
                    <a:pt x="141" y="1737"/>
                  </a:lnTo>
                  <a:lnTo>
                    <a:pt x="144" y="1842"/>
                  </a:lnTo>
                  <a:lnTo>
                    <a:pt x="154" y="1946"/>
                  </a:lnTo>
                  <a:lnTo>
                    <a:pt x="170" y="2046"/>
                  </a:lnTo>
                  <a:lnTo>
                    <a:pt x="193" y="2146"/>
                  </a:lnTo>
                  <a:lnTo>
                    <a:pt x="222" y="2242"/>
                  </a:lnTo>
                  <a:lnTo>
                    <a:pt x="257" y="2336"/>
                  </a:lnTo>
                  <a:lnTo>
                    <a:pt x="297" y="2427"/>
                  </a:lnTo>
                  <a:lnTo>
                    <a:pt x="343" y="2515"/>
                  </a:lnTo>
                  <a:lnTo>
                    <a:pt x="393" y="2600"/>
                  </a:lnTo>
                  <a:lnTo>
                    <a:pt x="449" y="2680"/>
                  </a:lnTo>
                  <a:lnTo>
                    <a:pt x="510" y="2757"/>
                  </a:lnTo>
                  <a:lnTo>
                    <a:pt x="574" y="2831"/>
                  </a:lnTo>
                  <a:lnTo>
                    <a:pt x="644" y="2901"/>
                  </a:lnTo>
                  <a:lnTo>
                    <a:pt x="717" y="2966"/>
                  </a:lnTo>
                  <a:lnTo>
                    <a:pt x="795" y="3026"/>
                  </a:lnTo>
                  <a:lnTo>
                    <a:pt x="875" y="3082"/>
                  </a:lnTo>
                  <a:lnTo>
                    <a:pt x="960" y="3133"/>
                  </a:lnTo>
                  <a:lnTo>
                    <a:pt x="1048" y="3178"/>
                  </a:lnTo>
                  <a:lnTo>
                    <a:pt x="1139" y="3219"/>
                  </a:lnTo>
                  <a:lnTo>
                    <a:pt x="1233" y="3253"/>
                  </a:lnTo>
                  <a:lnTo>
                    <a:pt x="1329" y="3282"/>
                  </a:lnTo>
                  <a:lnTo>
                    <a:pt x="1427" y="3305"/>
                  </a:lnTo>
                  <a:lnTo>
                    <a:pt x="1529" y="3321"/>
                  </a:lnTo>
                  <a:lnTo>
                    <a:pt x="1632" y="3332"/>
                  </a:lnTo>
                  <a:lnTo>
                    <a:pt x="1736" y="3335"/>
                  </a:lnTo>
                  <a:lnTo>
                    <a:pt x="1842" y="3332"/>
                  </a:lnTo>
                  <a:lnTo>
                    <a:pt x="1945" y="3321"/>
                  </a:lnTo>
                  <a:lnTo>
                    <a:pt x="2045" y="3305"/>
                  </a:lnTo>
                  <a:lnTo>
                    <a:pt x="2144" y="3282"/>
                  </a:lnTo>
                  <a:lnTo>
                    <a:pt x="2241" y="3253"/>
                  </a:lnTo>
                  <a:lnTo>
                    <a:pt x="2335" y="3219"/>
                  </a:lnTo>
                  <a:lnTo>
                    <a:pt x="2426" y="3178"/>
                  </a:lnTo>
                  <a:lnTo>
                    <a:pt x="2513" y="3133"/>
                  </a:lnTo>
                  <a:lnTo>
                    <a:pt x="2598" y="3082"/>
                  </a:lnTo>
                  <a:lnTo>
                    <a:pt x="2678" y="3026"/>
                  </a:lnTo>
                  <a:lnTo>
                    <a:pt x="2757" y="2966"/>
                  </a:lnTo>
                  <a:lnTo>
                    <a:pt x="2830" y="2901"/>
                  </a:lnTo>
                  <a:lnTo>
                    <a:pt x="2899" y="2831"/>
                  </a:lnTo>
                  <a:lnTo>
                    <a:pt x="2964" y="2757"/>
                  </a:lnTo>
                  <a:lnTo>
                    <a:pt x="3024" y="2680"/>
                  </a:lnTo>
                  <a:lnTo>
                    <a:pt x="3080" y="2600"/>
                  </a:lnTo>
                  <a:lnTo>
                    <a:pt x="3131" y="2515"/>
                  </a:lnTo>
                  <a:lnTo>
                    <a:pt x="3176" y="2427"/>
                  </a:lnTo>
                  <a:lnTo>
                    <a:pt x="3217" y="2336"/>
                  </a:lnTo>
                  <a:lnTo>
                    <a:pt x="3252" y="2242"/>
                  </a:lnTo>
                  <a:lnTo>
                    <a:pt x="3280" y="2146"/>
                  </a:lnTo>
                  <a:lnTo>
                    <a:pt x="3303" y="2046"/>
                  </a:lnTo>
                  <a:lnTo>
                    <a:pt x="3319" y="1946"/>
                  </a:lnTo>
                  <a:lnTo>
                    <a:pt x="3330" y="1842"/>
                  </a:lnTo>
                  <a:lnTo>
                    <a:pt x="3333" y="1737"/>
                  </a:lnTo>
                  <a:lnTo>
                    <a:pt x="3330" y="1633"/>
                  </a:lnTo>
                  <a:lnTo>
                    <a:pt x="3319" y="1530"/>
                  </a:lnTo>
                  <a:lnTo>
                    <a:pt x="3303" y="1429"/>
                  </a:lnTo>
                  <a:lnTo>
                    <a:pt x="3280" y="1330"/>
                  </a:lnTo>
                  <a:lnTo>
                    <a:pt x="3252" y="1234"/>
                  </a:lnTo>
                  <a:lnTo>
                    <a:pt x="3217" y="1140"/>
                  </a:lnTo>
                  <a:lnTo>
                    <a:pt x="3176" y="1049"/>
                  </a:lnTo>
                  <a:lnTo>
                    <a:pt x="3131" y="961"/>
                  </a:lnTo>
                  <a:lnTo>
                    <a:pt x="3080" y="876"/>
                  </a:lnTo>
                  <a:lnTo>
                    <a:pt x="3024" y="795"/>
                  </a:lnTo>
                  <a:lnTo>
                    <a:pt x="2964" y="718"/>
                  </a:lnTo>
                  <a:lnTo>
                    <a:pt x="2899" y="645"/>
                  </a:lnTo>
                  <a:lnTo>
                    <a:pt x="2830" y="575"/>
                  </a:lnTo>
                  <a:lnTo>
                    <a:pt x="2757" y="510"/>
                  </a:lnTo>
                  <a:lnTo>
                    <a:pt x="2678" y="449"/>
                  </a:lnTo>
                  <a:lnTo>
                    <a:pt x="2598" y="394"/>
                  </a:lnTo>
                  <a:lnTo>
                    <a:pt x="2513" y="343"/>
                  </a:lnTo>
                  <a:lnTo>
                    <a:pt x="2426" y="298"/>
                  </a:lnTo>
                  <a:lnTo>
                    <a:pt x="2335" y="257"/>
                  </a:lnTo>
                  <a:lnTo>
                    <a:pt x="2241" y="223"/>
                  </a:lnTo>
                  <a:lnTo>
                    <a:pt x="2144" y="194"/>
                  </a:lnTo>
                  <a:lnTo>
                    <a:pt x="2045" y="171"/>
                  </a:lnTo>
                  <a:lnTo>
                    <a:pt x="1945" y="154"/>
                  </a:lnTo>
                  <a:lnTo>
                    <a:pt x="1842" y="144"/>
                  </a:lnTo>
                  <a:lnTo>
                    <a:pt x="1736" y="141"/>
                  </a:lnTo>
                  <a:close/>
                  <a:moveTo>
                    <a:pt x="1736" y="0"/>
                  </a:moveTo>
                  <a:lnTo>
                    <a:pt x="1842" y="4"/>
                  </a:lnTo>
                  <a:lnTo>
                    <a:pt x="1947" y="13"/>
                  </a:lnTo>
                  <a:lnTo>
                    <a:pt x="2048" y="29"/>
                  </a:lnTo>
                  <a:lnTo>
                    <a:pt x="2149" y="50"/>
                  </a:lnTo>
                  <a:lnTo>
                    <a:pt x="2246" y="77"/>
                  </a:lnTo>
                  <a:lnTo>
                    <a:pt x="2342" y="109"/>
                  </a:lnTo>
                  <a:lnTo>
                    <a:pt x="2435" y="147"/>
                  </a:lnTo>
                  <a:lnTo>
                    <a:pt x="2525" y="190"/>
                  </a:lnTo>
                  <a:lnTo>
                    <a:pt x="2613" y="238"/>
                  </a:lnTo>
                  <a:lnTo>
                    <a:pt x="2696" y="290"/>
                  </a:lnTo>
                  <a:lnTo>
                    <a:pt x="2778" y="348"/>
                  </a:lnTo>
                  <a:lnTo>
                    <a:pt x="2855" y="410"/>
                  </a:lnTo>
                  <a:lnTo>
                    <a:pt x="2929" y="475"/>
                  </a:lnTo>
                  <a:lnTo>
                    <a:pt x="2999" y="545"/>
                  </a:lnTo>
                  <a:lnTo>
                    <a:pt x="3064" y="619"/>
                  </a:lnTo>
                  <a:lnTo>
                    <a:pt x="3126" y="697"/>
                  </a:lnTo>
                  <a:lnTo>
                    <a:pt x="3183" y="778"/>
                  </a:lnTo>
                  <a:lnTo>
                    <a:pt x="3236" y="862"/>
                  </a:lnTo>
                  <a:lnTo>
                    <a:pt x="3283" y="949"/>
                  </a:lnTo>
                  <a:lnTo>
                    <a:pt x="3327" y="1039"/>
                  </a:lnTo>
                  <a:lnTo>
                    <a:pt x="3365" y="1132"/>
                  </a:lnTo>
                  <a:lnTo>
                    <a:pt x="3397" y="1228"/>
                  </a:lnTo>
                  <a:lnTo>
                    <a:pt x="3424" y="1326"/>
                  </a:lnTo>
                  <a:lnTo>
                    <a:pt x="3445" y="1426"/>
                  </a:lnTo>
                  <a:lnTo>
                    <a:pt x="3461" y="1528"/>
                  </a:lnTo>
                  <a:lnTo>
                    <a:pt x="3470" y="1632"/>
                  </a:lnTo>
                  <a:lnTo>
                    <a:pt x="3474" y="1737"/>
                  </a:lnTo>
                  <a:lnTo>
                    <a:pt x="3470" y="1843"/>
                  </a:lnTo>
                  <a:lnTo>
                    <a:pt x="3461" y="1947"/>
                  </a:lnTo>
                  <a:lnTo>
                    <a:pt x="3445" y="2050"/>
                  </a:lnTo>
                  <a:lnTo>
                    <a:pt x="3424" y="2150"/>
                  </a:lnTo>
                  <a:lnTo>
                    <a:pt x="3397" y="2247"/>
                  </a:lnTo>
                  <a:lnTo>
                    <a:pt x="3365" y="2344"/>
                  </a:lnTo>
                  <a:lnTo>
                    <a:pt x="3327" y="2437"/>
                  </a:lnTo>
                  <a:lnTo>
                    <a:pt x="3283" y="2527"/>
                  </a:lnTo>
                  <a:lnTo>
                    <a:pt x="3236" y="2613"/>
                  </a:lnTo>
                  <a:lnTo>
                    <a:pt x="3183" y="2698"/>
                  </a:lnTo>
                  <a:lnTo>
                    <a:pt x="3126" y="2779"/>
                  </a:lnTo>
                  <a:lnTo>
                    <a:pt x="3064" y="2857"/>
                  </a:lnTo>
                  <a:lnTo>
                    <a:pt x="2999" y="2930"/>
                  </a:lnTo>
                  <a:lnTo>
                    <a:pt x="2929" y="3001"/>
                  </a:lnTo>
                  <a:lnTo>
                    <a:pt x="2855" y="3066"/>
                  </a:lnTo>
                  <a:lnTo>
                    <a:pt x="2778" y="3128"/>
                  </a:lnTo>
                  <a:lnTo>
                    <a:pt x="2696" y="3185"/>
                  </a:lnTo>
                  <a:lnTo>
                    <a:pt x="2613" y="3238"/>
                  </a:lnTo>
                  <a:lnTo>
                    <a:pt x="2525" y="3285"/>
                  </a:lnTo>
                  <a:lnTo>
                    <a:pt x="2435" y="3329"/>
                  </a:lnTo>
                  <a:lnTo>
                    <a:pt x="2342" y="3367"/>
                  </a:lnTo>
                  <a:lnTo>
                    <a:pt x="2246" y="3398"/>
                  </a:lnTo>
                  <a:lnTo>
                    <a:pt x="2149" y="3426"/>
                  </a:lnTo>
                  <a:lnTo>
                    <a:pt x="2048" y="3447"/>
                  </a:lnTo>
                  <a:lnTo>
                    <a:pt x="1947" y="3463"/>
                  </a:lnTo>
                  <a:lnTo>
                    <a:pt x="1842" y="3472"/>
                  </a:lnTo>
                  <a:lnTo>
                    <a:pt x="1736" y="3476"/>
                  </a:lnTo>
                  <a:lnTo>
                    <a:pt x="1632" y="3472"/>
                  </a:lnTo>
                  <a:lnTo>
                    <a:pt x="1527" y="3463"/>
                  </a:lnTo>
                  <a:lnTo>
                    <a:pt x="1425" y="3447"/>
                  </a:lnTo>
                  <a:lnTo>
                    <a:pt x="1325" y="3426"/>
                  </a:lnTo>
                  <a:lnTo>
                    <a:pt x="1227" y="3398"/>
                  </a:lnTo>
                  <a:lnTo>
                    <a:pt x="1131" y="3367"/>
                  </a:lnTo>
                  <a:lnTo>
                    <a:pt x="1038" y="3329"/>
                  </a:lnTo>
                  <a:lnTo>
                    <a:pt x="948" y="3285"/>
                  </a:lnTo>
                  <a:lnTo>
                    <a:pt x="861" y="3238"/>
                  </a:lnTo>
                  <a:lnTo>
                    <a:pt x="777" y="3185"/>
                  </a:lnTo>
                  <a:lnTo>
                    <a:pt x="696" y="3128"/>
                  </a:lnTo>
                  <a:lnTo>
                    <a:pt x="619" y="3066"/>
                  </a:lnTo>
                  <a:lnTo>
                    <a:pt x="545" y="3001"/>
                  </a:lnTo>
                  <a:lnTo>
                    <a:pt x="475" y="2930"/>
                  </a:lnTo>
                  <a:lnTo>
                    <a:pt x="409" y="2857"/>
                  </a:lnTo>
                  <a:lnTo>
                    <a:pt x="348" y="2779"/>
                  </a:lnTo>
                  <a:lnTo>
                    <a:pt x="291" y="2698"/>
                  </a:lnTo>
                  <a:lnTo>
                    <a:pt x="238" y="2613"/>
                  </a:lnTo>
                  <a:lnTo>
                    <a:pt x="190" y="2527"/>
                  </a:lnTo>
                  <a:lnTo>
                    <a:pt x="147" y="2437"/>
                  </a:lnTo>
                  <a:lnTo>
                    <a:pt x="109" y="2344"/>
                  </a:lnTo>
                  <a:lnTo>
                    <a:pt x="76" y="2247"/>
                  </a:lnTo>
                  <a:lnTo>
                    <a:pt x="50" y="2150"/>
                  </a:lnTo>
                  <a:lnTo>
                    <a:pt x="28" y="2050"/>
                  </a:lnTo>
                  <a:lnTo>
                    <a:pt x="13" y="1947"/>
                  </a:lnTo>
                  <a:lnTo>
                    <a:pt x="3" y="1843"/>
                  </a:lnTo>
                  <a:lnTo>
                    <a:pt x="0" y="1737"/>
                  </a:lnTo>
                  <a:lnTo>
                    <a:pt x="0" y="1737"/>
                  </a:lnTo>
                  <a:lnTo>
                    <a:pt x="3" y="1632"/>
                  </a:lnTo>
                  <a:lnTo>
                    <a:pt x="13" y="1528"/>
                  </a:lnTo>
                  <a:lnTo>
                    <a:pt x="28" y="1426"/>
                  </a:lnTo>
                  <a:lnTo>
                    <a:pt x="50" y="1326"/>
                  </a:lnTo>
                  <a:lnTo>
                    <a:pt x="76" y="1228"/>
                  </a:lnTo>
                  <a:lnTo>
                    <a:pt x="109" y="1132"/>
                  </a:lnTo>
                  <a:lnTo>
                    <a:pt x="147" y="1039"/>
                  </a:lnTo>
                  <a:lnTo>
                    <a:pt x="190" y="949"/>
                  </a:lnTo>
                  <a:lnTo>
                    <a:pt x="238" y="862"/>
                  </a:lnTo>
                  <a:lnTo>
                    <a:pt x="291" y="778"/>
                  </a:lnTo>
                  <a:lnTo>
                    <a:pt x="348" y="697"/>
                  </a:lnTo>
                  <a:lnTo>
                    <a:pt x="409" y="619"/>
                  </a:lnTo>
                  <a:lnTo>
                    <a:pt x="475" y="545"/>
                  </a:lnTo>
                  <a:lnTo>
                    <a:pt x="545" y="475"/>
                  </a:lnTo>
                  <a:lnTo>
                    <a:pt x="619" y="410"/>
                  </a:lnTo>
                  <a:lnTo>
                    <a:pt x="696" y="348"/>
                  </a:lnTo>
                  <a:lnTo>
                    <a:pt x="777" y="290"/>
                  </a:lnTo>
                  <a:lnTo>
                    <a:pt x="861" y="238"/>
                  </a:lnTo>
                  <a:lnTo>
                    <a:pt x="948" y="190"/>
                  </a:lnTo>
                  <a:lnTo>
                    <a:pt x="1038" y="147"/>
                  </a:lnTo>
                  <a:lnTo>
                    <a:pt x="1131" y="109"/>
                  </a:lnTo>
                  <a:lnTo>
                    <a:pt x="1227" y="77"/>
                  </a:lnTo>
                  <a:lnTo>
                    <a:pt x="1325" y="50"/>
                  </a:lnTo>
                  <a:lnTo>
                    <a:pt x="1425" y="29"/>
                  </a:lnTo>
                  <a:lnTo>
                    <a:pt x="1527" y="13"/>
                  </a:lnTo>
                  <a:lnTo>
                    <a:pt x="1632" y="4"/>
                  </a:lnTo>
                  <a:lnTo>
                    <a:pt x="17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8" name="Group 850"/>
          <p:cNvGrpSpPr/>
          <p:nvPr/>
        </p:nvGrpSpPr>
        <p:grpSpPr>
          <a:xfrm>
            <a:off x="7457023" y="2353239"/>
            <a:ext cx="552450" cy="546100"/>
            <a:chOff x="4356100" y="3465513"/>
            <a:chExt cx="552450" cy="546100"/>
          </a:xfrm>
          <a:solidFill>
            <a:srgbClr val="000000"/>
          </a:solidFill>
        </p:grpSpPr>
        <p:sp>
          <p:nvSpPr>
            <p:cNvPr id="779" name="Freeform 242"/>
            <p:cNvSpPr>
              <a:spLocks/>
            </p:cNvSpPr>
            <p:nvPr/>
          </p:nvSpPr>
          <p:spPr bwMode="auto">
            <a:xfrm>
              <a:off x="4486275" y="3465513"/>
              <a:ext cx="422275" cy="422275"/>
            </a:xfrm>
            <a:custGeom>
              <a:avLst/>
              <a:gdLst>
                <a:gd name="T0" fmla="*/ 2000 w 2664"/>
                <a:gd name="T1" fmla="*/ 115 h 2664"/>
                <a:gd name="T2" fmla="*/ 2063 w 2664"/>
                <a:gd name="T3" fmla="*/ 268 h 2664"/>
                <a:gd name="T4" fmla="*/ 2150 w 2664"/>
                <a:gd name="T5" fmla="*/ 560 h 2664"/>
                <a:gd name="T6" fmla="*/ 2425 w 2664"/>
                <a:gd name="T7" fmla="*/ 602 h 2664"/>
                <a:gd name="T8" fmla="*/ 2566 w 2664"/>
                <a:gd name="T9" fmla="*/ 688 h 2664"/>
                <a:gd name="T10" fmla="*/ 2660 w 2664"/>
                <a:gd name="T11" fmla="*/ 999 h 2664"/>
                <a:gd name="T12" fmla="*/ 2552 w 2664"/>
                <a:gd name="T13" fmla="*/ 1126 h 2664"/>
                <a:gd name="T14" fmla="*/ 2552 w 2664"/>
                <a:gd name="T15" fmla="*/ 1538 h 2664"/>
                <a:gd name="T16" fmla="*/ 2660 w 2664"/>
                <a:gd name="T17" fmla="*/ 1662 h 2664"/>
                <a:gd name="T18" fmla="*/ 2565 w 2664"/>
                <a:gd name="T19" fmla="*/ 1976 h 2664"/>
                <a:gd name="T20" fmla="*/ 2426 w 2664"/>
                <a:gd name="T21" fmla="*/ 2062 h 2664"/>
                <a:gd name="T22" fmla="*/ 2149 w 2664"/>
                <a:gd name="T23" fmla="*/ 2103 h 2664"/>
                <a:gd name="T24" fmla="*/ 2062 w 2664"/>
                <a:gd name="T25" fmla="*/ 2395 h 2664"/>
                <a:gd name="T26" fmla="*/ 1999 w 2664"/>
                <a:gd name="T27" fmla="*/ 2548 h 2664"/>
                <a:gd name="T28" fmla="*/ 1706 w 2664"/>
                <a:gd name="T29" fmla="*/ 2664 h 2664"/>
                <a:gd name="T30" fmla="*/ 1551 w 2664"/>
                <a:gd name="T31" fmla="*/ 2576 h 2664"/>
                <a:gd name="T32" fmla="*/ 1481 w 2664"/>
                <a:gd name="T33" fmla="*/ 2322 h 2664"/>
                <a:gd name="T34" fmla="*/ 1579 w 2664"/>
                <a:gd name="T35" fmla="*/ 2308 h 2664"/>
                <a:gd name="T36" fmla="*/ 1691 w 2664"/>
                <a:gd name="T37" fmla="*/ 2520 h 2664"/>
                <a:gd name="T38" fmla="*/ 1914 w 2664"/>
                <a:gd name="T39" fmla="*/ 2435 h 2664"/>
                <a:gd name="T40" fmla="*/ 1849 w 2664"/>
                <a:gd name="T41" fmla="*/ 2216 h 2664"/>
                <a:gd name="T42" fmla="*/ 1982 w 2664"/>
                <a:gd name="T43" fmla="*/ 2071 h 2664"/>
                <a:gd name="T44" fmla="*/ 2179 w 2664"/>
                <a:gd name="T45" fmla="*/ 1854 h 2664"/>
                <a:gd name="T46" fmla="*/ 2421 w 2664"/>
                <a:gd name="T47" fmla="*/ 1921 h 2664"/>
                <a:gd name="T48" fmla="*/ 2524 w 2664"/>
                <a:gd name="T49" fmla="*/ 1696 h 2664"/>
                <a:gd name="T50" fmla="*/ 2310 w 2664"/>
                <a:gd name="T51" fmla="*/ 1578 h 2664"/>
                <a:gd name="T52" fmla="*/ 2316 w 2664"/>
                <a:gd name="T53" fmla="*/ 1293 h 2664"/>
                <a:gd name="T54" fmla="*/ 2322 w 2664"/>
                <a:gd name="T55" fmla="*/ 1072 h 2664"/>
                <a:gd name="T56" fmla="*/ 2525 w 2664"/>
                <a:gd name="T57" fmla="*/ 962 h 2664"/>
                <a:gd name="T58" fmla="*/ 2428 w 2664"/>
                <a:gd name="T59" fmla="*/ 745 h 2664"/>
                <a:gd name="T60" fmla="*/ 2180 w 2664"/>
                <a:gd name="T61" fmla="*/ 810 h 2664"/>
                <a:gd name="T62" fmla="*/ 1983 w 2664"/>
                <a:gd name="T63" fmla="*/ 593 h 2664"/>
                <a:gd name="T64" fmla="*/ 1850 w 2664"/>
                <a:gd name="T65" fmla="*/ 448 h 2664"/>
                <a:gd name="T66" fmla="*/ 1915 w 2664"/>
                <a:gd name="T67" fmla="*/ 228 h 2664"/>
                <a:gd name="T68" fmla="*/ 1686 w 2664"/>
                <a:gd name="T69" fmla="*/ 146 h 2664"/>
                <a:gd name="T70" fmla="*/ 1563 w 2664"/>
                <a:gd name="T71" fmla="*/ 364 h 2664"/>
                <a:gd name="T72" fmla="*/ 1218 w 2664"/>
                <a:gd name="T73" fmla="*/ 354 h 2664"/>
                <a:gd name="T74" fmla="*/ 1063 w 2664"/>
                <a:gd name="T75" fmla="*/ 325 h 2664"/>
                <a:gd name="T76" fmla="*/ 953 w 2664"/>
                <a:gd name="T77" fmla="*/ 139 h 2664"/>
                <a:gd name="T78" fmla="*/ 743 w 2664"/>
                <a:gd name="T79" fmla="*/ 255 h 2664"/>
                <a:gd name="T80" fmla="*/ 801 w 2664"/>
                <a:gd name="T81" fmla="*/ 501 h 2664"/>
                <a:gd name="T82" fmla="*/ 553 w 2664"/>
                <a:gd name="T83" fmla="*/ 732 h 2664"/>
                <a:gd name="T84" fmla="*/ 430 w 2664"/>
                <a:gd name="T85" fmla="*/ 810 h 2664"/>
                <a:gd name="T86" fmla="*/ 221 w 2664"/>
                <a:gd name="T87" fmla="*/ 757 h 2664"/>
                <a:gd name="T88" fmla="*/ 154 w 2664"/>
                <a:gd name="T89" fmla="*/ 988 h 2664"/>
                <a:gd name="T90" fmla="*/ 368 w 2664"/>
                <a:gd name="T91" fmla="*/ 1116 h 2664"/>
                <a:gd name="T92" fmla="*/ 309 w 2664"/>
                <a:gd name="T93" fmla="*/ 1195 h 2664"/>
                <a:gd name="T94" fmla="*/ 43 w 2664"/>
                <a:gd name="T95" fmla="*/ 1074 h 2664"/>
                <a:gd name="T96" fmla="*/ 4 w 2664"/>
                <a:gd name="T97" fmla="*/ 915 h 2664"/>
                <a:gd name="T98" fmla="*/ 159 w 2664"/>
                <a:gd name="T99" fmla="*/ 627 h 2664"/>
                <a:gd name="T100" fmla="*/ 324 w 2664"/>
                <a:gd name="T101" fmla="*/ 615 h 2664"/>
                <a:gd name="T102" fmla="*/ 660 w 2664"/>
                <a:gd name="T103" fmla="*/ 430 h 2664"/>
                <a:gd name="T104" fmla="*/ 616 w 2664"/>
                <a:gd name="T105" fmla="*/ 184 h 2664"/>
                <a:gd name="T106" fmla="*/ 889 w 2664"/>
                <a:gd name="T107" fmla="*/ 13 h 2664"/>
                <a:gd name="T108" fmla="*/ 1054 w 2664"/>
                <a:gd name="T109" fmla="*/ 27 h 2664"/>
                <a:gd name="T110" fmla="*/ 1252 w 2664"/>
                <a:gd name="T111" fmla="*/ 211 h 2664"/>
                <a:gd name="T112" fmla="*/ 1570 w 2664"/>
                <a:gd name="T113" fmla="*/ 62 h 2664"/>
                <a:gd name="T114" fmla="*/ 1720 w 2664"/>
                <a:gd name="T115" fmla="*/ 0 h 2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64" h="2664">
                  <a:moveTo>
                    <a:pt x="1720" y="0"/>
                  </a:moveTo>
                  <a:lnTo>
                    <a:pt x="1749" y="4"/>
                  </a:lnTo>
                  <a:lnTo>
                    <a:pt x="1777" y="13"/>
                  </a:lnTo>
                  <a:lnTo>
                    <a:pt x="1951" y="86"/>
                  </a:lnTo>
                  <a:lnTo>
                    <a:pt x="1977" y="98"/>
                  </a:lnTo>
                  <a:lnTo>
                    <a:pt x="2000" y="115"/>
                  </a:lnTo>
                  <a:lnTo>
                    <a:pt x="2020" y="135"/>
                  </a:lnTo>
                  <a:lnTo>
                    <a:pt x="2036" y="158"/>
                  </a:lnTo>
                  <a:lnTo>
                    <a:pt x="2050" y="185"/>
                  </a:lnTo>
                  <a:lnTo>
                    <a:pt x="2059" y="212"/>
                  </a:lnTo>
                  <a:lnTo>
                    <a:pt x="2063" y="240"/>
                  </a:lnTo>
                  <a:lnTo>
                    <a:pt x="2063" y="268"/>
                  </a:lnTo>
                  <a:lnTo>
                    <a:pt x="2059" y="296"/>
                  </a:lnTo>
                  <a:lnTo>
                    <a:pt x="2050" y="324"/>
                  </a:lnTo>
                  <a:lnTo>
                    <a:pt x="2005" y="431"/>
                  </a:lnTo>
                  <a:lnTo>
                    <a:pt x="2055" y="471"/>
                  </a:lnTo>
                  <a:lnTo>
                    <a:pt x="2104" y="515"/>
                  </a:lnTo>
                  <a:lnTo>
                    <a:pt x="2150" y="560"/>
                  </a:lnTo>
                  <a:lnTo>
                    <a:pt x="2193" y="608"/>
                  </a:lnTo>
                  <a:lnTo>
                    <a:pt x="2234" y="660"/>
                  </a:lnTo>
                  <a:lnTo>
                    <a:pt x="2341" y="615"/>
                  </a:lnTo>
                  <a:lnTo>
                    <a:pt x="2369" y="606"/>
                  </a:lnTo>
                  <a:lnTo>
                    <a:pt x="2396" y="602"/>
                  </a:lnTo>
                  <a:lnTo>
                    <a:pt x="2425" y="602"/>
                  </a:lnTo>
                  <a:lnTo>
                    <a:pt x="2453" y="606"/>
                  </a:lnTo>
                  <a:lnTo>
                    <a:pt x="2480" y="615"/>
                  </a:lnTo>
                  <a:lnTo>
                    <a:pt x="2506" y="628"/>
                  </a:lnTo>
                  <a:lnTo>
                    <a:pt x="2529" y="645"/>
                  </a:lnTo>
                  <a:lnTo>
                    <a:pt x="2549" y="665"/>
                  </a:lnTo>
                  <a:lnTo>
                    <a:pt x="2566" y="688"/>
                  </a:lnTo>
                  <a:lnTo>
                    <a:pt x="2580" y="714"/>
                  </a:lnTo>
                  <a:lnTo>
                    <a:pt x="2651" y="888"/>
                  </a:lnTo>
                  <a:lnTo>
                    <a:pt x="2660" y="915"/>
                  </a:lnTo>
                  <a:lnTo>
                    <a:pt x="2664" y="944"/>
                  </a:lnTo>
                  <a:lnTo>
                    <a:pt x="2664" y="971"/>
                  </a:lnTo>
                  <a:lnTo>
                    <a:pt x="2660" y="999"/>
                  </a:lnTo>
                  <a:lnTo>
                    <a:pt x="2651" y="1027"/>
                  </a:lnTo>
                  <a:lnTo>
                    <a:pt x="2638" y="1052"/>
                  </a:lnTo>
                  <a:lnTo>
                    <a:pt x="2621" y="1075"/>
                  </a:lnTo>
                  <a:lnTo>
                    <a:pt x="2601" y="1095"/>
                  </a:lnTo>
                  <a:lnTo>
                    <a:pt x="2577" y="1112"/>
                  </a:lnTo>
                  <a:lnTo>
                    <a:pt x="2552" y="1126"/>
                  </a:lnTo>
                  <a:lnTo>
                    <a:pt x="2445" y="1170"/>
                  </a:lnTo>
                  <a:lnTo>
                    <a:pt x="2453" y="1251"/>
                  </a:lnTo>
                  <a:lnTo>
                    <a:pt x="2456" y="1331"/>
                  </a:lnTo>
                  <a:lnTo>
                    <a:pt x="2453" y="1413"/>
                  </a:lnTo>
                  <a:lnTo>
                    <a:pt x="2445" y="1493"/>
                  </a:lnTo>
                  <a:lnTo>
                    <a:pt x="2552" y="1538"/>
                  </a:lnTo>
                  <a:lnTo>
                    <a:pt x="2579" y="1552"/>
                  </a:lnTo>
                  <a:lnTo>
                    <a:pt x="2602" y="1568"/>
                  </a:lnTo>
                  <a:lnTo>
                    <a:pt x="2622" y="1589"/>
                  </a:lnTo>
                  <a:lnTo>
                    <a:pt x="2638" y="1612"/>
                  </a:lnTo>
                  <a:lnTo>
                    <a:pt x="2650" y="1636"/>
                  </a:lnTo>
                  <a:lnTo>
                    <a:pt x="2660" y="1662"/>
                  </a:lnTo>
                  <a:lnTo>
                    <a:pt x="2664" y="1691"/>
                  </a:lnTo>
                  <a:lnTo>
                    <a:pt x="2664" y="1719"/>
                  </a:lnTo>
                  <a:lnTo>
                    <a:pt x="2660" y="1748"/>
                  </a:lnTo>
                  <a:lnTo>
                    <a:pt x="2651" y="1775"/>
                  </a:lnTo>
                  <a:lnTo>
                    <a:pt x="2579" y="1949"/>
                  </a:lnTo>
                  <a:lnTo>
                    <a:pt x="2565" y="1976"/>
                  </a:lnTo>
                  <a:lnTo>
                    <a:pt x="2548" y="2000"/>
                  </a:lnTo>
                  <a:lnTo>
                    <a:pt x="2528" y="2019"/>
                  </a:lnTo>
                  <a:lnTo>
                    <a:pt x="2505" y="2035"/>
                  </a:lnTo>
                  <a:lnTo>
                    <a:pt x="2479" y="2048"/>
                  </a:lnTo>
                  <a:lnTo>
                    <a:pt x="2453" y="2056"/>
                  </a:lnTo>
                  <a:lnTo>
                    <a:pt x="2426" y="2062"/>
                  </a:lnTo>
                  <a:lnTo>
                    <a:pt x="2397" y="2062"/>
                  </a:lnTo>
                  <a:lnTo>
                    <a:pt x="2369" y="2058"/>
                  </a:lnTo>
                  <a:lnTo>
                    <a:pt x="2340" y="2048"/>
                  </a:lnTo>
                  <a:lnTo>
                    <a:pt x="2233" y="2004"/>
                  </a:lnTo>
                  <a:lnTo>
                    <a:pt x="2192" y="2054"/>
                  </a:lnTo>
                  <a:lnTo>
                    <a:pt x="2149" y="2103"/>
                  </a:lnTo>
                  <a:lnTo>
                    <a:pt x="2103" y="2149"/>
                  </a:lnTo>
                  <a:lnTo>
                    <a:pt x="2054" y="2191"/>
                  </a:lnTo>
                  <a:lnTo>
                    <a:pt x="2004" y="2232"/>
                  </a:lnTo>
                  <a:lnTo>
                    <a:pt x="2048" y="2340"/>
                  </a:lnTo>
                  <a:lnTo>
                    <a:pt x="2058" y="2367"/>
                  </a:lnTo>
                  <a:lnTo>
                    <a:pt x="2062" y="2395"/>
                  </a:lnTo>
                  <a:lnTo>
                    <a:pt x="2062" y="2423"/>
                  </a:lnTo>
                  <a:lnTo>
                    <a:pt x="2058" y="2452"/>
                  </a:lnTo>
                  <a:lnTo>
                    <a:pt x="2048" y="2479"/>
                  </a:lnTo>
                  <a:lnTo>
                    <a:pt x="2035" y="2504"/>
                  </a:lnTo>
                  <a:lnTo>
                    <a:pt x="2019" y="2528"/>
                  </a:lnTo>
                  <a:lnTo>
                    <a:pt x="1999" y="2548"/>
                  </a:lnTo>
                  <a:lnTo>
                    <a:pt x="1975" y="2564"/>
                  </a:lnTo>
                  <a:lnTo>
                    <a:pt x="1950" y="2578"/>
                  </a:lnTo>
                  <a:lnTo>
                    <a:pt x="1776" y="2650"/>
                  </a:lnTo>
                  <a:lnTo>
                    <a:pt x="1753" y="2657"/>
                  </a:lnTo>
                  <a:lnTo>
                    <a:pt x="1730" y="2661"/>
                  </a:lnTo>
                  <a:lnTo>
                    <a:pt x="1706" y="2664"/>
                  </a:lnTo>
                  <a:lnTo>
                    <a:pt x="1672" y="2660"/>
                  </a:lnTo>
                  <a:lnTo>
                    <a:pt x="1637" y="2650"/>
                  </a:lnTo>
                  <a:lnTo>
                    <a:pt x="1610" y="2636"/>
                  </a:lnTo>
                  <a:lnTo>
                    <a:pt x="1588" y="2619"/>
                  </a:lnTo>
                  <a:lnTo>
                    <a:pt x="1568" y="2599"/>
                  </a:lnTo>
                  <a:lnTo>
                    <a:pt x="1551" y="2576"/>
                  </a:lnTo>
                  <a:lnTo>
                    <a:pt x="1538" y="2551"/>
                  </a:lnTo>
                  <a:lnTo>
                    <a:pt x="1472" y="2391"/>
                  </a:lnTo>
                  <a:lnTo>
                    <a:pt x="1467" y="2373"/>
                  </a:lnTo>
                  <a:lnTo>
                    <a:pt x="1467" y="2355"/>
                  </a:lnTo>
                  <a:lnTo>
                    <a:pt x="1472" y="2338"/>
                  </a:lnTo>
                  <a:lnTo>
                    <a:pt x="1481" y="2322"/>
                  </a:lnTo>
                  <a:lnTo>
                    <a:pt x="1493" y="2309"/>
                  </a:lnTo>
                  <a:lnTo>
                    <a:pt x="1510" y="2299"/>
                  </a:lnTo>
                  <a:lnTo>
                    <a:pt x="1528" y="2295"/>
                  </a:lnTo>
                  <a:lnTo>
                    <a:pt x="1546" y="2295"/>
                  </a:lnTo>
                  <a:lnTo>
                    <a:pt x="1564" y="2300"/>
                  </a:lnTo>
                  <a:lnTo>
                    <a:pt x="1579" y="2308"/>
                  </a:lnTo>
                  <a:lnTo>
                    <a:pt x="1593" y="2321"/>
                  </a:lnTo>
                  <a:lnTo>
                    <a:pt x="1602" y="2338"/>
                  </a:lnTo>
                  <a:lnTo>
                    <a:pt x="1667" y="2497"/>
                  </a:lnTo>
                  <a:lnTo>
                    <a:pt x="1674" y="2508"/>
                  </a:lnTo>
                  <a:lnTo>
                    <a:pt x="1681" y="2515"/>
                  </a:lnTo>
                  <a:lnTo>
                    <a:pt x="1691" y="2520"/>
                  </a:lnTo>
                  <a:lnTo>
                    <a:pt x="1701" y="2523"/>
                  </a:lnTo>
                  <a:lnTo>
                    <a:pt x="1713" y="2523"/>
                  </a:lnTo>
                  <a:lnTo>
                    <a:pt x="1722" y="2520"/>
                  </a:lnTo>
                  <a:lnTo>
                    <a:pt x="1896" y="2449"/>
                  </a:lnTo>
                  <a:lnTo>
                    <a:pt x="1906" y="2443"/>
                  </a:lnTo>
                  <a:lnTo>
                    <a:pt x="1914" y="2435"/>
                  </a:lnTo>
                  <a:lnTo>
                    <a:pt x="1919" y="2425"/>
                  </a:lnTo>
                  <a:lnTo>
                    <a:pt x="1923" y="2415"/>
                  </a:lnTo>
                  <a:lnTo>
                    <a:pt x="1923" y="2404"/>
                  </a:lnTo>
                  <a:lnTo>
                    <a:pt x="1919" y="2394"/>
                  </a:lnTo>
                  <a:lnTo>
                    <a:pt x="1853" y="2235"/>
                  </a:lnTo>
                  <a:lnTo>
                    <a:pt x="1849" y="2216"/>
                  </a:lnTo>
                  <a:lnTo>
                    <a:pt x="1849" y="2197"/>
                  </a:lnTo>
                  <a:lnTo>
                    <a:pt x="1855" y="2178"/>
                  </a:lnTo>
                  <a:lnTo>
                    <a:pt x="1865" y="2162"/>
                  </a:lnTo>
                  <a:lnTo>
                    <a:pt x="1879" y="2149"/>
                  </a:lnTo>
                  <a:lnTo>
                    <a:pt x="1932" y="2111"/>
                  </a:lnTo>
                  <a:lnTo>
                    <a:pt x="1982" y="2071"/>
                  </a:lnTo>
                  <a:lnTo>
                    <a:pt x="2028" y="2027"/>
                  </a:lnTo>
                  <a:lnTo>
                    <a:pt x="2072" y="1981"/>
                  </a:lnTo>
                  <a:lnTo>
                    <a:pt x="2112" y="1931"/>
                  </a:lnTo>
                  <a:lnTo>
                    <a:pt x="2150" y="1878"/>
                  </a:lnTo>
                  <a:lnTo>
                    <a:pt x="2163" y="1864"/>
                  </a:lnTo>
                  <a:lnTo>
                    <a:pt x="2179" y="1854"/>
                  </a:lnTo>
                  <a:lnTo>
                    <a:pt x="2197" y="1849"/>
                  </a:lnTo>
                  <a:lnTo>
                    <a:pt x="2216" y="1848"/>
                  </a:lnTo>
                  <a:lnTo>
                    <a:pt x="2236" y="1853"/>
                  </a:lnTo>
                  <a:lnTo>
                    <a:pt x="2395" y="1919"/>
                  </a:lnTo>
                  <a:lnTo>
                    <a:pt x="2408" y="1922"/>
                  </a:lnTo>
                  <a:lnTo>
                    <a:pt x="2421" y="1921"/>
                  </a:lnTo>
                  <a:lnTo>
                    <a:pt x="2433" y="1916"/>
                  </a:lnTo>
                  <a:lnTo>
                    <a:pt x="2442" y="1908"/>
                  </a:lnTo>
                  <a:lnTo>
                    <a:pt x="2450" y="1896"/>
                  </a:lnTo>
                  <a:lnTo>
                    <a:pt x="2523" y="1722"/>
                  </a:lnTo>
                  <a:lnTo>
                    <a:pt x="2525" y="1710"/>
                  </a:lnTo>
                  <a:lnTo>
                    <a:pt x="2524" y="1696"/>
                  </a:lnTo>
                  <a:lnTo>
                    <a:pt x="2519" y="1684"/>
                  </a:lnTo>
                  <a:lnTo>
                    <a:pt x="2511" y="1675"/>
                  </a:lnTo>
                  <a:lnTo>
                    <a:pt x="2499" y="1668"/>
                  </a:lnTo>
                  <a:lnTo>
                    <a:pt x="2340" y="1602"/>
                  </a:lnTo>
                  <a:lnTo>
                    <a:pt x="2323" y="1592"/>
                  </a:lnTo>
                  <a:lnTo>
                    <a:pt x="2310" y="1578"/>
                  </a:lnTo>
                  <a:lnTo>
                    <a:pt x="2301" y="1561"/>
                  </a:lnTo>
                  <a:lnTo>
                    <a:pt x="2297" y="1542"/>
                  </a:lnTo>
                  <a:lnTo>
                    <a:pt x="2298" y="1523"/>
                  </a:lnTo>
                  <a:lnTo>
                    <a:pt x="2310" y="1447"/>
                  </a:lnTo>
                  <a:lnTo>
                    <a:pt x="2316" y="1370"/>
                  </a:lnTo>
                  <a:lnTo>
                    <a:pt x="2316" y="1293"/>
                  </a:lnTo>
                  <a:lnTo>
                    <a:pt x="2310" y="1218"/>
                  </a:lnTo>
                  <a:lnTo>
                    <a:pt x="2298" y="1141"/>
                  </a:lnTo>
                  <a:lnTo>
                    <a:pt x="2297" y="1122"/>
                  </a:lnTo>
                  <a:lnTo>
                    <a:pt x="2301" y="1103"/>
                  </a:lnTo>
                  <a:lnTo>
                    <a:pt x="2310" y="1086"/>
                  </a:lnTo>
                  <a:lnTo>
                    <a:pt x="2322" y="1072"/>
                  </a:lnTo>
                  <a:lnTo>
                    <a:pt x="2340" y="1063"/>
                  </a:lnTo>
                  <a:lnTo>
                    <a:pt x="2499" y="996"/>
                  </a:lnTo>
                  <a:lnTo>
                    <a:pt x="2509" y="991"/>
                  </a:lnTo>
                  <a:lnTo>
                    <a:pt x="2517" y="983"/>
                  </a:lnTo>
                  <a:lnTo>
                    <a:pt x="2523" y="973"/>
                  </a:lnTo>
                  <a:lnTo>
                    <a:pt x="2525" y="962"/>
                  </a:lnTo>
                  <a:lnTo>
                    <a:pt x="2525" y="952"/>
                  </a:lnTo>
                  <a:lnTo>
                    <a:pt x="2523" y="941"/>
                  </a:lnTo>
                  <a:lnTo>
                    <a:pt x="2451" y="768"/>
                  </a:lnTo>
                  <a:lnTo>
                    <a:pt x="2445" y="758"/>
                  </a:lnTo>
                  <a:lnTo>
                    <a:pt x="2437" y="751"/>
                  </a:lnTo>
                  <a:lnTo>
                    <a:pt x="2428" y="745"/>
                  </a:lnTo>
                  <a:lnTo>
                    <a:pt x="2412" y="742"/>
                  </a:lnTo>
                  <a:lnTo>
                    <a:pt x="2396" y="745"/>
                  </a:lnTo>
                  <a:lnTo>
                    <a:pt x="2236" y="811"/>
                  </a:lnTo>
                  <a:lnTo>
                    <a:pt x="2217" y="816"/>
                  </a:lnTo>
                  <a:lnTo>
                    <a:pt x="2198" y="815"/>
                  </a:lnTo>
                  <a:lnTo>
                    <a:pt x="2180" y="810"/>
                  </a:lnTo>
                  <a:lnTo>
                    <a:pt x="2164" y="799"/>
                  </a:lnTo>
                  <a:lnTo>
                    <a:pt x="2150" y="784"/>
                  </a:lnTo>
                  <a:lnTo>
                    <a:pt x="2113" y="732"/>
                  </a:lnTo>
                  <a:lnTo>
                    <a:pt x="2072" y="682"/>
                  </a:lnTo>
                  <a:lnTo>
                    <a:pt x="2029" y="636"/>
                  </a:lnTo>
                  <a:lnTo>
                    <a:pt x="1983" y="593"/>
                  </a:lnTo>
                  <a:lnTo>
                    <a:pt x="1933" y="551"/>
                  </a:lnTo>
                  <a:lnTo>
                    <a:pt x="1880" y="515"/>
                  </a:lnTo>
                  <a:lnTo>
                    <a:pt x="1866" y="501"/>
                  </a:lnTo>
                  <a:lnTo>
                    <a:pt x="1855" y="485"/>
                  </a:lnTo>
                  <a:lnTo>
                    <a:pt x="1850" y="467"/>
                  </a:lnTo>
                  <a:lnTo>
                    <a:pt x="1850" y="448"/>
                  </a:lnTo>
                  <a:lnTo>
                    <a:pt x="1855" y="429"/>
                  </a:lnTo>
                  <a:lnTo>
                    <a:pt x="1920" y="269"/>
                  </a:lnTo>
                  <a:lnTo>
                    <a:pt x="1924" y="258"/>
                  </a:lnTo>
                  <a:lnTo>
                    <a:pt x="1924" y="248"/>
                  </a:lnTo>
                  <a:lnTo>
                    <a:pt x="1920" y="237"/>
                  </a:lnTo>
                  <a:lnTo>
                    <a:pt x="1915" y="228"/>
                  </a:lnTo>
                  <a:lnTo>
                    <a:pt x="1908" y="221"/>
                  </a:lnTo>
                  <a:lnTo>
                    <a:pt x="1898" y="215"/>
                  </a:lnTo>
                  <a:lnTo>
                    <a:pt x="1724" y="143"/>
                  </a:lnTo>
                  <a:lnTo>
                    <a:pt x="1711" y="139"/>
                  </a:lnTo>
                  <a:lnTo>
                    <a:pt x="1698" y="140"/>
                  </a:lnTo>
                  <a:lnTo>
                    <a:pt x="1686" y="146"/>
                  </a:lnTo>
                  <a:lnTo>
                    <a:pt x="1676" y="154"/>
                  </a:lnTo>
                  <a:lnTo>
                    <a:pt x="1670" y="165"/>
                  </a:lnTo>
                  <a:lnTo>
                    <a:pt x="1603" y="325"/>
                  </a:lnTo>
                  <a:lnTo>
                    <a:pt x="1594" y="342"/>
                  </a:lnTo>
                  <a:lnTo>
                    <a:pt x="1580" y="354"/>
                  </a:lnTo>
                  <a:lnTo>
                    <a:pt x="1563" y="364"/>
                  </a:lnTo>
                  <a:lnTo>
                    <a:pt x="1544" y="368"/>
                  </a:lnTo>
                  <a:lnTo>
                    <a:pt x="1524" y="367"/>
                  </a:lnTo>
                  <a:lnTo>
                    <a:pt x="1448" y="354"/>
                  </a:lnTo>
                  <a:lnTo>
                    <a:pt x="1372" y="348"/>
                  </a:lnTo>
                  <a:lnTo>
                    <a:pt x="1295" y="348"/>
                  </a:lnTo>
                  <a:lnTo>
                    <a:pt x="1218" y="354"/>
                  </a:lnTo>
                  <a:lnTo>
                    <a:pt x="1142" y="367"/>
                  </a:lnTo>
                  <a:lnTo>
                    <a:pt x="1122" y="368"/>
                  </a:lnTo>
                  <a:lnTo>
                    <a:pt x="1104" y="364"/>
                  </a:lnTo>
                  <a:lnTo>
                    <a:pt x="1087" y="355"/>
                  </a:lnTo>
                  <a:lnTo>
                    <a:pt x="1074" y="342"/>
                  </a:lnTo>
                  <a:lnTo>
                    <a:pt x="1063" y="325"/>
                  </a:lnTo>
                  <a:lnTo>
                    <a:pt x="998" y="165"/>
                  </a:lnTo>
                  <a:lnTo>
                    <a:pt x="991" y="155"/>
                  </a:lnTo>
                  <a:lnTo>
                    <a:pt x="984" y="148"/>
                  </a:lnTo>
                  <a:lnTo>
                    <a:pt x="975" y="143"/>
                  </a:lnTo>
                  <a:lnTo>
                    <a:pt x="964" y="139"/>
                  </a:lnTo>
                  <a:lnTo>
                    <a:pt x="953" y="139"/>
                  </a:lnTo>
                  <a:lnTo>
                    <a:pt x="943" y="143"/>
                  </a:lnTo>
                  <a:lnTo>
                    <a:pt x="769" y="214"/>
                  </a:lnTo>
                  <a:lnTo>
                    <a:pt x="757" y="222"/>
                  </a:lnTo>
                  <a:lnTo>
                    <a:pt x="749" y="231"/>
                  </a:lnTo>
                  <a:lnTo>
                    <a:pt x="745" y="243"/>
                  </a:lnTo>
                  <a:lnTo>
                    <a:pt x="743" y="255"/>
                  </a:lnTo>
                  <a:lnTo>
                    <a:pt x="746" y="269"/>
                  </a:lnTo>
                  <a:lnTo>
                    <a:pt x="812" y="428"/>
                  </a:lnTo>
                  <a:lnTo>
                    <a:pt x="817" y="447"/>
                  </a:lnTo>
                  <a:lnTo>
                    <a:pt x="816" y="466"/>
                  </a:lnTo>
                  <a:lnTo>
                    <a:pt x="811" y="484"/>
                  </a:lnTo>
                  <a:lnTo>
                    <a:pt x="801" y="501"/>
                  </a:lnTo>
                  <a:lnTo>
                    <a:pt x="786" y="514"/>
                  </a:lnTo>
                  <a:lnTo>
                    <a:pt x="733" y="551"/>
                  </a:lnTo>
                  <a:lnTo>
                    <a:pt x="684" y="592"/>
                  </a:lnTo>
                  <a:lnTo>
                    <a:pt x="637" y="635"/>
                  </a:lnTo>
                  <a:lnTo>
                    <a:pt x="593" y="682"/>
                  </a:lnTo>
                  <a:lnTo>
                    <a:pt x="553" y="732"/>
                  </a:lnTo>
                  <a:lnTo>
                    <a:pt x="515" y="784"/>
                  </a:lnTo>
                  <a:lnTo>
                    <a:pt x="502" y="798"/>
                  </a:lnTo>
                  <a:lnTo>
                    <a:pt x="486" y="809"/>
                  </a:lnTo>
                  <a:lnTo>
                    <a:pt x="468" y="814"/>
                  </a:lnTo>
                  <a:lnTo>
                    <a:pt x="449" y="815"/>
                  </a:lnTo>
                  <a:lnTo>
                    <a:pt x="430" y="810"/>
                  </a:lnTo>
                  <a:lnTo>
                    <a:pt x="270" y="743"/>
                  </a:lnTo>
                  <a:lnTo>
                    <a:pt x="260" y="741"/>
                  </a:lnTo>
                  <a:lnTo>
                    <a:pt x="249" y="741"/>
                  </a:lnTo>
                  <a:lnTo>
                    <a:pt x="238" y="743"/>
                  </a:lnTo>
                  <a:lnTo>
                    <a:pt x="229" y="750"/>
                  </a:lnTo>
                  <a:lnTo>
                    <a:pt x="221" y="757"/>
                  </a:lnTo>
                  <a:lnTo>
                    <a:pt x="215" y="766"/>
                  </a:lnTo>
                  <a:lnTo>
                    <a:pt x="144" y="940"/>
                  </a:lnTo>
                  <a:lnTo>
                    <a:pt x="140" y="953"/>
                  </a:lnTo>
                  <a:lnTo>
                    <a:pt x="141" y="966"/>
                  </a:lnTo>
                  <a:lnTo>
                    <a:pt x="146" y="978"/>
                  </a:lnTo>
                  <a:lnTo>
                    <a:pt x="154" y="988"/>
                  </a:lnTo>
                  <a:lnTo>
                    <a:pt x="166" y="995"/>
                  </a:lnTo>
                  <a:lnTo>
                    <a:pt x="326" y="1061"/>
                  </a:lnTo>
                  <a:lnTo>
                    <a:pt x="342" y="1070"/>
                  </a:lnTo>
                  <a:lnTo>
                    <a:pt x="354" y="1083"/>
                  </a:lnTo>
                  <a:lnTo>
                    <a:pt x="364" y="1098"/>
                  </a:lnTo>
                  <a:lnTo>
                    <a:pt x="368" y="1116"/>
                  </a:lnTo>
                  <a:lnTo>
                    <a:pt x="369" y="1134"/>
                  </a:lnTo>
                  <a:lnTo>
                    <a:pt x="364" y="1152"/>
                  </a:lnTo>
                  <a:lnTo>
                    <a:pt x="354" y="1169"/>
                  </a:lnTo>
                  <a:lnTo>
                    <a:pt x="342" y="1182"/>
                  </a:lnTo>
                  <a:lnTo>
                    <a:pt x="326" y="1191"/>
                  </a:lnTo>
                  <a:lnTo>
                    <a:pt x="309" y="1195"/>
                  </a:lnTo>
                  <a:lnTo>
                    <a:pt x="290" y="1195"/>
                  </a:lnTo>
                  <a:lnTo>
                    <a:pt x="272" y="1191"/>
                  </a:lnTo>
                  <a:lnTo>
                    <a:pt x="113" y="1125"/>
                  </a:lnTo>
                  <a:lnTo>
                    <a:pt x="87" y="1111"/>
                  </a:lnTo>
                  <a:lnTo>
                    <a:pt x="62" y="1094"/>
                  </a:lnTo>
                  <a:lnTo>
                    <a:pt x="43" y="1074"/>
                  </a:lnTo>
                  <a:lnTo>
                    <a:pt x="27" y="1051"/>
                  </a:lnTo>
                  <a:lnTo>
                    <a:pt x="14" y="1027"/>
                  </a:lnTo>
                  <a:lnTo>
                    <a:pt x="5" y="999"/>
                  </a:lnTo>
                  <a:lnTo>
                    <a:pt x="0" y="972"/>
                  </a:lnTo>
                  <a:lnTo>
                    <a:pt x="0" y="944"/>
                  </a:lnTo>
                  <a:lnTo>
                    <a:pt x="4" y="915"/>
                  </a:lnTo>
                  <a:lnTo>
                    <a:pt x="14" y="887"/>
                  </a:lnTo>
                  <a:lnTo>
                    <a:pt x="87" y="713"/>
                  </a:lnTo>
                  <a:lnTo>
                    <a:pt x="99" y="687"/>
                  </a:lnTo>
                  <a:lnTo>
                    <a:pt x="116" y="664"/>
                  </a:lnTo>
                  <a:lnTo>
                    <a:pt x="136" y="644"/>
                  </a:lnTo>
                  <a:lnTo>
                    <a:pt x="159" y="627"/>
                  </a:lnTo>
                  <a:lnTo>
                    <a:pt x="185" y="615"/>
                  </a:lnTo>
                  <a:lnTo>
                    <a:pt x="212" y="605"/>
                  </a:lnTo>
                  <a:lnTo>
                    <a:pt x="241" y="601"/>
                  </a:lnTo>
                  <a:lnTo>
                    <a:pt x="269" y="601"/>
                  </a:lnTo>
                  <a:lnTo>
                    <a:pt x="296" y="605"/>
                  </a:lnTo>
                  <a:lnTo>
                    <a:pt x="324" y="615"/>
                  </a:lnTo>
                  <a:lnTo>
                    <a:pt x="433" y="659"/>
                  </a:lnTo>
                  <a:lnTo>
                    <a:pt x="473" y="608"/>
                  </a:lnTo>
                  <a:lnTo>
                    <a:pt x="516" y="560"/>
                  </a:lnTo>
                  <a:lnTo>
                    <a:pt x="561" y="514"/>
                  </a:lnTo>
                  <a:lnTo>
                    <a:pt x="610" y="470"/>
                  </a:lnTo>
                  <a:lnTo>
                    <a:pt x="660" y="430"/>
                  </a:lnTo>
                  <a:lnTo>
                    <a:pt x="616" y="323"/>
                  </a:lnTo>
                  <a:lnTo>
                    <a:pt x="607" y="294"/>
                  </a:lnTo>
                  <a:lnTo>
                    <a:pt x="602" y="266"/>
                  </a:lnTo>
                  <a:lnTo>
                    <a:pt x="603" y="237"/>
                  </a:lnTo>
                  <a:lnTo>
                    <a:pt x="608" y="210"/>
                  </a:lnTo>
                  <a:lnTo>
                    <a:pt x="616" y="184"/>
                  </a:lnTo>
                  <a:lnTo>
                    <a:pt x="629" y="158"/>
                  </a:lnTo>
                  <a:lnTo>
                    <a:pt x="646" y="136"/>
                  </a:lnTo>
                  <a:lnTo>
                    <a:pt x="666" y="115"/>
                  </a:lnTo>
                  <a:lnTo>
                    <a:pt x="689" y="98"/>
                  </a:lnTo>
                  <a:lnTo>
                    <a:pt x="715" y="85"/>
                  </a:lnTo>
                  <a:lnTo>
                    <a:pt x="889" y="13"/>
                  </a:lnTo>
                  <a:lnTo>
                    <a:pt x="917" y="4"/>
                  </a:lnTo>
                  <a:lnTo>
                    <a:pt x="944" y="0"/>
                  </a:lnTo>
                  <a:lnTo>
                    <a:pt x="972" y="0"/>
                  </a:lnTo>
                  <a:lnTo>
                    <a:pt x="1001" y="4"/>
                  </a:lnTo>
                  <a:lnTo>
                    <a:pt x="1028" y="13"/>
                  </a:lnTo>
                  <a:lnTo>
                    <a:pt x="1054" y="27"/>
                  </a:lnTo>
                  <a:lnTo>
                    <a:pt x="1077" y="43"/>
                  </a:lnTo>
                  <a:lnTo>
                    <a:pt x="1097" y="64"/>
                  </a:lnTo>
                  <a:lnTo>
                    <a:pt x="1114" y="87"/>
                  </a:lnTo>
                  <a:lnTo>
                    <a:pt x="1126" y="112"/>
                  </a:lnTo>
                  <a:lnTo>
                    <a:pt x="1172" y="219"/>
                  </a:lnTo>
                  <a:lnTo>
                    <a:pt x="1252" y="211"/>
                  </a:lnTo>
                  <a:lnTo>
                    <a:pt x="1333" y="208"/>
                  </a:lnTo>
                  <a:lnTo>
                    <a:pt x="1414" y="211"/>
                  </a:lnTo>
                  <a:lnTo>
                    <a:pt x="1494" y="219"/>
                  </a:lnTo>
                  <a:lnTo>
                    <a:pt x="1540" y="112"/>
                  </a:lnTo>
                  <a:lnTo>
                    <a:pt x="1552" y="86"/>
                  </a:lnTo>
                  <a:lnTo>
                    <a:pt x="1570" y="62"/>
                  </a:lnTo>
                  <a:lnTo>
                    <a:pt x="1590" y="42"/>
                  </a:lnTo>
                  <a:lnTo>
                    <a:pt x="1613" y="26"/>
                  </a:lnTo>
                  <a:lnTo>
                    <a:pt x="1638" y="13"/>
                  </a:lnTo>
                  <a:lnTo>
                    <a:pt x="1664" y="4"/>
                  </a:lnTo>
                  <a:lnTo>
                    <a:pt x="1692" y="0"/>
                  </a:lnTo>
                  <a:lnTo>
                    <a:pt x="17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243"/>
            <p:cNvSpPr>
              <a:spLocks/>
            </p:cNvSpPr>
            <p:nvPr/>
          </p:nvSpPr>
          <p:spPr bwMode="auto">
            <a:xfrm>
              <a:off x="4606925" y="3586163"/>
              <a:ext cx="180975" cy="180975"/>
            </a:xfrm>
            <a:custGeom>
              <a:avLst/>
              <a:gdLst>
                <a:gd name="T0" fmla="*/ 573 w 1145"/>
                <a:gd name="T1" fmla="*/ 0 h 1143"/>
                <a:gd name="T2" fmla="*/ 694 w 1145"/>
                <a:gd name="T3" fmla="*/ 13 h 1143"/>
                <a:gd name="T4" fmla="*/ 807 w 1145"/>
                <a:gd name="T5" fmla="*/ 51 h 1143"/>
                <a:gd name="T6" fmla="*/ 908 w 1145"/>
                <a:gd name="T7" fmla="*/ 109 h 1143"/>
                <a:gd name="T8" fmla="*/ 995 w 1145"/>
                <a:gd name="T9" fmla="*/ 187 h 1143"/>
                <a:gd name="T10" fmla="*/ 1065 w 1145"/>
                <a:gd name="T11" fmla="*/ 280 h 1143"/>
                <a:gd name="T12" fmla="*/ 1114 w 1145"/>
                <a:gd name="T13" fmla="*/ 388 h 1143"/>
                <a:gd name="T14" fmla="*/ 1140 w 1145"/>
                <a:gd name="T15" fmla="*/ 505 h 1143"/>
                <a:gd name="T16" fmla="*/ 1142 w 1145"/>
                <a:gd name="T17" fmla="*/ 625 h 1143"/>
                <a:gd name="T18" fmla="*/ 1119 w 1145"/>
                <a:gd name="T19" fmla="*/ 737 h 1143"/>
                <a:gd name="T20" fmla="*/ 1077 w 1145"/>
                <a:gd name="T21" fmla="*/ 840 h 1143"/>
                <a:gd name="T22" fmla="*/ 1016 w 1145"/>
                <a:gd name="T23" fmla="*/ 932 h 1143"/>
                <a:gd name="T24" fmla="*/ 939 w 1145"/>
                <a:gd name="T25" fmla="*/ 1010 h 1143"/>
                <a:gd name="T26" fmla="*/ 848 w 1145"/>
                <a:gd name="T27" fmla="*/ 1072 h 1143"/>
                <a:gd name="T28" fmla="*/ 746 w 1145"/>
                <a:gd name="T29" fmla="*/ 1116 h 1143"/>
                <a:gd name="T30" fmla="*/ 634 w 1145"/>
                <a:gd name="T31" fmla="*/ 1139 h 1143"/>
                <a:gd name="T32" fmla="*/ 575 w 1145"/>
                <a:gd name="T33" fmla="*/ 1143 h 1143"/>
                <a:gd name="T34" fmla="*/ 540 w 1145"/>
                <a:gd name="T35" fmla="*/ 1133 h 1143"/>
                <a:gd name="T36" fmla="*/ 515 w 1145"/>
                <a:gd name="T37" fmla="*/ 1108 h 1143"/>
                <a:gd name="T38" fmla="*/ 506 w 1145"/>
                <a:gd name="T39" fmla="*/ 1073 h 1143"/>
                <a:gd name="T40" fmla="*/ 514 w 1145"/>
                <a:gd name="T41" fmla="*/ 1037 h 1143"/>
                <a:gd name="T42" fmla="*/ 539 w 1145"/>
                <a:gd name="T43" fmla="*/ 1012 h 1143"/>
                <a:gd name="T44" fmla="*/ 575 w 1145"/>
                <a:gd name="T45" fmla="*/ 1002 h 1143"/>
                <a:gd name="T46" fmla="*/ 673 w 1145"/>
                <a:gd name="T47" fmla="*/ 990 h 1143"/>
                <a:gd name="T48" fmla="*/ 764 w 1145"/>
                <a:gd name="T49" fmla="*/ 957 h 1143"/>
                <a:gd name="T50" fmla="*/ 844 w 1145"/>
                <a:gd name="T51" fmla="*/ 905 h 1143"/>
                <a:gd name="T52" fmla="*/ 910 w 1145"/>
                <a:gd name="T53" fmla="*/ 838 h 1143"/>
                <a:gd name="T54" fmla="*/ 960 w 1145"/>
                <a:gd name="T55" fmla="*/ 758 h 1143"/>
                <a:gd name="T56" fmla="*/ 992 w 1145"/>
                <a:gd name="T57" fmla="*/ 666 h 1143"/>
                <a:gd name="T58" fmla="*/ 1003 w 1145"/>
                <a:gd name="T59" fmla="*/ 568 h 1143"/>
                <a:gd name="T60" fmla="*/ 990 w 1145"/>
                <a:gd name="T61" fmla="*/ 463 h 1143"/>
                <a:gd name="T62" fmla="*/ 952 w 1145"/>
                <a:gd name="T63" fmla="*/ 367 h 1143"/>
                <a:gd name="T64" fmla="*/ 893 w 1145"/>
                <a:gd name="T65" fmla="*/ 284 h 1143"/>
                <a:gd name="T66" fmla="*/ 817 w 1145"/>
                <a:gd name="T67" fmla="*/ 216 h 1143"/>
                <a:gd name="T68" fmla="*/ 727 w 1145"/>
                <a:gd name="T69" fmla="*/ 169 h 1143"/>
                <a:gd name="T70" fmla="*/ 626 w 1145"/>
                <a:gd name="T71" fmla="*/ 143 h 1143"/>
                <a:gd name="T72" fmla="*/ 569 w 1145"/>
                <a:gd name="T73" fmla="*/ 139 h 1143"/>
                <a:gd name="T74" fmla="*/ 473 w 1145"/>
                <a:gd name="T75" fmla="*/ 151 h 1143"/>
                <a:gd name="T76" fmla="*/ 382 w 1145"/>
                <a:gd name="T77" fmla="*/ 184 h 1143"/>
                <a:gd name="T78" fmla="*/ 301 w 1145"/>
                <a:gd name="T79" fmla="*/ 235 h 1143"/>
                <a:gd name="T80" fmla="*/ 232 w 1145"/>
                <a:gd name="T81" fmla="*/ 305 h 1143"/>
                <a:gd name="T82" fmla="*/ 182 w 1145"/>
                <a:gd name="T83" fmla="*/ 387 h 1143"/>
                <a:gd name="T84" fmla="*/ 151 w 1145"/>
                <a:gd name="T85" fmla="*/ 478 h 1143"/>
                <a:gd name="T86" fmla="*/ 141 w 1145"/>
                <a:gd name="T87" fmla="*/ 575 h 1143"/>
                <a:gd name="T88" fmla="*/ 132 w 1145"/>
                <a:gd name="T89" fmla="*/ 610 h 1143"/>
                <a:gd name="T90" fmla="*/ 107 w 1145"/>
                <a:gd name="T91" fmla="*/ 636 h 1143"/>
                <a:gd name="T92" fmla="*/ 71 w 1145"/>
                <a:gd name="T93" fmla="*/ 645 h 1143"/>
                <a:gd name="T94" fmla="*/ 52 w 1145"/>
                <a:gd name="T95" fmla="*/ 643 h 1143"/>
                <a:gd name="T96" fmla="*/ 21 w 1145"/>
                <a:gd name="T97" fmla="*/ 625 h 1143"/>
                <a:gd name="T98" fmla="*/ 3 w 1145"/>
                <a:gd name="T99" fmla="*/ 593 h 1143"/>
                <a:gd name="T100" fmla="*/ 3 w 1145"/>
                <a:gd name="T101" fmla="*/ 519 h 1143"/>
                <a:gd name="T102" fmla="*/ 24 w 1145"/>
                <a:gd name="T103" fmla="*/ 409 h 1143"/>
                <a:gd name="T104" fmla="*/ 66 w 1145"/>
                <a:gd name="T105" fmla="*/ 306 h 1143"/>
                <a:gd name="T106" fmla="*/ 127 w 1145"/>
                <a:gd name="T107" fmla="*/ 213 h 1143"/>
                <a:gd name="T108" fmla="*/ 207 w 1145"/>
                <a:gd name="T109" fmla="*/ 132 h 1143"/>
                <a:gd name="T110" fmla="*/ 300 w 1145"/>
                <a:gd name="T111" fmla="*/ 69 h 1143"/>
                <a:gd name="T112" fmla="*/ 402 w 1145"/>
                <a:gd name="T113" fmla="*/ 25 h 1143"/>
                <a:gd name="T114" fmla="*/ 512 w 1145"/>
                <a:gd name="T115" fmla="*/ 3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45" h="1143">
                  <a:moveTo>
                    <a:pt x="569" y="0"/>
                  </a:moveTo>
                  <a:lnTo>
                    <a:pt x="573" y="0"/>
                  </a:lnTo>
                  <a:lnTo>
                    <a:pt x="634" y="3"/>
                  </a:lnTo>
                  <a:lnTo>
                    <a:pt x="694" y="13"/>
                  </a:lnTo>
                  <a:lnTo>
                    <a:pt x="752" y="29"/>
                  </a:lnTo>
                  <a:lnTo>
                    <a:pt x="807" y="51"/>
                  </a:lnTo>
                  <a:lnTo>
                    <a:pt x="860" y="77"/>
                  </a:lnTo>
                  <a:lnTo>
                    <a:pt x="908" y="109"/>
                  </a:lnTo>
                  <a:lnTo>
                    <a:pt x="954" y="146"/>
                  </a:lnTo>
                  <a:lnTo>
                    <a:pt x="995" y="187"/>
                  </a:lnTo>
                  <a:lnTo>
                    <a:pt x="1033" y="232"/>
                  </a:lnTo>
                  <a:lnTo>
                    <a:pt x="1065" y="280"/>
                  </a:lnTo>
                  <a:lnTo>
                    <a:pt x="1092" y="332"/>
                  </a:lnTo>
                  <a:lnTo>
                    <a:pt x="1114" y="388"/>
                  </a:lnTo>
                  <a:lnTo>
                    <a:pt x="1130" y="445"/>
                  </a:lnTo>
                  <a:lnTo>
                    <a:pt x="1140" y="505"/>
                  </a:lnTo>
                  <a:lnTo>
                    <a:pt x="1145" y="567"/>
                  </a:lnTo>
                  <a:lnTo>
                    <a:pt x="1142" y="625"/>
                  </a:lnTo>
                  <a:lnTo>
                    <a:pt x="1133" y="682"/>
                  </a:lnTo>
                  <a:lnTo>
                    <a:pt x="1119" y="737"/>
                  </a:lnTo>
                  <a:lnTo>
                    <a:pt x="1101" y="790"/>
                  </a:lnTo>
                  <a:lnTo>
                    <a:pt x="1077" y="840"/>
                  </a:lnTo>
                  <a:lnTo>
                    <a:pt x="1049" y="888"/>
                  </a:lnTo>
                  <a:lnTo>
                    <a:pt x="1016" y="932"/>
                  </a:lnTo>
                  <a:lnTo>
                    <a:pt x="979" y="972"/>
                  </a:lnTo>
                  <a:lnTo>
                    <a:pt x="939" y="1010"/>
                  </a:lnTo>
                  <a:lnTo>
                    <a:pt x="896" y="1042"/>
                  </a:lnTo>
                  <a:lnTo>
                    <a:pt x="848" y="1072"/>
                  </a:lnTo>
                  <a:lnTo>
                    <a:pt x="799" y="1096"/>
                  </a:lnTo>
                  <a:lnTo>
                    <a:pt x="746" y="1116"/>
                  </a:lnTo>
                  <a:lnTo>
                    <a:pt x="691" y="1130"/>
                  </a:lnTo>
                  <a:lnTo>
                    <a:pt x="634" y="1139"/>
                  </a:lnTo>
                  <a:lnTo>
                    <a:pt x="576" y="1143"/>
                  </a:lnTo>
                  <a:lnTo>
                    <a:pt x="575" y="1143"/>
                  </a:lnTo>
                  <a:lnTo>
                    <a:pt x="557" y="1140"/>
                  </a:lnTo>
                  <a:lnTo>
                    <a:pt x="540" y="1133"/>
                  </a:lnTo>
                  <a:lnTo>
                    <a:pt x="526" y="1123"/>
                  </a:lnTo>
                  <a:lnTo>
                    <a:pt x="515" y="1108"/>
                  </a:lnTo>
                  <a:lnTo>
                    <a:pt x="508" y="1092"/>
                  </a:lnTo>
                  <a:lnTo>
                    <a:pt x="506" y="1073"/>
                  </a:lnTo>
                  <a:lnTo>
                    <a:pt x="508" y="1054"/>
                  </a:lnTo>
                  <a:lnTo>
                    <a:pt x="514" y="1037"/>
                  </a:lnTo>
                  <a:lnTo>
                    <a:pt x="525" y="1022"/>
                  </a:lnTo>
                  <a:lnTo>
                    <a:pt x="539" y="1012"/>
                  </a:lnTo>
                  <a:lnTo>
                    <a:pt x="556" y="1005"/>
                  </a:lnTo>
                  <a:lnTo>
                    <a:pt x="575" y="1002"/>
                  </a:lnTo>
                  <a:lnTo>
                    <a:pt x="625" y="999"/>
                  </a:lnTo>
                  <a:lnTo>
                    <a:pt x="673" y="990"/>
                  </a:lnTo>
                  <a:lnTo>
                    <a:pt x="720" y="976"/>
                  </a:lnTo>
                  <a:lnTo>
                    <a:pt x="764" y="957"/>
                  </a:lnTo>
                  <a:lnTo>
                    <a:pt x="805" y="933"/>
                  </a:lnTo>
                  <a:lnTo>
                    <a:pt x="844" y="905"/>
                  </a:lnTo>
                  <a:lnTo>
                    <a:pt x="879" y="873"/>
                  </a:lnTo>
                  <a:lnTo>
                    <a:pt x="910" y="838"/>
                  </a:lnTo>
                  <a:lnTo>
                    <a:pt x="937" y="799"/>
                  </a:lnTo>
                  <a:lnTo>
                    <a:pt x="960" y="758"/>
                  </a:lnTo>
                  <a:lnTo>
                    <a:pt x="979" y="714"/>
                  </a:lnTo>
                  <a:lnTo>
                    <a:pt x="992" y="666"/>
                  </a:lnTo>
                  <a:lnTo>
                    <a:pt x="1000" y="618"/>
                  </a:lnTo>
                  <a:lnTo>
                    <a:pt x="1003" y="568"/>
                  </a:lnTo>
                  <a:lnTo>
                    <a:pt x="999" y="514"/>
                  </a:lnTo>
                  <a:lnTo>
                    <a:pt x="990" y="463"/>
                  </a:lnTo>
                  <a:lnTo>
                    <a:pt x="973" y="413"/>
                  </a:lnTo>
                  <a:lnTo>
                    <a:pt x="952" y="367"/>
                  </a:lnTo>
                  <a:lnTo>
                    <a:pt x="924" y="324"/>
                  </a:lnTo>
                  <a:lnTo>
                    <a:pt x="893" y="284"/>
                  </a:lnTo>
                  <a:lnTo>
                    <a:pt x="857" y="248"/>
                  </a:lnTo>
                  <a:lnTo>
                    <a:pt x="817" y="216"/>
                  </a:lnTo>
                  <a:lnTo>
                    <a:pt x="773" y="190"/>
                  </a:lnTo>
                  <a:lnTo>
                    <a:pt x="727" y="169"/>
                  </a:lnTo>
                  <a:lnTo>
                    <a:pt x="678" y="153"/>
                  </a:lnTo>
                  <a:lnTo>
                    <a:pt x="626" y="143"/>
                  </a:lnTo>
                  <a:lnTo>
                    <a:pt x="572" y="139"/>
                  </a:lnTo>
                  <a:lnTo>
                    <a:pt x="569" y="139"/>
                  </a:lnTo>
                  <a:lnTo>
                    <a:pt x="520" y="142"/>
                  </a:lnTo>
                  <a:lnTo>
                    <a:pt x="473" y="151"/>
                  </a:lnTo>
                  <a:lnTo>
                    <a:pt x="427" y="165"/>
                  </a:lnTo>
                  <a:lnTo>
                    <a:pt x="382" y="184"/>
                  </a:lnTo>
                  <a:lnTo>
                    <a:pt x="341" y="207"/>
                  </a:lnTo>
                  <a:lnTo>
                    <a:pt x="301" y="235"/>
                  </a:lnTo>
                  <a:lnTo>
                    <a:pt x="265" y="268"/>
                  </a:lnTo>
                  <a:lnTo>
                    <a:pt x="232" y="305"/>
                  </a:lnTo>
                  <a:lnTo>
                    <a:pt x="205" y="345"/>
                  </a:lnTo>
                  <a:lnTo>
                    <a:pt x="182" y="387"/>
                  </a:lnTo>
                  <a:lnTo>
                    <a:pt x="164" y="431"/>
                  </a:lnTo>
                  <a:lnTo>
                    <a:pt x="151" y="478"/>
                  </a:lnTo>
                  <a:lnTo>
                    <a:pt x="143" y="525"/>
                  </a:lnTo>
                  <a:lnTo>
                    <a:pt x="141" y="575"/>
                  </a:lnTo>
                  <a:lnTo>
                    <a:pt x="139" y="592"/>
                  </a:lnTo>
                  <a:lnTo>
                    <a:pt x="132" y="610"/>
                  </a:lnTo>
                  <a:lnTo>
                    <a:pt x="121" y="624"/>
                  </a:lnTo>
                  <a:lnTo>
                    <a:pt x="107" y="636"/>
                  </a:lnTo>
                  <a:lnTo>
                    <a:pt x="90" y="643"/>
                  </a:lnTo>
                  <a:lnTo>
                    <a:pt x="71" y="645"/>
                  </a:lnTo>
                  <a:lnTo>
                    <a:pt x="70" y="645"/>
                  </a:lnTo>
                  <a:lnTo>
                    <a:pt x="52" y="643"/>
                  </a:lnTo>
                  <a:lnTo>
                    <a:pt x="35" y="636"/>
                  </a:lnTo>
                  <a:lnTo>
                    <a:pt x="21" y="625"/>
                  </a:lnTo>
                  <a:lnTo>
                    <a:pt x="10" y="610"/>
                  </a:lnTo>
                  <a:lnTo>
                    <a:pt x="3" y="593"/>
                  </a:lnTo>
                  <a:lnTo>
                    <a:pt x="0" y="576"/>
                  </a:lnTo>
                  <a:lnTo>
                    <a:pt x="3" y="519"/>
                  </a:lnTo>
                  <a:lnTo>
                    <a:pt x="11" y="463"/>
                  </a:lnTo>
                  <a:lnTo>
                    <a:pt x="24" y="409"/>
                  </a:lnTo>
                  <a:lnTo>
                    <a:pt x="42" y="356"/>
                  </a:lnTo>
                  <a:lnTo>
                    <a:pt x="66" y="306"/>
                  </a:lnTo>
                  <a:lnTo>
                    <a:pt x="94" y="258"/>
                  </a:lnTo>
                  <a:lnTo>
                    <a:pt x="127" y="213"/>
                  </a:lnTo>
                  <a:lnTo>
                    <a:pt x="165" y="170"/>
                  </a:lnTo>
                  <a:lnTo>
                    <a:pt x="207" y="132"/>
                  </a:lnTo>
                  <a:lnTo>
                    <a:pt x="251" y="98"/>
                  </a:lnTo>
                  <a:lnTo>
                    <a:pt x="300" y="69"/>
                  </a:lnTo>
                  <a:lnTo>
                    <a:pt x="350" y="44"/>
                  </a:lnTo>
                  <a:lnTo>
                    <a:pt x="402" y="25"/>
                  </a:lnTo>
                  <a:lnTo>
                    <a:pt x="456" y="12"/>
                  </a:lnTo>
                  <a:lnTo>
                    <a:pt x="512" y="3"/>
                  </a:lnTo>
                  <a:lnTo>
                    <a:pt x="5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244"/>
            <p:cNvSpPr>
              <a:spLocks noEditPoints="1"/>
            </p:cNvSpPr>
            <p:nvPr/>
          </p:nvSpPr>
          <p:spPr bwMode="auto">
            <a:xfrm>
              <a:off x="4356100" y="3684588"/>
              <a:ext cx="327025" cy="327025"/>
            </a:xfrm>
            <a:custGeom>
              <a:avLst/>
              <a:gdLst>
                <a:gd name="T0" fmla="*/ 950 w 2058"/>
                <a:gd name="T1" fmla="*/ 279 h 2058"/>
                <a:gd name="T2" fmla="*/ 789 w 2058"/>
                <a:gd name="T3" fmla="*/ 378 h 2058"/>
                <a:gd name="T4" fmla="*/ 571 w 2058"/>
                <a:gd name="T5" fmla="*/ 455 h 2058"/>
                <a:gd name="T6" fmla="*/ 453 w 2058"/>
                <a:gd name="T7" fmla="*/ 350 h 2058"/>
                <a:gd name="T8" fmla="*/ 353 w 2058"/>
                <a:gd name="T9" fmla="*/ 465 h 2058"/>
                <a:gd name="T10" fmla="*/ 422 w 2058"/>
                <a:gd name="T11" fmla="*/ 688 h 2058"/>
                <a:gd name="T12" fmla="*/ 315 w 2058"/>
                <a:gd name="T13" fmla="*/ 938 h 2058"/>
                <a:gd name="T14" fmla="*/ 142 w 2058"/>
                <a:gd name="T15" fmla="*/ 957 h 2058"/>
                <a:gd name="T16" fmla="*/ 153 w 2058"/>
                <a:gd name="T17" fmla="*/ 1109 h 2058"/>
                <a:gd name="T18" fmla="*/ 360 w 2058"/>
                <a:gd name="T19" fmla="*/ 1219 h 2058"/>
                <a:gd name="T20" fmla="*/ 461 w 2058"/>
                <a:gd name="T21" fmla="*/ 1470 h 2058"/>
                <a:gd name="T22" fmla="*/ 351 w 2058"/>
                <a:gd name="T23" fmla="*/ 1605 h 2058"/>
                <a:gd name="T24" fmla="*/ 463 w 2058"/>
                <a:gd name="T25" fmla="*/ 1708 h 2058"/>
                <a:gd name="T26" fmla="*/ 643 w 2058"/>
                <a:gd name="T27" fmla="*/ 1607 h 2058"/>
                <a:gd name="T28" fmla="*/ 928 w 2058"/>
                <a:gd name="T29" fmla="*/ 1730 h 2058"/>
                <a:gd name="T30" fmla="*/ 954 w 2058"/>
                <a:gd name="T31" fmla="*/ 1916 h 2058"/>
                <a:gd name="T32" fmla="*/ 1109 w 2058"/>
                <a:gd name="T33" fmla="*/ 1911 h 2058"/>
                <a:gd name="T34" fmla="*/ 1167 w 2058"/>
                <a:gd name="T35" fmla="*/ 1713 h 2058"/>
                <a:gd name="T36" fmla="*/ 1453 w 2058"/>
                <a:gd name="T37" fmla="*/ 1597 h 2058"/>
                <a:gd name="T38" fmla="*/ 1602 w 2058"/>
                <a:gd name="T39" fmla="*/ 1710 h 2058"/>
                <a:gd name="T40" fmla="*/ 1710 w 2058"/>
                <a:gd name="T41" fmla="*/ 1602 h 2058"/>
                <a:gd name="T42" fmla="*/ 1598 w 2058"/>
                <a:gd name="T43" fmla="*/ 1454 h 2058"/>
                <a:gd name="T44" fmla="*/ 1713 w 2058"/>
                <a:gd name="T45" fmla="*/ 1167 h 2058"/>
                <a:gd name="T46" fmla="*/ 1911 w 2058"/>
                <a:gd name="T47" fmla="*/ 1110 h 2058"/>
                <a:gd name="T48" fmla="*/ 1917 w 2058"/>
                <a:gd name="T49" fmla="*/ 955 h 2058"/>
                <a:gd name="T50" fmla="*/ 1731 w 2058"/>
                <a:gd name="T51" fmla="*/ 928 h 2058"/>
                <a:gd name="T52" fmla="*/ 1609 w 2058"/>
                <a:gd name="T53" fmla="*/ 644 h 2058"/>
                <a:gd name="T54" fmla="*/ 1708 w 2058"/>
                <a:gd name="T55" fmla="*/ 464 h 2058"/>
                <a:gd name="T56" fmla="*/ 1607 w 2058"/>
                <a:gd name="T57" fmla="*/ 352 h 2058"/>
                <a:gd name="T58" fmla="*/ 1490 w 2058"/>
                <a:gd name="T59" fmla="*/ 455 h 2058"/>
                <a:gd name="T60" fmla="*/ 1272 w 2058"/>
                <a:gd name="T61" fmla="*/ 378 h 2058"/>
                <a:gd name="T62" fmla="*/ 1110 w 2058"/>
                <a:gd name="T63" fmla="*/ 279 h 2058"/>
                <a:gd name="T64" fmla="*/ 962 w 2058"/>
                <a:gd name="T65" fmla="*/ 141 h 2058"/>
                <a:gd name="T66" fmla="*/ 1224 w 2058"/>
                <a:gd name="T67" fmla="*/ 67 h 2058"/>
                <a:gd name="T68" fmla="*/ 1398 w 2058"/>
                <a:gd name="T69" fmla="*/ 279 h 2058"/>
                <a:gd name="T70" fmla="*/ 1602 w 2058"/>
                <a:gd name="T71" fmla="*/ 209 h 2058"/>
                <a:gd name="T72" fmla="*/ 1834 w 2058"/>
                <a:gd name="T73" fmla="*/ 388 h 2058"/>
                <a:gd name="T74" fmla="*/ 1805 w 2058"/>
                <a:gd name="T75" fmla="*/ 564 h 2058"/>
                <a:gd name="T76" fmla="*/ 1937 w 2058"/>
                <a:gd name="T77" fmla="*/ 812 h 2058"/>
                <a:gd name="T78" fmla="*/ 2058 w 2058"/>
                <a:gd name="T79" fmla="*/ 960 h 2058"/>
                <a:gd name="T80" fmla="*/ 1966 w 2058"/>
                <a:gd name="T81" fmla="*/ 1238 h 2058"/>
                <a:gd name="T82" fmla="*/ 1756 w 2058"/>
                <a:gd name="T83" fmla="*/ 1444 h 2058"/>
                <a:gd name="T84" fmla="*/ 1848 w 2058"/>
                <a:gd name="T85" fmla="*/ 1631 h 2058"/>
                <a:gd name="T86" fmla="*/ 1648 w 2058"/>
                <a:gd name="T87" fmla="*/ 1841 h 2058"/>
                <a:gd name="T88" fmla="*/ 1445 w 2058"/>
                <a:gd name="T89" fmla="*/ 1755 h 2058"/>
                <a:gd name="T90" fmla="*/ 1238 w 2058"/>
                <a:gd name="T91" fmla="*/ 1965 h 2058"/>
                <a:gd name="T92" fmla="*/ 961 w 2058"/>
                <a:gd name="T93" fmla="*/ 2058 h 2058"/>
                <a:gd name="T94" fmla="*/ 812 w 2058"/>
                <a:gd name="T95" fmla="*/ 1936 h 2058"/>
                <a:gd name="T96" fmla="*/ 564 w 2058"/>
                <a:gd name="T97" fmla="*/ 1805 h 2058"/>
                <a:gd name="T98" fmla="*/ 400 w 2058"/>
                <a:gd name="T99" fmla="*/ 1837 h 2058"/>
                <a:gd name="T100" fmla="*/ 210 w 2058"/>
                <a:gd name="T101" fmla="*/ 1614 h 2058"/>
                <a:gd name="T102" fmla="*/ 278 w 2058"/>
                <a:gd name="T103" fmla="*/ 1397 h 2058"/>
                <a:gd name="T104" fmla="*/ 67 w 2058"/>
                <a:gd name="T105" fmla="*/ 1223 h 2058"/>
                <a:gd name="T106" fmla="*/ 3 w 2058"/>
                <a:gd name="T107" fmla="*/ 930 h 2058"/>
                <a:gd name="T108" fmla="*/ 152 w 2058"/>
                <a:gd name="T109" fmla="*/ 809 h 2058"/>
                <a:gd name="T110" fmla="*/ 236 w 2058"/>
                <a:gd name="T111" fmla="*/ 543 h 2058"/>
                <a:gd name="T112" fmla="*/ 236 w 2058"/>
                <a:gd name="T113" fmla="*/ 371 h 2058"/>
                <a:gd name="T114" fmla="*/ 458 w 2058"/>
                <a:gd name="T115" fmla="*/ 209 h 2058"/>
                <a:gd name="T116" fmla="*/ 709 w 2058"/>
                <a:gd name="T117" fmla="*/ 256 h 2058"/>
                <a:gd name="T118" fmla="*/ 853 w 2058"/>
                <a:gd name="T119" fmla="*/ 45 h 2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58" h="2058">
                  <a:moveTo>
                    <a:pt x="962" y="141"/>
                  </a:moveTo>
                  <a:lnTo>
                    <a:pt x="958" y="143"/>
                  </a:lnTo>
                  <a:lnTo>
                    <a:pt x="954" y="145"/>
                  </a:lnTo>
                  <a:lnTo>
                    <a:pt x="952" y="147"/>
                  </a:lnTo>
                  <a:lnTo>
                    <a:pt x="951" y="150"/>
                  </a:lnTo>
                  <a:lnTo>
                    <a:pt x="950" y="153"/>
                  </a:lnTo>
                  <a:lnTo>
                    <a:pt x="950" y="279"/>
                  </a:lnTo>
                  <a:lnTo>
                    <a:pt x="947" y="299"/>
                  </a:lnTo>
                  <a:lnTo>
                    <a:pt x="940" y="315"/>
                  </a:lnTo>
                  <a:lnTo>
                    <a:pt x="928" y="330"/>
                  </a:lnTo>
                  <a:lnTo>
                    <a:pt x="912" y="342"/>
                  </a:lnTo>
                  <a:lnTo>
                    <a:pt x="893" y="348"/>
                  </a:lnTo>
                  <a:lnTo>
                    <a:pt x="840" y="361"/>
                  </a:lnTo>
                  <a:lnTo>
                    <a:pt x="789" y="378"/>
                  </a:lnTo>
                  <a:lnTo>
                    <a:pt x="738" y="398"/>
                  </a:lnTo>
                  <a:lnTo>
                    <a:pt x="690" y="423"/>
                  </a:lnTo>
                  <a:lnTo>
                    <a:pt x="643" y="451"/>
                  </a:lnTo>
                  <a:lnTo>
                    <a:pt x="625" y="460"/>
                  </a:lnTo>
                  <a:lnTo>
                    <a:pt x="607" y="464"/>
                  </a:lnTo>
                  <a:lnTo>
                    <a:pt x="588" y="462"/>
                  </a:lnTo>
                  <a:lnTo>
                    <a:pt x="571" y="455"/>
                  </a:lnTo>
                  <a:lnTo>
                    <a:pt x="555" y="443"/>
                  </a:lnTo>
                  <a:lnTo>
                    <a:pt x="466" y="352"/>
                  </a:lnTo>
                  <a:lnTo>
                    <a:pt x="463" y="350"/>
                  </a:lnTo>
                  <a:lnTo>
                    <a:pt x="461" y="349"/>
                  </a:lnTo>
                  <a:lnTo>
                    <a:pt x="458" y="349"/>
                  </a:lnTo>
                  <a:lnTo>
                    <a:pt x="456" y="349"/>
                  </a:lnTo>
                  <a:lnTo>
                    <a:pt x="453" y="350"/>
                  </a:lnTo>
                  <a:lnTo>
                    <a:pt x="450" y="352"/>
                  </a:lnTo>
                  <a:lnTo>
                    <a:pt x="353" y="449"/>
                  </a:lnTo>
                  <a:lnTo>
                    <a:pt x="351" y="452"/>
                  </a:lnTo>
                  <a:lnTo>
                    <a:pt x="350" y="456"/>
                  </a:lnTo>
                  <a:lnTo>
                    <a:pt x="350" y="459"/>
                  </a:lnTo>
                  <a:lnTo>
                    <a:pt x="351" y="462"/>
                  </a:lnTo>
                  <a:lnTo>
                    <a:pt x="353" y="465"/>
                  </a:lnTo>
                  <a:lnTo>
                    <a:pt x="443" y="554"/>
                  </a:lnTo>
                  <a:lnTo>
                    <a:pt x="455" y="569"/>
                  </a:lnTo>
                  <a:lnTo>
                    <a:pt x="461" y="587"/>
                  </a:lnTo>
                  <a:lnTo>
                    <a:pt x="463" y="606"/>
                  </a:lnTo>
                  <a:lnTo>
                    <a:pt x="460" y="625"/>
                  </a:lnTo>
                  <a:lnTo>
                    <a:pt x="451" y="642"/>
                  </a:lnTo>
                  <a:lnTo>
                    <a:pt x="422" y="688"/>
                  </a:lnTo>
                  <a:lnTo>
                    <a:pt x="398" y="737"/>
                  </a:lnTo>
                  <a:lnTo>
                    <a:pt x="376" y="788"/>
                  </a:lnTo>
                  <a:lnTo>
                    <a:pt x="360" y="839"/>
                  </a:lnTo>
                  <a:lnTo>
                    <a:pt x="347" y="892"/>
                  </a:lnTo>
                  <a:lnTo>
                    <a:pt x="341" y="911"/>
                  </a:lnTo>
                  <a:lnTo>
                    <a:pt x="330" y="927"/>
                  </a:lnTo>
                  <a:lnTo>
                    <a:pt x="315" y="938"/>
                  </a:lnTo>
                  <a:lnTo>
                    <a:pt x="297" y="947"/>
                  </a:lnTo>
                  <a:lnTo>
                    <a:pt x="278" y="949"/>
                  </a:lnTo>
                  <a:lnTo>
                    <a:pt x="153" y="949"/>
                  </a:lnTo>
                  <a:lnTo>
                    <a:pt x="149" y="950"/>
                  </a:lnTo>
                  <a:lnTo>
                    <a:pt x="146" y="951"/>
                  </a:lnTo>
                  <a:lnTo>
                    <a:pt x="143" y="954"/>
                  </a:lnTo>
                  <a:lnTo>
                    <a:pt x="142" y="957"/>
                  </a:lnTo>
                  <a:lnTo>
                    <a:pt x="141" y="960"/>
                  </a:lnTo>
                  <a:lnTo>
                    <a:pt x="141" y="1097"/>
                  </a:lnTo>
                  <a:lnTo>
                    <a:pt x="142" y="1101"/>
                  </a:lnTo>
                  <a:lnTo>
                    <a:pt x="143" y="1104"/>
                  </a:lnTo>
                  <a:lnTo>
                    <a:pt x="146" y="1107"/>
                  </a:lnTo>
                  <a:lnTo>
                    <a:pt x="149" y="1108"/>
                  </a:lnTo>
                  <a:lnTo>
                    <a:pt x="153" y="1109"/>
                  </a:lnTo>
                  <a:lnTo>
                    <a:pt x="278" y="1109"/>
                  </a:lnTo>
                  <a:lnTo>
                    <a:pt x="297" y="1111"/>
                  </a:lnTo>
                  <a:lnTo>
                    <a:pt x="315" y="1120"/>
                  </a:lnTo>
                  <a:lnTo>
                    <a:pt x="330" y="1131"/>
                  </a:lnTo>
                  <a:lnTo>
                    <a:pt x="341" y="1147"/>
                  </a:lnTo>
                  <a:lnTo>
                    <a:pt x="347" y="1166"/>
                  </a:lnTo>
                  <a:lnTo>
                    <a:pt x="360" y="1219"/>
                  </a:lnTo>
                  <a:lnTo>
                    <a:pt x="376" y="1270"/>
                  </a:lnTo>
                  <a:lnTo>
                    <a:pt x="398" y="1321"/>
                  </a:lnTo>
                  <a:lnTo>
                    <a:pt x="422" y="1368"/>
                  </a:lnTo>
                  <a:lnTo>
                    <a:pt x="451" y="1416"/>
                  </a:lnTo>
                  <a:lnTo>
                    <a:pt x="460" y="1433"/>
                  </a:lnTo>
                  <a:lnTo>
                    <a:pt x="463" y="1452"/>
                  </a:lnTo>
                  <a:lnTo>
                    <a:pt x="461" y="1470"/>
                  </a:lnTo>
                  <a:lnTo>
                    <a:pt x="455" y="1488"/>
                  </a:lnTo>
                  <a:lnTo>
                    <a:pt x="443" y="1504"/>
                  </a:lnTo>
                  <a:lnTo>
                    <a:pt x="353" y="1593"/>
                  </a:lnTo>
                  <a:lnTo>
                    <a:pt x="351" y="1596"/>
                  </a:lnTo>
                  <a:lnTo>
                    <a:pt x="350" y="1599"/>
                  </a:lnTo>
                  <a:lnTo>
                    <a:pt x="350" y="1602"/>
                  </a:lnTo>
                  <a:lnTo>
                    <a:pt x="351" y="1605"/>
                  </a:lnTo>
                  <a:lnTo>
                    <a:pt x="353" y="1609"/>
                  </a:lnTo>
                  <a:lnTo>
                    <a:pt x="450" y="1704"/>
                  </a:lnTo>
                  <a:lnTo>
                    <a:pt x="453" y="1708"/>
                  </a:lnTo>
                  <a:lnTo>
                    <a:pt x="456" y="1709"/>
                  </a:lnTo>
                  <a:lnTo>
                    <a:pt x="458" y="1709"/>
                  </a:lnTo>
                  <a:lnTo>
                    <a:pt x="461" y="1709"/>
                  </a:lnTo>
                  <a:lnTo>
                    <a:pt x="463" y="1708"/>
                  </a:lnTo>
                  <a:lnTo>
                    <a:pt x="466" y="1704"/>
                  </a:lnTo>
                  <a:lnTo>
                    <a:pt x="555" y="1616"/>
                  </a:lnTo>
                  <a:lnTo>
                    <a:pt x="569" y="1605"/>
                  </a:lnTo>
                  <a:lnTo>
                    <a:pt x="586" y="1598"/>
                  </a:lnTo>
                  <a:lnTo>
                    <a:pt x="604" y="1596"/>
                  </a:lnTo>
                  <a:lnTo>
                    <a:pt x="624" y="1599"/>
                  </a:lnTo>
                  <a:lnTo>
                    <a:pt x="643" y="1607"/>
                  </a:lnTo>
                  <a:lnTo>
                    <a:pt x="690" y="1636"/>
                  </a:lnTo>
                  <a:lnTo>
                    <a:pt x="738" y="1661"/>
                  </a:lnTo>
                  <a:lnTo>
                    <a:pt x="789" y="1682"/>
                  </a:lnTo>
                  <a:lnTo>
                    <a:pt x="840" y="1699"/>
                  </a:lnTo>
                  <a:lnTo>
                    <a:pt x="893" y="1713"/>
                  </a:lnTo>
                  <a:lnTo>
                    <a:pt x="912" y="1719"/>
                  </a:lnTo>
                  <a:lnTo>
                    <a:pt x="928" y="1730"/>
                  </a:lnTo>
                  <a:lnTo>
                    <a:pt x="940" y="1745"/>
                  </a:lnTo>
                  <a:lnTo>
                    <a:pt x="948" y="1762"/>
                  </a:lnTo>
                  <a:lnTo>
                    <a:pt x="950" y="1781"/>
                  </a:lnTo>
                  <a:lnTo>
                    <a:pt x="950" y="1907"/>
                  </a:lnTo>
                  <a:lnTo>
                    <a:pt x="951" y="1911"/>
                  </a:lnTo>
                  <a:lnTo>
                    <a:pt x="952" y="1914"/>
                  </a:lnTo>
                  <a:lnTo>
                    <a:pt x="954" y="1916"/>
                  </a:lnTo>
                  <a:lnTo>
                    <a:pt x="958" y="1918"/>
                  </a:lnTo>
                  <a:lnTo>
                    <a:pt x="962" y="1918"/>
                  </a:lnTo>
                  <a:lnTo>
                    <a:pt x="1099" y="1918"/>
                  </a:lnTo>
                  <a:lnTo>
                    <a:pt x="1102" y="1918"/>
                  </a:lnTo>
                  <a:lnTo>
                    <a:pt x="1105" y="1916"/>
                  </a:lnTo>
                  <a:lnTo>
                    <a:pt x="1108" y="1914"/>
                  </a:lnTo>
                  <a:lnTo>
                    <a:pt x="1109" y="1911"/>
                  </a:lnTo>
                  <a:lnTo>
                    <a:pt x="1110" y="1907"/>
                  </a:lnTo>
                  <a:lnTo>
                    <a:pt x="1110" y="1781"/>
                  </a:lnTo>
                  <a:lnTo>
                    <a:pt x="1113" y="1762"/>
                  </a:lnTo>
                  <a:lnTo>
                    <a:pt x="1121" y="1745"/>
                  </a:lnTo>
                  <a:lnTo>
                    <a:pt x="1133" y="1730"/>
                  </a:lnTo>
                  <a:lnTo>
                    <a:pt x="1148" y="1719"/>
                  </a:lnTo>
                  <a:lnTo>
                    <a:pt x="1167" y="1713"/>
                  </a:lnTo>
                  <a:lnTo>
                    <a:pt x="1220" y="1700"/>
                  </a:lnTo>
                  <a:lnTo>
                    <a:pt x="1272" y="1683"/>
                  </a:lnTo>
                  <a:lnTo>
                    <a:pt x="1321" y="1662"/>
                  </a:lnTo>
                  <a:lnTo>
                    <a:pt x="1370" y="1638"/>
                  </a:lnTo>
                  <a:lnTo>
                    <a:pt x="1417" y="1610"/>
                  </a:lnTo>
                  <a:lnTo>
                    <a:pt x="1434" y="1600"/>
                  </a:lnTo>
                  <a:lnTo>
                    <a:pt x="1453" y="1597"/>
                  </a:lnTo>
                  <a:lnTo>
                    <a:pt x="1472" y="1599"/>
                  </a:lnTo>
                  <a:lnTo>
                    <a:pt x="1490" y="1605"/>
                  </a:lnTo>
                  <a:lnTo>
                    <a:pt x="1506" y="1618"/>
                  </a:lnTo>
                  <a:lnTo>
                    <a:pt x="1594" y="1707"/>
                  </a:lnTo>
                  <a:lnTo>
                    <a:pt x="1598" y="1709"/>
                  </a:lnTo>
                  <a:lnTo>
                    <a:pt x="1600" y="1710"/>
                  </a:lnTo>
                  <a:lnTo>
                    <a:pt x="1602" y="1710"/>
                  </a:lnTo>
                  <a:lnTo>
                    <a:pt x="1605" y="1710"/>
                  </a:lnTo>
                  <a:lnTo>
                    <a:pt x="1607" y="1709"/>
                  </a:lnTo>
                  <a:lnTo>
                    <a:pt x="1610" y="1707"/>
                  </a:lnTo>
                  <a:lnTo>
                    <a:pt x="1706" y="1610"/>
                  </a:lnTo>
                  <a:lnTo>
                    <a:pt x="1708" y="1607"/>
                  </a:lnTo>
                  <a:lnTo>
                    <a:pt x="1709" y="1604"/>
                  </a:lnTo>
                  <a:lnTo>
                    <a:pt x="1710" y="1602"/>
                  </a:lnTo>
                  <a:lnTo>
                    <a:pt x="1709" y="1600"/>
                  </a:lnTo>
                  <a:lnTo>
                    <a:pt x="1708" y="1597"/>
                  </a:lnTo>
                  <a:lnTo>
                    <a:pt x="1706" y="1594"/>
                  </a:lnTo>
                  <a:lnTo>
                    <a:pt x="1618" y="1505"/>
                  </a:lnTo>
                  <a:lnTo>
                    <a:pt x="1606" y="1489"/>
                  </a:lnTo>
                  <a:lnTo>
                    <a:pt x="1600" y="1473"/>
                  </a:lnTo>
                  <a:lnTo>
                    <a:pt x="1598" y="1454"/>
                  </a:lnTo>
                  <a:lnTo>
                    <a:pt x="1601" y="1435"/>
                  </a:lnTo>
                  <a:lnTo>
                    <a:pt x="1609" y="1417"/>
                  </a:lnTo>
                  <a:lnTo>
                    <a:pt x="1638" y="1370"/>
                  </a:lnTo>
                  <a:lnTo>
                    <a:pt x="1663" y="1322"/>
                  </a:lnTo>
                  <a:lnTo>
                    <a:pt x="1683" y="1271"/>
                  </a:lnTo>
                  <a:lnTo>
                    <a:pt x="1700" y="1220"/>
                  </a:lnTo>
                  <a:lnTo>
                    <a:pt x="1713" y="1167"/>
                  </a:lnTo>
                  <a:lnTo>
                    <a:pt x="1719" y="1148"/>
                  </a:lnTo>
                  <a:lnTo>
                    <a:pt x="1731" y="1132"/>
                  </a:lnTo>
                  <a:lnTo>
                    <a:pt x="1745" y="1121"/>
                  </a:lnTo>
                  <a:lnTo>
                    <a:pt x="1762" y="1113"/>
                  </a:lnTo>
                  <a:lnTo>
                    <a:pt x="1782" y="1110"/>
                  </a:lnTo>
                  <a:lnTo>
                    <a:pt x="1908" y="1110"/>
                  </a:lnTo>
                  <a:lnTo>
                    <a:pt x="1911" y="1110"/>
                  </a:lnTo>
                  <a:lnTo>
                    <a:pt x="1914" y="1108"/>
                  </a:lnTo>
                  <a:lnTo>
                    <a:pt x="1917" y="1106"/>
                  </a:lnTo>
                  <a:lnTo>
                    <a:pt x="1918" y="1103"/>
                  </a:lnTo>
                  <a:lnTo>
                    <a:pt x="1919" y="1098"/>
                  </a:lnTo>
                  <a:lnTo>
                    <a:pt x="1919" y="961"/>
                  </a:lnTo>
                  <a:lnTo>
                    <a:pt x="1918" y="958"/>
                  </a:lnTo>
                  <a:lnTo>
                    <a:pt x="1917" y="955"/>
                  </a:lnTo>
                  <a:lnTo>
                    <a:pt x="1914" y="953"/>
                  </a:lnTo>
                  <a:lnTo>
                    <a:pt x="1911" y="951"/>
                  </a:lnTo>
                  <a:lnTo>
                    <a:pt x="1908" y="951"/>
                  </a:lnTo>
                  <a:lnTo>
                    <a:pt x="1782" y="951"/>
                  </a:lnTo>
                  <a:lnTo>
                    <a:pt x="1762" y="948"/>
                  </a:lnTo>
                  <a:lnTo>
                    <a:pt x="1745" y="940"/>
                  </a:lnTo>
                  <a:lnTo>
                    <a:pt x="1731" y="928"/>
                  </a:lnTo>
                  <a:lnTo>
                    <a:pt x="1719" y="912"/>
                  </a:lnTo>
                  <a:lnTo>
                    <a:pt x="1713" y="894"/>
                  </a:lnTo>
                  <a:lnTo>
                    <a:pt x="1700" y="840"/>
                  </a:lnTo>
                  <a:lnTo>
                    <a:pt x="1683" y="789"/>
                  </a:lnTo>
                  <a:lnTo>
                    <a:pt x="1663" y="739"/>
                  </a:lnTo>
                  <a:lnTo>
                    <a:pt x="1638" y="691"/>
                  </a:lnTo>
                  <a:lnTo>
                    <a:pt x="1609" y="644"/>
                  </a:lnTo>
                  <a:lnTo>
                    <a:pt x="1601" y="626"/>
                  </a:lnTo>
                  <a:lnTo>
                    <a:pt x="1598" y="607"/>
                  </a:lnTo>
                  <a:lnTo>
                    <a:pt x="1599" y="588"/>
                  </a:lnTo>
                  <a:lnTo>
                    <a:pt x="1606" y="570"/>
                  </a:lnTo>
                  <a:lnTo>
                    <a:pt x="1618" y="555"/>
                  </a:lnTo>
                  <a:lnTo>
                    <a:pt x="1706" y="466"/>
                  </a:lnTo>
                  <a:lnTo>
                    <a:pt x="1708" y="464"/>
                  </a:lnTo>
                  <a:lnTo>
                    <a:pt x="1709" y="461"/>
                  </a:lnTo>
                  <a:lnTo>
                    <a:pt x="1710" y="459"/>
                  </a:lnTo>
                  <a:lnTo>
                    <a:pt x="1709" y="457"/>
                  </a:lnTo>
                  <a:lnTo>
                    <a:pt x="1708" y="453"/>
                  </a:lnTo>
                  <a:lnTo>
                    <a:pt x="1706" y="450"/>
                  </a:lnTo>
                  <a:lnTo>
                    <a:pt x="1610" y="354"/>
                  </a:lnTo>
                  <a:lnTo>
                    <a:pt x="1607" y="352"/>
                  </a:lnTo>
                  <a:lnTo>
                    <a:pt x="1605" y="351"/>
                  </a:lnTo>
                  <a:lnTo>
                    <a:pt x="1602" y="350"/>
                  </a:lnTo>
                  <a:lnTo>
                    <a:pt x="1600" y="351"/>
                  </a:lnTo>
                  <a:lnTo>
                    <a:pt x="1598" y="352"/>
                  </a:lnTo>
                  <a:lnTo>
                    <a:pt x="1594" y="354"/>
                  </a:lnTo>
                  <a:lnTo>
                    <a:pt x="1506" y="443"/>
                  </a:lnTo>
                  <a:lnTo>
                    <a:pt x="1490" y="455"/>
                  </a:lnTo>
                  <a:lnTo>
                    <a:pt x="1472" y="462"/>
                  </a:lnTo>
                  <a:lnTo>
                    <a:pt x="1453" y="463"/>
                  </a:lnTo>
                  <a:lnTo>
                    <a:pt x="1434" y="460"/>
                  </a:lnTo>
                  <a:lnTo>
                    <a:pt x="1417" y="451"/>
                  </a:lnTo>
                  <a:lnTo>
                    <a:pt x="1370" y="423"/>
                  </a:lnTo>
                  <a:lnTo>
                    <a:pt x="1321" y="398"/>
                  </a:lnTo>
                  <a:lnTo>
                    <a:pt x="1272" y="378"/>
                  </a:lnTo>
                  <a:lnTo>
                    <a:pt x="1220" y="361"/>
                  </a:lnTo>
                  <a:lnTo>
                    <a:pt x="1167" y="348"/>
                  </a:lnTo>
                  <a:lnTo>
                    <a:pt x="1148" y="342"/>
                  </a:lnTo>
                  <a:lnTo>
                    <a:pt x="1133" y="330"/>
                  </a:lnTo>
                  <a:lnTo>
                    <a:pt x="1120" y="315"/>
                  </a:lnTo>
                  <a:lnTo>
                    <a:pt x="1113" y="299"/>
                  </a:lnTo>
                  <a:lnTo>
                    <a:pt x="1110" y="279"/>
                  </a:lnTo>
                  <a:lnTo>
                    <a:pt x="1110" y="153"/>
                  </a:lnTo>
                  <a:lnTo>
                    <a:pt x="1109" y="150"/>
                  </a:lnTo>
                  <a:lnTo>
                    <a:pt x="1108" y="147"/>
                  </a:lnTo>
                  <a:lnTo>
                    <a:pt x="1105" y="145"/>
                  </a:lnTo>
                  <a:lnTo>
                    <a:pt x="1102" y="143"/>
                  </a:lnTo>
                  <a:lnTo>
                    <a:pt x="1099" y="141"/>
                  </a:lnTo>
                  <a:lnTo>
                    <a:pt x="962" y="141"/>
                  </a:lnTo>
                  <a:close/>
                  <a:moveTo>
                    <a:pt x="961" y="0"/>
                  </a:moveTo>
                  <a:lnTo>
                    <a:pt x="1098" y="0"/>
                  </a:lnTo>
                  <a:lnTo>
                    <a:pt x="1128" y="3"/>
                  </a:lnTo>
                  <a:lnTo>
                    <a:pt x="1157" y="12"/>
                  </a:lnTo>
                  <a:lnTo>
                    <a:pt x="1183" y="26"/>
                  </a:lnTo>
                  <a:lnTo>
                    <a:pt x="1205" y="45"/>
                  </a:lnTo>
                  <a:lnTo>
                    <a:pt x="1224" y="67"/>
                  </a:lnTo>
                  <a:lnTo>
                    <a:pt x="1238" y="93"/>
                  </a:lnTo>
                  <a:lnTo>
                    <a:pt x="1246" y="121"/>
                  </a:lnTo>
                  <a:lnTo>
                    <a:pt x="1250" y="152"/>
                  </a:lnTo>
                  <a:lnTo>
                    <a:pt x="1250" y="223"/>
                  </a:lnTo>
                  <a:lnTo>
                    <a:pt x="1300" y="237"/>
                  </a:lnTo>
                  <a:lnTo>
                    <a:pt x="1350" y="256"/>
                  </a:lnTo>
                  <a:lnTo>
                    <a:pt x="1398" y="279"/>
                  </a:lnTo>
                  <a:lnTo>
                    <a:pt x="1445" y="303"/>
                  </a:lnTo>
                  <a:lnTo>
                    <a:pt x="1494" y="253"/>
                  </a:lnTo>
                  <a:lnTo>
                    <a:pt x="1512" y="237"/>
                  </a:lnTo>
                  <a:lnTo>
                    <a:pt x="1532" y="225"/>
                  </a:lnTo>
                  <a:lnTo>
                    <a:pt x="1554" y="216"/>
                  </a:lnTo>
                  <a:lnTo>
                    <a:pt x="1578" y="211"/>
                  </a:lnTo>
                  <a:lnTo>
                    <a:pt x="1602" y="209"/>
                  </a:lnTo>
                  <a:lnTo>
                    <a:pt x="1631" y="212"/>
                  </a:lnTo>
                  <a:lnTo>
                    <a:pt x="1660" y="221"/>
                  </a:lnTo>
                  <a:lnTo>
                    <a:pt x="1686" y="234"/>
                  </a:lnTo>
                  <a:lnTo>
                    <a:pt x="1708" y="253"/>
                  </a:lnTo>
                  <a:lnTo>
                    <a:pt x="1805" y="350"/>
                  </a:lnTo>
                  <a:lnTo>
                    <a:pt x="1821" y="368"/>
                  </a:lnTo>
                  <a:lnTo>
                    <a:pt x="1834" y="388"/>
                  </a:lnTo>
                  <a:lnTo>
                    <a:pt x="1842" y="410"/>
                  </a:lnTo>
                  <a:lnTo>
                    <a:pt x="1849" y="433"/>
                  </a:lnTo>
                  <a:lnTo>
                    <a:pt x="1850" y="457"/>
                  </a:lnTo>
                  <a:lnTo>
                    <a:pt x="1848" y="487"/>
                  </a:lnTo>
                  <a:lnTo>
                    <a:pt x="1838" y="516"/>
                  </a:lnTo>
                  <a:lnTo>
                    <a:pt x="1824" y="541"/>
                  </a:lnTo>
                  <a:lnTo>
                    <a:pt x="1805" y="564"/>
                  </a:lnTo>
                  <a:lnTo>
                    <a:pt x="1756" y="614"/>
                  </a:lnTo>
                  <a:lnTo>
                    <a:pt x="1781" y="661"/>
                  </a:lnTo>
                  <a:lnTo>
                    <a:pt x="1802" y="709"/>
                  </a:lnTo>
                  <a:lnTo>
                    <a:pt x="1821" y="758"/>
                  </a:lnTo>
                  <a:lnTo>
                    <a:pt x="1837" y="809"/>
                  </a:lnTo>
                  <a:lnTo>
                    <a:pt x="1907" y="809"/>
                  </a:lnTo>
                  <a:lnTo>
                    <a:pt x="1937" y="812"/>
                  </a:lnTo>
                  <a:lnTo>
                    <a:pt x="1966" y="820"/>
                  </a:lnTo>
                  <a:lnTo>
                    <a:pt x="1992" y="835"/>
                  </a:lnTo>
                  <a:lnTo>
                    <a:pt x="2014" y="853"/>
                  </a:lnTo>
                  <a:lnTo>
                    <a:pt x="2033" y="875"/>
                  </a:lnTo>
                  <a:lnTo>
                    <a:pt x="2047" y="901"/>
                  </a:lnTo>
                  <a:lnTo>
                    <a:pt x="2055" y="930"/>
                  </a:lnTo>
                  <a:lnTo>
                    <a:pt x="2058" y="960"/>
                  </a:lnTo>
                  <a:lnTo>
                    <a:pt x="2058" y="1097"/>
                  </a:lnTo>
                  <a:lnTo>
                    <a:pt x="2055" y="1128"/>
                  </a:lnTo>
                  <a:lnTo>
                    <a:pt x="2047" y="1156"/>
                  </a:lnTo>
                  <a:lnTo>
                    <a:pt x="2033" y="1182"/>
                  </a:lnTo>
                  <a:lnTo>
                    <a:pt x="2014" y="1205"/>
                  </a:lnTo>
                  <a:lnTo>
                    <a:pt x="1992" y="1223"/>
                  </a:lnTo>
                  <a:lnTo>
                    <a:pt x="1966" y="1238"/>
                  </a:lnTo>
                  <a:lnTo>
                    <a:pt x="1937" y="1246"/>
                  </a:lnTo>
                  <a:lnTo>
                    <a:pt x="1907" y="1249"/>
                  </a:lnTo>
                  <a:lnTo>
                    <a:pt x="1837" y="1249"/>
                  </a:lnTo>
                  <a:lnTo>
                    <a:pt x="1821" y="1300"/>
                  </a:lnTo>
                  <a:lnTo>
                    <a:pt x="1802" y="1349"/>
                  </a:lnTo>
                  <a:lnTo>
                    <a:pt x="1781" y="1397"/>
                  </a:lnTo>
                  <a:lnTo>
                    <a:pt x="1756" y="1444"/>
                  </a:lnTo>
                  <a:lnTo>
                    <a:pt x="1805" y="1494"/>
                  </a:lnTo>
                  <a:lnTo>
                    <a:pt x="1821" y="1512"/>
                  </a:lnTo>
                  <a:lnTo>
                    <a:pt x="1834" y="1532"/>
                  </a:lnTo>
                  <a:lnTo>
                    <a:pt x="1842" y="1554"/>
                  </a:lnTo>
                  <a:lnTo>
                    <a:pt x="1849" y="1577"/>
                  </a:lnTo>
                  <a:lnTo>
                    <a:pt x="1850" y="1600"/>
                  </a:lnTo>
                  <a:lnTo>
                    <a:pt x="1848" y="1631"/>
                  </a:lnTo>
                  <a:lnTo>
                    <a:pt x="1838" y="1659"/>
                  </a:lnTo>
                  <a:lnTo>
                    <a:pt x="1824" y="1684"/>
                  </a:lnTo>
                  <a:lnTo>
                    <a:pt x="1805" y="1708"/>
                  </a:lnTo>
                  <a:lnTo>
                    <a:pt x="1708" y="1805"/>
                  </a:lnTo>
                  <a:lnTo>
                    <a:pt x="1690" y="1820"/>
                  </a:lnTo>
                  <a:lnTo>
                    <a:pt x="1670" y="1833"/>
                  </a:lnTo>
                  <a:lnTo>
                    <a:pt x="1648" y="1841"/>
                  </a:lnTo>
                  <a:lnTo>
                    <a:pt x="1625" y="1847"/>
                  </a:lnTo>
                  <a:lnTo>
                    <a:pt x="1602" y="1849"/>
                  </a:lnTo>
                  <a:lnTo>
                    <a:pt x="1571" y="1846"/>
                  </a:lnTo>
                  <a:lnTo>
                    <a:pt x="1544" y="1837"/>
                  </a:lnTo>
                  <a:lnTo>
                    <a:pt x="1517" y="1824"/>
                  </a:lnTo>
                  <a:lnTo>
                    <a:pt x="1494" y="1805"/>
                  </a:lnTo>
                  <a:lnTo>
                    <a:pt x="1445" y="1755"/>
                  </a:lnTo>
                  <a:lnTo>
                    <a:pt x="1398" y="1779"/>
                  </a:lnTo>
                  <a:lnTo>
                    <a:pt x="1350" y="1801"/>
                  </a:lnTo>
                  <a:lnTo>
                    <a:pt x="1300" y="1820"/>
                  </a:lnTo>
                  <a:lnTo>
                    <a:pt x="1250" y="1835"/>
                  </a:lnTo>
                  <a:lnTo>
                    <a:pt x="1250" y="1906"/>
                  </a:lnTo>
                  <a:lnTo>
                    <a:pt x="1246" y="1936"/>
                  </a:lnTo>
                  <a:lnTo>
                    <a:pt x="1238" y="1965"/>
                  </a:lnTo>
                  <a:lnTo>
                    <a:pt x="1224" y="1991"/>
                  </a:lnTo>
                  <a:lnTo>
                    <a:pt x="1205" y="2013"/>
                  </a:lnTo>
                  <a:lnTo>
                    <a:pt x="1183" y="2032"/>
                  </a:lnTo>
                  <a:lnTo>
                    <a:pt x="1157" y="2046"/>
                  </a:lnTo>
                  <a:lnTo>
                    <a:pt x="1128" y="2054"/>
                  </a:lnTo>
                  <a:lnTo>
                    <a:pt x="1098" y="2058"/>
                  </a:lnTo>
                  <a:lnTo>
                    <a:pt x="961" y="2058"/>
                  </a:lnTo>
                  <a:lnTo>
                    <a:pt x="930" y="2054"/>
                  </a:lnTo>
                  <a:lnTo>
                    <a:pt x="903" y="2046"/>
                  </a:lnTo>
                  <a:lnTo>
                    <a:pt x="876" y="2032"/>
                  </a:lnTo>
                  <a:lnTo>
                    <a:pt x="854" y="2013"/>
                  </a:lnTo>
                  <a:lnTo>
                    <a:pt x="835" y="1991"/>
                  </a:lnTo>
                  <a:lnTo>
                    <a:pt x="821" y="1965"/>
                  </a:lnTo>
                  <a:lnTo>
                    <a:pt x="812" y="1936"/>
                  </a:lnTo>
                  <a:lnTo>
                    <a:pt x="809" y="1906"/>
                  </a:lnTo>
                  <a:lnTo>
                    <a:pt x="809" y="1835"/>
                  </a:lnTo>
                  <a:lnTo>
                    <a:pt x="758" y="1820"/>
                  </a:lnTo>
                  <a:lnTo>
                    <a:pt x="709" y="1801"/>
                  </a:lnTo>
                  <a:lnTo>
                    <a:pt x="661" y="1779"/>
                  </a:lnTo>
                  <a:lnTo>
                    <a:pt x="615" y="1755"/>
                  </a:lnTo>
                  <a:lnTo>
                    <a:pt x="564" y="1805"/>
                  </a:lnTo>
                  <a:lnTo>
                    <a:pt x="546" y="1820"/>
                  </a:lnTo>
                  <a:lnTo>
                    <a:pt x="526" y="1833"/>
                  </a:lnTo>
                  <a:lnTo>
                    <a:pt x="504" y="1841"/>
                  </a:lnTo>
                  <a:lnTo>
                    <a:pt x="481" y="1847"/>
                  </a:lnTo>
                  <a:lnTo>
                    <a:pt x="458" y="1849"/>
                  </a:lnTo>
                  <a:lnTo>
                    <a:pt x="427" y="1846"/>
                  </a:lnTo>
                  <a:lnTo>
                    <a:pt x="400" y="1837"/>
                  </a:lnTo>
                  <a:lnTo>
                    <a:pt x="373" y="1824"/>
                  </a:lnTo>
                  <a:lnTo>
                    <a:pt x="350" y="1805"/>
                  </a:lnTo>
                  <a:lnTo>
                    <a:pt x="253" y="1708"/>
                  </a:lnTo>
                  <a:lnTo>
                    <a:pt x="236" y="1687"/>
                  </a:lnTo>
                  <a:lnTo>
                    <a:pt x="223" y="1663"/>
                  </a:lnTo>
                  <a:lnTo>
                    <a:pt x="214" y="1639"/>
                  </a:lnTo>
                  <a:lnTo>
                    <a:pt x="210" y="1614"/>
                  </a:lnTo>
                  <a:lnTo>
                    <a:pt x="210" y="1587"/>
                  </a:lnTo>
                  <a:lnTo>
                    <a:pt x="214" y="1562"/>
                  </a:lnTo>
                  <a:lnTo>
                    <a:pt x="223" y="1538"/>
                  </a:lnTo>
                  <a:lnTo>
                    <a:pt x="236" y="1515"/>
                  </a:lnTo>
                  <a:lnTo>
                    <a:pt x="253" y="1494"/>
                  </a:lnTo>
                  <a:lnTo>
                    <a:pt x="304" y="1444"/>
                  </a:lnTo>
                  <a:lnTo>
                    <a:pt x="278" y="1397"/>
                  </a:lnTo>
                  <a:lnTo>
                    <a:pt x="256" y="1349"/>
                  </a:lnTo>
                  <a:lnTo>
                    <a:pt x="237" y="1300"/>
                  </a:lnTo>
                  <a:lnTo>
                    <a:pt x="223" y="1249"/>
                  </a:lnTo>
                  <a:lnTo>
                    <a:pt x="152" y="1249"/>
                  </a:lnTo>
                  <a:lnTo>
                    <a:pt x="121" y="1246"/>
                  </a:lnTo>
                  <a:lnTo>
                    <a:pt x="93" y="1238"/>
                  </a:lnTo>
                  <a:lnTo>
                    <a:pt x="67" y="1223"/>
                  </a:lnTo>
                  <a:lnTo>
                    <a:pt x="44" y="1205"/>
                  </a:lnTo>
                  <a:lnTo>
                    <a:pt x="26" y="1182"/>
                  </a:lnTo>
                  <a:lnTo>
                    <a:pt x="12" y="1156"/>
                  </a:lnTo>
                  <a:lnTo>
                    <a:pt x="3" y="1128"/>
                  </a:lnTo>
                  <a:lnTo>
                    <a:pt x="0" y="1097"/>
                  </a:lnTo>
                  <a:lnTo>
                    <a:pt x="0" y="960"/>
                  </a:lnTo>
                  <a:lnTo>
                    <a:pt x="3" y="930"/>
                  </a:lnTo>
                  <a:lnTo>
                    <a:pt x="12" y="901"/>
                  </a:lnTo>
                  <a:lnTo>
                    <a:pt x="26" y="875"/>
                  </a:lnTo>
                  <a:lnTo>
                    <a:pt x="44" y="853"/>
                  </a:lnTo>
                  <a:lnTo>
                    <a:pt x="67" y="835"/>
                  </a:lnTo>
                  <a:lnTo>
                    <a:pt x="93" y="820"/>
                  </a:lnTo>
                  <a:lnTo>
                    <a:pt x="121" y="812"/>
                  </a:lnTo>
                  <a:lnTo>
                    <a:pt x="152" y="809"/>
                  </a:lnTo>
                  <a:lnTo>
                    <a:pt x="223" y="809"/>
                  </a:lnTo>
                  <a:lnTo>
                    <a:pt x="237" y="758"/>
                  </a:lnTo>
                  <a:lnTo>
                    <a:pt x="256" y="709"/>
                  </a:lnTo>
                  <a:lnTo>
                    <a:pt x="278" y="661"/>
                  </a:lnTo>
                  <a:lnTo>
                    <a:pt x="304" y="614"/>
                  </a:lnTo>
                  <a:lnTo>
                    <a:pt x="253" y="564"/>
                  </a:lnTo>
                  <a:lnTo>
                    <a:pt x="236" y="543"/>
                  </a:lnTo>
                  <a:lnTo>
                    <a:pt x="223" y="520"/>
                  </a:lnTo>
                  <a:lnTo>
                    <a:pt x="214" y="496"/>
                  </a:lnTo>
                  <a:lnTo>
                    <a:pt x="210" y="470"/>
                  </a:lnTo>
                  <a:lnTo>
                    <a:pt x="210" y="444"/>
                  </a:lnTo>
                  <a:lnTo>
                    <a:pt x="214" y="419"/>
                  </a:lnTo>
                  <a:lnTo>
                    <a:pt x="223" y="394"/>
                  </a:lnTo>
                  <a:lnTo>
                    <a:pt x="236" y="371"/>
                  </a:lnTo>
                  <a:lnTo>
                    <a:pt x="253" y="350"/>
                  </a:lnTo>
                  <a:lnTo>
                    <a:pt x="350" y="253"/>
                  </a:lnTo>
                  <a:lnTo>
                    <a:pt x="368" y="237"/>
                  </a:lnTo>
                  <a:lnTo>
                    <a:pt x="388" y="225"/>
                  </a:lnTo>
                  <a:lnTo>
                    <a:pt x="410" y="216"/>
                  </a:lnTo>
                  <a:lnTo>
                    <a:pt x="433" y="211"/>
                  </a:lnTo>
                  <a:lnTo>
                    <a:pt x="458" y="209"/>
                  </a:lnTo>
                  <a:lnTo>
                    <a:pt x="487" y="212"/>
                  </a:lnTo>
                  <a:lnTo>
                    <a:pt x="516" y="221"/>
                  </a:lnTo>
                  <a:lnTo>
                    <a:pt x="542" y="234"/>
                  </a:lnTo>
                  <a:lnTo>
                    <a:pt x="564" y="253"/>
                  </a:lnTo>
                  <a:lnTo>
                    <a:pt x="615" y="303"/>
                  </a:lnTo>
                  <a:lnTo>
                    <a:pt x="661" y="279"/>
                  </a:lnTo>
                  <a:lnTo>
                    <a:pt x="709" y="256"/>
                  </a:lnTo>
                  <a:lnTo>
                    <a:pt x="758" y="237"/>
                  </a:lnTo>
                  <a:lnTo>
                    <a:pt x="809" y="223"/>
                  </a:lnTo>
                  <a:lnTo>
                    <a:pt x="809" y="152"/>
                  </a:lnTo>
                  <a:lnTo>
                    <a:pt x="812" y="121"/>
                  </a:lnTo>
                  <a:lnTo>
                    <a:pt x="820" y="93"/>
                  </a:lnTo>
                  <a:lnTo>
                    <a:pt x="835" y="67"/>
                  </a:lnTo>
                  <a:lnTo>
                    <a:pt x="853" y="45"/>
                  </a:lnTo>
                  <a:lnTo>
                    <a:pt x="876" y="26"/>
                  </a:lnTo>
                  <a:lnTo>
                    <a:pt x="902" y="12"/>
                  </a:lnTo>
                  <a:lnTo>
                    <a:pt x="930" y="3"/>
                  </a:lnTo>
                  <a:lnTo>
                    <a:pt x="9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245"/>
            <p:cNvSpPr>
              <a:spLocks noEditPoints="1"/>
            </p:cNvSpPr>
            <p:nvPr/>
          </p:nvSpPr>
          <p:spPr bwMode="auto">
            <a:xfrm>
              <a:off x="4452938" y="3783013"/>
              <a:ext cx="133350" cy="131763"/>
            </a:xfrm>
            <a:custGeom>
              <a:avLst/>
              <a:gdLst>
                <a:gd name="T0" fmla="*/ 376 w 834"/>
                <a:gd name="T1" fmla="*/ 143 h 834"/>
                <a:gd name="T2" fmla="*/ 300 w 834"/>
                <a:gd name="T3" fmla="*/ 166 h 834"/>
                <a:gd name="T4" fmla="*/ 235 w 834"/>
                <a:gd name="T5" fmla="*/ 208 h 834"/>
                <a:gd name="T6" fmla="*/ 184 w 834"/>
                <a:gd name="T7" fmla="*/ 266 h 834"/>
                <a:gd name="T8" fmla="*/ 152 w 834"/>
                <a:gd name="T9" fmla="*/ 337 h 834"/>
                <a:gd name="T10" fmla="*/ 140 w 834"/>
                <a:gd name="T11" fmla="*/ 417 h 834"/>
                <a:gd name="T12" fmla="*/ 152 w 834"/>
                <a:gd name="T13" fmla="*/ 497 h 834"/>
                <a:gd name="T14" fmla="*/ 184 w 834"/>
                <a:gd name="T15" fmla="*/ 568 h 834"/>
                <a:gd name="T16" fmla="*/ 235 w 834"/>
                <a:gd name="T17" fmla="*/ 626 h 834"/>
                <a:gd name="T18" fmla="*/ 300 w 834"/>
                <a:gd name="T19" fmla="*/ 668 h 834"/>
                <a:gd name="T20" fmla="*/ 376 w 834"/>
                <a:gd name="T21" fmla="*/ 691 h 834"/>
                <a:gd name="T22" fmla="*/ 457 w 834"/>
                <a:gd name="T23" fmla="*/ 691 h 834"/>
                <a:gd name="T24" fmla="*/ 533 w 834"/>
                <a:gd name="T25" fmla="*/ 668 h 834"/>
                <a:gd name="T26" fmla="*/ 599 w 834"/>
                <a:gd name="T27" fmla="*/ 626 h 834"/>
                <a:gd name="T28" fmla="*/ 649 w 834"/>
                <a:gd name="T29" fmla="*/ 568 h 834"/>
                <a:gd name="T30" fmla="*/ 682 w 834"/>
                <a:gd name="T31" fmla="*/ 497 h 834"/>
                <a:gd name="T32" fmla="*/ 694 w 834"/>
                <a:gd name="T33" fmla="*/ 417 h 834"/>
                <a:gd name="T34" fmla="*/ 682 w 834"/>
                <a:gd name="T35" fmla="*/ 337 h 834"/>
                <a:gd name="T36" fmla="*/ 649 w 834"/>
                <a:gd name="T37" fmla="*/ 266 h 834"/>
                <a:gd name="T38" fmla="*/ 599 w 834"/>
                <a:gd name="T39" fmla="*/ 208 h 834"/>
                <a:gd name="T40" fmla="*/ 533 w 834"/>
                <a:gd name="T41" fmla="*/ 166 h 834"/>
                <a:gd name="T42" fmla="*/ 457 w 834"/>
                <a:gd name="T43" fmla="*/ 143 h 834"/>
                <a:gd name="T44" fmla="*/ 416 w 834"/>
                <a:gd name="T45" fmla="*/ 0 h 834"/>
                <a:gd name="T46" fmla="*/ 519 w 834"/>
                <a:gd name="T47" fmla="*/ 12 h 834"/>
                <a:gd name="T48" fmla="*/ 612 w 834"/>
                <a:gd name="T49" fmla="*/ 48 h 834"/>
                <a:gd name="T50" fmla="*/ 694 w 834"/>
                <a:gd name="T51" fmla="*/ 105 h 834"/>
                <a:gd name="T52" fmla="*/ 759 w 834"/>
                <a:gd name="T53" fmla="*/ 179 h 834"/>
                <a:gd name="T54" fmla="*/ 805 w 834"/>
                <a:gd name="T55" fmla="*/ 266 h 834"/>
                <a:gd name="T56" fmla="*/ 831 w 834"/>
                <a:gd name="T57" fmla="*/ 364 h 834"/>
                <a:gd name="T58" fmla="*/ 831 w 834"/>
                <a:gd name="T59" fmla="*/ 470 h 834"/>
                <a:gd name="T60" fmla="*/ 805 w 834"/>
                <a:gd name="T61" fmla="*/ 568 h 834"/>
                <a:gd name="T62" fmla="*/ 759 w 834"/>
                <a:gd name="T63" fmla="*/ 655 h 834"/>
                <a:gd name="T64" fmla="*/ 694 w 834"/>
                <a:gd name="T65" fmla="*/ 729 h 834"/>
                <a:gd name="T66" fmla="*/ 612 w 834"/>
                <a:gd name="T67" fmla="*/ 785 h 834"/>
                <a:gd name="T68" fmla="*/ 520 w 834"/>
                <a:gd name="T69" fmla="*/ 822 h 834"/>
                <a:gd name="T70" fmla="*/ 417 w 834"/>
                <a:gd name="T71" fmla="*/ 834 h 834"/>
                <a:gd name="T72" fmla="*/ 314 w 834"/>
                <a:gd name="T73" fmla="*/ 822 h 834"/>
                <a:gd name="T74" fmla="*/ 221 w 834"/>
                <a:gd name="T75" fmla="*/ 785 h 834"/>
                <a:gd name="T76" fmla="*/ 140 w 834"/>
                <a:gd name="T77" fmla="*/ 729 h 834"/>
                <a:gd name="T78" fmla="*/ 75 w 834"/>
                <a:gd name="T79" fmla="*/ 655 h 834"/>
                <a:gd name="T80" fmla="*/ 27 w 834"/>
                <a:gd name="T81" fmla="*/ 568 h 834"/>
                <a:gd name="T82" fmla="*/ 3 w 834"/>
                <a:gd name="T83" fmla="*/ 470 h 834"/>
                <a:gd name="T84" fmla="*/ 3 w 834"/>
                <a:gd name="T85" fmla="*/ 364 h 834"/>
                <a:gd name="T86" fmla="*/ 27 w 834"/>
                <a:gd name="T87" fmla="*/ 266 h 834"/>
                <a:gd name="T88" fmla="*/ 74 w 834"/>
                <a:gd name="T89" fmla="*/ 179 h 834"/>
                <a:gd name="T90" fmla="*/ 139 w 834"/>
                <a:gd name="T91" fmla="*/ 105 h 834"/>
                <a:gd name="T92" fmla="*/ 220 w 834"/>
                <a:gd name="T93" fmla="*/ 48 h 834"/>
                <a:gd name="T94" fmla="*/ 314 w 834"/>
                <a:gd name="T95" fmla="*/ 12 h 834"/>
                <a:gd name="T96" fmla="*/ 416 w 834"/>
                <a:gd name="T97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34" h="834">
                  <a:moveTo>
                    <a:pt x="417" y="140"/>
                  </a:moveTo>
                  <a:lnTo>
                    <a:pt x="376" y="143"/>
                  </a:lnTo>
                  <a:lnTo>
                    <a:pt x="337" y="151"/>
                  </a:lnTo>
                  <a:lnTo>
                    <a:pt x="300" y="166"/>
                  </a:lnTo>
                  <a:lnTo>
                    <a:pt x="266" y="185"/>
                  </a:lnTo>
                  <a:lnTo>
                    <a:pt x="235" y="208"/>
                  </a:lnTo>
                  <a:lnTo>
                    <a:pt x="207" y="236"/>
                  </a:lnTo>
                  <a:lnTo>
                    <a:pt x="184" y="266"/>
                  </a:lnTo>
                  <a:lnTo>
                    <a:pt x="165" y="300"/>
                  </a:lnTo>
                  <a:lnTo>
                    <a:pt x="152" y="337"/>
                  </a:lnTo>
                  <a:lnTo>
                    <a:pt x="143" y="376"/>
                  </a:lnTo>
                  <a:lnTo>
                    <a:pt x="140" y="417"/>
                  </a:lnTo>
                  <a:lnTo>
                    <a:pt x="143" y="458"/>
                  </a:lnTo>
                  <a:lnTo>
                    <a:pt x="152" y="497"/>
                  </a:lnTo>
                  <a:lnTo>
                    <a:pt x="165" y="533"/>
                  </a:lnTo>
                  <a:lnTo>
                    <a:pt x="184" y="568"/>
                  </a:lnTo>
                  <a:lnTo>
                    <a:pt x="207" y="598"/>
                  </a:lnTo>
                  <a:lnTo>
                    <a:pt x="235" y="626"/>
                  </a:lnTo>
                  <a:lnTo>
                    <a:pt x="266" y="649"/>
                  </a:lnTo>
                  <a:lnTo>
                    <a:pt x="300" y="668"/>
                  </a:lnTo>
                  <a:lnTo>
                    <a:pt x="337" y="681"/>
                  </a:lnTo>
                  <a:lnTo>
                    <a:pt x="376" y="691"/>
                  </a:lnTo>
                  <a:lnTo>
                    <a:pt x="417" y="694"/>
                  </a:lnTo>
                  <a:lnTo>
                    <a:pt x="457" y="691"/>
                  </a:lnTo>
                  <a:lnTo>
                    <a:pt x="496" y="681"/>
                  </a:lnTo>
                  <a:lnTo>
                    <a:pt x="533" y="668"/>
                  </a:lnTo>
                  <a:lnTo>
                    <a:pt x="567" y="649"/>
                  </a:lnTo>
                  <a:lnTo>
                    <a:pt x="599" y="626"/>
                  </a:lnTo>
                  <a:lnTo>
                    <a:pt x="626" y="598"/>
                  </a:lnTo>
                  <a:lnTo>
                    <a:pt x="649" y="568"/>
                  </a:lnTo>
                  <a:lnTo>
                    <a:pt x="668" y="534"/>
                  </a:lnTo>
                  <a:lnTo>
                    <a:pt x="682" y="497"/>
                  </a:lnTo>
                  <a:lnTo>
                    <a:pt x="690" y="458"/>
                  </a:lnTo>
                  <a:lnTo>
                    <a:pt x="694" y="417"/>
                  </a:lnTo>
                  <a:lnTo>
                    <a:pt x="690" y="376"/>
                  </a:lnTo>
                  <a:lnTo>
                    <a:pt x="682" y="337"/>
                  </a:lnTo>
                  <a:lnTo>
                    <a:pt x="668" y="300"/>
                  </a:lnTo>
                  <a:lnTo>
                    <a:pt x="649" y="266"/>
                  </a:lnTo>
                  <a:lnTo>
                    <a:pt x="626" y="236"/>
                  </a:lnTo>
                  <a:lnTo>
                    <a:pt x="599" y="208"/>
                  </a:lnTo>
                  <a:lnTo>
                    <a:pt x="567" y="185"/>
                  </a:lnTo>
                  <a:lnTo>
                    <a:pt x="533" y="166"/>
                  </a:lnTo>
                  <a:lnTo>
                    <a:pt x="496" y="151"/>
                  </a:lnTo>
                  <a:lnTo>
                    <a:pt x="457" y="143"/>
                  </a:lnTo>
                  <a:lnTo>
                    <a:pt x="417" y="140"/>
                  </a:lnTo>
                  <a:close/>
                  <a:moveTo>
                    <a:pt x="416" y="0"/>
                  </a:moveTo>
                  <a:lnTo>
                    <a:pt x="468" y="3"/>
                  </a:lnTo>
                  <a:lnTo>
                    <a:pt x="519" y="12"/>
                  </a:lnTo>
                  <a:lnTo>
                    <a:pt x="567" y="28"/>
                  </a:lnTo>
                  <a:lnTo>
                    <a:pt x="612" y="48"/>
                  </a:lnTo>
                  <a:lnTo>
                    <a:pt x="655" y="74"/>
                  </a:lnTo>
                  <a:lnTo>
                    <a:pt x="694" y="105"/>
                  </a:lnTo>
                  <a:lnTo>
                    <a:pt x="728" y="140"/>
                  </a:lnTo>
                  <a:lnTo>
                    <a:pt x="759" y="179"/>
                  </a:lnTo>
                  <a:lnTo>
                    <a:pt x="784" y="221"/>
                  </a:lnTo>
                  <a:lnTo>
                    <a:pt x="805" y="266"/>
                  </a:lnTo>
                  <a:lnTo>
                    <a:pt x="821" y="315"/>
                  </a:lnTo>
                  <a:lnTo>
                    <a:pt x="831" y="364"/>
                  </a:lnTo>
                  <a:lnTo>
                    <a:pt x="834" y="417"/>
                  </a:lnTo>
                  <a:lnTo>
                    <a:pt x="831" y="470"/>
                  </a:lnTo>
                  <a:lnTo>
                    <a:pt x="821" y="519"/>
                  </a:lnTo>
                  <a:lnTo>
                    <a:pt x="805" y="568"/>
                  </a:lnTo>
                  <a:lnTo>
                    <a:pt x="785" y="613"/>
                  </a:lnTo>
                  <a:lnTo>
                    <a:pt x="759" y="655"/>
                  </a:lnTo>
                  <a:lnTo>
                    <a:pt x="728" y="694"/>
                  </a:lnTo>
                  <a:lnTo>
                    <a:pt x="694" y="729"/>
                  </a:lnTo>
                  <a:lnTo>
                    <a:pt x="655" y="759"/>
                  </a:lnTo>
                  <a:lnTo>
                    <a:pt x="612" y="785"/>
                  </a:lnTo>
                  <a:lnTo>
                    <a:pt x="567" y="806"/>
                  </a:lnTo>
                  <a:lnTo>
                    <a:pt x="520" y="822"/>
                  </a:lnTo>
                  <a:lnTo>
                    <a:pt x="469" y="831"/>
                  </a:lnTo>
                  <a:lnTo>
                    <a:pt x="417" y="834"/>
                  </a:lnTo>
                  <a:lnTo>
                    <a:pt x="365" y="831"/>
                  </a:lnTo>
                  <a:lnTo>
                    <a:pt x="314" y="822"/>
                  </a:lnTo>
                  <a:lnTo>
                    <a:pt x="266" y="806"/>
                  </a:lnTo>
                  <a:lnTo>
                    <a:pt x="221" y="785"/>
                  </a:lnTo>
                  <a:lnTo>
                    <a:pt x="179" y="759"/>
                  </a:lnTo>
                  <a:lnTo>
                    <a:pt x="140" y="729"/>
                  </a:lnTo>
                  <a:lnTo>
                    <a:pt x="105" y="694"/>
                  </a:lnTo>
                  <a:lnTo>
                    <a:pt x="75" y="655"/>
                  </a:lnTo>
                  <a:lnTo>
                    <a:pt x="48" y="613"/>
                  </a:lnTo>
                  <a:lnTo>
                    <a:pt x="27" y="568"/>
                  </a:lnTo>
                  <a:lnTo>
                    <a:pt x="12" y="519"/>
                  </a:lnTo>
                  <a:lnTo>
                    <a:pt x="3" y="470"/>
                  </a:lnTo>
                  <a:lnTo>
                    <a:pt x="0" y="417"/>
                  </a:lnTo>
                  <a:lnTo>
                    <a:pt x="3" y="364"/>
                  </a:lnTo>
                  <a:lnTo>
                    <a:pt x="12" y="315"/>
                  </a:lnTo>
                  <a:lnTo>
                    <a:pt x="27" y="266"/>
                  </a:lnTo>
                  <a:lnTo>
                    <a:pt x="48" y="221"/>
                  </a:lnTo>
                  <a:lnTo>
                    <a:pt x="74" y="179"/>
                  </a:lnTo>
                  <a:lnTo>
                    <a:pt x="104" y="140"/>
                  </a:lnTo>
                  <a:lnTo>
                    <a:pt x="139" y="105"/>
                  </a:lnTo>
                  <a:lnTo>
                    <a:pt x="178" y="74"/>
                  </a:lnTo>
                  <a:lnTo>
                    <a:pt x="220" y="48"/>
                  </a:lnTo>
                  <a:lnTo>
                    <a:pt x="265" y="28"/>
                  </a:lnTo>
                  <a:lnTo>
                    <a:pt x="314" y="12"/>
                  </a:lnTo>
                  <a:lnTo>
                    <a:pt x="364" y="3"/>
                  </a:lnTo>
                  <a:lnTo>
                    <a:pt x="4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83" name="Group 858"/>
          <p:cNvGrpSpPr/>
          <p:nvPr/>
        </p:nvGrpSpPr>
        <p:grpSpPr>
          <a:xfrm>
            <a:off x="6522323" y="2351651"/>
            <a:ext cx="550863" cy="547688"/>
            <a:chOff x="3411538" y="3463925"/>
            <a:chExt cx="550863" cy="547688"/>
          </a:xfrm>
          <a:solidFill>
            <a:srgbClr val="000000"/>
          </a:solidFill>
        </p:grpSpPr>
        <p:sp>
          <p:nvSpPr>
            <p:cNvPr id="784" name="Freeform 250"/>
            <p:cNvSpPr>
              <a:spLocks/>
            </p:cNvSpPr>
            <p:nvPr/>
          </p:nvSpPr>
          <p:spPr bwMode="auto">
            <a:xfrm>
              <a:off x="3411538" y="3589338"/>
              <a:ext cx="422275" cy="422275"/>
            </a:xfrm>
            <a:custGeom>
              <a:avLst/>
              <a:gdLst>
                <a:gd name="T0" fmla="*/ 1095 w 2659"/>
                <a:gd name="T1" fmla="*/ 64 h 2665"/>
                <a:gd name="T2" fmla="*/ 1191 w 2659"/>
                <a:gd name="T3" fmla="*/ 326 h 2665"/>
                <a:gd name="T4" fmla="*/ 1099 w 2659"/>
                <a:gd name="T5" fmla="*/ 364 h 2665"/>
                <a:gd name="T6" fmla="*/ 982 w 2659"/>
                <a:gd name="T7" fmla="*/ 148 h 2665"/>
                <a:gd name="T8" fmla="*/ 757 w 2659"/>
                <a:gd name="T9" fmla="*/ 220 h 2665"/>
                <a:gd name="T10" fmla="*/ 810 w 2659"/>
                <a:gd name="T11" fmla="*/ 429 h 2665"/>
                <a:gd name="T12" fmla="*/ 732 w 2659"/>
                <a:gd name="T13" fmla="*/ 552 h 2665"/>
                <a:gd name="T14" fmla="*/ 501 w 2659"/>
                <a:gd name="T15" fmla="*/ 799 h 2665"/>
                <a:gd name="T16" fmla="*/ 256 w 2659"/>
                <a:gd name="T17" fmla="*/ 741 h 2665"/>
                <a:gd name="T18" fmla="*/ 140 w 2659"/>
                <a:gd name="T19" fmla="*/ 955 h 2665"/>
                <a:gd name="T20" fmla="*/ 342 w 2659"/>
                <a:gd name="T21" fmla="*/ 1072 h 2665"/>
                <a:gd name="T22" fmla="*/ 349 w 2659"/>
                <a:gd name="T23" fmla="*/ 1294 h 2665"/>
                <a:gd name="T24" fmla="*/ 354 w 2659"/>
                <a:gd name="T25" fmla="*/ 1578 h 2665"/>
                <a:gd name="T26" fmla="*/ 142 w 2659"/>
                <a:gd name="T27" fmla="*/ 1690 h 2665"/>
                <a:gd name="T28" fmla="*/ 228 w 2659"/>
                <a:gd name="T29" fmla="*/ 1913 h 2665"/>
                <a:gd name="T30" fmla="*/ 466 w 2659"/>
                <a:gd name="T31" fmla="*/ 1849 h 2665"/>
                <a:gd name="T32" fmla="*/ 635 w 2659"/>
                <a:gd name="T33" fmla="*/ 2028 h 2665"/>
                <a:gd name="T34" fmla="*/ 813 w 2659"/>
                <a:gd name="T35" fmla="*/ 2196 h 2665"/>
                <a:gd name="T36" fmla="*/ 742 w 2659"/>
                <a:gd name="T37" fmla="*/ 2427 h 2665"/>
                <a:gd name="T38" fmla="*/ 965 w 2659"/>
                <a:gd name="T39" fmla="*/ 2523 h 2665"/>
                <a:gd name="T40" fmla="*/ 1083 w 2659"/>
                <a:gd name="T41" fmla="*/ 2309 h 2665"/>
                <a:gd name="T42" fmla="*/ 1367 w 2659"/>
                <a:gd name="T43" fmla="*/ 2316 h 2665"/>
                <a:gd name="T44" fmla="*/ 1588 w 2659"/>
                <a:gd name="T45" fmla="*/ 2322 h 2665"/>
                <a:gd name="T46" fmla="*/ 1697 w 2659"/>
                <a:gd name="T47" fmla="*/ 2524 h 2665"/>
                <a:gd name="T48" fmla="*/ 1916 w 2659"/>
                <a:gd name="T49" fmla="*/ 2420 h 2665"/>
                <a:gd name="T50" fmla="*/ 1850 w 2659"/>
                <a:gd name="T51" fmla="*/ 2179 h 2665"/>
                <a:gd name="T52" fmla="*/ 2067 w 2659"/>
                <a:gd name="T53" fmla="*/ 1982 h 2665"/>
                <a:gd name="T54" fmla="*/ 2210 w 2659"/>
                <a:gd name="T55" fmla="*/ 1850 h 2665"/>
                <a:gd name="T56" fmla="*/ 2431 w 2659"/>
                <a:gd name="T57" fmla="*/ 1914 h 2665"/>
                <a:gd name="T58" fmla="*/ 2513 w 2659"/>
                <a:gd name="T59" fmla="*/ 1686 h 2665"/>
                <a:gd name="T60" fmla="*/ 2296 w 2659"/>
                <a:gd name="T61" fmla="*/ 1565 h 2665"/>
                <a:gd name="T62" fmla="*/ 2334 w 2659"/>
                <a:gd name="T63" fmla="*/ 1472 h 2665"/>
                <a:gd name="T64" fmla="*/ 2596 w 2659"/>
                <a:gd name="T65" fmla="*/ 1570 h 2665"/>
                <a:gd name="T66" fmla="*/ 2659 w 2659"/>
                <a:gd name="T67" fmla="*/ 1720 h 2665"/>
                <a:gd name="T68" fmla="*/ 2522 w 2659"/>
                <a:gd name="T69" fmla="*/ 2020 h 2665"/>
                <a:gd name="T70" fmla="*/ 2362 w 2659"/>
                <a:gd name="T71" fmla="*/ 2058 h 2665"/>
                <a:gd name="T72" fmla="*/ 2050 w 2659"/>
                <a:gd name="T73" fmla="*/ 2193 h 2665"/>
                <a:gd name="T74" fmla="*/ 2052 w 2659"/>
                <a:gd name="T75" fmla="*/ 2454 h 2665"/>
                <a:gd name="T76" fmla="*/ 1946 w 2659"/>
                <a:gd name="T77" fmla="*/ 2579 h 2665"/>
                <a:gd name="T78" fmla="*/ 1633 w 2659"/>
                <a:gd name="T79" fmla="*/ 2651 h 2665"/>
                <a:gd name="T80" fmla="*/ 1490 w 2659"/>
                <a:gd name="T81" fmla="*/ 2444 h 2665"/>
                <a:gd name="T82" fmla="*/ 1109 w 2659"/>
                <a:gd name="T83" fmla="*/ 2579 h 2665"/>
                <a:gd name="T84" fmla="*/ 971 w 2659"/>
                <a:gd name="T85" fmla="*/ 2663 h 2665"/>
                <a:gd name="T86" fmla="*/ 663 w 2659"/>
                <a:gd name="T87" fmla="*/ 2548 h 2665"/>
                <a:gd name="T88" fmla="*/ 600 w 2659"/>
                <a:gd name="T89" fmla="*/ 2396 h 2665"/>
                <a:gd name="T90" fmla="*/ 514 w 2659"/>
                <a:gd name="T91" fmla="*/ 2103 h 2665"/>
                <a:gd name="T92" fmla="*/ 239 w 2659"/>
                <a:gd name="T93" fmla="*/ 2062 h 2665"/>
                <a:gd name="T94" fmla="*/ 98 w 2659"/>
                <a:gd name="T95" fmla="*/ 1976 h 2665"/>
                <a:gd name="T96" fmla="*/ 5 w 2659"/>
                <a:gd name="T97" fmla="*/ 1665 h 2665"/>
                <a:gd name="T98" fmla="*/ 112 w 2659"/>
                <a:gd name="T99" fmla="*/ 1538 h 2665"/>
                <a:gd name="T100" fmla="*/ 112 w 2659"/>
                <a:gd name="T101" fmla="*/ 1126 h 2665"/>
                <a:gd name="T102" fmla="*/ 5 w 2659"/>
                <a:gd name="T103" fmla="*/ 1001 h 2665"/>
                <a:gd name="T104" fmla="*/ 100 w 2659"/>
                <a:gd name="T105" fmla="*/ 687 h 2665"/>
                <a:gd name="T106" fmla="*/ 239 w 2659"/>
                <a:gd name="T107" fmla="*/ 603 h 2665"/>
                <a:gd name="T108" fmla="*/ 515 w 2659"/>
                <a:gd name="T109" fmla="*/ 560 h 2665"/>
                <a:gd name="T110" fmla="*/ 602 w 2659"/>
                <a:gd name="T111" fmla="*/ 268 h 2665"/>
                <a:gd name="T112" fmla="*/ 665 w 2659"/>
                <a:gd name="T113" fmla="*/ 116 h 2665"/>
                <a:gd name="T114" fmla="*/ 956 w 2659"/>
                <a:gd name="T115" fmla="*/ 0 h 2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9" h="2665">
                  <a:moveTo>
                    <a:pt x="956" y="0"/>
                  </a:moveTo>
                  <a:lnTo>
                    <a:pt x="991" y="3"/>
                  </a:lnTo>
                  <a:lnTo>
                    <a:pt x="1026" y="14"/>
                  </a:lnTo>
                  <a:lnTo>
                    <a:pt x="1051" y="27"/>
                  </a:lnTo>
                  <a:lnTo>
                    <a:pt x="1075" y="44"/>
                  </a:lnTo>
                  <a:lnTo>
                    <a:pt x="1095" y="64"/>
                  </a:lnTo>
                  <a:lnTo>
                    <a:pt x="1111" y="87"/>
                  </a:lnTo>
                  <a:lnTo>
                    <a:pt x="1124" y="112"/>
                  </a:lnTo>
                  <a:lnTo>
                    <a:pt x="1191" y="273"/>
                  </a:lnTo>
                  <a:lnTo>
                    <a:pt x="1195" y="291"/>
                  </a:lnTo>
                  <a:lnTo>
                    <a:pt x="1195" y="309"/>
                  </a:lnTo>
                  <a:lnTo>
                    <a:pt x="1191" y="326"/>
                  </a:lnTo>
                  <a:lnTo>
                    <a:pt x="1181" y="342"/>
                  </a:lnTo>
                  <a:lnTo>
                    <a:pt x="1168" y="354"/>
                  </a:lnTo>
                  <a:lnTo>
                    <a:pt x="1153" y="364"/>
                  </a:lnTo>
                  <a:lnTo>
                    <a:pt x="1135" y="369"/>
                  </a:lnTo>
                  <a:lnTo>
                    <a:pt x="1116" y="369"/>
                  </a:lnTo>
                  <a:lnTo>
                    <a:pt x="1099" y="364"/>
                  </a:lnTo>
                  <a:lnTo>
                    <a:pt x="1083" y="355"/>
                  </a:lnTo>
                  <a:lnTo>
                    <a:pt x="1070" y="342"/>
                  </a:lnTo>
                  <a:lnTo>
                    <a:pt x="1061" y="326"/>
                  </a:lnTo>
                  <a:lnTo>
                    <a:pt x="994" y="166"/>
                  </a:lnTo>
                  <a:lnTo>
                    <a:pt x="989" y="157"/>
                  </a:lnTo>
                  <a:lnTo>
                    <a:pt x="982" y="148"/>
                  </a:lnTo>
                  <a:lnTo>
                    <a:pt x="972" y="143"/>
                  </a:lnTo>
                  <a:lnTo>
                    <a:pt x="962" y="141"/>
                  </a:lnTo>
                  <a:lnTo>
                    <a:pt x="951" y="141"/>
                  </a:lnTo>
                  <a:lnTo>
                    <a:pt x="941" y="143"/>
                  </a:lnTo>
                  <a:lnTo>
                    <a:pt x="767" y="215"/>
                  </a:lnTo>
                  <a:lnTo>
                    <a:pt x="757" y="220"/>
                  </a:lnTo>
                  <a:lnTo>
                    <a:pt x="750" y="229"/>
                  </a:lnTo>
                  <a:lnTo>
                    <a:pt x="745" y="238"/>
                  </a:lnTo>
                  <a:lnTo>
                    <a:pt x="741" y="249"/>
                  </a:lnTo>
                  <a:lnTo>
                    <a:pt x="741" y="259"/>
                  </a:lnTo>
                  <a:lnTo>
                    <a:pt x="745" y="270"/>
                  </a:lnTo>
                  <a:lnTo>
                    <a:pt x="810" y="429"/>
                  </a:lnTo>
                  <a:lnTo>
                    <a:pt x="815" y="448"/>
                  </a:lnTo>
                  <a:lnTo>
                    <a:pt x="814" y="467"/>
                  </a:lnTo>
                  <a:lnTo>
                    <a:pt x="809" y="485"/>
                  </a:lnTo>
                  <a:lnTo>
                    <a:pt x="798" y="501"/>
                  </a:lnTo>
                  <a:lnTo>
                    <a:pt x="784" y="515"/>
                  </a:lnTo>
                  <a:lnTo>
                    <a:pt x="732" y="552"/>
                  </a:lnTo>
                  <a:lnTo>
                    <a:pt x="682" y="592"/>
                  </a:lnTo>
                  <a:lnTo>
                    <a:pt x="635" y="637"/>
                  </a:lnTo>
                  <a:lnTo>
                    <a:pt x="592" y="683"/>
                  </a:lnTo>
                  <a:lnTo>
                    <a:pt x="552" y="733"/>
                  </a:lnTo>
                  <a:lnTo>
                    <a:pt x="514" y="786"/>
                  </a:lnTo>
                  <a:lnTo>
                    <a:pt x="501" y="799"/>
                  </a:lnTo>
                  <a:lnTo>
                    <a:pt x="485" y="810"/>
                  </a:lnTo>
                  <a:lnTo>
                    <a:pt x="467" y="815"/>
                  </a:lnTo>
                  <a:lnTo>
                    <a:pt x="448" y="815"/>
                  </a:lnTo>
                  <a:lnTo>
                    <a:pt x="429" y="811"/>
                  </a:lnTo>
                  <a:lnTo>
                    <a:pt x="270" y="744"/>
                  </a:lnTo>
                  <a:lnTo>
                    <a:pt x="256" y="741"/>
                  </a:lnTo>
                  <a:lnTo>
                    <a:pt x="244" y="743"/>
                  </a:lnTo>
                  <a:lnTo>
                    <a:pt x="232" y="747"/>
                  </a:lnTo>
                  <a:lnTo>
                    <a:pt x="221" y="756"/>
                  </a:lnTo>
                  <a:lnTo>
                    <a:pt x="215" y="768"/>
                  </a:lnTo>
                  <a:lnTo>
                    <a:pt x="142" y="941"/>
                  </a:lnTo>
                  <a:lnTo>
                    <a:pt x="140" y="955"/>
                  </a:lnTo>
                  <a:lnTo>
                    <a:pt x="141" y="967"/>
                  </a:lnTo>
                  <a:lnTo>
                    <a:pt x="146" y="979"/>
                  </a:lnTo>
                  <a:lnTo>
                    <a:pt x="154" y="989"/>
                  </a:lnTo>
                  <a:lnTo>
                    <a:pt x="166" y="996"/>
                  </a:lnTo>
                  <a:lnTo>
                    <a:pt x="325" y="1062"/>
                  </a:lnTo>
                  <a:lnTo>
                    <a:pt x="342" y="1072"/>
                  </a:lnTo>
                  <a:lnTo>
                    <a:pt x="354" y="1086"/>
                  </a:lnTo>
                  <a:lnTo>
                    <a:pt x="364" y="1103"/>
                  </a:lnTo>
                  <a:lnTo>
                    <a:pt x="368" y="1122"/>
                  </a:lnTo>
                  <a:lnTo>
                    <a:pt x="367" y="1141"/>
                  </a:lnTo>
                  <a:lnTo>
                    <a:pt x="354" y="1217"/>
                  </a:lnTo>
                  <a:lnTo>
                    <a:pt x="349" y="1294"/>
                  </a:lnTo>
                  <a:lnTo>
                    <a:pt x="348" y="1370"/>
                  </a:lnTo>
                  <a:lnTo>
                    <a:pt x="354" y="1446"/>
                  </a:lnTo>
                  <a:lnTo>
                    <a:pt x="367" y="1523"/>
                  </a:lnTo>
                  <a:lnTo>
                    <a:pt x="368" y="1542"/>
                  </a:lnTo>
                  <a:lnTo>
                    <a:pt x="364" y="1561"/>
                  </a:lnTo>
                  <a:lnTo>
                    <a:pt x="354" y="1578"/>
                  </a:lnTo>
                  <a:lnTo>
                    <a:pt x="342" y="1592"/>
                  </a:lnTo>
                  <a:lnTo>
                    <a:pt x="325" y="1601"/>
                  </a:lnTo>
                  <a:lnTo>
                    <a:pt x="166" y="1668"/>
                  </a:lnTo>
                  <a:lnTo>
                    <a:pt x="156" y="1673"/>
                  </a:lnTo>
                  <a:lnTo>
                    <a:pt x="148" y="1681"/>
                  </a:lnTo>
                  <a:lnTo>
                    <a:pt x="142" y="1690"/>
                  </a:lnTo>
                  <a:lnTo>
                    <a:pt x="140" y="1701"/>
                  </a:lnTo>
                  <a:lnTo>
                    <a:pt x="140" y="1711"/>
                  </a:lnTo>
                  <a:lnTo>
                    <a:pt x="142" y="1722"/>
                  </a:lnTo>
                  <a:lnTo>
                    <a:pt x="214" y="1896"/>
                  </a:lnTo>
                  <a:lnTo>
                    <a:pt x="219" y="1906"/>
                  </a:lnTo>
                  <a:lnTo>
                    <a:pt x="228" y="1913"/>
                  </a:lnTo>
                  <a:lnTo>
                    <a:pt x="237" y="1918"/>
                  </a:lnTo>
                  <a:lnTo>
                    <a:pt x="253" y="1922"/>
                  </a:lnTo>
                  <a:lnTo>
                    <a:pt x="269" y="1918"/>
                  </a:lnTo>
                  <a:lnTo>
                    <a:pt x="428" y="1853"/>
                  </a:lnTo>
                  <a:lnTo>
                    <a:pt x="447" y="1848"/>
                  </a:lnTo>
                  <a:lnTo>
                    <a:pt x="466" y="1849"/>
                  </a:lnTo>
                  <a:lnTo>
                    <a:pt x="484" y="1854"/>
                  </a:lnTo>
                  <a:lnTo>
                    <a:pt x="500" y="1865"/>
                  </a:lnTo>
                  <a:lnTo>
                    <a:pt x="514" y="1879"/>
                  </a:lnTo>
                  <a:lnTo>
                    <a:pt x="550" y="1931"/>
                  </a:lnTo>
                  <a:lnTo>
                    <a:pt x="592" y="1981"/>
                  </a:lnTo>
                  <a:lnTo>
                    <a:pt x="635" y="2028"/>
                  </a:lnTo>
                  <a:lnTo>
                    <a:pt x="681" y="2072"/>
                  </a:lnTo>
                  <a:lnTo>
                    <a:pt x="731" y="2112"/>
                  </a:lnTo>
                  <a:lnTo>
                    <a:pt x="784" y="2150"/>
                  </a:lnTo>
                  <a:lnTo>
                    <a:pt x="797" y="2163"/>
                  </a:lnTo>
                  <a:lnTo>
                    <a:pt x="808" y="2178"/>
                  </a:lnTo>
                  <a:lnTo>
                    <a:pt x="813" y="2196"/>
                  </a:lnTo>
                  <a:lnTo>
                    <a:pt x="813" y="2215"/>
                  </a:lnTo>
                  <a:lnTo>
                    <a:pt x="809" y="2234"/>
                  </a:lnTo>
                  <a:lnTo>
                    <a:pt x="742" y="2394"/>
                  </a:lnTo>
                  <a:lnTo>
                    <a:pt x="740" y="2406"/>
                  </a:lnTo>
                  <a:lnTo>
                    <a:pt x="740" y="2416"/>
                  </a:lnTo>
                  <a:lnTo>
                    <a:pt x="742" y="2427"/>
                  </a:lnTo>
                  <a:lnTo>
                    <a:pt x="749" y="2436"/>
                  </a:lnTo>
                  <a:lnTo>
                    <a:pt x="756" y="2444"/>
                  </a:lnTo>
                  <a:lnTo>
                    <a:pt x="766" y="2449"/>
                  </a:lnTo>
                  <a:lnTo>
                    <a:pt x="939" y="2522"/>
                  </a:lnTo>
                  <a:lnTo>
                    <a:pt x="952" y="2524"/>
                  </a:lnTo>
                  <a:lnTo>
                    <a:pt x="965" y="2523"/>
                  </a:lnTo>
                  <a:lnTo>
                    <a:pt x="977" y="2519"/>
                  </a:lnTo>
                  <a:lnTo>
                    <a:pt x="987" y="2510"/>
                  </a:lnTo>
                  <a:lnTo>
                    <a:pt x="993" y="2499"/>
                  </a:lnTo>
                  <a:lnTo>
                    <a:pt x="1060" y="2339"/>
                  </a:lnTo>
                  <a:lnTo>
                    <a:pt x="1069" y="2322"/>
                  </a:lnTo>
                  <a:lnTo>
                    <a:pt x="1083" y="2309"/>
                  </a:lnTo>
                  <a:lnTo>
                    <a:pt x="1100" y="2300"/>
                  </a:lnTo>
                  <a:lnTo>
                    <a:pt x="1119" y="2296"/>
                  </a:lnTo>
                  <a:lnTo>
                    <a:pt x="1138" y="2297"/>
                  </a:lnTo>
                  <a:lnTo>
                    <a:pt x="1214" y="2309"/>
                  </a:lnTo>
                  <a:lnTo>
                    <a:pt x="1291" y="2315"/>
                  </a:lnTo>
                  <a:lnTo>
                    <a:pt x="1367" y="2316"/>
                  </a:lnTo>
                  <a:lnTo>
                    <a:pt x="1444" y="2309"/>
                  </a:lnTo>
                  <a:lnTo>
                    <a:pt x="1520" y="2297"/>
                  </a:lnTo>
                  <a:lnTo>
                    <a:pt x="1539" y="2296"/>
                  </a:lnTo>
                  <a:lnTo>
                    <a:pt x="1558" y="2300"/>
                  </a:lnTo>
                  <a:lnTo>
                    <a:pt x="1574" y="2308"/>
                  </a:lnTo>
                  <a:lnTo>
                    <a:pt x="1588" y="2322"/>
                  </a:lnTo>
                  <a:lnTo>
                    <a:pt x="1598" y="2339"/>
                  </a:lnTo>
                  <a:lnTo>
                    <a:pt x="1664" y="2499"/>
                  </a:lnTo>
                  <a:lnTo>
                    <a:pt x="1669" y="2508"/>
                  </a:lnTo>
                  <a:lnTo>
                    <a:pt x="1677" y="2517"/>
                  </a:lnTo>
                  <a:lnTo>
                    <a:pt x="1686" y="2522"/>
                  </a:lnTo>
                  <a:lnTo>
                    <a:pt x="1697" y="2524"/>
                  </a:lnTo>
                  <a:lnTo>
                    <a:pt x="1708" y="2524"/>
                  </a:lnTo>
                  <a:lnTo>
                    <a:pt x="1718" y="2522"/>
                  </a:lnTo>
                  <a:lnTo>
                    <a:pt x="1892" y="2450"/>
                  </a:lnTo>
                  <a:lnTo>
                    <a:pt x="1903" y="2443"/>
                  </a:lnTo>
                  <a:lnTo>
                    <a:pt x="1912" y="2433"/>
                  </a:lnTo>
                  <a:lnTo>
                    <a:pt x="1916" y="2420"/>
                  </a:lnTo>
                  <a:lnTo>
                    <a:pt x="1917" y="2408"/>
                  </a:lnTo>
                  <a:lnTo>
                    <a:pt x="1914" y="2395"/>
                  </a:lnTo>
                  <a:lnTo>
                    <a:pt x="1849" y="2235"/>
                  </a:lnTo>
                  <a:lnTo>
                    <a:pt x="1843" y="2216"/>
                  </a:lnTo>
                  <a:lnTo>
                    <a:pt x="1844" y="2197"/>
                  </a:lnTo>
                  <a:lnTo>
                    <a:pt x="1850" y="2179"/>
                  </a:lnTo>
                  <a:lnTo>
                    <a:pt x="1860" y="2164"/>
                  </a:lnTo>
                  <a:lnTo>
                    <a:pt x="1875" y="2150"/>
                  </a:lnTo>
                  <a:lnTo>
                    <a:pt x="1927" y="2113"/>
                  </a:lnTo>
                  <a:lnTo>
                    <a:pt x="1976" y="2072"/>
                  </a:lnTo>
                  <a:lnTo>
                    <a:pt x="2024" y="2028"/>
                  </a:lnTo>
                  <a:lnTo>
                    <a:pt x="2067" y="1982"/>
                  </a:lnTo>
                  <a:lnTo>
                    <a:pt x="2107" y="1932"/>
                  </a:lnTo>
                  <a:lnTo>
                    <a:pt x="2145" y="1879"/>
                  </a:lnTo>
                  <a:lnTo>
                    <a:pt x="2158" y="1866"/>
                  </a:lnTo>
                  <a:lnTo>
                    <a:pt x="2173" y="1855"/>
                  </a:lnTo>
                  <a:lnTo>
                    <a:pt x="2191" y="1850"/>
                  </a:lnTo>
                  <a:lnTo>
                    <a:pt x="2210" y="1850"/>
                  </a:lnTo>
                  <a:lnTo>
                    <a:pt x="2229" y="1854"/>
                  </a:lnTo>
                  <a:lnTo>
                    <a:pt x="2390" y="1921"/>
                  </a:lnTo>
                  <a:lnTo>
                    <a:pt x="2400" y="1923"/>
                  </a:lnTo>
                  <a:lnTo>
                    <a:pt x="2411" y="1923"/>
                  </a:lnTo>
                  <a:lnTo>
                    <a:pt x="2421" y="1921"/>
                  </a:lnTo>
                  <a:lnTo>
                    <a:pt x="2431" y="1914"/>
                  </a:lnTo>
                  <a:lnTo>
                    <a:pt x="2438" y="1907"/>
                  </a:lnTo>
                  <a:lnTo>
                    <a:pt x="2443" y="1897"/>
                  </a:lnTo>
                  <a:lnTo>
                    <a:pt x="2516" y="1724"/>
                  </a:lnTo>
                  <a:lnTo>
                    <a:pt x="2519" y="1710"/>
                  </a:lnTo>
                  <a:lnTo>
                    <a:pt x="2517" y="1698"/>
                  </a:lnTo>
                  <a:lnTo>
                    <a:pt x="2513" y="1686"/>
                  </a:lnTo>
                  <a:lnTo>
                    <a:pt x="2505" y="1675"/>
                  </a:lnTo>
                  <a:lnTo>
                    <a:pt x="2493" y="1669"/>
                  </a:lnTo>
                  <a:lnTo>
                    <a:pt x="2334" y="1602"/>
                  </a:lnTo>
                  <a:lnTo>
                    <a:pt x="2318" y="1593"/>
                  </a:lnTo>
                  <a:lnTo>
                    <a:pt x="2304" y="1580"/>
                  </a:lnTo>
                  <a:lnTo>
                    <a:pt x="2296" y="1565"/>
                  </a:lnTo>
                  <a:lnTo>
                    <a:pt x="2290" y="1547"/>
                  </a:lnTo>
                  <a:lnTo>
                    <a:pt x="2290" y="1530"/>
                  </a:lnTo>
                  <a:lnTo>
                    <a:pt x="2296" y="1512"/>
                  </a:lnTo>
                  <a:lnTo>
                    <a:pt x="2305" y="1495"/>
                  </a:lnTo>
                  <a:lnTo>
                    <a:pt x="2318" y="1482"/>
                  </a:lnTo>
                  <a:lnTo>
                    <a:pt x="2334" y="1472"/>
                  </a:lnTo>
                  <a:lnTo>
                    <a:pt x="2351" y="1468"/>
                  </a:lnTo>
                  <a:lnTo>
                    <a:pt x="2369" y="1468"/>
                  </a:lnTo>
                  <a:lnTo>
                    <a:pt x="2386" y="1472"/>
                  </a:lnTo>
                  <a:lnTo>
                    <a:pt x="2547" y="1539"/>
                  </a:lnTo>
                  <a:lnTo>
                    <a:pt x="2573" y="1553"/>
                  </a:lnTo>
                  <a:lnTo>
                    <a:pt x="2596" y="1570"/>
                  </a:lnTo>
                  <a:lnTo>
                    <a:pt x="2615" y="1590"/>
                  </a:lnTo>
                  <a:lnTo>
                    <a:pt x="2632" y="1612"/>
                  </a:lnTo>
                  <a:lnTo>
                    <a:pt x="2645" y="1637"/>
                  </a:lnTo>
                  <a:lnTo>
                    <a:pt x="2653" y="1664"/>
                  </a:lnTo>
                  <a:lnTo>
                    <a:pt x="2657" y="1691"/>
                  </a:lnTo>
                  <a:lnTo>
                    <a:pt x="2659" y="1720"/>
                  </a:lnTo>
                  <a:lnTo>
                    <a:pt x="2654" y="1748"/>
                  </a:lnTo>
                  <a:lnTo>
                    <a:pt x="2645" y="1777"/>
                  </a:lnTo>
                  <a:lnTo>
                    <a:pt x="2572" y="1951"/>
                  </a:lnTo>
                  <a:lnTo>
                    <a:pt x="2559" y="1977"/>
                  </a:lnTo>
                  <a:lnTo>
                    <a:pt x="2543" y="2000"/>
                  </a:lnTo>
                  <a:lnTo>
                    <a:pt x="2522" y="2020"/>
                  </a:lnTo>
                  <a:lnTo>
                    <a:pt x="2499" y="2037"/>
                  </a:lnTo>
                  <a:lnTo>
                    <a:pt x="2474" y="2049"/>
                  </a:lnTo>
                  <a:lnTo>
                    <a:pt x="2447" y="2058"/>
                  </a:lnTo>
                  <a:lnTo>
                    <a:pt x="2419" y="2063"/>
                  </a:lnTo>
                  <a:lnTo>
                    <a:pt x="2391" y="2063"/>
                  </a:lnTo>
                  <a:lnTo>
                    <a:pt x="2362" y="2058"/>
                  </a:lnTo>
                  <a:lnTo>
                    <a:pt x="2335" y="2049"/>
                  </a:lnTo>
                  <a:lnTo>
                    <a:pt x="2227" y="2005"/>
                  </a:lnTo>
                  <a:lnTo>
                    <a:pt x="2187" y="2056"/>
                  </a:lnTo>
                  <a:lnTo>
                    <a:pt x="2144" y="2104"/>
                  </a:lnTo>
                  <a:lnTo>
                    <a:pt x="2099" y="2150"/>
                  </a:lnTo>
                  <a:lnTo>
                    <a:pt x="2050" y="2193"/>
                  </a:lnTo>
                  <a:lnTo>
                    <a:pt x="1999" y="2233"/>
                  </a:lnTo>
                  <a:lnTo>
                    <a:pt x="2044" y="2341"/>
                  </a:lnTo>
                  <a:lnTo>
                    <a:pt x="2053" y="2370"/>
                  </a:lnTo>
                  <a:lnTo>
                    <a:pt x="2057" y="2397"/>
                  </a:lnTo>
                  <a:lnTo>
                    <a:pt x="2057" y="2426"/>
                  </a:lnTo>
                  <a:lnTo>
                    <a:pt x="2052" y="2454"/>
                  </a:lnTo>
                  <a:lnTo>
                    <a:pt x="2044" y="2481"/>
                  </a:lnTo>
                  <a:lnTo>
                    <a:pt x="2031" y="2505"/>
                  </a:lnTo>
                  <a:lnTo>
                    <a:pt x="2015" y="2528"/>
                  </a:lnTo>
                  <a:lnTo>
                    <a:pt x="1995" y="2548"/>
                  </a:lnTo>
                  <a:lnTo>
                    <a:pt x="1972" y="2565"/>
                  </a:lnTo>
                  <a:lnTo>
                    <a:pt x="1946" y="2579"/>
                  </a:lnTo>
                  <a:lnTo>
                    <a:pt x="1772" y="2651"/>
                  </a:lnTo>
                  <a:lnTo>
                    <a:pt x="1745" y="2659"/>
                  </a:lnTo>
                  <a:lnTo>
                    <a:pt x="1717" y="2663"/>
                  </a:lnTo>
                  <a:lnTo>
                    <a:pt x="1688" y="2663"/>
                  </a:lnTo>
                  <a:lnTo>
                    <a:pt x="1661" y="2659"/>
                  </a:lnTo>
                  <a:lnTo>
                    <a:pt x="1633" y="2651"/>
                  </a:lnTo>
                  <a:lnTo>
                    <a:pt x="1607" y="2638"/>
                  </a:lnTo>
                  <a:lnTo>
                    <a:pt x="1585" y="2621"/>
                  </a:lnTo>
                  <a:lnTo>
                    <a:pt x="1565" y="2601"/>
                  </a:lnTo>
                  <a:lnTo>
                    <a:pt x="1548" y="2578"/>
                  </a:lnTo>
                  <a:lnTo>
                    <a:pt x="1534" y="2553"/>
                  </a:lnTo>
                  <a:lnTo>
                    <a:pt x="1490" y="2444"/>
                  </a:lnTo>
                  <a:lnTo>
                    <a:pt x="1410" y="2453"/>
                  </a:lnTo>
                  <a:lnTo>
                    <a:pt x="1329" y="2456"/>
                  </a:lnTo>
                  <a:lnTo>
                    <a:pt x="1249" y="2453"/>
                  </a:lnTo>
                  <a:lnTo>
                    <a:pt x="1167" y="2444"/>
                  </a:lnTo>
                  <a:lnTo>
                    <a:pt x="1123" y="2553"/>
                  </a:lnTo>
                  <a:lnTo>
                    <a:pt x="1109" y="2579"/>
                  </a:lnTo>
                  <a:lnTo>
                    <a:pt x="1093" y="2602"/>
                  </a:lnTo>
                  <a:lnTo>
                    <a:pt x="1072" y="2621"/>
                  </a:lnTo>
                  <a:lnTo>
                    <a:pt x="1050" y="2638"/>
                  </a:lnTo>
                  <a:lnTo>
                    <a:pt x="1025" y="2651"/>
                  </a:lnTo>
                  <a:lnTo>
                    <a:pt x="999" y="2659"/>
                  </a:lnTo>
                  <a:lnTo>
                    <a:pt x="971" y="2663"/>
                  </a:lnTo>
                  <a:lnTo>
                    <a:pt x="943" y="2665"/>
                  </a:lnTo>
                  <a:lnTo>
                    <a:pt x="914" y="2659"/>
                  </a:lnTo>
                  <a:lnTo>
                    <a:pt x="886" y="2651"/>
                  </a:lnTo>
                  <a:lnTo>
                    <a:pt x="712" y="2578"/>
                  </a:lnTo>
                  <a:lnTo>
                    <a:pt x="687" y="2565"/>
                  </a:lnTo>
                  <a:lnTo>
                    <a:pt x="663" y="2548"/>
                  </a:lnTo>
                  <a:lnTo>
                    <a:pt x="643" y="2528"/>
                  </a:lnTo>
                  <a:lnTo>
                    <a:pt x="626" y="2505"/>
                  </a:lnTo>
                  <a:lnTo>
                    <a:pt x="614" y="2480"/>
                  </a:lnTo>
                  <a:lnTo>
                    <a:pt x="605" y="2452"/>
                  </a:lnTo>
                  <a:lnTo>
                    <a:pt x="600" y="2425"/>
                  </a:lnTo>
                  <a:lnTo>
                    <a:pt x="600" y="2396"/>
                  </a:lnTo>
                  <a:lnTo>
                    <a:pt x="605" y="2368"/>
                  </a:lnTo>
                  <a:lnTo>
                    <a:pt x="614" y="2340"/>
                  </a:lnTo>
                  <a:lnTo>
                    <a:pt x="658" y="2232"/>
                  </a:lnTo>
                  <a:lnTo>
                    <a:pt x="607" y="2192"/>
                  </a:lnTo>
                  <a:lnTo>
                    <a:pt x="559" y="2149"/>
                  </a:lnTo>
                  <a:lnTo>
                    <a:pt x="514" y="2103"/>
                  </a:lnTo>
                  <a:lnTo>
                    <a:pt x="470" y="2055"/>
                  </a:lnTo>
                  <a:lnTo>
                    <a:pt x="430" y="2004"/>
                  </a:lnTo>
                  <a:lnTo>
                    <a:pt x="323" y="2048"/>
                  </a:lnTo>
                  <a:lnTo>
                    <a:pt x="295" y="2058"/>
                  </a:lnTo>
                  <a:lnTo>
                    <a:pt x="268" y="2062"/>
                  </a:lnTo>
                  <a:lnTo>
                    <a:pt x="239" y="2062"/>
                  </a:lnTo>
                  <a:lnTo>
                    <a:pt x="211" y="2058"/>
                  </a:lnTo>
                  <a:lnTo>
                    <a:pt x="183" y="2048"/>
                  </a:lnTo>
                  <a:lnTo>
                    <a:pt x="158" y="2036"/>
                  </a:lnTo>
                  <a:lnTo>
                    <a:pt x="135" y="2019"/>
                  </a:lnTo>
                  <a:lnTo>
                    <a:pt x="115" y="1999"/>
                  </a:lnTo>
                  <a:lnTo>
                    <a:pt x="98" y="1976"/>
                  </a:lnTo>
                  <a:lnTo>
                    <a:pt x="85" y="1950"/>
                  </a:lnTo>
                  <a:lnTo>
                    <a:pt x="14" y="1776"/>
                  </a:lnTo>
                  <a:lnTo>
                    <a:pt x="5" y="1748"/>
                  </a:lnTo>
                  <a:lnTo>
                    <a:pt x="1" y="1721"/>
                  </a:lnTo>
                  <a:lnTo>
                    <a:pt x="1" y="1692"/>
                  </a:lnTo>
                  <a:lnTo>
                    <a:pt x="5" y="1665"/>
                  </a:lnTo>
                  <a:lnTo>
                    <a:pt x="14" y="1637"/>
                  </a:lnTo>
                  <a:lnTo>
                    <a:pt x="26" y="1611"/>
                  </a:lnTo>
                  <a:lnTo>
                    <a:pt x="43" y="1589"/>
                  </a:lnTo>
                  <a:lnTo>
                    <a:pt x="63" y="1569"/>
                  </a:lnTo>
                  <a:lnTo>
                    <a:pt x="86" y="1552"/>
                  </a:lnTo>
                  <a:lnTo>
                    <a:pt x="112" y="1538"/>
                  </a:lnTo>
                  <a:lnTo>
                    <a:pt x="220" y="1494"/>
                  </a:lnTo>
                  <a:lnTo>
                    <a:pt x="211" y="1413"/>
                  </a:lnTo>
                  <a:lnTo>
                    <a:pt x="208" y="1332"/>
                  </a:lnTo>
                  <a:lnTo>
                    <a:pt x="211" y="1252"/>
                  </a:lnTo>
                  <a:lnTo>
                    <a:pt x="220" y="1170"/>
                  </a:lnTo>
                  <a:lnTo>
                    <a:pt x="112" y="1126"/>
                  </a:lnTo>
                  <a:lnTo>
                    <a:pt x="85" y="1112"/>
                  </a:lnTo>
                  <a:lnTo>
                    <a:pt x="62" y="1095"/>
                  </a:lnTo>
                  <a:lnTo>
                    <a:pt x="43" y="1075"/>
                  </a:lnTo>
                  <a:lnTo>
                    <a:pt x="26" y="1052"/>
                  </a:lnTo>
                  <a:lnTo>
                    <a:pt x="14" y="1028"/>
                  </a:lnTo>
                  <a:lnTo>
                    <a:pt x="5" y="1001"/>
                  </a:lnTo>
                  <a:lnTo>
                    <a:pt x="1" y="973"/>
                  </a:lnTo>
                  <a:lnTo>
                    <a:pt x="0" y="945"/>
                  </a:lnTo>
                  <a:lnTo>
                    <a:pt x="5" y="917"/>
                  </a:lnTo>
                  <a:lnTo>
                    <a:pt x="14" y="888"/>
                  </a:lnTo>
                  <a:lnTo>
                    <a:pt x="86" y="714"/>
                  </a:lnTo>
                  <a:lnTo>
                    <a:pt x="100" y="687"/>
                  </a:lnTo>
                  <a:lnTo>
                    <a:pt x="117" y="664"/>
                  </a:lnTo>
                  <a:lnTo>
                    <a:pt x="137" y="645"/>
                  </a:lnTo>
                  <a:lnTo>
                    <a:pt x="160" y="628"/>
                  </a:lnTo>
                  <a:lnTo>
                    <a:pt x="185" y="615"/>
                  </a:lnTo>
                  <a:lnTo>
                    <a:pt x="212" y="607"/>
                  </a:lnTo>
                  <a:lnTo>
                    <a:pt x="239" y="603"/>
                  </a:lnTo>
                  <a:lnTo>
                    <a:pt x="268" y="602"/>
                  </a:lnTo>
                  <a:lnTo>
                    <a:pt x="296" y="606"/>
                  </a:lnTo>
                  <a:lnTo>
                    <a:pt x="324" y="615"/>
                  </a:lnTo>
                  <a:lnTo>
                    <a:pt x="431" y="660"/>
                  </a:lnTo>
                  <a:lnTo>
                    <a:pt x="472" y="609"/>
                  </a:lnTo>
                  <a:lnTo>
                    <a:pt x="515" y="560"/>
                  </a:lnTo>
                  <a:lnTo>
                    <a:pt x="561" y="515"/>
                  </a:lnTo>
                  <a:lnTo>
                    <a:pt x="608" y="472"/>
                  </a:lnTo>
                  <a:lnTo>
                    <a:pt x="660" y="432"/>
                  </a:lnTo>
                  <a:lnTo>
                    <a:pt x="615" y="324"/>
                  </a:lnTo>
                  <a:lnTo>
                    <a:pt x="606" y="296"/>
                  </a:lnTo>
                  <a:lnTo>
                    <a:pt x="602" y="268"/>
                  </a:lnTo>
                  <a:lnTo>
                    <a:pt x="602" y="240"/>
                  </a:lnTo>
                  <a:lnTo>
                    <a:pt x="606" y="212"/>
                  </a:lnTo>
                  <a:lnTo>
                    <a:pt x="615" y="184"/>
                  </a:lnTo>
                  <a:lnTo>
                    <a:pt x="629" y="159"/>
                  </a:lnTo>
                  <a:lnTo>
                    <a:pt x="645" y="136"/>
                  </a:lnTo>
                  <a:lnTo>
                    <a:pt x="665" y="116"/>
                  </a:lnTo>
                  <a:lnTo>
                    <a:pt x="689" y="99"/>
                  </a:lnTo>
                  <a:lnTo>
                    <a:pt x="714" y="86"/>
                  </a:lnTo>
                  <a:lnTo>
                    <a:pt x="887" y="14"/>
                  </a:lnTo>
                  <a:lnTo>
                    <a:pt x="910" y="7"/>
                  </a:lnTo>
                  <a:lnTo>
                    <a:pt x="933" y="1"/>
                  </a:lnTo>
                  <a:lnTo>
                    <a:pt x="9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251"/>
            <p:cNvSpPr>
              <a:spLocks/>
            </p:cNvSpPr>
            <p:nvPr/>
          </p:nvSpPr>
          <p:spPr bwMode="auto">
            <a:xfrm>
              <a:off x="3532188" y="3709988"/>
              <a:ext cx="180975" cy="180975"/>
            </a:xfrm>
            <a:custGeom>
              <a:avLst/>
              <a:gdLst>
                <a:gd name="T0" fmla="*/ 568 w 1141"/>
                <a:gd name="T1" fmla="*/ 0 h 1143"/>
                <a:gd name="T2" fmla="*/ 602 w 1141"/>
                <a:gd name="T3" fmla="*/ 10 h 1143"/>
                <a:gd name="T4" fmla="*/ 628 w 1141"/>
                <a:gd name="T5" fmla="*/ 34 h 1143"/>
                <a:gd name="T6" fmla="*/ 637 w 1141"/>
                <a:gd name="T7" fmla="*/ 70 h 1143"/>
                <a:gd name="T8" fmla="*/ 629 w 1141"/>
                <a:gd name="T9" fmla="*/ 105 h 1143"/>
                <a:gd name="T10" fmla="*/ 603 w 1141"/>
                <a:gd name="T11" fmla="*/ 131 h 1143"/>
                <a:gd name="T12" fmla="*/ 569 w 1141"/>
                <a:gd name="T13" fmla="*/ 141 h 1143"/>
                <a:gd name="T14" fmla="*/ 470 w 1141"/>
                <a:gd name="T15" fmla="*/ 152 h 1143"/>
                <a:gd name="T16" fmla="*/ 380 w 1141"/>
                <a:gd name="T17" fmla="*/ 186 h 1143"/>
                <a:gd name="T18" fmla="*/ 300 w 1141"/>
                <a:gd name="T19" fmla="*/ 238 h 1143"/>
                <a:gd name="T20" fmla="*/ 233 w 1141"/>
                <a:gd name="T21" fmla="*/ 305 h 1143"/>
                <a:gd name="T22" fmla="*/ 184 w 1141"/>
                <a:gd name="T23" fmla="*/ 385 h 1143"/>
                <a:gd name="T24" fmla="*/ 152 w 1141"/>
                <a:gd name="T25" fmla="*/ 476 h 1143"/>
                <a:gd name="T26" fmla="*/ 141 w 1141"/>
                <a:gd name="T27" fmla="*/ 575 h 1143"/>
                <a:gd name="T28" fmla="*/ 154 w 1141"/>
                <a:gd name="T29" fmla="*/ 681 h 1143"/>
                <a:gd name="T30" fmla="*/ 192 w 1141"/>
                <a:gd name="T31" fmla="*/ 776 h 1143"/>
                <a:gd name="T32" fmla="*/ 250 w 1141"/>
                <a:gd name="T33" fmla="*/ 859 h 1143"/>
                <a:gd name="T34" fmla="*/ 326 w 1141"/>
                <a:gd name="T35" fmla="*/ 926 h 1143"/>
                <a:gd name="T36" fmla="*/ 417 w 1141"/>
                <a:gd name="T37" fmla="*/ 975 h 1143"/>
                <a:gd name="T38" fmla="*/ 517 w 1141"/>
                <a:gd name="T39" fmla="*/ 1000 h 1143"/>
                <a:gd name="T40" fmla="*/ 574 w 1141"/>
                <a:gd name="T41" fmla="*/ 1003 h 1143"/>
                <a:gd name="T42" fmla="*/ 670 w 1141"/>
                <a:gd name="T43" fmla="*/ 992 h 1143"/>
                <a:gd name="T44" fmla="*/ 760 w 1141"/>
                <a:gd name="T45" fmla="*/ 960 h 1143"/>
                <a:gd name="T46" fmla="*/ 841 w 1141"/>
                <a:gd name="T47" fmla="*/ 908 h 1143"/>
                <a:gd name="T48" fmla="*/ 909 w 1141"/>
                <a:gd name="T49" fmla="*/ 837 h 1143"/>
                <a:gd name="T50" fmla="*/ 960 w 1141"/>
                <a:gd name="T51" fmla="*/ 756 h 1143"/>
                <a:gd name="T52" fmla="*/ 990 w 1141"/>
                <a:gd name="T53" fmla="*/ 665 h 1143"/>
                <a:gd name="T54" fmla="*/ 1001 w 1141"/>
                <a:gd name="T55" fmla="*/ 569 h 1143"/>
                <a:gd name="T56" fmla="*/ 1011 w 1141"/>
                <a:gd name="T57" fmla="*/ 533 h 1143"/>
                <a:gd name="T58" fmla="*/ 1035 w 1141"/>
                <a:gd name="T59" fmla="*/ 507 h 1143"/>
                <a:gd name="T60" fmla="*/ 1071 w 1141"/>
                <a:gd name="T61" fmla="*/ 498 h 1143"/>
                <a:gd name="T62" fmla="*/ 1090 w 1141"/>
                <a:gd name="T63" fmla="*/ 500 h 1143"/>
                <a:gd name="T64" fmla="*/ 1120 w 1141"/>
                <a:gd name="T65" fmla="*/ 518 h 1143"/>
                <a:gd name="T66" fmla="*/ 1139 w 1141"/>
                <a:gd name="T67" fmla="*/ 549 h 1143"/>
                <a:gd name="T68" fmla="*/ 1139 w 1141"/>
                <a:gd name="T69" fmla="*/ 624 h 1143"/>
                <a:gd name="T70" fmla="*/ 1118 w 1141"/>
                <a:gd name="T71" fmla="*/ 734 h 1143"/>
                <a:gd name="T72" fmla="*/ 1076 w 1141"/>
                <a:gd name="T73" fmla="*/ 837 h 1143"/>
                <a:gd name="T74" fmla="*/ 1015 w 1141"/>
                <a:gd name="T75" fmla="*/ 930 h 1143"/>
                <a:gd name="T76" fmla="*/ 936 w 1141"/>
                <a:gd name="T77" fmla="*/ 1011 h 1143"/>
                <a:gd name="T78" fmla="*/ 843 w 1141"/>
                <a:gd name="T79" fmla="*/ 1074 h 1143"/>
                <a:gd name="T80" fmla="*/ 741 w 1141"/>
                <a:gd name="T81" fmla="*/ 1117 h 1143"/>
                <a:gd name="T82" fmla="*/ 631 w 1141"/>
                <a:gd name="T83" fmla="*/ 1139 h 1143"/>
                <a:gd name="T84" fmla="*/ 571 w 1141"/>
                <a:gd name="T85" fmla="*/ 1143 h 1143"/>
                <a:gd name="T86" fmla="*/ 448 w 1141"/>
                <a:gd name="T87" fmla="*/ 1130 h 1143"/>
                <a:gd name="T88" fmla="*/ 337 w 1141"/>
                <a:gd name="T89" fmla="*/ 1093 h 1143"/>
                <a:gd name="T90" fmla="*/ 235 w 1141"/>
                <a:gd name="T91" fmla="*/ 1034 h 1143"/>
                <a:gd name="T92" fmla="*/ 149 w 1141"/>
                <a:gd name="T93" fmla="*/ 956 h 1143"/>
                <a:gd name="T94" fmla="*/ 79 w 1141"/>
                <a:gd name="T95" fmla="*/ 863 h 1143"/>
                <a:gd name="T96" fmla="*/ 30 w 1141"/>
                <a:gd name="T97" fmla="*/ 755 h 1143"/>
                <a:gd name="T98" fmla="*/ 3 w 1141"/>
                <a:gd name="T99" fmla="*/ 637 h 1143"/>
                <a:gd name="T100" fmla="*/ 2 w 1141"/>
                <a:gd name="T101" fmla="*/ 517 h 1143"/>
                <a:gd name="T102" fmla="*/ 25 w 1141"/>
                <a:gd name="T103" fmla="*/ 406 h 1143"/>
                <a:gd name="T104" fmla="*/ 67 w 1141"/>
                <a:gd name="T105" fmla="*/ 302 h 1143"/>
                <a:gd name="T106" fmla="*/ 128 w 1141"/>
                <a:gd name="T107" fmla="*/ 212 h 1143"/>
                <a:gd name="T108" fmla="*/ 205 w 1141"/>
                <a:gd name="T109" fmla="*/ 133 h 1143"/>
                <a:gd name="T110" fmla="*/ 296 w 1141"/>
                <a:gd name="T111" fmla="*/ 71 h 1143"/>
                <a:gd name="T112" fmla="*/ 397 w 1141"/>
                <a:gd name="T113" fmla="*/ 27 h 1143"/>
                <a:gd name="T114" fmla="*/ 509 w 1141"/>
                <a:gd name="T115" fmla="*/ 3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41" h="1143">
                  <a:moveTo>
                    <a:pt x="567" y="0"/>
                  </a:moveTo>
                  <a:lnTo>
                    <a:pt x="568" y="0"/>
                  </a:lnTo>
                  <a:lnTo>
                    <a:pt x="586" y="2"/>
                  </a:lnTo>
                  <a:lnTo>
                    <a:pt x="602" y="10"/>
                  </a:lnTo>
                  <a:lnTo>
                    <a:pt x="617" y="20"/>
                  </a:lnTo>
                  <a:lnTo>
                    <a:pt x="628" y="34"/>
                  </a:lnTo>
                  <a:lnTo>
                    <a:pt x="635" y="51"/>
                  </a:lnTo>
                  <a:lnTo>
                    <a:pt x="637" y="70"/>
                  </a:lnTo>
                  <a:lnTo>
                    <a:pt x="635" y="88"/>
                  </a:lnTo>
                  <a:lnTo>
                    <a:pt x="629" y="105"/>
                  </a:lnTo>
                  <a:lnTo>
                    <a:pt x="618" y="120"/>
                  </a:lnTo>
                  <a:lnTo>
                    <a:pt x="603" y="131"/>
                  </a:lnTo>
                  <a:lnTo>
                    <a:pt x="587" y="138"/>
                  </a:lnTo>
                  <a:lnTo>
                    <a:pt x="569" y="141"/>
                  </a:lnTo>
                  <a:lnTo>
                    <a:pt x="518" y="144"/>
                  </a:lnTo>
                  <a:lnTo>
                    <a:pt x="470" y="152"/>
                  </a:lnTo>
                  <a:lnTo>
                    <a:pt x="423" y="167"/>
                  </a:lnTo>
                  <a:lnTo>
                    <a:pt x="380" y="186"/>
                  </a:lnTo>
                  <a:lnTo>
                    <a:pt x="338" y="209"/>
                  </a:lnTo>
                  <a:lnTo>
                    <a:pt x="300" y="238"/>
                  </a:lnTo>
                  <a:lnTo>
                    <a:pt x="265" y="270"/>
                  </a:lnTo>
                  <a:lnTo>
                    <a:pt x="233" y="305"/>
                  </a:lnTo>
                  <a:lnTo>
                    <a:pt x="207" y="344"/>
                  </a:lnTo>
                  <a:lnTo>
                    <a:pt x="184" y="385"/>
                  </a:lnTo>
                  <a:lnTo>
                    <a:pt x="165" y="429"/>
                  </a:lnTo>
                  <a:lnTo>
                    <a:pt x="152" y="476"/>
                  </a:lnTo>
                  <a:lnTo>
                    <a:pt x="144" y="524"/>
                  </a:lnTo>
                  <a:lnTo>
                    <a:pt x="141" y="575"/>
                  </a:lnTo>
                  <a:lnTo>
                    <a:pt x="145" y="629"/>
                  </a:lnTo>
                  <a:lnTo>
                    <a:pt x="154" y="681"/>
                  </a:lnTo>
                  <a:lnTo>
                    <a:pt x="171" y="729"/>
                  </a:lnTo>
                  <a:lnTo>
                    <a:pt x="192" y="776"/>
                  </a:lnTo>
                  <a:lnTo>
                    <a:pt x="220" y="819"/>
                  </a:lnTo>
                  <a:lnTo>
                    <a:pt x="250" y="859"/>
                  </a:lnTo>
                  <a:lnTo>
                    <a:pt x="286" y="895"/>
                  </a:lnTo>
                  <a:lnTo>
                    <a:pt x="326" y="926"/>
                  </a:lnTo>
                  <a:lnTo>
                    <a:pt x="369" y="952"/>
                  </a:lnTo>
                  <a:lnTo>
                    <a:pt x="417" y="975"/>
                  </a:lnTo>
                  <a:lnTo>
                    <a:pt x="465" y="990"/>
                  </a:lnTo>
                  <a:lnTo>
                    <a:pt x="517" y="1000"/>
                  </a:lnTo>
                  <a:lnTo>
                    <a:pt x="571" y="1003"/>
                  </a:lnTo>
                  <a:lnTo>
                    <a:pt x="574" y="1003"/>
                  </a:lnTo>
                  <a:lnTo>
                    <a:pt x="622" y="1000"/>
                  </a:lnTo>
                  <a:lnTo>
                    <a:pt x="670" y="992"/>
                  </a:lnTo>
                  <a:lnTo>
                    <a:pt x="716" y="978"/>
                  </a:lnTo>
                  <a:lnTo>
                    <a:pt x="760" y="960"/>
                  </a:lnTo>
                  <a:lnTo>
                    <a:pt x="802" y="936"/>
                  </a:lnTo>
                  <a:lnTo>
                    <a:pt x="841" y="908"/>
                  </a:lnTo>
                  <a:lnTo>
                    <a:pt x="877" y="874"/>
                  </a:lnTo>
                  <a:lnTo>
                    <a:pt x="909" y="837"/>
                  </a:lnTo>
                  <a:lnTo>
                    <a:pt x="937" y="798"/>
                  </a:lnTo>
                  <a:lnTo>
                    <a:pt x="960" y="756"/>
                  </a:lnTo>
                  <a:lnTo>
                    <a:pt x="978" y="711"/>
                  </a:lnTo>
                  <a:lnTo>
                    <a:pt x="990" y="665"/>
                  </a:lnTo>
                  <a:lnTo>
                    <a:pt x="999" y="617"/>
                  </a:lnTo>
                  <a:lnTo>
                    <a:pt x="1001" y="569"/>
                  </a:lnTo>
                  <a:lnTo>
                    <a:pt x="1003" y="550"/>
                  </a:lnTo>
                  <a:lnTo>
                    <a:pt x="1011" y="533"/>
                  </a:lnTo>
                  <a:lnTo>
                    <a:pt x="1021" y="518"/>
                  </a:lnTo>
                  <a:lnTo>
                    <a:pt x="1035" y="507"/>
                  </a:lnTo>
                  <a:lnTo>
                    <a:pt x="1052" y="500"/>
                  </a:lnTo>
                  <a:lnTo>
                    <a:pt x="1071" y="498"/>
                  </a:lnTo>
                  <a:lnTo>
                    <a:pt x="1071" y="498"/>
                  </a:lnTo>
                  <a:lnTo>
                    <a:pt x="1090" y="500"/>
                  </a:lnTo>
                  <a:lnTo>
                    <a:pt x="1106" y="507"/>
                  </a:lnTo>
                  <a:lnTo>
                    <a:pt x="1120" y="518"/>
                  </a:lnTo>
                  <a:lnTo>
                    <a:pt x="1132" y="532"/>
                  </a:lnTo>
                  <a:lnTo>
                    <a:pt x="1139" y="549"/>
                  </a:lnTo>
                  <a:lnTo>
                    <a:pt x="1141" y="567"/>
                  </a:lnTo>
                  <a:lnTo>
                    <a:pt x="1139" y="624"/>
                  </a:lnTo>
                  <a:lnTo>
                    <a:pt x="1131" y="680"/>
                  </a:lnTo>
                  <a:lnTo>
                    <a:pt x="1118" y="734"/>
                  </a:lnTo>
                  <a:lnTo>
                    <a:pt x="1099" y="786"/>
                  </a:lnTo>
                  <a:lnTo>
                    <a:pt x="1076" y="837"/>
                  </a:lnTo>
                  <a:lnTo>
                    <a:pt x="1047" y="885"/>
                  </a:lnTo>
                  <a:lnTo>
                    <a:pt x="1015" y="930"/>
                  </a:lnTo>
                  <a:lnTo>
                    <a:pt x="977" y="972"/>
                  </a:lnTo>
                  <a:lnTo>
                    <a:pt x="936" y="1011"/>
                  </a:lnTo>
                  <a:lnTo>
                    <a:pt x="890" y="1044"/>
                  </a:lnTo>
                  <a:lnTo>
                    <a:pt x="843" y="1074"/>
                  </a:lnTo>
                  <a:lnTo>
                    <a:pt x="792" y="1098"/>
                  </a:lnTo>
                  <a:lnTo>
                    <a:pt x="741" y="1117"/>
                  </a:lnTo>
                  <a:lnTo>
                    <a:pt x="687" y="1131"/>
                  </a:lnTo>
                  <a:lnTo>
                    <a:pt x="631" y="1139"/>
                  </a:lnTo>
                  <a:lnTo>
                    <a:pt x="575" y="1143"/>
                  </a:lnTo>
                  <a:lnTo>
                    <a:pt x="571" y="1143"/>
                  </a:lnTo>
                  <a:lnTo>
                    <a:pt x="509" y="1139"/>
                  </a:lnTo>
                  <a:lnTo>
                    <a:pt x="448" y="1130"/>
                  </a:lnTo>
                  <a:lnTo>
                    <a:pt x="392" y="1114"/>
                  </a:lnTo>
                  <a:lnTo>
                    <a:pt x="337" y="1093"/>
                  </a:lnTo>
                  <a:lnTo>
                    <a:pt x="284" y="1065"/>
                  </a:lnTo>
                  <a:lnTo>
                    <a:pt x="235" y="1034"/>
                  </a:lnTo>
                  <a:lnTo>
                    <a:pt x="190" y="997"/>
                  </a:lnTo>
                  <a:lnTo>
                    <a:pt x="149" y="956"/>
                  </a:lnTo>
                  <a:lnTo>
                    <a:pt x="112" y="911"/>
                  </a:lnTo>
                  <a:lnTo>
                    <a:pt x="79" y="863"/>
                  </a:lnTo>
                  <a:lnTo>
                    <a:pt x="52" y="810"/>
                  </a:lnTo>
                  <a:lnTo>
                    <a:pt x="30" y="755"/>
                  </a:lnTo>
                  <a:lnTo>
                    <a:pt x="14" y="698"/>
                  </a:lnTo>
                  <a:lnTo>
                    <a:pt x="3" y="637"/>
                  </a:lnTo>
                  <a:lnTo>
                    <a:pt x="0" y="575"/>
                  </a:lnTo>
                  <a:lnTo>
                    <a:pt x="2" y="517"/>
                  </a:lnTo>
                  <a:lnTo>
                    <a:pt x="11" y="461"/>
                  </a:lnTo>
                  <a:lnTo>
                    <a:pt x="25" y="406"/>
                  </a:lnTo>
                  <a:lnTo>
                    <a:pt x="44" y="353"/>
                  </a:lnTo>
                  <a:lnTo>
                    <a:pt x="67" y="302"/>
                  </a:lnTo>
                  <a:lnTo>
                    <a:pt x="95" y="256"/>
                  </a:lnTo>
                  <a:lnTo>
                    <a:pt x="128" y="212"/>
                  </a:lnTo>
                  <a:lnTo>
                    <a:pt x="165" y="170"/>
                  </a:lnTo>
                  <a:lnTo>
                    <a:pt x="205" y="133"/>
                  </a:lnTo>
                  <a:lnTo>
                    <a:pt x="248" y="100"/>
                  </a:lnTo>
                  <a:lnTo>
                    <a:pt x="296" y="71"/>
                  </a:lnTo>
                  <a:lnTo>
                    <a:pt x="345" y="47"/>
                  </a:lnTo>
                  <a:lnTo>
                    <a:pt x="397" y="27"/>
                  </a:lnTo>
                  <a:lnTo>
                    <a:pt x="452" y="12"/>
                  </a:lnTo>
                  <a:lnTo>
                    <a:pt x="509" y="3"/>
                  </a:lnTo>
                  <a:lnTo>
                    <a:pt x="5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252"/>
            <p:cNvSpPr>
              <a:spLocks noEditPoints="1"/>
            </p:cNvSpPr>
            <p:nvPr/>
          </p:nvSpPr>
          <p:spPr bwMode="auto">
            <a:xfrm>
              <a:off x="3636963" y="3463925"/>
              <a:ext cx="325438" cy="327025"/>
            </a:xfrm>
            <a:custGeom>
              <a:avLst/>
              <a:gdLst>
                <a:gd name="T0" fmla="*/ 946 w 2054"/>
                <a:gd name="T1" fmla="*/ 277 h 2059"/>
                <a:gd name="T2" fmla="*/ 785 w 2054"/>
                <a:gd name="T3" fmla="*/ 375 h 2059"/>
                <a:gd name="T4" fmla="*/ 568 w 2054"/>
                <a:gd name="T5" fmla="*/ 453 h 2059"/>
                <a:gd name="T6" fmla="*/ 451 w 2054"/>
                <a:gd name="T7" fmla="*/ 350 h 2059"/>
                <a:gd name="T8" fmla="*/ 349 w 2054"/>
                <a:gd name="T9" fmla="*/ 461 h 2059"/>
                <a:gd name="T10" fmla="*/ 449 w 2054"/>
                <a:gd name="T11" fmla="*/ 642 h 2059"/>
                <a:gd name="T12" fmla="*/ 327 w 2054"/>
                <a:gd name="T13" fmla="*/ 926 h 2059"/>
                <a:gd name="T14" fmla="*/ 142 w 2054"/>
                <a:gd name="T15" fmla="*/ 952 h 2059"/>
                <a:gd name="T16" fmla="*/ 147 w 2054"/>
                <a:gd name="T17" fmla="*/ 1108 h 2059"/>
                <a:gd name="T18" fmla="*/ 345 w 2054"/>
                <a:gd name="T19" fmla="*/ 1165 h 2059"/>
                <a:gd name="T20" fmla="*/ 460 w 2054"/>
                <a:gd name="T21" fmla="*/ 1451 h 2059"/>
                <a:gd name="T22" fmla="*/ 347 w 2054"/>
                <a:gd name="T23" fmla="*/ 1600 h 2059"/>
                <a:gd name="T24" fmla="*/ 455 w 2054"/>
                <a:gd name="T25" fmla="*/ 1708 h 2059"/>
                <a:gd name="T26" fmla="*/ 604 w 2054"/>
                <a:gd name="T27" fmla="*/ 1595 h 2059"/>
                <a:gd name="T28" fmla="*/ 889 w 2054"/>
                <a:gd name="T29" fmla="*/ 1711 h 2059"/>
                <a:gd name="T30" fmla="*/ 947 w 2054"/>
                <a:gd name="T31" fmla="*/ 1909 h 2059"/>
                <a:gd name="T32" fmla="*/ 1101 w 2054"/>
                <a:gd name="T33" fmla="*/ 1914 h 2059"/>
                <a:gd name="T34" fmla="*/ 1129 w 2054"/>
                <a:gd name="T35" fmla="*/ 1728 h 2059"/>
                <a:gd name="T36" fmla="*/ 1411 w 2054"/>
                <a:gd name="T37" fmla="*/ 1607 h 2059"/>
                <a:gd name="T38" fmla="*/ 1592 w 2054"/>
                <a:gd name="T39" fmla="*/ 1708 h 2059"/>
                <a:gd name="T40" fmla="*/ 1702 w 2054"/>
                <a:gd name="T41" fmla="*/ 1607 h 2059"/>
                <a:gd name="T42" fmla="*/ 1594 w 2054"/>
                <a:gd name="T43" fmla="*/ 1471 h 2059"/>
                <a:gd name="T44" fmla="*/ 1694 w 2054"/>
                <a:gd name="T45" fmla="*/ 1220 h 2059"/>
                <a:gd name="T46" fmla="*/ 1902 w 2054"/>
                <a:gd name="T47" fmla="*/ 1110 h 2059"/>
                <a:gd name="T48" fmla="*/ 1912 w 2054"/>
                <a:gd name="T49" fmla="*/ 958 h 2059"/>
                <a:gd name="T50" fmla="*/ 1739 w 2054"/>
                <a:gd name="T51" fmla="*/ 939 h 2059"/>
                <a:gd name="T52" fmla="*/ 1633 w 2054"/>
                <a:gd name="T53" fmla="*/ 689 h 2059"/>
                <a:gd name="T54" fmla="*/ 1700 w 2054"/>
                <a:gd name="T55" fmla="*/ 465 h 2059"/>
                <a:gd name="T56" fmla="*/ 1601 w 2054"/>
                <a:gd name="T57" fmla="*/ 351 h 2059"/>
                <a:gd name="T58" fmla="*/ 1485 w 2054"/>
                <a:gd name="T59" fmla="*/ 454 h 2059"/>
                <a:gd name="T60" fmla="*/ 1267 w 2054"/>
                <a:gd name="T61" fmla="*/ 376 h 2059"/>
                <a:gd name="T62" fmla="*/ 1106 w 2054"/>
                <a:gd name="T63" fmla="*/ 278 h 2059"/>
                <a:gd name="T64" fmla="*/ 958 w 2054"/>
                <a:gd name="T65" fmla="*/ 141 h 2059"/>
                <a:gd name="T66" fmla="*/ 1220 w 2054"/>
                <a:gd name="T67" fmla="*/ 68 h 2059"/>
                <a:gd name="T68" fmla="*/ 1394 w 2054"/>
                <a:gd name="T69" fmla="*/ 278 h 2059"/>
                <a:gd name="T70" fmla="*/ 1597 w 2054"/>
                <a:gd name="T71" fmla="*/ 209 h 2059"/>
                <a:gd name="T72" fmla="*/ 1831 w 2054"/>
                <a:gd name="T73" fmla="*/ 394 h 2059"/>
                <a:gd name="T74" fmla="*/ 1800 w 2054"/>
                <a:gd name="T75" fmla="*/ 565 h 2059"/>
                <a:gd name="T76" fmla="*/ 1932 w 2054"/>
                <a:gd name="T77" fmla="*/ 812 h 2059"/>
                <a:gd name="T78" fmla="*/ 2054 w 2054"/>
                <a:gd name="T79" fmla="*/ 961 h 2059"/>
                <a:gd name="T80" fmla="*/ 1961 w 2054"/>
                <a:gd name="T81" fmla="*/ 1238 h 2059"/>
                <a:gd name="T82" fmla="*/ 1751 w 2054"/>
                <a:gd name="T83" fmla="*/ 1445 h 2059"/>
                <a:gd name="T84" fmla="*/ 1839 w 2054"/>
                <a:gd name="T85" fmla="*/ 1640 h 2059"/>
                <a:gd name="T86" fmla="*/ 1644 w 2054"/>
                <a:gd name="T87" fmla="*/ 1842 h 2059"/>
                <a:gd name="T88" fmla="*/ 1441 w 2054"/>
                <a:gd name="T89" fmla="*/ 1756 h 2059"/>
                <a:gd name="T90" fmla="*/ 1235 w 2054"/>
                <a:gd name="T91" fmla="*/ 1966 h 2059"/>
                <a:gd name="T92" fmla="*/ 958 w 2054"/>
                <a:gd name="T93" fmla="*/ 2059 h 2059"/>
                <a:gd name="T94" fmla="*/ 810 w 2054"/>
                <a:gd name="T95" fmla="*/ 1937 h 2059"/>
                <a:gd name="T96" fmla="*/ 563 w 2054"/>
                <a:gd name="T97" fmla="*/ 1805 h 2059"/>
                <a:gd name="T98" fmla="*/ 398 w 2054"/>
                <a:gd name="T99" fmla="*/ 1838 h 2059"/>
                <a:gd name="T100" fmla="*/ 210 w 2054"/>
                <a:gd name="T101" fmla="*/ 1626 h 2059"/>
                <a:gd name="T102" fmla="*/ 278 w 2054"/>
                <a:gd name="T103" fmla="*/ 1398 h 2059"/>
                <a:gd name="T104" fmla="*/ 67 w 2054"/>
                <a:gd name="T105" fmla="*/ 1224 h 2059"/>
                <a:gd name="T106" fmla="*/ 2 w 2054"/>
                <a:gd name="T107" fmla="*/ 930 h 2059"/>
                <a:gd name="T108" fmla="*/ 151 w 2054"/>
                <a:gd name="T109" fmla="*/ 809 h 2059"/>
                <a:gd name="T110" fmla="*/ 237 w 2054"/>
                <a:gd name="T111" fmla="*/ 547 h 2059"/>
                <a:gd name="T112" fmla="*/ 233 w 2054"/>
                <a:gd name="T113" fmla="*/ 373 h 2059"/>
                <a:gd name="T114" fmla="*/ 456 w 2054"/>
                <a:gd name="T115" fmla="*/ 209 h 2059"/>
                <a:gd name="T116" fmla="*/ 707 w 2054"/>
                <a:gd name="T117" fmla="*/ 257 h 2059"/>
                <a:gd name="T118" fmla="*/ 851 w 2054"/>
                <a:gd name="T119" fmla="*/ 45 h 20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54" h="2059">
                  <a:moveTo>
                    <a:pt x="958" y="141"/>
                  </a:moveTo>
                  <a:lnTo>
                    <a:pt x="954" y="142"/>
                  </a:lnTo>
                  <a:lnTo>
                    <a:pt x="951" y="143"/>
                  </a:lnTo>
                  <a:lnTo>
                    <a:pt x="948" y="146"/>
                  </a:lnTo>
                  <a:lnTo>
                    <a:pt x="947" y="149"/>
                  </a:lnTo>
                  <a:lnTo>
                    <a:pt x="946" y="152"/>
                  </a:lnTo>
                  <a:lnTo>
                    <a:pt x="946" y="277"/>
                  </a:lnTo>
                  <a:lnTo>
                    <a:pt x="943" y="296"/>
                  </a:lnTo>
                  <a:lnTo>
                    <a:pt x="936" y="313"/>
                  </a:lnTo>
                  <a:lnTo>
                    <a:pt x="924" y="328"/>
                  </a:lnTo>
                  <a:lnTo>
                    <a:pt x="908" y="339"/>
                  </a:lnTo>
                  <a:lnTo>
                    <a:pt x="889" y="346"/>
                  </a:lnTo>
                  <a:lnTo>
                    <a:pt x="837" y="358"/>
                  </a:lnTo>
                  <a:lnTo>
                    <a:pt x="785" y="375"/>
                  </a:lnTo>
                  <a:lnTo>
                    <a:pt x="735" y="395"/>
                  </a:lnTo>
                  <a:lnTo>
                    <a:pt x="687" y="421"/>
                  </a:lnTo>
                  <a:lnTo>
                    <a:pt x="640" y="449"/>
                  </a:lnTo>
                  <a:lnTo>
                    <a:pt x="623" y="458"/>
                  </a:lnTo>
                  <a:lnTo>
                    <a:pt x="604" y="461"/>
                  </a:lnTo>
                  <a:lnTo>
                    <a:pt x="585" y="459"/>
                  </a:lnTo>
                  <a:lnTo>
                    <a:pt x="568" y="453"/>
                  </a:lnTo>
                  <a:lnTo>
                    <a:pt x="552" y="441"/>
                  </a:lnTo>
                  <a:lnTo>
                    <a:pt x="463" y="352"/>
                  </a:lnTo>
                  <a:lnTo>
                    <a:pt x="460" y="350"/>
                  </a:lnTo>
                  <a:lnTo>
                    <a:pt x="458" y="349"/>
                  </a:lnTo>
                  <a:lnTo>
                    <a:pt x="455" y="348"/>
                  </a:lnTo>
                  <a:lnTo>
                    <a:pt x="453" y="349"/>
                  </a:lnTo>
                  <a:lnTo>
                    <a:pt x="451" y="350"/>
                  </a:lnTo>
                  <a:lnTo>
                    <a:pt x="447" y="352"/>
                  </a:lnTo>
                  <a:lnTo>
                    <a:pt x="352" y="448"/>
                  </a:lnTo>
                  <a:lnTo>
                    <a:pt x="349" y="451"/>
                  </a:lnTo>
                  <a:lnTo>
                    <a:pt x="348" y="454"/>
                  </a:lnTo>
                  <a:lnTo>
                    <a:pt x="347" y="457"/>
                  </a:lnTo>
                  <a:lnTo>
                    <a:pt x="348" y="459"/>
                  </a:lnTo>
                  <a:lnTo>
                    <a:pt x="349" y="461"/>
                  </a:lnTo>
                  <a:lnTo>
                    <a:pt x="352" y="464"/>
                  </a:lnTo>
                  <a:lnTo>
                    <a:pt x="440" y="553"/>
                  </a:lnTo>
                  <a:lnTo>
                    <a:pt x="452" y="569"/>
                  </a:lnTo>
                  <a:lnTo>
                    <a:pt x="458" y="587"/>
                  </a:lnTo>
                  <a:lnTo>
                    <a:pt x="460" y="605"/>
                  </a:lnTo>
                  <a:lnTo>
                    <a:pt x="457" y="624"/>
                  </a:lnTo>
                  <a:lnTo>
                    <a:pt x="449" y="642"/>
                  </a:lnTo>
                  <a:lnTo>
                    <a:pt x="420" y="688"/>
                  </a:lnTo>
                  <a:lnTo>
                    <a:pt x="395" y="737"/>
                  </a:lnTo>
                  <a:lnTo>
                    <a:pt x="375" y="786"/>
                  </a:lnTo>
                  <a:lnTo>
                    <a:pt x="358" y="838"/>
                  </a:lnTo>
                  <a:lnTo>
                    <a:pt x="345" y="891"/>
                  </a:lnTo>
                  <a:lnTo>
                    <a:pt x="339" y="910"/>
                  </a:lnTo>
                  <a:lnTo>
                    <a:pt x="327" y="926"/>
                  </a:lnTo>
                  <a:lnTo>
                    <a:pt x="313" y="938"/>
                  </a:lnTo>
                  <a:lnTo>
                    <a:pt x="296" y="946"/>
                  </a:lnTo>
                  <a:lnTo>
                    <a:pt x="277" y="948"/>
                  </a:lnTo>
                  <a:lnTo>
                    <a:pt x="151" y="948"/>
                  </a:lnTo>
                  <a:lnTo>
                    <a:pt x="147" y="949"/>
                  </a:lnTo>
                  <a:lnTo>
                    <a:pt x="144" y="950"/>
                  </a:lnTo>
                  <a:lnTo>
                    <a:pt x="142" y="952"/>
                  </a:lnTo>
                  <a:lnTo>
                    <a:pt x="140" y="956"/>
                  </a:lnTo>
                  <a:lnTo>
                    <a:pt x="140" y="960"/>
                  </a:lnTo>
                  <a:lnTo>
                    <a:pt x="140" y="1096"/>
                  </a:lnTo>
                  <a:lnTo>
                    <a:pt x="140" y="1100"/>
                  </a:lnTo>
                  <a:lnTo>
                    <a:pt x="142" y="1104"/>
                  </a:lnTo>
                  <a:lnTo>
                    <a:pt x="144" y="1106"/>
                  </a:lnTo>
                  <a:lnTo>
                    <a:pt x="147" y="1108"/>
                  </a:lnTo>
                  <a:lnTo>
                    <a:pt x="151" y="1108"/>
                  </a:lnTo>
                  <a:lnTo>
                    <a:pt x="277" y="1108"/>
                  </a:lnTo>
                  <a:lnTo>
                    <a:pt x="296" y="1111"/>
                  </a:lnTo>
                  <a:lnTo>
                    <a:pt x="313" y="1118"/>
                  </a:lnTo>
                  <a:lnTo>
                    <a:pt x="327" y="1131"/>
                  </a:lnTo>
                  <a:lnTo>
                    <a:pt x="339" y="1147"/>
                  </a:lnTo>
                  <a:lnTo>
                    <a:pt x="345" y="1165"/>
                  </a:lnTo>
                  <a:lnTo>
                    <a:pt x="358" y="1218"/>
                  </a:lnTo>
                  <a:lnTo>
                    <a:pt x="375" y="1269"/>
                  </a:lnTo>
                  <a:lnTo>
                    <a:pt x="395" y="1320"/>
                  </a:lnTo>
                  <a:lnTo>
                    <a:pt x="420" y="1368"/>
                  </a:lnTo>
                  <a:lnTo>
                    <a:pt x="449" y="1414"/>
                  </a:lnTo>
                  <a:lnTo>
                    <a:pt x="457" y="1432"/>
                  </a:lnTo>
                  <a:lnTo>
                    <a:pt x="460" y="1451"/>
                  </a:lnTo>
                  <a:lnTo>
                    <a:pt x="458" y="1470"/>
                  </a:lnTo>
                  <a:lnTo>
                    <a:pt x="452" y="1488"/>
                  </a:lnTo>
                  <a:lnTo>
                    <a:pt x="440" y="1503"/>
                  </a:lnTo>
                  <a:lnTo>
                    <a:pt x="352" y="1592"/>
                  </a:lnTo>
                  <a:lnTo>
                    <a:pt x="349" y="1595"/>
                  </a:lnTo>
                  <a:lnTo>
                    <a:pt x="348" y="1598"/>
                  </a:lnTo>
                  <a:lnTo>
                    <a:pt x="347" y="1600"/>
                  </a:lnTo>
                  <a:lnTo>
                    <a:pt x="348" y="1602"/>
                  </a:lnTo>
                  <a:lnTo>
                    <a:pt x="349" y="1604"/>
                  </a:lnTo>
                  <a:lnTo>
                    <a:pt x="352" y="1608"/>
                  </a:lnTo>
                  <a:lnTo>
                    <a:pt x="447" y="1705"/>
                  </a:lnTo>
                  <a:lnTo>
                    <a:pt x="451" y="1707"/>
                  </a:lnTo>
                  <a:lnTo>
                    <a:pt x="453" y="1708"/>
                  </a:lnTo>
                  <a:lnTo>
                    <a:pt x="455" y="1708"/>
                  </a:lnTo>
                  <a:lnTo>
                    <a:pt x="458" y="1708"/>
                  </a:lnTo>
                  <a:lnTo>
                    <a:pt x="460" y="1707"/>
                  </a:lnTo>
                  <a:lnTo>
                    <a:pt x="463" y="1705"/>
                  </a:lnTo>
                  <a:lnTo>
                    <a:pt x="552" y="1616"/>
                  </a:lnTo>
                  <a:lnTo>
                    <a:pt x="568" y="1604"/>
                  </a:lnTo>
                  <a:lnTo>
                    <a:pt x="585" y="1597"/>
                  </a:lnTo>
                  <a:lnTo>
                    <a:pt x="604" y="1595"/>
                  </a:lnTo>
                  <a:lnTo>
                    <a:pt x="623" y="1598"/>
                  </a:lnTo>
                  <a:lnTo>
                    <a:pt x="640" y="1607"/>
                  </a:lnTo>
                  <a:lnTo>
                    <a:pt x="687" y="1636"/>
                  </a:lnTo>
                  <a:lnTo>
                    <a:pt x="735" y="1660"/>
                  </a:lnTo>
                  <a:lnTo>
                    <a:pt x="785" y="1682"/>
                  </a:lnTo>
                  <a:lnTo>
                    <a:pt x="837" y="1699"/>
                  </a:lnTo>
                  <a:lnTo>
                    <a:pt x="889" y="1711"/>
                  </a:lnTo>
                  <a:lnTo>
                    <a:pt x="908" y="1718"/>
                  </a:lnTo>
                  <a:lnTo>
                    <a:pt x="924" y="1728"/>
                  </a:lnTo>
                  <a:lnTo>
                    <a:pt x="936" y="1743"/>
                  </a:lnTo>
                  <a:lnTo>
                    <a:pt x="943" y="1760"/>
                  </a:lnTo>
                  <a:lnTo>
                    <a:pt x="946" y="1780"/>
                  </a:lnTo>
                  <a:lnTo>
                    <a:pt x="946" y="1906"/>
                  </a:lnTo>
                  <a:lnTo>
                    <a:pt x="947" y="1909"/>
                  </a:lnTo>
                  <a:lnTo>
                    <a:pt x="948" y="1912"/>
                  </a:lnTo>
                  <a:lnTo>
                    <a:pt x="951" y="1914"/>
                  </a:lnTo>
                  <a:lnTo>
                    <a:pt x="954" y="1916"/>
                  </a:lnTo>
                  <a:lnTo>
                    <a:pt x="958" y="1916"/>
                  </a:lnTo>
                  <a:lnTo>
                    <a:pt x="1094" y="1916"/>
                  </a:lnTo>
                  <a:lnTo>
                    <a:pt x="1098" y="1916"/>
                  </a:lnTo>
                  <a:lnTo>
                    <a:pt x="1101" y="1914"/>
                  </a:lnTo>
                  <a:lnTo>
                    <a:pt x="1103" y="1912"/>
                  </a:lnTo>
                  <a:lnTo>
                    <a:pt x="1106" y="1909"/>
                  </a:lnTo>
                  <a:lnTo>
                    <a:pt x="1106" y="1906"/>
                  </a:lnTo>
                  <a:lnTo>
                    <a:pt x="1106" y="1780"/>
                  </a:lnTo>
                  <a:lnTo>
                    <a:pt x="1109" y="1760"/>
                  </a:lnTo>
                  <a:lnTo>
                    <a:pt x="1116" y="1743"/>
                  </a:lnTo>
                  <a:lnTo>
                    <a:pt x="1129" y="1728"/>
                  </a:lnTo>
                  <a:lnTo>
                    <a:pt x="1143" y="1718"/>
                  </a:lnTo>
                  <a:lnTo>
                    <a:pt x="1162" y="1711"/>
                  </a:lnTo>
                  <a:lnTo>
                    <a:pt x="1215" y="1699"/>
                  </a:lnTo>
                  <a:lnTo>
                    <a:pt x="1267" y="1682"/>
                  </a:lnTo>
                  <a:lnTo>
                    <a:pt x="1316" y="1660"/>
                  </a:lnTo>
                  <a:lnTo>
                    <a:pt x="1365" y="1636"/>
                  </a:lnTo>
                  <a:lnTo>
                    <a:pt x="1411" y="1607"/>
                  </a:lnTo>
                  <a:lnTo>
                    <a:pt x="1429" y="1598"/>
                  </a:lnTo>
                  <a:lnTo>
                    <a:pt x="1448" y="1595"/>
                  </a:lnTo>
                  <a:lnTo>
                    <a:pt x="1467" y="1597"/>
                  </a:lnTo>
                  <a:lnTo>
                    <a:pt x="1485" y="1603"/>
                  </a:lnTo>
                  <a:lnTo>
                    <a:pt x="1500" y="1616"/>
                  </a:lnTo>
                  <a:lnTo>
                    <a:pt x="1589" y="1706"/>
                  </a:lnTo>
                  <a:lnTo>
                    <a:pt x="1592" y="1708"/>
                  </a:lnTo>
                  <a:lnTo>
                    <a:pt x="1594" y="1709"/>
                  </a:lnTo>
                  <a:lnTo>
                    <a:pt x="1597" y="1709"/>
                  </a:lnTo>
                  <a:lnTo>
                    <a:pt x="1599" y="1709"/>
                  </a:lnTo>
                  <a:lnTo>
                    <a:pt x="1601" y="1708"/>
                  </a:lnTo>
                  <a:lnTo>
                    <a:pt x="1604" y="1706"/>
                  </a:lnTo>
                  <a:lnTo>
                    <a:pt x="1700" y="1610"/>
                  </a:lnTo>
                  <a:lnTo>
                    <a:pt x="1702" y="1607"/>
                  </a:lnTo>
                  <a:lnTo>
                    <a:pt x="1703" y="1603"/>
                  </a:lnTo>
                  <a:lnTo>
                    <a:pt x="1703" y="1600"/>
                  </a:lnTo>
                  <a:lnTo>
                    <a:pt x="1702" y="1596"/>
                  </a:lnTo>
                  <a:lnTo>
                    <a:pt x="1700" y="1594"/>
                  </a:lnTo>
                  <a:lnTo>
                    <a:pt x="1612" y="1505"/>
                  </a:lnTo>
                  <a:lnTo>
                    <a:pt x="1600" y="1489"/>
                  </a:lnTo>
                  <a:lnTo>
                    <a:pt x="1594" y="1471"/>
                  </a:lnTo>
                  <a:lnTo>
                    <a:pt x="1592" y="1452"/>
                  </a:lnTo>
                  <a:lnTo>
                    <a:pt x="1595" y="1433"/>
                  </a:lnTo>
                  <a:lnTo>
                    <a:pt x="1603" y="1416"/>
                  </a:lnTo>
                  <a:lnTo>
                    <a:pt x="1633" y="1370"/>
                  </a:lnTo>
                  <a:lnTo>
                    <a:pt x="1657" y="1321"/>
                  </a:lnTo>
                  <a:lnTo>
                    <a:pt x="1678" y="1271"/>
                  </a:lnTo>
                  <a:lnTo>
                    <a:pt x="1694" y="1220"/>
                  </a:lnTo>
                  <a:lnTo>
                    <a:pt x="1707" y="1166"/>
                  </a:lnTo>
                  <a:lnTo>
                    <a:pt x="1714" y="1148"/>
                  </a:lnTo>
                  <a:lnTo>
                    <a:pt x="1725" y="1132"/>
                  </a:lnTo>
                  <a:lnTo>
                    <a:pt x="1739" y="1119"/>
                  </a:lnTo>
                  <a:lnTo>
                    <a:pt x="1756" y="1112"/>
                  </a:lnTo>
                  <a:lnTo>
                    <a:pt x="1776" y="1110"/>
                  </a:lnTo>
                  <a:lnTo>
                    <a:pt x="1902" y="1110"/>
                  </a:lnTo>
                  <a:lnTo>
                    <a:pt x="1905" y="1109"/>
                  </a:lnTo>
                  <a:lnTo>
                    <a:pt x="1908" y="1108"/>
                  </a:lnTo>
                  <a:lnTo>
                    <a:pt x="1910" y="1105"/>
                  </a:lnTo>
                  <a:lnTo>
                    <a:pt x="1912" y="1101"/>
                  </a:lnTo>
                  <a:lnTo>
                    <a:pt x="1912" y="1098"/>
                  </a:lnTo>
                  <a:lnTo>
                    <a:pt x="1912" y="961"/>
                  </a:lnTo>
                  <a:lnTo>
                    <a:pt x="1912" y="958"/>
                  </a:lnTo>
                  <a:lnTo>
                    <a:pt x="1910" y="955"/>
                  </a:lnTo>
                  <a:lnTo>
                    <a:pt x="1908" y="951"/>
                  </a:lnTo>
                  <a:lnTo>
                    <a:pt x="1905" y="950"/>
                  </a:lnTo>
                  <a:lnTo>
                    <a:pt x="1902" y="949"/>
                  </a:lnTo>
                  <a:lnTo>
                    <a:pt x="1776" y="949"/>
                  </a:lnTo>
                  <a:lnTo>
                    <a:pt x="1756" y="947"/>
                  </a:lnTo>
                  <a:lnTo>
                    <a:pt x="1739" y="939"/>
                  </a:lnTo>
                  <a:lnTo>
                    <a:pt x="1725" y="927"/>
                  </a:lnTo>
                  <a:lnTo>
                    <a:pt x="1714" y="911"/>
                  </a:lnTo>
                  <a:lnTo>
                    <a:pt x="1707" y="893"/>
                  </a:lnTo>
                  <a:lnTo>
                    <a:pt x="1694" y="839"/>
                  </a:lnTo>
                  <a:lnTo>
                    <a:pt x="1678" y="789"/>
                  </a:lnTo>
                  <a:lnTo>
                    <a:pt x="1657" y="738"/>
                  </a:lnTo>
                  <a:lnTo>
                    <a:pt x="1633" y="689"/>
                  </a:lnTo>
                  <a:lnTo>
                    <a:pt x="1603" y="643"/>
                  </a:lnTo>
                  <a:lnTo>
                    <a:pt x="1595" y="626"/>
                  </a:lnTo>
                  <a:lnTo>
                    <a:pt x="1592" y="607"/>
                  </a:lnTo>
                  <a:lnTo>
                    <a:pt x="1594" y="588"/>
                  </a:lnTo>
                  <a:lnTo>
                    <a:pt x="1600" y="570"/>
                  </a:lnTo>
                  <a:lnTo>
                    <a:pt x="1612" y="554"/>
                  </a:lnTo>
                  <a:lnTo>
                    <a:pt x="1700" y="465"/>
                  </a:lnTo>
                  <a:lnTo>
                    <a:pt x="1702" y="463"/>
                  </a:lnTo>
                  <a:lnTo>
                    <a:pt x="1703" y="460"/>
                  </a:lnTo>
                  <a:lnTo>
                    <a:pt x="1703" y="456"/>
                  </a:lnTo>
                  <a:lnTo>
                    <a:pt x="1702" y="453"/>
                  </a:lnTo>
                  <a:lnTo>
                    <a:pt x="1700" y="450"/>
                  </a:lnTo>
                  <a:lnTo>
                    <a:pt x="1604" y="353"/>
                  </a:lnTo>
                  <a:lnTo>
                    <a:pt x="1601" y="351"/>
                  </a:lnTo>
                  <a:lnTo>
                    <a:pt x="1599" y="350"/>
                  </a:lnTo>
                  <a:lnTo>
                    <a:pt x="1597" y="350"/>
                  </a:lnTo>
                  <a:lnTo>
                    <a:pt x="1594" y="350"/>
                  </a:lnTo>
                  <a:lnTo>
                    <a:pt x="1592" y="351"/>
                  </a:lnTo>
                  <a:lnTo>
                    <a:pt x="1589" y="353"/>
                  </a:lnTo>
                  <a:lnTo>
                    <a:pt x="1500" y="442"/>
                  </a:lnTo>
                  <a:lnTo>
                    <a:pt x="1485" y="454"/>
                  </a:lnTo>
                  <a:lnTo>
                    <a:pt x="1468" y="460"/>
                  </a:lnTo>
                  <a:lnTo>
                    <a:pt x="1450" y="463"/>
                  </a:lnTo>
                  <a:lnTo>
                    <a:pt x="1430" y="460"/>
                  </a:lnTo>
                  <a:lnTo>
                    <a:pt x="1411" y="450"/>
                  </a:lnTo>
                  <a:lnTo>
                    <a:pt x="1365" y="422"/>
                  </a:lnTo>
                  <a:lnTo>
                    <a:pt x="1316" y="398"/>
                  </a:lnTo>
                  <a:lnTo>
                    <a:pt x="1267" y="376"/>
                  </a:lnTo>
                  <a:lnTo>
                    <a:pt x="1215" y="360"/>
                  </a:lnTo>
                  <a:lnTo>
                    <a:pt x="1162" y="347"/>
                  </a:lnTo>
                  <a:lnTo>
                    <a:pt x="1143" y="341"/>
                  </a:lnTo>
                  <a:lnTo>
                    <a:pt x="1128" y="330"/>
                  </a:lnTo>
                  <a:lnTo>
                    <a:pt x="1116" y="315"/>
                  </a:lnTo>
                  <a:lnTo>
                    <a:pt x="1109" y="297"/>
                  </a:lnTo>
                  <a:lnTo>
                    <a:pt x="1106" y="278"/>
                  </a:lnTo>
                  <a:lnTo>
                    <a:pt x="1106" y="152"/>
                  </a:lnTo>
                  <a:lnTo>
                    <a:pt x="1106" y="149"/>
                  </a:lnTo>
                  <a:lnTo>
                    <a:pt x="1103" y="146"/>
                  </a:lnTo>
                  <a:lnTo>
                    <a:pt x="1101" y="143"/>
                  </a:lnTo>
                  <a:lnTo>
                    <a:pt x="1098" y="142"/>
                  </a:lnTo>
                  <a:lnTo>
                    <a:pt x="1094" y="141"/>
                  </a:lnTo>
                  <a:lnTo>
                    <a:pt x="958" y="141"/>
                  </a:lnTo>
                  <a:close/>
                  <a:moveTo>
                    <a:pt x="958" y="0"/>
                  </a:moveTo>
                  <a:lnTo>
                    <a:pt x="1095" y="0"/>
                  </a:lnTo>
                  <a:lnTo>
                    <a:pt x="1126" y="3"/>
                  </a:lnTo>
                  <a:lnTo>
                    <a:pt x="1154" y="13"/>
                  </a:lnTo>
                  <a:lnTo>
                    <a:pt x="1179" y="27"/>
                  </a:lnTo>
                  <a:lnTo>
                    <a:pt x="1201" y="45"/>
                  </a:lnTo>
                  <a:lnTo>
                    <a:pt x="1220" y="68"/>
                  </a:lnTo>
                  <a:lnTo>
                    <a:pt x="1234" y="93"/>
                  </a:lnTo>
                  <a:lnTo>
                    <a:pt x="1244" y="122"/>
                  </a:lnTo>
                  <a:lnTo>
                    <a:pt x="1247" y="152"/>
                  </a:lnTo>
                  <a:lnTo>
                    <a:pt x="1247" y="223"/>
                  </a:lnTo>
                  <a:lnTo>
                    <a:pt x="1297" y="238"/>
                  </a:lnTo>
                  <a:lnTo>
                    <a:pt x="1346" y="257"/>
                  </a:lnTo>
                  <a:lnTo>
                    <a:pt x="1394" y="278"/>
                  </a:lnTo>
                  <a:lnTo>
                    <a:pt x="1441" y="304"/>
                  </a:lnTo>
                  <a:lnTo>
                    <a:pt x="1490" y="254"/>
                  </a:lnTo>
                  <a:lnTo>
                    <a:pt x="1508" y="238"/>
                  </a:lnTo>
                  <a:lnTo>
                    <a:pt x="1528" y="225"/>
                  </a:lnTo>
                  <a:lnTo>
                    <a:pt x="1551" y="217"/>
                  </a:lnTo>
                  <a:lnTo>
                    <a:pt x="1574" y="212"/>
                  </a:lnTo>
                  <a:lnTo>
                    <a:pt x="1597" y="209"/>
                  </a:lnTo>
                  <a:lnTo>
                    <a:pt x="1628" y="213"/>
                  </a:lnTo>
                  <a:lnTo>
                    <a:pt x="1655" y="221"/>
                  </a:lnTo>
                  <a:lnTo>
                    <a:pt x="1681" y="235"/>
                  </a:lnTo>
                  <a:lnTo>
                    <a:pt x="1705" y="254"/>
                  </a:lnTo>
                  <a:lnTo>
                    <a:pt x="1800" y="350"/>
                  </a:lnTo>
                  <a:lnTo>
                    <a:pt x="1818" y="371"/>
                  </a:lnTo>
                  <a:lnTo>
                    <a:pt x="1831" y="394"/>
                  </a:lnTo>
                  <a:lnTo>
                    <a:pt x="1839" y="419"/>
                  </a:lnTo>
                  <a:lnTo>
                    <a:pt x="1844" y="445"/>
                  </a:lnTo>
                  <a:lnTo>
                    <a:pt x="1844" y="471"/>
                  </a:lnTo>
                  <a:lnTo>
                    <a:pt x="1839" y="496"/>
                  </a:lnTo>
                  <a:lnTo>
                    <a:pt x="1831" y="521"/>
                  </a:lnTo>
                  <a:lnTo>
                    <a:pt x="1818" y="544"/>
                  </a:lnTo>
                  <a:lnTo>
                    <a:pt x="1800" y="565"/>
                  </a:lnTo>
                  <a:lnTo>
                    <a:pt x="1751" y="614"/>
                  </a:lnTo>
                  <a:lnTo>
                    <a:pt x="1776" y="661"/>
                  </a:lnTo>
                  <a:lnTo>
                    <a:pt x="1797" y="709"/>
                  </a:lnTo>
                  <a:lnTo>
                    <a:pt x="1816" y="759"/>
                  </a:lnTo>
                  <a:lnTo>
                    <a:pt x="1832" y="809"/>
                  </a:lnTo>
                  <a:lnTo>
                    <a:pt x="1902" y="809"/>
                  </a:lnTo>
                  <a:lnTo>
                    <a:pt x="1932" y="812"/>
                  </a:lnTo>
                  <a:lnTo>
                    <a:pt x="1961" y="821"/>
                  </a:lnTo>
                  <a:lnTo>
                    <a:pt x="1987" y="835"/>
                  </a:lnTo>
                  <a:lnTo>
                    <a:pt x="2009" y="854"/>
                  </a:lnTo>
                  <a:lnTo>
                    <a:pt x="2027" y="876"/>
                  </a:lnTo>
                  <a:lnTo>
                    <a:pt x="2042" y="902"/>
                  </a:lnTo>
                  <a:lnTo>
                    <a:pt x="2050" y="930"/>
                  </a:lnTo>
                  <a:lnTo>
                    <a:pt x="2054" y="961"/>
                  </a:lnTo>
                  <a:lnTo>
                    <a:pt x="2054" y="1098"/>
                  </a:lnTo>
                  <a:lnTo>
                    <a:pt x="2050" y="1129"/>
                  </a:lnTo>
                  <a:lnTo>
                    <a:pt x="2042" y="1157"/>
                  </a:lnTo>
                  <a:lnTo>
                    <a:pt x="2027" y="1183"/>
                  </a:lnTo>
                  <a:lnTo>
                    <a:pt x="2009" y="1205"/>
                  </a:lnTo>
                  <a:lnTo>
                    <a:pt x="1987" y="1224"/>
                  </a:lnTo>
                  <a:lnTo>
                    <a:pt x="1961" y="1238"/>
                  </a:lnTo>
                  <a:lnTo>
                    <a:pt x="1932" y="1247"/>
                  </a:lnTo>
                  <a:lnTo>
                    <a:pt x="1902" y="1250"/>
                  </a:lnTo>
                  <a:lnTo>
                    <a:pt x="1832" y="1250"/>
                  </a:lnTo>
                  <a:lnTo>
                    <a:pt x="1816" y="1300"/>
                  </a:lnTo>
                  <a:lnTo>
                    <a:pt x="1797" y="1350"/>
                  </a:lnTo>
                  <a:lnTo>
                    <a:pt x="1776" y="1398"/>
                  </a:lnTo>
                  <a:lnTo>
                    <a:pt x="1751" y="1445"/>
                  </a:lnTo>
                  <a:lnTo>
                    <a:pt x="1800" y="1495"/>
                  </a:lnTo>
                  <a:lnTo>
                    <a:pt x="1818" y="1515"/>
                  </a:lnTo>
                  <a:lnTo>
                    <a:pt x="1831" y="1538"/>
                  </a:lnTo>
                  <a:lnTo>
                    <a:pt x="1839" y="1563"/>
                  </a:lnTo>
                  <a:lnTo>
                    <a:pt x="1844" y="1589"/>
                  </a:lnTo>
                  <a:lnTo>
                    <a:pt x="1844" y="1614"/>
                  </a:lnTo>
                  <a:lnTo>
                    <a:pt x="1839" y="1640"/>
                  </a:lnTo>
                  <a:lnTo>
                    <a:pt x="1831" y="1665"/>
                  </a:lnTo>
                  <a:lnTo>
                    <a:pt x="1818" y="1688"/>
                  </a:lnTo>
                  <a:lnTo>
                    <a:pt x="1800" y="1709"/>
                  </a:lnTo>
                  <a:lnTo>
                    <a:pt x="1705" y="1805"/>
                  </a:lnTo>
                  <a:lnTo>
                    <a:pt x="1687" y="1821"/>
                  </a:lnTo>
                  <a:lnTo>
                    <a:pt x="1665" y="1834"/>
                  </a:lnTo>
                  <a:lnTo>
                    <a:pt x="1644" y="1842"/>
                  </a:lnTo>
                  <a:lnTo>
                    <a:pt x="1621" y="1848"/>
                  </a:lnTo>
                  <a:lnTo>
                    <a:pt x="1597" y="1850"/>
                  </a:lnTo>
                  <a:lnTo>
                    <a:pt x="1567" y="1846"/>
                  </a:lnTo>
                  <a:lnTo>
                    <a:pt x="1539" y="1838"/>
                  </a:lnTo>
                  <a:lnTo>
                    <a:pt x="1514" y="1824"/>
                  </a:lnTo>
                  <a:lnTo>
                    <a:pt x="1490" y="1805"/>
                  </a:lnTo>
                  <a:lnTo>
                    <a:pt x="1441" y="1756"/>
                  </a:lnTo>
                  <a:lnTo>
                    <a:pt x="1394" y="1781"/>
                  </a:lnTo>
                  <a:lnTo>
                    <a:pt x="1346" y="1802"/>
                  </a:lnTo>
                  <a:lnTo>
                    <a:pt x="1297" y="1821"/>
                  </a:lnTo>
                  <a:lnTo>
                    <a:pt x="1247" y="1836"/>
                  </a:lnTo>
                  <a:lnTo>
                    <a:pt x="1247" y="1907"/>
                  </a:lnTo>
                  <a:lnTo>
                    <a:pt x="1244" y="1937"/>
                  </a:lnTo>
                  <a:lnTo>
                    <a:pt x="1235" y="1966"/>
                  </a:lnTo>
                  <a:lnTo>
                    <a:pt x="1220" y="1991"/>
                  </a:lnTo>
                  <a:lnTo>
                    <a:pt x="1203" y="2015"/>
                  </a:lnTo>
                  <a:lnTo>
                    <a:pt x="1179" y="2032"/>
                  </a:lnTo>
                  <a:lnTo>
                    <a:pt x="1154" y="2046"/>
                  </a:lnTo>
                  <a:lnTo>
                    <a:pt x="1126" y="2056"/>
                  </a:lnTo>
                  <a:lnTo>
                    <a:pt x="1095" y="2059"/>
                  </a:lnTo>
                  <a:lnTo>
                    <a:pt x="958" y="2059"/>
                  </a:lnTo>
                  <a:lnTo>
                    <a:pt x="927" y="2056"/>
                  </a:lnTo>
                  <a:lnTo>
                    <a:pt x="900" y="2046"/>
                  </a:lnTo>
                  <a:lnTo>
                    <a:pt x="874" y="2032"/>
                  </a:lnTo>
                  <a:lnTo>
                    <a:pt x="851" y="2015"/>
                  </a:lnTo>
                  <a:lnTo>
                    <a:pt x="832" y="1991"/>
                  </a:lnTo>
                  <a:lnTo>
                    <a:pt x="819" y="1966"/>
                  </a:lnTo>
                  <a:lnTo>
                    <a:pt x="810" y="1937"/>
                  </a:lnTo>
                  <a:lnTo>
                    <a:pt x="807" y="1907"/>
                  </a:lnTo>
                  <a:lnTo>
                    <a:pt x="807" y="1836"/>
                  </a:lnTo>
                  <a:lnTo>
                    <a:pt x="756" y="1821"/>
                  </a:lnTo>
                  <a:lnTo>
                    <a:pt x="707" y="1802"/>
                  </a:lnTo>
                  <a:lnTo>
                    <a:pt x="659" y="1781"/>
                  </a:lnTo>
                  <a:lnTo>
                    <a:pt x="613" y="1756"/>
                  </a:lnTo>
                  <a:lnTo>
                    <a:pt x="563" y="1805"/>
                  </a:lnTo>
                  <a:lnTo>
                    <a:pt x="545" y="1821"/>
                  </a:lnTo>
                  <a:lnTo>
                    <a:pt x="524" y="1834"/>
                  </a:lnTo>
                  <a:lnTo>
                    <a:pt x="503" y="1842"/>
                  </a:lnTo>
                  <a:lnTo>
                    <a:pt x="480" y="1848"/>
                  </a:lnTo>
                  <a:lnTo>
                    <a:pt x="456" y="1850"/>
                  </a:lnTo>
                  <a:lnTo>
                    <a:pt x="426" y="1846"/>
                  </a:lnTo>
                  <a:lnTo>
                    <a:pt x="398" y="1838"/>
                  </a:lnTo>
                  <a:lnTo>
                    <a:pt x="372" y="1824"/>
                  </a:lnTo>
                  <a:lnTo>
                    <a:pt x="349" y="1805"/>
                  </a:lnTo>
                  <a:lnTo>
                    <a:pt x="252" y="1709"/>
                  </a:lnTo>
                  <a:lnTo>
                    <a:pt x="237" y="1690"/>
                  </a:lnTo>
                  <a:lnTo>
                    <a:pt x="225" y="1670"/>
                  </a:lnTo>
                  <a:lnTo>
                    <a:pt x="215" y="1649"/>
                  </a:lnTo>
                  <a:lnTo>
                    <a:pt x="210" y="1626"/>
                  </a:lnTo>
                  <a:lnTo>
                    <a:pt x="208" y="1601"/>
                  </a:lnTo>
                  <a:lnTo>
                    <a:pt x="211" y="1572"/>
                  </a:lnTo>
                  <a:lnTo>
                    <a:pt x="220" y="1543"/>
                  </a:lnTo>
                  <a:lnTo>
                    <a:pt x="233" y="1517"/>
                  </a:lnTo>
                  <a:lnTo>
                    <a:pt x="252" y="1495"/>
                  </a:lnTo>
                  <a:lnTo>
                    <a:pt x="302" y="1445"/>
                  </a:lnTo>
                  <a:lnTo>
                    <a:pt x="278" y="1398"/>
                  </a:lnTo>
                  <a:lnTo>
                    <a:pt x="256" y="1350"/>
                  </a:lnTo>
                  <a:lnTo>
                    <a:pt x="237" y="1300"/>
                  </a:lnTo>
                  <a:lnTo>
                    <a:pt x="222" y="1250"/>
                  </a:lnTo>
                  <a:lnTo>
                    <a:pt x="151" y="1250"/>
                  </a:lnTo>
                  <a:lnTo>
                    <a:pt x="121" y="1247"/>
                  </a:lnTo>
                  <a:lnTo>
                    <a:pt x="92" y="1238"/>
                  </a:lnTo>
                  <a:lnTo>
                    <a:pt x="67" y="1224"/>
                  </a:lnTo>
                  <a:lnTo>
                    <a:pt x="45" y="1205"/>
                  </a:lnTo>
                  <a:lnTo>
                    <a:pt x="26" y="1183"/>
                  </a:lnTo>
                  <a:lnTo>
                    <a:pt x="12" y="1157"/>
                  </a:lnTo>
                  <a:lnTo>
                    <a:pt x="2" y="1129"/>
                  </a:lnTo>
                  <a:lnTo>
                    <a:pt x="0" y="1098"/>
                  </a:lnTo>
                  <a:lnTo>
                    <a:pt x="0" y="961"/>
                  </a:lnTo>
                  <a:lnTo>
                    <a:pt x="2" y="930"/>
                  </a:lnTo>
                  <a:lnTo>
                    <a:pt x="12" y="902"/>
                  </a:lnTo>
                  <a:lnTo>
                    <a:pt x="26" y="876"/>
                  </a:lnTo>
                  <a:lnTo>
                    <a:pt x="45" y="854"/>
                  </a:lnTo>
                  <a:lnTo>
                    <a:pt x="67" y="835"/>
                  </a:lnTo>
                  <a:lnTo>
                    <a:pt x="92" y="821"/>
                  </a:lnTo>
                  <a:lnTo>
                    <a:pt x="121" y="812"/>
                  </a:lnTo>
                  <a:lnTo>
                    <a:pt x="151" y="809"/>
                  </a:lnTo>
                  <a:lnTo>
                    <a:pt x="222" y="809"/>
                  </a:lnTo>
                  <a:lnTo>
                    <a:pt x="237" y="759"/>
                  </a:lnTo>
                  <a:lnTo>
                    <a:pt x="256" y="709"/>
                  </a:lnTo>
                  <a:lnTo>
                    <a:pt x="278" y="661"/>
                  </a:lnTo>
                  <a:lnTo>
                    <a:pt x="302" y="614"/>
                  </a:lnTo>
                  <a:lnTo>
                    <a:pt x="252" y="565"/>
                  </a:lnTo>
                  <a:lnTo>
                    <a:pt x="237" y="547"/>
                  </a:lnTo>
                  <a:lnTo>
                    <a:pt x="225" y="527"/>
                  </a:lnTo>
                  <a:lnTo>
                    <a:pt x="215" y="504"/>
                  </a:lnTo>
                  <a:lnTo>
                    <a:pt x="210" y="482"/>
                  </a:lnTo>
                  <a:lnTo>
                    <a:pt x="208" y="458"/>
                  </a:lnTo>
                  <a:lnTo>
                    <a:pt x="211" y="428"/>
                  </a:lnTo>
                  <a:lnTo>
                    <a:pt x="220" y="400"/>
                  </a:lnTo>
                  <a:lnTo>
                    <a:pt x="233" y="373"/>
                  </a:lnTo>
                  <a:lnTo>
                    <a:pt x="252" y="350"/>
                  </a:lnTo>
                  <a:lnTo>
                    <a:pt x="349" y="254"/>
                  </a:lnTo>
                  <a:lnTo>
                    <a:pt x="367" y="238"/>
                  </a:lnTo>
                  <a:lnTo>
                    <a:pt x="387" y="225"/>
                  </a:lnTo>
                  <a:lnTo>
                    <a:pt x="410" y="217"/>
                  </a:lnTo>
                  <a:lnTo>
                    <a:pt x="432" y="212"/>
                  </a:lnTo>
                  <a:lnTo>
                    <a:pt x="456" y="209"/>
                  </a:lnTo>
                  <a:lnTo>
                    <a:pt x="485" y="213"/>
                  </a:lnTo>
                  <a:lnTo>
                    <a:pt x="514" y="221"/>
                  </a:lnTo>
                  <a:lnTo>
                    <a:pt x="540" y="235"/>
                  </a:lnTo>
                  <a:lnTo>
                    <a:pt x="563" y="254"/>
                  </a:lnTo>
                  <a:lnTo>
                    <a:pt x="613" y="304"/>
                  </a:lnTo>
                  <a:lnTo>
                    <a:pt x="659" y="278"/>
                  </a:lnTo>
                  <a:lnTo>
                    <a:pt x="707" y="257"/>
                  </a:lnTo>
                  <a:lnTo>
                    <a:pt x="756" y="238"/>
                  </a:lnTo>
                  <a:lnTo>
                    <a:pt x="807" y="223"/>
                  </a:lnTo>
                  <a:lnTo>
                    <a:pt x="807" y="152"/>
                  </a:lnTo>
                  <a:lnTo>
                    <a:pt x="810" y="122"/>
                  </a:lnTo>
                  <a:lnTo>
                    <a:pt x="819" y="93"/>
                  </a:lnTo>
                  <a:lnTo>
                    <a:pt x="832" y="68"/>
                  </a:lnTo>
                  <a:lnTo>
                    <a:pt x="851" y="45"/>
                  </a:lnTo>
                  <a:lnTo>
                    <a:pt x="874" y="27"/>
                  </a:lnTo>
                  <a:lnTo>
                    <a:pt x="900" y="13"/>
                  </a:lnTo>
                  <a:lnTo>
                    <a:pt x="927" y="3"/>
                  </a:lnTo>
                  <a:lnTo>
                    <a:pt x="9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253"/>
            <p:cNvSpPr>
              <a:spLocks noEditPoints="1"/>
            </p:cNvSpPr>
            <p:nvPr/>
          </p:nvSpPr>
          <p:spPr bwMode="auto">
            <a:xfrm>
              <a:off x="3733801" y="3562350"/>
              <a:ext cx="131763" cy="131763"/>
            </a:xfrm>
            <a:custGeom>
              <a:avLst/>
              <a:gdLst>
                <a:gd name="T0" fmla="*/ 374 w 833"/>
                <a:gd name="T1" fmla="*/ 144 h 835"/>
                <a:gd name="T2" fmla="*/ 299 w 833"/>
                <a:gd name="T3" fmla="*/ 166 h 835"/>
                <a:gd name="T4" fmla="*/ 234 w 833"/>
                <a:gd name="T5" fmla="*/ 208 h 835"/>
                <a:gd name="T6" fmla="*/ 183 w 833"/>
                <a:gd name="T7" fmla="*/ 266 h 835"/>
                <a:gd name="T8" fmla="*/ 151 w 833"/>
                <a:gd name="T9" fmla="*/ 337 h 835"/>
                <a:gd name="T10" fmla="*/ 139 w 833"/>
                <a:gd name="T11" fmla="*/ 418 h 835"/>
                <a:gd name="T12" fmla="*/ 151 w 833"/>
                <a:gd name="T13" fmla="*/ 498 h 835"/>
                <a:gd name="T14" fmla="*/ 183 w 833"/>
                <a:gd name="T15" fmla="*/ 569 h 835"/>
                <a:gd name="T16" fmla="*/ 234 w 833"/>
                <a:gd name="T17" fmla="*/ 627 h 835"/>
                <a:gd name="T18" fmla="*/ 299 w 833"/>
                <a:gd name="T19" fmla="*/ 669 h 835"/>
                <a:gd name="T20" fmla="*/ 374 w 833"/>
                <a:gd name="T21" fmla="*/ 691 h 835"/>
                <a:gd name="T22" fmla="*/ 457 w 833"/>
                <a:gd name="T23" fmla="*/ 691 h 835"/>
                <a:gd name="T24" fmla="*/ 531 w 833"/>
                <a:gd name="T25" fmla="*/ 669 h 835"/>
                <a:gd name="T26" fmla="*/ 597 w 833"/>
                <a:gd name="T27" fmla="*/ 627 h 835"/>
                <a:gd name="T28" fmla="*/ 647 w 833"/>
                <a:gd name="T29" fmla="*/ 569 h 835"/>
                <a:gd name="T30" fmla="*/ 680 w 833"/>
                <a:gd name="T31" fmla="*/ 498 h 835"/>
                <a:gd name="T32" fmla="*/ 692 w 833"/>
                <a:gd name="T33" fmla="*/ 418 h 835"/>
                <a:gd name="T34" fmla="*/ 680 w 833"/>
                <a:gd name="T35" fmla="*/ 338 h 835"/>
                <a:gd name="T36" fmla="*/ 647 w 833"/>
                <a:gd name="T37" fmla="*/ 267 h 835"/>
                <a:gd name="T38" fmla="*/ 597 w 833"/>
                <a:gd name="T39" fmla="*/ 209 h 835"/>
                <a:gd name="T40" fmla="*/ 531 w 833"/>
                <a:gd name="T41" fmla="*/ 167 h 835"/>
                <a:gd name="T42" fmla="*/ 457 w 833"/>
                <a:gd name="T43" fmla="*/ 144 h 835"/>
                <a:gd name="T44" fmla="*/ 416 w 833"/>
                <a:gd name="T45" fmla="*/ 0 h 835"/>
                <a:gd name="T46" fmla="*/ 519 w 833"/>
                <a:gd name="T47" fmla="*/ 13 h 835"/>
                <a:gd name="T48" fmla="*/ 612 w 833"/>
                <a:gd name="T49" fmla="*/ 49 h 835"/>
                <a:gd name="T50" fmla="*/ 693 w 833"/>
                <a:gd name="T51" fmla="*/ 106 h 835"/>
                <a:gd name="T52" fmla="*/ 758 w 833"/>
                <a:gd name="T53" fmla="*/ 180 h 835"/>
                <a:gd name="T54" fmla="*/ 805 w 833"/>
                <a:gd name="T55" fmla="*/ 266 h 835"/>
                <a:gd name="T56" fmla="*/ 829 w 833"/>
                <a:gd name="T57" fmla="*/ 366 h 835"/>
                <a:gd name="T58" fmla="*/ 829 w 833"/>
                <a:gd name="T59" fmla="*/ 469 h 835"/>
                <a:gd name="T60" fmla="*/ 805 w 833"/>
                <a:gd name="T61" fmla="*/ 569 h 835"/>
                <a:gd name="T62" fmla="*/ 758 w 833"/>
                <a:gd name="T63" fmla="*/ 655 h 835"/>
                <a:gd name="T64" fmla="*/ 693 w 833"/>
                <a:gd name="T65" fmla="*/ 729 h 835"/>
                <a:gd name="T66" fmla="*/ 612 w 833"/>
                <a:gd name="T67" fmla="*/ 786 h 835"/>
                <a:gd name="T68" fmla="*/ 519 w 833"/>
                <a:gd name="T69" fmla="*/ 822 h 835"/>
                <a:gd name="T70" fmla="*/ 416 w 833"/>
                <a:gd name="T71" fmla="*/ 835 h 835"/>
                <a:gd name="T72" fmla="*/ 313 w 833"/>
                <a:gd name="T73" fmla="*/ 822 h 835"/>
                <a:gd name="T74" fmla="*/ 220 w 833"/>
                <a:gd name="T75" fmla="*/ 786 h 835"/>
                <a:gd name="T76" fmla="*/ 139 w 833"/>
                <a:gd name="T77" fmla="*/ 729 h 835"/>
                <a:gd name="T78" fmla="*/ 74 w 833"/>
                <a:gd name="T79" fmla="*/ 655 h 835"/>
                <a:gd name="T80" fmla="*/ 27 w 833"/>
                <a:gd name="T81" fmla="*/ 569 h 835"/>
                <a:gd name="T82" fmla="*/ 3 w 833"/>
                <a:gd name="T83" fmla="*/ 469 h 835"/>
                <a:gd name="T84" fmla="*/ 3 w 833"/>
                <a:gd name="T85" fmla="*/ 366 h 835"/>
                <a:gd name="T86" fmla="*/ 27 w 833"/>
                <a:gd name="T87" fmla="*/ 266 h 835"/>
                <a:gd name="T88" fmla="*/ 74 w 833"/>
                <a:gd name="T89" fmla="*/ 180 h 835"/>
                <a:gd name="T90" fmla="*/ 139 w 833"/>
                <a:gd name="T91" fmla="*/ 106 h 835"/>
                <a:gd name="T92" fmla="*/ 220 w 833"/>
                <a:gd name="T93" fmla="*/ 49 h 835"/>
                <a:gd name="T94" fmla="*/ 313 w 833"/>
                <a:gd name="T95" fmla="*/ 13 h 835"/>
                <a:gd name="T96" fmla="*/ 416 w 833"/>
                <a:gd name="T97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33" h="835">
                  <a:moveTo>
                    <a:pt x="415" y="141"/>
                  </a:moveTo>
                  <a:lnTo>
                    <a:pt x="374" y="144"/>
                  </a:lnTo>
                  <a:lnTo>
                    <a:pt x="335" y="152"/>
                  </a:lnTo>
                  <a:lnTo>
                    <a:pt x="299" y="166"/>
                  </a:lnTo>
                  <a:lnTo>
                    <a:pt x="265" y="185"/>
                  </a:lnTo>
                  <a:lnTo>
                    <a:pt x="234" y="208"/>
                  </a:lnTo>
                  <a:lnTo>
                    <a:pt x="207" y="236"/>
                  </a:lnTo>
                  <a:lnTo>
                    <a:pt x="183" y="266"/>
                  </a:lnTo>
                  <a:lnTo>
                    <a:pt x="164" y="301"/>
                  </a:lnTo>
                  <a:lnTo>
                    <a:pt x="151" y="337"/>
                  </a:lnTo>
                  <a:lnTo>
                    <a:pt x="142" y="376"/>
                  </a:lnTo>
                  <a:lnTo>
                    <a:pt x="139" y="418"/>
                  </a:lnTo>
                  <a:lnTo>
                    <a:pt x="142" y="459"/>
                  </a:lnTo>
                  <a:lnTo>
                    <a:pt x="151" y="498"/>
                  </a:lnTo>
                  <a:lnTo>
                    <a:pt x="164" y="534"/>
                  </a:lnTo>
                  <a:lnTo>
                    <a:pt x="183" y="569"/>
                  </a:lnTo>
                  <a:lnTo>
                    <a:pt x="207" y="599"/>
                  </a:lnTo>
                  <a:lnTo>
                    <a:pt x="234" y="627"/>
                  </a:lnTo>
                  <a:lnTo>
                    <a:pt x="265" y="650"/>
                  </a:lnTo>
                  <a:lnTo>
                    <a:pt x="299" y="669"/>
                  </a:lnTo>
                  <a:lnTo>
                    <a:pt x="335" y="683"/>
                  </a:lnTo>
                  <a:lnTo>
                    <a:pt x="374" y="691"/>
                  </a:lnTo>
                  <a:lnTo>
                    <a:pt x="415" y="694"/>
                  </a:lnTo>
                  <a:lnTo>
                    <a:pt x="457" y="691"/>
                  </a:lnTo>
                  <a:lnTo>
                    <a:pt x="495" y="683"/>
                  </a:lnTo>
                  <a:lnTo>
                    <a:pt x="531" y="669"/>
                  </a:lnTo>
                  <a:lnTo>
                    <a:pt x="565" y="650"/>
                  </a:lnTo>
                  <a:lnTo>
                    <a:pt x="597" y="627"/>
                  </a:lnTo>
                  <a:lnTo>
                    <a:pt x="624" y="599"/>
                  </a:lnTo>
                  <a:lnTo>
                    <a:pt x="647" y="569"/>
                  </a:lnTo>
                  <a:lnTo>
                    <a:pt x="665" y="534"/>
                  </a:lnTo>
                  <a:lnTo>
                    <a:pt x="680" y="498"/>
                  </a:lnTo>
                  <a:lnTo>
                    <a:pt x="689" y="459"/>
                  </a:lnTo>
                  <a:lnTo>
                    <a:pt x="692" y="418"/>
                  </a:lnTo>
                  <a:lnTo>
                    <a:pt x="689" y="376"/>
                  </a:lnTo>
                  <a:lnTo>
                    <a:pt x="680" y="338"/>
                  </a:lnTo>
                  <a:lnTo>
                    <a:pt x="665" y="301"/>
                  </a:lnTo>
                  <a:lnTo>
                    <a:pt x="647" y="267"/>
                  </a:lnTo>
                  <a:lnTo>
                    <a:pt x="624" y="236"/>
                  </a:lnTo>
                  <a:lnTo>
                    <a:pt x="597" y="209"/>
                  </a:lnTo>
                  <a:lnTo>
                    <a:pt x="565" y="185"/>
                  </a:lnTo>
                  <a:lnTo>
                    <a:pt x="531" y="167"/>
                  </a:lnTo>
                  <a:lnTo>
                    <a:pt x="495" y="152"/>
                  </a:lnTo>
                  <a:lnTo>
                    <a:pt x="457" y="144"/>
                  </a:lnTo>
                  <a:lnTo>
                    <a:pt x="415" y="141"/>
                  </a:lnTo>
                  <a:close/>
                  <a:moveTo>
                    <a:pt x="416" y="0"/>
                  </a:moveTo>
                  <a:lnTo>
                    <a:pt x="468" y="3"/>
                  </a:lnTo>
                  <a:lnTo>
                    <a:pt x="519" y="13"/>
                  </a:lnTo>
                  <a:lnTo>
                    <a:pt x="566" y="29"/>
                  </a:lnTo>
                  <a:lnTo>
                    <a:pt x="612" y="49"/>
                  </a:lnTo>
                  <a:lnTo>
                    <a:pt x="654" y="75"/>
                  </a:lnTo>
                  <a:lnTo>
                    <a:pt x="693" y="106"/>
                  </a:lnTo>
                  <a:lnTo>
                    <a:pt x="728" y="141"/>
                  </a:lnTo>
                  <a:lnTo>
                    <a:pt x="758" y="180"/>
                  </a:lnTo>
                  <a:lnTo>
                    <a:pt x="783" y="222"/>
                  </a:lnTo>
                  <a:lnTo>
                    <a:pt x="805" y="266"/>
                  </a:lnTo>
                  <a:lnTo>
                    <a:pt x="819" y="315"/>
                  </a:lnTo>
                  <a:lnTo>
                    <a:pt x="829" y="366"/>
                  </a:lnTo>
                  <a:lnTo>
                    <a:pt x="833" y="418"/>
                  </a:lnTo>
                  <a:lnTo>
                    <a:pt x="829" y="469"/>
                  </a:lnTo>
                  <a:lnTo>
                    <a:pt x="819" y="520"/>
                  </a:lnTo>
                  <a:lnTo>
                    <a:pt x="805" y="569"/>
                  </a:lnTo>
                  <a:lnTo>
                    <a:pt x="783" y="613"/>
                  </a:lnTo>
                  <a:lnTo>
                    <a:pt x="758" y="655"/>
                  </a:lnTo>
                  <a:lnTo>
                    <a:pt x="728" y="694"/>
                  </a:lnTo>
                  <a:lnTo>
                    <a:pt x="693" y="729"/>
                  </a:lnTo>
                  <a:lnTo>
                    <a:pt x="654" y="760"/>
                  </a:lnTo>
                  <a:lnTo>
                    <a:pt x="612" y="786"/>
                  </a:lnTo>
                  <a:lnTo>
                    <a:pt x="566" y="806"/>
                  </a:lnTo>
                  <a:lnTo>
                    <a:pt x="519" y="822"/>
                  </a:lnTo>
                  <a:lnTo>
                    <a:pt x="468" y="832"/>
                  </a:lnTo>
                  <a:lnTo>
                    <a:pt x="416" y="835"/>
                  </a:lnTo>
                  <a:lnTo>
                    <a:pt x="364" y="832"/>
                  </a:lnTo>
                  <a:lnTo>
                    <a:pt x="313" y="822"/>
                  </a:lnTo>
                  <a:lnTo>
                    <a:pt x="266" y="806"/>
                  </a:lnTo>
                  <a:lnTo>
                    <a:pt x="220" y="786"/>
                  </a:lnTo>
                  <a:lnTo>
                    <a:pt x="178" y="760"/>
                  </a:lnTo>
                  <a:lnTo>
                    <a:pt x="139" y="729"/>
                  </a:lnTo>
                  <a:lnTo>
                    <a:pt x="104" y="694"/>
                  </a:lnTo>
                  <a:lnTo>
                    <a:pt x="74" y="655"/>
                  </a:lnTo>
                  <a:lnTo>
                    <a:pt x="48" y="613"/>
                  </a:lnTo>
                  <a:lnTo>
                    <a:pt x="27" y="569"/>
                  </a:lnTo>
                  <a:lnTo>
                    <a:pt x="13" y="520"/>
                  </a:lnTo>
                  <a:lnTo>
                    <a:pt x="3" y="469"/>
                  </a:lnTo>
                  <a:lnTo>
                    <a:pt x="0" y="418"/>
                  </a:lnTo>
                  <a:lnTo>
                    <a:pt x="3" y="366"/>
                  </a:lnTo>
                  <a:lnTo>
                    <a:pt x="13" y="315"/>
                  </a:lnTo>
                  <a:lnTo>
                    <a:pt x="27" y="266"/>
                  </a:lnTo>
                  <a:lnTo>
                    <a:pt x="48" y="222"/>
                  </a:lnTo>
                  <a:lnTo>
                    <a:pt x="74" y="180"/>
                  </a:lnTo>
                  <a:lnTo>
                    <a:pt x="104" y="141"/>
                  </a:lnTo>
                  <a:lnTo>
                    <a:pt x="139" y="106"/>
                  </a:lnTo>
                  <a:lnTo>
                    <a:pt x="178" y="75"/>
                  </a:lnTo>
                  <a:lnTo>
                    <a:pt x="220" y="49"/>
                  </a:lnTo>
                  <a:lnTo>
                    <a:pt x="266" y="29"/>
                  </a:lnTo>
                  <a:lnTo>
                    <a:pt x="313" y="13"/>
                  </a:lnTo>
                  <a:lnTo>
                    <a:pt x="364" y="3"/>
                  </a:lnTo>
                  <a:lnTo>
                    <a:pt x="4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88" name="Group 864"/>
          <p:cNvGrpSpPr/>
          <p:nvPr/>
        </p:nvGrpSpPr>
        <p:grpSpPr>
          <a:xfrm>
            <a:off x="5640804" y="2348476"/>
            <a:ext cx="442913" cy="554037"/>
            <a:chOff x="2509838" y="3460750"/>
            <a:chExt cx="442913" cy="554037"/>
          </a:xfrm>
          <a:solidFill>
            <a:srgbClr val="000000"/>
          </a:solidFill>
        </p:grpSpPr>
        <p:sp>
          <p:nvSpPr>
            <p:cNvPr id="789" name="Freeform 258"/>
            <p:cNvSpPr>
              <a:spLocks noEditPoints="1"/>
            </p:cNvSpPr>
            <p:nvPr/>
          </p:nvSpPr>
          <p:spPr bwMode="auto">
            <a:xfrm>
              <a:off x="2509838" y="3460750"/>
              <a:ext cx="442913" cy="554037"/>
            </a:xfrm>
            <a:custGeom>
              <a:avLst/>
              <a:gdLst>
                <a:gd name="T0" fmla="*/ 145 w 2794"/>
                <a:gd name="T1" fmla="*/ 3093 h 3494"/>
                <a:gd name="T2" fmla="*/ 192 w 2794"/>
                <a:gd name="T3" fmla="*/ 3204 h 3494"/>
                <a:gd name="T4" fmla="*/ 285 w 2794"/>
                <a:gd name="T5" fmla="*/ 3291 h 3494"/>
                <a:gd name="T6" fmla="*/ 411 w 2794"/>
                <a:gd name="T7" fmla="*/ 3343 h 3494"/>
                <a:gd name="T8" fmla="*/ 2286 w 2794"/>
                <a:gd name="T9" fmla="*/ 3354 h 3494"/>
                <a:gd name="T10" fmla="*/ 2428 w 2794"/>
                <a:gd name="T11" fmla="*/ 3330 h 3494"/>
                <a:gd name="T12" fmla="*/ 2543 w 2794"/>
                <a:gd name="T13" fmla="*/ 3266 h 3494"/>
                <a:gd name="T14" fmla="*/ 2622 w 2794"/>
                <a:gd name="T15" fmla="*/ 3170 h 3494"/>
                <a:gd name="T16" fmla="*/ 2652 w 2794"/>
                <a:gd name="T17" fmla="*/ 3052 h 3494"/>
                <a:gd name="T18" fmla="*/ 2071 w 2794"/>
                <a:gd name="T19" fmla="*/ 1156 h 3494"/>
                <a:gd name="T20" fmla="*/ 2051 w 2794"/>
                <a:gd name="T21" fmla="*/ 1205 h 3494"/>
                <a:gd name="T22" fmla="*/ 2002 w 2794"/>
                <a:gd name="T23" fmla="*/ 1226 h 3494"/>
                <a:gd name="T24" fmla="*/ 1952 w 2794"/>
                <a:gd name="T25" fmla="*/ 1205 h 3494"/>
                <a:gd name="T26" fmla="*/ 1931 w 2794"/>
                <a:gd name="T27" fmla="*/ 1156 h 3494"/>
                <a:gd name="T28" fmla="*/ 862 w 2794"/>
                <a:gd name="T29" fmla="*/ 1156 h 3494"/>
                <a:gd name="T30" fmla="*/ 842 w 2794"/>
                <a:gd name="T31" fmla="*/ 1205 h 3494"/>
                <a:gd name="T32" fmla="*/ 791 w 2794"/>
                <a:gd name="T33" fmla="*/ 1226 h 3494"/>
                <a:gd name="T34" fmla="*/ 741 w 2794"/>
                <a:gd name="T35" fmla="*/ 1205 h 3494"/>
                <a:gd name="T36" fmla="*/ 721 w 2794"/>
                <a:gd name="T37" fmla="*/ 1156 h 3494"/>
                <a:gd name="T38" fmla="*/ 1396 w 2794"/>
                <a:gd name="T39" fmla="*/ 141 h 3494"/>
                <a:gd name="T40" fmla="*/ 1228 w 2794"/>
                <a:gd name="T41" fmla="*/ 167 h 3494"/>
                <a:gd name="T42" fmla="*/ 1080 w 2794"/>
                <a:gd name="T43" fmla="*/ 243 h 3494"/>
                <a:gd name="T44" fmla="*/ 965 w 2794"/>
                <a:gd name="T45" fmla="*/ 359 h 3494"/>
                <a:gd name="T46" fmla="*/ 888 w 2794"/>
                <a:gd name="T47" fmla="*/ 506 h 3494"/>
                <a:gd name="T48" fmla="*/ 862 w 2794"/>
                <a:gd name="T49" fmla="*/ 674 h 3494"/>
                <a:gd name="T50" fmla="*/ 1931 w 2794"/>
                <a:gd name="T51" fmla="*/ 674 h 3494"/>
                <a:gd name="T52" fmla="*/ 1904 w 2794"/>
                <a:gd name="T53" fmla="*/ 506 h 3494"/>
                <a:gd name="T54" fmla="*/ 1828 w 2794"/>
                <a:gd name="T55" fmla="*/ 359 h 3494"/>
                <a:gd name="T56" fmla="*/ 1712 w 2794"/>
                <a:gd name="T57" fmla="*/ 243 h 3494"/>
                <a:gd name="T58" fmla="*/ 1566 w 2794"/>
                <a:gd name="T59" fmla="*/ 167 h 3494"/>
                <a:gd name="T60" fmla="*/ 1396 w 2794"/>
                <a:gd name="T61" fmla="*/ 141 h 3494"/>
                <a:gd name="T62" fmla="*/ 1524 w 2794"/>
                <a:gd name="T63" fmla="*/ 12 h 3494"/>
                <a:gd name="T64" fmla="*/ 1701 w 2794"/>
                <a:gd name="T65" fmla="*/ 73 h 3494"/>
                <a:gd name="T66" fmla="*/ 1852 w 2794"/>
                <a:gd name="T67" fmla="*/ 177 h 3494"/>
                <a:gd name="T68" fmla="*/ 1969 w 2794"/>
                <a:gd name="T69" fmla="*/ 316 h 3494"/>
                <a:gd name="T70" fmla="*/ 2045 w 2794"/>
                <a:gd name="T71" fmla="*/ 485 h 3494"/>
                <a:gd name="T72" fmla="*/ 2071 w 2794"/>
                <a:gd name="T73" fmla="*/ 674 h 3494"/>
                <a:gd name="T74" fmla="*/ 2540 w 2794"/>
                <a:gd name="T75" fmla="*/ 693 h 3494"/>
                <a:gd name="T76" fmla="*/ 2583 w 2794"/>
                <a:gd name="T77" fmla="*/ 734 h 3494"/>
                <a:gd name="T78" fmla="*/ 2794 w 2794"/>
                <a:gd name="T79" fmla="*/ 3050 h 3494"/>
                <a:gd name="T80" fmla="*/ 2764 w 2794"/>
                <a:gd name="T81" fmla="*/ 3200 h 3494"/>
                <a:gd name="T82" fmla="*/ 2682 w 2794"/>
                <a:gd name="T83" fmla="*/ 3327 h 3494"/>
                <a:gd name="T84" fmla="*/ 2558 w 2794"/>
                <a:gd name="T85" fmla="*/ 3425 h 3494"/>
                <a:gd name="T86" fmla="*/ 2403 w 2794"/>
                <a:gd name="T87" fmla="*/ 3483 h 3494"/>
                <a:gd name="T88" fmla="*/ 507 w 2794"/>
                <a:gd name="T89" fmla="*/ 3494 h 3494"/>
                <a:gd name="T90" fmla="*/ 336 w 2794"/>
                <a:gd name="T91" fmla="*/ 3468 h 3494"/>
                <a:gd name="T92" fmla="*/ 190 w 2794"/>
                <a:gd name="T93" fmla="*/ 3397 h 3494"/>
                <a:gd name="T94" fmla="*/ 79 w 2794"/>
                <a:gd name="T95" fmla="*/ 3288 h 3494"/>
                <a:gd name="T96" fmla="*/ 14 w 2794"/>
                <a:gd name="T97" fmla="*/ 3151 h 3494"/>
                <a:gd name="T98" fmla="*/ 0 w 2794"/>
                <a:gd name="T99" fmla="*/ 3043 h 3494"/>
                <a:gd name="T100" fmla="*/ 220 w 2794"/>
                <a:gd name="T101" fmla="*/ 716 h 3494"/>
                <a:gd name="T102" fmla="*/ 274 w 2794"/>
                <a:gd name="T103" fmla="*/ 690 h 3494"/>
                <a:gd name="T104" fmla="*/ 724 w 2794"/>
                <a:gd name="T105" fmla="*/ 609 h 3494"/>
                <a:gd name="T106" fmla="*/ 768 w 2794"/>
                <a:gd name="T107" fmla="*/ 426 h 3494"/>
                <a:gd name="T108" fmla="*/ 859 w 2794"/>
                <a:gd name="T109" fmla="*/ 266 h 3494"/>
                <a:gd name="T110" fmla="*/ 988 w 2794"/>
                <a:gd name="T111" fmla="*/ 138 h 3494"/>
                <a:gd name="T112" fmla="*/ 1148 w 2794"/>
                <a:gd name="T113" fmla="*/ 47 h 3494"/>
                <a:gd name="T114" fmla="*/ 1331 w 2794"/>
                <a:gd name="T115" fmla="*/ 4 h 3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4" h="3494">
                  <a:moveTo>
                    <a:pt x="339" y="830"/>
                  </a:moveTo>
                  <a:lnTo>
                    <a:pt x="141" y="3052"/>
                  </a:lnTo>
                  <a:lnTo>
                    <a:pt x="145" y="3093"/>
                  </a:lnTo>
                  <a:lnTo>
                    <a:pt x="156" y="3133"/>
                  </a:lnTo>
                  <a:lnTo>
                    <a:pt x="171" y="3170"/>
                  </a:lnTo>
                  <a:lnTo>
                    <a:pt x="192" y="3204"/>
                  </a:lnTo>
                  <a:lnTo>
                    <a:pt x="219" y="3237"/>
                  </a:lnTo>
                  <a:lnTo>
                    <a:pt x="250" y="3266"/>
                  </a:lnTo>
                  <a:lnTo>
                    <a:pt x="285" y="3291"/>
                  </a:lnTo>
                  <a:lnTo>
                    <a:pt x="323" y="3313"/>
                  </a:lnTo>
                  <a:lnTo>
                    <a:pt x="366" y="3330"/>
                  </a:lnTo>
                  <a:lnTo>
                    <a:pt x="411" y="3343"/>
                  </a:lnTo>
                  <a:lnTo>
                    <a:pt x="458" y="3351"/>
                  </a:lnTo>
                  <a:lnTo>
                    <a:pt x="507" y="3354"/>
                  </a:lnTo>
                  <a:lnTo>
                    <a:pt x="2286" y="3354"/>
                  </a:lnTo>
                  <a:lnTo>
                    <a:pt x="2335" y="3351"/>
                  </a:lnTo>
                  <a:lnTo>
                    <a:pt x="2383" y="3343"/>
                  </a:lnTo>
                  <a:lnTo>
                    <a:pt x="2428" y="3330"/>
                  </a:lnTo>
                  <a:lnTo>
                    <a:pt x="2469" y="3313"/>
                  </a:lnTo>
                  <a:lnTo>
                    <a:pt x="2508" y="3291"/>
                  </a:lnTo>
                  <a:lnTo>
                    <a:pt x="2543" y="3266"/>
                  </a:lnTo>
                  <a:lnTo>
                    <a:pt x="2574" y="3237"/>
                  </a:lnTo>
                  <a:lnTo>
                    <a:pt x="2600" y="3204"/>
                  </a:lnTo>
                  <a:lnTo>
                    <a:pt x="2622" y="3170"/>
                  </a:lnTo>
                  <a:lnTo>
                    <a:pt x="2638" y="3133"/>
                  </a:lnTo>
                  <a:lnTo>
                    <a:pt x="2647" y="3093"/>
                  </a:lnTo>
                  <a:lnTo>
                    <a:pt x="2652" y="3052"/>
                  </a:lnTo>
                  <a:lnTo>
                    <a:pt x="2454" y="830"/>
                  </a:lnTo>
                  <a:lnTo>
                    <a:pt x="2071" y="830"/>
                  </a:lnTo>
                  <a:lnTo>
                    <a:pt x="2071" y="1156"/>
                  </a:lnTo>
                  <a:lnTo>
                    <a:pt x="2069" y="1174"/>
                  </a:lnTo>
                  <a:lnTo>
                    <a:pt x="2063" y="1191"/>
                  </a:lnTo>
                  <a:lnTo>
                    <a:pt x="2051" y="1205"/>
                  </a:lnTo>
                  <a:lnTo>
                    <a:pt x="2037" y="1217"/>
                  </a:lnTo>
                  <a:lnTo>
                    <a:pt x="2020" y="1223"/>
                  </a:lnTo>
                  <a:lnTo>
                    <a:pt x="2002" y="1226"/>
                  </a:lnTo>
                  <a:lnTo>
                    <a:pt x="1983" y="1223"/>
                  </a:lnTo>
                  <a:lnTo>
                    <a:pt x="1966" y="1217"/>
                  </a:lnTo>
                  <a:lnTo>
                    <a:pt x="1952" y="1205"/>
                  </a:lnTo>
                  <a:lnTo>
                    <a:pt x="1940" y="1191"/>
                  </a:lnTo>
                  <a:lnTo>
                    <a:pt x="1934" y="1174"/>
                  </a:lnTo>
                  <a:lnTo>
                    <a:pt x="1931" y="1156"/>
                  </a:lnTo>
                  <a:lnTo>
                    <a:pt x="1931" y="830"/>
                  </a:lnTo>
                  <a:lnTo>
                    <a:pt x="862" y="830"/>
                  </a:lnTo>
                  <a:lnTo>
                    <a:pt x="862" y="1156"/>
                  </a:lnTo>
                  <a:lnTo>
                    <a:pt x="859" y="1174"/>
                  </a:lnTo>
                  <a:lnTo>
                    <a:pt x="852" y="1191"/>
                  </a:lnTo>
                  <a:lnTo>
                    <a:pt x="842" y="1205"/>
                  </a:lnTo>
                  <a:lnTo>
                    <a:pt x="827" y="1217"/>
                  </a:lnTo>
                  <a:lnTo>
                    <a:pt x="810" y="1223"/>
                  </a:lnTo>
                  <a:lnTo>
                    <a:pt x="791" y="1226"/>
                  </a:lnTo>
                  <a:lnTo>
                    <a:pt x="772" y="1223"/>
                  </a:lnTo>
                  <a:lnTo>
                    <a:pt x="755" y="1217"/>
                  </a:lnTo>
                  <a:lnTo>
                    <a:pt x="741" y="1205"/>
                  </a:lnTo>
                  <a:lnTo>
                    <a:pt x="731" y="1191"/>
                  </a:lnTo>
                  <a:lnTo>
                    <a:pt x="723" y="1174"/>
                  </a:lnTo>
                  <a:lnTo>
                    <a:pt x="721" y="1156"/>
                  </a:lnTo>
                  <a:lnTo>
                    <a:pt x="721" y="830"/>
                  </a:lnTo>
                  <a:lnTo>
                    <a:pt x="339" y="830"/>
                  </a:lnTo>
                  <a:close/>
                  <a:moveTo>
                    <a:pt x="1396" y="141"/>
                  </a:moveTo>
                  <a:lnTo>
                    <a:pt x="1339" y="144"/>
                  </a:lnTo>
                  <a:lnTo>
                    <a:pt x="1282" y="153"/>
                  </a:lnTo>
                  <a:lnTo>
                    <a:pt x="1228" y="167"/>
                  </a:lnTo>
                  <a:lnTo>
                    <a:pt x="1175" y="188"/>
                  </a:lnTo>
                  <a:lnTo>
                    <a:pt x="1126" y="213"/>
                  </a:lnTo>
                  <a:lnTo>
                    <a:pt x="1080" y="243"/>
                  </a:lnTo>
                  <a:lnTo>
                    <a:pt x="1038" y="278"/>
                  </a:lnTo>
                  <a:lnTo>
                    <a:pt x="999" y="316"/>
                  </a:lnTo>
                  <a:lnTo>
                    <a:pt x="965" y="359"/>
                  </a:lnTo>
                  <a:lnTo>
                    <a:pt x="934" y="405"/>
                  </a:lnTo>
                  <a:lnTo>
                    <a:pt x="909" y="454"/>
                  </a:lnTo>
                  <a:lnTo>
                    <a:pt x="888" y="506"/>
                  </a:lnTo>
                  <a:lnTo>
                    <a:pt x="874" y="560"/>
                  </a:lnTo>
                  <a:lnTo>
                    <a:pt x="865" y="615"/>
                  </a:lnTo>
                  <a:lnTo>
                    <a:pt x="862" y="674"/>
                  </a:lnTo>
                  <a:lnTo>
                    <a:pt x="862" y="690"/>
                  </a:lnTo>
                  <a:lnTo>
                    <a:pt x="1931" y="690"/>
                  </a:lnTo>
                  <a:lnTo>
                    <a:pt x="1931" y="674"/>
                  </a:lnTo>
                  <a:lnTo>
                    <a:pt x="1928" y="615"/>
                  </a:lnTo>
                  <a:lnTo>
                    <a:pt x="1919" y="560"/>
                  </a:lnTo>
                  <a:lnTo>
                    <a:pt x="1904" y="506"/>
                  </a:lnTo>
                  <a:lnTo>
                    <a:pt x="1884" y="454"/>
                  </a:lnTo>
                  <a:lnTo>
                    <a:pt x="1858" y="405"/>
                  </a:lnTo>
                  <a:lnTo>
                    <a:pt x="1828" y="359"/>
                  </a:lnTo>
                  <a:lnTo>
                    <a:pt x="1793" y="316"/>
                  </a:lnTo>
                  <a:lnTo>
                    <a:pt x="1755" y="278"/>
                  </a:lnTo>
                  <a:lnTo>
                    <a:pt x="1712" y="243"/>
                  </a:lnTo>
                  <a:lnTo>
                    <a:pt x="1666" y="213"/>
                  </a:lnTo>
                  <a:lnTo>
                    <a:pt x="1617" y="188"/>
                  </a:lnTo>
                  <a:lnTo>
                    <a:pt x="1566" y="167"/>
                  </a:lnTo>
                  <a:lnTo>
                    <a:pt x="1511" y="153"/>
                  </a:lnTo>
                  <a:lnTo>
                    <a:pt x="1455" y="144"/>
                  </a:lnTo>
                  <a:lnTo>
                    <a:pt x="1396" y="141"/>
                  </a:lnTo>
                  <a:close/>
                  <a:moveTo>
                    <a:pt x="1396" y="0"/>
                  </a:moveTo>
                  <a:lnTo>
                    <a:pt x="1461" y="4"/>
                  </a:lnTo>
                  <a:lnTo>
                    <a:pt x="1524" y="12"/>
                  </a:lnTo>
                  <a:lnTo>
                    <a:pt x="1586" y="27"/>
                  </a:lnTo>
                  <a:lnTo>
                    <a:pt x="1645" y="47"/>
                  </a:lnTo>
                  <a:lnTo>
                    <a:pt x="1701" y="73"/>
                  </a:lnTo>
                  <a:lnTo>
                    <a:pt x="1755" y="103"/>
                  </a:lnTo>
                  <a:lnTo>
                    <a:pt x="1805" y="138"/>
                  </a:lnTo>
                  <a:lnTo>
                    <a:pt x="1852" y="177"/>
                  </a:lnTo>
                  <a:lnTo>
                    <a:pt x="1895" y="220"/>
                  </a:lnTo>
                  <a:lnTo>
                    <a:pt x="1934" y="266"/>
                  </a:lnTo>
                  <a:lnTo>
                    <a:pt x="1969" y="316"/>
                  </a:lnTo>
                  <a:lnTo>
                    <a:pt x="1999" y="370"/>
                  </a:lnTo>
                  <a:lnTo>
                    <a:pt x="2024" y="426"/>
                  </a:lnTo>
                  <a:lnTo>
                    <a:pt x="2045" y="485"/>
                  </a:lnTo>
                  <a:lnTo>
                    <a:pt x="2060" y="546"/>
                  </a:lnTo>
                  <a:lnTo>
                    <a:pt x="2069" y="609"/>
                  </a:lnTo>
                  <a:lnTo>
                    <a:pt x="2071" y="674"/>
                  </a:lnTo>
                  <a:lnTo>
                    <a:pt x="2071" y="690"/>
                  </a:lnTo>
                  <a:lnTo>
                    <a:pt x="2518" y="690"/>
                  </a:lnTo>
                  <a:lnTo>
                    <a:pt x="2540" y="693"/>
                  </a:lnTo>
                  <a:lnTo>
                    <a:pt x="2558" y="703"/>
                  </a:lnTo>
                  <a:lnTo>
                    <a:pt x="2573" y="716"/>
                  </a:lnTo>
                  <a:lnTo>
                    <a:pt x="2583" y="734"/>
                  </a:lnTo>
                  <a:lnTo>
                    <a:pt x="2589" y="754"/>
                  </a:lnTo>
                  <a:lnTo>
                    <a:pt x="2794" y="3043"/>
                  </a:lnTo>
                  <a:lnTo>
                    <a:pt x="2794" y="3050"/>
                  </a:lnTo>
                  <a:lnTo>
                    <a:pt x="2789" y="3101"/>
                  </a:lnTo>
                  <a:lnTo>
                    <a:pt x="2780" y="3151"/>
                  </a:lnTo>
                  <a:lnTo>
                    <a:pt x="2764" y="3200"/>
                  </a:lnTo>
                  <a:lnTo>
                    <a:pt x="2741" y="3244"/>
                  </a:lnTo>
                  <a:lnTo>
                    <a:pt x="2715" y="3288"/>
                  </a:lnTo>
                  <a:lnTo>
                    <a:pt x="2682" y="3327"/>
                  </a:lnTo>
                  <a:lnTo>
                    <a:pt x="2644" y="3364"/>
                  </a:lnTo>
                  <a:lnTo>
                    <a:pt x="2604" y="3397"/>
                  </a:lnTo>
                  <a:lnTo>
                    <a:pt x="2558" y="3425"/>
                  </a:lnTo>
                  <a:lnTo>
                    <a:pt x="2510" y="3449"/>
                  </a:lnTo>
                  <a:lnTo>
                    <a:pt x="2458" y="3468"/>
                  </a:lnTo>
                  <a:lnTo>
                    <a:pt x="2403" y="3483"/>
                  </a:lnTo>
                  <a:lnTo>
                    <a:pt x="2346" y="3491"/>
                  </a:lnTo>
                  <a:lnTo>
                    <a:pt x="2287" y="3494"/>
                  </a:lnTo>
                  <a:lnTo>
                    <a:pt x="507" y="3494"/>
                  </a:lnTo>
                  <a:lnTo>
                    <a:pt x="448" y="3491"/>
                  </a:lnTo>
                  <a:lnTo>
                    <a:pt x="390" y="3483"/>
                  </a:lnTo>
                  <a:lnTo>
                    <a:pt x="336" y="3468"/>
                  </a:lnTo>
                  <a:lnTo>
                    <a:pt x="284" y="3449"/>
                  </a:lnTo>
                  <a:lnTo>
                    <a:pt x="236" y="3425"/>
                  </a:lnTo>
                  <a:lnTo>
                    <a:pt x="190" y="3397"/>
                  </a:lnTo>
                  <a:lnTo>
                    <a:pt x="149" y="3364"/>
                  </a:lnTo>
                  <a:lnTo>
                    <a:pt x="112" y="3327"/>
                  </a:lnTo>
                  <a:lnTo>
                    <a:pt x="79" y="3288"/>
                  </a:lnTo>
                  <a:lnTo>
                    <a:pt x="52" y="3244"/>
                  </a:lnTo>
                  <a:lnTo>
                    <a:pt x="30" y="3200"/>
                  </a:lnTo>
                  <a:lnTo>
                    <a:pt x="14" y="3151"/>
                  </a:lnTo>
                  <a:lnTo>
                    <a:pt x="4" y="3101"/>
                  </a:lnTo>
                  <a:lnTo>
                    <a:pt x="0" y="3050"/>
                  </a:lnTo>
                  <a:lnTo>
                    <a:pt x="0" y="3043"/>
                  </a:lnTo>
                  <a:lnTo>
                    <a:pt x="204" y="754"/>
                  </a:lnTo>
                  <a:lnTo>
                    <a:pt x="209" y="734"/>
                  </a:lnTo>
                  <a:lnTo>
                    <a:pt x="220" y="716"/>
                  </a:lnTo>
                  <a:lnTo>
                    <a:pt x="235" y="703"/>
                  </a:lnTo>
                  <a:lnTo>
                    <a:pt x="254" y="693"/>
                  </a:lnTo>
                  <a:lnTo>
                    <a:pt x="274" y="690"/>
                  </a:lnTo>
                  <a:lnTo>
                    <a:pt x="721" y="690"/>
                  </a:lnTo>
                  <a:lnTo>
                    <a:pt x="721" y="674"/>
                  </a:lnTo>
                  <a:lnTo>
                    <a:pt x="724" y="609"/>
                  </a:lnTo>
                  <a:lnTo>
                    <a:pt x="733" y="546"/>
                  </a:lnTo>
                  <a:lnTo>
                    <a:pt x="748" y="485"/>
                  </a:lnTo>
                  <a:lnTo>
                    <a:pt x="768" y="426"/>
                  </a:lnTo>
                  <a:lnTo>
                    <a:pt x="794" y="370"/>
                  </a:lnTo>
                  <a:lnTo>
                    <a:pt x="823" y="316"/>
                  </a:lnTo>
                  <a:lnTo>
                    <a:pt x="859" y="266"/>
                  </a:lnTo>
                  <a:lnTo>
                    <a:pt x="898" y="220"/>
                  </a:lnTo>
                  <a:lnTo>
                    <a:pt x="941" y="177"/>
                  </a:lnTo>
                  <a:lnTo>
                    <a:pt x="988" y="138"/>
                  </a:lnTo>
                  <a:lnTo>
                    <a:pt x="1038" y="103"/>
                  </a:lnTo>
                  <a:lnTo>
                    <a:pt x="1091" y="73"/>
                  </a:lnTo>
                  <a:lnTo>
                    <a:pt x="1148" y="47"/>
                  </a:lnTo>
                  <a:lnTo>
                    <a:pt x="1207" y="27"/>
                  </a:lnTo>
                  <a:lnTo>
                    <a:pt x="1268" y="12"/>
                  </a:lnTo>
                  <a:lnTo>
                    <a:pt x="1331" y="4"/>
                  </a:lnTo>
                  <a:lnTo>
                    <a:pt x="13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259"/>
            <p:cNvSpPr>
              <a:spLocks/>
            </p:cNvSpPr>
            <p:nvPr/>
          </p:nvSpPr>
          <p:spPr bwMode="auto">
            <a:xfrm>
              <a:off x="2652713" y="3746500"/>
              <a:ext cx="157163" cy="114300"/>
            </a:xfrm>
            <a:custGeom>
              <a:avLst/>
              <a:gdLst>
                <a:gd name="T0" fmla="*/ 926 w 996"/>
                <a:gd name="T1" fmla="*/ 0 h 720"/>
                <a:gd name="T2" fmla="*/ 944 w 996"/>
                <a:gd name="T3" fmla="*/ 2 h 720"/>
                <a:gd name="T4" fmla="*/ 960 w 996"/>
                <a:gd name="T5" fmla="*/ 9 h 720"/>
                <a:gd name="T6" fmla="*/ 975 w 996"/>
                <a:gd name="T7" fmla="*/ 20 h 720"/>
                <a:gd name="T8" fmla="*/ 987 w 996"/>
                <a:gd name="T9" fmla="*/ 35 h 720"/>
                <a:gd name="T10" fmla="*/ 994 w 996"/>
                <a:gd name="T11" fmla="*/ 52 h 720"/>
                <a:gd name="T12" fmla="*/ 996 w 996"/>
                <a:gd name="T13" fmla="*/ 70 h 720"/>
                <a:gd name="T14" fmla="*/ 994 w 996"/>
                <a:gd name="T15" fmla="*/ 88 h 720"/>
                <a:gd name="T16" fmla="*/ 987 w 996"/>
                <a:gd name="T17" fmla="*/ 105 h 720"/>
                <a:gd name="T18" fmla="*/ 975 w 996"/>
                <a:gd name="T19" fmla="*/ 120 h 720"/>
                <a:gd name="T20" fmla="*/ 395 w 996"/>
                <a:gd name="T21" fmla="*/ 699 h 720"/>
                <a:gd name="T22" fmla="*/ 380 w 996"/>
                <a:gd name="T23" fmla="*/ 710 h 720"/>
                <a:gd name="T24" fmla="*/ 363 w 996"/>
                <a:gd name="T25" fmla="*/ 717 h 720"/>
                <a:gd name="T26" fmla="*/ 345 w 996"/>
                <a:gd name="T27" fmla="*/ 720 h 720"/>
                <a:gd name="T28" fmla="*/ 326 w 996"/>
                <a:gd name="T29" fmla="*/ 717 h 720"/>
                <a:gd name="T30" fmla="*/ 310 w 996"/>
                <a:gd name="T31" fmla="*/ 710 h 720"/>
                <a:gd name="T32" fmla="*/ 296 w 996"/>
                <a:gd name="T33" fmla="*/ 699 h 720"/>
                <a:gd name="T34" fmla="*/ 21 w 996"/>
                <a:gd name="T35" fmla="*/ 426 h 720"/>
                <a:gd name="T36" fmla="*/ 10 w 996"/>
                <a:gd name="T37" fmla="*/ 411 h 720"/>
                <a:gd name="T38" fmla="*/ 2 w 996"/>
                <a:gd name="T39" fmla="*/ 394 h 720"/>
                <a:gd name="T40" fmla="*/ 0 w 996"/>
                <a:gd name="T41" fmla="*/ 376 h 720"/>
                <a:gd name="T42" fmla="*/ 2 w 996"/>
                <a:gd name="T43" fmla="*/ 358 h 720"/>
                <a:gd name="T44" fmla="*/ 10 w 996"/>
                <a:gd name="T45" fmla="*/ 341 h 720"/>
                <a:gd name="T46" fmla="*/ 21 w 996"/>
                <a:gd name="T47" fmla="*/ 326 h 720"/>
                <a:gd name="T48" fmla="*/ 36 w 996"/>
                <a:gd name="T49" fmla="*/ 315 h 720"/>
                <a:gd name="T50" fmla="*/ 53 w 996"/>
                <a:gd name="T51" fmla="*/ 308 h 720"/>
                <a:gd name="T52" fmla="*/ 72 w 996"/>
                <a:gd name="T53" fmla="*/ 306 h 720"/>
                <a:gd name="T54" fmla="*/ 89 w 996"/>
                <a:gd name="T55" fmla="*/ 308 h 720"/>
                <a:gd name="T56" fmla="*/ 106 w 996"/>
                <a:gd name="T57" fmla="*/ 315 h 720"/>
                <a:gd name="T58" fmla="*/ 121 w 996"/>
                <a:gd name="T59" fmla="*/ 326 h 720"/>
                <a:gd name="T60" fmla="*/ 345 w 996"/>
                <a:gd name="T61" fmla="*/ 550 h 720"/>
                <a:gd name="T62" fmla="*/ 876 w 996"/>
                <a:gd name="T63" fmla="*/ 20 h 720"/>
                <a:gd name="T64" fmla="*/ 891 w 996"/>
                <a:gd name="T65" fmla="*/ 9 h 720"/>
                <a:gd name="T66" fmla="*/ 908 w 996"/>
                <a:gd name="T67" fmla="*/ 2 h 720"/>
                <a:gd name="T68" fmla="*/ 926 w 996"/>
                <a:gd name="T69" fmla="*/ 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96" h="720">
                  <a:moveTo>
                    <a:pt x="926" y="0"/>
                  </a:moveTo>
                  <a:lnTo>
                    <a:pt x="944" y="2"/>
                  </a:lnTo>
                  <a:lnTo>
                    <a:pt x="960" y="9"/>
                  </a:lnTo>
                  <a:lnTo>
                    <a:pt x="975" y="20"/>
                  </a:lnTo>
                  <a:lnTo>
                    <a:pt x="987" y="35"/>
                  </a:lnTo>
                  <a:lnTo>
                    <a:pt x="994" y="52"/>
                  </a:lnTo>
                  <a:lnTo>
                    <a:pt x="996" y="70"/>
                  </a:lnTo>
                  <a:lnTo>
                    <a:pt x="994" y="88"/>
                  </a:lnTo>
                  <a:lnTo>
                    <a:pt x="987" y="105"/>
                  </a:lnTo>
                  <a:lnTo>
                    <a:pt x="975" y="120"/>
                  </a:lnTo>
                  <a:lnTo>
                    <a:pt x="395" y="699"/>
                  </a:lnTo>
                  <a:lnTo>
                    <a:pt x="380" y="710"/>
                  </a:lnTo>
                  <a:lnTo>
                    <a:pt x="363" y="717"/>
                  </a:lnTo>
                  <a:lnTo>
                    <a:pt x="345" y="720"/>
                  </a:lnTo>
                  <a:lnTo>
                    <a:pt x="326" y="717"/>
                  </a:lnTo>
                  <a:lnTo>
                    <a:pt x="310" y="710"/>
                  </a:lnTo>
                  <a:lnTo>
                    <a:pt x="296" y="699"/>
                  </a:lnTo>
                  <a:lnTo>
                    <a:pt x="21" y="426"/>
                  </a:lnTo>
                  <a:lnTo>
                    <a:pt x="10" y="411"/>
                  </a:lnTo>
                  <a:lnTo>
                    <a:pt x="2" y="394"/>
                  </a:lnTo>
                  <a:lnTo>
                    <a:pt x="0" y="376"/>
                  </a:lnTo>
                  <a:lnTo>
                    <a:pt x="2" y="358"/>
                  </a:lnTo>
                  <a:lnTo>
                    <a:pt x="10" y="341"/>
                  </a:lnTo>
                  <a:lnTo>
                    <a:pt x="21" y="326"/>
                  </a:lnTo>
                  <a:lnTo>
                    <a:pt x="36" y="315"/>
                  </a:lnTo>
                  <a:lnTo>
                    <a:pt x="53" y="308"/>
                  </a:lnTo>
                  <a:lnTo>
                    <a:pt x="72" y="306"/>
                  </a:lnTo>
                  <a:lnTo>
                    <a:pt x="89" y="308"/>
                  </a:lnTo>
                  <a:lnTo>
                    <a:pt x="106" y="315"/>
                  </a:lnTo>
                  <a:lnTo>
                    <a:pt x="121" y="326"/>
                  </a:lnTo>
                  <a:lnTo>
                    <a:pt x="345" y="550"/>
                  </a:lnTo>
                  <a:lnTo>
                    <a:pt x="876" y="20"/>
                  </a:lnTo>
                  <a:lnTo>
                    <a:pt x="891" y="9"/>
                  </a:lnTo>
                  <a:lnTo>
                    <a:pt x="908" y="2"/>
                  </a:lnTo>
                  <a:lnTo>
                    <a:pt x="9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91" name="Group 870"/>
          <p:cNvGrpSpPr/>
          <p:nvPr/>
        </p:nvGrpSpPr>
        <p:grpSpPr>
          <a:xfrm>
            <a:off x="4650541" y="2375464"/>
            <a:ext cx="552450" cy="501650"/>
            <a:chOff x="1582738" y="3487738"/>
            <a:chExt cx="552450" cy="501650"/>
          </a:xfrm>
          <a:solidFill>
            <a:srgbClr val="000000"/>
          </a:solidFill>
        </p:grpSpPr>
        <p:sp>
          <p:nvSpPr>
            <p:cNvPr id="792" name="Freeform 264"/>
            <p:cNvSpPr>
              <a:spLocks noEditPoints="1"/>
            </p:cNvSpPr>
            <p:nvPr/>
          </p:nvSpPr>
          <p:spPr bwMode="auto">
            <a:xfrm>
              <a:off x="1582738" y="3487738"/>
              <a:ext cx="358775" cy="501650"/>
            </a:xfrm>
            <a:custGeom>
              <a:avLst/>
              <a:gdLst>
                <a:gd name="T0" fmla="*/ 1031 w 2263"/>
                <a:gd name="T1" fmla="*/ 154 h 3165"/>
                <a:gd name="T2" fmla="*/ 897 w 2263"/>
                <a:gd name="T3" fmla="*/ 213 h 3165"/>
                <a:gd name="T4" fmla="*/ 792 w 2263"/>
                <a:gd name="T5" fmla="*/ 312 h 3165"/>
                <a:gd name="T6" fmla="*/ 725 w 2263"/>
                <a:gd name="T7" fmla="*/ 444 h 3165"/>
                <a:gd name="T8" fmla="*/ 1555 w 2263"/>
                <a:gd name="T9" fmla="*/ 543 h 3165"/>
                <a:gd name="T10" fmla="*/ 1521 w 2263"/>
                <a:gd name="T11" fmla="*/ 397 h 3165"/>
                <a:gd name="T12" fmla="*/ 1440 w 2263"/>
                <a:gd name="T13" fmla="*/ 275 h 3165"/>
                <a:gd name="T14" fmla="*/ 1325 w 2263"/>
                <a:gd name="T15" fmla="*/ 188 h 3165"/>
                <a:gd name="T16" fmla="*/ 1183 w 2263"/>
                <a:gd name="T17" fmla="*/ 144 h 3165"/>
                <a:gd name="T18" fmla="*/ 1192 w 2263"/>
                <a:gd name="T19" fmla="*/ 4 h 3165"/>
                <a:gd name="T20" fmla="*/ 1360 w 2263"/>
                <a:gd name="T21" fmla="*/ 48 h 3165"/>
                <a:gd name="T22" fmla="*/ 1503 w 2263"/>
                <a:gd name="T23" fmla="*/ 140 h 3165"/>
                <a:gd name="T24" fmla="*/ 1612 w 2263"/>
                <a:gd name="T25" fmla="*/ 268 h 3165"/>
                <a:gd name="T26" fmla="*/ 1678 w 2263"/>
                <a:gd name="T27" fmla="*/ 426 h 3165"/>
                <a:gd name="T28" fmla="*/ 2193 w 2263"/>
                <a:gd name="T29" fmla="*/ 543 h 3165"/>
                <a:gd name="T30" fmla="*/ 2243 w 2263"/>
                <a:gd name="T31" fmla="*/ 563 h 3165"/>
                <a:gd name="T32" fmla="*/ 2263 w 2263"/>
                <a:gd name="T33" fmla="*/ 613 h 3165"/>
                <a:gd name="T34" fmla="*/ 2254 w 2263"/>
                <a:gd name="T35" fmla="*/ 857 h 3165"/>
                <a:gd name="T36" fmla="*/ 2211 w 2263"/>
                <a:gd name="T37" fmla="*/ 890 h 3165"/>
                <a:gd name="T38" fmla="*/ 2157 w 2263"/>
                <a:gd name="T39" fmla="*/ 883 h 3165"/>
                <a:gd name="T40" fmla="*/ 2126 w 2263"/>
                <a:gd name="T41" fmla="*/ 840 h 3165"/>
                <a:gd name="T42" fmla="*/ 1696 w 2263"/>
                <a:gd name="T43" fmla="*/ 684 h 3165"/>
                <a:gd name="T44" fmla="*/ 1687 w 2263"/>
                <a:gd name="T45" fmla="*/ 984 h 3165"/>
                <a:gd name="T46" fmla="*/ 1645 w 2263"/>
                <a:gd name="T47" fmla="*/ 1016 h 3165"/>
                <a:gd name="T48" fmla="*/ 1591 w 2263"/>
                <a:gd name="T49" fmla="*/ 1010 h 3165"/>
                <a:gd name="T50" fmla="*/ 1558 w 2263"/>
                <a:gd name="T51" fmla="*/ 967 h 3165"/>
                <a:gd name="T52" fmla="*/ 709 w 2263"/>
                <a:gd name="T53" fmla="*/ 684 h 3165"/>
                <a:gd name="T54" fmla="*/ 699 w 2263"/>
                <a:gd name="T55" fmla="*/ 984 h 3165"/>
                <a:gd name="T56" fmla="*/ 657 w 2263"/>
                <a:gd name="T57" fmla="*/ 1016 h 3165"/>
                <a:gd name="T58" fmla="*/ 603 w 2263"/>
                <a:gd name="T59" fmla="*/ 1010 h 3165"/>
                <a:gd name="T60" fmla="*/ 570 w 2263"/>
                <a:gd name="T61" fmla="*/ 967 h 3165"/>
                <a:gd name="T62" fmla="*/ 142 w 2263"/>
                <a:gd name="T63" fmla="*/ 684 h 3165"/>
                <a:gd name="T64" fmla="*/ 152 w 2263"/>
                <a:gd name="T65" fmla="*/ 2794 h 3165"/>
                <a:gd name="T66" fmla="*/ 206 w 2263"/>
                <a:gd name="T67" fmla="*/ 2902 h 3165"/>
                <a:gd name="T68" fmla="*/ 295 w 2263"/>
                <a:gd name="T69" fmla="*/ 2980 h 3165"/>
                <a:gd name="T70" fmla="*/ 410 w 2263"/>
                <a:gd name="T71" fmla="*/ 3021 h 3165"/>
                <a:gd name="T72" fmla="*/ 1452 w 2263"/>
                <a:gd name="T73" fmla="*/ 3026 h 3165"/>
                <a:gd name="T74" fmla="*/ 1494 w 2263"/>
                <a:gd name="T75" fmla="*/ 3058 h 3165"/>
                <a:gd name="T76" fmla="*/ 1502 w 2263"/>
                <a:gd name="T77" fmla="*/ 3113 h 3165"/>
                <a:gd name="T78" fmla="*/ 1469 w 2263"/>
                <a:gd name="T79" fmla="*/ 3154 h 3165"/>
                <a:gd name="T80" fmla="*/ 452 w 2263"/>
                <a:gd name="T81" fmla="*/ 3165 h 3165"/>
                <a:gd name="T82" fmla="*/ 299 w 2263"/>
                <a:gd name="T83" fmla="*/ 3138 h 3165"/>
                <a:gd name="T84" fmla="*/ 169 w 2263"/>
                <a:gd name="T85" fmla="*/ 3065 h 3165"/>
                <a:gd name="T86" fmla="*/ 71 w 2263"/>
                <a:gd name="T87" fmla="*/ 2954 h 3165"/>
                <a:gd name="T88" fmla="*/ 12 w 2263"/>
                <a:gd name="T89" fmla="*/ 2815 h 3165"/>
                <a:gd name="T90" fmla="*/ 0 w 2263"/>
                <a:gd name="T91" fmla="*/ 613 h 3165"/>
                <a:gd name="T92" fmla="*/ 20 w 2263"/>
                <a:gd name="T93" fmla="*/ 563 h 3165"/>
                <a:gd name="T94" fmla="*/ 71 w 2263"/>
                <a:gd name="T95" fmla="*/ 543 h 3165"/>
                <a:gd name="T96" fmla="*/ 585 w 2263"/>
                <a:gd name="T97" fmla="*/ 426 h 3165"/>
                <a:gd name="T98" fmla="*/ 651 w 2263"/>
                <a:gd name="T99" fmla="*/ 268 h 3165"/>
                <a:gd name="T100" fmla="*/ 761 w 2263"/>
                <a:gd name="T101" fmla="*/ 139 h 3165"/>
                <a:gd name="T102" fmla="*/ 904 w 2263"/>
                <a:gd name="T103" fmla="*/ 48 h 3165"/>
                <a:gd name="T104" fmla="*/ 1071 w 2263"/>
                <a:gd name="T105" fmla="*/ 4 h 3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63" h="3165">
                  <a:moveTo>
                    <a:pt x="1132" y="141"/>
                  </a:moveTo>
                  <a:lnTo>
                    <a:pt x="1081" y="144"/>
                  </a:lnTo>
                  <a:lnTo>
                    <a:pt x="1031" y="154"/>
                  </a:lnTo>
                  <a:lnTo>
                    <a:pt x="984" y="168"/>
                  </a:lnTo>
                  <a:lnTo>
                    <a:pt x="938" y="188"/>
                  </a:lnTo>
                  <a:lnTo>
                    <a:pt x="897" y="213"/>
                  </a:lnTo>
                  <a:lnTo>
                    <a:pt x="858" y="242"/>
                  </a:lnTo>
                  <a:lnTo>
                    <a:pt x="823" y="275"/>
                  </a:lnTo>
                  <a:lnTo>
                    <a:pt x="792" y="312"/>
                  </a:lnTo>
                  <a:lnTo>
                    <a:pt x="765" y="354"/>
                  </a:lnTo>
                  <a:lnTo>
                    <a:pt x="742" y="397"/>
                  </a:lnTo>
                  <a:lnTo>
                    <a:pt x="725" y="444"/>
                  </a:lnTo>
                  <a:lnTo>
                    <a:pt x="714" y="492"/>
                  </a:lnTo>
                  <a:lnTo>
                    <a:pt x="709" y="543"/>
                  </a:lnTo>
                  <a:lnTo>
                    <a:pt x="1555" y="543"/>
                  </a:lnTo>
                  <a:lnTo>
                    <a:pt x="1549" y="492"/>
                  </a:lnTo>
                  <a:lnTo>
                    <a:pt x="1538" y="444"/>
                  </a:lnTo>
                  <a:lnTo>
                    <a:pt x="1521" y="397"/>
                  </a:lnTo>
                  <a:lnTo>
                    <a:pt x="1499" y="354"/>
                  </a:lnTo>
                  <a:lnTo>
                    <a:pt x="1472" y="312"/>
                  </a:lnTo>
                  <a:lnTo>
                    <a:pt x="1440" y="275"/>
                  </a:lnTo>
                  <a:lnTo>
                    <a:pt x="1406" y="242"/>
                  </a:lnTo>
                  <a:lnTo>
                    <a:pt x="1366" y="213"/>
                  </a:lnTo>
                  <a:lnTo>
                    <a:pt x="1325" y="188"/>
                  </a:lnTo>
                  <a:lnTo>
                    <a:pt x="1280" y="168"/>
                  </a:lnTo>
                  <a:lnTo>
                    <a:pt x="1233" y="154"/>
                  </a:lnTo>
                  <a:lnTo>
                    <a:pt x="1183" y="144"/>
                  </a:lnTo>
                  <a:lnTo>
                    <a:pt x="1132" y="141"/>
                  </a:lnTo>
                  <a:close/>
                  <a:moveTo>
                    <a:pt x="1132" y="0"/>
                  </a:moveTo>
                  <a:lnTo>
                    <a:pt x="1192" y="4"/>
                  </a:lnTo>
                  <a:lnTo>
                    <a:pt x="1250" y="13"/>
                  </a:lnTo>
                  <a:lnTo>
                    <a:pt x="1306" y="28"/>
                  </a:lnTo>
                  <a:lnTo>
                    <a:pt x="1360" y="48"/>
                  </a:lnTo>
                  <a:lnTo>
                    <a:pt x="1411" y="74"/>
                  </a:lnTo>
                  <a:lnTo>
                    <a:pt x="1458" y="105"/>
                  </a:lnTo>
                  <a:lnTo>
                    <a:pt x="1503" y="140"/>
                  </a:lnTo>
                  <a:lnTo>
                    <a:pt x="1543" y="179"/>
                  </a:lnTo>
                  <a:lnTo>
                    <a:pt x="1580" y="222"/>
                  </a:lnTo>
                  <a:lnTo>
                    <a:pt x="1612" y="268"/>
                  </a:lnTo>
                  <a:lnTo>
                    <a:pt x="1639" y="318"/>
                  </a:lnTo>
                  <a:lnTo>
                    <a:pt x="1661" y="371"/>
                  </a:lnTo>
                  <a:lnTo>
                    <a:pt x="1678" y="426"/>
                  </a:lnTo>
                  <a:lnTo>
                    <a:pt x="1690" y="484"/>
                  </a:lnTo>
                  <a:lnTo>
                    <a:pt x="1695" y="543"/>
                  </a:lnTo>
                  <a:lnTo>
                    <a:pt x="2193" y="543"/>
                  </a:lnTo>
                  <a:lnTo>
                    <a:pt x="2211" y="545"/>
                  </a:lnTo>
                  <a:lnTo>
                    <a:pt x="2228" y="553"/>
                  </a:lnTo>
                  <a:lnTo>
                    <a:pt x="2243" y="563"/>
                  </a:lnTo>
                  <a:lnTo>
                    <a:pt x="2254" y="577"/>
                  </a:lnTo>
                  <a:lnTo>
                    <a:pt x="2261" y="594"/>
                  </a:lnTo>
                  <a:lnTo>
                    <a:pt x="2263" y="613"/>
                  </a:lnTo>
                  <a:lnTo>
                    <a:pt x="2263" y="822"/>
                  </a:lnTo>
                  <a:lnTo>
                    <a:pt x="2261" y="840"/>
                  </a:lnTo>
                  <a:lnTo>
                    <a:pt x="2254" y="857"/>
                  </a:lnTo>
                  <a:lnTo>
                    <a:pt x="2243" y="872"/>
                  </a:lnTo>
                  <a:lnTo>
                    <a:pt x="2228" y="883"/>
                  </a:lnTo>
                  <a:lnTo>
                    <a:pt x="2211" y="890"/>
                  </a:lnTo>
                  <a:lnTo>
                    <a:pt x="2193" y="892"/>
                  </a:lnTo>
                  <a:lnTo>
                    <a:pt x="2174" y="890"/>
                  </a:lnTo>
                  <a:lnTo>
                    <a:pt x="2157" y="883"/>
                  </a:lnTo>
                  <a:lnTo>
                    <a:pt x="2144" y="872"/>
                  </a:lnTo>
                  <a:lnTo>
                    <a:pt x="2132" y="857"/>
                  </a:lnTo>
                  <a:lnTo>
                    <a:pt x="2126" y="840"/>
                  </a:lnTo>
                  <a:lnTo>
                    <a:pt x="2123" y="822"/>
                  </a:lnTo>
                  <a:lnTo>
                    <a:pt x="2123" y="684"/>
                  </a:lnTo>
                  <a:lnTo>
                    <a:pt x="1696" y="684"/>
                  </a:lnTo>
                  <a:lnTo>
                    <a:pt x="1696" y="948"/>
                  </a:lnTo>
                  <a:lnTo>
                    <a:pt x="1694" y="967"/>
                  </a:lnTo>
                  <a:lnTo>
                    <a:pt x="1687" y="984"/>
                  </a:lnTo>
                  <a:lnTo>
                    <a:pt x="1676" y="998"/>
                  </a:lnTo>
                  <a:lnTo>
                    <a:pt x="1661" y="1010"/>
                  </a:lnTo>
                  <a:lnTo>
                    <a:pt x="1645" y="1016"/>
                  </a:lnTo>
                  <a:lnTo>
                    <a:pt x="1627" y="1019"/>
                  </a:lnTo>
                  <a:lnTo>
                    <a:pt x="1608" y="1016"/>
                  </a:lnTo>
                  <a:lnTo>
                    <a:pt x="1591" y="1010"/>
                  </a:lnTo>
                  <a:lnTo>
                    <a:pt x="1577" y="998"/>
                  </a:lnTo>
                  <a:lnTo>
                    <a:pt x="1565" y="984"/>
                  </a:lnTo>
                  <a:lnTo>
                    <a:pt x="1558" y="967"/>
                  </a:lnTo>
                  <a:lnTo>
                    <a:pt x="1556" y="948"/>
                  </a:lnTo>
                  <a:lnTo>
                    <a:pt x="1556" y="684"/>
                  </a:lnTo>
                  <a:lnTo>
                    <a:pt x="709" y="684"/>
                  </a:lnTo>
                  <a:lnTo>
                    <a:pt x="709" y="948"/>
                  </a:lnTo>
                  <a:lnTo>
                    <a:pt x="705" y="967"/>
                  </a:lnTo>
                  <a:lnTo>
                    <a:pt x="699" y="984"/>
                  </a:lnTo>
                  <a:lnTo>
                    <a:pt x="687" y="998"/>
                  </a:lnTo>
                  <a:lnTo>
                    <a:pt x="674" y="1010"/>
                  </a:lnTo>
                  <a:lnTo>
                    <a:pt x="657" y="1016"/>
                  </a:lnTo>
                  <a:lnTo>
                    <a:pt x="638" y="1019"/>
                  </a:lnTo>
                  <a:lnTo>
                    <a:pt x="619" y="1016"/>
                  </a:lnTo>
                  <a:lnTo>
                    <a:pt x="603" y="1010"/>
                  </a:lnTo>
                  <a:lnTo>
                    <a:pt x="588" y="998"/>
                  </a:lnTo>
                  <a:lnTo>
                    <a:pt x="577" y="984"/>
                  </a:lnTo>
                  <a:lnTo>
                    <a:pt x="570" y="967"/>
                  </a:lnTo>
                  <a:lnTo>
                    <a:pt x="568" y="948"/>
                  </a:lnTo>
                  <a:lnTo>
                    <a:pt x="568" y="684"/>
                  </a:lnTo>
                  <a:lnTo>
                    <a:pt x="142" y="684"/>
                  </a:lnTo>
                  <a:lnTo>
                    <a:pt x="142" y="2712"/>
                  </a:lnTo>
                  <a:lnTo>
                    <a:pt x="144" y="2754"/>
                  </a:lnTo>
                  <a:lnTo>
                    <a:pt x="152" y="2794"/>
                  </a:lnTo>
                  <a:lnTo>
                    <a:pt x="166" y="2833"/>
                  </a:lnTo>
                  <a:lnTo>
                    <a:pt x="184" y="2869"/>
                  </a:lnTo>
                  <a:lnTo>
                    <a:pt x="206" y="2902"/>
                  </a:lnTo>
                  <a:lnTo>
                    <a:pt x="233" y="2932"/>
                  </a:lnTo>
                  <a:lnTo>
                    <a:pt x="262" y="2958"/>
                  </a:lnTo>
                  <a:lnTo>
                    <a:pt x="295" y="2980"/>
                  </a:lnTo>
                  <a:lnTo>
                    <a:pt x="331" y="2998"/>
                  </a:lnTo>
                  <a:lnTo>
                    <a:pt x="370" y="3012"/>
                  </a:lnTo>
                  <a:lnTo>
                    <a:pt x="410" y="3021"/>
                  </a:lnTo>
                  <a:lnTo>
                    <a:pt x="453" y="3024"/>
                  </a:lnTo>
                  <a:lnTo>
                    <a:pt x="1434" y="3024"/>
                  </a:lnTo>
                  <a:lnTo>
                    <a:pt x="1452" y="3026"/>
                  </a:lnTo>
                  <a:lnTo>
                    <a:pt x="1469" y="3033"/>
                  </a:lnTo>
                  <a:lnTo>
                    <a:pt x="1484" y="3044"/>
                  </a:lnTo>
                  <a:lnTo>
                    <a:pt x="1494" y="3058"/>
                  </a:lnTo>
                  <a:lnTo>
                    <a:pt x="1502" y="3075"/>
                  </a:lnTo>
                  <a:lnTo>
                    <a:pt x="1504" y="3094"/>
                  </a:lnTo>
                  <a:lnTo>
                    <a:pt x="1502" y="3113"/>
                  </a:lnTo>
                  <a:lnTo>
                    <a:pt x="1494" y="3130"/>
                  </a:lnTo>
                  <a:lnTo>
                    <a:pt x="1484" y="3143"/>
                  </a:lnTo>
                  <a:lnTo>
                    <a:pt x="1469" y="3154"/>
                  </a:lnTo>
                  <a:lnTo>
                    <a:pt x="1452" y="3161"/>
                  </a:lnTo>
                  <a:lnTo>
                    <a:pt x="1433" y="3165"/>
                  </a:lnTo>
                  <a:lnTo>
                    <a:pt x="452" y="3165"/>
                  </a:lnTo>
                  <a:lnTo>
                    <a:pt x="399" y="3161"/>
                  </a:lnTo>
                  <a:lnTo>
                    <a:pt x="348" y="3152"/>
                  </a:lnTo>
                  <a:lnTo>
                    <a:pt x="299" y="3138"/>
                  </a:lnTo>
                  <a:lnTo>
                    <a:pt x="253" y="3118"/>
                  </a:lnTo>
                  <a:lnTo>
                    <a:pt x="209" y="3094"/>
                  </a:lnTo>
                  <a:lnTo>
                    <a:pt x="169" y="3065"/>
                  </a:lnTo>
                  <a:lnTo>
                    <a:pt x="132" y="3031"/>
                  </a:lnTo>
                  <a:lnTo>
                    <a:pt x="99" y="2995"/>
                  </a:lnTo>
                  <a:lnTo>
                    <a:pt x="71" y="2954"/>
                  </a:lnTo>
                  <a:lnTo>
                    <a:pt x="45" y="2911"/>
                  </a:lnTo>
                  <a:lnTo>
                    <a:pt x="26" y="2864"/>
                  </a:lnTo>
                  <a:lnTo>
                    <a:pt x="12" y="2815"/>
                  </a:lnTo>
                  <a:lnTo>
                    <a:pt x="3" y="2765"/>
                  </a:lnTo>
                  <a:lnTo>
                    <a:pt x="0" y="2712"/>
                  </a:lnTo>
                  <a:lnTo>
                    <a:pt x="0" y="613"/>
                  </a:lnTo>
                  <a:lnTo>
                    <a:pt x="2" y="594"/>
                  </a:lnTo>
                  <a:lnTo>
                    <a:pt x="10" y="577"/>
                  </a:lnTo>
                  <a:lnTo>
                    <a:pt x="20" y="563"/>
                  </a:lnTo>
                  <a:lnTo>
                    <a:pt x="35" y="553"/>
                  </a:lnTo>
                  <a:lnTo>
                    <a:pt x="52" y="545"/>
                  </a:lnTo>
                  <a:lnTo>
                    <a:pt x="71" y="543"/>
                  </a:lnTo>
                  <a:lnTo>
                    <a:pt x="568" y="543"/>
                  </a:lnTo>
                  <a:lnTo>
                    <a:pt x="573" y="483"/>
                  </a:lnTo>
                  <a:lnTo>
                    <a:pt x="585" y="426"/>
                  </a:lnTo>
                  <a:lnTo>
                    <a:pt x="602" y="371"/>
                  </a:lnTo>
                  <a:lnTo>
                    <a:pt x="624" y="318"/>
                  </a:lnTo>
                  <a:lnTo>
                    <a:pt x="651" y="268"/>
                  </a:lnTo>
                  <a:lnTo>
                    <a:pt x="684" y="222"/>
                  </a:lnTo>
                  <a:lnTo>
                    <a:pt x="720" y="178"/>
                  </a:lnTo>
                  <a:lnTo>
                    <a:pt x="761" y="139"/>
                  </a:lnTo>
                  <a:lnTo>
                    <a:pt x="805" y="104"/>
                  </a:lnTo>
                  <a:lnTo>
                    <a:pt x="853" y="74"/>
                  </a:lnTo>
                  <a:lnTo>
                    <a:pt x="904" y="48"/>
                  </a:lnTo>
                  <a:lnTo>
                    <a:pt x="957" y="28"/>
                  </a:lnTo>
                  <a:lnTo>
                    <a:pt x="1013" y="13"/>
                  </a:lnTo>
                  <a:lnTo>
                    <a:pt x="1071" y="4"/>
                  </a:lnTo>
                  <a:lnTo>
                    <a:pt x="11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265"/>
            <p:cNvSpPr>
              <a:spLocks noEditPoints="1"/>
            </p:cNvSpPr>
            <p:nvPr/>
          </p:nvSpPr>
          <p:spPr bwMode="auto">
            <a:xfrm>
              <a:off x="1843088" y="3638550"/>
              <a:ext cx="292100" cy="350838"/>
            </a:xfrm>
            <a:custGeom>
              <a:avLst/>
              <a:gdLst>
                <a:gd name="T0" fmla="*/ 144 w 1839"/>
                <a:gd name="T1" fmla="*/ 1883 h 2208"/>
                <a:gd name="T2" fmla="*/ 184 w 1839"/>
                <a:gd name="T3" fmla="*/ 1977 h 2208"/>
                <a:gd name="T4" fmla="*/ 261 w 1839"/>
                <a:gd name="T5" fmla="*/ 2043 h 2208"/>
                <a:gd name="T6" fmla="*/ 362 w 1839"/>
                <a:gd name="T7" fmla="*/ 2068 h 2208"/>
                <a:gd name="T8" fmla="*/ 1547 w 1839"/>
                <a:gd name="T9" fmla="*/ 2056 h 2208"/>
                <a:gd name="T10" fmla="*/ 1633 w 1839"/>
                <a:gd name="T11" fmla="*/ 2003 h 2208"/>
                <a:gd name="T12" fmla="*/ 1687 w 1839"/>
                <a:gd name="T13" fmla="*/ 1917 h 2208"/>
                <a:gd name="T14" fmla="*/ 1698 w 1839"/>
                <a:gd name="T15" fmla="*/ 683 h 2208"/>
                <a:gd name="T16" fmla="*/ 1378 w 1839"/>
                <a:gd name="T17" fmla="*/ 877 h 2208"/>
                <a:gd name="T18" fmla="*/ 1347 w 1839"/>
                <a:gd name="T19" fmla="*/ 918 h 2208"/>
                <a:gd name="T20" fmla="*/ 1292 w 1839"/>
                <a:gd name="T21" fmla="*/ 925 h 2208"/>
                <a:gd name="T22" fmla="*/ 1251 w 1839"/>
                <a:gd name="T23" fmla="*/ 894 h 2208"/>
                <a:gd name="T24" fmla="*/ 1241 w 1839"/>
                <a:gd name="T25" fmla="*/ 683 h 2208"/>
                <a:gd name="T26" fmla="*/ 597 w 1839"/>
                <a:gd name="T27" fmla="*/ 877 h 2208"/>
                <a:gd name="T28" fmla="*/ 564 w 1839"/>
                <a:gd name="T29" fmla="*/ 918 h 2208"/>
                <a:gd name="T30" fmla="*/ 510 w 1839"/>
                <a:gd name="T31" fmla="*/ 925 h 2208"/>
                <a:gd name="T32" fmla="*/ 468 w 1839"/>
                <a:gd name="T33" fmla="*/ 894 h 2208"/>
                <a:gd name="T34" fmla="*/ 458 w 1839"/>
                <a:gd name="T35" fmla="*/ 683 h 2208"/>
                <a:gd name="T36" fmla="*/ 877 w 1839"/>
                <a:gd name="T37" fmla="*/ 143 h 2208"/>
                <a:gd name="T38" fmla="*/ 759 w 1839"/>
                <a:gd name="T39" fmla="*/ 185 h 2208"/>
                <a:gd name="T40" fmla="*/ 666 w 1839"/>
                <a:gd name="T41" fmla="*/ 265 h 2208"/>
                <a:gd name="T42" fmla="*/ 611 w 1839"/>
                <a:gd name="T43" fmla="*/ 376 h 2208"/>
                <a:gd name="T44" fmla="*/ 599 w 1839"/>
                <a:gd name="T45" fmla="*/ 542 h 2208"/>
                <a:gd name="T46" fmla="*/ 1238 w 1839"/>
                <a:gd name="T47" fmla="*/ 419 h 2208"/>
                <a:gd name="T48" fmla="*/ 1197 w 1839"/>
                <a:gd name="T49" fmla="*/ 300 h 2208"/>
                <a:gd name="T50" fmla="*/ 1116 w 1839"/>
                <a:gd name="T51" fmla="*/ 208 h 2208"/>
                <a:gd name="T52" fmla="*/ 1005 w 1839"/>
                <a:gd name="T53" fmla="*/ 152 h 2208"/>
                <a:gd name="T54" fmla="*/ 920 w 1839"/>
                <a:gd name="T55" fmla="*/ 0 h 2208"/>
                <a:gd name="T56" fmla="*/ 1075 w 1839"/>
                <a:gd name="T57" fmla="*/ 27 h 2208"/>
                <a:gd name="T58" fmla="*/ 1208 w 1839"/>
                <a:gd name="T59" fmla="*/ 101 h 2208"/>
                <a:gd name="T60" fmla="*/ 1310 w 1839"/>
                <a:gd name="T61" fmla="*/ 214 h 2208"/>
                <a:gd name="T62" fmla="*/ 1369 w 1839"/>
                <a:gd name="T63" fmla="*/ 356 h 2208"/>
                <a:gd name="T64" fmla="*/ 1382 w 1839"/>
                <a:gd name="T65" fmla="*/ 542 h 2208"/>
                <a:gd name="T66" fmla="*/ 1804 w 1839"/>
                <a:gd name="T67" fmla="*/ 552 h 2208"/>
                <a:gd name="T68" fmla="*/ 1836 w 1839"/>
                <a:gd name="T69" fmla="*/ 593 h 2208"/>
                <a:gd name="T70" fmla="*/ 1835 w 1839"/>
                <a:gd name="T71" fmla="*/ 1895 h 2208"/>
                <a:gd name="T72" fmla="*/ 1790 w 1839"/>
                <a:gd name="T73" fmla="*/ 2030 h 2208"/>
                <a:gd name="T74" fmla="*/ 1698 w 1839"/>
                <a:gd name="T75" fmla="*/ 2133 h 2208"/>
                <a:gd name="T76" fmla="*/ 1573 w 1839"/>
                <a:gd name="T77" fmla="*/ 2196 h 2208"/>
                <a:gd name="T78" fmla="*/ 362 w 1839"/>
                <a:gd name="T79" fmla="*/ 2208 h 2208"/>
                <a:gd name="T80" fmla="*/ 222 w 1839"/>
                <a:gd name="T81" fmla="*/ 2180 h 2208"/>
                <a:gd name="T82" fmla="*/ 107 w 1839"/>
                <a:gd name="T83" fmla="*/ 2103 h 2208"/>
                <a:gd name="T84" fmla="*/ 29 w 1839"/>
                <a:gd name="T85" fmla="*/ 1987 h 2208"/>
                <a:gd name="T86" fmla="*/ 0 w 1839"/>
                <a:gd name="T87" fmla="*/ 1847 h 2208"/>
                <a:gd name="T88" fmla="*/ 10 w 1839"/>
                <a:gd name="T89" fmla="*/ 577 h 2208"/>
                <a:gd name="T90" fmla="*/ 52 w 1839"/>
                <a:gd name="T91" fmla="*/ 544 h 2208"/>
                <a:gd name="T92" fmla="*/ 458 w 1839"/>
                <a:gd name="T93" fmla="*/ 462 h 2208"/>
                <a:gd name="T94" fmla="*/ 486 w 1839"/>
                <a:gd name="T95" fmla="*/ 306 h 2208"/>
                <a:gd name="T96" fmla="*/ 560 w 1839"/>
                <a:gd name="T97" fmla="*/ 173 h 2208"/>
                <a:gd name="T98" fmla="*/ 672 w 1839"/>
                <a:gd name="T99" fmla="*/ 73 h 2208"/>
                <a:gd name="T100" fmla="*/ 814 w 1839"/>
                <a:gd name="T101" fmla="*/ 12 h 2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39" h="2208">
                  <a:moveTo>
                    <a:pt x="141" y="683"/>
                  </a:moveTo>
                  <a:lnTo>
                    <a:pt x="141" y="1847"/>
                  </a:lnTo>
                  <a:lnTo>
                    <a:pt x="144" y="1883"/>
                  </a:lnTo>
                  <a:lnTo>
                    <a:pt x="153" y="1917"/>
                  </a:lnTo>
                  <a:lnTo>
                    <a:pt x="167" y="1948"/>
                  </a:lnTo>
                  <a:lnTo>
                    <a:pt x="184" y="1977"/>
                  </a:lnTo>
                  <a:lnTo>
                    <a:pt x="207" y="2003"/>
                  </a:lnTo>
                  <a:lnTo>
                    <a:pt x="232" y="2025"/>
                  </a:lnTo>
                  <a:lnTo>
                    <a:pt x="261" y="2043"/>
                  </a:lnTo>
                  <a:lnTo>
                    <a:pt x="292" y="2056"/>
                  </a:lnTo>
                  <a:lnTo>
                    <a:pt x="326" y="2065"/>
                  </a:lnTo>
                  <a:lnTo>
                    <a:pt x="362" y="2068"/>
                  </a:lnTo>
                  <a:lnTo>
                    <a:pt x="1477" y="2068"/>
                  </a:lnTo>
                  <a:lnTo>
                    <a:pt x="1513" y="2065"/>
                  </a:lnTo>
                  <a:lnTo>
                    <a:pt x="1547" y="2056"/>
                  </a:lnTo>
                  <a:lnTo>
                    <a:pt x="1578" y="2043"/>
                  </a:lnTo>
                  <a:lnTo>
                    <a:pt x="1608" y="2025"/>
                  </a:lnTo>
                  <a:lnTo>
                    <a:pt x="1633" y="2003"/>
                  </a:lnTo>
                  <a:lnTo>
                    <a:pt x="1656" y="1978"/>
                  </a:lnTo>
                  <a:lnTo>
                    <a:pt x="1674" y="1948"/>
                  </a:lnTo>
                  <a:lnTo>
                    <a:pt x="1687" y="1917"/>
                  </a:lnTo>
                  <a:lnTo>
                    <a:pt x="1696" y="1883"/>
                  </a:lnTo>
                  <a:lnTo>
                    <a:pt x="1698" y="1847"/>
                  </a:lnTo>
                  <a:lnTo>
                    <a:pt x="1698" y="683"/>
                  </a:lnTo>
                  <a:lnTo>
                    <a:pt x="1382" y="683"/>
                  </a:lnTo>
                  <a:lnTo>
                    <a:pt x="1382" y="858"/>
                  </a:lnTo>
                  <a:lnTo>
                    <a:pt x="1378" y="877"/>
                  </a:lnTo>
                  <a:lnTo>
                    <a:pt x="1372" y="894"/>
                  </a:lnTo>
                  <a:lnTo>
                    <a:pt x="1361" y="907"/>
                  </a:lnTo>
                  <a:lnTo>
                    <a:pt x="1347" y="918"/>
                  </a:lnTo>
                  <a:lnTo>
                    <a:pt x="1330" y="925"/>
                  </a:lnTo>
                  <a:lnTo>
                    <a:pt x="1311" y="927"/>
                  </a:lnTo>
                  <a:lnTo>
                    <a:pt x="1292" y="925"/>
                  </a:lnTo>
                  <a:lnTo>
                    <a:pt x="1275" y="918"/>
                  </a:lnTo>
                  <a:lnTo>
                    <a:pt x="1261" y="907"/>
                  </a:lnTo>
                  <a:lnTo>
                    <a:pt x="1251" y="894"/>
                  </a:lnTo>
                  <a:lnTo>
                    <a:pt x="1243" y="877"/>
                  </a:lnTo>
                  <a:lnTo>
                    <a:pt x="1241" y="858"/>
                  </a:lnTo>
                  <a:lnTo>
                    <a:pt x="1241" y="683"/>
                  </a:lnTo>
                  <a:lnTo>
                    <a:pt x="599" y="683"/>
                  </a:lnTo>
                  <a:lnTo>
                    <a:pt x="599" y="858"/>
                  </a:lnTo>
                  <a:lnTo>
                    <a:pt x="597" y="877"/>
                  </a:lnTo>
                  <a:lnTo>
                    <a:pt x="590" y="894"/>
                  </a:lnTo>
                  <a:lnTo>
                    <a:pt x="579" y="907"/>
                  </a:lnTo>
                  <a:lnTo>
                    <a:pt x="564" y="918"/>
                  </a:lnTo>
                  <a:lnTo>
                    <a:pt x="547" y="925"/>
                  </a:lnTo>
                  <a:lnTo>
                    <a:pt x="529" y="927"/>
                  </a:lnTo>
                  <a:lnTo>
                    <a:pt x="510" y="925"/>
                  </a:lnTo>
                  <a:lnTo>
                    <a:pt x="493" y="918"/>
                  </a:lnTo>
                  <a:lnTo>
                    <a:pt x="478" y="907"/>
                  </a:lnTo>
                  <a:lnTo>
                    <a:pt x="468" y="894"/>
                  </a:lnTo>
                  <a:lnTo>
                    <a:pt x="461" y="877"/>
                  </a:lnTo>
                  <a:lnTo>
                    <a:pt x="458" y="858"/>
                  </a:lnTo>
                  <a:lnTo>
                    <a:pt x="458" y="683"/>
                  </a:lnTo>
                  <a:lnTo>
                    <a:pt x="141" y="683"/>
                  </a:lnTo>
                  <a:close/>
                  <a:moveTo>
                    <a:pt x="921" y="140"/>
                  </a:moveTo>
                  <a:lnTo>
                    <a:pt x="877" y="143"/>
                  </a:lnTo>
                  <a:lnTo>
                    <a:pt x="835" y="152"/>
                  </a:lnTo>
                  <a:lnTo>
                    <a:pt x="796" y="166"/>
                  </a:lnTo>
                  <a:lnTo>
                    <a:pt x="759" y="185"/>
                  </a:lnTo>
                  <a:lnTo>
                    <a:pt x="724" y="208"/>
                  </a:lnTo>
                  <a:lnTo>
                    <a:pt x="693" y="234"/>
                  </a:lnTo>
                  <a:lnTo>
                    <a:pt x="666" y="265"/>
                  </a:lnTo>
                  <a:lnTo>
                    <a:pt x="643" y="300"/>
                  </a:lnTo>
                  <a:lnTo>
                    <a:pt x="624" y="337"/>
                  </a:lnTo>
                  <a:lnTo>
                    <a:pt x="611" y="376"/>
                  </a:lnTo>
                  <a:lnTo>
                    <a:pt x="602" y="419"/>
                  </a:lnTo>
                  <a:lnTo>
                    <a:pt x="599" y="462"/>
                  </a:lnTo>
                  <a:lnTo>
                    <a:pt x="599" y="542"/>
                  </a:lnTo>
                  <a:lnTo>
                    <a:pt x="1241" y="542"/>
                  </a:lnTo>
                  <a:lnTo>
                    <a:pt x="1241" y="462"/>
                  </a:lnTo>
                  <a:lnTo>
                    <a:pt x="1238" y="419"/>
                  </a:lnTo>
                  <a:lnTo>
                    <a:pt x="1229" y="376"/>
                  </a:lnTo>
                  <a:lnTo>
                    <a:pt x="1216" y="337"/>
                  </a:lnTo>
                  <a:lnTo>
                    <a:pt x="1197" y="300"/>
                  </a:lnTo>
                  <a:lnTo>
                    <a:pt x="1173" y="266"/>
                  </a:lnTo>
                  <a:lnTo>
                    <a:pt x="1147" y="236"/>
                  </a:lnTo>
                  <a:lnTo>
                    <a:pt x="1116" y="208"/>
                  </a:lnTo>
                  <a:lnTo>
                    <a:pt x="1081" y="185"/>
                  </a:lnTo>
                  <a:lnTo>
                    <a:pt x="1044" y="166"/>
                  </a:lnTo>
                  <a:lnTo>
                    <a:pt x="1005" y="152"/>
                  </a:lnTo>
                  <a:lnTo>
                    <a:pt x="964" y="143"/>
                  </a:lnTo>
                  <a:lnTo>
                    <a:pt x="921" y="140"/>
                  </a:lnTo>
                  <a:close/>
                  <a:moveTo>
                    <a:pt x="920" y="0"/>
                  </a:moveTo>
                  <a:lnTo>
                    <a:pt x="973" y="3"/>
                  </a:lnTo>
                  <a:lnTo>
                    <a:pt x="1025" y="12"/>
                  </a:lnTo>
                  <a:lnTo>
                    <a:pt x="1075" y="27"/>
                  </a:lnTo>
                  <a:lnTo>
                    <a:pt x="1123" y="47"/>
                  </a:lnTo>
                  <a:lnTo>
                    <a:pt x="1167" y="72"/>
                  </a:lnTo>
                  <a:lnTo>
                    <a:pt x="1208" y="101"/>
                  </a:lnTo>
                  <a:lnTo>
                    <a:pt x="1246" y="135"/>
                  </a:lnTo>
                  <a:lnTo>
                    <a:pt x="1280" y="173"/>
                  </a:lnTo>
                  <a:lnTo>
                    <a:pt x="1310" y="214"/>
                  </a:lnTo>
                  <a:lnTo>
                    <a:pt x="1334" y="259"/>
                  </a:lnTo>
                  <a:lnTo>
                    <a:pt x="1354" y="306"/>
                  </a:lnTo>
                  <a:lnTo>
                    <a:pt x="1369" y="356"/>
                  </a:lnTo>
                  <a:lnTo>
                    <a:pt x="1378" y="408"/>
                  </a:lnTo>
                  <a:lnTo>
                    <a:pt x="1382" y="462"/>
                  </a:lnTo>
                  <a:lnTo>
                    <a:pt x="1382" y="542"/>
                  </a:lnTo>
                  <a:lnTo>
                    <a:pt x="1769" y="542"/>
                  </a:lnTo>
                  <a:lnTo>
                    <a:pt x="1788" y="544"/>
                  </a:lnTo>
                  <a:lnTo>
                    <a:pt x="1804" y="552"/>
                  </a:lnTo>
                  <a:lnTo>
                    <a:pt x="1818" y="562"/>
                  </a:lnTo>
                  <a:lnTo>
                    <a:pt x="1829" y="577"/>
                  </a:lnTo>
                  <a:lnTo>
                    <a:pt x="1836" y="593"/>
                  </a:lnTo>
                  <a:lnTo>
                    <a:pt x="1839" y="612"/>
                  </a:lnTo>
                  <a:lnTo>
                    <a:pt x="1839" y="1847"/>
                  </a:lnTo>
                  <a:lnTo>
                    <a:pt x="1835" y="1895"/>
                  </a:lnTo>
                  <a:lnTo>
                    <a:pt x="1826" y="1943"/>
                  </a:lnTo>
                  <a:lnTo>
                    <a:pt x="1810" y="1987"/>
                  </a:lnTo>
                  <a:lnTo>
                    <a:pt x="1790" y="2030"/>
                  </a:lnTo>
                  <a:lnTo>
                    <a:pt x="1763" y="2068"/>
                  </a:lnTo>
                  <a:lnTo>
                    <a:pt x="1733" y="2103"/>
                  </a:lnTo>
                  <a:lnTo>
                    <a:pt x="1698" y="2133"/>
                  </a:lnTo>
                  <a:lnTo>
                    <a:pt x="1660" y="2159"/>
                  </a:lnTo>
                  <a:lnTo>
                    <a:pt x="1618" y="2180"/>
                  </a:lnTo>
                  <a:lnTo>
                    <a:pt x="1573" y="2196"/>
                  </a:lnTo>
                  <a:lnTo>
                    <a:pt x="1527" y="2205"/>
                  </a:lnTo>
                  <a:lnTo>
                    <a:pt x="1477" y="2208"/>
                  </a:lnTo>
                  <a:lnTo>
                    <a:pt x="362" y="2208"/>
                  </a:lnTo>
                  <a:lnTo>
                    <a:pt x="314" y="2205"/>
                  </a:lnTo>
                  <a:lnTo>
                    <a:pt x="266" y="2196"/>
                  </a:lnTo>
                  <a:lnTo>
                    <a:pt x="222" y="2180"/>
                  </a:lnTo>
                  <a:lnTo>
                    <a:pt x="180" y="2159"/>
                  </a:lnTo>
                  <a:lnTo>
                    <a:pt x="141" y="2133"/>
                  </a:lnTo>
                  <a:lnTo>
                    <a:pt x="107" y="2103"/>
                  </a:lnTo>
                  <a:lnTo>
                    <a:pt x="77" y="2068"/>
                  </a:lnTo>
                  <a:lnTo>
                    <a:pt x="50" y="2030"/>
                  </a:lnTo>
                  <a:lnTo>
                    <a:pt x="29" y="1987"/>
                  </a:lnTo>
                  <a:lnTo>
                    <a:pt x="14" y="1943"/>
                  </a:lnTo>
                  <a:lnTo>
                    <a:pt x="5" y="1895"/>
                  </a:lnTo>
                  <a:lnTo>
                    <a:pt x="0" y="1847"/>
                  </a:lnTo>
                  <a:lnTo>
                    <a:pt x="0" y="612"/>
                  </a:lnTo>
                  <a:lnTo>
                    <a:pt x="4" y="593"/>
                  </a:lnTo>
                  <a:lnTo>
                    <a:pt x="10" y="577"/>
                  </a:lnTo>
                  <a:lnTo>
                    <a:pt x="22" y="562"/>
                  </a:lnTo>
                  <a:lnTo>
                    <a:pt x="35" y="552"/>
                  </a:lnTo>
                  <a:lnTo>
                    <a:pt x="52" y="544"/>
                  </a:lnTo>
                  <a:lnTo>
                    <a:pt x="71" y="542"/>
                  </a:lnTo>
                  <a:lnTo>
                    <a:pt x="458" y="542"/>
                  </a:lnTo>
                  <a:lnTo>
                    <a:pt x="458" y="462"/>
                  </a:lnTo>
                  <a:lnTo>
                    <a:pt x="462" y="408"/>
                  </a:lnTo>
                  <a:lnTo>
                    <a:pt x="471" y="356"/>
                  </a:lnTo>
                  <a:lnTo>
                    <a:pt x="486" y="306"/>
                  </a:lnTo>
                  <a:lnTo>
                    <a:pt x="505" y="259"/>
                  </a:lnTo>
                  <a:lnTo>
                    <a:pt x="530" y="214"/>
                  </a:lnTo>
                  <a:lnTo>
                    <a:pt x="560" y="173"/>
                  </a:lnTo>
                  <a:lnTo>
                    <a:pt x="594" y="136"/>
                  </a:lnTo>
                  <a:lnTo>
                    <a:pt x="631" y="102"/>
                  </a:lnTo>
                  <a:lnTo>
                    <a:pt x="672" y="73"/>
                  </a:lnTo>
                  <a:lnTo>
                    <a:pt x="716" y="47"/>
                  </a:lnTo>
                  <a:lnTo>
                    <a:pt x="764" y="27"/>
                  </a:lnTo>
                  <a:lnTo>
                    <a:pt x="814" y="12"/>
                  </a:lnTo>
                  <a:lnTo>
                    <a:pt x="866" y="3"/>
                  </a:lnTo>
                  <a:lnTo>
                    <a:pt x="9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94" name="Group 879"/>
          <p:cNvGrpSpPr/>
          <p:nvPr/>
        </p:nvGrpSpPr>
        <p:grpSpPr>
          <a:xfrm>
            <a:off x="3761085" y="2350064"/>
            <a:ext cx="460375" cy="550863"/>
            <a:chOff x="742950" y="3462338"/>
            <a:chExt cx="460375" cy="550863"/>
          </a:xfrm>
          <a:solidFill>
            <a:srgbClr val="000000"/>
          </a:solidFill>
        </p:grpSpPr>
        <p:sp>
          <p:nvSpPr>
            <p:cNvPr id="795" name="Freeform 270"/>
            <p:cNvSpPr>
              <a:spLocks noEditPoints="1"/>
            </p:cNvSpPr>
            <p:nvPr/>
          </p:nvSpPr>
          <p:spPr bwMode="auto">
            <a:xfrm>
              <a:off x="895350" y="3562350"/>
              <a:ext cx="307975" cy="285750"/>
            </a:xfrm>
            <a:custGeom>
              <a:avLst/>
              <a:gdLst>
                <a:gd name="T0" fmla="*/ 262 w 1941"/>
                <a:gd name="T1" fmla="*/ 144 h 1805"/>
                <a:gd name="T2" fmla="*/ 208 w 1941"/>
                <a:gd name="T3" fmla="*/ 166 h 1805"/>
                <a:gd name="T4" fmla="*/ 167 w 1941"/>
                <a:gd name="T5" fmla="*/ 207 h 1805"/>
                <a:gd name="T6" fmla="*/ 143 w 1941"/>
                <a:gd name="T7" fmla="*/ 262 h 1805"/>
                <a:gd name="T8" fmla="*/ 140 w 1941"/>
                <a:gd name="T9" fmla="*/ 1118 h 1805"/>
                <a:gd name="T10" fmla="*/ 153 w 1941"/>
                <a:gd name="T11" fmla="*/ 1177 h 1805"/>
                <a:gd name="T12" fmla="*/ 186 w 1941"/>
                <a:gd name="T13" fmla="*/ 1226 h 1805"/>
                <a:gd name="T14" fmla="*/ 233 w 1941"/>
                <a:gd name="T15" fmla="*/ 1258 h 1805"/>
                <a:gd name="T16" fmla="*/ 294 w 1941"/>
                <a:gd name="T17" fmla="*/ 1270 h 1805"/>
                <a:gd name="T18" fmla="*/ 468 w 1941"/>
                <a:gd name="T19" fmla="*/ 1270 h 1805"/>
                <a:gd name="T20" fmla="*/ 504 w 1941"/>
                <a:gd name="T21" fmla="*/ 1280 h 1805"/>
                <a:gd name="T22" fmla="*/ 529 w 1941"/>
                <a:gd name="T23" fmla="*/ 1305 h 1805"/>
                <a:gd name="T24" fmla="*/ 538 w 1941"/>
                <a:gd name="T25" fmla="*/ 1341 h 1805"/>
                <a:gd name="T26" fmla="*/ 831 w 1941"/>
                <a:gd name="T27" fmla="*/ 1290 h 1805"/>
                <a:gd name="T28" fmla="*/ 862 w 1941"/>
                <a:gd name="T29" fmla="*/ 1273 h 1805"/>
                <a:gd name="T30" fmla="*/ 1646 w 1941"/>
                <a:gd name="T31" fmla="*/ 1270 h 1805"/>
                <a:gd name="T32" fmla="*/ 1706 w 1941"/>
                <a:gd name="T33" fmla="*/ 1258 h 1805"/>
                <a:gd name="T34" fmla="*/ 1754 w 1941"/>
                <a:gd name="T35" fmla="*/ 1226 h 1805"/>
                <a:gd name="T36" fmla="*/ 1787 w 1941"/>
                <a:gd name="T37" fmla="*/ 1177 h 1805"/>
                <a:gd name="T38" fmla="*/ 1799 w 1941"/>
                <a:gd name="T39" fmla="*/ 1118 h 1805"/>
                <a:gd name="T40" fmla="*/ 1796 w 1941"/>
                <a:gd name="T41" fmla="*/ 262 h 1805"/>
                <a:gd name="T42" fmla="*/ 1773 w 1941"/>
                <a:gd name="T43" fmla="*/ 207 h 1805"/>
                <a:gd name="T44" fmla="*/ 1732 w 1941"/>
                <a:gd name="T45" fmla="*/ 166 h 1805"/>
                <a:gd name="T46" fmla="*/ 1677 w 1941"/>
                <a:gd name="T47" fmla="*/ 144 h 1805"/>
                <a:gd name="T48" fmla="*/ 294 w 1941"/>
                <a:gd name="T49" fmla="*/ 141 h 1805"/>
                <a:gd name="T50" fmla="*/ 1647 w 1941"/>
                <a:gd name="T51" fmla="*/ 0 h 1805"/>
                <a:gd name="T52" fmla="*/ 1732 w 1941"/>
                <a:gd name="T53" fmla="*/ 13 h 1805"/>
                <a:gd name="T54" fmla="*/ 1807 w 1941"/>
                <a:gd name="T55" fmla="*/ 47 h 1805"/>
                <a:gd name="T56" fmla="*/ 1869 w 1941"/>
                <a:gd name="T57" fmla="*/ 100 h 1805"/>
                <a:gd name="T58" fmla="*/ 1913 w 1941"/>
                <a:gd name="T59" fmla="*/ 169 h 1805"/>
                <a:gd name="T60" fmla="*/ 1938 w 1941"/>
                <a:gd name="T61" fmla="*/ 250 h 1805"/>
                <a:gd name="T62" fmla="*/ 1941 w 1941"/>
                <a:gd name="T63" fmla="*/ 1118 h 1805"/>
                <a:gd name="T64" fmla="*/ 1928 w 1941"/>
                <a:gd name="T65" fmla="*/ 1203 h 1805"/>
                <a:gd name="T66" fmla="*/ 1893 w 1941"/>
                <a:gd name="T67" fmla="*/ 1277 h 1805"/>
                <a:gd name="T68" fmla="*/ 1840 w 1941"/>
                <a:gd name="T69" fmla="*/ 1339 h 1805"/>
                <a:gd name="T70" fmla="*/ 1771 w 1941"/>
                <a:gd name="T71" fmla="*/ 1384 h 1805"/>
                <a:gd name="T72" fmla="*/ 1691 w 1941"/>
                <a:gd name="T73" fmla="*/ 1407 h 1805"/>
                <a:gd name="T74" fmla="*/ 908 w 1941"/>
                <a:gd name="T75" fmla="*/ 1410 h 1805"/>
                <a:gd name="T76" fmla="*/ 502 w 1941"/>
                <a:gd name="T77" fmla="*/ 1796 h 1805"/>
                <a:gd name="T78" fmla="*/ 468 w 1941"/>
                <a:gd name="T79" fmla="*/ 1805 h 1805"/>
                <a:gd name="T80" fmla="*/ 440 w 1941"/>
                <a:gd name="T81" fmla="*/ 1799 h 1805"/>
                <a:gd name="T82" fmla="*/ 414 w 1941"/>
                <a:gd name="T83" fmla="*/ 1780 h 1805"/>
                <a:gd name="T84" fmla="*/ 400 w 1941"/>
                <a:gd name="T85" fmla="*/ 1751 h 1805"/>
                <a:gd name="T86" fmla="*/ 398 w 1941"/>
                <a:gd name="T87" fmla="*/ 1410 h 1805"/>
                <a:gd name="T88" fmla="*/ 250 w 1941"/>
                <a:gd name="T89" fmla="*/ 1407 h 1805"/>
                <a:gd name="T90" fmla="*/ 170 w 1941"/>
                <a:gd name="T91" fmla="*/ 1384 h 1805"/>
                <a:gd name="T92" fmla="*/ 101 w 1941"/>
                <a:gd name="T93" fmla="*/ 1339 h 1805"/>
                <a:gd name="T94" fmla="*/ 47 w 1941"/>
                <a:gd name="T95" fmla="*/ 1277 h 1805"/>
                <a:gd name="T96" fmla="*/ 13 w 1941"/>
                <a:gd name="T97" fmla="*/ 1203 h 1805"/>
                <a:gd name="T98" fmla="*/ 0 w 1941"/>
                <a:gd name="T99" fmla="*/ 1118 h 1805"/>
                <a:gd name="T100" fmla="*/ 4 w 1941"/>
                <a:gd name="T101" fmla="*/ 250 h 1805"/>
                <a:gd name="T102" fmla="*/ 28 w 1941"/>
                <a:gd name="T103" fmla="*/ 169 h 1805"/>
                <a:gd name="T104" fmla="*/ 72 w 1941"/>
                <a:gd name="T105" fmla="*/ 100 h 1805"/>
                <a:gd name="T106" fmla="*/ 134 w 1941"/>
                <a:gd name="T107" fmla="*/ 47 h 1805"/>
                <a:gd name="T108" fmla="*/ 209 w 1941"/>
                <a:gd name="T109" fmla="*/ 13 h 1805"/>
                <a:gd name="T110" fmla="*/ 294 w 1941"/>
                <a:gd name="T111" fmla="*/ 0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41" h="1805">
                  <a:moveTo>
                    <a:pt x="294" y="141"/>
                  </a:moveTo>
                  <a:lnTo>
                    <a:pt x="262" y="144"/>
                  </a:lnTo>
                  <a:lnTo>
                    <a:pt x="233" y="152"/>
                  </a:lnTo>
                  <a:lnTo>
                    <a:pt x="208" y="166"/>
                  </a:lnTo>
                  <a:lnTo>
                    <a:pt x="186" y="185"/>
                  </a:lnTo>
                  <a:lnTo>
                    <a:pt x="167" y="207"/>
                  </a:lnTo>
                  <a:lnTo>
                    <a:pt x="153" y="234"/>
                  </a:lnTo>
                  <a:lnTo>
                    <a:pt x="143" y="262"/>
                  </a:lnTo>
                  <a:lnTo>
                    <a:pt x="140" y="293"/>
                  </a:lnTo>
                  <a:lnTo>
                    <a:pt x="140" y="1118"/>
                  </a:lnTo>
                  <a:lnTo>
                    <a:pt x="143" y="1149"/>
                  </a:lnTo>
                  <a:lnTo>
                    <a:pt x="153" y="1177"/>
                  </a:lnTo>
                  <a:lnTo>
                    <a:pt x="167" y="1203"/>
                  </a:lnTo>
                  <a:lnTo>
                    <a:pt x="186" y="1226"/>
                  </a:lnTo>
                  <a:lnTo>
                    <a:pt x="208" y="1244"/>
                  </a:lnTo>
                  <a:lnTo>
                    <a:pt x="233" y="1258"/>
                  </a:lnTo>
                  <a:lnTo>
                    <a:pt x="262" y="1267"/>
                  </a:lnTo>
                  <a:lnTo>
                    <a:pt x="294" y="1270"/>
                  </a:lnTo>
                  <a:lnTo>
                    <a:pt x="294" y="1270"/>
                  </a:lnTo>
                  <a:lnTo>
                    <a:pt x="468" y="1270"/>
                  </a:lnTo>
                  <a:lnTo>
                    <a:pt x="487" y="1274"/>
                  </a:lnTo>
                  <a:lnTo>
                    <a:pt x="504" y="1280"/>
                  </a:lnTo>
                  <a:lnTo>
                    <a:pt x="517" y="1292"/>
                  </a:lnTo>
                  <a:lnTo>
                    <a:pt x="529" y="1305"/>
                  </a:lnTo>
                  <a:lnTo>
                    <a:pt x="535" y="1322"/>
                  </a:lnTo>
                  <a:lnTo>
                    <a:pt x="538" y="1341"/>
                  </a:lnTo>
                  <a:lnTo>
                    <a:pt x="538" y="1571"/>
                  </a:lnTo>
                  <a:lnTo>
                    <a:pt x="831" y="1290"/>
                  </a:lnTo>
                  <a:lnTo>
                    <a:pt x="846" y="1279"/>
                  </a:lnTo>
                  <a:lnTo>
                    <a:pt x="862" y="1273"/>
                  </a:lnTo>
                  <a:lnTo>
                    <a:pt x="880" y="1270"/>
                  </a:lnTo>
                  <a:lnTo>
                    <a:pt x="1646" y="1270"/>
                  </a:lnTo>
                  <a:lnTo>
                    <a:pt x="1677" y="1267"/>
                  </a:lnTo>
                  <a:lnTo>
                    <a:pt x="1706" y="1258"/>
                  </a:lnTo>
                  <a:lnTo>
                    <a:pt x="1732" y="1244"/>
                  </a:lnTo>
                  <a:lnTo>
                    <a:pt x="1754" y="1226"/>
                  </a:lnTo>
                  <a:lnTo>
                    <a:pt x="1773" y="1203"/>
                  </a:lnTo>
                  <a:lnTo>
                    <a:pt x="1787" y="1177"/>
                  </a:lnTo>
                  <a:lnTo>
                    <a:pt x="1796" y="1149"/>
                  </a:lnTo>
                  <a:lnTo>
                    <a:pt x="1799" y="1118"/>
                  </a:lnTo>
                  <a:lnTo>
                    <a:pt x="1799" y="293"/>
                  </a:lnTo>
                  <a:lnTo>
                    <a:pt x="1796" y="262"/>
                  </a:lnTo>
                  <a:lnTo>
                    <a:pt x="1787" y="234"/>
                  </a:lnTo>
                  <a:lnTo>
                    <a:pt x="1773" y="207"/>
                  </a:lnTo>
                  <a:lnTo>
                    <a:pt x="1754" y="185"/>
                  </a:lnTo>
                  <a:lnTo>
                    <a:pt x="1732" y="166"/>
                  </a:lnTo>
                  <a:lnTo>
                    <a:pt x="1706" y="152"/>
                  </a:lnTo>
                  <a:lnTo>
                    <a:pt x="1677" y="144"/>
                  </a:lnTo>
                  <a:lnTo>
                    <a:pt x="1646" y="141"/>
                  </a:lnTo>
                  <a:lnTo>
                    <a:pt x="294" y="141"/>
                  </a:lnTo>
                  <a:close/>
                  <a:moveTo>
                    <a:pt x="294" y="0"/>
                  </a:moveTo>
                  <a:lnTo>
                    <a:pt x="1647" y="0"/>
                  </a:lnTo>
                  <a:lnTo>
                    <a:pt x="1691" y="3"/>
                  </a:lnTo>
                  <a:lnTo>
                    <a:pt x="1732" y="13"/>
                  </a:lnTo>
                  <a:lnTo>
                    <a:pt x="1771" y="27"/>
                  </a:lnTo>
                  <a:lnTo>
                    <a:pt x="1807" y="47"/>
                  </a:lnTo>
                  <a:lnTo>
                    <a:pt x="1840" y="72"/>
                  </a:lnTo>
                  <a:lnTo>
                    <a:pt x="1869" y="100"/>
                  </a:lnTo>
                  <a:lnTo>
                    <a:pt x="1893" y="133"/>
                  </a:lnTo>
                  <a:lnTo>
                    <a:pt x="1913" y="169"/>
                  </a:lnTo>
                  <a:lnTo>
                    <a:pt x="1928" y="208"/>
                  </a:lnTo>
                  <a:lnTo>
                    <a:pt x="1938" y="250"/>
                  </a:lnTo>
                  <a:lnTo>
                    <a:pt x="1941" y="293"/>
                  </a:lnTo>
                  <a:lnTo>
                    <a:pt x="1941" y="1118"/>
                  </a:lnTo>
                  <a:lnTo>
                    <a:pt x="1938" y="1161"/>
                  </a:lnTo>
                  <a:lnTo>
                    <a:pt x="1928" y="1203"/>
                  </a:lnTo>
                  <a:lnTo>
                    <a:pt x="1913" y="1241"/>
                  </a:lnTo>
                  <a:lnTo>
                    <a:pt x="1893" y="1277"/>
                  </a:lnTo>
                  <a:lnTo>
                    <a:pt x="1869" y="1310"/>
                  </a:lnTo>
                  <a:lnTo>
                    <a:pt x="1840" y="1339"/>
                  </a:lnTo>
                  <a:lnTo>
                    <a:pt x="1807" y="1363"/>
                  </a:lnTo>
                  <a:lnTo>
                    <a:pt x="1771" y="1384"/>
                  </a:lnTo>
                  <a:lnTo>
                    <a:pt x="1732" y="1398"/>
                  </a:lnTo>
                  <a:lnTo>
                    <a:pt x="1691" y="1407"/>
                  </a:lnTo>
                  <a:lnTo>
                    <a:pt x="1647" y="1410"/>
                  </a:lnTo>
                  <a:lnTo>
                    <a:pt x="908" y="1410"/>
                  </a:lnTo>
                  <a:lnTo>
                    <a:pt x="517" y="1785"/>
                  </a:lnTo>
                  <a:lnTo>
                    <a:pt x="502" y="1796"/>
                  </a:lnTo>
                  <a:lnTo>
                    <a:pt x="486" y="1803"/>
                  </a:lnTo>
                  <a:lnTo>
                    <a:pt x="468" y="1805"/>
                  </a:lnTo>
                  <a:lnTo>
                    <a:pt x="454" y="1804"/>
                  </a:lnTo>
                  <a:lnTo>
                    <a:pt x="440" y="1799"/>
                  </a:lnTo>
                  <a:lnTo>
                    <a:pt x="426" y="1791"/>
                  </a:lnTo>
                  <a:lnTo>
                    <a:pt x="414" y="1780"/>
                  </a:lnTo>
                  <a:lnTo>
                    <a:pt x="405" y="1767"/>
                  </a:lnTo>
                  <a:lnTo>
                    <a:pt x="400" y="1751"/>
                  </a:lnTo>
                  <a:lnTo>
                    <a:pt x="398" y="1735"/>
                  </a:lnTo>
                  <a:lnTo>
                    <a:pt x="398" y="1410"/>
                  </a:lnTo>
                  <a:lnTo>
                    <a:pt x="294" y="1410"/>
                  </a:lnTo>
                  <a:lnTo>
                    <a:pt x="250" y="1407"/>
                  </a:lnTo>
                  <a:lnTo>
                    <a:pt x="209" y="1398"/>
                  </a:lnTo>
                  <a:lnTo>
                    <a:pt x="170" y="1384"/>
                  </a:lnTo>
                  <a:lnTo>
                    <a:pt x="134" y="1363"/>
                  </a:lnTo>
                  <a:lnTo>
                    <a:pt x="101" y="1339"/>
                  </a:lnTo>
                  <a:lnTo>
                    <a:pt x="72" y="1310"/>
                  </a:lnTo>
                  <a:lnTo>
                    <a:pt x="47" y="1277"/>
                  </a:lnTo>
                  <a:lnTo>
                    <a:pt x="28" y="1241"/>
                  </a:lnTo>
                  <a:lnTo>
                    <a:pt x="13" y="1203"/>
                  </a:lnTo>
                  <a:lnTo>
                    <a:pt x="4" y="1161"/>
                  </a:lnTo>
                  <a:lnTo>
                    <a:pt x="0" y="1118"/>
                  </a:lnTo>
                  <a:lnTo>
                    <a:pt x="0" y="293"/>
                  </a:lnTo>
                  <a:lnTo>
                    <a:pt x="4" y="250"/>
                  </a:lnTo>
                  <a:lnTo>
                    <a:pt x="13" y="208"/>
                  </a:lnTo>
                  <a:lnTo>
                    <a:pt x="28" y="169"/>
                  </a:lnTo>
                  <a:lnTo>
                    <a:pt x="47" y="133"/>
                  </a:lnTo>
                  <a:lnTo>
                    <a:pt x="72" y="100"/>
                  </a:lnTo>
                  <a:lnTo>
                    <a:pt x="101" y="72"/>
                  </a:lnTo>
                  <a:lnTo>
                    <a:pt x="134" y="47"/>
                  </a:lnTo>
                  <a:lnTo>
                    <a:pt x="170" y="27"/>
                  </a:lnTo>
                  <a:lnTo>
                    <a:pt x="209" y="13"/>
                  </a:lnTo>
                  <a:lnTo>
                    <a:pt x="250" y="3"/>
                  </a:lnTo>
                  <a:lnTo>
                    <a:pt x="2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271"/>
            <p:cNvSpPr>
              <a:spLocks/>
            </p:cNvSpPr>
            <p:nvPr/>
          </p:nvSpPr>
          <p:spPr bwMode="auto">
            <a:xfrm>
              <a:off x="954088" y="3633788"/>
              <a:ext cx="182563" cy="22225"/>
            </a:xfrm>
            <a:custGeom>
              <a:avLst/>
              <a:gdLst>
                <a:gd name="T0" fmla="*/ 70 w 1151"/>
                <a:gd name="T1" fmla="*/ 0 h 139"/>
                <a:gd name="T2" fmla="*/ 1081 w 1151"/>
                <a:gd name="T3" fmla="*/ 0 h 139"/>
                <a:gd name="T4" fmla="*/ 1099 w 1151"/>
                <a:gd name="T5" fmla="*/ 2 h 139"/>
                <a:gd name="T6" fmla="*/ 1116 w 1151"/>
                <a:gd name="T7" fmla="*/ 9 h 139"/>
                <a:gd name="T8" fmla="*/ 1131 w 1151"/>
                <a:gd name="T9" fmla="*/ 20 h 139"/>
                <a:gd name="T10" fmla="*/ 1141 w 1151"/>
                <a:gd name="T11" fmla="*/ 33 h 139"/>
                <a:gd name="T12" fmla="*/ 1149 w 1151"/>
                <a:gd name="T13" fmla="*/ 50 h 139"/>
                <a:gd name="T14" fmla="*/ 1151 w 1151"/>
                <a:gd name="T15" fmla="*/ 69 h 139"/>
                <a:gd name="T16" fmla="*/ 1149 w 1151"/>
                <a:gd name="T17" fmla="*/ 88 h 139"/>
                <a:gd name="T18" fmla="*/ 1141 w 1151"/>
                <a:gd name="T19" fmla="*/ 104 h 139"/>
                <a:gd name="T20" fmla="*/ 1131 w 1151"/>
                <a:gd name="T21" fmla="*/ 119 h 139"/>
                <a:gd name="T22" fmla="*/ 1116 w 1151"/>
                <a:gd name="T23" fmla="*/ 130 h 139"/>
                <a:gd name="T24" fmla="*/ 1099 w 1151"/>
                <a:gd name="T25" fmla="*/ 137 h 139"/>
                <a:gd name="T26" fmla="*/ 1081 w 1151"/>
                <a:gd name="T27" fmla="*/ 139 h 139"/>
                <a:gd name="T28" fmla="*/ 70 w 1151"/>
                <a:gd name="T29" fmla="*/ 139 h 139"/>
                <a:gd name="T30" fmla="*/ 52 w 1151"/>
                <a:gd name="T31" fmla="*/ 137 h 139"/>
                <a:gd name="T32" fmla="*/ 35 w 1151"/>
                <a:gd name="T33" fmla="*/ 130 h 139"/>
                <a:gd name="T34" fmla="*/ 22 w 1151"/>
                <a:gd name="T35" fmla="*/ 119 h 139"/>
                <a:gd name="T36" fmla="*/ 10 w 1151"/>
                <a:gd name="T37" fmla="*/ 104 h 139"/>
                <a:gd name="T38" fmla="*/ 3 w 1151"/>
                <a:gd name="T39" fmla="*/ 88 h 139"/>
                <a:gd name="T40" fmla="*/ 0 w 1151"/>
                <a:gd name="T41" fmla="*/ 69 h 139"/>
                <a:gd name="T42" fmla="*/ 3 w 1151"/>
                <a:gd name="T43" fmla="*/ 50 h 139"/>
                <a:gd name="T44" fmla="*/ 10 w 1151"/>
                <a:gd name="T45" fmla="*/ 33 h 139"/>
                <a:gd name="T46" fmla="*/ 21 w 1151"/>
                <a:gd name="T47" fmla="*/ 20 h 139"/>
                <a:gd name="T48" fmla="*/ 35 w 1151"/>
                <a:gd name="T49" fmla="*/ 9 h 139"/>
                <a:gd name="T50" fmla="*/ 52 w 1151"/>
                <a:gd name="T51" fmla="*/ 2 h 139"/>
                <a:gd name="T52" fmla="*/ 70 w 115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51" h="139">
                  <a:moveTo>
                    <a:pt x="70" y="0"/>
                  </a:moveTo>
                  <a:lnTo>
                    <a:pt x="1081" y="0"/>
                  </a:lnTo>
                  <a:lnTo>
                    <a:pt x="1099" y="2"/>
                  </a:lnTo>
                  <a:lnTo>
                    <a:pt x="1116" y="9"/>
                  </a:lnTo>
                  <a:lnTo>
                    <a:pt x="1131" y="20"/>
                  </a:lnTo>
                  <a:lnTo>
                    <a:pt x="1141" y="33"/>
                  </a:lnTo>
                  <a:lnTo>
                    <a:pt x="1149" y="50"/>
                  </a:lnTo>
                  <a:lnTo>
                    <a:pt x="1151" y="69"/>
                  </a:lnTo>
                  <a:lnTo>
                    <a:pt x="1149" y="88"/>
                  </a:lnTo>
                  <a:lnTo>
                    <a:pt x="1141" y="104"/>
                  </a:lnTo>
                  <a:lnTo>
                    <a:pt x="1131" y="119"/>
                  </a:lnTo>
                  <a:lnTo>
                    <a:pt x="1116" y="130"/>
                  </a:lnTo>
                  <a:lnTo>
                    <a:pt x="1099" y="137"/>
                  </a:lnTo>
                  <a:lnTo>
                    <a:pt x="1081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2" y="119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3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272"/>
            <p:cNvSpPr>
              <a:spLocks/>
            </p:cNvSpPr>
            <p:nvPr/>
          </p:nvSpPr>
          <p:spPr bwMode="auto">
            <a:xfrm>
              <a:off x="954088" y="3694113"/>
              <a:ext cx="182563" cy="22225"/>
            </a:xfrm>
            <a:custGeom>
              <a:avLst/>
              <a:gdLst>
                <a:gd name="T0" fmla="*/ 70 w 1151"/>
                <a:gd name="T1" fmla="*/ 0 h 140"/>
                <a:gd name="T2" fmla="*/ 1081 w 1151"/>
                <a:gd name="T3" fmla="*/ 0 h 140"/>
                <a:gd name="T4" fmla="*/ 1099 w 1151"/>
                <a:gd name="T5" fmla="*/ 3 h 140"/>
                <a:gd name="T6" fmla="*/ 1116 w 1151"/>
                <a:gd name="T7" fmla="*/ 10 h 140"/>
                <a:gd name="T8" fmla="*/ 1131 w 1151"/>
                <a:gd name="T9" fmla="*/ 21 h 140"/>
                <a:gd name="T10" fmla="*/ 1141 w 1151"/>
                <a:gd name="T11" fmla="*/ 34 h 140"/>
                <a:gd name="T12" fmla="*/ 1149 w 1151"/>
                <a:gd name="T13" fmla="*/ 51 h 140"/>
                <a:gd name="T14" fmla="*/ 1151 w 1151"/>
                <a:gd name="T15" fmla="*/ 70 h 140"/>
                <a:gd name="T16" fmla="*/ 1149 w 1151"/>
                <a:gd name="T17" fmla="*/ 89 h 140"/>
                <a:gd name="T18" fmla="*/ 1141 w 1151"/>
                <a:gd name="T19" fmla="*/ 106 h 140"/>
                <a:gd name="T20" fmla="*/ 1131 w 1151"/>
                <a:gd name="T21" fmla="*/ 120 h 140"/>
                <a:gd name="T22" fmla="*/ 1116 w 1151"/>
                <a:gd name="T23" fmla="*/ 131 h 140"/>
                <a:gd name="T24" fmla="*/ 1099 w 1151"/>
                <a:gd name="T25" fmla="*/ 138 h 140"/>
                <a:gd name="T26" fmla="*/ 1081 w 1151"/>
                <a:gd name="T27" fmla="*/ 140 h 140"/>
                <a:gd name="T28" fmla="*/ 70 w 1151"/>
                <a:gd name="T29" fmla="*/ 140 h 140"/>
                <a:gd name="T30" fmla="*/ 52 w 1151"/>
                <a:gd name="T31" fmla="*/ 138 h 140"/>
                <a:gd name="T32" fmla="*/ 35 w 1151"/>
                <a:gd name="T33" fmla="*/ 131 h 140"/>
                <a:gd name="T34" fmla="*/ 21 w 1151"/>
                <a:gd name="T35" fmla="*/ 120 h 140"/>
                <a:gd name="T36" fmla="*/ 10 w 1151"/>
                <a:gd name="T37" fmla="*/ 106 h 140"/>
                <a:gd name="T38" fmla="*/ 3 w 1151"/>
                <a:gd name="T39" fmla="*/ 89 h 140"/>
                <a:gd name="T40" fmla="*/ 0 w 1151"/>
                <a:gd name="T41" fmla="*/ 70 h 140"/>
                <a:gd name="T42" fmla="*/ 3 w 1151"/>
                <a:gd name="T43" fmla="*/ 51 h 140"/>
                <a:gd name="T44" fmla="*/ 10 w 1151"/>
                <a:gd name="T45" fmla="*/ 34 h 140"/>
                <a:gd name="T46" fmla="*/ 21 w 1151"/>
                <a:gd name="T47" fmla="*/ 21 h 140"/>
                <a:gd name="T48" fmla="*/ 35 w 1151"/>
                <a:gd name="T49" fmla="*/ 10 h 140"/>
                <a:gd name="T50" fmla="*/ 52 w 1151"/>
                <a:gd name="T51" fmla="*/ 3 h 140"/>
                <a:gd name="T52" fmla="*/ 70 w 1151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51" h="140">
                  <a:moveTo>
                    <a:pt x="70" y="0"/>
                  </a:moveTo>
                  <a:lnTo>
                    <a:pt x="1081" y="0"/>
                  </a:lnTo>
                  <a:lnTo>
                    <a:pt x="1099" y="3"/>
                  </a:lnTo>
                  <a:lnTo>
                    <a:pt x="1116" y="10"/>
                  </a:lnTo>
                  <a:lnTo>
                    <a:pt x="1131" y="21"/>
                  </a:lnTo>
                  <a:lnTo>
                    <a:pt x="1141" y="34"/>
                  </a:lnTo>
                  <a:lnTo>
                    <a:pt x="1149" y="51"/>
                  </a:lnTo>
                  <a:lnTo>
                    <a:pt x="1151" y="70"/>
                  </a:lnTo>
                  <a:lnTo>
                    <a:pt x="1149" y="89"/>
                  </a:lnTo>
                  <a:lnTo>
                    <a:pt x="1141" y="106"/>
                  </a:lnTo>
                  <a:lnTo>
                    <a:pt x="1131" y="120"/>
                  </a:lnTo>
                  <a:lnTo>
                    <a:pt x="1116" y="131"/>
                  </a:lnTo>
                  <a:lnTo>
                    <a:pt x="1099" y="138"/>
                  </a:lnTo>
                  <a:lnTo>
                    <a:pt x="1081" y="140"/>
                  </a:lnTo>
                  <a:lnTo>
                    <a:pt x="70" y="140"/>
                  </a:lnTo>
                  <a:lnTo>
                    <a:pt x="52" y="138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10" y="106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273"/>
            <p:cNvSpPr>
              <a:spLocks/>
            </p:cNvSpPr>
            <p:nvPr/>
          </p:nvSpPr>
          <p:spPr bwMode="auto">
            <a:xfrm>
              <a:off x="742950" y="3462338"/>
              <a:ext cx="342900" cy="550863"/>
            </a:xfrm>
            <a:custGeom>
              <a:avLst/>
              <a:gdLst>
                <a:gd name="T0" fmla="*/ 1903 w 2162"/>
                <a:gd name="T1" fmla="*/ 0 h 3477"/>
                <a:gd name="T2" fmla="*/ 1977 w 2162"/>
                <a:gd name="T3" fmla="*/ 12 h 3477"/>
                <a:gd name="T4" fmla="*/ 2044 w 2162"/>
                <a:gd name="T5" fmla="*/ 43 h 3477"/>
                <a:gd name="T6" fmla="*/ 2098 w 2162"/>
                <a:gd name="T7" fmla="*/ 89 h 3477"/>
                <a:gd name="T8" fmla="*/ 2137 w 2162"/>
                <a:gd name="T9" fmla="*/ 150 h 3477"/>
                <a:gd name="T10" fmla="*/ 2159 w 2162"/>
                <a:gd name="T11" fmla="*/ 220 h 3477"/>
                <a:gd name="T12" fmla="*/ 2162 w 2162"/>
                <a:gd name="T13" fmla="*/ 404 h 3477"/>
                <a:gd name="T14" fmla="*/ 2152 w 2162"/>
                <a:gd name="T15" fmla="*/ 440 h 3477"/>
                <a:gd name="T16" fmla="*/ 2127 w 2162"/>
                <a:gd name="T17" fmla="*/ 466 h 3477"/>
                <a:gd name="T18" fmla="*/ 2091 w 2162"/>
                <a:gd name="T19" fmla="*/ 475 h 3477"/>
                <a:gd name="T20" fmla="*/ 2056 w 2162"/>
                <a:gd name="T21" fmla="*/ 466 h 3477"/>
                <a:gd name="T22" fmla="*/ 2030 w 2162"/>
                <a:gd name="T23" fmla="*/ 440 h 3477"/>
                <a:gd name="T24" fmla="*/ 2021 w 2162"/>
                <a:gd name="T25" fmla="*/ 404 h 3477"/>
                <a:gd name="T26" fmla="*/ 2018 w 2162"/>
                <a:gd name="T27" fmla="*/ 232 h 3477"/>
                <a:gd name="T28" fmla="*/ 1995 w 2162"/>
                <a:gd name="T29" fmla="*/ 185 h 3477"/>
                <a:gd name="T30" fmla="*/ 1955 w 2162"/>
                <a:gd name="T31" fmla="*/ 154 h 3477"/>
                <a:gd name="T32" fmla="*/ 1903 w 2162"/>
                <a:gd name="T33" fmla="*/ 142 h 3477"/>
                <a:gd name="T34" fmla="*/ 230 w 2162"/>
                <a:gd name="T35" fmla="*/ 145 h 3477"/>
                <a:gd name="T36" fmla="*/ 184 w 2162"/>
                <a:gd name="T37" fmla="*/ 167 h 3477"/>
                <a:gd name="T38" fmla="*/ 153 w 2162"/>
                <a:gd name="T39" fmla="*/ 207 h 3477"/>
                <a:gd name="T40" fmla="*/ 140 w 2162"/>
                <a:gd name="T41" fmla="*/ 258 h 3477"/>
                <a:gd name="T42" fmla="*/ 143 w 2162"/>
                <a:gd name="T43" fmla="*/ 3246 h 3477"/>
                <a:gd name="T44" fmla="*/ 166 w 2162"/>
                <a:gd name="T45" fmla="*/ 3293 h 3477"/>
                <a:gd name="T46" fmla="*/ 205 w 2162"/>
                <a:gd name="T47" fmla="*/ 3324 h 3477"/>
                <a:gd name="T48" fmla="*/ 257 w 2162"/>
                <a:gd name="T49" fmla="*/ 3336 h 3477"/>
                <a:gd name="T50" fmla="*/ 1931 w 2162"/>
                <a:gd name="T51" fmla="*/ 3333 h 3477"/>
                <a:gd name="T52" fmla="*/ 1976 w 2162"/>
                <a:gd name="T53" fmla="*/ 3311 h 3477"/>
                <a:gd name="T54" fmla="*/ 2009 w 2162"/>
                <a:gd name="T55" fmla="*/ 3270 h 3477"/>
                <a:gd name="T56" fmla="*/ 2021 w 2162"/>
                <a:gd name="T57" fmla="*/ 3218 h 3477"/>
                <a:gd name="T58" fmla="*/ 2023 w 2162"/>
                <a:gd name="T59" fmla="*/ 2261 h 3477"/>
                <a:gd name="T60" fmla="*/ 2041 w 2162"/>
                <a:gd name="T61" fmla="*/ 2230 h 3477"/>
                <a:gd name="T62" fmla="*/ 2073 w 2162"/>
                <a:gd name="T63" fmla="*/ 2212 h 3477"/>
                <a:gd name="T64" fmla="*/ 2110 w 2162"/>
                <a:gd name="T65" fmla="*/ 2212 h 3477"/>
                <a:gd name="T66" fmla="*/ 2141 w 2162"/>
                <a:gd name="T67" fmla="*/ 2230 h 3477"/>
                <a:gd name="T68" fmla="*/ 2159 w 2162"/>
                <a:gd name="T69" fmla="*/ 2261 h 3477"/>
                <a:gd name="T70" fmla="*/ 2162 w 2162"/>
                <a:gd name="T71" fmla="*/ 3218 h 3477"/>
                <a:gd name="T72" fmla="*/ 2150 w 2162"/>
                <a:gd name="T73" fmla="*/ 3293 h 3477"/>
                <a:gd name="T74" fmla="*/ 2119 w 2162"/>
                <a:gd name="T75" fmla="*/ 3358 h 3477"/>
                <a:gd name="T76" fmla="*/ 2073 w 2162"/>
                <a:gd name="T77" fmla="*/ 3412 h 3477"/>
                <a:gd name="T78" fmla="*/ 2012 w 2162"/>
                <a:gd name="T79" fmla="*/ 3452 h 3477"/>
                <a:gd name="T80" fmla="*/ 1941 w 2162"/>
                <a:gd name="T81" fmla="*/ 3473 h 3477"/>
                <a:gd name="T82" fmla="*/ 257 w 2162"/>
                <a:gd name="T83" fmla="*/ 3477 h 3477"/>
                <a:gd name="T84" fmla="*/ 183 w 2162"/>
                <a:gd name="T85" fmla="*/ 3465 h 3477"/>
                <a:gd name="T86" fmla="*/ 118 w 2162"/>
                <a:gd name="T87" fmla="*/ 3434 h 3477"/>
                <a:gd name="T88" fmla="*/ 62 w 2162"/>
                <a:gd name="T89" fmla="*/ 3388 h 3477"/>
                <a:gd name="T90" fmla="*/ 23 w 2162"/>
                <a:gd name="T91" fmla="*/ 3327 h 3477"/>
                <a:gd name="T92" fmla="*/ 2 w 2162"/>
                <a:gd name="T93" fmla="*/ 3257 h 3477"/>
                <a:gd name="T94" fmla="*/ 0 w 2162"/>
                <a:gd name="T95" fmla="*/ 258 h 3477"/>
                <a:gd name="T96" fmla="*/ 11 w 2162"/>
                <a:gd name="T97" fmla="*/ 183 h 3477"/>
                <a:gd name="T98" fmla="*/ 41 w 2162"/>
                <a:gd name="T99" fmla="*/ 118 h 3477"/>
                <a:gd name="T100" fmla="*/ 88 w 2162"/>
                <a:gd name="T101" fmla="*/ 64 h 3477"/>
                <a:gd name="T102" fmla="*/ 148 w 2162"/>
                <a:gd name="T103" fmla="*/ 25 h 3477"/>
                <a:gd name="T104" fmla="*/ 219 w 2162"/>
                <a:gd name="T105" fmla="*/ 4 h 3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2" h="3477">
                  <a:moveTo>
                    <a:pt x="257" y="0"/>
                  </a:moveTo>
                  <a:lnTo>
                    <a:pt x="1903" y="0"/>
                  </a:lnTo>
                  <a:lnTo>
                    <a:pt x="1941" y="4"/>
                  </a:lnTo>
                  <a:lnTo>
                    <a:pt x="1977" y="12"/>
                  </a:lnTo>
                  <a:lnTo>
                    <a:pt x="2012" y="25"/>
                  </a:lnTo>
                  <a:lnTo>
                    <a:pt x="2044" y="43"/>
                  </a:lnTo>
                  <a:lnTo>
                    <a:pt x="2073" y="64"/>
                  </a:lnTo>
                  <a:lnTo>
                    <a:pt x="2098" y="89"/>
                  </a:lnTo>
                  <a:lnTo>
                    <a:pt x="2119" y="118"/>
                  </a:lnTo>
                  <a:lnTo>
                    <a:pt x="2137" y="150"/>
                  </a:lnTo>
                  <a:lnTo>
                    <a:pt x="2150" y="183"/>
                  </a:lnTo>
                  <a:lnTo>
                    <a:pt x="2159" y="220"/>
                  </a:lnTo>
                  <a:lnTo>
                    <a:pt x="2162" y="258"/>
                  </a:lnTo>
                  <a:lnTo>
                    <a:pt x="2162" y="404"/>
                  </a:lnTo>
                  <a:lnTo>
                    <a:pt x="2159" y="424"/>
                  </a:lnTo>
                  <a:lnTo>
                    <a:pt x="2152" y="440"/>
                  </a:lnTo>
                  <a:lnTo>
                    <a:pt x="2141" y="454"/>
                  </a:lnTo>
                  <a:lnTo>
                    <a:pt x="2127" y="466"/>
                  </a:lnTo>
                  <a:lnTo>
                    <a:pt x="2110" y="472"/>
                  </a:lnTo>
                  <a:lnTo>
                    <a:pt x="2091" y="475"/>
                  </a:lnTo>
                  <a:lnTo>
                    <a:pt x="2073" y="472"/>
                  </a:lnTo>
                  <a:lnTo>
                    <a:pt x="2056" y="466"/>
                  </a:lnTo>
                  <a:lnTo>
                    <a:pt x="2041" y="454"/>
                  </a:lnTo>
                  <a:lnTo>
                    <a:pt x="2030" y="440"/>
                  </a:lnTo>
                  <a:lnTo>
                    <a:pt x="2023" y="424"/>
                  </a:lnTo>
                  <a:lnTo>
                    <a:pt x="2021" y="404"/>
                  </a:lnTo>
                  <a:lnTo>
                    <a:pt x="2021" y="258"/>
                  </a:lnTo>
                  <a:lnTo>
                    <a:pt x="2018" y="232"/>
                  </a:lnTo>
                  <a:lnTo>
                    <a:pt x="2009" y="207"/>
                  </a:lnTo>
                  <a:lnTo>
                    <a:pt x="1995" y="185"/>
                  </a:lnTo>
                  <a:lnTo>
                    <a:pt x="1976" y="167"/>
                  </a:lnTo>
                  <a:lnTo>
                    <a:pt x="1955" y="154"/>
                  </a:lnTo>
                  <a:lnTo>
                    <a:pt x="1931" y="145"/>
                  </a:lnTo>
                  <a:lnTo>
                    <a:pt x="1903" y="142"/>
                  </a:lnTo>
                  <a:lnTo>
                    <a:pt x="257" y="142"/>
                  </a:lnTo>
                  <a:lnTo>
                    <a:pt x="230" y="145"/>
                  </a:lnTo>
                  <a:lnTo>
                    <a:pt x="205" y="154"/>
                  </a:lnTo>
                  <a:lnTo>
                    <a:pt x="184" y="167"/>
                  </a:lnTo>
                  <a:lnTo>
                    <a:pt x="166" y="185"/>
                  </a:lnTo>
                  <a:lnTo>
                    <a:pt x="153" y="207"/>
                  </a:lnTo>
                  <a:lnTo>
                    <a:pt x="143" y="231"/>
                  </a:lnTo>
                  <a:lnTo>
                    <a:pt x="140" y="258"/>
                  </a:lnTo>
                  <a:lnTo>
                    <a:pt x="140" y="3218"/>
                  </a:lnTo>
                  <a:lnTo>
                    <a:pt x="143" y="3246"/>
                  </a:lnTo>
                  <a:lnTo>
                    <a:pt x="153" y="3270"/>
                  </a:lnTo>
                  <a:lnTo>
                    <a:pt x="166" y="3293"/>
                  </a:lnTo>
                  <a:lnTo>
                    <a:pt x="184" y="3311"/>
                  </a:lnTo>
                  <a:lnTo>
                    <a:pt x="205" y="3324"/>
                  </a:lnTo>
                  <a:lnTo>
                    <a:pt x="230" y="3333"/>
                  </a:lnTo>
                  <a:lnTo>
                    <a:pt x="257" y="3336"/>
                  </a:lnTo>
                  <a:lnTo>
                    <a:pt x="1903" y="3336"/>
                  </a:lnTo>
                  <a:lnTo>
                    <a:pt x="1931" y="3333"/>
                  </a:lnTo>
                  <a:lnTo>
                    <a:pt x="1955" y="3324"/>
                  </a:lnTo>
                  <a:lnTo>
                    <a:pt x="1976" y="3311"/>
                  </a:lnTo>
                  <a:lnTo>
                    <a:pt x="1995" y="3293"/>
                  </a:lnTo>
                  <a:lnTo>
                    <a:pt x="2009" y="3270"/>
                  </a:lnTo>
                  <a:lnTo>
                    <a:pt x="2018" y="3246"/>
                  </a:lnTo>
                  <a:lnTo>
                    <a:pt x="2021" y="3218"/>
                  </a:lnTo>
                  <a:lnTo>
                    <a:pt x="2021" y="2280"/>
                  </a:lnTo>
                  <a:lnTo>
                    <a:pt x="2023" y="2261"/>
                  </a:lnTo>
                  <a:lnTo>
                    <a:pt x="2030" y="2244"/>
                  </a:lnTo>
                  <a:lnTo>
                    <a:pt x="2041" y="2230"/>
                  </a:lnTo>
                  <a:lnTo>
                    <a:pt x="2056" y="2219"/>
                  </a:lnTo>
                  <a:lnTo>
                    <a:pt x="2073" y="2212"/>
                  </a:lnTo>
                  <a:lnTo>
                    <a:pt x="2091" y="2209"/>
                  </a:lnTo>
                  <a:lnTo>
                    <a:pt x="2110" y="2212"/>
                  </a:lnTo>
                  <a:lnTo>
                    <a:pt x="2127" y="2219"/>
                  </a:lnTo>
                  <a:lnTo>
                    <a:pt x="2141" y="2230"/>
                  </a:lnTo>
                  <a:lnTo>
                    <a:pt x="2152" y="2244"/>
                  </a:lnTo>
                  <a:lnTo>
                    <a:pt x="2159" y="2261"/>
                  </a:lnTo>
                  <a:lnTo>
                    <a:pt x="2162" y="2280"/>
                  </a:lnTo>
                  <a:lnTo>
                    <a:pt x="2162" y="3218"/>
                  </a:lnTo>
                  <a:lnTo>
                    <a:pt x="2159" y="3257"/>
                  </a:lnTo>
                  <a:lnTo>
                    <a:pt x="2150" y="3293"/>
                  </a:lnTo>
                  <a:lnTo>
                    <a:pt x="2137" y="3326"/>
                  </a:lnTo>
                  <a:lnTo>
                    <a:pt x="2119" y="3358"/>
                  </a:lnTo>
                  <a:lnTo>
                    <a:pt x="2098" y="3387"/>
                  </a:lnTo>
                  <a:lnTo>
                    <a:pt x="2073" y="3412"/>
                  </a:lnTo>
                  <a:lnTo>
                    <a:pt x="2044" y="3434"/>
                  </a:lnTo>
                  <a:lnTo>
                    <a:pt x="2012" y="3452"/>
                  </a:lnTo>
                  <a:lnTo>
                    <a:pt x="1979" y="3465"/>
                  </a:lnTo>
                  <a:lnTo>
                    <a:pt x="1941" y="3473"/>
                  </a:lnTo>
                  <a:lnTo>
                    <a:pt x="1903" y="3477"/>
                  </a:lnTo>
                  <a:lnTo>
                    <a:pt x="257" y="3477"/>
                  </a:lnTo>
                  <a:lnTo>
                    <a:pt x="219" y="3473"/>
                  </a:lnTo>
                  <a:lnTo>
                    <a:pt x="183" y="3465"/>
                  </a:lnTo>
                  <a:lnTo>
                    <a:pt x="148" y="3452"/>
                  </a:lnTo>
                  <a:lnTo>
                    <a:pt x="118" y="3434"/>
                  </a:lnTo>
                  <a:lnTo>
                    <a:pt x="88" y="3413"/>
                  </a:lnTo>
                  <a:lnTo>
                    <a:pt x="62" y="3388"/>
                  </a:lnTo>
                  <a:lnTo>
                    <a:pt x="41" y="3359"/>
                  </a:lnTo>
                  <a:lnTo>
                    <a:pt x="23" y="3327"/>
                  </a:lnTo>
                  <a:lnTo>
                    <a:pt x="11" y="3294"/>
                  </a:lnTo>
                  <a:lnTo>
                    <a:pt x="2" y="3257"/>
                  </a:lnTo>
                  <a:lnTo>
                    <a:pt x="0" y="3218"/>
                  </a:lnTo>
                  <a:lnTo>
                    <a:pt x="0" y="258"/>
                  </a:lnTo>
                  <a:lnTo>
                    <a:pt x="2" y="220"/>
                  </a:lnTo>
                  <a:lnTo>
                    <a:pt x="11" y="183"/>
                  </a:lnTo>
                  <a:lnTo>
                    <a:pt x="23" y="150"/>
                  </a:lnTo>
                  <a:lnTo>
                    <a:pt x="41" y="118"/>
                  </a:lnTo>
                  <a:lnTo>
                    <a:pt x="62" y="89"/>
                  </a:lnTo>
                  <a:lnTo>
                    <a:pt x="88" y="64"/>
                  </a:lnTo>
                  <a:lnTo>
                    <a:pt x="118" y="43"/>
                  </a:lnTo>
                  <a:lnTo>
                    <a:pt x="148" y="25"/>
                  </a:lnTo>
                  <a:lnTo>
                    <a:pt x="183" y="12"/>
                  </a:lnTo>
                  <a:lnTo>
                    <a:pt x="219" y="4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274"/>
            <p:cNvSpPr>
              <a:spLocks/>
            </p:cNvSpPr>
            <p:nvPr/>
          </p:nvSpPr>
          <p:spPr bwMode="auto">
            <a:xfrm>
              <a:off x="869950" y="3924300"/>
              <a:ext cx="88900" cy="22225"/>
            </a:xfrm>
            <a:custGeom>
              <a:avLst/>
              <a:gdLst>
                <a:gd name="T0" fmla="*/ 70 w 562"/>
                <a:gd name="T1" fmla="*/ 0 h 140"/>
                <a:gd name="T2" fmla="*/ 492 w 562"/>
                <a:gd name="T3" fmla="*/ 0 h 140"/>
                <a:gd name="T4" fmla="*/ 510 w 562"/>
                <a:gd name="T5" fmla="*/ 3 h 140"/>
                <a:gd name="T6" fmla="*/ 527 w 562"/>
                <a:gd name="T7" fmla="*/ 9 h 140"/>
                <a:gd name="T8" fmla="*/ 542 w 562"/>
                <a:gd name="T9" fmla="*/ 21 h 140"/>
                <a:gd name="T10" fmla="*/ 553 w 562"/>
                <a:gd name="T11" fmla="*/ 35 h 140"/>
                <a:gd name="T12" fmla="*/ 560 w 562"/>
                <a:gd name="T13" fmla="*/ 52 h 140"/>
                <a:gd name="T14" fmla="*/ 562 w 562"/>
                <a:gd name="T15" fmla="*/ 71 h 140"/>
                <a:gd name="T16" fmla="*/ 560 w 562"/>
                <a:gd name="T17" fmla="*/ 89 h 140"/>
                <a:gd name="T18" fmla="*/ 553 w 562"/>
                <a:gd name="T19" fmla="*/ 106 h 140"/>
                <a:gd name="T20" fmla="*/ 542 w 562"/>
                <a:gd name="T21" fmla="*/ 120 h 140"/>
                <a:gd name="T22" fmla="*/ 527 w 562"/>
                <a:gd name="T23" fmla="*/ 131 h 140"/>
                <a:gd name="T24" fmla="*/ 510 w 562"/>
                <a:gd name="T25" fmla="*/ 138 h 140"/>
                <a:gd name="T26" fmla="*/ 492 w 562"/>
                <a:gd name="T27" fmla="*/ 140 h 140"/>
                <a:gd name="T28" fmla="*/ 70 w 562"/>
                <a:gd name="T29" fmla="*/ 140 h 140"/>
                <a:gd name="T30" fmla="*/ 51 w 562"/>
                <a:gd name="T31" fmla="*/ 138 h 140"/>
                <a:gd name="T32" fmla="*/ 34 w 562"/>
                <a:gd name="T33" fmla="*/ 131 h 140"/>
                <a:gd name="T34" fmla="*/ 20 w 562"/>
                <a:gd name="T35" fmla="*/ 120 h 140"/>
                <a:gd name="T36" fmla="*/ 9 w 562"/>
                <a:gd name="T37" fmla="*/ 106 h 140"/>
                <a:gd name="T38" fmla="*/ 2 w 562"/>
                <a:gd name="T39" fmla="*/ 89 h 140"/>
                <a:gd name="T40" fmla="*/ 0 w 562"/>
                <a:gd name="T41" fmla="*/ 71 h 140"/>
                <a:gd name="T42" fmla="*/ 2 w 562"/>
                <a:gd name="T43" fmla="*/ 52 h 140"/>
                <a:gd name="T44" fmla="*/ 9 w 562"/>
                <a:gd name="T45" fmla="*/ 35 h 140"/>
                <a:gd name="T46" fmla="*/ 20 w 562"/>
                <a:gd name="T47" fmla="*/ 21 h 140"/>
                <a:gd name="T48" fmla="*/ 34 w 562"/>
                <a:gd name="T49" fmla="*/ 9 h 140"/>
                <a:gd name="T50" fmla="*/ 51 w 562"/>
                <a:gd name="T51" fmla="*/ 3 h 140"/>
                <a:gd name="T52" fmla="*/ 70 w 562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2" h="140">
                  <a:moveTo>
                    <a:pt x="70" y="0"/>
                  </a:moveTo>
                  <a:lnTo>
                    <a:pt x="492" y="0"/>
                  </a:lnTo>
                  <a:lnTo>
                    <a:pt x="510" y="3"/>
                  </a:lnTo>
                  <a:lnTo>
                    <a:pt x="527" y="9"/>
                  </a:lnTo>
                  <a:lnTo>
                    <a:pt x="542" y="21"/>
                  </a:lnTo>
                  <a:lnTo>
                    <a:pt x="553" y="35"/>
                  </a:lnTo>
                  <a:lnTo>
                    <a:pt x="560" y="52"/>
                  </a:lnTo>
                  <a:lnTo>
                    <a:pt x="562" y="71"/>
                  </a:lnTo>
                  <a:lnTo>
                    <a:pt x="560" y="89"/>
                  </a:lnTo>
                  <a:lnTo>
                    <a:pt x="553" y="106"/>
                  </a:lnTo>
                  <a:lnTo>
                    <a:pt x="542" y="120"/>
                  </a:lnTo>
                  <a:lnTo>
                    <a:pt x="527" y="131"/>
                  </a:lnTo>
                  <a:lnTo>
                    <a:pt x="510" y="138"/>
                  </a:lnTo>
                  <a:lnTo>
                    <a:pt x="492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9" y="106"/>
                  </a:lnTo>
                  <a:lnTo>
                    <a:pt x="2" y="89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00" name="Group 917"/>
          <p:cNvGrpSpPr/>
          <p:nvPr/>
        </p:nvGrpSpPr>
        <p:grpSpPr>
          <a:xfrm>
            <a:off x="10264299" y="3153986"/>
            <a:ext cx="550863" cy="488949"/>
            <a:chOff x="7229475" y="4265613"/>
            <a:chExt cx="550863" cy="488949"/>
          </a:xfrm>
          <a:solidFill>
            <a:srgbClr val="000000"/>
          </a:solidFill>
        </p:grpSpPr>
        <p:sp>
          <p:nvSpPr>
            <p:cNvPr id="801" name="Freeform 309"/>
            <p:cNvSpPr>
              <a:spLocks/>
            </p:cNvSpPr>
            <p:nvPr/>
          </p:nvSpPr>
          <p:spPr bwMode="auto">
            <a:xfrm>
              <a:off x="7396163" y="4265613"/>
              <a:ext cx="217488" cy="234950"/>
            </a:xfrm>
            <a:custGeom>
              <a:avLst/>
              <a:gdLst>
                <a:gd name="T0" fmla="*/ 757 w 1372"/>
                <a:gd name="T1" fmla="*/ 3 h 1475"/>
                <a:gd name="T2" fmla="*/ 877 w 1372"/>
                <a:gd name="T3" fmla="*/ 49 h 1475"/>
                <a:gd name="T4" fmla="*/ 964 w 1372"/>
                <a:gd name="T5" fmla="*/ 137 h 1475"/>
                <a:gd name="T6" fmla="*/ 1008 w 1372"/>
                <a:gd name="T7" fmla="*/ 255 h 1475"/>
                <a:gd name="T8" fmla="*/ 1010 w 1372"/>
                <a:gd name="T9" fmla="*/ 582 h 1475"/>
                <a:gd name="T10" fmla="*/ 979 w 1372"/>
                <a:gd name="T11" fmla="*/ 659 h 1475"/>
                <a:gd name="T12" fmla="*/ 983 w 1372"/>
                <a:gd name="T13" fmla="*/ 869 h 1475"/>
                <a:gd name="T14" fmla="*/ 1072 w 1372"/>
                <a:gd name="T15" fmla="*/ 920 h 1475"/>
                <a:gd name="T16" fmla="*/ 1182 w 1372"/>
                <a:gd name="T17" fmla="*/ 992 h 1475"/>
                <a:gd name="T18" fmla="*/ 1303 w 1372"/>
                <a:gd name="T19" fmla="*/ 1082 h 1475"/>
                <a:gd name="T20" fmla="*/ 1354 w 1372"/>
                <a:gd name="T21" fmla="*/ 1147 h 1475"/>
                <a:gd name="T22" fmla="*/ 1372 w 1372"/>
                <a:gd name="T23" fmla="*/ 1231 h 1475"/>
                <a:gd name="T24" fmla="*/ 1363 w 1372"/>
                <a:gd name="T25" fmla="*/ 1440 h 1475"/>
                <a:gd name="T26" fmla="*/ 1322 w 1372"/>
                <a:gd name="T27" fmla="*/ 1472 h 1475"/>
                <a:gd name="T28" fmla="*/ 1267 w 1372"/>
                <a:gd name="T29" fmla="*/ 1466 h 1475"/>
                <a:gd name="T30" fmla="*/ 1235 w 1372"/>
                <a:gd name="T31" fmla="*/ 1424 h 1475"/>
                <a:gd name="T32" fmla="*/ 1230 w 1372"/>
                <a:gd name="T33" fmla="*/ 1215 h 1475"/>
                <a:gd name="T34" fmla="*/ 1175 w 1372"/>
                <a:gd name="T35" fmla="*/ 1160 h 1475"/>
                <a:gd name="T36" fmla="*/ 1063 w 1372"/>
                <a:gd name="T37" fmla="*/ 1081 h 1475"/>
                <a:gd name="T38" fmla="*/ 964 w 1372"/>
                <a:gd name="T39" fmla="*/ 1020 h 1475"/>
                <a:gd name="T40" fmla="*/ 892 w 1372"/>
                <a:gd name="T41" fmla="*/ 980 h 1475"/>
                <a:gd name="T42" fmla="*/ 851 w 1372"/>
                <a:gd name="T43" fmla="*/ 957 h 1475"/>
                <a:gd name="T44" fmla="*/ 823 w 1372"/>
                <a:gd name="T45" fmla="*/ 913 h 1475"/>
                <a:gd name="T46" fmla="*/ 823 w 1372"/>
                <a:gd name="T47" fmla="*/ 631 h 1475"/>
                <a:gd name="T48" fmla="*/ 852 w 1372"/>
                <a:gd name="T49" fmla="*/ 591 h 1475"/>
                <a:gd name="T50" fmla="*/ 871 w 1372"/>
                <a:gd name="T51" fmla="*/ 554 h 1475"/>
                <a:gd name="T52" fmla="*/ 860 w 1372"/>
                <a:gd name="T53" fmla="*/ 238 h 1475"/>
                <a:gd name="T54" fmla="*/ 802 w 1372"/>
                <a:gd name="T55" fmla="*/ 168 h 1475"/>
                <a:gd name="T56" fmla="*/ 714 w 1372"/>
                <a:gd name="T57" fmla="*/ 141 h 1475"/>
                <a:gd name="T58" fmla="*/ 598 w 1372"/>
                <a:gd name="T59" fmla="*/ 153 h 1475"/>
                <a:gd name="T60" fmla="*/ 529 w 1372"/>
                <a:gd name="T61" fmla="*/ 211 h 1475"/>
                <a:gd name="T62" fmla="*/ 501 w 1372"/>
                <a:gd name="T63" fmla="*/ 299 h 1475"/>
                <a:gd name="T64" fmla="*/ 511 w 1372"/>
                <a:gd name="T65" fmla="*/ 581 h 1475"/>
                <a:gd name="T66" fmla="*/ 544 w 1372"/>
                <a:gd name="T67" fmla="*/ 616 h 1475"/>
                <a:gd name="T68" fmla="*/ 553 w 1372"/>
                <a:gd name="T69" fmla="*/ 894 h 1475"/>
                <a:gd name="T70" fmla="*/ 535 w 1372"/>
                <a:gd name="T71" fmla="*/ 944 h 1475"/>
                <a:gd name="T72" fmla="*/ 496 w 1372"/>
                <a:gd name="T73" fmla="*/ 973 h 1475"/>
                <a:gd name="T74" fmla="*/ 436 w 1372"/>
                <a:gd name="T75" fmla="*/ 1005 h 1475"/>
                <a:gd name="T76" fmla="*/ 344 w 1372"/>
                <a:gd name="T77" fmla="*/ 1059 h 1475"/>
                <a:gd name="T78" fmla="*/ 235 w 1372"/>
                <a:gd name="T79" fmla="*/ 1132 h 1475"/>
                <a:gd name="T80" fmla="*/ 149 w 1372"/>
                <a:gd name="T81" fmla="*/ 1201 h 1475"/>
                <a:gd name="T82" fmla="*/ 141 w 1372"/>
                <a:gd name="T83" fmla="*/ 1404 h 1475"/>
                <a:gd name="T84" fmla="*/ 119 w 1372"/>
                <a:gd name="T85" fmla="*/ 1454 h 1475"/>
                <a:gd name="T86" fmla="*/ 70 w 1372"/>
                <a:gd name="T87" fmla="*/ 1475 h 1475"/>
                <a:gd name="T88" fmla="*/ 20 w 1372"/>
                <a:gd name="T89" fmla="*/ 1454 h 1475"/>
                <a:gd name="T90" fmla="*/ 0 w 1372"/>
                <a:gd name="T91" fmla="*/ 1404 h 1475"/>
                <a:gd name="T92" fmla="*/ 8 w 1372"/>
                <a:gd name="T93" fmla="*/ 1175 h 1475"/>
                <a:gd name="T94" fmla="*/ 49 w 1372"/>
                <a:gd name="T95" fmla="*/ 1102 h 1475"/>
                <a:gd name="T96" fmla="*/ 150 w 1372"/>
                <a:gd name="T97" fmla="*/ 1020 h 1475"/>
                <a:gd name="T98" fmla="*/ 266 w 1372"/>
                <a:gd name="T99" fmla="*/ 941 h 1475"/>
                <a:gd name="T100" fmla="*/ 363 w 1372"/>
                <a:gd name="T101" fmla="*/ 884 h 1475"/>
                <a:gd name="T102" fmla="*/ 413 w 1372"/>
                <a:gd name="T103" fmla="*/ 681 h 1475"/>
                <a:gd name="T104" fmla="*/ 369 w 1372"/>
                <a:gd name="T105" fmla="*/ 610 h 1475"/>
                <a:gd name="T106" fmla="*/ 361 w 1372"/>
                <a:gd name="T107" fmla="*/ 299 h 1475"/>
                <a:gd name="T108" fmla="*/ 388 w 1372"/>
                <a:gd name="T109" fmla="*/ 174 h 1475"/>
                <a:gd name="T110" fmla="*/ 464 w 1372"/>
                <a:gd name="T111" fmla="*/ 74 h 1475"/>
                <a:gd name="T112" fmla="*/ 573 w 1372"/>
                <a:gd name="T113" fmla="*/ 13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72" h="1475">
                  <a:moveTo>
                    <a:pt x="659" y="0"/>
                  </a:moveTo>
                  <a:lnTo>
                    <a:pt x="714" y="0"/>
                  </a:lnTo>
                  <a:lnTo>
                    <a:pt x="757" y="3"/>
                  </a:lnTo>
                  <a:lnTo>
                    <a:pt x="800" y="13"/>
                  </a:lnTo>
                  <a:lnTo>
                    <a:pt x="840" y="29"/>
                  </a:lnTo>
                  <a:lnTo>
                    <a:pt x="877" y="49"/>
                  </a:lnTo>
                  <a:lnTo>
                    <a:pt x="909" y="74"/>
                  </a:lnTo>
                  <a:lnTo>
                    <a:pt x="939" y="104"/>
                  </a:lnTo>
                  <a:lnTo>
                    <a:pt x="964" y="137"/>
                  </a:lnTo>
                  <a:lnTo>
                    <a:pt x="984" y="174"/>
                  </a:lnTo>
                  <a:lnTo>
                    <a:pt x="999" y="214"/>
                  </a:lnTo>
                  <a:lnTo>
                    <a:pt x="1008" y="255"/>
                  </a:lnTo>
                  <a:lnTo>
                    <a:pt x="1012" y="299"/>
                  </a:lnTo>
                  <a:lnTo>
                    <a:pt x="1012" y="553"/>
                  </a:lnTo>
                  <a:lnTo>
                    <a:pt x="1010" y="582"/>
                  </a:lnTo>
                  <a:lnTo>
                    <a:pt x="1003" y="609"/>
                  </a:lnTo>
                  <a:lnTo>
                    <a:pt x="993" y="635"/>
                  </a:lnTo>
                  <a:lnTo>
                    <a:pt x="979" y="659"/>
                  </a:lnTo>
                  <a:lnTo>
                    <a:pt x="961" y="681"/>
                  </a:lnTo>
                  <a:lnTo>
                    <a:pt x="961" y="858"/>
                  </a:lnTo>
                  <a:lnTo>
                    <a:pt x="983" y="869"/>
                  </a:lnTo>
                  <a:lnTo>
                    <a:pt x="1010" y="884"/>
                  </a:lnTo>
                  <a:lnTo>
                    <a:pt x="1039" y="901"/>
                  </a:lnTo>
                  <a:lnTo>
                    <a:pt x="1072" y="920"/>
                  </a:lnTo>
                  <a:lnTo>
                    <a:pt x="1107" y="941"/>
                  </a:lnTo>
                  <a:lnTo>
                    <a:pt x="1145" y="966"/>
                  </a:lnTo>
                  <a:lnTo>
                    <a:pt x="1182" y="992"/>
                  </a:lnTo>
                  <a:lnTo>
                    <a:pt x="1223" y="1020"/>
                  </a:lnTo>
                  <a:lnTo>
                    <a:pt x="1263" y="1050"/>
                  </a:lnTo>
                  <a:lnTo>
                    <a:pt x="1303" y="1082"/>
                  </a:lnTo>
                  <a:lnTo>
                    <a:pt x="1324" y="1101"/>
                  </a:lnTo>
                  <a:lnTo>
                    <a:pt x="1341" y="1123"/>
                  </a:lnTo>
                  <a:lnTo>
                    <a:pt x="1354" y="1147"/>
                  </a:lnTo>
                  <a:lnTo>
                    <a:pt x="1365" y="1174"/>
                  </a:lnTo>
                  <a:lnTo>
                    <a:pt x="1370" y="1202"/>
                  </a:lnTo>
                  <a:lnTo>
                    <a:pt x="1372" y="1231"/>
                  </a:lnTo>
                  <a:lnTo>
                    <a:pt x="1372" y="1404"/>
                  </a:lnTo>
                  <a:lnTo>
                    <a:pt x="1370" y="1424"/>
                  </a:lnTo>
                  <a:lnTo>
                    <a:pt x="1363" y="1440"/>
                  </a:lnTo>
                  <a:lnTo>
                    <a:pt x="1352" y="1454"/>
                  </a:lnTo>
                  <a:lnTo>
                    <a:pt x="1339" y="1466"/>
                  </a:lnTo>
                  <a:lnTo>
                    <a:pt x="1322" y="1472"/>
                  </a:lnTo>
                  <a:lnTo>
                    <a:pt x="1303" y="1475"/>
                  </a:lnTo>
                  <a:lnTo>
                    <a:pt x="1284" y="1472"/>
                  </a:lnTo>
                  <a:lnTo>
                    <a:pt x="1267" y="1466"/>
                  </a:lnTo>
                  <a:lnTo>
                    <a:pt x="1253" y="1454"/>
                  </a:lnTo>
                  <a:lnTo>
                    <a:pt x="1242" y="1440"/>
                  </a:lnTo>
                  <a:lnTo>
                    <a:pt x="1235" y="1424"/>
                  </a:lnTo>
                  <a:lnTo>
                    <a:pt x="1232" y="1404"/>
                  </a:lnTo>
                  <a:lnTo>
                    <a:pt x="1232" y="1231"/>
                  </a:lnTo>
                  <a:lnTo>
                    <a:pt x="1230" y="1215"/>
                  </a:lnTo>
                  <a:lnTo>
                    <a:pt x="1224" y="1201"/>
                  </a:lnTo>
                  <a:lnTo>
                    <a:pt x="1213" y="1190"/>
                  </a:lnTo>
                  <a:lnTo>
                    <a:pt x="1175" y="1160"/>
                  </a:lnTo>
                  <a:lnTo>
                    <a:pt x="1137" y="1132"/>
                  </a:lnTo>
                  <a:lnTo>
                    <a:pt x="1099" y="1105"/>
                  </a:lnTo>
                  <a:lnTo>
                    <a:pt x="1063" y="1081"/>
                  </a:lnTo>
                  <a:lnTo>
                    <a:pt x="1027" y="1059"/>
                  </a:lnTo>
                  <a:lnTo>
                    <a:pt x="995" y="1038"/>
                  </a:lnTo>
                  <a:lnTo>
                    <a:pt x="964" y="1020"/>
                  </a:lnTo>
                  <a:lnTo>
                    <a:pt x="937" y="1005"/>
                  </a:lnTo>
                  <a:lnTo>
                    <a:pt x="913" y="991"/>
                  </a:lnTo>
                  <a:lnTo>
                    <a:pt x="892" y="980"/>
                  </a:lnTo>
                  <a:lnTo>
                    <a:pt x="877" y="973"/>
                  </a:lnTo>
                  <a:lnTo>
                    <a:pt x="866" y="968"/>
                  </a:lnTo>
                  <a:lnTo>
                    <a:pt x="851" y="957"/>
                  </a:lnTo>
                  <a:lnTo>
                    <a:pt x="839" y="944"/>
                  </a:lnTo>
                  <a:lnTo>
                    <a:pt x="829" y="930"/>
                  </a:lnTo>
                  <a:lnTo>
                    <a:pt x="823" y="913"/>
                  </a:lnTo>
                  <a:lnTo>
                    <a:pt x="821" y="894"/>
                  </a:lnTo>
                  <a:lnTo>
                    <a:pt x="821" y="649"/>
                  </a:lnTo>
                  <a:lnTo>
                    <a:pt x="823" y="631"/>
                  </a:lnTo>
                  <a:lnTo>
                    <a:pt x="829" y="616"/>
                  </a:lnTo>
                  <a:lnTo>
                    <a:pt x="839" y="602"/>
                  </a:lnTo>
                  <a:lnTo>
                    <a:pt x="852" y="591"/>
                  </a:lnTo>
                  <a:lnTo>
                    <a:pt x="863" y="581"/>
                  </a:lnTo>
                  <a:lnTo>
                    <a:pt x="869" y="568"/>
                  </a:lnTo>
                  <a:lnTo>
                    <a:pt x="871" y="554"/>
                  </a:lnTo>
                  <a:lnTo>
                    <a:pt x="871" y="299"/>
                  </a:lnTo>
                  <a:lnTo>
                    <a:pt x="868" y="268"/>
                  </a:lnTo>
                  <a:lnTo>
                    <a:pt x="860" y="238"/>
                  </a:lnTo>
                  <a:lnTo>
                    <a:pt x="845" y="211"/>
                  </a:lnTo>
                  <a:lnTo>
                    <a:pt x="826" y="187"/>
                  </a:lnTo>
                  <a:lnTo>
                    <a:pt x="802" y="168"/>
                  </a:lnTo>
                  <a:lnTo>
                    <a:pt x="775" y="153"/>
                  </a:lnTo>
                  <a:lnTo>
                    <a:pt x="746" y="144"/>
                  </a:lnTo>
                  <a:lnTo>
                    <a:pt x="714" y="141"/>
                  </a:lnTo>
                  <a:lnTo>
                    <a:pt x="659" y="141"/>
                  </a:lnTo>
                  <a:lnTo>
                    <a:pt x="628" y="144"/>
                  </a:lnTo>
                  <a:lnTo>
                    <a:pt x="598" y="153"/>
                  </a:lnTo>
                  <a:lnTo>
                    <a:pt x="571" y="168"/>
                  </a:lnTo>
                  <a:lnTo>
                    <a:pt x="548" y="187"/>
                  </a:lnTo>
                  <a:lnTo>
                    <a:pt x="529" y="211"/>
                  </a:lnTo>
                  <a:lnTo>
                    <a:pt x="514" y="238"/>
                  </a:lnTo>
                  <a:lnTo>
                    <a:pt x="504" y="268"/>
                  </a:lnTo>
                  <a:lnTo>
                    <a:pt x="501" y="299"/>
                  </a:lnTo>
                  <a:lnTo>
                    <a:pt x="501" y="554"/>
                  </a:lnTo>
                  <a:lnTo>
                    <a:pt x="503" y="568"/>
                  </a:lnTo>
                  <a:lnTo>
                    <a:pt x="511" y="581"/>
                  </a:lnTo>
                  <a:lnTo>
                    <a:pt x="521" y="591"/>
                  </a:lnTo>
                  <a:lnTo>
                    <a:pt x="534" y="602"/>
                  </a:lnTo>
                  <a:lnTo>
                    <a:pt x="544" y="616"/>
                  </a:lnTo>
                  <a:lnTo>
                    <a:pt x="550" y="631"/>
                  </a:lnTo>
                  <a:lnTo>
                    <a:pt x="553" y="649"/>
                  </a:lnTo>
                  <a:lnTo>
                    <a:pt x="553" y="894"/>
                  </a:lnTo>
                  <a:lnTo>
                    <a:pt x="550" y="912"/>
                  </a:lnTo>
                  <a:lnTo>
                    <a:pt x="544" y="930"/>
                  </a:lnTo>
                  <a:lnTo>
                    <a:pt x="535" y="944"/>
                  </a:lnTo>
                  <a:lnTo>
                    <a:pt x="521" y="957"/>
                  </a:lnTo>
                  <a:lnTo>
                    <a:pt x="507" y="968"/>
                  </a:lnTo>
                  <a:lnTo>
                    <a:pt x="496" y="973"/>
                  </a:lnTo>
                  <a:lnTo>
                    <a:pt x="480" y="980"/>
                  </a:lnTo>
                  <a:lnTo>
                    <a:pt x="460" y="991"/>
                  </a:lnTo>
                  <a:lnTo>
                    <a:pt x="436" y="1005"/>
                  </a:lnTo>
                  <a:lnTo>
                    <a:pt x="408" y="1020"/>
                  </a:lnTo>
                  <a:lnTo>
                    <a:pt x="378" y="1038"/>
                  </a:lnTo>
                  <a:lnTo>
                    <a:pt x="344" y="1059"/>
                  </a:lnTo>
                  <a:lnTo>
                    <a:pt x="309" y="1081"/>
                  </a:lnTo>
                  <a:lnTo>
                    <a:pt x="273" y="1105"/>
                  </a:lnTo>
                  <a:lnTo>
                    <a:pt x="235" y="1132"/>
                  </a:lnTo>
                  <a:lnTo>
                    <a:pt x="198" y="1160"/>
                  </a:lnTo>
                  <a:lnTo>
                    <a:pt x="160" y="1190"/>
                  </a:lnTo>
                  <a:lnTo>
                    <a:pt x="149" y="1201"/>
                  </a:lnTo>
                  <a:lnTo>
                    <a:pt x="143" y="1215"/>
                  </a:lnTo>
                  <a:lnTo>
                    <a:pt x="141" y="1231"/>
                  </a:lnTo>
                  <a:lnTo>
                    <a:pt x="141" y="1404"/>
                  </a:lnTo>
                  <a:lnTo>
                    <a:pt x="137" y="1424"/>
                  </a:lnTo>
                  <a:lnTo>
                    <a:pt x="131" y="1440"/>
                  </a:lnTo>
                  <a:lnTo>
                    <a:pt x="119" y="1454"/>
                  </a:lnTo>
                  <a:lnTo>
                    <a:pt x="106" y="1466"/>
                  </a:lnTo>
                  <a:lnTo>
                    <a:pt x="89" y="1472"/>
                  </a:lnTo>
                  <a:lnTo>
                    <a:pt x="70" y="1475"/>
                  </a:lnTo>
                  <a:lnTo>
                    <a:pt x="51" y="1472"/>
                  </a:lnTo>
                  <a:lnTo>
                    <a:pt x="34" y="1466"/>
                  </a:lnTo>
                  <a:lnTo>
                    <a:pt x="20" y="1454"/>
                  </a:lnTo>
                  <a:lnTo>
                    <a:pt x="10" y="1440"/>
                  </a:lnTo>
                  <a:lnTo>
                    <a:pt x="2" y="1424"/>
                  </a:lnTo>
                  <a:lnTo>
                    <a:pt x="0" y="1404"/>
                  </a:lnTo>
                  <a:lnTo>
                    <a:pt x="0" y="1231"/>
                  </a:lnTo>
                  <a:lnTo>
                    <a:pt x="2" y="1202"/>
                  </a:lnTo>
                  <a:lnTo>
                    <a:pt x="8" y="1175"/>
                  </a:lnTo>
                  <a:lnTo>
                    <a:pt x="18" y="1149"/>
                  </a:lnTo>
                  <a:lnTo>
                    <a:pt x="32" y="1124"/>
                  </a:lnTo>
                  <a:lnTo>
                    <a:pt x="49" y="1102"/>
                  </a:lnTo>
                  <a:lnTo>
                    <a:pt x="70" y="1082"/>
                  </a:lnTo>
                  <a:lnTo>
                    <a:pt x="110" y="1050"/>
                  </a:lnTo>
                  <a:lnTo>
                    <a:pt x="150" y="1020"/>
                  </a:lnTo>
                  <a:lnTo>
                    <a:pt x="190" y="992"/>
                  </a:lnTo>
                  <a:lnTo>
                    <a:pt x="228" y="966"/>
                  </a:lnTo>
                  <a:lnTo>
                    <a:pt x="266" y="941"/>
                  </a:lnTo>
                  <a:lnTo>
                    <a:pt x="301" y="920"/>
                  </a:lnTo>
                  <a:lnTo>
                    <a:pt x="334" y="901"/>
                  </a:lnTo>
                  <a:lnTo>
                    <a:pt x="363" y="884"/>
                  </a:lnTo>
                  <a:lnTo>
                    <a:pt x="389" y="869"/>
                  </a:lnTo>
                  <a:lnTo>
                    <a:pt x="413" y="858"/>
                  </a:lnTo>
                  <a:lnTo>
                    <a:pt x="413" y="681"/>
                  </a:lnTo>
                  <a:lnTo>
                    <a:pt x="395" y="660"/>
                  </a:lnTo>
                  <a:lnTo>
                    <a:pt x="380" y="636"/>
                  </a:lnTo>
                  <a:lnTo>
                    <a:pt x="369" y="610"/>
                  </a:lnTo>
                  <a:lnTo>
                    <a:pt x="363" y="583"/>
                  </a:lnTo>
                  <a:lnTo>
                    <a:pt x="361" y="554"/>
                  </a:lnTo>
                  <a:lnTo>
                    <a:pt x="361" y="299"/>
                  </a:lnTo>
                  <a:lnTo>
                    <a:pt x="364" y="255"/>
                  </a:lnTo>
                  <a:lnTo>
                    <a:pt x="374" y="214"/>
                  </a:lnTo>
                  <a:lnTo>
                    <a:pt x="388" y="174"/>
                  </a:lnTo>
                  <a:lnTo>
                    <a:pt x="409" y="137"/>
                  </a:lnTo>
                  <a:lnTo>
                    <a:pt x="435" y="104"/>
                  </a:lnTo>
                  <a:lnTo>
                    <a:pt x="464" y="74"/>
                  </a:lnTo>
                  <a:lnTo>
                    <a:pt x="497" y="49"/>
                  </a:lnTo>
                  <a:lnTo>
                    <a:pt x="534" y="29"/>
                  </a:lnTo>
                  <a:lnTo>
                    <a:pt x="573" y="13"/>
                  </a:lnTo>
                  <a:lnTo>
                    <a:pt x="615" y="3"/>
                  </a:lnTo>
                  <a:lnTo>
                    <a:pt x="6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310"/>
            <p:cNvSpPr>
              <a:spLocks/>
            </p:cNvSpPr>
            <p:nvPr/>
          </p:nvSpPr>
          <p:spPr bwMode="auto">
            <a:xfrm>
              <a:off x="7562850" y="4521200"/>
              <a:ext cx="217488" cy="233362"/>
            </a:xfrm>
            <a:custGeom>
              <a:avLst/>
              <a:gdLst>
                <a:gd name="T0" fmla="*/ 757 w 1372"/>
                <a:gd name="T1" fmla="*/ 5 h 1477"/>
                <a:gd name="T2" fmla="*/ 875 w 1372"/>
                <a:gd name="T3" fmla="*/ 49 h 1477"/>
                <a:gd name="T4" fmla="*/ 962 w 1372"/>
                <a:gd name="T5" fmla="*/ 137 h 1477"/>
                <a:gd name="T6" fmla="*/ 1008 w 1372"/>
                <a:gd name="T7" fmla="*/ 256 h 1477"/>
                <a:gd name="T8" fmla="*/ 1009 w 1372"/>
                <a:gd name="T9" fmla="*/ 583 h 1477"/>
                <a:gd name="T10" fmla="*/ 978 w 1372"/>
                <a:gd name="T11" fmla="*/ 660 h 1477"/>
                <a:gd name="T12" fmla="*/ 982 w 1372"/>
                <a:gd name="T13" fmla="*/ 871 h 1477"/>
                <a:gd name="T14" fmla="*/ 1071 w 1372"/>
                <a:gd name="T15" fmla="*/ 921 h 1477"/>
                <a:gd name="T16" fmla="*/ 1182 w 1372"/>
                <a:gd name="T17" fmla="*/ 992 h 1477"/>
                <a:gd name="T18" fmla="*/ 1301 w 1372"/>
                <a:gd name="T19" fmla="*/ 1083 h 1477"/>
                <a:gd name="T20" fmla="*/ 1354 w 1372"/>
                <a:gd name="T21" fmla="*/ 1149 h 1477"/>
                <a:gd name="T22" fmla="*/ 1372 w 1372"/>
                <a:gd name="T23" fmla="*/ 1232 h 1477"/>
                <a:gd name="T24" fmla="*/ 1362 w 1372"/>
                <a:gd name="T25" fmla="*/ 1442 h 1477"/>
                <a:gd name="T26" fmla="*/ 1320 w 1372"/>
                <a:gd name="T27" fmla="*/ 1473 h 1477"/>
                <a:gd name="T28" fmla="*/ 1266 w 1372"/>
                <a:gd name="T29" fmla="*/ 1467 h 1477"/>
                <a:gd name="T30" fmla="*/ 1233 w 1372"/>
                <a:gd name="T31" fmla="*/ 1425 h 1477"/>
                <a:gd name="T32" fmla="*/ 1229 w 1372"/>
                <a:gd name="T33" fmla="*/ 1216 h 1477"/>
                <a:gd name="T34" fmla="*/ 1174 w 1372"/>
                <a:gd name="T35" fmla="*/ 1161 h 1477"/>
                <a:gd name="T36" fmla="*/ 1062 w 1372"/>
                <a:gd name="T37" fmla="*/ 1082 h 1477"/>
                <a:gd name="T38" fmla="*/ 962 w 1372"/>
                <a:gd name="T39" fmla="*/ 1021 h 1477"/>
                <a:gd name="T40" fmla="*/ 891 w 1372"/>
                <a:gd name="T41" fmla="*/ 982 h 1477"/>
                <a:gd name="T42" fmla="*/ 850 w 1372"/>
                <a:gd name="T43" fmla="*/ 958 h 1477"/>
                <a:gd name="T44" fmla="*/ 822 w 1372"/>
                <a:gd name="T45" fmla="*/ 914 h 1477"/>
                <a:gd name="T46" fmla="*/ 822 w 1372"/>
                <a:gd name="T47" fmla="*/ 633 h 1477"/>
                <a:gd name="T48" fmla="*/ 851 w 1372"/>
                <a:gd name="T49" fmla="*/ 591 h 1477"/>
                <a:gd name="T50" fmla="*/ 871 w 1372"/>
                <a:gd name="T51" fmla="*/ 554 h 1477"/>
                <a:gd name="T52" fmla="*/ 858 w 1372"/>
                <a:gd name="T53" fmla="*/ 239 h 1477"/>
                <a:gd name="T54" fmla="*/ 801 w 1372"/>
                <a:gd name="T55" fmla="*/ 169 h 1477"/>
                <a:gd name="T56" fmla="*/ 713 w 1372"/>
                <a:gd name="T57" fmla="*/ 142 h 1477"/>
                <a:gd name="T58" fmla="*/ 597 w 1372"/>
                <a:gd name="T59" fmla="*/ 155 h 1477"/>
                <a:gd name="T60" fmla="*/ 527 w 1372"/>
                <a:gd name="T61" fmla="*/ 212 h 1477"/>
                <a:gd name="T62" fmla="*/ 501 w 1372"/>
                <a:gd name="T63" fmla="*/ 301 h 1477"/>
                <a:gd name="T64" fmla="*/ 510 w 1372"/>
                <a:gd name="T65" fmla="*/ 582 h 1477"/>
                <a:gd name="T66" fmla="*/ 543 w 1372"/>
                <a:gd name="T67" fmla="*/ 617 h 1477"/>
                <a:gd name="T68" fmla="*/ 551 w 1372"/>
                <a:gd name="T69" fmla="*/ 895 h 1477"/>
                <a:gd name="T70" fmla="*/ 534 w 1372"/>
                <a:gd name="T71" fmla="*/ 946 h 1477"/>
                <a:gd name="T72" fmla="*/ 495 w 1372"/>
                <a:gd name="T73" fmla="*/ 973 h 1477"/>
                <a:gd name="T74" fmla="*/ 435 w 1372"/>
                <a:gd name="T75" fmla="*/ 1005 h 1477"/>
                <a:gd name="T76" fmla="*/ 344 w 1372"/>
                <a:gd name="T77" fmla="*/ 1059 h 1477"/>
                <a:gd name="T78" fmla="*/ 235 w 1372"/>
                <a:gd name="T79" fmla="*/ 1133 h 1477"/>
                <a:gd name="T80" fmla="*/ 148 w 1372"/>
                <a:gd name="T81" fmla="*/ 1203 h 1477"/>
                <a:gd name="T82" fmla="*/ 140 w 1372"/>
                <a:gd name="T83" fmla="*/ 1406 h 1477"/>
                <a:gd name="T84" fmla="*/ 119 w 1372"/>
                <a:gd name="T85" fmla="*/ 1455 h 1477"/>
                <a:gd name="T86" fmla="*/ 69 w 1372"/>
                <a:gd name="T87" fmla="*/ 1477 h 1477"/>
                <a:gd name="T88" fmla="*/ 20 w 1372"/>
                <a:gd name="T89" fmla="*/ 1455 h 1477"/>
                <a:gd name="T90" fmla="*/ 0 w 1372"/>
                <a:gd name="T91" fmla="*/ 1406 h 1477"/>
                <a:gd name="T92" fmla="*/ 8 w 1372"/>
                <a:gd name="T93" fmla="*/ 1175 h 1477"/>
                <a:gd name="T94" fmla="*/ 49 w 1372"/>
                <a:gd name="T95" fmla="*/ 1102 h 1477"/>
                <a:gd name="T96" fmla="*/ 149 w 1372"/>
                <a:gd name="T97" fmla="*/ 1021 h 1477"/>
                <a:gd name="T98" fmla="*/ 265 w 1372"/>
                <a:gd name="T99" fmla="*/ 943 h 1477"/>
                <a:gd name="T100" fmla="*/ 362 w 1372"/>
                <a:gd name="T101" fmla="*/ 885 h 1477"/>
                <a:gd name="T102" fmla="*/ 411 w 1372"/>
                <a:gd name="T103" fmla="*/ 682 h 1477"/>
                <a:gd name="T104" fmla="*/ 369 w 1372"/>
                <a:gd name="T105" fmla="*/ 610 h 1477"/>
                <a:gd name="T106" fmla="*/ 360 w 1372"/>
                <a:gd name="T107" fmla="*/ 300 h 1477"/>
                <a:gd name="T108" fmla="*/ 388 w 1372"/>
                <a:gd name="T109" fmla="*/ 174 h 1477"/>
                <a:gd name="T110" fmla="*/ 463 w 1372"/>
                <a:gd name="T111" fmla="*/ 74 h 1477"/>
                <a:gd name="T112" fmla="*/ 572 w 1372"/>
                <a:gd name="T113" fmla="*/ 13 h 1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72" h="1477">
                  <a:moveTo>
                    <a:pt x="659" y="0"/>
                  </a:moveTo>
                  <a:lnTo>
                    <a:pt x="713" y="0"/>
                  </a:lnTo>
                  <a:lnTo>
                    <a:pt x="757" y="5"/>
                  </a:lnTo>
                  <a:lnTo>
                    <a:pt x="799" y="13"/>
                  </a:lnTo>
                  <a:lnTo>
                    <a:pt x="838" y="29"/>
                  </a:lnTo>
                  <a:lnTo>
                    <a:pt x="875" y="49"/>
                  </a:lnTo>
                  <a:lnTo>
                    <a:pt x="909" y="74"/>
                  </a:lnTo>
                  <a:lnTo>
                    <a:pt x="938" y="104"/>
                  </a:lnTo>
                  <a:lnTo>
                    <a:pt x="962" y="137"/>
                  </a:lnTo>
                  <a:lnTo>
                    <a:pt x="984" y="174"/>
                  </a:lnTo>
                  <a:lnTo>
                    <a:pt x="998" y="214"/>
                  </a:lnTo>
                  <a:lnTo>
                    <a:pt x="1008" y="256"/>
                  </a:lnTo>
                  <a:lnTo>
                    <a:pt x="1011" y="300"/>
                  </a:lnTo>
                  <a:lnTo>
                    <a:pt x="1011" y="554"/>
                  </a:lnTo>
                  <a:lnTo>
                    <a:pt x="1009" y="583"/>
                  </a:lnTo>
                  <a:lnTo>
                    <a:pt x="1003" y="610"/>
                  </a:lnTo>
                  <a:lnTo>
                    <a:pt x="992" y="636"/>
                  </a:lnTo>
                  <a:lnTo>
                    <a:pt x="978" y="660"/>
                  </a:lnTo>
                  <a:lnTo>
                    <a:pt x="960" y="682"/>
                  </a:lnTo>
                  <a:lnTo>
                    <a:pt x="960" y="859"/>
                  </a:lnTo>
                  <a:lnTo>
                    <a:pt x="982" y="871"/>
                  </a:lnTo>
                  <a:lnTo>
                    <a:pt x="1008" y="885"/>
                  </a:lnTo>
                  <a:lnTo>
                    <a:pt x="1038" y="902"/>
                  </a:lnTo>
                  <a:lnTo>
                    <a:pt x="1071" y="921"/>
                  </a:lnTo>
                  <a:lnTo>
                    <a:pt x="1106" y="943"/>
                  </a:lnTo>
                  <a:lnTo>
                    <a:pt x="1143" y="967"/>
                  </a:lnTo>
                  <a:lnTo>
                    <a:pt x="1182" y="992"/>
                  </a:lnTo>
                  <a:lnTo>
                    <a:pt x="1221" y="1021"/>
                  </a:lnTo>
                  <a:lnTo>
                    <a:pt x="1261" y="1050"/>
                  </a:lnTo>
                  <a:lnTo>
                    <a:pt x="1301" y="1083"/>
                  </a:lnTo>
                  <a:lnTo>
                    <a:pt x="1322" y="1102"/>
                  </a:lnTo>
                  <a:lnTo>
                    <a:pt x="1339" y="1124"/>
                  </a:lnTo>
                  <a:lnTo>
                    <a:pt x="1354" y="1149"/>
                  </a:lnTo>
                  <a:lnTo>
                    <a:pt x="1363" y="1175"/>
                  </a:lnTo>
                  <a:lnTo>
                    <a:pt x="1370" y="1203"/>
                  </a:lnTo>
                  <a:lnTo>
                    <a:pt x="1372" y="1232"/>
                  </a:lnTo>
                  <a:lnTo>
                    <a:pt x="1372" y="1406"/>
                  </a:lnTo>
                  <a:lnTo>
                    <a:pt x="1370" y="1425"/>
                  </a:lnTo>
                  <a:lnTo>
                    <a:pt x="1362" y="1442"/>
                  </a:lnTo>
                  <a:lnTo>
                    <a:pt x="1352" y="1455"/>
                  </a:lnTo>
                  <a:lnTo>
                    <a:pt x="1337" y="1467"/>
                  </a:lnTo>
                  <a:lnTo>
                    <a:pt x="1320" y="1473"/>
                  </a:lnTo>
                  <a:lnTo>
                    <a:pt x="1301" y="1477"/>
                  </a:lnTo>
                  <a:lnTo>
                    <a:pt x="1283" y="1473"/>
                  </a:lnTo>
                  <a:lnTo>
                    <a:pt x="1266" y="1467"/>
                  </a:lnTo>
                  <a:lnTo>
                    <a:pt x="1252" y="1455"/>
                  </a:lnTo>
                  <a:lnTo>
                    <a:pt x="1241" y="1442"/>
                  </a:lnTo>
                  <a:lnTo>
                    <a:pt x="1233" y="1425"/>
                  </a:lnTo>
                  <a:lnTo>
                    <a:pt x="1231" y="1406"/>
                  </a:lnTo>
                  <a:lnTo>
                    <a:pt x="1231" y="1232"/>
                  </a:lnTo>
                  <a:lnTo>
                    <a:pt x="1229" y="1216"/>
                  </a:lnTo>
                  <a:lnTo>
                    <a:pt x="1223" y="1203"/>
                  </a:lnTo>
                  <a:lnTo>
                    <a:pt x="1212" y="1191"/>
                  </a:lnTo>
                  <a:lnTo>
                    <a:pt x="1174" y="1161"/>
                  </a:lnTo>
                  <a:lnTo>
                    <a:pt x="1136" y="1133"/>
                  </a:lnTo>
                  <a:lnTo>
                    <a:pt x="1098" y="1106"/>
                  </a:lnTo>
                  <a:lnTo>
                    <a:pt x="1062" y="1082"/>
                  </a:lnTo>
                  <a:lnTo>
                    <a:pt x="1027" y="1059"/>
                  </a:lnTo>
                  <a:lnTo>
                    <a:pt x="993" y="1039"/>
                  </a:lnTo>
                  <a:lnTo>
                    <a:pt x="962" y="1021"/>
                  </a:lnTo>
                  <a:lnTo>
                    <a:pt x="935" y="1006"/>
                  </a:lnTo>
                  <a:lnTo>
                    <a:pt x="911" y="992"/>
                  </a:lnTo>
                  <a:lnTo>
                    <a:pt x="891" y="982"/>
                  </a:lnTo>
                  <a:lnTo>
                    <a:pt x="876" y="973"/>
                  </a:lnTo>
                  <a:lnTo>
                    <a:pt x="865" y="968"/>
                  </a:lnTo>
                  <a:lnTo>
                    <a:pt x="850" y="958"/>
                  </a:lnTo>
                  <a:lnTo>
                    <a:pt x="837" y="946"/>
                  </a:lnTo>
                  <a:lnTo>
                    <a:pt x="827" y="931"/>
                  </a:lnTo>
                  <a:lnTo>
                    <a:pt x="822" y="914"/>
                  </a:lnTo>
                  <a:lnTo>
                    <a:pt x="820" y="895"/>
                  </a:lnTo>
                  <a:lnTo>
                    <a:pt x="820" y="650"/>
                  </a:lnTo>
                  <a:lnTo>
                    <a:pt x="822" y="633"/>
                  </a:lnTo>
                  <a:lnTo>
                    <a:pt x="827" y="617"/>
                  </a:lnTo>
                  <a:lnTo>
                    <a:pt x="838" y="603"/>
                  </a:lnTo>
                  <a:lnTo>
                    <a:pt x="851" y="591"/>
                  </a:lnTo>
                  <a:lnTo>
                    <a:pt x="861" y="582"/>
                  </a:lnTo>
                  <a:lnTo>
                    <a:pt x="869" y="569"/>
                  </a:lnTo>
                  <a:lnTo>
                    <a:pt x="871" y="554"/>
                  </a:lnTo>
                  <a:lnTo>
                    <a:pt x="871" y="301"/>
                  </a:lnTo>
                  <a:lnTo>
                    <a:pt x="868" y="269"/>
                  </a:lnTo>
                  <a:lnTo>
                    <a:pt x="858" y="239"/>
                  </a:lnTo>
                  <a:lnTo>
                    <a:pt x="843" y="212"/>
                  </a:lnTo>
                  <a:lnTo>
                    <a:pt x="824" y="189"/>
                  </a:lnTo>
                  <a:lnTo>
                    <a:pt x="801" y="169"/>
                  </a:lnTo>
                  <a:lnTo>
                    <a:pt x="774" y="155"/>
                  </a:lnTo>
                  <a:lnTo>
                    <a:pt x="744" y="145"/>
                  </a:lnTo>
                  <a:lnTo>
                    <a:pt x="713" y="142"/>
                  </a:lnTo>
                  <a:lnTo>
                    <a:pt x="659" y="142"/>
                  </a:lnTo>
                  <a:lnTo>
                    <a:pt x="626" y="145"/>
                  </a:lnTo>
                  <a:lnTo>
                    <a:pt x="597" y="155"/>
                  </a:lnTo>
                  <a:lnTo>
                    <a:pt x="570" y="169"/>
                  </a:lnTo>
                  <a:lnTo>
                    <a:pt x="547" y="189"/>
                  </a:lnTo>
                  <a:lnTo>
                    <a:pt x="527" y="212"/>
                  </a:lnTo>
                  <a:lnTo>
                    <a:pt x="512" y="239"/>
                  </a:lnTo>
                  <a:lnTo>
                    <a:pt x="504" y="269"/>
                  </a:lnTo>
                  <a:lnTo>
                    <a:pt x="501" y="301"/>
                  </a:lnTo>
                  <a:lnTo>
                    <a:pt x="501" y="554"/>
                  </a:lnTo>
                  <a:lnTo>
                    <a:pt x="503" y="569"/>
                  </a:lnTo>
                  <a:lnTo>
                    <a:pt x="510" y="582"/>
                  </a:lnTo>
                  <a:lnTo>
                    <a:pt x="520" y="591"/>
                  </a:lnTo>
                  <a:lnTo>
                    <a:pt x="533" y="603"/>
                  </a:lnTo>
                  <a:lnTo>
                    <a:pt x="543" y="617"/>
                  </a:lnTo>
                  <a:lnTo>
                    <a:pt x="549" y="633"/>
                  </a:lnTo>
                  <a:lnTo>
                    <a:pt x="551" y="650"/>
                  </a:lnTo>
                  <a:lnTo>
                    <a:pt x="551" y="895"/>
                  </a:lnTo>
                  <a:lnTo>
                    <a:pt x="549" y="913"/>
                  </a:lnTo>
                  <a:lnTo>
                    <a:pt x="543" y="930"/>
                  </a:lnTo>
                  <a:lnTo>
                    <a:pt x="534" y="946"/>
                  </a:lnTo>
                  <a:lnTo>
                    <a:pt x="522" y="958"/>
                  </a:lnTo>
                  <a:lnTo>
                    <a:pt x="506" y="968"/>
                  </a:lnTo>
                  <a:lnTo>
                    <a:pt x="495" y="973"/>
                  </a:lnTo>
                  <a:lnTo>
                    <a:pt x="479" y="982"/>
                  </a:lnTo>
                  <a:lnTo>
                    <a:pt x="459" y="992"/>
                  </a:lnTo>
                  <a:lnTo>
                    <a:pt x="435" y="1005"/>
                  </a:lnTo>
                  <a:lnTo>
                    <a:pt x="408" y="1021"/>
                  </a:lnTo>
                  <a:lnTo>
                    <a:pt x="377" y="1039"/>
                  </a:lnTo>
                  <a:lnTo>
                    <a:pt x="344" y="1059"/>
                  </a:lnTo>
                  <a:lnTo>
                    <a:pt x="309" y="1081"/>
                  </a:lnTo>
                  <a:lnTo>
                    <a:pt x="273" y="1105"/>
                  </a:lnTo>
                  <a:lnTo>
                    <a:pt x="235" y="1133"/>
                  </a:lnTo>
                  <a:lnTo>
                    <a:pt x="197" y="1161"/>
                  </a:lnTo>
                  <a:lnTo>
                    <a:pt x="159" y="1191"/>
                  </a:lnTo>
                  <a:lnTo>
                    <a:pt x="148" y="1203"/>
                  </a:lnTo>
                  <a:lnTo>
                    <a:pt x="142" y="1216"/>
                  </a:lnTo>
                  <a:lnTo>
                    <a:pt x="140" y="1232"/>
                  </a:lnTo>
                  <a:lnTo>
                    <a:pt x="140" y="1406"/>
                  </a:lnTo>
                  <a:lnTo>
                    <a:pt x="137" y="1425"/>
                  </a:lnTo>
                  <a:lnTo>
                    <a:pt x="130" y="1442"/>
                  </a:lnTo>
                  <a:lnTo>
                    <a:pt x="119" y="1455"/>
                  </a:lnTo>
                  <a:lnTo>
                    <a:pt x="105" y="1467"/>
                  </a:lnTo>
                  <a:lnTo>
                    <a:pt x="88" y="1473"/>
                  </a:lnTo>
                  <a:lnTo>
                    <a:pt x="69" y="1477"/>
                  </a:lnTo>
                  <a:lnTo>
                    <a:pt x="51" y="1473"/>
                  </a:lnTo>
                  <a:lnTo>
                    <a:pt x="34" y="1467"/>
                  </a:lnTo>
                  <a:lnTo>
                    <a:pt x="20" y="1455"/>
                  </a:lnTo>
                  <a:lnTo>
                    <a:pt x="9" y="1442"/>
                  </a:lnTo>
                  <a:lnTo>
                    <a:pt x="2" y="1425"/>
                  </a:lnTo>
                  <a:lnTo>
                    <a:pt x="0" y="1406"/>
                  </a:lnTo>
                  <a:lnTo>
                    <a:pt x="0" y="1232"/>
                  </a:lnTo>
                  <a:lnTo>
                    <a:pt x="2" y="1203"/>
                  </a:lnTo>
                  <a:lnTo>
                    <a:pt x="8" y="1175"/>
                  </a:lnTo>
                  <a:lnTo>
                    <a:pt x="18" y="1149"/>
                  </a:lnTo>
                  <a:lnTo>
                    <a:pt x="31" y="1124"/>
                  </a:lnTo>
                  <a:lnTo>
                    <a:pt x="49" y="1102"/>
                  </a:lnTo>
                  <a:lnTo>
                    <a:pt x="69" y="1083"/>
                  </a:lnTo>
                  <a:lnTo>
                    <a:pt x="109" y="1050"/>
                  </a:lnTo>
                  <a:lnTo>
                    <a:pt x="149" y="1021"/>
                  </a:lnTo>
                  <a:lnTo>
                    <a:pt x="189" y="992"/>
                  </a:lnTo>
                  <a:lnTo>
                    <a:pt x="228" y="967"/>
                  </a:lnTo>
                  <a:lnTo>
                    <a:pt x="265" y="943"/>
                  </a:lnTo>
                  <a:lnTo>
                    <a:pt x="300" y="921"/>
                  </a:lnTo>
                  <a:lnTo>
                    <a:pt x="333" y="902"/>
                  </a:lnTo>
                  <a:lnTo>
                    <a:pt x="362" y="885"/>
                  </a:lnTo>
                  <a:lnTo>
                    <a:pt x="389" y="871"/>
                  </a:lnTo>
                  <a:lnTo>
                    <a:pt x="411" y="859"/>
                  </a:lnTo>
                  <a:lnTo>
                    <a:pt x="411" y="682"/>
                  </a:lnTo>
                  <a:lnTo>
                    <a:pt x="393" y="660"/>
                  </a:lnTo>
                  <a:lnTo>
                    <a:pt x="379" y="636"/>
                  </a:lnTo>
                  <a:lnTo>
                    <a:pt x="369" y="610"/>
                  </a:lnTo>
                  <a:lnTo>
                    <a:pt x="362" y="583"/>
                  </a:lnTo>
                  <a:lnTo>
                    <a:pt x="360" y="554"/>
                  </a:lnTo>
                  <a:lnTo>
                    <a:pt x="360" y="300"/>
                  </a:lnTo>
                  <a:lnTo>
                    <a:pt x="363" y="256"/>
                  </a:lnTo>
                  <a:lnTo>
                    <a:pt x="373" y="214"/>
                  </a:lnTo>
                  <a:lnTo>
                    <a:pt x="388" y="174"/>
                  </a:lnTo>
                  <a:lnTo>
                    <a:pt x="408" y="137"/>
                  </a:lnTo>
                  <a:lnTo>
                    <a:pt x="433" y="104"/>
                  </a:lnTo>
                  <a:lnTo>
                    <a:pt x="463" y="74"/>
                  </a:lnTo>
                  <a:lnTo>
                    <a:pt x="496" y="49"/>
                  </a:lnTo>
                  <a:lnTo>
                    <a:pt x="532" y="29"/>
                  </a:lnTo>
                  <a:lnTo>
                    <a:pt x="572" y="13"/>
                  </a:lnTo>
                  <a:lnTo>
                    <a:pt x="614" y="5"/>
                  </a:lnTo>
                  <a:lnTo>
                    <a:pt x="6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311"/>
            <p:cNvSpPr>
              <a:spLocks/>
            </p:cNvSpPr>
            <p:nvPr/>
          </p:nvSpPr>
          <p:spPr bwMode="auto">
            <a:xfrm>
              <a:off x="7229475" y="4521200"/>
              <a:ext cx="217488" cy="233362"/>
            </a:xfrm>
            <a:custGeom>
              <a:avLst/>
              <a:gdLst>
                <a:gd name="T0" fmla="*/ 757 w 1372"/>
                <a:gd name="T1" fmla="*/ 5 h 1477"/>
                <a:gd name="T2" fmla="*/ 875 w 1372"/>
                <a:gd name="T3" fmla="*/ 49 h 1477"/>
                <a:gd name="T4" fmla="*/ 964 w 1372"/>
                <a:gd name="T5" fmla="*/ 137 h 1477"/>
                <a:gd name="T6" fmla="*/ 1008 w 1372"/>
                <a:gd name="T7" fmla="*/ 256 h 1477"/>
                <a:gd name="T8" fmla="*/ 1009 w 1372"/>
                <a:gd name="T9" fmla="*/ 583 h 1477"/>
                <a:gd name="T10" fmla="*/ 979 w 1372"/>
                <a:gd name="T11" fmla="*/ 660 h 1477"/>
                <a:gd name="T12" fmla="*/ 983 w 1372"/>
                <a:gd name="T13" fmla="*/ 871 h 1477"/>
                <a:gd name="T14" fmla="*/ 1071 w 1372"/>
                <a:gd name="T15" fmla="*/ 921 h 1477"/>
                <a:gd name="T16" fmla="*/ 1182 w 1372"/>
                <a:gd name="T17" fmla="*/ 992 h 1477"/>
                <a:gd name="T18" fmla="*/ 1302 w 1372"/>
                <a:gd name="T19" fmla="*/ 1083 h 1477"/>
                <a:gd name="T20" fmla="*/ 1354 w 1372"/>
                <a:gd name="T21" fmla="*/ 1149 h 1477"/>
                <a:gd name="T22" fmla="*/ 1372 w 1372"/>
                <a:gd name="T23" fmla="*/ 1232 h 1477"/>
                <a:gd name="T24" fmla="*/ 1362 w 1372"/>
                <a:gd name="T25" fmla="*/ 1442 h 1477"/>
                <a:gd name="T26" fmla="*/ 1320 w 1372"/>
                <a:gd name="T27" fmla="*/ 1473 h 1477"/>
                <a:gd name="T28" fmla="*/ 1267 w 1372"/>
                <a:gd name="T29" fmla="*/ 1467 h 1477"/>
                <a:gd name="T30" fmla="*/ 1235 w 1372"/>
                <a:gd name="T31" fmla="*/ 1425 h 1477"/>
                <a:gd name="T32" fmla="*/ 1230 w 1372"/>
                <a:gd name="T33" fmla="*/ 1216 h 1477"/>
                <a:gd name="T34" fmla="*/ 1175 w 1372"/>
                <a:gd name="T35" fmla="*/ 1161 h 1477"/>
                <a:gd name="T36" fmla="*/ 1062 w 1372"/>
                <a:gd name="T37" fmla="*/ 1081 h 1477"/>
                <a:gd name="T38" fmla="*/ 964 w 1372"/>
                <a:gd name="T39" fmla="*/ 1021 h 1477"/>
                <a:gd name="T40" fmla="*/ 892 w 1372"/>
                <a:gd name="T41" fmla="*/ 982 h 1477"/>
                <a:gd name="T42" fmla="*/ 850 w 1372"/>
                <a:gd name="T43" fmla="*/ 958 h 1477"/>
                <a:gd name="T44" fmla="*/ 823 w 1372"/>
                <a:gd name="T45" fmla="*/ 914 h 1477"/>
                <a:gd name="T46" fmla="*/ 823 w 1372"/>
                <a:gd name="T47" fmla="*/ 633 h 1477"/>
                <a:gd name="T48" fmla="*/ 851 w 1372"/>
                <a:gd name="T49" fmla="*/ 591 h 1477"/>
                <a:gd name="T50" fmla="*/ 871 w 1372"/>
                <a:gd name="T51" fmla="*/ 554 h 1477"/>
                <a:gd name="T52" fmla="*/ 858 w 1372"/>
                <a:gd name="T53" fmla="*/ 239 h 1477"/>
                <a:gd name="T54" fmla="*/ 801 w 1372"/>
                <a:gd name="T55" fmla="*/ 169 h 1477"/>
                <a:gd name="T56" fmla="*/ 713 w 1372"/>
                <a:gd name="T57" fmla="*/ 142 h 1477"/>
                <a:gd name="T58" fmla="*/ 597 w 1372"/>
                <a:gd name="T59" fmla="*/ 155 h 1477"/>
                <a:gd name="T60" fmla="*/ 528 w 1372"/>
                <a:gd name="T61" fmla="*/ 212 h 1477"/>
                <a:gd name="T62" fmla="*/ 501 w 1372"/>
                <a:gd name="T63" fmla="*/ 301 h 1477"/>
                <a:gd name="T64" fmla="*/ 510 w 1372"/>
                <a:gd name="T65" fmla="*/ 582 h 1477"/>
                <a:gd name="T66" fmla="*/ 543 w 1372"/>
                <a:gd name="T67" fmla="*/ 617 h 1477"/>
                <a:gd name="T68" fmla="*/ 552 w 1372"/>
                <a:gd name="T69" fmla="*/ 895 h 1477"/>
                <a:gd name="T70" fmla="*/ 535 w 1372"/>
                <a:gd name="T71" fmla="*/ 946 h 1477"/>
                <a:gd name="T72" fmla="*/ 496 w 1372"/>
                <a:gd name="T73" fmla="*/ 973 h 1477"/>
                <a:gd name="T74" fmla="*/ 436 w 1372"/>
                <a:gd name="T75" fmla="*/ 1005 h 1477"/>
                <a:gd name="T76" fmla="*/ 345 w 1372"/>
                <a:gd name="T77" fmla="*/ 1059 h 1477"/>
                <a:gd name="T78" fmla="*/ 235 w 1372"/>
                <a:gd name="T79" fmla="*/ 1133 h 1477"/>
                <a:gd name="T80" fmla="*/ 149 w 1372"/>
                <a:gd name="T81" fmla="*/ 1203 h 1477"/>
                <a:gd name="T82" fmla="*/ 140 w 1372"/>
                <a:gd name="T83" fmla="*/ 1406 h 1477"/>
                <a:gd name="T84" fmla="*/ 120 w 1372"/>
                <a:gd name="T85" fmla="*/ 1455 h 1477"/>
                <a:gd name="T86" fmla="*/ 71 w 1372"/>
                <a:gd name="T87" fmla="*/ 1477 h 1477"/>
                <a:gd name="T88" fmla="*/ 20 w 1372"/>
                <a:gd name="T89" fmla="*/ 1455 h 1477"/>
                <a:gd name="T90" fmla="*/ 0 w 1372"/>
                <a:gd name="T91" fmla="*/ 1406 h 1477"/>
                <a:gd name="T92" fmla="*/ 8 w 1372"/>
                <a:gd name="T93" fmla="*/ 1175 h 1477"/>
                <a:gd name="T94" fmla="*/ 50 w 1372"/>
                <a:gd name="T95" fmla="*/ 1102 h 1477"/>
                <a:gd name="T96" fmla="*/ 151 w 1372"/>
                <a:gd name="T97" fmla="*/ 1021 h 1477"/>
                <a:gd name="T98" fmla="*/ 266 w 1372"/>
                <a:gd name="T99" fmla="*/ 943 h 1477"/>
                <a:gd name="T100" fmla="*/ 363 w 1372"/>
                <a:gd name="T101" fmla="*/ 885 h 1477"/>
                <a:gd name="T102" fmla="*/ 411 w 1372"/>
                <a:gd name="T103" fmla="*/ 682 h 1477"/>
                <a:gd name="T104" fmla="*/ 369 w 1372"/>
                <a:gd name="T105" fmla="*/ 610 h 1477"/>
                <a:gd name="T106" fmla="*/ 361 w 1372"/>
                <a:gd name="T107" fmla="*/ 300 h 1477"/>
                <a:gd name="T108" fmla="*/ 388 w 1372"/>
                <a:gd name="T109" fmla="*/ 174 h 1477"/>
                <a:gd name="T110" fmla="*/ 463 w 1372"/>
                <a:gd name="T111" fmla="*/ 74 h 1477"/>
                <a:gd name="T112" fmla="*/ 573 w 1372"/>
                <a:gd name="T113" fmla="*/ 13 h 1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72" h="1477">
                  <a:moveTo>
                    <a:pt x="659" y="0"/>
                  </a:moveTo>
                  <a:lnTo>
                    <a:pt x="713" y="0"/>
                  </a:lnTo>
                  <a:lnTo>
                    <a:pt x="757" y="5"/>
                  </a:lnTo>
                  <a:lnTo>
                    <a:pt x="799" y="13"/>
                  </a:lnTo>
                  <a:lnTo>
                    <a:pt x="839" y="29"/>
                  </a:lnTo>
                  <a:lnTo>
                    <a:pt x="875" y="49"/>
                  </a:lnTo>
                  <a:lnTo>
                    <a:pt x="909" y="74"/>
                  </a:lnTo>
                  <a:lnTo>
                    <a:pt x="939" y="104"/>
                  </a:lnTo>
                  <a:lnTo>
                    <a:pt x="964" y="137"/>
                  </a:lnTo>
                  <a:lnTo>
                    <a:pt x="984" y="174"/>
                  </a:lnTo>
                  <a:lnTo>
                    <a:pt x="999" y="214"/>
                  </a:lnTo>
                  <a:lnTo>
                    <a:pt x="1008" y="256"/>
                  </a:lnTo>
                  <a:lnTo>
                    <a:pt x="1011" y="300"/>
                  </a:lnTo>
                  <a:lnTo>
                    <a:pt x="1011" y="554"/>
                  </a:lnTo>
                  <a:lnTo>
                    <a:pt x="1009" y="583"/>
                  </a:lnTo>
                  <a:lnTo>
                    <a:pt x="1003" y="610"/>
                  </a:lnTo>
                  <a:lnTo>
                    <a:pt x="992" y="636"/>
                  </a:lnTo>
                  <a:lnTo>
                    <a:pt x="979" y="660"/>
                  </a:lnTo>
                  <a:lnTo>
                    <a:pt x="961" y="682"/>
                  </a:lnTo>
                  <a:lnTo>
                    <a:pt x="961" y="859"/>
                  </a:lnTo>
                  <a:lnTo>
                    <a:pt x="983" y="871"/>
                  </a:lnTo>
                  <a:lnTo>
                    <a:pt x="1009" y="885"/>
                  </a:lnTo>
                  <a:lnTo>
                    <a:pt x="1039" y="902"/>
                  </a:lnTo>
                  <a:lnTo>
                    <a:pt x="1071" y="921"/>
                  </a:lnTo>
                  <a:lnTo>
                    <a:pt x="1106" y="943"/>
                  </a:lnTo>
                  <a:lnTo>
                    <a:pt x="1143" y="967"/>
                  </a:lnTo>
                  <a:lnTo>
                    <a:pt x="1182" y="992"/>
                  </a:lnTo>
                  <a:lnTo>
                    <a:pt x="1222" y="1021"/>
                  </a:lnTo>
                  <a:lnTo>
                    <a:pt x="1262" y="1050"/>
                  </a:lnTo>
                  <a:lnTo>
                    <a:pt x="1302" y="1083"/>
                  </a:lnTo>
                  <a:lnTo>
                    <a:pt x="1322" y="1102"/>
                  </a:lnTo>
                  <a:lnTo>
                    <a:pt x="1340" y="1124"/>
                  </a:lnTo>
                  <a:lnTo>
                    <a:pt x="1354" y="1149"/>
                  </a:lnTo>
                  <a:lnTo>
                    <a:pt x="1364" y="1175"/>
                  </a:lnTo>
                  <a:lnTo>
                    <a:pt x="1370" y="1203"/>
                  </a:lnTo>
                  <a:lnTo>
                    <a:pt x="1372" y="1232"/>
                  </a:lnTo>
                  <a:lnTo>
                    <a:pt x="1372" y="1406"/>
                  </a:lnTo>
                  <a:lnTo>
                    <a:pt x="1370" y="1425"/>
                  </a:lnTo>
                  <a:lnTo>
                    <a:pt x="1362" y="1442"/>
                  </a:lnTo>
                  <a:lnTo>
                    <a:pt x="1352" y="1455"/>
                  </a:lnTo>
                  <a:lnTo>
                    <a:pt x="1337" y="1467"/>
                  </a:lnTo>
                  <a:lnTo>
                    <a:pt x="1320" y="1473"/>
                  </a:lnTo>
                  <a:lnTo>
                    <a:pt x="1302" y="1477"/>
                  </a:lnTo>
                  <a:lnTo>
                    <a:pt x="1283" y="1473"/>
                  </a:lnTo>
                  <a:lnTo>
                    <a:pt x="1267" y="1467"/>
                  </a:lnTo>
                  <a:lnTo>
                    <a:pt x="1253" y="1455"/>
                  </a:lnTo>
                  <a:lnTo>
                    <a:pt x="1241" y="1442"/>
                  </a:lnTo>
                  <a:lnTo>
                    <a:pt x="1235" y="1425"/>
                  </a:lnTo>
                  <a:lnTo>
                    <a:pt x="1232" y="1406"/>
                  </a:lnTo>
                  <a:lnTo>
                    <a:pt x="1232" y="1232"/>
                  </a:lnTo>
                  <a:lnTo>
                    <a:pt x="1230" y="1216"/>
                  </a:lnTo>
                  <a:lnTo>
                    <a:pt x="1223" y="1203"/>
                  </a:lnTo>
                  <a:lnTo>
                    <a:pt x="1213" y="1191"/>
                  </a:lnTo>
                  <a:lnTo>
                    <a:pt x="1175" y="1161"/>
                  </a:lnTo>
                  <a:lnTo>
                    <a:pt x="1137" y="1133"/>
                  </a:lnTo>
                  <a:lnTo>
                    <a:pt x="1099" y="1106"/>
                  </a:lnTo>
                  <a:lnTo>
                    <a:pt x="1062" y="1081"/>
                  </a:lnTo>
                  <a:lnTo>
                    <a:pt x="1027" y="1059"/>
                  </a:lnTo>
                  <a:lnTo>
                    <a:pt x="994" y="1039"/>
                  </a:lnTo>
                  <a:lnTo>
                    <a:pt x="964" y="1021"/>
                  </a:lnTo>
                  <a:lnTo>
                    <a:pt x="935" y="1005"/>
                  </a:lnTo>
                  <a:lnTo>
                    <a:pt x="912" y="992"/>
                  </a:lnTo>
                  <a:lnTo>
                    <a:pt x="892" y="982"/>
                  </a:lnTo>
                  <a:lnTo>
                    <a:pt x="876" y="973"/>
                  </a:lnTo>
                  <a:lnTo>
                    <a:pt x="866" y="968"/>
                  </a:lnTo>
                  <a:lnTo>
                    <a:pt x="850" y="958"/>
                  </a:lnTo>
                  <a:lnTo>
                    <a:pt x="837" y="946"/>
                  </a:lnTo>
                  <a:lnTo>
                    <a:pt x="828" y="931"/>
                  </a:lnTo>
                  <a:lnTo>
                    <a:pt x="823" y="914"/>
                  </a:lnTo>
                  <a:lnTo>
                    <a:pt x="820" y="895"/>
                  </a:lnTo>
                  <a:lnTo>
                    <a:pt x="820" y="650"/>
                  </a:lnTo>
                  <a:lnTo>
                    <a:pt x="823" y="633"/>
                  </a:lnTo>
                  <a:lnTo>
                    <a:pt x="829" y="617"/>
                  </a:lnTo>
                  <a:lnTo>
                    <a:pt x="838" y="603"/>
                  </a:lnTo>
                  <a:lnTo>
                    <a:pt x="851" y="591"/>
                  </a:lnTo>
                  <a:lnTo>
                    <a:pt x="863" y="582"/>
                  </a:lnTo>
                  <a:lnTo>
                    <a:pt x="869" y="569"/>
                  </a:lnTo>
                  <a:lnTo>
                    <a:pt x="871" y="554"/>
                  </a:lnTo>
                  <a:lnTo>
                    <a:pt x="871" y="301"/>
                  </a:lnTo>
                  <a:lnTo>
                    <a:pt x="868" y="269"/>
                  </a:lnTo>
                  <a:lnTo>
                    <a:pt x="858" y="239"/>
                  </a:lnTo>
                  <a:lnTo>
                    <a:pt x="845" y="212"/>
                  </a:lnTo>
                  <a:lnTo>
                    <a:pt x="825" y="189"/>
                  </a:lnTo>
                  <a:lnTo>
                    <a:pt x="801" y="169"/>
                  </a:lnTo>
                  <a:lnTo>
                    <a:pt x="775" y="155"/>
                  </a:lnTo>
                  <a:lnTo>
                    <a:pt x="746" y="145"/>
                  </a:lnTo>
                  <a:lnTo>
                    <a:pt x="713" y="142"/>
                  </a:lnTo>
                  <a:lnTo>
                    <a:pt x="659" y="142"/>
                  </a:lnTo>
                  <a:lnTo>
                    <a:pt x="627" y="145"/>
                  </a:lnTo>
                  <a:lnTo>
                    <a:pt x="597" y="155"/>
                  </a:lnTo>
                  <a:lnTo>
                    <a:pt x="571" y="169"/>
                  </a:lnTo>
                  <a:lnTo>
                    <a:pt x="547" y="189"/>
                  </a:lnTo>
                  <a:lnTo>
                    <a:pt x="528" y="212"/>
                  </a:lnTo>
                  <a:lnTo>
                    <a:pt x="514" y="239"/>
                  </a:lnTo>
                  <a:lnTo>
                    <a:pt x="504" y="269"/>
                  </a:lnTo>
                  <a:lnTo>
                    <a:pt x="501" y="301"/>
                  </a:lnTo>
                  <a:lnTo>
                    <a:pt x="501" y="554"/>
                  </a:lnTo>
                  <a:lnTo>
                    <a:pt x="503" y="569"/>
                  </a:lnTo>
                  <a:lnTo>
                    <a:pt x="510" y="582"/>
                  </a:lnTo>
                  <a:lnTo>
                    <a:pt x="521" y="591"/>
                  </a:lnTo>
                  <a:lnTo>
                    <a:pt x="534" y="603"/>
                  </a:lnTo>
                  <a:lnTo>
                    <a:pt x="543" y="617"/>
                  </a:lnTo>
                  <a:lnTo>
                    <a:pt x="549" y="633"/>
                  </a:lnTo>
                  <a:lnTo>
                    <a:pt x="552" y="650"/>
                  </a:lnTo>
                  <a:lnTo>
                    <a:pt x="552" y="895"/>
                  </a:lnTo>
                  <a:lnTo>
                    <a:pt x="549" y="913"/>
                  </a:lnTo>
                  <a:lnTo>
                    <a:pt x="544" y="930"/>
                  </a:lnTo>
                  <a:lnTo>
                    <a:pt x="535" y="946"/>
                  </a:lnTo>
                  <a:lnTo>
                    <a:pt x="522" y="958"/>
                  </a:lnTo>
                  <a:lnTo>
                    <a:pt x="506" y="968"/>
                  </a:lnTo>
                  <a:lnTo>
                    <a:pt x="496" y="973"/>
                  </a:lnTo>
                  <a:lnTo>
                    <a:pt x="480" y="982"/>
                  </a:lnTo>
                  <a:lnTo>
                    <a:pt x="460" y="992"/>
                  </a:lnTo>
                  <a:lnTo>
                    <a:pt x="436" y="1005"/>
                  </a:lnTo>
                  <a:lnTo>
                    <a:pt x="408" y="1021"/>
                  </a:lnTo>
                  <a:lnTo>
                    <a:pt x="378" y="1039"/>
                  </a:lnTo>
                  <a:lnTo>
                    <a:pt x="345" y="1059"/>
                  </a:lnTo>
                  <a:lnTo>
                    <a:pt x="310" y="1081"/>
                  </a:lnTo>
                  <a:lnTo>
                    <a:pt x="273" y="1105"/>
                  </a:lnTo>
                  <a:lnTo>
                    <a:pt x="235" y="1133"/>
                  </a:lnTo>
                  <a:lnTo>
                    <a:pt x="197" y="1161"/>
                  </a:lnTo>
                  <a:lnTo>
                    <a:pt x="159" y="1191"/>
                  </a:lnTo>
                  <a:lnTo>
                    <a:pt x="149" y="1203"/>
                  </a:lnTo>
                  <a:lnTo>
                    <a:pt x="142" y="1216"/>
                  </a:lnTo>
                  <a:lnTo>
                    <a:pt x="140" y="1232"/>
                  </a:lnTo>
                  <a:lnTo>
                    <a:pt x="140" y="1406"/>
                  </a:lnTo>
                  <a:lnTo>
                    <a:pt x="138" y="1425"/>
                  </a:lnTo>
                  <a:lnTo>
                    <a:pt x="131" y="1442"/>
                  </a:lnTo>
                  <a:lnTo>
                    <a:pt x="120" y="1455"/>
                  </a:lnTo>
                  <a:lnTo>
                    <a:pt x="105" y="1467"/>
                  </a:lnTo>
                  <a:lnTo>
                    <a:pt x="89" y="1473"/>
                  </a:lnTo>
                  <a:lnTo>
                    <a:pt x="71" y="1477"/>
                  </a:lnTo>
                  <a:lnTo>
                    <a:pt x="52" y="1473"/>
                  </a:lnTo>
                  <a:lnTo>
                    <a:pt x="35" y="1467"/>
                  </a:lnTo>
                  <a:lnTo>
                    <a:pt x="20" y="1455"/>
                  </a:lnTo>
                  <a:lnTo>
                    <a:pt x="9" y="1442"/>
                  </a:lnTo>
                  <a:lnTo>
                    <a:pt x="2" y="1425"/>
                  </a:lnTo>
                  <a:lnTo>
                    <a:pt x="0" y="1406"/>
                  </a:lnTo>
                  <a:lnTo>
                    <a:pt x="0" y="1232"/>
                  </a:lnTo>
                  <a:lnTo>
                    <a:pt x="2" y="1203"/>
                  </a:lnTo>
                  <a:lnTo>
                    <a:pt x="8" y="1175"/>
                  </a:lnTo>
                  <a:lnTo>
                    <a:pt x="18" y="1149"/>
                  </a:lnTo>
                  <a:lnTo>
                    <a:pt x="32" y="1124"/>
                  </a:lnTo>
                  <a:lnTo>
                    <a:pt x="50" y="1102"/>
                  </a:lnTo>
                  <a:lnTo>
                    <a:pt x="71" y="1083"/>
                  </a:lnTo>
                  <a:lnTo>
                    <a:pt x="111" y="1050"/>
                  </a:lnTo>
                  <a:lnTo>
                    <a:pt x="151" y="1021"/>
                  </a:lnTo>
                  <a:lnTo>
                    <a:pt x="190" y="992"/>
                  </a:lnTo>
                  <a:lnTo>
                    <a:pt x="229" y="967"/>
                  </a:lnTo>
                  <a:lnTo>
                    <a:pt x="266" y="943"/>
                  </a:lnTo>
                  <a:lnTo>
                    <a:pt x="301" y="921"/>
                  </a:lnTo>
                  <a:lnTo>
                    <a:pt x="333" y="902"/>
                  </a:lnTo>
                  <a:lnTo>
                    <a:pt x="363" y="885"/>
                  </a:lnTo>
                  <a:lnTo>
                    <a:pt x="389" y="871"/>
                  </a:lnTo>
                  <a:lnTo>
                    <a:pt x="411" y="859"/>
                  </a:lnTo>
                  <a:lnTo>
                    <a:pt x="411" y="682"/>
                  </a:lnTo>
                  <a:lnTo>
                    <a:pt x="393" y="660"/>
                  </a:lnTo>
                  <a:lnTo>
                    <a:pt x="380" y="636"/>
                  </a:lnTo>
                  <a:lnTo>
                    <a:pt x="369" y="610"/>
                  </a:lnTo>
                  <a:lnTo>
                    <a:pt x="363" y="583"/>
                  </a:lnTo>
                  <a:lnTo>
                    <a:pt x="361" y="554"/>
                  </a:lnTo>
                  <a:lnTo>
                    <a:pt x="361" y="300"/>
                  </a:lnTo>
                  <a:lnTo>
                    <a:pt x="364" y="256"/>
                  </a:lnTo>
                  <a:lnTo>
                    <a:pt x="373" y="214"/>
                  </a:lnTo>
                  <a:lnTo>
                    <a:pt x="388" y="174"/>
                  </a:lnTo>
                  <a:lnTo>
                    <a:pt x="409" y="137"/>
                  </a:lnTo>
                  <a:lnTo>
                    <a:pt x="433" y="104"/>
                  </a:lnTo>
                  <a:lnTo>
                    <a:pt x="463" y="74"/>
                  </a:lnTo>
                  <a:lnTo>
                    <a:pt x="497" y="49"/>
                  </a:lnTo>
                  <a:lnTo>
                    <a:pt x="534" y="29"/>
                  </a:lnTo>
                  <a:lnTo>
                    <a:pt x="573" y="13"/>
                  </a:lnTo>
                  <a:lnTo>
                    <a:pt x="615" y="5"/>
                  </a:lnTo>
                  <a:lnTo>
                    <a:pt x="6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312"/>
            <p:cNvSpPr>
              <a:spLocks/>
            </p:cNvSpPr>
            <p:nvPr/>
          </p:nvSpPr>
          <p:spPr bwMode="auto">
            <a:xfrm>
              <a:off x="7426325" y="4486275"/>
              <a:ext cx="158750" cy="141287"/>
            </a:xfrm>
            <a:custGeom>
              <a:avLst/>
              <a:gdLst>
                <a:gd name="T0" fmla="*/ 499 w 997"/>
                <a:gd name="T1" fmla="*/ 0 h 885"/>
                <a:gd name="T2" fmla="*/ 518 w 997"/>
                <a:gd name="T3" fmla="*/ 2 h 885"/>
                <a:gd name="T4" fmla="*/ 535 w 997"/>
                <a:gd name="T5" fmla="*/ 9 h 885"/>
                <a:gd name="T6" fmla="*/ 549 w 997"/>
                <a:gd name="T7" fmla="*/ 20 h 885"/>
                <a:gd name="T8" fmla="*/ 559 w 997"/>
                <a:gd name="T9" fmla="*/ 35 h 885"/>
                <a:gd name="T10" fmla="*/ 567 w 997"/>
                <a:gd name="T11" fmla="*/ 52 h 885"/>
                <a:gd name="T12" fmla="*/ 569 w 997"/>
                <a:gd name="T13" fmla="*/ 70 h 885"/>
                <a:gd name="T14" fmla="*/ 569 w 997"/>
                <a:gd name="T15" fmla="*/ 525 h 885"/>
                <a:gd name="T16" fmla="*/ 962 w 997"/>
                <a:gd name="T17" fmla="*/ 753 h 885"/>
                <a:gd name="T18" fmla="*/ 977 w 997"/>
                <a:gd name="T19" fmla="*/ 764 h 885"/>
                <a:gd name="T20" fmla="*/ 988 w 997"/>
                <a:gd name="T21" fmla="*/ 779 h 885"/>
                <a:gd name="T22" fmla="*/ 995 w 997"/>
                <a:gd name="T23" fmla="*/ 795 h 885"/>
                <a:gd name="T24" fmla="*/ 997 w 997"/>
                <a:gd name="T25" fmla="*/ 813 h 885"/>
                <a:gd name="T26" fmla="*/ 995 w 997"/>
                <a:gd name="T27" fmla="*/ 831 h 885"/>
                <a:gd name="T28" fmla="*/ 987 w 997"/>
                <a:gd name="T29" fmla="*/ 849 h 885"/>
                <a:gd name="T30" fmla="*/ 976 w 997"/>
                <a:gd name="T31" fmla="*/ 864 h 885"/>
                <a:gd name="T32" fmla="*/ 962 w 997"/>
                <a:gd name="T33" fmla="*/ 875 h 885"/>
                <a:gd name="T34" fmla="*/ 945 w 997"/>
                <a:gd name="T35" fmla="*/ 882 h 885"/>
                <a:gd name="T36" fmla="*/ 927 w 997"/>
                <a:gd name="T37" fmla="*/ 884 h 885"/>
                <a:gd name="T38" fmla="*/ 909 w 997"/>
                <a:gd name="T39" fmla="*/ 882 h 885"/>
                <a:gd name="T40" fmla="*/ 892 w 997"/>
                <a:gd name="T41" fmla="*/ 875 h 885"/>
                <a:gd name="T42" fmla="*/ 499 w 997"/>
                <a:gd name="T43" fmla="*/ 648 h 885"/>
                <a:gd name="T44" fmla="*/ 106 w 997"/>
                <a:gd name="T45" fmla="*/ 875 h 885"/>
                <a:gd name="T46" fmla="*/ 89 w 997"/>
                <a:gd name="T47" fmla="*/ 883 h 885"/>
                <a:gd name="T48" fmla="*/ 71 w 997"/>
                <a:gd name="T49" fmla="*/ 885 h 885"/>
                <a:gd name="T50" fmla="*/ 53 w 997"/>
                <a:gd name="T51" fmla="*/ 883 h 885"/>
                <a:gd name="T52" fmla="*/ 36 w 997"/>
                <a:gd name="T53" fmla="*/ 875 h 885"/>
                <a:gd name="T54" fmla="*/ 21 w 997"/>
                <a:gd name="T55" fmla="*/ 865 h 885"/>
                <a:gd name="T56" fmla="*/ 10 w 997"/>
                <a:gd name="T57" fmla="*/ 849 h 885"/>
                <a:gd name="T58" fmla="*/ 2 w 997"/>
                <a:gd name="T59" fmla="*/ 832 h 885"/>
                <a:gd name="T60" fmla="*/ 0 w 997"/>
                <a:gd name="T61" fmla="*/ 814 h 885"/>
                <a:gd name="T62" fmla="*/ 3 w 997"/>
                <a:gd name="T63" fmla="*/ 796 h 885"/>
                <a:gd name="T64" fmla="*/ 10 w 997"/>
                <a:gd name="T65" fmla="*/ 779 h 885"/>
                <a:gd name="T66" fmla="*/ 20 w 997"/>
                <a:gd name="T67" fmla="*/ 764 h 885"/>
                <a:gd name="T68" fmla="*/ 36 w 997"/>
                <a:gd name="T69" fmla="*/ 754 h 885"/>
                <a:gd name="T70" fmla="*/ 428 w 997"/>
                <a:gd name="T71" fmla="*/ 525 h 885"/>
                <a:gd name="T72" fmla="*/ 428 w 997"/>
                <a:gd name="T73" fmla="*/ 70 h 885"/>
                <a:gd name="T74" fmla="*/ 432 w 997"/>
                <a:gd name="T75" fmla="*/ 52 h 885"/>
                <a:gd name="T76" fmla="*/ 438 w 997"/>
                <a:gd name="T77" fmla="*/ 35 h 885"/>
                <a:gd name="T78" fmla="*/ 450 w 997"/>
                <a:gd name="T79" fmla="*/ 20 h 885"/>
                <a:gd name="T80" fmla="*/ 463 w 997"/>
                <a:gd name="T81" fmla="*/ 9 h 885"/>
                <a:gd name="T82" fmla="*/ 480 w 997"/>
                <a:gd name="T83" fmla="*/ 2 h 885"/>
                <a:gd name="T84" fmla="*/ 499 w 997"/>
                <a:gd name="T85" fmla="*/ 0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97" h="885">
                  <a:moveTo>
                    <a:pt x="499" y="0"/>
                  </a:moveTo>
                  <a:lnTo>
                    <a:pt x="518" y="2"/>
                  </a:lnTo>
                  <a:lnTo>
                    <a:pt x="535" y="9"/>
                  </a:lnTo>
                  <a:lnTo>
                    <a:pt x="549" y="20"/>
                  </a:lnTo>
                  <a:lnTo>
                    <a:pt x="559" y="35"/>
                  </a:lnTo>
                  <a:lnTo>
                    <a:pt x="567" y="52"/>
                  </a:lnTo>
                  <a:lnTo>
                    <a:pt x="569" y="70"/>
                  </a:lnTo>
                  <a:lnTo>
                    <a:pt x="569" y="525"/>
                  </a:lnTo>
                  <a:lnTo>
                    <a:pt x="962" y="753"/>
                  </a:lnTo>
                  <a:lnTo>
                    <a:pt x="977" y="764"/>
                  </a:lnTo>
                  <a:lnTo>
                    <a:pt x="988" y="779"/>
                  </a:lnTo>
                  <a:lnTo>
                    <a:pt x="995" y="795"/>
                  </a:lnTo>
                  <a:lnTo>
                    <a:pt x="997" y="813"/>
                  </a:lnTo>
                  <a:lnTo>
                    <a:pt x="995" y="831"/>
                  </a:lnTo>
                  <a:lnTo>
                    <a:pt x="987" y="849"/>
                  </a:lnTo>
                  <a:lnTo>
                    <a:pt x="976" y="864"/>
                  </a:lnTo>
                  <a:lnTo>
                    <a:pt x="962" y="875"/>
                  </a:lnTo>
                  <a:lnTo>
                    <a:pt x="945" y="882"/>
                  </a:lnTo>
                  <a:lnTo>
                    <a:pt x="927" y="884"/>
                  </a:lnTo>
                  <a:lnTo>
                    <a:pt x="909" y="882"/>
                  </a:lnTo>
                  <a:lnTo>
                    <a:pt x="892" y="875"/>
                  </a:lnTo>
                  <a:lnTo>
                    <a:pt x="499" y="648"/>
                  </a:lnTo>
                  <a:lnTo>
                    <a:pt x="106" y="875"/>
                  </a:lnTo>
                  <a:lnTo>
                    <a:pt x="89" y="883"/>
                  </a:lnTo>
                  <a:lnTo>
                    <a:pt x="71" y="885"/>
                  </a:lnTo>
                  <a:lnTo>
                    <a:pt x="53" y="883"/>
                  </a:lnTo>
                  <a:lnTo>
                    <a:pt x="36" y="875"/>
                  </a:lnTo>
                  <a:lnTo>
                    <a:pt x="21" y="865"/>
                  </a:lnTo>
                  <a:lnTo>
                    <a:pt x="10" y="849"/>
                  </a:lnTo>
                  <a:lnTo>
                    <a:pt x="2" y="832"/>
                  </a:lnTo>
                  <a:lnTo>
                    <a:pt x="0" y="814"/>
                  </a:lnTo>
                  <a:lnTo>
                    <a:pt x="3" y="796"/>
                  </a:lnTo>
                  <a:lnTo>
                    <a:pt x="10" y="779"/>
                  </a:lnTo>
                  <a:lnTo>
                    <a:pt x="20" y="764"/>
                  </a:lnTo>
                  <a:lnTo>
                    <a:pt x="36" y="754"/>
                  </a:lnTo>
                  <a:lnTo>
                    <a:pt x="428" y="525"/>
                  </a:lnTo>
                  <a:lnTo>
                    <a:pt x="428" y="70"/>
                  </a:lnTo>
                  <a:lnTo>
                    <a:pt x="432" y="52"/>
                  </a:lnTo>
                  <a:lnTo>
                    <a:pt x="438" y="35"/>
                  </a:lnTo>
                  <a:lnTo>
                    <a:pt x="450" y="20"/>
                  </a:lnTo>
                  <a:lnTo>
                    <a:pt x="463" y="9"/>
                  </a:lnTo>
                  <a:lnTo>
                    <a:pt x="480" y="2"/>
                  </a:lnTo>
                  <a:lnTo>
                    <a:pt x="4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05" name="Group 926"/>
          <p:cNvGrpSpPr/>
          <p:nvPr/>
        </p:nvGrpSpPr>
        <p:grpSpPr>
          <a:xfrm>
            <a:off x="9328011" y="3141286"/>
            <a:ext cx="552450" cy="514349"/>
            <a:chOff x="6275388" y="4252913"/>
            <a:chExt cx="552450" cy="514349"/>
          </a:xfrm>
          <a:solidFill>
            <a:srgbClr val="000000"/>
          </a:solidFill>
        </p:grpSpPr>
        <p:sp>
          <p:nvSpPr>
            <p:cNvPr id="806" name="Freeform 317"/>
            <p:cNvSpPr>
              <a:spLocks noEditPoints="1"/>
            </p:cNvSpPr>
            <p:nvPr/>
          </p:nvSpPr>
          <p:spPr bwMode="auto">
            <a:xfrm>
              <a:off x="6429376" y="4252913"/>
              <a:ext cx="242888" cy="239712"/>
            </a:xfrm>
            <a:custGeom>
              <a:avLst/>
              <a:gdLst>
                <a:gd name="T0" fmla="*/ 174 w 1535"/>
                <a:gd name="T1" fmla="*/ 142 h 1507"/>
                <a:gd name="T2" fmla="*/ 150 w 1535"/>
                <a:gd name="T3" fmla="*/ 160 h 1507"/>
                <a:gd name="T4" fmla="*/ 140 w 1535"/>
                <a:gd name="T5" fmla="*/ 190 h 1507"/>
                <a:gd name="T6" fmla="*/ 144 w 1535"/>
                <a:gd name="T7" fmla="*/ 1034 h 1507"/>
                <a:gd name="T8" fmla="*/ 160 w 1535"/>
                <a:gd name="T9" fmla="*/ 1059 h 1507"/>
                <a:gd name="T10" fmla="*/ 190 w 1535"/>
                <a:gd name="T11" fmla="*/ 1069 h 1507"/>
                <a:gd name="T12" fmla="*/ 1361 w 1535"/>
                <a:gd name="T13" fmla="*/ 1065 h 1507"/>
                <a:gd name="T14" fmla="*/ 1385 w 1535"/>
                <a:gd name="T15" fmla="*/ 1048 h 1507"/>
                <a:gd name="T16" fmla="*/ 1394 w 1535"/>
                <a:gd name="T17" fmla="*/ 1018 h 1507"/>
                <a:gd name="T18" fmla="*/ 1391 w 1535"/>
                <a:gd name="T19" fmla="*/ 174 h 1507"/>
                <a:gd name="T20" fmla="*/ 1373 w 1535"/>
                <a:gd name="T21" fmla="*/ 150 h 1507"/>
                <a:gd name="T22" fmla="*/ 1345 w 1535"/>
                <a:gd name="T23" fmla="*/ 140 h 1507"/>
                <a:gd name="T24" fmla="*/ 190 w 1535"/>
                <a:gd name="T25" fmla="*/ 0 h 1507"/>
                <a:gd name="T26" fmla="*/ 1380 w 1535"/>
                <a:gd name="T27" fmla="*/ 2 h 1507"/>
                <a:gd name="T28" fmla="*/ 1441 w 1535"/>
                <a:gd name="T29" fmla="*/ 25 h 1507"/>
                <a:gd name="T30" fmla="*/ 1490 w 1535"/>
                <a:gd name="T31" fmla="*/ 68 h 1507"/>
                <a:gd name="T32" fmla="*/ 1523 w 1535"/>
                <a:gd name="T33" fmla="*/ 123 h 1507"/>
                <a:gd name="T34" fmla="*/ 1535 w 1535"/>
                <a:gd name="T35" fmla="*/ 190 h 1507"/>
                <a:gd name="T36" fmla="*/ 1531 w 1535"/>
                <a:gd name="T37" fmla="*/ 1053 h 1507"/>
                <a:gd name="T38" fmla="*/ 1509 w 1535"/>
                <a:gd name="T39" fmla="*/ 1114 h 1507"/>
                <a:gd name="T40" fmla="*/ 1467 w 1535"/>
                <a:gd name="T41" fmla="*/ 1164 h 1507"/>
                <a:gd name="T42" fmla="*/ 1411 w 1535"/>
                <a:gd name="T43" fmla="*/ 1196 h 1507"/>
                <a:gd name="T44" fmla="*/ 1345 w 1535"/>
                <a:gd name="T45" fmla="*/ 1209 h 1507"/>
                <a:gd name="T46" fmla="*/ 837 w 1535"/>
                <a:gd name="T47" fmla="*/ 1367 h 1507"/>
                <a:gd name="T48" fmla="*/ 1019 w 1535"/>
                <a:gd name="T49" fmla="*/ 1369 h 1507"/>
                <a:gd name="T50" fmla="*/ 1049 w 1535"/>
                <a:gd name="T51" fmla="*/ 1387 h 1507"/>
                <a:gd name="T52" fmla="*/ 1067 w 1535"/>
                <a:gd name="T53" fmla="*/ 1419 h 1507"/>
                <a:gd name="T54" fmla="*/ 1067 w 1535"/>
                <a:gd name="T55" fmla="*/ 1456 h 1507"/>
                <a:gd name="T56" fmla="*/ 1049 w 1535"/>
                <a:gd name="T57" fmla="*/ 1487 h 1507"/>
                <a:gd name="T58" fmla="*/ 1019 w 1535"/>
                <a:gd name="T59" fmla="*/ 1505 h 1507"/>
                <a:gd name="T60" fmla="*/ 535 w 1535"/>
                <a:gd name="T61" fmla="*/ 1507 h 1507"/>
                <a:gd name="T62" fmla="*/ 500 w 1535"/>
                <a:gd name="T63" fmla="*/ 1498 h 1507"/>
                <a:gd name="T64" fmla="*/ 475 w 1535"/>
                <a:gd name="T65" fmla="*/ 1473 h 1507"/>
                <a:gd name="T66" fmla="*/ 465 w 1535"/>
                <a:gd name="T67" fmla="*/ 1437 h 1507"/>
                <a:gd name="T68" fmla="*/ 475 w 1535"/>
                <a:gd name="T69" fmla="*/ 1402 h 1507"/>
                <a:gd name="T70" fmla="*/ 500 w 1535"/>
                <a:gd name="T71" fmla="*/ 1377 h 1507"/>
                <a:gd name="T72" fmla="*/ 535 w 1535"/>
                <a:gd name="T73" fmla="*/ 1367 h 1507"/>
                <a:gd name="T74" fmla="*/ 697 w 1535"/>
                <a:gd name="T75" fmla="*/ 1209 h 1507"/>
                <a:gd name="T76" fmla="*/ 156 w 1535"/>
                <a:gd name="T77" fmla="*/ 1206 h 1507"/>
                <a:gd name="T78" fmla="*/ 94 w 1535"/>
                <a:gd name="T79" fmla="*/ 1183 h 1507"/>
                <a:gd name="T80" fmla="*/ 46 w 1535"/>
                <a:gd name="T81" fmla="*/ 1140 h 1507"/>
                <a:gd name="T82" fmla="*/ 13 w 1535"/>
                <a:gd name="T83" fmla="*/ 1084 h 1507"/>
                <a:gd name="T84" fmla="*/ 0 w 1535"/>
                <a:gd name="T85" fmla="*/ 1018 h 1507"/>
                <a:gd name="T86" fmla="*/ 3 w 1535"/>
                <a:gd name="T87" fmla="*/ 155 h 1507"/>
                <a:gd name="T88" fmla="*/ 27 w 1535"/>
                <a:gd name="T89" fmla="*/ 94 h 1507"/>
                <a:gd name="T90" fmla="*/ 68 w 1535"/>
                <a:gd name="T91" fmla="*/ 44 h 1507"/>
                <a:gd name="T92" fmla="*/ 125 w 1535"/>
                <a:gd name="T93" fmla="*/ 12 h 1507"/>
                <a:gd name="T94" fmla="*/ 190 w 1535"/>
                <a:gd name="T95" fmla="*/ 0 h 1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35" h="1507">
                  <a:moveTo>
                    <a:pt x="190" y="140"/>
                  </a:moveTo>
                  <a:lnTo>
                    <a:pt x="174" y="142"/>
                  </a:lnTo>
                  <a:lnTo>
                    <a:pt x="160" y="150"/>
                  </a:lnTo>
                  <a:lnTo>
                    <a:pt x="150" y="160"/>
                  </a:lnTo>
                  <a:lnTo>
                    <a:pt x="144" y="174"/>
                  </a:lnTo>
                  <a:lnTo>
                    <a:pt x="140" y="190"/>
                  </a:lnTo>
                  <a:lnTo>
                    <a:pt x="140" y="1018"/>
                  </a:lnTo>
                  <a:lnTo>
                    <a:pt x="144" y="1034"/>
                  </a:lnTo>
                  <a:lnTo>
                    <a:pt x="150" y="1048"/>
                  </a:lnTo>
                  <a:lnTo>
                    <a:pt x="160" y="1059"/>
                  </a:lnTo>
                  <a:lnTo>
                    <a:pt x="174" y="1065"/>
                  </a:lnTo>
                  <a:lnTo>
                    <a:pt x="190" y="1069"/>
                  </a:lnTo>
                  <a:lnTo>
                    <a:pt x="1345" y="1069"/>
                  </a:lnTo>
                  <a:lnTo>
                    <a:pt x="1361" y="1065"/>
                  </a:lnTo>
                  <a:lnTo>
                    <a:pt x="1373" y="1059"/>
                  </a:lnTo>
                  <a:lnTo>
                    <a:pt x="1385" y="1048"/>
                  </a:lnTo>
                  <a:lnTo>
                    <a:pt x="1391" y="1034"/>
                  </a:lnTo>
                  <a:lnTo>
                    <a:pt x="1394" y="1018"/>
                  </a:lnTo>
                  <a:lnTo>
                    <a:pt x="1394" y="190"/>
                  </a:lnTo>
                  <a:lnTo>
                    <a:pt x="1391" y="174"/>
                  </a:lnTo>
                  <a:lnTo>
                    <a:pt x="1385" y="160"/>
                  </a:lnTo>
                  <a:lnTo>
                    <a:pt x="1373" y="150"/>
                  </a:lnTo>
                  <a:lnTo>
                    <a:pt x="1361" y="142"/>
                  </a:lnTo>
                  <a:lnTo>
                    <a:pt x="1345" y="140"/>
                  </a:lnTo>
                  <a:lnTo>
                    <a:pt x="190" y="140"/>
                  </a:lnTo>
                  <a:close/>
                  <a:moveTo>
                    <a:pt x="190" y="0"/>
                  </a:moveTo>
                  <a:lnTo>
                    <a:pt x="1345" y="0"/>
                  </a:lnTo>
                  <a:lnTo>
                    <a:pt x="1380" y="2"/>
                  </a:lnTo>
                  <a:lnTo>
                    <a:pt x="1411" y="12"/>
                  </a:lnTo>
                  <a:lnTo>
                    <a:pt x="1441" y="25"/>
                  </a:lnTo>
                  <a:lnTo>
                    <a:pt x="1467" y="44"/>
                  </a:lnTo>
                  <a:lnTo>
                    <a:pt x="1490" y="68"/>
                  </a:lnTo>
                  <a:lnTo>
                    <a:pt x="1509" y="94"/>
                  </a:lnTo>
                  <a:lnTo>
                    <a:pt x="1523" y="123"/>
                  </a:lnTo>
                  <a:lnTo>
                    <a:pt x="1531" y="155"/>
                  </a:lnTo>
                  <a:lnTo>
                    <a:pt x="1535" y="190"/>
                  </a:lnTo>
                  <a:lnTo>
                    <a:pt x="1535" y="1018"/>
                  </a:lnTo>
                  <a:lnTo>
                    <a:pt x="1531" y="1053"/>
                  </a:lnTo>
                  <a:lnTo>
                    <a:pt x="1523" y="1084"/>
                  </a:lnTo>
                  <a:lnTo>
                    <a:pt x="1509" y="1114"/>
                  </a:lnTo>
                  <a:lnTo>
                    <a:pt x="1490" y="1140"/>
                  </a:lnTo>
                  <a:lnTo>
                    <a:pt x="1467" y="1164"/>
                  </a:lnTo>
                  <a:lnTo>
                    <a:pt x="1441" y="1183"/>
                  </a:lnTo>
                  <a:lnTo>
                    <a:pt x="1411" y="1196"/>
                  </a:lnTo>
                  <a:lnTo>
                    <a:pt x="1380" y="1206"/>
                  </a:lnTo>
                  <a:lnTo>
                    <a:pt x="1345" y="1209"/>
                  </a:lnTo>
                  <a:lnTo>
                    <a:pt x="837" y="1209"/>
                  </a:lnTo>
                  <a:lnTo>
                    <a:pt x="837" y="1367"/>
                  </a:lnTo>
                  <a:lnTo>
                    <a:pt x="1000" y="1367"/>
                  </a:lnTo>
                  <a:lnTo>
                    <a:pt x="1019" y="1369"/>
                  </a:lnTo>
                  <a:lnTo>
                    <a:pt x="1036" y="1377"/>
                  </a:lnTo>
                  <a:lnTo>
                    <a:pt x="1049" y="1387"/>
                  </a:lnTo>
                  <a:lnTo>
                    <a:pt x="1061" y="1402"/>
                  </a:lnTo>
                  <a:lnTo>
                    <a:pt x="1067" y="1419"/>
                  </a:lnTo>
                  <a:lnTo>
                    <a:pt x="1071" y="1437"/>
                  </a:lnTo>
                  <a:lnTo>
                    <a:pt x="1067" y="1456"/>
                  </a:lnTo>
                  <a:lnTo>
                    <a:pt x="1061" y="1473"/>
                  </a:lnTo>
                  <a:lnTo>
                    <a:pt x="1049" y="1487"/>
                  </a:lnTo>
                  <a:lnTo>
                    <a:pt x="1036" y="1498"/>
                  </a:lnTo>
                  <a:lnTo>
                    <a:pt x="1019" y="1505"/>
                  </a:lnTo>
                  <a:lnTo>
                    <a:pt x="1000" y="1507"/>
                  </a:lnTo>
                  <a:lnTo>
                    <a:pt x="535" y="1507"/>
                  </a:lnTo>
                  <a:lnTo>
                    <a:pt x="517" y="1505"/>
                  </a:lnTo>
                  <a:lnTo>
                    <a:pt x="500" y="1498"/>
                  </a:lnTo>
                  <a:lnTo>
                    <a:pt x="485" y="1487"/>
                  </a:lnTo>
                  <a:lnTo>
                    <a:pt x="475" y="1473"/>
                  </a:lnTo>
                  <a:lnTo>
                    <a:pt x="467" y="1456"/>
                  </a:lnTo>
                  <a:lnTo>
                    <a:pt x="465" y="1437"/>
                  </a:lnTo>
                  <a:lnTo>
                    <a:pt x="467" y="1419"/>
                  </a:lnTo>
                  <a:lnTo>
                    <a:pt x="475" y="1402"/>
                  </a:lnTo>
                  <a:lnTo>
                    <a:pt x="485" y="1387"/>
                  </a:lnTo>
                  <a:lnTo>
                    <a:pt x="500" y="1377"/>
                  </a:lnTo>
                  <a:lnTo>
                    <a:pt x="517" y="1369"/>
                  </a:lnTo>
                  <a:lnTo>
                    <a:pt x="535" y="1367"/>
                  </a:lnTo>
                  <a:lnTo>
                    <a:pt x="697" y="1367"/>
                  </a:lnTo>
                  <a:lnTo>
                    <a:pt x="697" y="1209"/>
                  </a:lnTo>
                  <a:lnTo>
                    <a:pt x="190" y="1209"/>
                  </a:lnTo>
                  <a:lnTo>
                    <a:pt x="156" y="1206"/>
                  </a:lnTo>
                  <a:lnTo>
                    <a:pt x="125" y="1196"/>
                  </a:lnTo>
                  <a:lnTo>
                    <a:pt x="94" y="1183"/>
                  </a:lnTo>
                  <a:lnTo>
                    <a:pt x="68" y="1164"/>
                  </a:lnTo>
                  <a:lnTo>
                    <a:pt x="46" y="1140"/>
                  </a:lnTo>
                  <a:lnTo>
                    <a:pt x="27" y="1114"/>
                  </a:lnTo>
                  <a:lnTo>
                    <a:pt x="13" y="1084"/>
                  </a:lnTo>
                  <a:lnTo>
                    <a:pt x="3" y="1053"/>
                  </a:lnTo>
                  <a:lnTo>
                    <a:pt x="0" y="1018"/>
                  </a:lnTo>
                  <a:lnTo>
                    <a:pt x="0" y="190"/>
                  </a:lnTo>
                  <a:lnTo>
                    <a:pt x="3" y="155"/>
                  </a:lnTo>
                  <a:lnTo>
                    <a:pt x="13" y="123"/>
                  </a:lnTo>
                  <a:lnTo>
                    <a:pt x="27" y="94"/>
                  </a:lnTo>
                  <a:lnTo>
                    <a:pt x="46" y="68"/>
                  </a:lnTo>
                  <a:lnTo>
                    <a:pt x="68" y="44"/>
                  </a:lnTo>
                  <a:lnTo>
                    <a:pt x="94" y="25"/>
                  </a:lnTo>
                  <a:lnTo>
                    <a:pt x="125" y="12"/>
                  </a:lnTo>
                  <a:lnTo>
                    <a:pt x="156" y="2"/>
                  </a:lnTo>
                  <a:lnTo>
                    <a:pt x="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318"/>
            <p:cNvSpPr>
              <a:spLocks noEditPoints="1"/>
            </p:cNvSpPr>
            <p:nvPr/>
          </p:nvSpPr>
          <p:spPr bwMode="auto">
            <a:xfrm>
              <a:off x="6275388" y="4527550"/>
              <a:ext cx="242888" cy="239712"/>
            </a:xfrm>
            <a:custGeom>
              <a:avLst/>
              <a:gdLst>
                <a:gd name="T0" fmla="*/ 174 w 1534"/>
                <a:gd name="T1" fmla="*/ 144 h 1508"/>
                <a:gd name="T2" fmla="*/ 150 w 1534"/>
                <a:gd name="T3" fmla="*/ 162 h 1508"/>
                <a:gd name="T4" fmla="*/ 140 w 1534"/>
                <a:gd name="T5" fmla="*/ 191 h 1508"/>
                <a:gd name="T6" fmla="*/ 142 w 1534"/>
                <a:gd name="T7" fmla="*/ 1036 h 1508"/>
                <a:gd name="T8" fmla="*/ 160 w 1534"/>
                <a:gd name="T9" fmla="*/ 1060 h 1508"/>
                <a:gd name="T10" fmla="*/ 190 w 1534"/>
                <a:gd name="T11" fmla="*/ 1070 h 1508"/>
                <a:gd name="T12" fmla="*/ 1360 w 1534"/>
                <a:gd name="T13" fmla="*/ 1067 h 1508"/>
                <a:gd name="T14" fmla="*/ 1385 w 1534"/>
                <a:gd name="T15" fmla="*/ 1049 h 1508"/>
                <a:gd name="T16" fmla="*/ 1394 w 1534"/>
                <a:gd name="T17" fmla="*/ 1020 h 1508"/>
                <a:gd name="T18" fmla="*/ 1393 w 1534"/>
                <a:gd name="T19" fmla="*/ 191 h 1508"/>
                <a:gd name="T20" fmla="*/ 1384 w 1534"/>
                <a:gd name="T21" fmla="*/ 162 h 1508"/>
                <a:gd name="T22" fmla="*/ 1359 w 1534"/>
                <a:gd name="T23" fmla="*/ 144 h 1508"/>
                <a:gd name="T24" fmla="*/ 190 w 1534"/>
                <a:gd name="T25" fmla="*/ 141 h 1508"/>
                <a:gd name="T26" fmla="*/ 1345 w 1534"/>
                <a:gd name="T27" fmla="*/ 0 h 1508"/>
                <a:gd name="T28" fmla="*/ 1411 w 1534"/>
                <a:gd name="T29" fmla="*/ 12 h 1508"/>
                <a:gd name="T30" fmla="*/ 1467 w 1534"/>
                <a:gd name="T31" fmla="*/ 45 h 1508"/>
                <a:gd name="T32" fmla="*/ 1508 w 1534"/>
                <a:gd name="T33" fmla="*/ 94 h 1508"/>
                <a:gd name="T34" fmla="*/ 1531 w 1534"/>
                <a:gd name="T35" fmla="*/ 156 h 1508"/>
                <a:gd name="T36" fmla="*/ 1534 w 1534"/>
                <a:gd name="T37" fmla="*/ 1019 h 1508"/>
                <a:gd name="T38" fmla="*/ 1523 w 1534"/>
                <a:gd name="T39" fmla="*/ 1086 h 1508"/>
                <a:gd name="T40" fmla="*/ 1490 w 1534"/>
                <a:gd name="T41" fmla="*/ 1141 h 1508"/>
                <a:gd name="T42" fmla="*/ 1441 w 1534"/>
                <a:gd name="T43" fmla="*/ 1183 h 1508"/>
                <a:gd name="T44" fmla="*/ 1378 w 1534"/>
                <a:gd name="T45" fmla="*/ 1206 h 1508"/>
                <a:gd name="T46" fmla="*/ 837 w 1534"/>
                <a:gd name="T47" fmla="*/ 1209 h 1508"/>
                <a:gd name="T48" fmla="*/ 1000 w 1534"/>
                <a:gd name="T49" fmla="*/ 1367 h 1508"/>
                <a:gd name="T50" fmla="*/ 1036 w 1534"/>
                <a:gd name="T51" fmla="*/ 1377 h 1508"/>
                <a:gd name="T52" fmla="*/ 1060 w 1534"/>
                <a:gd name="T53" fmla="*/ 1402 h 1508"/>
                <a:gd name="T54" fmla="*/ 1069 w 1534"/>
                <a:gd name="T55" fmla="*/ 1438 h 1508"/>
                <a:gd name="T56" fmla="*/ 1060 w 1534"/>
                <a:gd name="T57" fmla="*/ 1474 h 1508"/>
                <a:gd name="T58" fmla="*/ 1036 w 1534"/>
                <a:gd name="T59" fmla="*/ 1498 h 1508"/>
                <a:gd name="T60" fmla="*/ 1000 w 1534"/>
                <a:gd name="T61" fmla="*/ 1508 h 1508"/>
                <a:gd name="T62" fmla="*/ 516 w 1534"/>
                <a:gd name="T63" fmla="*/ 1505 h 1508"/>
                <a:gd name="T64" fmla="*/ 485 w 1534"/>
                <a:gd name="T65" fmla="*/ 1487 h 1508"/>
                <a:gd name="T66" fmla="*/ 467 w 1534"/>
                <a:gd name="T67" fmla="*/ 1457 h 1508"/>
                <a:gd name="T68" fmla="*/ 467 w 1534"/>
                <a:gd name="T69" fmla="*/ 1419 h 1508"/>
                <a:gd name="T70" fmla="*/ 485 w 1534"/>
                <a:gd name="T71" fmla="*/ 1388 h 1508"/>
                <a:gd name="T72" fmla="*/ 516 w 1534"/>
                <a:gd name="T73" fmla="*/ 1370 h 1508"/>
                <a:gd name="T74" fmla="*/ 697 w 1534"/>
                <a:gd name="T75" fmla="*/ 1367 h 1508"/>
                <a:gd name="T76" fmla="*/ 190 w 1534"/>
                <a:gd name="T77" fmla="*/ 1209 h 1508"/>
                <a:gd name="T78" fmla="*/ 123 w 1534"/>
                <a:gd name="T79" fmla="*/ 1197 h 1508"/>
                <a:gd name="T80" fmla="*/ 67 w 1534"/>
                <a:gd name="T81" fmla="*/ 1165 h 1508"/>
                <a:gd name="T82" fmla="*/ 26 w 1534"/>
                <a:gd name="T83" fmla="*/ 1115 h 1508"/>
                <a:gd name="T84" fmla="*/ 3 w 1534"/>
                <a:gd name="T85" fmla="*/ 1053 h 1508"/>
                <a:gd name="T86" fmla="*/ 0 w 1534"/>
                <a:gd name="T87" fmla="*/ 190 h 1508"/>
                <a:gd name="T88" fmla="*/ 12 w 1534"/>
                <a:gd name="T89" fmla="*/ 124 h 1508"/>
                <a:gd name="T90" fmla="*/ 44 w 1534"/>
                <a:gd name="T91" fmla="*/ 68 h 1508"/>
                <a:gd name="T92" fmla="*/ 94 w 1534"/>
                <a:gd name="T93" fmla="*/ 26 h 1508"/>
                <a:gd name="T94" fmla="*/ 156 w 1534"/>
                <a:gd name="T95" fmla="*/ 3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34" h="1508">
                  <a:moveTo>
                    <a:pt x="190" y="141"/>
                  </a:moveTo>
                  <a:lnTo>
                    <a:pt x="174" y="144"/>
                  </a:lnTo>
                  <a:lnTo>
                    <a:pt x="160" y="151"/>
                  </a:lnTo>
                  <a:lnTo>
                    <a:pt x="150" y="162"/>
                  </a:lnTo>
                  <a:lnTo>
                    <a:pt x="142" y="175"/>
                  </a:lnTo>
                  <a:lnTo>
                    <a:pt x="140" y="191"/>
                  </a:lnTo>
                  <a:lnTo>
                    <a:pt x="140" y="1020"/>
                  </a:lnTo>
                  <a:lnTo>
                    <a:pt x="142" y="1036"/>
                  </a:lnTo>
                  <a:lnTo>
                    <a:pt x="150" y="1049"/>
                  </a:lnTo>
                  <a:lnTo>
                    <a:pt x="160" y="1060"/>
                  </a:lnTo>
                  <a:lnTo>
                    <a:pt x="174" y="1067"/>
                  </a:lnTo>
                  <a:lnTo>
                    <a:pt x="190" y="1070"/>
                  </a:lnTo>
                  <a:lnTo>
                    <a:pt x="1345" y="1070"/>
                  </a:lnTo>
                  <a:lnTo>
                    <a:pt x="1360" y="1067"/>
                  </a:lnTo>
                  <a:lnTo>
                    <a:pt x="1374" y="1060"/>
                  </a:lnTo>
                  <a:lnTo>
                    <a:pt x="1385" y="1049"/>
                  </a:lnTo>
                  <a:lnTo>
                    <a:pt x="1392" y="1036"/>
                  </a:lnTo>
                  <a:lnTo>
                    <a:pt x="1394" y="1020"/>
                  </a:lnTo>
                  <a:lnTo>
                    <a:pt x="1393" y="1020"/>
                  </a:lnTo>
                  <a:lnTo>
                    <a:pt x="1393" y="191"/>
                  </a:lnTo>
                  <a:lnTo>
                    <a:pt x="1391" y="175"/>
                  </a:lnTo>
                  <a:lnTo>
                    <a:pt x="1384" y="162"/>
                  </a:lnTo>
                  <a:lnTo>
                    <a:pt x="1373" y="151"/>
                  </a:lnTo>
                  <a:lnTo>
                    <a:pt x="1359" y="144"/>
                  </a:lnTo>
                  <a:lnTo>
                    <a:pt x="1343" y="141"/>
                  </a:lnTo>
                  <a:lnTo>
                    <a:pt x="190" y="141"/>
                  </a:lnTo>
                  <a:close/>
                  <a:moveTo>
                    <a:pt x="190" y="0"/>
                  </a:moveTo>
                  <a:lnTo>
                    <a:pt x="1345" y="0"/>
                  </a:lnTo>
                  <a:lnTo>
                    <a:pt x="1378" y="3"/>
                  </a:lnTo>
                  <a:lnTo>
                    <a:pt x="1411" y="12"/>
                  </a:lnTo>
                  <a:lnTo>
                    <a:pt x="1441" y="26"/>
                  </a:lnTo>
                  <a:lnTo>
                    <a:pt x="1467" y="45"/>
                  </a:lnTo>
                  <a:lnTo>
                    <a:pt x="1489" y="68"/>
                  </a:lnTo>
                  <a:lnTo>
                    <a:pt x="1508" y="94"/>
                  </a:lnTo>
                  <a:lnTo>
                    <a:pt x="1523" y="124"/>
                  </a:lnTo>
                  <a:lnTo>
                    <a:pt x="1531" y="156"/>
                  </a:lnTo>
                  <a:lnTo>
                    <a:pt x="1534" y="190"/>
                  </a:lnTo>
                  <a:lnTo>
                    <a:pt x="1534" y="1019"/>
                  </a:lnTo>
                  <a:lnTo>
                    <a:pt x="1531" y="1053"/>
                  </a:lnTo>
                  <a:lnTo>
                    <a:pt x="1523" y="1086"/>
                  </a:lnTo>
                  <a:lnTo>
                    <a:pt x="1508" y="1115"/>
                  </a:lnTo>
                  <a:lnTo>
                    <a:pt x="1490" y="1141"/>
                  </a:lnTo>
                  <a:lnTo>
                    <a:pt x="1467" y="1165"/>
                  </a:lnTo>
                  <a:lnTo>
                    <a:pt x="1441" y="1183"/>
                  </a:lnTo>
                  <a:lnTo>
                    <a:pt x="1411" y="1197"/>
                  </a:lnTo>
                  <a:lnTo>
                    <a:pt x="1378" y="1206"/>
                  </a:lnTo>
                  <a:lnTo>
                    <a:pt x="1345" y="1209"/>
                  </a:lnTo>
                  <a:lnTo>
                    <a:pt x="837" y="1209"/>
                  </a:lnTo>
                  <a:lnTo>
                    <a:pt x="837" y="1367"/>
                  </a:lnTo>
                  <a:lnTo>
                    <a:pt x="1000" y="1367"/>
                  </a:lnTo>
                  <a:lnTo>
                    <a:pt x="1019" y="1370"/>
                  </a:lnTo>
                  <a:lnTo>
                    <a:pt x="1036" y="1377"/>
                  </a:lnTo>
                  <a:lnTo>
                    <a:pt x="1049" y="1388"/>
                  </a:lnTo>
                  <a:lnTo>
                    <a:pt x="1060" y="1402"/>
                  </a:lnTo>
                  <a:lnTo>
                    <a:pt x="1067" y="1419"/>
                  </a:lnTo>
                  <a:lnTo>
                    <a:pt x="1069" y="1438"/>
                  </a:lnTo>
                  <a:lnTo>
                    <a:pt x="1067" y="1457"/>
                  </a:lnTo>
                  <a:lnTo>
                    <a:pt x="1060" y="1474"/>
                  </a:lnTo>
                  <a:lnTo>
                    <a:pt x="1049" y="1487"/>
                  </a:lnTo>
                  <a:lnTo>
                    <a:pt x="1036" y="1498"/>
                  </a:lnTo>
                  <a:lnTo>
                    <a:pt x="1019" y="1505"/>
                  </a:lnTo>
                  <a:lnTo>
                    <a:pt x="1000" y="1508"/>
                  </a:lnTo>
                  <a:lnTo>
                    <a:pt x="535" y="1508"/>
                  </a:lnTo>
                  <a:lnTo>
                    <a:pt x="516" y="1505"/>
                  </a:lnTo>
                  <a:lnTo>
                    <a:pt x="500" y="1498"/>
                  </a:lnTo>
                  <a:lnTo>
                    <a:pt x="485" y="1487"/>
                  </a:lnTo>
                  <a:lnTo>
                    <a:pt x="475" y="1474"/>
                  </a:lnTo>
                  <a:lnTo>
                    <a:pt x="467" y="1457"/>
                  </a:lnTo>
                  <a:lnTo>
                    <a:pt x="465" y="1438"/>
                  </a:lnTo>
                  <a:lnTo>
                    <a:pt x="467" y="1419"/>
                  </a:lnTo>
                  <a:lnTo>
                    <a:pt x="475" y="1402"/>
                  </a:lnTo>
                  <a:lnTo>
                    <a:pt x="485" y="1388"/>
                  </a:lnTo>
                  <a:lnTo>
                    <a:pt x="500" y="1377"/>
                  </a:lnTo>
                  <a:lnTo>
                    <a:pt x="516" y="1370"/>
                  </a:lnTo>
                  <a:lnTo>
                    <a:pt x="535" y="1367"/>
                  </a:lnTo>
                  <a:lnTo>
                    <a:pt x="697" y="1367"/>
                  </a:lnTo>
                  <a:lnTo>
                    <a:pt x="697" y="1209"/>
                  </a:lnTo>
                  <a:lnTo>
                    <a:pt x="190" y="1209"/>
                  </a:lnTo>
                  <a:lnTo>
                    <a:pt x="156" y="1206"/>
                  </a:lnTo>
                  <a:lnTo>
                    <a:pt x="123" y="1197"/>
                  </a:lnTo>
                  <a:lnTo>
                    <a:pt x="94" y="1183"/>
                  </a:lnTo>
                  <a:lnTo>
                    <a:pt x="67" y="1165"/>
                  </a:lnTo>
                  <a:lnTo>
                    <a:pt x="44" y="1141"/>
                  </a:lnTo>
                  <a:lnTo>
                    <a:pt x="26" y="1115"/>
                  </a:lnTo>
                  <a:lnTo>
                    <a:pt x="12" y="1086"/>
                  </a:lnTo>
                  <a:lnTo>
                    <a:pt x="3" y="1053"/>
                  </a:lnTo>
                  <a:lnTo>
                    <a:pt x="0" y="1019"/>
                  </a:lnTo>
                  <a:lnTo>
                    <a:pt x="0" y="190"/>
                  </a:lnTo>
                  <a:lnTo>
                    <a:pt x="3" y="156"/>
                  </a:lnTo>
                  <a:lnTo>
                    <a:pt x="12" y="124"/>
                  </a:lnTo>
                  <a:lnTo>
                    <a:pt x="26" y="94"/>
                  </a:lnTo>
                  <a:lnTo>
                    <a:pt x="44" y="68"/>
                  </a:lnTo>
                  <a:lnTo>
                    <a:pt x="67" y="44"/>
                  </a:lnTo>
                  <a:lnTo>
                    <a:pt x="94" y="26"/>
                  </a:lnTo>
                  <a:lnTo>
                    <a:pt x="123" y="12"/>
                  </a:lnTo>
                  <a:lnTo>
                    <a:pt x="156" y="3"/>
                  </a:lnTo>
                  <a:lnTo>
                    <a:pt x="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319"/>
            <p:cNvSpPr>
              <a:spLocks noEditPoints="1"/>
            </p:cNvSpPr>
            <p:nvPr/>
          </p:nvSpPr>
          <p:spPr bwMode="auto">
            <a:xfrm>
              <a:off x="6583363" y="4527550"/>
              <a:ext cx="244475" cy="239712"/>
            </a:xfrm>
            <a:custGeom>
              <a:avLst/>
              <a:gdLst>
                <a:gd name="T0" fmla="*/ 174 w 1535"/>
                <a:gd name="T1" fmla="*/ 144 h 1508"/>
                <a:gd name="T2" fmla="*/ 150 w 1535"/>
                <a:gd name="T3" fmla="*/ 162 h 1508"/>
                <a:gd name="T4" fmla="*/ 141 w 1535"/>
                <a:gd name="T5" fmla="*/ 191 h 1508"/>
                <a:gd name="T6" fmla="*/ 143 w 1535"/>
                <a:gd name="T7" fmla="*/ 1036 h 1508"/>
                <a:gd name="T8" fmla="*/ 161 w 1535"/>
                <a:gd name="T9" fmla="*/ 1060 h 1508"/>
                <a:gd name="T10" fmla="*/ 190 w 1535"/>
                <a:gd name="T11" fmla="*/ 1070 h 1508"/>
                <a:gd name="T12" fmla="*/ 1361 w 1535"/>
                <a:gd name="T13" fmla="*/ 1067 h 1508"/>
                <a:gd name="T14" fmla="*/ 1385 w 1535"/>
                <a:gd name="T15" fmla="*/ 1049 h 1508"/>
                <a:gd name="T16" fmla="*/ 1395 w 1535"/>
                <a:gd name="T17" fmla="*/ 1020 h 1508"/>
                <a:gd name="T18" fmla="*/ 1393 w 1535"/>
                <a:gd name="T19" fmla="*/ 191 h 1508"/>
                <a:gd name="T20" fmla="*/ 1384 w 1535"/>
                <a:gd name="T21" fmla="*/ 162 h 1508"/>
                <a:gd name="T22" fmla="*/ 1360 w 1535"/>
                <a:gd name="T23" fmla="*/ 144 h 1508"/>
                <a:gd name="T24" fmla="*/ 190 w 1535"/>
                <a:gd name="T25" fmla="*/ 141 h 1508"/>
                <a:gd name="T26" fmla="*/ 1345 w 1535"/>
                <a:gd name="T27" fmla="*/ 0 h 1508"/>
                <a:gd name="T28" fmla="*/ 1410 w 1535"/>
                <a:gd name="T29" fmla="*/ 12 h 1508"/>
                <a:gd name="T30" fmla="*/ 1466 w 1535"/>
                <a:gd name="T31" fmla="*/ 45 h 1508"/>
                <a:gd name="T32" fmla="*/ 1508 w 1535"/>
                <a:gd name="T33" fmla="*/ 94 h 1508"/>
                <a:gd name="T34" fmla="*/ 1532 w 1535"/>
                <a:gd name="T35" fmla="*/ 156 h 1508"/>
                <a:gd name="T36" fmla="*/ 1535 w 1535"/>
                <a:gd name="T37" fmla="*/ 1019 h 1508"/>
                <a:gd name="T38" fmla="*/ 1522 w 1535"/>
                <a:gd name="T39" fmla="*/ 1086 h 1508"/>
                <a:gd name="T40" fmla="*/ 1489 w 1535"/>
                <a:gd name="T41" fmla="*/ 1141 h 1508"/>
                <a:gd name="T42" fmla="*/ 1440 w 1535"/>
                <a:gd name="T43" fmla="*/ 1183 h 1508"/>
                <a:gd name="T44" fmla="*/ 1379 w 1535"/>
                <a:gd name="T45" fmla="*/ 1206 h 1508"/>
                <a:gd name="T46" fmla="*/ 838 w 1535"/>
                <a:gd name="T47" fmla="*/ 1209 h 1508"/>
                <a:gd name="T48" fmla="*/ 999 w 1535"/>
                <a:gd name="T49" fmla="*/ 1367 h 1508"/>
                <a:gd name="T50" fmla="*/ 1035 w 1535"/>
                <a:gd name="T51" fmla="*/ 1377 h 1508"/>
                <a:gd name="T52" fmla="*/ 1060 w 1535"/>
                <a:gd name="T53" fmla="*/ 1402 h 1508"/>
                <a:gd name="T54" fmla="*/ 1070 w 1535"/>
                <a:gd name="T55" fmla="*/ 1438 h 1508"/>
                <a:gd name="T56" fmla="*/ 1060 w 1535"/>
                <a:gd name="T57" fmla="*/ 1474 h 1508"/>
                <a:gd name="T58" fmla="*/ 1035 w 1535"/>
                <a:gd name="T59" fmla="*/ 1498 h 1508"/>
                <a:gd name="T60" fmla="*/ 999 w 1535"/>
                <a:gd name="T61" fmla="*/ 1508 h 1508"/>
                <a:gd name="T62" fmla="*/ 516 w 1535"/>
                <a:gd name="T63" fmla="*/ 1505 h 1508"/>
                <a:gd name="T64" fmla="*/ 486 w 1535"/>
                <a:gd name="T65" fmla="*/ 1487 h 1508"/>
                <a:gd name="T66" fmla="*/ 468 w 1535"/>
                <a:gd name="T67" fmla="*/ 1457 h 1508"/>
                <a:gd name="T68" fmla="*/ 468 w 1535"/>
                <a:gd name="T69" fmla="*/ 1419 h 1508"/>
                <a:gd name="T70" fmla="*/ 486 w 1535"/>
                <a:gd name="T71" fmla="*/ 1388 h 1508"/>
                <a:gd name="T72" fmla="*/ 516 w 1535"/>
                <a:gd name="T73" fmla="*/ 1370 h 1508"/>
                <a:gd name="T74" fmla="*/ 697 w 1535"/>
                <a:gd name="T75" fmla="*/ 1367 h 1508"/>
                <a:gd name="T76" fmla="*/ 190 w 1535"/>
                <a:gd name="T77" fmla="*/ 1209 h 1508"/>
                <a:gd name="T78" fmla="*/ 124 w 1535"/>
                <a:gd name="T79" fmla="*/ 1197 h 1508"/>
                <a:gd name="T80" fmla="*/ 68 w 1535"/>
                <a:gd name="T81" fmla="*/ 1165 h 1508"/>
                <a:gd name="T82" fmla="*/ 26 w 1535"/>
                <a:gd name="T83" fmla="*/ 1115 h 1508"/>
                <a:gd name="T84" fmla="*/ 4 w 1535"/>
                <a:gd name="T85" fmla="*/ 1053 h 1508"/>
                <a:gd name="T86" fmla="*/ 0 w 1535"/>
                <a:gd name="T87" fmla="*/ 190 h 1508"/>
                <a:gd name="T88" fmla="*/ 12 w 1535"/>
                <a:gd name="T89" fmla="*/ 124 h 1508"/>
                <a:gd name="T90" fmla="*/ 45 w 1535"/>
                <a:gd name="T91" fmla="*/ 68 h 1508"/>
                <a:gd name="T92" fmla="*/ 94 w 1535"/>
                <a:gd name="T93" fmla="*/ 26 h 1508"/>
                <a:gd name="T94" fmla="*/ 155 w 1535"/>
                <a:gd name="T95" fmla="*/ 3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35" h="1508">
                  <a:moveTo>
                    <a:pt x="190" y="141"/>
                  </a:moveTo>
                  <a:lnTo>
                    <a:pt x="174" y="144"/>
                  </a:lnTo>
                  <a:lnTo>
                    <a:pt x="161" y="151"/>
                  </a:lnTo>
                  <a:lnTo>
                    <a:pt x="150" y="162"/>
                  </a:lnTo>
                  <a:lnTo>
                    <a:pt x="143" y="175"/>
                  </a:lnTo>
                  <a:lnTo>
                    <a:pt x="141" y="191"/>
                  </a:lnTo>
                  <a:lnTo>
                    <a:pt x="141" y="1020"/>
                  </a:lnTo>
                  <a:lnTo>
                    <a:pt x="143" y="1036"/>
                  </a:lnTo>
                  <a:lnTo>
                    <a:pt x="150" y="1049"/>
                  </a:lnTo>
                  <a:lnTo>
                    <a:pt x="161" y="1060"/>
                  </a:lnTo>
                  <a:lnTo>
                    <a:pt x="174" y="1067"/>
                  </a:lnTo>
                  <a:lnTo>
                    <a:pt x="190" y="1070"/>
                  </a:lnTo>
                  <a:lnTo>
                    <a:pt x="1345" y="1070"/>
                  </a:lnTo>
                  <a:lnTo>
                    <a:pt x="1361" y="1067"/>
                  </a:lnTo>
                  <a:lnTo>
                    <a:pt x="1373" y="1060"/>
                  </a:lnTo>
                  <a:lnTo>
                    <a:pt x="1385" y="1049"/>
                  </a:lnTo>
                  <a:lnTo>
                    <a:pt x="1391" y="1036"/>
                  </a:lnTo>
                  <a:lnTo>
                    <a:pt x="1395" y="1020"/>
                  </a:lnTo>
                  <a:lnTo>
                    <a:pt x="1393" y="1020"/>
                  </a:lnTo>
                  <a:lnTo>
                    <a:pt x="1393" y="191"/>
                  </a:lnTo>
                  <a:lnTo>
                    <a:pt x="1391" y="175"/>
                  </a:lnTo>
                  <a:lnTo>
                    <a:pt x="1384" y="162"/>
                  </a:lnTo>
                  <a:lnTo>
                    <a:pt x="1373" y="151"/>
                  </a:lnTo>
                  <a:lnTo>
                    <a:pt x="1360" y="144"/>
                  </a:lnTo>
                  <a:lnTo>
                    <a:pt x="1344" y="141"/>
                  </a:lnTo>
                  <a:lnTo>
                    <a:pt x="190" y="141"/>
                  </a:lnTo>
                  <a:close/>
                  <a:moveTo>
                    <a:pt x="190" y="0"/>
                  </a:moveTo>
                  <a:lnTo>
                    <a:pt x="1345" y="0"/>
                  </a:lnTo>
                  <a:lnTo>
                    <a:pt x="1379" y="3"/>
                  </a:lnTo>
                  <a:lnTo>
                    <a:pt x="1410" y="12"/>
                  </a:lnTo>
                  <a:lnTo>
                    <a:pt x="1440" y="26"/>
                  </a:lnTo>
                  <a:lnTo>
                    <a:pt x="1466" y="45"/>
                  </a:lnTo>
                  <a:lnTo>
                    <a:pt x="1489" y="68"/>
                  </a:lnTo>
                  <a:lnTo>
                    <a:pt x="1508" y="94"/>
                  </a:lnTo>
                  <a:lnTo>
                    <a:pt x="1522" y="124"/>
                  </a:lnTo>
                  <a:lnTo>
                    <a:pt x="1532" y="156"/>
                  </a:lnTo>
                  <a:lnTo>
                    <a:pt x="1535" y="190"/>
                  </a:lnTo>
                  <a:lnTo>
                    <a:pt x="1535" y="1019"/>
                  </a:lnTo>
                  <a:lnTo>
                    <a:pt x="1532" y="1053"/>
                  </a:lnTo>
                  <a:lnTo>
                    <a:pt x="1522" y="1086"/>
                  </a:lnTo>
                  <a:lnTo>
                    <a:pt x="1508" y="1115"/>
                  </a:lnTo>
                  <a:lnTo>
                    <a:pt x="1489" y="1141"/>
                  </a:lnTo>
                  <a:lnTo>
                    <a:pt x="1467" y="1165"/>
                  </a:lnTo>
                  <a:lnTo>
                    <a:pt x="1440" y="1183"/>
                  </a:lnTo>
                  <a:lnTo>
                    <a:pt x="1410" y="1197"/>
                  </a:lnTo>
                  <a:lnTo>
                    <a:pt x="1379" y="1206"/>
                  </a:lnTo>
                  <a:lnTo>
                    <a:pt x="1345" y="1209"/>
                  </a:lnTo>
                  <a:lnTo>
                    <a:pt x="838" y="1209"/>
                  </a:lnTo>
                  <a:lnTo>
                    <a:pt x="838" y="1367"/>
                  </a:lnTo>
                  <a:lnTo>
                    <a:pt x="999" y="1367"/>
                  </a:lnTo>
                  <a:lnTo>
                    <a:pt x="1018" y="1370"/>
                  </a:lnTo>
                  <a:lnTo>
                    <a:pt x="1035" y="1377"/>
                  </a:lnTo>
                  <a:lnTo>
                    <a:pt x="1050" y="1388"/>
                  </a:lnTo>
                  <a:lnTo>
                    <a:pt x="1060" y="1402"/>
                  </a:lnTo>
                  <a:lnTo>
                    <a:pt x="1068" y="1419"/>
                  </a:lnTo>
                  <a:lnTo>
                    <a:pt x="1070" y="1438"/>
                  </a:lnTo>
                  <a:lnTo>
                    <a:pt x="1068" y="1457"/>
                  </a:lnTo>
                  <a:lnTo>
                    <a:pt x="1060" y="1474"/>
                  </a:lnTo>
                  <a:lnTo>
                    <a:pt x="1050" y="1487"/>
                  </a:lnTo>
                  <a:lnTo>
                    <a:pt x="1035" y="1498"/>
                  </a:lnTo>
                  <a:lnTo>
                    <a:pt x="1018" y="1505"/>
                  </a:lnTo>
                  <a:lnTo>
                    <a:pt x="999" y="1508"/>
                  </a:lnTo>
                  <a:lnTo>
                    <a:pt x="535" y="1508"/>
                  </a:lnTo>
                  <a:lnTo>
                    <a:pt x="516" y="1505"/>
                  </a:lnTo>
                  <a:lnTo>
                    <a:pt x="499" y="1498"/>
                  </a:lnTo>
                  <a:lnTo>
                    <a:pt x="486" y="1487"/>
                  </a:lnTo>
                  <a:lnTo>
                    <a:pt x="474" y="1474"/>
                  </a:lnTo>
                  <a:lnTo>
                    <a:pt x="468" y="1457"/>
                  </a:lnTo>
                  <a:lnTo>
                    <a:pt x="464" y="1438"/>
                  </a:lnTo>
                  <a:lnTo>
                    <a:pt x="468" y="1419"/>
                  </a:lnTo>
                  <a:lnTo>
                    <a:pt x="474" y="1402"/>
                  </a:lnTo>
                  <a:lnTo>
                    <a:pt x="486" y="1388"/>
                  </a:lnTo>
                  <a:lnTo>
                    <a:pt x="499" y="1377"/>
                  </a:lnTo>
                  <a:lnTo>
                    <a:pt x="516" y="1370"/>
                  </a:lnTo>
                  <a:lnTo>
                    <a:pt x="535" y="1367"/>
                  </a:lnTo>
                  <a:lnTo>
                    <a:pt x="697" y="1367"/>
                  </a:lnTo>
                  <a:lnTo>
                    <a:pt x="697" y="1209"/>
                  </a:lnTo>
                  <a:lnTo>
                    <a:pt x="190" y="1209"/>
                  </a:lnTo>
                  <a:lnTo>
                    <a:pt x="155" y="1206"/>
                  </a:lnTo>
                  <a:lnTo>
                    <a:pt x="124" y="1197"/>
                  </a:lnTo>
                  <a:lnTo>
                    <a:pt x="94" y="1183"/>
                  </a:lnTo>
                  <a:lnTo>
                    <a:pt x="68" y="1165"/>
                  </a:lnTo>
                  <a:lnTo>
                    <a:pt x="45" y="1141"/>
                  </a:lnTo>
                  <a:lnTo>
                    <a:pt x="26" y="1115"/>
                  </a:lnTo>
                  <a:lnTo>
                    <a:pt x="12" y="1086"/>
                  </a:lnTo>
                  <a:lnTo>
                    <a:pt x="4" y="1053"/>
                  </a:lnTo>
                  <a:lnTo>
                    <a:pt x="0" y="1019"/>
                  </a:lnTo>
                  <a:lnTo>
                    <a:pt x="0" y="190"/>
                  </a:lnTo>
                  <a:lnTo>
                    <a:pt x="4" y="156"/>
                  </a:lnTo>
                  <a:lnTo>
                    <a:pt x="12" y="124"/>
                  </a:lnTo>
                  <a:lnTo>
                    <a:pt x="26" y="94"/>
                  </a:lnTo>
                  <a:lnTo>
                    <a:pt x="45" y="68"/>
                  </a:lnTo>
                  <a:lnTo>
                    <a:pt x="68" y="44"/>
                  </a:lnTo>
                  <a:lnTo>
                    <a:pt x="94" y="26"/>
                  </a:lnTo>
                  <a:lnTo>
                    <a:pt x="124" y="12"/>
                  </a:lnTo>
                  <a:lnTo>
                    <a:pt x="155" y="3"/>
                  </a:lnTo>
                  <a:lnTo>
                    <a:pt x="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320"/>
            <p:cNvSpPr>
              <a:spLocks/>
            </p:cNvSpPr>
            <p:nvPr/>
          </p:nvSpPr>
          <p:spPr bwMode="auto">
            <a:xfrm>
              <a:off x="6307138" y="4319588"/>
              <a:ext cx="92075" cy="173037"/>
            </a:xfrm>
            <a:custGeom>
              <a:avLst/>
              <a:gdLst>
                <a:gd name="T0" fmla="*/ 71 w 589"/>
                <a:gd name="T1" fmla="*/ 0 h 1084"/>
                <a:gd name="T2" fmla="*/ 519 w 589"/>
                <a:gd name="T3" fmla="*/ 0 h 1084"/>
                <a:gd name="T4" fmla="*/ 538 w 589"/>
                <a:gd name="T5" fmla="*/ 2 h 1084"/>
                <a:gd name="T6" fmla="*/ 554 w 589"/>
                <a:gd name="T7" fmla="*/ 10 h 1084"/>
                <a:gd name="T8" fmla="*/ 569 w 589"/>
                <a:gd name="T9" fmla="*/ 20 h 1084"/>
                <a:gd name="T10" fmla="*/ 579 w 589"/>
                <a:gd name="T11" fmla="*/ 34 h 1084"/>
                <a:gd name="T12" fmla="*/ 586 w 589"/>
                <a:gd name="T13" fmla="*/ 51 h 1084"/>
                <a:gd name="T14" fmla="*/ 589 w 589"/>
                <a:gd name="T15" fmla="*/ 70 h 1084"/>
                <a:gd name="T16" fmla="*/ 586 w 589"/>
                <a:gd name="T17" fmla="*/ 89 h 1084"/>
                <a:gd name="T18" fmla="*/ 579 w 589"/>
                <a:gd name="T19" fmla="*/ 106 h 1084"/>
                <a:gd name="T20" fmla="*/ 569 w 589"/>
                <a:gd name="T21" fmla="*/ 119 h 1084"/>
                <a:gd name="T22" fmla="*/ 554 w 589"/>
                <a:gd name="T23" fmla="*/ 131 h 1084"/>
                <a:gd name="T24" fmla="*/ 538 w 589"/>
                <a:gd name="T25" fmla="*/ 137 h 1084"/>
                <a:gd name="T26" fmla="*/ 519 w 589"/>
                <a:gd name="T27" fmla="*/ 140 h 1084"/>
                <a:gd name="T28" fmla="*/ 140 w 589"/>
                <a:gd name="T29" fmla="*/ 140 h 1084"/>
                <a:gd name="T30" fmla="*/ 140 w 589"/>
                <a:gd name="T31" fmla="*/ 1014 h 1084"/>
                <a:gd name="T32" fmla="*/ 138 w 589"/>
                <a:gd name="T33" fmla="*/ 1033 h 1084"/>
                <a:gd name="T34" fmla="*/ 131 w 589"/>
                <a:gd name="T35" fmla="*/ 1050 h 1084"/>
                <a:gd name="T36" fmla="*/ 120 w 589"/>
                <a:gd name="T37" fmla="*/ 1064 h 1084"/>
                <a:gd name="T38" fmla="*/ 106 w 589"/>
                <a:gd name="T39" fmla="*/ 1075 h 1084"/>
                <a:gd name="T40" fmla="*/ 89 w 589"/>
                <a:gd name="T41" fmla="*/ 1082 h 1084"/>
                <a:gd name="T42" fmla="*/ 71 w 589"/>
                <a:gd name="T43" fmla="*/ 1084 h 1084"/>
                <a:gd name="T44" fmla="*/ 52 w 589"/>
                <a:gd name="T45" fmla="*/ 1082 h 1084"/>
                <a:gd name="T46" fmla="*/ 35 w 589"/>
                <a:gd name="T47" fmla="*/ 1075 h 1084"/>
                <a:gd name="T48" fmla="*/ 20 w 589"/>
                <a:gd name="T49" fmla="*/ 1064 h 1084"/>
                <a:gd name="T50" fmla="*/ 10 w 589"/>
                <a:gd name="T51" fmla="*/ 1050 h 1084"/>
                <a:gd name="T52" fmla="*/ 2 w 589"/>
                <a:gd name="T53" fmla="*/ 1033 h 1084"/>
                <a:gd name="T54" fmla="*/ 0 w 589"/>
                <a:gd name="T55" fmla="*/ 1014 h 1084"/>
                <a:gd name="T56" fmla="*/ 0 w 589"/>
                <a:gd name="T57" fmla="*/ 70 h 1084"/>
                <a:gd name="T58" fmla="*/ 2 w 589"/>
                <a:gd name="T59" fmla="*/ 52 h 1084"/>
                <a:gd name="T60" fmla="*/ 10 w 589"/>
                <a:gd name="T61" fmla="*/ 35 h 1084"/>
                <a:gd name="T62" fmla="*/ 21 w 589"/>
                <a:gd name="T63" fmla="*/ 20 h 1084"/>
                <a:gd name="T64" fmla="*/ 35 w 589"/>
                <a:gd name="T65" fmla="*/ 10 h 1084"/>
                <a:gd name="T66" fmla="*/ 52 w 589"/>
                <a:gd name="T67" fmla="*/ 2 h 1084"/>
                <a:gd name="T68" fmla="*/ 71 w 589"/>
                <a:gd name="T69" fmla="*/ 0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9" h="1084">
                  <a:moveTo>
                    <a:pt x="71" y="0"/>
                  </a:moveTo>
                  <a:lnTo>
                    <a:pt x="519" y="0"/>
                  </a:lnTo>
                  <a:lnTo>
                    <a:pt x="538" y="2"/>
                  </a:lnTo>
                  <a:lnTo>
                    <a:pt x="554" y="10"/>
                  </a:lnTo>
                  <a:lnTo>
                    <a:pt x="569" y="20"/>
                  </a:lnTo>
                  <a:lnTo>
                    <a:pt x="579" y="34"/>
                  </a:lnTo>
                  <a:lnTo>
                    <a:pt x="586" y="51"/>
                  </a:lnTo>
                  <a:lnTo>
                    <a:pt x="589" y="70"/>
                  </a:lnTo>
                  <a:lnTo>
                    <a:pt x="586" y="89"/>
                  </a:lnTo>
                  <a:lnTo>
                    <a:pt x="579" y="106"/>
                  </a:lnTo>
                  <a:lnTo>
                    <a:pt x="569" y="119"/>
                  </a:lnTo>
                  <a:lnTo>
                    <a:pt x="554" y="131"/>
                  </a:lnTo>
                  <a:lnTo>
                    <a:pt x="538" y="137"/>
                  </a:lnTo>
                  <a:lnTo>
                    <a:pt x="519" y="140"/>
                  </a:lnTo>
                  <a:lnTo>
                    <a:pt x="140" y="140"/>
                  </a:lnTo>
                  <a:lnTo>
                    <a:pt x="140" y="1014"/>
                  </a:lnTo>
                  <a:lnTo>
                    <a:pt x="138" y="1033"/>
                  </a:lnTo>
                  <a:lnTo>
                    <a:pt x="131" y="1050"/>
                  </a:lnTo>
                  <a:lnTo>
                    <a:pt x="120" y="1064"/>
                  </a:lnTo>
                  <a:lnTo>
                    <a:pt x="106" y="1075"/>
                  </a:lnTo>
                  <a:lnTo>
                    <a:pt x="89" y="1082"/>
                  </a:lnTo>
                  <a:lnTo>
                    <a:pt x="71" y="1084"/>
                  </a:lnTo>
                  <a:lnTo>
                    <a:pt x="52" y="1082"/>
                  </a:lnTo>
                  <a:lnTo>
                    <a:pt x="35" y="1075"/>
                  </a:lnTo>
                  <a:lnTo>
                    <a:pt x="20" y="1064"/>
                  </a:lnTo>
                  <a:lnTo>
                    <a:pt x="10" y="1050"/>
                  </a:lnTo>
                  <a:lnTo>
                    <a:pt x="2" y="1033"/>
                  </a:lnTo>
                  <a:lnTo>
                    <a:pt x="0" y="1014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321"/>
            <p:cNvSpPr>
              <a:spLocks/>
            </p:cNvSpPr>
            <p:nvPr/>
          </p:nvSpPr>
          <p:spPr bwMode="auto">
            <a:xfrm>
              <a:off x="6702426" y="4319588"/>
              <a:ext cx="93663" cy="173037"/>
            </a:xfrm>
            <a:custGeom>
              <a:avLst/>
              <a:gdLst>
                <a:gd name="T0" fmla="*/ 71 w 590"/>
                <a:gd name="T1" fmla="*/ 0 h 1085"/>
                <a:gd name="T2" fmla="*/ 519 w 590"/>
                <a:gd name="T3" fmla="*/ 0 h 1085"/>
                <a:gd name="T4" fmla="*/ 538 w 590"/>
                <a:gd name="T5" fmla="*/ 2 h 1085"/>
                <a:gd name="T6" fmla="*/ 555 w 590"/>
                <a:gd name="T7" fmla="*/ 10 h 1085"/>
                <a:gd name="T8" fmla="*/ 569 w 590"/>
                <a:gd name="T9" fmla="*/ 20 h 1085"/>
                <a:gd name="T10" fmla="*/ 580 w 590"/>
                <a:gd name="T11" fmla="*/ 34 h 1085"/>
                <a:gd name="T12" fmla="*/ 586 w 590"/>
                <a:gd name="T13" fmla="*/ 51 h 1085"/>
                <a:gd name="T14" fmla="*/ 590 w 590"/>
                <a:gd name="T15" fmla="*/ 70 h 1085"/>
                <a:gd name="T16" fmla="*/ 590 w 590"/>
                <a:gd name="T17" fmla="*/ 1015 h 1085"/>
                <a:gd name="T18" fmla="*/ 586 w 590"/>
                <a:gd name="T19" fmla="*/ 1034 h 1085"/>
                <a:gd name="T20" fmla="*/ 580 w 590"/>
                <a:gd name="T21" fmla="*/ 1051 h 1085"/>
                <a:gd name="T22" fmla="*/ 569 w 590"/>
                <a:gd name="T23" fmla="*/ 1064 h 1085"/>
                <a:gd name="T24" fmla="*/ 555 w 590"/>
                <a:gd name="T25" fmla="*/ 1076 h 1085"/>
                <a:gd name="T26" fmla="*/ 538 w 590"/>
                <a:gd name="T27" fmla="*/ 1082 h 1085"/>
                <a:gd name="T28" fmla="*/ 519 w 590"/>
                <a:gd name="T29" fmla="*/ 1085 h 1085"/>
                <a:gd name="T30" fmla="*/ 500 w 590"/>
                <a:gd name="T31" fmla="*/ 1082 h 1085"/>
                <a:gd name="T32" fmla="*/ 483 w 590"/>
                <a:gd name="T33" fmla="*/ 1075 h 1085"/>
                <a:gd name="T34" fmla="*/ 469 w 590"/>
                <a:gd name="T35" fmla="*/ 1064 h 1085"/>
                <a:gd name="T36" fmla="*/ 459 w 590"/>
                <a:gd name="T37" fmla="*/ 1050 h 1085"/>
                <a:gd name="T38" fmla="*/ 451 w 590"/>
                <a:gd name="T39" fmla="*/ 1033 h 1085"/>
                <a:gd name="T40" fmla="*/ 449 w 590"/>
                <a:gd name="T41" fmla="*/ 1014 h 1085"/>
                <a:gd name="T42" fmla="*/ 449 w 590"/>
                <a:gd name="T43" fmla="*/ 140 h 1085"/>
                <a:gd name="T44" fmla="*/ 71 w 590"/>
                <a:gd name="T45" fmla="*/ 140 h 1085"/>
                <a:gd name="T46" fmla="*/ 52 w 590"/>
                <a:gd name="T47" fmla="*/ 137 h 1085"/>
                <a:gd name="T48" fmla="*/ 35 w 590"/>
                <a:gd name="T49" fmla="*/ 131 h 1085"/>
                <a:gd name="T50" fmla="*/ 21 w 590"/>
                <a:gd name="T51" fmla="*/ 119 h 1085"/>
                <a:gd name="T52" fmla="*/ 10 w 590"/>
                <a:gd name="T53" fmla="*/ 106 h 1085"/>
                <a:gd name="T54" fmla="*/ 3 w 590"/>
                <a:gd name="T55" fmla="*/ 89 h 1085"/>
                <a:gd name="T56" fmla="*/ 0 w 590"/>
                <a:gd name="T57" fmla="*/ 70 h 1085"/>
                <a:gd name="T58" fmla="*/ 3 w 590"/>
                <a:gd name="T59" fmla="*/ 51 h 1085"/>
                <a:gd name="T60" fmla="*/ 10 w 590"/>
                <a:gd name="T61" fmla="*/ 34 h 1085"/>
                <a:gd name="T62" fmla="*/ 21 w 590"/>
                <a:gd name="T63" fmla="*/ 20 h 1085"/>
                <a:gd name="T64" fmla="*/ 35 w 590"/>
                <a:gd name="T65" fmla="*/ 10 h 1085"/>
                <a:gd name="T66" fmla="*/ 52 w 590"/>
                <a:gd name="T67" fmla="*/ 2 h 1085"/>
                <a:gd name="T68" fmla="*/ 71 w 590"/>
                <a:gd name="T69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0" h="1085">
                  <a:moveTo>
                    <a:pt x="71" y="0"/>
                  </a:moveTo>
                  <a:lnTo>
                    <a:pt x="519" y="0"/>
                  </a:lnTo>
                  <a:lnTo>
                    <a:pt x="538" y="2"/>
                  </a:lnTo>
                  <a:lnTo>
                    <a:pt x="555" y="10"/>
                  </a:lnTo>
                  <a:lnTo>
                    <a:pt x="569" y="20"/>
                  </a:lnTo>
                  <a:lnTo>
                    <a:pt x="580" y="34"/>
                  </a:lnTo>
                  <a:lnTo>
                    <a:pt x="586" y="51"/>
                  </a:lnTo>
                  <a:lnTo>
                    <a:pt x="590" y="70"/>
                  </a:lnTo>
                  <a:lnTo>
                    <a:pt x="590" y="1015"/>
                  </a:lnTo>
                  <a:lnTo>
                    <a:pt x="586" y="1034"/>
                  </a:lnTo>
                  <a:lnTo>
                    <a:pt x="580" y="1051"/>
                  </a:lnTo>
                  <a:lnTo>
                    <a:pt x="569" y="1064"/>
                  </a:lnTo>
                  <a:lnTo>
                    <a:pt x="555" y="1076"/>
                  </a:lnTo>
                  <a:lnTo>
                    <a:pt x="538" y="1082"/>
                  </a:lnTo>
                  <a:lnTo>
                    <a:pt x="519" y="1085"/>
                  </a:lnTo>
                  <a:lnTo>
                    <a:pt x="500" y="1082"/>
                  </a:lnTo>
                  <a:lnTo>
                    <a:pt x="483" y="1075"/>
                  </a:lnTo>
                  <a:lnTo>
                    <a:pt x="469" y="1064"/>
                  </a:lnTo>
                  <a:lnTo>
                    <a:pt x="459" y="1050"/>
                  </a:lnTo>
                  <a:lnTo>
                    <a:pt x="451" y="1033"/>
                  </a:lnTo>
                  <a:lnTo>
                    <a:pt x="449" y="1014"/>
                  </a:lnTo>
                  <a:lnTo>
                    <a:pt x="449" y="140"/>
                  </a:lnTo>
                  <a:lnTo>
                    <a:pt x="71" y="140"/>
                  </a:lnTo>
                  <a:lnTo>
                    <a:pt x="52" y="137"/>
                  </a:lnTo>
                  <a:lnTo>
                    <a:pt x="35" y="131"/>
                  </a:lnTo>
                  <a:lnTo>
                    <a:pt x="21" y="119"/>
                  </a:lnTo>
                  <a:lnTo>
                    <a:pt x="10" y="106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1" name="Group 961"/>
          <p:cNvGrpSpPr/>
          <p:nvPr/>
        </p:nvGrpSpPr>
        <p:grpSpPr>
          <a:xfrm>
            <a:off x="8413948" y="3122235"/>
            <a:ext cx="509588" cy="552450"/>
            <a:chOff x="5364163" y="4233863"/>
            <a:chExt cx="509588" cy="552450"/>
          </a:xfrm>
          <a:solidFill>
            <a:srgbClr val="000000"/>
          </a:solidFill>
        </p:grpSpPr>
        <p:sp>
          <p:nvSpPr>
            <p:cNvPr id="812" name="Freeform 326"/>
            <p:cNvSpPr>
              <a:spLocks noEditPoints="1"/>
            </p:cNvSpPr>
            <p:nvPr/>
          </p:nvSpPr>
          <p:spPr bwMode="auto">
            <a:xfrm>
              <a:off x="5364163" y="4233863"/>
              <a:ext cx="509588" cy="552450"/>
            </a:xfrm>
            <a:custGeom>
              <a:avLst/>
              <a:gdLst>
                <a:gd name="T0" fmla="*/ 2072 w 3215"/>
                <a:gd name="T1" fmla="*/ 1003 h 3481"/>
                <a:gd name="T2" fmla="*/ 2072 w 3215"/>
                <a:gd name="T3" fmla="*/ 3340 h 3481"/>
                <a:gd name="T4" fmla="*/ 3075 w 3215"/>
                <a:gd name="T5" fmla="*/ 3340 h 3481"/>
                <a:gd name="T6" fmla="*/ 3075 w 3215"/>
                <a:gd name="T7" fmla="*/ 1003 h 3481"/>
                <a:gd name="T8" fmla="*/ 2072 w 3215"/>
                <a:gd name="T9" fmla="*/ 1003 h 3481"/>
                <a:gd name="T10" fmla="*/ 140 w 3215"/>
                <a:gd name="T11" fmla="*/ 141 h 3481"/>
                <a:gd name="T12" fmla="*/ 140 w 3215"/>
                <a:gd name="T13" fmla="*/ 3340 h 3481"/>
                <a:gd name="T14" fmla="*/ 1931 w 3215"/>
                <a:gd name="T15" fmla="*/ 3340 h 3481"/>
                <a:gd name="T16" fmla="*/ 1931 w 3215"/>
                <a:gd name="T17" fmla="*/ 141 h 3481"/>
                <a:gd name="T18" fmla="*/ 140 w 3215"/>
                <a:gd name="T19" fmla="*/ 141 h 3481"/>
                <a:gd name="T20" fmla="*/ 70 w 3215"/>
                <a:gd name="T21" fmla="*/ 0 h 3481"/>
                <a:gd name="T22" fmla="*/ 2001 w 3215"/>
                <a:gd name="T23" fmla="*/ 0 h 3481"/>
                <a:gd name="T24" fmla="*/ 2020 w 3215"/>
                <a:gd name="T25" fmla="*/ 3 h 3481"/>
                <a:gd name="T26" fmla="*/ 2037 w 3215"/>
                <a:gd name="T27" fmla="*/ 10 h 3481"/>
                <a:gd name="T28" fmla="*/ 2051 w 3215"/>
                <a:gd name="T29" fmla="*/ 21 h 3481"/>
                <a:gd name="T30" fmla="*/ 2062 w 3215"/>
                <a:gd name="T31" fmla="*/ 35 h 3481"/>
                <a:gd name="T32" fmla="*/ 2069 w 3215"/>
                <a:gd name="T33" fmla="*/ 52 h 3481"/>
                <a:gd name="T34" fmla="*/ 2072 w 3215"/>
                <a:gd name="T35" fmla="*/ 71 h 3481"/>
                <a:gd name="T36" fmla="*/ 2072 w 3215"/>
                <a:gd name="T37" fmla="*/ 862 h 3481"/>
                <a:gd name="T38" fmla="*/ 3144 w 3215"/>
                <a:gd name="T39" fmla="*/ 862 h 3481"/>
                <a:gd name="T40" fmla="*/ 3163 w 3215"/>
                <a:gd name="T41" fmla="*/ 865 h 3481"/>
                <a:gd name="T42" fmla="*/ 3180 w 3215"/>
                <a:gd name="T43" fmla="*/ 872 h 3481"/>
                <a:gd name="T44" fmla="*/ 3194 w 3215"/>
                <a:gd name="T45" fmla="*/ 883 h 3481"/>
                <a:gd name="T46" fmla="*/ 3205 w 3215"/>
                <a:gd name="T47" fmla="*/ 897 h 3481"/>
                <a:gd name="T48" fmla="*/ 3213 w 3215"/>
                <a:gd name="T49" fmla="*/ 914 h 3481"/>
                <a:gd name="T50" fmla="*/ 3215 w 3215"/>
                <a:gd name="T51" fmla="*/ 933 h 3481"/>
                <a:gd name="T52" fmla="*/ 3215 w 3215"/>
                <a:gd name="T53" fmla="*/ 3410 h 3481"/>
                <a:gd name="T54" fmla="*/ 3213 w 3215"/>
                <a:gd name="T55" fmla="*/ 3429 h 3481"/>
                <a:gd name="T56" fmla="*/ 3205 w 3215"/>
                <a:gd name="T57" fmla="*/ 3446 h 3481"/>
                <a:gd name="T58" fmla="*/ 3194 w 3215"/>
                <a:gd name="T59" fmla="*/ 3459 h 3481"/>
                <a:gd name="T60" fmla="*/ 3180 w 3215"/>
                <a:gd name="T61" fmla="*/ 3471 h 3481"/>
                <a:gd name="T62" fmla="*/ 3163 w 3215"/>
                <a:gd name="T63" fmla="*/ 3477 h 3481"/>
                <a:gd name="T64" fmla="*/ 3144 w 3215"/>
                <a:gd name="T65" fmla="*/ 3481 h 3481"/>
                <a:gd name="T66" fmla="*/ 70 w 3215"/>
                <a:gd name="T67" fmla="*/ 3481 h 3481"/>
                <a:gd name="T68" fmla="*/ 52 w 3215"/>
                <a:gd name="T69" fmla="*/ 3477 h 3481"/>
                <a:gd name="T70" fmla="*/ 35 w 3215"/>
                <a:gd name="T71" fmla="*/ 3471 h 3481"/>
                <a:gd name="T72" fmla="*/ 20 w 3215"/>
                <a:gd name="T73" fmla="*/ 3459 h 3481"/>
                <a:gd name="T74" fmla="*/ 9 w 3215"/>
                <a:gd name="T75" fmla="*/ 3446 h 3481"/>
                <a:gd name="T76" fmla="*/ 2 w 3215"/>
                <a:gd name="T77" fmla="*/ 3429 h 3481"/>
                <a:gd name="T78" fmla="*/ 0 w 3215"/>
                <a:gd name="T79" fmla="*/ 3410 h 3481"/>
                <a:gd name="T80" fmla="*/ 0 w 3215"/>
                <a:gd name="T81" fmla="*/ 71 h 3481"/>
                <a:gd name="T82" fmla="*/ 2 w 3215"/>
                <a:gd name="T83" fmla="*/ 52 h 3481"/>
                <a:gd name="T84" fmla="*/ 9 w 3215"/>
                <a:gd name="T85" fmla="*/ 35 h 3481"/>
                <a:gd name="T86" fmla="*/ 20 w 3215"/>
                <a:gd name="T87" fmla="*/ 21 h 3481"/>
                <a:gd name="T88" fmla="*/ 35 w 3215"/>
                <a:gd name="T89" fmla="*/ 10 h 3481"/>
                <a:gd name="T90" fmla="*/ 52 w 3215"/>
                <a:gd name="T91" fmla="*/ 3 h 3481"/>
                <a:gd name="T92" fmla="*/ 70 w 3215"/>
                <a:gd name="T93" fmla="*/ 0 h 3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15" h="3481">
                  <a:moveTo>
                    <a:pt x="2072" y="1003"/>
                  </a:moveTo>
                  <a:lnTo>
                    <a:pt x="2072" y="3340"/>
                  </a:lnTo>
                  <a:lnTo>
                    <a:pt x="3075" y="3340"/>
                  </a:lnTo>
                  <a:lnTo>
                    <a:pt x="3075" y="1003"/>
                  </a:lnTo>
                  <a:lnTo>
                    <a:pt x="2072" y="1003"/>
                  </a:lnTo>
                  <a:close/>
                  <a:moveTo>
                    <a:pt x="140" y="141"/>
                  </a:moveTo>
                  <a:lnTo>
                    <a:pt x="140" y="3340"/>
                  </a:lnTo>
                  <a:lnTo>
                    <a:pt x="1931" y="3340"/>
                  </a:lnTo>
                  <a:lnTo>
                    <a:pt x="1931" y="141"/>
                  </a:lnTo>
                  <a:lnTo>
                    <a:pt x="140" y="141"/>
                  </a:lnTo>
                  <a:close/>
                  <a:moveTo>
                    <a:pt x="70" y="0"/>
                  </a:moveTo>
                  <a:lnTo>
                    <a:pt x="2001" y="0"/>
                  </a:lnTo>
                  <a:lnTo>
                    <a:pt x="2020" y="3"/>
                  </a:lnTo>
                  <a:lnTo>
                    <a:pt x="2037" y="10"/>
                  </a:lnTo>
                  <a:lnTo>
                    <a:pt x="2051" y="21"/>
                  </a:lnTo>
                  <a:lnTo>
                    <a:pt x="2062" y="35"/>
                  </a:lnTo>
                  <a:lnTo>
                    <a:pt x="2069" y="52"/>
                  </a:lnTo>
                  <a:lnTo>
                    <a:pt x="2072" y="71"/>
                  </a:lnTo>
                  <a:lnTo>
                    <a:pt x="2072" y="862"/>
                  </a:lnTo>
                  <a:lnTo>
                    <a:pt x="3144" y="862"/>
                  </a:lnTo>
                  <a:lnTo>
                    <a:pt x="3163" y="865"/>
                  </a:lnTo>
                  <a:lnTo>
                    <a:pt x="3180" y="872"/>
                  </a:lnTo>
                  <a:lnTo>
                    <a:pt x="3194" y="883"/>
                  </a:lnTo>
                  <a:lnTo>
                    <a:pt x="3205" y="897"/>
                  </a:lnTo>
                  <a:lnTo>
                    <a:pt x="3213" y="914"/>
                  </a:lnTo>
                  <a:lnTo>
                    <a:pt x="3215" y="933"/>
                  </a:lnTo>
                  <a:lnTo>
                    <a:pt x="3215" y="3410"/>
                  </a:lnTo>
                  <a:lnTo>
                    <a:pt x="3213" y="3429"/>
                  </a:lnTo>
                  <a:lnTo>
                    <a:pt x="3205" y="3446"/>
                  </a:lnTo>
                  <a:lnTo>
                    <a:pt x="3194" y="3459"/>
                  </a:lnTo>
                  <a:lnTo>
                    <a:pt x="3180" y="3471"/>
                  </a:lnTo>
                  <a:lnTo>
                    <a:pt x="3163" y="3477"/>
                  </a:lnTo>
                  <a:lnTo>
                    <a:pt x="3144" y="3481"/>
                  </a:lnTo>
                  <a:lnTo>
                    <a:pt x="70" y="3481"/>
                  </a:lnTo>
                  <a:lnTo>
                    <a:pt x="52" y="3477"/>
                  </a:lnTo>
                  <a:lnTo>
                    <a:pt x="35" y="3471"/>
                  </a:lnTo>
                  <a:lnTo>
                    <a:pt x="20" y="3459"/>
                  </a:lnTo>
                  <a:lnTo>
                    <a:pt x="9" y="3446"/>
                  </a:lnTo>
                  <a:lnTo>
                    <a:pt x="2" y="3429"/>
                  </a:lnTo>
                  <a:lnTo>
                    <a:pt x="0" y="3410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327"/>
            <p:cNvSpPr>
              <a:spLocks/>
            </p:cNvSpPr>
            <p:nvPr/>
          </p:nvSpPr>
          <p:spPr bwMode="auto">
            <a:xfrm>
              <a:off x="5724526" y="4427538"/>
              <a:ext cx="95250" cy="22225"/>
            </a:xfrm>
            <a:custGeom>
              <a:avLst/>
              <a:gdLst>
                <a:gd name="T0" fmla="*/ 69 w 596"/>
                <a:gd name="T1" fmla="*/ 0 h 141"/>
                <a:gd name="T2" fmla="*/ 527 w 596"/>
                <a:gd name="T3" fmla="*/ 0 h 141"/>
                <a:gd name="T4" fmla="*/ 545 w 596"/>
                <a:gd name="T5" fmla="*/ 4 h 141"/>
                <a:gd name="T6" fmla="*/ 561 w 596"/>
                <a:gd name="T7" fmla="*/ 10 h 141"/>
                <a:gd name="T8" fmla="*/ 576 w 596"/>
                <a:gd name="T9" fmla="*/ 22 h 141"/>
                <a:gd name="T10" fmla="*/ 587 w 596"/>
                <a:gd name="T11" fmla="*/ 35 h 141"/>
                <a:gd name="T12" fmla="*/ 594 w 596"/>
                <a:gd name="T13" fmla="*/ 52 h 141"/>
                <a:gd name="T14" fmla="*/ 596 w 596"/>
                <a:gd name="T15" fmla="*/ 71 h 141"/>
                <a:gd name="T16" fmla="*/ 594 w 596"/>
                <a:gd name="T17" fmla="*/ 90 h 141"/>
                <a:gd name="T18" fmla="*/ 587 w 596"/>
                <a:gd name="T19" fmla="*/ 107 h 141"/>
                <a:gd name="T20" fmla="*/ 576 w 596"/>
                <a:gd name="T21" fmla="*/ 121 h 141"/>
                <a:gd name="T22" fmla="*/ 561 w 596"/>
                <a:gd name="T23" fmla="*/ 132 h 141"/>
                <a:gd name="T24" fmla="*/ 545 w 596"/>
                <a:gd name="T25" fmla="*/ 139 h 141"/>
                <a:gd name="T26" fmla="*/ 527 w 596"/>
                <a:gd name="T27" fmla="*/ 141 h 141"/>
                <a:gd name="T28" fmla="*/ 69 w 596"/>
                <a:gd name="T29" fmla="*/ 141 h 141"/>
                <a:gd name="T30" fmla="*/ 51 w 596"/>
                <a:gd name="T31" fmla="*/ 139 h 141"/>
                <a:gd name="T32" fmla="*/ 35 w 596"/>
                <a:gd name="T33" fmla="*/ 132 h 141"/>
                <a:gd name="T34" fmla="*/ 20 w 596"/>
                <a:gd name="T35" fmla="*/ 121 h 141"/>
                <a:gd name="T36" fmla="*/ 9 w 596"/>
                <a:gd name="T37" fmla="*/ 106 h 141"/>
                <a:gd name="T38" fmla="*/ 2 w 596"/>
                <a:gd name="T39" fmla="*/ 89 h 141"/>
                <a:gd name="T40" fmla="*/ 0 w 596"/>
                <a:gd name="T41" fmla="*/ 71 h 141"/>
                <a:gd name="T42" fmla="*/ 2 w 596"/>
                <a:gd name="T43" fmla="*/ 52 h 141"/>
                <a:gd name="T44" fmla="*/ 9 w 596"/>
                <a:gd name="T45" fmla="*/ 35 h 141"/>
                <a:gd name="T46" fmla="*/ 20 w 596"/>
                <a:gd name="T47" fmla="*/ 22 h 141"/>
                <a:gd name="T48" fmla="*/ 35 w 596"/>
                <a:gd name="T49" fmla="*/ 10 h 141"/>
                <a:gd name="T50" fmla="*/ 51 w 596"/>
                <a:gd name="T51" fmla="*/ 4 h 141"/>
                <a:gd name="T52" fmla="*/ 69 w 596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6" h="141">
                  <a:moveTo>
                    <a:pt x="69" y="0"/>
                  </a:moveTo>
                  <a:lnTo>
                    <a:pt x="527" y="0"/>
                  </a:lnTo>
                  <a:lnTo>
                    <a:pt x="545" y="4"/>
                  </a:lnTo>
                  <a:lnTo>
                    <a:pt x="561" y="10"/>
                  </a:lnTo>
                  <a:lnTo>
                    <a:pt x="576" y="22"/>
                  </a:lnTo>
                  <a:lnTo>
                    <a:pt x="587" y="35"/>
                  </a:lnTo>
                  <a:lnTo>
                    <a:pt x="594" y="52"/>
                  </a:lnTo>
                  <a:lnTo>
                    <a:pt x="596" y="71"/>
                  </a:lnTo>
                  <a:lnTo>
                    <a:pt x="594" y="90"/>
                  </a:lnTo>
                  <a:lnTo>
                    <a:pt x="587" y="107"/>
                  </a:lnTo>
                  <a:lnTo>
                    <a:pt x="576" y="121"/>
                  </a:lnTo>
                  <a:lnTo>
                    <a:pt x="561" y="132"/>
                  </a:lnTo>
                  <a:lnTo>
                    <a:pt x="545" y="139"/>
                  </a:lnTo>
                  <a:lnTo>
                    <a:pt x="527" y="141"/>
                  </a:lnTo>
                  <a:lnTo>
                    <a:pt x="69" y="141"/>
                  </a:lnTo>
                  <a:lnTo>
                    <a:pt x="51" y="139"/>
                  </a:lnTo>
                  <a:lnTo>
                    <a:pt x="35" y="132"/>
                  </a:lnTo>
                  <a:lnTo>
                    <a:pt x="20" y="121"/>
                  </a:lnTo>
                  <a:lnTo>
                    <a:pt x="9" y="106"/>
                  </a:lnTo>
                  <a:lnTo>
                    <a:pt x="2" y="89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5" y="10"/>
                  </a:lnTo>
                  <a:lnTo>
                    <a:pt x="51" y="4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328"/>
            <p:cNvSpPr>
              <a:spLocks/>
            </p:cNvSpPr>
            <p:nvPr/>
          </p:nvSpPr>
          <p:spPr bwMode="auto">
            <a:xfrm>
              <a:off x="5724526" y="4483100"/>
              <a:ext cx="95250" cy="22225"/>
            </a:xfrm>
            <a:custGeom>
              <a:avLst/>
              <a:gdLst>
                <a:gd name="T0" fmla="*/ 69 w 596"/>
                <a:gd name="T1" fmla="*/ 0 h 140"/>
                <a:gd name="T2" fmla="*/ 527 w 596"/>
                <a:gd name="T3" fmla="*/ 0 h 140"/>
                <a:gd name="T4" fmla="*/ 545 w 596"/>
                <a:gd name="T5" fmla="*/ 3 h 140"/>
                <a:gd name="T6" fmla="*/ 561 w 596"/>
                <a:gd name="T7" fmla="*/ 9 h 140"/>
                <a:gd name="T8" fmla="*/ 576 w 596"/>
                <a:gd name="T9" fmla="*/ 21 h 140"/>
                <a:gd name="T10" fmla="*/ 587 w 596"/>
                <a:gd name="T11" fmla="*/ 35 h 140"/>
                <a:gd name="T12" fmla="*/ 594 w 596"/>
                <a:gd name="T13" fmla="*/ 51 h 140"/>
                <a:gd name="T14" fmla="*/ 596 w 596"/>
                <a:gd name="T15" fmla="*/ 70 h 140"/>
                <a:gd name="T16" fmla="*/ 594 w 596"/>
                <a:gd name="T17" fmla="*/ 90 h 140"/>
                <a:gd name="T18" fmla="*/ 587 w 596"/>
                <a:gd name="T19" fmla="*/ 105 h 140"/>
                <a:gd name="T20" fmla="*/ 576 w 596"/>
                <a:gd name="T21" fmla="*/ 120 h 140"/>
                <a:gd name="T22" fmla="*/ 561 w 596"/>
                <a:gd name="T23" fmla="*/ 131 h 140"/>
                <a:gd name="T24" fmla="*/ 545 w 596"/>
                <a:gd name="T25" fmla="*/ 138 h 140"/>
                <a:gd name="T26" fmla="*/ 527 w 596"/>
                <a:gd name="T27" fmla="*/ 140 h 140"/>
                <a:gd name="T28" fmla="*/ 69 w 596"/>
                <a:gd name="T29" fmla="*/ 140 h 140"/>
                <a:gd name="T30" fmla="*/ 51 w 596"/>
                <a:gd name="T31" fmla="*/ 138 h 140"/>
                <a:gd name="T32" fmla="*/ 35 w 596"/>
                <a:gd name="T33" fmla="*/ 131 h 140"/>
                <a:gd name="T34" fmla="*/ 20 w 596"/>
                <a:gd name="T35" fmla="*/ 120 h 140"/>
                <a:gd name="T36" fmla="*/ 9 w 596"/>
                <a:gd name="T37" fmla="*/ 105 h 140"/>
                <a:gd name="T38" fmla="*/ 2 w 596"/>
                <a:gd name="T39" fmla="*/ 90 h 140"/>
                <a:gd name="T40" fmla="*/ 0 w 596"/>
                <a:gd name="T41" fmla="*/ 70 h 140"/>
                <a:gd name="T42" fmla="*/ 2 w 596"/>
                <a:gd name="T43" fmla="*/ 51 h 140"/>
                <a:gd name="T44" fmla="*/ 9 w 596"/>
                <a:gd name="T45" fmla="*/ 35 h 140"/>
                <a:gd name="T46" fmla="*/ 20 w 596"/>
                <a:gd name="T47" fmla="*/ 21 h 140"/>
                <a:gd name="T48" fmla="*/ 35 w 596"/>
                <a:gd name="T49" fmla="*/ 9 h 140"/>
                <a:gd name="T50" fmla="*/ 51 w 596"/>
                <a:gd name="T51" fmla="*/ 3 h 140"/>
                <a:gd name="T52" fmla="*/ 69 w 59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6" h="140">
                  <a:moveTo>
                    <a:pt x="69" y="0"/>
                  </a:moveTo>
                  <a:lnTo>
                    <a:pt x="527" y="0"/>
                  </a:lnTo>
                  <a:lnTo>
                    <a:pt x="545" y="3"/>
                  </a:lnTo>
                  <a:lnTo>
                    <a:pt x="561" y="9"/>
                  </a:lnTo>
                  <a:lnTo>
                    <a:pt x="576" y="21"/>
                  </a:lnTo>
                  <a:lnTo>
                    <a:pt x="587" y="35"/>
                  </a:lnTo>
                  <a:lnTo>
                    <a:pt x="594" y="51"/>
                  </a:lnTo>
                  <a:lnTo>
                    <a:pt x="596" y="70"/>
                  </a:lnTo>
                  <a:lnTo>
                    <a:pt x="594" y="90"/>
                  </a:lnTo>
                  <a:lnTo>
                    <a:pt x="587" y="105"/>
                  </a:lnTo>
                  <a:lnTo>
                    <a:pt x="576" y="120"/>
                  </a:lnTo>
                  <a:lnTo>
                    <a:pt x="561" y="131"/>
                  </a:lnTo>
                  <a:lnTo>
                    <a:pt x="545" y="138"/>
                  </a:lnTo>
                  <a:lnTo>
                    <a:pt x="527" y="140"/>
                  </a:lnTo>
                  <a:lnTo>
                    <a:pt x="69" y="140"/>
                  </a:lnTo>
                  <a:lnTo>
                    <a:pt x="51" y="138"/>
                  </a:lnTo>
                  <a:lnTo>
                    <a:pt x="35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90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329"/>
            <p:cNvSpPr>
              <a:spLocks/>
            </p:cNvSpPr>
            <p:nvPr/>
          </p:nvSpPr>
          <p:spPr bwMode="auto">
            <a:xfrm>
              <a:off x="5724526" y="4538663"/>
              <a:ext cx="95250" cy="23812"/>
            </a:xfrm>
            <a:custGeom>
              <a:avLst/>
              <a:gdLst>
                <a:gd name="T0" fmla="*/ 69 w 596"/>
                <a:gd name="T1" fmla="*/ 0 h 140"/>
                <a:gd name="T2" fmla="*/ 527 w 596"/>
                <a:gd name="T3" fmla="*/ 0 h 140"/>
                <a:gd name="T4" fmla="*/ 545 w 596"/>
                <a:gd name="T5" fmla="*/ 3 h 140"/>
                <a:gd name="T6" fmla="*/ 561 w 596"/>
                <a:gd name="T7" fmla="*/ 9 h 140"/>
                <a:gd name="T8" fmla="*/ 576 w 596"/>
                <a:gd name="T9" fmla="*/ 21 h 140"/>
                <a:gd name="T10" fmla="*/ 587 w 596"/>
                <a:gd name="T11" fmla="*/ 35 h 140"/>
                <a:gd name="T12" fmla="*/ 594 w 596"/>
                <a:gd name="T13" fmla="*/ 52 h 140"/>
                <a:gd name="T14" fmla="*/ 596 w 596"/>
                <a:gd name="T15" fmla="*/ 71 h 140"/>
                <a:gd name="T16" fmla="*/ 594 w 596"/>
                <a:gd name="T17" fmla="*/ 90 h 140"/>
                <a:gd name="T18" fmla="*/ 587 w 596"/>
                <a:gd name="T19" fmla="*/ 107 h 140"/>
                <a:gd name="T20" fmla="*/ 576 w 596"/>
                <a:gd name="T21" fmla="*/ 120 h 140"/>
                <a:gd name="T22" fmla="*/ 561 w 596"/>
                <a:gd name="T23" fmla="*/ 131 h 140"/>
                <a:gd name="T24" fmla="*/ 545 w 596"/>
                <a:gd name="T25" fmla="*/ 138 h 140"/>
                <a:gd name="T26" fmla="*/ 527 w 596"/>
                <a:gd name="T27" fmla="*/ 140 h 140"/>
                <a:gd name="T28" fmla="*/ 69 w 596"/>
                <a:gd name="T29" fmla="*/ 140 h 140"/>
                <a:gd name="T30" fmla="*/ 51 w 596"/>
                <a:gd name="T31" fmla="*/ 138 h 140"/>
                <a:gd name="T32" fmla="*/ 35 w 596"/>
                <a:gd name="T33" fmla="*/ 131 h 140"/>
                <a:gd name="T34" fmla="*/ 20 w 596"/>
                <a:gd name="T35" fmla="*/ 120 h 140"/>
                <a:gd name="T36" fmla="*/ 9 w 596"/>
                <a:gd name="T37" fmla="*/ 107 h 140"/>
                <a:gd name="T38" fmla="*/ 2 w 596"/>
                <a:gd name="T39" fmla="*/ 90 h 140"/>
                <a:gd name="T40" fmla="*/ 0 w 596"/>
                <a:gd name="T41" fmla="*/ 71 h 140"/>
                <a:gd name="T42" fmla="*/ 2 w 596"/>
                <a:gd name="T43" fmla="*/ 52 h 140"/>
                <a:gd name="T44" fmla="*/ 9 w 596"/>
                <a:gd name="T45" fmla="*/ 35 h 140"/>
                <a:gd name="T46" fmla="*/ 20 w 596"/>
                <a:gd name="T47" fmla="*/ 21 h 140"/>
                <a:gd name="T48" fmla="*/ 35 w 596"/>
                <a:gd name="T49" fmla="*/ 9 h 140"/>
                <a:gd name="T50" fmla="*/ 51 w 596"/>
                <a:gd name="T51" fmla="*/ 3 h 140"/>
                <a:gd name="T52" fmla="*/ 69 w 59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6" h="140">
                  <a:moveTo>
                    <a:pt x="69" y="0"/>
                  </a:moveTo>
                  <a:lnTo>
                    <a:pt x="527" y="0"/>
                  </a:lnTo>
                  <a:lnTo>
                    <a:pt x="545" y="3"/>
                  </a:lnTo>
                  <a:lnTo>
                    <a:pt x="561" y="9"/>
                  </a:lnTo>
                  <a:lnTo>
                    <a:pt x="576" y="21"/>
                  </a:lnTo>
                  <a:lnTo>
                    <a:pt x="587" y="35"/>
                  </a:lnTo>
                  <a:lnTo>
                    <a:pt x="594" y="52"/>
                  </a:lnTo>
                  <a:lnTo>
                    <a:pt x="596" y="71"/>
                  </a:lnTo>
                  <a:lnTo>
                    <a:pt x="594" y="90"/>
                  </a:lnTo>
                  <a:lnTo>
                    <a:pt x="587" y="107"/>
                  </a:lnTo>
                  <a:lnTo>
                    <a:pt x="576" y="120"/>
                  </a:lnTo>
                  <a:lnTo>
                    <a:pt x="561" y="131"/>
                  </a:lnTo>
                  <a:lnTo>
                    <a:pt x="545" y="138"/>
                  </a:lnTo>
                  <a:lnTo>
                    <a:pt x="527" y="140"/>
                  </a:lnTo>
                  <a:lnTo>
                    <a:pt x="69" y="140"/>
                  </a:lnTo>
                  <a:lnTo>
                    <a:pt x="51" y="138"/>
                  </a:lnTo>
                  <a:lnTo>
                    <a:pt x="35" y="131"/>
                  </a:lnTo>
                  <a:lnTo>
                    <a:pt x="20" y="120"/>
                  </a:lnTo>
                  <a:lnTo>
                    <a:pt x="9" y="107"/>
                  </a:lnTo>
                  <a:lnTo>
                    <a:pt x="2" y="90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330"/>
            <p:cNvSpPr>
              <a:spLocks/>
            </p:cNvSpPr>
            <p:nvPr/>
          </p:nvSpPr>
          <p:spPr bwMode="auto">
            <a:xfrm>
              <a:off x="5724526" y="4595813"/>
              <a:ext cx="95250" cy="22225"/>
            </a:xfrm>
            <a:custGeom>
              <a:avLst/>
              <a:gdLst>
                <a:gd name="T0" fmla="*/ 69 w 596"/>
                <a:gd name="T1" fmla="*/ 0 h 141"/>
                <a:gd name="T2" fmla="*/ 527 w 596"/>
                <a:gd name="T3" fmla="*/ 0 h 141"/>
                <a:gd name="T4" fmla="*/ 545 w 596"/>
                <a:gd name="T5" fmla="*/ 3 h 141"/>
                <a:gd name="T6" fmla="*/ 561 w 596"/>
                <a:gd name="T7" fmla="*/ 10 h 141"/>
                <a:gd name="T8" fmla="*/ 576 w 596"/>
                <a:gd name="T9" fmla="*/ 21 h 141"/>
                <a:gd name="T10" fmla="*/ 587 w 596"/>
                <a:gd name="T11" fmla="*/ 35 h 141"/>
                <a:gd name="T12" fmla="*/ 594 w 596"/>
                <a:gd name="T13" fmla="*/ 52 h 141"/>
                <a:gd name="T14" fmla="*/ 596 w 596"/>
                <a:gd name="T15" fmla="*/ 71 h 141"/>
                <a:gd name="T16" fmla="*/ 594 w 596"/>
                <a:gd name="T17" fmla="*/ 90 h 141"/>
                <a:gd name="T18" fmla="*/ 587 w 596"/>
                <a:gd name="T19" fmla="*/ 106 h 141"/>
                <a:gd name="T20" fmla="*/ 576 w 596"/>
                <a:gd name="T21" fmla="*/ 121 h 141"/>
                <a:gd name="T22" fmla="*/ 561 w 596"/>
                <a:gd name="T23" fmla="*/ 131 h 141"/>
                <a:gd name="T24" fmla="*/ 545 w 596"/>
                <a:gd name="T25" fmla="*/ 139 h 141"/>
                <a:gd name="T26" fmla="*/ 527 w 596"/>
                <a:gd name="T27" fmla="*/ 141 h 141"/>
                <a:gd name="T28" fmla="*/ 69 w 596"/>
                <a:gd name="T29" fmla="*/ 141 h 141"/>
                <a:gd name="T30" fmla="*/ 51 w 596"/>
                <a:gd name="T31" fmla="*/ 139 h 141"/>
                <a:gd name="T32" fmla="*/ 35 w 596"/>
                <a:gd name="T33" fmla="*/ 131 h 141"/>
                <a:gd name="T34" fmla="*/ 20 w 596"/>
                <a:gd name="T35" fmla="*/ 121 h 141"/>
                <a:gd name="T36" fmla="*/ 9 w 596"/>
                <a:gd name="T37" fmla="*/ 106 h 141"/>
                <a:gd name="T38" fmla="*/ 2 w 596"/>
                <a:gd name="T39" fmla="*/ 90 h 141"/>
                <a:gd name="T40" fmla="*/ 0 w 596"/>
                <a:gd name="T41" fmla="*/ 71 h 141"/>
                <a:gd name="T42" fmla="*/ 2 w 596"/>
                <a:gd name="T43" fmla="*/ 52 h 141"/>
                <a:gd name="T44" fmla="*/ 9 w 596"/>
                <a:gd name="T45" fmla="*/ 35 h 141"/>
                <a:gd name="T46" fmla="*/ 20 w 596"/>
                <a:gd name="T47" fmla="*/ 21 h 141"/>
                <a:gd name="T48" fmla="*/ 35 w 596"/>
                <a:gd name="T49" fmla="*/ 10 h 141"/>
                <a:gd name="T50" fmla="*/ 51 w 596"/>
                <a:gd name="T51" fmla="*/ 3 h 141"/>
                <a:gd name="T52" fmla="*/ 69 w 596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6" h="141">
                  <a:moveTo>
                    <a:pt x="69" y="0"/>
                  </a:moveTo>
                  <a:lnTo>
                    <a:pt x="527" y="0"/>
                  </a:lnTo>
                  <a:lnTo>
                    <a:pt x="545" y="3"/>
                  </a:lnTo>
                  <a:lnTo>
                    <a:pt x="561" y="10"/>
                  </a:lnTo>
                  <a:lnTo>
                    <a:pt x="576" y="21"/>
                  </a:lnTo>
                  <a:lnTo>
                    <a:pt x="587" y="35"/>
                  </a:lnTo>
                  <a:lnTo>
                    <a:pt x="594" y="52"/>
                  </a:lnTo>
                  <a:lnTo>
                    <a:pt x="596" y="71"/>
                  </a:lnTo>
                  <a:lnTo>
                    <a:pt x="594" y="90"/>
                  </a:lnTo>
                  <a:lnTo>
                    <a:pt x="587" y="106"/>
                  </a:lnTo>
                  <a:lnTo>
                    <a:pt x="576" y="121"/>
                  </a:lnTo>
                  <a:lnTo>
                    <a:pt x="561" y="131"/>
                  </a:lnTo>
                  <a:lnTo>
                    <a:pt x="545" y="139"/>
                  </a:lnTo>
                  <a:lnTo>
                    <a:pt x="527" y="141"/>
                  </a:lnTo>
                  <a:lnTo>
                    <a:pt x="69" y="141"/>
                  </a:lnTo>
                  <a:lnTo>
                    <a:pt x="51" y="139"/>
                  </a:lnTo>
                  <a:lnTo>
                    <a:pt x="35" y="131"/>
                  </a:lnTo>
                  <a:lnTo>
                    <a:pt x="20" y="121"/>
                  </a:lnTo>
                  <a:lnTo>
                    <a:pt x="9" y="106"/>
                  </a:lnTo>
                  <a:lnTo>
                    <a:pt x="2" y="90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331"/>
            <p:cNvSpPr>
              <a:spLocks/>
            </p:cNvSpPr>
            <p:nvPr/>
          </p:nvSpPr>
          <p:spPr bwMode="auto">
            <a:xfrm>
              <a:off x="5724526" y="4651375"/>
              <a:ext cx="95250" cy="22225"/>
            </a:xfrm>
            <a:custGeom>
              <a:avLst/>
              <a:gdLst>
                <a:gd name="T0" fmla="*/ 69 w 596"/>
                <a:gd name="T1" fmla="*/ 0 h 142"/>
                <a:gd name="T2" fmla="*/ 527 w 596"/>
                <a:gd name="T3" fmla="*/ 0 h 142"/>
                <a:gd name="T4" fmla="*/ 545 w 596"/>
                <a:gd name="T5" fmla="*/ 3 h 142"/>
                <a:gd name="T6" fmla="*/ 561 w 596"/>
                <a:gd name="T7" fmla="*/ 11 h 142"/>
                <a:gd name="T8" fmla="*/ 576 w 596"/>
                <a:gd name="T9" fmla="*/ 21 h 142"/>
                <a:gd name="T10" fmla="*/ 587 w 596"/>
                <a:gd name="T11" fmla="*/ 35 h 142"/>
                <a:gd name="T12" fmla="*/ 594 w 596"/>
                <a:gd name="T13" fmla="*/ 52 h 142"/>
                <a:gd name="T14" fmla="*/ 596 w 596"/>
                <a:gd name="T15" fmla="*/ 71 h 142"/>
                <a:gd name="T16" fmla="*/ 594 w 596"/>
                <a:gd name="T17" fmla="*/ 90 h 142"/>
                <a:gd name="T18" fmla="*/ 587 w 596"/>
                <a:gd name="T19" fmla="*/ 107 h 142"/>
                <a:gd name="T20" fmla="*/ 576 w 596"/>
                <a:gd name="T21" fmla="*/ 121 h 142"/>
                <a:gd name="T22" fmla="*/ 561 w 596"/>
                <a:gd name="T23" fmla="*/ 131 h 142"/>
                <a:gd name="T24" fmla="*/ 545 w 596"/>
                <a:gd name="T25" fmla="*/ 139 h 142"/>
                <a:gd name="T26" fmla="*/ 527 w 596"/>
                <a:gd name="T27" fmla="*/ 142 h 142"/>
                <a:gd name="T28" fmla="*/ 69 w 596"/>
                <a:gd name="T29" fmla="*/ 142 h 142"/>
                <a:gd name="T30" fmla="*/ 51 w 596"/>
                <a:gd name="T31" fmla="*/ 139 h 142"/>
                <a:gd name="T32" fmla="*/ 35 w 596"/>
                <a:gd name="T33" fmla="*/ 131 h 142"/>
                <a:gd name="T34" fmla="*/ 20 w 596"/>
                <a:gd name="T35" fmla="*/ 121 h 142"/>
                <a:gd name="T36" fmla="*/ 9 w 596"/>
                <a:gd name="T37" fmla="*/ 106 h 142"/>
                <a:gd name="T38" fmla="*/ 2 w 596"/>
                <a:gd name="T39" fmla="*/ 90 h 142"/>
                <a:gd name="T40" fmla="*/ 0 w 596"/>
                <a:gd name="T41" fmla="*/ 71 h 142"/>
                <a:gd name="T42" fmla="*/ 2 w 596"/>
                <a:gd name="T43" fmla="*/ 52 h 142"/>
                <a:gd name="T44" fmla="*/ 9 w 596"/>
                <a:gd name="T45" fmla="*/ 35 h 142"/>
                <a:gd name="T46" fmla="*/ 20 w 596"/>
                <a:gd name="T47" fmla="*/ 21 h 142"/>
                <a:gd name="T48" fmla="*/ 35 w 596"/>
                <a:gd name="T49" fmla="*/ 11 h 142"/>
                <a:gd name="T50" fmla="*/ 51 w 596"/>
                <a:gd name="T51" fmla="*/ 3 h 142"/>
                <a:gd name="T52" fmla="*/ 69 w 596"/>
                <a:gd name="T5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6" h="142">
                  <a:moveTo>
                    <a:pt x="69" y="0"/>
                  </a:moveTo>
                  <a:lnTo>
                    <a:pt x="527" y="0"/>
                  </a:lnTo>
                  <a:lnTo>
                    <a:pt x="545" y="3"/>
                  </a:lnTo>
                  <a:lnTo>
                    <a:pt x="561" y="11"/>
                  </a:lnTo>
                  <a:lnTo>
                    <a:pt x="576" y="21"/>
                  </a:lnTo>
                  <a:lnTo>
                    <a:pt x="587" y="35"/>
                  </a:lnTo>
                  <a:lnTo>
                    <a:pt x="594" y="52"/>
                  </a:lnTo>
                  <a:lnTo>
                    <a:pt x="596" y="71"/>
                  </a:lnTo>
                  <a:lnTo>
                    <a:pt x="594" y="90"/>
                  </a:lnTo>
                  <a:lnTo>
                    <a:pt x="587" y="107"/>
                  </a:lnTo>
                  <a:lnTo>
                    <a:pt x="576" y="121"/>
                  </a:lnTo>
                  <a:lnTo>
                    <a:pt x="561" y="131"/>
                  </a:lnTo>
                  <a:lnTo>
                    <a:pt x="545" y="139"/>
                  </a:lnTo>
                  <a:lnTo>
                    <a:pt x="527" y="142"/>
                  </a:lnTo>
                  <a:lnTo>
                    <a:pt x="69" y="142"/>
                  </a:lnTo>
                  <a:lnTo>
                    <a:pt x="51" y="139"/>
                  </a:lnTo>
                  <a:lnTo>
                    <a:pt x="35" y="131"/>
                  </a:lnTo>
                  <a:lnTo>
                    <a:pt x="20" y="121"/>
                  </a:lnTo>
                  <a:lnTo>
                    <a:pt x="9" y="106"/>
                  </a:lnTo>
                  <a:lnTo>
                    <a:pt x="2" y="90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1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332"/>
            <p:cNvSpPr>
              <a:spLocks/>
            </p:cNvSpPr>
            <p:nvPr/>
          </p:nvSpPr>
          <p:spPr bwMode="auto">
            <a:xfrm>
              <a:off x="5724526" y="4706938"/>
              <a:ext cx="95250" cy="22225"/>
            </a:xfrm>
            <a:custGeom>
              <a:avLst/>
              <a:gdLst>
                <a:gd name="T0" fmla="*/ 69 w 596"/>
                <a:gd name="T1" fmla="*/ 0 h 141"/>
                <a:gd name="T2" fmla="*/ 527 w 596"/>
                <a:gd name="T3" fmla="*/ 0 h 141"/>
                <a:gd name="T4" fmla="*/ 545 w 596"/>
                <a:gd name="T5" fmla="*/ 4 h 141"/>
                <a:gd name="T6" fmla="*/ 561 w 596"/>
                <a:gd name="T7" fmla="*/ 10 h 141"/>
                <a:gd name="T8" fmla="*/ 576 w 596"/>
                <a:gd name="T9" fmla="*/ 22 h 141"/>
                <a:gd name="T10" fmla="*/ 587 w 596"/>
                <a:gd name="T11" fmla="*/ 35 h 141"/>
                <a:gd name="T12" fmla="*/ 594 w 596"/>
                <a:gd name="T13" fmla="*/ 52 h 141"/>
                <a:gd name="T14" fmla="*/ 596 w 596"/>
                <a:gd name="T15" fmla="*/ 71 h 141"/>
                <a:gd name="T16" fmla="*/ 594 w 596"/>
                <a:gd name="T17" fmla="*/ 90 h 141"/>
                <a:gd name="T18" fmla="*/ 587 w 596"/>
                <a:gd name="T19" fmla="*/ 107 h 141"/>
                <a:gd name="T20" fmla="*/ 576 w 596"/>
                <a:gd name="T21" fmla="*/ 121 h 141"/>
                <a:gd name="T22" fmla="*/ 561 w 596"/>
                <a:gd name="T23" fmla="*/ 132 h 141"/>
                <a:gd name="T24" fmla="*/ 545 w 596"/>
                <a:gd name="T25" fmla="*/ 139 h 141"/>
                <a:gd name="T26" fmla="*/ 527 w 596"/>
                <a:gd name="T27" fmla="*/ 141 h 141"/>
                <a:gd name="T28" fmla="*/ 69 w 596"/>
                <a:gd name="T29" fmla="*/ 141 h 141"/>
                <a:gd name="T30" fmla="*/ 51 w 596"/>
                <a:gd name="T31" fmla="*/ 139 h 141"/>
                <a:gd name="T32" fmla="*/ 35 w 596"/>
                <a:gd name="T33" fmla="*/ 132 h 141"/>
                <a:gd name="T34" fmla="*/ 20 w 596"/>
                <a:gd name="T35" fmla="*/ 121 h 141"/>
                <a:gd name="T36" fmla="*/ 9 w 596"/>
                <a:gd name="T37" fmla="*/ 107 h 141"/>
                <a:gd name="T38" fmla="*/ 2 w 596"/>
                <a:gd name="T39" fmla="*/ 90 h 141"/>
                <a:gd name="T40" fmla="*/ 0 w 596"/>
                <a:gd name="T41" fmla="*/ 71 h 141"/>
                <a:gd name="T42" fmla="*/ 2 w 596"/>
                <a:gd name="T43" fmla="*/ 52 h 141"/>
                <a:gd name="T44" fmla="*/ 9 w 596"/>
                <a:gd name="T45" fmla="*/ 35 h 141"/>
                <a:gd name="T46" fmla="*/ 20 w 596"/>
                <a:gd name="T47" fmla="*/ 22 h 141"/>
                <a:gd name="T48" fmla="*/ 35 w 596"/>
                <a:gd name="T49" fmla="*/ 10 h 141"/>
                <a:gd name="T50" fmla="*/ 51 w 596"/>
                <a:gd name="T51" fmla="*/ 4 h 141"/>
                <a:gd name="T52" fmla="*/ 69 w 596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6" h="141">
                  <a:moveTo>
                    <a:pt x="69" y="0"/>
                  </a:moveTo>
                  <a:lnTo>
                    <a:pt x="527" y="0"/>
                  </a:lnTo>
                  <a:lnTo>
                    <a:pt x="545" y="4"/>
                  </a:lnTo>
                  <a:lnTo>
                    <a:pt x="561" y="10"/>
                  </a:lnTo>
                  <a:lnTo>
                    <a:pt x="576" y="22"/>
                  </a:lnTo>
                  <a:lnTo>
                    <a:pt x="587" y="35"/>
                  </a:lnTo>
                  <a:lnTo>
                    <a:pt x="594" y="52"/>
                  </a:lnTo>
                  <a:lnTo>
                    <a:pt x="596" y="71"/>
                  </a:lnTo>
                  <a:lnTo>
                    <a:pt x="594" y="90"/>
                  </a:lnTo>
                  <a:lnTo>
                    <a:pt x="587" y="107"/>
                  </a:lnTo>
                  <a:lnTo>
                    <a:pt x="576" y="121"/>
                  </a:lnTo>
                  <a:lnTo>
                    <a:pt x="561" y="132"/>
                  </a:lnTo>
                  <a:lnTo>
                    <a:pt x="545" y="139"/>
                  </a:lnTo>
                  <a:lnTo>
                    <a:pt x="527" y="141"/>
                  </a:lnTo>
                  <a:lnTo>
                    <a:pt x="69" y="141"/>
                  </a:lnTo>
                  <a:lnTo>
                    <a:pt x="51" y="139"/>
                  </a:lnTo>
                  <a:lnTo>
                    <a:pt x="35" y="132"/>
                  </a:lnTo>
                  <a:lnTo>
                    <a:pt x="20" y="121"/>
                  </a:lnTo>
                  <a:lnTo>
                    <a:pt x="9" y="107"/>
                  </a:lnTo>
                  <a:lnTo>
                    <a:pt x="2" y="90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5" y="10"/>
                  </a:lnTo>
                  <a:lnTo>
                    <a:pt x="51" y="4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333"/>
            <p:cNvSpPr>
              <a:spLocks/>
            </p:cNvSpPr>
            <p:nvPr/>
          </p:nvSpPr>
          <p:spPr bwMode="auto">
            <a:xfrm>
              <a:off x="5427663" y="4295775"/>
              <a:ext cx="22225" cy="47625"/>
            </a:xfrm>
            <a:custGeom>
              <a:avLst/>
              <a:gdLst>
                <a:gd name="T0" fmla="*/ 70 w 140"/>
                <a:gd name="T1" fmla="*/ 0 h 297"/>
                <a:gd name="T2" fmla="*/ 89 w 140"/>
                <a:gd name="T3" fmla="*/ 3 h 297"/>
                <a:gd name="T4" fmla="*/ 105 w 140"/>
                <a:gd name="T5" fmla="*/ 10 h 297"/>
                <a:gd name="T6" fmla="*/ 119 w 140"/>
                <a:gd name="T7" fmla="*/ 21 h 297"/>
                <a:gd name="T8" fmla="*/ 131 w 140"/>
                <a:gd name="T9" fmla="*/ 35 h 297"/>
                <a:gd name="T10" fmla="*/ 137 w 140"/>
                <a:gd name="T11" fmla="*/ 52 h 297"/>
                <a:gd name="T12" fmla="*/ 140 w 140"/>
                <a:gd name="T13" fmla="*/ 70 h 297"/>
                <a:gd name="T14" fmla="*/ 140 w 140"/>
                <a:gd name="T15" fmla="*/ 226 h 297"/>
                <a:gd name="T16" fmla="*/ 137 w 140"/>
                <a:gd name="T17" fmla="*/ 245 h 297"/>
                <a:gd name="T18" fmla="*/ 131 w 140"/>
                <a:gd name="T19" fmla="*/ 262 h 297"/>
                <a:gd name="T20" fmla="*/ 119 w 140"/>
                <a:gd name="T21" fmla="*/ 277 h 297"/>
                <a:gd name="T22" fmla="*/ 105 w 140"/>
                <a:gd name="T23" fmla="*/ 287 h 297"/>
                <a:gd name="T24" fmla="*/ 89 w 140"/>
                <a:gd name="T25" fmla="*/ 294 h 297"/>
                <a:gd name="T26" fmla="*/ 70 w 140"/>
                <a:gd name="T27" fmla="*/ 297 h 297"/>
                <a:gd name="T28" fmla="*/ 51 w 140"/>
                <a:gd name="T29" fmla="*/ 294 h 297"/>
                <a:gd name="T30" fmla="*/ 34 w 140"/>
                <a:gd name="T31" fmla="*/ 287 h 297"/>
                <a:gd name="T32" fmla="*/ 20 w 140"/>
                <a:gd name="T33" fmla="*/ 277 h 297"/>
                <a:gd name="T34" fmla="*/ 10 w 140"/>
                <a:gd name="T35" fmla="*/ 262 h 297"/>
                <a:gd name="T36" fmla="*/ 2 w 140"/>
                <a:gd name="T37" fmla="*/ 245 h 297"/>
                <a:gd name="T38" fmla="*/ 0 w 140"/>
                <a:gd name="T39" fmla="*/ 226 h 297"/>
                <a:gd name="T40" fmla="*/ 0 w 140"/>
                <a:gd name="T41" fmla="*/ 70 h 297"/>
                <a:gd name="T42" fmla="*/ 2 w 140"/>
                <a:gd name="T43" fmla="*/ 52 h 297"/>
                <a:gd name="T44" fmla="*/ 10 w 140"/>
                <a:gd name="T45" fmla="*/ 35 h 297"/>
                <a:gd name="T46" fmla="*/ 20 w 140"/>
                <a:gd name="T47" fmla="*/ 21 h 297"/>
                <a:gd name="T48" fmla="*/ 34 w 140"/>
                <a:gd name="T49" fmla="*/ 10 h 297"/>
                <a:gd name="T50" fmla="*/ 51 w 140"/>
                <a:gd name="T51" fmla="*/ 3 h 297"/>
                <a:gd name="T52" fmla="*/ 70 w 140"/>
                <a:gd name="T53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7">
                  <a:moveTo>
                    <a:pt x="70" y="0"/>
                  </a:moveTo>
                  <a:lnTo>
                    <a:pt x="89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0"/>
                  </a:lnTo>
                  <a:lnTo>
                    <a:pt x="140" y="226"/>
                  </a:lnTo>
                  <a:lnTo>
                    <a:pt x="137" y="245"/>
                  </a:lnTo>
                  <a:lnTo>
                    <a:pt x="131" y="262"/>
                  </a:lnTo>
                  <a:lnTo>
                    <a:pt x="119" y="277"/>
                  </a:lnTo>
                  <a:lnTo>
                    <a:pt x="105" y="287"/>
                  </a:lnTo>
                  <a:lnTo>
                    <a:pt x="89" y="294"/>
                  </a:lnTo>
                  <a:lnTo>
                    <a:pt x="70" y="297"/>
                  </a:lnTo>
                  <a:lnTo>
                    <a:pt x="51" y="294"/>
                  </a:lnTo>
                  <a:lnTo>
                    <a:pt x="34" y="287"/>
                  </a:lnTo>
                  <a:lnTo>
                    <a:pt x="20" y="277"/>
                  </a:lnTo>
                  <a:lnTo>
                    <a:pt x="10" y="262"/>
                  </a:lnTo>
                  <a:lnTo>
                    <a:pt x="2" y="245"/>
                  </a:lnTo>
                  <a:lnTo>
                    <a:pt x="0" y="226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334"/>
            <p:cNvSpPr>
              <a:spLocks/>
            </p:cNvSpPr>
            <p:nvPr/>
          </p:nvSpPr>
          <p:spPr bwMode="auto">
            <a:xfrm>
              <a:off x="5487988" y="4295775"/>
              <a:ext cx="22225" cy="47625"/>
            </a:xfrm>
            <a:custGeom>
              <a:avLst/>
              <a:gdLst>
                <a:gd name="T0" fmla="*/ 71 w 141"/>
                <a:gd name="T1" fmla="*/ 0 h 297"/>
                <a:gd name="T2" fmla="*/ 89 w 141"/>
                <a:gd name="T3" fmla="*/ 3 h 297"/>
                <a:gd name="T4" fmla="*/ 106 w 141"/>
                <a:gd name="T5" fmla="*/ 10 h 297"/>
                <a:gd name="T6" fmla="*/ 121 w 141"/>
                <a:gd name="T7" fmla="*/ 21 h 297"/>
                <a:gd name="T8" fmla="*/ 131 w 141"/>
                <a:gd name="T9" fmla="*/ 35 h 297"/>
                <a:gd name="T10" fmla="*/ 139 w 141"/>
                <a:gd name="T11" fmla="*/ 52 h 297"/>
                <a:gd name="T12" fmla="*/ 141 w 141"/>
                <a:gd name="T13" fmla="*/ 70 h 297"/>
                <a:gd name="T14" fmla="*/ 141 w 141"/>
                <a:gd name="T15" fmla="*/ 226 h 297"/>
                <a:gd name="T16" fmla="*/ 139 w 141"/>
                <a:gd name="T17" fmla="*/ 245 h 297"/>
                <a:gd name="T18" fmla="*/ 131 w 141"/>
                <a:gd name="T19" fmla="*/ 262 h 297"/>
                <a:gd name="T20" fmla="*/ 121 w 141"/>
                <a:gd name="T21" fmla="*/ 277 h 297"/>
                <a:gd name="T22" fmla="*/ 106 w 141"/>
                <a:gd name="T23" fmla="*/ 287 h 297"/>
                <a:gd name="T24" fmla="*/ 89 w 141"/>
                <a:gd name="T25" fmla="*/ 294 h 297"/>
                <a:gd name="T26" fmla="*/ 71 w 141"/>
                <a:gd name="T27" fmla="*/ 297 h 297"/>
                <a:gd name="T28" fmla="*/ 52 w 141"/>
                <a:gd name="T29" fmla="*/ 294 h 297"/>
                <a:gd name="T30" fmla="*/ 35 w 141"/>
                <a:gd name="T31" fmla="*/ 287 h 297"/>
                <a:gd name="T32" fmla="*/ 21 w 141"/>
                <a:gd name="T33" fmla="*/ 277 h 297"/>
                <a:gd name="T34" fmla="*/ 10 w 141"/>
                <a:gd name="T35" fmla="*/ 262 h 297"/>
                <a:gd name="T36" fmla="*/ 3 w 141"/>
                <a:gd name="T37" fmla="*/ 245 h 297"/>
                <a:gd name="T38" fmla="*/ 0 w 141"/>
                <a:gd name="T39" fmla="*/ 226 h 297"/>
                <a:gd name="T40" fmla="*/ 0 w 141"/>
                <a:gd name="T41" fmla="*/ 70 h 297"/>
                <a:gd name="T42" fmla="*/ 3 w 141"/>
                <a:gd name="T43" fmla="*/ 52 h 297"/>
                <a:gd name="T44" fmla="*/ 10 w 141"/>
                <a:gd name="T45" fmla="*/ 35 h 297"/>
                <a:gd name="T46" fmla="*/ 21 w 141"/>
                <a:gd name="T47" fmla="*/ 21 h 297"/>
                <a:gd name="T48" fmla="*/ 35 w 141"/>
                <a:gd name="T49" fmla="*/ 10 h 297"/>
                <a:gd name="T50" fmla="*/ 52 w 141"/>
                <a:gd name="T51" fmla="*/ 3 h 297"/>
                <a:gd name="T52" fmla="*/ 71 w 141"/>
                <a:gd name="T53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1" h="297">
                  <a:moveTo>
                    <a:pt x="71" y="0"/>
                  </a:moveTo>
                  <a:lnTo>
                    <a:pt x="89" y="3"/>
                  </a:lnTo>
                  <a:lnTo>
                    <a:pt x="106" y="10"/>
                  </a:lnTo>
                  <a:lnTo>
                    <a:pt x="121" y="21"/>
                  </a:lnTo>
                  <a:lnTo>
                    <a:pt x="131" y="35"/>
                  </a:lnTo>
                  <a:lnTo>
                    <a:pt x="139" y="52"/>
                  </a:lnTo>
                  <a:lnTo>
                    <a:pt x="141" y="70"/>
                  </a:lnTo>
                  <a:lnTo>
                    <a:pt x="141" y="226"/>
                  </a:lnTo>
                  <a:lnTo>
                    <a:pt x="139" y="245"/>
                  </a:lnTo>
                  <a:lnTo>
                    <a:pt x="131" y="262"/>
                  </a:lnTo>
                  <a:lnTo>
                    <a:pt x="121" y="277"/>
                  </a:lnTo>
                  <a:lnTo>
                    <a:pt x="106" y="287"/>
                  </a:lnTo>
                  <a:lnTo>
                    <a:pt x="89" y="294"/>
                  </a:lnTo>
                  <a:lnTo>
                    <a:pt x="71" y="297"/>
                  </a:lnTo>
                  <a:lnTo>
                    <a:pt x="52" y="294"/>
                  </a:lnTo>
                  <a:lnTo>
                    <a:pt x="35" y="287"/>
                  </a:lnTo>
                  <a:lnTo>
                    <a:pt x="21" y="277"/>
                  </a:lnTo>
                  <a:lnTo>
                    <a:pt x="10" y="262"/>
                  </a:lnTo>
                  <a:lnTo>
                    <a:pt x="3" y="245"/>
                  </a:lnTo>
                  <a:lnTo>
                    <a:pt x="0" y="226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335"/>
            <p:cNvSpPr>
              <a:spLocks/>
            </p:cNvSpPr>
            <p:nvPr/>
          </p:nvSpPr>
          <p:spPr bwMode="auto">
            <a:xfrm>
              <a:off x="5548313" y="4295775"/>
              <a:ext cx="22225" cy="47625"/>
            </a:xfrm>
            <a:custGeom>
              <a:avLst/>
              <a:gdLst>
                <a:gd name="T0" fmla="*/ 69 w 140"/>
                <a:gd name="T1" fmla="*/ 0 h 297"/>
                <a:gd name="T2" fmla="*/ 88 w 140"/>
                <a:gd name="T3" fmla="*/ 3 h 297"/>
                <a:gd name="T4" fmla="*/ 105 w 140"/>
                <a:gd name="T5" fmla="*/ 10 h 297"/>
                <a:gd name="T6" fmla="*/ 119 w 140"/>
                <a:gd name="T7" fmla="*/ 21 h 297"/>
                <a:gd name="T8" fmla="*/ 131 w 140"/>
                <a:gd name="T9" fmla="*/ 35 h 297"/>
                <a:gd name="T10" fmla="*/ 137 w 140"/>
                <a:gd name="T11" fmla="*/ 52 h 297"/>
                <a:gd name="T12" fmla="*/ 140 w 140"/>
                <a:gd name="T13" fmla="*/ 70 h 297"/>
                <a:gd name="T14" fmla="*/ 140 w 140"/>
                <a:gd name="T15" fmla="*/ 226 h 297"/>
                <a:gd name="T16" fmla="*/ 137 w 140"/>
                <a:gd name="T17" fmla="*/ 245 h 297"/>
                <a:gd name="T18" fmla="*/ 131 w 140"/>
                <a:gd name="T19" fmla="*/ 262 h 297"/>
                <a:gd name="T20" fmla="*/ 119 w 140"/>
                <a:gd name="T21" fmla="*/ 277 h 297"/>
                <a:gd name="T22" fmla="*/ 105 w 140"/>
                <a:gd name="T23" fmla="*/ 287 h 297"/>
                <a:gd name="T24" fmla="*/ 88 w 140"/>
                <a:gd name="T25" fmla="*/ 294 h 297"/>
                <a:gd name="T26" fmla="*/ 69 w 140"/>
                <a:gd name="T27" fmla="*/ 297 h 297"/>
                <a:gd name="T28" fmla="*/ 52 w 140"/>
                <a:gd name="T29" fmla="*/ 294 h 297"/>
                <a:gd name="T30" fmla="*/ 35 w 140"/>
                <a:gd name="T31" fmla="*/ 287 h 297"/>
                <a:gd name="T32" fmla="*/ 20 w 140"/>
                <a:gd name="T33" fmla="*/ 277 h 297"/>
                <a:gd name="T34" fmla="*/ 9 w 140"/>
                <a:gd name="T35" fmla="*/ 262 h 297"/>
                <a:gd name="T36" fmla="*/ 2 w 140"/>
                <a:gd name="T37" fmla="*/ 245 h 297"/>
                <a:gd name="T38" fmla="*/ 0 w 140"/>
                <a:gd name="T39" fmla="*/ 226 h 297"/>
                <a:gd name="T40" fmla="*/ 0 w 140"/>
                <a:gd name="T41" fmla="*/ 70 h 297"/>
                <a:gd name="T42" fmla="*/ 2 w 140"/>
                <a:gd name="T43" fmla="*/ 52 h 297"/>
                <a:gd name="T44" fmla="*/ 9 w 140"/>
                <a:gd name="T45" fmla="*/ 35 h 297"/>
                <a:gd name="T46" fmla="*/ 20 w 140"/>
                <a:gd name="T47" fmla="*/ 21 h 297"/>
                <a:gd name="T48" fmla="*/ 35 w 140"/>
                <a:gd name="T49" fmla="*/ 10 h 297"/>
                <a:gd name="T50" fmla="*/ 50 w 140"/>
                <a:gd name="T51" fmla="*/ 3 h 297"/>
                <a:gd name="T52" fmla="*/ 69 w 140"/>
                <a:gd name="T53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7">
                  <a:moveTo>
                    <a:pt x="69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0"/>
                  </a:lnTo>
                  <a:lnTo>
                    <a:pt x="140" y="226"/>
                  </a:lnTo>
                  <a:lnTo>
                    <a:pt x="137" y="245"/>
                  </a:lnTo>
                  <a:lnTo>
                    <a:pt x="131" y="262"/>
                  </a:lnTo>
                  <a:lnTo>
                    <a:pt x="119" y="277"/>
                  </a:lnTo>
                  <a:lnTo>
                    <a:pt x="105" y="287"/>
                  </a:lnTo>
                  <a:lnTo>
                    <a:pt x="88" y="294"/>
                  </a:lnTo>
                  <a:lnTo>
                    <a:pt x="69" y="297"/>
                  </a:lnTo>
                  <a:lnTo>
                    <a:pt x="52" y="294"/>
                  </a:lnTo>
                  <a:lnTo>
                    <a:pt x="35" y="287"/>
                  </a:lnTo>
                  <a:lnTo>
                    <a:pt x="20" y="277"/>
                  </a:lnTo>
                  <a:lnTo>
                    <a:pt x="9" y="262"/>
                  </a:lnTo>
                  <a:lnTo>
                    <a:pt x="2" y="245"/>
                  </a:lnTo>
                  <a:lnTo>
                    <a:pt x="0" y="226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336"/>
            <p:cNvSpPr>
              <a:spLocks/>
            </p:cNvSpPr>
            <p:nvPr/>
          </p:nvSpPr>
          <p:spPr bwMode="auto">
            <a:xfrm>
              <a:off x="5608638" y="4295775"/>
              <a:ext cx="22225" cy="47625"/>
            </a:xfrm>
            <a:custGeom>
              <a:avLst/>
              <a:gdLst>
                <a:gd name="T0" fmla="*/ 71 w 140"/>
                <a:gd name="T1" fmla="*/ 0 h 297"/>
                <a:gd name="T2" fmla="*/ 89 w 140"/>
                <a:gd name="T3" fmla="*/ 3 h 297"/>
                <a:gd name="T4" fmla="*/ 106 w 140"/>
                <a:gd name="T5" fmla="*/ 10 h 297"/>
                <a:gd name="T6" fmla="*/ 120 w 140"/>
                <a:gd name="T7" fmla="*/ 21 h 297"/>
                <a:gd name="T8" fmla="*/ 131 w 140"/>
                <a:gd name="T9" fmla="*/ 35 h 297"/>
                <a:gd name="T10" fmla="*/ 138 w 140"/>
                <a:gd name="T11" fmla="*/ 52 h 297"/>
                <a:gd name="T12" fmla="*/ 140 w 140"/>
                <a:gd name="T13" fmla="*/ 70 h 297"/>
                <a:gd name="T14" fmla="*/ 140 w 140"/>
                <a:gd name="T15" fmla="*/ 226 h 297"/>
                <a:gd name="T16" fmla="*/ 138 w 140"/>
                <a:gd name="T17" fmla="*/ 245 h 297"/>
                <a:gd name="T18" fmla="*/ 131 w 140"/>
                <a:gd name="T19" fmla="*/ 262 h 297"/>
                <a:gd name="T20" fmla="*/ 120 w 140"/>
                <a:gd name="T21" fmla="*/ 277 h 297"/>
                <a:gd name="T22" fmla="*/ 106 w 140"/>
                <a:gd name="T23" fmla="*/ 287 h 297"/>
                <a:gd name="T24" fmla="*/ 89 w 140"/>
                <a:gd name="T25" fmla="*/ 294 h 297"/>
                <a:gd name="T26" fmla="*/ 71 w 140"/>
                <a:gd name="T27" fmla="*/ 297 h 297"/>
                <a:gd name="T28" fmla="*/ 52 w 140"/>
                <a:gd name="T29" fmla="*/ 294 h 297"/>
                <a:gd name="T30" fmla="*/ 35 w 140"/>
                <a:gd name="T31" fmla="*/ 287 h 297"/>
                <a:gd name="T32" fmla="*/ 21 w 140"/>
                <a:gd name="T33" fmla="*/ 277 h 297"/>
                <a:gd name="T34" fmla="*/ 10 w 140"/>
                <a:gd name="T35" fmla="*/ 262 h 297"/>
                <a:gd name="T36" fmla="*/ 2 w 140"/>
                <a:gd name="T37" fmla="*/ 245 h 297"/>
                <a:gd name="T38" fmla="*/ 0 w 140"/>
                <a:gd name="T39" fmla="*/ 226 h 297"/>
                <a:gd name="T40" fmla="*/ 0 w 140"/>
                <a:gd name="T41" fmla="*/ 70 h 297"/>
                <a:gd name="T42" fmla="*/ 2 w 140"/>
                <a:gd name="T43" fmla="*/ 52 h 297"/>
                <a:gd name="T44" fmla="*/ 10 w 140"/>
                <a:gd name="T45" fmla="*/ 35 h 297"/>
                <a:gd name="T46" fmla="*/ 21 w 140"/>
                <a:gd name="T47" fmla="*/ 21 h 297"/>
                <a:gd name="T48" fmla="*/ 35 w 140"/>
                <a:gd name="T49" fmla="*/ 10 h 297"/>
                <a:gd name="T50" fmla="*/ 52 w 140"/>
                <a:gd name="T51" fmla="*/ 3 h 297"/>
                <a:gd name="T52" fmla="*/ 71 w 140"/>
                <a:gd name="T53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7">
                  <a:moveTo>
                    <a:pt x="71" y="0"/>
                  </a:moveTo>
                  <a:lnTo>
                    <a:pt x="89" y="3"/>
                  </a:lnTo>
                  <a:lnTo>
                    <a:pt x="106" y="10"/>
                  </a:lnTo>
                  <a:lnTo>
                    <a:pt x="120" y="21"/>
                  </a:lnTo>
                  <a:lnTo>
                    <a:pt x="131" y="35"/>
                  </a:lnTo>
                  <a:lnTo>
                    <a:pt x="138" y="52"/>
                  </a:lnTo>
                  <a:lnTo>
                    <a:pt x="140" y="70"/>
                  </a:lnTo>
                  <a:lnTo>
                    <a:pt x="140" y="226"/>
                  </a:lnTo>
                  <a:lnTo>
                    <a:pt x="138" y="245"/>
                  </a:lnTo>
                  <a:lnTo>
                    <a:pt x="131" y="262"/>
                  </a:lnTo>
                  <a:lnTo>
                    <a:pt x="120" y="277"/>
                  </a:lnTo>
                  <a:lnTo>
                    <a:pt x="106" y="287"/>
                  </a:lnTo>
                  <a:lnTo>
                    <a:pt x="89" y="294"/>
                  </a:lnTo>
                  <a:lnTo>
                    <a:pt x="71" y="297"/>
                  </a:lnTo>
                  <a:lnTo>
                    <a:pt x="52" y="294"/>
                  </a:lnTo>
                  <a:lnTo>
                    <a:pt x="35" y="287"/>
                  </a:lnTo>
                  <a:lnTo>
                    <a:pt x="21" y="277"/>
                  </a:lnTo>
                  <a:lnTo>
                    <a:pt x="10" y="262"/>
                  </a:lnTo>
                  <a:lnTo>
                    <a:pt x="2" y="245"/>
                  </a:lnTo>
                  <a:lnTo>
                    <a:pt x="0" y="226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337"/>
            <p:cNvSpPr>
              <a:spLocks/>
            </p:cNvSpPr>
            <p:nvPr/>
          </p:nvSpPr>
          <p:spPr bwMode="auto">
            <a:xfrm>
              <a:off x="5427663" y="4373563"/>
              <a:ext cx="22225" cy="46037"/>
            </a:xfrm>
            <a:custGeom>
              <a:avLst/>
              <a:gdLst>
                <a:gd name="T0" fmla="*/ 70 w 140"/>
                <a:gd name="T1" fmla="*/ 0 h 296"/>
                <a:gd name="T2" fmla="*/ 89 w 140"/>
                <a:gd name="T3" fmla="*/ 2 h 296"/>
                <a:gd name="T4" fmla="*/ 105 w 140"/>
                <a:gd name="T5" fmla="*/ 9 h 296"/>
                <a:gd name="T6" fmla="*/ 119 w 140"/>
                <a:gd name="T7" fmla="*/ 20 h 296"/>
                <a:gd name="T8" fmla="*/ 131 w 140"/>
                <a:gd name="T9" fmla="*/ 34 h 296"/>
                <a:gd name="T10" fmla="*/ 137 w 140"/>
                <a:gd name="T11" fmla="*/ 50 h 296"/>
                <a:gd name="T12" fmla="*/ 140 w 140"/>
                <a:gd name="T13" fmla="*/ 69 h 296"/>
                <a:gd name="T14" fmla="*/ 140 w 140"/>
                <a:gd name="T15" fmla="*/ 226 h 296"/>
                <a:gd name="T16" fmla="*/ 137 w 140"/>
                <a:gd name="T17" fmla="*/ 245 h 296"/>
                <a:gd name="T18" fmla="*/ 131 w 140"/>
                <a:gd name="T19" fmla="*/ 262 h 296"/>
                <a:gd name="T20" fmla="*/ 119 w 140"/>
                <a:gd name="T21" fmla="*/ 276 h 296"/>
                <a:gd name="T22" fmla="*/ 105 w 140"/>
                <a:gd name="T23" fmla="*/ 286 h 296"/>
                <a:gd name="T24" fmla="*/ 89 w 140"/>
                <a:gd name="T25" fmla="*/ 294 h 296"/>
                <a:gd name="T26" fmla="*/ 70 w 140"/>
                <a:gd name="T27" fmla="*/ 296 h 296"/>
                <a:gd name="T28" fmla="*/ 51 w 140"/>
                <a:gd name="T29" fmla="*/ 294 h 296"/>
                <a:gd name="T30" fmla="*/ 34 w 140"/>
                <a:gd name="T31" fmla="*/ 286 h 296"/>
                <a:gd name="T32" fmla="*/ 20 w 140"/>
                <a:gd name="T33" fmla="*/ 276 h 296"/>
                <a:gd name="T34" fmla="*/ 10 w 140"/>
                <a:gd name="T35" fmla="*/ 261 h 296"/>
                <a:gd name="T36" fmla="*/ 2 w 140"/>
                <a:gd name="T37" fmla="*/ 244 h 296"/>
                <a:gd name="T38" fmla="*/ 0 w 140"/>
                <a:gd name="T39" fmla="*/ 226 h 296"/>
                <a:gd name="T40" fmla="*/ 0 w 140"/>
                <a:gd name="T41" fmla="*/ 69 h 296"/>
                <a:gd name="T42" fmla="*/ 2 w 140"/>
                <a:gd name="T43" fmla="*/ 50 h 296"/>
                <a:gd name="T44" fmla="*/ 10 w 140"/>
                <a:gd name="T45" fmla="*/ 34 h 296"/>
                <a:gd name="T46" fmla="*/ 20 w 140"/>
                <a:gd name="T47" fmla="*/ 20 h 296"/>
                <a:gd name="T48" fmla="*/ 34 w 140"/>
                <a:gd name="T49" fmla="*/ 9 h 296"/>
                <a:gd name="T50" fmla="*/ 51 w 140"/>
                <a:gd name="T51" fmla="*/ 2 h 296"/>
                <a:gd name="T52" fmla="*/ 70 w 140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6">
                  <a:moveTo>
                    <a:pt x="70" y="0"/>
                  </a:moveTo>
                  <a:lnTo>
                    <a:pt x="89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1" y="34"/>
                  </a:lnTo>
                  <a:lnTo>
                    <a:pt x="137" y="50"/>
                  </a:lnTo>
                  <a:lnTo>
                    <a:pt x="140" y="69"/>
                  </a:lnTo>
                  <a:lnTo>
                    <a:pt x="140" y="226"/>
                  </a:lnTo>
                  <a:lnTo>
                    <a:pt x="137" y="245"/>
                  </a:lnTo>
                  <a:lnTo>
                    <a:pt x="131" y="262"/>
                  </a:lnTo>
                  <a:lnTo>
                    <a:pt x="119" y="276"/>
                  </a:lnTo>
                  <a:lnTo>
                    <a:pt x="105" y="286"/>
                  </a:lnTo>
                  <a:lnTo>
                    <a:pt x="89" y="294"/>
                  </a:lnTo>
                  <a:lnTo>
                    <a:pt x="70" y="296"/>
                  </a:lnTo>
                  <a:lnTo>
                    <a:pt x="51" y="294"/>
                  </a:lnTo>
                  <a:lnTo>
                    <a:pt x="34" y="286"/>
                  </a:lnTo>
                  <a:lnTo>
                    <a:pt x="20" y="276"/>
                  </a:lnTo>
                  <a:lnTo>
                    <a:pt x="10" y="261"/>
                  </a:lnTo>
                  <a:lnTo>
                    <a:pt x="2" y="244"/>
                  </a:lnTo>
                  <a:lnTo>
                    <a:pt x="0" y="226"/>
                  </a:lnTo>
                  <a:lnTo>
                    <a:pt x="0" y="69"/>
                  </a:lnTo>
                  <a:lnTo>
                    <a:pt x="2" y="50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338"/>
            <p:cNvSpPr>
              <a:spLocks/>
            </p:cNvSpPr>
            <p:nvPr/>
          </p:nvSpPr>
          <p:spPr bwMode="auto">
            <a:xfrm>
              <a:off x="5487988" y="4373563"/>
              <a:ext cx="22225" cy="46037"/>
            </a:xfrm>
            <a:custGeom>
              <a:avLst/>
              <a:gdLst>
                <a:gd name="T0" fmla="*/ 71 w 141"/>
                <a:gd name="T1" fmla="*/ 0 h 296"/>
                <a:gd name="T2" fmla="*/ 89 w 141"/>
                <a:gd name="T3" fmla="*/ 2 h 296"/>
                <a:gd name="T4" fmla="*/ 106 w 141"/>
                <a:gd name="T5" fmla="*/ 9 h 296"/>
                <a:gd name="T6" fmla="*/ 121 w 141"/>
                <a:gd name="T7" fmla="*/ 20 h 296"/>
                <a:gd name="T8" fmla="*/ 131 w 141"/>
                <a:gd name="T9" fmla="*/ 34 h 296"/>
                <a:gd name="T10" fmla="*/ 139 w 141"/>
                <a:gd name="T11" fmla="*/ 50 h 296"/>
                <a:gd name="T12" fmla="*/ 141 w 141"/>
                <a:gd name="T13" fmla="*/ 69 h 296"/>
                <a:gd name="T14" fmla="*/ 141 w 141"/>
                <a:gd name="T15" fmla="*/ 226 h 296"/>
                <a:gd name="T16" fmla="*/ 139 w 141"/>
                <a:gd name="T17" fmla="*/ 245 h 296"/>
                <a:gd name="T18" fmla="*/ 131 w 141"/>
                <a:gd name="T19" fmla="*/ 262 h 296"/>
                <a:gd name="T20" fmla="*/ 121 w 141"/>
                <a:gd name="T21" fmla="*/ 276 h 296"/>
                <a:gd name="T22" fmla="*/ 106 w 141"/>
                <a:gd name="T23" fmla="*/ 286 h 296"/>
                <a:gd name="T24" fmla="*/ 89 w 141"/>
                <a:gd name="T25" fmla="*/ 294 h 296"/>
                <a:gd name="T26" fmla="*/ 71 w 141"/>
                <a:gd name="T27" fmla="*/ 296 h 296"/>
                <a:gd name="T28" fmla="*/ 52 w 141"/>
                <a:gd name="T29" fmla="*/ 294 h 296"/>
                <a:gd name="T30" fmla="*/ 35 w 141"/>
                <a:gd name="T31" fmla="*/ 286 h 296"/>
                <a:gd name="T32" fmla="*/ 21 w 141"/>
                <a:gd name="T33" fmla="*/ 276 h 296"/>
                <a:gd name="T34" fmla="*/ 10 w 141"/>
                <a:gd name="T35" fmla="*/ 261 h 296"/>
                <a:gd name="T36" fmla="*/ 3 w 141"/>
                <a:gd name="T37" fmla="*/ 244 h 296"/>
                <a:gd name="T38" fmla="*/ 0 w 141"/>
                <a:gd name="T39" fmla="*/ 226 h 296"/>
                <a:gd name="T40" fmla="*/ 0 w 141"/>
                <a:gd name="T41" fmla="*/ 69 h 296"/>
                <a:gd name="T42" fmla="*/ 3 w 141"/>
                <a:gd name="T43" fmla="*/ 50 h 296"/>
                <a:gd name="T44" fmla="*/ 10 w 141"/>
                <a:gd name="T45" fmla="*/ 34 h 296"/>
                <a:gd name="T46" fmla="*/ 21 w 141"/>
                <a:gd name="T47" fmla="*/ 20 h 296"/>
                <a:gd name="T48" fmla="*/ 35 w 141"/>
                <a:gd name="T49" fmla="*/ 9 h 296"/>
                <a:gd name="T50" fmla="*/ 52 w 141"/>
                <a:gd name="T51" fmla="*/ 2 h 296"/>
                <a:gd name="T52" fmla="*/ 71 w 141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1" h="296">
                  <a:moveTo>
                    <a:pt x="71" y="0"/>
                  </a:moveTo>
                  <a:lnTo>
                    <a:pt x="89" y="2"/>
                  </a:lnTo>
                  <a:lnTo>
                    <a:pt x="106" y="9"/>
                  </a:lnTo>
                  <a:lnTo>
                    <a:pt x="121" y="20"/>
                  </a:lnTo>
                  <a:lnTo>
                    <a:pt x="131" y="34"/>
                  </a:lnTo>
                  <a:lnTo>
                    <a:pt x="139" y="50"/>
                  </a:lnTo>
                  <a:lnTo>
                    <a:pt x="141" y="69"/>
                  </a:lnTo>
                  <a:lnTo>
                    <a:pt x="141" y="226"/>
                  </a:lnTo>
                  <a:lnTo>
                    <a:pt x="139" y="245"/>
                  </a:lnTo>
                  <a:lnTo>
                    <a:pt x="131" y="262"/>
                  </a:lnTo>
                  <a:lnTo>
                    <a:pt x="121" y="276"/>
                  </a:lnTo>
                  <a:lnTo>
                    <a:pt x="106" y="286"/>
                  </a:lnTo>
                  <a:lnTo>
                    <a:pt x="89" y="294"/>
                  </a:lnTo>
                  <a:lnTo>
                    <a:pt x="71" y="296"/>
                  </a:lnTo>
                  <a:lnTo>
                    <a:pt x="52" y="294"/>
                  </a:lnTo>
                  <a:lnTo>
                    <a:pt x="35" y="286"/>
                  </a:lnTo>
                  <a:lnTo>
                    <a:pt x="21" y="276"/>
                  </a:lnTo>
                  <a:lnTo>
                    <a:pt x="10" y="261"/>
                  </a:lnTo>
                  <a:lnTo>
                    <a:pt x="3" y="244"/>
                  </a:lnTo>
                  <a:lnTo>
                    <a:pt x="0" y="226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339"/>
            <p:cNvSpPr>
              <a:spLocks/>
            </p:cNvSpPr>
            <p:nvPr/>
          </p:nvSpPr>
          <p:spPr bwMode="auto">
            <a:xfrm>
              <a:off x="5548313" y="4373563"/>
              <a:ext cx="22225" cy="46037"/>
            </a:xfrm>
            <a:custGeom>
              <a:avLst/>
              <a:gdLst>
                <a:gd name="T0" fmla="*/ 69 w 140"/>
                <a:gd name="T1" fmla="*/ 0 h 296"/>
                <a:gd name="T2" fmla="*/ 88 w 140"/>
                <a:gd name="T3" fmla="*/ 2 h 296"/>
                <a:gd name="T4" fmla="*/ 105 w 140"/>
                <a:gd name="T5" fmla="*/ 9 h 296"/>
                <a:gd name="T6" fmla="*/ 119 w 140"/>
                <a:gd name="T7" fmla="*/ 20 h 296"/>
                <a:gd name="T8" fmla="*/ 131 w 140"/>
                <a:gd name="T9" fmla="*/ 34 h 296"/>
                <a:gd name="T10" fmla="*/ 137 w 140"/>
                <a:gd name="T11" fmla="*/ 50 h 296"/>
                <a:gd name="T12" fmla="*/ 140 w 140"/>
                <a:gd name="T13" fmla="*/ 69 h 296"/>
                <a:gd name="T14" fmla="*/ 140 w 140"/>
                <a:gd name="T15" fmla="*/ 226 h 296"/>
                <a:gd name="T16" fmla="*/ 137 w 140"/>
                <a:gd name="T17" fmla="*/ 245 h 296"/>
                <a:gd name="T18" fmla="*/ 131 w 140"/>
                <a:gd name="T19" fmla="*/ 262 h 296"/>
                <a:gd name="T20" fmla="*/ 119 w 140"/>
                <a:gd name="T21" fmla="*/ 276 h 296"/>
                <a:gd name="T22" fmla="*/ 105 w 140"/>
                <a:gd name="T23" fmla="*/ 286 h 296"/>
                <a:gd name="T24" fmla="*/ 88 w 140"/>
                <a:gd name="T25" fmla="*/ 294 h 296"/>
                <a:gd name="T26" fmla="*/ 69 w 140"/>
                <a:gd name="T27" fmla="*/ 296 h 296"/>
                <a:gd name="T28" fmla="*/ 52 w 140"/>
                <a:gd name="T29" fmla="*/ 294 h 296"/>
                <a:gd name="T30" fmla="*/ 35 w 140"/>
                <a:gd name="T31" fmla="*/ 286 h 296"/>
                <a:gd name="T32" fmla="*/ 20 w 140"/>
                <a:gd name="T33" fmla="*/ 276 h 296"/>
                <a:gd name="T34" fmla="*/ 9 w 140"/>
                <a:gd name="T35" fmla="*/ 261 h 296"/>
                <a:gd name="T36" fmla="*/ 2 w 140"/>
                <a:gd name="T37" fmla="*/ 244 h 296"/>
                <a:gd name="T38" fmla="*/ 0 w 140"/>
                <a:gd name="T39" fmla="*/ 226 h 296"/>
                <a:gd name="T40" fmla="*/ 0 w 140"/>
                <a:gd name="T41" fmla="*/ 69 h 296"/>
                <a:gd name="T42" fmla="*/ 2 w 140"/>
                <a:gd name="T43" fmla="*/ 50 h 296"/>
                <a:gd name="T44" fmla="*/ 9 w 140"/>
                <a:gd name="T45" fmla="*/ 34 h 296"/>
                <a:gd name="T46" fmla="*/ 20 w 140"/>
                <a:gd name="T47" fmla="*/ 20 h 296"/>
                <a:gd name="T48" fmla="*/ 35 w 140"/>
                <a:gd name="T49" fmla="*/ 9 h 296"/>
                <a:gd name="T50" fmla="*/ 50 w 140"/>
                <a:gd name="T51" fmla="*/ 2 h 296"/>
                <a:gd name="T52" fmla="*/ 69 w 140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6">
                  <a:moveTo>
                    <a:pt x="69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1" y="34"/>
                  </a:lnTo>
                  <a:lnTo>
                    <a:pt x="137" y="50"/>
                  </a:lnTo>
                  <a:lnTo>
                    <a:pt x="140" y="69"/>
                  </a:lnTo>
                  <a:lnTo>
                    <a:pt x="140" y="226"/>
                  </a:lnTo>
                  <a:lnTo>
                    <a:pt x="137" y="245"/>
                  </a:lnTo>
                  <a:lnTo>
                    <a:pt x="131" y="262"/>
                  </a:lnTo>
                  <a:lnTo>
                    <a:pt x="119" y="276"/>
                  </a:lnTo>
                  <a:lnTo>
                    <a:pt x="105" y="286"/>
                  </a:lnTo>
                  <a:lnTo>
                    <a:pt x="88" y="294"/>
                  </a:lnTo>
                  <a:lnTo>
                    <a:pt x="69" y="296"/>
                  </a:lnTo>
                  <a:lnTo>
                    <a:pt x="52" y="294"/>
                  </a:lnTo>
                  <a:lnTo>
                    <a:pt x="35" y="286"/>
                  </a:lnTo>
                  <a:lnTo>
                    <a:pt x="20" y="276"/>
                  </a:lnTo>
                  <a:lnTo>
                    <a:pt x="9" y="261"/>
                  </a:lnTo>
                  <a:lnTo>
                    <a:pt x="2" y="244"/>
                  </a:lnTo>
                  <a:lnTo>
                    <a:pt x="0" y="226"/>
                  </a:lnTo>
                  <a:lnTo>
                    <a:pt x="0" y="69"/>
                  </a:lnTo>
                  <a:lnTo>
                    <a:pt x="2" y="50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340"/>
            <p:cNvSpPr>
              <a:spLocks/>
            </p:cNvSpPr>
            <p:nvPr/>
          </p:nvSpPr>
          <p:spPr bwMode="auto">
            <a:xfrm>
              <a:off x="5608638" y="4373563"/>
              <a:ext cx="22225" cy="46037"/>
            </a:xfrm>
            <a:custGeom>
              <a:avLst/>
              <a:gdLst>
                <a:gd name="T0" fmla="*/ 71 w 140"/>
                <a:gd name="T1" fmla="*/ 0 h 296"/>
                <a:gd name="T2" fmla="*/ 89 w 140"/>
                <a:gd name="T3" fmla="*/ 2 h 296"/>
                <a:gd name="T4" fmla="*/ 106 w 140"/>
                <a:gd name="T5" fmla="*/ 9 h 296"/>
                <a:gd name="T6" fmla="*/ 120 w 140"/>
                <a:gd name="T7" fmla="*/ 20 h 296"/>
                <a:gd name="T8" fmla="*/ 131 w 140"/>
                <a:gd name="T9" fmla="*/ 34 h 296"/>
                <a:gd name="T10" fmla="*/ 138 w 140"/>
                <a:gd name="T11" fmla="*/ 50 h 296"/>
                <a:gd name="T12" fmla="*/ 140 w 140"/>
                <a:gd name="T13" fmla="*/ 69 h 296"/>
                <a:gd name="T14" fmla="*/ 140 w 140"/>
                <a:gd name="T15" fmla="*/ 226 h 296"/>
                <a:gd name="T16" fmla="*/ 138 w 140"/>
                <a:gd name="T17" fmla="*/ 245 h 296"/>
                <a:gd name="T18" fmla="*/ 131 w 140"/>
                <a:gd name="T19" fmla="*/ 262 h 296"/>
                <a:gd name="T20" fmla="*/ 120 w 140"/>
                <a:gd name="T21" fmla="*/ 276 h 296"/>
                <a:gd name="T22" fmla="*/ 106 w 140"/>
                <a:gd name="T23" fmla="*/ 286 h 296"/>
                <a:gd name="T24" fmla="*/ 89 w 140"/>
                <a:gd name="T25" fmla="*/ 294 h 296"/>
                <a:gd name="T26" fmla="*/ 71 w 140"/>
                <a:gd name="T27" fmla="*/ 296 h 296"/>
                <a:gd name="T28" fmla="*/ 52 w 140"/>
                <a:gd name="T29" fmla="*/ 294 h 296"/>
                <a:gd name="T30" fmla="*/ 35 w 140"/>
                <a:gd name="T31" fmla="*/ 286 h 296"/>
                <a:gd name="T32" fmla="*/ 21 w 140"/>
                <a:gd name="T33" fmla="*/ 276 h 296"/>
                <a:gd name="T34" fmla="*/ 10 w 140"/>
                <a:gd name="T35" fmla="*/ 261 h 296"/>
                <a:gd name="T36" fmla="*/ 2 w 140"/>
                <a:gd name="T37" fmla="*/ 244 h 296"/>
                <a:gd name="T38" fmla="*/ 0 w 140"/>
                <a:gd name="T39" fmla="*/ 226 h 296"/>
                <a:gd name="T40" fmla="*/ 0 w 140"/>
                <a:gd name="T41" fmla="*/ 69 h 296"/>
                <a:gd name="T42" fmla="*/ 2 w 140"/>
                <a:gd name="T43" fmla="*/ 50 h 296"/>
                <a:gd name="T44" fmla="*/ 10 w 140"/>
                <a:gd name="T45" fmla="*/ 34 h 296"/>
                <a:gd name="T46" fmla="*/ 21 w 140"/>
                <a:gd name="T47" fmla="*/ 20 h 296"/>
                <a:gd name="T48" fmla="*/ 35 w 140"/>
                <a:gd name="T49" fmla="*/ 9 h 296"/>
                <a:gd name="T50" fmla="*/ 52 w 140"/>
                <a:gd name="T51" fmla="*/ 2 h 296"/>
                <a:gd name="T52" fmla="*/ 71 w 140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6">
                  <a:moveTo>
                    <a:pt x="71" y="0"/>
                  </a:moveTo>
                  <a:lnTo>
                    <a:pt x="89" y="2"/>
                  </a:lnTo>
                  <a:lnTo>
                    <a:pt x="106" y="9"/>
                  </a:lnTo>
                  <a:lnTo>
                    <a:pt x="120" y="20"/>
                  </a:lnTo>
                  <a:lnTo>
                    <a:pt x="131" y="34"/>
                  </a:lnTo>
                  <a:lnTo>
                    <a:pt x="138" y="50"/>
                  </a:lnTo>
                  <a:lnTo>
                    <a:pt x="140" y="69"/>
                  </a:lnTo>
                  <a:lnTo>
                    <a:pt x="140" y="226"/>
                  </a:lnTo>
                  <a:lnTo>
                    <a:pt x="138" y="245"/>
                  </a:lnTo>
                  <a:lnTo>
                    <a:pt x="131" y="262"/>
                  </a:lnTo>
                  <a:lnTo>
                    <a:pt x="120" y="276"/>
                  </a:lnTo>
                  <a:lnTo>
                    <a:pt x="106" y="286"/>
                  </a:lnTo>
                  <a:lnTo>
                    <a:pt x="89" y="294"/>
                  </a:lnTo>
                  <a:lnTo>
                    <a:pt x="71" y="296"/>
                  </a:lnTo>
                  <a:lnTo>
                    <a:pt x="52" y="294"/>
                  </a:lnTo>
                  <a:lnTo>
                    <a:pt x="35" y="286"/>
                  </a:lnTo>
                  <a:lnTo>
                    <a:pt x="21" y="276"/>
                  </a:lnTo>
                  <a:lnTo>
                    <a:pt x="10" y="261"/>
                  </a:lnTo>
                  <a:lnTo>
                    <a:pt x="2" y="244"/>
                  </a:lnTo>
                  <a:lnTo>
                    <a:pt x="0" y="226"/>
                  </a:lnTo>
                  <a:lnTo>
                    <a:pt x="0" y="69"/>
                  </a:lnTo>
                  <a:lnTo>
                    <a:pt x="2" y="50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341"/>
            <p:cNvSpPr>
              <a:spLocks/>
            </p:cNvSpPr>
            <p:nvPr/>
          </p:nvSpPr>
          <p:spPr bwMode="auto">
            <a:xfrm>
              <a:off x="5427663" y="4449763"/>
              <a:ext cx="22225" cy="46037"/>
            </a:xfrm>
            <a:custGeom>
              <a:avLst/>
              <a:gdLst>
                <a:gd name="T0" fmla="*/ 70 w 140"/>
                <a:gd name="T1" fmla="*/ 0 h 296"/>
                <a:gd name="T2" fmla="*/ 89 w 140"/>
                <a:gd name="T3" fmla="*/ 2 h 296"/>
                <a:gd name="T4" fmla="*/ 105 w 140"/>
                <a:gd name="T5" fmla="*/ 9 h 296"/>
                <a:gd name="T6" fmla="*/ 119 w 140"/>
                <a:gd name="T7" fmla="*/ 20 h 296"/>
                <a:gd name="T8" fmla="*/ 131 w 140"/>
                <a:gd name="T9" fmla="*/ 35 h 296"/>
                <a:gd name="T10" fmla="*/ 137 w 140"/>
                <a:gd name="T11" fmla="*/ 52 h 296"/>
                <a:gd name="T12" fmla="*/ 140 w 140"/>
                <a:gd name="T13" fmla="*/ 71 h 296"/>
                <a:gd name="T14" fmla="*/ 140 w 140"/>
                <a:gd name="T15" fmla="*/ 226 h 296"/>
                <a:gd name="T16" fmla="*/ 137 w 140"/>
                <a:gd name="T17" fmla="*/ 244 h 296"/>
                <a:gd name="T18" fmla="*/ 131 w 140"/>
                <a:gd name="T19" fmla="*/ 261 h 296"/>
                <a:gd name="T20" fmla="*/ 119 w 140"/>
                <a:gd name="T21" fmla="*/ 276 h 296"/>
                <a:gd name="T22" fmla="*/ 105 w 140"/>
                <a:gd name="T23" fmla="*/ 286 h 296"/>
                <a:gd name="T24" fmla="*/ 89 w 140"/>
                <a:gd name="T25" fmla="*/ 294 h 296"/>
                <a:gd name="T26" fmla="*/ 70 w 140"/>
                <a:gd name="T27" fmla="*/ 296 h 296"/>
                <a:gd name="T28" fmla="*/ 51 w 140"/>
                <a:gd name="T29" fmla="*/ 294 h 296"/>
                <a:gd name="T30" fmla="*/ 34 w 140"/>
                <a:gd name="T31" fmla="*/ 286 h 296"/>
                <a:gd name="T32" fmla="*/ 20 w 140"/>
                <a:gd name="T33" fmla="*/ 276 h 296"/>
                <a:gd name="T34" fmla="*/ 10 w 140"/>
                <a:gd name="T35" fmla="*/ 261 h 296"/>
                <a:gd name="T36" fmla="*/ 2 w 140"/>
                <a:gd name="T37" fmla="*/ 244 h 296"/>
                <a:gd name="T38" fmla="*/ 0 w 140"/>
                <a:gd name="T39" fmla="*/ 226 h 296"/>
                <a:gd name="T40" fmla="*/ 0 w 140"/>
                <a:gd name="T41" fmla="*/ 71 h 296"/>
                <a:gd name="T42" fmla="*/ 2 w 140"/>
                <a:gd name="T43" fmla="*/ 52 h 296"/>
                <a:gd name="T44" fmla="*/ 10 w 140"/>
                <a:gd name="T45" fmla="*/ 35 h 296"/>
                <a:gd name="T46" fmla="*/ 20 w 140"/>
                <a:gd name="T47" fmla="*/ 20 h 296"/>
                <a:gd name="T48" fmla="*/ 34 w 140"/>
                <a:gd name="T49" fmla="*/ 9 h 296"/>
                <a:gd name="T50" fmla="*/ 51 w 140"/>
                <a:gd name="T51" fmla="*/ 2 h 296"/>
                <a:gd name="T52" fmla="*/ 70 w 140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6">
                  <a:moveTo>
                    <a:pt x="70" y="0"/>
                  </a:moveTo>
                  <a:lnTo>
                    <a:pt x="89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1"/>
                  </a:lnTo>
                  <a:lnTo>
                    <a:pt x="140" y="226"/>
                  </a:lnTo>
                  <a:lnTo>
                    <a:pt x="137" y="244"/>
                  </a:lnTo>
                  <a:lnTo>
                    <a:pt x="131" y="261"/>
                  </a:lnTo>
                  <a:lnTo>
                    <a:pt x="119" y="276"/>
                  </a:lnTo>
                  <a:lnTo>
                    <a:pt x="105" y="286"/>
                  </a:lnTo>
                  <a:lnTo>
                    <a:pt x="89" y="294"/>
                  </a:lnTo>
                  <a:lnTo>
                    <a:pt x="70" y="296"/>
                  </a:lnTo>
                  <a:lnTo>
                    <a:pt x="51" y="294"/>
                  </a:lnTo>
                  <a:lnTo>
                    <a:pt x="34" y="286"/>
                  </a:lnTo>
                  <a:lnTo>
                    <a:pt x="20" y="276"/>
                  </a:lnTo>
                  <a:lnTo>
                    <a:pt x="10" y="261"/>
                  </a:lnTo>
                  <a:lnTo>
                    <a:pt x="2" y="244"/>
                  </a:lnTo>
                  <a:lnTo>
                    <a:pt x="0" y="226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342"/>
            <p:cNvSpPr>
              <a:spLocks/>
            </p:cNvSpPr>
            <p:nvPr/>
          </p:nvSpPr>
          <p:spPr bwMode="auto">
            <a:xfrm>
              <a:off x="5487988" y="4449763"/>
              <a:ext cx="22225" cy="46037"/>
            </a:xfrm>
            <a:custGeom>
              <a:avLst/>
              <a:gdLst>
                <a:gd name="T0" fmla="*/ 71 w 141"/>
                <a:gd name="T1" fmla="*/ 0 h 296"/>
                <a:gd name="T2" fmla="*/ 89 w 141"/>
                <a:gd name="T3" fmla="*/ 2 h 296"/>
                <a:gd name="T4" fmla="*/ 106 w 141"/>
                <a:gd name="T5" fmla="*/ 9 h 296"/>
                <a:gd name="T6" fmla="*/ 121 w 141"/>
                <a:gd name="T7" fmla="*/ 20 h 296"/>
                <a:gd name="T8" fmla="*/ 131 w 141"/>
                <a:gd name="T9" fmla="*/ 35 h 296"/>
                <a:gd name="T10" fmla="*/ 139 w 141"/>
                <a:gd name="T11" fmla="*/ 52 h 296"/>
                <a:gd name="T12" fmla="*/ 141 w 141"/>
                <a:gd name="T13" fmla="*/ 71 h 296"/>
                <a:gd name="T14" fmla="*/ 141 w 141"/>
                <a:gd name="T15" fmla="*/ 226 h 296"/>
                <a:gd name="T16" fmla="*/ 139 w 141"/>
                <a:gd name="T17" fmla="*/ 244 h 296"/>
                <a:gd name="T18" fmla="*/ 131 w 141"/>
                <a:gd name="T19" fmla="*/ 261 h 296"/>
                <a:gd name="T20" fmla="*/ 121 w 141"/>
                <a:gd name="T21" fmla="*/ 276 h 296"/>
                <a:gd name="T22" fmla="*/ 106 w 141"/>
                <a:gd name="T23" fmla="*/ 286 h 296"/>
                <a:gd name="T24" fmla="*/ 89 w 141"/>
                <a:gd name="T25" fmla="*/ 294 h 296"/>
                <a:gd name="T26" fmla="*/ 71 w 141"/>
                <a:gd name="T27" fmla="*/ 296 h 296"/>
                <a:gd name="T28" fmla="*/ 52 w 141"/>
                <a:gd name="T29" fmla="*/ 294 h 296"/>
                <a:gd name="T30" fmla="*/ 35 w 141"/>
                <a:gd name="T31" fmla="*/ 286 h 296"/>
                <a:gd name="T32" fmla="*/ 21 w 141"/>
                <a:gd name="T33" fmla="*/ 276 h 296"/>
                <a:gd name="T34" fmla="*/ 10 w 141"/>
                <a:gd name="T35" fmla="*/ 261 h 296"/>
                <a:gd name="T36" fmla="*/ 3 w 141"/>
                <a:gd name="T37" fmla="*/ 244 h 296"/>
                <a:gd name="T38" fmla="*/ 0 w 141"/>
                <a:gd name="T39" fmla="*/ 226 h 296"/>
                <a:gd name="T40" fmla="*/ 0 w 141"/>
                <a:gd name="T41" fmla="*/ 71 h 296"/>
                <a:gd name="T42" fmla="*/ 3 w 141"/>
                <a:gd name="T43" fmla="*/ 52 h 296"/>
                <a:gd name="T44" fmla="*/ 10 w 141"/>
                <a:gd name="T45" fmla="*/ 35 h 296"/>
                <a:gd name="T46" fmla="*/ 21 w 141"/>
                <a:gd name="T47" fmla="*/ 20 h 296"/>
                <a:gd name="T48" fmla="*/ 35 w 141"/>
                <a:gd name="T49" fmla="*/ 9 h 296"/>
                <a:gd name="T50" fmla="*/ 52 w 141"/>
                <a:gd name="T51" fmla="*/ 2 h 296"/>
                <a:gd name="T52" fmla="*/ 71 w 141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1" h="296">
                  <a:moveTo>
                    <a:pt x="71" y="0"/>
                  </a:moveTo>
                  <a:lnTo>
                    <a:pt x="89" y="2"/>
                  </a:lnTo>
                  <a:lnTo>
                    <a:pt x="106" y="9"/>
                  </a:lnTo>
                  <a:lnTo>
                    <a:pt x="121" y="20"/>
                  </a:lnTo>
                  <a:lnTo>
                    <a:pt x="131" y="35"/>
                  </a:lnTo>
                  <a:lnTo>
                    <a:pt x="139" y="52"/>
                  </a:lnTo>
                  <a:lnTo>
                    <a:pt x="141" y="71"/>
                  </a:lnTo>
                  <a:lnTo>
                    <a:pt x="141" y="226"/>
                  </a:lnTo>
                  <a:lnTo>
                    <a:pt x="139" y="244"/>
                  </a:lnTo>
                  <a:lnTo>
                    <a:pt x="131" y="261"/>
                  </a:lnTo>
                  <a:lnTo>
                    <a:pt x="121" y="276"/>
                  </a:lnTo>
                  <a:lnTo>
                    <a:pt x="106" y="286"/>
                  </a:lnTo>
                  <a:lnTo>
                    <a:pt x="89" y="294"/>
                  </a:lnTo>
                  <a:lnTo>
                    <a:pt x="71" y="296"/>
                  </a:lnTo>
                  <a:lnTo>
                    <a:pt x="52" y="294"/>
                  </a:lnTo>
                  <a:lnTo>
                    <a:pt x="35" y="286"/>
                  </a:lnTo>
                  <a:lnTo>
                    <a:pt x="21" y="276"/>
                  </a:lnTo>
                  <a:lnTo>
                    <a:pt x="10" y="261"/>
                  </a:lnTo>
                  <a:lnTo>
                    <a:pt x="3" y="244"/>
                  </a:lnTo>
                  <a:lnTo>
                    <a:pt x="0" y="226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343"/>
            <p:cNvSpPr>
              <a:spLocks/>
            </p:cNvSpPr>
            <p:nvPr/>
          </p:nvSpPr>
          <p:spPr bwMode="auto">
            <a:xfrm>
              <a:off x="5548313" y="4449763"/>
              <a:ext cx="22225" cy="46037"/>
            </a:xfrm>
            <a:custGeom>
              <a:avLst/>
              <a:gdLst>
                <a:gd name="T0" fmla="*/ 69 w 140"/>
                <a:gd name="T1" fmla="*/ 0 h 296"/>
                <a:gd name="T2" fmla="*/ 88 w 140"/>
                <a:gd name="T3" fmla="*/ 2 h 296"/>
                <a:gd name="T4" fmla="*/ 105 w 140"/>
                <a:gd name="T5" fmla="*/ 9 h 296"/>
                <a:gd name="T6" fmla="*/ 119 w 140"/>
                <a:gd name="T7" fmla="*/ 20 h 296"/>
                <a:gd name="T8" fmla="*/ 131 w 140"/>
                <a:gd name="T9" fmla="*/ 35 h 296"/>
                <a:gd name="T10" fmla="*/ 137 w 140"/>
                <a:gd name="T11" fmla="*/ 52 h 296"/>
                <a:gd name="T12" fmla="*/ 140 w 140"/>
                <a:gd name="T13" fmla="*/ 71 h 296"/>
                <a:gd name="T14" fmla="*/ 140 w 140"/>
                <a:gd name="T15" fmla="*/ 226 h 296"/>
                <a:gd name="T16" fmla="*/ 137 w 140"/>
                <a:gd name="T17" fmla="*/ 244 h 296"/>
                <a:gd name="T18" fmla="*/ 131 w 140"/>
                <a:gd name="T19" fmla="*/ 261 h 296"/>
                <a:gd name="T20" fmla="*/ 119 w 140"/>
                <a:gd name="T21" fmla="*/ 276 h 296"/>
                <a:gd name="T22" fmla="*/ 105 w 140"/>
                <a:gd name="T23" fmla="*/ 286 h 296"/>
                <a:gd name="T24" fmla="*/ 88 w 140"/>
                <a:gd name="T25" fmla="*/ 294 h 296"/>
                <a:gd name="T26" fmla="*/ 69 w 140"/>
                <a:gd name="T27" fmla="*/ 296 h 296"/>
                <a:gd name="T28" fmla="*/ 52 w 140"/>
                <a:gd name="T29" fmla="*/ 294 h 296"/>
                <a:gd name="T30" fmla="*/ 35 w 140"/>
                <a:gd name="T31" fmla="*/ 286 h 296"/>
                <a:gd name="T32" fmla="*/ 20 w 140"/>
                <a:gd name="T33" fmla="*/ 276 h 296"/>
                <a:gd name="T34" fmla="*/ 9 w 140"/>
                <a:gd name="T35" fmla="*/ 261 h 296"/>
                <a:gd name="T36" fmla="*/ 2 w 140"/>
                <a:gd name="T37" fmla="*/ 244 h 296"/>
                <a:gd name="T38" fmla="*/ 0 w 140"/>
                <a:gd name="T39" fmla="*/ 226 h 296"/>
                <a:gd name="T40" fmla="*/ 0 w 140"/>
                <a:gd name="T41" fmla="*/ 71 h 296"/>
                <a:gd name="T42" fmla="*/ 2 w 140"/>
                <a:gd name="T43" fmla="*/ 52 h 296"/>
                <a:gd name="T44" fmla="*/ 9 w 140"/>
                <a:gd name="T45" fmla="*/ 35 h 296"/>
                <a:gd name="T46" fmla="*/ 20 w 140"/>
                <a:gd name="T47" fmla="*/ 20 h 296"/>
                <a:gd name="T48" fmla="*/ 35 w 140"/>
                <a:gd name="T49" fmla="*/ 9 h 296"/>
                <a:gd name="T50" fmla="*/ 50 w 140"/>
                <a:gd name="T51" fmla="*/ 2 h 296"/>
                <a:gd name="T52" fmla="*/ 69 w 140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6">
                  <a:moveTo>
                    <a:pt x="69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1"/>
                  </a:lnTo>
                  <a:lnTo>
                    <a:pt x="140" y="226"/>
                  </a:lnTo>
                  <a:lnTo>
                    <a:pt x="137" y="244"/>
                  </a:lnTo>
                  <a:lnTo>
                    <a:pt x="131" y="261"/>
                  </a:lnTo>
                  <a:lnTo>
                    <a:pt x="119" y="276"/>
                  </a:lnTo>
                  <a:lnTo>
                    <a:pt x="105" y="286"/>
                  </a:lnTo>
                  <a:lnTo>
                    <a:pt x="88" y="294"/>
                  </a:lnTo>
                  <a:lnTo>
                    <a:pt x="69" y="296"/>
                  </a:lnTo>
                  <a:lnTo>
                    <a:pt x="52" y="294"/>
                  </a:lnTo>
                  <a:lnTo>
                    <a:pt x="35" y="286"/>
                  </a:lnTo>
                  <a:lnTo>
                    <a:pt x="20" y="276"/>
                  </a:lnTo>
                  <a:lnTo>
                    <a:pt x="9" y="261"/>
                  </a:lnTo>
                  <a:lnTo>
                    <a:pt x="2" y="244"/>
                  </a:lnTo>
                  <a:lnTo>
                    <a:pt x="0" y="226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344"/>
            <p:cNvSpPr>
              <a:spLocks/>
            </p:cNvSpPr>
            <p:nvPr/>
          </p:nvSpPr>
          <p:spPr bwMode="auto">
            <a:xfrm>
              <a:off x="5608638" y="4449763"/>
              <a:ext cx="22225" cy="46037"/>
            </a:xfrm>
            <a:custGeom>
              <a:avLst/>
              <a:gdLst>
                <a:gd name="T0" fmla="*/ 71 w 140"/>
                <a:gd name="T1" fmla="*/ 0 h 296"/>
                <a:gd name="T2" fmla="*/ 89 w 140"/>
                <a:gd name="T3" fmla="*/ 2 h 296"/>
                <a:gd name="T4" fmla="*/ 106 w 140"/>
                <a:gd name="T5" fmla="*/ 9 h 296"/>
                <a:gd name="T6" fmla="*/ 120 w 140"/>
                <a:gd name="T7" fmla="*/ 20 h 296"/>
                <a:gd name="T8" fmla="*/ 131 w 140"/>
                <a:gd name="T9" fmla="*/ 35 h 296"/>
                <a:gd name="T10" fmla="*/ 138 w 140"/>
                <a:gd name="T11" fmla="*/ 52 h 296"/>
                <a:gd name="T12" fmla="*/ 140 w 140"/>
                <a:gd name="T13" fmla="*/ 71 h 296"/>
                <a:gd name="T14" fmla="*/ 140 w 140"/>
                <a:gd name="T15" fmla="*/ 226 h 296"/>
                <a:gd name="T16" fmla="*/ 138 w 140"/>
                <a:gd name="T17" fmla="*/ 244 h 296"/>
                <a:gd name="T18" fmla="*/ 131 w 140"/>
                <a:gd name="T19" fmla="*/ 261 h 296"/>
                <a:gd name="T20" fmla="*/ 120 w 140"/>
                <a:gd name="T21" fmla="*/ 276 h 296"/>
                <a:gd name="T22" fmla="*/ 106 w 140"/>
                <a:gd name="T23" fmla="*/ 286 h 296"/>
                <a:gd name="T24" fmla="*/ 89 w 140"/>
                <a:gd name="T25" fmla="*/ 294 h 296"/>
                <a:gd name="T26" fmla="*/ 71 w 140"/>
                <a:gd name="T27" fmla="*/ 296 h 296"/>
                <a:gd name="T28" fmla="*/ 52 w 140"/>
                <a:gd name="T29" fmla="*/ 294 h 296"/>
                <a:gd name="T30" fmla="*/ 35 w 140"/>
                <a:gd name="T31" fmla="*/ 286 h 296"/>
                <a:gd name="T32" fmla="*/ 21 w 140"/>
                <a:gd name="T33" fmla="*/ 276 h 296"/>
                <a:gd name="T34" fmla="*/ 10 w 140"/>
                <a:gd name="T35" fmla="*/ 261 h 296"/>
                <a:gd name="T36" fmla="*/ 2 w 140"/>
                <a:gd name="T37" fmla="*/ 244 h 296"/>
                <a:gd name="T38" fmla="*/ 0 w 140"/>
                <a:gd name="T39" fmla="*/ 226 h 296"/>
                <a:gd name="T40" fmla="*/ 0 w 140"/>
                <a:gd name="T41" fmla="*/ 71 h 296"/>
                <a:gd name="T42" fmla="*/ 2 w 140"/>
                <a:gd name="T43" fmla="*/ 52 h 296"/>
                <a:gd name="T44" fmla="*/ 10 w 140"/>
                <a:gd name="T45" fmla="*/ 35 h 296"/>
                <a:gd name="T46" fmla="*/ 21 w 140"/>
                <a:gd name="T47" fmla="*/ 20 h 296"/>
                <a:gd name="T48" fmla="*/ 35 w 140"/>
                <a:gd name="T49" fmla="*/ 9 h 296"/>
                <a:gd name="T50" fmla="*/ 52 w 140"/>
                <a:gd name="T51" fmla="*/ 2 h 296"/>
                <a:gd name="T52" fmla="*/ 71 w 140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6">
                  <a:moveTo>
                    <a:pt x="71" y="0"/>
                  </a:moveTo>
                  <a:lnTo>
                    <a:pt x="89" y="2"/>
                  </a:lnTo>
                  <a:lnTo>
                    <a:pt x="106" y="9"/>
                  </a:lnTo>
                  <a:lnTo>
                    <a:pt x="120" y="20"/>
                  </a:lnTo>
                  <a:lnTo>
                    <a:pt x="131" y="35"/>
                  </a:lnTo>
                  <a:lnTo>
                    <a:pt x="138" y="52"/>
                  </a:lnTo>
                  <a:lnTo>
                    <a:pt x="140" y="71"/>
                  </a:lnTo>
                  <a:lnTo>
                    <a:pt x="140" y="226"/>
                  </a:lnTo>
                  <a:lnTo>
                    <a:pt x="138" y="244"/>
                  </a:lnTo>
                  <a:lnTo>
                    <a:pt x="131" y="261"/>
                  </a:lnTo>
                  <a:lnTo>
                    <a:pt x="120" y="276"/>
                  </a:lnTo>
                  <a:lnTo>
                    <a:pt x="106" y="286"/>
                  </a:lnTo>
                  <a:lnTo>
                    <a:pt x="89" y="294"/>
                  </a:lnTo>
                  <a:lnTo>
                    <a:pt x="71" y="296"/>
                  </a:lnTo>
                  <a:lnTo>
                    <a:pt x="52" y="294"/>
                  </a:lnTo>
                  <a:lnTo>
                    <a:pt x="35" y="286"/>
                  </a:lnTo>
                  <a:lnTo>
                    <a:pt x="21" y="276"/>
                  </a:lnTo>
                  <a:lnTo>
                    <a:pt x="10" y="261"/>
                  </a:lnTo>
                  <a:lnTo>
                    <a:pt x="2" y="244"/>
                  </a:lnTo>
                  <a:lnTo>
                    <a:pt x="0" y="226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345"/>
            <p:cNvSpPr>
              <a:spLocks/>
            </p:cNvSpPr>
            <p:nvPr/>
          </p:nvSpPr>
          <p:spPr bwMode="auto">
            <a:xfrm>
              <a:off x="5427663" y="4525963"/>
              <a:ext cx="22225" cy="47625"/>
            </a:xfrm>
            <a:custGeom>
              <a:avLst/>
              <a:gdLst>
                <a:gd name="T0" fmla="*/ 70 w 140"/>
                <a:gd name="T1" fmla="*/ 0 h 297"/>
                <a:gd name="T2" fmla="*/ 89 w 140"/>
                <a:gd name="T3" fmla="*/ 3 h 297"/>
                <a:gd name="T4" fmla="*/ 105 w 140"/>
                <a:gd name="T5" fmla="*/ 11 h 297"/>
                <a:gd name="T6" fmla="*/ 119 w 140"/>
                <a:gd name="T7" fmla="*/ 21 h 297"/>
                <a:gd name="T8" fmla="*/ 131 w 140"/>
                <a:gd name="T9" fmla="*/ 35 h 297"/>
                <a:gd name="T10" fmla="*/ 137 w 140"/>
                <a:gd name="T11" fmla="*/ 52 h 297"/>
                <a:gd name="T12" fmla="*/ 140 w 140"/>
                <a:gd name="T13" fmla="*/ 71 h 297"/>
                <a:gd name="T14" fmla="*/ 140 w 140"/>
                <a:gd name="T15" fmla="*/ 226 h 297"/>
                <a:gd name="T16" fmla="*/ 137 w 140"/>
                <a:gd name="T17" fmla="*/ 245 h 297"/>
                <a:gd name="T18" fmla="*/ 131 w 140"/>
                <a:gd name="T19" fmla="*/ 262 h 297"/>
                <a:gd name="T20" fmla="*/ 119 w 140"/>
                <a:gd name="T21" fmla="*/ 276 h 297"/>
                <a:gd name="T22" fmla="*/ 105 w 140"/>
                <a:gd name="T23" fmla="*/ 288 h 297"/>
                <a:gd name="T24" fmla="*/ 89 w 140"/>
                <a:gd name="T25" fmla="*/ 294 h 297"/>
                <a:gd name="T26" fmla="*/ 70 w 140"/>
                <a:gd name="T27" fmla="*/ 297 h 297"/>
                <a:gd name="T28" fmla="*/ 51 w 140"/>
                <a:gd name="T29" fmla="*/ 294 h 297"/>
                <a:gd name="T30" fmla="*/ 34 w 140"/>
                <a:gd name="T31" fmla="*/ 287 h 297"/>
                <a:gd name="T32" fmla="*/ 20 w 140"/>
                <a:gd name="T33" fmla="*/ 276 h 297"/>
                <a:gd name="T34" fmla="*/ 10 w 140"/>
                <a:gd name="T35" fmla="*/ 261 h 297"/>
                <a:gd name="T36" fmla="*/ 2 w 140"/>
                <a:gd name="T37" fmla="*/ 245 h 297"/>
                <a:gd name="T38" fmla="*/ 0 w 140"/>
                <a:gd name="T39" fmla="*/ 226 h 297"/>
                <a:gd name="T40" fmla="*/ 0 w 140"/>
                <a:gd name="T41" fmla="*/ 71 h 297"/>
                <a:gd name="T42" fmla="*/ 2 w 140"/>
                <a:gd name="T43" fmla="*/ 52 h 297"/>
                <a:gd name="T44" fmla="*/ 10 w 140"/>
                <a:gd name="T45" fmla="*/ 35 h 297"/>
                <a:gd name="T46" fmla="*/ 20 w 140"/>
                <a:gd name="T47" fmla="*/ 21 h 297"/>
                <a:gd name="T48" fmla="*/ 34 w 140"/>
                <a:gd name="T49" fmla="*/ 11 h 297"/>
                <a:gd name="T50" fmla="*/ 51 w 140"/>
                <a:gd name="T51" fmla="*/ 3 h 297"/>
                <a:gd name="T52" fmla="*/ 70 w 140"/>
                <a:gd name="T53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7">
                  <a:moveTo>
                    <a:pt x="70" y="0"/>
                  </a:moveTo>
                  <a:lnTo>
                    <a:pt x="89" y="3"/>
                  </a:lnTo>
                  <a:lnTo>
                    <a:pt x="105" y="11"/>
                  </a:lnTo>
                  <a:lnTo>
                    <a:pt x="119" y="21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1"/>
                  </a:lnTo>
                  <a:lnTo>
                    <a:pt x="140" y="226"/>
                  </a:lnTo>
                  <a:lnTo>
                    <a:pt x="137" y="245"/>
                  </a:lnTo>
                  <a:lnTo>
                    <a:pt x="131" y="262"/>
                  </a:lnTo>
                  <a:lnTo>
                    <a:pt x="119" y="276"/>
                  </a:lnTo>
                  <a:lnTo>
                    <a:pt x="105" y="288"/>
                  </a:lnTo>
                  <a:lnTo>
                    <a:pt x="89" y="294"/>
                  </a:lnTo>
                  <a:lnTo>
                    <a:pt x="70" y="297"/>
                  </a:lnTo>
                  <a:lnTo>
                    <a:pt x="51" y="294"/>
                  </a:lnTo>
                  <a:lnTo>
                    <a:pt x="34" y="287"/>
                  </a:lnTo>
                  <a:lnTo>
                    <a:pt x="20" y="276"/>
                  </a:lnTo>
                  <a:lnTo>
                    <a:pt x="10" y="261"/>
                  </a:lnTo>
                  <a:lnTo>
                    <a:pt x="2" y="245"/>
                  </a:lnTo>
                  <a:lnTo>
                    <a:pt x="0" y="226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11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346"/>
            <p:cNvSpPr>
              <a:spLocks/>
            </p:cNvSpPr>
            <p:nvPr/>
          </p:nvSpPr>
          <p:spPr bwMode="auto">
            <a:xfrm>
              <a:off x="5487988" y="4525963"/>
              <a:ext cx="22225" cy="47625"/>
            </a:xfrm>
            <a:custGeom>
              <a:avLst/>
              <a:gdLst>
                <a:gd name="T0" fmla="*/ 71 w 141"/>
                <a:gd name="T1" fmla="*/ 0 h 297"/>
                <a:gd name="T2" fmla="*/ 89 w 141"/>
                <a:gd name="T3" fmla="*/ 3 h 297"/>
                <a:gd name="T4" fmla="*/ 106 w 141"/>
                <a:gd name="T5" fmla="*/ 11 h 297"/>
                <a:gd name="T6" fmla="*/ 121 w 141"/>
                <a:gd name="T7" fmla="*/ 21 h 297"/>
                <a:gd name="T8" fmla="*/ 131 w 141"/>
                <a:gd name="T9" fmla="*/ 35 h 297"/>
                <a:gd name="T10" fmla="*/ 139 w 141"/>
                <a:gd name="T11" fmla="*/ 52 h 297"/>
                <a:gd name="T12" fmla="*/ 141 w 141"/>
                <a:gd name="T13" fmla="*/ 71 h 297"/>
                <a:gd name="T14" fmla="*/ 141 w 141"/>
                <a:gd name="T15" fmla="*/ 226 h 297"/>
                <a:gd name="T16" fmla="*/ 139 w 141"/>
                <a:gd name="T17" fmla="*/ 245 h 297"/>
                <a:gd name="T18" fmla="*/ 131 w 141"/>
                <a:gd name="T19" fmla="*/ 262 h 297"/>
                <a:gd name="T20" fmla="*/ 121 w 141"/>
                <a:gd name="T21" fmla="*/ 276 h 297"/>
                <a:gd name="T22" fmla="*/ 106 w 141"/>
                <a:gd name="T23" fmla="*/ 288 h 297"/>
                <a:gd name="T24" fmla="*/ 89 w 141"/>
                <a:gd name="T25" fmla="*/ 294 h 297"/>
                <a:gd name="T26" fmla="*/ 71 w 141"/>
                <a:gd name="T27" fmla="*/ 297 h 297"/>
                <a:gd name="T28" fmla="*/ 52 w 141"/>
                <a:gd name="T29" fmla="*/ 294 h 297"/>
                <a:gd name="T30" fmla="*/ 35 w 141"/>
                <a:gd name="T31" fmla="*/ 287 h 297"/>
                <a:gd name="T32" fmla="*/ 21 w 141"/>
                <a:gd name="T33" fmla="*/ 276 h 297"/>
                <a:gd name="T34" fmla="*/ 10 w 141"/>
                <a:gd name="T35" fmla="*/ 261 h 297"/>
                <a:gd name="T36" fmla="*/ 3 w 141"/>
                <a:gd name="T37" fmla="*/ 245 h 297"/>
                <a:gd name="T38" fmla="*/ 0 w 141"/>
                <a:gd name="T39" fmla="*/ 226 h 297"/>
                <a:gd name="T40" fmla="*/ 0 w 141"/>
                <a:gd name="T41" fmla="*/ 71 h 297"/>
                <a:gd name="T42" fmla="*/ 3 w 141"/>
                <a:gd name="T43" fmla="*/ 52 h 297"/>
                <a:gd name="T44" fmla="*/ 10 w 141"/>
                <a:gd name="T45" fmla="*/ 35 h 297"/>
                <a:gd name="T46" fmla="*/ 21 w 141"/>
                <a:gd name="T47" fmla="*/ 21 h 297"/>
                <a:gd name="T48" fmla="*/ 35 w 141"/>
                <a:gd name="T49" fmla="*/ 11 h 297"/>
                <a:gd name="T50" fmla="*/ 52 w 141"/>
                <a:gd name="T51" fmla="*/ 3 h 297"/>
                <a:gd name="T52" fmla="*/ 71 w 141"/>
                <a:gd name="T53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1" h="297">
                  <a:moveTo>
                    <a:pt x="71" y="0"/>
                  </a:moveTo>
                  <a:lnTo>
                    <a:pt x="89" y="3"/>
                  </a:lnTo>
                  <a:lnTo>
                    <a:pt x="106" y="11"/>
                  </a:lnTo>
                  <a:lnTo>
                    <a:pt x="121" y="21"/>
                  </a:lnTo>
                  <a:lnTo>
                    <a:pt x="131" y="35"/>
                  </a:lnTo>
                  <a:lnTo>
                    <a:pt x="139" y="52"/>
                  </a:lnTo>
                  <a:lnTo>
                    <a:pt x="141" y="71"/>
                  </a:lnTo>
                  <a:lnTo>
                    <a:pt x="141" y="226"/>
                  </a:lnTo>
                  <a:lnTo>
                    <a:pt x="139" y="245"/>
                  </a:lnTo>
                  <a:lnTo>
                    <a:pt x="131" y="262"/>
                  </a:lnTo>
                  <a:lnTo>
                    <a:pt x="121" y="276"/>
                  </a:lnTo>
                  <a:lnTo>
                    <a:pt x="106" y="288"/>
                  </a:lnTo>
                  <a:lnTo>
                    <a:pt x="89" y="294"/>
                  </a:lnTo>
                  <a:lnTo>
                    <a:pt x="71" y="297"/>
                  </a:lnTo>
                  <a:lnTo>
                    <a:pt x="52" y="294"/>
                  </a:lnTo>
                  <a:lnTo>
                    <a:pt x="35" y="287"/>
                  </a:lnTo>
                  <a:lnTo>
                    <a:pt x="21" y="276"/>
                  </a:lnTo>
                  <a:lnTo>
                    <a:pt x="10" y="261"/>
                  </a:lnTo>
                  <a:lnTo>
                    <a:pt x="3" y="245"/>
                  </a:lnTo>
                  <a:lnTo>
                    <a:pt x="0" y="226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1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347"/>
            <p:cNvSpPr>
              <a:spLocks/>
            </p:cNvSpPr>
            <p:nvPr/>
          </p:nvSpPr>
          <p:spPr bwMode="auto">
            <a:xfrm>
              <a:off x="5548313" y="4525963"/>
              <a:ext cx="22225" cy="47625"/>
            </a:xfrm>
            <a:custGeom>
              <a:avLst/>
              <a:gdLst>
                <a:gd name="T0" fmla="*/ 69 w 140"/>
                <a:gd name="T1" fmla="*/ 0 h 297"/>
                <a:gd name="T2" fmla="*/ 88 w 140"/>
                <a:gd name="T3" fmla="*/ 3 h 297"/>
                <a:gd name="T4" fmla="*/ 105 w 140"/>
                <a:gd name="T5" fmla="*/ 11 h 297"/>
                <a:gd name="T6" fmla="*/ 119 w 140"/>
                <a:gd name="T7" fmla="*/ 21 h 297"/>
                <a:gd name="T8" fmla="*/ 131 w 140"/>
                <a:gd name="T9" fmla="*/ 35 h 297"/>
                <a:gd name="T10" fmla="*/ 137 w 140"/>
                <a:gd name="T11" fmla="*/ 52 h 297"/>
                <a:gd name="T12" fmla="*/ 140 w 140"/>
                <a:gd name="T13" fmla="*/ 71 h 297"/>
                <a:gd name="T14" fmla="*/ 140 w 140"/>
                <a:gd name="T15" fmla="*/ 226 h 297"/>
                <a:gd name="T16" fmla="*/ 137 w 140"/>
                <a:gd name="T17" fmla="*/ 245 h 297"/>
                <a:gd name="T18" fmla="*/ 131 w 140"/>
                <a:gd name="T19" fmla="*/ 262 h 297"/>
                <a:gd name="T20" fmla="*/ 119 w 140"/>
                <a:gd name="T21" fmla="*/ 276 h 297"/>
                <a:gd name="T22" fmla="*/ 105 w 140"/>
                <a:gd name="T23" fmla="*/ 288 h 297"/>
                <a:gd name="T24" fmla="*/ 88 w 140"/>
                <a:gd name="T25" fmla="*/ 294 h 297"/>
                <a:gd name="T26" fmla="*/ 69 w 140"/>
                <a:gd name="T27" fmla="*/ 297 h 297"/>
                <a:gd name="T28" fmla="*/ 52 w 140"/>
                <a:gd name="T29" fmla="*/ 294 h 297"/>
                <a:gd name="T30" fmla="*/ 35 w 140"/>
                <a:gd name="T31" fmla="*/ 287 h 297"/>
                <a:gd name="T32" fmla="*/ 20 w 140"/>
                <a:gd name="T33" fmla="*/ 276 h 297"/>
                <a:gd name="T34" fmla="*/ 9 w 140"/>
                <a:gd name="T35" fmla="*/ 261 h 297"/>
                <a:gd name="T36" fmla="*/ 2 w 140"/>
                <a:gd name="T37" fmla="*/ 245 h 297"/>
                <a:gd name="T38" fmla="*/ 0 w 140"/>
                <a:gd name="T39" fmla="*/ 226 h 297"/>
                <a:gd name="T40" fmla="*/ 0 w 140"/>
                <a:gd name="T41" fmla="*/ 71 h 297"/>
                <a:gd name="T42" fmla="*/ 2 w 140"/>
                <a:gd name="T43" fmla="*/ 52 h 297"/>
                <a:gd name="T44" fmla="*/ 9 w 140"/>
                <a:gd name="T45" fmla="*/ 35 h 297"/>
                <a:gd name="T46" fmla="*/ 20 w 140"/>
                <a:gd name="T47" fmla="*/ 21 h 297"/>
                <a:gd name="T48" fmla="*/ 35 w 140"/>
                <a:gd name="T49" fmla="*/ 11 h 297"/>
                <a:gd name="T50" fmla="*/ 50 w 140"/>
                <a:gd name="T51" fmla="*/ 3 h 297"/>
                <a:gd name="T52" fmla="*/ 69 w 140"/>
                <a:gd name="T53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7">
                  <a:moveTo>
                    <a:pt x="69" y="0"/>
                  </a:moveTo>
                  <a:lnTo>
                    <a:pt x="88" y="3"/>
                  </a:lnTo>
                  <a:lnTo>
                    <a:pt x="105" y="11"/>
                  </a:lnTo>
                  <a:lnTo>
                    <a:pt x="119" y="21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1"/>
                  </a:lnTo>
                  <a:lnTo>
                    <a:pt x="140" y="226"/>
                  </a:lnTo>
                  <a:lnTo>
                    <a:pt x="137" y="245"/>
                  </a:lnTo>
                  <a:lnTo>
                    <a:pt x="131" y="262"/>
                  </a:lnTo>
                  <a:lnTo>
                    <a:pt x="119" y="276"/>
                  </a:lnTo>
                  <a:lnTo>
                    <a:pt x="105" y="288"/>
                  </a:lnTo>
                  <a:lnTo>
                    <a:pt x="88" y="294"/>
                  </a:lnTo>
                  <a:lnTo>
                    <a:pt x="69" y="297"/>
                  </a:lnTo>
                  <a:lnTo>
                    <a:pt x="52" y="294"/>
                  </a:lnTo>
                  <a:lnTo>
                    <a:pt x="35" y="287"/>
                  </a:lnTo>
                  <a:lnTo>
                    <a:pt x="20" y="276"/>
                  </a:lnTo>
                  <a:lnTo>
                    <a:pt x="9" y="261"/>
                  </a:lnTo>
                  <a:lnTo>
                    <a:pt x="2" y="245"/>
                  </a:lnTo>
                  <a:lnTo>
                    <a:pt x="0" y="226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1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348"/>
            <p:cNvSpPr>
              <a:spLocks/>
            </p:cNvSpPr>
            <p:nvPr/>
          </p:nvSpPr>
          <p:spPr bwMode="auto">
            <a:xfrm>
              <a:off x="5608638" y="4525963"/>
              <a:ext cx="22225" cy="47625"/>
            </a:xfrm>
            <a:custGeom>
              <a:avLst/>
              <a:gdLst>
                <a:gd name="T0" fmla="*/ 71 w 140"/>
                <a:gd name="T1" fmla="*/ 0 h 297"/>
                <a:gd name="T2" fmla="*/ 89 w 140"/>
                <a:gd name="T3" fmla="*/ 3 h 297"/>
                <a:gd name="T4" fmla="*/ 106 w 140"/>
                <a:gd name="T5" fmla="*/ 11 h 297"/>
                <a:gd name="T6" fmla="*/ 120 w 140"/>
                <a:gd name="T7" fmla="*/ 21 h 297"/>
                <a:gd name="T8" fmla="*/ 131 w 140"/>
                <a:gd name="T9" fmla="*/ 35 h 297"/>
                <a:gd name="T10" fmla="*/ 138 w 140"/>
                <a:gd name="T11" fmla="*/ 52 h 297"/>
                <a:gd name="T12" fmla="*/ 140 w 140"/>
                <a:gd name="T13" fmla="*/ 71 h 297"/>
                <a:gd name="T14" fmla="*/ 140 w 140"/>
                <a:gd name="T15" fmla="*/ 226 h 297"/>
                <a:gd name="T16" fmla="*/ 138 w 140"/>
                <a:gd name="T17" fmla="*/ 245 h 297"/>
                <a:gd name="T18" fmla="*/ 131 w 140"/>
                <a:gd name="T19" fmla="*/ 262 h 297"/>
                <a:gd name="T20" fmla="*/ 120 w 140"/>
                <a:gd name="T21" fmla="*/ 276 h 297"/>
                <a:gd name="T22" fmla="*/ 106 w 140"/>
                <a:gd name="T23" fmla="*/ 288 h 297"/>
                <a:gd name="T24" fmla="*/ 89 w 140"/>
                <a:gd name="T25" fmla="*/ 294 h 297"/>
                <a:gd name="T26" fmla="*/ 71 w 140"/>
                <a:gd name="T27" fmla="*/ 297 h 297"/>
                <a:gd name="T28" fmla="*/ 52 w 140"/>
                <a:gd name="T29" fmla="*/ 294 h 297"/>
                <a:gd name="T30" fmla="*/ 35 w 140"/>
                <a:gd name="T31" fmla="*/ 287 h 297"/>
                <a:gd name="T32" fmla="*/ 21 w 140"/>
                <a:gd name="T33" fmla="*/ 276 h 297"/>
                <a:gd name="T34" fmla="*/ 10 w 140"/>
                <a:gd name="T35" fmla="*/ 261 h 297"/>
                <a:gd name="T36" fmla="*/ 2 w 140"/>
                <a:gd name="T37" fmla="*/ 245 h 297"/>
                <a:gd name="T38" fmla="*/ 0 w 140"/>
                <a:gd name="T39" fmla="*/ 226 h 297"/>
                <a:gd name="T40" fmla="*/ 0 w 140"/>
                <a:gd name="T41" fmla="*/ 71 h 297"/>
                <a:gd name="T42" fmla="*/ 2 w 140"/>
                <a:gd name="T43" fmla="*/ 52 h 297"/>
                <a:gd name="T44" fmla="*/ 10 w 140"/>
                <a:gd name="T45" fmla="*/ 35 h 297"/>
                <a:gd name="T46" fmla="*/ 21 w 140"/>
                <a:gd name="T47" fmla="*/ 21 h 297"/>
                <a:gd name="T48" fmla="*/ 35 w 140"/>
                <a:gd name="T49" fmla="*/ 11 h 297"/>
                <a:gd name="T50" fmla="*/ 52 w 140"/>
                <a:gd name="T51" fmla="*/ 3 h 297"/>
                <a:gd name="T52" fmla="*/ 71 w 140"/>
                <a:gd name="T53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7">
                  <a:moveTo>
                    <a:pt x="71" y="0"/>
                  </a:moveTo>
                  <a:lnTo>
                    <a:pt x="89" y="3"/>
                  </a:lnTo>
                  <a:lnTo>
                    <a:pt x="106" y="11"/>
                  </a:lnTo>
                  <a:lnTo>
                    <a:pt x="120" y="21"/>
                  </a:lnTo>
                  <a:lnTo>
                    <a:pt x="131" y="35"/>
                  </a:lnTo>
                  <a:lnTo>
                    <a:pt x="138" y="52"/>
                  </a:lnTo>
                  <a:lnTo>
                    <a:pt x="140" y="71"/>
                  </a:lnTo>
                  <a:lnTo>
                    <a:pt x="140" y="226"/>
                  </a:lnTo>
                  <a:lnTo>
                    <a:pt x="138" y="245"/>
                  </a:lnTo>
                  <a:lnTo>
                    <a:pt x="131" y="262"/>
                  </a:lnTo>
                  <a:lnTo>
                    <a:pt x="120" y="276"/>
                  </a:lnTo>
                  <a:lnTo>
                    <a:pt x="106" y="288"/>
                  </a:lnTo>
                  <a:lnTo>
                    <a:pt x="89" y="294"/>
                  </a:lnTo>
                  <a:lnTo>
                    <a:pt x="71" y="297"/>
                  </a:lnTo>
                  <a:lnTo>
                    <a:pt x="52" y="294"/>
                  </a:lnTo>
                  <a:lnTo>
                    <a:pt x="35" y="287"/>
                  </a:lnTo>
                  <a:lnTo>
                    <a:pt x="21" y="276"/>
                  </a:lnTo>
                  <a:lnTo>
                    <a:pt x="10" y="261"/>
                  </a:lnTo>
                  <a:lnTo>
                    <a:pt x="2" y="245"/>
                  </a:lnTo>
                  <a:lnTo>
                    <a:pt x="0" y="226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1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349"/>
            <p:cNvSpPr>
              <a:spLocks/>
            </p:cNvSpPr>
            <p:nvPr/>
          </p:nvSpPr>
          <p:spPr bwMode="auto">
            <a:xfrm>
              <a:off x="5427663" y="4602163"/>
              <a:ext cx="22225" cy="47625"/>
            </a:xfrm>
            <a:custGeom>
              <a:avLst/>
              <a:gdLst>
                <a:gd name="T0" fmla="*/ 70 w 140"/>
                <a:gd name="T1" fmla="*/ 0 h 296"/>
                <a:gd name="T2" fmla="*/ 89 w 140"/>
                <a:gd name="T3" fmla="*/ 3 h 296"/>
                <a:gd name="T4" fmla="*/ 105 w 140"/>
                <a:gd name="T5" fmla="*/ 10 h 296"/>
                <a:gd name="T6" fmla="*/ 119 w 140"/>
                <a:gd name="T7" fmla="*/ 21 h 296"/>
                <a:gd name="T8" fmla="*/ 131 w 140"/>
                <a:gd name="T9" fmla="*/ 35 h 296"/>
                <a:gd name="T10" fmla="*/ 137 w 140"/>
                <a:gd name="T11" fmla="*/ 52 h 296"/>
                <a:gd name="T12" fmla="*/ 140 w 140"/>
                <a:gd name="T13" fmla="*/ 71 h 296"/>
                <a:gd name="T14" fmla="*/ 140 w 140"/>
                <a:gd name="T15" fmla="*/ 227 h 296"/>
                <a:gd name="T16" fmla="*/ 137 w 140"/>
                <a:gd name="T17" fmla="*/ 246 h 296"/>
                <a:gd name="T18" fmla="*/ 131 w 140"/>
                <a:gd name="T19" fmla="*/ 263 h 296"/>
                <a:gd name="T20" fmla="*/ 119 w 140"/>
                <a:gd name="T21" fmla="*/ 276 h 296"/>
                <a:gd name="T22" fmla="*/ 105 w 140"/>
                <a:gd name="T23" fmla="*/ 287 h 296"/>
                <a:gd name="T24" fmla="*/ 89 w 140"/>
                <a:gd name="T25" fmla="*/ 294 h 296"/>
                <a:gd name="T26" fmla="*/ 70 w 140"/>
                <a:gd name="T27" fmla="*/ 296 h 296"/>
                <a:gd name="T28" fmla="*/ 51 w 140"/>
                <a:gd name="T29" fmla="*/ 294 h 296"/>
                <a:gd name="T30" fmla="*/ 34 w 140"/>
                <a:gd name="T31" fmla="*/ 287 h 296"/>
                <a:gd name="T32" fmla="*/ 20 w 140"/>
                <a:gd name="T33" fmla="*/ 276 h 296"/>
                <a:gd name="T34" fmla="*/ 10 w 140"/>
                <a:gd name="T35" fmla="*/ 263 h 296"/>
                <a:gd name="T36" fmla="*/ 2 w 140"/>
                <a:gd name="T37" fmla="*/ 246 h 296"/>
                <a:gd name="T38" fmla="*/ 0 w 140"/>
                <a:gd name="T39" fmla="*/ 227 h 296"/>
                <a:gd name="T40" fmla="*/ 0 w 140"/>
                <a:gd name="T41" fmla="*/ 71 h 296"/>
                <a:gd name="T42" fmla="*/ 2 w 140"/>
                <a:gd name="T43" fmla="*/ 52 h 296"/>
                <a:gd name="T44" fmla="*/ 10 w 140"/>
                <a:gd name="T45" fmla="*/ 35 h 296"/>
                <a:gd name="T46" fmla="*/ 20 w 140"/>
                <a:gd name="T47" fmla="*/ 21 h 296"/>
                <a:gd name="T48" fmla="*/ 34 w 140"/>
                <a:gd name="T49" fmla="*/ 10 h 296"/>
                <a:gd name="T50" fmla="*/ 51 w 140"/>
                <a:gd name="T51" fmla="*/ 3 h 296"/>
                <a:gd name="T52" fmla="*/ 70 w 140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6">
                  <a:moveTo>
                    <a:pt x="70" y="0"/>
                  </a:moveTo>
                  <a:lnTo>
                    <a:pt x="89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1"/>
                  </a:lnTo>
                  <a:lnTo>
                    <a:pt x="140" y="227"/>
                  </a:lnTo>
                  <a:lnTo>
                    <a:pt x="137" y="246"/>
                  </a:lnTo>
                  <a:lnTo>
                    <a:pt x="131" y="263"/>
                  </a:lnTo>
                  <a:lnTo>
                    <a:pt x="119" y="276"/>
                  </a:lnTo>
                  <a:lnTo>
                    <a:pt x="105" y="287"/>
                  </a:lnTo>
                  <a:lnTo>
                    <a:pt x="89" y="294"/>
                  </a:lnTo>
                  <a:lnTo>
                    <a:pt x="70" y="296"/>
                  </a:lnTo>
                  <a:lnTo>
                    <a:pt x="51" y="294"/>
                  </a:lnTo>
                  <a:lnTo>
                    <a:pt x="34" y="287"/>
                  </a:lnTo>
                  <a:lnTo>
                    <a:pt x="20" y="276"/>
                  </a:lnTo>
                  <a:lnTo>
                    <a:pt x="10" y="263"/>
                  </a:lnTo>
                  <a:lnTo>
                    <a:pt x="2" y="246"/>
                  </a:lnTo>
                  <a:lnTo>
                    <a:pt x="0" y="227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350"/>
            <p:cNvSpPr>
              <a:spLocks/>
            </p:cNvSpPr>
            <p:nvPr/>
          </p:nvSpPr>
          <p:spPr bwMode="auto">
            <a:xfrm>
              <a:off x="5487988" y="4602163"/>
              <a:ext cx="22225" cy="47625"/>
            </a:xfrm>
            <a:custGeom>
              <a:avLst/>
              <a:gdLst>
                <a:gd name="T0" fmla="*/ 71 w 141"/>
                <a:gd name="T1" fmla="*/ 0 h 296"/>
                <a:gd name="T2" fmla="*/ 89 w 141"/>
                <a:gd name="T3" fmla="*/ 3 h 296"/>
                <a:gd name="T4" fmla="*/ 106 w 141"/>
                <a:gd name="T5" fmla="*/ 10 h 296"/>
                <a:gd name="T6" fmla="*/ 121 w 141"/>
                <a:gd name="T7" fmla="*/ 21 h 296"/>
                <a:gd name="T8" fmla="*/ 131 w 141"/>
                <a:gd name="T9" fmla="*/ 35 h 296"/>
                <a:gd name="T10" fmla="*/ 139 w 141"/>
                <a:gd name="T11" fmla="*/ 52 h 296"/>
                <a:gd name="T12" fmla="*/ 141 w 141"/>
                <a:gd name="T13" fmla="*/ 71 h 296"/>
                <a:gd name="T14" fmla="*/ 141 w 141"/>
                <a:gd name="T15" fmla="*/ 227 h 296"/>
                <a:gd name="T16" fmla="*/ 139 w 141"/>
                <a:gd name="T17" fmla="*/ 246 h 296"/>
                <a:gd name="T18" fmla="*/ 131 w 141"/>
                <a:gd name="T19" fmla="*/ 263 h 296"/>
                <a:gd name="T20" fmla="*/ 121 w 141"/>
                <a:gd name="T21" fmla="*/ 276 h 296"/>
                <a:gd name="T22" fmla="*/ 106 w 141"/>
                <a:gd name="T23" fmla="*/ 287 h 296"/>
                <a:gd name="T24" fmla="*/ 89 w 141"/>
                <a:gd name="T25" fmla="*/ 294 h 296"/>
                <a:gd name="T26" fmla="*/ 71 w 141"/>
                <a:gd name="T27" fmla="*/ 296 h 296"/>
                <a:gd name="T28" fmla="*/ 52 w 141"/>
                <a:gd name="T29" fmla="*/ 294 h 296"/>
                <a:gd name="T30" fmla="*/ 35 w 141"/>
                <a:gd name="T31" fmla="*/ 287 h 296"/>
                <a:gd name="T32" fmla="*/ 21 w 141"/>
                <a:gd name="T33" fmla="*/ 276 h 296"/>
                <a:gd name="T34" fmla="*/ 10 w 141"/>
                <a:gd name="T35" fmla="*/ 263 h 296"/>
                <a:gd name="T36" fmla="*/ 3 w 141"/>
                <a:gd name="T37" fmla="*/ 246 h 296"/>
                <a:gd name="T38" fmla="*/ 0 w 141"/>
                <a:gd name="T39" fmla="*/ 227 h 296"/>
                <a:gd name="T40" fmla="*/ 0 w 141"/>
                <a:gd name="T41" fmla="*/ 71 h 296"/>
                <a:gd name="T42" fmla="*/ 3 w 141"/>
                <a:gd name="T43" fmla="*/ 52 h 296"/>
                <a:gd name="T44" fmla="*/ 10 w 141"/>
                <a:gd name="T45" fmla="*/ 35 h 296"/>
                <a:gd name="T46" fmla="*/ 21 w 141"/>
                <a:gd name="T47" fmla="*/ 21 h 296"/>
                <a:gd name="T48" fmla="*/ 35 w 141"/>
                <a:gd name="T49" fmla="*/ 10 h 296"/>
                <a:gd name="T50" fmla="*/ 52 w 141"/>
                <a:gd name="T51" fmla="*/ 3 h 296"/>
                <a:gd name="T52" fmla="*/ 71 w 141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1" h="296">
                  <a:moveTo>
                    <a:pt x="71" y="0"/>
                  </a:moveTo>
                  <a:lnTo>
                    <a:pt x="89" y="3"/>
                  </a:lnTo>
                  <a:lnTo>
                    <a:pt x="106" y="10"/>
                  </a:lnTo>
                  <a:lnTo>
                    <a:pt x="121" y="21"/>
                  </a:lnTo>
                  <a:lnTo>
                    <a:pt x="131" y="35"/>
                  </a:lnTo>
                  <a:lnTo>
                    <a:pt x="139" y="52"/>
                  </a:lnTo>
                  <a:lnTo>
                    <a:pt x="141" y="71"/>
                  </a:lnTo>
                  <a:lnTo>
                    <a:pt x="141" y="227"/>
                  </a:lnTo>
                  <a:lnTo>
                    <a:pt x="139" y="246"/>
                  </a:lnTo>
                  <a:lnTo>
                    <a:pt x="131" y="263"/>
                  </a:lnTo>
                  <a:lnTo>
                    <a:pt x="121" y="276"/>
                  </a:lnTo>
                  <a:lnTo>
                    <a:pt x="106" y="287"/>
                  </a:lnTo>
                  <a:lnTo>
                    <a:pt x="89" y="294"/>
                  </a:lnTo>
                  <a:lnTo>
                    <a:pt x="71" y="296"/>
                  </a:lnTo>
                  <a:lnTo>
                    <a:pt x="52" y="294"/>
                  </a:lnTo>
                  <a:lnTo>
                    <a:pt x="35" y="287"/>
                  </a:lnTo>
                  <a:lnTo>
                    <a:pt x="21" y="276"/>
                  </a:lnTo>
                  <a:lnTo>
                    <a:pt x="10" y="263"/>
                  </a:lnTo>
                  <a:lnTo>
                    <a:pt x="3" y="246"/>
                  </a:lnTo>
                  <a:lnTo>
                    <a:pt x="0" y="227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351"/>
            <p:cNvSpPr>
              <a:spLocks/>
            </p:cNvSpPr>
            <p:nvPr/>
          </p:nvSpPr>
          <p:spPr bwMode="auto">
            <a:xfrm>
              <a:off x="5548313" y="4602163"/>
              <a:ext cx="22225" cy="47625"/>
            </a:xfrm>
            <a:custGeom>
              <a:avLst/>
              <a:gdLst>
                <a:gd name="T0" fmla="*/ 69 w 140"/>
                <a:gd name="T1" fmla="*/ 0 h 296"/>
                <a:gd name="T2" fmla="*/ 88 w 140"/>
                <a:gd name="T3" fmla="*/ 3 h 296"/>
                <a:gd name="T4" fmla="*/ 105 w 140"/>
                <a:gd name="T5" fmla="*/ 10 h 296"/>
                <a:gd name="T6" fmla="*/ 119 w 140"/>
                <a:gd name="T7" fmla="*/ 21 h 296"/>
                <a:gd name="T8" fmla="*/ 131 w 140"/>
                <a:gd name="T9" fmla="*/ 35 h 296"/>
                <a:gd name="T10" fmla="*/ 137 w 140"/>
                <a:gd name="T11" fmla="*/ 52 h 296"/>
                <a:gd name="T12" fmla="*/ 140 w 140"/>
                <a:gd name="T13" fmla="*/ 71 h 296"/>
                <a:gd name="T14" fmla="*/ 140 w 140"/>
                <a:gd name="T15" fmla="*/ 227 h 296"/>
                <a:gd name="T16" fmla="*/ 137 w 140"/>
                <a:gd name="T17" fmla="*/ 246 h 296"/>
                <a:gd name="T18" fmla="*/ 131 w 140"/>
                <a:gd name="T19" fmla="*/ 263 h 296"/>
                <a:gd name="T20" fmla="*/ 119 w 140"/>
                <a:gd name="T21" fmla="*/ 276 h 296"/>
                <a:gd name="T22" fmla="*/ 105 w 140"/>
                <a:gd name="T23" fmla="*/ 287 h 296"/>
                <a:gd name="T24" fmla="*/ 88 w 140"/>
                <a:gd name="T25" fmla="*/ 294 h 296"/>
                <a:gd name="T26" fmla="*/ 69 w 140"/>
                <a:gd name="T27" fmla="*/ 296 h 296"/>
                <a:gd name="T28" fmla="*/ 52 w 140"/>
                <a:gd name="T29" fmla="*/ 294 h 296"/>
                <a:gd name="T30" fmla="*/ 35 w 140"/>
                <a:gd name="T31" fmla="*/ 287 h 296"/>
                <a:gd name="T32" fmla="*/ 20 w 140"/>
                <a:gd name="T33" fmla="*/ 276 h 296"/>
                <a:gd name="T34" fmla="*/ 9 w 140"/>
                <a:gd name="T35" fmla="*/ 263 h 296"/>
                <a:gd name="T36" fmla="*/ 2 w 140"/>
                <a:gd name="T37" fmla="*/ 246 h 296"/>
                <a:gd name="T38" fmla="*/ 0 w 140"/>
                <a:gd name="T39" fmla="*/ 227 h 296"/>
                <a:gd name="T40" fmla="*/ 0 w 140"/>
                <a:gd name="T41" fmla="*/ 71 h 296"/>
                <a:gd name="T42" fmla="*/ 2 w 140"/>
                <a:gd name="T43" fmla="*/ 52 h 296"/>
                <a:gd name="T44" fmla="*/ 9 w 140"/>
                <a:gd name="T45" fmla="*/ 35 h 296"/>
                <a:gd name="T46" fmla="*/ 20 w 140"/>
                <a:gd name="T47" fmla="*/ 21 h 296"/>
                <a:gd name="T48" fmla="*/ 35 w 140"/>
                <a:gd name="T49" fmla="*/ 10 h 296"/>
                <a:gd name="T50" fmla="*/ 50 w 140"/>
                <a:gd name="T51" fmla="*/ 3 h 296"/>
                <a:gd name="T52" fmla="*/ 69 w 140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6">
                  <a:moveTo>
                    <a:pt x="69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1"/>
                  </a:lnTo>
                  <a:lnTo>
                    <a:pt x="140" y="227"/>
                  </a:lnTo>
                  <a:lnTo>
                    <a:pt x="137" y="246"/>
                  </a:lnTo>
                  <a:lnTo>
                    <a:pt x="131" y="263"/>
                  </a:lnTo>
                  <a:lnTo>
                    <a:pt x="119" y="276"/>
                  </a:lnTo>
                  <a:lnTo>
                    <a:pt x="105" y="287"/>
                  </a:lnTo>
                  <a:lnTo>
                    <a:pt x="88" y="294"/>
                  </a:lnTo>
                  <a:lnTo>
                    <a:pt x="69" y="296"/>
                  </a:lnTo>
                  <a:lnTo>
                    <a:pt x="52" y="294"/>
                  </a:lnTo>
                  <a:lnTo>
                    <a:pt x="35" y="287"/>
                  </a:lnTo>
                  <a:lnTo>
                    <a:pt x="20" y="276"/>
                  </a:lnTo>
                  <a:lnTo>
                    <a:pt x="9" y="263"/>
                  </a:lnTo>
                  <a:lnTo>
                    <a:pt x="2" y="246"/>
                  </a:lnTo>
                  <a:lnTo>
                    <a:pt x="0" y="227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352"/>
            <p:cNvSpPr>
              <a:spLocks/>
            </p:cNvSpPr>
            <p:nvPr/>
          </p:nvSpPr>
          <p:spPr bwMode="auto">
            <a:xfrm>
              <a:off x="5608638" y="4602163"/>
              <a:ext cx="22225" cy="47625"/>
            </a:xfrm>
            <a:custGeom>
              <a:avLst/>
              <a:gdLst>
                <a:gd name="T0" fmla="*/ 71 w 140"/>
                <a:gd name="T1" fmla="*/ 0 h 296"/>
                <a:gd name="T2" fmla="*/ 89 w 140"/>
                <a:gd name="T3" fmla="*/ 3 h 296"/>
                <a:gd name="T4" fmla="*/ 106 w 140"/>
                <a:gd name="T5" fmla="*/ 10 h 296"/>
                <a:gd name="T6" fmla="*/ 120 w 140"/>
                <a:gd name="T7" fmla="*/ 21 h 296"/>
                <a:gd name="T8" fmla="*/ 131 w 140"/>
                <a:gd name="T9" fmla="*/ 35 h 296"/>
                <a:gd name="T10" fmla="*/ 138 w 140"/>
                <a:gd name="T11" fmla="*/ 52 h 296"/>
                <a:gd name="T12" fmla="*/ 140 w 140"/>
                <a:gd name="T13" fmla="*/ 71 h 296"/>
                <a:gd name="T14" fmla="*/ 140 w 140"/>
                <a:gd name="T15" fmla="*/ 227 h 296"/>
                <a:gd name="T16" fmla="*/ 138 w 140"/>
                <a:gd name="T17" fmla="*/ 246 h 296"/>
                <a:gd name="T18" fmla="*/ 131 w 140"/>
                <a:gd name="T19" fmla="*/ 263 h 296"/>
                <a:gd name="T20" fmla="*/ 120 w 140"/>
                <a:gd name="T21" fmla="*/ 276 h 296"/>
                <a:gd name="T22" fmla="*/ 106 w 140"/>
                <a:gd name="T23" fmla="*/ 287 h 296"/>
                <a:gd name="T24" fmla="*/ 89 w 140"/>
                <a:gd name="T25" fmla="*/ 294 h 296"/>
                <a:gd name="T26" fmla="*/ 71 w 140"/>
                <a:gd name="T27" fmla="*/ 296 h 296"/>
                <a:gd name="T28" fmla="*/ 52 w 140"/>
                <a:gd name="T29" fmla="*/ 294 h 296"/>
                <a:gd name="T30" fmla="*/ 35 w 140"/>
                <a:gd name="T31" fmla="*/ 287 h 296"/>
                <a:gd name="T32" fmla="*/ 21 w 140"/>
                <a:gd name="T33" fmla="*/ 276 h 296"/>
                <a:gd name="T34" fmla="*/ 10 w 140"/>
                <a:gd name="T35" fmla="*/ 263 h 296"/>
                <a:gd name="T36" fmla="*/ 2 w 140"/>
                <a:gd name="T37" fmla="*/ 246 h 296"/>
                <a:gd name="T38" fmla="*/ 0 w 140"/>
                <a:gd name="T39" fmla="*/ 227 h 296"/>
                <a:gd name="T40" fmla="*/ 0 w 140"/>
                <a:gd name="T41" fmla="*/ 71 h 296"/>
                <a:gd name="T42" fmla="*/ 2 w 140"/>
                <a:gd name="T43" fmla="*/ 52 h 296"/>
                <a:gd name="T44" fmla="*/ 10 w 140"/>
                <a:gd name="T45" fmla="*/ 35 h 296"/>
                <a:gd name="T46" fmla="*/ 21 w 140"/>
                <a:gd name="T47" fmla="*/ 21 h 296"/>
                <a:gd name="T48" fmla="*/ 35 w 140"/>
                <a:gd name="T49" fmla="*/ 10 h 296"/>
                <a:gd name="T50" fmla="*/ 52 w 140"/>
                <a:gd name="T51" fmla="*/ 3 h 296"/>
                <a:gd name="T52" fmla="*/ 71 w 140"/>
                <a:gd name="T5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6">
                  <a:moveTo>
                    <a:pt x="71" y="0"/>
                  </a:moveTo>
                  <a:lnTo>
                    <a:pt x="89" y="3"/>
                  </a:lnTo>
                  <a:lnTo>
                    <a:pt x="106" y="10"/>
                  </a:lnTo>
                  <a:lnTo>
                    <a:pt x="120" y="21"/>
                  </a:lnTo>
                  <a:lnTo>
                    <a:pt x="131" y="35"/>
                  </a:lnTo>
                  <a:lnTo>
                    <a:pt x="138" y="52"/>
                  </a:lnTo>
                  <a:lnTo>
                    <a:pt x="140" y="71"/>
                  </a:lnTo>
                  <a:lnTo>
                    <a:pt x="140" y="227"/>
                  </a:lnTo>
                  <a:lnTo>
                    <a:pt x="138" y="246"/>
                  </a:lnTo>
                  <a:lnTo>
                    <a:pt x="131" y="263"/>
                  </a:lnTo>
                  <a:lnTo>
                    <a:pt x="120" y="276"/>
                  </a:lnTo>
                  <a:lnTo>
                    <a:pt x="106" y="287"/>
                  </a:lnTo>
                  <a:lnTo>
                    <a:pt x="89" y="294"/>
                  </a:lnTo>
                  <a:lnTo>
                    <a:pt x="71" y="296"/>
                  </a:lnTo>
                  <a:lnTo>
                    <a:pt x="52" y="294"/>
                  </a:lnTo>
                  <a:lnTo>
                    <a:pt x="35" y="287"/>
                  </a:lnTo>
                  <a:lnTo>
                    <a:pt x="21" y="276"/>
                  </a:lnTo>
                  <a:lnTo>
                    <a:pt x="10" y="263"/>
                  </a:lnTo>
                  <a:lnTo>
                    <a:pt x="2" y="246"/>
                  </a:lnTo>
                  <a:lnTo>
                    <a:pt x="0" y="227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353"/>
            <p:cNvSpPr>
              <a:spLocks/>
            </p:cNvSpPr>
            <p:nvPr/>
          </p:nvSpPr>
          <p:spPr bwMode="auto">
            <a:xfrm>
              <a:off x="5427663" y="4678363"/>
              <a:ext cx="22225" cy="47625"/>
            </a:xfrm>
            <a:custGeom>
              <a:avLst/>
              <a:gdLst>
                <a:gd name="T0" fmla="*/ 70 w 140"/>
                <a:gd name="T1" fmla="*/ 0 h 298"/>
                <a:gd name="T2" fmla="*/ 89 w 140"/>
                <a:gd name="T3" fmla="*/ 3 h 298"/>
                <a:gd name="T4" fmla="*/ 105 w 140"/>
                <a:gd name="T5" fmla="*/ 10 h 298"/>
                <a:gd name="T6" fmla="*/ 119 w 140"/>
                <a:gd name="T7" fmla="*/ 21 h 298"/>
                <a:gd name="T8" fmla="*/ 131 w 140"/>
                <a:gd name="T9" fmla="*/ 35 h 298"/>
                <a:gd name="T10" fmla="*/ 137 w 140"/>
                <a:gd name="T11" fmla="*/ 52 h 298"/>
                <a:gd name="T12" fmla="*/ 140 w 140"/>
                <a:gd name="T13" fmla="*/ 71 h 298"/>
                <a:gd name="T14" fmla="*/ 140 w 140"/>
                <a:gd name="T15" fmla="*/ 227 h 298"/>
                <a:gd name="T16" fmla="*/ 137 w 140"/>
                <a:gd name="T17" fmla="*/ 246 h 298"/>
                <a:gd name="T18" fmla="*/ 131 w 140"/>
                <a:gd name="T19" fmla="*/ 263 h 298"/>
                <a:gd name="T20" fmla="*/ 119 w 140"/>
                <a:gd name="T21" fmla="*/ 276 h 298"/>
                <a:gd name="T22" fmla="*/ 105 w 140"/>
                <a:gd name="T23" fmla="*/ 288 h 298"/>
                <a:gd name="T24" fmla="*/ 89 w 140"/>
                <a:gd name="T25" fmla="*/ 296 h 298"/>
                <a:gd name="T26" fmla="*/ 70 w 140"/>
                <a:gd name="T27" fmla="*/ 298 h 298"/>
                <a:gd name="T28" fmla="*/ 51 w 140"/>
                <a:gd name="T29" fmla="*/ 294 h 298"/>
                <a:gd name="T30" fmla="*/ 34 w 140"/>
                <a:gd name="T31" fmla="*/ 288 h 298"/>
                <a:gd name="T32" fmla="*/ 20 w 140"/>
                <a:gd name="T33" fmla="*/ 276 h 298"/>
                <a:gd name="T34" fmla="*/ 10 w 140"/>
                <a:gd name="T35" fmla="*/ 263 h 298"/>
                <a:gd name="T36" fmla="*/ 2 w 140"/>
                <a:gd name="T37" fmla="*/ 246 h 298"/>
                <a:gd name="T38" fmla="*/ 0 w 140"/>
                <a:gd name="T39" fmla="*/ 227 h 298"/>
                <a:gd name="T40" fmla="*/ 0 w 140"/>
                <a:gd name="T41" fmla="*/ 71 h 298"/>
                <a:gd name="T42" fmla="*/ 2 w 140"/>
                <a:gd name="T43" fmla="*/ 52 h 298"/>
                <a:gd name="T44" fmla="*/ 10 w 140"/>
                <a:gd name="T45" fmla="*/ 35 h 298"/>
                <a:gd name="T46" fmla="*/ 20 w 140"/>
                <a:gd name="T47" fmla="*/ 21 h 298"/>
                <a:gd name="T48" fmla="*/ 34 w 140"/>
                <a:gd name="T49" fmla="*/ 10 h 298"/>
                <a:gd name="T50" fmla="*/ 51 w 140"/>
                <a:gd name="T51" fmla="*/ 3 h 298"/>
                <a:gd name="T52" fmla="*/ 70 w 140"/>
                <a:gd name="T53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8">
                  <a:moveTo>
                    <a:pt x="70" y="0"/>
                  </a:moveTo>
                  <a:lnTo>
                    <a:pt x="89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1"/>
                  </a:lnTo>
                  <a:lnTo>
                    <a:pt x="140" y="227"/>
                  </a:lnTo>
                  <a:lnTo>
                    <a:pt x="137" y="246"/>
                  </a:lnTo>
                  <a:lnTo>
                    <a:pt x="131" y="263"/>
                  </a:lnTo>
                  <a:lnTo>
                    <a:pt x="119" y="276"/>
                  </a:lnTo>
                  <a:lnTo>
                    <a:pt x="105" y="288"/>
                  </a:lnTo>
                  <a:lnTo>
                    <a:pt x="89" y="296"/>
                  </a:lnTo>
                  <a:lnTo>
                    <a:pt x="70" y="298"/>
                  </a:lnTo>
                  <a:lnTo>
                    <a:pt x="51" y="294"/>
                  </a:lnTo>
                  <a:lnTo>
                    <a:pt x="34" y="288"/>
                  </a:lnTo>
                  <a:lnTo>
                    <a:pt x="20" y="276"/>
                  </a:lnTo>
                  <a:lnTo>
                    <a:pt x="10" y="263"/>
                  </a:lnTo>
                  <a:lnTo>
                    <a:pt x="2" y="246"/>
                  </a:lnTo>
                  <a:lnTo>
                    <a:pt x="0" y="227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354"/>
            <p:cNvSpPr>
              <a:spLocks/>
            </p:cNvSpPr>
            <p:nvPr/>
          </p:nvSpPr>
          <p:spPr bwMode="auto">
            <a:xfrm>
              <a:off x="5487988" y="4678363"/>
              <a:ext cx="22225" cy="47625"/>
            </a:xfrm>
            <a:custGeom>
              <a:avLst/>
              <a:gdLst>
                <a:gd name="T0" fmla="*/ 71 w 141"/>
                <a:gd name="T1" fmla="*/ 0 h 298"/>
                <a:gd name="T2" fmla="*/ 89 w 141"/>
                <a:gd name="T3" fmla="*/ 3 h 298"/>
                <a:gd name="T4" fmla="*/ 106 w 141"/>
                <a:gd name="T5" fmla="*/ 10 h 298"/>
                <a:gd name="T6" fmla="*/ 121 w 141"/>
                <a:gd name="T7" fmla="*/ 21 h 298"/>
                <a:gd name="T8" fmla="*/ 131 w 141"/>
                <a:gd name="T9" fmla="*/ 35 h 298"/>
                <a:gd name="T10" fmla="*/ 139 w 141"/>
                <a:gd name="T11" fmla="*/ 52 h 298"/>
                <a:gd name="T12" fmla="*/ 141 w 141"/>
                <a:gd name="T13" fmla="*/ 71 h 298"/>
                <a:gd name="T14" fmla="*/ 141 w 141"/>
                <a:gd name="T15" fmla="*/ 227 h 298"/>
                <a:gd name="T16" fmla="*/ 139 w 141"/>
                <a:gd name="T17" fmla="*/ 246 h 298"/>
                <a:gd name="T18" fmla="*/ 131 w 141"/>
                <a:gd name="T19" fmla="*/ 263 h 298"/>
                <a:gd name="T20" fmla="*/ 121 w 141"/>
                <a:gd name="T21" fmla="*/ 276 h 298"/>
                <a:gd name="T22" fmla="*/ 106 w 141"/>
                <a:gd name="T23" fmla="*/ 288 h 298"/>
                <a:gd name="T24" fmla="*/ 89 w 141"/>
                <a:gd name="T25" fmla="*/ 296 h 298"/>
                <a:gd name="T26" fmla="*/ 71 w 141"/>
                <a:gd name="T27" fmla="*/ 298 h 298"/>
                <a:gd name="T28" fmla="*/ 52 w 141"/>
                <a:gd name="T29" fmla="*/ 294 h 298"/>
                <a:gd name="T30" fmla="*/ 35 w 141"/>
                <a:gd name="T31" fmla="*/ 288 h 298"/>
                <a:gd name="T32" fmla="*/ 21 w 141"/>
                <a:gd name="T33" fmla="*/ 276 h 298"/>
                <a:gd name="T34" fmla="*/ 10 w 141"/>
                <a:gd name="T35" fmla="*/ 263 h 298"/>
                <a:gd name="T36" fmla="*/ 3 w 141"/>
                <a:gd name="T37" fmla="*/ 246 h 298"/>
                <a:gd name="T38" fmla="*/ 0 w 141"/>
                <a:gd name="T39" fmla="*/ 227 h 298"/>
                <a:gd name="T40" fmla="*/ 0 w 141"/>
                <a:gd name="T41" fmla="*/ 71 h 298"/>
                <a:gd name="T42" fmla="*/ 3 w 141"/>
                <a:gd name="T43" fmla="*/ 52 h 298"/>
                <a:gd name="T44" fmla="*/ 10 w 141"/>
                <a:gd name="T45" fmla="*/ 35 h 298"/>
                <a:gd name="T46" fmla="*/ 21 w 141"/>
                <a:gd name="T47" fmla="*/ 21 h 298"/>
                <a:gd name="T48" fmla="*/ 35 w 141"/>
                <a:gd name="T49" fmla="*/ 10 h 298"/>
                <a:gd name="T50" fmla="*/ 52 w 141"/>
                <a:gd name="T51" fmla="*/ 3 h 298"/>
                <a:gd name="T52" fmla="*/ 71 w 141"/>
                <a:gd name="T53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1" h="298">
                  <a:moveTo>
                    <a:pt x="71" y="0"/>
                  </a:moveTo>
                  <a:lnTo>
                    <a:pt x="89" y="3"/>
                  </a:lnTo>
                  <a:lnTo>
                    <a:pt x="106" y="10"/>
                  </a:lnTo>
                  <a:lnTo>
                    <a:pt x="121" y="21"/>
                  </a:lnTo>
                  <a:lnTo>
                    <a:pt x="131" y="35"/>
                  </a:lnTo>
                  <a:lnTo>
                    <a:pt x="139" y="52"/>
                  </a:lnTo>
                  <a:lnTo>
                    <a:pt x="141" y="71"/>
                  </a:lnTo>
                  <a:lnTo>
                    <a:pt x="141" y="227"/>
                  </a:lnTo>
                  <a:lnTo>
                    <a:pt x="139" y="246"/>
                  </a:lnTo>
                  <a:lnTo>
                    <a:pt x="131" y="263"/>
                  </a:lnTo>
                  <a:lnTo>
                    <a:pt x="121" y="276"/>
                  </a:lnTo>
                  <a:lnTo>
                    <a:pt x="106" y="288"/>
                  </a:lnTo>
                  <a:lnTo>
                    <a:pt x="89" y="296"/>
                  </a:lnTo>
                  <a:lnTo>
                    <a:pt x="71" y="298"/>
                  </a:lnTo>
                  <a:lnTo>
                    <a:pt x="52" y="294"/>
                  </a:lnTo>
                  <a:lnTo>
                    <a:pt x="35" y="288"/>
                  </a:lnTo>
                  <a:lnTo>
                    <a:pt x="21" y="276"/>
                  </a:lnTo>
                  <a:lnTo>
                    <a:pt x="10" y="263"/>
                  </a:lnTo>
                  <a:lnTo>
                    <a:pt x="3" y="246"/>
                  </a:lnTo>
                  <a:lnTo>
                    <a:pt x="0" y="227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355"/>
            <p:cNvSpPr>
              <a:spLocks/>
            </p:cNvSpPr>
            <p:nvPr/>
          </p:nvSpPr>
          <p:spPr bwMode="auto">
            <a:xfrm>
              <a:off x="5548313" y="4678363"/>
              <a:ext cx="22225" cy="47625"/>
            </a:xfrm>
            <a:custGeom>
              <a:avLst/>
              <a:gdLst>
                <a:gd name="T0" fmla="*/ 69 w 140"/>
                <a:gd name="T1" fmla="*/ 0 h 298"/>
                <a:gd name="T2" fmla="*/ 88 w 140"/>
                <a:gd name="T3" fmla="*/ 3 h 298"/>
                <a:gd name="T4" fmla="*/ 105 w 140"/>
                <a:gd name="T5" fmla="*/ 10 h 298"/>
                <a:gd name="T6" fmla="*/ 119 w 140"/>
                <a:gd name="T7" fmla="*/ 21 h 298"/>
                <a:gd name="T8" fmla="*/ 131 w 140"/>
                <a:gd name="T9" fmla="*/ 35 h 298"/>
                <a:gd name="T10" fmla="*/ 137 w 140"/>
                <a:gd name="T11" fmla="*/ 52 h 298"/>
                <a:gd name="T12" fmla="*/ 140 w 140"/>
                <a:gd name="T13" fmla="*/ 71 h 298"/>
                <a:gd name="T14" fmla="*/ 140 w 140"/>
                <a:gd name="T15" fmla="*/ 227 h 298"/>
                <a:gd name="T16" fmla="*/ 137 w 140"/>
                <a:gd name="T17" fmla="*/ 246 h 298"/>
                <a:gd name="T18" fmla="*/ 131 w 140"/>
                <a:gd name="T19" fmla="*/ 263 h 298"/>
                <a:gd name="T20" fmla="*/ 119 w 140"/>
                <a:gd name="T21" fmla="*/ 276 h 298"/>
                <a:gd name="T22" fmla="*/ 105 w 140"/>
                <a:gd name="T23" fmla="*/ 288 h 298"/>
                <a:gd name="T24" fmla="*/ 88 w 140"/>
                <a:gd name="T25" fmla="*/ 296 h 298"/>
                <a:gd name="T26" fmla="*/ 69 w 140"/>
                <a:gd name="T27" fmla="*/ 298 h 298"/>
                <a:gd name="T28" fmla="*/ 52 w 140"/>
                <a:gd name="T29" fmla="*/ 294 h 298"/>
                <a:gd name="T30" fmla="*/ 35 w 140"/>
                <a:gd name="T31" fmla="*/ 288 h 298"/>
                <a:gd name="T32" fmla="*/ 20 w 140"/>
                <a:gd name="T33" fmla="*/ 276 h 298"/>
                <a:gd name="T34" fmla="*/ 9 w 140"/>
                <a:gd name="T35" fmla="*/ 263 h 298"/>
                <a:gd name="T36" fmla="*/ 2 w 140"/>
                <a:gd name="T37" fmla="*/ 246 h 298"/>
                <a:gd name="T38" fmla="*/ 0 w 140"/>
                <a:gd name="T39" fmla="*/ 227 h 298"/>
                <a:gd name="T40" fmla="*/ 0 w 140"/>
                <a:gd name="T41" fmla="*/ 71 h 298"/>
                <a:gd name="T42" fmla="*/ 2 w 140"/>
                <a:gd name="T43" fmla="*/ 52 h 298"/>
                <a:gd name="T44" fmla="*/ 9 w 140"/>
                <a:gd name="T45" fmla="*/ 35 h 298"/>
                <a:gd name="T46" fmla="*/ 20 w 140"/>
                <a:gd name="T47" fmla="*/ 21 h 298"/>
                <a:gd name="T48" fmla="*/ 35 w 140"/>
                <a:gd name="T49" fmla="*/ 10 h 298"/>
                <a:gd name="T50" fmla="*/ 50 w 140"/>
                <a:gd name="T51" fmla="*/ 3 h 298"/>
                <a:gd name="T52" fmla="*/ 69 w 140"/>
                <a:gd name="T53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8">
                  <a:moveTo>
                    <a:pt x="69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31" y="35"/>
                  </a:lnTo>
                  <a:lnTo>
                    <a:pt x="137" y="52"/>
                  </a:lnTo>
                  <a:lnTo>
                    <a:pt x="140" y="71"/>
                  </a:lnTo>
                  <a:lnTo>
                    <a:pt x="140" y="227"/>
                  </a:lnTo>
                  <a:lnTo>
                    <a:pt x="137" y="246"/>
                  </a:lnTo>
                  <a:lnTo>
                    <a:pt x="131" y="263"/>
                  </a:lnTo>
                  <a:lnTo>
                    <a:pt x="119" y="276"/>
                  </a:lnTo>
                  <a:lnTo>
                    <a:pt x="105" y="288"/>
                  </a:lnTo>
                  <a:lnTo>
                    <a:pt x="88" y="296"/>
                  </a:lnTo>
                  <a:lnTo>
                    <a:pt x="69" y="298"/>
                  </a:lnTo>
                  <a:lnTo>
                    <a:pt x="52" y="294"/>
                  </a:lnTo>
                  <a:lnTo>
                    <a:pt x="35" y="288"/>
                  </a:lnTo>
                  <a:lnTo>
                    <a:pt x="20" y="276"/>
                  </a:lnTo>
                  <a:lnTo>
                    <a:pt x="9" y="263"/>
                  </a:lnTo>
                  <a:lnTo>
                    <a:pt x="2" y="246"/>
                  </a:lnTo>
                  <a:lnTo>
                    <a:pt x="0" y="227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356"/>
            <p:cNvSpPr>
              <a:spLocks/>
            </p:cNvSpPr>
            <p:nvPr/>
          </p:nvSpPr>
          <p:spPr bwMode="auto">
            <a:xfrm>
              <a:off x="5608638" y="4678363"/>
              <a:ext cx="22225" cy="47625"/>
            </a:xfrm>
            <a:custGeom>
              <a:avLst/>
              <a:gdLst>
                <a:gd name="T0" fmla="*/ 71 w 140"/>
                <a:gd name="T1" fmla="*/ 0 h 298"/>
                <a:gd name="T2" fmla="*/ 89 w 140"/>
                <a:gd name="T3" fmla="*/ 3 h 298"/>
                <a:gd name="T4" fmla="*/ 106 w 140"/>
                <a:gd name="T5" fmla="*/ 10 h 298"/>
                <a:gd name="T6" fmla="*/ 120 w 140"/>
                <a:gd name="T7" fmla="*/ 21 h 298"/>
                <a:gd name="T8" fmla="*/ 131 w 140"/>
                <a:gd name="T9" fmla="*/ 35 h 298"/>
                <a:gd name="T10" fmla="*/ 138 w 140"/>
                <a:gd name="T11" fmla="*/ 52 h 298"/>
                <a:gd name="T12" fmla="*/ 140 w 140"/>
                <a:gd name="T13" fmla="*/ 71 h 298"/>
                <a:gd name="T14" fmla="*/ 140 w 140"/>
                <a:gd name="T15" fmla="*/ 227 h 298"/>
                <a:gd name="T16" fmla="*/ 138 w 140"/>
                <a:gd name="T17" fmla="*/ 246 h 298"/>
                <a:gd name="T18" fmla="*/ 131 w 140"/>
                <a:gd name="T19" fmla="*/ 263 h 298"/>
                <a:gd name="T20" fmla="*/ 120 w 140"/>
                <a:gd name="T21" fmla="*/ 276 h 298"/>
                <a:gd name="T22" fmla="*/ 106 w 140"/>
                <a:gd name="T23" fmla="*/ 288 h 298"/>
                <a:gd name="T24" fmla="*/ 89 w 140"/>
                <a:gd name="T25" fmla="*/ 296 h 298"/>
                <a:gd name="T26" fmla="*/ 71 w 140"/>
                <a:gd name="T27" fmla="*/ 298 h 298"/>
                <a:gd name="T28" fmla="*/ 52 w 140"/>
                <a:gd name="T29" fmla="*/ 294 h 298"/>
                <a:gd name="T30" fmla="*/ 35 w 140"/>
                <a:gd name="T31" fmla="*/ 288 h 298"/>
                <a:gd name="T32" fmla="*/ 21 w 140"/>
                <a:gd name="T33" fmla="*/ 276 h 298"/>
                <a:gd name="T34" fmla="*/ 10 w 140"/>
                <a:gd name="T35" fmla="*/ 263 h 298"/>
                <a:gd name="T36" fmla="*/ 2 w 140"/>
                <a:gd name="T37" fmla="*/ 246 h 298"/>
                <a:gd name="T38" fmla="*/ 0 w 140"/>
                <a:gd name="T39" fmla="*/ 227 h 298"/>
                <a:gd name="T40" fmla="*/ 0 w 140"/>
                <a:gd name="T41" fmla="*/ 71 h 298"/>
                <a:gd name="T42" fmla="*/ 2 w 140"/>
                <a:gd name="T43" fmla="*/ 52 h 298"/>
                <a:gd name="T44" fmla="*/ 10 w 140"/>
                <a:gd name="T45" fmla="*/ 35 h 298"/>
                <a:gd name="T46" fmla="*/ 21 w 140"/>
                <a:gd name="T47" fmla="*/ 21 h 298"/>
                <a:gd name="T48" fmla="*/ 35 w 140"/>
                <a:gd name="T49" fmla="*/ 10 h 298"/>
                <a:gd name="T50" fmla="*/ 52 w 140"/>
                <a:gd name="T51" fmla="*/ 3 h 298"/>
                <a:gd name="T52" fmla="*/ 71 w 140"/>
                <a:gd name="T53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98">
                  <a:moveTo>
                    <a:pt x="71" y="0"/>
                  </a:moveTo>
                  <a:lnTo>
                    <a:pt x="89" y="3"/>
                  </a:lnTo>
                  <a:lnTo>
                    <a:pt x="106" y="10"/>
                  </a:lnTo>
                  <a:lnTo>
                    <a:pt x="120" y="21"/>
                  </a:lnTo>
                  <a:lnTo>
                    <a:pt x="131" y="35"/>
                  </a:lnTo>
                  <a:lnTo>
                    <a:pt x="138" y="52"/>
                  </a:lnTo>
                  <a:lnTo>
                    <a:pt x="140" y="71"/>
                  </a:lnTo>
                  <a:lnTo>
                    <a:pt x="140" y="227"/>
                  </a:lnTo>
                  <a:lnTo>
                    <a:pt x="138" y="246"/>
                  </a:lnTo>
                  <a:lnTo>
                    <a:pt x="131" y="263"/>
                  </a:lnTo>
                  <a:lnTo>
                    <a:pt x="120" y="276"/>
                  </a:lnTo>
                  <a:lnTo>
                    <a:pt x="106" y="288"/>
                  </a:lnTo>
                  <a:lnTo>
                    <a:pt x="89" y="296"/>
                  </a:lnTo>
                  <a:lnTo>
                    <a:pt x="71" y="298"/>
                  </a:lnTo>
                  <a:lnTo>
                    <a:pt x="52" y="294"/>
                  </a:lnTo>
                  <a:lnTo>
                    <a:pt x="35" y="288"/>
                  </a:lnTo>
                  <a:lnTo>
                    <a:pt x="21" y="276"/>
                  </a:lnTo>
                  <a:lnTo>
                    <a:pt x="10" y="263"/>
                  </a:lnTo>
                  <a:lnTo>
                    <a:pt x="2" y="246"/>
                  </a:lnTo>
                  <a:lnTo>
                    <a:pt x="0" y="227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43" name="Group 969"/>
          <p:cNvGrpSpPr/>
          <p:nvPr/>
        </p:nvGrpSpPr>
        <p:grpSpPr>
          <a:xfrm>
            <a:off x="7467342" y="3120648"/>
            <a:ext cx="531813" cy="555625"/>
            <a:chOff x="4432300" y="4232275"/>
            <a:chExt cx="531813" cy="555625"/>
          </a:xfrm>
          <a:solidFill>
            <a:srgbClr val="000000"/>
          </a:solidFill>
        </p:grpSpPr>
        <p:sp>
          <p:nvSpPr>
            <p:cNvPr id="844" name="Freeform 361"/>
            <p:cNvSpPr>
              <a:spLocks noEditPoints="1"/>
            </p:cNvSpPr>
            <p:nvPr/>
          </p:nvSpPr>
          <p:spPr bwMode="auto">
            <a:xfrm>
              <a:off x="4432300" y="4232275"/>
              <a:ext cx="531813" cy="555625"/>
            </a:xfrm>
            <a:custGeom>
              <a:avLst/>
              <a:gdLst>
                <a:gd name="T0" fmla="*/ 140 w 3347"/>
                <a:gd name="T1" fmla="*/ 3357 h 3498"/>
                <a:gd name="T2" fmla="*/ 3207 w 3347"/>
                <a:gd name="T3" fmla="*/ 1021 h 3498"/>
                <a:gd name="T4" fmla="*/ 1743 w 3347"/>
                <a:gd name="T5" fmla="*/ 140 h 3498"/>
                <a:gd name="T6" fmla="*/ 3131 w 3347"/>
                <a:gd name="T7" fmla="*/ 881 h 3498"/>
                <a:gd name="T8" fmla="*/ 1743 w 3347"/>
                <a:gd name="T9" fmla="*/ 140 h 3498"/>
                <a:gd name="T10" fmla="*/ 215 w 3347"/>
                <a:gd name="T11" fmla="*/ 881 h 3498"/>
                <a:gd name="T12" fmla="*/ 1603 w 3347"/>
                <a:gd name="T13" fmla="*/ 140 h 3498"/>
                <a:gd name="T14" fmla="*/ 763 w 3347"/>
                <a:gd name="T15" fmla="*/ 0 h 3498"/>
                <a:gd name="T16" fmla="*/ 2600 w 3347"/>
                <a:gd name="T17" fmla="*/ 1 h 3498"/>
                <a:gd name="T18" fmla="*/ 2627 w 3347"/>
                <a:gd name="T19" fmla="*/ 15 h 3498"/>
                <a:gd name="T20" fmla="*/ 3332 w 3347"/>
                <a:gd name="T21" fmla="*/ 909 h 3498"/>
                <a:gd name="T22" fmla="*/ 3333 w 3347"/>
                <a:gd name="T23" fmla="*/ 911 h 3498"/>
                <a:gd name="T24" fmla="*/ 3336 w 3347"/>
                <a:gd name="T25" fmla="*/ 915 h 3498"/>
                <a:gd name="T26" fmla="*/ 3339 w 3347"/>
                <a:gd name="T27" fmla="*/ 921 h 3498"/>
                <a:gd name="T28" fmla="*/ 3341 w 3347"/>
                <a:gd name="T29" fmla="*/ 927 h 3498"/>
                <a:gd name="T30" fmla="*/ 3344 w 3347"/>
                <a:gd name="T31" fmla="*/ 934 h 3498"/>
                <a:gd name="T32" fmla="*/ 3346 w 3347"/>
                <a:gd name="T33" fmla="*/ 938 h 3498"/>
                <a:gd name="T34" fmla="*/ 3347 w 3347"/>
                <a:gd name="T35" fmla="*/ 951 h 3498"/>
                <a:gd name="T36" fmla="*/ 3345 w 3347"/>
                <a:gd name="T37" fmla="*/ 3446 h 3498"/>
                <a:gd name="T38" fmla="*/ 3327 w 3347"/>
                <a:gd name="T39" fmla="*/ 3477 h 3498"/>
                <a:gd name="T40" fmla="*/ 3295 w 3347"/>
                <a:gd name="T41" fmla="*/ 3495 h 3498"/>
                <a:gd name="T42" fmla="*/ 70 w 3347"/>
                <a:gd name="T43" fmla="*/ 3498 h 3498"/>
                <a:gd name="T44" fmla="*/ 35 w 3347"/>
                <a:gd name="T45" fmla="*/ 3489 h 3498"/>
                <a:gd name="T46" fmla="*/ 9 w 3347"/>
                <a:gd name="T47" fmla="*/ 3463 h 3498"/>
                <a:gd name="T48" fmla="*/ 0 w 3347"/>
                <a:gd name="T49" fmla="*/ 3427 h 3498"/>
                <a:gd name="T50" fmla="*/ 0 w 3347"/>
                <a:gd name="T51" fmla="*/ 945 h 3498"/>
                <a:gd name="T52" fmla="*/ 2 w 3347"/>
                <a:gd name="T53" fmla="*/ 936 h 3498"/>
                <a:gd name="T54" fmla="*/ 4 w 3347"/>
                <a:gd name="T55" fmla="*/ 930 h 3498"/>
                <a:gd name="T56" fmla="*/ 6 w 3347"/>
                <a:gd name="T57" fmla="*/ 923 h 3498"/>
                <a:gd name="T58" fmla="*/ 8 w 3347"/>
                <a:gd name="T59" fmla="*/ 918 h 3498"/>
                <a:gd name="T60" fmla="*/ 12 w 3347"/>
                <a:gd name="T61" fmla="*/ 913 h 3498"/>
                <a:gd name="T62" fmla="*/ 14 w 3347"/>
                <a:gd name="T63" fmla="*/ 910 h 3498"/>
                <a:gd name="T64" fmla="*/ 708 w 3347"/>
                <a:gd name="T65" fmla="*/ 27 h 3498"/>
                <a:gd name="T66" fmla="*/ 732 w 3347"/>
                <a:gd name="T67" fmla="*/ 7 h 3498"/>
                <a:gd name="T68" fmla="*/ 763 w 3347"/>
                <a:gd name="T69" fmla="*/ 0 h 3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47" h="3498">
                  <a:moveTo>
                    <a:pt x="140" y="1021"/>
                  </a:moveTo>
                  <a:lnTo>
                    <a:pt x="140" y="3357"/>
                  </a:lnTo>
                  <a:lnTo>
                    <a:pt x="3207" y="3357"/>
                  </a:lnTo>
                  <a:lnTo>
                    <a:pt x="3207" y="1021"/>
                  </a:lnTo>
                  <a:lnTo>
                    <a:pt x="140" y="1021"/>
                  </a:lnTo>
                  <a:close/>
                  <a:moveTo>
                    <a:pt x="1743" y="140"/>
                  </a:moveTo>
                  <a:lnTo>
                    <a:pt x="1743" y="881"/>
                  </a:lnTo>
                  <a:lnTo>
                    <a:pt x="3131" y="881"/>
                  </a:lnTo>
                  <a:lnTo>
                    <a:pt x="2550" y="140"/>
                  </a:lnTo>
                  <a:lnTo>
                    <a:pt x="1743" y="140"/>
                  </a:lnTo>
                  <a:close/>
                  <a:moveTo>
                    <a:pt x="798" y="140"/>
                  </a:moveTo>
                  <a:lnTo>
                    <a:pt x="215" y="881"/>
                  </a:lnTo>
                  <a:lnTo>
                    <a:pt x="1603" y="881"/>
                  </a:lnTo>
                  <a:lnTo>
                    <a:pt x="1603" y="140"/>
                  </a:lnTo>
                  <a:lnTo>
                    <a:pt x="798" y="140"/>
                  </a:lnTo>
                  <a:close/>
                  <a:moveTo>
                    <a:pt x="763" y="0"/>
                  </a:moveTo>
                  <a:lnTo>
                    <a:pt x="2584" y="0"/>
                  </a:lnTo>
                  <a:lnTo>
                    <a:pt x="2600" y="1"/>
                  </a:lnTo>
                  <a:lnTo>
                    <a:pt x="2615" y="7"/>
                  </a:lnTo>
                  <a:lnTo>
                    <a:pt x="2627" y="15"/>
                  </a:lnTo>
                  <a:lnTo>
                    <a:pt x="2639" y="27"/>
                  </a:lnTo>
                  <a:lnTo>
                    <a:pt x="3332" y="909"/>
                  </a:lnTo>
                  <a:lnTo>
                    <a:pt x="3333" y="910"/>
                  </a:lnTo>
                  <a:lnTo>
                    <a:pt x="3333" y="911"/>
                  </a:lnTo>
                  <a:lnTo>
                    <a:pt x="3335" y="913"/>
                  </a:lnTo>
                  <a:lnTo>
                    <a:pt x="3336" y="915"/>
                  </a:lnTo>
                  <a:lnTo>
                    <a:pt x="3338" y="918"/>
                  </a:lnTo>
                  <a:lnTo>
                    <a:pt x="3339" y="921"/>
                  </a:lnTo>
                  <a:lnTo>
                    <a:pt x="3340" y="923"/>
                  </a:lnTo>
                  <a:lnTo>
                    <a:pt x="3341" y="927"/>
                  </a:lnTo>
                  <a:lnTo>
                    <a:pt x="3343" y="930"/>
                  </a:lnTo>
                  <a:lnTo>
                    <a:pt x="3344" y="934"/>
                  </a:lnTo>
                  <a:lnTo>
                    <a:pt x="3345" y="936"/>
                  </a:lnTo>
                  <a:lnTo>
                    <a:pt x="3346" y="938"/>
                  </a:lnTo>
                  <a:lnTo>
                    <a:pt x="3347" y="945"/>
                  </a:lnTo>
                  <a:lnTo>
                    <a:pt x="3347" y="951"/>
                  </a:lnTo>
                  <a:lnTo>
                    <a:pt x="3347" y="3427"/>
                  </a:lnTo>
                  <a:lnTo>
                    <a:pt x="3345" y="3446"/>
                  </a:lnTo>
                  <a:lnTo>
                    <a:pt x="3337" y="3463"/>
                  </a:lnTo>
                  <a:lnTo>
                    <a:pt x="3327" y="3477"/>
                  </a:lnTo>
                  <a:lnTo>
                    <a:pt x="3312" y="3489"/>
                  </a:lnTo>
                  <a:lnTo>
                    <a:pt x="3295" y="3495"/>
                  </a:lnTo>
                  <a:lnTo>
                    <a:pt x="3277" y="3498"/>
                  </a:lnTo>
                  <a:lnTo>
                    <a:pt x="70" y="3498"/>
                  </a:lnTo>
                  <a:lnTo>
                    <a:pt x="52" y="3495"/>
                  </a:lnTo>
                  <a:lnTo>
                    <a:pt x="35" y="3489"/>
                  </a:lnTo>
                  <a:lnTo>
                    <a:pt x="21" y="3477"/>
                  </a:lnTo>
                  <a:lnTo>
                    <a:pt x="9" y="3463"/>
                  </a:lnTo>
                  <a:lnTo>
                    <a:pt x="2" y="3446"/>
                  </a:lnTo>
                  <a:lnTo>
                    <a:pt x="0" y="3427"/>
                  </a:lnTo>
                  <a:lnTo>
                    <a:pt x="0" y="951"/>
                  </a:lnTo>
                  <a:lnTo>
                    <a:pt x="0" y="945"/>
                  </a:lnTo>
                  <a:lnTo>
                    <a:pt x="1" y="938"/>
                  </a:lnTo>
                  <a:lnTo>
                    <a:pt x="2" y="936"/>
                  </a:lnTo>
                  <a:lnTo>
                    <a:pt x="3" y="934"/>
                  </a:lnTo>
                  <a:lnTo>
                    <a:pt x="4" y="930"/>
                  </a:lnTo>
                  <a:lnTo>
                    <a:pt x="5" y="927"/>
                  </a:lnTo>
                  <a:lnTo>
                    <a:pt x="6" y="923"/>
                  </a:lnTo>
                  <a:lnTo>
                    <a:pt x="7" y="921"/>
                  </a:lnTo>
                  <a:lnTo>
                    <a:pt x="8" y="918"/>
                  </a:lnTo>
                  <a:lnTo>
                    <a:pt x="11" y="915"/>
                  </a:lnTo>
                  <a:lnTo>
                    <a:pt x="12" y="913"/>
                  </a:lnTo>
                  <a:lnTo>
                    <a:pt x="14" y="911"/>
                  </a:lnTo>
                  <a:lnTo>
                    <a:pt x="14" y="910"/>
                  </a:lnTo>
                  <a:lnTo>
                    <a:pt x="15" y="909"/>
                  </a:lnTo>
                  <a:lnTo>
                    <a:pt x="708" y="27"/>
                  </a:lnTo>
                  <a:lnTo>
                    <a:pt x="719" y="15"/>
                  </a:lnTo>
                  <a:lnTo>
                    <a:pt x="732" y="7"/>
                  </a:lnTo>
                  <a:lnTo>
                    <a:pt x="747" y="1"/>
                  </a:lnTo>
                  <a:lnTo>
                    <a:pt x="7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362"/>
            <p:cNvSpPr>
              <a:spLocks/>
            </p:cNvSpPr>
            <p:nvPr/>
          </p:nvSpPr>
          <p:spPr bwMode="auto">
            <a:xfrm>
              <a:off x="4519613" y="4498975"/>
              <a:ext cx="355600" cy="22225"/>
            </a:xfrm>
            <a:custGeom>
              <a:avLst/>
              <a:gdLst>
                <a:gd name="T0" fmla="*/ 70 w 2238"/>
                <a:gd name="T1" fmla="*/ 0 h 140"/>
                <a:gd name="T2" fmla="*/ 2168 w 2238"/>
                <a:gd name="T3" fmla="*/ 0 h 140"/>
                <a:gd name="T4" fmla="*/ 2186 w 2238"/>
                <a:gd name="T5" fmla="*/ 2 h 140"/>
                <a:gd name="T6" fmla="*/ 2203 w 2238"/>
                <a:gd name="T7" fmla="*/ 9 h 140"/>
                <a:gd name="T8" fmla="*/ 2218 w 2238"/>
                <a:gd name="T9" fmla="*/ 20 h 140"/>
                <a:gd name="T10" fmla="*/ 2228 w 2238"/>
                <a:gd name="T11" fmla="*/ 34 h 140"/>
                <a:gd name="T12" fmla="*/ 2236 w 2238"/>
                <a:gd name="T13" fmla="*/ 51 h 140"/>
                <a:gd name="T14" fmla="*/ 2238 w 2238"/>
                <a:gd name="T15" fmla="*/ 70 h 140"/>
                <a:gd name="T16" fmla="*/ 2236 w 2238"/>
                <a:gd name="T17" fmla="*/ 88 h 140"/>
                <a:gd name="T18" fmla="*/ 2228 w 2238"/>
                <a:gd name="T19" fmla="*/ 105 h 140"/>
                <a:gd name="T20" fmla="*/ 2218 w 2238"/>
                <a:gd name="T21" fmla="*/ 120 h 140"/>
                <a:gd name="T22" fmla="*/ 2203 w 2238"/>
                <a:gd name="T23" fmla="*/ 130 h 140"/>
                <a:gd name="T24" fmla="*/ 2186 w 2238"/>
                <a:gd name="T25" fmla="*/ 138 h 140"/>
                <a:gd name="T26" fmla="*/ 2168 w 2238"/>
                <a:gd name="T27" fmla="*/ 140 h 140"/>
                <a:gd name="T28" fmla="*/ 70 w 2238"/>
                <a:gd name="T29" fmla="*/ 140 h 140"/>
                <a:gd name="T30" fmla="*/ 51 w 2238"/>
                <a:gd name="T31" fmla="*/ 138 h 140"/>
                <a:gd name="T32" fmla="*/ 34 w 2238"/>
                <a:gd name="T33" fmla="*/ 130 h 140"/>
                <a:gd name="T34" fmla="*/ 20 w 2238"/>
                <a:gd name="T35" fmla="*/ 120 h 140"/>
                <a:gd name="T36" fmla="*/ 9 w 2238"/>
                <a:gd name="T37" fmla="*/ 105 h 140"/>
                <a:gd name="T38" fmla="*/ 2 w 2238"/>
                <a:gd name="T39" fmla="*/ 88 h 140"/>
                <a:gd name="T40" fmla="*/ 0 w 2238"/>
                <a:gd name="T41" fmla="*/ 70 h 140"/>
                <a:gd name="T42" fmla="*/ 2 w 2238"/>
                <a:gd name="T43" fmla="*/ 51 h 140"/>
                <a:gd name="T44" fmla="*/ 9 w 2238"/>
                <a:gd name="T45" fmla="*/ 34 h 140"/>
                <a:gd name="T46" fmla="*/ 20 w 2238"/>
                <a:gd name="T47" fmla="*/ 20 h 140"/>
                <a:gd name="T48" fmla="*/ 34 w 2238"/>
                <a:gd name="T49" fmla="*/ 9 h 140"/>
                <a:gd name="T50" fmla="*/ 51 w 2238"/>
                <a:gd name="T51" fmla="*/ 2 h 140"/>
                <a:gd name="T52" fmla="*/ 70 w 2238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38" h="140">
                  <a:moveTo>
                    <a:pt x="70" y="0"/>
                  </a:moveTo>
                  <a:lnTo>
                    <a:pt x="2168" y="0"/>
                  </a:lnTo>
                  <a:lnTo>
                    <a:pt x="2186" y="2"/>
                  </a:lnTo>
                  <a:lnTo>
                    <a:pt x="2203" y="9"/>
                  </a:lnTo>
                  <a:lnTo>
                    <a:pt x="2218" y="20"/>
                  </a:lnTo>
                  <a:lnTo>
                    <a:pt x="2228" y="34"/>
                  </a:lnTo>
                  <a:lnTo>
                    <a:pt x="2236" y="51"/>
                  </a:lnTo>
                  <a:lnTo>
                    <a:pt x="2238" y="70"/>
                  </a:lnTo>
                  <a:lnTo>
                    <a:pt x="2236" y="88"/>
                  </a:lnTo>
                  <a:lnTo>
                    <a:pt x="2228" y="105"/>
                  </a:lnTo>
                  <a:lnTo>
                    <a:pt x="2218" y="120"/>
                  </a:lnTo>
                  <a:lnTo>
                    <a:pt x="2203" y="130"/>
                  </a:lnTo>
                  <a:lnTo>
                    <a:pt x="2186" y="138"/>
                  </a:lnTo>
                  <a:lnTo>
                    <a:pt x="2168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363"/>
            <p:cNvSpPr>
              <a:spLocks/>
            </p:cNvSpPr>
            <p:nvPr/>
          </p:nvSpPr>
          <p:spPr bwMode="auto">
            <a:xfrm>
              <a:off x="4583113" y="4575175"/>
              <a:ext cx="228600" cy="22225"/>
            </a:xfrm>
            <a:custGeom>
              <a:avLst/>
              <a:gdLst>
                <a:gd name="T0" fmla="*/ 70 w 1441"/>
                <a:gd name="T1" fmla="*/ 0 h 141"/>
                <a:gd name="T2" fmla="*/ 1371 w 1441"/>
                <a:gd name="T3" fmla="*/ 0 h 141"/>
                <a:gd name="T4" fmla="*/ 1390 w 1441"/>
                <a:gd name="T5" fmla="*/ 3 h 141"/>
                <a:gd name="T6" fmla="*/ 1407 w 1441"/>
                <a:gd name="T7" fmla="*/ 10 h 141"/>
                <a:gd name="T8" fmla="*/ 1421 w 1441"/>
                <a:gd name="T9" fmla="*/ 21 h 141"/>
                <a:gd name="T10" fmla="*/ 1431 w 1441"/>
                <a:gd name="T11" fmla="*/ 34 h 141"/>
                <a:gd name="T12" fmla="*/ 1439 w 1441"/>
                <a:gd name="T13" fmla="*/ 51 h 141"/>
                <a:gd name="T14" fmla="*/ 1441 w 1441"/>
                <a:gd name="T15" fmla="*/ 71 h 141"/>
                <a:gd name="T16" fmla="*/ 1439 w 1441"/>
                <a:gd name="T17" fmla="*/ 90 h 141"/>
                <a:gd name="T18" fmla="*/ 1431 w 1441"/>
                <a:gd name="T19" fmla="*/ 106 h 141"/>
                <a:gd name="T20" fmla="*/ 1421 w 1441"/>
                <a:gd name="T21" fmla="*/ 121 h 141"/>
                <a:gd name="T22" fmla="*/ 1407 w 1441"/>
                <a:gd name="T23" fmla="*/ 131 h 141"/>
                <a:gd name="T24" fmla="*/ 1390 w 1441"/>
                <a:gd name="T25" fmla="*/ 139 h 141"/>
                <a:gd name="T26" fmla="*/ 1371 w 1441"/>
                <a:gd name="T27" fmla="*/ 141 h 141"/>
                <a:gd name="T28" fmla="*/ 70 w 1441"/>
                <a:gd name="T29" fmla="*/ 141 h 141"/>
                <a:gd name="T30" fmla="*/ 52 w 1441"/>
                <a:gd name="T31" fmla="*/ 139 h 141"/>
                <a:gd name="T32" fmla="*/ 35 w 1441"/>
                <a:gd name="T33" fmla="*/ 131 h 141"/>
                <a:gd name="T34" fmla="*/ 21 w 1441"/>
                <a:gd name="T35" fmla="*/ 121 h 141"/>
                <a:gd name="T36" fmla="*/ 9 w 1441"/>
                <a:gd name="T37" fmla="*/ 106 h 141"/>
                <a:gd name="T38" fmla="*/ 3 w 1441"/>
                <a:gd name="T39" fmla="*/ 90 h 141"/>
                <a:gd name="T40" fmla="*/ 0 w 1441"/>
                <a:gd name="T41" fmla="*/ 71 h 141"/>
                <a:gd name="T42" fmla="*/ 3 w 1441"/>
                <a:gd name="T43" fmla="*/ 51 h 141"/>
                <a:gd name="T44" fmla="*/ 9 w 1441"/>
                <a:gd name="T45" fmla="*/ 34 h 141"/>
                <a:gd name="T46" fmla="*/ 21 w 1441"/>
                <a:gd name="T47" fmla="*/ 21 h 141"/>
                <a:gd name="T48" fmla="*/ 35 w 1441"/>
                <a:gd name="T49" fmla="*/ 10 h 141"/>
                <a:gd name="T50" fmla="*/ 52 w 1441"/>
                <a:gd name="T51" fmla="*/ 3 h 141"/>
                <a:gd name="T52" fmla="*/ 70 w 1441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41" h="141">
                  <a:moveTo>
                    <a:pt x="70" y="0"/>
                  </a:moveTo>
                  <a:lnTo>
                    <a:pt x="1371" y="0"/>
                  </a:lnTo>
                  <a:lnTo>
                    <a:pt x="1390" y="3"/>
                  </a:lnTo>
                  <a:lnTo>
                    <a:pt x="1407" y="10"/>
                  </a:lnTo>
                  <a:lnTo>
                    <a:pt x="1421" y="21"/>
                  </a:lnTo>
                  <a:lnTo>
                    <a:pt x="1431" y="34"/>
                  </a:lnTo>
                  <a:lnTo>
                    <a:pt x="1439" y="51"/>
                  </a:lnTo>
                  <a:lnTo>
                    <a:pt x="1441" y="71"/>
                  </a:lnTo>
                  <a:lnTo>
                    <a:pt x="1439" y="90"/>
                  </a:lnTo>
                  <a:lnTo>
                    <a:pt x="1431" y="106"/>
                  </a:lnTo>
                  <a:lnTo>
                    <a:pt x="1421" y="121"/>
                  </a:lnTo>
                  <a:lnTo>
                    <a:pt x="1407" y="131"/>
                  </a:lnTo>
                  <a:lnTo>
                    <a:pt x="1390" y="139"/>
                  </a:lnTo>
                  <a:lnTo>
                    <a:pt x="1371" y="141"/>
                  </a:lnTo>
                  <a:lnTo>
                    <a:pt x="70" y="141"/>
                  </a:lnTo>
                  <a:lnTo>
                    <a:pt x="52" y="139"/>
                  </a:lnTo>
                  <a:lnTo>
                    <a:pt x="35" y="131"/>
                  </a:lnTo>
                  <a:lnTo>
                    <a:pt x="21" y="121"/>
                  </a:lnTo>
                  <a:lnTo>
                    <a:pt x="9" y="106"/>
                  </a:lnTo>
                  <a:lnTo>
                    <a:pt x="3" y="90"/>
                  </a:lnTo>
                  <a:lnTo>
                    <a:pt x="0" y="71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364"/>
            <p:cNvSpPr>
              <a:spLocks/>
            </p:cNvSpPr>
            <p:nvPr/>
          </p:nvSpPr>
          <p:spPr bwMode="auto">
            <a:xfrm>
              <a:off x="4583113" y="4652963"/>
              <a:ext cx="228600" cy="22225"/>
            </a:xfrm>
            <a:custGeom>
              <a:avLst/>
              <a:gdLst>
                <a:gd name="T0" fmla="*/ 70 w 1441"/>
                <a:gd name="T1" fmla="*/ 0 h 141"/>
                <a:gd name="T2" fmla="*/ 1371 w 1441"/>
                <a:gd name="T3" fmla="*/ 0 h 141"/>
                <a:gd name="T4" fmla="*/ 1390 w 1441"/>
                <a:gd name="T5" fmla="*/ 2 h 141"/>
                <a:gd name="T6" fmla="*/ 1407 w 1441"/>
                <a:gd name="T7" fmla="*/ 10 h 141"/>
                <a:gd name="T8" fmla="*/ 1421 w 1441"/>
                <a:gd name="T9" fmla="*/ 20 h 141"/>
                <a:gd name="T10" fmla="*/ 1431 w 1441"/>
                <a:gd name="T11" fmla="*/ 35 h 141"/>
                <a:gd name="T12" fmla="*/ 1439 w 1441"/>
                <a:gd name="T13" fmla="*/ 52 h 141"/>
                <a:gd name="T14" fmla="*/ 1441 w 1441"/>
                <a:gd name="T15" fmla="*/ 70 h 141"/>
                <a:gd name="T16" fmla="*/ 1439 w 1441"/>
                <a:gd name="T17" fmla="*/ 90 h 141"/>
                <a:gd name="T18" fmla="*/ 1431 w 1441"/>
                <a:gd name="T19" fmla="*/ 107 h 141"/>
                <a:gd name="T20" fmla="*/ 1421 w 1441"/>
                <a:gd name="T21" fmla="*/ 120 h 141"/>
                <a:gd name="T22" fmla="*/ 1407 w 1441"/>
                <a:gd name="T23" fmla="*/ 131 h 141"/>
                <a:gd name="T24" fmla="*/ 1390 w 1441"/>
                <a:gd name="T25" fmla="*/ 139 h 141"/>
                <a:gd name="T26" fmla="*/ 1371 w 1441"/>
                <a:gd name="T27" fmla="*/ 141 h 141"/>
                <a:gd name="T28" fmla="*/ 70 w 1441"/>
                <a:gd name="T29" fmla="*/ 141 h 141"/>
                <a:gd name="T30" fmla="*/ 52 w 1441"/>
                <a:gd name="T31" fmla="*/ 139 h 141"/>
                <a:gd name="T32" fmla="*/ 35 w 1441"/>
                <a:gd name="T33" fmla="*/ 131 h 141"/>
                <a:gd name="T34" fmla="*/ 21 w 1441"/>
                <a:gd name="T35" fmla="*/ 120 h 141"/>
                <a:gd name="T36" fmla="*/ 9 w 1441"/>
                <a:gd name="T37" fmla="*/ 107 h 141"/>
                <a:gd name="T38" fmla="*/ 3 w 1441"/>
                <a:gd name="T39" fmla="*/ 90 h 141"/>
                <a:gd name="T40" fmla="*/ 0 w 1441"/>
                <a:gd name="T41" fmla="*/ 70 h 141"/>
                <a:gd name="T42" fmla="*/ 3 w 1441"/>
                <a:gd name="T43" fmla="*/ 51 h 141"/>
                <a:gd name="T44" fmla="*/ 9 w 1441"/>
                <a:gd name="T45" fmla="*/ 35 h 141"/>
                <a:gd name="T46" fmla="*/ 21 w 1441"/>
                <a:gd name="T47" fmla="*/ 20 h 141"/>
                <a:gd name="T48" fmla="*/ 35 w 1441"/>
                <a:gd name="T49" fmla="*/ 10 h 141"/>
                <a:gd name="T50" fmla="*/ 52 w 1441"/>
                <a:gd name="T51" fmla="*/ 2 h 141"/>
                <a:gd name="T52" fmla="*/ 70 w 1441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41" h="141">
                  <a:moveTo>
                    <a:pt x="70" y="0"/>
                  </a:moveTo>
                  <a:lnTo>
                    <a:pt x="1371" y="0"/>
                  </a:lnTo>
                  <a:lnTo>
                    <a:pt x="1390" y="2"/>
                  </a:lnTo>
                  <a:lnTo>
                    <a:pt x="1407" y="10"/>
                  </a:lnTo>
                  <a:lnTo>
                    <a:pt x="1421" y="20"/>
                  </a:lnTo>
                  <a:lnTo>
                    <a:pt x="1431" y="35"/>
                  </a:lnTo>
                  <a:lnTo>
                    <a:pt x="1439" y="52"/>
                  </a:lnTo>
                  <a:lnTo>
                    <a:pt x="1441" y="70"/>
                  </a:lnTo>
                  <a:lnTo>
                    <a:pt x="1439" y="90"/>
                  </a:lnTo>
                  <a:lnTo>
                    <a:pt x="1431" y="107"/>
                  </a:lnTo>
                  <a:lnTo>
                    <a:pt x="1421" y="120"/>
                  </a:lnTo>
                  <a:lnTo>
                    <a:pt x="1407" y="131"/>
                  </a:lnTo>
                  <a:lnTo>
                    <a:pt x="1390" y="139"/>
                  </a:lnTo>
                  <a:lnTo>
                    <a:pt x="1371" y="141"/>
                  </a:lnTo>
                  <a:lnTo>
                    <a:pt x="70" y="141"/>
                  </a:lnTo>
                  <a:lnTo>
                    <a:pt x="52" y="139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9" y="107"/>
                  </a:lnTo>
                  <a:lnTo>
                    <a:pt x="3" y="9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48" name="Group 975"/>
          <p:cNvGrpSpPr/>
          <p:nvPr/>
        </p:nvGrpSpPr>
        <p:grpSpPr>
          <a:xfrm>
            <a:off x="6522323" y="3146841"/>
            <a:ext cx="550863" cy="503238"/>
            <a:chOff x="3476625" y="4259263"/>
            <a:chExt cx="550863" cy="503238"/>
          </a:xfrm>
          <a:solidFill>
            <a:srgbClr val="000000"/>
          </a:solidFill>
        </p:grpSpPr>
        <p:sp>
          <p:nvSpPr>
            <p:cNvPr id="849" name="Freeform 369"/>
            <p:cNvSpPr>
              <a:spLocks/>
            </p:cNvSpPr>
            <p:nvPr/>
          </p:nvSpPr>
          <p:spPr bwMode="auto">
            <a:xfrm>
              <a:off x="3476625" y="4259263"/>
              <a:ext cx="550863" cy="503238"/>
            </a:xfrm>
            <a:custGeom>
              <a:avLst/>
              <a:gdLst>
                <a:gd name="T0" fmla="*/ 2189 w 3473"/>
                <a:gd name="T1" fmla="*/ 30 h 3176"/>
                <a:gd name="T2" fmla="*/ 2568 w 3473"/>
                <a:gd name="T3" fmla="*/ 156 h 3176"/>
                <a:gd name="T4" fmla="*/ 2898 w 3473"/>
                <a:gd name="T5" fmla="*/ 367 h 3176"/>
                <a:gd name="T6" fmla="*/ 3166 w 3473"/>
                <a:gd name="T7" fmla="*/ 651 h 3176"/>
                <a:gd name="T8" fmla="*/ 3357 w 3473"/>
                <a:gd name="T9" fmla="*/ 994 h 3176"/>
                <a:gd name="T10" fmla="*/ 3459 w 3473"/>
                <a:gd name="T11" fmla="*/ 1381 h 3176"/>
                <a:gd name="T12" fmla="*/ 3459 w 3473"/>
                <a:gd name="T13" fmla="*/ 1795 h 3176"/>
                <a:gd name="T14" fmla="*/ 3357 w 3473"/>
                <a:gd name="T15" fmla="*/ 2182 h 3176"/>
                <a:gd name="T16" fmla="*/ 3166 w 3473"/>
                <a:gd name="T17" fmla="*/ 2525 h 3176"/>
                <a:gd name="T18" fmla="*/ 2898 w 3473"/>
                <a:gd name="T19" fmla="*/ 2808 h 3176"/>
                <a:gd name="T20" fmla="*/ 2568 w 3473"/>
                <a:gd name="T21" fmla="*/ 3020 h 3176"/>
                <a:gd name="T22" fmla="*/ 2189 w 3473"/>
                <a:gd name="T23" fmla="*/ 3146 h 3176"/>
                <a:gd name="T24" fmla="*/ 1777 w 3473"/>
                <a:gd name="T25" fmla="*/ 3172 h 3176"/>
                <a:gd name="T26" fmla="*/ 1379 w 3473"/>
                <a:gd name="T27" fmla="*/ 3094 h 3176"/>
                <a:gd name="T28" fmla="*/ 1023 w 3473"/>
                <a:gd name="T29" fmla="*/ 2924 h 3176"/>
                <a:gd name="T30" fmla="*/ 723 w 3473"/>
                <a:gd name="T31" fmla="*/ 2675 h 3176"/>
                <a:gd name="T32" fmla="*/ 491 w 3473"/>
                <a:gd name="T33" fmla="*/ 2360 h 3176"/>
                <a:gd name="T34" fmla="*/ 343 w 3473"/>
                <a:gd name="T35" fmla="*/ 1994 h 3176"/>
                <a:gd name="T36" fmla="*/ 291 w 3473"/>
                <a:gd name="T37" fmla="*/ 1587 h 3176"/>
                <a:gd name="T38" fmla="*/ 88 w 3473"/>
                <a:gd name="T39" fmla="*/ 1719 h 3176"/>
                <a:gd name="T40" fmla="*/ 21 w 3473"/>
                <a:gd name="T41" fmla="*/ 1701 h 3176"/>
                <a:gd name="T42" fmla="*/ 0 w 3473"/>
                <a:gd name="T43" fmla="*/ 1652 h 3176"/>
                <a:gd name="T44" fmla="*/ 311 w 3473"/>
                <a:gd name="T45" fmla="*/ 1313 h 3176"/>
                <a:gd name="T46" fmla="*/ 379 w 3473"/>
                <a:gd name="T47" fmla="*/ 1294 h 3176"/>
                <a:gd name="T48" fmla="*/ 712 w 3473"/>
                <a:gd name="T49" fmla="*/ 1617 h 3176"/>
                <a:gd name="T50" fmla="*/ 712 w 3473"/>
                <a:gd name="T51" fmla="*/ 1686 h 3176"/>
                <a:gd name="T52" fmla="*/ 652 w 3473"/>
                <a:gd name="T53" fmla="*/ 1721 h 3176"/>
                <a:gd name="T54" fmla="*/ 431 w 3473"/>
                <a:gd name="T55" fmla="*/ 1531 h 3176"/>
                <a:gd name="T56" fmla="*/ 461 w 3473"/>
                <a:gd name="T57" fmla="*/ 1879 h 3176"/>
                <a:gd name="T58" fmla="*/ 584 w 3473"/>
                <a:gd name="T59" fmla="*/ 2236 h 3176"/>
                <a:gd name="T60" fmla="*/ 793 w 3473"/>
                <a:gd name="T61" fmla="*/ 2544 h 3176"/>
                <a:gd name="T62" fmla="*/ 1071 w 3473"/>
                <a:gd name="T63" fmla="*/ 2788 h 3176"/>
                <a:gd name="T64" fmla="*/ 1406 w 3473"/>
                <a:gd name="T65" fmla="*/ 2956 h 3176"/>
                <a:gd name="T66" fmla="*/ 1782 w 3473"/>
                <a:gd name="T67" fmla="*/ 3032 h 3176"/>
                <a:gd name="T68" fmla="*/ 2173 w 3473"/>
                <a:gd name="T69" fmla="*/ 3006 h 3176"/>
                <a:gd name="T70" fmla="*/ 2531 w 3473"/>
                <a:gd name="T71" fmla="*/ 2883 h 3176"/>
                <a:gd name="T72" fmla="*/ 2839 w 3473"/>
                <a:gd name="T73" fmla="*/ 2675 h 3176"/>
                <a:gd name="T74" fmla="*/ 3085 w 3473"/>
                <a:gd name="T75" fmla="*/ 2397 h 3176"/>
                <a:gd name="T76" fmla="*/ 3252 w 3473"/>
                <a:gd name="T77" fmla="*/ 2063 h 3176"/>
                <a:gd name="T78" fmla="*/ 3329 w 3473"/>
                <a:gd name="T79" fmla="*/ 1687 h 3176"/>
                <a:gd name="T80" fmla="*/ 3303 w 3473"/>
                <a:gd name="T81" fmla="*/ 1297 h 3176"/>
                <a:gd name="T82" fmla="*/ 3178 w 3473"/>
                <a:gd name="T83" fmla="*/ 940 h 3176"/>
                <a:gd name="T84" fmla="*/ 2971 w 3473"/>
                <a:gd name="T85" fmla="*/ 632 h 3176"/>
                <a:gd name="T86" fmla="*/ 2692 w 3473"/>
                <a:gd name="T87" fmla="*/ 388 h 3176"/>
                <a:gd name="T88" fmla="*/ 2358 w 3473"/>
                <a:gd name="T89" fmla="*/ 220 h 3176"/>
                <a:gd name="T90" fmla="*/ 1980 w 3473"/>
                <a:gd name="T91" fmla="*/ 143 h 3176"/>
                <a:gd name="T92" fmla="*/ 1613 w 3473"/>
                <a:gd name="T93" fmla="*/ 164 h 3176"/>
                <a:gd name="T94" fmla="*/ 1277 w 3473"/>
                <a:gd name="T95" fmla="*/ 271 h 3176"/>
                <a:gd name="T96" fmla="*/ 977 w 3473"/>
                <a:gd name="T97" fmla="*/ 456 h 3176"/>
                <a:gd name="T98" fmla="*/ 812 w 3473"/>
                <a:gd name="T99" fmla="*/ 596 h 3176"/>
                <a:gd name="T100" fmla="*/ 745 w 3473"/>
                <a:gd name="T101" fmla="*/ 578 h 3176"/>
                <a:gd name="T102" fmla="*/ 724 w 3473"/>
                <a:gd name="T103" fmla="*/ 512 h 3176"/>
                <a:gd name="T104" fmla="*/ 878 w 3473"/>
                <a:gd name="T105" fmla="*/ 356 h 3176"/>
                <a:gd name="T106" fmla="*/ 1181 w 3473"/>
                <a:gd name="T107" fmla="*/ 161 h 3176"/>
                <a:gd name="T108" fmla="*/ 1520 w 3473"/>
                <a:gd name="T109" fmla="*/ 41 h 3176"/>
                <a:gd name="T110" fmla="*/ 1881 w 3473"/>
                <a:gd name="T111" fmla="*/ 0 h 3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73" h="3176">
                  <a:moveTo>
                    <a:pt x="1881" y="0"/>
                  </a:moveTo>
                  <a:lnTo>
                    <a:pt x="1986" y="3"/>
                  </a:lnTo>
                  <a:lnTo>
                    <a:pt x="2089" y="13"/>
                  </a:lnTo>
                  <a:lnTo>
                    <a:pt x="2189" y="30"/>
                  </a:lnTo>
                  <a:lnTo>
                    <a:pt x="2288" y="53"/>
                  </a:lnTo>
                  <a:lnTo>
                    <a:pt x="2384" y="81"/>
                  </a:lnTo>
                  <a:lnTo>
                    <a:pt x="2477" y="116"/>
                  </a:lnTo>
                  <a:lnTo>
                    <a:pt x="2568" y="156"/>
                  </a:lnTo>
                  <a:lnTo>
                    <a:pt x="2655" y="201"/>
                  </a:lnTo>
                  <a:lnTo>
                    <a:pt x="2740" y="252"/>
                  </a:lnTo>
                  <a:lnTo>
                    <a:pt x="2821" y="307"/>
                  </a:lnTo>
                  <a:lnTo>
                    <a:pt x="2898" y="367"/>
                  </a:lnTo>
                  <a:lnTo>
                    <a:pt x="2971" y="432"/>
                  </a:lnTo>
                  <a:lnTo>
                    <a:pt x="3040" y="501"/>
                  </a:lnTo>
                  <a:lnTo>
                    <a:pt x="3105" y="574"/>
                  </a:lnTo>
                  <a:lnTo>
                    <a:pt x="3166" y="651"/>
                  </a:lnTo>
                  <a:lnTo>
                    <a:pt x="3221" y="732"/>
                  </a:lnTo>
                  <a:lnTo>
                    <a:pt x="3271" y="816"/>
                  </a:lnTo>
                  <a:lnTo>
                    <a:pt x="3317" y="903"/>
                  </a:lnTo>
                  <a:lnTo>
                    <a:pt x="3357" y="994"/>
                  </a:lnTo>
                  <a:lnTo>
                    <a:pt x="3391" y="1086"/>
                  </a:lnTo>
                  <a:lnTo>
                    <a:pt x="3420" y="1182"/>
                  </a:lnTo>
                  <a:lnTo>
                    <a:pt x="3443" y="1281"/>
                  </a:lnTo>
                  <a:lnTo>
                    <a:pt x="3459" y="1381"/>
                  </a:lnTo>
                  <a:lnTo>
                    <a:pt x="3469" y="1483"/>
                  </a:lnTo>
                  <a:lnTo>
                    <a:pt x="3473" y="1587"/>
                  </a:lnTo>
                  <a:lnTo>
                    <a:pt x="3469" y="1693"/>
                  </a:lnTo>
                  <a:lnTo>
                    <a:pt x="3459" y="1795"/>
                  </a:lnTo>
                  <a:lnTo>
                    <a:pt x="3443" y="1895"/>
                  </a:lnTo>
                  <a:lnTo>
                    <a:pt x="3420" y="1994"/>
                  </a:lnTo>
                  <a:lnTo>
                    <a:pt x="3391" y="2089"/>
                  </a:lnTo>
                  <a:lnTo>
                    <a:pt x="3357" y="2182"/>
                  </a:lnTo>
                  <a:lnTo>
                    <a:pt x="3317" y="2273"/>
                  </a:lnTo>
                  <a:lnTo>
                    <a:pt x="3271" y="2360"/>
                  </a:lnTo>
                  <a:lnTo>
                    <a:pt x="3221" y="2444"/>
                  </a:lnTo>
                  <a:lnTo>
                    <a:pt x="3166" y="2525"/>
                  </a:lnTo>
                  <a:lnTo>
                    <a:pt x="3106" y="2602"/>
                  </a:lnTo>
                  <a:lnTo>
                    <a:pt x="3040" y="2675"/>
                  </a:lnTo>
                  <a:lnTo>
                    <a:pt x="2972" y="2744"/>
                  </a:lnTo>
                  <a:lnTo>
                    <a:pt x="2898" y="2808"/>
                  </a:lnTo>
                  <a:lnTo>
                    <a:pt x="2821" y="2869"/>
                  </a:lnTo>
                  <a:lnTo>
                    <a:pt x="2740" y="2924"/>
                  </a:lnTo>
                  <a:lnTo>
                    <a:pt x="2655" y="2975"/>
                  </a:lnTo>
                  <a:lnTo>
                    <a:pt x="2568" y="3020"/>
                  </a:lnTo>
                  <a:lnTo>
                    <a:pt x="2477" y="3060"/>
                  </a:lnTo>
                  <a:lnTo>
                    <a:pt x="2384" y="3094"/>
                  </a:lnTo>
                  <a:lnTo>
                    <a:pt x="2288" y="3123"/>
                  </a:lnTo>
                  <a:lnTo>
                    <a:pt x="2189" y="3146"/>
                  </a:lnTo>
                  <a:lnTo>
                    <a:pt x="2089" y="3163"/>
                  </a:lnTo>
                  <a:lnTo>
                    <a:pt x="1986" y="3172"/>
                  </a:lnTo>
                  <a:lnTo>
                    <a:pt x="1881" y="3176"/>
                  </a:lnTo>
                  <a:lnTo>
                    <a:pt x="1777" y="3172"/>
                  </a:lnTo>
                  <a:lnTo>
                    <a:pt x="1675" y="3163"/>
                  </a:lnTo>
                  <a:lnTo>
                    <a:pt x="1573" y="3146"/>
                  </a:lnTo>
                  <a:lnTo>
                    <a:pt x="1475" y="3123"/>
                  </a:lnTo>
                  <a:lnTo>
                    <a:pt x="1379" y="3094"/>
                  </a:lnTo>
                  <a:lnTo>
                    <a:pt x="1285" y="3060"/>
                  </a:lnTo>
                  <a:lnTo>
                    <a:pt x="1195" y="3020"/>
                  </a:lnTo>
                  <a:lnTo>
                    <a:pt x="1107" y="2975"/>
                  </a:lnTo>
                  <a:lnTo>
                    <a:pt x="1023" y="2924"/>
                  </a:lnTo>
                  <a:lnTo>
                    <a:pt x="943" y="2869"/>
                  </a:lnTo>
                  <a:lnTo>
                    <a:pt x="866" y="2808"/>
                  </a:lnTo>
                  <a:lnTo>
                    <a:pt x="792" y="2744"/>
                  </a:lnTo>
                  <a:lnTo>
                    <a:pt x="723" y="2675"/>
                  </a:lnTo>
                  <a:lnTo>
                    <a:pt x="658" y="2602"/>
                  </a:lnTo>
                  <a:lnTo>
                    <a:pt x="598" y="2525"/>
                  </a:lnTo>
                  <a:lnTo>
                    <a:pt x="542" y="2444"/>
                  </a:lnTo>
                  <a:lnTo>
                    <a:pt x="491" y="2360"/>
                  </a:lnTo>
                  <a:lnTo>
                    <a:pt x="446" y="2273"/>
                  </a:lnTo>
                  <a:lnTo>
                    <a:pt x="406" y="2182"/>
                  </a:lnTo>
                  <a:lnTo>
                    <a:pt x="372" y="2089"/>
                  </a:lnTo>
                  <a:lnTo>
                    <a:pt x="343" y="1994"/>
                  </a:lnTo>
                  <a:lnTo>
                    <a:pt x="321" y="1895"/>
                  </a:lnTo>
                  <a:lnTo>
                    <a:pt x="304" y="1795"/>
                  </a:lnTo>
                  <a:lnTo>
                    <a:pt x="294" y="1693"/>
                  </a:lnTo>
                  <a:lnTo>
                    <a:pt x="291" y="1587"/>
                  </a:lnTo>
                  <a:lnTo>
                    <a:pt x="291" y="1531"/>
                  </a:lnTo>
                  <a:lnTo>
                    <a:pt x="120" y="1701"/>
                  </a:lnTo>
                  <a:lnTo>
                    <a:pt x="105" y="1713"/>
                  </a:lnTo>
                  <a:lnTo>
                    <a:pt x="88" y="1719"/>
                  </a:lnTo>
                  <a:lnTo>
                    <a:pt x="71" y="1721"/>
                  </a:lnTo>
                  <a:lnTo>
                    <a:pt x="53" y="1719"/>
                  </a:lnTo>
                  <a:lnTo>
                    <a:pt x="36" y="1713"/>
                  </a:lnTo>
                  <a:lnTo>
                    <a:pt x="21" y="1701"/>
                  </a:lnTo>
                  <a:lnTo>
                    <a:pt x="9" y="1686"/>
                  </a:lnTo>
                  <a:lnTo>
                    <a:pt x="2" y="1669"/>
                  </a:lnTo>
                  <a:lnTo>
                    <a:pt x="0" y="1652"/>
                  </a:lnTo>
                  <a:lnTo>
                    <a:pt x="0" y="1652"/>
                  </a:lnTo>
                  <a:lnTo>
                    <a:pt x="2" y="1634"/>
                  </a:lnTo>
                  <a:lnTo>
                    <a:pt x="9" y="1617"/>
                  </a:lnTo>
                  <a:lnTo>
                    <a:pt x="21" y="1602"/>
                  </a:lnTo>
                  <a:lnTo>
                    <a:pt x="311" y="1313"/>
                  </a:lnTo>
                  <a:lnTo>
                    <a:pt x="326" y="1301"/>
                  </a:lnTo>
                  <a:lnTo>
                    <a:pt x="343" y="1294"/>
                  </a:lnTo>
                  <a:lnTo>
                    <a:pt x="361" y="1292"/>
                  </a:lnTo>
                  <a:lnTo>
                    <a:pt x="379" y="1294"/>
                  </a:lnTo>
                  <a:lnTo>
                    <a:pt x="395" y="1301"/>
                  </a:lnTo>
                  <a:lnTo>
                    <a:pt x="410" y="1313"/>
                  </a:lnTo>
                  <a:lnTo>
                    <a:pt x="701" y="1602"/>
                  </a:lnTo>
                  <a:lnTo>
                    <a:pt x="712" y="1617"/>
                  </a:lnTo>
                  <a:lnTo>
                    <a:pt x="719" y="1634"/>
                  </a:lnTo>
                  <a:lnTo>
                    <a:pt x="721" y="1652"/>
                  </a:lnTo>
                  <a:lnTo>
                    <a:pt x="719" y="1669"/>
                  </a:lnTo>
                  <a:lnTo>
                    <a:pt x="712" y="1686"/>
                  </a:lnTo>
                  <a:lnTo>
                    <a:pt x="701" y="1701"/>
                  </a:lnTo>
                  <a:lnTo>
                    <a:pt x="685" y="1713"/>
                  </a:lnTo>
                  <a:lnTo>
                    <a:pt x="669" y="1719"/>
                  </a:lnTo>
                  <a:lnTo>
                    <a:pt x="652" y="1721"/>
                  </a:lnTo>
                  <a:lnTo>
                    <a:pt x="634" y="1719"/>
                  </a:lnTo>
                  <a:lnTo>
                    <a:pt x="617" y="1713"/>
                  </a:lnTo>
                  <a:lnTo>
                    <a:pt x="601" y="1701"/>
                  </a:lnTo>
                  <a:lnTo>
                    <a:pt x="431" y="1531"/>
                  </a:lnTo>
                  <a:lnTo>
                    <a:pt x="431" y="1587"/>
                  </a:lnTo>
                  <a:lnTo>
                    <a:pt x="434" y="1687"/>
                  </a:lnTo>
                  <a:lnTo>
                    <a:pt x="444" y="1784"/>
                  </a:lnTo>
                  <a:lnTo>
                    <a:pt x="461" y="1879"/>
                  </a:lnTo>
                  <a:lnTo>
                    <a:pt x="483" y="1973"/>
                  </a:lnTo>
                  <a:lnTo>
                    <a:pt x="511" y="2063"/>
                  </a:lnTo>
                  <a:lnTo>
                    <a:pt x="545" y="2150"/>
                  </a:lnTo>
                  <a:lnTo>
                    <a:pt x="584" y="2236"/>
                  </a:lnTo>
                  <a:lnTo>
                    <a:pt x="630" y="2318"/>
                  </a:lnTo>
                  <a:lnTo>
                    <a:pt x="679" y="2397"/>
                  </a:lnTo>
                  <a:lnTo>
                    <a:pt x="734" y="2472"/>
                  </a:lnTo>
                  <a:lnTo>
                    <a:pt x="793" y="2544"/>
                  </a:lnTo>
                  <a:lnTo>
                    <a:pt x="856" y="2611"/>
                  </a:lnTo>
                  <a:lnTo>
                    <a:pt x="924" y="2675"/>
                  </a:lnTo>
                  <a:lnTo>
                    <a:pt x="995" y="2733"/>
                  </a:lnTo>
                  <a:lnTo>
                    <a:pt x="1071" y="2788"/>
                  </a:lnTo>
                  <a:lnTo>
                    <a:pt x="1151" y="2838"/>
                  </a:lnTo>
                  <a:lnTo>
                    <a:pt x="1233" y="2883"/>
                  </a:lnTo>
                  <a:lnTo>
                    <a:pt x="1317" y="2922"/>
                  </a:lnTo>
                  <a:lnTo>
                    <a:pt x="1406" y="2956"/>
                  </a:lnTo>
                  <a:lnTo>
                    <a:pt x="1496" y="2984"/>
                  </a:lnTo>
                  <a:lnTo>
                    <a:pt x="1589" y="3006"/>
                  </a:lnTo>
                  <a:lnTo>
                    <a:pt x="1685" y="3023"/>
                  </a:lnTo>
                  <a:lnTo>
                    <a:pt x="1782" y="3032"/>
                  </a:lnTo>
                  <a:lnTo>
                    <a:pt x="1881" y="3036"/>
                  </a:lnTo>
                  <a:lnTo>
                    <a:pt x="1980" y="3032"/>
                  </a:lnTo>
                  <a:lnTo>
                    <a:pt x="2079" y="3023"/>
                  </a:lnTo>
                  <a:lnTo>
                    <a:pt x="2173" y="3006"/>
                  </a:lnTo>
                  <a:lnTo>
                    <a:pt x="2267" y="2984"/>
                  </a:lnTo>
                  <a:lnTo>
                    <a:pt x="2358" y="2956"/>
                  </a:lnTo>
                  <a:lnTo>
                    <a:pt x="2445" y="2922"/>
                  </a:lnTo>
                  <a:lnTo>
                    <a:pt x="2531" y="2883"/>
                  </a:lnTo>
                  <a:lnTo>
                    <a:pt x="2613" y="2838"/>
                  </a:lnTo>
                  <a:lnTo>
                    <a:pt x="2692" y="2788"/>
                  </a:lnTo>
                  <a:lnTo>
                    <a:pt x="2767" y="2733"/>
                  </a:lnTo>
                  <a:lnTo>
                    <a:pt x="2839" y="2675"/>
                  </a:lnTo>
                  <a:lnTo>
                    <a:pt x="2907" y="2611"/>
                  </a:lnTo>
                  <a:lnTo>
                    <a:pt x="2971" y="2544"/>
                  </a:lnTo>
                  <a:lnTo>
                    <a:pt x="3030" y="2472"/>
                  </a:lnTo>
                  <a:lnTo>
                    <a:pt x="3085" y="2397"/>
                  </a:lnTo>
                  <a:lnTo>
                    <a:pt x="3134" y="2318"/>
                  </a:lnTo>
                  <a:lnTo>
                    <a:pt x="3178" y="2236"/>
                  </a:lnTo>
                  <a:lnTo>
                    <a:pt x="3218" y="2150"/>
                  </a:lnTo>
                  <a:lnTo>
                    <a:pt x="3252" y="2063"/>
                  </a:lnTo>
                  <a:lnTo>
                    <a:pt x="3281" y="1973"/>
                  </a:lnTo>
                  <a:lnTo>
                    <a:pt x="3303" y="1879"/>
                  </a:lnTo>
                  <a:lnTo>
                    <a:pt x="3320" y="1784"/>
                  </a:lnTo>
                  <a:lnTo>
                    <a:pt x="3329" y="1687"/>
                  </a:lnTo>
                  <a:lnTo>
                    <a:pt x="3332" y="1587"/>
                  </a:lnTo>
                  <a:lnTo>
                    <a:pt x="3329" y="1488"/>
                  </a:lnTo>
                  <a:lnTo>
                    <a:pt x="3320" y="1392"/>
                  </a:lnTo>
                  <a:lnTo>
                    <a:pt x="3303" y="1297"/>
                  </a:lnTo>
                  <a:lnTo>
                    <a:pt x="3281" y="1203"/>
                  </a:lnTo>
                  <a:lnTo>
                    <a:pt x="3252" y="1113"/>
                  </a:lnTo>
                  <a:lnTo>
                    <a:pt x="3218" y="1025"/>
                  </a:lnTo>
                  <a:lnTo>
                    <a:pt x="3178" y="940"/>
                  </a:lnTo>
                  <a:lnTo>
                    <a:pt x="3134" y="858"/>
                  </a:lnTo>
                  <a:lnTo>
                    <a:pt x="3085" y="779"/>
                  </a:lnTo>
                  <a:lnTo>
                    <a:pt x="3030" y="703"/>
                  </a:lnTo>
                  <a:lnTo>
                    <a:pt x="2971" y="632"/>
                  </a:lnTo>
                  <a:lnTo>
                    <a:pt x="2907" y="564"/>
                  </a:lnTo>
                  <a:lnTo>
                    <a:pt x="2839" y="501"/>
                  </a:lnTo>
                  <a:lnTo>
                    <a:pt x="2767" y="442"/>
                  </a:lnTo>
                  <a:lnTo>
                    <a:pt x="2692" y="388"/>
                  </a:lnTo>
                  <a:lnTo>
                    <a:pt x="2613" y="338"/>
                  </a:lnTo>
                  <a:lnTo>
                    <a:pt x="2531" y="293"/>
                  </a:lnTo>
                  <a:lnTo>
                    <a:pt x="2445" y="254"/>
                  </a:lnTo>
                  <a:lnTo>
                    <a:pt x="2358" y="220"/>
                  </a:lnTo>
                  <a:lnTo>
                    <a:pt x="2267" y="192"/>
                  </a:lnTo>
                  <a:lnTo>
                    <a:pt x="2173" y="170"/>
                  </a:lnTo>
                  <a:lnTo>
                    <a:pt x="2079" y="153"/>
                  </a:lnTo>
                  <a:lnTo>
                    <a:pt x="1980" y="143"/>
                  </a:lnTo>
                  <a:lnTo>
                    <a:pt x="1881" y="140"/>
                  </a:lnTo>
                  <a:lnTo>
                    <a:pt x="1791" y="142"/>
                  </a:lnTo>
                  <a:lnTo>
                    <a:pt x="1702" y="151"/>
                  </a:lnTo>
                  <a:lnTo>
                    <a:pt x="1613" y="164"/>
                  </a:lnTo>
                  <a:lnTo>
                    <a:pt x="1527" y="183"/>
                  </a:lnTo>
                  <a:lnTo>
                    <a:pt x="1442" y="208"/>
                  </a:lnTo>
                  <a:lnTo>
                    <a:pt x="1358" y="236"/>
                  </a:lnTo>
                  <a:lnTo>
                    <a:pt x="1277" y="271"/>
                  </a:lnTo>
                  <a:lnTo>
                    <a:pt x="1199" y="310"/>
                  </a:lnTo>
                  <a:lnTo>
                    <a:pt x="1122" y="354"/>
                  </a:lnTo>
                  <a:lnTo>
                    <a:pt x="1048" y="402"/>
                  </a:lnTo>
                  <a:lnTo>
                    <a:pt x="977" y="456"/>
                  </a:lnTo>
                  <a:lnTo>
                    <a:pt x="908" y="514"/>
                  </a:lnTo>
                  <a:lnTo>
                    <a:pt x="844" y="577"/>
                  </a:lnTo>
                  <a:lnTo>
                    <a:pt x="829" y="589"/>
                  </a:lnTo>
                  <a:lnTo>
                    <a:pt x="812" y="596"/>
                  </a:lnTo>
                  <a:lnTo>
                    <a:pt x="794" y="598"/>
                  </a:lnTo>
                  <a:lnTo>
                    <a:pt x="776" y="596"/>
                  </a:lnTo>
                  <a:lnTo>
                    <a:pt x="759" y="590"/>
                  </a:lnTo>
                  <a:lnTo>
                    <a:pt x="745" y="578"/>
                  </a:lnTo>
                  <a:lnTo>
                    <a:pt x="733" y="563"/>
                  </a:lnTo>
                  <a:lnTo>
                    <a:pt x="726" y="546"/>
                  </a:lnTo>
                  <a:lnTo>
                    <a:pt x="722" y="529"/>
                  </a:lnTo>
                  <a:lnTo>
                    <a:pt x="724" y="512"/>
                  </a:lnTo>
                  <a:lnTo>
                    <a:pt x="732" y="494"/>
                  </a:lnTo>
                  <a:lnTo>
                    <a:pt x="742" y="479"/>
                  </a:lnTo>
                  <a:lnTo>
                    <a:pt x="809" y="415"/>
                  </a:lnTo>
                  <a:lnTo>
                    <a:pt x="878" y="356"/>
                  </a:lnTo>
                  <a:lnTo>
                    <a:pt x="950" y="300"/>
                  </a:lnTo>
                  <a:lnTo>
                    <a:pt x="1025" y="250"/>
                  </a:lnTo>
                  <a:lnTo>
                    <a:pt x="1102" y="202"/>
                  </a:lnTo>
                  <a:lnTo>
                    <a:pt x="1181" y="161"/>
                  </a:lnTo>
                  <a:lnTo>
                    <a:pt x="1263" y="123"/>
                  </a:lnTo>
                  <a:lnTo>
                    <a:pt x="1347" y="92"/>
                  </a:lnTo>
                  <a:lnTo>
                    <a:pt x="1432" y="63"/>
                  </a:lnTo>
                  <a:lnTo>
                    <a:pt x="1520" y="41"/>
                  </a:lnTo>
                  <a:lnTo>
                    <a:pt x="1608" y="23"/>
                  </a:lnTo>
                  <a:lnTo>
                    <a:pt x="1698" y="11"/>
                  </a:lnTo>
                  <a:lnTo>
                    <a:pt x="1790" y="2"/>
                  </a:lnTo>
                  <a:lnTo>
                    <a:pt x="18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370"/>
            <p:cNvSpPr>
              <a:spLocks noEditPoints="1"/>
            </p:cNvSpPr>
            <p:nvPr/>
          </p:nvSpPr>
          <p:spPr bwMode="auto">
            <a:xfrm>
              <a:off x="3665538" y="4371975"/>
              <a:ext cx="220663" cy="261938"/>
            </a:xfrm>
            <a:custGeom>
              <a:avLst/>
              <a:gdLst>
                <a:gd name="T0" fmla="*/ 141 w 1390"/>
                <a:gd name="T1" fmla="*/ 1509 h 1650"/>
                <a:gd name="T2" fmla="*/ 1251 w 1390"/>
                <a:gd name="T3" fmla="*/ 844 h 1650"/>
                <a:gd name="T4" fmla="*/ 695 w 1390"/>
                <a:gd name="T5" fmla="*/ 140 h 1650"/>
                <a:gd name="T6" fmla="*/ 609 w 1390"/>
                <a:gd name="T7" fmla="*/ 151 h 1650"/>
                <a:gd name="T8" fmla="*/ 531 w 1390"/>
                <a:gd name="T9" fmla="*/ 184 h 1650"/>
                <a:gd name="T10" fmla="*/ 465 w 1390"/>
                <a:gd name="T11" fmla="*/ 235 h 1650"/>
                <a:gd name="T12" fmla="*/ 415 w 1390"/>
                <a:gd name="T13" fmla="*/ 301 h 1650"/>
                <a:gd name="T14" fmla="*/ 381 w 1390"/>
                <a:gd name="T15" fmla="*/ 378 h 1650"/>
                <a:gd name="T16" fmla="*/ 369 w 1390"/>
                <a:gd name="T17" fmla="*/ 465 h 1650"/>
                <a:gd name="T18" fmla="*/ 371 w 1390"/>
                <a:gd name="T19" fmla="*/ 705 h 1650"/>
                <a:gd name="T20" fmla="*/ 1021 w 1390"/>
                <a:gd name="T21" fmla="*/ 465 h 1650"/>
                <a:gd name="T22" fmla="*/ 1010 w 1390"/>
                <a:gd name="T23" fmla="*/ 378 h 1650"/>
                <a:gd name="T24" fmla="*/ 977 w 1390"/>
                <a:gd name="T25" fmla="*/ 301 h 1650"/>
                <a:gd name="T26" fmla="*/ 926 w 1390"/>
                <a:gd name="T27" fmla="*/ 235 h 1650"/>
                <a:gd name="T28" fmla="*/ 860 w 1390"/>
                <a:gd name="T29" fmla="*/ 184 h 1650"/>
                <a:gd name="T30" fmla="*/ 782 w 1390"/>
                <a:gd name="T31" fmla="*/ 151 h 1650"/>
                <a:gd name="T32" fmla="*/ 695 w 1390"/>
                <a:gd name="T33" fmla="*/ 140 h 1650"/>
                <a:gd name="T34" fmla="*/ 750 w 1390"/>
                <a:gd name="T35" fmla="*/ 2 h 1650"/>
                <a:gd name="T36" fmla="*/ 852 w 1390"/>
                <a:gd name="T37" fmla="*/ 26 h 1650"/>
                <a:gd name="T38" fmla="*/ 945 w 1390"/>
                <a:gd name="T39" fmla="*/ 71 h 1650"/>
                <a:gd name="T40" fmla="*/ 1025 w 1390"/>
                <a:gd name="T41" fmla="*/ 136 h 1650"/>
                <a:gd name="T42" fmla="*/ 1089 w 1390"/>
                <a:gd name="T43" fmla="*/ 216 h 1650"/>
                <a:gd name="T44" fmla="*/ 1134 w 1390"/>
                <a:gd name="T45" fmla="*/ 307 h 1650"/>
                <a:gd name="T46" fmla="*/ 1158 w 1390"/>
                <a:gd name="T47" fmla="*/ 410 h 1650"/>
                <a:gd name="T48" fmla="*/ 1161 w 1390"/>
                <a:gd name="T49" fmla="*/ 704 h 1650"/>
                <a:gd name="T50" fmla="*/ 1340 w 1390"/>
                <a:gd name="T51" fmla="*/ 707 h 1650"/>
                <a:gd name="T52" fmla="*/ 1370 w 1390"/>
                <a:gd name="T53" fmla="*/ 725 h 1650"/>
                <a:gd name="T54" fmla="*/ 1388 w 1390"/>
                <a:gd name="T55" fmla="*/ 755 h 1650"/>
                <a:gd name="T56" fmla="*/ 1390 w 1390"/>
                <a:gd name="T57" fmla="*/ 1581 h 1650"/>
                <a:gd name="T58" fmla="*/ 1381 w 1390"/>
                <a:gd name="T59" fmla="*/ 1615 h 1650"/>
                <a:gd name="T60" fmla="*/ 1357 w 1390"/>
                <a:gd name="T61" fmla="*/ 1641 h 1650"/>
                <a:gd name="T62" fmla="*/ 1321 w 1390"/>
                <a:gd name="T63" fmla="*/ 1650 h 1650"/>
                <a:gd name="T64" fmla="*/ 51 w 1390"/>
                <a:gd name="T65" fmla="*/ 1648 h 1650"/>
                <a:gd name="T66" fmla="*/ 20 w 1390"/>
                <a:gd name="T67" fmla="*/ 1630 h 1650"/>
                <a:gd name="T68" fmla="*/ 2 w 1390"/>
                <a:gd name="T69" fmla="*/ 1599 h 1650"/>
                <a:gd name="T70" fmla="*/ 0 w 1390"/>
                <a:gd name="T71" fmla="*/ 774 h 1650"/>
                <a:gd name="T72" fmla="*/ 10 w 1390"/>
                <a:gd name="T73" fmla="*/ 740 h 1650"/>
                <a:gd name="T74" fmla="*/ 35 w 1390"/>
                <a:gd name="T75" fmla="*/ 714 h 1650"/>
                <a:gd name="T76" fmla="*/ 70 w 1390"/>
                <a:gd name="T77" fmla="*/ 705 h 1650"/>
                <a:gd name="T78" fmla="*/ 229 w 1390"/>
                <a:gd name="T79" fmla="*/ 465 h 1650"/>
                <a:gd name="T80" fmla="*/ 242 w 1390"/>
                <a:gd name="T81" fmla="*/ 358 h 1650"/>
                <a:gd name="T82" fmla="*/ 277 w 1390"/>
                <a:gd name="T83" fmla="*/ 260 h 1650"/>
                <a:gd name="T84" fmla="*/ 333 w 1390"/>
                <a:gd name="T85" fmla="*/ 173 h 1650"/>
                <a:gd name="T86" fmla="*/ 404 w 1390"/>
                <a:gd name="T87" fmla="*/ 102 h 1650"/>
                <a:gd name="T88" fmla="*/ 491 w 1390"/>
                <a:gd name="T89" fmla="*/ 46 h 1650"/>
                <a:gd name="T90" fmla="*/ 589 w 1390"/>
                <a:gd name="T91" fmla="*/ 11 h 1650"/>
                <a:gd name="T92" fmla="*/ 695 w 1390"/>
                <a:gd name="T93" fmla="*/ 0 h 1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90" h="1650">
                  <a:moveTo>
                    <a:pt x="141" y="844"/>
                  </a:moveTo>
                  <a:lnTo>
                    <a:pt x="141" y="1509"/>
                  </a:lnTo>
                  <a:lnTo>
                    <a:pt x="1251" y="1509"/>
                  </a:lnTo>
                  <a:lnTo>
                    <a:pt x="1251" y="844"/>
                  </a:lnTo>
                  <a:lnTo>
                    <a:pt x="141" y="844"/>
                  </a:lnTo>
                  <a:close/>
                  <a:moveTo>
                    <a:pt x="695" y="140"/>
                  </a:moveTo>
                  <a:lnTo>
                    <a:pt x="651" y="142"/>
                  </a:lnTo>
                  <a:lnTo>
                    <a:pt x="609" y="151"/>
                  </a:lnTo>
                  <a:lnTo>
                    <a:pt x="569" y="165"/>
                  </a:lnTo>
                  <a:lnTo>
                    <a:pt x="531" y="184"/>
                  </a:lnTo>
                  <a:lnTo>
                    <a:pt x="497" y="207"/>
                  </a:lnTo>
                  <a:lnTo>
                    <a:pt x="465" y="235"/>
                  </a:lnTo>
                  <a:lnTo>
                    <a:pt x="438" y="266"/>
                  </a:lnTo>
                  <a:lnTo>
                    <a:pt x="415" y="301"/>
                  </a:lnTo>
                  <a:lnTo>
                    <a:pt x="396" y="338"/>
                  </a:lnTo>
                  <a:lnTo>
                    <a:pt x="381" y="378"/>
                  </a:lnTo>
                  <a:lnTo>
                    <a:pt x="373" y="421"/>
                  </a:lnTo>
                  <a:lnTo>
                    <a:pt x="369" y="465"/>
                  </a:lnTo>
                  <a:lnTo>
                    <a:pt x="371" y="465"/>
                  </a:lnTo>
                  <a:lnTo>
                    <a:pt x="371" y="705"/>
                  </a:lnTo>
                  <a:lnTo>
                    <a:pt x="1021" y="705"/>
                  </a:lnTo>
                  <a:lnTo>
                    <a:pt x="1021" y="465"/>
                  </a:lnTo>
                  <a:lnTo>
                    <a:pt x="1019" y="421"/>
                  </a:lnTo>
                  <a:lnTo>
                    <a:pt x="1010" y="378"/>
                  </a:lnTo>
                  <a:lnTo>
                    <a:pt x="996" y="338"/>
                  </a:lnTo>
                  <a:lnTo>
                    <a:pt x="977" y="301"/>
                  </a:lnTo>
                  <a:lnTo>
                    <a:pt x="954" y="266"/>
                  </a:lnTo>
                  <a:lnTo>
                    <a:pt x="926" y="235"/>
                  </a:lnTo>
                  <a:lnTo>
                    <a:pt x="895" y="207"/>
                  </a:lnTo>
                  <a:lnTo>
                    <a:pt x="860" y="184"/>
                  </a:lnTo>
                  <a:lnTo>
                    <a:pt x="823" y="165"/>
                  </a:lnTo>
                  <a:lnTo>
                    <a:pt x="782" y="151"/>
                  </a:lnTo>
                  <a:lnTo>
                    <a:pt x="740" y="142"/>
                  </a:lnTo>
                  <a:lnTo>
                    <a:pt x="695" y="140"/>
                  </a:lnTo>
                  <a:close/>
                  <a:moveTo>
                    <a:pt x="695" y="0"/>
                  </a:moveTo>
                  <a:lnTo>
                    <a:pt x="750" y="2"/>
                  </a:lnTo>
                  <a:lnTo>
                    <a:pt x="803" y="11"/>
                  </a:lnTo>
                  <a:lnTo>
                    <a:pt x="852" y="26"/>
                  </a:lnTo>
                  <a:lnTo>
                    <a:pt x="901" y="46"/>
                  </a:lnTo>
                  <a:lnTo>
                    <a:pt x="945" y="71"/>
                  </a:lnTo>
                  <a:lnTo>
                    <a:pt x="987" y="102"/>
                  </a:lnTo>
                  <a:lnTo>
                    <a:pt x="1025" y="136"/>
                  </a:lnTo>
                  <a:lnTo>
                    <a:pt x="1059" y="173"/>
                  </a:lnTo>
                  <a:lnTo>
                    <a:pt x="1089" y="216"/>
                  </a:lnTo>
                  <a:lnTo>
                    <a:pt x="1114" y="260"/>
                  </a:lnTo>
                  <a:lnTo>
                    <a:pt x="1134" y="307"/>
                  </a:lnTo>
                  <a:lnTo>
                    <a:pt x="1149" y="358"/>
                  </a:lnTo>
                  <a:lnTo>
                    <a:pt x="1158" y="410"/>
                  </a:lnTo>
                  <a:lnTo>
                    <a:pt x="1161" y="464"/>
                  </a:lnTo>
                  <a:lnTo>
                    <a:pt x="1161" y="704"/>
                  </a:lnTo>
                  <a:lnTo>
                    <a:pt x="1321" y="704"/>
                  </a:lnTo>
                  <a:lnTo>
                    <a:pt x="1340" y="707"/>
                  </a:lnTo>
                  <a:lnTo>
                    <a:pt x="1357" y="713"/>
                  </a:lnTo>
                  <a:lnTo>
                    <a:pt x="1370" y="725"/>
                  </a:lnTo>
                  <a:lnTo>
                    <a:pt x="1381" y="739"/>
                  </a:lnTo>
                  <a:lnTo>
                    <a:pt x="1388" y="755"/>
                  </a:lnTo>
                  <a:lnTo>
                    <a:pt x="1390" y="774"/>
                  </a:lnTo>
                  <a:lnTo>
                    <a:pt x="1390" y="1581"/>
                  </a:lnTo>
                  <a:lnTo>
                    <a:pt x="1388" y="1599"/>
                  </a:lnTo>
                  <a:lnTo>
                    <a:pt x="1381" y="1615"/>
                  </a:lnTo>
                  <a:lnTo>
                    <a:pt x="1370" y="1630"/>
                  </a:lnTo>
                  <a:lnTo>
                    <a:pt x="1357" y="1641"/>
                  </a:lnTo>
                  <a:lnTo>
                    <a:pt x="1340" y="1648"/>
                  </a:lnTo>
                  <a:lnTo>
                    <a:pt x="1321" y="1650"/>
                  </a:lnTo>
                  <a:lnTo>
                    <a:pt x="70" y="1650"/>
                  </a:lnTo>
                  <a:lnTo>
                    <a:pt x="51" y="1648"/>
                  </a:lnTo>
                  <a:lnTo>
                    <a:pt x="35" y="1641"/>
                  </a:lnTo>
                  <a:lnTo>
                    <a:pt x="20" y="1630"/>
                  </a:lnTo>
                  <a:lnTo>
                    <a:pt x="10" y="1615"/>
                  </a:lnTo>
                  <a:lnTo>
                    <a:pt x="2" y="1599"/>
                  </a:lnTo>
                  <a:lnTo>
                    <a:pt x="0" y="1581"/>
                  </a:lnTo>
                  <a:lnTo>
                    <a:pt x="0" y="774"/>
                  </a:lnTo>
                  <a:lnTo>
                    <a:pt x="2" y="757"/>
                  </a:lnTo>
                  <a:lnTo>
                    <a:pt x="10" y="740"/>
                  </a:lnTo>
                  <a:lnTo>
                    <a:pt x="20" y="725"/>
                  </a:lnTo>
                  <a:lnTo>
                    <a:pt x="35" y="714"/>
                  </a:lnTo>
                  <a:lnTo>
                    <a:pt x="51" y="707"/>
                  </a:lnTo>
                  <a:lnTo>
                    <a:pt x="70" y="705"/>
                  </a:lnTo>
                  <a:lnTo>
                    <a:pt x="229" y="705"/>
                  </a:lnTo>
                  <a:lnTo>
                    <a:pt x="229" y="465"/>
                  </a:lnTo>
                  <a:lnTo>
                    <a:pt x="232" y="410"/>
                  </a:lnTo>
                  <a:lnTo>
                    <a:pt x="242" y="358"/>
                  </a:lnTo>
                  <a:lnTo>
                    <a:pt x="257" y="308"/>
                  </a:lnTo>
                  <a:lnTo>
                    <a:pt x="277" y="260"/>
                  </a:lnTo>
                  <a:lnTo>
                    <a:pt x="302" y="216"/>
                  </a:lnTo>
                  <a:lnTo>
                    <a:pt x="333" y="173"/>
                  </a:lnTo>
                  <a:lnTo>
                    <a:pt x="366" y="136"/>
                  </a:lnTo>
                  <a:lnTo>
                    <a:pt x="404" y="102"/>
                  </a:lnTo>
                  <a:lnTo>
                    <a:pt x="446" y="71"/>
                  </a:lnTo>
                  <a:lnTo>
                    <a:pt x="491" y="46"/>
                  </a:lnTo>
                  <a:lnTo>
                    <a:pt x="538" y="26"/>
                  </a:lnTo>
                  <a:lnTo>
                    <a:pt x="589" y="11"/>
                  </a:lnTo>
                  <a:lnTo>
                    <a:pt x="642" y="2"/>
                  </a:lnTo>
                  <a:lnTo>
                    <a:pt x="6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1" name="Group 982"/>
          <p:cNvGrpSpPr/>
          <p:nvPr/>
        </p:nvGrpSpPr>
        <p:grpSpPr>
          <a:xfrm>
            <a:off x="5778123" y="3122235"/>
            <a:ext cx="168275" cy="552450"/>
            <a:chOff x="2686050" y="4233863"/>
            <a:chExt cx="168275" cy="552450"/>
          </a:xfrm>
          <a:solidFill>
            <a:srgbClr val="000000"/>
          </a:solidFill>
        </p:grpSpPr>
        <p:sp>
          <p:nvSpPr>
            <p:cNvPr id="852" name="Freeform 375"/>
            <p:cNvSpPr>
              <a:spLocks/>
            </p:cNvSpPr>
            <p:nvPr/>
          </p:nvSpPr>
          <p:spPr bwMode="auto">
            <a:xfrm>
              <a:off x="2686050" y="4364038"/>
              <a:ext cx="168275" cy="422275"/>
            </a:xfrm>
            <a:custGeom>
              <a:avLst/>
              <a:gdLst>
                <a:gd name="T0" fmla="*/ 989 w 1060"/>
                <a:gd name="T1" fmla="*/ 0 h 2667"/>
                <a:gd name="T2" fmla="*/ 1008 w 1060"/>
                <a:gd name="T3" fmla="*/ 3 h 2667"/>
                <a:gd name="T4" fmla="*/ 1025 w 1060"/>
                <a:gd name="T5" fmla="*/ 10 h 2667"/>
                <a:gd name="T6" fmla="*/ 1039 w 1060"/>
                <a:gd name="T7" fmla="*/ 20 h 2667"/>
                <a:gd name="T8" fmla="*/ 1050 w 1060"/>
                <a:gd name="T9" fmla="*/ 34 h 2667"/>
                <a:gd name="T10" fmla="*/ 1057 w 1060"/>
                <a:gd name="T11" fmla="*/ 51 h 2667"/>
                <a:gd name="T12" fmla="*/ 1060 w 1060"/>
                <a:gd name="T13" fmla="*/ 70 h 2667"/>
                <a:gd name="T14" fmla="*/ 1060 w 1060"/>
                <a:gd name="T15" fmla="*/ 1996 h 2667"/>
                <a:gd name="T16" fmla="*/ 1058 w 1060"/>
                <a:gd name="T17" fmla="*/ 2012 h 2667"/>
                <a:gd name="T18" fmla="*/ 1054 w 1060"/>
                <a:gd name="T19" fmla="*/ 2026 h 2667"/>
                <a:gd name="T20" fmla="*/ 1045 w 1060"/>
                <a:gd name="T21" fmla="*/ 2038 h 2667"/>
                <a:gd name="T22" fmla="*/ 587 w 1060"/>
                <a:gd name="T23" fmla="*/ 2638 h 2667"/>
                <a:gd name="T24" fmla="*/ 575 w 1060"/>
                <a:gd name="T25" fmla="*/ 2651 h 2667"/>
                <a:gd name="T26" fmla="*/ 561 w 1060"/>
                <a:gd name="T27" fmla="*/ 2659 h 2667"/>
                <a:gd name="T28" fmla="*/ 546 w 1060"/>
                <a:gd name="T29" fmla="*/ 2664 h 2667"/>
                <a:gd name="T30" fmla="*/ 529 w 1060"/>
                <a:gd name="T31" fmla="*/ 2667 h 2667"/>
                <a:gd name="T32" fmla="*/ 513 w 1060"/>
                <a:gd name="T33" fmla="*/ 2664 h 2667"/>
                <a:gd name="T34" fmla="*/ 499 w 1060"/>
                <a:gd name="T35" fmla="*/ 2659 h 2667"/>
                <a:gd name="T36" fmla="*/ 485 w 1060"/>
                <a:gd name="T37" fmla="*/ 2651 h 2667"/>
                <a:gd name="T38" fmla="*/ 473 w 1060"/>
                <a:gd name="T39" fmla="*/ 2638 h 2667"/>
                <a:gd name="T40" fmla="*/ 15 w 1060"/>
                <a:gd name="T41" fmla="*/ 2038 h 2667"/>
                <a:gd name="T42" fmla="*/ 6 w 1060"/>
                <a:gd name="T43" fmla="*/ 2026 h 2667"/>
                <a:gd name="T44" fmla="*/ 2 w 1060"/>
                <a:gd name="T45" fmla="*/ 2012 h 2667"/>
                <a:gd name="T46" fmla="*/ 0 w 1060"/>
                <a:gd name="T47" fmla="*/ 1996 h 2667"/>
                <a:gd name="T48" fmla="*/ 0 w 1060"/>
                <a:gd name="T49" fmla="*/ 73 h 2667"/>
                <a:gd name="T50" fmla="*/ 3 w 1060"/>
                <a:gd name="T51" fmla="*/ 55 h 2667"/>
                <a:gd name="T52" fmla="*/ 9 w 1060"/>
                <a:gd name="T53" fmla="*/ 38 h 2667"/>
                <a:gd name="T54" fmla="*/ 21 w 1060"/>
                <a:gd name="T55" fmla="*/ 24 h 2667"/>
                <a:gd name="T56" fmla="*/ 35 w 1060"/>
                <a:gd name="T57" fmla="*/ 13 h 2667"/>
                <a:gd name="T58" fmla="*/ 52 w 1060"/>
                <a:gd name="T59" fmla="*/ 6 h 2667"/>
                <a:gd name="T60" fmla="*/ 71 w 1060"/>
                <a:gd name="T61" fmla="*/ 4 h 2667"/>
                <a:gd name="T62" fmla="*/ 90 w 1060"/>
                <a:gd name="T63" fmla="*/ 6 h 2667"/>
                <a:gd name="T64" fmla="*/ 107 w 1060"/>
                <a:gd name="T65" fmla="*/ 13 h 2667"/>
                <a:gd name="T66" fmla="*/ 121 w 1060"/>
                <a:gd name="T67" fmla="*/ 24 h 2667"/>
                <a:gd name="T68" fmla="*/ 132 w 1060"/>
                <a:gd name="T69" fmla="*/ 38 h 2667"/>
                <a:gd name="T70" fmla="*/ 139 w 1060"/>
                <a:gd name="T71" fmla="*/ 55 h 2667"/>
                <a:gd name="T72" fmla="*/ 141 w 1060"/>
                <a:gd name="T73" fmla="*/ 73 h 2667"/>
                <a:gd name="T74" fmla="*/ 141 w 1060"/>
                <a:gd name="T75" fmla="*/ 1973 h 2667"/>
                <a:gd name="T76" fmla="*/ 529 w 1060"/>
                <a:gd name="T77" fmla="*/ 2480 h 2667"/>
                <a:gd name="T78" fmla="*/ 919 w 1060"/>
                <a:gd name="T79" fmla="*/ 1973 h 2667"/>
                <a:gd name="T80" fmla="*/ 919 w 1060"/>
                <a:gd name="T81" fmla="*/ 70 h 2667"/>
                <a:gd name="T82" fmla="*/ 921 w 1060"/>
                <a:gd name="T83" fmla="*/ 51 h 2667"/>
                <a:gd name="T84" fmla="*/ 928 w 1060"/>
                <a:gd name="T85" fmla="*/ 34 h 2667"/>
                <a:gd name="T86" fmla="*/ 939 w 1060"/>
                <a:gd name="T87" fmla="*/ 20 h 2667"/>
                <a:gd name="T88" fmla="*/ 953 w 1060"/>
                <a:gd name="T89" fmla="*/ 10 h 2667"/>
                <a:gd name="T90" fmla="*/ 970 w 1060"/>
                <a:gd name="T91" fmla="*/ 3 h 2667"/>
                <a:gd name="T92" fmla="*/ 989 w 1060"/>
                <a:gd name="T93" fmla="*/ 0 h 2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0" h="2667">
                  <a:moveTo>
                    <a:pt x="989" y="0"/>
                  </a:moveTo>
                  <a:lnTo>
                    <a:pt x="1008" y="3"/>
                  </a:lnTo>
                  <a:lnTo>
                    <a:pt x="1025" y="10"/>
                  </a:lnTo>
                  <a:lnTo>
                    <a:pt x="1039" y="20"/>
                  </a:lnTo>
                  <a:lnTo>
                    <a:pt x="1050" y="34"/>
                  </a:lnTo>
                  <a:lnTo>
                    <a:pt x="1057" y="51"/>
                  </a:lnTo>
                  <a:lnTo>
                    <a:pt x="1060" y="70"/>
                  </a:lnTo>
                  <a:lnTo>
                    <a:pt x="1060" y="1996"/>
                  </a:lnTo>
                  <a:lnTo>
                    <a:pt x="1058" y="2012"/>
                  </a:lnTo>
                  <a:lnTo>
                    <a:pt x="1054" y="2026"/>
                  </a:lnTo>
                  <a:lnTo>
                    <a:pt x="1045" y="2038"/>
                  </a:lnTo>
                  <a:lnTo>
                    <a:pt x="587" y="2638"/>
                  </a:lnTo>
                  <a:lnTo>
                    <a:pt x="575" y="2651"/>
                  </a:lnTo>
                  <a:lnTo>
                    <a:pt x="561" y="2659"/>
                  </a:lnTo>
                  <a:lnTo>
                    <a:pt x="546" y="2664"/>
                  </a:lnTo>
                  <a:lnTo>
                    <a:pt x="529" y="2667"/>
                  </a:lnTo>
                  <a:lnTo>
                    <a:pt x="513" y="2664"/>
                  </a:lnTo>
                  <a:lnTo>
                    <a:pt x="499" y="2659"/>
                  </a:lnTo>
                  <a:lnTo>
                    <a:pt x="485" y="2651"/>
                  </a:lnTo>
                  <a:lnTo>
                    <a:pt x="473" y="2638"/>
                  </a:lnTo>
                  <a:lnTo>
                    <a:pt x="15" y="2038"/>
                  </a:lnTo>
                  <a:lnTo>
                    <a:pt x="6" y="2026"/>
                  </a:lnTo>
                  <a:lnTo>
                    <a:pt x="2" y="2012"/>
                  </a:lnTo>
                  <a:lnTo>
                    <a:pt x="0" y="1996"/>
                  </a:lnTo>
                  <a:lnTo>
                    <a:pt x="0" y="73"/>
                  </a:lnTo>
                  <a:lnTo>
                    <a:pt x="3" y="55"/>
                  </a:lnTo>
                  <a:lnTo>
                    <a:pt x="9" y="38"/>
                  </a:lnTo>
                  <a:lnTo>
                    <a:pt x="21" y="24"/>
                  </a:lnTo>
                  <a:lnTo>
                    <a:pt x="35" y="13"/>
                  </a:lnTo>
                  <a:lnTo>
                    <a:pt x="52" y="6"/>
                  </a:lnTo>
                  <a:lnTo>
                    <a:pt x="71" y="4"/>
                  </a:lnTo>
                  <a:lnTo>
                    <a:pt x="90" y="6"/>
                  </a:lnTo>
                  <a:lnTo>
                    <a:pt x="107" y="13"/>
                  </a:lnTo>
                  <a:lnTo>
                    <a:pt x="121" y="24"/>
                  </a:lnTo>
                  <a:lnTo>
                    <a:pt x="132" y="38"/>
                  </a:lnTo>
                  <a:lnTo>
                    <a:pt x="139" y="55"/>
                  </a:lnTo>
                  <a:lnTo>
                    <a:pt x="141" y="73"/>
                  </a:lnTo>
                  <a:lnTo>
                    <a:pt x="141" y="1973"/>
                  </a:lnTo>
                  <a:lnTo>
                    <a:pt x="529" y="2480"/>
                  </a:lnTo>
                  <a:lnTo>
                    <a:pt x="919" y="1973"/>
                  </a:lnTo>
                  <a:lnTo>
                    <a:pt x="919" y="70"/>
                  </a:lnTo>
                  <a:lnTo>
                    <a:pt x="921" y="51"/>
                  </a:lnTo>
                  <a:lnTo>
                    <a:pt x="928" y="34"/>
                  </a:lnTo>
                  <a:lnTo>
                    <a:pt x="939" y="20"/>
                  </a:lnTo>
                  <a:lnTo>
                    <a:pt x="953" y="10"/>
                  </a:lnTo>
                  <a:lnTo>
                    <a:pt x="970" y="3"/>
                  </a:lnTo>
                  <a:lnTo>
                    <a:pt x="9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376"/>
            <p:cNvSpPr>
              <a:spLocks/>
            </p:cNvSpPr>
            <p:nvPr/>
          </p:nvSpPr>
          <p:spPr bwMode="auto">
            <a:xfrm>
              <a:off x="2759075" y="4364038"/>
              <a:ext cx="22225" cy="303212"/>
            </a:xfrm>
            <a:custGeom>
              <a:avLst/>
              <a:gdLst>
                <a:gd name="T0" fmla="*/ 70 w 141"/>
                <a:gd name="T1" fmla="*/ 0 h 1910"/>
                <a:gd name="T2" fmla="*/ 90 w 141"/>
                <a:gd name="T3" fmla="*/ 2 h 1910"/>
                <a:gd name="T4" fmla="*/ 106 w 141"/>
                <a:gd name="T5" fmla="*/ 9 h 1910"/>
                <a:gd name="T6" fmla="*/ 121 w 141"/>
                <a:gd name="T7" fmla="*/ 20 h 1910"/>
                <a:gd name="T8" fmla="*/ 132 w 141"/>
                <a:gd name="T9" fmla="*/ 34 h 1910"/>
                <a:gd name="T10" fmla="*/ 139 w 141"/>
                <a:gd name="T11" fmla="*/ 51 h 1910"/>
                <a:gd name="T12" fmla="*/ 141 w 141"/>
                <a:gd name="T13" fmla="*/ 69 h 1910"/>
                <a:gd name="T14" fmla="*/ 141 w 141"/>
                <a:gd name="T15" fmla="*/ 1839 h 1910"/>
                <a:gd name="T16" fmla="*/ 139 w 141"/>
                <a:gd name="T17" fmla="*/ 1858 h 1910"/>
                <a:gd name="T18" fmla="*/ 132 w 141"/>
                <a:gd name="T19" fmla="*/ 1875 h 1910"/>
                <a:gd name="T20" fmla="*/ 121 w 141"/>
                <a:gd name="T21" fmla="*/ 1888 h 1910"/>
                <a:gd name="T22" fmla="*/ 106 w 141"/>
                <a:gd name="T23" fmla="*/ 1900 h 1910"/>
                <a:gd name="T24" fmla="*/ 90 w 141"/>
                <a:gd name="T25" fmla="*/ 1906 h 1910"/>
                <a:gd name="T26" fmla="*/ 70 w 141"/>
                <a:gd name="T27" fmla="*/ 1910 h 1910"/>
                <a:gd name="T28" fmla="*/ 52 w 141"/>
                <a:gd name="T29" fmla="*/ 1906 h 1910"/>
                <a:gd name="T30" fmla="*/ 35 w 141"/>
                <a:gd name="T31" fmla="*/ 1900 h 1910"/>
                <a:gd name="T32" fmla="*/ 21 w 141"/>
                <a:gd name="T33" fmla="*/ 1888 h 1910"/>
                <a:gd name="T34" fmla="*/ 10 w 141"/>
                <a:gd name="T35" fmla="*/ 1875 h 1910"/>
                <a:gd name="T36" fmla="*/ 3 w 141"/>
                <a:gd name="T37" fmla="*/ 1858 h 1910"/>
                <a:gd name="T38" fmla="*/ 0 w 141"/>
                <a:gd name="T39" fmla="*/ 1839 h 1910"/>
                <a:gd name="T40" fmla="*/ 0 w 141"/>
                <a:gd name="T41" fmla="*/ 69 h 1910"/>
                <a:gd name="T42" fmla="*/ 3 w 141"/>
                <a:gd name="T43" fmla="*/ 51 h 1910"/>
                <a:gd name="T44" fmla="*/ 10 w 141"/>
                <a:gd name="T45" fmla="*/ 34 h 1910"/>
                <a:gd name="T46" fmla="*/ 21 w 141"/>
                <a:gd name="T47" fmla="*/ 20 h 1910"/>
                <a:gd name="T48" fmla="*/ 35 w 141"/>
                <a:gd name="T49" fmla="*/ 9 h 1910"/>
                <a:gd name="T50" fmla="*/ 52 w 141"/>
                <a:gd name="T51" fmla="*/ 2 h 1910"/>
                <a:gd name="T52" fmla="*/ 70 w 141"/>
                <a:gd name="T53" fmla="*/ 0 h 1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1" h="1910">
                  <a:moveTo>
                    <a:pt x="70" y="0"/>
                  </a:moveTo>
                  <a:lnTo>
                    <a:pt x="90" y="2"/>
                  </a:lnTo>
                  <a:lnTo>
                    <a:pt x="106" y="9"/>
                  </a:lnTo>
                  <a:lnTo>
                    <a:pt x="121" y="20"/>
                  </a:lnTo>
                  <a:lnTo>
                    <a:pt x="132" y="34"/>
                  </a:lnTo>
                  <a:lnTo>
                    <a:pt x="139" y="51"/>
                  </a:lnTo>
                  <a:lnTo>
                    <a:pt x="141" y="69"/>
                  </a:lnTo>
                  <a:lnTo>
                    <a:pt x="141" y="1839"/>
                  </a:lnTo>
                  <a:lnTo>
                    <a:pt x="139" y="1858"/>
                  </a:lnTo>
                  <a:lnTo>
                    <a:pt x="132" y="1875"/>
                  </a:lnTo>
                  <a:lnTo>
                    <a:pt x="121" y="1888"/>
                  </a:lnTo>
                  <a:lnTo>
                    <a:pt x="106" y="1900"/>
                  </a:lnTo>
                  <a:lnTo>
                    <a:pt x="90" y="1906"/>
                  </a:lnTo>
                  <a:lnTo>
                    <a:pt x="70" y="1910"/>
                  </a:lnTo>
                  <a:lnTo>
                    <a:pt x="52" y="1906"/>
                  </a:lnTo>
                  <a:lnTo>
                    <a:pt x="35" y="1900"/>
                  </a:lnTo>
                  <a:lnTo>
                    <a:pt x="21" y="1888"/>
                  </a:lnTo>
                  <a:lnTo>
                    <a:pt x="10" y="1875"/>
                  </a:lnTo>
                  <a:lnTo>
                    <a:pt x="3" y="1858"/>
                  </a:lnTo>
                  <a:lnTo>
                    <a:pt x="0" y="1839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377"/>
            <p:cNvSpPr>
              <a:spLocks noEditPoints="1"/>
            </p:cNvSpPr>
            <p:nvPr/>
          </p:nvSpPr>
          <p:spPr bwMode="auto">
            <a:xfrm>
              <a:off x="2686050" y="4233863"/>
              <a:ext cx="168275" cy="104775"/>
            </a:xfrm>
            <a:custGeom>
              <a:avLst/>
              <a:gdLst>
                <a:gd name="T0" fmla="*/ 278 w 1059"/>
                <a:gd name="T1" fmla="*/ 141 h 661"/>
                <a:gd name="T2" fmla="*/ 250 w 1059"/>
                <a:gd name="T3" fmla="*/ 143 h 661"/>
                <a:gd name="T4" fmla="*/ 225 w 1059"/>
                <a:gd name="T5" fmla="*/ 151 h 661"/>
                <a:gd name="T6" fmla="*/ 202 w 1059"/>
                <a:gd name="T7" fmla="*/ 164 h 661"/>
                <a:gd name="T8" fmla="*/ 181 w 1059"/>
                <a:gd name="T9" fmla="*/ 180 h 661"/>
                <a:gd name="T10" fmla="*/ 164 w 1059"/>
                <a:gd name="T11" fmla="*/ 200 h 661"/>
                <a:gd name="T12" fmla="*/ 153 w 1059"/>
                <a:gd name="T13" fmla="*/ 223 h 661"/>
                <a:gd name="T14" fmla="*/ 144 w 1059"/>
                <a:gd name="T15" fmla="*/ 249 h 661"/>
                <a:gd name="T16" fmla="*/ 141 w 1059"/>
                <a:gd name="T17" fmla="*/ 276 h 661"/>
                <a:gd name="T18" fmla="*/ 141 w 1059"/>
                <a:gd name="T19" fmla="*/ 521 h 661"/>
                <a:gd name="T20" fmla="*/ 919 w 1059"/>
                <a:gd name="T21" fmla="*/ 521 h 661"/>
                <a:gd name="T22" fmla="*/ 919 w 1059"/>
                <a:gd name="T23" fmla="*/ 276 h 661"/>
                <a:gd name="T24" fmla="*/ 916 w 1059"/>
                <a:gd name="T25" fmla="*/ 249 h 661"/>
                <a:gd name="T26" fmla="*/ 907 w 1059"/>
                <a:gd name="T27" fmla="*/ 223 h 661"/>
                <a:gd name="T28" fmla="*/ 895 w 1059"/>
                <a:gd name="T29" fmla="*/ 200 h 661"/>
                <a:gd name="T30" fmla="*/ 878 w 1059"/>
                <a:gd name="T31" fmla="*/ 180 h 661"/>
                <a:gd name="T32" fmla="*/ 858 w 1059"/>
                <a:gd name="T33" fmla="*/ 164 h 661"/>
                <a:gd name="T34" fmla="*/ 835 w 1059"/>
                <a:gd name="T35" fmla="*/ 151 h 661"/>
                <a:gd name="T36" fmla="*/ 810 w 1059"/>
                <a:gd name="T37" fmla="*/ 143 h 661"/>
                <a:gd name="T38" fmla="*/ 782 w 1059"/>
                <a:gd name="T39" fmla="*/ 141 h 661"/>
                <a:gd name="T40" fmla="*/ 278 w 1059"/>
                <a:gd name="T41" fmla="*/ 141 h 661"/>
                <a:gd name="T42" fmla="*/ 278 w 1059"/>
                <a:gd name="T43" fmla="*/ 0 h 661"/>
                <a:gd name="T44" fmla="*/ 782 w 1059"/>
                <a:gd name="T45" fmla="*/ 0 h 661"/>
                <a:gd name="T46" fmla="*/ 822 w 1059"/>
                <a:gd name="T47" fmla="*/ 3 h 661"/>
                <a:gd name="T48" fmla="*/ 862 w 1059"/>
                <a:gd name="T49" fmla="*/ 12 h 661"/>
                <a:gd name="T50" fmla="*/ 899 w 1059"/>
                <a:gd name="T51" fmla="*/ 26 h 661"/>
                <a:gd name="T52" fmla="*/ 933 w 1059"/>
                <a:gd name="T53" fmla="*/ 45 h 661"/>
                <a:gd name="T54" fmla="*/ 963 w 1059"/>
                <a:gd name="T55" fmla="*/ 68 h 661"/>
                <a:gd name="T56" fmla="*/ 991 w 1059"/>
                <a:gd name="T57" fmla="*/ 95 h 661"/>
                <a:gd name="T58" fmla="*/ 1014 w 1059"/>
                <a:gd name="T59" fmla="*/ 126 h 661"/>
                <a:gd name="T60" fmla="*/ 1033 w 1059"/>
                <a:gd name="T61" fmla="*/ 160 h 661"/>
                <a:gd name="T62" fmla="*/ 1047 w 1059"/>
                <a:gd name="T63" fmla="*/ 197 h 661"/>
                <a:gd name="T64" fmla="*/ 1056 w 1059"/>
                <a:gd name="T65" fmla="*/ 236 h 661"/>
                <a:gd name="T66" fmla="*/ 1059 w 1059"/>
                <a:gd name="T67" fmla="*/ 276 h 661"/>
                <a:gd name="T68" fmla="*/ 1059 w 1059"/>
                <a:gd name="T69" fmla="*/ 591 h 661"/>
                <a:gd name="T70" fmla="*/ 1057 w 1059"/>
                <a:gd name="T71" fmla="*/ 609 h 661"/>
                <a:gd name="T72" fmla="*/ 1049 w 1059"/>
                <a:gd name="T73" fmla="*/ 626 h 661"/>
                <a:gd name="T74" fmla="*/ 1039 w 1059"/>
                <a:gd name="T75" fmla="*/ 641 h 661"/>
                <a:gd name="T76" fmla="*/ 1024 w 1059"/>
                <a:gd name="T77" fmla="*/ 652 h 661"/>
                <a:gd name="T78" fmla="*/ 1007 w 1059"/>
                <a:gd name="T79" fmla="*/ 659 h 661"/>
                <a:gd name="T80" fmla="*/ 988 w 1059"/>
                <a:gd name="T81" fmla="*/ 661 h 661"/>
                <a:gd name="T82" fmla="*/ 71 w 1059"/>
                <a:gd name="T83" fmla="*/ 661 h 661"/>
                <a:gd name="T84" fmla="*/ 52 w 1059"/>
                <a:gd name="T85" fmla="*/ 659 h 661"/>
                <a:gd name="T86" fmla="*/ 35 w 1059"/>
                <a:gd name="T87" fmla="*/ 652 h 661"/>
                <a:gd name="T88" fmla="*/ 21 w 1059"/>
                <a:gd name="T89" fmla="*/ 641 h 661"/>
                <a:gd name="T90" fmla="*/ 9 w 1059"/>
                <a:gd name="T91" fmla="*/ 626 h 661"/>
                <a:gd name="T92" fmla="*/ 3 w 1059"/>
                <a:gd name="T93" fmla="*/ 609 h 661"/>
                <a:gd name="T94" fmla="*/ 0 w 1059"/>
                <a:gd name="T95" fmla="*/ 591 h 661"/>
                <a:gd name="T96" fmla="*/ 0 w 1059"/>
                <a:gd name="T97" fmla="*/ 276 h 661"/>
                <a:gd name="T98" fmla="*/ 3 w 1059"/>
                <a:gd name="T99" fmla="*/ 235 h 661"/>
                <a:gd name="T100" fmla="*/ 12 w 1059"/>
                <a:gd name="T101" fmla="*/ 197 h 661"/>
                <a:gd name="T102" fmla="*/ 26 w 1059"/>
                <a:gd name="T103" fmla="*/ 160 h 661"/>
                <a:gd name="T104" fmla="*/ 46 w 1059"/>
                <a:gd name="T105" fmla="*/ 126 h 661"/>
                <a:gd name="T106" fmla="*/ 69 w 1059"/>
                <a:gd name="T107" fmla="*/ 95 h 661"/>
                <a:gd name="T108" fmla="*/ 95 w 1059"/>
                <a:gd name="T109" fmla="*/ 68 h 661"/>
                <a:gd name="T110" fmla="*/ 127 w 1059"/>
                <a:gd name="T111" fmla="*/ 45 h 661"/>
                <a:gd name="T112" fmla="*/ 161 w 1059"/>
                <a:gd name="T113" fmla="*/ 26 h 661"/>
                <a:gd name="T114" fmla="*/ 197 w 1059"/>
                <a:gd name="T115" fmla="*/ 12 h 661"/>
                <a:gd name="T116" fmla="*/ 237 w 1059"/>
                <a:gd name="T117" fmla="*/ 3 h 661"/>
                <a:gd name="T118" fmla="*/ 278 w 1059"/>
                <a:gd name="T119" fmla="*/ 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59" h="661">
                  <a:moveTo>
                    <a:pt x="278" y="141"/>
                  </a:moveTo>
                  <a:lnTo>
                    <a:pt x="250" y="143"/>
                  </a:lnTo>
                  <a:lnTo>
                    <a:pt x="225" y="151"/>
                  </a:lnTo>
                  <a:lnTo>
                    <a:pt x="202" y="164"/>
                  </a:lnTo>
                  <a:lnTo>
                    <a:pt x="181" y="180"/>
                  </a:lnTo>
                  <a:lnTo>
                    <a:pt x="164" y="200"/>
                  </a:lnTo>
                  <a:lnTo>
                    <a:pt x="153" y="223"/>
                  </a:lnTo>
                  <a:lnTo>
                    <a:pt x="144" y="249"/>
                  </a:lnTo>
                  <a:lnTo>
                    <a:pt x="141" y="276"/>
                  </a:lnTo>
                  <a:lnTo>
                    <a:pt x="141" y="521"/>
                  </a:lnTo>
                  <a:lnTo>
                    <a:pt x="919" y="521"/>
                  </a:lnTo>
                  <a:lnTo>
                    <a:pt x="919" y="276"/>
                  </a:lnTo>
                  <a:lnTo>
                    <a:pt x="916" y="249"/>
                  </a:lnTo>
                  <a:lnTo>
                    <a:pt x="907" y="223"/>
                  </a:lnTo>
                  <a:lnTo>
                    <a:pt x="895" y="200"/>
                  </a:lnTo>
                  <a:lnTo>
                    <a:pt x="878" y="180"/>
                  </a:lnTo>
                  <a:lnTo>
                    <a:pt x="858" y="164"/>
                  </a:lnTo>
                  <a:lnTo>
                    <a:pt x="835" y="151"/>
                  </a:lnTo>
                  <a:lnTo>
                    <a:pt x="810" y="143"/>
                  </a:lnTo>
                  <a:lnTo>
                    <a:pt x="782" y="141"/>
                  </a:lnTo>
                  <a:lnTo>
                    <a:pt x="278" y="141"/>
                  </a:lnTo>
                  <a:close/>
                  <a:moveTo>
                    <a:pt x="278" y="0"/>
                  </a:moveTo>
                  <a:lnTo>
                    <a:pt x="782" y="0"/>
                  </a:lnTo>
                  <a:lnTo>
                    <a:pt x="822" y="3"/>
                  </a:lnTo>
                  <a:lnTo>
                    <a:pt x="862" y="12"/>
                  </a:lnTo>
                  <a:lnTo>
                    <a:pt x="899" y="26"/>
                  </a:lnTo>
                  <a:lnTo>
                    <a:pt x="933" y="45"/>
                  </a:lnTo>
                  <a:lnTo>
                    <a:pt x="963" y="68"/>
                  </a:lnTo>
                  <a:lnTo>
                    <a:pt x="991" y="95"/>
                  </a:lnTo>
                  <a:lnTo>
                    <a:pt x="1014" y="126"/>
                  </a:lnTo>
                  <a:lnTo>
                    <a:pt x="1033" y="160"/>
                  </a:lnTo>
                  <a:lnTo>
                    <a:pt x="1047" y="197"/>
                  </a:lnTo>
                  <a:lnTo>
                    <a:pt x="1056" y="236"/>
                  </a:lnTo>
                  <a:lnTo>
                    <a:pt x="1059" y="276"/>
                  </a:lnTo>
                  <a:lnTo>
                    <a:pt x="1059" y="591"/>
                  </a:lnTo>
                  <a:lnTo>
                    <a:pt x="1057" y="609"/>
                  </a:lnTo>
                  <a:lnTo>
                    <a:pt x="1049" y="626"/>
                  </a:lnTo>
                  <a:lnTo>
                    <a:pt x="1039" y="641"/>
                  </a:lnTo>
                  <a:lnTo>
                    <a:pt x="1024" y="652"/>
                  </a:lnTo>
                  <a:lnTo>
                    <a:pt x="1007" y="659"/>
                  </a:lnTo>
                  <a:lnTo>
                    <a:pt x="988" y="661"/>
                  </a:lnTo>
                  <a:lnTo>
                    <a:pt x="71" y="661"/>
                  </a:lnTo>
                  <a:lnTo>
                    <a:pt x="52" y="659"/>
                  </a:lnTo>
                  <a:lnTo>
                    <a:pt x="35" y="652"/>
                  </a:lnTo>
                  <a:lnTo>
                    <a:pt x="21" y="641"/>
                  </a:lnTo>
                  <a:lnTo>
                    <a:pt x="9" y="626"/>
                  </a:lnTo>
                  <a:lnTo>
                    <a:pt x="3" y="609"/>
                  </a:lnTo>
                  <a:lnTo>
                    <a:pt x="0" y="591"/>
                  </a:lnTo>
                  <a:lnTo>
                    <a:pt x="0" y="276"/>
                  </a:lnTo>
                  <a:lnTo>
                    <a:pt x="3" y="235"/>
                  </a:lnTo>
                  <a:lnTo>
                    <a:pt x="12" y="197"/>
                  </a:lnTo>
                  <a:lnTo>
                    <a:pt x="26" y="160"/>
                  </a:lnTo>
                  <a:lnTo>
                    <a:pt x="46" y="126"/>
                  </a:lnTo>
                  <a:lnTo>
                    <a:pt x="69" y="95"/>
                  </a:lnTo>
                  <a:lnTo>
                    <a:pt x="95" y="68"/>
                  </a:lnTo>
                  <a:lnTo>
                    <a:pt x="127" y="45"/>
                  </a:lnTo>
                  <a:lnTo>
                    <a:pt x="161" y="26"/>
                  </a:lnTo>
                  <a:lnTo>
                    <a:pt x="197" y="12"/>
                  </a:lnTo>
                  <a:lnTo>
                    <a:pt x="237" y="3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5" name="Group 990"/>
          <p:cNvGrpSpPr/>
          <p:nvPr/>
        </p:nvGrpSpPr>
        <p:grpSpPr>
          <a:xfrm>
            <a:off x="4651335" y="3126204"/>
            <a:ext cx="550863" cy="544513"/>
            <a:chOff x="1584325" y="4238625"/>
            <a:chExt cx="550863" cy="544513"/>
          </a:xfrm>
          <a:solidFill>
            <a:srgbClr val="000000"/>
          </a:solidFill>
        </p:grpSpPr>
        <p:sp>
          <p:nvSpPr>
            <p:cNvPr id="856" name="Freeform 382"/>
            <p:cNvSpPr>
              <a:spLocks noEditPoints="1"/>
            </p:cNvSpPr>
            <p:nvPr/>
          </p:nvSpPr>
          <p:spPr bwMode="auto">
            <a:xfrm>
              <a:off x="1584325" y="4238625"/>
              <a:ext cx="550863" cy="373062"/>
            </a:xfrm>
            <a:custGeom>
              <a:avLst/>
              <a:gdLst>
                <a:gd name="T0" fmla="*/ 340 w 3469"/>
                <a:gd name="T1" fmla="*/ 2171 h 2357"/>
                <a:gd name="T2" fmla="*/ 349 w 3469"/>
                <a:gd name="T3" fmla="*/ 2199 h 2357"/>
                <a:gd name="T4" fmla="*/ 371 w 3469"/>
                <a:gd name="T5" fmla="*/ 2216 h 2357"/>
                <a:gd name="T6" fmla="*/ 3096 w 3469"/>
                <a:gd name="T7" fmla="*/ 2218 h 2357"/>
                <a:gd name="T8" fmla="*/ 3123 w 3469"/>
                <a:gd name="T9" fmla="*/ 2208 h 2357"/>
                <a:gd name="T10" fmla="*/ 3139 w 3469"/>
                <a:gd name="T11" fmla="*/ 2186 h 2357"/>
                <a:gd name="T12" fmla="*/ 3142 w 3469"/>
                <a:gd name="T13" fmla="*/ 140 h 2357"/>
                <a:gd name="T14" fmla="*/ 70 w 3469"/>
                <a:gd name="T15" fmla="*/ 0 h 2357"/>
                <a:gd name="T16" fmla="*/ 3417 w 3469"/>
                <a:gd name="T17" fmla="*/ 2 h 2357"/>
                <a:gd name="T18" fmla="*/ 3448 w 3469"/>
                <a:gd name="T19" fmla="*/ 20 h 2357"/>
                <a:gd name="T20" fmla="*/ 3466 w 3469"/>
                <a:gd name="T21" fmla="*/ 52 h 2357"/>
                <a:gd name="T22" fmla="*/ 3466 w 3469"/>
                <a:gd name="T23" fmla="*/ 89 h 2357"/>
                <a:gd name="T24" fmla="*/ 3448 w 3469"/>
                <a:gd name="T25" fmla="*/ 120 h 2357"/>
                <a:gd name="T26" fmla="*/ 3417 w 3469"/>
                <a:gd name="T27" fmla="*/ 138 h 2357"/>
                <a:gd name="T28" fmla="*/ 3282 w 3469"/>
                <a:gd name="T29" fmla="*/ 140 h 2357"/>
                <a:gd name="T30" fmla="*/ 3279 w 3469"/>
                <a:gd name="T31" fmla="*/ 2205 h 2357"/>
                <a:gd name="T32" fmla="*/ 3257 w 3469"/>
                <a:gd name="T33" fmla="*/ 2265 h 2357"/>
                <a:gd name="T34" fmla="*/ 3216 w 3469"/>
                <a:gd name="T35" fmla="*/ 2313 h 2357"/>
                <a:gd name="T36" fmla="*/ 3160 w 3469"/>
                <a:gd name="T37" fmla="*/ 2346 h 2357"/>
                <a:gd name="T38" fmla="*/ 3096 w 3469"/>
                <a:gd name="T39" fmla="*/ 2357 h 2357"/>
                <a:gd name="T40" fmla="*/ 352 w 3469"/>
                <a:gd name="T41" fmla="*/ 2354 h 2357"/>
                <a:gd name="T42" fmla="*/ 292 w 3469"/>
                <a:gd name="T43" fmla="*/ 2332 h 2357"/>
                <a:gd name="T44" fmla="*/ 244 w 3469"/>
                <a:gd name="T45" fmla="*/ 2291 h 2357"/>
                <a:gd name="T46" fmla="*/ 211 w 3469"/>
                <a:gd name="T47" fmla="*/ 2237 h 2357"/>
                <a:gd name="T48" fmla="*/ 200 w 3469"/>
                <a:gd name="T49" fmla="*/ 2171 h 2357"/>
                <a:gd name="T50" fmla="*/ 70 w 3469"/>
                <a:gd name="T51" fmla="*/ 140 h 2357"/>
                <a:gd name="T52" fmla="*/ 35 w 3469"/>
                <a:gd name="T53" fmla="*/ 131 h 2357"/>
                <a:gd name="T54" fmla="*/ 9 w 3469"/>
                <a:gd name="T55" fmla="*/ 105 h 2357"/>
                <a:gd name="T56" fmla="*/ 0 w 3469"/>
                <a:gd name="T57" fmla="*/ 71 h 2357"/>
                <a:gd name="T58" fmla="*/ 9 w 3469"/>
                <a:gd name="T59" fmla="*/ 35 h 2357"/>
                <a:gd name="T60" fmla="*/ 35 w 3469"/>
                <a:gd name="T61" fmla="*/ 10 h 2357"/>
                <a:gd name="T62" fmla="*/ 70 w 3469"/>
                <a:gd name="T63" fmla="*/ 0 h 2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69" h="2357">
                  <a:moveTo>
                    <a:pt x="340" y="140"/>
                  </a:moveTo>
                  <a:lnTo>
                    <a:pt x="340" y="2171"/>
                  </a:lnTo>
                  <a:lnTo>
                    <a:pt x="342" y="2186"/>
                  </a:lnTo>
                  <a:lnTo>
                    <a:pt x="349" y="2199"/>
                  </a:lnTo>
                  <a:lnTo>
                    <a:pt x="359" y="2208"/>
                  </a:lnTo>
                  <a:lnTo>
                    <a:pt x="371" y="2216"/>
                  </a:lnTo>
                  <a:lnTo>
                    <a:pt x="386" y="2218"/>
                  </a:lnTo>
                  <a:lnTo>
                    <a:pt x="3096" y="2218"/>
                  </a:lnTo>
                  <a:lnTo>
                    <a:pt x="3110" y="2216"/>
                  </a:lnTo>
                  <a:lnTo>
                    <a:pt x="3123" y="2208"/>
                  </a:lnTo>
                  <a:lnTo>
                    <a:pt x="3132" y="2199"/>
                  </a:lnTo>
                  <a:lnTo>
                    <a:pt x="3139" y="2186"/>
                  </a:lnTo>
                  <a:lnTo>
                    <a:pt x="3142" y="2171"/>
                  </a:lnTo>
                  <a:lnTo>
                    <a:pt x="3142" y="140"/>
                  </a:lnTo>
                  <a:lnTo>
                    <a:pt x="340" y="140"/>
                  </a:lnTo>
                  <a:close/>
                  <a:moveTo>
                    <a:pt x="70" y="0"/>
                  </a:moveTo>
                  <a:lnTo>
                    <a:pt x="3398" y="0"/>
                  </a:lnTo>
                  <a:lnTo>
                    <a:pt x="3417" y="2"/>
                  </a:lnTo>
                  <a:lnTo>
                    <a:pt x="3434" y="10"/>
                  </a:lnTo>
                  <a:lnTo>
                    <a:pt x="3448" y="20"/>
                  </a:lnTo>
                  <a:lnTo>
                    <a:pt x="3459" y="35"/>
                  </a:lnTo>
                  <a:lnTo>
                    <a:pt x="3466" y="52"/>
                  </a:lnTo>
                  <a:lnTo>
                    <a:pt x="3469" y="71"/>
                  </a:lnTo>
                  <a:lnTo>
                    <a:pt x="3466" y="89"/>
                  </a:lnTo>
                  <a:lnTo>
                    <a:pt x="3459" y="105"/>
                  </a:lnTo>
                  <a:lnTo>
                    <a:pt x="3448" y="120"/>
                  </a:lnTo>
                  <a:lnTo>
                    <a:pt x="3434" y="131"/>
                  </a:lnTo>
                  <a:lnTo>
                    <a:pt x="3417" y="138"/>
                  </a:lnTo>
                  <a:lnTo>
                    <a:pt x="3398" y="140"/>
                  </a:lnTo>
                  <a:lnTo>
                    <a:pt x="3282" y="140"/>
                  </a:lnTo>
                  <a:lnTo>
                    <a:pt x="3282" y="2171"/>
                  </a:lnTo>
                  <a:lnTo>
                    <a:pt x="3279" y="2205"/>
                  </a:lnTo>
                  <a:lnTo>
                    <a:pt x="3270" y="2237"/>
                  </a:lnTo>
                  <a:lnTo>
                    <a:pt x="3257" y="2265"/>
                  </a:lnTo>
                  <a:lnTo>
                    <a:pt x="3238" y="2291"/>
                  </a:lnTo>
                  <a:lnTo>
                    <a:pt x="3216" y="2313"/>
                  </a:lnTo>
                  <a:lnTo>
                    <a:pt x="3189" y="2332"/>
                  </a:lnTo>
                  <a:lnTo>
                    <a:pt x="3160" y="2346"/>
                  </a:lnTo>
                  <a:lnTo>
                    <a:pt x="3129" y="2354"/>
                  </a:lnTo>
                  <a:lnTo>
                    <a:pt x="3096" y="2357"/>
                  </a:lnTo>
                  <a:lnTo>
                    <a:pt x="386" y="2357"/>
                  </a:lnTo>
                  <a:lnTo>
                    <a:pt x="352" y="2354"/>
                  </a:lnTo>
                  <a:lnTo>
                    <a:pt x="321" y="2346"/>
                  </a:lnTo>
                  <a:lnTo>
                    <a:pt x="292" y="2332"/>
                  </a:lnTo>
                  <a:lnTo>
                    <a:pt x="266" y="2313"/>
                  </a:lnTo>
                  <a:lnTo>
                    <a:pt x="244" y="2291"/>
                  </a:lnTo>
                  <a:lnTo>
                    <a:pt x="225" y="2265"/>
                  </a:lnTo>
                  <a:lnTo>
                    <a:pt x="211" y="2237"/>
                  </a:lnTo>
                  <a:lnTo>
                    <a:pt x="203" y="2205"/>
                  </a:lnTo>
                  <a:lnTo>
                    <a:pt x="200" y="2171"/>
                  </a:lnTo>
                  <a:lnTo>
                    <a:pt x="200" y="140"/>
                  </a:lnTo>
                  <a:lnTo>
                    <a:pt x="70" y="140"/>
                  </a:lnTo>
                  <a:lnTo>
                    <a:pt x="52" y="138"/>
                  </a:lnTo>
                  <a:lnTo>
                    <a:pt x="35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383"/>
            <p:cNvSpPr>
              <a:spLocks/>
            </p:cNvSpPr>
            <p:nvPr/>
          </p:nvSpPr>
          <p:spPr bwMode="auto">
            <a:xfrm>
              <a:off x="1773238" y="4633913"/>
              <a:ext cx="185738" cy="149225"/>
            </a:xfrm>
            <a:custGeom>
              <a:avLst/>
              <a:gdLst>
                <a:gd name="T0" fmla="*/ 900 w 1170"/>
                <a:gd name="T1" fmla="*/ 0 h 937"/>
                <a:gd name="T2" fmla="*/ 935 w 1170"/>
                <a:gd name="T3" fmla="*/ 10 h 937"/>
                <a:gd name="T4" fmla="*/ 960 w 1170"/>
                <a:gd name="T5" fmla="*/ 35 h 937"/>
                <a:gd name="T6" fmla="*/ 970 w 1170"/>
                <a:gd name="T7" fmla="*/ 71 h 937"/>
                <a:gd name="T8" fmla="*/ 960 w 1170"/>
                <a:gd name="T9" fmla="*/ 106 h 937"/>
                <a:gd name="T10" fmla="*/ 935 w 1170"/>
                <a:gd name="T11" fmla="*/ 131 h 937"/>
                <a:gd name="T12" fmla="*/ 900 w 1170"/>
                <a:gd name="T13" fmla="*/ 140 h 937"/>
                <a:gd name="T14" fmla="*/ 655 w 1170"/>
                <a:gd name="T15" fmla="*/ 323 h 937"/>
                <a:gd name="T16" fmla="*/ 1160 w 1170"/>
                <a:gd name="T17" fmla="*/ 830 h 937"/>
                <a:gd name="T18" fmla="*/ 1170 w 1170"/>
                <a:gd name="T19" fmla="*/ 864 h 937"/>
                <a:gd name="T20" fmla="*/ 1160 w 1170"/>
                <a:gd name="T21" fmla="*/ 899 h 937"/>
                <a:gd name="T22" fmla="*/ 1134 w 1170"/>
                <a:gd name="T23" fmla="*/ 925 h 937"/>
                <a:gd name="T24" fmla="*/ 1099 w 1170"/>
                <a:gd name="T25" fmla="*/ 934 h 937"/>
                <a:gd name="T26" fmla="*/ 1064 w 1170"/>
                <a:gd name="T27" fmla="*/ 925 h 937"/>
                <a:gd name="T28" fmla="*/ 655 w 1170"/>
                <a:gd name="T29" fmla="*/ 520 h 937"/>
                <a:gd name="T30" fmla="*/ 653 w 1170"/>
                <a:gd name="T31" fmla="*/ 885 h 937"/>
                <a:gd name="T32" fmla="*/ 635 w 1170"/>
                <a:gd name="T33" fmla="*/ 917 h 937"/>
                <a:gd name="T34" fmla="*/ 605 w 1170"/>
                <a:gd name="T35" fmla="*/ 934 h 937"/>
                <a:gd name="T36" fmla="*/ 567 w 1170"/>
                <a:gd name="T37" fmla="*/ 934 h 937"/>
                <a:gd name="T38" fmla="*/ 535 w 1170"/>
                <a:gd name="T39" fmla="*/ 917 h 937"/>
                <a:gd name="T40" fmla="*/ 518 w 1170"/>
                <a:gd name="T41" fmla="*/ 885 h 937"/>
                <a:gd name="T42" fmla="*/ 516 w 1170"/>
                <a:gd name="T43" fmla="*/ 520 h 937"/>
                <a:gd name="T44" fmla="*/ 104 w 1170"/>
                <a:gd name="T45" fmla="*/ 927 h 937"/>
                <a:gd name="T46" fmla="*/ 70 w 1170"/>
                <a:gd name="T47" fmla="*/ 937 h 937"/>
                <a:gd name="T48" fmla="*/ 35 w 1170"/>
                <a:gd name="T49" fmla="*/ 927 h 937"/>
                <a:gd name="T50" fmla="*/ 9 w 1170"/>
                <a:gd name="T51" fmla="*/ 901 h 937"/>
                <a:gd name="T52" fmla="*/ 0 w 1170"/>
                <a:gd name="T53" fmla="*/ 866 h 937"/>
                <a:gd name="T54" fmla="*/ 9 w 1170"/>
                <a:gd name="T55" fmla="*/ 833 h 937"/>
                <a:gd name="T56" fmla="*/ 516 w 1170"/>
                <a:gd name="T57" fmla="*/ 323 h 937"/>
                <a:gd name="T58" fmla="*/ 261 w 1170"/>
                <a:gd name="T59" fmla="*/ 140 h 937"/>
                <a:gd name="T60" fmla="*/ 226 w 1170"/>
                <a:gd name="T61" fmla="*/ 131 h 937"/>
                <a:gd name="T62" fmla="*/ 201 w 1170"/>
                <a:gd name="T63" fmla="*/ 106 h 937"/>
                <a:gd name="T64" fmla="*/ 192 w 1170"/>
                <a:gd name="T65" fmla="*/ 71 h 937"/>
                <a:gd name="T66" fmla="*/ 201 w 1170"/>
                <a:gd name="T67" fmla="*/ 35 h 937"/>
                <a:gd name="T68" fmla="*/ 226 w 1170"/>
                <a:gd name="T69" fmla="*/ 10 h 937"/>
                <a:gd name="T70" fmla="*/ 261 w 1170"/>
                <a:gd name="T71" fmla="*/ 0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70" h="937">
                  <a:moveTo>
                    <a:pt x="261" y="0"/>
                  </a:moveTo>
                  <a:lnTo>
                    <a:pt x="900" y="0"/>
                  </a:lnTo>
                  <a:lnTo>
                    <a:pt x="919" y="3"/>
                  </a:lnTo>
                  <a:lnTo>
                    <a:pt x="935" y="10"/>
                  </a:lnTo>
                  <a:lnTo>
                    <a:pt x="950" y="21"/>
                  </a:lnTo>
                  <a:lnTo>
                    <a:pt x="960" y="35"/>
                  </a:lnTo>
                  <a:lnTo>
                    <a:pt x="968" y="52"/>
                  </a:lnTo>
                  <a:lnTo>
                    <a:pt x="970" y="71"/>
                  </a:lnTo>
                  <a:lnTo>
                    <a:pt x="968" y="90"/>
                  </a:lnTo>
                  <a:lnTo>
                    <a:pt x="960" y="106"/>
                  </a:lnTo>
                  <a:lnTo>
                    <a:pt x="950" y="120"/>
                  </a:lnTo>
                  <a:lnTo>
                    <a:pt x="935" y="131"/>
                  </a:lnTo>
                  <a:lnTo>
                    <a:pt x="919" y="138"/>
                  </a:lnTo>
                  <a:lnTo>
                    <a:pt x="900" y="140"/>
                  </a:lnTo>
                  <a:lnTo>
                    <a:pt x="655" y="140"/>
                  </a:lnTo>
                  <a:lnTo>
                    <a:pt x="655" y="323"/>
                  </a:lnTo>
                  <a:lnTo>
                    <a:pt x="1149" y="815"/>
                  </a:lnTo>
                  <a:lnTo>
                    <a:pt x="1160" y="830"/>
                  </a:lnTo>
                  <a:lnTo>
                    <a:pt x="1167" y="847"/>
                  </a:lnTo>
                  <a:lnTo>
                    <a:pt x="1170" y="864"/>
                  </a:lnTo>
                  <a:lnTo>
                    <a:pt x="1167" y="882"/>
                  </a:lnTo>
                  <a:lnTo>
                    <a:pt x="1160" y="899"/>
                  </a:lnTo>
                  <a:lnTo>
                    <a:pt x="1149" y="914"/>
                  </a:lnTo>
                  <a:lnTo>
                    <a:pt x="1134" y="925"/>
                  </a:lnTo>
                  <a:lnTo>
                    <a:pt x="1117" y="932"/>
                  </a:lnTo>
                  <a:lnTo>
                    <a:pt x="1099" y="934"/>
                  </a:lnTo>
                  <a:lnTo>
                    <a:pt x="1081" y="932"/>
                  </a:lnTo>
                  <a:lnTo>
                    <a:pt x="1064" y="925"/>
                  </a:lnTo>
                  <a:lnTo>
                    <a:pt x="1050" y="914"/>
                  </a:lnTo>
                  <a:lnTo>
                    <a:pt x="655" y="520"/>
                  </a:lnTo>
                  <a:lnTo>
                    <a:pt x="655" y="866"/>
                  </a:lnTo>
                  <a:lnTo>
                    <a:pt x="653" y="885"/>
                  </a:lnTo>
                  <a:lnTo>
                    <a:pt x="646" y="902"/>
                  </a:lnTo>
                  <a:lnTo>
                    <a:pt x="635" y="917"/>
                  </a:lnTo>
                  <a:lnTo>
                    <a:pt x="621" y="927"/>
                  </a:lnTo>
                  <a:lnTo>
                    <a:pt x="605" y="934"/>
                  </a:lnTo>
                  <a:lnTo>
                    <a:pt x="586" y="937"/>
                  </a:lnTo>
                  <a:lnTo>
                    <a:pt x="567" y="934"/>
                  </a:lnTo>
                  <a:lnTo>
                    <a:pt x="550" y="927"/>
                  </a:lnTo>
                  <a:lnTo>
                    <a:pt x="535" y="917"/>
                  </a:lnTo>
                  <a:lnTo>
                    <a:pt x="525" y="902"/>
                  </a:lnTo>
                  <a:lnTo>
                    <a:pt x="518" y="885"/>
                  </a:lnTo>
                  <a:lnTo>
                    <a:pt x="516" y="866"/>
                  </a:lnTo>
                  <a:lnTo>
                    <a:pt x="516" y="520"/>
                  </a:lnTo>
                  <a:lnTo>
                    <a:pt x="120" y="917"/>
                  </a:lnTo>
                  <a:lnTo>
                    <a:pt x="104" y="927"/>
                  </a:lnTo>
                  <a:lnTo>
                    <a:pt x="88" y="934"/>
                  </a:lnTo>
                  <a:lnTo>
                    <a:pt x="70" y="937"/>
                  </a:lnTo>
                  <a:lnTo>
                    <a:pt x="53" y="934"/>
                  </a:lnTo>
                  <a:lnTo>
                    <a:pt x="35" y="927"/>
                  </a:lnTo>
                  <a:lnTo>
                    <a:pt x="20" y="917"/>
                  </a:lnTo>
                  <a:lnTo>
                    <a:pt x="9" y="901"/>
                  </a:lnTo>
                  <a:lnTo>
                    <a:pt x="2" y="884"/>
                  </a:lnTo>
                  <a:lnTo>
                    <a:pt x="0" y="866"/>
                  </a:lnTo>
                  <a:lnTo>
                    <a:pt x="2" y="849"/>
                  </a:lnTo>
                  <a:lnTo>
                    <a:pt x="9" y="833"/>
                  </a:lnTo>
                  <a:lnTo>
                    <a:pt x="20" y="817"/>
                  </a:lnTo>
                  <a:lnTo>
                    <a:pt x="516" y="323"/>
                  </a:lnTo>
                  <a:lnTo>
                    <a:pt x="516" y="140"/>
                  </a:lnTo>
                  <a:lnTo>
                    <a:pt x="261" y="140"/>
                  </a:lnTo>
                  <a:lnTo>
                    <a:pt x="242" y="138"/>
                  </a:lnTo>
                  <a:lnTo>
                    <a:pt x="226" y="131"/>
                  </a:lnTo>
                  <a:lnTo>
                    <a:pt x="212" y="120"/>
                  </a:lnTo>
                  <a:lnTo>
                    <a:pt x="201" y="106"/>
                  </a:lnTo>
                  <a:lnTo>
                    <a:pt x="194" y="90"/>
                  </a:lnTo>
                  <a:lnTo>
                    <a:pt x="192" y="71"/>
                  </a:lnTo>
                  <a:lnTo>
                    <a:pt x="194" y="52"/>
                  </a:lnTo>
                  <a:lnTo>
                    <a:pt x="201" y="35"/>
                  </a:lnTo>
                  <a:lnTo>
                    <a:pt x="212" y="21"/>
                  </a:lnTo>
                  <a:lnTo>
                    <a:pt x="226" y="10"/>
                  </a:lnTo>
                  <a:lnTo>
                    <a:pt x="242" y="3"/>
                  </a:lnTo>
                  <a:lnTo>
                    <a:pt x="2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384"/>
            <p:cNvSpPr>
              <a:spLocks noEditPoints="1"/>
            </p:cNvSpPr>
            <p:nvPr/>
          </p:nvSpPr>
          <p:spPr bwMode="auto">
            <a:xfrm>
              <a:off x="1890713" y="4294188"/>
              <a:ext cx="106363" cy="107950"/>
            </a:xfrm>
            <a:custGeom>
              <a:avLst/>
              <a:gdLst>
                <a:gd name="T0" fmla="*/ 139 w 675"/>
                <a:gd name="T1" fmla="*/ 145 h 675"/>
                <a:gd name="T2" fmla="*/ 139 w 675"/>
                <a:gd name="T3" fmla="*/ 535 h 675"/>
                <a:gd name="T4" fmla="*/ 528 w 675"/>
                <a:gd name="T5" fmla="*/ 535 h 675"/>
                <a:gd name="T6" fmla="*/ 520 w 675"/>
                <a:gd name="T7" fmla="*/ 491 h 675"/>
                <a:gd name="T8" fmla="*/ 507 w 675"/>
                <a:gd name="T9" fmla="*/ 449 h 675"/>
                <a:gd name="T10" fmla="*/ 491 w 675"/>
                <a:gd name="T11" fmla="*/ 408 h 675"/>
                <a:gd name="T12" fmla="*/ 470 w 675"/>
                <a:gd name="T13" fmla="*/ 369 h 675"/>
                <a:gd name="T14" fmla="*/ 445 w 675"/>
                <a:gd name="T15" fmla="*/ 333 h 675"/>
                <a:gd name="T16" fmla="*/ 418 w 675"/>
                <a:gd name="T17" fmla="*/ 297 h 675"/>
                <a:gd name="T18" fmla="*/ 385 w 675"/>
                <a:gd name="T19" fmla="*/ 264 h 675"/>
                <a:gd name="T20" fmla="*/ 350 w 675"/>
                <a:gd name="T21" fmla="*/ 234 h 675"/>
                <a:gd name="T22" fmla="*/ 312 w 675"/>
                <a:gd name="T23" fmla="*/ 209 h 675"/>
                <a:gd name="T24" fmla="*/ 271 w 675"/>
                <a:gd name="T25" fmla="*/ 186 h 675"/>
                <a:gd name="T26" fmla="*/ 229 w 675"/>
                <a:gd name="T27" fmla="*/ 169 h 675"/>
                <a:gd name="T28" fmla="*/ 185 w 675"/>
                <a:gd name="T29" fmla="*/ 155 h 675"/>
                <a:gd name="T30" fmla="*/ 139 w 675"/>
                <a:gd name="T31" fmla="*/ 145 h 675"/>
                <a:gd name="T32" fmla="*/ 69 w 675"/>
                <a:gd name="T33" fmla="*/ 0 h 675"/>
                <a:gd name="T34" fmla="*/ 127 w 675"/>
                <a:gd name="T35" fmla="*/ 3 h 675"/>
                <a:gd name="T36" fmla="*/ 184 w 675"/>
                <a:gd name="T37" fmla="*/ 11 h 675"/>
                <a:gd name="T38" fmla="*/ 238 w 675"/>
                <a:gd name="T39" fmla="*/ 24 h 675"/>
                <a:gd name="T40" fmla="*/ 292 w 675"/>
                <a:gd name="T41" fmla="*/ 42 h 675"/>
                <a:gd name="T42" fmla="*/ 343 w 675"/>
                <a:gd name="T43" fmla="*/ 66 h 675"/>
                <a:gd name="T44" fmla="*/ 393 w 675"/>
                <a:gd name="T45" fmla="*/ 94 h 675"/>
                <a:gd name="T46" fmla="*/ 439 w 675"/>
                <a:gd name="T47" fmla="*/ 127 h 675"/>
                <a:gd name="T48" fmla="*/ 483 w 675"/>
                <a:gd name="T49" fmla="*/ 163 h 675"/>
                <a:gd name="T50" fmla="*/ 523 w 675"/>
                <a:gd name="T51" fmla="*/ 204 h 675"/>
                <a:gd name="T52" fmla="*/ 558 w 675"/>
                <a:gd name="T53" fmla="*/ 247 h 675"/>
                <a:gd name="T54" fmla="*/ 588 w 675"/>
                <a:gd name="T55" fmla="*/ 293 h 675"/>
                <a:gd name="T56" fmla="*/ 614 w 675"/>
                <a:gd name="T57" fmla="*/ 341 h 675"/>
                <a:gd name="T58" fmla="*/ 636 w 675"/>
                <a:gd name="T59" fmla="*/ 390 h 675"/>
                <a:gd name="T60" fmla="*/ 653 w 675"/>
                <a:gd name="T61" fmla="*/ 443 h 675"/>
                <a:gd name="T62" fmla="*/ 665 w 675"/>
                <a:gd name="T63" fmla="*/ 495 h 675"/>
                <a:gd name="T64" fmla="*/ 673 w 675"/>
                <a:gd name="T65" fmla="*/ 550 h 675"/>
                <a:gd name="T66" fmla="*/ 675 w 675"/>
                <a:gd name="T67" fmla="*/ 605 h 675"/>
                <a:gd name="T68" fmla="*/ 673 w 675"/>
                <a:gd name="T69" fmla="*/ 624 h 675"/>
                <a:gd name="T70" fmla="*/ 665 w 675"/>
                <a:gd name="T71" fmla="*/ 640 h 675"/>
                <a:gd name="T72" fmla="*/ 655 w 675"/>
                <a:gd name="T73" fmla="*/ 655 h 675"/>
                <a:gd name="T74" fmla="*/ 640 w 675"/>
                <a:gd name="T75" fmla="*/ 666 h 675"/>
                <a:gd name="T76" fmla="*/ 623 w 675"/>
                <a:gd name="T77" fmla="*/ 673 h 675"/>
                <a:gd name="T78" fmla="*/ 604 w 675"/>
                <a:gd name="T79" fmla="*/ 675 h 675"/>
                <a:gd name="T80" fmla="*/ 69 w 675"/>
                <a:gd name="T81" fmla="*/ 675 h 675"/>
                <a:gd name="T82" fmla="*/ 50 w 675"/>
                <a:gd name="T83" fmla="*/ 673 h 675"/>
                <a:gd name="T84" fmla="*/ 33 w 675"/>
                <a:gd name="T85" fmla="*/ 666 h 675"/>
                <a:gd name="T86" fmla="*/ 20 w 675"/>
                <a:gd name="T87" fmla="*/ 655 h 675"/>
                <a:gd name="T88" fmla="*/ 9 w 675"/>
                <a:gd name="T89" fmla="*/ 640 h 675"/>
                <a:gd name="T90" fmla="*/ 2 w 675"/>
                <a:gd name="T91" fmla="*/ 624 h 675"/>
                <a:gd name="T92" fmla="*/ 0 w 675"/>
                <a:gd name="T93" fmla="*/ 605 h 675"/>
                <a:gd name="T94" fmla="*/ 0 w 675"/>
                <a:gd name="T95" fmla="*/ 70 h 675"/>
                <a:gd name="T96" fmla="*/ 2 w 675"/>
                <a:gd name="T97" fmla="*/ 51 h 675"/>
                <a:gd name="T98" fmla="*/ 9 w 675"/>
                <a:gd name="T99" fmla="*/ 34 h 675"/>
                <a:gd name="T100" fmla="*/ 20 w 675"/>
                <a:gd name="T101" fmla="*/ 20 h 675"/>
                <a:gd name="T102" fmla="*/ 33 w 675"/>
                <a:gd name="T103" fmla="*/ 10 h 675"/>
                <a:gd name="T104" fmla="*/ 50 w 675"/>
                <a:gd name="T105" fmla="*/ 3 h 675"/>
                <a:gd name="T106" fmla="*/ 69 w 675"/>
                <a:gd name="T107" fmla="*/ 0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75" h="675">
                  <a:moveTo>
                    <a:pt x="139" y="145"/>
                  </a:moveTo>
                  <a:lnTo>
                    <a:pt x="139" y="535"/>
                  </a:lnTo>
                  <a:lnTo>
                    <a:pt x="528" y="535"/>
                  </a:lnTo>
                  <a:lnTo>
                    <a:pt x="520" y="491"/>
                  </a:lnTo>
                  <a:lnTo>
                    <a:pt x="507" y="449"/>
                  </a:lnTo>
                  <a:lnTo>
                    <a:pt x="491" y="408"/>
                  </a:lnTo>
                  <a:lnTo>
                    <a:pt x="470" y="369"/>
                  </a:lnTo>
                  <a:lnTo>
                    <a:pt x="445" y="333"/>
                  </a:lnTo>
                  <a:lnTo>
                    <a:pt x="418" y="297"/>
                  </a:lnTo>
                  <a:lnTo>
                    <a:pt x="385" y="264"/>
                  </a:lnTo>
                  <a:lnTo>
                    <a:pt x="350" y="234"/>
                  </a:lnTo>
                  <a:lnTo>
                    <a:pt x="312" y="209"/>
                  </a:lnTo>
                  <a:lnTo>
                    <a:pt x="271" y="186"/>
                  </a:lnTo>
                  <a:lnTo>
                    <a:pt x="229" y="169"/>
                  </a:lnTo>
                  <a:lnTo>
                    <a:pt x="185" y="155"/>
                  </a:lnTo>
                  <a:lnTo>
                    <a:pt x="139" y="145"/>
                  </a:lnTo>
                  <a:close/>
                  <a:moveTo>
                    <a:pt x="69" y="0"/>
                  </a:moveTo>
                  <a:lnTo>
                    <a:pt x="127" y="3"/>
                  </a:lnTo>
                  <a:lnTo>
                    <a:pt x="184" y="11"/>
                  </a:lnTo>
                  <a:lnTo>
                    <a:pt x="238" y="24"/>
                  </a:lnTo>
                  <a:lnTo>
                    <a:pt x="292" y="42"/>
                  </a:lnTo>
                  <a:lnTo>
                    <a:pt x="343" y="66"/>
                  </a:lnTo>
                  <a:lnTo>
                    <a:pt x="393" y="94"/>
                  </a:lnTo>
                  <a:lnTo>
                    <a:pt x="439" y="127"/>
                  </a:lnTo>
                  <a:lnTo>
                    <a:pt x="483" y="163"/>
                  </a:lnTo>
                  <a:lnTo>
                    <a:pt x="523" y="204"/>
                  </a:lnTo>
                  <a:lnTo>
                    <a:pt x="558" y="247"/>
                  </a:lnTo>
                  <a:lnTo>
                    <a:pt x="588" y="293"/>
                  </a:lnTo>
                  <a:lnTo>
                    <a:pt x="614" y="341"/>
                  </a:lnTo>
                  <a:lnTo>
                    <a:pt x="636" y="390"/>
                  </a:lnTo>
                  <a:lnTo>
                    <a:pt x="653" y="443"/>
                  </a:lnTo>
                  <a:lnTo>
                    <a:pt x="665" y="495"/>
                  </a:lnTo>
                  <a:lnTo>
                    <a:pt x="673" y="550"/>
                  </a:lnTo>
                  <a:lnTo>
                    <a:pt x="675" y="605"/>
                  </a:lnTo>
                  <a:lnTo>
                    <a:pt x="673" y="624"/>
                  </a:lnTo>
                  <a:lnTo>
                    <a:pt x="665" y="640"/>
                  </a:lnTo>
                  <a:lnTo>
                    <a:pt x="655" y="655"/>
                  </a:lnTo>
                  <a:lnTo>
                    <a:pt x="640" y="666"/>
                  </a:lnTo>
                  <a:lnTo>
                    <a:pt x="623" y="673"/>
                  </a:lnTo>
                  <a:lnTo>
                    <a:pt x="604" y="675"/>
                  </a:lnTo>
                  <a:lnTo>
                    <a:pt x="69" y="675"/>
                  </a:lnTo>
                  <a:lnTo>
                    <a:pt x="50" y="673"/>
                  </a:lnTo>
                  <a:lnTo>
                    <a:pt x="33" y="666"/>
                  </a:lnTo>
                  <a:lnTo>
                    <a:pt x="20" y="655"/>
                  </a:lnTo>
                  <a:lnTo>
                    <a:pt x="9" y="640"/>
                  </a:lnTo>
                  <a:lnTo>
                    <a:pt x="2" y="624"/>
                  </a:lnTo>
                  <a:lnTo>
                    <a:pt x="0" y="605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10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385"/>
            <p:cNvSpPr>
              <a:spLocks noEditPoints="1"/>
            </p:cNvSpPr>
            <p:nvPr/>
          </p:nvSpPr>
          <p:spPr bwMode="auto">
            <a:xfrm>
              <a:off x="1735138" y="4318000"/>
              <a:ext cx="238125" cy="238125"/>
            </a:xfrm>
            <a:custGeom>
              <a:avLst/>
              <a:gdLst>
                <a:gd name="T0" fmla="*/ 622 w 1505"/>
                <a:gd name="T1" fmla="*/ 153 h 1502"/>
                <a:gd name="T2" fmla="*/ 509 w 1505"/>
                <a:gd name="T3" fmla="*/ 190 h 1502"/>
                <a:gd name="T4" fmla="*/ 406 w 1505"/>
                <a:gd name="T5" fmla="*/ 246 h 1502"/>
                <a:gd name="T6" fmla="*/ 317 w 1505"/>
                <a:gd name="T7" fmla="*/ 321 h 1502"/>
                <a:gd name="T8" fmla="*/ 243 w 1505"/>
                <a:gd name="T9" fmla="*/ 411 h 1502"/>
                <a:gd name="T10" fmla="*/ 187 w 1505"/>
                <a:gd name="T11" fmla="*/ 514 h 1502"/>
                <a:gd name="T12" fmla="*/ 153 w 1505"/>
                <a:gd name="T13" fmla="*/ 629 h 1502"/>
                <a:gd name="T14" fmla="*/ 140 w 1505"/>
                <a:gd name="T15" fmla="*/ 751 h 1502"/>
                <a:gd name="T16" fmla="*/ 153 w 1505"/>
                <a:gd name="T17" fmla="*/ 874 h 1502"/>
                <a:gd name="T18" fmla="*/ 189 w 1505"/>
                <a:gd name="T19" fmla="*/ 988 h 1502"/>
                <a:gd name="T20" fmla="*/ 244 w 1505"/>
                <a:gd name="T21" fmla="*/ 1092 h 1502"/>
                <a:gd name="T22" fmla="*/ 319 w 1505"/>
                <a:gd name="T23" fmla="*/ 1183 h 1502"/>
                <a:gd name="T24" fmla="*/ 410 w 1505"/>
                <a:gd name="T25" fmla="*/ 1257 h 1502"/>
                <a:gd name="T26" fmla="*/ 513 w 1505"/>
                <a:gd name="T27" fmla="*/ 1314 h 1502"/>
                <a:gd name="T28" fmla="*/ 629 w 1505"/>
                <a:gd name="T29" fmla="*/ 1350 h 1502"/>
                <a:gd name="T30" fmla="*/ 752 w 1505"/>
                <a:gd name="T31" fmla="*/ 1361 h 1502"/>
                <a:gd name="T32" fmla="*/ 874 w 1505"/>
                <a:gd name="T33" fmla="*/ 1350 h 1502"/>
                <a:gd name="T34" fmla="*/ 988 w 1505"/>
                <a:gd name="T35" fmla="*/ 1314 h 1502"/>
                <a:gd name="T36" fmla="*/ 1091 w 1505"/>
                <a:gd name="T37" fmla="*/ 1258 h 1502"/>
                <a:gd name="T38" fmla="*/ 1181 w 1505"/>
                <a:gd name="T39" fmla="*/ 1185 h 1502"/>
                <a:gd name="T40" fmla="*/ 1256 w 1505"/>
                <a:gd name="T41" fmla="*/ 1096 h 1502"/>
                <a:gd name="T42" fmla="*/ 1313 w 1505"/>
                <a:gd name="T43" fmla="*/ 994 h 1502"/>
                <a:gd name="T44" fmla="*/ 1349 w 1505"/>
                <a:gd name="T45" fmla="*/ 880 h 1502"/>
                <a:gd name="T46" fmla="*/ 752 w 1505"/>
                <a:gd name="T47" fmla="*/ 820 h 1502"/>
                <a:gd name="T48" fmla="*/ 716 w 1505"/>
                <a:gd name="T49" fmla="*/ 811 h 1502"/>
                <a:gd name="T50" fmla="*/ 691 w 1505"/>
                <a:gd name="T51" fmla="*/ 786 h 1502"/>
                <a:gd name="T52" fmla="*/ 682 w 1505"/>
                <a:gd name="T53" fmla="*/ 751 h 1502"/>
                <a:gd name="T54" fmla="*/ 752 w 1505"/>
                <a:gd name="T55" fmla="*/ 0 h 1502"/>
                <a:gd name="T56" fmla="*/ 788 w 1505"/>
                <a:gd name="T57" fmla="*/ 9 h 1502"/>
                <a:gd name="T58" fmla="*/ 813 w 1505"/>
                <a:gd name="T59" fmla="*/ 34 h 1502"/>
                <a:gd name="T60" fmla="*/ 823 w 1505"/>
                <a:gd name="T61" fmla="*/ 70 h 1502"/>
                <a:gd name="T62" fmla="*/ 1435 w 1505"/>
                <a:gd name="T63" fmla="*/ 680 h 1502"/>
                <a:gd name="T64" fmla="*/ 1470 w 1505"/>
                <a:gd name="T65" fmla="*/ 690 h 1502"/>
                <a:gd name="T66" fmla="*/ 1495 w 1505"/>
                <a:gd name="T67" fmla="*/ 715 h 1502"/>
                <a:gd name="T68" fmla="*/ 1505 w 1505"/>
                <a:gd name="T69" fmla="*/ 751 h 1502"/>
                <a:gd name="T70" fmla="*/ 1492 w 1505"/>
                <a:gd name="T71" fmla="*/ 885 h 1502"/>
                <a:gd name="T72" fmla="*/ 1458 w 1505"/>
                <a:gd name="T73" fmla="*/ 1013 h 1502"/>
                <a:gd name="T74" fmla="*/ 1402 w 1505"/>
                <a:gd name="T75" fmla="*/ 1129 h 1502"/>
                <a:gd name="T76" fmla="*/ 1327 w 1505"/>
                <a:gd name="T77" fmla="*/ 1234 h 1502"/>
                <a:gd name="T78" fmla="*/ 1237 w 1505"/>
                <a:gd name="T79" fmla="*/ 1325 h 1502"/>
                <a:gd name="T80" fmla="*/ 1132 w 1505"/>
                <a:gd name="T81" fmla="*/ 1399 h 1502"/>
                <a:gd name="T82" fmla="*/ 1014 w 1505"/>
                <a:gd name="T83" fmla="*/ 1455 h 1502"/>
                <a:gd name="T84" fmla="*/ 888 w 1505"/>
                <a:gd name="T85" fmla="*/ 1490 h 1502"/>
                <a:gd name="T86" fmla="*/ 752 w 1505"/>
                <a:gd name="T87" fmla="*/ 1502 h 1502"/>
                <a:gd name="T88" fmla="*/ 618 w 1505"/>
                <a:gd name="T89" fmla="*/ 1490 h 1502"/>
                <a:gd name="T90" fmla="*/ 490 w 1505"/>
                <a:gd name="T91" fmla="*/ 1455 h 1502"/>
                <a:gd name="T92" fmla="*/ 373 w 1505"/>
                <a:gd name="T93" fmla="*/ 1399 h 1502"/>
                <a:gd name="T94" fmla="*/ 268 w 1505"/>
                <a:gd name="T95" fmla="*/ 1325 h 1502"/>
                <a:gd name="T96" fmla="*/ 177 w 1505"/>
                <a:gd name="T97" fmla="*/ 1234 h 1502"/>
                <a:gd name="T98" fmla="*/ 103 w 1505"/>
                <a:gd name="T99" fmla="*/ 1130 h 1502"/>
                <a:gd name="T100" fmla="*/ 48 w 1505"/>
                <a:gd name="T101" fmla="*/ 1013 h 1502"/>
                <a:gd name="T102" fmla="*/ 13 w 1505"/>
                <a:gd name="T103" fmla="*/ 885 h 1502"/>
                <a:gd name="T104" fmla="*/ 0 w 1505"/>
                <a:gd name="T105" fmla="*/ 751 h 1502"/>
                <a:gd name="T106" fmla="*/ 13 w 1505"/>
                <a:gd name="T107" fmla="*/ 616 h 1502"/>
                <a:gd name="T108" fmla="*/ 48 w 1505"/>
                <a:gd name="T109" fmla="*/ 489 h 1502"/>
                <a:gd name="T110" fmla="*/ 103 w 1505"/>
                <a:gd name="T111" fmla="*/ 372 h 1502"/>
                <a:gd name="T112" fmla="*/ 178 w 1505"/>
                <a:gd name="T113" fmla="*/ 267 h 1502"/>
                <a:gd name="T114" fmla="*/ 268 w 1505"/>
                <a:gd name="T115" fmla="*/ 176 h 1502"/>
                <a:gd name="T116" fmla="*/ 374 w 1505"/>
                <a:gd name="T117" fmla="*/ 103 h 1502"/>
                <a:gd name="T118" fmla="*/ 490 w 1505"/>
                <a:gd name="T119" fmla="*/ 47 h 1502"/>
                <a:gd name="T120" fmla="*/ 618 w 1505"/>
                <a:gd name="T121" fmla="*/ 11 h 1502"/>
                <a:gd name="T122" fmla="*/ 752 w 1505"/>
                <a:gd name="T123" fmla="*/ 0 h 1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05" h="1502">
                  <a:moveTo>
                    <a:pt x="682" y="143"/>
                  </a:moveTo>
                  <a:lnTo>
                    <a:pt x="622" y="153"/>
                  </a:lnTo>
                  <a:lnTo>
                    <a:pt x="564" y="169"/>
                  </a:lnTo>
                  <a:lnTo>
                    <a:pt x="509" y="190"/>
                  </a:lnTo>
                  <a:lnTo>
                    <a:pt x="456" y="216"/>
                  </a:lnTo>
                  <a:lnTo>
                    <a:pt x="406" y="246"/>
                  </a:lnTo>
                  <a:lnTo>
                    <a:pt x="360" y="282"/>
                  </a:lnTo>
                  <a:lnTo>
                    <a:pt x="317" y="321"/>
                  </a:lnTo>
                  <a:lnTo>
                    <a:pt x="278" y="365"/>
                  </a:lnTo>
                  <a:lnTo>
                    <a:pt x="243" y="411"/>
                  </a:lnTo>
                  <a:lnTo>
                    <a:pt x="213" y="462"/>
                  </a:lnTo>
                  <a:lnTo>
                    <a:pt x="187" y="514"/>
                  </a:lnTo>
                  <a:lnTo>
                    <a:pt x="168" y="570"/>
                  </a:lnTo>
                  <a:lnTo>
                    <a:pt x="153" y="629"/>
                  </a:lnTo>
                  <a:lnTo>
                    <a:pt x="143" y="689"/>
                  </a:lnTo>
                  <a:lnTo>
                    <a:pt x="140" y="751"/>
                  </a:lnTo>
                  <a:lnTo>
                    <a:pt x="143" y="813"/>
                  </a:lnTo>
                  <a:lnTo>
                    <a:pt x="153" y="874"/>
                  </a:lnTo>
                  <a:lnTo>
                    <a:pt x="168" y="933"/>
                  </a:lnTo>
                  <a:lnTo>
                    <a:pt x="189" y="988"/>
                  </a:lnTo>
                  <a:lnTo>
                    <a:pt x="214" y="1042"/>
                  </a:lnTo>
                  <a:lnTo>
                    <a:pt x="244" y="1092"/>
                  </a:lnTo>
                  <a:lnTo>
                    <a:pt x="280" y="1140"/>
                  </a:lnTo>
                  <a:lnTo>
                    <a:pt x="319" y="1183"/>
                  </a:lnTo>
                  <a:lnTo>
                    <a:pt x="363" y="1222"/>
                  </a:lnTo>
                  <a:lnTo>
                    <a:pt x="410" y="1257"/>
                  </a:lnTo>
                  <a:lnTo>
                    <a:pt x="461" y="1288"/>
                  </a:lnTo>
                  <a:lnTo>
                    <a:pt x="513" y="1314"/>
                  </a:lnTo>
                  <a:lnTo>
                    <a:pt x="570" y="1334"/>
                  </a:lnTo>
                  <a:lnTo>
                    <a:pt x="629" y="1350"/>
                  </a:lnTo>
                  <a:lnTo>
                    <a:pt x="689" y="1358"/>
                  </a:lnTo>
                  <a:lnTo>
                    <a:pt x="752" y="1361"/>
                  </a:lnTo>
                  <a:lnTo>
                    <a:pt x="814" y="1358"/>
                  </a:lnTo>
                  <a:lnTo>
                    <a:pt x="874" y="1350"/>
                  </a:lnTo>
                  <a:lnTo>
                    <a:pt x="932" y="1335"/>
                  </a:lnTo>
                  <a:lnTo>
                    <a:pt x="988" y="1314"/>
                  </a:lnTo>
                  <a:lnTo>
                    <a:pt x="1041" y="1289"/>
                  </a:lnTo>
                  <a:lnTo>
                    <a:pt x="1091" y="1258"/>
                  </a:lnTo>
                  <a:lnTo>
                    <a:pt x="1138" y="1224"/>
                  </a:lnTo>
                  <a:lnTo>
                    <a:pt x="1181" y="1185"/>
                  </a:lnTo>
                  <a:lnTo>
                    <a:pt x="1221" y="1143"/>
                  </a:lnTo>
                  <a:lnTo>
                    <a:pt x="1256" y="1096"/>
                  </a:lnTo>
                  <a:lnTo>
                    <a:pt x="1287" y="1046"/>
                  </a:lnTo>
                  <a:lnTo>
                    <a:pt x="1313" y="994"/>
                  </a:lnTo>
                  <a:lnTo>
                    <a:pt x="1334" y="938"/>
                  </a:lnTo>
                  <a:lnTo>
                    <a:pt x="1349" y="880"/>
                  </a:lnTo>
                  <a:lnTo>
                    <a:pt x="1359" y="820"/>
                  </a:lnTo>
                  <a:lnTo>
                    <a:pt x="752" y="820"/>
                  </a:lnTo>
                  <a:lnTo>
                    <a:pt x="733" y="818"/>
                  </a:lnTo>
                  <a:lnTo>
                    <a:pt x="716" y="811"/>
                  </a:lnTo>
                  <a:lnTo>
                    <a:pt x="702" y="800"/>
                  </a:lnTo>
                  <a:lnTo>
                    <a:pt x="691" y="786"/>
                  </a:lnTo>
                  <a:lnTo>
                    <a:pt x="684" y="769"/>
                  </a:lnTo>
                  <a:lnTo>
                    <a:pt x="682" y="751"/>
                  </a:lnTo>
                  <a:lnTo>
                    <a:pt x="682" y="143"/>
                  </a:lnTo>
                  <a:close/>
                  <a:moveTo>
                    <a:pt x="752" y="0"/>
                  </a:moveTo>
                  <a:lnTo>
                    <a:pt x="771" y="2"/>
                  </a:lnTo>
                  <a:lnTo>
                    <a:pt x="788" y="9"/>
                  </a:lnTo>
                  <a:lnTo>
                    <a:pt x="803" y="19"/>
                  </a:lnTo>
                  <a:lnTo>
                    <a:pt x="813" y="34"/>
                  </a:lnTo>
                  <a:lnTo>
                    <a:pt x="820" y="51"/>
                  </a:lnTo>
                  <a:lnTo>
                    <a:pt x="823" y="70"/>
                  </a:lnTo>
                  <a:lnTo>
                    <a:pt x="823" y="680"/>
                  </a:lnTo>
                  <a:lnTo>
                    <a:pt x="1435" y="680"/>
                  </a:lnTo>
                  <a:lnTo>
                    <a:pt x="1454" y="683"/>
                  </a:lnTo>
                  <a:lnTo>
                    <a:pt x="1470" y="690"/>
                  </a:lnTo>
                  <a:lnTo>
                    <a:pt x="1484" y="700"/>
                  </a:lnTo>
                  <a:lnTo>
                    <a:pt x="1495" y="715"/>
                  </a:lnTo>
                  <a:lnTo>
                    <a:pt x="1502" y="732"/>
                  </a:lnTo>
                  <a:lnTo>
                    <a:pt x="1505" y="751"/>
                  </a:lnTo>
                  <a:lnTo>
                    <a:pt x="1502" y="819"/>
                  </a:lnTo>
                  <a:lnTo>
                    <a:pt x="1492" y="885"/>
                  </a:lnTo>
                  <a:lnTo>
                    <a:pt x="1478" y="951"/>
                  </a:lnTo>
                  <a:lnTo>
                    <a:pt x="1458" y="1013"/>
                  </a:lnTo>
                  <a:lnTo>
                    <a:pt x="1431" y="1072"/>
                  </a:lnTo>
                  <a:lnTo>
                    <a:pt x="1402" y="1129"/>
                  </a:lnTo>
                  <a:lnTo>
                    <a:pt x="1366" y="1184"/>
                  </a:lnTo>
                  <a:lnTo>
                    <a:pt x="1327" y="1234"/>
                  </a:lnTo>
                  <a:lnTo>
                    <a:pt x="1284" y="1282"/>
                  </a:lnTo>
                  <a:lnTo>
                    <a:pt x="1237" y="1325"/>
                  </a:lnTo>
                  <a:lnTo>
                    <a:pt x="1185" y="1365"/>
                  </a:lnTo>
                  <a:lnTo>
                    <a:pt x="1132" y="1399"/>
                  </a:lnTo>
                  <a:lnTo>
                    <a:pt x="1074" y="1430"/>
                  </a:lnTo>
                  <a:lnTo>
                    <a:pt x="1014" y="1455"/>
                  </a:lnTo>
                  <a:lnTo>
                    <a:pt x="952" y="1475"/>
                  </a:lnTo>
                  <a:lnTo>
                    <a:pt x="888" y="1490"/>
                  </a:lnTo>
                  <a:lnTo>
                    <a:pt x="820" y="1499"/>
                  </a:lnTo>
                  <a:lnTo>
                    <a:pt x="752" y="1502"/>
                  </a:lnTo>
                  <a:lnTo>
                    <a:pt x="684" y="1499"/>
                  </a:lnTo>
                  <a:lnTo>
                    <a:pt x="618" y="1490"/>
                  </a:lnTo>
                  <a:lnTo>
                    <a:pt x="552" y="1475"/>
                  </a:lnTo>
                  <a:lnTo>
                    <a:pt x="490" y="1455"/>
                  </a:lnTo>
                  <a:lnTo>
                    <a:pt x="430" y="1430"/>
                  </a:lnTo>
                  <a:lnTo>
                    <a:pt x="373" y="1399"/>
                  </a:lnTo>
                  <a:lnTo>
                    <a:pt x="319" y="1365"/>
                  </a:lnTo>
                  <a:lnTo>
                    <a:pt x="268" y="1325"/>
                  </a:lnTo>
                  <a:lnTo>
                    <a:pt x="221" y="1282"/>
                  </a:lnTo>
                  <a:lnTo>
                    <a:pt x="177" y="1234"/>
                  </a:lnTo>
                  <a:lnTo>
                    <a:pt x="138" y="1184"/>
                  </a:lnTo>
                  <a:lnTo>
                    <a:pt x="103" y="1130"/>
                  </a:lnTo>
                  <a:lnTo>
                    <a:pt x="73" y="1072"/>
                  </a:lnTo>
                  <a:lnTo>
                    <a:pt x="48" y="1013"/>
                  </a:lnTo>
                  <a:lnTo>
                    <a:pt x="28" y="951"/>
                  </a:lnTo>
                  <a:lnTo>
                    <a:pt x="13" y="885"/>
                  </a:lnTo>
                  <a:lnTo>
                    <a:pt x="3" y="819"/>
                  </a:lnTo>
                  <a:lnTo>
                    <a:pt x="0" y="751"/>
                  </a:lnTo>
                  <a:lnTo>
                    <a:pt x="3" y="683"/>
                  </a:lnTo>
                  <a:lnTo>
                    <a:pt x="13" y="616"/>
                  </a:lnTo>
                  <a:lnTo>
                    <a:pt x="28" y="551"/>
                  </a:lnTo>
                  <a:lnTo>
                    <a:pt x="48" y="489"/>
                  </a:lnTo>
                  <a:lnTo>
                    <a:pt x="73" y="429"/>
                  </a:lnTo>
                  <a:lnTo>
                    <a:pt x="103" y="372"/>
                  </a:lnTo>
                  <a:lnTo>
                    <a:pt x="138" y="318"/>
                  </a:lnTo>
                  <a:lnTo>
                    <a:pt x="178" y="267"/>
                  </a:lnTo>
                  <a:lnTo>
                    <a:pt x="221" y="220"/>
                  </a:lnTo>
                  <a:lnTo>
                    <a:pt x="268" y="176"/>
                  </a:lnTo>
                  <a:lnTo>
                    <a:pt x="319" y="137"/>
                  </a:lnTo>
                  <a:lnTo>
                    <a:pt x="374" y="103"/>
                  </a:lnTo>
                  <a:lnTo>
                    <a:pt x="430" y="72"/>
                  </a:lnTo>
                  <a:lnTo>
                    <a:pt x="490" y="47"/>
                  </a:lnTo>
                  <a:lnTo>
                    <a:pt x="553" y="27"/>
                  </a:lnTo>
                  <a:lnTo>
                    <a:pt x="618" y="11"/>
                  </a:lnTo>
                  <a:lnTo>
                    <a:pt x="684" y="3"/>
                  </a:lnTo>
                  <a:lnTo>
                    <a:pt x="7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60" name="Group 996"/>
          <p:cNvGrpSpPr/>
          <p:nvPr/>
        </p:nvGrpSpPr>
        <p:grpSpPr>
          <a:xfrm>
            <a:off x="3714253" y="3123029"/>
            <a:ext cx="554038" cy="550862"/>
            <a:chOff x="685800" y="4235450"/>
            <a:chExt cx="554038" cy="550862"/>
          </a:xfrm>
          <a:solidFill>
            <a:srgbClr val="000000"/>
          </a:solidFill>
        </p:grpSpPr>
        <p:sp>
          <p:nvSpPr>
            <p:cNvPr id="861" name="Freeform 390"/>
            <p:cNvSpPr>
              <a:spLocks noEditPoints="1"/>
            </p:cNvSpPr>
            <p:nvPr/>
          </p:nvSpPr>
          <p:spPr bwMode="auto">
            <a:xfrm>
              <a:off x="996950" y="4235450"/>
              <a:ext cx="242888" cy="242887"/>
            </a:xfrm>
            <a:custGeom>
              <a:avLst/>
              <a:gdLst>
                <a:gd name="T0" fmla="*/ 141 w 1531"/>
                <a:gd name="T1" fmla="*/ 1394 h 1534"/>
                <a:gd name="T2" fmla="*/ 1382 w 1531"/>
                <a:gd name="T3" fmla="*/ 1312 h 1534"/>
                <a:gd name="T4" fmla="*/ 1354 w 1531"/>
                <a:gd name="T5" fmla="*/ 1154 h 1534"/>
                <a:gd name="T6" fmla="*/ 1307 w 1531"/>
                <a:gd name="T7" fmla="*/ 1000 h 1534"/>
                <a:gd name="T8" fmla="*/ 1242 w 1531"/>
                <a:gd name="T9" fmla="*/ 854 h 1534"/>
                <a:gd name="T10" fmla="*/ 1160 w 1531"/>
                <a:gd name="T11" fmla="*/ 716 h 1534"/>
                <a:gd name="T12" fmla="*/ 1060 w 1531"/>
                <a:gd name="T13" fmla="*/ 588 h 1534"/>
                <a:gd name="T14" fmla="*/ 934 w 1531"/>
                <a:gd name="T15" fmla="*/ 464 h 1534"/>
                <a:gd name="T16" fmla="*/ 796 w 1531"/>
                <a:gd name="T17" fmla="*/ 359 h 1534"/>
                <a:gd name="T18" fmla="*/ 644 w 1531"/>
                <a:gd name="T19" fmla="*/ 273 h 1534"/>
                <a:gd name="T20" fmla="*/ 484 w 1531"/>
                <a:gd name="T21" fmla="*/ 207 h 1534"/>
                <a:gd name="T22" fmla="*/ 314 w 1531"/>
                <a:gd name="T23" fmla="*/ 164 h 1534"/>
                <a:gd name="T24" fmla="*/ 141 w 1531"/>
                <a:gd name="T25" fmla="*/ 142 h 1534"/>
                <a:gd name="T26" fmla="*/ 160 w 1531"/>
                <a:gd name="T27" fmla="*/ 2 h 1534"/>
                <a:gd name="T28" fmla="*/ 335 w 1531"/>
                <a:gd name="T29" fmla="*/ 25 h 1534"/>
                <a:gd name="T30" fmla="*/ 507 w 1531"/>
                <a:gd name="T31" fmla="*/ 67 h 1534"/>
                <a:gd name="T32" fmla="*/ 671 w 1531"/>
                <a:gd name="T33" fmla="*/ 130 h 1534"/>
                <a:gd name="T34" fmla="*/ 826 w 1531"/>
                <a:gd name="T35" fmla="*/ 211 h 1534"/>
                <a:gd name="T36" fmla="*/ 971 w 1531"/>
                <a:gd name="T37" fmla="*/ 311 h 1534"/>
                <a:gd name="T38" fmla="*/ 1103 w 1531"/>
                <a:gd name="T39" fmla="*/ 429 h 1534"/>
                <a:gd name="T40" fmla="*/ 1222 w 1531"/>
                <a:gd name="T41" fmla="*/ 563 h 1534"/>
                <a:gd name="T42" fmla="*/ 1321 w 1531"/>
                <a:gd name="T43" fmla="*/ 709 h 1534"/>
                <a:gd name="T44" fmla="*/ 1403 w 1531"/>
                <a:gd name="T45" fmla="*/ 865 h 1534"/>
                <a:gd name="T46" fmla="*/ 1464 w 1531"/>
                <a:gd name="T47" fmla="*/ 1028 h 1534"/>
                <a:gd name="T48" fmla="*/ 1506 w 1531"/>
                <a:gd name="T49" fmla="*/ 1199 h 1534"/>
                <a:gd name="T50" fmla="*/ 1528 w 1531"/>
                <a:gd name="T51" fmla="*/ 1375 h 1534"/>
                <a:gd name="T52" fmla="*/ 1528 w 1531"/>
                <a:gd name="T53" fmla="*/ 1483 h 1534"/>
                <a:gd name="T54" fmla="*/ 1510 w 1531"/>
                <a:gd name="T55" fmla="*/ 1514 h 1534"/>
                <a:gd name="T56" fmla="*/ 1479 w 1531"/>
                <a:gd name="T57" fmla="*/ 1532 h 1534"/>
                <a:gd name="T58" fmla="*/ 70 w 1531"/>
                <a:gd name="T59" fmla="*/ 1534 h 1534"/>
                <a:gd name="T60" fmla="*/ 35 w 1531"/>
                <a:gd name="T61" fmla="*/ 1524 h 1534"/>
                <a:gd name="T62" fmla="*/ 10 w 1531"/>
                <a:gd name="T63" fmla="*/ 1499 h 1534"/>
                <a:gd name="T64" fmla="*/ 0 w 1531"/>
                <a:gd name="T65" fmla="*/ 1464 h 1534"/>
                <a:gd name="T66" fmla="*/ 2 w 1531"/>
                <a:gd name="T67" fmla="*/ 51 h 1534"/>
                <a:gd name="T68" fmla="*/ 20 w 1531"/>
                <a:gd name="T69" fmla="*/ 20 h 1534"/>
                <a:gd name="T70" fmla="*/ 52 w 1531"/>
                <a:gd name="T71" fmla="*/ 2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31" h="1534">
                  <a:moveTo>
                    <a:pt x="141" y="142"/>
                  </a:moveTo>
                  <a:lnTo>
                    <a:pt x="141" y="1394"/>
                  </a:lnTo>
                  <a:lnTo>
                    <a:pt x="1389" y="1394"/>
                  </a:lnTo>
                  <a:lnTo>
                    <a:pt x="1382" y="1312"/>
                  </a:lnTo>
                  <a:lnTo>
                    <a:pt x="1370" y="1233"/>
                  </a:lnTo>
                  <a:lnTo>
                    <a:pt x="1354" y="1154"/>
                  </a:lnTo>
                  <a:lnTo>
                    <a:pt x="1333" y="1077"/>
                  </a:lnTo>
                  <a:lnTo>
                    <a:pt x="1307" y="1000"/>
                  </a:lnTo>
                  <a:lnTo>
                    <a:pt x="1277" y="926"/>
                  </a:lnTo>
                  <a:lnTo>
                    <a:pt x="1242" y="854"/>
                  </a:lnTo>
                  <a:lnTo>
                    <a:pt x="1203" y="784"/>
                  </a:lnTo>
                  <a:lnTo>
                    <a:pt x="1160" y="716"/>
                  </a:lnTo>
                  <a:lnTo>
                    <a:pt x="1112" y="650"/>
                  </a:lnTo>
                  <a:lnTo>
                    <a:pt x="1060" y="588"/>
                  </a:lnTo>
                  <a:lnTo>
                    <a:pt x="999" y="524"/>
                  </a:lnTo>
                  <a:lnTo>
                    <a:pt x="934" y="464"/>
                  </a:lnTo>
                  <a:lnTo>
                    <a:pt x="866" y="409"/>
                  </a:lnTo>
                  <a:lnTo>
                    <a:pt x="796" y="359"/>
                  </a:lnTo>
                  <a:lnTo>
                    <a:pt x="720" y="313"/>
                  </a:lnTo>
                  <a:lnTo>
                    <a:pt x="644" y="273"/>
                  </a:lnTo>
                  <a:lnTo>
                    <a:pt x="565" y="238"/>
                  </a:lnTo>
                  <a:lnTo>
                    <a:pt x="484" y="207"/>
                  </a:lnTo>
                  <a:lnTo>
                    <a:pt x="400" y="183"/>
                  </a:lnTo>
                  <a:lnTo>
                    <a:pt x="314" y="164"/>
                  </a:lnTo>
                  <a:lnTo>
                    <a:pt x="227" y="150"/>
                  </a:lnTo>
                  <a:lnTo>
                    <a:pt x="141" y="142"/>
                  </a:lnTo>
                  <a:close/>
                  <a:moveTo>
                    <a:pt x="70" y="0"/>
                  </a:moveTo>
                  <a:lnTo>
                    <a:pt x="160" y="2"/>
                  </a:lnTo>
                  <a:lnTo>
                    <a:pt x="248" y="11"/>
                  </a:lnTo>
                  <a:lnTo>
                    <a:pt x="335" y="25"/>
                  </a:lnTo>
                  <a:lnTo>
                    <a:pt x="422" y="43"/>
                  </a:lnTo>
                  <a:lnTo>
                    <a:pt x="507" y="67"/>
                  </a:lnTo>
                  <a:lnTo>
                    <a:pt x="589" y="96"/>
                  </a:lnTo>
                  <a:lnTo>
                    <a:pt x="671" y="130"/>
                  </a:lnTo>
                  <a:lnTo>
                    <a:pt x="749" y="168"/>
                  </a:lnTo>
                  <a:lnTo>
                    <a:pt x="826" y="211"/>
                  </a:lnTo>
                  <a:lnTo>
                    <a:pt x="899" y="259"/>
                  </a:lnTo>
                  <a:lnTo>
                    <a:pt x="971" y="311"/>
                  </a:lnTo>
                  <a:lnTo>
                    <a:pt x="1039" y="368"/>
                  </a:lnTo>
                  <a:lnTo>
                    <a:pt x="1103" y="429"/>
                  </a:lnTo>
                  <a:lnTo>
                    <a:pt x="1165" y="494"/>
                  </a:lnTo>
                  <a:lnTo>
                    <a:pt x="1222" y="563"/>
                  </a:lnTo>
                  <a:lnTo>
                    <a:pt x="1274" y="634"/>
                  </a:lnTo>
                  <a:lnTo>
                    <a:pt x="1321" y="709"/>
                  </a:lnTo>
                  <a:lnTo>
                    <a:pt x="1365" y="785"/>
                  </a:lnTo>
                  <a:lnTo>
                    <a:pt x="1403" y="865"/>
                  </a:lnTo>
                  <a:lnTo>
                    <a:pt x="1436" y="945"/>
                  </a:lnTo>
                  <a:lnTo>
                    <a:pt x="1464" y="1028"/>
                  </a:lnTo>
                  <a:lnTo>
                    <a:pt x="1489" y="1113"/>
                  </a:lnTo>
                  <a:lnTo>
                    <a:pt x="1506" y="1199"/>
                  </a:lnTo>
                  <a:lnTo>
                    <a:pt x="1520" y="1287"/>
                  </a:lnTo>
                  <a:lnTo>
                    <a:pt x="1528" y="1375"/>
                  </a:lnTo>
                  <a:lnTo>
                    <a:pt x="1531" y="1464"/>
                  </a:lnTo>
                  <a:lnTo>
                    <a:pt x="1528" y="1483"/>
                  </a:lnTo>
                  <a:lnTo>
                    <a:pt x="1521" y="1499"/>
                  </a:lnTo>
                  <a:lnTo>
                    <a:pt x="1510" y="1514"/>
                  </a:lnTo>
                  <a:lnTo>
                    <a:pt x="1496" y="1524"/>
                  </a:lnTo>
                  <a:lnTo>
                    <a:pt x="1479" y="1532"/>
                  </a:lnTo>
                  <a:lnTo>
                    <a:pt x="1460" y="1534"/>
                  </a:lnTo>
                  <a:lnTo>
                    <a:pt x="70" y="1534"/>
                  </a:lnTo>
                  <a:lnTo>
                    <a:pt x="52" y="1532"/>
                  </a:lnTo>
                  <a:lnTo>
                    <a:pt x="35" y="1524"/>
                  </a:lnTo>
                  <a:lnTo>
                    <a:pt x="20" y="1514"/>
                  </a:lnTo>
                  <a:lnTo>
                    <a:pt x="10" y="1499"/>
                  </a:lnTo>
                  <a:lnTo>
                    <a:pt x="2" y="1483"/>
                  </a:lnTo>
                  <a:lnTo>
                    <a:pt x="0" y="1464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391"/>
            <p:cNvSpPr>
              <a:spLocks noEditPoints="1"/>
            </p:cNvSpPr>
            <p:nvPr/>
          </p:nvSpPr>
          <p:spPr bwMode="auto">
            <a:xfrm>
              <a:off x="685800" y="4286250"/>
              <a:ext cx="498475" cy="500062"/>
            </a:xfrm>
            <a:custGeom>
              <a:avLst/>
              <a:gdLst>
                <a:gd name="T0" fmla="*/ 1309 w 3145"/>
                <a:gd name="T1" fmla="*/ 164 h 3152"/>
                <a:gd name="T2" fmla="*/ 1035 w 3145"/>
                <a:gd name="T3" fmla="*/ 245 h 3152"/>
                <a:gd name="T4" fmla="*/ 787 w 3145"/>
                <a:gd name="T5" fmla="*/ 376 h 3152"/>
                <a:gd name="T6" fmla="*/ 570 w 3145"/>
                <a:gd name="T7" fmla="*/ 551 h 3152"/>
                <a:gd name="T8" fmla="*/ 391 w 3145"/>
                <a:gd name="T9" fmla="*/ 765 h 3152"/>
                <a:gd name="T10" fmla="*/ 256 w 3145"/>
                <a:gd name="T11" fmla="*/ 1011 h 3152"/>
                <a:gd name="T12" fmla="*/ 170 w 3145"/>
                <a:gd name="T13" fmla="*/ 1284 h 3152"/>
                <a:gd name="T14" fmla="*/ 141 w 3145"/>
                <a:gd name="T15" fmla="*/ 1577 h 3152"/>
                <a:gd name="T16" fmla="*/ 169 w 3145"/>
                <a:gd name="T17" fmla="*/ 1865 h 3152"/>
                <a:gd name="T18" fmla="*/ 253 w 3145"/>
                <a:gd name="T19" fmla="*/ 2134 h 3152"/>
                <a:gd name="T20" fmla="*/ 385 w 3145"/>
                <a:gd name="T21" fmla="*/ 2378 h 3152"/>
                <a:gd name="T22" fmla="*/ 561 w 3145"/>
                <a:gd name="T23" fmla="*/ 2591 h 3152"/>
                <a:gd name="T24" fmla="*/ 772 w 3145"/>
                <a:gd name="T25" fmla="*/ 2766 h 3152"/>
                <a:gd name="T26" fmla="*/ 1016 w 3145"/>
                <a:gd name="T27" fmla="*/ 2899 h 3152"/>
                <a:gd name="T28" fmla="*/ 1284 w 3145"/>
                <a:gd name="T29" fmla="*/ 2983 h 3152"/>
                <a:gd name="T30" fmla="*/ 1573 w 3145"/>
                <a:gd name="T31" fmla="*/ 3012 h 3152"/>
                <a:gd name="T32" fmla="*/ 1865 w 3145"/>
                <a:gd name="T33" fmla="*/ 2983 h 3152"/>
                <a:gd name="T34" fmla="*/ 2136 w 3145"/>
                <a:gd name="T35" fmla="*/ 2897 h 3152"/>
                <a:gd name="T36" fmla="*/ 2381 w 3145"/>
                <a:gd name="T37" fmla="*/ 2761 h 3152"/>
                <a:gd name="T38" fmla="*/ 2595 w 3145"/>
                <a:gd name="T39" fmla="*/ 2581 h 3152"/>
                <a:gd name="T40" fmla="*/ 2770 w 3145"/>
                <a:gd name="T41" fmla="*/ 2363 h 3152"/>
                <a:gd name="T42" fmla="*/ 2901 w 3145"/>
                <a:gd name="T43" fmla="*/ 2115 h 3152"/>
                <a:gd name="T44" fmla="*/ 2981 w 3145"/>
                <a:gd name="T45" fmla="*/ 1841 h 3152"/>
                <a:gd name="T46" fmla="*/ 1573 w 3145"/>
                <a:gd name="T47" fmla="*/ 1646 h 3152"/>
                <a:gd name="T48" fmla="*/ 1523 w 3145"/>
                <a:gd name="T49" fmla="*/ 1625 h 3152"/>
                <a:gd name="T50" fmla="*/ 1503 w 3145"/>
                <a:gd name="T51" fmla="*/ 1576 h 3152"/>
                <a:gd name="T52" fmla="*/ 1592 w 3145"/>
                <a:gd name="T53" fmla="*/ 2 h 3152"/>
                <a:gd name="T54" fmla="*/ 1633 w 3145"/>
                <a:gd name="T55" fmla="*/ 35 h 3152"/>
                <a:gd name="T56" fmla="*/ 1643 w 3145"/>
                <a:gd name="T57" fmla="*/ 1506 h 3152"/>
                <a:gd name="T58" fmla="*/ 3110 w 3145"/>
                <a:gd name="T59" fmla="*/ 1515 h 3152"/>
                <a:gd name="T60" fmla="*/ 3143 w 3145"/>
                <a:gd name="T61" fmla="*/ 1558 h 3152"/>
                <a:gd name="T62" fmla="*/ 3131 w 3145"/>
                <a:gd name="T63" fmla="*/ 1781 h 3152"/>
                <a:gd name="T64" fmla="*/ 3065 w 3145"/>
                <a:gd name="T65" fmla="*/ 2074 h 3152"/>
                <a:gd name="T66" fmla="*/ 2946 w 3145"/>
                <a:gd name="T67" fmla="*/ 2343 h 3152"/>
                <a:gd name="T68" fmla="*/ 2782 w 3145"/>
                <a:gd name="T69" fmla="*/ 2583 h 3152"/>
                <a:gd name="T70" fmla="*/ 2577 w 3145"/>
                <a:gd name="T71" fmla="*/ 2789 h 3152"/>
                <a:gd name="T72" fmla="*/ 2338 w 3145"/>
                <a:gd name="T73" fmla="*/ 2953 h 3152"/>
                <a:gd name="T74" fmla="*/ 2069 w 3145"/>
                <a:gd name="T75" fmla="*/ 3072 h 3152"/>
                <a:gd name="T76" fmla="*/ 1777 w 3145"/>
                <a:gd name="T77" fmla="*/ 3140 h 3152"/>
                <a:gd name="T78" fmla="*/ 1469 w 3145"/>
                <a:gd name="T79" fmla="*/ 3149 h 3152"/>
                <a:gd name="T80" fmla="*/ 1171 w 3145"/>
                <a:gd name="T81" fmla="*/ 3100 h 3152"/>
                <a:gd name="T82" fmla="*/ 894 w 3145"/>
                <a:gd name="T83" fmla="*/ 2999 h 3152"/>
                <a:gd name="T84" fmla="*/ 644 w 3145"/>
                <a:gd name="T85" fmla="*/ 2848 h 3152"/>
                <a:gd name="T86" fmla="*/ 427 w 3145"/>
                <a:gd name="T87" fmla="*/ 2656 h 3152"/>
                <a:gd name="T88" fmla="*/ 249 w 3145"/>
                <a:gd name="T89" fmla="*/ 2426 h 3152"/>
                <a:gd name="T90" fmla="*/ 114 w 3145"/>
                <a:gd name="T91" fmla="*/ 2166 h 3152"/>
                <a:gd name="T92" fmla="*/ 30 w 3145"/>
                <a:gd name="T93" fmla="*/ 1881 h 3152"/>
                <a:gd name="T94" fmla="*/ 0 w 3145"/>
                <a:gd name="T95" fmla="*/ 1577 h 3152"/>
                <a:gd name="T96" fmla="*/ 30 w 3145"/>
                <a:gd name="T97" fmla="*/ 1271 h 3152"/>
                <a:gd name="T98" fmla="*/ 114 w 3145"/>
                <a:gd name="T99" fmla="*/ 986 h 3152"/>
                <a:gd name="T100" fmla="*/ 249 w 3145"/>
                <a:gd name="T101" fmla="*/ 725 h 3152"/>
                <a:gd name="T102" fmla="*/ 427 w 3145"/>
                <a:gd name="T103" fmla="*/ 496 h 3152"/>
                <a:gd name="T104" fmla="*/ 644 w 3145"/>
                <a:gd name="T105" fmla="*/ 304 h 3152"/>
                <a:gd name="T106" fmla="*/ 894 w 3145"/>
                <a:gd name="T107" fmla="*/ 153 h 3152"/>
                <a:gd name="T108" fmla="*/ 1171 w 3145"/>
                <a:gd name="T109" fmla="*/ 52 h 3152"/>
                <a:gd name="T110" fmla="*/ 1469 w 3145"/>
                <a:gd name="T111" fmla="*/ 3 h 3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45" h="3152">
                  <a:moveTo>
                    <a:pt x="1503" y="142"/>
                  </a:moveTo>
                  <a:lnTo>
                    <a:pt x="1405" y="149"/>
                  </a:lnTo>
                  <a:lnTo>
                    <a:pt x="1309" y="164"/>
                  </a:lnTo>
                  <a:lnTo>
                    <a:pt x="1215" y="185"/>
                  </a:lnTo>
                  <a:lnTo>
                    <a:pt x="1123" y="212"/>
                  </a:lnTo>
                  <a:lnTo>
                    <a:pt x="1035" y="245"/>
                  </a:lnTo>
                  <a:lnTo>
                    <a:pt x="949" y="284"/>
                  </a:lnTo>
                  <a:lnTo>
                    <a:pt x="866" y="327"/>
                  </a:lnTo>
                  <a:lnTo>
                    <a:pt x="787" y="376"/>
                  </a:lnTo>
                  <a:lnTo>
                    <a:pt x="711" y="430"/>
                  </a:lnTo>
                  <a:lnTo>
                    <a:pt x="638" y="489"/>
                  </a:lnTo>
                  <a:lnTo>
                    <a:pt x="570" y="551"/>
                  </a:lnTo>
                  <a:lnTo>
                    <a:pt x="506" y="619"/>
                  </a:lnTo>
                  <a:lnTo>
                    <a:pt x="446" y="690"/>
                  </a:lnTo>
                  <a:lnTo>
                    <a:pt x="391" y="765"/>
                  </a:lnTo>
                  <a:lnTo>
                    <a:pt x="341" y="844"/>
                  </a:lnTo>
                  <a:lnTo>
                    <a:pt x="295" y="927"/>
                  </a:lnTo>
                  <a:lnTo>
                    <a:pt x="256" y="1011"/>
                  </a:lnTo>
                  <a:lnTo>
                    <a:pt x="221" y="1099"/>
                  </a:lnTo>
                  <a:lnTo>
                    <a:pt x="192" y="1191"/>
                  </a:lnTo>
                  <a:lnTo>
                    <a:pt x="170" y="1284"/>
                  </a:lnTo>
                  <a:lnTo>
                    <a:pt x="153" y="1379"/>
                  </a:lnTo>
                  <a:lnTo>
                    <a:pt x="144" y="1477"/>
                  </a:lnTo>
                  <a:lnTo>
                    <a:pt x="141" y="1577"/>
                  </a:lnTo>
                  <a:lnTo>
                    <a:pt x="144" y="1674"/>
                  </a:lnTo>
                  <a:lnTo>
                    <a:pt x="153" y="1771"/>
                  </a:lnTo>
                  <a:lnTo>
                    <a:pt x="169" y="1865"/>
                  </a:lnTo>
                  <a:lnTo>
                    <a:pt x="191" y="1957"/>
                  </a:lnTo>
                  <a:lnTo>
                    <a:pt x="220" y="2047"/>
                  </a:lnTo>
                  <a:lnTo>
                    <a:pt x="253" y="2134"/>
                  </a:lnTo>
                  <a:lnTo>
                    <a:pt x="292" y="2219"/>
                  </a:lnTo>
                  <a:lnTo>
                    <a:pt x="336" y="2300"/>
                  </a:lnTo>
                  <a:lnTo>
                    <a:pt x="385" y="2378"/>
                  </a:lnTo>
                  <a:lnTo>
                    <a:pt x="439" y="2453"/>
                  </a:lnTo>
                  <a:lnTo>
                    <a:pt x="498" y="2524"/>
                  </a:lnTo>
                  <a:lnTo>
                    <a:pt x="561" y="2591"/>
                  </a:lnTo>
                  <a:lnTo>
                    <a:pt x="627" y="2654"/>
                  </a:lnTo>
                  <a:lnTo>
                    <a:pt x="698" y="2712"/>
                  </a:lnTo>
                  <a:lnTo>
                    <a:pt x="772" y="2766"/>
                  </a:lnTo>
                  <a:lnTo>
                    <a:pt x="850" y="2816"/>
                  </a:lnTo>
                  <a:lnTo>
                    <a:pt x="932" y="2860"/>
                  </a:lnTo>
                  <a:lnTo>
                    <a:pt x="1016" y="2899"/>
                  </a:lnTo>
                  <a:lnTo>
                    <a:pt x="1103" y="2933"/>
                  </a:lnTo>
                  <a:lnTo>
                    <a:pt x="1192" y="2961"/>
                  </a:lnTo>
                  <a:lnTo>
                    <a:pt x="1284" y="2983"/>
                  </a:lnTo>
                  <a:lnTo>
                    <a:pt x="1378" y="2999"/>
                  </a:lnTo>
                  <a:lnTo>
                    <a:pt x="1475" y="3009"/>
                  </a:lnTo>
                  <a:lnTo>
                    <a:pt x="1573" y="3012"/>
                  </a:lnTo>
                  <a:lnTo>
                    <a:pt x="1672" y="3009"/>
                  </a:lnTo>
                  <a:lnTo>
                    <a:pt x="1770" y="2999"/>
                  </a:lnTo>
                  <a:lnTo>
                    <a:pt x="1865" y="2983"/>
                  </a:lnTo>
                  <a:lnTo>
                    <a:pt x="1958" y="2959"/>
                  </a:lnTo>
                  <a:lnTo>
                    <a:pt x="2048" y="2931"/>
                  </a:lnTo>
                  <a:lnTo>
                    <a:pt x="2136" y="2897"/>
                  </a:lnTo>
                  <a:lnTo>
                    <a:pt x="2222" y="2857"/>
                  </a:lnTo>
                  <a:lnTo>
                    <a:pt x="2303" y="2811"/>
                  </a:lnTo>
                  <a:lnTo>
                    <a:pt x="2381" y="2761"/>
                  </a:lnTo>
                  <a:lnTo>
                    <a:pt x="2456" y="2705"/>
                  </a:lnTo>
                  <a:lnTo>
                    <a:pt x="2527" y="2646"/>
                  </a:lnTo>
                  <a:lnTo>
                    <a:pt x="2595" y="2581"/>
                  </a:lnTo>
                  <a:lnTo>
                    <a:pt x="2657" y="2513"/>
                  </a:lnTo>
                  <a:lnTo>
                    <a:pt x="2716" y="2440"/>
                  </a:lnTo>
                  <a:lnTo>
                    <a:pt x="2770" y="2363"/>
                  </a:lnTo>
                  <a:lnTo>
                    <a:pt x="2818" y="2284"/>
                  </a:lnTo>
                  <a:lnTo>
                    <a:pt x="2862" y="2201"/>
                  </a:lnTo>
                  <a:lnTo>
                    <a:pt x="2901" y="2115"/>
                  </a:lnTo>
                  <a:lnTo>
                    <a:pt x="2932" y="2026"/>
                  </a:lnTo>
                  <a:lnTo>
                    <a:pt x="2960" y="1934"/>
                  </a:lnTo>
                  <a:lnTo>
                    <a:pt x="2981" y="1841"/>
                  </a:lnTo>
                  <a:lnTo>
                    <a:pt x="2995" y="1744"/>
                  </a:lnTo>
                  <a:lnTo>
                    <a:pt x="3003" y="1646"/>
                  </a:lnTo>
                  <a:lnTo>
                    <a:pt x="1573" y="1646"/>
                  </a:lnTo>
                  <a:lnTo>
                    <a:pt x="1554" y="1643"/>
                  </a:lnTo>
                  <a:lnTo>
                    <a:pt x="1537" y="1636"/>
                  </a:lnTo>
                  <a:lnTo>
                    <a:pt x="1523" y="1625"/>
                  </a:lnTo>
                  <a:lnTo>
                    <a:pt x="1513" y="1612"/>
                  </a:lnTo>
                  <a:lnTo>
                    <a:pt x="1505" y="1595"/>
                  </a:lnTo>
                  <a:lnTo>
                    <a:pt x="1503" y="1576"/>
                  </a:lnTo>
                  <a:lnTo>
                    <a:pt x="1503" y="142"/>
                  </a:lnTo>
                  <a:close/>
                  <a:moveTo>
                    <a:pt x="1573" y="0"/>
                  </a:moveTo>
                  <a:lnTo>
                    <a:pt x="1592" y="2"/>
                  </a:lnTo>
                  <a:lnTo>
                    <a:pt x="1608" y="9"/>
                  </a:lnTo>
                  <a:lnTo>
                    <a:pt x="1623" y="20"/>
                  </a:lnTo>
                  <a:lnTo>
                    <a:pt x="1633" y="35"/>
                  </a:lnTo>
                  <a:lnTo>
                    <a:pt x="1641" y="51"/>
                  </a:lnTo>
                  <a:lnTo>
                    <a:pt x="1643" y="70"/>
                  </a:lnTo>
                  <a:lnTo>
                    <a:pt x="1643" y="1506"/>
                  </a:lnTo>
                  <a:lnTo>
                    <a:pt x="3075" y="1506"/>
                  </a:lnTo>
                  <a:lnTo>
                    <a:pt x="3093" y="1509"/>
                  </a:lnTo>
                  <a:lnTo>
                    <a:pt x="3110" y="1515"/>
                  </a:lnTo>
                  <a:lnTo>
                    <a:pt x="3125" y="1527"/>
                  </a:lnTo>
                  <a:lnTo>
                    <a:pt x="3136" y="1541"/>
                  </a:lnTo>
                  <a:lnTo>
                    <a:pt x="3143" y="1558"/>
                  </a:lnTo>
                  <a:lnTo>
                    <a:pt x="3145" y="1577"/>
                  </a:lnTo>
                  <a:lnTo>
                    <a:pt x="3142" y="1679"/>
                  </a:lnTo>
                  <a:lnTo>
                    <a:pt x="3131" y="1781"/>
                  </a:lnTo>
                  <a:lnTo>
                    <a:pt x="3115" y="1881"/>
                  </a:lnTo>
                  <a:lnTo>
                    <a:pt x="3093" y="1979"/>
                  </a:lnTo>
                  <a:lnTo>
                    <a:pt x="3065" y="2074"/>
                  </a:lnTo>
                  <a:lnTo>
                    <a:pt x="3031" y="2166"/>
                  </a:lnTo>
                  <a:lnTo>
                    <a:pt x="2992" y="2256"/>
                  </a:lnTo>
                  <a:lnTo>
                    <a:pt x="2946" y="2343"/>
                  </a:lnTo>
                  <a:lnTo>
                    <a:pt x="2896" y="2426"/>
                  </a:lnTo>
                  <a:lnTo>
                    <a:pt x="2841" y="2507"/>
                  </a:lnTo>
                  <a:lnTo>
                    <a:pt x="2782" y="2583"/>
                  </a:lnTo>
                  <a:lnTo>
                    <a:pt x="2718" y="2656"/>
                  </a:lnTo>
                  <a:lnTo>
                    <a:pt x="2650" y="2724"/>
                  </a:lnTo>
                  <a:lnTo>
                    <a:pt x="2577" y="2789"/>
                  </a:lnTo>
                  <a:lnTo>
                    <a:pt x="2501" y="2848"/>
                  </a:lnTo>
                  <a:lnTo>
                    <a:pt x="2421" y="2903"/>
                  </a:lnTo>
                  <a:lnTo>
                    <a:pt x="2338" y="2953"/>
                  </a:lnTo>
                  <a:lnTo>
                    <a:pt x="2251" y="2999"/>
                  </a:lnTo>
                  <a:lnTo>
                    <a:pt x="2162" y="3038"/>
                  </a:lnTo>
                  <a:lnTo>
                    <a:pt x="2069" y="3072"/>
                  </a:lnTo>
                  <a:lnTo>
                    <a:pt x="1975" y="3100"/>
                  </a:lnTo>
                  <a:lnTo>
                    <a:pt x="1878" y="3123"/>
                  </a:lnTo>
                  <a:lnTo>
                    <a:pt x="1777" y="3140"/>
                  </a:lnTo>
                  <a:lnTo>
                    <a:pt x="1676" y="3149"/>
                  </a:lnTo>
                  <a:lnTo>
                    <a:pt x="1573" y="3152"/>
                  </a:lnTo>
                  <a:lnTo>
                    <a:pt x="1469" y="3149"/>
                  </a:lnTo>
                  <a:lnTo>
                    <a:pt x="1368" y="3140"/>
                  </a:lnTo>
                  <a:lnTo>
                    <a:pt x="1268" y="3123"/>
                  </a:lnTo>
                  <a:lnTo>
                    <a:pt x="1171" y="3100"/>
                  </a:lnTo>
                  <a:lnTo>
                    <a:pt x="1076" y="3072"/>
                  </a:lnTo>
                  <a:lnTo>
                    <a:pt x="984" y="3038"/>
                  </a:lnTo>
                  <a:lnTo>
                    <a:pt x="894" y="2999"/>
                  </a:lnTo>
                  <a:lnTo>
                    <a:pt x="807" y="2953"/>
                  </a:lnTo>
                  <a:lnTo>
                    <a:pt x="725" y="2903"/>
                  </a:lnTo>
                  <a:lnTo>
                    <a:pt x="644" y="2848"/>
                  </a:lnTo>
                  <a:lnTo>
                    <a:pt x="568" y="2789"/>
                  </a:lnTo>
                  <a:lnTo>
                    <a:pt x="496" y="2724"/>
                  </a:lnTo>
                  <a:lnTo>
                    <a:pt x="427" y="2656"/>
                  </a:lnTo>
                  <a:lnTo>
                    <a:pt x="364" y="2583"/>
                  </a:lnTo>
                  <a:lnTo>
                    <a:pt x="304" y="2507"/>
                  </a:lnTo>
                  <a:lnTo>
                    <a:pt x="249" y="2426"/>
                  </a:lnTo>
                  <a:lnTo>
                    <a:pt x="199" y="2343"/>
                  </a:lnTo>
                  <a:lnTo>
                    <a:pt x="154" y="2256"/>
                  </a:lnTo>
                  <a:lnTo>
                    <a:pt x="114" y="2166"/>
                  </a:lnTo>
                  <a:lnTo>
                    <a:pt x="80" y="2074"/>
                  </a:lnTo>
                  <a:lnTo>
                    <a:pt x="52" y="1979"/>
                  </a:lnTo>
                  <a:lnTo>
                    <a:pt x="30" y="1881"/>
                  </a:lnTo>
                  <a:lnTo>
                    <a:pt x="14" y="1781"/>
                  </a:lnTo>
                  <a:lnTo>
                    <a:pt x="3" y="1679"/>
                  </a:lnTo>
                  <a:lnTo>
                    <a:pt x="0" y="1577"/>
                  </a:lnTo>
                  <a:lnTo>
                    <a:pt x="3" y="1473"/>
                  </a:lnTo>
                  <a:lnTo>
                    <a:pt x="14" y="1371"/>
                  </a:lnTo>
                  <a:lnTo>
                    <a:pt x="30" y="1271"/>
                  </a:lnTo>
                  <a:lnTo>
                    <a:pt x="52" y="1174"/>
                  </a:lnTo>
                  <a:lnTo>
                    <a:pt x="80" y="1078"/>
                  </a:lnTo>
                  <a:lnTo>
                    <a:pt x="114" y="986"/>
                  </a:lnTo>
                  <a:lnTo>
                    <a:pt x="154" y="896"/>
                  </a:lnTo>
                  <a:lnTo>
                    <a:pt x="199" y="809"/>
                  </a:lnTo>
                  <a:lnTo>
                    <a:pt x="249" y="725"/>
                  </a:lnTo>
                  <a:lnTo>
                    <a:pt x="304" y="646"/>
                  </a:lnTo>
                  <a:lnTo>
                    <a:pt x="364" y="569"/>
                  </a:lnTo>
                  <a:lnTo>
                    <a:pt x="427" y="496"/>
                  </a:lnTo>
                  <a:lnTo>
                    <a:pt x="496" y="428"/>
                  </a:lnTo>
                  <a:lnTo>
                    <a:pt x="568" y="363"/>
                  </a:lnTo>
                  <a:lnTo>
                    <a:pt x="644" y="304"/>
                  </a:lnTo>
                  <a:lnTo>
                    <a:pt x="725" y="249"/>
                  </a:lnTo>
                  <a:lnTo>
                    <a:pt x="807" y="199"/>
                  </a:lnTo>
                  <a:lnTo>
                    <a:pt x="894" y="153"/>
                  </a:lnTo>
                  <a:lnTo>
                    <a:pt x="984" y="114"/>
                  </a:lnTo>
                  <a:lnTo>
                    <a:pt x="1076" y="80"/>
                  </a:lnTo>
                  <a:lnTo>
                    <a:pt x="1171" y="52"/>
                  </a:lnTo>
                  <a:lnTo>
                    <a:pt x="1268" y="29"/>
                  </a:lnTo>
                  <a:lnTo>
                    <a:pt x="1368" y="12"/>
                  </a:lnTo>
                  <a:lnTo>
                    <a:pt x="1469" y="3"/>
                  </a:lnTo>
                  <a:lnTo>
                    <a:pt x="15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63" name="Group 1032"/>
          <p:cNvGrpSpPr/>
          <p:nvPr/>
        </p:nvGrpSpPr>
        <p:grpSpPr>
          <a:xfrm>
            <a:off x="10276999" y="3894701"/>
            <a:ext cx="525463" cy="550863"/>
            <a:chOff x="7256463" y="5006975"/>
            <a:chExt cx="525463" cy="550863"/>
          </a:xfrm>
          <a:solidFill>
            <a:srgbClr val="000000"/>
          </a:solidFill>
        </p:grpSpPr>
        <p:sp>
          <p:nvSpPr>
            <p:cNvPr id="864" name="Freeform 425"/>
            <p:cNvSpPr>
              <a:spLocks/>
            </p:cNvSpPr>
            <p:nvPr/>
          </p:nvSpPr>
          <p:spPr bwMode="auto">
            <a:xfrm>
              <a:off x="7370763" y="5270500"/>
              <a:ext cx="296863" cy="36512"/>
            </a:xfrm>
            <a:custGeom>
              <a:avLst/>
              <a:gdLst>
                <a:gd name="T0" fmla="*/ 696 w 1871"/>
                <a:gd name="T1" fmla="*/ 0 h 237"/>
                <a:gd name="T2" fmla="*/ 731 w 1871"/>
                <a:gd name="T3" fmla="*/ 10 h 237"/>
                <a:gd name="T4" fmla="*/ 757 w 1871"/>
                <a:gd name="T5" fmla="*/ 34 h 237"/>
                <a:gd name="T6" fmla="*/ 766 w 1871"/>
                <a:gd name="T7" fmla="*/ 70 h 237"/>
                <a:gd name="T8" fmla="*/ 766 w 1871"/>
                <a:gd name="T9" fmla="*/ 89 h 237"/>
                <a:gd name="T10" fmla="*/ 768 w 1871"/>
                <a:gd name="T11" fmla="*/ 95 h 237"/>
                <a:gd name="T12" fmla="*/ 1101 w 1871"/>
                <a:gd name="T13" fmla="*/ 98 h 237"/>
                <a:gd name="T14" fmla="*/ 1103 w 1871"/>
                <a:gd name="T15" fmla="*/ 92 h 237"/>
                <a:gd name="T16" fmla="*/ 1104 w 1871"/>
                <a:gd name="T17" fmla="*/ 85 h 237"/>
                <a:gd name="T18" fmla="*/ 1107 w 1871"/>
                <a:gd name="T19" fmla="*/ 51 h 237"/>
                <a:gd name="T20" fmla="*/ 1125 w 1871"/>
                <a:gd name="T21" fmla="*/ 20 h 237"/>
                <a:gd name="T22" fmla="*/ 1156 w 1871"/>
                <a:gd name="T23" fmla="*/ 2 h 237"/>
                <a:gd name="T24" fmla="*/ 1801 w 1871"/>
                <a:gd name="T25" fmla="*/ 0 h 237"/>
                <a:gd name="T26" fmla="*/ 1836 w 1871"/>
                <a:gd name="T27" fmla="*/ 10 h 237"/>
                <a:gd name="T28" fmla="*/ 1861 w 1871"/>
                <a:gd name="T29" fmla="*/ 34 h 237"/>
                <a:gd name="T30" fmla="*/ 1871 w 1871"/>
                <a:gd name="T31" fmla="*/ 70 h 237"/>
                <a:gd name="T32" fmla="*/ 1861 w 1871"/>
                <a:gd name="T33" fmla="*/ 106 h 237"/>
                <a:gd name="T34" fmla="*/ 1836 w 1871"/>
                <a:gd name="T35" fmla="*/ 130 h 237"/>
                <a:gd name="T36" fmla="*/ 1801 w 1871"/>
                <a:gd name="T37" fmla="*/ 140 h 237"/>
                <a:gd name="T38" fmla="*/ 1223 w 1871"/>
                <a:gd name="T39" fmla="*/ 167 h 237"/>
                <a:gd name="T40" fmla="*/ 1185 w 1871"/>
                <a:gd name="T41" fmla="*/ 210 h 237"/>
                <a:gd name="T42" fmla="*/ 1135 w 1871"/>
                <a:gd name="T43" fmla="*/ 234 h 237"/>
                <a:gd name="T44" fmla="*/ 763 w 1871"/>
                <a:gd name="T45" fmla="*/ 237 h 237"/>
                <a:gd name="T46" fmla="*/ 708 w 1871"/>
                <a:gd name="T47" fmla="*/ 225 h 237"/>
                <a:gd name="T48" fmla="*/ 663 w 1871"/>
                <a:gd name="T49" fmla="*/ 191 h 237"/>
                <a:gd name="T50" fmla="*/ 635 w 1871"/>
                <a:gd name="T51" fmla="*/ 140 h 237"/>
                <a:gd name="T52" fmla="*/ 51 w 1871"/>
                <a:gd name="T53" fmla="*/ 138 h 237"/>
                <a:gd name="T54" fmla="*/ 20 w 1871"/>
                <a:gd name="T55" fmla="*/ 120 h 237"/>
                <a:gd name="T56" fmla="*/ 2 w 1871"/>
                <a:gd name="T57" fmla="*/ 89 h 237"/>
                <a:gd name="T58" fmla="*/ 3 w 1871"/>
                <a:gd name="T59" fmla="*/ 51 h 237"/>
                <a:gd name="T60" fmla="*/ 21 w 1871"/>
                <a:gd name="T61" fmla="*/ 20 h 237"/>
                <a:gd name="T62" fmla="*/ 52 w 1871"/>
                <a:gd name="T63" fmla="*/ 2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71" h="237">
                  <a:moveTo>
                    <a:pt x="71" y="0"/>
                  </a:moveTo>
                  <a:lnTo>
                    <a:pt x="696" y="0"/>
                  </a:lnTo>
                  <a:lnTo>
                    <a:pt x="715" y="2"/>
                  </a:lnTo>
                  <a:lnTo>
                    <a:pt x="731" y="10"/>
                  </a:lnTo>
                  <a:lnTo>
                    <a:pt x="746" y="20"/>
                  </a:lnTo>
                  <a:lnTo>
                    <a:pt x="757" y="34"/>
                  </a:lnTo>
                  <a:lnTo>
                    <a:pt x="764" y="51"/>
                  </a:lnTo>
                  <a:lnTo>
                    <a:pt x="766" y="70"/>
                  </a:lnTo>
                  <a:lnTo>
                    <a:pt x="766" y="85"/>
                  </a:lnTo>
                  <a:lnTo>
                    <a:pt x="766" y="89"/>
                  </a:lnTo>
                  <a:lnTo>
                    <a:pt x="767" y="93"/>
                  </a:lnTo>
                  <a:lnTo>
                    <a:pt x="768" y="95"/>
                  </a:lnTo>
                  <a:lnTo>
                    <a:pt x="769" y="98"/>
                  </a:lnTo>
                  <a:lnTo>
                    <a:pt x="1101" y="98"/>
                  </a:lnTo>
                  <a:lnTo>
                    <a:pt x="1102" y="95"/>
                  </a:lnTo>
                  <a:lnTo>
                    <a:pt x="1103" y="92"/>
                  </a:lnTo>
                  <a:lnTo>
                    <a:pt x="1104" y="89"/>
                  </a:lnTo>
                  <a:lnTo>
                    <a:pt x="1104" y="85"/>
                  </a:lnTo>
                  <a:lnTo>
                    <a:pt x="1104" y="70"/>
                  </a:lnTo>
                  <a:lnTo>
                    <a:pt x="1107" y="51"/>
                  </a:lnTo>
                  <a:lnTo>
                    <a:pt x="1114" y="34"/>
                  </a:lnTo>
                  <a:lnTo>
                    <a:pt x="1125" y="20"/>
                  </a:lnTo>
                  <a:lnTo>
                    <a:pt x="1139" y="10"/>
                  </a:lnTo>
                  <a:lnTo>
                    <a:pt x="1156" y="2"/>
                  </a:lnTo>
                  <a:lnTo>
                    <a:pt x="1174" y="0"/>
                  </a:lnTo>
                  <a:lnTo>
                    <a:pt x="1801" y="0"/>
                  </a:lnTo>
                  <a:lnTo>
                    <a:pt x="1819" y="2"/>
                  </a:lnTo>
                  <a:lnTo>
                    <a:pt x="1836" y="10"/>
                  </a:lnTo>
                  <a:lnTo>
                    <a:pt x="1851" y="20"/>
                  </a:lnTo>
                  <a:lnTo>
                    <a:pt x="1861" y="34"/>
                  </a:lnTo>
                  <a:lnTo>
                    <a:pt x="1869" y="51"/>
                  </a:lnTo>
                  <a:lnTo>
                    <a:pt x="1871" y="70"/>
                  </a:lnTo>
                  <a:lnTo>
                    <a:pt x="1869" y="89"/>
                  </a:lnTo>
                  <a:lnTo>
                    <a:pt x="1861" y="106"/>
                  </a:lnTo>
                  <a:lnTo>
                    <a:pt x="1851" y="120"/>
                  </a:lnTo>
                  <a:lnTo>
                    <a:pt x="1836" y="130"/>
                  </a:lnTo>
                  <a:lnTo>
                    <a:pt x="1819" y="138"/>
                  </a:lnTo>
                  <a:lnTo>
                    <a:pt x="1801" y="140"/>
                  </a:lnTo>
                  <a:lnTo>
                    <a:pt x="1235" y="140"/>
                  </a:lnTo>
                  <a:lnTo>
                    <a:pt x="1223" y="167"/>
                  </a:lnTo>
                  <a:lnTo>
                    <a:pt x="1206" y="191"/>
                  </a:lnTo>
                  <a:lnTo>
                    <a:pt x="1185" y="210"/>
                  </a:lnTo>
                  <a:lnTo>
                    <a:pt x="1162" y="225"/>
                  </a:lnTo>
                  <a:lnTo>
                    <a:pt x="1135" y="234"/>
                  </a:lnTo>
                  <a:lnTo>
                    <a:pt x="1107" y="237"/>
                  </a:lnTo>
                  <a:lnTo>
                    <a:pt x="763" y="237"/>
                  </a:lnTo>
                  <a:lnTo>
                    <a:pt x="734" y="234"/>
                  </a:lnTo>
                  <a:lnTo>
                    <a:pt x="708" y="225"/>
                  </a:lnTo>
                  <a:lnTo>
                    <a:pt x="685" y="210"/>
                  </a:lnTo>
                  <a:lnTo>
                    <a:pt x="663" y="191"/>
                  </a:lnTo>
                  <a:lnTo>
                    <a:pt x="646" y="167"/>
                  </a:lnTo>
                  <a:lnTo>
                    <a:pt x="635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9" y="106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426"/>
            <p:cNvSpPr>
              <a:spLocks noEditPoints="1"/>
            </p:cNvSpPr>
            <p:nvPr/>
          </p:nvSpPr>
          <p:spPr bwMode="auto">
            <a:xfrm>
              <a:off x="7261226" y="5006975"/>
              <a:ext cx="517525" cy="354012"/>
            </a:xfrm>
            <a:custGeom>
              <a:avLst/>
              <a:gdLst>
                <a:gd name="T0" fmla="*/ 420 w 3259"/>
                <a:gd name="T1" fmla="*/ 143 h 2237"/>
                <a:gd name="T2" fmla="*/ 389 w 3259"/>
                <a:gd name="T3" fmla="*/ 165 h 2237"/>
                <a:gd name="T4" fmla="*/ 377 w 3259"/>
                <a:gd name="T5" fmla="*/ 203 h 2237"/>
                <a:gd name="T6" fmla="*/ 374 w 3259"/>
                <a:gd name="T7" fmla="*/ 1797 h 2237"/>
                <a:gd name="T8" fmla="*/ 356 w 3259"/>
                <a:gd name="T9" fmla="*/ 1827 h 2237"/>
                <a:gd name="T10" fmla="*/ 325 w 3259"/>
                <a:gd name="T11" fmla="*/ 1845 h 2237"/>
                <a:gd name="T12" fmla="*/ 139 w 3259"/>
                <a:gd name="T13" fmla="*/ 1849 h 2237"/>
                <a:gd name="T14" fmla="*/ 143 w 3259"/>
                <a:gd name="T15" fmla="*/ 1966 h 2237"/>
                <a:gd name="T16" fmla="*/ 167 w 3259"/>
                <a:gd name="T17" fmla="*/ 2024 h 2237"/>
                <a:gd name="T18" fmla="*/ 212 w 3259"/>
                <a:gd name="T19" fmla="*/ 2069 h 2237"/>
                <a:gd name="T20" fmla="*/ 271 w 3259"/>
                <a:gd name="T21" fmla="*/ 2094 h 2237"/>
                <a:gd name="T22" fmla="*/ 2954 w 3259"/>
                <a:gd name="T23" fmla="*/ 2097 h 2237"/>
                <a:gd name="T24" fmla="*/ 3017 w 3259"/>
                <a:gd name="T25" fmla="*/ 2085 h 2237"/>
                <a:gd name="T26" fmla="*/ 3070 w 3259"/>
                <a:gd name="T27" fmla="*/ 2049 h 2237"/>
                <a:gd name="T28" fmla="*/ 3105 w 3259"/>
                <a:gd name="T29" fmla="*/ 1997 h 2237"/>
                <a:gd name="T30" fmla="*/ 3118 w 3259"/>
                <a:gd name="T31" fmla="*/ 1933 h 2237"/>
                <a:gd name="T32" fmla="*/ 2952 w 3259"/>
                <a:gd name="T33" fmla="*/ 1849 h 2237"/>
                <a:gd name="T34" fmla="*/ 2916 w 3259"/>
                <a:gd name="T35" fmla="*/ 1839 h 2237"/>
                <a:gd name="T36" fmla="*/ 2890 w 3259"/>
                <a:gd name="T37" fmla="*/ 1814 h 2237"/>
                <a:gd name="T38" fmla="*/ 2881 w 3259"/>
                <a:gd name="T39" fmla="*/ 1778 h 2237"/>
                <a:gd name="T40" fmla="*/ 2874 w 3259"/>
                <a:gd name="T41" fmla="*/ 186 h 2237"/>
                <a:gd name="T42" fmla="*/ 2848 w 3259"/>
                <a:gd name="T43" fmla="*/ 153 h 2237"/>
                <a:gd name="T44" fmla="*/ 2810 w 3259"/>
                <a:gd name="T45" fmla="*/ 140 h 2237"/>
                <a:gd name="T46" fmla="*/ 441 w 3259"/>
                <a:gd name="T47" fmla="*/ 0 h 2237"/>
                <a:gd name="T48" fmla="*/ 2846 w 3259"/>
                <a:gd name="T49" fmla="*/ 4 h 2237"/>
                <a:gd name="T50" fmla="*/ 2910 w 3259"/>
                <a:gd name="T51" fmla="*/ 26 h 2237"/>
                <a:gd name="T52" fmla="*/ 2964 w 3259"/>
                <a:gd name="T53" fmla="*/ 68 h 2237"/>
                <a:gd name="T54" fmla="*/ 3003 w 3259"/>
                <a:gd name="T55" fmla="*/ 126 h 2237"/>
                <a:gd name="T56" fmla="*/ 3021 w 3259"/>
                <a:gd name="T57" fmla="*/ 196 h 2237"/>
                <a:gd name="T58" fmla="*/ 3188 w 3259"/>
                <a:gd name="T59" fmla="*/ 1707 h 2237"/>
                <a:gd name="T60" fmla="*/ 3224 w 3259"/>
                <a:gd name="T61" fmla="*/ 1716 h 2237"/>
                <a:gd name="T62" fmla="*/ 3250 w 3259"/>
                <a:gd name="T63" fmla="*/ 1742 h 2237"/>
                <a:gd name="T64" fmla="*/ 3259 w 3259"/>
                <a:gd name="T65" fmla="*/ 1778 h 2237"/>
                <a:gd name="T66" fmla="*/ 3256 w 3259"/>
                <a:gd name="T67" fmla="*/ 1978 h 2237"/>
                <a:gd name="T68" fmla="*/ 3231 w 3259"/>
                <a:gd name="T69" fmla="*/ 2060 h 2237"/>
                <a:gd name="T70" fmla="*/ 3184 w 3259"/>
                <a:gd name="T71" fmla="*/ 2132 h 2237"/>
                <a:gd name="T72" fmla="*/ 3120 w 3259"/>
                <a:gd name="T73" fmla="*/ 2187 h 2237"/>
                <a:gd name="T74" fmla="*/ 3042 w 3259"/>
                <a:gd name="T75" fmla="*/ 2224 h 2237"/>
                <a:gd name="T76" fmla="*/ 2954 w 3259"/>
                <a:gd name="T77" fmla="*/ 2237 h 2237"/>
                <a:gd name="T78" fmla="*/ 259 w 3259"/>
                <a:gd name="T79" fmla="*/ 2234 h 2237"/>
                <a:gd name="T80" fmla="*/ 176 w 3259"/>
                <a:gd name="T81" fmla="*/ 2208 h 2237"/>
                <a:gd name="T82" fmla="*/ 105 w 3259"/>
                <a:gd name="T83" fmla="*/ 2162 h 2237"/>
                <a:gd name="T84" fmla="*/ 48 w 3259"/>
                <a:gd name="T85" fmla="*/ 2098 h 2237"/>
                <a:gd name="T86" fmla="*/ 12 w 3259"/>
                <a:gd name="T87" fmla="*/ 2020 h 2237"/>
                <a:gd name="T88" fmla="*/ 0 w 3259"/>
                <a:gd name="T89" fmla="*/ 1932 h 2237"/>
                <a:gd name="T90" fmla="*/ 2 w 3259"/>
                <a:gd name="T91" fmla="*/ 1759 h 2237"/>
                <a:gd name="T92" fmla="*/ 20 w 3259"/>
                <a:gd name="T93" fmla="*/ 1728 h 2237"/>
                <a:gd name="T94" fmla="*/ 52 w 3259"/>
                <a:gd name="T95" fmla="*/ 1710 h 2237"/>
                <a:gd name="T96" fmla="*/ 237 w 3259"/>
                <a:gd name="T97" fmla="*/ 1707 h 2237"/>
                <a:gd name="T98" fmla="*/ 240 w 3259"/>
                <a:gd name="T99" fmla="*/ 167 h 2237"/>
                <a:gd name="T100" fmla="*/ 265 w 3259"/>
                <a:gd name="T101" fmla="*/ 101 h 2237"/>
                <a:gd name="T102" fmla="*/ 309 w 3259"/>
                <a:gd name="T103" fmla="*/ 48 h 2237"/>
                <a:gd name="T104" fmla="*/ 370 w 3259"/>
                <a:gd name="T105" fmla="*/ 13 h 2237"/>
                <a:gd name="T106" fmla="*/ 441 w 3259"/>
                <a:gd name="T107" fmla="*/ 0 h 2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59" h="2237">
                  <a:moveTo>
                    <a:pt x="439" y="140"/>
                  </a:moveTo>
                  <a:lnTo>
                    <a:pt x="420" y="143"/>
                  </a:lnTo>
                  <a:lnTo>
                    <a:pt x="402" y="152"/>
                  </a:lnTo>
                  <a:lnTo>
                    <a:pt x="389" y="165"/>
                  </a:lnTo>
                  <a:lnTo>
                    <a:pt x="380" y="183"/>
                  </a:lnTo>
                  <a:lnTo>
                    <a:pt x="377" y="203"/>
                  </a:lnTo>
                  <a:lnTo>
                    <a:pt x="377" y="1778"/>
                  </a:lnTo>
                  <a:lnTo>
                    <a:pt x="374" y="1797"/>
                  </a:lnTo>
                  <a:lnTo>
                    <a:pt x="367" y="1814"/>
                  </a:lnTo>
                  <a:lnTo>
                    <a:pt x="356" y="1827"/>
                  </a:lnTo>
                  <a:lnTo>
                    <a:pt x="342" y="1839"/>
                  </a:lnTo>
                  <a:lnTo>
                    <a:pt x="325" y="1845"/>
                  </a:lnTo>
                  <a:lnTo>
                    <a:pt x="306" y="1849"/>
                  </a:lnTo>
                  <a:lnTo>
                    <a:pt x="139" y="1849"/>
                  </a:lnTo>
                  <a:lnTo>
                    <a:pt x="139" y="1933"/>
                  </a:lnTo>
                  <a:lnTo>
                    <a:pt x="143" y="1966"/>
                  </a:lnTo>
                  <a:lnTo>
                    <a:pt x="152" y="1997"/>
                  </a:lnTo>
                  <a:lnTo>
                    <a:pt x="167" y="2024"/>
                  </a:lnTo>
                  <a:lnTo>
                    <a:pt x="187" y="2049"/>
                  </a:lnTo>
                  <a:lnTo>
                    <a:pt x="212" y="2069"/>
                  </a:lnTo>
                  <a:lnTo>
                    <a:pt x="240" y="2085"/>
                  </a:lnTo>
                  <a:lnTo>
                    <a:pt x="271" y="2094"/>
                  </a:lnTo>
                  <a:lnTo>
                    <a:pt x="304" y="2097"/>
                  </a:lnTo>
                  <a:lnTo>
                    <a:pt x="2954" y="2097"/>
                  </a:lnTo>
                  <a:lnTo>
                    <a:pt x="2987" y="2094"/>
                  </a:lnTo>
                  <a:lnTo>
                    <a:pt x="3017" y="2085"/>
                  </a:lnTo>
                  <a:lnTo>
                    <a:pt x="3046" y="2069"/>
                  </a:lnTo>
                  <a:lnTo>
                    <a:pt x="3070" y="2049"/>
                  </a:lnTo>
                  <a:lnTo>
                    <a:pt x="3091" y="2024"/>
                  </a:lnTo>
                  <a:lnTo>
                    <a:pt x="3105" y="1997"/>
                  </a:lnTo>
                  <a:lnTo>
                    <a:pt x="3115" y="1966"/>
                  </a:lnTo>
                  <a:lnTo>
                    <a:pt x="3118" y="1933"/>
                  </a:lnTo>
                  <a:lnTo>
                    <a:pt x="3118" y="1849"/>
                  </a:lnTo>
                  <a:lnTo>
                    <a:pt x="2952" y="1849"/>
                  </a:lnTo>
                  <a:lnTo>
                    <a:pt x="2933" y="1845"/>
                  </a:lnTo>
                  <a:lnTo>
                    <a:pt x="2916" y="1839"/>
                  </a:lnTo>
                  <a:lnTo>
                    <a:pt x="2901" y="1827"/>
                  </a:lnTo>
                  <a:lnTo>
                    <a:pt x="2890" y="1814"/>
                  </a:lnTo>
                  <a:lnTo>
                    <a:pt x="2883" y="1797"/>
                  </a:lnTo>
                  <a:lnTo>
                    <a:pt x="2881" y="1778"/>
                  </a:lnTo>
                  <a:lnTo>
                    <a:pt x="2881" y="207"/>
                  </a:lnTo>
                  <a:lnTo>
                    <a:pt x="2874" y="186"/>
                  </a:lnTo>
                  <a:lnTo>
                    <a:pt x="2864" y="168"/>
                  </a:lnTo>
                  <a:lnTo>
                    <a:pt x="2848" y="153"/>
                  </a:lnTo>
                  <a:lnTo>
                    <a:pt x="2830" y="143"/>
                  </a:lnTo>
                  <a:lnTo>
                    <a:pt x="2810" y="140"/>
                  </a:lnTo>
                  <a:lnTo>
                    <a:pt x="439" y="140"/>
                  </a:lnTo>
                  <a:close/>
                  <a:moveTo>
                    <a:pt x="441" y="0"/>
                  </a:moveTo>
                  <a:lnTo>
                    <a:pt x="2810" y="0"/>
                  </a:lnTo>
                  <a:lnTo>
                    <a:pt x="2846" y="4"/>
                  </a:lnTo>
                  <a:lnTo>
                    <a:pt x="2880" y="12"/>
                  </a:lnTo>
                  <a:lnTo>
                    <a:pt x="2910" y="26"/>
                  </a:lnTo>
                  <a:lnTo>
                    <a:pt x="2939" y="45"/>
                  </a:lnTo>
                  <a:lnTo>
                    <a:pt x="2964" y="68"/>
                  </a:lnTo>
                  <a:lnTo>
                    <a:pt x="2986" y="96"/>
                  </a:lnTo>
                  <a:lnTo>
                    <a:pt x="3003" y="126"/>
                  </a:lnTo>
                  <a:lnTo>
                    <a:pt x="3014" y="160"/>
                  </a:lnTo>
                  <a:lnTo>
                    <a:pt x="3021" y="196"/>
                  </a:lnTo>
                  <a:lnTo>
                    <a:pt x="3021" y="1707"/>
                  </a:lnTo>
                  <a:lnTo>
                    <a:pt x="3188" y="1707"/>
                  </a:lnTo>
                  <a:lnTo>
                    <a:pt x="3207" y="1710"/>
                  </a:lnTo>
                  <a:lnTo>
                    <a:pt x="3224" y="1716"/>
                  </a:lnTo>
                  <a:lnTo>
                    <a:pt x="3238" y="1728"/>
                  </a:lnTo>
                  <a:lnTo>
                    <a:pt x="3250" y="1742"/>
                  </a:lnTo>
                  <a:lnTo>
                    <a:pt x="3256" y="1759"/>
                  </a:lnTo>
                  <a:lnTo>
                    <a:pt x="3259" y="1778"/>
                  </a:lnTo>
                  <a:lnTo>
                    <a:pt x="3259" y="1932"/>
                  </a:lnTo>
                  <a:lnTo>
                    <a:pt x="3256" y="1978"/>
                  </a:lnTo>
                  <a:lnTo>
                    <a:pt x="3246" y="2020"/>
                  </a:lnTo>
                  <a:lnTo>
                    <a:pt x="3231" y="2060"/>
                  </a:lnTo>
                  <a:lnTo>
                    <a:pt x="3209" y="2098"/>
                  </a:lnTo>
                  <a:lnTo>
                    <a:pt x="3184" y="2132"/>
                  </a:lnTo>
                  <a:lnTo>
                    <a:pt x="3154" y="2162"/>
                  </a:lnTo>
                  <a:lnTo>
                    <a:pt x="3120" y="2187"/>
                  </a:lnTo>
                  <a:lnTo>
                    <a:pt x="3082" y="2208"/>
                  </a:lnTo>
                  <a:lnTo>
                    <a:pt x="3042" y="2224"/>
                  </a:lnTo>
                  <a:lnTo>
                    <a:pt x="2999" y="2234"/>
                  </a:lnTo>
                  <a:lnTo>
                    <a:pt x="2954" y="2237"/>
                  </a:lnTo>
                  <a:lnTo>
                    <a:pt x="304" y="2237"/>
                  </a:lnTo>
                  <a:lnTo>
                    <a:pt x="259" y="2234"/>
                  </a:lnTo>
                  <a:lnTo>
                    <a:pt x="216" y="2223"/>
                  </a:lnTo>
                  <a:lnTo>
                    <a:pt x="176" y="2208"/>
                  </a:lnTo>
                  <a:lnTo>
                    <a:pt x="138" y="2187"/>
                  </a:lnTo>
                  <a:lnTo>
                    <a:pt x="105" y="2162"/>
                  </a:lnTo>
                  <a:lnTo>
                    <a:pt x="74" y="2132"/>
                  </a:lnTo>
                  <a:lnTo>
                    <a:pt x="48" y="2098"/>
                  </a:lnTo>
                  <a:lnTo>
                    <a:pt x="28" y="2060"/>
                  </a:lnTo>
                  <a:lnTo>
                    <a:pt x="12" y="2020"/>
                  </a:lnTo>
                  <a:lnTo>
                    <a:pt x="3" y="1978"/>
                  </a:lnTo>
                  <a:lnTo>
                    <a:pt x="0" y="1932"/>
                  </a:lnTo>
                  <a:lnTo>
                    <a:pt x="0" y="1778"/>
                  </a:lnTo>
                  <a:lnTo>
                    <a:pt x="2" y="1759"/>
                  </a:lnTo>
                  <a:lnTo>
                    <a:pt x="9" y="1742"/>
                  </a:lnTo>
                  <a:lnTo>
                    <a:pt x="20" y="1728"/>
                  </a:lnTo>
                  <a:lnTo>
                    <a:pt x="35" y="1716"/>
                  </a:lnTo>
                  <a:lnTo>
                    <a:pt x="52" y="1710"/>
                  </a:lnTo>
                  <a:lnTo>
                    <a:pt x="70" y="1707"/>
                  </a:lnTo>
                  <a:lnTo>
                    <a:pt x="237" y="1707"/>
                  </a:lnTo>
                  <a:lnTo>
                    <a:pt x="237" y="203"/>
                  </a:lnTo>
                  <a:lnTo>
                    <a:pt x="240" y="167"/>
                  </a:lnTo>
                  <a:lnTo>
                    <a:pt x="250" y="132"/>
                  </a:lnTo>
                  <a:lnTo>
                    <a:pt x="265" y="101"/>
                  </a:lnTo>
                  <a:lnTo>
                    <a:pt x="285" y="72"/>
                  </a:lnTo>
                  <a:lnTo>
                    <a:pt x="309" y="48"/>
                  </a:lnTo>
                  <a:lnTo>
                    <a:pt x="338" y="28"/>
                  </a:lnTo>
                  <a:lnTo>
                    <a:pt x="370" y="13"/>
                  </a:lnTo>
                  <a:lnTo>
                    <a:pt x="403" y="4"/>
                  </a:lnTo>
                  <a:lnTo>
                    <a:pt x="4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427"/>
            <p:cNvSpPr>
              <a:spLocks noEditPoints="1"/>
            </p:cNvSpPr>
            <p:nvPr/>
          </p:nvSpPr>
          <p:spPr bwMode="auto">
            <a:xfrm>
              <a:off x="7256463" y="5395913"/>
              <a:ext cx="525463" cy="161925"/>
            </a:xfrm>
            <a:custGeom>
              <a:avLst/>
              <a:gdLst>
                <a:gd name="T0" fmla="*/ 1622 w 3314"/>
                <a:gd name="T1" fmla="*/ 499 h 1023"/>
                <a:gd name="T2" fmla="*/ 1559 w 3314"/>
                <a:gd name="T3" fmla="*/ 522 h 1023"/>
                <a:gd name="T4" fmla="*/ 1509 w 3314"/>
                <a:gd name="T5" fmla="*/ 565 h 1023"/>
                <a:gd name="T6" fmla="*/ 1476 w 3314"/>
                <a:gd name="T7" fmla="*/ 621 h 1023"/>
                <a:gd name="T8" fmla="*/ 1464 w 3314"/>
                <a:gd name="T9" fmla="*/ 688 h 1023"/>
                <a:gd name="T10" fmla="*/ 1476 w 3314"/>
                <a:gd name="T11" fmla="*/ 756 h 1023"/>
                <a:gd name="T12" fmla="*/ 1509 w 3314"/>
                <a:gd name="T13" fmla="*/ 812 h 1023"/>
                <a:gd name="T14" fmla="*/ 1559 w 3314"/>
                <a:gd name="T15" fmla="*/ 854 h 1023"/>
                <a:gd name="T16" fmla="*/ 1622 w 3314"/>
                <a:gd name="T17" fmla="*/ 878 h 1023"/>
                <a:gd name="T18" fmla="*/ 1692 w 3314"/>
                <a:gd name="T19" fmla="*/ 878 h 1023"/>
                <a:gd name="T20" fmla="*/ 1754 w 3314"/>
                <a:gd name="T21" fmla="*/ 854 h 1023"/>
                <a:gd name="T22" fmla="*/ 1804 w 3314"/>
                <a:gd name="T23" fmla="*/ 812 h 1023"/>
                <a:gd name="T24" fmla="*/ 1838 w 3314"/>
                <a:gd name="T25" fmla="*/ 756 h 1023"/>
                <a:gd name="T26" fmla="*/ 1850 w 3314"/>
                <a:gd name="T27" fmla="*/ 688 h 1023"/>
                <a:gd name="T28" fmla="*/ 1838 w 3314"/>
                <a:gd name="T29" fmla="*/ 621 h 1023"/>
                <a:gd name="T30" fmla="*/ 1804 w 3314"/>
                <a:gd name="T31" fmla="*/ 565 h 1023"/>
                <a:gd name="T32" fmla="*/ 1754 w 3314"/>
                <a:gd name="T33" fmla="*/ 522 h 1023"/>
                <a:gd name="T34" fmla="*/ 1692 w 3314"/>
                <a:gd name="T35" fmla="*/ 499 h 1023"/>
                <a:gd name="T36" fmla="*/ 1657 w 3314"/>
                <a:gd name="T37" fmla="*/ 0 h 1023"/>
                <a:gd name="T38" fmla="*/ 1693 w 3314"/>
                <a:gd name="T39" fmla="*/ 9 h 1023"/>
                <a:gd name="T40" fmla="*/ 1717 w 3314"/>
                <a:gd name="T41" fmla="*/ 35 h 1023"/>
                <a:gd name="T42" fmla="*/ 1727 w 3314"/>
                <a:gd name="T43" fmla="*/ 70 h 1023"/>
                <a:gd name="T44" fmla="*/ 1768 w 3314"/>
                <a:gd name="T45" fmla="*/ 375 h 1023"/>
                <a:gd name="T46" fmla="*/ 1843 w 3314"/>
                <a:gd name="T47" fmla="*/ 413 h 1023"/>
                <a:gd name="T48" fmla="*/ 1907 w 3314"/>
                <a:gd name="T49" fmla="*/ 469 h 1023"/>
                <a:gd name="T50" fmla="*/ 1954 w 3314"/>
                <a:gd name="T51" fmla="*/ 538 h 1023"/>
                <a:gd name="T52" fmla="*/ 1983 w 3314"/>
                <a:gd name="T53" fmla="*/ 618 h 1023"/>
                <a:gd name="T54" fmla="*/ 3263 w 3314"/>
                <a:gd name="T55" fmla="*/ 622 h 1023"/>
                <a:gd name="T56" fmla="*/ 3293 w 3314"/>
                <a:gd name="T57" fmla="*/ 640 h 1023"/>
                <a:gd name="T58" fmla="*/ 3312 w 3314"/>
                <a:gd name="T59" fmla="*/ 670 h 1023"/>
                <a:gd name="T60" fmla="*/ 3312 w 3314"/>
                <a:gd name="T61" fmla="*/ 707 h 1023"/>
                <a:gd name="T62" fmla="*/ 3293 w 3314"/>
                <a:gd name="T63" fmla="*/ 739 h 1023"/>
                <a:gd name="T64" fmla="*/ 3263 w 3314"/>
                <a:gd name="T65" fmla="*/ 757 h 1023"/>
                <a:gd name="T66" fmla="*/ 1983 w 3314"/>
                <a:gd name="T67" fmla="*/ 759 h 1023"/>
                <a:gd name="T68" fmla="*/ 1952 w 3314"/>
                <a:gd name="T69" fmla="*/ 844 h 1023"/>
                <a:gd name="T70" fmla="*/ 1901 w 3314"/>
                <a:gd name="T71" fmla="*/ 917 h 1023"/>
                <a:gd name="T72" fmla="*/ 1832 w 3314"/>
                <a:gd name="T73" fmla="*/ 973 h 1023"/>
                <a:gd name="T74" fmla="*/ 1749 w 3314"/>
                <a:gd name="T75" fmla="*/ 1009 h 1023"/>
                <a:gd name="T76" fmla="*/ 1657 w 3314"/>
                <a:gd name="T77" fmla="*/ 1023 h 1023"/>
                <a:gd name="T78" fmla="*/ 1565 w 3314"/>
                <a:gd name="T79" fmla="*/ 1009 h 1023"/>
                <a:gd name="T80" fmla="*/ 1482 w 3314"/>
                <a:gd name="T81" fmla="*/ 973 h 1023"/>
                <a:gd name="T82" fmla="*/ 1414 w 3314"/>
                <a:gd name="T83" fmla="*/ 917 h 1023"/>
                <a:gd name="T84" fmla="*/ 1362 w 3314"/>
                <a:gd name="T85" fmla="*/ 844 h 1023"/>
                <a:gd name="T86" fmla="*/ 1330 w 3314"/>
                <a:gd name="T87" fmla="*/ 759 h 1023"/>
                <a:gd name="T88" fmla="*/ 51 w 3314"/>
                <a:gd name="T89" fmla="*/ 757 h 1023"/>
                <a:gd name="T90" fmla="*/ 20 w 3314"/>
                <a:gd name="T91" fmla="*/ 739 h 1023"/>
                <a:gd name="T92" fmla="*/ 2 w 3314"/>
                <a:gd name="T93" fmla="*/ 707 h 1023"/>
                <a:gd name="T94" fmla="*/ 0 w 3314"/>
                <a:gd name="T95" fmla="*/ 689 h 1023"/>
                <a:gd name="T96" fmla="*/ 10 w 3314"/>
                <a:gd name="T97" fmla="*/ 653 h 1023"/>
                <a:gd name="T98" fmla="*/ 35 w 3314"/>
                <a:gd name="T99" fmla="*/ 628 h 1023"/>
                <a:gd name="T100" fmla="*/ 70 w 3314"/>
                <a:gd name="T101" fmla="*/ 618 h 1023"/>
                <a:gd name="T102" fmla="*/ 1342 w 3314"/>
                <a:gd name="T103" fmla="*/ 577 h 1023"/>
                <a:gd name="T104" fmla="*/ 1380 w 3314"/>
                <a:gd name="T105" fmla="*/ 502 h 1023"/>
                <a:gd name="T106" fmla="*/ 1436 w 3314"/>
                <a:gd name="T107" fmla="*/ 440 h 1023"/>
                <a:gd name="T108" fmla="*/ 1505 w 3314"/>
                <a:gd name="T109" fmla="*/ 392 h 1023"/>
                <a:gd name="T110" fmla="*/ 1587 w 3314"/>
                <a:gd name="T111" fmla="*/ 364 h 1023"/>
                <a:gd name="T112" fmla="*/ 1589 w 3314"/>
                <a:gd name="T113" fmla="*/ 51 h 1023"/>
                <a:gd name="T114" fmla="*/ 1607 w 3314"/>
                <a:gd name="T115" fmla="*/ 21 h 1023"/>
                <a:gd name="T116" fmla="*/ 1638 w 3314"/>
                <a:gd name="T117" fmla="*/ 3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14" h="1023">
                  <a:moveTo>
                    <a:pt x="1657" y="496"/>
                  </a:moveTo>
                  <a:lnTo>
                    <a:pt x="1622" y="499"/>
                  </a:lnTo>
                  <a:lnTo>
                    <a:pt x="1589" y="507"/>
                  </a:lnTo>
                  <a:lnTo>
                    <a:pt x="1559" y="522"/>
                  </a:lnTo>
                  <a:lnTo>
                    <a:pt x="1533" y="541"/>
                  </a:lnTo>
                  <a:lnTo>
                    <a:pt x="1509" y="565"/>
                  </a:lnTo>
                  <a:lnTo>
                    <a:pt x="1490" y="591"/>
                  </a:lnTo>
                  <a:lnTo>
                    <a:pt x="1476" y="621"/>
                  </a:lnTo>
                  <a:lnTo>
                    <a:pt x="1467" y="653"/>
                  </a:lnTo>
                  <a:lnTo>
                    <a:pt x="1464" y="688"/>
                  </a:lnTo>
                  <a:lnTo>
                    <a:pt x="1467" y="723"/>
                  </a:lnTo>
                  <a:lnTo>
                    <a:pt x="1476" y="756"/>
                  </a:lnTo>
                  <a:lnTo>
                    <a:pt x="1490" y="786"/>
                  </a:lnTo>
                  <a:lnTo>
                    <a:pt x="1509" y="812"/>
                  </a:lnTo>
                  <a:lnTo>
                    <a:pt x="1533" y="835"/>
                  </a:lnTo>
                  <a:lnTo>
                    <a:pt x="1559" y="854"/>
                  </a:lnTo>
                  <a:lnTo>
                    <a:pt x="1589" y="869"/>
                  </a:lnTo>
                  <a:lnTo>
                    <a:pt x="1622" y="878"/>
                  </a:lnTo>
                  <a:lnTo>
                    <a:pt x="1657" y="881"/>
                  </a:lnTo>
                  <a:lnTo>
                    <a:pt x="1692" y="878"/>
                  </a:lnTo>
                  <a:lnTo>
                    <a:pt x="1725" y="869"/>
                  </a:lnTo>
                  <a:lnTo>
                    <a:pt x="1754" y="854"/>
                  </a:lnTo>
                  <a:lnTo>
                    <a:pt x="1781" y="835"/>
                  </a:lnTo>
                  <a:lnTo>
                    <a:pt x="1804" y="812"/>
                  </a:lnTo>
                  <a:lnTo>
                    <a:pt x="1823" y="786"/>
                  </a:lnTo>
                  <a:lnTo>
                    <a:pt x="1838" y="756"/>
                  </a:lnTo>
                  <a:lnTo>
                    <a:pt x="1847" y="723"/>
                  </a:lnTo>
                  <a:lnTo>
                    <a:pt x="1850" y="688"/>
                  </a:lnTo>
                  <a:lnTo>
                    <a:pt x="1847" y="653"/>
                  </a:lnTo>
                  <a:lnTo>
                    <a:pt x="1838" y="621"/>
                  </a:lnTo>
                  <a:lnTo>
                    <a:pt x="1823" y="591"/>
                  </a:lnTo>
                  <a:lnTo>
                    <a:pt x="1804" y="565"/>
                  </a:lnTo>
                  <a:lnTo>
                    <a:pt x="1781" y="541"/>
                  </a:lnTo>
                  <a:lnTo>
                    <a:pt x="1754" y="522"/>
                  </a:lnTo>
                  <a:lnTo>
                    <a:pt x="1725" y="507"/>
                  </a:lnTo>
                  <a:lnTo>
                    <a:pt x="1692" y="499"/>
                  </a:lnTo>
                  <a:lnTo>
                    <a:pt x="1657" y="496"/>
                  </a:lnTo>
                  <a:close/>
                  <a:moveTo>
                    <a:pt x="1657" y="0"/>
                  </a:moveTo>
                  <a:lnTo>
                    <a:pt x="1676" y="3"/>
                  </a:lnTo>
                  <a:lnTo>
                    <a:pt x="1693" y="9"/>
                  </a:lnTo>
                  <a:lnTo>
                    <a:pt x="1707" y="21"/>
                  </a:lnTo>
                  <a:lnTo>
                    <a:pt x="1717" y="35"/>
                  </a:lnTo>
                  <a:lnTo>
                    <a:pt x="1725" y="51"/>
                  </a:lnTo>
                  <a:lnTo>
                    <a:pt x="1727" y="70"/>
                  </a:lnTo>
                  <a:lnTo>
                    <a:pt x="1727" y="364"/>
                  </a:lnTo>
                  <a:lnTo>
                    <a:pt x="1768" y="375"/>
                  </a:lnTo>
                  <a:lnTo>
                    <a:pt x="1807" y="392"/>
                  </a:lnTo>
                  <a:lnTo>
                    <a:pt x="1843" y="413"/>
                  </a:lnTo>
                  <a:lnTo>
                    <a:pt x="1877" y="440"/>
                  </a:lnTo>
                  <a:lnTo>
                    <a:pt x="1907" y="469"/>
                  </a:lnTo>
                  <a:lnTo>
                    <a:pt x="1932" y="502"/>
                  </a:lnTo>
                  <a:lnTo>
                    <a:pt x="1954" y="538"/>
                  </a:lnTo>
                  <a:lnTo>
                    <a:pt x="1971" y="577"/>
                  </a:lnTo>
                  <a:lnTo>
                    <a:pt x="1983" y="618"/>
                  </a:lnTo>
                  <a:lnTo>
                    <a:pt x="3244" y="618"/>
                  </a:lnTo>
                  <a:lnTo>
                    <a:pt x="3263" y="622"/>
                  </a:lnTo>
                  <a:lnTo>
                    <a:pt x="3279" y="628"/>
                  </a:lnTo>
                  <a:lnTo>
                    <a:pt x="3293" y="640"/>
                  </a:lnTo>
                  <a:lnTo>
                    <a:pt x="3304" y="653"/>
                  </a:lnTo>
                  <a:lnTo>
                    <a:pt x="3312" y="670"/>
                  </a:lnTo>
                  <a:lnTo>
                    <a:pt x="3314" y="689"/>
                  </a:lnTo>
                  <a:lnTo>
                    <a:pt x="3312" y="707"/>
                  </a:lnTo>
                  <a:lnTo>
                    <a:pt x="3304" y="724"/>
                  </a:lnTo>
                  <a:lnTo>
                    <a:pt x="3293" y="739"/>
                  </a:lnTo>
                  <a:lnTo>
                    <a:pt x="3279" y="750"/>
                  </a:lnTo>
                  <a:lnTo>
                    <a:pt x="3263" y="757"/>
                  </a:lnTo>
                  <a:lnTo>
                    <a:pt x="3244" y="759"/>
                  </a:lnTo>
                  <a:lnTo>
                    <a:pt x="1983" y="759"/>
                  </a:lnTo>
                  <a:lnTo>
                    <a:pt x="1971" y="803"/>
                  </a:lnTo>
                  <a:lnTo>
                    <a:pt x="1952" y="844"/>
                  </a:lnTo>
                  <a:lnTo>
                    <a:pt x="1928" y="882"/>
                  </a:lnTo>
                  <a:lnTo>
                    <a:pt x="1901" y="917"/>
                  </a:lnTo>
                  <a:lnTo>
                    <a:pt x="1868" y="947"/>
                  </a:lnTo>
                  <a:lnTo>
                    <a:pt x="1832" y="973"/>
                  </a:lnTo>
                  <a:lnTo>
                    <a:pt x="1791" y="994"/>
                  </a:lnTo>
                  <a:lnTo>
                    <a:pt x="1749" y="1009"/>
                  </a:lnTo>
                  <a:lnTo>
                    <a:pt x="1703" y="1018"/>
                  </a:lnTo>
                  <a:lnTo>
                    <a:pt x="1657" y="1023"/>
                  </a:lnTo>
                  <a:lnTo>
                    <a:pt x="1610" y="1018"/>
                  </a:lnTo>
                  <a:lnTo>
                    <a:pt x="1565" y="1009"/>
                  </a:lnTo>
                  <a:lnTo>
                    <a:pt x="1522" y="994"/>
                  </a:lnTo>
                  <a:lnTo>
                    <a:pt x="1482" y="973"/>
                  </a:lnTo>
                  <a:lnTo>
                    <a:pt x="1446" y="947"/>
                  </a:lnTo>
                  <a:lnTo>
                    <a:pt x="1414" y="917"/>
                  </a:lnTo>
                  <a:lnTo>
                    <a:pt x="1385" y="882"/>
                  </a:lnTo>
                  <a:lnTo>
                    <a:pt x="1362" y="844"/>
                  </a:lnTo>
                  <a:lnTo>
                    <a:pt x="1343" y="803"/>
                  </a:lnTo>
                  <a:lnTo>
                    <a:pt x="1330" y="759"/>
                  </a:lnTo>
                  <a:lnTo>
                    <a:pt x="70" y="759"/>
                  </a:lnTo>
                  <a:lnTo>
                    <a:pt x="51" y="757"/>
                  </a:lnTo>
                  <a:lnTo>
                    <a:pt x="35" y="750"/>
                  </a:lnTo>
                  <a:lnTo>
                    <a:pt x="20" y="739"/>
                  </a:lnTo>
                  <a:lnTo>
                    <a:pt x="10" y="724"/>
                  </a:lnTo>
                  <a:lnTo>
                    <a:pt x="2" y="707"/>
                  </a:lnTo>
                  <a:lnTo>
                    <a:pt x="0" y="689"/>
                  </a:lnTo>
                  <a:lnTo>
                    <a:pt x="0" y="689"/>
                  </a:lnTo>
                  <a:lnTo>
                    <a:pt x="2" y="670"/>
                  </a:lnTo>
                  <a:lnTo>
                    <a:pt x="10" y="653"/>
                  </a:lnTo>
                  <a:lnTo>
                    <a:pt x="20" y="640"/>
                  </a:lnTo>
                  <a:lnTo>
                    <a:pt x="35" y="628"/>
                  </a:lnTo>
                  <a:lnTo>
                    <a:pt x="51" y="622"/>
                  </a:lnTo>
                  <a:lnTo>
                    <a:pt x="70" y="618"/>
                  </a:lnTo>
                  <a:lnTo>
                    <a:pt x="1330" y="618"/>
                  </a:lnTo>
                  <a:lnTo>
                    <a:pt x="1342" y="577"/>
                  </a:lnTo>
                  <a:lnTo>
                    <a:pt x="1359" y="538"/>
                  </a:lnTo>
                  <a:lnTo>
                    <a:pt x="1380" y="502"/>
                  </a:lnTo>
                  <a:lnTo>
                    <a:pt x="1407" y="469"/>
                  </a:lnTo>
                  <a:lnTo>
                    <a:pt x="1436" y="440"/>
                  </a:lnTo>
                  <a:lnTo>
                    <a:pt x="1469" y="413"/>
                  </a:lnTo>
                  <a:lnTo>
                    <a:pt x="1505" y="392"/>
                  </a:lnTo>
                  <a:lnTo>
                    <a:pt x="1544" y="375"/>
                  </a:lnTo>
                  <a:lnTo>
                    <a:pt x="1587" y="364"/>
                  </a:lnTo>
                  <a:lnTo>
                    <a:pt x="1587" y="70"/>
                  </a:lnTo>
                  <a:lnTo>
                    <a:pt x="1589" y="51"/>
                  </a:lnTo>
                  <a:lnTo>
                    <a:pt x="1596" y="35"/>
                  </a:lnTo>
                  <a:lnTo>
                    <a:pt x="1607" y="21"/>
                  </a:lnTo>
                  <a:lnTo>
                    <a:pt x="1621" y="9"/>
                  </a:lnTo>
                  <a:lnTo>
                    <a:pt x="1638" y="3"/>
                  </a:lnTo>
                  <a:lnTo>
                    <a:pt x="16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67" name="Group 1038"/>
          <p:cNvGrpSpPr/>
          <p:nvPr/>
        </p:nvGrpSpPr>
        <p:grpSpPr>
          <a:xfrm>
            <a:off x="9329599" y="3964551"/>
            <a:ext cx="549275" cy="411163"/>
            <a:chOff x="6281738" y="5076825"/>
            <a:chExt cx="549275" cy="411163"/>
          </a:xfrm>
          <a:solidFill>
            <a:srgbClr val="000000"/>
          </a:solidFill>
        </p:grpSpPr>
        <p:sp>
          <p:nvSpPr>
            <p:cNvPr id="868" name="Freeform 432"/>
            <p:cNvSpPr>
              <a:spLocks noEditPoints="1"/>
            </p:cNvSpPr>
            <p:nvPr/>
          </p:nvSpPr>
          <p:spPr bwMode="auto">
            <a:xfrm>
              <a:off x="6281738" y="5076825"/>
              <a:ext cx="549275" cy="411163"/>
            </a:xfrm>
            <a:custGeom>
              <a:avLst/>
              <a:gdLst>
                <a:gd name="T0" fmla="*/ 1349 w 3457"/>
                <a:gd name="T1" fmla="*/ 2350 h 2591"/>
                <a:gd name="T2" fmla="*/ 1312 w 3457"/>
                <a:gd name="T3" fmla="*/ 2423 h 2591"/>
                <a:gd name="T4" fmla="*/ 2145 w 3457"/>
                <a:gd name="T5" fmla="*/ 2423 h 2591"/>
                <a:gd name="T6" fmla="*/ 2110 w 3457"/>
                <a:gd name="T7" fmla="*/ 2350 h 2591"/>
                <a:gd name="T8" fmla="*/ 1349 w 3457"/>
                <a:gd name="T9" fmla="*/ 2350 h 2591"/>
                <a:gd name="T10" fmla="*/ 448 w 3457"/>
                <a:gd name="T11" fmla="*/ 1918 h 2591"/>
                <a:gd name="T12" fmla="*/ 183 w 3457"/>
                <a:gd name="T13" fmla="*/ 2450 h 2591"/>
                <a:gd name="T14" fmla="*/ 1143 w 3457"/>
                <a:gd name="T15" fmla="*/ 2450 h 2591"/>
                <a:gd name="T16" fmla="*/ 1242 w 3457"/>
                <a:gd name="T17" fmla="*/ 2249 h 2591"/>
                <a:gd name="T18" fmla="*/ 1254 w 3457"/>
                <a:gd name="T19" fmla="*/ 2232 h 2591"/>
                <a:gd name="T20" fmla="*/ 1269 w 3457"/>
                <a:gd name="T21" fmla="*/ 2219 h 2591"/>
                <a:gd name="T22" fmla="*/ 1286 w 3457"/>
                <a:gd name="T23" fmla="*/ 2212 h 2591"/>
                <a:gd name="T24" fmla="*/ 1305 w 3457"/>
                <a:gd name="T25" fmla="*/ 2209 h 2591"/>
                <a:gd name="T26" fmla="*/ 2154 w 3457"/>
                <a:gd name="T27" fmla="*/ 2209 h 2591"/>
                <a:gd name="T28" fmla="*/ 2172 w 3457"/>
                <a:gd name="T29" fmla="*/ 2212 h 2591"/>
                <a:gd name="T30" fmla="*/ 2190 w 3457"/>
                <a:gd name="T31" fmla="*/ 2219 h 2591"/>
                <a:gd name="T32" fmla="*/ 2205 w 3457"/>
                <a:gd name="T33" fmla="*/ 2232 h 2591"/>
                <a:gd name="T34" fmla="*/ 2216 w 3457"/>
                <a:gd name="T35" fmla="*/ 2249 h 2591"/>
                <a:gd name="T36" fmla="*/ 2315 w 3457"/>
                <a:gd name="T37" fmla="*/ 2450 h 2591"/>
                <a:gd name="T38" fmla="*/ 3274 w 3457"/>
                <a:gd name="T39" fmla="*/ 2450 h 2591"/>
                <a:gd name="T40" fmla="*/ 3013 w 3457"/>
                <a:gd name="T41" fmla="*/ 1918 h 2591"/>
                <a:gd name="T42" fmla="*/ 448 w 3457"/>
                <a:gd name="T43" fmla="*/ 1918 h 2591"/>
                <a:gd name="T44" fmla="*/ 474 w 3457"/>
                <a:gd name="T45" fmla="*/ 141 h 2591"/>
                <a:gd name="T46" fmla="*/ 474 w 3457"/>
                <a:gd name="T47" fmla="*/ 1778 h 2591"/>
                <a:gd name="T48" fmla="*/ 2987 w 3457"/>
                <a:gd name="T49" fmla="*/ 1778 h 2591"/>
                <a:gd name="T50" fmla="*/ 2987 w 3457"/>
                <a:gd name="T51" fmla="*/ 141 h 2591"/>
                <a:gd name="T52" fmla="*/ 474 w 3457"/>
                <a:gd name="T53" fmla="*/ 141 h 2591"/>
                <a:gd name="T54" fmla="*/ 404 w 3457"/>
                <a:gd name="T55" fmla="*/ 0 h 2591"/>
                <a:gd name="T56" fmla="*/ 3055 w 3457"/>
                <a:gd name="T57" fmla="*/ 0 h 2591"/>
                <a:gd name="T58" fmla="*/ 3074 w 3457"/>
                <a:gd name="T59" fmla="*/ 2 h 2591"/>
                <a:gd name="T60" fmla="*/ 3091 w 3457"/>
                <a:gd name="T61" fmla="*/ 10 h 2591"/>
                <a:gd name="T62" fmla="*/ 3106 w 3457"/>
                <a:gd name="T63" fmla="*/ 20 h 2591"/>
                <a:gd name="T64" fmla="*/ 3116 w 3457"/>
                <a:gd name="T65" fmla="*/ 35 h 2591"/>
                <a:gd name="T66" fmla="*/ 3123 w 3457"/>
                <a:gd name="T67" fmla="*/ 52 h 2591"/>
                <a:gd name="T68" fmla="*/ 3126 w 3457"/>
                <a:gd name="T69" fmla="*/ 71 h 2591"/>
                <a:gd name="T70" fmla="*/ 3126 w 3457"/>
                <a:gd name="T71" fmla="*/ 1831 h 2591"/>
                <a:gd name="T72" fmla="*/ 3446 w 3457"/>
                <a:gd name="T73" fmla="*/ 2483 h 2591"/>
                <a:gd name="T74" fmla="*/ 3453 w 3457"/>
                <a:gd name="T75" fmla="*/ 2495 h 2591"/>
                <a:gd name="T76" fmla="*/ 3456 w 3457"/>
                <a:gd name="T77" fmla="*/ 2507 h 2591"/>
                <a:gd name="T78" fmla="*/ 3457 w 3457"/>
                <a:gd name="T79" fmla="*/ 2520 h 2591"/>
                <a:gd name="T80" fmla="*/ 3455 w 3457"/>
                <a:gd name="T81" fmla="*/ 2539 h 2591"/>
                <a:gd name="T82" fmla="*/ 3447 w 3457"/>
                <a:gd name="T83" fmla="*/ 2556 h 2591"/>
                <a:gd name="T84" fmla="*/ 3437 w 3457"/>
                <a:gd name="T85" fmla="*/ 2571 h 2591"/>
                <a:gd name="T86" fmla="*/ 3422 w 3457"/>
                <a:gd name="T87" fmla="*/ 2581 h 2591"/>
                <a:gd name="T88" fmla="*/ 3405 w 3457"/>
                <a:gd name="T89" fmla="*/ 2588 h 2591"/>
                <a:gd name="T90" fmla="*/ 3387 w 3457"/>
                <a:gd name="T91" fmla="*/ 2591 h 2591"/>
                <a:gd name="T92" fmla="*/ 69 w 3457"/>
                <a:gd name="T93" fmla="*/ 2591 h 2591"/>
                <a:gd name="T94" fmla="*/ 52 w 3457"/>
                <a:gd name="T95" fmla="*/ 2588 h 2591"/>
                <a:gd name="T96" fmla="*/ 36 w 3457"/>
                <a:gd name="T97" fmla="*/ 2581 h 2591"/>
                <a:gd name="T98" fmla="*/ 22 w 3457"/>
                <a:gd name="T99" fmla="*/ 2571 h 2591"/>
                <a:gd name="T100" fmla="*/ 10 w 3457"/>
                <a:gd name="T101" fmla="*/ 2557 h 2591"/>
                <a:gd name="T102" fmla="*/ 3 w 3457"/>
                <a:gd name="T103" fmla="*/ 2541 h 2591"/>
                <a:gd name="T104" fmla="*/ 0 w 3457"/>
                <a:gd name="T105" fmla="*/ 2523 h 2591"/>
                <a:gd name="T106" fmla="*/ 1 w 3457"/>
                <a:gd name="T107" fmla="*/ 2506 h 2591"/>
                <a:gd name="T108" fmla="*/ 7 w 3457"/>
                <a:gd name="T109" fmla="*/ 2489 h 2591"/>
                <a:gd name="T110" fmla="*/ 333 w 3457"/>
                <a:gd name="T111" fmla="*/ 1831 h 2591"/>
                <a:gd name="T112" fmla="*/ 333 w 3457"/>
                <a:gd name="T113" fmla="*/ 71 h 2591"/>
                <a:gd name="T114" fmla="*/ 337 w 3457"/>
                <a:gd name="T115" fmla="*/ 52 h 2591"/>
                <a:gd name="T116" fmla="*/ 343 w 3457"/>
                <a:gd name="T117" fmla="*/ 35 h 2591"/>
                <a:gd name="T118" fmla="*/ 354 w 3457"/>
                <a:gd name="T119" fmla="*/ 20 h 2591"/>
                <a:gd name="T120" fmla="*/ 368 w 3457"/>
                <a:gd name="T121" fmla="*/ 10 h 2591"/>
                <a:gd name="T122" fmla="*/ 385 w 3457"/>
                <a:gd name="T123" fmla="*/ 2 h 2591"/>
                <a:gd name="T124" fmla="*/ 404 w 3457"/>
                <a:gd name="T125" fmla="*/ 0 h 2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7" h="2591">
                  <a:moveTo>
                    <a:pt x="1349" y="2350"/>
                  </a:moveTo>
                  <a:lnTo>
                    <a:pt x="1312" y="2423"/>
                  </a:lnTo>
                  <a:lnTo>
                    <a:pt x="2145" y="2423"/>
                  </a:lnTo>
                  <a:lnTo>
                    <a:pt x="2110" y="2350"/>
                  </a:lnTo>
                  <a:lnTo>
                    <a:pt x="1349" y="2350"/>
                  </a:lnTo>
                  <a:close/>
                  <a:moveTo>
                    <a:pt x="448" y="1918"/>
                  </a:moveTo>
                  <a:lnTo>
                    <a:pt x="183" y="2450"/>
                  </a:lnTo>
                  <a:lnTo>
                    <a:pt x="1143" y="2450"/>
                  </a:lnTo>
                  <a:lnTo>
                    <a:pt x="1242" y="2249"/>
                  </a:lnTo>
                  <a:lnTo>
                    <a:pt x="1254" y="2232"/>
                  </a:lnTo>
                  <a:lnTo>
                    <a:pt x="1269" y="2219"/>
                  </a:lnTo>
                  <a:lnTo>
                    <a:pt x="1286" y="2212"/>
                  </a:lnTo>
                  <a:lnTo>
                    <a:pt x="1305" y="2209"/>
                  </a:lnTo>
                  <a:lnTo>
                    <a:pt x="2154" y="2209"/>
                  </a:lnTo>
                  <a:lnTo>
                    <a:pt x="2172" y="2212"/>
                  </a:lnTo>
                  <a:lnTo>
                    <a:pt x="2190" y="2219"/>
                  </a:lnTo>
                  <a:lnTo>
                    <a:pt x="2205" y="2232"/>
                  </a:lnTo>
                  <a:lnTo>
                    <a:pt x="2216" y="2249"/>
                  </a:lnTo>
                  <a:lnTo>
                    <a:pt x="2315" y="2450"/>
                  </a:lnTo>
                  <a:lnTo>
                    <a:pt x="3274" y="2450"/>
                  </a:lnTo>
                  <a:lnTo>
                    <a:pt x="3013" y="1918"/>
                  </a:lnTo>
                  <a:lnTo>
                    <a:pt x="448" y="1918"/>
                  </a:lnTo>
                  <a:close/>
                  <a:moveTo>
                    <a:pt x="474" y="141"/>
                  </a:moveTo>
                  <a:lnTo>
                    <a:pt x="474" y="1778"/>
                  </a:lnTo>
                  <a:lnTo>
                    <a:pt x="2987" y="1778"/>
                  </a:lnTo>
                  <a:lnTo>
                    <a:pt x="2987" y="141"/>
                  </a:lnTo>
                  <a:lnTo>
                    <a:pt x="474" y="141"/>
                  </a:lnTo>
                  <a:close/>
                  <a:moveTo>
                    <a:pt x="404" y="0"/>
                  </a:moveTo>
                  <a:lnTo>
                    <a:pt x="3055" y="0"/>
                  </a:lnTo>
                  <a:lnTo>
                    <a:pt x="3074" y="2"/>
                  </a:lnTo>
                  <a:lnTo>
                    <a:pt x="3091" y="10"/>
                  </a:lnTo>
                  <a:lnTo>
                    <a:pt x="3106" y="20"/>
                  </a:lnTo>
                  <a:lnTo>
                    <a:pt x="3116" y="35"/>
                  </a:lnTo>
                  <a:lnTo>
                    <a:pt x="3123" y="52"/>
                  </a:lnTo>
                  <a:lnTo>
                    <a:pt x="3126" y="71"/>
                  </a:lnTo>
                  <a:lnTo>
                    <a:pt x="3126" y="1831"/>
                  </a:lnTo>
                  <a:lnTo>
                    <a:pt x="3446" y="2483"/>
                  </a:lnTo>
                  <a:lnTo>
                    <a:pt x="3453" y="2495"/>
                  </a:lnTo>
                  <a:lnTo>
                    <a:pt x="3456" y="2507"/>
                  </a:lnTo>
                  <a:lnTo>
                    <a:pt x="3457" y="2520"/>
                  </a:lnTo>
                  <a:lnTo>
                    <a:pt x="3455" y="2539"/>
                  </a:lnTo>
                  <a:lnTo>
                    <a:pt x="3447" y="2556"/>
                  </a:lnTo>
                  <a:lnTo>
                    <a:pt x="3437" y="2571"/>
                  </a:lnTo>
                  <a:lnTo>
                    <a:pt x="3422" y="2581"/>
                  </a:lnTo>
                  <a:lnTo>
                    <a:pt x="3405" y="2588"/>
                  </a:lnTo>
                  <a:lnTo>
                    <a:pt x="3387" y="2591"/>
                  </a:lnTo>
                  <a:lnTo>
                    <a:pt x="69" y="2591"/>
                  </a:lnTo>
                  <a:lnTo>
                    <a:pt x="52" y="2588"/>
                  </a:lnTo>
                  <a:lnTo>
                    <a:pt x="36" y="2581"/>
                  </a:lnTo>
                  <a:lnTo>
                    <a:pt x="22" y="2571"/>
                  </a:lnTo>
                  <a:lnTo>
                    <a:pt x="10" y="2557"/>
                  </a:lnTo>
                  <a:lnTo>
                    <a:pt x="3" y="2541"/>
                  </a:lnTo>
                  <a:lnTo>
                    <a:pt x="0" y="2523"/>
                  </a:lnTo>
                  <a:lnTo>
                    <a:pt x="1" y="2506"/>
                  </a:lnTo>
                  <a:lnTo>
                    <a:pt x="7" y="2489"/>
                  </a:lnTo>
                  <a:lnTo>
                    <a:pt x="333" y="1831"/>
                  </a:lnTo>
                  <a:lnTo>
                    <a:pt x="333" y="71"/>
                  </a:lnTo>
                  <a:lnTo>
                    <a:pt x="337" y="52"/>
                  </a:lnTo>
                  <a:lnTo>
                    <a:pt x="343" y="35"/>
                  </a:lnTo>
                  <a:lnTo>
                    <a:pt x="354" y="20"/>
                  </a:lnTo>
                  <a:lnTo>
                    <a:pt x="368" y="10"/>
                  </a:lnTo>
                  <a:lnTo>
                    <a:pt x="385" y="2"/>
                  </a:lnTo>
                  <a:lnTo>
                    <a:pt x="4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433"/>
            <p:cNvSpPr>
              <a:spLocks/>
            </p:cNvSpPr>
            <p:nvPr/>
          </p:nvSpPr>
          <p:spPr bwMode="auto">
            <a:xfrm>
              <a:off x="6503988" y="5135563"/>
              <a:ext cx="104775" cy="187325"/>
            </a:xfrm>
            <a:custGeom>
              <a:avLst/>
              <a:gdLst>
                <a:gd name="T0" fmla="*/ 363 w 653"/>
                <a:gd name="T1" fmla="*/ 9 h 1189"/>
                <a:gd name="T2" fmla="*/ 395 w 653"/>
                <a:gd name="T3" fmla="*/ 52 h 1189"/>
                <a:gd name="T4" fmla="*/ 531 w 653"/>
                <a:gd name="T5" fmla="*/ 169 h 1189"/>
                <a:gd name="T6" fmla="*/ 581 w 653"/>
                <a:gd name="T7" fmla="*/ 189 h 1189"/>
                <a:gd name="T8" fmla="*/ 601 w 653"/>
                <a:gd name="T9" fmla="*/ 239 h 1189"/>
                <a:gd name="T10" fmla="*/ 581 w 653"/>
                <a:gd name="T11" fmla="*/ 289 h 1189"/>
                <a:gd name="T12" fmla="*/ 531 w 653"/>
                <a:gd name="T13" fmla="*/ 309 h 1189"/>
                <a:gd name="T14" fmla="*/ 200 w 653"/>
                <a:gd name="T15" fmla="*/ 321 h 1189"/>
                <a:gd name="T16" fmla="*/ 152 w 653"/>
                <a:gd name="T17" fmla="*/ 369 h 1189"/>
                <a:gd name="T18" fmla="*/ 143 w 653"/>
                <a:gd name="T19" fmla="*/ 441 h 1189"/>
                <a:gd name="T20" fmla="*/ 180 w 653"/>
                <a:gd name="T21" fmla="*/ 500 h 1189"/>
                <a:gd name="T22" fmla="*/ 247 w 653"/>
                <a:gd name="T23" fmla="*/ 523 h 1189"/>
                <a:gd name="T24" fmla="*/ 485 w 653"/>
                <a:gd name="T25" fmla="*/ 535 h 1189"/>
                <a:gd name="T26" fmla="*/ 582 w 653"/>
                <a:gd name="T27" fmla="*/ 595 h 1189"/>
                <a:gd name="T28" fmla="*/ 641 w 653"/>
                <a:gd name="T29" fmla="*/ 692 h 1189"/>
                <a:gd name="T30" fmla="*/ 650 w 653"/>
                <a:gd name="T31" fmla="*/ 810 h 1189"/>
                <a:gd name="T32" fmla="*/ 606 w 653"/>
                <a:gd name="T33" fmla="*/ 916 h 1189"/>
                <a:gd name="T34" fmla="*/ 520 w 653"/>
                <a:gd name="T35" fmla="*/ 990 h 1189"/>
                <a:gd name="T36" fmla="*/ 407 w 653"/>
                <a:gd name="T37" fmla="*/ 1017 h 1189"/>
                <a:gd name="T38" fmla="*/ 394 w 653"/>
                <a:gd name="T39" fmla="*/ 1137 h 1189"/>
                <a:gd name="T40" fmla="*/ 362 w 653"/>
                <a:gd name="T41" fmla="*/ 1178 h 1189"/>
                <a:gd name="T42" fmla="*/ 308 w 653"/>
                <a:gd name="T43" fmla="*/ 1185 h 1189"/>
                <a:gd name="T44" fmla="*/ 266 w 653"/>
                <a:gd name="T45" fmla="*/ 1154 h 1189"/>
                <a:gd name="T46" fmla="*/ 257 w 653"/>
                <a:gd name="T47" fmla="*/ 1017 h 1189"/>
                <a:gd name="T48" fmla="*/ 82 w 653"/>
                <a:gd name="T49" fmla="*/ 1008 h 1189"/>
                <a:gd name="T50" fmla="*/ 50 w 653"/>
                <a:gd name="T51" fmla="*/ 966 h 1189"/>
                <a:gd name="T52" fmla="*/ 57 w 653"/>
                <a:gd name="T53" fmla="*/ 911 h 1189"/>
                <a:gd name="T54" fmla="*/ 98 w 653"/>
                <a:gd name="T55" fmla="*/ 879 h 1189"/>
                <a:gd name="T56" fmla="*/ 432 w 653"/>
                <a:gd name="T57" fmla="*/ 873 h 1189"/>
                <a:gd name="T58" fmla="*/ 489 w 653"/>
                <a:gd name="T59" fmla="*/ 836 h 1189"/>
                <a:gd name="T60" fmla="*/ 514 w 653"/>
                <a:gd name="T61" fmla="*/ 770 h 1189"/>
                <a:gd name="T62" fmla="*/ 489 w 653"/>
                <a:gd name="T63" fmla="*/ 703 h 1189"/>
                <a:gd name="T64" fmla="*/ 432 w 653"/>
                <a:gd name="T65" fmla="*/ 666 h 1189"/>
                <a:gd name="T66" fmla="*/ 206 w 653"/>
                <a:gd name="T67" fmla="*/ 661 h 1189"/>
                <a:gd name="T68" fmla="*/ 100 w 653"/>
                <a:gd name="T69" fmla="*/ 615 h 1189"/>
                <a:gd name="T70" fmla="*/ 27 w 653"/>
                <a:gd name="T71" fmla="*/ 530 h 1189"/>
                <a:gd name="T72" fmla="*/ 0 w 653"/>
                <a:gd name="T73" fmla="*/ 417 h 1189"/>
                <a:gd name="T74" fmla="*/ 27 w 653"/>
                <a:gd name="T75" fmla="*/ 303 h 1189"/>
                <a:gd name="T76" fmla="*/ 100 w 653"/>
                <a:gd name="T77" fmla="*/ 217 h 1189"/>
                <a:gd name="T78" fmla="*/ 206 w 653"/>
                <a:gd name="T79" fmla="*/ 173 h 1189"/>
                <a:gd name="T80" fmla="*/ 257 w 653"/>
                <a:gd name="T81" fmla="*/ 70 h 1189"/>
                <a:gd name="T82" fmla="*/ 278 w 653"/>
                <a:gd name="T83" fmla="*/ 20 h 1189"/>
                <a:gd name="T84" fmla="*/ 327 w 653"/>
                <a:gd name="T85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3" h="1189">
                  <a:moveTo>
                    <a:pt x="327" y="0"/>
                  </a:moveTo>
                  <a:lnTo>
                    <a:pt x="346" y="2"/>
                  </a:lnTo>
                  <a:lnTo>
                    <a:pt x="363" y="9"/>
                  </a:lnTo>
                  <a:lnTo>
                    <a:pt x="376" y="20"/>
                  </a:lnTo>
                  <a:lnTo>
                    <a:pt x="388" y="35"/>
                  </a:lnTo>
                  <a:lnTo>
                    <a:pt x="395" y="52"/>
                  </a:lnTo>
                  <a:lnTo>
                    <a:pt x="397" y="70"/>
                  </a:lnTo>
                  <a:lnTo>
                    <a:pt x="397" y="169"/>
                  </a:lnTo>
                  <a:lnTo>
                    <a:pt x="531" y="169"/>
                  </a:lnTo>
                  <a:lnTo>
                    <a:pt x="549" y="171"/>
                  </a:lnTo>
                  <a:lnTo>
                    <a:pt x="566" y="179"/>
                  </a:lnTo>
                  <a:lnTo>
                    <a:pt x="581" y="189"/>
                  </a:lnTo>
                  <a:lnTo>
                    <a:pt x="591" y="204"/>
                  </a:lnTo>
                  <a:lnTo>
                    <a:pt x="599" y="221"/>
                  </a:lnTo>
                  <a:lnTo>
                    <a:pt x="601" y="239"/>
                  </a:lnTo>
                  <a:lnTo>
                    <a:pt x="599" y="258"/>
                  </a:lnTo>
                  <a:lnTo>
                    <a:pt x="591" y="275"/>
                  </a:lnTo>
                  <a:lnTo>
                    <a:pt x="581" y="289"/>
                  </a:lnTo>
                  <a:lnTo>
                    <a:pt x="566" y="300"/>
                  </a:lnTo>
                  <a:lnTo>
                    <a:pt x="549" y="307"/>
                  </a:lnTo>
                  <a:lnTo>
                    <a:pt x="531" y="309"/>
                  </a:lnTo>
                  <a:lnTo>
                    <a:pt x="247" y="309"/>
                  </a:lnTo>
                  <a:lnTo>
                    <a:pt x="223" y="312"/>
                  </a:lnTo>
                  <a:lnTo>
                    <a:pt x="200" y="321"/>
                  </a:lnTo>
                  <a:lnTo>
                    <a:pt x="180" y="333"/>
                  </a:lnTo>
                  <a:lnTo>
                    <a:pt x="164" y="349"/>
                  </a:lnTo>
                  <a:lnTo>
                    <a:pt x="152" y="369"/>
                  </a:lnTo>
                  <a:lnTo>
                    <a:pt x="143" y="391"/>
                  </a:lnTo>
                  <a:lnTo>
                    <a:pt x="141" y="417"/>
                  </a:lnTo>
                  <a:lnTo>
                    <a:pt x="143" y="441"/>
                  </a:lnTo>
                  <a:lnTo>
                    <a:pt x="152" y="463"/>
                  </a:lnTo>
                  <a:lnTo>
                    <a:pt x="164" y="483"/>
                  </a:lnTo>
                  <a:lnTo>
                    <a:pt x="180" y="500"/>
                  </a:lnTo>
                  <a:lnTo>
                    <a:pt x="200" y="512"/>
                  </a:lnTo>
                  <a:lnTo>
                    <a:pt x="223" y="520"/>
                  </a:lnTo>
                  <a:lnTo>
                    <a:pt x="247" y="523"/>
                  </a:lnTo>
                  <a:lnTo>
                    <a:pt x="408" y="523"/>
                  </a:lnTo>
                  <a:lnTo>
                    <a:pt x="448" y="526"/>
                  </a:lnTo>
                  <a:lnTo>
                    <a:pt x="485" y="535"/>
                  </a:lnTo>
                  <a:lnTo>
                    <a:pt x="521" y="550"/>
                  </a:lnTo>
                  <a:lnTo>
                    <a:pt x="553" y="570"/>
                  </a:lnTo>
                  <a:lnTo>
                    <a:pt x="582" y="595"/>
                  </a:lnTo>
                  <a:lnTo>
                    <a:pt x="607" y="624"/>
                  </a:lnTo>
                  <a:lnTo>
                    <a:pt x="627" y="656"/>
                  </a:lnTo>
                  <a:lnTo>
                    <a:pt x="641" y="692"/>
                  </a:lnTo>
                  <a:lnTo>
                    <a:pt x="650" y="730"/>
                  </a:lnTo>
                  <a:lnTo>
                    <a:pt x="653" y="770"/>
                  </a:lnTo>
                  <a:lnTo>
                    <a:pt x="650" y="810"/>
                  </a:lnTo>
                  <a:lnTo>
                    <a:pt x="640" y="848"/>
                  </a:lnTo>
                  <a:lnTo>
                    <a:pt x="626" y="884"/>
                  </a:lnTo>
                  <a:lnTo>
                    <a:pt x="606" y="916"/>
                  </a:lnTo>
                  <a:lnTo>
                    <a:pt x="582" y="945"/>
                  </a:lnTo>
                  <a:lnTo>
                    <a:pt x="552" y="969"/>
                  </a:lnTo>
                  <a:lnTo>
                    <a:pt x="520" y="990"/>
                  </a:lnTo>
                  <a:lnTo>
                    <a:pt x="485" y="1004"/>
                  </a:lnTo>
                  <a:lnTo>
                    <a:pt x="448" y="1014"/>
                  </a:lnTo>
                  <a:lnTo>
                    <a:pt x="407" y="1017"/>
                  </a:lnTo>
                  <a:lnTo>
                    <a:pt x="396" y="1017"/>
                  </a:lnTo>
                  <a:lnTo>
                    <a:pt x="396" y="1118"/>
                  </a:lnTo>
                  <a:lnTo>
                    <a:pt x="394" y="1137"/>
                  </a:lnTo>
                  <a:lnTo>
                    <a:pt x="387" y="1154"/>
                  </a:lnTo>
                  <a:lnTo>
                    <a:pt x="376" y="1167"/>
                  </a:lnTo>
                  <a:lnTo>
                    <a:pt x="362" y="1178"/>
                  </a:lnTo>
                  <a:lnTo>
                    <a:pt x="345" y="1185"/>
                  </a:lnTo>
                  <a:lnTo>
                    <a:pt x="326" y="1189"/>
                  </a:lnTo>
                  <a:lnTo>
                    <a:pt x="308" y="1185"/>
                  </a:lnTo>
                  <a:lnTo>
                    <a:pt x="291" y="1178"/>
                  </a:lnTo>
                  <a:lnTo>
                    <a:pt x="277" y="1167"/>
                  </a:lnTo>
                  <a:lnTo>
                    <a:pt x="266" y="1154"/>
                  </a:lnTo>
                  <a:lnTo>
                    <a:pt x="259" y="1137"/>
                  </a:lnTo>
                  <a:lnTo>
                    <a:pt x="257" y="1118"/>
                  </a:lnTo>
                  <a:lnTo>
                    <a:pt x="257" y="1017"/>
                  </a:lnTo>
                  <a:lnTo>
                    <a:pt x="117" y="1017"/>
                  </a:lnTo>
                  <a:lnTo>
                    <a:pt x="98" y="1014"/>
                  </a:lnTo>
                  <a:lnTo>
                    <a:pt x="82" y="1008"/>
                  </a:lnTo>
                  <a:lnTo>
                    <a:pt x="68" y="996"/>
                  </a:lnTo>
                  <a:lnTo>
                    <a:pt x="57" y="982"/>
                  </a:lnTo>
                  <a:lnTo>
                    <a:pt x="50" y="966"/>
                  </a:lnTo>
                  <a:lnTo>
                    <a:pt x="47" y="947"/>
                  </a:lnTo>
                  <a:lnTo>
                    <a:pt x="50" y="928"/>
                  </a:lnTo>
                  <a:lnTo>
                    <a:pt x="57" y="911"/>
                  </a:lnTo>
                  <a:lnTo>
                    <a:pt x="68" y="897"/>
                  </a:lnTo>
                  <a:lnTo>
                    <a:pt x="82" y="886"/>
                  </a:lnTo>
                  <a:lnTo>
                    <a:pt x="98" y="879"/>
                  </a:lnTo>
                  <a:lnTo>
                    <a:pt x="117" y="876"/>
                  </a:lnTo>
                  <a:lnTo>
                    <a:pt x="407" y="876"/>
                  </a:lnTo>
                  <a:lnTo>
                    <a:pt x="432" y="873"/>
                  </a:lnTo>
                  <a:lnTo>
                    <a:pt x="454" y="866"/>
                  </a:lnTo>
                  <a:lnTo>
                    <a:pt x="474" y="853"/>
                  </a:lnTo>
                  <a:lnTo>
                    <a:pt x="489" y="836"/>
                  </a:lnTo>
                  <a:lnTo>
                    <a:pt x="502" y="816"/>
                  </a:lnTo>
                  <a:lnTo>
                    <a:pt x="510" y="794"/>
                  </a:lnTo>
                  <a:lnTo>
                    <a:pt x="514" y="770"/>
                  </a:lnTo>
                  <a:lnTo>
                    <a:pt x="510" y="746"/>
                  </a:lnTo>
                  <a:lnTo>
                    <a:pt x="502" y="723"/>
                  </a:lnTo>
                  <a:lnTo>
                    <a:pt x="489" y="703"/>
                  </a:lnTo>
                  <a:lnTo>
                    <a:pt x="474" y="687"/>
                  </a:lnTo>
                  <a:lnTo>
                    <a:pt x="454" y="674"/>
                  </a:lnTo>
                  <a:lnTo>
                    <a:pt x="432" y="666"/>
                  </a:lnTo>
                  <a:lnTo>
                    <a:pt x="407" y="664"/>
                  </a:lnTo>
                  <a:lnTo>
                    <a:pt x="246" y="664"/>
                  </a:lnTo>
                  <a:lnTo>
                    <a:pt x="206" y="661"/>
                  </a:lnTo>
                  <a:lnTo>
                    <a:pt x="169" y="651"/>
                  </a:lnTo>
                  <a:lnTo>
                    <a:pt x="133" y="635"/>
                  </a:lnTo>
                  <a:lnTo>
                    <a:pt x="100" y="615"/>
                  </a:lnTo>
                  <a:lnTo>
                    <a:pt x="72" y="591"/>
                  </a:lnTo>
                  <a:lnTo>
                    <a:pt x="48" y="562"/>
                  </a:lnTo>
                  <a:lnTo>
                    <a:pt x="27" y="530"/>
                  </a:lnTo>
                  <a:lnTo>
                    <a:pt x="12" y="494"/>
                  </a:lnTo>
                  <a:lnTo>
                    <a:pt x="3" y="456"/>
                  </a:lnTo>
                  <a:lnTo>
                    <a:pt x="0" y="417"/>
                  </a:lnTo>
                  <a:lnTo>
                    <a:pt x="3" y="377"/>
                  </a:lnTo>
                  <a:lnTo>
                    <a:pt x="12" y="338"/>
                  </a:lnTo>
                  <a:lnTo>
                    <a:pt x="27" y="303"/>
                  </a:lnTo>
                  <a:lnTo>
                    <a:pt x="48" y="270"/>
                  </a:lnTo>
                  <a:lnTo>
                    <a:pt x="72" y="242"/>
                  </a:lnTo>
                  <a:lnTo>
                    <a:pt x="100" y="217"/>
                  </a:lnTo>
                  <a:lnTo>
                    <a:pt x="133" y="197"/>
                  </a:lnTo>
                  <a:lnTo>
                    <a:pt x="169" y="182"/>
                  </a:lnTo>
                  <a:lnTo>
                    <a:pt x="206" y="173"/>
                  </a:lnTo>
                  <a:lnTo>
                    <a:pt x="246" y="169"/>
                  </a:lnTo>
                  <a:lnTo>
                    <a:pt x="257" y="169"/>
                  </a:lnTo>
                  <a:lnTo>
                    <a:pt x="257" y="70"/>
                  </a:lnTo>
                  <a:lnTo>
                    <a:pt x="260" y="52"/>
                  </a:lnTo>
                  <a:lnTo>
                    <a:pt x="266" y="35"/>
                  </a:lnTo>
                  <a:lnTo>
                    <a:pt x="278" y="20"/>
                  </a:lnTo>
                  <a:lnTo>
                    <a:pt x="291" y="9"/>
                  </a:lnTo>
                  <a:lnTo>
                    <a:pt x="308" y="2"/>
                  </a:lnTo>
                  <a:lnTo>
                    <a:pt x="3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70" name="Group 1048"/>
          <p:cNvGrpSpPr/>
          <p:nvPr/>
        </p:nvGrpSpPr>
        <p:grpSpPr>
          <a:xfrm>
            <a:off x="8460780" y="3894701"/>
            <a:ext cx="415925" cy="550863"/>
            <a:chOff x="5422900" y="5006975"/>
            <a:chExt cx="415925" cy="550863"/>
          </a:xfrm>
          <a:solidFill>
            <a:srgbClr val="000000"/>
          </a:solidFill>
        </p:grpSpPr>
        <p:sp>
          <p:nvSpPr>
            <p:cNvPr id="871" name="Freeform 438"/>
            <p:cNvSpPr>
              <a:spLocks/>
            </p:cNvSpPr>
            <p:nvPr/>
          </p:nvSpPr>
          <p:spPr bwMode="auto">
            <a:xfrm>
              <a:off x="5632450" y="5006975"/>
              <a:ext cx="22225" cy="111125"/>
            </a:xfrm>
            <a:custGeom>
              <a:avLst/>
              <a:gdLst>
                <a:gd name="T0" fmla="*/ 71 w 140"/>
                <a:gd name="T1" fmla="*/ 0 h 700"/>
                <a:gd name="T2" fmla="*/ 89 w 140"/>
                <a:gd name="T3" fmla="*/ 3 h 700"/>
                <a:gd name="T4" fmla="*/ 106 w 140"/>
                <a:gd name="T5" fmla="*/ 10 h 700"/>
                <a:gd name="T6" fmla="*/ 120 w 140"/>
                <a:gd name="T7" fmla="*/ 21 h 700"/>
                <a:gd name="T8" fmla="*/ 131 w 140"/>
                <a:gd name="T9" fmla="*/ 35 h 700"/>
                <a:gd name="T10" fmla="*/ 138 w 140"/>
                <a:gd name="T11" fmla="*/ 52 h 700"/>
                <a:gd name="T12" fmla="*/ 140 w 140"/>
                <a:gd name="T13" fmla="*/ 70 h 700"/>
                <a:gd name="T14" fmla="*/ 140 w 140"/>
                <a:gd name="T15" fmla="*/ 629 h 700"/>
                <a:gd name="T16" fmla="*/ 138 w 140"/>
                <a:gd name="T17" fmla="*/ 647 h 700"/>
                <a:gd name="T18" fmla="*/ 131 w 140"/>
                <a:gd name="T19" fmla="*/ 664 h 700"/>
                <a:gd name="T20" fmla="*/ 120 w 140"/>
                <a:gd name="T21" fmla="*/ 679 h 700"/>
                <a:gd name="T22" fmla="*/ 106 w 140"/>
                <a:gd name="T23" fmla="*/ 689 h 700"/>
                <a:gd name="T24" fmla="*/ 89 w 140"/>
                <a:gd name="T25" fmla="*/ 697 h 700"/>
                <a:gd name="T26" fmla="*/ 71 w 140"/>
                <a:gd name="T27" fmla="*/ 700 h 700"/>
                <a:gd name="T28" fmla="*/ 52 w 140"/>
                <a:gd name="T29" fmla="*/ 697 h 700"/>
                <a:gd name="T30" fmla="*/ 35 w 140"/>
                <a:gd name="T31" fmla="*/ 690 h 700"/>
                <a:gd name="T32" fmla="*/ 21 w 140"/>
                <a:gd name="T33" fmla="*/ 679 h 700"/>
                <a:gd name="T34" fmla="*/ 9 w 140"/>
                <a:gd name="T35" fmla="*/ 665 h 700"/>
                <a:gd name="T36" fmla="*/ 3 w 140"/>
                <a:gd name="T37" fmla="*/ 648 h 700"/>
                <a:gd name="T38" fmla="*/ 0 w 140"/>
                <a:gd name="T39" fmla="*/ 629 h 700"/>
                <a:gd name="T40" fmla="*/ 0 w 140"/>
                <a:gd name="T41" fmla="*/ 70 h 700"/>
                <a:gd name="T42" fmla="*/ 3 w 140"/>
                <a:gd name="T43" fmla="*/ 52 h 700"/>
                <a:gd name="T44" fmla="*/ 9 w 140"/>
                <a:gd name="T45" fmla="*/ 35 h 700"/>
                <a:gd name="T46" fmla="*/ 21 w 140"/>
                <a:gd name="T47" fmla="*/ 21 h 700"/>
                <a:gd name="T48" fmla="*/ 35 w 140"/>
                <a:gd name="T49" fmla="*/ 10 h 700"/>
                <a:gd name="T50" fmla="*/ 52 w 140"/>
                <a:gd name="T51" fmla="*/ 3 h 700"/>
                <a:gd name="T52" fmla="*/ 71 w 140"/>
                <a:gd name="T53" fmla="*/ 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700">
                  <a:moveTo>
                    <a:pt x="71" y="0"/>
                  </a:moveTo>
                  <a:lnTo>
                    <a:pt x="89" y="3"/>
                  </a:lnTo>
                  <a:lnTo>
                    <a:pt x="106" y="10"/>
                  </a:lnTo>
                  <a:lnTo>
                    <a:pt x="120" y="21"/>
                  </a:lnTo>
                  <a:lnTo>
                    <a:pt x="131" y="35"/>
                  </a:lnTo>
                  <a:lnTo>
                    <a:pt x="138" y="52"/>
                  </a:lnTo>
                  <a:lnTo>
                    <a:pt x="140" y="70"/>
                  </a:lnTo>
                  <a:lnTo>
                    <a:pt x="140" y="629"/>
                  </a:lnTo>
                  <a:lnTo>
                    <a:pt x="138" y="647"/>
                  </a:lnTo>
                  <a:lnTo>
                    <a:pt x="131" y="664"/>
                  </a:lnTo>
                  <a:lnTo>
                    <a:pt x="120" y="679"/>
                  </a:lnTo>
                  <a:lnTo>
                    <a:pt x="106" y="689"/>
                  </a:lnTo>
                  <a:lnTo>
                    <a:pt x="89" y="697"/>
                  </a:lnTo>
                  <a:lnTo>
                    <a:pt x="71" y="700"/>
                  </a:lnTo>
                  <a:lnTo>
                    <a:pt x="52" y="697"/>
                  </a:lnTo>
                  <a:lnTo>
                    <a:pt x="35" y="690"/>
                  </a:lnTo>
                  <a:lnTo>
                    <a:pt x="21" y="679"/>
                  </a:lnTo>
                  <a:lnTo>
                    <a:pt x="9" y="665"/>
                  </a:lnTo>
                  <a:lnTo>
                    <a:pt x="3" y="648"/>
                  </a:lnTo>
                  <a:lnTo>
                    <a:pt x="0" y="62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439"/>
            <p:cNvSpPr>
              <a:spLocks/>
            </p:cNvSpPr>
            <p:nvPr/>
          </p:nvSpPr>
          <p:spPr bwMode="auto">
            <a:xfrm>
              <a:off x="5486400" y="5057775"/>
              <a:ext cx="84138" cy="84137"/>
            </a:xfrm>
            <a:custGeom>
              <a:avLst/>
              <a:gdLst>
                <a:gd name="T0" fmla="*/ 70 w 535"/>
                <a:gd name="T1" fmla="*/ 0 h 535"/>
                <a:gd name="T2" fmla="*/ 88 w 535"/>
                <a:gd name="T3" fmla="*/ 2 h 535"/>
                <a:gd name="T4" fmla="*/ 105 w 535"/>
                <a:gd name="T5" fmla="*/ 8 h 535"/>
                <a:gd name="T6" fmla="*/ 120 w 535"/>
                <a:gd name="T7" fmla="*/ 20 h 535"/>
                <a:gd name="T8" fmla="*/ 514 w 535"/>
                <a:gd name="T9" fmla="*/ 416 h 535"/>
                <a:gd name="T10" fmla="*/ 526 w 535"/>
                <a:gd name="T11" fmla="*/ 431 h 535"/>
                <a:gd name="T12" fmla="*/ 533 w 535"/>
                <a:gd name="T13" fmla="*/ 447 h 535"/>
                <a:gd name="T14" fmla="*/ 535 w 535"/>
                <a:gd name="T15" fmla="*/ 464 h 535"/>
                <a:gd name="T16" fmla="*/ 533 w 535"/>
                <a:gd name="T17" fmla="*/ 482 h 535"/>
                <a:gd name="T18" fmla="*/ 526 w 535"/>
                <a:gd name="T19" fmla="*/ 499 h 535"/>
                <a:gd name="T20" fmla="*/ 514 w 535"/>
                <a:gd name="T21" fmla="*/ 514 h 535"/>
                <a:gd name="T22" fmla="*/ 499 w 535"/>
                <a:gd name="T23" fmla="*/ 526 h 535"/>
                <a:gd name="T24" fmla="*/ 482 w 535"/>
                <a:gd name="T25" fmla="*/ 533 h 535"/>
                <a:gd name="T26" fmla="*/ 465 w 535"/>
                <a:gd name="T27" fmla="*/ 535 h 535"/>
                <a:gd name="T28" fmla="*/ 447 w 535"/>
                <a:gd name="T29" fmla="*/ 533 h 535"/>
                <a:gd name="T30" fmla="*/ 430 w 535"/>
                <a:gd name="T31" fmla="*/ 526 h 535"/>
                <a:gd name="T32" fmla="*/ 416 w 535"/>
                <a:gd name="T33" fmla="*/ 514 h 535"/>
                <a:gd name="T34" fmla="*/ 20 w 535"/>
                <a:gd name="T35" fmla="*/ 119 h 535"/>
                <a:gd name="T36" fmla="*/ 10 w 535"/>
                <a:gd name="T37" fmla="*/ 105 h 535"/>
                <a:gd name="T38" fmla="*/ 2 w 535"/>
                <a:gd name="T39" fmla="*/ 88 h 535"/>
                <a:gd name="T40" fmla="*/ 0 w 535"/>
                <a:gd name="T41" fmla="*/ 70 h 535"/>
                <a:gd name="T42" fmla="*/ 2 w 535"/>
                <a:gd name="T43" fmla="*/ 52 h 535"/>
                <a:gd name="T44" fmla="*/ 10 w 535"/>
                <a:gd name="T45" fmla="*/ 36 h 535"/>
                <a:gd name="T46" fmla="*/ 20 w 535"/>
                <a:gd name="T47" fmla="*/ 20 h 535"/>
                <a:gd name="T48" fmla="*/ 36 w 535"/>
                <a:gd name="T49" fmla="*/ 8 h 535"/>
                <a:gd name="T50" fmla="*/ 53 w 535"/>
                <a:gd name="T51" fmla="*/ 2 h 535"/>
                <a:gd name="T52" fmla="*/ 70 w 535"/>
                <a:gd name="T53" fmla="*/ 0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35" h="535">
                  <a:moveTo>
                    <a:pt x="70" y="0"/>
                  </a:moveTo>
                  <a:lnTo>
                    <a:pt x="88" y="2"/>
                  </a:lnTo>
                  <a:lnTo>
                    <a:pt x="105" y="8"/>
                  </a:lnTo>
                  <a:lnTo>
                    <a:pt x="120" y="20"/>
                  </a:lnTo>
                  <a:lnTo>
                    <a:pt x="514" y="416"/>
                  </a:lnTo>
                  <a:lnTo>
                    <a:pt x="526" y="431"/>
                  </a:lnTo>
                  <a:lnTo>
                    <a:pt x="533" y="447"/>
                  </a:lnTo>
                  <a:lnTo>
                    <a:pt x="535" y="464"/>
                  </a:lnTo>
                  <a:lnTo>
                    <a:pt x="533" y="482"/>
                  </a:lnTo>
                  <a:lnTo>
                    <a:pt x="526" y="499"/>
                  </a:lnTo>
                  <a:lnTo>
                    <a:pt x="514" y="514"/>
                  </a:lnTo>
                  <a:lnTo>
                    <a:pt x="499" y="526"/>
                  </a:lnTo>
                  <a:lnTo>
                    <a:pt x="482" y="533"/>
                  </a:lnTo>
                  <a:lnTo>
                    <a:pt x="465" y="535"/>
                  </a:lnTo>
                  <a:lnTo>
                    <a:pt x="447" y="533"/>
                  </a:lnTo>
                  <a:lnTo>
                    <a:pt x="430" y="526"/>
                  </a:lnTo>
                  <a:lnTo>
                    <a:pt x="416" y="514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6"/>
                  </a:lnTo>
                  <a:lnTo>
                    <a:pt x="20" y="20"/>
                  </a:lnTo>
                  <a:lnTo>
                    <a:pt x="36" y="8"/>
                  </a:lnTo>
                  <a:lnTo>
                    <a:pt x="53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440"/>
            <p:cNvSpPr>
              <a:spLocks/>
            </p:cNvSpPr>
            <p:nvPr/>
          </p:nvSpPr>
          <p:spPr bwMode="auto">
            <a:xfrm>
              <a:off x="5727700" y="5205413"/>
              <a:ext cx="111125" cy="22225"/>
            </a:xfrm>
            <a:custGeom>
              <a:avLst/>
              <a:gdLst>
                <a:gd name="T0" fmla="*/ 71 w 699"/>
                <a:gd name="T1" fmla="*/ 0 h 141"/>
                <a:gd name="T2" fmla="*/ 629 w 699"/>
                <a:gd name="T3" fmla="*/ 0 h 141"/>
                <a:gd name="T4" fmla="*/ 647 w 699"/>
                <a:gd name="T5" fmla="*/ 2 h 141"/>
                <a:gd name="T6" fmla="*/ 664 w 699"/>
                <a:gd name="T7" fmla="*/ 10 h 141"/>
                <a:gd name="T8" fmla="*/ 679 w 699"/>
                <a:gd name="T9" fmla="*/ 20 h 141"/>
                <a:gd name="T10" fmla="*/ 689 w 699"/>
                <a:gd name="T11" fmla="*/ 35 h 141"/>
                <a:gd name="T12" fmla="*/ 697 w 699"/>
                <a:gd name="T13" fmla="*/ 52 h 141"/>
                <a:gd name="T14" fmla="*/ 699 w 699"/>
                <a:gd name="T15" fmla="*/ 70 h 141"/>
                <a:gd name="T16" fmla="*/ 697 w 699"/>
                <a:gd name="T17" fmla="*/ 89 h 141"/>
                <a:gd name="T18" fmla="*/ 689 w 699"/>
                <a:gd name="T19" fmla="*/ 106 h 141"/>
                <a:gd name="T20" fmla="*/ 679 w 699"/>
                <a:gd name="T21" fmla="*/ 120 h 141"/>
                <a:gd name="T22" fmla="*/ 664 w 699"/>
                <a:gd name="T23" fmla="*/ 131 h 141"/>
                <a:gd name="T24" fmla="*/ 647 w 699"/>
                <a:gd name="T25" fmla="*/ 138 h 141"/>
                <a:gd name="T26" fmla="*/ 629 w 699"/>
                <a:gd name="T27" fmla="*/ 141 h 141"/>
                <a:gd name="T28" fmla="*/ 71 w 699"/>
                <a:gd name="T29" fmla="*/ 141 h 141"/>
                <a:gd name="T30" fmla="*/ 52 w 699"/>
                <a:gd name="T31" fmla="*/ 138 h 141"/>
                <a:gd name="T32" fmla="*/ 35 w 699"/>
                <a:gd name="T33" fmla="*/ 131 h 141"/>
                <a:gd name="T34" fmla="*/ 21 w 699"/>
                <a:gd name="T35" fmla="*/ 120 h 141"/>
                <a:gd name="T36" fmla="*/ 10 w 699"/>
                <a:gd name="T37" fmla="*/ 106 h 141"/>
                <a:gd name="T38" fmla="*/ 3 w 699"/>
                <a:gd name="T39" fmla="*/ 89 h 141"/>
                <a:gd name="T40" fmla="*/ 0 w 699"/>
                <a:gd name="T41" fmla="*/ 70 h 141"/>
                <a:gd name="T42" fmla="*/ 3 w 699"/>
                <a:gd name="T43" fmla="*/ 52 h 141"/>
                <a:gd name="T44" fmla="*/ 10 w 699"/>
                <a:gd name="T45" fmla="*/ 35 h 141"/>
                <a:gd name="T46" fmla="*/ 21 w 699"/>
                <a:gd name="T47" fmla="*/ 20 h 141"/>
                <a:gd name="T48" fmla="*/ 35 w 699"/>
                <a:gd name="T49" fmla="*/ 10 h 141"/>
                <a:gd name="T50" fmla="*/ 52 w 699"/>
                <a:gd name="T51" fmla="*/ 2 h 141"/>
                <a:gd name="T52" fmla="*/ 71 w 699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9" h="141">
                  <a:moveTo>
                    <a:pt x="71" y="0"/>
                  </a:moveTo>
                  <a:lnTo>
                    <a:pt x="629" y="0"/>
                  </a:lnTo>
                  <a:lnTo>
                    <a:pt x="647" y="2"/>
                  </a:lnTo>
                  <a:lnTo>
                    <a:pt x="664" y="10"/>
                  </a:lnTo>
                  <a:lnTo>
                    <a:pt x="679" y="20"/>
                  </a:lnTo>
                  <a:lnTo>
                    <a:pt x="689" y="35"/>
                  </a:lnTo>
                  <a:lnTo>
                    <a:pt x="697" y="52"/>
                  </a:lnTo>
                  <a:lnTo>
                    <a:pt x="699" y="70"/>
                  </a:lnTo>
                  <a:lnTo>
                    <a:pt x="697" y="89"/>
                  </a:lnTo>
                  <a:lnTo>
                    <a:pt x="689" y="106"/>
                  </a:lnTo>
                  <a:lnTo>
                    <a:pt x="679" y="120"/>
                  </a:lnTo>
                  <a:lnTo>
                    <a:pt x="664" y="131"/>
                  </a:lnTo>
                  <a:lnTo>
                    <a:pt x="647" y="138"/>
                  </a:lnTo>
                  <a:lnTo>
                    <a:pt x="629" y="141"/>
                  </a:lnTo>
                  <a:lnTo>
                    <a:pt x="71" y="141"/>
                  </a:lnTo>
                  <a:lnTo>
                    <a:pt x="52" y="138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10" y="106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441"/>
            <p:cNvSpPr>
              <a:spLocks/>
            </p:cNvSpPr>
            <p:nvPr/>
          </p:nvSpPr>
          <p:spPr bwMode="auto">
            <a:xfrm>
              <a:off x="5448300" y="5205413"/>
              <a:ext cx="111125" cy="22225"/>
            </a:xfrm>
            <a:custGeom>
              <a:avLst/>
              <a:gdLst>
                <a:gd name="T0" fmla="*/ 70 w 698"/>
                <a:gd name="T1" fmla="*/ 0 h 141"/>
                <a:gd name="T2" fmla="*/ 628 w 698"/>
                <a:gd name="T3" fmla="*/ 0 h 141"/>
                <a:gd name="T4" fmla="*/ 647 w 698"/>
                <a:gd name="T5" fmla="*/ 2 h 141"/>
                <a:gd name="T6" fmla="*/ 664 w 698"/>
                <a:gd name="T7" fmla="*/ 10 h 141"/>
                <a:gd name="T8" fmla="*/ 678 w 698"/>
                <a:gd name="T9" fmla="*/ 20 h 141"/>
                <a:gd name="T10" fmla="*/ 689 w 698"/>
                <a:gd name="T11" fmla="*/ 35 h 141"/>
                <a:gd name="T12" fmla="*/ 696 w 698"/>
                <a:gd name="T13" fmla="*/ 52 h 141"/>
                <a:gd name="T14" fmla="*/ 698 w 698"/>
                <a:gd name="T15" fmla="*/ 70 h 141"/>
                <a:gd name="T16" fmla="*/ 696 w 698"/>
                <a:gd name="T17" fmla="*/ 89 h 141"/>
                <a:gd name="T18" fmla="*/ 689 w 698"/>
                <a:gd name="T19" fmla="*/ 106 h 141"/>
                <a:gd name="T20" fmla="*/ 678 w 698"/>
                <a:gd name="T21" fmla="*/ 120 h 141"/>
                <a:gd name="T22" fmla="*/ 664 w 698"/>
                <a:gd name="T23" fmla="*/ 131 h 141"/>
                <a:gd name="T24" fmla="*/ 647 w 698"/>
                <a:gd name="T25" fmla="*/ 138 h 141"/>
                <a:gd name="T26" fmla="*/ 628 w 698"/>
                <a:gd name="T27" fmla="*/ 141 h 141"/>
                <a:gd name="T28" fmla="*/ 70 w 698"/>
                <a:gd name="T29" fmla="*/ 141 h 141"/>
                <a:gd name="T30" fmla="*/ 51 w 698"/>
                <a:gd name="T31" fmla="*/ 138 h 141"/>
                <a:gd name="T32" fmla="*/ 35 w 698"/>
                <a:gd name="T33" fmla="*/ 131 h 141"/>
                <a:gd name="T34" fmla="*/ 21 w 698"/>
                <a:gd name="T35" fmla="*/ 120 h 141"/>
                <a:gd name="T36" fmla="*/ 10 w 698"/>
                <a:gd name="T37" fmla="*/ 106 h 141"/>
                <a:gd name="T38" fmla="*/ 3 w 698"/>
                <a:gd name="T39" fmla="*/ 89 h 141"/>
                <a:gd name="T40" fmla="*/ 0 w 698"/>
                <a:gd name="T41" fmla="*/ 70 h 141"/>
                <a:gd name="T42" fmla="*/ 3 w 698"/>
                <a:gd name="T43" fmla="*/ 52 h 141"/>
                <a:gd name="T44" fmla="*/ 10 w 698"/>
                <a:gd name="T45" fmla="*/ 35 h 141"/>
                <a:gd name="T46" fmla="*/ 21 w 698"/>
                <a:gd name="T47" fmla="*/ 21 h 141"/>
                <a:gd name="T48" fmla="*/ 35 w 698"/>
                <a:gd name="T49" fmla="*/ 10 h 141"/>
                <a:gd name="T50" fmla="*/ 52 w 698"/>
                <a:gd name="T51" fmla="*/ 2 h 141"/>
                <a:gd name="T52" fmla="*/ 70 w 69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8" h="141">
                  <a:moveTo>
                    <a:pt x="70" y="0"/>
                  </a:moveTo>
                  <a:lnTo>
                    <a:pt x="628" y="0"/>
                  </a:lnTo>
                  <a:lnTo>
                    <a:pt x="647" y="2"/>
                  </a:lnTo>
                  <a:lnTo>
                    <a:pt x="664" y="10"/>
                  </a:lnTo>
                  <a:lnTo>
                    <a:pt x="678" y="20"/>
                  </a:lnTo>
                  <a:lnTo>
                    <a:pt x="689" y="35"/>
                  </a:lnTo>
                  <a:lnTo>
                    <a:pt x="696" y="52"/>
                  </a:lnTo>
                  <a:lnTo>
                    <a:pt x="698" y="70"/>
                  </a:lnTo>
                  <a:lnTo>
                    <a:pt x="696" y="89"/>
                  </a:lnTo>
                  <a:lnTo>
                    <a:pt x="689" y="106"/>
                  </a:lnTo>
                  <a:lnTo>
                    <a:pt x="678" y="120"/>
                  </a:lnTo>
                  <a:lnTo>
                    <a:pt x="664" y="131"/>
                  </a:lnTo>
                  <a:lnTo>
                    <a:pt x="647" y="138"/>
                  </a:lnTo>
                  <a:lnTo>
                    <a:pt x="628" y="141"/>
                  </a:lnTo>
                  <a:lnTo>
                    <a:pt x="70" y="141"/>
                  </a:lnTo>
                  <a:lnTo>
                    <a:pt x="51" y="138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10" y="106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442"/>
            <p:cNvSpPr>
              <a:spLocks/>
            </p:cNvSpPr>
            <p:nvPr/>
          </p:nvSpPr>
          <p:spPr bwMode="auto">
            <a:xfrm>
              <a:off x="5707063" y="5064125"/>
              <a:ext cx="84138" cy="84137"/>
            </a:xfrm>
            <a:custGeom>
              <a:avLst/>
              <a:gdLst>
                <a:gd name="T0" fmla="*/ 465 w 535"/>
                <a:gd name="T1" fmla="*/ 0 h 535"/>
                <a:gd name="T2" fmla="*/ 483 w 535"/>
                <a:gd name="T3" fmla="*/ 2 h 535"/>
                <a:gd name="T4" fmla="*/ 500 w 535"/>
                <a:gd name="T5" fmla="*/ 10 h 535"/>
                <a:gd name="T6" fmla="*/ 515 w 535"/>
                <a:gd name="T7" fmla="*/ 21 h 535"/>
                <a:gd name="T8" fmla="*/ 526 w 535"/>
                <a:gd name="T9" fmla="*/ 36 h 535"/>
                <a:gd name="T10" fmla="*/ 533 w 535"/>
                <a:gd name="T11" fmla="*/ 53 h 535"/>
                <a:gd name="T12" fmla="*/ 535 w 535"/>
                <a:gd name="T13" fmla="*/ 70 h 535"/>
                <a:gd name="T14" fmla="*/ 533 w 535"/>
                <a:gd name="T15" fmla="*/ 88 h 535"/>
                <a:gd name="T16" fmla="*/ 526 w 535"/>
                <a:gd name="T17" fmla="*/ 105 h 535"/>
                <a:gd name="T18" fmla="*/ 515 w 535"/>
                <a:gd name="T19" fmla="*/ 120 h 535"/>
                <a:gd name="T20" fmla="*/ 121 w 535"/>
                <a:gd name="T21" fmla="*/ 515 h 535"/>
                <a:gd name="T22" fmla="*/ 105 w 535"/>
                <a:gd name="T23" fmla="*/ 526 h 535"/>
                <a:gd name="T24" fmla="*/ 88 w 535"/>
                <a:gd name="T25" fmla="*/ 533 h 535"/>
                <a:gd name="T26" fmla="*/ 71 w 535"/>
                <a:gd name="T27" fmla="*/ 535 h 535"/>
                <a:gd name="T28" fmla="*/ 53 w 535"/>
                <a:gd name="T29" fmla="*/ 533 h 535"/>
                <a:gd name="T30" fmla="*/ 36 w 535"/>
                <a:gd name="T31" fmla="*/ 526 h 535"/>
                <a:gd name="T32" fmla="*/ 21 w 535"/>
                <a:gd name="T33" fmla="*/ 515 h 535"/>
                <a:gd name="T34" fmla="*/ 10 w 535"/>
                <a:gd name="T35" fmla="*/ 499 h 535"/>
                <a:gd name="T36" fmla="*/ 2 w 535"/>
                <a:gd name="T37" fmla="*/ 483 h 535"/>
                <a:gd name="T38" fmla="*/ 0 w 535"/>
                <a:gd name="T39" fmla="*/ 466 h 535"/>
                <a:gd name="T40" fmla="*/ 2 w 535"/>
                <a:gd name="T41" fmla="*/ 448 h 535"/>
                <a:gd name="T42" fmla="*/ 10 w 535"/>
                <a:gd name="T43" fmla="*/ 431 h 535"/>
                <a:gd name="T44" fmla="*/ 21 w 535"/>
                <a:gd name="T45" fmla="*/ 416 h 535"/>
                <a:gd name="T46" fmla="*/ 415 w 535"/>
                <a:gd name="T47" fmla="*/ 21 h 535"/>
                <a:gd name="T48" fmla="*/ 430 w 535"/>
                <a:gd name="T49" fmla="*/ 10 h 535"/>
                <a:gd name="T50" fmla="*/ 447 w 535"/>
                <a:gd name="T51" fmla="*/ 2 h 535"/>
                <a:gd name="T52" fmla="*/ 465 w 535"/>
                <a:gd name="T53" fmla="*/ 0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35" h="535">
                  <a:moveTo>
                    <a:pt x="465" y="0"/>
                  </a:moveTo>
                  <a:lnTo>
                    <a:pt x="483" y="2"/>
                  </a:lnTo>
                  <a:lnTo>
                    <a:pt x="500" y="10"/>
                  </a:lnTo>
                  <a:lnTo>
                    <a:pt x="515" y="21"/>
                  </a:lnTo>
                  <a:lnTo>
                    <a:pt x="526" y="36"/>
                  </a:lnTo>
                  <a:lnTo>
                    <a:pt x="533" y="53"/>
                  </a:lnTo>
                  <a:lnTo>
                    <a:pt x="535" y="70"/>
                  </a:lnTo>
                  <a:lnTo>
                    <a:pt x="533" y="88"/>
                  </a:lnTo>
                  <a:lnTo>
                    <a:pt x="526" y="105"/>
                  </a:lnTo>
                  <a:lnTo>
                    <a:pt x="515" y="120"/>
                  </a:lnTo>
                  <a:lnTo>
                    <a:pt x="121" y="515"/>
                  </a:lnTo>
                  <a:lnTo>
                    <a:pt x="105" y="526"/>
                  </a:lnTo>
                  <a:lnTo>
                    <a:pt x="88" y="533"/>
                  </a:lnTo>
                  <a:lnTo>
                    <a:pt x="71" y="535"/>
                  </a:lnTo>
                  <a:lnTo>
                    <a:pt x="53" y="533"/>
                  </a:lnTo>
                  <a:lnTo>
                    <a:pt x="36" y="526"/>
                  </a:lnTo>
                  <a:lnTo>
                    <a:pt x="21" y="515"/>
                  </a:lnTo>
                  <a:lnTo>
                    <a:pt x="10" y="499"/>
                  </a:lnTo>
                  <a:lnTo>
                    <a:pt x="2" y="483"/>
                  </a:lnTo>
                  <a:lnTo>
                    <a:pt x="0" y="466"/>
                  </a:lnTo>
                  <a:lnTo>
                    <a:pt x="2" y="448"/>
                  </a:lnTo>
                  <a:lnTo>
                    <a:pt x="10" y="431"/>
                  </a:lnTo>
                  <a:lnTo>
                    <a:pt x="21" y="416"/>
                  </a:lnTo>
                  <a:lnTo>
                    <a:pt x="415" y="21"/>
                  </a:lnTo>
                  <a:lnTo>
                    <a:pt x="430" y="10"/>
                  </a:lnTo>
                  <a:lnTo>
                    <a:pt x="447" y="2"/>
                  </a:lnTo>
                  <a:lnTo>
                    <a:pt x="4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443"/>
            <p:cNvSpPr>
              <a:spLocks noEditPoints="1"/>
            </p:cNvSpPr>
            <p:nvPr/>
          </p:nvSpPr>
          <p:spPr bwMode="auto">
            <a:xfrm>
              <a:off x="5422900" y="5157788"/>
              <a:ext cx="414338" cy="400050"/>
            </a:xfrm>
            <a:custGeom>
              <a:avLst/>
              <a:gdLst>
                <a:gd name="T0" fmla="*/ 550 w 2606"/>
                <a:gd name="T1" fmla="*/ 1124 h 2518"/>
                <a:gd name="T2" fmla="*/ 1266 w 2606"/>
                <a:gd name="T3" fmla="*/ 142 h 2518"/>
                <a:gd name="T4" fmla="*/ 1235 w 2606"/>
                <a:gd name="T5" fmla="*/ 645 h 2518"/>
                <a:gd name="T6" fmla="*/ 1171 w 2606"/>
                <a:gd name="T7" fmla="*/ 820 h 2518"/>
                <a:gd name="T8" fmla="*/ 1064 w 2606"/>
                <a:gd name="T9" fmla="*/ 953 h 2518"/>
                <a:gd name="T10" fmla="*/ 942 w 2606"/>
                <a:gd name="T11" fmla="*/ 1049 h 2518"/>
                <a:gd name="T12" fmla="*/ 826 w 2606"/>
                <a:gd name="T13" fmla="*/ 1112 h 2518"/>
                <a:gd name="T14" fmla="*/ 743 w 2606"/>
                <a:gd name="T15" fmla="*/ 1144 h 2518"/>
                <a:gd name="T16" fmla="*/ 703 w 2606"/>
                <a:gd name="T17" fmla="*/ 1155 h 2518"/>
                <a:gd name="T18" fmla="*/ 702 w 2606"/>
                <a:gd name="T19" fmla="*/ 2220 h 2518"/>
                <a:gd name="T20" fmla="*/ 783 w 2606"/>
                <a:gd name="T21" fmla="*/ 2331 h 2518"/>
                <a:gd name="T22" fmla="*/ 916 w 2606"/>
                <a:gd name="T23" fmla="*/ 2376 h 2518"/>
                <a:gd name="T24" fmla="*/ 2150 w 2606"/>
                <a:gd name="T25" fmla="*/ 2358 h 2518"/>
                <a:gd name="T26" fmla="*/ 2265 w 2606"/>
                <a:gd name="T27" fmla="*/ 2281 h 2518"/>
                <a:gd name="T28" fmla="*/ 2318 w 2606"/>
                <a:gd name="T29" fmla="*/ 2141 h 2518"/>
                <a:gd name="T30" fmla="*/ 2453 w 2606"/>
                <a:gd name="T31" fmla="*/ 1126 h 2518"/>
                <a:gd name="T32" fmla="*/ 2372 w 2606"/>
                <a:gd name="T33" fmla="*/ 1017 h 2518"/>
                <a:gd name="T34" fmla="*/ 2239 w 2606"/>
                <a:gd name="T35" fmla="*/ 975 h 2518"/>
                <a:gd name="T36" fmla="*/ 1566 w 2606"/>
                <a:gd name="T37" fmla="*/ 955 h 2518"/>
                <a:gd name="T38" fmla="*/ 1546 w 2606"/>
                <a:gd name="T39" fmla="*/ 438 h 2518"/>
                <a:gd name="T40" fmla="*/ 1523 w 2606"/>
                <a:gd name="T41" fmla="*/ 280 h 2518"/>
                <a:gd name="T42" fmla="*/ 1453 w 2606"/>
                <a:gd name="T43" fmla="*/ 182 h 2518"/>
                <a:gd name="T44" fmla="*/ 1345 w 2606"/>
                <a:gd name="T45" fmla="*/ 142 h 2518"/>
                <a:gd name="T46" fmla="*/ 1393 w 2606"/>
                <a:gd name="T47" fmla="*/ 8 h 2518"/>
                <a:gd name="T48" fmla="*/ 1537 w 2606"/>
                <a:gd name="T49" fmla="*/ 69 h 2518"/>
                <a:gd name="T50" fmla="*/ 1640 w 2606"/>
                <a:gd name="T51" fmla="*/ 197 h 2518"/>
                <a:gd name="T52" fmla="*/ 1685 w 2606"/>
                <a:gd name="T53" fmla="*/ 383 h 2518"/>
                <a:gd name="T54" fmla="*/ 2289 w 2606"/>
                <a:gd name="T55" fmla="*/ 839 h 2518"/>
                <a:gd name="T56" fmla="*/ 2464 w 2606"/>
                <a:gd name="T57" fmla="*/ 913 h 2518"/>
                <a:gd name="T58" fmla="*/ 2577 w 2606"/>
                <a:gd name="T59" fmla="*/ 1060 h 2518"/>
                <a:gd name="T60" fmla="*/ 2605 w 2606"/>
                <a:gd name="T61" fmla="*/ 1208 h 2518"/>
                <a:gd name="T62" fmla="*/ 2434 w 2606"/>
                <a:gd name="T63" fmla="*/ 2257 h 2518"/>
                <a:gd name="T64" fmla="*/ 2338 w 2606"/>
                <a:gd name="T65" fmla="*/ 2409 h 2518"/>
                <a:gd name="T66" fmla="*/ 2179 w 2606"/>
                <a:gd name="T67" fmla="*/ 2496 h 2518"/>
                <a:gd name="T68" fmla="*/ 916 w 2606"/>
                <a:gd name="T69" fmla="*/ 2518 h 2518"/>
                <a:gd name="T70" fmla="*/ 738 w 2606"/>
                <a:gd name="T71" fmla="*/ 2471 h 2518"/>
                <a:gd name="T72" fmla="*/ 628 w 2606"/>
                <a:gd name="T73" fmla="*/ 2454 h 2518"/>
                <a:gd name="T74" fmla="*/ 138 w 2606"/>
                <a:gd name="T75" fmla="*/ 2476 h 2518"/>
                <a:gd name="T76" fmla="*/ 41 w 2606"/>
                <a:gd name="T77" fmla="*/ 2436 h 2518"/>
                <a:gd name="T78" fmla="*/ 0 w 2606"/>
                <a:gd name="T79" fmla="*/ 2339 h 2518"/>
                <a:gd name="T80" fmla="*/ 24 w 2606"/>
                <a:gd name="T81" fmla="*/ 1045 h 2518"/>
                <a:gd name="T82" fmla="*/ 111 w 2606"/>
                <a:gd name="T83" fmla="*/ 987 h 2518"/>
                <a:gd name="T84" fmla="*/ 609 w 2606"/>
                <a:gd name="T85" fmla="*/ 996 h 2518"/>
                <a:gd name="T86" fmla="*/ 678 w 2606"/>
                <a:gd name="T87" fmla="*/ 1017 h 2518"/>
                <a:gd name="T88" fmla="*/ 722 w 2606"/>
                <a:gd name="T89" fmla="*/ 1003 h 2518"/>
                <a:gd name="T90" fmla="*/ 814 w 2606"/>
                <a:gd name="T91" fmla="*/ 961 h 2518"/>
                <a:gd name="T92" fmla="*/ 926 w 2606"/>
                <a:gd name="T93" fmla="*/ 887 h 2518"/>
                <a:gd name="T94" fmla="*/ 1029 w 2606"/>
                <a:gd name="T95" fmla="*/ 779 h 2518"/>
                <a:gd name="T96" fmla="*/ 1095 w 2606"/>
                <a:gd name="T97" fmla="*/ 630 h 2518"/>
                <a:gd name="T98" fmla="*/ 1106 w 2606"/>
                <a:gd name="T99" fmla="*/ 71 h 2518"/>
                <a:gd name="T100" fmla="*/ 1153 w 2606"/>
                <a:gd name="T101" fmla="*/ 21 h 2518"/>
                <a:gd name="T102" fmla="*/ 1206 w 2606"/>
                <a:gd name="T103" fmla="*/ 9 h 2518"/>
                <a:gd name="T104" fmla="*/ 1322 w 2606"/>
                <a:gd name="T105" fmla="*/ 0 h 2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06" h="2518">
                  <a:moveTo>
                    <a:pt x="141" y="1124"/>
                  </a:moveTo>
                  <a:lnTo>
                    <a:pt x="141" y="2337"/>
                  </a:lnTo>
                  <a:lnTo>
                    <a:pt x="550" y="2337"/>
                  </a:lnTo>
                  <a:lnTo>
                    <a:pt x="550" y="1124"/>
                  </a:lnTo>
                  <a:lnTo>
                    <a:pt x="141" y="1124"/>
                  </a:lnTo>
                  <a:close/>
                  <a:moveTo>
                    <a:pt x="1318" y="139"/>
                  </a:moveTo>
                  <a:lnTo>
                    <a:pt x="1291" y="141"/>
                  </a:lnTo>
                  <a:lnTo>
                    <a:pt x="1266" y="142"/>
                  </a:lnTo>
                  <a:lnTo>
                    <a:pt x="1245" y="145"/>
                  </a:lnTo>
                  <a:lnTo>
                    <a:pt x="1245" y="541"/>
                  </a:lnTo>
                  <a:lnTo>
                    <a:pt x="1242" y="594"/>
                  </a:lnTo>
                  <a:lnTo>
                    <a:pt x="1235" y="645"/>
                  </a:lnTo>
                  <a:lnTo>
                    <a:pt x="1225" y="693"/>
                  </a:lnTo>
                  <a:lnTo>
                    <a:pt x="1210" y="738"/>
                  </a:lnTo>
                  <a:lnTo>
                    <a:pt x="1192" y="779"/>
                  </a:lnTo>
                  <a:lnTo>
                    <a:pt x="1171" y="820"/>
                  </a:lnTo>
                  <a:lnTo>
                    <a:pt x="1147" y="857"/>
                  </a:lnTo>
                  <a:lnTo>
                    <a:pt x="1121" y="892"/>
                  </a:lnTo>
                  <a:lnTo>
                    <a:pt x="1094" y="923"/>
                  </a:lnTo>
                  <a:lnTo>
                    <a:pt x="1064" y="953"/>
                  </a:lnTo>
                  <a:lnTo>
                    <a:pt x="1035" y="980"/>
                  </a:lnTo>
                  <a:lnTo>
                    <a:pt x="1004" y="1006"/>
                  </a:lnTo>
                  <a:lnTo>
                    <a:pt x="973" y="1028"/>
                  </a:lnTo>
                  <a:lnTo>
                    <a:pt x="942" y="1049"/>
                  </a:lnTo>
                  <a:lnTo>
                    <a:pt x="911" y="1067"/>
                  </a:lnTo>
                  <a:lnTo>
                    <a:pt x="881" y="1084"/>
                  </a:lnTo>
                  <a:lnTo>
                    <a:pt x="853" y="1099"/>
                  </a:lnTo>
                  <a:lnTo>
                    <a:pt x="826" y="1112"/>
                  </a:lnTo>
                  <a:lnTo>
                    <a:pt x="801" y="1122"/>
                  </a:lnTo>
                  <a:lnTo>
                    <a:pt x="779" y="1132"/>
                  </a:lnTo>
                  <a:lnTo>
                    <a:pt x="760" y="1139"/>
                  </a:lnTo>
                  <a:lnTo>
                    <a:pt x="743" y="1144"/>
                  </a:lnTo>
                  <a:lnTo>
                    <a:pt x="729" y="1149"/>
                  </a:lnTo>
                  <a:lnTo>
                    <a:pt x="721" y="1152"/>
                  </a:lnTo>
                  <a:lnTo>
                    <a:pt x="715" y="1153"/>
                  </a:lnTo>
                  <a:lnTo>
                    <a:pt x="703" y="1155"/>
                  </a:lnTo>
                  <a:lnTo>
                    <a:pt x="690" y="1155"/>
                  </a:lnTo>
                  <a:lnTo>
                    <a:pt x="690" y="2149"/>
                  </a:lnTo>
                  <a:lnTo>
                    <a:pt x="693" y="2186"/>
                  </a:lnTo>
                  <a:lnTo>
                    <a:pt x="702" y="2220"/>
                  </a:lnTo>
                  <a:lnTo>
                    <a:pt x="715" y="2253"/>
                  </a:lnTo>
                  <a:lnTo>
                    <a:pt x="733" y="2283"/>
                  </a:lnTo>
                  <a:lnTo>
                    <a:pt x="757" y="2309"/>
                  </a:lnTo>
                  <a:lnTo>
                    <a:pt x="783" y="2331"/>
                  </a:lnTo>
                  <a:lnTo>
                    <a:pt x="813" y="2350"/>
                  </a:lnTo>
                  <a:lnTo>
                    <a:pt x="844" y="2364"/>
                  </a:lnTo>
                  <a:lnTo>
                    <a:pt x="879" y="2373"/>
                  </a:lnTo>
                  <a:lnTo>
                    <a:pt x="916" y="2376"/>
                  </a:lnTo>
                  <a:lnTo>
                    <a:pt x="2022" y="2376"/>
                  </a:lnTo>
                  <a:lnTo>
                    <a:pt x="2068" y="2374"/>
                  </a:lnTo>
                  <a:lnTo>
                    <a:pt x="2111" y="2367"/>
                  </a:lnTo>
                  <a:lnTo>
                    <a:pt x="2150" y="2358"/>
                  </a:lnTo>
                  <a:lnTo>
                    <a:pt x="2185" y="2344"/>
                  </a:lnTo>
                  <a:lnTo>
                    <a:pt x="2215" y="2327"/>
                  </a:lnTo>
                  <a:lnTo>
                    <a:pt x="2242" y="2305"/>
                  </a:lnTo>
                  <a:lnTo>
                    <a:pt x="2265" y="2281"/>
                  </a:lnTo>
                  <a:lnTo>
                    <a:pt x="2284" y="2251"/>
                  </a:lnTo>
                  <a:lnTo>
                    <a:pt x="2299" y="2218"/>
                  </a:lnTo>
                  <a:lnTo>
                    <a:pt x="2310" y="2181"/>
                  </a:lnTo>
                  <a:lnTo>
                    <a:pt x="2318" y="2141"/>
                  </a:lnTo>
                  <a:lnTo>
                    <a:pt x="2318" y="2139"/>
                  </a:lnTo>
                  <a:lnTo>
                    <a:pt x="2466" y="1196"/>
                  </a:lnTo>
                  <a:lnTo>
                    <a:pt x="2461" y="1160"/>
                  </a:lnTo>
                  <a:lnTo>
                    <a:pt x="2453" y="1126"/>
                  </a:lnTo>
                  <a:lnTo>
                    <a:pt x="2439" y="1095"/>
                  </a:lnTo>
                  <a:lnTo>
                    <a:pt x="2420" y="1066"/>
                  </a:lnTo>
                  <a:lnTo>
                    <a:pt x="2398" y="1040"/>
                  </a:lnTo>
                  <a:lnTo>
                    <a:pt x="2372" y="1017"/>
                  </a:lnTo>
                  <a:lnTo>
                    <a:pt x="2342" y="1001"/>
                  </a:lnTo>
                  <a:lnTo>
                    <a:pt x="2310" y="987"/>
                  </a:lnTo>
                  <a:lnTo>
                    <a:pt x="2275" y="978"/>
                  </a:lnTo>
                  <a:lnTo>
                    <a:pt x="2239" y="975"/>
                  </a:lnTo>
                  <a:lnTo>
                    <a:pt x="1616" y="975"/>
                  </a:lnTo>
                  <a:lnTo>
                    <a:pt x="1598" y="973"/>
                  </a:lnTo>
                  <a:lnTo>
                    <a:pt x="1581" y="966"/>
                  </a:lnTo>
                  <a:lnTo>
                    <a:pt x="1566" y="955"/>
                  </a:lnTo>
                  <a:lnTo>
                    <a:pt x="1556" y="941"/>
                  </a:lnTo>
                  <a:lnTo>
                    <a:pt x="1548" y="924"/>
                  </a:lnTo>
                  <a:lnTo>
                    <a:pt x="1546" y="905"/>
                  </a:lnTo>
                  <a:lnTo>
                    <a:pt x="1546" y="438"/>
                  </a:lnTo>
                  <a:lnTo>
                    <a:pt x="1545" y="392"/>
                  </a:lnTo>
                  <a:lnTo>
                    <a:pt x="1541" y="351"/>
                  </a:lnTo>
                  <a:lnTo>
                    <a:pt x="1533" y="314"/>
                  </a:lnTo>
                  <a:lnTo>
                    <a:pt x="1523" y="280"/>
                  </a:lnTo>
                  <a:lnTo>
                    <a:pt x="1510" y="249"/>
                  </a:lnTo>
                  <a:lnTo>
                    <a:pt x="1494" y="223"/>
                  </a:lnTo>
                  <a:lnTo>
                    <a:pt x="1475" y="201"/>
                  </a:lnTo>
                  <a:lnTo>
                    <a:pt x="1453" y="182"/>
                  </a:lnTo>
                  <a:lnTo>
                    <a:pt x="1428" y="166"/>
                  </a:lnTo>
                  <a:lnTo>
                    <a:pt x="1401" y="154"/>
                  </a:lnTo>
                  <a:lnTo>
                    <a:pt x="1374" y="147"/>
                  </a:lnTo>
                  <a:lnTo>
                    <a:pt x="1345" y="142"/>
                  </a:lnTo>
                  <a:lnTo>
                    <a:pt x="1318" y="139"/>
                  </a:lnTo>
                  <a:close/>
                  <a:moveTo>
                    <a:pt x="1322" y="0"/>
                  </a:moveTo>
                  <a:lnTo>
                    <a:pt x="1357" y="3"/>
                  </a:lnTo>
                  <a:lnTo>
                    <a:pt x="1393" y="8"/>
                  </a:lnTo>
                  <a:lnTo>
                    <a:pt x="1430" y="17"/>
                  </a:lnTo>
                  <a:lnTo>
                    <a:pt x="1466" y="29"/>
                  </a:lnTo>
                  <a:lnTo>
                    <a:pt x="1502" y="46"/>
                  </a:lnTo>
                  <a:lnTo>
                    <a:pt x="1537" y="69"/>
                  </a:lnTo>
                  <a:lnTo>
                    <a:pt x="1568" y="95"/>
                  </a:lnTo>
                  <a:lnTo>
                    <a:pt x="1596" y="125"/>
                  </a:lnTo>
                  <a:lnTo>
                    <a:pt x="1620" y="158"/>
                  </a:lnTo>
                  <a:lnTo>
                    <a:pt x="1640" y="197"/>
                  </a:lnTo>
                  <a:lnTo>
                    <a:pt x="1657" y="237"/>
                  </a:lnTo>
                  <a:lnTo>
                    <a:pt x="1670" y="282"/>
                  </a:lnTo>
                  <a:lnTo>
                    <a:pt x="1679" y="331"/>
                  </a:lnTo>
                  <a:lnTo>
                    <a:pt x="1685" y="383"/>
                  </a:lnTo>
                  <a:lnTo>
                    <a:pt x="1687" y="438"/>
                  </a:lnTo>
                  <a:lnTo>
                    <a:pt x="1687" y="836"/>
                  </a:lnTo>
                  <a:lnTo>
                    <a:pt x="2239" y="836"/>
                  </a:lnTo>
                  <a:lnTo>
                    <a:pt x="2289" y="839"/>
                  </a:lnTo>
                  <a:lnTo>
                    <a:pt x="2337" y="849"/>
                  </a:lnTo>
                  <a:lnTo>
                    <a:pt x="2382" y="865"/>
                  </a:lnTo>
                  <a:lnTo>
                    <a:pt x="2424" y="886"/>
                  </a:lnTo>
                  <a:lnTo>
                    <a:pt x="2464" y="913"/>
                  </a:lnTo>
                  <a:lnTo>
                    <a:pt x="2498" y="943"/>
                  </a:lnTo>
                  <a:lnTo>
                    <a:pt x="2529" y="978"/>
                  </a:lnTo>
                  <a:lnTo>
                    <a:pt x="2555" y="1017"/>
                  </a:lnTo>
                  <a:lnTo>
                    <a:pt x="2577" y="1060"/>
                  </a:lnTo>
                  <a:lnTo>
                    <a:pt x="2592" y="1105"/>
                  </a:lnTo>
                  <a:lnTo>
                    <a:pt x="2602" y="1153"/>
                  </a:lnTo>
                  <a:lnTo>
                    <a:pt x="2606" y="1203"/>
                  </a:lnTo>
                  <a:lnTo>
                    <a:pt x="2605" y="1208"/>
                  </a:lnTo>
                  <a:lnTo>
                    <a:pt x="2605" y="1213"/>
                  </a:lnTo>
                  <a:lnTo>
                    <a:pt x="2456" y="2160"/>
                  </a:lnTo>
                  <a:lnTo>
                    <a:pt x="2448" y="2211"/>
                  </a:lnTo>
                  <a:lnTo>
                    <a:pt x="2434" y="2257"/>
                  </a:lnTo>
                  <a:lnTo>
                    <a:pt x="2416" y="2301"/>
                  </a:lnTo>
                  <a:lnTo>
                    <a:pt x="2395" y="2341"/>
                  </a:lnTo>
                  <a:lnTo>
                    <a:pt x="2368" y="2377"/>
                  </a:lnTo>
                  <a:lnTo>
                    <a:pt x="2338" y="2409"/>
                  </a:lnTo>
                  <a:lnTo>
                    <a:pt x="2304" y="2437"/>
                  </a:lnTo>
                  <a:lnTo>
                    <a:pt x="2266" y="2462"/>
                  </a:lnTo>
                  <a:lnTo>
                    <a:pt x="2225" y="2482"/>
                  </a:lnTo>
                  <a:lnTo>
                    <a:pt x="2179" y="2496"/>
                  </a:lnTo>
                  <a:lnTo>
                    <a:pt x="2130" y="2508"/>
                  </a:lnTo>
                  <a:lnTo>
                    <a:pt x="2078" y="2514"/>
                  </a:lnTo>
                  <a:lnTo>
                    <a:pt x="2022" y="2518"/>
                  </a:lnTo>
                  <a:lnTo>
                    <a:pt x="916" y="2518"/>
                  </a:lnTo>
                  <a:lnTo>
                    <a:pt x="869" y="2514"/>
                  </a:lnTo>
                  <a:lnTo>
                    <a:pt x="822" y="2505"/>
                  </a:lnTo>
                  <a:lnTo>
                    <a:pt x="779" y="2490"/>
                  </a:lnTo>
                  <a:lnTo>
                    <a:pt x="738" y="2471"/>
                  </a:lnTo>
                  <a:lnTo>
                    <a:pt x="700" y="2446"/>
                  </a:lnTo>
                  <a:lnTo>
                    <a:pt x="666" y="2417"/>
                  </a:lnTo>
                  <a:lnTo>
                    <a:pt x="648" y="2437"/>
                  </a:lnTo>
                  <a:lnTo>
                    <a:pt x="628" y="2454"/>
                  </a:lnTo>
                  <a:lnTo>
                    <a:pt x="604" y="2466"/>
                  </a:lnTo>
                  <a:lnTo>
                    <a:pt x="579" y="2474"/>
                  </a:lnTo>
                  <a:lnTo>
                    <a:pt x="552" y="2476"/>
                  </a:lnTo>
                  <a:lnTo>
                    <a:pt x="138" y="2476"/>
                  </a:lnTo>
                  <a:lnTo>
                    <a:pt x="111" y="2474"/>
                  </a:lnTo>
                  <a:lnTo>
                    <a:pt x="84" y="2466"/>
                  </a:lnTo>
                  <a:lnTo>
                    <a:pt x="61" y="2453"/>
                  </a:lnTo>
                  <a:lnTo>
                    <a:pt x="41" y="2436"/>
                  </a:lnTo>
                  <a:lnTo>
                    <a:pt x="24" y="2416"/>
                  </a:lnTo>
                  <a:lnTo>
                    <a:pt x="12" y="2393"/>
                  </a:lnTo>
                  <a:lnTo>
                    <a:pt x="3" y="2366"/>
                  </a:lnTo>
                  <a:lnTo>
                    <a:pt x="0" y="2339"/>
                  </a:lnTo>
                  <a:lnTo>
                    <a:pt x="0" y="1123"/>
                  </a:lnTo>
                  <a:lnTo>
                    <a:pt x="3" y="1095"/>
                  </a:lnTo>
                  <a:lnTo>
                    <a:pt x="12" y="1069"/>
                  </a:lnTo>
                  <a:lnTo>
                    <a:pt x="24" y="1045"/>
                  </a:lnTo>
                  <a:lnTo>
                    <a:pt x="41" y="1025"/>
                  </a:lnTo>
                  <a:lnTo>
                    <a:pt x="61" y="1008"/>
                  </a:lnTo>
                  <a:lnTo>
                    <a:pt x="84" y="995"/>
                  </a:lnTo>
                  <a:lnTo>
                    <a:pt x="111" y="987"/>
                  </a:lnTo>
                  <a:lnTo>
                    <a:pt x="138" y="984"/>
                  </a:lnTo>
                  <a:lnTo>
                    <a:pt x="552" y="984"/>
                  </a:lnTo>
                  <a:lnTo>
                    <a:pt x="581" y="987"/>
                  </a:lnTo>
                  <a:lnTo>
                    <a:pt x="609" y="996"/>
                  </a:lnTo>
                  <a:lnTo>
                    <a:pt x="634" y="1011"/>
                  </a:lnTo>
                  <a:lnTo>
                    <a:pt x="655" y="1030"/>
                  </a:lnTo>
                  <a:lnTo>
                    <a:pt x="666" y="1023"/>
                  </a:lnTo>
                  <a:lnTo>
                    <a:pt x="678" y="1017"/>
                  </a:lnTo>
                  <a:lnTo>
                    <a:pt x="683" y="1016"/>
                  </a:lnTo>
                  <a:lnTo>
                    <a:pt x="692" y="1013"/>
                  </a:lnTo>
                  <a:lnTo>
                    <a:pt x="705" y="1009"/>
                  </a:lnTo>
                  <a:lnTo>
                    <a:pt x="722" y="1003"/>
                  </a:lnTo>
                  <a:lnTo>
                    <a:pt x="741" y="995"/>
                  </a:lnTo>
                  <a:lnTo>
                    <a:pt x="763" y="986"/>
                  </a:lnTo>
                  <a:lnTo>
                    <a:pt x="787" y="974"/>
                  </a:lnTo>
                  <a:lnTo>
                    <a:pt x="814" y="961"/>
                  </a:lnTo>
                  <a:lnTo>
                    <a:pt x="841" y="946"/>
                  </a:lnTo>
                  <a:lnTo>
                    <a:pt x="869" y="929"/>
                  </a:lnTo>
                  <a:lnTo>
                    <a:pt x="897" y="910"/>
                  </a:lnTo>
                  <a:lnTo>
                    <a:pt x="926" y="887"/>
                  </a:lnTo>
                  <a:lnTo>
                    <a:pt x="953" y="864"/>
                  </a:lnTo>
                  <a:lnTo>
                    <a:pt x="981" y="839"/>
                  </a:lnTo>
                  <a:lnTo>
                    <a:pt x="1006" y="810"/>
                  </a:lnTo>
                  <a:lnTo>
                    <a:pt x="1029" y="779"/>
                  </a:lnTo>
                  <a:lnTo>
                    <a:pt x="1050" y="746"/>
                  </a:lnTo>
                  <a:lnTo>
                    <a:pt x="1068" y="710"/>
                  </a:lnTo>
                  <a:lnTo>
                    <a:pt x="1083" y="672"/>
                  </a:lnTo>
                  <a:lnTo>
                    <a:pt x="1095" y="630"/>
                  </a:lnTo>
                  <a:lnTo>
                    <a:pt x="1102" y="587"/>
                  </a:lnTo>
                  <a:lnTo>
                    <a:pt x="1104" y="540"/>
                  </a:lnTo>
                  <a:lnTo>
                    <a:pt x="1104" y="88"/>
                  </a:lnTo>
                  <a:lnTo>
                    <a:pt x="1106" y="71"/>
                  </a:lnTo>
                  <a:lnTo>
                    <a:pt x="1113" y="54"/>
                  </a:lnTo>
                  <a:lnTo>
                    <a:pt x="1123" y="40"/>
                  </a:lnTo>
                  <a:lnTo>
                    <a:pt x="1137" y="29"/>
                  </a:lnTo>
                  <a:lnTo>
                    <a:pt x="1153" y="21"/>
                  </a:lnTo>
                  <a:lnTo>
                    <a:pt x="1158" y="20"/>
                  </a:lnTo>
                  <a:lnTo>
                    <a:pt x="1169" y="17"/>
                  </a:lnTo>
                  <a:lnTo>
                    <a:pt x="1185" y="14"/>
                  </a:lnTo>
                  <a:lnTo>
                    <a:pt x="1206" y="9"/>
                  </a:lnTo>
                  <a:lnTo>
                    <a:pt x="1230" y="5"/>
                  </a:lnTo>
                  <a:lnTo>
                    <a:pt x="1259" y="2"/>
                  </a:lnTo>
                  <a:lnTo>
                    <a:pt x="1289" y="1"/>
                  </a:lnTo>
                  <a:lnTo>
                    <a:pt x="13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77" name="Group 1054"/>
          <p:cNvGrpSpPr/>
          <p:nvPr/>
        </p:nvGrpSpPr>
        <p:grpSpPr>
          <a:xfrm>
            <a:off x="7470517" y="3894701"/>
            <a:ext cx="525463" cy="550863"/>
            <a:chOff x="4437063" y="5006975"/>
            <a:chExt cx="525463" cy="550863"/>
          </a:xfrm>
          <a:solidFill>
            <a:srgbClr val="000000"/>
          </a:solidFill>
        </p:grpSpPr>
        <p:sp>
          <p:nvSpPr>
            <p:cNvPr id="878" name="Freeform 448"/>
            <p:cNvSpPr>
              <a:spLocks noEditPoints="1"/>
            </p:cNvSpPr>
            <p:nvPr/>
          </p:nvSpPr>
          <p:spPr bwMode="auto">
            <a:xfrm>
              <a:off x="4437063" y="5006975"/>
              <a:ext cx="525463" cy="550863"/>
            </a:xfrm>
            <a:custGeom>
              <a:avLst/>
              <a:gdLst>
                <a:gd name="T0" fmla="*/ 1304 w 3312"/>
                <a:gd name="T1" fmla="*/ 473 h 3471"/>
                <a:gd name="T2" fmla="*/ 1186 w 3312"/>
                <a:gd name="T3" fmla="*/ 507 h 3471"/>
                <a:gd name="T4" fmla="*/ 710 w 3312"/>
                <a:gd name="T5" fmla="*/ 456 h 3471"/>
                <a:gd name="T6" fmla="*/ 607 w 3312"/>
                <a:gd name="T7" fmla="*/ 971 h 3471"/>
                <a:gd name="T8" fmla="*/ 153 w 3312"/>
                <a:gd name="T9" fmla="*/ 1225 h 3471"/>
                <a:gd name="T10" fmla="*/ 339 w 3312"/>
                <a:gd name="T11" fmla="*/ 1655 h 3471"/>
                <a:gd name="T12" fmla="*/ 349 w 3312"/>
                <a:gd name="T13" fmla="*/ 1791 h 3471"/>
                <a:gd name="T14" fmla="*/ 146 w 3312"/>
                <a:gd name="T15" fmla="*/ 2238 h 3471"/>
                <a:gd name="T16" fmla="*/ 588 w 3312"/>
                <a:gd name="T17" fmla="*/ 2478 h 3471"/>
                <a:gd name="T18" fmla="*/ 705 w 3312"/>
                <a:gd name="T19" fmla="*/ 3001 h 3471"/>
                <a:gd name="T20" fmla="*/ 1172 w 3312"/>
                <a:gd name="T21" fmla="*/ 2965 h 3471"/>
                <a:gd name="T22" fmla="*/ 1281 w 3312"/>
                <a:gd name="T23" fmla="*/ 2982 h 3471"/>
                <a:gd name="T24" fmla="*/ 1651 w 3312"/>
                <a:gd name="T25" fmla="*/ 3330 h 3471"/>
                <a:gd name="T26" fmla="*/ 2005 w 3312"/>
                <a:gd name="T27" fmla="*/ 2997 h 3471"/>
                <a:gd name="T28" fmla="*/ 2124 w 3312"/>
                <a:gd name="T29" fmla="*/ 2963 h 3471"/>
                <a:gd name="T30" fmla="*/ 2600 w 3312"/>
                <a:gd name="T31" fmla="*/ 3015 h 3471"/>
                <a:gd name="T32" fmla="*/ 2704 w 3312"/>
                <a:gd name="T33" fmla="*/ 2499 h 3471"/>
                <a:gd name="T34" fmla="*/ 3158 w 3312"/>
                <a:gd name="T35" fmla="*/ 2245 h 3471"/>
                <a:gd name="T36" fmla="*/ 2972 w 3312"/>
                <a:gd name="T37" fmla="*/ 1817 h 3471"/>
                <a:gd name="T38" fmla="*/ 2961 w 3312"/>
                <a:gd name="T39" fmla="*/ 1681 h 3471"/>
                <a:gd name="T40" fmla="*/ 3165 w 3312"/>
                <a:gd name="T41" fmla="*/ 1234 h 3471"/>
                <a:gd name="T42" fmla="*/ 2722 w 3312"/>
                <a:gd name="T43" fmla="*/ 993 h 3471"/>
                <a:gd name="T44" fmla="*/ 2607 w 3312"/>
                <a:gd name="T45" fmla="*/ 470 h 3471"/>
                <a:gd name="T46" fmla="*/ 2140 w 3312"/>
                <a:gd name="T47" fmla="*/ 506 h 3471"/>
                <a:gd name="T48" fmla="*/ 2030 w 3312"/>
                <a:gd name="T49" fmla="*/ 489 h 3471"/>
                <a:gd name="T50" fmla="*/ 1661 w 3312"/>
                <a:gd name="T51" fmla="*/ 141 h 3471"/>
                <a:gd name="T52" fmla="*/ 1737 w 3312"/>
                <a:gd name="T53" fmla="*/ 19 h 3471"/>
                <a:gd name="T54" fmla="*/ 2105 w 3312"/>
                <a:gd name="T55" fmla="*/ 368 h 3471"/>
                <a:gd name="T56" fmla="*/ 2602 w 3312"/>
                <a:gd name="T57" fmla="*/ 302 h 3471"/>
                <a:gd name="T58" fmla="*/ 2724 w 3312"/>
                <a:gd name="T59" fmla="*/ 388 h 3471"/>
                <a:gd name="T60" fmla="*/ 2821 w 3312"/>
                <a:gd name="T61" fmla="*/ 894 h 3471"/>
                <a:gd name="T62" fmla="*/ 3277 w 3312"/>
                <a:gd name="T63" fmla="*/ 1149 h 3471"/>
                <a:gd name="T64" fmla="*/ 3309 w 3312"/>
                <a:gd name="T65" fmla="*/ 1282 h 3471"/>
                <a:gd name="T66" fmla="*/ 3094 w 3312"/>
                <a:gd name="T67" fmla="*/ 1741 h 3471"/>
                <a:gd name="T68" fmla="*/ 3312 w 3312"/>
                <a:gd name="T69" fmla="*/ 2216 h 3471"/>
                <a:gd name="T70" fmla="*/ 3260 w 3312"/>
                <a:gd name="T71" fmla="*/ 2342 h 3471"/>
                <a:gd name="T72" fmla="*/ 2816 w 3312"/>
                <a:gd name="T73" fmla="*/ 2586 h 3471"/>
                <a:gd name="T74" fmla="*/ 2707 w 3312"/>
                <a:gd name="T75" fmla="*/ 3108 h 3471"/>
                <a:gd name="T76" fmla="*/ 2570 w 3312"/>
                <a:gd name="T77" fmla="*/ 3172 h 3471"/>
                <a:gd name="T78" fmla="*/ 2094 w 3312"/>
                <a:gd name="T79" fmla="*/ 3107 h 3471"/>
                <a:gd name="T80" fmla="*/ 1710 w 3312"/>
                <a:gd name="T81" fmla="*/ 3461 h 3471"/>
                <a:gd name="T82" fmla="*/ 1575 w 3312"/>
                <a:gd name="T83" fmla="*/ 3450 h 3471"/>
                <a:gd name="T84" fmla="*/ 1206 w 3312"/>
                <a:gd name="T85" fmla="*/ 3102 h 3471"/>
                <a:gd name="T86" fmla="*/ 680 w 3312"/>
                <a:gd name="T87" fmla="*/ 3162 h 3471"/>
                <a:gd name="T88" fmla="*/ 574 w 3312"/>
                <a:gd name="T89" fmla="*/ 3054 h 3471"/>
                <a:gd name="T90" fmla="*/ 480 w 3312"/>
                <a:gd name="T91" fmla="*/ 2570 h 3471"/>
                <a:gd name="T92" fmla="*/ 19 w 3312"/>
                <a:gd name="T93" fmla="*/ 2298 h 3471"/>
                <a:gd name="T94" fmla="*/ 8 w 3312"/>
                <a:gd name="T95" fmla="*/ 2161 h 3471"/>
                <a:gd name="T96" fmla="*/ 214 w 3312"/>
                <a:gd name="T97" fmla="*/ 1718 h 3471"/>
                <a:gd name="T98" fmla="*/ 2 w 3312"/>
                <a:gd name="T99" fmla="*/ 1226 h 3471"/>
                <a:gd name="T100" fmla="*/ 73 w 3312"/>
                <a:gd name="T101" fmla="*/ 1109 h 3471"/>
                <a:gd name="T102" fmla="*/ 500 w 3312"/>
                <a:gd name="T103" fmla="*/ 873 h 3471"/>
                <a:gd name="T104" fmla="*/ 626 w 3312"/>
                <a:gd name="T105" fmla="*/ 341 h 3471"/>
                <a:gd name="T106" fmla="*/ 770 w 3312"/>
                <a:gd name="T107" fmla="*/ 299 h 3471"/>
                <a:gd name="T108" fmla="*/ 1210 w 3312"/>
                <a:gd name="T109" fmla="*/ 367 h 3471"/>
                <a:gd name="T110" fmla="*/ 1575 w 3312"/>
                <a:gd name="T111" fmla="*/ 19 h 3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12" h="3471">
                  <a:moveTo>
                    <a:pt x="1649" y="141"/>
                  </a:moveTo>
                  <a:lnTo>
                    <a:pt x="1638" y="146"/>
                  </a:lnTo>
                  <a:lnTo>
                    <a:pt x="1628" y="152"/>
                  </a:lnTo>
                  <a:lnTo>
                    <a:pt x="1327" y="456"/>
                  </a:lnTo>
                  <a:lnTo>
                    <a:pt x="1304" y="473"/>
                  </a:lnTo>
                  <a:lnTo>
                    <a:pt x="1281" y="488"/>
                  </a:lnTo>
                  <a:lnTo>
                    <a:pt x="1255" y="499"/>
                  </a:lnTo>
                  <a:lnTo>
                    <a:pt x="1229" y="505"/>
                  </a:lnTo>
                  <a:lnTo>
                    <a:pt x="1200" y="508"/>
                  </a:lnTo>
                  <a:lnTo>
                    <a:pt x="1186" y="507"/>
                  </a:lnTo>
                  <a:lnTo>
                    <a:pt x="1172" y="506"/>
                  </a:lnTo>
                  <a:lnTo>
                    <a:pt x="748" y="439"/>
                  </a:lnTo>
                  <a:lnTo>
                    <a:pt x="733" y="439"/>
                  </a:lnTo>
                  <a:lnTo>
                    <a:pt x="720" y="445"/>
                  </a:lnTo>
                  <a:lnTo>
                    <a:pt x="710" y="456"/>
                  </a:lnTo>
                  <a:lnTo>
                    <a:pt x="705" y="469"/>
                  </a:lnTo>
                  <a:lnTo>
                    <a:pt x="639" y="894"/>
                  </a:lnTo>
                  <a:lnTo>
                    <a:pt x="632" y="922"/>
                  </a:lnTo>
                  <a:lnTo>
                    <a:pt x="622" y="947"/>
                  </a:lnTo>
                  <a:lnTo>
                    <a:pt x="607" y="971"/>
                  </a:lnTo>
                  <a:lnTo>
                    <a:pt x="589" y="992"/>
                  </a:lnTo>
                  <a:lnTo>
                    <a:pt x="568" y="1011"/>
                  </a:lnTo>
                  <a:lnTo>
                    <a:pt x="544" y="1026"/>
                  </a:lnTo>
                  <a:lnTo>
                    <a:pt x="161" y="1220"/>
                  </a:lnTo>
                  <a:lnTo>
                    <a:pt x="153" y="1225"/>
                  </a:lnTo>
                  <a:lnTo>
                    <a:pt x="146" y="1233"/>
                  </a:lnTo>
                  <a:lnTo>
                    <a:pt x="142" y="1242"/>
                  </a:lnTo>
                  <a:lnTo>
                    <a:pt x="140" y="1257"/>
                  </a:lnTo>
                  <a:lnTo>
                    <a:pt x="144" y="1272"/>
                  </a:lnTo>
                  <a:lnTo>
                    <a:pt x="339" y="1655"/>
                  </a:lnTo>
                  <a:lnTo>
                    <a:pt x="349" y="1680"/>
                  </a:lnTo>
                  <a:lnTo>
                    <a:pt x="357" y="1707"/>
                  </a:lnTo>
                  <a:lnTo>
                    <a:pt x="359" y="1736"/>
                  </a:lnTo>
                  <a:lnTo>
                    <a:pt x="357" y="1763"/>
                  </a:lnTo>
                  <a:lnTo>
                    <a:pt x="349" y="1791"/>
                  </a:lnTo>
                  <a:lnTo>
                    <a:pt x="339" y="1817"/>
                  </a:lnTo>
                  <a:lnTo>
                    <a:pt x="144" y="2200"/>
                  </a:lnTo>
                  <a:lnTo>
                    <a:pt x="140" y="2213"/>
                  </a:lnTo>
                  <a:lnTo>
                    <a:pt x="142" y="2228"/>
                  </a:lnTo>
                  <a:lnTo>
                    <a:pt x="146" y="2238"/>
                  </a:lnTo>
                  <a:lnTo>
                    <a:pt x="153" y="2245"/>
                  </a:lnTo>
                  <a:lnTo>
                    <a:pt x="161" y="2250"/>
                  </a:lnTo>
                  <a:lnTo>
                    <a:pt x="544" y="2445"/>
                  </a:lnTo>
                  <a:lnTo>
                    <a:pt x="567" y="2460"/>
                  </a:lnTo>
                  <a:lnTo>
                    <a:pt x="588" y="2478"/>
                  </a:lnTo>
                  <a:lnTo>
                    <a:pt x="607" y="2499"/>
                  </a:lnTo>
                  <a:lnTo>
                    <a:pt x="621" y="2524"/>
                  </a:lnTo>
                  <a:lnTo>
                    <a:pt x="632" y="2549"/>
                  </a:lnTo>
                  <a:lnTo>
                    <a:pt x="639" y="2576"/>
                  </a:lnTo>
                  <a:lnTo>
                    <a:pt x="705" y="3001"/>
                  </a:lnTo>
                  <a:lnTo>
                    <a:pt x="710" y="3015"/>
                  </a:lnTo>
                  <a:lnTo>
                    <a:pt x="720" y="3025"/>
                  </a:lnTo>
                  <a:lnTo>
                    <a:pt x="733" y="3032"/>
                  </a:lnTo>
                  <a:lnTo>
                    <a:pt x="748" y="3033"/>
                  </a:lnTo>
                  <a:lnTo>
                    <a:pt x="1172" y="2965"/>
                  </a:lnTo>
                  <a:lnTo>
                    <a:pt x="1186" y="2963"/>
                  </a:lnTo>
                  <a:lnTo>
                    <a:pt x="1200" y="2963"/>
                  </a:lnTo>
                  <a:lnTo>
                    <a:pt x="1228" y="2965"/>
                  </a:lnTo>
                  <a:lnTo>
                    <a:pt x="1255" y="2972"/>
                  </a:lnTo>
                  <a:lnTo>
                    <a:pt x="1281" y="2982"/>
                  </a:lnTo>
                  <a:lnTo>
                    <a:pt x="1304" y="2997"/>
                  </a:lnTo>
                  <a:lnTo>
                    <a:pt x="1327" y="3016"/>
                  </a:lnTo>
                  <a:lnTo>
                    <a:pt x="1629" y="3320"/>
                  </a:lnTo>
                  <a:lnTo>
                    <a:pt x="1639" y="3326"/>
                  </a:lnTo>
                  <a:lnTo>
                    <a:pt x="1651" y="3330"/>
                  </a:lnTo>
                  <a:lnTo>
                    <a:pt x="1662" y="3330"/>
                  </a:lnTo>
                  <a:lnTo>
                    <a:pt x="1673" y="3326"/>
                  </a:lnTo>
                  <a:lnTo>
                    <a:pt x="1683" y="3320"/>
                  </a:lnTo>
                  <a:lnTo>
                    <a:pt x="1984" y="3016"/>
                  </a:lnTo>
                  <a:lnTo>
                    <a:pt x="2005" y="2997"/>
                  </a:lnTo>
                  <a:lnTo>
                    <a:pt x="2029" y="2982"/>
                  </a:lnTo>
                  <a:lnTo>
                    <a:pt x="2054" y="2972"/>
                  </a:lnTo>
                  <a:lnTo>
                    <a:pt x="2082" y="2965"/>
                  </a:lnTo>
                  <a:lnTo>
                    <a:pt x="2110" y="2963"/>
                  </a:lnTo>
                  <a:lnTo>
                    <a:pt x="2124" y="2963"/>
                  </a:lnTo>
                  <a:lnTo>
                    <a:pt x="2139" y="2965"/>
                  </a:lnTo>
                  <a:lnTo>
                    <a:pt x="2562" y="3033"/>
                  </a:lnTo>
                  <a:lnTo>
                    <a:pt x="2577" y="3032"/>
                  </a:lnTo>
                  <a:lnTo>
                    <a:pt x="2590" y="3025"/>
                  </a:lnTo>
                  <a:lnTo>
                    <a:pt x="2600" y="3015"/>
                  </a:lnTo>
                  <a:lnTo>
                    <a:pt x="2605" y="3001"/>
                  </a:lnTo>
                  <a:lnTo>
                    <a:pt x="2672" y="2576"/>
                  </a:lnTo>
                  <a:lnTo>
                    <a:pt x="2678" y="2549"/>
                  </a:lnTo>
                  <a:lnTo>
                    <a:pt x="2689" y="2524"/>
                  </a:lnTo>
                  <a:lnTo>
                    <a:pt x="2704" y="2499"/>
                  </a:lnTo>
                  <a:lnTo>
                    <a:pt x="2721" y="2478"/>
                  </a:lnTo>
                  <a:lnTo>
                    <a:pt x="2742" y="2460"/>
                  </a:lnTo>
                  <a:lnTo>
                    <a:pt x="2767" y="2445"/>
                  </a:lnTo>
                  <a:lnTo>
                    <a:pt x="3150" y="2250"/>
                  </a:lnTo>
                  <a:lnTo>
                    <a:pt x="3158" y="2245"/>
                  </a:lnTo>
                  <a:lnTo>
                    <a:pt x="3164" y="2238"/>
                  </a:lnTo>
                  <a:lnTo>
                    <a:pt x="3169" y="2228"/>
                  </a:lnTo>
                  <a:lnTo>
                    <a:pt x="3171" y="2213"/>
                  </a:lnTo>
                  <a:lnTo>
                    <a:pt x="3166" y="2200"/>
                  </a:lnTo>
                  <a:lnTo>
                    <a:pt x="2972" y="1817"/>
                  </a:lnTo>
                  <a:lnTo>
                    <a:pt x="2960" y="1791"/>
                  </a:lnTo>
                  <a:lnTo>
                    <a:pt x="2954" y="1763"/>
                  </a:lnTo>
                  <a:lnTo>
                    <a:pt x="2953" y="1736"/>
                  </a:lnTo>
                  <a:lnTo>
                    <a:pt x="2955" y="1708"/>
                  </a:lnTo>
                  <a:lnTo>
                    <a:pt x="2961" y="1681"/>
                  </a:lnTo>
                  <a:lnTo>
                    <a:pt x="2973" y="1655"/>
                  </a:lnTo>
                  <a:lnTo>
                    <a:pt x="3167" y="1272"/>
                  </a:lnTo>
                  <a:lnTo>
                    <a:pt x="3172" y="1258"/>
                  </a:lnTo>
                  <a:lnTo>
                    <a:pt x="3170" y="1243"/>
                  </a:lnTo>
                  <a:lnTo>
                    <a:pt x="3165" y="1234"/>
                  </a:lnTo>
                  <a:lnTo>
                    <a:pt x="3159" y="1226"/>
                  </a:lnTo>
                  <a:lnTo>
                    <a:pt x="3151" y="1221"/>
                  </a:lnTo>
                  <a:lnTo>
                    <a:pt x="2768" y="1026"/>
                  </a:lnTo>
                  <a:lnTo>
                    <a:pt x="2745" y="1011"/>
                  </a:lnTo>
                  <a:lnTo>
                    <a:pt x="2722" y="993"/>
                  </a:lnTo>
                  <a:lnTo>
                    <a:pt x="2705" y="972"/>
                  </a:lnTo>
                  <a:lnTo>
                    <a:pt x="2690" y="948"/>
                  </a:lnTo>
                  <a:lnTo>
                    <a:pt x="2679" y="923"/>
                  </a:lnTo>
                  <a:lnTo>
                    <a:pt x="2673" y="895"/>
                  </a:lnTo>
                  <a:lnTo>
                    <a:pt x="2607" y="470"/>
                  </a:lnTo>
                  <a:lnTo>
                    <a:pt x="2602" y="457"/>
                  </a:lnTo>
                  <a:lnTo>
                    <a:pt x="2591" y="446"/>
                  </a:lnTo>
                  <a:lnTo>
                    <a:pt x="2578" y="440"/>
                  </a:lnTo>
                  <a:lnTo>
                    <a:pt x="2564" y="439"/>
                  </a:lnTo>
                  <a:lnTo>
                    <a:pt x="2140" y="506"/>
                  </a:lnTo>
                  <a:lnTo>
                    <a:pt x="2125" y="508"/>
                  </a:lnTo>
                  <a:lnTo>
                    <a:pt x="2111" y="508"/>
                  </a:lnTo>
                  <a:lnTo>
                    <a:pt x="2083" y="506"/>
                  </a:lnTo>
                  <a:lnTo>
                    <a:pt x="2056" y="500"/>
                  </a:lnTo>
                  <a:lnTo>
                    <a:pt x="2030" y="489"/>
                  </a:lnTo>
                  <a:lnTo>
                    <a:pt x="2006" y="475"/>
                  </a:lnTo>
                  <a:lnTo>
                    <a:pt x="1985" y="456"/>
                  </a:lnTo>
                  <a:lnTo>
                    <a:pt x="1682" y="152"/>
                  </a:lnTo>
                  <a:lnTo>
                    <a:pt x="1673" y="146"/>
                  </a:lnTo>
                  <a:lnTo>
                    <a:pt x="1661" y="141"/>
                  </a:lnTo>
                  <a:lnTo>
                    <a:pt x="1649" y="141"/>
                  </a:lnTo>
                  <a:close/>
                  <a:moveTo>
                    <a:pt x="1656" y="0"/>
                  </a:moveTo>
                  <a:lnTo>
                    <a:pt x="1684" y="2"/>
                  </a:lnTo>
                  <a:lnTo>
                    <a:pt x="1712" y="8"/>
                  </a:lnTo>
                  <a:lnTo>
                    <a:pt x="1737" y="19"/>
                  </a:lnTo>
                  <a:lnTo>
                    <a:pt x="1761" y="34"/>
                  </a:lnTo>
                  <a:lnTo>
                    <a:pt x="1782" y="53"/>
                  </a:lnTo>
                  <a:lnTo>
                    <a:pt x="2084" y="357"/>
                  </a:lnTo>
                  <a:lnTo>
                    <a:pt x="2093" y="364"/>
                  </a:lnTo>
                  <a:lnTo>
                    <a:pt x="2105" y="368"/>
                  </a:lnTo>
                  <a:lnTo>
                    <a:pt x="2117" y="368"/>
                  </a:lnTo>
                  <a:lnTo>
                    <a:pt x="2540" y="301"/>
                  </a:lnTo>
                  <a:lnTo>
                    <a:pt x="2555" y="298"/>
                  </a:lnTo>
                  <a:lnTo>
                    <a:pt x="2569" y="298"/>
                  </a:lnTo>
                  <a:lnTo>
                    <a:pt x="2602" y="302"/>
                  </a:lnTo>
                  <a:lnTo>
                    <a:pt x="2632" y="310"/>
                  </a:lnTo>
                  <a:lnTo>
                    <a:pt x="2659" y="323"/>
                  </a:lnTo>
                  <a:lnTo>
                    <a:pt x="2685" y="341"/>
                  </a:lnTo>
                  <a:lnTo>
                    <a:pt x="2707" y="363"/>
                  </a:lnTo>
                  <a:lnTo>
                    <a:pt x="2724" y="388"/>
                  </a:lnTo>
                  <a:lnTo>
                    <a:pt x="2737" y="418"/>
                  </a:lnTo>
                  <a:lnTo>
                    <a:pt x="2745" y="449"/>
                  </a:lnTo>
                  <a:lnTo>
                    <a:pt x="2811" y="873"/>
                  </a:lnTo>
                  <a:lnTo>
                    <a:pt x="2815" y="885"/>
                  </a:lnTo>
                  <a:lnTo>
                    <a:pt x="2821" y="894"/>
                  </a:lnTo>
                  <a:lnTo>
                    <a:pt x="2831" y="902"/>
                  </a:lnTo>
                  <a:lnTo>
                    <a:pt x="3214" y="1096"/>
                  </a:lnTo>
                  <a:lnTo>
                    <a:pt x="3238" y="1110"/>
                  </a:lnTo>
                  <a:lnTo>
                    <a:pt x="3259" y="1128"/>
                  </a:lnTo>
                  <a:lnTo>
                    <a:pt x="3277" y="1149"/>
                  </a:lnTo>
                  <a:lnTo>
                    <a:pt x="3292" y="1174"/>
                  </a:lnTo>
                  <a:lnTo>
                    <a:pt x="3302" y="1200"/>
                  </a:lnTo>
                  <a:lnTo>
                    <a:pt x="3308" y="1227"/>
                  </a:lnTo>
                  <a:lnTo>
                    <a:pt x="3312" y="1255"/>
                  </a:lnTo>
                  <a:lnTo>
                    <a:pt x="3309" y="1282"/>
                  </a:lnTo>
                  <a:lnTo>
                    <a:pt x="3302" y="1310"/>
                  </a:lnTo>
                  <a:lnTo>
                    <a:pt x="3292" y="1336"/>
                  </a:lnTo>
                  <a:lnTo>
                    <a:pt x="3097" y="1718"/>
                  </a:lnTo>
                  <a:lnTo>
                    <a:pt x="3094" y="1729"/>
                  </a:lnTo>
                  <a:lnTo>
                    <a:pt x="3094" y="1741"/>
                  </a:lnTo>
                  <a:lnTo>
                    <a:pt x="3097" y="1752"/>
                  </a:lnTo>
                  <a:lnTo>
                    <a:pt x="3293" y="2134"/>
                  </a:lnTo>
                  <a:lnTo>
                    <a:pt x="3303" y="2161"/>
                  </a:lnTo>
                  <a:lnTo>
                    <a:pt x="3309" y="2188"/>
                  </a:lnTo>
                  <a:lnTo>
                    <a:pt x="3312" y="2216"/>
                  </a:lnTo>
                  <a:lnTo>
                    <a:pt x="3309" y="2244"/>
                  </a:lnTo>
                  <a:lnTo>
                    <a:pt x="3303" y="2271"/>
                  </a:lnTo>
                  <a:lnTo>
                    <a:pt x="3292" y="2298"/>
                  </a:lnTo>
                  <a:lnTo>
                    <a:pt x="3278" y="2321"/>
                  </a:lnTo>
                  <a:lnTo>
                    <a:pt x="3260" y="2342"/>
                  </a:lnTo>
                  <a:lnTo>
                    <a:pt x="3238" y="2360"/>
                  </a:lnTo>
                  <a:lnTo>
                    <a:pt x="3215" y="2375"/>
                  </a:lnTo>
                  <a:lnTo>
                    <a:pt x="2832" y="2570"/>
                  </a:lnTo>
                  <a:lnTo>
                    <a:pt x="2822" y="2576"/>
                  </a:lnTo>
                  <a:lnTo>
                    <a:pt x="2816" y="2586"/>
                  </a:lnTo>
                  <a:lnTo>
                    <a:pt x="2812" y="2597"/>
                  </a:lnTo>
                  <a:lnTo>
                    <a:pt x="2746" y="3022"/>
                  </a:lnTo>
                  <a:lnTo>
                    <a:pt x="2737" y="3054"/>
                  </a:lnTo>
                  <a:lnTo>
                    <a:pt x="2725" y="3082"/>
                  </a:lnTo>
                  <a:lnTo>
                    <a:pt x="2707" y="3108"/>
                  </a:lnTo>
                  <a:lnTo>
                    <a:pt x="2686" y="3130"/>
                  </a:lnTo>
                  <a:lnTo>
                    <a:pt x="2660" y="3148"/>
                  </a:lnTo>
                  <a:lnTo>
                    <a:pt x="2632" y="3162"/>
                  </a:lnTo>
                  <a:lnTo>
                    <a:pt x="2602" y="3170"/>
                  </a:lnTo>
                  <a:lnTo>
                    <a:pt x="2570" y="3172"/>
                  </a:lnTo>
                  <a:lnTo>
                    <a:pt x="2555" y="3172"/>
                  </a:lnTo>
                  <a:lnTo>
                    <a:pt x="2542" y="3170"/>
                  </a:lnTo>
                  <a:lnTo>
                    <a:pt x="2118" y="3102"/>
                  </a:lnTo>
                  <a:lnTo>
                    <a:pt x="2106" y="3102"/>
                  </a:lnTo>
                  <a:lnTo>
                    <a:pt x="2094" y="3107"/>
                  </a:lnTo>
                  <a:lnTo>
                    <a:pt x="2085" y="3113"/>
                  </a:lnTo>
                  <a:lnTo>
                    <a:pt x="1782" y="3418"/>
                  </a:lnTo>
                  <a:lnTo>
                    <a:pt x="1760" y="3436"/>
                  </a:lnTo>
                  <a:lnTo>
                    <a:pt x="1737" y="3450"/>
                  </a:lnTo>
                  <a:lnTo>
                    <a:pt x="1710" y="3461"/>
                  </a:lnTo>
                  <a:lnTo>
                    <a:pt x="1684" y="3467"/>
                  </a:lnTo>
                  <a:lnTo>
                    <a:pt x="1656" y="3471"/>
                  </a:lnTo>
                  <a:lnTo>
                    <a:pt x="1627" y="3467"/>
                  </a:lnTo>
                  <a:lnTo>
                    <a:pt x="1600" y="3461"/>
                  </a:lnTo>
                  <a:lnTo>
                    <a:pt x="1575" y="3450"/>
                  </a:lnTo>
                  <a:lnTo>
                    <a:pt x="1551" y="3436"/>
                  </a:lnTo>
                  <a:lnTo>
                    <a:pt x="1530" y="3418"/>
                  </a:lnTo>
                  <a:lnTo>
                    <a:pt x="1227" y="3113"/>
                  </a:lnTo>
                  <a:lnTo>
                    <a:pt x="1217" y="3107"/>
                  </a:lnTo>
                  <a:lnTo>
                    <a:pt x="1206" y="3102"/>
                  </a:lnTo>
                  <a:lnTo>
                    <a:pt x="1194" y="3102"/>
                  </a:lnTo>
                  <a:lnTo>
                    <a:pt x="770" y="3170"/>
                  </a:lnTo>
                  <a:lnTo>
                    <a:pt x="742" y="3172"/>
                  </a:lnTo>
                  <a:lnTo>
                    <a:pt x="710" y="3170"/>
                  </a:lnTo>
                  <a:lnTo>
                    <a:pt x="680" y="3162"/>
                  </a:lnTo>
                  <a:lnTo>
                    <a:pt x="651" y="3148"/>
                  </a:lnTo>
                  <a:lnTo>
                    <a:pt x="626" y="3130"/>
                  </a:lnTo>
                  <a:lnTo>
                    <a:pt x="605" y="3108"/>
                  </a:lnTo>
                  <a:lnTo>
                    <a:pt x="587" y="3082"/>
                  </a:lnTo>
                  <a:lnTo>
                    <a:pt x="574" y="3054"/>
                  </a:lnTo>
                  <a:lnTo>
                    <a:pt x="566" y="3022"/>
                  </a:lnTo>
                  <a:lnTo>
                    <a:pt x="500" y="2597"/>
                  </a:lnTo>
                  <a:lnTo>
                    <a:pt x="497" y="2586"/>
                  </a:lnTo>
                  <a:lnTo>
                    <a:pt x="489" y="2576"/>
                  </a:lnTo>
                  <a:lnTo>
                    <a:pt x="480" y="2570"/>
                  </a:lnTo>
                  <a:lnTo>
                    <a:pt x="97" y="2375"/>
                  </a:lnTo>
                  <a:lnTo>
                    <a:pt x="73" y="2360"/>
                  </a:lnTo>
                  <a:lnTo>
                    <a:pt x="52" y="2342"/>
                  </a:lnTo>
                  <a:lnTo>
                    <a:pt x="34" y="2321"/>
                  </a:lnTo>
                  <a:lnTo>
                    <a:pt x="19" y="2298"/>
                  </a:lnTo>
                  <a:lnTo>
                    <a:pt x="8" y="2271"/>
                  </a:lnTo>
                  <a:lnTo>
                    <a:pt x="2" y="2244"/>
                  </a:lnTo>
                  <a:lnTo>
                    <a:pt x="0" y="2216"/>
                  </a:lnTo>
                  <a:lnTo>
                    <a:pt x="2" y="2188"/>
                  </a:lnTo>
                  <a:lnTo>
                    <a:pt x="8" y="2161"/>
                  </a:lnTo>
                  <a:lnTo>
                    <a:pt x="19" y="2134"/>
                  </a:lnTo>
                  <a:lnTo>
                    <a:pt x="214" y="1752"/>
                  </a:lnTo>
                  <a:lnTo>
                    <a:pt x="218" y="1741"/>
                  </a:lnTo>
                  <a:lnTo>
                    <a:pt x="218" y="1729"/>
                  </a:lnTo>
                  <a:lnTo>
                    <a:pt x="214" y="1718"/>
                  </a:lnTo>
                  <a:lnTo>
                    <a:pt x="19" y="1335"/>
                  </a:lnTo>
                  <a:lnTo>
                    <a:pt x="8" y="1309"/>
                  </a:lnTo>
                  <a:lnTo>
                    <a:pt x="2" y="1282"/>
                  </a:lnTo>
                  <a:lnTo>
                    <a:pt x="0" y="1254"/>
                  </a:lnTo>
                  <a:lnTo>
                    <a:pt x="2" y="1226"/>
                  </a:lnTo>
                  <a:lnTo>
                    <a:pt x="8" y="1199"/>
                  </a:lnTo>
                  <a:lnTo>
                    <a:pt x="19" y="1173"/>
                  </a:lnTo>
                  <a:lnTo>
                    <a:pt x="34" y="1148"/>
                  </a:lnTo>
                  <a:lnTo>
                    <a:pt x="52" y="1127"/>
                  </a:lnTo>
                  <a:lnTo>
                    <a:pt x="73" y="1109"/>
                  </a:lnTo>
                  <a:lnTo>
                    <a:pt x="97" y="1095"/>
                  </a:lnTo>
                  <a:lnTo>
                    <a:pt x="480" y="901"/>
                  </a:lnTo>
                  <a:lnTo>
                    <a:pt x="489" y="893"/>
                  </a:lnTo>
                  <a:lnTo>
                    <a:pt x="495" y="884"/>
                  </a:lnTo>
                  <a:lnTo>
                    <a:pt x="500" y="873"/>
                  </a:lnTo>
                  <a:lnTo>
                    <a:pt x="566" y="448"/>
                  </a:lnTo>
                  <a:lnTo>
                    <a:pt x="574" y="417"/>
                  </a:lnTo>
                  <a:lnTo>
                    <a:pt x="587" y="388"/>
                  </a:lnTo>
                  <a:lnTo>
                    <a:pt x="605" y="362"/>
                  </a:lnTo>
                  <a:lnTo>
                    <a:pt x="626" y="341"/>
                  </a:lnTo>
                  <a:lnTo>
                    <a:pt x="651" y="323"/>
                  </a:lnTo>
                  <a:lnTo>
                    <a:pt x="680" y="309"/>
                  </a:lnTo>
                  <a:lnTo>
                    <a:pt x="710" y="301"/>
                  </a:lnTo>
                  <a:lnTo>
                    <a:pt x="742" y="297"/>
                  </a:lnTo>
                  <a:lnTo>
                    <a:pt x="770" y="299"/>
                  </a:lnTo>
                  <a:lnTo>
                    <a:pt x="1194" y="367"/>
                  </a:lnTo>
                  <a:lnTo>
                    <a:pt x="1195" y="368"/>
                  </a:lnTo>
                  <a:lnTo>
                    <a:pt x="1197" y="368"/>
                  </a:lnTo>
                  <a:lnTo>
                    <a:pt x="1199" y="368"/>
                  </a:lnTo>
                  <a:lnTo>
                    <a:pt x="1210" y="367"/>
                  </a:lnTo>
                  <a:lnTo>
                    <a:pt x="1218" y="363"/>
                  </a:lnTo>
                  <a:lnTo>
                    <a:pt x="1227" y="356"/>
                  </a:lnTo>
                  <a:lnTo>
                    <a:pt x="1530" y="53"/>
                  </a:lnTo>
                  <a:lnTo>
                    <a:pt x="1552" y="34"/>
                  </a:lnTo>
                  <a:lnTo>
                    <a:pt x="1575" y="19"/>
                  </a:lnTo>
                  <a:lnTo>
                    <a:pt x="1601" y="8"/>
                  </a:lnTo>
                  <a:lnTo>
                    <a:pt x="1627" y="2"/>
                  </a:lnTo>
                  <a:lnTo>
                    <a:pt x="16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449"/>
            <p:cNvSpPr>
              <a:spLocks noEditPoints="1"/>
            </p:cNvSpPr>
            <p:nvPr/>
          </p:nvSpPr>
          <p:spPr bwMode="auto">
            <a:xfrm>
              <a:off x="4565651" y="5133975"/>
              <a:ext cx="261938" cy="254000"/>
            </a:xfrm>
            <a:custGeom>
              <a:avLst/>
              <a:gdLst>
                <a:gd name="T0" fmla="*/ 338 w 1654"/>
                <a:gd name="T1" fmla="*/ 1437 h 1601"/>
                <a:gd name="T2" fmla="*/ 835 w 1654"/>
                <a:gd name="T3" fmla="*/ 142 h 1601"/>
                <a:gd name="T4" fmla="*/ 815 w 1654"/>
                <a:gd name="T5" fmla="*/ 405 h 1601"/>
                <a:gd name="T6" fmla="*/ 784 w 1654"/>
                <a:gd name="T7" fmla="*/ 519 h 1601"/>
                <a:gd name="T8" fmla="*/ 724 w 1654"/>
                <a:gd name="T9" fmla="*/ 609 h 1601"/>
                <a:gd name="T10" fmla="*/ 650 w 1654"/>
                <a:gd name="T11" fmla="*/ 675 h 1601"/>
                <a:gd name="T12" fmla="*/ 575 w 1654"/>
                <a:gd name="T13" fmla="*/ 720 h 1601"/>
                <a:gd name="T14" fmla="*/ 514 w 1654"/>
                <a:gd name="T15" fmla="*/ 749 h 1601"/>
                <a:gd name="T16" fmla="*/ 478 w 1654"/>
                <a:gd name="T17" fmla="*/ 762 h 1601"/>
                <a:gd name="T18" fmla="*/ 489 w 1654"/>
                <a:gd name="T19" fmla="*/ 1399 h 1601"/>
                <a:gd name="T20" fmla="*/ 541 w 1654"/>
                <a:gd name="T21" fmla="*/ 1450 h 1601"/>
                <a:gd name="T22" fmla="*/ 1269 w 1654"/>
                <a:gd name="T23" fmla="*/ 1462 h 1601"/>
                <a:gd name="T24" fmla="*/ 1346 w 1654"/>
                <a:gd name="T25" fmla="*/ 1449 h 1601"/>
                <a:gd name="T26" fmla="*/ 1392 w 1654"/>
                <a:gd name="T27" fmla="*/ 1420 h 1601"/>
                <a:gd name="T28" fmla="*/ 1414 w 1654"/>
                <a:gd name="T29" fmla="*/ 1383 h 1601"/>
                <a:gd name="T30" fmla="*/ 1422 w 1654"/>
                <a:gd name="T31" fmla="*/ 1349 h 1601"/>
                <a:gd name="T32" fmla="*/ 1513 w 1654"/>
                <a:gd name="T33" fmla="*/ 763 h 1601"/>
                <a:gd name="T34" fmla="*/ 1486 w 1654"/>
                <a:gd name="T35" fmla="*/ 695 h 1601"/>
                <a:gd name="T36" fmla="*/ 1426 w 1654"/>
                <a:gd name="T37" fmla="*/ 658 h 1601"/>
                <a:gd name="T38" fmla="*/ 999 w 1654"/>
                <a:gd name="T39" fmla="*/ 653 h 1601"/>
                <a:gd name="T40" fmla="*/ 958 w 1654"/>
                <a:gd name="T41" fmla="*/ 620 h 1601"/>
                <a:gd name="T42" fmla="*/ 949 w 1654"/>
                <a:gd name="T43" fmla="*/ 298 h 1601"/>
                <a:gd name="T44" fmla="*/ 937 w 1654"/>
                <a:gd name="T45" fmla="*/ 213 h 1601"/>
                <a:gd name="T46" fmla="*/ 902 w 1654"/>
                <a:gd name="T47" fmla="*/ 162 h 1601"/>
                <a:gd name="T48" fmla="*/ 853 w 1654"/>
                <a:gd name="T49" fmla="*/ 144 h 1601"/>
                <a:gd name="T50" fmla="*/ 866 w 1654"/>
                <a:gd name="T51" fmla="*/ 2 h 1601"/>
                <a:gd name="T52" fmla="*/ 956 w 1654"/>
                <a:gd name="T53" fmla="*/ 30 h 1601"/>
                <a:gd name="T54" fmla="*/ 1036 w 1654"/>
                <a:gd name="T55" fmla="*/ 99 h 1601"/>
                <a:gd name="T56" fmla="*/ 1081 w 1654"/>
                <a:gd name="T57" fmla="*/ 207 h 1601"/>
                <a:gd name="T58" fmla="*/ 1090 w 1654"/>
                <a:gd name="T59" fmla="*/ 515 h 1601"/>
                <a:gd name="T60" fmla="*/ 1481 w 1654"/>
                <a:gd name="T61" fmla="*/ 528 h 1601"/>
                <a:gd name="T62" fmla="*/ 1580 w 1654"/>
                <a:gd name="T63" fmla="*/ 589 h 1601"/>
                <a:gd name="T64" fmla="*/ 1640 w 1654"/>
                <a:gd name="T65" fmla="*/ 687 h 1601"/>
                <a:gd name="T66" fmla="*/ 1654 w 1654"/>
                <a:gd name="T67" fmla="*/ 771 h 1601"/>
                <a:gd name="T68" fmla="*/ 1554 w 1654"/>
                <a:gd name="T69" fmla="*/ 1398 h 1601"/>
                <a:gd name="T70" fmla="*/ 1506 w 1654"/>
                <a:gd name="T71" fmla="*/ 1498 h 1601"/>
                <a:gd name="T72" fmla="*/ 1424 w 1654"/>
                <a:gd name="T73" fmla="*/ 1566 h 1601"/>
                <a:gd name="T74" fmla="*/ 1312 w 1654"/>
                <a:gd name="T75" fmla="*/ 1599 h 1601"/>
                <a:gd name="T76" fmla="*/ 553 w 1654"/>
                <a:gd name="T77" fmla="*/ 1598 h 1601"/>
                <a:gd name="T78" fmla="*/ 456 w 1654"/>
                <a:gd name="T79" fmla="*/ 1562 h 1601"/>
                <a:gd name="T80" fmla="*/ 387 w 1654"/>
                <a:gd name="T81" fmla="*/ 1567 h 1601"/>
                <a:gd name="T82" fmla="*/ 139 w 1654"/>
                <a:gd name="T83" fmla="*/ 1576 h 1601"/>
                <a:gd name="T84" fmla="*/ 62 w 1654"/>
                <a:gd name="T85" fmla="*/ 1553 h 1601"/>
                <a:gd name="T86" fmla="*/ 11 w 1654"/>
                <a:gd name="T87" fmla="*/ 1491 h 1601"/>
                <a:gd name="T88" fmla="*/ 0 w 1654"/>
                <a:gd name="T89" fmla="*/ 744 h 1601"/>
                <a:gd name="T90" fmla="*/ 24 w 1654"/>
                <a:gd name="T91" fmla="*/ 667 h 1601"/>
                <a:gd name="T92" fmla="*/ 85 w 1654"/>
                <a:gd name="T93" fmla="*/ 616 h 1601"/>
                <a:gd name="T94" fmla="*/ 339 w 1654"/>
                <a:gd name="T95" fmla="*/ 604 h 1601"/>
                <a:gd name="T96" fmla="*/ 404 w 1654"/>
                <a:gd name="T97" fmla="*/ 621 h 1601"/>
                <a:gd name="T98" fmla="*/ 436 w 1654"/>
                <a:gd name="T99" fmla="*/ 627 h 1601"/>
                <a:gd name="T100" fmla="*/ 462 w 1654"/>
                <a:gd name="T101" fmla="*/ 618 h 1601"/>
                <a:gd name="T102" fmla="*/ 516 w 1654"/>
                <a:gd name="T103" fmla="*/ 593 h 1601"/>
                <a:gd name="T104" fmla="*/ 583 w 1654"/>
                <a:gd name="T105" fmla="*/ 549 h 1601"/>
                <a:gd name="T106" fmla="*/ 642 w 1654"/>
                <a:gd name="T107" fmla="*/ 483 h 1601"/>
                <a:gd name="T108" fmla="*/ 675 w 1654"/>
                <a:gd name="T109" fmla="*/ 395 h 1601"/>
                <a:gd name="T110" fmla="*/ 679 w 1654"/>
                <a:gd name="T111" fmla="*/ 65 h 1601"/>
                <a:gd name="T112" fmla="*/ 710 w 1654"/>
                <a:gd name="T113" fmla="*/ 23 h 1601"/>
                <a:gd name="T114" fmla="*/ 747 w 1654"/>
                <a:gd name="T115" fmla="*/ 10 h 1601"/>
                <a:gd name="T116" fmla="*/ 809 w 1654"/>
                <a:gd name="T117" fmla="*/ 1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54" h="1601">
                  <a:moveTo>
                    <a:pt x="141" y="746"/>
                  </a:moveTo>
                  <a:lnTo>
                    <a:pt x="141" y="1437"/>
                  </a:lnTo>
                  <a:lnTo>
                    <a:pt x="338" y="1437"/>
                  </a:lnTo>
                  <a:lnTo>
                    <a:pt x="338" y="746"/>
                  </a:lnTo>
                  <a:lnTo>
                    <a:pt x="141" y="746"/>
                  </a:lnTo>
                  <a:close/>
                  <a:moveTo>
                    <a:pt x="835" y="142"/>
                  </a:moveTo>
                  <a:lnTo>
                    <a:pt x="818" y="142"/>
                  </a:lnTo>
                  <a:lnTo>
                    <a:pt x="818" y="361"/>
                  </a:lnTo>
                  <a:lnTo>
                    <a:pt x="815" y="405"/>
                  </a:lnTo>
                  <a:lnTo>
                    <a:pt x="809" y="445"/>
                  </a:lnTo>
                  <a:lnTo>
                    <a:pt x="797" y="484"/>
                  </a:lnTo>
                  <a:lnTo>
                    <a:pt x="784" y="519"/>
                  </a:lnTo>
                  <a:lnTo>
                    <a:pt x="766" y="552"/>
                  </a:lnTo>
                  <a:lnTo>
                    <a:pt x="746" y="581"/>
                  </a:lnTo>
                  <a:lnTo>
                    <a:pt x="724" y="609"/>
                  </a:lnTo>
                  <a:lnTo>
                    <a:pt x="701" y="633"/>
                  </a:lnTo>
                  <a:lnTo>
                    <a:pt x="675" y="655"/>
                  </a:lnTo>
                  <a:lnTo>
                    <a:pt x="650" y="675"/>
                  </a:lnTo>
                  <a:lnTo>
                    <a:pt x="625" y="692"/>
                  </a:lnTo>
                  <a:lnTo>
                    <a:pt x="600" y="708"/>
                  </a:lnTo>
                  <a:lnTo>
                    <a:pt x="575" y="720"/>
                  </a:lnTo>
                  <a:lnTo>
                    <a:pt x="553" y="732"/>
                  </a:lnTo>
                  <a:lnTo>
                    <a:pt x="532" y="742"/>
                  </a:lnTo>
                  <a:lnTo>
                    <a:pt x="514" y="749"/>
                  </a:lnTo>
                  <a:lnTo>
                    <a:pt x="499" y="755"/>
                  </a:lnTo>
                  <a:lnTo>
                    <a:pt x="486" y="760"/>
                  </a:lnTo>
                  <a:lnTo>
                    <a:pt x="478" y="762"/>
                  </a:lnTo>
                  <a:lnTo>
                    <a:pt x="478" y="1349"/>
                  </a:lnTo>
                  <a:lnTo>
                    <a:pt x="481" y="1375"/>
                  </a:lnTo>
                  <a:lnTo>
                    <a:pt x="489" y="1399"/>
                  </a:lnTo>
                  <a:lnTo>
                    <a:pt x="503" y="1420"/>
                  </a:lnTo>
                  <a:lnTo>
                    <a:pt x="520" y="1437"/>
                  </a:lnTo>
                  <a:lnTo>
                    <a:pt x="541" y="1450"/>
                  </a:lnTo>
                  <a:lnTo>
                    <a:pt x="564" y="1459"/>
                  </a:lnTo>
                  <a:lnTo>
                    <a:pt x="590" y="1462"/>
                  </a:lnTo>
                  <a:lnTo>
                    <a:pt x="1269" y="1462"/>
                  </a:lnTo>
                  <a:lnTo>
                    <a:pt x="1298" y="1460"/>
                  </a:lnTo>
                  <a:lnTo>
                    <a:pt x="1324" y="1456"/>
                  </a:lnTo>
                  <a:lnTo>
                    <a:pt x="1346" y="1449"/>
                  </a:lnTo>
                  <a:lnTo>
                    <a:pt x="1364" y="1441"/>
                  </a:lnTo>
                  <a:lnTo>
                    <a:pt x="1379" y="1430"/>
                  </a:lnTo>
                  <a:lnTo>
                    <a:pt x="1392" y="1420"/>
                  </a:lnTo>
                  <a:lnTo>
                    <a:pt x="1401" y="1407"/>
                  </a:lnTo>
                  <a:lnTo>
                    <a:pt x="1408" y="1394"/>
                  </a:lnTo>
                  <a:lnTo>
                    <a:pt x="1414" y="1383"/>
                  </a:lnTo>
                  <a:lnTo>
                    <a:pt x="1418" y="1370"/>
                  </a:lnTo>
                  <a:lnTo>
                    <a:pt x="1420" y="1360"/>
                  </a:lnTo>
                  <a:lnTo>
                    <a:pt x="1422" y="1349"/>
                  </a:lnTo>
                  <a:lnTo>
                    <a:pt x="1423" y="1341"/>
                  </a:lnTo>
                  <a:lnTo>
                    <a:pt x="1423" y="1338"/>
                  </a:lnTo>
                  <a:lnTo>
                    <a:pt x="1513" y="763"/>
                  </a:lnTo>
                  <a:lnTo>
                    <a:pt x="1508" y="738"/>
                  </a:lnTo>
                  <a:lnTo>
                    <a:pt x="1500" y="715"/>
                  </a:lnTo>
                  <a:lnTo>
                    <a:pt x="1486" y="695"/>
                  </a:lnTo>
                  <a:lnTo>
                    <a:pt x="1470" y="678"/>
                  </a:lnTo>
                  <a:lnTo>
                    <a:pt x="1450" y="667"/>
                  </a:lnTo>
                  <a:lnTo>
                    <a:pt x="1426" y="658"/>
                  </a:lnTo>
                  <a:lnTo>
                    <a:pt x="1401" y="655"/>
                  </a:lnTo>
                  <a:lnTo>
                    <a:pt x="1018" y="655"/>
                  </a:lnTo>
                  <a:lnTo>
                    <a:pt x="999" y="653"/>
                  </a:lnTo>
                  <a:lnTo>
                    <a:pt x="982" y="646"/>
                  </a:lnTo>
                  <a:lnTo>
                    <a:pt x="969" y="635"/>
                  </a:lnTo>
                  <a:lnTo>
                    <a:pt x="958" y="620"/>
                  </a:lnTo>
                  <a:lnTo>
                    <a:pt x="951" y="603"/>
                  </a:lnTo>
                  <a:lnTo>
                    <a:pt x="949" y="586"/>
                  </a:lnTo>
                  <a:lnTo>
                    <a:pt x="949" y="298"/>
                  </a:lnTo>
                  <a:lnTo>
                    <a:pt x="947" y="266"/>
                  </a:lnTo>
                  <a:lnTo>
                    <a:pt x="944" y="238"/>
                  </a:lnTo>
                  <a:lnTo>
                    <a:pt x="937" y="213"/>
                  </a:lnTo>
                  <a:lnTo>
                    <a:pt x="929" y="192"/>
                  </a:lnTo>
                  <a:lnTo>
                    <a:pt x="917" y="175"/>
                  </a:lnTo>
                  <a:lnTo>
                    <a:pt x="902" y="162"/>
                  </a:lnTo>
                  <a:lnTo>
                    <a:pt x="888" y="153"/>
                  </a:lnTo>
                  <a:lnTo>
                    <a:pt x="871" y="147"/>
                  </a:lnTo>
                  <a:lnTo>
                    <a:pt x="853" y="144"/>
                  </a:lnTo>
                  <a:lnTo>
                    <a:pt x="835" y="142"/>
                  </a:lnTo>
                  <a:close/>
                  <a:moveTo>
                    <a:pt x="836" y="0"/>
                  </a:moveTo>
                  <a:lnTo>
                    <a:pt x="866" y="2"/>
                  </a:lnTo>
                  <a:lnTo>
                    <a:pt x="895" y="8"/>
                  </a:lnTo>
                  <a:lnTo>
                    <a:pt x="926" y="16"/>
                  </a:lnTo>
                  <a:lnTo>
                    <a:pt x="956" y="30"/>
                  </a:lnTo>
                  <a:lnTo>
                    <a:pt x="986" y="48"/>
                  </a:lnTo>
                  <a:lnTo>
                    <a:pt x="1013" y="72"/>
                  </a:lnTo>
                  <a:lnTo>
                    <a:pt x="1036" y="99"/>
                  </a:lnTo>
                  <a:lnTo>
                    <a:pt x="1055" y="131"/>
                  </a:lnTo>
                  <a:lnTo>
                    <a:pt x="1070" y="167"/>
                  </a:lnTo>
                  <a:lnTo>
                    <a:pt x="1081" y="207"/>
                  </a:lnTo>
                  <a:lnTo>
                    <a:pt x="1088" y="250"/>
                  </a:lnTo>
                  <a:lnTo>
                    <a:pt x="1090" y="298"/>
                  </a:lnTo>
                  <a:lnTo>
                    <a:pt x="1090" y="515"/>
                  </a:lnTo>
                  <a:lnTo>
                    <a:pt x="1402" y="515"/>
                  </a:lnTo>
                  <a:lnTo>
                    <a:pt x="1442" y="518"/>
                  </a:lnTo>
                  <a:lnTo>
                    <a:pt x="1481" y="528"/>
                  </a:lnTo>
                  <a:lnTo>
                    <a:pt x="1517" y="543"/>
                  </a:lnTo>
                  <a:lnTo>
                    <a:pt x="1551" y="563"/>
                  </a:lnTo>
                  <a:lnTo>
                    <a:pt x="1580" y="589"/>
                  </a:lnTo>
                  <a:lnTo>
                    <a:pt x="1605" y="618"/>
                  </a:lnTo>
                  <a:lnTo>
                    <a:pt x="1625" y="651"/>
                  </a:lnTo>
                  <a:lnTo>
                    <a:pt x="1640" y="687"/>
                  </a:lnTo>
                  <a:lnTo>
                    <a:pt x="1650" y="726"/>
                  </a:lnTo>
                  <a:lnTo>
                    <a:pt x="1654" y="766"/>
                  </a:lnTo>
                  <a:lnTo>
                    <a:pt x="1654" y="771"/>
                  </a:lnTo>
                  <a:lnTo>
                    <a:pt x="1653" y="776"/>
                  </a:lnTo>
                  <a:lnTo>
                    <a:pt x="1561" y="1357"/>
                  </a:lnTo>
                  <a:lnTo>
                    <a:pt x="1554" y="1398"/>
                  </a:lnTo>
                  <a:lnTo>
                    <a:pt x="1542" y="1434"/>
                  </a:lnTo>
                  <a:lnTo>
                    <a:pt x="1526" y="1468"/>
                  </a:lnTo>
                  <a:lnTo>
                    <a:pt x="1506" y="1498"/>
                  </a:lnTo>
                  <a:lnTo>
                    <a:pt x="1482" y="1524"/>
                  </a:lnTo>
                  <a:lnTo>
                    <a:pt x="1455" y="1547"/>
                  </a:lnTo>
                  <a:lnTo>
                    <a:pt x="1424" y="1566"/>
                  </a:lnTo>
                  <a:lnTo>
                    <a:pt x="1390" y="1581"/>
                  </a:lnTo>
                  <a:lnTo>
                    <a:pt x="1352" y="1592"/>
                  </a:lnTo>
                  <a:lnTo>
                    <a:pt x="1312" y="1599"/>
                  </a:lnTo>
                  <a:lnTo>
                    <a:pt x="1268" y="1601"/>
                  </a:lnTo>
                  <a:lnTo>
                    <a:pt x="589" y="1601"/>
                  </a:lnTo>
                  <a:lnTo>
                    <a:pt x="553" y="1598"/>
                  </a:lnTo>
                  <a:lnTo>
                    <a:pt x="520" y="1590"/>
                  </a:lnTo>
                  <a:lnTo>
                    <a:pt x="487" y="1579"/>
                  </a:lnTo>
                  <a:lnTo>
                    <a:pt x="456" y="1562"/>
                  </a:lnTo>
                  <a:lnTo>
                    <a:pt x="429" y="1542"/>
                  </a:lnTo>
                  <a:lnTo>
                    <a:pt x="409" y="1557"/>
                  </a:lnTo>
                  <a:lnTo>
                    <a:pt x="387" y="1567"/>
                  </a:lnTo>
                  <a:lnTo>
                    <a:pt x="364" y="1574"/>
                  </a:lnTo>
                  <a:lnTo>
                    <a:pt x="339" y="1576"/>
                  </a:lnTo>
                  <a:lnTo>
                    <a:pt x="139" y="1576"/>
                  </a:lnTo>
                  <a:lnTo>
                    <a:pt x="110" y="1573"/>
                  </a:lnTo>
                  <a:lnTo>
                    <a:pt x="85" y="1565"/>
                  </a:lnTo>
                  <a:lnTo>
                    <a:pt x="62" y="1553"/>
                  </a:lnTo>
                  <a:lnTo>
                    <a:pt x="41" y="1536"/>
                  </a:lnTo>
                  <a:lnTo>
                    <a:pt x="24" y="1515"/>
                  </a:lnTo>
                  <a:lnTo>
                    <a:pt x="11" y="1491"/>
                  </a:lnTo>
                  <a:lnTo>
                    <a:pt x="3" y="1465"/>
                  </a:lnTo>
                  <a:lnTo>
                    <a:pt x="0" y="1438"/>
                  </a:lnTo>
                  <a:lnTo>
                    <a:pt x="0" y="744"/>
                  </a:lnTo>
                  <a:lnTo>
                    <a:pt x="3" y="715"/>
                  </a:lnTo>
                  <a:lnTo>
                    <a:pt x="11" y="690"/>
                  </a:lnTo>
                  <a:lnTo>
                    <a:pt x="24" y="667"/>
                  </a:lnTo>
                  <a:lnTo>
                    <a:pt x="41" y="646"/>
                  </a:lnTo>
                  <a:lnTo>
                    <a:pt x="61" y="629"/>
                  </a:lnTo>
                  <a:lnTo>
                    <a:pt x="85" y="616"/>
                  </a:lnTo>
                  <a:lnTo>
                    <a:pt x="110" y="608"/>
                  </a:lnTo>
                  <a:lnTo>
                    <a:pt x="139" y="604"/>
                  </a:lnTo>
                  <a:lnTo>
                    <a:pt x="339" y="604"/>
                  </a:lnTo>
                  <a:lnTo>
                    <a:pt x="362" y="607"/>
                  </a:lnTo>
                  <a:lnTo>
                    <a:pt x="384" y="613"/>
                  </a:lnTo>
                  <a:lnTo>
                    <a:pt x="404" y="621"/>
                  </a:lnTo>
                  <a:lnTo>
                    <a:pt x="422" y="633"/>
                  </a:lnTo>
                  <a:lnTo>
                    <a:pt x="429" y="630"/>
                  </a:lnTo>
                  <a:lnTo>
                    <a:pt x="436" y="627"/>
                  </a:lnTo>
                  <a:lnTo>
                    <a:pt x="441" y="626"/>
                  </a:lnTo>
                  <a:lnTo>
                    <a:pt x="449" y="622"/>
                  </a:lnTo>
                  <a:lnTo>
                    <a:pt x="462" y="618"/>
                  </a:lnTo>
                  <a:lnTo>
                    <a:pt x="478" y="612"/>
                  </a:lnTo>
                  <a:lnTo>
                    <a:pt x="496" y="603"/>
                  </a:lnTo>
                  <a:lnTo>
                    <a:pt x="516" y="593"/>
                  </a:lnTo>
                  <a:lnTo>
                    <a:pt x="539" y="580"/>
                  </a:lnTo>
                  <a:lnTo>
                    <a:pt x="561" y="565"/>
                  </a:lnTo>
                  <a:lnTo>
                    <a:pt x="583" y="549"/>
                  </a:lnTo>
                  <a:lnTo>
                    <a:pt x="604" y="530"/>
                  </a:lnTo>
                  <a:lnTo>
                    <a:pt x="624" y="507"/>
                  </a:lnTo>
                  <a:lnTo>
                    <a:pt x="642" y="483"/>
                  </a:lnTo>
                  <a:lnTo>
                    <a:pt x="656" y="457"/>
                  </a:lnTo>
                  <a:lnTo>
                    <a:pt x="668" y="427"/>
                  </a:lnTo>
                  <a:lnTo>
                    <a:pt x="675" y="395"/>
                  </a:lnTo>
                  <a:lnTo>
                    <a:pt x="677" y="360"/>
                  </a:lnTo>
                  <a:lnTo>
                    <a:pt x="677" y="82"/>
                  </a:lnTo>
                  <a:lnTo>
                    <a:pt x="679" y="65"/>
                  </a:lnTo>
                  <a:lnTo>
                    <a:pt x="687" y="48"/>
                  </a:lnTo>
                  <a:lnTo>
                    <a:pt x="696" y="34"/>
                  </a:lnTo>
                  <a:lnTo>
                    <a:pt x="710" y="23"/>
                  </a:lnTo>
                  <a:lnTo>
                    <a:pt x="727" y="15"/>
                  </a:lnTo>
                  <a:lnTo>
                    <a:pt x="734" y="13"/>
                  </a:lnTo>
                  <a:lnTo>
                    <a:pt x="747" y="10"/>
                  </a:lnTo>
                  <a:lnTo>
                    <a:pt x="764" y="7"/>
                  </a:lnTo>
                  <a:lnTo>
                    <a:pt x="785" y="3"/>
                  </a:lnTo>
                  <a:lnTo>
                    <a:pt x="809" y="1"/>
                  </a:lnTo>
                  <a:lnTo>
                    <a:pt x="8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0" name="Group 1060"/>
          <p:cNvGrpSpPr/>
          <p:nvPr/>
        </p:nvGrpSpPr>
        <p:grpSpPr>
          <a:xfrm>
            <a:off x="6519942" y="3910576"/>
            <a:ext cx="555625" cy="519113"/>
            <a:chOff x="3521075" y="5022850"/>
            <a:chExt cx="555625" cy="519113"/>
          </a:xfrm>
          <a:solidFill>
            <a:srgbClr val="000000"/>
          </a:solidFill>
        </p:grpSpPr>
        <p:sp>
          <p:nvSpPr>
            <p:cNvPr id="881" name="Freeform 454"/>
            <p:cNvSpPr>
              <a:spLocks noEditPoints="1"/>
            </p:cNvSpPr>
            <p:nvPr/>
          </p:nvSpPr>
          <p:spPr bwMode="auto">
            <a:xfrm>
              <a:off x="3521075" y="5022850"/>
              <a:ext cx="498475" cy="481013"/>
            </a:xfrm>
            <a:custGeom>
              <a:avLst/>
              <a:gdLst>
                <a:gd name="T0" fmla="*/ 151 w 3145"/>
                <a:gd name="T1" fmla="*/ 1322 h 3028"/>
                <a:gd name="T2" fmla="*/ 143 w 3145"/>
                <a:gd name="T3" fmla="*/ 2772 h 3028"/>
                <a:gd name="T4" fmla="*/ 189 w 3145"/>
                <a:gd name="T5" fmla="*/ 2805 h 3028"/>
                <a:gd name="T6" fmla="*/ 660 w 3145"/>
                <a:gd name="T7" fmla="*/ 2786 h 3028"/>
                <a:gd name="T8" fmla="*/ 667 w 3145"/>
                <a:gd name="T9" fmla="*/ 1335 h 3028"/>
                <a:gd name="T10" fmla="*/ 623 w 3145"/>
                <a:gd name="T11" fmla="*/ 1302 h 3028"/>
                <a:gd name="T12" fmla="*/ 1662 w 3145"/>
                <a:gd name="T13" fmla="*/ 6 h 3028"/>
                <a:gd name="T14" fmla="*/ 1812 w 3145"/>
                <a:gd name="T15" fmla="*/ 57 h 3028"/>
                <a:gd name="T16" fmla="*/ 1937 w 3145"/>
                <a:gd name="T17" fmla="*/ 174 h 3028"/>
                <a:gd name="T18" fmla="*/ 2008 w 3145"/>
                <a:gd name="T19" fmla="*/ 348 h 3028"/>
                <a:gd name="T20" fmla="*/ 2024 w 3145"/>
                <a:gd name="T21" fmla="*/ 1013 h 3028"/>
                <a:gd name="T22" fmla="*/ 2870 w 3145"/>
                <a:gd name="T23" fmla="*/ 1043 h 3028"/>
                <a:gd name="T24" fmla="*/ 3036 w 3145"/>
                <a:gd name="T25" fmla="*/ 1158 h 3028"/>
                <a:gd name="T26" fmla="*/ 3132 w 3145"/>
                <a:gd name="T27" fmla="*/ 1338 h 3028"/>
                <a:gd name="T28" fmla="*/ 3145 w 3145"/>
                <a:gd name="T29" fmla="*/ 1463 h 3028"/>
                <a:gd name="T30" fmla="*/ 3116 w 3145"/>
                <a:gd name="T31" fmla="*/ 1576 h 3028"/>
                <a:gd name="T32" fmla="*/ 3058 w 3145"/>
                <a:gd name="T33" fmla="*/ 1599 h 3028"/>
                <a:gd name="T34" fmla="*/ 3006 w 3145"/>
                <a:gd name="T35" fmla="*/ 1570 h 3028"/>
                <a:gd name="T36" fmla="*/ 3004 w 3145"/>
                <a:gd name="T37" fmla="*/ 1453 h 3028"/>
                <a:gd name="T38" fmla="*/ 2977 w 3145"/>
                <a:gd name="T39" fmla="*/ 1322 h 3028"/>
                <a:gd name="T40" fmla="*/ 2872 w 3145"/>
                <a:gd name="T41" fmla="*/ 1202 h 3028"/>
                <a:gd name="T42" fmla="*/ 2714 w 3145"/>
                <a:gd name="T43" fmla="*/ 1155 h 3028"/>
                <a:gd name="T44" fmla="*/ 1904 w 3145"/>
                <a:gd name="T45" fmla="*/ 1134 h 3028"/>
                <a:gd name="T46" fmla="*/ 1884 w 3145"/>
                <a:gd name="T47" fmla="*/ 517 h 3028"/>
                <a:gd name="T48" fmla="*/ 1853 w 3145"/>
                <a:gd name="T49" fmla="*/ 318 h 3028"/>
                <a:gd name="T50" fmla="*/ 1764 w 3145"/>
                <a:gd name="T51" fmla="*/ 193 h 3028"/>
                <a:gd name="T52" fmla="*/ 1635 w 3145"/>
                <a:gd name="T53" fmla="*/ 144 h 3028"/>
                <a:gd name="T54" fmla="*/ 1511 w 3145"/>
                <a:gd name="T55" fmla="*/ 145 h 3028"/>
                <a:gd name="T56" fmla="*/ 1477 w 3145"/>
                <a:gd name="T57" fmla="*/ 754 h 3028"/>
                <a:gd name="T58" fmla="*/ 1404 w 3145"/>
                <a:gd name="T59" fmla="*/ 948 h 3028"/>
                <a:gd name="T60" fmla="*/ 1283 w 3145"/>
                <a:gd name="T61" fmla="*/ 1104 h 3028"/>
                <a:gd name="T62" fmla="*/ 1135 w 3145"/>
                <a:gd name="T63" fmla="*/ 1226 h 3028"/>
                <a:gd name="T64" fmla="*/ 986 w 3145"/>
                <a:gd name="T65" fmla="*/ 1315 h 3028"/>
                <a:gd name="T66" fmla="*/ 858 w 3145"/>
                <a:gd name="T67" fmla="*/ 1373 h 3028"/>
                <a:gd name="T68" fmla="*/ 814 w 3145"/>
                <a:gd name="T69" fmla="*/ 2640 h 3028"/>
                <a:gd name="T70" fmla="*/ 882 w 3145"/>
                <a:gd name="T71" fmla="*/ 2788 h 3028"/>
                <a:gd name="T72" fmla="*/ 1017 w 3145"/>
                <a:gd name="T73" fmla="*/ 2875 h 3028"/>
                <a:gd name="T74" fmla="*/ 1982 w 3145"/>
                <a:gd name="T75" fmla="*/ 2889 h 3028"/>
                <a:gd name="T76" fmla="*/ 2032 w 3145"/>
                <a:gd name="T77" fmla="*/ 2939 h 3028"/>
                <a:gd name="T78" fmla="*/ 2014 w 3145"/>
                <a:gd name="T79" fmla="*/ 3007 h 3028"/>
                <a:gd name="T80" fmla="*/ 1101 w 3145"/>
                <a:gd name="T81" fmla="*/ 3028 h 3028"/>
                <a:gd name="T82" fmla="*/ 916 w 3145"/>
                <a:gd name="T83" fmla="*/ 2986 h 3028"/>
                <a:gd name="T84" fmla="*/ 770 w 3145"/>
                <a:gd name="T85" fmla="*/ 2874 h 3028"/>
                <a:gd name="T86" fmla="*/ 680 w 3145"/>
                <a:gd name="T87" fmla="*/ 2936 h 3028"/>
                <a:gd name="T88" fmla="*/ 155 w 3145"/>
                <a:gd name="T89" fmla="*/ 2942 h 3028"/>
                <a:gd name="T90" fmla="*/ 44 w 3145"/>
                <a:gd name="T91" fmla="*/ 2879 h 3028"/>
                <a:gd name="T92" fmla="*/ 0 w 3145"/>
                <a:gd name="T93" fmla="*/ 2757 h 3028"/>
                <a:gd name="T94" fmla="*/ 25 w 3145"/>
                <a:gd name="T95" fmla="*/ 1255 h 3028"/>
                <a:gd name="T96" fmla="*/ 123 w 3145"/>
                <a:gd name="T97" fmla="*/ 1174 h 3028"/>
                <a:gd name="T98" fmla="*/ 656 w 3145"/>
                <a:gd name="T99" fmla="*/ 1165 h 3028"/>
                <a:gd name="T100" fmla="*/ 764 w 3145"/>
                <a:gd name="T101" fmla="*/ 1226 h 3028"/>
                <a:gd name="T102" fmla="*/ 864 w 3145"/>
                <a:gd name="T103" fmla="*/ 1217 h 3028"/>
                <a:gd name="T104" fmla="*/ 998 w 3145"/>
                <a:gd name="T105" fmla="*/ 1146 h 3028"/>
                <a:gd name="T106" fmla="*/ 1140 w 3145"/>
                <a:gd name="T107" fmla="*/ 1043 h 3028"/>
                <a:gd name="T108" fmla="*/ 1261 w 3145"/>
                <a:gd name="T109" fmla="*/ 907 h 3028"/>
                <a:gd name="T110" fmla="*/ 1336 w 3145"/>
                <a:gd name="T111" fmla="*/ 739 h 3028"/>
                <a:gd name="T112" fmla="*/ 1348 w 3145"/>
                <a:gd name="T113" fmla="*/ 74 h 3028"/>
                <a:gd name="T114" fmla="*/ 1395 w 3145"/>
                <a:gd name="T115" fmla="*/ 26 h 3028"/>
                <a:gd name="T116" fmla="*/ 1444 w 3145"/>
                <a:gd name="T117" fmla="*/ 14 h 3028"/>
                <a:gd name="T118" fmla="*/ 1555 w 3145"/>
                <a:gd name="T119" fmla="*/ 0 h 3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45" h="3028">
                  <a:moveTo>
                    <a:pt x="189" y="1302"/>
                  </a:moveTo>
                  <a:lnTo>
                    <a:pt x="174" y="1304"/>
                  </a:lnTo>
                  <a:lnTo>
                    <a:pt x="160" y="1312"/>
                  </a:lnTo>
                  <a:lnTo>
                    <a:pt x="151" y="1322"/>
                  </a:lnTo>
                  <a:lnTo>
                    <a:pt x="143" y="1335"/>
                  </a:lnTo>
                  <a:lnTo>
                    <a:pt x="141" y="1350"/>
                  </a:lnTo>
                  <a:lnTo>
                    <a:pt x="141" y="2757"/>
                  </a:lnTo>
                  <a:lnTo>
                    <a:pt x="143" y="2772"/>
                  </a:lnTo>
                  <a:lnTo>
                    <a:pt x="151" y="2786"/>
                  </a:lnTo>
                  <a:lnTo>
                    <a:pt x="160" y="2795"/>
                  </a:lnTo>
                  <a:lnTo>
                    <a:pt x="174" y="2803"/>
                  </a:lnTo>
                  <a:lnTo>
                    <a:pt x="189" y="2805"/>
                  </a:lnTo>
                  <a:lnTo>
                    <a:pt x="622" y="2805"/>
                  </a:lnTo>
                  <a:lnTo>
                    <a:pt x="636" y="2803"/>
                  </a:lnTo>
                  <a:lnTo>
                    <a:pt x="650" y="2795"/>
                  </a:lnTo>
                  <a:lnTo>
                    <a:pt x="660" y="2786"/>
                  </a:lnTo>
                  <a:lnTo>
                    <a:pt x="667" y="2772"/>
                  </a:lnTo>
                  <a:lnTo>
                    <a:pt x="669" y="2757"/>
                  </a:lnTo>
                  <a:lnTo>
                    <a:pt x="669" y="1350"/>
                  </a:lnTo>
                  <a:lnTo>
                    <a:pt x="667" y="1335"/>
                  </a:lnTo>
                  <a:lnTo>
                    <a:pt x="660" y="1322"/>
                  </a:lnTo>
                  <a:lnTo>
                    <a:pt x="650" y="1312"/>
                  </a:lnTo>
                  <a:lnTo>
                    <a:pt x="638" y="1304"/>
                  </a:lnTo>
                  <a:lnTo>
                    <a:pt x="623" y="1302"/>
                  </a:lnTo>
                  <a:lnTo>
                    <a:pt x="189" y="1302"/>
                  </a:lnTo>
                  <a:close/>
                  <a:moveTo>
                    <a:pt x="1589" y="0"/>
                  </a:moveTo>
                  <a:lnTo>
                    <a:pt x="1625" y="2"/>
                  </a:lnTo>
                  <a:lnTo>
                    <a:pt x="1662" y="6"/>
                  </a:lnTo>
                  <a:lnTo>
                    <a:pt x="1700" y="14"/>
                  </a:lnTo>
                  <a:lnTo>
                    <a:pt x="1738" y="24"/>
                  </a:lnTo>
                  <a:lnTo>
                    <a:pt x="1775" y="38"/>
                  </a:lnTo>
                  <a:lnTo>
                    <a:pt x="1812" y="57"/>
                  </a:lnTo>
                  <a:lnTo>
                    <a:pt x="1847" y="81"/>
                  </a:lnTo>
                  <a:lnTo>
                    <a:pt x="1881" y="108"/>
                  </a:lnTo>
                  <a:lnTo>
                    <a:pt x="1911" y="139"/>
                  </a:lnTo>
                  <a:lnTo>
                    <a:pt x="1937" y="174"/>
                  </a:lnTo>
                  <a:lnTo>
                    <a:pt x="1961" y="212"/>
                  </a:lnTo>
                  <a:lnTo>
                    <a:pt x="1980" y="254"/>
                  </a:lnTo>
                  <a:lnTo>
                    <a:pt x="1996" y="300"/>
                  </a:lnTo>
                  <a:lnTo>
                    <a:pt x="2008" y="348"/>
                  </a:lnTo>
                  <a:lnTo>
                    <a:pt x="2018" y="401"/>
                  </a:lnTo>
                  <a:lnTo>
                    <a:pt x="2023" y="457"/>
                  </a:lnTo>
                  <a:lnTo>
                    <a:pt x="2024" y="517"/>
                  </a:lnTo>
                  <a:lnTo>
                    <a:pt x="2024" y="1013"/>
                  </a:lnTo>
                  <a:lnTo>
                    <a:pt x="2714" y="1013"/>
                  </a:lnTo>
                  <a:lnTo>
                    <a:pt x="2768" y="1018"/>
                  </a:lnTo>
                  <a:lnTo>
                    <a:pt x="2820" y="1027"/>
                  </a:lnTo>
                  <a:lnTo>
                    <a:pt x="2870" y="1043"/>
                  </a:lnTo>
                  <a:lnTo>
                    <a:pt x="2916" y="1064"/>
                  </a:lnTo>
                  <a:lnTo>
                    <a:pt x="2960" y="1091"/>
                  </a:lnTo>
                  <a:lnTo>
                    <a:pt x="3000" y="1122"/>
                  </a:lnTo>
                  <a:lnTo>
                    <a:pt x="3036" y="1158"/>
                  </a:lnTo>
                  <a:lnTo>
                    <a:pt x="3067" y="1199"/>
                  </a:lnTo>
                  <a:lnTo>
                    <a:pt x="3095" y="1242"/>
                  </a:lnTo>
                  <a:lnTo>
                    <a:pt x="3116" y="1289"/>
                  </a:lnTo>
                  <a:lnTo>
                    <a:pt x="3132" y="1338"/>
                  </a:lnTo>
                  <a:lnTo>
                    <a:pt x="3141" y="1390"/>
                  </a:lnTo>
                  <a:lnTo>
                    <a:pt x="3145" y="1444"/>
                  </a:lnTo>
                  <a:lnTo>
                    <a:pt x="3145" y="1458"/>
                  </a:lnTo>
                  <a:lnTo>
                    <a:pt x="3145" y="1463"/>
                  </a:lnTo>
                  <a:lnTo>
                    <a:pt x="3145" y="1470"/>
                  </a:lnTo>
                  <a:lnTo>
                    <a:pt x="3133" y="1541"/>
                  </a:lnTo>
                  <a:lnTo>
                    <a:pt x="3126" y="1560"/>
                  </a:lnTo>
                  <a:lnTo>
                    <a:pt x="3116" y="1576"/>
                  </a:lnTo>
                  <a:lnTo>
                    <a:pt x="3101" y="1588"/>
                  </a:lnTo>
                  <a:lnTo>
                    <a:pt x="3083" y="1596"/>
                  </a:lnTo>
                  <a:lnTo>
                    <a:pt x="3063" y="1599"/>
                  </a:lnTo>
                  <a:lnTo>
                    <a:pt x="3058" y="1599"/>
                  </a:lnTo>
                  <a:lnTo>
                    <a:pt x="3052" y="1598"/>
                  </a:lnTo>
                  <a:lnTo>
                    <a:pt x="3033" y="1594"/>
                  </a:lnTo>
                  <a:lnTo>
                    <a:pt x="3018" y="1584"/>
                  </a:lnTo>
                  <a:lnTo>
                    <a:pt x="3006" y="1570"/>
                  </a:lnTo>
                  <a:lnTo>
                    <a:pt x="2997" y="1554"/>
                  </a:lnTo>
                  <a:lnTo>
                    <a:pt x="2993" y="1537"/>
                  </a:lnTo>
                  <a:lnTo>
                    <a:pt x="2994" y="1518"/>
                  </a:lnTo>
                  <a:lnTo>
                    <a:pt x="3004" y="1453"/>
                  </a:lnTo>
                  <a:lnTo>
                    <a:pt x="3004" y="1445"/>
                  </a:lnTo>
                  <a:lnTo>
                    <a:pt x="3001" y="1402"/>
                  </a:lnTo>
                  <a:lnTo>
                    <a:pt x="2992" y="1362"/>
                  </a:lnTo>
                  <a:lnTo>
                    <a:pt x="2977" y="1322"/>
                  </a:lnTo>
                  <a:lnTo>
                    <a:pt x="2957" y="1286"/>
                  </a:lnTo>
                  <a:lnTo>
                    <a:pt x="2932" y="1255"/>
                  </a:lnTo>
                  <a:lnTo>
                    <a:pt x="2904" y="1226"/>
                  </a:lnTo>
                  <a:lnTo>
                    <a:pt x="2872" y="1202"/>
                  </a:lnTo>
                  <a:lnTo>
                    <a:pt x="2836" y="1182"/>
                  </a:lnTo>
                  <a:lnTo>
                    <a:pt x="2798" y="1167"/>
                  </a:lnTo>
                  <a:lnTo>
                    <a:pt x="2756" y="1158"/>
                  </a:lnTo>
                  <a:lnTo>
                    <a:pt x="2714" y="1155"/>
                  </a:lnTo>
                  <a:lnTo>
                    <a:pt x="1954" y="1155"/>
                  </a:lnTo>
                  <a:lnTo>
                    <a:pt x="1935" y="1152"/>
                  </a:lnTo>
                  <a:lnTo>
                    <a:pt x="1918" y="1146"/>
                  </a:lnTo>
                  <a:lnTo>
                    <a:pt x="1904" y="1134"/>
                  </a:lnTo>
                  <a:lnTo>
                    <a:pt x="1894" y="1120"/>
                  </a:lnTo>
                  <a:lnTo>
                    <a:pt x="1886" y="1103"/>
                  </a:lnTo>
                  <a:lnTo>
                    <a:pt x="1884" y="1084"/>
                  </a:lnTo>
                  <a:lnTo>
                    <a:pt x="1884" y="517"/>
                  </a:lnTo>
                  <a:lnTo>
                    <a:pt x="1882" y="460"/>
                  </a:lnTo>
                  <a:lnTo>
                    <a:pt x="1877" y="408"/>
                  </a:lnTo>
                  <a:lnTo>
                    <a:pt x="1867" y="360"/>
                  </a:lnTo>
                  <a:lnTo>
                    <a:pt x="1853" y="318"/>
                  </a:lnTo>
                  <a:lnTo>
                    <a:pt x="1836" y="280"/>
                  </a:lnTo>
                  <a:lnTo>
                    <a:pt x="1816" y="246"/>
                  </a:lnTo>
                  <a:lnTo>
                    <a:pt x="1792" y="217"/>
                  </a:lnTo>
                  <a:lnTo>
                    <a:pt x="1764" y="193"/>
                  </a:lnTo>
                  <a:lnTo>
                    <a:pt x="1733" y="174"/>
                  </a:lnTo>
                  <a:lnTo>
                    <a:pt x="1702" y="160"/>
                  </a:lnTo>
                  <a:lnTo>
                    <a:pt x="1668" y="150"/>
                  </a:lnTo>
                  <a:lnTo>
                    <a:pt x="1635" y="144"/>
                  </a:lnTo>
                  <a:lnTo>
                    <a:pt x="1601" y="141"/>
                  </a:lnTo>
                  <a:lnTo>
                    <a:pt x="1569" y="141"/>
                  </a:lnTo>
                  <a:lnTo>
                    <a:pt x="1538" y="142"/>
                  </a:lnTo>
                  <a:lnTo>
                    <a:pt x="1511" y="145"/>
                  </a:lnTo>
                  <a:lnTo>
                    <a:pt x="1486" y="148"/>
                  </a:lnTo>
                  <a:lnTo>
                    <a:pt x="1486" y="642"/>
                  </a:lnTo>
                  <a:lnTo>
                    <a:pt x="1484" y="699"/>
                  </a:lnTo>
                  <a:lnTo>
                    <a:pt x="1477" y="754"/>
                  </a:lnTo>
                  <a:lnTo>
                    <a:pt x="1464" y="806"/>
                  </a:lnTo>
                  <a:lnTo>
                    <a:pt x="1448" y="856"/>
                  </a:lnTo>
                  <a:lnTo>
                    <a:pt x="1428" y="903"/>
                  </a:lnTo>
                  <a:lnTo>
                    <a:pt x="1404" y="948"/>
                  </a:lnTo>
                  <a:lnTo>
                    <a:pt x="1377" y="991"/>
                  </a:lnTo>
                  <a:lnTo>
                    <a:pt x="1348" y="1031"/>
                  </a:lnTo>
                  <a:lnTo>
                    <a:pt x="1317" y="1069"/>
                  </a:lnTo>
                  <a:lnTo>
                    <a:pt x="1283" y="1104"/>
                  </a:lnTo>
                  <a:lnTo>
                    <a:pt x="1247" y="1138"/>
                  </a:lnTo>
                  <a:lnTo>
                    <a:pt x="1210" y="1170"/>
                  </a:lnTo>
                  <a:lnTo>
                    <a:pt x="1173" y="1200"/>
                  </a:lnTo>
                  <a:lnTo>
                    <a:pt x="1135" y="1226"/>
                  </a:lnTo>
                  <a:lnTo>
                    <a:pt x="1097" y="1252"/>
                  </a:lnTo>
                  <a:lnTo>
                    <a:pt x="1059" y="1275"/>
                  </a:lnTo>
                  <a:lnTo>
                    <a:pt x="1022" y="1296"/>
                  </a:lnTo>
                  <a:lnTo>
                    <a:pt x="986" y="1315"/>
                  </a:lnTo>
                  <a:lnTo>
                    <a:pt x="951" y="1333"/>
                  </a:lnTo>
                  <a:lnTo>
                    <a:pt x="918" y="1348"/>
                  </a:lnTo>
                  <a:lnTo>
                    <a:pt x="887" y="1362"/>
                  </a:lnTo>
                  <a:lnTo>
                    <a:pt x="858" y="1373"/>
                  </a:lnTo>
                  <a:lnTo>
                    <a:pt x="833" y="1384"/>
                  </a:lnTo>
                  <a:lnTo>
                    <a:pt x="810" y="1391"/>
                  </a:lnTo>
                  <a:lnTo>
                    <a:pt x="810" y="2597"/>
                  </a:lnTo>
                  <a:lnTo>
                    <a:pt x="814" y="2640"/>
                  </a:lnTo>
                  <a:lnTo>
                    <a:pt x="823" y="2681"/>
                  </a:lnTo>
                  <a:lnTo>
                    <a:pt x="837" y="2719"/>
                  </a:lnTo>
                  <a:lnTo>
                    <a:pt x="857" y="2755"/>
                  </a:lnTo>
                  <a:lnTo>
                    <a:pt x="882" y="2788"/>
                  </a:lnTo>
                  <a:lnTo>
                    <a:pt x="910" y="2816"/>
                  </a:lnTo>
                  <a:lnTo>
                    <a:pt x="943" y="2841"/>
                  </a:lnTo>
                  <a:lnTo>
                    <a:pt x="979" y="2861"/>
                  </a:lnTo>
                  <a:lnTo>
                    <a:pt x="1017" y="2875"/>
                  </a:lnTo>
                  <a:lnTo>
                    <a:pt x="1059" y="2884"/>
                  </a:lnTo>
                  <a:lnTo>
                    <a:pt x="1101" y="2887"/>
                  </a:lnTo>
                  <a:lnTo>
                    <a:pt x="1964" y="2887"/>
                  </a:lnTo>
                  <a:lnTo>
                    <a:pt x="1982" y="2889"/>
                  </a:lnTo>
                  <a:lnTo>
                    <a:pt x="1999" y="2897"/>
                  </a:lnTo>
                  <a:lnTo>
                    <a:pt x="2014" y="2907"/>
                  </a:lnTo>
                  <a:lnTo>
                    <a:pt x="2024" y="2922"/>
                  </a:lnTo>
                  <a:lnTo>
                    <a:pt x="2032" y="2939"/>
                  </a:lnTo>
                  <a:lnTo>
                    <a:pt x="2034" y="2957"/>
                  </a:lnTo>
                  <a:lnTo>
                    <a:pt x="2032" y="2976"/>
                  </a:lnTo>
                  <a:lnTo>
                    <a:pt x="2024" y="2993"/>
                  </a:lnTo>
                  <a:lnTo>
                    <a:pt x="2014" y="3007"/>
                  </a:lnTo>
                  <a:lnTo>
                    <a:pt x="1999" y="3019"/>
                  </a:lnTo>
                  <a:lnTo>
                    <a:pt x="1982" y="3025"/>
                  </a:lnTo>
                  <a:lnTo>
                    <a:pt x="1964" y="3028"/>
                  </a:lnTo>
                  <a:lnTo>
                    <a:pt x="1101" y="3028"/>
                  </a:lnTo>
                  <a:lnTo>
                    <a:pt x="1052" y="3025"/>
                  </a:lnTo>
                  <a:lnTo>
                    <a:pt x="1005" y="3016"/>
                  </a:lnTo>
                  <a:lnTo>
                    <a:pt x="959" y="3004"/>
                  </a:lnTo>
                  <a:lnTo>
                    <a:pt x="916" y="2986"/>
                  </a:lnTo>
                  <a:lnTo>
                    <a:pt x="875" y="2964"/>
                  </a:lnTo>
                  <a:lnTo>
                    <a:pt x="837" y="2937"/>
                  </a:lnTo>
                  <a:lnTo>
                    <a:pt x="802" y="2906"/>
                  </a:lnTo>
                  <a:lnTo>
                    <a:pt x="770" y="2874"/>
                  </a:lnTo>
                  <a:lnTo>
                    <a:pt x="752" y="2894"/>
                  </a:lnTo>
                  <a:lnTo>
                    <a:pt x="731" y="2912"/>
                  </a:lnTo>
                  <a:lnTo>
                    <a:pt x="707" y="2925"/>
                  </a:lnTo>
                  <a:lnTo>
                    <a:pt x="680" y="2936"/>
                  </a:lnTo>
                  <a:lnTo>
                    <a:pt x="652" y="2943"/>
                  </a:lnTo>
                  <a:lnTo>
                    <a:pt x="623" y="2946"/>
                  </a:lnTo>
                  <a:lnTo>
                    <a:pt x="189" y="2946"/>
                  </a:lnTo>
                  <a:lnTo>
                    <a:pt x="155" y="2942"/>
                  </a:lnTo>
                  <a:lnTo>
                    <a:pt x="123" y="2934"/>
                  </a:lnTo>
                  <a:lnTo>
                    <a:pt x="93" y="2920"/>
                  </a:lnTo>
                  <a:lnTo>
                    <a:pt x="67" y="2901"/>
                  </a:lnTo>
                  <a:lnTo>
                    <a:pt x="44" y="2879"/>
                  </a:lnTo>
                  <a:lnTo>
                    <a:pt x="25" y="2852"/>
                  </a:lnTo>
                  <a:lnTo>
                    <a:pt x="12" y="2823"/>
                  </a:lnTo>
                  <a:lnTo>
                    <a:pt x="3" y="2791"/>
                  </a:lnTo>
                  <a:lnTo>
                    <a:pt x="0" y="2757"/>
                  </a:lnTo>
                  <a:lnTo>
                    <a:pt x="0" y="1350"/>
                  </a:lnTo>
                  <a:lnTo>
                    <a:pt x="3" y="1316"/>
                  </a:lnTo>
                  <a:lnTo>
                    <a:pt x="12" y="1284"/>
                  </a:lnTo>
                  <a:lnTo>
                    <a:pt x="25" y="1255"/>
                  </a:lnTo>
                  <a:lnTo>
                    <a:pt x="44" y="1229"/>
                  </a:lnTo>
                  <a:lnTo>
                    <a:pt x="67" y="1206"/>
                  </a:lnTo>
                  <a:lnTo>
                    <a:pt x="93" y="1188"/>
                  </a:lnTo>
                  <a:lnTo>
                    <a:pt x="123" y="1174"/>
                  </a:lnTo>
                  <a:lnTo>
                    <a:pt x="155" y="1165"/>
                  </a:lnTo>
                  <a:lnTo>
                    <a:pt x="189" y="1162"/>
                  </a:lnTo>
                  <a:lnTo>
                    <a:pt x="623" y="1162"/>
                  </a:lnTo>
                  <a:lnTo>
                    <a:pt x="656" y="1165"/>
                  </a:lnTo>
                  <a:lnTo>
                    <a:pt x="686" y="1173"/>
                  </a:lnTo>
                  <a:lnTo>
                    <a:pt x="715" y="1187"/>
                  </a:lnTo>
                  <a:lnTo>
                    <a:pt x="742" y="1204"/>
                  </a:lnTo>
                  <a:lnTo>
                    <a:pt x="764" y="1226"/>
                  </a:lnTo>
                  <a:lnTo>
                    <a:pt x="783" y="1252"/>
                  </a:lnTo>
                  <a:lnTo>
                    <a:pt x="806" y="1242"/>
                  </a:lnTo>
                  <a:lnTo>
                    <a:pt x="834" y="1230"/>
                  </a:lnTo>
                  <a:lnTo>
                    <a:pt x="864" y="1217"/>
                  </a:lnTo>
                  <a:lnTo>
                    <a:pt x="895" y="1202"/>
                  </a:lnTo>
                  <a:lnTo>
                    <a:pt x="928" y="1185"/>
                  </a:lnTo>
                  <a:lnTo>
                    <a:pt x="963" y="1166"/>
                  </a:lnTo>
                  <a:lnTo>
                    <a:pt x="998" y="1146"/>
                  </a:lnTo>
                  <a:lnTo>
                    <a:pt x="1034" y="1122"/>
                  </a:lnTo>
                  <a:lnTo>
                    <a:pt x="1070" y="1098"/>
                  </a:lnTo>
                  <a:lnTo>
                    <a:pt x="1105" y="1072"/>
                  </a:lnTo>
                  <a:lnTo>
                    <a:pt x="1140" y="1043"/>
                  </a:lnTo>
                  <a:lnTo>
                    <a:pt x="1173" y="1012"/>
                  </a:lnTo>
                  <a:lnTo>
                    <a:pt x="1205" y="979"/>
                  </a:lnTo>
                  <a:lnTo>
                    <a:pt x="1235" y="945"/>
                  </a:lnTo>
                  <a:lnTo>
                    <a:pt x="1261" y="907"/>
                  </a:lnTo>
                  <a:lnTo>
                    <a:pt x="1286" y="869"/>
                  </a:lnTo>
                  <a:lnTo>
                    <a:pt x="1306" y="828"/>
                  </a:lnTo>
                  <a:lnTo>
                    <a:pt x="1323" y="785"/>
                  </a:lnTo>
                  <a:lnTo>
                    <a:pt x="1336" y="739"/>
                  </a:lnTo>
                  <a:lnTo>
                    <a:pt x="1343" y="691"/>
                  </a:lnTo>
                  <a:lnTo>
                    <a:pt x="1345" y="642"/>
                  </a:lnTo>
                  <a:lnTo>
                    <a:pt x="1345" y="92"/>
                  </a:lnTo>
                  <a:lnTo>
                    <a:pt x="1348" y="74"/>
                  </a:lnTo>
                  <a:lnTo>
                    <a:pt x="1355" y="58"/>
                  </a:lnTo>
                  <a:lnTo>
                    <a:pt x="1365" y="45"/>
                  </a:lnTo>
                  <a:lnTo>
                    <a:pt x="1378" y="33"/>
                  </a:lnTo>
                  <a:lnTo>
                    <a:pt x="1395" y="26"/>
                  </a:lnTo>
                  <a:lnTo>
                    <a:pt x="1399" y="24"/>
                  </a:lnTo>
                  <a:lnTo>
                    <a:pt x="1410" y="21"/>
                  </a:lnTo>
                  <a:lnTo>
                    <a:pt x="1425" y="17"/>
                  </a:lnTo>
                  <a:lnTo>
                    <a:pt x="1444" y="14"/>
                  </a:lnTo>
                  <a:lnTo>
                    <a:pt x="1467" y="10"/>
                  </a:lnTo>
                  <a:lnTo>
                    <a:pt x="1494" y="5"/>
                  </a:lnTo>
                  <a:lnTo>
                    <a:pt x="1523" y="2"/>
                  </a:lnTo>
                  <a:lnTo>
                    <a:pt x="1555" y="0"/>
                  </a:lnTo>
                  <a:lnTo>
                    <a:pt x="15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455"/>
            <p:cNvSpPr>
              <a:spLocks noEditPoints="1"/>
            </p:cNvSpPr>
            <p:nvPr/>
          </p:nvSpPr>
          <p:spPr bwMode="auto">
            <a:xfrm>
              <a:off x="3873500" y="5302250"/>
              <a:ext cx="203200" cy="239713"/>
            </a:xfrm>
            <a:custGeom>
              <a:avLst/>
              <a:gdLst>
                <a:gd name="T0" fmla="*/ 141 w 1277"/>
                <a:gd name="T1" fmla="*/ 1373 h 1513"/>
                <a:gd name="T2" fmla="*/ 1137 w 1277"/>
                <a:gd name="T3" fmla="*/ 781 h 1513"/>
                <a:gd name="T4" fmla="*/ 638 w 1277"/>
                <a:gd name="T5" fmla="*/ 140 h 1513"/>
                <a:gd name="T6" fmla="*/ 554 w 1277"/>
                <a:gd name="T7" fmla="*/ 153 h 1513"/>
                <a:gd name="T8" fmla="*/ 481 w 1277"/>
                <a:gd name="T9" fmla="*/ 187 h 1513"/>
                <a:gd name="T10" fmla="*/ 420 w 1277"/>
                <a:gd name="T11" fmla="*/ 240 h 1513"/>
                <a:gd name="T12" fmla="*/ 376 w 1277"/>
                <a:gd name="T13" fmla="*/ 308 h 1513"/>
                <a:gd name="T14" fmla="*/ 352 w 1277"/>
                <a:gd name="T15" fmla="*/ 387 h 1513"/>
                <a:gd name="T16" fmla="*/ 349 w 1277"/>
                <a:gd name="T17" fmla="*/ 641 h 1513"/>
                <a:gd name="T18" fmla="*/ 928 w 1277"/>
                <a:gd name="T19" fmla="*/ 429 h 1513"/>
                <a:gd name="T20" fmla="*/ 915 w 1277"/>
                <a:gd name="T21" fmla="*/ 346 h 1513"/>
                <a:gd name="T22" fmla="*/ 881 w 1277"/>
                <a:gd name="T23" fmla="*/ 273 h 1513"/>
                <a:gd name="T24" fmla="*/ 828 w 1277"/>
                <a:gd name="T25" fmla="*/ 211 h 1513"/>
                <a:gd name="T26" fmla="*/ 760 w 1277"/>
                <a:gd name="T27" fmla="*/ 168 h 1513"/>
                <a:gd name="T28" fmla="*/ 681 w 1277"/>
                <a:gd name="T29" fmla="*/ 144 h 1513"/>
                <a:gd name="T30" fmla="*/ 638 w 1277"/>
                <a:gd name="T31" fmla="*/ 0 h 1513"/>
                <a:gd name="T32" fmla="*/ 744 w 1277"/>
                <a:gd name="T33" fmla="*/ 12 h 1513"/>
                <a:gd name="T34" fmla="*/ 841 w 1277"/>
                <a:gd name="T35" fmla="*/ 50 h 1513"/>
                <a:gd name="T36" fmla="*/ 924 w 1277"/>
                <a:gd name="T37" fmla="*/ 109 h 1513"/>
                <a:gd name="T38" fmla="*/ 992 w 1277"/>
                <a:gd name="T39" fmla="*/ 184 h 1513"/>
                <a:gd name="T40" fmla="*/ 1040 w 1277"/>
                <a:gd name="T41" fmla="*/ 274 h 1513"/>
                <a:gd name="T42" fmla="*/ 1066 w 1277"/>
                <a:gd name="T43" fmla="*/ 375 h 1513"/>
                <a:gd name="T44" fmla="*/ 1069 w 1277"/>
                <a:gd name="T45" fmla="*/ 641 h 1513"/>
                <a:gd name="T46" fmla="*/ 1226 w 1277"/>
                <a:gd name="T47" fmla="*/ 643 h 1513"/>
                <a:gd name="T48" fmla="*/ 1257 w 1277"/>
                <a:gd name="T49" fmla="*/ 661 h 1513"/>
                <a:gd name="T50" fmla="*/ 1275 w 1277"/>
                <a:gd name="T51" fmla="*/ 692 h 1513"/>
                <a:gd name="T52" fmla="*/ 1277 w 1277"/>
                <a:gd name="T53" fmla="*/ 1443 h 1513"/>
                <a:gd name="T54" fmla="*/ 1267 w 1277"/>
                <a:gd name="T55" fmla="*/ 1478 h 1513"/>
                <a:gd name="T56" fmla="*/ 1243 w 1277"/>
                <a:gd name="T57" fmla="*/ 1503 h 1513"/>
                <a:gd name="T58" fmla="*/ 1207 w 1277"/>
                <a:gd name="T59" fmla="*/ 1513 h 1513"/>
                <a:gd name="T60" fmla="*/ 52 w 1277"/>
                <a:gd name="T61" fmla="*/ 1510 h 1513"/>
                <a:gd name="T62" fmla="*/ 21 w 1277"/>
                <a:gd name="T63" fmla="*/ 1492 h 1513"/>
                <a:gd name="T64" fmla="*/ 3 w 1277"/>
                <a:gd name="T65" fmla="*/ 1461 h 1513"/>
                <a:gd name="T66" fmla="*/ 0 w 1277"/>
                <a:gd name="T67" fmla="*/ 710 h 1513"/>
                <a:gd name="T68" fmla="*/ 9 w 1277"/>
                <a:gd name="T69" fmla="*/ 675 h 1513"/>
                <a:gd name="T70" fmla="*/ 35 w 1277"/>
                <a:gd name="T71" fmla="*/ 650 h 1513"/>
                <a:gd name="T72" fmla="*/ 71 w 1277"/>
                <a:gd name="T73" fmla="*/ 640 h 1513"/>
                <a:gd name="T74" fmla="*/ 209 w 1277"/>
                <a:gd name="T75" fmla="*/ 428 h 1513"/>
                <a:gd name="T76" fmla="*/ 221 w 1277"/>
                <a:gd name="T77" fmla="*/ 324 h 1513"/>
                <a:gd name="T78" fmla="*/ 258 w 1277"/>
                <a:gd name="T79" fmla="*/ 227 h 1513"/>
                <a:gd name="T80" fmla="*/ 317 w 1277"/>
                <a:gd name="T81" fmla="*/ 144 h 1513"/>
                <a:gd name="T82" fmla="*/ 392 w 1277"/>
                <a:gd name="T83" fmla="*/ 77 h 1513"/>
                <a:gd name="T84" fmla="*/ 482 w 1277"/>
                <a:gd name="T85" fmla="*/ 28 h 1513"/>
                <a:gd name="T86" fmla="*/ 584 w 1277"/>
                <a:gd name="T87" fmla="*/ 3 h 1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77" h="1513">
                  <a:moveTo>
                    <a:pt x="141" y="781"/>
                  </a:moveTo>
                  <a:lnTo>
                    <a:pt x="141" y="1373"/>
                  </a:lnTo>
                  <a:lnTo>
                    <a:pt x="1137" y="1373"/>
                  </a:lnTo>
                  <a:lnTo>
                    <a:pt x="1137" y="781"/>
                  </a:lnTo>
                  <a:lnTo>
                    <a:pt x="141" y="781"/>
                  </a:lnTo>
                  <a:close/>
                  <a:moveTo>
                    <a:pt x="638" y="140"/>
                  </a:moveTo>
                  <a:lnTo>
                    <a:pt x="596" y="144"/>
                  </a:lnTo>
                  <a:lnTo>
                    <a:pt x="554" y="153"/>
                  </a:lnTo>
                  <a:lnTo>
                    <a:pt x="516" y="168"/>
                  </a:lnTo>
                  <a:lnTo>
                    <a:pt x="481" y="187"/>
                  </a:lnTo>
                  <a:lnTo>
                    <a:pt x="448" y="211"/>
                  </a:lnTo>
                  <a:lnTo>
                    <a:pt x="420" y="240"/>
                  </a:lnTo>
                  <a:lnTo>
                    <a:pt x="395" y="272"/>
                  </a:lnTo>
                  <a:lnTo>
                    <a:pt x="376" y="308"/>
                  </a:lnTo>
                  <a:lnTo>
                    <a:pt x="361" y="346"/>
                  </a:lnTo>
                  <a:lnTo>
                    <a:pt x="352" y="387"/>
                  </a:lnTo>
                  <a:lnTo>
                    <a:pt x="349" y="429"/>
                  </a:lnTo>
                  <a:lnTo>
                    <a:pt x="349" y="641"/>
                  </a:lnTo>
                  <a:lnTo>
                    <a:pt x="928" y="641"/>
                  </a:lnTo>
                  <a:lnTo>
                    <a:pt x="928" y="429"/>
                  </a:lnTo>
                  <a:lnTo>
                    <a:pt x="925" y="387"/>
                  </a:lnTo>
                  <a:lnTo>
                    <a:pt x="915" y="346"/>
                  </a:lnTo>
                  <a:lnTo>
                    <a:pt x="900" y="308"/>
                  </a:lnTo>
                  <a:lnTo>
                    <a:pt x="881" y="273"/>
                  </a:lnTo>
                  <a:lnTo>
                    <a:pt x="857" y="240"/>
                  </a:lnTo>
                  <a:lnTo>
                    <a:pt x="828" y="211"/>
                  </a:lnTo>
                  <a:lnTo>
                    <a:pt x="795" y="187"/>
                  </a:lnTo>
                  <a:lnTo>
                    <a:pt x="760" y="168"/>
                  </a:lnTo>
                  <a:lnTo>
                    <a:pt x="722" y="153"/>
                  </a:lnTo>
                  <a:lnTo>
                    <a:pt x="681" y="144"/>
                  </a:lnTo>
                  <a:lnTo>
                    <a:pt x="638" y="140"/>
                  </a:lnTo>
                  <a:close/>
                  <a:moveTo>
                    <a:pt x="638" y="0"/>
                  </a:moveTo>
                  <a:lnTo>
                    <a:pt x="692" y="3"/>
                  </a:lnTo>
                  <a:lnTo>
                    <a:pt x="744" y="12"/>
                  </a:lnTo>
                  <a:lnTo>
                    <a:pt x="794" y="28"/>
                  </a:lnTo>
                  <a:lnTo>
                    <a:pt x="841" y="50"/>
                  </a:lnTo>
                  <a:lnTo>
                    <a:pt x="884" y="77"/>
                  </a:lnTo>
                  <a:lnTo>
                    <a:pt x="924" y="109"/>
                  </a:lnTo>
                  <a:lnTo>
                    <a:pt x="960" y="144"/>
                  </a:lnTo>
                  <a:lnTo>
                    <a:pt x="992" y="184"/>
                  </a:lnTo>
                  <a:lnTo>
                    <a:pt x="1018" y="227"/>
                  </a:lnTo>
                  <a:lnTo>
                    <a:pt x="1040" y="274"/>
                  </a:lnTo>
                  <a:lnTo>
                    <a:pt x="1056" y="324"/>
                  </a:lnTo>
                  <a:lnTo>
                    <a:pt x="1066" y="375"/>
                  </a:lnTo>
                  <a:lnTo>
                    <a:pt x="1069" y="429"/>
                  </a:lnTo>
                  <a:lnTo>
                    <a:pt x="1069" y="641"/>
                  </a:lnTo>
                  <a:lnTo>
                    <a:pt x="1207" y="641"/>
                  </a:lnTo>
                  <a:lnTo>
                    <a:pt x="1226" y="643"/>
                  </a:lnTo>
                  <a:lnTo>
                    <a:pt x="1243" y="651"/>
                  </a:lnTo>
                  <a:lnTo>
                    <a:pt x="1257" y="661"/>
                  </a:lnTo>
                  <a:lnTo>
                    <a:pt x="1267" y="675"/>
                  </a:lnTo>
                  <a:lnTo>
                    <a:pt x="1275" y="692"/>
                  </a:lnTo>
                  <a:lnTo>
                    <a:pt x="1277" y="711"/>
                  </a:lnTo>
                  <a:lnTo>
                    <a:pt x="1277" y="1443"/>
                  </a:lnTo>
                  <a:lnTo>
                    <a:pt x="1275" y="1461"/>
                  </a:lnTo>
                  <a:lnTo>
                    <a:pt x="1267" y="1478"/>
                  </a:lnTo>
                  <a:lnTo>
                    <a:pt x="1257" y="1492"/>
                  </a:lnTo>
                  <a:lnTo>
                    <a:pt x="1243" y="1503"/>
                  </a:lnTo>
                  <a:lnTo>
                    <a:pt x="1226" y="1510"/>
                  </a:lnTo>
                  <a:lnTo>
                    <a:pt x="1207" y="1513"/>
                  </a:lnTo>
                  <a:lnTo>
                    <a:pt x="71" y="1513"/>
                  </a:lnTo>
                  <a:lnTo>
                    <a:pt x="52" y="1510"/>
                  </a:lnTo>
                  <a:lnTo>
                    <a:pt x="35" y="1503"/>
                  </a:lnTo>
                  <a:lnTo>
                    <a:pt x="21" y="1492"/>
                  </a:lnTo>
                  <a:lnTo>
                    <a:pt x="9" y="1478"/>
                  </a:lnTo>
                  <a:lnTo>
                    <a:pt x="3" y="1461"/>
                  </a:lnTo>
                  <a:lnTo>
                    <a:pt x="0" y="1443"/>
                  </a:lnTo>
                  <a:lnTo>
                    <a:pt x="0" y="710"/>
                  </a:lnTo>
                  <a:lnTo>
                    <a:pt x="3" y="692"/>
                  </a:lnTo>
                  <a:lnTo>
                    <a:pt x="9" y="675"/>
                  </a:lnTo>
                  <a:lnTo>
                    <a:pt x="21" y="660"/>
                  </a:lnTo>
                  <a:lnTo>
                    <a:pt x="35" y="650"/>
                  </a:lnTo>
                  <a:lnTo>
                    <a:pt x="52" y="642"/>
                  </a:lnTo>
                  <a:lnTo>
                    <a:pt x="71" y="640"/>
                  </a:lnTo>
                  <a:lnTo>
                    <a:pt x="209" y="640"/>
                  </a:lnTo>
                  <a:lnTo>
                    <a:pt x="209" y="428"/>
                  </a:lnTo>
                  <a:lnTo>
                    <a:pt x="212" y="375"/>
                  </a:lnTo>
                  <a:lnTo>
                    <a:pt x="221" y="324"/>
                  </a:lnTo>
                  <a:lnTo>
                    <a:pt x="237" y="274"/>
                  </a:lnTo>
                  <a:lnTo>
                    <a:pt x="258" y="227"/>
                  </a:lnTo>
                  <a:lnTo>
                    <a:pt x="285" y="184"/>
                  </a:lnTo>
                  <a:lnTo>
                    <a:pt x="317" y="144"/>
                  </a:lnTo>
                  <a:lnTo>
                    <a:pt x="353" y="108"/>
                  </a:lnTo>
                  <a:lnTo>
                    <a:pt x="392" y="77"/>
                  </a:lnTo>
                  <a:lnTo>
                    <a:pt x="436" y="50"/>
                  </a:lnTo>
                  <a:lnTo>
                    <a:pt x="482" y="28"/>
                  </a:lnTo>
                  <a:lnTo>
                    <a:pt x="532" y="12"/>
                  </a:lnTo>
                  <a:lnTo>
                    <a:pt x="584" y="3"/>
                  </a:lnTo>
                  <a:lnTo>
                    <a:pt x="6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3" name="Group 1067"/>
          <p:cNvGrpSpPr/>
          <p:nvPr/>
        </p:nvGrpSpPr>
        <p:grpSpPr>
          <a:xfrm>
            <a:off x="5668585" y="3894701"/>
            <a:ext cx="387350" cy="550863"/>
            <a:chOff x="2603500" y="5006975"/>
            <a:chExt cx="387350" cy="550863"/>
          </a:xfrm>
          <a:solidFill>
            <a:srgbClr val="000000"/>
          </a:solidFill>
        </p:grpSpPr>
        <p:sp>
          <p:nvSpPr>
            <p:cNvPr id="884" name="Freeform 460"/>
            <p:cNvSpPr>
              <a:spLocks noEditPoints="1"/>
            </p:cNvSpPr>
            <p:nvPr/>
          </p:nvSpPr>
          <p:spPr bwMode="auto">
            <a:xfrm>
              <a:off x="2603500" y="5205413"/>
              <a:ext cx="153988" cy="153987"/>
            </a:xfrm>
            <a:custGeom>
              <a:avLst/>
              <a:gdLst>
                <a:gd name="T0" fmla="*/ 140 w 973"/>
                <a:gd name="T1" fmla="*/ 141 h 974"/>
                <a:gd name="T2" fmla="*/ 140 w 973"/>
                <a:gd name="T3" fmla="*/ 833 h 974"/>
                <a:gd name="T4" fmla="*/ 832 w 973"/>
                <a:gd name="T5" fmla="*/ 833 h 974"/>
                <a:gd name="T6" fmla="*/ 832 w 973"/>
                <a:gd name="T7" fmla="*/ 141 h 974"/>
                <a:gd name="T8" fmla="*/ 140 w 973"/>
                <a:gd name="T9" fmla="*/ 141 h 974"/>
                <a:gd name="T10" fmla="*/ 70 w 973"/>
                <a:gd name="T11" fmla="*/ 0 h 974"/>
                <a:gd name="T12" fmla="*/ 902 w 973"/>
                <a:gd name="T13" fmla="*/ 0 h 974"/>
                <a:gd name="T14" fmla="*/ 921 w 973"/>
                <a:gd name="T15" fmla="*/ 2 h 974"/>
                <a:gd name="T16" fmla="*/ 938 w 973"/>
                <a:gd name="T17" fmla="*/ 9 h 974"/>
                <a:gd name="T18" fmla="*/ 951 w 973"/>
                <a:gd name="T19" fmla="*/ 20 h 974"/>
                <a:gd name="T20" fmla="*/ 963 w 973"/>
                <a:gd name="T21" fmla="*/ 35 h 974"/>
                <a:gd name="T22" fmla="*/ 969 w 973"/>
                <a:gd name="T23" fmla="*/ 52 h 974"/>
                <a:gd name="T24" fmla="*/ 973 w 973"/>
                <a:gd name="T25" fmla="*/ 70 h 974"/>
                <a:gd name="T26" fmla="*/ 973 w 973"/>
                <a:gd name="T27" fmla="*/ 903 h 974"/>
                <a:gd name="T28" fmla="*/ 969 w 973"/>
                <a:gd name="T29" fmla="*/ 922 h 974"/>
                <a:gd name="T30" fmla="*/ 963 w 973"/>
                <a:gd name="T31" fmla="*/ 939 h 974"/>
                <a:gd name="T32" fmla="*/ 951 w 973"/>
                <a:gd name="T33" fmla="*/ 953 h 974"/>
                <a:gd name="T34" fmla="*/ 938 w 973"/>
                <a:gd name="T35" fmla="*/ 965 h 974"/>
                <a:gd name="T36" fmla="*/ 921 w 973"/>
                <a:gd name="T37" fmla="*/ 971 h 974"/>
                <a:gd name="T38" fmla="*/ 902 w 973"/>
                <a:gd name="T39" fmla="*/ 974 h 974"/>
                <a:gd name="T40" fmla="*/ 70 w 973"/>
                <a:gd name="T41" fmla="*/ 974 h 974"/>
                <a:gd name="T42" fmla="*/ 52 w 973"/>
                <a:gd name="T43" fmla="*/ 971 h 974"/>
                <a:gd name="T44" fmla="*/ 35 w 973"/>
                <a:gd name="T45" fmla="*/ 965 h 974"/>
                <a:gd name="T46" fmla="*/ 20 w 973"/>
                <a:gd name="T47" fmla="*/ 953 h 974"/>
                <a:gd name="T48" fmla="*/ 10 w 973"/>
                <a:gd name="T49" fmla="*/ 939 h 974"/>
                <a:gd name="T50" fmla="*/ 2 w 973"/>
                <a:gd name="T51" fmla="*/ 922 h 974"/>
                <a:gd name="T52" fmla="*/ 0 w 973"/>
                <a:gd name="T53" fmla="*/ 903 h 974"/>
                <a:gd name="T54" fmla="*/ 0 w 973"/>
                <a:gd name="T55" fmla="*/ 70 h 974"/>
                <a:gd name="T56" fmla="*/ 2 w 973"/>
                <a:gd name="T57" fmla="*/ 52 h 974"/>
                <a:gd name="T58" fmla="*/ 10 w 973"/>
                <a:gd name="T59" fmla="*/ 35 h 974"/>
                <a:gd name="T60" fmla="*/ 20 w 973"/>
                <a:gd name="T61" fmla="*/ 20 h 974"/>
                <a:gd name="T62" fmla="*/ 35 w 973"/>
                <a:gd name="T63" fmla="*/ 9 h 974"/>
                <a:gd name="T64" fmla="*/ 52 w 973"/>
                <a:gd name="T65" fmla="*/ 2 h 974"/>
                <a:gd name="T66" fmla="*/ 70 w 973"/>
                <a:gd name="T67" fmla="*/ 0 h 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" h="974">
                  <a:moveTo>
                    <a:pt x="140" y="141"/>
                  </a:moveTo>
                  <a:lnTo>
                    <a:pt x="140" y="833"/>
                  </a:lnTo>
                  <a:lnTo>
                    <a:pt x="832" y="833"/>
                  </a:lnTo>
                  <a:lnTo>
                    <a:pt x="832" y="141"/>
                  </a:lnTo>
                  <a:lnTo>
                    <a:pt x="140" y="141"/>
                  </a:lnTo>
                  <a:close/>
                  <a:moveTo>
                    <a:pt x="70" y="0"/>
                  </a:moveTo>
                  <a:lnTo>
                    <a:pt x="902" y="0"/>
                  </a:lnTo>
                  <a:lnTo>
                    <a:pt x="921" y="2"/>
                  </a:lnTo>
                  <a:lnTo>
                    <a:pt x="938" y="9"/>
                  </a:lnTo>
                  <a:lnTo>
                    <a:pt x="951" y="20"/>
                  </a:lnTo>
                  <a:lnTo>
                    <a:pt x="963" y="35"/>
                  </a:lnTo>
                  <a:lnTo>
                    <a:pt x="969" y="52"/>
                  </a:lnTo>
                  <a:lnTo>
                    <a:pt x="973" y="70"/>
                  </a:lnTo>
                  <a:lnTo>
                    <a:pt x="973" y="903"/>
                  </a:lnTo>
                  <a:lnTo>
                    <a:pt x="969" y="922"/>
                  </a:lnTo>
                  <a:lnTo>
                    <a:pt x="963" y="939"/>
                  </a:lnTo>
                  <a:lnTo>
                    <a:pt x="951" y="953"/>
                  </a:lnTo>
                  <a:lnTo>
                    <a:pt x="938" y="965"/>
                  </a:lnTo>
                  <a:lnTo>
                    <a:pt x="921" y="971"/>
                  </a:lnTo>
                  <a:lnTo>
                    <a:pt x="902" y="974"/>
                  </a:lnTo>
                  <a:lnTo>
                    <a:pt x="70" y="974"/>
                  </a:lnTo>
                  <a:lnTo>
                    <a:pt x="52" y="971"/>
                  </a:lnTo>
                  <a:lnTo>
                    <a:pt x="35" y="965"/>
                  </a:lnTo>
                  <a:lnTo>
                    <a:pt x="20" y="953"/>
                  </a:lnTo>
                  <a:lnTo>
                    <a:pt x="10" y="939"/>
                  </a:lnTo>
                  <a:lnTo>
                    <a:pt x="2" y="922"/>
                  </a:lnTo>
                  <a:lnTo>
                    <a:pt x="0" y="903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461"/>
            <p:cNvSpPr>
              <a:spLocks noEditPoints="1"/>
            </p:cNvSpPr>
            <p:nvPr/>
          </p:nvSpPr>
          <p:spPr bwMode="auto">
            <a:xfrm>
              <a:off x="2603500" y="5027613"/>
              <a:ext cx="387350" cy="530225"/>
            </a:xfrm>
            <a:custGeom>
              <a:avLst/>
              <a:gdLst>
                <a:gd name="T0" fmla="*/ 140 w 2443"/>
                <a:gd name="T1" fmla="*/ 3197 h 3338"/>
                <a:gd name="T2" fmla="*/ 832 w 2443"/>
                <a:gd name="T3" fmla="*/ 2504 h 3338"/>
                <a:gd name="T4" fmla="*/ 1582 w 2443"/>
                <a:gd name="T5" fmla="*/ 0 h 3338"/>
                <a:gd name="T6" fmla="*/ 1616 w 2443"/>
                <a:gd name="T7" fmla="*/ 9 h 3338"/>
                <a:gd name="T8" fmla="*/ 1642 w 2443"/>
                <a:gd name="T9" fmla="*/ 36 h 3338"/>
                <a:gd name="T10" fmla="*/ 1652 w 2443"/>
                <a:gd name="T11" fmla="*/ 70 h 3338"/>
                <a:gd name="T12" fmla="*/ 1642 w 2443"/>
                <a:gd name="T13" fmla="*/ 105 h 3338"/>
                <a:gd name="T14" fmla="*/ 1487 w 2443"/>
                <a:gd name="T15" fmla="*/ 264 h 3338"/>
                <a:gd name="T16" fmla="*/ 2391 w 2443"/>
                <a:gd name="T17" fmla="*/ 267 h 3338"/>
                <a:gd name="T18" fmla="*/ 2423 w 2443"/>
                <a:gd name="T19" fmla="*/ 285 h 3338"/>
                <a:gd name="T20" fmla="*/ 2440 w 2443"/>
                <a:gd name="T21" fmla="*/ 316 h 3338"/>
                <a:gd name="T22" fmla="*/ 2443 w 2443"/>
                <a:gd name="T23" fmla="*/ 2850 h 3338"/>
                <a:gd name="T24" fmla="*/ 2433 w 2443"/>
                <a:gd name="T25" fmla="*/ 2886 h 3338"/>
                <a:gd name="T26" fmla="*/ 2408 w 2443"/>
                <a:gd name="T27" fmla="*/ 2911 h 3338"/>
                <a:gd name="T28" fmla="*/ 2373 w 2443"/>
                <a:gd name="T29" fmla="*/ 2921 h 3338"/>
                <a:gd name="T30" fmla="*/ 973 w 2443"/>
                <a:gd name="T31" fmla="*/ 3267 h 3338"/>
                <a:gd name="T32" fmla="*/ 963 w 2443"/>
                <a:gd name="T33" fmla="*/ 3303 h 3338"/>
                <a:gd name="T34" fmla="*/ 938 w 2443"/>
                <a:gd name="T35" fmla="*/ 3328 h 3338"/>
                <a:gd name="T36" fmla="*/ 902 w 2443"/>
                <a:gd name="T37" fmla="*/ 3338 h 3338"/>
                <a:gd name="T38" fmla="*/ 52 w 2443"/>
                <a:gd name="T39" fmla="*/ 3334 h 3338"/>
                <a:gd name="T40" fmla="*/ 21 w 2443"/>
                <a:gd name="T41" fmla="*/ 3316 h 3338"/>
                <a:gd name="T42" fmla="*/ 2 w 2443"/>
                <a:gd name="T43" fmla="*/ 3286 h 3338"/>
                <a:gd name="T44" fmla="*/ 0 w 2443"/>
                <a:gd name="T45" fmla="*/ 2433 h 3338"/>
                <a:gd name="T46" fmla="*/ 10 w 2443"/>
                <a:gd name="T47" fmla="*/ 2398 h 3338"/>
                <a:gd name="T48" fmla="*/ 35 w 2443"/>
                <a:gd name="T49" fmla="*/ 2373 h 3338"/>
                <a:gd name="T50" fmla="*/ 70 w 2443"/>
                <a:gd name="T51" fmla="*/ 2363 h 3338"/>
                <a:gd name="T52" fmla="*/ 921 w 2443"/>
                <a:gd name="T53" fmla="*/ 2365 h 3338"/>
                <a:gd name="T54" fmla="*/ 951 w 2443"/>
                <a:gd name="T55" fmla="*/ 2383 h 3338"/>
                <a:gd name="T56" fmla="*/ 969 w 2443"/>
                <a:gd name="T57" fmla="*/ 2415 h 3338"/>
                <a:gd name="T58" fmla="*/ 973 w 2443"/>
                <a:gd name="T59" fmla="*/ 2780 h 3338"/>
                <a:gd name="T60" fmla="*/ 2302 w 2443"/>
                <a:gd name="T61" fmla="*/ 405 h 3338"/>
                <a:gd name="T62" fmla="*/ 1631 w 2443"/>
                <a:gd name="T63" fmla="*/ 549 h 3338"/>
                <a:gd name="T64" fmla="*/ 1650 w 2443"/>
                <a:gd name="T65" fmla="*/ 581 h 3338"/>
                <a:gd name="T66" fmla="*/ 1650 w 2443"/>
                <a:gd name="T67" fmla="*/ 617 h 3338"/>
                <a:gd name="T68" fmla="*/ 1631 w 2443"/>
                <a:gd name="T69" fmla="*/ 648 h 3338"/>
                <a:gd name="T70" fmla="*/ 1599 w 2443"/>
                <a:gd name="T71" fmla="*/ 666 h 3338"/>
                <a:gd name="T72" fmla="*/ 1564 w 2443"/>
                <a:gd name="T73" fmla="*/ 666 h 3338"/>
                <a:gd name="T74" fmla="*/ 1532 w 2443"/>
                <a:gd name="T75" fmla="*/ 648 h 3338"/>
                <a:gd name="T76" fmla="*/ 1257 w 2443"/>
                <a:gd name="T77" fmla="*/ 369 h 3338"/>
                <a:gd name="T78" fmla="*/ 1247 w 2443"/>
                <a:gd name="T79" fmla="*/ 334 h 3338"/>
                <a:gd name="T80" fmla="*/ 1257 w 2443"/>
                <a:gd name="T81" fmla="*/ 300 h 3338"/>
                <a:gd name="T82" fmla="*/ 1532 w 2443"/>
                <a:gd name="T83" fmla="*/ 20 h 3338"/>
                <a:gd name="T84" fmla="*/ 1564 w 2443"/>
                <a:gd name="T85" fmla="*/ 2 h 3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43" h="3338">
                  <a:moveTo>
                    <a:pt x="140" y="2504"/>
                  </a:moveTo>
                  <a:lnTo>
                    <a:pt x="140" y="3197"/>
                  </a:lnTo>
                  <a:lnTo>
                    <a:pt x="832" y="3197"/>
                  </a:lnTo>
                  <a:lnTo>
                    <a:pt x="832" y="2504"/>
                  </a:lnTo>
                  <a:lnTo>
                    <a:pt x="140" y="2504"/>
                  </a:lnTo>
                  <a:close/>
                  <a:moveTo>
                    <a:pt x="1582" y="0"/>
                  </a:moveTo>
                  <a:lnTo>
                    <a:pt x="1599" y="2"/>
                  </a:lnTo>
                  <a:lnTo>
                    <a:pt x="1616" y="9"/>
                  </a:lnTo>
                  <a:lnTo>
                    <a:pt x="1631" y="20"/>
                  </a:lnTo>
                  <a:lnTo>
                    <a:pt x="1642" y="36"/>
                  </a:lnTo>
                  <a:lnTo>
                    <a:pt x="1650" y="53"/>
                  </a:lnTo>
                  <a:lnTo>
                    <a:pt x="1652" y="70"/>
                  </a:lnTo>
                  <a:lnTo>
                    <a:pt x="1650" y="88"/>
                  </a:lnTo>
                  <a:lnTo>
                    <a:pt x="1642" y="105"/>
                  </a:lnTo>
                  <a:lnTo>
                    <a:pt x="1631" y="119"/>
                  </a:lnTo>
                  <a:lnTo>
                    <a:pt x="1487" y="264"/>
                  </a:lnTo>
                  <a:lnTo>
                    <a:pt x="2373" y="264"/>
                  </a:lnTo>
                  <a:lnTo>
                    <a:pt x="2391" y="267"/>
                  </a:lnTo>
                  <a:lnTo>
                    <a:pt x="2408" y="274"/>
                  </a:lnTo>
                  <a:lnTo>
                    <a:pt x="2423" y="285"/>
                  </a:lnTo>
                  <a:lnTo>
                    <a:pt x="2433" y="299"/>
                  </a:lnTo>
                  <a:lnTo>
                    <a:pt x="2440" y="316"/>
                  </a:lnTo>
                  <a:lnTo>
                    <a:pt x="2443" y="334"/>
                  </a:lnTo>
                  <a:lnTo>
                    <a:pt x="2443" y="2850"/>
                  </a:lnTo>
                  <a:lnTo>
                    <a:pt x="2440" y="2869"/>
                  </a:lnTo>
                  <a:lnTo>
                    <a:pt x="2433" y="2886"/>
                  </a:lnTo>
                  <a:lnTo>
                    <a:pt x="2423" y="2900"/>
                  </a:lnTo>
                  <a:lnTo>
                    <a:pt x="2408" y="2911"/>
                  </a:lnTo>
                  <a:lnTo>
                    <a:pt x="2391" y="2918"/>
                  </a:lnTo>
                  <a:lnTo>
                    <a:pt x="2373" y="2921"/>
                  </a:lnTo>
                  <a:lnTo>
                    <a:pt x="973" y="2921"/>
                  </a:lnTo>
                  <a:lnTo>
                    <a:pt x="973" y="3267"/>
                  </a:lnTo>
                  <a:lnTo>
                    <a:pt x="969" y="3286"/>
                  </a:lnTo>
                  <a:lnTo>
                    <a:pt x="963" y="3303"/>
                  </a:lnTo>
                  <a:lnTo>
                    <a:pt x="951" y="3316"/>
                  </a:lnTo>
                  <a:lnTo>
                    <a:pt x="938" y="3328"/>
                  </a:lnTo>
                  <a:lnTo>
                    <a:pt x="921" y="3334"/>
                  </a:lnTo>
                  <a:lnTo>
                    <a:pt x="902" y="3338"/>
                  </a:lnTo>
                  <a:lnTo>
                    <a:pt x="70" y="3338"/>
                  </a:lnTo>
                  <a:lnTo>
                    <a:pt x="52" y="3334"/>
                  </a:lnTo>
                  <a:lnTo>
                    <a:pt x="35" y="3327"/>
                  </a:lnTo>
                  <a:lnTo>
                    <a:pt x="21" y="3316"/>
                  </a:lnTo>
                  <a:lnTo>
                    <a:pt x="10" y="3303"/>
                  </a:lnTo>
                  <a:lnTo>
                    <a:pt x="2" y="3286"/>
                  </a:lnTo>
                  <a:lnTo>
                    <a:pt x="0" y="3267"/>
                  </a:lnTo>
                  <a:lnTo>
                    <a:pt x="0" y="2433"/>
                  </a:lnTo>
                  <a:lnTo>
                    <a:pt x="2" y="2415"/>
                  </a:lnTo>
                  <a:lnTo>
                    <a:pt x="10" y="2398"/>
                  </a:lnTo>
                  <a:lnTo>
                    <a:pt x="20" y="2383"/>
                  </a:lnTo>
                  <a:lnTo>
                    <a:pt x="35" y="2373"/>
                  </a:lnTo>
                  <a:lnTo>
                    <a:pt x="52" y="2365"/>
                  </a:lnTo>
                  <a:lnTo>
                    <a:pt x="70" y="2363"/>
                  </a:lnTo>
                  <a:lnTo>
                    <a:pt x="902" y="2363"/>
                  </a:lnTo>
                  <a:lnTo>
                    <a:pt x="921" y="2365"/>
                  </a:lnTo>
                  <a:lnTo>
                    <a:pt x="938" y="2373"/>
                  </a:lnTo>
                  <a:lnTo>
                    <a:pt x="951" y="2383"/>
                  </a:lnTo>
                  <a:lnTo>
                    <a:pt x="963" y="2398"/>
                  </a:lnTo>
                  <a:lnTo>
                    <a:pt x="969" y="2415"/>
                  </a:lnTo>
                  <a:lnTo>
                    <a:pt x="973" y="2433"/>
                  </a:lnTo>
                  <a:lnTo>
                    <a:pt x="973" y="2780"/>
                  </a:lnTo>
                  <a:lnTo>
                    <a:pt x="2302" y="2780"/>
                  </a:lnTo>
                  <a:lnTo>
                    <a:pt x="2302" y="405"/>
                  </a:lnTo>
                  <a:lnTo>
                    <a:pt x="1487" y="405"/>
                  </a:lnTo>
                  <a:lnTo>
                    <a:pt x="1631" y="549"/>
                  </a:lnTo>
                  <a:lnTo>
                    <a:pt x="1642" y="565"/>
                  </a:lnTo>
                  <a:lnTo>
                    <a:pt x="1650" y="581"/>
                  </a:lnTo>
                  <a:lnTo>
                    <a:pt x="1652" y="599"/>
                  </a:lnTo>
                  <a:lnTo>
                    <a:pt x="1650" y="617"/>
                  </a:lnTo>
                  <a:lnTo>
                    <a:pt x="1642" y="634"/>
                  </a:lnTo>
                  <a:lnTo>
                    <a:pt x="1631" y="648"/>
                  </a:lnTo>
                  <a:lnTo>
                    <a:pt x="1616" y="660"/>
                  </a:lnTo>
                  <a:lnTo>
                    <a:pt x="1599" y="666"/>
                  </a:lnTo>
                  <a:lnTo>
                    <a:pt x="1582" y="670"/>
                  </a:lnTo>
                  <a:lnTo>
                    <a:pt x="1564" y="666"/>
                  </a:lnTo>
                  <a:lnTo>
                    <a:pt x="1547" y="660"/>
                  </a:lnTo>
                  <a:lnTo>
                    <a:pt x="1532" y="648"/>
                  </a:lnTo>
                  <a:lnTo>
                    <a:pt x="1268" y="384"/>
                  </a:lnTo>
                  <a:lnTo>
                    <a:pt x="1257" y="369"/>
                  </a:lnTo>
                  <a:lnTo>
                    <a:pt x="1249" y="352"/>
                  </a:lnTo>
                  <a:lnTo>
                    <a:pt x="1247" y="334"/>
                  </a:lnTo>
                  <a:lnTo>
                    <a:pt x="1249" y="317"/>
                  </a:lnTo>
                  <a:lnTo>
                    <a:pt x="1257" y="300"/>
                  </a:lnTo>
                  <a:lnTo>
                    <a:pt x="1268" y="285"/>
                  </a:lnTo>
                  <a:lnTo>
                    <a:pt x="1532" y="20"/>
                  </a:lnTo>
                  <a:lnTo>
                    <a:pt x="1547" y="9"/>
                  </a:lnTo>
                  <a:lnTo>
                    <a:pt x="1564" y="2"/>
                  </a:lnTo>
                  <a:lnTo>
                    <a:pt x="15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462"/>
            <p:cNvSpPr>
              <a:spLocks noEditPoints="1"/>
            </p:cNvSpPr>
            <p:nvPr/>
          </p:nvSpPr>
          <p:spPr bwMode="auto">
            <a:xfrm>
              <a:off x="2603500" y="5006975"/>
              <a:ext cx="153988" cy="153987"/>
            </a:xfrm>
            <a:custGeom>
              <a:avLst/>
              <a:gdLst>
                <a:gd name="T0" fmla="*/ 140 w 973"/>
                <a:gd name="T1" fmla="*/ 141 h 975"/>
                <a:gd name="T2" fmla="*/ 140 w 973"/>
                <a:gd name="T3" fmla="*/ 834 h 975"/>
                <a:gd name="T4" fmla="*/ 832 w 973"/>
                <a:gd name="T5" fmla="*/ 834 h 975"/>
                <a:gd name="T6" fmla="*/ 832 w 973"/>
                <a:gd name="T7" fmla="*/ 141 h 975"/>
                <a:gd name="T8" fmla="*/ 140 w 973"/>
                <a:gd name="T9" fmla="*/ 141 h 975"/>
                <a:gd name="T10" fmla="*/ 70 w 973"/>
                <a:gd name="T11" fmla="*/ 0 h 975"/>
                <a:gd name="T12" fmla="*/ 902 w 973"/>
                <a:gd name="T13" fmla="*/ 0 h 975"/>
                <a:gd name="T14" fmla="*/ 921 w 973"/>
                <a:gd name="T15" fmla="*/ 3 h 975"/>
                <a:gd name="T16" fmla="*/ 938 w 973"/>
                <a:gd name="T17" fmla="*/ 10 h 975"/>
                <a:gd name="T18" fmla="*/ 951 w 973"/>
                <a:gd name="T19" fmla="*/ 21 h 975"/>
                <a:gd name="T20" fmla="*/ 963 w 973"/>
                <a:gd name="T21" fmla="*/ 35 h 975"/>
                <a:gd name="T22" fmla="*/ 969 w 973"/>
                <a:gd name="T23" fmla="*/ 52 h 975"/>
                <a:gd name="T24" fmla="*/ 973 w 973"/>
                <a:gd name="T25" fmla="*/ 70 h 975"/>
                <a:gd name="T26" fmla="*/ 973 w 973"/>
                <a:gd name="T27" fmla="*/ 904 h 975"/>
                <a:gd name="T28" fmla="*/ 969 w 973"/>
                <a:gd name="T29" fmla="*/ 923 h 975"/>
                <a:gd name="T30" fmla="*/ 963 w 973"/>
                <a:gd name="T31" fmla="*/ 940 h 975"/>
                <a:gd name="T32" fmla="*/ 951 w 973"/>
                <a:gd name="T33" fmla="*/ 954 h 975"/>
                <a:gd name="T34" fmla="*/ 938 w 973"/>
                <a:gd name="T35" fmla="*/ 965 h 975"/>
                <a:gd name="T36" fmla="*/ 921 w 973"/>
                <a:gd name="T37" fmla="*/ 972 h 975"/>
                <a:gd name="T38" fmla="*/ 902 w 973"/>
                <a:gd name="T39" fmla="*/ 975 h 975"/>
                <a:gd name="T40" fmla="*/ 70 w 973"/>
                <a:gd name="T41" fmla="*/ 975 h 975"/>
                <a:gd name="T42" fmla="*/ 52 w 973"/>
                <a:gd name="T43" fmla="*/ 972 h 975"/>
                <a:gd name="T44" fmla="*/ 35 w 973"/>
                <a:gd name="T45" fmla="*/ 965 h 975"/>
                <a:gd name="T46" fmla="*/ 20 w 973"/>
                <a:gd name="T47" fmla="*/ 954 h 975"/>
                <a:gd name="T48" fmla="*/ 10 w 973"/>
                <a:gd name="T49" fmla="*/ 940 h 975"/>
                <a:gd name="T50" fmla="*/ 2 w 973"/>
                <a:gd name="T51" fmla="*/ 923 h 975"/>
                <a:gd name="T52" fmla="*/ 0 w 973"/>
                <a:gd name="T53" fmla="*/ 904 h 975"/>
                <a:gd name="T54" fmla="*/ 0 w 973"/>
                <a:gd name="T55" fmla="*/ 70 h 975"/>
                <a:gd name="T56" fmla="*/ 2 w 973"/>
                <a:gd name="T57" fmla="*/ 52 h 975"/>
                <a:gd name="T58" fmla="*/ 10 w 973"/>
                <a:gd name="T59" fmla="*/ 35 h 975"/>
                <a:gd name="T60" fmla="*/ 20 w 973"/>
                <a:gd name="T61" fmla="*/ 21 h 975"/>
                <a:gd name="T62" fmla="*/ 35 w 973"/>
                <a:gd name="T63" fmla="*/ 10 h 975"/>
                <a:gd name="T64" fmla="*/ 52 w 973"/>
                <a:gd name="T65" fmla="*/ 3 h 975"/>
                <a:gd name="T66" fmla="*/ 70 w 973"/>
                <a:gd name="T67" fmla="*/ 0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" h="975">
                  <a:moveTo>
                    <a:pt x="140" y="141"/>
                  </a:moveTo>
                  <a:lnTo>
                    <a:pt x="140" y="834"/>
                  </a:lnTo>
                  <a:lnTo>
                    <a:pt x="832" y="834"/>
                  </a:lnTo>
                  <a:lnTo>
                    <a:pt x="832" y="141"/>
                  </a:lnTo>
                  <a:lnTo>
                    <a:pt x="140" y="141"/>
                  </a:lnTo>
                  <a:close/>
                  <a:moveTo>
                    <a:pt x="70" y="0"/>
                  </a:moveTo>
                  <a:lnTo>
                    <a:pt x="902" y="0"/>
                  </a:lnTo>
                  <a:lnTo>
                    <a:pt x="921" y="3"/>
                  </a:lnTo>
                  <a:lnTo>
                    <a:pt x="938" y="10"/>
                  </a:lnTo>
                  <a:lnTo>
                    <a:pt x="951" y="21"/>
                  </a:lnTo>
                  <a:lnTo>
                    <a:pt x="963" y="35"/>
                  </a:lnTo>
                  <a:lnTo>
                    <a:pt x="969" y="52"/>
                  </a:lnTo>
                  <a:lnTo>
                    <a:pt x="973" y="70"/>
                  </a:lnTo>
                  <a:lnTo>
                    <a:pt x="973" y="904"/>
                  </a:lnTo>
                  <a:lnTo>
                    <a:pt x="969" y="923"/>
                  </a:lnTo>
                  <a:lnTo>
                    <a:pt x="963" y="940"/>
                  </a:lnTo>
                  <a:lnTo>
                    <a:pt x="951" y="954"/>
                  </a:lnTo>
                  <a:lnTo>
                    <a:pt x="938" y="965"/>
                  </a:lnTo>
                  <a:lnTo>
                    <a:pt x="921" y="972"/>
                  </a:lnTo>
                  <a:lnTo>
                    <a:pt x="902" y="975"/>
                  </a:lnTo>
                  <a:lnTo>
                    <a:pt x="70" y="975"/>
                  </a:lnTo>
                  <a:lnTo>
                    <a:pt x="52" y="972"/>
                  </a:lnTo>
                  <a:lnTo>
                    <a:pt x="35" y="965"/>
                  </a:lnTo>
                  <a:lnTo>
                    <a:pt x="20" y="954"/>
                  </a:lnTo>
                  <a:lnTo>
                    <a:pt x="10" y="940"/>
                  </a:lnTo>
                  <a:lnTo>
                    <a:pt x="2" y="923"/>
                  </a:lnTo>
                  <a:lnTo>
                    <a:pt x="0" y="904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7" name="Group 1077"/>
          <p:cNvGrpSpPr/>
          <p:nvPr/>
        </p:nvGrpSpPr>
        <p:grpSpPr>
          <a:xfrm>
            <a:off x="4671972" y="3893114"/>
            <a:ext cx="509588" cy="554037"/>
            <a:chOff x="1635125" y="5005388"/>
            <a:chExt cx="509588" cy="554037"/>
          </a:xfrm>
          <a:solidFill>
            <a:srgbClr val="000000"/>
          </a:solidFill>
        </p:grpSpPr>
        <p:sp>
          <p:nvSpPr>
            <p:cNvPr id="888" name="Freeform 467"/>
            <p:cNvSpPr>
              <a:spLocks noEditPoints="1"/>
            </p:cNvSpPr>
            <p:nvPr/>
          </p:nvSpPr>
          <p:spPr bwMode="auto">
            <a:xfrm>
              <a:off x="1635125" y="5005388"/>
              <a:ext cx="141288" cy="139700"/>
            </a:xfrm>
            <a:custGeom>
              <a:avLst/>
              <a:gdLst>
                <a:gd name="T0" fmla="*/ 399 w 888"/>
                <a:gd name="T1" fmla="*/ 144 h 884"/>
                <a:gd name="T2" fmla="*/ 317 w 888"/>
                <a:gd name="T3" fmla="*/ 169 h 884"/>
                <a:gd name="T4" fmla="*/ 245 w 888"/>
                <a:gd name="T5" fmla="*/ 215 h 884"/>
                <a:gd name="T6" fmla="*/ 190 w 888"/>
                <a:gd name="T7" fmla="*/ 278 h 884"/>
                <a:gd name="T8" fmla="*/ 154 w 888"/>
                <a:gd name="T9" fmla="*/ 355 h 884"/>
                <a:gd name="T10" fmla="*/ 141 w 888"/>
                <a:gd name="T11" fmla="*/ 443 h 884"/>
                <a:gd name="T12" fmla="*/ 154 w 888"/>
                <a:gd name="T13" fmla="*/ 530 h 884"/>
                <a:gd name="T14" fmla="*/ 190 w 888"/>
                <a:gd name="T15" fmla="*/ 607 h 884"/>
                <a:gd name="T16" fmla="*/ 245 w 888"/>
                <a:gd name="T17" fmla="*/ 671 h 884"/>
                <a:gd name="T18" fmla="*/ 317 w 888"/>
                <a:gd name="T19" fmla="*/ 717 h 884"/>
                <a:gd name="T20" fmla="*/ 399 w 888"/>
                <a:gd name="T21" fmla="*/ 742 h 884"/>
                <a:gd name="T22" fmla="*/ 489 w 888"/>
                <a:gd name="T23" fmla="*/ 742 h 884"/>
                <a:gd name="T24" fmla="*/ 571 w 888"/>
                <a:gd name="T25" fmla="*/ 717 h 884"/>
                <a:gd name="T26" fmla="*/ 643 w 888"/>
                <a:gd name="T27" fmla="*/ 671 h 884"/>
                <a:gd name="T28" fmla="*/ 699 w 888"/>
                <a:gd name="T29" fmla="*/ 607 h 884"/>
                <a:gd name="T30" fmla="*/ 734 w 888"/>
                <a:gd name="T31" fmla="*/ 530 h 884"/>
                <a:gd name="T32" fmla="*/ 748 w 888"/>
                <a:gd name="T33" fmla="*/ 443 h 884"/>
                <a:gd name="T34" fmla="*/ 734 w 888"/>
                <a:gd name="T35" fmla="*/ 355 h 884"/>
                <a:gd name="T36" fmla="*/ 699 w 888"/>
                <a:gd name="T37" fmla="*/ 278 h 884"/>
                <a:gd name="T38" fmla="*/ 643 w 888"/>
                <a:gd name="T39" fmla="*/ 215 h 884"/>
                <a:gd name="T40" fmla="*/ 571 w 888"/>
                <a:gd name="T41" fmla="*/ 169 h 884"/>
                <a:gd name="T42" fmla="*/ 489 w 888"/>
                <a:gd name="T43" fmla="*/ 144 h 884"/>
                <a:gd name="T44" fmla="*/ 444 w 888"/>
                <a:gd name="T45" fmla="*/ 0 h 884"/>
                <a:gd name="T46" fmla="*/ 546 w 888"/>
                <a:gd name="T47" fmla="*/ 12 h 884"/>
                <a:gd name="T48" fmla="*/ 639 w 888"/>
                <a:gd name="T49" fmla="*/ 45 h 884"/>
                <a:gd name="T50" fmla="*/ 721 w 888"/>
                <a:gd name="T51" fmla="*/ 97 h 884"/>
                <a:gd name="T52" fmla="*/ 790 w 888"/>
                <a:gd name="T53" fmla="*/ 166 h 884"/>
                <a:gd name="T54" fmla="*/ 843 w 888"/>
                <a:gd name="T55" fmla="*/ 247 h 884"/>
                <a:gd name="T56" fmla="*/ 876 w 888"/>
                <a:gd name="T57" fmla="*/ 341 h 884"/>
                <a:gd name="T58" fmla="*/ 888 w 888"/>
                <a:gd name="T59" fmla="*/ 442 h 884"/>
                <a:gd name="T60" fmla="*/ 876 w 888"/>
                <a:gd name="T61" fmla="*/ 544 h 884"/>
                <a:gd name="T62" fmla="*/ 843 w 888"/>
                <a:gd name="T63" fmla="*/ 637 h 884"/>
                <a:gd name="T64" fmla="*/ 790 w 888"/>
                <a:gd name="T65" fmla="*/ 718 h 884"/>
                <a:gd name="T66" fmla="*/ 721 w 888"/>
                <a:gd name="T67" fmla="*/ 787 h 884"/>
                <a:gd name="T68" fmla="*/ 639 w 888"/>
                <a:gd name="T69" fmla="*/ 840 h 884"/>
                <a:gd name="T70" fmla="*/ 546 w 888"/>
                <a:gd name="T71" fmla="*/ 873 h 884"/>
                <a:gd name="T72" fmla="*/ 444 w 888"/>
                <a:gd name="T73" fmla="*/ 884 h 884"/>
                <a:gd name="T74" fmla="*/ 342 w 888"/>
                <a:gd name="T75" fmla="*/ 873 h 884"/>
                <a:gd name="T76" fmla="*/ 249 w 888"/>
                <a:gd name="T77" fmla="*/ 840 h 884"/>
                <a:gd name="T78" fmla="*/ 167 w 888"/>
                <a:gd name="T79" fmla="*/ 787 h 884"/>
                <a:gd name="T80" fmla="*/ 98 w 888"/>
                <a:gd name="T81" fmla="*/ 718 h 884"/>
                <a:gd name="T82" fmla="*/ 46 w 888"/>
                <a:gd name="T83" fmla="*/ 637 h 884"/>
                <a:gd name="T84" fmla="*/ 12 w 888"/>
                <a:gd name="T85" fmla="*/ 544 h 884"/>
                <a:gd name="T86" fmla="*/ 0 w 888"/>
                <a:gd name="T87" fmla="*/ 442 h 884"/>
                <a:gd name="T88" fmla="*/ 12 w 888"/>
                <a:gd name="T89" fmla="*/ 341 h 884"/>
                <a:gd name="T90" fmla="*/ 46 w 888"/>
                <a:gd name="T91" fmla="*/ 247 h 884"/>
                <a:gd name="T92" fmla="*/ 98 w 888"/>
                <a:gd name="T93" fmla="*/ 166 h 884"/>
                <a:gd name="T94" fmla="*/ 167 w 888"/>
                <a:gd name="T95" fmla="*/ 97 h 884"/>
                <a:gd name="T96" fmla="*/ 249 w 888"/>
                <a:gd name="T97" fmla="*/ 45 h 884"/>
                <a:gd name="T98" fmla="*/ 342 w 888"/>
                <a:gd name="T99" fmla="*/ 12 h 884"/>
                <a:gd name="T100" fmla="*/ 444 w 888"/>
                <a:gd name="T101" fmla="*/ 0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88" h="884">
                  <a:moveTo>
                    <a:pt x="444" y="141"/>
                  </a:moveTo>
                  <a:lnTo>
                    <a:pt x="399" y="144"/>
                  </a:lnTo>
                  <a:lnTo>
                    <a:pt x="357" y="153"/>
                  </a:lnTo>
                  <a:lnTo>
                    <a:pt x="317" y="169"/>
                  </a:lnTo>
                  <a:lnTo>
                    <a:pt x="279" y="189"/>
                  </a:lnTo>
                  <a:lnTo>
                    <a:pt x="245" y="215"/>
                  </a:lnTo>
                  <a:lnTo>
                    <a:pt x="216" y="245"/>
                  </a:lnTo>
                  <a:lnTo>
                    <a:pt x="190" y="278"/>
                  </a:lnTo>
                  <a:lnTo>
                    <a:pt x="169" y="316"/>
                  </a:lnTo>
                  <a:lnTo>
                    <a:pt x="154" y="355"/>
                  </a:lnTo>
                  <a:lnTo>
                    <a:pt x="144" y="399"/>
                  </a:lnTo>
                  <a:lnTo>
                    <a:pt x="141" y="443"/>
                  </a:lnTo>
                  <a:lnTo>
                    <a:pt x="144" y="488"/>
                  </a:lnTo>
                  <a:lnTo>
                    <a:pt x="154" y="530"/>
                  </a:lnTo>
                  <a:lnTo>
                    <a:pt x="169" y="570"/>
                  </a:lnTo>
                  <a:lnTo>
                    <a:pt x="190" y="607"/>
                  </a:lnTo>
                  <a:lnTo>
                    <a:pt x="216" y="641"/>
                  </a:lnTo>
                  <a:lnTo>
                    <a:pt x="245" y="671"/>
                  </a:lnTo>
                  <a:lnTo>
                    <a:pt x="279" y="696"/>
                  </a:lnTo>
                  <a:lnTo>
                    <a:pt x="317" y="717"/>
                  </a:lnTo>
                  <a:lnTo>
                    <a:pt x="357" y="732"/>
                  </a:lnTo>
                  <a:lnTo>
                    <a:pt x="399" y="742"/>
                  </a:lnTo>
                  <a:lnTo>
                    <a:pt x="444" y="745"/>
                  </a:lnTo>
                  <a:lnTo>
                    <a:pt x="489" y="742"/>
                  </a:lnTo>
                  <a:lnTo>
                    <a:pt x="532" y="732"/>
                  </a:lnTo>
                  <a:lnTo>
                    <a:pt x="571" y="717"/>
                  </a:lnTo>
                  <a:lnTo>
                    <a:pt x="609" y="696"/>
                  </a:lnTo>
                  <a:lnTo>
                    <a:pt x="643" y="671"/>
                  </a:lnTo>
                  <a:lnTo>
                    <a:pt x="672" y="641"/>
                  </a:lnTo>
                  <a:lnTo>
                    <a:pt x="699" y="607"/>
                  </a:lnTo>
                  <a:lnTo>
                    <a:pt x="719" y="570"/>
                  </a:lnTo>
                  <a:lnTo>
                    <a:pt x="734" y="530"/>
                  </a:lnTo>
                  <a:lnTo>
                    <a:pt x="744" y="488"/>
                  </a:lnTo>
                  <a:lnTo>
                    <a:pt x="748" y="443"/>
                  </a:lnTo>
                  <a:lnTo>
                    <a:pt x="744" y="399"/>
                  </a:lnTo>
                  <a:lnTo>
                    <a:pt x="734" y="355"/>
                  </a:lnTo>
                  <a:lnTo>
                    <a:pt x="719" y="316"/>
                  </a:lnTo>
                  <a:lnTo>
                    <a:pt x="699" y="278"/>
                  </a:lnTo>
                  <a:lnTo>
                    <a:pt x="672" y="245"/>
                  </a:lnTo>
                  <a:lnTo>
                    <a:pt x="643" y="215"/>
                  </a:lnTo>
                  <a:lnTo>
                    <a:pt x="609" y="189"/>
                  </a:lnTo>
                  <a:lnTo>
                    <a:pt x="571" y="169"/>
                  </a:lnTo>
                  <a:lnTo>
                    <a:pt x="532" y="153"/>
                  </a:lnTo>
                  <a:lnTo>
                    <a:pt x="489" y="144"/>
                  </a:lnTo>
                  <a:lnTo>
                    <a:pt x="444" y="141"/>
                  </a:lnTo>
                  <a:close/>
                  <a:moveTo>
                    <a:pt x="444" y="0"/>
                  </a:moveTo>
                  <a:lnTo>
                    <a:pt x="496" y="3"/>
                  </a:lnTo>
                  <a:lnTo>
                    <a:pt x="546" y="12"/>
                  </a:lnTo>
                  <a:lnTo>
                    <a:pt x="594" y="25"/>
                  </a:lnTo>
                  <a:lnTo>
                    <a:pt x="639" y="45"/>
                  </a:lnTo>
                  <a:lnTo>
                    <a:pt x="682" y="69"/>
                  </a:lnTo>
                  <a:lnTo>
                    <a:pt x="721" y="97"/>
                  </a:lnTo>
                  <a:lnTo>
                    <a:pt x="758" y="130"/>
                  </a:lnTo>
                  <a:lnTo>
                    <a:pt x="790" y="166"/>
                  </a:lnTo>
                  <a:lnTo>
                    <a:pt x="819" y="205"/>
                  </a:lnTo>
                  <a:lnTo>
                    <a:pt x="843" y="247"/>
                  </a:lnTo>
                  <a:lnTo>
                    <a:pt x="863" y="293"/>
                  </a:lnTo>
                  <a:lnTo>
                    <a:pt x="876" y="341"/>
                  </a:lnTo>
                  <a:lnTo>
                    <a:pt x="885" y="390"/>
                  </a:lnTo>
                  <a:lnTo>
                    <a:pt x="888" y="442"/>
                  </a:lnTo>
                  <a:lnTo>
                    <a:pt x="885" y="494"/>
                  </a:lnTo>
                  <a:lnTo>
                    <a:pt x="876" y="544"/>
                  </a:lnTo>
                  <a:lnTo>
                    <a:pt x="863" y="591"/>
                  </a:lnTo>
                  <a:lnTo>
                    <a:pt x="843" y="637"/>
                  </a:lnTo>
                  <a:lnTo>
                    <a:pt x="819" y="679"/>
                  </a:lnTo>
                  <a:lnTo>
                    <a:pt x="790" y="718"/>
                  </a:lnTo>
                  <a:lnTo>
                    <a:pt x="758" y="755"/>
                  </a:lnTo>
                  <a:lnTo>
                    <a:pt x="721" y="787"/>
                  </a:lnTo>
                  <a:lnTo>
                    <a:pt x="682" y="816"/>
                  </a:lnTo>
                  <a:lnTo>
                    <a:pt x="639" y="840"/>
                  </a:lnTo>
                  <a:lnTo>
                    <a:pt x="594" y="859"/>
                  </a:lnTo>
                  <a:lnTo>
                    <a:pt x="546" y="873"/>
                  </a:lnTo>
                  <a:lnTo>
                    <a:pt x="496" y="881"/>
                  </a:lnTo>
                  <a:lnTo>
                    <a:pt x="444" y="884"/>
                  </a:lnTo>
                  <a:lnTo>
                    <a:pt x="392" y="881"/>
                  </a:lnTo>
                  <a:lnTo>
                    <a:pt x="342" y="873"/>
                  </a:lnTo>
                  <a:lnTo>
                    <a:pt x="294" y="859"/>
                  </a:lnTo>
                  <a:lnTo>
                    <a:pt x="249" y="840"/>
                  </a:lnTo>
                  <a:lnTo>
                    <a:pt x="206" y="816"/>
                  </a:lnTo>
                  <a:lnTo>
                    <a:pt x="167" y="787"/>
                  </a:lnTo>
                  <a:lnTo>
                    <a:pt x="131" y="755"/>
                  </a:lnTo>
                  <a:lnTo>
                    <a:pt x="98" y="718"/>
                  </a:lnTo>
                  <a:lnTo>
                    <a:pt x="69" y="679"/>
                  </a:lnTo>
                  <a:lnTo>
                    <a:pt x="46" y="637"/>
                  </a:lnTo>
                  <a:lnTo>
                    <a:pt x="25" y="591"/>
                  </a:lnTo>
                  <a:lnTo>
                    <a:pt x="12" y="544"/>
                  </a:lnTo>
                  <a:lnTo>
                    <a:pt x="3" y="494"/>
                  </a:lnTo>
                  <a:lnTo>
                    <a:pt x="0" y="442"/>
                  </a:lnTo>
                  <a:lnTo>
                    <a:pt x="3" y="390"/>
                  </a:lnTo>
                  <a:lnTo>
                    <a:pt x="12" y="341"/>
                  </a:lnTo>
                  <a:lnTo>
                    <a:pt x="25" y="293"/>
                  </a:lnTo>
                  <a:lnTo>
                    <a:pt x="46" y="247"/>
                  </a:lnTo>
                  <a:lnTo>
                    <a:pt x="69" y="205"/>
                  </a:lnTo>
                  <a:lnTo>
                    <a:pt x="98" y="166"/>
                  </a:lnTo>
                  <a:lnTo>
                    <a:pt x="131" y="130"/>
                  </a:lnTo>
                  <a:lnTo>
                    <a:pt x="167" y="97"/>
                  </a:lnTo>
                  <a:lnTo>
                    <a:pt x="206" y="69"/>
                  </a:lnTo>
                  <a:lnTo>
                    <a:pt x="249" y="45"/>
                  </a:lnTo>
                  <a:lnTo>
                    <a:pt x="294" y="25"/>
                  </a:lnTo>
                  <a:lnTo>
                    <a:pt x="342" y="12"/>
                  </a:lnTo>
                  <a:lnTo>
                    <a:pt x="392" y="3"/>
                  </a:lnTo>
                  <a:lnTo>
                    <a:pt x="4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468"/>
            <p:cNvSpPr>
              <a:spLocks noEditPoints="1"/>
            </p:cNvSpPr>
            <p:nvPr/>
          </p:nvSpPr>
          <p:spPr bwMode="auto">
            <a:xfrm>
              <a:off x="1635125" y="5211763"/>
              <a:ext cx="141288" cy="141287"/>
            </a:xfrm>
            <a:custGeom>
              <a:avLst/>
              <a:gdLst>
                <a:gd name="T0" fmla="*/ 399 w 888"/>
                <a:gd name="T1" fmla="*/ 144 h 885"/>
                <a:gd name="T2" fmla="*/ 317 w 888"/>
                <a:gd name="T3" fmla="*/ 168 h 885"/>
                <a:gd name="T4" fmla="*/ 245 w 888"/>
                <a:gd name="T5" fmla="*/ 215 h 885"/>
                <a:gd name="T6" fmla="*/ 190 w 888"/>
                <a:gd name="T7" fmla="*/ 278 h 885"/>
                <a:gd name="T8" fmla="*/ 154 w 888"/>
                <a:gd name="T9" fmla="*/ 356 h 885"/>
                <a:gd name="T10" fmla="*/ 141 w 888"/>
                <a:gd name="T11" fmla="*/ 442 h 885"/>
                <a:gd name="T12" fmla="*/ 154 w 888"/>
                <a:gd name="T13" fmla="*/ 530 h 885"/>
                <a:gd name="T14" fmla="*/ 190 w 888"/>
                <a:gd name="T15" fmla="*/ 608 h 885"/>
                <a:gd name="T16" fmla="*/ 245 w 888"/>
                <a:gd name="T17" fmla="*/ 671 h 885"/>
                <a:gd name="T18" fmla="*/ 317 w 888"/>
                <a:gd name="T19" fmla="*/ 716 h 885"/>
                <a:gd name="T20" fmla="*/ 399 w 888"/>
                <a:gd name="T21" fmla="*/ 742 h 885"/>
                <a:gd name="T22" fmla="*/ 489 w 888"/>
                <a:gd name="T23" fmla="*/ 742 h 885"/>
                <a:gd name="T24" fmla="*/ 571 w 888"/>
                <a:gd name="T25" fmla="*/ 716 h 885"/>
                <a:gd name="T26" fmla="*/ 643 w 888"/>
                <a:gd name="T27" fmla="*/ 671 h 885"/>
                <a:gd name="T28" fmla="*/ 699 w 888"/>
                <a:gd name="T29" fmla="*/ 608 h 885"/>
                <a:gd name="T30" fmla="*/ 734 w 888"/>
                <a:gd name="T31" fmla="*/ 530 h 885"/>
                <a:gd name="T32" fmla="*/ 748 w 888"/>
                <a:gd name="T33" fmla="*/ 442 h 885"/>
                <a:gd name="T34" fmla="*/ 734 w 888"/>
                <a:gd name="T35" fmla="*/ 356 h 885"/>
                <a:gd name="T36" fmla="*/ 699 w 888"/>
                <a:gd name="T37" fmla="*/ 278 h 885"/>
                <a:gd name="T38" fmla="*/ 643 w 888"/>
                <a:gd name="T39" fmla="*/ 215 h 885"/>
                <a:gd name="T40" fmla="*/ 571 w 888"/>
                <a:gd name="T41" fmla="*/ 168 h 885"/>
                <a:gd name="T42" fmla="*/ 489 w 888"/>
                <a:gd name="T43" fmla="*/ 144 h 885"/>
                <a:gd name="T44" fmla="*/ 444 w 888"/>
                <a:gd name="T45" fmla="*/ 0 h 885"/>
                <a:gd name="T46" fmla="*/ 546 w 888"/>
                <a:gd name="T47" fmla="*/ 12 h 885"/>
                <a:gd name="T48" fmla="*/ 639 w 888"/>
                <a:gd name="T49" fmla="*/ 46 h 885"/>
                <a:gd name="T50" fmla="*/ 721 w 888"/>
                <a:gd name="T51" fmla="*/ 98 h 885"/>
                <a:gd name="T52" fmla="*/ 790 w 888"/>
                <a:gd name="T53" fmla="*/ 166 h 885"/>
                <a:gd name="T54" fmla="*/ 843 w 888"/>
                <a:gd name="T55" fmla="*/ 249 h 885"/>
                <a:gd name="T56" fmla="*/ 876 w 888"/>
                <a:gd name="T57" fmla="*/ 342 h 885"/>
                <a:gd name="T58" fmla="*/ 888 w 888"/>
                <a:gd name="T59" fmla="*/ 442 h 885"/>
                <a:gd name="T60" fmla="*/ 876 w 888"/>
                <a:gd name="T61" fmla="*/ 544 h 885"/>
                <a:gd name="T62" fmla="*/ 843 w 888"/>
                <a:gd name="T63" fmla="*/ 637 h 885"/>
                <a:gd name="T64" fmla="*/ 790 w 888"/>
                <a:gd name="T65" fmla="*/ 720 h 885"/>
                <a:gd name="T66" fmla="*/ 721 w 888"/>
                <a:gd name="T67" fmla="*/ 787 h 885"/>
                <a:gd name="T68" fmla="*/ 639 w 888"/>
                <a:gd name="T69" fmla="*/ 840 h 885"/>
                <a:gd name="T70" fmla="*/ 546 w 888"/>
                <a:gd name="T71" fmla="*/ 873 h 885"/>
                <a:gd name="T72" fmla="*/ 444 w 888"/>
                <a:gd name="T73" fmla="*/ 885 h 885"/>
                <a:gd name="T74" fmla="*/ 342 w 888"/>
                <a:gd name="T75" fmla="*/ 873 h 885"/>
                <a:gd name="T76" fmla="*/ 249 w 888"/>
                <a:gd name="T77" fmla="*/ 840 h 885"/>
                <a:gd name="T78" fmla="*/ 167 w 888"/>
                <a:gd name="T79" fmla="*/ 787 h 885"/>
                <a:gd name="T80" fmla="*/ 98 w 888"/>
                <a:gd name="T81" fmla="*/ 720 h 885"/>
                <a:gd name="T82" fmla="*/ 46 w 888"/>
                <a:gd name="T83" fmla="*/ 637 h 885"/>
                <a:gd name="T84" fmla="*/ 12 w 888"/>
                <a:gd name="T85" fmla="*/ 544 h 885"/>
                <a:gd name="T86" fmla="*/ 0 w 888"/>
                <a:gd name="T87" fmla="*/ 442 h 885"/>
                <a:gd name="T88" fmla="*/ 12 w 888"/>
                <a:gd name="T89" fmla="*/ 342 h 885"/>
                <a:gd name="T90" fmla="*/ 46 w 888"/>
                <a:gd name="T91" fmla="*/ 249 h 885"/>
                <a:gd name="T92" fmla="*/ 98 w 888"/>
                <a:gd name="T93" fmla="*/ 166 h 885"/>
                <a:gd name="T94" fmla="*/ 167 w 888"/>
                <a:gd name="T95" fmla="*/ 98 h 885"/>
                <a:gd name="T96" fmla="*/ 249 w 888"/>
                <a:gd name="T97" fmla="*/ 46 h 885"/>
                <a:gd name="T98" fmla="*/ 342 w 888"/>
                <a:gd name="T99" fmla="*/ 12 h 885"/>
                <a:gd name="T100" fmla="*/ 444 w 888"/>
                <a:gd name="T101" fmla="*/ 0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88" h="885">
                  <a:moveTo>
                    <a:pt x="444" y="141"/>
                  </a:moveTo>
                  <a:lnTo>
                    <a:pt x="399" y="144"/>
                  </a:lnTo>
                  <a:lnTo>
                    <a:pt x="357" y="154"/>
                  </a:lnTo>
                  <a:lnTo>
                    <a:pt x="317" y="168"/>
                  </a:lnTo>
                  <a:lnTo>
                    <a:pt x="279" y="190"/>
                  </a:lnTo>
                  <a:lnTo>
                    <a:pt x="245" y="215"/>
                  </a:lnTo>
                  <a:lnTo>
                    <a:pt x="216" y="245"/>
                  </a:lnTo>
                  <a:lnTo>
                    <a:pt x="190" y="278"/>
                  </a:lnTo>
                  <a:lnTo>
                    <a:pt x="169" y="316"/>
                  </a:lnTo>
                  <a:lnTo>
                    <a:pt x="154" y="356"/>
                  </a:lnTo>
                  <a:lnTo>
                    <a:pt x="144" y="398"/>
                  </a:lnTo>
                  <a:lnTo>
                    <a:pt x="141" y="442"/>
                  </a:lnTo>
                  <a:lnTo>
                    <a:pt x="144" y="487"/>
                  </a:lnTo>
                  <a:lnTo>
                    <a:pt x="154" y="530"/>
                  </a:lnTo>
                  <a:lnTo>
                    <a:pt x="169" y="570"/>
                  </a:lnTo>
                  <a:lnTo>
                    <a:pt x="190" y="608"/>
                  </a:lnTo>
                  <a:lnTo>
                    <a:pt x="216" y="641"/>
                  </a:lnTo>
                  <a:lnTo>
                    <a:pt x="245" y="671"/>
                  </a:lnTo>
                  <a:lnTo>
                    <a:pt x="279" y="696"/>
                  </a:lnTo>
                  <a:lnTo>
                    <a:pt x="317" y="716"/>
                  </a:lnTo>
                  <a:lnTo>
                    <a:pt x="357" y="732"/>
                  </a:lnTo>
                  <a:lnTo>
                    <a:pt x="399" y="742"/>
                  </a:lnTo>
                  <a:lnTo>
                    <a:pt x="444" y="745"/>
                  </a:lnTo>
                  <a:lnTo>
                    <a:pt x="489" y="742"/>
                  </a:lnTo>
                  <a:lnTo>
                    <a:pt x="532" y="732"/>
                  </a:lnTo>
                  <a:lnTo>
                    <a:pt x="571" y="716"/>
                  </a:lnTo>
                  <a:lnTo>
                    <a:pt x="609" y="696"/>
                  </a:lnTo>
                  <a:lnTo>
                    <a:pt x="643" y="671"/>
                  </a:lnTo>
                  <a:lnTo>
                    <a:pt x="672" y="641"/>
                  </a:lnTo>
                  <a:lnTo>
                    <a:pt x="699" y="608"/>
                  </a:lnTo>
                  <a:lnTo>
                    <a:pt x="719" y="570"/>
                  </a:lnTo>
                  <a:lnTo>
                    <a:pt x="734" y="530"/>
                  </a:lnTo>
                  <a:lnTo>
                    <a:pt x="744" y="487"/>
                  </a:lnTo>
                  <a:lnTo>
                    <a:pt x="748" y="442"/>
                  </a:lnTo>
                  <a:lnTo>
                    <a:pt x="744" y="398"/>
                  </a:lnTo>
                  <a:lnTo>
                    <a:pt x="734" y="356"/>
                  </a:lnTo>
                  <a:lnTo>
                    <a:pt x="719" y="316"/>
                  </a:lnTo>
                  <a:lnTo>
                    <a:pt x="699" y="278"/>
                  </a:lnTo>
                  <a:lnTo>
                    <a:pt x="672" y="245"/>
                  </a:lnTo>
                  <a:lnTo>
                    <a:pt x="643" y="215"/>
                  </a:lnTo>
                  <a:lnTo>
                    <a:pt x="609" y="190"/>
                  </a:lnTo>
                  <a:lnTo>
                    <a:pt x="571" y="168"/>
                  </a:lnTo>
                  <a:lnTo>
                    <a:pt x="532" y="154"/>
                  </a:lnTo>
                  <a:lnTo>
                    <a:pt x="489" y="144"/>
                  </a:lnTo>
                  <a:lnTo>
                    <a:pt x="444" y="141"/>
                  </a:lnTo>
                  <a:close/>
                  <a:moveTo>
                    <a:pt x="444" y="0"/>
                  </a:moveTo>
                  <a:lnTo>
                    <a:pt x="496" y="3"/>
                  </a:lnTo>
                  <a:lnTo>
                    <a:pt x="546" y="12"/>
                  </a:lnTo>
                  <a:lnTo>
                    <a:pt x="594" y="27"/>
                  </a:lnTo>
                  <a:lnTo>
                    <a:pt x="639" y="46"/>
                  </a:lnTo>
                  <a:lnTo>
                    <a:pt x="682" y="69"/>
                  </a:lnTo>
                  <a:lnTo>
                    <a:pt x="721" y="98"/>
                  </a:lnTo>
                  <a:lnTo>
                    <a:pt x="758" y="130"/>
                  </a:lnTo>
                  <a:lnTo>
                    <a:pt x="790" y="166"/>
                  </a:lnTo>
                  <a:lnTo>
                    <a:pt x="819" y="206"/>
                  </a:lnTo>
                  <a:lnTo>
                    <a:pt x="843" y="249"/>
                  </a:lnTo>
                  <a:lnTo>
                    <a:pt x="863" y="293"/>
                  </a:lnTo>
                  <a:lnTo>
                    <a:pt x="876" y="342"/>
                  </a:lnTo>
                  <a:lnTo>
                    <a:pt x="885" y="392"/>
                  </a:lnTo>
                  <a:lnTo>
                    <a:pt x="888" y="442"/>
                  </a:lnTo>
                  <a:lnTo>
                    <a:pt x="885" y="494"/>
                  </a:lnTo>
                  <a:lnTo>
                    <a:pt x="876" y="544"/>
                  </a:lnTo>
                  <a:lnTo>
                    <a:pt x="863" y="592"/>
                  </a:lnTo>
                  <a:lnTo>
                    <a:pt x="843" y="637"/>
                  </a:lnTo>
                  <a:lnTo>
                    <a:pt x="819" y="679"/>
                  </a:lnTo>
                  <a:lnTo>
                    <a:pt x="790" y="720"/>
                  </a:lnTo>
                  <a:lnTo>
                    <a:pt x="758" y="756"/>
                  </a:lnTo>
                  <a:lnTo>
                    <a:pt x="721" y="787"/>
                  </a:lnTo>
                  <a:lnTo>
                    <a:pt x="682" y="816"/>
                  </a:lnTo>
                  <a:lnTo>
                    <a:pt x="639" y="840"/>
                  </a:lnTo>
                  <a:lnTo>
                    <a:pt x="594" y="859"/>
                  </a:lnTo>
                  <a:lnTo>
                    <a:pt x="546" y="873"/>
                  </a:lnTo>
                  <a:lnTo>
                    <a:pt x="496" y="883"/>
                  </a:lnTo>
                  <a:lnTo>
                    <a:pt x="444" y="885"/>
                  </a:lnTo>
                  <a:lnTo>
                    <a:pt x="392" y="883"/>
                  </a:lnTo>
                  <a:lnTo>
                    <a:pt x="342" y="873"/>
                  </a:lnTo>
                  <a:lnTo>
                    <a:pt x="294" y="859"/>
                  </a:lnTo>
                  <a:lnTo>
                    <a:pt x="249" y="840"/>
                  </a:lnTo>
                  <a:lnTo>
                    <a:pt x="206" y="816"/>
                  </a:lnTo>
                  <a:lnTo>
                    <a:pt x="167" y="787"/>
                  </a:lnTo>
                  <a:lnTo>
                    <a:pt x="131" y="756"/>
                  </a:lnTo>
                  <a:lnTo>
                    <a:pt x="98" y="720"/>
                  </a:lnTo>
                  <a:lnTo>
                    <a:pt x="69" y="679"/>
                  </a:lnTo>
                  <a:lnTo>
                    <a:pt x="46" y="637"/>
                  </a:lnTo>
                  <a:lnTo>
                    <a:pt x="25" y="592"/>
                  </a:lnTo>
                  <a:lnTo>
                    <a:pt x="12" y="544"/>
                  </a:lnTo>
                  <a:lnTo>
                    <a:pt x="3" y="494"/>
                  </a:lnTo>
                  <a:lnTo>
                    <a:pt x="0" y="442"/>
                  </a:lnTo>
                  <a:lnTo>
                    <a:pt x="3" y="392"/>
                  </a:lnTo>
                  <a:lnTo>
                    <a:pt x="12" y="342"/>
                  </a:lnTo>
                  <a:lnTo>
                    <a:pt x="25" y="293"/>
                  </a:lnTo>
                  <a:lnTo>
                    <a:pt x="46" y="249"/>
                  </a:lnTo>
                  <a:lnTo>
                    <a:pt x="69" y="206"/>
                  </a:lnTo>
                  <a:lnTo>
                    <a:pt x="98" y="166"/>
                  </a:lnTo>
                  <a:lnTo>
                    <a:pt x="131" y="130"/>
                  </a:lnTo>
                  <a:lnTo>
                    <a:pt x="167" y="98"/>
                  </a:lnTo>
                  <a:lnTo>
                    <a:pt x="206" y="69"/>
                  </a:lnTo>
                  <a:lnTo>
                    <a:pt x="249" y="46"/>
                  </a:lnTo>
                  <a:lnTo>
                    <a:pt x="294" y="27"/>
                  </a:lnTo>
                  <a:lnTo>
                    <a:pt x="342" y="12"/>
                  </a:lnTo>
                  <a:lnTo>
                    <a:pt x="392" y="3"/>
                  </a:lnTo>
                  <a:lnTo>
                    <a:pt x="4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469"/>
            <p:cNvSpPr>
              <a:spLocks noEditPoints="1"/>
            </p:cNvSpPr>
            <p:nvPr/>
          </p:nvSpPr>
          <p:spPr bwMode="auto">
            <a:xfrm>
              <a:off x="1635125" y="5419725"/>
              <a:ext cx="141288" cy="139700"/>
            </a:xfrm>
            <a:custGeom>
              <a:avLst/>
              <a:gdLst>
                <a:gd name="T0" fmla="*/ 399 w 888"/>
                <a:gd name="T1" fmla="*/ 143 h 884"/>
                <a:gd name="T2" fmla="*/ 317 w 888"/>
                <a:gd name="T3" fmla="*/ 169 h 884"/>
                <a:gd name="T4" fmla="*/ 245 w 888"/>
                <a:gd name="T5" fmla="*/ 214 h 884"/>
                <a:gd name="T6" fmla="*/ 190 w 888"/>
                <a:gd name="T7" fmla="*/ 278 h 884"/>
                <a:gd name="T8" fmla="*/ 154 w 888"/>
                <a:gd name="T9" fmla="*/ 355 h 884"/>
                <a:gd name="T10" fmla="*/ 141 w 888"/>
                <a:gd name="T11" fmla="*/ 443 h 884"/>
                <a:gd name="T12" fmla="*/ 154 w 888"/>
                <a:gd name="T13" fmla="*/ 530 h 884"/>
                <a:gd name="T14" fmla="*/ 190 w 888"/>
                <a:gd name="T15" fmla="*/ 607 h 884"/>
                <a:gd name="T16" fmla="*/ 245 w 888"/>
                <a:gd name="T17" fmla="*/ 670 h 884"/>
                <a:gd name="T18" fmla="*/ 317 w 888"/>
                <a:gd name="T19" fmla="*/ 716 h 884"/>
                <a:gd name="T20" fmla="*/ 399 w 888"/>
                <a:gd name="T21" fmla="*/ 741 h 884"/>
                <a:gd name="T22" fmla="*/ 489 w 888"/>
                <a:gd name="T23" fmla="*/ 741 h 884"/>
                <a:gd name="T24" fmla="*/ 571 w 888"/>
                <a:gd name="T25" fmla="*/ 716 h 884"/>
                <a:gd name="T26" fmla="*/ 643 w 888"/>
                <a:gd name="T27" fmla="*/ 670 h 884"/>
                <a:gd name="T28" fmla="*/ 699 w 888"/>
                <a:gd name="T29" fmla="*/ 607 h 884"/>
                <a:gd name="T30" fmla="*/ 734 w 888"/>
                <a:gd name="T31" fmla="*/ 530 h 884"/>
                <a:gd name="T32" fmla="*/ 748 w 888"/>
                <a:gd name="T33" fmla="*/ 443 h 884"/>
                <a:gd name="T34" fmla="*/ 734 w 888"/>
                <a:gd name="T35" fmla="*/ 355 h 884"/>
                <a:gd name="T36" fmla="*/ 699 w 888"/>
                <a:gd name="T37" fmla="*/ 278 h 884"/>
                <a:gd name="T38" fmla="*/ 643 w 888"/>
                <a:gd name="T39" fmla="*/ 214 h 884"/>
                <a:gd name="T40" fmla="*/ 571 w 888"/>
                <a:gd name="T41" fmla="*/ 169 h 884"/>
                <a:gd name="T42" fmla="*/ 489 w 888"/>
                <a:gd name="T43" fmla="*/ 143 h 884"/>
                <a:gd name="T44" fmla="*/ 444 w 888"/>
                <a:gd name="T45" fmla="*/ 0 h 884"/>
                <a:gd name="T46" fmla="*/ 546 w 888"/>
                <a:gd name="T47" fmla="*/ 11 h 884"/>
                <a:gd name="T48" fmla="*/ 639 w 888"/>
                <a:gd name="T49" fmla="*/ 44 h 884"/>
                <a:gd name="T50" fmla="*/ 721 w 888"/>
                <a:gd name="T51" fmla="*/ 97 h 884"/>
                <a:gd name="T52" fmla="*/ 790 w 888"/>
                <a:gd name="T53" fmla="*/ 166 h 884"/>
                <a:gd name="T54" fmla="*/ 843 w 888"/>
                <a:gd name="T55" fmla="*/ 247 h 884"/>
                <a:gd name="T56" fmla="*/ 876 w 888"/>
                <a:gd name="T57" fmla="*/ 340 h 884"/>
                <a:gd name="T58" fmla="*/ 888 w 888"/>
                <a:gd name="T59" fmla="*/ 442 h 884"/>
                <a:gd name="T60" fmla="*/ 876 w 888"/>
                <a:gd name="T61" fmla="*/ 543 h 884"/>
                <a:gd name="T62" fmla="*/ 843 w 888"/>
                <a:gd name="T63" fmla="*/ 636 h 884"/>
                <a:gd name="T64" fmla="*/ 790 w 888"/>
                <a:gd name="T65" fmla="*/ 718 h 884"/>
                <a:gd name="T66" fmla="*/ 721 w 888"/>
                <a:gd name="T67" fmla="*/ 787 h 884"/>
                <a:gd name="T68" fmla="*/ 639 w 888"/>
                <a:gd name="T69" fmla="*/ 839 h 884"/>
                <a:gd name="T70" fmla="*/ 546 w 888"/>
                <a:gd name="T71" fmla="*/ 872 h 884"/>
                <a:gd name="T72" fmla="*/ 444 w 888"/>
                <a:gd name="T73" fmla="*/ 884 h 884"/>
                <a:gd name="T74" fmla="*/ 342 w 888"/>
                <a:gd name="T75" fmla="*/ 872 h 884"/>
                <a:gd name="T76" fmla="*/ 249 w 888"/>
                <a:gd name="T77" fmla="*/ 839 h 884"/>
                <a:gd name="T78" fmla="*/ 167 w 888"/>
                <a:gd name="T79" fmla="*/ 787 h 884"/>
                <a:gd name="T80" fmla="*/ 98 w 888"/>
                <a:gd name="T81" fmla="*/ 718 h 884"/>
                <a:gd name="T82" fmla="*/ 46 w 888"/>
                <a:gd name="T83" fmla="*/ 636 h 884"/>
                <a:gd name="T84" fmla="*/ 12 w 888"/>
                <a:gd name="T85" fmla="*/ 543 h 884"/>
                <a:gd name="T86" fmla="*/ 0 w 888"/>
                <a:gd name="T87" fmla="*/ 442 h 884"/>
                <a:gd name="T88" fmla="*/ 12 w 888"/>
                <a:gd name="T89" fmla="*/ 340 h 884"/>
                <a:gd name="T90" fmla="*/ 46 w 888"/>
                <a:gd name="T91" fmla="*/ 247 h 884"/>
                <a:gd name="T92" fmla="*/ 98 w 888"/>
                <a:gd name="T93" fmla="*/ 166 h 884"/>
                <a:gd name="T94" fmla="*/ 167 w 888"/>
                <a:gd name="T95" fmla="*/ 97 h 884"/>
                <a:gd name="T96" fmla="*/ 249 w 888"/>
                <a:gd name="T97" fmla="*/ 44 h 884"/>
                <a:gd name="T98" fmla="*/ 342 w 888"/>
                <a:gd name="T99" fmla="*/ 11 h 884"/>
                <a:gd name="T100" fmla="*/ 444 w 888"/>
                <a:gd name="T101" fmla="*/ 0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88" h="884">
                  <a:moveTo>
                    <a:pt x="444" y="140"/>
                  </a:moveTo>
                  <a:lnTo>
                    <a:pt x="399" y="143"/>
                  </a:lnTo>
                  <a:lnTo>
                    <a:pt x="357" y="153"/>
                  </a:lnTo>
                  <a:lnTo>
                    <a:pt x="317" y="169"/>
                  </a:lnTo>
                  <a:lnTo>
                    <a:pt x="279" y="189"/>
                  </a:lnTo>
                  <a:lnTo>
                    <a:pt x="245" y="214"/>
                  </a:lnTo>
                  <a:lnTo>
                    <a:pt x="216" y="244"/>
                  </a:lnTo>
                  <a:lnTo>
                    <a:pt x="190" y="278"/>
                  </a:lnTo>
                  <a:lnTo>
                    <a:pt x="169" y="315"/>
                  </a:lnTo>
                  <a:lnTo>
                    <a:pt x="154" y="355"/>
                  </a:lnTo>
                  <a:lnTo>
                    <a:pt x="144" y="397"/>
                  </a:lnTo>
                  <a:lnTo>
                    <a:pt x="141" y="443"/>
                  </a:lnTo>
                  <a:lnTo>
                    <a:pt x="144" y="487"/>
                  </a:lnTo>
                  <a:lnTo>
                    <a:pt x="154" y="530"/>
                  </a:lnTo>
                  <a:lnTo>
                    <a:pt x="169" y="570"/>
                  </a:lnTo>
                  <a:lnTo>
                    <a:pt x="190" y="607"/>
                  </a:lnTo>
                  <a:lnTo>
                    <a:pt x="216" y="641"/>
                  </a:lnTo>
                  <a:lnTo>
                    <a:pt x="245" y="670"/>
                  </a:lnTo>
                  <a:lnTo>
                    <a:pt x="279" y="696"/>
                  </a:lnTo>
                  <a:lnTo>
                    <a:pt x="317" y="716"/>
                  </a:lnTo>
                  <a:lnTo>
                    <a:pt x="357" y="732"/>
                  </a:lnTo>
                  <a:lnTo>
                    <a:pt x="399" y="741"/>
                  </a:lnTo>
                  <a:lnTo>
                    <a:pt x="444" y="744"/>
                  </a:lnTo>
                  <a:lnTo>
                    <a:pt x="489" y="741"/>
                  </a:lnTo>
                  <a:lnTo>
                    <a:pt x="532" y="732"/>
                  </a:lnTo>
                  <a:lnTo>
                    <a:pt x="571" y="716"/>
                  </a:lnTo>
                  <a:lnTo>
                    <a:pt x="609" y="696"/>
                  </a:lnTo>
                  <a:lnTo>
                    <a:pt x="643" y="670"/>
                  </a:lnTo>
                  <a:lnTo>
                    <a:pt x="672" y="640"/>
                  </a:lnTo>
                  <a:lnTo>
                    <a:pt x="699" y="607"/>
                  </a:lnTo>
                  <a:lnTo>
                    <a:pt x="719" y="570"/>
                  </a:lnTo>
                  <a:lnTo>
                    <a:pt x="734" y="530"/>
                  </a:lnTo>
                  <a:lnTo>
                    <a:pt x="744" y="487"/>
                  </a:lnTo>
                  <a:lnTo>
                    <a:pt x="748" y="443"/>
                  </a:lnTo>
                  <a:lnTo>
                    <a:pt x="744" y="397"/>
                  </a:lnTo>
                  <a:lnTo>
                    <a:pt x="734" y="355"/>
                  </a:lnTo>
                  <a:lnTo>
                    <a:pt x="719" y="315"/>
                  </a:lnTo>
                  <a:lnTo>
                    <a:pt x="699" y="278"/>
                  </a:lnTo>
                  <a:lnTo>
                    <a:pt x="672" y="244"/>
                  </a:lnTo>
                  <a:lnTo>
                    <a:pt x="643" y="214"/>
                  </a:lnTo>
                  <a:lnTo>
                    <a:pt x="609" y="189"/>
                  </a:lnTo>
                  <a:lnTo>
                    <a:pt x="571" y="169"/>
                  </a:lnTo>
                  <a:lnTo>
                    <a:pt x="532" y="153"/>
                  </a:lnTo>
                  <a:lnTo>
                    <a:pt x="489" y="143"/>
                  </a:lnTo>
                  <a:lnTo>
                    <a:pt x="444" y="140"/>
                  </a:lnTo>
                  <a:close/>
                  <a:moveTo>
                    <a:pt x="444" y="0"/>
                  </a:moveTo>
                  <a:lnTo>
                    <a:pt x="496" y="3"/>
                  </a:lnTo>
                  <a:lnTo>
                    <a:pt x="546" y="11"/>
                  </a:lnTo>
                  <a:lnTo>
                    <a:pt x="594" y="25"/>
                  </a:lnTo>
                  <a:lnTo>
                    <a:pt x="639" y="44"/>
                  </a:lnTo>
                  <a:lnTo>
                    <a:pt x="682" y="68"/>
                  </a:lnTo>
                  <a:lnTo>
                    <a:pt x="721" y="97"/>
                  </a:lnTo>
                  <a:lnTo>
                    <a:pt x="758" y="129"/>
                  </a:lnTo>
                  <a:lnTo>
                    <a:pt x="790" y="166"/>
                  </a:lnTo>
                  <a:lnTo>
                    <a:pt x="819" y="205"/>
                  </a:lnTo>
                  <a:lnTo>
                    <a:pt x="843" y="247"/>
                  </a:lnTo>
                  <a:lnTo>
                    <a:pt x="863" y="293"/>
                  </a:lnTo>
                  <a:lnTo>
                    <a:pt x="876" y="340"/>
                  </a:lnTo>
                  <a:lnTo>
                    <a:pt x="885" y="390"/>
                  </a:lnTo>
                  <a:lnTo>
                    <a:pt x="888" y="442"/>
                  </a:lnTo>
                  <a:lnTo>
                    <a:pt x="885" y="494"/>
                  </a:lnTo>
                  <a:lnTo>
                    <a:pt x="876" y="543"/>
                  </a:lnTo>
                  <a:lnTo>
                    <a:pt x="863" y="591"/>
                  </a:lnTo>
                  <a:lnTo>
                    <a:pt x="843" y="636"/>
                  </a:lnTo>
                  <a:lnTo>
                    <a:pt x="819" y="679"/>
                  </a:lnTo>
                  <a:lnTo>
                    <a:pt x="790" y="718"/>
                  </a:lnTo>
                  <a:lnTo>
                    <a:pt x="758" y="754"/>
                  </a:lnTo>
                  <a:lnTo>
                    <a:pt x="721" y="787"/>
                  </a:lnTo>
                  <a:lnTo>
                    <a:pt x="682" y="815"/>
                  </a:lnTo>
                  <a:lnTo>
                    <a:pt x="639" y="839"/>
                  </a:lnTo>
                  <a:lnTo>
                    <a:pt x="594" y="859"/>
                  </a:lnTo>
                  <a:lnTo>
                    <a:pt x="546" y="872"/>
                  </a:lnTo>
                  <a:lnTo>
                    <a:pt x="496" y="881"/>
                  </a:lnTo>
                  <a:lnTo>
                    <a:pt x="444" y="884"/>
                  </a:lnTo>
                  <a:lnTo>
                    <a:pt x="392" y="881"/>
                  </a:lnTo>
                  <a:lnTo>
                    <a:pt x="342" y="872"/>
                  </a:lnTo>
                  <a:lnTo>
                    <a:pt x="294" y="859"/>
                  </a:lnTo>
                  <a:lnTo>
                    <a:pt x="249" y="839"/>
                  </a:lnTo>
                  <a:lnTo>
                    <a:pt x="206" y="815"/>
                  </a:lnTo>
                  <a:lnTo>
                    <a:pt x="167" y="787"/>
                  </a:lnTo>
                  <a:lnTo>
                    <a:pt x="131" y="754"/>
                  </a:lnTo>
                  <a:lnTo>
                    <a:pt x="98" y="718"/>
                  </a:lnTo>
                  <a:lnTo>
                    <a:pt x="69" y="679"/>
                  </a:lnTo>
                  <a:lnTo>
                    <a:pt x="46" y="636"/>
                  </a:lnTo>
                  <a:lnTo>
                    <a:pt x="25" y="591"/>
                  </a:lnTo>
                  <a:lnTo>
                    <a:pt x="12" y="543"/>
                  </a:lnTo>
                  <a:lnTo>
                    <a:pt x="3" y="494"/>
                  </a:lnTo>
                  <a:lnTo>
                    <a:pt x="0" y="442"/>
                  </a:lnTo>
                  <a:lnTo>
                    <a:pt x="3" y="390"/>
                  </a:lnTo>
                  <a:lnTo>
                    <a:pt x="12" y="340"/>
                  </a:lnTo>
                  <a:lnTo>
                    <a:pt x="25" y="293"/>
                  </a:lnTo>
                  <a:lnTo>
                    <a:pt x="46" y="247"/>
                  </a:lnTo>
                  <a:lnTo>
                    <a:pt x="69" y="205"/>
                  </a:lnTo>
                  <a:lnTo>
                    <a:pt x="98" y="166"/>
                  </a:lnTo>
                  <a:lnTo>
                    <a:pt x="131" y="129"/>
                  </a:lnTo>
                  <a:lnTo>
                    <a:pt x="167" y="97"/>
                  </a:lnTo>
                  <a:lnTo>
                    <a:pt x="206" y="68"/>
                  </a:lnTo>
                  <a:lnTo>
                    <a:pt x="249" y="44"/>
                  </a:lnTo>
                  <a:lnTo>
                    <a:pt x="294" y="25"/>
                  </a:lnTo>
                  <a:lnTo>
                    <a:pt x="342" y="11"/>
                  </a:lnTo>
                  <a:lnTo>
                    <a:pt x="392" y="3"/>
                  </a:lnTo>
                  <a:lnTo>
                    <a:pt x="4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470"/>
            <p:cNvSpPr>
              <a:spLocks/>
            </p:cNvSpPr>
            <p:nvPr/>
          </p:nvSpPr>
          <p:spPr bwMode="auto">
            <a:xfrm>
              <a:off x="1841500" y="5060950"/>
              <a:ext cx="303213" cy="22225"/>
            </a:xfrm>
            <a:custGeom>
              <a:avLst/>
              <a:gdLst>
                <a:gd name="T0" fmla="*/ 70 w 1920"/>
                <a:gd name="T1" fmla="*/ 0 h 140"/>
                <a:gd name="T2" fmla="*/ 1850 w 1920"/>
                <a:gd name="T3" fmla="*/ 0 h 140"/>
                <a:gd name="T4" fmla="*/ 1869 w 1920"/>
                <a:gd name="T5" fmla="*/ 2 h 140"/>
                <a:gd name="T6" fmla="*/ 1886 w 1920"/>
                <a:gd name="T7" fmla="*/ 10 h 140"/>
                <a:gd name="T8" fmla="*/ 1900 w 1920"/>
                <a:gd name="T9" fmla="*/ 20 h 140"/>
                <a:gd name="T10" fmla="*/ 1910 w 1920"/>
                <a:gd name="T11" fmla="*/ 34 h 140"/>
                <a:gd name="T12" fmla="*/ 1918 w 1920"/>
                <a:gd name="T13" fmla="*/ 51 h 140"/>
                <a:gd name="T14" fmla="*/ 1920 w 1920"/>
                <a:gd name="T15" fmla="*/ 70 h 140"/>
                <a:gd name="T16" fmla="*/ 1918 w 1920"/>
                <a:gd name="T17" fmla="*/ 89 h 140"/>
                <a:gd name="T18" fmla="*/ 1910 w 1920"/>
                <a:gd name="T19" fmla="*/ 106 h 140"/>
                <a:gd name="T20" fmla="*/ 1900 w 1920"/>
                <a:gd name="T21" fmla="*/ 120 h 140"/>
                <a:gd name="T22" fmla="*/ 1886 w 1920"/>
                <a:gd name="T23" fmla="*/ 130 h 140"/>
                <a:gd name="T24" fmla="*/ 1869 w 1920"/>
                <a:gd name="T25" fmla="*/ 138 h 140"/>
                <a:gd name="T26" fmla="*/ 1850 w 1920"/>
                <a:gd name="T27" fmla="*/ 140 h 140"/>
                <a:gd name="T28" fmla="*/ 70 w 1920"/>
                <a:gd name="T29" fmla="*/ 140 h 140"/>
                <a:gd name="T30" fmla="*/ 51 w 1920"/>
                <a:gd name="T31" fmla="*/ 138 h 140"/>
                <a:gd name="T32" fmla="*/ 34 w 1920"/>
                <a:gd name="T33" fmla="*/ 130 h 140"/>
                <a:gd name="T34" fmla="*/ 20 w 1920"/>
                <a:gd name="T35" fmla="*/ 120 h 140"/>
                <a:gd name="T36" fmla="*/ 10 w 1920"/>
                <a:gd name="T37" fmla="*/ 106 h 140"/>
                <a:gd name="T38" fmla="*/ 2 w 1920"/>
                <a:gd name="T39" fmla="*/ 89 h 140"/>
                <a:gd name="T40" fmla="*/ 0 w 1920"/>
                <a:gd name="T41" fmla="*/ 70 h 140"/>
                <a:gd name="T42" fmla="*/ 2 w 1920"/>
                <a:gd name="T43" fmla="*/ 51 h 140"/>
                <a:gd name="T44" fmla="*/ 10 w 1920"/>
                <a:gd name="T45" fmla="*/ 34 h 140"/>
                <a:gd name="T46" fmla="*/ 20 w 1920"/>
                <a:gd name="T47" fmla="*/ 20 h 140"/>
                <a:gd name="T48" fmla="*/ 34 w 1920"/>
                <a:gd name="T49" fmla="*/ 10 h 140"/>
                <a:gd name="T50" fmla="*/ 51 w 1920"/>
                <a:gd name="T51" fmla="*/ 2 h 140"/>
                <a:gd name="T52" fmla="*/ 70 w 1920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0" h="140">
                  <a:moveTo>
                    <a:pt x="70" y="0"/>
                  </a:moveTo>
                  <a:lnTo>
                    <a:pt x="1850" y="0"/>
                  </a:lnTo>
                  <a:lnTo>
                    <a:pt x="1869" y="2"/>
                  </a:lnTo>
                  <a:lnTo>
                    <a:pt x="1886" y="10"/>
                  </a:lnTo>
                  <a:lnTo>
                    <a:pt x="1900" y="20"/>
                  </a:lnTo>
                  <a:lnTo>
                    <a:pt x="1910" y="34"/>
                  </a:lnTo>
                  <a:lnTo>
                    <a:pt x="1918" y="51"/>
                  </a:lnTo>
                  <a:lnTo>
                    <a:pt x="1920" y="70"/>
                  </a:lnTo>
                  <a:lnTo>
                    <a:pt x="1918" y="89"/>
                  </a:lnTo>
                  <a:lnTo>
                    <a:pt x="1910" y="106"/>
                  </a:lnTo>
                  <a:lnTo>
                    <a:pt x="1900" y="120"/>
                  </a:lnTo>
                  <a:lnTo>
                    <a:pt x="1886" y="130"/>
                  </a:lnTo>
                  <a:lnTo>
                    <a:pt x="1869" y="138"/>
                  </a:lnTo>
                  <a:lnTo>
                    <a:pt x="1850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10" y="106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471"/>
            <p:cNvSpPr>
              <a:spLocks/>
            </p:cNvSpPr>
            <p:nvPr/>
          </p:nvSpPr>
          <p:spPr bwMode="auto">
            <a:xfrm>
              <a:off x="1836738" y="5270500"/>
              <a:ext cx="304800" cy="23812"/>
            </a:xfrm>
            <a:custGeom>
              <a:avLst/>
              <a:gdLst>
                <a:gd name="T0" fmla="*/ 70 w 1920"/>
                <a:gd name="T1" fmla="*/ 0 h 140"/>
                <a:gd name="T2" fmla="*/ 1849 w 1920"/>
                <a:gd name="T3" fmla="*/ 0 h 140"/>
                <a:gd name="T4" fmla="*/ 1868 w 1920"/>
                <a:gd name="T5" fmla="*/ 2 h 140"/>
                <a:gd name="T6" fmla="*/ 1885 w 1920"/>
                <a:gd name="T7" fmla="*/ 9 h 140"/>
                <a:gd name="T8" fmla="*/ 1899 w 1920"/>
                <a:gd name="T9" fmla="*/ 20 h 140"/>
                <a:gd name="T10" fmla="*/ 1911 w 1920"/>
                <a:gd name="T11" fmla="*/ 35 h 140"/>
                <a:gd name="T12" fmla="*/ 1917 w 1920"/>
                <a:gd name="T13" fmla="*/ 51 h 140"/>
                <a:gd name="T14" fmla="*/ 1920 w 1920"/>
                <a:gd name="T15" fmla="*/ 69 h 140"/>
                <a:gd name="T16" fmla="*/ 1917 w 1920"/>
                <a:gd name="T17" fmla="*/ 89 h 140"/>
                <a:gd name="T18" fmla="*/ 1911 w 1920"/>
                <a:gd name="T19" fmla="*/ 105 h 140"/>
                <a:gd name="T20" fmla="*/ 1899 w 1920"/>
                <a:gd name="T21" fmla="*/ 119 h 140"/>
                <a:gd name="T22" fmla="*/ 1885 w 1920"/>
                <a:gd name="T23" fmla="*/ 131 h 140"/>
                <a:gd name="T24" fmla="*/ 1868 w 1920"/>
                <a:gd name="T25" fmla="*/ 137 h 140"/>
                <a:gd name="T26" fmla="*/ 1849 w 1920"/>
                <a:gd name="T27" fmla="*/ 140 h 140"/>
                <a:gd name="T28" fmla="*/ 70 w 1920"/>
                <a:gd name="T29" fmla="*/ 140 h 140"/>
                <a:gd name="T30" fmla="*/ 51 w 1920"/>
                <a:gd name="T31" fmla="*/ 137 h 140"/>
                <a:gd name="T32" fmla="*/ 34 w 1920"/>
                <a:gd name="T33" fmla="*/ 131 h 140"/>
                <a:gd name="T34" fmla="*/ 20 w 1920"/>
                <a:gd name="T35" fmla="*/ 119 h 140"/>
                <a:gd name="T36" fmla="*/ 9 w 1920"/>
                <a:gd name="T37" fmla="*/ 105 h 140"/>
                <a:gd name="T38" fmla="*/ 2 w 1920"/>
                <a:gd name="T39" fmla="*/ 89 h 140"/>
                <a:gd name="T40" fmla="*/ 0 w 1920"/>
                <a:gd name="T41" fmla="*/ 69 h 140"/>
                <a:gd name="T42" fmla="*/ 2 w 1920"/>
                <a:gd name="T43" fmla="*/ 51 h 140"/>
                <a:gd name="T44" fmla="*/ 9 w 1920"/>
                <a:gd name="T45" fmla="*/ 35 h 140"/>
                <a:gd name="T46" fmla="*/ 20 w 1920"/>
                <a:gd name="T47" fmla="*/ 20 h 140"/>
                <a:gd name="T48" fmla="*/ 34 w 1920"/>
                <a:gd name="T49" fmla="*/ 9 h 140"/>
                <a:gd name="T50" fmla="*/ 51 w 1920"/>
                <a:gd name="T51" fmla="*/ 2 h 140"/>
                <a:gd name="T52" fmla="*/ 70 w 1920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0" h="140">
                  <a:moveTo>
                    <a:pt x="70" y="0"/>
                  </a:moveTo>
                  <a:lnTo>
                    <a:pt x="1849" y="0"/>
                  </a:lnTo>
                  <a:lnTo>
                    <a:pt x="1868" y="2"/>
                  </a:lnTo>
                  <a:lnTo>
                    <a:pt x="1885" y="9"/>
                  </a:lnTo>
                  <a:lnTo>
                    <a:pt x="1899" y="20"/>
                  </a:lnTo>
                  <a:lnTo>
                    <a:pt x="1911" y="35"/>
                  </a:lnTo>
                  <a:lnTo>
                    <a:pt x="1917" y="51"/>
                  </a:lnTo>
                  <a:lnTo>
                    <a:pt x="1920" y="69"/>
                  </a:lnTo>
                  <a:lnTo>
                    <a:pt x="1917" y="89"/>
                  </a:lnTo>
                  <a:lnTo>
                    <a:pt x="1911" y="105"/>
                  </a:lnTo>
                  <a:lnTo>
                    <a:pt x="1899" y="119"/>
                  </a:lnTo>
                  <a:lnTo>
                    <a:pt x="1885" y="131"/>
                  </a:lnTo>
                  <a:lnTo>
                    <a:pt x="1868" y="137"/>
                  </a:lnTo>
                  <a:lnTo>
                    <a:pt x="1849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472"/>
            <p:cNvSpPr>
              <a:spLocks/>
            </p:cNvSpPr>
            <p:nvPr/>
          </p:nvSpPr>
          <p:spPr bwMode="auto">
            <a:xfrm>
              <a:off x="1836738" y="5478463"/>
              <a:ext cx="304800" cy="22225"/>
            </a:xfrm>
            <a:custGeom>
              <a:avLst/>
              <a:gdLst>
                <a:gd name="T0" fmla="*/ 70 w 1920"/>
                <a:gd name="T1" fmla="*/ 0 h 140"/>
                <a:gd name="T2" fmla="*/ 1849 w 1920"/>
                <a:gd name="T3" fmla="*/ 0 h 140"/>
                <a:gd name="T4" fmla="*/ 1868 w 1920"/>
                <a:gd name="T5" fmla="*/ 2 h 140"/>
                <a:gd name="T6" fmla="*/ 1885 w 1920"/>
                <a:gd name="T7" fmla="*/ 9 h 140"/>
                <a:gd name="T8" fmla="*/ 1899 w 1920"/>
                <a:gd name="T9" fmla="*/ 20 h 140"/>
                <a:gd name="T10" fmla="*/ 1911 w 1920"/>
                <a:gd name="T11" fmla="*/ 34 h 140"/>
                <a:gd name="T12" fmla="*/ 1917 w 1920"/>
                <a:gd name="T13" fmla="*/ 51 h 140"/>
                <a:gd name="T14" fmla="*/ 1920 w 1920"/>
                <a:gd name="T15" fmla="*/ 70 h 140"/>
                <a:gd name="T16" fmla="*/ 1917 w 1920"/>
                <a:gd name="T17" fmla="*/ 89 h 140"/>
                <a:gd name="T18" fmla="*/ 1911 w 1920"/>
                <a:gd name="T19" fmla="*/ 105 h 140"/>
                <a:gd name="T20" fmla="*/ 1899 w 1920"/>
                <a:gd name="T21" fmla="*/ 120 h 140"/>
                <a:gd name="T22" fmla="*/ 1885 w 1920"/>
                <a:gd name="T23" fmla="*/ 130 h 140"/>
                <a:gd name="T24" fmla="*/ 1868 w 1920"/>
                <a:gd name="T25" fmla="*/ 138 h 140"/>
                <a:gd name="T26" fmla="*/ 1849 w 1920"/>
                <a:gd name="T27" fmla="*/ 140 h 140"/>
                <a:gd name="T28" fmla="*/ 70 w 1920"/>
                <a:gd name="T29" fmla="*/ 140 h 140"/>
                <a:gd name="T30" fmla="*/ 51 w 1920"/>
                <a:gd name="T31" fmla="*/ 138 h 140"/>
                <a:gd name="T32" fmla="*/ 34 w 1920"/>
                <a:gd name="T33" fmla="*/ 130 h 140"/>
                <a:gd name="T34" fmla="*/ 20 w 1920"/>
                <a:gd name="T35" fmla="*/ 120 h 140"/>
                <a:gd name="T36" fmla="*/ 9 w 1920"/>
                <a:gd name="T37" fmla="*/ 105 h 140"/>
                <a:gd name="T38" fmla="*/ 2 w 1920"/>
                <a:gd name="T39" fmla="*/ 89 h 140"/>
                <a:gd name="T40" fmla="*/ 0 w 1920"/>
                <a:gd name="T41" fmla="*/ 70 h 140"/>
                <a:gd name="T42" fmla="*/ 2 w 1920"/>
                <a:gd name="T43" fmla="*/ 51 h 140"/>
                <a:gd name="T44" fmla="*/ 9 w 1920"/>
                <a:gd name="T45" fmla="*/ 34 h 140"/>
                <a:gd name="T46" fmla="*/ 20 w 1920"/>
                <a:gd name="T47" fmla="*/ 20 h 140"/>
                <a:gd name="T48" fmla="*/ 34 w 1920"/>
                <a:gd name="T49" fmla="*/ 9 h 140"/>
                <a:gd name="T50" fmla="*/ 51 w 1920"/>
                <a:gd name="T51" fmla="*/ 2 h 140"/>
                <a:gd name="T52" fmla="*/ 70 w 1920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0" h="140">
                  <a:moveTo>
                    <a:pt x="70" y="0"/>
                  </a:moveTo>
                  <a:lnTo>
                    <a:pt x="1849" y="0"/>
                  </a:lnTo>
                  <a:lnTo>
                    <a:pt x="1868" y="2"/>
                  </a:lnTo>
                  <a:lnTo>
                    <a:pt x="1885" y="9"/>
                  </a:lnTo>
                  <a:lnTo>
                    <a:pt x="1899" y="20"/>
                  </a:lnTo>
                  <a:lnTo>
                    <a:pt x="1911" y="34"/>
                  </a:lnTo>
                  <a:lnTo>
                    <a:pt x="1917" y="51"/>
                  </a:lnTo>
                  <a:lnTo>
                    <a:pt x="1920" y="70"/>
                  </a:lnTo>
                  <a:lnTo>
                    <a:pt x="1917" y="89"/>
                  </a:lnTo>
                  <a:lnTo>
                    <a:pt x="1911" y="105"/>
                  </a:lnTo>
                  <a:lnTo>
                    <a:pt x="1899" y="120"/>
                  </a:lnTo>
                  <a:lnTo>
                    <a:pt x="1885" y="130"/>
                  </a:lnTo>
                  <a:lnTo>
                    <a:pt x="1868" y="138"/>
                  </a:lnTo>
                  <a:lnTo>
                    <a:pt x="1849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94" name="Group 1083"/>
          <p:cNvGrpSpPr/>
          <p:nvPr/>
        </p:nvGrpSpPr>
        <p:grpSpPr>
          <a:xfrm>
            <a:off x="3715841" y="3894701"/>
            <a:ext cx="550863" cy="550862"/>
            <a:chOff x="687388" y="5006975"/>
            <a:chExt cx="550863" cy="550862"/>
          </a:xfrm>
          <a:solidFill>
            <a:srgbClr val="000000"/>
          </a:solidFill>
        </p:grpSpPr>
        <p:sp>
          <p:nvSpPr>
            <p:cNvPr id="895" name="Freeform 477"/>
            <p:cNvSpPr>
              <a:spLocks noEditPoints="1"/>
            </p:cNvSpPr>
            <p:nvPr/>
          </p:nvSpPr>
          <p:spPr bwMode="auto">
            <a:xfrm>
              <a:off x="687388" y="5006975"/>
              <a:ext cx="550863" cy="550862"/>
            </a:xfrm>
            <a:custGeom>
              <a:avLst/>
              <a:gdLst>
                <a:gd name="T0" fmla="*/ 1395 w 3476"/>
                <a:gd name="T1" fmla="*/ 923 h 3477"/>
                <a:gd name="T2" fmla="*/ 1212 w 3476"/>
                <a:gd name="T3" fmla="*/ 1151 h 3477"/>
                <a:gd name="T4" fmla="*/ 1198 w 3476"/>
                <a:gd name="T5" fmla="*/ 2276 h 3477"/>
                <a:gd name="T6" fmla="*/ 1355 w 3476"/>
                <a:gd name="T7" fmla="*/ 2523 h 3477"/>
                <a:gd name="T8" fmla="*/ 1636 w 3476"/>
                <a:gd name="T9" fmla="*/ 2623 h 3477"/>
                <a:gd name="T10" fmla="*/ 2082 w 3476"/>
                <a:gd name="T11" fmla="*/ 2553 h 3477"/>
                <a:gd name="T12" fmla="*/ 2264 w 3476"/>
                <a:gd name="T13" fmla="*/ 2325 h 3477"/>
                <a:gd name="T14" fmla="*/ 2279 w 3476"/>
                <a:gd name="T15" fmla="*/ 1200 h 3477"/>
                <a:gd name="T16" fmla="*/ 2122 w 3476"/>
                <a:gd name="T17" fmla="*/ 951 h 3477"/>
                <a:gd name="T18" fmla="*/ 1841 w 3476"/>
                <a:gd name="T19" fmla="*/ 853 h 3477"/>
                <a:gd name="T20" fmla="*/ 2150 w 3476"/>
                <a:gd name="T21" fmla="*/ 49 h 3477"/>
                <a:gd name="T22" fmla="*/ 2699 w 3476"/>
                <a:gd name="T23" fmla="*/ 290 h 3477"/>
                <a:gd name="T24" fmla="*/ 3128 w 3476"/>
                <a:gd name="T25" fmla="*/ 696 h 3477"/>
                <a:gd name="T26" fmla="*/ 3399 w 3476"/>
                <a:gd name="T27" fmla="*/ 1228 h 3477"/>
                <a:gd name="T28" fmla="*/ 3473 w 3476"/>
                <a:gd name="T29" fmla="*/ 1840 h 3477"/>
                <a:gd name="T30" fmla="*/ 3339 w 3476"/>
                <a:gd name="T31" fmla="*/ 2417 h 3477"/>
                <a:gd name="T32" fmla="*/ 3023 w 3476"/>
                <a:gd name="T33" fmla="*/ 2910 h 3477"/>
                <a:gd name="T34" fmla="*/ 2554 w 3476"/>
                <a:gd name="T35" fmla="*/ 3272 h 3477"/>
                <a:gd name="T36" fmla="*/ 2021 w 3476"/>
                <a:gd name="T37" fmla="*/ 3453 h 3477"/>
                <a:gd name="T38" fmla="*/ 1436 w 3476"/>
                <a:gd name="T39" fmla="*/ 3450 h 3477"/>
                <a:gd name="T40" fmla="*/ 830 w 3476"/>
                <a:gd name="T41" fmla="*/ 3243 h 3477"/>
                <a:gd name="T42" fmla="*/ 426 w 3476"/>
                <a:gd name="T43" fmla="*/ 2928 h 3477"/>
                <a:gd name="T44" fmla="*/ 132 w 3476"/>
                <a:gd name="T45" fmla="*/ 2423 h 3477"/>
                <a:gd name="T46" fmla="*/ 0 w 3476"/>
                <a:gd name="T47" fmla="*/ 1747 h 3477"/>
                <a:gd name="T48" fmla="*/ 107 w 3476"/>
                <a:gd name="T49" fmla="*/ 1139 h 3477"/>
                <a:gd name="T50" fmla="*/ 385 w 3476"/>
                <a:gd name="T51" fmla="*/ 648 h 3477"/>
                <a:gd name="T52" fmla="*/ 632 w 3476"/>
                <a:gd name="T53" fmla="*/ 424 h 3477"/>
                <a:gd name="T54" fmla="*/ 698 w 3476"/>
                <a:gd name="T55" fmla="*/ 499 h 3477"/>
                <a:gd name="T56" fmla="*/ 474 w 3476"/>
                <a:gd name="T57" fmla="*/ 760 h 3477"/>
                <a:gd name="T58" fmla="*/ 212 w 3476"/>
                <a:gd name="T59" fmla="*/ 1256 h 3477"/>
                <a:gd name="T60" fmla="*/ 143 w 3476"/>
                <a:gd name="T61" fmla="*/ 1813 h 3477"/>
                <a:gd name="T62" fmla="*/ 270 w 3476"/>
                <a:gd name="T63" fmla="*/ 2390 h 3477"/>
                <a:gd name="T64" fmla="*/ 555 w 3476"/>
                <a:gd name="T65" fmla="*/ 2861 h 3477"/>
                <a:gd name="T66" fmla="*/ 994 w 3476"/>
                <a:gd name="T67" fmla="*/ 3169 h 3477"/>
                <a:gd name="T68" fmla="*/ 1602 w 3476"/>
                <a:gd name="T69" fmla="*/ 3331 h 3477"/>
                <a:gd name="T70" fmla="*/ 2196 w 3476"/>
                <a:gd name="T71" fmla="*/ 3270 h 3477"/>
                <a:gd name="T72" fmla="*/ 2718 w 3476"/>
                <a:gd name="T73" fmla="*/ 3001 h 3477"/>
                <a:gd name="T74" fmla="*/ 3084 w 3476"/>
                <a:gd name="T75" fmla="*/ 2601 h 3477"/>
                <a:gd name="T76" fmla="*/ 3293 w 3476"/>
                <a:gd name="T77" fmla="*/ 2105 h 3477"/>
                <a:gd name="T78" fmla="*/ 3322 w 3476"/>
                <a:gd name="T79" fmla="*/ 1535 h 3477"/>
                <a:gd name="T80" fmla="*/ 3143 w 3476"/>
                <a:gd name="T81" fmla="*/ 979 h 3477"/>
                <a:gd name="T82" fmla="*/ 2785 w 3476"/>
                <a:gd name="T83" fmla="*/ 532 h 3477"/>
                <a:gd name="T84" fmla="*/ 2292 w 3476"/>
                <a:gd name="T85" fmla="*/ 239 h 3477"/>
                <a:gd name="T86" fmla="*/ 1807 w 3476"/>
                <a:gd name="T87" fmla="*/ 712 h 3477"/>
                <a:gd name="T88" fmla="*/ 2121 w 3476"/>
                <a:gd name="T89" fmla="*/ 784 h 3477"/>
                <a:gd name="T90" fmla="*/ 2359 w 3476"/>
                <a:gd name="T91" fmla="*/ 1022 h 3477"/>
                <a:gd name="T92" fmla="*/ 2430 w 3476"/>
                <a:gd name="T93" fmla="*/ 2173 h 3477"/>
                <a:gd name="T94" fmla="*/ 2329 w 3476"/>
                <a:gd name="T95" fmla="*/ 2503 h 3477"/>
                <a:gd name="T96" fmla="*/ 2069 w 3476"/>
                <a:gd name="T97" fmla="*/ 2717 h 3477"/>
                <a:gd name="T98" fmla="*/ 1574 w 3476"/>
                <a:gd name="T99" fmla="*/ 2760 h 3477"/>
                <a:gd name="T100" fmla="*/ 1259 w 3476"/>
                <a:gd name="T101" fmla="*/ 2629 h 3477"/>
                <a:gd name="T102" fmla="*/ 1071 w 3476"/>
                <a:gd name="T103" fmla="*/ 2349 h 3477"/>
                <a:gd name="T104" fmla="*/ 1057 w 3476"/>
                <a:gd name="T105" fmla="*/ 1184 h 3477"/>
                <a:gd name="T106" fmla="*/ 1218 w 3476"/>
                <a:gd name="T107" fmla="*/ 886 h 3477"/>
                <a:gd name="T108" fmla="*/ 1516 w 3476"/>
                <a:gd name="T109" fmla="*/ 725 h 3477"/>
                <a:gd name="T110" fmla="*/ 1677 w 3476"/>
                <a:gd name="T111" fmla="*/ 34 h 3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76" h="3477">
                  <a:moveTo>
                    <a:pt x="1636" y="853"/>
                  </a:moveTo>
                  <a:lnTo>
                    <a:pt x="1584" y="856"/>
                  </a:lnTo>
                  <a:lnTo>
                    <a:pt x="1533" y="865"/>
                  </a:lnTo>
                  <a:lnTo>
                    <a:pt x="1485" y="879"/>
                  </a:lnTo>
                  <a:lnTo>
                    <a:pt x="1438" y="899"/>
                  </a:lnTo>
                  <a:lnTo>
                    <a:pt x="1395" y="923"/>
                  </a:lnTo>
                  <a:lnTo>
                    <a:pt x="1355" y="951"/>
                  </a:lnTo>
                  <a:lnTo>
                    <a:pt x="1317" y="985"/>
                  </a:lnTo>
                  <a:lnTo>
                    <a:pt x="1285" y="1021"/>
                  </a:lnTo>
                  <a:lnTo>
                    <a:pt x="1256" y="1061"/>
                  </a:lnTo>
                  <a:lnTo>
                    <a:pt x="1232" y="1105"/>
                  </a:lnTo>
                  <a:lnTo>
                    <a:pt x="1212" y="1151"/>
                  </a:lnTo>
                  <a:lnTo>
                    <a:pt x="1198" y="1200"/>
                  </a:lnTo>
                  <a:lnTo>
                    <a:pt x="1188" y="1251"/>
                  </a:lnTo>
                  <a:lnTo>
                    <a:pt x="1186" y="1303"/>
                  </a:lnTo>
                  <a:lnTo>
                    <a:pt x="1186" y="2172"/>
                  </a:lnTo>
                  <a:lnTo>
                    <a:pt x="1188" y="2225"/>
                  </a:lnTo>
                  <a:lnTo>
                    <a:pt x="1198" y="2276"/>
                  </a:lnTo>
                  <a:lnTo>
                    <a:pt x="1212" y="2325"/>
                  </a:lnTo>
                  <a:lnTo>
                    <a:pt x="1232" y="2370"/>
                  </a:lnTo>
                  <a:lnTo>
                    <a:pt x="1256" y="2413"/>
                  </a:lnTo>
                  <a:lnTo>
                    <a:pt x="1285" y="2454"/>
                  </a:lnTo>
                  <a:lnTo>
                    <a:pt x="1317" y="2491"/>
                  </a:lnTo>
                  <a:lnTo>
                    <a:pt x="1355" y="2523"/>
                  </a:lnTo>
                  <a:lnTo>
                    <a:pt x="1395" y="2553"/>
                  </a:lnTo>
                  <a:lnTo>
                    <a:pt x="1438" y="2577"/>
                  </a:lnTo>
                  <a:lnTo>
                    <a:pt x="1485" y="2596"/>
                  </a:lnTo>
                  <a:lnTo>
                    <a:pt x="1533" y="2611"/>
                  </a:lnTo>
                  <a:lnTo>
                    <a:pt x="1584" y="2620"/>
                  </a:lnTo>
                  <a:lnTo>
                    <a:pt x="1636" y="2623"/>
                  </a:lnTo>
                  <a:lnTo>
                    <a:pt x="1841" y="2623"/>
                  </a:lnTo>
                  <a:lnTo>
                    <a:pt x="1893" y="2620"/>
                  </a:lnTo>
                  <a:lnTo>
                    <a:pt x="1943" y="2611"/>
                  </a:lnTo>
                  <a:lnTo>
                    <a:pt x="1992" y="2596"/>
                  </a:lnTo>
                  <a:lnTo>
                    <a:pt x="2039" y="2577"/>
                  </a:lnTo>
                  <a:lnTo>
                    <a:pt x="2082" y="2553"/>
                  </a:lnTo>
                  <a:lnTo>
                    <a:pt x="2122" y="2523"/>
                  </a:lnTo>
                  <a:lnTo>
                    <a:pt x="2158" y="2491"/>
                  </a:lnTo>
                  <a:lnTo>
                    <a:pt x="2192" y="2454"/>
                  </a:lnTo>
                  <a:lnTo>
                    <a:pt x="2221" y="2413"/>
                  </a:lnTo>
                  <a:lnTo>
                    <a:pt x="2245" y="2370"/>
                  </a:lnTo>
                  <a:lnTo>
                    <a:pt x="2264" y="2325"/>
                  </a:lnTo>
                  <a:lnTo>
                    <a:pt x="2279" y="2276"/>
                  </a:lnTo>
                  <a:lnTo>
                    <a:pt x="2287" y="2225"/>
                  </a:lnTo>
                  <a:lnTo>
                    <a:pt x="2290" y="2172"/>
                  </a:lnTo>
                  <a:lnTo>
                    <a:pt x="2290" y="1303"/>
                  </a:lnTo>
                  <a:lnTo>
                    <a:pt x="2287" y="1251"/>
                  </a:lnTo>
                  <a:lnTo>
                    <a:pt x="2279" y="1200"/>
                  </a:lnTo>
                  <a:lnTo>
                    <a:pt x="2264" y="1151"/>
                  </a:lnTo>
                  <a:lnTo>
                    <a:pt x="2245" y="1105"/>
                  </a:lnTo>
                  <a:lnTo>
                    <a:pt x="2221" y="1061"/>
                  </a:lnTo>
                  <a:lnTo>
                    <a:pt x="2192" y="1021"/>
                  </a:lnTo>
                  <a:lnTo>
                    <a:pt x="2158" y="985"/>
                  </a:lnTo>
                  <a:lnTo>
                    <a:pt x="2122" y="951"/>
                  </a:lnTo>
                  <a:lnTo>
                    <a:pt x="2082" y="923"/>
                  </a:lnTo>
                  <a:lnTo>
                    <a:pt x="2039" y="899"/>
                  </a:lnTo>
                  <a:lnTo>
                    <a:pt x="1992" y="879"/>
                  </a:lnTo>
                  <a:lnTo>
                    <a:pt x="1943" y="865"/>
                  </a:lnTo>
                  <a:lnTo>
                    <a:pt x="1893" y="856"/>
                  </a:lnTo>
                  <a:lnTo>
                    <a:pt x="1841" y="853"/>
                  </a:lnTo>
                  <a:lnTo>
                    <a:pt x="1636" y="853"/>
                  </a:lnTo>
                  <a:close/>
                  <a:moveTo>
                    <a:pt x="1738" y="0"/>
                  </a:moveTo>
                  <a:lnTo>
                    <a:pt x="1844" y="4"/>
                  </a:lnTo>
                  <a:lnTo>
                    <a:pt x="1948" y="13"/>
                  </a:lnTo>
                  <a:lnTo>
                    <a:pt x="2050" y="28"/>
                  </a:lnTo>
                  <a:lnTo>
                    <a:pt x="2150" y="49"/>
                  </a:lnTo>
                  <a:lnTo>
                    <a:pt x="2248" y="77"/>
                  </a:lnTo>
                  <a:lnTo>
                    <a:pt x="2343" y="109"/>
                  </a:lnTo>
                  <a:lnTo>
                    <a:pt x="2436" y="146"/>
                  </a:lnTo>
                  <a:lnTo>
                    <a:pt x="2527" y="190"/>
                  </a:lnTo>
                  <a:lnTo>
                    <a:pt x="2614" y="237"/>
                  </a:lnTo>
                  <a:lnTo>
                    <a:pt x="2699" y="290"/>
                  </a:lnTo>
                  <a:lnTo>
                    <a:pt x="2779" y="347"/>
                  </a:lnTo>
                  <a:lnTo>
                    <a:pt x="2857" y="410"/>
                  </a:lnTo>
                  <a:lnTo>
                    <a:pt x="2930" y="475"/>
                  </a:lnTo>
                  <a:lnTo>
                    <a:pt x="3000" y="545"/>
                  </a:lnTo>
                  <a:lnTo>
                    <a:pt x="3066" y="619"/>
                  </a:lnTo>
                  <a:lnTo>
                    <a:pt x="3128" y="696"/>
                  </a:lnTo>
                  <a:lnTo>
                    <a:pt x="3185" y="777"/>
                  </a:lnTo>
                  <a:lnTo>
                    <a:pt x="3238" y="861"/>
                  </a:lnTo>
                  <a:lnTo>
                    <a:pt x="3285" y="949"/>
                  </a:lnTo>
                  <a:lnTo>
                    <a:pt x="3329" y="1039"/>
                  </a:lnTo>
                  <a:lnTo>
                    <a:pt x="3367" y="1132"/>
                  </a:lnTo>
                  <a:lnTo>
                    <a:pt x="3399" y="1228"/>
                  </a:lnTo>
                  <a:lnTo>
                    <a:pt x="3426" y="1326"/>
                  </a:lnTo>
                  <a:lnTo>
                    <a:pt x="3447" y="1426"/>
                  </a:lnTo>
                  <a:lnTo>
                    <a:pt x="3463" y="1528"/>
                  </a:lnTo>
                  <a:lnTo>
                    <a:pt x="3473" y="1633"/>
                  </a:lnTo>
                  <a:lnTo>
                    <a:pt x="3476" y="1738"/>
                  </a:lnTo>
                  <a:lnTo>
                    <a:pt x="3473" y="1840"/>
                  </a:lnTo>
                  <a:lnTo>
                    <a:pt x="3464" y="1941"/>
                  </a:lnTo>
                  <a:lnTo>
                    <a:pt x="3449" y="2039"/>
                  </a:lnTo>
                  <a:lnTo>
                    <a:pt x="3430" y="2136"/>
                  </a:lnTo>
                  <a:lnTo>
                    <a:pt x="3405" y="2233"/>
                  </a:lnTo>
                  <a:lnTo>
                    <a:pt x="3374" y="2326"/>
                  </a:lnTo>
                  <a:lnTo>
                    <a:pt x="3339" y="2417"/>
                  </a:lnTo>
                  <a:lnTo>
                    <a:pt x="3298" y="2507"/>
                  </a:lnTo>
                  <a:lnTo>
                    <a:pt x="3253" y="2592"/>
                  </a:lnTo>
                  <a:lnTo>
                    <a:pt x="3203" y="2676"/>
                  </a:lnTo>
                  <a:lnTo>
                    <a:pt x="3148" y="2757"/>
                  </a:lnTo>
                  <a:lnTo>
                    <a:pt x="3088" y="2834"/>
                  </a:lnTo>
                  <a:lnTo>
                    <a:pt x="3023" y="2910"/>
                  </a:lnTo>
                  <a:lnTo>
                    <a:pt x="2954" y="2980"/>
                  </a:lnTo>
                  <a:lnTo>
                    <a:pt x="2881" y="3047"/>
                  </a:lnTo>
                  <a:lnTo>
                    <a:pt x="2804" y="3111"/>
                  </a:lnTo>
                  <a:lnTo>
                    <a:pt x="2723" y="3170"/>
                  </a:lnTo>
                  <a:lnTo>
                    <a:pt x="2637" y="3225"/>
                  </a:lnTo>
                  <a:lnTo>
                    <a:pt x="2554" y="3272"/>
                  </a:lnTo>
                  <a:lnTo>
                    <a:pt x="2468" y="3316"/>
                  </a:lnTo>
                  <a:lnTo>
                    <a:pt x="2381" y="3353"/>
                  </a:lnTo>
                  <a:lnTo>
                    <a:pt x="2292" y="3386"/>
                  </a:lnTo>
                  <a:lnTo>
                    <a:pt x="2204" y="3413"/>
                  </a:lnTo>
                  <a:lnTo>
                    <a:pt x="2113" y="3436"/>
                  </a:lnTo>
                  <a:lnTo>
                    <a:pt x="2021" y="3453"/>
                  </a:lnTo>
                  <a:lnTo>
                    <a:pt x="1928" y="3466"/>
                  </a:lnTo>
                  <a:lnTo>
                    <a:pt x="1835" y="3473"/>
                  </a:lnTo>
                  <a:lnTo>
                    <a:pt x="1740" y="3477"/>
                  </a:lnTo>
                  <a:lnTo>
                    <a:pt x="1639" y="3473"/>
                  </a:lnTo>
                  <a:lnTo>
                    <a:pt x="1537" y="3465"/>
                  </a:lnTo>
                  <a:lnTo>
                    <a:pt x="1436" y="3450"/>
                  </a:lnTo>
                  <a:lnTo>
                    <a:pt x="1334" y="3430"/>
                  </a:lnTo>
                  <a:lnTo>
                    <a:pt x="1232" y="3405"/>
                  </a:lnTo>
                  <a:lnTo>
                    <a:pt x="1130" y="3373"/>
                  </a:lnTo>
                  <a:lnTo>
                    <a:pt x="1030" y="3335"/>
                  </a:lnTo>
                  <a:lnTo>
                    <a:pt x="929" y="3293"/>
                  </a:lnTo>
                  <a:lnTo>
                    <a:pt x="830" y="3243"/>
                  </a:lnTo>
                  <a:lnTo>
                    <a:pt x="754" y="3200"/>
                  </a:lnTo>
                  <a:lnTo>
                    <a:pt x="682" y="3154"/>
                  </a:lnTo>
                  <a:lnTo>
                    <a:pt x="612" y="3103"/>
                  </a:lnTo>
                  <a:lnTo>
                    <a:pt x="547" y="3048"/>
                  </a:lnTo>
                  <a:lnTo>
                    <a:pt x="484" y="2990"/>
                  </a:lnTo>
                  <a:lnTo>
                    <a:pt x="426" y="2928"/>
                  </a:lnTo>
                  <a:lnTo>
                    <a:pt x="371" y="2862"/>
                  </a:lnTo>
                  <a:lnTo>
                    <a:pt x="320" y="2792"/>
                  </a:lnTo>
                  <a:lnTo>
                    <a:pt x="274" y="2720"/>
                  </a:lnTo>
                  <a:lnTo>
                    <a:pt x="232" y="2644"/>
                  </a:lnTo>
                  <a:lnTo>
                    <a:pt x="179" y="2534"/>
                  </a:lnTo>
                  <a:lnTo>
                    <a:pt x="132" y="2423"/>
                  </a:lnTo>
                  <a:lnTo>
                    <a:pt x="92" y="2312"/>
                  </a:lnTo>
                  <a:lnTo>
                    <a:pt x="60" y="2199"/>
                  </a:lnTo>
                  <a:lnTo>
                    <a:pt x="34" y="2087"/>
                  </a:lnTo>
                  <a:lnTo>
                    <a:pt x="16" y="1973"/>
                  </a:lnTo>
                  <a:lnTo>
                    <a:pt x="4" y="1860"/>
                  </a:lnTo>
                  <a:lnTo>
                    <a:pt x="0" y="1747"/>
                  </a:lnTo>
                  <a:lnTo>
                    <a:pt x="3" y="1635"/>
                  </a:lnTo>
                  <a:lnTo>
                    <a:pt x="13" y="1523"/>
                  </a:lnTo>
                  <a:lnTo>
                    <a:pt x="31" y="1412"/>
                  </a:lnTo>
                  <a:lnTo>
                    <a:pt x="51" y="1320"/>
                  </a:lnTo>
                  <a:lnTo>
                    <a:pt x="76" y="1229"/>
                  </a:lnTo>
                  <a:lnTo>
                    <a:pt x="107" y="1139"/>
                  </a:lnTo>
                  <a:lnTo>
                    <a:pt x="142" y="1052"/>
                  </a:lnTo>
                  <a:lnTo>
                    <a:pt x="181" y="966"/>
                  </a:lnTo>
                  <a:lnTo>
                    <a:pt x="225" y="883"/>
                  </a:lnTo>
                  <a:lnTo>
                    <a:pt x="275" y="801"/>
                  </a:lnTo>
                  <a:lnTo>
                    <a:pt x="328" y="723"/>
                  </a:lnTo>
                  <a:lnTo>
                    <a:pt x="385" y="648"/>
                  </a:lnTo>
                  <a:lnTo>
                    <a:pt x="446" y="576"/>
                  </a:lnTo>
                  <a:lnTo>
                    <a:pt x="512" y="507"/>
                  </a:lnTo>
                  <a:lnTo>
                    <a:pt x="580" y="441"/>
                  </a:lnTo>
                  <a:lnTo>
                    <a:pt x="596" y="431"/>
                  </a:lnTo>
                  <a:lnTo>
                    <a:pt x="614" y="426"/>
                  </a:lnTo>
                  <a:lnTo>
                    <a:pt x="632" y="424"/>
                  </a:lnTo>
                  <a:lnTo>
                    <a:pt x="649" y="428"/>
                  </a:lnTo>
                  <a:lnTo>
                    <a:pt x="666" y="435"/>
                  </a:lnTo>
                  <a:lnTo>
                    <a:pt x="680" y="447"/>
                  </a:lnTo>
                  <a:lnTo>
                    <a:pt x="690" y="463"/>
                  </a:lnTo>
                  <a:lnTo>
                    <a:pt x="697" y="481"/>
                  </a:lnTo>
                  <a:lnTo>
                    <a:pt x="698" y="499"/>
                  </a:lnTo>
                  <a:lnTo>
                    <a:pt x="695" y="516"/>
                  </a:lnTo>
                  <a:lnTo>
                    <a:pt x="686" y="532"/>
                  </a:lnTo>
                  <a:lnTo>
                    <a:pt x="675" y="546"/>
                  </a:lnTo>
                  <a:lnTo>
                    <a:pt x="603" y="615"/>
                  </a:lnTo>
                  <a:lnTo>
                    <a:pt x="536" y="686"/>
                  </a:lnTo>
                  <a:lnTo>
                    <a:pt x="474" y="760"/>
                  </a:lnTo>
                  <a:lnTo>
                    <a:pt x="418" y="837"/>
                  </a:lnTo>
                  <a:lnTo>
                    <a:pt x="366" y="916"/>
                  </a:lnTo>
                  <a:lnTo>
                    <a:pt x="319" y="998"/>
                  </a:lnTo>
                  <a:lnTo>
                    <a:pt x="279" y="1082"/>
                  </a:lnTo>
                  <a:lnTo>
                    <a:pt x="243" y="1168"/>
                  </a:lnTo>
                  <a:lnTo>
                    <a:pt x="212" y="1256"/>
                  </a:lnTo>
                  <a:lnTo>
                    <a:pt x="187" y="1346"/>
                  </a:lnTo>
                  <a:lnTo>
                    <a:pt x="167" y="1437"/>
                  </a:lnTo>
                  <a:lnTo>
                    <a:pt x="153" y="1529"/>
                  </a:lnTo>
                  <a:lnTo>
                    <a:pt x="144" y="1622"/>
                  </a:lnTo>
                  <a:lnTo>
                    <a:pt x="141" y="1717"/>
                  </a:lnTo>
                  <a:lnTo>
                    <a:pt x="143" y="1813"/>
                  </a:lnTo>
                  <a:lnTo>
                    <a:pt x="149" y="1908"/>
                  </a:lnTo>
                  <a:lnTo>
                    <a:pt x="163" y="2004"/>
                  </a:lnTo>
                  <a:lnTo>
                    <a:pt x="181" y="2100"/>
                  </a:lnTo>
                  <a:lnTo>
                    <a:pt x="204" y="2198"/>
                  </a:lnTo>
                  <a:lnTo>
                    <a:pt x="234" y="2294"/>
                  </a:lnTo>
                  <a:lnTo>
                    <a:pt x="270" y="2390"/>
                  </a:lnTo>
                  <a:lnTo>
                    <a:pt x="310" y="2485"/>
                  </a:lnTo>
                  <a:lnTo>
                    <a:pt x="356" y="2581"/>
                  </a:lnTo>
                  <a:lnTo>
                    <a:pt x="399" y="2656"/>
                  </a:lnTo>
                  <a:lnTo>
                    <a:pt x="446" y="2728"/>
                  </a:lnTo>
                  <a:lnTo>
                    <a:pt x="498" y="2796"/>
                  </a:lnTo>
                  <a:lnTo>
                    <a:pt x="555" y="2861"/>
                  </a:lnTo>
                  <a:lnTo>
                    <a:pt x="615" y="2921"/>
                  </a:lnTo>
                  <a:lnTo>
                    <a:pt x="680" y="2977"/>
                  </a:lnTo>
                  <a:lnTo>
                    <a:pt x="748" y="3029"/>
                  </a:lnTo>
                  <a:lnTo>
                    <a:pt x="819" y="3077"/>
                  </a:lnTo>
                  <a:lnTo>
                    <a:pt x="895" y="3120"/>
                  </a:lnTo>
                  <a:lnTo>
                    <a:pt x="994" y="3169"/>
                  </a:lnTo>
                  <a:lnTo>
                    <a:pt x="1094" y="3211"/>
                  </a:lnTo>
                  <a:lnTo>
                    <a:pt x="1196" y="3247"/>
                  </a:lnTo>
                  <a:lnTo>
                    <a:pt x="1297" y="3278"/>
                  </a:lnTo>
                  <a:lnTo>
                    <a:pt x="1399" y="3301"/>
                  </a:lnTo>
                  <a:lnTo>
                    <a:pt x="1500" y="3319"/>
                  </a:lnTo>
                  <a:lnTo>
                    <a:pt x="1602" y="3331"/>
                  </a:lnTo>
                  <a:lnTo>
                    <a:pt x="1702" y="3336"/>
                  </a:lnTo>
                  <a:lnTo>
                    <a:pt x="1803" y="3335"/>
                  </a:lnTo>
                  <a:lnTo>
                    <a:pt x="1903" y="3328"/>
                  </a:lnTo>
                  <a:lnTo>
                    <a:pt x="2002" y="3315"/>
                  </a:lnTo>
                  <a:lnTo>
                    <a:pt x="2099" y="3296"/>
                  </a:lnTo>
                  <a:lnTo>
                    <a:pt x="2196" y="3270"/>
                  </a:lnTo>
                  <a:lnTo>
                    <a:pt x="2290" y="3239"/>
                  </a:lnTo>
                  <a:lnTo>
                    <a:pt x="2383" y="3200"/>
                  </a:lnTo>
                  <a:lnTo>
                    <a:pt x="2475" y="3156"/>
                  </a:lnTo>
                  <a:lnTo>
                    <a:pt x="2564" y="3106"/>
                  </a:lnTo>
                  <a:lnTo>
                    <a:pt x="2642" y="3056"/>
                  </a:lnTo>
                  <a:lnTo>
                    <a:pt x="2718" y="3001"/>
                  </a:lnTo>
                  <a:lnTo>
                    <a:pt x="2788" y="2942"/>
                  </a:lnTo>
                  <a:lnTo>
                    <a:pt x="2856" y="2881"/>
                  </a:lnTo>
                  <a:lnTo>
                    <a:pt x="2920" y="2815"/>
                  </a:lnTo>
                  <a:lnTo>
                    <a:pt x="2979" y="2747"/>
                  </a:lnTo>
                  <a:lnTo>
                    <a:pt x="3034" y="2676"/>
                  </a:lnTo>
                  <a:lnTo>
                    <a:pt x="3084" y="2601"/>
                  </a:lnTo>
                  <a:lnTo>
                    <a:pt x="3130" y="2523"/>
                  </a:lnTo>
                  <a:lnTo>
                    <a:pt x="3172" y="2444"/>
                  </a:lnTo>
                  <a:lnTo>
                    <a:pt x="3209" y="2363"/>
                  </a:lnTo>
                  <a:lnTo>
                    <a:pt x="3242" y="2278"/>
                  </a:lnTo>
                  <a:lnTo>
                    <a:pt x="3271" y="2192"/>
                  </a:lnTo>
                  <a:lnTo>
                    <a:pt x="3293" y="2105"/>
                  </a:lnTo>
                  <a:lnTo>
                    <a:pt x="3312" y="2015"/>
                  </a:lnTo>
                  <a:lnTo>
                    <a:pt x="3325" y="1924"/>
                  </a:lnTo>
                  <a:lnTo>
                    <a:pt x="3332" y="1832"/>
                  </a:lnTo>
                  <a:lnTo>
                    <a:pt x="3335" y="1738"/>
                  </a:lnTo>
                  <a:lnTo>
                    <a:pt x="3332" y="1636"/>
                  </a:lnTo>
                  <a:lnTo>
                    <a:pt x="3322" y="1535"/>
                  </a:lnTo>
                  <a:lnTo>
                    <a:pt x="3307" y="1437"/>
                  </a:lnTo>
                  <a:lnTo>
                    <a:pt x="3285" y="1341"/>
                  </a:lnTo>
                  <a:lnTo>
                    <a:pt x="3258" y="1247"/>
                  </a:lnTo>
                  <a:lnTo>
                    <a:pt x="3225" y="1155"/>
                  </a:lnTo>
                  <a:lnTo>
                    <a:pt x="3186" y="1066"/>
                  </a:lnTo>
                  <a:lnTo>
                    <a:pt x="3143" y="979"/>
                  </a:lnTo>
                  <a:lnTo>
                    <a:pt x="3095" y="896"/>
                  </a:lnTo>
                  <a:lnTo>
                    <a:pt x="3042" y="816"/>
                  </a:lnTo>
                  <a:lnTo>
                    <a:pt x="2984" y="740"/>
                  </a:lnTo>
                  <a:lnTo>
                    <a:pt x="2922" y="667"/>
                  </a:lnTo>
                  <a:lnTo>
                    <a:pt x="2856" y="598"/>
                  </a:lnTo>
                  <a:lnTo>
                    <a:pt x="2785" y="532"/>
                  </a:lnTo>
                  <a:lnTo>
                    <a:pt x="2712" y="472"/>
                  </a:lnTo>
                  <a:lnTo>
                    <a:pt x="2634" y="416"/>
                  </a:lnTo>
                  <a:lnTo>
                    <a:pt x="2554" y="364"/>
                  </a:lnTo>
                  <a:lnTo>
                    <a:pt x="2469" y="318"/>
                  </a:lnTo>
                  <a:lnTo>
                    <a:pt x="2382" y="275"/>
                  </a:lnTo>
                  <a:lnTo>
                    <a:pt x="2292" y="239"/>
                  </a:lnTo>
                  <a:lnTo>
                    <a:pt x="2199" y="208"/>
                  </a:lnTo>
                  <a:lnTo>
                    <a:pt x="2104" y="182"/>
                  </a:lnTo>
                  <a:lnTo>
                    <a:pt x="2008" y="162"/>
                  </a:lnTo>
                  <a:lnTo>
                    <a:pt x="1909" y="148"/>
                  </a:lnTo>
                  <a:lnTo>
                    <a:pt x="1807" y="141"/>
                  </a:lnTo>
                  <a:lnTo>
                    <a:pt x="1807" y="712"/>
                  </a:lnTo>
                  <a:lnTo>
                    <a:pt x="1840" y="712"/>
                  </a:lnTo>
                  <a:lnTo>
                    <a:pt x="1900" y="715"/>
                  </a:lnTo>
                  <a:lnTo>
                    <a:pt x="1959" y="724"/>
                  </a:lnTo>
                  <a:lnTo>
                    <a:pt x="2015" y="739"/>
                  </a:lnTo>
                  <a:lnTo>
                    <a:pt x="2069" y="759"/>
                  </a:lnTo>
                  <a:lnTo>
                    <a:pt x="2121" y="784"/>
                  </a:lnTo>
                  <a:lnTo>
                    <a:pt x="2170" y="814"/>
                  </a:lnTo>
                  <a:lnTo>
                    <a:pt x="2215" y="848"/>
                  </a:lnTo>
                  <a:lnTo>
                    <a:pt x="2258" y="886"/>
                  </a:lnTo>
                  <a:lnTo>
                    <a:pt x="2296" y="927"/>
                  </a:lnTo>
                  <a:lnTo>
                    <a:pt x="2329" y="973"/>
                  </a:lnTo>
                  <a:lnTo>
                    <a:pt x="2359" y="1022"/>
                  </a:lnTo>
                  <a:lnTo>
                    <a:pt x="2383" y="1073"/>
                  </a:lnTo>
                  <a:lnTo>
                    <a:pt x="2403" y="1128"/>
                  </a:lnTo>
                  <a:lnTo>
                    <a:pt x="2418" y="1184"/>
                  </a:lnTo>
                  <a:lnTo>
                    <a:pt x="2427" y="1242"/>
                  </a:lnTo>
                  <a:lnTo>
                    <a:pt x="2430" y="1303"/>
                  </a:lnTo>
                  <a:lnTo>
                    <a:pt x="2430" y="2173"/>
                  </a:lnTo>
                  <a:lnTo>
                    <a:pt x="2427" y="2234"/>
                  </a:lnTo>
                  <a:lnTo>
                    <a:pt x="2418" y="2293"/>
                  </a:lnTo>
                  <a:lnTo>
                    <a:pt x="2403" y="2349"/>
                  </a:lnTo>
                  <a:lnTo>
                    <a:pt x="2383" y="2403"/>
                  </a:lnTo>
                  <a:lnTo>
                    <a:pt x="2359" y="2455"/>
                  </a:lnTo>
                  <a:lnTo>
                    <a:pt x="2329" y="2503"/>
                  </a:lnTo>
                  <a:lnTo>
                    <a:pt x="2296" y="2549"/>
                  </a:lnTo>
                  <a:lnTo>
                    <a:pt x="2256" y="2591"/>
                  </a:lnTo>
                  <a:lnTo>
                    <a:pt x="2215" y="2629"/>
                  </a:lnTo>
                  <a:lnTo>
                    <a:pt x="2170" y="2663"/>
                  </a:lnTo>
                  <a:lnTo>
                    <a:pt x="2121" y="2693"/>
                  </a:lnTo>
                  <a:lnTo>
                    <a:pt x="2069" y="2717"/>
                  </a:lnTo>
                  <a:lnTo>
                    <a:pt x="2015" y="2737"/>
                  </a:lnTo>
                  <a:lnTo>
                    <a:pt x="1958" y="2752"/>
                  </a:lnTo>
                  <a:lnTo>
                    <a:pt x="1900" y="2760"/>
                  </a:lnTo>
                  <a:lnTo>
                    <a:pt x="1840" y="2764"/>
                  </a:lnTo>
                  <a:lnTo>
                    <a:pt x="1635" y="2764"/>
                  </a:lnTo>
                  <a:lnTo>
                    <a:pt x="1574" y="2760"/>
                  </a:lnTo>
                  <a:lnTo>
                    <a:pt x="1516" y="2752"/>
                  </a:lnTo>
                  <a:lnTo>
                    <a:pt x="1459" y="2737"/>
                  </a:lnTo>
                  <a:lnTo>
                    <a:pt x="1405" y="2717"/>
                  </a:lnTo>
                  <a:lnTo>
                    <a:pt x="1353" y="2693"/>
                  </a:lnTo>
                  <a:lnTo>
                    <a:pt x="1305" y="2663"/>
                  </a:lnTo>
                  <a:lnTo>
                    <a:pt x="1259" y="2629"/>
                  </a:lnTo>
                  <a:lnTo>
                    <a:pt x="1218" y="2590"/>
                  </a:lnTo>
                  <a:lnTo>
                    <a:pt x="1180" y="2549"/>
                  </a:lnTo>
                  <a:lnTo>
                    <a:pt x="1146" y="2503"/>
                  </a:lnTo>
                  <a:lnTo>
                    <a:pt x="1117" y="2455"/>
                  </a:lnTo>
                  <a:lnTo>
                    <a:pt x="1091" y="2403"/>
                  </a:lnTo>
                  <a:lnTo>
                    <a:pt x="1071" y="2349"/>
                  </a:lnTo>
                  <a:lnTo>
                    <a:pt x="1057" y="2292"/>
                  </a:lnTo>
                  <a:lnTo>
                    <a:pt x="1048" y="2234"/>
                  </a:lnTo>
                  <a:lnTo>
                    <a:pt x="1045" y="2173"/>
                  </a:lnTo>
                  <a:lnTo>
                    <a:pt x="1045" y="1304"/>
                  </a:lnTo>
                  <a:lnTo>
                    <a:pt x="1048" y="1243"/>
                  </a:lnTo>
                  <a:lnTo>
                    <a:pt x="1057" y="1184"/>
                  </a:lnTo>
                  <a:lnTo>
                    <a:pt x="1071" y="1128"/>
                  </a:lnTo>
                  <a:lnTo>
                    <a:pt x="1091" y="1074"/>
                  </a:lnTo>
                  <a:lnTo>
                    <a:pt x="1117" y="1022"/>
                  </a:lnTo>
                  <a:lnTo>
                    <a:pt x="1146" y="974"/>
                  </a:lnTo>
                  <a:lnTo>
                    <a:pt x="1180" y="928"/>
                  </a:lnTo>
                  <a:lnTo>
                    <a:pt x="1218" y="886"/>
                  </a:lnTo>
                  <a:lnTo>
                    <a:pt x="1260" y="848"/>
                  </a:lnTo>
                  <a:lnTo>
                    <a:pt x="1306" y="814"/>
                  </a:lnTo>
                  <a:lnTo>
                    <a:pt x="1355" y="784"/>
                  </a:lnTo>
                  <a:lnTo>
                    <a:pt x="1405" y="760"/>
                  </a:lnTo>
                  <a:lnTo>
                    <a:pt x="1460" y="740"/>
                  </a:lnTo>
                  <a:lnTo>
                    <a:pt x="1516" y="725"/>
                  </a:lnTo>
                  <a:lnTo>
                    <a:pt x="1574" y="717"/>
                  </a:lnTo>
                  <a:lnTo>
                    <a:pt x="1635" y="713"/>
                  </a:lnTo>
                  <a:lnTo>
                    <a:pt x="1668" y="713"/>
                  </a:lnTo>
                  <a:lnTo>
                    <a:pt x="1668" y="70"/>
                  </a:lnTo>
                  <a:lnTo>
                    <a:pt x="1671" y="51"/>
                  </a:lnTo>
                  <a:lnTo>
                    <a:pt x="1677" y="34"/>
                  </a:lnTo>
                  <a:lnTo>
                    <a:pt x="1689" y="20"/>
                  </a:lnTo>
                  <a:lnTo>
                    <a:pt x="1702" y="10"/>
                  </a:lnTo>
                  <a:lnTo>
                    <a:pt x="1719" y="2"/>
                  </a:lnTo>
                  <a:lnTo>
                    <a:pt x="17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478"/>
            <p:cNvSpPr>
              <a:spLocks/>
            </p:cNvSpPr>
            <p:nvPr/>
          </p:nvSpPr>
          <p:spPr bwMode="auto">
            <a:xfrm>
              <a:off x="952501" y="5176838"/>
              <a:ext cx="22225" cy="77787"/>
            </a:xfrm>
            <a:custGeom>
              <a:avLst/>
              <a:gdLst>
                <a:gd name="T0" fmla="*/ 70 w 140"/>
                <a:gd name="T1" fmla="*/ 0 h 488"/>
                <a:gd name="T2" fmla="*/ 88 w 140"/>
                <a:gd name="T3" fmla="*/ 3 h 488"/>
                <a:gd name="T4" fmla="*/ 105 w 140"/>
                <a:gd name="T5" fmla="*/ 10 h 488"/>
                <a:gd name="T6" fmla="*/ 120 w 140"/>
                <a:gd name="T7" fmla="*/ 21 h 488"/>
                <a:gd name="T8" fmla="*/ 131 w 140"/>
                <a:gd name="T9" fmla="*/ 35 h 488"/>
                <a:gd name="T10" fmla="*/ 138 w 140"/>
                <a:gd name="T11" fmla="*/ 52 h 488"/>
                <a:gd name="T12" fmla="*/ 140 w 140"/>
                <a:gd name="T13" fmla="*/ 70 h 488"/>
                <a:gd name="T14" fmla="*/ 140 w 140"/>
                <a:gd name="T15" fmla="*/ 418 h 488"/>
                <a:gd name="T16" fmla="*/ 138 w 140"/>
                <a:gd name="T17" fmla="*/ 437 h 488"/>
                <a:gd name="T18" fmla="*/ 131 w 140"/>
                <a:gd name="T19" fmla="*/ 453 h 488"/>
                <a:gd name="T20" fmla="*/ 120 w 140"/>
                <a:gd name="T21" fmla="*/ 468 h 488"/>
                <a:gd name="T22" fmla="*/ 105 w 140"/>
                <a:gd name="T23" fmla="*/ 478 h 488"/>
                <a:gd name="T24" fmla="*/ 88 w 140"/>
                <a:gd name="T25" fmla="*/ 486 h 488"/>
                <a:gd name="T26" fmla="*/ 70 w 140"/>
                <a:gd name="T27" fmla="*/ 488 h 488"/>
                <a:gd name="T28" fmla="*/ 51 w 140"/>
                <a:gd name="T29" fmla="*/ 486 h 488"/>
                <a:gd name="T30" fmla="*/ 34 w 140"/>
                <a:gd name="T31" fmla="*/ 478 h 488"/>
                <a:gd name="T32" fmla="*/ 21 w 140"/>
                <a:gd name="T33" fmla="*/ 468 h 488"/>
                <a:gd name="T34" fmla="*/ 9 w 140"/>
                <a:gd name="T35" fmla="*/ 453 h 488"/>
                <a:gd name="T36" fmla="*/ 3 w 140"/>
                <a:gd name="T37" fmla="*/ 436 h 488"/>
                <a:gd name="T38" fmla="*/ 0 w 140"/>
                <a:gd name="T39" fmla="*/ 418 h 488"/>
                <a:gd name="T40" fmla="*/ 0 w 140"/>
                <a:gd name="T41" fmla="*/ 70 h 488"/>
                <a:gd name="T42" fmla="*/ 3 w 140"/>
                <a:gd name="T43" fmla="*/ 52 h 488"/>
                <a:gd name="T44" fmla="*/ 9 w 140"/>
                <a:gd name="T45" fmla="*/ 35 h 488"/>
                <a:gd name="T46" fmla="*/ 21 w 140"/>
                <a:gd name="T47" fmla="*/ 21 h 488"/>
                <a:gd name="T48" fmla="*/ 34 w 140"/>
                <a:gd name="T49" fmla="*/ 10 h 488"/>
                <a:gd name="T50" fmla="*/ 51 w 140"/>
                <a:gd name="T51" fmla="*/ 3 h 488"/>
                <a:gd name="T52" fmla="*/ 70 w 140"/>
                <a:gd name="T53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488">
                  <a:moveTo>
                    <a:pt x="70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20" y="21"/>
                  </a:lnTo>
                  <a:lnTo>
                    <a:pt x="131" y="35"/>
                  </a:lnTo>
                  <a:lnTo>
                    <a:pt x="138" y="52"/>
                  </a:lnTo>
                  <a:lnTo>
                    <a:pt x="140" y="70"/>
                  </a:lnTo>
                  <a:lnTo>
                    <a:pt x="140" y="418"/>
                  </a:lnTo>
                  <a:lnTo>
                    <a:pt x="138" y="437"/>
                  </a:lnTo>
                  <a:lnTo>
                    <a:pt x="131" y="453"/>
                  </a:lnTo>
                  <a:lnTo>
                    <a:pt x="120" y="468"/>
                  </a:lnTo>
                  <a:lnTo>
                    <a:pt x="105" y="478"/>
                  </a:lnTo>
                  <a:lnTo>
                    <a:pt x="88" y="486"/>
                  </a:lnTo>
                  <a:lnTo>
                    <a:pt x="70" y="488"/>
                  </a:lnTo>
                  <a:lnTo>
                    <a:pt x="51" y="486"/>
                  </a:lnTo>
                  <a:lnTo>
                    <a:pt x="34" y="478"/>
                  </a:lnTo>
                  <a:lnTo>
                    <a:pt x="21" y="468"/>
                  </a:lnTo>
                  <a:lnTo>
                    <a:pt x="9" y="453"/>
                  </a:lnTo>
                  <a:lnTo>
                    <a:pt x="3" y="436"/>
                  </a:lnTo>
                  <a:lnTo>
                    <a:pt x="0" y="41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97" name="Group 1125"/>
          <p:cNvGrpSpPr/>
          <p:nvPr/>
        </p:nvGrpSpPr>
        <p:grpSpPr>
          <a:xfrm>
            <a:off x="10339705" y="4666662"/>
            <a:ext cx="400050" cy="552451"/>
            <a:chOff x="7304088" y="5778500"/>
            <a:chExt cx="400050" cy="552451"/>
          </a:xfrm>
          <a:solidFill>
            <a:srgbClr val="000000"/>
          </a:solidFill>
        </p:grpSpPr>
        <p:sp>
          <p:nvSpPr>
            <p:cNvPr id="898" name="Freeform 517"/>
            <p:cNvSpPr>
              <a:spLocks noEditPoints="1"/>
            </p:cNvSpPr>
            <p:nvPr/>
          </p:nvSpPr>
          <p:spPr bwMode="auto">
            <a:xfrm>
              <a:off x="7304088" y="5778500"/>
              <a:ext cx="400050" cy="296863"/>
            </a:xfrm>
            <a:custGeom>
              <a:avLst/>
              <a:gdLst>
                <a:gd name="T0" fmla="*/ 1167 w 2525"/>
                <a:gd name="T1" fmla="*/ 165 h 1874"/>
                <a:gd name="T2" fmla="*/ 971 w 2525"/>
                <a:gd name="T3" fmla="*/ 265 h 1874"/>
                <a:gd name="T4" fmla="*/ 825 w 2525"/>
                <a:gd name="T5" fmla="*/ 429 h 1874"/>
                <a:gd name="T6" fmla="*/ 761 w 2525"/>
                <a:gd name="T7" fmla="*/ 515 h 1874"/>
                <a:gd name="T8" fmla="*/ 681 w 2525"/>
                <a:gd name="T9" fmla="*/ 507 h 1874"/>
                <a:gd name="T10" fmla="*/ 547 w 2525"/>
                <a:gd name="T11" fmla="*/ 511 h 1874"/>
                <a:gd name="T12" fmla="*/ 426 w 2525"/>
                <a:gd name="T13" fmla="*/ 589 h 1874"/>
                <a:gd name="T14" fmla="*/ 365 w 2525"/>
                <a:gd name="T15" fmla="*/ 721 h 1874"/>
                <a:gd name="T16" fmla="*/ 377 w 2525"/>
                <a:gd name="T17" fmla="*/ 849 h 1874"/>
                <a:gd name="T18" fmla="*/ 371 w 2525"/>
                <a:gd name="T19" fmla="*/ 911 h 1874"/>
                <a:gd name="T20" fmla="*/ 270 w 2525"/>
                <a:gd name="T21" fmla="*/ 992 h 1874"/>
                <a:gd name="T22" fmla="*/ 167 w 2525"/>
                <a:gd name="T23" fmla="*/ 1151 h 1874"/>
                <a:gd name="T24" fmla="*/ 144 w 2525"/>
                <a:gd name="T25" fmla="*/ 1343 h 1874"/>
                <a:gd name="T26" fmla="*/ 212 w 2525"/>
                <a:gd name="T27" fmla="*/ 1533 h 1874"/>
                <a:gd name="T28" fmla="*/ 349 w 2525"/>
                <a:gd name="T29" fmla="*/ 1673 h 1874"/>
                <a:gd name="T30" fmla="*/ 531 w 2525"/>
                <a:gd name="T31" fmla="*/ 1734 h 1874"/>
                <a:gd name="T32" fmla="*/ 2084 w 2525"/>
                <a:gd name="T33" fmla="*/ 1695 h 1874"/>
                <a:gd name="T34" fmla="*/ 2252 w 2525"/>
                <a:gd name="T35" fmla="*/ 1572 h 1874"/>
                <a:gd name="T36" fmla="*/ 2358 w 2525"/>
                <a:gd name="T37" fmla="*/ 1392 h 1874"/>
                <a:gd name="T38" fmla="*/ 2381 w 2525"/>
                <a:gd name="T39" fmla="*/ 1177 h 1874"/>
                <a:gd name="T40" fmla="*/ 2314 w 2525"/>
                <a:gd name="T41" fmla="*/ 973 h 1874"/>
                <a:gd name="T42" fmla="*/ 2173 w 2525"/>
                <a:gd name="T43" fmla="*/ 818 h 1874"/>
                <a:gd name="T44" fmla="*/ 1979 w 2525"/>
                <a:gd name="T45" fmla="*/ 736 h 1874"/>
                <a:gd name="T46" fmla="*/ 1926 w 2525"/>
                <a:gd name="T47" fmla="*/ 692 h 1874"/>
                <a:gd name="T48" fmla="*/ 1878 w 2525"/>
                <a:gd name="T49" fmla="*/ 502 h 1874"/>
                <a:gd name="T50" fmla="*/ 1752 w 2525"/>
                <a:gd name="T51" fmla="*/ 313 h 1874"/>
                <a:gd name="T52" fmla="*/ 1564 w 2525"/>
                <a:gd name="T53" fmla="*/ 187 h 1874"/>
                <a:gd name="T54" fmla="*/ 1333 w 2525"/>
                <a:gd name="T55" fmla="*/ 140 h 1874"/>
                <a:gd name="T56" fmla="*/ 1528 w 2525"/>
                <a:gd name="T57" fmla="*/ 26 h 1874"/>
                <a:gd name="T58" fmla="*/ 1757 w 2525"/>
                <a:gd name="T59" fmla="*/ 135 h 1874"/>
                <a:gd name="T60" fmla="*/ 1933 w 2525"/>
                <a:gd name="T61" fmla="*/ 312 h 1874"/>
                <a:gd name="T62" fmla="*/ 2040 w 2525"/>
                <a:gd name="T63" fmla="*/ 544 h 1874"/>
                <a:gd name="T64" fmla="*/ 2217 w 2525"/>
                <a:gd name="T65" fmla="*/ 679 h 1874"/>
                <a:gd name="T66" fmla="*/ 2391 w 2525"/>
                <a:gd name="T67" fmla="*/ 837 h 1874"/>
                <a:gd name="T68" fmla="*/ 2498 w 2525"/>
                <a:gd name="T69" fmla="*/ 1050 h 1874"/>
                <a:gd name="T70" fmla="*/ 2522 w 2525"/>
                <a:gd name="T71" fmla="*/ 1295 h 1874"/>
                <a:gd name="T72" fmla="*/ 2455 w 2525"/>
                <a:gd name="T73" fmla="*/ 1525 h 1874"/>
                <a:gd name="T74" fmla="*/ 2314 w 2525"/>
                <a:gd name="T75" fmla="*/ 1712 h 1874"/>
                <a:gd name="T76" fmla="*/ 2114 w 2525"/>
                <a:gd name="T77" fmla="*/ 1835 h 1874"/>
                <a:gd name="T78" fmla="*/ 1937 w 2525"/>
                <a:gd name="T79" fmla="*/ 1874 h 1874"/>
                <a:gd name="T80" fmla="*/ 469 w 2525"/>
                <a:gd name="T81" fmla="*/ 1868 h 1874"/>
                <a:gd name="T82" fmla="*/ 264 w 2525"/>
                <a:gd name="T83" fmla="*/ 1783 h 1874"/>
                <a:gd name="T84" fmla="*/ 103 w 2525"/>
                <a:gd name="T85" fmla="*/ 1622 h 1874"/>
                <a:gd name="T86" fmla="*/ 13 w 2525"/>
                <a:gd name="T87" fmla="*/ 1410 h 1874"/>
                <a:gd name="T88" fmla="*/ 10 w 2525"/>
                <a:gd name="T89" fmla="*/ 1187 h 1874"/>
                <a:gd name="T90" fmla="*/ 87 w 2525"/>
                <a:gd name="T91" fmla="*/ 994 h 1874"/>
                <a:gd name="T92" fmla="*/ 230 w 2525"/>
                <a:gd name="T93" fmla="*/ 843 h 1874"/>
                <a:gd name="T94" fmla="*/ 233 w 2525"/>
                <a:gd name="T95" fmla="*/ 661 h 1874"/>
                <a:gd name="T96" fmla="*/ 323 w 2525"/>
                <a:gd name="T97" fmla="*/ 494 h 1874"/>
                <a:gd name="T98" fmla="*/ 478 w 2525"/>
                <a:gd name="T99" fmla="*/ 386 h 1874"/>
                <a:gd name="T100" fmla="*/ 660 w 2525"/>
                <a:gd name="T101" fmla="*/ 361 h 1874"/>
                <a:gd name="T102" fmla="*/ 815 w 2525"/>
                <a:gd name="T103" fmla="*/ 214 h 1874"/>
                <a:gd name="T104" fmla="*/ 1022 w 2525"/>
                <a:gd name="T105" fmla="*/ 70 h 1874"/>
                <a:gd name="T106" fmla="*/ 1268 w 2525"/>
                <a:gd name="T107" fmla="*/ 3 h 1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25" h="1874">
                  <a:moveTo>
                    <a:pt x="1333" y="140"/>
                  </a:moveTo>
                  <a:lnTo>
                    <a:pt x="1277" y="143"/>
                  </a:lnTo>
                  <a:lnTo>
                    <a:pt x="1221" y="152"/>
                  </a:lnTo>
                  <a:lnTo>
                    <a:pt x="1167" y="165"/>
                  </a:lnTo>
                  <a:lnTo>
                    <a:pt x="1115" y="182"/>
                  </a:lnTo>
                  <a:lnTo>
                    <a:pt x="1065" y="206"/>
                  </a:lnTo>
                  <a:lnTo>
                    <a:pt x="1017" y="233"/>
                  </a:lnTo>
                  <a:lnTo>
                    <a:pt x="971" y="265"/>
                  </a:lnTo>
                  <a:lnTo>
                    <a:pt x="930" y="301"/>
                  </a:lnTo>
                  <a:lnTo>
                    <a:pt x="891" y="340"/>
                  </a:lnTo>
                  <a:lnTo>
                    <a:pt x="856" y="383"/>
                  </a:lnTo>
                  <a:lnTo>
                    <a:pt x="825" y="429"/>
                  </a:lnTo>
                  <a:lnTo>
                    <a:pt x="798" y="480"/>
                  </a:lnTo>
                  <a:lnTo>
                    <a:pt x="789" y="495"/>
                  </a:lnTo>
                  <a:lnTo>
                    <a:pt x="776" y="506"/>
                  </a:lnTo>
                  <a:lnTo>
                    <a:pt x="761" y="515"/>
                  </a:lnTo>
                  <a:lnTo>
                    <a:pt x="746" y="519"/>
                  </a:lnTo>
                  <a:lnTo>
                    <a:pt x="728" y="520"/>
                  </a:lnTo>
                  <a:lnTo>
                    <a:pt x="711" y="516"/>
                  </a:lnTo>
                  <a:lnTo>
                    <a:pt x="681" y="507"/>
                  </a:lnTo>
                  <a:lnTo>
                    <a:pt x="652" y="502"/>
                  </a:lnTo>
                  <a:lnTo>
                    <a:pt x="622" y="500"/>
                  </a:lnTo>
                  <a:lnTo>
                    <a:pt x="583" y="503"/>
                  </a:lnTo>
                  <a:lnTo>
                    <a:pt x="547" y="511"/>
                  </a:lnTo>
                  <a:lnTo>
                    <a:pt x="512" y="524"/>
                  </a:lnTo>
                  <a:lnTo>
                    <a:pt x="480" y="542"/>
                  </a:lnTo>
                  <a:lnTo>
                    <a:pt x="451" y="564"/>
                  </a:lnTo>
                  <a:lnTo>
                    <a:pt x="426" y="589"/>
                  </a:lnTo>
                  <a:lnTo>
                    <a:pt x="404" y="618"/>
                  </a:lnTo>
                  <a:lnTo>
                    <a:pt x="386" y="651"/>
                  </a:lnTo>
                  <a:lnTo>
                    <a:pt x="373" y="684"/>
                  </a:lnTo>
                  <a:lnTo>
                    <a:pt x="365" y="721"/>
                  </a:lnTo>
                  <a:lnTo>
                    <a:pt x="362" y="760"/>
                  </a:lnTo>
                  <a:lnTo>
                    <a:pt x="364" y="791"/>
                  </a:lnTo>
                  <a:lnTo>
                    <a:pt x="369" y="820"/>
                  </a:lnTo>
                  <a:lnTo>
                    <a:pt x="377" y="849"/>
                  </a:lnTo>
                  <a:lnTo>
                    <a:pt x="382" y="865"/>
                  </a:lnTo>
                  <a:lnTo>
                    <a:pt x="382" y="882"/>
                  </a:lnTo>
                  <a:lnTo>
                    <a:pt x="377" y="897"/>
                  </a:lnTo>
                  <a:lnTo>
                    <a:pt x="371" y="911"/>
                  </a:lnTo>
                  <a:lnTo>
                    <a:pt x="361" y="924"/>
                  </a:lnTo>
                  <a:lnTo>
                    <a:pt x="347" y="934"/>
                  </a:lnTo>
                  <a:lnTo>
                    <a:pt x="307" y="961"/>
                  </a:lnTo>
                  <a:lnTo>
                    <a:pt x="270" y="992"/>
                  </a:lnTo>
                  <a:lnTo>
                    <a:pt x="237" y="1027"/>
                  </a:lnTo>
                  <a:lnTo>
                    <a:pt x="209" y="1065"/>
                  </a:lnTo>
                  <a:lnTo>
                    <a:pt x="185" y="1106"/>
                  </a:lnTo>
                  <a:lnTo>
                    <a:pt x="167" y="1151"/>
                  </a:lnTo>
                  <a:lnTo>
                    <a:pt x="152" y="1196"/>
                  </a:lnTo>
                  <a:lnTo>
                    <a:pt x="143" y="1243"/>
                  </a:lnTo>
                  <a:lnTo>
                    <a:pt x="141" y="1292"/>
                  </a:lnTo>
                  <a:lnTo>
                    <a:pt x="144" y="1343"/>
                  </a:lnTo>
                  <a:lnTo>
                    <a:pt x="153" y="1394"/>
                  </a:lnTo>
                  <a:lnTo>
                    <a:pt x="168" y="1443"/>
                  </a:lnTo>
                  <a:lnTo>
                    <a:pt x="188" y="1490"/>
                  </a:lnTo>
                  <a:lnTo>
                    <a:pt x="212" y="1533"/>
                  </a:lnTo>
                  <a:lnTo>
                    <a:pt x="240" y="1574"/>
                  </a:lnTo>
                  <a:lnTo>
                    <a:pt x="273" y="1611"/>
                  </a:lnTo>
                  <a:lnTo>
                    <a:pt x="310" y="1644"/>
                  </a:lnTo>
                  <a:lnTo>
                    <a:pt x="349" y="1673"/>
                  </a:lnTo>
                  <a:lnTo>
                    <a:pt x="392" y="1697"/>
                  </a:lnTo>
                  <a:lnTo>
                    <a:pt x="437" y="1715"/>
                  </a:lnTo>
                  <a:lnTo>
                    <a:pt x="483" y="1727"/>
                  </a:lnTo>
                  <a:lnTo>
                    <a:pt x="531" y="1734"/>
                  </a:lnTo>
                  <a:lnTo>
                    <a:pt x="1932" y="1734"/>
                  </a:lnTo>
                  <a:lnTo>
                    <a:pt x="1985" y="1726"/>
                  </a:lnTo>
                  <a:lnTo>
                    <a:pt x="2035" y="1714"/>
                  </a:lnTo>
                  <a:lnTo>
                    <a:pt x="2084" y="1695"/>
                  </a:lnTo>
                  <a:lnTo>
                    <a:pt x="2130" y="1670"/>
                  </a:lnTo>
                  <a:lnTo>
                    <a:pt x="2175" y="1642"/>
                  </a:lnTo>
                  <a:lnTo>
                    <a:pt x="2215" y="1609"/>
                  </a:lnTo>
                  <a:lnTo>
                    <a:pt x="2252" y="1572"/>
                  </a:lnTo>
                  <a:lnTo>
                    <a:pt x="2285" y="1532"/>
                  </a:lnTo>
                  <a:lnTo>
                    <a:pt x="2314" y="1488"/>
                  </a:lnTo>
                  <a:lnTo>
                    <a:pt x="2338" y="1441"/>
                  </a:lnTo>
                  <a:lnTo>
                    <a:pt x="2358" y="1392"/>
                  </a:lnTo>
                  <a:lnTo>
                    <a:pt x="2373" y="1340"/>
                  </a:lnTo>
                  <a:lnTo>
                    <a:pt x="2381" y="1287"/>
                  </a:lnTo>
                  <a:lnTo>
                    <a:pt x="2384" y="1232"/>
                  </a:lnTo>
                  <a:lnTo>
                    <a:pt x="2381" y="1177"/>
                  </a:lnTo>
                  <a:lnTo>
                    <a:pt x="2373" y="1123"/>
                  </a:lnTo>
                  <a:lnTo>
                    <a:pt x="2358" y="1070"/>
                  </a:lnTo>
                  <a:lnTo>
                    <a:pt x="2339" y="1021"/>
                  </a:lnTo>
                  <a:lnTo>
                    <a:pt x="2314" y="973"/>
                  </a:lnTo>
                  <a:lnTo>
                    <a:pt x="2285" y="929"/>
                  </a:lnTo>
                  <a:lnTo>
                    <a:pt x="2252" y="888"/>
                  </a:lnTo>
                  <a:lnTo>
                    <a:pt x="2215" y="851"/>
                  </a:lnTo>
                  <a:lnTo>
                    <a:pt x="2173" y="818"/>
                  </a:lnTo>
                  <a:lnTo>
                    <a:pt x="2129" y="790"/>
                  </a:lnTo>
                  <a:lnTo>
                    <a:pt x="2082" y="767"/>
                  </a:lnTo>
                  <a:lnTo>
                    <a:pt x="2032" y="749"/>
                  </a:lnTo>
                  <a:lnTo>
                    <a:pt x="1979" y="736"/>
                  </a:lnTo>
                  <a:lnTo>
                    <a:pt x="1962" y="731"/>
                  </a:lnTo>
                  <a:lnTo>
                    <a:pt x="1947" y="721"/>
                  </a:lnTo>
                  <a:lnTo>
                    <a:pt x="1934" y="709"/>
                  </a:lnTo>
                  <a:lnTo>
                    <a:pt x="1926" y="692"/>
                  </a:lnTo>
                  <a:lnTo>
                    <a:pt x="1921" y="674"/>
                  </a:lnTo>
                  <a:lnTo>
                    <a:pt x="1913" y="614"/>
                  </a:lnTo>
                  <a:lnTo>
                    <a:pt x="1898" y="557"/>
                  </a:lnTo>
                  <a:lnTo>
                    <a:pt x="1878" y="502"/>
                  </a:lnTo>
                  <a:lnTo>
                    <a:pt x="1854" y="449"/>
                  </a:lnTo>
                  <a:lnTo>
                    <a:pt x="1824" y="401"/>
                  </a:lnTo>
                  <a:lnTo>
                    <a:pt x="1791" y="355"/>
                  </a:lnTo>
                  <a:lnTo>
                    <a:pt x="1752" y="313"/>
                  </a:lnTo>
                  <a:lnTo>
                    <a:pt x="1709" y="275"/>
                  </a:lnTo>
                  <a:lnTo>
                    <a:pt x="1664" y="240"/>
                  </a:lnTo>
                  <a:lnTo>
                    <a:pt x="1616" y="211"/>
                  </a:lnTo>
                  <a:lnTo>
                    <a:pt x="1564" y="187"/>
                  </a:lnTo>
                  <a:lnTo>
                    <a:pt x="1509" y="167"/>
                  </a:lnTo>
                  <a:lnTo>
                    <a:pt x="1453" y="153"/>
                  </a:lnTo>
                  <a:lnTo>
                    <a:pt x="1394" y="143"/>
                  </a:lnTo>
                  <a:lnTo>
                    <a:pt x="1333" y="140"/>
                  </a:lnTo>
                  <a:close/>
                  <a:moveTo>
                    <a:pt x="1333" y="0"/>
                  </a:moveTo>
                  <a:lnTo>
                    <a:pt x="1399" y="3"/>
                  </a:lnTo>
                  <a:lnTo>
                    <a:pt x="1465" y="12"/>
                  </a:lnTo>
                  <a:lnTo>
                    <a:pt x="1528" y="26"/>
                  </a:lnTo>
                  <a:lnTo>
                    <a:pt x="1589" y="45"/>
                  </a:lnTo>
                  <a:lnTo>
                    <a:pt x="1648" y="71"/>
                  </a:lnTo>
                  <a:lnTo>
                    <a:pt x="1704" y="100"/>
                  </a:lnTo>
                  <a:lnTo>
                    <a:pt x="1757" y="135"/>
                  </a:lnTo>
                  <a:lnTo>
                    <a:pt x="1806" y="173"/>
                  </a:lnTo>
                  <a:lnTo>
                    <a:pt x="1853" y="216"/>
                  </a:lnTo>
                  <a:lnTo>
                    <a:pt x="1895" y="263"/>
                  </a:lnTo>
                  <a:lnTo>
                    <a:pt x="1933" y="312"/>
                  </a:lnTo>
                  <a:lnTo>
                    <a:pt x="1967" y="366"/>
                  </a:lnTo>
                  <a:lnTo>
                    <a:pt x="1996" y="423"/>
                  </a:lnTo>
                  <a:lnTo>
                    <a:pt x="2021" y="482"/>
                  </a:lnTo>
                  <a:lnTo>
                    <a:pt x="2040" y="544"/>
                  </a:lnTo>
                  <a:lnTo>
                    <a:pt x="2053" y="608"/>
                  </a:lnTo>
                  <a:lnTo>
                    <a:pt x="2111" y="626"/>
                  </a:lnTo>
                  <a:lnTo>
                    <a:pt x="2165" y="651"/>
                  </a:lnTo>
                  <a:lnTo>
                    <a:pt x="2217" y="679"/>
                  </a:lnTo>
                  <a:lnTo>
                    <a:pt x="2266" y="713"/>
                  </a:lnTo>
                  <a:lnTo>
                    <a:pt x="2312" y="750"/>
                  </a:lnTo>
                  <a:lnTo>
                    <a:pt x="2353" y="792"/>
                  </a:lnTo>
                  <a:lnTo>
                    <a:pt x="2391" y="837"/>
                  </a:lnTo>
                  <a:lnTo>
                    <a:pt x="2424" y="887"/>
                  </a:lnTo>
                  <a:lnTo>
                    <a:pt x="2454" y="939"/>
                  </a:lnTo>
                  <a:lnTo>
                    <a:pt x="2478" y="993"/>
                  </a:lnTo>
                  <a:lnTo>
                    <a:pt x="2498" y="1050"/>
                  </a:lnTo>
                  <a:lnTo>
                    <a:pt x="2513" y="1109"/>
                  </a:lnTo>
                  <a:lnTo>
                    <a:pt x="2522" y="1171"/>
                  </a:lnTo>
                  <a:lnTo>
                    <a:pt x="2525" y="1232"/>
                  </a:lnTo>
                  <a:lnTo>
                    <a:pt x="2522" y="1295"/>
                  </a:lnTo>
                  <a:lnTo>
                    <a:pt x="2513" y="1355"/>
                  </a:lnTo>
                  <a:lnTo>
                    <a:pt x="2498" y="1414"/>
                  </a:lnTo>
                  <a:lnTo>
                    <a:pt x="2479" y="1471"/>
                  </a:lnTo>
                  <a:lnTo>
                    <a:pt x="2455" y="1525"/>
                  </a:lnTo>
                  <a:lnTo>
                    <a:pt x="2426" y="1577"/>
                  </a:lnTo>
                  <a:lnTo>
                    <a:pt x="2393" y="1625"/>
                  </a:lnTo>
                  <a:lnTo>
                    <a:pt x="2355" y="1670"/>
                  </a:lnTo>
                  <a:lnTo>
                    <a:pt x="2314" y="1712"/>
                  </a:lnTo>
                  <a:lnTo>
                    <a:pt x="2268" y="1749"/>
                  </a:lnTo>
                  <a:lnTo>
                    <a:pt x="2220" y="1782"/>
                  </a:lnTo>
                  <a:lnTo>
                    <a:pt x="2169" y="1811"/>
                  </a:lnTo>
                  <a:lnTo>
                    <a:pt x="2114" y="1835"/>
                  </a:lnTo>
                  <a:lnTo>
                    <a:pt x="2059" y="1853"/>
                  </a:lnTo>
                  <a:lnTo>
                    <a:pt x="1999" y="1867"/>
                  </a:lnTo>
                  <a:lnTo>
                    <a:pt x="1938" y="1874"/>
                  </a:lnTo>
                  <a:lnTo>
                    <a:pt x="1937" y="1874"/>
                  </a:lnTo>
                  <a:lnTo>
                    <a:pt x="1935" y="1874"/>
                  </a:lnTo>
                  <a:lnTo>
                    <a:pt x="1934" y="1874"/>
                  </a:lnTo>
                  <a:lnTo>
                    <a:pt x="526" y="1874"/>
                  </a:lnTo>
                  <a:lnTo>
                    <a:pt x="469" y="1868"/>
                  </a:lnTo>
                  <a:lnTo>
                    <a:pt x="414" y="1855"/>
                  </a:lnTo>
                  <a:lnTo>
                    <a:pt x="362" y="1836"/>
                  </a:lnTo>
                  <a:lnTo>
                    <a:pt x="311" y="1813"/>
                  </a:lnTo>
                  <a:lnTo>
                    <a:pt x="264" y="1783"/>
                  </a:lnTo>
                  <a:lnTo>
                    <a:pt x="218" y="1748"/>
                  </a:lnTo>
                  <a:lnTo>
                    <a:pt x="176" y="1710"/>
                  </a:lnTo>
                  <a:lnTo>
                    <a:pt x="138" y="1668"/>
                  </a:lnTo>
                  <a:lnTo>
                    <a:pt x="103" y="1622"/>
                  </a:lnTo>
                  <a:lnTo>
                    <a:pt x="74" y="1572"/>
                  </a:lnTo>
                  <a:lnTo>
                    <a:pt x="48" y="1521"/>
                  </a:lnTo>
                  <a:lnTo>
                    <a:pt x="27" y="1466"/>
                  </a:lnTo>
                  <a:lnTo>
                    <a:pt x="13" y="1410"/>
                  </a:lnTo>
                  <a:lnTo>
                    <a:pt x="3" y="1351"/>
                  </a:lnTo>
                  <a:lnTo>
                    <a:pt x="0" y="1292"/>
                  </a:lnTo>
                  <a:lnTo>
                    <a:pt x="3" y="1239"/>
                  </a:lnTo>
                  <a:lnTo>
                    <a:pt x="10" y="1187"/>
                  </a:lnTo>
                  <a:lnTo>
                    <a:pt x="23" y="1136"/>
                  </a:lnTo>
                  <a:lnTo>
                    <a:pt x="40" y="1087"/>
                  </a:lnTo>
                  <a:lnTo>
                    <a:pt x="61" y="1040"/>
                  </a:lnTo>
                  <a:lnTo>
                    <a:pt x="87" y="994"/>
                  </a:lnTo>
                  <a:lnTo>
                    <a:pt x="117" y="952"/>
                  </a:lnTo>
                  <a:lnTo>
                    <a:pt x="151" y="912"/>
                  </a:lnTo>
                  <a:lnTo>
                    <a:pt x="189" y="876"/>
                  </a:lnTo>
                  <a:lnTo>
                    <a:pt x="230" y="843"/>
                  </a:lnTo>
                  <a:lnTo>
                    <a:pt x="224" y="803"/>
                  </a:lnTo>
                  <a:lnTo>
                    <a:pt x="221" y="760"/>
                  </a:lnTo>
                  <a:lnTo>
                    <a:pt x="225" y="710"/>
                  </a:lnTo>
                  <a:lnTo>
                    <a:pt x="233" y="661"/>
                  </a:lnTo>
                  <a:lnTo>
                    <a:pt x="248" y="615"/>
                  </a:lnTo>
                  <a:lnTo>
                    <a:pt x="268" y="572"/>
                  </a:lnTo>
                  <a:lnTo>
                    <a:pt x="293" y="531"/>
                  </a:lnTo>
                  <a:lnTo>
                    <a:pt x="323" y="494"/>
                  </a:lnTo>
                  <a:lnTo>
                    <a:pt x="356" y="461"/>
                  </a:lnTo>
                  <a:lnTo>
                    <a:pt x="393" y="431"/>
                  </a:lnTo>
                  <a:lnTo>
                    <a:pt x="433" y="406"/>
                  </a:lnTo>
                  <a:lnTo>
                    <a:pt x="478" y="386"/>
                  </a:lnTo>
                  <a:lnTo>
                    <a:pt x="523" y="371"/>
                  </a:lnTo>
                  <a:lnTo>
                    <a:pt x="572" y="363"/>
                  </a:lnTo>
                  <a:lnTo>
                    <a:pt x="622" y="360"/>
                  </a:lnTo>
                  <a:lnTo>
                    <a:pt x="660" y="361"/>
                  </a:lnTo>
                  <a:lnTo>
                    <a:pt x="698" y="367"/>
                  </a:lnTo>
                  <a:lnTo>
                    <a:pt x="733" y="312"/>
                  </a:lnTo>
                  <a:lnTo>
                    <a:pt x="772" y="262"/>
                  </a:lnTo>
                  <a:lnTo>
                    <a:pt x="815" y="214"/>
                  </a:lnTo>
                  <a:lnTo>
                    <a:pt x="863" y="172"/>
                  </a:lnTo>
                  <a:lnTo>
                    <a:pt x="912" y="133"/>
                  </a:lnTo>
                  <a:lnTo>
                    <a:pt x="966" y="99"/>
                  </a:lnTo>
                  <a:lnTo>
                    <a:pt x="1022" y="70"/>
                  </a:lnTo>
                  <a:lnTo>
                    <a:pt x="1081" y="45"/>
                  </a:lnTo>
                  <a:lnTo>
                    <a:pt x="1141" y="25"/>
                  </a:lnTo>
                  <a:lnTo>
                    <a:pt x="1203" y="12"/>
                  </a:lnTo>
                  <a:lnTo>
                    <a:pt x="1268" y="3"/>
                  </a:lnTo>
                  <a:lnTo>
                    <a:pt x="13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518"/>
            <p:cNvSpPr>
              <a:spLocks noEditPoints="1"/>
            </p:cNvSpPr>
            <p:nvPr/>
          </p:nvSpPr>
          <p:spPr bwMode="auto">
            <a:xfrm>
              <a:off x="7466013" y="6113463"/>
              <a:ext cx="76200" cy="217488"/>
            </a:xfrm>
            <a:custGeom>
              <a:avLst/>
              <a:gdLst>
                <a:gd name="T0" fmla="*/ 220 w 485"/>
                <a:gd name="T1" fmla="*/ 1028 h 1369"/>
                <a:gd name="T2" fmla="*/ 180 w 485"/>
                <a:gd name="T3" fmla="*/ 1047 h 1369"/>
                <a:gd name="T4" fmla="*/ 152 w 485"/>
                <a:gd name="T5" fmla="*/ 1081 h 1369"/>
                <a:gd name="T6" fmla="*/ 141 w 485"/>
                <a:gd name="T7" fmla="*/ 1124 h 1369"/>
                <a:gd name="T8" fmla="*/ 147 w 485"/>
                <a:gd name="T9" fmla="*/ 1163 h 1369"/>
                <a:gd name="T10" fmla="*/ 170 w 485"/>
                <a:gd name="T11" fmla="*/ 1197 h 1369"/>
                <a:gd name="T12" fmla="*/ 201 w 485"/>
                <a:gd name="T13" fmla="*/ 1219 h 1369"/>
                <a:gd name="T14" fmla="*/ 240 w 485"/>
                <a:gd name="T15" fmla="*/ 1229 h 1369"/>
                <a:gd name="T16" fmla="*/ 266 w 485"/>
                <a:gd name="T17" fmla="*/ 1226 h 1369"/>
                <a:gd name="T18" fmla="*/ 306 w 485"/>
                <a:gd name="T19" fmla="*/ 1207 h 1369"/>
                <a:gd name="T20" fmla="*/ 334 w 485"/>
                <a:gd name="T21" fmla="*/ 1173 h 1369"/>
                <a:gd name="T22" fmla="*/ 345 w 485"/>
                <a:gd name="T23" fmla="*/ 1129 h 1369"/>
                <a:gd name="T24" fmla="*/ 337 w 485"/>
                <a:gd name="T25" fmla="*/ 1091 h 1369"/>
                <a:gd name="T26" fmla="*/ 316 w 485"/>
                <a:gd name="T27" fmla="*/ 1057 h 1369"/>
                <a:gd name="T28" fmla="*/ 283 w 485"/>
                <a:gd name="T29" fmla="*/ 1034 h 1369"/>
                <a:gd name="T30" fmla="*/ 244 w 485"/>
                <a:gd name="T31" fmla="*/ 1025 h 1369"/>
                <a:gd name="T32" fmla="*/ 242 w 485"/>
                <a:gd name="T33" fmla="*/ 0 h 1369"/>
                <a:gd name="T34" fmla="*/ 278 w 485"/>
                <a:gd name="T35" fmla="*/ 10 h 1369"/>
                <a:gd name="T36" fmla="*/ 303 w 485"/>
                <a:gd name="T37" fmla="*/ 35 h 1369"/>
                <a:gd name="T38" fmla="*/ 313 w 485"/>
                <a:gd name="T39" fmla="*/ 71 h 1369"/>
                <a:gd name="T40" fmla="*/ 341 w 485"/>
                <a:gd name="T41" fmla="*/ 905 h 1369"/>
                <a:gd name="T42" fmla="*/ 395 w 485"/>
                <a:gd name="T43" fmla="*/ 938 h 1369"/>
                <a:gd name="T44" fmla="*/ 438 w 485"/>
                <a:gd name="T45" fmla="*/ 984 h 1369"/>
                <a:gd name="T46" fmla="*/ 469 w 485"/>
                <a:gd name="T47" fmla="*/ 1039 h 1369"/>
                <a:gd name="T48" fmla="*/ 484 w 485"/>
                <a:gd name="T49" fmla="*/ 1100 h 1369"/>
                <a:gd name="T50" fmla="*/ 481 w 485"/>
                <a:gd name="T51" fmla="*/ 1171 h 1369"/>
                <a:gd name="T52" fmla="*/ 455 w 485"/>
                <a:gd name="T53" fmla="*/ 1241 h 1369"/>
                <a:gd name="T54" fmla="*/ 411 w 485"/>
                <a:gd name="T55" fmla="*/ 1299 h 1369"/>
                <a:gd name="T56" fmla="*/ 352 w 485"/>
                <a:gd name="T57" fmla="*/ 1343 h 1369"/>
                <a:gd name="T58" fmla="*/ 281 w 485"/>
                <a:gd name="T59" fmla="*/ 1366 h 1369"/>
                <a:gd name="T60" fmla="*/ 237 w 485"/>
                <a:gd name="T61" fmla="*/ 1369 h 1369"/>
                <a:gd name="T62" fmla="*/ 174 w 485"/>
                <a:gd name="T63" fmla="*/ 1360 h 1369"/>
                <a:gd name="T64" fmla="*/ 117 w 485"/>
                <a:gd name="T65" fmla="*/ 1334 h 1369"/>
                <a:gd name="T66" fmla="*/ 67 w 485"/>
                <a:gd name="T67" fmla="*/ 1294 h 1369"/>
                <a:gd name="T68" fmla="*/ 29 w 485"/>
                <a:gd name="T69" fmla="*/ 1242 h 1369"/>
                <a:gd name="T70" fmla="*/ 7 w 485"/>
                <a:gd name="T71" fmla="*/ 1183 h 1369"/>
                <a:gd name="T72" fmla="*/ 0 w 485"/>
                <a:gd name="T73" fmla="*/ 1120 h 1369"/>
                <a:gd name="T74" fmla="*/ 15 w 485"/>
                <a:gd name="T75" fmla="*/ 1044 h 1369"/>
                <a:gd name="T76" fmla="*/ 50 w 485"/>
                <a:gd name="T77" fmla="*/ 979 h 1369"/>
                <a:gd name="T78" fmla="*/ 104 w 485"/>
                <a:gd name="T79" fmla="*/ 927 h 1369"/>
                <a:gd name="T80" fmla="*/ 172 w 485"/>
                <a:gd name="T81" fmla="*/ 894 h 1369"/>
                <a:gd name="T82" fmla="*/ 175 w 485"/>
                <a:gd name="T83" fmla="*/ 52 h 1369"/>
                <a:gd name="T84" fmla="*/ 193 w 485"/>
                <a:gd name="T85" fmla="*/ 21 h 1369"/>
                <a:gd name="T86" fmla="*/ 223 w 485"/>
                <a:gd name="T87" fmla="*/ 3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85" h="1369">
                  <a:moveTo>
                    <a:pt x="242" y="1025"/>
                  </a:moveTo>
                  <a:lnTo>
                    <a:pt x="220" y="1028"/>
                  </a:lnTo>
                  <a:lnTo>
                    <a:pt x="199" y="1036"/>
                  </a:lnTo>
                  <a:lnTo>
                    <a:pt x="180" y="1047"/>
                  </a:lnTo>
                  <a:lnTo>
                    <a:pt x="164" y="1062"/>
                  </a:lnTo>
                  <a:lnTo>
                    <a:pt x="152" y="1081"/>
                  </a:lnTo>
                  <a:lnTo>
                    <a:pt x="144" y="1102"/>
                  </a:lnTo>
                  <a:lnTo>
                    <a:pt x="141" y="1124"/>
                  </a:lnTo>
                  <a:lnTo>
                    <a:pt x="142" y="1144"/>
                  </a:lnTo>
                  <a:lnTo>
                    <a:pt x="147" y="1163"/>
                  </a:lnTo>
                  <a:lnTo>
                    <a:pt x="157" y="1181"/>
                  </a:lnTo>
                  <a:lnTo>
                    <a:pt x="170" y="1197"/>
                  </a:lnTo>
                  <a:lnTo>
                    <a:pt x="184" y="1210"/>
                  </a:lnTo>
                  <a:lnTo>
                    <a:pt x="201" y="1219"/>
                  </a:lnTo>
                  <a:lnTo>
                    <a:pt x="220" y="1226"/>
                  </a:lnTo>
                  <a:lnTo>
                    <a:pt x="240" y="1229"/>
                  </a:lnTo>
                  <a:lnTo>
                    <a:pt x="243" y="1229"/>
                  </a:lnTo>
                  <a:lnTo>
                    <a:pt x="266" y="1226"/>
                  </a:lnTo>
                  <a:lnTo>
                    <a:pt x="287" y="1218"/>
                  </a:lnTo>
                  <a:lnTo>
                    <a:pt x="306" y="1207"/>
                  </a:lnTo>
                  <a:lnTo>
                    <a:pt x="321" y="1191"/>
                  </a:lnTo>
                  <a:lnTo>
                    <a:pt x="334" y="1173"/>
                  </a:lnTo>
                  <a:lnTo>
                    <a:pt x="341" y="1152"/>
                  </a:lnTo>
                  <a:lnTo>
                    <a:pt x="345" y="1129"/>
                  </a:lnTo>
                  <a:lnTo>
                    <a:pt x="344" y="1109"/>
                  </a:lnTo>
                  <a:lnTo>
                    <a:pt x="337" y="1091"/>
                  </a:lnTo>
                  <a:lnTo>
                    <a:pt x="329" y="1073"/>
                  </a:lnTo>
                  <a:lnTo>
                    <a:pt x="316" y="1057"/>
                  </a:lnTo>
                  <a:lnTo>
                    <a:pt x="301" y="1043"/>
                  </a:lnTo>
                  <a:lnTo>
                    <a:pt x="283" y="1034"/>
                  </a:lnTo>
                  <a:lnTo>
                    <a:pt x="266" y="1027"/>
                  </a:lnTo>
                  <a:lnTo>
                    <a:pt x="244" y="1025"/>
                  </a:lnTo>
                  <a:lnTo>
                    <a:pt x="242" y="1025"/>
                  </a:lnTo>
                  <a:close/>
                  <a:moveTo>
                    <a:pt x="242" y="0"/>
                  </a:moveTo>
                  <a:lnTo>
                    <a:pt x="261" y="3"/>
                  </a:lnTo>
                  <a:lnTo>
                    <a:pt x="278" y="10"/>
                  </a:lnTo>
                  <a:lnTo>
                    <a:pt x="292" y="21"/>
                  </a:lnTo>
                  <a:lnTo>
                    <a:pt x="303" y="35"/>
                  </a:lnTo>
                  <a:lnTo>
                    <a:pt x="310" y="52"/>
                  </a:lnTo>
                  <a:lnTo>
                    <a:pt x="313" y="71"/>
                  </a:lnTo>
                  <a:lnTo>
                    <a:pt x="313" y="894"/>
                  </a:lnTo>
                  <a:lnTo>
                    <a:pt x="341" y="905"/>
                  </a:lnTo>
                  <a:lnTo>
                    <a:pt x="369" y="920"/>
                  </a:lnTo>
                  <a:lnTo>
                    <a:pt x="395" y="938"/>
                  </a:lnTo>
                  <a:lnTo>
                    <a:pt x="418" y="959"/>
                  </a:lnTo>
                  <a:lnTo>
                    <a:pt x="438" y="984"/>
                  </a:lnTo>
                  <a:lnTo>
                    <a:pt x="455" y="1010"/>
                  </a:lnTo>
                  <a:lnTo>
                    <a:pt x="469" y="1039"/>
                  </a:lnTo>
                  <a:lnTo>
                    <a:pt x="477" y="1070"/>
                  </a:lnTo>
                  <a:lnTo>
                    <a:pt x="484" y="1100"/>
                  </a:lnTo>
                  <a:lnTo>
                    <a:pt x="485" y="1133"/>
                  </a:lnTo>
                  <a:lnTo>
                    <a:pt x="481" y="1171"/>
                  </a:lnTo>
                  <a:lnTo>
                    <a:pt x="471" y="1207"/>
                  </a:lnTo>
                  <a:lnTo>
                    <a:pt x="455" y="1241"/>
                  </a:lnTo>
                  <a:lnTo>
                    <a:pt x="435" y="1272"/>
                  </a:lnTo>
                  <a:lnTo>
                    <a:pt x="411" y="1299"/>
                  </a:lnTo>
                  <a:lnTo>
                    <a:pt x="384" y="1324"/>
                  </a:lnTo>
                  <a:lnTo>
                    <a:pt x="352" y="1343"/>
                  </a:lnTo>
                  <a:lnTo>
                    <a:pt x="317" y="1357"/>
                  </a:lnTo>
                  <a:lnTo>
                    <a:pt x="281" y="1366"/>
                  </a:lnTo>
                  <a:lnTo>
                    <a:pt x="242" y="1369"/>
                  </a:lnTo>
                  <a:lnTo>
                    <a:pt x="237" y="1369"/>
                  </a:lnTo>
                  <a:lnTo>
                    <a:pt x="204" y="1366"/>
                  </a:lnTo>
                  <a:lnTo>
                    <a:pt x="174" y="1360"/>
                  </a:lnTo>
                  <a:lnTo>
                    <a:pt x="144" y="1348"/>
                  </a:lnTo>
                  <a:lnTo>
                    <a:pt x="117" y="1334"/>
                  </a:lnTo>
                  <a:lnTo>
                    <a:pt x="90" y="1315"/>
                  </a:lnTo>
                  <a:lnTo>
                    <a:pt x="67" y="1294"/>
                  </a:lnTo>
                  <a:lnTo>
                    <a:pt x="46" y="1269"/>
                  </a:lnTo>
                  <a:lnTo>
                    <a:pt x="29" y="1242"/>
                  </a:lnTo>
                  <a:lnTo>
                    <a:pt x="17" y="1214"/>
                  </a:lnTo>
                  <a:lnTo>
                    <a:pt x="7" y="1183"/>
                  </a:lnTo>
                  <a:lnTo>
                    <a:pt x="2" y="1153"/>
                  </a:lnTo>
                  <a:lnTo>
                    <a:pt x="0" y="1120"/>
                  </a:lnTo>
                  <a:lnTo>
                    <a:pt x="4" y="1081"/>
                  </a:lnTo>
                  <a:lnTo>
                    <a:pt x="15" y="1044"/>
                  </a:lnTo>
                  <a:lnTo>
                    <a:pt x="30" y="1010"/>
                  </a:lnTo>
                  <a:lnTo>
                    <a:pt x="50" y="979"/>
                  </a:lnTo>
                  <a:lnTo>
                    <a:pt x="76" y="951"/>
                  </a:lnTo>
                  <a:lnTo>
                    <a:pt x="104" y="927"/>
                  </a:lnTo>
                  <a:lnTo>
                    <a:pt x="137" y="908"/>
                  </a:lnTo>
                  <a:lnTo>
                    <a:pt x="172" y="894"/>
                  </a:lnTo>
                  <a:lnTo>
                    <a:pt x="172" y="71"/>
                  </a:lnTo>
                  <a:lnTo>
                    <a:pt x="175" y="52"/>
                  </a:lnTo>
                  <a:lnTo>
                    <a:pt x="182" y="35"/>
                  </a:lnTo>
                  <a:lnTo>
                    <a:pt x="193" y="21"/>
                  </a:lnTo>
                  <a:lnTo>
                    <a:pt x="206" y="10"/>
                  </a:lnTo>
                  <a:lnTo>
                    <a:pt x="223" y="3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519"/>
            <p:cNvSpPr>
              <a:spLocks noEditPoints="1"/>
            </p:cNvSpPr>
            <p:nvPr/>
          </p:nvSpPr>
          <p:spPr bwMode="auto">
            <a:xfrm>
              <a:off x="7304088" y="6113463"/>
              <a:ext cx="150812" cy="142875"/>
            </a:xfrm>
            <a:custGeom>
              <a:avLst/>
              <a:gdLst>
                <a:gd name="T0" fmla="*/ 220 w 946"/>
                <a:gd name="T1" fmla="*/ 558 h 901"/>
                <a:gd name="T2" fmla="*/ 180 w 946"/>
                <a:gd name="T3" fmla="*/ 578 h 901"/>
                <a:gd name="T4" fmla="*/ 151 w 946"/>
                <a:gd name="T5" fmla="*/ 613 h 901"/>
                <a:gd name="T6" fmla="*/ 140 w 946"/>
                <a:gd name="T7" fmla="*/ 658 h 901"/>
                <a:gd name="T8" fmla="*/ 151 w 946"/>
                <a:gd name="T9" fmla="*/ 704 h 901"/>
                <a:gd name="T10" fmla="*/ 180 w 946"/>
                <a:gd name="T11" fmla="*/ 738 h 901"/>
                <a:gd name="T12" fmla="*/ 220 w 946"/>
                <a:gd name="T13" fmla="*/ 757 h 901"/>
                <a:gd name="T14" fmla="*/ 267 w 946"/>
                <a:gd name="T15" fmla="*/ 757 h 901"/>
                <a:gd name="T16" fmla="*/ 307 w 946"/>
                <a:gd name="T17" fmla="*/ 738 h 901"/>
                <a:gd name="T18" fmla="*/ 336 w 946"/>
                <a:gd name="T19" fmla="*/ 704 h 901"/>
                <a:gd name="T20" fmla="*/ 345 w 946"/>
                <a:gd name="T21" fmla="*/ 658 h 901"/>
                <a:gd name="T22" fmla="*/ 335 w 946"/>
                <a:gd name="T23" fmla="*/ 613 h 901"/>
                <a:gd name="T24" fmla="*/ 307 w 946"/>
                <a:gd name="T25" fmla="*/ 578 h 901"/>
                <a:gd name="T26" fmla="*/ 267 w 946"/>
                <a:gd name="T27" fmla="*/ 558 h 901"/>
                <a:gd name="T28" fmla="*/ 876 w 946"/>
                <a:gd name="T29" fmla="*/ 0 h 901"/>
                <a:gd name="T30" fmla="*/ 911 w 946"/>
                <a:gd name="T31" fmla="*/ 10 h 901"/>
                <a:gd name="T32" fmla="*/ 937 w 946"/>
                <a:gd name="T33" fmla="*/ 35 h 901"/>
                <a:gd name="T34" fmla="*/ 946 w 946"/>
                <a:gd name="T35" fmla="*/ 71 h 901"/>
                <a:gd name="T36" fmla="*/ 943 w 946"/>
                <a:gd name="T37" fmla="*/ 503 h 901"/>
                <a:gd name="T38" fmla="*/ 922 w 946"/>
                <a:gd name="T39" fmla="*/ 576 h 901"/>
                <a:gd name="T40" fmla="*/ 882 w 946"/>
                <a:gd name="T41" fmla="*/ 637 h 901"/>
                <a:gd name="T42" fmla="*/ 826 w 946"/>
                <a:gd name="T43" fmla="*/ 686 h 901"/>
                <a:gd name="T44" fmla="*/ 758 w 946"/>
                <a:gd name="T45" fmla="*/ 717 h 901"/>
                <a:gd name="T46" fmla="*/ 683 w 946"/>
                <a:gd name="T47" fmla="*/ 729 h 901"/>
                <a:gd name="T48" fmla="*/ 461 w 946"/>
                <a:gd name="T49" fmla="*/ 765 h 901"/>
                <a:gd name="T50" fmla="*/ 418 w 946"/>
                <a:gd name="T51" fmla="*/ 827 h 901"/>
                <a:gd name="T52" fmla="*/ 357 w 946"/>
                <a:gd name="T53" fmla="*/ 872 h 901"/>
                <a:gd name="T54" fmla="*/ 283 w 946"/>
                <a:gd name="T55" fmla="*/ 898 h 901"/>
                <a:gd name="T56" fmla="*/ 204 w 946"/>
                <a:gd name="T57" fmla="*/ 898 h 901"/>
                <a:gd name="T58" fmla="*/ 132 w 946"/>
                <a:gd name="T59" fmla="*/ 873 h 901"/>
                <a:gd name="T60" fmla="*/ 72 w 946"/>
                <a:gd name="T61" fmla="*/ 830 h 901"/>
                <a:gd name="T62" fmla="*/ 28 w 946"/>
                <a:gd name="T63" fmla="*/ 770 h 901"/>
                <a:gd name="T64" fmla="*/ 3 w 946"/>
                <a:gd name="T65" fmla="*/ 697 h 901"/>
                <a:gd name="T66" fmla="*/ 3 w 946"/>
                <a:gd name="T67" fmla="*/ 618 h 901"/>
                <a:gd name="T68" fmla="*/ 28 w 946"/>
                <a:gd name="T69" fmla="*/ 546 h 901"/>
                <a:gd name="T70" fmla="*/ 72 w 946"/>
                <a:gd name="T71" fmla="*/ 486 h 901"/>
                <a:gd name="T72" fmla="*/ 132 w 946"/>
                <a:gd name="T73" fmla="*/ 442 h 901"/>
                <a:gd name="T74" fmla="*/ 204 w 946"/>
                <a:gd name="T75" fmla="*/ 419 h 901"/>
                <a:gd name="T76" fmla="*/ 279 w 946"/>
                <a:gd name="T77" fmla="*/ 418 h 901"/>
                <a:gd name="T78" fmla="*/ 345 w 946"/>
                <a:gd name="T79" fmla="*/ 438 h 901"/>
                <a:gd name="T80" fmla="*/ 402 w 946"/>
                <a:gd name="T81" fmla="*/ 475 h 901"/>
                <a:gd name="T82" fmla="*/ 446 w 946"/>
                <a:gd name="T83" fmla="*/ 526 h 901"/>
                <a:gd name="T84" fmla="*/ 476 w 946"/>
                <a:gd name="T85" fmla="*/ 588 h 901"/>
                <a:gd name="T86" fmla="*/ 708 w 946"/>
                <a:gd name="T87" fmla="*/ 585 h 901"/>
                <a:gd name="T88" fmla="*/ 751 w 946"/>
                <a:gd name="T89" fmla="*/ 566 h 901"/>
                <a:gd name="T90" fmla="*/ 785 w 946"/>
                <a:gd name="T91" fmla="*/ 534 h 901"/>
                <a:gd name="T92" fmla="*/ 803 w 946"/>
                <a:gd name="T93" fmla="*/ 490 h 901"/>
                <a:gd name="T94" fmla="*/ 806 w 946"/>
                <a:gd name="T95" fmla="*/ 71 h 901"/>
                <a:gd name="T96" fmla="*/ 815 w 946"/>
                <a:gd name="T97" fmla="*/ 35 h 901"/>
                <a:gd name="T98" fmla="*/ 841 w 946"/>
                <a:gd name="T99" fmla="*/ 10 h 901"/>
                <a:gd name="T100" fmla="*/ 876 w 946"/>
                <a:gd name="T101" fmla="*/ 0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46" h="901">
                  <a:moveTo>
                    <a:pt x="243" y="556"/>
                  </a:moveTo>
                  <a:lnTo>
                    <a:pt x="220" y="558"/>
                  </a:lnTo>
                  <a:lnTo>
                    <a:pt x="198" y="566"/>
                  </a:lnTo>
                  <a:lnTo>
                    <a:pt x="180" y="578"/>
                  </a:lnTo>
                  <a:lnTo>
                    <a:pt x="164" y="594"/>
                  </a:lnTo>
                  <a:lnTo>
                    <a:pt x="151" y="613"/>
                  </a:lnTo>
                  <a:lnTo>
                    <a:pt x="144" y="635"/>
                  </a:lnTo>
                  <a:lnTo>
                    <a:pt x="140" y="658"/>
                  </a:lnTo>
                  <a:lnTo>
                    <a:pt x="144" y="681"/>
                  </a:lnTo>
                  <a:lnTo>
                    <a:pt x="151" y="704"/>
                  </a:lnTo>
                  <a:lnTo>
                    <a:pt x="164" y="723"/>
                  </a:lnTo>
                  <a:lnTo>
                    <a:pt x="180" y="738"/>
                  </a:lnTo>
                  <a:lnTo>
                    <a:pt x="198" y="750"/>
                  </a:lnTo>
                  <a:lnTo>
                    <a:pt x="220" y="757"/>
                  </a:lnTo>
                  <a:lnTo>
                    <a:pt x="243" y="761"/>
                  </a:lnTo>
                  <a:lnTo>
                    <a:pt x="267" y="757"/>
                  </a:lnTo>
                  <a:lnTo>
                    <a:pt x="288" y="750"/>
                  </a:lnTo>
                  <a:lnTo>
                    <a:pt x="307" y="738"/>
                  </a:lnTo>
                  <a:lnTo>
                    <a:pt x="323" y="723"/>
                  </a:lnTo>
                  <a:lnTo>
                    <a:pt x="336" y="704"/>
                  </a:lnTo>
                  <a:lnTo>
                    <a:pt x="343" y="681"/>
                  </a:lnTo>
                  <a:lnTo>
                    <a:pt x="345" y="658"/>
                  </a:lnTo>
                  <a:lnTo>
                    <a:pt x="343" y="635"/>
                  </a:lnTo>
                  <a:lnTo>
                    <a:pt x="335" y="613"/>
                  </a:lnTo>
                  <a:lnTo>
                    <a:pt x="323" y="594"/>
                  </a:lnTo>
                  <a:lnTo>
                    <a:pt x="307" y="578"/>
                  </a:lnTo>
                  <a:lnTo>
                    <a:pt x="288" y="566"/>
                  </a:lnTo>
                  <a:lnTo>
                    <a:pt x="267" y="558"/>
                  </a:lnTo>
                  <a:lnTo>
                    <a:pt x="243" y="556"/>
                  </a:lnTo>
                  <a:close/>
                  <a:moveTo>
                    <a:pt x="876" y="0"/>
                  </a:moveTo>
                  <a:lnTo>
                    <a:pt x="895" y="3"/>
                  </a:lnTo>
                  <a:lnTo>
                    <a:pt x="911" y="10"/>
                  </a:lnTo>
                  <a:lnTo>
                    <a:pt x="926" y="21"/>
                  </a:lnTo>
                  <a:lnTo>
                    <a:pt x="937" y="35"/>
                  </a:lnTo>
                  <a:lnTo>
                    <a:pt x="944" y="52"/>
                  </a:lnTo>
                  <a:lnTo>
                    <a:pt x="946" y="71"/>
                  </a:lnTo>
                  <a:lnTo>
                    <a:pt x="946" y="465"/>
                  </a:lnTo>
                  <a:lnTo>
                    <a:pt x="943" y="503"/>
                  </a:lnTo>
                  <a:lnTo>
                    <a:pt x="936" y="541"/>
                  </a:lnTo>
                  <a:lnTo>
                    <a:pt x="922" y="576"/>
                  </a:lnTo>
                  <a:lnTo>
                    <a:pt x="904" y="608"/>
                  </a:lnTo>
                  <a:lnTo>
                    <a:pt x="882" y="637"/>
                  </a:lnTo>
                  <a:lnTo>
                    <a:pt x="856" y="664"/>
                  </a:lnTo>
                  <a:lnTo>
                    <a:pt x="826" y="686"/>
                  </a:lnTo>
                  <a:lnTo>
                    <a:pt x="794" y="704"/>
                  </a:lnTo>
                  <a:lnTo>
                    <a:pt x="758" y="717"/>
                  </a:lnTo>
                  <a:lnTo>
                    <a:pt x="722" y="726"/>
                  </a:lnTo>
                  <a:lnTo>
                    <a:pt x="683" y="729"/>
                  </a:lnTo>
                  <a:lnTo>
                    <a:pt x="476" y="729"/>
                  </a:lnTo>
                  <a:lnTo>
                    <a:pt x="461" y="765"/>
                  </a:lnTo>
                  <a:lnTo>
                    <a:pt x="442" y="797"/>
                  </a:lnTo>
                  <a:lnTo>
                    <a:pt x="418" y="827"/>
                  </a:lnTo>
                  <a:lnTo>
                    <a:pt x="389" y="852"/>
                  </a:lnTo>
                  <a:lnTo>
                    <a:pt x="357" y="872"/>
                  </a:lnTo>
                  <a:lnTo>
                    <a:pt x="322" y="888"/>
                  </a:lnTo>
                  <a:lnTo>
                    <a:pt x="283" y="898"/>
                  </a:lnTo>
                  <a:lnTo>
                    <a:pt x="243" y="901"/>
                  </a:lnTo>
                  <a:lnTo>
                    <a:pt x="204" y="898"/>
                  </a:lnTo>
                  <a:lnTo>
                    <a:pt x="167" y="888"/>
                  </a:lnTo>
                  <a:lnTo>
                    <a:pt x="132" y="873"/>
                  </a:lnTo>
                  <a:lnTo>
                    <a:pt x="99" y="854"/>
                  </a:lnTo>
                  <a:lnTo>
                    <a:pt x="72" y="830"/>
                  </a:lnTo>
                  <a:lnTo>
                    <a:pt x="48" y="802"/>
                  </a:lnTo>
                  <a:lnTo>
                    <a:pt x="28" y="770"/>
                  </a:lnTo>
                  <a:lnTo>
                    <a:pt x="13" y="735"/>
                  </a:lnTo>
                  <a:lnTo>
                    <a:pt x="3" y="697"/>
                  </a:lnTo>
                  <a:lnTo>
                    <a:pt x="0" y="658"/>
                  </a:lnTo>
                  <a:lnTo>
                    <a:pt x="3" y="618"/>
                  </a:lnTo>
                  <a:lnTo>
                    <a:pt x="13" y="581"/>
                  </a:lnTo>
                  <a:lnTo>
                    <a:pt x="28" y="546"/>
                  </a:lnTo>
                  <a:lnTo>
                    <a:pt x="48" y="515"/>
                  </a:lnTo>
                  <a:lnTo>
                    <a:pt x="72" y="486"/>
                  </a:lnTo>
                  <a:lnTo>
                    <a:pt x="100" y="462"/>
                  </a:lnTo>
                  <a:lnTo>
                    <a:pt x="132" y="442"/>
                  </a:lnTo>
                  <a:lnTo>
                    <a:pt x="167" y="427"/>
                  </a:lnTo>
                  <a:lnTo>
                    <a:pt x="204" y="419"/>
                  </a:lnTo>
                  <a:lnTo>
                    <a:pt x="243" y="416"/>
                  </a:lnTo>
                  <a:lnTo>
                    <a:pt x="279" y="418"/>
                  </a:lnTo>
                  <a:lnTo>
                    <a:pt x="313" y="425"/>
                  </a:lnTo>
                  <a:lnTo>
                    <a:pt x="345" y="438"/>
                  </a:lnTo>
                  <a:lnTo>
                    <a:pt x="375" y="455"/>
                  </a:lnTo>
                  <a:lnTo>
                    <a:pt x="402" y="475"/>
                  </a:lnTo>
                  <a:lnTo>
                    <a:pt x="426" y="499"/>
                  </a:lnTo>
                  <a:lnTo>
                    <a:pt x="446" y="526"/>
                  </a:lnTo>
                  <a:lnTo>
                    <a:pt x="463" y="556"/>
                  </a:lnTo>
                  <a:lnTo>
                    <a:pt x="476" y="588"/>
                  </a:lnTo>
                  <a:lnTo>
                    <a:pt x="683" y="588"/>
                  </a:lnTo>
                  <a:lnTo>
                    <a:pt x="708" y="585"/>
                  </a:lnTo>
                  <a:lnTo>
                    <a:pt x="730" y="578"/>
                  </a:lnTo>
                  <a:lnTo>
                    <a:pt x="751" y="566"/>
                  </a:lnTo>
                  <a:lnTo>
                    <a:pt x="770" y="552"/>
                  </a:lnTo>
                  <a:lnTo>
                    <a:pt x="785" y="534"/>
                  </a:lnTo>
                  <a:lnTo>
                    <a:pt x="796" y="513"/>
                  </a:lnTo>
                  <a:lnTo>
                    <a:pt x="803" y="490"/>
                  </a:lnTo>
                  <a:lnTo>
                    <a:pt x="806" y="465"/>
                  </a:lnTo>
                  <a:lnTo>
                    <a:pt x="806" y="71"/>
                  </a:lnTo>
                  <a:lnTo>
                    <a:pt x="808" y="52"/>
                  </a:lnTo>
                  <a:lnTo>
                    <a:pt x="815" y="35"/>
                  </a:lnTo>
                  <a:lnTo>
                    <a:pt x="827" y="21"/>
                  </a:lnTo>
                  <a:lnTo>
                    <a:pt x="841" y="10"/>
                  </a:lnTo>
                  <a:lnTo>
                    <a:pt x="858" y="3"/>
                  </a:lnTo>
                  <a:lnTo>
                    <a:pt x="8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520"/>
            <p:cNvSpPr>
              <a:spLocks noEditPoints="1"/>
            </p:cNvSpPr>
            <p:nvPr/>
          </p:nvSpPr>
          <p:spPr bwMode="auto">
            <a:xfrm>
              <a:off x="7553325" y="6113463"/>
              <a:ext cx="150812" cy="142875"/>
            </a:xfrm>
            <a:custGeom>
              <a:avLst/>
              <a:gdLst>
                <a:gd name="T0" fmla="*/ 681 w 946"/>
                <a:gd name="T1" fmla="*/ 558 h 901"/>
                <a:gd name="T2" fmla="*/ 640 w 946"/>
                <a:gd name="T3" fmla="*/ 578 h 901"/>
                <a:gd name="T4" fmla="*/ 612 w 946"/>
                <a:gd name="T5" fmla="*/ 613 h 901"/>
                <a:gd name="T6" fmla="*/ 602 w 946"/>
                <a:gd name="T7" fmla="*/ 658 h 901"/>
                <a:gd name="T8" fmla="*/ 612 w 946"/>
                <a:gd name="T9" fmla="*/ 703 h 901"/>
                <a:gd name="T10" fmla="*/ 640 w 946"/>
                <a:gd name="T11" fmla="*/ 737 h 901"/>
                <a:gd name="T12" fmla="*/ 681 w 946"/>
                <a:gd name="T13" fmla="*/ 757 h 901"/>
                <a:gd name="T14" fmla="*/ 727 w 946"/>
                <a:gd name="T15" fmla="*/ 757 h 901"/>
                <a:gd name="T16" fmla="*/ 768 w 946"/>
                <a:gd name="T17" fmla="*/ 737 h 901"/>
                <a:gd name="T18" fmla="*/ 796 w 946"/>
                <a:gd name="T19" fmla="*/ 703 h 901"/>
                <a:gd name="T20" fmla="*/ 806 w 946"/>
                <a:gd name="T21" fmla="*/ 658 h 901"/>
                <a:gd name="T22" fmla="*/ 796 w 946"/>
                <a:gd name="T23" fmla="*/ 613 h 901"/>
                <a:gd name="T24" fmla="*/ 767 w 946"/>
                <a:gd name="T25" fmla="*/ 578 h 901"/>
                <a:gd name="T26" fmla="*/ 727 w 946"/>
                <a:gd name="T27" fmla="*/ 558 h 901"/>
                <a:gd name="T28" fmla="*/ 71 w 946"/>
                <a:gd name="T29" fmla="*/ 0 h 901"/>
                <a:gd name="T30" fmla="*/ 107 w 946"/>
                <a:gd name="T31" fmla="*/ 10 h 901"/>
                <a:gd name="T32" fmla="*/ 131 w 946"/>
                <a:gd name="T33" fmla="*/ 35 h 901"/>
                <a:gd name="T34" fmla="*/ 141 w 946"/>
                <a:gd name="T35" fmla="*/ 71 h 901"/>
                <a:gd name="T36" fmla="*/ 145 w 946"/>
                <a:gd name="T37" fmla="*/ 493 h 901"/>
                <a:gd name="T38" fmla="*/ 168 w 946"/>
                <a:gd name="T39" fmla="*/ 541 h 901"/>
                <a:gd name="T40" fmla="*/ 210 w 946"/>
                <a:gd name="T41" fmla="*/ 575 h 901"/>
                <a:gd name="T42" fmla="*/ 264 w 946"/>
                <a:gd name="T43" fmla="*/ 588 h 901"/>
                <a:gd name="T44" fmla="*/ 486 w 946"/>
                <a:gd name="T45" fmla="*/ 552 h 901"/>
                <a:gd name="T46" fmla="*/ 530 w 946"/>
                <a:gd name="T47" fmla="*/ 489 h 901"/>
                <a:gd name="T48" fmla="*/ 590 w 946"/>
                <a:gd name="T49" fmla="*/ 443 h 901"/>
                <a:gd name="T50" fmla="*/ 664 w 946"/>
                <a:gd name="T51" fmla="*/ 418 h 901"/>
                <a:gd name="T52" fmla="*/ 743 w 946"/>
                <a:gd name="T53" fmla="*/ 418 h 901"/>
                <a:gd name="T54" fmla="*/ 816 w 946"/>
                <a:gd name="T55" fmla="*/ 442 h 901"/>
                <a:gd name="T56" fmla="*/ 876 w 946"/>
                <a:gd name="T57" fmla="*/ 486 h 901"/>
                <a:gd name="T58" fmla="*/ 919 w 946"/>
                <a:gd name="T59" fmla="*/ 547 h 901"/>
                <a:gd name="T60" fmla="*/ 943 w 946"/>
                <a:gd name="T61" fmla="*/ 618 h 901"/>
                <a:gd name="T62" fmla="*/ 943 w 946"/>
                <a:gd name="T63" fmla="*/ 697 h 901"/>
                <a:gd name="T64" fmla="*/ 919 w 946"/>
                <a:gd name="T65" fmla="*/ 769 h 901"/>
                <a:gd name="T66" fmla="*/ 876 w 946"/>
                <a:gd name="T67" fmla="*/ 829 h 901"/>
                <a:gd name="T68" fmla="*/ 815 w 946"/>
                <a:gd name="T69" fmla="*/ 873 h 901"/>
                <a:gd name="T70" fmla="*/ 743 w 946"/>
                <a:gd name="T71" fmla="*/ 898 h 901"/>
                <a:gd name="T72" fmla="*/ 668 w 946"/>
                <a:gd name="T73" fmla="*/ 898 h 901"/>
                <a:gd name="T74" fmla="*/ 602 w 946"/>
                <a:gd name="T75" fmla="*/ 878 h 901"/>
                <a:gd name="T76" fmla="*/ 545 w 946"/>
                <a:gd name="T77" fmla="*/ 841 h 901"/>
                <a:gd name="T78" fmla="*/ 500 w 946"/>
                <a:gd name="T79" fmla="*/ 790 h 901"/>
                <a:gd name="T80" fmla="*/ 472 w 946"/>
                <a:gd name="T81" fmla="*/ 728 h 901"/>
                <a:gd name="T82" fmla="*/ 225 w 946"/>
                <a:gd name="T83" fmla="*/ 725 h 901"/>
                <a:gd name="T84" fmla="*/ 153 w 946"/>
                <a:gd name="T85" fmla="*/ 704 h 901"/>
                <a:gd name="T86" fmla="*/ 91 w 946"/>
                <a:gd name="T87" fmla="*/ 664 h 901"/>
                <a:gd name="T88" fmla="*/ 43 w 946"/>
                <a:gd name="T89" fmla="*/ 608 h 901"/>
                <a:gd name="T90" fmla="*/ 12 w 946"/>
                <a:gd name="T91" fmla="*/ 540 h 901"/>
                <a:gd name="T92" fmla="*/ 0 w 946"/>
                <a:gd name="T93" fmla="*/ 464 h 901"/>
                <a:gd name="T94" fmla="*/ 3 w 946"/>
                <a:gd name="T95" fmla="*/ 52 h 901"/>
                <a:gd name="T96" fmla="*/ 22 w 946"/>
                <a:gd name="T97" fmla="*/ 20 h 901"/>
                <a:gd name="T98" fmla="*/ 52 w 946"/>
                <a:gd name="T99" fmla="*/ 2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46" h="901">
                  <a:moveTo>
                    <a:pt x="704" y="556"/>
                  </a:moveTo>
                  <a:lnTo>
                    <a:pt x="681" y="558"/>
                  </a:lnTo>
                  <a:lnTo>
                    <a:pt x="658" y="565"/>
                  </a:lnTo>
                  <a:lnTo>
                    <a:pt x="640" y="578"/>
                  </a:lnTo>
                  <a:lnTo>
                    <a:pt x="624" y="594"/>
                  </a:lnTo>
                  <a:lnTo>
                    <a:pt x="612" y="613"/>
                  </a:lnTo>
                  <a:lnTo>
                    <a:pt x="604" y="634"/>
                  </a:lnTo>
                  <a:lnTo>
                    <a:pt x="602" y="658"/>
                  </a:lnTo>
                  <a:lnTo>
                    <a:pt x="604" y="681"/>
                  </a:lnTo>
                  <a:lnTo>
                    <a:pt x="612" y="703"/>
                  </a:lnTo>
                  <a:lnTo>
                    <a:pt x="624" y="722"/>
                  </a:lnTo>
                  <a:lnTo>
                    <a:pt x="640" y="737"/>
                  </a:lnTo>
                  <a:lnTo>
                    <a:pt x="658" y="750"/>
                  </a:lnTo>
                  <a:lnTo>
                    <a:pt x="681" y="757"/>
                  </a:lnTo>
                  <a:lnTo>
                    <a:pt x="704" y="761"/>
                  </a:lnTo>
                  <a:lnTo>
                    <a:pt x="727" y="757"/>
                  </a:lnTo>
                  <a:lnTo>
                    <a:pt x="749" y="750"/>
                  </a:lnTo>
                  <a:lnTo>
                    <a:pt x="768" y="737"/>
                  </a:lnTo>
                  <a:lnTo>
                    <a:pt x="784" y="722"/>
                  </a:lnTo>
                  <a:lnTo>
                    <a:pt x="796" y="703"/>
                  </a:lnTo>
                  <a:lnTo>
                    <a:pt x="803" y="681"/>
                  </a:lnTo>
                  <a:lnTo>
                    <a:pt x="806" y="658"/>
                  </a:lnTo>
                  <a:lnTo>
                    <a:pt x="803" y="634"/>
                  </a:lnTo>
                  <a:lnTo>
                    <a:pt x="796" y="613"/>
                  </a:lnTo>
                  <a:lnTo>
                    <a:pt x="783" y="594"/>
                  </a:lnTo>
                  <a:lnTo>
                    <a:pt x="767" y="578"/>
                  </a:lnTo>
                  <a:lnTo>
                    <a:pt x="748" y="565"/>
                  </a:lnTo>
                  <a:lnTo>
                    <a:pt x="727" y="558"/>
                  </a:lnTo>
                  <a:lnTo>
                    <a:pt x="704" y="556"/>
                  </a:lnTo>
                  <a:close/>
                  <a:moveTo>
                    <a:pt x="71" y="0"/>
                  </a:moveTo>
                  <a:lnTo>
                    <a:pt x="90" y="2"/>
                  </a:lnTo>
                  <a:lnTo>
                    <a:pt x="107" y="10"/>
                  </a:lnTo>
                  <a:lnTo>
                    <a:pt x="121" y="20"/>
                  </a:lnTo>
                  <a:lnTo>
                    <a:pt x="131" y="35"/>
                  </a:lnTo>
                  <a:lnTo>
                    <a:pt x="139" y="52"/>
                  </a:lnTo>
                  <a:lnTo>
                    <a:pt x="141" y="71"/>
                  </a:lnTo>
                  <a:lnTo>
                    <a:pt x="141" y="464"/>
                  </a:lnTo>
                  <a:lnTo>
                    <a:pt x="145" y="493"/>
                  </a:lnTo>
                  <a:lnTo>
                    <a:pt x="153" y="518"/>
                  </a:lnTo>
                  <a:lnTo>
                    <a:pt x="168" y="541"/>
                  </a:lnTo>
                  <a:lnTo>
                    <a:pt x="187" y="560"/>
                  </a:lnTo>
                  <a:lnTo>
                    <a:pt x="210" y="575"/>
                  </a:lnTo>
                  <a:lnTo>
                    <a:pt x="236" y="584"/>
                  </a:lnTo>
                  <a:lnTo>
                    <a:pt x="264" y="588"/>
                  </a:lnTo>
                  <a:lnTo>
                    <a:pt x="472" y="588"/>
                  </a:lnTo>
                  <a:lnTo>
                    <a:pt x="486" y="552"/>
                  </a:lnTo>
                  <a:lnTo>
                    <a:pt x="506" y="518"/>
                  </a:lnTo>
                  <a:lnTo>
                    <a:pt x="530" y="489"/>
                  </a:lnTo>
                  <a:lnTo>
                    <a:pt x="558" y="463"/>
                  </a:lnTo>
                  <a:lnTo>
                    <a:pt x="590" y="443"/>
                  </a:lnTo>
                  <a:lnTo>
                    <a:pt x="626" y="427"/>
                  </a:lnTo>
                  <a:lnTo>
                    <a:pt x="664" y="418"/>
                  </a:lnTo>
                  <a:lnTo>
                    <a:pt x="704" y="415"/>
                  </a:lnTo>
                  <a:lnTo>
                    <a:pt x="743" y="418"/>
                  </a:lnTo>
                  <a:lnTo>
                    <a:pt x="781" y="427"/>
                  </a:lnTo>
                  <a:lnTo>
                    <a:pt x="816" y="442"/>
                  </a:lnTo>
                  <a:lnTo>
                    <a:pt x="847" y="462"/>
                  </a:lnTo>
                  <a:lnTo>
                    <a:pt x="876" y="486"/>
                  </a:lnTo>
                  <a:lnTo>
                    <a:pt x="900" y="514"/>
                  </a:lnTo>
                  <a:lnTo>
                    <a:pt x="919" y="547"/>
                  </a:lnTo>
                  <a:lnTo>
                    <a:pt x="934" y="581"/>
                  </a:lnTo>
                  <a:lnTo>
                    <a:pt x="943" y="618"/>
                  </a:lnTo>
                  <a:lnTo>
                    <a:pt x="946" y="658"/>
                  </a:lnTo>
                  <a:lnTo>
                    <a:pt x="943" y="697"/>
                  </a:lnTo>
                  <a:lnTo>
                    <a:pt x="934" y="734"/>
                  </a:lnTo>
                  <a:lnTo>
                    <a:pt x="919" y="769"/>
                  </a:lnTo>
                  <a:lnTo>
                    <a:pt x="900" y="802"/>
                  </a:lnTo>
                  <a:lnTo>
                    <a:pt x="876" y="829"/>
                  </a:lnTo>
                  <a:lnTo>
                    <a:pt x="847" y="853"/>
                  </a:lnTo>
                  <a:lnTo>
                    <a:pt x="815" y="873"/>
                  </a:lnTo>
                  <a:lnTo>
                    <a:pt x="780" y="888"/>
                  </a:lnTo>
                  <a:lnTo>
                    <a:pt x="743" y="898"/>
                  </a:lnTo>
                  <a:lnTo>
                    <a:pt x="704" y="901"/>
                  </a:lnTo>
                  <a:lnTo>
                    <a:pt x="668" y="898"/>
                  </a:lnTo>
                  <a:lnTo>
                    <a:pt x="634" y="890"/>
                  </a:lnTo>
                  <a:lnTo>
                    <a:pt x="602" y="878"/>
                  </a:lnTo>
                  <a:lnTo>
                    <a:pt x="572" y="862"/>
                  </a:lnTo>
                  <a:lnTo>
                    <a:pt x="545" y="841"/>
                  </a:lnTo>
                  <a:lnTo>
                    <a:pt x="521" y="818"/>
                  </a:lnTo>
                  <a:lnTo>
                    <a:pt x="500" y="790"/>
                  </a:lnTo>
                  <a:lnTo>
                    <a:pt x="483" y="761"/>
                  </a:lnTo>
                  <a:lnTo>
                    <a:pt x="472" y="728"/>
                  </a:lnTo>
                  <a:lnTo>
                    <a:pt x="264" y="728"/>
                  </a:lnTo>
                  <a:lnTo>
                    <a:pt x="225" y="725"/>
                  </a:lnTo>
                  <a:lnTo>
                    <a:pt x="188" y="717"/>
                  </a:lnTo>
                  <a:lnTo>
                    <a:pt x="153" y="704"/>
                  </a:lnTo>
                  <a:lnTo>
                    <a:pt x="121" y="686"/>
                  </a:lnTo>
                  <a:lnTo>
                    <a:pt x="91" y="664"/>
                  </a:lnTo>
                  <a:lnTo>
                    <a:pt x="65" y="637"/>
                  </a:lnTo>
                  <a:lnTo>
                    <a:pt x="43" y="608"/>
                  </a:lnTo>
                  <a:lnTo>
                    <a:pt x="25" y="575"/>
                  </a:lnTo>
                  <a:lnTo>
                    <a:pt x="12" y="540"/>
                  </a:lnTo>
                  <a:lnTo>
                    <a:pt x="4" y="503"/>
                  </a:lnTo>
                  <a:lnTo>
                    <a:pt x="0" y="464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2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2" name="Group 1132"/>
          <p:cNvGrpSpPr/>
          <p:nvPr/>
        </p:nvGrpSpPr>
        <p:grpSpPr>
          <a:xfrm>
            <a:off x="9362936" y="4667456"/>
            <a:ext cx="482600" cy="550863"/>
            <a:chOff x="6343650" y="5778500"/>
            <a:chExt cx="482600" cy="550863"/>
          </a:xfrm>
          <a:solidFill>
            <a:srgbClr val="000000"/>
          </a:solidFill>
        </p:grpSpPr>
        <p:sp>
          <p:nvSpPr>
            <p:cNvPr id="903" name="Freeform 525"/>
            <p:cNvSpPr>
              <a:spLocks noEditPoints="1"/>
            </p:cNvSpPr>
            <p:nvPr/>
          </p:nvSpPr>
          <p:spPr bwMode="auto">
            <a:xfrm>
              <a:off x="6467475" y="5935663"/>
              <a:ext cx="236538" cy="236538"/>
            </a:xfrm>
            <a:custGeom>
              <a:avLst/>
              <a:gdLst>
                <a:gd name="T0" fmla="*/ 681 w 1494"/>
                <a:gd name="T1" fmla="*/ 1275 h 1492"/>
                <a:gd name="T2" fmla="*/ 840 w 1494"/>
                <a:gd name="T3" fmla="*/ 881 h 1492"/>
                <a:gd name="T4" fmla="*/ 862 w 1494"/>
                <a:gd name="T5" fmla="*/ 851 h 1492"/>
                <a:gd name="T6" fmla="*/ 1240 w 1494"/>
                <a:gd name="T7" fmla="*/ 697 h 1492"/>
                <a:gd name="T8" fmla="*/ 364 w 1494"/>
                <a:gd name="T9" fmla="*/ 270 h 1492"/>
                <a:gd name="T10" fmla="*/ 91 w 1494"/>
                <a:gd name="T11" fmla="*/ 0 h 1492"/>
                <a:gd name="T12" fmla="*/ 128 w 1494"/>
                <a:gd name="T13" fmla="*/ 9 h 1492"/>
                <a:gd name="T14" fmla="*/ 423 w 1494"/>
                <a:gd name="T15" fmla="*/ 143 h 1492"/>
                <a:gd name="T16" fmla="*/ 1432 w 1494"/>
                <a:gd name="T17" fmla="*/ 600 h 1492"/>
                <a:gd name="T18" fmla="*/ 1467 w 1494"/>
                <a:gd name="T19" fmla="*/ 624 h 1492"/>
                <a:gd name="T20" fmla="*/ 1485 w 1494"/>
                <a:gd name="T21" fmla="*/ 650 h 1492"/>
                <a:gd name="T22" fmla="*/ 1492 w 1494"/>
                <a:gd name="T23" fmla="*/ 676 h 1492"/>
                <a:gd name="T24" fmla="*/ 1492 w 1494"/>
                <a:gd name="T25" fmla="*/ 700 h 1492"/>
                <a:gd name="T26" fmla="*/ 1485 w 1494"/>
                <a:gd name="T27" fmla="*/ 727 h 1492"/>
                <a:gd name="T28" fmla="*/ 1465 w 1494"/>
                <a:gd name="T29" fmla="*/ 752 h 1492"/>
                <a:gd name="T30" fmla="*/ 1429 w 1494"/>
                <a:gd name="T31" fmla="*/ 773 h 1492"/>
                <a:gd name="T32" fmla="*/ 960 w 1494"/>
                <a:gd name="T33" fmla="*/ 961 h 1492"/>
                <a:gd name="T34" fmla="*/ 772 w 1494"/>
                <a:gd name="T35" fmla="*/ 1427 h 1492"/>
                <a:gd name="T36" fmla="*/ 752 w 1494"/>
                <a:gd name="T37" fmla="*/ 1462 h 1492"/>
                <a:gd name="T38" fmla="*/ 727 w 1494"/>
                <a:gd name="T39" fmla="*/ 1482 h 1492"/>
                <a:gd name="T40" fmla="*/ 701 w 1494"/>
                <a:gd name="T41" fmla="*/ 1490 h 1492"/>
                <a:gd name="T42" fmla="*/ 685 w 1494"/>
                <a:gd name="T43" fmla="*/ 1492 h 1492"/>
                <a:gd name="T44" fmla="*/ 659 w 1494"/>
                <a:gd name="T45" fmla="*/ 1488 h 1492"/>
                <a:gd name="T46" fmla="*/ 633 w 1494"/>
                <a:gd name="T47" fmla="*/ 1476 h 1492"/>
                <a:gd name="T48" fmla="*/ 609 w 1494"/>
                <a:gd name="T49" fmla="*/ 1450 h 1492"/>
                <a:gd name="T50" fmla="*/ 13 w 1494"/>
                <a:gd name="T51" fmla="*/ 136 h 1492"/>
                <a:gd name="T52" fmla="*/ 4 w 1494"/>
                <a:gd name="T53" fmla="*/ 117 h 1492"/>
                <a:gd name="T54" fmla="*/ 0 w 1494"/>
                <a:gd name="T55" fmla="*/ 89 h 1492"/>
                <a:gd name="T56" fmla="*/ 7 w 1494"/>
                <a:gd name="T57" fmla="*/ 54 h 1492"/>
                <a:gd name="T58" fmla="*/ 26 w 1494"/>
                <a:gd name="T59" fmla="*/ 26 h 1492"/>
                <a:gd name="T60" fmla="*/ 55 w 1494"/>
                <a:gd name="T61" fmla="*/ 6 h 1492"/>
                <a:gd name="T62" fmla="*/ 91 w 1494"/>
                <a:gd name="T63" fmla="*/ 0 h 1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94" h="1492">
                  <a:moveTo>
                    <a:pt x="191" y="191"/>
                  </a:moveTo>
                  <a:lnTo>
                    <a:pt x="681" y="1275"/>
                  </a:lnTo>
                  <a:lnTo>
                    <a:pt x="707" y="1212"/>
                  </a:lnTo>
                  <a:lnTo>
                    <a:pt x="840" y="881"/>
                  </a:lnTo>
                  <a:lnTo>
                    <a:pt x="849" y="864"/>
                  </a:lnTo>
                  <a:lnTo>
                    <a:pt x="862" y="851"/>
                  </a:lnTo>
                  <a:lnTo>
                    <a:pt x="879" y="842"/>
                  </a:lnTo>
                  <a:lnTo>
                    <a:pt x="1240" y="697"/>
                  </a:lnTo>
                  <a:lnTo>
                    <a:pt x="1275" y="684"/>
                  </a:lnTo>
                  <a:lnTo>
                    <a:pt x="364" y="270"/>
                  </a:lnTo>
                  <a:lnTo>
                    <a:pt x="191" y="191"/>
                  </a:lnTo>
                  <a:close/>
                  <a:moveTo>
                    <a:pt x="91" y="0"/>
                  </a:moveTo>
                  <a:lnTo>
                    <a:pt x="110" y="2"/>
                  </a:lnTo>
                  <a:lnTo>
                    <a:pt x="128" y="9"/>
                  </a:lnTo>
                  <a:lnTo>
                    <a:pt x="216" y="48"/>
                  </a:lnTo>
                  <a:lnTo>
                    <a:pt x="423" y="143"/>
                  </a:lnTo>
                  <a:lnTo>
                    <a:pt x="927" y="371"/>
                  </a:lnTo>
                  <a:lnTo>
                    <a:pt x="1432" y="600"/>
                  </a:lnTo>
                  <a:lnTo>
                    <a:pt x="1451" y="612"/>
                  </a:lnTo>
                  <a:lnTo>
                    <a:pt x="1467" y="624"/>
                  </a:lnTo>
                  <a:lnTo>
                    <a:pt x="1478" y="636"/>
                  </a:lnTo>
                  <a:lnTo>
                    <a:pt x="1485" y="650"/>
                  </a:lnTo>
                  <a:lnTo>
                    <a:pt x="1490" y="663"/>
                  </a:lnTo>
                  <a:lnTo>
                    <a:pt x="1492" y="676"/>
                  </a:lnTo>
                  <a:lnTo>
                    <a:pt x="1494" y="688"/>
                  </a:lnTo>
                  <a:lnTo>
                    <a:pt x="1492" y="700"/>
                  </a:lnTo>
                  <a:lnTo>
                    <a:pt x="1489" y="713"/>
                  </a:lnTo>
                  <a:lnTo>
                    <a:pt x="1485" y="727"/>
                  </a:lnTo>
                  <a:lnTo>
                    <a:pt x="1477" y="740"/>
                  </a:lnTo>
                  <a:lnTo>
                    <a:pt x="1465" y="752"/>
                  </a:lnTo>
                  <a:lnTo>
                    <a:pt x="1449" y="764"/>
                  </a:lnTo>
                  <a:lnTo>
                    <a:pt x="1429" y="773"/>
                  </a:lnTo>
                  <a:lnTo>
                    <a:pt x="1293" y="827"/>
                  </a:lnTo>
                  <a:lnTo>
                    <a:pt x="960" y="961"/>
                  </a:lnTo>
                  <a:lnTo>
                    <a:pt x="838" y="1265"/>
                  </a:lnTo>
                  <a:lnTo>
                    <a:pt x="772" y="1427"/>
                  </a:lnTo>
                  <a:lnTo>
                    <a:pt x="763" y="1447"/>
                  </a:lnTo>
                  <a:lnTo>
                    <a:pt x="752" y="1462"/>
                  </a:lnTo>
                  <a:lnTo>
                    <a:pt x="739" y="1473"/>
                  </a:lnTo>
                  <a:lnTo>
                    <a:pt x="727" y="1482"/>
                  </a:lnTo>
                  <a:lnTo>
                    <a:pt x="714" y="1487"/>
                  </a:lnTo>
                  <a:lnTo>
                    <a:pt x="701" y="1490"/>
                  </a:lnTo>
                  <a:lnTo>
                    <a:pt x="690" y="1492"/>
                  </a:lnTo>
                  <a:lnTo>
                    <a:pt x="685" y="1492"/>
                  </a:lnTo>
                  <a:lnTo>
                    <a:pt x="673" y="1491"/>
                  </a:lnTo>
                  <a:lnTo>
                    <a:pt x="659" y="1488"/>
                  </a:lnTo>
                  <a:lnTo>
                    <a:pt x="647" y="1484"/>
                  </a:lnTo>
                  <a:lnTo>
                    <a:pt x="633" y="1476"/>
                  </a:lnTo>
                  <a:lnTo>
                    <a:pt x="620" y="1465"/>
                  </a:lnTo>
                  <a:lnTo>
                    <a:pt x="609" y="1450"/>
                  </a:lnTo>
                  <a:lnTo>
                    <a:pt x="598" y="1431"/>
                  </a:lnTo>
                  <a:lnTo>
                    <a:pt x="13" y="136"/>
                  </a:lnTo>
                  <a:lnTo>
                    <a:pt x="9" y="129"/>
                  </a:lnTo>
                  <a:lnTo>
                    <a:pt x="4" y="117"/>
                  </a:lnTo>
                  <a:lnTo>
                    <a:pt x="1" y="104"/>
                  </a:lnTo>
                  <a:lnTo>
                    <a:pt x="0" y="89"/>
                  </a:lnTo>
                  <a:lnTo>
                    <a:pt x="1" y="71"/>
                  </a:lnTo>
                  <a:lnTo>
                    <a:pt x="7" y="54"/>
                  </a:lnTo>
                  <a:lnTo>
                    <a:pt x="15" y="39"/>
                  </a:lnTo>
                  <a:lnTo>
                    <a:pt x="26" y="26"/>
                  </a:lnTo>
                  <a:lnTo>
                    <a:pt x="39" y="14"/>
                  </a:lnTo>
                  <a:lnTo>
                    <a:pt x="55" y="6"/>
                  </a:lnTo>
                  <a:lnTo>
                    <a:pt x="73" y="1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526"/>
            <p:cNvSpPr>
              <a:spLocks/>
            </p:cNvSpPr>
            <p:nvPr/>
          </p:nvSpPr>
          <p:spPr bwMode="auto">
            <a:xfrm>
              <a:off x="6343650" y="5778500"/>
              <a:ext cx="273050" cy="495300"/>
            </a:xfrm>
            <a:custGeom>
              <a:avLst/>
              <a:gdLst>
                <a:gd name="T0" fmla="*/ 1469 w 1722"/>
                <a:gd name="T1" fmla="*/ 9 h 3116"/>
                <a:gd name="T2" fmla="*/ 1713 w 1722"/>
                <a:gd name="T3" fmla="*/ 246 h 3116"/>
                <a:gd name="T4" fmla="*/ 1720 w 1722"/>
                <a:gd name="T5" fmla="*/ 298 h 3116"/>
                <a:gd name="T6" fmla="*/ 1490 w 1722"/>
                <a:gd name="T7" fmla="*/ 546 h 3116"/>
                <a:gd name="T8" fmla="*/ 1441 w 1722"/>
                <a:gd name="T9" fmla="*/ 568 h 3116"/>
                <a:gd name="T10" fmla="*/ 1391 w 1722"/>
                <a:gd name="T11" fmla="*/ 549 h 3116"/>
                <a:gd name="T12" fmla="*/ 1370 w 1722"/>
                <a:gd name="T13" fmla="*/ 499 h 3116"/>
                <a:gd name="T14" fmla="*/ 1390 w 1722"/>
                <a:gd name="T15" fmla="*/ 449 h 3116"/>
                <a:gd name="T16" fmla="*/ 1299 w 1722"/>
                <a:gd name="T17" fmla="*/ 371 h 3116"/>
                <a:gd name="T18" fmla="*/ 1037 w 1722"/>
                <a:gd name="T19" fmla="*/ 441 h 3116"/>
                <a:gd name="T20" fmla="*/ 799 w 1722"/>
                <a:gd name="T21" fmla="*/ 557 h 3116"/>
                <a:gd name="T22" fmla="*/ 589 w 1722"/>
                <a:gd name="T23" fmla="*/ 715 h 3116"/>
                <a:gd name="T24" fmla="*/ 414 w 1722"/>
                <a:gd name="T25" fmla="*/ 910 h 3116"/>
                <a:gd name="T26" fmla="*/ 277 w 1722"/>
                <a:gd name="T27" fmla="*/ 1135 h 3116"/>
                <a:gd name="T28" fmla="*/ 185 w 1722"/>
                <a:gd name="T29" fmla="*/ 1386 h 3116"/>
                <a:gd name="T30" fmla="*/ 143 w 1722"/>
                <a:gd name="T31" fmla="*/ 1656 h 3116"/>
                <a:gd name="T32" fmla="*/ 153 w 1722"/>
                <a:gd name="T33" fmla="*/ 1924 h 3116"/>
                <a:gd name="T34" fmla="*/ 211 w 1722"/>
                <a:gd name="T35" fmla="*/ 2176 h 3116"/>
                <a:gd name="T36" fmla="*/ 315 w 1722"/>
                <a:gd name="T37" fmla="*/ 2408 h 3116"/>
                <a:gd name="T38" fmla="*/ 458 w 1722"/>
                <a:gd name="T39" fmla="*/ 2616 h 3116"/>
                <a:gd name="T40" fmla="*/ 639 w 1722"/>
                <a:gd name="T41" fmla="*/ 2797 h 3116"/>
                <a:gd name="T42" fmla="*/ 854 w 1722"/>
                <a:gd name="T43" fmla="*/ 2942 h 3116"/>
                <a:gd name="T44" fmla="*/ 961 w 1722"/>
                <a:gd name="T45" fmla="*/ 3007 h 3116"/>
                <a:gd name="T46" fmla="*/ 973 w 1722"/>
                <a:gd name="T47" fmla="*/ 3058 h 3116"/>
                <a:gd name="T48" fmla="*/ 946 w 1722"/>
                <a:gd name="T49" fmla="*/ 3101 h 3116"/>
                <a:gd name="T50" fmla="*/ 903 w 1722"/>
                <a:gd name="T51" fmla="*/ 3116 h 3116"/>
                <a:gd name="T52" fmla="*/ 790 w 1722"/>
                <a:gd name="T53" fmla="*/ 3067 h 3116"/>
                <a:gd name="T54" fmla="*/ 559 w 1722"/>
                <a:gd name="T55" fmla="*/ 2912 h 3116"/>
                <a:gd name="T56" fmla="*/ 360 w 1722"/>
                <a:gd name="T57" fmla="*/ 2717 h 3116"/>
                <a:gd name="T58" fmla="*/ 197 w 1722"/>
                <a:gd name="T59" fmla="*/ 2485 h 3116"/>
                <a:gd name="T60" fmla="*/ 80 w 1722"/>
                <a:gd name="T61" fmla="*/ 2223 h 3116"/>
                <a:gd name="T62" fmla="*/ 15 w 1722"/>
                <a:gd name="T63" fmla="*/ 1944 h 3116"/>
                <a:gd name="T64" fmla="*/ 2 w 1722"/>
                <a:gd name="T65" fmla="*/ 1653 h 3116"/>
                <a:gd name="T66" fmla="*/ 44 w 1722"/>
                <a:gd name="T67" fmla="*/ 1366 h 3116"/>
                <a:gd name="T68" fmla="*/ 138 w 1722"/>
                <a:gd name="T69" fmla="*/ 1099 h 3116"/>
                <a:gd name="T70" fmla="*/ 279 w 1722"/>
                <a:gd name="T71" fmla="*/ 858 h 3116"/>
                <a:gd name="T72" fmla="*/ 459 w 1722"/>
                <a:gd name="T73" fmla="*/ 647 h 3116"/>
                <a:gd name="T74" fmla="*/ 675 w 1722"/>
                <a:gd name="T75" fmla="*/ 472 h 3116"/>
                <a:gd name="T76" fmla="*/ 921 w 1722"/>
                <a:gd name="T77" fmla="*/ 338 h 3116"/>
                <a:gd name="T78" fmla="*/ 1192 w 1722"/>
                <a:gd name="T79" fmla="*/ 250 h 3116"/>
                <a:gd name="T80" fmla="*/ 1483 w 1722"/>
                <a:gd name="T81" fmla="*/ 214 h 3116"/>
                <a:gd name="T82" fmla="*/ 1367 w 1722"/>
                <a:gd name="T83" fmla="*/ 89 h 3116"/>
                <a:gd name="T84" fmla="*/ 1373 w 1722"/>
                <a:gd name="T85" fmla="*/ 36 h 3116"/>
                <a:gd name="T86" fmla="*/ 1416 w 1722"/>
                <a:gd name="T87" fmla="*/ 2 h 3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22" h="3116">
                  <a:moveTo>
                    <a:pt x="1434" y="0"/>
                  </a:moveTo>
                  <a:lnTo>
                    <a:pt x="1452" y="2"/>
                  </a:lnTo>
                  <a:lnTo>
                    <a:pt x="1469" y="9"/>
                  </a:lnTo>
                  <a:lnTo>
                    <a:pt x="1484" y="20"/>
                  </a:lnTo>
                  <a:lnTo>
                    <a:pt x="1701" y="231"/>
                  </a:lnTo>
                  <a:lnTo>
                    <a:pt x="1713" y="246"/>
                  </a:lnTo>
                  <a:lnTo>
                    <a:pt x="1720" y="263"/>
                  </a:lnTo>
                  <a:lnTo>
                    <a:pt x="1722" y="280"/>
                  </a:lnTo>
                  <a:lnTo>
                    <a:pt x="1720" y="298"/>
                  </a:lnTo>
                  <a:lnTo>
                    <a:pt x="1714" y="314"/>
                  </a:lnTo>
                  <a:lnTo>
                    <a:pt x="1702" y="330"/>
                  </a:lnTo>
                  <a:lnTo>
                    <a:pt x="1490" y="546"/>
                  </a:lnTo>
                  <a:lnTo>
                    <a:pt x="1475" y="558"/>
                  </a:lnTo>
                  <a:lnTo>
                    <a:pt x="1458" y="565"/>
                  </a:lnTo>
                  <a:lnTo>
                    <a:pt x="1441" y="568"/>
                  </a:lnTo>
                  <a:lnTo>
                    <a:pt x="1423" y="565"/>
                  </a:lnTo>
                  <a:lnTo>
                    <a:pt x="1406" y="559"/>
                  </a:lnTo>
                  <a:lnTo>
                    <a:pt x="1391" y="549"/>
                  </a:lnTo>
                  <a:lnTo>
                    <a:pt x="1379" y="534"/>
                  </a:lnTo>
                  <a:lnTo>
                    <a:pt x="1372" y="517"/>
                  </a:lnTo>
                  <a:lnTo>
                    <a:pt x="1370" y="499"/>
                  </a:lnTo>
                  <a:lnTo>
                    <a:pt x="1372" y="481"/>
                  </a:lnTo>
                  <a:lnTo>
                    <a:pt x="1378" y="464"/>
                  </a:lnTo>
                  <a:lnTo>
                    <a:pt x="1390" y="449"/>
                  </a:lnTo>
                  <a:lnTo>
                    <a:pt x="1483" y="353"/>
                  </a:lnTo>
                  <a:lnTo>
                    <a:pt x="1390" y="359"/>
                  </a:lnTo>
                  <a:lnTo>
                    <a:pt x="1299" y="371"/>
                  </a:lnTo>
                  <a:lnTo>
                    <a:pt x="1209" y="388"/>
                  </a:lnTo>
                  <a:lnTo>
                    <a:pt x="1123" y="411"/>
                  </a:lnTo>
                  <a:lnTo>
                    <a:pt x="1037" y="441"/>
                  </a:lnTo>
                  <a:lnTo>
                    <a:pt x="956" y="475"/>
                  </a:lnTo>
                  <a:lnTo>
                    <a:pt x="876" y="514"/>
                  </a:lnTo>
                  <a:lnTo>
                    <a:pt x="799" y="557"/>
                  </a:lnTo>
                  <a:lnTo>
                    <a:pt x="726" y="605"/>
                  </a:lnTo>
                  <a:lnTo>
                    <a:pt x="656" y="658"/>
                  </a:lnTo>
                  <a:lnTo>
                    <a:pt x="589" y="715"/>
                  </a:lnTo>
                  <a:lnTo>
                    <a:pt x="527" y="776"/>
                  </a:lnTo>
                  <a:lnTo>
                    <a:pt x="468" y="842"/>
                  </a:lnTo>
                  <a:lnTo>
                    <a:pt x="414" y="910"/>
                  </a:lnTo>
                  <a:lnTo>
                    <a:pt x="363" y="982"/>
                  </a:lnTo>
                  <a:lnTo>
                    <a:pt x="318" y="1057"/>
                  </a:lnTo>
                  <a:lnTo>
                    <a:pt x="277" y="1135"/>
                  </a:lnTo>
                  <a:lnTo>
                    <a:pt x="241" y="1216"/>
                  </a:lnTo>
                  <a:lnTo>
                    <a:pt x="210" y="1299"/>
                  </a:lnTo>
                  <a:lnTo>
                    <a:pt x="185" y="1386"/>
                  </a:lnTo>
                  <a:lnTo>
                    <a:pt x="165" y="1473"/>
                  </a:lnTo>
                  <a:lnTo>
                    <a:pt x="151" y="1564"/>
                  </a:lnTo>
                  <a:lnTo>
                    <a:pt x="143" y="1656"/>
                  </a:lnTo>
                  <a:lnTo>
                    <a:pt x="140" y="1749"/>
                  </a:lnTo>
                  <a:lnTo>
                    <a:pt x="144" y="1837"/>
                  </a:lnTo>
                  <a:lnTo>
                    <a:pt x="153" y="1924"/>
                  </a:lnTo>
                  <a:lnTo>
                    <a:pt x="168" y="2010"/>
                  </a:lnTo>
                  <a:lnTo>
                    <a:pt x="187" y="2093"/>
                  </a:lnTo>
                  <a:lnTo>
                    <a:pt x="211" y="2176"/>
                  </a:lnTo>
                  <a:lnTo>
                    <a:pt x="241" y="2255"/>
                  </a:lnTo>
                  <a:lnTo>
                    <a:pt x="276" y="2333"/>
                  </a:lnTo>
                  <a:lnTo>
                    <a:pt x="315" y="2408"/>
                  </a:lnTo>
                  <a:lnTo>
                    <a:pt x="358" y="2480"/>
                  </a:lnTo>
                  <a:lnTo>
                    <a:pt x="406" y="2550"/>
                  </a:lnTo>
                  <a:lnTo>
                    <a:pt x="458" y="2616"/>
                  </a:lnTo>
                  <a:lnTo>
                    <a:pt x="514" y="2680"/>
                  </a:lnTo>
                  <a:lnTo>
                    <a:pt x="575" y="2740"/>
                  </a:lnTo>
                  <a:lnTo>
                    <a:pt x="639" y="2797"/>
                  </a:lnTo>
                  <a:lnTo>
                    <a:pt x="708" y="2848"/>
                  </a:lnTo>
                  <a:lnTo>
                    <a:pt x="779" y="2898"/>
                  </a:lnTo>
                  <a:lnTo>
                    <a:pt x="854" y="2942"/>
                  </a:lnTo>
                  <a:lnTo>
                    <a:pt x="934" y="2982"/>
                  </a:lnTo>
                  <a:lnTo>
                    <a:pt x="949" y="2993"/>
                  </a:lnTo>
                  <a:lnTo>
                    <a:pt x="961" y="3007"/>
                  </a:lnTo>
                  <a:lnTo>
                    <a:pt x="969" y="3022"/>
                  </a:lnTo>
                  <a:lnTo>
                    <a:pt x="973" y="3039"/>
                  </a:lnTo>
                  <a:lnTo>
                    <a:pt x="973" y="3058"/>
                  </a:lnTo>
                  <a:lnTo>
                    <a:pt x="966" y="3075"/>
                  </a:lnTo>
                  <a:lnTo>
                    <a:pt x="958" y="3090"/>
                  </a:lnTo>
                  <a:lnTo>
                    <a:pt x="946" y="3101"/>
                  </a:lnTo>
                  <a:lnTo>
                    <a:pt x="934" y="3109"/>
                  </a:lnTo>
                  <a:lnTo>
                    <a:pt x="919" y="3114"/>
                  </a:lnTo>
                  <a:lnTo>
                    <a:pt x="903" y="3116"/>
                  </a:lnTo>
                  <a:lnTo>
                    <a:pt x="888" y="3114"/>
                  </a:lnTo>
                  <a:lnTo>
                    <a:pt x="873" y="3110"/>
                  </a:lnTo>
                  <a:lnTo>
                    <a:pt x="790" y="3067"/>
                  </a:lnTo>
                  <a:lnTo>
                    <a:pt x="710" y="3020"/>
                  </a:lnTo>
                  <a:lnTo>
                    <a:pt x="633" y="2968"/>
                  </a:lnTo>
                  <a:lnTo>
                    <a:pt x="559" y="2912"/>
                  </a:lnTo>
                  <a:lnTo>
                    <a:pt x="488" y="2851"/>
                  </a:lnTo>
                  <a:lnTo>
                    <a:pt x="422" y="2785"/>
                  </a:lnTo>
                  <a:lnTo>
                    <a:pt x="360" y="2717"/>
                  </a:lnTo>
                  <a:lnTo>
                    <a:pt x="302" y="2643"/>
                  </a:lnTo>
                  <a:lnTo>
                    <a:pt x="248" y="2566"/>
                  </a:lnTo>
                  <a:lnTo>
                    <a:pt x="197" y="2485"/>
                  </a:lnTo>
                  <a:lnTo>
                    <a:pt x="153" y="2399"/>
                  </a:lnTo>
                  <a:lnTo>
                    <a:pt x="114" y="2312"/>
                  </a:lnTo>
                  <a:lnTo>
                    <a:pt x="80" y="2223"/>
                  </a:lnTo>
                  <a:lnTo>
                    <a:pt x="53" y="2131"/>
                  </a:lnTo>
                  <a:lnTo>
                    <a:pt x="31" y="2039"/>
                  </a:lnTo>
                  <a:lnTo>
                    <a:pt x="15" y="1944"/>
                  </a:lnTo>
                  <a:lnTo>
                    <a:pt x="4" y="1849"/>
                  </a:lnTo>
                  <a:lnTo>
                    <a:pt x="0" y="1752"/>
                  </a:lnTo>
                  <a:lnTo>
                    <a:pt x="2" y="1653"/>
                  </a:lnTo>
                  <a:lnTo>
                    <a:pt x="11" y="1556"/>
                  </a:lnTo>
                  <a:lnTo>
                    <a:pt x="24" y="1460"/>
                  </a:lnTo>
                  <a:lnTo>
                    <a:pt x="44" y="1366"/>
                  </a:lnTo>
                  <a:lnTo>
                    <a:pt x="71" y="1275"/>
                  </a:lnTo>
                  <a:lnTo>
                    <a:pt x="102" y="1185"/>
                  </a:lnTo>
                  <a:lnTo>
                    <a:pt x="138" y="1099"/>
                  </a:lnTo>
                  <a:lnTo>
                    <a:pt x="181" y="1016"/>
                  </a:lnTo>
                  <a:lnTo>
                    <a:pt x="227" y="936"/>
                  </a:lnTo>
                  <a:lnTo>
                    <a:pt x="279" y="858"/>
                  </a:lnTo>
                  <a:lnTo>
                    <a:pt x="335" y="784"/>
                  </a:lnTo>
                  <a:lnTo>
                    <a:pt x="395" y="713"/>
                  </a:lnTo>
                  <a:lnTo>
                    <a:pt x="459" y="647"/>
                  </a:lnTo>
                  <a:lnTo>
                    <a:pt x="527" y="584"/>
                  </a:lnTo>
                  <a:lnTo>
                    <a:pt x="600" y="525"/>
                  </a:lnTo>
                  <a:lnTo>
                    <a:pt x="675" y="472"/>
                  </a:lnTo>
                  <a:lnTo>
                    <a:pt x="754" y="422"/>
                  </a:lnTo>
                  <a:lnTo>
                    <a:pt x="836" y="377"/>
                  </a:lnTo>
                  <a:lnTo>
                    <a:pt x="921" y="338"/>
                  </a:lnTo>
                  <a:lnTo>
                    <a:pt x="1009" y="303"/>
                  </a:lnTo>
                  <a:lnTo>
                    <a:pt x="1099" y="273"/>
                  </a:lnTo>
                  <a:lnTo>
                    <a:pt x="1192" y="250"/>
                  </a:lnTo>
                  <a:lnTo>
                    <a:pt x="1287" y="232"/>
                  </a:lnTo>
                  <a:lnTo>
                    <a:pt x="1383" y="221"/>
                  </a:lnTo>
                  <a:lnTo>
                    <a:pt x="1483" y="214"/>
                  </a:lnTo>
                  <a:lnTo>
                    <a:pt x="1386" y="120"/>
                  </a:lnTo>
                  <a:lnTo>
                    <a:pt x="1374" y="106"/>
                  </a:lnTo>
                  <a:lnTo>
                    <a:pt x="1367" y="89"/>
                  </a:lnTo>
                  <a:lnTo>
                    <a:pt x="1364" y="71"/>
                  </a:lnTo>
                  <a:lnTo>
                    <a:pt x="1367" y="53"/>
                  </a:lnTo>
                  <a:lnTo>
                    <a:pt x="1373" y="36"/>
                  </a:lnTo>
                  <a:lnTo>
                    <a:pt x="1385" y="21"/>
                  </a:lnTo>
                  <a:lnTo>
                    <a:pt x="1399" y="10"/>
                  </a:lnTo>
                  <a:lnTo>
                    <a:pt x="1416" y="2"/>
                  </a:lnTo>
                  <a:lnTo>
                    <a:pt x="14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527"/>
            <p:cNvSpPr>
              <a:spLocks/>
            </p:cNvSpPr>
            <p:nvPr/>
          </p:nvSpPr>
          <p:spPr bwMode="auto">
            <a:xfrm>
              <a:off x="6553200" y="5834063"/>
              <a:ext cx="273050" cy="495300"/>
            </a:xfrm>
            <a:custGeom>
              <a:avLst/>
              <a:gdLst>
                <a:gd name="T0" fmla="*/ 849 w 1724"/>
                <a:gd name="T1" fmla="*/ 7 h 3118"/>
                <a:gd name="T2" fmla="*/ 1091 w 1724"/>
                <a:gd name="T3" fmla="*/ 149 h 3118"/>
                <a:gd name="T4" fmla="*/ 1301 w 1724"/>
                <a:gd name="T5" fmla="*/ 331 h 3118"/>
                <a:gd name="T6" fmla="*/ 1476 w 1724"/>
                <a:gd name="T7" fmla="*/ 551 h 3118"/>
                <a:gd name="T8" fmla="*/ 1610 w 1724"/>
                <a:gd name="T9" fmla="*/ 805 h 3118"/>
                <a:gd name="T10" fmla="*/ 1693 w 1724"/>
                <a:gd name="T11" fmla="*/ 1078 h 3118"/>
                <a:gd name="T12" fmla="*/ 1724 w 1724"/>
                <a:gd name="T13" fmla="*/ 1365 h 3118"/>
                <a:gd name="T14" fmla="*/ 1699 w 1724"/>
                <a:gd name="T15" fmla="*/ 1657 h 3118"/>
                <a:gd name="T16" fmla="*/ 1621 w 1724"/>
                <a:gd name="T17" fmla="*/ 1931 h 3118"/>
                <a:gd name="T18" fmla="*/ 1497 w 1724"/>
                <a:gd name="T19" fmla="*/ 2182 h 3118"/>
                <a:gd name="T20" fmla="*/ 1329 w 1724"/>
                <a:gd name="T21" fmla="*/ 2404 h 3118"/>
                <a:gd name="T22" fmla="*/ 1124 w 1724"/>
                <a:gd name="T23" fmla="*/ 2591 h 3118"/>
                <a:gd name="T24" fmla="*/ 887 w 1724"/>
                <a:gd name="T25" fmla="*/ 2740 h 3118"/>
                <a:gd name="T26" fmla="*/ 624 w 1724"/>
                <a:gd name="T27" fmla="*/ 2843 h 3118"/>
                <a:gd name="T28" fmla="*/ 339 w 1724"/>
                <a:gd name="T29" fmla="*/ 2897 h 3118"/>
                <a:gd name="T30" fmla="*/ 350 w 1724"/>
                <a:gd name="T31" fmla="*/ 3011 h 3118"/>
                <a:gd name="T32" fmla="*/ 357 w 1724"/>
                <a:gd name="T33" fmla="*/ 3064 h 3118"/>
                <a:gd name="T34" fmla="*/ 323 w 1724"/>
                <a:gd name="T35" fmla="*/ 3108 h 3118"/>
                <a:gd name="T36" fmla="*/ 271 w 1724"/>
                <a:gd name="T37" fmla="*/ 3115 h 3118"/>
                <a:gd name="T38" fmla="*/ 21 w 1724"/>
                <a:gd name="T39" fmla="*/ 2885 h 3118"/>
                <a:gd name="T40" fmla="*/ 0 w 1724"/>
                <a:gd name="T41" fmla="*/ 2835 h 3118"/>
                <a:gd name="T42" fmla="*/ 20 w 1724"/>
                <a:gd name="T43" fmla="*/ 2785 h 3118"/>
                <a:gd name="T44" fmla="*/ 264 w 1724"/>
                <a:gd name="T45" fmla="*/ 2550 h 3118"/>
                <a:gd name="T46" fmla="*/ 317 w 1724"/>
                <a:gd name="T47" fmla="*/ 2557 h 3118"/>
                <a:gd name="T48" fmla="*/ 351 w 1724"/>
                <a:gd name="T49" fmla="*/ 2599 h 3118"/>
                <a:gd name="T50" fmla="*/ 344 w 1724"/>
                <a:gd name="T51" fmla="*/ 2651 h 3118"/>
                <a:gd name="T52" fmla="*/ 333 w 1724"/>
                <a:gd name="T53" fmla="*/ 2757 h 3118"/>
                <a:gd name="T54" fmla="*/ 600 w 1724"/>
                <a:gd name="T55" fmla="*/ 2704 h 3118"/>
                <a:gd name="T56" fmla="*/ 847 w 1724"/>
                <a:gd name="T57" fmla="*/ 2602 h 3118"/>
                <a:gd name="T58" fmla="*/ 1067 w 1724"/>
                <a:gd name="T59" fmla="*/ 2457 h 3118"/>
                <a:gd name="T60" fmla="*/ 1255 w 1724"/>
                <a:gd name="T61" fmla="*/ 2274 h 3118"/>
                <a:gd name="T62" fmla="*/ 1405 w 1724"/>
                <a:gd name="T63" fmla="*/ 2059 h 3118"/>
                <a:gd name="T64" fmla="*/ 1513 w 1724"/>
                <a:gd name="T65" fmla="*/ 1816 h 3118"/>
                <a:gd name="T66" fmla="*/ 1573 w 1724"/>
                <a:gd name="T67" fmla="*/ 1552 h 3118"/>
                <a:gd name="T68" fmla="*/ 1579 w 1724"/>
                <a:gd name="T69" fmla="*/ 1278 h 3118"/>
                <a:gd name="T70" fmla="*/ 1536 w 1724"/>
                <a:gd name="T71" fmla="*/ 1022 h 3118"/>
                <a:gd name="T72" fmla="*/ 1447 w 1724"/>
                <a:gd name="T73" fmla="*/ 783 h 3118"/>
                <a:gd name="T74" fmla="*/ 1317 w 1724"/>
                <a:gd name="T75" fmla="*/ 566 h 3118"/>
                <a:gd name="T76" fmla="*/ 1148 w 1724"/>
                <a:gd name="T77" fmla="*/ 376 h 3118"/>
                <a:gd name="T78" fmla="*/ 943 w 1724"/>
                <a:gd name="T79" fmla="*/ 218 h 3118"/>
                <a:gd name="T80" fmla="*/ 773 w 1724"/>
                <a:gd name="T81" fmla="*/ 123 h 3118"/>
                <a:gd name="T82" fmla="*/ 750 w 1724"/>
                <a:gd name="T83" fmla="*/ 76 h 3118"/>
                <a:gd name="T84" fmla="*/ 767 w 1724"/>
                <a:gd name="T85" fmla="*/ 25 h 3118"/>
                <a:gd name="T86" fmla="*/ 813 w 1724"/>
                <a:gd name="T87" fmla="*/ 0 h 3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24" h="3118">
                  <a:moveTo>
                    <a:pt x="813" y="0"/>
                  </a:moveTo>
                  <a:lnTo>
                    <a:pt x="831" y="1"/>
                  </a:lnTo>
                  <a:lnTo>
                    <a:pt x="849" y="7"/>
                  </a:lnTo>
                  <a:lnTo>
                    <a:pt x="933" y="49"/>
                  </a:lnTo>
                  <a:lnTo>
                    <a:pt x="1014" y="96"/>
                  </a:lnTo>
                  <a:lnTo>
                    <a:pt x="1091" y="149"/>
                  </a:lnTo>
                  <a:lnTo>
                    <a:pt x="1165" y="205"/>
                  </a:lnTo>
                  <a:lnTo>
                    <a:pt x="1235" y="266"/>
                  </a:lnTo>
                  <a:lnTo>
                    <a:pt x="1301" y="331"/>
                  </a:lnTo>
                  <a:lnTo>
                    <a:pt x="1364" y="401"/>
                  </a:lnTo>
                  <a:lnTo>
                    <a:pt x="1422" y="474"/>
                  </a:lnTo>
                  <a:lnTo>
                    <a:pt x="1476" y="551"/>
                  </a:lnTo>
                  <a:lnTo>
                    <a:pt x="1525" y="633"/>
                  </a:lnTo>
                  <a:lnTo>
                    <a:pt x="1571" y="717"/>
                  </a:lnTo>
                  <a:lnTo>
                    <a:pt x="1610" y="805"/>
                  </a:lnTo>
                  <a:lnTo>
                    <a:pt x="1643" y="895"/>
                  </a:lnTo>
                  <a:lnTo>
                    <a:pt x="1671" y="985"/>
                  </a:lnTo>
                  <a:lnTo>
                    <a:pt x="1693" y="1078"/>
                  </a:lnTo>
                  <a:lnTo>
                    <a:pt x="1709" y="1173"/>
                  </a:lnTo>
                  <a:lnTo>
                    <a:pt x="1719" y="1269"/>
                  </a:lnTo>
                  <a:lnTo>
                    <a:pt x="1724" y="1365"/>
                  </a:lnTo>
                  <a:lnTo>
                    <a:pt x="1722" y="1464"/>
                  </a:lnTo>
                  <a:lnTo>
                    <a:pt x="1713" y="1562"/>
                  </a:lnTo>
                  <a:lnTo>
                    <a:pt x="1699" y="1657"/>
                  </a:lnTo>
                  <a:lnTo>
                    <a:pt x="1679" y="1751"/>
                  </a:lnTo>
                  <a:lnTo>
                    <a:pt x="1653" y="1843"/>
                  </a:lnTo>
                  <a:lnTo>
                    <a:pt x="1621" y="1931"/>
                  </a:lnTo>
                  <a:lnTo>
                    <a:pt x="1585" y="2018"/>
                  </a:lnTo>
                  <a:lnTo>
                    <a:pt x="1543" y="2101"/>
                  </a:lnTo>
                  <a:lnTo>
                    <a:pt x="1497" y="2182"/>
                  </a:lnTo>
                  <a:lnTo>
                    <a:pt x="1445" y="2259"/>
                  </a:lnTo>
                  <a:lnTo>
                    <a:pt x="1389" y="2333"/>
                  </a:lnTo>
                  <a:lnTo>
                    <a:pt x="1329" y="2404"/>
                  </a:lnTo>
                  <a:lnTo>
                    <a:pt x="1264" y="2470"/>
                  </a:lnTo>
                  <a:lnTo>
                    <a:pt x="1196" y="2533"/>
                  </a:lnTo>
                  <a:lnTo>
                    <a:pt x="1124" y="2591"/>
                  </a:lnTo>
                  <a:lnTo>
                    <a:pt x="1049" y="2645"/>
                  </a:lnTo>
                  <a:lnTo>
                    <a:pt x="970" y="2695"/>
                  </a:lnTo>
                  <a:lnTo>
                    <a:pt x="887" y="2740"/>
                  </a:lnTo>
                  <a:lnTo>
                    <a:pt x="803" y="2780"/>
                  </a:lnTo>
                  <a:lnTo>
                    <a:pt x="714" y="2814"/>
                  </a:lnTo>
                  <a:lnTo>
                    <a:pt x="624" y="2843"/>
                  </a:lnTo>
                  <a:lnTo>
                    <a:pt x="531" y="2867"/>
                  </a:lnTo>
                  <a:lnTo>
                    <a:pt x="436" y="2885"/>
                  </a:lnTo>
                  <a:lnTo>
                    <a:pt x="339" y="2897"/>
                  </a:lnTo>
                  <a:lnTo>
                    <a:pt x="241" y="2902"/>
                  </a:lnTo>
                  <a:lnTo>
                    <a:pt x="337" y="2996"/>
                  </a:lnTo>
                  <a:lnTo>
                    <a:pt x="350" y="3011"/>
                  </a:lnTo>
                  <a:lnTo>
                    <a:pt x="356" y="3028"/>
                  </a:lnTo>
                  <a:lnTo>
                    <a:pt x="359" y="3046"/>
                  </a:lnTo>
                  <a:lnTo>
                    <a:pt x="357" y="3064"/>
                  </a:lnTo>
                  <a:lnTo>
                    <a:pt x="350" y="3081"/>
                  </a:lnTo>
                  <a:lnTo>
                    <a:pt x="339" y="3095"/>
                  </a:lnTo>
                  <a:lnTo>
                    <a:pt x="323" y="3108"/>
                  </a:lnTo>
                  <a:lnTo>
                    <a:pt x="306" y="3114"/>
                  </a:lnTo>
                  <a:lnTo>
                    <a:pt x="288" y="3118"/>
                  </a:lnTo>
                  <a:lnTo>
                    <a:pt x="271" y="3115"/>
                  </a:lnTo>
                  <a:lnTo>
                    <a:pt x="255" y="3108"/>
                  </a:lnTo>
                  <a:lnTo>
                    <a:pt x="240" y="3098"/>
                  </a:lnTo>
                  <a:lnTo>
                    <a:pt x="21" y="2885"/>
                  </a:lnTo>
                  <a:lnTo>
                    <a:pt x="10" y="2870"/>
                  </a:lnTo>
                  <a:lnTo>
                    <a:pt x="3" y="2853"/>
                  </a:lnTo>
                  <a:lnTo>
                    <a:pt x="0" y="2835"/>
                  </a:lnTo>
                  <a:lnTo>
                    <a:pt x="2" y="2818"/>
                  </a:lnTo>
                  <a:lnTo>
                    <a:pt x="9" y="2801"/>
                  </a:lnTo>
                  <a:lnTo>
                    <a:pt x="20" y="2785"/>
                  </a:lnTo>
                  <a:lnTo>
                    <a:pt x="233" y="2569"/>
                  </a:lnTo>
                  <a:lnTo>
                    <a:pt x="247" y="2557"/>
                  </a:lnTo>
                  <a:lnTo>
                    <a:pt x="264" y="2550"/>
                  </a:lnTo>
                  <a:lnTo>
                    <a:pt x="282" y="2547"/>
                  </a:lnTo>
                  <a:lnTo>
                    <a:pt x="300" y="2549"/>
                  </a:lnTo>
                  <a:lnTo>
                    <a:pt x="317" y="2557"/>
                  </a:lnTo>
                  <a:lnTo>
                    <a:pt x="332" y="2567"/>
                  </a:lnTo>
                  <a:lnTo>
                    <a:pt x="343" y="2582"/>
                  </a:lnTo>
                  <a:lnTo>
                    <a:pt x="351" y="2599"/>
                  </a:lnTo>
                  <a:lnTo>
                    <a:pt x="353" y="2617"/>
                  </a:lnTo>
                  <a:lnTo>
                    <a:pt x="351" y="2635"/>
                  </a:lnTo>
                  <a:lnTo>
                    <a:pt x="344" y="2651"/>
                  </a:lnTo>
                  <a:lnTo>
                    <a:pt x="333" y="2666"/>
                  </a:lnTo>
                  <a:lnTo>
                    <a:pt x="240" y="2762"/>
                  </a:lnTo>
                  <a:lnTo>
                    <a:pt x="333" y="2757"/>
                  </a:lnTo>
                  <a:lnTo>
                    <a:pt x="424" y="2744"/>
                  </a:lnTo>
                  <a:lnTo>
                    <a:pt x="513" y="2727"/>
                  </a:lnTo>
                  <a:lnTo>
                    <a:pt x="600" y="2704"/>
                  </a:lnTo>
                  <a:lnTo>
                    <a:pt x="686" y="2675"/>
                  </a:lnTo>
                  <a:lnTo>
                    <a:pt x="768" y="2641"/>
                  </a:lnTo>
                  <a:lnTo>
                    <a:pt x="847" y="2602"/>
                  </a:lnTo>
                  <a:lnTo>
                    <a:pt x="923" y="2559"/>
                  </a:lnTo>
                  <a:lnTo>
                    <a:pt x="997" y="2510"/>
                  </a:lnTo>
                  <a:lnTo>
                    <a:pt x="1067" y="2457"/>
                  </a:lnTo>
                  <a:lnTo>
                    <a:pt x="1133" y="2400"/>
                  </a:lnTo>
                  <a:lnTo>
                    <a:pt x="1196" y="2339"/>
                  </a:lnTo>
                  <a:lnTo>
                    <a:pt x="1255" y="2274"/>
                  </a:lnTo>
                  <a:lnTo>
                    <a:pt x="1310" y="2205"/>
                  </a:lnTo>
                  <a:lnTo>
                    <a:pt x="1359" y="2134"/>
                  </a:lnTo>
                  <a:lnTo>
                    <a:pt x="1405" y="2059"/>
                  </a:lnTo>
                  <a:lnTo>
                    <a:pt x="1446" y="1981"/>
                  </a:lnTo>
                  <a:lnTo>
                    <a:pt x="1482" y="1900"/>
                  </a:lnTo>
                  <a:lnTo>
                    <a:pt x="1513" y="1816"/>
                  </a:lnTo>
                  <a:lnTo>
                    <a:pt x="1538" y="1730"/>
                  </a:lnTo>
                  <a:lnTo>
                    <a:pt x="1558" y="1642"/>
                  </a:lnTo>
                  <a:lnTo>
                    <a:pt x="1573" y="1552"/>
                  </a:lnTo>
                  <a:lnTo>
                    <a:pt x="1580" y="1460"/>
                  </a:lnTo>
                  <a:lnTo>
                    <a:pt x="1582" y="1367"/>
                  </a:lnTo>
                  <a:lnTo>
                    <a:pt x="1579" y="1278"/>
                  </a:lnTo>
                  <a:lnTo>
                    <a:pt x="1570" y="1191"/>
                  </a:lnTo>
                  <a:lnTo>
                    <a:pt x="1556" y="1105"/>
                  </a:lnTo>
                  <a:lnTo>
                    <a:pt x="1536" y="1022"/>
                  </a:lnTo>
                  <a:lnTo>
                    <a:pt x="1511" y="940"/>
                  </a:lnTo>
                  <a:lnTo>
                    <a:pt x="1482" y="861"/>
                  </a:lnTo>
                  <a:lnTo>
                    <a:pt x="1447" y="783"/>
                  </a:lnTo>
                  <a:lnTo>
                    <a:pt x="1409" y="708"/>
                  </a:lnTo>
                  <a:lnTo>
                    <a:pt x="1365" y="635"/>
                  </a:lnTo>
                  <a:lnTo>
                    <a:pt x="1317" y="566"/>
                  </a:lnTo>
                  <a:lnTo>
                    <a:pt x="1265" y="499"/>
                  </a:lnTo>
                  <a:lnTo>
                    <a:pt x="1208" y="436"/>
                  </a:lnTo>
                  <a:lnTo>
                    <a:pt x="1148" y="376"/>
                  </a:lnTo>
                  <a:lnTo>
                    <a:pt x="1084" y="319"/>
                  </a:lnTo>
                  <a:lnTo>
                    <a:pt x="1015" y="267"/>
                  </a:lnTo>
                  <a:lnTo>
                    <a:pt x="943" y="218"/>
                  </a:lnTo>
                  <a:lnTo>
                    <a:pt x="868" y="173"/>
                  </a:lnTo>
                  <a:lnTo>
                    <a:pt x="789" y="133"/>
                  </a:lnTo>
                  <a:lnTo>
                    <a:pt x="773" y="123"/>
                  </a:lnTo>
                  <a:lnTo>
                    <a:pt x="762" y="109"/>
                  </a:lnTo>
                  <a:lnTo>
                    <a:pt x="753" y="93"/>
                  </a:lnTo>
                  <a:lnTo>
                    <a:pt x="750" y="76"/>
                  </a:lnTo>
                  <a:lnTo>
                    <a:pt x="750" y="57"/>
                  </a:lnTo>
                  <a:lnTo>
                    <a:pt x="756" y="39"/>
                  </a:lnTo>
                  <a:lnTo>
                    <a:pt x="767" y="25"/>
                  </a:lnTo>
                  <a:lnTo>
                    <a:pt x="780" y="12"/>
                  </a:lnTo>
                  <a:lnTo>
                    <a:pt x="796" y="5"/>
                  </a:lnTo>
                  <a:lnTo>
                    <a:pt x="8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6" name="Group 1138"/>
          <p:cNvGrpSpPr/>
          <p:nvPr/>
        </p:nvGrpSpPr>
        <p:grpSpPr>
          <a:xfrm>
            <a:off x="8415536" y="4667456"/>
            <a:ext cx="506413" cy="550863"/>
            <a:chOff x="5422900" y="5778500"/>
            <a:chExt cx="506413" cy="550863"/>
          </a:xfrm>
          <a:solidFill>
            <a:srgbClr val="000000"/>
          </a:solidFill>
        </p:grpSpPr>
        <p:sp>
          <p:nvSpPr>
            <p:cNvPr id="1597" name="Freeform 532"/>
            <p:cNvSpPr>
              <a:spLocks/>
            </p:cNvSpPr>
            <p:nvPr/>
          </p:nvSpPr>
          <p:spPr bwMode="auto">
            <a:xfrm>
              <a:off x="5422900" y="5875338"/>
              <a:ext cx="506413" cy="454025"/>
            </a:xfrm>
            <a:custGeom>
              <a:avLst/>
              <a:gdLst>
                <a:gd name="T0" fmla="*/ 987 w 3194"/>
                <a:gd name="T1" fmla="*/ 3 h 2862"/>
                <a:gd name="T2" fmla="*/ 1029 w 3194"/>
                <a:gd name="T3" fmla="*/ 34 h 2862"/>
                <a:gd name="T4" fmla="*/ 1036 w 3194"/>
                <a:gd name="T5" fmla="*/ 89 h 2862"/>
                <a:gd name="T6" fmla="*/ 1004 w 3194"/>
                <a:gd name="T7" fmla="*/ 130 h 2862"/>
                <a:gd name="T8" fmla="*/ 280 w 3194"/>
                <a:gd name="T9" fmla="*/ 140 h 2862"/>
                <a:gd name="T10" fmla="*/ 202 w 3194"/>
                <a:gd name="T11" fmla="*/ 164 h 2862"/>
                <a:gd name="T12" fmla="*/ 152 w 3194"/>
                <a:gd name="T13" fmla="*/ 225 h 2862"/>
                <a:gd name="T14" fmla="*/ 140 w 3194"/>
                <a:gd name="T15" fmla="*/ 2020 h 2862"/>
                <a:gd name="T16" fmla="*/ 165 w 3194"/>
                <a:gd name="T17" fmla="*/ 2098 h 2862"/>
                <a:gd name="T18" fmla="*/ 226 w 3194"/>
                <a:gd name="T19" fmla="*/ 2149 h 2862"/>
                <a:gd name="T20" fmla="*/ 2915 w 3194"/>
                <a:gd name="T21" fmla="*/ 2159 h 2862"/>
                <a:gd name="T22" fmla="*/ 2993 w 3194"/>
                <a:gd name="T23" fmla="*/ 2135 h 2862"/>
                <a:gd name="T24" fmla="*/ 3044 w 3194"/>
                <a:gd name="T25" fmla="*/ 2074 h 2862"/>
                <a:gd name="T26" fmla="*/ 3054 w 3194"/>
                <a:gd name="T27" fmla="*/ 279 h 2862"/>
                <a:gd name="T28" fmla="*/ 3030 w 3194"/>
                <a:gd name="T29" fmla="*/ 202 h 2862"/>
                <a:gd name="T30" fmla="*/ 2969 w 3194"/>
                <a:gd name="T31" fmla="*/ 151 h 2862"/>
                <a:gd name="T32" fmla="*/ 2237 w 3194"/>
                <a:gd name="T33" fmla="*/ 140 h 2862"/>
                <a:gd name="T34" fmla="*/ 2187 w 3194"/>
                <a:gd name="T35" fmla="*/ 120 h 2862"/>
                <a:gd name="T36" fmla="*/ 2167 w 3194"/>
                <a:gd name="T37" fmla="*/ 70 h 2862"/>
                <a:gd name="T38" fmla="*/ 2187 w 3194"/>
                <a:gd name="T39" fmla="*/ 21 h 2862"/>
                <a:gd name="T40" fmla="*/ 2237 w 3194"/>
                <a:gd name="T41" fmla="*/ 0 h 2862"/>
                <a:gd name="T42" fmla="*/ 2996 w 3194"/>
                <a:gd name="T43" fmla="*/ 12 h 2862"/>
                <a:gd name="T44" fmla="*/ 3099 w 3194"/>
                <a:gd name="T45" fmla="*/ 68 h 2862"/>
                <a:gd name="T46" fmla="*/ 3168 w 3194"/>
                <a:gd name="T47" fmla="*/ 162 h 2862"/>
                <a:gd name="T48" fmla="*/ 3194 w 3194"/>
                <a:gd name="T49" fmla="*/ 279 h 2862"/>
                <a:gd name="T50" fmla="*/ 3182 w 3194"/>
                <a:gd name="T51" fmla="*/ 2101 h 2862"/>
                <a:gd name="T52" fmla="*/ 3125 w 3194"/>
                <a:gd name="T53" fmla="*/ 2204 h 2862"/>
                <a:gd name="T54" fmla="*/ 3032 w 3194"/>
                <a:gd name="T55" fmla="*/ 2273 h 2862"/>
                <a:gd name="T56" fmla="*/ 2915 w 3194"/>
                <a:gd name="T57" fmla="*/ 2299 h 2862"/>
                <a:gd name="T58" fmla="*/ 2250 w 3194"/>
                <a:gd name="T59" fmla="*/ 2721 h 2862"/>
                <a:gd name="T60" fmla="*/ 2299 w 3194"/>
                <a:gd name="T61" fmla="*/ 2741 h 2862"/>
                <a:gd name="T62" fmla="*/ 2320 w 3194"/>
                <a:gd name="T63" fmla="*/ 2791 h 2862"/>
                <a:gd name="T64" fmla="*/ 2299 w 3194"/>
                <a:gd name="T65" fmla="*/ 2840 h 2862"/>
                <a:gd name="T66" fmla="*/ 2250 w 3194"/>
                <a:gd name="T67" fmla="*/ 2862 h 2862"/>
                <a:gd name="T68" fmla="*/ 909 w 3194"/>
                <a:gd name="T69" fmla="*/ 2852 h 2862"/>
                <a:gd name="T70" fmla="*/ 876 w 3194"/>
                <a:gd name="T71" fmla="*/ 2810 h 2862"/>
                <a:gd name="T72" fmla="*/ 884 w 3194"/>
                <a:gd name="T73" fmla="*/ 2755 h 2862"/>
                <a:gd name="T74" fmla="*/ 926 w 3194"/>
                <a:gd name="T75" fmla="*/ 2723 h 2862"/>
                <a:gd name="T76" fmla="*/ 1528 w 3194"/>
                <a:gd name="T77" fmla="*/ 2299 h 2862"/>
                <a:gd name="T78" fmla="*/ 199 w 3194"/>
                <a:gd name="T79" fmla="*/ 2288 h 2862"/>
                <a:gd name="T80" fmla="*/ 97 w 3194"/>
                <a:gd name="T81" fmla="*/ 2231 h 2862"/>
                <a:gd name="T82" fmla="*/ 26 w 3194"/>
                <a:gd name="T83" fmla="*/ 2138 h 2862"/>
                <a:gd name="T84" fmla="*/ 0 w 3194"/>
                <a:gd name="T85" fmla="*/ 2020 h 2862"/>
                <a:gd name="T86" fmla="*/ 13 w 3194"/>
                <a:gd name="T87" fmla="*/ 199 h 2862"/>
                <a:gd name="T88" fmla="*/ 69 w 3194"/>
                <a:gd name="T89" fmla="*/ 97 h 2862"/>
                <a:gd name="T90" fmla="*/ 163 w 3194"/>
                <a:gd name="T91" fmla="*/ 26 h 2862"/>
                <a:gd name="T92" fmla="*/ 280 w 3194"/>
                <a:gd name="T93" fmla="*/ 0 h 2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94" h="2862">
                  <a:moveTo>
                    <a:pt x="280" y="0"/>
                  </a:moveTo>
                  <a:lnTo>
                    <a:pt x="968" y="0"/>
                  </a:lnTo>
                  <a:lnTo>
                    <a:pt x="987" y="3"/>
                  </a:lnTo>
                  <a:lnTo>
                    <a:pt x="1004" y="9"/>
                  </a:lnTo>
                  <a:lnTo>
                    <a:pt x="1018" y="21"/>
                  </a:lnTo>
                  <a:lnTo>
                    <a:pt x="1029" y="34"/>
                  </a:lnTo>
                  <a:lnTo>
                    <a:pt x="1036" y="51"/>
                  </a:lnTo>
                  <a:lnTo>
                    <a:pt x="1039" y="70"/>
                  </a:lnTo>
                  <a:lnTo>
                    <a:pt x="1036" y="89"/>
                  </a:lnTo>
                  <a:lnTo>
                    <a:pt x="1029" y="106"/>
                  </a:lnTo>
                  <a:lnTo>
                    <a:pt x="1018" y="120"/>
                  </a:lnTo>
                  <a:lnTo>
                    <a:pt x="1004" y="130"/>
                  </a:lnTo>
                  <a:lnTo>
                    <a:pt x="987" y="138"/>
                  </a:lnTo>
                  <a:lnTo>
                    <a:pt x="968" y="140"/>
                  </a:lnTo>
                  <a:lnTo>
                    <a:pt x="280" y="140"/>
                  </a:lnTo>
                  <a:lnTo>
                    <a:pt x="252" y="143"/>
                  </a:lnTo>
                  <a:lnTo>
                    <a:pt x="226" y="151"/>
                  </a:lnTo>
                  <a:lnTo>
                    <a:pt x="202" y="164"/>
                  </a:lnTo>
                  <a:lnTo>
                    <a:pt x="182" y="181"/>
                  </a:lnTo>
                  <a:lnTo>
                    <a:pt x="165" y="202"/>
                  </a:lnTo>
                  <a:lnTo>
                    <a:pt x="152" y="225"/>
                  </a:lnTo>
                  <a:lnTo>
                    <a:pt x="144" y="252"/>
                  </a:lnTo>
                  <a:lnTo>
                    <a:pt x="140" y="279"/>
                  </a:lnTo>
                  <a:lnTo>
                    <a:pt x="140" y="2020"/>
                  </a:lnTo>
                  <a:lnTo>
                    <a:pt x="144" y="2049"/>
                  </a:lnTo>
                  <a:lnTo>
                    <a:pt x="152" y="2074"/>
                  </a:lnTo>
                  <a:lnTo>
                    <a:pt x="165" y="2098"/>
                  </a:lnTo>
                  <a:lnTo>
                    <a:pt x="182" y="2118"/>
                  </a:lnTo>
                  <a:lnTo>
                    <a:pt x="202" y="2135"/>
                  </a:lnTo>
                  <a:lnTo>
                    <a:pt x="226" y="2149"/>
                  </a:lnTo>
                  <a:lnTo>
                    <a:pt x="252" y="2156"/>
                  </a:lnTo>
                  <a:lnTo>
                    <a:pt x="280" y="2159"/>
                  </a:lnTo>
                  <a:lnTo>
                    <a:pt x="2915" y="2159"/>
                  </a:lnTo>
                  <a:lnTo>
                    <a:pt x="2943" y="2156"/>
                  </a:lnTo>
                  <a:lnTo>
                    <a:pt x="2969" y="2149"/>
                  </a:lnTo>
                  <a:lnTo>
                    <a:pt x="2993" y="2135"/>
                  </a:lnTo>
                  <a:lnTo>
                    <a:pt x="3013" y="2118"/>
                  </a:lnTo>
                  <a:lnTo>
                    <a:pt x="3030" y="2098"/>
                  </a:lnTo>
                  <a:lnTo>
                    <a:pt x="3044" y="2074"/>
                  </a:lnTo>
                  <a:lnTo>
                    <a:pt x="3051" y="2049"/>
                  </a:lnTo>
                  <a:lnTo>
                    <a:pt x="3054" y="2020"/>
                  </a:lnTo>
                  <a:lnTo>
                    <a:pt x="3054" y="279"/>
                  </a:lnTo>
                  <a:lnTo>
                    <a:pt x="3051" y="252"/>
                  </a:lnTo>
                  <a:lnTo>
                    <a:pt x="3044" y="225"/>
                  </a:lnTo>
                  <a:lnTo>
                    <a:pt x="3030" y="202"/>
                  </a:lnTo>
                  <a:lnTo>
                    <a:pt x="3013" y="181"/>
                  </a:lnTo>
                  <a:lnTo>
                    <a:pt x="2993" y="164"/>
                  </a:lnTo>
                  <a:lnTo>
                    <a:pt x="2969" y="151"/>
                  </a:lnTo>
                  <a:lnTo>
                    <a:pt x="2943" y="143"/>
                  </a:lnTo>
                  <a:lnTo>
                    <a:pt x="2915" y="140"/>
                  </a:lnTo>
                  <a:lnTo>
                    <a:pt x="2237" y="140"/>
                  </a:lnTo>
                  <a:lnTo>
                    <a:pt x="2218" y="138"/>
                  </a:lnTo>
                  <a:lnTo>
                    <a:pt x="2201" y="130"/>
                  </a:lnTo>
                  <a:lnTo>
                    <a:pt x="2187" y="120"/>
                  </a:lnTo>
                  <a:lnTo>
                    <a:pt x="2177" y="106"/>
                  </a:lnTo>
                  <a:lnTo>
                    <a:pt x="2170" y="89"/>
                  </a:lnTo>
                  <a:lnTo>
                    <a:pt x="2167" y="70"/>
                  </a:lnTo>
                  <a:lnTo>
                    <a:pt x="2170" y="51"/>
                  </a:lnTo>
                  <a:lnTo>
                    <a:pt x="2177" y="34"/>
                  </a:lnTo>
                  <a:lnTo>
                    <a:pt x="2187" y="21"/>
                  </a:lnTo>
                  <a:lnTo>
                    <a:pt x="2201" y="9"/>
                  </a:lnTo>
                  <a:lnTo>
                    <a:pt x="2218" y="3"/>
                  </a:lnTo>
                  <a:lnTo>
                    <a:pt x="2237" y="0"/>
                  </a:lnTo>
                  <a:lnTo>
                    <a:pt x="2915" y="0"/>
                  </a:lnTo>
                  <a:lnTo>
                    <a:pt x="2956" y="3"/>
                  </a:lnTo>
                  <a:lnTo>
                    <a:pt x="2996" y="12"/>
                  </a:lnTo>
                  <a:lnTo>
                    <a:pt x="3033" y="26"/>
                  </a:lnTo>
                  <a:lnTo>
                    <a:pt x="3067" y="45"/>
                  </a:lnTo>
                  <a:lnTo>
                    <a:pt x="3099" y="68"/>
                  </a:lnTo>
                  <a:lnTo>
                    <a:pt x="3126" y="97"/>
                  </a:lnTo>
                  <a:lnTo>
                    <a:pt x="3149" y="127"/>
                  </a:lnTo>
                  <a:lnTo>
                    <a:pt x="3168" y="162"/>
                  </a:lnTo>
                  <a:lnTo>
                    <a:pt x="3182" y="199"/>
                  </a:lnTo>
                  <a:lnTo>
                    <a:pt x="3191" y="238"/>
                  </a:lnTo>
                  <a:lnTo>
                    <a:pt x="3194" y="279"/>
                  </a:lnTo>
                  <a:lnTo>
                    <a:pt x="3194" y="2020"/>
                  </a:lnTo>
                  <a:lnTo>
                    <a:pt x="3190" y="2061"/>
                  </a:lnTo>
                  <a:lnTo>
                    <a:pt x="3182" y="2101"/>
                  </a:lnTo>
                  <a:lnTo>
                    <a:pt x="3168" y="2138"/>
                  </a:lnTo>
                  <a:lnTo>
                    <a:pt x="3149" y="2172"/>
                  </a:lnTo>
                  <a:lnTo>
                    <a:pt x="3125" y="2204"/>
                  </a:lnTo>
                  <a:lnTo>
                    <a:pt x="3098" y="2231"/>
                  </a:lnTo>
                  <a:lnTo>
                    <a:pt x="3067" y="2254"/>
                  </a:lnTo>
                  <a:lnTo>
                    <a:pt x="3032" y="2273"/>
                  </a:lnTo>
                  <a:lnTo>
                    <a:pt x="2995" y="2288"/>
                  </a:lnTo>
                  <a:lnTo>
                    <a:pt x="2956" y="2296"/>
                  </a:lnTo>
                  <a:lnTo>
                    <a:pt x="2915" y="2299"/>
                  </a:lnTo>
                  <a:lnTo>
                    <a:pt x="1667" y="2299"/>
                  </a:lnTo>
                  <a:lnTo>
                    <a:pt x="1667" y="2721"/>
                  </a:lnTo>
                  <a:lnTo>
                    <a:pt x="2250" y="2721"/>
                  </a:lnTo>
                  <a:lnTo>
                    <a:pt x="2269" y="2723"/>
                  </a:lnTo>
                  <a:lnTo>
                    <a:pt x="2286" y="2731"/>
                  </a:lnTo>
                  <a:lnTo>
                    <a:pt x="2299" y="2741"/>
                  </a:lnTo>
                  <a:lnTo>
                    <a:pt x="2311" y="2755"/>
                  </a:lnTo>
                  <a:lnTo>
                    <a:pt x="2317" y="2772"/>
                  </a:lnTo>
                  <a:lnTo>
                    <a:pt x="2320" y="2791"/>
                  </a:lnTo>
                  <a:lnTo>
                    <a:pt x="2317" y="2810"/>
                  </a:lnTo>
                  <a:lnTo>
                    <a:pt x="2311" y="2827"/>
                  </a:lnTo>
                  <a:lnTo>
                    <a:pt x="2299" y="2840"/>
                  </a:lnTo>
                  <a:lnTo>
                    <a:pt x="2286" y="2852"/>
                  </a:lnTo>
                  <a:lnTo>
                    <a:pt x="2269" y="2858"/>
                  </a:lnTo>
                  <a:lnTo>
                    <a:pt x="2250" y="2862"/>
                  </a:lnTo>
                  <a:lnTo>
                    <a:pt x="944" y="2862"/>
                  </a:lnTo>
                  <a:lnTo>
                    <a:pt x="926" y="2858"/>
                  </a:lnTo>
                  <a:lnTo>
                    <a:pt x="909" y="2852"/>
                  </a:lnTo>
                  <a:lnTo>
                    <a:pt x="894" y="2840"/>
                  </a:lnTo>
                  <a:lnTo>
                    <a:pt x="884" y="2827"/>
                  </a:lnTo>
                  <a:lnTo>
                    <a:pt x="876" y="2810"/>
                  </a:lnTo>
                  <a:lnTo>
                    <a:pt x="874" y="2791"/>
                  </a:lnTo>
                  <a:lnTo>
                    <a:pt x="876" y="2772"/>
                  </a:lnTo>
                  <a:lnTo>
                    <a:pt x="884" y="2755"/>
                  </a:lnTo>
                  <a:lnTo>
                    <a:pt x="894" y="2741"/>
                  </a:lnTo>
                  <a:lnTo>
                    <a:pt x="909" y="2731"/>
                  </a:lnTo>
                  <a:lnTo>
                    <a:pt x="926" y="2723"/>
                  </a:lnTo>
                  <a:lnTo>
                    <a:pt x="944" y="2721"/>
                  </a:lnTo>
                  <a:lnTo>
                    <a:pt x="1528" y="2721"/>
                  </a:lnTo>
                  <a:lnTo>
                    <a:pt x="1528" y="2299"/>
                  </a:lnTo>
                  <a:lnTo>
                    <a:pt x="280" y="2299"/>
                  </a:lnTo>
                  <a:lnTo>
                    <a:pt x="239" y="2296"/>
                  </a:lnTo>
                  <a:lnTo>
                    <a:pt x="199" y="2288"/>
                  </a:lnTo>
                  <a:lnTo>
                    <a:pt x="163" y="2273"/>
                  </a:lnTo>
                  <a:lnTo>
                    <a:pt x="128" y="2254"/>
                  </a:lnTo>
                  <a:lnTo>
                    <a:pt x="97" y="2231"/>
                  </a:lnTo>
                  <a:lnTo>
                    <a:pt x="69" y="2204"/>
                  </a:lnTo>
                  <a:lnTo>
                    <a:pt x="45" y="2172"/>
                  </a:lnTo>
                  <a:lnTo>
                    <a:pt x="26" y="2138"/>
                  </a:lnTo>
                  <a:lnTo>
                    <a:pt x="13" y="2101"/>
                  </a:lnTo>
                  <a:lnTo>
                    <a:pt x="3" y="2061"/>
                  </a:lnTo>
                  <a:lnTo>
                    <a:pt x="0" y="2020"/>
                  </a:lnTo>
                  <a:lnTo>
                    <a:pt x="0" y="279"/>
                  </a:lnTo>
                  <a:lnTo>
                    <a:pt x="3" y="238"/>
                  </a:lnTo>
                  <a:lnTo>
                    <a:pt x="13" y="199"/>
                  </a:lnTo>
                  <a:lnTo>
                    <a:pt x="26" y="162"/>
                  </a:lnTo>
                  <a:lnTo>
                    <a:pt x="45" y="127"/>
                  </a:lnTo>
                  <a:lnTo>
                    <a:pt x="69" y="97"/>
                  </a:lnTo>
                  <a:lnTo>
                    <a:pt x="97" y="68"/>
                  </a:lnTo>
                  <a:lnTo>
                    <a:pt x="128" y="45"/>
                  </a:lnTo>
                  <a:lnTo>
                    <a:pt x="163" y="26"/>
                  </a:lnTo>
                  <a:lnTo>
                    <a:pt x="199" y="12"/>
                  </a:lnTo>
                  <a:lnTo>
                    <a:pt x="239" y="3"/>
                  </a:lnTo>
                  <a:lnTo>
                    <a:pt x="2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533"/>
            <p:cNvSpPr>
              <a:spLocks noEditPoints="1"/>
            </p:cNvSpPr>
            <p:nvPr/>
          </p:nvSpPr>
          <p:spPr bwMode="auto">
            <a:xfrm>
              <a:off x="5613400" y="5778500"/>
              <a:ext cx="125413" cy="369888"/>
            </a:xfrm>
            <a:custGeom>
              <a:avLst/>
              <a:gdLst>
                <a:gd name="T0" fmla="*/ 396 w 792"/>
                <a:gd name="T1" fmla="*/ 2145 h 2331"/>
                <a:gd name="T2" fmla="*/ 204 w 792"/>
                <a:gd name="T3" fmla="*/ 1893 h 2331"/>
                <a:gd name="T4" fmla="*/ 467 w 792"/>
                <a:gd name="T5" fmla="*/ 1754 h 2331"/>
                <a:gd name="T6" fmla="*/ 652 w 792"/>
                <a:gd name="T7" fmla="*/ 511 h 2331"/>
                <a:gd name="T8" fmla="*/ 141 w 792"/>
                <a:gd name="T9" fmla="*/ 511 h 2331"/>
                <a:gd name="T10" fmla="*/ 327 w 792"/>
                <a:gd name="T11" fmla="*/ 1754 h 2331"/>
                <a:gd name="T12" fmla="*/ 141 w 792"/>
                <a:gd name="T13" fmla="*/ 511 h 2331"/>
                <a:gd name="T14" fmla="*/ 250 w 792"/>
                <a:gd name="T15" fmla="*/ 144 h 2331"/>
                <a:gd name="T16" fmla="*/ 201 w 792"/>
                <a:gd name="T17" fmla="*/ 164 h 2331"/>
                <a:gd name="T18" fmla="*/ 164 w 792"/>
                <a:gd name="T19" fmla="*/ 201 h 2331"/>
                <a:gd name="T20" fmla="*/ 144 w 792"/>
                <a:gd name="T21" fmla="*/ 249 h 2331"/>
                <a:gd name="T22" fmla="*/ 141 w 792"/>
                <a:gd name="T23" fmla="*/ 370 h 2331"/>
                <a:gd name="T24" fmla="*/ 653 w 792"/>
                <a:gd name="T25" fmla="*/ 275 h 2331"/>
                <a:gd name="T26" fmla="*/ 642 w 792"/>
                <a:gd name="T27" fmla="*/ 224 h 2331"/>
                <a:gd name="T28" fmla="*/ 613 w 792"/>
                <a:gd name="T29" fmla="*/ 181 h 2331"/>
                <a:gd name="T30" fmla="*/ 569 w 792"/>
                <a:gd name="T31" fmla="*/ 151 h 2331"/>
                <a:gd name="T32" fmla="*/ 517 w 792"/>
                <a:gd name="T33" fmla="*/ 140 h 2331"/>
                <a:gd name="T34" fmla="*/ 276 w 792"/>
                <a:gd name="T35" fmla="*/ 0 h 2331"/>
                <a:gd name="T36" fmla="*/ 557 w 792"/>
                <a:gd name="T37" fmla="*/ 3 h 2331"/>
                <a:gd name="T38" fmla="*/ 633 w 792"/>
                <a:gd name="T39" fmla="*/ 26 h 2331"/>
                <a:gd name="T40" fmla="*/ 697 w 792"/>
                <a:gd name="T41" fmla="*/ 68 h 2331"/>
                <a:gd name="T42" fmla="*/ 748 w 792"/>
                <a:gd name="T43" fmla="*/ 126 h 2331"/>
                <a:gd name="T44" fmla="*/ 781 w 792"/>
                <a:gd name="T45" fmla="*/ 196 h 2331"/>
                <a:gd name="T46" fmla="*/ 792 w 792"/>
                <a:gd name="T47" fmla="*/ 275 h 2331"/>
                <a:gd name="T48" fmla="*/ 791 w 792"/>
                <a:gd name="T49" fmla="*/ 440 h 2331"/>
                <a:gd name="T50" fmla="*/ 791 w 792"/>
                <a:gd name="T51" fmla="*/ 448 h 2331"/>
                <a:gd name="T52" fmla="*/ 791 w 792"/>
                <a:gd name="T53" fmla="*/ 455 h 2331"/>
                <a:gd name="T54" fmla="*/ 791 w 792"/>
                <a:gd name="T55" fmla="*/ 463 h 2331"/>
                <a:gd name="T56" fmla="*/ 790 w 792"/>
                <a:gd name="T57" fmla="*/ 1849 h 2331"/>
                <a:gd name="T58" fmla="*/ 777 w 792"/>
                <a:gd name="T59" fmla="*/ 1876 h 2331"/>
                <a:gd name="T60" fmla="*/ 441 w 792"/>
                <a:gd name="T61" fmla="*/ 2315 h 2331"/>
                <a:gd name="T62" fmla="*/ 412 w 792"/>
                <a:gd name="T63" fmla="*/ 2329 h 2331"/>
                <a:gd name="T64" fmla="*/ 379 w 792"/>
                <a:gd name="T65" fmla="*/ 2329 h 2331"/>
                <a:gd name="T66" fmla="*/ 351 w 792"/>
                <a:gd name="T67" fmla="*/ 2315 h 2331"/>
                <a:gd name="T68" fmla="*/ 14 w 792"/>
                <a:gd name="T69" fmla="*/ 1876 h 2331"/>
                <a:gd name="T70" fmla="*/ 1 w 792"/>
                <a:gd name="T71" fmla="*/ 1849 h 2331"/>
                <a:gd name="T72" fmla="*/ 0 w 792"/>
                <a:gd name="T73" fmla="*/ 465 h 2331"/>
                <a:gd name="T74" fmla="*/ 0 w 792"/>
                <a:gd name="T75" fmla="*/ 457 h 2331"/>
                <a:gd name="T76" fmla="*/ 0 w 792"/>
                <a:gd name="T77" fmla="*/ 447 h 2331"/>
                <a:gd name="T78" fmla="*/ 0 w 792"/>
                <a:gd name="T79" fmla="*/ 275 h 2331"/>
                <a:gd name="T80" fmla="*/ 12 w 792"/>
                <a:gd name="T81" fmla="*/ 196 h 2331"/>
                <a:gd name="T82" fmla="*/ 45 w 792"/>
                <a:gd name="T83" fmla="*/ 126 h 2331"/>
                <a:gd name="T84" fmla="*/ 95 w 792"/>
                <a:gd name="T85" fmla="*/ 68 h 2331"/>
                <a:gd name="T86" fmla="*/ 160 w 792"/>
                <a:gd name="T87" fmla="*/ 26 h 2331"/>
                <a:gd name="T88" fmla="*/ 235 w 792"/>
                <a:gd name="T89" fmla="*/ 3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92" h="2331">
                  <a:moveTo>
                    <a:pt x="204" y="1893"/>
                  </a:moveTo>
                  <a:lnTo>
                    <a:pt x="396" y="2145"/>
                  </a:lnTo>
                  <a:lnTo>
                    <a:pt x="588" y="1893"/>
                  </a:lnTo>
                  <a:lnTo>
                    <a:pt x="204" y="1893"/>
                  </a:lnTo>
                  <a:close/>
                  <a:moveTo>
                    <a:pt x="467" y="511"/>
                  </a:moveTo>
                  <a:lnTo>
                    <a:pt x="467" y="1754"/>
                  </a:lnTo>
                  <a:lnTo>
                    <a:pt x="652" y="1754"/>
                  </a:lnTo>
                  <a:lnTo>
                    <a:pt x="652" y="511"/>
                  </a:lnTo>
                  <a:lnTo>
                    <a:pt x="467" y="511"/>
                  </a:lnTo>
                  <a:close/>
                  <a:moveTo>
                    <a:pt x="141" y="511"/>
                  </a:moveTo>
                  <a:lnTo>
                    <a:pt x="141" y="1754"/>
                  </a:lnTo>
                  <a:lnTo>
                    <a:pt x="327" y="1754"/>
                  </a:lnTo>
                  <a:lnTo>
                    <a:pt x="327" y="511"/>
                  </a:lnTo>
                  <a:lnTo>
                    <a:pt x="141" y="511"/>
                  </a:lnTo>
                  <a:close/>
                  <a:moveTo>
                    <a:pt x="277" y="140"/>
                  </a:moveTo>
                  <a:lnTo>
                    <a:pt x="250" y="144"/>
                  </a:lnTo>
                  <a:lnTo>
                    <a:pt x="224" y="151"/>
                  </a:lnTo>
                  <a:lnTo>
                    <a:pt x="201" y="164"/>
                  </a:lnTo>
                  <a:lnTo>
                    <a:pt x="181" y="181"/>
                  </a:lnTo>
                  <a:lnTo>
                    <a:pt x="164" y="201"/>
                  </a:lnTo>
                  <a:lnTo>
                    <a:pt x="151" y="224"/>
                  </a:lnTo>
                  <a:lnTo>
                    <a:pt x="144" y="249"/>
                  </a:lnTo>
                  <a:lnTo>
                    <a:pt x="141" y="275"/>
                  </a:lnTo>
                  <a:lnTo>
                    <a:pt x="141" y="370"/>
                  </a:lnTo>
                  <a:lnTo>
                    <a:pt x="653" y="370"/>
                  </a:lnTo>
                  <a:lnTo>
                    <a:pt x="653" y="275"/>
                  </a:lnTo>
                  <a:lnTo>
                    <a:pt x="650" y="249"/>
                  </a:lnTo>
                  <a:lnTo>
                    <a:pt x="642" y="224"/>
                  </a:lnTo>
                  <a:lnTo>
                    <a:pt x="630" y="201"/>
                  </a:lnTo>
                  <a:lnTo>
                    <a:pt x="613" y="181"/>
                  </a:lnTo>
                  <a:lnTo>
                    <a:pt x="593" y="164"/>
                  </a:lnTo>
                  <a:lnTo>
                    <a:pt x="569" y="151"/>
                  </a:lnTo>
                  <a:lnTo>
                    <a:pt x="544" y="144"/>
                  </a:lnTo>
                  <a:lnTo>
                    <a:pt x="517" y="140"/>
                  </a:lnTo>
                  <a:lnTo>
                    <a:pt x="277" y="140"/>
                  </a:lnTo>
                  <a:close/>
                  <a:moveTo>
                    <a:pt x="276" y="0"/>
                  </a:moveTo>
                  <a:lnTo>
                    <a:pt x="517" y="0"/>
                  </a:lnTo>
                  <a:lnTo>
                    <a:pt x="557" y="3"/>
                  </a:lnTo>
                  <a:lnTo>
                    <a:pt x="596" y="12"/>
                  </a:lnTo>
                  <a:lnTo>
                    <a:pt x="633" y="26"/>
                  </a:lnTo>
                  <a:lnTo>
                    <a:pt x="667" y="45"/>
                  </a:lnTo>
                  <a:lnTo>
                    <a:pt x="697" y="68"/>
                  </a:lnTo>
                  <a:lnTo>
                    <a:pt x="725" y="95"/>
                  </a:lnTo>
                  <a:lnTo>
                    <a:pt x="748" y="126"/>
                  </a:lnTo>
                  <a:lnTo>
                    <a:pt x="767" y="159"/>
                  </a:lnTo>
                  <a:lnTo>
                    <a:pt x="781" y="196"/>
                  </a:lnTo>
                  <a:lnTo>
                    <a:pt x="789" y="235"/>
                  </a:lnTo>
                  <a:lnTo>
                    <a:pt x="792" y="275"/>
                  </a:lnTo>
                  <a:lnTo>
                    <a:pt x="791" y="275"/>
                  </a:lnTo>
                  <a:lnTo>
                    <a:pt x="791" y="440"/>
                  </a:lnTo>
                  <a:lnTo>
                    <a:pt x="791" y="444"/>
                  </a:lnTo>
                  <a:lnTo>
                    <a:pt x="791" y="448"/>
                  </a:lnTo>
                  <a:lnTo>
                    <a:pt x="790" y="452"/>
                  </a:lnTo>
                  <a:lnTo>
                    <a:pt x="791" y="455"/>
                  </a:lnTo>
                  <a:lnTo>
                    <a:pt x="791" y="459"/>
                  </a:lnTo>
                  <a:lnTo>
                    <a:pt x="791" y="463"/>
                  </a:lnTo>
                  <a:lnTo>
                    <a:pt x="791" y="1834"/>
                  </a:lnTo>
                  <a:lnTo>
                    <a:pt x="790" y="1849"/>
                  </a:lnTo>
                  <a:lnTo>
                    <a:pt x="785" y="1864"/>
                  </a:lnTo>
                  <a:lnTo>
                    <a:pt x="777" y="1876"/>
                  </a:lnTo>
                  <a:lnTo>
                    <a:pt x="452" y="2303"/>
                  </a:lnTo>
                  <a:lnTo>
                    <a:pt x="441" y="2315"/>
                  </a:lnTo>
                  <a:lnTo>
                    <a:pt x="427" y="2323"/>
                  </a:lnTo>
                  <a:lnTo>
                    <a:pt x="412" y="2329"/>
                  </a:lnTo>
                  <a:lnTo>
                    <a:pt x="395" y="2331"/>
                  </a:lnTo>
                  <a:lnTo>
                    <a:pt x="379" y="2329"/>
                  </a:lnTo>
                  <a:lnTo>
                    <a:pt x="365" y="2323"/>
                  </a:lnTo>
                  <a:lnTo>
                    <a:pt x="351" y="2315"/>
                  </a:lnTo>
                  <a:lnTo>
                    <a:pt x="339" y="2303"/>
                  </a:lnTo>
                  <a:lnTo>
                    <a:pt x="14" y="1876"/>
                  </a:lnTo>
                  <a:lnTo>
                    <a:pt x="7" y="1864"/>
                  </a:lnTo>
                  <a:lnTo>
                    <a:pt x="1" y="1849"/>
                  </a:lnTo>
                  <a:lnTo>
                    <a:pt x="0" y="1834"/>
                  </a:lnTo>
                  <a:lnTo>
                    <a:pt x="0" y="465"/>
                  </a:lnTo>
                  <a:lnTo>
                    <a:pt x="0" y="461"/>
                  </a:lnTo>
                  <a:lnTo>
                    <a:pt x="0" y="457"/>
                  </a:lnTo>
                  <a:lnTo>
                    <a:pt x="1" y="453"/>
                  </a:lnTo>
                  <a:lnTo>
                    <a:pt x="0" y="447"/>
                  </a:lnTo>
                  <a:lnTo>
                    <a:pt x="0" y="441"/>
                  </a:lnTo>
                  <a:lnTo>
                    <a:pt x="0" y="275"/>
                  </a:lnTo>
                  <a:lnTo>
                    <a:pt x="3" y="235"/>
                  </a:lnTo>
                  <a:lnTo>
                    <a:pt x="12" y="196"/>
                  </a:lnTo>
                  <a:lnTo>
                    <a:pt x="26" y="159"/>
                  </a:lnTo>
                  <a:lnTo>
                    <a:pt x="45" y="126"/>
                  </a:lnTo>
                  <a:lnTo>
                    <a:pt x="68" y="95"/>
                  </a:lnTo>
                  <a:lnTo>
                    <a:pt x="95" y="68"/>
                  </a:lnTo>
                  <a:lnTo>
                    <a:pt x="126" y="45"/>
                  </a:lnTo>
                  <a:lnTo>
                    <a:pt x="160" y="26"/>
                  </a:lnTo>
                  <a:lnTo>
                    <a:pt x="197" y="12"/>
                  </a:lnTo>
                  <a:lnTo>
                    <a:pt x="235" y="3"/>
                  </a:lnTo>
                  <a:lnTo>
                    <a:pt x="2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99" name="Group 1145"/>
          <p:cNvGrpSpPr/>
          <p:nvPr/>
        </p:nvGrpSpPr>
        <p:grpSpPr>
          <a:xfrm>
            <a:off x="7457023" y="4690475"/>
            <a:ext cx="552450" cy="504825"/>
            <a:chOff x="4446588" y="5802313"/>
            <a:chExt cx="552450" cy="504825"/>
          </a:xfrm>
          <a:solidFill>
            <a:srgbClr val="000000"/>
          </a:solidFill>
        </p:grpSpPr>
        <p:sp>
          <p:nvSpPr>
            <p:cNvPr id="1600" name="Freeform 538"/>
            <p:cNvSpPr>
              <a:spLocks/>
            </p:cNvSpPr>
            <p:nvPr/>
          </p:nvSpPr>
          <p:spPr bwMode="auto">
            <a:xfrm>
              <a:off x="4660901" y="5903913"/>
              <a:ext cx="117475" cy="22225"/>
            </a:xfrm>
            <a:custGeom>
              <a:avLst/>
              <a:gdLst>
                <a:gd name="T0" fmla="*/ 71 w 738"/>
                <a:gd name="T1" fmla="*/ 0 h 141"/>
                <a:gd name="T2" fmla="*/ 668 w 738"/>
                <a:gd name="T3" fmla="*/ 0 h 141"/>
                <a:gd name="T4" fmla="*/ 686 w 738"/>
                <a:gd name="T5" fmla="*/ 3 h 141"/>
                <a:gd name="T6" fmla="*/ 703 w 738"/>
                <a:gd name="T7" fmla="*/ 9 h 141"/>
                <a:gd name="T8" fmla="*/ 718 w 738"/>
                <a:gd name="T9" fmla="*/ 21 h 141"/>
                <a:gd name="T10" fmla="*/ 729 w 738"/>
                <a:gd name="T11" fmla="*/ 34 h 141"/>
                <a:gd name="T12" fmla="*/ 736 w 738"/>
                <a:gd name="T13" fmla="*/ 51 h 141"/>
                <a:gd name="T14" fmla="*/ 738 w 738"/>
                <a:gd name="T15" fmla="*/ 70 h 141"/>
                <a:gd name="T16" fmla="*/ 736 w 738"/>
                <a:gd name="T17" fmla="*/ 89 h 141"/>
                <a:gd name="T18" fmla="*/ 729 w 738"/>
                <a:gd name="T19" fmla="*/ 106 h 141"/>
                <a:gd name="T20" fmla="*/ 718 w 738"/>
                <a:gd name="T21" fmla="*/ 120 h 141"/>
                <a:gd name="T22" fmla="*/ 703 w 738"/>
                <a:gd name="T23" fmla="*/ 132 h 141"/>
                <a:gd name="T24" fmla="*/ 686 w 738"/>
                <a:gd name="T25" fmla="*/ 138 h 141"/>
                <a:gd name="T26" fmla="*/ 668 w 738"/>
                <a:gd name="T27" fmla="*/ 141 h 141"/>
                <a:gd name="T28" fmla="*/ 71 w 738"/>
                <a:gd name="T29" fmla="*/ 141 h 141"/>
                <a:gd name="T30" fmla="*/ 52 w 738"/>
                <a:gd name="T31" fmla="*/ 138 h 141"/>
                <a:gd name="T32" fmla="*/ 35 w 738"/>
                <a:gd name="T33" fmla="*/ 132 h 141"/>
                <a:gd name="T34" fmla="*/ 20 w 738"/>
                <a:gd name="T35" fmla="*/ 120 h 141"/>
                <a:gd name="T36" fmla="*/ 9 w 738"/>
                <a:gd name="T37" fmla="*/ 106 h 141"/>
                <a:gd name="T38" fmla="*/ 2 w 738"/>
                <a:gd name="T39" fmla="*/ 89 h 141"/>
                <a:gd name="T40" fmla="*/ 0 w 738"/>
                <a:gd name="T41" fmla="*/ 70 h 141"/>
                <a:gd name="T42" fmla="*/ 2 w 738"/>
                <a:gd name="T43" fmla="*/ 51 h 141"/>
                <a:gd name="T44" fmla="*/ 9 w 738"/>
                <a:gd name="T45" fmla="*/ 34 h 141"/>
                <a:gd name="T46" fmla="*/ 20 w 738"/>
                <a:gd name="T47" fmla="*/ 21 h 141"/>
                <a:gd name="T48" fmla="*/ 35 w 738"/>
                <a:gd name="T49" fmla="*/ 9 h 141"/>
                <a:gd name="T50" fmla="*/ 52 w 738"/>
                <a:gd name="T51" fmla="*/ 3 h 141"/>
                <a:gd name="T52" fmla="*/ 71 w 73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38" h="141">
                  <a:moveTo>
                    <a:pt x="71" y="0"/>
                  </a:moveTo>
                  <a:lnTo>
                    <a:pt x="668" y="0"/>
                  </a:lnTo>
                  <a:lnTo>
                    <a:pt x="686" y="3"/>
                  </a:lnTo>
                  <a:lnTo>
                    <a:pt x="703" y="9"/>
                  </a:lnTo>
                  <a:lnTo>
                    <a:pt x="718" y="21"/>
                  </a:lnTo>
                  <a:lnTo>
                    <a:pt x="729" y="34"/>
                  </a:lnTo>
                  <a:lnTo>
                    <a:pt x="736" y="51"/>
                  </a:lnTo>
                  <a:lnTo>
                    <a:pt x="738" y="70"/>
                  </a:lnTo>
                  <a:lnTo>
                    <a:pt x="736" y="89"/>
                  </a:lnTo>
                  <a:lnTo>
                    <a:pt x="729" y="106"/>
                  </a:lnTo>
                  <a:lnTo>
                    <a:pt x="718" y="120"/>
                  </a:lnTo>
                  <a:lnTo>
                    <a:pt x="703" y="132"/>
                  </a:lnTo>
                  <a:lnTo>
                    <a:pt x="686" y="138"/>
                  </a:lnTo>
                  <a:lnTo>
                    <a:pt x="668" y="141"/>
                  </a:lnTo>
                  <a:lnTo>
                    <a:pt x="71" y="141"/>
                  </a:lnTo>
                  <a:lnTo>
                    <a:pt x="52" y="138"/>
                  </a:lnTo>
                  <a:lnTo>
                    <a:pt x="35" y="132"/>
                  </a:lnTo>
                  <a:lnTo>
                    <a:pt x="20" y="120"/>
                  </a:lnTo>
                  <a:lnTo>
                    <a:pt x="9" y="106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539"/>
            <p:cNvSpPr>
              <a:spLocks noEditPoints="1"/>
            </p:cNvSpPr>
            <p:nvPr/>
          </p:nvSpPr>
          <p:spPr bwMode="auto">
            <a:xfrm>
              <a:off x="4446588" y="5802313"/>
              <a:ext cx="552450" cy="504825"/>
            </a:xfrm>
            <a:custGeom>
              <a:avLst/>
              <a:gdLst>
                <a:gd name="T0" fmla="*/ 3120 w 3480"/>
                <a:gd name="T1" fmla="*/ 1993 h 3180"/>
                <a:gd name="T2" fmla="*/ 2449 w 3480"/>
                <a:gd name="T3" fmla="*/ 1224 h 3180"/>
                <a:gd name="T4" fmla="*/ 2585 w 3480"/>
                <a:gd name="T5" fmla="*/ 1275 h 3180"/>
                <a:gd name="T6" fmla="*/ 2555 w 3480"/>
                <a:gd name="T7" fmla="*/ 1233 h 3180"/>
                <a:gd name="T8" fmla="*/ 2449 w 3480"/>
                <a:gd name="T9" fmla="*/ 1224 h 3180"/>
                <a:gd name="T10" fmla="*/ 924 w 3480"/>
                <a:gd name="T11" fmla="*/ 1233 h 3180"/>
                <a:gd name="T12" fmla="*/ 895 w 3480"/>
                <a:gd name="T13" fmla="*/ 1275 h 3180"/>
                <a:gd name="T14" fmla="*/ 1032 w 3480"/>
                <a:gd name="T15" fmla="*/ 1224 h 3180"/>
                <a:gd name="T16" fmla="*/ 1354 w 3480"/>
                <a:gd name="T17" fmla="*/ 145 h 3180"/>
                <a:gd name="T18" fmla="*/ 1277 w 3480"/>
                <a:gd name="T19" fmla="*/ 184 h 3180"/>
                <a:gd name="T20" fmla="*/ 1234 w 3480"/>
                <a:gd name="T21" fmla="*/ 258 h 3180"/>
                <a:gd name="T22" fmla="*/ 2334 w 3480"/>
                <a:gd name="T23" fmla="*/ 1664 h 3180"/>
                <a:gd name="T24" fmla="*/ 2237 w 3480"/>
                <a:gd name="T25" fmla="*/ 230 h 3180"/>
                <a:gd name="T26" fmla="*/ 2180 w 3480"/>
                <a:gd name="T27" fmla="*/ 166 h 3180"/>
                <a:gd name="T28" fmla="*/ 2095 w 3480"/>
                <a:gd name="T29" fmla="*/ 142 h 3180"/>
                <a:gd name="T30" fmla="*/ 2096 w 3480"/>
                <a:gd name="T31" fmla="*/ 0 h 3180"/>
                <a:gd name="T32" fmla="*/ 2217 w 3480"/>
                <a:gd name="T33" fmla="*/ 25 h 3180"/>
                <a:gd name="T34" fmla="*/ 2314 w 3480"/>
                <a:gd name="T35" fmla="*/ 95 h 3180"/>
                <a:gd name="T36" fmla="*/ 2376 w 3480"/>
                <a:gd name="T37" fmla="*/ 198 h 3180"/>
                <a:gd name="T38" fmla="*/ 2440 w 3480"/>
                <a:gd name="T39" fmla="*/ 1083 h 3180"/>
                <a:gd name="T40" fmla="*/ 2586 w 3480"/>
                <a:gd name="T41" fmla="*/ 1093 h 3180"/>
                <a:gd name="T42" fmla="*/ 2665 w 3480"/>
                <a:gd name="T43" fmla="*/ 1140 h 3180"/>
                <a:gd name="T44" fmla="*/ 2714 w 3480"/>
                <a:gd name="T45" fmla="*/ 1219 h 3180"/>
                <a:gd name="T46" fmla="*/ 3409 w 3480"/>
                <a:gd name="T47" fmla="*/ 1664 h 3180"/>
                <a:gd name="T48" fmla="*/ 3460 w 3480"/>
                <a:gd name="T49" fmla="*/ 1684 h 3180"/>
                <a:gd name="T50" fmla="*/ 3480 w 3480"/>
                <a:gd name="T51" fmla="*/ 1734 h 3180"/>
                <a:gd name="T52" fmla="*/ 3460 w 3480"/>
                <a:gd name="T53" fmla="*/ 1784 h 3180"/>
                <a:gd name="T54" fmla="*/ 3409 w 3480"/>
                <a:gd name="T55" fmla="*/ 1804 h 3180"/>
                <a:gd name="T56" fmla="*/ 3259 w 3480"/>
                <a:gd name="T57" fmla="*/ 2083 h 3180"/>
                <a:gd name="T58" fmla="*/ 3226 w 3480"/>
                <a:gd name="T59" fmla="*/ 2125 h 3180"/>
                <a:gd name="T60" fmla="*/ 3032 w 3480"/>
                <a:gd name="T61" fmla="*/ 2135 h 3180"/>
                <a:gd name="T62" fmla="*/ 3022 w 3480"/>
                <a:gd name="T63" fmla="*/ 3145 h 3180"/>
                <a:gd name="T64" fmla="*/ 2980 w 3480"/>
                <a:gd name="T65" fmla="*/ 3176 h 3180"/>
                <a:gd name="T66" fmla="*/ 2720 w 3480"/>
                <a:gd name="T67" fmla="*/ 3176 h 3180"/>
                <a:gd name="T68" fmla="*/ 2677 w 3480"/>
                <a:gd name="T69" fmla="*/ 3145 h 3180"/>
                <a:gd name="T70" fmla="*/ 2671 w 3480"/>
                <a:gd name="T71" fmla="*/ 3090 h 3180"/>
                <a:gd name="T72" fmla="*/ 2703 w 3480"/>
                <a:gd name="T73" fmla="*/ 3048 h 3180"/>
                <a:gd name="T74" fmla="*/ 2892 w 3480"/>
                <a:gd name="T75" fmla="*/ 3038 h 3180"/>
                <a:gd name="T76" fmla="*/ 583 w 3480"/>
                <a:gd name="T77" fmla="*/ 3038 h 3180"/>
                <a:gd name="T78" fmla="*/ 771 w 3480"/>
                <a:gd name="T79" fmla="*/ 3048 h 3180"/>
                <a:gd name="T80" fmla="*/ 804 w 3480"/>
                <a:gd name="T81" fmla="*/ 3090 h 3180"/>
                <a:gd name="T82" fmla="*/ 796 w 3480"/>
                <a:gd name="T83" fmla="*/ 3145 h 3180"/>
                <a:gd name="T84" fmla="*/ 755 w 3480"/>
                <a:gd name="T85" fmla="*/ 3176 h 3180"/>
                <a:gd name="T86" fmla="*/ 494 w 3480"/>
                <a:gd name="T87" fmla="*/ 3176 h 3180"/>
                <a:gd name="T88" fmla="*/ 452 w 3480"/>
                <a:gd name="T89" fmla="*/ 3145 h 3180"/>
                <a:gd name="T90" fmla="*/ 443 w 3480"/>
                <a:gd name="T91" fmla="*/ 2135 h 3180"/>
                <a:gd name="T92" fmla="*/ 254 w 3480"/>
                <a:gd name="T93" fmla="*/ 2125 h 3180"/>
                <a:gd name="T94" fmla="*/ 221 w 3480"/>
                <a:gd name="T95" fmla="*/ 2083 h 3180"/>
                <a:gd name="T96" fmla="*/ 71 w 3480"/>
                <a:gd name="T97" fmla="*/ 1804 h 3180"/>
                <a:gd name="T98" fmla="*/ 20 w 3480"/>
                <a:gd name="T99" fmla="*/ 1784 h 3180"/>
                <a:gd name="T100" fmla="*/ 0 w 3480"/>
                <a:gd name="T101" fmla="*/ 1734 h 3180"/>
                <a:gd name="T102" fmla="*/ 20 w 3480"/>
                <a:gd name="T103" fmla="*/ 1684 h 3180"/>
                <a:gd name="T104" fmla="*/ 71 w 3480"/>
                <a:gd name="T105" fmla="*/ 1664 h 3180"/>
                <a:gd name="T106" fmla="*/ 766 w 3480"/>
                <a:gd name="T107" fmla="*/ 1219 h 3180"/>
                <a:gd name="T108" fmla="*/ 816 w 3480"/>
                <a:gd name="T109" fmla="*/ 1140 h 3180"/>
                <a:gd name="T110" fmla="*/ 895 w 3480"/>
                <a:gd name="T111" fmla="*/ 1093 h 3180"/>
                <a:gd name="T112" fmla="*/ 1041 w 3480"/>
                <a:gd name="T113" fmla="*/ 1083 h 3180"/>
                <a:gd name="T114" fmla="*/ 1104 w 3480"/>
                <a:gd name="T115" fmla="*/ 198 h 3180"/>
                <a:gd name="T116" fmla="*/ 1166 w 3480"/>
                <a:gd name="T117" fmla="*/ 95 h 3180"/>
                <a:gd name="T118" fmla="*/ 1263 w 3480"/>
                <a:gd name="T119" fmla="*/ 25 h 3180"/>
                <a:gd name="T120" fmla="*/ 1385 w 3480"/>
                <a:gd name="T121" fmla="*/ 0 h 3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80" h="3180">
                  <a:moveTo>
                    <a:pt x="360" y="1804"/>
                  </a:moveTo>
                  <a:lnTo>
                    <a:pt x="360" y="1993"/>
                  </a:lnTo>
                  <a:lnTo>
                    <a:pt x="3120" y="1993"/>
                  </a:lnTo>
                  <a:lnTo>
                    <a:pt x="3120" y="1804"/>
                  </a:lnTo>
                  <a:lnTo>
                    <a:pt x="360" y="1804"/>
                  </a:lnTo>
                  <a:close/>
                  <a:moveTo>
                    <a:pt x="2449" y="1224"/>
                  </a:moveTo>
                  <a:lnTo>
                    <a:pt x="2475" y="1664"/>
                  </a:lnTo>
                  <a:lnTo>
                    <a:pt x="2654" y="1664"/>
                  </a:lnTo>
                  <a:lnTo>
                    <a:pt x="2585" y="1275"/>
                  </a:lnTo>
                  <a:lnTo>
                    <a:pt x="2578" y="1258"/>
                  </a:lnTo>
                  <a:lnTo>
                    <a:pt x="2569" y="1245"/>
                  </a:lnTo>
                  <a:lnTo>
                    <a:pt x="2555" y="1233"/>
                  </a:lnTo>
                  <a:lnTo>
                    <a:pt x="2539" y="1226"/>
                  </a:lnTo>
                  <a:lnTo>
                    <a:pt x="2521" y="1224"/>
                  </a:lnTo>
                  <a:lnTo>
                    <a:pt x="2449" y="1224"/>
                  </a:lnTo>
                  <a:close/>
                  <a:moveTo>
                    <a:pt x="959" y="1224"/>
                  </a:moveTo>
                  <a:lnTo>
                    <a:pt x="940" y="1226"/>
                  </a:lnTo>
                  <a:lnTo>
                    <a:pt x="924" y="1233"/>
                  </a:lnTo>
                  <a:lnTo>
                    <a:pt x="911" y="1245"/>
                  </a:lnTo>
                  <a:lnTo>
                    <a:pt x="902" y="1258"/>
                  </a:lnTo>
                  <a:lnTo>
                    <a:pt x="895" y="1275"/>
                  </a:lnTo>
                  <a:lnTo>
                    <a:pt x="826" y="1664"/>
                  </a:lnTo>
                  <a:lnTo>
                    <a:pt x="1006" y="1664"/>
                  </a:lnTo>
                  <a:lnTo>
                    <a:pt x="1032" y="1224"/>
                  </a:lnTo>
                  <a:lnTo>
                    <a:pt x="959" y="1224"/>
                  </a:lnTo>
                  <a:close/>
                  <a:moveTo>
                    <a:pt x="1385" y="142"/>
                  </a:moveTo>
                  <a:lnTo>
                    <a:pt x="1354" y="145"/>
                  </a:lnTo>
                  <a:lnTo>
                    <a:pt x="1326" y="153"/>
                  </a:lnTo>
                  <a:lnTo>
                    <a:pt x="1300" y="166"/>
                  </a:lnTo>
                  <a:lnTo>
                    <a:pt x="1277" y="184"/>
                  </a:lnTo>
                  <a:lnTo>
                    <a:pt x="1258" y="205"/>
                  </a:lnTo>
                  <a:lnTo>
                    <a:pt x="1243" y="230"/>
                  </a:lnTo>
                  <a:lnTo>
                    <a:pt x="1234" y="258"/>
                  </a:lnTo>
                  <a:lnTo>
                    <a:pt x="1229" y="288"/>
                  </a:lnTo>
                  <a:lnTo>
                    <a:pt x="1146" y="1664"/>
                  </a:lnTo>
                  <a:lnTo>
                    <a:pt x="2334" y="1664"/>
                  </a:lnTo>
                  <a:lnTo>
                    <a:pt x="2251" y="288"/>
                  </a:lnTo>
                  <a:lnTo>
                    <a:pt x="2246" y="258"/>
                  </a:lnTo>
                  <a:lnTo>
                    <a:pt x="2237" y="230"/>
                  </a:lnTo>
                  <a:lnTo>
                    <a:pt x="2222" y="206"/>
                  </a:lnTo>
                  <a:lnTo>
                    <a:pt x="2203" y="184"/>
                  </a:lnTo>
                  <a:lnTo>
                    <a:pt x="2180" y="166"/>
                  </a:lnTo>
                  <a:lnTo>
                    <a:pt x="2154" y="153"/>
                  </a:lnTo>
                  <a:lnTo>
                    <a:pt x="2126" y="145"/>
                  </a:lnTo>
                  <a:lnTo>
                    <a:pt x="2095" y="142"/>
                  </a:lnTo>
                  <a:lnTo>
                    <a:pt x="1385" y="142"/>
                  </a:lnTo>
                  <a:close/>
                  <a:moveTo>
                    <a:pt x="1385" y="0"/>
                  </a:moveTo>
                  <a:lnTo>
                    <a:pt x="2096" y="0"/>
                  </a:lnTo>
                  <a:lnTo>
                    <a:pt x="2139" y="3"/>
                  </a:lnTo>
                  <a:lnTo>
                    <a:pt x="2179" y="12"/>
                  </a:lnTo>
                  <a:lnTo>
                    <a:pt x="2217" y="25"/>
                  </a:lnTo>
                  <a:lnTo>
                    <a:pt x="2253" y="44"/>
                  </a:lnTo>
                  <a:lnTo>
                    <a:pt x="2285" y="68"/>
                  </a:lnTo>
                  <a:lnTo>
                    <a:pt x="2314" y="95"/>
                  </a:lnTo>
                  <a:lnTo>
                    <a:pt x="2339" y="127"/>
                  </a:lnTo>
                  <a:lnTo>
                    <a:pt x="2360" y="161"/>
                  </a:lnTo>
                  <a:lnTo>
                    <a:pt x="2376" y="198"/>
                  </a:lnTo>
                  <a:lnTo>
                    <a:pt x="2387" y="238"/>
                  </a:lnTo>
                  <a:lnTo>
                    <a:pt x="2393" y="280"/>
                  </a:lnTo>
                  <a:lnTo>
                    <a:pt x="2440" y="1083"/>
                  </a:lnTo>
                  <a:lnTo>
                    <a:pt x="2522" y="1083"/>
                  </a:lnTo>
                  <a:lnTo>
                    <a:pt x="2555" y="1085"/>
                  </a:lnTo>
                  <a:lnTo>
                    <a:pt x="2586" y="1093"/>
                  </a:lnTo>
                  <a:lnTo>
                    <a:pt x="2614" y="1104"/>
                  </a:lnTo>
                  <a:lnTo>
                    <a:pt x="2641" y="1121"/>
                  </a:lnTo>
                  <a:lnTo>
                    <a:pt x="2665" y="1140"/>
                  </a:lnTo>
                  <a:lnTo>
                    <a:pt x="2685" y="1163"/>
                  </a:lnTo>
                  <a:lnTo>
                    <a:pt x="2702" y="1190"/>
                  </a:lnTo>
                  <a:lnTo>
                    <a:pt x="2714" y="1219"/>
                  </a:lnTo>
                  <a:lnTo>
                    <a:pt x="2723" y="1251"/>
                  </a:lnTo>
                  <a:lnTo>
                    <a:pt x="2798" y="1664"/>
                  </a:lnTo>
                  <a:lnTo>
                    <a:pt x="3409" y="1664"/>
                  </a:lnTo>
                  <a:lnTo>
                    <a:pt x="3428" y="1666"/>
                  </a:lnTo>
                  <a:lnTo>
                    <a:pt x="3445" y="1673"/>
                  </a:lnTo>
                  <a:lnTo>
                    <a:pt x="3460" y="1684"/>
                  </a:lnTo>
                  <a:lnTo>
                    <a:pt x="3471" y="1699"/>
                  </a:lnTo>
                  <a:lnTo>
                    <a:pt x="3478" y="1715"/>
                  </a:lnTo>
                  <a:lnTo>
                    <a:pt x="3480" y="1734"/>
                  </a:lnTo>
                  <a:lnTo>
                    <a:pt x="3478" y="1752"/>
                  </a:lnTo>
                  <a:lnTo>
                    <a:pt x="3471" y="1769"/>
                  </a:lnTo>
                  <a:lnTo>
                    <a:pt x="3460" y="1784"/>
                  </a:lnTo>
                  <a:lnTo>
                    <a:pt x="3445" y="1795"/>
                  </a:lnTo>
                  <a:lnTo>
                    <a:pt x="3428" y="1802"/>
                  </a:lnTo>
                  <a:lnTo>
                    <a:pt x="3409" y="1804"/>
                  </a:lnTo>
                  <a:lnTo>
                    <a:pt x="3261" y="1804"/>
                  </a:lnTo>
                  <a:lnTo>
                    <a:pt x="3261" y="2064"/>
                  </a:lnTo>
                  <a:lnTo>
                    <a:pt x="3259" y="2083"/>
                  </a:lnTo>
                  <a:lnTo>
                    <a:pt x="3251" y="2100"/>
                  </a:lnTo>
                  <a:lnTo>
                    <a:pt x="3240" y="2113"/>
                  </a:lnTo>
                  <a:lnTo>
                    <a:pt x="3226" y="2125"/>
                  </a:lnTo>
                  <a:lnTo>
                    <a:pt x="3209" y="2131"/>
                  </a:lnTo>
                  <a:lnTo>
                    <a:pt x="3190" y="2135"/>
                  </a:lnTo>
                  <a:lnTo>
                    <a:pt x="3032" y="2135"/>
                  </a:lnTo>
                  <a:lnTo>
                    <a:pt x="3032" y="3109"/>
                  </a:lnTo>
                  <a:lnTo>
                    <a:pt x="3030" y="3128"/>
                  </a:lnTo>
                  <a:lnTo>
                    <a:pt x="3022" y="3145"/>
                  </a:lnTo>
                  <a:lnTo>
                    <a:pt x="3012" y="3158"/>
                  </a:lnTo>
                  <a:lnTo>
                    <a:pt x="2997" y="3170"/>
                  </a:lnTo>
                  <a:lnTo>
                    <a:pt x="2980" y="3176"/>
                  </a:lnTo>
                  <a:lnTo>
                    <a:pt x="2961" y="3180"/>
                  </a:lnTo>
                  <a:lnTo>
                    <a:pt x="2739" y="3180"/>
                  </a:lnTo>
                  <a:lnTo>
                    <a:pt x="2720" y="3176"/>
                  </a:lnTo>
                  <a:lnTo>
                    <a:pt x="2703" y="3170"/>
                  </a:lnTo>
                  <a:lnTo>
                    <a:pt x="2689" y="3158"/>
                  </a:lnTo>
                  <a:lnTo>
                    <a:pt x="2677" y="3145"/>
                  </a:lnTo>
                  <a:lnTo>
                    <a:pt x="2671" y="3128"/>
                  </a:lnTo>
                  <a:lnTo>
                    <a:pt x="2668" y="3109"/>
                  </a:lnTo>
                  <a:lnTo>
                    <a:pt x="2671" y="3090"/>
                  </a:lnTo>
                  <a:lnTo>
                    <a:pt x="2677" y="3073"/>
                  </a:lnTo>
                  <a:lnTo>
                    <a:pt x="2689" y="3059"/>
                  </a:lnTo>
                  <a:lnTo>
                    <a:pt x="2703" y="3048"/>
                  </a:lnTo>
                  <a:lnTo>
                    <a:pt x="2720" y="3041"/>
                  </a:lnTo>
                  <a:lnTo>
                    <a:pt x="2739" y="3038"/>
                  </a:lnTo>
                  <a:lnTo>
                    <a:pt x="2892" y="3038"/>
                  </a:lnTo>
                  <a:lnTo>
                    <a:pt x="2892" y="2135"/>
                  </a:lnTo>
                  <a:lnTo>
                    <a:pt x="583" y="2135"/>
                  </a:lnTo>
                  <a:lnTo>
                    <a:pt x="583" y="3038"/>
                  </a:lnTo>
                  <a:lnTo>
                    <a:pt x="736" y="3038"/>
                  </a:lnTo>
                  <a:lnTo>
                    <a:pt x="755" y="3041"/>
                  </a:lnTo>
                  <a:lnTo>
                    <a:pt x="771" y="3048"/>
                  </a:lnTo>
                  <a:lnTo>
                    <a:pt x="786" y="3059"/>
                  </a:lnTo>
                  <a:lnTo>
                    <a:pt x="796" y="3073"/>
                  </a:lnTo>
                  <a:lnTo>
                    <a:pt x="804" y="3090"/>
                  </a:lnTo>
                  <a:lnTo>
                    <a:pt x="806" y="3109"/>
                  </a:lnTo>
                  <a:lnTo>
                    <a:pt x="804" y="3128"/>
                  </a:lnTo>
                  <a:lnTo>
                    <a:pt x="796" y="3145"/>
                  </a:lnTo>
                  <a:lnTo>
                    <a:pt x="786" y="3158"/>
                  </a:lnTo>
                  <a:lnTo>
                    <a:pt x="771" y="3170"/>
                  </a:lnTo>
                  <a:lnTo>
                    <a:pt x="755" y="3176"/>
                  </a:lnTo>
                  <a:lnTo>
                    <a:pt x="736" y="3180"/>
                  </a:lnTo>
                  <a:lnTo>
                    <a:pt x="513" y="3180"/>
                  </a:lnTo>
                  <a:lnTo>
                    <a:pt x="494" y="3176"/>
                  </a:lnTo>
                  <a:lnTo>
                    <a:pt x="477" y="3170"/>
                  </a:lnTo>
                  <a:lnTo>
                    <a:pt x="463" y="3158"/>
                  </a:lnTo>
                  <a:lnTo>
                    <a:pt x="452" y="3145"/>
                  </a:lnTo>
                  <a:lnTo>
                    <a:pt x="445" y="3128"/>
                  </a:lnTo>
                  <a:lnTo>
                    <a:pt x="443" y="3109"/>
                  </a:lnTo>
                  <a:lnTo>
                    <a:pt x="443" y="2135"/>
                  </a:lnTo>
                  <a:lnTo>
                    <a:pt x="290" y="2135"/>
                  </a:lnTo>
                  <a:lnTo>
                    <a:pt x="271" y="2131"/>
                  </a:lnTo>
                  <a:lnTo>
                    <a:pt x="254" y="2125"/>
                  </a:lnTo>
                  <a:lnTo>
                    <a:pt x="240" y="2113"/>
                  </a:lnTo>
                  <a:lnTo>
                    <a:pt x="229" y="2100"/>
                  </a:lnTo>
                  <a:lnTo>
                    <a:pt x="221" y="2083"/>
                  </a:lnTo>
                  <a:lnTo>
                    <a:pt x="219" y="2064"/>
                  </a:lnTo>
                  <a:lnTo>
                    <a:pt x="219" y="1804"/>
                  </a:lnTo>
                  <a:lnTo>
                    <a:pt x="71" y="1804"/>
                  </a:lnTo>
                  <a:lnTo>
                    <a:pt x="52" y="1802"/>
                  </a:lnTo>
                  <a:lnTo>
                    <a:pt x="35" y="1795"/>
                  </a:lnTo>
                  <a:lnTo>
                    <a:pt x="20" y="1784"/>
                  </a:lnTo>
                  <a:lnTo>
                    <a:pt x="9" y="1769"/>
                  </a:lnTo>
                  <a:lnTo>
                    <a:pt x="2" y="1752"/>
                  </a:lnTo>
                  <a:lnTo>
                    <a:pt x="0" y="1734"/>
                  </a:lnTo>
                  <a:lnTo>
                    <a:pt x="2" y="1715"/>
                  </a:lnTo>
                  <a:lnTo>
                    <a:pt x="9" y="1699"/>
                  </a:lnTo>
                  <a:lnTo>
                    <a:pt x="20" y="1684"/>
                  </a:lnTo>
                  <a:lnTo>
                    <a:pt x="35" y="1673"/>
                  </a:lnTo>
                  <a:lnTo>
                    <a:pt x="52" y="1666"/>
                  </a:lnTo>
                  <a:lnTo>
                    <a:pt x="71" y="1664"/>
                  </a:lnTo>
                  <a:lnTo>
                    <a:pt x="683" y="1664"/>
                  </a:lnTo>
                  <a:lnTo>
                    <a:pt x="758" y="1251"/>
                  </a:lnTo>
                  <a:lnTo>
                    <a:pt x="766" y="1219"/>
                  </a:lnTo>
                  <a:lnTo>
                    <a:pt x="778" y="1190"/>
                  </a:lnTo>
                  <a:lnTo>
                    <a:pt x="795" y="1163"/>
                  </a:lnTo>
                  <a:lnTo>
                    <a:pt x="816" y="1140"/>
                  </a:lnTo>
                  <a:lnTo>
                    <a:pt x="839" y="1121"/>
                  </a:lnTo>
                  <a:lnTo>
                    <a:pt x="866" y="1104"/>
                  </a:lnTo>
                  <a:lnTo>
                    <a:pt x="895" y="1093"/>
                  </a:lnTo>
                  <a:lnTo>
                    <a:pt x="926" y="1085"/>
                  </a:lnTo>
                  <a:lnTo>
                    <a:pt x="959" y="1083"/>
                  </a:lnTo>
                  <a:lnTo>
                    <a:pt x="1041" y="1083"/>
                  </a:lnTo>
                  <a:lnTo>
                    <a:pt x="1088" y="280"/>
                  </a:lnTo>
                  <a:lnTo>
                    <a:pt x="1094" y="238"/>
                  </a:lnTo>
                  <a:lnTo>
                    <a:pt x="1104" y="198"/>
                  </a:lnTo>
                  <a:lnTo>
                    <a:pt x="1121" y="161"/>
                  </a:lnTo>
                  <a:lnTo>
                    <a:pt x="1141" y="126"/>
                  </a:lnTo>
                  <a:lnTo>
                    <a:pt x="1166" y="95"/>
                  </a:lnTo>
                  <a:lnTo>
                    <a:pt x="1196" y="68"/>
                  </a:lnTo>
                  <a:lnTo>
                    <a:pt x="1229" y="44"/>
                  </a:lnTo>
                  <a:lnTo>
                    <a:pt x="1263" y="25"/>
                  </a:lnTo>
                  <a:lnTo>
                    <a:pt x="1301" y="12"/>
                  </a:lnTo>
                  <a:lnTo>
                    <a:pt x="1342" y="3"/>
                  </a:lnTo>
                  <a:lnTo>
                    <a:pt x="13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540"/>
            <p:cNvSpPr>
              <a:spLocks/>
            </p:cNvSpPr>
            <p:nvPr/>
          </p:nvSpPr>
          <p:spPr bwMode="auto">
            <a:xfrm>
              <a:off x="4605338" y="6164263"/>
              <a:ext cx="234950" cy="142875"/>
            </a:xfrm>
            <a:custGeom>
              <a:avLst/>
              <a:gdLst>
                <a:gd name="T0" fmla="*/ 1407 w 1476"/>
                <a:gd name="T1" fmla="*/ 0 h 903"/>
                <a:gd name="T2" fmla="*/ 1441 w 1476"/>
                <a:gd name="T3" fmla="*/ 9 h 903"/>
                <a:gd name="T4" fmla="*/ 1467 w 1476"/>
                <a:gd name="T5" fmla="*/ 35 h 903"/>
                <a:gd name="T6" fmla="*/ 1476 w 1476"/>
                <a:gd name="T7" fmla="*/ 71 h 903"/>
                <a:gd name="T8" fmla="*/ 1467 w 1476"/>
                <a:gd name="T9" fmla="*/ 105 h 903"/>
                <a:gd name="T10" fmla="*/ 1441 w 1476"/>
                <a:gd name="T11" fmla="*/ 131 h 903"/>
                <a:gd name="T12" fmla="*/ 1407 w 1476"/>
                <a:gd name="T13" fmla="*/ 140 h 903"/>
                <a:gd name="T14" fmla="*/ 809 w 1476"/>
                <a:gd name="T15" fmla="*/ 409 h 903"/>
                <a:gd name="T16" fmla="*/ 1114 w 1476"/>
                <a:gd name="T17" fmla="*/ 412 h 903"/>
                <a:gd name="T18" fmla="*/ 1146 w 1476"/>
                <a:gd name="T19" fmla="*/ 430 h 903"/>
                <a:gd name="T20" fmla="*/ 1164 w 1476"/>
                <a:gd name="T21" fmla="*/ 461 h 903"/>
                <a:gd name="T22" fmla="*/ 1166 w 1476"/>
                <a:gd name="T23" fmla="*/ 833 h 903"/>
                <a:gd name="T24" fmla="*/ 1157 w 1476"/>
                <a:gd name="T25" fmla="*/ 869 h 903"/>
                <a:gd name="T26" fmla="*/ 1131 w 1476"/>
                <a:gd name="T27" fmla="*/ 894 h 903"/>
                <a:gd name="T28" fmla="*/ 1095 w 1476"/>
                <a:gd name="T29" fmla="*/ 903 h 903"/>
                <a:gd name="T30" fmla="*/ 1061 w 1476"/>
                <a:gd name="T31" fmla="*/ 894 h 903"/>
                <a:gd name="T32" fmla="*/ 1035 w 1476"/>
                <a:gd name="T33" fmla="*/ 869 h 903"/>
                <a:gd name="T34" fmla="*/ 1026 w 1476"/>
                <a:gd name="T35" fmla="*/ 833 h 903"/>
                <a:gd name="T36" fmla="*/ 809 w 1476"/>
                <a:gd name="T37" fmla="*/ 550 h 903"/>
                <a:gd name="T38" fmla="*/ 805 w 1476"/>
                <a:gd name="T39" fmla="*/ 852 h 903"/>
                <a:gd name="T40" fmla="*/ 788 w 1476"/>
                <a:gd name="T41" fmla="*/ 883 h 903"/>
                <a:gd name="T42" fmla="*/ 757 w 1476"/>
                <a:gd name="T43" fmla="*/ 901 h 903"/>
                <a:gd name="T44" fmla="*/ 719 w 1476"/>
                <a:gd name="T45" fmla="*/ 901 h 903"/>
                <a:gd name="T46" fmla="*/ 688 w 1476"/>
                <a:gd name="T47" fmla="*/ 883 h 903"/>
                <a:gd name="T48" fmla="*/ 671 w 1476"/>
                <a:gd name="T49" fmla="*/ 852 h 903"/>
                <a:gd name="T50" fmla="*/ 667 w 1476"/>
                <a:gd name="T51" fmla="*/ 550 h 903"/>
                <a:gd name="T52" fmla="*/ 450 w 1476"/>
                <a:gd name="T53" fmla="*/ 833 h 903"/>
                <a:gd name="T54" fmla="*/ 441 w 1476"/>
                <a:gd name="T55" fmla="*/ 869 h 903"/>
                <a:gd name="T56" fmla="*/ 415 w 1476"/>
                <a:gd name="T57" fmla="*/ 894 h 903"/>
                <a:gd name="T58" fmla="*/ 381 w 1476"/>
                <a:gd name="T59" fmla="*/ 903 h 903"/>
                <a:gd name="T60" fmla="*/ 345 w 1476"/>
                <a:gd name="T61" fmla="*/ 894 h 903"/>
                <a:gd name="T62" fmla="*/ 319 w 1476"/>
                <a:gd name="T63" fmla="*/ 869 h 903"/>
                <a:gd name="T64" fmla="*/ 310 w 1476"/>
                <a:gd name="T65" fmla="*/ 833 h 903"/>
                <a:gd name="T66" fmla="*/ 312 w 1476"/>
                <a:gd name="T67" fmla="*/ 461 h 903"/>
                <a:gd name="T68" fmla="*/ 330 w 1476"/>
                <a:gd name="T69" fmla="*/ 430 h 903"/>
                <a:gd name="T70" fmla="*/ 362 w 1476"/>
                <a:gd name="T71" fmla="*/ 412 h 903"/>
                <a:gd name="T72" fmla="*/ 667 w 1476"/>
                <a:gd name="T73" fmla="*/ 409 h 903"/>
                <a:gd name="T74" fmla="*/ 69 w 1476"/>
                <a:gd name="T75" fmla="*/ 140 h 903"/>
                <a:gd name="T76" fmla="*/ 35 w 1476"/>
                <a:gd name="T77" fmla="*/ 131 h 903"/>
                <a:gd name="T78" fmla="*/ 9 w 1476"/>
                <a:gd name="T79" fmla="*/ 105 h 903"/>
                <a:gd name="T80" fmla="*/ 0 w 1476"/>
                <a:gd name="T81" fmla="*/ 71 h 903"/>
                <a:gd name="T82" fmla="*/ 9 w 1476"/>
                <a:gd name="T83" fmla="*/ 35 h 903"/>
                <a:gd name="T84" fmla="*/ 35 w 1476"/>
                <a:gd name="T85" fmla="*/ 9 h 903"/>
                <a:gd name="T86" fmla="*/ 69 w 1476"/>
                <a:gd name="T87" fmla="*/ 0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76" h="903">
                  <a:moveTo>
                    <a:pt x="69" y="0"/>
                  </a:moveTo>
                  <a:lnTo>
                    <a:pt x="1407" y="0"/>
                  </a:lnTo>
                  <a:lnTo>
                    <a:pt x="1426" y="2"/>
                  </a:lnTo>
                  <a:lnTo>
                    <a:pt x="1441" y="9"/>
                  </a:lnTo>
                  <a:lnTo>
                    <a:pt x="1456" y="20"/>
                  </a:lnTo>
                  <a:lnTo>
                    <a:pt x="1467" y="35"/>
                  </a:lnTo>
                  <a:lnTo>
                    <a:pt x="1474" y="52"/>
                  </a:lnTo>
                  <a:lnTo>
                    <a:pt x="1476" y="71"/>
                  </a:lnTo>
                  <a:lnTo>
                    <a:pt x="1474" y="90"/>
                  </a:lnTo>
                  <a:lnTo>
                    <a:pt x="1467" y="105"/>
                  </a:lnTo>
                  <a:lnTo>
                    <a:pt x="1456" y="120"/>
                  </a:lnTo>
                  <a:lnTo>
                    <a:pt x="1441" y="131"/>
                  </a:lnTo>
                  <a:lnTo>
                    <a:pt x="1426" y="138"/>
                  </a:lnTo>
                  <a:lnTo>
                    <a:pt x="1407" y="140"/>
                  </a:lnTo>
                  <a:lnTo>
                    <a:pt x="809" y="140"/>
                  </a:lnTo>
                  <a:lnTo>
                    <a:pt x="809" y="409"/>
                  </a:lnTo>
                  <a:lnTo>
                    <a:pt x="1095" y="409"/>
                  </a:lnTo>
                  <a:lnTo>
                    <a:pt x="1114" y="412"/>
                  </a:lnTo>
                  <a:lnTo>
                    <a:pt x="1131" y="419"/>
                  </a:lnTo>
                  <a:lnTo>
                    <a:pt x="1146" y="430"/>
                  </a:lnTo>
                  <a:lnTo>
                    <a:pt x="1157" y="444"/>
                  </a:lnTo>
                  <a:lnTo>
                    <a:pt x="1164" y="461"/>
                  </a:lnTo>
                  <a:lnTo>
                    <a:pt x="1166" y="480"/>
                  </a:lnTo>
                  <a:lnTo>
                    <a:pt x="1166" y="833"/>
                  </a:lnTo>
                  <a:lnTo>
                    <a:pt x="1164" y="852"/>
                  </a:lnTo>
                  <a:lnTo>
                    <a:pt x="1157" y="869"/>
                  </a:lnTo>
                  <a:lnTo>
                    <a:pt x="1146" y="883"/>
                  </a:lnTo>
                  <a:lnTo>
                    <a:pt x="1131" y="894"/>
                  </a:lnTo>
                  <a:lnTo>
                    <a:pt x="1114" y="901"/>
                  </a:lnTo>
                  <a:lnTo>
                    <a:pt x="1095" y="903"/>
                  </a:lnTo>
                  <a:lnTo>
                    <a:pt x="1078" y="901"/>
                  </a:lnTo>
                  <a:lnTo>
                    <a:pt x="1061" y="894"/>
                  </a:lnTo>
                  <a:lnTo>
                    <a:pt x="1046" y="883"/>
                  </a:lnTo>
                  <a:lnTo>
                    <a:pt x="1035" y="869"/>
                  </a:lnTo>
                  <a:lnTo>
                    <a:pt x="1028" y="852"/>
                  </a:lnTo>
                  <a:lnTo>
                    <a:pt x="1026" y="833"/>
                  </a:lnTo>
                  <a:lnTo>
                    <a:pt x="1026" y="550"/>
                  </a:lnTo>
                  <a:lnTo>
                    <a:pt x="809" y="550"/>
                  </a:lnTo>
                  <a:lnTo>
                    <a:pt x="809" y="833"/>
                  </a:lnTo>
                  <a:lnTo>
                    <a:pt x="805" y="852"/>
                  </a:lnTo>
                  <a:lnTo>
                    <a:pt x="799" y="869"/>
                  </a:lnTo>
                  <a:lnTo>
                    <a:pt x="788" y="883"/>
                  </a:lnTo>
                  <a:lnTo>
                    <a:pt x="774" y="894"/>
                  </a:lnTo>
                  <a:lnTo>
                    <a:pt x="757" y="901"/>
                  </a:lnTo>
                  <a:lnTo>
                    <a:pt x="738" y="903"/>
                  </a:lnTo>
                  <a:lnTo>
                    <a:pt x="719" y="901"/>
                  </a:lnTo>
                  <a:lnTo>
                    <a:pt x="702" y="894"/>
                  </a:lnTo>
                  <a:lnTo>
                    <a:pt x="688" y="883"/>
                  </a:lnTo>
                  <a:lnTo>
                    <a:pt x="677" y="869"/>
                  </a:lnTo>
                  <a:lnTo>
                    <a:pt x="671" y="852"/>
                  </a:lnTo>
                  <a:lnTo>
                    <a:pt x="667" y="833"/>
                  </a:lnTo>
                  <a:lnTo>
                    <a:pt x="667" y="550"/>
                  </a:lnTo>
                  <a:lnTo>
                    <a:pt x="450" y="550"/>
                  </a:lnTo>
                  <a:lnTo>
                    <a:pt x="450" y="833"/>
                  </a:lnTo>
                  <a:lnTo>
                    <a:pt x="448" y="852"/>
                  </a:lnTo>
                  <a:lnTo>
                    <a:pt x="441" y="869"/>
                  </a:lnTo>
                  <a:lnTo>
                    <a:pt x="430" y="883"/>
                  </a:lnTo>
                  <a:lnTo>
                    <a:pt x="415" y="894"/>
                  </a:lnTo>
                  <a:lnTo>
                    <a:pt x="398" y="901"/>
                  </a:lnTo>
                  <a:lnTo>
                    <a:pt x="381" y="903"/>
                  </a:lnTo>
                  <a:lnTo>
                    <a:pt x="362" y="901"/>
                  </a:lnTo>
                  <a:lnTo>
                    <a:pt x="345" y="894"/>
                  </a:lnTo>
                  <a:lnTo>
                    <a:pt x="330" y="883"/>
                  </a:lnTo>
                  <a:lnTo>
                    <a:pt x="319" y="869"/>
                  </a:lnTo>
                  <a:lnTo>
                    <a:pt x="312" y="852"/>
                  </a:lnTo>
                  <a:lnTo>
                    <a:pt x="310" y="833"/>
                  </a:lnTo>
                  <a:lnTo>
                    <a:pt x="310" y="480"/>
                  </a:lnTo>
                  <a:lnTo>
                    <a:pt x="312" y="461"/>
                  </a:lnTo>
                  <a:lnTo>
                    <a:pt x="319" y="444"/>
                  </a:lnTo>
                  <a:lnTo>
                    <a:pt x="330" y="430"/>
                  </a:lnTo>
                  <a:lnTo>
                    <a:pt x="345" y="419"/>
                  </a:lnTo>
                  <a:lnTo>
                    <a:pt x="362" y="412"/>
                  </a:lnTo>
                  <a:lnTo>
                    <a:pt x="381" y="409"/>
                  </a:lnTo>
                  <a:lnTo>
                    <a:pt x="667" y="409"/>
                  </a:lnTo>
                  <a:lnTo>
                    <a:pt x="667" y="140"/>
                  </a:lnTo>
                  <a:lnTo>
                    <a:pt x="69" y="140"/>
                  </a:lnTo>
                  <a:lnTo>
                    <a:pt x="50" y="138"/>
                  </a:lnTo>
                  <a:lnTo>
                    <a:pt x="35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90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03" name="Group 1153"/>
          <p:cNvGrpSpPr/>
          <p:nvPr/>
        </p:nvGrpSpPr>
        <p:grpSpPr>
          <a:xfrm>
            <a:off x="6542960" y="4665868"/>
            <a:ext cx="509588" cy="554038"/>
            <a:chOff x="3476625" y="5778500"/>
            <a:chExt cx="509588" cy="554038"/>
          </a:xfrm>
          <a:solidFill>
            <a:srgbClr val="000000"/>
          </a:solidFill>
        </p:grpSpPr>
        <p:sp>
          <p:nvSpPr>
            <p:cNvPr id="1604" name="Freeform 545"/>
            <p:cNvSpPr>
              <a:spLocks/>
            </p:cNvSpPr>
            <p:nvPr/>
          </p:nvSpPr>
          <p:spPr bwMode="auto">
            <a:xfrm>
              <a:off x="3622675" y="6021388"/>
              <a:ext cx="215900" cy="190500"/>
            </a:xfrm>
            <a:custGeom>
              <a:avLst/>
              <a:gdLst>
                <a:gd name="T0" fmla="*/ 681 w 1362"/>
                <a:gd name="T1" fmla="*/ 0 h 1199"/>
                <a:gd name="T2" fmla="*/ 700 w 1362"/>
                <a:gd name="T3" fmla="*/ 2 h 1199"/>
                <a:gd name="T4" fmla="*/ 717 w 1362"/>
                <a:gd name="T5" fmla="*/ 9 h 1199"/>
                <a:gd name="T6" fmla="*/ 731 w 1362"/>
                <a:gd name="T7" fmla="*/ 20 h 1199"/>
                <a:gd name="T8" fmla="*/ 742 w 1362"/>
                <a:gd name="T9" fmla="*/ 35 h 1199"/>
                <a:gd name="T10" fmla="*/ 749 w 1362"/>
                <a:gd name="T11" fmla="*/ 51 h 1199"/>
                <a:gd name="T12" fmla="*/ 751 w 1362"/>
                <a:gd name="T13" fmla="*/ 70 h 1199"/>
                <a:gd name="T14" fmla="*/ 751 w 1362"/>
                <a:gd name="T15" fmla="*/ 735 h 1199"/>
                <a:gd name="T16" fmla="*/ 1328 w 1362"/>
                <a:gd name="T17" fmla="*/ 1067 h 1199"/>
                <a:gd name="T18" fmla="*/ 1343 w 1362"/>
                <a:gd name="T19" fmla="*/ 1078 h 1199"/>
                <a:gd name="T20" fmla="*/ 1354 w 1362"/>
                <a:gd name="T21" fmla="*/ 1093 h 1199"/>
                <a:gd name="T22" fmla="*/ 1360 w 1362"/>
                <a:gd name="T23" fmla="*/ 1109 h 1199"/>
                <a:gd name="T24" fmla="*/ 1362 w 1362"/>
                <a:gd name="T25" fmla="*/ 1127 h 1199"/>
                <a:gd name="T26" fmla="*/ 1360 w 1362"/>
                <a:gd name="T27" fmla="*/ 1145 h 1199"/>
                <a:gd name="T28" fmla="*/ 1354 w 1362"/>
                <a:gd name="T29" fmla="*/ 1163 h 1199"/>
                <a:gd name="T30" fmla="*/ 1342 w 1362"/>
                <a:gd name="T31" fmla="*/ 1178 h 1199"/>
                <a:gd name="T32" fmla="*/ 1327 w 1362"/>
                <a:gd name="T33" fmla="*/ 1189 h 1199"/>
                <a:gd name="T34" fmla="*/ 1310 w 1362"/>
                <a:gd name="T35" fmla="*/ 1196 h 1199"/>
                <a:gd name="T36" fmla="*/ 1292 w 1362"/>
                <a:gd name="T37" fmla="*/ 1199 h 1199"/>
                <a:gd name="T38" fmla="*/ 1275 w 1362"/>
                <a:gd name="T39" fmla="*/ 1197 h 1199"/>
                <a:gd name="T40" fmla="*/ 1258 w 1362"/>
                <a:gd name="T41" fmla="*/ 1189 h 1199"/>
                <a:gd name="T42" fmla="*/ 681 w 1362"/>
                <a:gd name="T43" fmla="*/ 856 h 1199"/>
                <a:gd name="T44" fmla="*/ 105 w 1362"/>
                <a:gd name="T45" fmla="*/ 1189 h 1199"/>
                <a:gd name="T46" fmla="*/ 88 w 1362"/>
                <a:gd name="T47" fmla="*/ 1197 h 1199"/>
                <a:gd name="T48" fmla="*/ 70 w 1362"/>
                <a:gd name="T49" fmla="*/ 1199 h 1199"/>
                <a:gd name="T50" fmla="*/ 53 w 1362"/>
                <a:gd name="T51" fmla="*/ 1196 h 1199"/>
                <a:gd name="T52" fmla="*/ 36 w 1362"/>
                <a:gd name="T53" fmla="*/ 1189 h 1199"/>
                <a:gd name="T54" fmla="*/ 21 w 1362"/>
                <a:gd name="T55" fmla="*/ 1178 h 1199"/>
                <a:gd name="T56" fmla="*/ 9 w 1362"/>
                <a:gd name="T57" fmla="*/ 1163 h 1199"/>
                <a:gd name="T58" fmla="*/ 2 w 1362"/>
                <a:gd name="T59" fmla="*/ 1145 h 1199"/>
                <a:gd name="T60" fmla="*/ 0 w 1362"/>
                <a:gd name="T61" fmla="*/ 1127 h 1199"/>
                <a:gd name="T62" fmla="*/ 2 w 1362"/>
                <a:gd name="T63" fmla="*/ 1109 h 1199"/>
                <a:gd name="T64" fmla="*/ 9 w 1362"/>
                <a:gd name="T65" fmla="*/ 1093 h 1199"/>
                <a:gd name="T66" fmla="*/ 20 w 1362"/>
                <a:gd name="T67" fmla="*/ 1078 h 1199"/>
                <a:gd name="T68" fmla="*/ 35 w 1362"/>
                <a:gd name="T69" fmla="*/ 1067 h 1199"/>
                <a:gd name="T70" fmla="*/ 611 w 1362"/>
                <a:gd name="T71" fmla="*/ 735 h 1199"/>
                <a:gd name="T72" fmla="*/ 611 w 1362"/>
                <a:gd name="T73" fmla="*/ 70 h 1199"/>
                <a:gd name="T74" fmla="*/ 614 w 1362"/>
                <a:gd name="T75" fmla="*/ 51 h 1199"/>
                <a:gd name="T76" fmla="*/ 620 w 1362"/>
                <a:gd name="T77" fmla="*/ 35 h 1199"/>
                <a:gd name="T78" fmla="*/ 632 w 1362"/>
                <a:gd name="T79" fmla="*/ 20 h 1199"/>
                <a:gd name="T80" fmla="*/ 646 w 1362"/>
                <a:gd name="T81" fmla="*/ 9 h 1199"/>
                <a:gd name="T82" fmla="*/ 663 w 1362"/>
                <a:gd name="T83" fmla="*/ 2 h 1199"/>
                <a:gd name="T84" fmla="*/ 681 w 1362"/>
                <a:gd name="T85" fmla="*/ 0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2" h="1199">
                  <a:moveTo>
                    <a:pt x="681" y="0"/>
                  </a:moveTo>
                  <a:lnTo>
                    <a:pt x="700" y="2"/>
                  </a:lnTo>
                  <a:lnTo>
                    <a:pt x="717" y="9"/>
                  </a:lnTo>
                  <a:lnTo>
                    <a:pt x="731" y="20"/>
                  </a:lnTo>
                  <a:lnTo>
                    <a:pt x="742" y="35"/>
                  </a:lnTo>
                  <a:lnTo>
                    <a:pt x="749" y="51"/>
                  </a:lnTo>
                  <a:lnTo>
                    <a:pt x="751" y="70"/>
                  </a:lnTo>
                  <a:lnTo>
                    <a:pt x="751" y="735"/>
                  </a:lnTo>
                  <a:lnTo>
                    <a:pt x="1328" y="1067"/>
                  </a:lnTo>
                  <a:lnTo>
                    <a:pt x="1343" y="1078"/>
                  </a:lnTo>
                  <a:lnTo>
                    <a:pt x="1354" y="1093"/>
                  </a:lnTo>
                  <a:lnTo>
                    <a:pt x="1360" y="1109"/>
                  </a:lnTo>
                  <a:lnTo>
                    <a:pt x="1362" y="1127"/>
                  </a:lnTo>
                  <a:lnTo>
                    <a:pt x="1360" y="1145"/>
                  </a:lnTo>
                  <a:lnTo>
                    <a:pt x="1354" y="1163"/>
                  </a:lnTo>
                  <a:lnTo>
                    <a:pt x="1342" y="1178"/>
                  </a:lnTo>
                  <a:lnTo>
                    <a:pt x="1327" y="1189"/>
                  </a:lnTo>
                  <a:lnTo>
                    <a:pt x="1310" y="1196"/>
                  </a:lnTo>
                  <a:lnTo>
                    <a:pt x="1292" y="1199"/>
                  </a:lnTo>
                  <a:lnTo>
                    <a:pt x="1275" y="1197"/>
                  </a:lnTo>
                  <a:lnTo>
                    <a:pt x="1258" y="1189"/>
                  </a:lnTo>
                  <a:lnTo>
                    <a:pt x="681" y="856"/>
                  </a:lnTo>
                  <a:lnTo>
                    <a:pt x="105" y="1189"/>
                  </a:lnTo>
                  <a:lnTo>
                    <a:pt x="88" y="1197"/>
                  </a:lnTo>
                  <a:lnTo>
                    <a:pt x="70" y="1199"/>
                  </a:lnTo>
                  <a:lnTo>
                    <a:pt x="53" y="1196"/>
                  </a:lnTo>
                  <a:lnTo>
                    <a:pt x="36" y="1189"/>
                  </a:lnTo>
                  <a:lnTo>
                    <a:pt x="21" y="1178"/>
                  </a:lnTo>
                  <a:lnTo>
                    <a:pt x="9" y="1163"/>
                  </a:lnTo>
                  <a:lnTo>
                    <a:pt x="2" y="1145"/>
                  </a:lnTo>
                  <a:lnTo>
                    <a:pt x="0" y="1127"/>
                  </a:lnTo>
                  <a:lnTo>
                    <a:pt x="2" y="1109"/>
                  </a:lnTo>
                  <a:lnTo>
                    <a:pt x="9" y="1093"/>
                  </a:lnTo>
                  <a:lnTo>
                    <a:pt x="20" y="1078"/>
                  </a:lnTo>
                  <a:lnTo>
                    <a:pt x="35" y="1067"/>
                  </a:lnTo>
                  <a:lnTo>
                    <a:pt x="611" y="735"/>
                  </a:lnTo>
                  <a:lnTo>
                    <a:pt x="611" y="70"/>
                  </a:lnTo>
                  <a:lnTo>
                    <a:pt x="614" y="51"/>
                  </a:lnTo>
                  <a:lnTo>
                    <a:pt x="620" y="35"/>
                  </a:lnTo>
                  <a:lnTo>
                    <a:pt x="632" y="20"/>
                  </a:lnTo>
                  <a:lnTo>
                    <a:pt x="646" y="9"/>
                  </a:lnTo>
                  <a:lnTo>
                    <a:pt x="663" y="2"/>
                  </a:lnTo>
                  <a:lnTo>
                    <a:pt x="6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546"/>
            <p:cNvSpPr>
              <a:spLocks/>
            </p:cNvSpPr>
            <p:nvPr/>
          </p:nvSpPr>
          <p:spPr bwMode="auto">
            <a:xfrm>
              <a:off x="3870325" y="6119813"/>
              <a:ext cx="115888" cy="212725"/>
            </a:xfrm>
            <a:custGeom>
              <a:avLst/>
              <a:gdLst>
                <a:gd name="T0" fmla="*/ 400 w 729"/>
                <a:gd name="T1" fmla="*/ 10 h 1337"/>
                <a:gd name="T2" fmla="*/ 432 w 729"/>
                <a:gd name="T3" fmla="*/ 51 h 1337"/>
                <a:gd name="T4" fmla="*/ 597 w 729"/>
                <a:gd name="T5" fmla="*/ 193 h 1337"/>
                <a:gd name="T6" fmla="*/ 647 w 729"/>
                <a:gd name="T7" fmla="*/ 214 h 1337"/>
                <a:gd name="T8" fmla="*/ 667 w 729"/>
                <a:gd name="T9" fmla="*/ 263 h 1337"/>
                <a:gd name="T10" fmla="*/ 647 w 729"/>
                <a:gd name="T11" fmla="*/ 313 h 1337"/>
                <a:gd name="T12" fmla="*/ 597 w 729"/>
                <a:gd name="T13" fmla="*/ 333 h 1337"/>
                <a:gd name="T14" fmla="*/ 220 w 729"/>
                <a:gd name="T15" fmla="*/ 344 h 1337"/>
                <a:gd name="T16" fmla="*/ 163 w 729"/>
                <a:gd name="T17" fmla="*/ 392 h 1337"/>
                <a:gd name="T18" fmla="*/ 140 w 729"/>
                <a:gd name="T19" fmla="*/ 465 h 1337"/>
                <a:gd name="T20" fmla="*/ 163 w 729"/>
                <a:gd name="T21" fmla="*/ 540 h 1337"/>
                <a:gd name="T22" fmla="*/ 221 w 729"/>
                <a:gd name="T23" fmla="*/ 587 h 1337"/>
                <a:gd name="T24" fmla="*/ 456 w 729"/>
                <a:gd name="T25" fmla="*/ 597 h 1337"/>
                <a:gd name="T26" fmla="*/ 571 w 729"/>
                <a:gd name="T27" fmla="*/ 623 h 1337"/>
                <a:gd name="T28" fmla="*/ 662 w 729"/>
                <a:gd name="T29" fmla="*/ 691 h 1337"/>
                <a:gd name="T30" fmla="*/ 717 w 729"/>
                <a:gd name="T31" fmla="*/ 791 h 1337"/>
                <a:gd name="T32" fmla="*/ 726 w 729"/>
                <a:gd name="T33" fmla="*/ 910 h 1337"/>
                <a:gd name="T34" fmla="*/ 685 w 729"/>
                <a:gd name="T35" fmla="*/ 1018 h 1337"/>
                <a:gd name="T36" fmla="*/ 604 w 729"/>
                <a:gd name="T37" fmla="*/ 1098 h 1337"/>
                <a:gd name="T38" fmla="*/ 497 w 729"/>
                <a:gd name="T39" fmla="*/ 1140 h 1337"/>
                <a:gd name="T40" fmla="*/ 434 w 729"/>
                <a:gd name="T41" fmla="*/ 1267 h 1337"/>
                <a:gd name="T42" fmla="*/ 414 w 729"/>
                <a:gd name="T43" fmla="*/ 1316 h 1337"/>
                <a:gd name="T44" fmla="*/ 364 w 729"/>
                <a:gd name="T45" fmla="*/ 1337 h 1337"/>
                <a:gd name="T46" fmla="*/ 315 w 729"/>
                <a:gd name="T47" fmla="*/ 1316 h 1337"/>
                <a:gd name="T48" fmla="*/ 293 w 729"/>
                <a:gd name="T49" fmla="*/ 1267 h 1337"/>
                <a:gd name="T50" fmla="*/ 106 w 729"/>
                <a:gd name="T51" fmla="*/ 1140 h 1337"/>
                <a:gd name="T52" fmla="*/ 65 w 729"/>
                <a:gd name="T53" fmla="*/ 1108 h 1337"/>
                <a:gd name="T54" fmla="*/ 57 w 729"/>
                <a:gd name="T55" fmla="*/ 1053 h 1337"/>
                <a:gd name="T56" fmla="*/ 89 w 729"/>
                <a:gd name="T57" fmla="*/ 1011 h 1337"/>
                <a:gd name="T58" fmla="*/ 456 w 729"/>
                <a:gd name="T59" fmla="*/ 1001 h 1337"/>
                <a:gd name="T60" fmla="*/ 530 w 729"/>
                <a:gd name="T61" fmla="*/ 979 h 1337"/>
                <a:gd name="T62" fmla="*/ 578 w 729"/>
                <a:gd name="T63" fmla="*/ 921 h 1337"/>
                <a:gd name="T64" fmla="*/ 585 w 729"/>
                <a:gd name="T65" fmla="*/ 843 h 1337"/>
                <a:gd name="T66" fmla="*/ 550 w 729"/>
                <a:gd name="T67" fmla="*/ 777 h 1337"/>
                <a:gd name="T68" fmla="*/ 483 w 729"/>
                <a:gd name="T69" fmla="*/ 741 h 1337"/>
                <a:gd name="T70" fmla="*/ 232 w 729"/>
                <a:gd name="T71" fmla="*/ 735 h 1337"/>
                <a:gd name="T72" fmla="*/ 123 w 729"/>
                <a:gd name="T73" fmla="*/ 694 h 1337"/>
                <a:gd name="T74" fmla="*/ 43 w 729"/>
                <a:gd name="T75" fmla="*/ 614 h 1337"/>
                <a:gd name="T76" fmla="*/ 2 w 729"/>
                <a:gd name="T77" fmla="*/ 505 h 1337"/>
                <a:gd name="T78" fmla="*/ 11 w 729"/>
                <a:gd name="T79" fmla="*/ 386 h 1337"/>
                <a:gd name="T80" fmla="*/ 66 w 729"/>
                <a:gd name="T81" fmla="*/ 286 h 1337"/>
                <a:gd name="T82" fmla="*/ 157 w 729"/>
                <a:gd name="T83" fmla="*/ 218 h 1337"/>
                <a:gd name="T84" fmla="*/ 272 w 729"/>
                <a:gd name="T85" fmla="*/ 193 h 1337"/>
                <a:gd name="T86" fmla="*/ 297 w 729"/>
                <a:gd name="T87" fmla="*/ 51 h 1337"/>
                <a:gd name="T88" fmla="*/ 329 w 729"/>
                <a:gd name="T89" fmla="*/ 10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9" h="1337">
                  <a:moveTo>
                    <a:pt x="364" y="0"/>
                  </a:moveTo>
                  <a:lnTo>
                    <a:pt x="383" y="2"/>
                  </a:lnTo>
                  <a:lnTo>
                    <a:pt x="400" y="10"/>
                  </a:lnTo>
                  <a:lnTo>
                    <a:pt x="414" y="20"/>
                  </a:lnTo>
                  <a:lnTo>
                    <a:pt x="424" y="35"/>
                  </a:lnTo>
                  <a:lnTo>
                    <a:pt x="432" y="51"/>
                  </a:lnTo>
                  <a:lnTo>
                    <a:pt x="434" y="70"/>
                  </a:lnTo>
                  <a:lnTo>
                    <a:pt x="434" y="193"/>
                  </a:lnTo>
                  <a:lnTo>
                    <a:pt x="597" y="193"/>
                  </a:lnTo>
                  <a:lnTo>
                    <a:pt x="616" y="196"/>
                  </a:lnTo>
                  <a:lnTo>
                    <a:pt x="632" y="202"/>
                  </a:lnTo>
                  <a:lnTo>
                    <a:pt x="647" y="214"/>
                  </a:lnTo>
                  <a:lnTo>
                    <a:pt x="657" y="228"/>
                  </a:lnTo>
                  <a:lnTo>
                    <a:pt x="665" y="245"/>
                  </a:lnTo>
                  <a:lnTo>
                    <a:pt x="667" y="263"/>
                  </a:lnTo>
                  <a:lnTo>
                    <a:pt x="665" y="282"/>
                  </a:lnTo>
                  <a:lnTo>
                    <a:pt x="657" y="299"/>
                  </a:lnTo>
                  <a:lnTo>
                    <a:pt x="647" y="313"/>
                  </a:lnTo>
                  <a:lnTo>
                    <a:pt x="632" y="324"/>
                  </a:lnTo>
                  <a:lnTo>
                    <a:pt x="616" y="331"/>
                  </a:lnTo>
                  <a:lnTo>
                    <a:pt x="597" y="333"/>
                  </a:lnTo>
                  <a:lnTo>
                    <a:pt x="272" y="333"/>
                  </a:lnTo>
                  <a:lnTo>
                    <a:pt x="246" y="336"/>
                  </a:lnTo>
                  <a:lnTo>
                    <a:pt x="220" y="344"/>
                  </a:lnTo>
                  <a:lnTo>
                    <a:pt x="198" y="357"/>
                  </a:lnTo>
                  <a:lnTo>
                    <a:pt x="179" y="372"/>
                  </a:lnTo>
                  <a:lnTo>
                    <a:pt x="163" y="392"/>
                  </a:lnTo>
                  <a:lnTo>
                    <a:pt x="150" y="414"/>
                  </a:lnTo>
                  <a:lnTo>
                    <a:pt x="142" y="438"/>
                  </a:lnTo>
                  <a:lnTo>
                    <a:pt x="140" y="465"/>
                  </a:lnTo>
                  <a:lnTo>
                    <a:pt x="142" y="492"/>
                  </a:lnTo>
                  <a:lnTo>
                    <a:pt x="150" y="517"/>
                  </a:lnTo>
                  <a:lnTo>
                    <a:pt x="163" y="540"/>
                  </a:lnTo>
                  <a:lnTo>
                    <a:pt x="179" y="559"/>
                  </a:lnTo>
                  <a:lnTo>
                    <a:pt x="199" y="575"/>
                  </a:lnTo>
                  <a:lnTo>
                    <a:pt x="221" y="587"/>
                  </a:lnTo>
                  <a:lnTo>
                    <a:pt x="246" y="595"/>
                  </a:lnTo>
                  <a:lnTo>
                    <a:pt x="272" y="597"/>
                  </a:lnTo>
                  <a:lnTo>
                    <a:pt x="456" y="597"/>
                  </a:lnTo>
                  <a:lnTo>
                    <a:pt x="497" y="600"/>
                  </a:lnTo>
                  <a:lnTo>
                    <a:pt x="535" y="609"/>
                  </a:lnTo>
                  <a:lnTo>
                    <a:pt x="571" y="623"/>
                  </a:lnTo>
                  <a:lnTo>
                    <a:pt x="604" y="642"/>
                  </a:lnTo>
                  <a:lnTo>
                    <a:pt x="635" y="664"/>
                  </a:lnTo>
                  <a:lnTo>
                    <a:pt x="662" y="691"/>
                  </a:lnTo>
                  <a:lnTo>
                    <a:pt x="685" y="721"/>
                  </a:lnTo>
                  <a:lnTo>
                    <a:pt x="703" y="754"/>
                  </a:lnTo>
                  <a:lnTo>
                    <a:pt x="717" y="791"/>
                  </a:lnTo>
                  <a:lnTo>
                    <a:pt x="726" y="830"/>
                  </a:lnTo>
                  <a:lnTo>
                    <a:pt x="729" y="869"/>
                  </a:lnTo>
                  <a:lnTo>
                    <a:pt x="726" y="910"/>
                  </a:lnTo>
                  <a:lnTo>
                    <a:pt x="717" y="948"/>
                  </a:lnTo>
                  <a:lnTo>
                    <a:pt x="703" y="984"/>
                  </a:lnTo>
                  <a:lnTo>
                    <a:pt x="685" y="1018"/>
                  </a:lnTo>
                  <a:lnTo>
                    <a:pt x="662" y="1048"/>
                  </a:lnTo>
                  <a:lnTo>
                    <a:pt x="635" y="1076"/>
                  </a:lnTo>
                  <a:lnTo>
                    <a:pt x="604" y="1098"/>
                  </a:lnTo>
                  <a:lnTo>
                    <a:pt x="571" y="1117"/>
                  </a:lnTo>
                  <a:lnTo>
                    <a:pt x="535" y="1130"/>
                  </a:lnTo>
                  <a:lnTo>
                    <a:pt x="497" y="1140"/>
                  </a:lnTo>
                  <a:lnTo>
                    <a:pt x="456" y="1142"/>
                  </a:lnTo>
                  <a:lnTo>
                    <a:pt x="434" y="1142"/>
                  </a:lnTo>
                  <a:lnTo>
                    <a:pt x="434" y="1267"/>
                  </a:lnTo>
                  <a:lnTo>
                    <a:pt x="432" y="1285"/>
                  </a:lnTo>
                  <a:lnTo>
                    <a:pt x="424" y="1302"/>
                  </a:lnTo>
                  <a:lnTo>
                    <a:pt x="414" y="1316"/>
                  </a:lnTo>
                  <a:lnTo>
                    <a:pt x="400" y="1328"/>
                  </a:lnTo>
                  <a:lnTo>
                    <a:pt x="383" y="1334"/>
                  </a:lnTo>
                  <a:lnTo>
                    <a:pt x="364" y="1337"/>
                  </a:lnTo>
                  <a:lnTo>
                    <a:pt x="346" y="1334"/>
                  </a:lnTo>
                  <a:lnTo>
                    <a:pt x="329" y="1328"/>
                  </a:lnTo>
                  <a:lnTo>
                    <a:pt x="315" y="1316"/>
                  </a:lnTo>
                  <a:lnTo>
                    <a:pt x="303" y="1302"/>
                  </a:lnTo>
                  <a:lnTo>
                    <a:pt x="297" y="1285"/>
                  </a:lnTo>
                  <a:lnTo>
                    <a:pt x="293" y="1267"/>
                  </a:lnTo>
                  <a:lnTo>
                    <a:pt x="293" y="1142"/>
                  </a:lnTo>
                  <a:lnTo>
                    <a:pt x="125" y="1142"/>
                  </a:lnTo>
                  <a:lnTo>
                    <a:pt x="106" y="1140"/>
                  </a:lnTo>
                  <a:lnTo>
                    <a:pt x="89" y="1132"/>
                  </a:lnTo>
                  <a:lnTo>
                    <a:pt x="75" y="1122"/>
                  </a:lnTo>
                  <a:lnTo>
                    <a:pt x="65" y="1108"/>
                  </a:lnTo>
                  <a:lnTo>
                    <a:pt x="57" y="1091"/>
                  </a:lnTo>
                  <a:lnTo>
                    <a:pt x="55" y="1071"/>
                  </a:lnTo>
                  <a:lnTo>
                    <a:pt x="57" y="1053"/>
                  </a:lnTo>
                  <a:lnTo>
                    <a:pt x="65" y="1036"/>
                  </a:lnTo>
                  <a:lnTo>
                    <a:pt x="75" y="1023"/>
                  </a:lnTo>
                  <a:lnTo>
                    <a:pt x="89" y="1011"/>
                  </a:lnTo>
                  <a:lnTo>
                    <a:pt x="106" y="1004"/>
                  </a:lnTo>
                  <a:lnTo>
                    <a:pt x="125" y="1001"/>
                  </a:lnTo>
                  <a:lnTo>
                    <a:pt x="456" y="1001"/>
                  </a:lnTo>
                  <a:lnTo>
                    <a:pt x="483" y="999"/>
                  </a:lnTo>
                  <a:lnTo>
                    <a:pt x="507" y="992"/>
                  </a:lnTo>
                  <a:lnTo>
                    <a:pt x="530" y="979"/>
                  </a:lnTo>
                  <a:lnTo>
                    <a:pt x="550" y="963"/>
                  </a:lnTo>
                  <a:lnTo>
                    <a:pt x="566" y="944"/>
                  </a:lnTo>
                  <a:lnTo>
                    <a:pt x="578" y="921"/>
                  </a:lnTo>
                  <a:lnTo>
                    <a:pt x="586" y="896"/>
                  </a:lnTo>
                  <a:lnTo>
                    <a:pt x="588" y="869"/>
                  </a:lnTo>
                  <a:lnTo>
                    <a:pt x="585" y="843"/>
                  </a:lnTo>
                  <a:lnTo>
                    <a:pt x="578" y="818"/>
                  </a:lnTo>
                  <a:lnTo>
                    <a:pt x="566" y="796"/>
                  </a:lnTo>
                  <a:lnTo>
                    <a:pt x="550" y="777"/>
                  </a:lnTo>
                  <a:lnTo>
                    <a:pt x="530" y="760"/>
                  </a:lnTo>
                  <a:lnTo>
                    <a:pt x="507" y="748"/>
                  </a:lnTo>
                  <a:lnTo>
                    <a:pt x="483" y="741"/>
                  </a:lnTo>
                  <a:lnTo>
                    <a:pt x="456" y="737"/>
                  </a:lnTo>
                  <a:lnTo>
                    <a:pt x="272" y="737"/>
                  </a:lnTo>
                  <a:lnTo>
                    <a:pt x="232" y="735"/>
                  </a:lnTo>
                  <a:lnTo>
                    <a:pt x="193" y="726"/>
                  </a:lnTo>
                  <a:lnTo>
                    <a:pt x="157" y="713"/>
                  </a:lnTo>
                  <a:lnTo>
                    <a:pt x="123" y="694"/>
                  </a:lnTo>
                  <a:lnTo>
                    <a:pt x="93" y="671"/>
                  </a:lnTo>
                  <a:lnTo>
                    <a:pt x="66" y="644"/>
                  </a:lnTo>
                  <a:lnTo>
                    <a:pt x="43" y="614"/>
                  </a:lnTo>
                  <a:lnTo>
                    <a:pt x="24" y="580"/>
                  </a:lnTo>
                  <a:lnTo>
                    <a:pt x="11" y="544"/>
                  </a:lnTo>
                  <a:lnTo>
                    <a:pt x="2" y="505"/>
                  </a:lnTo>
                  <a:lnTo>
                    <a:pt x="0" y="465"/>
                  </a:lnTo>
                  <a:lnTo>
                    <a:pt x="2" y="426"/>
                  </a:lnTo>
                  <a:lnTo>
                    <a:pt x="11" y="386"/>
                  </a:lnTo>
                  <a:lnTo>
                    <a:pt x="24" y="350"/>
                  </a:lnTo>
                  <a:lnTo>
                    <a:pt x="43" y="317"/>
                  </a:lnTo>
                  <a:lnTo>
                    <a:pt x="66" y="286"/>
                  </a:lnTo>
                  <a:lnTo>
                    <a:pt x="93" y="260"/>
                  </a:lnTo>
                  <a:lnTo>
                    <a:pt x="123" y="237"/>
                  </a:lnTo>
                  <a:lnTo>
                    <a:pt x="157" y="218"/>
                  </a:lnTo>
                  <a:lnTo>
                    <a:pt x="193" y="204"/>
                  </a:lnTo>
                  <a:lnTo>
                    <a:pt x="232" y="196"/>
                  </a:lnTo>
                  <a:lnTo>
                    <a:pt x="272" y="193"/>
                  </a:lnTo>
                  <a:lnTo>
                    <a:pt x="293" y="193"/>
                  </a:lnTo>
                  <a:lnTo>
                    <a:pt x="293" y="70"/>
                  </a:lnTo>
                  <a:lnTo>
                    <a:pt x="297" y="51"/>
                  </a:lnTo>
                  <a:lnTo>
                    <a:pt x="303" y="35"/>
                  </a:lnTo>
                  <a:lnTo>
                    <a:pt x="315" y="20"/>
                  </a:lnTo>
                  <a:lnTo>
                    <a:pt x="329" y="10"/>
                  </a:lnTo>
                  <a:lnTo>
                    <a:pt x="346" y="2"/>
                  </a:lnTo>
                  <a:lnTo>
                    <a:pt x="3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547"/>
            <p:cNvSpPr>
              <a:spLocks/>
            </p:cNvSpPr>
            <p:nvPr/>
          </p:nvSpPr>
          <p:spPr bwMode="auto">
            <a:xfrm>
              <a:off x="3476625" y="6119813"/>
              <a:ext cx="115888" cy="212725"/>
            </a:xfrm>
            <a:custGeom>
              <a:avLst/>
              <a:gdLst>
                <a:gd name="T0" fmla="*/ 400 w 729"/>
                <a:gd name="T1" fmla="*/ 10 h 1337"/>
                <a:gd name="T2" fmla="*/ 432 w 729"/>
                <a:gd name="T3" fmla="*/ 52 h 1337"/>
                <a:gd name="T4" fmla="*/ 597 w 729"/>
                <a:gd name="T5" fmla="*/ 193 h 1337"/>
                <a:gd name="T6" fmla="*/ 647 w 729"/>
                <a:gd name="T7" fmla="*/ 214 h 1337"/>
                <a:gd name="T8" fmla="*/ 667 w 729"/>
                <a:gd name="T9" fmla="*/ 263 h 1337"/>
                <a:gd name="T10" fmla="*/ 647 w 729"/>
                <a:gd name="T11" fmla="*/ 313 h 1337"/>
                <a:gd name="T12" fmla="*/ 597 w 729"/>
                <a:gd name="T13" fmla="*/ 333 h 1337"/>
                <a:gd name="T14" fmla="*/ 220 w 729"/>
                <a:gd name="T15" fmla="*/ 344 h 1337"/>
                <a:gd name="T16" fmla="*/ 163 w 729"/>
                <a:gd name="T17" fmla="*/ 392 h 1337"/>
                <a:gd name="T18" fmla="*/ 140 w 729"/>
                <a:gd name="T19" fmla="*/ 465 h 1337"/>
                <a:gd name="T20" fmla="*/ 163 w 729"/>
                <a:gd name="T21" fmla="*/ 540 h 1337"/>
                <a:gd name="T22" fmla="*/ 221 w 729"/>
                <a:gd name="T23" fmla="*/ 587 h 1337"/>
                <a:gd name="T24" fmla="*/ 457 w 729"/>
                <a:gd name="T25" fmla="*/ 597 h 1337"/>
                <a:gd name="T26" fmla="*/ 572 w 729"/>
                <a:gd name="T27" fmla="*/ 623 h 1337"/>
                <a:gd name="T28" fmla="*/ 662 w 729"/>
                <a:gd name="T29" fmla="*/ 691 h 1337"/>
                <a:gd name="T30" fmla="*/ 717 w 729"/>
                <a:gd name="T31" fmla="*/ 791 h 1337"/>
                <a:gd name="T32" fmla="*/ 726 w 729"/>
                <a:gd name="T33" fmla="*/ 910 h 1337"/>
                <a:gd name="T34" fmla="*/ 685 w 729"/>
                <a:gd name="T35" fmla="*/ 1018 h 1337"/>
                <a:gd name="T36" fmla="*/ 605 w 729"/>
                <a:gd name="T37" fmla="*/ 1098 h 1337"/>
                <a:gd name="T38" fmla="*/ 497 w 729"/>
                <a:gd name="T39" fmla="*/ 1140 h 1337"/>
                <a:gd name="T40" fmla="*/ 434 w 729"/>
                <a:gd name="T41" fmla="*/ 1267 h 1337"/>
                <a:gd name="T42" fmla="*/ 414 w 729"/>
                <a:gd name="T43" fmla="*/ 1316 h 1337"/>
                <a:gd name="T44" fmla="*/ 364 w 729"/>
                <a:gd name="T45" fmla="*/ 1337 h 1337"/>
                <a:gd name="T46" fmla="*/ 315 w 729"/>
                <a:gd name="T47" fmla="*/ 1316 h 1337"/>
                <a:gd name="T48" fmla="*/ 294 w 729"/>
                <a:gd name="T49" fmla="*/ 1267 h 1337"/>
                <a:gd name="T50" fmla="*/ 106 w 729"/>
                <a:gd name="T51" fmla="*/ 1140 h 1337"/>
                <a:gd name="T52" fmla="*/ 65 w 729"/>
                <a:gd name="T53" fmla="*/ 1108 h 1337"/>
                <a:gd name="T54" fmla="*/ 57 w 729"/>
                <a:gd name="T55" fmla="*/ 1053 h 1337"/>
                <a:gd name="T56" fmla="*/ 89 w 729"/>
                <a:gd name="T57" fmla="*/ 1011 h 1337"/>
                <a:gd name="T58" fmla="*/ 457 w 729"/>
                <a:gd name="T59" fmla="*/ 1001 h 1337"/>
                <a:gd name="T60" fmla="*/ 530 w 729"/>
                <a:gd name="T61" fmla="*/ 979 h 1337"/>
                <a:gd name="T62" fmla="*/ 578 w 729"/>
                <a:gd name="T63" fmla="*/ 921 h 1337"/>
                <a:gd name="T64" fmla="*/ 585 w 729"/>
                <a:gd name="T65" fmla="*/ 843 h 1337"/>
                <a:gd name="T66" fmla="*/ 549 w 729"/>
                <a:gd name="T67" fmla="*/ 777 h 1337"/>
                <a:gd name="T68" fmla="*/ 483 w 729"/>
                <a:gd name="T69" fmla="*/ 741 h 1337"/>
                <a:gd name="T70" fmla="*/ 232 w 729"/>
                <a:gd name="T71" fmla="*/ 735 h 1337"/>
                <a:gd name="T72" fmla="*/ 123 w 729"/>
                <a:gd name="T73" fmla="*/ 694 h 1337"/>
                <a:gd name="T74" fmla="*/ 44 w 729"/>
                <a:gd name="T75" fmla="*/ 614 h 1337"/>
                <a:gd name="T76" fmla="*/ 2 w 729"/>
                <a:gd name="T77" fmla="*/ 505 h 1337"/>
                <a:gd name="T78" fmla="*/ 12 w 729"/>
                <a:gd name="T79" fmla="*/ 386 h 1337"/>
                <a:gd name="T80" fmla="*/ 66 w 729"/>
                <a:gd name="T81" fmla="*/ 286 h 1337"/>
                <a:gd name="T82" fmla="*/ 158 w 729"/>
                <a:gd name="T83" fmla="*/ 218 h 1337"/>
                <a:gd name="T84" fmla="*/ 272 w 729"/>
                <a:gd name="T85" fmla="*/ 193 h 1337"/>
                <a:gd name="T86" fmla="*/ 297 w 729"/>
                <a:gd name="T87" fmla="*/ 51 h 1337"/>
                <a:gd name="T88" fmla="*/ 329 w 729"/>
                <a:gd name="T89" fmla="*/ 10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9" h="1337">
                  <a:moveTo>
                    <a:pt x="364" y="0"/>
                  </a:moveTo>
                  <a:lnTo>
                    <a:pt x="383" y="2"/>
                  </a:lnTo>
                  <a:lnTo>
                    <a:pt x="400" y="10"/>
                  </a:lnTo>
                  <a:lnTo>
                    <a:pt x="414" y="21"/>
                  </a:lnTo>
                  <a:lnTo>
                    <a:pt x="425" y="35"/>
                  </a:lnTo>
                  <a:lnTo>
                    <a:pt x="432" y="52"/>
                  </a:lnTo>
                  <a:lnTo>
                    <a:pt x="434" y="70"/>
                  </a:lnTo>
                  <a:lnTo>
                    <a:pt x="434" y="193"/>
                  </a:lnTo>
                  <a:lnTo>
                    <a:pt x="597" y="193"/>
                  </a:lnTo>
                  <a:lnTo>
                    <a:pt x="616" y="196"/>
                  </a:lnTo>
                  <a:lnTo>
                    <a:pt x="632" y="202"/>
                  </a:lnTo>
                  <a:lnTo>
                    <a:pt x="647" y="214"/>
                  </a:lnTo>
                  <a:lnTo>
                    <a:pt x="658" y="228"/>
                  </a:lnTo>
                  <a:lnTo>
                    <a:pt x="665" y="245"/>
                  </a:lnTo>
                  <a:lnTo>
                    <a:pt x="667" y="263"/>
                  </a:lnTo>
                  <a:lnTo>
                    <a:pt x="665" y="282"/>
                  </a:lnTo>
                  <a:lnTo>
                    <a:pt x="658" y="299"/>
                  </a:lnTo>
                  <a:lnTo>
                    <a:pt x="647" y="313"/>
                  </a:lnTo>
                  <a:lnTo>
                    <a:pt x="632" y="324"/>
                  </a:lnTo>
                  <a:lnTo>
                    <a:pt x="616" y="331"/>
                  </a:lnTo>
                  <a:lnTo>
                    <a:pt x="597" y="333"/>
                  </a:lnTo>
                  <a:lnTo>
                    <a:pt x="272" y="333"/>
                  </a:lnTo>
                  <a:lnTo>
                    <a:pt x="246" y="336"/>
                  </a:lnTo>
                  <a:lnTo>
                    <a:pt x="220" y="344"/>
                  </a:lnTo>
                  <a:lnTo>
                    <a:pt x="198" y="357"/>
                  </a:lnTo>
                  <a:lnTo>
                    <a:pt x="179" y="372"/>
                  </a:lnTo>
                  <a:lnTo>
                    <a:pt x="163" y="392"/>
                  </a:lnTo>
                  <a:lnTo>
                    <a:pt x="150" y="414"/>
                  </a:lnTo>
                  <a:lnTo>
                    <a:pt x="143" y="438"/>
                  </a:lnTo>
                  <a:lnTo>
                    <a:pt x="140" y="465"/>
                  </a:lnTo>
                  <a:lnTo>
                    <a:pt x="143" y="492"/>
                  </a:lnTo>
                  <a:lnTo>
                    <a:pt x="150" y="517"/>
                  </a:lnTo>
                  <a:lnTo>
                    <a:pt x="163" y="540"/>
                  </a:lnTo>
                  <a:lnTo>
                    <a:pt x="179" y="559"/>
                  </a:lnTo>
                  <a:lnTo>
                    <a:pt x="199" y="575"/>
                  </a:lnTo>
                  <a:lnTo>
                    <a:pt x="221" y="587"/>
                  </a:lnTo>
                  <a:lnTo>
                    <a:pt x="246" y="595"/>
                  </a:lnTo>
                  <a:lnTo>
                    <a:pt x="272" y="597"/>
                  </a:lnTo>
                  <a:lnTo>
                    <a:pt x="457" y="597"/>
                  </a:lnTo>
                  <a:lnTo>
                    <a:pt x="497" y="600"/>
                  </a:lnTo>
                  <a:lnTo>
                    <a:pt x="535" y="609"/>
                  </a:lnTo>
                  <a:lnTo>
                    <a:pt x="572" y="623"/>
                  </a:lnTo>
                  <a:lnTo>
                    <a:pt x="605" y="642"/>
                  </a:lnTo>
                  <a:lnTo>
                    <a:pt x="635" y="664"/>
                  </a:lnTo>
                  <a:lnTo>
                    <a:pt x="662" y="691"/>
                  </a:lnTo>
                  <a:lnTo>
                    <a:pt x="685" y="721"/>
                  </a:lnTo>
                  <a:lnTo>
                    <a:pt x="704" y="754"/>
                  </a:lnTo>
                  <a:lnTo>
                    <a:pt x="717" y="791"/>
                  </a:lnTo>
                  <a:lnTo>
                    <a:pt x="726" y="830"/>
                  </a:lnTo>
                  <a:lnTo>
                    <a:pt x="729" y="869"/>
                  </a:lnTo>
                  <a:lnTo>
                    <a:pt x="726" y="910"/>
                  </a:lnTo>
                  <a:lnTo>
                    <a:pt x="717" y="948"/>
                  </a:lnTo>
                  <a:lnTo>
                    <a:pt x="704" y="984"/>
                  </a:lnTo>
                  <a:lnTo>
                    <a:pt x="685" y="1018"/>
                  </a:lnTo>
                  <a:lnTo>
                    <a:pt x="662" y="1048"/>
                  </a:lnTo>
                  <a:lnTo>
                    <a:pt x="635" y="1076"/>
                  </a:lnTo>
                  <a:lnTo>
                    <a:pt x="605" y="1098"/>
                  </a:lnTo>
                  <a:lnTo>
                    <a:pt x="572" y="1117"/>
                  </a:lnTo>
                  <a:lnTo>
                    <a:pt x="535" y="1130"/>
                  </a:lnTo>
                  <a:lnTo>
                    <a:pt x="497" y="1140"/>
                  </a:lnTo>
                  <a:lnTo>
                    <a:pt x="457" y="1142"/>
                  </a:lnTo>
                  <a:lnTo>
                    <a:pt x="434" y="1142"/>
                  </a:lnTo>
                  <a:lnTo>
                    <a:pt x="434" y="1267"/>
                  </a:lnTo>
                  <a:lnTo>
                    <a:pt x="432" y="1285"/>
                  </a:lnTo>
                  <a:lnTo>
                    <a:pt x="425" y="1302"/>
                  </a:lnTo>
                  <a:lnTo>
                    <a:pt x="414" y="1316"/>
                  </a:lnTo>
                  <a:lnTo>
                    <a:pt x="400" y="1328"/>
                  </a:lnTo>
                  <a:lnTo>
                    <a:pt x="383" y="1334"/>
                  </a:lnTo>
                  <a:lnTo>
                    <a:pt x="364" y="1337"/>
                  </a:lnTo>
                  <a:lnTo>
                    <a:pt x="346" y="1334"/>
                  </a:lnTo>
                  <a:lnTo>
                    <a:pt x="329" y="1328"/>
                  </a:lnTo>
                  <a:lnTo>
                    <a:pt x="315" y="1316"/>
                  </a:lnTo>
                  <a:lnTo>
                    <a:pt x="303" y="1302"/>
                  </a:lnTo>
                  <a:lnTo>
                    <a:pt x="297" y="1285"/>
                  </a:lnTo>
                  <a:lnTo>
                    <a:pt x="294" y="1267"/>
                  </a:lnTo>
                  <a:lnTo>
                    <a:pt x="294" y="1142"/>
                  </a:lnTo>
                  <a:lnTo>
                    <a:pt x="126" y="1142"/>
                  </a:lnTo>
                  <a:lnTo>
                    <a:pt x="106" y="1140"/>
                  </a:lnTo>
                  <a:lnTo>
                    <a:pt x="89" y="1132"/>
                  </a:lnTo>
                  <a:lnTo>
                    <a:pt x="76" y="1122"/>
                  </a:lnTo>
                  <a:lnTo>
                    <a:pt x="65" y="1108"/>
                  </a:lnTo>
                  <a:lnTo>
                    <a:pt x="57" y="1091"/>
                  </a:lnTo>
                  <a:lnTo>
                    <a:pt x="55" y="1071"/>
                  </a:lnTo>
                  <a:lnTo>
                    <a:pt x="57" y="1053"/>
                  </a:lnTo>
                  <a:lnTo>
                    <a:pt x="65" y="1036"/>
                  </a:lnTo>
                  <a:lnTo>
                    <a:pt x="76" y="1023"/>
                  </a:lnTo>
                  <a:lnTo>
                    <a:pt x="89" y="1011"/>
                  </a:lnTo>
                  <a:lnTo>
                    <a:pt x="106" y="1004"/>
                  </a:lnTo>
                  <a:lnTo>
                    <a:pt x="126" y="1001"/>
                  </a:lnTo>
                  <a:lnTo>
                    <a:pt x="457" y="1001"/>
                  </a:lnTo>
                  <a:lnTo>
                    <a:pt x="483" y="999"/>
                  </a:lnTo>
                  <a:lnTo>
                    <a:pt x="508" y="992"/>
                  </a:lnTo>
                  <a:lnTo>
                    <a:pt x="530" y="979"/>
                  </a:lnTo>
                  <a:lnTo>
                    <a:pt x="549" y="963"/>
                  </a:lnTo>
                  <a:lnTo>
                    <a:pt x="566" y="944"/>
                  </a:lnTo>
                  <a:lnTo>
                    <a:pt x="578" y="921"/>
                  </a:lnTo>
                  <a:lnTo>
                    <a:pt x="585" y="896"/>
                  </a:lnTo>
                  <a:lnTo>
                    <a:pt x="589" y="869"/>
                  </a:lnTo>
                  <a:lnTo>
                    <a:pt x="585" y="843"/>
                  </a:lnTo>
                  <a:lnTo>
                    <a:pt x="578" y="818"/>
                  </a:lnTo>
                  <a:lnTo>
                    <a:pt x="566" y="796"/>
                  </a:lnTo>
                  <a:lnTo>
                    <a:pt x="549" y="777"/>
                  </a:lnTo>
                  <a:lnTo>
                    <a:pt x="530" y="760"/>
                  </a:lnTo>
                  <a:lnTo>
                    <a:pt x="508" y="748"/>
                  </a:lnTo>
                  <a:lnTo>
                    <a:pt x="483" y="741"/>
                  </a:lnTo>
                  <a:lnTo>
                    <a:pt x="457" y="737"/>
                  </a:lnTo>
                  <a:lnTo>
                    <a:pt x="272" y="737"/>
                  </a:lnTo>
                  <a:lnTo>
                    <a:pt x="232" y="735"/>
                  </a:lnTo>
                  <a:lnTo>
                    <a:pt x="194" y="726"/>
                  </a:lnTo>
                  <a:lnTo>
                    <a:pt x="158" y="713"/>
                  </a:lnTo>
                  <a:lnTo>
                    <a:pt x="123" y="694"/>
                  </a:lnTo>
                  <a:lnTo>
                    <a:pt x="94" y="671"/>
                  </a:lnTo>
                  <a:lnTo>
                    <a:pt x="66" y="644"/>
                  </a:lnTo>
                  <a:lnTo>
                    <a:pt x="44" y="614"/>
                  </a:lnTo>
                  <a:lnTo>
                    <a:pt x="24" y="580"/>
                  </a:lnTo>
                  <a:lnTo>
                    <a:pt x="12" y="544"/>
                  </a:lnTo>
                  <a:lnTo>
                    <a:pt x="2" y="505"/>
                  </a:lnTo>
                  <a:lnTo>
                    <a:pt x="0" y="465"/>
                  </a:lnTo>
                  <a:lnTo>
                    <a:pt x="2" y="426"/>
                  </a:lnTo>
                  <a:lnTo>
                    <a:pt x="12" y="386"/>
                  </a:lnTo>
                  <a:lnTo>
                    <a:pt x="24" y="350"/>
                  </a:lnTo>
                  <a:lnTo>
                    <a:pt x="44" y="317"/>
                  </a:lnTo>
                  <a:lnTo>
                    <a:pt x="66" y="286"/>
                  </a:lnTo>
                  <a:lnTo>
                    <a:pt x="94" y="260"/>
                  </a:lnTo>
                  <a:lnTo>
                    <a:pt x="123" y="237"/>
                  </a:lnTo>
                  <a:lnTo>
                    <a:pt x="158" y="218"/>
                  </a:lnTo>
                  <a:lnTo>
                    <a:pt x="194" y="204"/>
                  </a:lnTo>
                  <a:lnTo>
                    <a:pt x="232" y="196"/>
                  </a:lnTo>
                  <a:lnTo>
                    <a:pt x="272" y="193"/>
                  </a:lnTo>
                  <a:lnTo>
                    <a:pt x="294" y="193"/>
                  </a:lnTo>
                  <a:lnTo>
                    <a:pt x="294" y="70"/>
                  </a:lnTo>
                  <a:lnTo>
                    <a:pt x="297" y="51"/>
                  </a:lnTo>
                  <a:lnTo>
                    <a:pt x="303" y="35"/>
                  </a:lnTo>
                  <a:lnTo>
                    <a:pt x="315" y="20"/>
                  </a:lnTo>
                  <a:lnTo>
                    <a:pt x="329" y="10"/>
                  </a:lnTo>
                  <a:lnTo>
                    <a:pt x="346" y="2"/>
                  </a:lnTo>
                  <a:lnTo>
                    <a:pt x="3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548"/>
            <p:cNvSpPr>
              <a:spLocks/>
            </p:cNvSpPr>
            <p:nvPr/>
          </p:nvSpPr>
          <p:spPr bwMode="auto">
            <a:xfrm>
              <a:off x="3673475" y="5778500"/>
              <a:ext cx="115888" cy="211137"/>
            </a:xfrm>
            <a:custGeom>
              <a:avLst/>
              <a:gdLst>
                <a:gd name="T0" fmla="*/ 400 w 729"/>
                <a:gd name="T1" fmla="*/ 10 h 1337"/>
                <a:gd name="T2" fmla="*/ 432 w 729"/>
                <a:gd name="T3" fmla="*/ 52 h 1337"/>
                <a:gd name="T4" fmla="*/ 597 w 729"/>
                <a:gd name="T5" fmla="*/ 193 h 1337"/>
                <a:gd name="T6" fmla="*/ 647 w 729"/>
                <a:gd name="T7" fmla="*/ 213 h 1337"/>
                <a:gd name="T8" fmla="*/ 667 w 729"/>
                <a:gd name="T9" fmla="*/ 263 h 1337"/>
                <a:gd name="T10" fmla="*/ 647 w 729"/>
                <a:gd name="T11" fmla="*/ 313 h 1337"/>
                <a:gd name="T12" fmla="*/ 597 w 729"/>
                <a:gd name="T13" fmla="*/ 333 h 1337"/>
                <a:gd name="T14" fmla="*/ 220 w 729"/>
                <a:gd name="T15" fmla="*/ 344 h 1337"/>
                <a:gd name="T16" fmla="*/ 163 w 729"/>
                <a:gd name="T17" fmla="*/ 392 h 1337"/>
                <a:gd name="T18" fmla="*/ 140 w 729"/>
                <a:gd name="T19" fmla="*/ 465 h 1337"/>
                <a:gd name="T20" fmla="*/ 163 w 729"/>
                <a:gd name="T21" fmla="*/ 539 h 1337"/>
                <a:gd name="T22" fmla="*/ 221 w 729"/>
                <a:gd name="T23" fmla="*/ 587 h 1337"/>
                <a:gd name="T24" fmla="*/ 456 w 729"/>
                <a:gd name="T25" fmla="*/ 597 h 1337"/>
                <a:gd name="T26" fmla="*/ 571 w 729"/>
                <a:gd name="T27" fmla="*/ 623 h 1337"/>
                <a:gd name="T28" fmla="*/ 662 w 729"/>
                <a:gd name="T29" fmla="*/ 691 h 1337"/>
                <a:gd name="T30" fmla="*/ 717 w 729"/>
                <a:gd name="T31" fmla="*/ 791 h 1337"/>
                <a:gd name="T32" fmla="*/ 726 w 729"/>
                <a:gd name="T33" fmla="*/ 910 h 1337"/>
                <a:gd name="T34" fmla="*/ 685 w 729"/>
                <a:gd name="T35" fmla="*/ 1018 h 1337"/>
                <a:gd name="T36" fmla="*/ 604 w 729"/>
                <a:gd name="T37" fmla="*/ 1098 h 1337"/>
                <a:gd name="T38" fmla="*/ 497 w 729"/>
                <a:gd name="T39" fmla="*/ 1139 h 1337"/>
                <a:gd name="T40" fmla="*/ 434 w 729"/>
                <a:gd name="T41" fmla="*/ 1267 h 1337"/>
                <a:gd name="T42" fmla="*/ 414 w 729"/>
                <a:gd name="T43" fmla="*/ 1317 h 1337"/>
                <a:gd name="T44" fmla="*/ 364 w 729"/>
                <a:gd name="T45" fmla="*/ 1337 h 1337"/>
                <a:gd name="T46" fmla="*/ 315 w 729"/>
                <a:gd name="T47" fmla="*/ 1317 h 1337"/>
                <a:gd name="T48" fmla="*/ 294 w 729"/>
                <a:gd name="T49" fmla="*/ 1267 h 1337"/>
                <a:gd name="T50" fmla="*/ 106 w 729"/>
                <a:gd name="T51" fmla="*/ 1140 h 1337"/>
                <a:gd name="T52" fmla="*/ 65 w 729"/>
                <a:gd name="T53" fmla="*/ 1107 h 1337"/>
                <a:gd name="T54" fmla="*/ 57 w 729"/>
                <a:gd name="T55" fmla="*/ 1053 h 1337"/>
                <a:gd name="T56" fmla="*/ 89 w 729"/>
                <a:gd name="T57" fmla="*/ 1011 h 1337"/>
                <a:gd name="T58" fmla="*/ 456 w 729"/>
                <a:gd name="T59" fmla="*/ 1002 h 1337"/>
                <a:gd name="T60" fmla="*/ 530 w 729"/>
                <a:gd name="T61" fmla="*/ 979 h 1337"/>
                <a:gd name="T62" fmla="*/ 578 w 729"/>
                <a:gd name="T63" fmla="*/ 921 h 1337"/>
                <a:gd name="T64" fmla="*/ 585 w 729"/>
                <a:gd name="T65" fmla="*/ 843 h 1337"/>
                <a:gd name="T66" fmla="*/ 549 w 729"/>
                <a:gd name="T67" fmla="*/ 776 h 1337"/>
                <a:gd name="T68" fmla="*/ 483 w 729"/>
                <a:gd name="T69" fmla="*/ 741 h 1337"/>
                <a:gd name="T70" fmla="*/ 232 w 729"/>
                <a:gd name="T71" fmla="*/ 735 h 1337"/>
                <a:gd name="T72" fmla="*/ 123 w 729"/>
                <a:gd name="T73" fmla="*/ 694 h 1337"/>
                <a:gd name="T74" fmla="*/ 44 w 729"/>
                <a:gd name="T75" fmla="*/ 613 h 1337"/>
                <a:gd name="T76" fmla="*/ 2 w 729"/>
                <a:gd name="T77" fmla="*/ 506 h 1337"/>
                <a:gd name="T78" fmla="*/ 12 w 729"/>
                <a:gd name="T79" fmla="*/ 387 h 1337"/>
                <a:gd name="T80" fmla="*/ 66 w 729"/>
                <a:gd name="T81" fmla="*/ 287 h 1337"/>
                <a:gd name="T82" fmla="*/ 157 w 729"/>
                <a:gd name="T83" fmla="*/ 219 h 1337"/>
                <a:gd name="T84" fmla="*/ 272 w 729"/>
                <a:gd name="T85" fmla="*/ 193 h 1337"/>
                <a:gd name="T86" fmla="*/ 297 w 729"/>
                <a:gd name="T87" fmla="*/ 52 h 1337"/>
                <a:gd name="T88" fmla="*/ 329 w 729"/>
                <a:gd name="T89" fmla="*/ 10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29" h="1337">
                  <a:moveTo>
                    <a:pt x="364" y="0"/>
                  </a:moveTo>
                  <a:lnTo>
                    <a:pt x="383" y="3"/>
                  </a:lnTo>
                  <a:lnTo>
                    <a:pt x="400" y="10"/>
                  </a:lnTo>
                  <a:lnTo>
                    <a:pt x="414" y="21"/>
                  </a:lnTo>
                  <a:lnTo>
                    <a:pt x="425" y="34"/>
                  </a:lnTo>
                  <a:lnTo>
                    <a:pt x="432" y="52"/>
                  </a:lnTo>
                  <a:lnTo>
                    <a:pt x="434" y="71"/>
                  </a:lnTo>
                  <a:lnTo>
                    <a:pt x="434" y="193"/>
                  </a:lnTo>
                  <a:lnTo>
                    <a:pt x="597" y="193"/>
                  </a:lnTo>
                  <a:lnTo>
                    <a:pt x="616" y="195"/>
                  </a:lnTo>
                  <a:lnTo>
                    <a:pt x="632" y="203"/>
                  </a:lnTo>
                  <a:lnTo>
                    <a:pt x="647" y="213"/>
                  </a:lnTo>
                  <a:lnTo>
                    <a:pt x="658" y="228"/>
                  </a:lnTo>
                  <a:lnTo>
                    <a:pt x="665" y="244"/>
                  </a:lnTo>
                  <a:lnTo>
                    <a:pt x="667" y="263"/>
                  </a:lnTo>
                  <a:lnTo>
                    <a:pt x="665" y="282"/>
                  </a:lnTo>
                  <a:lnTo>
                    <a:pt x="658" y="298"/>
                  </a:lnTo>
                  <a:lnTo>
                    <a:pt x="647" y="313"/>
                  </a:lnTo>
                  <a:lnTo>
                    <a:pt x="632" y="324"/>
                  </a:lnTo>
                  <a:lnTo>
                    <a:pt x="616" y="331"/>
                  </a:lnTo>
                  <a:lnTo>
                    <a:pt x="597" y="333"/>
                  </a:lnTo>
                  <a:lnTo>
                    <a:pt x="272" y="333"/>
                  </a:lnTo>
                  <a:lnTo>
                    <a:pt x="246" y="337"/>
                  </a:lnTo>
                  <a:lnTo>
                    <a:pt x="220" y="344"/>
                  </a:lnTo>
                  <a:lnTo>
                    <a:pt x="198" y="356"/>
                  </a:lnTo>
                  <a:lnTo>
                    <a:pt x="179" y="373"/>
                  </a:lnTo>
                  <a:lnTo>
                    <a:pt x="163" y="392"/>
                  </a:lnTo>
                  <a:lnTo>
                    <a:pt x="150" y="414"/>
                  </a:lnTo>
                  <a:lnTo>
                    <a:pt x="142" y="439"/>
                  </a:lnTo>
                  <a:lnTo>
                    <a:pt x="140" y="465"/>
                  </a:lnTo>
                  <a:lnTo>
                    <a:pt x="142" y="492"/>
                  </a:lnTo>
                  <a:lnTo>
                    <a:pt x="150" y="516"/>
                  </a:lnTo>
                  <a:lnTo>
                    <a:pt x="163" y="539"/>
                  </a:lnTo>
                  <a:lnTo>
                    <a:pt x="179" y="559"/>
                  </a:lnTo>
                  <a:lnTo>
                    <a:pt x="199" y="575"/>
                  </a:lnTo>
                  <a:lnTo>
                    <a:pt x="221" y="587"/>
                  </a:lnTo>
                  <a:lnTo>
                    <a:pt x="246" y="594"/>
                  </a:lnTo>
                  <a:lnTo>
                    <a:pt x="272" y="597"/>
                  </a:lnTo>
                  <a:lnTo>
                    <a:pt x="456" y="597"/>
                  </a:lnTo>
                  <a:lnTo>
                    <a:pt x="497" y="601"/>
                  </a:lnTo>
                  <a:lnTo>
                    <a:pt x="535" y="609"/>
                  </a:lnTo>
                  <a:lnTo>
                    <a:pt x="571" y="623"/>
                  </a:lnTo>
                  <a:lnTo>
                    <a:pt x="604" y="641"/>
                  </a:lnTo>
                  <a:lnTo>
                    <a:pt x="635" y="664"/>
                  </a:lnTo>
                  <a:lnTo>
                    <a:pt x="662" y="691"/>
                  </a:lnTo>
                  <a:lnTo>
                    <a:pt x="685" y="722"/>
                  </a:lnTo>
                  <a:lnTo>
                    <a:pt x="703" y="755"/>
                  </a:lnTo>
                  <a:lnTo>
                    <a:pt x="717" y="791"/>
                  </a:lnTo>
                  <a:lnTo>
                    <a:pt x="726" y="829"/>
                  </a:lnTo>
                  <a:lnTo>
                    <a:pt x="729" y="870"/>
                  </a:lnTo>
                  <a:lnTo>
                    <a:pt x="726" y="910"/>
                  </a:lnTo>
                  <a:lnTo>
                    <a:pt x="717" y="948"/>
                  </a:lnTo>
                  <a:lnTo>
                    <a:pt x="703" y="985"/>
                  </a:lnTo>
                  <a:lnTo>
                    <a:pt x="685" y="1018"/>
                  </a:lnTo>
                  <a:lnTo>
                    <a:pt x="662" y="1048"/>
                  </a:lnTo>
                  <a:lnTo>
                    <a:pt x="635" y="1075"/>
                  </a:lnTo>
                  <a:lnTo>
                    <a:pt x="604" y="1098"/>
                  </a:lnTo>
                  <a:lnTo>
                    <a:pt x="571" y="1117"/>
                  </a:lnTo>
                  <a:lnTo>
                    <a:pt x="535" y="1130"/>
                  </a:lnTo>
                  <a:lnTo>
                    <a:pt x="497" y="1139"/>
                  </a:lnTo>
                  <a:lnTo>
                    <a:pt x="456" y="1142"/>
                  </a:lnTo>
                  <a:lnTo>
                    <a:pt x="434" y="1142"/>
                  </a:lnTo>
                  <a:lnTo>
                    <a:pt x="434" y="1267"/>
                  </a:lnTo>
                  <a:lnTo>
                    <a:pt x="432" y="1286"/>
                  </a:lnTo>
                  <a:lnTo>
                    <a:pt x="425" y="1303"/>
                  </a:lnTo>
                  <a:lnTo>
                    <a:pt x="414" y="1317"/>
                  </a:lnTo>
                  <a:lnTo>
                    <a:pt x="400" y="1327"/>
                  </a:lnTo>
                  <a:lnTo>
                    <a:pt x="383" y="1335"/>
                  </a:lnTo>
                  <a:lnTo>
                    <a:pt x="364" y="1337"/>
                  </a:lnTo>
                  <a:lnTo>
                    <a:pt x="346" y="1335"/>
                  </a:lnTo>
                  <a:lnTo>
                    <a:pt x="329" y="1327"/>
                  </a:lnTo>
                  <a:lnTo>
                    <a:pt x="315" y="1317"/>
                  </a:lnTo>
                  <a:lnTo>
                    <a:pt x="303" y="1302"/>
                  </a:lnTo>
                  <a:lnTo>
                    <a:pt x="297" y="1286"/>
                  </a:lnTo>
                  <a:lnTo>
                    <a:pt x="294" y="1267"/>
                  </a:lnTo>
                  <a:lnTo>
                    <a:pt x="294" y="1142"/>
                  </a:lnTo>
                  <a:lnTo>
                    <a:pt x="125" y="1142"/>
                  </a:lnTo>
                  <a:lnTo>
                    <a:pt x="106" y="1140"/>
                  </a:lnTo>
                  <a:lnTo>
                    <a:pt x="89" y="1132"/>
                  </a:lnTo>
                  <a:lnTo>
                    <a:pt x="75" y="1122"/>
                  </a:lnTo>
                  <a:lnTo>
                    <a:pt x="65" y="1107"/>
                  </a:lnTo>
                  <a:lnTo>
                    <a:pt x="57" y="1091"/>
                  </a:lnTo>
                  <a:lnTo>
                    <a:pt x="55" y="1072"/>
                  </a:lnTo>
                  <a:lnTo>
                    <a:pt x="57" y="1053"/>
                  </a:lnTo>
                  <a:lnTo>
                    <a:pt x="65" y="1037"/>
                  </a:lnTo>
                  <a:lnTo>
                    <a:pt x="75" y="1022"/>
                  </a:lnTo>
                  <a:lnTo>
                    <a:pt x="89" y="1011"/>
                  </a:lnTo>
                  <a:lnTo>
                    <a:pt x="106" y="1004"/>
                  </a:lnTo>
                  <a:lnTo>
                    <a:pt x="125" y="1002"/>
                  </a:lnTo>
                  <a:lnTo>
                    <a:pt x="456" y="1002"/>
                  </a:lnTo>
                  <a:lnTo>
                    <a:pt x="483" y="998"/>
                  </a:lnTo>
                  <a:lnTo>
                    <a:pt x="508" y="991"/>
                  </a:lnTo>
                  <a:lnTo>
                    <a:pt x="530" y="979"/>
                  </a:lnTo>
                  <a:lnTo>
                    <a:pt x="550" y="962"/>
                  </a:lnTo>
                  <a:lnTo>
                    <a:pt x="566" y="943"/>
                  </a:lnTo>
                  <a:lnTo>
                    <a:pt x="578" y="921"/>
                  </a:lnTo>
                  <a:lnTo>
                    <a:pt x="585" y="896"/>
                  </a:lnTo>
                  <a:lnTo>
                    <a:pt x="588" y="870"/>
                  </a:lnTo>
                  <a:lnTo>
                    <a:pt x="585" y="843"/>
                  </a:lnTo>
                  <a:lnTo>
                    <a:pt x="578" y="819"/>
                  </a:lnTo>
                  <a:lnTo>
                    <a:pt x="566" y="796"/>
                  </a:lnTo>
                  <a:lnTo>
                    <a:pt x="549" y="776"/>
                  </a:lnTo>
                  <a:lnTo>
                    <a:pt x="530" y="760"/>
                  </a:lnTo>
                  <a:lnTo>
                    <a:pt x="508" y="748"/>
                  </a:lnTo>
                  <a:lnTo>
                    <a:pt x="483" y="741"/>
                  </a:lnTo>
                  <a:lnTo>
                    <a:pt x="456" y="738"/>
                  </a:lnTo>
                  <a:lnTo>
                    <a:pt x="272" y="738"/>
                  </a:lnTo>
                  <a:lnTo>
                    <a:pt x="232" y="735"/>
                  </a:lnTo>
                  <a:lnTo>
                    <a:pt x="194" y="726"/>
                  </a:lnTo>
                  <a:lnTo>
                    <a:pt x="157" y="712"/>
                  </a:lnTo>
                  <a:lnTo>
                    <a:pt x="123" y="694"/>
                  </a:lnTo>
                  <a:lnTo>
                    <a:pt x="94" y="671"/>
                  </a:lnTo>
                  <a:lnTo>
                    <a:pt x="66" y="644"/>
                  </a:lnTo>
                  <a:lnTo>
                    <a:pt x="44" y="613"/>
                  </a:lnTo>
                  <a:lnTo>
                    <a:pt x="24" y="580"/>
                  </a:lnTo>
                  <a:lnTo>
                    <a:pt x="12" y="544"/>
                  </a:lnTo>
                  <a:lnTo>
                    <a:pt x="2" y="506"/>
                  </a:lnTo>
                  <a:lnTo>
                    <a:pt x="0" y="465"/>
                  </a:lnTo>
                  <a:lnTo>
                    <a:pt x="2" y="425"/>
                  </a:lnTo>
                  <a:lnTo>
                    <a:pt x="12" y="387"/>
                  </a:lnTo>
                  <a:lnTo>
                    <a:pt x="24" y="350"/>
                  </a:lnTo>
                  <a:lnTo>
                    <a:pt x="44" y="318"/>
                  </a:lnTo>
                  <a:lnTo>
                    <a:pt x="66" y="287"/>
                  </a:lnTo>
                  <a:lnTo>
                    <a:pt x="94" y="260"/>
                  </a:lnTo>
                  <a:lnTo>
                    <a:pt x="123" y="237"/>
                  </a:lnTo>
                  <a:lnTo>
                    <a:pt x="157" y="219"/>
                  </a:lnTo>
                  <a:lnTo>
                    <a:pt x="194" y="205"/>
                  </a:lnTo>
                  <a:lnTo>
                    <a:pt x="232" y="196"/>
                  </a:lnTo>
                  <a:lnTo>
                    <a:pt x="272" y="193"/>
                  </a:lnTo>
                  <a:lnTo>
                    <a:pt x="294" y="193"/>
                  </a:lnTo>
                  <a:lnTo>
                    <a:pt x="294" y="71"/>
                  </a:lnTo>
                  <a:lnTo>
                    <a:pt x="297" y="52"/>
                  </a:lnTo>
                  <a:lnTo>
                    <a:pt x="303" y="34"/>
                  </a:lnTo>
                  <a:lnTo>
                    <a:pt x="315" y="21"/>
                  </a:lnTo>
                  <a:lnTo>
                    <a:pt x="329" y="10"/>
                  </a:lnTo>
                  <a:lnTo>
                    <a:pt x="346" y="3"/>
                  </a:lnTo>
                  <a:lnTo>
                    <a:pt x="3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08" name="Group 1166"/>
          <p:cNvGrpSpPr/>
          <p:nvPr/>
        </p:nvGrpSpPr>
        <p:grpSpPr>
          <a:xfrm>
            <a:off x="5586829" y="4667456"/>
            <a:ext cx="550862" cy="550863"/>
            <a:chOff x="2541588" y="5778500"/>
            <a:chExt cx="550862" cy="550863"/>
          </a:xfrm>
          <a:solidFill>
            <a:srgbClr val="000000"/>
          </a:solidFill>
        </p:grpSpPr>
        <p:sp>
          <p:nvSpPr>
            <p:cNvPr id="1609" name="Freeform 553"/>
            <p:cNvSpPr>
              <a:spLocks noEditPoints="1"/>
            </p:cNvSpPr>
            <p:nvPr/>
          </p:nvSpPr>
          <p:spPr bwMode="auto">
            <a:xfrm>
              <a:off x="2765425" y="6169025"/>
              <a:ext cx="101600" cy="160338"/>
            </a:xfrm>
            <a:custGeom>
              <a:avLst/>
              <a:gdLst>
                <a:gd name="T0" fmla="*/ 288 w 641"/>
                <a:gd name="T1" fmla="*/ 518 h 1015"/>
                <a:gd name="T2" fmla="*/ 230 w 641"/>
                <a:gd name="T3" fmla="*/ 539 h 1015"/>
                <a:gd name="T4" fmla="*/ 183 w 641"/>
                <a:gd name="T5" fmla="*/ 579 h 1015"/>
                <a:gd name="T6" fmla="*/ 152 w 641"/>
                <a:gd name="T7" fmla="*/ 632 h 1015"/>
                <a:gd name="T8" fmla="*/ 140 w 641"/>
                <a:gd name="T9" fmla="*/ 695 h 1015"/>
                <a:gd name="T10" fmla="*/ 152 w 641"/>
                <a:gd name="T11" fmla="*/ 757 h 1015"/>
                <a:gd name="T12" fmla="*/ 183 w 641"/>
                <a:gd name="T13" fmla="*/ 811 h 1015"/>
                <a:gd name="T14" fmla="*/ 230 w 641"/>
                <a:gd name="T15" fmla="*/ 850 h 1015"/>
                <a:gd name="T16" fmla="*/ 288 w 641"/>
                <a:gd name="T17" fmla="*/ 872 h 1015"/>
                <a:gd name="T18" fmla="*/ 353 w 641"/>
                <a:gd name="T19" fmla="*/ 872 h 1015"/>
                <a:gd name="T20" fmla="*/ 411 w 641"/>
                <a:gd name="T21" fmla="*/ 850 h 1015"/>
                <a:gd name="T22" fmla="*/ 457 w 641"/>
                <a:gd name="T23" fmla="*/ 811 h 1015"/>
                <a:gd name="T24" fmla="*/ 489 w 641"/>
                <a:gd name="T25" fmla="*/ 757 h 1015"/>
                <a:gd name="T26" fmla="*/ 501 w 641"/>
                <a:gd name="T27" fmla="*/ 695 h 1015"/>
                <a:gd name="T28" fmla="*/ 489 w 641"/>
                <a:gd name="T29" fmla="*/ 632 h 1015"/>
                <a:gd name="T30" fmla="*/ 457 w 641"/>
                <a:gd name="T31" fmla="*/ 579 h 1015"/>
                <a:gd name="T32" fmla="*/ 411 w 641"/>
                <a:gd name="T33" fmla="*/ 539 h 1015"/>
                <a:gd name="T34" fmla="*/ 353 w 641"/>
                <a:gd name="T35" fmla="*/ 518 h 1015"/>
                <a:gd name="T36" fmla="*/ 320 w 641"/>
                <a:gd name="T37" fmla="*/ 0 h 1015"/>
                <a:gd name="T38" fmla="*/ 356 w 641"/>
                <a:gd name="T39" fmla="*/ 10 h 1015"/>
                <a:gd name="T40" fmla="*/ 380 w 641"/>
                <a:gd name="T41" fmla="*/ 34 h 1015"/>
                <a:gd name="T42" fmla="*/ 390 w 641"/>
                <a:gd name="T43" fmla="*/ 70 h 1015"/>
                <a:gd name="T44" fmla="*/ 432 w 641"/>
                <a:gd name="T45" fmla="*/ 394 h 1015"/>
                <a:gd name="T46" fmla="*/ 508 w 641"/>
                <a:gd name="T47" fmla="*/ 435 h 1015"/>
                <a:gd name="T48" fmla="*/ 569 w 641"/>
                <a:gd name="T49" fmla="*/ 493 h 1015"/>
                <a:gd name="T50" fmla="*/ 613 w 641"/>
                <a:gd name="T51" fmla="*/ 565 h 1015"/>
                <a:gd name="T52" fmla="*/ 638 w 641"/>
                <a:gd name="T53" fmla="*/ 649 h 1015"/>
                <a:gd name="T54" fmla="*/ 638 w 641"/>
                <a:gd name="T55" fmla="*/ 737 h 1015"/>
                <a:gd name="T56" fmla="*/ 616 w 641"/>
                <a:gd name="T57" fmla="*/ 818 h 1015"/>
                <a:gd name="T58" fmla="*/ 573 w 641"/>
                <a:gd name="T59" fmla="*/ 889 h 1015"/>
                <a:gd name="T60" fmla="*/ 515 w 641"/>
                <a:gd name="T61" fmla="*/ 947 h 1015"/>
                <a:gd name="T62" fmla="*/ 445 w 641"/>
                <a:gd name="T63" fmla="*/ 989 h 1015"/>
                <a:gd name="T64" fmla="*/ 364 w 641"/>
                <a:gd name="T65" fmla="*/ 1011 h 1015"/>
                <a:gd name="T66" fmla="*/ 277 w 641"/>
                <a:gd name="T67" fmla="*/ 1011 h 1015"/>
                <a:gd name="T68" fmla="*/ 196 w 641"/>
                <a:gd name="T69" fmla="*/ 989 h 1015"/>
                <a:gd name="T70" fmla="*/ 125 w 641"/>
                <a:gd name="T71" fmla="*/ 947 h 1015"/>
                <a:gd name="T72" fmla="*/ 67 w 641"/>
                <a:gd name="T73" fmla="*/ 889 h 1015"/>
                <a:gd name="T74" fmla="*/ 25 w 641"/>
                <a:gd name="T75" fmla="*/ 818 h 1015"/>
                <a:gd name="T76" fmla="*/ 3 w 641"/>
                <a:gd name="T77" fmla="*/ 737 h 1015"/>
                <a:gd name="T78" fmla="*/ 3 w 641"/>
                <a:gd name="T79" fmla="*/ 649 h 1015"/>
                <a:gd name="T80" fmla="*/ 27 w 641"/>
                <a:gd name="T81" fmla="*/ 565 h 1015"/>
                <a:gd name="T82" fmla="*/ 72 w 641"/>
                <a:gd name="T83" fmla="*/ 493 h 1015"/>
                <a:gd name="T84" fmla="*/ 133 w 641"/>
                <a:gd name="T85" fmla="*/ 435 h 1015"/>
                <a:gd name="T86" fmla="*/ 209 w 641"/>
                <a:gd name="T87" fmla="*/ 394 h 1015"/>
                <a:gd name="T88" fmla="*/ 250 w 641"/>
                <a:gd name="T89" fmla="*/ 70 h 1015"/>
                <a:gd name="T90" fmla="*/ 260 w 641"/>
                <a:gd name="T91" fmla="*/ 34 h 1015"/>
                <a:gd name="T92" fmla="*/ 285 w 641"/>
                <a:gd name="T93" fmla="*/ 10 h 1015"/>
                <a:gd name="T94" fmla="*/ 320 w 641"/>
                <a:gd name="T95" fmla="*/ 0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1" h="1015">
                  <a:moveTo>
                    <a:pt x="320" y="515"/>
                  </a:moveTo>
                  <a:lnTo>
                    <a:pt x="288" y="518"/>
                  </a:lnTo>
                  <a:lnTo>
                    <a:pt x="258" y="526"/>
                  </a:lnTo>
                  <a:lnTo>
                    <a:pt x="230" y="539"/>
                  </a:lnTo>
                  <a:lnTo>
                    <a:pt x="204" y="557"/>
                  </a:lnTo>
                  <a:lnTo>
                    <a:pt x="183" y="579"/>
                  </a:lnTo>
                  <a:lnTo>
                    <a:pt x="165" y="604"/>
                  </a:lnTo>
                  <a:lnTo>
                    <a:pt x="152" y="632"/>
                  </a:lnTo>
                  <a:lnTo>
                    <a:pt x="143" y="662"/>
                  </a:lnTo>
                  <a:lnTo>
                    <a:pt x="140" y="695"/>
                  </a:lnTo>
                  <a:lnTo>
                    <a:pt x="143" y="727"/>
                  </a:lnTo>
                  <a:lnTo>
                    <a:pt x="152" y="757"/>
                  </a:lnTo>
                  <a:lnTo>
                    <a:pt x="165" y="786"/>
                  </a:lnTo>
                  <a:lnTo>
                    <a:pt x="183" y="811"/>
                  </a:lnTo>
                  <a:lnTo>
                    <a:pt x="204" y="832"/>
                  </a:lnTo>
                  <a:lnTo>
                    <a:pt x="230" y="850"/>
                  </a:lnTo>
                  <a:lnTo>
                    <a:pt x="258" y="864"/>
                  </a:lnTo>
                  <a:lnTo>
                    <a:pt x="288" y="872"/>
                  </a:lnTo>
                  <a:lnTo>
                    <a:pt x="320" y="874"/>
                  </a:lnTo>
                  <a:lnTo>
                    <a:pt x="353" y="872"/>
                  </a:lnTo>
                  <a:lnTo>
                    <a:pt x="383" y="864"/>
                  </a:lnTo>
                  <a:lnTo>
                    <a:pt x="411" y="850"/>
                  </a:lnTo>
                  <a:lnTo>
                    <a:pt x="436" y="832"/>
                  </a:lnTo>
                  <a:lnTo>
                    <a:pt x="457" y="811"/>
                  </a:lnTo>
                  <a:lnTo>
                    <a:pt x="475" y="786"/>
                  </a:lnTo>
                  <a:lnTo>
                    <a:pt x="489" y="757"/>
                  </a:lnTo>
                  <a:lnTo>
                    <a:pt x="498" y="727"/>
                  </a:lnTo>
                  <a:lnTo>
                    <a:pt x="501" y="695"/>
                  </a:lnTo>
                  <a:lnTo>
                    <a:pt x="498" y="662"/>
                  </a:lnTo>
                  <a:lnTo>
                    <a:pt x="489" y="632"/>
                  </a:lnTo>
                  <a:lnTo>
                    <a:pt x="475" y="604"/>
                  </a:lnTo>
                  <a:lnTo>
                    <a:pt x="457" y="579"/>
                  </a:lnTo>
                  <a:lnTo>
                    <a:pt x="436" y="557"/>
                  </a:lnTo>
                  <a:lnTo>
                    <a:pt x="411" y="539"/>
                  </a:lnTo>
                  <a:lnTo>
                    <a:pt x="383" y="526"/>
                  </a:lnTo>
                  <a:lnTo>
                    <a:pt x="353" y="518"/>
                  </a:lnTo>
                  <a:lnTo>
                    <a:pt x="320" y="515"/>
                  </a:lnTo>
                  <a:close/>
                  <a:moveTo>
                    <a:pt x="320" y="0"/>
                  </a:moveTo>
                  <a:lnTo>
                    <a:pt x="339" y="2"/>
                  </a:lnTo>
                  <a:lnTo>
                    <a:pt x="356" y="10"/>
                  </a:lnTo>
                  <a:lnTo>
                    <a:pt x="370" y="20"/>
                  </a:lnTo>
                  <a:lnTo>
                    <a:pt x="380" y="34"/>
                  </a:lnTo>
                  <a:lnTo>
                    <a:pt x="388" y="51"/>
                  </a:lnTo>
                  <a:lnTo>
                    <a:pt x="390" y="70"/>
                  </a:lnTo>
                  <a:lnTo>
                    <a:pt x="390" y="382"/>
                  </a:lnTo>
                  <a:lnTo>
                    <a:pt x="432" y="394"/>
                  </a:lnTo>
                  <a:lnTo>
                    <a:pt x="471" y="412"/>
                  </a:lnTo>
                  <a:lnTo>
                    <a:pt x="508" y="435"/>
                  </a:lnTo>
                  <a:lnTo>
                    <a:pt x="541" y="462"/>
                  </a:lnTo>
                  <a:lnTo>
                    <a:pt x="569" y="493"/>
                  </a:lnTo>
                  <a:lnTo>
                    <a:pt x="593" y="527"/>
                  </a:lnTo>
                  <a:lnTo>
                    <a:pt x="613" y="565"/>
                  </a:lnTo>
                  <a:lnTo>
                    <a:pt x="628" y="606"/>
                  </a:lnTo>
                  <a:lnTo>
                    <a:pt x="638" y="649"/>
                  </a:lnTo>
                  <a:lnTo>
                    <a:pt x="641" y="694"/>
                  </a:lnTo>
                  <a:lnTo>
                    <a:pt x="638" y="737"/>
                  </a:lnTo>
                  <a:lnTo>
                    <a:pt x="629" y="779"/>
                  </a:lnTo>
                  <a:lnTo>
                    <a:pt x="616" y="818"/>
                  </a:lnTo>
                  <a:lnTo>
                    <a:pt x="597" y="855"/>
                  </a:lnTo>
                  <a:lnTo>
                    <a:pt x="573" y="889"/>
                  </a:lnTo>
                  <a:lnTo>
                    <a:pt x="547" y="921"/>
                  </a:lnTo>
                  <a:lnTo>
                    <a:pt x="515" y="947"/>
                  </a:lnTo>
                  <a:lnTo>
                    <a:pt x="482" y="970"/>
                  </a:lnTo>
                  <a:lnTo>
                    <a:pt x="445" y="989"/>
                  </a:lnTo>
                  <a:lnTo>
                    <a:pt x="406" y="1003"/>
                  </a:lnTo>
                  <a:lnTo>
                    <a:pt x="364" y="1011"/>
                  </a:lnTo>
                  <a:lnTo>
                    <a:pt x="320" y="1015"/>
                  </a:lnTo>
                  <a:lnTo>
                    <a:pt x="277" y="1011"/>
                  </a:lnTo>
                  <a:lnTo>
                    <a:pt x="235" y="1003"/>
                  </a:lnTo>
                  <a:lnTo>
                    <a:pt x="196" y="989"/>
                  </a:lnTo>
                  <a:lnTo>
                    <a:pt x="159" y="970"/>
                  </a:lnTo>
                  <a:lnTo>
                    <a:pt x="125" y="947"/>
                  </a:lnTo>
                  <a:lnTo>
                    <a:pt x="94" y="921"/>
                  </a:lnTo>
                  <a:lnTo>
                    <a:pt x="67" y="889"/>
                  </a:lnTo>
                  <a:lnTo>
                    <a:pt x="44" y="855"/>
                  </a:lnTo>
                  <a:lnTo>
                    <a:pt x="25" y="818"/>
                  </a:lnTo>
                  <a:lnTo>
                    <a:pt x="11" y="779"/>
                  </a:lnTo>
                  <a:lnTo>
                    <a:pt x="3" y="737"/>
                  </a:lnTo>
                  <a:lnTo>
                    <a:pt x="0" y="694"/>
                  </a:lnTo>
                  <a:lnTo>
                    <a:pt x="3" y="649"/>
                  </a:lnTo>
                  <a:lnTo>
                    <a:pt x="12" y="606"/>
                  </a:lnTo>
                  <a:lnTo>
                    <a:pt x="27" y="565"/>
                  </a:lnTo>
                  <a:lnTo>
                    <a:pt x="47" y="527"/>
                  </a:lnTo>
                  <a:lnTo>
                    <a:pt x="72" y="493"/>
                  </a:lnTo>
                  <a:lnTo>
                    <a:pt x="100" y="462"/>
                  </a:lnTo>
                  <a:lnTo>
                    <a:pt x="133" y="435"/>
                  </a:lnTo>
                  <a:lnTo>
                    <a:pt x="170" y="412"/>
                  </a:lnTo>
                  <a:lnTo>
                    <a:pt x="209" y="394"/>
                  </a:lnTo>
                  <a:lnTo>
                    <a:pt x="250" y="382"/>
                  </a:lnTo>
                  <a:lnTo>
                    <a:pt x="250" y="70"/>
                  </a:lnTo>
                  <a:lnTo>
                    <a:pt x="253" y="51"/>
                  </a:lnTo>
                  <a:lnTo>
                    <a:pt x="260" y="34"/>
                  </a:lnTo>
                  <a:lnTo>
                    <a:pt x="271" y="20"/>
                  </a:lnTo>
                  <a:lnTo>
                    <a:pt x="285" y="10"/>
                  </a:lnTo>
                  <a:lnTo>
                    <a:pt x="301" y="2"/>
                  </a:lnTo>
                  <a:lnTo>
                    <a:pt x="3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554"/>
            <p:cNvSpPr>
              <a:spLocks noEditPoints="1"/>
            </p:cNvSpPr>
            <p:nvPr/>
          </p:nvSpPr>
          <p:spPr bwMode="auto">
            <a:xfrm>
              <a:off x="2765425" y="5778500"/>
              <a:ext cx="101600" cy="161925"/>
            </a:xfrm>
            <a:custGeom>
              <a:avLst/>
              <a:gdLst>
                <a:gd name="T0" fmla="*/ 288 w 641"/>
                <a:gd name="T1" fmla="*/ 143 h 1015"/>
                <a:gd name="T2" fmla="*/ 230 w 641"/>
                <a:gd name="T3" fmla="*/ 165 h 1015"/>
                <a:gd name="T4" fmla="*/ 183 w 641"/>
                <a:gd name="T5" fmla="*/ 204 h 1015"/>
                <a:gd name="T6" fmla="*/ 152 w 641"/>
                <a:gd name="T7" fmla="*/ 258 h 1015"/>
                <a:gd name="T8" fmla="*/ 140 w 641"/>
                <a:gd name="T9" fmla="*/ 320 h 1015"/>
                <a:gd name="T10" fmla="*/ 152 w 641"/>
                <a:gd name="T11" fmla="*/ 382 h 1015"/>
                <a:gd name="T12" fmla="*/ 183 w 641"/>
                <a:gd name="T13" fmla="*/ 436 h 1015"/>
                <a:gd name="T14" fmla="*/ 230 w 641"/>
                <a:gd name="T15" fmla="*/ 475 h 1015"/>
                <a:gd name="T16" fmla="*/ 288 w 641"/>
                <a:gd name="T17" fmla="*/ 497 h 1015"/>
                <a:gd name="T18" fmla="*/ 353 w 641"/>
                <a:gd name="T19" fmla="*/ 497 h 1015"/>
                <a:gd name="T20" fmla="*/ 411 w 641"/>
                <a:gd name="T21" fmla="*/ 475 h 1015"/>
                <a:gd name="T22" fmla="*/ 457 w 641"/>
                <a:gd name="T23" fmla="*/ 436 h 1015"/>
                <a:gd name="T24" fmla="*/ 489 w 641"/>
                <a:gd name="T25" fmla="*/ 382 h 1015"/>
                <a:gd name="T26" fmla="*/ 501 w 641"/>
                <a:gd name="T27" fmla="*/ 320 h 1015"/>
                <a:gd name="T28" fmla="*/ 489 w 641"/>
                <a:gd name="T29" fmla="*/ 258 h 1015"/>
                <a:gd name="T30" fmla="*/ 457 w 641"/>
                <a:gd name="T31" fmla="*/ 204 h 1015"/>
                <a:gd name="T32" fmla="*/ 411 w 641"/>
                <a:gd name="T33" fmla="*/ 165 h 1015"/>
                <a:gd name="T34" fmla="*/ 353 w 641"/>
                <a:gd name="T35" fmla="*/ 143 h 1015"/>
                <a:gd name="T36" fmla="*/ 320 w 641"/>
                <a:gd name="T37" fmla="*/ 0 h 1015"/>
                <a:gd name="T38" fmla="*/ 406 w 641"/>
                <a:gd name="T39" fmla="*/ 12 h 1015"/>
                <a:gd name="T40" fmla="*/ 482 w 641"/>
                <a:gd name="T41" fmla="*/ 45 h 1015"/>
                <a:gd name="T42" fmla="*/ 547 w 641"/>
                <a:gd name="T43" fmla="*/ 94 h 1015"/>
                <a:gd name="T44" fmla="*/ 597 w 641"/>
                <a:gd name="T45" fmla="*/ 159 h 1015"/>
                <a:gd name="T46" fmla="*/ 629 w 641"/>
                <a:gd name="T47" fmla="*/ 235 h 1015"/>
                <a:gd name="T48" fmla="*/ 641 w 641"/>
                <a:gd name="T49" fmla="*/ 321 h 1015"/>
                <a:gd name="T50" fmla="*/ 628 w 641"/>
                <a:gd name="T51" fmla="*/ 408 h 1015"/>
                <a:gd name="T52" fmla="*/ 593 w 641"/>
                <a:gd name="T53" fmla="*/ 486 h 1015"/>
                <a:gd name="T54" fmla="*/ 541 w 641"/>
                <a:gd name="T55" fmla="*/ 553 h 1015"/>
                <a:gd name="T56" fmla="*/ 471 w 641"/>
                <a:gd name="T57" fmla="*/ 602 h 1015"/>
                <a:gd name="T58" fmla="*/ 390 w 641"/>
                <a:gd name="T59" fmla="*/ 632 h 1015"/>
                <a:gd name="T60" fmla="*/ 388 w 641"/>
                <a:gd name="T61" fmla="*/ 963 h 1015"/>
                <a:gd name="T62" fmla="*/ 370 w 641"/>
                <a:gd name="T63" fmla="*/ 995 h 1015"/>
                <a:gd name="T64" fmla="*/ 339 w 641"/>
                <a:gd name="T65" fmla="*/ 1013 h 1015"/>
                <a:gd name="T66" fmla="*/ 301 w 641"/>
                <a:gd name="T67" fmla="*/ 1013 h 1015"/>
                <a:gd name="T68" fmla="*/ 271 w 641"/>
                <a:gd name="T69" fmla="*/ 995 h 1015"/>
                <a:gd name="T70" fmla="*/ 253 w 641"/>
                <a:gd name="T71" fmla="*/ 963 h 1015"/>
                <a:gd name="T72" fmla="*/ 250 w 641"/>
                <a:gd name="T73" fmla="*/ 632 h 1015"/>
                <a:gd name="T74" fmla="*/ 170 w 641"/>
                <a:gd name="T75" fmla="*/ 602 h 1015"/>
                <a:gd name="T76" fmla="*/ 100 w 641"/>
                <a:gd name="T77" fmla="*/ 553 h 1015"/>
                <a:gd name="T78" fmla="*/ 47 w 641"/>
                <a:gd name="T79" fmla="*/ 486 h 1015"/>
                <a:gd name="T80" fmla="*/ 12 w 641"/>
                <a:gd name="T81" fmla="*/ 408 h 1015"/>
                <a:gd name="T82" fmla="*/ 0 w 641"/>
                <a:gd name="T83" fmla="*/ 321 h 1015"/>
                <a:gd name="T84" fmla="*/ 11 w 641"/>
                <a:gd name="T85" fmla="*/ 235 h 1015"/>
                <a:gd name="T86" fmla="*/ 44 w 641"/>
                <a:gd name="T87" fmla="*/ 159 h 1015"/>
                <a:gd name="T88" fmla="*/ 94 w 641"/>
                <a:gd name="T89" fmla="*/ 94 h 1015"/>
                <a:gd name="T90" fmla="*/ 159 w 641"/>
                <a:gd name="T91" fmla="*/ 45 h 1015"/>
                <a:gd name="T92" fmla="*/ 235 w 641"/>
                <a:gd name="T93" fmla="*/ 12 h 1015"/>
                <a:gd name="T94" fmla="*/ 320 w 641"/>
                <a:gd name="T95" fmla="*/ 0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1" h="1015">
                  <a:moveTo>
                    <a:pt x="320" y="139"/>
                  </a:moveTo>
                  <a:lnTo>
                    <a:pt x="288" y="143"/>
                  </a:lnTo>
                  <a:lnTo>
                    <a:pt x="258" y="151"/>
                  </a:lnTo>
                  <a:lnTo>
                    <a:pt x="230" y="165"/>
                  </a:lnTo>
                  <a:lnTo>
                    <a:pt x="204" y="183"/>
                  </a:lnTo>
                  <a:lnTo>
                    <a:pt x="183" y="204"/>
                  </a:lnTo>
                  <a:lnTo>
                    <a:pt x="165" y="229"/>
                  </a:lnTo>
                  <a:lnTo>
                    <a:pt x="152" y="258"/>
                  </a:lnTo>
                  <a:lnTo>
                    <a:pt x="143" y="287"/>
                  </a:lnTo>
                  <a:lnTo>
                    <a:pt x="140" y="320"/>
                  </a:lnTo>
                  <a:lnTo>
                    <a:pt x="143" y="352"/>
                  </a:lnTo>
                  <a:lnTo>
                    <a:pt x="152" y="382"/>
                  </a:lnTo>
                  <a:lnTo>
                    <a:pt x="165" y="410"/>
                  </a:lnTo>
                  <a:lnTo>
                    <a:pt x="183" y="436"/>
                  </a:lnTo>
                  <a:lnTo>
                    <a:pt x="204" y="457"/>
                  </a:lnTo>
                  <a:lnTo>
                    <a:pt x="230" y="475"/>
                  </a:lnTo>
                  <a:lnTo>
                    <a:pt x="258" y="488"/>
                  </a:lnTo>
                  <a:lnTo>
                    <a:pt x="288" y="497"/>
                  </a:lnTo>
                  <a:lnTo>
                    <a:pt x="320" y="500"/>
                  </a:lnTo>
                  <a:lnTo>
                    <a:pt x="353" y="497"/>
                  </a:lnTo>
                  <a:lnTo>
                    <a:pt x="383" y="488"/>
                  </a:lnTo>
                  <a:lnTo>
                    <a:pt x="411" y="475"/>
                  </a:lnTo>
                  <a:lnTo>
                    <a:pt x="436" y="457"/>
                  </a:lnTo>
                  <a:lnTo>
                    <a:pt x="457" y="436"/>
                  </a:lnTo>
                  <a:lnTo>
                    <a:pt x="475" y="410"/>
                  </a:lnTo>
                  <a:lnTo>
                    <a:pt x="489" y="382"/>
                  </a:lnTo>
                  <a:lnTo>
                    <a:pt x="498" y="352"/>
                  </a:lnTo>
                  <a:lnTo>
                    <a:pt x="501" y="320"/>
                  </a:lnTo>
                  <a:lnTo>
                    <a:pt x="498" y="287"/>
                  </a:lnTo>
                  <a:lnTo>
                    <a:pt x="489" y="258"/>
                  </a:lnTo>
                  <a:lnTo>
                    <a:pt x="475" y="229"/>
                  </a:lnTo>
                  <a:lnTo>
                    <a:pt x="457" y="204"/>
                  </a:lnTo>
                  <a:lnTo>
                    <a:pt x="436" y="183"/>
                  </a:lnTo>
                  <a:lnTo>
                    <a:pt x="411" y="165"/>
                  </a:lnTo>
                  <a:lnTo>
                    <a:pt x="383" y="151"/>
                  </a:lnTo>
                  <a:lnTo>
                    <a:pt x="353" y="143"/>
                  </a:lnTo>
                  <a:lnTo>
                    <a:pt x="320" y="139"/>
                  </a:lnTo>
                  <a:close/>
                  <a:moveTo>
                    <a:pt x="320" y="0"/>
                  </a:moveTo>
                  <a:lnTo>
                    <a:pt x="364" y="3"/>
                  </a:lnTo>
                  <a:lnTo>
                    <a:pt x="406" y="12"/>
                  </a:lnTo>
                  <a:lnTo>
                    <a:pt x="445" y="26"/>
                  </a:lnTo>
                  <a:lnTo>
                    <a:pt x="482" y="45"/>
                  </a:lnTo>
                  <a:lnTo>
                    <a:pt x="515" y="67"/>
                  </a:lnTo>
                  <a:lnTo>
                    <a:pt x="547" y="94"/>
                  </a:lnTo>
                  <a:lnTo>
                    <a:pt x="573" y="125"/>
                  </a:lnTo>
                  <a:lnTo>
                    <a:pt x="597" y="159"/>
                  </a:lnTo>
                  <a:lnTo>
                    <a:pt x="616" y="196"/>
                  </a:lnTo>
                  <a:lnTo>
                    <a:pt x="629" y="235"/>
                  </a:lnTo>
                  <a:lnTo>
                    <a:pt x="638" y="278"/>
                  </a:lnTo>
                  <a:lnTo>
                    <a:pt x="641" y="321"/>
                  </a:lnTo>
                  <a:lnTo>
                    <a:pt x="638" y="365"/>
                  </a:lnTo>
                  <a:lnTo>
                    <a:pt x="628" y="408"/>
                  </a:lnTo>
                  <a:lnTo>
                    <a:pt x="613" y="448"/>
                  </a:lnTo>
                  <a:lnTo>
                    <a:pt x="593" y="486"/>
                  </a:lnTo>
                  <a:lnTo>
                    <a:pt x="569" y="521"/>
                  </a:lnTo>
                  <a:lnTo>
                    <a:pt x="541" y="553"/>
                  </a:lnTo>
                  <a:lnTo>
                    <a:pt x="508" y="579"/>
                  </a:lnTo>
                  <a:lnTo>
                    <a:pt x="471" y="602"/>
                  </a:lnTo>
                  <a:lnTo>
                    <a:pt x="432" y="620"/>
                  </a:lnTo>
                  <a:lnTo>
                    <a:pt x="390" y="632"/>
                  </a:lnTo>
                  <a:lnTo>
                    <a:pt x="390" y="944"/>
                  </a:lnTo>
                  <a:lnTo>
                    <a:pt x="388" y="963"/>
                  </a:lnTo>
                  <a:lnTo>
                    <a:pt x="380" y="980"/>
                  </a:lnTo>
                  <a:lnTo>
                    <a:pt x="370" y="995"/>
                  </a:lnTo>
                  <a:lnTo>
                    <a:pt x="356" y="1005"/>
                  </a:lnTo>
                  <a:lnTo>
                    <a:pt x="339" y="1013"/>
                  </a:lnTo>
                  <a:lnTo>
                    <a:pt x="320" y="1015"/>
                  </a:lnTo>
                  <a:lnTo>
                    <a:pt x="301" y="1013"/>
                  </a:lnTo>
                  <a:lnTo>
                    <a:pt x="285" y="1005"/>
                  </a:lnTo>
                  <a:lnTo>
                    <a:pt x="271" y="995"/>
                  </a:lnTo>
                  <a:lnTo>
                    <a:pt x="260" y="980"/>
                  </a:lnTo>
                  <a:lnTo>
                    <a:pt x="253" y="963"/>
                  </a:lnTo>
                  <a:lnTo>
                    <a:pt x="250" y="944"/>
                  </a:lnTo>
                  <a:lnTo>
                    <a:pt x="250" y="632"/>
                  </a:lnTo>
                  <a:lnTo>
                    <a:pt x="209" y="620"/>
                  </a:lnTo>
                  <a:lnTo>
                    <a:pt x="170" y="602"/>
                  </a:lnTo>
                  <a:lnTo>
                    <a:pt x="133" y="579"/>
                  </a:lnTo>
                  <a:lnTo>
                    <a:pt x="100" y="553"/>
                  </a:lnTo>
                  <a:lnTo>
                    <a:pt x="72" y="521"/>
                  </a:lnTo>
                  <a:lnTo>
                    <a:pt x="47" y="486"/>
                  </a:lnTo>
                  <a:lnTo>
                    <a:pt x="27" y="448"/>
                  </a:lnTo>
                  <a:lnTo>
                    <a:pt x="12" y="408"/>
                  </a:lnTo>
                  <a:lnTo>
                    <a:pt x="3" y="365"/>
                  </a:lnTo>
                  <a:lnTo>
                    <a:pt x="0" y="321"/>
                  </a:lnTo>
                  <a:lnTo>
                    <a:pt x="3" y="278"/>
                  </a:lnTo>
                  <a:lnTo>
                    <a:pt x="11" y="235"/>
                  </a:lnTo>
                  <a:lnTo>
                    <a:pt x="25" y="196"/>
                  </a:lnTo>
                  <a:lnTo>
                    <a:pt x="44" y="159"/>
                  </a:lnTo>
                  <a:lnTo>
                    <a:pt x="67" y="125"/>
                  </a:lnTo>
                  <a:lnTo>
                    <a:pt x="94" y="94"/>
                  </a:lnTo>
                  <a:lnTo>
                    <a:pt x="125" y="67"/>
                  </a:lnTo>
                  <a:lnTo>
                    <a:pt x="159" y="45"/>
                  </a:lnTo>
                  <a:lnTo>
                    <a:pt x="196" y="26"/>
                  </a:lnTo>
                  <a:lnTo>
                    <a:pt x="235" y="12"/>
                  </a:lnTo>
                  <a:lnTo>
                    <a:pt x="277" y="3"/>
                  </a:lnTo>
                  <a:lnTo>
                    <a:pt x="3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555"/>
            <p:cNvSpPr>
              <a:spLocks noEditPoints="1"/>
            </p:cNvSpPr>
            <p:nvPr/>
          </p:nvSpPr>
          <p:spPr bwMode="auto">
            <a:xfrm>
              <a:off x="2930525" y="6003925"/>
              <a:ext cx="161925" cy="101600"/>
            </a:xfrm>
            <a:custGeom>
              <a:avLst/>
              <a:gdLst>
                <a:gd name="T0" fmla="*/ 663 w 1015"/>
                <a:gd name="T1" fmla="*/ 144 h 640"/>
                <a:gd name="T2" fmla="*/ 605 w 1015"/>
                <a:gd name="T3" fmla="*/ 166 h 640"/>
                <a:gd name="T4" fmla="*/ 557 w 1015"/>
                <a:gd name="T5" fmla="*/ 205 h 640"/>
                <a:gd name="T6" fmla="*/ 527 w 1015"/>
                <a:gd name="T7" fmla="*/ 258 h 640"/>
                <a:gd name="T8" fmla="*/ 515 w 1015"/>
                <a:gd name="T9" fmla="*/ 321 h 640"/>
                <a:gd name="T10" fmla="*/ 527 w 1015"/>
                <a:gd name="T11" fmla="*/ 383 h 640"/>
                <a:gd name="T12" fmla="*/ 557 w 1015"/>
                <a:gd name="T13" fmla="*/ 437 h 640"/>
                <a:gd name="T14" fmla="*/ 605 w 1015"/>
                <a:gd name="T15" fmla="*/ 476 h 640"/>
                <a:gd name="T16" fmla="*/ 663 w 1015"/>
                <a:gd name="T17" fmla="*/ 498 h 640"/>
                <a:gd name="T18" fmla="*/ 727 w 1015"/>
                <a:gd name="T19" fmla="*/ 498 h 640"/>
                <a:gd name="T20" fmla="*/ 786 w 1015"/>
                <a:gd name="T21" fmla="*/ 476 h 640"/>
                <a:gd name="T22" fmla="*/ 832 w 1015"/>
                <a:gd name="T23" fmla="*/ 437 h 640"/>
                <a:gd name="T24" fmla="*/ 864 w 1015"/>
                <a:gd name="T25" fmla="*/ 383 h 640"/>
                <a:gd name="T26" fmla="*/ 875 w 1015"/>
                <a:gd name="T27" fmla="*/ 321 h 640"/>
                <a:gd name="T28" fmla="*/ 864 w 1015"/>
                <a:gd name="T29" fmla="*/ 258 h 640"/>
                <a:gd name="T30" fmla="*/ 832 w 1015"/>
                <a:gd name="T31" fmla="*/ 205 h 640"/>
                <a:gd name="T32" fmla="*/ 786 w 1015"/>
                <a:gd name="T33" fmla="*/ 166 h 640"/>
                <a:gd name="T34" fmla="*/ 727 w 1015"/>
                <a:gd name="T35" fmla="*/ 144 h 640"/>
                <a:gd name="T36" fmla="*/ 694 w 1015"/>
                <a:gd name="T37" fmla="*/ 0 h 640"/>
                <a:gd name="T38" fmla="*/ 780 w 1015"/>
                <a:gd name="T39" fmla="*/ 12 h 640"/>
                <a:gd name="T40" fmla="*/ 856 w 1015"/>
                <a:gd name="T41" fmla="*/ 45 h 640"/>
                <a:gd name="T42" fmla="*/ 921 w 1015"/>
                <a:gd name="T43" fmla="*/ 94 h 640"/>
                <a:gd name="T44" fmla="*/ 970 w 1015"/>
                <a:gd name="T45" fmla="*/ 160 h 640"/>
                <a:gd name="T46" fmla="*/ 1003 w 1015"/>
                <a:gd name="T47" fmla="*/ 235 h 640"/>
                <a:gd name="T48" fmla="*/ 1015 w 1015"/>
                <a:gd name="T49" fmla="*/ 321 h 640"/>
                <a:gd name="T50" fmla="*/ 1003 w 1015"/>
                <a:gd name="T51" fmla="*/ 405 h 640"/>
                <a:gd name="T52" fmla="*/ 970 w 1015"/>
                <a:gd name="T53" fmla="*/ 482 h 640"/>
                <a:gd name="T54" fmla="*/ 921 w 1015"/>
                <a:gd name="T55" fmla="*/ 547 h 640"/>
                <a:gd name="T56" fmla="*/ 856 w 1015"/>
                <a:gd name="T57" fmla="*/ 597 h 640"/>
                <a:gd name="T58" fmla="*/ 780 w 1015"/>
                <a:gd name="T59" fmla="*/ 630 h 640"/>
                <a:gd name="T60" fmla="*/ 694 w 1015"/>
                <a:gd name="T61" fmla="*/ 640 h 640"/>
                <a:gd name="T62" fmla="*/ 607 w 1015"/>
                <a:gd name="T63" fmla="*/ 629 h 640"/>
                <a:gd name="T64" fmla="*/ 528 w 1015"/>
                <a:gd name="T65" fmla="*/ 594 h 640"/>
                <a:gd name="T66" fmla="*/ 462 w 1015"/>
                <a:gd name="T67" fmla="*/ 540 h 640"/>
                <a:gd name="T68" fmla="*/ 413 w 1015"/>
                <a:gd name="T69" fmla="*/ 472 h 640"/>
                <a:gd name="T70" fmla="*/ 383 w 1015"/>
                <a:gd name="T71" fmla="*/ 390 h 640"/>
                <a:gd name="T72" fmla="*/ 52 w 1015"/>
                <a:gd name="T73" fmla="*/ 388 h 640"/>
                <a:gd name="T74" fmla="*/ 20 w 1015"/>
                <a:gd name="T75" fmla="*/ 370 h 640"/>
                <a:gd name="T76" fmla="*/ 3 w 1015"/>
                <a:gd name="T77" fmla="*/ 340 h 640"/>
                <a:gd name="T78" fmla="*/ 3 w 1015"/>
                <a:gd name="T79" fmla="*/ 302 h 640"/>
                <a:gd name="T80" fmla="*/ 20 w 1015"/>
                <a:gd name="T81" fmla="*/ 271 h 640"/>
                <a:gd name="T82" fmla="*/ 52 w 1015"/>
                <a:gd name="T83" fmla="*/ 253 h 640"/>
                <a:gd name="T84" fmla="*/ 383 w 1015"/>
                <a:gd name="T85" fmla="*/ 250 h 640"/>
                <a:gd name="T86" fmla="*/ 413 w 1015"/>
                <a:gd name="T87" fmla="*/ 170 h 640"/>
                <a:gd name="T88" fmla="*/ 462 w 1015"/>
                <a:gd name="T89" fmla="*/ 100 h 640"/>
                <a:gd name="T90" fmla="*/ 528 w 1015"/>
                <a:gd name="T91" fmla="*/ 48 h 640"/>
                <a:gd name="T92" fmla="*/ 607 w 1015"/>
                <a:gd name="T93" fmla="*/ 13 h 640"/>
                <a:gd name="T94" fmla="*/ 694 w 1015"/>
                <a:gd name="T95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15" h="640">
                  <a:moveTo>
                    <a:pt x="695" y="141"/>
                  </a:moveTo>
                  <a:lnTo>
                    <a:pt x="663" y="144"/>
                  </a:lnTo>
                  <a:lnTo>
                    <a:pt x="632" y="152"/>
                  </a:lnTo>
                  <a:lnTo>
                    <a:pt x="605" y="166"/>
                  </a:lnTo>
                  <a:lnTo>
                    <a:pt x="579" y="183"/>
                  </a:lnTo>
                  <a:lnTo>
                    <a:pt x="557" y="205"/>
                  </a:lnTo>
                  <a:lnTo>
                    <a:pt x="540" y="230"/>
                  </a:lnTo>
                  <a:lnTo>
                    <a:pt x="527" y="258"/>
                  </a:lnTo>
                  <a:lnTo>
                    <a:pt x="518" y="288"/>
                  </a:lnTo>
                  <a:lnTo>
                    <a:pt x="515" y="321"/>
                  </a:lnTo>
                  <a:lnTo>
                    <a:pt x="518" y="353"/>
                  </a:lnTo>
                  <a:lnTo>
                    <a:pt x="527" y="383"/>
                  </a:lnTo>
                  <a:lnTo>
                    <a:pt x="540" y="412"/>
                  </a:lnTo>
                  <a:lnTo>
                    <a:pt x="557" y="437"/>
                  </a:lnTo>
                  <a:lnTo>
                    <a:pt x="579" y="458"/>
                  </a:lnTo>
                  <a:lnTo>
                    <a:pt x="605" y="476"/>
                  </a:lnTo>
                  <a:lnTo>
                    <a:pt x="632" y="490"/>
                  </a:lnTo>
                  <a:lnTo>
                    <a:pt x="663" y="498"/>
                  </a:lnTo>
                  <a:lnTo>
                    <a:pt x="695" y="500"/>
                  </a:lnTo>
                  <a:lnTo>
                    <a:pt x="727" y="498"/>
                  </a:lnTo>
                  <a:lnTo>
                    <a:pt x="758" y="490"/>
                  </a:lnTo>
                  <a:lnTo>
                    <a:pt x="786" y="476"/>
                  </a:lnTo>
                  <a:lnTo>
                    <a:pt x="811" y="458"/>
                  </a:lnTo>
                  <a:lnTo>
                    <a:pt x="832" y="437"/>
                  </a:lnTo>
                  <a:lnTo>
                    <a:pt x="850" y="412"/>
                  </a:lnTo>
                  <a:lnTo>
                    <a:pt x="864" y="383"/>
                  </a:lnTo>
                  <a:lnTo>
                    <a:pt x="872" y="353"/>
                  </a:lnTo>
                  <a:lnTo>
                    <a:pt x="875" y="321"/>
                  </a:lnTo>
                  <a:lnTo>
                    <a:pt x="872" y="288"/>
                  </a:lnTo>
                  <a:lnTo>
                    <a:pt x="864" y="258"/>
                  </a:lnTo>
                  <a:lnTo>
                    <a:pt x="850" y="230"/>
                  </a:lnTo>
                  <a:lnTo>
                    <a:pt x="832" y="205"/>
                  </a:lnTo>
                  <a:lnTo>
                    <a:pt x="811" y="183"/>
                  </a:lnTo>
                  <a:lnTo>
                    <a:pt x="786" y="166"/>
                  </a:lnTo>
                  <a:lnTo>
                    <a:pt x="758" y="152"/>
                  </a:lnTo>
                  <a:lnTo>
                    <a:pt x="727" y="144"/>
                  </a:lnTo>
                  <a:lnTo>
                    <a:pt x="695" y="141"/>
                  </a:lnTo>
                  <a:close/>
                  <a:moveTo>
                    <a:pt x="694" y="0"/>
                  </a:moveTo>
                  <a:lnTo>
                    <a:pt x="737" y="3"/>
                  </a:lnTo>
                  <a:lnTo>
                    <a:pt x="780" y="12"/>
                  </a:lnTo>
                  <a:lnTo>
                    <a:pt x="819" y="26"/>
                  </a:lnTo>
                  <a:lnTo>
                    <a:pt x="856" y="45"/>
                  </a:lnTo>
                  <a:lnTo>
                    <a:pt x="889" y="68"/>
                  </a:lnTo>
                  <a:lnTo>
                    <a:pt x="921" y="94"/>
                  </a:lnTo>
                  <a:lnTo>
                    <a:pt x="947" y="125"/>
                  </a:lnTo>
                  <a:lnTo>
                    <a:pt x="970" y="160"/>
                  </a:lnTo>
                  <a:lnTo>
                    <a:pt x="989" y="196"/>
                  </a:lnTo>
                  <a:lnTo>
                    <a:pt x="1003" y="235"/>
                  </a:lnTo>
                  <a:lnTo>
                    <a:pt x="1012" y="278"/>
                  </a:lnTo>
                  <a:lnTo>
                    <a:pt x="1015" y="321"/>
                  </a:lnTo>
                  <a:lnTo>
                    <a:pt x="1012" y="364"/>
                  </a:lnTo>
                  <a:lnTo>
                    <a:pt x="1003" y="405"/>
                  </a:lnTo>
                  <a:lnTo>
                    <a:pt x="989" y="445"/>
                  </a:lnTo>
                  <a:lnTo>
                    <a:pt x="970" y="482"/>
                  </a:lnTo>
                  <a:lnTo>
                    <a:pt x="947" y="516"/>
                  </a:lnTo>
                  <a:lnTo>
                    <a:pt x="921" y="547"/>
                  </a:lnTo>
                  <a:lnTo>
                    <a:pt x="890" y="574"/>
                  </a:lnTo>
                  <a:lnTo>
                    <a:pt x="856" y="597"/>
                  </a:lnTo>
                  <a:lnTo>
                    <a:pt x="819" y="616"/>
                  </a:lnTo>
                  <a:lnTo>
                    <a:pt x="780" y="630"/>
                  </a:lnTo>
                  <a:lnTo>
                    <a:pt x="737" y="638"/>
                  </a:lnTo>
                  <a:lnTo>
                    <a:pt x="694" y="640"/>
                  </a:lnTo>
                  <a:lnTo>
                    <a:pt x="650" y="637"/>
                  </a:lnTo>
                  <a:lnTo>
                    <a:pt x="607" y="629"/>
                  </a:lnTo>
                  <a:lnTo>
                    <a:pt x="566" y="614"/>
                  </a:lnTo>
                  <a:lnTo>
                    <a:pt x="528" y="594"/>
                  </a:lnTo>
                  <a:lnTo>
                    <a:pt x="494" y="570"/>
                  </a:lnTo>
                  <a:lnTo>
                    <a:pt x="462" y="540"/>
                  </a:lnTo>
                  <a:lnTo>
                    <a:pt x="435" y="508"/>
                  </a:lnTo>
                  <a:lnTo>
                    <a:pt x="413" y="472"/>
                  </a:lnTo>
                  <a:lnTo>
                    <a:pt x="395" y="433"/>
                  </a:lnTo>
                  <a:lnTo>
                    <a:pt x="383" y="390"/>
                  </a:lnTo>
                  <a:lnTo>
                    <a:pt x="70" y="390"/>
                  </a:lnTo>
                  <a:lnTo>
                    <a:pt x="52" y="388"/>
                  </a:lnTo>
                  <a:lnTo>
                    <a:pt x="35" y="381"/>
                  </a:lnTo>
                  <a:lnTo>
                    <a:pt x="20" y="370"/>
                  </a:lnTo>
                  <a:lnTo>
                    <a:pt x="10" y="356"/>
                  </a:lnTo>
                  <a:lnTo>
                    <a:pt x="3" y="340"/>
                  </a:lnTo>
                  <a:lnTo>
                    <a:pt x="0" y="321"/>
                  </a:lnTo>
                  <a:lnTo>
                    <a:pt x="3" y="302"/>
                  </a:lnTo>
                  <a:lnTo>
                    <a:pt x="10" y="285"/>
                  </a:lnTo>
                  <a:lnTo>
                    <a:pt x="20" y="271"/>
                  </a:lnTo>
                  <a:lnTo>
                    <a:pt x="35" y="260"/>
                  </a:lnTo>
                  <a:lnTo>
                    <a:pt x="52" y="253"/>
                  </a:lnTo>
                  <a:lnTo>
                    <a:pt x="70" y="250"/>
                  </a:lnTo>
                  <a:lnTo>
                    <a:pt x="383" y="250"/>
                  </a:lnTo>
                  <a:lnTo>
                    <a:pt x="395" y="209"/>
                  </a:lnTo>
                  <a:lnTo>
                    <a:pt x="413" y="170"/>
                  </a:lnTo>
                  <a:lnTo>
                    <a:pt x="435" y="133"/>
                  </a:lnTo>
                  <a:lnTo>
                    <a:pt x="462" y="100"/>
                  </a:lnTo>
                  <a:lnTo>
                    <a:pt x="494" y="72"/>
                  </a:lnTo>
                  <a:lnTo>
                    <a:pt x="528" y="48"/>
                  </a:lnTo>
                  <a:lnTo>
                    <a:pt x="566" y="28"/>
                  </a:lnTo>
                  <a:lnTo>
                    <a:pt x="607" y="13"/>
                  </a:lnTo>
                  <a:lnTo>
                    <a:pt x="650" y="3"/>
                  </a:lnTo>
                  <a:lnTo>
                    <a:pt x="6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556"/>
            <p:cNvSpPr>
              <a:spLocks noEditPoints="1"/>
            </p:cNvSpPr>
            <p:nvPr/>
          </p:nvSpPr>
          <p:spPr bwMode="auto">
            <a:xfrm>
              <a:off x="2541588" y="6003925"/>
              <a:ext cx="160337" cy="101600"/>
            </a:xfrm>
            <a:custGeom>
              <a:avLst/>
              <a:gdLst>
                <a:gd name="T0" fmla="*/ 288 w 1014"/>
                <a:gd name="T1" fmla="*/ 144 h 640"/>
                <a:gd name="T2" fmla="*/ 229 w 1014"/>
                <a:gd name="T3" fmla="*/ 166 h 640"/>
                <a:gd name="T4" fmla="*/ 182 w 1014"/>
                <a:gd name="T5" fmla="*/ 205 h 640"/>
                <a:gd name="T6" fmla="*/ 151 w 1014"/>
                <a:gd name="T7" fmla="*/ 258 h 640"/>
                <a:gd name="T8" fmla="*/ 140 w 1014"/>
                <a:gd name="T9" fmla="*/ 321 h 640"/>
                <a:gd name="T10" fmla="*/ 151 w 1014"/>
                <a:gd name="T11" fmla="*/ 383 h 640"/>
                <a:gd name="T12" fmla="*/ 182 w 1014"/>
                <a:gd name="T13" fmla="*/ 437 h 640"/>
                <a:gd name="T14" fmla="*/ 229 w 1014"/>
                <a:gd name="T15" fmla="*/ 476 h 640"/>
                <a:gd name="T16" fmla="*/ 288 w 1014"/>
                <a:gd name="T17" fmla="*/ 498 h 640"/>
                <a:gd name="T18" fmla="*/ 352 w 1014"/>
                <a:gd name="T19" fmla="*/ 498 h 640"/>
                <a:gd name="T20" fmla="*/ 410 w 1014"/>
                <a:gd name="T21" fmla="*/ 476 h 640"/>
                <a:gd name="T22" fmla="*/ 458 w 1014"/>
                <a:gd name="T23" fmla="*/ 437 h 640"/>
                <a:gd name="T24" fmla="*/ 488 w 1014"/>
                <a:gd name="T25" fmla="*/ 383 h 640"/>
                <a:gd name="T26" fmla="*/ 500 w 1014"/>
                <a:gd name="T27" fmla="*/ 321 h 640"/>
                <a:gd name="T28" fmla="*/ 488 w 1014"/>
                <a:gd name="T29" fmla="*/ 258 h 640"/>
                <a:gd name="T30" fmla="*/ 458 w 1014"/>
                <a:gd name="T31" fmla="*/ 205 h 640"/>
                <a:gd name="T32" fmla="*/ 410 w 1014"/>
                <a:gd name="T33" fmla="*/ 166 h 640"/>
                <a:gd name="T34" fmla="*/ 352 w 1014"/>
                <a:gd name="T35" fmla="*/ 144 h 640"/>
                <a:gd name="T36" fmla="*/ 320 w 1014"/>
                <a:gd name="T37" fmla="*/ 0 h 640"/>
                <a:gd name="T38" fmla="*/ 408 w 1014"/>
                <a:gd name="T39" fmla="*/ 13 h 640"/>
                <a:gd name="T40" fmla="*/ 487 w 1014"/>
                <a:gd name="T41" fmla="*/ 48 h 640"/>
                <a:gd name="T42" fmla="*/ 552 w 1014"/>
                <a:gd name="T43" fmla="*/ 100 h 640"/>
                <a:gd name="T44" fmla="*/ 602 w 1014"/>
                <a:gd name="T45" fmla="*/ 170 h 640"/>
                <a:gd name="T46" fmla="*/ 632 w 1014"/>
                <a:gd name="T47" fmla="*/ 250 h 640"/>
                <a:gd name="T48" fmla="*/ 963 w 1014"/>
                <a:gd name="T49" fmla="*/ 253 h 640"/>
                <a:gd name="T50" fmla="*/ 994 w 1014"/>
                <a:gd name="T51" fmla="*/ 271 h 640"/>
                <a:gd name="T52" fmla="*/ 1012 w 1014"/>
                <a:gd name="T53" fmla="*/ 302 h 640"/>
                <a:gd name="T54" fmla="*/ 1012 w 1014"/>
                <a:gd name="T55" fmla="*/ 340 h 640"/>
                <a:gd name="T56" fmla="*/ 994 w 1014"/>
                <a:gd name="T57" fmla="*/ 370 h 640"/>
                <a:gd name="T58" fmla="*/ 963 w 1014"/>
                <a:gd name="T59" fmla="*/ 388 h 640"/>
                <a:gd name="T60" fmla="*/ 632 w 1014"/>
                <a:gd name="T61" fmla="*/ 390 h 640"/>
                <a:gd name="T62" fmla="*/ 602 w 1014"/>
                <a:gd name="T63" fmla="*/ 472 h 640"/>
                <a:gd name="T64" fmla="*/ 552 w 1014"/>
                <a:gd name="T65" fmla="*/ 540 h 640"/>
                <a:gd name="T66" fmla="*/ 487 w 1014"/>
                <a:gd name="T67" fmla="*/ 594 h 640"/>
                <a:gd name="T68" fmla="*/ 408 w 1014"/>
                <a:gd name="T69" fmla="*/ 629 h 640"/>
                <a:gd name="T70" fmla="*/ 320 w 1014"/>
                <a:gd name="T71" fmla="*/ 640 h 640"/>
                <a:gd name="T72" fmla="*/ 235 w 1014"/>
                <a:gd name="T73" fmla="*/ 630 h 640"/>
                <a:gd name="T74" fmla="*/ 159 w 1014"/>
                <a:gd name="T75" fmla="*/ 597 h 640"/>
                <a:gd name="T76" fmla="*/ 94 w 1014"/>
                <a:gd name="T77" fmla="*/ 547 h 640"/>
                <a:gd name="T78" fmla="*/ 44 w 1014"/>
                <a:gd name="T79" fmla="*/ 482 h 640"/>
                <a:gd name="T80" fmla="*/ 12 w 1014"/>
                <a:gd name="T81" fmla="*/ 405 h 640"/>
                <a:gd name="T82" fmla="*/ 0 w 1014"/>
                <a:gd name="T83" fmla="*/ 321 h 640"/>
                <a:gd name="T84" fmla="*/ 12 w 1014"/>
                <a:gd name="T85" fmla="*/ 235 h 640"/>
                <a:gd name="T86" fmla="*/ 44 w 1014"/>
                <a:gd name="T87" fmla="*/ 160 h 640"/>
                <a:gd name="T88" fmla="*/ 94 w 1014"/>
                <a:gd name="T89" fmla="*/ 94 h 640"/>
                <a:gd name="T90" fmla="*/ 158 w 1014"/>
                <a:gd name="T91" fmla="*/ 45 h 640"/>
                <a:gd name="T92" fmla="*/ 235 w 1014"/>
                <a:gd name="T93" fmla="*/ 12 h 640"/>
                <a:gd name="T94" fmla="*/ 320 w 1014"/>
                <a:gd name="T95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14" h="640">
                  <a:moveTo>
                    <a:pt x="319" y="141"/>
                  </a:moveTo>
                  <a:lnTo>
                    <a:pt x="288" y="144"/>
                  </a:lnTo>
                  <a:lnTo>
                    <a:pt x="257" y="152"/>
                  </a:lnTo>
                  <a:lnTo>
                    <a:pt x="229" y="166"/>
                  </a:lnTo>
                  <a:lnTo>
                    <a:pt x="203" y="183"/>
                  </a:lnTo>
                  <a:lnTo>
                    <a:pt x="182" y="205"/>
                  </a:lnTo>
                  <a:lnTo>
                    <a:pt x="164" y="230"/>
                  </a:lnTo>
                  <a:lnTo>
                    <a:pt x="151" y="258"/>
                  </a:lnTo>
                  <a:lnTo>
                    <a:pt x="142" y="288"/>
                  </a:lnTo>
                  <a:lnTo>
                    <a:pt x="140" y="321"/>
                  </a:lnTo>
                  <a:lnTo>
                    <a:pt x="142" y="353"/>
                  </a:lnTo>
                  <a:lnTo>
                    <a:pt x="151" y="383"/>
                  </a:lnTo>
                  <a:lnTo>
                    <a:pt x="164" y="412"/>
                  </a:lnTo>
                  <a:lnTo>
                    <a:pt x="182" y="437"/>
                  </a:lnTo>
                  <a:lnTo>
                    <a:pt x="203" y="458"/>
                  </a:lnTo>
                  <a:lnTo>
                    <a:pt x="229" y="476"/>
                  </a:lnTo>
                  <a:lnTo>
                    <a:pt x="257" y="490"/>
                  </a:lnTo>
                  <a:lnTo>
                    <a:pt x="288" y="498"/>
                  </a:lnTo>
                  <a:lnTo>
                    <a:pt x="319" y="500"/>
                  </a:lnTo>
                  <a:lnTo>
                    <a:pt x="352" y="498"/>
                  </a:lnTo>
                  <a:lnTo>
                    <a:pt x="383" y="490"/>
                  </a:lnTo>
                  <a:lnTo>
                    <a:pt x="410" y="476"/>
                  </a:lnTo>
                  <a:lnTo>
                    <a:pt x="435" y="458"/>
                  </a:lnTo>
                  <a:lnTo>
                    <a:pt x="458" y="437"/>
                  </a:lnTo>
                  <a:lnTo>
                    <a:pt x="474" y="412"/>
                  </a:lnTo>
                  <a:lnTo>
                    <a:pt x="488" y="383"/>
                  </a:lnTo>
                  <a:lnTo>
                    <a:pt x="497" y="353"/>
                  </a:lnTo>
                  <a:lnTo>
                    <a:pt x="500" y="321"/>
                  </a:lnTo>
                  <a:lnTo>
                    <a:pt x="497" y="288"/>
                  </a:lnTo>
                  <a:lnTo>
                    <a:pt x="488" y="258"/>
                  </a:lnTo>
                  <a:lnTo>
                    <a:pt x="474" y="230"/>
                  </a:lnTo>
                  <a:lnTo>
                    <a:pt x="458" y="205"/>
                  </a:lnTo>
                  <a:lnTo>
                    <a:pt x="435" y="183"/>
                  </a:lnTo>
                  <a:lnTo>
                    <a:pt x="410" y="166"/>
                  </a:lnTo>
                  <a:lnTo>
                    <a:pt x="383" y="152"/>
                  </a:lnTo>
                  <a:lnTo>
                    <a:pt x="352" y="144"/>
                  </a:lnTo>
                  <a:lnTo>
                    <a:pt x="319" y="141"/>
                  </a:lnTo>
                  <a:close/>
                  <a:moveTo>
                    <a:pt x="320" y="0"/>
                  </a:moveTo>
                  <a:lnTo>
                    <a:pt x="365" y="3"/>
                  </a:lnTo>
                  <a:lnTo>
                    <a:pt x="408" y="13"/>
                  </a:lnTo>
                  <a:lnTo>
                    <a:pt x="449" y="28"/>
                  </a:lnTo>
                  <a:lnTo>
                    <a:pt x="487" y="48"/>
                  </a:lnTo>
                  <a:lnTo>
                    <a:pt x="521" y="72"/>
                  </a:lnTo>
                  <a:lnTo>
                    <a:pt x="552" y="100"/>
                  </a:lnTo>
                  <a:lnTo>
                    <a:pt x="580" y="133"/>
                  </a:lnTo>
                  <a:lnTo>
                    <a:pt x="602" y="170"/>
                  </a:lnTo>
                  <a:lnTo>
                    <a:pt x="620" y="209"/>
                  </a:lnTo>
                  <a:lnTo>
                    <a:pt x="632" y="250"/>
                  </a:lnTo>
                  <a:lnTo>
                    <a:pt x="945" y="250"/>
                  </a:lnTo>
                  <a:lnTo>
                    <a:pt x="963" y="253"/>
                  </a:lnTo>
                  <a:lnTo>
                    <a:pt x="979" y="260"/>
                  </a:lnTo>
                  <a:lnTo>
                    <a:pt x="994" y="271"/>
                  </a:lnTo>
                  <a:lnTo>
                    <a:pt x="1005" y="285"/>
                  </a:lnTo>
                  <a:lnTo>
                    <a:pt x="1012" y="302"/>
                  </a:lnTo>
                  <a:lnTo>
                    <a:pt x="1014" y="321"/>
                  </a:lnTo>
                  <a:lnTo>
                    <a:pt x="1012" y="340"/>
                  </a:lnTo>
                  <a:lnTo>
                    <a:pt x="1005" y="356"/>
                  </a:lnTo>
                  <a:lnTo>
                    <a:pt x="994" y="370"/>
                  </a:lnTo>
                  <a:lnTo>
                    <a:pt x="979" y="381"/>
                  </a:lnTo>
                  <a:lnTo>
                    <a:pt x="963" y="388"/>
                  </a:lnTo>
                  <a:lnTo>
                    <a:pt x="945" y="390"/>
                  </a:lnTo>
                  <a:lnTo>
                    <a:pt x="632" y="390"/>
                  </a:lnTo>
                  <a:lnTo>
                    <a:pt x="620" y="433"/>
                  </a:lnTo>
                  <a:lnTo>
                    <a:pt x="602" y="472"/>
                  </a:lnTo>
                  <a:lnTo>
                    <a:pt x="580" y="508"/>
                  </a:lnTo>
                  <a:lnTo>
                    <a:pt x="552" y="540"/>
                  </a:lnTo>
                  <a:lnTo>
                    <a:pt x="521" y="570"/>
                  </a:lnTo>
                  <a:lnTo>
                    <a:pt x="487" y="594"/>
                  </a:lnTo>
                  <a:lnTo>
                    <a:pt x="449" y="614"/>
                  </a:lnTo>
                  <a:lnTo>
                    <a:pt x="408" y="629"/>
                  </a:lnTo>
                  <a:lnTo>
                    <a:pt x="365" y="637"/>
                  </a:lnTo>
                  <a:lnTo>
                    <a:pt x="320" y="640"/>
                  </a:lnTo>
                  <a:lnTo>
                    <a:pt x="277" y="638"/>
                  </a:lnTo>
                  <a:lnTo>
                    <a:pt x="235" y="630"/>
                  </a:lnTo>
                  <a:lnTo>
                    <a:pt x="196" y="616"/>
                  </a:lnTo>
                  <a:lnTo>
                    <a:pt x="159" y="597"/>
                  </a:lnTo>
                  <a:lnTo>
                    <a:pt x="124" y="574"/>
                  </a:lnTo>
                  <a:lnTo>
                    <a:pt x="94" y="547"/>
                  </a:lnTo>
                  <a:lnTo>
                    <a:pt x="67" y="516"/>
                  </a:lnTo>
                  <a:lnTo>
                    <a:pt x="44" y="482"/>
                  </a:lnTo>
                  <a:lnTo>
                    <a:pt x="25" y="445"/>
                  </a:lnTo>
                  <a:lnTo>
                    <a:pt x="12" y="405"/>
                  </a:lnTo>
                  <a:lnTo>
                    <a:pt x="3" y="364"/>
                  </a:lnTo>
                  <a:lnTo>
                    <a:pt x="0" y="321"/>
                  </a:lnTo>
                  <a:lnTo>
                    <a:pt x="3" y="278"/>
                  </a:lnTo>
                  <a:lnTo>
                    <a:pt x="12" y="235"/>
                  </a:lnTo>
                  <a:lnTo>
                    <a:pt x="25" y="196"/>
                  </a:lnTo>
                  <a:lnTo>
                    <a:pt x="44" y="160"/>
                  </a:lnTo>
                  <a:lnTo>
                    <a:pt x="66" y="125"/>
                  </a:lnTo>
                  <a:lnTo>
                    <a:pt x="94" y="94"/>
                  </a:lnTo>
                  <a:lnTo>
                    <a:pt x="124" y="68"/>
                  </a:lnTo>
                  <a:lnTo>
                    <a:pt x="158" y="45"/>
                  </a:lnTo>
                  <a:lnTo>
                    <a:pt x="196" y="26"/>
                  </a:lnTo>
                  <a:lnTo>
                    <a:pt x="235" y="12"/>
                  </a:lnTo>
                  <a:lnTo>
                    <a:pt x="277" y="3"/>
                  </a:lnTo>
                  <a:lnTo>
                    <a:pt x="3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557"/>
            <p:cNvSpPr>
              <a:spLocks noEditPoints="1"/>
            </p:cNvSpPr>
            <p:nvPr/>
          </p:nvSpPr>
          <p:spPr bwMode="auto">
            <a:xfrm>
              <a:off x="2894013" y="6132513"/>
              <a:ext cx="131762" cy="131763"/>
            </a:xfrm>
            <a:custGeom>
              <a:avLst/>
              <a:gdLst>
                <a:gd name="T0" fmla="*/ 482 w 829"/>
                <a:gd name="T1" fmla="*/ 335 h 832"/>
                <a:gd name="T2" fmla="*/ 430 w 829"/>
                <a:gd name="T3" fmla="*/ 352 h 832"/>
                <a:gd name="T4" fmla="*/ 384 w 829"/>
                <a:gd name="T5" fmla="*/ 385 h 832"/>
                <a:gd name="T6" fmla="*/ 351 w 829"/>
                <a:gd name="T7" fmla="*/ 431 h 832"/>
                <a:gd name="T8" fmla="*/ 334 w 829"/>
                <a:gd name="T9" fmla="*/ 484 h 832"/>
                <a:gd name="T10" fmla="*/ 334 w 829"/>
                <a:gd name="T11" fmla="*/ 541 h 832"/>
                <a:gd name="T12" fmla="*/ 351 w 829"/>
                <a:gd name="T13" fmla="*/ 594 h 832"/>
                <a:gd name="T14" fmla="*/ 384 w 829"/>
                <a:gd name="T15" fmla="*/ 640 h 832"/>
                <a:gd name="T16" fmla="*/ 430 w 829"/>
                <a:gd name="T17" fmla="*/ 673 h 832"/>
                <a:gd name="T18" fmla="*/ 482 w 829"/>
                <a:gd name="T19" fmla="*/ 690 h 832"/>
                <a:gd name="T20" fmla="*/ 539 w 829"/>
                <a:gd name="T21" fmla="*/ 690 h 832"/>
                <a:gd name="T22" fmla="*/ 592 w 829"/>
                <a:gd name="T23" fmla="*/ 673 h 832"/>
                <a:gd name="T24" fmla="*/ 637 w 829"/>
                <a:gd name="T25" fmla="*/ 640 h 832"/>
                <a:gd name="T26" fmla="*/ 671 w 829"/>
                <a:gd name="T27" fmla="*/ 593 h 832"/>
                <a:gd name="T28" fmla="*/ 688 w 829"/>
                <a:gd name="T29" fmla="*/ 540 h 832"/>
                <a:gd name="T30" fmla="*/ 688 w 829"/>
                <a:gd name="T31" fmla="*/ 485 h 832"/>
                <a:gd name="T32" fmla="*/ 671 w 829"/>
                <a:gd name="T33" fmla="*/ 432 h 832"/>
                <a:gd name="T34" fmla="*/ 637 w 829"/>
                <a:gd name="T35" fmla="*/ 385 h 832"/>
                <a:gd name="T36" fmla="*/ 592 w 829"/>
                <a:gd name="T37" fmla="*/ 352 h 832"/>
                <a:gd name="T38" fmla="*/ 539 w 829"/>
                <a:gd name="T39" fmla="*/ 335 h 832"/>
                <a:gd name="T40" fmla="*/ 69 w 829"/>
                <a:gd name="T41" fmla="*/ 0 h 832"/>
                <a:gd name="T42" fmla="*/ 104 w 829"/>
                <a:gd name="T43" fmla="*/ 10 h 832"/>
                <a:gd name="T44" fmla="*/ 340 w 829"/>
                <a:gd name="T45" fmla="*/ 242 h 832"/>
                <a:gd name="T46" fmla="*/ 404 w 829"/>
                <a:gd name="T47" fmla="*/ 210 h 832"/>
                <a:gd name="T48" fmla="*/ 474 w 829"/>
                <a:gd name="T49" fmla="*/ 194 h 832"/>
                <a:gd name="T50" fmla="*/ 553 w 829"/>
                <a:gd name="T51" fmla="*/ 195 h 832"/>
                <a:gd name="T52" fmla="*/ 633 w 829"/>
                <a:gd name="T53" fmla="*/ 216 h 832"/>
                <a:gd name="T54" fmla="*/ 705 w 829"/>
                <a:gd name="T55" fmla="*/ 257 h 832"/>
                <a:gd name="T56" fmla="*/ 763 w 829"/>
                <a:gd name="T57" fmla="*/ 315 h 832"/>
                <a:gd name="T58" fmla="*/ 803 w 829"/>
                <a:gd name="T59" fmla="*/ 383 h 832"/>
                <a:gd name="T60" fmla="*/ 825 w 829"/>
                <a:gd name="T61" fmla="*/ 456 h 832"/>
                <a:gd name="T62" fmla="*/ 829 w 829"/>
                <a:gd name="T63" fmla="*/ 531 h 832"/>
                <a:gd name="T64" fmla="*/ 817 w 829"/>
                <a:gd name="T65" fmla="*/ 605 h 832"/>
                <a:gd name="T66" fmla="*/ 785 w 829"/>
                <a:gd name="T67" fmla="*/ 676 h 832"/>
                <a:gd name="T68" fmla="*/ 737 w 829"/>
                <a:gd name="T69" fmla="*/ 738 h 832"/>
                <a:gd name="T70" fmla="*/ 670 w 829"/>
                <a:gd name="T71" fmla="*/ 789 h 832"/>
                <a:gd name="T72" fmla="*/ 594 w 829"/>
                <a:gd name="T73" fmla="*/ 821 h 832"/>
                <a:gd name="T74" fmla="*/ 511 w 829"/>
                <a:gd name="T75" fmla="*/ 832 h 832"/>
                <a:gd name="T76" fmla="*/ 428 w 829"/>
                <a:gd name="T77" fmla="*/ 821 h 832"/>
                <a:gd name="T78" fmla="*/ 352 w 829"/>
                <a:gd name="T79" fmla="*/ 789 h 832"/>
                <a:gd name="T80" fmla="*/ 285 w 829"/>
                <a:gd name="T81" fmla="*/ 738 h 832"/>
                <a:gd name="T82" fmla="*/ 234 w 829"/>
                <a:gd name="T83" fmla="*/ 672 h 832"/>
                <a:gd name="T84" fmla="*/ 202 w 829"/>
                <a:gd name="T85" fmla="*/ 596 h 832"/>
                <a:gd name="T86" fmla="*/ 191 w 829"/>
                <a:gd name="T87" fmla="*/ 513 h 832"/>
                <a:gd name="T88" fmla="*/ 200 w 829"/>
                <a:gd name="T89" fmla="*/ 441 h 832"/>
                <a:gd name="T90" fmla="*/ 223 w 829"/>
                <a:gd name="T91" fmla="*/ 373 h 832"/>
                <a:gd name="T92" fmla="*/ 20 w 829"/>
                <a:gd name="T93" fmla="*/ 120 h 832"/>
                <a:gd name="T94" fmla="*/ 2 w 829"/>
                <a:gd name="T95" fmla="*/ 89 h 832"/>
                <a:gd name="T96" fmla="*/ 2 w 829"/>
                <a:gd name="T97" fmla="*/ 53 h 832"/>
                <a:gd name="T98" fmla="*/ 20 w 829"/>
                <a:gd name="T99" fmla="*/ 21 h 832"/>
                <a:gd name="T100" fmla="*/ 51 w 829"/>
                <a:gd name="T101" fmla="*/ 3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29" h="832">
                  <a:moveTo>
                    <a:pt x="511" y="333"/>
                  </a:moveTo>
                  <a:lnTo>
                    <a:pt x="482" y="335"/>
                  </a:lnTo>
                  <a:lnTo>
                    <a:pt x="455" y="342"/>
                  </a:lnTo>
                  <a:lnTo>
                    <a:pt x="430" y="352"/>
                  </a:lnTo>
                  <a:lnTo>
                    <a:pt x="405" y="367"/>
                  </a:lnTo>
                  <a:lnTo>
                    <a:pt x="384" y="385"/>
                  </a:lnTo>
                  <a:lnTo>
                    <a:pt x="365" y="407"/>
                  </a:lnTo>
                  <a:lnTo>
                    <a:pt x="351" y="431"/>
                  </a:lnTo>
                  <a:lnTo>
                    <a:pt x="340" y="457"/>
                  </a:lnTo>
                  <a:lnTo>
                    <a:pt x="334" y="484"/>
                  </a:lnTo>
                  <a:lnTo>
                    <a:pt x="332" y="513"/>
                  </a:lnTo>
                  <a:lnTo>
                    <a:pt x="334" y="541"/>
                  </a:lnTo>
                  <a:lnTo>
                    <a:pt x="340" y="568"/>
                  </a:lnTo>
                  <a:lnTo>
                    <a:pt x="351" y="594"/>
                  </a:lnTo>
                  <a:lnTo>
                    <a:pt x="365" y="618"/>
                  </a:lnTo>
                  <a:lnTo>
                    <a:pt x="384" y="640"/>
                  </a:lnTo>
                  <a:lnTo>
                    <a:pt x="405" y="658"/>
                  </a:lnTo>
                  <a:lnTo>
                    <a:pt x="430" y="673"/>
                  </a:lnTo>
                  <a:lnTo>
                    <a:pt x="455" y="683"/>
                  </a:lnTo>
                  <a:lnTo>
                    <a:pt x="482" y="690"/>
                  </a:lnTo>
                  <a:lnTo>
                    <a:pt x="511" y="692"/>
                  </a:lnTo>
                  <a:lnTo>
                    <a:pt x="539" y="690"/>
                  </a:lnTo>
                  <a:lnTo>
                    <a:pt x="566" y="683"/>
                  </a:lnTo>
                  <a:lnTo>
                    <a:pt x="592" y="673"/>
                  </a:lnTo>
                  <a:lnTo>
                    <a:pt x="616" y="658"/>
                  </a:lnTo>
                  <a:lnTo>
                    <a:pt x="637" y="640"/>
                  </a:lnTo>
                  <a:lnTo>
                    <a:pt x="656" y="617"/>
                  </a:lnTo>
                  <a:lnTo>
                    <a:pt x="671" y="593"/>
                  </a:lnTo>
                  <a:lnTo>
                    <a:pt x="682" y="567"/>
                  </a:lnTo>
                  <a:lnTo>
                    <a:pt x="688" y="540"/>
                  </a:lnTo>
                  <a:lnTo>
                    <a:pt x="690" y="513"/>
                  </a:lnTo>
                  <a:lnTo>
                    <a:pt x="688" y="485"/>
                  </a:lnTo>
                  <a:lnTo>
                    <a:pt x="682" y="458"/>
                  </a:lnTo>
                  <a:lnTo>
                    <a:pt x="671" y="432"/>
                  </a:lnTo>
                  <a:lnTo>
                    <a:pt x="656" y="408"/>
                  </a:lnTo>
                  <a:lnTo>
                    <a:pt x="637" y="385"/>
                  </a:lnTo>
                  <a:lnTo>
                    <a:pt x="616" y="367"/>
                  </a:lnTo>
                  <a:lnTo>
                    <a:pt x="592" y="352"/>
                  </a:lnTo>
                  <a:lnTo>
                    <a:pt x="567" y="342"/>
                  </a:lnTo>
                  <a:lnTo>
                    <a:pt x="539" y="335"/>
                  </a:lnTo>
                  <a:lnTo>
                    <a:pt x="511" y="333"/>
                  </a:lnTo>
                  <a:close/>
                  <a:moveTo>
                    <a:pt x="69" y="0"/>
                  </a:moveTo>
                  <a:lnTo>
                    <a:pt x="87" y="2"/>
                  </a:lnTo>
                  <a:lnTo>
                    <a:pt x="104" y="10"/>
                  </a:lnTo>
                  <a:lnTo>
                    <a:pt x="119" y="20"/>
                  </a:lnTo>
                  <a:lnTo>
                    <a:pt x="340" y="242"/>
                  </a:lnTo>
                  <a:lnTo>
                    <a:pt x="371" y="225"/>
                  </a:lnTo>
                  <a:lnTo>
                    <a:pt x="404" y="210"/>
                  </a:lnTo>
                  <a:lnTo>
                    <a:pt x="438" y="200"/>
                  </a:lnTo>
                  <a:lnTo>
                    <a:pt x="474" y="194"/>
                  </a:lnTo>
                  <a:lnTo>
                    <a:pt x="511" y="192"/>
                  </a:lnTo>
                  <a:lnTo>
                    <a:pt x="553" y="195"/>
                  </a:lnTo>
                  <a:lnTo>
                    <a:pt x="594" y="203"/>
                  </a:lnTo>
                  <a:lnTo>
                    <a:pt x="633" y="216"/>
                  </a:lnTo>
                  <a:lnTo>
                    <a:pt x="670" y="234"/>
                  </a:lnTo>
                  <a:lnTo>
                    <a:pt x="705" y="257"/>
                  </a:lnTo>
                  <a:lnTo>
                    <a:pt x="737" y="286"/>
                  </a:lnTo>
                  <a:lnTo>
                    <a:pt x="763" y="315"/>
                  </a:lnTo>
                  <a:lnTo>
                    <a:pt x="785" y="348"/>
                  </a:lnTo>
                  <a:lnTo>
                    <a:pt x="803" y="383"/>
                  </a:lnTo>
                  <a:lnTo>
                    <a:pt x="817" y="419"/>
                  </a:lnTo>
                  <a:lnTo>
                    <a:pt x="825" y="456"/>
                  </a:lnTo>
                  <a:lnTo>
                    <a:pt x="829" y="493"/>
                  </a:lnTo>
                  <a:lnTo>
                    <a:pt x="829" y="531"/>
                  </a:lnTo>
                  <a:lnTo>
                    <a:pt x="825" y="568"/>
                  </a:lnTo>
                  <a:lnTo>
                    <a:pt x="817" y="605"/>
                  </a:lnTo>
                  <a:lnTo>
                    <a:pt x="803" y="641"/>
                  </a:lnTo>
                  <a:lnTo>
                    <a:pt x="785" y="676"/>
                  </a:lnTo>
                  <a:lnTo>
                    <a:pt x="763" y="708"/>
                  </a:lnTo>
                  <a:lnTo>
                    <a:pt x="737" y="738"/>
                  </a:lnTo>
                  <a:lnTo>
                    <a:pt x="705" y="766"/>
                  </a:lnTo>
                  <a:lnTo>
                    <a:pt x="670" y="789"/>
                  </a:lnTo>
                  <a:lnTo>
                    <a:pt x="633" y="808"/>
                  </a:lnTo>
                  <a:lnTo>
                    <a:pt x="594" y="821"/>
                  </a:lnTo>
                  <a:lnTo>
                    <a:pt x="553" y="829"/>
                  </a:lnTo>
                  <a:lnTo>
                    <a:pt x="511" y="832"/>
                  </a:lnTo>
                  <a:lnTo>
                    <a:pt x="469" y="829"/>
                  </a:lnTo>
                  <a:lnTo>
                    <a:pt x="428" y="821"/>
                  </a:lnTo>
                  <a:lnTo>
                    <a:pt x="389" y="808"/>
                  </a:lnTo>
                  <a:lnTo>
                    <a:pt x="352" y="789"/>
                  </a:lnTo>
                  <a:lnTo>
                    <a:pt x="317" y="766"/>
                  </a:lnTo>
                  <a:lnTo>
                    <a:pt x="285" y="738"/>
                  </a:lnTo>
                  <a:lnTo>
                    <a:pt x="257" y="707"/>
                  </a:lnTo>
                  <a:lnTo>
                    <a:pt x="234" y="672"/>
                  </a:lnTo>
                  <a:lnTo>
                    <a:pt x="216" y="635"/>
                  </a:lnTo>
                  <a:lnTo>
                    <a:pt x="202" y="596"/>
                  </a:lnTo>
                  <a:lnTo>
                    <a:pt x="194" y="555"/>
                  </a:lnTo>
                  <a:lnTo>
                    <a:pt x="191" y="513"/>
                  </a:lnTo>
                  <a:lnTo>
                    <a:pt x="194" y="476"/>
                  </a:lnTo>
                  <a:lnTo>
                    <a:pt x="200" y="441"/>
                  </a:lnTo>
                  <a:lnTo>
                    <a:pt x="209" y="406"/>
                  </a:lnTo>
                  <a:lnTo>
                    <a:pt x="223" y="373"/>
                  </a:lnTo>
                  <a:lnTo>
                    <a:pt x="241" y="342"/>
                  </a:lnTo>
                  <a:lnTo>
                    <a:pt x="20" y="120"/>
                  </a:lnTo>
                  <a:lnTo>
                    <a:pt x="8" y="106"/>
                  </a:lnTo>
                  <a:lnTo>
                    <a:pt x="2" y="89"/>
                  </a:lnTo>
                  <a:lnTo>
                    <a:pt x="0" y="71"/>
                  </a:lnTo>
                  <a:lnTo>
                    <a:pt x="2" y="53"/>
                  </a:lnTo>
                  <a:lnTo>
                    <a:pt x="8" y="36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558"/>
            <p:cNvSpPr>
              <a:spLocks noEditPoints="1"/>
            </p:cNvSpPr>
            <p:nvPr/>
          </p:nvSpPr>
          <p:spPr bwMode="auto">
            <a:xfrm>
              <a:off x="2606675" y="5845175"/>
              <a:ext cx="131762" cy="131763"/>
            </a:xfrm>
            <a:custGeom>
              <a:avLst/>
              <a:gdLst>
                <a:gd name="T0" fmla="*/ 291 w 831"/>
                <a:gd name="T1" fmla="*/ 142 h 831"/>
                <a:gd name="T2" fmla="*/ 239 w 831"/>
                <a:gd name="T3" fmla="*/ 159 h 831"/>
                <a:gd name="T4" fmla="*/ 193 w 831"/>
                <a:gd name="T5" fmla="*/ 193 h 831"/>
                <a:gd name="T6" fmla="*/ 160 w 831"/>
                <a:gd name="T7" fmla="*/ 238 h 831"/>
                <a:gd name="T8" fmla="*/ 143 w 831"/>
                <a:gd name="T9" fmla="*/ 291 h 831"/>
                <a:gd name="T10" fmla="*/ 143 w 831"/>
                <a:gd name="T11" fmla="*/ 348 h 831"/>
                <a:gd name="T12" fmla="*/ 160 w 831"/>
                <a:gd name="T13" fmla="*/ 400 h 831"/>
                <a:gd name="T14" fmla="*/ 193 w 831"/>
                <a:gd name="T15" fmla="*/ 446 h 831"/>
                <a:gd name="T16" fmla="*/ 239 w 831"/>
                <a:gd name="T17" fmla="*/ 479 h 831"/>
                <a:gd name="T18" fmla="*/ 291 w 831"/>
                <a:gd name="T19" fmla="*/ 496 h 831"/>
                <a:gd name="T20" fmla="*/ 348 w 831"/>
                <a:gd name="T21" fmla="*/ 496 h 831"/>
                <a:gd name="T22" fmla="*/ 401 w 831"/>
                <a:gd name="T23" fmla="*/ 479 h 831"/>
                <a:gd name="T24" fmla="*/ 446 w 831"/>
                <a:gd name="T25" fmla="*/ 446 h 831"/>
                <a:gd name="T26" fmla="*/ 480 w 831"/>
                <a:gd name="T27" fmla="*/ 400 h 831"/>
                <a:gd name="T28" fmla="*/ 497 w 831"/>
                <a:gd name="T29" fmla="*/ 348 h 831"/>
                <a:gd name="T30" fmla="*/ 497 w 831"/>
                <a:gd name="T31" fmla="*/ 291 h 831"/>
                <a:gd name="T32" fmla="*/ 480 w 831"/>
                <a:gd name="T33" fmla="*/ 238 h 831"/>
                <a:gd name="T34" fmla="*/ 446 w 831"/>
                <a:gd name="T35" fmla="*/ 193 h 831"/>
                <a:gd name="T36" fmla="*/ 401 w 831"/>
                <a:gd name="T37" fmla="*/ 159 h 831"/>
                <a:gd name="T38" fmla="*/ 348 w 831"/>
                <a:gd name="T39" fmla="*/ 142 h 831"/>
                <a:gd name="T40" fmla="*/ 320 w 831"/>
                <a:gd name="T41" fmla="*/ 0 h 831"/>
                <a:gd name="T42" fmla="*/ 403 w 831"/>
                <a:gd name="T43" fmla="*/ 10 h 831"/>
                <a:gd name="T44" fmla="*/ 479 w 831"/>
                <a:gd name="T45" fmla="*/ 42 h 831"/>
                <a:gd name="T46" fmla="*/ 545 w 831"/>
                <a:gd name="T47" fmla="*/ 94 h 831"/>
                <a:gd name="T48" fmla="*/ 597 w 831"/>
                <a:gd name="T49" fmla="*/ 160 h 831"/>
                <a:gd name="T50" fmla="*/ 629 w 831"/>
                <a:gd name="T51" fmla="*/ 236 h 831"/>
                <a:gd name="T52" fmla="*/ 639 w 831"/>
                <a:gd name="T53" fmla="*/ 319 h 831"/>
                <a:gd name="T54" fmla="*/ 631 w 831"/>
                <a:gd name="T55" fmla="*/ 391 h 831"/>
                <a:gd name="T56" fmla="*/ 608 w 831"/>
                <a:gd name="T57" fmla="*/ 458 h 831"/>
                <a:gd name="T58" fmla="*/ 811 w 831"/>
                <a:gd name="T59" fmla="*/ 710 h 831"/>
                <a:gd name="T60" fmla="*/ 829 w 831"/>
                <a:gd name="T61" fmla="*/ 743 h 831"/>
                <a:gd name="T62" fmla="*/ 829 w 831"/>
                <a:gd name="T63" fmla="*/ 778 h 831"/>
                <a:gd name="T64" fmla="*/ 811 w 831"/>
                <a:gd name="T65" fmla="*/ 810 h 831"/>
                <a:gd name="T66" fmla="*/ 778 w 831"/>
                <a:gd name="T67" fmla="*/ 829 h 831"/>
                <a:gd name="T68" fmla="*/ 744 w 831"/>
                <a:gd name="T69" fmla="*/ 829 h 831"/>
                <a:gd name="T70" fmla="*/ 712 w 831"/>
                <a:gd name="T71" fmla="*/ 810 h 831"/>
                <a:gd name="T72" fmla="*/ 459 w 831"/>
                <a:gd name="T73" fmla="*/ 606 h 831"/>
                <a:gd name="T74" fmla="*/ 393 w 831"/>
                <a:gd name="T75" fmla="*/ 630 h 831"/>
                <a:gd name="T76" fmla="*/ 320 w 831"/>
                <a:gd name="T77" fmla="*/ 639 h 831"/>
                <a:gd name="T78" fmla="*/ 237 w 831"/>
                <a:gd name="T79" fmla="*/ 628 h 831"/>
                <a:gd name="T80" fmla="*/ 161 w 831"/>
                <a:gd name="T81" fmla="*/ 597 h 831"/>
                <a:gd name="T82" fmla="*/ 94 w 831"/>
                <a:gd name="T83" fmla="*/ 545 h 831"/>
                <a:gd name="T84" fmla="*/ 42 w 831"/>
                <a:gd name="T85" fmla="*/ 478 h 831"/>
                <a:gd name="T86" fmla="*/ 11 w 831"/>
                <a:gd name="T87" fmla="*/ 402 h 831"/>
                <a:gd name="T88" fmla="*/ 0 w 831"/>
                <a:gd name="T89" fmla="*/ 319 h 831"/>
                <a:gd name="T90" fmla="*/ 11 w 831"/>
                <a:gd name="T91" fmla="*/ 236 h 831"/>
                <a:gd name="T92" fmla="*/ 42 w 831"/>
                <a:gd name="T93" fmla="*/ 160 h 831"/>
                <a:gd name="T94" fmla="*/ 94 w 831"/>
                <a:gd name="T95" fmla="*/ 94 h 831"/>
                <a:gd name="T96" fmla="*/ 161 w 831"/>
                <a:gd name="T97" fmla="*/ 42 h 831"/>
                <a:gd name="T98" fmla="*/ 237 w 831"/>
                <a:gd name="T99" fmla="*/ 10 h 831"/>
                <a:gd name="T100" fmla="*/ 320 w 831"/>
                <a:gd name="T101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831">
                  <a:moveTo>
                    <a:pt x="320" y="140"/>
                  </a:moveTo>
                  <a:lnTo>
                    <a:pt x="291" y="142"/>
                  </a:lnTo>
                  <a:lnTo>
                    <a:pt x="265" y="148"/>
                  </a:lnTo>
                  <a:lnTo>
                    <a:pt x="239" y="159"/>
                  </a:lnTo>
                  <a:lnTo>
                    <a:pt x="214" y="174"/>
                  </a:lnTo>
                  <a:lnTo>
                    <a:pt x="193" y="193"/>
                  </a:lnTo>
                  <a:lnTo>
                    <a:pt x="174" y="214"/>
                  </a:lnTo>
                  <a:lnTo>
                    <a:pt x="160" y="238"/>
                  </a:lnTo>
                  <a:lnTo>
                    <a:pt x="149" y="263"/>
                  </a:lnTo>
                  <a:lnTo>
                    <a:pt x="143" y="291"/>
                  </a:lnTo>
                  <a:lnTo>
                    <a:pt x="141" y="319"/>
                  </a:lnTo>
                  <a:lnTo>
                    <a:pt x="143" y="348"/>
                  </a:lnTo>
                  <a:lnTo>
                    <a:pt x="149" y="374"/>
                  </a:lnTo>
                  <a:lnTo>
                    <a:pt x="160" y="400"/>
                  </a:lnTo>
                  <a:lnTo>
                    <a:pt x="174" y="425"/>
                  </a:lnTo>
                  <a:lnTo>
                    <a:pt x="193" y="446"/>
                  </a:lnTo>
                  <a:lnTo>
                    <a:pt x="214" y="465"/>
                  </a:lnTo>
                  <a:lnTo>
                    <a:pt x="239" y="479"/>
                  </a:lnTo>
                  <a:lnTo>
                    <a:pt x="264" y="490"/>
                  </a:lnTo>
                  <a:lnTo>
                    <a:pt x="291" y="496"/>
                  </a:lnTo>
                  <a:lnTo>
                    <a:pt x="320" y="498"/>
                  </a:lnTo>
                  <a:lnTo>
                    <a:pt x="348" y="496"/>
                  </a:lnTo>
                  <a:lnTo>
                    <a:pt x="376" y="490"/>
                  </a:lnTo>
                  <a:lnTo>
                    <a:pt x="401" y="479"/>
                  </a:lnTo>
                  <a:lnTo>
                    <a:pt x="425" y="465"/>
                  </a:lnTo>
                  <a:lnTo>
                    <a:pt x="446" y="446"/>
                  </a:lnTo>
                  <a:lnTo>
                    <a:pt x="465" y="425"/>
                  </a:lnTo>
                  <a:lnTo>
                    <a:pt x="480" y="400"/>
                  </a:lnTo>
                  <a:lnTo>
                    <a:pt x="491" y="375"/>
                  </a:lnTo>
                  <a:lnTo>
                    <a:pt x="497" y="348"/>
                  </a:lnTo>
                  <a:lnTo>
                    <a:pt x="499" y="319"/>
                  </a:lnTo>
                  <a:lnTo>
                    <a:pt x="497" y="291"/>
                  </a:lnTo>
                  <a:lnTo>
                    <a:pt x="491" y="263"/>
                  </a:lnTo>
                  <a:lnTo>
                    <a:pt x="480" y="238"/>
                  </a:lnTo>
                  <a:lnTo>
                    <a:pt x="465" y="214"/>
                  </a:lnTo>
                  <a:lnTo>
                    <a:pt x="446" y="193"/>
                  </a:lnTo>
                  <a:lnTo>
                    <a:pt x="425" y="174"/>
                  </a:lnTo>
                  <a:lnTo>
                    <a:pt x="401" y="159"/>
                  </a:lnTo>
                  <a:lnTo>
                    <a:pt x="376" y="148"/>
                  </a:lnTo>
                  <a:lnTo>
                    <a:pt x="348" y="142"/>
                  </a:lnTo>
                  <a:lnTo>
                    <a:pt x="320" y="140"/>
                  </a:lnTo>
                  <a:close/>
                  <a:moveTo>
                    <a:pt x="320" y="0"/>
                  </a:moveTo>
                  <a:lnTo>
                    <a:pt x="362" y="3"/>
                  </a:lnTo>
                  <a:lnTo>
                    <a:pt x="403" y="10"/>
                  </a:lnTo>
                  <a:lnTo>
                    <a:pt x="442" y="24"/>
                  </a:lnTo>
                  <a:lnTo>
                    <a:pt x="479" y="42"/>
                  </a:lnTo>
                  <a:lnTo>
                    <a:pt x="514" y="65"/>
                  </a:lnTo>
                  <a:lnTo>
                    <a:pt x="545" y="94"/>
                  </a:lnTo>
                  <a:lnTo>
                    <a:pt x="574" y="125"/>
                  </a:lnTo>
                  <a:lnTo>
                    <a:pt x="597" y="160"/>
                  </a:lnTo>
                  <a:lnTo>
                    <a:pt x="616" y="197"/>
                  </a:lnTo>
                  <a:lnTo>
                    <a:pt x="629" y="236"/>
                  </a:lnTo>
                  <a:lnTo>
                    <a:pt x="637" y="277"/>
                  </a:lnTo>
                  <a:lnTo>
                    <a:pt x="639" y="319"/>
                  </a:lnTo>
                  <a:lnTo>
                    <a:pt x="637" y="355"/>
                  </a:lnTo>
                  <a:lnTo>
                    <a:pt x="631" y="391"/>
                  </a:lnTo>
                  <a:lnTo>
                    <a:pt x="621" y="426"/>
                  </a:lnTo>
                  <a:lnTo>
                    <a:pt x="608" y="458"/>
                  </a:lnTo>
                  <a:lnTo>
                    <a:pt x="590" y="490"/>
                  </a:lnTo>
                  <a:lnTo>
                    <a:pt x="811" y="710"/>
                  </a:lnTo>
                  <a:lnTo>
                    <a:pt x="823" y="726"/>
                  </a:lnTo>
                  <a:lnTo>
                    <a:pt x="829" y="743"/>
                  </a:lnTo>
                  <a:lnTo>
                    <a:pt x="831" y="760"/>
                  </a:lnTo>
                  <a:lnTo>
                    <a:pt x="829" y="778"/>
                  </a:lnTo>
                  <a:lnTo>
                    <a:pt x="823" y="795"/>
                  </a:lnTo>
                  <a:lnTo>
                    <a:pt x="811" y="810"/>
                  </a:lnTo>
                  <a:lnTo>
                    <a:pt x="796" y="821"/>
                  </a:lnTo>
                  <a:lnTo>
                    <a:pt x="778" y="829"/>
                  </a:lnTo>
                  <a:lnTo>
                    <a:pt x="762" y="831"/>
                  </a:lnTo>
                  <a:lnTo>
                    <a:pt x="744" y="829"/>
                  </a:lnTo>
                  <a:lnTo>
                    <a:pt x="727" y="821"/>
                  </a:lnTo>
                  <a:lnTo>
                    <a:pt x="712" y="810"/>
                  </a:lnTo>
                  <a:lnTo>
                    <a:pt x="491" y="589"/>
                  </a:lnTo>
                  <a:lnTo>
                    <a:pt x="459" y="606"/>
                  </a:lnTo>
                  <a:lnTo>
                    <a:pt x="426" y="621"/>
                  </a:lnTo>
                  <a:lnTo>
                    <a:pt x="393" y="630"/>
                  </a:lnTo>
                  <a:lnTo>
                    <a:pt x="357" y="637"/>
                  </a:lnTo>
                  <a:lnTo>
                    <a:pt x="320" y="639"/>
                  </a:lnTo>
                  <a:lnTo>
                    <a:pt x="278" y="636"/>
                  </a:lnTo>
                  <a:lnTo>
                    <a:pt x="237" y="628"/>
                  </a:lnTo>
                  <a:lnTo>
                    <a:pt x="197" y="614"/>
                  </a:lnTo>
                  <a:lnTo>
                    <a:pt x="161" y="597"/>
                  </a:lnTo>
                  <a:lnTo>
                    <a:pt x="126" y="573"/>
                  </a:lnTo>
                  <a:lnTo>
                    <a:pt x="94" y="545"/>
                  </a:lnTo>
                  <a:lnTo>
                    <a:pt x="66" y="513"/>
                  </a:lnTo>
                  <a:lnTo>
                    <a:pt x="42" y="478"/>
                  </a:lnTo>
                  <a:lnTo>
                    <a:pt x="25" y="442"/>
                  </a:lnTo>
                  <a:lnTo>
                    <a:pt x="11" y="402"/>
                  </a:lnTo>
                  <a:lnTo>
                    <a:pt x="3" y="361"/>
                  </a:lnTo>
                  <a:lnTo>
                    <a:pt x="0" y="319"/>
                  </a:lnTo>
                  <a:lnTo>
                    <a:pt x="3" y="277"/>
                  </a:lnTo>
                  <a:lnTo>
                    <a:pt x="11" y="236"/>
                  </a:lnTo>
                  <a:lnTo>
                    <a:pt x="25" y="197"/>
                  </a:lnTo>
                  <a:lnTo>
                    <a:pt x="42" y="160"/>
                  </a:lnTo>
                  <a:lnTo>
                    <a:pt x="66" y="125"/>
                  </a:lnTo>
                  <a:lnTo>
                    <a:pt x="94" y="94"/>
                  </a:lnTo>
                  <a:lnTo>
                    <a:pt x="126" y="65"/>
                  </a:lnTo>
                  <a:lnTo>
                    <a:pt x="161" y="42"/>
                  </a:lnTo>
                  <a:lnTo>
                    <a:pt x="197" y="24"/>
                  </a:lnTo>
                  <a:lnTo>
                    <a:pt x="237" y="10"/>
                  </a:lnTo>
                  <a:lnTo>
                    <a:pt x="278" y="3"/>
                  </a:lnTo>
                  <a:lnTo>
                    <a:pt x="3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Freeform 559"/>
            <p:cNvSpPr>
              <a:spLocks noEditPoints="1"/>
            </p:cNvSpPr>
            <p:nvPr/>
          </p:nvSpPr>
          <p:spPr bwMode="auto">
            <a:xfrm>
              <a:off x="2894013" y="5845175"/>
              <a:ext cx="131762" cy="131763"/>
            </a:xfrm>
            <a:custGeom>
              <a:avLst/>
              <a:gdLst>
                <a:gd name="T0" fmla="*/ 484 w 831"/>
                <a:gd name="T1" fmla="*/ 143 h 832"/>
                <a:gd name="T2" fmla="*/ 432 w 831"/>
                <a:gd name="T3" fmla="*/ 160 h 832"/>
                <a:gd name="T4" fmla="*/ 386 w 831"/>
                <a:gd name="T5" fmla="*/ 194 h 832"/>
                <a:gd name="T6" fmla="*/ 353 w 831"/>
                <a:gd name="T7" fmla="*/ 239 h 832"/>
                <a:gd name="T8" fmla="*/ 336 w 831"/>
                <a:gd name="T9" fmla="*/ 292 h 832"/>
                <a:gd name="T10" fmla="*/ 336 w 831"/>
                <a:gd name="T11" fmla="*/ 349 h 832"/>
                <a:gd name="T12" fmla="*/ 353 w 831"/>
                <a:gd name="T13" fmla="*/ 402 h 832"/>
                <a:gd name="T14" fmla="*/ 386 w 831"/>
                <a:gd name="T15" fmla="*/ 448 h 832"/>
                <a:gd name="T16" fmla="*/ 432 w 831"/>
                <a:gd name="T17" fmla="*/ 480 h 832"/>
                <a:gd name="T18" fmla="*/ 484 w 831"/>
                <a:gd name="T19" fmla="*/ 498 h 832"/>
                <a:gd name="T20" fmla="*/ 541 w 831"/>
                <a:gd name="T21" fmla="*/ 498 h 832"/>
                <a:gd name="T22" fmla="*/ 594 w 831"/>
                <a:gd name="T23" fmla="*/ 480 h 832"/>
                <a:gd name="T24" fmla="*/ 639 w 831"/>
                <a:gd name="T25" fmla="*/ 448 h 832"/>
                <a:gd name="T26" fmla="*/ 673 w 831"/>
                <a:gd name="T27" fmla="*/ 401 h 832"/>
                <a:gd name="T28" fmla="*/ 690 w 831"/>
                <a:gd name="T29" fmla="*/ 348 h 832"/>
                <a:gd name="T30" fmla="*/ 690 w 831"/>
                <a:gd name="T31" fmla="*/ 293 h 832"/>
                <a:gd name="T32" fmla="*/ 673 w 831"/>
                <a:gd name="T33" fmla="*/ 240 h 832"/>
                <a:gd name="T34" fmla="*/ 639 w 831"/>
                <a:gd name="T35" fmla="*/ 194 h 832"/>
                <a:gd name="T36" fmla="*/ 594 w 831"/>
                <a:gd name="T37" fmla="*/ 160 h 832"/>
                <a:gd name="T38" fmla="*/ 541 w 831"/>
                <a:gd name="T39" fmla="*/ 143 h 832"/>
                <a:gd name="T40" fmla="*/ 513 w 831"/>
                <a:gd name="T41" fmla="*/ 0 h 832"/>
                <a:gd name="T42" fmla="*/ 596 w 831"/>
                <a:gd name="T43" fmla="*/ 11 h 832"/>
                <a:gd name="T44" fmla="*/ 672 w 831"/>
                <a:gd name="T45" fmla="*/ 43 h 832"/>
                <a:gd name="T46" fmla="*/ 739 w 831"/>
                <a:gd name="T47" fmla="*/ 93 h 832"/>
                <a:gd name="T48" fmla="*/ 787 w 831"/>
                <a:gd name="T49" fmla="*/ 156 h 832"/>
                <a:gd name="T50" fmla="*/ 819 w 831"/>
                <a:gd name="T51" fmla="*/ 226 h 832"/>
                <a:gd name="T52" fmla="*/ 831 w 831"/>
                <a:gd name="T53" fmla="*/ 301 h 832"/>
                <a:gd name="T54" fmla="*/ 827 w 831"/>
                <a:gd name="T55" fmla="*/ 376 h 832"/>
                <a:gd name="T56" fmla="*/ 805 w 831"/>
                <a:gd name="T57" fmla="*/ 449 h 832"/>
                <a:gd name="T58" fmla="*/ 765 w 831"/>
                <a:gd name="T59" fmla="*/ 516 h 832"/>
                <a:gd name="T60" fmla="*/ 707 w 831"/>
                <a:gd name="T61" fmla="*/ 574 h 832"/>
                <a:gd name="T62" fmla="*/ 635 w 831"/>
                <a:gd name="T63" fmla="*/ 615 h 832"/>
                <a:gd name="T64" fmla="*/ 555 w 831"/>
                <a:gd name="T65" fmla="*/ 637 h 832"/>
                <a:gd name="T66" fmla="*/ 476 w 831"/>
                <a:gd name="T67" fmla="*/ 638 h 832"/>
                <a:gd name="T68" fmla="*/ 406 w 831"/>
                <a:gd name="T69" fmla="*/ 622 h 832"/>
                <a:gd name="T70" fmla="*/ 342 w 831"/>
                <a:gd name="T71" fmla="*/ 590 h 832"/>
                <a:gd name="T72" fmla="*/ 106 w 831"/>
                <a:gd name="T73" fmla="*/ 822 h 832"/>
                <a:gd name="T74" fmla="*/ 71 w 831"/>
                <a:gd name="T75" fmla="*/ 832 h 832"/>
                <a:gd name="T76" fmla="*/ 36 w 831"/>
                <a:gd name="T77" fmla="*/ 822 h 832"/>
                <a:gd name="T78" fmla="*/ 10 w 831"/>
                <a:gd name="T79" fmla="*/ 796 h 832"/>
                <a:gd name="T80" fmla="*/ 0 w 831"/>
                <a:gd name="T81" fmla="*/ 761 h 832"/>
                <a:gd name="T82" fmla="*/ 10 w 831"/>
                <a:gd name="T83" fmla="*/ 727 h 832"/>
                <a:gd name="T84" fmla="*/ 242 w 831"/>
                <a:gd name="T85" fmla="*/ 491 h 832"/>
                <a:gd name="T86" fmla="*/ 211 w 831"/>
                <a:gd name="T87" fmla="*/ 427 h 832"/>
                <a:gd name="T88" fmla="*/ 195 w 831"/>
                <a:gd name="T89" fmla="*/ 357 h 832"/>
                <a:gd name="T90" fmla="*/ 196 w 831"/>
                <a:gd name="T91" fmla="*/ 278 h 832"/>
                <a:gd name="T92" fmla="*/ 217 w 831"/>
                <a:gd name="T93" fmla="*/ 198 h 832"/>
                <a:gd name="T94" fmla="*/ 259 w 831"/>
                <a:gd name="T95" fmla="*/ 125 h 832"/>
                <a:gd name="T96" fmla="*/ 319 w 831"/>
                <a:gd name="T97" fmla="*/ 66 h 832"/>
                <a:gd name="T98" fmla="*/ 391 w 831"/>
                <a:gd name="T99" fmla="*/ 24 h 832"/>
                <a:gd name="T100" fmla="*/ 471 w 831"/>
                <a:gd name="T101" fmla="*/ 3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832">
                  <a:moveTo>
                    <a:pt x="513" y="141"/>
                  </a:moveTo>
                  <a:lnTo>
                    <a:pt x="484" y="143"/>
                  </a:lnTo>
                  <a:lnTo>
                    <a:pt x="457" y="149"/>
                  </a:lnTo>
                  <a:lnTo>
                    <a:pt x="432" y="160"/>
                  </a:lnTo>
                  <a:lnTo>
                    <a:pt x="407" y="175"/>
                  </a:lnTo>
                  <a:lnTo>
                    <a:pt x="386" y="194"/>
                  </a:lnTo>
                  <a:lnTo>
                    <a:pt x="367" y="215"/>
                  </a:lnTo>
                  <a:lnTo>
                    <a:pt x="353" y="239"/>
                  </a:lnTo>
                  <a:lnTo>
                    <a:pt x="342" y="264"/>
                  </a:lnTo>
                  <a:lnTo>
                    <a:pt x="336" y="292"/>
                  </a:lnTo>
                  <a:lnTo>
                    <a:pt x="334" y="321"/>
                  </a:lnTo>
                  <a:lnTo>
                    <a:pt x="336" y="349"/>
                  </a:lnTo>
                  <a:lnTo>
                    <a:pt x="342" y="376"/>
                  </a:lnTo>
                  <a:lnTo>
                    <a:pt x="353" y="402"/>
                  </a:lnTo>
                  <a:lnTo>
                    <a:pt x="367" y="426"/>
                  </a:lnTo>
                  <a:lnTo>
                    <a:pt x="386" y="448"/>
                  </a:lnTo>
                  <a:lnTo>
                    <a:pt x="407" y="466"/>
                  </a:lnTo>
                  <a:lnTo>
                    <a:pt x="432" y="480"/>
                  </a:lnTo>
                  <a:lnTo>
                    <a:pt x="457" y="491"/>
                  </a:lnTo>
                  <a:lnTo>
                    <a:pt x="484" y="498"/>
                  </a:lnTo>
                  <a:lnTo>
                    <a:pt x="513" y="501"/>
                  </a:lnTo>
                  <a:lnTo>
                    <a:pt x="541" y="498"/>
                  </a:lnTo>
                  <a:lnTo>
                    <a:pt x="568" y="491"/>
                  </a:lnTo>
                  <a:lnTo>
                    <a:pt x="594" y="480"/>
                  </a:lnTo>
                  <a:lnTo>
                    <a:pt x="618" y="466"/>
                  </a:lnTo>
                  <a:lnTo>
                    <a:pt x="639" y="448"/>
                  </a:lnTo>
                  <a:lnTo>
                    <a:pt x="658" y="426"/>
                  </a:lnTo>
                  <a:lnTo>
                    <a:pt x="673" y="401"/>
                  </a:lnTo>
                  <a:lnTo>
                    <a:pt x="684" y="375"/>
                  </a:lnTo>
                  <a:lnTo>
                    <a:pt x="690" y="348"/>
                  </a:lnTo>
                  <a:lnTo>
                    <a:pt x="692" y="320"/>
                  </a:lnTo>
                  <a:lnTo>
                    <a:pt x="690" y="293"/>
                  </a:lnTo>
                  <a:lnTo>
                    <a:pt x="684" y="266"/>
                  </a:lnTo>
                  <a:lnTo>
                    <a:pt x="673" y="240"/>
                  </a:lnTo>
                  <a:lnTo>
                    <a:pt x="658" y="216"/>
                  </a:lnTo>
                  <a:lnTo>
                    <a:pt x="639" y="194"/>
                  </a:lnTo>
                  <a:lnTo>
                    <a:pt x="618" y="175"/>
                  </a:lnTo>
                  <a:lnTo>
                    <a:pt x="594" y="160"/>
                  </a:lnTo>
                  <a:lnTo>
                    <a:pt x="569" y="149"/>
                  </a:lnTo>
                  <a:lnTo>
                    <a:pt x="541" y="143"/>
                  </a:lnTo>
                  <a:lnTo>
                    <a:pt x="513" y="141"/>
                  </a:lnTo>
                  <a:close/>
                  <a:moveTo>
                    <a:pt x="513" y="0"/>
                  </a:moveTo>
                  <a:lnTo>
                    <a:pt x="555" y="3"/>
                  </a:lnTo>
                  <a:lnTo>
                    <a:pt x="596" y="11"/>
                  </a:lnTo>
                  <a:lnTo>
                    <a:pt x="635" y="24"/>
                  </a:lnTo>
                  <a:lnTo>
                    <a:pt x="672" y="43"/>
                  </a:lnTo>
                  <a:lnTo>
                    <a:pt x="707" y="66"/>
                  </a:lnTo>
                  <a:lnTo>
                    <a:pt x="739" y="93"/>
                  </a:lnTo>
                  <a:lnTo>
                    <a:pt x="765" y="124"/>
                  </a:lnTo>
                  <a:lnTo>
                    <a:pt x="787" y="156"/>
                  </a:lnTo>
                  <a:lnTo>
                    <a:pt x="805" y="190"/>
                  </a:lnTo>
                  <a:lnTo>
                    <a:pt x="819" y="226"/>
                  </a:lnTo>
                  <a:lnTo>
                    <a:pt x="827" y="263"/>
                  </a:lnTo>
                  <a:lnTo>
                    <a:pt x="831" y="301"/>
                  </a:lnTo>
                  <a:lnTo>
                    <a:pt x="831" y="339"/>
                  </a:lnTo>
                  <a:lnTo>
                    <a:pt x="827" y="376"/>
                  </a:lnTo>
                  <a:lnTo>
                    <a:pt x="819" y="413"/>
                  </a:lnTo>
                  <a:lnTo>
                    <a:pt x="805" y="449"/>
                  </a:lnTo>
                  <a:lnTo>
                    <a:pt x="787" y="484"/>
                  </a:lnTo>
                  <a:lnTo>
                    <a:pt x="765" y="516"/>
                  </a:lnTo>
                  <a:lnTo>
                    <a:pt x="739" y="546"/>
                  </a:lnTo>
                  <a:lnTo>
                    <a:pt x="707" y="574"/>
                  </a:lnTo>
                  <a:lnTo>
                    <a:pt x="672" y="598"/>
                  </a:lnTo>
                  <a:lnTo>
                    <a:pt x="635" y="615"/>
                  </a:lnTo>
                  <a:lnTo>
                    <a:pt x="596" y="629"/>
                  </a:lnTo>
                  <a:lnTo>
                    <a:pt x="555" y="637"/>
                  </a:lnTo>
                  <a:lnTo>
                    <a:pt x="513" y="640"/>
                  </a:lnTo>
                  <a:lnTo>
                    <a:pt x="476" y="638"/>
                  </a:lnTo>
                  <a:lnTo>
                    <a:pt x="441" y="631"/>
                  </a:lnTo>
                  <a:lnTo>
                    <a:pt x="406" y="622"/>
                  </a:lnTo>
                  <a:lnTo>
                    <a:pt x="374" y="608"/>
                  </a:lnTo>
                  <a:lnTo>
                    <a:pt x="342" y="590"/>
                  </a:lnTo>
                  <a:lnTo>
                    <a:pt x="121" y="811"/>
                  </a:lnTo>
                  <a:lnTo>
                    <a:pt x="106" y="822"/>
                  </a:lnTo>
                  <a:lnTo>
                    <a:pt x="88" y="830"/>
                  </a:lnTo>
                  <a:lnTo>
                    <a:pt x="71" y="832"/>
                  </a:lnTo>
                  <a:lnTo>
                    <a:pt x="53" y="830"/>
                  </a:lnTo>
                  <a:lnTo>
                    <a:pt x="36" y="822"/>
                  </a:lnTo>
                  <a:lnTo>
                    <a:pt x="22" y="811"/>
                  </a:lnTo>
                  <a:lnTo>
                    <a:pt x="10" y="796"/>
                  </a:lnTo>
                  <a:lnTo>
                    <a:pt x="3" y="779"/>
                  </a:lnTo>
                  <a:lnTo>
                    <a:pt x="0" y="761"/>
                  </a:lnTo>
                  <a:lnTo>
                    <a:pt x="3" y="744"/>
                  </a:lnTo>
                  <a:lnTo>
                    <a:pt x="10" y="727"/>
                  </a:lnTo>
                  <a:lnTo>
                    <a:pt x="22" y="711"/>
                  </a:lnTo>
                  <a:lnTo>
                    <a:pt x="242" y="491"/>
                  </a:lnTo>
                  <a:lnTo>
                    <a:pt x="225" y="459"/>
                  </a:lnTo>
                  <a:lnTo>
                    <a:pt x="211" y="427"/>
                  </a:lnTo>
                  <a:lnTo>
                    <a:pt x="201" y="392"/>
                  </a:lnTo>
                  <a:lnTo>
                    <a:pt x="195" y="357"/>
                  </a:lnTo>
                  <a:lnTo>
                    <a:pt x="192" y="320"/>
                  </a:lnTo>
                  <a:lnTo>
                    <a:pt x="196" y="278"/>
                  </a:lnTo>
                  <a:lnTo>
                    <a:pt x="204" y="237"/>
                  </a:lnTo>
                  <a:lnTo>
                    <a:pt x="217" y="198"/>
                  </a:lnTo>
                  <a:lnTo>
                    <a:pt x="236" y="160"/>
                  </a:lnTo>
                  <a:lnTo>
                    <a:pt x="259" y="125"/>
                  </a:lnTo>
                  <a:lnTo>
                    <a:pt x="287" y="93"/>
                  </a:lnTo>
                  <a:lnTo>
                    <a:pt x="319" y="66"/>
                  </a:lnTo>
                  <a:lnTo>
                    <a:pt x="353" y="43"/>
                  </a:lnTo>
                  <a:lnTo>
                    <a:pt x="391" y="24"/>
                  </a:lnTo>
                  <a:lnTo>
                    <a:pt x="430" y="11"/>
                  </a:lnTo>
                  <a:lnTo>
                    <a:pt x="471" y="3"/>
                  </a:lnTo>
                  <a:lnTo>
                    <a:pt x="5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6" name="Freeform 560"/>
            <p:cNvSpPr>
              <a:spLocks noEditPoints="1"/>
            </p:cNvSpPr>
            <p:nvPr/>
          </p:nvSpPr>
          <p:spPr bwMode="auto">
            <a:xfrm>
              <a:off x="2606675" y="6132513"/>
              <a:ext cx="131762" cy="131763"/>
            </a:xfrm>
            <a:custGeom>
              <a:avLst/>
              <a:gdLst>
                <a:gd name="T0" fmla="*/ 291 w 831"/>
                <a:gd name="T1" fmla="*/ 335 h 832"/>
                <a:gd name="T2" fmla="*/ 239 w 831"/>
                <a:gd name="T3" fmla="*/ 352 h 832"/>
                <a:gd name="T4" fmla="*/ 193 w 831"/>
                <a:gd name="T5" fmla="*/ 385 h 832"/>
                <a:gd name="T6" fmla="*/ 160 w 831"/>
                <a:gd name="T7" fmla="*/ 431 h 832"/>
                <a:gd name="T8" fmla="*/ 143 w 831"/>
                <a:gd name="T9" fmla="*/ 484 h 832"/>
                <a:gd name="T10" fmla="*/ 143 w 831"/>
                <a:gd name="T11" fmla="*/ 540 h 832"/>
                <a:gd name="T12" fmla="*/ 160 w 831"/>
                <a:gd name="T13" fmla="*/ 594 h 832"/>
                <a:gd name="T14" fmla="*/ 193 w 831"/>
                <a:gd name="T15" fmla="*/ 639 h 832"/>
                <a:gd name="T16" fmla="*/ 239 w 831"/>
                <a:gd name="T17" fmla="*/ 672 h 832"/>
                <a:gd name="T18" fmla="*/ 291 w 831"/>
                <a:gd name="T19" fmla="*/ 690 h 832"/>
                <a:gd name="T20" fmla="*/ 348 w 831"/>
                <a:gd name="T21" fmla="*/ 690 h 832"/>
                <a:gd name="T22" fmla="*/ 401 w 831"/>
                <a:gd name="T23" fmla="*/ 672 h 832"/>
                <a:gd name="T24" fmla="*/ 446 w 831"/>
                <a:gd name="T25" fmla="*/ 639 h 832"/>
                <a:gd name="T26" fmla="*/ 480 w 831"/>
                <a:gd name="T27" fmla="*/ 593 h 832"/>
                <a:gd name="T28" fmla="*/ 497 w 831"/>
                <a:gd name="T29" fmla="*/ 540 h 832"/>
                <a:gd name="T30" fmla="*/ 497 w 831"/>
                <a:gd name="T31" fmla="*/ 485 h 832"/>
                <a:gd name="T32" fmla="*/ 480 w 831"/>
                <a:gd name="T33" fmla="*/ 432 h 832"/>
                <a:gd name="T34" fmla="*/ 446 w 831"/>
                <a:gd name="T35" fmla="*/ 385 h 832"/>
                <a:gd name="T36" fmla="*/ 401 w 831"/>
                <a:gd name="T37" fmla="*/ 352 h 832"/>
                <a:gd name="T38" fmla="*/ 348 w 831"/>
                <a:gd name="T39" fmla="*/ 335 h 832"/>
                <a:gd name="T40" fmla="*/ 762 w 831"/>
                <a:gd name="T41" fmla="*/ 0 h 832"/>
                <a:gd name="T42" fmla="*/ 795 w 831"/>
                <a:gd name="T43" fmla="*/ 10 h 832"/>
                <a:gd name="T44" fmla="*/ 823 w 831"/>
                <a:gd name="T45" fmla="*/ 36 h 832"/>
                <a:gd name="T46" fmla="*/ 831 w 831"/>
                <a:gd name="T47" fmla="*/ 71 h 832"/>
                <a:gd name="T48" fmla="*/ 823 w 831"/>
                <a:gd name="T49" fmla="*/ 106 h 832"/>
                <a:gd name="T50" fmla="*/ 590 w 831"/>
                <a:gd name="T51" fmla="*/ 341 h 832"/>
                <a:gd name="T52" fmla="*/ 623 w 831"/>
                <a:gd name="T53" fmla="*/ 412 h 832"/>
                <a:gd name="T54" fmla="*/ 638 w 831"/>
                <a:gd name="T55" fmla="*/ 488 h 832"/>
                <a:gd name="T56" fmla="*/ 635 w 831"/>
                <a:gd name="T57" fmla="*/ 564 h 832"/>
                <a:gd name="T58" fmla="*/ 613 w 831"/>
                <a:gd name="T59" fmla="*/ 639 h 832"/>
                <a:gd name="T60" fmla="*/ 573 w 831"/>
                <a:gd name="T61" fmla="*/ 708 h 832"/>
                <a:gd name="T62" fmla="*/ 514 w 831"/>
                <a:gd name="T63" fmla="*/ 766 h 832"/>
                <a:gd name="T64" fmla="*/ 442 w 831"/>
                <a:gd name="T65" fmla="*/ 808 h 832"/>
                <a:gd name="T66" fmla="*/ 362 w 831"/>
                <a:gd name="T67" fmla="*/ 829 h 832"/>
                <a:gd name="T68" fmla="*/ 278 w 831"/>
                <a:gd name="T69" fmla="*/ 829 h 832"/>
                <a:gd name="T70" fmla="*/ 197 w 831"/>
                <a:gd name="T71" fmla="*/ 808 h 832"/>
                <a:gd name="T72" fmla="*/ 126 w 831"/>
                <a:gd name="T73" fmla="*/ 766 h 832"/>
                <a:gd name="T74" fmla="*/ 66 w 831"/>
                <a:gd name="T75" fmla="*/ 707 h 832"/>
                <a:gd name="T76" fmla="*/ 25 w 831"/>
                <a:gd name="T77" fmla="*/ 635 h 832"/>
                <a:gd name="T78" fmla="*/ 3 w 831"/>
                <a:gd name="T79" fmla="*/ 555 h 832"/>
                <a:gd name="T80" fmla="*/ 3 w 831"/>
                <a:gd name="T81" fmla="*/ 470 h 832"/>
                <a:gd name="T82" fmla="*/ 25 w 831"/>
                <a:gd name="T83" fmla="*/ 390 h 832"/>
                <a:gd name="T84" fmla="*/ 66 w 831"/>
                <a:gd name="T85" fmla="*/ 318 h 832"/>
                <a:gd name="T86" fmla="*/ 126 w 831"/>
                <a:gd name="T87" fmla="*/ 258 h 832"/>
                <a:gd name="T88" fmla="*/ 197 w 831"/>
                <a:gd name="T89" fmla="*/ 217 h 832"/>
                <a:gd name="T90" fmla="*/ 278 w 831"/>
                <a:gd name="T91" fmla="*/ 195 h 832"/>
                <a:gd name="T92" fmla="*/ 357 w 831"/>
                <a:gd name="T93" fmla="*/ 195 h 832"/>
                <a:gd name="T94" fmla="*/ 426 w 831"/>
                <a:gd name="T95" fmla="*/ 211 h 832"/>
                <a:gd name="T96" fmla="*/ 491 w 831"/>
                <a:gd name="T97" fmla="*/ 243 h 832"/>
                <a:gd name="T98" fmla="*/ 727 w 831"/>
                <a:gd name="T99" fmla="*/ 10 h 832"/>
                <a:gd name="T100" fmla="*/ 762 w 831"/>
                <a:gd name="T101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31" h="832">
                  <a:moveTo>
                    <a:pt x="320" y="333"/>
                  </a:moveTo>
                  <a:lnTo>
                    <a:pt x="291" y="335"/>
                  </a:lnTo>
                  <a:lnTo>
                    <a:pt x="265" y="342"/>
                  </a:lnTo>
                  <a:lnTo>
                    <a:pt x="239" y="352"/>
                  </a:lnTo>
                  <a:lnTo>
                    <a:pt x="214" y="367"/>
                  </a:lnTo>
                  <a:lnTo>
                    <a:pt x="193" y="385"/>
                  </a:lnTo>
                  <a:lnTo>
                    <a:pt x="174" y="407"/>
                  </a:lnTo>
                  <a:lnTo>
                    <a:pt x="160" y="431"/>
                  </a:lnTo>
                  <a:lnTo>
                    <a:pt x="149" y="457"/>
                  </a:lnTo>
                  <a:lnTo>
                    <a:pt x="143" y="484"/>
                  </a:lnTo>
                  <a:lnTo>
                    <a:pt x="141" y="513"/>
                  </a:lnTo>
                  <a:lnTo>
                    <a:pt x="143" y="540"/>
                  </a:lnTo>
                  <a:lnTo>
                    <a:pt x="149" y="567"/>
                  </a:lnTo>
                  <a:lnTo>
                    <a:pt x="160" y="594"/>
                  </a:lnTo>
                  <a:lnTo>
                    <a:pt x="174" y="617"/>
                  </a:lnTo>
                  <a:lnTo>
                    <a:pt x="193" y="639"/>
                  </a:lnTo>
                  <a:lnTo>
                    <a:pt x="214" y="657"/>
                  </a:lnTo>
                  <a:lnTo>
                    <a:pt x="239" y="672"/>
                  </a:lnTo>
                  <a:lnTo>
                    <a:pt x="264" y="682"/>
                  </a:lnTo>
                  <a:lnTo>
                    <a:pt x="291" y="690"/>
                  </a:lnTo>
                  <a:lnTo>
                    <a:pt x="320" y="692"/>
                  </a:lnTo>
                  <a:lnTo>
                    <a:pt x="348" y="690"/>
                  </a:lnTo>
                  <a:lnTo>
                    <a:pt x="376" y="682"/>
                  </a:lnTo>
                  <a:lnTo>
                    <a:pt x="401" y="672"/>
                  </a:lnTo>
                  <a:lnTo>
                    <a:pt x="425" y="657"/>
                  </a:lnTo>
                  <a:lnTo>
                    <a:pt x="446" y="639"/>
                  </a:lnTo>
                  <a:lnTo>
                    <a:pt x="465" y="617"/>
                  </a:lnTo>
                  <a:lnTo>
                    <a:pt x="480" y="593"/>
                  </a:lnTo>
                  <a:lnTo>
                    <a:pt x="491" y="567"/>
                  </a:lnTo>
                  <a:lnTo>
                    <a:pt x="497" y="540"/>
                  </a:lnTo>
                  <a:lnTo>
                    <a:pt x="499" y="513"/>
                  </a:lnTo>
                  <a:lnTo>
                    <a:pt x="497" y="485"/>
                  </a:lnTo>
                  <a:lnTo>
                    <a:pt x="491" y="458"/>
                  </a:lnTo>
                  <a:lnTo>
                    <a:pt x="480" y="432"/>
                  </a:lnTo>
                  <a:lnTo>
                    <a:pt x="465" y="408"/>
                  </a:lnTo>
                  <a:lnTo>
                    <a:pt x="446" y="385"/>
                  </a:lnTo>
                  <a:lnTo>
                    <a:pt x="425" y="367"/>
                  </a:lnTo>
                  <a:lnTo>
                    <a:pt x="401" y="352"/>
                  </a:lnTo>
                  <a:lnTo>
                    <a:pt x="376" y="342"/>
                  </a:lnTo>
                  <a:lnTo>
                    <a:pt x="348" y="335"/>
                  </a:lnTo>
                  <a:lnTo>
                    <a:pt x="320" y="333"/>
                  </a:lnTo>
                  <a:close/>
                  <a:moveTo>
                    <a:pt x="762" y="0"/>
                  </a:moveTo>
                  <a:lnTo>
                    <a:pt x="778" y="3"/>
                  </a:lnTo>
                  <a:lnTo>
                    <a:pt x="795" y="10"/>
                  </a:lnTo>
                  <a:lnTo>
                    <a:pt x="811" y="21"/>
                  </a:lnTo>
                  <a:lnTo>
                    <a:pt x="823" y="36"/>
                  </a:lnTo>
                  <a:lnTo>
                    <a:pt x="829" y="53"/>
                  </a:lnTo>
                  <a:lnTo>
                    <a:pt x="831" y="71"/>
                  </a:lnTo>
                  <a:lnTo>
                    <a:pt x="829" y="89"/>
                  </a:lnTo>
                  <a:lnTo>
                    <a:pt x="823" y="106"/>
                  </a:lnTo>
                  <a:lnTo>
                    <a:pt x="811" y="120"/>
                  </a:lnTo>
                  <a:lnTo>
                    <a:pt x="590" y="341"/>
                  </a:lnTo>
                  <a:lnTo>
                    <a:pt x="609" y="376"/>
                  </a:lnTo>
                  <a:lnTo>
                    <a:pt x="623" y="412"/>
                  </a:lnTo>
                  <a:lnTo>
                    <a:pt x="633" y="449"/>
                  </a:lnTo>
                  <a:lnTo>
                    <a:pt x="638" y="488"/>
                  </a:lnTo>
                  <a:lnTo>
                    <a:pt x="639" y="526"/>
                  </a:lnTo>
                  <a:lnTo>
                    <a:pt x="635" y="564"/>
                  </a:lnTo>
                  <a:lnTo>
                    <a:pt x="627" y="602"/>
                  </a:lnTo>
                  <a:lnTo>
                    <a:pt x="613" y="639"/>
                  </a:lnTo>
                  <a:lnTo>
                    <a:pt x="595" y="674"/>
                  </a:lnTo>
                  <a:lnTo>
                    <a:pt x="573" y="708"/>
                  </a:lnTo>
                  <a:lnTo>
                    <a:pt x="545" y="738"/>
                  </a:lnTo>
                  <a:lnTo>
                    <a:pt x="514" y="766"/>
                  </a:lnTo>
                  <a:lnTo>
                    <a:pt x="480" y="789"/>
                  </a:lnTo>
                  <a:lnTo>
                    <a:pt x="442" y="808"/>
                  </a:lnTo>
                  <a:lnTo>
                    <a:pt x="403" y="821"/>
                  </a:lnTo>
                  <a:lnTo>
                    <a:pt x="362" y="829"/>
                  </a:lnTo>
                  <a:lnTo>
                    <a:pt x="320" y="832"/>
                  </a:lnTo>
                  <a:lnTo>
                    <a:pt x="278" y="829"/>
                  </a:lnTo>
                  <a:lnTo>
                    <a:pt x="237" y="821"/>
                  </a:lnTo>
                  <a:lnTo>
                    <a:pt x="197" y="808"/>
                  </a:lnTo>
                  <a:lnTo>
                    <a:pt x="161" y="789"/>
                  </a:lnTo>
                  <a:lnTo>
                    <a:pt x="126" y="766"/>
                  </a:lnTo>
                  <a:lnTo>
                    <a:pt x="94" y="738"/>
                  </a:lnTo>
                  <a:lnTo>
                    <a:pt x="66" y="707"/>
                  </a:lnTo>
                  <a:lnTo>
                    <a:pt x="42" y="672"/>
                  </a:lnTo>
                  <a:lnTo>
                    <a:pt x="25" y="635"/>
                  </a:lnTo>
                  <a:lnTo>
                    <a:pt x="11" y="596"/>
                  </a:lnTo>
                  <a:lnTo>
                    <a:pt x="3" y="555"/>
                  </a:lnTo>
                  <a:lnTo>
                    <a:pt x="0" y="513"/>
                  </a:lnTo>
                  <a:lnTo>
                    <a:pt x="3" y="470"/>
                  </a:lnTo>
                  <a:lnTo>
                    <a:pt x="11" y="429"/>
                  </a:lnTo>
                  <a:lnTo>
                    <a:pt x="25" y="390"/>
                  </a:lnTo>
                  <a:lnTo>
                    <a:pt x="42" y="352"/>
                  </a:lnTo>
                  <a:lnTo>
                    <a:pt x="66" y="318"/>
                  </a:lnTo>
                  <a:lnTo>
                    <a:pt x="94" y="286"/>
                  </a:lnTo>
                  <a:lnTo>
                    <a:pt x="126" y="258"/>
                  </a:lnTo>
                  <a:lnTo>
                    <a:pt x="161" y="235"/>
                  </a:lnTo>
                  <a:lnTo>
                    <a:pt x="197" y="217"/>
                  </a:lnTo>
                  <a:lnTo>
                    <a:pt x="237" y="204"/>
                  </a:lnTo>
                  <a:lnTo>
                    <a:pt x="278" y="195"/>
                  </a:lnTo>
                  <a:lnTo>
                    <a:pt x="320" y="193"/>
                  </a:lnTo>
                  <a:lnTo>
                    <a:pt x="357" y="195"/>
                  </a:lnTo>
                  <a:lnTo>
                    <a:pt x="392" y="200"/>
                  </a:lnTo>
                  <a:lnTo>
                    <a:pt x="426" y="211"/>
                  </a:lnTo>
                  <a:lnTo>
                    <a:pt x="459" y="225"/>
                  </a:lnTo>
                  <a:lnTo>
                    <a:pt x="491" y="243"/>
                  </a:lnTo>
                  <a:lnTo>
                    <a:pt x="712" y="21"/>
                  </a:lnTo>
                  <a:lnTo>
                    <a:pt x="727" y="10"/>
                  </a:lnTo>
                  <a:lnTo>
                    <a:pt x="744" y="3"/>
                  </a:lnTo>
                  <a:lnTo>
                    <a:pt x="7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7" name="Freeform 561"/>
            <p:cNvSpPr>
              <a:spLocks/>
            </p:cNvSpPr>
            <p:nvPr/>
          </p:nvSpPr>
          <p:spPr bwMode="auto">
            <a:xfrm>
              <a:off x="2763838" y="5959475"/>
              <a:ext cx="104775" cy="188913"/>
            </a:xfrm>
            <a:custGeom>
              <a:avLst/>
              <a:gdLst>
                <a:gd name="T0" fmla="*/ 366 w 660"/>
                <a:gd name="T1" fmla="*/ 10 h 1194"/>
                <a:gd name="T2" fmla="*/ 398 w 660"/>
                <a:gd name="T3" fmla="*/ 51 h 1194"/>
                <a:gd name="T4" fmla="*/ 536 w 660"/>
                <a:gd name="T5" fmla="*/ 170 h 1194"/>
                <a:gd name="T6" fmla="*/ 586 w 660"/>
                <a:gd name="T7" fmla="*/ 190 h 1194"/>
                <a:gd name="T8" fmla="*/ 606 w 660"/>
                <a:gd name="T9" fmla="*/ 239 h 1194"/>
                <a:gd name="T10" fmla="*/ 586 w 660"/>
                <a:gd name="T11" fmla="*/ 289 h 1194"/>
                <a:gd name="T12" fmla="*/ 536 w 660"/>
                <a:gd name="T13" fmla="*/ 310 h 1194"/>
                <a:gd name="T14" fmla="*/ 202 w 660"/>
                <a:gd name="T15" fmla="*/ 321 h 1194"/>
                <a:gd name="T16" fmla="*/ 153 w 660"/>
                <a:gd name="T17" fmla="*/ 370 h 1194"/>
                <a:gd name="T18" fmla="*/ 145 w 660"/>
                <a:gd name="T19" fmla="*/ 442 h 1194"/>
                <a:gd name="T20" fmla="*/ 183 w 660"/>
                <a:gd name="T21" fmla="*/ 502 h 1194"/>
                <a:gd name="T22" fmla="*/ 249 w 660"/>
                <a:gd name="T23" fmla="*/ 525 h 1194"/>
                <a:gd name="T24" fmla="*/ 491 w 660"/>
                <a:gd name="T25" fmla="*/ 538 h 1194"/>
                <a:gd name="T26" fmla="*/ 588 w 660"/>
                <a:gd name="T27" fmla="*/ 598 h 1194"/>
                <a:gd name="T28" fmla="*/ 648 w 660"/>
                <a:gd name="T29" fmla="*/ 695 h 1194"/>
                <a:gd name="T30" fmla="*/ 657 w 660"/>
                <a:gd name="T31" fmla="*/ 814 h 1194"/>
                <a:gd name="T32" fmla="*/ 612 w 660"/>
                <a:gd name="T33" fmla="*/ 921 h 1194"/>
                <a:gd name="T34" fmla="*/ 525 w 660"/>
                <a:gd name="T35" fmla="*/ 994 h 1194"/>
                <a:gd name="T36" fmla="*/ 412 w 660"/>
                <a:gd name="T37" fmla="*/ 1022 h 1194"/>
                <a:gd name="T38" fmla="*/ 398 w 660"/>
                <a:gd name="T39" fmla="*/ 1142 h 1194"/>
                <a:gd name="T40" fmla="*/ 366 w 660"/>
                <a:gd name="T41" fmla="*/ 1184 h 1194"/>
                <a:gd name="T42" fmla="*/ 311 w 660"/>
                <a:gd name="T43" fmla="*/ 1192 h 1194"/>
                <a:gd name="T44" fmla="*/ 270 w 660"/>
                <a:gd name="T45" fmla="*/ 1159 h 1194"/>
                <a:gd name="T46" fmla="*/ 260 w 660"/>
                <a:gd name="T47" fmla="*/ 1022 h 1194"/>
                <a:gd name="T48" fmla="*/ 84 w 660"/>
                <a:gd name="T49" fmla="*/ 1012 h 1194"/>
                <a:gd name="T50" fmla="*/ 52 w 660"/>
                <a:gd name="T51" fmla="*/ 970 h 1194"/>
                <a:gd name="T52" fmla="*/ 58 w 660"/>
                <a:gd name="T53" fmla="*/ 916 h 1194"/>
                <a:gd name="T54" fmla="*/ 101 w 660"/>
                <a:gd name="T55" fmla="*/ 884 h 1194"/>
                <a:gd name="T56" fmla="*/ 436 w 660"/>
                <a:gd name="T57" fmla="*/ 878 h 1194"/>
                <a:gd name="T58" fmla="*/ 495 w 660"/>
                <a:gd name="T59" fmla="*/ 842 h 1194"/>
                <a:gd name="T60" fmla="*/ 519 w 660"/>
                <a:gd name="T61" fmla="*/ 774 h 1194"/>
                <a:gd name="T62" fmla="*/ 495 w 660"/>
                <a:gd name="T63" fmla="*/ 706 h 1194"/>
                <a:gd name="T64" fmla="*/ 436 w 660"/>
                <a:gd name="T65" fmla="*/ 669 h 1194"/>
                <a:gd name="T66" fmla="*/ 209 w 660"/>
                <a:gd name="T67" fmla="*/ 662 h 1194"/>
                <a:gd name="T68" fmla="*/ 103 w 660"/>
                <a:gd name="T69" fmla="*/ 618 h 1194"/>
                <a:gd name="T70" fmla="*/ 29 w 660"/>
                <a:gd name="T71" fmla="*/ 532 h 1194"/>
                <a:gd name="T72" fmla="*/ 0 w 660"/>
                <a:gd name="T73" fmla="*/ 419 h 1194"/>
                <a:gd name="T74" fmla="*/ 28 w 660"/>
                <a:gd name="T75" fmla="*/ 304 h 1194"/>
                <a:gd name="T76" fmla="*/ 103 w 660"/>
                <a:gd name="T77" fmla="*/ 217 h 1194"/>
                <a:gd name="T78" fmla="*/ 209 w 660"/>
                <a:gd name="T79" fmla="*/ 173 h 1194"/>
                <a:gd name="T80" fmla="*/ 260 w 660"/>
                <a:gd name="T81" fmla="*/ 70 h 1194"/>
                <a:gd name="T82" fmla="*/ 281 w 660"/>
                <a:gd name="T83" fmla="*/ 20 h 1194"/>
                <a:gd name="T84" fmla="*/ 330 w 660"/>
                <a:gd name="T85" fmla="*/ 0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0" h="1194">
                  <a:moveTo>
                    <a:pt x="330" y="0"/>
                  </a:moveTo>
                  <a:lnTo>
                    <a:pt x="349" y="2"/>
                  </a:lnTo>
                  <a:lnTo>
                    <a:pt x="366" y="10"/>
                  </a:lnTo>
                  <a:lnTo>
                    <a:pt x="380" y="20"/>
                  </a:lnTo>
                  <a:lnTo>
                    <a:pt x="390" y="34"/>
                  </a:lnTo>
                  <a:lnTo>
                    <a:pt x="398" y="51"/>
                  </a:lnTo>
                  <a:lnTo>
                    <a:pt x="400" y="70"/>
                  </a:lnTo>
                  <a:lnTo>
                    <a:pt x="400" y="170"/>
                  </a:lnTo>
                  <a:lnTo>
                    <a:pt x="536" y="170"/>
                  </a:lnTo>
                  <a:lnTo>
                    <a:pt x="555" y="172"/>
                  </a:lnTo>
                  <a:lnTo>
                    <a:pt x="571" y="179"/>
                  </a:lnTo>
                  <a:lnTo>
                    <a:pt x="586" y="190"/>
                  </a:lnTo>
                  <a:lnTo>
                    <a:pt x="596" y="205"/>
                  </a:lnTo>
                  <a:lnTo>
                    <a:pt x="603" y="220"/>
                  </a:lnTo>
                  <a:lnTo>
                    <a:pt x="606" y="239"/>
                  </a:lnTo>
                  <a:lnTo>
                    <a:pt x="603" y="258"/>
                  </a:lnTo>
                  <a:lnTo>
                    <a:pt x="596" y="275"/>
                  </a:lnTo>
                  <a:lnTo>
                    <a:pt x="586" y="289"/>
                  </a:lnTo>
                  <a:lnTo>
                    <a:pt x="571" y="301"/>
                  </a:lnTo>
                  <a:lnTo>
                    <a:pt x="555" y="307"/>
                  </a:lnTo>
                  <a:lnTo>
                    <a:pt x="536" y="310"/>
                  </a:lnTo>
                  <a:lnTo>
                    <a:pt x="249" y="310"/>
                  </a:lnTo>
                  <a:lnTo>
                    <a:pt x="225" y="312"/>
                  </a:lnTo>
                  <a:lnTo>
                    <a:pt x="202" y="321"/>
                  </a:lnTo>
                  <a:lnTo>
                    <a:pt x="183" y="333"/>
                  </a:lnTo>
                  <a:lnTo>
                    <a:pt x="166" y="350"/>
                  </a:lnTo>
                  <a:lnTo>
                    <a:pt x="153" y="370"/>
                  </a:lnTo>
                  <a:lnTo>
                    <a:pt x="145" y="392"/>
                  </a:lnTo>
                  <a:lnTo>
                    <a:pt x="142" y="418"/>
                  </a:lnTo>
                  <a:lnTo>
                    <a:pt x="145" y="442"/>
                  </a:lnTo>
                  <a:lnTo>
                    <a:pt x="153" y="465"/>
                  </a:lnTo>
                  <a:lnTo>
                    <a:pt x="166" y="485"/>
                  </a:lnTo>
                  <a:lnTo>
                    <a:pt x="183" y="502"/>
                  </a:lnTo>
                  <a:lnTo>
                    <a:pt x="202" y="515"/>
                  </a:lnTo>
                  <a:lnTo>
                    <a:pt x="225" y="522"/>
                  </a:lnTo>
                  <a:lnTo>
                    <a:pt x="249" y="525"/>
                  </a:lnTo>
                  <a:lnTo>
                    <a:pt x="412" y="525"/>
                  </a:lnTo>
                  <a:lnTo>
                    <a:pt x="453" y="528"/>
                  </a:lnTo>
                  <a:lnTo>
                    <a:pt x="491" y="538"/>
                  </a:lnTo>
                  <a:lnTo>
                    <a:pt x="526" y="553"/>
                  </a:lnTo>
                  <a:lnTo>
                    <a:pt x="559" y="574"/>
                  </a:lnTo>
                  <a:lnTo>
                    <a:pt x="588" y="598"/>
                  </a:lnTo>
                  <a:lnTo>
                    <a:pt x="613" y="627"/>
                  </a:lnTo>
                  <a:lnTo>
                    <a:pt x="633" y="660"/>
                  </a:lnTo>
                  <a:lnTo>
                    <a:pt x="648" y="695"/>
                  </a:lnTo>
                  <a:lnTo>
                    <a:pt x="657" y="734"/>
                  </a:lnTo>
                  <a:lnTo>
                    <a:pt x="660" y="774"/>
                  </a:lnTo>
                  <a:lnTo>
                    <a:pt x="657" y="814"/>
                  </a:lnTo>
                  <a:lnTo>
                    <a:pt x="648" y="852"/>
                  </a:lnTo>
                  <a:lnTo>
                    <a:pt x="633" y="888"/>
                  </a:lnTo>
                  <a:lnTo>
                    <a:pt x="612" y="921"/>
                  </a:lnTo>
                  <a:lnTo>
                    <a:pt x="588" y="949"/>
                  </a:lnTo>
                  <a:lnTo>
                    <a:pt x="558" y="973"/>
                  </a:lnTo>
                  <a:lnTo>
                    <a:pt x="525" y="994"/>
                  </a:lnTo>
                  <a:lnTo>
                    <a:pt x="491" y="1009"/>
                  </a:lnTo>
                  <a:lnTo>
                    <a:pt x="452" y="1019"/>
                  </a:lnTo>
                  <a:lnTo>
                    <a:pt x="412" y="1022"/>
                  </a:lnTo>
                  <a:lnTo>
                    <a:pt x="400" y="1022"/>
                  </a:lnTo>
                  <a:lnTo>
                    <a:pt x="400" y="1124"/>
                  </a:lnTo>
                  <a:lnTo>
                    <a:pt x="398" y="1142"/>
                  </a:lnTo>
                  <a:lnTo>
                    <a:pt x="390" y="1159"/>
                  </a:lnTo>
                  <a:lnTo>
                    <a:pt x="380" y="1174"/>
                  </a:lnTo>
                  <a:lnTo>
                    <a:pt x="366" y="1184"/>
                  </a:lnTo>
                  <a:lnTo>
                    <a:pt x="349" y="1192"/>
                  </a:lnTo>
                  <a:lnTo>
                    <a:pt x="330" y="1194"/>
                  </a:lnTo>
                  <a:lnTo>
                    <a:pt x="311" y="1192"/>
                  </a:lnTo>
                  <a:lnTo>
                    <a:pt x="295" y="1184"/>
                  </a:lnTo>
                  <a:lnTo>
                    <a:pt x="281" y="1174"/>
                  </a:lnTo>
                  <a:lnTo>
                    <a:pt x="270" y="1159"/>
                  </a:lnTo>
                  <a:lnTo>
                    <a:pt x="263" y="1142"/>
                  </a:lnTo>
                  <a:lnTo>
                    <a:pt x="260" y="1124"/>
                  </a:lnTo>
                  <a:lnTo>
                    <a:pt x="260" y="1022"/>
                  </a:lnTo>
                  <a:lnTo>
                    <a:pt x="119" y="1022"/>
                  </a:lnTo>
                  <a:lnTo>
                    <a:pt x="101" y="1020"/>
                  </a:lnTo>
                  <a:lnTo>
                    <a:pt x="84" y="1012"/>
                  </a:lnTo>
                  <a:lnTo>
                    <a:pt x="70" y="1001"/>
                  </a:lnTo>
                  <a:lnTo>
                    <a:pt x="58" y="987"/>
                  </a:lnTo>
                  <a:lnTo>
                    <a:pt x="52" y="970"/>
                  </a:lnTo>
                  <a:lnTo>
                    <a:pt x="49" y="951"/>
                  </a:lnTo>
                  <a:lnTo>
                    <a:pt x="52" y="933"/>
                  </a:lnTo>
                  <a:lnTo>
                    <a:pt x="58" y="916"/>
                  </a:lnTo>
                  <a:lnTo>
                    <a:pt x="70" y="902"/>
                  </a:lnTo>
                  <a:lnTo>
                    <a:pt x="84" y="891"/>
                  </a:lnTo>
                  <a:lnTo>
                    <a:pt x="101" y="884"/>
                  </a:lnTo>
                  <a:lnTo>
                    <a:pt x="119" y="882"/>
                  </a:lnTo>
                  <a:lnTo>
                    <a:pt x="412" y="882"/>
                  </a:lnTo>
                  <a:lnTo>
                    <a:pt x="436" y="878"/>
                  </a:lnTo>
                  <a:lnTo>
                    <a:pt x="458" y="871"/>
                  </a:lnTo>
                  <a:lnTo>
                    <a:pt x="478" y="857"/>
                  </a:lnTo>
                  <a:lnTo>
                    <a:pt x="495" y="842"/>
                  </a:lnTo>
                  <a:lnTo>
                    <a:pt x="508" y="822"/>
                  </a:lnTo>
                  <a:lnTo>
                    <a:pt x="516" y="798"/>
                  </a:lnTo>
                  <a:lnTo>
                    <a:pt x="519" y="774"/>
                  </a:lnTo>
                  <a:lnTo>
                    <a:pt x="516" y="749"/>
                  </a:lnTo>
                  <a:lnTo>
                    <a:pt x="508" y="726"/>
                  </a:lnTo>
                  <a:lnTo>
                    <a:pt x="495" y="706"/>
                  </a:lnTo>
                  <a:lnTo>
                    <a:pt x="478" y="689"/>
                  </a:lnTo>
                  <a:lnTo>
                    <a:pt x="458" y="676"/>
                  </a:lnTo>
                  <a:lnTo>
                    <a:pt x="436" y="669"/>
                  </a:lnTo>
                  <a:lnTo>
                    <a:pt x="412" y="665"/>
                  </a:lnTo>
                  <a:lnTo>
                    <a:pt x="249" y="665"/>
                  </a:lnTo>
                  <a:lnTo>
                    <a:pt x="209" y="662"/>
                  </a:lnTo>
                  <a:lnTo>
                    <a:pt x="170" y="653"/>
                  </a:lnTo>
                  <a:lnTo>
                    <a:pt x="135" y="638"/>
                  </a:lnTo>
                  <a:lnTo>
                    <a:pt x="103" y="618"/>
                  </a:lnTo>
                  <a:lnTo>
                    <a:pt x="73" y="593"/>
                  </a:lnTo>
                  <a:lnTo>
                    <a:pt x="49" y="564"/>
                  </a:lnTo>
                  <a:lnTo>
                    <a:pt x="29" y="532"/>
                  </a:lnTo>
                  <a:lnTo>
                    <a:pt x="13" y="496"/>
                  </a:lnTo>
                  <a:lnTo>
                    <a:pt x="4" y="458"/>
                  </a:lnTo>
                  <a:lnTo>
                    <a:pt x="0" y="419"/>
                  </a:lnTo>
                  <a:lnTo>
                    <a:pt x="4" y="378"/>
                  </a:lnTo>
                  <a:lnTo>
                    <a:pt x="13" y="340"/>
                  </a:lnTo>
                  <a:lnTo>
                    <a:pt x="28" y="304"/>
                  </a:lnTo>
                  <a:lnTo>
                    <a:pt x="49" y="271"/>
                  </a:lnTo>
                  <a:lnTo>
                    <a:pt x="73" y="243"/>
                  </a:lnTo>
                  <a:lnTo>
                    <a:pt x="103" y="217"/>
                  </a:lnTo>
                  <a:lnTo>
                    <a:pt x="135" y="197"/>
                  </a:lnTo>
                  <a:lnTo>
                    <a:pt x="170" y="182"/>
                  </a:lnTo>
                  <a:lnTo>
                    <a:pt x="209" y="173"/>
                  </a:lnTo>
                  <a:lnTo>
                    <a:pt x="249" y="170"/>
                  </a:lnTo>
                  <a:lnTo>
                    <a:pt x="260" y="170"/>
                  </a:lnTo>
                  <a:lnTo>
                    <a:pt x="260" y="70"/>
                  </a:lnTo>
                  <a:lnTo>
                    <a:pt x="263" y="51"/>
                  </a:lnTo>
                  <a:lnTo>
                    <a:pt x="270" y="34"/>
                  </a:lnTo>
                  <a:lnTo>
                    <a:pt x="281" y="20"/>
                  </a:lnTo>
                  <a:lnTo>
                    <a:pt x="295" y="10"/>
                  </a:lnTo>
                  <a:lnTo>
                    <a:pt x="311" y="2"/>
                  </a:lnTo>
                  <a:lnTo>
                    <a:pt x="3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18" name="Group 1172"/>
          <p:cNvGrpSpPr/>
          <p:nvPr/>
        </p:nvGrpSpPr>
        <p:grpSpPr>
          <a:xfrm>
            <a:off x="4684672" y="4667456"/>
            <a:ext cx="484188" cy="550863"/>
            <a:chOff x="1635125" y="5778500"/>
            <a:chExt cx="484188" cy="550863"/>
          </a:xfrm>
          <a:solidFill>
            <a:srgbClr val="000000"/>
          </a:solidFill>
        </p:grpSpPr>
        <p:sp>
          <p:nvSpPr>
            <p:cNvPr id="1619" name="Freeform 566"/>
            <p:cNvSpPr>
              <a:spLocks/>
            </p:cNvSpPr>
            <p:nvPr/>
          </p:nvSpPr>
          <p:spPr bwMode="auto">
            <a:xfrm>
              <a:off x="1763713" y="5778500"/>
              <a:ext cx="227013" cy="454025"/>
            </a:xfrm>
            <a:custGeom>
              <a:avLst/>
              <a:gdLst>
                <a:gd name="T0" fmla="*/ 713 w 1425"/>
                <a:gd name="T1" fmla="*/ 0 h 2861"/>
                <a:gd name="T2" fmla="*/ 731 w 1425"/>
                <a:gd name="T3" fmla="*/ 3 h 2861"/>
                <a:gd name="T4" fmla="*/ 748 w 1425"/>
                <a:gd name="T5" fmla="*/ 10 h 2861"/>
                <a:gd name="T6" fmla="*/ 763 w 1425"/>
                <a:gd name="T7" fmla="*/ 21 h 2861"/>
                <a:gd name="T8" fmla="*/ 773 w 1425"/>
                <a:gd name="T9" fmla="*/ 35 h 2861"/>
                <a:gd name="T10" fmla="*/ 781 w 1425"/>
                <a:gd name="T11" fmla="*/ 52 h 2861"/>
                <a:gd name="T12" fmla="*/ 783 w 1425"/>
                <a:gd name="T13" fmla="*/ 71 h 2861"/>
                <a:gd name="T14" fmla="*/ 783 w 1425"/>
                <a:gd name="T15" fmla="*/ 2622 h 2861"/>
                <a:gd name="T16" fmla="*/ 1306 w 1425"/>
                <a:gd name="T17" fmla="*/ 2098 h 2861"/>
                <a:gd name="T18" fmla="*/ 1321 w 1425"/>
                <a:gd name="T19" fmla="*/ 2087 h 2861"/>
                <a:gd name="T20" fmla="*/ 1338 w 1425"/>
                <a:gd name="T21" fmla="*/ 2080 h 2861"/>
                <a:gd name="T22" fmla="*/ 1356 w 1425"/>
                <a:gd name="T23" fmla="*/ 2078 h 2861"/>
                <a:gd name="T24" fmla="*/ 1373 w 1425"/>
                <a:gd name="T25" fmla="*/ 2080 h 2861"/>
                <a:gd name="T26" fmla="*/ 1390 w 1425"/>
                <a:gd name="T27" fmla="*/ 2087 h 2861"/>
                <a:gd name="T28" fmla="*/ 1405 w 1425"/>
                <a:gd name="T29" fmla="*/ 2098 h 2861"/>
                <a:gd name="T30" fmla="*/ 1417 w 1425"/>
                <a:gd name="T31" fmla="*/ 2113 h 2861"/>
                <a:gd name="T32" fmla="*/ 1423 w 1425"/>
                <a:gd name="T33" fmla="*/ 2130 h 2861"/>
                <a:gd name="T34" fmla="*/ 1425 w 1425"/>
                <a:gd name="T35" fmla="*/ 2147 h 2861"/>
                <a:gd name="T36" fmla="*/ 1423 w 1425"/>
                <a:gd name="T37" fmla="*/ 2165 h 2861"/>
                <a:gd name="T38" fmla="*/ 1417 w 1425"/>
                <a:gd name="T39" fmla="*/ 2182 h 2861"/>
                <a:gd name="T40" fmla="*/ 1405 w 1425"/>
                <a:gd name="T41" fmla="*/ 2197 h 2861"/>
                <a:gd name="T42" fmla="*/ 763 w 1425"/>
                <a:gd name="T43" fmla="*/ 2840 h 2861"/>
                <a:gd name="T44" fmla="*/ 748 w 1425"/>
                <a:gd name="T45" fmla="*/ 2852 h 2861"/>
                <a:gd name="T46" fmla="*/ 730 w 1425"/>
                <a:gd name="T47" fmla="*/ 2859 h 2861"/>
                <a:gd name="T48" fmla="*/ 713 w 1425"/>
                <a:gd name="T49" fmla="*/ 2861 h 2861"/>
                <a:gd name="T50" fmla="*/ 695 w 1425"/>
                <a:gd name="T51" fmla="*/ 2859 h 2861"/>
                <a:gd name="T52" fmla="*/ 679 w 1425"/>
                <a:gd name="T53" fmla="*/ 2852 h 2861"/>
                <a:gd name="T54" fmla="*/ 664 w 1425"/>
                <a:gd name="T55" fmla="*/ 2840 h 2861"/>
                <a:gd name="T56" fmla="*/ 21 w 1425"/>
                <a:gd name="T57" fmla="*/ 2197 h 2861"/>
                <a:gd name="T58" fmla="*/ 10 w 1425"/>
                <a:gd name="T59" fmla="*/ 2182 h 2861"/>
                <a:gd name="T60" fmla="*/ 2 w 1425"/>
                <a:gd name="T61" fmla="*/ 2165 h 2861"/>
                <a:gd name="T62" fmla="*/ 0 w 1425"/>
                <a:gd name="T63" fmla="*/ 2147 h 2861"/>
                <a:gd name="T64" fmla="*/ 2 w 1425"/>
                <a:gd name="T65" fmla="*/ 2130 h 2861"/>
                <a:gd name="T66" fmla="*/ 10 w 1425"/>
                <a:gd name="T67" fmla="*/ 2113 h 2861"/>
                <a:gd name="T68" fmla="*/ 21 w 1425"/>
                <a:gd name="T69" fmla="*/ 2098 h 2861"/>
                <a:gd name="T70" fmla="*/ 36 w 1425"/>
                <a:gd name="T71" fmla="*/ 2087 h 2861"/>
                <a:gd name="T72" fmla="*/ 53 w 1425"/>
                <a:gd name="T73" fmla="*/ 2080 h 2861"/>
                <a:gd name="T74" fmla="*/ 71 w 1425"/>
                <a:gd name="T75" fmla="*/ 2078 h 2861"/>
                <a:gd name="T76" fmla="*/ 89 w 1425"/>
                <a:gd name="T77" fmla="*/ 2080 h 2861"/>
                <a:gd name="T78" fmla="*/ 105 w 1425"/>
                <a:gd name="T79" fmla="*/ 2087 h 2861"/>
                <a:gd name="T80" fmla="*/ 120 w 1425"/>
                <a:gd name="T81" fmla="*/ 2098 h 2861"/>
                <a:gd name="T82" fmla="*/ 643 w 1425"/>
                <a:gd name="T83" fmla="*/ 2622 h 2861"/>
                <a:gd name="T84" fmla="*/ 643 w 1425"/>
                <a:gd name="T85" fmla="*/ 71 h 2861"/>
                <a:gd name="T86" fmla="*/ 646 w 1425"/>
                <a:gd name="T87" fmla="*/ 52 h 2861"/>
                <a:gd name="T88" fmla="*/ 652 w 1425"/>
                <a:gd name="T89" fmla="*/ 35 h 2861"/>
                <a:gd name="T90" fmla="*/ 664 w 1425"/>
                <a:gd name="T91" fmla="*/ 21 h 2861"/>
                <a:gd name="T92" fmla="*/ 678 w 1425"/>
                <a:gd name="T93" fmla="*/ 10 h 2861"/>
                <a:gd name="T94" fmla="*/ 694 w 1425"/>
                <a:gd name="T95" fmla="*/ 3 h 2861"/>
                <a:gd name="T96" fmla="*/ 713 w 1425"/>
                <a:gd name="T97" fmla="*/ 0 h 2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25" h="2861">
                  <a:moveTo>
                    <a:pt x="713" y="0"/>
                  </a:moveTo>
                  <a:lnTo>
                    <a:pt x="731" y="3"/>
                  </a:lnTo>
                  <a:lnTo>
                    <a:pt x="748" y="10"/>
                  </a:lnTo>
                  <a:lnTo>
                    <a:pt x="763" y="21"/>
                  </a:lnTo>
                  <a:lnTo>
                    <a:pt x="773" y="35"/>
                  </a:lnTo>
                  <a:lnTo>
                    <a:pt x="781" y="52"/>
                  </a:lnTo>
                  <a:lnTo>
                    <a:pt x="783" y="71"/>
                  </a:lnTo>
                  <a:lnTo>
                    <a:pt x="783" y="2622"/>
                  </a:lnTo>
                  <a:lnTo>
                    <a:pt x="1306" y="2098"/>
                  </a:lnTo>
                  <a:lnTo>
                    <a:pt x="1321" y="2087"/>
                  </a:lnTo>
                  <a:lnTo>
                    <a:pt x="1338" y="2080"/>
                  </a:lnTo>
                  <a:lnTo>
                    <a:pt x="1356" y="2078"/>
                  </a:lnTo>
                  <a:lnTo>
                    <a:pt x="1373" y="2080"/>
                  </a:lnTo>
                  <a:lnTo>
                    <a:pt x="1390" y="2087"/>
                  </a:lnTo>
                  <a:lnTo>
                    <a:pt x="1405" y="2098"/>
                  </a:lnTo>
                  <a:lnTo>
                    <a:pt x="1417" y="2113"/>
                  </a:lnTo>
                  <a:lnTo>
                    <a:pt x="1423" y="2130"/>
                  </a:lnTo>
                  <a:lnTo>
                    <a:pt x="1425" y="2147"/>
                  </a:lnTo>
                  <a:lnTo>
                    <a:pt x="1423" y="2165"/>
                  </a:lnTo>
                  <a:lnTo>
                    <a:pt x="1417" y="2182"/>
                  </a:lnTo>
                  <a:lnTo>
                    <a:pt x="1405" y="2197"/>
                  </a:lnTo>
                  <a:lnTo>
                    <a:pt x="763" y="2840"/>
                  </a:lnTo>
                  <a:lnTo>
                    <a:pt x="748" y="2852"/>
                  </a:lnTo>
                  <a:lnTo>
                    <a:pt x="730" y="2859"/>
                  </a:lnTo>
                  <a:lnTo>
                    <a:pt x="713" y="2861"/>
                  </a:lnTo>
                  <a:lnTo>
                    <a:pt x="695" y="2859"/>
                  </a:lnTo>
                  <a:lnTo>
                    <a:pt x="679" y="2852"/>
                  </a:lnTo>
                  <a:lnTo>
                    <a:pt x="664" y="2840"/>
                  </a:lnTo>
                  <a:lnTo>
                    <a:pt x="21" y="2197"/>
                  </a:lnTo>
                  <a:lnTo>
                    <a:pt x="10" y="2182"/>
                  </a:lnTo>
                  <a:lnTo>
                    <a:pt x="2" y="2165"/>
                  </a:lnTo>
                  <a:lnTo>
                    <a:pt x="0" y="2147"/>
                  </a:lnTo>
                  <a:lnTo>
                    <a:pt x="2" y="2130"/>
                  </a:lnTo>
                  <a:lnTo>
                    <a:pt x="10" y="2113"/>
                  </a:lnTo>
                  <a:lnTo>
                    <a:pt x="21" y="2098"/>
                  </a:lnTo>
                  <a:lnTo>
                    <a:pt x="36" y="2087"/>
                  </a:lnTo>
                  <a:lnTo>
                    <a:pt x="53" y="2080"/>
                  </a:lnTo>
                  <a:lnTo>
                    <a:pt x="71" y="2078"/>
                  </a:lnTo>
                  <a:lnTo>
                    <a:pt x="89" y="2080"/>
                  </a:lnTo>
                  <a:lnTo>
                    <a:pt x="105" y="2087"/>
                  </a:lnTo>
                  <a:lnTo>
                    <a:pt x="120" y="2098"/>
                  </a:lnTo>
                  <a:lnTo>
                    <a:pt x="643" y="2622"/>
                  </a:lnTo>
                  <a:lnTo>
                    <a:pt x="643" y="71"/>
                  </a:lnTo>
                  <a:lnTo>
                    <a:pt x="646" y="52"/>
                  </a:lnTo>
                  <a:lnTo>
                    <a:pt x="652" y="35"/>
                  </a:lnTo>
                  <a:lnTo>
                    <a:pt x="664" y="21"/>
                  </a:lnTo>
                  <a:lnTo>
                    <a:pt x="678" y="10"/>
                  </a:lnTo>
                  <a:lnTo>
                    <a:pt x="694" y="3"/>
                  </a:lnTo>
                  <a:lnTo>
                    <a:pt x="7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567"/>
            <p:cNvSpPr>
              <a:spLocks/>
            </p:cNvSpPr>
            <p:nvPr/>
          </p:nvSpPr>
          <p:spPr bwMode="auto">
            <a:xfrm>
              <a:off x="1635125" y="6191250"/>
              <a:ext cx="484188" cy="138113"/>
            </a:xfrm>
            <a:custGeom>
              <a:avLst/>
              <a:gdLst>
                <a:gd name="T0" fmla="*/ 71 w 3056"/>
                <a:gd name="T1" fmla="*/ 0 h 869"/>
                <a:gd name="T2" fmla="*/ 89 w 3056"/>
                <a:gd name="T3" fmla="*/ 2 h 869"/>
                <a:gd name="T4" fmla="*/ 105 w 3056"/>
                <a:gd name="T5" fmla="*/ 9 h 869"/>
                <a:gd name="T6" fmla="*/ 120 w 3056"/>
                <a:gd name="T7" fmla="*/ 20 h 869"/>
                <a:gd name="T8" fmla="*/ 131 w 3056"/>
                <a:gd name="T9" fmla="*/ 34 h 869"/>
                <a:gd name="T10" fmla="*/ 138 w 3056"/>
                <a:gd name="T11" fmla="*/ 51 h 869"/>
                <a:gd name="T12" fmla="*/ 140 w 3056"/>
                <a:gd name="T13" fmla="*/ 70 h 869"/>
                <a:gd name="T14" fmla="*/ 140 w 3056"/>
                <a:gd name="T15" fmla="*/ 728 h 869"/>
                <a:gd name="T16" fmla="*/ 2916 w 3056"/>
                <a:gd name="T17" fmla="*/ 728 h 869"/>
                <a:gd name="T18" fmla="*/ 2916 w 3056"/>
                <a:gd name="T19" fmla="*/ 70 h 869"/>
                <a:gd name="T20" fmla="*/ 2918 w 3056"/>
                <a:gd name="T21" fmla="*/ 51 h 869"/>
                <a:gd name="T22" fmla="*/ 2925 w 3056"/>
                <a:gd name="T23" fmla="*/ 34 h 869"/>
                <a:gd name="T24" fmla="*/ 2936 w 3056"/>
                <a:gd name="T25" fmla="*/ 20 h 869"/>
                <a:gd name="T26" fmla="*/ 2950 w 3056"/>
                <a:gd name="T27" fmla="*/ 9 h 869"/>
                <a:gd name="T28" fmla="*/ 2967 w 3056"/>
                <a:gd name="T29" fmla="*/ 2 h 869"/>
                <a:gd name="T30" fmla="*/ 2985 w 3056"/>
                <a:gd name="T31" fmla="*/ 0 h 869"/>
                <a:gd name="T32" fmla="*/ 3004 w 3056"/>
                <a:gd name="T33" fmla="*/ 2 h 869"/>
                <a:gd name="T34" fmla="*/ 3021 w 3056"/>
                <a:gd name="T35" fmla="*/ 9 h 869"/>
                <a:gd name="T36" fmla="*/ 3036 w 3056"/>
                <a:gd name="T37" fmla="*/ 20 h 869"/>
                <a:gd name="T38" fmla="*/ 3046 w 3056"/>
                <a:gd name="T39" fmla="*/ 34 h 869"/>
                <a:gd name="T40" fmla="*/ 3054 w 3056"/>
                <a:gd name="T41" fmla="*/ 51 h 869"/>
                <a:gd name="T42" fmla="*/ 3056 w 3056"/>
                <a:gd name="T43" fmla="*/ 70 h 869"/>
                <a:gd name="T44" fmla="*/ 3056 w 3056"/>
                <a:gd name="T45" fmla="*/ 798 h 869"/>
                <a:gd name="T46" fmla="*/ 3054 w 3056"/>
                <a:gd name="T47" fmla="*/ 817 h 869"/>
                <a:gd name="T48" fmla="*/ 3046 w 3056"/>
                <a:gd name="T49" fmla="*/ 834 h 869"/>
                <a:gd name="T50" fmla="*/ 3036 w 3056"/>
                <a:gd name="T51" fmla="*/ 847 h 869"/>
                <a:gd name="T52" fmla="*/ 3021 w 3056"/>
                <a:gd name="T53" fmla="*/ 859 h 869"/>
                <a:gd name="T54" fmla="*/ 3004 w 3056"/>
                <a:gd name="T55" fmla="*/ 865 h 869"/>
                <a:gd name="T56" fmla="*/ 2985 w 3056"/>
                <a:gd name="T57" fmla="*/ 869 h 869"/>
                <a:gd name="T58" fmla="*/ 71 w 3056"/>
                <a:gd name="T59" fmla="*/ 869 h 869"/>
                <a:gd name="T60" fmla="*/ 52 w 3056"/>
                <a:gd name="T61" fmla="*/ 865 h 869"/>
                <a:gd name="T62" fmla="*/ 35 w 3056"/>
                <a:gd name="T63" fmla="*/ 859 h 869"/>
                <a:gd name="T64" fmla="*/ 21 w 3056"/>
                <a:gd name="T65" fmla="*/ 847 h 869"/>
                <a:gd name="T66" fmla="*/ 9 w 3056"/>
                <a:gd name="T67" fmla="*/ 834 h 869"/>
                <a:gd name="T68" fmla="*/ 3 w 3056"/>
                <a:gd name="T69" fmla="*/ 817 h 869"/>
                <a:gd name="T70" fmla="*/ 0 w 3056"/>
                <a:gd name="T71" fmla="*/ 798 h 869"/>
                <a:gd name="T72" fmla="*/ 0 w 3056"/>
                <a:gd name="T73" fmla="*/ 70 h 869"/>
                <a:gd name="T74" fmla="*/ 3 w 3056"/>
                <a:gd name="T75" fmla="*/ 51 h 869"/>
                <a:gd name="T76" fmla="*/ 9 w 3056"/>
                <a:gd name="T77" fmla="*/ 34 h 869"/>
                <a:gd name="T78" fmla="*/ 21 w 3056"/>
                <a:gd name="T79" fmla="*/ 20 h 869"/>
                <a:gd name="T80" fmla="*/ 35 w 3056"/>
                <a:gd name="T81" fmla="*/ 9 h 869"/>
                <a:gd name="T82" fmla="*/ 52 w 3056"/>
                <a:gd name="T83" fmla="*/ 2 h 869"/>
                <a:gd name="T84" fmla="*/ 71 w 3056"/>
                <a:gd name="T85" fmla="*/ 0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56" h="869">
                  <a:moveTo>
                    <a:pt x="71" y="0"/>
                  </a:moveTo>
                  <a:lnTo>
                    <a:pt x="89" y="2"/>
                  </a:lnTo>
                  <a:lnTo>
                    <a:pt x="105" y="9"/>
                  </a:lnTo>
                  <a:lnTo>
                    <a:pt x="120" y="20"/>
                  </a:lnTo>
                  <a:lnTo>
                    <a:pt x="131" y="34"/>
                  </a:lnTo>
                  <a:lnTo>
                    <a:pt x="138" y="51"/>
                  </a:lnTo>
                  <a:lnTo>
                    <a:pt x="140" y="70"/>
                  </a:lnTo>
                  <a:lnTo>
                    <a:pt x="140" y="728"/>
                  </a:lnTo>
                  <a:lnTo>
                    <a:pt x="2916" y="728"/>
                  </a:lnTo>
                  <a:lnTo>
                    <a:pt x="2916" y="70"/>
                  </a:lnTo>
                  <a:lnTo>
                    <a:pt x="2918" y="51"/>
                  </a:lnTo>
                  <a:lnTo>
                    <a:pt x="2925" y="34"/>
                  </a:lnTo>
                  <a:lnTo>
                    <a:pt x="2936" y="20"/>
                  </a:lnTo>
                  <a:lnTo>
                    <a:pt x="2950" y="9"/>
                  </a:lnTo>
                  <a:lnTo>
                    <a:pt x="2967" y="2"/>
                  </a:lnTo>
                  <a:lnTo>
                    <a:pt x="2985" y="0"/>
                  </a:lnTo>
                  <a:lnTo>
                    <a:pt x="3004" y="2"/>
                  </a:lnTo>
                  <a:lnTo>
                    <a:pt x="3021" y="9"/>
                  </a:lnTo>
                  <a:lnTo>
                    <a:pt x="3036" y="20"/>
                  </a:lnTo>
                  <a:lnTo>
                    <a:pt x="3046" y="34"/>
                  </a:lnTo>
                  <a:lnTo>
                    <a:pt x="3054" y="51"/>
                  </a:lnTo>
                  <a:lnTo>
                    <a:pt x="3056" y="70"/>
                  </a:lnTo>
                  <a:lnTo>
                    <a:pt x="3056" y="798"/>
                  </a:lnTo>
                  <a:lnTo>
                    <a:pt x="3054" y="817"/>
                  </a:lnTo>
                  <a:lnTo>
                    <a:pt x="3046" y="834"/>
                  </a:lnTo>
                  <a:lnTo>
                    <a:pt x="3036" y="847"/>
                  </a:lnTo>
                  <a:lnTo>
                    <a:pt x="3021" y="859"/>
                  </a:lnTo>
                  <a:lnTo>
                    <a:pt x="3004" y="865"/>
                  </a:lnTo>
                  <a:lnTo>
                    <a:pt x="2985" y="869"/>
                  </a:lnTo>
                  <a:lnTo>
                    <a:pt x="71" y="869"/>
                  </a:lnTo>
                  <a:lnTo>
                    <a:pt x="52" y="865"/>
                  </a:lnTo>
                  <a:lnTo>
                    <a:pt x="35" y="859"/>
                  </a:lnTo>
                  <a:lnTo>
                    <a:pt x="21" y="847"/>
                  </a:lnTo>
                  <a:lnTo>
                    <a:pt x="9" y="834"/>
                  </a:lnTo>
                  <a:lnTo>
                    <a:pt x="3" y="817"/>
                  </a:lnTo>
                  <a:lnTo>
                    <a:pt x="0" y="79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21" name="Group 1179"/>
          <p:cNvGrpSpPr/>
          <p:nvPr/>
        </p:nvGrpSpPr>
        <p:grpSpPr>
          <a:xfrm>
            <a:off x="3715841" y="4787312"/>
            <a:ext cx="550863" cy="311150"/>
            <a:chOff x="685800" y="5899150"/>
            <a:chExt cx="550863" cy="311150"/>
          </a:xfrm>
          <a:solidFill>
            <a:srgbClr val="000000"/>
          </a:solidFill>
        </p:grpSpPr>
        <p:sp>
          <p:nvSpPr>
            <p:cNvPr id="1622" name="Freeform 572"/>
            <p:cNvSpPr>
              <a:spLocks/>
            </p:cNvSpPr>
            <p:nvPr/>
          </p:nvSpPr>
          <p:spPr bwMode="auto">
            <a:xfrm>
              <a:off x="1068388" y="5965825"/>
              <a:ext cx="168275" cy="244475"/>
            </a:xfrm>
            <a:custGeom>
              <a:avLst/>
              <a:gdLst>
                <a:gd name="T0" fmla="*/ 409 w 1059"/>
                <a:gd name="T1" fmla="*/ 2 h 1545"/>
                <a:gd name="T2" fmla="*/ 524 w 1059"/>
                <a:gd name="T3" fmla="*/ 43 h 1545"/>
                <a:gd name="T4" fmla="*/ 613 w 1059"/>
                <a:gd name="T5" fmla="*/ 121 h 1545"/>
                <a:gd name="T6" fmla="*/ 666 w 1059"/>
                <a:gd name="T7" fmla="*/ 229 h 1545"/>
                <a:gd name="T8" fmla="*/ 678 w 1059"/>
                <a:gd name="T9" fmla="*/ 578 h 1545"/>
                <a:gd name="T10" fmla="*/ 658 w 1059"/>
                <a:gd name="T11" fmla="*/ 664 h 1545"/>
                <a:gd name="T12" fmla="*/ 624 w 1059"/>
                <a:gd name="T13" fmla="*/ 901 h 1545"/>
                <a:gd name="T14" fmla="*/ 706 w 1059"/>
                <a:gd name="T15" fmla="*/ 946 h 1545"/>
                <a:gd name="T16" fmla="*/ 817 w 1059"/>
                <a:gd name="T17" fmla="*/ 1014 h 1545"/>
                <a:gd name="T18" fmla="*/ 943 w 1059"/>
                <a:gd name="T19" fmla="*/ 1104 h 1545"/>
                <a:gd name="T20" fmla="*/ 1025 w 1059"/>
                <a:gd name="T21" fmla="*/ 1181 h 1545"/>
                <a:gd name="T22" fmla="*/ 1057 w 1059"/>
                <a:gd name="T23" fmla="*/ 1262 h 1545"/>
                <a:gd name="T24" fmla="*/ 1056 w 1059"/>
                <a:gd name="T25" fmla="*/ 1494 h 1545"/>
                <a:gd name="T26" fmla="*/ 1024 w 1059"/>
                <a:gd name="T27" fmla="*/ 1536 h 1545"/>
                <a:gd name="T28" fmla="*/ 969 w 1059"/>
                <a:gd name="T29" fmla="*/ 1543 h 1545"/>
                <a:gd name="T30" fmla="*/ 928 w 1059"/>
                <a:gd name="T31" fmla="*/ 1511 h 1545"/>
                <a:gd name="T32" fmla="*/ 918 w 1059"/>
                <a:gd name="T33" fmla="*/ 1292 h 1545"/>
                <a:gd name="T34" fmla="*/ 896 w 1059"/>
                <a:gd name="T35" fmla="*/ 1246 h 1545"/>
                <a:gd name="T36" fmla="*/ 786 w 1059"/>
                <a:gd name="T37" fmla="*/ 1162 h 1545"/>
                <a:gd name="T38" fmla="*/ 682 w 1059"/>
                <a:gd name="T39" fmla="*/ 1094 h 1545"/>
                <a:gd name="T40" fmla="*/ 597 w 1059"/>
                <a:gd name="T41" fmla="*/ 1045 h 1545"/>
                <a:gd name="T42" fmla="*/ 541 w 1059"/>
                <a:gd name="T43" fmla="*/ 1015 h 1545"/>
                <a:gd name="T44" fmla="*/ 502 w 1059"/>
                <a:gd name="T45" fmla="*/ 987 h 1545"/>
                <a:gd name="T46" fmla="*/ 485 w 1059"/>
                <a:gd name="T47" fmla="*/ 937 h 1545"/>
                <a:gd name="T48" fmla="*/ 492 w 1059"/>
                <a:gd name="T49" fmla="*/ 645 h 1545"/>
                <a:gd name="T50" fmla="*/ 528 w 1059"/>
                <a:gd name="T51" fmla="*/ 609 h 1545"/>
                <a:gd name="T52" fmla="*/ 539 w 1059"/>
                <a:gd name="T53" fmla="*/ 311 h 1545"/>
                <a:gd name="T54" fmla="*/ 516 w 1059"/>
                <a:gd name="T55" fmla="*/ 225 h 1545"/>
                <a:gd name="T56" fmla="*/ 454 w 1059"/>
                <a:gd name="T57" fmla="*/ 164 h 1545"/>
                <a:gd name="T58" fmla="*/ 368 w 1059"/>
                <a:gd name="T59" fmla="*/ 141 h 1545"/>
                <a:gd name="T60" fmla="*/ 251 w 1059"/>
                <a:gd name="T61" fmla="*/ 151 h 1545"/>
                <a:gd name="T62" fmla="*/ 180 w 1059"/>
                <a:gd name="T63" fmla="*/ 201 h 1545"/>
                <a:gd name="T64" fmla="*/ 143 w 1059"/>
                <a:gd name="T65" fmla="*/ 280 h 1545"/>
                <a:gd name="T66" fmla="*/ 143 w 1059"/>
                <a:gd name="T67" fmla="*/ 595 h 1545"/>
                <a:gd name="T68" fmla="*/ 176 w 1059"/>
                <a:gd name="T69" fmla="*/ 632 h 1545"/>
                <a:gd name="T70" fmla="*/ 194 w 1059"/>
                <a:gd name="T71" fmla="*/ 679 h 1545"/>
                <a:gd name="T72" fmla="*/ 184 w 1059"/>
                <a:gd name="T73" fmla="*/ 838 h 1545"/>
                <a:gd name="T74" fmla="*/ 142 w 1059"/>
                <a:gd name="T75" fmla="*/ 870 h 1545"/>
                <a:gd name="T76" fmla="*/ 88 w 1059"/>
                <a:gd name="T77" fmla="*/ 864 h 1545"/>
                <a:gd name="T78" fmla="*/ 56 w 1059"/>
                <a:gd name="T79" fmla="*/ 822 h 1545"/>
                <a:gd name="T80" fmla="*/ 35 w 1059"/>
                <a:gd name="T81" fmla="*/ 688 h 1545"/>
                <a:gd name="T82" fmla="*/ 2 w 1059"/>
                <a:gd name="T83" fmla="*/ 608 h 1545"/>
                <a:gd name="T84" fmla="*/ 3 w 1059"/>
                <a:gd name="T85" fmla="*/ 269 h 1545"/>
                <a:gd name="T86" fmla="*/ 42 w 1059"/>
                <a:gd name="T87" fmla="*/ 155 h 1545"/>
                <a:gd name="T88" fmla="*/ 120 w 1059"/>
                <a:gd name="T89" fmla="*/ 65 h 1545"/>
                <a:gd name="T90" fmla="*/ 228 w 1059"/>
                <a:gd name="T91" fmla="*/ 11 h 1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59" h="1545">
                  <a:moveTo>
                    <a:pt x="310" y="0"/>
                  </a:moveTo>
                  <a:lnTo>
                    <a:pt x="368" y="0"/>
                  </a:lnTo>
                  <a:lnTo>
                    <a:pt x="409" y="2"/>
                  </a:lnTo>
                  <a:lnTo>
                    <a:pt x="450" y="11"/>
                  </a:lnTo>
                  <a:lnTo>
                    <a:pt x="488" y="25"/>
                  </a:lnTo>
                  <a:lnTo>
                    <a:pt x="524" y="43"/>
                  </a:lnTo>
                  <a:lnTo>
                    <a:pt x="557" y="65"/>
                  </a:lnTo>
                  <a:lnTo>
                    <a:pt x="586" y="91"/>
                  </a:lnTo>
                  <a:lnTo>
                    <a:pt x="613" y="121"/>
                  </a:lnTo>
                  <a:lnTo>
                    <a:pt x="636" y="154"/>
                  </a:lnTo>
                  <a:lnTo>
                    <a:pt x="654" y="190"/>
                  </a:lnTo>
                  <a:lnTo>
                    <a:pt x="666" y="229"/>
                  </a:lnTo>
                  <a:lnTo>
                    <a:pt x="675" y="269"/>
                  </a:lnTo>
                  <a:lnTo>
                    <a:pt x="678" y="311"/>
                  </a:lnTo>
                  <a:lnTo>
                    <a:pt x="678" y="578"/>
                  </a:lnTo>
                  <a:lnTo>
                    <a:pt x="676" y="608"/>
                  </a:lnTo>
                  <a:lnTo>
                    <a:pt x="668" y="637"/>
                  </a:lnTo>
                  <a:lnTo>
                    <a:pt x="658" y="664"/>
                  </a:lnTo>
                  <a:lnTo>
                    <a:pt x="643" y="688"/>
                  </a:lnTo>
                  <a:lnTo>
                    <a:pt x="624" y="712"/>
                  </a:lnTo>
                  <a:lnTo>
                    <a:pt x="624" y="901"/>
                  </a:lnTo>
                  <a:lnTo>
                    <a:pt x="647" y="913"/>
                  </a:lnTo>
                  <a:lnTo>
                    <a:pt x="675" y="928"/>
                  </a:lnTo>
                  <a:lnTo>
                    <a:pt x="706" y="946"/>
                  </a:lnTo>
                  <a:lnTo>
                    <a:pt x="740" y="966"/>
                  </a:lnTo>
                  <a:lnTo>
                    <a:pt x="778" y="989"/>
                  </a:lnTo>
                  <a:lnTo>
                    <a:pt x="817" y="1014"/>
                  </a:lnTo>
                  <a:lnTo>
                    <a:pt x="858" y="1041"/>
                  </a:lnTo>
                  <a:lnTo>
                    <a:pt x="900" y="1071"/>
                  </a:lnTo>
                  <a:lnTo>
                    <a:pt x="943" y="1104"/>
                  </a:lnTo>
                  <a:lnTo>
                    <a:pt x="985" y="1138"/>
                  </a:lnTo>
                  <a:lnTo>
                    <a:pt x="1007" y="1158"/>
                  </a:lnTo>
                  <a:lnTo>
                    <a:pt x="1025" y="1181"/>
                  </a:lnTo>
                  <a:lnTo>
                    <a:pt x="1040" y="1206"/>
                  </a:lnTo>
                  <a:lnTo>
                    <a:pt x="1050" y="1234"/>
                  </a:lnTo>
                  <a:lnTo>
                    <a:pt x="1057" y="1262"/>
                  </a:lnTo>
                  <a:lnTo>
                    <a:pt x="1059" y="1292"/>
                  </a:lnTo>
                  <a:lnTo>
                    <a:pt x="1059" y="1475"/>
                  </a:lnTo>
                  <a:lnTo>
                    <a:pt x="1056" y="1494"/>
                  </a:lnTo>
                  <a:lnTo>
                    <a:pt x="1049" y="1511"/>
                  </a:lnTo>
                  <a:lnTo>
                    <a:pt x="1038" y="1525"/>
                  </a:lnTo>
                  <a:lnTo>
                    <a:pt x="1024" y="1536"/>
                  </a:lnTo>
                  <a:lnTo>
                    <a:pt x="1007" y="1543"/>
                  </a:lnTo>
                  <a:lnTo>
                    <a:pt x="988" y="1545"/>
                  </a:lnTo>
                  <a:lnTo>
                    <a:pt x="969" y="1543"/>
                  </a:lnTo>
                  <a:lnTo>
                    <a:pt x="952" y="1536"/>
                  </a:lnTo>
                  <a:lnTo>
                    <a:pt x="938" y="1525"/>
                  </a:lnTo>
                  <a:lnTo>
                    <a:pt x="928" y="1511"/>
                  </a:lnTo>
                  <a:lnTo>
                    <a:pt x="921" y="1494"/>
                  </a:lnTo>
                  <a:lnTo>
                    <a:pt x="918" y="1475"/>
                  </a:lnTo>
                  <a:lnTo>
                    <a:pt x="918" y="1292"/>
                  </a:lnTo>
                  <a:lnTo>
                    <a:pt x="915" y="1274"/>
                  </a:lnTo>
                  <a:lnTo>
                    <a:pt x="908" y="1259"/>
                  </a:lnTo>
                  <a:lnTo>
                    <a:pt x="896" y="1246"/>
                  </a:lnTo>
                  <a:lnTo>
                    <a:pt x="859" y="1216"/>
                  </a:lnTo>
                  <a:lnTo>
                    <a:pt x="822" y="1188"/>
                  </a:lnTo>
                  <a:lnTo>
                    <a:pt x="786" y="1162"/>
                  </a:lnTo>
                  <a:lnTo>
                    <a:pt x="750" y="1138"/>
                  </a:lnTo>
                  <a:lnTo>
                    <a:pt x="715" y="1115"/>
                  </a:lnTo>
                  <a:lnTo>
                    <a:pt x="682" y="1094"/>
                  </a:lnTo>
                  <a:lnTo>
                    <a:pt x="651" y="1075"/>
                  </a:lnTo>
                  <a:lnTo>
                    <a:pt x="622" y="1059"/>
                  </a:lnTo>
                  <a:lnTo>
                    <a:pt x="597" y="1045"/>
                  </a:lnTo>
                  <a:lnTo>
                    <a:pt x="574" y="1033"/>
                  </a:lnTo>
                  <a:lnTo>
                    <a:pt x="556" y="1022"/>
                  </a:lnTo>
                  <a:lnTo>
                    <a:pt x="541" y="1015"/>
                  </a:lnTo>
                  <a:lnTo>
                    <a:pt x="530" y="1010"/>
                  </a:lnTo>
                  <a:lnTo>
                    <a:pt x="515" y="1000"/>
                  </a:lnTo>
                  <a:lnTo>
                    <a:pt x="502" y="987"/>
                  </a:lnTo>
                  <a:lnTo>
                    <a:pt x="492" y="972"/>
                  </a:lnTo>
                  <a:lnTo>
                    <a:pt x="486" y="955"/>
                  </a:lnTo>
                  <a:lnTo>
                    <a:pt x="485" y="937"/>
                  </a:lnTo>
                  <a:lnTo>
                    <a:pt x="485" y="679"/>
                  </a:lnTo>
                  <a:lnTo>
                    <a:pt x="486" y="662"/>
                  </a:lnTo>
                  <a:lnTo>
                    <a:pt x="492" y="645"/>
                  </a:lnTo>
                  <a:lnTo>
                    <a:pt x="503" y="631"/>
                  </a:lnTo>
                  <a:lnTo>
                    <a:pt x="516" y="621"/>
                  </a:lnTo>
                  <a:lnTo>
                    <a:pt x="528" y="609"/>
                  </a:lnTo>
                  <a:lnTo>
                    <a:pt x="536" y="595"/>
                  </a:lnTo>
                  <a:lnTo>
                    <a:pt x="539" y="578"/>
                  </a:lnTo>
                  <a:lnTo>
                    <a:pt x="539" y="311"/>
                  </a:lnTo>
                  <a:lnTo>
                    <a:pt x="536" y="280"/>
                  </a:lnTo>
                  <a:lnTo>
                    <a:pt x="527" y="252"/>
                  </a:lnTo>
                  <a:lnTo>
                    <a:pt x="516" y="225"/>
                  </a:lnTo>
                  <a:lnTo>
                    <a:pt x="499" y="201"/>
                  </a:lnTo>
                  <a:lnTo>
                    <a:pt x="478" y="181"/>
                  </a:lnTo>
                  <a:lnTo>
                    <a:pt x="454" y="164"/>
                  </a:lnTo>
                  <a:lnTo>
                    <a:pt x="428" y="151"/>
                  </a:lnTo>
                  <a:lnTo>
                    <a:pt x="399" y="143"/>
                  </a:lnTo>
                  <a:lnTo>
                    <a:pt x="368" y="141"/>
                  </a:lnTo>
                  <a:lnTo>
                    <a:pt x="311" y="141"/>
                  </a:lnTo>
                  <a:lnTo>
                    <a:pt x="280" y="143"/>
                  </a:lnTo>
                  <a:lnTo>
                    <a:pt x="251" y="151"/>
                  </a:lnTo>
                  <a:lnTo>
                    <a:pt x="225" y="164"/>
                  </a:lnTo>
                  <a:lnTo>
                    <a:pt x="201" y="181"/>
                  </a:lnTo>
                  <a:lnTo>
                    <a:pt x="180" y="201"/>
                  </a:lnTo>
                  <a:lnTo>
                    <a:pt x="163" y="225"/>
                  </a:lnTo>
                  <a:lnTo>
                    <a:pt x="151" y="252"/>
                  </a:lnTo>
                  <a:lnTo>
                    <a:pt x="143" y="280"/>
                  </a:lnTo>
                  <a:lnTo>
                    <a:pt x="140" y="311"/>
                  </a:lnTo>
                  <a:lnTo>
                    <a:pt x="140" y="580"/>
                  </a:lnTo>
                  <a:lnTo>
                    <a:pt x="143" y="595"/>
                  </a:lnTo>
                  <a:lnTo>
                    <a:pt x="151" y="610"/>
                  </a:lnTo>
                  <a:lnTo>
                    <a:pt x="163" y="621"/>
                  </a:lnTo>
                  <a:lnTo>
                    <a:pt x="176" y="632"/>
                  </a:lnTo>
                  <a:lnTo>
                    <a:pt x="186" y="646"/>
                  </a:lnTo>
                  <a:lnTo>
                    <a:pt x="192" y="662"/>
                  </a:lnTo>
                  <a:lnTo>
                    <a:pt x="194" y="679"/>
                  </a:lnTo>
                  <a:lnTo>
                    <a:pt x="194" y="803"/>
                  </a:lnTo>
                  <a:lnTo>
                    <a:pt x="192" y="822"/>
                  </a:lnTo>
                  <a:lnTo>
                    <a:pt x="184" y="838"/>
                  </a:lnTo>
                  <a:lnTo>
                    <a:pt x="174" y="852"/>
                  </a:lnTo>
                  <a:lnTo>
                    <a:pt x="159" y="864"/>
                  </a:lnTo>
                  <a:lnTo>
                    <a:pt x="142" y="870"/>
                  </a:lnTo>
                  <a:lnTo>
                    <a:pt x="124" y="873"/>
                  </a:lnTo>
                  <a:lnTo>
                    <a:pt x="105" y="870"/>
                  </a:lnTo>
                  <a:lnTo>
                    <a:pt x="88" y="864"/>
                  </a:lnTo>
                  <a:lnTo>
                    <a:pt x="74" y="852"/>
                  </a:lnTo>
                  <a:lnTo>
                    <a:pt x="63" y="838"/>
                  </a:lnTo>
                  <a:lnTo>
                    <a:pt x="56" y="822"/>
                  </a:lnTo>
                  <a:lnTo>
                    <a:pt x="54" y="803"/>
                  </a:lnTo>
                  <a:lnTo>
                    <a:pt x="54" y="712"/>
                  </a:lnTo>
                  <a:lnTo>
                    <a:pt x="35" y="688"/>
                  </a:lnTo>
                  <a:lnTo>
                    <a:pt x="20" y="664"/>
                  </a:lnTo>
                  <a:lnTo>
                    <a:pt x="9" y="637"/>
                  </a:lnTo>
                  <a:lnTo>
                    <a:pt x="2" y="608"/>
                  </a:lnTo>
                  <a:lnTo>
                    <a:pt x="0" y="578"/>
                  </a:lnTo>
                  <a:lnTo>
                    <a:pt x="0" y="311"/>
                  </a:lnTo>
                  <a:lnTo>
                    <a:pt x="3" y="269"/>
                  </a:lnTo>
                  <a:lnTo>
                    <a:pt x="12" y="229"/>
                  </a:lnTo>
                  <a:lnTo>
                    <a:pt x="24" y="191"/>
                  </a:lnTo>
                  <a:lnTo>
                    <a:pt x="42" y="155"/>
                  </a:lnTo>
                  <a:lnTo>
                    <a:pt x="64" y="121"/>
                  </a:lnTo>
                  <a:lnTo>
                    <a:pt x="91" y="91"/>
                  </a:lnTo>
                  <a:lnTo>
                    <a:pt x="120" y="65"/>
                  </a:lnTo>
                  <a:lnTo>
                    <a:pt x="154" y="43"/>
                  </a:lnTo>
                  <a:lnTo>
                    <a:pt x="190" y="25"/>
                  </a:lnTo>
                  <a:lnTo>
                    <a:pt x="228" y="11"/>
                  </a:lnTo>
                  <a:lnTo>
                    <a:pt x="268" y="2"/>
                  </a:lnTo>
                  <a:lnTo>
                    <a:pt x="3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Freeform 573"/>
            <p:cNvSpPr>
              <a:spLocks/>
            </p:cNvSpPr>
            <p:nvPr/>
          </p:nvSpPr>
          <p:spPr bwMode="auto">
            <a:xfrm>
              <a:off x="685800" y="5965825"/>
              <a:ext cx="168275" cy="244475"/>
            </a:xfrm>
            <a:custGeom>
              <a:avLst/>
              <a:gdLst>
                <a:gd name="T0" fmla="*/ 789 w 1058"/>
                <a:gd name="T1" fmla="*/ 4 h 1547"/>
                <a:gd name="T2" fmla="*/ 904 w 1058"/>
                <a:gd name="T3" fmla="*/ 43 h 1547"/>
                <a:gd name="T4" fmla="*/ 992 w 1058"/>
                <a:gd name="T5" fmla="*/ 122 h 1547"/>
                <a:gd name="T6" fmla="*/ 1046 w 1058"/>
                <a:gd name="T7" fmla="*/ 229 h 1547"/>
                <a:gd name="T8" fmla="*/ 1058 w 1058"/>
                <a:gd name="T9" fmla="*/ 580 h 1547"/>
                <a:gd name="T10" fmla="*/ 1038 w 1058"/>
                <a:gd name="T11" fmla="*/ 664 h 1547"/>
                <a:gd name="T12" fmla="*/ 1004 w 1058"/>
                <a:gd name="T13" fmla="*/ 809 h 1547"/>
                <a:gd name="T14" fmla="*/ 983 w 1058"/>
                <a:gd name="T15" fmla="*/ 859 h 1547"/>
                <a:gd name="T16" fmla="*/ 933 w 1058"/>
                <a:gd name="T17" fmla="*/ 879 h 1547"/>
                <a:gd name="T18" fmla="*/ 884 w 1058"/>
                <a:gd name="T19" fmla="*/ 859 h 1547"/>
                <a:gd name="T20" fmla="*/ 864 w 1058"/>
                <a:gd name="T21" fmla="*/ 809 h 1547"/>
                <a:gd name="T22" fmla="*/ 872 w 1058"/>
                <a:gd name="T23" fmla="*/ 646 h 1547"/>
                <a:gd name="T24" fmla="*/ 907 w 1058"/>
                <a:gd name="T25" fmla="*/ 610 h 1547"/>
                <a:gd name="T26" fmla="*/ 917 w 1058"/>
                <a:gd name="T27" fmla="*/ 311 h 1547"/>
                <a:gd name="T28" fmla="*/ 894 w 1058"/>
                <a:gd name="T29" fmla="*/ 225 h 1547"/>
                <a:gd name="T30" fmla="*/ 833 w 1058"/>
                <a:gd name="T31" fmla="*/ 164 h 1547"/>
                <a:gd name="T32" fmla="*/ 748 w 1058"/>
                <a:gd name="T33" fmla="*/ 141 h 1547"/>
                <a:gd name="T34" fmla="*/ 631 w 1058"/>
                <a:gd name="T35" fmla="*/ 151 h 1547"/>
                <a:gd name="T36" fmla="*/ 560 w 1058"/>
                <a:gd name="T37" fmla="*/ 201 h 1547"/>
                <a:gd name="T38" fmla="*/ 523 w 1058"/>
                <a:gd name="T39" fmla="*/ 280 h 1547"/>
                <a:gd name="T40" fmla="*/ 523 w 1058"/>
                <a:gd name="T41" fmla="*/ 595 h 1547"/>
                <a:gd name="T42" fmla="*/ 556 w 1058"/>
                <a:gd name="T43" fmla="*/ 632 h 1547"/>
                <a:gd name="T44" fmla="*/ 574 w 1058"/>
                <a:gd name="T45" fmla="*/ 679 h 1547"/>
                <a:gd name="T46" fmla="*/ 565 w 1058"/>
                <a:gd name="T47" fmla="*/ 973 h 1547"/>
                <a:gd name="T48" fmla="*/ 527 w 1058"/>
                <a:gd name="T49" fmla="*/ 1011 h 1547"/>
                <a:gd name="T50" fmla="*/ 484 w 1058"/>
                <a:gd name="T51" fmla="*/ 1033 h 1547"/>
                <a:gd name="T52" fmla="*/ 407 w 1058"/>
                <a:gd name="T53" fmla="*/ 1076 h 1547"/>
                <a:gd name="T54" fmla="*/ 309 w 1058"/>
                <a:gd name="T55" fmla="*/ 1139 h 1547"/>
                <a:gd name="T56" fmla="*/ 198 w 1058"/>
                <a:gd name="T57" fmla="*/ 1217 h 1547"/>
                <a:gd name="T58" fmla="*/ 142 w 1058"/>
                <a:gd name="T59" fmla="*/ 1275 h 1547"/>
                <a:gd name="T60" fmla="*/ 138 w 1058"/>
                <a:gd name="T61" fmla="*/ 1495 h 1547"/>
                <a:gd name="T62" fmla="*/ 105 w 1058"/>
                <a:gd name="T63" fmla="*/ 1537 h 1547"/>
                <a:gd name="T64" fmla="*/ 52 w 1058"/>
                <a:gd name="T65" fmla="*/ 1543 h 1547"/>
                <a:gd name="T66" fmla="*/ 9 w 1058"/>
                <a:gd name="T67" fmla="*/ 1512 h 1547"/>
                <a:gd name="T68" fmla="*/ 0 w 1058"/>
                <a:gd name="T69" fmla="*/ 1293 h 1547"/>
                <a:gd name="T70" fmla="*/ 19 w 1058"/>
                <a:gd name="T71" fmla="*/ 1207 h 1547"/>
                <a:gd name="T72" fmla="*/ 73 w 1058"/>
                <a:gd name="T73" fmla="*/ 1138 h 1547"/>
                <a:gd name="T74" fmla="*/ 200 w 1058"/>
                <a:gd name="T75" fmla="*/ 1042 h 1547"/>
                <a:gd name="T76" fmla="*/ 317 w 1058"/>
                <a:gd name="T77" fmla="*/ 967 h 1547"/>
                <a:gd name="T78" fmla="*/ 410 w 1058"/>
                <a:gd name="T79" fmla="*/ 913 h 1547"/>
                <a:gd name="T80" fmla="*/ 414 w 1058"/>
                <a:gd name="T81" fmla="*/ 689 h 1547"/>
                <a:gd name="T82" fmla="*/ 382 w 1058"/>
                <a:gd name="T83" fmla="*/ 609 h 1547"/>
                <a:gd name="T84" fmla="*/ 383 w 1058"/>
                <a:gd name="T85" fmla="*/ 270 h 1547"/>
                <a:gd name="T86" fmla="*/ 422 w 1058"/>
                <a:gd name="T87" fmla="*/ 155 h 1547"/>
                <a:gd name="T88" fmla="*/ 500 w 1058"/>
                <a:gd name="T89" fmla="*/ 66 h 1547"/>
                <a:gd name="T90" fmla="*/ 607 w 1058"/>
                <a:gd name="T91" fmla="*/ 12 h 1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58" h="1547">
                  <a:moveTo>
                    <a:pt x="690" y="0"/>
                  </a:moveTo>
                  <a:lnTo>
                    <a:pt x="748" y="0"/>
                  </a:lnTo>
                  <a:lnTo>
                    <a:pt x="789" y="4"/>
                  </a:lnTo>
                  <a:lnTo>
                    <a:pt x="830" y="12"/>
                  </a:lnTo>
                  <a:lnTo>
                    <a:pt x="868" y="25"/>
                  </a:lnTo>
                  <a:lnTo>
                    <a:pt x="904" y="43"/>
                  </a:lnTo>
                  <a:lnTo>
                    <a:pt x="936" y="66"/>
                  </a:lnTo>
                  <a:lnTo>
                    <a:pt x="967" y="91"/>
                  </a:lnTo>
                  <a:lnTo>
                    <a:pt x="992" y="122"/>
                  </a:lnTo>
                  <a:lnTo>
                    <a:pt x="1016" y="155"/>
                  </a:lnTo>
                  <a:lnTo>
                    <a:pt x="1033" y="191"/>
                  </a:lnTo>
                  <a:lnTo>
                    <a:pt x="1046" y="229"/>
                  </a:lnTo>
                  <a:lnTo>
                    <a:pt x="1055" y="270"/>
                  </a:lnTo>
                  <a:lnTo>
                    <a:pt x="1058" y="311"/>
                  </a:lnTo>
                  <a:lnTo>
                    <a:pt x="1058" y="580"/>
                  </a:lnTo>
                  <a:lnTo>
                    <a:pt x="1056" y="609"/>
                  </a:lnTo>
                  <a:lnTo>
                    <a:pt x="1048" y="638"/>
                  </a:lnTo>
                  <a:lnTo>
                    <a:pt x="1038" y="664"/>
                  </a:lnTo>
                  <a:lnTo>
                    <a:pt x="1023" y="689"/>
                  </a:lnTo>
                  <a:lnTo>
                    <a:pt x="1004" y="712"/>
                  </a:lnTo>
                  <a:lnTo>
                    <a:pt x="1004" y="809"/>
                  </a:lnTo>
                  <a:lnTo>
                    <a:pt x="1002" y="827"/>
                  </a:lnTo>
                  <a:lnTo>
                    <a:pt x="994" y="844"/>
                  </a:lnTo>
                  <a:lnTo>
                    <a:pt x="983" y="859"/>
                  </a:lnTo>
                  <a:lnTo>
                    <a:pt x="969" y="869"/>
                  </a:lnTo>
                  <a:lnTo>
                    <a:pt x="952" y="876"/>
                  </a:lnTo>
                  <a:lnTo>
                    <a:pt x="933" y="879"/>
                  </a:lnTo>
                  <a:lnTo>
                    <a:pt x="915" y="876"/>
                  </a:lnTo>
                  <a:lnTo>
                    <a:pt x="898" y="869"/>
                  </a:lnTo>
                  <a:lnTo>
                    <a:pt x="884" y="859"/>
                  </a:lnTo>
                  <a:lnTo>
                    <a:pt x="873" y="844"/>
                  </a:lnTo>
                  <a:lnTo>
                    <a:pt x="866" y="827"/>
                  </a:lnTo>
                  <a:lnTo>
                    <a:pt x="864" y="809"/>
                  </a:lnTo>
                  <a:lnTo>
                    <a:pt x="864" y="679"/>
                  </a:lnTo>
                  <a:lnTo>
                    <a:pt x="866" y="662"/>
                  </a:lnTo>
                  <a:lnTo>
                    <a:pt x="872" y="646"/>
                  </a:lnTo>
                  <a:lnTo>
                    <a:pt x="882" y="632"/>
                  </a:lnTo>
                  <a:lnTo>
                    <a:pt x="894" y="621"/>
                  </a:lnTo>
                  <a:lnTo>
                    <a:pt x="907" y="610"/>
                  </a:lnTo>
                  <a:lnTo>
                    <a:pt x="914" y="595"/>
                  </a:lnTo>
                  <a:lnTo>
                    <a:pt x="917" y="580"/>
                  </a:lnTo>
                  <a:lnTo>
                    <a:pt x="917" y="311"/>
                  </a:lnTo>
                  <a:lnTo>
                    <a:pt x="914" y="281"/>
                  </a:lnTo>
                  <a:lnTo>
                    <a:pt x="907" y="252"/>
                  </a:lnTo>
                  <a:lnTo>
                    <a:pt x="894" y="225"/>
                  </a:lnTo>
                  <a:lnTo>
                    <a:pt x="877" y="202"/>
                  </a:lnTo>
                  <a:lnTo>
                    <a:pt x="857" y="181"/>
                  </a:lnTo>
                  <a:lnTo>
                    <a:pt x="833" y="164"/>
                  </a:lnTo>
                  <a:lnTo>
                    <a:pt x="807" y="151"/>
                  </a:lnTo>
                  <a:lnTo>
                    <a:pt x="778" y="144"/>
                  </a:lnTo>
                  <a:lnTo>
                    <a:pt x="748" y="141"/>
                  </a:lnTo>
                  <a:lnTo>
                    <a:pt x="690" y="141"/>
                  </a:lnTo>
                  <a:lnTo>
                    <a:pt x="659" y="144"/>
                  </a:lnTo>
                  <a:lnTo>
                    <a:pt x="631" y="151"/>
                  </a:lnTo>
                  <a:lnTo>
                    <a:pt x="604" y="164"/>
                  </a:lnTo>
                  <a:lnTo>
                    <a:pt x="581" y="181"/>
                  </a:lnTo>
                  <a:lnTo>
                    <a:pt x="560" y="201"/>
                  </a:lnTo>
                  <a:lnTo>
                    <a:pt x="543" y="225"/>
                  </a:lnTo>
                  <a:lnTo>
                    <a:pt x="530" y="252"/>
                  </a:lnTo>
                  <a:lnTo>
                    <a:pt x="523" y="280"/>
                  </a:lnTo>
                  <a:lnTo>
                    <a:pt x="520" y="311"/>
                  </a:lnTo>
                  <a:lnTo>
                    <a:pt x="520" y="580"/>
                  </a:lnTo>
                  <a:lnTo>
                    <a:pt x="523" y="595"/>
                  </a:lnTo>
                  <a:lnTo>
                    <a:pt x="530" y="610"/>
                  </a:lnTo>
                  <a:lnTo>
                    <a:pt x="543" y="621"/>
                  </a:lnTo>
                  <a:lnTo>
                    <a:pt x="556" y="632"/>
                  </a:lnTo>
                  <a:lnTo>
                    <a:pt x="565" y="646"/>
                  </a:lnTo>
                  <a:lnTo>
                    <a:pt x="572" y="662"/>
                  </a:lnTo>
                  <a:lnTo>
                    <a:pt x="574" y="679"/>
                  </a:lnTo>
                  <a:lnTo>
                    <a:pt x="574" y="937"/>
                  </a:lnTo>
                  <a:lnTo>
                    <a:pt x="572" y="956"/>
                  </a:lnTo>
                  <a:lnTo>
                    <a:pt x="565" y="973"/>
                  </a:lnTo>
                  <a:lnTo>
                    <a:pt x="556" y="987"/>
                  </a:lnTo>
                  <a:lnTo>
                    <a:pt x="543" y="1001"/>
                  </a:lnTo>
                  <a:lnTo>
                    <a:pt x="527" y="1011"/>
                  </a:lnTo>
                  <a:lnTo>
                    <a:pt x="518" y="1016"/>
                  </a:lnTo>
                  <a:lnTo>
                    <a:pt x="503" y="1023"/>
                  </a:lnTo>
                  <a:lnTo>
                    <a:pt x="484" y="1033"/>
                  </a:lnTo>
                  <a:lnTo>
                    <a:pt x="462" y="1046"/>
                  </a:lnTo>
                  <a:lnTo>
                    <a:pt x="437" y="1060"/>
                  </a:lnTo>
                  <a:lnTo>
                    <a:pt x="407" y="1076"/>
                  </a:lnTo>
                  <a:lnTo>
                    <a:pt x="376" y="1095"/>
                  </a:lnTo>
                  <a:lnTo>
                    <a:pt x="343" y="1115"/>
                  </a:lnTo>
                  <a:lnTo>
                    <a:pt x="309" y="1139"/>
                  </a:lnTo>
                  <a:lnTo>
                    <a:pt x="272" y="1163"/>
                  </a:lnTo>
                  <a:lnTo>
                    <a:pt x="236" y="1189"/>
                  </a:lnTo>
                  <a:lnTo>
                    <a:pt x="198" y="1217"/>
                  </a:lnTo>
                  <a:lnTo>
                    <a:pt x="161" y="1246"/>
                  </a:lnTo>
                  <a:lnTo>
                    <a:pt x="150" y="1260"/>
                  </a:lnTo>
                  <a:lnTo>
                    <a:pt x="142" y="1275"/>
                  </a:lnTo>
                  <a:lnTo>
                    <a:pt x="140" y="1293"/>
                  </a:lnTo>
                  <a:lnTo>
                    <a:pt x="140" y="1476"/>
                  </a:lnTo>
                  <a:lnTo>
                    <a:pt x="138" y="1495"/>
                  </a:lnTo>
                  <a:lnTo>
                    <a:pt x="131" y="1512"/>
                  </a:lnTo>
                  <a:lnTo>
                    <a:pt x="120" y="1525"/>
                  </a:lnTo>
                  <a:lnTo>
                    <a:pt x="105" y="1537"/>
                  </a:lnTo>
                  <a:lnTo>
                    <a:pt x="89" y="1543"/>
                  </a:lnTo>
                  <a:lnTo>
                    <a:pt x="71" y="1547"/>
                  </a:lnTo>
                  <a:lnTo>
                    <a:pt x="52" y="1543"/>
                  </a:lnTo>
                  <a:lnTo>
                    <a:pt x="35" y="1537"/>
                  </a:lnTo>
                  <a:lnTo>
                    <a:pt x="20" y="1525"/>
                  </a:lnTo>
                  <a:lnTo>
                    <a:pt x="9" y="1512"/>
                  </a:lnTo>
                  <a:lnTo>
                    <a:pt x="2" y="1495"/>
                  </a:lnTo>
                  <a:lnTo>
                    <a:pt x="0" y="1476"/>
                  </a:lnTo>
                  <a:lnTo>
                    <a:pt x="0" y="1293"/>
                  </a:lnTo>
                  <a:lnTo>
                    <a:pt x="2" y="1263"/>
                  </a:lnTo>
                  <a:lnTo>
                    <a:pt x="8" y="1235"/>
                  </a:lnTo>
                  <a:lnTo>
                    <a:pt x="19" y="1207"/>
                  </a:lnTo>
                  <a:lnTo>
                    <a:pt x="34" y="1182"/>
                  </a:lnTo>
                  <a:lnTo>
                    <a:pt x="52" y="1159"/>
                  </a:lnTo>
                  <a:lnTo>
                    <a:pt x="73" y="1138"/>
                  </a:lnTo>
                  <a:lnTo>
                    <a:pt x="115" y="1104"/>
                  </a:lnTo>
                  <a:lnTo>
                    <a:pt x="158" y="1072"/>
                  </a:lnTo>
                  <a:lnTo>
                    <a:pt x="200" y="1042"/>
                  </a:lnTo>
                  <a:lnTo>
                    <a:pt x="241" y="1015"/>
                  </a:lnTo>
                  <a:lnTo>
                    <a:pt x="281" y="990"/>
                  </a:lnTo>
                  <a:lnTo>
                    <a:pt x="317" y="967"/>
                  </a:lnTo>
                  <a:lnTo>
                    <a:pt x="352" y="946"/>
                  </a:lnTo>
                  <a:lnTo>
                    <a:pt x="383" y="929"/>
                  </a:lnTo>
                  <a:lnTo>
                    <a:pt x="410" y="913"/>
                  </a:lnTo>
                  <a:lnTo>
                    <a:pt x="433" y="902"/>
                  </a:lnTo>
                  <a:lnTo>
                    <a:pt x="433" y="712"/>
                  </a:lnTo>
                  <a:lnTo>
                    <a:pt x="414" y="689"/>
                  </a:lnTo>
                  <a:lnTo>
                    <a:pt x="400" y="664"/>
                  </a:lnTo>
                  <a:lnTo>
                    <a:pt x="389" y="638"/>
                  </a:lnTo>
                  <a:lnTo>
                    <a:pt x="382" y="609"/>
                  </a:lnTo>
                  <a:lnTo>
                    <a:pt x="380" y="580"/>
                  </a:lnTo>
                  <a:lnTo>
                    <a:pt x="380" y="311"/>
                  </a:lnTo>
                  <a:lnTo>
                    <a:pt x="383" y="270"/>
                  </a:lnTo>
                  <a:lnTo>
                    <a:pt x="391" y="229"/>
                  </a:lnTo>
                  <a:lnTo>
                    <a:pt x="404" y="191"/>
                  </a:lnTo>
                  <a:lnTo>
                    <a:pt x="422" y="155"/>
                  </a:lnTo>
                  <a:lnTo>
                    <a:pt x="444" y="122"/>
                  </a:lnTo>
                  <a:lnTo>
                    <a:pt x="470" y="92"/>
                  </a:lnTo>
                  <a:lnTo>
                    <a:pt x="500" y="66"/>
                  </a:lnTo>
                  <a:lnTo>
                    <a:pt x="534" y="44"/>
                  </a:lnTo>
                  <a:lnTo>
                    <a:pt x="569" y="25"/>
                  </a:lnTo>
                  <a:lnTo>
                    <a:pt x="607" y="12"/>
                  </a:lnTo>
                  <a:lnTo>
                    <a:pt x="647" y="4"/>
                  </a:lnTo>
                  <a:lnTo>
                    <a:pt x="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Freeform 574"/>
            <p:cNvSpPr>
              <a:spLocks/>
            </p:cNvSpPr>
            <p:nvPr/>
          </p:nvSpPr>
          <p:spPr bwMode="auto">
            <a:xfrm>
              <a:off x="817563" y="5899150"/>
              <a:ext cx="288925" cy="311150"/>
            </a:xfrm>
            <a:custGeom>
              <a:avLst/>
              <a:gdLst>
                <a:gd name="T0" fmla="*/ 1041 w 1820"/>
                <a:gd name="T1" fmla="*/ 12 h 1960"/>
                <a:gd name="T2" fmla="*/ 1200 w 1820"/>
                <a:gd name="T3" fmla="*/ 96 h 1960"/>
                <a:gd name="T4" fmla="*/ 1302 w 1820"/>
                <a:gd name="T5" fmla="*/ 243 h 1960"/>
                <a:gd name="T6" fmla="*/ 1329 w 1820"/>
                <a:gd name="T7" fmla="*/ 728 h 1960"/>
                <a:gd name="T8" fmla="*/ 1283 w 1820"/>
                <a:gd name="T9" fmla="*/ 864 h 1960"/>
                <a:gd name="T10" fmla="*/ 1310 w 1820"/>
                <a:gd name="T11" fmla="*/ 1185 h 1960"/>
                <a:gd name="T12" fmla="*/ 1456 w 1820"/>
                <a:gd name="T13" fmla="*/ 1270 h 1960"/>
                <a:gd name="T14" fmla="*/ 1639 w 1820"/>
                <a:gd name="T15" fmla="*/ 1394 h 1960"/>
                <a:gd name="T16" fmla="*/ 1781 w 1820"/>
                <a:gd name="T17" fmla="*/ 1520 h 1960"/>
                <a:gd name="T18" fmla="*/ 1820 w 1820"/>
                <a:gd name="T19" fmla="*/ 1652 h 1960"/>
                <a:gd name="T20" fmla="*/ 1800 w 1820"/>
                <a:gd name="T21" fmla="*/ 1938 h 1960"/>
                <a:gd name="T22" fmla="*/ 1731 w 1820"/>
                <a:gd name="T23" fmla="*/ 1956 h 1960"/>
                <a:gd name="T24" fmla="*/ 1683 w 1820"/>
                <a:gd name="T25" fmla="*/ 1908 h 1960"/>
                <a:gd name="T26" fmla="*/ 1672 w 1820"/>
                <a:gd name="T27" fmla="*/ 1611 h 1960"/>
                <a:gd name="T28" fmla="*/ 1555 w 1820"/>
                <a:gd name="T29" fmla="*/ 1507 h 1960"/>
                <a:gd name="T30" fmla="*/ 1383 w 1820"/>
                <a:gd name="T31" fmla="*/ 1391 h 1960"/>
                <a:gd name="T32" fmla="*/ 1245 w 1820"/>
                <a:gd name="T33" fmla="*/ 1310 h 1960"/>
                <a:gd name="T34" fmla="*/ 1167 w 1820"/>
                <a:gd name="T35" fmla="*/ 1269 h 1960"/>
                <a:gd name="T36" fmla="*/ 1122 w 1820"/>
                <a:gd name="T37" fmla="*/ 1211 h 1960"/>
                <a:gd name="T38" fmla="*/ 1127 w 1820"/>
                <a:gd name="T39" fmla="*/ 826 h 1960"/>
                <a:gd name="T40" fmla="*/ 1179 w 1820"/>
                <a:gd name="T41" fmla="*/ 770 h 1960"/>
                <a:gd name="T42" fmla="*/ 1186 w 1820"/>
                <a:gd name="T43" fmla="*/ 344 h 1960"/>
                <a:gd name="T44" fmla="*/ 1119 w 1820"/>
                <a:gd name="T45" fmla="*/ 211 h 1960"/>
                <a:gd name="T46" fmla="*/ 987 w 1820"/>
                <a:gd name="T47" fmla="*/ 144 h 1960"/>
                <a:gd name="T48" fmla="*/ 798 w 1820"/>
                <a:gd name="T49" fmla="*/ 153 h 1960"/>
                <a:gd name="T50" fmla="*/ 679 w 1820"/>
                <a:gd name="T51" fmla="*/ 240 h 1960"/>
                <a:gd name="T52" fmla="*/ 633 w 1820"/>
                <a:gd name="T53" fmla="*/ 383 h 1960"/>
                <a:gd name="T54" fmla="*/ 655 w 1820"/>
                <a:gd name="T55" fmla="*/ 786 h 1960"/>
                <a:gd name="T56" fmla="*/ 700 w 1820"/>
                <a:gd name="T57" fmla="*/ 841 h 1960"/>
                <a:gd name="T58" fmla="*/ 694 w 1820"/>
                <a:gd name="T59" fmla="*/ 1229 h 1960"/>
                <a:gd name="T60" fmla="*/ 642 w 1820"/>
                <a:gd name="T61" fmla="*/ 1275 h 1960"/>
                <a:gd name="T62" fmla="*/ 547 w 1820"/>
                <a:gd name="T63" fmla="*/ 1325 h 1960"/>
                <a:gd name="T64" fmla="*/ 397 w 1820"/>
                <a:gd name="T65" fmla="*/ 1416 h 1960"/>
                <a:gd name="T66" fmla="*/ 221 w 1820"/>
                <a:gd name="T67" fmla="*/ 1541 h 1960"/>
                <a:gd name="T68" fmla="*/ 143 w 1820"/>
                <a:gd name="T69" fmla="*/ 1631 h 1960"/>
                <a:gd name="T70" fmla="*/ 131 w 1820"/>
                <a:gd name="T71" fmla="*/ 1925 h 1960"/>
                <a:gd name="T72" fmla="*/ 71 w 1820"/>
                <a:gd name="T73" fmla="*/ 1960 h 1960"/>
                <a:gd name="T74" fmla="*/ 9 w 1820"/>
                <a:gd name="T75" fmla="*/ 1925 h 1960"/>
                <a:gd name="T76" fmla="*/ 3 w 1820"/>
                <a:gd name="T77" fmla="*/ 1616 h 1960"/>
                <a:gd name="T78" fmla="*/ 61 w 1820"/>
                <a:gd name="T79" fmla="*/ 1492 h 1960"/>
                <a:gd name="T80" fmla="*/ 229 w 1820"/>
                <a:gd name="T81" fmla="*/ 1359 h 1960"/>
                <a:gd name="T82" fmla="*/ 405 w 1820"/>
                <a:gd name="T83" fmla="*/ 1245 h 1960"/>
                <a:gd name="T84" fmla="*/ 538 w 1820"/>
                <a:gd name="T85" fmla="*/ 1170 h 1960"/>
                <a:gd name="T86" fmla="*/ 518 w 1820"/>
                <a:gd name="T87" fmla="*/ 834 h 1960"/>
                <a:gd name="T88" fmla="*/ 492 w 1820"/>
                <a:gd name="T89" fmla="*/ 382 h 1960"/>
                <a:gd name="T90" fmla="*/ 537 w 1820"/>
                <a:gd name="T91" fmla="*/ 202 h 1960"/>
                <a:gd name="T92" fmla="*/ 655 w 1820"/>
                <a:gd name="T93" fmla="*/ 69 h 1960"/>
                <a:gd name="T94" fmla="*/ 826 w 1820"/>
                <a:gd name="T95" fmla="*/ 2 h 1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20" h="1960">
                  <a:moveTo>
                    <a:pt x="873" y="0"/>
                  </a:moveTo>
                  <a:lnTo>
                    <a:pt x="947" y="0"/>
                  </a:lnTo>
                  <a:lnTo>
                    <a:pt x="995" y="2"/>
                  </a:lnTo>
                  <a:lnTo>
                    <a:pt x="1041" y="12"/>
                  </a:lnTo>
                  <a:lnTo>
                    <a:pt x="1085" y="25"/>
                  </a:lnTo>
                  <a:lnTo>
                    <a:pt x="1126" y="45"/>
                  </a:lnTo>
                  <a:lnTo>
                    <a:pt x="1165" y="68"/>
                  </a:lnTo>
                  <a:lnTo>
                    <a:pt x="1200" y="96"/>
                  </a:lnTo>
                  <a:lnTo>
                    <a:pt x="1232" y="128"/>
                  </a:lnTo>
                  <a:lnTo>
                    <a:pt x="1260" y="164"/>
                  </a:lnTo>
                  <a:lnTo>
                    <a:pt x="1283" y="202"/>
                  </a:lnTo>
                  <a:lnTo>
                    <a:pt x="1302" y="243"/>
                  </a:lnTo>
                  <a:lnTo>
                    <a:pt x="1317" y="288"/>
                  </a:lnTo>
                  <a:lnTo>
                    <a:pt x="1325" y="334"/>
                  </a:lnTo>
                  <a:lnTo>
                    <a:pt x="1329" y="382"/>
                  </a:lnTo>
                  <a:lnTo>
                    <a:pt x="1329" y="728"/>
                  </a:lnTo>
                  <a:lnTo>
                    <a:pt x="1325" y="765"/>
                  </a:lnTo>
                  <a:lnTo>
                    <a:pt x="1317" y="800"/>
                  </a:lnTo>
                  <a:lnTo>
                    <a:pt x="1302" y="834"/>
                  </a:lnTo>
                  <a:lnTo>
                    <a:pt x="1283" y="864"/>
                  </a:lnTo>
                  <a:lnTo>
                    <a:pt x="1259" y="891"/>
                  </a:lnTo>
                  <a:lnTo>
                    <a:pt x="1259" y="1158"/>
                  </a:lnTo>
                  <a:lnTo>
                    <a:pt x="1282" y="1170"/>
                  </a:lnTo>
                  <a:lnTo>
                    <a:pt x="1310" y="1185"/>
                  </a:lnTo>
                  <a:lnTo>
                    <a:pt x="1341" y="1203"/>
                  </a:lnTo>
                  <a:lnTo>
                    <a:pt x="1377" y="1223"/>
                  </a:lnTo>
                  <a:lnTo>
                    <a:pt x="1415" y="1245"/>
                  </a:lnTo>
                  <a:lnTo>
                    <a:pt x="1456" y="1270"/>
                  </a:lnTo>
                  <a:lnTo>
                    <a:pt x="1499" y="1298"/>
                  </a:lnTo>
                  <a:lnTo>
                    <a:pt x="1545" y="1328"/>
                  </a:lnTo>
                  <a:lnTo>
                    <a:pt x="1591" y="1359"/>
                  </a:lnTo>
                  <a:lnTo>
                    <a:pt x="1639" y="1394"/>
                  </a:lnTo>
                  <a:lnTo>
                    <a:pt x="1686" y="1430"/>
                  </a:lnTo>
                  <a:lnTo>
                    <a:pt x="1734" y="1468"/>
                  </a:lnTo>
                  <a:lnTo>
                    <a:pt x="1759" y="1492"/>
                  </a:lnTo>
                  <a:lnTo>
                    <a:pt x="1781" y="1520"/>
                  </a:lnTo>
                  <a:lnTo>
                    <a:pt x="1798" y="1549"/>
                  </a:lnTo>
                  <a:lnTo>
                    <a:pt x="1810" y="1582"/>
                  </a:lnTo>
                  <a:lnTo>
                    <a:pt x="1818" y="1616"/>
                  </a:lnTo>
                  <a:lnTo>
                    <a:pt x="1820" y="1652"/>
                  </a:lnTo>
                  <a:lnTo>
                    <a:pt x="1820" y="1889"/>
                  </a:lnTo>
                  <a:lnTo>
                    <a:pt x="1818" y="1908"/>
                  </a:lnTo>
                  <a:lnTo>
                    <a:pt x="1811" y="1925"/>
                  </a:lnTo>
                  <a:lnTo>
                    <a:pt x="1800" y="1938"/>
                  </a:lnTo>
                  <a:lnTo>
                    <a:pt x="1785" y="1950"/>
                  </a:lnTo>
                  <a:lnTo>
                    <a:pt x="1768" y="1956"/>
                  </a:lnTo>
                  <a:lnTo>
                    <a:pt x="1750" y="1960"/>
                  </a:lnTo>
                  <a:lnTo>
                    <a:pt x="1731" y="1956"/>
                  </a:lnTo>
                  <a:lnTo>
                    <a:pt x="1715" y="1950"/>
                  </a:lnTo>
                  <a:lnTo>
                    <a:pt x="1701" y="1938"/>
                  </a:lnTo>
                  <a:lnTo>
                    <a:pt x="1689" y="1925"/>
                  </a:lnTo>
                  <a:lnTo>
                    <a:pt x="1683" y="1908"/>
                  </a:lnTo>
                  <a:lnTo>
                    <a:pt x="1681" y="1890"/>
                  </a:lnTo>
                  <a:lnTo>
                    <a:pt x="1681" y="1652"/>
                  </a:lnTo>
                  <a:lnTo>
                    <a:pt x="1679" y="1631"/>
                  </a:lnTo>
                  <a:lnTo>
                    <a:pt x="1672" y="1611"/>
                  </a:lnTo>
                  <a:lnTo>
                    <a:pt x="1661" y="1593"/>
                  </a:lnTo>
                  <a:lnTo>
                    <a:pt x="1646" y="1577"/>
                  </a:lnTo>
                  <a:lnTo>
                    <a:pt x="1601" y="1541"/>
                  </a:lnTo>
                  <a:lnTo>
                    <a:pt x="1555" y="1507"/>
                  </a:lnTo>
                  <a:lnTo>
                    <a:pt x="1511" y="1476"/>
                  </a:lnTo>
                  <a:lnTo>
                    <a:pt x="1467" y="1445"/>
                  </a:lnTo>
                  <a:lnTo>
                    <a:pt x="1425" y="1416"/>
                  </a:lnTo>
                  <a:lnTo>
                    <a:pt x="1383" y="1391"/>
                  </a:lnTo>
                  <a:lnTo>
                    <a:pt x="1344" y="1367"/>
                  </a:lnTo>
                  <a:lnTo>
                    <a:pt x="1309" y="1346"/>
                  </a:lnTo>
                  <a:lnTo>
                    <a:pt x="1275" y="1326"/>
                  </a:lnTo>
                  <a:lnTo>
                    <a:pt x="1245" y="1310"/>
                  </a:lnTo>
                  <a:lnTo>
                    <a:pt x="1219" y="1296"/>
                  </a:lnTo>
                  <a:lnTo>
                    <a:pt x="1197" y="1284"/>
                  </a:lnTo>
                  <a:lnTo>
                    <a:pt x="1180" y="1276"/>
                  </a:lnTo>
                  <a:lnTo>
                    <a:pt x="1167" y="1269"/>
                  </a:lnTo>
                  <a:lnTo>
                    <a:pt x="1151" y="1259"/>
                  </a:lnTo>
                  <a:lnTo>
                    <a:pt x="1138" y="1245"/>
                  </a:lnTo>
                  <a:lnTo>
                    <a:pt x="1128" y="1229"/>
                  </a:lnTo>
                  <a:lnTo>
                    <a:pt x="1122" y="1211"/>
                  </a:lnTo>
                  <a:lnTo>
                    <a:pt x="1120" y="1192"/>
                  </a:lnTo>
                  <a:lnTo>
                    <a:pt x="1120" y="858"/>
                  </a:lnTo>
                  <a:lnTo>
                    <a:pt x="1122" y="841"/>
                  </a:lnTo>
                  <a:lnTo>
                    <a:pt x="1127" y="826"/>
                  </a:lnTo>
                  <a:lnTo>
                    <a:pt x="1138" y="812"/>
                  </a:lnTo>
                  <a:lnTo>
                    <a:pt x="1150" y="800"/>
                  </a:lnTo>
                  <a:lnTo>
                    <a:pt x="1167" y="786"/>
                  </a:lnTo>
                  <a:lnTo>
                    <a:pt x="1179" y="770"/>
                  </a:lnTo>
                  <a:lnTo>
                    <a:pt x="1186" y="749"/>
                  </a:lnTo>
                  <a:lnTo>
                    <a:pt x="1189" y="729"/>
                  </a:lnTo>
                  <a:lnTo>
                    <a:pt x="1189" y="383"/>
                  </a:lnTo>
                  <a:lnTo>
                    <a:pt x="1186" y="344"/>
                  </a:lnTo>
                  <a:lnTo>
                    <a:pt x="1177" y="307"/>
                  </a:lnTo>
                  <a:lnTo>
                    <a:pt x="1162" y="272"/>
                  </a:lnTo>
                  <a:lnTo>
                    <a:pt x="1142" y="240"/>
                  </a:lnTo>
                  <a:lnTo>
                    <a:pt x="1119" y="211"/>
                  </a:lnTo>
                  <a:lnTo>
                    <a:pt x="1090" y="188"/>
                  </a:lnTo>
                  <a:lnTo>
                    <a:pt x="1059" y="168"/>
                  </a:lnTo>
                  <a:lnTo>
                    <a:pt x="1024" y="153"/>
                  </a:lnTo>
                  <a:lnTo>
                    <a:pt x="987" y="144"/>
                  </a:lnTo>
                  <a:lnTo>
                    <a:pt x="948" y="141"/>
                  </a:lnTo>
                  <a:lnTo>
                    <a:pt x="874" y="141"/>
                  </a:lnTo>
                  <a:lnTo>
                    <a:pt x="835" y="144"/>
                  </a:lnTo>
                  <a:lnTo>
                    <a:pt x="798" y="153"/>
                  </a:lnTo>
                  <a:lnTo>
                    <a:pt x="763" y="168"/>
                  </a:lnTo>
                  <a:lnTo>
                    <a:pt x="732" y="187"/>
                  </a:lnTo>
                  <a:lnTo>
                    <a:pt x="703" y="211"/>
                  </a:lnTo>
                  <a:lnTo>
                    <a:pt x="679" y="240"/>
                  </a:lnTo>
                  <a:lnTo>
                    <a:pt x="660" y="272"/>
                  </a:lnTo>
                  <a:lnTo>
                    <a:pt x="645" y="306"/>
                  </a:lnTo>
                  <a:lnTo>
                    <a:pt x="636" y="344"/>
                  </a:lnTo>
                  <a:lnTo>
                    <a:pt x="633" y="383"/>
                  </a:lnTo>
                  <a:lnTo>
                    <a:pt x="633" y="729"/>
                  </a:lnTo>
                  <a:lnTo>
                    <a:pt x="636" y="750"/>
                  </a:lnTo>
                  <a:lnTo>
                    <a:pt x="643" y="770"/>
                  </a:lnTo>
                  <a:lnTo>
                    <a:pt x="655" y="786"/>
                  </a:lnTo>
                  <a:lnTo>
                    <a:pt x="671" y="800"/>
                  </a:lnTo>
                  <a:lnTo>
                    <a:pt x="684" y="812"/>
                  </a:lnTo>
                  <a:lnTo>
                    <a:pt x="694" y="826"/>
                  </a:lnTo>
                  <a:lnTo>
                    <a:pt x="700" y="841"/>
                  </a:lnTo>
                  <a:lnTo>
                    <a:pt x="702" y="858"/>
                  </a:lnTo>
                  <a:lnTo>
                    <a:pt x="702" y="1192"/>
                  </a:lnTo>
                  <a:lnTo>
                    <a:pt x="700" y="1211"/>
                  </a:lnTo>
                  <a:lnTo>
                    <a:pt x="694" y="1229"/>
                  </a:lnTo>
                  <a:lnTo>
                    <a:pt x="684" y="1245"/>
                  </a:lnTo>
                  <a:lnTo>
                    <a:pt x="671" y="1259"/>
                  </a:lnTo>
                  <a:lnTo>
                    <a:pt x="654" y="1269"/>
                  </a:lnTo>
                  <a:lnTo>
                    <a:pt x="642" y="1275"/>
                  </a:lnTo>
                  <a:lnTo>
                    <a:pt x="625" y="1284"/>
                  </a:lnTo>
                  <a:lnTo>
                    <a:pt x="603" y="1295"/>
                  </a:lnTo>
                  <a:lnTo>
                    <a:pt x="577" y="1310"/>
                  </a:lnTo>
                  <a:lnTo>
                    <a:pt x="547" y="1325"/>
                  </a:lnTo>
                  <a:lnTo>
                    <a:pt x="513" y="1344"/>
                  </a:lnTo>
                  <a:lnTo>
                    <a:pt x="478" y="1367"/>
                  </a:lnTo>
                  <a:lnTo>
                    <a:pt x="439" y="1390"/>
                  </a:lnTo>
                  <a:lnTo>
                    <a:pt x="397" y="1416"/>
                  </a:lnTo>
                  <a:lnTo>
                    <a:pt x="354" y="1444"/>
                  </a:lnTo>
                  <a:lnTo>
                    <a:pt x="311" y="1474"/>
                  </a:lnTo>
                  <a:lnTo>
                    <a:pt x="266" y="1506"/>
                  </a:lnTo>
                  <a:lnTo>
                    <a:pt x="221" y="1541"/>
                  </a:lnTo>
                  <a:lnTo>
                    <a:pt x="176" y="1577"/>
                  </a:lnTo>
                  <a:lnTo>
                    <a:pt x="161" y="1592"/>
                  </a:lnTo>
                  <a:lnTo>
                    <a:pt x="150" y="1610"/>
                  </a:lnTo>
                  <a:lnTo>
                    <a:pt x="143" y="1631"/>
                  </a:lnTo>
                  <a:lnTo>
                    <a:pt x="140" y="1652"/>
                  </a:lnTo>
                  <a:lnTo>
                    <a:pt x="140" y="1889"/>
                  </a:lnTo>
                  <a:lnTo>
                    <a:pt x="138" y="1908"/>
                  </a:lnTo>
                  <a:lnTo>
                    <a:pt x="131" y="1925"/>
                  </a:lnTo>
                  <a:lnTo>
                    <a:pt x="120" y="1938"/>
                  </a:lnTo>
                  <a:lnTo>
                    <a:pt x="105" y="1950"/>
                  </a:lnTo>
                  <a:lnTo>
                    <a:pt x="90" y="1956"/>
                  </a:lnTo>
                  <a:lnTo>
                    <a:pt x="71" y="1960"/>
                  </a:lnTo>
                  <a:lnTo>
                    <a:pt x="52" y="1956"/>
                  </a:lnTo>
                  <a:lnTo>
                    <a:pt x="35" y="1950"/>
                  </a:lnTo>
                  <a:lnTo>
                    <a:pt x="21" y="1938"/>
                  </a:lnTo>
                  <a:lnTo>
                    <a:pt x="9" y="1925"/>
                  </a:lnTo>
                  <a:lnTo>
                    <a:pt x="3" y="1908"/>
                  </a:lnTo>
                  <a:lnTo>
                    <a:pt x="0" y="1889"/>
                  </a:lnTo>
                  <a:lnTo>
                    <a:pt x="0" y="1652"/>
                  </a:lnTo>
                  <a:lnTo>
                    <a:pt x="3" y="1616"/>
                  </a:lnTo>
                  <a:lnTo>
                    <a:pt x="10" y="1582"/>
                  </a:lnTo>
                  <a:lnTo>
                    <a:pt x="23" y="1549"/>
                  </a:lnTo>
                  <a:lnTo>
                    <a:pt x="40" y="1520"/>
                  </a:lnTo>
                  <a:lnTo>
                    <a:pt x="61" y="1492"/>
                  </a:lnTo>
                  <a:lnTo>
                    <a:pt x="86" y="1468"/>
                  </a:lnTo>
                  <a:lnTo>
                    <a:pt x="134" y="1430"/>
                  </a:lnTo>
                  <a:lnTo>
                    <a:pt x="181" y="1394"/>
                  </a:lnTo>
                  <a:lnTo>
                    <a:pt x="229" y="1359"/>
                  </a:lnTo>
                  <a:lnTo>
                    <a:pt x="275" y="1328"/>
                  </a:lnTo>
                  <a:lnTo>
                    <a:pt x="321" y="1298"/>
                  </a:lnTo>
                  <a:lnTo>
                    <a:pt x="364" y="1270"/>
                  </a:lnTo>
                  <a:lnTo>
                    <a:pt x="405" y="1245"/>
                  </a:lnTo>
                  <a:lnTo>
                    <a:pt x="444" y="1223"/>
                  </a:lnTo>
                  <a:lnTo>
                    <a:pt x="479" y="1203"/>
                  </a:lnTo>
                  <a:lnTo>
                    <a:pt x="510" y="1185"/>
                  </a:lnTo>
                  <a:lnTo>
                    <a:pt x="538" y="1170"/>
                  </a:lnTo>
                  <a:lnTo>
                    <a:pt x="561" y="1158"/>
                  </a:lnTo>
                  <a:lnTo>
                    <a:pt x="561" y="891"/>
                  </a:lnTo>
                  <a:lnTo>
                    <a:pt x="537" y="864"/>
                  </a:lnTo>
                  <a:lnTo>
                    <a:pt x="518" y="834"/>
                  </a:lnTo>
                  <a:lnTo>
                    <a:pt x="504" y="800"/>
                  </a:lnTo>
                  <a:lnTo>
                    <a:pt x="495" y="765"/>
                  </a:lnTo>
                  <a:lnTo>
                    <a:pt x="492" y="728"/>
                  </a:lnTo>
                  <a:lnTo>
                    <a:pt x="492" y="382"/>
                  </a:lnTo>
                  <a:lnTo>
                    <a:pt x="495" y="334"/>
                  </a:lnTo>
                  <a:lnTo>
                    <a:pt x="504" y="288"/>
                  </a:lnTo>
                  <a:lnTo>
                    <a:pt x="518" y="244"/>
                  </a:lnTo>
                  <a:lnTo>
                    <a:pt x="537" y="202"/>
                  </a:lnTo>
                  <a:lnTo>
                    <a:pt x="560" y="164"/>
                  </a:lnTo>
                  <a:lnTo>
                    <a:pt x="588" y="128"/>
                  </a:lnTo>
                  <a:lnTo>
                    <a:pt x="620" y="96"/>
                  </a:lnTo>
                  <a:lnTo>
                    <a:pt x="655" y="69"/>
                  </a:lnTo>
                  <a:lnTo>
                    <a:pt x="694" y="45"/>
                  </a:lnTo>
                  <a:lnTo>
                    <a:pt x="735" y="25"/>
                  </a:lnTo>
                  <a:lnTo>
                    <a:pt x="779" y="12"/>
                  </a:lnTo>
                  <a:lnTo>
                    <a:pt x="826" y="2"/>
                  </a:lnTo>
                  <a:lnTo>
                    <a:pt x="8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25" name="Group 18"/>
          <p:cNvGrpSpPr/>
          <p:nvPr/>
        </p:nvGrpSpPr>
        <p:grpSpPr>
          <a:xfrm>
            <a:off x="6556454" y="5522497"/>
            <a:ext cx="461963" cy="550863"/>
            <a:chOff x="11036300" y="1916113"/>
            <a:chExt cx="461963" cy="550863"/>
          </a:xfrm>
          <a:solidFill>
            <a:srgbClr val="000000"/>
          </a:solidFill>
        </p:grpSpPr>
        <p:sp>
          <p:nvSpPr>
            <p:cNvPr id="1626" name="Freeform 6"/>
            <p:cNvSpPr>
              <a:spLocks/>
            </p:cNvSpPr>
            <p:nvPr/>
          </p:nvSpPr>
          <p:spPr bwMode="auto">
            <a:xfrm>
              <a:off x="11036300" y="1916113"/>
              <a:ext cx="461963" cy="496888"/>
            </a:xfrm>
            <a:custGeom>
              <a:avLst/>
              <a:gdLst>
                <a:gd name="T0" fmla="*/ 1633 w 2909"/>
                <a:gd name="T1" fmla="*/ 13 h 3125"/>
                <a:gd name="T2" fmla="*/ 1841 w 2909"/>
                <a:gd name="T3" fmla="*/ 100 h 3125"/>
                <a:gd name="T4" fmla="*/ 1998 w 2909"/>
                <a:gd name="T5" fmla="*/ 257 h 3125"/>
                <a:gd name="T6" fmla="*/ 2086 w 2909"/>
                <a:gd name="T7" fmla="*/ 465 h 3125"/>
                <a:gd name="T8" fmla="*/ 2095 w 2909"/>
                <a:gd name="T9" fmla="*/ 1191 h 3125"/>
                <a:gd name="T10" fmla="*/ 2038 w 2909"/>
                <a:gd name="T11" fmla="*/ 1338 h 3125"/>
                <a:gd name="T12" fmla="*/ 2007 w 2909"/>
                <a:gd name="T13" fmla="*/ 1894 h 3125"/>
                <a:gd name="T14" fmla="*/ 2141 w 2909"/>
                <a:gd name="T15" fmla="*/ 1966 h 3125"/>
                <a:gd name="T16" fmla="*/ 2328 w 2909"/>
                <a:gd name="T17" fmla="*/ 2076 h 3125"/>
                <a:gd name="T18" fmla="*/ 2549 w 2909"/>
                <a:gd name="T19" fmla="*/ 2221 h 3125"/>
                <a:gd name="T20" fmla="*/ 2782 w 2909"/>
                <a:gd name="T21" fmla="*/ 2398 h 3125"/>
                <a:gd name="T22" fmla="*/ 2885 w 2909"/>
                <a:gd name="T23" fmla="*/ 2536 h 3125"/>
                <a:gd name="T24" fmla="*/ 2909 w 2909"/>
                <a:gd name="T25" fmla="*/ 3054 h 3125"/>
                <a:gd name="T26" fmla="*/ 2874 w 2909"/>
                <a:gd name="T27" fmla="*/ 3114 h 3125"/>
                <a:gd name="T28" fmla="*/ 2803 w 2909"/>
                <a:gd name="T29" fmla="*/ 3114 h 3125"/>
                <a:gd name="T30" fmla="*/ 2768 w 2909"/>
                <a:gd name="T31" fmla="*/ 3054 h 3125"/>
                <a:gd name="T32" fmla="*/ 2748 w 2909"/>
                <a:gd name="T33" fmla="*/ 2576 h 3125"/>
                <a:gd name="T34" fmla="*/ 2638 w 2909"/>
                <a:gd name="T35" fmla="*/ 2461 h 3125"/>
                <a:gd name="T36" fmla="*/ 2419 w 2909"/>
                <a:gd name="T37" fmla="*/ 2302 h 3125"/>
                <a:gd name="T38" fmla="*/ 2216 w 2909"/>
                <a:gd name="T39" fmla="*/ 2171 h 3125"/>
                <a:gd name="T40" fmla="*/ 2046 w 2909"/>
                <a:gd name="T41" fmla="*/ 2073 h 3125"/>
                <a:gd name="T42" fmla="*/ 1929 w 2909"/>
                <a:gd name="T43" fmla="*/ 2012 h 3125"/>
                <a:gd name="T44" fmla="*/ 1864 w 2909"/>
                <a:gd name="T45" fmla="*/ 1969 h 3125"/>
                <a:gd name="T46" fmla="*/ 1843 w 2909"/>
                <a:gd name="T47" fmla="*/ 1363 h 3125"/>
                <a:gd name="T48" fmla="*/ 1874 w 2909"/>
                <a:gd name="T49" fmla="*/ 1305 h 3125"/>
                <a:gd name="T50" fmla="*/ 1947 w 2909"/>
                <a:gd name="T51" fmla="*/ 1211 h 3125"/>
                <a:gd name="T52" fmla="*/ 1955 w 2909"/>
                <a:gd name="T53" fmla="*/ 530 h 3125"/>
                <a:gd name="T54" fmla="*/ 1888 w 2909"/>
                <a:gd name="T55" fmla="*/ 346 h 3125"/>
                <a:gd name="T56" fmla="*/ 1752 w 2909"/>
                <a:gd name="T57" fmla="*/ 210 h 3125"/>
                <a:gd name="T58" fmla="*/ 1567 w 2909"/>
                <a:gd name="T59" fmla="*/ 143 h 3125"/>
                <a:gd name="T60" fmla="*/ 1291 w 2909"/>
                <a:gd name="T61" fmla="*/ 152 h 3125"/>
                <a:gd name="T62" fmla="*/ 1116 w 2909"/>
                <a:gd name="T63" fmla="*/ 237 h 3125"/>
                <a:gd name="T64" fmla="*/ 995 w 2909"/>
                <a:gd name="T65" fmla="*/ 388 h 3125"/>
                <a:gd name="T66" fmla="*/ 950 w 2909"/>
                <a:gd name="T67" fmla="*/ 582 h 3125"/>
                <a:gd name="T68" fmla="*/ 972 w 2909"/>
                <a:gd name="T69" fmla="*/ 1238 h 3125"/>
                <a:gd name="T70" fmla="*/ 1046 w 2909"/>
                <a:gd name="T71" fmla="*/ 1316 h 3125"/>
                <a:gd name="T72" fmla="*/ 1065 w 2909"/>
                <a:gd name="T73" fmla="*/ 1911 h 3125"/>
                <a:gd name="T74" fmla="*/ 1030 w 2909"/>
                <a:gd name="T75" fmla="*/ 1985 h 3125"/>
                <a:gd name="T76" fmla="*/ 955 w 2909"/>
                <a:gd name="T77" fmla="*/ 2025 h 3125"/>
                <a:gd name="T78" fmla="*/ 824 w 2909"/>
                <a:gd name="T79" fmla="*/ 2095 h 3125"/>
                <a:gd name="T80" fmla="*/ 645 w 2909"/>
                <a:gd name="T81" fmla="*/ 2202 h 3125"/>
                <a:gd name="T82" fmla="*/ 435 w 2909"/>
                <a:gd name="T83" fmla="*/ 2340 h 3125"/>
                <a:gd name="T84" fmla="*/ 214 w 2909"/>
                <a:gd name="T85" fmla="*/ 2507 h 3125"/>
                <a:gd name="T86" fmla="*/ 149 w 2909"/>
                <a:gd name="T87" fmla="*/ 2606 h 3125"/>
                <a:gd name="T88" fmla="*/ 138 w 2909"/>
                <a:gd name="T89" fmla="*/ 3073 h 3125"/>
                <a:gd name="T90" fmla="*/ 89 w 2909"/>
                <a:gd name="T91" fmla="*/ 3122 h 3125"/>
                <a:gd name="T92" fmla="*/ 20 w 2909"/>
                <a:gd name="T93" fmla="*/ 3104 h 3125"/>
                <a:gd name="T94" fmla="*/ 0 w 2909"/>
                <a:gd name="T95" fmla="*/ 2665 h 3125"/>
                <a:gd name="T96" fmla="*/ 42 w 2909"/>
                <a:gd name="T97" fmla="*/ 2498 h 3125"/>
                <a:gd name="T98" fmla="*/ 184 w 2909"/>
                <a:gd name="T99" fmla="*/ 2352 h 3125"/>
                <a:gd name="T100" fmla="*/ 416 w 2909"/>
                <a:gd name="T101" fmla="*/ 2183 h 3125"/>
                <a:gd name="T102" fmla="*/ 631 w 2909"/>
                <a:gd name="T103" fmla="*/ 2046 h 3125"/>
                <a:gd name="T104" fmla="*/ 807 w 2909"/>
                <a:gd name="T105" fmla="*/ 1945 h 3125"/>
                <a:gd name="T106" fmla="*/ 925 w 2909"/>
                <a:gd name="T107" fmla="*/ 1883 h 3125"/>
                <a:gd name="T108" fmla="*/ 848 w 2909"/>
                <a:gd name="T109" fmla="*/ 1305 h 3125"/>
                <a:gd name="T110" fmla="*/ 809 w 2909"/>
                <a:gd name="T111" fmla="*/ 1151 h 3125"/>
                <a:gd name="T112" fmla="*/ 836 w 2909"/>
                <a:gd name="T113" fmla="*/ 409 h 3125"/>
                <a:gd name="T114" fmla="*/ 943 w 2909"/>
                <a:gd name="T115" fmla="*/ 212 h 3125"/>
                <a:gd name="T116" fmla="*/ 1115 w 2909"/>
                <a:gd name="T117" fmla="*/ 71 h 3125"/>
                <a:gd name="T118" fmla="*/ 1333 w 2909"/>
                <a:gd name="T119" fmla="*/ 3 h 3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09" h="3125">
                  <a:moveTo>
                    <a:pt x="1393" y="0"/>
                  </a:moveTo>
                  <a:lnTo>
                    <a:pt x="1515" y="0"/>
                  </a:lnTo>
                  <a:lnTo>
                    <a:pt x="1574" y="3"/>
                  </a:lnTo>
                  <a:lnTo>
                    <a:pt x="1633" y="13"/>
                  </a:lnTo>
                  <a:lnTo>
                    <a:pt x="1689" y="26"/>
                  </a:lnTo>
                  <a:lnTo>
                    <a:pt x="1742" y="46"/>
                  </a:lnTo>
                  <a:lnTo>
                    <a:pt x="1793" y="71"/>
                  </a:lnTo>
                  <a:lnTo>
                    <a:pt x="1841" y="100"/>
                  </a:lnTo>
                  <a:lnTo>
                    <a:pt x="1886" y="133"/>
                  </a:lnTo>
                  <a:lnTo>
                    <a:pt x="1927" y="171"/>
                  </a:lnTo>
                  <a:lnTo>
                    <a:pt x="1965" y="212"/>
                  </a:lnTo>
                  <a:lnTo>
                    <a:pt x="1998" y="257"/>
                  </a:lnTo>
                  <a:lnTo>
                    <a:pt x="2028" y="305"/>
                  </a:lnTo>
                  <a:lnTo>
                    <a:pt x="2052" y="355"/>
                  </a:lnTo>
                  <a:lnTo>
                    <a:pt x="2072" y="409"/>
                  </a:lnTo>
                  <a:lnTo>
                    <a:pt x="2086" y="465"/>
                  </a:lnTo>
                  <a:lnTo>
                    <a:pt x="2095" y="523"/>
                  </a:lnTo>
                  <a:lnTo>
                    <a:pt x="2098" y="582"/>
                  </a:lnTo>
                  <a:lnTo>
                    <a:pt x="2098" y="1150"/>
                  </a:lnTo>
                  <a:lnTo>
                    <a:pt x="2095" y="1191"/>
                  </a:lnTo>
                  <a:lnTo>
                    <a:pt x="2088" y="1230"/>
                  </a:lnTo>
                  <a:lnTo>
                    <a:pt x="2076" y="1268"/>
                  </a:lnTo>
                  <a:lnTo>
                    <a:pt x="2059" y="1305"/>
                  </a:lnTo>
                  <a:lnTo>
                    <a:pt x="2038" y="1338"/>
                  </a:lnTo>
                  <a:lnTo>
                    <a:pt x="2013" y="1369"/>
                  </a:lnTo>
                  <a:lnTo>
                    <a:pt x="1983" y="1397"/>
                  </a:lnTo>
                  <a:lnTo>
                    <a:pt x="1983" y="1882"/>
                  </a:lnTo>
                  <a:lnTo>
                    <a:pt x="2007" y="1894"/>
                  </a:lnTo>
                  <a:lnTo>
                    <a:pt x="2034" y="1908"/>
                  </a:lnTo>
                  <a:lnTo>
                    <a:pt x="2066" y="1925"/>
                  </a:lnTo>
                  <a:lnTo>
                    <a:pt x="2101" y="1945"/>
                  </a:lnTo>
                  <a:lnTo>
                    <a:pt x="2141" y="1966"/>
                  </a:lnTo>
                  <a:lnTo>
                    <a:pt x="2183" y="1990"/>
                  </a:lnTo>
                  <a:lnTo>
                    <a:pt x="2228" y="2016"/>
                  </a:lnTo>
                  <a:lnTo>
                    <a:pt x="2277" y="2045"/>
                  </a:lnTo>
                  <a:lnTo>
                    <a:pt x="2328" y="2076"/>
                  </a:lnTo>
                  <a:lnTo>
                    <a:pt x="2381" y="2109"/>
                  </a:lnTo>
                  <a:lnTo>
                    <a:pt x="2436" y="2145"/>
                  </a:lnTo>
                  <a:lnTo>
                    <a:pt x="2492" y="2182"/>
                  </a:lnTo>
                  <a:lnTo>
                    <a:pt x="2549" y="2221"/>
                  </a:lnTo>
                  <a:lnTo>
                    <a:pt x="2607" y="2263"/>
                  </a:lnTo>
                  <a:lnTo>
                    <a:pt x="2666" y="2306"/>
                  </a:lnTo>
                  <a:lnTo>
                    <a:pt x="2724" y="2351"/>
                  </a:lnTo>
                  <a:lnTo>
                    <a:pt x="2782" y="2398"/>
                  </a:lnTo>
                  <a:lnTo>
                    <a:pt x="2815" y="2428"/>
                  </a:lnTo>
                  <a:lnTo>
                    <a:pt x="2842" y="2461"/>
                  </a:lnTo>
                  <a:lnTo>
                    <a:pt x="2866" y="2497"/>
                  </a:lnTo>
                  <a:lnTo>
                    <a:pt x="2885" y="2536"/>
                  </a:lnTo>
                  <a:lnTo>
                    <a:pt x="2897" y="2577"/>
                  </a:lnTo>
                  <a:lnTo>
                    <a:pt x="2906" y="2621"/>
                  </a:lnTo>
                  <a:lnTo>
                    <a:pt x="2909" y="2665"/>
                  </a:lnTo>
                  <a:lnTo>
                    <a:pt x="2909" y="3054"/>
                  </a:lnTo>
                  <a:lnTo>
                    <a:pt x="2906" y="3072"/>
                  </a:lnTo>
                  <a:lnTo>
                    <a:pt x="2899" y="3089"/>
                  </a:lnTo>
                  <a:lnTo>
                    <a:pt x="2888" y="3104"/>
                  </a:lnTo>
                  <a:lnTo>
                    <a:pt x="2874" y="3114"/>
                  </a:lnTo>
                  <a:lnTo>
                    <a:pt x="2857" y="3122"/>
                  </a:lnTo>
                  <a:lnTo>
                    <a:pt x="2838" y="3124"/>
                  </a:lnTo>
                  <a:lnTo>
                    <a:pt x="2820" y="3122"/>
                  </a:lnTo>
                  <a:lnTo>
                    <a:pt x="2803" y="3114"/>
                  </a:lnTo>
                  <a:lnTo>
                    <a:pt x="2788" y="3104"/>
                  </a:lnTo>
                  <a:lnTo>
                    <a:pt x="2778" y="3089"/>
                  </a:lnTo>
                  <a:lnTo>
                    <a:pt x="2771" y="3072"/>
                  </a:lnTo>
                  <a:lnTo>
                    <a:pt x="2768" y="3054"/>
                  </a:lnTo>
                  <a:lnTo>
                    <a:pt x="2768" y="2665"/>
                  </a:lnTo>
                  <a:lnTo>
                    <a:pt x="2766" y="2634"/>
                  </a:lnTo>
                  <a:lnTo>
                    <a:pt x="2759" y="2605"/>
                  </a:lnTo>
                  <a:lnTo>
                    <a:pt x="2748" y="2576"/>
                  </a:lnTo>
                  <a:lnTo>
                    <a:pt x="2735" y="2551"/>
                  </a:lnTo>
                  <a:lnTo>
                    <a:pt x="2716" y="2527"/>
                  </a:lnTo>
                  <a:lnTo>
                    <a:pt x="2693" y="2506"/>
                  </a:lnTo>
                  <a:lnTo>
                    <a:pt x="2638" y="2461"/>
                  </a:lnTo>
                  <a:lnTo>
                    <a:pt x="2583" y="2419"/>
                  </a:lnTo>
                  <a:lnTo>
                    <a:pt x="2527" y="2378"/>
                  </a:lnTo>
                  <a:lnTo>
                    <a:pt x="2474" y="2339"/>
                  </a:lnTo>
                  <a:lnTo>
                    <a:pt x="2419" y="2302"/>
                  </a:lnTo>
                  <a:lnTo>
                    <a:pt x="2366" y="2266"/>
                  </a:lnTo>
                  <a:lnTo>
                    <a:pt x="2314" y="2233"/>
                  </a:lnTo>
                  <a:lnTo>
                    <a:pt x="2263" y="2201"/>
                  </a:lnTo>
                  <a:lnTo>
                    <a:pt x="2216" y="2171"/>
                  </a:lnTo>
                  <a:lnTo>
                    <a:pt x="2169" y="2144"/>
                  </a:lnTo>
                  <a:lnTo>
                    <a:pt x="2125" y="2119"/>
                  </a:lnTo>
                  <a:lnTo>
                    <a:pt x="2084" y="2094"/>
                  </a:lnTo>
                  <a:lnTo>
                    <a:pt x="2046" y="2073"/>
                  </a:lnTo>
                  <a:lnTo>
                    <a:pt x="2011" y="2054"/>
                  </a:lnTo>
                  <a:lnTo>
                    <a:pt x="1980" y="2038"/>
                  </a:lnTo>
                  <a:lnTo>
                    <a:pt x="1953" y="2024"/>
                  </a:lnTo>
                  <a:lnTo>
                    <a:pt x="1929" y="2012"/>
                  </a:lnTo>
                  <a:lnTo>
                    <a:pt x="1911" y="2003"/>
                  </a:lnTo>
                  <a:lnTo>
                    <a:pt x="1898" y="1996"/>
                  </a:lnTo>
                  <a:lnTo>
                    <a:pt x="1879" y="1985"/>
                  </a:lnTo>
                  <a:lnTo>
                    <a:pt x="1864" y="1969"/>
                  </a:lnTo>
                  <a:lnTo>
                    <a:pt x="1852" y="1952"/>
                  </a:lnTo>
                  <a:lnTo>
                    <a:pt x="1846" y="1932"/>
                  </a:lnTo>
                  <a:lnTo>
                    <a:pt x="1843" y="1910"/>
                  </a:lnTo>
                  <a:lnTo>
                    <a:pt x="1843" y="1363"/>
                  </a:lnTo>
                  <a:lnTo>
                    <a:pt x="1845" y="1346"/>
                  </a:lnTo>
                  <a:lnTo>
                    <a:pt x="1851" y="1330"/>
                  </a:lnTo>
                  <a:lnTo>
                    <a:pt x="1861" y="1316"/>
                  </a:lnTo>
                  <a:lnTo>
                    <a:pt x="1874" y="1305"/>
                  </a:lnTo>
                  <a:lnTo>
                    <a:pt x="1899" y="1286"/>
                  </a:lnTo>
                  <a:lnTo>
                    <a:pt x="1919" y="1263"/>
                  </a:lnTo>
                  <a:lnTo>
                    <a:pt x="1936" y="1238"/>
                  </a:lnTo>
                  <a:lnTo>
                    <a:pt x="1947" y="1211"/>
                  </a:lnTo>
                  <a:lnTo>
                    <a:pt x="1955" y="1181"/>
                  </a:lnTo>
                  <a:lnTo>
                    <a:pt x="1958" y="1151"/>
                  </a:lnTo>
                  <a:lnTo>
                    <a:pt x="1958" y="582"/>
                  </a:lnTo>
                  <a:lnTo>
                    <a:pt x="1955" y="530"/>
                  </a:lnTo>
                  <a:lnTo>
                    <a:pt x="1946" y="481"/>
                  </a:lnTo>
                  <a:lnTo>
                    <a:pt x="1932" y="433"/>
                  </a:lnTo>
                  <a:lnTo>
                    <a:pt x="1913" y="388"/>
                  </a:lnTo>
                  <a:lnTo>
                    <a:pt x="1888" y="346"/>
                  </a:lnTo>
                  <a:lnTo>
                    <a:pt x="1861" y="306"/>
                  </a:lnTo>
                  <a:lnTo>
                    <a:pt x="1828" y="270"/>
                  </a:lnTo>
                  <a:lnTo>
                    <a:pt x="1792" y="238"/>
                  </a:lnTo>
                  <a:lnTo>
                    <a:pt x="1752" y="210"/>
                  </a:lnTo>
                  <a:lnTo>
                    <a:pt x="1710" y="186"/>
                  </a:lnTo>
                  <a:lnTo>
                    <a:pt x="1664" y="167"/>
                  </a:lnTo>
                  <a:lnTo>
                    <a:pt x="1617" y="152"/>
                  </a:lnTo>
                  <a:lnTo>
                    <a:pt x="1567" y="143"/>
                  </a:lnTo>
                  <a:lnTo>
                    <a:pt x="1515" y="140"/>
                  </a:lnTo>
                  <a:lnTo>
                    <a:pt x="1393" y="140"/>
                  </a:lnTo>
                  <a:lnTo>
                    <a:pt x="1341" y="143"/>
                  </a:lnTo>
                  <a:lnTo>
                    <a:pt x="1291" y="152"/>
                  </a:lnTo>
                  <a:lnTo>
                    <a:pt x="1244" y="167"/>
                  </a:lnTo>
                  <a:lnTo>
                    <a:pt x="1198" y="186"/>
                  </a:lnTo>
                  <a:lnTo>
                    <a:pt x="1156" y="210"/>
                  </a:lnTo>
                  <a:lnTo>
                    <a:pt x="1116" y="237"/>
                  </a:lnTo>
                  <a:lnTo>
                    <a:pt x="1080" y="270"/>
                  </a:lnTo>
                  <a:lnTo>
                    <a:pt x="1048" y="306"/>
                  </a:lnTo>
                  <a:lnTo>
                    <a:pt x="1020" y="346"/>
                  </a:lnTo>
                  <a:lnTo>
                    <a:pt x="995" y="388"/>
                  </a:lnTo>
                  <a:lnTo>
                    <a:pt x="976" y="433"/>
                  </a:lnTo>
                  <a:lnTo>
                    <a:pt x="962" y="481"/>
                  </a:lnTo>
                  <a:lnTo>
                    <a:pt x="953" y="530"/>
                  </a:lnTo>
                  <a:lnTo>
                    <a:pt x="950" y="582"/>
                  </a:lnTo>
                  <a:lnTo>
                    <a:pt x="950" y="1151"/>
                  </a:lnTo>
                  <a:lnTo>
                    <a:pt x="953" y="1181"/>
                  </a:lnTo>
                  <a:lnTo>
                    <a:pt x="960" y="1211"/>
                  </a:lnTo>
                  <a:lnTo>
                    <a:pt x="972" y="1238"/>
                  </a:lnTo>
                  <a:lnTo>
                    <a:pt x="989" y="1263"/>
                  </a:lnTo>
                  <a:lnTo>
                    <a:pt x="1009" y="1286"/>
                  </a:lnTo>
                  <a:lnTo>
                    <a:pt x="1033" y="1306"/>
                  </a:lnTo>
                  <a:lnTo>
                    <a:pt x="1046" y="1316"/>
                  </a:lnTo>
                  <a:lnTo>
                    <a:pt x="1057" y="1330"/>
                  </a:lnTo>
                  <a:lnTo>
                    <a:pt x="1062" y="1347"/>
                  </a:lnTo>
                  <a:lnTo>
                    <a:pt x="1065" y="1364"/>
                  </a:lnTo>
                  <a:lnTo>
                    <a:pt x="1065" y="1911"/>
                  </a:lnTo>
                  <a:lnTo>
                    <a:pt x="1062" y="1932"/>
                  </a:lnTo>
                  <a:lnTo>
                    <a:pt x="1056" y="1952"/>
                  </a:lnTo>
                  <a:lnTo>
                    <a:pt x="1045" y="1970"/>
                  </a:lnTo>
                  <a:lnTo>
                    <a:pt x="1030" y="1985"/>
                  </a:lnTo>
                  <a:lnTo>
                    <a:pt x="1011" y="1996"/>
                  </a:lnTo>
                  <a:lnTo>
                    <a:pt x="997" y="2004"/>
                  </a:lnTo>
                  <a:lnTo>
                    <a:pt x="978" y="2013"/>
                  </a:lnTo>
                  <a:lnTo>
                    <a:pt x="955" y="2025"/>
                  </a:lnTo>
                  <a:lnTo>
                    <a:pt x="929" y="2040"/>
                  </a:lnTo>
                  <a:lnTo>
                    <a:pt x="897" y="2055"/>
                  </a:lnTo>
                  <a:lnTo>
                    <a:pt x="862" y="2074"/>
                  </a:lnTo>
                  <a:lnTo>
                    <a:pt x="824" y="2095"/>
                  </a:lnTo>
                  <a:lnTo>
                    <a:pt x="783" y="2119"/>
                  </a:lnTo>
                  <a:lnTo>
                    <a:pt x="740" y="2145"/>
                  </a:lnTo>
                  <a:lnTo>
                    <a:pt x="693" y="2172"/>
                  </a:lnTo>
                  <a:lnTo>
                    <a:pt x="645" y="2202"/>
                  </a:lnTo>
                  <a:lnTo>
                    <a:pt x="594" y="2234"/>
                  </a:lnTo>
                  <a:lnTo>
                    <a:pt x="542" y="2267"/>
                  </a:lnTo>
                  <a:lnTo>
                    <a:pt x="489" y="2303"/>
                  </a:lnTo>
                  <a:lnTo>
                    <a:pt x="435" y="2340"/>
                  </a:lnTo>
                  <a:lnTo>
                    <a:pt x="380" y="2379"/>
                  </a:lnTo>
                  <a:lnTo>
                    <a:pt x="325" y="2420"/>
                  </a:lnTo>
                  <a:lnTo>
                    <a:pt x="271" y="2462"/>
                  </a:lnTo>
                  <a:lnTo>
                    <a:pt x="214" y="2507"/>
                  </a:lnTo>
                  <a:lnTo>
                    <a:pt x="193" y="2528"/>
                  </a:lnTo>
                  <a:lnTo>
                    <a:pt x="174" y="2551"/>
                  </a:lnTo>
                  <a:lnTo>
                    <a:pt x="160" y="2577"/>
                  </a:lnTo>
                  <a:lnTo>
                    <a:pt x="149" y="2606"/>
                  </a:lnTo>
                  <a:lnTo>
                    <a:pt x="143" y="2635"/>
                  </a:lnTo>
                  <a:lnTo>
                    <a:pt x="141" y="2665"/>
                  </a:lnTo>
                  <a:lnTo>
                    <a:pt x="141" y="3054"/>
                  </a:lnTo>
                  <a:lnTo>
                    <a:pt x="138" y="3073"/>
                  </a:lnTo>
                  <a:lnTo>
                    <a:pt x="131" y="3090"/>
                  </a:lnTo>
                  <a:lnTo>
                    <a:pt x="120" y="3104"/>
                  </a:lnTo>
                  <a:lnTo>
                    <a:pt x="106" y="3115"/>
                  </a:lnTo>
                  <a:lnTo>
                    <a:pt x="89" y="3122"/>
                  </a:lnTo>
                  <a:lnTo>
                    <a:pt x="70" y="3125"/>
                  </a:lnTo>
                  <a:lnTo>
                    <a:pt x="52" y="3122"/>
                  </a:lnTo>
                  <a:lnTo>
                    <a:pt x="35" y="3115"/>
                  </a:lnTo>
                  <a:lnTo>
                    <a:pt x="20" y="3104"/>
                  </a:lnTo>
                  <a:lnTo>
                    <a:pt x="10" y="3090"/>
                  </a:lnTo>
                  <a:lnTo>
                    <a:pt x="2" y="3073"/>
                  </a:lnTo>
                  <a:lnTo>
                    <a:pt x="0" y="3054"/>
                  </a:lnTo>
                  <a:lnTo>
                    <a:pt x="0" y="2665"/>
                  </a:lnTo>
                  <a:lnTo>
                    <a:pt x="3" y="2622"/>
                  </a:lnTo>
                  <a:lnTo>
                    <a:pt x="11" y="2578"/>
                  </a:lnTo>
                  <a:lnTo>
                    <a:pt x="24" y="2537"/>
                  </a:lnTo>
                  <a:lnTo>
                    <a:pt x="42" y="2498"/>
                  </a:lnTo>
                  <a:lnTo>
                    <a:pt x="66" y="2461"/>
                  </a:lnTo>
                  <a:lnTo>
                    <a:pt x="93" y="2429"/>
                  </a:lnTo>
                  <a:lnTo>
                    <a:pt x="126" y="2398"/>
                  </a:lnTo>
                  <a:lnTo>
                    <a:pt x="184" y="2352"/>
                  </a:lnTo>
                  <a:lnTo>
                    <a:pt x="242" y="2306"/>
                  </a:lnTo>
                  <a:lnTo>
                    <a:pt x="301" y="2263"/>
                  </a:lnTo>
                  <a:lnTo>
                    <a:pt x="359" y="2222"/>
                  </a:lnTo>
                  <a:lnTo>
                    <a:pt x="416" y="2183"/>
                  </a:lnTo>
                  <a:lnTo>
                    <a:pt x="472" y="2145"/>
                  </a:lnTo>
                  <a:lnTo>
                    <a:pt x="527" y="2110"/>
                  </a:lnTo>
                  <a:lnTo>
                    <a:pt x="580" y="2076"/>
                  </a:lnTo>
                  <a:lnTo>
                    <a:pt x="631" y="2046"/>
                  </a:lnTo>
                  <a:lnTo>
                    <a:pt x="679" y="2017"/>
                  </a:lnTo>
                  <a:lnTo>
                    <a:pt x="725" y="1991"/>
                  </a:lnTo>
                  <a:lnTo>
                    <a:pt x="767" y="1967"/>
                  </a:lnTo>
                  <a:lnTo>
                    <a:pt x="807" y="1945"/>
                  </a:lnTo>
                  <a:lnTo>
                    <a:pt x="842" y="1926"/>
                  </a:lnTo>
                  <a:lnTo>
                    <a:pt x="874" y="1909"/>
                  </a:lnTo>
                  <a:lnTo>
                    <a:pt x="901" y="1895"/>
                  </a:lnTo>
                  <a:lnTo>
                    <a:pt x="925" y="1883"/>
                  </a:lnTo>
                  <a:lnTo>
                    <a:pt x="925" y="1398"/>
                  </a:lnTo>
                  <a:lnTo>
                    <a:pt x="895" y="1370"/>
                  </a:lnTo>
                  <a:lnTo>
                    <a:pt x="870" y="1339"/>
                  </a:lnTo>
                  <a:lnTo>
                    <a:pt x="848" y="1305"/>
                  </a:lnTo>
                  <a:lnTo>
                    <a:pt x="832" y="1269"/>
                  </a:lnTo>
                  <a:lnTo>
                    <a:pt x="820" y="1231"/>
                  </a:lnTo>
                  <a:lnTo>
                    <a:pt x="813" y="1191"/>
                  </a:lnTo>
                  <a:lnTo>
                    <a:pt x="809" y="1151"/>
                  </a:lnTo>
                  <a:lnTo>
                    <a:pt x="809" y="582"/>
                  </a:lnTo>
                  <a:lnTo>
                    <a:pt x="813" y="523"/>
                  </a:lnTo>
                  <a:lnTo>
                    <a:pt x="822" y="465"/>
                  </a:lnTo>
                  <a:lnTo>
                    <a:pt x="836" y="409"/>
                  </a:lnTo>
                  <a:lnTo>
                    <a:pt x="856" y="355"/>
                  </a:lnTo>
                  <a:lnTo>
                    <a:pt x="880" y="305"/>
                  </a:lnTo>
                  <a:lnTo>
                    <a:pt x="910" y="257"/>
                  </a:lnTo>
                  <a:lnTo>
                    <a:pt x="943" y="212"/>
                  </a:lnTo>
                  <a:lnTo>
                    <a:pt x="981" y="171"/>
                  </a:lnTo>
                  <a:lnTo>
                    <a:pt x="1022" y="133"/>
                  </a:lnTo>
                  <a:lnTo>
                    <a:pt x="1067" y="100"/>
                  </a:lnTo>
                  <a:lnTo>
                    <a:pt x="1115" y="71"/>
                  </a:lnTo>
                  <a:lnTo>
                    <a:pt x="1165" y="46"/>
                  </a:lnTo>
                  <a:lnTo>
                    <a:pt x="1219" y="26"/>
                  </a:lnTo>
                  <a:lnTo>
                    <a:pt x="1275" y="13"/>
                  </a:lnTo>
                  <a:lnTo>
                    <a:pt x="1333" y="3"/>
                  </a:lnTo>
                  <a:lnTo>
                    <a:pt x="13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Freeform 7"/>
            <p:cNvSpPr>
              <a:spLocks/>
            </p:cNvSpPr>
            <p:nvPr/>
          </p:nvSpPr>
          <p:spPr bwMode="auto">
            <a:xfrm>
              <a:off x="11177588" y="2289176"/>
              <a:ext cx="179388" cy="177800"/>
            </a:xfrm>
            <a:custGeom>
              <a:avLst/>
              <a:gdLst>
                <a:gd name="T0" fmla="*/ 560 w 1121"/>
                <a:gd name="T1" fmla="*/ 0 h 1120"/>
                <a:gd name="T2" fmla="*/ 579 w 1121"/>
                <a:gd name="T3" fmla="*/ 3 h 1120"/>
                <a:gd name="T4" fmla="*/ 596 w 1121"/>
                <a:gd name="T5" fmla="*/ 9 h 1120"/>
                <a:gd name="T6" fmla="*/ 610 w 1121"/>
                <a:gd name="T7" fmla="*/ 21 h 1120"/>
                <a:gd name="T8" fmla="*/ 621 w 1121"/>
                <a:gd name="T9" fmla="*/ 34 h 1120"/>
                <a:gd name="T10" fmla="*/ 628 w 1121"/>
                <a:gd name="T11" fmla="*/ 51 h 1120"/>
                <a:gd name="T12" fmla="*/ 631 w 1121"/>
                <a:gd name="T13" fmla="*/ 70 h 1120"/>
                <a:gd name="T14" fmla="*/ 631 w 1121"/>
                <a:gd name="T15" fmla="*/ 489 h 1120"/>
                <a:gd name="T16" fmla="*/ 1051 w 1121"/>
                <a:gd name="T17" fmla="*/ 489 h 1120"/>
                <a:gd name="T18" fmla="*/ 1069 w 1121"/>
                <a:gd name="T19" fmla="*/ 492 h 1120"/>
                <a:gd name="T20" fmla="*/ 1086 w 1121"/>
                <a:gd name="T21" fmla="*/ 498 h 1120"/>
                <a:gd name="T22" fmla="*/ 1101 w 1121"/>
                <a:gd name="T23" fmla="*/ 510 h 1120"/>
                <a:gd name="T24" fmla="*/ 1112 w 1121"/>
                <a:gd name="T25" fmla="*/ 524 h 1120"/>
                <a:gd name="T26" fmla="*/ 1119 w 1121"/>
                <a:gd name="T27" fmla="*/ 541 h 1120"/>
                <a:gd name="T28" fmla="*/ 1121 w 1121"/>
                <a:gd name="T29" fmla="*/ 560 h 1120"/>
                <a:gd name="T30" fmla="*/ 1119 w 1121"/>
                <a:gd name="T31" fmla="*/ 579 h 1120"/>
                <a:gd name="T32" fmla="*/ 1112 w 1121"/>
                <a:gd name="T33" fmla="*/ 595 h 1120"/>
                <a:gd name="T34" fmla="*/ 1101 w 1121"/>
                <a:gd name="T35" fmla="*/ 609 h 1120"/>
                <a:gd name="T36" fmla="*/ 1086 w 1121"/>
                <a:gd name="T37" fmla="*/ 620 h 1120"/>
                <a:gd name="T38" fmla="*/ 1069 w 1121"/>
                <a:gd name="T39" fmla="*/ 627 h 1120"/>
                <a:gd name="T40" fmla="*/ 1051 w 1121"/>
                <a:gd name="T41" fmla="*/ 629 h 1120"/>
                <a:gd name="T42" fmla="*/ 631 w 1121"/>
                <a:gd name="T43" fmla="*/ 629 h 1120"/>
                <a:gd name="T44" fmla="*/ 631 w 1121"/>
                <a:gd name="T45" fmla="*/ 1049 h 1120"/>
                <a:gd name="T46" fmla="*/ 628 w 1121"/>
                <a:gd name="T47" fmla="*/ 1068 h 1120"/>
                <a:gd name="T48" fmla="*/ 621 w 1121"/>
                <a:gd name="T49" fmla="*/ 1085 h 1120"/>
                <a:gd name="T50" fmla="*/ 610 w 1121"/>
                <a:gd name="T51" fmla="*/ 1098 h 1120"/>
                <a:gd name="T52" fmla="*/ 596 w 1121"/>
                <a:gd name="T53" fmla="*/ 1110 h 1120"/>
                <a:gd name="T54" fmla="*/ 579 w 1121"/>
                <a:gd name="T55" fmla="*/ 1116 h 1120"/>
                <a:gd name="T56" fmla="*/ 560 w 1121"/>
                <a:gd name="T57" fmla="*/ 1120 h 1120"/>
                <a:gd name="T58" fmla="*/ 542 w 1121"/>
                <a:gd name="T59" fmla="*/ 1116 h 1120"/>
                <a:gd name="T60" fmla="*/ 525 w 1121"/>
                <a:gd name="T61" fmla="*/ 1110 h 1120"/>
                <a:gd name="T62" fmla="*/ 510 w 1121"/>
                <a:gd name="T63" fmla="*/ 1098 h 1120"/>
                <a:gd name="T64" fmla="*/ 500 w 1121"/>
                <a:gd name="T65" fmla="*/ 1085 h 1120"/>
                <a:gd name="T66" fmla="*/ 492 w 1121"/>
                <a:gd name="T67" fmla="*/ 1068 h 1120"/>
                <a:gd name="T68" fmla="*/ 490 w 1121"/>
                <a:gd name="T69" fmla="*/ 1049 h 1120"/>
                <a:gd name="T70" fmla="*/ 490 w 1121"/>
                <a:gd name="T71" fmla="*/ 629 h 1120"/>
                <a:gd name="T72" fmla="*/ 70 w 1121"/>
                <a:gd name="T73" fmla="*/ 629 h 1120"/>
                <a:gd name="T74" fmla="*/ 51 w 1121"/>
                <a:gd name="T75" fmla="*/ 627 h 1120"/>
                <a:gd name="T76" fmla="*/ 34 w 1121"/>
                <a:gd name="T77" fmla="*/ 620 h 1120"/>
                <a:gd name="T78" fmla="*/ 20 w 1121"/>
                <a:gd name="T79" fmla="*/ 609 h 1120"/>
                <a:gd name="T80" fmla="*/ 9 w 1121"/>
                <a:gd name="T81" fmla="*/ 595 h 1120"/>
                <a:gd name="T82" fmla="*/ 2 w 1121"/>
                <a:gd name="T83" fmla="*/ 579 h 1120"/>
                <a:gd name="T84" fmla="*/ 0 w 1121"/>
                <a:gd name="T85" fmla="*/ 560 h 1120"/>
                <a:gd name="T86" fmla="*/ 2 w 1121"/>
                <a:gd name="T87" fmla="*/ 541 h 1120"/>
                <a:gd name="T88" fmla="*/ 9 w 1121"/>
                <a:gd name="T89" fmla="*/ 524 h 1120"/>
                <a:gd name="T90" fmla="*/ 20 w 1121"/>
                <a:gd name="T91" fmla="*/ 510 h 1120"/>
                <a:gd name="T92" fmla="*/ 34 w 1121"/>
                <a:gd name="T93" fmla="*/ 498 h 1120"/>
                <a:gd name="T94" fmla="*/ 51 w 1121"/>
                <a:gd name="T95" fmla="*/ 492 h 1120"/>
                <a:gd name="T96" fmla="*/ 70 w 1121"/>
                <a:gd name="T97" fmla="*/ 489 h 1120"/>
                <a:gd name="T98" fmla="*/ 490 w 1121"/>
                <a:gd name="T99" fmla="*/ 489 h 1120"/>
                <a:gd name="T100" fmla="*/ 490 w 1121"/>
                <a:gd name="T101" fmla="*/ 70 h 1120"/>
                <a:gd name="T102" fmla="*/ 492 w 1121"/>
                <a:gd name="T103" fmla="*/ 51 h 1120"/>
                <a:gd name="T104" fmla="*/ 500 w 1121"/>
                <a:gd name="T105" fmla="*/ 34 h 1120"/>
                <a:gd name="T106" fmla="*/ 510 w 1121"/>
                <a:gd name="T107" fmla="*/ 21 h 1120"/>
                <a:gd name="T108" fmla="*/ 525 w 1121"/>
                <a:gd name="T109" fmla="*/ 9 h 1120"/>
                <a:gd name="T110" fmla="*/ 542 w 1121"/>
                <a:gd name="T111" fmla="*/ 3 h 1120"/>
                <a:gd name="T112" fmla="*/ 560 w 1121"/>
                <a:gd name="T11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21" h="1120">
                  <a:moveTo>
                    <a:pt x="560" y="0"/>
                  </a:moveTo>
                  <a:lnTo>
                    <a:pt x="579" y="3"/>
                  </a:lnTo>
                  <a:lnTo>
                    <a:pt x="596" y="9"/>
                  </a:lnTo>
                  <a:lnTo>
                    <a:pt x="610" y="21"/>
                  </a:lnTo>
                  <a:lnTo>
                    <a:pt x="621" y="34"/>
                  </a:lnTo>
                  <a:lnTo>
                    <a:pt x="628" y="51"/>
                  </a:lnTo>
                  <a:lnTo>
                    <a:pt x="631" y="70"/>
                  </a:lnTo>
                  <a:lnTo>
                    <a:pt x="631" y="489"/>
                  </a:lnTo>
                  <a:lnTo>
                    <a:pt x="1051" y="489"/>
                  </a:lnTo>
                  <a:lnTo>
                    <a:pt x="1069" y="492"/>
                  </a:lnTo>
                  <a:lnTo>
                    <a:pt x="1086" y="498"/>
                  </a:lnTo>
                  <a:lnTo>
                    <a:pt x="1101" y="510"/>
                  </a:lnTo>
                  <a:lnTo>
                    <a:pt x="1112" y="524"/>
                  </a:lnTo>
                  <a:lnTo>
                    <a:pt x="1119" y="541"/>
                  </a:lnTo>
                  <a:lnTo>
                    <a:pt x="1121" y="560"/>
                  </a:lnTo>
                  <a:lnTo>
                    <a:pt x="1119" y="579"/>
                  </a:lnTo>
                  <a:lnTo>
                    <a:pt x="1112" y="595"/>
                  </a:lnTo>
                  <a:lnTo>
                    <a:pt x="1101" y="609"/>
                  </a:lnTo>
                  <a:lnTo>
                    <a:pt x="1086" y="620"/>
                  </a:lnTo>
                  <a:lnTo>
                    <a:pt x="1069" y="627"/>
                  </a:lnTo>
                  <a:lnTo>
                    <a:pt x="1051" y="629"/>
                  </a:lnTo>
                  <a:lnTo>
                    <a:pt x="631" y="629"/>
                  </a:lnTo>
                  <a:lnTo>
                    <a:pt x="631" y="1049"/>
                  </a:lnTo>
                  <a:lnTo>
                    <a:pt x="628" y="1068"/>
                  </a:lnTo>
                  <a:lnTo>
                    <a:pt x="621" y="1085"/>
                  </a:lnTo>
                  <a:lnTo>
                    <a:pt x="610" y="1098"/>
                  </a:lnTo>
                  <a:lnTo>
                    <a:pt x="596" y="1110"/>
                  </a:lnTo>
                  <a:lnTo>
                    <a:pt x="579" y="1116"/>
                  </a:lnTo>
                  <a:lnTo>
                    <a:pt x="560" y="1120"/>
                  </a:lnTo>
                  <a:lnTo>
                    <a:pt x="542" y="1116"/>
                  </a:lnTo>
                  <a:lnTo>
                    <a:pt x="525" y="1110"/>
                  </a:lnTo>
                  <a:lnTo>
                    <a:pt x="510" y="1098"/>
                  </a:lnTo>
                  <a:lnTo>
                    <a:pt x="500" y="1085"/>
                  </a:lnTo>
                  <a:lnTo>
                    <a:pt x="492" y="1068"/>
                  </a:lnTo>
                  <a:lnTo>
                    <a:pt x="490" y="1049"/>
                  </a:lnTo>
                  <a:lnTo>
                    <a:pt x="490" y="629"/>
                  </a:lnTo>
                  <a:lnTo>
                    <a:pt x="70" y="629"/>
                  </a:lnTo>
                  <a:lnTo>
                    <a:pt x="51" y="627"/>
                  </a:lnTo>
                  <a:lnTo>
                    <a:pt x="34" y="620"/>
                  </a:lnTo>
                  <a:lnTo>
                    <a:pt x="20" y="609"/>
                  </a:lnTo>
                  <a:lnTo>
                    <a:pt x="9" y="595"/>
                  </a:lnTo>
                  <a:lnTo>
                    <a:pt x="2" y="579"/>
                  </a:lnTo>
                  <a:lnTo>
                    <a:pt x="0" y="560"/>
                  </a:lnTo>
                  <a:lnTo>
                    <a:pt x="2" y="541"/>
                  </a:lnTo>
                  <a:lnTo>
                    <a:pt x="9" y="524"/>
                  </a:lnTo>
                  <a:lnTo>
                    <a:pt x="20" y="510"/>
                  </a:lnTo>
                  <a:lnTo>
                    <a:pt x="34" y="498"/>
                  </a:lnTo>
                  <a:lnTo>
                    <a:pt x="51" y="492"/>
                  </a:lnTo>
                  <a:lnTo>
                    <a:pt x="70" y="489"/>
                  </a:lnTo>
                  <a:lnTo>
                    <a:pt x="490" y="489"/>
                  </a:lnTo>
                  <a:lnTo>
                    <a:pt x="490" y="70"/>
                  </a:lnTo>
                  <a:lnTo>
                    <a:pt x="492" y="51"/>
                  </a:lnTo>
                  <a:lnTo>
                    <a:pt x="500" y="34"/>
                  </a:lnTo>
                  <a:lnTo>
                    <a:pt x="510" y="21"/>
                  </a:lnTo>
                  <a:lnTo>
                    <a:pt x="525" y="9"/>
                  </a:lnTo>
                  <a:lnTo>
                    <a:pt x="542" y="3"/>
                  </a:lnTo>
                  <a:lnTo>
                    <a:pt x="5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28" name="Group 101"/>
          <p:cNvGrpSpPr/>
          <p:nvPr/>
        </p:nvGrpSpPr>
        <p:grpSpPr>
          <a:xfrm>
            <a:off x="5576505" y="5555041"/>
            <a:ext cx="550863" cy="485775"/>
            <a:chOff x="10040938" y="1949450"/>
            <a:chExt cx="550863" cy="485775"/>
          </a:xfrm>
          <a:solidFill>
            <a:srgbClr val="000000"/>
          </a:solidFill>
        </p:grpSpPr>
        <p:sp>
          <p:nvSpPr>
            <p:cNvPr id="1629" name="Freeform 21"/>
            <p:cNvSpPr>
              <a:spLocks/>
            </p:cNvSpPr>
            <p:nvPr/>
          </p:nvSpPr>
          <p:spPr bwMode="auto">
            <a:xfrm>
              <a:off x="10040938" y="1949450"/>
              <a:ext cx="409575" cy="485775"/>
            </a:xfrm>
            <a:custGeom>
              <a:avLst/>
              <a:gdLst>
                <a:gd name="T0" fmla="*/ 1450 w 2577"/>
                <a:gd name="T1" fmla="*/ 8 h 3058"/>
                <a:gd name="T2" fmla="*/ 1484 w 2577"/>
                <a:gd name="T3" fmla="*/ 49 h 3058"/>
                <a:gd name="T4" fmla="*/ 1478 w 2577"/>
                <a:gd name="T5" fmla="*/ 103 h 3058"/>
                <a:gd name="T6" fmla="*/ 1438 w 2577"/>
                <a:gd name="T7" fmla="*/ 137 h 3058"/>
                <a:gd name="T8" fmla="*/ 1279 w 2577"/>
                <a:gd name="T9" fmla="*/ 155 h 3058"/>
                <a:gd name="T10" fmla="*/ 1077 w 2577"/>
                <a:gd name="T11" fmla="*/ 214 h 3058"/>
                <a:gd name="T12" fmla="*/ 877 w 2577"/>
                <a:gd name="T13" fmla="*/ 316 h 3058"/>
                <a:gd name="T14" fmla="*/ 702 w 2577"/>
                <a:gd name="T15" fmla="*/ 461 h 3058"/>
                <a:gd name="T16" fmla="*/ 563 w 2577"/>
                <a:gd name="T17" fmla="*/ 636 h 3058"/>
                <a:gd name="T18" fmla="*/ 462 w 2577"/>
                <a:gd name="T19" fmla="*/ 837 h 3058"/>
                <a:gd name="T20" fmla="*/ 406 w 2577"/>
                <a:gd name="T21" fmla="*/ 1057 h 3058"/>
                <a:gd name="T22" fmla="*/ 394 w 2577"/>
                <a:gd name="T23" fmla="*/ 1400 h 3058"/>
                <a:gd name="T24" fmla="*/ 155 w 2577"/>
                <a:gd name="T25" fmla="*/ 1876 h 3058"/>
                <a:gd name="T26" fmla="*/ 140 w 2577"/>
                <a:gd name="T27" fmla="*/ 1926 h 3058"/>
                <a:gd name="T28" fmla="*/ 156 w 2577"/>
                <a:gd name="T29" fmla="*/ 1962 h 3058"/>
                <a:gd name="T30" fmla="*/ 216 w 2577"/>
                <a:gd name="T31" fmla="*/ 1976 h 3058"/>
                <a:gd name="T32" fmla="*/ 361 w 2577"/>
                <a:gd name="T33" fmla="*/ 1986 h 3058"/>
                <a:gd name="T34" fmla="*/ 393 w 2577"/>
                <a:gd name="T35" fmla="*/ 2028 h 3058"/>
                <a:gd name="T36" fmla="*/ 399 w 2577"/>
                <a:gd name="T37" fmla="*/ 2497 h 3058"/>
                <a:gd name="T38" fmla="*/ 434 w 2577"/>
                <a:gd name="T39" fmla="*/ 2574 h 3058"/>
                <a:gd name="T40" fmla="*/ 502 w 2577"/>
                <a:gd name="T41" fmla="*/ 2624 h 3058"/>
                <a:gd name="T42" fmla="*/ 882 w 2577"/>
                <a:gd name="T43" fmla="*/ 2588 h 3058"/>
                <a:gd name="T44" fmla="*/ 926 w 2577"/>
                <a:gd name="T45" fmla="*/ 2596 h 3058"/>
                <a:gd name="T46" fmla="*/ 960 w 2577"/>
                <a:gd name="T47" fmla="*/ 2638 h 3058"/>
                <a:gd name="T48" fmla="*/ 2165 w 2577"/>
                <a:gd name="T49" fmla="*/ 2919 h 3058"/>
                <a:gd name="T50" fmla="*/ 2176 w 2577"/>
                <a:gd name="T51" fmla="*/ 2012 h 3058"/>
                <a:gd name="T52" fmla="*/ 2289 w 2577"/>
                <a:gd name="T53" fmla="*/ 1890 h 3058"/>
                <a:gd name="T54" fmla="*/ 2411 w 2577"/>
                <a:gd name="T55" fmla="*/ 1707 h 3058"/>
                <a:gd name="T56" fmla="*/ 2467 w 2577"/>
                <a:gd name="T57" fmla="*/ 1612 h 3058"/>
                <a:gd name="T58" fmla="*/ 2518 w 2577"/>
                <a:gd name="T59" fmla="*/ 1599 h 3058"/>
                <a:gd name="T60" fmla="*/ 2565 w 2577"/>
                <a:gd name="T61" fmla="*/ 1628 h 3058"/>
                <a:gd name="T62" fmla="*/ 2577 w 2577"/>
                <a:gd name="T63" fmla="*/ 1678 h 3058"/>
                <a:gd name="T64" fmla="*/ 2500 w 2577"/>
                <a:gd name="T65" fmla="*/ 1835 h 3058"/>
                <a:gd name="T66" fmla="*/ 2361 w 2577"/>
                <a:gd name="T67" fmla="*/ 2022 h 3058"/>
                <a:gd name="T68" fmla="*/ 2303 w 2577"/>
                <a:gd name="T69" fmla="*/ 3008 h 3058"/>
                <a:gd name="T70" fmla="*/ 2271 w 2577"/>
                <a:gd name="T71" fmla="*/ 3049 h 3058"/>
                <a:gd name="T72" fmla="*/ 892 w 2577"/>
                <a:gd name="T73" fmla="*/ 3058 h 3058"/>
                <a:gd name="T74" fmla="*/ 843 w 2577"/>
                <a:gd name="T75" fmla="*/ 3038 h 3058"/>
                <a:gd name="T76" fmla="*/ 821 w 2577"/>
                <a:gd name="T77" fmla="*/ 2989 h 3058"/>
                <a:gd name="T78" fmla="*/ 569 w 2577"/>
                <a:gd name="T79" fmla="*/ 2776 h 3058"/>
                <a:gd name="T80" fmla="*/ 482 w 2577"/>
                <a:gd name="T81" fmla="*/ 2765 h 3058"/>
                <a:gd name="T82" fmla="*/ 375 w 2577"/>
                <a:gd name="T83" fmla="*/ 2712 h 3058"/>
                <a:gd name="T84" fmla="*/ 297 w 2577"/>
                <a:gd name="T85" fmla="*/ 2623 h 3058"/>
                <a:gd name="T86" fmla="*/ 258 w 2577"/>
                <a:gd name="T87" fmla="*/ 2509 h 3058"/>
                <a:gd name="T88" fmla="*/ 216 w 2577"/>
                <a:gd name="T89" fmla="*/ 2117 h 3058"/>
                <a:gd name="T90" fmla="*/ 117 w 2577"/>
                <a:gd name="T91" fmla="*/ 2099 h 3058"/>
                <a:gd name="T92" fmla="*/ 43 w 2577"/>
                <a:gd name="T93" fmla="*/ 2047 h 3058"/>
                <a:gd name="T94" fmla="*/ 4 w 2577"/>
                <a:gd name="T95" fmla="*/ 1968 h 3058"/>
                <a:gd name="T96" fmla="*/ 6 w 2577"/>
                <a:gd name="T97" fmla="*/ 1875 h 3058"/>
                <a:gd name="T98" fmla="*/ 255 w 2577"/>
                <a:gd name="T99" fmla="*/ 1382 h 3058"/>
                <a:gd name="T100" fmla="*/ 267 w 2577"/>
                <a:gd name="T101" fmla="*/ 1047 h 3058"/>
                <a:gd name="T102" fmla="*/ 323 w 2577"/>
                <a:gd name="T103" fmla="*/ 812 h 3058"/>
                <a:gd name="T104" fmla="*/ 424 w 2577"/>
                <a:gd name="T105" fmla="*/ 595 h 3058"/>
                <a:gd name="T106" fmla="*/ 565 w 2577"/>
                <a:gd name="T107" fmla="*/ 402 h 3058"/>
                <a:gd name="T108" fmla="*/ 742 w 2577"/>
                <a:gd name="T109" fmla="*/ 240 h 3058"/>
                <a:gd name="T110" fmla="*/ 952 w 2577"/>
                <a:gd name="T111" fmla="*/ 114 h 3058"/>
                <a:gd name="T112" fmla="*/ 1177 w 2577"/>
                <a:gd name="T113" fmla="*/ 34 h 3058"/>
                <a:gd name="T114" fmla="*/ 1414 w 2577"/>
                <a:gd name="T115" fmla="*/ 0 h 3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77" h="3058">
                  <a:moveTo>
                    <a:pt x="1414" y="0"/>
                  </a:moveTo>
                  <a:lnTo>
                    <a:pt x="1433" y="1"/>
                  </a:lnTo>
                  <a:lnTo>
                    <a:pt x="1450" y="8"/>
                  </a:lnTo>
                  <a:lnTo>
                    <a:pt x="1465" y="18"/>
                  </a:lnTo>
                  <a:lnTo>
                    <a:pt x="1476" y="32"/>
                  </a:lnTo>
                  <a:lnTo>
                    <a:pt x="1484" y="49"/>
                  </a:lnTo>
                  <a:lnTo>
                    <a:pt x="1487" y="67"/>
                  </a:lnTo>
                  <a:lnTo>
                    <a:pt x="1485" y="86"/>
                  </a:lnTo>
                  <a:lnTo>
                    <a:pt x="1478" y="103"/>
                  </a:lnTo>
                  <a:lnTo>
                    <a:pt x="1469" y="117"/>
                  </a:lnTo>
                  <a:lnTo>
                    <a:pt x="1455" y="129"/>
                  </a:lnTo>
                  <a:lnTo>
                    <a:pt x="1438" y="137"/>
                  </a:lnTo>
                  <a:lnTo>
                    <a:pt x="1419" y="141"/>
                  </a:lnTo>
                  <a:lnTo>
                    <a:pt x="1349" y="146"/>
                  </a:lnTo>
                  <a:lnTo>
                    <a:pt x="1279" y="155"/>
                  </a:lnTo>
                  <a:lnTo>
                    <a:pt x="1211" y="170"/>
                  </a:lnTo>
                  <a:lnTo>
                    <a:pt x="1143" y="190"/>
                  </a:lnTo>
                  <a:lnTo>
                    <a:pt x="1077" y="214"/>
                  </a:lnTo>
                  <a:lnTo>
                    <a:pt x="1011" y="242"/>
                  </a:lnTo>
                  <a:lnTo>
                    <a:pt x="943" y="277"/>
                  </a:lnTo>
                  <a:lnTo>
                    <a:pt x="877" y="316"/>
                  </a:lnTo>
                  <a:lnTo>
                    <a:pt x="815" y="360"/>
                  </a:lnTo>
                  <a:lnTo>
                    <a:pt x="757" y="409"/>
                  </a:lnTo>
                  <a:lnTo>
                    <a:pt x="702" y="461"/>
                  </a:lnTo>
                  <a:lnTo>
                    <a:pt x="652" y="516"/>
                  </a:lnTo>
                  <a:lnTo>
                    <a:pt x="605" y="575"/>
                  </a:lnTo>
                  <a:lnTo>
                    <a:pt x="563" y="636"/>
                  </a:lnTo>
                  <a:lnTo>
                    <a:pt x="525" y="701"/>
                  </a:lnTo>
                  <a:lnTo>
                    <a:pt x="491" y="768"/>
                  </a:lnTo>
                  <a:lnTo>
                    <a:pt x="462" y="837"/>
                  </a:lnTo>
                  <a:lnTo>
                    <a:pt x="439" y="909"/>
                  </a:lnTo>
                  <a:lnTo>
                    <a:pt x="420" y="982"/>
                  </a:lnTo>
                  <a:lnTo>
                    <a:pt x="406" y="1057"/>
                  </a:lnTo>
                  <a:lnTo>
                    <a:pt x="398" y="1133"/>
                  </a:lnTo>
                  <a:lnTo>
                    <a:pt x="394" y="1210"/>
                  </a:lnTo>
                  <a:lnTo>
                    <a:pt x="394" y="1400"/>
                  </a:lnTo>
                  <a:lnTo>
                    <a:pt x="392" y="1417"/>
                  </a:lnTo>
                  <a:lnTo>
                    <a:pt x="387" y="1433"/>
                  </a:lnTo>
                  <a:lnTo>
                    <a:pt x="155" y="1876"/>
                  </a:lnTo>
                  <a:lnTo>
                    <a:pt x="147" y="1894"/>
                  </a:lnTo>
                  <a:lnTo>
                    <a:pt x="142" y="1911"/>
                  </a:lnTo>
                  <a:lnTo>
                    <a:pt x="140" y="1926"/>
                  </a:lnTo>
                  <a:lnTo>
                    <a:pt x="141" y="1939"/>
                  </a:lnTo>
                  <a:lnTo>
                    <a:pt x="146" y="1951"/>
                  </a:lnTo>
                  <a:lnTo>
                    <a:pt x="156" y="1962"/>
                  </a:lnTo>
                  <a:lnTo>
                    <a:pt x="172" y="1969"/>
                  </a:lnTo>
                  <a:lnTo>
                    <a:pt x="192" y="1974"/>
                  </a:lnTo>
                  <a:lnTo>
                    <a:pt x="216" y="1976"/>
                  </a:lnTo>
                  <a:lnTo>
                    <a:pt x="325" y="1976"/>
                  </a:lnTo>
                  <a:lnTo>
                    <a:pt x="344" y="1978"/>
                  </a:lnTo>
                  <a:lnTo>
                    <a:pt x="361" y="1986"/>
                  </a:lnTo>
                  <a:lnTo>
                    <a:pt x="375" y="1996"/>
                  </a:lnTo>
                  <a:lnTo>
                    <a:pt x="386" y="2011"/>
                  </a:lnTo>
                  <a:lnTo>
                    <a:pt x="393" y="2028"/>
                  </a:lnTo>
                  <a:lnTo>
                    <a:pt x="395" y="2046"/>
                  </a:lnTo>
                  <a:lnTo>
                    <a:pt x="395" y="2468"/>
                  </a:lnTo>
                  <a:lnTo>
                    <a:pt x="399" y="2497"/>
                  </a:lnTo>
                  <a:lnTo>
                    <a:pt x="406" y="2526"/>
                  </a:lnTo>
                  <a:lnTo>
                    <a:pt x="418" y="2551"/>
                  </a:lnTo>
                  <a:lnTo>
                    <a:pt x="434" y="2574"/>
                  </a:lnTo>
                  <a:lnTo>
                    <a:pt x="453" y="2595"/>
                  </a:lnTo>
                  <a:lnTo>
                    <a:pt x="477" y="2611"/>
                  </a:lnTo>
                  <a:lnTo>
                    <a:pt x="502" y="2624"/>
                  </a:lnTo>
                  <a:lnTo>
                    <a:pt x="530" y="2633"/>
                  </a:lnTo>
                  <a:lnTo>
                    <a:pt x="560" y="2637"/>
                  </a:lnTo>
                  <a:lnTo>
                    <a:pt x="882" y="2588"/>
                  </a:lnTo>
                  <a:lnTo>
                    <a:pt x="897" y="2587"/>
                  </a:lnTo>
                  <a:lnTo>
                    <a:pt x="912" y="2590"/>
                  </a:lnTo>
                  <a:lnTo>
                    <a:pt x="926" y="2596"/>
                  </a:lnTo>
                  <a:lnTo>
                    <a:pt x="939" y="2604"/>
                  </a:lnTo>
                  <a:lnTo>
                    <a:pt x="951" y="2620"/>
                  </a:lnTo>
                  <a:lnTo>
                    <a:pt x="960" y="2638"/>
                  </a:lnTo>
                  <a:lnTo>
                    <a:pt x="962" y="2658"/>
                  </a:lnTo>
                  <a:lnTo>
                    <a:pt x="962" y="2919"/>
                  </a:lnTo>
                  <a:lnTo>
                    <a:pt x="2165" y="2919"/>
                  </a:lnTo>
                  <a:lnTo>
                    <a:pt x="2165" y="2048"/>
                  </a:lnTo>
                  <a:lnTo>
                    <a:pt x="2168" y="2029"/>
                  </a:lnTo>
                  <a:lnTo>
                    <a:pt x="2176" y="2012"/>
                  </a:lnTo>
                  <a:lnTo>
                    <a:pt x="2188" y="1996"/>
                  </a:lnTo>
                  <a:lnTo>
                    <a:pt x="2241" y="1945"/>
                  </a:lnTo>
                  <a:lnTo>
                    <a:pt x="2289" y="1890"/>
                  </a:lnTo>
                  <a:lnTo>
                    <a:pt x="2334" y="1832"/>
                  </a:lnTo>
                  <a:lnTo>
                    <a:pt x="2375" y="1770"/>
                  </a:lnTo>
                  <a:lnTo>
                    <a:pt x="2411" y="1707"/>
                  </a:lnTo>
                  <a:lnTo>
                    <a:pt x="2443" y="1640"/>
                  </a:lnTo>
                  <a:lnTo>
                    <a:pt x="2454" y="1624"/>
                  </a:lnTo>
                  <a:lnTo>
                    <a:pt x="2467" y="1612"/>
                  </a:lnTo>
                  <a:lnTo>
                    <a:pt x="2482" y="1603"/>
                  </a:lnTo>
                  <a:lnTo>
                    <a:pt x="2500" y="1599"/>
                  </a:lnTo>
                  <a:lnTo>
                    <a:pt x="2518" y="1599"/>
                  </a:lnTo>
                  <a:lnTo>
                    <a:pt x="2536" y="1604"/>
                  </a:lnTo>
                  <a:lnTo>
                    <a:pt x="2552" y="1614"/>
                  </a:lnTo>
                  <a:lnTo>
                    <a:pt x="2565" y="1628"/>
                  </a:lnTo>
                  <a:lnTo>
                    <a:pt x="2573" y="1642"/>
                  </a:lnTo>
                  <a:lnTo>
                    <a:pt x="2577" y="1660"/>
                  </a:lnTo>
                  <a:lnTo>
                    <a:pt x="2577" y="1678"/>
                  </a:lnTo>
                  <a:lnTo>
                    <a:pt x="2572" y="1696"/>
                  </a:lnTo>
                  <a:lnTo>
                    <a:pt x="2538" y="1767"/>
                  </a:lnTo>
                  <a:lnTo>
                    <a:pt x="2500" y="1835"/>
                  </a:lnTo>
                  <a:lnTo>
                    <a:pt x="2458" y="1900"/>
                  </a:lnTo>
                  <a:lnTo>
                    <a:pt x="2412" y="1963"/>
                  </a:lnTo>
                  <a:lnTo>
                    <a:pt x="2361" y="2022"/>
                  </a:lnTo>
                  <a:lnTo>
                    <a:pt x="2306" y="2079"/>
                  </a:lnTo>
                  <a:lnTo>
                    <a:pt x="2306" y="2989"/>
                  </a:lnTo>
                  <a:lnTo>
                    <a:pt x="2303" y="3008"/>
                  </a:lnTo>
                  <a:lnTo>
                    <a:pt x="2297" y="3024"/>
                  </a:lnTo>
                  <a:lnTo>
                    <a:pt x="2285" y="3038"/>
                  </a:lnTo>
                  <a:lnTo>
                    <a:pt x="2271" y="3049"/>
                  </a:lnTo>
                  <a:lnTo>
                    <a:pt x="2255" y="3056"/>
                  </a:lnTo>
                  <a:lnTo>
                    <a:pt x="2236" y="3058"/>
                  </a:lnTo>
                  <a:lnTo>
                    <a:pt x="892" y="3058"/>
                  </a:lnTo>
                  <a:lnTo>
                    <a:pt x="873" y="3056"/>
                  </a:lnTo>
                  <a:lnTo>
                    <a:pt x="856" y="3049"/>
                  </a:lnTo>
                  <a:lnTo>
                    <a:pt x="843" y="3038"/>
                  </a:lnTo>
                  <a:lnTo>
                    <a:pt x="831" y="3024"/>
                  </a:lnTo>
                  <a:lnTo>
                    <a:pt x="825" y="3008"/>
                  </a:lnTo>
                  <a:lnTo>
                    <a:pt x="821" y="2989"/>
                  </a:lnTo>
                  <a:lnTo>
                    <a:pt x="821" y="2738"/>
                  </a:lnTo>
                  <a:lnTo>
                    <a:pt x="575" y="2775"/>
                  </a:lnTo>
                  <a:lnTo>
                    <a:pt x="569" y="2776"/>
                  </a:lnTo>
                  <a:lnTo>
                    <a:pt x="564" y="2776"/>
                  </a:lnTo>
                  <a:lnTo>
                    <a:pt x="522" y="2773"/>
                  </a:lnTo>
                  <a:lnTo>
                    <a:pt x="482" y="2765"/>
                  </a:lnTo>
                  <a:lnTo>
                    <a:pt x="444" y="2752"/>
                  </a:lnTo>
                  <a:lnTo>
                    <a:pt x="408" y="2734"/>
                  </a:lnTo>
                  <a:lnTo>
                    <a:pt x="375" y="2712"/>
                  </a:lnTo>
                  <a:lnTo>
                    <a:pt x="346" y="2685"/>
                  </a:lnTo>
                  <a:lnTo>
                    <a:pt x="320" y="2656"/>
                  </a:lnTo>
                  <a:lnTo>
                    <a:pt x="297" y="2623"/>
                  </a:lnTo>
                  <a:lnTo>
                    <a:pt x="279" y="2587"/>
                  </a:lnTo>
                  <a:lnTo>
                    <a:pt x="266" y="2549"/>
                  </a:lnTo>
                  <a:lnTo>
                    <a:pt x="258" y="2509"/>
                  </a:lnTo>
                  <a:lnTo>
                    <a:pt x="255" y="2467"/>
                  </a:lnTo>
                  <a:lnTo>
                    <a:pt x="255" y="2117"/>
                  </a:lnTo>
                  <a:lnTo>
                    <a:pt x="216" y="2117"/>
                  </a:lnTo>
                  <a:lnTo>
                    <a:pt x="180" y="2115"/>
                  </a:lnTo>
                  <a:lnTo>
                    <a:pt x="148" y="2108"/>
                  </a:lnTo>
                  <a:lnTo>
                    <a:pt x="117" y="2099"/>
                  </a:lnTo>
                  <a:lnTo>
                    <a:pt x="89" y="2085"/>
                  </a:lnTo>
                  <a:lnTo>
                    <a:pt x="64" y="2067"/>
                  </a:lnTo>
                  <a:lnTo>
                    <a:pt x="43" y="2047"/>
                  </a:lnTo>
                  <a:lnTo>
                    <a:pt x="25" y="2023"/>
                  </a:lnTo>
                  <a:lnTo>
                    <a:pt x="13" y="1996"/>
                  </a:lnTo>
                  <a:lnTo>
                    <a:pt x="4" y="1968"/>
                  </a:lnTo>
                  <a:lnTo>
                    <a:pt x="0" y="1938"/>
                  </a:lnTo>
                  <a:lnTo>
                    <a:pt x="1" y="1907"/>
                  </a:lnTo>
                  <a:lnTo>
                    <a:pt x="6" y="1875"/>
                  </a:lnTo>
                  <a:lnTo>
                    <a:pt x="17" y="1842"/>
                  </a:lnTo>
                  <a:lnTo>
                    <a:pt x="32" y="1810"/>
                  </a:lnTo>
                  <a:lnTo>
                    <a:pt x="255" y="1382"/>
                  </a:lnTo>
                  <a:lnTo>
                    <a:pt x="255" y="1210"/>
                  </a:lnTo>
                  <a:lnTo>
                    <a:pt x="258" y="1128"/>
                  </a:lnTo>
                  <a:lnTo>
                    <a:pt x="267" y="1047"/>
                  </a:lnTo>
                  <a:lnTo>
                    <a:pt x="281" y="967"/>
                  </a:lnTo>
                  <a:lnTo>
                    <a:pt x="299" y="889"/>
                  </a:lnTo>
                  <a:lnTo>
                    <a:pt x="323" y="812"/>
                  </a:lnTo>
                  <a:lnTo>
                    <a:pt x="352" y="738"/>
                  </a:lnTo>
                  <a:lnTo>
                    <a:pt x="386" y="665"/>
                  </a:lnTo>
                  <a:lnTo>
                    <a:pt x="424" y="595"/>
                  </a:lnTo>
                  <a:lnTo>
                    <a:pt x="467" y="527"/>
                  </a:lnTo>
                  <a:lnTo>
                    <a:pt x="514" y="463"/>
                  </a:lnTo>
                  <a:lnTo>
                    <a:pt x="565" y="402"/>
                  </a:lnTo>
                  <a:lnTo>
                    <a:pt x="620" y="345"/>
                  </a:lnTo>
                  <a:lnTo>
                    <a:pt x="680" y="290"/>
                  </a:lnTo>
                  <a:lnTo>
                    <a:pt x="742" y="240"/>
                  </a:lnTo>
                  <a:lnTo>
                    <a:pt x="809" y="194"/>
                  </a:lnTo>
                  <a:lnTo>
                    <a:pt x="879" y="151"/>
                  </a:lnTo>
                  <a:lnTo>
                    <a:pt x="952" y="114"/>
                  </a:lnTo>
                  <a:lnTo>
                    <a:pt x="1026" y="83"/>
                  </a:lnTo>
                  <a:lnTo>
                    <a:pt x="1101" y="55"/>
                  </a:lnTo>
                  <a:lnTo>
                    <a:pt x="1177" y="34"/>
                  </a:lnTo>
                  <a:lnTo>
                    <a:pt x="1255" y="17"/>
                  </a:lnTo>
                  <a:lnTo>
                    <a:pt x="1334" y="5"/>
                  </a:lnTo>
                  <a:lnTo>
                    <a:pt x="14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Freeform 22"/>
            <p:cNvSpPr>
              <a:spLocks noEditPoints="1"/>
            </p:cNvSpPr>
            <p:nvPr/>
          </p:nvSpPr>
          <p:spPr bwMode="auto">
            <a:xfrm>
              <a:off x="10298113" y="1949450"/>
              <a:ext cx="293688" cy="276225"/>
            </a:xfrm>
            <a:custGeom>
              <a:avLst/>
              <a:gdLst>
                <a:gd name="T0" fmla="*/ 254 w 1857"/>
                <a:gd name="T1" fmla="*/ 144 h 1734"/>
                <a:gd name="T2" fmla="*/ 203 w 1857"/>
                <a:gd name="T3" fmla="*/ 165 h 1734"/>
                <a:gd name="T4" fmla="*/ 165 w 1857"/>
                <a:gd name="T5" fmla="*/ 204 h 1734"/>
                <a:gd name="T6" fmla="*/ 143 w 1857"/>
                <a:gd name="T7" fmla="*/ 255 h 1734"/>
                <a:gd name="T8" fmla="*/ 140 w 1857"/>
                <a:gd name="T9" fmla="*/ 1074 h 1734"/>
                <a:gd name="T10" fmla="*/ 152 w 1857"/>
                <a:gd name="T11" fmla="*/ 1130 h 1734"/>
                <a:gd name="T12" fmla="*/ 182 w 1857"/>
                <a:gd name="T13" fmla="*/ 1175 h 1734"/>
                <a:gd name="T14" fmla="*/ 227 w 1857"/>
                <a:gd name="T15" fmla="*/ 1205 h 1734"/>
                <a:gd name="T16" fmla="*/ 282 w 1857"/>
                <a:gd name="T17" fmla="*/ 1216 h 1734"/>
                <a:gd name="T18" fmla="*/ 469 w 1857"/>
                <a:gd name="T19" fmla="*/ 1219 h 1734"/>
                <a:gd name="T20" fmla="*/ 501 w 1857"/>
                <a:gd name="T21" fmla="*/ 1237 h 1734"/>
                <a:gd name="T22" fmla="*/ 519 w 1857"/>
                <a:gd name="T23" fmla="*/ 1268 h 1734"/>
                <a:gd name="T24" fmla="*/ 521 w 1857"/>
                <a:gd name="T25" fmla="*/ 1500 h 1734"/>
                <a:gd name="T26" fmla="*/ 809 w 1857"/>
                <a:gd name="T27" fmla="*/ 1226 h 1734"/>
                <a:gd name="T28" fmla="*/ 843 w 1857"/>
                <a:gd name="T29" fmla="*/ 1216 h 1734"/>
                <a:gd name="T30" fmla="*/ 1604 w 1857"/>
                <a:gd name="T31" fmla="*/ 1213 h 1734"/>
                <a:gd name="T32" fmla="*/ 1654 w 1857"/>
                <a:gd name="T33" fmla="*/ 1192 h 1734"/>
                <a:gd name="T34" fmla="*/ 1693 w 1857"/>
                <a:gd name="T35" fmla="*/ 1154 h 1734"/>
                <a:gd name="T36" fmla="*/ 1714 w 1857"/>
                <a:gd name="T37" fmla="*/ 1102 h 1734"/>
                <a:gd name="T38" fmla="*/ 1716 w 1857"/>
                <a:gd name="T39" fmla="*/ 1074 h 1734"/>
                <a:gd name="T40" fmla="*/ 1713 w 1857"/>
                <a:gd name="T41" fmla="*/ 255 h 1734"/>
                <a:gd name="T42" fmla="*/ 1692 w 1857"/>
                <a:gd name="T43" fmla="*/ 204 h 1734"/>
                <a:gd name="T44" fmla="*/ 1654 w 1857"/>
                <a:gd name="T45" fmla="*/ 165 h 1734"/>
                <a:gd name="T46" fmla="*/ 1603 w 1857"/>
                <a:gd name="T47" fmla="*/ 144 h 1734"/>
                <a:gd name="T48" fmla="*/ 282 w 1857"/>
                <a:gd name="T49" fmla="*/ 141 h 1734"/>
                <a:gd name="T50" fmla="*/ 1575 w 1857"/>
                <a:gd name="T51" fmla="*/ 0 h 1734"/>
                <a:gd name="T52" fmla="*/ 1656 w 1857"/>
                <a:gd name="T53" fmla="*/ 13 h 1734"/>
                <a:gd name="T54" fmla="*/ 1729 w 1857"/>
                <a:gd name="T55" fmla="*/ 47 h 1734"/>
                <a:gd name="T56" fmla="*/ 1788 w 1857"/>
                <a:gd name="T57" fmla="*/ 98 h 1734"/>
                <a:gd name="T58" fmla="*/ 1831 w 1857"/>
                <a:gd name="T59" fmla="*/ 164 h 1734"/>
                <a:gd name="T60" fmla="*/ 1854 w 1857"/>
                <a:gd name="T61" fmla="*/ 242 h 1734"/>
                <a:gd name="T62" fmla="*/ 1857 w 1857"/>
                <a:gd name="T63" fmla="*/ 1073 h 1734"/>
                <a:gd name="T64" fmla="*/ 1845 w 1857"/>
                <a:gd name="T65" fmla="*/ 1155 h 1734"/>
                <a:gd name="T66" fmla="*/ 1811 w 1857"/>
                <a:gd name="T67" fmla="*/ 1227 h 1734"/>
                <a:gd name="T68" fmla="*/ 1760 w 1857"/>
                <a:gd name="T69" fmla="*/ 1287 h 1734"/>
                <a:gd name="T70" fmla="*/ 1693 w 1857"/>
                <a:gd name="T71" fmla="*/ 1330 h 1734"/>
                <a:gd name="T72" fmla="*/ 1616 w 1857"/>
                <a:gd name="T73" fmla="*/ 1354 h 1734"/>
                <a:gd name="T74" fmla="*/ 871 w 1857"/>
                <a:gd name="T75" fmla="*/ 1356 h 1734"/>
                <a:gd name="T76" fmla="*/ 484 w 1857"/>
                <a:gd name="T77" fmla="*/ 1726 h 1734"/>
                <a:gd name="T78" fmla="*/ 449 w 1857"/>
                <a:gd name="T79" fmla="*/ 1734 h 1734"/>
                <a:gd name="T80" fmla="*/ 421 w 1857"/>
                <a:gd name="T81" fmla="*/ 1728 h 1734"/>
                <a:gd name="T82" fmla="*/ 391 w 1857"/>
                <a:gd name="T83" fmla="*/ 1703 h 1734"/>
                <a:gd name="T84" fmla="*/ 379 w 1857"/>
                <a:gd name="T85" fmla="*/ 1664 h 1734"/>
                <a:gd name="T86" fmla="*/ 282 w 1857"/>
                <a:gd name="T87" fmla="*/ 1357 h 1734"/>
                <a:gd name="T88" fmla="*/ 201 w 1857"/>
                <a:gd name="T89" fmla="*/ 1345 h 1734"/>
                <a:gd name="T90" fmla="*/ 129 w 1857"/>
                <a:gd name="T91" fmla="*/ 1312 h 1734"/>
                <a:gd name="T92" fmla="*/ 69 w 1857"/>
                <a:gd name="T93" fmla="*/ 1260 h 1734"/>
                <a:gd name="T94" fmla="*/ 26 w 1857"/>
                <a:gd name="T95" fmla="*/ 1193 h 1734"/>
                <a:gd name="T96" fmla="*/ 3 w 1857"/>
                <a:gd name="T97" fmla="*/ 1116 h 1734"/>
                <a:gd name="T98" fmla="*/ 0 w 1857"/>
                <a:gd name="T99" fmla="*/ 283 h 1734"/>
                <a:gd name="T100" fmla="*/ 12 w 1857"/>
                <a:gd name="T101" fmla="*/ 202 h 1734"/>
                <a:gd name="T102" fmla="*/ 46 w 1857"/>
                <a:gd name="T103" fmla="*/ 130 h 1734"/>
                <a:gd name="T104" fmla="*/ 98 w 1857"/>
                <a:gd name="T105" fmla="*/ 70 h 1734"/>
                <a:gd name="T106" fmla="*/ 164 w 1857"/>
                <a:gd name="T107" fmla="*/ 27 h 1734"/>
                <a:gd name="T108" fmla="*/ 241 w 1857"/>
                <a:gd name="T109" fmla="*/ 3 h 1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57" h="1734">
                  <a:moveTo>
                    <a:pt x="282" y="141"/>
                  </a:moveTo>
                  <a:lnTo>
                    <a:pt x="254" y="144"/>
                  </a:lnTo>
                  <a:lnTo>
                    <a:pt x="227" y="152"/>
                  </a:lnTo>
                  <a:lnTo>
                    <a:pt x="203" y="165"/>
                  </a:lnTo>
                  <a:lnTo>
                    <a:pt x="182" y="183"/>
                  </a:lnTo>
                  <a:lnTo>
                    <a:pt x="165" y="204"/>
                  </a:lnTo>
                  <a:lnTo>
                    <a:pt x="152" y="228"/>
                  </a:lnTo>
                  <a:lnTo>
                    <a:pt x="143" y="255"/>
                  </a:lnTo>
                  <a:lnTo>
                    <a:pt x="140" y="283"/>
                  </a:lnTo>
                  <a:lnTo>
                    <a:pt x="140" y="1074"/>
                  </a:lnTo>
                  <a:lnTo>
                    <a:pt x="143" y="1102"/>
                  </a:lnTo>
                  <a:lnTo>
                    <a:pt x="152" y="1130"/>
                  </a:lnTo>
                  <a:lnTo>
                    <a:pt x="165" y="1154"/>
                  </a:lnTo>
                  <a:lnTo>
                    <a:pt x="182" y="1175"/>
                  </a:lnTo>
                  <a:lnTo>
                    <a:pt x="203" y="1192"/>
                  </a:lnTo>
                  <a:lnTo>
                    <a:pt x="227" y="1205"/>
                  </a:lnTo>
                  <a:lnTo>
                    <a:pt x="254" y="1213"/>
                  </a:lnTo>
                  <a:lnTo>
                    <a:pt x="282" y="1216"/>
                  </a:lnTo>
                  <a:lnTo>
                    <a:pt x="451" y="1216"/>
                  </a:lnTo>
                  <a:lnTo>
                    <a:pt x="469" y="1219"/>
                  </a:lnTo>
                  <a:lnTo>
                    <a:pt x="486" y="1226"/>
                  </a:lnTo>
                  <a:lnTo>
                    <a:pt x="501" y="1237"/>
                  </a:lnTo>
                  <a:lnTo>
                    <a:pt x="511" y="1251"/>
                  </a:lnTo>
                  <a:lnTo>
                    <a:pt x="519" y="1268"/>
                  </a:lnTo>
                  <a:lnTo>
                    <a:pt x="521" y="1287"/>
                  </a:lnTo>
                  <a:lnTo>
                    <a:pt x="521" y="1500"/>
                  </a:lnTo>
                  <a:lnTo>
                    <a:pt x="795" y="1237"/>
                  </a:lnTo>
                  <a:lnTo>
                    <a:pt x="809" y="1226"/>
                  </a:lnTo>
                  <a:lnTo>
                    <a:pt x="825" y="1219"/>
                  </a:lnTo>
                  <a:lnTo>
                    <a:pt x="843" y="1216"/>
                  </a:lnTo>
                  <a:lnTo>
                    <a:pt x="1575" y="1216"/>
                  </a:lnTo>
                  <a:lnTo>
                    <a:pt x="1604" y="1213"/>
                  </a:lnTo>
                  <a:lnTo>
                    <a:pt x="1630" y="1205"/>
                  </a:lnTo>
                  <a:lnTo>
                    <a:pt x="1654" y="1192"/>
                  </a:lnTo>
                  <a:lnTo>
                    <a:pt x="1675" y="1175"/>
                  </a:lnTo>
                  <a:lnTo>
                    <a:pt x="1693" y="1154"/>
                  </a:lnTo>
                  <a:lnTo>
                    <a:pt x="1706" y="1130"/>
                  </a:lnTo>
                  <a:lnTo>
                    <a:pt x="1714" y="1102"/>
                  </a:lnTo>
                  <a:lnTo>
                    <a:pt x="1718" y="1074"/>
                  </a:lnTo>
                  <a:lnTo>
                    <a:pt x="1716" y="1074"/>
                  </a:lnTo>
                  <a:lnTo>
                    <a:pt x="1716" y="283"/>
                  </a:lnTo>
                  <a:lnTo>
                    <a:pt x="1713" y="255"/>
                  </a:lnTo>
                  <a:lnTo>
                    <a:pt x="1705" y="228"/>
                  </a:lnTo>
                  <a:lnTo>
                    <a:pt x="1692" y="204"/>
                  </a:lnTo>
                  <a:lnTo>
                    <a:pt x="1675" y="183"/>
                  </a:lnTo>
                  <a:lnTo>
                    <a:pt x="1654" y="165"/>
                  </a:lnTo>
                  <a:lnTo>
                    <a:pt x="1630" y="152"/>
                  </a:lnTo>
                  <a:lnTo>
                    <a:pt x="1603" y="144"/>
                  </a:lnTo>
                  <a:lnTo>
                    <a:pt x="1574" y="141"/>
                  </a:lnTo>
                  <a:lnTo>
                    <a:pt x="282" y="141"/>
                  </a:lnTo>
                  <a:close/>
                  <a:moveTo>
                    <a:pt x="282" y="0"/>
                  </a:moveTo>
                  <a:lnTo>
                    <a:pt x="1575" y="0"/>
                  </a:lnTo>
                  <a:lnTo>
                    <a:pt x="1616" y="3"/>
                  </a:lnTo>
                  <a:lnTo>
                    <a:pt x="1656" y="13"/>
                  </a:lnTo>
                  <a:lnTo>
                    <a:pt x="1694" y="27"/>
                  </a:lnTo>
                  <a:lnTo>
                    <a:pt x="1729" y="47"/>
                  </a:lnTo>
                  <a:lnTo>
                    <a:pt x="1760" y="70"/>
                  </a:lnTo>
                  <a:lnTo>
                    <a:pt x="1788" y="98"/>
                  </a:lnTo>
                  <a:lnTo>
                    <a:pt x="1811" y="130"/>
                  </a:lnTo>
                  <a:lnTo>
                    <a:pt x="1831" y="164"/>
                  </a:lnTo>
                  <a:lnTo>
                    <a:pt x="1845" y="202"/>
                  </a:lnTo>
                  <a:lnTo>
                    <a:pt x="1854" y="242"/>
                  </a:lnTo>
                  <a:lnTo>
                    <a:pt x="1857" y="283"/>
                  </a:lnTo>
                  <a:lnTo>
                    <a:pt x="1857" y="1073"/>
                  </a:lnTo>
                  <a:lnTo>
                    <a:pt x="1854" y="1115"/>
                  </a:lnTo>
                  <a:lnTo>
                    <a:pt x="1845" y="1155"/>
                  </a:lnTo>
                  <a:lnTo>
                    <a:pt x="1830" y="1192"/>
                  </a:lnTo>
                  <a:lnTo>
                    <a:pt x="1811" y="1227"/>
                  </a:lnTo>
                  <a:lnTo>
                    <a:pt x="1787" y="1259"/>
                  </a:lnTo>
                  <a:lnTo>
                    <a:pt x="1760" y="1287"/>
                  </a:lnTo>
                  <a:lnTo>
                    <a:pt x="1728" y="1311"/>
                  </a:lnTo>
                  <a:lnTo>
                    <a:pt x="1693" y="1330"/>
                  </a:lnTo>
                  <a:lnTo>
                    <a:pt x="1655" y="1344"/>
                  </a:lnTo>
                  <a:lnTo>
                    <a:pt x="1616" y="1354"/>
                  </a:lnTo>
                  <a:lnTo>
                    <a:pt x="1574" y="1356"/>
                  </a:lnTo>
                  <a:lnTo>
                    <a:pt x="871" y="1356"/>
                  </a:lnTo>
                  <a:lnTo>
                    <a:pt x="498" y="1714"/>
                  </a:lnTo>
                  <a:lnTo>
                    <a:pt x="484" y="1726"/>
                  </a:lnTo>
                  <a:lnTo>
                    <a:pt x="467" y="1732"/>
                  </a:lnTo>
                  <a:lnTo>
                    <a:pt x="449" y="1734"/>
                  </a:lnTo>
                  <a:lnTo>
                    <a:pt x="435" y="1732"/>
                  </a:lnTo>
                  <a:lnTo>
                    <a:pt x="421" y="1728"/>
                  </a:lnTo>
                  <a:lnTo>
                    <a:pt x="405" y="1717"/>
                  </a:lnTo>
                  <a:lnTo>
                    <a:pt x="391" y="1703"/>
                  </a:lnTo>
                  <a:lnTo>
                    <a:pt x="382" y="1685"/>
                  </a:lnTo>
                  <a:lnTo>
                    <a:pt x="379" y="1664"/>
                  </a:lnTo>
                  <a:lnTo>
                    <a:pt x="379" y="1357"/>
                  </a:lnTo>
                  <a:lnTo>
                    <a:pt x="282" y="1357"/>
                  </a:lnTo>
                  <a:lnTo>
                    <a:pt x="241" y="1354"/>
                  </a:lnTo>
                  <a:lnTo>
                    <a:pt x="201" y="1345"/>
                  </a:lnTo>
                  <a:lnTo>
                    <a:pt x="164" y="1331"/>
                  </a:lnTo>
                  <a:lnTo>
                    <a:pt x="129" y="1312"/>
                  </a:lnTo>
                  <a:lnTo>
                    <a:pt x="98" y="1287"/>
                  </a:lnTo>
                  <a:lnTo>
                    <a:pt x="69" y="1260"/>
                  </a:lnTo>
                  <a:lnTo>
                    <a:pt x="46" y="1228"/>
                  </a:lnTo>
                  <a:lnTo>
                    <a:pt x="26" y="1193"/>
                  </a:lnTo>
                  <a:lnTo>
                    <a:pt x="12" y="1155"/>
                  </a:lnTo>
                  <a:lnTo>
                    <a:pt x="3" y="1116"/>
                  </a:lnTo>
                  <a:lnTo>
                    <a:pt x="0" y="1074"/>
                  </a:lnTo>
                  <a:lnTo>
                    <a:pt x="0" y="283"/>
                  </a:lnTo>
                  <a:lnTo>
                    <a:pt x="3" y="242"/>
                  </a:lnTo>
                  <a:lnTo>
                    <a:pt x="12" y="202"/>
                  </a:lnTo>
                  <a:lnTo>
                    <a:pt x="26" y="164"/>
                  </a:lnTo>
                  <a:lnTo>
                    <a:pt x="46" y="130"/>
                  </a:lnTo>
                  <a:lnTo>
                    <a:pt x="69" y="98"/>
                  </a:lnTo>
                  <a:lnTo>
                    <a:pt x="98" y="70"/>
                  </a:lnTo>
                  <a:lnTo>
                    <a:pt x="129" y="47"/>
                  </a:lnTo>
                  <a:lnTo>
                    <a:pt x="164" y="27"/>
                  </a:lnTo>
                  <a:lnTo>
                    <a:pt x="201" y="13"/>
                  </a:lnTo>
                  <a:lnTo>
                    <a:pt x="241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Freeform 23"/>
            <p:cNvSpPr>
              <a:spLocks/>
            </p:cNvSpPr>
            <p:nvPr/>
          </p:nvSpPr>
          <p:spPr bwMode="auto">
            <a:xfrm>
              <a:off x="10431463" y="2043113"/>
              <a:ext cx="28575" cy="28575"/>
            </a:xfrm>
            <a:custGeom>
              <a:avLst/>
              <a:gdLst>
                <a:gd name="T0" fmla="*/ 91 w 181"/>
                <a:gd name="T1" fmla="*/ 0 h 181"/>
                <a:gd name="T2" fmla="*/ 115 w 181"/>
                <a:gd name="T3" fmla="*/ 3 h 181"/>
                <a:gd name="T4" fmla="*/ 137 w 181"/>
                <a:gd name="T5" fmla="*/ 12 h 181"/>
                <a:gd name="T6" fmla="*/ 155 w 181"/>
                <a:gd name="T7" fmla="*/ 26 h 181"/>
                <a:gd name="T8" fmla="*/ 169 w 181"/>
                <a:gd name="T9" fmla="*/ 45 h 181"/>
                <a:gd name="T10" fmla="*/ 178 w 181"/>
                <a:gd name="T11" fmla="*/ 66 h 181"/>
                <a:gd name="T12" fmla="*/ 181 w 181"/>
                <a:gd name="T13" fmla="*/ 91 h 181"/>
                <a:gd name="T14" fmla="*/ 178 w 181"/>
                <a:gd name="T15" fmla="*/ 115 h 181"/>
                <a:gd name="T16" fmla="*/ 169 w 181"/>
                <a:gd name="T17" fmla="*/ 137 h 181"/>
                <a:gd name="T18" fmla="*/ 155 w 181"/>
                <a:gd name="T19" fmla="*/ 155 h 181"/>
                <a:gd name="T20" fmla="*/ 137 w 181"/>
                <a:gd name="T21" fmla="*/ 169 h 181"/>
                <a:gd name="T22" fmla="*/ 115 w 181"/>
                <a:gd name="T23" fmla="*/ 178 h 181"/>
                <a:gd name="T24" fmla="*/ 91 w 181"/>
                <a:gd name="T25" fmla="*/ 181 h 181"/>
                <a:gd name="T26" fmla="*/ 66 w 181"/>
                <a:gd name="T27" fmla="*/ 178 h 181"/>
                <a:gd name="T28" fmla="*/ 45 w 181"/>
                <a:gd name="T29" fmla="*/ 169 h 181"/>
                <a:gd name="T30" fmla="*/ 26 w 181"/>
                <a:gd name="T31" fmla="*/ 155 h 181"/>
                <a:gd name="T32" fmla="*/ 13 w 181"/>
                <a:gd name="T33" fmla="*/ 137 h 181"/>
                <a:gd name="T34" fmla="*/ 3 w 181"/>
                <a:gd name="T35" fmla="*/ 115 h 181"/>
                <a:gd name="T36" fmla="*/ 0 w 181"/>
                <a:gd name="T37" fmla="*/ 91 h 181"/>
                <a:gd name="T38" fmla="*/ 3 w 181"/>
                <a:gd name="T39" fmla="*/ 66 h 181"/>
                <a:gd name="T40" fmla="*/ 13 w 181"/>
                <a:gd name="T41" fmla="*/ 45 h 181"/>
                <a:gd name="T42" fmla="*/ 26 w 181"/>
                <a:gd name="T43" fmla="*/ 26 h 181"/>
                <a:gd name="T44" fmla="*/ 45 w 181"/>
                <a:gd name="T45" fmla="*/ 12 h 181"/>
                <a:gd name="T46" fmla="*/ 66 w 181"/>
                <a:gd name="T47" fmla="*/ 3 h 181"/>
                <a:gd name="T48" fmla="*/ 91 w 181"/>
                <a:gd name="T4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1" h="181">
                  <a:moveTo>
                    <a:pt x="91" y="0"/>
                  </a:moveTo>
                  <a:lnTo>
                    <a:pt x="115" y="3"/>
                  </a:lnTo>
                  <a:lnTo>
                    <a:pt x="137" y="12"/>
                  </a:lnTo>
                  <a:lnTo>
                    <a:pt x="155" y="26"/>
                  </a:lnTo>
                  <a:lnTo>
                    <a:pt x="169" y="45"/>
                  </a:lnTo>
                  <a:lnTo>
                    <a:pt x="178" y="66"/>
                  </a:lnTo>
                  <a:lnTo>
                    <a:pt x="181" y="91"/>
                  </a:lnTo>
                  <a:lnTo>
                    <a:pt x="178" y="115"/>
                  </a:lnTo>
                  <a:lnTo>
                    <a:pt x="169" y="137"/>
                  </a:lnTo>
                  <a:lnTo>
                    <a:pt x="155" y="155"/>
                  </a:lnTo>
                  <a:lnTo>
                    <a:pt x="137" y="169"/>
                  </a:lnTo>
                  <a:lnTo>
                    <a:pt x="115" y="178"/>
                  </a:lnTo>
                  <a:lnTo>
                    <a:pt x="91" y="181"/>
                  </a:lnTo>
                  <a:lnTo>
                    <a:pt x="66" y="178"/>
                  </a:lnTo>
                  <a:lnTo>
                    <a:pt x="45" y="169"/>
                  </a:lnTo>
                  <a:lnTo>
                    <a:pt x="26" y="155"/>
                  </a:lnTo>
                  <a:lnTo>
                    <a:pt x="13" y="137"/>
                  </a:lnTo>
                  <a:lnTo>
                    <a:pt x="3" y="115"/>
                  </a:lnTo>
                  <a:lnTo>
                    <a:pt x="0" y="91"/>
                  </a:lnTo>
                  <a:lnTo>
                    <a:pt x="3" y="66"/>
                  </a:lnTo>
                  <a:lnTo>
                    <a:pt x="13" y="45"/>
                  </a:lnTo>
                  <a:lnTo>
                    <a:pt x="26" y="26"/>
                  </a:lnTo>
                  <a:lnTo>
                    <a:pt x="45" y="12"/>
                  </a:lnTo>
                  <a:lnTo>
                    <a:pt x="66" y="3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24"/>
            <p:cNvSpPr>
              <a:spLocks/>
            </p:cNvSpPr>
            <p:nvPr/>
          </p:nvSpPr>
          <p:spPr bwMode="auto">
            <a:xfrm>
              <a:off x="10480676" y="2043113"/>
              <a:ext cx="28575" cy="28575"/>
            </a:xfrm>
            <a:custGeom>
              <a:avLst/>
              <a:gdLst>
                <a:gd name="T0" fmla="*/ 91 w 182"/>
                <a:gd name="T1" fmla="*/ 0 h 181"/>
                <a:gd name="T2" fmla="*/ 115 w 182"/>
                <a:gd name="T3" fmla="*/ 3 h 181"/>
                <a:gd name="T4" fmla="*/ 136 w 182"/>
                <a:gd name="T5" fmla="*/ 12 h 181"/>
                <a:gd name="T6" fmla="*/ 155 w 182"/>
                <a:gd name="T7" fmla="*/ 26 h 181"/>
                <a:gd name="T8" fmla="*/ 169 w 182"/>
                <a:gd name="T9" fmla="*/ 45 h 181"/>
                <a:gd name="T10" fmla="*/ 179 w 182"/>
                <a:gd name="T11" fmla="*/ 66 h 181"/>
                <a:gd name="T12" fmla="*/ 182 w 182"/>
                <a:gd name="T13" fmla="*/ 91 h 181"/>
                <a:gd name="T14" fmla="*/ 179 w 182"/>
                <a:gd name="T15" fmla="*/ 115 h 181"/>
                <a:gd name="T16" fmla="*/ 169 w 182"/>
                <a:gd name="T17" fmla="*/ 137 h 181"/>
                <a:gd name="T18" fmla="*/ 155 w 182"/>
                <a:gd name="T19" fmla="*/ 155 h 181"/>
                <a:gd name="T20" fmla="*/ 136 w 182"/>
                <a:gd name="T21" fmla="*/ 169 h 181"/>
                <a:gd name="T22" fmla="*/ 115 w 182"/>
                <a:gd name="T23" fmla="*/ 178 h 181"/>
                <a:gd name="T24" fmla="*/ 91 w 182"/>
                <a:gd name="T25" fmla="*/ 181 h 181"/>
                <a:gd name="T26" fmla="*/ 67 w 182"/>
                <a:gd name="T27" fmla="*/ 178 h 181"/>
                <a:gd name="T28" fmla="*/ 46 w 182"/>
                <a:gd name="T29" fmla="*/ 169 h 181"/>
                <a:gd name="T30" fmla="*/ 27 w 182"/>
                <a:gd name="T31" fmla="*/ 155 h 181"/>
                <a:gd name="T32" fmla="*/ 13 w 182"/>
                <a:gd name="T33" fmla="*/ 137 h 181"/>
                <a:gd name="T34" fmla="*/ 4 w 182"/>
                <a:gd name="T35" fmla="*/ 115 h 181"/>
                <a:gd name="T36" fmla="*/ 0 w 182"/>
                <a:gd name="T37" fmla="*/ 91 h 181"/>
                <a:gd name="T38" fmla="*/ 4 w 182"/>
                <a:gd name="T39" fmla="*/ 66 h 181"/>
                <a:gd name="T40" fmla="*/ 13 w 182"/>
                <a:gd name="T41" fmla="*/ 45 h 181"/>
                <a:gd name="T42" fmla="*/ 27 w 182"/>
                <a:gd name="T43" fmla="*/ 26 h 181"/>
                <a:gd name="T44" fmla="*/ 46 w 182"/>
                <a:gd name="T45" fmla="*/ 12 h 181"/>
                <a:gd name="T46" fmla="*/ 67 w 182"/>
                <a:gd name="T47" fmla="*/ 3 h 181"/>
                <a:gd name="T48" fmla="*/ 91 w 182"/>
                <a:gd name="T4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2" h="181">
                  <a:moveTo>
                    <a:pt x="91" y="0"/>
                  </a:moveTo>
                  <a:lnTo>
                    <a:pt x="115" y="3"/>
                  </a:lnTo>
                  <a:lnTo>
                    <a:pt x="136" y="12"/>
                  </a:lnTo>
                  <a:lnTo>
                    <a:pt x="155" y="26"/>
                  </a:lnTo>
                  <a:lnTo>
                    <a:pt x="169" y="45"/>
                  </a:lnTo>
                  <a:lnTo>
                    <a:pt x="179" y="66"/>
                  </a:lnTo>
                  <a:lnTo>
                    <a:pt x="182" y="91"/>
                  </a:lnTo>
                  <a:lnTo>
                    <a:pt x="179" y="115"/>
                  </a:lnTo>
                  <a:lnTo>
                    <a:pt x="169" y="137"/>
                  </a:lnTo>
                  <a:lnTo>
                    <a:pt x="155" y="155"/>
                  </a:lnTo>
                  <a:lnTo>
                    <a:pt x="136" y="169"/>
                  </a:lnTo>
                  <a:lnTo>
                    <a:pt x="115" y="178"/>
                  </a:lnTo>
                  <a:lnTo>
                    <a:pt x="91" y="181"/>
                  </a:lnTo>
                  <a:lnTo>
                    <a:pt x="67" y="178"/>
                  </a:lnTo>
                  <a:lnTo>
                    <a:pt x="46" y="169"/>
                  </a:lnTo>
                  <a:lnTo>
                    <a:pt x="27" y="155"/>
                  </a:lnTo>
                  <a:lnTo>
                    <a:pt x="13" y="137"/>
                  </a:lnTo>
                  <a:lnTo>
                    <a:pt x="4" y="115"/>
                  </a:lnTo>
                  <a:lnTo>
                    <a:pt x="0" y="91"/>
                  </a:lnTo>
                  <a:lnTo>
                    <a:pt x="4" y="66"/>
                  </a:lnTo>
                  <a:lnTo>
                    <a:pt x="13" y="45"/>
                  </a:lnTo>
                  <a:lnTo>
                    <a:pt x="27" y="26"/>
                  </a:lnTo>
                  <a:lnTo>
                    <a:pt x="46" y="12"/>
                  </a:lnTo>
                  <a:lnTo>
                    <a:pt x="67" y="3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25"/>
            <p:cNvSpPr>
              <a:spLocks/>
            </p:cNvSpPr>
            <p:nvPr/>
          </p:nvSpPr>
          <p:spPr bwMode="auto">
            <a:xfrm>
              <a:off x="10380663" y="2043113"/>
              <a:ext cx="28575" cy="28575"/>
            </a:xfrm>
            <a:custGeom>
              <a:avLst/>
              <a:gdLst>
                <a:gd name="T0" fmla="*/ 90 w 181"/>
                <a:gd name="T1" fmla="*/ 0 h 181"/>
                <a:gd name="T2" fmla="*/ 115 w 181"/>
                <a:gd name="T3" fmla="*/ 3 h 181"/>
                <a:gd name="T4" fmla="*/ 136 w 181"/>
                <a:gd name="T5" fmla="*/ 12 h 181"/>
                <a:gd name="T6" fmla="*/ 155 w 181"/>
                <a:gd name="T7" fmla="*/ 26 h 181"/>
                <a:gd name="T8" fmla="*/ 168 w 181"/>
                <a:gd name="T9" fmla="*/ 45 h 181"/>
                <a:gd name="T10" fmla="*/ 178 w 181"/>
                <a:gd name="T11" fmla="*/ 66 h 181"/>
                <a:gd name="T12" fmla="*/ 181 w 181"/>
                <a:gd name="T13" fmla="*/ 91 h 181"/>
                <a:gd name="T14" fmla="*/ 178 w 181"/>
                <a:gd name="T15" fmla="*/ 115 h 181"/>
                <a:gd name="T16" fmla="*/ 168 w 181"/>
                <a:gd name="T17" fmla="*/ 137 h 181"/>
                <a:gd name="T18" fmla="*/ 155 w 181"/>
                <a:gd name="T19" fmla="*/ 155 h 181"/>
                <a:gd name="T20" fmla="*/ 136 w 181"/>
                <a:gd name="T21" fmla="*/ 169 h 181"/>
                <a:gd name="T22" fmla="*/ 115 w 181"/>
                <a:gd name="T23" fmla="*/ 178 h 181"/>
                <a:gd name="T24" fmla="*/ 90 w 181"/>
                <a:gd name="T25" fmla="*/ 181 h 181"/>
                <a:gd name="T26" fmla="*/ 66 w 181"/>
                <a:gd name="T27" fmla="*/ 178 h 181"/>
                <a:gd name="T28" fmla="*/ 44 w 181"/>
                <a:gd name="T29" fmla="*/ 169 h 181"/>
                <a:gd name="T30" fmla="*/ 26 w 181"/>
                <a:gd name="T31" fmla="*/ 155 h 181"/>
                <a:gd name="T32" fmla="*/ 12 w 181"/>
                <a:gd name="T33" fmla="*/ 137 h 181"/>
                <a:gd name="T34" fmla="*/ 3 w 181"/>
                <a:gd name="T35" fmla="*/ 115 h 181"/>
                <a:gd name="T36" fmla="*/ 0 w 181"/>
                <a:gd name="T37" fmla="*/ 91 h 181"/>
                <a:gd name="T38" fmla="*/ 3 w 181"/>
                <a:gd name="T39" fmla="*/ 66 h 181"/>
                <a:gd name="T40" fmla="*/ 12 w 181"/>
                <a:gd name="T41" fmla="*/ 45 h 181"/>
                <a:gd name="T42" fmla="*/ 26 w 181"/>
                <a:gd name="T43" fmla="*/ 26 h 181"/>
                <a:gd name="T44" fmla="*/ 44 w 181"/>
                <a:gd name="T45" fmla="*/ 12 h 181"/>
                <a:gd name="T46" fmla="*/ 66 w 181"/>
                <a:gd name="T47" fmla="*/ 3 h 181"/>
                <a:gd name="T48" fmla="*/ 90 w 181"/>
                <a:gd name="T4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1" h="181">
                  <a:moveTo>
                    <a:pt x="90" y="0"/>
                  </a:moveTo>
                  <a:lnTo>
                    <a:pt x="115" y="3"/>
                  </a:lnTo>
                  <a:lnTo>
                    <a:pt x="136" y="12"/>
                  </a:lnTo>
                  <a:lnTo>
                    <a:pt x="155" y="26"/>
                  </a:lnTo>
                  <a:lnTo>
                    <a:pt x="168" y="45"/>
                  </a:lnTo>
                  <a:lnTo>
                    <a:pt x="178" y="66"/>
                  </a:lnTo>
                  <a:lnTo>
                    <a:pt x="181" y="91"/>
                  </a:lnTo>
                  <a:lnTo>
                    <a:pt x="178" y="115"/>
                  </a:lnTo>
                  <a:lnTo>
                    <a:pt x="168" y="137"/>
                  </a:lnTo>
                  <a:lnTo>
                    <a:pt x="155" y="155"/>
                  </a:lnTo>
                  <a:lnTo>
                    <a:pt x="136" y="169"/>
                  </a:lnTo>
                  <a:lnTo>
                    <a:pt x="115" y="178"/>
                  </a:lnTo>
                  <a:lnTo>
                    <a:pt x="90" y="181"/>
                  </a:lnTo>
                  <a:lnTo>
                    <a:pt x="66" y="178"/>
                  </a:lnTo>
                  <a:lnTo>
                    <a:pt x="44" y="169"/>
                  </a:lnTo>
                  <a:lnTo>
                    <a:pt x="26" y="155"/>
                  </a:lnTo>
                  <a:lnTo>
                    <a:pt x="12" y="137"/>
                  </a:lnTo>
                  <a:lnTo>
                    <a:pt x="3" y="115"/>
                  </a:lnTo>
                  <a:lnTo>
                    <a:pt x="0" y="91"/>
                  </a:lnTo>
                  <a:lnTo>
                    <a:pt x="3" y="66"/>
                  </a:lnTo>
                  <a:lnTo>
                    <a:pt x="12" y="45"/>
                  </a:lnTo>
                  <a:lnTo>
                    <a:pt x="26" y="26"/>
                  </a:lnTo>
                  <a:lnTo>
                    <a:pt x="44" y="12"/>
                  </a:lnTo>
                  <a:lnTo>
                    <a:pt x="66" y="3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34" name="Group 108"/>
          <p:cNvGrpSpPr/>
          <p:nvPr/>
        </p:nvGrpSpPr>
        <p:grpSpPr>
          <a:xfrm>
            <a:off x="4698954" y="5521703"/>
            <a:ext cx="434976" cy="552451"/>
            <a:chOff x="9136063" y="1916113"/>
            <a:chExt cx="434976" cy="552451"/>
          </a:xfrm>
          <a:solidFill>
            <a:srgbClr val="000000"/>
          </a:solidFill>
        </p:grpSpPr>
        <p:sp>
          <p:nvSpPr>
            <p:cNvPr id="1635" name="Freeform 30"/>
            <p:cNvSpPr>
              <a:spLocks/>
            </p:cNvSpPr>
            <p:nvPr/>
          </p:nvSpPr>
          <p:spPr bwMode="auto">
            <a:xfrm>
              <a:off x="9136063" y="1916113"/>
              <a:ext cx="425450" cy="455613"/>
            </a:xfrm>
            <a:custGeom>
              <a:avLst/>
              <a:gdLst>
                <a:gd name="T0" fmla="*/ 1511 w 2678"/>
                <a:gd name="T1" fmla="*/ 13 h 2875"/>
                <a:gd name="T2" fmla="*/ 1714 w 2678"/>
                <a:gd name="T3" fmla="*/ 104 h 2875"/>
                <a:gd name="T4" fmla="*/ 1862 w 2678"/>
                <a:gd name="T5" fmla="*/ 267 h 2875"/>
                <a:gd name="T6" fmla="*/ 1932 w 2678"/>
                <a:gd name="T7" fmla="*/ 480 h 2875"/>
                <a:gd name="T8" fmla="*/ 1926 w 2678"/>
                <a:gd name="T9" fmla="*/ 1135 h 2875"/>
                <a:gd name="T10" fmla="*/ 1857 w 2678"/>
                <a:gd name="T11" fmla="*/ 1263 h 2875"/>
                <a:gd name="T12" fmla="*/ 1881 w 2678"/>
                <a:gd name="T13" fmla="*/ 1754 h 2875"/>
                <a:gd name="T14" fmla="*/ 2031 w 2678"/>
                <a:gd name="T15" fmla="*/ 1836 h 2875"/>
                <a:gd name="T16" fmla="*/ 2226 w 2678"/>
                <a:gd name="T17" fmla="*/ 1956 h 2875"/>
                <a:gd name="T18" fmla="*/ 2447 w 2678"/>
                <a:gd name="T19" fmla="*/ 2110 h 2875"/>
                <a:gd name="T20" fmla="*/ 2616 w 2678"/>
                <a:gd name="T21" fmla="*/ 2258 h 2875"/>
                <a:gd name="T22" fmla="*/ 2676 w 2678"/>
                <a:gd name="T23" fmla="*/ 2406 h 2875"/>
                <a:gd name="T24" fmla="*/ 2668 w 2678"/>
                <a:gd name="T25" fmla="*/ 2840 h 2875"/>
                <a:gd name="T26" fmla="*/ 2608 w 2678"/>
                <a:gd name="T27" fmla="*/ 2875 h 2875"/>
                <a:gd name="T28" fmla="*/ 2547 w 2678"/>
                <a:gd name="T29" fmla="*/ 2840 h 2875"/>
                <a:gd name="T30" fmla="*/ 2534 w 2678"/>
                <a:gd name="T31" fmla="*/ 2416 h 2875"/>
                <a:gd name="T32" fmla="*/ 2470 w 2678"/>
                <a:gd name="T33" fmla="*/ 2307 h 2875"/>
                <a:gd name="T34" fmla="*/ 2258 w 2678"/>
                <a:gd name="T35" fmla="*/ 2147 h 2875"/>
                <a:gd name="T36" fmla="*/ 2058 w 2678"/>
                <a:gd name="T37" fmla="*/ 2016 h 2875"/>
                <a:gd name="T38" fmla="*/ 1890 w 2678"/>
                <a:gd name="T39" fmla="*/ 1918 h 2875"/>
                <a:gd name="T40" fmla="*/ 1774 w 2678"/>
                <a:gd name="T41" fmla="*/ 1857 h 2875"/>
                <a:gd name="T42" fmla="*/ 1709 w 2678"/>
                <a:gd name="T43" fmla="*/ 1815 h 2875"/>
                <a:gd name="T44" fmla="*/ 1689 w 2678"/>
                <a:gd name="T45" fmla="*/ 1255 h 2875"/>
                <a:gd name="T46" fmla="*/ 1721 w 2678"/>
                <a:gd name="T47" fmla="*/ 1197 h 2875"/>
                <a:gd name="T48" fmla="*/ 1785 w 2678"/>
                <a:gd name="T49" fmla="*/ 1113 h 2875"/>
                <a:gd name="T50" fmla="*/ 1791 w 2678"/>
                <a:gd name="T51" fmla="*/ 489 h 2875"/>
                <a:gd name="T52" fmla="*/ 1723 w 2678"/>
                <a:gd name="T53" fmla="*/ 312 h 2875"/>
                <a:gd name="T54" fmla="*/ 1582 w 2678"/>
                <a:gd name="T55" fmla="*/ 188 h 2875"/>
                <a:gd name="T56" fmla="*/ 1395 w 2678"/>
                <a:gd name="T57" fmla="*/ 140 h 2875"/>
                <a:gd name="T58" fmla="*/ 1138 w 2678"/>
                <a:gd name="T59" fmla="*/ 168 h 2875"/>
                <a:gd name="T60" fmla="*/ 984 w 2678"/>
                <a:gd name="T61" fmla="*/ 274 h 2875"/>
                <a:gd name="T62" fmla="*/ 895 w 2678"/>
                <a:gd name="T63" fmla="*/ 441 h 2875"/>
                <a:gd name="T64" fmla="*/ 885 w 2678"/>
                <a:gd name="T65" fmla="*/ 1086 h 2875"/>
                <a:gd name="T66" fmla="*/ 934 w 2678"/>
                <a:gd name="T67" fmla="*/ 1179 h 2875"/>
                <a:gd name="T68" fmla="*/ 985 w 2678"/>
                <a:gd name="T69" fmla="*/ 1237 h 2875"/>
                <a:gd name="T70" fmla="*/ 979 w 2678"/>
                <a:gd name="T71" fmla="*/ 1797 h 2875"/>
                <a:gd name="T72" fmla="*/ 922 w 2678"/>
                <a:gd name="T73" fmla="*/ 1847 h 2875"/>
                <a:gd name="T74" fmla="*/ 822 w 2678"/>
                <a:gd name="T75" fmla="*/ 1899 h 2875"/>
                <a:gd name="T76" fmla="*/ 665 w 2678"/>
                <a:gd name="T77" fmla="*/ 1988 h 2875"/>
                <a:gd name="T78" fmla="*/ 470 w 2678"/>
                <a:gd name="T79" fmla="*/ 2111 h 2875"/>
                <a:gd name="T80" fmla="*/ 259 w 2678"/>
                <a:gd name="T81" fmla="*/ 2264 h 2875"/>
                <a:gd name="T82" fmla="*/ 151 w 2678"/>
                <a:gd name="T83" fmla="*/ 2384 h 2875"/>
                <a:gd name="T84" fmla="*/ 137 w 2678"/>
                <a:gd name="T85" fmla="*/ 2823 h 2875"/>
                <a:gd name="T86" fmla="*/ 88 w 2678"/>
                <a:gd name="T87" fmla="*/ 2872 h 2875"/>
                <a:gd name="T88" fmla="*/ 19 w 2678"/>
                <a:gd name="T89" fmla="*/ 2854 h 2875"/>
                <a:gd name="T90" fmla="*/ 0 w 2678"/>
                <a:gd name="T91" fmla="*/ 2448 h 2875"/>
                <a:gd name="T92" fmla="*/ 39 w 2678"/>
                <a:gd name="T93" fmla="*/ 2292 h 2875"/>
                <a:gd name="T94" fmla="*/ 173 w 2678"/>
                <a:gd name="T95" fmla="*/ 2153 h 2875"/>
                <a:gd name="T96" fmla="*/ 397 w 2678"/>
                <a:gd name="T97" fmla="*/ 1992 h 2875"/>
                <a:gd name="T98" fmla="*/ 601 w 2678"/>
                <a:gd name="T99" fmla="*/ 1863 h 2875"/>
                <a:gd name="T100" fmla="*/ 765 w 2678"/>
                <a:gd name="T101" fmla="*/ 1771 h 2875"/>
                <a:gd name="T102" fmla="*/ 847 w 2678"/>
                <a:gd name="T103" fmla="*/ 1290 h 2875"/>
                <a:gd name="T104" fmla="*/ 762 w 2678"/>
                <a:gd name="T105" fmla="*/ 1169 h 2875"/>
                <a:gd name="T106" fmla="*/ 742 w 2678"/>
                <a:gd name="T107" fmla="*/ 539 h 2875"/>
                <a:gd name="T108" fmla="*/ 791 w 2678"/>
                <a:gd name="T109" fmla="*/ 316 h 2875"/>
                <a:gd name="T110" fmla="*/ 921 w 2678"/>
                <a:gd name="T111" fmla="*/ 139 h 2875"/>
                <a:gd name="T112" fmla="*/ 1112 w 2678"/>
                <a:gd name="T113" fmla="*/ 27 h 2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78" h="2875">
                  <a:moveTo>
                    <a:pt x="1282" y="0"/>
                  </a:moveTo>
                  <a:lnTo>
                    <a:pt x="1395" y="0"/>
                  </a:lnTo>
                  <a:lnTo>
                    <a:pt x="1454" y="3"/>
                  </a:lnTo>
                  <a:lnTo>
                    <a:pt x="1511" y="13"/>
                  </a:lnTo>
                  <a:lnTo>
                    <a:pt x="1566" y="27"/>
                  </a:lnTo>
                  <a:lnTo>
                    <a:pt x="1617" y="49"/>
                  </a:lnTo>
                  <a:lnTo>
                    <a:pt x="1667" y="74"/>
                  </a:lnTo>
                  <a:lnTo>
                    <a:pt x="1714" y="104"/>
                  </a:lnTo>
                  <a:lnTo>
                    <a:pt x="1757" y="139"/>
                  </a:lnTo>
                  <a:lnTo>
                    <a:pt x="1796" y="178"/>
                  </a:lnTo>
                  <a:lnTo>
                    <a:pt x="1831" y="220"/>
                  </a:lnTo>
                  <a:lnTo>
                    <a:pt x="1862" y="267"/>
                  </a:lnTo>
                  <a:lnTo>
                    <a:pt x="1887" y="316"/>
                  </a:lnTo>
                  <a:lnTo>
                    <a:pt x="1908" y="369"/>
                  </a:lnTo>
                  <a:lnTo>
                    <a:pt x="1923" y="424"/>
                  </a:lnTo>
                  <a:lnTo>
                    <a:pt x="1932" y="480"/>
                  </a:lnTo>
                  <a:lnTo>
                    <a:pt x="1936" y="539"/>
                  </a:lnTo>
                  <a:lnTo>
                    <a:pt x="1936" y="1060"/>
                  </a:lnTo>
                  <a:lnTo>
                    <a:pt x="1933" y="1098"/>
                  </a:lnTo>
                  <a:lnTo>
                    <a:pt x="1926" y="1135"/>
                  </a:lnTo>
                  <a:lnTo>
                    <a:pt x="1915" y="1169"/>
                  </a:lnTo>
                  <a:lnTo>
                    <a:pt x="1900" y="1203"/>
                  </a:lnTo>
                  <a:lnTo>
                    <a:pt x="1881" y="1235"/>
                  </a:lnTo>
                  <a:lnTo>
                    <a:pt x="1857" y="1263"/>
                  </a:lnTo>
                  <a:lnTo>
                    <a:pt x="1831" y="1290"/>
                  </a:lnTo>
                  <a:lnTo>
                    <a:pt x="1831" y="1728"/>
                  </a:lnTo>
                  <a:lnTo>
                    <a:pt x="1853" y="1739"/>
                  </a:lnTo>
                  <a:lnTo>
                    <a:pt x="1881" y="1754"/>
                  </a:lnTo>
                  <a:lnTo>
                    <a:pt x="1912" y="1771"/>
                  </a:lnTo>
                  <a:lnTo>
                    <a:pt x="1948" y="1791"/>
                  </a:lnTo>
                  <a:lnTo>
                    <a:pt x="1987" y="1812"/>
                  </a:lnTo>
                  <a:lnTo>
                    <a:pt x="2031" y="1836"/>
                  </a:lnTo>
                  <a:lnTo>
                    <a:pt x="2076" y="1863"/>
                  </a:lnTo>
                  <a:lnTo>
                    <a:pt x="2124" y="1892"/>
                  </a:lnTo>
                  <a:lnTo>
                    <a:pt x="2174" y="1923"/>
                  </a:lnTo>
                  <a:lnTo>
                    <a:pt x="2226" y="1956"/>
                  </a:lnTo>
                  <a:lnTo>
                    <a:pt x="2280" y="1992"/>
                  </a:lnTo>
                  <a:lnTo>
                    <a:pt x="2335" y="2030"/>
                  </a:lnTo>
                  <a:lnTo>
                    <a:pt x="2391" y="2069"/>
                  </a:lnTo>
                  <a:lnTo>
                    <a:pt x="2447" y="2110"/>
                  </a:lnTo>
                  <a:lnTo>
                    <a:pt x="2504" y="2153"/>
                  </a:lnTo>
                  <a:lnTo>
                    <a:pt x="2560" y="2199"/>
                  </a:lnTo>
                  <a:lnTo>
                    <a:pt x="2590" y="2227"/>
                  </a:lnTo>
                  <a:lnTo>
                    <a:pt x="2616" y="2258"/>
                  </a:lnTo>
                  <a:lnTo>
                    <a:pt x="2637" y="2292"/>
                  </a:lnTo>
                  <a:lnTo>
                    <a:pt x="2655" y="2328"/>
                  </a:lnTo>
                  <a:lnTo>
                    <a:pt x="2668" y="2366"/>
                  </a:lnTo>
                  <a:lnTo>
                    <a:pt x="2676" y="2406"/>
                  </a:lnTo>
                  <a:lnTo>
                    <a:pt x="2678" y="2448"/>
                  </a:lnTo>
                  <a:lnTo>
                    <a:pt x="2678" y="2805"/>
                  </a:lnTo>
                  <a:lnTo>
                    <a:pt x="2676" y="2823"/>
                  </a:lnTo>
                  <a:lnTo>
                    <a:pt x="2668" y="2840"/>
                  </a:lnTo>
                  <a:lnTo>
                    <a:pt x="2658" y="2855"/>
                  </a:lnTo>
                  <a:lnTo>
                    <a:pt x="2643" y="2865"/>
                  </a:lnTo>
                  <a:lnTo>
                    <a:pt x="2626" y="2873"/>
                  </a:lnTo>
                  <a:lnTo>
                    <a:pt x="2608" y="2875"/>
                  </a:lnTo>
                  <a:lnTo>
                    <a:pt x="2589" y="2873"/>
                  </a:lnTo>
                  <a:lnTo>
                    <a:pt x="2572" y="2865"/>
                  </a:lnTo>
                  <a:lnTo>
                    <a:pt x="2557" y="2855"/>
                  </a:lnTo>
                  <a:lnTo>
                    <a:pt x="2547" y="2840"/>
                  </a:lnTo>
                  <a:lnTo>
                    <a:pt x="2539" y="2823"/>
                  </a:lnTo>
                  <a:lnTo>
                    <a:pt x="2537" y="2805"/>
                  </a:lnTo>
                  <a:lnTo>
                    <a:pt x="2537" y="2448"/>
                  </a:lnTo>
                  <a:lnTo>
                    <a:pt x="2534" y="2416"/>
                  </a:lnTo>
                  <a:lnTo>
                    <a:pt x="2525" y="2385"/>
                  </a:lnTo>
                  <a:lnTo>
                    <a:pt x="2512" y="2356"/>
                  </a:lnTo>
                  <a:lnTo>
                    <a:pt x="2494" y="2331"/>
                  </a:lnTo>
                  <a:lnTo>
                    <a:pt x="2470" y="2307"/>
                  </a:lnTo>
                  <a:lnTo>
                    <a:pt x="2418" y="2265"/>
                  </a:lnTo>
                  <a:lnTo>
                    <a:pt x="2365" y="2224"/>
                  </a:lnTo>
                  <a:lnTo>
                    <a:pt x="2311" y="2185"/>
                  </a:lnTo>
                  <a:lnTo>
                    <a:pt x="2258" y="2147"/>
                  </a:lnTo>
                  <a:lnTo>
                    <a:pt x="2206" y="2111"/>
                  </a:lnTo>
                  <a:lnTo>
                    <a:pt x="2155" y="2077"/>
                  </a:lnTo>
                  <a:lnTo>
                    <a:pt x="2106" y="2046"/>
                  </a:lnTo>
                  <a:lnTo>
                    <a:pt x="2058" y="2016"/>
                  </a:lnTo>
                  <a:lnTo>
                    <a:pt x="2013" y="1989"/>
                  </a:lnTo>
                  <a:lnTo>
                    <a:pt x="1968" y="1963"/>
                  </a:lnTo>
                  <a:lnTo>
                    <a:pt x="1928" y="1939"/>
                  </a:lnTo>
                  <a:lnTo>
                    <a:pt x="1890" y="1918"/>
                  </a:lnTo>
                  <a:lnTo>
                    <a:pt x="1855" y="1899"/>
                  </a:lnTo>
                  <a:lnTo>
                    <a:pt x="1825" y="1882"/>
                  </a:lnTo>
                  <a:lnTo>
                    <a:pt x="1797" y="1869"/>
                  </a:lnTo>
                  <a:lnTo>
                    <a:pt x="1774" y="1857"/>
                  </a:lnTo>
                  <a:lnTo>
                    <a:pt x="1756" y="1848"/>
                  </a:lnTo>
                  <a:lnTo>
                    <a:pt x="1742" y="1841"/>
                  </a:lnTo>
                  <a:lnTo>
                    <a:pt x="1724" y="1830"/>
                  </a:lnTo>
                  <a:lnTo>
                    <a:pt x="1709" y="1815"/>
                  </a:lnTo>
                  <a:lnTo>
                    <a:pt x="1699" y="1798"/>
                  </a:lnTo>
                  <a:lnTo>
                    <a:pt x="1692" y="1778"/>
                  </a:lnTo>
                  <a:lnTo>
                    <a:pt x="1689" y="1757"/>
                  </a:lnTo>
                  <a:lnTo>
                    <a:pt x="1689" y="1255"/>
                  </a:lnTo>
                  <a:lnTo>
                    <a:pt x="1691" y="1238"/>
                  </a:lnTo>
                  <a:lnTo>
                    <a:pt x="1698" y="1222"/>
                  </a:lnTo>
                  <a:lnTo>
                    <a:pt x="1707" y="1207"/>
                  </a:lnTo>
                  <a:lnTo>
                    <a:pt x="1721" y="1197"/>
                  </a:lnTo>
                  <a:lnTo>
                    <a:pt x="1742" y="1179"/>
                  </a:lnTo>
                  <a:lnTo>
                    <a:pt x="1760" y="1159"/>
                  </a:lnTo>
                  <a:lnTo>
                    <a:pt x="1775" y="1137"/>
                  </a:lnTo>
                  <a:lnTo>
                    <a:pt x="1785" y="1113"/>
                  </a:lnTo>
                  <a:lnTo>
                    <a:pt x="1792" y="1086"/>
                  </a:lnTo>
                  <a:lnTo>
                    <a:pt x="1794" y="1060"/>
                  </a:lnTo>
                  <a:lnTo>
                    <a:pt x="1794" y="539"/>
                  </a:lnTo>
                  <a:lnTo>
                    <a:pt x="1791" y="489"/>
                  </a:lnTo>
                  <a:lnTo>
                    <a:pt x="1782" y="441"/>
                  </a:lnTo>
                  <a:lnTo>
                    <a:pt x="1767" y="395"/>
                  </a:lnTo>
                  <a:lnTo>
                    <a:pt x="1747" y="352"/>
                  </a:lnTo>
                  <a:lnTo>
                    <a:pt x="1723" y="312"/>
                  </a:lnTo>
                  <a:lnTo>
                    <a:pt x="1693" y="274"/>
                  </a:lnTo>
                  <a:lnTo>
                    <a:pt x="1660" y="241"/>
                  </a:lnTo>
                  <a:lnTo>
                    <a:pt x="1623" y="212"/>
                  </a:lnTo>
                  <a:lnTo>
                    <a:pt x="1582" y="188"/>
                  </a:lnTo>
                  <a:lnTo>
                    <a:pt x="1539" y="168"/>
                  </a:lnTo>
                  <a:lnTo>
                    <a:pt x="1493" y="153"/>
                  </a:lnTo>
                  <a:lnTo>
                    <a:pt x="1445" y="143"/>
                  </a:lnTo>
                  <a:lnTo>
                    <a:pt x="1395" y="140"/>
                  </a:lnTo>
                  <a:lnTo>
                    <a:pt x="1282" y="140"/>
                  </a:lnTo>
                  <a:lnTo>
                    <a:pt x="1233" y="143"/>
                  </a:lnTo>
                  <a:lnTo>
                    <a:pt x="1184" y="153"/>
                  </a:lnTo>
                  <a:lnTo>
                    <a:pt x="1138" y="168"/>
                  </a:lnTo>
                  <a:lnTo>
                    <a:pt x="1095" y="188"/>
                  </a:lnTo>
                  <a:lnTo>
                    <a:pt x="1055" y="212"/>
                  </a:lnTo>
                  <a:lnTo>
                    <a:pt x="1017" y="241"/>
                  </a:lnTo>
                  <a:lnTo>
                    <a:pt x="984" y="274"/>
                  </a:lnTo>
                  <a:lnTo>
                    <a:pt x="955" y="312"/>
                  </a:lnTo>
                  <a:lnTo>
                    <a:pt x="930" y="352"/>
                  </a:lnTo>
                  <a:lnTo>
                    <a:pt x="910" y="395"/>
                  </a:lnTo>
                  <a:lnTo>
                    <a:pt x="895" y="441"/>
                  </a:lnTo>
                  <a:lnTo>
                    <a:pt x="886" y="489"/>
                  </a:lnTo>
                  <a:lnTo>
                    <a:pt x="883" y="539"/>
                  </a:lnTo>
                  <a:lnTo>
                    <a:pt x="883" y="1059"/>
                  </a:lnTo>
                  <a:lnTo>
                    <a:pt x="885" y="1086"/>
                  </a:lnTo>
                  <a:lnTo>
                    <a:pt x="892" y="1113"/>
                  </a:lnTo>
                  <a:lnTo>
                    <a:pt x="903" y="1137"/>
                  </a:lnTo>
                  <a:lnTo>
                    <a:pt x="917" y="1159"/>
                  </a:lnTo>
                  <a:lnTo>
                    <a:pt x="934" y="1179"/>
                  </a:lnTo>
                  <a:lnTo>
                    <a:pt x="957" y="1196"/>
                  </a:lnTo>
                  <a:lnTo>
                    <a:pt x="969" y="1207"/>
                  </a:lnTo>
                  <a:lnTo>
                    <a:pt x="979" y="1221"/>
                  </a:lnTo>
                  <a:lnTo>
                    <a:pt x="985" y="1237"/>
                  </a:lnTo>
                  <a:lnTo>
                    <a:pt x="987" y="1254"/>
                  </a:lnTo>
                  <a:lnTo>
                    <a:pt x="987" y="1756"/>
                  </a:lnTo>
                  <a:lnTo>
                    <a:pt x="985" y="1777"/>
                  </a:lnTo>
                  <a:lnTo>
                    <a:pt x="979" y="1797"/>
                  </a:lnTo>
                  <a:lnTo>
                    <a:pt x="967" y="1814"/>
                  </a:lnTo>
                  <a:lnTo>
                    <a:pt x="954" y="1829"/>
                  </a:lnTo>
                  <a:lnTo>
                    <a:pt x="936" y="1840"/>
                  </a:lnTo>
                  <a:lnTo>
                    <a:pt x="922" y="1847"/>
                  </a:lnTo>
                  <a:lnTo>
                    <a:pt x="903" y="1856"/>
                  </a:lnTo>
                  <a:lnTo>
                    <a:pt x="881" y="1868"/>
                  </a:lnTo>
                  <a:lnTo>
                    <a:pt x="853" y="1882"/>
                  </a:lnTo>
                  <a:lnTo>
                    <a:pt x="822" y="1899"/>
                  </a:lnTo>
                  <a:lnTo>
                    <a:pt x="788" y="1918"/>
                  </a:lnTo>
                  <a:lnTo>
                    <a:pt x="749" y="1939"/>
                  </a:lnTo>
                  <a:lnTo>
                    <a:pt x="708" y="1963"/>
                  </a:lnTo>
                  <a:lnTo>
                    <a:pt x="665" y="1988"/>
                  </a:lnTo>
                  <a:lnTo>
                    <a:pt x="619" y="2015"/>
                  </a:lnTo>
                  <a:lnTo>
                    <a:pt x="571" y="2046"/>
                  </a:lnTo>
                  <a:lnTo>
                    <a:pt x="522" y="2077"/>
                  </a:lnTo>
                  <a:lnTo>
                    <a:pt x="470" y="2111"/>
                  </a:lnTo>
                  <a:lnTo>
                    <a:pt x="419" y="2146"/>
                  </a:lnTo>
                  <a:lnTo>
                    <a:pt x="366" y="2184"/>
                  </a:lnTo>
                  <a:lnTo>
                    <a:pt x="313" y="2223"/>
                  </a:lnTo>
                  <a:lnTo>
                    <a:pt x="259" y="2264"/>
                  </a:lnTo>
                  <a:lnTo>
                    <a:pt x="206" y="2306"/>
                  </a:lnTo>
                  <a:lnTo>
                    <a:pt x="183" y="2329"/>
                  </a:lnTo>
                  <a:lnTo>
                    <a:pt x="165" y="2356"/>
                  </a:lnTo>
                  <a:lnTo>
                    <a:pt x="151" y="2384"/>
                  </a:lnTo>
                  <a:lnTo>
                    <a:pt x="143" y="2415"/>
                  </a:lnTo>
                  <a:lnTo>
                    <a:pt x="140" y="2448"/>
                  </a:lnTo>
                  <a:lnTo>
                    <a:pt x="140" y="2804"/>
                  </a:lnTo>
                  <a:lnTo>
                    <a:pt x="137" y="2823"/>
                  </a:lnTo>
                  <a:lnTo>
                    <a:pt x="130" y="2840"/>
                  </a:lnTo>
                  <a:lnTo>
                    <a:pt x="119" y="2854"/>
                  </a:lnTo>
                  <a:lnTo>
                    <a:pt x="105" y="2864"/>
                  </a:lnTo>
                  <a:lnTo>
                    <a:pt x="88" y="2872"/>
                  </a:lnTo>
                  <a:lnTo>
                    <a:pt x="70" y="2875"/>
                  </a:lnTo>
                  <a:lnTo>
                    <a:pt x="51" y="2872"/>
                  </a:lnTo>
                  <a:lnTo>
                    <a:pt x="34" y="2865"/>
                  </a:lnTo>
                  <a:lnTo>
                    <a:pt x="19" y="2854"/>
                  </a:lnTo>
                  <a:lnTo>
                    <a:pt x="8" y="2840"/>
                  </a:lnTo>
                  <a:lnTo>
                    <a:pt x="2" y="2823"/>
                  </a:lnTo>
                  <a:lnTo>
                    <a:pt x="0" y="2805"/>
                  </a:lnTo>
                  <a:lnTo>
                    <a:pt x="0" y="2448"/>
                  </a:lnTo>
                  <a:lnTo>
                    <a:pt x="2" y="2406"/>
                  </a:lnTo>
                  <a:lnTo>
                    <a:pt x="10" y="2366"/>
                  </a:lnTo>
                  <a:lnTo>
                    <a:pt x="22" y="2328"/>
                  </a:lnTo>
                  <a:lnTo>
                    <a:pt x="39" y="2292"/>
                  </a:lnTo>
                  <a:lnTo>
                    <a:pt x="61" y="2258"/>
                  </a:lnTo>
                  <a:lnTo>
                    <a:pt x="87" y="2227"/>
                  </a:lnTo>
                  <a:lnTo>
                    <a:pt x="117" y="2199"/>
                  </a:lnTo>
                  <a:lnTo>
                    <a:pt x="173" y="2153"/>
                  </a:lnTo>
                  <a:lnTo>
                    <a:pt x="229" y="2110"/>
                  </a:lnTo>
                  <a:lnTo>
                    <a:pt x="286" y="2069"/>
                  </a:lnTo>
                  <a:lnTo>
                    <a:pt x="343" y="2030"/>
                  </a:lnTo>
                  <a:lnTo>
                    <a:pt x="397" y="1992"/>
                  </a:lnTo>
                  <a:lnTo>
                    <a:pt x="450" y="1956"/>
                  </a:lnTo>
                  <a:lnTo>
                    <a:pt x="503" y="1923"/>
                  </a:lnTo>
                  <a:lnTo>
                    <a:pt x="554" y="1892"/>
                  </a:lnTo>
                  <a:lnTo>
                    <a:pt x="601" y="1863"/>
                  </a:lnTo>
                  <a:lnTo>
                    <a:pt x="647" y="1836"/>
                  </a:lnTo>
                  <a:lnTo>
                    <a:pt x="690" y="1812"/>
                  </a:lnTo>
                  <a:lnTo>
                    <a:pt x="729" y="1791"/>
                  </a:lnTo>
                  <a:lnTo>
                    <a:pt x="765" y="1771"/>
                  </a:lnTo>
                  <a:lnTo>
                    <a:pt x="797" y="1754"/>
                  </a:lnTo>
                  <a:lnTo>
                    <a:pt x="825" y="1739"/>
                  </a:lnTo>
                  <a:lnTo>
                    <a:pt x="847" y="1728"/>
                  </a:lnTo>
                  <a:lnTo>
                    <a:pt x="847" y="1290"/>
                  </a:lnTo>
                  <a:lnTo>
                    <a:pt x="820" y="1263"/>
                  </a:lnTo>
                  <a:lnTo>
                    <a:pt x="797" y="1235"/>
                  </a:lnTo>
                  <a:lnTo>
                    <a:pt x="778" y="1203"/>
                  </a:lnTo>
                  <a:lnTo>
                    <a:pt x="762" y="1169"/>
                  </a:lnTo>
                  <a:lnTo>
                    <a:pt x="752" y="1134"/>
                  </a:lnTo>
                  <a:lnTo>
                    <a:pt x="744" y="1098"/>
                  </a:lnTo>
                  <a:lnTo>
                    <a:pt x="742" y="1060"/>
                  </a:lnTo>
                  <a:lnTo>
                    <a:pt x="742" y="539"/>
                  </a:lnTo>
                  <a:lnTo>
                    <a:pt x="745" y="481"/>
                  </a:lnTo>
                  <a:lnTo>
                    <a:pt x="755" y="424"/>
                  </a:lnTo>
                  <a:lnTo>
                    <a:pt x="770" y="369"/>
                  </a:lnTo>
                  <a:lnTo>
                    <a:pt x="791" y="316"/>
                  </a:lnTo>
                  <a:lnTo>
                    <a:pt x="816" y="268"/>
                  </a:lnTo>
                  <a:lnTo>
                    <a:pt x="847" y="221"/>
                  </a:lnTo>
                  <a:lnTo>
                    <a:pt x="882" y="178"/>
                  </a:lnTo>
                  <a:lnTo>
                    <a:pt x="921" y="139"/>
                  </a:lnTo>
                  <a:lnTo>
                    <a:pt x="963" y="104"/>
                  </a:lnTo>
                  <a:lnTo>
                    <a:pt x="1010" y="74"/>
                  </a:lnTo>
                  <a:lnTo>
                    <a:pt x="1059" y="49"/>
                  </a:lnTo>
                  <a:lnTo>
                    <a:pt x="1112" y="27"/>
                  </a:lnTo>
                  <a:lnTo>
                    <a:pt x="1167" y="13"/>
                  </a:lnTo>
                  <a:lnTo>
                    <a:pt x="1223" y="3"/>
                  </a:lnTo>
                  <a:lnTo>
                    <a:pt x="1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31"/>
            <p:cNvSpPr>
              <a:spLocks noEditPoints="1"/>
            </p:cNvSpPr>
            <p:nvPr/>
          </p:nvSpPr>
          <p:spPr bwMode="auto">
            <a:xfrm>
              <a:off x="9309101" y="2206626"/>
              <a:ext cx="77788" cy="261938"/>
            </a:xfrm>
            <a:custGeom>
              <a:avLst/>
              <a:gdLst>
                <a:gd name="T0" fmla="*/ 144 w 487"/>
                <a:gd name="T1" fmla="*/ 1400 h 1649"/>
                <a:gd name="T2" fmla="*/ 334 w 487"/>
                <a:gd name="T3" fmla="*/ 1398 h 1649"/>
                <a:gd name="T4" fmla="*/ 264 w 487"/>
                <a:gd name="T5" fmla="*/ 312 h 1649"/>
                <a:gd name="T6" fmla="*/ 217 w 487"/>
                <a:gd name="T7" fmla="*/ 311 h 1649"/>
                <a:gd name="T8" fmla="*/ 71 w 487"/>
                <a:gd name="T9" fmla="*/ 0 h 1649"/>
                <a:gd name="T10" fmla="*/ 107 w 487"/>
                <a:gd name="T11" fmla="*/ 9 h 1649"/>
                <a:gd name="T12" fmla="*/ 132 w 487"/>
                <a:gd name="T13" fmla="*/ 33 h 1649"/>
                <a:gd name="T14" fmla="*/ 142 w 487"/>
                <a:gd name="T15" fmla="*/ 69 h 1649"/>
                <a:gd name="T16" fmla="*/ 152 w 487"/>
                <a:gd name="T17" fmla="*/ 115 h 1649"/>
                <a:gd name="T18" fmla="*/ 180 w 487"/>
                <a:gd name="T19" fmla="*/ 149 h 1649"/>
                <a:gd name="T20" fmla="*/ 221 w 487"/>
                <a:gd name="T21" fmla="*/ 169 h 1649"/>
                <a:gd name="T22" fmla="*/ 264 w 487"/>
                <a:gd name="T23" fmla="*/ 169 h 1649"/>
                <a:gd name="T24" fmla="*/ 301 w 487"/>
                <a:gd name="T25" fmla="*/ 154 h 1649"/>
                <a:gd name="T26" fmla="*/ 309 w 487"/>
                <a:gd name="T27" fmla="*/ 147 h 1649"/>
                <a:gd name="T28" fmla="*/ 327 w 487"/>
                <a:gd name="T29" fmla="*/ 128 h 1649"/>
                <a:gd name="T30" fmla="*/ 344 w 487"/>
                <a:gd name="T31" fmla="*/ 91 h 1649"/>
                <a:gd name="T32" fmla="*/ 348 w 487"/>
                <a:gd name="T33" fmla="*/ 50 h 1649"/>
                <a:gd name="T34" fmla="*/ 366 w 487"/>
                <a:gd name="T35" fmla="*/ 20 h 1649"/>
                <a:gd name="T36" fmla="*/ 398 w 487"/>
                <a:gd name="T37" fmla="*/ 2 h 1649"/>
                <a:gd name="T38" fmla="*/ 435 w 487"/>
                <a:gd name="T39" fmla="*/ 2 h 1649"/>
                <a:gd name="T40" fmla="*/ 466 w 487"/>
                <a:gd name="T41" fmla="*/ 20 h 1649"/>
                <a:gd name="T42" fmla="*/ 484 w 487"/>
                <a:gd name="T43" fmla="*/ 50 h 1649"/>
                <a:gd name="T44" fmla="*/ 484 w 487"/>
                <a:gd name="T45" fmla="*/ 106 h 1649"/>
                <a:gd name="T46" fmla="*/ 463 w 487"/>
                <a:gd name="T47" fmla="*/ 175 h 1649"/>
                <a:gd name="T48" fmla="*/ 423 w 487"/>
                <a:gd name="T49" fmla="*/ 233 h 1649"/>
                <a:gd name="T50" fmla="*/ 477 w 487"/>
                <a:gd name="T51" fmla="*/ 1439 h 1649"/>
                <a:gd name="T52" fmla="*/ 464 w 487"/>
                <a:gd name="T53" fmla="*/ 1468 h 1649"/>
                <a:gd name="T54" fmla="*/ 286 w 487"/>
                <a:gd name="T55" fmla="*/ 1631 h 1649"/>
                <a:gd name="T56" fmla="*/ 256 w 487"/>
                <a:gd name="T57" fmla="*/ 1647 h 1649"/>
                <a:gd name="T58" fmla="*/ 222 w 487"/>
                <a:gd name="T59" fmla="*/ 1647 h 1649"/>
                <a:gd name="T60" fmla="*/ 192 w 487"/>
                <a:gd name="T61" fmla="*/ 1631 h 1649"/>
                <a:gd name="T62" fmla="*/ 16 w 487"/>
                <a:gd name="T63" fmla="*/ 1471 h 1649"/>
                <a:gd name="T64" fmla="*/ 4 w 487"/>
                <a:gd name="T65" fmla="*/ 1442 h 1649"/>
                <a:gd name="T66" fmla="*/ 55 w 487"/>
                <a:gd name="T67" fmla="*/ 221 h 1649"/>
                <a:gd name="T68" fmla="*/ 21 w 487"/>
                <a:gd name="T69" fmla="*/ 166 h 1649"/>
                <a:gd name="T70" fmla="*/ 3 w 487"/>
                <a:gd name="T71" fmla="*/ 103 h 1649"/>
                <a:gd name="T72" fmla="*/ 3 w 487"/>
                <a:gd name="T73" fmla="*/ 50 h 1649"/>
                <a:gd name="T74" fmla="*/ 21 w 487"/>
                <a:gd name="T75" fmla="*/ 20 h 1649"/>
                <a:gd name="T76" fmla="*/ 52 w 487"/>
                <a:gd name="T77" fmla="*/ 2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87" h="1649">
                  <a:moveTo>
                    <a:pt x="191" y="307"/>
                  </a:moveTo>
                  <a:lnTo>
                    <a:pt x="144" y="1400"/>
                  </a:lnTo>
                  <a:lnTo>
                    <a:pt x="238" y="1484"/>
                  </a:lnTo>
                  <a:lnTo>
                    <a:pt x="334" y="1398"/>
                  </a:lnTo>
                  <a:lnTo>
                    <a:pt x="284" y="309"/>
                  </a:lnTo>
                  <a:lnTo>
                    <a:pt x="264" y="312"/>
                  </a:lnTo>
                  <a:lnTo>
                    <a:pt x="243" y="313"/>
                  </a:lnTo>
                  <a:lnTo>
                    <a:pt x="217" y="311"/>
                  </a:lnTo>
                  <a:lnTo>
                    <a:pt x="191" y="307"/>
                  </a:lnTo>
                  <a:close/>
                  <a:moveTo>
                    <a:pt x="71" y="0"/>
                  </a:moveTo>
                  <a:lnTo>
                    <a:pt x="90" y="2"/>
                  </a:lnTo>
                  <a:lnTo>
                    <a:pt x="107" y="9"/>
                  </a:lnTo>
                  <a:lnTo>
                    <a:pt x="121" y="20"/>
                  </a:lnTo>
                  <a:lnTo>
                    <a:pt x="132" y="33"/>
                  </a:lnTo>
                  <a:lnTo>
                    <a:pt x="139" y="50"/>
                  </a:lnTo>
                  <a:lnTo>
                    <a:pt x="142" y="69"/>
                  </a:lnTo>
                  <a:lnTo>
                    <a:pt x="144" y="94"/>
                  </a:lnTo>
                  <a:lnTo>
                    <a:pt x="152" y="115"/>
                  </a:lnTo>
                  <a:lnTo>
                    <a:pt x="164" y="134"/>
                  </a:lnTo>
                  <a:lnTo>
                    <a:pt x="180" y="149"/>
                  </a:lnTo>
                  <a:lnTo>
                    <a:pt x="199" y="161"/>
                  </a:lnTo>
                  <a:lnTo>
                    <a:pt x="221" y="169"/>
                  </a:lnTo>
                  <a:lnTo>
                    <a:pt x="244" y="172"/>
                  </a:lnTo>
                  <a:lnTo>
                    <a:pt x="264" y="169"/>
                  </a:lnTo>
                  <a:lnTo>
                    <a:pt x="283" y="163"/>
                  </a:lnTo>
                  <a:lnTo>
                    <a:pt x="301" y="154"/>
                  </a:lnTo>
                  <a:lnTo>
                    <a:pt x="305" y="150"/>
                  </a:lnTo>
                  <a:lnTo>
                    <a:pt x="309" y="147"/>
                  </a:lnTo>
                  <a:lnTo>
                    <a:pt x="313" y="144"/>
                  </a:lnTo>
                  <a:lnTo>
                    <a:pt x="327" y="128"/>
                  </a:lnTo>
                  <a:lnTo>
                    <a:pt x="337" y="111"/>
                  </a:lnTo>
                  <a:lnTo>
                    <a:pt x="344" y="91"/>
                  </a:lnTo>
                  <a:lnTo>
                    <a:pt x="346" y="69"/>
                  </a:lnTo>
                  <a:lnTo>
                    <a:pt x="348" y="50"/>
                  </a:lnTo>
                  <a:lnTo>
                    <a:pt x="355" y="33"/>
                  </a:lnTo>
                  <a:lnTo>
                    <a:pt x="366" y="20"/>
                  </a:lnTo>
                  <a:lnTo>
                    <a:pt x="381" y="9"/>
                  </a:lnTo>
                  <a:lnTo>
                    <a:pt x="398" y="2"/>
                  </a:lnTo>
                  <a:lnTo>
                    <a:pt x="417" y="0"/>
                  </a:lnTo>
                  <a:lnTo>
                    <a:pt x="435" y="2"/>
                  </a:lnTo>
                  <a:lnTo>
                    <a:pt x="451" y="9"/>
                  </a:lnTo>
                  <a:lnTo>
                    <a:pt x="466" y="20"/>
                  </a:lnTo>
                  <a:lnTo>
                    <a:pt x="477" y="33"/>
                  </a:lnTo>
                  <a:lnTo>
                    <a:pt x="484" y="50"/>
                  </a:lnTo>
                  <a:lnTo>
                    <a:pt x="487" y="69"/>
                  </a:lnTo>
                  <a:lnTo>
                    <a:pt x="484" y="106"/>
                  </a:lnTo>
                  <a:lnTo>
                    <a:pt x="477" y="142"/>
                  </a:lnTo>
                  <a:lnTo>
                    <a:pt x="463" y="175"/>
                  </a:lnTo>
                  <a:lnTo>
                    <a:pt x="445" y="205"/>
                  </a:lnTo>
                  <a:lnTo>
                    <a:pt x="423" y="233"/>
                  </a:lnTo>
                  <a:lnTo>
                    <a:pt x="478" y="1424"/>
                  </a:lnTo>
                  <a:lnTo>
                    <a:pt x="477" y="1439"/>
                  </a:lnTo>
                  <a:lnTo>
                    <a:pt x="472" y="1454"/>
                  </a:lnTo>
                  <a:lnTo>
                    <a:pt x="464" y="1468"/>
                  </a:lnTo>
                  <a:lnTo>
                    <a:pt x="454" y="1479"/>
                  </a:lnTo>
                  <a:lnTo>
                    <a:pt x="286" y="1631"/>
                  </a:lnTo>
                  <a:lnTo>
                    <a:pt x="272" y="1641"/>
                  </a:lnTo>
                  <a:lnTo>
                    <a:pt x="256" y="1647"/>
                  </a:lnTo>
                  <a:lnTo>
                    <a:pt x="239" y="1649"/>
                  </a:lnTo>
                  <a:lnTo>
                    <a:pt x="222" y="1647"/>
                  </a:lnTo>
                  <a:lnTo>
                    <a:pt x="206" y="1642"/>
                  </a:lnTo>
                  <a:lnTo>
                    <a:pt x="192" y="1631"/>
                  </a:lnTo>
                  <a:lnTo>
                    <a:pt x="27" y="1482"/>
                  </a:lnTo>
                  <a:lnTo>
                    <a:pt x="16" y="1471"/>
                  </a:lnTo>
                  <a:lnTo>
                    <a:pt x="9" y="1457"/>
                  </a:lnTo>
                  <a:lnTo>
                    <a:pt x="4" y="1442"/>
                  </a:lnTo>
                  <a:lnTo>
                    <a:pt x="2" y="1426"/>
                  </a:lnTo>
                  <a:lnTo>
                    <a:pt x="55" y="221"/>
                  </a:lnTo>
                  <a:lnTo>
                    <a:pt x="36" y="195"/>
                  </a:lnTo>
                  <a:lnTo>
                    <a:pt x="21" y="166"/>
                  </a:lnTo>
                  <a:lnTo>
                    <a:pt x="10" y="136"/>
                  </a:lnTo>
                  <a:lnTo>
                    <a:pt x="3" y="103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3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32"/>
            <p:cNvSpPr>
              <a:spLocks/>
            </p:cNvSpPr>
            <p:nvPr/>
          </p:nvSpPr>
          <p:spPr bwMode="auto">
            <a:xfrm>
              <a:off x="9474201" y="2038351"/>
              <a:ext cx="96838" cy="174625"/>
            </a:xfrm>
            <a:custGeom>
              <a:avLst/>
              <a:gdLst>
                <a:gd name="T0" fmla="*/ 326 w 612"/>
                <a:gd name="T1" fmla="*/ 2 h 1095"/>
                <a:gd name="T2" fmla="*/ 356 w 612"/>
                <a:gd name="T3" fmla="*/ 20 h 1095"/>
                <a:gd name="T4" fmla="*/ 374 w 612"/>
                <a:gd name="T5" fmla="*/ 51 h 1095"/>
                <a:gd name="T6" fmla="*/ 377 w 612"/>
                <a:gd name="T7" fmla="*/ 154 h 1095"/>
                <a:gd name="T8" fmla="*/ 512 w 612"/>
                <a:gd name="T9" fmla="*/ 157 h 1095"/>
                <a:gd name="T10" fmla="*/ 543 w 612"/>
                <a:gd name="T11" fmla="*/ 175 h 1095"/>
                <a:gd name="T12" fmla="*/ 561 w 612"/>
                <a:gd name="T13" fmla="*/ 205 h 1095"/>
                <a:gd name="T14" fmla="*/ 561 w 612"/>
                <a:gd name="T15" fmla="*/ 243 h 1095"/>
                <a:gd name="T16" fmla="*/ 543 w 612"/>
                <a:gd name="T17" fmla="*/ 274 h 1095"/>
                <a:gd name="T18" fmla="*/ 512 w 612"/>
                <a:gd name="T19" fmla="*/ 292 h 1095"/>
                <a:gd name="T20" fmla="*/ 233 w 612"/>
                <a:gd name="T21" fmla="*/ 295 h 1095"/>
                <a:gd name="T22" fmla="*/ 187 w 612"/>
                <a:gd name="T23" fmla="*/ 307 h 1095"/>
                <a:gd name="T24" fmla="*/ 153 w 612"/>
                <a:gd name="T25" fmla="*/ 339 h 1095"/>
                <a:gd name="T26" fmla="*/ 142 w 612"/>
                <a:gd name="T27" fmla="*/ 386 h 1095"/>
                <a:gd name="T28" fmla="*/ 150 w 612"/>
                <a:gd name="T29" fmla="*/ 425 h 1095"/>
                <a:gd name="T30" fmla="*/ 175 w 612"/>
                <a:gd name="T31" fmla="*/ 456 h 1095"/>
                <a:gd name="T32" fmla="*/ 211 w 612"/>
                <a:gd name="T33" fmla="*/ 474 h 1095"/>
                <a:gd name="T34" fmla="*/ 379 w 612"/>
                <a:gd name="T35" fmla="*/ 476 h 1095"/>
                <a:gd name="T36" fmla="*/ 453 w 612"/>
                <a:gd name="T37" fmla="*/ 488 h 1095"/>
                <a:gd name="T38" fmla="*/ 517 w 612"/>
                <a:gd name="T39" fmla="*/ 521 h 1095"/>
                <a:gd name="T40" fmla="*/ 567 w 612"/>
                <a:gd name="T41" fmla="*/ 571 h 1095"/>
                <a:gd name="T42" fmla="*/ 600 w 612"/>
                <a:gd name="T43" fmla="*/ 635 h 1095"/>
                <a:gd name="T44" fmla="*/ 612 w 612"/>
                <a:gd name="T45" fmla="*/ 707 h 1095"/>
                <a:gd name="T46" fmla="*/ 600 w 612"/>
                <a:gd name="T47" fmla="*/ 781 h 1095"/>
                <a:gd name="T48" fmla="*/ 567 w 612"/>
                <a:gd name="T49" fmla="*/ 845 h 1095"/>
                <a:gd name="T50" fmla="*/ 517 w 612"/>
                <a:gd name="T51" fmla="*/ 895 h 1095"/>
                <a:gd name="T52" fmla="*/ 453 w 612"/>
                <a:gd name="T53" fmla="*/ 928 h 1095"/>
                <a:gd name="T54" fmla="*/ 379 w 612"/>
                <a:gd name="T55" fmla="*/ 939 h 1095"/>
                <a:gd name="T56" fmla="*/ 376 w 612"/>
                <a:gd name="T57" fmla="*/ 1026 h 1095"/>
                <a:gd name="T58" fmla="*/ 367 w 612"/>
                <a:gd name="T59" fmla="*/ 1061 h 1095"/>
                <a:gd name="T60" fmla="*/ 341 w 612"/>
                <a:gd name="T61" fmla="*/ 1086 h 1095"/>
                <a:gd name="T62" fmla="*/ 305 w 612"/>
                <a:gd name="T63" fmla="*/ 1095 h 1095"/>
                <a:gd name="T64" fmla="*/ 270 w 612"/>
                <a:gd name="T65" fmla="*/ 1086 h 1095"/>
                <a:gd name="T66" fmla="*/ 245 w 612"/>
                <a:gd name="T67" fmla="*/ 1061 h 1095"/>
                <a:gd name="T68" fmla="*/ 236 w 612"/>
                <a:gd name="T69" fmla="*/ 1026 h 1095"/>
                <a:gd name="T70" fmla="*/ 114 w 612"/>
                <a:gd name="T71" fmla="*/ 939 h 1095"/>
                <a:gd name="T72" fmla="*/ 78 w 612"/>
                <a:gd name="T73" fmla="*/ 930 h 1095"/>
                <a:gd name="T74" fmla="*/ 53 w 612"/>
                <a:gd name="T75" fmla="*/ 905 h 1095"/>
                <a:gd name="T76" fmla="*/ 43 w 612"/>
                <a:gd name="T77" fmla="*/ 869 h 1095"/>
                <a:gd name="T78" fmla="*/ 53 w 612"/>
                <a:gd name="T79" fmla="*/ 834 h 1095"/>
                <a:gd name="T80" fmla="*/ 78 w 612"/>
                <a:gd name="T81" fmla="*/ 809 h 1095"/>
                <a:gd name="T82" fmla="*/ 114 w 612"/>
                <a:gd name="T83" fmla="*/ 799 h 1095"/>
                <a:gd name="T84" fmla="*/ 404 w 612"/>
                <a:gd name="T85" fmla="*/ 796 h 1095"/>
                <a:gd name="T86" fmla="*/ 444 w 612"/>
                <a:gd name="T87" fmla="*/ 772 h 1095"/>
                <a:gd name="T88" fmla="*/ 467 w 612"/>
                <a:gd name="T89" fmla="*/ 732 h 1095"/>
                <a:gd name="T90" fmla="*/ 468 w 612"/>
                <a:gd name="T91" fmla="*/ 687 h 1095"/>
                <a:gd name="T92" fmla="*/ 451 w 612"/>
                <a:gd name="T93" fmla="*/ 652 h 1095"/>
                <a:gd name="T94" fmla="*/ 420 w 612"/>
                <a:gd name="T95" fmla="*/ 626 h 1095"/>
                <a:gd name="T96" fmla="*/ 379 w 612"/>
                <a:gd name="T97" fmla="*/ 617 h 1095"/>
                <a:gd name="T98" fmla="*/ 194 w 612"/>
                <a:gd name="T99" fmla="*/ 614 h 1095"/>
                <a:gd name="T100" fmla="*/ 126 w 612"/>
                <a:gd name="T101" fmla="*/ 591 h 1095"/>
                <a:gd name="T102" fmla="*/ 69 w 612"/>
                <a:gd name="T103" fmla="*/ 549 h 1095"/>
                <a:gd name="T104" fmla="*/ 26 w 612"/>
                <a:gd name="T105" fmla="*/ 492 h 1095"/>
                <a:gd name="T106" fmla="*/ 3 w 612"/>
                <a:gd name="T107" fmla="*/ 423 h 1095"/>
                <a:gd name="T108" fmla="*/ 3 w 612"/>
                <a:gd name="T109" fmla="*/ 348 h 1095"/>
                <a:gd name="T110" fmla="*/ 26 w 612"/>
                <a:gd name="T111" fmla="*/ 279 h 1095"/>
                <a:gd name="T112" fmla="*/ 69 w 612"/>
                <a:gd name="T113" fmla="*/ 221 h 1095"/>
                <a:gd name="T114" fmla="*/ 126 w 612"/>
                <a:gd name="T115" fmla="*/ 180 h 1095"/>
                <a:gd name="T116" fmla="*/ 194 w 612"/>
                <a:gd name="T117" fmla="*/ 157 h 1095"/>
                <a:gd name="T118" fmla="*/ 236 w 612"/>
                <a:gd name="T119" fmla="*/ 154 h 1095"/>
                <a:gd name="T120" fmla="*/ 239 w 612"/>
                <a:gd name="T121" fmla="*/ 51 h 1095"/>
                <a:gd name="T122" fmla="*/ 257 w 612"/>
                <a:gd name="T123" fmla="*/ 20 h 1095"/>
                <a:gd name="T124" fmla="*/ 287 w 612"/>
                <a:gd name="T125" fmla="*/ 2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2" h="1095">
                  <a:moveTo>
                    <a:pt x="306" y="0"/>
                  </a:moveTo>
                  <a:lnTo>
                    <a:pt x="326" y="2"/>
                  </a:lnTo>
                  <a:lnTo>
                    <a:pt x="342" y="9"/>
                  </a:lnTo>
                  <a:lnTo>
                    <a:pt x="356" y="20"/>
                  </a:lnTo>
                  <a:lnTo>
                    <a:pt x="367" y="35"/>
                  </a:lnTo>
                  <a:lnTo>
                    <a:pt x="374" y="51"/>
                  </a:lnTo>
                  <a:lnTo>
                    <a:pt x="377" y="70"/>
                  </a:lnTo>
                  <a:lnTo>
                    <a:pt x="377" y="154"/>
                  </a:lnTo>
                  <a:lnTo>
                    <a:pt x="493" y="154"/>
                  </a:lnTo>
                  <a:lnTo>
                    <a:pt x="512" y="157"/>
                  </a:lnTo>
                  <a:lnTo>
                    <a:pt x="528" y="163"/>
                  </a:lnTo>
                  <a:lnTo>
                    <a:pt x="543" y="175"/>
                  </a:lnTo>
                  <a:lnTo>
                    <a:pt x="554" y="189"/>
                  </a:lnTo>
                  <a:lnTo>
                    <a:pt x="561" y="205"/>
                  </a:lnTo>
                  <a:lnTo>
                    <a:pt x="563" y="224"/>
                  </a:lnTo>
                  <a:lnTo>
                    <a:pt x="561" y="243"/>
                  </a:lnTo>
                  <a:lnTo>
                    <a:pt x="554" y="260"/>
                  </a:lnTo>
                  <a:lnTo>
                    <a:pt x="543" y="274"/>
                  </a:lnTo>
                  <a:lnTo>
                    <a:pt x="528" y="285"/>
                  </a:lnTo>
                  <a:lnTo>
                    <a:pt x="512" y="292"/>
                  </a:lnTo>
                  <a:lnTo>
                    <a:pt x="493" y="295"/>
                  </a:lnTo>
                  <a:lnTo>
                    <a:pt x="233" y="295"/>
                  </a:lnTo>
                  <a:lnTo>
                    <a:pt x="208" y="298"/>
                  </a:lnTo>
                  <a:lnTo>
                    <a:pt x="187" y="307"/>
                  </a:lnTo>
                  <a:lnTo>
                    <a:pt x="168" y="321"/>
                  </a:lnTo>
                  <a:lnTo>
                    <a:pt x="153" y="339"/>
                  </a:lnTo>
                  <a:lnTo>
                    <a:pt x="145" y="362"/>
                  </a:lnTo>
                  <a:lnTo>
                    <a:pt x="142" y="386"/>
                  </a:lnTo>
                  <a:lnTo>
                    <a:pt x="144" y="406"/>
                  </a:lnTo>
                  <a:lnTo>
                    <a:pt x="150" y="425"/>
                  </a:lnTo>
                  <a:lnTo>
                    <a:pt x="161" y="442"/>
                  </a:lnTo>
                  <a:lnTo>
                    <a:pt x="175" y="456"/>
                  </a:lnTo>
                  <a:lnTo>
                    <a:pt x="192" y="467"/>
                  </a:lnTo>
                  <a:lnTo>
                    <a:pt x="211" y="474"/>
                  </a:lnTo>
                  <a:lnTo>
                    <a:pt x="233" y="476"/>
                  </a:lnTo>
                  <a:lnTo>
                    <a:pt x="379" y="476"/>
                  </a:lnTo>
                  <a:lnTo>
                    <a:pt x="417" y="480"/>
                  </a:lnTo>
                  <a:lnTo>
                    <a:pt x="453" y="488"/>
                  </a:lnTo>
                  <a:lnTo>
                    <a:pt x="486" y="502"/>
                  </a:lnTo>
                  <a:lnTo>
                    <a:pt x="517" y="521"/>
                  </a:lnTo>
                  <a:lnTo>
                    <a:pt x="543" y="544"/>
                  </a:lnTo>
                  <a:lnTo>
                    <a:pt x="567" y="571"/>
                  </a:lnTo>
                  <a:lnTo>
                    <a:pt x="586" y="602"/>
                  </a:lnTo>
                  <a:lnTo>
                    <a:pt x="600" y="635"/>
                  </a:lnTo>
                  <a:lnTo>
                    <a:pt x="609" y="671"/>
                  </a:lnTo>
                  <a:lnTo>
                    <a:pt x="612" y="707"/>
                  </a:lnTo>
                  <a:lnTo>
                    <a:pt x="609" y="745"/>
                  </a:lnTo>
                  <a:lnTo>
                    <a:pt x="600" y="781"/>
                  </a:lnTo>
                  <a:lnTo>
                    <a:pt x="586" y="814"/>
                  </a:lnTo>
                  <a:lnTo>
                    <a:pt x="567" y="845"/>
                  </a:lnTo>
                  <a:lnTo>
                    <a:pt x="543" y="872"/>
                  </a:lnTo>
                  <a:lnTo>
                    <a:pt x="517" y="895"/>
                  </a:lnTo>
                  <a:lnTo>
                    <a:pt x="486" y="914"/>
                  </a:lnTo>
                  <a:lnTo>
                    <a:pt x="453" y="928"/>
                  </a:lnTo>
                  <a:lnTo>
                    <a:pt x="417" y="936"/>
                  </a:lnTo>
                  <a:lnTo>
                    <a:pt x="379" y="939"/>
                  </a:lnTo>
                  <a:lnTo>
                    <a:pt x="376" y="939"/>
                  </a:lnTo>
                  <a:lnTo>
                    <a:pt x="376" y="1026"/>
                  </a:lnTo>
                  <a:lnTo>
                    <a:pt x="373" y="1044"/>
                  </a:lnTo>
                  <a:lnTo>
                    <a:pt x="367" y="1061"/>
                  </a:lnTo>
                  <a:lnTo>
                    <a:pt x="355" y="1075"/>
                  </a:lnTo>
                  <a:lnTo>
                    <a:pt x="341" y="1086"/>
                  </a:lnTo>
                  <a:lnTo>
                    <a:pt x="324" y="1093"/>
                  </a:lnTo>
                  <a:lnTo>
                    <a:pt x="305" y="1095"/>
                  </a:lnTo>
                  <a:lnTo>
                    <a:pt x="286" y="1093"/>
                  </a:lnTo>
                  <a:lnTo>
                    <a:pt x="270" y="1086"/>
                  </a:lnTo>
                  <a:lnTo>
                    <a:pt x="256" y="1075"/>
                  </a:lnTo>
                  <a:lnTo>
                    <a:pt x="245" y="1061"/>
                  </a:lnTo>
                  <a:lnTo>
                    <a:pt x="238" y="1044"/>
                  </a:lnTo>
                  <a:lnTo>
                    <a:pt x="236" y="1026"/>
                  </a:lnTo>
                  <a:lnTo>
                    <a:pt x="236" y="939"/>
                  </a:lnTo>
                  <a:lnTo>
                    <a:pt x="114" y="939"/>
                  </a:lnTo>
                  <a:lnTo>
                    <a:pt x="95" y="937"/>
                  </a:lnTo>
                  <a:lnTo>
                    <a:pt x="78" y="930"/>
                  </a:lnTo>
                  <a:lnTo>
                    <a:pt x="64" y="919"/>
                  </a:lnTo>
                  <a:lnTo>
                    <a:pt x="53" y="905"/>
                  </a:lnTo>
                  <a:lnTo>
                    <a:pt x="46" y="888"/>
                  </a:lnTo>
                  <a:lnTo>
                    <a:pt x="43" y="869"/>
                  </a:lnTo>
                  <a:lnTo>
                    <a:pt x="46" y="851"/>
                  </a:lnTo>
                  <a:lnTo>
                    <a:pt x="53" y="834"/>
                  </a:lnTo>
                  <a:lnTo>
                    <a:pt x="64" y="819"/>
                  </a:lnTo>
                  <a:lnTo>
                    <a:pt x="78" y="809"/>
                  </a:lnTo>
                  <a:lnTo>
                    <a:pt x="95" y="801"/>
                  </a:lnTo>
                  <a:lnTo>
                    <a:pt x="114" y="799"/>
                  </a:lnTo>
                  <a:lnTo>
                    <a:pt x="379" y="799"/>
                  </a:lnTo>
                  <a:lnTo>
                    <a:pt x="404" y="796"/>
                  </a:lnTo>
                  <a:lnTo>
                    <a:pt x="426" y="787"/>
                  </a:lnTo>
                  <a:lnTo>
                    <a:pt x="444" y="772"/>
                  </a:lnTo>
                  <a:lnTo>
                    <a:pt x="459" y="754"/>
                  </a:lnTo>
                  <a:lnTo>
                    <a:pt x="467" y="732"/>
                  </a:lnTo>
                  <a:lnTo>
                    <a:pt x="470" y="707"/>
                  </a:lnTo>
                  <a:lnTo>
                    <a:pt x="468" y="687"/>
                  </a:lnTo>
                  <a:lnTo>
                    <a:pt x="462" y="668"/>
                  </a:lnTo>
                  <a:lnTo>
                    <a:pt x="451" y="652"/>
                  </a:lnTo>
                  <a:lnTo>
                    <a:pt x="437" y="637"/>
                  </a:lnTo>
                  <a:lnTo>
                    <a:pt x="420" y="626"/>
                  </a:lnTo>
                  <a:lnTo>
                    <a:pt x="401" y="620"/>
                  </a:lnTo>
                  <a:lnTo>
                    <a:pt x="379" y="617"/>
                  </a:lnTo>
                  <a:lnTo>
                    <a:pt x="233" y="617"/>
                  </a:lnTo>
                  <a:lnTo>
                    <a:pt x="194" y="614"/>
                  </a:lnTo>
                  <a:lnTo>
                    <a:pt x="159" y="605"/>
                  </a:lnTo>
                  <a:lnTo>
                    <a:pt x="126" y="591"/>
                  </a:lnTo>
                  <a:lnTo>
                    <a:pt x="95" y="572"/>
                  </a:lnTo>
                  <a:lnTo>
                    <a:pt x="69" y="549"/>
                  </a:lnTo>
                  <a:lnTo>
                    <a:pt x="45" y="522"/>
                  </a:lnTo>
                  <a:lnTo>
                    <a:pt x="26" y="492"/>
                  </a:lnTo>
                  <a:lnTo>
                    <a:pt x="12" y="459"/>
                  </a:lnTo>
                  <a:lnTo>
                    <a:pt x="3" y="423"/>
                  </a:lnTo>
                  <a:lnTo>
                    <a:pt x="0" y="386"/>
                  </a:lnTo>
                  <a:lnTo>
                    <a:pt x="3" y="348"/>
                  </a:lnTo>
                  <a:lnTo>
                    <a:pt x="12" y="312"/>
                  </a:lnTo>
                  <a:lnTo>
                    <a:pt x="26" y="279"/>
                  </a:lnTo>
                  <a:lnTo>
                    <a:pt x="45" y="249"/>
                  </a:lnTo>
                  <a:lnTo>
                    <a:pt x="69" y="221"/>
                  </a:lnTo>
                  <a:lnTo>
                    <a:pt x="95" y="199"/>
                  </a:lnTo>
                  <a:lnTo>
                    <a:pt x="126" y="180"/>
                  </a:lnTo>
                  <a:lnTo>
                    <a:pt x="159" y="165"/>
                  </a:lnTo>
                  <a:lnTo>
                    <a:pt x="194" y="157"/>
                  </a:lnTo>
                  <a:lnTo>
                    <a:pt x="233" y="154"/>
                  </a:lnTo>
                  <a:lnTo>
                    <a:pt x="236" y="154"/>
                  </a:lnTo>
                  <a:lnTo>
                    <a:pt x="236" y="70"/>
                  </a:lnTo>
                  <a:lnTo>
                    <a:pt x="239" y="51"/>
                  </a:lnTo>
                  <a:lnTo>
                    <a:pt x="245" y="35"/>
                  </a:lnTo>
                  <a:lnTo>
                    <a:pt x="257" y="20"/>
                  </a:lnTo>
                  <a:lnTo>
                    <a:pt x="271" y="9"/>
                  </a:lnTo>
                  <a:lnTo>
                    <a:pt x="287" y="2"/>
                  </a:lnTo>
                  <a:lnTo>
                    <a:pt x="3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38" name="Group 115"/>
          <p:cNvGrpSpPr/>
          <p:nvPr/>
        </p:nvGrpSpPr>
        <p:grpSpPr>
          <a:xfrm>
            <a:off x="3787273" y="5521703"/>
            <a:ext cx="387350" cy="552450"/>
            <a:chOff x="8256588" y="1916113"/>
            <a:chExt cx="387350" cy="552450"/>
          </a:xfrm>
          <a:solidFill>
            <a:srgbClr val="000000"/>
          </a:solidFill>
        </p:grpSpPr>
        <p:sp>
          <p:nvSpPr>
            <p:cNvPr id="1639" name="Freeform 37"/>
            <p:cNvSpPr>
              <a:spLocks noEditPoints="1"/>
            </p:cNvSpPr>
            <p:nvPr/>
          </p:nvSpPr>
          <p:spPr bwMode="auto">
            <a:xfrm>
              <a:off x="8256588" y="1916113"/>
              <a:ext cx="387350" cy="387350"/>
            </a:xfrm>
            <a:custGeom>
              <a:avLst/>
              <a:gdLst>
                <a:gd name="T0" fmla="*/ 1203 w 2444"/>
                <a:gd name="T1" fmla="*/ 1770 h 2443"/>
                <a:gd name="T2" fmla="*/ 958 w 2444"/>
                <a:gd name="T3" fmla="*/ 1793 h 2443"/>
                <a:gd name="T4" fmla="*/ 713 w 2444"/>
                <a:gd name="T5" fmla="*/ 1971 h 2443"/>
                <a:gd name="T6" fmla="*/ 774 w 2444"/>
                <a:gd name="T7" fmla="*/ 2205 h 2443"/>
                <a:gd name="T8" fmla="*/ 1301 w 2444"/>
                <a:gd name="T9" fmla="*/ 2300 h 2443"/>
                <a:gd name="T10" fmla="*/ 1799 w 2444"/>
                <a:gd name="T11" fmla="*/ 2134 h 2443"/>
                <a:gd name="T12" fmla="*/ 1628 w 2444"/>
                <a:gd name="T13" fmla="*/ 1915 h 2443"/>
                <a:gd name="T14" fmla="*/ 1448 w 2444"/>
                <a:gd name="T15" fmla="*/ 1741 h 2443"/>
                <a:gd name="T16" fmla="*/ 1115 w 2444"/>
                <a:gd name="T17" fmla="*/ 601 h 2443"/>
                <a:gd name="T18" fmla="*/ 954 w 2444"/>
                <a:gd name="T19" fmla="*/ 679 h 2443"/>
                <a:gd name="T20" fmla="*/ 838 w 2444"/>
                <a:gd name="T21" fmla="*/ 894 h 2443"/>
                <a:gd name="T22" fmla="*/ 824 w 2444"/>
                <a:gd name="T23" fmla="*/ 1048 h 2443"/>
                <a:gd name="T24" fmla="*/ 846 w 2444"/>
                <a:gd name="T25" fmla="*/ 1293 h 2443"/>
                <a:gd name="T26" fmla="*/ 981 w 2444"/>
                <a:gd name="T27" fmla="*/ 1549 h 2443"/>
                <a:gd name="T28" fmla="*/ 1215 w 2444"/>
                <a:gd name="T29" fmla="*/ 1628 h 2443"/>
                <a:gd name="T30" fmla="*/ 1472 w 2444"/>
                <a:gd name="T31" fmla="*/ 1522 h 2443"/>
                <a:gd name="T32" fmla="*/ 1587 w 2444"/>
                <a:gd name="T33" fmla="*/ 1252 h 2443"/>
                <a:gd name="T34" fmla="*/ 1599 w 2444"/>
                <a:gd name="T35" fmla="*/ 1026 h 2443"/>
                <a:gd name="T36" fmla="*/ 1576 w 2444"/>
                <a:gd name="T37" fmla="*/ 853 h 2443"/>
                <a:gd name="T38" fmla="*/ 1446 w 2444"/>
                <a:gd name="T39" fmla="*/ 661 h 2443"/>
                <a:gd name="T40" fmla="*/ 1289 w 2444"/>
                <a:gd name="T41" fmla="*/ 598 h 2443"/>
                <a:gd name="T42" fmla="*/ 1138 w 2444"/>
                <a:gd name="T43" fmla="*/ 143 h 2443"/>
                <a:gd name="T44" fmla="*/ 610 w 2444"/>
                <a:gd name="T45" fmla="*/ 331 h 2443"/>
                <a:gd name="T46" fmla="*/ 251 w 2444"/>
                <a:gd name="T47" fmla="*/ 747 h 2443"/>
                <a:gd name="T48" fmla="*/ 143 w 2444"/>
                <a:gd name="T49" fmla="*/ 1302 h 2443"/>
                <a:gd name="T50" fmla="*/ 317 w 2444"/>
                <a:gd name="T51" fmla="*/ 1813 h 2443"/>
                <a:gd name="T52" fmla="*/ 685 w 2444"/>
                <a:gd name="T53" fmla="*/ 1828 h 2443"/>
                <a:gd name="T54" fmla="*/ 855 w 2444"/>
                <a:gd name="T55" fmla="*/ 1697 h 2443"/>
                <a:gd name="T56" fmla="*/ 814 w 2444"/>
                <a:gd name="T57" fmla="*/ 1574 h 2443"/>
                <a:gd name="T58" fmla="*/ 695 w 2444"/>
                <a:gd name="T59" fmla="*/ 1252 h 2443"/>
                <a:gd name="T60" fmla="*/ 685 w 2444"/>
                <a:gd name="T61" fmla="*/ 1008 h 2443"/>
                <a:gd name="T62" fmla="*/ 749 w 2444"/>
                <a:gd name="T63" fmla="*/ 723 h 2443"/>
                <a:gd name="T64" fmla="*/ 948 w 2444"/>
                <a:gd name="T65" fmla="*/ 514 h 2443"/>
                <a:gd name="T66" fmla="*/ 1200 w 2444"/>
                <a:gd name="T67" fmla="*/ 451 h 2443"/>
                <a:gd name="T68" fmla="*/ 1441 w 2444"/>
                <a:gd name="T69" fmla="*/ 497 h 2443"/>
                <a:gd name="T70" fmla="*/ 1654 w 2444"/>
                <a:gd name="T71" fmla="*/ 683 h 2443"/>
                <a:gd name="T72" fmla="*/ 1738 w 2444"/>
                <a:gd name="T73" fmla="*/ 992 h 2443"/>
                <a:gd name="T74" fmla="*/ 1735 w 2444"/>
                <a:gd name="T75" fmla="*/ 1207 h 2443"/>
                <a:gd name="T76" fmla="*/ 1638 w 2444"/>
                <a:gd name="T77" fmla="*/ 1531 h 2443"/>
                <a:gd name="T78" fmla="*/ 1559 w 2444"/>
                <a:gd name="T79" fmla="*/ 1643 h 2443"/>
                <a:gd name="T80" fmla="*/ 1614 w 2444"/>
                <a:gd name="T81" fmla="*/ 1727 h 2443"/>
                <a:gd name="T82" fmla="*/ 1848 w 2444"/>
                <a:gd name="T83" fmla="*/ 1870 h 2443"/>
                <a:gd name="T84" fmla="*/ 2201 w 2444"/>
                <a:gd name="T85" fmla="*/ 1680 h 2443"/>
                <a:gd name="T86" fmla="*/ 2300 w 2444"/>
                <a:gd name="T87" fmla="*/ 1137 h 2443"/>
                <a:gd name="T88" fmla="*/ 2112 w 2444"/>
                <a:gd name="T89" fmla="*/ 610 h 2443"/>
                <a:gd name="T90" fmla="*/ 1697 w 2444"/>
                <a:gd name="T91" fmla="*/ 251 h 2443"/>
                <a:gd name="T92" fmla="*/ 1222 w 2444"/>
                <a:gd name="T93" fmla="*/ 0 h 2443"/>
                <a:gd name="T94" fmla="*/ 1813 w 2444"/>
                <a:gd name="T95" fmla="*/ 153 h 2443"/>
                <a:gd name="T96" fmla="*/ 2246 w 2444"/>
                <a:gd name="T97" fmla="*/ 557 h 2443"/>
                <a:gd name="T98" fmla="*/ 2440 w 2444"/>
                <a:gd name="T99" fmla="*/ 1130 h 2443"/>
                <a:gd name="T100" fmla="*/ 2330 w 2444"/>
                <a:gd name="T101" fmla="*/ 1736 h 2443"/>
                <a:gd name="T102" fmla="*/ 1956 w 2444"/>
                <a:gd name="T103" fmla="*/ 2197 h 2443"/>
                <a:gd name="T104" fmla="*/ 1403 w 2444"/>
                <a:gd name="T105" fmla="*/ 2430 h 2443"/>
                <a:gd name="T106" fmla="*/ 813 w 2444"/>
                <a:gd name="T107" fmla="*/ 2373 h 2443"/>
                <a:gd name="T108" fmla="*/ 344 w 2444"/>
                <a:gd name="T109" fmla="*/ 2070 h 2443"/>
                <a:gd name="T110" fmla="*/ 104 w 2444"/>
                <a:gd name="T111" fmla="*/ 1714 h 2443"/>
                <a:gd name="T112" fmla="*/ 3 w 2444"/>
                <a:gd name="T113" fmla="*/ 1130 h 2443"/>
                <a:gd name="T114" fmla="*/ 197 w 2444"/>
                <a:gd name="T115" fmla="*/ 557 h 2443"/>
                <a:gd name="T116" fmla="*/ 631 w 2444"/>
                <a:gd name="T117" fmla="*/ 153 h 2443"/>
                <a:gd name="T118" fmla="*/ 1222 w 2444"/>
                <a:gd name="T119" fmla="*/ 0 h 2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44" h="2443">
                  <a:moveTo>
                    <a:pt x="1437" y="1721"/>
                  </a:moveTo>
                  <a:lnTo>
                    <a:pt x="1398" y="1738"/>
                  </a:lnTo>
                  <a:lnTo>
                    <a:pt x="1356" y="1751"/>
                  </a:lnTo>
                  <a:lnTo>
                    <a:pt x="1313" y="1760"/>
                  </a:lnTo>
                  <a:lnTo>
                    <a:pt x="1268" y="1766"/>
                  </a:lnTo>
                  <a:lnTo>
                    <a:pt x="1220" y="1770"/>
                  </a:lnTo>
                  <a:lnTo>
                    <a:pt x="1203" y="1770"/>
                  </a:lnTo>
                  <a:lnTo>
                    <a:pt x="1148" y="1766"/>
                  </a:lnTo>
                  <a:lnTo>
                    <a:pt x="1097" y="1758"/>
                  </a:lnTo>
                  <a:lnTo>
                    <a:pt x="1047" y="1745"/>
                  </a:lnTo>
                  <a:lnTo>
                    <a:pt x="1001" y="1728"/>
                  </a:lnTo>
                  <a:lnTo>
                    <a:pt x="989" y="1748"/>
                  </a:lnTo>
                  <a:lnTo>
                    <a:pt x="976" y="1770"/>
                  </a:lnTo>
                  <a:lnTo>
                    <a:pt x="958" y="1793"/>
                  </a:lnTo>
                  <a:lnTo>
                    <a:pt x="936" y="1817"/>
                  </a:lnTo>
                  <a:lnTo>
                    <a:pt x="911" y="1841"/>
                  </a:lnTo>
                  <a:lnTo>
                    <a:pt x="882" y="1867"/>
                  </a:lnTo>
                  <a:lnTo>
                    <a:pt x="847" y="1893"/>
                  </a:lnTo>
                  <a:lnTo>
                    <a:pt x="808" y="1918"/>
                  </a:lnTo>
                  <a:lnTo>
                    <a:pt x="764" y="1945"/>
                  </a:lnTo>
                  <a:lnTo>
                    <a:pt x="713" y="1971"/>
                  </a:lnTo>
                  <a:lnTo>
                    <a:pt x="656" y="1996"/>
                  </a:lnTo>
                  <a:lnTo>
                    <a:pt x="594" y="2022"/>
                  </a:lnTo>
                  <a:lnTo>
                    <a:pt x="524" y="2046"/>
                  </a:lnTo>
                  <a:lnTo>
                    <a:pt x="582" y="2092"/>
                  </a:lnTo>
                  <a:lnTo>
                    <a:pt x="643" y="2134"/>
                  </a:lnTo>
                  <a:lnTo>
                    <a:pt x="708" y="2172"/>
                  </a:lnTo>
                  <a:lnTo>
                    <a:pt x="774" y="2205"/>
                  </a:lnTo>
                  <a:lnTo>
                    <a:pt x="844" y="2235"/>
                  </a:lnTo>
                  <a:lnTo>
                    <a:pt x="915" y="2258"/>
                  </a:lnTo>
                  <a:lnTo>
                    <a:pt x="989" y="2278"/>
                  </a:lnTo>
                  <a:lnTo>
                    <a:pt x="1065" y="2292"/>
                  </a:lnTo>
                  <a:lnTo>
                    <a:pt x="1143" y="2300"/>
                  </a:lnTo>
                  <a:lnTo>
                    <a:pt x="1222" y="2302"/>
                  </a:lnTo>
                  <a:lnTo>
                    <a:pt x="1301" y="2300"/>
                  </a:lnTo>
                  <a:lnTo>
                    <a:pt x="1378" y="2292"/>
                  </a:lnTo>
                  <a:lnTo>
                    <a:pt x="1454" y="2278"/>
                  </a:lnTo>
                  <a:lnTo>
                    <a:pt x="1528" y="2258"/>
                  </a:lnTo>
                  <a:lnTo>
                    <a:pt x="1600" y="2235"/>
                  </a:lnTo>
                  <a:lnTo>
                    <a:pt x="1668" y="2205"/>
                  </a:lnTo>
                  <a:lnTo>
                    <a:pt x="1736" y="2172"/>
                  </a:lnTo>
                  <a:lnTo>
                    <a:pt x="1799" y="2134"/>
                  </a:lnTo>
                  <a:lnTo>
                    <a:pt x="1860" y="2092"/>
                  </a:lnTo>
                  <a:lnTo>
                    <a:pt x="1918" y="2046"/>
                  </a:lnTo>
                  <a:lnTo>
                    <a:pt x="1847" y="2021"/>
                  </a:lnTo>
                  <a:lnTo>
                    <a:pt x="1782" y="1995"/>
                  </a:lnTo>
                  <a:lnTo>
                    <a:pt x="1725" y="1969"/>
                  </a:lnTo>
                  <a:lnTo>
                    <a:pt x="1674" y="1941"/>
                  </a:lnTo>
                  <a:lnTo>
                    <a:pt x="1628" y="1915"/>
                  </a:lnTo>
                  <a:lnTo>
                    <a:pt x="1588" y="1889"/>
                  </a:lnTo>
                  <a:lnTo>
                    <a:pt x="1555" y="1862"/>
                  </a:lnTo>
                  <a:lnTo>
                    <a:pt x="1525" y="1836"/>
                  </a:lnTo>
                  <a:lnTo>
                    <a:pt x="1500" y="1811"/>
                  </a:lnTo>
                  <a:lnTo>
                    <a:pt x="1479" y="1786"/>
                  </a:lnTo>
                  <a:lnTo>
                    <a:pt x="1462" y="1763"/>
                  </a:lnTo>
                  <a:lnTo>
                    <a:pt x="1448" y="1741"/>
                  </a:lnTo>
                  <a:lnTo>
                    <a:pt x="1437" y="1721"/>
                  </a:lnTo>
                  <a:close/>
                  <a:moveTo>
                    <a:pt x="1200" y="593"/>
                  </a:moveTo>
                  <a:lnTo>
                    <a:pt x="1188" y="593"/>
                  </a:lnTo>
                  <a:lnTo>
                    <a:pt x="1172" y="594"/>
                  </a:lnTo>
                  <a:lnTo>
                    <a:pt x="1155" y="595"/>
                  </a:lnTo>
                  <a:lnTo>
                    <a:pt x="1135" y="598"/>
                  </a:lnTo>
                  <a:lnTo>
                    <a:pt x="1115" y="601"/>
                  </a:lnTo>
                  <a:lnTo>
                    <a:pt x="1093" y="606"/>
                  </a:lnTo>
                  <a:lnTo>
                    <a:pt x="1070" y="614"/>
                  </a:lnTo>
                  <a:lnTo>
                    <a:pt x="1047" y="622"/>
                  </a:lnTo>
                  <a:lnTo>
                    <a:pt x="1024" y="633"/>
                  </a:lnTo>
                  <a:lnTo>
                    <a:pt x="1001" y="645"/>
                  </a:lnTo>
                  <a:lnTo>
                    <a:pt x="978" y="661"/>
                  </a:lnTo>
                  <a:lnTo>
                    <a:pt x="954" y="679"/>
                  </a:lnTo>
                  <a:lnTo>
                    <a:pt x="933" y="700"/>
                  </a:lnTo>
                  <a:lnTo>
                    <a:pt x="913" y="723"/>
                  </a:lnTo>
                  <a:lnTo>
                    <a:pt x="894" y="751"/>
                  </a:lnTo>
                  <a:lnTo>
                    <a:pt x="876" y="781"/>
                  </a:lnTo>
                  <a:lnTo>
                    <a:pt x="862" y="815"/>
                  </a:lnTo>
                  <a:lnTo>
                    <a:pt x="849" y="853"/>
                  </a:lnTo>
                  <a:lnTo>
                    <a:pt x="838" y="894"/>
                  </a:lnTo>
                  <a:lnTo>
                    <a:pt x="831" y="941"/>
                  </a:lnTo>
                  <a:lnTo>
                    <a:pt x="827" y="991"/>
                  </a:lnTo>
                  <a:lnTo>
                    <a:pt x="827" y="995"/>
                  </a:lnTo>
                  <a:lnTo>
                    <a:pt x="827" y="1000"/>
                  </a:lnTo>
                  <a:lnTo>
                    <a:pt x="826" y="1010"/>
                  </a:lnTo>
                  <a:lnTo>
                    <a:pt x="825" y="1026"/>
                  </a:lnTo>
                  <a:lnTo>
                    <a:pt x="824" y="1048"/>
                  </a:lnTo>
                  <a:lnTo>
                    <a:pt x="824" y="1075"/>
                  </a:lnTo>
                  <a:lnTo>
                    <a:pt x="824" y="1104"/>
                  </a:lnTo>
                  <a:lnTo>
                    <a:pt x="825" y="1138"/>
                  </a:lnTo>
                  <a:lnTo>
                    <a:pt x="828" y="1174"/>
                  </a:lnTo>
                  <a:lnTo>
                    <a:pt x="832" y="1213"/>
                  </a:lnTo>
                  <a:lnTo>
                    <a:pt x="837" y="1252"/>
                  </a:lnTo>
                  <a:lnTo>
                    <a:pt x="846" y="1293"/>
                  </a:lnTo>
                  <a:lnTo>
                    <a:pt x="855" y="1334"/>
                  </a:lnTo>
                  <a:lnTo>
                    <a:pt x="869" y="1374"/>
                  </a:lnTo>
                  <a:lnTo>
                    <a:pt x="885" y="1414"/>
                  </a:lnTo>
                  <a:lnTo>
                    <a:pt x="904" y="1452"/>
                  </a:lnTo>
                  <a:lnTo>
                    <a:pt x="926" y="1488"/>
                  </a:lnTo>
                  <a:lnTo>
                    <a:pt x="952" y="1522"/>
                  </a:lnTo>
                  <a:lnTo>
                    <a:pt x="981" y="1549"/>
                  </a:lnTo>
                  <a:lnTo>
                    <a:pt x="1012" y="1573"/>
                  </a:lnTo>
                  <a:lnTo>
                    <a:pt x="1046" y="1592"/>
                  </a:lnTo>
                  <a:lnTo>
                    <a:pt x="1082" y="1608"/>
                  </a:lnTo>
                  <a:lnTo>
                    <a:pt x="1122" y="1619"/>
                  </a:lnTo>
                  <a:lnTo>
                    <a:pt x="1164" y="1626"/>
                  </a:lnTo>
                  <a:lnTo>
                    <a:pt x="1211" y="1628"/>
                  </a:lnTo>
                  <a:lnTo>
                    <a:pt x="1215" y="1628"/>
                  </a:lnTo>
                  <a:lnTo>
                    <a:pt x="1260" y="1626"/>
                  </a:lnTo>
                  <a:lnTo>
                    <a:pt x="1304" y="1620"/>
                  </a:lnTo>
                  <a:lnTo>
                    <a:pt x="1343" y="1608"/>
                  </a:lnTo>
                  <a:lnTo>
                    <a:pt x="1379" y="1593"/>
                  </a:lnTo>
                  <a:lnTo>
                    <a:pt x="1413" y="1573"/>
                  </a:lnTo>
                  <a:lnTo>
                    <a:pt x="1444" y="1549"/>
                  </a:lnTo>
                  <a:lnTo>
                    <a:pt x="1472" y="1522"/>
                  </a:lnTo>
                  <a:lnTo>
                    <a:pt x="1499" y="1488"/>
                  </a:lnTo>
                  <a:lnTo>
                    <a:pt x="1522" y="1452"/>
                  </a:lnTo>
                  <a:lnTo>
                    <a:pt x="1541" y="1414"/>
                  </a:lnTo>
                  <a:lnTo>
                    <a:pt x="1557" y="1374"/>
                  </a:lnTo>
                  <a:lnTo>
                    <a:pt x="1569" y="1333"/>
                  </a:lnTo>
                  <a:lnTo>
                    <a:pt x="1579" y="1292"/>
                  </a:lnTo>
                  <a:lnTo>
                    <a:pt x="1587" y="1252"/>
                  </a:lnTo>
                  <a:lnTo>
                    <a:pt x="1592" y="1212"/>
                  </a:lnTo>
                  <a:lnTo>
                    <a:pt x="1597" y="1174"/>
                  </a:lnTo>
                  <a:lnTo>
                    <a:pt x="1599" y="1138"/>
                  </a:lnTo>
                  <a:lnTo>
                    <a:pt x="1600" y="1104"/>
                  </a:lnTo>
                  <a:lnTo>
                    <a:pt x="1601" y="1074"/>
                  </a:lnTo>
                  <a:lnTo>
                    <a:pt x="1600" y="1048"/>
                  </a:lnTo>
                  <a:lnTo>
                    <a:pt x="1599" y="1026"/>
                  </a:lnTo>
                  <a:lnTo>
                    <a:pt x="1598" y="1010"/>
                  </a:lnTo>
                  <a:lnTo>
                    <a:pt x="1598" y="1000"/>
                  </a:lnTo>
                  <a:lnTo>
                    <a:pt x="1597" y="995"/>
                  </a:lnTo>
                  <a:lnTo>
                    <a:pt x="1597" y="991"/>
                  </a:lnTo>
                  <a:lnTo>
                    <a:pt x="1592" y="941"/>
                  </a:lnTo>
                  <a:lnTo>
                    <a:pt x="1585" y="894"/>
                  </a:lnTo>
                  <a:lnTo>
                    <a:pt x="1576" y="853"/>
                  </a:lnTo>
                  <a:lnTo>
                    <a:pt x="1562" y="815"/>
                  </a:lnTo>
                  <a:lnTo>
                    <a:pt x="1547" y="781"/>
                  </a:lnTo>
                  <a:lnTo>
                    <a:pt x="1530" y="751"/>
                  </a:lnTo>
                  <a:lnTo>
                    <a:pt x="1511" y="723"/>
                  </a:lnTo>
                  <a:lnTo>
                    <a:pt x="1490" y="700"/>
                  </a:lnTo>
                  <a:lnTo>
                    <a:pt x="1469" y="679"/>
                  </a:lnTo>
                  <a:lnTo>
                    <a:pt x="1446" y="661"/>
                  </a:lnTo>
                  <a:lnTo>
                    <a:pt x="1424" y="645"/>
                  </a:lnTo>
                  <a:lnTo>
                    <a:pt x="1399" y="633"/>
                  </a:lnTo>
                  <a:lnTo>
                    <a:pt x="1376" y="622"/>
                  </a:lnTo>
                  <a:lnTo>
                    <a:pt x="1353" y="614"/>
                  </a:lnTo>
                  <a:lnTo>
                    <a:pt x="1331" y="606"/>
                  </a:lnTo>
                  <a:lnTo>
                    <a:pt x="1309" y="601"/>
                  </a:lnTo>
                  <a:lnTo>
                    <a:pt x="1289" y="598"/>
                  </a:lnTo>
                  <a:lnTo>
                    <a:pt x="1270" y="595"/>
                  </a:lnTo>
                  <a:lnTo>
                    <a:pt x="1252" y="594"/>
                  </a:lnTo>
                  <a:lnTo>
                    <a:pt x="1236" y="593"/>
                  </a:lnTo>
                  <a:lnTo>
                    <a:pt x="1223" y="593"/>
                  </a:lnTo>
                  <a:lnTo>
                    <a:pt x="1200" y="593"/>
                  </a:lnTo>
                  <a:close/>
                  <a:moveTo>
                    <a:pt x="1222" y="140"/>
                  </a:moveTo>
                  <a:lnTo>
                    <a:pt x="1138" y="143"/>
                  </a:lnTo>
                  <a:lnTo>
                    <a:pt x="1055" y="154"/>
                  </a:lnTo>
                  <a:lnTo>
                    <a:pt x="974" y="169"/>
                  </a:lnTo>
                  <a:lnTo>
                    <a:pt x="896" y="191"/>
                  </a:lnTo>
                  <a:lnTo>
                    <a:pt x="820" y="218"/>
                  </a:lnTo>
                  <a:lnTo>
                    <a:pt x="747" y="251"/>
                  </a:lnTo>
                  <a:lnTo>
                    <a:pt x="677" y="289"/>
                  </a:lnTo>
                  <a:lnTo>
                    <a:pt x="610" y="331"/>
                  </a:lnTo>
                  <a:lnTo>
                    <a:pt x="546" y="379"/>
                  </a:lnTo>
                  <a:lnTo>
                    <a:pt x="486" y="430"/>
                  </a:lnTo>
                  <a:lnTo>
                    <a:pt x="430" y="486"/>
                  </a:lnTo>
                  <a:lnTo>
                    <a:pt x="379" y="546"/>
                  </a:lnTo>
                  <a:lnTo>
                    <a:pt x="331" y="610"/>
                  </a:lnTo>
                  <a:lnTo>
                    <a:pt x="289" y="676"/>
                  </a:lnTo>
                  <a:lnTo>
                    <a:pt x="251" y="747"/>
                  </a:lnTo>
                  <a:lnTo>
                    <a:pt x="218" y="819"/>
                  </a:lnTo>
                  <a:lnTo>
                    <a:pt x="191" y="895"/>
                  </a:lnTo>
                  <a:lnTo>
                    <a:pt x="170" y="974"/>
                  </a:lnTo>
                  <a:lnTo>
                    <a:pt x="154" y="1055"/>
                  </a:lnTo>
                  <a:lnTo>
                    <a:pt x="144" y="1137"/>
                  </a:lnTo>
                  <a:lnTo>
                    <a:pt x="141" y="1221"/>
                  </a:lnTo>
                  <a:lnTo>
                    <a:pt x="143" y="1302"/>
                  </a:lnTo>
                  <a:lnTo>
                    <a:pt x="153" y="1383"/>
                  </a:lnTo>
                  <a:lnTo>
                    <a:pt x="168" y="1459"/>
                  </a:lnTo>
                  <a:lnTo>
                    <a:pt x="188" y="1535"/>
                  </a:lnTo>
                  <a:lnTo>
                    <a:pt x="213" y="1608"/>
                  </a:lnTo>
                  <a:lnTo>
                    <a:pt x="243" y="1680"/>
                  </a:lnTo>
                  <a:lnTo>
                    <a:pt x="278" y="1747"/>
                  </a:lnTo>
                  <a:lnTo>
                    <a:pt x="317" y="1813"/>
                  </a:lnTo>
                  <a:lnTo>
                    <a:pt x="362" y="1875"/>
                  </a:lnTo>
                  <a:lnTo>
                    <a:pt x="410" y="1934"/>
                  </a:lnTo>
                  <a:lnTo>
                    <a:pt x="478" y="1913"/>
                  </a:lnTo>
                  <a:lnTo>
                    <a:pt x="539" y="1892"/>
                  </a:lnTo>
                  <a:lnTo>
                    <a:pt x="594" y="1870"/>
                  </a:lnTo>
                  <a:lnTo>
                    <a:pt x="642" y="1849"/>
                  </a:lnTo>
                  <a:lnTo>
                    <a:pt x="685" y="1828"/>
                  </a:lnTo>
                  <a:lnTo>
                    <a:pt x="723" y="1806"/>
                  </a:lnTo>
                  <a:lnTo>
                    <a:pt x="755" y="1785"/>
                  </a:lnTo>
                  <a:lnTo>
                    <a:pt x="784" y="1765"/>
                  </a:lnTo>
                  <a:lnTo>
                    <a:pt x="807" y="1747"/>
                  </a:lnTo>
                  <a:lnTo>
                    <a:pt x="827" y="1728"/>
                  </a:lnTo>
                  <a:lnTo>
                    <a:pt x="843" y="1712"/>
                  </a:lnTo>
                  <a:lnTo>
                    <a:pt x="855" y="1697"/>
                  </a:lnTo>
                  <a:lnTo>
                    <a:pt x="866" y="1682"/>
                  </a:lnTo>
                  <a:lnTo>
                    <a:pt x="873" y="1670"/>
                  </a:lnTo>
                  <a:lnTo>
                    <a:pt x="878" y="1659"/>
                  </a:lnTo>
                  <a:lnTo>
                    <a:pt x="882" y="1650"/>
                  </a:lnTo>
                  <a:lnTo>
                    <a:pt x="864" y="1632"/>
                  </a:lnTo>
                  <a:lnTo>
                    <a:pt x="846" y="1615"/>
                  </a:lnTo>
                  <a:lnTo>
                    <a:pt x="814" y="1574"/>
                  </a:lnTo>
                  <a:lnTo>
                    <a:pt x="787" y="1531"/>
                  </a:lnTo>
                  <a:lnTo>
                    <a:pt x="762" y="1486"/>
                  </a:lnTo>
                  <a:lnTo>
                    <a:pt x="743" y="1439"/>
                  </a:lnTo>
                  <a:lnTo>
                    <a:pt x="727" y="1392"/>
                  </a:lnTo>
                  <a:lnTo>
                    <a:pt x="714" y="1345"/>
                  </a:lnTo>
                  <a:lnTo>
                    <a:pt x="703" y="1298"/>
                  </a:lnTo>
                  <a:lnTo>
                    <a:pt x="695" y="1252"/>
                  </a:lnTo>
                  <a:lnTo>
                    <a:pt x="690" y="1207"/>
                  </a:lnTo>
                  <a:lnTo>
                    <a:pt x="687" y="1165"/>
                  </a:lnTo>
                  <a:lnTo>
                    <a:pt x="684" y="1125"/>
                  </a:lnTo>
                  <a:lnTo>
                    <a:pt x="683" y="1089"/>
                  </a:lnTo>
                  <a:lnTo>
                    <a:pt x="683" y="1058"/>
                  </a:lnTo>
                  <a:lnTo>
                    <a:pt x="684" y="1030"/>
                  </a:lnTo>
                  <a:lnTo>
                    <a:pt x="685" y="1008"/>
                  </a:lnTo>
                  <a:lnTo>
                    <a:pt x="687" y="992"/>
                  </a:lnTo>
                  <a:lnTo>
                    <a:pt x="688" y="982"/>
                  </a:lnTo>
                  <a:lnTo>
                    <a:pt x="692" y="923"/>
                  </a:lnTo>
                  <a:lnTo>
                    <a:pt x="701" y="867"/>
                  </a:lnTo>
                  <a:lnTo>
                    <a:pt x="714" y="815"/>
                  </a:lnTo>
                  <a:lnTo>
                    <a:pt x="730" y="767"/>
                  </a:lnTo>
                  <a:lnTo>
                    <a:pt x="749" y="723"/>
                  </a:lnTo>
                  <a:lnTo>
                    <a:pt x="771" y="683"/>
                  </a:lnTo>
                  <a:lnTo>
                    <a:pt x="795" y="646"/>
                  </a:lnTo>
                  <a:lnTo>
                    <a:pt x="822" y="613"/>
                  </a:lnTo>
                  <a:lnTo>
                    <a:pt x="851" y="583"/>
                  </a:lnTo>
                  <a:lnTo>
                    <a:pt x="882" y="557"/>
                  </a:lnTo>
                  <a:lnTo>
                    <a:pt x="914" y="534"/>
                  </a:lnTo>
                  <a:lnTo>
                    <a:pt x="948" y="514"/>
                  </a:lnTo>
                  <a:lnTo>
                    <a:pt x="983" y="497"/>
                  </a:lnTo>
                  <a:lnTo>
                    <a:pt x="1019" y="482"/>
                  </a:lnTo>
                  <a:lnTo>
                    <a:pt x="1056" y="470"/>
                  </a:lnTo>
                  <a:lnTo>
                    <a:pt x="1092" y="462"/>
                  </a:lnTo>
                  <a:lnTo>
                    <a:pt x="1128" y="456"/>
                  </a:lnTo>
                  <a:lnTo>
                    <a:pt x="1164" y="452"/>
                  </a:lnTo>
                  <a:lnTo>
                    <a:pt x="1200" y="451"/>
                  </a:lnTo>
                  <a:lnTo>
                    <a:pt x="1223" y="451"/>
                  </a:lnTo>
                  <a:lnTo>
                    <a:pt x="1259" y="452"/>
                  </a:lnTo>
                  <a:lnTo>
                    <a:pt x="1295" y="456"/>
                  </a:lnTo>
                  <a:lnTo>
                    <a:pt x="1332" y="462"/>
                  </a:lnTo>
                  <a:lnTo>
                    <a:pt x="1369" y="470"/>
                  </a:lnTo>
                  <a:lnTo>
                    <a:pt x="1405" y="482"/>
                  </a:lnTo>
                  <a:lnTo>
                    <a:pt x="1441" y="497"/>
                  </a:lnTo>
                  <a:lnTo>
                    <a:pt x="1475" y="514"/>
                  </a:lnTo>
                  <a:lnTo>
                    <a:pt x="1509" y="534"/>
                  </a:lnTo>
                  <a:lnTo>
                    <a:pt x="1542" y="557"/>
                  </a:lnTo>
                  <a:lnTo>
                    <a:pt x="1572" y="583"/>
                  </a:lnTo>
                  <a:lnTo>
                    <a:pt x="1602" y="613"/>
                  </a:lnTo>
                  <a:lnTo>
                    <a:pt x="1628" y="646"/>
                  </a:lnTo>
                  <a:lnTo>
                    <a:pt x="1654" y="683"/>
                  </a:lnTo>
                  <a:lnTo>
                    <a:pt x="1675" y="723"/>
                  </a:lnTo>
                  <a:lnTo>
                    <a:pt x="1695" y="767"/>
                  </a:lnTo>
                  <a:lnTo>
                    <a:pt x="1711" y="815"/>
                  </a:lnTo>
                  <a:lnTo>
                    <a:pt x="1723" y="867"/>
                  </a:lnTo>
                  <a:lnTo>
                    <a:pt x="1732" y="923"/>
                  </a:lnTo>
                  <a:lnTo>
                    <a:pt x="1737" y="982"/>
                  </a:lnTo>
                  <a:lnTo>
                    <a:pt x="1738" y="992"/>
                  </a:lnTo>
                  <a:lnTo>
                    <a:pt x="1739" y="1008"/>
                  </a:lnTo>
                  <a:lnTo>
                    <a:pt x="1740" y="1030"/>
                  </a:lnTo>
                  <a:lnTo>
                    <a:pt x="1741" y="1058"/>
                  </a:lnTo>
                  <a:lnTo>
                    <a:pt x="1741" y="1090"/>
                  </a:lnTo>
                  <a:lnTo>
                    <a:pt x="1740" y="1126"/>
                  </a:lnTo>
                  <a:lnTo>
                    <a:pt x="1738" y="1165"/>
                  </a:lnTo>
                  <a:lnTo>
                    <a:pt x="1735" y="1207"/>
                  </a:lnTo>
                  <a:lnTo>
                    <a:pt x="1729" y="1252"/>
                  </a:lnTo>
                  <a:lnTo>
                    <a:pt x="1721" y="1298"/>
                  </a:lnTo>
                  <a:lnTo>
                    <a:pt x="1711" y="1346"/>
                  </a:lnTo>
                  <a:lnTo>
                    <a:pt x="1698" y="1393"/>
                  </a:lnTo>
                  <a:lnTo>
                    <a:pt x="1681" y="1439"/>
                  </a:lnTo>
                  <a:lnTo>
                    <a:pt x="1661" y="1486"/>
                  </a:lnTo>
                  <a:lnTo>
                    <a:pt x="1638" y="1531"/>
                  </a:lnTo>
                  <a:lnTo>
                    <a:pt x="1610" y="1574"/>
                  </a:lnTo>
                  <a:lnTo>
                    <a:pt x="1578" y="1615"/>
                  </a:lnTo>
                  <a:lnTo>
                    <a:pt x="1552" y="1641"/>
                  </a:lnTo>
                  <a:lnTo>
                    <a:pt x="1558" y="1641"/>
                  </a:lnTo>
                  <a:lnTo>
                    <a:pt x="1558" y="1637"/>
                  </a:lnTo>
                  <a:lnTo>
                    <a:pt x="1558" y="1639"/>
                  </a:lnTo>
                  <a:lnTo>
                    <a:pt x="1559" y="1643"/>
                  </a:lnTo>
                  <a:lnTo>
                    <a:pt x="1560" y="1649"/>
                  </a:lnTo>
                  <a:lnTo>
                    <a:pt x="1563" y="1658"/>
                  </a:lnTo>
                  <a:lnTo>
                    <a:pt x="1568" y="1668"/>
                  </a:lnTo>
                  <a:lnTo>
                    <a:pt x="1576" y="1681"/>
                  </a:lnTo>
                  <a:lnTo>
                    <a:pt x="1585" y="1695"/>
                  </a:lnTo>
                  <a:lnTo>
                    <a:pt x="1598" y="1710"/>
                  </a:lnTo>
                  <a:lnTo>
                    <a:pt x="1614" y="1727"/>
                  </a:lnTo>
                  <a:lnTo>
                    <a:pt x="1634" y="1745"/>
                  </a:lnTo>
                  <a:lnTo>
                    <a:pt x="1657" y="1765"/>
                  </a:lnTo>
                  <a:lnTo>
                    <a:pt x="1685" y="1785"/>
                  </a:lnTo>
                  <a:lnTo>
                    <a:pt x="1718" y="1805"/>
                  </a:lnTo>
                  <a:lnTo>
                    <a:pt x="1756" y="1826"/>
                  </a:lnTo>
                  <a:lnTo>
                    <a:pt x="1798" y="1849"/>
                  </a:lnTo>
                  <a:lnTo>
                    <a:pt x="1848" y="1870"/>
                  </a:lnTo>
                  <a:lnTo>
                    <a:pt x="1903" y="1892"/>
                  </a:lnTo>
                  <a:lnTo>
                    <a:pt x="1965" y="1913"/>
                  </a:lnTo>
                  <a:lnTo>
                    <a:pt x="2033" y="1935"/>
                  </a:lnTo>
                  <a:lnTo>
                    <a:pt x="2082" y="1876"/>
                  </a:lnTo>
                  <a:lnTo>
                    <a:pt x="2126" y="1814"/>
                  </a:lnTo>
                  <a:lnTo>
                    <a:pt x="2165" y="1748"/>
                  </a:lnTo>
                  <a:lnTo>
                    <a:pt x="2201" y="1680"/>
                  </a:lnTo>
                  <a:lnTo>
                    <a:pt x="2231" y="1609"/>
                  </a:lnTo>
                  <a:lnTo>
                    <a:pt x="2256" y="1535"/>
                  </a:lnTo>
                  <a:lnTo>
                    <a:pt x="2276" y="1459"/>
                  </a:lnTo>
                  <a:lnTo>
                    <a:pt x="2291" y="1383"/>
                  </a:lnTo>
                  <a:lnTo>
                    <a:pt x="2300" y="1302"/>
                  </a:lnTo>
                  <a:lnTo>
                    <a:pt x="2303" y="1221"/>
                  </a:lnTo>
                  <a:lnTo>
                    <a:pt x="2300" y="1137"/>
                  </a:lnTo>
                  <a:lnTo>
                    <a:pt x="2290" y="1055"/>
                  </a:lnTo>
                  <a:lnTo>
                    <a:pt x="2275" y="974"/>
                  </a:lnTo>
                  <a:lnTo>
                    <a:pt x="2253" y="895"/>
                  </a:lnTo>
                  <a:lnTo>
                    <a:pt x="2225" y="819"/>
                  </a:lnTo>
                  <a:lnTo>
                    <a:pt x="2193" y="747"/>
                  </a:lnTo>
                  <a:lnTo>
                    <a:pt x="2155" y="676"/>
                  </a:lnTo>
                  <a:lnTo>
                    <a:pt x="2112" y="610"/>
                  </a:lnTo>
                  <a:lnTo>
                    <a:pt x="2065" y="546"/>
                  </a:lnTo>
                  <a:lnTo>
                    <a:pt x="2013" y="486"/>
                  </a:lnTo>
                  <a:lnTo>
                    <a:pt x="1957" y="430"/>
                  </a:lnTo>
                  <a:lnTo>
                    <a:pt x="1897" y="379"/>
                  </a:lnTo>
                  <a:lnTo>
                    <a:pt x="1834" y="331"/>
                  </a:lnTo>
                  <a:lnTo>
                    <a:pt x="1768" y="289"/>
                  </a:lnTo>
                  <a:lnTo>
                    <a:pt x="1697" y="251"/>
                  </a:lnTo>
                  <a:lnTo>
                    <a:pt x="1624" y="218"/>
                  </a:lnTo>
                  <a:lnTo>
                    <a:pt x="1548" y="191"/>
                  </a:lnTo>
                  <a:lnTo>
                    <a:pt x="1469" y="169"/>
                  </a:lnTo>
                  <a:lnTo>
                    <a:pt x="1389" y="154"/>
                  </a:lnTo>
                  <a:lnTo>
                    <a:pt x="1307" y="143"/>
                  </a:lnTo>
                  <a:lnTo>
                    <a:pt x="1222" y="140"/>
                  </a:lnTo>
                  <a:close/>
                  <a:moveTo>
                    <a:pt x="1222" y="0"/>
                  </a:moveTo>
                  <a:lnTo>
                    <a:pt x="1313" y="3"/>
                  </a:lnTo>
                  <a:lnTo>
                    <a:pt x="1403" y="14"/>
                  </a:lnTo>
                  <a:lnTo>
                    <a:pt x="1489" y="30"/>
                  </a:lnTo>
                  <a:lnTo>
                    <a:pt x="1575" y="52"/>
                  </a:lnTo>
                  <a:lnTo>
                    <a:pt x="1657" y="80"/>
                  </a:lnTo>
                  <a:lnTo>
                    <a:pt x="1736" y="114"/>
                  </a:lnTo>
                  <a:lnTo>
                    <a:pt x="1813" y="153"/>
                  </a:lnTo>
                  <a:lnTo>
                    <a:pt x="1887" y="197"/>
                  </a:lnTo>
                  <a:lnTo>
                    <a:pt x="1956" y="247"/>
                  </a:lnTo>
                  <a:lnTo>
                    <a:pt x="2023" y="301"/>
                  </a:lnTo>
                  <a:lnTo>
                    <a:pt x="2085" y="359"/>
                  </a:lnTo>
                  <a:lnTo>
                    <a:pt x="2143" y="421"/>
                  </a:lnTo>
                  <a:lnTo>
                    <a:pt x="2197" y="487"/>
                  </a:lnTo>
                  <a:lnTo>
                    <a:pt x="2246" y="557"/>
                  </a:lnTo>
                  <a:lnTo>
                    <a:pt x="2291" y="631"/>
                  </a:lnTo>
                  <a:lnTo>
                    <a:pt x="2330" y="708"/>
                  </a:lnTo>
                  <a:lnTo>
                    <a:pt x="2363" y="787"/>
                  </a:lnTo>
                  <a:lnTo>
                    <a:pt x="2392" y="869"/>
                  </a:lnTo>
                  <a:lnTo>
                    <a:pt x="2414" y="954"/>
                  </a:lnTo>
                  <a:lnTo>
                    <a:pt x="2430" y="1042"/>
                  </a:lnTo>
                  <a:lnTo>
                    <a:pt x="2440" y="1130"/>
                  </a:lnTo>
                  <a:lnTo>
                    <a:pt x="2444" y="1221"/>
                  </a:lnTo>
                  <a:lnTo>
                    <a:pt x="2440" y="1313"/>
                  </a:lnTo>
                  <a:lnTo>
                    <a:pt x="2430" y="1401"/>
                  </a:lnTo>
                  <a:lnTo>
                    <a:pt x="2414" y="1489"/>
                  </a:lnTo>
                  <a:lnTo>
                    <a:pt x="2392" y="1573"/>
                  </a:lnTo>
                  <a:lnTo>
                    <a:pt x="2363" y="1657"/>
                  </a:lnTo>
                  <a:lnTo>
                    <a:pt x="2330" y="1736"/>
                  </a:lnTo>
                  <a:lnTo>
                    <a:pt x="2291" y="1813"/>
                  </a:lnTo>
                  <a:lnTo>
                    <a:pt x="2246" y="1887"/>
                  </a:lnTo>
                  <a:lnTo>
                    <a:pt x="2197" y="1956"/>
                  </a:lnTo>
                  <a:lnTo>
                    <a:pt x="2143" y="2023"/>
                  </a:lnTo>
                  <a:lnTo>
                    <a:pt x="2085" y="2085"/>
                  </a:lnTo>
                  <a:lnTo>
                    <a:pt x="2023" y="2143"/>
                  </a:lnTo>
                  <a:lnTo>
                    <a:pt x="1956" y="2197"/>
                  </a:lnTo>
                  <a:lnTo>
                    <a:pt x="1887" y="2246"/>
                  </a:lnTo>
                  <a:lnTo>
                    <a:pt x="1813" y="2290"/>
                  </a:lnTo>
                  <a:lnTo>
                    <a:pt x="1736" y="2329"/>
                  </a:lnTo>
                  <a:lnTo>
                    <a:pt x="1657" y="2363"/>
                  </a:lnTo>
                  <a:lnTo>
                    <a:pt x="1575" y="2392"/>
                  </a:lnTo>
                  <a:lnTo>
                    <a:pt x="1489" y="2414"/>
                  </a:lnTo>
                  <a:lnTo>
                    <a:pt x="1403" y="2430"/>
                  </a:lnTo>
                  <a:lnTo>
                    <a:pt x="1313" y="2440"/>
                  </a:lnTo>
                  <a:lnTo>
                    <a:pt x="1222" y="2443"/>
                  </a:lnTo>
                  <a:lnTo>
                    <a:pt x="1137" y="2440"/>
                  </a:lnTo>
                  <a:lnTo>
                    <a:pt x="1053" y="2432"/>
                  </a:lnTo>
                  <a:lnTo>
                    <a:pt x="970" y="2417"/>
                  </a:lnTo>
                  <a:lnTo>
                    <a:pt x="891" y="2397"/>
                  </a:lnTo>
                  <a:lnTo>
                    <a:pt x="813" y="2373"/>
                  </a:lnTo>
                  <a:lnTo>
                    <a:pt x="737" y="2343"/>
                  </a:lnTo>
                  <a:lnTo>
                    <a:pt x="664" y="2308"/>
                  </a:lnTo>
                  <a:lnTo>
                    <a:pt x="594" y="2269"/>
                  </a:lnTo>
                  <a:lnTo>
                    <a:pt x="526" y="2225"/>
                  </a:lnTo>
                  <a:lnTo>
                    <a:pt x="462" y="2178"/>
                  </a:lnTo>
                  <a:lnTo>
                    <a:pt x="402" y="2126"/>
                  </a:lnTo>
                  <a:lnTo>
                    <a:pt x="344" y="2070"/>
                  </a:lnTo>
                  <a:lnTo>
                    <a:pt x="335" y="2063"/>
                  </a:lnTo>
                  <a:lnTo>
                    <a:pt x="328" y="2053"/>
                  </a:lnTo>
                  <a:lnTo>
                    <a:pt x="275" y="1992"/>
                  </a:lnTo>
                  <a:lnTo>
                    <a:pt x="226" y="1927"/>
                  </a:lnTo>
                  <a:lnTo>
                    <a:pt x="180" y="1859"/>
                  </a:lnTo>
                  <a:lnTo>
                    <a:pt x="140" y="1789"/>
                  </a:lnTo>
                  <a:lnTo>
                    <a:pt x="104" y="1714"/>
                  </a:lnTo>
                  <a:lnTo>
                    <a:pt x="74" y="1638"/>
                  </a:lnTo>
                  <a:lnTo>
                    <a:pt x="47" y="1559"/>
                  </a:lnTo>
                  <a:lnTo>
                    <a:pt x="27" y="1477"/>
                  </a:lnTo>
                  <a:lnTo>
                    <a:pt x="13" y="1393"/>
                  </a:lnTo>
                  <a:lnTo>
                    <a:pt x="3" y="1309"/>
                  </a:lnTo>
                  <a:lnTo>
                    <a:pt x="0" y="1221"/>
                  </a:lnTo>
                  <a:lnTo>
                    <a:pt x="3" y="1130"/>
                  </a:lnTo>
                  <a:lnTo>
                    <a:pt x="14" y="1042"/>
                  </a:lnTo>
                  <a:lnTo>
                    <a:pt x="29" y="954"/>
                  </a:lnTo>
                  <a:lnTo>
                    <a:pt x="52" y="869"/>
                  </a:lnTo>
                  <a:lnTo>
                    <a:pt x="80" y="787"/>
                  </a:lnTo>
                  <a:lnTo>
                    <a:pt x="114" y="708"/>
                  </a:lnTo>
                  <a:lnTo>
                    <a:pt x="153" y="631"/>
                  </a:lnTo>
                  <a:lnTo>
                    <a:pt x="197" y="557"/>
                  </a:lnTo>
                  <a:lnTo>
                    <a:pt x="247" y="487"/>
                  </a:lnTo>
                  <a:lnTo>
                    <a:pt x="301" y="421"/>
                  </a:lnTo>
                  <a:lnTo>
                    <a:pt x="359" y="359"/>
                  </a:lnTo>
                  <a:lnTo>
                    <a:pt x="421" y="301"/>
                  </a:lnTo>
                  <a:lnTo>
                    <a:pt x="487" y="247"/>
                  </a:lnTo>
                  <a:lnTo>
                    <a:pt x="557" y="197"/>
                  </a:lnTo>
                  <a:lnTo>
                    <a:pt x="631" y="153"/>
                  </a:lnTo>
                  <a:lnTo>
                    <a:pt x="708" y="114"/>
                  </a:lnTo>
                  <a:lnTo>
                    <a:pt x="787" y="80"/>
                  </a:lnTo>
                  <a:lnTo>
                    <a:pt x="870" y="52"/>
                  </a:lnTo>
                  <a:lnTo>
                    <a:pt x="954" y="30"/>
                  </a:lnTo>
                  <a:lnTo>
                    <a:pt x="1042" y="14"/>
                  </a:lnTo>
                  <a:lnTo>
                    <a:pt x="1131" y="3"/>
                  </a:lnTo>
                  <a:lnTo>
                    <a:pt x="1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38"/>
            <p:cNvSpPr>
              <a:spLocks/>
            </p:cNvSpPr>
            <p:nvPr/>
          </p:nvSpPr>
          <p:spPr bwMode="auto">
            <a:xfrm>
              <a:off x="8297863" y="2368551"/>
              <a:ext cx="304800" cy="22225"/>
            </a:xfrm>
            <a:custGeom>
              <a:avLst/>
              <a:gdLst>
                <a:gd name="T0" fmla="*/ 71 w 1925"/>
                <a:gd name="T1" fmla="*/ 0 h 140"/>
                <a:gd name="T2" fmla="*/ 1855 w 1925"/>
                <a:gd name="T3" fmla="*/ 0 h 140"/>
                <a:gd name="T4" fmla="*/ 1873 w 1925"/>
                <a:gd name="T5" fmla="*/ 2 h 140"/>
                <a:gd name="T6" fmla="*/ 1890 w 1925"/>
                <a:gd name="T7" fmla="*/ 10 h 140"/>
                <a:gd name="T8" fmla="*/ 1904 w 1925"/>
                <a:gd name="T9" fmla="*/ 20 h 140"/>
                <a:gd name="T10" fmla="*/ 1915 w 1925"/>
                <a:gd name="T11" fmla="*/ 35 h 140"/>
                <a:gd name="T12" fmla="*/ 1922 w 1925"/>
                <a:gd name="T13" fmla="*/ 51 h 140"/>
                <a:gd name="T14" fmla="*/ 1925 w 1925"/>
                <a:gd name="T15" fmla="*/ 70 h 140"/>
                <a:gd name="T16" fmla="*/ 1922 w 1925"/>
                <a:gd name="T17" fmla="*/ 89 h 140"/>
                <a:gd name="T18" fmla="*/ 1915 w 1925"/>
                <a:gd name="T19" fmla="*/ 106 h 140"/>
                <a:gd name="T20" fmla="*/ 1904 w 1925"/>
                <a:gd name="T21" fmla="*/ 119 h 140"/>
                <a:gd name="T22" fmla="*/ 1890 w 1925"/>
                <a:gd name="T23" fmla="*/ 131 h 140"/>
                <a:gd name="T24" fmla="*/ 1873 w 1925"/>
                <a:gd name="T25" fmla="*/ 138 h 140"/>
                <a:gd name="T26" fmla="*/ 1855 w 1925"/>
                <a:gd name="T27" fmla="*/ 140 h 140"/>
                <a:gd name="T28" fmla="*/ 71 w 1925"/>
                <a:gd name="T29" fmla="*/ 140 h 140"/>
                <a:gd name="T30" fmla="*/ 52 w 1925"/>
                <a:gd name="T31" fmla="*/ 138 h 140"/>
                <a:gd name="T32" fmla="*/ 35 w 1925"/>
                <a:gd name="T33" fmla="*/ 131 h 140"/>
                <a:gd name="T34" fmla="*/ 21 w 1925"/>
                <a:gd name="T35" fmla="*/ 119 h 140"/>
                <a:gd name="T36" fmla="*/ 10 w 1925"/>
                <a:gd name="T37" fmla="*/ 106 h 140"/>
                <a:gd name="T38" fmla="*/ 3 w 1925"/>
                <a:gd name="T39" fmla="*/ 89 h 140"/>
                <a:gd name="T40" fmla="*/ 0 w 1925"/>
                <a:gd name="T41" fmla="*/ 70 h 140"/>
                <a:gd name="T42" fmla="*/ 3 w 1925"/>
                <a:gd name="T43" fmla="*/ 51 h 140"/>
                <a:gd name="T44" fmla="*/ 10 w 1925"/>
                <a:gd name="T45" fmla="*/ 35 h 140"/>
                <a:gd name="T46" fmla="*/ 21 w 1925"/>
                <a:gd name="T47" fmla="*/ 20 h 140"/>
                <a:gd name="T48" fmla="*/ 35 w 1925"/>
                <a:gd name="T49" fmla="*/ 10 h 140"/>
                <a:gd name="T50" fmla="*/ 52 w 1925"/>
                <a:gd name="T51" fmla="*/ 2 h 140"/>
                <a:gd name="T52" fmla="*/ 71 w 1925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5" h="140">
                  <a:moveTo>
                    <a:pt x="71" y="0"/>
                  </a:moveTo>
                  <a:lnTo>
                    <a:pt x="1855" y="0"/>
                  </a:lnTo>
                  <a:lnTo>
                    <a:pt x="1873" y="2"/>
                  </a:lnTo>
                  <a:lnTo>
                    <a:pt x="1890" y="10"/>
                  </a:lnTo>
                  <a:lnTo>
                    <a:pt x="1904" y="20"/>
                  </a:lnTo>
                  <a:lnTo>
                    <a:pt x="1915" y="35"/>
                  </a:lnTo>
                  <a:lnTo>
                    <a:pt x="1922" y="51"/>
                  </a:lnTo>
                  <a:lnTo>
                    <a:pt x="1925" y="70"/>
                  </a:lnTo>
                  <a:lnTo>
                    <a:pt x="1922" y="89"/>
                  </a:lnTo>
                  <a:lnTo>
                    <a:pt x="1915" y="106"/>
                  </a:lnTo>
                  <a:lnTo>
                    <a:pt x="1904" y="119"/>
                  </a:lnTo>
                  <a:lnTo>
                    <a:pt x="1890" y="131"/>
                  </a:lnTo>
                  <a:lnTo>
                    <a:pt x="1873" y="138"/>
                  </a:lnTo>
                  <a:lnTo>
                    <a:pt x="1855" y="140"/>
                  </a:lnTo>
                  <a:lnTo>
                    <a:pt x="71" y="140"/>
                  </a:lnTo>
                  <a:lnTo>
                    <a:pt x="52" y="138"/>
                  </a:lnTo>
                  <a:lnTo>
                    <a:pt x="35" y="131"/>
                  </a:lnTo>
                  <a:lnTo>
                    <a:pt x="21" y="119"/>
                  </a:lnTo>
                  <a:lnTo>
                    <a:pt x="10" y="106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39"/>
            <p:cNvSpPr>
              <a:spLocks/>
            </p:cNvSpPr>
            <p:nvPr/>
          </p:nvSpPr>
          <p:spPr bwMode="auto">
            <a:xfrm>
              <a:off x="8347075" y="2446338"/>
              <a:ext cx="206375" cy="22225"/>
            </a:xfrm>
            <a:custGeom>
              <a:avLst/>
              <a:gdLst>
                <a:gd name="T0" fmla="*/ 69 w 1297"/>
                <a:gd name="T1" fmla="*/ 0 h 140"/>
                <a:gd name="T2" fmla="*/ 1226 w 1297"/>
                <a:gd name="T3" fmla="*/ 0 h 140"/>
                <a:gd name="T4" fmla="*/ 1245 w 1297"/>
                <a:gd name="T5" fmla="*/ 2 h 140"/>
                <a:gd name="T6" fmla="*/ 1262 w 1297"/>
                <a:gd name="T7" fmla="*/ 9 h 140"/>
                <a:gd name="T8" fmla="*/ 1276 w 1297"/>
                <a:gd name="T9" fmla="*/ 20 h 140"/>
                <a:gd name="T10" fmla="*/ 1286 w 1297"/>
                <a:gd name="T11" fmla="*/ 35 h 140"/>
                <a:gd name="T12" fmla="*/ 1294 w 1297"/>
                <a:gd name="T13" fmla="*/ 51 h 140"/>
                <a:gd name="T14" fmla="*/ 1297 w 1297"/>
                <a:gd name="T15" fmla="*/ 69 h 140"/>
                <a:gd name="T16" fmla="*/ 1294 w 1297"/>
                <a:gd name="T17" fmla="*/ 88 h 140"/>
                <a:gd name="T18" fmla="*/ 1286 w 1297"/>
                <a:gd name="T19" fmla="*/ 105 h 140"/>
                <a:gd name="T20" fmla="*/ 1276 w 1297"/>
                <a:gd name="T21" fmla="*/ 119 h 140"/>
                <a:gd name="T22" fmla="*/ 1262 w 1297"/>
                <a:gd name="T23" fmla="*/ 131 h 140"/>
                <a:gd name="T24" fmla="*/ 1245 w 1297"/>
                <a:gd name="T25" fmla="*/ 138 h 140"/>
                <a:gd name="T26" fmla="*/ 1227 w 1297"/>
                <a:gd name="T27" fmla="*/ 140 h 140"/>
                <a:gd name="T28" fmla="*/ 69 w 1297"/>
                <a:gd name="T29" fmla="*/ 140 h 140"/>
                <a:gd name="T30" fmla="*/ 51 w 1297"/>
                <a:gd name="T31" fmla="*/ 138 h 140"/>
                <a:gd name="T32" fmla="*/ 34 w 1297"/>
                <a:gd name="T33" fmla="*/ 131 h 140"/>
                <a:gd name="T34" fmla="*/ 20 w 1297"/>
                <a:gd name="T35" fmla="*/ 120 h 140"/>
                <a:gd name="T36" fmla="*/ 9 w 1297"/>
                <a:gd name="T37" fmla="*/ 105 h 140"/>
                <a:gd name="T38" fmla="*/ 2 w 1297"/>
                <a:gd name="T39" fmla="*/ 88 h 140"/>
                <a:gd name="T40" fmla="*/ 0 w 1297"/>
                <a:gd name="T41" fmla="*/ 69 h 140"/>
                <a:gd name="T42" fmla="*/ 2 w 1297"/>
                <a:gd name="T43" fmla="*/ 51 h 140"/>
                <a:gd name="T44" fmla="*/ 9 w 1297"/>
                <a:gd name="T45" fmla="*/ 35 h 140"/>
                <a:gd name="T46" fmla="*/ 20 w 1297"/>
                <a:gd name="T47" fmla="*/ 20 h 140"/>
                <a:gd name="T48" fmla="*/ 34 w 1297"/>
                <a:gd name="T49" fmla="*/ 9 h 140"/>
                <a:gd name="T50" fmla="*/ 51 w 1297"/>
                <a:gd name="T51" fmla="*/ 2 h 140"/>
                <a:gd name="T52" fmla="*/ 69 w 129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97" h="140">
                  <a:moveTo>
                    <a:pt x="69" y="0"/>
                  </a:moveTo>
                  <a:lnTo>
                    <a:pt x="1226" y="0"/>
                  </a:lnTo>
                  <a:lnTo>
                    <a:pt x="1245" y="2"/>
                  </a:lnTo>
                  <a:lnTo>
                    <a:pt x="1262" y="9"/>
                  </a:lnTo>
                  <a:lnTo>
                    <a:pt x="1276" y="20"/>
                  </a:lnTo>
                  <a:lnTo>
                    <a:pt x="1286" y="35"/>
                  </a:lnTo>
                  <a:lnTo>
                    <a:pt x="1294" y="51"/>
                  </a:lnTo>
                  <a:lnTo>
                    <a:pt x="1297" y="69"/>
                  </a:lnTo>
                  <a:lnTo>
                    <a:pt x="1294" y="88"/>
                  </a:lnTo>
                  <a:lnTo>
                    <a:pt x="1286" y="105"/>
                  </a:lnTo>
                  <a:lnTo>
                    <a:pt x="1276" y="119"/>
                  </a:lnTo>
                  <a:lnTo>
                    <a:pt x="1262" y="131"/>
                  </a:lnTo>
                  <a:lnTo>
                    <a:pt x="1245" y="138"/>
                  </a:lnTo>
                  <a:lnTo>
                    <a:pt x="1227" y="140"/>
                  </a:lnTo>
                  <a:lnTo>
                    <a:pt x="69" y="140"/>
                  </a:lnTo>
                  <a:lnTo>
                    <a:pt x="51" y="138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42" name="Group 1096"/>
          <p:cNvGrpSpPr/>
          <p:nvPr/>
        </p:nvGrpSpPr>
        <p:grpSpPr>
          <a:xfrm>
            <a:off x="10276999" y="5509327"/>
            <a:ext cx="550863" cy="549275"/>
            <a:chOff x="10960100" y="5780088"/>
            <a:chExt cx="550863" cy="549275"/>
          </a:xfrm>
          <a:solidFill>
            <a:srgbClr val="000000"/>
          </a:solidFill>
        </p:grpSpPr>
        <p:sp>
          <p:nvSpPr>
            <p:cNvPr id="1643" name="Freeform 489"/>
            <p:cNvSpPr>
              <a:spLocks noEditPoints="1"/>
            </p:cNvSpPr>
            <p:nvPr/>
          </p:nvSpPr>
          <p:spPr bwMode="auto">
            <a:xfrm>
              <a:off x="11068050" y="5780088"/>
              <a:ext cx="442913" cy="441325"/>
            </a:xfrm>
            <a:custGeom>
              <a:avLst/>
              <a:gdLst>
                <a:gd name="T0" fmla="*/ 141 w 2792"/>
                <a:gd name="T1" fmla="*/ 141 h 2783"/>
                <a:gd name="T2" fmla="*/ 141 w 2792"/>
                <a:gd name="T3" fmla="*/ 2643 h 2783"/>
                <a:gd name="T4" fmla="*/ 2651 w 2792"/>
                <a:gd name="T5" fmla="*/ 2643 h 2783"/>
                <a:gd name="T6" fmla="*/ 2651 w 2792"/>
                <a:gd name="T7" fmla="*/ 141 h 2783"/>
                <a:gd name="T8" fmla="*/ 141 w 2792"/>
                <a:gd name="T9" fmla="*/ 141 h 2783"/>
                <a:gd name="T10" fmla="*/ 71 w 2792"/>
                <a:gd name="T11" fmla="*/ 0 h 2783"/>
                <a:gd name="T12" fmla="*/ 2721 w 2792"/>
                <a:gd name="T13" fmla="*/ 0 h 2783"/>
                <a:gd name="T14" fmla="*/ 2740 w 2792"/>
                <a:gd name="T15" fmla="*/ 3 h 2783"/>
                <a:gd name="T16" fmla="*/ 2757 w 2792"/>
                <a:gd name="T17" fmla="*/ 10 h 2783"/>
                <a:gd name="T18" fmla="*/ 2770 w 2792"/>
                <a:gd name="T19" fmla="*/ 20 h 2783"/>
                <a:gd name="T20" fmla="*/ 2782 w 2792"/>
                <a:gd name="T21" fmla="*/ 35 h 2783"/>
                <a:gd name="T22" fmla="*/ 2788 w 2792"/>
                <a:gd name="T23" fmla="*/ 52 h 2783"/>
                <a:gd name="T24" fmla="*/ 2792 w 2792"/>
                <a:gd name="T25" fmla="*/ 71 h 2783"/>
                <a:gd name="T26" fmla="*/ 2792 w 2792"/>
                <a:gd name="T27" fmla="*/ 2714 h 2783"/>
                <a:gd name="T28" fmla="*/ 2788 w 2792"/>
                <a:gd name="T29" fmla="*/ 2733 h 2783"/>
                <a:gd name="T30" fmla="*/ 2782 w 2792"/>
                <a:gd name="T31" fmla="*/ 2750 h 2783"/>
                <a:gd name="T32" fmla="*/ 2770 w 2792"/>
                <a:gd name="T33" fmla="*/ 2763 h 2783"/>
                <a:gd name="T34" fmla="*/ 2757 w 2792"/>
                <a:gd name="T35" fmla="*/ 2774 h 2783"/>
                <a:gd name="T36" fmla="*/ 2740 w 2792"/>
                <a:gd name="T37" fmla="*/ 2781 h 2783"/>
                <a:gd name="T38" fmla="*/ 2721 w 2792"/>
                <a:gd name="T39" fmla="*/ 2783 h 2783"/>
                <a:gd name="T40" fmla="*/ 71 w 2792"/>
                <a:gd name="T41" fmla="*/ 2783 h 2783"/>
                <a:gd name="T42" fmla="*/ 52 w 2792"/>
                <a:gd name="T43" fmla="*/ 2781 h 2783"/>
                <a:gd name="T44" fmla="*/ 35 w 2792"/>
                <a:gd name="T45" fmla="*/ 2774 h 2783"/>
                <a:gd name="T46" fmla="*/ 21 w 2792"/>
                <a:gd name="T47" fmla="*/ 2763 h 2783"/>
                <a:gd name="T48" fmla="*/ 9 w 2792"/>
                <a:gd name="T49" fmla="*/ 2750 h 2783"/>
                <a:gd name="T50" fmla="*/ 3 w 2792"/>
                <a:gd name="T51" fmla="*/ 2733 h 2783"/>
                <a:gd name="T52" fmla="*/ 0 w 2792"/>
                <a:gd name="T53" fmla="*/ 2714 h 2783"/>
                <a:gd name="T54" fmla="*/ 0 w 2792"/>
                <a:gd name="T55" fmla="*/ 71 h 2783"/>
                <a:gd name="T56" fmla="*/ 3 w 2792"/>
                <a:gd name="T57" fmla="*/ 52 h 2783"/>
                <a:gd name="T58" fmla="*/ 9 w 2792"/>
                <a:gd name="T59" fmla="*/ 35 h 2783"/>
                <a:gd name="T60" fmla="*/ 21 w 2792"/>
                <a:gd name="T61" fmla="*/ 20 h 2783"/>
                <a:gd name="T62" fmla="*/ 35 w 2792"/>
                <a:gd name="T63" fmla="*/ 10 h 2783"/>
                <a:gd name="T64" fmla="*/ 52 w 2792"/>
                <a:gd name="T65" fmla="*/ 3 h 2783"/>
                <a:gd name="T66" fmla="*/ 71 w 2792"/>
                <a:gd name="T67" fmla="*/ 0 h 2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92" h="2783">
                  <a:moveTo>
                    <a:pt x="141" y="141"/>
                  </a:moveTo>
                  <a:lnTo>
                    <a:pt x="141" y="2643"/>
                  </a:lnTo>
                  <a:lnTo>
                    <a:pt x="2651" y="2643"/>
                  </a:lnTo>
                  <a:lnTo>
                    <a:pt x="2651" y="141"/>
                  </a:lnTo>
                  <a:lnTo>
                    <a:pt x="141" y="141"/>
                  </a:lnTo>
                  <a:close/>
                  <a:moveTo>
                    <a:pt x="71" y="0"/>
                  </a:moveTo>
                  <a:lnTo>
                    <a:pt x="2721" y="0"/>
                  </a:lnTo>
                  <a:lnTo>
                    <a:pt x="2740" y="3"/>
                  </a:lnTo>
                  <a:lnTo>
                    <a:pt x="2757" y="10"/>
                  </a:lnTo>
                  <a:lnTo>
                    <a:pt x="2770" y="20"/>
                  </a:lnTo>
                  <a:lnTo>
                    <a:pt x="2782" y="35"/>
                  </a:lnTo>
                  <a:lnTo>
                    <a:pt x="2788" y="52"/>
                  </a:lnTo>
                  <a:lnTo>
                    <a:pt x="2792" y="71"/>
                  </a:lnTo>
                  <a:lnTo>
                    <a:pt x="2792" y="2714"/>
                  </a:lnTo>
                  <a:lnTo>
                    <a:pt x="2788" y="2733"/>
                  </a:lnTo>
                  <a:lnTo>
                    <a:pt x="2782" y="2750"/>
                  </a:lnTo>
                  <a:lnTo>
                    <a:pt x="2770" y="2763"/>
                  </a:lnTo>
                  <a:lnTo>
                    <a:pt x="2757" y="2774"/>
                  </a:lnTo>
                  <a:lnTo>
                    <a:pt x="2740" y="2781"/>
                  </a:lnTo>
                  <a:lnTo>
                    <a:pt x="2721" y="2783"/>
                  </a:lnTo>
                  <a:lnTo>
                    <a:pt x="71" y="2783"/>
                  </a:lnTo>
                  <a:lnTo>
                    <a:pt x="52" y="2781"/>
                  </a:lnTo>
                  <a:lnTo>
                    <a:pt x="35" y="2774"/>
                  </a:lnTo>
                  <a:lnTo>
                    <a:pt x="21" y="2763"/>
                  </a:lnTo>
                  <a:lnTo>
                    <a:pt x="9" y="2750"/>
                  </a:lnTo>
                  <a:lnTo>
                    <a:pt x="3" y="2733"/>
                  </a:lnTo>
                  <a:lnTo>
                    <a:pt x="0" y="2714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490"/>
            <p:cNvSpPr>
              <a:spLocks/>
            </p:cNvSpPr>
            <p:nvPr/>
          </p:nvSpPr>
          <p:spPr bwMode="auto">
            <a:xfrm>
              <a:off x="10960100" y="5888038"/>
              <a:ext cx="442913" cy="441325"/>
            </a:xfrm>
            <a:custGeom>
              <a:avLst/>
              <a:gdLst>
                <a:gd name="T0" fmla="*/ 71 w 2792"/>
                <a:gd name="T1" fmla="*/ 0 h 2784"/>
                <a:gd name="T2" fmla="*/ 89 w 2792"/>
                <a:gd name="T3" fmla="*/ 3 h 2784"/>
                <a:gd name="T4" fmla="*/ 106 w 2792"/>
                <a:gd name="T5" fmla="*/ 9 h 2784"/>
                <a:gd name="T6" fmla="*/ 120 w 2792"/>
                <a:gd name="T7" fmla="*/ 21 h 2784"/>
                <a:gd name="T8" fmla="*/ 131 w 2792"/>
                <a:gd name="T9" fmla="*/ 34 h 2784"/>
                <a:gd name="T10" fmla="*/ 138 w 2792"/>
                <a:gd name="T11" fmla="*/ 51 h 2784"/>
                <a:gd name="T12" fmla="*/ 141 w 2792"/>
                <a:gd name="T13" fmla="*/ 70 h 2784"/>
                <a:gd name="T14" fmla="*/ 141 w 2792"/>
                <a:gd name="T15" fmla="*/ 2643 h 2784"/>
                <a:gd name="T16" fmla="*/ 2721 w 2792"/>
                <a:gd name="T17" fmla="*/ 2643 h 2784"/>
                <a:gd name="T18" fmla="*/ 2740 w 2792"/>
                <a:gd name="T19" fmla="*/ 2645 h 2784"/>
                <a:gd name="T20" fmla="*/ 2757 w 2792"/>
                <a:gd name="T21" fmla="*/ 2653 h 2784"/>
                <a:gd name="T22" fmla="*/ 2770 w 2792"/>
                <a:gd name="T23" fmla="*/ 2663 h 2784"/>
                <a:gd name="T24" fmla="*/ 2781 w 2792"/>
                <a:gd name="T25" fmla="*/ 2677 h 2784"/>
                <a:gd name="T26" fmla="*/ 2788 w 2792"/>
                <a:gd name="T27" fmla="*/ 2694 h 2784"/>
                <a:gd name="T28" fmla="*/ 2792 w 2792"/>
                <a:gd name="T29" fmla="*/ 2713 h 2784"/>
                <a:gd name="T30" fmla="*/ 2788 w 2792"/>
                <a:gd name="T31" fmla="*/ 2732 h 2784"/>
                <a:gd name="T32" fmla="*/ 2781 w 2792"/>
                <a:gd name="T33" fmla="*/ 2749 h 2784"/>
                <a:gd name="T34" fmla="*/ 2770 w 2792"/>
                <a:gd name="T35" fmla="*/ 2762 h 2784"/>
                <a:gd name="T36" fmla="*/ 2757 w 2792"/>
                <a:gd name="T37" fmla="*/ 2774 h 2784"/>
                <a:gd name="T38" fmla="*/ 2740 w 2792"/>
                <a:gd name="T39" fmla="*/ 2780 h 2784"/>
                <a:gd name="T40" fmla="*/ 2721 w 2792"/>
                <a:gd name="T41" fmla="*/ 2784 h 2784"/>
                <a:gd name="T42" fmla="*/ 71 w 2792"/>
                <a:gd name="T43" fmla="*/ 2784 h 2784"/>
                <a:gd name="T44" fmla="*/ 52 w 2792"/>
                <a:gd name="T45" fmla="*/ 2780 h 2784"/>
                <a:gd name="T46" fmla="*/ 35 w 2792"/>
                <a:gd name="T47" fmla="*/ 2774 h 2784"/>
                <a:gd name="T48" fmla="*/ 21 w 2792"/>
                <a:gd name="T49" fmla="*/ 2762 h 2784"/>
                <a:gd name="T50" fmla="*/ 9 w 2792"/>
                <a:gd name="T51" fmla="*/ 2749 h 2784"/>
                <a:gd name="T52" fmla="*/ 3 w 2792"/>
                <a:gd name="T53" fmla="*/ 2732 h 2784"/>
                <a:gd name="T54" fmla="*/ 0 w 2792"/>
                <a:gd name="T55" fmla="*/ 2713 h 2784"/>
                <a:gd name="T56" fmla="*/ 0 w 2792"/>
                <a:gd name="T57" fmla="*/ 70 h 2784"/>
                <a:gd name="T58" fmla="*/ 3 w 2792"/>
                <a:gd name="T59" fmla="*/ 51 h 2784"/>
                <a:gd name="T60" fmla="*/ 9 w 2792"/>
                <a:gd name="T61" fmla="*/ 34 h 2784"/>
                <a:gd name="T62" fmla="*/ 21 w 2792"/>
                <a:gd name="T63" fmla="*/ 21 h 2784"/>
                <a:gd name="T64" fmla="*/ 35 w 2792"/>
                <a:gd name="T65" fmla="*/ 9 h 2784"/>
                <a:gd name="T66" fmla="*/ 52 w 2792"/>
                <a:gd name="T67" fmla="*/ 3 h 2784"/>
                <a:gd name="T68" fmla="*/ 71 w 2792"/>
                <a:gd name="T69" fmla="*/ 0 h 2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92" h="2784">
                  <a:moveTo>
                    <a:pt x="71" y="0"/>
                  </a:moveTo>
                  <a:lnTo>
                    <a:pt x="89" y="3"/>
                  </a:lnTo>
                  <a:lnTo>
                    <a:pt x="106" y="9"/>
                  </a:lnTo>
                  <a:lnTo>
                    <a:pt x="120" y="21"/>
                  </a:lnTo>
                  <a:lnTo>
                    <a:pt x="131" y="34"/>
                  </a:lnTo>
                  <a:lnTo>
                    <a:pt x="138" y="51"/>
                  </a:lnTo>
                  <a:lnTo>
                    <a:pt x="141" y="70"/>
                  </a:lnTo>
                  <a:lnTo>
                    <a:pt x="141" y="2643"/>
                  </a:lnTo>
                  <a:lnTo>
                    <a:pt x="2721" y="2643"/>
                  </a:lnTo>
                  <a:lnTo>
                    <a:pt x="2740" y="2645"/>
                  </a:lnTo>
                  <a:lnTo>
                    <a:pt x="2757" y="2653"/>
                  </a:lnTo>
                  <a:lnTo>
                    <a:pt x="2770" y="2663"/>
                  </a:lnTo>
                  <a:lnTo>
                    <a:pt x="2781" y="2677"/>
                  </a:lnTo>
                  <a:lnTo>
                    <a:pt x="2788" y="2694"/>
                  </a:lnTo>
                  <a:lnTo>
                    <a:pt x="2792" y="2713"/>
                  </a:lnTo>
                  <a:lnTo>
                    <a:pt x="2788" y="2732"/>
                  </a:lnTo>
                  <a:lnTo>
                    <a:pt x="2781" y="2749"/>
                  </a:lnTo>
                  <a:lnTo>
                    <a:pt x="2770" y="2762"/>
                  </a:lnTo>
                  <a:lnTo>
                    <a:pt x="2757" y="2774"/>
                  </a:lnTo>
                  <a:lnTo>
                    <a:pt x="2740" y="2780"/>
                  </a:lnTo>
                  <a:lnTo>
                    <a:pt x="2721" y="2784"/>
                  </a:lnTo>
                  <a:lnTo>
                    <a:pt x="71" y="2784"/>
                  </a:lnTo>
                  <a:lnTo>
                    <a:pt x="52" y="2780"/>
                  </a:lnTo>
                  <a:lnTo>
                    <a:pt x="35" y="2774"/>
                  </a:lnTo>
                  <a:lnTo>
                    <a:pt x="21" y="2762"/>
                  </a:lnTo>
                  <a:lnTo>
                    <a:pt x="9" y="2749"/>
                  </a:lnTo>
                  <a:lnTo>
                    <a:pt x="3" y="2732"/>
                  </a:lnTo>
                  <a:lnTo>
                    <a:pt x="0" y="2713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5" name="Freeform 491"/>
            <p:cNvSpPr>
              <a:spLocks/>
            </p:cNvSpPr>
            <p:nvPr/>
          </p:nvSpPr>
          <p:spPr bwMode="auto">
            <a:xfrm>
              <a:off x="11187113" y="5899150"/>
              <a:ext cx="204788" cy="203200"/>
            </a:xfrm>
            <a:custGeom>
              <a:avLst/>
              <a:gdLst>
                <a:gd name="T0" fmla="*/ 643 w 1286"/>
                <a:gd name="T1" fmla="*/ 0 h 1283"/>
                <a:gd name="T2" fmla="*/ 662 w 1286"/>
                <a:gd name="T3" fmla="*/ 3 h 1283"/>
                <a:gd name="T4" fmla="*/ 679 w 1286"/>
                <a:gd name="T5" fmla="*/ 10 h 1283"/>
                <a:gd name="T6" fmla="*/ 693 w 1286"/>
                <a:gd name="T7" fmla="*/ 21 h 1283"/>
                <a:gd name="T8" fmla="*/ 704 w 1286"/>
                <a:gd name="T9" fmla="*/ 35 h 1283"/>
                <a:gd name="T10" fmla="*/ 711 w 1286"/>
                <a:gd name="T11" fmla="*/ 52 h 1283"/>
                <a:gd name="T12" fmla="*/ 714 w 1286"/>
                <a:gd name="T13" fmla="*/ 71 h 1283"/>
                <a:gd name="T14" fmla="*/ 714 w 1286"/>
                <a:gd name="T15" fmla="*/ 572 h 1283"/>
                <a:gd name="T16" fmla="*/ 1216 w 1286"/>
                <a:gd name="T17" fmla="*/ 572 h 1283"/>
                <a:gd name="T18" fmla="*/ 1235 w 1286"/>
                <a:gd name="T19" fmla="*/ 574 h 1283"/>
                <a:gd name="T20" fmla="*/ 1252 w 1286"/>
                <a:gd name="T21" fmla="*/ 581 h 1283"/>
                <a:gd name="T22" fmla="*/ 1266 w 1286"/>
                <a:gd name="T23" fmla="*/ 592 h 1283"/>
                <a:gd name="T24" fmla="*/ 1276 w 1286"/>
                <a:gd name="T25" fmla="*/ 607 h 1283"/>
                <a:gd name="T26" fmla="*/ 1284 w 1286"/>
                <a:gd name="T27" fmla="*/ 623 h 1283"/>
                <a:gd name="T28" fmla="*/ 1286 w 1286"/>
                <a:gd name="T29" fmla="*/ 641 h 1283"/>
                <a:gd name="T30" fmla="*/ 1284 w 1286"/>
                <a:gd name="T31" fmla="*/ 660 h 1283"/>
                <a:gd name="T32" fmla="*/ 1276 w 1286"/>
                <a:gd name="T33" fmla="*/ 677 h 1283"/>
                <a:gd name="T34" fmla="*/ 1266 w 1286"/>
                <a:gd name="T35" fmla="*/ 691 h 1283"/>
                <a:gd name="T36" fmla="*/ 1252 w 1286"/>
                <a:gd name="T37" fmla="*/ 703 h 1283"/>
                <a:gd name="T38" fmla="*/ 1235 w 1286"/>
                <a:gd name="T39" fmla="*/ 710 h 1283"/>
                <a:gd name="T40" fmla="*/ 1216 w 1286"/>
                <a:gd name="T41" fmla="*/ 712 h 1283"/>
                <a:gd name="T42" fmla="*/ 714 w 1286"/>
                <a:gd name="T43" fmla="*/ 712 h 1283"/>
                <a:gd name="T44" fmla="*/ 714 w 1286"/>
                <a:gd name="T45" fmla="*/ 1213 h 1283"/>
                <a:gd name="T46" fmla="*/ 711 w 1286"/>
                <a:gd name="T47" fmla="*/ 1232 h 1283"/>
                <a:gd name="T48" fmla="*/ 704 w 1286"/>
                <a:gd name="T49" fmla="*/ 1248 h 1283"/>
                <a:gd name="T50" fmla="*/ 693 w 1286"/>
                <a:gd name="T51" fmla="*/ 1263 h 1283"/>
                <a:gd name="T52" fmla="*/ 679 w 1286"/>
                <a:gd name="T53" fmla="*/ 1273 h 1283"/>
                <a:gd name="T54" fmla="*/ 662 w 1286"/>
                <a:gd name="T55" fmla="*/ 1280 h 1283"/>
                <a:gd name="T56" fmla="*/ 643 w 1286"/>
                <a:gd name="T57" fmla="*/ 1283 h 1283"/>
                <a:gd name="T58" fmla="*/ 625 w 1286"/>
                <a:gd name="T59" fmla="*/ 1280 h 1283"/>
                <a:gd name="T60" fmla="*/ 608 w 1286"/>
                <a:gd name="T61" fmla="*/ 1273 h 1283"/>
                <a:gd name="T62" fmla="*/ 593 w 1286"/>
                <a:gd name="T63" fmla="*/ 1263 h 1283"/>
                <a:gd name="T64" fmla="*/ 582 w 1286"/>
                <a:gd name="T65" fmla="*/ 1248 h 1283"/>
                <a:gd name="T66" fmla="*/ 575 w 1286"/>
                <a:gd name="T67" fmla="*/ 1232 h 1283"/>
                <a:gd name="T68" fmla="*/ 573 w 1286"/>
                <a:gd name="T69" fmla="*/ 1213 h 1283"/>
                <a:gd name="T70" fmla="*/ 573 w 1286"/>
                <a:gd name="T71" fmla="*/ 712 h 1283"/>
                <a:gd name="T72" fmla="*/ 71 w 1286"/>
                <a:gd name="T73" fmla="*/ 712 h 1283"/>
                <a:gd name="T74" fmla="*/ 52 w 1286"/>
                <a:gd name="T75" fmla="*/ 710 h 1283"/>
                <a:gd name="T76" fmla="*/ 35 w 1286"/>
                <a:gd name="T77" fmla="*/ 703 h 1283"/>
                <a:gd name="T78" fmla="*/ 21 w 1286"/>
                <a:gd name="T79" fmla="*/ 691 h 1283"/>
                <a:gd name="T80" fmla="*/ 10 w 1286"/>
                <a:gd name="T81" fmla="*/ 677 h 1283"/>
                <a:gd name="T82" fmla="*/ 3 w 1286"/>
                <a:gd name="T83" fmla="*/ 660 h 1283"/>
                <a:gd name="T84" fmla="*/ 0 w 1286"/>
                <a:gd name="T85" fmla="*/ 641 h 1283"/>
                <a:gd name="T86" fmla="*/ 3 w 1286"/>
                <a:gd name="T87" fmla="*/ 623 h 1283"/>
                <a:gd name="T88" fmla="*/ 10 w 1286"/>
                <a:gd name="T89" fmla="*/ 607 h 1283"/>
                <a:gd name="T90" fmla="*/ 21 w 1286"/>
                <a:gd name="T91" fmla="*/ 592 h 1283"/>
                <a:gd name="T92" fmla="*/ 35 w 1286"/>
                <a:gd name="T93" fmla="*/ 581 h 1283"/>
                <a:gd name="T94" fmla="*/ 52 w 1286"/>
                <a:gd name="T95" fmla="*/ 574 h 1283"/>
                <a:gd name="T96" fmla="*/ 71 w 1286"/>
                <a:gd name="T97" fmla="*/ 572 h 1283"/>
                <a:gd name="T98" fmla="*/ 573 w 1286"/>
                <a:gd name="T99" fmla="*/ 572 h 1283"/>
                <a:gd name="T100" fmla="*/ 573 w 1286"/>
                <a:gd name="T101" fmla="*/ 71 h 1283"/>
                <a:gd name="T102" fmla="*/ 575 w 1286"/>
                <a:gd name="T103" fmla="*/ 52 h 1283"/>
                <a:gd name="T104" fmla="*/ 582 w 1286"/>
                <a:gd name="T105" fmla="*/ 35 h 1283"/>
                <a:gd name="T106" fmla="*/ 593 w 1286"/>
                <a:gd name="T107" fmla="*/ 21 h 1283"/>
                <a:gd name="T108" fmla="*/ 608 w 1286"/>
                <a:gd name="T109" fmla="*/ 10 h 1283"/>
                <a:gd name="T110" fmla="*/ 625 w 1286"/>
                <a:gd name="T111" fmla="*/ 3 h 1283"/>
                <a:gd name="T112" fmla="*/ 643 w 1286"/>
                <a:gd name="T113" fmla="*/ 0 h 1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86" h="1283">
                  <a:moveTo>
                    <a:pt x="643" y="0"/>
                  </a:moveTo>
                  <a:lnTo>
                    <a:pt x="662" y="3"/>
                  </a:lnTo>
                  <a:lnTo>
                    <a:pt x="679" y="10"/>
                  </a:lnTo>
                  <a:lnTo>
                    <a:pt x="693" y="21"/>
                  </a:lnTo>
                  <a:lnTo>
                    <a:pt x="704" y="35"/>
                  </a:lnTo>
                  <a:lnTo>
                    <a:pt x="711" y="52"/>
                  </a:lnTo>
                  <a:lnTo>
                    <a:pt x="714" y="71"/>
                  </a:lnTo>
                  <a:lnTo>
                    <a:pt x="714" y="572"/>
                  </a:lnTo>
                  <a:lnTo>
                    <a:pt x="1216" y="572"/>
                  </a:lnTo>
                  <a:lnTo>
                    <a:pt x="1235" y="574"/>
                  </a:lnTo>
                  <a:lnTo>
                    <a:pt x="1252" y="581"/>
                  </a:lnTo>
                  <a:lnTo>
                    <a:pt x="1266" y="592"/>
                  </a:lnTo>
                  <a:lnTo>
                    <a:pt x="1276" y="607"/>
                  </a:lnTo>
                  <a:lnTo>
                    <a:pt x="1284" y="623"/>
                  </a:lnTo>
                  <a:lnTo>
                    <a:pt x="1286" y="641"/>
                  </a:lnTo>
                  <a:lnTo>
                    <a:pt x="1284" y="660"/>
                  </a:lnTo>
                  <a:lnTo>
                    <a:pt x="1276" y="677"/>
                  </a:lnTo>
                  <a:lnTo>
                    <a:pt x="1266" y="691"/>
                  </a:lnTo>
                  <a:lnTo>
                    <a:pt x="1252" y="703"/>
                  </a:lnTo>
                  <a:lnTo>
                    <a:pt x="1235" y="710"/>
                  </a:lnTo>
                  <a:lnTo>
                    <a:pt x="1216" y="712"/>
                  </a:lnTo>
                  <a:lnTo>
                    <a:pt x="714" y="712"/>
                  </a:lnTo>
                  <a:lnTo>
                    <a:pt x="714" y="1213"/>
                  </a:lnTo>
                  <a:lnTo>
                    <a:pt x="711" y="1232"/>
                  </a:lnTo>
                  <a:lnTo>
                    <a:pt x="704" y="1248"/>
                  </a:lnTo>
                  <a:lnTo>
                    <a:pt x="693" y="1263"/>
                  </a:lnTo>
                  <a:lnTo>
                    <a:pt x="679" y="1273"/>
                  </a:lnTo>
                  <a:lnTo>
                    <a:pt x="662" y="1280"/>
                  </a:lnTo>
                  <a:lnTo>
                    <a:pt x="643" y="1283"/>
                  </a:lnTo>
                  <a:lnTo>
                    <a:pt x="625" y="1280"/>
                  </a:lnTo>
                  <a:lnTo>
                    <a:pt x="608" y="1273"/>
                  </a:lnTo>
                  <a:lnTo>
                    <a:pt x="593" y="1263"/>
                  </a:lnTo>
                  <a:lnTo>
                    <a:pt x="582" y="1248"/>
                  </a:lnTo>
                  <a:lnTo>
                    <a:pt x="575" y="1232"/>
                  </a:lnTo>
                  <a:lnTo>
                    <a:pt x="573" y="1213"/>
                  </a:lnTo>
                  <a:lnTo>
                    <a:pt x="573" y="712"/>
                  </a:lnTo>
                  <a:lnTo>
                    <a:pt x="71" y="712"/>
                  </a:lnTo>
                  <a:lnTo>
                    <a:pt x="52" y="710"/>
                  </a:lnTo>
                  <a:lnTo>
                    <a:pt x="35" y="703"/>
                  </a:lnTo>
                  <a:lnTo>
                    <a:pt x="21" y="691"/>
                  </a:lnTo>
                  <a:lnTo>
                    <a:pt x="10" y="677"/>
                  </a:lnTo>
                  <a:lnTo>
                    <a:pt x="3" y="660"/>
                  </a:lnTo>
                  <a:lnTo>
                    <a:pt x="0" y="641"/>
                  </a:lnTo>
                  <a:lnTo>
                    <a:pt x="3" y="623"/>
                  </a:lnTo>
                  <a:lnTo>
                    <a:pt x="10" y="607"/>
                  </a:lnTo>
                  <a:lnTo>
                    <a:pt x="21" y="592"/>
                  </a:lnTo>
                  <a:lnTo>
                    <a:pt x="35" y="581"/>
                  </a:lnTo>
                  <a:lnTo>
                    <a:pt x="52" y="574"/>
                  </a:lnTo>
                  <a:lnTo>
                    <a:pt x="71" y="572"/>
                  </a:lnTo>
                  <a:lnTo>
                    <a:pt x="573" y="572"/>
                  </a:lnTo>
                  <a:lnTo>
                    <a:pt x="573" y="71"/>
                  </a:lnTo>
                  <a:lnTo>
                    <a:pt x="575" y="52"/>
                  </a:lnTo>
                  <a:lnTo>
                    <a:pt x="582" y="35"/>
                  </a:lnTo>
                  <a:lnTo>
                    <a:pt x="593" y="21"/>
                  </a:lnTo>
                  <a:lnTo>
                    <a:pt x="608" y="10"/>
                  </a:lnTo>
                  <a:lnTo>
                    <a:pt x="625" y="3"/>
                  </a:lnTo>
                  <a:lnTo>
                    <a:pt x="6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46" name="Group 1103"/>
          <p:cNvGrpSpPr/>
          <p:nvPr/>
        </p:nvGrpSpPr>
        <p:grpSpPr>
          <a:xfrm>
            <a:off x="9340706" y="5510120"/>
            <a:ext cx="552450" cy="547688"/>
            <a:chOff x="10074275" y="5780088"/>
            <a:chExt cx="552450" cy="547688"/>
          </a:xfrm>
          <a:solidFill>
            <a:srgbClr val="000000"/>
          </a:solidFill>
        </p:grpSpPr>
        <p:sp>
          <p:nvSpPr>
            <p:cNvPr id="1647" name="Freeform 496"/>
            <p:cNvSpPr>
              <a:spLocks noEditPoints="1"/>
            </p:cNvSpPr>
            <p:nvPr/>
          </p:nvSpPr>
          <p:spPr bwMode="auto">
            <a:xfrm>
              <a:off x="10074275" y="6026151"/>
              <a:ext cx="142875" cy="301625"/>
            </a:xfrm>
            <a:custGeom>
              <a:avLst/>
              <a:gdLst>
                <a:gd name="T0" fmla="*/ 140 w 902"/>
                <a:gd name="T1" fmla="*/ 140 h 1901"/>
                <a:gd name="T2" fmla="*/ 140 w 902"/>
                <a:gd name="T3" fmla="*/ 1760 h 1901"/>
                <a:gd name="T4" fmla="*/ 761 w 902"/>
                <a:gd name="T5" fmla="*/ 1760 h 1901"/>
                <a:gd name="T6" fmla="*/ 761 w 902"/>
                <a:gd name="T7" fmla="*/ 140 h 1901"/>
                <a:gd name="T8" fmla="*/ 140 w 902"/>
                <a:gd name="T9" fmla="*/ 140 h 1901"/>
                <a:gd name="T10" fmla="*/ 71 w 902"/>
                <a:gd name="T11" fmla="*/ 0 h 1901"/>
                <a:gd name="T12" fmla="*/ 831 w 902"/>
                <a:gd name="T13" fmla="*/ 0 h 1901"/>
                <a:gd name="T14" fmla="*/ 850 w 902"/>
                <a:gd name="T15" fmla="*/ 2 h 1901"/>
                <a:gd name="T16" fmla="*/ 867 w 902"/>
                <a:gd name="T17" fmla="*/ 10 h 1901"/>
                <a:gd name="T18" fmla="*/ 881 w 902"/>
                <a:gd name="T19" fmla="*/ 20 h 1901"/>
                <a:gd name="T20" fmla="*/ 892 w 902"/>
                <a:gd name="T21" fmla="*/ 35 h 1901"/>
                <a:gd name="T22" fmla="*/ 898 w 902"/>
                <a:gd name="T23" fmla="*/ 51 h 1901"/>
                <a:gd name="T24" fmla="*/ 902 w 902"/>
                <a:gd name="T25" fmla="*/ 70 h 1901"/>
                <a:gd name="T26" fmla="*/ 902 w 902"/>
                <a:gd name="T27" fmla="*/ 1830 h 1901"/>
                <a:gd name="T28" fmla="*/ 898 w 902"/>
                <a:gd name="T29" fmla="*/ 1849 h 1901"/>
                <a:gd name="T30" fmla="*/ 892 w 902"/>
                <a:gd name="T31" fmla="*/ 1866 h 1901"/>
                <a:gd name="T32" fmla="*/ 881 w 902"/>
                <a:gd name="T33" fmla="*/ 1880 h 1901"/>
                <a:gd name="T34" fmla="*/ 867 w 902"/>
                <a:gd name="T35" fmla="*/ 1891 h 1901"/>
                <a:gd name="T36" fmla="*/ 850 w 902"/>
                <a:gd name="T37" fmla="*/ 1898 h 1901"/>
                <a:gd name="T38" fmla="*/ 831 w 902"/>
                <a:gd name="T39" fmla="*/ 1901 h 1901"/>
                <a:gd name="T40" fmla="*/ 71 w 902"/>
                <a:gd name="T41" fmla="*/ 1901 h 1901"/>
                <a:gd name="T42" fmla="*/ 52 w 902"/>
                <a:gd name="T43" fmla="*/ 1898 h 1901"/>
                <a:gd name="T44" fmla="*/ 35 w 902"/>
                <a:gd name="T45" fmla="*/ 1891 h 1901"/>
                <a:gd name="T46" fmla="*/ 20 w 902"/>
                <a:gd name="T47" fmla="*/ 1880 h 1901"/>
                <a:gd name="T48" fmla="*/ 9 w 902"/>
                <a:gd name="T49" fmla="*/ 1866 h 1901"/>
                <a:gd name="T50" fmla="*/ 2 w 902"/>
                <a:gd name="T51" fmla="*/ 1849 h 1901"/>
                <a:gd name="T52" fmla="*/ 0 w 902"/>
                <a:gd name="T53" fmla="*/ 1830 h 1901"/>
                <a:gd name="T54" fmla="*/ 0 w 902"/>
                <a:gd name="T55" fmla="*/ 70 h 1901"/>
                <a:gd name="T56" fmla="*/ 2 w 902"/>
                <a:gd name="T57" fmla="*/ 51 h 1901"/>
                <a:gd name="T58" fmla="*/ 9 w 902"/>
                <a:gd name="T59" fmla="*/ 35 h 1901"/>
                <a:gd name="T60" fmla="*/ 20 w 902"/>
                <a:gd name="T61" fmla="*/ 20 h 1901"/>
                <a:gd name="T62" fmla="*/ 35 w 902"/>
                <a:gd name="T63" fmla="*/ 10 h 1901"/>
                <a:gd name="T64" fmla="*/ 52 w 902"/>
                <a:gd name="T65" fmla="*/ 2 h 1901"/>
                <a:gd name="T66" fmla="*/ 71 w 902"/>
                <a:gd name="T67" fmla="*/ 0 h 1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02" h="1901">
                  <a:moveTo>
                    <a:pt x="140" y="140"/>
                  </a:moveTo>
                  <a:lnTo>
                    <a:pt x="140" y="1760"/>
                  </a:lnTo>
                  <a:lnTo>
                    <a:pt x="761" y="1760"/>
                  </a:lnTo>
                  <a:lnTo>
                    <a:pt x="761" y="140"/>
                  </a:lnTo>
                  <a:lnTo>
                    <a:pt x="140" y="140"/>
                  </a:lnTo>
                  <a:close/>
                  <a:moveTo>
                    <a:pt x="71" y="0"/>
                  </a:moveTo>
                  <a:lnTo>
                    <a:pt x="831" y="0"/>
                  </a:lnTo>
                  <a:lnTo>
                    <a:pt x="850" y="2"/>
                  </a:lnTo>
                  <a:lnTo>
                    <a:pt x="867" y="10"/>
                  </a:lnTo>
                  <a:lnTo>
                    <a:pt x="881" y="20"/>
                  </a:lnTo>
                  <a:lnTo>
                    <a:pt x="892" y="35"/>
                  </a:lnTo>
                  <a:lnTo>
                    <a:pt x="898" y="51"/>
                  </a:lnTo>
                  <a:lnTo>
                    <a:pt x="902" y="70"/>
                  </a:lnTo>
                  <a:lnTo>
                    <a:pt x="902" y="1830"/>
                  </a:lnTo>
                  <a:lnTo>
                    <a:pt x="898" y="1849"/>
                  </a:lnTo>
                  <a:lnTo>
                    <a:pt x="892" y="1866"/>
                  </a:lnTo>
                  <a:lnTo>
                    <a:pt x="881" y="1880"/>
                  </a:lnTo>
                  <a:lnTo>
                    <a:pt x="867" y="1891"/>
                  </a:lnTo>
                  <a:lnTo>
                    <a:pt x="850" y="1898"/>
                  </a:lnTo>
                  <a:lnTo>
                    <a:pt x="831" y="1901"/>
                  </a:lnTo>
                  <a:lnTo>
                    <a:pt x="71" y="1901"/>
                  </a:lnTo>
                  <a:lnTo>
                    <a:pt x="52" y="1898"/>
                  </a:lnTo>
                  <a:lnTo>
                    <a:pt x="35" y="1891"/>
                  </a:lnTo>
                  <a:lnTo>
                    <a:pt x="20" y="1880"/>
                  </a:lnTo>
                  <a:lnTo>
                    <a:pt x="9" y="1866"/>
                  </a:lnTo>
                  <a:lnTo>
                    <a:pt x="2" y="1849"/>
                  </a:lnTo>
                  <a:lnTo>
                    <a:pt x="0" y="1830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497"/>
            <p:cNvSpPr>
              <a:spLocks noEditPoints="1"/>
            </p:cNvSpPr>
            <p:nvPr/>
          </p:nvSpPr>
          <p:spPr bwMode="auto">
            <a:xfrm>
              <a:off x="10279063" y="5780088"/>
              <a:ext cx="142875" cy="547688"/>
            </a:xfrm>
            <a:custGeom>
              <a:avLst/>
              <a:gdLst>
                <a:gd name="T0" fmla="*/ 141 w 902"/>
                <a:gd name="T1" fmla="*/ 140 h 3445"/>
                <a:gd name="T2" fmla="*/ 141 w 902"/>
                <a:gd name="T3" fmla="*/ 3306 h 3445"/>
                <a:gd name="T4" fmla="*/ 761 w 902"/>
                <a:gd name="T5" fmla="*/ 3306 h 3445"/>
                <a:gd name="T6" fmla="*/ 761 w 902"/>
                <a:gd name="T7" fmla="*/ 140 h 3445"/>
                <a:gd name="T8" fmla="*/ 141 w 902"/>
                <a:gd name="T9" fmla="*/ 140 h 3445"/>
                <a:gd name="T10" fmla="*/ 70 w 902"/>
                <a:gd name="T11" fmla="*/ 0 h 3445"/>
                <a:gd name="T12" fmla="*/ 832 w 902"/>
                <a:gd name="T13" fmla="*/ 0 h 3445"/>
                <a:gd name="T14" fmla="*/ 851 w 902"/>
                <a:gd name="T15" fmla="*/ 2 h 3445"/>
                <a:gd name="T16" fmla="*/ 868 w 902"/>
                <a:gd name="T17" fmla="*/ 10 h 3445"/>
                <a:gd name="T18" fmla="*/ 881 w 902"/>
                <a:gd name="T19" fmla="*/ 21 h 3445"/>
                <a:gd name="T20" fmla="*/ 893 w 902"/>
                <a:gd name="T21" fmla="*/ 35 h 3445"/>
                <a:gd name="T22" fmla="*/ 899 w 902"/>
                <a:gd name="T23" fmla="*/ 52 h 3445"/>
                <a:gd name="T24" fmla="*/ 902 w 902"/>
                <a:gd name="T25" fmla="*/ 70 h 3445"/>
                <a:gd name="T26" fmla="*/ 902 w 902"/>
                <a:gd name="T27" fmla="*/ 3376 h 3445"/>
                <a:gd name="T28" fmla="*/ 899 w 902"/>
                <a:gd name="T29" fmla="*/ 3395 h 3445"/>
                <a:gd name="T30" fmla="*/ 893 w 902"/>
                <a:gd name="T31" fmla="*/ 3412 h 3445"/>
                <a:gd name="T32" fmla="*/ 881 w 902"/>
                <a:gd name="T33" fmla="*/ 3425 h 3445"/>
                <a:gd name="T34" fmla="*/ 868 w 902"/>
                <a:gd name="T35" fmla="*/ 3436 h 3445"/>
                <a:gd name="T36" fmla="*/ 851 w 902"/>
                <a:gd name="T37" fmla="*/ 3443 h 3445"/>
                <a:gd name="T38" fmla="*/ 832 w 902"/>
                <a:gd name="T39" fmla="*/ 3445 h 3445"/>
                <a:gd name="T40" fmla="*/ 70 w 902"/>
                <a:gd name="T41" fmla="*/ 3445 h 3445"/>
                <a:gd name="T42" fmla="*/ 51 w 902"/>
                <a:gd name="T43" fmla="*/ 3443 h 3445"/>
                <a:gd name="T44" fmla="*/ 34 w 902"/>
                <a:gd name="T45" fmla="*/ 3436 h 3445"/>
                <a:gd name="T46" fmla="*/ 21 w 902"/>
                <a:gd name="T47" fmla="*/ 3425 h 3445"/>
                <a:gd name="T48" fmla="*/ 9 w 902"/>
                <a:gd name="T49" fmla="*/ 3412 h 3445"/>
                <a:gd name="T50" fmla="*/ 3 w 902"/>
                <a:gd name="T51" fmla="*/ 3395 h 3445"/>
                <a:gd name="T52" fmla="*/ 0 w 902"/>
                <a:gd name="T53" fmla="*/ 3376 h 3445"/>
                <a:gd name="T54" fmla="*/ 0 w 902"/>
                <a:gd name="T55" fmla="*/ 70 h 3445"/>
                <a:gd name="T56" fmla="*/ 3 w 902"/>
                <a:gd name="T57" fmla="*/ 52 h 3445"/>
                <a:gd name="T58" fmla="*/ 9 w 902"/>
                <a:gd name="T59" fmla="*/ 35 h 3445"/>
                <a:gd name="T60" fmla="*/ 21 w 902"/>
                <a:gd name="T61" fmla="*/ 20 h 3445"/>
                <a:gd name="T62" fmla="*/ 34 w 902"/>
                <a:gd name="T63" fmla="*/ 10 h 3445"/>
                <a:gd name="T64" fmla="*/ 51 w 902"/>
                <a:gd name="T65" fmla="*/ 2 h 3445"/>
                <a:gd name="T66" fmla="*/ 70 w 902"/>
                <a:gd name="T67" fmla="*/ 0 h 3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02" h="3445">
                  <a:moveTo>
                    <a:pt x="141" y="140"/>
                  </a:moveTo>
                  <a:lnTo>
                    <a:pt x="141" y="3306"/>
                  </a:lnTo>
                  <a:lnTo>
                    <a:pt x="761" y="3306"/>
                  </a:lnTo>
                  <a:lnTo>
                    <a:pt x="761" y="140"/>
                  </a:lnTo>
                  <a:lnTo>
                    <a:pt x="141" y="140"/>
                  </a:lnTo>
                  <a:close/>
                  <a:moveTo>
                    <a:pt x="70" y="0"/>
                  </a:moveTo>
                  <a:lnTo>
                    <a:pt x="832" y="0"/>
                  </a:lnTo>
                  <a:lnTo>
                    <a:pt x="851" y="2"/>
                  </a:lnTo>
                  <a:lnTo>
                    <a:pt x="868" y="10"/>
                  </a:lnTo>
                  <a:lnTo>
                    <a:pt x="881" y="21"/>
                  </a:lnTo>
                  <a:lnTo>
                    <a:pt x="893" y="35"/>
                  </a:lnTo>
                  <a:lnTo>
                    <a:pt x="899" y="52"/>
                  </a:lnTo>
                  <a:lnTo>
                    <a:pt x="902" y="70"/>
                  </a:lnTo>
                  <a:lnTo>
                    <a:pt x="902" y="3376"/>
                  </a:lnTo>
                  <a:lnTo>
                    <a:pt x="899" y="3395"/>
                  </a:lnTo>
                  <a:lnTo>
                    <a:pt x="893" y="3412"/>
                  </a:lnTo>
                  <a:lnTo>
                    <a:pt x="881" y="3425"/>
                  </a:lnTo>
                  <a:lnTo>
                    <a:pt x="868" y="3436"/>
                  </a:lnTo>
                  <a:lnTo>
                    <a:pt x="851" y="3443"/>
                  </a:lnTo>
                  <a:lnTo>
                    <a:pt x="832" y="3445"/>
                  </a:lnTo>
                  <a:lnTo>
                    <a:pt x="70" y="3445"/>
                  </a:lnTo>
                  <a:lnTo>
                    <a:pt x="51" y="3443"/>
                  </a:lnTo>
                  <a:lnTo>
                    <a:pt x="34" y="3436"/>
                  </a:lnTo>
                  <a:lnTo>
                    <a:pt x="21" y="3425"/>
                  </a:lnTo>
                  <a:lnTo>
                    <a:pt x="9" y="3412"/>
                  </a:lnTo>
                  <a:lnTo>
                    <a:pt x="3" y="3395"/>
                  </a:lnTo>
                  <a:lnTo>
                    <a:pt x="0" y="3376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Freeform 498"/>
            <p:cNvSpPr>
              <a:spLocks noEditPoints="1"/>
            </p:cNvSpPr>
            <p:nvPr/>
          </p:nvSpPr>
          <p:spPr bwMode="auto">
            <a:xfrm>
              <a:off x="10483850" y="5949951"/>
              <a:ext cx="142875" cy="377825"/>
            </a:xfrm>
            <a:custGeom>
              <a:avLst/>
              <a:gdLst>
                <a:gd name="T0" fmla="*/ 142 w 902"/>
                <a:gd name="T1" fmla="*/ 141 h 2379"/>
                <a:gd name="T2" fmla="*/ 142 w 902"/>
                <a:gd name="T3" fmla="*/ 2238 h 2379"/>
                <a:gd name="T4" fmla="*/ 762 w 902"/>
                <a:gd name="T5" fmla="*/ 2238 h 2379"/>
                <a:gd name="T6" fmla="*/ 762 w 902"/>
                <a:gd name="T7" fmla="*/ 141 h 2379"/>
                <a:gd name="T8" fmla="*/ 142 w 902"/>
                <a:gd name="T9" fmla="*/ 141 h 2379"/>
                <a:gd name="T10" fmla="*/ 71 w 902"/>
                <a:gd name="T11" fmla="*/ 0 h 2379"/>
                <a:gd name="T12" fmla="*/ 831 w 902"/>
                <a:gd name="T13" fmla="*/ 0 h 2379"/>
                <a:gd name="T14" fmla="*/ 850 w 902"/>
                <a:gd name="T15" fmla="*/ 3 h 2379"/>
                <a:gd name="T16" fmla="*/ 867 w 902"/>
                <a:gd name="T17" fmla="*/ 9 h 2379"/>
                <a:gd name="T18" fmla="*/ 882 w 902"/>
                <a:gd name="T19" fmla="*/ 21 h 2379"/>
                <a:gd name="T20" fmla="*/ 893 w 902"/>
                <a:gd name="T21" fmla="*/ 35 h 2379"/>
                <a:gd name="T22" fmla="*/ 900 w 902"/>
                <a:gd name="T23" fmla="*/ 51 h 2379"/>
                <a:gd name="T24" fmla="*/ 902 w 902"/>
                <a:gd name="T25" fmla="*/ 70 h 2379"/>
                <a:gd name="T26" fmla="*/ 902 w 902"/>
                <a:gd name="T27" fmla="*/ 2308 h 2379"/>
                <a:gd name="T28" fmla="*/ 900 w 902"/>
                <a:gd name="T29" fmla="*/ 2327 h 2379"/>
                <a:gd name="T30" fmla="*/ 893 w 902"/>
                <a:gd name="T31" fmla="*/ 2344 h 2379"/>
                <a:gd name="T32" fmla="*/ 882 w 902"/>
                <a:gd name="T33" fmla="*/ 2358 h 2379"/>
                <a:gd name="T34" fmla="*/ 867 w 902"/>
                <a:gd name="T35" fmla="*/ 2369 h 2379"/>
                <a:gd name="T36" fmla="*/ 850 w 902"/>
                <a:gd name="T37" fmla="*/ 2376 h 2379"/>
                <a:gd name="T38" fmla="*/ 831 w 902"/>
                <a:gd name="T39" fmla="*/ 2379 h 2379"/>
                <a:gd name="T40" fmla="*/ 831 w 902"/>
                <a:gd name="T41" fmla="*/ 2377 h 2379"/>
                <a:gd name="T42" fmla="*/ 71 w 902"/>
                <a:gd name="T43" fmla="*/ 2377 h 2379"/>
                <a:gd name="T44" fmla="*/ 52 w 902"/>
                <a:gd name="T45" fmla="*/ 2375 h 2379"/>
                <a:gd name="T46" fmla="*/ 35 w 902"/>
                <a:gd name="T47" fmla="*/ 2368 h 2379"/>
                <a:gd name="T48" fmla="*/ 21 w 902"/>
                <a:gd name="T49" fmla="*/ 2357 h 2379"/>
                <a:gd name="T50" fmla="*/ 10 w 902"/>
                <a:gd name="T51" fmla="*/ 2344 h 2379"/>
                <a:gd name="T52" fmla="*/ 4 w 902"/>
                <a:gd name="T53" fmla="*/ 2327 h 2379"/>
                <a:gd name="T54" fmla="*/ 0 w 902"/>
                <a:gd name="T55" fmla="*/ 2308 h 2379"/>
                <a:gd name="T56" fmla="*/ 0 w 902"/>
                <a:gd name="T57" fmla="*/ 70 h 2379"/>
                <a:gd name="T58" fmla="*/ 4 w 902"/>
                <a:gd name="T59" fmla="*/ 51 h 2379"/>
                <a:gd name="T60" fmla="*/ 10 w 902"/>
                <a:gd name="T61" fmla="*/ 35 h 2379"/>
                <a:gd name="T62" fmla="*/ 21 w 902"/>
                <a:gd name="T63" fmla="*/ 21 h 2379"/>
                <a:gd name="T64" fmla="*/ 35 w 902"/>
                <a:gd name="T65" fmla="*/ 9 h 2379"/>
                <a:gd name="T66" fmla="*/ 52 w 902"/>
                <a:gd name="T67" fmla="*/ 3 h 2379"/>
                <a:gd name="T68" fmla="*/ 71 w 902"/>
                <a:gd name="T69" fmla="*/ 0 h 2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02" h="2379">
                  <a:moveTo>
                    <a:pt x="142" y="141"/>
                  </a:moveTo>
                  <a:lnTo>
                    <a:pt x="142" y="2238"/>
                  </a:lnTo>
                  <a:lnTo>
                    <a:pt x="762" y="2238"/>
                  </a:lnTo>
                  <a:lnTo>
                    <a:pt x="762" y="141"/>
                  </a:lnTo>
                  <a:lnTo>
                    <a:pt x="142" y="141"/>
                  </a:lnTo>
                  <a:close/>
                  <a:moveTo>
                    <a:pt x="71" y="0"/>
                  </a:moveTo>
                  <a:lnTo>
                    <a:pt x="831" y="0"/>
                  </a:lnTo>
                  <a:lnTo>
                    <a:pt x="850" y="3"/>
                  </a:lnTo>
                  <a:lnTo>
                    <a:pt x="867" y="9"/>
                  </a:lnTo>
                  <a:lnTo>
                    <a:pt x="882" y="21"/>
                  </a:lnTo>
                  <a:lnTo>
                    <a:pt x="893" y="35"/>
                  </a:lnTo>
                  <a:lnTo>
                    <a:pt x="900" y="51"/>
                  </a:lnTo>
                  <a:lnTo>
                    <a:pt x="902" y="70"/>
                  </a:lnTo>
                  <a:lnTo>
                    <a:pt x="902" y="2308"/>
                  </a:lnTo>
                  <a:lnTo>
                    <a:pt x="900" y="2327"/>
                  </a:lnTo>
                  <a:lnTo>
                    <a:pt x="893" y="2344"/>
                  </a:lnTo>
                  <a:lnTo>
                    <a:pt x="882" y="2358"/>
                  </a:lnTo>
                  <a:lnTo>
                    <a:pt x="867" y="2369"/>
                  </a:lnTo>
                  <a:lnTo>
                    <a:pt x="850" y="2376"/>
                  </a:lnTo>
                  <a:lnTo>
                    <a:pt x="831" y="2379"/>
                  </a:lnTo>
                  <a:lnTo>
                    <a:pt x="831" y="2377"/>
                  </a:lnTo>
                  <a:lnTo>
                    <a:pt x="71" y="2377"/>
                  </a:lnTo>
                  <a:lnTo>
                    <a:pt x="52" y="2375"/>
                  </a:lnTo>
                  <a:lnTo>
                    <a:pt x="35" y="2368"/>
                  </a:lnTo>
                  <a:lnTo>
                    <a:pt x="21" y="2357"/>
                  </a:lnTo>
                  <a:lnTo>
                    <a:pt x="10" y="2344"/>
                  </a:lnTo>
                  <a:lnTo>
                    <a:pt x="4" y="2327"/>
                  </a:lnTo>
                  <a:lnTo>
                    <a:pt x="0" y="2308"/>
                  </a:lnTo>
                  <a:lnTo>
                    <a:pt x="0" y="70"/>
                  </a:lnTo>
                  <a:lnTo>
                    <a:pt x="4" y="51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0" name="Group 1111"/>
          <p:cNvGrpSpPr/>
          <p:nvPr/>
        </p:nvGrpSpPr>
        <p:grpSpPr>
          <a:xfrm>
            <a:off x="8401243" y="5510120"/>
            <a:ext cx="560388" cy="547688"/>
            <a:chOff x="9094788" y="5780088"/>
            <a:chExt cx="560388" cy="547688"/>
          </a:xfrm>
          <a:solidFill>
            <a:srgbClr val="000000"/>
          </a:solidFill>
        </p:grpSpPr>
        <p:sp>
          <p:nvSpPr>
            <p:cNvPr id="1651" name="Freeform 503"/>
            <p:cNvSpPr>
              <a:spLocks/>
            </p:cNvSpPr>
            <p:nvPr/>
          </p:nvSpPr>
          <p:spPr bwMode="auto">
            <a:xfrm>
              <a:off x="9210676" y="5780088"/>
              <a:ext cx="141288" cy="22225"/>
            </a:xfrm>
            <a:custGeom>
              <a:avLst/>
              <a:gdLst>
                <a:gd name="T0" fmla="*/ 70 w 896"/>
                <a:gd name="T1" fmla="*/ 0 h 141"/>
                <a:gd name="T2" fmla="*/ 825 w 896"/>
                <a:gd name="T3" fmla="*/ 0 h 141"/>
                <a:gd name="T4" fmla="*/ 845 w 896"/>
                <a:gd name="T5" fmla="*/ 2 h 141"/>
                <a:gd name="T6" fmla="*/ 862 w 896"/>
                <a:gd name="T7" fmla="*/ 9 h 141"/>
                <a:gd name="T8" fmla="*/ 876 w 896"/>
                <a:gd name="T9" fmla="*/ 20 h 141"/>
                <a:gd name="T10" fmla="*/ 886 w 896"/>
                <a:gd name="T11" fmla="*/ 34 h 141"/>
                <a:gd name="T12" fmla="*/ 894 w 896"/>
                <a:gd name="T13" fmla="*/ 51 h 141"/>
                <a:gd name="T14" fmla="*/ 896 w 896"/>
                <a:gd name="T15" fmla="*/ 70 h 141"/>
                <a:gd name="T16" fmla="*/ 894 w 896"/>
                <a:gd name="T17" fmla="*/ 89 h 141"/>
                <a:gd name="T18" fmla="*/ 886 w 896"/>
                <a:gd name="T19" fmla="*/ 105 h 141"/>
                <a:gd name="T20" fmla="*/ 876 w 896"/>
                <a:gd name="T21" fmla="*/ 119 h 141"/>
                <a:gd name="T22" fmla="*/ 862 w 896"/>
                <a:gd name="T23" fmla="*/ 131 h 141"/>
                <a:gd name="T24" fmla="*/ 845 w 896"/>
                <a:gd name="T25" fmla="*/ 137 h 141"/>
                <a:gd name="T26" fmla="*/ 825 w 896"/>
                <a:gd name="T27" fmla="*/ 141 h 141"/>
                <a:gd name="T28" fmla="*/ 70 w 896"/>
                <a:gd name="T29" fmla="*/ 141 h 141"/>
                <a:gd name="T30" fmla="*/ 52 w 896"/>
                <a:gd name="T31" fmla="*/ 137 h 141"/>
                <a:gd name="T32" fmla="*/ 35 w 896"/>
                <a:gd name="T33" fmla="*/ 131 h 141"/>
                <a:gd name="T34" fmla="*/ 21 w 896"/>
                <a:gd name="T35" fmla="*/ 119 h 141"/>
                <a:gd name="T36" fmla="*/ 10 w 896"/>
                <a:gd name="T37" fmla="*/ 105 h 141"/>
                <a:gd name="T38" fmla="*/ 3 w 896"/>
                <a:gd name="T39" fmla="*/ 89 h 141"/>
                <a:gd name="T40" fmla="*/ 0 w 896"/>
                <a:gd name="T41" fmla="*/ 70 h 141"/>
                <a:gd name="T42" fmla="*/ 3 w 896"/>
                <a:gd name="T43" fmla="*/ 51 h 141"/>
                <a:gd name="T44" fmla="*/ 10 w 896"/>
                <a:gd name="T45" fmla="*/ 34 h 141"/>
                <a:gd name="T46" fmla="*/ 21 w 896"/>
                <a:gd name="T47" fmla="*/ 20 h 141"/>
                <a:gd name="T48" fmla="*/ 35 w 896"/>
                <a:gd name="T49" fmla="*/ 9 h 141"/>
                <a:gd name="T50" fmla="*/ 52 w 896"/>
                <a:gd name="T51" fmla="*/ 2 h 141"/>
                <a:gd name="T52" fmla="*/ 70 w 896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96" h="141">
                  <a:moveTo>
                    <a:pt x="70" y="0"/>
                  </a:moveTo>
                  <a:lnTo>
                    <a:pt x="825" y="0"/>
                  </a:lnTo>
                  <a:lnTo>
                    <a:pt x="845" y="2"/>
                  </a:lnTo>
                  <a:lnTo>
                    <a:pt x="862" y="9"/>
                  </a:lnTo>
                  <a:lnTo>
                    <a:pt x="876" y="20"/>
                  </a:lnTo>
                  <a:lnTo>
                    <a:pt x="886" y="34"/>
                  </a:lnTo>
                  <a:lnTo>
                    <a:pt x="894" y="51"/>
                  </a:lnTo>
                  <a:lnTo>
                    <a:pt x="896" y="70"/>
                  </a:lnTo>
                  <a:lnTo>
                    <a:pt x="894" y="89"/>
                  </a:lnTo>
                  <a:lnTo>
                    <a:pt x="886" y="105"/>
                  </a:lnTo>
                  <a:lnTo>
                    <a:pt x="876" y="119"/>
                  </a:lnTo>
                  <a:lnTo>
                    <a:pt x="862" y="131"/>
                  </a:lnTo>
                  <a:lnTo>
                    <a:pt x="845" y="137"/>
                  </a:lnTo>
                  <a:lnTo>
                    <a:pt x="825" y="141"/>
                  </a:lnTo>
                  <a:lnTo>
                    <a:pt x="70" y="141"/>
                  </a:lnTo>
                  <a:lnTo>
                    <a:pt x="52" y="137"/>
                  </a:lnTo>
                  <a:lnTo>
                    <a:pt x="35" y="131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504"/>
            <p:cNvSpPr>
              <a:spLocks/>
            </p:cNvSpPr>
            <p:nvPr/>
          </p:nvSpPr>
          <p:spPr bwMode="auto">
            <a:xfrm>
              <a:off x="9391651" y="5780088"/>
              <a:ext cx="144463" cy="22225"/>
            </a:xfrm>
            <a:custGeom>
              <a:avLst/>
              <a:gdLst>
                <a:gd name="T0" fmla="*/ 71 w 914"/>
                <a:gd name="T1" fmla="*/ 0 h 141"/>
                <a:gd name="T2" fmla="*/ 844 w 914"/>
                <a:gd name="T3" fmla="*/ 0 h 141"/>
                <a:gd name="T4" fmla="*/ 862 w 914"/>
                <a:gd name="T5" fmla="*/ 2 h 141"/>
                <a:gd name="T6" fmla="*/ 879 w 914"/>
                <a:gd name="T7" fmla="*/ 9 h 141"/>
                <a:gd name="T8" fmla="*/ 893 w 914"/>
                <a:gd name="T9" fmla="*/ 20 h 141"/>
                <a:gd name="T10" fmla="*/ 904 w 914"/>
                <a:gd name="T11" fmla="*/ 34 h 141"/>
                <a:gd name="T12" fmla="*/ 912 w 914"/>
                <a:gd name="T13" fmla="*/ 51 h 141"/>
                <a:gd name="T14" fmla="*/ 914 w 914"/>
                <a:gd name="T15" fmla="*/ 70 h 141"/>
                <a:gd name="T16" fmla="*/ 912 w 914"/>
                <a:gd name="T17" fmla="*/ 89 h 141"/>
                <a:gd name="T18" fmla="*/ 904 w 914"/>
                <a:gd name="T19" fmla="*/ 105 h 141"/>
                <a:gd name="T20" fmla="*/ 893 w 914"/>
                <a:gd name="T21" fmla="*/ 119 h 141"/>
                <a:gd name="T22" fmla="*/ 879 w 914"/>
                <a:gd name="T23" fmla="*/ 131 h 141"/>
                <a:gd name="T24" fmla="*/ 862 w 914"/>
                <a:gd name="T25" fmla="*/ 137 h 141"/>
                <a:gd name="T26" fmla="*/ 844 w 914"/>
                <a:gd name="T27" fmla="*/ 141 h 141"/>
                <a:gd name="T28" fmla="*/ 71 w 914"/>
                <a:gd name="T29" fmla="*/ 141 h 141"/>
                <a:gd name="T30" fmla="*/ 51 w 914"/>
                <a:gd name="T31" fmla="*/ 137 h 141"/>
                <a:gd name="T32" fmla="*/ 35 w 914"/>
                <a:gd name="T33" fmla="*/ 131 h 141"/>
                <a:gd name="T34" fmla="*/ 21 w 914"/>
                <a:gd name="T35" fmla="*/ 119 h 141"/>
                <a:gd name="T36" fmla="*/ 9 w 914"/>
                <a:gd name="T37" fmla="*/ 105 h 141"/>
                <a:gd name="T38" fmla="*/ 3 w 914"/>
                <a:gd name="T39" fmla="*/ 89 h 141"/>
                <a:gd name="T40" fmla="*/ 0 w 914"/>
                <a:gd name="T41" fmla="*/ 70 h 141"/>
                <a:gd name="T42" fmla="*/ 3 w 914"/>
                <a:gd name="T43" fmla="*/ 51 h 141"/>
                <a:gd name="T44" fmla="*/ 9 w 914"/>
                <a:gd name="T45" fmla="*/ 34 h 141"/>
                <a:gd name="T46" fmla="*/ 21 w 914"/>
                <a:gd name="T47" fmla="*/ 20 h 141"/>
                <a:gd name="T48" fmla="*/ 35 w 914"/>
                <a:gd name="T49" fmla="*/ 9 h 141"/>
                <a:gd name="T50" fmla="*/ 51 w 914"/>
                <a:gd name="T51" fmla="*/ 2 h 141"/>
                <a:gd name="T52" fmla="*/ 71 w 914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14" h="141">
                  <a:moveTo>
                    <a:pt x="71" y="0"/>
                  </a:moveTo>
                  <a:lnTo>
                    <a:pt x="844" y="0"/>
                  </a:lnTo>
                  <a:lnTo>
                    <a:pt x="862" y="2"/>
                  </a:lnTo>
                  <a:lnTo>
                    <a:pt x="879" y="9"/>
                  </a:lnTo>
                  <a:lnTo>
                    <a:pt x="893" y="20"/>
                  </a:lnTo>
                  <a:lnTo>
                    <a:pt x="904" y="34"/>
                  </a:lnTo>
                  <a:lnTo>
                    <a:pt x="912" y="51"/>
                  </a:lnTo>
                  <a:lnTo>
                    <a:pt x="914" y="70"/>
                  </a:lnTo>
                  <a:lnTo>
                    <a:pt x="912" y="89"/>
                  </a:lnTo>
                  <a:lnTo>
                    <a:pt x="904" y="105"/>
                  </a:lnTo>
                  <a:lnTo>
                    <a:pt x="893" y="119"/>
                  </a:lnTo>
                  <a:lnTo>
                    <a:pt x="879" y="131"/>
                  </a:lnTo>
                  <a:lnTo>
                    <a:pt x="862" y="137"/>
                  </a:lnTo>
                  <a:lnTo>
                    <a:pt x="844" y="141"/>
                  </a:lnTo>
                  <a:lnTo>
                    <a:pt x="71" y="141"/>
                  </a:lnTo>
                  <a:lnTo>
                    <a:pt x="51" y="137"/>
                  </a:lnTo>
                  <a:lnTo>
                    <a:pt x="35" y="131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3" name="Freeform 505"/>
            <p:cNvSpPr>
              <a:spLocks noEditPoints="1"/>
            </p:cNvSpPr>
            <p:nvPr/>
          </p:nvSpPr>
          <p:spPr bwMode="auto">
            <a:xfrm>
              <a:off x="9094788" y="5821363"/>
              <a:ext cx="560388" cy="506413"/>
            </a:xfrm>
            <a:custGeom>
              <a:avLst/>
              <a:gdLst>
                <a:gd name="T0" fmla="*/ 2076 w 3534"/>
                <a:gd name="T1" fmla="*/ 3000 h 3196"/>
                <a:gd name="T2" fmla="*/ 2142 w 3534"/>
                <a:gd name="T3" fmla="*/ 3053 h 3196"/>
                <a:gd name="T4" fmla="*/ 3337 w 3534"/>
                <a:gd name="T5" fmla="*/ 3045 h 3196"/>
                <a:gd name="T6" fmla="*/ 3390 w 3534"/>
                <a:gd name="T7" fmla="*/ 2979 h 3196"/>
                <a:gd name="T8" fmla="*/ 141 w 3534"/>
                <a:gd name="T9" fmla="*/ 2796 h 3196"/>
                <a:gd name="T10" fmla="*/ 162 w 3534"/>
                <a:gd name="T11" fmla="*/ 3018 h 3196"/>
                <a:gd name="T12" fmla="*/ 240 w 3534"/>
                <a:gd name="T13" fmla="*/ 3056 h 3196"/>
                <a:gd name="T14" fmla="*/ 1431 w 3534"/>
                <a:gd name="T15" fmla="*/ 3033 h 3196"/>
                <a:gd name="T16" fmla="*/ 1467 w 3534"/>
                <a:gd name="T17" fmla="*/ 2956 h 3196"/>
                <a:gd name="T18" fmla="*/ 2066 w 3534"/>
                <a:gd name="T19" fmla="*/ 144 h 3196"/>
                <a:gd name="T20" fmla="*/ 2027 w 3534"/>
                <a:gd name="T21" fmla="*/ 197 h 3196"/>
                <a:gd name="T22" fmla="*/ 2655 w 3534"/>
                <a:gd name="T23" fmla="*/ 180 h 3196"/>
                <a:gd name="T24" fmla="*/ 2602 w 3534"/>
                <a:gd name="T25" fmla="*/ 141 h 3196"/>
                <a:gd name="T26" fmla="*/ 897 w 3534"/>
                <a:gd name="T27" fmla="*/ 152 h 3196"/>
                <a:gd name="T28" fmla="*/ 874 w 3534"/>
                <a:gd name="T29" fmla="*/ 323 h 3196"/>
                <a:gd name="T30" fmla="*/ 1494 w 3534"/>
                <a:gd name="T31" fmla="*/ 164 h 3196"/>
                <a:gd name="T32" fmla="*/ 930 w 3534"/>
                <a:gd name="T33" fmla="*/ 141 h 3196"/>
                <a:gd name="T34" fmla="*/ 1520 w 3534"/>
                <a:gd name="T35" fmla="*/ 13 h 3196"/>
                <a:gd name="T36" fmla="*/ 1621 w 3534"/>
                <a:gd name="T37" fmla="*/ 98 h 3196"/>
                <a:gd name="T38" fmla="*/ 1648 w 3534"/>
                <a:gd name="T39" fmla="*/ 323 h 3196"/>
                <a:gd name="T40" fmla="*/ 1900 w 3534"/>
                <a:gd name="T41" fmla="*/ 128 h 3196"/>
                <a:gd name="T42" fmla="*/ 1986 w 3534"/>
                <a:gd name="T43" fmla="*/ 27 h 3196"/>
                <a:gd name="T44" fmla="*/ 2604 w 3534"/>
                <a:gd name="T45" fmla="*/ 0 h 3196"/>
                <a:gd name="T46" fmla="*/ 2729 w 3534"/>
                <a:gd name="T47" fmla="*/ 46 h 3196"/>
                <a:gd name="T48" fmla="*/ 2797 w 3534"/>
                <a:gd name="T49" fmla="*/ 161 h 3196"/>
                <a:gd name="T50" fmla="*/ 2926 w 3534"/>
                <a:gd name="T51" fmla="*/ 324 h 3196"/>
                <a:gd name="T52" fmla="*/ 2976 w 3534"/>
                <a:gd name="T53" fmla="*/ 370 h 3196"/>
                <a:gd name="T54" fmla="*/ 3111 w 3534"/>
                <a:gd name="T55" fmla="*/ 1271 h 3196"/>
                <a:gd name="T56" fmla="*/ 3226 w 3534"/>
                <a:gd name="T57" fmla="*/ 1384 h 3196"/>
                <a:gd name="T58" fmla="*/ 3360 w 3534"/>
                <a:gd name="T59" fmla="*/ 2656 h 3196"/>
                <a:gd name="T60" fmla="*/ 3513 w 3534"/>
                <a:gd name="T61" fmla="*/ 2676 h 3196"/>
                <a:gd name="T62" fmla="*/ 3534 w 3534"/>
                <a:gd name="T63" fmla="*/ 2956 h 3196"/>
                <a:gd name="T64" fmla="*/ 3487 w 3534"/>
                <a:gd name="T65" fmla="*/ 3098 h 3196"/>
                <a:gd name="T66" fmla="*/ 3369 w 3534"/>
                <a:gd name="T67" fmla="*/ 3184 h 3196"/>
                <a:gd name="T68" fmla="*/ 2126 w 3534"/>
                <a:gd name="T69" fmla="*/ 3193 h 3196"/>
                <a:gd name="T70" fmla="*/ 1995 w 3534"/>
                <a:gd name="T71" fmla="*/ 3126 h 3196"/>
                <a:gd name="T72" fmla="*/ 1928 w 3534"/>
                <a:gd name="T73" fmla="*/ 2995 h 3196"/>
                <a:gd name="T74" fmla="*/ 1934 w 3534"/>
                <a:gd name="T75" fmla="*/ 2690 h 3196"/>
                <a:gd name="T76" fmla="*/ 1995 w 3534"/>
                <a:gd name="T77" fmla="*/ 2656 h 3196"/>
                <a:gd name="T78" fmla="*/ 3104 w 3534"/>
                <a:gd name="T79" fmla="*/ 1459 h 3196"/>
                <a:gd name="T80" fmla="*/ 3024 w 3534"/>
                <a:gd name="T81" fmla="*/ 1385 h 3196"/>
                <a:gd name="T82" fmla="*/ 2933 w 3534"/>
                <a:gd name="T83" fmla="*/ 1365 h 3196"/>
                <a:gd name="T84" fmla="*/ 2896 w 3534"/>
                <a:gd name="T85" fmla="*/ 1308 h 3196"/>
                <a:gd name="T86" fmla="*/ 631 w 3534"/>
                <a:gd name="T87" fmla="*/ 1330 h 3196"/>
                <a:gd name="T88" fmla="*/ 565 w 3534"/>
                <a:gd name="T89" fmla="*/ 1375 h 3196"/>
                <a:gd name="T90" fmla="*/ 461 w 3534"/>
                <a:gd name="T91" fmla="*/ 1415 h 3196"/>
                <a:gd name="T92" fmla="*/ 412 w 3534"/>
                <a:gd name="T93" fmla="*/ 1516 h 3196"/>
                <a:gd name="T94" fmla="*/ 1574 w 3534"/>
                <a:gd name="T95" fmla="*/ 2665 h 3196"/>
                <a:gd name="T96" fmla="*/ 1608 w 3534"/>
                <a:gd name="T97" fmla="*/ 2725 h 3196"/>
                <a:gd name="T98" fmla="*/ 1581 w 3534"/>
                <a:gd name="T99" fmla="*/ 3066 h 3196"/>
                <a:gd name="T100" fmla="*/ 1479 w 3534"/>
                <a:gd name="T101" fmla="*/ 3169 h 3196"/>
                <a:gd name="T102" fmla="*/ 240 w 3534"/>
                <a:gd name="T103" fmla="*/ 3196 h 3196"/>
                <a:gd name="T104" fmla="*/ 99 w 3534"/>
                <a:gd name="T105" fmla="*/ 3149 h 3196"/>
                <a:gd name="T106" fmla="*/ 12 w 3534"/>
                <a:gd name="T107" fmla="*/ 3032 h 3196"/>
                <a:gd name="T108" fmla="*/ 2 w 3534"/>
                <a:gd name="T109" fmla="*/ 2707 h 3196"/>
                <a:gd name="T110" fmla="*/ 51 w 3534"/>
                <a:gd name="T111" fmla="*/ 2658 h 3196"/>
                <a:gd name="T112" fmla="*/ 279 w 3534"/>
                <a:gd name="T113" fmla="*/ 1464 h 3196"/>
                <a:gd name="T114" fmla="*/ 357 w 3534"/>
                <a:gd name="T115" fmla="*/ 1321 h 3196"/>
                <a:gd name="T116" fmla="*/ 499 w 3534"/>
                <a:gd name="T117" fmla="*/ 1242 h 3196"/>
                <a:gd name="T118" fmla="*/ 585 w 3534"/>
                <a:gd name="T119" fmla="*/ 336 h 3196"/>
                <a:gd name="T120" fmla="*/ 736 w 3534"/>
                <a:gd name="T121" fmla="*/ 197 h 3196"/>
                <a:gd name="T122" fmla="*/ 782 w 3534"/>
                <a:gd name="T123" fmla="*/ 70 h 3196"/>
                <a:gd name="T124" fmla="*/ 897 w 3534"/>
                <a:gd name="T125" fmla="*/ 4 h 3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34" h="3196">
                  <a:moveTo>
                    <a:pt x="2065" y="2796"/>
                  </a:moveTo>
                  <a:lnTo>
                    <a:pt x="2065" y="2956"/>
                  </a:lnTo>
                  <a:lnTo>
                    <a:pt x="2068" y="2979"/>
                  </a:lnTo>
                  <a:lnTo>
                    <a:pt x="2076" y="3000"/>
                  </a:lnTo>
                  <a:lnTo>
                    <a:pt x="2088" y="3018"/>
                  </a:lnTo>
                  <a:lnTo>
                    <a:pt x="2103" y="3033"/>
                  </a:lnTo>
                  <a:lnTo>
                    <a:pt x="2121" y="3045"/>
                  </a:lnTo>
                  <a:lnTo>
                    <a:pt x="2142" y="3053"/>
                  </a:lnTo>
                  <a:lnTo>
                    <a:pt x="2165" y="3056"/>
                  </a:lnTo>
                  <a:lnTo>
                    <a:pt x="3293" y="3056"/>
                  </a:lnTo>
                  <a:lnTo>
                    <a:pt x="3316" y="3053"/>
                  </a:lnTo>
                  <a:lnTo>
                    <a:pt x="3337" y="3045"/>
                  </a:lnTo>
                  <a:lnTo>
                    <a:pt x="3355" y="3033"/>
                  </a:lnTo>
                  <a:lnTo>
                    <a:pt x="3371" y="3018"/>
                  </a:lnTo>
                  <a:lnTo>
                    <a:pt x="3382" y="3000"/>
                  </a:lnTo>
                  <a:lnTo>
                    <a:pt x="3390" y="2979"/>
                  </a:lnTo>
                  <a:lnTo>
                    <a:pt x="3393" y="2956"/>
                  </a:lnTo>
                  <a:lnTo>
                    <a:pt x="3393" y="2796"/>
                  </a:lnTo>
                  <a:lnTo>
                    <a:pt x="2065" y="2796"/>
                  </a:lnTo>
                  <a:close/>
                  <a:moveTo>
                    <a:pt x="141" y="2796"/>
                  </a:moveTo>
                  <a:lnTo>
                    <a:pt x="141" y="2956"/>
                  </a:lnTo>
                  <a:lnTo>
                    <a:pt x="143" y="2979"/>
                  </a:lnTo>
                  <a:lnTo>
                    <a:pt x="150" y="3000"/>
                  </a:lnTo>
                  <a:lnTo>
                    <a:pt x="162" y="3018"/>
                  </a:lnTo>
                  <a:lnTo>
                    <a:pt x="178" y="3033"/>
                  </a:lnTo>
                  <a:lnTo>
                    <a:pt x="196" y="3045"/>
                  </a:lnTo>
                  <a:lnTo>
                    <a:pt x="217" y="3053"/>
                  </a:lnTo>
                  <a:lnTo>
                    <a:pt x="240" y="3056"/>
                  </a:lnTo>
                  <a:lnTo>
                    <a:pt x="1369" y="3056"/>
                  </a:lnTo>
                  <a:lnTo>
                    <a:pt x="1391" y="3053"/>
                  </a:lnTo>
                  <a:lnTo>
                    <a:pt x="1412" y="3045"/>
                  </a:lnTo>
                  <a:lnTo>
                    <a:pt x="1431" y="3033"/>
                  </a:lnTo>
                  <a:lnTo>
                    <a:pt x="1446" y="3018"/>
                  </a:lnTo>
                  <a:lnTo>
                    <a:pt x="1458" y="3000"/>
                  </a:lnTo>
                  <a:lnTo>
                    <a:pt x="1465" y="2979"/>
                  </a:lnTo>
                  <a:lnTo>
                    <a:pt x="1467" y="2956"/>
                  </a:lnTo>
                  <a:lnTo>
                    <a:pt x="1467" y="2796"/>
                  </a:lnTo>
                  <a:lnTo>
                    <a:pt x="141" y="2796"/>
                  </a:lnTo>
                  <a:close/>
                  <a:moveTo>
                    <a:pt x="2083" y="141"/>
                  </a:moveTo>
                  <a:lnTo>
                    <a:pt x="2066" y="144"/>
                  </a:lnTo>
                  <a:lnTo>
                    <a:pt x="2050" y="152"/>
                  </a:lnTo>
                  <a:lnTo>
                    <a:pt x="2038" y="164"/>
                  </a:lnTo>
                  <a:lnTo>
                    <a:pt x="2031" y="180"/>
                  </a:lnTo>
                  <a:lnTo>
                    <a:pt x="2027" y="197"/>
                  </a:lnTo>
                  <a:lnTo>
                    <a:pt x="2027" y="323"/>
                  </a:lnTo>
                  <a:lnTo>
                    <a:pt x="2658" y="323"/>
                  </a:lnTo>
                  <a:lnTo>
                    <a:pt x="2658" y="197"/>
                  </a:lnTo>
                  <a:lnTo>
                    <a:pt x="2655" y="180"/>
                  </a:lnTo>
                  <a:lnTo>
                    <a:pt x="2647" y="164"/>
                  </a:lnTo>
                  <a:lnTo>
                    <a:pt x="2636" y="152"/>
                  </a:lnTo>
                  <a:lnTo>
                    <a:pt x="2621" y="144"/>
                  </a:lnTo>
                  <a:lnTo>
                    <a:pt x="2602" y="141"/>
                  </a:lnTo>
                  <a:lnTo>
                    <a:pt x="2083" y="141"/>
                  </a:lnTo>
                  <a:close/>
                  <a:moveTo>
                    <a:pt x="930" y="141"/>
                  </a:moveTo>
                  <a:lnTo>
                    <a:pt x="912" y="144"/>
                  </a:lnTo>
                  <a:lnTo>
                    <a:pt x="897" y="152"/>
                  </a:lnTo>
                  <a:lnTo>
                    <a:pt x="885" y="164"/>
                  </a:lnTo>
                  <a:lnTo>
                    <a:pt x="877" y="180"/>
                  </a:lnTo>
                  <a:lnTo>
                    <a:pt x="874" y="197"/>
                  </a:lnTo>
                  <a:lnTo>
                    <a:pt x="874" y="323"/>
                  </a:lnTo>
                  <a:lnTo>
                    <a:pt x="1505" y="323"/>
                  </a:lnTo>
                  <a:lnTo>
                    <a:pt x="1505" y="197"/>
                  </a:lnTo>
                  <a:lnTo>
                    <a:pt x="1502" y="180"/>
                  </a:lnTo>
                  <a:lnTo>
                    <a:pt x="1494" y="164"/>
                  </a:lnTo>
                  <a:lnTo>
                    <a:pt x="1483" y="152"/>
                  </a:lnTo>
                  <a:lnTo>
                    <a:pt x="1466" y="144"/>
                  </a:lnTo>
                  <a:lnTo>
                    <a:pt x="1449" y="141"/>
                  </a:lnTo>
                  <a:lnTo>
                    <a:pt x="930" y="141"/>
                  </a:lnTo>
                  <a:close/>
                  <a:moveTo>
                    <a:pt x="932" y="0"/>
                  </a:moveTo>
                  <a:lnTo>
                    <a:pt x="1451" y="0"/>
                  </a:lnTo>
                  <a:lnTo>
                    <a:pt x="1487" y="4"/>
                  </a:lnTo>
                  <a:lnTo>
                    <a:pt x="1520" y="13"/>
                  </a:lnTo>
                  <a:lnTo>
                    <a:pt x="1550" y="27"/>
                  </a:lnTo>
                  <a:lnTo>
                    <a:pt x="1578" y="46"/>
                  </a:lnTo>
                  <a:lnTo>
                    <a:pt x="1602" y="70"/>
                  </a:lnTo>
                  <a:lnTo>
                    <a:pt x="1621" y="98"/>
                  </a:lnTo>
                  <a:lnTo>
                    <a:pt x="1635" y="128"/>
                  </a:lnTo>
                  <a:lnTo>
                    <a:pt x="1644" y="161"/>
                  </a:lnTo>
                  <a:lnTo>
                    <a:pt x="1648" y="197"/>
                  </a:lnTo>
                  <a:lnTo>
                    <a:pt x="1648" y="323"/>
                  </a:lnTo>
                  <a:lnTo>
                    <a:pt x="1888" y="323"/>
                  </a:lnTo>
                  <a:lnTo>
                    <a:pt x="1888" y="197"/>
                  </a:lnTo>
                  <a:lnTo>
                    <a:pt x="1891" y="161"/>
                  </a:lnTo>
                  <a:lnTo>
                    <a:pt x="1900" y="128"/>
                  </a:lnTo>
                  <a:lnTo>
                    <a:pt x="1915" y="98"/>
                  </a:lnTo>
                  <a:lnTo>
                    <a:pt x="1934" y="70"/>
                  </a:lnTo>
                  <a:lnTo>
                    <a:pt x="1958" y="46"/>
                  </a:lnTo>
                  <a:lnTo>
                    <a:pt x="1986" y="27"/>
                  </a:lnTo>
                  <a:lnTo>
                    <a:pt x="2016" y="13"/>
                  </a:lnTo>
                  <a:lnTo>
                    <a:pt x="2049" y="4"/>
                  </a:lnTo>
                  <a:lnTo>
                    <a:pt x="2084" y="0"/>
                  </a:lnTo>
                  <a:lnTo>
                    <a:pt x="2604" y="0"/>
                  </a:lnTo>
                  <a:lnTo>
                    <a:pt x="2639" y="4"/>
                  </a:lnTo>
                  <a:lnTo>
                    <a:pt x="2672" y="13"/>
                  </a:lnTo>
                  <a:lnTo>
                    <a:pt x="2702" y="27"/>
                  </a:lnTo>
                  <a:lnTo>
                    <a:pt x="2729" y="46"/>
                  </a:lnTo>
                  <a:lnTo>
                    <a:pt x="2754" y="70"/>
                  </a:lnTo>
                  <a:lnTo>
                    <a:pt x="2773" y="98"/>
                  </a:lnTo>
                  <a:lnTo>
                    <a:pt x="2787" y="128"/>
                  </a:lnTo>
                  <a:lnTo>
                    <a:pt x="2797" y="161"/>
                  </a:lnTo>
                  <a:lnTo>
                    <a:pt x="2800" y="197"/>
                  </a:lnTo>
                  <a:lnTo>
                    <a:pt x="2800" y="322"/>
                  </a:lnTo>
                  <a:lnTo>
                    <a:pt x="2908" y="322"/>
                  </a:lnTo>
                  <a:lnTo>
                    <a:pt x="2926" y="324"/>
                  </a:lnTo>
                  <a:lnTo>
                    <a:pt x="2942" y="331"/>
                  </a:lnTo>
                  <a:lnTo>
                    <a:pt x="2956" y="342"/>
                  </a:lnTo>
                  <a:lnTo>
                    <a:pt x="2968" y="354"/>
                  </a:lnTo>
                  <a:lnTo>
                    <a:pt x="2976" y="370"/>
                  </a:lnTo>
                  <a:lnTo>
                    <a:pt x="2979" y="389"/>
                  </a:lnTo>
                  <a:lnTo>
                    <a:pt x="3035" y="1241"/>
                  </a:lnTo>
                  <a:lnTo>
                    <a:pt x="3074" y="1253"/>
                  </a:lnTo>
                  <a:lnTo>
                    <a:pt x="3111" y="1271"/>
                  </a:lnTo>
                  <a:lnTo>
                    <a:pt x="3145" y="1293"/>
                  </a:lnTo>
                  <a:lnTo>
                    <a:pt x="3176" y="1320"/>
                  </a:lnTo>
                  <a:lnTo>
                    <a:pt x="3203" y="1350"/>
                  </a:lnTo>
                  <a:lnTo>
                    <a:pt x="3226" y="1384"/>
                  </a:lnTo>
                  <a:lnTo>
                    <a:pt x="3243" y="1421"/>
                  </a:lnTo>
                  <a:lnTo>
                    <a:pt x="3256" y="1461"/>
                  </a:lnTo>
                  <a:lnTo>
                    <a:pt x="3262" y="1502"/>
                  </a:lnTo>
                  <a:lnTo>
                    <a:pt x="3360" y="2656"/>
                  </a:lnTo>
                  <a:lnTo>
                    <a:pt x="3463" y="2656"/>
                  </a:lnTo>
                  <a:lnTo>
                    <a:pt x="3482" y="2658"/>
                  </a:lnTo>
                  <a:lnTo>
                    <a:pt x="3498" y="2665"/>
                  </a:lnTo>
                  <a:lnTo>
                    <a:pt x="3513" y="2676"/>
                  </a:lnTo>
                  <a:lnTo>
                    <a:pt x="3524" y="2691"/>
                  </a:lnTo>
                  <a:lnTo>
                    <a:pt x="3530" y="2707"/>
                  </a:lnTo>
                  <a:lnTo>
                    <a:pt x="3534" y="2725"/>
                  </a:lnTo>
                  <a:lnTo>
                    <a:pt x="3534" y="2956"/>
                  </a:lnTo>
                  <a:lnTo>
                    <a:pt x="3530" y="2995"/>
                  </a:lnTo>
                  <a:lnTo>
                    <a:pt x="3521" y="3031"/>
                  </a:lnTo>
                  <a:lnTo>
                    <a:pt x="3507" y="3066"/>
                  </a:lnTo>
                  <a:lnTo>
                    <a:pt x="3487" y="3098"/>
                  </a:lnTo>
                  <a:lnTo>
                    <a:pt x="3463" y="3126"/>
                  </a:lnTo>
                  <a:lnTo>
                    <a:pt x="3435" y="3149"/>
                  </a:lnTo>
                  <a:lnTo>
                    <a:pt x="3404" y="3169"/>
                  </a:lnTo>
                  <a:lnTo>
                    <a:pt x="3369" y="3184"/>
                  </a:lnTo>
                  <a:lnTo>
                    <a:pt x="3332" y="3193"/>
                  </a:lnTo>
                  <a:lnTo>
                    <a:pt x="3293" y="3196"/>
                  </a:lnTo>
                  <a:lnTo>
                    <a:pt x="2165" y="3196"/>
                  </a:lnTo>
                  <a:lnTo>
                    <a:pt x="2126" y="3193"/>
                  </a:lnTo>
                  <a:lnTo>
                    <a:pt x="2090" y="3184"/>
                  </a:lnTo>
                  <a:lnTo>
                    <a:pt x="2054" y="3170"/>
                  </a:lnTo>
                  <a:lnTo>
                    <a:pt x="2023" y="3149"/>
                  </a:lnTo>
                  <a:lnTo>
                    <a:pt x="1995" y="3126"/>
                  </a:lnTo>
                  <a:lnTo>
                    <a:pt x="1972" y="3098"/>
                  </a:lnTo>
                  <a:lnTo>
                    <a:pt x="1951" y="3067"/>
                  </a:lnTo>
                  <a:lnTo>
                    <a:pt x="1937" y="3032"/>
                  </a:lnTo>
                  <a:lnTo>
                    <a:pt x="1928" y="2995"/>
                  </a:lnTo>
                  <a:lnTo>
                    <a:pt x="1924" y="2956"/>
                  </a:lnTo>
                  <a:lnTo>
                    <a:pt x="1924" y="2725"/>
                  </a:lnTo>
                  <a:lnTo>
                    <a:pt x="1928" y="2707"/>
                  </a:lnTo>
                  <a:lnTo>
                    <a:pt x="1934" y="2690"/>
                  </a:lnTo>
                  <a:lnTo>
                    <a:pt x="1946" y="2676"/>
                  </a:lnTo>
                  <a:lnTo>
                    <a:pt x="1960" y="2665"/>
                  </a:lnTo>
                  <a:lnTo>
                    <a:pt x="1976" y="2658"/>
                  </a:lnTo>
                  <a:lnTo>
                    <a:pt x="1995" y="2656"/>
                  </a:lnTo>
                  <a:lnTo>
                    <a:pt x="3218" y="2656"/>
                  </a:lnTo>
                  <a:lnTo>
                    <a:pt x="3121" y="1515"/>
                  </a:lnTo>
                  <a:lnTo>
                    <a:pt x="3115" y="1486"/>
                  </a:lnTo>
                  <a:lnTo>
                    <a:pt x="3104" y="1459"/>
                  </a:lnTo>
                  <a:lnTo>
                    <a:pt x="3089" y="1436"/>
                  </a:lnTo>
                  <a:lnTo>
                    <a:pt x="3071" y="1415"/>
                  </a:lnTo>
                  <a:lnTo>
                    <a:pt x="3049" y="1398"/>
                  </a:lnTo>
                  <a:lnTo>
                    <a:pt x="3024" y="1385"/>
                  </a:lnTo>
                  <a:lnTo>
                    <a:pt x="2996" y="1377"/>
                  </a:lnTo>
                  <a:lnTo>
                    <a:pt x="2967" y="1375"/>
                  </a:lnTo>
                  <a:lnTo>
                    <a:pt x="2950" y="1373"/>
                  </a:lnTo>
                  <a:lnTo>
                    <a:pt x="2933" y="1365"/>
                  </a:lnTo>
                  <a:lnTo>
                    <a:pt x="2919" y="1355"/>
                  </a:lnTo>
                  <a:lnTo>
                    <a:pt x="2907" y="1341"/>
                  </a:lnTo>
                  <a:lnTo>
                    <a:pt x="2900" y="1326"/>
                  </a:lnTo>
                  <a:lnTo>
                    <a:pt x="2896" y="1308"/>
                  </a:lnTo>
                  <a:lnTo>
                    <a:pt x="2842" y="464"/>
                  </a:lnTo>
                  <a:lnTo>
                    <a:pt x="690" y="464"/>
                  </a:lnTo>
                  <a:lnTo>
                    <a:pt x="635" y="1308"/>
                  </a:lnTo>
                  <a:lnTo>
                    <a:pt x="631" y="1330"/>
                  </a:lnTo>
                  <a:lnTo>
                    <a:pt x="620" y="1348"/>
                  </a:lnTo>
                  <a:lnTo>
                    <a:pt x="605" y="1362"/>
                  </a:lnTo>
                  <a:lnTo>
                    <a:pt x="586" y="1371"/>
                  </a:lnTo>
                  <a:lnTo>
                    <a:pt x="565" y="1375"/>
                  </a:lnTo>
                  <a:lnTo>
                    <a:pt x="536" y="1377"/>
                  </a:lnTo>
                  <a:lnTo>
                    <a:pt x="508" y="1385"/>
                  </a:lnTo>
                  <a:lnTo>
                    <a:pt x="484" y="1398"/>
                  </a:lnTo>
                  <a:lnTo>
                    <a:pt x="461" y="1415"/>
                  </a:lnTo>
                  <a:lnTo>
                    <a:pt x="443" y="1437"/>
                  </a:lnTo>
                  <a:lnTo>
                    <a:pt x="428" y="1461"/>
                  </a:lnTo>
                  <a:lnTo>
                    <a:pt x="417" y="1487"/>
                  </a:lnTo>
                  <a:lnTo>
                    <a:pt x="412" y="1516"/>
                  </a:lnTo>
                  <a:lnTo>
                    <a:pt x="326" y="2656"/>
                  </a:lnTo>
                  <a:lnTo>
                    <a:pt x="1538" y="2656"/>
                  </a:lnTo>
                  <a:lnTo>
                    <a:pt x="1557" y="2658"/>
                  </a:lnTo>
                  <a:lnTo>
                    <a:pt x="1574" y="2665"/>
                  </a:lnTo>
                  <a:lnTo>
                    <a:pt x="1588" y="2676"/>
                  </a:lnTo>
                  <a:lnTo>
                    <a:pt x="1598" y="2690"/>
                  </a:lnTo>
                  <a:lnTo>
                    <a:pt x="1606" y="2707"/>
                  </a:lnTo>
                  <a:lnTo>
                    <a:pt x="1608" y="2725"/>
                  </a:lnTo>
                  <a:lnTo>
                    <a:pt x="1608" y="2956"/>
                  </a:lnTo>
                  <a:lnTo>
                    <a:pt x="1605" y="2995"/>
                  </a:lnTo>
                  <a:lnTo>
                    <a:pt x="1596" y="3031"/>
                  </a:lnTo>
                  <a:lnTo>
                    <a:pt x="1581" y="3066"/>
                  </a:lnTo>
                  <a:lnTo>
                    <a:pt x="1562" y="3098"/>
                  </a:lnTo>
                  <a:lnTo>
                    <a:pt x="1538" y="3126"/>
                  </a:lnTo>
                  <a:lnTo>
                    <a:pt x="1510" y="3149"/>
                  </a:lnTo>
                  <a:lnTo>
                    <a:pt x="1479" y="3169"/>
                  </a:lnTo>
                  <a:lnTo>
                    <a:pt x="1444" y="3184"/>
                  </a:lnTo>
                  <a:lnTo>
                    <a:pt x="1407" y="3193"/>
                  </a:lnTo>
                  <a:lnTo>
                    <a:pt x="1369" y="3196"/>
                  </a:lnTo>
                  <a:lnTo>
                    <a:pt x="240" y="3196"/>
                  </a:lnTo>
                  <a:lnTo>
                    <a:pt x="201" y="3193"/>
                  </a:lnTo>
                  <a:lnTo>
                    <a:pt x="164" y="3184"/>
                  </a:lnTo>
                  <a:lnTo>
                    <a:pt x="130" y="3170"/>
                  </a:lnTo>
                  <a:lnTo>
                    <a:pt x="99" y="3149"/>
                  </a:lnTo>
                  <a:lnTo>
                    <a:pt x="71" y="3126"/>
                  </a:lnTo>
                  <a:lnTo>
                    <a:pt x="46" y="3098"/>
                  </a:lnTo>
                  <a:lnTo>
                    <a:pt x="27" y="3067"/>
                  </a:lnTo>
                  <a:lnTo>
                    <a:pt x="12" y="3032"/>
                  </a:lnTo>
                  <a:lnTo>
                    <a:pt x="3" y="2995"/>
                  </a:lnTo>
                  <a:lnTo>
                    <a:pt x="0" y="2956"/>
                  </a:lnTo>
                  <a:lnTo>
                    <a:pt x="0" y="2725"/>
                  </a:lnTo>
                  <a:lnTo>
                    <a:pt x="2" y="2707"/>
                  </a:lnTo>
                  <a:lnTo>
                    <a:pt x="10" y="2690"/>
                  </a:lnTo>
                  <a:lnTo>
                    <a:pt x="20" y="2676"/>
                  </a:lnTo>
                  <a:lnTo>
                    <a:pt x="34" y="2665"/>
                  </a:lnTo>
                  <a:lnTo>
                    <a:pt x="51" y="2658"/>
                  </a:lnTo>
                  <a:lnTo>
                    <a:pt x="71" y="2656"/>
                  </a:lnTo>
                  <a:lnTo>
                    <a:pt x="186" y="2656"/>
                  </a:lnTo>
                  <a:lnTo>
                    <a:pt x="272" y="1506"/>
                  </a:lnTo>
                  <a:lnTo>
                    <a:pt x="279" y="1464"/>
                  </a:lnTo>
                  <a:lnTo>
                    <a:pt x="291" y="1423"/>
                  </a:lnTo>
                  <a:lnTo>
                    <a:pt x="309" y="1385"/>
                  </a:lnTo>
                  <a:lnTo>
                    <a:pt x="330" y="1351"/>
                  </a:lnTo>
                  <a:lnTo>
                    <a:pt x="357" y="1321"/>
                  </a:lnTo>
                  <a:lnTo>
                    <a:pt x="388" y="1294"/>
                  </a:lnTo>
                  <a:lnTo>
                    <a:pt x="423" y="1272"/>
                  </a:lnTo>
                  <a:lnTo>
                    <a:pt x="459" y="1253"/>
                  </a:lnTo>
                  <a:lnTo>
                    <a:pt x="499" y="1242"/>
                  </a:lnTo>
                  <a:lnTo>
                    <a:pt x="555" y="389"/>
                  </a:lnTo>
                  <a:lnTo>
                    <a:pt x="559" y="368"/>
                  </a:lnTo>
                  <a:lnTo>
                    <a:pt x="570" y="350"/>
                  </a:lnTo>
                  <a:lnTo>
                    <a:pt x="585" y="336"/>
                  </a:lnTo>
                  <a:lnTo>
                    <a:pt x="603" y="326"/>
                  </a:lnTo>
                  <a:lnTo>
                    <a:pt x="624" y="323"/>
                  </a:lnTo>
                  <a:lnTo>
                    <a:pt x="736" y="323"/>
                  </a:lnTo>
                  <a:lnTo>
                    <a:pt x="736" y="197"/>
                  </a:lnTo>
                  <a:lnTo>
                    <a:pt x="739" y="161"/>
                  </a:lnTo>
                  <a:lnTo>
                    <a:pt x="749" y="128"/>
                  </a:lnTo>
                  <a:lnTo>
                    <a:pt x="763" y="98"/>
                  </a:lnTo>
                  <a:lnTo>
                    <a:pt x="782" y="70"/>
                  </a:lnTo>
                  <a:lnTo>
                    <a:pt x="806" y="46"/>
                  </a:lnTo>
                  <a:lnTo>
                    <a:pt x="834" y="27"/>
                  </a:lnTo>
                  <a:lnTo>
                    <a:pt x="864" y="13"/>
                  </a:lnTo>
                  <a:lnTo>
                    <a:pt x="897" y="4"/>
                  </a:lnTo>
                  <a:lnTo>
                    <a:pt x="9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4" name="Freeform 506"/>
            <p:cNvSpPr>
              <a:spLocks noEditPoints="1"/>
            </p:cNvSpPr>
            <p:nvPr/>
          </p:nvSpPr>
          <p:spPr bwMode="auto">
            <a:xfrm>
              <a:off x="9229726" y="5965826"/>
              <a:ext cx="292100" cy="252413"/>
            </a:xfrm>
            <a:custGeom>
              <a:avLst/>
              <a:gdLst>
                <a:gd name="T0" fmla="*/ 247 w 1844"/>
                <a:gd name="T1" fmla="*/ 143 h 1585"/>
                <a:gd name="T2" fmla="*/ 200 w 1844"/>
                <a:gd name="T3" fmla="*/ 164 h 1585"/>
                <a:gd name="T4" fmla="*/ 164 w 1844"/>
                <a:gd name="T5" fmla="*/ 200 h 1585"/>
                <a:gd name="T6" fmla="*/ 143 w 1844"/>
                <a:gd name="T7" fmla="*/ 247 h 1585"/>
                <a:gd name="T8" fmla="*/ 140 w 1844"/>
                <a:gd name="T9" fmla="*/ 400 h 1585"/>
                <a:gd name="T10" fmla="*/ 151 w 1844"/>
                <a:gd name="T11" fmla="*/ 451 h 1585"/>
                <a:gd name="T12" fmla="*/ 180 w 1844"/>
                <a:gd name="T13" fmla="*/ 494 h 1585"/>
                <a:gd name="T14" fmla="*/ 223 w 1844"/>
                <a:gd name="T15" fmla="*/ 523 h 1585"/>
                <a:gd name="T16" fmla="*/ 274 w 1844"/>
                <a:gd name="T17" fmla="*/ 534 h 1585"/>
                <a:gd name="T18" fmla="*/ 1596 w 1844"/>
                <a:gd name="T19" fmla="*/ 531 h 1585"/>
                <a:gd name="T20" fmla="*/ 1643 w 1844"/>
                <a:gd name="T21" fmla="*/ 510 h 1585"/>
                <a:gd name="T22" fmla="*/ 1680 w 1844"/>
                <a:gd name="T23" fmla="*/ 475 h 1585"/>
                <a:gd name="T24" fmla="*/ 1700 w 1844"/>
                <a:gd name="T25" fmla="*/ 427 h 1585"/>
                <a:gd name="T26" fmla="*/ 1703 w 1844"/>
                <a:gd name="T27" fmla="*/ 274 h 1585"/>
                <a:gd name="T28" fmla="*/ 1692 w 1844"/>
                <a:gd name="T29" fmla="*/ 223 h 1585"/>
                <a:gd name="T30" fmla="*/ 1663 w 1844"/>
                <a:gd name="T31" fmla="*/ 180 h 1585"/>
                <a:gd name="T32" fmla="*/ 1621 w 1844"/>
                <a:gd name="T33" fmla="*/ 151 h 1585"/>
                <a:gd name="T34" fmla="*/ 1569 w 1844"/>
                <a:gd name="T35" fmla="*/ 140 h 1585"/>
                <a:gd name="T36" fmla="*/ 274 w 1844"/>
                <a:gd name="T37" fmla="*/ 0 h 1585"/>
                <a:gd name="T38" fmla="*/ 1609 w 1844"/>
                <a:gd name="T39" fmla="*/ 3 h 1585"/>
                <a:gd name="T40" fmla="*/ 1684 w 1844"/>
                <a:gd name="T41" fmla="*/ 25 h 1585"/>
                <a:gd name="T42" fmla="*/ 1748 w 1844"/>
                <a:gd name="T43" fmla="*/ 67 h 1585"/>
                <a:gd name="T44" fmla="*/ 1799 w 1844"/>
                <a:gd name="T45" fmla="*/ 125 h 1585"/>
                <a:gd name="T46" fmla="*/ 1832 w 1844"/>
                <a:gd name="T47" fmla="*/ 195 h 1585"/>
                <a:gd name="T48" fmla="*/ 1844 w 1844"/>
                <a:gd name="T49" fmla="*/ 274 h 1585"/>
                <a:gd name="T50" fmla="*/ 1840 w 1844"/>
                <a:gd name="T51" fmla="*/ 441 h 1585"/>
                <a:gd name="T52" fmla="*/ 1818 w 1844"/>
                <a:gd name="T53" fmla="*/ 516 h 1585"/>
                <a:gd name="T54" fmla="*/ 1776 w 1844"/>
                <a:gd name="T55" fmla="*/ 580 h 1585"/>
                <a:gd name="T56" fmla="*/ 1718 w 1844"/>
                <a:gd name="T57" fmla="*/ 629 h 1585"/>
                <a:gd name="T58" fmla="*/ 1648 w 1844"/>
                <a:gd name="T59" fmla="*/ 663 h 1585"/>
                <a:gd name="T60" fmla="*/ 1569 w 1844"/>
                <a:gd name="T61" fmla="*/ 674 h 1585"/>
                <a:gd name="T62" fmla="*/ 1300 w 1844"/>
                <a:gd name="T63" fmla="*/ 1515 h 1585"/>
                <a:gd name="T64" fmla="*/ 1291 w 1844"/>
                <a:gd name="T65" fmla="*/ 1550 h 1585"/>
                <a:gd name="T66" fmla="*/ 1265 w 1844"/>
                <a:gd name="T67" fmla="*/ 1576 h 1585"/>
                <a:gd name="T68" fmla="*/ 1230 w 1844"/>
                <a:gd name="T69" fmla="*/ 1585 h 1585"/>
                <a:gd name="T70" fmla="*/ 1195 w 1844"/>
                <a:gd name="T71" fmla="*/ 1576 h 1585"/>
                <a:gd name="T72" fmla="*/ 1169 w 1844"/>
                <a:gd name="T73" fmla="*/ 1550 h 1585"/>
                <a:gd name="T74" fmla="*/ 1159 w 1844"/>
                <a:gd name="T75" fmla="*/ 1515 h 1585"/>
                <a:gd name="T76" fmla="*/ 597 w 1844"/>
                <a:gd name="T77" fmla="*/ 674 h 1585"/>
                <a:gd name="T78" fmla="*/ 595 w 1844"/>
                <a:gd name="T79" fmla="*/ 1534 h 1585"/>
                <a:gd name="T80" fmla="*/ 577 w 1844"/>
                <a:gd name="T81" fmla="*/ 1565 h 1585"/>
                <a:gd name="T82" fmla="*/ 546 w 1844"/>
                <a:gd name="T83" fmla="*/ 1582 h 1585"/>
                <a:gd name="T84" fmla="*/ 508 w 1844"/>
                <a:gd name="T85" fmla="*/ 1582 h 1585"/>
                <a:gd name="T86" fmla="*/ 478 w 1844"/>
                <a:gd name="T87" fmla="*/ 1564 h 1585"/>
                <a:gd name="T88" fmla="*/ 460 w 1844"/>
                <a:gd name="T89" fmla="*/ 1533 h 1585"/>
                <a:gd name="T90" fmla="*/ 457 w 1844"/>
                <a:gd name="T91" fmla="*/ 674 h 1585"/>
                <a:gd name="T92" fmla="*/ 235 w 1844"/>
                <a:gd name="T93" fmla="*/ 671 h 1585"/>
                <a:gd name="T94" fmla="*/ 160 w 1844"/>
                <a:gd name="T95" fmla="*/ 649 h 1585"/>
                <a:gd name="T96" fmla="*/ 95 w 1844"/>
                <a:gd name="T97" fmla="*/ 607 h 1585"/>
                <a:gd name="T98" fmla="*/ 45 w 1844"/>
                <a:gd name="T99" fmla="*/ 549 h 1585"/>
                <a:gd name="T100" fmla="*/ 11 w 1844"/>
                <a:gd name="T101" fmla="*/ 479 h 1585"/>
                <a:gd name="T102" fmla="*/ 0 w 1844"/>
                <a:gd name="T103" fmla="*/ 400 h 1585"/>
                <a:gd name="T104" fmla="*/ 3 w 1844"/>
                <a:gd name="T105" fmla="*/ 235 h 1585"/>
                <a:gd name="T106" fmla="*/ 25 w 1844"/>
                <a:gd name="T107" fmla="*/ 160 h 1585"/>
                <a:gd name="T108" fmla="*/ 67 w 1844"/>
                <a:gd name="T109" fmla="*/ 95 h 1585"/>
                <a:gd name="T110" fmla="*/ 125 w 1844"/>
                <a:gd name="T111" fmla="*/ 45 h 1585"/>
                <a:gd name="T112" fmla="*/ 195 w 1844"/>
                <a:gd name="T113" fmla="*/ 11 h 1585"/>
                <a:gd name="T114" fmla="*/ 274 w 1844"/>
                <a:gd name="T115" fmla="*/ 0 h 1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44" h="1585">
                  <a:moveTo>
                    <a:pt x="274" y="140"/>
                  </a:moveTo>
                  <a:lnTo>
                    <a:pt x="247" y="143"/>
                  </a:lnTo>
                  <a:lnTo>
                    <a:pt x="223" y="151"/>
                  </a:lnTo>
                  <a:lnTo>
                    <a:pt x="200" y="164"/>
                  </a:lnTo>
                  <a:lnTo>
                    <a:pt x="180" y="180"/>
                  </a:lnTo>
                  <a:lnTo>
                    <a:pt x="164" y="200"/>
                  </a:lnTo>
                  <a:lnTo>
                    <a:pt x="151" y="223"/>
                  </a:lnTo>
                  <a:lnTo>
                    <a:pt x="143" y="247"/>
                  </a:lnTo>
                  <a:lnTo>
                    <a:pt x="140" y="274"/>
                  </a:lnTo>
                  <a:lnTo>
                    <a:pt x="140" y="400"/>
                  </a:lnTo>
                  <a:lnTo>
                    <a:pt x="143" y="427"/>
                  </a:lnTo>
                  <a:lnTo>
                    <a:pt x="151" y="451"/>
                  </a:lnTo>
                  <a:lnTo>
                    <a:pt x="164" y="475"/>
                  </a:lnTo>
                  <a:lnTo>
                    <a:pt x="180" y="494"/>
                  </a:lnTo>
                  <a:lnTo>
                    <a:pt x="200" y="510"/>
                  </a:lnTo>
                  <a:lnTo>
                    <a:pt x="223" y="523"/>
                  </a:lnTo>
                  <a:lnTo>
                    <a:pt x="247" y="531"/>
                  </a:lnTo>
                  <a:lnTo>
                    <a:pt x="274" y="534"/>
                  </a:lnTo>
                  <a:lnTo>
                    <a:pt x="1569" y="534"/>
                  </a:lnTo>
                  <a:lnTo>
                    <a:pt x="1596" y="531"/>
                  </a:lnTo>
                  <a:lnTo>
                    <a:pt x="1621" y="523"/>
                  </a:lnTo>
                  <a:lnTo>
                    <a:pt x="1643" y="510"/>
                  </a:lnTo>
                  <a:lnTo>
                    <a:pt x="1663" y="494"/>
                  </a:lnTo>
                  <a:lnTo>
                    <a:pt x="1680" y="475"/>
                  </a:lnTo>
                  <a:lnTo>
                    <a:pt x="1692" y="451"/>
                  </a:lnTo>
                  <a:lnTo>
                    <a:pt x="1700" y="427"/>
                  </a:lnTo>
                  <a:lnTo>
                    <a:pt x="1703" y="400"/>
                  </a:lnTo>
                  <a:lnTo>
                    <a:pt x="1703" y="274"/>
                  </a:lnTo>
                  <a:lnTo>
                    <a:pt x="1700" y="247"/>
                  </a:lnTo>
                  <a:lnTo>
                    <a:pt x="1692" y="223"/>
                  </a:lnTo>
                  <a:lnTo>
                    <a:pt x="1680" y="200"/>
                  </a:lnTo>
                  <a:lnTo>
                    <a:pt x="1663" y="180"/>
                  </a:lnTo>
                  <a:lnTo>
                    <a:pt x="1643" y="164"/>
                  </a:lnTo>
                  <a:lnTo>
                    <a:pt x="1621" y="151"/>
                  </a:lnTo>
                  <a:lnTo>
                    <a:pt x="1596" y="143"/>
                  </a:lnTo>
                  <a:lnTo>
                    <a:pt x="1569" y="140"/>
                  </a:lnTo>
                  <a:lnTo>
                    <a:pt x="274" y="140"/>
                  </a:lnTo>
                  <a:close/>
                  <a:moveTo>
                    <a:pt x="274" y="0"/>
                  </a:moveTo>
                  <a:lnTo>
                    <a:pt x="1569" y="0"/>
                  </a:lnTo>
                  <a:lnTo>
                    <a:pt x="1609" y="3"/>
                  </a:lnTo>
                  <a:lnTo>
                    <a:pt x="1647" y="11"/>
                  </a:lnTo>
                  <a:lnTo>
                    <a:pt x="1684" y="25"/>
                  </a:lnTo>
                  <a:lnTo>
                    <a:pt x="1718" y="44"/>
                  </a:lnTo>
                  <a:lnTo>
                    <a:pt x="1748" y="67"/>
                  </a:lnTo>
                  <a:lnTo>
                    <a:pt x="1776" y="94"/>
                  </a:lnTo>
                  <a:lnTo>
                    <a:pt x="1799" y="125"/>
                  </a:lnTo>
                  <a:lnTo>
                    <a:pt x="1818" y="158"/>
                  </a:lnTo>
                  <a:lnTo>
                    <a:pt x="1832" y="195"/>
                  </a:lnTo>
                  <a:lnTo>
                    <a:pt x="1840" y="234"/>
                  </a:lnTo>
                  <a:lnTo>
                    <a:pt x="1844" y="274"/>
                  </a:lnTo>
                  <a:lnTo>
                    <a:pt x="1844" y="400"/>
                  </a:lnTo>
                  <a:lnTo>
                    <a:pt x="1840" y="441"/>
                  </a:lnTo>
                  <a:lnTo>
                    <a:pt x="1832" y="479"/>
                  </a:lnTo>
                  <a:lnTo>
                    <a:pt x="1818" y="516"/>
                  </a:lnTo>
                  <a:lnTo>
                    <a:pt x="1799" y="549"/>
                  </a:lnTo>
                  <a:lnTo>
                    <a:pt x="1776" y="580"/>
                  </a:lnTo>
                  <a:lnTo>
                    <a:pt x="1749" y="607"/>
                  </a:lnTo>
                  <a:lnTo>
                    <a:pt x="1718" y="629"/>
                  </a:lnTo>
                  <a:lnTo>
                    <a:pt x="1685" y="649"/>
                  </a:lnTo>
                  <a:lnTo>
                    <a:pt x="1648" y="663"/>
                  </a:lnTo>
                  <a:lnTo>
                    <a:pt x="1609" y="671"/>
                  </a:lnTo>
                  <a:lnTo>
                    <a:pt x="1569" y="674"/>
                  </a:lnTo>
                  <a:lnTo>
                    <a:pt x="1300" y="674"/>
                  </a:lnTo>
                  <a:lnTo>
                    <a:pt x="1300" y="1515"/>
                  </a:lnTo>
                  <a:lnTo>
                    <a:pt x="1298" y="1534"/>
                  </a:lnTo>
                  <a:lnTo>
                    <a:pt x="1291" y="1550"/>
                  </a:lnTo>
                  <a:lnTo>
                    <a:pt x="1279" y="1565"/>
                  </a:lnTo>
                  <a:lnTo>
                    <a:pt x="1265" y="1576"/>
                  </a:lnTo>
                  <a:lnTo>
                    <a:pt x="1248" y="1582"/>
                  </a:lnTo>
                  <a:lnTo>
                    <a:pt x="1230" y="1585"/>
                  </a:lnTo>
                  <a:lnTo>
                    <a:pt x="1211" y="1582"/>
                  </a:lnTo>
                  <a:lnTo>
                    <a:pt x="1195" y="1576"/>
                  </a:lnTo>
                  <a:lnTo>
                    <a:pt x="1181" y="1565"/>
                  </a:lnTo>
                  <a:lnTo>
                    <a:pt x="1169" y="1550"/>
                  </a:lnTo>
                  <a:lnTo>
                    <a:pt x="1163" y="1534"/>
                  </a:lnTo>
                  <a:lnTo>
                    <a:pt x="1159" y="1515"/>
                  </a:lnTo>
                  <a:lnTo>
                    <a:pt x="1159" y="674"/>
                  </a:lnTo>
                  <a:lnTo>
                    <a:pt x="597" y="674"/>
                  </a:lnTo>
                  <a:lnTo>
                    <a:pt x="597" y="1515"/>
                  </a:lnTo>
                  <a:lnTo>
                    <a:pt x="595" y="1534"/>
                  </a:lnTo>
                  <a:lnTo>
                    <a:pt x="589" y="1550"/>
                  </a:lnTo>
                  <a:lnTo>
                    <a:pt x="577" y="1565"/>
                  </a:lnTo>
                  <a:lnTo>
                    <a:pt x="563" y="1576"/>
                  </a:lnTo>
                  <a:lnTo>
                    <a:pt x="546" y="1582"/>
                  </a:lnTo>
                  <a:lnTo>
                    <a:pt x="527" y="1585"/>
                  </a:lnTo>
                  <a:lnTo>
                    <a:pt x="508" y="1582"/>
                  </a:lnTo>
                  <a:lnTo>
                    <a:pt x="492" y="1576"/>
                  </a:lnTo>
                  <a:lnTo>
                    <a:pt x="478" y="1564"/>
                  </a:lnTo>
                  <a:lnTo>
                    <a:pt x="466" y="1550"/>
                  </a:lnTo>
                  <a:lnTo>
                    <a:pt x="460" y="1533"/>
                  </a:lnTo>
                  <a:lnTo>
                    <a:pt x="457" y="1515"/>
                  </a:lnTo>
                  <a:lnTo>
                    <a:pt x="457" y="674"/>
                  </a:lnTo>
                  <a:lnTo>
                    <a:pt x="274" y="674"/>
                  </a:lnTo>
                  <a:lnTo>
                    <a:pt x="235" y="671"/>
                  </a:lnTo>
                  <a:lnTo>
                    <a:pt x="196" y="663"/>
                  </a:lnTo>
                  <a:lnTo>
                    <a:pt x="160" y="649"/>
                  </a:lnTo>
                  <a:lnTo>
                    <a:pt x="125" y="630"/>
                  </a:lnTo>
                  <a:lnTo>
                    <a:pt x="95" y="607"/>
                  </a:lnTo>
                  <a:lnTo>
                    <a:pt x="67" y="580"/>
                  </a:lnTo>
                  <a:lnTo>
                    <a:pt x="45" y="549"/>
                  </a:lnTo>
                  <a:lnTo>
                    <a:pt x="25" y="516"/>
                  </a:lnTo>
                  <a:lnTo>
                    <a:pt x="11" y="479"/>
                  </a:lnTo>
                  <a:lnTo>
                    <a:pt x="3" y="441"/>
                  </a:lnTo>
                  <a:lnTo>
                    <a:pt x="0" y="400"/>
                  </a:lnTo>
                  <a:lnTo>
                    <a:pt x="0" y="274"/>
                  </a:lnTo>
                  <a:lnTo>
                    <a:pt x="3" y="235"/>
                  </a:lnTo>
                  <a:lnTo>
                    <a:pt x="11" y="196"/>
                  </a:lnTo>
                  <a:lnTo>
                    <a:pt x="25" y="160"/>
                  </a:lnTo>
                  <a:lnTo>
                    <a:pt x="45" y="125"/>
                  </a:lnTo>
                  <a:lnTo>
                    <a:pt x="67" y="95"/>
                  </a:lnTo>
                  <a:lnTo>
                    <a:pt x="94" y="67"/>
                  </a:lnTo>
                  <a:lnTo>
                    <a:pt x="125" y="45"/>
                  </a:lnTo>
                  <a:lnTo>
                    <a:pt x="158" y="25"/>
                  </a:lnTo>
                  <a:lnTo>
                    <a:pt x="195" y="11"/>
                  </a:lnTo>
                  <a:lnTo>
                    <a:pt x="235" y="3"/>
                  </a:lnTo>
                  <a:lnTo>
                    <a:pt x="2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5" name="Group 1117"/>
          <p:cNvGrpSpPr/>
          <p:nvPr/>
        </p:nvGrpSpPr>
        <p:grpSpPr>
          <a:xfrm>
            <a:off x="7469719" y="5514089"/>
            <a:ext cx="552449" cy="539750"/>
            <a:chOff x="8170863" y="5784850"/>
            <a:chExt cx="552449" cy="539750"/>
          </a:xfrm>
          <a:solidFill>
            <a:srgbClr val="000000"/>
          </a:solidFill>
        </p:grpSpPr>
        <p:sp>
          <p:nvSpPr>
            <p:cNvPr id="1656" name="Freeform 511"/>
            <p:cNvSpPr>
              <a:spLocks/>
            </p:cNvSpPr>
            <p:nvPr/>
          </p:nvSpPr>
          <p:spPr bwMode="auto">
            <a:xfrm>
              <a:off x="8170863" y="5838825"/>
              <a:ext cx="519112" cy="485775"/>
            </a:xfrm>
            <a:custGeom>
              <a:avLst/>
              <a:gdLst>
                <a:gd name="T0" fmla="*/ 1917 w 3269"/>
                <a:gd name="T1" fmla="*/ 0 h 3062"/>
                <a:gd name="T2" fmla="*/ 1952 w 3269"/>
                <a:gd name="T3" fmla="*/ 9 h 3062"/>
                <a:gd name="T4" fmla="*/ 1977 w 3269"/>
                <a:gd name="T5" fmla="*/ 33 h 3062"/>
                <a:gd name="T6" fmla="*/ 1987 w 3269"/>
                <a:gd name="T7" fmla="*/ 69 h 3062"/>
                <a:gd name="T8" fmla="*/ 1977 w 3269"/>
                <a:gd name="T9" fmla="*/ 105 h 3062"/>
                <a:gd name="T10" fmla="*/ 1952 w 3269"/>
                <a:gd name="T11" fmla="*/ 130 h 3062"/>
                <a:gd name="T12" fmla="*/ 1917 w 3269"/>
                <a:gd name="T13" fmla="*/ 139 h 3062"/>
                <a:gd name="T14" fmla="*/ 418 w 3269"/>
                <a:gd name="T15" fmla="*/ 142 h 3062"/>
                <a:gd name="T16" fmla="*/ 336 w 3269"/>
                <a:gd name="T17" fmla="*/ 165 h 3062"/>
                <a:gd name="T18" fmla="*/ 265 w 3269"/>
                <a:gd name="T19" fmla="*/ 207 h 3062"/>
                <a:gd name="T20" fmla="*/ 207 w 3269"/>
                <a:gd name="T21" fmla="*/ 264 h 3062"/>
                <a:gd name="T22" fmla="*/ 166 w 3269"/>
                <a:gd name="T23" fmla="*/ 335 h 3062"/>
                <a:gd name="T24" fmla="*/ 143 w 3269"/>
                <a:gd name="T25" fmla="*/ 416 h 3062"/>
                <a:gd name="T26" fmla="*/ 141 w 3269"/>
                <a:gd name="T27" fmla="*/ 1909 h 3062"/>
                <a:gd name="T28" fmla="*/ 152 w 3269"/>
                <a:gd name="T29" fmla="*/ 1994 h 3062"/>
                <a:gd name="T30" fmla="*/ 184 w 3269"/>
                <a:gd name="T31" fmla="*/ 2070 h 3062"/>
                <a:gd name="T32" fmla="*/ 235 w 3269"/>
                <a:gd name="T33" fmla="*/ 2135 h 3062"/>
                <a:gd name="T34" fmla="*/ 299 w 3269"/>
                <a:gd name="T35" fmla="*/ 2186 h 3062"/>
                <a:gd name="T36" fmla="*/ 375 w 3269"/>
                <a:gd name="T37" fmla="*/ 2218 h 3062"/>
                <a:gd name="T38" fmla="*/ 461 w 3269"/>
                <a:gd name="T39" fmla="*/ 2229 h 3062"/>
                <a:gd name="T40" fmla="*/ 786 w 3269"/>
                <a:gd name="T41" fmla="*/ 2232 h 3062"/>
                <a:gd name="T42" fmla="*/ 818 w 3269"/>
                <a:gd name="T43" fmla="*/ 2250 h 3062"/>
                <a:gd name="T44" fmla="*/ 836 w 3269"/>
                <a:gd name="T45" fmla="*/ 2281 h 3062"/>
                <a:gd name="T46" fmla="*/ 838 w 3269"/>
                <a:gd name="T47" fmla="*/ 2827 h 3062"/>
                <a:gd name="T48" fmla="*/ 1456 w 3269"/>
                <a:gd name="T49" fmla="*/ 2238 h 3062"/>
                <a:gd name="T50" fmla="*/ 1489 w 3269"/>
                <a:gd name="T51" fmla="*/ 2229 h 3062"/>
                <a:gd name="T52" fmla="*/ 2878 w 3269"/>
                <a:gd name="T53" fmla="*/ 2226 h 3062"/>
                <a:gd name="T54" fmla="*/ 2960 w 3269"/>
                <a:gd name="T55" fmla="*/ 2203 h 3062"/>
                <a:gd name="T56" fmla="*/ 3032 w 3269"/>
                <a:gd name="T57" fmla="*/ 2160 h 3062"/>
                <a:gd name="T58" fmla="*/ 3092 w 3269"/>
                <a:gd name="T59" fmla="*/ 2100 h 3062"/>
                <a:gd name="T60" fmla="*/ 3133 w 3269"/>
                <a:gd name="T61" fmla="*/ 2025 h 3062"/>
                <a:gd name="T62" fmla="*/ 3156 w 3269"/>
                <a:gd name="T63" fmla="*/ 1995 h 3062"/>
                <a:gd name="T64" fmla="*/ 3188 w 3269"/>
                <a:gd name="T65" fmla="*/ 1982 h 3062"/>
                <a:gd name="T66" fmla="*/ 3224 w 3269"/>
                <a:gd name="T67" fmla="*/ 1986 h 3062"/>
                <a:gd name="T68" fmla="*/ 3254 w 3269"/>
                <a:gd name="T69" fmla="*/ 2007 h 3062"/>
                <a:gd name="T70" fmla="*/ 3268 w 3269"/>
                <a:gd name="T71" fmla="*/ 2040 h 3062"/>
                <a:gd name="T72" fmla="*/ 3265 w 3269"/>
                <a:gd name="T73" fmla="*/ 2077 h 3062"/>
                <a:gd name="T74" fmla="*/ 3217 w 3269"/>
                <a:gd name="T75" fmla="*/ 2166 h 3062"/>
                <a:gd name="T76" fmla="*/ 3151 w 3269"/>
                <a:gd name="T77" fmla="*/ 2242 h 3062"/>
                <a:gd name="T78" fmla="*/ 3073 w 3269"/>
                <a:gd name="T79" fmla="*/ 2302 h 3062"/>
                <a:gd name="T80" fmla="*/ 2983 w 3269"/>
                <a:gd name="T81" fmla="*/ 2344 h 3062"/>
                <a:gd name="T82" fmla="*/ 2886 w 3269"/>
                <a:gd name="T83" fmla="*/ 2367 h 3062"/>
                <a:gd name="T84" fmla="*/ 1518 w 3269"/>
                <a:gd name="T85" fmla="*/ 2369 h 3062"/>
                <a:gd name="T86" fmla="*/ 801 w 3269"/>
                <a:gd name="T87" fmla="*/ 3052 h 3062"/>
                <a:gd name="T88" fmla="*/ 767 w 3269"/>
                <a:gd name="T89" fmla="*/ 3062 h 3062"/>
                <a:gd name="T90" fmla="*/ 739 w 3269"/>
                <a:gd name="T91" fmla="*/ 3056 h 3062"/>
                <a:gd name="T92" fmla="*/ 709 w 3269"/>
                <a:gd name="T93" fmla="*/ 3030 h 3062"/>
                <a:gd name="T94" fmla="*/ 697 w 3269"/>
                <a:gd name="T95" fmla="*/ 2992 h 3062"/>
                <a:gd name="T96" fmla="*/ 461 w 3269"/>
                <a:gd name="T97" fmla="*/ 2369 h 3062"/>
                <a:gd name="T98" fmla="*/ 355 w 3269"/>
                <a:gd name="T99" fmla="*/ 2357 h 3062"/>
                <a:gd name="T100" fmla="*/ 258 w 3269"/>
                <a:gd name="T101" fmla="*/ 2322 h 3062"/>
                <a:gd name="T102" fmla="*/ 172 w 3269"/>
                <a:gd name="T103" fmla="*/ 2268 h 3062"/>
                <a:gd name="T104" fmla="*/ 102 w 3269"/>
                <a:gd name="T105" fmla="*/ 2196 h 3062"/>
                <a:gd name="T106" fmla="*/ 46 w 3269"/>
                <a:gd name="T107" fmla="*/ 2111 h 3062"/>
                <a:gd name="T108" fmla="*/ 13 w 3269"/>
                <a:gd name="T109" fmla="*/ 2014 h 3062"/>
                <a:gd name="T110" fmla="*/ 0 w 3269"/>
                <a:gd name="T111" fmla="*/ 1909 h 3062"/>
                <a:gd name="T112" fmla="*/ 3 w 3269"/>
                <a:gd name="T113" fmla="*/ 407 h 3062"/>
                <a:gd name="T114" fmla="*/ 26 w 3269"/>
                <a:gd name="T115" fmla="*/ 305 h 3062"/>
                <a:gd name="T116" fmla="*/ 72 w 3269"/>
                <a:gd name="T117" fmla="*/ 213 h 3062"/>
                <a:gd name="T118" fmla="*/ 135 w 3269"/>
                <a:gd name="T119" fmla="*/ 134 h 3062"/>
                <a:gd name="T120" fmla="*/ 214 w 3269"/>
                <a:gd name="T121" fmla="*/ 71 h 3062"/>
                <a:gd name="T122" fmla="*/ 306 w 3269"/>
                <a:gd name="T123" fmla="*/ 26 h 3062"/>
                <a:gd name="T124" fmla="*/ 407 w 3269"/>
                <a:gd name="T125" fmla="*/ 3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69" h="3062">
                  <a:moveTo>
                    <a:pt x="461" y="0"/>
                  </a:moveTo>
                  <a:lnTo>
                    <a:pt x="1917" y="0"/>
                  </a:lnTo>
                  <a:lnTo>
                    <a:pt x="1936" y="2"/>
                  </a:lnTo>
                  <a:lnTo>
                    <a:pt x="1952" y="9"/>
                  </a:lnTo>
                  <a:lnTo>
                    <a:pt x="1967" y="20"/>
                  </a:lnTo>
                  <a:lnTo>
                    <a:pt x="1977" y="33"/>
                  </a:lnTo>
                  <a:lnTo>
                    <a:pt x="1985" y="50"/>
                  </a:lnTo>
                  <a:lnTo>
                    <a:pt x="1987" y="69"/>
                  </a:lnTo>
                  <a:lnTo>
                    <a:pt x="1985" y="88"/>
                  </a:lnTo>
                  <a:lnTo>
                    <a:pt x="1977" y="105"/>
                  </a:lnTo>
                  <a:lnTo>
                    <a:pt x="1967" y="119"/>
                  </a:lnTo>
                  <a:lnTo>
                    <a:pt x="1952" y="130"/>
                  </a:lnTo>
                  <a:lnTo>
                    <a:pt x="1936" y="137"/>
                  </a:lnTo>
                  <a:lnTo>
                    <a:pt x="1917" y="139"/>
                  </a:lnTo>
                  <a:lnTo>
                    <a:pt x="461" y="139"/>
                  </a:lnTo>
                  <a:lnTo>
                    <a:pt x="418" y="142"/>
                  </a:lnTo>
                  <a:lnTo>
                    <a:pt x="375" y="151"/>
                  </a:lnTo>
                  <a:lnTo>
                    <a:pt x="336" y="165"/>
                  </a:lnTo>
                  <a:lnTo>
                    <a:pt x="299" y="184"/>
                  </a:lnTo>
                  <a:lnTo>
                    <a:pt x="265" y="207"/>
                  </a:lnTo>
                  <a:lnTo>
                    <a:pt x="235" y="233"/>
                  </a:lnTo>
                  <a:lnTo>
                    <a:pt x="207" y="264"/>
                  </a:lnTo>
                  <a:lnTo>
                    <a:pt x="184" y="299"/>
                  </a:lnTo>
                  <a:lnTo>
                    <a:pt x="166" y="335"/>
                  </a:lnTo>
                  <a:lnTo>
                    <a:pt x="152" y="375"/>
                  </a:lnTo>
                  <a:lnTo>
                    <a:pt x="143" y="416"/>
                  </a:lnTo>
                  <a:lnTo>
                    <a:pt x="141" y="460"/>
                  </a:lnTo>
                  <a:lnTo>
                    <a:pt x="141" y="1909"/>
                  </a:lnTo>
                  <a:lnTo>
                    <a:pt x="143" y="1952"/>
                  </a:lnTo>
                  <a:lnTo>
                    <a:pt x="152" y="1994"/>
                  </a:lnTo>
                  <a:lnTo>
                    <a:pt x="166" y="2033"/>
                  </a:lnTo>
                  <a:lnTo>
                    <a:pt x="184" y="2070"/>
                  </a:lnTo>
                  <a:lnTo>
                    <a:pt x="207" y="2104"/>
                  </a:lnTo>
                  <a:lnTo>
                    <a:pt x="235" y="2135"/>
                  </a:lnTo>
                  <a:lnTo>
                    <a:pt x="265" y="2163"/>
                  </a:lnTo>
                  <a:lnTo>
                    <a:pt x="299" y="2186"/>
                  </a:lnTo>
                  <a:lnTo>
                    <a:pt x="336" y="2204"/>
                  </a:lnTo>
                  <a:lnTo>
                    <a:pt x="375" y="2218"/>
                  </a:lnTo>
                  <a:lnTo>
                    <a:pt x="418" y="2227"/>
                  </a:lnTo>
                  <a:lnTo>
                    <a:pt x="461" y="2229"/>
                  </a:lnTo>
                  <a:lnTo>
                    <a:pt x="768" y="2229"/>
                  </a:lnTo>
                  <a:lnTo>
                    <a:pt x="786" y="2232"/>
                  </a:lnTo>
                  <a:lnTo>
                    <a:pt x="803" y="2239"/>
                  </a:lnTo>
                  <a:lnTo>
                    <a:pt x="818" y="2250"/>
                  </a:lnTo>
                  <a:lnTo>
                    <a:pt x="828" y="2264"/>
                  </a:lnTo>
                  <a:lnTo>
                    <a:pt x="836" y="2281"/>
                  </a:lnTo>
                  <a:lnTo>
                    <a:pt x="838" y="2300"/>
                  </a:lnTo>
                  <a:lnTo>
                    <a:pt x="838" y="2827"/>
                  </a:lnTo>
                  <a:lnTo>
                    <a:pt x="1442" y="2248"/>
                  </a:lnTo>
                  <a:lnTo>
                    <a:pt x="1456" y="2238"/>
                  </a:lnTo>
                  <a:lnTo>
                    <a:pt x="1473" y="2231"/>
                  </a:lnTo>
                  <a:lnTo>
                    <a:pt x="1489" y="2229"/>
                  </a:lnTo>
                  <a:lnTo>
                    <a:pt x="2835" y="2229"/>
                  </a:lnTo>
                  <a:lnTo>
                    <a:pt x="2878" y="2226"/>
                  </a:lnTo>
                  <a:lnTo>
                    <a:pt x="2920" y="2218"/>
                  </a:lnTo>
                  <a:lnTo>
                    <a:pt x="2960" y="2203"/>
                  </a:lnTo>
                  <a:lnTo>
                    <a:pt x="2998" y="2184"/>
                  </a:lnTo>
                  <a:lnTo>
                    <a:pt x="3032" y="2160"/>
                  </a:lnTo>
                  <a:lnTo>
                    <a:pt x="3064" y="2132"/>
                  </a:lnTo>
                  <a:lnTo>
                    <a:pt x="3092" y="2100"/>
                  </a:lnTo>
                  <a:lnTo>
                    <a:pt x="3115" y="2064"/>
                  </a:lnTo>
                  <a:lnTo>
                    <a:pt x="3133" y="2025"/>
                  </a:lnTo>
                  <a:lnTo>
                    <a:pt x="3143" y="2009"/>
                  </a:lnTo>
                  <a:lnTo>
                    <a:pt x="3156" y="1995"/>
                  </a:lnTo>
                  <a:lnTo>
                    <a:pt x="3170" y="1987"/>
                  </a:lnTo>
                  <a:lnTo>
                    <a:pt x="3188" y="1982"/>
                  </a:lnTo>
                  <a:lnTo>
                    <a:pt x="3206" y="1982"/>
                  </a:lnTo>
                  <a:lnTo>
                    <a:pt x="3224" y="1986"/>
                  </a:lnTo>
                  <a:lnTo>
                    <a:pt x="3241" y="1994"/>
                  </a:lnTo>
                  <a:lnTo>
                    <a:pt x="3254" y="2007"/>
                  </a:lnTo>
                  <a:lnTo>
                    <a:pt x="3264" y="2023"/>
                  </a:lnTo>
                  <a:lnTo>
                    <a:pt x="3268" y="2040"/>
                  </a:lnTo>
                  <a:lnTo>
                    <a:pt x="3269" y="2058"/>
                  </a:lnTo>
                  <a:lnTo>
                    <a:pt x="3265" y="2077"/>
                  </a:lnTo>
                  <a:lnTo>
                    <a:pt x="3242" y="2122"/>
                  </a:lnTo>
                  <a:lnTo>
                    <a:pt x="3217" y="2166"/>
                  </a:lnTo>
                  <a:lnTo>
                    <a:pt x="3186" y="2206"/>
                  </a:lnTo>
                  <a:lnTo>
                    <a:pt x="3151" y="2242"/>
                  </a:lnTo>
                  <a:lnTo>
                    <a:pt x="3114" y="2274"/>
                  </a:lnTo>
                  <a:lnTo>
                    <a:pt x="3073" y="2302"/>
                  </a:lnTo>
                  <a:lnTo>
                    <a:pt x="3030" y="2325"/>
                  </a:lnTo>
                  <a:lnTo>
                    <a:pt x="2983" y="2344"/>
                  </a:lnTo>
                  <a:lnTo>
                    <a:pt x="2936" y="2358"/>
                  </a:lnTo>
                  <a:lnTo>
                    <a:pt x="2886" y="2367"/>
                  </a:lnTo>
                  <a:lnTo>
                    <a:pt x="2835" y="2369"/>
                  </a:lnTo>
                  <a:lnTo>
                    <a:pt x="1518" y="2369"/>
                  </a:lnTo>
                  <a:lnTo>
                    <a:pt x="816" y="3041"/>
                  </a:lnTo>
                  <a:lnTo>
                    <a:pt x="801" y="3052"/>
                  </a:lnTo>
                  <a:lnTo>
                    <a:pt x="785" y="3059"/>
                  </a:lnTo>
                  <a:lnTo>
                    <a:pt x="767" y="3062"/>
                  </a:lnTo>
                  <a:lnTo>
                    <a:pt x="753" y="3060"/>
                  </a:lnTo>
                  <a:lnTo>
                    <a:pt x="739" y="3056"/>
                  </a:lnTo>
                  <a:lnTo>
                    <a:pt x="721" y="3045"/>
                  </a:lnTo>
                  <a:lnTo>
                    <a:pt x="709" y="3030"/>
                  </a:lnTo>
                  <a:lnTo>
                    <a:pt x="700" y="3012"/>
                  </a:lnTo>
                  <a:lnTo>
                    <a:pt x="697" y="2992"/>
                  </a:lnTo>
                  <a:lnTo>
                    <a:pt x="697" y="2369"/>
                  </a:lnTo>
                  <a:lnTo>
                    <a:pt x="461" y="2369"/>
                  </a:lnTo>
                  <a:lnTo>
                    <a:pt x="407" y="2366"/>
                  </a:lnTo>
                  <a:lnTo>
                    <a:pt x="355" y="2357"/>
                  </a:lnTo>
                  <a:lnTo>
                    <a:pt x="306" y="2342"/>
                  </a:lnTo>
                  <a:lnTo>
                    <a:pt x="258" y="2322"/>
                  </a:lnTo>
                  <a:lnTo>
                    <a:pt x="214" y="2297"/>
                  </a:lnTo>
                  <a:lnTo>
                    <a:pt x="172" y="2268"/>
                  </a:lnTo>
                  <a:lnTo>
                    <a:pt x="135" y="2234"/>
                  </a:lnTo>
                  <a:lnTo>
                    <a:pt x="102" y="2196"/>
                  </a:lnTo>
                  <a:lnTo>
                    <a:pt x="72" y="2155"/>
                  </a:lnTo>
                  <a:lnTo>
                    <a:pt x="46" y="2111"/>
                  </a:lnTo>
                  <a:lnTo>
                    <a:pt x="26" y="2064"/>
                  </a:lnTo>
                  <a:lnTo>
                    <a:pt x="13" y="2014"/>
                  </a:lnTo>
                  <a:lnTo>
                    <a:pt x="3" y="1963"/>
                  </a:lnTo>
                  <a:lnTo>
                    <a:pt x="0" y="1909"/>
                  </a:lnTo>
                  <a:lnTo>
                    <a:pt x="0" y="460"/>
                  </a:lnTo>
                  <a:lnTo>
                    <a:pt x="3" y="407"/>
                  </a:lnTo>
                  <a:lnTo>
                    <a:pt x="13" y="355"/>
                  </a:lnTo>
                  <a:lnTo>
                    <a:pt x="26" y="305"/>
                  </a:lnTo>
                  <a:lnTo>
                    <a:pt x="46" y="258"/>
                  </a:lnTo>
                  <a:lnTo>
                    <a:pt x="72" y="213"/>
                  </a:lnTo>
                  <a:lnTo>
                    <a:pt x="102" y="172"/>
                  </a:lnTo>
                  <a:lnTo>
                    <a:pt x="135" y="134"/>
                  </a:lnTo>
                  <a:lnTo>
                    <a:pt x="172" y="101"/>
                  </a:lnTo>
                  <a:lnTo>
                    <a:pt x="214" y="71"/>
                  </a:lnTo>
                  <a:lnTo>
                    <a:pt x="258" y="46"/>
                  </a:lnTo>
                  <a:lnTo>
                    <a:pt x="306" y="26"/>
                  </a:lnTo>
                  <a:lnTo>
                    <a:pt x="355" y="11"/>
                  </a:lnTo>
                  <a:lnTo>
                    <a:pt x="407" y="3"/>
                  </a:lnTo>
                  <a:lnTo>
                    <a:pt x="4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7" name="Freeform 512"/>
            <p:cNvSpPr>
              <a:spLocks noEditPoints="1"/>
            </p:cNvSpPr>
            <p:nvPr/>
          </p:nvSpPr>
          <p:spPr bwMode="auto">
            <a:xfrm>
              <a:off x="8366125" y="5784850"/>
              <a:ext cx="357187" cy="346075"/>
            </a:xfrm>
            <a:custGeom>
              <a:avLst/>
              <a:gdLst>
                <a:gd name="T0" fmla="*/ 470 w 2254"/>
                <a:gd name="T1" fmla="*/ 958 h 2174"/>
                <a:gd name="T2" fmla="*/ 1087 w 2254"/>
                <a:gd name="T3" fmla="*/ 142 h 2174"/>
                <a:gd name="T4" fmla="*/ 1066 w 2254"/>
                <a:gd name="T5" fmla="*/ 616 h 2174"/>
                <a:gd name="T6" fmla="*/ 988 w 2254"/>
                <a:gd name="T7" fmla="*/ 767 h 2174"/>
                <a:gd name="T8" fmla="*/ 878 w 2254"/>
                <a:gd name="T9" fmla="*/ 877 h 2174"/>
                <a:gd name="T10" fmla="*/ 763 w 2254"/>
                <a:gd name="T11" fmla="*/ 951 h 2174"/>
                <a:gd name="T12" fmla="*/ 670 w 2254"/>
                <a:gd name="T13" fmla="*/ 992 h 2174"/>
                <a:gd name="T14" fmla="*/ 625 w 2254"/>
                <a:gd name="T15" fmla="*/ 1007 h 2174"/>
                <a:gd name="T16" fmla="*/ 612 w 2254"/>
                <a:gd name="T17" fmla="*/ 1850 h 2174"/>
                <a:gd name="T18" fmla="*/ 655 w 2254"/>
                <a:gd name="T19" fmla="*/ 1968 h 2174"/>
                <a:gd name="T20" fmla="*/ 762 w 2254"/>
                <a:gd name="T21" fmla="*/ 2031 h 2174"/>
                <a:gd name="T22" fmla="*/ 1823 w 2254"/>
                <a:gd name="T23" fmla="*/ 2026 h 2174"/>
                <a:gd name="T24" fmla="*/ 1936 w 2254"/>
                <a:gd name="T25" fmla="*/ 1964 h 2174"/>
                <a:gd name="T26" fmla="*/ 1986 w 2254"/>
                <a:gd name="T27" fmla="*/ 1842 h 2174"/>
                <a:gd name="T28" fmla="*/ 2100 w 2254"/>
                <a:gd name="T29" fmla="*/ 971 h 2174"/>
                <a:gd name="T30" fmla="*/ 2021 w 2254"/>
                <a:gd name="T31" fmla="*/ 879 h 2174"/>
                <a:gd name="T32" fmla="*/ 1395 w 2254"/>
                <a:gd name="T33" fmla="*/ 855 h 2174"/>
                <a:gd name="T34" fmla="*/ 1334 w 2254"/>
                <a:gd name="T35" fmla="*/ 821 h 2174"/>
                <a:gd name="T36" fmla="*/ 1323 w 2254"/>
                <a:gd name="T37" fmla="*/ 343 h 2174"/>
                <a:gd name="T38" fmla="*/ 1286 w 2254"/>
                <a:gd name="T39" fmla="*/ 214 h 2174"/>
                <a:gd name="T40" fmla="*/ 1203 w 2254"/>
                <a:gd name="T41" fmla="*/ 150 h 2174"/>
                <a:gd name="T42" fmla="*/ 1131 w 2254"/>
                <a:gd name="T43" fmla="*/ 0 h 2174"/>
                <a:gd name="T44" fmla="*/ 1267 w 2254"/>
                <a:gd name="T45" fmla="*/ 23 h 2174"/>
                <a:gd name="T46" fmla="*/ 1391 w 2254"/>
                <a:gd name="T47" fmla="*/ 116 h 2174"/>
                <a:gd name="T48" fmla="*/ 1457 w 2254"/>
                <a:gd name="T49" fmla="*/ 279 h 2174"/>
                <a:gd name="T50" fmla="*/ 1930 w 2254"/>
                <a:gd name="T51" fmla="*/ 715 h 2174"/>
                <a:gd name="T52" fmla="*/ 2094 w 2254"/>
                <a:gd name="T53" fmla="*/ 760 h 2174"/>
                <a:gd name="T54" fmla="*/ 2209 w 2254"/>
                <a:gd name="T55" fmla="*/ 876 h 2174"/>
                <a:gd name="T56" fmla="*/ 2254 w 2254"/>
                <a:gd name="T57" fmla="*/ 1040 h 2174"/>
                <a:gd name="T58" fmla="*/ 2117 w 2254"/>
                <a:gd name="T59" fmla="*/ 1908 h 2174"/>
                <a:gd name="T60" fmla="*/ 2038 w 2254"/>
                <a:gd name="T61" fmla="*/ 2063 h 2174"/>
                <a:gd name="T62" fmla="*/ 1892 w 2254"/>
                <a:gd name="T63" fmla="*/ 2154 h 2174"/>
                <a:gd name="T64" fmla="*/ 795 w 2254"/>
                <a:gd name="T65" fmla="*/ 2174 h 2174"/>
                <a:gd name="T66" fmla="*/ 632 w 2254"/>
                <a:gd name="T67" fmla="*/ 2129 h 2174"/>
                <a:gd name="T68" fmla="*/ 524 w 2254"/>
                <a:gd name="T69" fmla="*/ 2106 h 2174"/>
                <a:gd name="T70" fmla="*/ 110 w 2254"/>
                <a:gd name="T71" fmla="*/ 2113 h 2174"/>
                <a:gd name="T72" fmla="*/ 24 w 2254"/>
                <a:gd name="T73" fmla="*/ 2055 h 2174"/>
                <a:gd name="T74" fmla="*/ 0 w 2254"/>
                <a:gd name="T75" fmla="*/ 956 h 2174"/>
                <a:gd name="T76" fmla="*/ 40 w 2254"/>
                <a:gd name="T77" fmla="*/ 859 h 2174"/>
                <a:gd name="T78" fmla="*/ 138 w 2254"/>
                <a:gd name="T79" fmla="*/ 819 h 2174"/>
                <a:gd name="T80" fmla="*/ 546 w 2254"/>
                <a:gd name="T81" fmla="*/ 840 h 2174"/>
                <a:gd name="T82" fmla="*/ 586 w 2254"/>
                <a:gd name="T83" fmla="*/ 873 h 2174"/>
                <a:gd name="T84" fmla="*/ 615 w 2254"/>
                <a:gd name="T85" fmla="*/ 863 h 2174"/>
                <a:gd name="T86" fmla="*/ 696 w 2254"/>
                <a:gd name="T87" fmla="*/ 827 h 2174"/>
                <a:gd name="T88" fmla="*/ 799 w 2254"/>
                <a:gd name="T89" fmla="*/ 761 h 2174"/>
                <a:gd name="T90" fmla="*/ 893 w 2254"/>
                <a:gd name="T91" fmla="*/ 658 h 2174"/>
                <a:gd name="T92" fmla="*/ 944 w 2254"/>
                <a:gd name="T93" fmla="*/ 515 h 2174"/>
                <a:gd name="T94" fmla="*/ 956 w 2254"/>
                <a:gd name="T95" fmla="*/ 51 h 2174"/>
                <a:gd name="T96" fmla="*/ 1001 w 2254"/>
                <a:gd name="T97" fmla="*/ 17 h 2174"/>
                <a:gd name="T98" fmla="*/ 1073 w 2254"/>
                <a:gd name="T99" fmla="*/ 3 h 2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54" h="2174">
                  <a:moveTo>
                    <a:pt x="140" y="958"/>
                  </a:moveTo>
                  <a:lnTo>
                    <a:pt x="140" y="1976"/>
                  </a:lnTo>
                  <a:lnTo>
                    <a:pt x="470" y="1976"/>
                  </a:lnTo>
                  <a:lnTo>
                    <a:pt x="470" y="958"/>
                  </a:lnTo>
                  <a:lnTo>
                    <a:pt x="140" y="958"/>
                  </a:lnTo>
                  <a:close/>
                  <a:moveTo>
                    <a:pt x="1130" y="140"/>
                  </a:moveTo>
                  <a:lnTo>
                    <a:pt x="1107" y="140"/>
                  </a:lnTo>
                  <a:lnTo>
                    <a:pt x="1087" y="142"/>
                  </a:lnTo>
                  <a:lnTo>
                    <a:pt x="1087" y="473"/>
                  </a:lnTo>
                  <a:lnTo>
                    <a:pt x="1084" y="524"/>
                  </a:lnTo>
                  <a:lnTo>
                    <a:pt x="1077" y="571"/>
                  </a:lnTo>
                  <a:lnTo>
                    <a:pt x="1066" y="616"/>
                  </a:lnTo>
                  <a:lnTo>
                    <a:pt x="1051" y="658"/>
                  </a:lnTo>
                  <a:lnTo>
                    <a:pt x="1033" y="697"/>
                  </a:lnTo>
                  <a:lnTo>
                    <a:pt x="1012" y="733"/>
                  </a:lnTo>
                  <a:lnTo>
                    <a:pt x="988" y="767"/>
                  </a:lnTo>
                  <a:lnTo>
                    <a:pt x="963" y="799"/>
                  </a:lnTo>
                  <a:lnTo>
                    <a:pt x="935" y="827"/>
                  </a:lnTo>
                  <a:lnTo>
                    <a:pt x="907" y="854"/>
                  </a:lnTo>
                  <a:lnTo>
                    <a:pt x="878" y="877"/>
                  </a:lnTo>
                  <a:lnTo>
                    <a:pt x="849" y="899"/>
                  </a:lnTo>
                  <a:lnTo>
                    <a:pt x="819" y="918"/>
                  </a:lnTo>
                  <a:lnTo>
                    <a:pt x="791" y="935"/>
                  </a:lnTo>
                  <a:lnTo>
                    <a:pt x="763" y="951"/>
                  </a:lnTo>
                  <a:lnTo>
                    <a:pt x="737" y="964"/>
                  </a:lnTo>
                  <a:lnTo>
                    <a:pt x="711" y="975"/>
                  </a:lnTo>
                  <a:lnTo>
                    <a:pt x="689" y="985"/>
                  </a:lnTo>
                  <a:lnTo>
                    <a:pt x="670" y="992"/>
                  </a:lnTo>
                  <a:lnTo>
                    <a:pt x="653" y="999"/>
                  </a:lnTo>
                  <a:lnTo>
                    <a:pt x="639" y="1003"/>
                  </a:lnTo>
                  <a:lnTo>
                    <a:pt x="631" y="1006"/>
                  </a:lnTo>
                  <a:lnTo>
                    <a:pt x="625" y="1007"/>
                  </a:lnTo>
                  <a:lnTo>
                    <a:pt x="618" y="1008"/>
                  </a:lnTo>
                  <a:lnTo>
                    <a:pt x="611" y="1009"/>
                  </a:lnTo>
                  <a:lnTo>
                    <a:pt x="612" y="1009"/>
                  </a:lnTo>
                  <a:lnTo>
                    <a:pt x="612" y="1850"/>
                  </a:lnTo>
                  <a:lnTo>
                    <a:pt x="615" y="1883"/>
                  </a:lnTo>
                  <a:lnTo>
                    <a:pt x="623" y="1915"/>
                  </a:lnTo>
                  <a:lnTo>
                    <a:pt x="636" y="1943"/>
                  </a:lnTo>
                  <a:lnTo>
                    <a:pt x="655" y="1968"/>
                  </a:lnTo>
                  <a:lnTo>
                    <a:pt x="677" y="1991"/>
                  </a:lnTo>
                  <a:lnTo>
                    <a:pt x="703" y="2009"/>
                  </a:lnTo>
                  <a:lnTo>
                    <a:pt x="731" y="2022"/>
                  </a:lnTo>
                  <a:lnTo>
                    <a:pt x="762" y="2031"/>
                  </a:lnTo>
                  <a:lnTo>
                    <a:pt x="795" y="2034"/>
                  </a:lnTo>
                  <a:lnTo>
                    <a:pt x="1743" y="2034"/>
                  </a:lnTo>
                  <a:lnTo>
                    <a:pt x="1785" y="2032"/>
                  </a:lnTo>
                  <a:lnTo>
                    <a:pt x="1823" y="2026"/>
                  </a:lnTo>
                  <a:lnTo>
                    <a:pt x="1857" y="2016"/>
                  </a:lnTo>
                  <a:lnTo>
                    <a:pt x="1887" y="2003"/>
                  </a:lnTo>
                  <a:lnTo>
                    <a:pt x="1913" y="1985"/>
                  </a:lnTo>
                  <a:lnTo>
                    <a:pt x="1936" y="1964"/>
                  </a:lnTo>
                  <a:lnTo>
                    <a:pt x="1954" y="1940"/>
                  </a:lnTo>
                  <a:lnTo>
                    <a:pt x="1969" y="1910"/>
                  </a:lnTo>
                  <a:lnTo>
                    <a:pt x="1980" y="1879"/>
                  </a:lnTo>
                  <a:lnTo>
                    <a:pt x="1986" y="1842"/>
                  </a:lnTo>
                  <a:lnTo>
                    <a:pt x="1986" y="1839"/>
                  </a:lnTo>
                  <a:lnTo>
                    <a:pt x="2113" y="1033"/>
                  </a:lnTo>
                  <a:lnTo>
                    <a:pt x="2109" y="1002"/>
                  </a:lnTo>
                  <a:lnTo>
                    <a:pt x="2100" y="971"/>
                  </a:lnTo>
                  <a:lnTo>
                    <a:pt x="2086" y="944"/>
                  </a:lnTo>
                  <a:lnTo>
                    <a:pt x="2068" y="918"/>
                  </a:lnTo>
                  <a:lnTo>
                    <a:pt x="2046" y="897"/>
                  </a:lnTo>
                  <a:lnTo>
                    <a:pt x="2021" y="879"/>
                  </a:lnTo>
                  <a:lnTo>
                    <a:pt x="1992" y="866"/>
                  </a:lnTo>
                  <a:lnTo>
                    <a:pt x="1962" y="858"/>
                  </a:lnTo>
                  <a:lnTo>
                    <a:pt x="1929" y="855"/>
                  </a:lnTo>
                  <a:lnTo>
                    <a:pt x="1395" y="855"/>
                  </a:lnTo>
                  <a:lnTo>
                    <a:pt x="1376" y="853"/>
                  </a:lnTo>
                  <a:lnTo>
                    <a:pt x="1360" y="845"/>
                  </a:lnTo>
                  <a:lnTo>
                    <a:pt x="1345" y="835"/>
                  </a:lnTo>
                  <a:lnTo>
                    <a:pt x="1334" y="821"/>
                  </a:lnTo>
                  <a:lnTo>
                    <a:pt x="1327" y="804"/>
                  </a:lnTo>
                  <a:lnTo>
                    <a:pt x="1325" y="785"/>
                  </a:lnTo>
                  <a:lnTo>
                    <a:pt x="1325" y="385"/>
                  </a:lnTo>
                  <a:lnTo>
                    <a:pt x="1323" y="343"/>
                  </a:lnTo>
                  <a:lnTo>
                    <a:pt x="1318" y="304"/>
                  </a:lnTo>
                  <a:lnTo>
                    <a:pt x="1311" y="270"/>
                  </a:lnTo>
                  <a:lnTo>
                    <a:pt x="1299" y="239"/>
                  </a:lnTo>
                  <a:lnTo>
                    <a:pt x="1286" y="214"/>
                  </a:lnTo>
                  <a:lnTo>
                    <a:pt x="1270" y="192"/>
                  </a:lnTo>
                  <a:lnTo>
                    <a:pt x="1250" y="174"/>
                  </a:lnTo>
                  <a:lnTo>
                    <a:pt x="1227" y="160"/>
                  </a:lnTo>
                  <a:lnTo>
                    <a:pt x="1203" y="150"/>
                  </a:lnTo>
                  <a:lnTo>
                    <a:pt x="1179" y="144"/>
                  </a:lnTo>
                  <a:lnTo>
                    <a:pt x="1154" y="141"/>
                  </a:lnTo>
                  <a:lnTo>
                    <a:pt x="1130" y="140"/>
                  </a:lnTo>
                  <a:close/>
                  <a:moveTo>
                    <a:pt x="1131" y="0"/>
                  </a:moveTo>
                  <a:lnTo>
                    <a:pt x="1163" y="1"/>
                  </a:lnTo>
                  <a:lnTo>
                    <a:pt x="1197" y="5"/>
                  </a:lnTo>
                  <a:lnTo>
                    <a:pt x="1232" y="13"/>
                  </a:lnTo>
                  <a:lnTo>
                    <a:pt x="1267" y="23"/>
                  </a:lnTo>
                  <a:lnTo>
                    <a:pt x="1300" y="39"/>
                  </a:lnTo>
                  <a:lnTo>
                    <a:pt x="1333" y="60"/>
                  </a:lnTo>
                  <a:lnTo>
                    <a:pt x="1364" y="86"/>
                  </a:lnTo>
                  <a:lnTo>
                    <a:pt x="1391" y="116"/>
                  </a:lnTo>
                  <a:lnTo>
                    <a:pt x="1414" y="151"/>
                  </a:lnTo>
                  <a:lnTo>
                    <a:pt x="1433" y="189"/>
                  </a:lnTo>
                  <a:lnTo>
                    <a:pt x="1446" y="233"/>
                  </a:lnTo>
                  <a:lnTo>
                    <a:pt x="1457" y="279"/>
                  </a:lnTo>
                  <a:lnTo>
                    <a:pt x="1463" y="330"/>
                  </a:lnTo>
                  <a:lnTo>
                    <a:pt x="1465" y="385"/>
                  </a:lnTo>
                  <a:lnTo>
                    <a:pt x="1465" y="715"/>
                  </a:lnTo>
                  <a:lnTo>
                    <a:pt x="1930" y="715"/>
                  </a:lnTo>
                  <a:lnTo>
                    <a:pt x="1974" y="718"/>
                  </a:lnTo>
                  <a:lnTo>
                    <a:pt x="2016" y="727"/>
                  </a:lnTo>
                  <a:lnTo>
                    <a:pt x="2056" y="742"/>
                  </a:lnTo>
                  <a:lnTo>
                    <a:pt x="2094" y="760"/>
                  </a:lnTo>
                  <a:lnTo>
                    <a:pt x="2128" y="783"/>
                  </a:lnTo>
                  <a:lnTo>
                    <a:pt x="2159" y="810"/>
                  </a:lnTo>
                  <a:lnTo>
                    <a:pt x="2186" y="842"/>
                  </a:lnTo>
                  <a:lnTo>
                    <a:pt x="2209" y="876"/>
                  </a:lnTo>
                  <a:lnTo>
                    <a:pt x="2228" y="914"/>
                  </a:lnTo>
                  <a:lnTo>
                    <a:pt x="2242" y="953"/>
                  </a:lnTo>
                  <a:lnTo>
                    <a:pt x="2250" y="995"/>
                  </a:lnTo>
                  <a:lnTo>
                    <a:pt x="2254" y="1040"/>
                  </a:lnTo>
                  <a:lnTo>
                    <a:pt x="2254" y="1045"/>
                  </a:lnTo>
                  <a:lnTo>
                    <a:pt x="2254" y="1050"/>
                  </a:lnTo>
                  <a:lnTo>
                    <a:pt x="2126" y="1861"/>
                  </a:lnTo>
                  <a:lnTo>
                    <a:pt x="2117" y="1908"/>
                  </a:lnTo>
                  <a:lnTo>
                    <a:pt x="2103" y="1953"/>
                  </a:lnTo>
                  <a:lnTo>
                    <a:pt x="2086" y="1993"/>
                  </a:lnTo>
                  <a:lnTo>
                    <a:pt x="2064" y="2030"/>
                  </a:lnTo>
                  <a:lnTo>
                    <a:pt x="2038" y="2063"/>
                  </a:lnTo>
                  <a:lnTo>
                    <a:pt x="2007" y="2092"/>
                  </a:lnTo>
                  <a:lnTo>
                    <a:pt x="1972" y="2117"/>
                  </a:lnTo>
                  <a:lnTo>
                    <a:pt x="1934" y="2137"/>
                  </a:lnTo>
                  <a:lnTo>
                    <a:pt x="1892" y="2154"/>
                  </a:lnTo>
                  <a:lnTo>
                    <a:pt x="1846" y="2165"/>
                  </a:lnTo>
                  <a:lnTo>
                    <a:pt x="1797" y="2172"/>
                  </a:lnTo>
                  <a:lnTo>
                    <a:pt x="1744" y="2174"/>
                  </a:lnTo>
                  <a:lnTo>
                    <a:pt x="795" y="2174"/>
                  </a:lnTo>
                  <a:lnTo>
                    <a:pt x="751" y="2172"/>
                  </a:lnTo>
                  <a:lnTo>
                    <a:pt x="709" y="2162"/>
                  </a:lnTo>
                  <a:lnTo>
                    <a:pt x="669" y="2148"/>
                  </a:lnTo>
                  <a:lnTo>
                    <a:pt x="632" y="2129"/>
                  </a:lnTo>
                  <a:lnTo>
                    <a:pt x="597" y="2106"/>
                  </a:lnTo>
                  <a:lnTo>
                    <a:pt x="566" y="2080"/>
                  </a:lnTo>
                  <a:lnTo>
                    <a:pt x="546" y="2094"/>
                  </a:lnTo>
                  <a:lnTo>
                    <a:pt x="524" y="2106"/>
                  </a:lnTo>
                  <a:lnTo>
                    <a:pt x="499" y="2113"/>
                  </a:lnTo>
                  <a:lnTo>
                    <a:pt x="472" y="2116"/>
                  </a:lnTo>
                  <a:lnTo>
                    <a:pt x="138" y="2116"/>
                  </a:lnTo>
                  <a:lnTo>
                    <a:pt x="110" y="2113"/>
                  </a:lnTo>
                  <a:lnTo>
                    <a:pt x="85" y="2105"/>
                  </a:lnTo>
                  <a:lnTo>
                    <a:pt x="61" y="2092"/>
                  </a:lnTo>
                  <a:lnTo>
                    <a:pt x="40" y="2075"/>
                  </a:lnTo>
                  <a:lnTo>
                    <a:pt x="24" y="2055"/>
                  </a:lnTo>
                  <a:lnTo>
                    <a:pt x="11" y="2032"/>
                  </a:lnTo>
                  <a:lnTo>
                    <a:pt x="2" y="2006"/>
                  </a:lnTo>
                  <a:lnTo>
                    <a:pt x="0" y="1978"/>
                  </a:lnTo>
                  <a:lnTo>
                    <a:pt x="0" y="956"/>
                  </a:lnTo>
                  <a:lnTo>
                    <a:pt x="2" y="929"/>
                  </a:lnTo>
                  <a:lnTo>
                    <a:pt x="11" y="903"/>
                  </a:lnTo>
                  <a:lnTo>
                    <a:pt x="24" y="879"/>
                  </a:lnTo>
                  <a:lnTo>
                    <a:pt x="40" y="859"/>
                  </a:lnTo>
                  <a:lnTo>
                    <a:pt x="61" y="842"/>
                  </a:lnTo>
                  <a:lnTo>
                    <a:pt x="84" y="829"/>
                  </a:lnTo>
                  <a:lnTo>
                    <a:pt x="110" y="821"/>
                  </a:lnTo>
                  <a:lnTo>
                    <a:pt x="138" y="819"/>
                  </a:lnTo>
                  <a:lnTo>
                    <a:pt x="472" y="819"/>
                  </a:lnTo>
                  <a:lnTo>
                    <a:pt x="499" y="821"/>
                  </a:lnTo>
                  <a:lnTo>
                    <a:pt x="524" y="828"/>
                  </a:lnTo>
                  <a:lnTo>
                    <a:pt x="546" y="840"/>
                  </a:lnTo>
                  <a:lnTo>
                    <a:pt x="566" y="855"/>
                  </a:lnTo>
                  <a:lnTo>
                    <a:pt x="583" y="874"/>
                  </a:lnTo>
                  <a:lnTo>
                    <a:pt x="584" y="873"/>
                  </a:lnTo>
                  <a:lnTo>
                    <a:pt x="586" y="873"/>
                  </a:lnTo>
                  <a:lnTo>
                    <a:pt x="588" y="872"/>
                  </a:lnTo>
                  <a:lnTo>
                    <a:pt x="594" y="871"/>
                  </a:lnTo>
                  <a:lnTo>
                    <a:pt x="602" y="867"/>
                  </a:lnTo>
                  <a:lnTo>
                    <a:pt x="615" y="863"/>
                  </a:lnTo>
                  <a:lnTo>
                    <a:pt x="632" y="857"/>
                  </a:lnTo>
                  <a:lnTo>
                    <a:pt x="651" y="848"/>
                  </a:lnTo>
                  <a:lnTo>
                    <a:pt x="672" y="839"/>
                  </a:lnTo>
                  <a:lnTo>
                    <a:pt x="696" y="827"/>
                  </a:lnTo>
                  <a:lnTo>
                    <a:pt x="721" y="813"/>
                  </a:lnTo>
                  <a:lnTo>
                    <a:pt x="747" y="799"/>
                  </a:lnTo>
                  <a:lnTo>
                    <a:pt x="774" y="781"/>
                  </a:lnTo>
                  <a:lnTo>
                    <a:pt x="799" y="761"/>
                  </a:lnTo>
                  <a:lnTo>
                    <a:pt x="824" y="738"/>
                  </a:lnTo>
                  <a:lnTo>
                    <a:pt x="850" y="714"/>
                  </a:lnTo>
                  <a:lnTo>
                    <a:pt x="872" y="688"/>
                  </a:lnTo>
                  <a:lnTo>
                    <a:pt x="893" y="658"/>
                  </a:lnTo>
                  <a:lnTo>
                    <a:pt x="911" y="626"/>
                  </a:lnTo>
                  <a:lnTo>
                    <a:pt x="926" y="592"/>
                  </a:lnTo>
                  <a:lnTo>
                    <a:pt x="938" y="555"/>
                  </a:lnTo>
                  <a:lnTo>
                    <a:pt x="944" y="515"/>
                  </a:lnTo>
                  <a:lnTo>
                    <a:pt x="947" y="473"/>
                  </a:lnTo>
                  <a:lnTo>
                    <a:pt x="947" y="85"/>
                  </a:lnTo>
                  <a:lnTo>
                    <a:pt x="949" y="67"/>
                  </a:lnTo>
                  <a:lnTo>
                    <a:pt x="956" y="51"/>
                  </a:lnTo>
                  <a:lnTo>
                    <a:pt x="966" y="37"/>
                  </a:lnTo>
                  <a:lnTo>
                    <a:pt x="980" y="26"/>
                  </a:lnTo>
                  <a:lnTo>
                    <a:pt x="996" y="18"/>
                  </a:lnTo>
                  <a:lnTo>
                    <a:pt x="1001" y="17"/>
                  </a:lnTo>
                  <a:lnTo>
                    <a:pt x="1012" y="14"/>
                  </a:lnTo>
                  <a:lnTo>
                    <a:pt x="1027" y="11"/>
                  </a:lnTo>
                  <a:lnTo>
                    <a:pt x="1049" y="6"/>
                  </a:lnTo>
                  <a:lnTo>
                    <a:pt x="1073" y="3"/>
                  </a:lnTo>
                  <a:lnTo>
                    <a:pt x="1100" y="1"/>
                  </a:lnTo>
                  <a:lnTo>
                    <a:pt x="1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8" name="Group 175"/>
          <p:cNvGrpSpPr/>
          <p:nvPr/>
        </p:nvGrpSpPr>
        <p:grpSpPr>
          <a:xfrm>
            <a:off x="11089462" y="869826"/>
            <a:ext cx="554038" cy="555625"/>
            <a:chOff x="695325" y="1916113"/>
            <a:chExt cx="554038" cy="555625"/>
          </a:xfrm>
          <a:solidFill>
            <a:srgbClr val="000000"/>
          </a:solidFill>
        </p:grpSpPr>
        <p:sp>
          <p:nvSpPr>
            <p:cNvPr id="1659" name="Freeform 82"/>
            <p:cNvSpPr>
              <a:spLocks noEditPoints="1"/>
            </p:cNvSpPr>
            <p:nvPr/>
          </p:nvSpPr>
          <p:spPr bwMode="auto">
            <a:xfrm>
              <a:off x="695325" y="1916113"/>
              <a:ext cx="554038" cy="555625"/>
            </a:xfrm>
            <a:custGeom>
              <a:avLst/>
              <a:gdLst>
                <a:gd name="T0" fmla="*/ 1395 w 3490"/>
                <a:gd name="T1" fmla="*/ 326 h 3500"/>
                <a:gd name="T2" fmla="*/ 1268 w 3490"/>
                <a:gd name="T3" fmla="*/ 189 h 3500"/>
                <a:gd name="T4" fmla="*/ 1030 w 3490"/>
                <a:gd name="T5" fmla="*/ 477 h 3500"/>
                <a:gd name="T6" fmla="*/ 754 w 3490"/>
                <a:gd name="T7" fmla="*/ 455 h 3500"/>
                <a:gd name="T8" fmla="*/ 704 w 3490"/>
                <a:gd name="T9" fmla="*/ 729 h 3500"/>
                <a:gd name="T10" fmla="*/ 365 w 3490"/>
                <a:gd name="T11" fmla="*/ 883 h 3500"/>
                <a:gd name="T12" fmla="*/ 449 w 3490"/>
                <a:gd name="T13" fmla="*/ 1048 h 3500"/>
                <a:gd name="T14" fmla="*/ 313 w 3490"/>
                <a:gd name="T15" fmla="*/ 1307 h 3500"/>
                <a:gd name="T16" fmla="*/ 284 w 3490"/>
                <a:gd name="T17" fmla="*/ 1416 h 3500"/>
                <a:gd name="T18" fmla="*/ 396 w 3490"/>
                <a:gd name="T19" fmla="*/ 1716 h 3500"/>
                <a:gd name="T20" fmla="*/ 131 w 3490"/>
                <a:gd name="T21" fmla="*/ 1964 h 3500"/>
                <a:gd name="T22" fmla="*/ 343 w 3490"/>
                <a:gd name="T23" fmla="*/ 2143 h 3500"/>
                <a:gd name="T24" fmla="*/ 307 w 3490"/>
                <a:gd name="T25" fmla="*/ 2516 h 3500"/>
                <a:gd name="T26" fmla="*/ 492 w 3490"/>
                <a:gd name="T27" fmla="*/ 2523 h 3500"/>
                <a:gd name="T28" fmla="*/ 647 w 3490"/>
                <a:gd name="T29" fmla="*/ 2772 h 3500"/>
                <a:gd name="T30" fmla="*/ 727 w 3490"/>
                <a:gd name="T31" fmla="*/ 2851 h 3500"/>
                <a:gd name="T32" fmla="*/ 974 w 3490"/>
                <a:gd name="T33" fmla="*/ 3007 h 3500"/>
                <a:gd name="T34" fmla="*/ 981 w 3490"/>
                <a:gd name="T35" fmla="*/ 3192 h 3500"/>
                <a:gd name="T36" fmla="*/ 1354 w 3490"/>
                <a:gd name="T37" fmla="*/ 3156 h 3500"/>
                <a:gd name="T38" fmla="*/ 1582 w 3490"/>
                <a:gd name="T39" fmla="*/ 3375 h 3500"/>
                <a:gd name="T40" fmla="*/ 1792 w 3490"/>
                <a:gd name="T41" fmla="*/ 3115 h 3500"/>
                <a:gd name="T42" fmla="*/ 2080 w 3490"/>
                <a:gd name="T43" fmla="*/ 3200 h 3500"/>
                <a:gd name="T44" fmla="*/ 2192 w 3490"/>
                <a:gd name="T45" fmla="*/ 3200 h 3500"/>
                <a:gd name="T46" fmla="*/ 2450 w 3490"/>
                <a:gd name="T47" fmla="*/ 3034 h 3500"/>
                <a:gd name="T48" fmla="*/ 2674 w 3490"/>
                <a:gd name="T49" fmla="*/ 3091 h 3500"/>
                <a:gd name="T50" fmla="*/ 2773 w 3490"/>
                <a:gd name="T51" fmla="*/ 2781 h 3500"/>
                <a:gd name="T52" fmla="*/ 3082 w 3490"/>
                <a:gd name="T53" fmla="*/ 2681 h 3500"/>
                <a:gd name="T54" fmla="*/ 3026 w 3490"/>
                <a:gd name="T55" fmla="*/ 2457 h 3500"/>
                <a:gd name="T56" fmla="*/ 3191 w 3490"/>
                <a:gd name="T57" fmla="*/ 2199 h 3500"/>
                <a:gd name="T58" fmla="*/ 3191 w 3490"/>
                <a:gd name="T59" fmla="*/ 2086 h 3500"/>
                <a:gd name="T60" fmla="*/ 3094 w 3490"/>
                <a:gd name="T61" fmla="*/ 1784 h 3500"/>
                <a:gd name="T62" fmla="*/ 3359 w 3490"/>
                <a:gd name="T63" fmla="*/ 1536 h 3500"/>
                <a:gd name="T64" fmla="*/ 3149 w 3490"/>
                <a:gd name="T65" fmla="*/ 1372 h 3500"/>
                <a:gd name="T66" fmla="*/ 3218 w 3490"/>
                <a:gd name="T67" fmla="*/ 1053 h 3500"/>
                <a:gd name="T68" fmla="*/ 2996 w 3490"/>
                <a:gd name="T69" fmla="*/ 992 h 3500"/>
                <a:gd name="T70" fmla="*/ 2855 w 3490"/>
                <a:gd name="T71" fmla="*/ 719 h 3500"/>
                <a:gd name="T72" fmla="*/ 2758 w 3490"/>
                <a:gd name="T73" fmla="*/ 663 h 3500"/>
                <a:gd name="T74" fmla="*/ 2530 w 3490"/>
                <a:gd name="T75" fmla="*/ 487 h 3500"/>
                <a:gd name="T76" fmla="*/ 2450 w 3490"/>
                <a:gd name="T77" fmla="*/ 407 h 3500"/>
                <a:gd name="T78" fmla="*/ 2151 w 3490"/>
                <a:gd name="T79" fmla="*/ 342 h 3500"/>
                <a:gd name="T80" fmla="*/ 2110 w 3490"/>
                <a:gd name="T81" fmla="*/ 158 h 3500"/>
                <a:gd name="T82" fmla="*/ 1727 w 3490"/>
                <a:gd name="T83" fmla="*/ 405 h 3500"/>
                <a:gd name="T84" fmla="*/ 2109 w 3490"/>
                <a:gd name="T85" fmla="*/ 38 h 3500"/>
                <a:gd name="T86" fmla="*/ 2613 w 3490"/>
                <a:gd name="T87" fmla="*/ 233 h 3500"/>
                <a:gd name="T88" fmla="*/ 2976 w 3490"/>
                <a:gd name="T89" fmla="*/ 511 h 3500"/>
                <a:gd name="T90" fmla="*/ 3255 w 3490"/>
                <a:gd name="T91" fmla="*/ 873 h 3500"/>
                <a:gd name="T92" fmla="*/ 3431 w 3490"/>
                <a:gd name="T93" fmla="*/ 1297 h 3500"/>
                <a:gd name="T94" fmla="*/ 3452 w 3490"/>
                <a:gd name="T95" fmla="*/ 2115 h 3500"/>
                <a:gd name="T96" fmla="*/ 3256 w 3490"/>
                <a:gd name="T97" fmla="*/ 2625 h 3500"/>
                <a:gd name="T98" fmla="*/ 2977 w 3490"/>
                <a:gd name="T99" fmla="*/ 2989 h 3500"/>
                <a:gd name="T100" fmla="*/ 2611 w 3490"/>
                <a:gd name="T101" fmla="*/ 3268 h 3500"/>
                <a:gd name="T102" fmla="*/ 2020 w 3490"/>
                <a:gd name="T103" fmla="*/ 3478 h 3500"/>
                <a:gd name="T104" fmla="*/ 1293 w 3490"/>
                <a:gd name="T105" fmla="*/ 3440 h 3500"/>
                <a:gd name="T106" fmla="*/ 869 w 3490"/>
                <a:gd name="T107" fmla="*/ 3262 h 3500"/>
                <a:gd name="T108" fmla="*/ 447 w 3490"/>
                <a:gd name="T109" fmla="*/ 2919 h 3500"/>
                <a:gd name="T110" fmla="*/ 151 w 3490"/>
                <a:gd name="T111" fmla="*/ 2461 h 3500"/>
                <a:gd name="T112" fmla="*/ 2 w 3490"/>
                <a:gd name="T113" fmla="*/ 1843 h 3500"/>
                <a:gd name="T114" fmla="*/ 86 w 3490"/>
                <a:gd name="T115" fmla="*/ 1209 h 3500"/>
                <a:gd name="T116" fmla="*/ 335 w 3490"/>
                <a:gd name="T117" fmla="*/ 721 h 3500"/>
                <a:gd name="T118" fmla="*/ 719 w 3490"/>
                <a:gd name="T119" fmla="*/ 335 h 3500"/>
                <a:gd name="T120" fmla="*/ 1206 w 3490"/>
                <a:gd name="T121" fmla="*/ 86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90" h="3500">
                  <a:moveTo>
                    <a:pt x="1687" y="118"/>
                  </a:moveTo>
                  <a:lnTo>
                    <a:pt x="1609" y="123"/>
                  </a:lnTo>
                  <a:lnTo>
                    <a:pt x="1531" y="132"/>
                  </a:lnTo>
                  <a:lnTo>
                    <a:pt x="1455" y="143"/>
                  </a:lnTo>
                  <a:lnTo>
                    <a:pt x="1380" y="159"/>
                  </a:lnTo>
                  <a:lnTo>
                    <a:pt x="1410" y="270"/>
                  </a:lnTo>
                  <a:lnTo>
                    <a:pt x="1412" y="285"/>
                  </a:lnTo>
                  <a:lnTo>
                    <a:pt x="1410" y="300"/>
                  </a:lnTo>
                  <a:lnTo>
                    <a:pt x="1404" y="314"/>
                  </a:lnTo>
                  <a:lnTo>
                    <a:pt x="1395" y="326"/>
                  </a:lnTo>
                  <a:lnTo>
                    <a:pt x="1383" y="335"/>
                  </a:lnTo>
                  <a:lnTo>
                    <a:pt x="1369" y="342"/>
                  </a:lnTo>
                  <a:lnTo>
                    <a:pt x="1361" y="343"/>
                  </a:lnTo>
                  <a:lnTo>
                    <a:pt x="1354" y="344"/>
                  </a:lnTo>
                  <a:lnTo>
                    <a:pt x="1338" y="342"/>
                  </a:lnTo>
                  <a:lnTo>
                    <a:pt x="1324" y="335"/>
                  </a:lnTo>
                  <a:lnTo>
                    <a:pt x="1312" y="327"/>
                  </a:lnTo>
                  <a:lnTo>
                    <a:pt x="1303" y="315"/>
                  </a:lnTo>
                  <a:lnTo>
                    <a:pt x="1298" y="300"/>
                  </a:lnTo>
                  <a:lnTo>
                    <a:pt x="1268" y="189"/>
                  </a:lnTo>
                  <a:lnTo>
                    <a:pt x="1194" y="213"/>
                  </a:lnTo>
                  <a:lnTo>
                    <a:pt x="1121" y="242"/>
                  </a:lnTo>
                  <a:lnTo>
                    <a:pt x="1050" y="273"/>
                  </a:lnTo>
                  <a:lnTo>
                    <a:pt x="981" y="308"/>
                  </a:lnTo>
                  <a:lnTo>
                    <a:pt x="1040" y="407"/>
                  </a:lnTo>
                  <a:lnTo>
                    <a:pt x="1045" y="422"/>
                  </a:lnTo>
                  <a:lnTo>
                    <a:pt x="1047" y="437"/>
                  </a:lnTo>
                  <a:lnTo>
                    <a:pt x="1045" y="452"/>
                  </a:lnTo>
                  <a:lnTo>
                    <a:pt x="1040" y="466"/>
                  </a:lnTo>
                  <a:lnTo>
                    <a:pt x="1030" y="477"/>
                  </a:lnTo>
                  <a:lnTo>
                    <a:pt x="1018" y="487"/>
                  </a:lnTo>
                  <a:lnTo>
                    <a:pt x="1004" y="493"/>
                  </a:lnTo>
                  <a:lnTo>
                    <a:pt x="989" y="494"/>
                  </a:lnTo>
                  <a:lnTo>
                    <a:pt x="974" y="493"/>
                  </a:lnTo>
                  <a:lnTo>
                    <a:pt x="960" y="487"/>
                  </a:lnTo>
                  <a:lnTo>
                    <a:pt x="948" y="478"/>
                  </a:lnTo>
                  <a:lnTo>
                    <a:pt x="938" y="466"/>
                  </a:lnTo>
                  <a:lnTo>
                    <a:pt x="881" y="366"/>
                  </a:lnTo>
                  <a:lnTo>
                    <a:pt x="816" y="409"/>
                  </a:lnTo>
                  <a:lnTo>
                    <a:pt x="754" y="455"/>
                  </a:lnTo>
                  <a:lnTo>
                    <a:pt x="694" y="504"/>
                  </a:lnTo>
                  <a:lnTo>
                    <a:pt x="636" y="556"/>
                  </a:lnTo>
                  <a:lnTo>
                    <a:pt x="717" y="636"/>
                  </a:lnTo>
                  <a:lnTo>
                    <a:pt x="727" y="649"/>
                  </a:lnTo>
                  <a:lnTo>
                    <a:pt x="732" y="663"/>
                  </a:lnTo>
                  <a:lnTo>
                    <a:pt x="734" y="678"/>
                  </a:lnTo>
                  <a:lnTo>
                    <a:pt x="732" y="693"/>
                  </a:lnTo>
                  <a:lnTo>
                    <a:pt x="727" y="706"/>
                  </a:lnTo>
                  <a:lnTo>
                    <a:pt x="717" y="719"/>
                  </a:lnTo>
                  <a:lnTo>
                    <a:pt x="704" y="729"/>
                  </a:lnTo>
                  <a:lnTo>
                    <a:pt x="691" y="734"/>
                  </a:lnTo>
                  <a:lnTo>
                    <a:pt x="676" y="736"/>
                  </a:lnTo>
                  <a:lnTo>
                    <a:pt x="661" y="734"/>
                  </a:lnTo>
                  <a:lnTo>
                    <a:pt x="647" y="729"/>
                  </a:lnTo>
                  <a:lnTo>
                    <a:pt x="635" y="719"/>
                  </a:lnTo>
                  <a:lnTo>
                    <a:pt x="554" y="637"/>
                  </a:lnTo>
                  <a:lnTo>
                    <a:pt x="502" y="696"/>
                  </a:lnTo>
                  <a:lnTo>
                    <a:pt x="454" y="756"/>
                  </a:lnTo>
                  <a:lnTo>
                    <a:pt x="408" y="819"/>
                  </a:lnTo>
                  <a:lnTo>
                    <a:pt x="365" y="883"/>
                  </a:lnTo>
                  <a:lnTo>
                    <a:pt x="464" y="941"/>
                  </a:lnTo>
                  <a:lnTo>
                    <a:pt x="477" y="950"/>
                  </a:lnTo>
                  <a:lnTo>
                    <a:pt x="485" y="963"/>
                  </a:lnTo>
                  <a:lnTo>
                    <a:pt x="492" y="977"/>
                  </a:lnTo>
                  <a:lnTo>
                    <a:pt x="494" y="992"/>
                  </a:lnTo>
                  <a:lnTo>
                    <a:pt x="492" y="1007"/>
                  </a:lnTo>
                  <a:lnTo>
                    <a:pt x="485" y="1021"/>
                  </a:lnTo>
                  <a:lnTo>
                    <a:pt x="476" y="1033"/>
                  </a:lnTo>
                  <a:lnTo>
                    <a:pt x="464" y="1043"/>
                  </a:lnTo>
                  <a:lnTo>
                    <a:pt x="449" y="1048"/>
                  </a:lnTo>
                  <a:lnTo>
                    <a:pt x="435" y="1050"/>
                  </a:lnTo>
                  <a:lnTo>
                    <a:pt x="420" y="1048"/>
                  </a:lnTo>
                  <a:lnTo>
                    <a:pt x="406" y="1043"/>
                  </a:lnTo>
                  <a:lnTo>
                    <a:pt x="307" y="984"/>
                  </a:lnTo>
                  <a:lnTo>
                    <a:pt x="272" y="1053"/>
                  </a:lnTo>
                  <a:lnTo>
                    <a:pt x="241" y="1124"/>
                  </a:lnTo>
                  <a:lnTo>
                    <a:pt x="213" y="1197"/>
                  </a:lnTo>
                  <a:lnTo>
                    <a:pt x="188" y="1272"/>
                  </a:lnTo>
                  <a:lnTo>
                    <a:pt x="299" y="1301"/>
                  </a:lnTo>
                  <a:lnTo>
                    <a:pt x="313" y="1307"/>
                  </a:lnTo>
                  <a:lnTo>
                    <a:pt x="326" y="1316"/>
                  </a:lnTo>
                  <a:lnTo>
                    <a:pt x="334" y="1328"/>
                  </a:lnTo>
                  <a:lnTo>
                    <a:pt x="341" y="1342"/>
                  </a:lnTo>
                  <a:lnTo>
                    <a:pt x="343" y="1358"/>
                  </a:lnTo>
                  <a:lnTo>
                    <a:pt x="341" y="1372"/>
                  </a:lnTo>
                  <a:lnTo>
                    <a:pt x="334" y="1387"/>
                  </a:lnTo>
                  <a:lnTo>
                    <a:pt x="325" y="1399"/>
                  </a:lnTo>
                  <a:lnTo>
                    <a:pt x="313" y="1407"/>
                  </a:lnTo>
                  <a:lnTo>
                    <a:pt x="299" y="1414"/>
                  </a:lnTo>
                  <a:lnTo>
                    <a:pt x="284" y="1416"/>
                  </a:lnTo>
                  <a:lnTo>
                    <a:pt x="277" y="1415"/>
                  </a:lnTo>
                  <a:lnTo>
                    <a:pt x="269" y="1414"/>
                  </a:lnTo>
                  <a:lnTo>
                    <a:pt x="158" y="1384"/>
                  </a:lnTo>
                  <a:lnTo>
                    <a:pt x="139" y="1485"/>
                  </a:lnTo>
                  <a:lnTo>
                    <a:pt x="125" y="1587"/>
                  </a:lnTo>
                  <a:lnTo>
                    <a:pt x="117" y="1692"/>
                  </a:lnTo>
                  <a:lnTo>
                    <a:pt x="349" y="1692"/>
                  </a:lnTo>
                  <a:lnTo>
                    <a:pt x="367" y="1695"/>
                  </a:lnTo>
                  <a:lnTo>
                    <a:pt x="384" y="1703"/>
                  </a:lnTo>
                  <a:lnTo>
                    <a:pt x="396" y="1716"/>
                  </a:lnTo>
                  <a:lnTo>
                    <a:pt x="404" y="1732"/>
                  </a:lnTo>
                  <a:lnTo>
                    <a:pt x="407" y="1750"/>
                  </a:lnTo>
                  <a:lnTo>
                    <a:pt x="404" y="1768"/>
                  </a:lnTo>
                  <a:lnTo>
                    <a:pt x="396" y="1784"/>
                  </a:lnTo>
                  <a:lnTo>
                    <a:pt x="384" y="1797"/>
                  </a:lnTo>
                  <a:lnTo>
                    <a:pt x="367" y="1805"/>
                  </a:lnTo>
                  <a:lnTo>
                    <a:pt x="349" y="1808"/>
                  </a:lnTo>
                  <a:lnTo>
                    <a:pt x="117" y="1808"/>
                  </a:lnTo>
                  <a:lnTo>
                    <a:pt x="123" y="1887"/>
                  </a:lnTo>
                  <a:lnTo>
                    <a:pt x="131" y="1964"/>
                  </a:lnTo>
                  <a:lnTo>
                    <a:pt x="143" y="2041"/>
                  </a:lnTo>
                  <a:lnTo>
                    <a:pt x="159" y="2116"/>
                  </a:lnTo>
                  <a:lnTo>
                    <a:pt x="270" y="2086"/>
                  </a:lnTo>
                  <a:lnTo>
                    <a:pt x="284" y="2084"/>
                  </a:lnTo>
                  <a:lnTo>
                    <a:pt x="299" y="2086"/>
                  </a:lnTo>
                  <a:lnTo>
                    <a:pt x="313" y="2092"/>
                  </a:lnTo>
                  <a:lnTo>
                    <a:pt x="326" y="2101"/>
                  </a:lnTo>
                  <a:lnTo>
                    <a:pt x="334" y="2113"/>
                  </a:lnTo>
                  <a:lnTo>
                    <a:pt x="341" y="2128"/>
                  </a:lnTo>
                  <a:lnTo>
                    <a:pt x="343" y="2143"/>
                  </a:lnTo>
                  <a:lnTo>
                    <a:pt x="341" y="2158"/>
                  </a:lnTo>
                  <a:lnTo>
                    <a:pt x="334" y="2172"/>
                  </a:lnTo>
                  <a:lnTo>
                    <a:pt x="326" y="2184"/>
                  </a:lnTo>
                  <a:lnTo>
                    <a:pt x="314" y="2193"/>
                  </a:lnTo>
                  <a:lnTo>
                    <a:pt x="299" y="2199"/>
                  </a:lnTo>
                  <a:lnTo>
                    <a:pt x="188" y="2228"/>
                  </a:lnTo>
                  <a:lnTo>
                    <a:pt x="213" y="2303"/>
                  </a:lnTo>
                  <a:lnTo>
                    <a:pt x="241" y="2376"/>
                  </a:lnTo>
                  <a:lnTo>
                    <a:pt x="272" y="2447"/>
                  </a:lnTo>
                  <a:lnTo>
                    <a:pt x="307" y="2516"/>
                  </a:lnTo>
                  <a:lnTo>
                    <a:pt x="406" y="2457"/>
                  </a:lnTo>
                  <a:lnTo>
                    <a:pt x="421" y="2452"/>
                  </a:lnTo>
                  <a:lnTo>
                    <a:pt x="436" y="2450"/>
                  </a:lnTo>
                  <a:lnTo>
                    <a:pt x="451" y="2452"/>
                  </a:lnTo>
                  <a:lnTo>
                    <a:pt x="464" y="2457"/>
                  </a:lnTo>
                  <a:lnTo>
                    <a:pt x="476" y="2467"/>
                  </a:lnTo>
                  <a:lnTo>
                    <a:pt x="485" y="2480"/>
                  </a:lnTo>
                  <a:lnTo>
                    <a:pt x="492" y="2493"/>
                  </a:lnTo>
                  <a:lnTo>
                    <a:pt x="494" y="2508"/>
                  </a:lnTo>
                  <a:lnTo>
                    <a:pt x="492" y="2523"/>
                  </a:lnTo>
                  <a:lnTo>
                    <a:pt x="485" y="2537"/>
                  </a:lnTo>
                  <a:lnTo>
                    <a:pt x="477" y="2550"/>
                  </a:lnTo>
                  <a:lnTo>
                    <a:pt x="464" y="2559"/>
                  </a:lnTo>
                  <a:lnTo>
                    <a:pt x="365" y="2617"/>
                  </a:lnTo>
                  <a:lnTo>
                    <a:pt x="408" y="2681"/>
                  </a:lnTo>
                  <a:lnTo>
                    <a:pt x="454" y="2744"/>
                  </a:lnTo>
                  <a:lnTo>
                    <a:pt x="502" y="2804"/>
                  </a:lnTo>
                  <a:lnTo>
                    <a:pt x="554" y="2863"/>
                  </a:lnTo>
                  <a:lnTo>
                    <a:pt x="635" y="2781"/>
                  </a:lnTo>
                  <a:lnTo>
                    <a:pt x="647" y="2772"/>
                  </a:lnTo>
                  <a:lnTo>
                    <a:pt x="661" y="2766"/>
                  </a:lnTo>
                  <a:lnTo>
                    <a:pt x="676" y="2764"/>
                  </a:lnTo>
                  <a:lnTo>
                    <a:pt x="691" y="2766"/>
                  </a:lnTo>
                  <a:lnTo>
                    <a:pt x="704" y="2772"/>
                  </a:lnTo>
                  <a:lnTo>
                    <a:pt x="717" y="2781"/>
                  </a:lnTo>
                  <a:lnTo>
                    <a:pt x="727" y="2794"/>
                  </a:lnTo>
                  <a:lnTo>
                    <a:pt x="732" y="2807"/>
                  </a:lnTo>
                  <a:lnTo>
                    <a:pt x="734" y="2822"/>
                  </a:lnTo>
                  <a:lnTo>
                    <a:pt x="732" y="2837"/>
                  </a:lnTo>
                  <a:lnTo>
                    <a:pt x="727" y="2851"/>
                  </a:lnTo>
                  <a:lnTo>
                    <a:pt x="717" y="2864"/>
                  </a:lnTo>
                  <a:lnTo>
                    <a:pt x="637" y="2945"/>
                  </a:lnTo>
                  <a:lnTo>
                    <a:pt x="694" y="2996"/>
                  </a:lnTo>
                  <a:lnTo>
                    <a:pt x="754" y="3045"/>
                  </a:lnTo>
                  <a:lnTo>
                    <a:pt x="816" y="3091"/>
                  </a:lnTo>
                  <a:lnTo>
                    <a:pt x="881" y="3134"/>
                  </a:lnTo>
                  <a:lnTo>
                    <a:pt x="939" y="3034"/>
                  </a:lnTo>
                  <a:lnTo>
                    <a:pt x="949" y="3022"/>
                  </a:lnTo>
                  <a:lnTo>
                    <a:pt x="960" y="3013"/>
                  </a:lnTo>
                  <a:lnTo>
                    <a:pt x="974" y="3007"/>
                  </a:lnTo>
                  <a:lnTo>
                    <a:pt x="989" y="3005"/>
                  </a:lnTo>
                  <a:lnTo>
                    <a:pt x="1004" y="3007"/>
                  </a:lnTo>
                  <a:lnTo>
                    <a:pt x="1018" y="3013"/>
                  </a:lnTo>
                  <a:lnTo>
                    <a:pt x="1030" y="3023"/>
                  </a:lnTo>
                  <a:lnTo>
                    <a:pt x="1040" y="3034"/>
                  </a:lnTo>
                  <a:lnTo>
                    <a:pt x="1045" y="3048"/>
                  </a:lnTo>
                  <a:lnTo>
                    <a:pt x="1047" y="3063"/>
                  </a:lnTo>
                  <a:lnTo>
                    <a:pt x="1045" y="3078"/>
                  </a:lnTo>
                  <a:lnTo>
                    <a:pt x="1040" y="3093"/>
                  </a:lnTo>
                  <a:lnTo>
                    <a:pt x="981" y="3192"/>
                  </a:lnTo>
                  <a:lnTo>
                    <a:pt x="1050" y="3227"/>
                  </a:lnTo>
                  <a:lnTo>
                    <a:pt x="1121" y="3258"/>
                  </a:lnTo>
                  <a:lnTo>
                    <a:pt x="1194" y="3287"/>
                  </a:lnTo>
                  <a:lnTo>
                    <a:pt x="1268" y="3311"/>
                  </a:lnTo>
                  <a:lnTo>
                    <a:pt x="1298" y="3200"/>
                  </a:lnTo>
                  <a:lnTo>
                    <a:pt x="1304" y="3186"/>
                  </a:lnTo>
                  <a:lnTo>
                    <a:pt x="1312" y="3173"/>
                  </a:lnTo>
                  <a:lnTo>
                    <a:pt x="1324" y="3165"/>
                  </a:lnTo>
                  <a:lnTo>
                    <a:pt x="1338" y="3158"/>
                  </a:lnTo>
                  <a:lnTo>
                    <a:pt x="1354" y="3156"/>
                  </a:lnTo>
                  <a:lnTo>
                    <a:pt x="1369" y="3158"/>
                  </a:lnTo>
                  <a:lnTo>
                    <a:pt x="1383" y="3165"/>
                  </a:lnTo>
                  <a:lnTo>
                    <a:pt x="1395" y="3174"/>
                  </a:lnTo>
                  <a:lnTo>
                    <a:pt x="1404" y="3186"/>
                  </a:lnTo>
                  <a:lnTo>
                    <a:pt x="1410" y="3200"/>
                  </a:lnTo>
                  <a:lnTo>
                    <a:pt x="1412" y="3215"/>
                  </a:lnTo>
                  <a:lnTo>
                    <a:pt x="1410" y="3231"/>
                  </a:lnTo>
                  <a:lnTo>
                    <a:pt x="1380" y="3342"/>
                  </a:lnTo>
                  <a:lnTo>
                    <a:pt x="1481" y="3361"/>
                  </a:lnTo>
                  <a:lnTo>
                    <a:pt x="1582" y="3375"/>
                  </a:lnTo>
                  <a:lnTo>
                    <a:pt x="1687" y="3382"/>
                  </a:lnTo>
                  <a:lnTo>
                    <a:pt x="1687" y="3150"/>
                  </a:lnTo>
                  <a:lnTo>
                    <a:pt x="1690" y="3132"/>
                  </a:lnTo>
                  <a:lnTo>
                    <a:pt x="1698" y="3115"/>
                  </a:lnTo>
                  <a:lnTo>
                    <a:pt x="1711" y="3103"/>
                  </a:lnTo>
                  <a:lnTo>
                    <a:pt x="1727" y="3095"/>
                  </a:lnTo>
                  <a:lnTo>
                    <a:pt x="1745" y="3092"/>
                  </a:lnTo>
                  <a:lnTo>
                    <a:pt x="1763" y="3095"/>
                  </a:lnTo>
                  <a:lnTo>
                    <a:pt x="1779" y="3103"/>
                  </a:lnTo>
                  <a:lnTo>
                    <a:pt x="1792" y="3115"/>
                  </a:lnTo>
                  <a:lnTo>
                    <a:pt x="1800" y="3132"/>
                  </a:lnTo>
                  <a:lnTo>
                    <a:pt x="1803" y="3150"/>
                  </a:lnTo>
                  <a:lnTo>
                    <a:pt x="1803" y="3382"/>
                  </a:lnTo>
                  <a:lnTo>
                    <a:pt x="1881" y="3377"/>
                  </a:lnTo>
                  <a:lnTo>
                    <a:pt x="1959" y="3368"/>
                  </a:lnTo>
                  <a:lnTo>
                    <a:pt x="2035" y="3357"/>
                  </a:lnTo>
                  <a:lnTo>
                    <a:pt x="2110" y="3341"/>
                  </a:lnTo>
                  <a:lnTo>
                    <a:pt x="2080" y="3230"/>
                  </a:lnTo>
                  <a:lnTo>
                    <a:pt x="2078" y="3215"/>
                  </a:lnTo>
                  <a:lnTo>
                    <a:pt x="2080" y="3200"/>
                  </a:lnTo>
                  <a:lnTo>
                    <a:pt x="2086" y="3186"/>
                  </a:lnTo>
                  <a:lnTo>
                    <a:pt x="2095" y="3173"/>
                  </a:lnTo>
                  <a:lnTo>
                    <a:pt x="2107" y="3165"/>
                  </a:lnTo>
                  <a:lnTo>
                    <a:pt x="2121" y="3158"/>
                  </a:lnTo>
                  <a:lnTo>
                    <a:pt x="2137" y="3156"/>
                  </a:lnTo>
                  <a:lnTo>
                    <a:pt x="2152" y="3158"/>
                  </a:lnTo>
                  <a:lnTo>
                    <a:pt x="2166" y="3165"/>
                  </a:lnTo>
                  <a:lnTo>
                    <a:pt x="2178" y="3173"/>
                  </a:lnTo>
                  <a:lnTo>
                    <a:pt x="2187" y="3185"/>
                  </a:lnTo>
                  <a:lnTo>
                    <a:pt x="2192" y="3200"/>
                  </a:lnTo>
                  <a:lnTo>
                    <a:pt x="2222" y="3311"/>
                  </a:lnTo>
                  <a:lnTo>
                    <a:pt x="2296" y="3287"/>
                  </a:lnTo>
                  <a:lnTo>
                    <a:pt x="2369" y="3258"/>
                  </a:lnTo>
                  <a:lnTo>
                    <a:pt x="2440" y="3226"/>
                  </a:lnTo>
                  <a:lnTo>
                    <a:pt x="2509" y="3192"/>
                  </a:lnTo>
                  <a:lnTo>
                    <a:pt x="2450" y="3093"/>
                  </a:lnTo>
                  <a:lnTo>
                    <a:pt x="2445" y="3078"/>
                  </a:lnTo>
                  <a:lnTo>
                    <a:pt x="2443" y="3063"/>
                  </a:lnTo>
                  <a:lnTo>
                    <a:pt x="2445" y="3048"/>
                  </a:lnTo>
                  <a:lnTo>
                    <a:pt x="2450" y="3034"/>
                  </a:lnTo>
                  <a:lnTo>
                    <a:pt x="2460" y="3023"/>
                  </a:lnTo>
                  <a:lnTo>
                    <a:pt x="2473" y="3013"/>
                  </a:lnTo>
                  <a:lnTo>
                    <a:pt x="2486" y="3007"/>
                  </a:lnTo>
                  <a:lnTo>
                    <a:pt x="2501" y="3005"/>
                  </a:lnTo>
                  <a:lnTo>
                    <a:pt x="2516" y="3007"/>
                  </a:lnTo>
                  <a:lnTo>
                    <a:pt x="2530" y="3013"/>
                  </a:lnTo>
                  <a:lnTo>
                    <a:pt x="2542" y="3022"/>
                  </a:lnTo>
                  <a:lnTo>
                    <a:pt x="2552" y="3034"/>
                  </a:lnTo>
                  <a:lnTo>
                    <a:pt x="2609" y="3134"/>
                  </a:lnTo>
                  <a:lnTo>
                    <a:pt x="2674" y="3091"/>
                  </a:lnTo>
                  <a:lnTo>
                    <a:pt x="2736" y="3045"/>
                  </a:lnTo>
                  <a:lnTo>
                    <a:pt x="2796" y="2996"/>
                  </a:lnTo>
                  <a:lnTo>
                    <a:pt x="2854" y="2944"/>
                  </a:lnTo>
                  <a:lnTo>
                    <a:pt x="2773" y="2864"/>
                  </a:lnTo>
                  <a:lnTo>
                    <a:pt x="2763" y="2851"/>
                  </a:lnTo>
                  <a:lnTo>
                    <a:pt x="2758" y="2837"/>
                  </a:lnTo>
                  <a:lnTo>
                    <a:pt x="2756" y="2822"/>
                  </a:lnTo>
                  <a:lnTo>
                    <a:pt x="2758" y="2807"/>
                  </a:lnTo>
                  <a:lnTo>
                    <a:pt x="2763" y="2794"/>
                  </a:lnTo>
                  <a:lnTo>
                    <a:pt x="2773" y="2781"/>
                  </a:lnTo>
                  <a:lnTo>
                    <a:pt x="2786" y="2771"/>
                  </a:lnTo>
                  <a:lnTo>
                    <a:pt x="2799" y="2766"/>
                  </a:lnTo>
                  <a:lnTo>
                    <a:pt x="2814" y="2764"/>
                  </a:lnTo>
                  <a:lnTo>
                    <a:pt x="2829" y="2766"/>
                  </a:lnTo>
                  <a:lnTo>
                    <a:pt x="2843" y="2771"/>
                  </a:lnTo>
                  <a:lnTo>
                    <a:pt x="2855" y="2781"/>
                  </a:lnTo>
                  <a:lnTo>
                    <a:pt x="2936" y="2863"/>
                  </a:lnTo>
                  <a:lnTo>
                    <a:pt x="2988" y="2804"/>
                  </a:lnTo>
                  <a:lnTo>
                    <a:pt x="3036" y="2744"/>
                  </a:lnTo>
                  <a:lnTo>
                    <a:pt x="3082" y="2681"/>
                  </a:lnTo>
                  <a:lnTo>
                    <a:pt x="3125" y="2617"/>
                  </a:lnTo>
                  <a:lnTo>
                    <a:pt x="3026" y="2559"/>
                  </a:lnTo>
                  <a:lnTo>
                    <a:pt x="3013" y="2550"/>
                  </a:lnTo>
                  <a:lnTo>
                    <a:pt x="3005" y="2537"/>
                  </a:lnTo>
                  <a:lnTo>
                    <a:pt x="2998" y="2523"/>
                  </a:lnTo>
                  <a:lnTo>
                    <a:pt x="2996" y="2508"/>
                  </a:lnTo>
                  <a:lnTo>
                    <a:pt x="2998" y="2493"/>
                  </a:lnTo>
                  <a:lnTo>
                    <a:pt x="3005" y="2480"/>
                  </a:lnTo>
                  <a:lnTo>
                    <a:pt x="3014" y="2467"/>
                  </a:lnTo>
                  <a:lnTo>
                    <a:pt x="3026" y="2457"/>
                  </a:lnTo>
                  <a:lnTo>
                    <a:pt x="3039" y="2452"/>
                  </a:lnTo>
                  <a:lnTo>
                    <a:pt x="3054" y="2450"/>
                  </a:lnTo>
                  <a:lnTo>
                    <a:pt x="3069" y="2452"/>
                  </a:lnTo>
                  <a:lnTo>
                    <a:pt x="3084" y="2457"/>
                  </a:lnTo>
                  <a:lnTo>
                    <a:pt x="3183" y="2516"/>
                  </a:lnTo>
                  <a:lnTo>
                    <a:pt x="3218" y="2447"/>
                  </a:lnTo>
                  <a:lnTo>
                    <a:pt x="3249" y="2376"/>
                  </a:lnTo>
                  <a:lnTo>
                    <a:pt x="3277" y="2303"/>
                  </a:lnTo>
                  <a:lnTo>
                    <a:pt x="3302" y="2228"/>
                  </a:lnTo>
                  <a:lnTo>
                    <a:pt x="3191" y="2199"/>
                  </a:lnTo>
                  <a:lnTo>
                    <a:pt x="3176" y="2193"/>
                  </a:lnTo>
                  <a:lnTo>
                    <a:pt x="3164" y="2184"/>
                  </a:lnTo>
                  <a:lnTo>
                    <a:pt x="3156" y="2172"/>
                  </a:lnTo>
                  <a:lnTo>
                    <a:pt x="3149" y="2158"/>
                  </a:lnTo>
                  <a:lnTo>
                    <a:pt x="3147" y="2142"/>
                  </a:lnTo>
                  <a:lnTo>
                    <a:pt x="3149" y="2128"/>
                  </a:lnTo>
                  <a:lnTo>
                    <a:pt x="3156" y="2113"/>
                  </a:lnTo>
                  <a:lnTo>
                    <a:pt x="3165" y="2101"/>
                  </a:lnTo>
                  <a:lnTo>
                    <a:pt x="3177" y="2092"/>
                  </a:lnTo>
                  <a:lnTo>
                    <a:pt x="3191" y="2086"/>
                  </a:lnTo>
                  <a:lnTo>
                    <a:pt x="3206" y="2084"/>
                  </a:lnTo>
                  <a:lnTo>
                    <a:pt x="3221" y="2086"/>
                  </a:lnTo>
                  <a:lnTo>
                    <a:pt x="3332" y="2116"/>
                  </a:lnTo>
                  <a:lnTo>
                    <a:pt x="3351" y="2015"/>
                  </a:lnTo>
                  <a:lnTo>
                    <a:pt x="3365" y="1913"/>
                  </a:lnTo>
                  <a:lnTo>
                    <a:pt x="3373" y="1808"/>
                  </a:lnTo>
                  <a:lnTo>
                    <a:pt x="3141" y="1808"/>
                  </a:lnTo>
                  <a:lnTo>
                    <a:pt x="3123" y="1805"/>
                  </a:lnTo>
                  <a:lnTo>
                    <a:pt x="3106" y="1797"/>
                  </a:lnTo>
                  <a:lnTo>
                    <a:pt x="3094" y="1784"/>
                  </a:lnTo>
                  <a:lnTo>
                    <a:pt x="3086" y="1768"/>
                  </a:lnTo>
                  <a:lnTo>
                    <a:pt x="3083" y="1750"/>
                  </a:lnTo>
                  <a:lnTo>
                    <a:pt x="3086" y="1732"/>
                  </a:lnTo>
                  <a:lnTo>
                    <a:pt x="3094" y="1716"/>
                  </a:lnTo>
                  <a:lnTo>
                    <a:pt x="3106" y="1703"/>
                  </a:lnTo>
                  <a:lnTo>
                    <a:pt x="3123" y="1695"/>
                  </a:lnTo>
                  <a:lnTo>
                    <a:pt x="3141" y="1692"/>
                  </a:lnTo>
                  <a:lnTo>
                    <a:pt x="3373" y="1692"/>
                  </a:lnTo>
                  <a:lnTo>
                    <a:pt x="3367" y="1613"/>
                  </a:lnTo>
                  <a:lnTo>
                    <a:pt x="3359" y="1536"/>
                  </a:lnTo>
                  <a:lnTo>
                    <a:pt x="3347" y="1459"/>
                  </a:lnTo>
                  <a:lnTo>
                    <a:pt x="3331" y="1384"/>
                  </a:lnTo>
                  <a:lnTo>
                    <a:pt x="3220" y="1414"/>
                  </a:lnTo>
                  <a:lnTo>
                    <a:pt x="3213" y="1415"/>
                  </a:lnTo>
                  <a:lnTo>
                    <a:pt x="3206" y="1416"/>
                  </a:lnTo>
                  <a:lnTo>
                    <a:pt x="3191" y="1414"/>
                  </a:lnTo>
                  <a:lnTo>
                    <a:pt x="3177" y="1407"/>
                  </a:lnTo>
                  <a:lnTo>
                    <a:pt x="3165" y="1399"/>
                  </a:lnTo>
                  <a:lnTo>
                    <a:pt x="3156" y="1387"/>
                  </a:lnTo>
                  <a:lnTo>
                    <a:pt x="3149" y="1372"/>
                  </a:lnTo>
                  <a:lnTo>
                    <a:pt x="3147" y="1357"/>
                  </a:lnTo>
                  <a:lnTo>
                    <a:pt x="3149" y="1342"/>
                  </a:lnTo>
                  <a:lnTo>
                    <a:pt x="3156" y="1328"/>
                  </a:lnTo>
                  <a:lnTo>
                    <a:pt x="3164" y="1316"/>
                  </a:lnTo>
                  <a:lnTo>
                    <a:pt x="3176" y="1307"/>
                  </a:lnTo>
                  <a:lnTo>
                    <a:pt x="3191" y="1301"/>
                  </a:lnTo>
                  <a:lnTo>
                    <a:pt x="3302" y="1272"/>
                  </a:lnTo>
                  <a:lnTo>
                    <a:pt x="3277" y="1197"/>
                  </a:lnTo>
                  <a:lnTo>
                    <a:pt x="3249" y="1124"/>
                  </a:lnTo>
                  <a:lnTo>
                    <a:pt x="3218" y="1053"/>
                  </a:lnTo>
                  <a:lnTo>
                    <a:pt x="3183" y="984"/>
                  </a:lnTo>
                  <a:lnTo>
                    <a:pt x="3084" y="1043"/>
                  </a:lnTo>
                  <a:lnTo>
                    <a:pt x="3069" y="1048"/>
                  </a:lnTo>
                  <a:lnTo>
                    <a:pt x="3054" y="1050"/>
                  </a:lnTo>
                  <a:lnTo>
                    <a:pt x="3039" y="1048"/>
                  </a:lnTo>
                  <a:lnTo>
                    <a:pt x="3026" y="1043"/>
                  </a:lnTo>
                  <a:lnTo>
                    <a:pt x="3014" y="1033"/>
                  </a:lnTo>
                  <a:lnTo>
                    <a:pt x="3005" y="1021"/>
                  </a:lnTo>
                  <a:lnTo>
                    <a:pt x="2998" y="1007"/>
                  </a:lnTo>
                  <a:lnTo>
                    <a:pt x="2996" y="992"/>
                  </a:lnTo>
                  <a:lnTo>
                    <a:pt x="2998" y="977"/>
                  </a:lnTo>
                  <a:lnTo>
                    <a:pt x="3005" y="963"/>
                  </a:lnTo>
                  <a:lnTo>
                    <a:pt x="3013" y="950"/>
                  </a:lnTo>
                  <a:lnTo>
                    <a:pt x="3026" y="941"/>
                  </a:lnTo>
                  <a:lnTo>
                    <a:pt x="3125" y="883"/>
                  </a:lnTo>
                  <a:lnTo>
                    <a:pt x="3082" y="819"/>
                  </a:lnTo>
                  <a:lnTo>
                    <a:pt x="3036" y="756"/>
                  </a:lnTo>
                  <a:lnTo>
                    <a:pt x="2988" y="696"/>
                  </a:lnTo>
                  <a:lnTo>
                    <a:pt x="2936" y="637"/>
                  </a:lnTo>
                  <a:lnTo>
                    <a:pt x="2855" y="719"/>
                  </a:lnTo>
                  <a:lnTo>
                    <a:pt x="2843" y="729"/>
                  </a:lnTo>
                  <a:lnTo>
                    <a:pt x="2829" y="734"/>
                  </a:lnTo>
                  <a:lnTo>
                    <a:pt x="2814" y="736"/>
                  </a:lnTo>
                  <a:lnTo>
                    <a:pt x="2799" y="734"/>
                  </a:lnTo>
                  <a:lnTo>
                    <a:pt x="2786" y="729"/>
                  </a:lnTo>
                  <a:lnTo>
                    <a:pt x="2773" y="719"/>
                  </a:lnTo>
                  <a:lnTo>
                    <a:pt x="2763" y="706"/>
                  </a:lnTo>
                  <a:lnTo>
                    <a:pt x="2758" y="693"/>
                  </a:lnTo>
                  <a:lnTo>
                    <a:pt x="2756" y="678"/>
                  </a:lnTo>
                  <a:lnTo>
                    <a:pt x="2758" y="663"/>
                  </a:lnTo>
                  <a:lnTo>
                    <a:pt x="2763" y="649"/>
                  </a:lnTo>
                  <a:lnTo>
                    <a:pt x="2773" y="636"/>
                  </a:lnTo>
                  <a:lnTo>
                    <a:pt x="2854" y="555"/>
                  </a:lnTo>
                  <a:lnTo>
                    <a:pt x="2796" y="504"/>
                  </a:lnTo>
                  <a:lnTo>
                    <a:pt x="2736" y="455"/>
                  </a:lnTo>
                  <a:lnTo>
                    <a:pt x="2674" y="409"/>
                  </a:lnTo>
                  <a:lnTo>
                    <a:pt x="2609" y="366"/>
                  </a:lnTo>
                  <a:lnTo>
                    <a:pt x="2552" y="466"/>
                  </a:lnTo>
                  <a:lnTo>
                    <a:pt x="2542" y="478"/>
                  </a:lnTo>
                  <a:lnTo>
                    <a:pt x="2530" y="487"/>
                  </a:lnTo>
                  <a:lnTo>
                    <a:pt x="2516" y="493"/>
                  </a:lnTo>
                  <a:lnTo>
                    <a:pt x="2501" y="494"/>
                  </a:lnTo>
                  <a:lnTo>
                    <a:pt x="2486" y="493"/>
                  </a:lnTo>
                  <a:lnTo>
                    <a:pt x="2473" y="487"/>
                  </a:lnTo>
                  <a:lnTo>
                    <a:pt x="2460" y="477"/>
                  </a:lnTo>
                  <a:lnTo>
                    <a:pt x="2450" y="466"/>
                  </a:lnTo>
                  <a:lnTo>
                    <a:pt x="2445" y="452"/>
                  </a:lnTo>
                  <a:lnTo>
                    <a:pt x="2443" y="437"/>
                  </a:lnTo>
                  <a:lnTo>
                    <a:pt x="2445" y="422"/>
                  </a:lnTo>
                  <a:lnTo>
                    <a:pt x="2450" y="407"/>
                  </a:lnTo>
                  <a:lnTo>
                    <a:pt x="2509" y="308"/>
                  </a:lnTo>
                  <a:lnTo>
                    <a:pt x="2440" y="273"/>
                  </a:lnTo>
                  <a:lnTo>
                    <a:pt x="2369" y="242"/>
                  </a:lnTo>
                  <a:lnTo>
                    <a:pt x="2296" y="213"/>
                  </a:lnTo>
                  <a:lnTo>
                    <a:pt x="2222" y="189"/>
                  </a:lnTo>
                  <a:lnTo>
                    <a:pt x="2192" y="300"/>
                  </a:lnTo>
                  <a:lnTo>
                    <a:pt x="2187" y="315"/>
                  </a:lnTo>
                  <a:lnTo>
                    <a:pt x="2178" y="327"/>
                  </a:lnTo>
                  <a:lnTo>
                    <a:pt x="2165" y="335"/>
                  </a:lnTo>
                  <a:lnTo>
                    <a:pt x="2151" y="342"/>
                  </a:lnTo>
                  <a:lnTo>
                    <a:pt x="2136" y="344"/>
                  </a:lnTo>
                  <a:lnTo>
                    <a:pt x="2129" y="343"/>
                  </a:lnTo>
                  <a:lnTo>
                    <a:pt x="2121" y="342"/>
                  </a:lnTo>
                  <a:lnTo>
                    <a:pt x="2107" y="335"/>
                  </a:lnTo>
                  <a:lnTo>
                    <a:pt x="2095" y="326"/>
                  </a:lnTo>
                  <a:lnTo>
                    <a:pt x="2086" y="314"/>
                  </a:lnTo>
                  <a:lnTo>
                    <a:pt x="2080" y="300"/>
                  </a:lnTo>
                  <a:lnTo>
                    <a:pt x="2078" y="285"/>
                  </a:lnTo>
                  <a:lnTo>
                    <a:pt x="2080" y="269"/>
                  </a:lnTo>
                  <a:lnTo>
                    <a:pt x="2110" y="158"/>
                  </a:lnTo>
                  <a:lnTo>
                    <a:pt x="2009" y="139"/>
                  </a:lnTo>
                  <a:lnTo>
                    <a:pt x="1908" y="125"/>
                  </a:lnTo>
                  <a:lnTo>
                    <a:pt x="1803" y="118"/>
                  </a:lnTo>
                  <a:lnTo>
                    <a:pt x="1803" y="350"/>
                  </a:lnTo>
                  <a:lnTo>
                    <a:pt x="1800" y="368"/>
                  </a:lnTo>
                  <a:lnTo>
                    <a:pt x="1792" y="385"/>
                  </a:lnTo>
                  <a:lnTo>
                    <a:pt x="1779" y="397"/>
                  </a:lnTo>
                  <a:lnTo>
                    <a:pt x="1763" y="405"/>
                  </a:lnTo>
                  <a:lnTo>
                    <a:pt x="1745" y="408"/>
                  </a:lnTo>
                  <a:lnTo>
                    <a:pt x="1727" y="405"/>
                  </a:lnTo>
                  <a:lnTo>
                    <a:pt x="1711" y="397"/>
                  </a:lnTo>
                  <a:lnTo>
                    <a:pt x="1698" y="385"/>
                  </a:lnTo>
                  <a:lnTo>
                    <a:pt x="1690" y="368"/>
                  </a:lnTo>
                  <a:lnTo>
                    <a:pt x="1687" y="350"/>
                  </a:lnTo>
                  <a:lnTo>
                    <a:pt x="1687" y="118"/>
                  </a:lnTo>
                  <a:close/>
                  <a:moveTo>
                    <a:pt x="1745" y="0"/>
                  </a:moveTo>
                  <a:lnTo>
                    <a:pt x="1838" y="2"/>
                  </a:lnTo>
                  <a:lnTo>
                    <a:pt x="1930" y="10"/>
                  </a:lnTo>
                  <a:lnTo>
                    <a:pt x="2020" y="22"/>
                  </a:lnTo>
                  <a:lnTo>
                    <a:pt x="2109" y="38"/>
                  </a:lnTo>
                  <a:lnTo>
                    <a:pt x="2196" y="59"/>
                  </a:lnTo>
                  <a:lnTo>
                    <a:pt x="2197" y="59"/>
                  </a:lnTo>
                  <a:lnTo>
                    <a:pt x="2197" y="59"/>
                  </a:lnTo>
                  <a:lnTo>
                    <a:pt x="2197" y="59"/>
                  </a:lnTo>
                  <a:lnTo>
                    <a:pt x="2198" y="60"/>
                  </a:lnTo>
                  <a:lnTo>
                    <a:pt x="2284" y="86"/>
                  </a:lnTo>
                  <a:lnTo>
                    <a:pt x="2370" y="117"/>
                  </a:lnTo>
                  <a:lnTo>
                    <a:pt x="2454" y="152"/>
                  </a:lnTo>
                  <a:lnTo>
                    <a:pt x="2535" y="190"/>
                  </a:lnTo>
                  <a:lnTo>
                    <a:pt x="2613" y="233"/>
                  </a:lnTo>
                  <a:lnTo>
                    <a:pt x="2615" y="233"/>
                  </a:lnTo>
                  <a:lnTo>
                    <a:pt x="2618" y="234"/>
                  </a:lnTo>
                  <a:lnTo>
                    <a:pt x="2620" y="235"/>
                  </a:lnTo>
                  <a:lnTo>
                    <a:pt x="2621" y="238"/>
                  </a:lnTo>
                  <a:lnTo>
                    <a:pt x="2697" y="284"/>
                  </a:lnTo>
                  <a:lnTo>
                    <a:pt x="2771" y="335"/>
                  </a:lnTo>
                  <a:lnTo>
                    <a:pt x="2842" y="390"/>
                  </a:lnTo>
                  <a:lnTo>
                    <a:pt x="2910" y="449"/>
                  </a:lnTo>
                  <a:lnTo>
                    <a:pt x="2975" y="510"/>
                  </a:lnTo>
                  <a:lnTo>
                    <a:pt x="2976" y="511"/>
                  </a:lnTo>
                  <a:lnTo>
                    <a:pt x="2978" y="511"/>
                  </a:lnTo>
                  <a:lnTo>
                    <a:pt x="2979" y="512"/>
                  </a:lnTo>
                  <a:lnTo>
                    <a:pt x="2980" y="514"/>
                  </a:lnTo>
                  <a:lnTo>
                    <a:pt x="2981" y="517"/>
                  </a:lnTo>
                  <a:lnTo>
                    <a:pt x="3043" y="581"/>
                  </a:lnTo>
                  <a:lnTo>
                    <a:pt x="3101" y="650"/>
                  </a:lnTo>
                  <a:lnTo>
                    <a:pt x="3156" y="721"/>
                  </a:lnTo>
                  <a:lnTo>
                    <a:pt x="3207" y="795"/>
                  </a:lnTo>
                  <a:lnTo>
                    <a:pt x="3253" y="872"/>
                  </a:lnTo>
                  <a:lnTo>
                    <a:pt x="3255" y="873"/>
                  </a:lnTo>
                  <a:lnTo>
                    <a:pt x="3256" y="875"/>
                  </a:lnTo>
                  <a:lnTo>
                    <a:pt x="3257" y="877"/>
                  </a:lnTo>
                  <a:lnTo>
                    <a:pt x="3257" y="879"/>
                  </a:lnTo>
                  <a:lnTo>
                    <a:pt x="3301" y="958"/>
                  </a:lnTo>
                  <a:lnTo>
                    <a:pt x="3339" y="1039"/>
                  </a:lnTo>
                  <a:lnTo>
                    <a:pt x="3374" y="1123"/>
                  </a:lnTo>
                  <a:lnTo>
                    <a:pt x="3404" y="1209"/>
                  </a:lnTo>
                  <a:lnTo>
                    <a:pt x="3430" y="1296"/>
                  </a:lnTo>
                  <a:lnTo>
                    <a:pt x="3431" y="1297"/>
                  </a:lnTo>
                  <a:lnTo>
                    <a:pt x="3431" y="1297"/>
                  </a:lnTo>
                  <a:lnTo>
                    <a:pt x="3431" y="1298"/>
                  </a:lnTo>
                  <a:lnTo>
                    <a:pt x="3452" y="1385"/>
                  </a:lnTo>
                  <a:lnTo>
                    <a:pt x="3468" y="1474"/>
                  </a:lnTo>
                  <a:lnTo>
                    <a:pt x="3480" y="1564"/>
                  </a:lnTo>
                  <a:lnTo>
                    <a:pt x="3488" y="1657"/>
                  </a:lnTo>
                  <a:lnTo>
                    <a:pt x="3490" y="1750"/>
                  </a:lnTo>
                  <a:lnTo>
                    <a:pt x="3488" y="1843"/>
                  </a:lnTo>
                  <a:lnTo>
                    <a:pt x="3480" y="1936"/>
                  </a:lnTo>
                  <a:lnTo>
                    <a:pt x="3468" y="2026"/>
                  </a:lnTo>
                  <a:lnTo>
                    <a:pt x="3452" y="2115"/>
                  </a:lnTo>
                  <a:lnTo>
                    <a:pt x="3431" y="2202"/>
                  </a:lnTo>
                  <a:lnTo>
                    <a:pt x="3431" y="2203"/>
                  </a:lnTo>
                  <a:lnTo>
                    <a:pt x="3430" y="2204"/>
                  </a:lnTo>
                  <a:lnTo>
                    <a:pt x="3404" y="2292"/>
                  </a:lnTo>
                  <a:lnTo>
                    <a:pt x="3374" y="2377"/>
                  </a:lnTo>
                  <a:lnTo>
                    <a:pt x="3339" y="2461"/>
                  </a:lnTo>
                  <a:lnTo>
                    <a:pt x="3301" y="2542"/>
                  </a:lnTo>
                  <a:lnTo>
                    <a:pt x="3257" y="2621"/>
                  </a:lnTo>
                  <a:lnTo>
                    <a:pt x="3257" y="2623"/>
                  </a:lnTo>
                  <a:lnTo>
                    <a:pt x="3256" y="2625"/>
                  </a:lnTo>
                  <a:lnTo>
                    <a:pt x="3254" y="2627"/>
                  </a:lnTo>
                  <a:lnTo>
                    <a:pt x="3252" y="2630"/>
                  </a:lnTo>
                  <a:lnTo>
                    <a:pt x="3206" y="2707"/>
                  </a:lnTo>
                  <a:lnTo>
                    <a:pt x="3155" y="2780"/>
                  </a:lnTo>
                  <a:lnTo>
                    <a:pt x="3101" y="2851"/>
                  </a:lnTo>
                  <a:lnTo>
                    <a:pt x="3043" y="2919"/>
                  </a:lnTo>
                  <a:lnTo>
                    <a:pt x="2981" y="2983"/>
                  </a:lnTo>
                  <a:lnTo>
                    <a:pt x="2980" y="2986"/>
                  </a:lnTo>
                  <a:lnTo>
                    <a:pt x="2979" y="2988"/>
                  </a:lnTo>
                  <a:lnTo>
                    <a:pt x="2977" y="2989"/>
                  </a:lnTo>
                  <a:lnTo>
                    <a:pt x="2975" y="2990"/>
                  </a:lnTo>
                  <a:lnTo>
                    <a:pt x="2910" y="3051"/>
                  </a:lnTo>
                  <a:lnTo>
                    <a:pt x="2842" y="3110"/>
                  </a:lnTo>
                  <a:lnTo>
                    <a:pt x="2771" y="3164"/>
                  </a:lnTo>
                  <a:lnTo>
                    <a:pt x="2697" y="3216"/>
                  </a:lnTo>
                  <a:lnTo>
                    <a:pt x="2621" y="3262"/>
                  </a:lnTo>
                  <a:lnTo>
                    <a:pt x="2620" y="3265"/>
                  </a:lnTo>
                  <a:lnTo>
                    <a:pt x="2618" y="3266"/>
                  </a:lnTo>
                  <a:lnTo>
                    <a:pt x="2614" y="3267"/>
                  </a:lnTo>
                  <a:lnTo>
                    <a:pt x="2611" y="3268"/>
                  </a:lnTo>
                  <a:lnTo>
                    <a:pt x="2533" y="3310"/>
                  </a:lnTo>
                  <a:lnTo>
                    <a:pt x="2453" y="3349"/>
                  </a:lnTo>
                  <a:lnTo>
                    <a:pt x="2369" y="3383"/>
                  </a:lnTo>
                  <a:lnTo>
                    <a:pt x="2284" y="3414"/>
                  </a:lnTo>
                  <a:lnTo>
                    <a:pt x="2198" y="3440"/>
                  </a:lnTo>
                  <a:lnTo>
                    <a:pt x="2197" y="3441"/>
                  </a:lnTo>
                  <a:lnTo>
                    <a:pt x="2197" y="3441"/>
                  </a:lnTo>
                  <a:lnTo>
                    <a:pt x="2196" y="3441"/>
                  </a:lnTo>
                  <a:lnTo>
                    <a:pt x="2109" y="3462"/>
                  </a:lnTo>
                  <a:lnTo>
                    <a:pt x="2020" y="3478"/>
                  </a:lnTo>
                  <a:lnTo>
                    <a:pt x="1930" y="3490"/>
                  </a:lnTo>
                  <a:lnTo>
                    <a:pt x="1838" y="3498"/>
                  </a:lnTo>
                  <a:lnTo>
                    <a:pt x="1745" y="3500"/>
                  </a:lnTo>
                  <a:lnTo>
                    <a:pt x="1652" y="3498"/>
                  </a:lnTo>
                  <a:lnTo>
                    <a:pt x="1560" y="3490"/>
                  </a:lnTo>
                  <a:lnTo>
                    <a:pt x="1470" y="3478"/>
                  </a:lnTo>
                  <a:lnTo>
                    <a:pt x="1381" y="3462"/>
                  </a:lnTo>
                  <a:lnTo>
                    <a:pt x="1294" y="3441"/>
                  </a:lnTo>
                  <a:lnTo>
                    <a:pt x="1293" y="3441"/>
                  </a:lnTo>
                  <a:lnTo>
                    <a:pt x="1293" y="3440"/>
                  </a:lnTo>
                  <a:lnTo>
                    <a:pt x="1292" y="3440"/>
                  </a:lnTo>
                  <a:lnTo>
                    <a:pt x="1206" y="3414"/>
                  </a:lnTo>
                  <a:lnTo>
                    <a:pt x="1121" y="3383"/>
                  </a:lnTo>
                  <a:lnTo>
                    <a:pt x="1037" y="3349"/>
                  </a:lnTo>
                  <a:lnTo>
                    <a:pt x="957" y="3310"/>
                  </a:lnTo>
                  <a:lnTo>
                    <a:pt x="879" y="3268"/>
                  </a:lnTo>
                  <a:lnTo>
                    <a:pt x="876" y="3267"/>
                  </a:lnTo>
                  <a:lnTo>
                    <a:pt x="873" y="3266"/>
                  </a:lnTo>
                  <a:lnTo>
                    <a:pt x="870" y="3265"/>
                  </a:lnTo>
                  <a:lnTo>
                    <a:pt x="869" y="3262"/>
                  </a:lnTo>
                  <a:lnTo>
                    <a:pt x="793" y="3215"/>
                  </a:lnTo>
                  <a:lnTo>
                    <a:pt x="719" y="3164"/>
                  </a:lnTo>
                  <a:lnTo>
                    <a:pt x="648" y="3110"/>
                  </a:lnTo>
                  <a:lnTo>
                    <a:pt x="580" y="3051"/>
                  </a:lnTo>
                  <a:lnTo>
                    <a:pt x="515" y="2990"/>
                  </a:lnTo>
                  <a:lnTo>
                    <a:pt x="513" y="2989"/>
                  </a:lnTo>
                  <a:lnTo>
                    <a:pt x="511" y="2988"/>
                  </a:lnTo>
                  <a:lnTo>
                    <a:pt x="510" y="2986"/>
                  </a:lnTo>
                  <a:lnTo>
                    <a:pt x="509" y="2983"/>
                  </a:lnTo>
                  <a:lnTo>
                    <a:pt x="447" y="2919"/>
                  </a:lnTo>
                  <a:lnTo>
                    <a:pt x="390" y="2851"/>
                  </a:lnTo>
                  <a:lnTo>
                    <a:pt x="335" y="2780"/>
                  </a:lnTo>
                  <a:lnTo>
                    <a:pt x="284" y="2707"/>
                  </a:lnTo>
                  <a:lnTo>
                    <a:pt x="238" y="2630"/>
                  </a:lnTo>
                  <a:lnTo>
                    <a:pt x="236" y="2627"/>
                  </a:lnTo>
                  <a:lnTo>
                    <a:pt x="234" y="2625"/>
                  </a:lnTo>
                  <a:lnTo>
                    <a:pt x="233" y="2623"/>
                  </a:lnTo>
                  <a:lnTo>
                    <a:pt x="233" y="2621"/>
                  </a:lnTo>
                  <a:lnTo>
                    <a:pt x="189" y="2542"/>
                  </a:lnTo>
                  <a:lnTo>
                    <a:pt x="151" y="2461"/>
                  </a:lnTo>
                  <a:lnTo>
                    <a:pt x="116" y="2377"/>
                  </a:lnTo>
                  <a:lnTo>
                    <a:pt x="86" y="2291"/>
                  </a:lnTo>
                  <a:lnTo>
                    <a:pt x="60" y="2204"/>
                  </a:lnTo>
                  <a:lnTo>
                    <a:pt x="59" y="2203"/>
                  </a:lnTo>
                  <a:lnTo>
                    <a:pt x="59" y="2203"/>
                  </a:lnTo>
                  <a:lnTo>
                    <a:pt x="59" y="2202"/>
                  </a:lnTo>
                  <a:lnTo>
                    <a:pt x="38" y="2115"/>
                  </a:lnTo>
                  <a:lnTo>
                    <a:pt x="22" y="2026"/>
                  </a:lnTo>
                  <a:lnTo>
                    <a:pt x="10" y="1936"/>
                  </a:lnTo>
                  <a:lnTo>
                    <a:pt x="2" y="1843"/>
                  </a:lnTo>
                  <a:lnTo>
                    <a:pt x="0" y="1750"/>
                  </a:lnTo>
                  <a:lnTo>
                    <a:pt x="2" y="1657"/>
                  </a:lnTo>
                  <a:lnTo>
                    <a:pt x="10" y="1564"/>
                  </a:lnTo>
                  <a:lnTo>
                    <a:pt x="22" y="1474"/>
                  </a:lnTo>
                  <a:lnTo>
                    <a:pt x="38" y="1385"/>
                  </a:lnTo>
                  <a:lnTo>
                    <a:pt x="59" y="1298"/>
                  </a:lnTo>
                  <a:lnTo>
                    <a:pt x="59" y="1297"/>
                  </a:lnTo>
                  <a:lnTo>
                    <a:pt x="59" y="1297"/>
                  </a:lnTo>
                  <a:lnTo>
                    <a:pt x="60" y="1296"/>
                  </a:lnTo>
                  <a:lnTo>
                    <a:pt x="86" y="1209"/>
                  </a:lnTo>
                  <a:lnTo>
                    <a:pt x="116" y="1123"/>
                  </a:lnTo>
                  <a:lnTo>
                    <a:pt x="151" y="1039"/>
                  </a:lnTo>
                  <a:lnTo>
                    <a:pt x="189" y="958"/>
                  </a:lnTo>
                  <a:lnTo>
                    <a:pt x="233" y="879"/>
                  </a:lnTo>
                  <a:lnTo>
                    <a:pt x="233" y="877"/>
                  </a:lnTo>
                  <a:lnTo>
                    <a:pt x="234" y="875"/>
                  </a:lnTo>
                  <a:lnTo>
                    <a:pt x="235" y="874"/>
                  </a:lnTo>
                  <a:lnTo>
                    <a:pt x="237" y="872"/>
                  </a:lnTo>
                  <a:lnTo>
                    <a:pt x="283" y="795"/>
                  </a:lnTo>
                  <a:lnTo>
                    <a:pt x="335" y="721"/>
                  </a:lnTo>
                  <a:lnTo>
                    <a:pt x="389" y="650"/>
                  </a:lnTo>
                  <a:lnTo>
                    <a:pt x="447" y="581"/>
                  </a:lnTo>
                  <a:lnTo>
                    <a:pt x="509" y="517"/>
                  </a:lnTo>
                  <a:lnTo>
                    <a:pt x="510" y="514"/>
                  </a:lnTo>
                  <a:lnTo>
                    <a:pt x="511" y="512"/>
                  </a:lnTo>
                  <a:lnTo>
                    <a:pt x="513" y="511"/>
                  </a:lnTo>
                  <a:lnTo>
                    <a:pt x="515" y="510"/>
                  </a:lnTo>
                  <a:lnTo>
                    <a:pt x="580" y="449"/>
                  </a:lnTo>
                  <a:lnTo>
                    <a:pt x="648" y="390"/>
                  </a:lnTo>
                  <a:lnTo>
                    <a:pt x="719" y="335"/>
                  </a:lnTo>
                  <a:lnTo>
                    <a:pt x="793" y="284"/>
                  </a:lnTo>
                  <a:lnTo>
                    <a:pt x="869" y="238"/>
                  </a:lnTo>
                  <a:lnTo>
                    <a:pt x="870" y="235"/>
                  </a:lnTo>
                  <a:lnTo>
                    <a:pt x="873" y="234"/>
                  </a:lnTo>
                  <a:lnTo>
                    <a:pt x="875" y="233"/>
                  </a:lnTo>
                  <a:lnTo>
                    <a:pt x="877" y="233"/>
                  </a:lnTo>
                  <a:lnTo>
                    <a:pt x="955" y="190"/>
                  </a:lnTo>
                  <a:lnTo>
                    <a:pt x="1036" y="152"/>
                  </a:lnTo>
                  <a:lnTo>
                    <a:pt x="1120" y="117"/>
                  </a:lnTo>
                  <a:lnTo>
                    <a:pt x="1206" y="86"/>
                  </a:lnTo>
                  <a:lnTo>
                    <a:pt x="1292" y="59"/>
                  </a:lnTo>
                  <a:lnTo>
                    <a:pt x="1293" y="59"/>
                  </a:lnTo>
                  <a:lnTo>
                    <a:pt x="1293" y="59"/>
                  </a:lnTo>
                  <a:lnTo>
                    <a:pt x="1294" y="59"/>
                  </a:lnTo>
                  <a:lnTo>
                    <a:pt x="1381" y="38"/>
                  </a:lnTo>
                  <a:lnTo>
                    <a:pt x="1470" y="22"/>
                  </a:lnTo>
                  <a:lnTo>
                    <a:pt x="1560" y="10"/>
                  </a:lnTo>
                  <a:lnTo>
                    <a:pt x="1652" y="2"/>
                  </a:lnTo>
                  <a:lnTo>
                    <a:pt x="17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Freeform 83"/>
            <p:cNvSpPr>
              <a:spLocks noEditPoints="1"/>
            </p:cNvSpPr>
            <p:nvPr/>
          </p:nvSpPr>
          <p:spPr bwMode="auto">
            <a:xfrm>
              <a:off x="935038" y="2027238"/>
              <a:ext cx="147638" cy="203200"/>
            </a:xfrm>
            <a:custGeom>
              <a:avLst/>
              <a:gdLst>
                <a:gd name="T0" fmla="*/ 207 w 931"/>
                <a:gd name="T1" fmla="*/ 937 h 1283"/>
                <a:gd name="T2" fmla="*/ 160 w 931"/>
                <a:gd name="T3" fmla="*/ 959 h 1283"/>
                <a:gd name="T4" fmla="*/ 128 w 931"/>
                <a:gd name="T5" fmla="*/ 999 h 1283"/>
                <a:gd name="T6" fmla="*/ 117 w 931"/>
                <a:gd name="T7" fmla="*/ 1050 h 1283"/>
                <a:gd name="T8" fmla="*/ 128 w 931"/>
                <a:gd name="T9" fmla="*/ 1101 h 1283"/>
                <a:gd name="T10" fmla="*/ 160 w 931"/>
                <a:gd name="T11" fmla="*/ 1141 h 1283"/>
                <a:gd name="T12" fmla="*/ 207 w 931"/>
                <a:gd name="T13" fmla="*/ 1163 h 1283"/>
                <a:gd name="T14" fmla="*/ 259 w 931"/>
                <a:gd name="T15" fmla="*/ 1163 h 1283"/>
                <a:gd name="T16" fmla="*/ 306 w 931"/>
                <a:gd name="T17" fmla="*/ 1141 h 1283"/>
                <a:gd name="T18" fmla="*/ 338 w 931"/>
                <a:gd name="T19" fmla="*/ 1101 h 1283"/>
                <a:gd name="T20" fmla="*/ 349 w 931"/>
                <a:gd name="T21" fmla="*/ 1050 h 1283"/>
                <a:gd name="T22" fmla="*/ 338 w 931"/>
                <a:gd name="T23" fmla="*/ 999 h 1283"/>
                <a:gd name="T24" fmla="*/ 306 w 931"/>
                <a:gd name="T25" fmla="*/ 959 h 1283"/>
                <a:gd name="T26" fmla="*/ 259 w 931"/>
                <a:gd name="T27" fmla="*/ 937 h 1283"/>
                <a:gd name="T28" fmla="*/ 233 w 931"/>
                <a:gd name="T29" fmla="*/ 0 h 1283"/>
                <a:gd name="T30" fmla="*/ 267 w 931"/>
                <a:gd name="T31" fmla="*/ 12 h 1283"/>
                <a:gd name="T32" fmla="*/ 288 w 931"/>
                <a:gd name="T33" fmla="*/ 40 h 1283"/>
                <a:gd name="T34" fmla="*/ 291 w 931"/>
                <a:gd name="T35" fmla="*/ 825 h 1283"/>
                <a:gd name="T36" fmla="*/ 356 w 931"/>
                <a:gd name="T37" fmla="*/ 853 h 1283"/>
                <a:gd name="T38" fmla="*/ 409 w 931"/>
                <a:gd name="T39" fmla="*/ 898 h 1283"/>
                <a:gd name="T40" fmla="*/ 446 w 931"/>
                <a:gd name="T41" fmla="*/ 958 h 1283"/>
                <a:gd name="T42" fmla="*/ 873 w 931"/>
                <a:gd name="T43" fmla="*/ 992 h 1283"/>
                <a:gd name="T44" fmla="*/ 908 w 931"/>
                <a:gd name="T45" fmla="*/ 1003 h 1283"/>
                <a:gd name="T46" fmla="*/ 928 w 931"/>
                <a:gd name="T47" fmla="*/ 1032 h 1283"/>
                <a:gd name="T48" fmla="*/ 928 w 931"/>
                <a:gd name="T49" fmla="*/ 1068 h 1283"/>
                <a:gd name="T50" fmla="*/ 908 w 931"/>
                <a:gd name="T51" fmla="*/ 1097 h 1283"/>
                <a:gd name="T52" fmla="*/ 873 w 931"/>
                <a:gd name="T53" fmla="*/ 1108 h 1283"/>
                <a:gd name="T54" fmla="*/ 447 w 931"/>
                <a:gd name="T55" fmla="*/ 1141 h 1283"/>
                <a:gd name="T56" fmla="*/ 412 w 931"/>
                <a:gd name="T57" fmla="*/ 1198 h 1283"/>
                <a:gd name="T58" fmla="*/ 363 w 931"/>
                <a:gd name="T59" fmla="*/ 1243 h 1283"/>
                <a:gd name="T60" fmla="*/ 302 w 931"/>
                <a:gd name="T61" fmla="*/ 1273 h 1283"/>
                <a:gd name="T62" fmla="*/ 233 w 931"/>
                <a:gd name="T63" fmla="*/ 1283 h 1283"/>
                <a:gd name="T64" fmla="*/ 160 w 931"/>
                <a:gd name="T65" fmla="*/ 1272 h 1283"/>
                <a:gd name="T66" fmla="*/ 96 w 931"/>
                <a:gd name="T67" fmla="*/ 1238 h 1283"/>
                <a:gd name="T68" fmla="*/ 46 w 931"/>
                <a:gd name="T69" fmla="*/ 1188 h 1283"/>
                <a:gd name="T70" fmla="*/ 12 w 931"/>
                <a:gd name="T71" fmla="*/ 1123 h 1283"/>
                <a:gd name="T72" fmla="*/ 0 w 931"/>
                <a:gd name="T73" fmla="*/ 1050 h 1283"/>
                <a:gd name="T74" fmla="*/ 11 w 931"/>
                <a:gd name="T75" fmla="*/ 981 h 1283"/>
                <a:gd name="T76" fmla="*/ 41 w 931"/>
                <a:gd name="T77" fmla="*/ 920 h 1283"/>
                <a:gd name="T78" fmla="*/ 85 w 931"/>
                <a:gd name="T79" fmla="*/ 871 h 1283"/>
                <a:gd name="T80" fmla="*/ 142 w 931"/>
                <a:gd name="T81" fmla="*/ 836 h 1283"/>
                <a:gd name="T82" fmla="*/ 175 w 931"/>
                <a:gd name="T83" fmla="*/ 58 h 1283"/>
                <a:gd name="T84" fmla="*/ 186 w 931"/>
                <a:gd name="T85" fmla="*/ 24 h 1283"/>
                <a:gd name="T86" fmla="*/ 215 w 931"/>
                <a:gd name="T87" fmla="*/ 3 h 1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31" h="1283">
                  <a:moveTo>
                    <a:pt x="233" y="933"/>
                  </a:moveTo>
                  <a:lnTo>
                    <a:pt x="207" y="937"/>
                  </a:lnTo>
                  <a:lnTo>
                    <a:pt x="182" y="945"/>
                  </a:lnTo>
                  <a:lnTo>
                    <a:pt x="160" y="959"/>
                  </a:lnTo>
                  <a:lnTo>
                    <a:pt x="142" y="977"/>
                  </a:lnTo>
                  <a:lnTo>
                    <a:pt x="128" y="999"/>
                  </a:lnTo>
                  <a:lnTo>
                    <a:pt x="120" y="1023"/>
                  </a:lnTo>
                  <a:lnTo>
                    <a:pt x="117" y="1050"/>
                  </a:lnTo>
                  <a:lnTo>
                    <a:pt x="120" y="1077"/>
                  </a:lnTo>
                  <a:lnTo>
                    <a:pt x="128" y="1101"/>
                  </a:lnTo>
                  <a:lnTo>
                    <a:pt x="142" y="1123"/>
                  </a:lnTo>
                  <a:lnTo>
                    <a:pt x="160" y="1141"/>
                  </a:lnTo>
                  <a:lnTo>
                    <a:pt x="182" y="1155"/>
                  </a:lnTo>
                  <a:lnTo>
                    <a:pt x="207" y="1163"/>
                  </a:lnTo>
                  <a:lnTo>
                    <a:pt x="233" y="1167"/>
                  </a:lnTo>
                  <a:lnTo>
                    <a:pt x="259" y="1163"/>
                  </a:lnTo>
                  <a:lnTo>
                    <a:pt x="284" y="1155"/>
                  </a:lnTo>
                  <a:lnTo>
                    <a:pt x="306" y="1141"/>
                  </a:lnTo>
                  <a:lnTo>
                    <a:pt x="324" y="1123"/>
                  </a:lnTo>
                  <a:lnTo>
                    <a:pt x="338" y="1101"/>
                  </a:lnTo>
                  <a:lnTo>
                    <a:pt x="346" y="1077"/>
                  </a:lnTo>
                  <a:lnTo>
                    <a:pt x="349" y="1050"/>
                  </a:lnTo>
                  <a:lnTo>
                    <a:pt x="346" y="1023"/>
                  </a:lnTo>
                  <a:lnTo>
                    <a:pt x="338" y="999"/>
                  </a:lnTo>
                  <a:lnTo>
                    <a:pt x="324" y="977"/>
                  </a:lnTo>
                  <a:lnTo>
                    <a:pt x="306" y="959"/>
                  </a:lnTo>
                  <a:lnTo>
                    <a:pt x="284" y="945"/>
                  </a:lnTo>
                  <a:lnTo>
                    <a:pt x="259" y="937"/>
                  </a:lnTo>
                  <a:lnTo>
                    <a:pt x="233" y="933"/>
                  </a:lnTo>
                  <a:close/>
                  <a:moveTo>
                    <a:pt x="233" y="0"/>
                  </a:moveTo>
                  <a:lnTo>
                    <a:pt x="251" y="3"/>
                  </a:lnTo>
                  <a:lnTo>
                    <a:pt x="267" y="12"/>
                  </a:lnTo>
                  <a:lnTo>
                    <a:pt x="280" y="24"/>
                  </a:lnTo>
                  <a:lnTo>
                    <a:pt x="288" y="40"/>
                  </a:lnTo>
                  <a:lnTo>
                    <a:pt x="291" y="58"/>
                  </a:lnTo>
                  <a:lnTo>
                    <a:pt x="291" y="825"/>
                  </a:lnTo>
                  <a:lnTo>
                    <a:pt x="325" y="837"/>
                  </a:lnTo>
                  <a:lnTo>
                    <a:pt x="356" y="853"/>
                  </a:lnTo>
                  <a:lnTo>
                    <a:pt x="384" y="874"/>
                  </a:lnTo>
                  <a:lnTo>
                    <a:pt x="409" y="898"/>
                  </a:lnTo>
                  <a:lnTo>
                    <a:pt x="430" y="927"/>
                  </a:lnTo>
                  <a:lnTo>
                    <a:pt x="446" y="958"/>
                  </a:lnTo>
                  <a:lnTo>
                    <a:pt x="457" y="992"/>
                  </a:lnTo>
                  <a:lnTo>
                    <a:pt x="873" y="992"/>
                  </a:lnTo>
                  <a:lnTo>
                    <a:pt x="891" y="995"/>
                  </a:lnTo>
                  <a:lnTo>
                    <a:pt x="908" y="1003"/>
                  </a:lnTo>
                  <a:lnTo>
                    <a:pt x="919" y="1016"/>
                  </a:lnTo>
                  <a:lnTo>
                    <a:pt x="928" y="1032"/>
                  </a:lnTo>
                  <a:lnTo>
                    <a:pt x="931" y="1050"/>
                  </a:lnTo>
                  <a:lnTo>
                    <a:pt x="928" y="1068"/>
                  </a:lnTo>
                  <a:lnTo>
                    <a:pt x="919" y="1084"/>
                  </a:lnTo>
                  <a:lnTo>
                    <a:pt x="908" y="1097"/>
                  </a:lnTo>
                  <a:lnTo>
                    <a:pt x="891" y="1105"/>
                  </a:lnTo>
                  <a:lnTo>
                    <a:pt x="873" y="1108"/>
                  </a:lnTo>
                  <a:lnTo>
                    <a:pt x="457" y="1108"/>
                  </a:lnTo>
                  <a:lnTo>
                    <a:pt x="447" y="1141"/>
                  </a:lnTo>
                  <a:lnTo>
                    <a:pt x="431" y="1171"/>
                  </a:lnTo>
                  <a:lnTo>
                    <a:pt x="412" y="1198"/>
                  </a:lnTo>
                  <a:lnTo>
                    <a:pt x="388" y="1223"/>
                  </a:lnTo>
                  <a:lnTo>
                    <a:pt x="363" y="1243"/>
                  </a:lnTo>
                  <a:lnTo>
                    <a:pt x="333" y="1260"/>
                  </a:lnTo>
                  <a:lnTo>
                    <a:pt x="302" y="1273"/>
                  </a:lnTo>
                  <a:lnTo>
                    <a:pt x="268" y="1280"/>
                  </a:lnTo>
                  <a:lnTo>
                    <a:pt x="233" y="1283"/>
                  </a:lnTo>
                  <a:lnTo>
                    <a:pt x="195" y="1280"/>
                  </a:lnTo>
                  <a:lnTo>
                    <a:pt x="160" y="1272"/>
                  </a:lnTo>
                  <a:lnTo>
                    <a:pt x="126" y="1257"/>
                  </a:lnTo>
                  <a:lnTo>
                    <a:pt x="96" y="1238"/>
                  </a:lnTo>
                  <a:lnTo>
                    <a:pt x="69" y="1214"/>
                  </a:lnTo>
                  <a:lnTo>
                    <a:pt x="46" y="1188"/>
                  </a:lnTo>
                  <a:lnTo>
                    <a:pt x="27" y="1157"/>
                  </a:lnTo>
                  <a:lnTo>
                    <a:pt x="12" y="1123"/>
                  </a:lnTo>
                  <a:lnTo>
                    <a:pt x="4" y="1088"/>
                  </a:lnTo>
                  <a:lnTo>
                    <a:pt x="0" y="1050"/>
                  </a:lnTo>
                  <a:lnTo>
                    <a:pt x="4" y="1015"/>
                  </a:lnTo>
                  <a:lnTo>
                    <a:pt x="11" y="981"/>
                  </a:lnTo>
                  <a:lnTo>
                    <a:pt x="24" y="949"/>
                  </a:lnTo>
                  <a:lnTo>
                    <a:pt x="41" y="920"/>
                  </a:lnTo>
                  <a:lnTo>
                    <a:pt x="61" y="894"/>
                  </a:lnTo>
                  <a:lnTo>
                    <a:pt x="85" y="871"/>
                  </a:lnTo>
                  <a:lnTo>
                    <a:pt x="112" y="852"/>
                  </a:lnTo>
                  <a:lnTo>
                    <a:pt x="142" y="836"/>
                  </a:lnTo>
                  <a:lnTo>
                    <a:pt x="175" y="825"/>
                  </a:lnTo>
                  <a:lnTo>
                    <a:pt x="175" y="58"/>
                  </a:lnTo>
                  <a:lnTo>
                    <a:pt x="178" y="40"/>
                  </a:lnTo>
                  <a:lnTo>
                    <a:pt x="186" y="24"/>
                  </a:lnTo>
                  <a:lnTo>
                    <a:pt x="199" y="12"/>
                  </a:lnTo>
                  <a:lnTo>
                    <a:pt x="215" y="3"/>
                  </a:lnTo>
                  <a:lnTo>
                    <a:pt x="2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84"/>
            <p:cNvSpPr>
              <a:spLocks noEditPoints="1"/>
            </p:cNvSpPr>
            <p:nvPr/>
          </p:nvSpPr>
          <p:spPr bwMode="auto">
            <a:xfrm>
              <a:off x="898525" y="2239963"/>
              <a:ext cx="147638" cy="149225"/>
            </a:xfrm>
            <a:custGeom>
              <a:avLst/>
              <a:gdLst>
                <a:gd name="T0" fmla="*/ 417 w 930"/>
                <a:gd name="T1" fmla="*/ 120 h 933"/>
                <a:gd name="T2" fmla="*/ 330 w 930"/>
                <a:gd name="T3" fmla="*/ 144 h 933"/>
                <a:gd name="T4" fmla="*/ 251 w 930"/>
                <a:gd name="T5" fmla="*/ 190 h 933"/>
                <a:gd name="T6" fmla="*/ 189 w 930"/>
                <a:gd name="T7" fmla="*/ 253 h 933"/>
                <a:gd name="T8" fmla="*/ 143 w 930"/>
                <a:gd name="T9" fmla="*/ 331 h 933"/>
                <a:gd name="T10" fmla="*/ 119 w 930"/>
                <a:gd name="T11" fmla="*/ 419 h 933"/>
                <a:gd name="T12" fmla="*/ 119 w 930"/>
                <a:gd name="T13" fmla="*/ 514 h 933"/>
                <a:gd name="T14" fmla="*/ 143 w 930"/>
                <a:gd name="T15" fmla="*/ 602 h 933"/>
                <a:gd name="T16" fmla="*/ 189 w 930"/>
                <a:gd name="T17" fmla="*/ 680 h 933"/>
                <a:gd name="T18" fmla="*/ 251 w 930"/>
                <a:gd name="T19" fmla="*/ 743 h 933"/>
                <a:gd name="T20" fmla="*/ 330 w 930"/>
                <a:gd name="T21" fmla="*/ 789 h 933"/>
                <a:gd name="T22" fmla="*/ 417 w 930"/>
                <a:gd name="T23" fmla="*/ 813 h 933"/>
                <a:gd name="T24" fmla="*/ 513 w 930"/>
                <a:gd name="T25" fmla="*/ 813 h 933"/>
                <a:gd name="T26" fmla="*/ 600 w 930"/>
                <a:gd name="T27" fmla="*/ 789 h 933"/>
                <a:gd name="T28" fmla="*/ 679 w 930"/>
                <a:gd name="T29" fmla="*/ 743 h 933"/>
                <a:gd name="T30" fmla="*/ 741 w 930"/>
                <a:gd name="T31" fmla="*/ 680 h 933"/>
                <a:gd name="T32" fmla="*/ 787 w 930"/>
                <a:gd name="T33" fmla="*/ 602 h 933"/>
                <a:gd name="T34" fmla="*/ 811 w 930"/>
                <a:gd name="T35" fmla="*/ 514 h 933"/>
                <a:gd name="T36" fmla="*/ 811 w 930"/>
                <a:gd name="T37" fmla="*/ 419 h 933"/>
                <a:gd name="T38" fmla="*/ 787 w 930"/>
                <a:gd name="T39" fmla="*/ 331 h 933"/>
                <a:gd name="T40" fmla="*/ 741 w 930"/>
                <a:gd name="T41" fmla="*/ 253 h 933"/>
                <a:gd name="T42" fmla="*/ 679 w 930"/>
                <a:gd name="T43" fmla="*/ 190 h 933"/>
                <a:gd name="T44" fmla="*/ 600 w 930"/>
                <a:gd name="T45" fmla="*/ 144 h 933"/>
                <a:gd name="T46" fmla="*/ 513 w 930"/>
                <a:gd name="T47" fmla="*/ 120 h 933"/>
                <a:gd name="T48" fmla="*/ 465 w 930"/>
                <a:gd name="T49" fmla="*/ 0 h 933"/>
                <a:gd name="T50" fmla="*/ 572 w 930"/>
                <a:gd name="T51" fmla="*/ 12 h 933"/>
                <a:gd name="T52" fmla="*/ 669 w 930"/>
                <a:gd name="T53" fmla="*/ 47 h 933"/>
                <a:gd name="T54" fmla="*/ 756 w 930"/>
                <a:gd name="T55" fmla="*/ 103 h 933"/>
                <a:gd name="T56" fmla="*/ 828 w 930"/>
                <a:gd name="T57" fmla="*/ 175 h 933"/>
                <a:gd name="T58" fmla="*/ 883 w 930"/>
                <a:gd name="T59" fmla="*/ 262 h 933"/>
                <a:gd name="T60" fmla="*/ 918 w 930"/>
                <a:gd name="T61" fmla="*/ 359 h 933"/>
                <a:gd name="T62" fmla="*/ 930 w 930"/>
                <a:gd name="T63" fmla="*/ 466 h 933"/>
                <a:gd name="T64" fmla="*/ 918 w 930"/>
                <a:gd name="T65" fmla="*/ 573 h 933"/>
                <a:gd name="T66" fmla="*/ 883 w 930"/>
                <a:gd name="T67" fmla="*/ 671 h 933"/>
                <a:gd name="T68" fmla="*/ 828 w 930"/>
                <a:gd name="T69" fmla="*/ 758 h 933"/>
                <a:gd name="T70" fmla="*/ 756 w 930"/>
                <a:gd name="T71" fmla="*/ 830 h 933"/>
                <a:gd name="T72" fmla="*/ 669 w 930"/>
                <a:gd name="T73" fmla="*/ 885 h 933"/>
                <a:gd name="T74" fmla="*/ 572 w 930"/>
                <a:gd name="T75" fmla="*/ 920 h 933"/>
                <a:gd name="T76" fmla="*/ 465 w 930"/>
                <a:gd name="T77" fmla="*/ 933 h 933"/>
                <a:gd name="T78" fmla="*/ 358 w 930"/>
                <a:gd name="T79" fmla="*/ 920 h 933"/>
                <a:gd name="T80" fmla="*/ 261 w 930"/>
                <a:gd name="T81" fmla="*/ 885 h 933"/>
                <a:gd name="T82" fmla="*/ 174 w 930"/>
                <a:gd name="T83" fmla="*/ 830 h 933"/>
                <a:gd name="T84" fmla="*/ 102 w 930"/>
                <a:gd name="T85" fmla="*/ 758 h 933"/>
                <a:gd name="T86" fmla="*/ 47 w 930"/>
                <a:gd name="T87" fmla="*/ 671 h 933"/>
                <a:gd name="T88" fmla="*/ 12 w 930"/>
                <a:gd name="T89" fmla="*/ 573 h 933"/>
                <a:gd name="T90" fmla="*/ 0 w 930"/>
                <a:gd name="T91" fmla="*/ 466 h 933"/>
                <a:gd name="T92" fmla="*/ 12 w 930"/>
                <a:gd name="T93" fmla="*/ 359 h 933"/>
                <a:gd name="T94" fmla="*/ 47 w 930"/>
                <a:gd name="T95" fmla="*/ 262 h 933"/>
                <a:gd name="T96" fmla="*/ 102 w 930"/>
                <a:gd name="T97" fmla="*/ 175 h 933"/>
                <a:gd name="T98" fmla="*/ 174 w 930"/>
                <a:gd name="T99" fmla="*/ 103 h 933"/>
                <a:gd name="T100" fmla="*/ 261 w 930"/>
                <a:gd name="T101" fmla="*/ 47 h 933"/>
                <a:gd name="T102" fmla="*/ 358 w 930"/>
                <a:gd name="T103" fmla="*/ 12 h 933"/>
                <a:gd name="T104" fmla="*/ 465 w 930"/>
                <a:gd name="T105" fmla="*/ 0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30" h="933">
                  <a:moveTo>
                    <a:pt x="465" y="116"/>
                  </a:moveTo>
                  <a:lnTo>
                    <a:pt x="417" y="120"/>
                  </a:lnTo>
                  <a:lnTo>
                    <a:pt x="372" y="129"/>
                  </a:lnTo>
                  <a:lnTo>
                    <a:pt x="330" y="144"/>
                  </a:lnTo>
                  <a:lnTo>
                    <a:pt x="289" y="164"/>
                  </a:lnTo>
                  <a:lnTo>
                    <a:pt x="251" y="190"/>
                  </a:lnTo>
                  <a:lnTo>
                    <a:pt x="219" y="219"/>
                  </a:lnTo>
                  <a:lnTo>
                    <a:pt x="189" y="253"/>
                  </a:lnTo>
                  <a:lnTo>
                    <a:pt x="164" y="290"/>
                  </a:lnTo>
                  <a:lnTo>
                    <a:pt x="143" y="331"/>
                  </a:lnTo>
                  <a:lnTo>
                    <a:pt x="129" y="373"/>
                  </a:lnTo>
                  <a:lnTo>
                    <a:pt x="119" y="419"/>
                  </a:lnTo>
                  <a:lnTo>
                    <a:pt x="116" y="466"/>
                  </a:lnTo>
                  <a:lnTo>
                    <a:pt x="119" y="514"/>
                  </a:lnTo>
                  <a:lnTo>
                    <a:pt x="129" y="560"/>
                  </a:lnTo>
                  <a:lnTo>
                    <a:pt x="143" y="602"/>
                  </a:lnTo>
                  <a:lnTo>
                    <a:pt x="164" y="642"/>
                  </a:lnTo>
                  <a:lnTo>
                    <a:pt x="189" y="680"/>
                  </a:lnTo>
                  <a:lnTo>
                    <a:pt x="219" y="713"/>
                  </a:lnTo>
                  <a:lnTo>
                    <a:pt x="251" y="743"/>
                  </a:lnTo>
                  <a:lnTo>
                    <a:pt x="289" y="769"/>
                  </a:lnTo>
                  <a:lnTo>
                    <a:pt x="330" y="789"/>
                  </a:lnTo>
                  <a:lnTo>
                    <a:pt x="372" y="804"/>
                  </a:lnTo>
                  <a:lnTo>
                    <a:pt x="417" y="813"/>
                  </a:lnTo>
                  <a:lnTo>
                    <a:pt x="465" y="816"/>
                  </a:lnTo>
                  <a:lnTo>
                    <a:pt x="513" y="813"/>
                  </a:lnTo>
                  <a:lnTo>
                    <a:pt x="558" y="804"/>
                  </a:lnTo>
                  <a:lnTo>
                    <a:pt x="600" y="789"/>
                  </a:lnTo>
                  <a:lnTo>
                    <a:pt x="641" y="769"/>
                  </a:lnTo>
                  <a:lnTo>
                    <a:pt x="679" y="743"/>
                  </a:lnTo>
                  <a:lnTo>
                    <a:pt x="711" y="713"/>
                  </a:lnTo>
                  <a:lnTo>
                    <a:pt x="741" y="680"/>
                  </a:lnTo>
                  <a:lnTo>
                    <a:pt x="766" y="642"/>
                  </a:lnTo>
                  <a:lnTo>
                    <a:pt x="787" y="602"/>
                  </a:lnTo>
                  <a:lnTo>
                    <a:pt x="801" y="560"/>
                  </a:lnTo>
                  <a:lnTo>
                    <a:pt x="811" y="514"/>
                  </a:lnTo>
                  <a:lnTo>
                    <a:pt x="814" y="466"/>
                  </a:lnTo>
                  <a:lnTo>
                    <a:pt x="811" y="419"/>
                  </a:lnTo>
                  <a:lnTo>
                    <a:pt x="801" y="373"/>
                  </a:lnTo>
                  <a:lnTo>
                    <a:pt x="787" y="331"/>
                  </a:lnTo>
                  <a:lnTo>
                    <a:pt x="766" y="290"/>
                  </a:lnTo>
                  <a:lnTo>
                    <a:pt x="741" y="253"/>
                  </a:lnTo>
                  <a:lnTo>
                    <a:pt x="711" y="219"/>
                  </a:lnTo>
                  <a:lnTo>
                    <a:pt x="679" y="190"/>
                  </a:lnTo>
                  <a:lnTo>
                    <a:pt x="641" y="164"/>
                  </a:lnTo>
                  <a:lnTo>
                    <a:pt x="600" y="144"/>
                  </a:lnTo>
                  <a:lnTo>
                    <a:pt x="558" y="129"/>
                  </a:lnTo>
                  <a:lnTo>
                    <a:pt x="513" y="120"/>
                  </a:lnTo>
                  <a:lnTo>
                    <a:pt x="465" y="116"/>
                  </a:lnTo>
                  <a:close/>
                  <a:moveTo>
                    <a:pt x="465" y="0"/>
                  </a:moveTo>
                  <a:lnTo>
                    <a:pt x="519" y="3"/>
                  </a:lnTo>
                  <a:lnTo>
                    <a:pt x="572" y="12"/>
                  </a:lnTo>
                  <a:lnTo>
                    <a:pt x="622" y="27"/>
                  </a:lnTo>
                  <a:lnTo>
                    <a:pt x="669" y="47"/>
                  </a:lnTo>
                  <a:lnTo>
                    <a:pt x="715" y="73"/>
                  </a:lnTo>
                  <a:lnTo>
                    <a:pt x="756" y="103"/>
                  </a:lnTo>
                  <a:lnTo>
                    <a:pt x="794" y="136"/>
                  </a:lnTo>
                  <a:lnTo>
                    <a:pt x="828" y="175"/>
                  </a:lnTo>
                  <a:lnTo>
                    <a:pt x="857" y="216"/>
                  </a:lnTo>
                  <a:lnTo>
                    <a:pt x="883" y="262"/>
                  </a:lnTo>
                  <a:lnTo>
                    <a:pt x="903" y="309"/>
                  </a:lnTo>
                  <a:lnTo>
                    <a:pt x="918" y="359"/>
                  </a:lnTo>
                  <a:lnTo>
                    <a:pt x="927" y="412"/>
                  </a:lnTo>
                  <a:lnTo>
                    <a:pt x="930" y="466"/>
                  </a:lnTo>
                  <a:lnTo>
                    <a:pt x="927" y="520"/>
                  </a:lnTo>
                  <a:lnTo>
                    <a:pt x="918" y="573"/>
                  </a:lnTo>
                  <a:lnTo>
                    <a:pt x="903" y="623"/>
                  </a:lnTo>
                  <a:lnTo>
                    <a:pt x="883" y="671"/>
                  </a:lnTo>
                  <a:lnTo>
                    <a:pt x="857" y="717"/>
                  </a:lnTo>
                  <a:lnTo>
                    <a:pt x="828" y="758"/>
                  </a:lnTo>
                  <a:lnTo>
                    <a:pt x="794" y="796"/>
                  </a:lnTo>
                  <a:lnTo>
                    <a:pt x="756" y="830"/>
                  </a:lnTo>
                  <a:lnTo>
                    <a:pt x="715" y="860"/>
                  </a:lnTo>
                  <a:lnTo>
                    <a:pt x="669" y="885"/>
                  </a:lnTo>
                  <a:lnTo>
                    <a:pt x="622" y="905"/>
                  </a:lnTo>
                  <a:lnTo>
                    <a:pt x="572" y="920"/>
                  </a:lnTo>
                  <a:lnTo>
                    <a:pt x="519" y="930"/>
                  </a:lnTo>
                  <a:lnTo>
                    <a:pt x="465" y="933"/>
                  </a:lnTo>
                  <a:lnTo>
                    <a:pt x="411" y="930"/>
                  </a:lnTo>
                  <a:lnTo>
                    <a:pt x="358" y="920"/>
                  </a:lnTo>
                  <a:lnTo>
                    <a:pt x="308" y="905"/>
                  </a:lnTo>
                  <a:lnTo>
                    <a:pt x="261" y="885"/>
                  </a:lnTo>
                  <a:lnTo>
                    <a:pt x="215" y="860"/>
                  </a:lnTo>
                  <a:lnTo>
                    <a:pt x="174" y="830"/>
                  </a:lnTo>
                  <a:lnTo>
                    <a:pt x="136" y="796"/>
                  </a:lnTo>
                  <a:lnTo>
                    <a:pt x="102" y="758"/>
                  </a:lnTo>
                  <a:lnTo>
                    <a:pt x="73" y="717"/>
                  </a:lnTo>
                  <a:lnTo>
                    <a:pt x="47" y="671"/>
                  </a:lnTo>
                  <a:lnTo>
                    <a:pt x="27" y="623"/>
                  </a:lnTo>
                  <a:lnTo>
                    <a:pt x="12" y="573"/>
                  </a:lnTo>
                  <a:lnTo>
                    <a:pt x="3" y="520"/>
                  </a:lnTo>
                  <a:lnTo>
                    <a:pt x="0" y="466"/>
                  </a:lnTo>
                  <a:lnTo>
                    <a:pt x="3" y="412"/>
                  </a:lnTo>
                  <a:lnTo>
                    <a:pt x="12" y="359"/>
                  </a:lnTo>
                  <a:lnTo>
                    <a:pt x="27" y="309"/>
                  </a:lnTo>
                  <a:lnTo>
                    <a:pt x="47" y="262"/>
                  </a:lnTo>
                  <a:lnTo>
                    <a:pt x="73" y="216"/>
                  </a:lnTo>
                  <a:lnTo>
                    <a:pt x="102" y="175"/>
                  </a:lnTo>
                  <a:lnTo>
                    <a:pt x="136" y="136"/>
                  </a:lnTo>
                  <a:lnTo>
                    <a:pt x="174" y="103"/>
                  </a:lnTo>
                  <a:lnTo>
                    <a:pt x="215" y="73"/>
                  </a:lnTo>
                  <a:lnTo>
                    <a:pt x="261" y="47"/>
                  </a:lnTo>
                  <a:lnTo>
                    <a:pt x="308" y="27"/>
                  </a:lnTo>
                  <a:lnTo>
                    <a:pt x="358" y="12"/>
                  </a:lnTo>
                  <a:lnTo>
                    <a:pt x="411" y="3"/>
                  </a:lnTo>
                  <a:lnTo>
                    <a:pt x="4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85"/>
            <p:cNvSpPr>
              <a:spLocks/>
            </p:cNvSpPr>
            <p:nvPr/>
          </p:nvSpPr>
          <p:spPr bwMode="auto">
            <a:xfrm>
              <a:off x="935038" y="2278063"/>
              <a:ext cx="46038" cy="46038"/>
            </a:xfrm>
            <a:custGeom>
              <a:avLst/>
              <a:gdLst>
                <a:gd name="T0" fmla="*/ 59 w 291"/>
                <a:gd name="T1" fmla="*/ 0 h 292"/>
                <a:gd name="T2" fmla="*/ 73 w 291"/>
                <a:gd name="T3" fmla="*/ 2 h 292"/>
                <a:gd name="T4" fmla="*/ 87 w 291"/>
                <a:gd name="T5" fmla="*/ 7 h 292"/>
                <a:gd name="T6" fmla="*/ 100 w 291"/>
                <a:gd name="T7" fmla="*/ 17 h 292"/>
                <a:gd name="T8" fmla="*/ 274 w 291"/>
                <a:gd name="T9" fmla="*/ 192 h 292"/>
                <a:gd name="T10" fmla="*/ 284 w 291"/>
                <a:gd name="T11" fmla="*/ 205 h 292"/>
                <a:gd name="T12" fmla="*/ 289 w 291"/>
                <a:gd name="T13" fmla="*/ 218 h 292"/>
                <a:gd name="T14" fmla="*/ 291 w 291"/>
                <a:gd name="T15" fmla="*/ 233 h 292"/>
                <a:gd name="T16" fmla="*/ 289 w 291"/>
                <a:gd name="T17" fmla="*/ 248 h 292"/>
                <a:gd name="T18" fmla="*/ 284 w 291"/>
                <a:gd name="T19" fmla="*/ 262 h 292"/>
                <a:gd name="T20" fmla="*/ 274 w 291"/>
                <a:gd name="T21" fmla="*/ 275 h 292"/>
                <a:gd name="T22" fmla="*/ 262 w 291"/>
                <a:gd name="T23" fmla="*/ 284 h 292"/>
                <a:gd name="T24" fmla="*/ 248 w 291"/>
                <a:gd name="T25" fmla="*/ 290 h 292"/>
                <a:gd name="T26" fmla="*/ 233 w 291"/>
                <a:gd name="T27" fmla="*/ 292 h 292"/>
                <a:gd name="T28" fmla="*/ 218 w 291"/>
                <a:gd name="T29" fmla="*/ 290 h 292"/>
                <a:gd name="T30" fmla="*/ 204 w 291"/>
                <a:gd name="T31" fmla="*/ 284 h 292"/>
                <a:gd name="T32" fmla="*/ 192 w 291"/>
                <a:gd name="T33" fmla="*/ 275 h 292"/>
                <a:gd name="T34" fmla="*/ 17 w 291"/>
                <a:gd name="T35" fmla="*/ 100 h 292"/>
                <a:gd name="T36" fmla="*/ 8 w 291"/>
                <a:gd name="T37" fmla="*/ 87 h 292"/>
                <a:gd name="T38" fmla="*/ 2 w 291"/>
                <a:gd name="T39" fmla="*/ 73 h 292"/>
                <a:gd name="T40" fmla="*/ 0 w 291"/>
                <a:gd name="T41" fmla="*/ 58 h 292"/>
                <a:gd name="T42" fmla="*/ 2 w 291"/>
                <a:gd name="T43" fmla="*/ 43 h 292"/>
                <a:gd name="T44" fmla="*/ 8 w 291"/>
                <a:gd name="T45" fmla="*/ 30 h 292"/>
                <a:gd name="T46" fmla="*/ 17 w 291"/>
                <a:gd name="T47" fmla="*/ 17 h 292"/>
                <a:gd name="T48" fmla="*/ 30 w 291"/>
                <a:gd name="T49" fmla="*/ 7 h 292"/>
                <a:gd name="T50" fmla="*/ 44 w 291"/>
                <a:gd name="T51" fmla="*/ 2 h 292"/>
                <a:gd name="T52" fmla="*/ 59 w 291"/>
                <a:gd name="T53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1" h="292">
                  <a:moveTo>
                    <a:pt x="59" y="0"/>
                  </a:moveTo>
                  <a:lnTo>
                    <a:pt x="73" y="2"/>
                  </a:lnTo>
                  <a:lnTo>
                    <a:pt x="87" y="7"/>
                  </a:lnTo>
                  <a:lnTo>
                    <a:pt x="100" y="17"/>
                  </a:lnTo>
                  <a:lnTo>
                    <a:pt x="274" y="192"/>
                  </a:lnTo>
                  <a:lnTo>
                    <a:pt x="284" y="205"/>
                  </a:lnTo>
                  <a:lnTo>
                    <a:pt x="289" y="218"/>
                  </a:lnTo>
                  <a:lnTo>
                    <a:pt x="291" y="233"/>
                  </a:lnTo>
                  <a:lnTo>
                    <a:pt x="289" y="248"/>
                  </a:lnTo>
                  <a:lnTo>
                    <a:pt x="284" y="262"/>
                  </a:lnTo>
                  <a:lnTo>
                    <a:pt x="274" y="275"/>
                  </a:lnTo>
                  <a:lnTo>
                    <a:pt x="262" y="284"/>
                  </a:lnTo>
                  <a:lnTo>
                    <a:pt x="248" y="290"/>
                  </a:lnTo>
                  <a:lnTo>
                    <a:pt x="233" y="292"/>
                  </a:lnTo>
                  <a:lnTo>
                    <a:pt x="218" y="290"/>
                  </a:lnTo>
                  <a:lnTo>
                    <a:pt x="204" y="284"/>
                  </a:lnTo>
                  <a:lnTo>
                    <a:pt x="192" y="275"/>
                  </a:lnTo>
                  <a:lnTo>
                    <a:pt x="17" y="100"/>
                  </a:lnTo>
                  <a:lnTo>
                    <a:pt x="8" y="87"/>
                  </a:lnTo>
                  <a:lnTo>
                    <a:pt x="2" y="73"/>
                  </a:lnTo>
                  <a:lnTo>
                    <a:pt x="0" y="58"/>
                  </a:lnTo>
                  <a:lnTo>
                    <a:pt x="2" y="43"/>
                  </a:lnTo>
                  <a:lnTo>
                    <a:pt x="8" y="30"/>
                  </a:lnTo>
                  <a:lnTo>
                    <a:pt x="17" y="17"/>
                  </a:lnTo>
                  <a:lnTo>
                    <a:pt x="30" y="7"/>
                  </a:lnTo>
                  <a:lnTo>
                    <a:pt x="44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63" name="Group 321"/>
          <p:cNvGrpSpPr/>
          <p:nvPr/>
        </p:nvGrpSpPr>
        <p:grpSpPr>
          <a:xfrm>
            <a:off x="11089463" y="1642832"/>
            <a:ext cx="554037" cy="554038"/>
            <a:chOff x="731838" y="2689225"/>
            <a:chExt cx="554037" cy="554038"/>
          </a:xfrm>
          <a:solidFill>
            <a:srgbClr val="000000"/>
          </a:solidFill>
        </p:grpSpPr>
        <p:sp>
          <p:nvSpPr>
            <p:cNvPr id="1664" name="Freeform 227"/>
            <p:cNvSpPr>
              <a:spLocks noEditPoints="1"/>
            </p:cNvSpPr>
            <p:nvPr/>
          </p:nvSpPr>
          <p:spPr bwMode="auto">
            <a:xfrm>
              <a:off x="852488" y="2689225"/>
              <a:ext cx="312737" cy="554038"/>
            </a:xfrm>
            <a:custGeom>
              <a:avLst/>
              <a:gdLst>
                <a:gd name="T0" fmla="*/ 117 w 1978"/>
                <a:gd name="T1" fmla="*/ 3234 h 3490"/>
                <a:gd name="T2" fmla="*/ 127 w 1978"/>
                <a:gd name="T3" fmla="*/ 3288 h 3490"/>
                <a:gd name="T4" fmla="*/ 158 w 1978"/>
                <a:gd name="T5" fmla="*/ 3332 h 3490"/>
                <a:gd name="T6" fmla="*/ 202 w 1978"/>
                <a:gd name="T7" fmla="*/ 3362 h 3490"/>
                <a:gd name="T8" fmla="*/ 256 w 1978"/>
                <a:gd name="T9" fmla="*/ 3374 h 3490"/>
                <a:gd name="T10" fmla="*/ 1749 w 1978"/>
                <a:gd name="T11" fmla="*/ 3370 h 3490"/>
                <a:gd name="T12" fmla="*/ 1800 w 1978"/>
                <a:gd name="T13" fmla="*/ 3349 h 3490"/>
                <a:gd name="T14" fmla="*/ 1837 w 1978"/>
                <a:gd name="T15" fmla="*/ 3312 h 3490"/>
                <a:gd name="T16" fmla="*/ 1858 w 1978"/>
                <a:gd name="T17" fmla="*/ 3262 h 3490"/>
                <a:gd name="T18" fmla="*/ 1862 w 1978"/>
                <a:gd name="T19" fmla="*/ 2792 h 3490"/>
                <a:gd name="T20" fmla="*/ 117 w 1978"/>
                <a:gd name="T21" fmla="*/ 465 h 3490"/>
                <a:gd name="T22" fmla="*/ 1862 w 1978"/>
                <a:gd name="T23" fmla="*/ 2676 h 3490"/>
                <a:gd name="T24" fmla="*/ 117 w 1978"/>
                <a:gd name="T25" fmla="*/ 465 h 3490"/>
                <a:gd name="T26" fmla="*/ 229 w 1978"/>
                <a:gd name="T27" fmla="*/ 120 h 3490"/>
                <a:gd name="T28" fmla="*/ 178 w 1978"/>
                <a:gd name="T29" fmla="*/ 141 h 3490"/>
                <a:gd name="T30" fmla="*/ 141 w 1978"/>
                <a:gd name="T31" fmla="*/ 178 h 3490"/>
                <a:gd name="T32" fmla="*/ 120 w 1978"/>
                <a:gd name="T33" fmla="*/ 228 h 3490"/>
                <a:gd name="T34" fmla="*/ 117 w 1978"/>
                <a:gd name="T35" fmla="*/ 349 h 3490"/>
                <a:gd name="T36" fmla="*/ 1862 w 1978"/>
                <a:gd name="T37" fmla="*/ 256 h 3490"/>
                <a:gd name="T38" fmla="*/ 1851 w 1978"/>
                <a:gd name="T39" fmla="*/ 202 h 3490"/>
                <a:gd name="T40" fmla="*/ 1820 w 1978"/>
                <a:gd name="T41" fmla="*/ 158 h 3490"/>
                <a:gd name="T42" fmla="*/ 1776 w 1978"/>
                <a:gd name="T43" fmla="*/ 128 h 3490"/>
                <a:gd name="T44" fmla="*/ 1722 w 1978"/>
                <a:gd name="T45" fmla="*/ 116 h 3490"/>
                <a:gd name="T46" fmla="*/ 256 w 1978"/>
                <a:gd name="T47" fmla="*/ 0 h 3490"/>
                <a:gd name="T48" fmla="*/ 1759 w 1978"/>
                <a:gd name="T49" fmla="*/ 3 h 3490"/>
                <a:gd name="T50" fmla="*/ 1830 w 1978"/>
                <a:gd name="T51" fmla="*/ 24 h 3490"/>
                <a:gd name="T52" fmla="*/ 1890 w 1978"/>
                <a:gd name="T53" fmla="*/ 63 h 3490"/>
                <a:gd name="T54" fmla="*/ 1937 w 1978"/>
                <a:gd name="T55" fmla="*/ 116 h 3490"/>
                <a:gd name="T56" fmla="*/ 1967 w 1978"/>
                <a:gd name="T57" fmla="*/ 182 h 3490"/>
                <a:gd name="T58" fmla="*/ 1978 w 1978"/>
                <a:gd name="T59" fmla="*/ 256 h 3490"/>
                <a:gd name="T60" fmla="*/ 1975 w 1978"/>
                <a:gd name="T61" fmla="*/ 3272 h 3490"/>
                <a:gd name="T62" fmla="*/ 1954 w 1978"/>
                <a:gd name="T63" fmla="*/ 3342 h 3490"/>
                <a:gd name="T64" fmla="*/ 1914 w 1978"/>
                <a:gd name="T65" fmla="*/ 3402 h 3490"/>
                <a:gd name="T66" fmla="*/ 1862 w 1978"/>
                <a:gd name="T67" fmla="*/ 3449 h 3490"/>
                <a:gd name="T68" fmla="*/ 1796 w 1978"/>
                <a:gd name="T69" fmla="*/ 3479 h 3490"/>
                <a:gd name="T70" fmla="*/ 1722 w 1978"/>
                <a:gd name="T71" fmla="*/ 3490 h 3490"/>
                <a:gd name="T72" fmla="*/ 218 w 1978"/>
                <a:gd name="T73" fmla="*/ 3487 h 3490"/>
                <a:gd name="T74" fmla="*/ 148 w 1978"/>
                <a:gd name="T75" fmla="*/ 3466 h 3490"/>
                <a:gd name="T76" fmla="*/ 88 w 1978"/>
                <a:gd name="T77" fmla="*/ 3427 h 3490"/>
                <a:gd name="T78" fmla="*/ 41 w 1978"/>
                <a:gd name="T79" fmla="*/ 3374 h 3490"/>
                <a:gd name="T80" fmla="*/ 11 w 1978"/>
                <a:gd name="T81" fmla="*/ 3308 h 3490"/>
                <a:gd name="T82" fmla="*/ 0 w 1978"/>
                <a:gd name="T83" fmla="*/ 3234 h 3490"/>
                <a:gd name="T84" fmla="*/ 2 w 1978"/>
                <a:gd name="T85" fmla="*/ 218 h 3490"/>
                <a:gd name="T86" fmla="*/ 23 w 1978"/>
                <a:gd name="T87" fmla="*/ 148 h 3490"/>
                <a:gd name="T88" fmla="*/ 63 w 1978"/>
                <a:gd name="T89" fmla="*/ 88 h 3490"/>
                <a:gd name="T90" fmla="*/ 117 w 1978"/>
                <a:gd name="T91" fmla="*/ 41 h 3490"/>
                <a:gd name="T92" fmla="*/ 182 w 1978"/>
                <a:gd name="T93" fmla="*/ 11 h 3490"/>
                <a:gd name="T94" fmla="*/ 256 w 1978"/>
                <a:gd name="T95" fmla="*/ 0 h 3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78" h="3490">
                  <a:moveTo>
                    <a:pt x="117" y="2792"/>
                  </a:moveTo>
                  <a:lnTo>
                    <a:pt x="117" y="3234"/>
                  </a:lnTo>
                  <a:lnTo>
                    <a:pt x="120" y="3262"/>
                  </a:lnTo>
                  <a:lnTo>
                    <a:pt x="127" y="3288"/>
                  </a:lnTo>
                  <a:lnTo>
                    <a:pt x="141" y="3312"/>
                  </a:lnTo>
                  <a:lnTo>
                    <a:pt x="158" y="3332"/>
                  </a:lnTo>
                  <a:lnTo>
                    <a:pt x="178" y="3349"/>
                  </a:lnTo>
                  <a:lnTo>
                    <a:pt x="202" y="3362"/>
                  </a:lnTo>
                  <a:lnTo>
                    <a:pt x="229" y="3370"/>
                  </a:lnTo>
                  <a:lnTo>
                    <a:pt x="256" y="3374"/>
                  </a:lnTo>
                  <a:lnTo>
                    <a:pt x="1722" y="3374"/>
                  </a:lnTo>
                  <a:lnTo>
                    <a:pt x="1749" y="3370"/>
                  </a:lnTo>
                  <a:lnTo>
                    <a:pt x="1776" y="3362"/>
                  </a:lnTo>
                  <a:lnTo>
                    <a:pt x="1800" y="3349"/>
                  </a:lnTo>
                  <a:lnTo>
                    <a:pt x="1820" y="3332"/>
                  </a:lnTo>
                  <a:lnTo>
                    <a:pt x="1837" y="3312"/>
                  </a:lnTo>
                  <a:lnTo>
                    <a:pt x="1851" y="3288"/>
                  </a:lnTo>
                  <a:lnTo>
                    <a:pt x="1858" y="3262"/>
                  </a:lnTo>
                  <a:lnTo>
                    <a:pt x="1862" y="3234"/>
                  </a:lnTo>
                  <a:lnTo>
                    <a:pt x="1862" y="2792"/>
                  </a:lnTo>
                  <a:lnTo>
                    <a:pt x="117" y="2792"/>
                  </a:lnTo>
                  <a:close/>
                  <a:moveTo>
                    <a:pt x="117" y="465"/>
                  </a:moveTo>
                  <a:lnTo>
                    <a:pt x="117" y="2676"/>
                  </a:lnTo>
                  <a:lnTo>
                    <a:pt x="1862" y="2676"/>
                  </a:lnTo>
                  <a:lnTo>
                    <a:pt x="1862" y="465"/>
                  </a:lnTo>
                  <a:lnTo>
                    <a:pt x="117" y="465"/>
                  </a:lnTo>
                  <a:close/>
                  <a:moveTo>
                    <a:pt x="256" y="116"/>
                  </a:moveTo>
                  <a:lnTo>
                    <a:pt x="229" y="120"/>
                  </a:lnTo>
                  <a:lnTo>
                    <a:pt x="202" y="128"/>
                  </a:lnTo>
                  <a:lnTo>
                    <a:pt x="178" y="141"/>
                  </a:lnTo>
                  <a:lnTo>
                    <a:pt x="158" y="158"/>
                  </a:lnTo>
                  <a:lnTo>
                    <a:pt x="141" y="178"/>
                  </a:lnTo>
                  <a:lnTo>
                    <a:pt x="127" y="202"/>
                  </a:lnTo>
                  <a:lnTo>
                    <a:pt x="120" y="228"/>
                  </a:lnTo>
                  <a:lnTo>
                    <a:pt x="117" y="256"/>
                  </a:lnTo>
                  <a:lnTo>
                    <a:pt x="117" y="349"/>
                  </a:lnTo>
                  <a:lnTo>
                    <a:pt x="1862" y="349"/>
                  </a:lnTo>
                  <a:lnTo>
                    <a:pt x="1862" y="256"/>
                  </a:lnTo>
                  <a:lnTo>
                    <a:pt x="1858" y="228"/>
                  </a:lnTo>
                  <a:lnTo>
                    <a:pt x="1851" y="202"/>
                  </a:lnTo>
                  <a:lnTo>
                    <a:pt x="1837" y="178"/>
                  </a:lnTo>
                  <a:lnTo>
                    <a:pt x="1820" y="158"/>
                  </a:lnTo>
                  <a:lnTo>
                    <a:pt x="1800" y="141"/>
                  </a:lnTo>
                  <a:lnTo>
                    <a:pt x="1776" y="128"/>
                  </a:lnTo>
                  <a:lnTo>
                    <a:pt x="1749" y="120"/>
                  </a:lnTo>
                  <a:lnTo>
                    <a:pt x="1722" y="116"/>
                  </a:lnTo>
                  <a:lnTo>
                    <a:pt x="256" y="116"/>
                  </a:lnTo>
                  <a:close/>
                  <a:moveTo>
                    <a:pt x="256" y="0"/>
                  </a:moveTo>
                  <a:lnTo>
                    <a:pt x="1722" y="0"/>
                  </a:lnTo>
                  <a:lnTo>
                    <a:pt x="1759" y="3"/>
                  </a:lnTo>
                  <a:lnTo>
                    <a:pt x="1796" y="11"/>
                  </a:lnTo>
                  <a:lnTo>
                    <a:pt x="1830" y="24"/>
                  </a:lnTo>
                  <a:lnTo>
                    <a:pt x="1862" y="41"/>
                  </a:lnTo>
                  <a:lnTo>
                    <a:pt x="1890" y="63"/>
                  </a:lnTo>
                  <a:lnTo>
                    <a:pt x="1914" y="88"/>
                  </a:lnTo>
                  <a:lnTo>
                    <a:pt x="1937" y="116"/>
                  </a:lnTo>
                  <a:lnTo>
                    <a:pt x="1954" y="148"/>
                  </a:lnTo>
                  <a:lnTo>
                    <a:pt x="1967" y="182"/>
                  </a:lnTo>
                  <a:lnTo>
                    <a:pt x="1975" y="218"/>
                  </a:lnTo>
                  <a:lnTo>
                    <a:pt x="1978" y="256"/>
                  </a:lnTo>
                  <a:lnTo>
                    <a:pt x="1978" y="3234"/>
                  </a:lnTo>
                  <a:lnTo>
                    <a:pt x="1975" y="3272"/>
                  </a:lnTo>
                  <a:lnTo>
                    <a:pt x="1967" y="3308"/>
                  </a:lnTo>
                  <a:lnTo>
                    <a:pt x="1954" y="3342"/>
                  </a:lnTo>
                  <a:lnTo>
                    <a:pt x="1937" y="3374"/>
                  </a:lnTo>
                  <a:lnTo>
                    <a:pt x="1914" y="3402"/>
                  </a:lnTo>
                  <a:lnTo>
                    <a:pt x="1890" y="3427"/>
                  </a:lnTo>
                  <a:lnTo>
                    <a:pt x="1862" y="3449"/>
                  </a:lnTo>
                  <a:lnTo>
                    <a:pt x="1830" y="3466"/>
                  </a:lnTo>
                  <a:lnTo>
                    <a:pt x="1796" y="3479"/>
                  </a:lnTo>
                  <a:lnTo>
                    <a:pt x="1759" y="3487"/>
                  </a:lnTo>
                  <a:lnTo>
                    <a:pt x="1722" y="3490"/>
                  </a:lnTo>
                  <a:lnTo>
                    <a:pt x="256" y="3490"/>
                  </a:lnTo>
                  <a:lnTo>
                    <a:pt x="218" y="3487"/>
                  </a:lnTo>
                  <a:lnTo>
                    <a:pt x="182" y="3479"/>
                  </a:lnTo>
                  <a:lnTo>
                    <a:pt x="148" y="3466"/>
                  </a:lnTo>
                  <a:lnTo>
                    <a:pt x="117" y="3449"/>
                  </a:lnTo>
                  <a:lnTo>
                    <a:pt x="88" y="3427"/>
                  </a:lnTo>
                  <a:lnTo>
                    <a:pt x="63" y="3402"/>
                  </a:lnTo>
                  <a:lnTo>
                    <a:pt x="41" y="3374"/>
                  </a:lnTo>
                  <a:lnTo>
                    <a:pt x="23" y="3342"/>
                  </a:lnTo>
                  <a:lnTo>
                    <a:pt x="11" y="3308"/>
                  </a:lnTo>
                  <a:lnTo>
                    <a:pt x="2" y="3272"/>
                  </a:lnTo>
                  <a:lnTo>
                    <a:pt x="0" y="3234"/>
                  </a:lnTo>
                  <a:lnTo>
                    <a:pt x="0" y="256"/>
                  </a:lnTo>
                  <a:lnTo>
                    <a:pt x="2" y="218"/>
                  </a:lnTo>
                  <a:lnTo>
                    <a:pt x="11" y="182"/>
                  </a:lnTo>
                  <a:lnTo>
                    <a:pt x="23" y="148"/>
                  </a:lnTo>
                  <a:lnTo>
                    <a:pt x="41" y="116"/>
                  </a:lnTo>
                  <a:lnTo>
                    <a:pt x="63" y="88"/>
                  </a:lnTo>
                  <a:lnTo>
                    <a:pt x="88" y="63"/>
                  </a:lnTo>
                  <a:lnTo>
                    <a:pt x="117" y="41"/>
                  </a:lnTo>
                  <a:lnTo>
                    <a:pt x="148" y="24"/>
                  </a:lnTo>
                  <a:lnTo>
                    <a:pt x="182" y="11"/>
                  </a:lnTo>
                  <a:lnTo>
                    <a:pt x="218" y="3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228"/>
            <p:cNvSpPr>
              <a:spLocks noEditPoints="1"/>
            </p:cNvSpPr>
            <p:nvPr/>
          </p:nvSpPr>
          <p:spPr bwMode="auto">
            <a:xfrm>
              <a:off x="971550" y="3141663"/>
              <a:ext cx="74612" cy="74613"/>
            </a:xfrm>
            <a:custGeom>
              <a:avLst/>
              <a:gdLst>
                <a:gd name="T0" fmla="*/ 207 w 466"/>
                <a:gd name="T1" fmla="*/ 120 h 466"/>
                <a:gd name="T2" fmla="*/ 160 w 466"/>
                <a:gd name="T3" fmla="*/ 142 h 466"/>
                <a:gd name="T4" fmla="*/ 128 w 466"/>
                <a:gd name="T5" fmla="*/ 182 h 466"/>
                <a:gd name="T6" fmla="*/ 117 w 466"/>
                <a:gd name="T7" fmla="*/ 233 h 466"/>
                <a:gd name="T8" fmla="*/ 128 w 466"/>
                <a:gd name="T9" fmla="*/ 284 h 466"/>
                <a:gd name="T10" fmla="*/ 160 w 466"/>
                <a:gd name="T11" fmla="*/ 324 h 466"/>
                <a:gd name="T12" fmla="*/ 207 w 466"/>
                <a:gd name="T13" fmla="*/ 346 h 466"/>
                <a:gd name="T14" fmla="*/ 259 w 466"/>
                <a:gd name="T15" fmla="*/ 346 h 466"/>
                <a:gd name="T16" fmla="*/ 306 w 466"/>
                <a:gd name="T17" fmla="*/ 324 h 466"/>
                <a:gd name="T18" fmla="*/ 338 w 466"/>
                <a:gd name="T19" fmla="*/ 284 h 466"/>
                <a:gd name="T20" fmla="*/ 349 w 466"/>
                <a:gd name="T21" fmla="*/ 233 h 466"/>
                <a:gd name="T22" fmla="*/ 338 w 466"/>
                <a:gd name="T23" fmla="*/ 182 h 466"/>
                <a:gd name="T24" fmla="*/ 306 w 466"/>
                <a:gd name="T25" fmla="*/ 142 h 466"/>
                <a:gd name="T26" fmla="*/ 259 w 466"/>
                <a:gd name="T27" fmla="*/ 120 h 466"/>
                <a:gd name="T28" fmla="*/ 233 w 466"/>
                <a:gd name="T29" fmla="*/ 0 h 466"/>
                <a:gd name="T30" fmla="*/ 306 w 466"/>
                <a:gd name="T31" fmla="*/ 12 h 466"/>
                <a:gd name="T32" fmla="*/ 370 w 466"/>
                <a:gd name="T33" fmla="*/ 45 h 466"/>
                <a:gd name="T34" fmla="*/ 420 w 466"/>
                <a:gd name="T35" fmla="*/ 95 h 466"/>
                <a:gd name="T36" fmla="*/ 454 w 466"/>
                <a:gd name="T37" fmla="*/ 159 h 466"/>
                <a:gd name="T38" fmla="*/ 466 w 466"/>
                <a:gd name="T39" fmla="*/ 233 h 466"/>
                <a:gd name="T40" fmla="*/ 454 w 466"/>
                <a:gd name="T41" fmla="*/ 306 h 466"/>
                <a:gd name="T42" fmla="*/ 420 w 466"/>
                <a:gd name="T43" fmla="*/ 370 h 466"/>
                <a:gd name="T44" fmla="*/ 370 w 466"/>
                <a:gd name="T45" fmla="*/ 421 h 466"/>
                <a:gd name="T46" fmla="*/ 306 w 466"/>
                <a:gd name="T47" fmla="*/ 454 h 466"/>
                <a:gd name="T48" fmla="*/ 233 w 466"/>
                <a:gd name="T49" fmla="*/ 466 h 466"/>
                <a:gd name="T50" fmla="*/ 160 w 466"/>
                <a:gd name="T51" fmla="*/ 454 h 466"/>
                <a:gd name="T52" fmla="*/ 96 w 466"/>
                <a:gd name="T53" fmla="*/ 421 h 466"/>
                <a:gd name="T54" fmla="*/ 46 w 466"/>
                <a:gd name="T55" fmla="*/ 370 h 466"/>
                <a:gd name="T56" fmla="*/ 12 w 466"/>
                <a:gd name="T57" fmla="*/ 306 h 466"/>
                <a:gd name="T58" fmla="*/ 0 w 466"/>
                <a:gd name="T59" fmla="*/ 233 h 466"/>
                <a:gd name="T60" fmla="*/ 12 w 466"/>
                <a:gd name="T61" fmla="*/ 159 h 466"/>
                <a:gd name="T62" fmla="*/ 46 w 466"/>
                <a:gd name="T63" fmla="*/ 95 h 466"/>
                <a:gd name="T64" fmla="*/ 96 w 466"/>
                <a:gd name="T65" fmla="*/ 45 h 466"/>
                <a:gd name="T66" fmla="*/ 160 w 466"/>
                <a:gd name="T67" fmla="*/ 12 h 466"/>
                <a:gd name="T68" fmla="*/ 233 w 466"/>
                <a:gd name="T69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6" h="466">
                  <a:moveTo>
                    <a:pt x="233" y="117"/>
                  </a:moveTo>
                  <a:lnTo>
                    <a:pt x="207" y="120"/>
                  </a:lnTo>
                  <a:lnTo>
                    <a:pt x="182" y="128"/>
                  </a:lnTo>
                  <a:lnTo>
                    <a:pt x="160" y="142"/>
                  </a:lnTo>
                  <a:lnTo>
                    <a:pt x="142" y="160"/>
                  </a:lnTo>
                  <a:lnTo>
                    <a:pt x="128" y="182"/>
                  </a:lnTo>
                  <a:lnTo>
                    <a:pt x="120" y="206"/>
                  </a:lnTo>
                  <a:lnTo>
                    <a:pt x="117" y="233"/>
                  </a:lnTo>
                  <a:lnTo>
                    <a:pt x="120" y="259"/>
                  </a:lnTo>
                  <a:lnTo>
                    <a:pt x="128" y="284"/>
                  </a:lnTo>
                  <a:lnTo>
                    <a:pt x="142" y="306"/>
                  </a:lnTo>
                  <a:lnTo>
                    <a:pt x="160" y="324"/>
                  </a:lnTo>
                  <a:lnTo>
                    <a:pt x="182" y="338"/>
                  </a:lnTo>
                  <a:lnTo>
                    <a:pt x="207" y="346"/>
                  </a:lnTo>
                  <a:lnTo>
                    <a:pt x="233" y="349"/>
                  </a:lnTo>
                  <a:lnTo>
                    <a:pt x="259" y="346"/>
                  </a:lnTo>
                  <a:lnTo>
                    <a:pt x="284" y="338"/>
                  </a:lnTo>
                  <a:lnTo>
                    <a:pt x="306" y="324"/>
                  </a:lnTo>
                  <a:lnTo>
                    <a:pt x="324" y="306"/>
                  </a:lnTo>
                  <a:lnTo>
                    <a:pt x="338" y="284"/>
                  </a:lnTo>
                  <a:lnTo>
                    <a:pt x="346" y="259"/>
                  </a:lnTo>
                  <a:lnTo>
                    <a:pt x="349" y="233"/>
                  </a:lnTo>
                  <a:lnTo>
                    <a:pt x="346" y="206"/>
                  </a:lnTo>
                  <a:lnTo>
                    <a:pt x="338" y="182"/>
                  </a:lnTo>
                  <a:lnTo>
                    <a:pt x="324" y="160"/>
                  </a:lnTo>
                  <a:lnTo>
                    <a:pt x="306" y="142"/>
                  </a:lnTo>
                  <a:lnTo>
                    <a:pt x="284" y="128"/>
                  </a:lnTo>
                  <a:lnTo>
                    <a:pt x="259" y="120"/>
                  </a:lnTo>
                  <a:lnTo>
                    <a:pt x="233" y="117"/>
                  </a:lnTo>
                  <a:close/>
                  <a:moveTo>
                    <a:pt x="233" y="0"/>
                  </a:moveTo>
                  <a:lnTo>
                    <a:pt x="271" y="3"/>
                  </a:lnTo>
                  <a:lnTo>
                    <a:pt x="306" y="12"/>
                  </a:lnTo>
                  <a:lnTo>
                    <a:pt x="340" y="27"/>
                  </a:lnTo>
                  <a:lnTo>
                    <a:pt x="370" y="45"/>
                  </a:lnTo>
                  <a:lnTo>
                    <a:pt x="397" y="68"/>
                  </a:lnTo>
                  <a:lnTo>
                    <a:pt x="420" y="95"/>
                  </a:lnTo>
                  <a:lnTo>
                    <a:pt x="439" y="126"/>
                  </a:lnTo>
                  <a:lnTo>
                    <a:pt x="454" y="159"/>
                  </a:lnTo>
                  <a:lnTo>
                    <a:pt x="462" y="195"/>
                  </a:lnTo>
                  <a:lnTo>
                    <a:pt x="466" y="233"/>
                  </a:lnTo>
                  <a:lnTo>
                    <a:pt x="462" y="271"/>
                  </a:lnTo>
                  <a:lnTo>
                    <a:pt x="454" y="306"/>
                  </a:lnTo>
                  <a:lnTo>
                    <a:pt x="439" y="340"/>
                  </a:lnTo>
                  <a:lnTo>
                    <a:pt x="420" y="370"/>
                  </a:lnTo>
                  <a:lnTo>
                    <a:pt x="397" y="398"/>
                  </a:lnTo>
                  <a:lnTo>
                    <a:pt x="370" y="421"/>
                  </a:lnTo>
                  <a:lnTo>
                    <a:pt x="340" y="440"/>
                  </a:lnTo>
                  <a:lnTo>
                    <a:pt x="306" y="454"/>
                  </a:lnTo>
                  <a:lnTo>
                    <a:pt x="271" y="462"/>
                  </a:lnTo>
                  <a:lnTo>
                    <a:pt x="233" y="466"/>
                  </a:lnTo>
                  <a:lnTo>
                    <a:pt x="195" y="462"/>
                  </a:lnTo>
                  <a:lnTo>
                    <a:pt x="160" y="454"/>
                  </a:lnTo>
                  <a:lnTo>
                    <a:pt x="126" y="440"/>
                  </a:lnTo>
                  <a:lnTo>
                    <a:pt x="96" y="421"/>
                  </a:lnTo>
                  <a:lnTo>
                    <a:pt x="69" y="398"/>
                  </a:lnTo>
                  <a:lnTo>
                    <a:pt x="46" y="370"/>
                  </a:lnTo>
                  <a:lnTo>
                    <a:pt x="27" y="340"/>
                  </a:lnTo>
                  <a:lnTo>
                    <a:pt x="12" y="306"/>
                  </a:lnTo>
                  <a:lnTo>
                    <a:pt x="4" y="271"/>
                  </a:lnTo>
                  <a:lnTo>
                    <a:pt x="0" y="233"/>
                  </a:lnTo>
                  <a:lnTo>
                    <a:pt x="4" y="195"/>
                  </a:lnTo>
                  <a:lnTo>
                    <a:pt x="12" y="159"/>
                  </a:lnTo>
                  <a:lnTo>
                    <a:pt x="27" y="126"/>
                  </a:lnTo>
                  <a:lnTo>
                    <a:pt x="46" y="95"/>
                  </a:lnTo>
                  <a:lnTo>
                    <a:pt x="69" y="68"/>
                  </a:lnTo>
                  <a:lnTo>
                    <a:pt x="96" y="45"/>
                  </a:lnTo>
                  <a:lnTo>
                    <a:pt x="126" y="27"/>
                  </a:lnTo>
                  <a:lnTo>
                    <a:pt x="160" y="12"/>
                  </a:lnTo>
                  <a:lnTo>
                    <a:pt x="195" y="3"/>
                  </a:lnTo>
                  <a:lnTo>
                    <a:pt x="2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Freeform 229"/>
            <p:cNvSpPr>
              <a:spLocks/>
            </p:cNvSpPr>
            <p:nvPr/>
          </p:nvSpPr>
          <p:spPr bwMode="auto">
            <a:xfrm>
              <a:off x="962025" y="2716213"/>
              <a:ext cx="55562" cy="19050"/>
            </a:xfrm>
            <a:custGeom>
              <a:avLst/>
              <a:gdLst>
                <a:gd name="T0" fmla="*/ 58 w 349"/>
                <a:gd name="T1" fmla="*/ 0 h 116"/>
                <a:gd name="T2" fmla="*/ 291 w 349"/>
                <a:gd name="T3" fmla="*/ 0 h 116"/>
                <a:gd name="T4" fmla="*/ 309 w 349"/>
                <a:gd name="T5" fmla="*/ 3 h 116"/>
                <a:gd name="T6" fmla="*/ 325 w 349"/>
                <a:gd name="T7" fmla="*/ 11 h 116"/>
                <a:gd name="T8" fmla="*/ 338 w 349"/>
                <a:gd name="T9" fmla="*/ 23 h 116"/>
                <a:gd name="T10" fmla="*/ 346 w 349"/>
                <a:gd name="T11" fmla="*/ 40 h 116"/>
                <a:gd name="T12" fmla="*/ 349 w 349"/>
                <a:gd name="T13" fmla="*/ 58 h 116"/>
                <a:gd name="T14" fmla="*/ 346 w 349"/>
                <a:gd name="T15" fmla="*/ 76 h 116"/>
                <a:gd name="T16" fmla="*/ 338 w 349"/>
                <a:gd name="T17" fmla="*/ 92 h 116"/>
                <a:gd name="T18" fmla="*/ 325 w 349"/>
                <a:gd name="T19" fmla="*/ 104 h 116"/>
                <a:gd name="T20" fmla="*/ 309 w 349"/>
                <a:gd name="T21" fmla="*/ 113 h 116"/>
                <a:gd name="T22" fmla="*/ 291 w 349"/>
                <a:gd name="T23" fmla="*/ 116 h 116"/>
                <a:gd name="T24" fmla="*/ 58 w 349"/>
                <a:gd name="T25" fmla="*/ 116 h 116"/>
                <a:gd name="T26" fmla="*/ 40 w 349"/>
                <a:gd name="T27" fmla="*/ 113 h 116"/>
                <a:gd name="T28" fmla="*/ 23 w 349"/>
                <a:gd name="T29" fmla="*/ 104 h 116"/>
                <a:gd name="T30" fmla="*/ 12 w 349"/>
                <a:gd name="T31" fmla="*/ 92 h 116"/>
                <a:gd name="T32" fmla="*/ 3 w 349"/>
                <a:gd name="T33" fmla="*/ 76 h 116"/>
                <a:gd name="T34" fmla="*/ 0 w 349"/>
                <a:gd name="T35" fmla="*/ 58 h 116"/>
                <a:gd name="T36" fmla="*/ 3 w 349"/>
                <a:gd name="T37" fmla="*/ 40 h 116"/>
                <a:gd name="T38" fmla="*/ 12 w 349"/>
                <a:gd name="T39" fmla="*/ 23 h 116"/>
                <a:gd name="T40" fmla="*/ 23 w 349"/>
                <a:gd name="T41" fmla="*/ 11 h 116"/>
                <a:gd name="T42" fmla="*/ 40 w 349"/>
                <a:gd name="T43" fmla="*/ 3 h 116"/>
                <a:gd name="T44" fmla="*/ 58 w 349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9" h="116">
                  <a:moveTo>
                    <a:pt x="58" y="0"/>
                  </a:moveTo>
                  <a:lnTo>
                    <a:pt x="291" y="0"/>
                  </a:lnTo>
                  <a:lnTo>
                    <a:pt x="309" y="3"/>
                  </a:lnTo>
                  <a:lnTo>
                    <a:pt x="325" y="11"/>
                  </a:lnTo>
                  <a:lnTo>
                    <a:pt x="338" y="23"/>
                  </a:lnTo>
                  <a:lnTo>
                    <a:pt x="346" y="40"/>
                  </a:lnTo>
                  <a:lnTo>
                    <a:pt x="349" y="58"/>
                  </a:lnTo>
                  <a:lnTo>
                    <a:pt x="346" y="76"/>
                  </a:lnTo>
                  <a:lnTo>
                    <a:pt x="338" y="92"/>
                  </a:lnTo>
                  <a:lnTo>
                    <a:pt x="325" y="104"/>
                  </a:lnTo>
                  <a:lnTo>
                    <a:pt x="309" y="113"/>
                  </a:lnTo>
                  <a:lnTo>
                    <a:pt x="291" y="116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3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230"/>
            <p:cNvSpPr>
              <a:spLocks/>
            </p:cNvSpPr>
            <p:nvPr/>
          </p:nvSpPr>
          <p:spPr bwMode="auto">
            <a:xfrm>
              <a:off x="1027113" y="2716213"/>
              <a:ext cx="28575" cy="19050"/>
            </a:xfrm>
            <a:custGeom>
              <a:avLst/>
              <a:gdLst>
                <a:gd name="T0" fmla="*/ 59 w 175"/>
                <a:gd name="T1" fmla="*/ 0 h 116"/>
                <a:gd name="T2" fmla="*/ 117 w 175"/>
                <a:gd name="T3" fmla="*/ 0 h 116"/>
                <a:gd name="T4" fmla="*/ 135 w 175"/>
                <a:gd name="T5" fmla="*/ 3 h 116"/>
                <a:gd name="T6" fmla="*/ 151 w 175"/>
                <a:gd name="T7" fmla="*/ 11 h 116"/>
                <a:gd name="T8" fmla="*/ 163 w 175"/>
                <a:gd name="T9" fmla="*/ 23 h 116"/>
                <a:gd name="T10" fmla="*/ 172 w 175"/>
                <a:gd name="T11" fmla="*/ 40 h 116"/>
                <a:gd name="T12" fmla="*/ 175 w 175"/>
                <a:gd name="T13" fmla="*/ 58 h 116"/>
                <a:gd name="T14" fmla="*/ 172 w 175"/>
                <a:gd name="T15" fmla="*/ 76 h 116"/>
                <a:gd name="T16" fmla="*/ 163 w 175"/>
                <a:gd name="T17" fmla="*/ 92 h 116"/>
                <a:gd name="T18" fmla="*/ 151 w 175"/>
                <a:gd name="T19" fmla="*/ 104 h 116"/>
                <a:gd name="T20" fmla="*/ 135 w 175"/>
                <a:gd name="T21" fmla="*/ 113 h 116"/>
                <a:gd name="T22" fmla="*/ 117 w 175"/>
                <a:gd name="T23" fmla="*/ 116 h 116"/>
                <a:gd name="T24" fmla="*/ 59 w 175"/>
                <a:gd name="T25" fmla="*/ 116 h 116"/>
                <a:gd name="T26" fmla="*/ 41 w 175"/>
                <a:gd name="T27" fmla="*/ 113 h 116"/>
                <a:gd name="T28" fmla="*/ 24 w 175"/>
                <a:gd name="T29" fmla="*/ 104 h 116"/>
                <a:gd name="T30" fmla="*/ 11 w 175"/>
                <a:gd name="T31" fmla="*/ 92 h 116"/>
                <a:gd name="T32" fmla="*/ 4 w 175"/>
                <a:gd name="T33" fmla="*/ 76 h 116"/>
                <a:gd name="T34" fmla="*/ 0 w 175"/>
                <a:gd name="T35" fmla="*/ 58 h 116"/>
                <a:gd name="T36" fmla="*/ 4 w 175"/>
                <a:gd name="T37" fmla="*/ 40 h 116"/>
                <a:gd name="T38" fmla="*/ 11 w 175"/>
                <a:gd name="T39" fmla="*/ 23 h 116"/>
                <a:gd name="T40" fmla="*/ 24 w 175"/>
                <a:gd name="T41" fmla="*/ 11 h 116"/>
                <a:gd name="T42" fmla="*/ 41 w 175"/>
                <a:gd name="T43" fmla="*/ 3 h 116"/>
                <a:gd name="T44" fmla="*/ 59 w 175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116">
                  <a:moveTo>
                    <a:pt x="59" y="0"/>
                  </a:moveTo>
                  <a:lnTo>
                    <a:pt x="117" y="0"/>
                  </a:lnTo>
                  <a:lnTo>
                    <a:pt x="135" y="3"/>
                  </a:lnTo>
                  <a:lnTo>
                    <a:pt x="151" y="11"/>
                  </a:lnTo>
                  <a:lnTo>
                    <a:pt x="163" y="23"/>
                  </a:lnTo>
                  <a:lnTo>
                    <a:pt x="172" y="40"/>
                  </a:lnTo>
                  <a:lnTo>
                    <a:pt x="175" y="58"/>
                  </a:lnTo>
                  <a:lnTo>
                    <a:pt x="172" y="76"/>
                  </a:lnTo>
                  <a:lnTo>
                    <a:pt x="163" y="92"/>
                  </a:lnTo>
                  <a:lnTo>
                    <a:pt x="151" y="104"/>
                  </a:lnTo>
                  <a:lnTo>
                    <a:pt x="135" y="113"/>
                  </a:lnTo>
                  <a:lnTo>
                    <a:pt x="117" y="116"/>
                  </a:lnTo>
                  <a:lnTo>
                    <a:pt x="59" y="116"/>
                  </a:lnTo>
                  <a:lnTo>
                    <a:pt x="41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231"/>
            <p:cNvSpPr>
              <a:spLocks/>
            </p:cNvSpPr>
            <p:nvPr/>
          </p:nvSpPr>
          <p:spPr bwMode="auto">
            <a:xfrm>
              <a:off x="1238250" y="2728913"/>
              <a:ext cx="47625" cy="157163"/>
            </a:xfrm>
            <a:custGeom>
              <a:avLst/>
              <a:gdLst>
                <a:gd name="T0" fmla="*/ 58 w 296"/>
                <a:gd name="T1" fmla="*/ 0 h 986"/>
                <a:gd name="T2" fmla="*/ 73 w 296"/>
                <a:gd name="T3" fmla="*/ 2 h 986"/>
                <a:gd name="T4" fmla="*/ 87 w 296"/>
                <a:gd name="T5" fmla="*/ 7 h 986"/>
                <a:gd name="T6" fmla="*/ 99 w 296"/>
                <a:gd name="T7" fmla="*/ 16 h 986"/>
                <a:gd name="T8" fmla="*/ 141 w 296"/>
                <a:gd name="T9" fmla="*/ 62 h 986"/>
                <a:gd name="T10" fmla="*/ 176 w 296"/>
                <a:gd name="T11" fmla="*/ 111 h 986"/>
                <a:gd name="T12" fmla="*/ 208 w 296"/>
                <a:gd name="T13" fmla="*/ 160 h 986"/>
                <a:gd name="T14" fmla="*/ 235 w 296"/>
                <a:gd name="T15" fmla="*/ 213 h 986"/>
                <a:gd name="T16" fmla="*/ 257 w 296"/>
                <a:gd name="T17" fmla="*/ 267 h 986"/>
                <a:gd name="T18" fmla="*/ 274 w 296"/>
                <a:gd name="T19" fmla="*/ 322 h 986"/>
                <a:gd name="T20" fmla="*/ 286 w 296"/>
                <a:gd name="T21" fmla="*/ 379 h 986"/>
                <a:gd name="T22" fmla="*/ 294 w 296"/>
                <a:gd name="T23" fmla="*/ 436 h 986"/>
                <a:gd name="T24" fmla="*/ 296 w 296"/>
                <a:gd name="T25" fmla="*/ 493 h 986"/>
                <a:gd name="T26" fmla="*/ 294 w 296"/>
                <a:gd name="T27" fmla="*/ 551 h 986"/>
                <a:gd name="T28" fmla="*/ 286 w 296"/>
                <a:gd name="T29" fmla="*/ 608 h 986"/>
                <a:gd name="T30" fmla="*/ 274 w 296"/>
                <a:gd name="T31" fmla="*/ 664 h 986"/>
                <a:gd name="T32" fmla="*/ 257 w 296"/>
                <a:gd name="T33" fmla="*/ 720 h 986"/>
                <a:gd name="T34" fmla="*/ 235 w 296"/>
                <a:gd name="T35" fmla="*/ 774 h 986"/>
                <a:gd name="T36" fmla="*/ 208 w 296"/>
                <a:gd name="T37" fmla="*/ 825 h 986"/>
                <a:gd name="T38" fmla="*/ 176 w 296"/>
                <a:gd name="T39" fmla="*/ 876 h 986"/>
                <a:gd name="T40" fmla="*/ 141 w 296"/>
                <a:gd name="T41" fmla="*/ 924 h 986"/>
                <a:gd name="T42" fmla="*/ 99 w 296"/>
                <a:gd name="T43" fmla="*/ 969 h 986"/>
                <a:gd name="T44" fmla="*/ 87 w 296"/>
                <a:gd name="T45" fmla="*/ 979 h 986"/>
                <a:gd name="T46" fmla="*/ 73 w 296"/>
                <a:gd name="T47" fmla="*/ 984 h 986"/>
                <a:gd name="T48" fmla="*/ 58 w 296"/>
                <a:gd name="T49" fmla="*/ 986 h 986"/>
                <a:gd name="T50" fmla="*/ 43 w 296"/>
                <a:gd name="T51" fmla="*/ 984 h 986"/>
                <a:gd name="T52" fmla="*/ 28 w 296"/>
                <a:gd name="T53" fmla="*/ 979 h 986"/>
                <a:gd name="T54" fmla="*/ 17 w 296"/>
                <a:gd name="T55" fmla="*/ 969 h 986"/>
                <a:gd name="T56" fmla="*/ 7 w 296"/>
                <a:gd name="T57" fmla="*/ 957 h 986"/>
                <a:gd name="T58" fmla="*/ 1 w 296"/>
                <a:gd name="T59" fmla="*/ 943 h 986"/>
                <a:gd name="T60" fmla="*/ 0 w 296"/>
                <a:gd name="T61" fmla="*/ 928 h 986"/>
                <a:gd name="T62" fmla="*/ 1 w 296"/>
                <a:gd name="T63" fmla="*/ 913 h 986"/>
                <a:gd name="T64" fmla="*/ 7 w 296"/>
                <a:gd name="T65" fmla="*/ 900 h 986"/>
                <a:gd name="T66" fmla="*/ 17 w 296"/>
                <a:gd name="T67" fmla="*/ 887 h 986"/>
                <a:gd name="T68" fmla="*/ 55 w 296"/>
                <a:gd name="T69" fmla="*/ 845 h 986"/>
                <a:gd name="T70" fmla="*/ 88 w 296"/>
                <a:gd name="T71" fmla="*/ 800 h 986"/>
                <a:gd name="T72" fmla="*/ 116 w 296"/>
                <a:gd name="T73" fmla="*/ 753 h 986"/>
                <a:gd name="T74" fmla="*/ 138 w 296"/>
                <a:gd name="T75" fmla="*/ 703 h 986"/>
                <a:gd name="T76" fmla="*/ 156 w 296"/>
                <a:gd name="T77" fmla="*/ 652 h 986"/>
                <a:gd name="T78" fmla="*/ 169 w 296"/>
                <a:gd name="T79" fmla="*/ 599 h 986"/>
                <a:gd name="T80" fmla="*/ 176 w 296"/>
                <a:gd name="T81" fmla="*/ 546 h 986"/>
                <a:gd name="T82" fmla="*/ 180 w 296"/>
                <a:gd name="T83" fmla="*/ 493 h 986"/>
                <a:gd name="T84" fmla="*/ 176 w 296"/>
                <a:gd name="T85" fmla="*/ 439 h 986"/>
                <a:gd name="T86" fmla="*/ 169 w 296"/>
                <a:gd name="T87" fmla="*/ 387 h 986"/>
                <a:gd name="T88" fmla="*/ 156 w 296"/>
                <a:gd name="T89" fmla="*/ 334 h 986"/>
                <a:gd name="T90" fmla="*/ 138 w 296"/>
                <a:gd name="T91" fmla="*/ 283 h 986"/>
                <a:gd name="T92" fmla="*/ 116 w 296"/>
                <a:gd name="T93" fmla="*/ 233 h 986"/>
                <a:gd name="T94" fmla="*/ 88 w 296"/>
                <a:gd name="T95" fmla="*/ 187 h 986"/>
                <a:gd name="T96" fmla="*/ 55 w 296"/>
                <a:gd name="T97" fmla="*/ 141 h 986"/>
                <a:gd name="T98" fmla="*/ 17 w 296"/>
                <a:gd name="T99" fmla="*/ 99 h 986"/>
                <a:gd name="T100" fmla="*/ 7 w 296"/>
                <a:gd name="T101" fmla="*/ 86 h 986"/>
                <a:gd name="T102" fmla="*/ 1 w 296"/>
                <a:gd name="T103" fmla="*/ 73 h 986"/>
                <a:gd name="T104" fmla="*/ 0 w 296"/>
                <a:gd name="T105" fmla="*/ 58 h 986"/>
                <a:gd name="T106" fmla="*/ 1 w 296"/>
                <a:gd name="T107" fmla="*/ 43 h 986"/>
                <a:gd name="T108" fmla="*/ 7 w 296"/>
                <a:gd name="T109" fmla="*/ 29 h 986"/>
                <a:gd name="T110" fmla="*/ 17 w 296"/>
                <a:gd name="T111" fmla="*/ 16 h 986"/>
                <a:gd name="T112" fmla="*/ 28 w 296"/>
                <a:gd name="T113" fmla="*/ 7 h 986"/>
                <a:gd name="T114" fmla="*/ 43 w 296"/>
                <a:gd name="T115" fmla="*/ 2 h 986"/>
                <a:gd name="T116" fmla="*/ 58 w 296"/>
                <a:gd name="T117" fmla="*/ 0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" h="986">
                  <a:moveTo>
                    <a:pt x="58" y="0"/>
                  </a:moveTo>
                  <a:lnTo>
                    <a:pt x="73" y="2"/>
                  </a:lnTo>
                  <a:lnTo>
                    <a:pt x="87" y="7"/>
                  </a:lnTo>
                  <a:lnTo>
                    <a:pt x="99" y="16"/>
                  </a:lnTo>
                  <a:lnTo>
                    <a:pt x="141" y="62"/>
                  </a:lnTo>
                  <a:lnTo>
                    <a:pt x="176" y="111"/>
                  </a:lnTo>
                  <a:lnTo>
                    <a:pt x="208" y="160"/>
                  </a:lnTo>
                  <a:lnTo>
                    <a:pt x="235" y="213"/>
                  </a:lnTo>
                  <a:lnTo>
                    <a:pt x="257" y="267"/>
                  </a:lnTo>
                  <a:lnTo>
                    <a:pt x="274" y="322"/>
                  </a:lnTo>
                  <a:lnTo>
                    <a:pt x="286" y="379"/>
                  </a:lnTo>
                  <a:lnTo>
                    <a:pt x="294" y="436"/>
                  </a:lnTo>
                  <a:lnTo>
                    <a:pt x="296" y="493"/>
                  </a:lnTo>
                  <a:lnTo>
                    <a:pt x="294" y="551"/>
                  </a:lnTo>
                  <a:lnTo>
                    <a:pt x="286" y="608"/>
                  </a:lnTo>
                  <a:lnTo>
                    <a:pt x="274" y="664"/>
                  </a:lnTo>
                  <a:lnTo>
                    <a:pt x="257" y="720"/>
                  </a:lnTo>
                  <a:lnTo>
                    <a:pt x="235" y="774"/>
                  </a:lnTo>
                  <a:lnTo>
                    <a:pt x="208" y="825"/>
                  </a:lnTo>
                  <a:lnTo>
                    <a:pt x="176" y="876"/>
                  </a:lnTo>
                  <a:lnTo>
                    <a:pt x="141" y="924"/>
                  </a:lnTo>
                  <a:lnTo>
                    <a:pt x="99" y="969"/>
                  </a:lnTo>
                  <a:lnTo>
                    <a:pt x="87" y="979"/>
                  </a:lnTo>
                  <a:lnTo>
                    <a:pt x="73" y="984"/>
                  </a:lnTo>
                  <a:lnTo>
                    <a:pt x="58" y="986"/>
                  </a:lnTo>
                  <a:lnTo>
                    <a:pt x="43" y="984"/>
                  </a:lnTo>
                  <a:lnTo>
                    <a:pt x="28" y="979"/>
                  </a:lnTo>
                  <a:lnTo>
                    <a:pt x="17" y="969"/>
                  </a:lnTo>
                  <a:lnTo>
                    <a:pt x="7" y="957"/>
                  </a:lnTo>
                  <a:lnTo>
                    <a:pt x="1" y="943"/>
                  </a:lnTo>
                  <a:lnTo>
                    <a:pt x="0" y="928"/>
                  </a:lnTo>
                  <a:lnTo>
                    <a:pt x="1" y="913"/>
                  </a:lnTo>
                  <a:lnTo>
                    <a:pt x="7" y="900"/>
                  </a:lnTo>
                  <a:lnTo>
                    <a:pt x="17" y="887"/>
                  </a:lnTo>
                  <a:lnTo>
                    <a:pt x="55" y="845"/>
                  </a:lnTo>
                  <a:lnTo>
                    <a:pt x="88" y="800"/>
                  </a:lnTo>
                  <a:lnTo>
                    <a:pt x="116" y="753"/>
                  </a:lnTo>
                  <a:lnTo>
                    <a:pt x="138" y="703"/>
                  </a:lnTo>
                  <a:lnTo>
                    <a:pt x="156" y="652"/>
                  </a:lnTo>
                  <a:lnTo>
                    <a:pt x="169" y="599"/>
                  </a:lnTo>
                  <a:lnTo>
                    <a:pt x="176" y="546"/>
                  </a:lnTo>
                  <a:lnTo>
                    <a:pt x="180" y="493"/>
                  </a:lnTo>
                  <a:lnTo>
                    <a:pt x="176" y="439"/>
                  </a:lnTo>
                  <a:lnTo>
                    <a:pt x="169" y="387"/>
                  </a:lnTo>
                  <a:lnTo>
                    <a:pt x="156" y="334"/>
                  </a:lnTo>
                  <a:lnTo>
                    <a:pt x="138" y="283"/>
                  </a:lnTo>
                  <a:lnTo>
                    <a:pt x="116" y="233"/>
                  </a:lnTo>
                  <a:lnTo>
                    <a:pt x="88" y="187"/>
                  </a:lnTo>
                  <a:lnTo>
                    <a:pt x="55" y="141"/>
                  </a:lnTo>
                  <a:lnTo>
                    <a:pt x="17" y="99"/>
                  </a:lnTo>
                  <a:lnTo>
                    <a:pt x="7" y="86"/>
                  </a:lnTo>
                  <a:lnTo>
                    <a:pt x="1" y="73"/>
                  </a:lnTo>
                  <a:lnTo>
                    <a:pt x="0" y="58"/>
                  </a:lnTo>
                  <a:lnTo>
                    <a:pt x="1" y="43"/>
                  </a:lnTo>
                  <a:lnTo>
                    <a:pt x="7" y="29"/>
                  </a:lnTo>
                  <a:lnTo>
                    <a:pt x="17" y="16"/>
                  </a:lnTo>
                  <a:lnTo>
                    <a:pt x="28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232"/>
            <p:cNvSpPr>
              <a:spLocks/>
            </p:cNvSpPr>
            <p:nvPr/>
          </p:nvSpPr>
          <p:spPr bwMode="auto">
            <a:xfrm>
              <a:off x="1200150" y="2749550"/>
              <a:ext cx="38100" cy="117475"/>
            </a:xfrm>
            <a:custGeom>
              <a:avLst/>
              <a:gdLst>
                <a:gd name="T0" fmla="*/ 58 w 245"/>
                <a:gd name="T1" fmla="*/ 0 h 738"/>
                <a:gd name="T2" fmla="*/ 72 w 245"/>
                <a:gd name="T3" fmla="*/ 2 h 738"/>
                <a:gd name="T4" fmla="*/ 86 w 245"/>
                <a:gd name="T5" fmla="*/ 8 h 738"/>
                <a:gd name="T6" fmla="*/ 99 w 245"/>
                <a:gd name="T7" fmla="*/ 18 h 738"/>
                <a:gd name="T8" fmla="*/ 132 w 245"/>
                <a:gd name="T9" fmla="*/ 54 h 738"/>
                <a:gd name="T10" fmla="*/ 161 w 245"/>
                <a:gd name="T11" fmla="*/ 93 h 738"/>
                <a:gd name="T12" fmla="*/ 187 w 245"/>
                <a:gd name="T13" fmla="*/ 135 h 738"/>
                <a:gd name="T14" fmla="*/ 207 w 245"/>
                <a:gd name="T15" fmla="*/ 178 h 738"/>
                <a:gd name="T16" fmla="*/ 223 w 245"/>
                <a:gd name="T17" fmla="*/ 224 h 738"/>
                <a:gd name="T18" fmla="*/ 235 w 245"/>
                <a:gd name="T19" fmla="*/ 272 h 738"/>
                <a:gd name="T20" fmla="*/ 242 w 245"/>
                <a:gd name="T21" fmla="*/ 320 h 738"/>
                <a:gd name="T22" fmla="*/ 245 w 245"/>
                <a:gd name="T23" fmla="*/ 370 h 738"/>
                <a:gd name="T24" fmla="*/ 242 w 245"/>
                <a:gd name="T25" fmla="*/ 419 h 738"/>
                <a:gd name="T26" fmla="*/ 235 w 245"/>
                <a:gd name="T27" fmla="*/ 467 h 738"/>
                <a:gd name="T28" fmla="*/ 223 w 245"/>
                <a:gd name="T29" fmla="*/ 515 h 738"/>
                <a:gd name="T30" fmla="*/ 207 w 245"/>
                <a:gd name="T31" fmla="*/ 560 h 738"/>
                <a:gd name="T32" fmla="*/ 187 w 245"/>
                <a:gd name="T33" fmla="*/ 604 h 738"/>
                <a:gd name="T34" fmla="*/ 161 w 245"/>
                <a:gd name="T35" fmla="*/ 645 h 738"/>
                <a:gd name="T36" fmla="*/ 132 w 245"/>
                <a:gd name="T37" fmla="*/ 685 h 738"/>
                <a:gd name="T38" fmla="*/ 99 w 245"/>
                <a:gd name="T39" fmla="*/ 721 h 738"/>
                <a:gd name="T40" fmla="*/ 86 w 245"/>
                <a:gd name="T41" fmla="*/ 731 h 738"/>
                <a:gd name="T42" fmla="*/ 72 w 245"/>
                <a:gd name="T43" fmla="*/ 737 h 738"/>
                <a:gd name="T44" fmla="*/ 58 w 245"/>
                <a:gd name="T45" fmla="*/ 738 h 738"/>
                <a:gd name="T46" fmla="*/ 43 w 245"/>
                <a:gd name="T47" fmla="*/ 737 h 738"/>
                <a:gd name="T48" fmla="*/ 29 w 245"/>
                <a:gd name="T49" fmla="*/ 731 h 738"/>
                <a:gd name="T50" fmla="*/ 16 w 245"/>
                <a:gd name="T51" fmla="*/ 721 h 738"/>
                <a:gd name="T52" fmla="*/ 7 w 245"/>
                <a:gd name="T53" fmla="*/ 709 h 738"/>
                <a:gd name="T54" fmla="*/ 2 w 245"/>
                <a:gd name="T55" fmla="*/ 695 h 738"/>
                <a:gd name="T56" fmla="*/ 0 w 245"/>
                <a:gd name="T57" fmla="*/ 680 h 738"/>
                <a:gd name="T58" fmla="*/ 2 w 245"/>
                <a:gd name="T59" fmla="*/ 665 h 738"/>
                <a:gd name="T60" fmla="*/ 7 w 245"/>
                <a:gd name="T61" fmla="*/ 651 h 738"/>
                <a:gd name="T62" fmla="*/ 16 w 245"/>
                <a:gd name="T63" fmla="*/ 639 h 738"/>
                <a:gd name="T64" fmla="*/ 45 w 245"/>
                <a:gd name="T65" fmla="*/ 607 h 738"/>
                <a:gd name="T66" fmla="*/ 70 w 245"/>
                <a:gd name="T67" fmla="*/ 572 h 738"/>
                <a:gd name="T68" fmla="*/ 90 w 245"/>
                <a:gd name="T69" fmla="*/ 535 h 738"/>
                <a:gd name="T70" fmla="*/ 107 w 245"/>
                <a:gd name="T71" fmla="*/ 496 h 738"/>
                <a:gd name="T72" fmla="*/ 119 w 245"/>
                <a:gd name="T73" fmla="*/ 454 h 738"/>
                <a:gd name="T74" fmla="*/ 125 w 245"/>
                <a:gd name="T75" fmla="*/ 412 h 738"/>
                <a:gd name="T76" fmla="*/ 129 w 245"/>
                <a:gd name="T77" fmla="*/ 370 h 738"/>
                <a:gd name="T78" fmla="*/ 125 w 245"/>
                <a:gd name="T79" fmla="*/ 325 h 738"/>
                <a:gd name="T80" fmla="*/ 119 w 245"/>
                <a:gd name="T81" fmla="*/ 284 h 738"/>
                <a:gd name="T82" fmla="*/ 107 w 245"/>
                <a:gd name="T83" fmla="*/ 243 h 738"/>
                <a:gd name="T84" fmla="*/ 90 w 245"/>
                <a:gd name="T85" fmla="*/ 204 h 738"/>
                <a:gd name="T86" fmla="*/ 70 w 245"/>
                <a:gd name="T87" fmla="*/ 167 h 738"/>
                <a:gd name="T88" fmla="*/ 45 w 245"/>
                <a:gd name="T89" fmla="*/ 132 h 738"/>
                <a:gd name="T90" fmla="*/ 16 w 245"/>
                <a:gd name="T91" fmla="*/ 99 h 738"/>
                <a:gd name="T92" fmla="*/ 7 w 245"/>
                <a:gd name="T93" fmla="*/ 86 h 738"/>
                <a:gd name="T94" fmla="*/ 2 w 245"/>
                <a:gd name="T95" fmla="*/ 73 h 738"/>
                <a:gd name="T96" fmla="*/ 0 w 245"/>
                <a:gd name="T97" fmla="*/ 58 h 738"/>
                <a:gd name="T98" fmla="*/ 2 w 245"/>
                <a:gd name="T99" fmla="*/ 43 h 738"/>
                <a:gd name="T100" fmla="*/ 7 w 245"/>
                <a:gd name="T101" fmla="*/ 29 h 738"/>
                <a:gd name="T102" fmla="*/ 16 w 245"/>
                <a:gd name="T103" fmla="*/ 18 h 738"/>
                <a:gd name="T104" fmla="*/ 29 w 245"/>
                <a:gd name="T105" fmla="*/ 8 h 738"/>
                <a:gd name="T106" fmla="*/ 43 w 245"/>
                <a:gd name="T107" fmla="*/ 2 h 738"/>
                <a:gd name="T108" fmla="*/ 58 w 245"/>
                <a:gd name="T109" fmla="*/ 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5" h="738">
                  <a:moveTo>
                    <a:pt x="58" y="0"/>
                  </a:moveTo>
                  <a:lnTo>
                    <a:pt x="72" y="2"/>
                  </a:lnTo>
                  <a:lnTo>
                    <a:pt x="86" y="8"/>
                  </a:lnTo>
                  <a:lnTo>
                    <a:pt x="99" y="18"/>
                  </a:lnTo>
                  <a:lnTo>
                    <a:pt x="132" y="54"/>
                  </a:lnTo>
                  <a:lnTo>
                    <a:pt x="161" y="93"/>
                  </a:lnTo>
                  <a:lnTo>
                    <a:pt x="187" y="135"/>
                  </a:lnTo>
                  <a:lnTo>
                    <a:pt x="207" y="178"/>
                  </a:lnTo>
                  <a:lnTo>
                    <a:pt x="223" y="224"/>
                  </a:lnTo>
                  <a:lnTo>
                    <a:pt x="235" y="272"/>
                  </a:lnTo>
                  <a:lnTo>
                    <a:pt x="242" y="320"/>
                  </a:lnTo>
                  <a:lnTo>
                    <a:pt x="245" y="370"/>
                  </a:lnTo>
                  <a:lnTo>
                    <a:pt x="242" y="419"/>
                  </a:lnTo>
                  <a:lnTo>
                    <a:pt x="235" y="467"/>
                  </a:lnTo>
                  <a:lnTo>
                    <a:pt x="223" y="515"/>
                  </a:lnTo>
                  <a:lnTo>
                    <a:pt x="207" y="560"/>
                  </a:lnTo>
                  <a:lnTo>
                    <a:pt x="187" y="604"/>
                  </a:lnTo>
                  <a:lnTo>
                    <a:pt x="161" y="645"/>
                  </a:lnTo>
                  <a:lnTo>
                    <a:pt x="132" y="685"/>
                  </a:lnTo>
                  <a:lnTo>
                    <a:pt x="99" y="721"/>
                  </a:lnTo>
                  <a:lnTo>
                    <a:pt x="86" y="731"/>
                  </a:lnTo>
                  <a:lnTo>
                    <a:pt x="72" y="737"/>
                  </a:lnTo>
                  <a:lnTo>
                    <a:pt x="58" y="738"/>
                  </a:lnTo>
                  <a:lnTo>
                    <a:pt x="43" y="737"/>
                  </a:lnTo>
                  <a:lnTo>
                    <a:pt x="29" y="731"/>
                  </a:lnTo>
                  <a:lnTo>
                    <a:pt x="16" y="721"/>
                  </a:lnTo>
                  <a:lnTo>
                    <a:pt x="7" y="709"/>
                  </a:lnTo>
                  <a:lnTo>
                    <a:pt x="2" y="695"/>
                  </a:lnTo>
                  <a:lnTo>
                    <a:pt x="0" y="680"/>
                  </a:lnTo>
                  <a:lnTo>
                    <a:pt x="2" y="665"/>
                  </a:lnTo>
                  <a:lnTo>
                    <a:pt x="7" y="651"/>
                  </a:lnTo>
                  <a:lnTo>
                    <a:pt x="16" y="639"/>
                  </a:lnTo>
                  <a:lnTo>
                    <a:pt x="45" y="607"/>
                  </a:lnTo>
                  <a:lnTo>
                    <a:pt x="70" y="572"/>
                  </a:lnTo>
                  <a:lnTo>
                    <a:pt x="90" y="535"/>
                  </a:lnTo>
                  <a:lnTo>
                    <a:pt x="107" y="496"/>
                  </a:lnTo>
                  <a:lnTo>
                    <a:pt x="119" y="454"/>
                  </a:lnTo>
                  <a:lnTo>
                    <a:pt x="125" y="412"/>
                  </a:lnTo>
                  <a:lnTo>
                    <a:pt x="129" y="370"/>
                  </a:lnTo>
                  <a:lnTo>
                    <a:pt x="125" y="325"/>
                  </a:lnTo>
                  <a:lnTo>
                    <a:pt x="119" y="284"/>
                  </a:lnTo>
                  <a:lnTo>
                    <a:pt x="107" y="243"/>
                  </a:lnTo>
                  <a:lnTo>
                    <a:pt x="90" y="204"/>
                  </a:lnTo>
                  <a:lnTo>
                    <a:pt x="70" y="167"/>
                  </a:lnTo>
                  <a:lnTo>
                    <a:pt x="45" y="132"/>
                  </a:lnTo>
                  <a:lnTo>
                    <a:pt x="16" y="99"/>
                  </a:lnTo>
                  <a:lnTo>
                    <a:pt x="7" y="86"/>
                  </a:lnTo>
                  <a:lnTo>
                    <a:pt x="2" y="73"/>
                  </a:lnTo>
                  <a:lnTo>
                    <a:pt x="0" y="58"/>
                  </a:lnTo>
                  <a:lnTo>
                    <a:pt x="2" y="43"/>
                  </a:lnTo>
                  <a:lnTo>
                    <a:pt x="7" y="29"/>
                  </a:lnTo>
                  <a:lnTo>
                    <a:pt x="16" y="18"/>
                  </a:lnTo>
                  <a:lnTo>
                    <a:pt x="29" y="8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0" name="Freeform 233"/>
            <p:cNvSpPr>
              <a:spLocks/>
            </p:cNvSpPr>
            <p:nvPr/>
          </p:nvSpPr>
          <p:spPr bwMode="auto">
            <a:xfrm>
              <a:off x="731838" y="2728913"/>
              <a:ext cx="47625" cy="157163"/>
            </a:xfrm>
            <a:custGeom>
              <a:avLst/>
              <a:gdLst>
                <a:gd name="T0" fmla="*/ 238 w 296"/>
                <a:gd name="T1" fmla="*/ 0 h 986"/>
                <a:gd name="T2" fmla="*/ 253 w 296"/>
                <a:gd name="T3" fmla="*/ 2 h 986"/>
                <a:gd name="T4" fmla="*/ 267 w 296"/>
                <a:gd name="T5" fmla="*/ 7 h 986"/>
                <a:gd name="T6" fmla="*/ 279 w 296"/>
                <a:gd name="T7" fmla="*/ 16 h 986"/>
                <a:gd name="T8" fmla="*/ 289 w 296"/>
                <a:gd name="T9" fmla="*/ 29 h 986"/>
                <a:gd name="T10" fmla="*/ 294 w 296"/>
                <a:gd name="T11" fmla="*/ 43 h 986"/>
                <a:gd name="T12" fmla="*/ 296 w 296"/>
                <a:gd name="T13" fmla="*/ 58 h 986"/>
                <a:gd name="T14" fmla="*/ 294 w 296"/>
                <a:gd name="T15" fmla="*/ 73 h 986"/>
                <a:gd name="T16" fmla="*/ 289 w 296"/>
                <a:gd name="T17" fmla="*/ 86 h 986"/>
                <a:gd name="T18" fmla="*/ 279 w 296"/>
                <a:gd name="T19" fmla="*/ 99 h 986"/>
                <a:gd name="T20" fmla="*/ 241 w 296"/>
                <a:gd name="T21" fmla="*/ 141 h 986"/>
                <a:gd name="T22" fmla="*/ 208 w 296"/>
                <a:gd name="T23" fmla="*/ 187 h 986"/>
                <a:gd name="T24" fmla="*/ 180 w 296"/>
                <a:gd name="T25" fmla="*/ 234 h 986"/>
                <a:gd name="T26" fmla="*/ 157 w 296"/>
                <a:gd name="T27" fmla="*/ 283 h 986"/>
                <a:gd name="T28" fmla="*/ 140 w 296"/>
                <a:gd name="T29" fmla="*/ 335 h 986"/>
                <a:gd name="T30" fmla="*/ 127 w 296"/>
                <a:gd name="T31" fmla="*/ 387 h 986"/>
                <a:gd name="T32" fmla="*/ 118 w 296"/>
                <a:gd name="T33" fmla="*/ 439 h 986"/>
                <a:gd name="T34" fmla="*/ 116 w 296"/>
                <a:gd name="T35" fmla="*/ 493 h 986"/>
                <a:gd name="T36" fmla="*/ 118 w 296"/>
                <a:gd name="T37" fmla="*/ 546 h 986"/>
                <a:gd name="T38" fmla="*/ 127 w 296"/>
                <a:gd name="T39" fmla="*/ 600 h 986"/>
                <a:gd name="T40" fmla="*/ 140 w 296"/>
                <a:gd name="T41" fmla="*/ 652 h 986"/>
                <a:gd name="T42" fmla="*/ 157 w 296"/>
                <a:gd name="T43" fmla="*/ 703 h 986"/>
                <a:gd name="T44" fmla="*/ 180 w 296"/>
                <a:gd name="T45" fmla="*/ 753 h 986"/>
                <a:gd name="T46" fmla="*/ 208 w 296"/>
                <a:gd name="T47" fmla="*/ 800 h 986"/>
                <a:gd name="T48" fmla="*/ 241 w 296"/>
                <a:gd name="T49" fmla="*/ 846 h 986"/>
                <a:gd name="T50" fmla="*/ 279 w 296"/>
                <a:gd name="T51" fmla="*/ 887 h 986"/>
                <a:gd name="T52" fmla="*/ 289 w 296"/>
                <a:gd name="T53" fmla="*/ 900 h 986"/>
                <a:gd name="T54" fmla="*/ 294 w 296"/>
                <a:gd name="T55" fmla="*/ 913 h 986"/>
                <a:gd name="T56" fmla="*/ 296 w 296"/>
                <a:gd name="T57" fmla="*/ 928 h 986"/>
                <a:gd name="T58" fmla="*/ 294 w 296"/>
                <a:gd name="T59" fmla="*/ 943 h 986"/>
                <a:gd name="T60" fmla="*/ 289 w 296"/>
                <a:gd name="T61" fmla="*/ 957 h 986"/>
                <a:gd name="T62" fmla="*/ 279 w 296"/>
                <a:gd name="T63" fmla="*/ 969 h 986"/>
                <a:gd name="T64" fmla="*/ 267 w 296"/>
                <a:gd name="T65" fmla="*/ 979 h 986"/>
                <a:gd name="T66" fmla="*/ 253 w 296"/>
                <a:gd name="T67" fmla="*/ 984 h 986"/>
                <a:gd name="T68" fmla="*/ 238 w 296"/>
                <a:gd name="T69" fmla="*/ 986 h 986"/>
                <a:gd name="T70" fmla="*/ 223 w 296"/>
                <a:gd name="T71" fmla="*/ 984 h 986"/>
                <a:gd name="T72" fmla="*/ 209 w 296"/>
                <a:gd name="T73" fmla="*/ 979 h 986"/>
                <a:gd name="T74" fmla="*/ 197 w 296"/>
                <a:gd name="T75" fmla="*/ 969 h 986"/>
                <a:gd name="T76" fmla="*/ 155 w 296"/>
                <a:gd name="T77" fmla="*/ 924 h 986"/>
                <a:gd name="T78" fmla="*/ 120 w 296"/>
                <a:gd name="T79" fmla="*/ 876 h 986"/>
                <a:gd name="T80" fmla="*/ 88 w 296"/>
                <a:gd name="T81" fmla="*/ 825 h 986"/>
                <a:gd name="T82" fmla="*/ 61 w 296"/>
                <a:gd name="T83" fmla="*/ 774 h 986"/>
                <a:gd name="T84" fmla="*/ 39 w 296"/>
                <a:gd name="T85" fmla="*/ 720 h 986"/>
                <a:gd name="T86" fmla="*/ 22 w 296"/>
                <a:gd name="T87" fmla="*/ 664 h 986"/>
                <a:gd name="T88" fmla="*/ 10 w 296"/>
                <a:gd name="T89" fmla="*/ 608 h 986"/>
                <a:gd name="T90" fmla="*/ 2 w 296"/>
                <a:gd name="T91" fmla="*/ 551 h 986"/>
                <a:gd name="T92" fmla="*/ 0 w 296"/>
                <a:gd name="T93" fmla="*/ 493 h 986"/>
                <a:gd name="T94" fmla="*/ 2 w 296"/>
                <a:gd name="T95" fmla="*/ 435 h 986"/>
                <a:gd name="T96" fmla="*/ 10 w 296"/>
                <a:gd name="T97" fmla="*/ 378 h 986"/>
                <a:gd name="T98" fmla="*/ 22 w 296"/>
                <a:gd name="T99" fmla="*/ 322 h 986"/>
                <a:gd name="T100" fmla="*/ 39 w 296"/>
                <a:gd name="T101" fmla="*/ 267 h 986"/>
                <a:gd name="T102" fmla="*/ 61 w 296"/>
                <a:gd name="T103" fmla="*/ 213 h 986"/>
                <a:gd name="T104" fmla="*/ 88 w 296"/>
                <a:gd name="T105" fmla="*/ 160 h 986"/>
                <a:gd name="T106" fmla="*/ 120 w 296"/>
                <a:gd name="T107" fmla="*/ 111 h 986"/>
                <a:gd name="T108" fmla="*/ 155 w 296"/>
                <a:gd name="T109" fmla="*/ 62 h 986"/>
                <a:gd name="T110" fmla="*/ 197 w 296"/>
                <a:gd name="T111" fmla="*/ 16 h 986"/>
                <a:gd name="T112" fmla="*/ 209 w 296"/>
                <a:gd name="T113" fmla="*/ 7 h 986"/>
                <a:gd name="T114" fmla="*/ 223 w 296"/>
                <a:gd name="T115" fmla="*/ 2 h 986"/>
                <a:gd name="T116" fmla="*/ 238 w 296"/>
                <a:gd name="T117" fmla="*/ 0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" h="986">
                  <a:moveTo>
                    <a:pt x="238" y="0"/>
                  </a:moveTo>
                  <a:lnTo>
                    <a:pt x="253" y="2"/>
                  </a:lnTo>
                  <a:lnTo>
                    <a:pt x="267" y="7"/>
                  </a:lnTo>
                  <a:lnTo>
                    <a:pt x="279" y="16"/>
                  </a:lnTo>
                  <a:lnTo>
                    <a:pt x="289" y="29"/>
                  </a:lnTo>
                  <a:lnTo>
                    <a:pt x="294" y="43"/>
                  </a:lnTo>
                  <a:lnTo>
                    <a:pt x="296" y="58"/>
                  </a:lnTo>
                  <a:lnTo>
                    <a:pt x="294" y="73"/>
                  </a:lnTo>
                  <a:lnTo>
                    <a:pt x="289" y="86"/>
                  </a:lnTo>
                  <a:lnTo>
                    <a:pt x="279" y="99"/>
                  </a:lnTo>
                  <a:lnTo>
                    <a:pt x="241" y="141"/>
                  </a:lnTo>
                  <a:lnTo>
                    <a:pt x="208" y="187"/>
                  </a:lnTo>
                  <a:lnTo>
                    <a:pt x="180" y="234"/>
                  </a:lnTo>
                  <a:lnTo>
                    <a:pt x="157" y="283"/>
                  </a:lnTo>
                  <a:lnTo>
                    <a:pt x="140" y="335"/>
                  </a:lnTo>
                  <a:lnTo>
                    <a:pt x="127" y="387"/>
                  </a:lnTo>
                  <a:lnTo>
                    <a:pt x="118" y="439"/>
                  </a:lnTo>
                  <a:lnTo>
                    <a:pt x="116" y="493"/>
                  </a:lnTo>
                  <a:lnTo>
                    <a:pt x="118" y="546"/>
                  </a:lnTo>
                  <a:lnTo>
                    <a:pt x="127" y="600"/>
                  </a:lnTo>
                  <a:lnTo>
                    <a:pt x="140" y="652"/>
                  </a:lnTo>
                  <a:lnTo>
                    <a:pt x="157" y="703"/>
                  </a:lnTo>
                  <a:lnTo>
                    <a:pt x="180" y="753"/>
                  </a:lnTo>
                  <a:lnTo>
                    <a:pt x="208" y="800"/>
                  </a:lnTo>
                  <a:lnTo>
                    <a:pt x="241" y="846"/>
                  </a:lnTo>
                  <a:lnTo>
                    <a:pt x="279" y="887"/>
                  </a:lnTo>
                  <a:lnTo>
                    <a:pt x="289" y="900"/>
                  </a:lnTo>
                  <a:lnTo>
                    <a:pt x="294" y="913"/>
                  </a:lnTo>
                  <a:lnTo>
                    <a:pt x="296" y="928"/>
                  </a:lnTo>
                  <a:lnTo>
                    <a:pt x="294" y="943"/>
                  </a:lnTo>
                  <a:lnTo>
                    <a:pt x="289" y="957"/>
                  </a:lnTo>
                  <a:lnTo>
                    <a:pt x="279" y="969"/>
                  </a:lnTo>
                  <a:lnTo>
                    <a:pt x="267" y="979"/>
                  </a:lnTo>
                  <a:lnTo>
                    <a:pt x="253" y="984"/>
                  </a:lnTo>
                  <a:lnTo>
                    <a:pt x="238" y="986"/>
                  </a:lnTo>
                  <a:lnTo>
                    <a:pt x="223" y="984"/>
                  </a:lnTo>
                  <a:lnTo>
                    <a:pt x="209" y="979"/>
                  </a:lnTo>
                  <a:lnTo>
                    <a:pt x="197" y="969"/>
                  </a:lnTo>
                  <a:lnTo>
                    <a:pt x="155" y="924"/>
                  </a:lnTo>
                  <a:lnTo>
                    <a:pt x="120" y="876"/>
                  </a:lnTo>
                  <a:lnTo>
                    <a:pt x="88" y="825"/>
                  </a:lnTo>
                  <a:lnTo>
                    <a:pt x="61" y="774"/>
                  </a:lnTo>
                  <a:lnTo>
                    <a:pt x="39" y="720"/>
                  </a:lnTo>
                  <a:lnTo>
                    <a:pt x="22" y="664"/>
                  </a:lnTo>
                  <a:lnTo>
                    <a:pt x="10" y="608"/>
                  </a:lnTo>
                  <a:lnTo>
                    <a:pt x="2" y="551"/>
                  </a:lnTo>
                  <a:lnTo>
                    <a:pt x="0" y="493"/>
                  </a:lnTo>
                  <a:lnTo>
                    <a:pt x="2" y="435"/>
                  </a:lnTo>
                  <a:lnTo>
                    <a:pt x="10" y="378"/>
                  </a:lnTo>
                  <a:lnTo>
                    <a:pt x="22" y="322"/>
                  </a:lnTo>
                  <a:lnTo>
                    <a:pt x="39" y="267"/>
                  </a:lnTo>
                  <a:lnTo>
                    <a:pt x="61" y="213"/>
                  </a:lnTo>
                  <a:lnTo>
                    <a:pt x="88" y="160"/>
                  </a:lnTo>
                  <a:lnTo>
                    <a:pt x="120" y="111"/>
                  </a:lnTo>
                  <a:lnTo>
                    <a:pt x="155" y="62"/>
                  </a:lnTo>
                  <a:lnTo>
                    <a:pt x="197" y="16"/>
                  </a:lnTo>
                  <a:lnTo>
                    <a:pt x="209" y="7"/>
                  </a:lnTo>
                  <a:lnTo>
                    <a:pt x="223" y="2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1" name="Freeform 234"/>
            <p:cNvSpPr>
              <a:spLocks/>
            </p:cNvSpPr>
            <p:nvPr/>
          </p:nvSpPr>
          <p:spPr bwMode="auto">
            <a:xfrm>
              <a:off x="779463" y="2746375"/>
              <a:ext cx="38100" cy="117475"/>
            </a:xfrm>
            <a:custGeom>
              <a:avLst/>
              <a:gdLst>
                <a:gd name="T0" fmla="*/ 187 w 245"/>
                <a:gd name="T1" fmla="*/ 0 h 738"/>
                <a:gd name="T2" fmla="*/ 202 w 245"/>
                <a:gd name="T3" fmla="*/ 2 h 738"/>
                <a:gd name="T4" fmla="*/ 216 w 245"/>
                <a:gd name="T5" fmla="*/ 7 h 738"/>
                <a:gd name="T6" fmla="*/ 229 w 245"/>
                <a:gd name="T7" fmla="*/ 17 h 738"/>
                <a:gd name="T8" fmla="*/ 238 w 245"/>
                <a:gd name="T9" fmla="*/ 29 h 738"/>
                <a:gd name="T10" fmla="*/ 243 w 245"/>
                <a:gd name="T11" fmla="*/ 43 h 738"/>
                <a:gd name="T12" fmla="*/ 245 w 245"/>
                <a:gd name="T13" fmla="*/ 58 h 738"/>
                <a:gd name="T14" fmla="*/ 243 w 245"/>
                <a:gd name="T15" fmla="*/ 73 h 738"/>
                <a:gd name="T16" fmla="*/ 238 w 245"/>
                <a:gd name="T17" fmla="*/ 87 h 738"/>
                <a:gd name="T18" fmla="*/ 229 w 245"/>
                <a:gd name="T19" fmla="*/ 99 h 738"/>
                <a:gd name="T20" fmla="*/ 199 w 245"/>
                <a:gd name="T21" fmla="*/ 132 h 738"/>
                <a:gd name="T22" fmla="*/ 175 w 245"/>
                <a:gd name="T23" fmla="*/ 167 h 738"/>
                <a:gd name="T24" fmla="*/ 155 w 245"/>
                <a:gd name="T25" fmla="*/ 204 h 738"/>
                <a:gd name="T26" fmla="*/ 138 w 245"/>
                <a:gd name="T27" fmla="*/ 243 h 738"/>
                <a:gd name="T28" fmla="*/ 126 w 245"/>
                <a:gd name="T29" fmla="*/ 283 h 738"/>
                <a:gd name="T30" fmla="*/ 119 w 245"/>
                <a:gd name="T31" fmla="*/ 326 h 738"/>
                <a:gd name="T32" fmla="*/ 116 w 245"/>
                <a:gd name="T33" fmla="*/ 369 h 738"/>
                <a:gd name="T34" fmla="*/ 119 w 245"/>
                <a:gd name="T35" fmla="*/ 412 h 738"/>
                <a:gd name="T36" fmla="*/ 126 w 245"/>
                <a:gd name="T37" fmla="*/ 455 h 738"/>
                <a:gd name="T38" fmla="*/ 138 w 245"/>
                <a:gd name="T39" fmla="*/ 496 h 738"/>
                <a:gd name="T40" fmla="*/ 155 w 245"/>
                <a:gd name="T41" fmla="*/ 535 h 738"/>
                <a:gd name="T42" fmla="*/ 175 w 245"/>
                <a:gd name="T43" fmla="*/ 572 h 738"/>
                <a:gd name="T44" fmla="*/ 199 w 245"/>
                <a:gd name="T45" fmla="*/ 607 h 738"/>
                <a:gd name="T46" fmla="*/ 229 w 245"/>
                <a:gd name="T47" fmla="*/ 639 h 738"/>
                <a:gd name="T48" fmla="*/ 238 w 245"/>
                <a:gd name="T49" fmla="*/ 651 h 738"/>
                <a:gd name="T50" fmla="*/ 243 w 245"/>
                <a:gd name="T51" fmla="*/ 665 h 738"/>
                <a:gd name="T52" fmla="*/ 245 w 245"/>
                <a:gd name="T53" fmla="*/ 680 h 738"/>
                <a:gd name="T54" fmla="*/ 243 w 245"/>
                <a:gd name="T55" fmla="*/ 695 h 738"/>
                <a:gd name="T56" fmla="*/ 238 w 245"/>
                <a:gd name="T57" fmla="*/ 708 h 738"/>
                <a:gd name="T58" fmla="*/ 229 w 245"/>
                <a:gd name="T59" fmla="*/ 721 h 738"/>
                <a:gd name="T60" fmla="*/ 216 w 245"/>
                <a:gd name="T61" fmla="*/ 731 h 738"/>
                <a:gd name="T62" fmla="*/ 202 w 245"/>
                <a:gd name="T63" fmla="*/ 736 h 738"/>
                <a:gd name="T64" fmla="*/ 187 w 245"/>
                <a:gd name="T65" fmla="*/ 738 h 738"/>
                <a:gd name="T66" fmla="*/ 173 w 245"/>
                <a:gd name="T67" fmla="*/ 736 h 738"/>
                <a:gd name="T68" fmla="*/ 159 w 245"/>
                <a:gd name="T69" fmla="*/ 731 h 738"/>
                <a:gd name="T70" fmla="*/ 146 w 245"/>
                <a:gd name="T71" fmla="*/ 721 h 738"/>
                <a:gd name="T72" fmla="*/ 112 w 245"/>
                <a:gd name="T73" fmla="*/ 684 h 738"/>
                <a:gd name="T74" fmla="*/ 84 w 245"/>
                <a:gd name="T75" fmla="*/ 645 h 738"/>
                <a:gd name="T76" fmla="*/ 58 w 245"/>
                <a:gd name="T77" fmla="*/ 604 h 738"/>
                <a:gd name="T78" fmla="*/ 38 w 245"/>
                <a:gd name="T79" fmla="*/ 559 h 738"/>
                <a:gd name="T80" fmla="*/ 21 w 245"/>
                <a:gd name="T81" fmla="*/ 514 h 738"/>
                <a:gd name="T82" fmla="*/ 10 w 245"/>
                <a:gd name="T83" fmla="*/ 467 h 738"/>
                <a:gd name="T84" fmla="*/ 2 w 245"/>
                <a:gd name="T85" fmla="*/ 419 h 738"/>
                <a:gd name="T86" fmla="*/ 0 w 245"/>
                <a:gd name="T87" fmla="*/ 369 h 738"/>
                <a:gd name="T88" fmla="*/ 2 w 245"/>
                <a:gd name="T89" fmla="*/ 319 h 738"/>
                <a:gd name="T90" fmla="*/ 10 w 245"/>
                <a:gd name="T91" fmla="*/ 272 h 738"/>
                <a:gd name="T92" fmla="*/ 21 w 245"/>
                <a:gd name="T93" fmla="*/ 224 h 738"/>
                <a:gd name="T94" fmla="*/ 38 w 245"/>
                <a:gd name="T95" fmla="*/ 179 h 738"/>
                <a:gd name="T96" fmla="*/ 58 w 245"/>
                <a:gd name="T97" fmla="*/ 134 h 738"/>
                <a:gd name="T98" fmla="*/ 84 w 245"/>
                <a:gd name="T99" fmla="*/ 93 h 738"/>
                <a:gd name="T100" fmla="*/ 112 w 245"/>
                <a:gd name="T101" fmla="*/ 54 h 738"/>
                <a:gd name="T102" fmla="*/ 146 w 245"/>
                <a:gd name="T103" fmla="*/ 17 h 738"/>
                <a:gd name="T104" fmla="*/ 159 w 245"/>
                <a:gd name="T105" fmla="*/ 7 h 738"/>
                <a:gd name="T106" fmla="*/ 173 w 245"/>
                <a:gd name="T107" fmla="*/ 2 h 738"/>
                <a:gd name="T108" fmla="*/ 187 w 245"/>
                <a:gd name="T109" fmla="*/ 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5" h="738">
                  <a:moveTo>
                    <a:pt x="187" y="0"/>
                  </a:moveTo>
                  <a:lnTo>
                    <a:pt x="202" y="2"/>
                  </a:lnTo>
                  <a:lnTo>
                    <a:pt x="216" y="7"/>
                  </a:lnTo>
                  <a:lnTo>
                    <a:pt x="229" y="17"/>
                  </a:lnTo>
                  <a:lnTo>
                    <a:pt x="238" y="29"/>
                  </a:lnTo>
                  <a:lnTo>
                    <a:pt x="243" y="43"/>
                  </a:lnTo>
                  <a:lnTo>
                    <a:pt x="245" y="58"/>
                  </a:lnTo>
                  <a:lnTo>
                    <a:pt x="243" y="73"/>
                  </a:lnTo>
                  <a:lnTo>
                    <a:pt x="238" y="87"/>
                  </a:lnTo>
                  <a:lnTo>
                    <a:pt x="229" y="99"/>
                  </a:lnTo>
                  <a:lnTo>
                    <a:pt x="199" y="132"/>
                  </a:lnTo>
                  <a:lnTo>
                    <a:pt x="175" y="167"/>
                  </a:lnTo>
                  <a:lnTo>
                    <a:pt x="155" y="204"/>
                  </a:lnTo>
                  <a:lnTo>
                    <a:pt x="138" y="243"/>
                  </a:lnTo>
                  <a:lnTo>
                    <a:pt x="126" y="283"/>
                  </a:lnTo>
                  <a:lnTo>
                    <a:pt x="119" y="326"/>
                  </a:lnTo>
                  <a:lnTo>
                    <a:pt x="116" y="369"/>
                  </a:lnTo>
                  <a:lnTo>
                    <a:pt x="119" y="412"/>
                  </a:lnTo>
                  <a:lnTo>
                    <a:pt x="126" y="455"/>
                  </a:lnTo>
                  <a:lnTo>
                    <a:pt x="138" y="496"/>
                  </a:lnTo>
                  <a:lnTo>
                    <a:pt x="155" y="535"/>
                  </a:lnTo>
                  <a:lnTo>
                    <a:pt x="175" y="572"/>
                  </a:lnTo>
                  <a:lnTo>
                    <a:pt x="199" y="607"/>
                  </a:lnTo>
                  <a:lnTo>
                    <a:pt x="229" y="639"/>
                  </a:lnTo>
                  <a:lnTo>
                    <a:pt x="238" y="651"/>
                  </a:lnTo>
                  <a:lnTo>
                    <a:pt x="243" y="665"/>
                  </a:lnTo>
                  <a:lnTo>
                    <a:pt x="245" y="680"/>
                  </a:lnTo>
                  <a:lnTo>
                    <a:pt x="243" y="695"/>
                  </a:lnTo>
                  <a:lnTo>
                    <a:pt x="238" y="708"/>
                  </a:lnTo>
                  <a:lnTo>
                    <a:pt x="229" y="721"/>
                  </a:lnTo>
                  <a:lnTo>
                    <a:pt x="216" y="731"/>
                  </a:lnTo>
                  <a:lnTo>
                    <a:pt x="202" y="736"/>
                  </a:lnTo>
                  <a:lnTo>
                    <a:pt x="187" y="738"/>
                  </a:lnTo>
                  <a:lnTo>
                    <a:pt x="173" y="736"/>
                  </a:lnTo>
                  <a:lnTo>
                    <a:pt x="159" y="731"/>
                  </a:lnTo>
                  <a:lnTo>
                    <a:pt x="146" y="721"/>
                  </a:lnTo>
                  <a:lnTo>
                    <a:pt x="112" y="684"/>
                  </a:lnTo>
                  <a:lnTo>
                    <a:pt x="84" y="645"/>
                  </a:lnTo>
                  <a:lnTo>
                    <a:pt x="58" y="604"/>
                  </a:lnTo>
                  <a:lnTo>
                    <a:pt x="38" y="559"/>
                  </a:lnTo>
                  <a:lnTo>
                    <a:pt x="21" y="514"/>
                  </a:lnTo>
                  <a:lnTo>
                    <a:pt x="10" y="467"/>
                  </a:lnTo>
                  <a:lnTo>
                    <a:pt x="2" y="419"/>
                  </a:lnTo>
                  <a:lnTo>
                    <a:pt x="0" y="369"/>
                  </a:lnTo>
                  <a:lnTo>
                    <a:pt x="2" y="319"/>
                  </a:lnTo>
                  <a:lnTo>
                    <a:pt x="10" y="272"/>
                  </a:lnTo>
                  <a:lnTo>
                    <a:pt x="21" y="224"/>
                  </a:lnTo>
                  <a:lnTo>
                    <a:pt x="38" y="179"/>
                  </a:lnTo>
                  <a:lnTo>
                    <a:pt x="58" y="134"/>
                  </a:lnTo>
                  <a:lnTo>
                    <a:pt x="84" y="93"/>
                  </a:lnTo>
                  <a:lnTo>
                    <a:pt x="112" y="54"/>
                  </a:lnTo>
                  <a:lnTo>
                    <a:pt x="146" y="17"/>
                  </a:lnTo>
                  <a:lnTo>
                    <a:pt x="159" y="7"/>
                  </a:lnTo>
                  <a:lnTo>
                    <a:pt x="173" y="2"/>
                  </a:lnTo>
                  <a:lnTo>
                    <a:pt x="1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672" name="Freeform 370"/>
          <p:cNvSpPr>
            <a:spLocks noEditPoints="1"/>
          </p:cNvSpPr>
          <p:nvPr/>
        </p:nvSpPr>
        <p:spPr bwMode="auto">
          <a:xfrm>
            <a:off x="11110894" y="2419808"/>
            <a:ext cx="511175" cy="544513"/>
          </a:xfrm>
          <a:custGeom>
            <a:avLst/>
            <a:gdLst>
              <a:gd name="T0" fmla="*/ 2417 w 3221"/>
              <a:gd name="T1" fmla="*/ 2437 h 3430"/>
              <a:gd name="T2" fmla="*/ 2213 w 3221"/>
              <a:gd name="T3" fmla="*/ 2647 h 3430"/>
              <a:gd name="T4" fmla="*/ 2179 w 3221"/>
              <a:gd name="T5" fmla="*/ 2953 h 3430"/>
              <a:gd name="T6" fmla="*/ 2342 w 3221"/>
              <a:gd name="T7" fmla="*/ 3211 h 3430"/>
              <a:gd name="T8" fmla="*/ 2611 w 3221"/>
              <a:gd name="T9" fmla="*/ 3313 h 3430"/>
              <a:gd name="T10" fmla="*/ 2887 w 3221"/>
              <a:gd name="T11" fmla="*/ 3240 h 3430"/>
              <a:gd name="T12" fmla="*/ 3078 w 3221"/>
              <a:gd name="T13" fmla="*/ 3003 h 3430"/>
              <a:gd name="T14" fmla="*/ 3078 w 3221"/>
              <a:gd name="T15" fmla="*/ 2695 h 3430"/>
              <a:gd name="T16" fmla="*/ 2893 w 3221"/>
              <a:gd name="T17" fmla="*/ 2460 h 3430"/>
              <a:gd name="T18" fmla="*/ 2635 w 3221"/>
              <a:gd name="T19" fmla="*/ 2383 h 3430"/>
              <a:gd name="T20" fmla="*/ 335 w 3221"/>
              <a:gd name="T21" fmla="*/ 1320 h 3430"/>
              <a:gd name="T22" fmla="*/ 144 w 3221"/>
              <a:gd name="T23" fmla="*/ 1556 h 3430"/>
              <a:gd name="T24" fmla="*/ 144 w 3221"/>
              <a:gd name="T25" fmla="*/ 1869 h 3430"/>
              <a:gd name="T26" fmla="*/ 335 w 3221"/>
              <a:gd name="T27" fmla="*/ 2105 h 3430"/>
              <a:gd name="T28" fmla="*/ 640 w 3221"/>
              <a:gd name="T29" fmla="*/ 2174 h 3430"/>
              <a:gd name="T30" fmla="*/ 917 w 3221"/>
              <a:gd name="T31" fmla="*/ 2041 h 3430"/>
              <a:gd name="T32" fmla="*/ 1051 w 3221"/>
              <a:gd name="T33" fmla="*/ 1766 h 3430"/>
              <a:gd name="T34" fmla="*/ 981 w 3221"/>
              <a:gd name="T35" fmla="*/ 1463 h 3430"/>
              <a:gd name="T36" fmla="*/ 743 w 3221"/>
              <a:gd name="T37" fmla="*/ 1274 h 3430"/>
              <a:gd name="T38" fmla="*/ 2528 w 3221"/>
              <a:gd name="T39" fmla="*/ 129 h 3430"/>
              <a:gd name="T40" fmla="*/ 2270 w 3221"/>
              <a:gd name="T41" fmla="*/ 292 h 3430"/>
              <a:gd name="T42" fmla="*/ 2167 w 3221"/>
              <a:gd name="T43" fmla="*/ 582 h 3430"/>
              <a:gd name="T44" fmla="*/ 2270 w 3221"/>
              <a:gd name="T45" fmla="*/ 872 h 3430"/>
              <a:gd name="T46" fmla="*/ 2528 w 3221"/>
              <a:gd name="T47" fmla="*/ 1034 h 3430"/>
              <a:gd name="T48" fmla="*/ 2841 w 3221"/>
              <a:gd name="T49" fmla="*/ 999 h 3430"/>
              <a:gd name="T50" fmla="*/ 3056 w 3221"/>
              <a:gd name="T51" fmla="*/ 786 h 3430"/>
              <a:gd name="T52" fmla="*/ 3092 w 3221"/>
              <a:gd name="T53" fmla="*/ 475 h 3430"/>
              <a:gd name="T54" fmla="*/ 2928 w 3221"/>
              <a:gd name="T55" fmla="*/ 219 h 3430"/>
              <a:gd name="T56" fmla="*/ 2635 w 3221"/>
              <a:gd name="T57" fmla="*/ 117 h 3430"/>
              <a:gd name="T58" fmla="*/ 2931 w 3221"/>
              <a:gd name="T59" fmla="*/ 80 h 3430"/>
              <a:gd name="T60" fmla="*/ 3169 w 3221"/>
              <a:gd name="T61" fmla="*/ 342 h 3430"/>
              <a:gd name="T62" fmla="*/ 3207 w 3221"/>
              <a:gd name="T63" fmla="*/ 706 h 3430"/>
              <a:gd name="T64" fmla="*/ 3028 w 3221"/>
              <a:gd name="T65" fmla="*/ 1013 h 3430"/>
              <a:gd name="T66" fmla="*/ 2698 w 3221"/>
              <a:gd name="T67" fmla="*/ 1160 h 3430"/>
              <a:gd name="T68" fmla="*/ 2349 w 3221"/>
              <a:gd name="T69" fmla="*/ 1089 h 3430"/>
              <a:gd name="T70" fmla="*/ 1130 w 3221"/>
              <a:gd name="T71" fmla="*/ 1498 h 3430"/>
              <a:gd name="T72" fmla="*/ 1161 w 3221"/>
              <a:gd name="T73" fmla="*/ 1823 h 3430"/>
              <a:gd name="T74" fmla="*/ 2221 w 3221"/>
              <a:gd name="T75" fmla="*/ 2437 h 3430"/>
              <a:gd name="T76" fmla="*/ 2504 w 3221"/>
              <a:gd name="T77" fmla="*/ 2282 h 3430"/>
              <a:gd name="T78" fmla="*/ 2818 w 3221"/>
              <a:gd name="T79" fmla="*/ 2296 h 3430"/>
              <a:gd name="T80" fmla="*/ 3088 w 3221"/>
              <a:gd name="T81" fmla="*/ 2480 h 3430"/>
              <a:gd name="T82" fmla="*/ 3218 w 3221"/>
              <a:gd name="T83" fmla="*/ 2791 h 3430"/>
              <a:gd name="T84" fmla="*/ 3151 w 3221"/>
              <a:gd name="T85" fmla="*/ 3122 h 3430"/>
              <a:gd name="T86" fmla="*/ 2924 w 3221"/>
              <a:gd name="T87" fmla="*/ 3354 h 3430"/>
              <a:gd name="T88" fmla="*/ 2635 w 3221"/>
              <a:gd name="T89" fmla="*/ 3430 h 3430"/>
              <a:gd name="T90" fmla="*/ 2346 w 3221"/>
              <a:gd name="T91" fmla="*/ 3354 h 3430"/>
              <a:gd name="T92" fmla="*/ 2118 w 3221"/>
              <a:gd name="T93" fmla="*/ 3122 h 3430"/>
              <a:gd name="T94" fmla="*/ 2052 w 3221"/>
              <a:gd name="T95" fmla="*/ 2794 h 3430"/>
              <a:gd name="T96" fmla="*/ 1004 w 3221"/>
              <a:gd name="T97" fmla="*/ 2119 h 3430"/>
              <a:gd name="T98" fmla="*/ 705 w 3221"/>
              <a:gd name="T99" fmla="*/ 2282 h 3430"/>
              <a:gd name="T100" fmla="*/ 344 w 3221"/>
              <a:gd name="T101" fmla="*/ 2242 h 3430"/>
              <a:gd name="T102" fmla="*/ 80 w 3221"/>
              <a:gd name="T103" fmla="*/ 2006 h 3430"/>
              <a:gd name="T104" fmla="*/ 4 w 3221"/>
              <a:gd name="T105" fmla="*/ 1650 h 3430"/>
              <a:gd name="T106" fmla="*/ 151 w 3221"/>
              <a:gd name="T107" fmla="*/ 1323 h 3430"/>
              <a:gd name="T108" fmla="*/ 461 w 3221"/>
              <a:gd name="T109" fmla="*/ 1145 h 3430"/>
              <a:gd name="T110" fmla="*/ 816 w 3221"/>
              <a:gd name="T111" fmla="*/ 1178 h 3430"/>
              <a:gd name="T112" fmla="*/ 1076 w 3221"/>
              <a:gd name="T113" fmla="*/ 1394 h 3430"/>
              <a:gd name="T114" fmla="*/ 2053 w 3221"/>
              <a:gd name="T115" fmla="*/ 518 h 3430"/>
              <a:gd name="T116" fmla="*/ 2201 w 3221"/>
              <a:gd name="T117" fmla="*/ 192 h 3430"/>
              <a:gd name="T118" fmla="*/ 2509 w 3221"/>
              <a:gd name="T119" fmla="*/ 14 h 3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221" h="3430">
                <a:moveTo>
                  <a:pt x="2635" y="2383"/>
                </a:moveTo>
                <a:lnTo>
                  <a:pt x="2591" y="2385"/>
                </a:lnTo>
                <a:lnTo>
                  <a:pt x="2546" y="2392"/>
                </a:lnTo>
                <a:lnTo>
                  <a:pt x="2502" y="2403"/>
                </a:lnTo>
                <a:lnTo>
                  <a:pt x="2459" y="2418"/>
                </a:lnTo>
                <a:lnTo>
                  <a:pt x="2417" y="2437"/>
                </a:lnTo>
                <a:lnTo>
                  <a:pt x="2378" y="2460"/>
                </a:lnTo>
                <a:lnTo>
                  <a:pt x="2340" y="2488"/>
                </a:lnTo>
                <a:lnTo>
                  <a:pt x="2304" y="2519"/>
                </a:lnTo>
                <a:lnTo>
                  <a:pt x="2269" y="2559"/>
                </a:lnTo>
                <a:lnTo>
                  <a:pt x="2239" y="2601"/>
                </a:lnTo>
                <a:lnTo>
                  <a:pt x="2213" y="2647"/>
                </a:lnTo>
                <a:lnTo>
                  <a:pt x="2193" y="2695"/>
                </a:lnTo>
                <a:lnTo>
                  <a:pt x="2179" y="2745"/>
                </a:lnTo>
                <a:lnTo>
                  <a:pt x="2170" y="2795"/>
                </a:lnTo>
                <a:lnTo>
                  <a:pt x="2167" y="2848"/>
                </a:lnTo>
                <a:lnTo>
                  <a:pt x="2170" y="2901"/>
                </a:lnTo>
                <a:lnTo>
                  <a:pt x="2179" y="2953"/>
                </a:lnTo>
                <a:lnTo>
                  <a:pt x="2193" y="3003"/>
                </a:lnTo>
                <a:lnTo>
                  <a:pt x="2213" y="3050"/>
                </a:lnTo>
                <a:lnTo>
                  <a:pt x="2239" y="3095"/>
                </a:lnTo>
                <a:lnTo>
                  <a:pt x="2269" y="3138"/>
                </a:lnTo>
                <a:lnTo>
                  <a:pt x="2304" y="3177"/>
                </a:lnTo>
                <a:lnTo>
                  <a:pt x="2342" y="3211"/>
                </a:lnTo>
                <a:lnTo>
                  <a:pt x="2383" y="3240"/>
                </a:lnTo>
                <a:lnTo>
                  <a:pt x="2426" y="3265"/>
                </a:lnTo>
                <a:lnTo>
                  <a:pt x="2470" y="3284"/>
                </a:lnTo>
                <a:lnTo>
                  <a:pt x="2516" y="3298"/>
                </a:lnTo>
                <a:lnTo>
                  <a:pt x="2564" y="3308"/>
                </a:lnTo>
                <a:lnTo>
                  <a:pt x="2611" y="3313"/>
                </a:lnTo>
                <a:lnTo>
                  <a:pt x="2659" y="3313"/>
                </a:lnTo>
                <a:lnTo>
                  <a:pt x="2707" y="3308"/>
                </a:lnTo>
                <a:lnTo>
                  <a:pt x="2754" y="3298"/>
                </a:lnTo>
                <a:lnTo>
                  <a:pt x="2800" y="3284"/>
                </a:lnTo>
                <a:lnTo>
                  <a:pt x="2845" y="3265"/>
                </a:lnTo>
                <a:lnTo>
                  <a:pt x="2887" y="3240"/>
                </a:lnTo>
                <a:lnTo>
                  <a:pt x="2929" y="3211"/>
                </a:lnTo>
                <a:lnTo>
                  <a:pt x="2967" y="3177"/>
                </a:lnTo>
                <a:lnTo>
                  <a:pt x="3001" y="3138"/>
                </a:lnTo>
                <a:lnTo>
                  <a:pt x="3032" y="3095"/>
                </a:lnTo>
                <a:lnTo>
                  <a:pt x="3058" y="3050"/>
                </a:lnTo>
                <a:lnTo>
                  <a:pt x="3078" y="3003"/>
                </a:lnTo>
                <a:lnTo>
                  <a:pt x="3092" y="2953"/>
                </a:lnTo>
                <a:lnTo>
                  <a:pt x="3100" y="2901"/>
                </a:lnTo>
                <a:lnTo>
                  <a:pt x="3104" y="2848"/>
                </a:lnTo>
                <a:lnTo>
                  <a:pt x="3100" y="2795"/>
                </a:lnTo>
                <a:lnTo>
                  <a:pt x="3092" y="2745"/>
                </a:lnTo>
                <a:lnTo>
                  <a:pt x="3078" y="2695"/>
                </a:lnTo>
                <a:lnTo>
                  <a:pt x="3058" y="2647"/>
                </a:lnTo>
                <a:lnTo>
                  <a:pt x="3032" y="2601"/>
                </a:lnTo>
                <a:lnTo>
                  <a:pt x="3001" y="2559"/>
                </a:lnTo>
                <a:lnTo>
                  <a:pt x="2967" y="2519"/>
                </a:lnTo>
                <a:lnTo>
                  <a:pt x="2931" y="2488"/>
                </a:lnTo>
                <a:lnTo>
                  <a:pt x="2893" y="2460"/>
                </a:lnTo>
                <a:lnTo>
                  <a:pt x="2853" y="2437"/>
                </a:lnTo>
                <a:lnTo>
                  <a:pt x="2811" y="2418"/>
                </a:lnTo>
                <a:lnTo>
                  <a:pt x="2769" y="2403"/>
                </a:lnTo>
                <a:lnTo>
                  <a:pt x="2724" y="2392"/>
                </a:lnTo>
                <a:lnTo>
                  <a:pt x="2680" y="2385"/>
                </a:lnTo>
                <a:lnTo>
                  <a:pt x="2635" y="2383"/>
                </a:lnTo>
                <a:close/>
                <a:moveTo>
                  <a:pt x="586" y="1247"/>
                </a:moveTo>
                <a:lnTo>
                  <a:pt x="531" y="1251"/>
                </a:lnTo>
                <a:lnTo>
                  <a:pt x="478" y="1259"/>
                </a:lnTo>
                <a:lnTo>
                  <a:pt x="428" y="1274"/>
                </a:lnTo>
                <a:lnTo>
                  <a:pt x="380" y="1295"/>
                </a:lnTo>
                <a:lnTo>
                  <a:pt x="335" y="1320"/>
                </a:lnTo>
                <a:lnTo>
                  <a:pt x="293" y="1350"/>
                </a:lnTo>
                <a:lnTo>
                  <a:pt x="255" y="1383"/>
                </a:lnTo>
                <a:lnTo>
                  <a:pt x="221" y="1422"/>
                </a:lnTo>
                <a:lnTo>
                  <a:pt x="190" y="1463"/>
                </a:lnTo>
                <a:lnTo>
                  <a:pt x="165" y="1508"/>
                </a:lnTo>
                <a:lnTo>
                  <a:pt x="144" y="1556"/>
                </a:lnTo>
                <a:lnTo>
                  <a:pt x="130" y="1605"/>
                </a:lnTo>
                <a:lnTo>
                  <a:pt x="121" y="1658"/>
                </a:lnTo>
                <a:lnTo>
                  <a:pt x="117" y="1712"/>
                </a:lnTo>
                <a:lnTo>
                  <a:pt x="121" y="1766"/>
                </a:lnTo>
                <a:lnTo>
                  <a:pt x="130" y="1819"/>
                </a:lnTo>
                <a:lnTo>
                  <a:pt x="144" y="1869"/>
                </a:lnTo>
                <a:lnTo>
                  <a:pt x="165" y="1917"/>
                </a:lnTo>
                <a:lnTo>
                  <a:pt x="190" y="1961"/>
                </a:lnTo>
                <a:lnTo>
                  <a:pt x="221" y="2004"/>
                </a:lnTo>
                <a:lnTo>
                  <a:pt x="255" y="2041"/>
                </a:lnTo>
                <a:lnTo>
                  <a:pt x="293" y="2075"/>
                </a:lnTo>
                <a:lnTo>
                  <a:pt x="335" y="2105"/>
                </a:lnTo>
                <a:lnTo>
                  <a:pt x="380" y="2130"/>
                </a:lnTo>
                <a:lnTo>
                  <a:pt x="428" y="2150"/>
                </a:lnTo>
                <a:lnTo>
                  <a:pt x="478" y="2165"/>
                </a:lnTo>
                <a:lnTo>
                  <a:pt x="531" y="2174"/>
                </a:lnTo>
                <a:lnTo>
                  <a:pt x="586" y="2177"/>
                </a:lnTo>
                <a:lnTo>
                  <a:pt x="640" y="2174"/>
                </a:lnTo>
                <a:lnTo>
                  <a:pt x="693" y="2165"/>
                </a:lnTo>
                <a:lnTo>
                  <a:pt x="743" y="2150"/>
                </a:lnTo>
                <a:lnTo>
                  <a:pt x="792" y="2130"/>
                </a:lnTo>
                <a:lnTo>
                  <a:pt x="837" y="2105"/>
                </a:lnTo>
                <a:lnTo>
                  <a:pt x="879" y="2075"/>
                </a:lnTo>
                <a:lnTo>
                  <a:pt x="917" y="2041"/>
                </a:lnTo>
                <a:lnTo>
                  <a:pt x="951" y="2004"/>
                </a:lnTo>
                <a:lnTo>
                  <a:pt x="981" y="1961"/>
                </a:lnTo>
                <a:lnTo>
                  <a:pt x="1006" y="1917"/>
                </a:lnTo>
                <a:lnTo>
                  <a:pt x="1027" y="1869"/>
                </a:lnTo>
                <a:lnTo>
                  <a:pt x="1042" y="1819"/>
                </a:lnTo>
                <a:lnTo>
                  <a:pt x="1051" y="1766"/>
                </a:lnTo>
                <a:lnTo>
                  <a:pt x="1054" y="1712"/>
                </a:lnTo>
                <a:lnTo>
                  <a:pt x="1051" y="1658"/>
                </a:lnTo>
                <a:lnTo>
                  <a:pt x="1042" y="1605"/>
                </a:lnTo>
                <a:lnTo>
                  <a:pt x="1027" y="1556"/>
                </a:lnTo>
                <a:lnTo>
                  <a:pt x="1006" y="1508"/>
                </a:lnTo>
                <a:lnTo>
                  <a:pt x="981" y="1463"/>
                </a:lnTo>
                <a:lnTo>
                  <a:pt x="951" y="1422"/>
                </a:lnTo>
                <a:lnTo>
                  <a:pt x="917" y="1383"/>
                </a:lnTo>
                <a:lnTo>
                  <a:pt x="879" y="1350"/>
                </a:lnTo>
                <a:lnTo>
                  <a:pt x="837" y="1320"/>
                </a:lnTo>
                <a:lnTo>
                  <a:pt x="792" y="1295"/>
                </a:lnTo>
                <a:lnTo>
                  <a:pt x="743" y="1274"/>
                </a:lnTo>
                <a:lnTo>
                  <a:pt x="693" y="1259"/>
                </a:lnTo>
                <a:lnTo>
                  <a:pt x="640" y="1251"/>
                </a:lnTo>
                <a:lnTo>
                  <a:pt x="586" y="1247"/>
                </a:lnTo>
                <a:close/>
                <a:moveTo>
                  <a:pt x="2635" y="117"/>
                </a:moveTo>
                <a:lnTo>
                  <a:pt x="2581" y="120"/>
                </a:lnTo>
                <a:lnTo>
                  <a:pt x="2528" y="129"/>
                </a:lnTo>
                <a:lnTo>
                  <a:pt x="2478" y="144"/>
                </a:lnTo>
                <a:lnTo>
                  <a:pt x="2430" y="164"/>
                </a:lnTo>
                <a:lnTo>
                  <a:pt x="2384" y="189"/>
                </a:lnTo>
                <a:lnTo>
                  <a:pt x="2343" y="219"/>
                </a:lnTo>
                <a:lnTo>
                  <a:pt x="2304" y="253"/>
                </a:lnTo>
                <a:lnTo>
                  <a:pt x="2270" y="292"/>
                </a:lnTo>
                <a:lnTo>
                  <a:pt x="2240" y="333"/>
                </a:lnTo>
                <a:lnTo>
                  <a:pt x="2215" y="378"/>
                </a:lnTo>
                <a:lnTo>
                  <a:pt x="2194" y="425"/>
                </a:lnTo>
                <a:lnTo>
                  <a:pt x="2179" y="475"/>
                </a:lnTo>
                <a:lnTo>
                  <a:pt x="2170" y="528"/>
                </a:lnTo>
                <a:lnTo>
                  <a:pt x="2167" y="582"/>
                </a:lnTo>
                <a:lnTo>
                  <a:pt x="2170" y="636"/>
                </a:lnTo>
                <a:lnTo>
                  <a:pt x="2179" y="689"/>
                </a:lnTo>
                <a:lnTo>
                  <a:pt x="2194" y="738"/>
                </a:lnTo>
                <a:lnTo>
                  <a:pt x="2215" y="786"/>
                </a:lnTo>
                <a:lnTo>
                  <a:pt x="2240" y="831"/>
                </a:lnTo>
                <a:lnTo>
                  <a:pt x="2270" y="872"/>
                </a:lnTo>
                <a:lnTo>
                  <a:pt x="2304" y="910"/>
                </a:lnTo>
                <a:lnTo>
                  <a:pt x="2343" y="944"/>
                </a:lnTo>
                <a:lnTo>
                  <a:pt x="2384" y="974"/>
                </a:lnTo>
                <a:lnTo>
                  <a:pt x="2430" y="999"/>
                </a:lnTo>
                <a:lnTo>
                  <a:pt x="2478" y="1020"/>
                </a:lnTo>
                <a:lnTo>
                  <a:pt x="2528" y="1034"/>
                </a:lnTo>
                <a:lnTo>
                  <a:pt x="2581" y="1043"/>
                </a:lnTo>
                <a:lnTo>
                  <a:pt x="2635" y="1047"/>
                </a:lnTo>
                <a:lnTo>
                  <a:pt x="2690" y="1043"/>
                </a:lnTo>
                <a:lnTo>
                  <a:pt x="2743" y="1034"/>
                </a:lnTo>
                <a:lnTo>
                  <a:pt x="2793" y="1020"/>
                </a:lnTo>
                <a:lnTo>
                  <a:pt x="2841" y="999"/>
                </a:lnTo>
                <a:lnTo>
                  <a:pt x="2886" y="974"/>
                </a:lnTo>
                <a:lnTo>
                  <a:pt x="2928" y="944"/>
                </a:lnTo>
                <a:lnTo>
                  <a:pt x="2967" y="910"/>
                </a:lnTo>
                <a:lnTo>
                  <a:pt x="3000" y="872"/>
                </a:lnTo>
                <a:lnTo>
                  <a:pt x="3031" y="831"/>
                </a:lnTo>
                <a:lnTo>
                  <a:pt x="3056" y="786"/>
                </a:lnTo>
                <a:lnTo>
                  <a:pt x="3076" y="738"/>
                </a:lnTo>
                <a:lnTo>
                  <a:pt x="3092" y="689"/>
                </a:lnTo>
                <a:lnTo>
                  <a:pt x="3100" y="636"/>
                </a:lnTo>
                <a:lnTo>
                  <a:pt x="3104" y="582"/>
                </a:lnTo>
                <a:lnTo>
                  <a:pt x="3100" y="528"/>
                </a:lnTo>
                <a:lnTo>
                  <a:pt x="3092" y="475"/>
                </a:lnTo>
                <a:lnTo>
                  <a:pt x="3076" y="425"/>
                </a:lnTo>
                <a:lnTo>
                  <a:pt x="3056" y="378"/>
                </a:lnTo>
                <a:lnTo>
                  <a:pt x="3031" y="333"/>
                </a:lnTo>
                <a:lnTo>
                  <a:pt x="3000" y="292"/>
                </a:lnTo>
                <a:lnTo>
                  <a:pt x="2967" y="253"/>
                </a:lnTo>
                <a:lnTo>
                  <a:pt x="2928" y="219"/>
                </a:lnTo>
                <a:lnTo>
                  <a:pt x="2886" y="189"/>
                </a:lnTo>
                <a:lnTo>
                  <a:pt x="2841" y="164"/>
                </a:lnTo>
                <a:lnTo>
                  <a:pt x="2793" y="144"/>
                </a:lnTo>
                <a:lnTo>
                  <a:pt x="2743" y="129"/>
                </a:lnTo>
                <a:lnTo>
                  <a:pt x="2690" y="120"/>
                </a:lnTo>
                <a:lnTo>
                  <a:pt x="2635" y="117"/>
                </a:lnTo>
                <a:close/>
                <a:moveTo>
                  <a:pt x="2635" y="0"/>
                </a:moveTo>
                <a:lnTo>
                  <a:pt x="2698" y="3"/>
                </a:lnTo>
                <a:lnTo>
                  <a:pt x="2760" y="14"/>
                </a:lnTo>
                <a:lnTo>
                  <a:pt x="2820" y="30"/>
                </a:lnTo>
                <a:lnTo>
                  <a:pt x="2877" y="52"/>
                </a:lnTo>
                <a:lnTo>
                  <a:pt x="2931" y="80"/>
                </a:lnTo>
                <a:lnTo>
                  <a:pt x="2981" y="112"/>
                </a:lnTo>
                <a:lnTo>
                  <a:pt x="3028" y="150"/>
                </a:lnTo>
                <a:lnTo>
                  <a:pt x="3070" y="192"/>
                </a:lnTo>
                <a:lnTo>
                  <a:pt x="3108" y="239"/>
                </a:lnTo>
                <a:lnTo>
                  <a:pt x="3141" y="288"/>
                </a:lnTo>
                <a:lnTo>
                  <a:pt x="3169" y="342"/>
                </a:lnTo>
                <a:lnTo>
                  <a:pt x="3191" y="398"/>
                </a:lnTo>
                <a:lnTo>
                  <a:pt x="3207" y="458"/>
                </a:lnTo>
                <a:lnTo>
                  <a:pt x="3217" y="518"/>
                </a:lnTo>
                <a:lnTo>
                  <a:pt x="3221" y="582"/>
                </a:lnTo>
                <a:lnTo>
                  <a:pt x="3217" y="645"/>
                </a:lnTo>
                <a:lnTo>
                  <a:pt x="3207" y="706"/>
                </a:lnTo>
                <a:lnTo>
                  <a:pt x="3191" y="765"/>
                </a:lnTo>
                <a:lnTo>
                  <a:pt x="3169" y="821"/>
                </a:lnTo>
                <a:lnTo>
                  <a:pt x="3141" y="875"/>
                </a:lnTo>
                <a:lnTo>
                  <a:pt x="3108" y="925"/>
                </a:lnTo>
                <a:lnTo>
                  <a:pt x="3070" y="971"/>
                </a:lnTo>
                <a:lnTo>
                  <a:pt x="3028" y="1013"/>
                </a:lnTo>
                <a:lnTo>
                  <a:pt x="2981" y="1051"/>
                </a:lnTo>
                <a:lnTo>
                  <a:pt x="2931" y="1083"/>
                </a:lnTo>
                <a:lnTo>
                  <a:pt x="2877" y="1111"/>
                </a:lnTo>
                <a:lnTo>
                  <a:pt x="2820" y="1133"/>
                </a:lnTo>
                <a:lnTo>
                  <a:pt x="2760" y="1149"/>
                </a:lnTo>
                <a:lnTo>
                  <a:pt x="2698" y="1160"/>
                </a:lnTo>
                <a:lnTo>
                  <a:pt x="2635" y="1163"/>
                </a:lnTo>
                <a:lnTo>
                  <a:pt x="2573" y="1160"/>
                </a:lnTo>
                <a:lnTo>
                  <a:pt x="2514" y="1150"/>
                </a:lnTo>
                <a:lnTo>
                  <a:pt x="2457" y="1135"/>
                </a:lnTo>
                <a:lnTo>
                  <a:pt x="2402" y="1115"/>
                </a:lnTo>
                <a:lnTo>
                  <a:pt x="2349" y="1089"/>
                </a:lnTo>
                <a:lnTo>
                  <a:pt x="2301" y="1057"/>
                </a:lnTo>
                <a:lnTo>
                  <a:pt x="2255" y="1023"/>
                </a:lnTo>
                <a:lnTo>
                  <a:pt x="2213" y="983"/>
                </a:lnTo>
                <a:lnTo>
                  <a:pt x="2176" y="940"/>
                </a:lnTo>
                <a:lnTo>
                  <a:pt x="2142" y="892"/>
                </a:lnTo>
                <a:lnTo>
                  <a:pt x="1130" y="1498"/>
                </a:lnTo>
                <a:lnTo>
                  <a:pt x="1148" y="1548"/>
                </a:lnTo>
                <a:lnTo>
                  <a:pt x="1161" y="1601"/>
                </a:lnTo>
                <a:lnTo>
                  <a:pt x="1168" y="1656"/>
                </a:lnTo>
                <a:lnTo>
                  <a:pt x="1171" y="1712"/>
                </a:lnTo>
                <a:lnTo>
                  <a:pt x="1168" y="1768"/>
                </a:lnTo>
                <a:lnTo>
                  <a:pt x="1161" y="1823"/>
                </a:lnTo>
                <a:lnTo>
                  <a:pt x="1148" y="1876"/>
                </a:lnTo>
                <a:lnTo>
                  <a:pt x="1130" y="1927"/>
                </a:lnTo>
                <a:lnTo>
                  <a:pt x="2142" y="2536"/>
                </a:lnTo>
                <a:lnTo>
                  <a:pt x="2166" y="2502"/>
                </a:lnTo>
                <a:lnTo>
                  <a:pt x="2192" y="2469"/>
                </a:lnTo>
                <a:lnTo>
                  <a:pt x="2221" y="2437"/>
                </a:lnTo>
                <a:lnTo>
                  <a:pt x="2262" y="2399"/>
                </a:lnTo>
                <a:lnTo>
                  <a:pt x="2307" y="2367"/>
                </a:lnTo>
                <a:lnTo>
                  <a:pt x="2354" y="2339"/>
                </a:lnTo>
                <a:lnTo>
                  <a:pt x="2403" y="2315"/>
                </a:lnTo>
                <a:lnTo>
                  <a:pt x="2453" y="2296"/>
                </a:lnTo>
                <a:lnTo>
                  <a:pt x="2504" y="2282"/>
                </a:lnTo>
                <a:lnTo>
                  <a:pt x="2556" y="2272"/>
                </a:lnTo>
                <a:lnTo>
                  <a:pt x="2609" y="2268"/>
                </a:lnTo>
                <a:lnTo>
                  <a:pt x="2661" y="2268"/>
                </a:lnTo>
                <a:lnTo>
                  <a:pt x="2715" y="2272"/>
                </a:lnTo>
                <a:lnTo>
                  <a:pt x="2767" y="2282"/>
                </a:lnTo>
                <a:lnTo>
                  <a:pt x="2818" y="2296"/>
                </a:lnTo>
                <a:lnTo>
                  <a:pt x="2868" y="2315"/>
                </a:lnTo>
                <a:lnTo>
                  <a:pt x="2917" y="2339"/>
                </a:lnTo>
                <a:lnTo>
                  <a:pt x="2963" y="2367"/>
                </a:lnTo>
                <a:lnTo>
                  <a:pt x="3007" y="2399"/>
                </a:lnTo>
                <a:lnTo>
                  <a:pt x="3049" y="2437"/>
                </a:lnTo>
                <a:lnTo>
                  <a:pt x="3088" y="2480"/>
                </a:lnTo>
                <a:lnTo>
                  <a:pt x="3122" y="2526"/>
                </a:lnTo>
                <a:lnTo>
                  <a:pt x="3151" y="2575"/>
                </a:lnTo>
                <a:lnTo>
                  <a:pt x="3176" y="2626"/>
                </a:lnTo>
                <a:lnTo>
                  <a:pt x="3196" y="2679"/>
                </a:lnTo>
                <a:lnTo>
                  <a:pt x="3209" y="2734"/>
                </a:lnTo>
                <a:lnTo>
                  <a:pt x="3218" y="2791"/>
                </a:lnTo>
                <a:lnTo>
                  <a:pt x="3221" y="2848"/>
                </a:lnTo>
                <a:lnTo>
                  <a:pt x="3218" y="2907"/>
                </a:lnTo>
                <a:lnTo>
                  <a:pt x="3209" y="2963"/>
                </a:lnTo>
                <a:lnTo>
                  <a:pt x="3196" y="3018"/>
                </a:lnTo>
                <a:lnTo>
                  <a:pt x="3176" y="3070"/>
                </a:lnTo>
                <a:lnTo>
                  <a:pt x="3151" y="3122"/>
                </a:lnTo>
                <a:lnTo>
                  <a:pt x="3122" y="3171"/>
                </a:lnTo>
                <a:lnTo>
                  <a:pt x="3088" y="3216"/>
                </a:lnTo>
                <a:lnTo>
                  <a:pt x="3049" y="3259"/>
                </a:lnTo>
                <a:lnTo>
                  <a:pt x="3010" y="3295"/>
                </a:lnTo>
                <a:lnTo>
                  <a:pt x="2968" y="3326"/>
                </a:lnTo>
                <a:lnTo>
                  <a:pt x="2924" y="3354"/>
                </a:lnTo>
                <a:lnTo>
                  <a:pt x="2879" y="3377"/>
                </a:lnTo>
                <a:lnTo>
                  <a:pt x="2832" y="3395"/>
                </a:lnTo>
                <a:lnTo>
                  <a:pt x="2784" y="3410"/>
                </a:lnTo>
                <a:lnTo>
                  <a:pt x="2734" y="3421"/>
                </a:lnTo>
                <a:lnTo>
                  <a:pt x="2685" y="3428"/>
                </a:lnTo>
                <a:lnTo>
                  <a:pt x="2635" y="3430"/>
                </a:lnTo>
                <a:lnTo>
                  <a:pt x="2585" y="3428"/>
                </a:lnTo>
                <a:lnTo>
                  <a:pt x="2535" y="3421"/>
                </a:lnTo>
                <a:lnTo>
                  <a:pt x="2486" y="3410"/>
                </a:lnTo>
                <a:lnTo>
                  <a:pt x="2439" y="3395"/>
                </a:lnTo>
                <a:lnTo>
                  <a:pt x="2392" y="3377"/>
                </a:lnTo>
                <a:lnTo>
                  <a:pt x="2346" y="3354"/>
                </a:lnTo>
                <a:lnTo>
                  <a:pt x="2302" y="3326"/>
                </a:lnTo>
                <a:lnTo>
                  <a:pt x="2260" y="3295"/>
                </a:lnTo>
                <a:lnTo>
                  <a:pt x="2221" y="3259"/>
                </a:lnTo>
                <a:lnTo>
                  <a:pt x="2182" y="3216"/>
                </a:lnTo>
                <a:lnTo>
                  <a:pt x="2147" y="3171"/>
                </a:lnTo>
                <a:lnTo>
                  <a:pt x="2118" y="3122"/>
                </a:lnTo>
                <a:lnTo>
                  <a:pt x="2094" y="3070"/>
                </a:lnTo>
                <a:lnTo>
                  <a:pt x="2074" y="3018"/>
                </a:lnTo>
                <a:lnTo>
                  <a:pt x="2060" y="2963"/>
                </a:lnTo>
                <a:lnTo>
                  <a:pt x="2053" y="2907"/>
                </a:lnTo>
                <a:lnTo>
                  <a:pt x="2049" y="2848"/>
                </a:lnTo>
                <a:lnTo>
                  <a:pt x="2052" y="2794"/>
                </a:lnTo>
                <a:lnTo>
                  <a:pt x="2059" y="2743"/>
                </a:lnTo>
                <a:lnTo>
                  <a:pt x="2072" y="2691"/>
                </a:lnTo>
                <a:lnTo>
                  <a:pt x="2089" y="2641"/>
                </a:lnTo>
                <a:lnTo>
                  <a:pt x="1076" y="2031"/>
                </a:lnTo>
                <a:lnTo>
                  <a:pt x="1042" y="2076"/>
                </a:lnTo>
                <a:lnTo>
                  <a:pt x="1004" y="2119"/>
                </a:lnTo>
                <a:lnTo>
                  <a:pt x="962" y="2157"/>
                </a:lnTo>
                <a:lnTo>
                  <a:pt x="917" y="2191"/>
                </a:lnTo>
                <a:lnTo>
                  <a:pt x="868" y="2221"/>
                </a:lnTo>
                <a:lnTo>
                  <a:pt x="816" y="2246"/>
                </a:lnTo>
                <a:lnTo>
                  <a:pt x="762" y="2267"/>
                </a:lnTo>
                <a:lnTo>
                  <a:pt x="705" y="2282"/>
                </a:lnTo>
                <a:lnTo>
                  <a:pt x="647" y="2291"/>
                </a:lnTo>
                <a:lnTo>
                  <a:pt x="586" y="2294"/>
                </a:lnTo>
                <a:lnTo>
                  <a:pt x="523" y="2291"/>
                </a:lnTo>
                <a:lnTo>
                  <a:pt x="461" y="2281"/>
                </a:lnTo>
                <a:lnTo>
                  <a:pt x="401" y="2265"/>
                </a:lnTo>
                <a:lnTo>
                  <a:pt x="344" y="2242"/>
                </a:lnTo>
                <a:lnTo>
                  <a:pt x="290" y="2214"/>
                </a:lnTo>
                <a:lnTo>
                  <a:pt x="240" y="2182"/>
                </a:lnTo>
                <a:lnTo>
                  <a:pt x="193" y="2144"/>
                </a:lnTo>
                <a:lnTo>
                  <a:pt x="151" y="2102"/>
                </a:lnTo>
                <a:lnTo>
                  <a:pt x="113" y="2055"/>
                </a:lnTo>
                <a:lnTo>
                  <a:pt x="80" y="2006"/>
                </a:lnTo>
                <a:lnTo>
                  <a:pt x="52" y="1953"/>
                </a:lnTo>
                <a:lnTo>
                  <a:pt x="30" y="1896"/>
                </a:lnTo>
                <a:lnTo>
                  <a:pt x="14" y="1837"/>
                </a:lnTo>
                <a:lnTo>
                  <a:pt x="4" y="1776"/>
                </a:lnTo>
                <a:lnTo>
                  <a:pt x="0" y="1712"/>
                </a:lnTo>
                <a:lnTo>
                  <a:pt x="4" y="1650"/>
                </a:lnTo>
                <a:lnTo>
                  <a:pt x="14" y="1588"/>
                </a:lnTo>
                <a:lnTo>
                  <a:pt x="30" y="1529"/>
                </a:lnTo>
                <a:lnTo>
                  <a:pt x="52" y="1473"/>
                </a:lnTo>
                <a:lnTo>
                  <a:pt x="80" y="1419"/>
                </a:lnTo>
                <a:lnTo>
                  <a:pt x="113" y="1369"/>
                </a:lnTo>
                <a:lnTo>
                  <a:pt x="151" y="1323"/>
                </a:lnTo>
                <a:lnTo>
                  <a:pt x="193" y="1281"/>
                </a:lnTo>
                <a:lnTo>
                  <a:pt x="240" y="1244"/>
                </a:lnTo>
                <a:lnTo>
                  <a:pt x="290" y="1211"/>
                </a:lnTo>
                <a:lnTo>
                  <a:pt x="344" y="1183"/>
                </a:lnTo>
                <a:lnTo>
                  <a:pt x="401" y="1161"/>
                </a:lnTo>
                <a:lnTo>
                  <a:pt x="461" y="1145"/>
                </a:lnTo>
                <a:lnTo>
                  <a:pt x="523" y="1135"/>
                </a:lnTo>
                <a:lnTo>
                  <a:pt x="586" y="1131"/>
                </a:lnTo>
                <a:lnTo>
                  <a:pt x="647" y="1134"/>
                </a:lnTo>
                <a:lnTo>
                  <a:pt x="705" y="1144"/>
                </a:lnTo>
                <a:lnTo>
                  <a:pt x="762" y="1158"/>
                </a:lnTo>
                <a:lnTo>
                  <a:pt x="816" y="1178"/>
                </a:lnTo>
                <a:lnTo>
                  <a:pt x="868" y="1203"/>
                </a:lnTo>
                <a:lnTo>
                  <a:pt x="917" y="1233"/>
                </a:lnTo>
                <a:lnTo>
                  <a:pt x="962" y="1268"/>
                </a:lnTo>
                <a:lnTo>
                  <a:pt x="1004" y="1307"/>
                </a:lnTo>
                <a:lnTo>
                  <a:pt x="1042" y="1349"/>
                </a:lnTo>
                <a:lnTo>
                  <a:pt x="1076" y="1394"/>
                </a:lnTo>
                <a:lnTo>
                  <a:pt x="2089" y="789"/>
                </a:lnTo>
                <a:lnTo>
                  <a:pt x="2072" y="739"/>
                </a:lnTo>
                <a:lnTo>
                  <a:pt x="2060" y="689"/>
                </a:lnTo>
                <a:lnTo>
                  <a:pt x="2052" y="636"/>
                </a:lnTo>
                <a:lnTo>
                  <a:pt x="2049" y="582"/>
                </a:lnTo>
                <a:lnTo>
                  <a:pt x="2053" y="518"/>
                </a:lnTo>
                <a:lnTo>
                  <a:pt x="2064" y="458"/>
                </a:lnTo>
                <a:lnTo>
                  <a:pt x="2080" y="398"/>
                </a:lnTo>
                <a:lnTo>
                  <a:pt x="2102" y="342"/>
                </a:lnTo>
                <a:lnTo>
                  <a:pt x="2130" y="288"/>
                </a:lnTo>
                <a:lnTo>
                  <a:pt x="2163" y="239"/>
                </a:lnTo>
                <a:lnTo>
                  <a:pt x="2201" y="192"/>
                </a:lnTo>
                <a:lnTo>
                  <a:pt x="2243" y="150"/>
                </a:lnTo>
                <a:lnTo>
                  <a:pt x="2290" y="112"/>
                </a:lnTo>
                <a:lnTo>
                  <a:pt x="2340" y="80"/>
                </a:lnTo>
                <a:lnTo>
                  <a:pt x="2394" y="52"/>
                </a:lnTo>
                <a:lnTo>
                  <a:pt x="2451" y="30"/>
                </a:lnTo>
                <a:lnTo>
                  <a:pt x="2509" y="14"/>
                </a:lnTo>
                <a:lnTo>
                  <a:pt x="2571" y="3"/>
                </a:lnTo>
                <a:lnTo>
                  <a:pt x="26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673" name="Group 589"/>
          <p:cNvGrpSpPr/>
          <p:nvPr/>
        </p:nvGrpSpPr>
        <p:grpSpPr>
          <a:xfrm>
            <a:off x="11088669" y="3192815"/>
            <a:ext cx="555625" cy="542925"/>
            <a:chOff x="695325" y="4238625"/>
            <a:chExt cx="555625" cy="542925"/>
          </a:xfrm>
          <a:solidFill>
            <a:srgbClr val="000000"/>
          </a:solidFill>
        </p:grpSpPr>
        <p:sp>
          <p:nvSpPr>
            <p:cNvPr id="1674" name="Freeform 475"/>
            <p:cNvSpPr>
              <a:spLocks noEditPoints="1"/>
            </p:cNvSpPr>
            <p:nvPr/>
          </p:nvSpPr>
          <p:spPr bwMode="auto">
            <a:xfrm>
              <a:off x="750888" y="4294188"/>
              <a:ext cx="84138" cy="82550"/>
            </a:xfrm>
            <a:custGeom>
              <a:avLst/>
              <a:gdLst>
                <a:gd name="T0" fmla="*/ 233 w 525"/>
                <a:gd name="T1" fmla="*/ 119 h 521"/>
                <a:gd name="T2" fmla="*/ 181 w 525"/>
                <a:gd name="T3" fmla="*/ 140 h 521"/>
                <a:gd name="T4" fmla="*/ 142 w 525"/>
                <a:gd name="T5" fmla="*/ 179 h 521"/>
                <a:gd name="T6" fmla="*/ 119 w 525"/>
                <a:gd name="T7" fmla="*/ 231 h 521"/>
                <a:gd name="T8" fmla="*/ 119 w 525"/>
                <a:gd name="T9" fmla="*/ 290 h 521"/>
                <a:gd name="T10" fmla="*/ 142 w 525"/>
                <a:gd name="T11" fmla="*/ 342 h 521"/>
                <a:gd name="T12" fmla="*/ 181 w 525"/>
                <a:gd name="T13" fmla="*/ 380 h 521"/>
                <a:gd name="T14" fmla="*/ 233 w 525"/>
                <a:gd name="T15" fmla="*/ 402 h 521"/>
                <a:gd name="T16" fmla="*/ 291 w 525"/>
                <a:gd name="T17" fmla="*/ 402 h 521"/>
                <a:gd name="T18" fmla="*/ 344 w 525"/>
                <a:gd name="T19" fmla="*/ 380 h 521"/>
                <a:gd name="T20" fmla="*/ 383 w 525"/>
                <a:gd name="T21" fmla="*/ 342 h 521"/>
                <a:gd name="T22" fmla="*/ 405 w 525"/>
                <a:gd name="T23" fmla="*/ 290 h 521"/>
                <a:gd name="T24" fmla="*/ 405 w 525"/>
                <a:gd name="T25" fmla="*/ 231 h 521"/>
                <a:gd name="T26" fmla="*/ 383 w 525"/>
                <a:gd name="T27" fmla="*/ 179 h 521"/>
                <a:gd name="T28" fmla="*/ 344 w 525"/>
                <a:gd name="T29" fmla="*/ 140 h 521"/>
                <a:gd name="T30" fmla="*/ 291 w 525"/>
                <a:gd name="T31" fmla="*/ 119 h 521"/>
                <a:gd name="T32" fmla="*/ 262 w 525"/>
                <a:gd name="T33" fmla="*/ 0 h 521"/>
                <a:gd name="T34" fmla="*/ 338 w 525"/>
                <a:gd name="T35" fmla="*/ 10 h 521"/>
                <a:gd name="T36" fmla="*/ 405 w 525"/>
                <a:gd name="T37" fmla="*/ 42 h 521"/>
                <a:gd name="T38" fmla="*/ 460 w 525"/>
                <a:gd name="T39" fmla="*/ 90 h 521"/>
                <a:gd name="T40" fmla="*/ 500 w 525"/>
                <a:gd name="T41" fmla="*/ 150 h 521"/>
                <a:gd name="T42" fmla="*/ 522 w 525"/>
                <a:gd name="T43" fmla="*/ 222 h 521"/>
                <a:gd name="T44" fmla="*/ 522 w 525"/>
                <a:gd name="T45" fmla="*/ 299 h 521"/>
                <a:gd name="T46" fmla="*/ 500 w 525"/>
                <a:gd name="T47" fmla="*/ 371 h 521"/>
                <a:gd name="T48" fmla="*/ 460 w 525"/>
                <a:gd name="T49" fmla="*/ 432 h 521"/>
                <a:gd name="T50" fmla="*/ 405 w 525"/>
                <a:gd name="T51" fmla="*/ 479 h 521"/>
                <a:gd name="T52" fmla="*/ 338 w 525"/>
                <a:gd name="T53" fmla="*/ 511 h 521"/>
                <a:gd name="T54" fmla="*/ 262 w 525"/>
                <a:gd name="T55" fmla="*/ 521 h 521"/>
                <a:gd name="T56" fmla="*/ 186 w 525"/>
                <a:gd name="T57" fmla="*/ 511 h 521"/>
                <a:gd name="T58" fmla="*/ 119 w 525"/>
                <a:gd name="T59" fmla="*/ 479 h 521"/>
                <a:gd name="T60" fmla="*/ 64 w 525"/>
                <a:gd name="T61" fmla="*/ 432 h 521"/>
                <a:gd name="T62" fmla="*/ 25 w 525"/>
                <a:gd name="T63" fmla="*/ 371 h 521"/>
                <a:gd name="T64" fmla="*/ 3 w 525"/>
                <a:gd name="T65" fmla="*/ 299 h 521"/>
                <a:gd name="T66" fmla="*/ 3 w 525"/>
                <a:gd name="T67" fmla="*/ 222 h 521"/>
                <a:gd name="T68" fmla="*/ 25 w 525"/>
                <a:gd name="T69" fmla="*/ 150 h 521"/>
                <a:gd name="T70" fmla="*/ 64 w 525"/>
                <a:gd name="T71" fmla="*/ 90 h 521"/>
                <a:gd name="T72" fmla="*/ 119 w 525"/>
                <a:gd name="T73" fmla="*/ 42 h 521"/>
                <a:gd name="T74" fmla="*/ 186 w 525"/>
                <a:gd name="T75" fmla="*/ 10 h 521"/>
                <a:gd name="T76" fmla="*/ 262 w 525"/>
                <a:gd name="T77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5" h="521">
                  <a:moveTo>
                    <a:pt x="262" y="116"/>
                  </a:moveTo>
                  <a:lnTo>
                    <a:pt x="233" y="119"/>
                  </a:lnTo>
                  <a:lnTo>
                    <a:pt x="206" y="127"/>
                  </a:lnTo>
                  <a:lnTo>
                    <a:pt x="181" y="140"/>
                  </a:lnTo>
                  <a:lnTo>
                    <a:pt x="159" y="158"/>
                  </a:lnTo>
                  <a:lnTo>
                    <a:pt x="142" y="179"/>
                  </a:lnTo>
                  <a:lnTo>
                    <a:pt x="128" y="204"/>
                  </a:lnTo>
                  <a:lnTo>
                    <a:pt x="119" y="231"/>
                  </a:lnTo>
                  <a:lnTo>
                    <a:pt x="117" y="260"/>
                  </a:lnTo>
                  <a:lnTo>
                    <a:pt x="119" y="290"/>
                  </a:lnTo>
                  <a:lnTo>
                    <a:pt x="128" y="317"/>
                  </a:lnTo>
                  <a:lnTo>
                    <a:pt x="142" y="342"/>
                  </a:lnTo>
                  <a:lnTo>
                    <a:pt x="159" y="363"/>
                  </a:lnTo>
                  <a:lnTo>
                    <a:pt x="181" y="380"/>
                  </a:lnTo>
                  <a:lnTo>
                    <a:pt x="206" y="394"/>
                  </a:lnTo>
                  <a:lnTo>
                    <a:pt x="233" y="402"/>
                  </a:lnTo>
                  <a:lnTo>
                    <a:pt x="262" y="405"/>
                  </a:lnTo>
                  <a:lnTo>
                    <a:pt x="291" y="402"/>
                  </a:lnTo>
                  <a:lnTo>
                    <a:pt x="319" y="394"/>
                  </a:lnTo>
                  <a:lnTo>
                    <a:pt x="344" y="380"/>
                  </a:lnTo>
                  <a:lnTo>
                    <a:pt x="366" y="363"/>
                  </a:lnTo>
                  <a:lnTo>
                    <a:pt x="383" y="342"/>
                  </a:lnTo>
                  <a:lnTo>
                    <a:pt x="396" y="317"/>
                  </a:lnTo>
                  <a:lnTo>
                    <a:pt x="405" y="290"/>
                  </a:lnTo>
                  <a:lnTo>
                    <a:pt x="408" y="260"/>
                  </a:lnTo>
                  <a:lnTo>
                    <a:pt x="405" y="231"/>
                  </a:lnTo>
                  <a:lnTo>
                    <a:pt x="396" y="204"/>
                  </a:lnTo>
                  <a:lnTo>
                    <a:pt x="383" y="179"/>
                  </a:lnTo>
                  <a:lnTo>
                    <a:pt x="366" y="158"/>
                  </a:lnTo>
                  <a:lnTo>
                    <a:pt x="344" y="140"/>
                  </a:lnTo>
                  <a:lnTo>
                    <a:pt x="319" y="127"/>
                  </a:lnTo>
                  <a:lnTo>
                    <a:pt x="291" y="119"/>
                  </a:lnTo>
                  <a:lnTo>
                    <a:pt x="262" y="116"/>
                  </a:lnTo>
                  <a:close/>
                  <a:moveTo>
                    <a:pt x="262" y="0"/>
                  </a:moveTo>
                  <a:lnTo>
                    <a:pt x="301" y="3"/>
                  </a:lnTo>
                  <a:lnTo>
                    <a:pt x="338" y="10"/>
                  </a:lnTo>
                  <a:lnTo>
                    <a:pt x="373" y="24"/>
                  </a:lnTo>
                  <a:lnTo>
                    <a:pt x="405" y="42"/>
                  </a:lnTo>
                  <a:lnTo>
                    <a:pt x="434" y="64"/>
                  </a:lnTo>
                  <a:lnTo>
                    <a:pt x="460" y="90"/>
                  </a:lnTo>
                  <a:lnTo>
                    <a:pt x="483" y="119"/>
                  </a:lnTo>
                  <a:lnTo>
                    <a:pt x="500" y="150"/>
                  </a:lnTo>
                  <a:lnTo>
                    <a:pt x="514" y="186"/>
                  </a:lnTo>
                  <a:lnTo>
                    <a:pt x="522" y="222"/>
                  </a:lnTo>
                  <a:lnTo>
                    <a:pt x="525" y="260"/>
                  </a:lnTo>
                  <a:lnTo>
                    <a:pt x="522" y="299"/>
                  </a:lnTo>
                  <a:lnTo>
                    <a:pt x="514" y="336"/>
                  </a:lnTo>
                  <a:lnTo>
                    <a:pt x="500" y="371"/>
                  </a:lnTo>
                  <a:lnTo>
                    <a:pt x="483" y="403"/>
                  </a:lnTo>
                  <a:lnTo>
                    <a:pt x="460" y="432"/>
                  </a:lnTo>
                  <a:lnTo>
                    <a:pt x="434" y="458"/>
                  </a:lnTo>
                  <a:lnTo>
                    <a:pt x="405" y="479"/>
                  </a:lnTo>
                  <a:lnTo>
                    <a:pt x="373" y="497"/>
                  </a:lnTo>
                  <a:lnTo>
                    <a:pt x="338" y="511"/>
                  </a:lnTo>
                  <a:lnTo>
                    <a:pt x="301" y="518"/>
                  </a:lnTo>
                  <a:lnTo>
                    <a:pt x="262" y="521"/>
                  </a:lnTo>
                  <a:lnTo>
                    <a:pt x="223" y="518"/>
                  </a:lnTo>
                  <a:lnTo>
                    <a:pt x="186" y="511"/>
                  </a:lnTo>
                  <a:lnTo>
                    <a:pt x="151" y="497"/>
                  </a:lnTo>
                  <a:lnTo>
                    <a:pt x="119" y="479"/>
                  </a:lnTo>
                  <a:lnTo>
                    <a:pt x="90" y="458"/>
                  </a:lnTo>
                  <a:lnTo>
                    <a:pt x="64" y="432"/>
                  </a:lnTo>
                  <a:lnTo>
                    <a:pt x="42" y="403"/>
                  </a:lnTo>
                  <a:lnTo>
                    <a:pt x="25" y="371"/>
                  </a:lnTo>
                  <a:lnTo>
                    <a:pt x="11" y="336"/>
                  </a:lnTo>
                  <a:lnTo>
                    <a:pt x="3" y="299"/>
                  </a:lnTo>
                  <a:lnTo>
                    <a:pt x="0" y="260"/>
                  </a:lnTo>
                  <a:lnTo>
                    <a:pt x="3" y="222"/>
                  </a:lnTo>
                  <a:lnTo>
                    <a:pt x="11" y="186"/>
                  </a:lnTo>
                  <a:lnTo>
                    <a:pt x="25" y="150"/>
                  </a:lnTo>
                  <a:lnTo>
                    <a:pt x="42" y="119"/>
                  </a:lnTo>
                  <a:lnTo>
                    <a:pt x="64" y="90"/>
                  </a:lnTo>
                  <a:lnTo>
                    <a:pt x="90" y="64"/>
                  </a:lnTo>
                  <a:lnTo>
                    <a:pt x="119" y="42"/>
                  </a:lnTo>
                  <a:lnTo>
                    <a:pt x="151" y="24"/>
                  </a:lnTo>
                  <a:lnTo>
                    <a:pt x="186" y="10"/>
                  </a:lnTo>
                  <a:lnTo>
                    <a:pt x="223" y="3"/>
                  </a:lnTo>
                  <a:lnTo>
                    <a:pt x="2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476"/>
            <p:cNvSpPr>
              <a:spLocks/>
            </p:cNvSpPr>
            <p:nvPr/>
          </p:nvSpPr>
          <p:spPr bwMode="auto">
            <a:xfrm>
              <a:off x="1149350" y="4311650"/>
              <a:ext cx="17463" cy="19050"/>
            </a:xfrm>
            <a:custGeom>
              <a:avLst/>
              <a:gdLst>
                <a:gd name="T0" fmla="*/ 58 w 116"/>
                <a:gd name="T1" fmla="*/ 0 h 116"/>
                <a:gd name="T2" fmla="*/ 77 w 116"/>
                <a:gd name="T3" fmla="*/ 3 h 116"/>
                <a:gd name="T4" fmla="*/ 92 w 116"/>
                <a:gd name="T5" fmla="*/ 11 h 116"/>
                <a:gd name="T6" fmla="*/ 105 w 116"/>
                <a:gd name="T7" fmla="*/ 23 h 116"/>
                <a:gd name="T8" fmla="*/ 114 w 116"/>
                <a:gd name="T9" fmla="*/ 40 h 116"/>
                <a:gd name="T10" fmla="*/ 116 w 116"/>
                <a:gd name="T11" fmla="*/ 58 h 116"/>
                <a:gd name="T12" fmla="*/ 114 w 116"/>
                <a:gd name="T13" fmla="*/ 76 h 116"/>
                <a:gd name="T14" fmla="*/ 105 w 116"/>
                <a:gd name="T15" fmla="*/ 92 h 116"/>
                <a:gd name="T16" fmla="*/ 92 w 116"/>
                <a:gd name="T17" fmla="*/ 104 h 116"/>
                <a:gd name="T18" fmla="*/ 77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4 h 116"/>
                <a:gd name="T26" fmla="*/ 11 w 116"/>
                <a:gd name="T27" fmla="*/ 92 h 116"/>
                <a:gd name="T28" fmla="*/ 2 w 116"/>
                <a:gd name="T29" fmla="*/ 76 h 116"/>
                <a:gd name="T30" fmla="*/ 0 w 116"/>
                <a:gd name="T31" fmla="*/ 58 h 116"/>
                <a:gd name="T32" fmla="*/ 2 w 116"/>
                <a:gd name="T33" fmla="*/ 40 h 116"/>
                <a:gd name="T34" fmla="*/ 11 w 116"/>
                <a:gd name="T35" fmla="*/ 23 h 116"/>
                <a:gd name="T36" fmla="*/ 24 w 116"/>
                <a:gd name="T37" fmla="*/ 11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7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4" y="40"/>
                  </a:lnTo>
                  <a:lnTo>
                    <a:pt x="116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Freeform 477"/>
            <p:cNvSpPr>
              <a:spLocks/>
            </p:cNvSpPr>
            <p:nvPr/>
          </p:nvSpPr>
          <p:spPr bwMode="auto">
            <a:xfrm>
              <a:off x="1112838" y="4311650"/>
              <a:ext cx="17463" cy="19050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6 w 117"/>
                <a:gd name="T7" fmla="*/ 23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6 w 117"/>
                <a:gd name="T15" fmla="*/ 92 h 116"/>
                <a:gd name="T16" fmla="*/ 93 w 117"/>
                <a:gd name="T17" fmla="*/ 104 h 116"/>
                <a:gd name="T18" fmla="*/ 77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2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40 h 116"/>
                <a:gd name="T34" fmla="*/ 12 w 117"/>
                <a:gd name="T35" fmla="*/ 23 h 116"/>
                <a:gd name="T36" fmla="*/ 24 w 117"/>
                <a:gd name="T37" fmla="*/ 11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3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2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478"/>
            <p:cNvSpPr>
              <a:spLocks/>
            </p:cNvSpPr>
            <p:nvPr/>
          </p:nvSpPr>
          <p:spPr bwMode="auto">
            <a:xfrm>
              <a:off x="1166813" y="4340225"/>
              <a:ext cx="19050" cy="17463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2 h 115"/>
                <a:gd name="T4" fmla="*/ 93 w 117"/>
                <a:gd name="T5" fmla="*/ 11 h 115"/>
                <a:gd name="T6" fmla="*/ 106 w 117"/>
                <a:gd name="T7" fmla="*/ 24 h 115"/>
                <a:gd name="T8" fmla="*/ 113 w 117"/>
                <a:gd name="T9" fmla="*/ 39 h 115"/>
                <a:gd name="T10" fmla="*/ 117 w 117"/>
                <a:gd name="T11" fmla="*/ 58 h 115"/>
                <a:gd name="T12" fmla="*/ 113 w 117"/>
                <a:gd name="T13" fmla="*/ 76 h 115"/>
                <a:gd name="T14" fmla="*/ 106 w 117"/>
                <a:gd name="T15" fmla="*/ 91 h 115"/>
                <a:gd name="T16" fmla="*/ 93 w 117"/>
                <a:gd name="T17" fmla="*/ 104 h 115"/>
                <a:gd name="T18" fmla="*/ 77 w 117"/>
                <a:gd name="T19" fmla="*/ 112 h 115"/>
                <a:gd name="T20" fmla="*/ 58 w 117"/>
                <a:gd name="T21" fmla="*/ 115 h 115"/>
                <a:gd name="T22" fmla="*/ 40 w 117"/>
                <a:gd name="T23" fmla="*/ 112 h 115"/>
                <a:gd name="T24" fmla="*/ 24 w 117"/>
                <a:gd name="T25" fmla="*/ 104 h 115"/>
                <a:gd name="T26" fmla="*/ 12 w 117"/>
                <a:gd name="T27" fmla="*/ 91 h 115"/>
                <a:gd name="T28" fmla="*/ 3 w 117"/>
                <a:gd name="T29" fmla="*/ 76 h 115"/>
                <a:gd name="T30" fmla="*/ 0 w 117"/>
                <a:gd name="T31" fmla="*/ 58 h 115"/>
                <a:gd name="T32" fmla="*/ 3 w 117"/>
                <a:gd name="T33" fmla="*/ 39 h 115"/>
                <a:gd name="T34" fmla="*/ 12 w 117"/>
                <a:gd name="T35" fmla="*/ 24 h 115"/>
                <a:gd name="T36" fmla="*/ 24 w 117"/>
                <a:gd name="T37" fmla="*/ 11 h 115"/>
                <a:gd name="T38" fmla="*/ 40 w 117"/>
                <a:gd name="T39" fmla="*/ 2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2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3" y="39"/>
                  </a:lnTo>
                  <a:lnTo>
                    <a:pt x="117" y="58"/>
                  </a:lnTo>
                  <a:lnTo>
                    <a:pt x="113" y="76"/>
                  </a:lnTo>
                  <a:lnTo>
                    <a:pt x="106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Freeform 479"/>
            <p:cNvSpPr>
              <a:spLocks/>
            </p:cNvSpPr>
            <p:nvPr/>
          </p:nvSpPr>
          <p:spPr bwMode="auto">
            <a:xfrm>
              <a:off x="1130300" y="4340225"/>
              <a:ext cx="19050" cy="17463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2 h 115"/>
                <a:gd name="T4" fmla="*/ 93 w 117"/>
                <a:gd name="T5" fmla="*/ 11 h 115"/>
                <a:gd name="T6" fmla="*/ 105 w 117"/>
                <a:gd name="T7" fmla="*/ 24 h 115"/>
                <a:gd name="T8" fmla="*/ 114 w 117"/>
                <a:gd name="T9" fmla="*/ 39 h 115"/>
                <a:gd name="T10" fmla="*/ 117 w 117"/>
                <a:gd name="T11" fmla="*/ 58 h 115"/>
                <a:gd name="T12" fmla="*/ 114 w 117"/>
                <a:gd name="T13" fmla="*/ 76 h 115"/>
                <a:gd name="T14" fmla="*/ 105 w 117"/>
                <a:gd name="T15" fmla="*/ 91 h 115"/>
                <a:gd name="T16" fmla="*/ 93 w 117"/>
                <a:gd name="T17" fmla="*/ 104 h 115"/>
                <a:gd name="T18" fmla="*/ 77 w 117"/>
                <a:gd name="T19" fmla="*/ 112 h 115"/>
                <a:gd name="T20" fmla="*/ 58 w 117"/>
                <a:gd name="T21" fmla="*/ 115 h 115"/>
                <a:gd name="T22" fmla="*/ 40 w 117"/>
                <a:gd name="T23" fmla="*/ 112 h 115"/>
                <a:gd name="T24" fmla="*/ 24 w 117"/>
                <a:gd name="T25" fmla="*/ 104 h 115"/>
                <a:gd name="T26" fmla="*/ 11 w 117"/>
                <a:gd name="T27" fmla="*/ 91 h 115"/>
                <a:gd name="T28" fmla="*/ 3 w 117"/>
                <a:gd name="T29" fmla="*/ 76 h 115"/>
                <a:gd name="T30" fmla="*/ 0 w 117"/>
                <a:gd name="T31" fmla="*/ 58 h 115"/>
                <a:gd name="T32" fmla="*/ 3 w 117"/>
                <a:gd name="T33" fmla="*/ 39 h 115"/>
                <a:gd name="T34" fmla="*/ 11 w 117"/>
                <a:gd name="T35" fmla="*/ 24 h 115"/>
                <a:gd name="T36" fmla="*/ 24 w 117"/>
                <a:gd name="T37" fmla="*/ 11 h 115"/>
                <a:gd name="T38" fmla="*/ 40 w 117"/>
                <a:gd name="T39" fmla="*/ 2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2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480"/>
            <p:cNvSpPr>
              <a:spLocks/>
            </p:cNvSpPr>
            <p:nvPr/>
          </p:nvSpPr>
          <p:spPr bwMode="auto">
            <a:xfrm>
              <a:off x="1074738" y="4311650"/>
              <a:ext cx="19050" cy="19050"/>
            </a:xfrm>
            <a:custGeom>
              <a:avLst/>
              <a:gdLst>
                <a:gd name="T0" fmla="*/ 59 w 116"/>
                <a:gd name="T1" fmla="*/ 0 h 116"/>
                <a:gd name="T2" fmla="*/ 77 w 116"/>
                <a:gd name="T3" fmla="*/ 3 h 116"/>
                <a:gd name="T4" fmla="*/ 92 w 116"/>
                <a:gd name="T5" fmla="*/ 11 h 116"/>
                <a:gd name="T6" fmla="*/ 105 w 116"/>
                <a:gd name="T7" fmla="*/ 23 h 116"/>
                <a:gd name="T8" fmla="*/ 114 w 116"/>
                <a:gd name="T9" fmla="*/ 40 h 116"/>
                <a:gd name="T10" fmla="*/ 116 w 116"/>
                <a:gd name="T11" fmla="*/ 58 h 116"/>
                <a:gd name="T12" fmla="*/ 114 w 116"/>
                <a:gd name="T13" fmla="*/ 76 h 116"/>
                <a:gd name="T14" fmla="*/ 105 w 116"/>
                <a:gd name="T15" fmla="*/ 92 h 116"/>
                <a:gd name="T16" fmla="*/ 92 w 116"/>
                <a:gd name="T17" fmla="*/ 104 h 116"/>
                <a:gd name="T18" fmla="*/ 77 w 116"/>
                <a:gd name="T19" fmla="*/ 113 h 116"/>
                <a:gd name="T20" fmla="*/ 59 w 116"/>
                <a:gd name="T21" fmla="*/ 116 h 116"/>
                <a:gd name="T22" fmla="*/ 40 w 116"/>
                <a:gd name="T23" fmla="*/ 113 h 116"/>
                <a:gd name="T24" fmla="*/ 24 w 116"/>
                <a:gd name="T25" fmla="*/ 104 h 116"/>
                <a:gd name="T26" fmla="*/ 11 w 116"/>
                <a:gd name="T27" fmla="*/ 92 h 116"/>
                <a:gd name="T28" fmla="*/ 2 w 116"/>
                <a:gd name="T29" fmla="*/ 76 h 116"/>
                <a:gd name="T30" fmla="*/ 0 w 116"/>
                <a:gd name="T31" fmla="*/ 58 h 116"/>
                <a:gd name="T32" fmla="*/ 2 w 116"/>
                <a:gd name="T33" fmla="*/ 40 h 116"/>
                <a:gd name="T34" fmla="*/ 11 w 116"/>
                <a:gd name="T35" fmla="*/ 23 h 116"/>
                <a:gd name="T36" fmla="*/ 24 w 116"/>
                <a:gd name="T37" fmla="*/ 11 h 116"/>
                <a:gd name="T38" fmla="*/ 40 w 116"/>
                <a:gd name="T39" fmla="*/ 3 h 116"/>
                <a:gd name="T40" fmla="*/ 59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9" y="0"/>
                  </a:moveTo>
                  <a:lnTo>
                    <a:pt x="77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4" y="40"/>
                  </a:lnTo>
                  <a:lnTo>
                    <a:pt x="116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481"/>
            <p:cNvSpPr>
              <a:spLocks/>
            </p:cNvSpPr>
            <p:nvPr/>
          </p:nvSpPr>
          <p:spPr bwMode="auto">
            <a:xfrm>
              <a:off x="1093788" y="4340225"/>
              <a:ext cx="19050" cy="17463"/>
            </a:xfrm>
            <a:custGeom>
              <a:avLst/>
              <a:gdLst>
                <a:gd name="T0" fmla="*/ 59 w 117"/>
                <a:gd name="T1" fmla="*/ 0 h 115"/>
                <a:gd name="T2" fmla="*/ 77 w 117"/>
                <a:gd name="T3" fmla="*/ 2 h 115"/>
                <a:gd name="T4" fmla="*/ 93 w 117"/>
                <a:gd name="T5" fmla="*/ 11 h 115"/>
                <a:gd name="T6" fmla="*/ 106 w 117"/>
                <a:gd name="T7" fmla="*/ 24 h 115"/>
                <a:gd name="T8" fmla="*/ 114 w 117"/>
                <a:gd name="T9" fmla="*/ 39 h 115"/>
                <a:gd name="T10" fmla="*/ 117 w 117"/>
                <a:gd name="T11" fmla="*/ 58 h 115"/>
                <a:gd name="T12" fmla="*/ 114 w 117"/>
                <a:gd name="T13" fmla="*/ 76 h 115"/>
                <a:gd name="T14" fmla="*/ 106 w 117"/>
                <a:gd name="T15" fmla="*/ 91 h 115"/>
                <a:gd name="T16" fmla="*/ 93 w 117"/>
                <a:gd name="T17" fmla="*/ 104 h 115"/>
                <a:gd name="T18" fmla="*/ 77 w 117"/>
                <a:gd name="T19" fmla="*/ 112 h 115"/>
                <a:gd name="T20" fmla="*/ 59 w 117"/>
                <a:gd name="T21" fmla="*/ 115 h 115"/>
                <a:gd name="T22" fmla="*/ 40 w 117"/>
                <a:gd name="T23" fmla="*/ 112 h 115"/>
                <a:gd name="T24" fmla="*/ 24 w 117"/>
                <a:gd name="T25" fmla="*/ 104 h 115"/>
                <a:gd name="T26" fmla="*/ 12 w 117"/>
                <a:gd name="T27" fmla="*/ 91 h 115"/>
                <a:gd name="T28" fmla="*/ 3 w 117"/>
                <a:gd name="T29" fmla="*/ 76 h 115"/>
                <a:gd name="T30" fmla="*/ 0 w 117"/>
                <a:gd name="T31" fmla="*/ 58 h 115"/>
                <a:gd name="T32" fmla="*/ 3 w 117"/>
                <a:gd name="T33" fmla="*/ 39 h 115"/>
                <a:gd name="T34" fmla="*/ 12 w 117"/>
                <a:gd name="T35" fmla="*/ 24 h 115"/>
                <a:gd name="T36" fmla="*/ 24 w 117"/>
                <a:gd name="T37" fmla="*/ 11 h 115"/>
                <a:gd name="T38" fmla="*/ 40 w 117"/>
                <a:gd name="T39" fmla="*/ 2 h 115"/>
                <a:gd name="T40" fmla="*/ 59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9" y="0"/>
                  </a:moveTo>
                  <a:lnTo>
                    <a:pt x="77" y="2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482"/>
            <p:cNvSpPr>
              <a:spLocks/>
            </p:cNvSpPr>
            <p:nvPr/>
          </p:nvSpPr>
          <p:spPr bwMode="auto">
            <a:xfrm>
              <a:off x="1038225" y="4311650"/>
              <a:ext cx="19050" cy="19050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5 w 117"/>
                <a:gd name="T7" fmla="*/ 23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2 h 116"/>
                <a:gd name="T16" fmla="*/ 93 w 117"/>
                <a:gd name="T17" fmla="*/ 104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2 w 117"/>
                <a:gd name="T27" fmla="*/ 92 h 116"/>
                <a:gd name="T28" fmla="*/ 4 w 117"/>
                <a:gd name="T29" fmla="*/ 76 h 116"/>
                <a:gd name="T30" fmla="*/ 0 w 117"/>
                <a:gd name="T31" fmla="*/ 58 h 116"/>
                <a:gd name="T32" fmla="*/ 4 w 117"/>
                <a:gd name="T33" fmla="*/ 40 h 116"/>
                <a:gd name="T34" fmla="*/ 12 w 117"/>
                <a:gd name="T35" fmla="*/ 23 h 116"/>
                <a:gd name="T36" fmla="*/ 24 w 117"/>
                <a:gd name="T37" fmla="*/ 11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3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Freeform 483"/>
            <p:cNvSpPr>
              <a:spLocks/>
            </p:cNvSpPr>
            <p:nvPr/>
          </p:nvSpPr>
          <p:spPr bwMode="auto">
            <a:xfrm>
              <a:off x="1057275" y="4340225"/>
              <a:ext cx="17463" cy="17463"/>
            </a:xfrm>
            <a:custGeom>
              <a:avLst/>
              <a:gdLst>
                <a:gd name="T0" fmla="*/ 59 w 117"/>
                <a:gd name="T1" fmla="*/ 0 h 115"/>
                <a:gd name="T2" fmla="*/ 77 w 117"/>
                <a:gd name="T3" fmla="*/ 2 h 115"/>
                <a:gd name="T4" fmla="*/ 93 w 117"/>
                <a:gd name="T5" fmla="*/ 11 h 115"/>
                <a:gd name="T6" fmla="*/ 105 w 117"/>
                <a:gd name="T7" fmla="*/ 24 h 115"/>
                <a:gd name="T8" fmla="*/ 114 w 117"/>
                <a:gd name="T9" fmla="*/ 39 h 115"/>
                <a:gd name="T10" fmla="*/ 117 w 117"/>
                <a:gd name="T11" fmla="*/ 58 h 115"/>
                <a:gd name="T12" fmla="*/ 114 w 117"/>
                <a:gd name="T13" fmla="*/ 76 h 115"/>
                <a:gd name="T14" fmla="*/ 105 w 117"/>
                <a:gd name="T15" fmla="*/ 91 h 115"/>
                <a:gd name="T16" fmla="*/ 93 w 117"/>
                <a:gd name="T17" fmla="*/ 104 h 115"/>
                <a:gd name="T18" fmla="*/ 77 w 117"/>
                <a:gd name="T19" fmla="*/ 112 h 115"/>
                <a:gd name="T20" fmla="*/ 59 w 117"/>
                <a:gd name="T21" fmla="*/ 115 h 115"/>
                <a:gd name="T22" fmla="*/ 40 w 117"/>
                <a:gd name="T23" fmla="*/ 112 h 115"/>
                <a:gd name="T24" fmla="*/ 24 w 117"/>
                <a:gd name="T25" fmla="*/ 104 h 115"/>
                <a:gd name="T26" fmla="*/ 11 w 117"/>
                <a:gd name="T27" fmla="*/ 91 h 115"/>
                <a:gd name="T28" fmla="*/ 3 w 117"/>
                <a:gd name="T29" fmla="*/ 76 h 115"/>
                <a:gd name="T30" fmla="*/ 0 w 117"/>
                <a:gd name="T31" fmla="*/ 58 h 115"/>
                <a:gd name="T32" fmla="*/ 3 w 117"/>
                <a:gd name="T33" fmla="*/ 39 h 115"/>
                <a:gd name="T34" fmla="*/ 11 w 117"/>
                <a:gd name="T35" fmla="*/ 24 h 115"/>
                <a:gd name="T36" fmla="*/ 24 w 117"/>
                <a:gd name="T37" fmla="*/ 11 h 115"/>
                <a:gd name="T38" fmla="*/ 40 w 117"/>
                <a:gd name="T39" fmla="*/ 2 h 115"/>
                <a:gd name="T40" fmla="*/ 59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9" y="0"/>
                  </a:moveTo>
                  <a:lnTo>
                    <a:pt x="77" y="2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3" name="Freeform 484"/>
            <p:cNvSpPr>
              <a:spLocks/>
            </p:cNvSpPr>
            <p:nvPr/>
          </p:nvSpPr>
          <p:spPr bwMode="auto">
            <a:xfrm>
              <a:off x="1000125" y="4311650"/>
              <a:ext cx="19050" cy="19050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6 w 117"/>
                <a:gd name="T7" fmla="*/ 23 h 116"/>
                <a:gd name="T8" fmla="*/ 115 w 117"/>
                <a:gd name="T9" fmla="*/ 40 h 116"/>
                <a:gd name="T10" fmla="*/ 117 w 117"/>
                <a:gd name="T11" fmla="*/ 58 h 116"/>
                <a:gd name="T12" fmla="*/ 115 w 117"/>
                <a:gd name="T13" fmla="*/ 76 h 116"/>
                <a:gd name="T14" fmla="*/ 106 w 117"/>
                <a:gd name="T15" fmla="*/ 92 h 116"/>
                <a:gd name="T16" fmla="*/ 93 w 117"/>
                <a:gd name="T17" fmla="*/ 104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5 w 117"/>
                <a:gd name="T25" fmla="*/ 104 h 116"/>
                <a:gd name="T26" fmla="*/ 12 w 117"/>
                <a:gd name="T27" fmla="*/ 92 h 116"/>
                <a:gd name="T28" fmla="*/ 4 w 117"/>
                <a:gd name="T29" fmla="*/ 76 h 116"/>
                <a:gd name="T30" fmla="*/ 0 w 117"/>
                <a:gd name="T31" fmla="*/ 58 h 116"/>
                <a:gd name="T32" fmla="*/ 4 w 117"/>
                <a:gd name="T33" fmla="*/ 40 h 116"/>
                <a:gd name="T34" fmla="*/ 12 w 117"/>
                <a:gd name="T35" fmla="*/ 23 h 116"/>
                <a:gd name="T36" fmla="*/ 25 w 117"/>
                <a:gd name="T37" fmla="*/ 11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3"/>
                  </a:lnTo>
                  <a:lnTo>
                    <a:pt x="115" y="40"/>
                  </a:lnTo>
                  <a:lnTo>
                    <a:pt x="117" y="58"/>
                  </a:lnTo>
                  <a:lnTo>
                    <a:pt x="115" y="76"/>
                  </a:lnTo>
                  <a:lnTo>
                    <a:pt x="106" y="92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5" y="104"/>
                  </a:lnTo>
                  <a:lnTo>
                    <a:pt x="12" y="92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2" y="23"/>
                  </a:lnTo>
                  <a:lnTo>
                    <a:pt x="25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4" name="Freeform 485"/>
            <p:cNvSpPr>
              <a:spLocks/>
            </p:cNvSpPr>
            <p:nvPr/>
          </p:nvSpPr>
          <p:spPr bwMode="auto">
            <a:xfrm>
              <a:off x="1019175" y="4340225"/>
              <a:ext cx="19050" cy="17463"/>
            </a:xfrm>
            <a:custGeom>
              <a:avLst/>
              <a:gdLst>
                <a:gd name="T0" fmla="*/ 59 w 117"/>
                <a:gd name="T1" fmla="*/ 0 h 115"/>
                <a:gd name="T2" fmla="*/ 77 w 117"/>
                <a:gd name="T3" fmla="*/ 2 h 115"/>
                <a:gd name="T4" fmla="*/ 93 w 117"/>
                <a:gd name="T5" fmla="*/ 11 h 115"/>
                <a:gd name="T6" fmla="*/ 106 w 117"/>
                <a:gd name="T7" fmla="*/ 24 h 115"/>
                <a:gd name="T8" fmla="*/ 115 w 117"/>
                <a:gd name="T9" fmla="*/ 39 h 115"/>
                <a:gd name="T10" fmla="*/ 117 w 117"/>
                <a:gd name="T11" fmla="*/ 58 h 115"/>
                <a:gd name="T12" fmla="*/ 115 w 117"/>
                <a:gd name="T13" fmla="*/ 76 h 115"/>
                <a:gd name="T14" fmla="*/ 106 w 117"/>
                <a:gd name="T15" fmla="*/ 91 h 115"/>
                <a:gd name="T16" fmla="*/ 93 w 117"/>
                <a:gd name="T17" fmla="*/ 104 h 115"/>
                <a:gd name="T18" fmla="*/ 77 w 117"/>
                <a:gd name="T19" fmla="*/ 112 h 115"/>
                <a:gd name="T20" fmla="*/ 59 w 117"/>
                <a:gd name="T21" fmla="*/ 115 h 115"/>
                <a:gd name="T22" fmla="*/ 40 w 117"/>
                <a:gd name="T23" fmla="*/ 112 h 115"/>
                <a:gd name="T24" fmla="*/ 24 w 117"/>
                <a:gd name="T25" fmla="*/ 104 h 115"/>
                <a:gd name="T26" fmla="*/ 12 w 117"/>
                <a:gd name="T27" fmla="*/ 91 h 115"/>
                <a:gd name="T28" fmla="*/ 4 w 117"/>
                <a:gd name="T29" fmla="*/ 76 h 115"/>
                <a:gd name="T30" fmla="*/ 0 w 117"/>
                <a:gd name="T31" fmla="*/ 58 h 115"/>
                <a:gd name="T32" fmla="*/ 4 w 117"/>
                <a:gd name="T33" fmla="*/ 39 h 115"/>
                <a:gd name="T34" fmla="*/ 12 w 117"/>
                <a:gd name="T35" fmla="*/ 24 h 115"/>
                <a:gd name="T36" fmla="*/ 24 w 117"/>
                <a:gd name="T37" fmla="*/ 11 h 115"/>
                <a:gd name="T38" fmla="*/ 40 w 117"/>
                <a:gd name="T39" fmla="*/ 2 h 115"/>
                <a:gd name="T40" fmla="*/ 59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9" y="0"/>
                  </a:moveTo>
                  <a:lnTo>
                    <a:pt x="77" y="2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39"/>
                  </a:lnTo>
                  <a:lnTo>
                    <a:pt x="117" y="58"/>
                  </a:lnTo>
                  <a:lnTo>
                    <a:pt x="115" y="76"/>
                  </a:lnTo>
                  <a:lnTo>
                    <a:pt x="106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486"/>
            <p:cNvSpPr>
              <a:spLocks noEditPoints="1"/>
            </p:cNvSpPr>
            <p:nvPr/>
          </p:nvSpPr>
          <p:spPr bwMode="auto">
            <a:xfrm>
              <a:off x="695325" y="4238625"/>
              <a:ext cx="555625" cy="542925"/>
            </a:xfrm>
            <a:custGeom>
              <a:avLst/>
              <a:gdLst>
                <a:gd name="T0" fmla="*/ 183 w 3500"/>
                <a:gd name="T1" fmla="*/ 2344 h 3420"/>
                <a:gd name="T2" fmla="*/ 119 w 3500"/>
                <a:gd name="T3" fmla="*/ 2439 h 3420"/>
                <a:gd name="T4" fmla="*/ 129 w 3500"/>
                <a:gd name="T5" fmla="*/ 3211 h 3420"/>
                <a:gd name="T6" fmla="*/ 209 w 3500"/>
                <a:gd name="T7" fmla="*/ 3292 h 3420"/>
                <a:gd name="T8" fmla="*/ 3262 w 3500"/>
                <a:gd name="T9" fmla="*/ 3301 h 3420"/>
                <a:gd name="T10" fmla="*/ 3357 w 3500"/>
                <a:gd name="T11" fmla="*/ 3237 h 3420"/>
                <a:gd name="T12" fmla="*/ 3383 w 3500"/>
                <a:gd name="T13" fmla="*/ 2469 h 3420"/>
                <a:gd name="T14" fmla="*/ 3339 w 3500"/>
                <a:gd name="T15" fmla="*/ 2362 h 3420"/>
                <a:gd name="T16" fmla="*/ 3231 w 3500"/>
                <a:gd name="T17" fmla="*/ 2318 h 3420"/>
                <a:gd name="T18" fmla="*/ 209 w 3500"/>
                <a:gd name="T19" fmla="*/ 1229 h 3420"/>
                <a:gd name="T20" fmla="*/ 129 w 3500"/>
                <a:gd name="T21" fmla="*/ 1309 h 3420"/>
                <a:gd name="T22" fmla="*/ 119 w 3500"/>
                <a:gd name="T23" fmla="*/ 2082 h 3420"/>
                <a:gd name="T24" fmla="*/ 183 w 3500"/>
                <a:gd name="T25" fmla="*/ 2176 h 3420"/>
                <a:gd name="T26" fmla="*/ 3231 w 3500"/>
                <a:gd name="T27" fmla="*/ 2202 h 3420"/>
                <a:gd name="T28" fmla="*/ 3339 w 3500"/>
                <a:gd name="T29" fmla="*/ 2158 h 3420"/>
                <a:gd name="T30" fmla="*/ 3383 w 3500"/>
                <a:gd name="T31" fmla="*/ 2052 h 3420"/>
                <a:gd name="T32" fmla="*/ 3357 w 3500"/>
                <a:gd name="T33" fmla="*/ 1283 h 3420"/>
                <a:gd name="T34" fmla="*/ 3262 w 3500"/>
                <a:gd name="T35" fmla="*/ 1220 h 3420"/>
                <a:gd name="T36" fmla="*/ 238 w 3500"/>
                <a:gd name="T37" fmla="*/ 120 h 3420"/>
                <a:gd name="T38" fmla="*/ 143 w 3500"/>
                <a:gd name="T39" fmla="*/ 183 h 3420"/>
                <a:gd name="T40" fmla="*/ 117 w 3500"/>
                <a:gd name="T41" fmla="*/ 950 h 3420"/>
                <a:gd name="T42" fmla="*/ 161 w 3500"/>
                <a:gd name="T43" fmla="*/ 1056 h 3420"/>
                <a:gd name="T44" fmla="*/ 269 w 3500"/>
                <a:gd name="T45" fmla="*/ 1101 h 3420"/>
                <a:gd name="T46" fmla="*/ 3317 w 3500"/>
                <a:gd name="T47" fmla="*/ 1075 h 3420"/>
                <a:gd name="T48" fmla="*/ 3381 w 3500"/>
                <a:gd name="T49" fmla="*/ 980 h 3420"/>
                <a:gd name="T50" fmla="*/ 3371 w 3500"/>
                <a:gd name="T51" fmla="*/ 209 h 3420"/>
                <a:gd name="T52" fmla="*/ 3291 w 3500"/>
                <a:gd name="T53" fmla="*/ 128 h 3420"/>
                <a:gd name="T54" fmla="*/ 269 w 3500"/>
                <a:gd name="T55" fmla="*/ 0 h 3420"/>
                <a:gd name="T56" fmla="*/ 3345 w 3500"/>
                <a:gd name="T57" fmla="*/ 25 h 3420"/>
                <a:gd name="T58" fmla="*/ 3457 w 3500"/>
                <a:gd name="T59" fmla="*/ 122 h 3420"/>
                <a:gd name="T60" fmla="*/ 3500 w 3500"/>
                <a:gd name="T61" fmla="*/ 267 h 3420"/>
                <a:gd name="T62" fmla="*/ 3472 w 3500"/>
                <a:gd name="T63" fmla="*/ 1068 h 3420"/>
                <a:gd name="T64" fmla="*/ 3426 w 3500"/>
                <a:gd name="T65" fmla="*/ 1186 h 3420"/>
                <a:gd name="T66" fmla="*/ 3497 w 3500"/>
                <a:gd name="T67" fmla="*/ 1327 h 3420"/>
                <a:gd name="T68" fmla="*/ 3487 w 3500"/>
                <a:gd name="T69" fmla="*/ 2132 h 3420"/>
                <a:gd name="T70" fmla="*/ 3397 w 3500"/>
                <a:gd name="T71" fmla="*/ 2260 h 3420"/>
                <a:gd name="T72" fmla="*/ 3487 w 3500"/>
                <a:gd name="T73" fmla="*/ 2388 h 3420"/>
                <a:gd name="T74" fmla="*/ 3498 w 3500"/>
                <a:gd name="T75" fmla="*/ 3192 h 3420"/>
                <a:gd name="T76" fmla="*/ 3434 w 3500"/>
                <a:gd name="T77" fmla="*/ 3327 h 3420"/>
                <a:gd name="T78" fmla="*/ 3309 w 3500"/>
                <a:gd name="T79" fmla="*/ 3408 h 3420"/>
                <a:gd name="T80" fmla="*/ 228 w 3500"/>
                <a:gd name="T81" fmla="*/ 3417 h 3420"/>
                <a:gd name="T82" fmla="*/ 92 w 3500"/>
                <a:gd name="T83" fmla="*/ 3354 h 3420"/>
                <a:gd name="T84" fmla="*/ 11 w 3500"/>
                <a:gd name="T85" fmla="*/ 3230 h 3420"/>
                <a:gd name="T86" fmla="*/ 3 w 3500"/>
                <a:gd name="T87" fmla="*/ 2428 h 3420"/>
                <a:gd name="T88" fmla="*/ 74 w 3500"/>
                <a:gd name="T89" fmla="*/ 2287 h 3420"/>
                <a:gd name="T90" fmla="*/ 28 w 3500"/>
                <a:gd name="T91" fmla="*/ 2169 h 3420"/>
                <a:gd name="T92" fmla="*/ 0 w 3500"/>
                <a:gd name="T93" fmla="*/ 1368 h 3420"/>
                <a:gd name="T94" fmla="*/ 49 w 3500"/>
                <a:gd name="T95" fmla="*/ 1216 h 3420"/>
                <a:gd name="T96" fmla="*/ 49 w 3500"/>
                <a:gd name="T97" fmla="*/ 1102 h 3420"/>
                <a:gd name="T98" fmla="*/ 0 w 3500"/>
                <a:gd name="T99" fmla="*/ 950 h 3420"/>
                <a:gd name="T100" fmla="*/ 25 w 3500"/>
                <a:gd name="T101" fmla="*/ 155 h 3420"/>
                <a:gd name="T102" fmla="*/ 122 w 3500"/>
                <a:gd name="T103" fmla="*/ 43 h 3420"/>
                <a:gd name="T104" fmla="*/ 269 w 3500"/>
                <a:gd name="T105" fmla="*/ 0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00" h="3420">
                  <a:moveTo>
                    <a:pt x="269" y="2318"/>
                  </a:moveTo>
                  <a:lnTo>
                    <a:pt x="238" y="2322"/>
                  </a:lnTo>
                  <a:lnTo>
                    <a:pt x="209" y="2330"/>
                  </a:lnTo>
                  <a:lnTo>
                    <a:pt x="183" y="2344"/>
                  </a:lnTo>
                  <a:lnTo>
                    <a:pt x="161" y="2362"/>
                  </a:lnTo>
                  <a:lnTo>
                    <a:pt x="143" y="2385"/>
                  </a:lnTo>
                  <a:lnTo>
                    <a:pt x="129" y="2411"/>
                  </a:lnTo>
                  <a:lnTo>
                    <a:pt x="119" y="2439"/>
                  </a:lnTo>
                  <a:lnTo>
                    <a:pt x="117" y="2469"/>
                  </a:lnTo>
                  <a:lnTo>
                    <a:pt x="117" y="3152"/>
                  </a:lnTo>
                  <a:lnTo>
                    <a:pt x="119" y="3183"/>
                  </a:lnTo>
                  <a:lnTo>
                    <a:pt x="129" y="3211"/>
                  </a:lnTo>
                  <a:lnTo>
                    <a:pt x="143" y="3237"/>
                  </a:lnTo>
                  <a:lnTo>
                    <a:pt x="161" y="3260"/>
                  </a:lnTo>
                  <a:lnTo>
                    <a:pt x="183" y="3278"/>
                  </a:lnTo>
                  <a:lnTo>
                    <a:pt x="209" y="3292"/>
                  </a:lnTo>
                  <a:lnTo>
                    <a:pt x="238" y="3301"/>
                  </a:lnTo>
                  <a:lnTo>
                    <a:pt x="269" y="3304"/>
                  </a:lnTo>
                  <a:lnTo>
                    <a:pt x="3231" y="3304"/>
                  </a:lnTo>
                  <a:lnTo>
                    <a:pt x="3262" y="3301"/>
                  </a:lnTo>
                  <a:lnTo>
                    <a:pt x="3291" y="3292"/>
                  </a:lnTo>
                  <a:lnTo>
                    <a:pt x="3317" y="3278"/>
                  </a:lnTo>
                  <a:lnTo>
                    <a:pt x="3339" y="3260"/>
                  </a:lnTo>
                  <a:lnTo>
                    <a:pt x="3357" y="3237"/>
                  </a:lnTo>
                  <a:lnTo>
                    <a:pt x="3371" y="3211"/>
                  </a:lnTo>
                  <a:lnTo>
                    <a:pt x="3381" y="3183"/>
                  </a:lnTo>
                  <a:lnTo>
                    <a:pt x="3383" y="3152"/>
                  </a:lnTo>
                  <a:lnTo>
                    <a:pt x="3383" y="2469"/>
                  </a:lnTo>
                  <a:lnTo>
                    <a:pt x="3381" y="2439"/>
                  </a:lnTo>
                  <a:lnTo>
                    <a:pt x="3371" y="2411"/>
                  </a:lnTo>
                  <a:lnTo>
                    <a:pt x="3357" y="2385"/>
                  </a:lnTo>
                  <a:lnTo>
                    <a:pt x="3339" y="2362"/>
                  </a:lnTo>
                  <a:lnTo>
                    <a:pt x="3317" y="2344"/>
                  </a:lnTo>
                  <a:lnTo>
                    <a:pt x="3291" y="2330"/>
                  </a:lnTo>
                  <a:lnTo>
                    <a:pt x="3262" y="2322"/>
                  </a:lnTo>
                  <a:lnTo>
                    <a:pt x="3231" y="2318"/>
                  </a:lnTo>
                  <a:lnTo>
                    <a:pt x="269" y="2318"/>
                  </a:lnTo>
                  <a:close/>
                  <a:moveTo>
                    <a:pt x="269" y="1217"/>
                  </a:moveTo>
                  <a:lnTo>
                    <a:pt x="238" y="1220"/>
                  </a:lnTo>
                  <a:lnTo>
                    <a:pt x="209" y="1229"/>
                  </a:lnTo>
                  <a:lnTo>
                    <a:pt x="183" y="1243"/>
                  </a:lnTo>
                  <a:lnTo>
                    <a:pt x="161" y="1261"/>
                  </a:lnTo>
                  <a:lnTo>
                    <a:pt x="143" y="1283"/>
                  </a:lnTo>
                  <a:lnTo>
                    <a:pt x="129" y="1309"/>
                  </a:lnTo>
                  <a:lnTo>
                    <a:pt x="119" y="1338"/>
                  </a:lnTo>
                  <a:lnTo>
                    <a:pt x="117" y="1368"/>
                  </a:lnTo>
                  <a:lnTo>
                    <a:pt x="117" y="2052"/>
                  </a:lnTo>
                  <a:lnTo>
                    <a:pt x="119" y="2082"/>
                  </a:lnTo>
                  <a:lnTo>
                    <a:pt x="129" y="2110"/>
                  </a:lnTo>
                  <a:lnTo>
                    <a:pt x="143" y="2135"/>
                  </a:lnTo>
                  <a:lnTo>
                    <a:pt x="161" y="2158"/>
                  </a:lnTo>
                  <a:lnTo>
                    <a:pt x="183" y="2176"/>
                  </a:lnTo>
                  <a:lnTo>
                    <a:pt x="209" y="2190"/>
                  </a:lnTo>
                  <a:lnTo>
                    <a:pt x="238" y="2199"/>
                  </a:lnTo>
                  <a:lnTo>
                    <a:pt x="269" y="2202"/>
                  </a:lnTo>
                  <a:lnTo>
                    <a:pt x="3231" y="2202"/>
                  </a:lnTo>
                  <a:lnTo>
                    <a:pt x="3262" y="2199"/>
                  </a:lnTo>
                  <a:lnTo>
                    <a:pt x="3291" y="2190"/>
                  </a:lnTo>
                  <a:lnTo>
                    <a:pt x="3317" y="2176"/>
                  </a:lnTo>
                  <a:lnTo>
                    <a:pt x="3339" y="2158"/>
                  </a:lnTo>
                  <a:lnTo>
                    <a:pt x="3357" y="2135"/>
                  </a:lnTo>
                  <a:lnTo>
                    <a:pt x="3371" y="2110"/>
                  </a:lnTo>
                  <a:lnTo>
                    <a:pt x="3381" y="2082"/>
                  </a:lnTo>
                  <a:lnTo>
                    <a:pt x="3383" y="2052"/>
                  </a:lnTo>
                  <a:lnTo>
                    <a:pt x="3383" y="1368"/>
                  </a:lnTo>
                  <a:lnTo>
                    <a:pt x="3381" y="1338"/>
                  </a:lnTo>
                  <a:lnTo>
                    <a:pt x="3371" y="1309"/>
                  </a:lnTo>
                  <a:lnTo>
                    <a:pt x="3357" y="1283"/>
                  </a:lnTo>
                  <a:lnTo>
                    <a:pt x="3339" y="1261"/>
                  </a:lnTo>
                  <a:lnTo>
                    <a:pt x="3317" y="1243"/>
                  </a:lnTo>
                  <a:lnTo>
                    <a:pt x="3291" y="1229"/>
                  </a:lnTo>
                  <a:lnTo>
                    <a:pt x="3262" y="1220"/>
                  </a:lnTo>
                  <a:lnTo>
                    <a:pt x="3231" y="1217"/>
                  </a:lnTo>
                  <a:lnTo>
                    <a:pt x="269" y="1217"/>
                  </a:lnTo>
                  <a:close/>
                  <a:moveTo>
                    <a:pt x="269" y="116"/>
                  </a:moveTo>
                  <a:lnTo>
                    <a:pt x="238" y="120"/>
                  </a:lnTo>
                  <a:lnTo>
                    <a:pt x="209" y="128"/>
                  </a:lnTo>
                  <a:lnTo>
                    <a:pt x="183" y="142"/>
                  </a:lnTo>
                  <a:lnTo>
                    <a:pt x="161" y="160"/>
                  </a:lnTo>
                  <a:lnTo>
                    <a:pt x="143" y="183"/>
                  </a:lnTo>
                  <a:lnTo>
                    <a:pt x="129" y="209"/>
                  </a:lnTo>
                  <a:lnTo>
                    <a:pt x="119" y="237"/>
                  </a:lnTo>
                  <a:lnTo>
                    <a:pt x="117" y="267"/>
                  </a:lnTo>
                  <a:lnTo>
                    <a:pt x="117" y="950"/>
                  </a:lnTo>
                  <a:lnTo>
                    <a:pt x="119" y="980"/>
                  </a:lnTo>
                  <a:lnTo>
                    <a:pt x="129" y="1009"/>
                  </a:lnTo>
                  <a:lnTo>
                    <a:pt x="143" y="1035"/>
                  </a:lnTo>
                  <a:lnTo>
                    <a:pt x="161" y="1056"/>
                  </a:lnTo>
                  <a:lnTo>
                    <a:pt x="183" y="1076"/>
                  </a:lnTo>
                  <a:lnTo>
                    <a:pt x="209" y="1089"/>
                  </a:lnTo>
                  <a:lnTo>
                    <a:pt x="238" y="1098"/>
                  </a:lnTo>
                  <a:lnTo>
                    <a:pt x="269" y="1101"/>
                  </a:lnTo>
                  <a:lnTo>
                    <a:pt x="3231" y="1101"/>
                  </a:lnTo>
                  <a:lnTo>
                    <a:pt x="3262" y="1098"/>
                  </a:lnTo>
                  <a:lnTo>
                    <a:pt x="3291" y="1089"/>
                  </a:lnTo>
                  <a:lnTo>
                    <a:pt x="3317" y="1075"/>
                  </a:lnTo>
                  <a:lnTo>
                    <a:pt x="3339" y="1056"/>
                  </a:lnTo>
                  <a:lnTo>
                    <a:pt x="3357" y="1034"/>
                  </a:lnTo>
                  <a:lnTo>
                    <a:pt x="3371" y="1009"/>
                  </a:lnTo>
                  <a:lnTo>
                    <a:pt x="3381" y="980"/>
                  </a:lnTo>
                  <a:lnTo>
                    <a:pt x="3383" y="950"/>
                  </a:lnTo>
                  <a:lnTo>
                    <a:pt x="3383" y="267"/>
                  </a:lnTo>
                  <a:lnTo>
                    <a:pt x="3381" y="237"/>
                  </a:lnTo>
                  <a:lnTo>
                    <a:pt x="3371" y="209"/>
                  </a:lnTo>
                  <a:lnTo>
                    <a:pt x="3357" y="183"/>
                  </a:lnTo>
                  <a:lnTo>
                    <a:pt x="3339" y="160"/>
                  </a:lnTo>
                  <a:lnTo>
                    <a:pt x="3317" y="142"/>
                  </a:lnTo>
                  <a:lnTo>
                    <a:pt x="3291" y="128"/>
                  </a:lnTo>
                  <a:lnTo>
                    <a:pt x="3262" y="120"/>
                  </a:lnTo>
                  <a:lnTo>
                    <a:pt x="3231" y="116"/>
                  </a:lnTo>
                  <a:lnTo>
                    <a:pt x="269" y="116"/>
                  </a:lnTo>
                  <a:close/>
                  <a:moveTo>
                    <a:pt x="269" y="0"/>
                  </a:moveTo>
                  <a:lnTo>
                    <a:pt x="3231" y="0"/>
                  </a:lnTo>
                  <a:lnTo>
                    <a:pt x="3272" y="3"/>
                  </a:lnTo>
                  <a:lnTo>
                    <a:pt x="3309" y="11"/>
                  </a:lnTo>
                  <a:lnTo>
                    <a:pt x="3345" y="25"/>
                  </a:lnTo>
                  <a:lnTo>
                    <a:pt x="3378" y="43"/>
                  </a:lnTo>
                  <a:lnTo>
                    <a:pt x="3408" y="66"/>
                  </a:lnTo>
                  <a:lnTo>
                    <a:pt x="3434" y="92"/>
                  </a:lnTo>
                  <a:lnTo>
                    <a:pt x="3457" y="122"/>
                  </a:lnTo>
                  <a:lnTo>
                    <a:pt x="3475" y="155"/>
                  </a:lnTo>
                  <a:lnTo>
                    <a:pt x="3489" y="191"/>
                  </a:lnTo>
                  <a:lnTo>
                    <a:pt x="3498" y="228"/>
                  </a:lnTo>
                  <a:lnTo>
                    <a:pt x="3500" y="267"/>
                  </a:lnTo>
                  <a:lnTo>
                    <a:pt x="3500" y="950"/>
                  </a:lnTo>
                  <a:lnTo>
                    <a:pt x="3497" y="992"/>
                  </a:lnTo>
                  <a:lnTo>
                    <a:pt x="3487" y="1031"/>
                  </a:lnTo>
                  <a:lnTo>
                    <a:pt x="3472" y="1068"/>
                  </a:lnTo>
                  <a:lnTo>
                    <a:pt x="3451" y="1102"/>
                  </a:lnTo>
                  <a:lnTo>
                    <a:pt x="3426" y="1133"/>
                  </a:lnTo>
                  <a:lnTo>
                    <a:pt x="3397" y="1159"/>
                  </a:lnTo>
                  <a:lnTo>
                    <a:pt x="3426" y="1186"/>
                  </a:lnTo>
                  <a:lnTo>
                    <a:pt x="3451" y="1216"/>
                  </a:lnTo>
                  <a:lnTo>
                    <a:pt x="3472" y="1250"/>
                  </a:lnTo>
                  <a:lnTo>
                    <a:pt x="3487" y="1287"/>
                  </a:lnTo>
                  <a:lnTo>
                    <a:pt x="3497" y="1327"/>
                  </a:lnTo>
                  <a:lnTo>
                    <a:pt x="3500" y="1368"/>
                  </a:lnTo>
                  <a:lnTo>
                    <a:pt x="3500" y="2052"/>
                  </a:lnTo>
                  <a:lnTo>
                    <a:pt x="3497" y="2092"/>
                  </a:lnTo>
                  <a:lnTo>
                    <a:pt x="3487" y="2132"/>
                  </a:lnTo>
                  <a:lnTo>
                    <a:pt x="3472" y="2169"/>
                  </a:lnTo>
                  <a:lnTo>
                    <a:pt x="3451" y="2203"/>
                  </a:lnTo>
                  <a:lnTo>
                    <a:pt x="3426" y="2233"/>
                  </a:lnTo>
                  <a:lnTo>
                    <a:pt x="3397" y="2260"/>
                  </a:lnTo>
                  <a:lnTo>
                    <a:pt x="3426" y="2287"/>
                  </a:lnTo>
                  <a:lnTo>
                    <a:pt x="3451" y="2317"/>
                  </a:lnTo>
                  <a:lnTo>
                    <a:pt x="3472" y="2352"/>
                  </a:lnTo>
                  <a:lnTo>
                    <a:pt x="3487" y="2388"/>
                  </a:lnTo>
                  <a:lnTo>
                    <a:pt x="3497" y="2428"/>
                  </a:lnTo>
                  <a:lnTo>
                    <a:pt x="3500" y="2469"/>
                  </a:lnTo>
                  <a:lnTo>
                    <a:pt x="3500" y="3152"/>
                  </a:lnTo>
                  <a:lnTo>
                    <a:pt x="3498" y="3192"/>
                  </a:lnTo>
                  <a:lnTo>
                    <a:pt x="3489" y="3230"/>
                  </a:lnTo>
                  <a:lnTo>
                    <a:pt x="3475" y="3265"/>
                  </a:lnTo>
                  <a:lnTo>
                    <a:pt x="3457" y="3297"/>
                  </a:lnTo>
                  <a:lnTo>
                    <a:pt x="3434" y="3327"/>
                  </a:lnTo>
                  <a:lnTo>
                    <a:pt x="3408" y="3354"/>
                  </a:lnTo>
                  <a:lnTo>
                    <a:pt x="3378" y="3377"/>
                  </a:lnTo>
                  <a:lnTo>
                    <a:pt x="3345" y="3394"/>
                  </a:lnTo>
                  <a:lnTo>
                    <a:pt x="3309" y="3408"/>
                  </a:lnTo>
                  <a:lnTo>
                    <a:pt x="3272" y="3417"/>
                  </a:lnTo>
                  <a:lnTo>
                    <a:pt x="3231" y="3420"/>
                  </a:lnTo>
                  <a:lnTo>
                    <a:pt x="269" y="3420"/>
                  </a:lnTo>
                  <a:lnTo>
                    <a:pt x="228" y="3417"/>
                  </a:lnTo>
                  <a:lnTo>
                    <a:pt x="191" y="3408"/>
                  </a:lnTo>
                  <a:lnTo>
                    <a:pt x="155" y="3394"/>
                  </a:lnTo>
                  <a:lnTo>
                    <a:pt x="122" y="3377"/>
                  </a:lnTo>
                  <a:lnTo>
                    <a:pt x="92" y="3354"/>
                  </a:lnTo>
                  <a:lnTo>
                    <a:pt x="66" y="3327"/>
                  </a:lnTo>
                  <a:lnTo>
                    <a:pt x="43" y="3297"/>
                  </a:lnTo>
                  <a:lnTo>
                    <a:pt x="25" y="3265"/>
                  </a:lnTo>
                  <a:lnTo>
                    <a:pt x="11" y="3230"/>
                  </a:lnTo>
                  <a:lnTo>
                    <a:pt x="2" y="3192"/>
                  </a:lnTo>
                  <a:lnTo>
                    <a:pt x="0" y="3152"/>
                  </a:lnTo>
                  <a:lnTo>
                    <a:pt x="0" y="2469"/>
                  </a:lnTo>
                  <a:lnTo>
                    <a:pt x="3" y="2428"/>
                  </a:lnTo>
                  <a:lnTo>
                    <a:pt x="13" y="2388"/>
                  </a:lnTo>
                  <a:lnTo>
                    <a:pt x="28" y="2352"/>
                  </a:lnTo>
                  <a:lnTo>
                    <a:pt x="49" y="2317"/>
                  </a:lnTo>
                  <a:lnTo>
                    <a:pt x="74" y="2287"/>
                  </a:lnTo>
                  <a:lnTo>
                    <a:pt x="103" y="2260"/>
                  </a:lnTo>
                  <a:lnTo>
                    <a:pt x="74" y="2233"/>
                  </a:lnTo>
                  <a:lnTo>
                    <a:pt x="49" y="2203"/>
                  </a:lnTo>
                  <a:lnTo>
                    <a:pt x="28" y="2169"/>
                  </a:lnTo>
                  <a:lnTo>
                    <a:pt x="13" y="2132"/>
                  </a:lnTo>
                  <a:lnTo>
                    <a:pt x="3" y="2092"/>
                  </a:lnTo>
                  <a:lnTo>
                    <a:pt x="0" y="2052"/>
                  </a:lnTo>
                  <a:lnTo>
                    <a:pt x="0" y="1368"/>
                  </a:lnTo>
                  <a:lnTo>
                    <a:pt x="3" y="1327"/>
                  </a:lnTo>
                  <a:lnTo>
                    <a:pt x="13" y="1287"/>
                  </a:lnTo>
                  <a:lnTo>
                    <a:pt x="28" y="1250"/>
                  </a:lnTo>
                  <a:lnTo>
                    <a:pt x="49" y="1216"/>
                  </a:lnTo>
                  <a:lnTo>
                    <a:pt x="74" y="1186"/>
                  </a:lnTo>
                  <a:lnTo>
                    <a:pt x="103" y="1159"/>
                  </a:lnTo>
                  <a:lnTo>
                    <a:pt x="74" y="1133"/>
                  </a:lnTo>
                  <a:lnTo>
                    <a:pt x="49" y="1102"/>
                  </a:lnTo>
                  <a:lnTo>
                    <a:pt x="28" y="1068"/>
                  </a:lnTo>
                  <a:lnTo>
                    <a:pt x="13" y="1031"/>
                  </a:lnTo>
                  <a:lnTo>
                    <a:pt x="3" y="992"/>
                  </a:lnTo>
                  <a:lnTo>
                    <a:pt x="0" y="950"/>
                  </a:lnTo>
                  <a:lnTo>
                    <a:pt x="0" y="267"/>
                  </a:lnTo>
                  <a:lnTo>
                    <a:pt x="2" y="228"/>
                  </a:lnTo>
                  <a:lnTo>
                    <a:pt x="11" y="191"/>
                  </a:lnTo>
                  <a:lnTo>
                    <a:pt x="25" y="155"/>
                  </a:lnTo>
                  <a:lnTo>
                    <a:pt x="43" y="122"/>
                  </a:lnTo>
                  <a:lnTo>
                    <a:pt x="66" y="92"/>
                  </a:lnTo>
                  <a:lnTo>
                    <a:pt x="92" y="66"/>
                  </a:lnTo>
                  <a:lnTo>
                    <a:pt x="122" y="43"/>
                  </a:lnTo>
                  <a:lnTo>
                    <a:pt x="155" y="25"/>
                  </a:lnTo>
                  <a:lnTo>
                    <a:pt x="191" y="11"/>
                  </a:lnTo>
                  <a:lnTo>
                    <a:pt x="228" y="3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487"/>
            <p:cNvSpPr>
              <a:spLocks noEditPoints="1"/>
            </p:cNvSpPr>
            <p:nvPr/>
          </p:nvSpPr>
          <p:spPr bwMode="auto">
            <a:xfrm>
              <a:off x="750888" y="4468813"/>
              <a:ext cx="84138" cy="82550"/>
            </a:xfrm>
            <a:custGeom>
              <a:avLst/>
              <a:gdLst>
                <a:gd name="T0" fmla="*/ 233 w 525"/>
                <a:gd name="T1" fmla="*/ 118 h 522"/>
                <a:gd name="T2" fmla="*/ 181 w 525"/>
                <a:gd name="T3" fmla="*/ 141 h 522"/>
                <a:gd name="T4" fmla="*/ 142 w 525"/>
                <a:gd name="T5" fmla="*/ 180 h 522"/>
                <a:gd name="T6" fmla="*/ 119 w 525"/>
                <a:gd name="T7" fmla="*/ 231 h 522"/>
                <a:gd name="T8" fmla="*/ 119 w 525"/>
                <a:gd name="T9" fmla="*/ 290 h 522"/>
                <a:gd name="T10" fmla="*/ 142 w 525"/>
                <a:gd name="T11" fmla="*/ 342 h 522"/>
                <a:gd name="T12" fmla="*/ 181 w 525"/>
                <a:gd name="T13" fmla="*/ 381 h 522"/>
                <a:gd name="T14" fmla="*/ 233 w 525"/>
                <a:gd name="T15" fmla="*/ 402 h 522"/>
                <a:gd name="T16" fmla="*/ 291 w 525"/>
                <a:gd name="T17" fmla="*/ 402 h 522"/>
                <a:gd name="T18" fmla="*/ 344 w 525"/>
                <a:gd name="T19" fmla="*/ 381 h 522"/>
                <a:gd name="T20" fmla="*/ 383 w 525"/>
                <a:gd name="T21" fmla="*/ 342 h 522"/>
                <a:gd name="T22" fmla="*/ 405 w 525"/>
                <a:gd name="T23" fmla="*/ 290 h 522"/>
                <a:gd name="T24" fmla="*/ 405 w 525"/>
                <a:gd name="T25" fmla="*/ 231 h 522"/>
                <a:gd name="T26" fmla="*/ 383 w 525"/>
                <a:gd name="T27" fmla="*/ 180 h 522"/>
                <a:gd name="T28" fmla="*/ 344 w 525"/>
                <a:gd name="T29" fmla="*/ 141 h 522"/>
                <a:gd name="T30" fmla="*/ 291 w 525"/>
                <a:gd name="T31" fmla="*/ 118 h 522"/>
                <a:gd name="T32" fmla="*/ 262 w 525"/>
                <a:gd name="T33" fmla="*/ 0 h 522"/>
                <a:gd name="T34" fmla="*/ 338 w 525"/>
                <a:gd name="T35" fmla="*/ 11 h 522"/>
                <a:gd name="T36" fmla="*/ 405 w 525"/>
                <a:gd name="T37" fmla="*/ 42 h 522"/>
                <a:gd name="T38" fmla="*/ 460 w 525"/>
                <a:gd name="T39" fmla="*/ 89 h 522"/>
                <a:gd name="T40" fmla="*/ 500 w 525"/>
                <a:gd name="T41" fmla="*/ 151 h 522"/>
                <a:gd name="T42" fmla="*/ 522 w 525"/>
                <a:gd name="T43" fmla="*/ 223 h 522"/>
                <a:gd name="T44" fmla="*/ 522 w 525"/>
                <a:gd name="T45" fmla="*/ 299 h 522"/>
                <a:gd name="T46" fmla="*/ 500 w 525"/>
                <a:gd name="T47" fmla="*/ 370 h 522"/>
                <a:gd name="T48" fmla="*/ 460 w 525"/>
                <a:gd name="T49" fmla="*/ 432 h 522"/>
                <a:gd name="T50" fmla="*/ 405 w 525"/>
                <a:gd name="T51" fmla="*/ 480 h 522"/>
                <a:gd name="T52" fmla="*/ 338 w 525"/>
                <a:gd name="T53" fmla="*/ 510 h 522"/>
                <a:gd name="T54" fmla="*/ 262 w 525"/>
                <a:gd name="T55" fmla="*/ 522 h 522"/>
                <a:gd name="T56" fmla="*/ 186 w 525"/>
                <a:gd name="T57" fmla="*/ 510 h 522"/>
                <a:gd name="T58" fmla="*/ 119 w 525"/>
                <a:gd name="T59" fmla="*/ 480 h 522"/>
                <a:gd name="T60" fmla="*/ 64 w 525"/>
                <a:gd name="T61" fmla="*/ 432 h 522"/>
                <a:gd name="T62" fmla="*/ 25 w 525"/>
                <a:gd name="T63" fmla="*/ 370 h 522"/>
                <a:gd name="T64" fmla="*/ 3 w 525"/>
                <a:gd name="T65" fmla="*/ 299 h 522"/>
                <a:gd name="T66" fmla="*/ 3 w 525"/>
                <a:gd name="T67" fmla="*/ 223 h 522"/>
                <a:gd name="T68" fmla="*/ 25 w 525"/>
                <a:gd name="T69" fmla="*/ 151 h 522"/>
                <a:gd name="T70" fmla="*/ 64 w 525"/>
                <a:gd name="T71" fmla="*/ 89 h 522"/>
                <a:gd name="T72" fmla="*/ 119 w 525"/>
                <a:gd name="T73" fmla="*/ 42 h 522"/>
                <a:gd name="T74" fmla="*/ 186 w 525"/>
                <a:gd name="T75" fmla="*/ 11 h 522"/>
                <a:gd name="T76" fmla="*/ 262 w 525"/>
                <a:gd name="T77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5" h="522">
                  <a:moveTo>
                    <a:pt x="262" y="116"/>
                  </a:moveTo>
                  <a:lnTo>
                    <a:pt x="233" y="118"/>
                  </a:lnTo>
                  <a:lnTo>
                    <a:pt x="206" y="127"/>
                  </a:lnTo>
                  <a:lnTo>
                    <a:pt x="181" y="141"/>
                  </a:lnTo>
                  <a:lnTo>
                    <a:pt x="159" y="158"/>
                  </a:lnTo>
                  <a:lnTo>
                    <a:pt x="142" y="180"/>
                  </a:lnTo>
                  <a:lnTo>
                    <a:pt x="128" y="205"/>
                  </a:lnTo>
                  <a:lnTo>
                    <a:pt x="119" y="231"/>
                  </a:lnTo>
                  <a:lnTo>
                    <a:pt x="117" y="260"/>
                  </a:lnTo>
                  <a:lnTo>
                    <a:pt x="119" y="290"/>
                  </a:lnTo>
                  <a:lnTo>
                    <a:pt x="128" y="317"/>
                  </a:lnTo>
                  <a:lnTo>
                    <a:pt x="142" y="342"/>
                  </a:lnTo>
                  <a:lnTo>
                    <a:pt x="159" y="364"/>
                  </a:lnTo>
                  <a:lnTo>
                    <a:pt x="181" y="381"/>
                  </a:lnTo>
                  <a:lnTo>
                    <a:pt x="206" y="394"/>
                  </a:lnTo>
                  <a:lnTo>
                    <a:pt x="233" y="402"/>
                  </a:lnTo>
                  <a:lnTo>
                    <a:pt x="262" y="406"/>
                  </a:lnTo>
                  <a:lnTo>
                    <a:pt x="291" y="402"/>
                  </a:lnTo>
                  <a:lnTo>
                    <a:pt x="319" y="394"/>
                  </a:lnTo>
                  <a:lnTo>
                    <a:pt x="344" y="381"/>
                  </a:lnTo>
                  <a:lnTo>
                    <a:pt x="366" y="364"/>
                  </a:lnTo>
                  <a:lnTo>
                    <a:pt x="383" y="342"/>
                  </a:lnTo>
                  <a:lnTo>
                    <a:pt x="396" y="317"/>
                  </a:lnTo>
                  <a:lnTo>
                    <a:pt x="405" y="290"/>
                  </a:lnTo>
                  <a:lnTo>
                    <a:pt x="408" y="260"/>
                  </a:lnTo>
                  <a:lnTo>
                    <a:pt x="405" y="231"/>
                  </a:lnTo>
                  <a:lnTo>
                    <a:pt x="396" y="205"/>
                  </a:lnTo>
                  <a:lnTo>
                    <a:pt x="383" y="180"/>
                  </a:lnTo>
                  <a:lnTo>
                    <a:pt x="366" y="158"/>
                  </a:lnTo>
                  <a:lnTo>
                    <a:pt x="344" y="141"/>
                  </a:lnTo>
                  <a:lnTo>
                    <a:pt x="319" y="127"/>
                  </a:lnTo>
                  <a:lnTo>
                    <a:pt x="291" y="118"/>
                  </a:lnTo>
                  <a:lnTo>
                    <a:pt x="262" y="116"/>
                  </a:lnTo>
                  <a:close/>
                  <a:moveTo>
                    <a:pt x="262" y="0"/>
                  </a:moveTo>
                  <a:lnTo>
                    <a:pt x="301" y="2"/>
                  </a:lnTo>
                  <a:lnTo>
                    <a:pt x="338" y="11"/>
                  </a:lnTo>
                  <a:lnTo>
                    <a:pt x="373" y="24"/>
                  </a:lnTo>
                  <a:lnTo>
                    <a:pt x="405" y="42"/>
                  </a:lnTo>
                  <a:lnTo>
                    <a:pt x="434" y="64"/>
                  </a:lnTo>
                  <a:lnTo>
                    <a:pt x="460" y="89"/>
                  </a:lnTo>
                  <a:lnTo>
                    <a:pt x="483" y="118"/>
                  </a:lnTo>
                  <a:lnTo>
                    <a:pt x="500" y="151"/>
                  </a:lnTo>
                  <a:lnTo>
                    <a:pt x="514" y="185"/>
                  </a:lnTo>
                  <a:lnTo>
                    <a:pt x="522" y="223"/>
                  </a:lnTo>
                  <a:lnTo>
                    <a:pt x="525" y="260"/>
                  </a:lnTo>
                  <a:lnTo>
                    <a:pt x="522" y="299"/>
                  </a:lnTo>
                  <a:lnTo>
                    <a:pt x="514" y="336"/>
                  </a:lnTo>
                  <a:lnTo>
                    <a:pt x="500" y="370"/>
                  </a:lnTo>
                  <a:lnTo>
                    <a:pt x="483" y="402"/>
                  </a:lnTo>
                  <a:lnTo>
                    <a:pt x="460" y="432"/>
                  </a:lnTo>
                  <a:lnTo>
                    <a:pt x="434" y="457"/>
                  </a:lnTo>
                  <a:lnTo>
                    <a:pt x="405" y="480"/>
                  </a:lnTo>
                  <a:lnTo>
                    <a:pt x="373" y="497"/>
                  </a:lnTo>
                  <a:lnTo>
                    <a:pt x="338" y="510"/>
                  </a:lnTo>
                  <a:lnTo>
                    <a:pt x="301" y="519"/>
                  </a:lnTo>
                  <a:lnTo>
                    <a:pt x="262" y="522"/>
                  </a:lnTo>
                  <a:lnTo>
                    <a:pt x="223" y="519"/>
                  </a:lnTo>
                  <a:lnTo>
                    <a:pt x="186" y="510"/>
                  </a:lnTo>
                  <a:lnTo>
                    <a:pt x="151" y="497"/>
                  </a:lnTo>
                  <a:lnTo>
                    <a:pt x="119" y="480"/>
                  </a:lnTo>
                  <a:lnTo>
                    <a:pt x="90" y="457"/>
                  </a:lnTo>
                  <a:lnTo>
                    <a:pt x="64" y="432"/>
                  </a:lnTo>
                  <a:lnTo>
                    <a:pt x="42" y="402"/>
                  </a:lnTo>
                  <a:lnTo>
                    <a:pt x="25" y="370"/>
                  </a:lnTo>
                  <a:lnTo>
                    <a:pt x="11" y="336"/>
                  </a:lnTo>
                  <a:lnTo>
                    <a:pt x="3" y="299"/>
                  </a:lnTo>
                  <a:lnTo>
                    <a:pt x="0" y="260"/>
                  </a:lnTo>
                  <a:lnTo>
                    <a:pt x="3" y="223"/>
                  </a:lnTo>
                  <a:lnTo>
                    <a:pt x="11" y="185"/>
                  </a:lnTo>
                  <a:lnTo>
                    <a:pt x="25" y="151"/>
                  </a:lnTo>
                  <a:lnTo>
                    <a:pt x="42" y="118"/>
                  </a:lnTo>
                  <a:lnTo>
                    <a:pt x="64" y="89"/>
                  </a:lnTo>
                  <a:lnTo>
                    <a:pt x="90" y="64"/>
                  </a:lnTo>
                  <a:lnTo>
                    <a:pt x="119" y="42"/>
                  </a:lnTo>
                  <a:lnTo>
                    <a:pt x="151" y="24"/>
                  </a:lnTo>
                  <a:lnTo>
                    <a:pt x="186" y="11"/>
                  </a:lnTo>
                  <a:lnTo>
                    <a:pt x="223" y="2"/>
                  </a:lnTo>
                  <a:lnTo>
                    <a:pt x="2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488"/>
            <p:cNvSpPr>
              <a:spLocks/>
            </p:cNvSpPr>
            <p:nvPr/>
          </p:nvSpPr>
          <p:spPr bwMode="auto">
            <a:xfrm>
              <a:off x="1149350" y="4486275"/>
              <a:ext cx="17463" cy="19050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2 h 115"/>
                <a:gd name="T4" fmla="*/ 92 w 116"/>
                <a:gd name="T5" fmla="*/ 11 h 115"/>
                <a:gd name="T6" fmla="*/ 105 w 116"/>
                <a:gd name="T7" fmla="*/ 24 h 115"/>
                <a:gd name="T8" fmla="*/ 114 w 116"/>
                <a:gd name="T9" fmla="*/ 39 h 115"/>
                <a:gd name="T10" fmla="*/ 116 w 116"/>
                <a:gd name="T11" fmla="*/ 57 h 115"/>
                <a:gd name="T12" fmla="*/ 114 w 116"/>
                <a:gd name="T13" fmla="*/ 76 h 115"/>
                <a:gd name="T14" fmla="*/ 105 w 116"/>
                <a:gd name="T15" fmla="*/ 92 h 115"/>
                <a:gd name="T16" fmla="*/ 92 w 116"/>
                <a:gd name="T17" fmla="*/ 105 h 115"/>
                <a:gd name="T18" fmla="*/ 77 w 116"/>
                <a:gd name="T19" fmla="*/ 113 h 115"/>
                <a:gd name="T20" fmla="*/ 58 w 116"/>
                <a:gd name="T21" fmla="*/ 115 h 115"/>
                <a:gd name="T22" fmla="*/ 40 w 116"/>
                <a:gd name="T23" fmla="*/ 113 h 115"/>
                <a:gd name="T24" fmla="*/ 24 w 116"/>
                <a:gd name="T25" fmla="*/ 105 h 115"/>
                <a:gd name="T26" fmla="*/ 11 w 116"/>
                <a:gd name="T27" fmla="*/ 92 h 115"/>
                <a:gd name="T28" fmla="*/ 2 w 116"/>
                <a:gd name="T29" fmla="*/ 76 h 115"/>
                <a:gd name="T30" fmla="*/ 0 w 116"/>
                <a:gd name="T31" fmla="*/ 57 h 115"/>
                <a:gd name="T32" fmla="*/ 2 w 116"/>
                <a:gd name="T33" fmla="*/ 39 h 115"/>
                <a:gd name="T34" fmla="*/ 11 w 116"/>
                <a:gd name="T35" fmla="*/ 24 h 115"/>
                <a:gd name="T36" fmla="*/ 24 w 116"/>
                <a:gd name="T37" fmla="*/ 11 h 115"/>
                <a:gd name="T38" fmla="*/ 40 w 116"/>
                <a:gd name="T39" fmla="*/ 2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2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4" y="39"/>
                  </a:lnTo>
                  <a:lnTo>
                    <a:pt x="116" y="57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7" y="113"/>
                  </a:lnTo>
                  <a:lnTo>
                    <a:pt x="58" y="115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8" name="Freeform 489"/>
            <p:cNvSpPr>
              <a:spLocks/>
            </p:cNvSpPr>
            <p:nvPr/>
          </p:nvSpPr>
          <p:spPr bwMode="auto">
            <a:xfrm>
              <a:off x="1112838" y="4486275"/>
              <a:ext cx="17463" cy="19050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2 h 115"/>
                <a:gd name="T4" fmla="*/ 93 w 117"/>
                <a:gd name="T5" fmla="*/ 11 h 115"/>
                <a:gd name="T6" fmla="*/ 106 w 117"/>
                <a:gd name="T7" fmla="*/ 24 h 115"/>
                <a:gd name="T8" fmla="*/ 114 w 117"/>
                <a:gd name="T9" fmla="*/ 39 h 115"/>
                <a:gd name="T10" fmla="*/ 117 w 117"/>
                <a:gd name="T11" fmla="*/ 57 h 115"/>
                <a:gd name="T12" fmla="*/ 114 w 117"/>
                <a:gd name="T13" fmla="*/ 76 h 115"/>
                <a:gd name="T14" fmla="*/ 106 w 117"/>
                <a:gd name="T15" fmla="*/ 92 h 115"/>
                <a:gd name="T16" fmla="*/ 93 w 117"/>
                <a:gd name="T17" fmla="*/ 105 h 115"/>
                <a:gd name="T18" fmla="*/ 77 w 117"/>
                <a:gd name="T19" fmla="*/ 113 h 115"/>
                <a:gd name="T20" fmla="*/ 58 w 117"/>
                <a:gd name="T21" fmla="*/ 115 h 115"/>
                <a:gd name="T22" fmla="*/ 40 w 117"/>
                <a:gd name="T23" fmla="*/ 113 h 115"/>
                <a:gd name="T24" fmla="*/ 24 w 117"/>
                <a:gd name="T25" fmla="*/ 105 h 115"/>
                <a:gd name="T26" fmla="*/ 12 w 117"/>
                <a:gd name="T27" fmla="*/ 92 h 115"/>
                <a:gd name="T28" fmla="*/ 3 w 117"/>
                <a:gd name="T29" fmla="*/ 76 h 115"/>
                <a:gd name="T30" fmla="*/ 0 w 117"/>
                <a:gd name="T31" fmla="*/ 57 h 115"/>
                <a:gd name="T32" fmla="*/ 3 w 117"/>
                <a:gd name="T33" fmla="*/ 39 h 115"/>
                <a:gd name="T34" fmla="*/ 12 w 117"/>
                <a:gd name="T35" fmla="*/ 24 h 115"/>
                <a:gd name="T36" fmla="*/ 24 w 117"/>
                <a:gd name="T37" fmla="*/ 11 h 115"/>
                <a:gd name="T38" fmla="*/ 40 w 117"/>
                <a:gd name="T39" fmla="*/ 2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2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4" y="39"/>
                  </a:lnTo>
                  <a:lnTo>
                    <a:pt x="117" y="57"/>
                  </a:lnTo>
                  <a:lnTo>
                    <a:pt x="114" y="76"/>
                  </a:lnTo>
                  <a:lnTo>
                    <a:pt x="106" y="92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8" y="115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9" name="Freeform 490"/>
            <p:cNvSpPr>
              <a:spLocks/>
            </p:cNvSpPr>
            <p:nvPr/>
          </p:nvSpPr>
          <p:spPr bwMode="auto">
            <a:xfrm>
              <a:off x="1166813" y="4514850"/>
              <a:ext cx="19050" cy="17463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6 w 117"/>
                <a:gd name="T7" fmla="*/ 23 h 116"/>
                <a:gd name="T8" fmla="*/ 113 w 117"/>
                <a:gd name="T9" fmla="*/ 39 h 116"/>
                <a:gd name="T10" fmla="*/ 117 w 117"/>
                <a:gd name="T11" fmla="*/ 58 h 116"/>
                <a:gd name="T12" fmla="*/ 113 w 117"/>
                <a:gd name="T13" fmla="*/ 76 h 116"/>
                <a:gd name="T14" fmla="*/ 106 w 117"/>
                <a:gd name="T15" fmla="*/ 92 h 116"/>
                <a:gd name="T16" fmla="*/ 93 w 117"/>
                <a:gd name="T17" fmla="*/ 105 h 116"/>
                <a:gd name="T18" fmla="*/ 77 w 117"/>
                <a:gd name="T19" fmla="*/ 112 h 116"/>
                <a:gd name="T20" fmla="*/ 58 w 117"/>
                <a:gd name="T21" fmla="*/ 116 h 116"/>
                <a:gd name="T22" fmla="*/ 40 w 117"/>
                <a:gd name="T23" fmla="*/ 112 h 116"/>
                <a:gd name="T24" fmla="*/ 24 w 117"/>
                <a:gd name="T25" fmla="*/ 105 h 116"/>
                <a:gd name="T26" fmla="*/ 12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2 w 117"/>
                <a:gd name="T35" fmla="*/ 23 h 116"/>
                <a:gd name="T36" fmla="*/ 24 w 117"/>
                <a:gd name="T37" fmla="*/ 11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3"/>
                  </a:lnTo>
                  <a:lnTo>
                    <a:pt x="113" y="39"/>
                  </a:lnTo>
                  <a:lnTo>
                    <a:pt x="117" y="58"/>
                  </a:lnTo>
                  <a:lnTo>
                    <a:pt x="113" y="76"/>
                  </a:lnTo>
                  <a:lnTo>
                    <a:pt x="106" y="92"/>
                  </a:lnTo>
                  <a:lnTo>
                    <a:pt x="93" y="105"/>
                  </a:lnTo>
                  <a:lnTo>
                    <a:pt x="77" y="112"/>
                  </a:lnTo>
                  <a:lnTo>
                    <a:pt x="58" y="116"/>
                  </a:lnTo>
                  <a:lnTo>
                    <a:pt x="40" y="112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0" name="Freeform 491"/>
            <p:cNvSpPr>
              <a:spLocks/>
            </p:cNvSpPr>
            <p:nvPr/>
          </p:nvSpPr>
          <p:spPr bwMode="auto">
            <a:xfrm>
              <a:off x="1130300" y="4514850"/>
              <a:ext cx="19050" cy="17463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5 w 117"/>
                <a:gd name="T7" fmla="*/ 23 h 116"/>
                <a:gd name="T8" fmla="*/ 114 w 117"/>
                <a:gd name="T9" fmla="*/ 39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2 h 116"/>
                <a:gd name="T16" fmla="*/ 93 w 117"/>
                <a:gd name="T17" fmla="*/ 105 h 116"/>
                <a:gd name="T18" fmla="*/ 77 w 117"/>
                <a:gd name="T19" fmla="*/ 112 h 116"/>
                <a:gd name="T20" fmla="*/ 58 w 117"/>
                <a:gd name="T21" fmla="*/ 116 h 116"/>
                <a:gd name="T22" fmla="*/ 40 w 117"/>
                <a:gd name="T23" fmla="*/ 112 h 116"/>
                <a:gd name="T24" fmla="*/ 24 w 117"/>
                <a:gd name="T25" fmla="*/ 105 h 116"/>
                <a:gd name="T26" fmla="*/ 11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1 w 117"/>
                <a:gd name="T35" fmla="*/ 23 h 116"/>
                <a:gd name="T36" fmla="*/ 24 w 117"/>
                <a:gd name="T37" fmla="*/ 11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3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3" y="105"/>
                  </a:lnTo>
                  <a:lnTo>
                    <a:pt x="77" y="112"/>
                  </a:lnTo>
                  <a:lnTo>
                    <a:pt x="58" y="116"/>
                  </a:lnTo>
                  <a:lnTo>
                    <a:pt x="40" y="112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1" name="Freeform 492"/>
            <p:cNvSpPr>
              <a:spLocks/>
            </p:cNvSpPr>
            <p:nvPr/>
          </p:nvSpPr>
          <p:spPr bwMode="auto">
            <a:xfrm>
              <a:off x="1074738" y="4486275"/>
              <a:ext cx="19050" cy="19050"/>
            </a:xfrm>
            <a:custGeom>
              <a:avLst/>
              <a:gdLst>
                <a:gd name="T0" fmla="*/ 59 w 116"/>
                <a:gd name="T1" fmla="*/ 0 h 115"/>
                <a:gd name="T2" fmla="*/ 77 w 116"/>
                <a:gd name="T3" fmla="*/ 2 h 115"/>
                <a:gd name="T4" fmla="*/ 92 w 116"/>
                <a:gd name="T5" fmla="*/ 11 h 115"/>
                <a:gd name="T6" fmla="*/ 105 w 116"/>
                <a:gd name="T7" fmla="*/ 24 h 115"/>
                <a:gd name="T8" fmla="*/ 114 w 116"/>
                <a:gd name="T9" fmla="*/ 39 h 115"/>
                <a:gd name="T10" fmla="*/ 116 w 116"/>
                <a:gd name="T11" fmla="*/ 57 h 115"/>
                <a:gd name="T12" fmla="*/ 114 w 116"/>
                <a:gd name="T13" fmla="*/ 76 h 115"/>
                <a:gd name="T14" fmla="*/ 105 w 116"/>
                <a:gd name="T15" fmla="*/ 92 h 115"/>
                <a:gd name="T16" fmla="*/ 92 w 116"/>
                <a:gd name="T17" fmla="*/ 105 h 115"/>
                <a:gd name="T18" fmla="*/ 77 w 116"/>
                <a:gd name="T19" fmla="*/ 113 h 115"/>
                <a:gd name="T20" fmla="*/ 59 w 116"/>
                <a:gd name="T21" fmla="*/ 115 h 115"/>
                <a:gd name="T22" fmla="*/ 40 w 116"/>
                <a:gd name="T23" fmla="*/ 113 h 115"/>
                <a:gd name="T24" fmla="*/ 24 w 116"/>
                <a:gd name="T25" fmla="*/ 105 h 115"/>
                <a:gd name="T26" fmla="*/ 11 w 116"/>
                <a:gd name="T27" fmla="*/ 92 h 115"/>
                <a:gd name="T28" fmla="*/ 2 w 116"/>
                <a:gd name="T29" fmla="*/ 76 h 115"/>
                <a:gd name="T30" fmla="*/ 0 w 116"/>
                <a:gd name="T31" fmla="*/ 57 h 115"/>
                <a:gd name="T32" fmla="*/ 2 w 116"/>
                <a:gd name="T33" fmla="*/ 39 h 115"/>
                <a:gd name="T34" fmla="*/ 11 w 116"/>
                <a:gd name="T35" fmla="*/ 24 h 115"/>
                <a:gd name="T36" fmla="*/ 24 w 116"/>
                <a:gd name="T37" fmla="*/ 11 h 115"/>
                <a:gd name="T38" fmla="*/ 40 w 116"/>
                <a:gd name="T39" fmla="*/ 2 h 115"/>
                <a:gd name="T40" fmla="*/ 59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9" y="0"/>
                  </a:moveTo>
                  <a:lnTo>
                    <a:pt x="77" y="2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4" y="39"/>
                  </a:lnTo>
                  <a:lnTo>
                    <a:pt x="116" y="57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7" y="113"/>
                  </a:lnTo>
                  <a:lnTo>
                    <a:pt x="59" y="115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2" name="Freeform 493"/>
            <p:cNvSpPr>
              <a:spLocks/>
            </p:cNvSpPr>
            <p:nvPr/>
          </p:nvSpPr>
          <p:spPr bwMode="auto">
            <a:xfrm>
              <a:off x="1093788" y="4514850"/>
              <a:ext cx="19050" cy="17463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6 w 117"/>
                <a:gd name="T7" fmla="*/ 23 h 116"/>
                <a:gd name="T8" fmla="*/ 114 w 117"/>
                <a:gd name="T9" fmla="*/ 39 h 116"/>
                <a:gd name="T10" fmla="*/ 117 w 117"/>
                <a:gd name="T11" fmla="*/ 58 h 116"/>
                <a:gd name="T12" fmla="*/ 114 w 117"/>
                <a:gd name="T13" fmla="*/ 76 h 116"/>
                <a:gd name="T14" fmla="*/ 106 w 117"/>
                <a:gd name="T15" fmla="*/ 92 h 116"/>
                <a:gd name="T16" fmla="*/ 93 w 117"/>
                <a:gd name="T17" fmla="*/ 105 h 116"/>
                <a:gd name="T18" fmla="*/ 77 w 117"/>
                <a:gd name="T19" fmla="*/ 112 h 116"/>
                <a:gd name="T20" fmla="*/ 59 w 117"/>
                <a:gd name="T21" fmla="*/ 116 h 116"/>
                <a:gd name="T22" fmla="*/ 40 w 117"/>
                <a:gd name="T23" fmla="*/ 112 h 116"/>
                <a:gd name="T24" fmla="*/ 24 w 117"/>
                <a:gd name="T25" fmla="*/ 105 h 116"/>
                <a:gd name="T26" fmla="*/ 12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2 w 117"/>
                <a:gd name="T35" fmla="*/ 23 h 116"/>
                <a:gd name="T36" fmla="*/ 24 w 117"/>
                <a:gd name="T37" fmla="*/ 11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3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2"/>
                  </a:lnTo>
                  <a:lnTo>
                    <a:pt x="93" y="105"/>
                  </a:lnTo>
                  <a:lnTo>
                    <a:pt x="77" y="112"/>
                  </a:lnTo>
                  <a:lnTo>
                    <a:pt x="59" y="116"/>
                  </a:lnTo>
                  <a:lnTo>
                    <a:pt x="40" y="112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3" name="Freeform 494"/>
            <p:cNvSpPr>
              <a:spLocks/>
            </p:cNvSpPr>
            <p:nvPr/>
          </p:nvSpPr>
          <p:spPr bwMode="auto">
            <a:xfrm>
              <a:off x="1038225" y="4486275"/>
              <a:ext cx="19050" cy="19050"/>
            </a:xfrm>
            <a:custGeom>
              <a:avLst/>
              <a:gdLst>
                <a:gd name="T0" fmla="*/ 59 w 117"/>
                <a:gd name="T1" fmla="*/ 0 h 115"/>
                <a:gd name="T2" fmla="*/ 77 w 117"/>
                <a:gd name="T3" fmla="*/ 2 h 115"/>
                <a:gd name="T4" fmla="*/ 93 w 117"/>
                <a:gd name="T5" fmla="*/ 11 h 115"/>
                <a:gd name="T6" fmla="*/ 105 w 117"/>
                <a:gd name="T7" fmla="*/ 24 h 115"/>
                <a:gd name="T8" fmla="*/ 114 w 117"/>
                <a:gd name="T9" fmla="*/ 39 h 115"/>
                <a:gd name="T10" fmla="*/ 117 w 117"/>
                <a:gd name="T11" fmla="*/ 57 h 115"/>
                <a:gd name="T12" fmla="*/ 114 w 117"/>
                <a:gd name="T13" fmla="*/ 76 h 115"/>
                <a:gd name="T14" fmla="*/ 105 w 117"/>
                <a:gd name="T15" fmla="*/ 92 h 115"/>
                <a:gd name="T16" fmla="*/ 93 w 117"/>
                <a:gd name="T17" fmla="*/ 105 h 115"/>
                <a:gd name="T18" fmla="*/ 77 w 117"/>
                <a:gd name="T19" fmla="*/ 113 h 115"/>
                <a:gd name="T20" fmla="*/ 59 w 117"/>
                <a:gd name="T21" fmla="*/ 115 h 115"/>
                <a:gd name="T22" fmla="*/ 40 w 117"/>
                <a:gd name="T23" fmla="*/ 113 h 115"/>
                <a:gd name="T24" fmla="*/ 24 w 117"/>
                <a:gd name="T25" fmla="*/ 105 h 115"/>
                <a:gd name="T26" fmla="*/ 12 w 117"/>
                <a:gd name="T27" fmla="*/ 92 h 115"/>
                <a:gd name="T28" fmla="*/ 4 w 117"/>
                <a:gd name="T29" fmla="*/ 76 h 115"/>
                <a:gd name="T30" fmla="*/ 0 w 117"/>
                <a:gd name="T31" fmla="*/ 57 h 115"/>
                <a:gd name="T32" fmla="*/ 4 w 117"/>
                <a:gd name="T33" fmla="*/ 39 h 115"/>
                <a:gd name="T34" fmla="*/ 12 w 117"/>
                <a:gd name="T35" fmla="*/ 24 h 115"/>
                <a:gd name="T36" fmla="*/ 24 w 117"/>
                <a:gd name="T37" fmla="*/ 11 h 115"/>
                <a:gd name="T38" fmla="*/ 40 w 117"/>
                <a:gd name="T39" fmla="*/ 2 h 115"/>
                <a:gd name="T40" fmla="*/ 59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9" y="0"/>
                  </a:moveTo>
                  <a:lnTo>
                    <a:pt x="77" y="2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4" y="39"/>
                  </a:lnTo>
                  <a:lnTo>
                    <a:pt x="117" y="57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9" y="115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4" y="76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4" name="Freeform 495"/>
            <p:cNvSpPr>
              <a:spLocks/>
            </p:cNvSpPr>
            <p:nvPr/>
          </p:nvSpPr>
          <p:spPr bwMode="auto">
            <a:xfrm>
              <a:off x="1057275" y="4514850"/>
              <a:ext cx="17463" cy="17463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5 w 117"/>
                <a:gd name="T7" fmla="*/ 23 h 116"/>
                <a:gd name="T8" fmla="*/ 114 w 117"/>
                <a:gd name="T9" fmla="*/ 39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2 h 116"/>
                <a:gd name="T16" fmla="*/ 93 w 117"/>
                <a:gd name="T17" fmla="*/ 105 h 116"/>
                <a:gd name="T18" fmla="*/ 77 w 117"/>
                <a:gd name="T19" fmla="*/ 112 h 116"/>
                <a:gd name="T20" fmla="*/ 59 w 117"/>
                <a:gd name="T21" fmla="*/ 116 h 116"/>
                <a:gd name="T22" fmla="*/ 40 w 117"/>
                <a:gd name="T23" fmla="*/ 112 h 116"/>
                <a:gd name="T24" fmla="*/ 24 w 117"/>
                <a:gd name="T25" fmla="*/ 105 h 116"/>
                <a:gd name="T26" fmla="*/ 11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1 w 117"/>
                <a:gd name="T35" fmla="*/ 23 h 116"/>
                <a:gd name="T36" fmla="*/ 24 w 117"/>
                <a:gd name="T37" fmla="*/ 11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3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3" y="105"/>
                  </a:lnTo>
                  <a:lnTo>
                    <a:pt x="77" y="112"/>
                  </a:lnTo>
                  <a:lnTo>
                    <a:pt x="59" y="116"/>
                  </a:lnTo>
                  <a:lnTo>
                    <a:pt x="40" y="112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5" name="Freeform 496"/>
            <p:cNvSpPr>
              <a:spLocks/>
            </p:cNvSpPr>
            <p:nvPr/>
          </p:nvSpPr>
          <p:spPr bwMode="auto">
            <a:xfrm>
              <a:off x="1000125" y="4486275"/>
              <a:ext cx="19050" cy="19050"/>
            </a:xfrm>
            <a:custGeom>
              <a:avLst/>
              <a:gdLst>
                <a:gd name="T0" fmla="*/ 59 w 117"/>
                <a:gd name="T1" fmla="*/ 0 h 115"/>
                <a:gd name="T2" fmla="*/ 77 w 117"/>
                <a:gd name="T3" fmla="*/ 2 h 115"/>
                <a:gd name="T4" fmla="*/ 93 w 117"/>
                <a:gd name="T5" fmla="*/ 11 h 115"/>
                <a:gd name="T6" fmla="*/ 106 w 117"/>
                <a:gd name="T7" fmla="*/ 24 h 115"/>
                <a:gd name="T8" fmla="*/ 115 w 117"/>
                <a:gd name="T9" fmla="*/ 39 h 115"/>
                <a:gd name="T10" fmla="*/ 117 w 117"/>
                <a:gd name="T11" fmla="*/ 57 h 115"/>
                <a:gd name="T12" fmla="*/ 115 w 117"/>
                <a:gd name="T13" fmla="*/ 76 h 115"/>
                <a:gd name="T14" fmla="*/ 106 w 117"/>
                <a:gd name="T15" fmla="*/ 92 h 115"/>
                <a:gd name="T16" fmla="*/ 93 w 117"/>
                <a:gd name="T17" fmla="*/ 105 h 115"/>
                <a:gd name="T18" fmla="*/ 77 w 117"/>
                <a:gd name="T19" fmla="*/ 113 h 115"/>
                <a:gd name="T20" fmla="*/ 59 w 117"/>
                <a:gd name="T21" fmla="*/ 115 h 115"/>
                <a:gd name="T22" fmla="*/ 40 w 117"/>
                <a:gd name="T23" fmla="*/ 113 h 115"/>
                <a:gd name="T24" fmla="*/ 25 w 117"/>
                <a:gd name="T25" fmla="*/ 105 h 115"/>
                <a:gd name="T26" fmla="*/ 12 w 117"/>
                <a:gd name="T27" fmla="*/ 92 h 115"/>
                <a:gd name="T28" fmla="*/ 4 w 117"/>
                <a:gd name="T29" fmla="*/ 76 h 115"/>
                <a:gd name="T30" fmla="*/ 0 w 117"/>
                <a:gd name="T31" fmla="*/ 57 h 115"/>
                <a:gd name="T32" fmla="*/ 4 w 117"/>
                <a:gd name="T33" fmla="*/ 39 h 115"/>
                <a:gd name="T34" fmla="*/ 12 w 117"/>
                <a:gd name="T35" fmla="*/ 24 h 115"/>
                <a:gd name="T36" fmla="*/ 25 w 117"/>
                <a:gd name="T37" fmla="*/ 11 h 115"/>
                <a:gd name="T38" fmla="*/ 40 w 117"/>
                <a:gd name="T39" fmla="*/ 2 h 115"/>
                <a:gd name="T40" fmla="*/ 59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9" y="0"/>
                  </a:moveTo>
                  <a:lnTo>
                    <a:pt x="77" y="2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39"/>
                  </a:lnTo>
                  <a:lnTo>
                    <a:pt x="117" y="57"/>
                  </a:lnTo>
                  <a:lnTo>
                    <a:pt x="115" y="76"/>
                  </a:lnTo>
                  <a:lnTo>
                    <a:pt x="106" y="92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9" y="115"/>
                  </a:lnTo>
                  <a:lnTo>
                    <a:pt x="40" y="113"/>
                  </a:lnTo>
                  <a:lnTo>
                    <a:pt x="25" y="105"/>
                  </a:lnTo>
                  <a:lnTo>
                    <a:pt x="12" y="92"/>
                  </a:lnTo>
                  <a:lnTo>
                    <a:pt x="4" y="76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6" name="Freeform 497"/>
            <p:cNvSpPr>
              <a:spLocks/>
            </p:cNvSpPr>
            <p:nvPr/>
          </p:nvSpPr>
          <p:spPr bwMode="auto">
            <a:xfrm>
              <a:off x="1019175" y="4514850"/>
              <a:ext cx="19050" cy="17463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6 w 117"/>
                <a:gd name="T7" fmla="*/ 23 h 116"/>
                <a:gd name="T8" fmla="*/ 115 w 117"/>
                <a:gd name="T9" fmla="*/ 39 h 116"/>
                <a:gd name="T10" fmla="*/ 117 w 117"/>
                <a:gd name="T11" fmla="*/ 58 h 116"/>
                <a:gd name="T12" fmla="*/ 115 w 117"/>
                <a:gd name="T13" fmla="*/ 76 h 116"/>
                <a:gd name="T14" fmla="*/ 106 w 117"/>
                <a:gd name="T15" fmla="*/ 92 h 116"/>
                <a:gd name="T16" fmla="*/ 93 w 117"/>
                <a:gd name="T17" fmla="*/ 105 h 116"/>
                <a:gd name="T18" fmla="*/ 77 w 117"/>
                <a:gd name="T19" fmla="*/ 112 h 116"/>
                <a:gd name="T20" fmla="*/ 59 w 117"/>
                <a:gd name="T21" fmla="*/ 116 h 116"/>
                <a:gd name="T22" fmla="*/ 40 w 117"/>
                <a:gd name="T23" fmla="*/ 112 h 116"/>
                <a:gd name="T24" fmla="*/ 24 w 117"/>
                <a:gd name="T25" fmla="*/ 105 h 116"/>
                <a:gd name="T26" fmla="*/ 12 w 117"/>
                <a:gd name="T27" fmla="*/ 92 h 116"/>
                <a:gd name="T28" fmla="*/ 4 w 117"/>
                <a:gd name="T29" fmla="*/ 76 h 116"/>
                <a:gd name="T30" fmla="*/ 0 w 117"/>
                <a:gd name="T31" fmla="*/ 58 h 116"/>
                <a:gd name="T32" fmla="*/ 4 w 117"/>
                <a:gd name="T33" fmla="*/ 39 h 116"/>
                <a:gd name="T34" fmla="*/ 12 w 117"/>
                <a:gd name="T35" fmla="*/ 23 h 116"/>
                <a:gd name="T36" fmla="*/ 24 w 117"/>
                <a:gd name="T37" fmla="*/ 11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3"/>
                  </a:lnTo>
                  <a:lnTo>
                    <a:pt x="115" y="39"/>
                  </a:lnTo>
                  <a:lnTo>
                    <a:pt x="117" y="58"/>
                  </a:lnTo>
                  <a:lnTo>
                    <a:pt x="115" y="76"/>
                  </a:lnTo>
                  <a:lnTo>
                    <a:pt x="106" y="92"/>
                  </a:lnTo>
                  <a:lnTo>
                    <a:pt x="93" y="105"/>
                  </a:lnTo>
                  <a:lnTo>
                    <a:pt x="77" y="112"/>
                  </a:lnTo>
                  <a:lnTo>
                    <a:pt x="59" y="116"/>
                  </a:lnTo>
                  <a:lnTo>
                    <a:pt x="40" y="112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7" name="Freeform 498"/>
            <p:cNvSpPr>
              <a:spLocks noEditPoints="1"/>
            </p:cNvSpPr>
            <p:nvPr/>
          </p:nvSpPr>
          <p:spPr bwMode="auto">
            <a:xfrm>
              <a:off x="750888" y="4643438"/>
              <a:ext cx="84138" cy="82550"/>
            </a:xfrm>
            <a:custGeom>
              <a:avLst/>
              <a:gdLst>
                <a:gd name="T0" fmla="*/ 233 w 525"/>
                <a:gd name="T1" fmla="*/ 119 h 521"/>
                <a:gd name="T2" fmla="*/ 181 w 525"/>
                <a:gd name="T3" fmla="*/ 141 h 521"/>
                <a:gd name="T4" fmla="*/ 142 w 525"/>
                <a:gd name="T5" fmla="*/ 180 h 521"/>
                <a:gd name="T6" fmla="*/ 119 w 525"/>
                <a:gd name="T7" fmla="*/ 232 h 521"/>
                <a:gd name="T8" fmla="*/ 119 w 525"/>
                <a:gd name="T9" fmla="*/ 290 h 521"/>
                <a:gd name="T10" fmla="*/ 142 w 525"/>
                <a:gd name="T11" fmla="*/ 342 h 521"/>
                <a:gd name="T12" fmla="*/ 181 w 525"/>
                <a:gd name="T13" fmla="*/ 382 h 521"/>
                <a:gd name="T14" fmla="*/ 233 w 525"/>
                <a:gd name="T15" fmla="*/ 403 h 521"/>
                <a:gd name="T16" fmla="*/ 291 w 525"/>
                <a:gd name="T17" fmla="*/ 403 h 521"/>
                <a:gd name="T18" fmla="*/ 344 w 525"/>
                <a:gd name="T19" fmla="*/ 382 h 521"/>
                <a:gd name="T20" fmla="*/ 383 w 525"/>
                <a:gd name="T21" fmla="*/ 342 h 521"/>
                <a:gd name="T22" fmla="*/ 405 w 525"/>
                <a:gd name="T23" fmla="*/ 290 h 521"/>
                <a:gd name="T24" fmla="*/ 405 w 525"/>
                <a:gd name="T25" fmla="*/ 232 h 521"/>
                <a:gd name="T26" fmla="*/ 383 w 525"/>
                <a:gd name="T27" fmla="*/ 180 h 521"/>
                <a:gd name="T28" fmla="*/ 344 w 525"/>
                <a:gd name="T29" fmla="*/ 141 h 521"/>
                <a:gd name="T30" fmla="*/ 291 w 525"/>
                <a:gd name="T31" fmla="*/ 119 h 521"/>
                <a:gd name="T32" fmla="*/ 262 w 525"/>
                <a:gd name="T33" fmla="*/ 0 h 521"/>
                <a:gd name="T34" fmla="*/ 338 w 525"/>
                <a:gd name="T35" fmla="*/ 11 h 521"/>
                <a:gd name="T36" fmla="*/ 405 w 525"/>
                <a:gd name="T37" fmla="*/ 43 h 521"/>
                <a:gd name="T38" fmla="*/ 460 w 525"/>
                <a:gd name="T39" fmla="*/ 90 h 521"/>
                <a:gd name="T40" fmla="*/ 500 w 525"/>
                <a:gd name="T41" fmla="*/ 151 h 521"/>
                <a:gd name="T42" fmla="*/ 522 w 525"/>
                <a:gd name="T43" fmla="*/ 222 h 521"/>
                <a:gd name="T44" fmla="*/ 522 w 525"/>
                <a:gd name="T45" fmla="*/ 300 h 521"/>
                <a:gd name="T46" fmla="*/ 500 w 525"/>
                <a:gd name="T47" fmla="*/ 371 h 521"/>
                <a:gd name="T48" fmla="*/ 460 w 525"/>
                <a:gd name="T49" fmla="*/ 432 h 521"/>
                <a:gd name="T50" fmla="*/ 405 w 525"/>
                <a:gd name="T51" fmla="*/ 479 h 521"/>
                <a:gd name="T52" fmla="*/ 338 w 525"/>
                <a:gd name="T53" fmla="*/ 511 h 521"/>
                <a:gd name="T54" fmla="*/ 262 w 525"/>
                <a:gd name="T55" fmla="*/ 521 h 521"/>
                <a:gd name="T56" fmla="*/ 186 w 525"/>
                <a:gd name="T57" fmla="*/ 511 h 521"/>
                <a:gd name="T58" fmla="*/ 119 w 525"/>
                <a:gd name="T59" fmla="*/ 479 h 521"/>
                <a:gd name="T60" fmla="*/ 64 w 525"/>
                <a:gd name="T61" fmla="*/ 432 h 521"/>
                <a:gd name="T62" fmla="*/ 25 w 525"/>
                <a:gd name="T63" fmla="*/ 371 h 521"/>
                <a:gd name="T64" fmla="*/ 3 w 525"/>
                <a:gd name="T65" fmla="*/ 300 h 521"/>
                <a:gd name="T66" fmla="*/ 3 w 525"/>
                <a:gd name="T67" fmla="*/ 222 h 521"/>
                <a:gd name="T68" fmla="*/ 25 w 525"/>
                <a:gd name="T69" fmla="*/ 151 h 521"/>
                <a:gd name="T70" fmla="*/ 64 w 525"/>
                <a:gd name="T71" fmla="*/ 90 h 521"/>
                <a:gd name="T72" fmla="*/ 119 w 525"/>
                <a:gd name="T73" fmla="*/ 43 h 521"/>
                <a:gd name="T74" fmla="*/ 186 w 525"/>
                <a:gd name="T75" fmla="*/ 11 h 521"/>
                <a:gd name="T76" fmla="*/ 262 w 525"/>
                <a:gd name="T77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5" h="521">
                  <a:moveTo>
                    <a:pt x="262" y="116"/>
                  </a:moveTo>
                  <a:lnTo>
                    <a:pt x="233" y="119"/>
                  </a:lnTo>
                  <a:lnTo>
                    <a:pt x="206" y="128"/>
                  </a:lnTo>
                  <a:lnTo>
                    <a:pt x="181" y="141"/>
                  </a:lnTo>
                  <a:lnTo>
                    <a:pt x="159" y="159"/>
                  </a:lnTo>
                  <a:lnTo>
                    <a:pt x="142" y="180"/>
                  </a:lnTo>
                  <a:lnTo>
                    <a:pt x="128" y="205"/>
                  </a:lnTo>
                  <a:lnTo>
                    <a:pt x="119" y="232"/>
                  </a:lnTo>
                  <a:lnTo>
                    <a:pt x="117" y="261"/>
                  </a:lnTo>
                  <a:lnTo>
                    <a:pt x="119" y="290"/>
                  </a:lnTo>
                  <a:lnTo>
                    <a:pt x="128" y="317"/>
                  </a:lnTo>
                  <a:lnTo>
                    <a:pt x="142" y="342"/>
                  </a:lnTo>
                  <a:lnTo>
                    <a:pt x="159" y="363"/>
                  </a:lnTo>
                  <a:lnTo>
                    <a:pt x="181" y="382"/>
                  </a:lnTo>
                  <a:lnTo>
                    <a:pt x="206" y="394"/>
                  </a:lnTo>
                  <a:lnTo>
                    <a:pt x="233" y="403"/>
                  </a:lnTo>
                  <a:lnTo>
                    <a:pt x="262" y="406"/>
                  </a:lnTo>
                  <a:lnTo>
                    <a:pt x="291" y="403"/>
                  </a:lnTo>
                  <a:lnTo>
                    <a:pt x="319" y="394"/>
                  </a:lnTo>
                  <a:lnTo>
                    <a:pt x="344" y="382"/>
                  </a:lnTo>
                  <a:lnTo>
                    <a:pt x="366" y="363"/>
                  </a:lnTo>
                  <a:lnTo>
                    <a:pt x="383" y="342"/>
                  </a:lnTo>
                  <a:lnTo>
                    <a:pt x="396" y="317"/>
                  </a:lnTo>
                  <a:lnTo>
                    <a:pt x="405" y="290"/>
                  </a:lnTo>
                  <a:lnTo>
                    <a:pt x="408" y="261"/>
                  </a:lnTo>
                  <a:lnTo>
                    <a:pt x="405" y="232"/>
                  </a:lnTo>
                  <a:lnTo>
                    <a:pt x="396" y="205"/>
                  </a:lnTo>
                  <a:lnTo>
                    <a:pt x="383" y="180"/>
                  </a:lnTo>
                  <a:lnTo>
                    <a:pt x="366" y="159"/>
                  </a:lnTo>
                  <a:lnTo>
                    <a:pt x="344" y="141"/>
                  </a:lnTo>
                  <a:lnTo>
                    <a:pt x="319" y="128"/>
                  </a:lnTo>
                  <a:lnTo>
                    <a:pt x="291" y="119"/>
                  </a:lnTo>
                  <a:lnTo>
                    <a:pt x="262" y="116"/>
                  </a:lnTo>
                  <a:close/>
                  <a:moveTo>
                    <a:pt x="262" y="0"/>
                  </a:moveTo>
                  <a:lnTo>
                    <a:pt x="301" y="3"/>
                  </a:lnTo>
                  <a:lnTo>
                    <a:pt x="338" y="11"/>
                  </a:lnTo>
                  <a:lnTo>
                    <a:pt x="373" y="24"/>
                  </a:lnTo>
                  <a:lnTo>
                    <a:pt x="405" y="43"/>
                  </a:lnTo>
                  <a:lnTo>
                    <a:pt x="434" y="64"/>
                  </a:lnTo>
                  <a:lnTo>
                    <a:pt x="460" y="90"/>
                  </a:lnTo>
                  <a:lnTo>
                    <a:pt x="483" y="119"/>
                  </a:lnTo>
                  <a:lnTo>
                    <a:pt x="500" y="151"/>
                  </a:lnTo>
                  <a:lnTo>
                    <a:pt x="514" y="186"/>
                  </a:lnTo>
                  <a:lnTo>
                    <a:pt x="522" y="222"/>
                  </a:lnTo>
                  <a:lnTo>
                    <a:pt x="525" y="261"/>
                  </a:lnTo>
                  <a:lnTo>
                    <a:pt x="522" y="300"/>
                  </a:lnTo>
                  <a:lnTo>
                    <a:pt x="514" y="336"/>
                  </a:lnTo>
                  <a:lnTo>
                    <a:pt x="500" y="371"/>
                  </a:lnTo>
                  <a:lnTo>
                    <a:pt x="483" y="403"/>
                  </a:lnTo>
                  <a:lnTo>
                    <a:pt x="460" y="432"/>
                  </a:lnTo>
                  <a:lnTo>
                    <a:pt x="434" y="458"/>
                  </a:lnTo>
                  <a:lnTo>
                    <a:pt x="405" y="479"/>
                  </a:lnTo>
                  <a:lnTo>
                    <a:pt x="373" y="498"/>
                  </a:lnTo>
                  <a:lnTo>
                    <a:pt x="338" y="511"/>
                  </a:lnTo>
                  <a:lnTo>
                    <a:pt x="301" y="519"/>
                  </a:lnTo>
                  <a:lnTo>
                    <a:pt x="262" y="521"/>
                  </a:lnTo>
                  <a:lnTo>
                    <a:pt x="223" y="519"/>
                  </a:lnTo>
                  <a:lnTo>
                    <a:pt x="186" y="511"/>
                  </a:lnTo>
                  <a:lnTo>
                    <a:pt x="151" y="498"/>
                  </a:lnTo>
                  <a:lnTo>
                    <a:pt x="119" y="479"/>
                  </a:lnTo>
                  <a:lnTo>
                    <a:pt x="90" y="458"/>
                  </a:lnTo>
                  <a:lnTo>
                    <a:pt x="64" y="432"/>
                  </a:lnTo>
                  <a:lnTo>
                    <a:pt x="42" y="403"/>
                  </a:lnTo>
                  <a:lnTo>
                    <a:pt x="25" y="371"/>
                  </a:lnTo>
                  <a:lnTo>
                    <a:pt x="11" y="336"/>
                  </a:lnTo>
                  <a:lnTo>
                    <a:pt x="3" y="300"/>
                  </a:lnTo>
                  <a:lnTo>
                    <a:pt x="0" y="261"/>
                  </a:lnTo>
                  <a:lnTo>
                    <a:pt x="3" y="222"/>
                  </a:lnTo>
                  <a:lnTo>
                    <a:pt x="11" y="186"/>
                  </a:lnTo>
                  <a:lnTo>
                    <a:pt x="25" y="151"/>
                  </a:lnTo>
                  <a:lnTo>
                    <a:pt x="42" y="119"/>
                  </a:lnTo>
                  <a:lnTo>
                    <a:pt x="64" y="90"/>
                  </a:lnTo>
                  <a:lnTo>
                    <a:pt x="90" y="64"/>
                  </a:lnTo>
                  <a:lnTo>
                    <a:pt x="119" y="43"/>
                  </a:lnTo>
                  <a:lnTo>
                    <a:pt x="151" y="24"/>
                  </a:lnTo>
                  <a:lnTo>
                    <a:pt x="186" y="11"/>
                  </a:lnTo>
                  <a:lnTo>
                    <a:pt x="223" y="3"/>
                  </a:lnTo>
                  <a:lnTo>
                    <a:pt x="2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8" name="Freeform 499"/>
            <p:cNvSpPr>
              <a:spLocks/>
            </p:cNvSpPr>
            <p:nvPr/>
          </p:nvSpPr>
          <p:spPr bwMode="auto">
            <a:xfrm>
              <a:off x="1149350" y="4660900"/>
              <a:ext cx="17463" cy="19050"/>
            </a:xfrm>
            <a:custGeom>
              <a:avLst/>
              <a:gdLst>
                <a:gd name="T0" fmla="*/ 58 w 116"/>
                <a:gd name="T1" fmla="*/ 0 h 116"/>
                <a:gd name="T2" fmla="*/ 77 w 116"/>
                <a:gd name="T3" fmla="*/ 3 h 116"/>
                <a:gd name="T4" fmla="*/ 92 w 116"/>
                <a:gd name="T5" fmla="*/ 12 h 116"/>
                <a:gd name="T6" fmla="*/ 105 w 116"/>
                <a:gd name="T7" fmla="*/ 23 h 116"/>
                <a:gd name="T8" fmla="*/ 114 w 116"/>
                <a:gd name="T9" fmla="*/ 40 h 116"/>
                <a:gd name="T10" fmla="*/ 116 w 116"/>
                <a:gd name="T11" fmla="*/ 58 h 116"/>
                <a:gd name="T12" fmla="*/ 114 w 116"/>
                <a:gd name="T13" fmla="*/ 76 h 116"/>
                <a:gd name="T14" fmla="*/ 105 w 116"/>
                <a:gd name="T15" fmla="*/ 92 h 116"/>
                <a:gd name="T16" fmla="*/ 92 w 116"/>
                <a:gd name="T17" fmla="*/ 105 h 116"/>
                <a:gd name="T18" fmla="*/ 77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5 h 116"/>
                <a:gd name="T26" fmla="*/ 11 w 116"/>
                <a:gd name="T27" fmla="*/ 92 h 116"/>
                <a:gd name="T28" fmla="*/ 2 w 116"/>
                <a:gd name="T29" fmla="*/ 76 h 116"/>
                <a:gd name="T30" fmla="*/ 0 w 116"/>
                <a:gd name="T31" fmla="*/ 58 h 116"/>
                <a:gd name="T32" fmla="*/ 2 w 116"/>
                <a:gd name="T33" fmla="*/ 40 h 116"/>
                <a:gd name="T34" fmla="*/ 11 w 116"/>
                <a:gd name="T35" fmla="*/ 23 h 116"/>
                <a:gd name="T36" fmla="*/ 24 w 116"/>
                <a:gd name="T37" fmla="*/ 12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7" y="3"/>
                  </a:lnTo>
                  <a:lnTo>
                    <a:pt x="92" y="12"/>
                  </a:lnTo>
                  <a:lnTo>
                    <a:pt x="105" y="23"/>
                  </a:lnTo>
                  <a:lnTo>
                    <a:pt x="114" y="40"/>
                  </a:lnTo>
                  <a:lnTo>
                    <a:pt x="116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9" name="Freeform 500"/>
            <p:cNvSpPr>
              <a:spLocks/>
            </p:cNvSpPr>
            <p:nvPr/>
          </p:nvSpPr>
          <p:spPr bwMode="auto">
            <a:xfrm>
              <a:off x="1112838" y="4660900"/>
              <a:ext cx="17463" cy="19050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2 h 116"/>
                <a:gd name="T6" fmla="*/ 106 w 117"/>
                <a:gd name="T7" fmla="*/ 23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6 w 117"/>
                <a:gd name="T15" fmla="*/ 92 h 116"/>
                <a:gd name="T16" fmla="*/ 93 w 117"/>
                <a:gd name="T17" fmla="*/ 105 h 116"/>
                <a:gd name="T18" fmla="*/ 77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4 w 117"/>
                <a:gd name="T25" fmla="*/ 105 h 116"/>
                <a:gd name="T26" fmla="*/ 12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40 h 116"/>
                <a:gd name="T34" fmla="*/ 12 w 117"/>
                <a:gd name="T35" fmla="*/ 23 h 116"/>
                <a:gd name="T36" fmla="*/ 24 w 117"/>
                <a:gd name="T37" fmla="*/ 12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3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2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0" name="Freeform 501"/>
            <p:cNvSpPr>
              <a:spLocks/>
            </p:cNvSpPr>
            <p:nvPr/>
          </p:nvSpPr>
          <p:spPr bwMode="auto">
            <a:xfrm>
              <a:off x="1166813" y="4689475"/>
              <a:ext cx="19050" cy="17463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6 w 117"/>
                <a:gd name="T7" fmla="*/ 24 h 116"/>
                <a:gd name="T8" fmla="*/ 113 w 117"/>
                <a:gd name="T9" fmla="*/ 40 h 116"/>
                <a:gd name="T10" fmla="*/ 117 w 117"/>
                <a:gd name="T11" fmla="*/ 58 h 116"/>
                <a:gd name="T12" fmla="*/ 113 w 117"/>
                <a:gd name="T13" fmla="*/ 76 h 116"/>
                <a:gd name="T14" fmla="*/ 106 w 117"/>
                <a:gd name="T15" fmla="*/ 93 h 116"/>
                <a:gd name="T16" fmla="*/ 93 w 117"/>
                <a:gd name="T17" fmla="*/ 104 h 116"/>
                <a:gd name="T18" fmla="*/ 77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2 w 117"/>
                <a:gd name="T27" fmla="*/ 93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40 h 116"/>
                <a:gd name="T34" fmla="*/ 12 w 117"/>
                <a:gd name="T35" fmla="*/ 24 h 116"/>
                <a:gd name="T36" fmla="*/ 24 w 117"/>
                <a:gd name="T37" fmla="*/ 11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3" y="40"/>
                  </a:lnTo>
                  <a:lnTo>
                    <a:pt x="117" y="58"/>
                  </a:lnTo>
                  <a:lnTo>
                    <a:pt x="113" y="76"/>
                  </a:lnTo>
                  <a:lnTo>
                    <a:pt x="106" y="93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1" name="Freeform 502"/>
            <p:cNvSpPr>
              <a:spLocks/>
            </p:cNvSpPr>
            <p:nvPr/>
          </p:nvSpPr>
          <p:spPr bwMode="auto">
            <a:xfrm>
              <a:off x="1130300" y="4689475"/>
              <a:ext cx="19050" cy="17463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5 w 117"/>
                <a:gd name="T7" fmla="*/ 24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3 h 116"/>
                <a:gd name="T16" fmla="*/ 93 w 117"/>
                <a:gd name="T17" fmla="*/ 104 h 116"/>
                <a:gd name="T18" fmla="*/ 77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1 w 117"/>
                <a:gd name="T27" fmla="*/ 93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40 h 116"/>
                <a:gd name="T34" fmla="*/ 11 w 117"/>
                <a:gd name="T35" fmla="*/ 24 h 116"/>
                <a:gd name="T36" fmla="*/ 24 w 117"/>
                <a:gd name="T37" fmla="*/ 11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3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2" name="Freeform 503"/>
            <p:cNvSpPr>
              <a:spLocks/>
            </p:cNvSpPr>
            <p:nvPr/>
          </p:nvSpPr>
          <p:spPr bwMode="auto">
            <a:xfrm>
              <a:off x="1074738" y="4660900"/>
              <a:ext cx="19050" cy="19050"/>
            </a:xfrm>
            <a:custGeom>
              <a:avLst/>
              <a:gdLst>
                <a:gd name="T0" fmla="*/ 59 w 116"/>
                <a:gd name="T1" fmla="*/ 0 h 116"/>
                <a:gd name="T2" fmla="*/ 77 w 116"/>
                <a:gd name="T3" fmla="*/ 3 h 116"/>
                <a:gd name="T4" fmla="*/ 92 w 116"/>
                <a:gd name="T5" fmla="*/ 12 h 116"/>
                <a:gd name="T6" fmla="*/ 105 w 116"/>
                <a:gd name="T7" fmla="*/ 23 h 116"/>
                <a:gd name="T8" fmla="*/ 114 w 116"/>
                <a:gd name="T9" fmla="*/ 40 h 116"/>
                <a:gd name="T10" fmla="*/ 116 w 116"/>
                <a:gd name="T11" fmla="*/ 58 h 116"/>
                <a:gd name="T12" fmla="*/ 114 w 116"/>
                <a:gd name="T13" fmla="*/ 76 h 116"/>
                <a:gd name="T14" fmla="*/ 105 w 116"/>
                <a:gd name="T15" fmla="*/ 92 h 116"/>
                <a:gd name="T16" fmla="*/ 92 w 116"/>
                <a:gd name="T17" fmla="*/ 105 h 116"/>
                <a:gd name="T18" fmla="*/ 77 w 116"/>
                <a:gd name="T19" fmla="*/ 113 h 116"/>
                <a:gd name="T20" fmla="*/ 59 w 116"/>
                <a:gd name="T21" fmla="*/ 116 h 116"/>
                <a:gd name="T22" fmla="*/ 40 w 116"/>
                <a:gd name="T23" fmla="*/ 113 h 116"/>
                <a:gd name="T24" fmla="*/ 24 w 116"/>
                <a:gd name="T25" fmla="*/ 105 h 116"/>
                <a:gd name="T26" fmla="*/ 11 w 116"/>
                <a:gd name="T27" fmla="*/ 92 h 116"/>
                <a:gd name="T28" fmla="*/ 2 w 116"/>
                <a:gd name="T29" fmla="*/ 76 h 116"/>
                <a:gd name="T30" fmla="*/ 0 w 116"/>
                <a:gd name="T31" fmla="*/ 58 h 116"/>
                <a:gd name="T32" fmla="*/ 2 w 116"/>
                <a:gd name="T33" fmla="*/ 40 h 116"/>
                <a:gd name="T34" fmla="*/ 11 w 116"/>
                <a:gd name="T35" fmla="*/ 23 h 116"/>
                <a:gd name="T36" fmla="*/ 24 w 116"/>
                <a:gd name="T37" fmla="*/ 12 h 116"/>
                <a:gd name="T38" fmla="*/ 40 w 116"/>
                <a:gd name="T39" fmla="*/ 3 h 116"/>
                <a:gd name="T40" fmla="*/ 59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9" y="0"/>
                  </a:moveTo>
                  <a:lnTo>
                    <a:pt x="77" y="3"/>
                  </a:lnTo>
                  <a:lnTo>
                    <a:pt x="92" y="12"/>
                  </a:lnTo>
                  <a:lnTo>
                    <a:pt x="105" y="23"/>
                  </a:lnTo>
                  <a:lnTo>
                    <a:pt x="114" y="40"/>
                  </a:lnTo>
                  <a:lnTo>
                    <a:pt x="116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3" name="Freeform 504"/>
            <p:cNvSpPr>
              <a:spLocks/>
            </p:cNvSpPr>
            <p:nvPr/>
          </p:nvSpPr>
          <p:spPr bwMode="auto">
            <a:xfrm>
              <a:off x="1093788" y="4689475"/>
              <a:ext cx="19050" cy="17463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6 w 117"/>
                <a:gd name="T7" fmla="*/ 24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6 w 117"/>
                <a:gd name="T15" fmla="*/ 93 h 116"/>
                <a:gd name="T16" fmla="*/ 93 w 117"/>
                <a:gd name="T17" fmla="*/ 104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2 w 117"/>
                <a:gd name="T27" fmla="*/ 93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40 h 116"/>
                <a:gd name="T34" fmla="*/ 12 w 117"/>
                <a:gd name="T35" fmla="*/ 24 h 116"/>
                <a:gd name="T36" fmla="*/ 24 w 117"/>
                <a:gd name="T37" fmla="*/ 11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3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4" name="Freeform 505"/>
            <p:cNvSpPr>
              <a:spLocks/>
            </p:cNvSpPr>
            <p:nvPr/>
          </p:nvSpPr>
          <p:spPr bwMode="auto">
            <a:xfrm>
              <a:off x="1038225" y="4660900"/>
              <a:ext cx="19050" cy="19050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2 h 116"/>
                <a:gd name="T6" fmla="*/ 105 w 117"/>
                <a:gd name="T7" fmla="*/ 23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2 h 116"/>
                <a:gd name="T16" fmla="*/ 93 w 117"/>
                <a:gd name="T17" fmla="*/ 105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4 w 117"/>
                <a:gd name="T25" fmla="*/ 105 h 116"/>
                <a:gd name="T26" fmla="*/ 12 w 117"/>
                <a:gd name="T27" fmla="*/ 92 h 116"/>
                <a:gd name="T28" fmla="*/ 4 w 117"/>
                <a:gd name="T29" fmla="*/ 76 h 116"/>
                <a:gd name="T30" fmla="*/ 0 w 117"/>
                <a:gd name="T31" fmla="*/ 58 h 116"/>
                <a:gd name="T32" fmla="*/ 4 w 117"/>
                <a:gd name="T33" fmla="*/ 40 h 116"/>
                <a:gd name="T34" fmla="*/ 12 w 117"/>
                <a:gd name="T35" fmla="*/ 23 h 116"/>
                <a:gd name="T36" fmla="*/ 24 w 117"/>
                <a:gd name="T37" fmla="*/ 12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5" y="23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5" name="Freeform 506"/>
            <p:cNvSpPr>
              <a:spLocks/>
            </p:cNvSpPr>
            <p:nvPr/>
          </p:nvSpPr>
          <p:spPr bwMode="auto">
            <a:xfrm>
              <a:off x="1057275" y="4689475"/>
              <a:ext cx="17463" cy="17463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5 w 117"/>
                <a:gd name="T7" fmla="*/ 24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3 h 116"/>
                <a:gd name="T16" fmla="*/ 93 w 117"/>
                <a:gd name="T17" fmla="*/ 104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1 w 117"/>
                <a:gd name="T27" fmla="*/ 93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40 h 116"/>
                <a:gd name="T34" fmla="*/ 11 w 117"/>
                <a:gd name="T35" fmla="*/ 24 h 116"/>
                <a:gd name="T36" fmla="*/ 24 w 117"/>
                <a:gd name="T37" fmla="*/ 11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3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6" name="Freeform 507"/>
            <p:cNvSpPr>
              <a:spLocks/>
            </p:cNvSpPr>
            <p:nvPr/>
          </p:nvSpPr>
          <p:spPr bwMode="auto">
            <a:xfrm>
              <a:off x="1000125" y="4660900"/>
              <a:ext cx="19050" cy="19050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2 h 116"/>
                <a:gd name="T6" fmla="*/ 106 w 117"/>
                <a:gd name="T7" fmla="*/ 23 h 116"/>
                <a:gd name="T8" fmla="*/ 115 w 117"/>
                <a:gd name="T9" fmla="*/ 40 h 116"/>
                <a:gd name="T10" fmla="*/ 117 w 117"/>
                <a:gd name="T11" fmla="*/ 58 h 116"/>
                <a:gd name="T12" fmla="*/ 115 w 117"/>
                <a:gd name="T13" fmla="*/ 76 h 116"/>
                <a:gd name="T14" fmla="*/ 106 w 117"/>
                <a:gd name="T15" fmla="*/ 92 h 116"/>
                <a:gd name="T16" fmla="*/ 93 w 117"/>
                <a:gd name="T17" fmla="*/ 105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5 w 117"/>
                <a:gd name="T25" fmla="*/ 105 h 116"/>
                <a:gd name="T26" fmla="*/ 12 w 117"/>
                <a:gd name="T27" fmla="*/ 92 h 116"/>
                <a:gd name="T28" fmla="*/ 4 w 117"/>
                <a:gd name="T29" fmla="*/ 76 h 116"/>
                <a:gd name="T30" fmla="*/ 0 w 117"/>
                <a:gd name="T31" fmla="*/ 58 h 116"/>
                <a:gd name="T32" fmla="*/ 4 w 117"/>
                <a:gd name="T33" fmla="*/ 40 h 116"/>
                <a:gd name="T34" fmla="*/ 12 w 117"/>
                <a:gd name="T35" fmla="*/ 23 h 116"/>
                <a:gd name="T36" fmla="*/ 25 w 117"/>
                <a:gd name="T37" fmla="*/ 12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3"/>
                  </a:lnTo>
                  <a:lnTo>
                    <a:pt x="115" y="40"/>
                  </a:lnTo>
                  <a:lnTo>
                    <a:pt x="117" y="58"/>
                  </a:lnTo>
                  <a:lnTo>
                    <a:pt x="115" y="76"/>
                  </a:lnTo>
                  <a:lnTo>
                    <a:pt x="106" y="92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5" y="105"/>
                  </a:lnTo>
                  <a:lnTo>
                    <a:pt x="12" y="92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2" y="23"/>
                  </a:lnTo>
                  <a:lnTo>
                    <a:pt x="25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7" name="Freeform 508"/>
            <p:cNvSpPr>
              <a:spLocks/>
            </p:cNvSpPr>
            <p:nvPr/>
          </p:nvSpPr>
          <p:spPr bwMode="auto">
            <a:xfrm>
              <a:off x="1019175" y="4689475"/>
              <a:ext cx="19050" cy="17463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1 h 116"/>
                <a:gd name="T6" fmla="*/ 106 w 117"/>
                <a:gd name="T7" fmla="*/ 24 h 116"/>
                <a:gd name="T8" fmla="*/ 115 w 117"/>
                <a:gd name="T9" fmla="*/ 40 h 116"/>
                <a:gd name="T10" fmla="*/ 117 w 117"/>
                <a:gd name="T11" fmla="*/ 58 h 116"/>
                <a:gd name="T12" fmla="*/ 115 w 117"/>
                <a:gd name="T13" fmla="*/ 76 h 116"/>
                <a:gd name="T14" fmla="*/ 106 w 117"/>
                <a:gd name="T15" fmla="*/ 93 h 116"/>
                <a:gd name="T16" fmla="*/ 93 w 117"/>
                <a:gd name="T17" fmla="*/ 104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2 w 117"/>
                <a:gd name="T27" fmla="*/ 93 h 116"/>
                <a:gd name="T28" fmla="*/ 4 w 117"/>
                <a:gd name="T29" fmla="*/ 76 h 116"/>
                <a:gd name="T30" fmla="*/ 0 w 117"/>
                <a:gd name="T31" fmla="*/ 58 h 116"/>
                <a:gd name="T32" fmla="*/ 4 w 117"/>
                <a:gd name="T33" fmla="*/ 40 h 116"/>
                <a:gd name="T34" fmla="*/ 12 w 117"/>
                <a:gd name="T35" fmla="*/ 24 h 116"/>
                <a:gd name="T36" fmla="*/ 24 w 117"/>
                <a:gd name="T37" fmla="*/ 11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7" y="58"/>
                  </a:lnTo>
                  <a:lnTo>
                    <a:pt x="115" y="76"/>
                  </a:lnTo>
                  <a:lnTo>
                    <a:pt x="106" y="93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3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08" name="Group 440"/>
          <p:cNvGrpSpPr/>
          <p:nvPr/>
        </p:nvGrpSpPr>
        <p:grpSpPr>
          <a:xfrm>
            <a:off x="11063268" y="4654657"/>
            <a:ext cx="555625" cy="555625"/>
            <a:chOff x="3448050" y="3460750"/>
            <a:chExt cx="555625" cy="555625"/>
          </a:xfrm>
          <a:solidFill>
            <a:srgbClr val="000000"/>
          </a:solidFill>
        </p:grpSpPr>
        <p:sp>
          <p:nvSpPr>
            <p:cNvPr id="1709" name="Freeform 352"/>
            <p:cNvSpPr>
              <a:spLocks noEditPoints="1"/>
            </p:cNvSpPr>
            <p:nvPr/>
          </p:nvSpPr>
          <p:spPr bwMode="auto">
            <a:xfrm>
              <a:off x="3448050" y="3460750"/>
              <a:ext cx="555625" cy="555625"/>
            </a:xfrm>
            <a:custGeom>
              <a:avLst/>
              <a:gdLst>
                <a:gd name="T0" fmla="*/ 1750 w 3500"/>
                <a:gd name="T1" fmla="*/ 3150 h 3500"/>
                <a:gd name="T2" fmla="*/ 2029 w 3500"/>
                <a:gd name="T3" fmla="*/ 2327 h 3500"/>
                <a:gd name="T4" fmla="*/ 1422 w 3500"/>
                <a:gd name="T5" fmla="*/ 2300 h 3500"/>
                <a:gd name="T6" fmla="*/ 2289 w 3500"/>
                <a:gd name="T7" fmla="*/ 2098 h 3500"/>
                <a:gd name="T8" fmla="*/ 3006 w 3500"/>
                <a:gd name="T9" fmla="*/ 2368 h 3500"/>
                <a:gd name="T10" fmla="*/ 3098 w 3500"/>
                <a:gd name="T11" fmla="*/ 1373 h 3500"/>
                <a:gd name="T12" fmla="*/ 457 w 3500"/>
                <a:gd name="T13" fmla="*/ 2288 h 3500"/>
                <a:gd name="T14" fmla="*/ 1246 w 3500"/>
                <a:gd name="T15" fmla="*/ 2146 h 3500"/>
                <a:gd name="T16" fmla="*/ 402 w 3500"/>
                <a:gd name="T17" fmla="*/ 1373 h 3500"/>
                <a:gd name="T18" fmla="*/ 1297 w 3500"/>
                <a:gd name="T19" fmla="*/ 1485 h 3500"/>
                <a:gd name="T20" fmla="*/ 1327 w 3500"/>
                <a:gd name="T21" fmla="*/ 2060 h 3500"/>
                <a:gd name="T22" fmla="*/ 1862 w 3500"/>
                <a:gd name="T23" fmla="*/ 2262 h 3500"/>
                <a:gd name="T24" fmla="*/ 2262 w 3500"/>
                <a:gd name="T25" fmla="*/ 1862 h 3500"/>
                <a:gd name="T26" fmla="*/ 2060 w 3500"/>
                <a:gd name="T27" fmla="*/ 1327 h 3500"/>
                <a:gd name="T28" fmla="*/ 1994 w 3500"/>
                <a:gd name="T29" fmla="*/ 1157 h 3500"/>
                <a:gd name="T30" fmla="*/ 2988 w 3500"/>
                <a:gd name="T31" fmla="*/ 1097 h 3500"/>
                <a:gd name="T32" fmla="*/ 2262 w 3500"/>
                <a:gd name="T33" fmla="*/ 448 h 3500"/>
                <a:gd name="T34" fmla="*/ 1238 w 3500"/>
                <a:gd name="T35" fmla="*/ 448 h 3500"/>
                <a:gd name="T36" fmla="*/ 512 w 3500"/>
                <a:gd name="T37" fmla="*/ 1097 h 3500"/>
                <a:gd name="T38" fmla="*/ 1506 w 3500"/>
                <a:gd name="T39" fmla="*/ 1157 h 3500"/>
                <a:gd name="T40" fmla="*/ 1808 w 3500"/>
                <a:gd name="T41" fmla="*/ 234 h 3500"/>
                <a:gd name="T42" fmla="*/ 2218 w 3500"/>
                <a:gd name="T43" fmla="*/ 66 h 3500"/>
                <a:gd name="T44" fmla="*/ 2555 w 3500"/>
                <a:gd name="T45" fmla="*/ 243 h 3500"/>
                <a:gd name="T46" fmla="*/ 2646 w 3500"/>
                <a:gd name="T47" fmla="*/ 314 h 3500"/>
                <a:gd name="T48" fmla="*/ 2988 w 3500"/>
                <a:gd name="T49" fmla="*/ 512 h 3500"/>
                <a:gd name="T50" fmla="*/ 3186 w 3500"/>
                <a:gd name="T51" fmla="*/ 854 h 3500"/>
                <a:gd name="T52" fmla="*/ 3257 w 3500"/>
                <a:gd name="T53" fmla="*/ 945 h 3500"/>
                <a:gd name="T54" fmla="*/ 3384 w 3500"/>
                <a:gd name="T55" fmla="*/ 1254 h 3500"/>
                <a:gd name="T56" fmla="*/ 3399 w 3500"/>
                <a:gd name="T57" fmla="*/ 1368 h 3500"/>
                <a:gd name="T58" fmla="*/ 3497 w 3500"/>
                <a:gd name="T59" fmla="*/ 1768 h 3500"/>
                <a:gd name="T60" fmla="*/ 3426 w 3500"/>
                <a:gd name="T61" fmla="*/ 2147 h 3500"/>
                <a:gd name="T62" fmla="*/ 3368 w 3500"/>
                <a:gd name="T63" fmla="*/ 2244 h 3500"/>
                <a:gd name="T64" fmla="*/ 3266 w 3500"/>
                <a:gd name="T65" fmla="*/ 2625 h 3500"/>
                <a:gd name="T66" fmla="*/ 2988 w 3500"/>
                <a:gd name="T67" fmla="*/ 2905 h 3500"/>
                <a:gd name="T68" fmla="*/ 2918 w 3500"/>
                <a:gd name="T69" fmla="*/ 2997 h 3500"/>
                <a:gd name="T70" fmla="*/ 2646 w 3500"/>
                <a:gd name="T71" fmla="*/ 3186 h 3500"/>
                <a:gd name="T72" fmla="*/ 2555 w 3500"/>
                <a:gd name="T73" fmla="*/ 3256 h 3500"/>
                <a:gd name="T74" fmla="*/ 2218 w 3500"/>
                <a:gd name="T75" fmla="*/ 3434 h 3500"/>
                <a:gd name="T76" fmla="*/ 1903 w 3500"/>
                <a:gd name="T77" fmla="*/ 3258 h 3500"/>
                <a:gd name="T78" fmla="*/ 1695 w 3500"/>
                <a:gd name="T79" fmla="*/ 3460 h 3500"/>
                <a:gd name="T80" fmla="*/ 1312 w 3500"/>
                <a:gd name="T81" fmla="*/ 3443 h 3500"/>
                <a:gd name="T82" fmla="*/ 1126 w 3500"/>
                <a:gd name="T83" fmla="*/ 3132 h 3500"/>
                <a:gd name="T84" fmla="*/ 848 w 3500"/>
                <a:gd name="T85" fmla="*/ 3230 h 3500"/>
                <a:gd name="T86" fmla="*/ 786 w 3500"/>
                <a:gd name="T87" fmla="*/ 2920 h 3500"/>
                <a:gd name="T88" fmla="*/ 495 w 3500"/>
                <a:gd name="T89" fmla="*/ 2946 h 3500"/>
                <a:gd name="T90" fmla="*/ 270 w 3500"/>
                <a:gd name="T91" fmla="*/ 2653 h 3500"/>
                <a:gd name="T92" fmla="*/ 368 w 3500"/>
                <a:gd name="T93" fmla="*/ 2374 h 3500"/>
                <a:gd name="T94" fmla="*/ 57 w 3500"/>
                <a:gd name="T95" fmla="*/ 2187 h 3500"/>
                <a:gd name="T96" fmla="*/ 40 w 3500"/>
                <a:gd name="T97" fmla="*/ 1805 h 3500"/>
                <a:gd name="T98" fmla="*/ 242 w 3500"/>
                <a:gd name="T99" fmla="*/ 1597 h 3500"/>
                <a:gd name="T100" fmla="*/ 75 w 3500"/>
                <a:gd name="T101" fmla="*/ 1271 h 3500"/>
                <a:gd name="T102" fmla="*/ 337 w 3500"/>
                <a:gd name="T103" fmla="*/ 1198 h 3500"/>
                <a:gd name="T104" fmla="*/ 256 w 3500"/>
                <a:gd name="T105" fmla="*/ 854 h 3500"/>
                <a:gd name="T106" fmla="*/ 497 w 3500"/>
                <a:gd name="T107" fmla="*/ 568 h 3500"/>
                <a:gd name="T108" fmla="*/ 720 w 3500"/>
                <a:gd name="T109" fmla="*/ 637 h 3500"/>
                <a:gd name="T110" fmla="*/ 890 w 3500"/>
                <a:gd name="T111" fmla="*/ 228 h 3500"/>
                <a:gd name="T112" fmla="*/ 1254 w 3500"/>
                <a:gd name="T113" fmla="*/ 116 h 3500"/>
                <a:gd name="T114" fmla="*/ 1368 w 3500"/>
                <a:gd name="T115" fmla="*/ 101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00" h="3500">
                  <a:moveTo>
                    <a:pt x="1422" y="2300"/>
                  </a:moveTo>
                  <a:lnTo>
                    <a:pt x="976" y="2916"/>
                  </a:lnTo>
                  <a:lnTo>
                    <a:pt x="1051" y="2962"/>
                  </a:lnTo>
                  <a:lnTo>
                    <a:pt x="1130" y="3005"/>
                  </a:lnTo>
                  <a:lnTo>
                    <a:pt x="1211" y="3042"/>
                  </a:lnTo>
                  <a:lnTo>
                    <a:pt x="1295" y="3074"/>
                  </a:lnTo>
                  <a:lnTo>
                    <a:pt x="1382" y="3101"/>
                  </a:lnTo>
                  <a:lnTo>
                    <a:pt x="1471" y="3122"/>
                  </a:lnTo>
                  <a:lnTo>
                    <a:pt x="1562" y="3137"/>
                  </a:lnTo>
                  <a:lnTo>
                    <a:pt x="1656" y="3147"/>
                  </a:lnTo>
                  <a:lnTo>
                    <a:pt x="1750" y="3150"/>
                  </a:lnTo>
                  <a:lnTo>
                    <a:pt x="1844" y="3147"/>
                  </a:lnTo>
                  <a:lnTo>
                    <a:pt x="1938" y="3137"/>
                  </a:lnTo>
                  <a:lnTo>
                    <a:pt x="2029" y="3122"/>
                  </a:lnTo>
                  <a:lnTo>
                    <a:pt x="2118" y="3101"/>
                  </a:lnTo>
                  <a:lnTo>
                    <a:pt x="2205" y="3074"/>
                  </a:lnTo>
                  <a:lnTo>
                    <a:pt x="2289" y="3042"/>
                  </a:lnTo>
                  <a:lnTo>
                    <a:pt x="2370" y="3005"/>
                  </a:lnTo>
                  <a:lnTo>
                    <a:pt x="2449" y="2962"/>
                  </a:lnTo>
                  <a:lnTo>
                    <a:pt x="2524" y="2916"/>
                  </a:lnTo>
                  <a:lnTo>
                    <a:pt x="2078" y="2300"/>
                  </a:lnTo>
                  <a:lnTo>
                    <a:pt x="2029" y="2327"/>
                  </a:lnTo>
                  <a:lnTo>
                    <a:pt x="1977" y="2350"/>
                  </a:lnTo>
                  <a:lnTo>
                    <a:pt x="1923" y="2367"/>
                  </a:lnTo>
                  <a:lnTo>
                    <a:pt x="1867" y="2381"/>
                  </a:lnTo>
                  <a:lnTo>
                    <a:pt x="1809" y="2388"/>
                  </a:lnTo>
                  <a:lnTo>
                    <a:pt x="1750" y="2392"/>
                  </a:lnTo>
                  <a:lnTo>
                    <a:pt x="1691" y="2388"/>
                  </a:lnTo>
                  <a:lnTo>
                    <a:pt x="1633" y="2381"/>
                  </a:lnTo>
                  <a:lnTo>
                    <a:pt x="1577" y="2367"/>
                  </a:lnTo>
                  <a:lnTo>
                    <a:pt x="1523" y="2350"/>
                  </a:lnTo>
                  <a:lnTo>
                    <a:pt x="1471" y="2327"/>
                  </a:lnTo>
                  <a:lnTo>
                    <a:pt x="1422" y="2300"/>
                  </a:lnTo>
                  <a:close/>
                  <a:moveTo>
                    <a:pt x="3098" y="1373"/>
                  </a:moveTo>
                  <a:lnTo>
                    <a:pt x="2375" y="1608"/>
                  </a:lnTo>
                  <a:lnTo>
                    <a:pt x="2384" y="1655"/>
                  </a:lnTo>
                  <a:lnTo>
                    <a:pt x="2390" y="1701"/>
                  </a:lnTo>
                  <a:lnTo>
                    <a:pt x="2392" y="1750"/>
                  </a:lnTo>
                  <a:lnTo>
                    <a:pt x="2388" y="1814"/>
                  </a:lnTo>
                  <a:lnTo>
                    <a:pt x="2380" y="1875"/>
                  </a:lnTo>
                  <a:lnTo>
                    <a:pt x="2364" y="1935"/>
                  </a:lnTo>
                  <a:lnTo>
                    <a:pt x="2344" y="1991"/>
                  </a:lnTo>
                  <a:lnTo>
                    <a:pt x="2318" y="2046"/>
                  </a:lnTo>
                  <a:lnTo>
                    <a:pt x="2289" y="2098"/>
                  </a:lnTo>
                  <a:lnTo>
                    <a:pt x="2254" y="2146"/>
                  </a:lnTo>
                  <a:lnTo>
                    <a:pt x="2215" y="2191"/>
                  </a:lnTo>
                  <a:lnTo>
                    <a:pt x="2172" y="2232"/>
                  </a:lnTo>
                  <a:lnTo>
                    <a:pt x="2619" y="2847"/>
                  </a:lnTo>
                  <a:lnTo>
                    <a:pt x="2687" y="2789"/>
                  </a:lnTo>
                  <a:lnTo>
                    <a:pt x="2750" y="2728"/>
                  </a:lnTo>
                  <a:lnTo>
                    <a:pt x="2810" y="2663"/>
                  </a:lnTo>
                  <a:lnTo>
                    <a:pt x="2866" y="2594"/>
                  </a:lnTo>
                  <a:lnTo>
                    <a:pt x="2917" y="2522"/>
                  </a:lnTo>
                  <a:lnTo>
                    <a:pt x="2963" y="2447"/>
                  </a:lnTo>
                  <a:lnTo>
                    <a:pt x="3006" y="2368"/>
                  </a:lnTo>
                  <a:lnTo>
                    <a:pt x="3043" y="2288"/>
                  </a:lnTo>
                  <a:lnTo>
                    <a:pt x="3075" y="2203"/>
                  </a:lnTo>
                  <a:lnTo>
                    <a:pt x="3101" y="2117"/>
                  </a:lnTo>
                  <a:lnTo>
                    <a:pt x="3122" y="2028"/>
                  </a:lnTo>
                  <a:lnTo>
                    <a:pt x="3137" y="1937"/>
                  </a:lnTo>
                  <a:lnTo>
                    <a:pt x="3147" y="1844"/>
                  </a:lnTo>
                  <a:lnTo>
                    <a:pt x="3150" y="1750"/>
                  </a:lnTo>
                  <a:lnTo>
                    <a:pt x="3147" y="1653"/>
                  </a:lnTo>
                  <a:lnTo>
                    <a:pt x="3136" y="1558"/>
                  </a:lnTo>
                  <a:lnTo>
                    <a:pt x="3120" y="1465"/>
                  </a:lnTo>
                  <a:lnTo>
                    <a:pt x="3098" y="1373"/>
                  </a:lnTo>
                  <a:close/>
                  <a:moveTo>
                    <a:pt x="402" y="1373"/>
                  </a:moveTo>
                  <a:lnTo>
                    <a:pt x="380" y="1465"/>
                  </a:lnTo>
                  <a:lnTo>
                    <a:pt x="364" y="1558"/>
                  </a:lnTo>
                  <a:lnTo>
                    <a:pt x="353" y="1653"/>
                  </a:lnTo>
                  <a:lnTo>
                    <a:pt x="350" y="1750"/>
                  </a:lnTo>
                  <a:lnTo>
                    <a:pt x="353" y="1844"/>
                  </a:lnTo>
                  <a:lnTo>
                    <a:pt x="363" y="1937"/>
                  </a:lnTo>
                  <a:lnTo>
                    <a:pt x="378" y="2028"/>
                  </a:lnTo>
                  <a:lnTo>
                    <a:pt x="399" y="2117"/>
                  </a:lnTo>
                  <a:lnTo>
                    <a:pt x="425" y="2203"/>
                  </a:lnTo>
                  <a:lnTo>
                    <a:pt x="457" y="2288"/>
                  </a:lnTo>
                  <a:lnTo>
                    <a:pt x="494" y="2368"/>
                  </a:lnTo>
                  <a:lnTo>
                    <a:pt x="537" y="2447"/>
                  </a:lnTo>
                  <a:lnTo>
                    <a:pt x="583" y="2522"/>
                  </a:lnTo>
                  <a:lnTo>
                    <a:pt x="634" y="2594"/>
                  </a:lnTo>
                  <a:lnTo>
                    <a:pt x="690" y="2663"/>
                  </a:lnTo>
                  <a:lnTo>
                    <a:pt x="750" y="2728"/>
                  </a:lnTo>
                  <a:lnTo>
                    <a:pt x="813" y="2789"/>
                  </a:lnTo>
                  <a:lnTo>
                    <a:pt x="881" y="2847"/>
                  </a:lnTo>
                  <a:lnTo>
                    <a:pt x="1328" y="2232"/>
                  </a:lnTo>
                  <a:lnTo>
                    <a:pt x="1284" y="2191"/>
                  </a:lnTo>
                  <a:lnTo>
                    <a:pt x="1246" y="2146"/>
                  </a:lnTo>
                  <a:lnTo>
                    <a:pt x="1211" y="2098"/>
                  </a:lnTo>
                  <a:lnTo>
                    <a:pt x="1182" y="2046"/>
                  </a:lnTo>
                  <a:lnTo>
                    <a:pt x="1156" y="1991"/>
                  </a:lnTo>
                  <a:lnTo>
                    <a:pt x="1135" y="1935"/>
                  </a:lnTo>
                  <a:lnTo>
                    <a:pt x="1120" y="1875"/>
                  </a:lnTo>
                  <a:lnTo>
                    <a:pt x="1112" y="1814"/>
                  </a:lnTo>
                  <a:lnTo>
                    <a:pt x="1108" y="1750"/>
                  </a:lnTo>
                  <a:lnTo>
                    <a:pt x="1110" y="1701"/>
                  </a:lnTo>
                  <a:lnTo>
                    <a:pt x="1116" y="1655"/>
                  </a:lnTo>
                  <a:lnTo>
                    <a:pt x="1125" y="1608"/>
                  </a:lnTo>
                  <a:lnTo>
                    <a:pt x="402" y="1373"/>
                  </a:lnTo>
                  <a:close/>
                  <a:moveTo>
                    <a:pt x="1750" y="1225"/>
                  </a:moveTo>
                  <a:lnTo>
                    <a:pt x="1693" y="1228"/>
                  </a:lnTo>
                  <a:lnTo>
                    <a:pt x="1638" y="1238"/>
                  </a:lnTo>
                  <a:lnTo>
                    <a:pt x="1585" y="1252"/>
                  </a:lnTo>
                  <a:lnTo>
                    <a:pt x="1534" y="1272"/>
                  </a:lnTo>
                  <a:lnTo>
                    <a:pt x="1485" y="1297"/>
                  </a:lnTo>
                  <a:lnTo>
                    <a:pt x="1440" y="1327"/>
                  </a:lnTo>
                  <a:lnTo>
                    <a:pt x="1399" y="1361"/>
                  </a:lnTo>
                  <a:lnTo>
                    <a:pt x="1361" y="1399"/>
                  </a:lnTo>
                  <a:lnTo>
                    <a:pt x="1327" y="1440"/>
                  </a:lnTo>
                  <a:lnTo>
                    <a:pt x="1297" y="1485"/>
                  </a:lnTo>
                  <a:lnTo>
                    <a:pt x="1272" y="1534"/>
                  </a:lnTo>
                  <a:lnTo>
                    <a:pt x="1252" y="1585"/>
                  </a:lnTo>
                  <a:lnTo>
                    <a:pt x="1238" y="1638"/>
                  </a:lnTo>
                  <a:lnTo>
                    <a:pt x="1228" y="1693"/>
                  </a:lnTo>
                  <a:lnTo>
                    <a:pt x="1225" y="1750"/>
                  </a:lnTo>
                  <a:lnTo>
                    <a:pt x="1228" y="1807"/>
                  </a:lnTo>
                  <a:lnTo>
                    <a:pt x="1238" y="1862"/>
                  </a:lnTo>
                  <a:lnTo>
                    <a:pt x="1252" y="1915"/>
                  </a:lnTo>
                  <a:lnTo>
                    <a:pt x="1272" y="1966"/>
                  </a:lnTo>
                  <a:lnTo>
                    <a:pt x="1297" y="2015"/>
                  </a:lnTo>
                  <a:lnTo>
                    <a:pt x="1327" y="2060"/>
                  </a:lnTo>
                  <a:lnTo>
                    <a:pt x="1361" y="2101"/>
                  </a:lnTo>
                  <a:lnTo>
                    <a:pt x="1399" y="2139"/>
                  </a:lnTo>
                  <a:lnTo>
                    <a:pt x="1440" y="2173"/>
                  </a:lnTo>
                  <a:lnTo>
                    <a:pt x="1485" y="2203"/>
                  </a:lnTo>
                  <a:lnTo>
                    <a:pt x="1534" y="2228"/>
                  </a:lnTo>
                  <a:lnTo>
                    <a:pt x="1585" y="2248"/>
                  </a:lnTo>
                  <a:lnTo>
                    <a:pt x="1638" y="2262"/>
                  </a:lnTo>
                  <a:lnTo>
                    <a:pt x="1693" y="2272"/>
                  </a:lnTo>
                  <a:lnTo>
                    <a:pt x="1750" y="2275"/>
                  </a:lnTo>
                  <a:lnTo>
                    <a:pt x="1807" y="2272"/>
                  </a:lnTo>
                  <a:lnTo>
                    <a:pt x="1862" y="2262"/>
                  </a:lnTo>
                  <a:lnTo>
                    <a:pt x="1915" y="2248"/>
                  </a:lnTo>
                  <a:lnTo>
                    <a:pt x="1966" y="2228"/>
                  </a:lnTo>
                  <a:lnTo>
                    <a:pt x="2015" y="2203"/>
                  </a:lnTo>
                  <a:lnTo>
                    <a:pt x="2060" y="2173"/>
                  </a:lnTo>
                  <a:lnTo>
                    <a:pt x="2101" y="2139"/>
                  </a:lnTo>
                  <a:lnTo>
                    <a:pt x="2139" y="2101"/>
                  </a:lnTo>
                  <a:lnTo>
                    <a:pt x="2173" y="2060"/>
                  </a:lnTo>
                  <a:lnTo>
                    <a:pt x="2203" y="2015"/>
                  </a:lnTo>
                  <a:lnTo>
                    <a:pt x="2228" y="1966"/>
                  </a:lnTo>
                  <a:lnTo>
                    <a:pt x="2248" y="1915"/>
                  </a:lnTo>
                  <a:lnTo>
                    <a:pt x="2262" y="1862"/>
                  </a:lnTo>
                  <a:lnTo>
                    <a:pt x="2272" y="1807"/>
                  </a:lnTo>
                  <a:lnTo>
                    <a:pt x="2275" y="1750"/>
                  </a:lnTo>
                  <a:lnTo>
                    <a:pt x="2272" y="1693"/>
                  </a:lnTo>
                  <a:lnTo>
                    <a:pt x="2262" y="1638"/>
                  </a:lnTo>
                  <a:lnTo>
                    <a:pt x="2248" y="1585"/>
                  </a:lnTo>
                  <a:lnTo>
                    <a:pt x="2228" y="1534"/>
                  </a:lnTo>
                  <a:lnTo>
                    <a:pt x="2203" y="1485"/>
                  </a:lnTo>
                  <a:lnTo>
                    <a:pt x="2173" y="1440"/>
                  </a:lnTo>
                  <a:lnTo>
                    <a:pt x="2139" y="1399"/>
                  </a:lnTo>
                  <a:lnTo>
                    <a:pt x="2101" y="1361"/>
                  </a:lnTo>
                  <a:lnTo>
                    <a:pt x="2060" y="1327"/>
                  </a:lnTo>
                  <a:lnTo>
                    <a:pt x="2015" y="1297"/>
                  </a:lnTo>
                  <a:lnTo>
                    <a:pt x="1966" y="1272"/>
                  </a:lnTo>
                  <a:lnTo>
                    <a:pt x="1915" y="1252"/>
                  </a:lnTo>
                  <a:lnTo>
                    <a:pt x="1862" y="1238"/>
                  </a:lnTo>
                  <a:lnTo>
                    <a:pt x="1807" y="1228"/>
                  </a:lnTo>
                  <a:lnTo>
                    <a:pt x="1750" y="1225"/>
                  </a:lnTo>
                  <a:close/>
                  <a:moveTo>
                    <a:pt x="1808" y="351"/>
                  </a:moveTo>
                  <a:lnTo>
                    <a:pt x="1808" y="1112"/>
                  </a:lnTo>
                  <a:lnTo>
                    <a:pt x="1873" y="1120"/>
                  </a:lnTo>
                  <a:lnTo>
                    <a:pt x="1935" y="1136"/>
                  </a:lnTo>
                  <a:lnTo>
                    <a:pt x="1994" y="1157"/>
                  </a:lnTo>
                  <a:lnTo>
                    <a:pt x="2050" y="1184"/>
                  </a:lnTo>
                  <a:lnTo>
                    <a:pt x="2104" y="1215"/>
                  </a:lnTo>
                  <a:lnTo>
                    <a:pt x="2154" y="1252"/>
                  </a:lnTo>
                  <a:lnTo>
                    <a:pt x="2200" y="1293"/>
                  </a:lnTo>
                  <a:lnTo>
                    <a:pt x="2242" y="1338"/>
                  </a:lnTo>
                  <a:lnTo>
                    <a:pt x="2279" y="1388"/>
                  </a:lnTo>
                  <a:lnTo>
                    <a:pt x="2312" y="1441"/>
                  </a:lnTo>
                  <a:lnTo>
                    <a:pt x="2340" y="1498"/>
                  </a:lnTo>
                  <a:lnTo>
                    <a:pt x="3062" y="1262"/>
                  </a:lnTo>
                  <a:lnTo>
                    <a:pt x="3028" y="1178"/>
                  </a:lnTo>
                  <a:lnTo>
                    <a:pt x="2988" y="1097"/>
                  </a:lnTo>
                  <a:lnTo>
                    <a:pt x="2942" y="1018"/>
                  </a:lnTo>
                  <a:lnTo>
                    <a:pt x="2893" y="943"/>
                  </a:lnTo>
                  <a:lnTo>
                    <a:pt x="2838" y="871"/>
                  </a:lnTo>
                  <a:lnTo>
                    <a:pt x="2780" y="803"/>
                  </a:lnTo>
                  <a:lnTo>
                    <a:pt x="2716" y="738"/>
                  </a:lnTo>
                  <a:lnTo>
                    <a:pt x="2649" y="679"/>
                  </a:lnTo>
                  <a:lnTo>
                    <a:pt x="2579" y="623"/>
                  </a:lnTo>
                  <a:lnTo>
                    <a:pt x="2505" y="572"/>
                  </a:lnTo>
                  <a:lnTo>
                    <a:pt x="2427" y="525"/>
                  </a:lnTo>
                  <a:lnTo>
                    <a:pt x="2346" y="484"/>
                  </a:lnTo>
                  <a:lnTo>
                    <a:pt x="2262" y="448"/>
                  </a:lnTo>
                  <a:lnTo>
                    <a:pt x="2176" y="417"/>
                  </a:lnTo>
                  <a:lnTo>
                    <a:pt x="2087" y="391"/>
                  </a:lnTo>
                  <a:lnTo>
                    <a:pt x="1996" y="372"/>
                  </a:lnTo>
                  <a:lnTo>
                    <a:pt x="1904" y="358"/>
                  </a:lnTo>
                  <a:lnTo>
                    <a:pt x="1808" y="351"/>
                  </a:lnTo>
                  <a:close/>
                  <a:moveTo>
                    <a:pt x="1692" y="351"/>
                  </a:moveTo>
                  <a:lnTo>
                    <a:pt x="1596" y="358"/>
                  </a:lnTo>
                  <a:lnTo>
                    <a:pt x="1504" y="372"/>
                  </a:lnTo>
                  <a:lnTo>
                    <a:pt x="1413" y="391"/>
                  </a:lnTo>
                  <a:lnTo>
                    <a:pt x="1324" y="417"/>
                  </a:lnTo>
                  <a:lnTo>
                    <a:pt x="1238" y="448"/>
                  </a:lnTo>
                  <a:lnTo>
                    <a:pt x="1154" y="484"/>
                  </a:lnTo>
                  <a:lnTo>
                    <a:pt x="1073" y="525"/>
                  </a:lnTo>
                  <a:lnTo>
                    <a:pt x="995" y="572"/>
                  </a:lnTo>
                  <a:lnTo>
                    <a:pt x="921" y="623"/>
                  </a:lnTo>
                  <a:lnTo>
                    <a:pt x="851" y="679"/>
                  </a:lnTo>
                  <a:lnTo>
                    <a:pt x="784" y="738"/>
                  </a:lnTo>
                  <a:lnTo>
                    <a:pt x="720" y="803"/>
                  </a:lnTo>
                  <a:lnTo>
                    <a:pt x="662" y="871"/>
                  </a:lnTo>
                  <a:lnTo>
                    <a:pt x="607" y="943"/>
                  </a:lnTo>
                  <a:lnTo>
                    <a:pt x="558" y="1018"/>
                  </a:lnTo>
                  <a:lnTo>
                    <a:pt x="512" y="1097"/>
                  </a:lnTo>
                  <a:lnTo>
                    <a:pt x="472" y="1178"/>
                  </a:lnTo>
                  <a:lnTo>
                    <a:pt x="438" y="1262"/>
                  </a:lnTo>
                  <a:lnTo>
                    <a:pt x="1160" y="1498"/>
                  </a:lnTo>
                  <a:lnTo>
                    <a:pt x="1188" y="1441"/>
                  </a:lnTo>
                  <a:lnTo>
                    <a:pt x="1221" y="1388"/>
                  </a:lnTo>
                  <a:lnTo>
                    <a:pt x="1258" y="1338"/>
                  </a:lnTo>
                  <a:lnTo>
                    <a:pt x="1300" y="1293"/>
                  </a:lnTo>
                  <a:lnTo>
                    <a:pt x="1346" y="1252"/>
                  </a:lnTo>
                  <a:lnTo>
                    <a:pt x="1396" y="1215"/>
                  </a:lnTo>
                  <a:lnTo>
                    <a:pt x="1450" y="1184"/>
                  </a:lnTo>
                  <a:lnTo>
                    <a:pt x="1506" y="1157"/>
                  </a:lnTo>
                  <a:lnTo>
                    <a:pt x="1565" y="1136"/>
                  </a:lnTo>
                  <a:lnTo>
                    <a:pt x="1627" y="1120"/>
                  </a:lnTo>
                  <a:lnTo>
                    <a:pt x="1692" y="1112"/>
                  </a:lnTo>
                  <a:lnTo>
                    <a:pt x="1692" y="351"/>
                  </a:lnTo>
                  <a:close/>
                  <a:moveTo>
                    <a:pt x="1750" y="0"/>
                  </a:moveTo>
                  <a:lnTo>
                    <a:pt x="1768" y="3"/>
                  </a:lnTo>
                  <a:lnTo>
                    <a:pt x="1784" y="12"/>
                  </a:lnTo>
                  <a:lnTo>
                    <a:pt x="1797" y="24"/>
                  </a:lnTo>
                  <a:lnTo>
                    <a:pt x="1805" y="40"/>
                  </a:lnTo>
                  <a:lnTo>
                    <a:pt x="1808" y="58"/>
                  </a:lnTo>
                  <a:lnTo>
                    <a:pt x="1808" y="234"/>
                  </a:lnTo>
                  <a:lnTo>
                    <a:pt x="1903" y="242"/>
                  </a:lnTo>
                  <a:lnTo>
                    <a:pt x="1995" y="253"/>
                  </a:lnTo>
                  <a:lnTo>
                    <a:pt x="2086" y="272"/>
                  </a:lnTo>
                  <a:lnTo>
                    <a:pt x="2132" y="101"/>
                  </a:lnTo>
                  <a:lnTo>
                    <a:pt x="2137" y="86"/>
                  </a:lnTo>
                  <a:lnTo>
                    <a:pt x="2147" y="74"/>
                  </a:lnTo>
                  <a:lnTo>
                    <a:pt x="2158" y="66"/>
                  </a:lnTo>
                  <a:lnTo>
                    <a:pt x="2172" y="59"/>
                  </a:lnTo>
                  <a:lnTo>
                    <a:pt x="2188" y="57"/>
                  </a:lnTo>
                  <a:lnTo>
                    <a:pt x="2203" y="59"/>
                  </a:lnTo>
                  <a:lnTo>
                    <a:pt x="2218" y="66"/>
                  </a:lnTo>
                  <a:lnTo>
                    <a:pt x="2229" y="75"/>
                  </a:lnTo>
                  <a:lnTo>
                    <a:pt x="2238" y="87"/>
                  </a:lnTo>
                  <a:lnTo>
                    <a:pt x="2244" y="101"/>
                  </a:lnTo>
                  <a:lnTo>
                    <a:pt x="2246" y="116"/>
                  </a:lnTo>
                  <a:lnTo>
                    <a:pt x="2244" y="132"/>
                  </a:lnTo>
                  <a:lnTo>
                    <a:pt x="2199" y="301"/>
                  </a:lnTo>
                  <a:lnTo>
                    <a:pt x="2288" y="332"/>
                  </a:lnTo>
                  <a:lnTo>
                    <a:pt x="2374" y="368"/>
                  </a:lnTo>
                  <a:lnTo>
                    <a:pt x="2457" y="408"/>
                  </a:lnTo>
                  <a:lnTo>
                    <a:pt x="2545" y="256"/>
                  </a:lnTo>
                  <a:lnTo>
                    <a:pt x="2555" y="243"/>
                  </a:lnTo>
                  <a:lnTo>
                    <a:pt x="2567" y="234"/>
                  </a:lnTo>
                  <a:lnTo>
                    <a:pt x="2580" y="229"/>
                  </a:lnTo>
                  <a:lnTo>
                    <a:pt x="2595" y="227"/>
                  </a:lnTo>
                  <a:lnTo>
                    <a:pt x="2610" y="228"/>
                  </a:lnTo>
                  <a:lnTo>
                    <a:pt x="2625" y="234"/>
                  </a:lnTo>
                  <a:lnTo>
                    <a:pt x="2638" y="244"/>
                  </a:lnTo>
                  <a:lnTo>
                    <a:pt x="2646" y="256"/>
                  </a:lnTo>
                  <a:lnTo>
                    <a:pt x="2653" y="270"/>
                  </a:lnTo>
                  <a:lnTo>
                    <a:pt x="2655" y="284"/>
                  </a:lnTo>
                  <a:lnTo>
                    <a:pt x="2653" y="300"/>
                  </a:lnTo>
                  <a:lnTo>
                    <a:pt x="2646" y="314"/>
                  </a:lnTo>
                  <a:lnTo>
                    <a:pt x="2558" y="468"/>
                  </a:lnTo>
                  <a:lnTo>
                    <a:pt x="2636" y="520"/>
                  </a:lnTo>
                  <a:lnTo>
                    <a:pt x="2710" y="577"/>
                  </a:lnTo>
                  <a:lnTo>
                    <a:pt x="2780" y="637"/>
                  </a:lnTo>
                  <a:lnTo>
                    <a:pt x="2905" y="512"/>
                  </a:lnTo>
                  <a:lnTo>
                    <a:pt x="2918" y="503"/>
                  </a:lnTo>
                  <a:lnTo>
                    <a:pt x="2932" y="497"/>
                  </a:lnTo>
                  <a:lnTo>
                    <a:pt x="2946" y="495"/>
                  </a:lnTo>
                  <a:lnTo>
                    <a:pt x="2961" y="497"/>
                  </a:lnTo>
                  <a:lnTo>
                    <a:pt x="2975" y="503"/>
                  </a:lnTo>
                  <a:lnTo>
                    <a:pt x="2988" y="512"/>
                  </a:lnTo>
                  <a:lnTo>
                    <a:pt x="2997" y="525"/>
                  </a:lnTo>
                  <a:lnTo>
                    <a:pt x="3003" y="539"/>
                  </a:lnTo>
                  <a:lnTo>
                    <a:pt x="3005" y="554"/>
                  </a:lnTo>
                  <a:lnTo>
                    <a:pt x="3003" y="568"/>
                  </a:lnTo>
                  <a:lnTo>
                    <a:pt x="2997" y="582"/>
                  </a:lnTo>
                  <a:lnTo>
                    <a:pt x="2988" y="595"/>
                  </a:lnTo>
                  <a:lnTo>
                    <a:pt x="2863" y="720"/>
                  </a:lnTo>
                  <a:lnTo>
                    <a:pt x="2923" y="790"/>
                  </a:lnTo>
                  <a:lnTo>
                    <a:pt x="2980" y="864"/>
                  </a:lnTo>
                  <a:lnTo>
                    <a:pt x="3032" y="942"/>
                  </a:lnTo>
                  <a:lnTo>
                    <a:pt x="3186" y="854"/>
                  </a:lnTo>
                  <a:lnTo>
                    <a:pt x="3200" y="847"/>
                  </a:lnTo>
                  <a:lnTo>
                    <a:pt x="3215" y="845"/>
                  </a:lnTo>
                  <a:lnTo>
                    <a:pt x="3230" y="847"/>
                  </a:lnTo>
                  <a:lnTo>
                    <a:pt x="3243" y="854"/>
                  </a:lnTo>
                  <a:lnTo>
                    <a:pt x="3256" y="862"/>
                  </a:lnTo>
                  <a:lnTo>
                    <a:pt x="3266" y="875"/>
                  </a:lnTo>
                  <a:lnTo>
                    <a:pt x="3271" y="890"/>
                  </a:lnTo>
                  <a:lnTo>
                    <a:pt x="3273" y="905"/>
                  </a:lnTo>
                  <a:lnTo>
                    <a:pt x="3271" y="920"/>
                  </a:lnTo>
                  <a:lnTo>
                    <a:pt x="3266" y="933"/>
                  </a:lnTo>
                  <a:lnTo>
                    <a:pt x="3257" y="945"/>
                  </a:lnTo>
                  <a:lnTo>
                    <a:pt x="3244" y="955"/>
                  </a:lnTo>
                  <a:lnTo>
                    <a:pt x="3092" y="1043"/>
                  </a:lnTo>
                  <a:lnTo>
                    <a:pt x="3129" y="1120"/>
                  </a:lnTo>
                  <a:lnTo>
                    <a:pt x="3163" y="1198"/>
                  </a:lnTo>
                  <a:lnTo>
                    <a:pt x="3191" y="1280"/>
                  </a:lnTo>
                  <a:lnTo>
                    <a:pt x="3192" y="1281"/>
                  </a:lnTo>
                  <a:lnTo>
                    <a:pt x="3192" y="1281"/>
                  </a:lnTo>
                  <a:lnTo>
                    <a:pt x="3192" y="1282"/>
                  </a:lnTo>
                  <a:lnTo>
                    <a:pt x="3199" y="1301"/>
                  </a:lnTo>
                  <a:lnTo>
                    <a:pt x="3368" y="1256"/>
                  </a:lnTo>
                  <a:lnTo>
                    <a:pt x="3384" y="1254"/>
                  </a:lnTo>
                  <a:lnTo>
                    <a:pt x="3399" y="1256"/>
                  </a:lnTo>
                  <a:lnTo>
                    <a:pt x="3413" y="1262"/>
                  </a:lnTo>
                  <a:lnTo>
                    <a:pt x="3425" y="1271"/>
                  </a:lnTo>
                  <a:lnTo>
                    <a:pt x="3434" y="1282"/>
                  </a:lnTo>
                  <a:lnTo>
                    <a:pt x="3441" y="1297"/>
                  </a:lnTo>
                  <a:lnTo>
                    <a:pt x="3443" y="1313"/>
                  </a:lnTo>
                  <a:lnTo>
                    <a:pt x="3441" y="1328"/>
                  </a:lnTo>
                  <a:lnTo>
                    <a:pt x="3434" y="1342"/>
                  </a:lnTo>
                  <a:lnTo>
                    <a:pt x="3426" y="1353"/>
                  </a:lnTo>
                  <a:lnTo>
                    <a:pt x="3414" y="1363"/>
                  </a:lnTo>
                  <a:lnTo>
                    <a:pt x="3399" y="1368"/>
                  </a:lnTo>
                  <a:lnTo>
                    <a:pt x="3228" y="1414"/>
                  </a:lnTo>
                  <a:lnTo>
                    <a:pt x="3247" y="1505"/>
                  </a:lnTo>
                  <a:lnTo>
                    <a:pt x="3258" y="1597"/>
                  </a:lnTo>
                  <a:lnTo>
                    <a:pt x="3266" y="1692"/>
                  </a:lnTo>
                  <a:lnTo>
                    <a:pt x="3442" y="1692"/>
                  </a:lnTo>
                  <a:lnTo>
                    <a:pt x="3460" y="1695"/>
                  </a:lnTo>
                  <a:lnTo>
                    <a:pt x="3476" y="1703"/>
                  </a:lnTo>
                  <a:lnTo>
                    <a:pt x="3488" y="1716"/>
                  </a:lnTo>
                  <a:lnTo>
                    <a:pt x="3497" y="1732"/>
                  </a:lnTo>
                  <a:lnTo>
                    <a:pt x="3500" y="1750"/>
                  </a:lnTo>
                  <a:lnTo>
                    <a:pt x="3497" y="1768"/>
                  </a:lnTo>
                  <a:lnTo>
                    <a:pt x="3488" y="1784"/>
                  </a:lnTo>
                  <a:lnTo>
                    <a:pt x="3476" y="1797"/>
                  </a:lnTo>
                  <a:lnTo>
                    <a:pt x="3460" y="1805"/>
                  </a:lnTo>
                  <a:lnTo>
                    <a:pt x="3442" y="1808"/>
                  </a:lnTo>
                  <a:lnTo>
                    <a:pt x="3266" y="1808"/>
                  </a:lnTo>
                  <a:lnTo>
                    <a:pt x="3259" y="1903"/>
                  </a:lnTo>
                  <a:lnTo>
                    <a:pt x="3247" y="1995"/>
                  </a:lnTo>
                  <a:lnTo>
                    <a:pt x="3228" y="2086"/>
                  </a:lnTo>
                  <a:lnTo>
                    <a:pt x="3399" y="2132"/>
                  </a:lnTo>
                  <a:lnTo>
                    <a:pt x="3414" y="2137"/>
                  </a:lnTo>
                  <a:lnTo>
                    <a:pt x="3426" y="2147"/>
                  </a:lnTo>
                  <a:lnTo>
                    <a:pt x="3435" y="2158"/>
                  </a:lnTo>
                  <a:lnTo>
                    <a:pt x="3441" y="2172"/>
                  </a:lnTo>
                  <a:lnTo>
                    <a:pt x="3443" y="2187"/>
                  </a:lnTo>
                  <a:lnTo>
                    <a:pt x="3441" y="2203"/>
                  </a:lnTo>
                  <a:lnTo>
                    <a:pt x="3434" y="2218"/>
                  </a:lnTo>
                  <a:lnTo>
                    <a:pt x="3425" y="2229"/>
                  </a:lnTo>
                  <a:lnTo>
                    <a:pt x="3413" y="2239"/>
                  </a:lnTo>
                  <a:lnTo>
                    <a:pt x="3399" y="2244"/>
                  </a:lnTo>
                  <a:lnTo>
                    <a:pt x="3384" y="2246"/>
                  </a:lnTo>
                  <a:lnTo>
                    <a:pt x="3377" y="2245"/>
                  </a:lnTo>
                  <a:lnTo>
                    <a:pt x="3368" y="2244"/>
                  </a:lnTo>
                  <a:lnTo>
                    <a:pt x="3199" y="2199"/>
                  </a:lnTo>
                  <a:lnTo>
                    <a:pt x="3168" y="2288"/>
                  </a:lnTo>
                  <a:lnTo>
                    <a:pt x="3132" y="2374"/>
                  </a:lnTo>
                  <a:lnTo>
                    <a:pt x="3092" y="2457"/>
                  </a:lnTo>
                  <a:lnTo>
                    <a:pt x="3244" y="2545"/>
                  </a:lnTo>
                  <a:lnTo>
                    <a:pt x="3257" y="2555"/>
                  </a:lnTo>
                  <a:lnTo>
                    <a:pt x="3266" y="2567"/>
                  </a:lnTo>
                  <a:lnTo>
                    <a:pt x="3272" y="2580"/>
                  </a:lnTo>
                  <a:lnTo>
                    <a:pt x="3273" y="2595"/>
                  </a:lnTo>
                  <a:lnTo>
                    <a:pt x="3272" y="2610"/>
                  </a:lnTo>
                  <a:lnTo>
                    <a:pt x="3266" y="2625"/>
                  </a:lnTo>
                  <a:lnTo>
                    <a:pt x="3256" y="2638"/>
                  </a:lnTo>
                  <a:lnTo>
                    <a:pt x="3244" y="2646"/>
                  </a:lnTo>
                  <a:lnTo>
                    <a:pt x="3230" y="2653"/>
                  </a:lnTo>
                  <a:lnTo>
                    <a:pt x="3215" y="2654"/>
                  </a:lnTo>
                  <a:lnTo>
                    <a:pt x="3200" y="2653"/>
                  </a:lnTo>
                  <a:lnTo>
                    <a:pt x="3186" y="2646"/>
                  </a:lnTo>
                  <a:lnTo>
                    <a:pt x="3033" y="2558"/>
                  </a:lnTo>
                  <a:lnTo>
                    <a:pt x="2980" y="2636"/>
                  </a:lnTo>
                  <a:lnTo>
                    <a:pt x="2924" y="2710"/>
                  </a:lnTo>
                  <a:lnTo>
                    <a:pt x="2863" y="2780"/>
                  </a:lnTo>
                  <a:lnTo>
                    <a:pt x="2988" y="2905"/>
                  </a:lnTo>
                  <a:lnTo>
                    <a:pt x="2997" y="2918"/>
                  </a:lnTo>
                  <a:lnTo>
                    <a:pt x="3003" y="2932"/>
                  </a:lnTo>
                  <a:lnTo>
                    <a:pt x="3005" y="2946"/>
                  </a:lnTo>
                  <a:lnTo>
                    <a:pt x="3003" y="2961"/>
                  </a:lnTo>
                  <a:lnTo>
                    <a:pt x="2997" y="2975"/>
                  </a:lnTo>
                  <a:lnTo>
                    <a:pt x="2988" y="2988"/>
                  </a:lnTo>
                  <a:lnTo>
                    <a:pt x="2975" y="2997"/>
                  </a:lnTo>
                  <a:lnTo>
                    <a:pt x="2961" y="3003"/>
                  </a:lnTo>
                  <a:lnTo>
                    <a:pt x="2946" y="3005"/>
                  </a:lnTo>
                  <a:lnTo>
                    <a:pt x="2932" y="3003"/>
                  </a:lnTo>
                  <a:lnTo>
                    <a:pt x="2918" y="2997"/>
                  </a:lnTo>
                  <a:lnTo>
                    <a:pt x="2905" y="2988"/>
                  </a:lnTo>
                  <a:lnTo>
                    <a:pt x="2780" y="2863"/>
                  </a:lnTo>
                  <a:lnTo>
                    <a:pt x="2714" y="2920"/>
                  </a:lnTo>
                  <a:lnTo>
                    <a:pt x="2644" y="2974"/>
                  </a:lnTo>
                  <a:lnTo>
                    <a:pt x="2643" y="2975"/>
                  </a:lnTo>
                  <a:lnTo>
                    <a:pt x="2642" y="2977"/>
                  </a:lnTo>
                  <a:lnTo>
                    <a:pt x="2639" y="2978"/>
                  </a:lnTo>
                  <a:lnTo>
                    <a:pt x="2637" y="2979"/>
                  </a:lnTo>
                  <a:lnTo>
                    <a:pt x="2597" y="3007"/>
                  </a:lnTo>
                  <a:lnTo>
                    <a:pt x="2558" y="3032"/>
                  </a:lnTo>
                  <a:lnTo>
                    <a:pt x="2646" y="3186"/>
                  </a:lnTo>
                  <a:lnTo>
                    <a:pt x="2653" y="3200"/>
                  </a:lnTo>
                  <a:lnTo>
                    <a:pt x="2655" y="3216"/>
                  </a:lnTo>
                  <a:lnTo>
                    <a:pt x="2653" y="3230"/>
                  </a:lnTo>
                  <a:lnTo>
                    <a:pt x="2646" y="3244"/>
                  </a:lnTo>
                  <a:lnTo>
                    <a:pt x="2638" y="3256"/>
                  </a:lnTo>
                  <a:lnTo>
                    <a:pt x="2625" y="3266"/>
                  </a:lnTo>
                  <a:lnTo>
                    <a:pt x="2611" y="3271"/>
                  </a:lnTo>
                  <a:lnTo>
                    <a:pt x="2596" y="3273"/>
                  </a:lnTo>
                  <a:lnTo>
                    <a:pt x="2582" y="3271"/>
                  </a:lnTo>
                  <a:lnTo>
                    <a:pt x="2568" y="3266"/>
                  </a:lnTo>
                  <a:lnTo>
                    <a:pt x="2555" y="3256"/>
                  </a:lnTo>
                  <a:lnTo>
                    <a:pt x="2545" y="3244"/>
                  </a:lnTo>
                  <a:lnTo>
                    <a:pt x="2457" y="3092"/>
                  </a:lnTo>
                  <a:lnTo>
                    <a:pt x="2374" y="3132"/>
                  </a:lnTo>
                  <a:lnTo>
                    <a:pt x="2288" y="3168"/>
                  </a:lnTo>
                  <a:lnTo>
                    <a:pt x="2199" y="3199"/>
                  </a:lnTo>
                  <a:lnTo>
                    <a:pt x="2244" y="3368"/>
                  </a:lnTo>
                  <a:lnTo>
                    <a:pt x="2246" y="3384"/>
                  </a:lnTo>
                  <a:lnTo>
                    <a:pt x="2244" y="3399"/>
                  </a:lnTo>
                  <a:lnTo>
                    <a:pt x="2239" y="3413"/>
                  </a:lnTo>
                  <a:lnTo>
                    <a:pt x="2229" y="3425"/>
                  </a:lnTo>
                  <a:lnTo>
                    <a:pt x="2218" y="3434"/>
                  </a:lnTo>
                  <a:lnTo>
                    <a:pt x="2203" y="3441"/>
                  </a:lnTo>
                  <a:lnTo>
                    <a:pt x="2195" y="3442"/>
                  </a:lnTo>
                  <a:lnTo>
                    <a:pt x="2188" y="3443"/>
                  </a:lnTo>
                  <a:lnTo>
                    <a:pt x="2173" y="3441"/>
                  </a:lnTo>
                  <a:lnTo>
                    <a:pt x="2159" y="3434"/>
                  </a:lnTo>
                  <a:lnTo>
                    <a:pt x="2147" y="3426"/>
                  </a:lnTo>
                  <a:lnTo>
                    <a:pt x="2138" y="3414"/>
                  </a:lnTo>
                  <a:lnTo>
                    <a:pt x="2132" y="3399"/>
                  </a:lnTo>
                  <a:lnTo>
                    <a:pt x="2086" y="3228"/>
                  </a:lnTo>
                  <a:lnTo>
                    <a:pt x="1995" y="3247"/>
                  </a:lnTo>
                  <a:lnTo>
                    <a:pt x="1903" y="3258"/>
                  </a:lnTo>
                  <a:lnTo>
                    <a:pt x="1808" y="3266"/>
                  </a:lnTo>
                  <a:lnTo>
                    <a:pt x="1808" y="3442"/>
                  </a:lnTo>
                  <a:lnTo>
                    <a:pt x="1805" y="3460"/>
                  </a:lnTo>
                  <a:lnTo>
                    <a:pt x="1797" y="3476"/>
                  </a:lnTo>
                  <a:lnTo>
                    <a:pt x="1785" y="3488"/>
                  </a:lnTo>
                  <a:lnTo>
                    <a:pt x="1768" y="3497"/>
                  </a:lnTo>
                  <a:lnTo>
                    <a:pt x="1750" y="3500"/>
                  </a:lnTo>
                  <a:lnTo>
                    <a:pt x="1732" y="3497"/>
                  </a:lnTo>
                  <a:lnTo>
                    <a:pt x="1716" y="3488"/>
                  </a:lnTo>
                  <a:lnTo>
                    <a:pt x="1703" y="3476"/>
                  </a:lnTo>
                  <a:lnTo>
                    <a:pt x="1695" y="3460"/>
                  </a:lnTo>
                  <a:lnTo>
                    <a:pt x="1692" y="3442"/>
                  </a:lnTo>
                  <a:lnTo>
                    <a:pt x="1692" y="3266"/>
                  </a:lnTo>
                  <a:lnTo>
                    <a:pt x="1597" y="3258"/>
                  </a:lnTo>
                  <a:lnTo>
                    <a:pt x="1505" y="3247"/>
                  </a:lnTo>
                  <a:lnTo>
                    <a:pt x="1414" y="3228"/>
                  </a:lnTo>
                  <a:lnTo>
                    <a:pt x="1368" y="3399"/>
                  </a:lnTo>
                  <a:lnTo>
                    <a:pt x="1363" y="3414"/>
                  </a:lnTo>
                  <a:lnTo>
                    <a:pt x="1353" y="3426"/>
                  </a:lnTo>
                  <a:lnTo>
                    <a:pt x="1342" y="3434"/>
                  </a:lnTo>
                  <a:lnTo>
                    <a:pt x="1328" y="3441"/>
                  </a:lnTo>
                  <a:lnTo>
                    <a:pt x="1312" y="3443"/>
                  </a:lnTo>
                  <a:lnTo>
                    <a:pt x="1305" y="3442"/>
                  </a:lnTo>
                  <a:lnTo>
                    <a:pt x="1297" y="3441"/>
                  </a:lnTo>
                  <a:lnTo>
                    <a:pt x="1282" y="3434"/>
                  </a:lnTo>
                  <a:lnTo>
                    <a:pt x="1271" y="3425"/>
                  </a:lnTo>
                  <a:lnTo>
                    <a:pt x="1262" y="3413"/>
                  </a:lnTo>
                  <a:lnTo>
                    <a:pt x="1256" y="3399"/>
                  </a:lnTo>
                  <a:lnTo>
                    <a:pt x="1254" y="3384"/>
                  </a:lnTo>
                  <a:lnTo>
                    <a:pt x="1256" y="3368"/>
                  </a:lnTo>
                  <a:lnTo>
                    <a:pt x="1301" y="3199"/>
                  </a:lnTo>
                  <a:lnTo>
                    <a:pt x="1212" y="3168"/>
                  </a:lnTo>
                  <a:lnTo>
                    <a:pt x="1126" y="3132"/>
                  </a:lnTo>
                  <a:lnTo>
                    <a:pt x="1043" y="3092"/>
                  </a:lnTo>
                  <a:lnTo>
                    <a:pt x="955" y="3244"/>
                  </a:lnTo>
                  <a:lnTo>
                    <a:pt x="945" y="3256"/>
                  </a:lnTo>
                  <a:lnTo>
                    <a:pt x="933" y="3266"/>
                  </a:lnTo>
                  <a:lnTo>
                    <a:pt x="920" y="3271"/>
                  </a:lnTo>
                  <a:lnTo>
                    <a:pt x="905" y="3273"/>
                  </a:lnTo>
                  <a:lnTo>
                    <a:pt x="890" y="3271"/>
                  </a:lnTo>
                  <a:lnTo>
                    <a:pt x="875" y="3266"/>
                  </a:lnTo>
                  <a:lnTo>
                    <a:pt x="862" y="3256"/>
                  </a:lnTo>
                  <a:lnTo>
                    <a:pt x="854" y="3244"/>
                  </a:lnTo>
                  <a:lnTo>
                    <a:pt x="848" y="3230"/>
                  </a:lnTo>
                  <a:lnTo>
                    <a:pt x="846" y="3216"/>
                  </a:lnTo>
                  <a:lnTo>
                    <a:pt x="847" y="3200"/>
                  </a:lnTo>
                  <a:lnTo>
                    <a:pt x="854" y="3186"/>
                  </a:lnTo>
                  <a:lnTo>
                    <a:pt x="942" y="3032"/>
                  </a:lnTo>
                  <a:lnTo>
                    <a:pt x="903" y="3007"/>
                  </a:lnTo>
                  <a:lnTo>
                    <a:pt x="864" y="2979"/>
                  </a:lnTo>
                  <a:lnTo>
                    <a:pt x="861" y="2978"/>
                  </a:lnTo>
                  <a:lnTo>
                    <a:pt x="858" y="2977"/>
                  </a:lnTo>
                  <a:lnTo>
                    <a:pt x="857" y="2975"/>
                  </a:lnTo>
                  <a:lnTo>
                    <a:pt x="856" y="2974"/>
                  </a:lnTo>
                  <a:lnTo>
                    <a:pt x="786" y="2920"/>
                  </a:lnTo>
                  <a:lnTo>
                    <a:pt x="720" y="2863"/>
                  </a:lnTo>
                  <a:lnTo>
                    <a:pt x="595" y="2988"/>
                  </a:lnTo>
                  <a:lnTo>
                    <a:pt x="582" y="2997"/>
                  </a:lnTo>
                  <a:lnTo>
                    <a:pt x="568" y="3003"/>
                  </a:lnTo>
                  <a:lnTo>
                    <a:pt x="554" y="3005"/>
                  </a:lnTo>
                  <a:lnTo>
                    <a:pt x="539" y="3003"/>
                  </a:lnTo>
                  <a:lnTo>
                    <a:pt x="525" y="2997"/>
                  </a:lnTo>
                  <a:lnTo>
                    <a:pt x="512" y="2988"/>
                  </a:lnTo>
                  <a:lnTo>
                    <a:pt x="503" y="2975"/>
                  </a:lnTo>
                  <a:lnTo>
                    <a:pt x="497" y="2961"/>
                  </a:lnTo>
                  <a:lnTo>
                    <a:pt x="495" y="2946"/>
                  </a:lnTo>
                  <a:lnTo>
                    <a:pt x="497" y="2932"/>
                  </a:lnTo>
                  <a:lnTo>
                    <a:pt x="503" y="2918"/>
                  </a:lnTo>
                  <a:lnTo>
                    <a:pt x="512" y="2905"/>
                  </a:lnTo>
                  <a:lnTo>
                    <a:pt x="637" y="2780"/>
                  </a:lnTo>
                  <a:lnTo>
                    <a:pt x="577" y="2710"/>
                  </a:lnTo>
                  <a:lnTo>
                    <a:pt x="520" y="2636"/>
                  </a:lnTo>
                  <a:lnTo>
                    <a:pt x="468" y="2558"/>
                  </a:lnTo>
                  <a:lnTo>
                    <a:pt x="314" y="2646"/>
                  </a:lnTo>
                  <a:lnTo>
                    <a:pt x="300" y="2653"/>
                  </a:lnTo>
                  <a:lnTo>
                    <a:pt x="285" y="2654"/>
                  </a:lnTo>
                  <a:lnTo>
                    <a:pt x="270" y="2653"/>
                  </a:lnTo>
                  <a:lnTo>
                    <a:pt x="257" y="2646"/>
                  </a:lnTo>
                  <a:lnTo>
                    <a:pt x="244" y="2638"/>
                  </a:lnTo>
                  <a:lnTo>
                    <a:pt x="234" y="2625"/>
                  </a:lnTo>
                  <a:lnTo>
                    <a:pt x="228" y="2610"/>
                  </a:lnTo>
                  <a:lnTo>
                    <a:pt x="227" y="2595"/>
                  </a:lnTo>
                  <a:lnTo>
                    <a:pt x="229" y="2580"/>
                  </a:lnTo>
                  <a:lnTo>
                    <a:pt x="234" y="2567"/>
                  </a:lnTo>
                  <a:lnTo>
                    <a:pt x="243" y="2555"/>
                  </a:lnTo>
                  <a:lnTo>
                    <a:pt x="256" y="2545"/>
                  </a:lnTo>
                  <a:lnTo>
                    <a:pt x="408" y="2457"/>
                  </a:lnTo>
                  <a:lnTo>
                    <a:pt x="368" y="2374"/>
                  </a:lnTo>
                  <a:lnTo>
                    <a:pt x="332" y="2288"/>
                  </a:lnTo>
                  <a:lnTo>
                    <a:pt x="301" y="2199"/>
                  </a:lnTo>
                  <a:lnTo>
                    <a:pt x="132" y="2244"/>
                  </a:lnTo>
                  <a:lnTo>
                    <a:pt x="123" y="2245"/>
                  </a:lnTo>
                  <a:lnTo>
                    <a:pt x="116" y="2246"/>
                  </a:lnTo>
                  <a:lnTo>
                    <a:pt x="101" y="2244"/>
                  </a:lnTo>
                  <a:lnTo>
                    <a:pt x="87" y="2239"/>
                  </a:lnTo>
                  <a:lnTo>
                    <a:pt x="75" y="2229"/>
                  </a:lnTo>
                  <a:lnTo>
                    <a:pt x="66" y="2218"/>
                  </a:lnTo>
                  <a:lnTo>
                    <a:pt x="59" y="2203"/>
                  </a:lnTo>
                  <a:lnTo>
                    <a:pt x="57" y="2187"/>
                  </a:lnTo>
                  <a:lnTo>
                    <a:pt x="59" y="2172"/>
                  </a:lnTo>
                  <a:lnTo>
                    <a:pt x="66" y="2158"/>
                  </a:lnTo>
                  <a:lnTo>
                    <a:pt x="74" y="2147"/>
                  </a:lnTo>
                  <a:lnTo>
                    <a:pt x="86" y="2137"/>
                  </a:lnTo>
                  <a:lnTo>
                    <a:pt x="101" y="2132"/>
                  </a:lnTo>
                  <a:lnTo>
                    <a:pt x="272" y="2086"/>
                  </a:lnTo>
                  <a:lnTo>
                    <a:pt x="253" y="1995"/>
                  </a:lnTo>
                  <a:lnTo>
                    <a:pt x="242" y="1903"/>
                  </a:lnTo>
                  <a:lnTo>
                    <a:pt x="234" y="1808"/>
                  </a:lnTo>
                  <a:lnTo>
                    <a:pt x="58" y="1808"/>
                  </a:lnTo>
                  <a:lnTo>
                    <a:pt x="40" y="1805"/>
                  </a:lnTo>
                  <a:lnTo>
                    <a:pt x="24" y="1797"/>
                  </a:lnTo>
                  <a:lnTo>
                    <a:pt x="12" y="1784"/>
                  </a:lnTo>
                  <a:lnTo>
                    <a:pt x="3" y="1768"/>
                  </a:lnTo>
                  <a:lnTo>
                    <a:pt x="0" y="1750"/>
                  </a:lnTo>
                  <a:lnTo>
                    <a:pt x="3" y="1732"/>
                  </a:lnTo>
                  <a:lnTo>
                    <a:pt x="12" y="1716"/>
                  </a:lnTo>
                  <a:lnTo>
                    <a:pt x="24" y="1703"/>
                  </a:lnTo>
                  <a:lnTo>
                    <a:pt x="40" y="1695"/>
                  </a:lnTo>
                  <a:lnTo>
                    <a:pt x="58" y="1692"/>
                  </a:lnTo>
                  <a:lnTo>
                    <a:pt x="234" y="1692"/>
                  </a:lnTo>
                  <a:lnTo>
                    <a:pt x="242" y="1597"/>
                  </a:lnTo>
                  <a:lnTo>
                    <a:pt x="253" y="1505"/>
                  </a:lnTo>
                  <a:lnTo>
                    <a:pt x="272" y="1414"/>
                  </a:lnTo>
                  <a:lnTo>
                    <a:pt x="101" y="1368"/>
                  </a:lnTo>
                  <a:lnTo>
                    <a:pt x="86" y="1363"/>
                  </a:lnTo>
                  <a:lnTo>
                    <a:pt x="74" y="1353"/>
                  </a:lnTo>
                  <a:lnTo>
                    <a:pt x="66" y="1342"/>
                  </a:lnTo>
                  <a:lnTo>
                    <a:pt x="59" y="1328"/>
                  </a:lnTo>
                  <a:lnTo>
                    <a:pt x="57" y="1313"/>
                  </a:lnTo>
                  <a:lnTo>
                    <a:pt x="59" y="1297"/>
                  </a:lnTo>
                  <a:lnTo>
                    <a:pt x="66" y="1282"/>
                  </a:lnTo>
                  <a:lnTo>
                    <a:pt x="75" y="1271"/>
                  </a:lnTo>
                  <a:lnTo>
                    <a:pt x="87" y="1262"/>
                  </a:lnTo>
                  <a:lnTo>
                    <a:pt x="101" y="1256"/>
                  </a:lnTo>
                  <a:lnTo>
                    <a:pt x="116" y="1254"/>
                  </a:lnTo>
                  <a:lnTo>
                    <a:pt x="132" y="1256"/>
                  </a:lnTo>
                  <a:lnTo>
                    <a:pt x="301" y="1301"/>
                  </a:lnTo>
                  <a:lnTo>
                    <a:pt x="308" y="1282"/>
                  </a:lnTo>
                  <a:lnTo>
                    <a:pt x="308" y="1282"/>
                  </a:lnTo>
                  <a:lnTo>
                    <a:pt x="308" y="1281"/>
                  </a:lnTo>
                  <a:lnTo>
                    <a:pt x="308" y="1281"/>
                  </a:lnTo>
                  <a:lnTo>
                    <a:pt x="309" y="1280"/>
                  </a:lnTo>
                  <a:lnTo>
                    <a:pt x="337" y="1198"/>
                  </a:lnTo>
                  <a:lnTo>
                    <a:pt x="371" y="1120"/>
                  </a:lnTo>
                  <a:lnTo>
                    <a:pt x="408" y="1043"/>
                  </a:lnTo>
                  <a:lnTo>
                    <a:pt x="256" y="955"/>
                  </a:lnTo>
                  <a:lnTo>
                    <a:pt x="243" y="945"/>
                  </a:lnTo>
                  <a:lnTo>
                    <a:pt x="234" y="933"/>
                  </a:lnTo>
                  <a:lnTo>
                    <a:pt x="229" y="920"/>
                  </a:lnTo>
                  <a:lnTo>
                    <a:pt x="227" y="905"/>
                  </a:lnTo>
                  <a:lnTo>
                    <a:pt x="228" y="890"/>
                  </a:lnTo>
                  <a:lnTo>
                    <a:pt x="234" y="875"/>
                  </a:lnTo>
                  <a:lnTo>
                    <a:pt x="244" y="862"/>
                  </a:lnTo>
                  <a:lnTo>
                    <a:pt x="256" y="854"/>
                  </a:lnTo>
                  <a:lnTo>
                    <a:pt x="270" y="847"/>
                  </a:lnTo>
                  <a:lnTo>
                    <a:pt x="284" y="845"/>
                  </a:lnTo>
                  <a:lnTo>
                    <a:pt x="300" y="847"/>
                  </a:lnTo>
                  <a:lnTo>
                    <a:pt x="314" y="854"/>
                  </a:lnTo>
                  <a:lnTo>
                    <a:pt x="468" y="942"/>
                  </a:lnTo>
                  <a:lnTo>
                    <a:pt x="520" y="864"/>
                  </a:lnTo>
                  <a:lnTo>
                    <a:pt x="577" y="790"/>
                  </a:lnTo>
                  <a:lnTo>
                    <a:pt x="637" y="720"/>
                  </a:lnTo>
                  <a:lnTo>
                    <a:pt x="512" y="595"/>
                  </a:lnTo>
                  <a:lnTo>
                    <a:pt x="503" y="582"/>
                  </a:lnTo>
                  <a:lnTo>
                    <a:pt x="497" y="568"/>
                  </a:lnTo>
                  <a:lnTo>
                    <a:pt x="495" y="554"/>
                  </a:lnTo>
                  <a:lnTo>
                    <a:pt x="497" y="539"/>
                  </a:lnTo>
                  <a:lnTo>
                    <a:pt x="503" y="525"/>
                  </a:lnTo>
                  <a:lnTo>
                    <a:pt x="512" y="512"/>
                  </a:lnTo>
                  <a:lnTo>
                    <a:pt x="525" y="503"/>
                  </a:lnTo>
                  <a:lnTo>
                    <a:pt x="539" y="497"/>
                  </a:lnTo>
                  <a:lnTo>
                    <a:pt x="554" y="495"/>
                  </a:lnTo>
                  <a:lnTo>
                    <a:pt x="568" y="497"/>
                  </a:lnTo>
                  <a:lnTo>
                    <a:pt x="582" y="503"/>
                  </a:lnTo>
                  <a:lnTo>
                    <a:pt x="595" y="512"/>
                  </a:lnTo>
                  <a:lnTo>
                    <a:pt x="720" y="637"/>
                  </a:lnTo>
                  <a:lnTo>
                    <a:pt x="790" y="577"/>
                  </a:lnTo>
                  <a:lnTo>
                    <a:pt x="864" y="520"/>
                  </a:lnTo>
                  <a:lnTo>
                    <a:pt x="942" y="468"/>
                  </a:lnTo>
                  <a:lnTo>
                    <a:pt x="854" y="314"/>
                  </a:lnTo>
                  <a:lnTo>
                    <a:pt x="847" y="300"/>
                  </a:lnTo>
                  <a:lnTo>
                    <a:pt x="845" y="284"/>
                  </a:lnTo>
                  <a:lnTo>
                    <a:pt x="847" y="270"/>
                  </a:lnTo>
                  <a:lnTo>
                    <a:pt x="854" y="256"/>
                  </a:lnTo>
                  <a:lnTo>
                    <a:pt x="862" y="244"/>
                  </a:lnTo>
                  <a:lnTo>
                    <a:pt x="875" y="234"/>
                  </a:lnTo>
                  <a:lnTo>
                    <a:pt x="890" y="228"/>
                  </a:lnTo>
                  <a:lnTo>
                    <a:pt x="905" y="227"/>
                  </a:lnTo>
                  <a:lnTo>
                    <a:pt x="920" y="229"/>
                  </a:lnTo>
                  <a:lnTo>
                    <a:pt x="933" y="234"/>
                  </a:lnTo>
                  <a:lnTo>
                    <a:pt x="945" y="243"/>
                  </a:lnTo>
                  <a:lnTo>
                    <a:pt x="955" y="256"/>
                  </a:lnTo>
                  <a:lnTo>
                    <a:pt x="1043" y="408"/>
                  </a:lnTo>
                  <a:lnTo>
                    <a:pt x="1126" y="368"/>
                  </a:lnTo>
                  <a:lnTo>
                    <a:pt x="1212" y="332"/>
                  </a:lnTo>
                  <a:lnTo>
                    <a:pt x="1301" y="301"/>
                  </a:lnTo>
                  <a:lnTo>
                    <a:pt x="1256" y="132"/>
                  </a:lnTo>
                  <a:lnTo>
                    <a:pt x="1254" y="116"/>
                  </a:lnTo>
                  <a:lnTo>
                    <a:pt x="1256" y="101"/>
                  </a:lnTo>
                  <a:lnTo>
                    <a:pt x="1262" y="87"/>
                  </a:lnTo>
                  <a:lnTo>
                    <a:pt x="1271" y="75"/>
                  </a:lnTo>
                  <a:lnTo>
                    <a:pt x="1282" y="66"/>
                  </a:lnTo>
                  <a:lnTo>
                    <a:pt x="1297" y="59"/>
                  </a:lnTo>
                  <a:lnTo>
                    <a:pt x="1313" y="57"/>
                  </a:lnTo>
                  <a:lnTo>
                    <a:pt x="1328" y="59"/>
                  </a:lnTo>
                  <a:lnTo>
                    <a:pt x="1342" y="66"/>
                  </a:lnTo>
                  <a:lnTo>
                    <a:pt x="1353" y="74"/>
                  </a:lnTo>
                  <a:lnTo>
                    <a:pt x="1363" y="86"/>
                  </a:lnTo>
                  <a:lnTo>
                    <a:pt x="1368" y="101"/>
                  </a:lnTo>
                  <a:lnTo>
                    <a:pt x="1414" y="272"/>
                  </a:lnTo>
                  <a:lnTo>
                    <a:pt x="1505" y="253"/>
                  </a:lnTo>
                  <a:lnTo>
                    <a:pt x="1597" y="242"/>
                  </a:lnTo>
                  <a:lnTo>
                    <a:pt x="1692" y="234"/>
                  </a:lnTo>
                  <a:lnTo>
                    <a:pt x="1692" y="58"/>
                  </a:lnTo>
                  <a:lnTo>
                    <a:pt x="1695" y="40"/>
                  </a:lnTo>
                  <a:lnTo>
                    <a:pt x="1703" y="24"/>
                  </a:lnTo>
                  <a:lnTo>
                    <a:pt x="1716" y="12"/>
                  </a:lnTo>
                  <a:lnTo>
                    <a:pt x="1732" y="3"/>
                  </a:lnTo>
                  <a:lnTo>
                    <a:pt x="1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0" name="Freeform 353"/>
            <p:cNvSpPr>
              <a:spLocks/>
            </p:cNvSpPr>
            <p:nvPr/>
          </p:nvSpPr>
          <p:spPr bwMode="auto">
            <a:xfrm>
              <a:off x="3716338" y="3729038"/>
              <a:ext cx="19050" cy="19050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3 h 116"/>
                <a:gd name="T4" fmla="*/ 92 w 116"/>
                <a:gd name="T5" fmla="*/ 11 h 116"/>
                <a:gd name="T6" fmla="*/ 105 w 116"/>
                <a:gd name="T7" fmla="*/ 24 h 116"/>
                <a:gd name="T8" fmla="*/ 113 w 116"/>
                <a:gd name="T9" fmla="*/ 40 h 116"/>
                <a:gd name="T10" fmla="*/ 116 w 116"/>
                <a:gd name="T11" fmla="*/ 58 h 116"/>
                <a:gd name="T12" fmla="*/ 113 w 116"/>
                <a:gd name="T13" fmla="*/ 76 h 116"/>
                <a:gd name="T14" fmla="*/ 105 w 116"/>
                <a:gd name="T15" fmla="*/ 92 h 116"/>
                <a:gd name="T16" fmla="*/ 92 w 116"/>
                <a:gd name="T17" fmla="*/ 105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5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40 h 116"/>
                <a:gd name="T34" fmla="*/ 11 w 116"/>
                <a:gd name="T35" fmla="*/ 24 h 116"/>
                <a:gd name="T36" fmla="*/ 24 w 116"/>
                <a:gd name="T37" fmla="*/ 11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11" name="Group 446"/>
          <p:cNvGrpSpPr/>
          <p:nvPr/>
        </p:nvGrpSpPr>
        <p:grpSpPr>
          <a:xfrm>
            <a:off x="11041837" y="3874064"/>
            <a:ext cx="555625" cy="555625"/>
            <a:chOff x="2487613" y="3460750"/>
            <a:chExt cx="555625" cy="555625"/>
          </a:xfrm>
          <a:solidFill>
            <a:srgbClr val="000000"/>
          </a:solidFill>
        </p:grpSpPr>
        <p:sp>
          <p:nvSpPr>
            <p:cNvPr id="1712" name="Freeform 358"/>
            <p:cNvSpPr>
              <a:spLocks noEditPoints="1"/>
            </p:cNvSpPr>
            <p:nvPr/>
          </p:nvSpPr>
          <p:spPr bwMode="auto">
            <a:xfrm>
              <a:off x="2487613" y="3460750"/>
              <a:ext cx="555625" cy="555625"/>
            </a:xfrm>
            <a:custGeom>
              <a:avLst/>
              <a:gdLst>
                <a:gd name="T0" fmla="*/ 1138 w 3500"/>
                <a:gd name="T1" fmla="*/ 3009 h 3500"/>
                <a:gd name="T2" fmla="*/ 2043 w 3500"/>
                <a:gd name="T3" fmla="*/ 3119 h 3500"/>
                <a:gd name="T4" fmla="*/ 2836 w 3500"/>
                <a:gd name="T5" fmla="*/ 2633 h 3500"/>
                <a:gd name="T6" fmla="*/ 1914 w 3500"/>
                <a:gd name="T7" fmla="*/ 2370 h 3500"/>
                <a:gd name="T8" fmla="*/ 1343 w 3500"/>
                <a:gd name="T9" fmla="*/ 2244 h 3500"/>
                <a:gd name="T10" fmla="*/ 1401 w 3500"/>
                <a:gd name="T11" fmla="*/ 1358 h 3500"/>
                <a:gd name="T12" fmla="*/ 1238 w 3500"/>
                <a:gd name="T13" fmla="*/ 1866 h 3500"/>
                <a:gd name="T14" fmla="*/ 1614 w 3500"/>
                <a:gd name="T15" fmla="*/ 2257 h 3500"/>
                <a:gd name="T16" fmla="*/ 2136 w 3500"/>
                <a:gd name="T17" fmla="*/ 2106 h 3500"/>
                <a:gd name="T18" fmla="*/ 2248 w 3500"/>
                <a:gd name="T19" fmla="*/ 1585 h 3500"/>
                <a:gd name="T20" fmla="*/ 1837 w 3500"/>
                <a:gd name="T21" fmla="*/ 1232 h 3500"/>
                <a:gd name="T22" fmla="*/ 2159 w 3500"/>
                <a:gd name="T23" fmla="*/ 1256 h 3500"/>
                <a:gd name="T24" fmla="*/ 2383 w 3500"/>
                <a:gd name="T25" fmla="*/ 1847 h 3500"/>
                <a:gd name="T26" fmla="*/ 3148 w 3500"/>
                <a:gd name="T27" fmla="*/ 1818 h 3500"/>
                <a:gd name="T28" fmla="*/ 2867 w 3500"/>
                <a:gd name="T29" fmla="*/ 906 h 3500"/>
                <a:gd name="T30" fmla="*/ 2130 w 3500"/>
                <a:gd name="T31" fmla="*/ 404 h 3500"/>
                <a:gd name="T32" fmla="*/ 1205 w 3500"/>
                <a:gd name="T33" fmla="*/ 460 h 3500"/>
                <a:gd name="T34" fmla="*/ 517 w 3500"/>
                <a:gd name="T35" fmla="*/ 1089 h 3500"/>
                <a:gd name="T36" fmla="*/ 370 w 3500"/>
                <a:gd name="T37" fmla="*/ 1988 h 3500"/>
                <a:gd name="T38" fmla="*/ 1109 w 3500"/>
                <a:gd name="T39" fmla="*/ 1747 h 3500"/>
                <a:gd name="T40" fmla="*/ 1380 w 3500"/>
                <a:gd name="T41" fmla="*/ 1226 h 3500"/>
                <a:gd name="T42" fmla="*/ 1797 w 3500"/>
                <a:gd name="T43" fmla="*/ 24 h 3500"/>
                <a:gd name="T44" fmla="*/ 2172 w 3500"/>
                <a:gd name="T45" fmla="*/ 59 h 3500"/>
                <a:gd name="T46" fmla="*/ 2373 w 3500"/>
                <a:gd name="T47" fmla="*/ 368 h 3500"/>
                <a:gd name="T48" fmla="*/ 2653 w 3500"/>
                <a:gd name="T49" fmla="*/ 270 h 3500"/>
                <a:gd name="T50" fmla="*/ 2932 w 3500"/>
                <a:gd name="T51" fmla="*/ 497 h 3500"/>
                <a:gd name="T52" fmla="*/ 2863 w 3500"/>
                <a:gd name="T53" fmla="*/ 720 h 3500"/>
                <a:gd name="T54" fmla="*/ 3266 w 3500"/>
                <a:gd name="T55" fmla="*/ 875 h 3500"/>
                <a:gd name="T56" fmla="*/ 3368 w 3500"/>
                <a:gd name="T57" fmla="*/ 1256 h 3500"/>
                <a:gd name="T58" fmla="*/ 3414 w 3500"/>
                <a:gd name="T59" fmla="*/ 1363 h 3500"/>
                <a:gd name="T60" fmla="*/ 3500 w 3500"/>
                <a:gd name="T61" fmla="*/ 1750 h 3500"/>
                <a:gd name="T62" fmla="*/ 3413 w 3500"/>
                <a:gd name="T63" fmla="*/ 2137 h 3500"/>
                <a:gd name="T64" fmla="*/ 3376 w 3500"/>
                <a:gd name="T65" fmla="*/ 2245 h 3500"/>
                <a:gd name="T66" fmla="*/ 3271 w 3500"/>
                <a:gd name="T67" fmla="*/ 2610 h 3500"/>
                <a:gd name="T68" fmla="*/ 2909 w 3500"/>
                <a:gd name="T69" fmla="*/ 2728 h 3500"/>
                <a:gd name="T70" fmla="*/ 2946 w 3500"/>
                <a:gd name="T71" fmla="*/ 3005 h 3500"/>
                <a:gd name="T72" fmla="*/ 2654 w 3500"/>
                <a:gd name="T73" fmla="*/ 3216 h 3500"/>
                <a:gd name="T74" fmla="*/ 2456 w 3500"/>
                <a:gd name="T75" fmla="*/ 3091 h 3500"/>
                <a:gd name="T76" fmla="*/ 2195 w 3500"/>
                <a:gd name="T77" fmla="*/ 3442 h 3500"/>
                <a:gd name="T78" fmla="*/ 1808 w 3500"/>
                <a:gd name="T79" fmla="*/ 3442 h 3500"/>
                <a:gd name="T80" fmla="*/ 1692 w 3500"/>
                <a:gd name="T81" fmla="*/ 3265 h 3500"/>
                <a:gd name="T82" fmla="*/ 1297 w 3500"/>
                <a:gd name="T83" fmla="*/ 3441 h 3500"/>
                <a:gd name="T84" fmla="*/ 955 w 3500"/>
                <a:gd name="T85" fmla="*/ 3244 h 3500"/>
                <a:gd name="T86" fmla="*/ 847 w 3500"/>
                <a:gd name="T87" fmla="*/ 3200 h 3500"/>
                <a:gd name="T88" fmla="*/ 525 w 3500"/>
                <a:gd name="T89" fmla="*/ 2997 h 3500"/>
                <a:gd name="T90" fmla="*/ 507 w 3500"/>
                <a:gd name="T91" fmla="*/ 2617 h 3500"/>
                <a:gd name="T92" fmla="*/ 229 w 3500"/>
                <a:gd name="T93" fmla="*/ 2580 h 3500"/>
                <a:gd name="T94" fmla="*/ 101 w 3500"/>
                <a:gd name="T95" fmla="*/ 2244 h 3500"/>
                <a:gd name="T96" fmla="*/ 270 w 3500"/>
                <a:gd name="T97" fmla="*/ 2086 h 3500"/>
                <a:gd name="T98" fmla="*/ 12 w 3500"/>
                <a:gd name="T99" fmla="*/ 1716 h 3500"/>
                <a:gd name="T100" fmla="*/ 66 w 3500"/>
                <a:gd name="T101" fmla="*/ 1342 h 3500"/>
                <a:gd name="T102" fmla="*/ 332 w 3500"/>
                <a:gd name="T103" fmla="*/ 1213 h 3500"/>
                <a:gd name="T104" fmla="*/ 256 w 3500"/>
                <a:gd name="T105" fmla="*/ 854 h 3500"/>
                <a:gd name="T106" fmla="*/ 503 w 3500"/>
                <a:gd name="T107" fmla="*/ 582 h 3500"/>
                <a:gd name="T108" fmla="*/ 595 w 3500"/>
                <a:gd name="T109" fmla="*/ 512 h 3500"/>
                <a:gd name="T110" fmla="*/ 862 w 3500"/>
                <a:gd name="T111" fmla="*/ 244 h 3500"/>
                <a:gd name="T112" fmla="*/ 1301 w 3500"/>
                <a:gd name="T113" fmla="*/ 301 h 3500"/>
                <a:gd name="T114" fmla="*/ 1353 w 3500"/>
                <a:gd name="T115" fmla="*/ 74 h 3500"/>
                <a:gd name="T116" fmla="*/ 1732 w 3500"/>
                <a:gd name="T117" fmla="*/ 3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00" h="3500">
                  <a:moveTo>
                    <a:pt x="1227" y="2119"/>
                  </a:moveTo>
                  <a:lnTo>
                    <a:pt x="567" y="2500"/>
                  </a:lnTo>
                  <a:lnTo>
                    <a:pt x="618" y="2573"/>
                  </a:lnTo>
                  <a:lnTo>
                    <a:pt x="671" y="2643"/>
                  </a:lnTo>
                  <a:lnTo>
                    <a:pt x="730" y="2708"/>
                  </a:lnTo>
                  <a:lnTo>
                    <a:pt x="790" y="2769"/>
                  </a:lnTo>
                  <a:lnTo>
                    <a:pt x="855" y="2825"/>
                  </a:lnTo>
                  <a:lnTo>
                    <a:pt x="922" y="2878"/>
                  </a:lnTo>
                  <a:lnTo>
                    <a:pt x="992" y="2926"/>
                  </a:lnTo>
                  <a:lnTo>
                    <a:pt x="1064" y="2970"/>
                  </a:lnTo>
                  <a:lnTo>
                    <a:pt x="1138" y="3009"/>
                  </a:lnTo>
                  <a:lnTo>
                    <a:pt x="1215" y="3043"/>
                  </a:lnTo>
                  <a:lnTo>
                    <a:pt x="1294" y="3073"/>
                  </a:lnTo>
                  <a:lnTo>
                    <a:pt x="1373" y="3098"/>
                  </a:lnTo>
                  <a:lnTo>
                    <a:pt x="1455" y="3118"/>
                  </a:lnTo>
                  <a:lnTo>
                    <a:pt x="1538" y="3133"/>
                  </a:lnTo>
                  <a:lnTo>
                    <a:pt x="1621" y="3144"/>
                  </a:lnTo>
                  <a:lnTo>
                    <a:pt x="1705" y="3149"/>
                  </a:lnTo>
                  <a:lnTo>
                    <a:pt x="1789" y="3149"/>
                  </a:lnTo>
                  <a:lnTo>
                    <a:pt x="1874" y="3145"/>
                  </a:lnTo>
                  <a:lnTo>
                    <a:pt x="1958" y="3134"/>
                  </a:lnTo>
                  <a:lnTo>
                    <a:pt x="2043" y="3119"/>
                  </a:lnTo>
                  <a:lnTo>
                    <a:pt x="2127" y="3099"/>
                  </a:lnTo>
                  <a:lnTo>
                    <a:pt x="2209" y="3073"/>
                  </a:lnTo>
                  <a:lnTo>
                    <a:pt x="2291" y="3042"/>
                  </a:lnTo>
                  <a:lnTo>
                    <a:pt x="2372" y="3005"/>
                  </a:lnTo>
                  <a:lnTo>
                    <a:pt x="2450" y="2962"/>
                  </a:lnTo>
                  <a:lnTo>
                    <a:pt x="2524" y="2917"/>
                  </a:lnTo>
                  <a:lnTo>
                    <a:pt x="2594" y="2867"/>
                  </a:lnTo>
                  <a:lnTo>
                    <a:pt x="2661" y="2814"/>
                  </a:lnTo>
                  <a:lnTo>
                    <a:pt x="2723" y="2757"/>
                  </a:lnTo>
                  <a:lnTo>
                    <a:pt x="2781" y="2697"/>
                  </a:lnTo>
                  <a:lnTo>
                    <a:pt x="2836" y="2633"/>
                  </a:lnTo>
                  <a:lnTo>
                    <a:pt x="2886" y="2568"/>
                  </a:lnTo>
                  <a:lnTo>
                    <a:pt x="2932" y="2500"/>
                  </a:lnTo>
                  <a:lnTo>
                    <a:pt x="2274" y="2119"/>
                  </a:lnTo>
                  <a:lnTo>
                    <a:pt x="2240" y="2163"/>
                  </a:lnTo>
                  <a:lnTo>
                    <a:pt x="2204" y="2203"/>
                  </a:lnTo>
                  <a:lnTo>
                    <a:pt x="2163" y="2241"/>
                  </a:lnTo>
                  <a:lnTo>
                    <a:pt x="2119" y="2275"/>
                  </a:lnTo>
                  <a:lnTo>
                    <a:pt x="2070" y="2306"/>
                  </a:lnTo>
                  <a:lnTo>
                    <a:pt x="2019" y="2332"/>
                  </a:lnTo>
                  <a:lnTo>
                    <a:pt x="1967" y="2353"/>
                  </a:lnTo>
                  <a:lnTo>
                    <a:pt x="1914" y="2370"/>
                  </a:lnTo>
                  <a:lnTo>
                    <a:pt x="1860" y="2382"/>
                  </a:lnTo>
                  <a:lnTo>
                    <a:pt x="1805" y="2390"/>
                  </a:lnTo>
                  <a:lnTo>
                    <a:pt x="1751" y="2392"/>
                  </a:lnTo>
                  <a:lnTo>
                    <a:pt x="1696" y="2390"/>
                  </a:lnTo>
                  <a:lnTo>
                    <a:pt x="1641" y="2382"/>
                  </a:lnTo>
                  <a:lnTo>
                    <a:pt x="1588" y="2370"/>
                  </a:lnTo>
                  <a:lnTo>
                    <a:pt x="1535" y="2353"/>
                  </a:lnTo>
                  <a:lnTo>
                    <a:pt x="1484" y="2333"/>
                  </a:lnTo>
                  <a:lnTo>
                    <a:pt x="1435" y="2308"/>
                  </a:lnTo>
                  <a:lnTo>
                    <a:pt x="1387" y="2278"/>
                  </a:lnTo>
                  <a:lnTo>
                    <a:pt x="1343" y="2244"/>
                  </a:lnTo>
                  <a:lnTo>
                    <a:pt x="1301" y="2207"/>
                  </a:lnTo>
                  <a:lnTo>
                    <a:pt x="1262" y="2165"/>
                  </a:lnTo>
                  <a:lnTo>
                    <a:pt x="1227" y="2119"/>
                  </a:lnTo>
                  <a:close/>
                  <a:moveTo>
                    <a:pt x="1736" y="1225"/>
                  </a:moveTo>
                  <a:lnTo>
                    <a:pt x="1685" y="1229"/>
                  </a:lnTo>
                  <a:lnTo>
                    <a:pt x="1634" y="1238"/>
                  </a:lnTo>
                  <a:lnTo>
                    <a:pt x="1585" y="1252"/>
                  </a:lnTo>
                  <a:lnTo>
                    <a:pt x="1536" y="1271"/>
                  </a:lnTo>
                  <a:lnTo>
                    <a:pt x="1488" y="1295"/>
                  </a:lnTo>
                  <a:lnTo>
                    <a:pt x="1442" y="1325"/>
                  </a:lnTo>
                  <a:lnTo>
                    <a:pt x="1401" y="1358"/>
                  </a:lnTo>
                  <a:lnTo>
                    <a:pt x="1364" y="1394"/>
                  </a:lnTo>
                  <a:lnTo>
                    <a:pt x="1331" y="1433"/>
                  </a:lnTo>
                  <a:lnTo>
                    <a:pt x="1302" y="1475"/>
                  </a:lnTo>
                  <a:lnTo>
                    <a:pt x="1278" y="1520"/>
                  </a:lnTo>
                  <a:lnTo>
                    <a:pt x="1259" y="1567"/>
                  </a:lnTo>
                  <a:lnTo>
                    <a:pt x="1243" y="1614"/>
                  </a:lnTo>
                  <a:lnTo>
                    <a:pt x="1232" y="1663"/>
                  </a:lnTo>
                  <a:lnTo>
                    <a:pt x="1226" y="1714"/>
                  </a:lnTo>
                  <a:lnTo>
                    <a:pt x="1225" y="1764"/>
                  </a:lnTo>
                  <a:lnTo>
                    <a:pt x="1229" y="1815"/>
                  </a:lnTo>
                  <a:lnTo>
                    <a:pt x="1238" y="1866"/>
                  </a:lnTo>
                  <a:lnTo>
                    <a:pt x="1252" y="1915"/>
                  </a:lnTo>
                  <a:lnTo>
                    <a:pt x="1271" y="1964"/>
                  </a:lnTo>
                  <a:lnTo>
                    <a:pt x="1295" y="2012"/>
                  </a:lnTo>
                  <a:lnTo>
                    <a:pt x="1325" y="2058"/>
                  </a:lnTo>
                  <a:lnTo>
                    <a:pt x="1358" y="2099"/>
                  </a:lnTo>
                  <a:lnTo>
                    <a:pt x="1394" y="2136"/>
                  </a:lnTo>
                  <a:lnTo>
                    <a:pt x="1433" y="2169"/>
                  </a:lnTo>
                  <a:lnTo>
                    <a:pt x="1475" y="2198"/>
                  </a:lnTo>
                  <a:lnTo>
                    <a:pt x="1520" y="2222"/>
                  </a:lnTo>
                  <a:lnTo>
                    <a:pt x="1567" y="2241"/>
                  </a:lnTo>
                  <a:lnTo>
                    <a:pt x="1614" y="2257"/>
                  </a:lnTo>
                  <a:lnTo>
                    <a:pt x="1663" y="2268"/>
                  </a:lnTo>
                  <a:lnTo>
                    <a:pt x="1714" y="2274"/>
                  </a:lnTo>
                  <a:lnTo>
                    <a:pt x="1764" y="2275"/>
                  </a:lnTo>
                  <a:lnTo>
                    <a:pt x="1815" y="2271"/>
                  </a:lnTo>
                  <a:lnTo>
                    <a:pt x="1866" y="2262"/>
                  </a:lnTo>
                  <a:lnTo>
                    <a:pt x="1915" y="2248"/>
                  </a:lnTo>
                  <a:lnTo>
                    <a:pt x="1964" y="2229"/>
                  </a:lnTo>
                  <a:lnTo>
                    <a:pt x="2012" y="2205"/>
                  </a:lnTo>
                  <a:lnTo>
                    <a:pt x="2058" y="2175"/>
                  </a:lnTo>
                  <a:lnTo>
                    <a:pt x="2099" y="2142"/>
                  </a:lnTo>
                  <a:lnTo>
                    <a:pt x="2136" y="2106"/>
                  </a:lnTo>
                  <a:lnTo>
                    <a:pt x="2169" y="2067"/>
                  </a:lnTo>
                  <a:lnTo>
                    <a:pt x="2198" y="2025"/>
                  </a:lnTo>
                  <a:lnTo>
                    <a:pt x="2222" y="1980"/>
                  </a:lnTo>
                  <a:lnTo>
                    <a:pt x="2241" y="1933"/>
                  </a:lnTo>
                  <a:lnTo>
                    <a:pt x="2257" y="1886"/>
                  </a:lnTo>
                  <a:lnTo>
                    <a:pt x="2268" y="1837"/>
                  </a:lnTo>
                  <a:lnTo>
                    <a:pt x="2274" y="1786"/>
                  </a:lnTo>
                  <a:lnTo>
                    <a:pt x="2275" y="1736"/>
                  </a:lnTo>
                  <a:lnTo>
                    <a:pt x="2271" y="1685"/>
                  </a:lnTo>
                  <a:lnTo>
                    <a:pt x="2262" y="1634"/>
                  </a:lnTo>
                  <a:lnTo>
                    <a:pt x="2248" y="1585"/>
                  </a:lnTo>
                  <a:lnTo>
                    <a:pt x="2229" y="1536"/>
                  </a:lnTo>
                  <a:lnTo>
                    <a:pt x="2205" y="1488"/>
                  </a:lnTo>
                  <a:lnTo>
                    <a:pt x="2175" y="1442"/>
                  </a:lnTo>
                  <a:lnTo>
                    <a:pt x="2142" y="1401"/>
                  </a:lnTo>
                  <a:lnTo>
                    <a:pt x="2106" y="1364"/>
                  </a:lnTo>
                  <a:lnTo>
                    <a:pt x="2067" y="1331"/>
                  </a:lnTo>
                  <a:lnTo>
                    <a:pt x="2025" y="1302"/>
                  </a:lnTo>
                  <a:lnTo>
                    <a:pt x="1980" y="1278"/>
                  </a:lnTo>
                  <a:lnTo>
                    <a:pt x="1933" y="1259"/>
                  </a:lnTo>
                  <a:lnTo>
                    <a:pt x="1886" y="1243"/>
                  </a:lnTo>
                  <a:lnTo>
                    <a:pt x="1837" y="1232"/>
                  </a:lnTo>
                  <a:lnTo>
                    <a:pt x="1786" y="1226"/>
                  </a:lnTo>
                  <a:lnTo>
                    <a:pt x="1736" y="1225"/>
                  </a:lnTo>
                  <a:close/>
                  <a:moveTo>
                    <a:pt x="1808" y="352"/>
                  </a:moveTo>
                  <a:lnTo>
                    <a:pt x="1808" y="1112"/>
                  </a:lnTo>
                  <a:lnTo>
                    <a:pt x="1862" y="1119"/>
                  </a:lnTo>
                  <a:lnTo>
                    <a:pt x="1917" y="1131"/>
                  </a:lnTo>
                  <a:lnTo>
                    <a:pt x="1968" y="1148"/>
                  </a:lnTo>
                  <a:lnTo>
                    <a:pt x="2019" y="1168"/>
                  </a:lnTo>
                  <a:lnTo>
                    <a:pt x="2068" y="1193"/>
                  </a:lnTo>
                  <a:lnTo>
                    <a:pt x="2115" y="1223"/>
                  </a:lnTo>
                  <a:lnTo>
                    <a:pt x="2159" y="1256"/>
                  </a:lnTo>
                  <a:lnTo>
                    <a:pt x="2201" y="1293"/>
                  </a:lnTo>
                  <a:lnTo>
                    <a:pt x="2239" y="1335"/>
                  </a:lnTo>
                  <a:lnTo>
                    <a:pt x="2274" y="1380"/>
                  </a:lnTo>
                  <a:lnTo>
                    <a:pt x="2306" y="1430"/>
                  </a:lnTo>
                  <a:lnTo>
                    <a:pt x="2335" y="1486"/>
                  </a:lnTo>
                  <a:lnTo>
                    <a:pt x="2358" y="1545"/>
                  </a:lnTo>
                  <a:lnTo>
                    <a:pt x="2375" y="1605"/>
                  </a:lnTo>
                  <a:lnTo>
                    <a:pt x="2385" y="1665"/>
                  </a:lnTo>
                  <a:lnTo>
                    <a:pt x="2391" y="1726"/>
                  </a:lnTo>
                  <a:lnTo>
                    <a:pt x="2391" y="1786"/>
                  </a:lnTo>
                  <a:lnTo>
                    <a:pt x="2383" y="1847"/>
                  </a:lnTo>
                  <a:lnTo>
                    <a:pt x="2372" y="1905"/>
                  </a:lnTo>
                  <a:lnTo>
                    <a:pt x="2355" y="1963"/>
                  </a:lnTo>
                  <a:lnTo>
                    <a:pt x="2332" y="2018"/>
                  </a:lnTo>
                  <a:lnTo>
                    <a:pt x="2990" y="2399"/>
                  </a:lnTo>
                  <a:lnTo>
                    <a:pt x="3028" y="2321"/>
                  </a:lnTo>
                  <a:lnTo>
                    <a:pt x="3060" y="2240"/>
                  </a:lnTo>
                  <a:lnTo>
                    <a:pt x="3088" y="2158"/>
                  </a:lnTo>
                  <a:lnTo>
                    <a:pt x="3111" y="2075"/>
                  </a:lnTo>
                  <a:lnTo>
                    <a:pt x="3129" y="1991"/>
                  </a:lnTo>
                  <a:lnTo>
                    <a:pt x="3140" y="1905"/>
                  </a:lnTo>
                  <a:lnTo>
                    <a:pt x="3148" y="1818"/>
                  </a:lnTo>
                  <a:lnTo>
                    <a:pt x="3149" y="1732"/>
                  </a:lnTo>
                  <a:lnTo>
                    <a:pt x="3146" y="1644"/>
                  </a:lnTo>
                  <a:lnTo>
                    <a:pt x="3136" y="1557"/>
                  </a:lnTo>
                  <a:lnTo>
                    <a:pt x="3121" y="1471"/>
                  </a:lnTo>
                  <a:lnTo>
                    <a:pt x="3101" y="1384"/>
                  </a:lnTo>
                  <a:lnTo>
                    <a:pt x="3076" y="1299"/>
                  </a:lnTo>
                  <a:lnTo>
                    <a:pt x="3044" y="1214"/>
                  </a:lnTo>
                  <a:lnTo>
                    <a:pt x="3006" y="1132"/>
                  </a:lnTo>
                  <a:lnTo>
                    <a:pt x="2962" y="1050"/>
                  </a:lnTo>
                  <a:lnTo>
                    <a:pt x="2917" y="976"/>
                  </a:lnTo>
                  <a:lnTo>
                    <a:pt x="2867" y="906"/>
                  </a:lnTo>
                  <a:lnTo>
                    <a:pt x="2814" y="840"/>
                  </a:lnTo>
                  <a:lnTo>
                    <a:pt x="2758" y="777"/>
                  </a:lnTo>
                  <a:lnTo>
                    <a:pt x="2697" y="719"/>
                  </a:lnTo>
                  <a:lnTo>
                    <a:pt x="2635" y="665"/>
                  </a:lnTo>
                  <a:lnTo>
                    <a:pt x="2569" y="615"/>
                  </a:lnTo>
                  <a:lnTo>
                    <a:pt x="2501" y="568"/>
                  </a:lnTo>
                  <a:lnTo>
                    <a:pt x="2431" y="527"/>
                  </a:lnTo>
                  <a:lnTo>
                    <a:pt x="2358" y="490"/>
                  </a:lnTo>
                  <a:lnTo>
                    <a:pt x="2283" y="456"/>
                  </a:lnTo>
                  <a:lnTo>
                    <a:pt x="2207" y="427"/>
                  </a:lnTo>
                  <a:lnTo>
                    <a:pt x="2130" y="404"/>
                  </a:lnTo>
                  <a:lnTo>
                    <a:pt x="2050" y="384"/>
                  </a:lnTo>
                  <a:lnTo>
                    <a:pt x="1971" y="369"/>
                  </a:lnTo>
                  <a:lnTo>
                    <a:pt x="1890" y="358"/>
                  </a:lnTo>
                  <a:lnTo>
                    <a:pt x="1808" y="352"/>
                  </a:lnTo>
                  <a:close/>
                  <a:moveTo>
                    <a:pt x="1692" y="352"/>
                  </a:moveTo>
                  <a:lnTo>
                    <a:pt x="1609" y="357"/>
                  </a:lnTo>
                  <a:lnTo>
                    <a:pt x="1527" y="368"/>
                  </a:lnTo>
                  <a:lnTo>
                    <a:pt x="1446" y="384"/>
                  </a:lnTo>
                  <a:lnTo>
                    <a:pt x="1365" y="404"/>
                  </a:lnTo>
                  <a:lnTo>
                    <a:pt x="1284" y="430"/>
                  </a:lnTo>
                  <a:lnTo>
                    <a:pt x="1205" y="460"/>
                  </a:lnTo>
                  <a:lnTo>
                    <a:pt x="1126" y="496"/>
                  </a:lnTo>
                  <a:lnTo>
                    <a:pt x="1050" y="538"/>
                  </a:lnTo>
                  <a:lnTo>
                    <a:pt x="974" y="584"/>
                  </a:lnTo>
                  <a:lnTo>
                    <a:pt x="902" y="636"/>
                  </a:lnTo>
                  <a:lnTo>
                    <a:pt x="834" y="692"/>
                  </a:lnTo>
                  <a:lnTo>
                    <a:pt x="770" y="750"/>
                  </a:lnTo>
                  <a:lnTo>
                    <a:pt x="711" y="812"/>
                  </a:lnTo>
                  <a:lnTo>
                    <a:pt x="655" y="877"/>
                  </a:lnTo>
                  <a:lnTo>
                    <a:pt x="605" y="945"/>
                  </a:lnTo>
                  <a:lnTo>
                    <a:pt x="558" y="1016"/>
                  </a:lnTo>
                  <a:lnTo>
                    <a:pt x="517" y="1089"/>
                  </a:lnTo>
                  <a:lnTo>
                    <a:pt x="478" y="1165"/>
                  </a:lnTo>
                  <a:lnTo>
                    <a:pt x="447" y="1242"/>
                  </a:lnTo>
                  <a:lnTo>
                    <a:pt x="418" y="1322"/>
                  </a:lnTo>
                  <a:lnTo>
                    <a:pt x="395" y="1402"/>
                  </a:lnTo>
                  <a:lnTo>
                    <a:pt x="377" y="1484"/>
                  </a:lnTo>
                  <a:lnTo>
                    <a:pt x="363" y="1567"/>
                  </a:lnTo>
                  <a:lnTo>
                    <a:pt x="354" y="1650"/>
                  </a:lnTo>
                  <a:lnTo>
                    <a:pt x="351" y="1734"/>
                  </a:lnTo>
                  <a:lnTo>
                    <a:pt x="352" y="1819"/>
                  </a:lnTo>
                  <a:lnTo>
                    <a:pt x="358" y="1903"/>
                  </a:lnTo>
                  <a:lnTo>
                    <a:pt x="370" y="1988"/>
                  </a:lnTo>
                  <a:lnTo>
                    <a:pt x="388" y="2071"/>
                  </a:lnTo>
                  <a:lnTo>
                    <a:pt x="410" y="2155"/>
                  </a:lnTo>
                  <a:lnTo>
                    <a:pt x="438" y="2238"/>
                  </a:lnTo>
                  <a:lnTo>
                    <a:pt x="471" y="2318"/>
                  </a:lnTo>
                  <a:lnTo>
                    <a:pt x="510" y="2399"/>
                  </a:lnTo>
                  <a:lnTo>
                    <a:pt x="1168" y="2019"/>
                  </a:lnTo>
                  <a:lnTo>
                    <a:pt x="1147" y="1965"/>
                  </a:lnTo>
                  <a:lnTo>
                    <a:pt x="1130" y="1911"/>
                  </a:lnTo>
                  <a:lnTo>
                    <a:pt x="1118" y="1857"/>
                  </a:lnTo>
                  <a:lnTo>
                    <a:pt x="1110" y="1802"/>
                  </a:lnTo>
                  <a:lnTo>
                    <a:pt x="1109" y="1747"/>
                  </a:lnTo>
                  <a:lnTo>
                    <a:pt x="1112" y="1692"/>
                  </a:lnTo>
                  <a:lnTo>
                    <a:pt x="1119" y="1638"/>
                  </a:lnTo>
                  <a:lnTo>
                    <a:pt x="1131" y="1583"/>
                  </a:lnTo>
                  <a:lnTo>
                    <a:pt x="1148" y="1532"/>
                  </a:lnTo>
                  <a:lnTo>
                    <a:pt x="1168" y="1481"/>
                  </a:lnTo>
                  <a:lnTo>
                    <a:pt x="1193" y="1432"/>
                  </a:lnTo>
                  <a:lnTo>
                    <a:pt x="1222" y="1385"/>
                  </a:lnTo>
                  <a:lnTo>
                    <a:pt x="1256" y="1341"/>
                  </a:lnTo>
                  <a:lnTo>
                    <a:pt x="1293" y="1299"/>
                  </a:lnTo>
                  <a:lnTo>
                    <a:pt x="1334" y="1261"/>
                  </a:lnTo>
                  <a:lnTo>
                    <a:pt x="1380" y="1226"/>
                  </a:lnTo>
                  <a:lnTo>
                    <a:pt x="1430" y="1194"/>
                  </a:lnTo>
                  <a:lnTo>
                    <a:pt x="1480" y="1168"/>
                  </a:lnTo>
                  <a:lnTo>
                    <a:pt x="1532" y="1147"/>
                  </a:lnTo>
                  <a:lnTo>
                    <a:pt x="1585" y="1131"/>
                  </a:lnTo>
                  <a:lnTo>
                    <a:pt x="1638" y="1119"/>
                  </a:lnTo>
                  <a:lnTo>
                    <a:pt x="1692" y="1112"/>
                  </a:lnTo>
                  <a:lnTo>
                    <a:pt x="1692" y="352"/>
                  </a:lnTo>
                  <a:close/>
                  <a:moveTo>
                    <a:pt x="1750" y="0"/>
                  </a:moveTo>
                  <a:lnTo>
                    <a:pt x="1768" y="3"/>
                  </a:lnTo>
                  <a:lnTo>
                    <a:pt x="1784" y="12"/>
                  </a:lnTo>
                  <a:lnTo>
                    <a:pt x="1797" y="24"/>
                  </a:lnTo>
                  <a:lnTo>
                    <a:pt x="1805" y="40"/>
                  </a:lnTo>
                  <a:lnTo>
                    <a:pt x="1808" y="58"/>
                  </a:lnTo>
                  <a:lnTo>
                    <a:pt x="1808" y="235"/>
                  </a:lnTo>
                  <a:lnTo>
                    <a:pt x="1902" y="242"/>
                  </a:lnTo>
                  <a:lnTo>
                    <a:pt x="1994" y="255"/>
                  </a:lnTo>
                  <a:lnTo>
                    <a:pt x="2085" y="272"/>
                  </a:lnTo>
                  <a:lnTo>
                    <a:pt x="2132" y="101"/>
                  </a:lnTo>
                  <a:lnTo>
                    <a:pt x="2137" y="86"/>
                  </a:lnTo>
                  <a:lnTo>
                    <a:pt x="2147" y="74"/>
                  </a:lnTo>
                  <a:lnTo>
                    <a:pt x="2158" y="66"/>
                  </a:lnTo>
                  <a:lnTo>
                    <a:pt x="2172" y="59"/>
                  </a:lnTo>
                  <a:lnTo>
                    <a:pt x="2188" y="57"/>
                  </a:lnTo>
                  <a:lnTo>
                    <a:pt x="2203" y="59"/>
                  </a:lnTo>
                  <a:lnTo>
                    <a:pt x="2218" y="66"/>
                  </a:lnTo>
                  <a:lnTo>
                    <a:pt x="2229" y="75"/>
                  </a:lnTo>
                  <a:lnTo>
                    <a:pt x="2238" y="87"/>
                  </a:lnTo>
                  <a:lnTo>
                    <a:pt x="2244" y="101"/>
                  </a:lnTo>
                  <a:lnTo>
                    <a:pt x="2246" y="116"/>
                  </a:lnTo>
                  <a:lnTo>
                    <a:pt x="2244" y="132"/>
                  </a:lnTo>
                  <a:lnTo>
                    <a:pt x="2199" y="302"/>
                  </a:lnTo>
                  <a:lnTo>
                    <a:pt x="2287" y="332"/>
                  </a:lnTo>
                  <a:lnTo>
                    <a:pt x="2373" y="368"/>
                  </a:lnTo>
                  <a:lnTo>
                    <a:pt x="2457" y="409"/>
                  </a:lnTo>
                  <a:lnTo>
                    <a:pt x="2545" y="256"/>
                  </a:lnTo>
                  <a:lnTo>
                    <a:pt x="2555" y="243"/>
                  </a:lnTo>
                  <a:lnTo>
                    <a:pt x="2567" y="234"/>
                  </a:lnTo>
                  <a:lnTo>
                    <a:pt x="2580" y="229"/>
                  </a:lnTo>
                  <a:lnTo>
                    <a:pt x="2595" y="227"/>
                  </a:lnTo>
                  <a:lnTo>
                    <a:pt x="2610" y="228"/>
                  </a:lnTo>
                  <a:lnTo>
                    <a:pt x="2625" y="234"/>
                  </a:lnTo>
                  <a:lnTo>
                    <a:pt x="2638" y="244"/>
                  </a:lnTo>
                  <a:lnTo>
                    <a:pt x="2646" y="256"/>
                  </a:lnTo>
                  <a:lnTo>
                    <a:pt x="2653" y="270"/>
                  </a:lnTo>
                  <a:lnTo>
                    <a:pt x="2655" y="284"/>
                  </a:lnTo>
                  <a:lnTo>
                    <a:pt x="2653" y="300"/>
                  </a:lnTo>
                  <a:lnTo>
                    <a:pt x="2646" y="314"/>
                  </a:lnTo>
                  <a:lnTo>
                    <a:pt x="2558" y="467"/>
                  </a:lnTo>
                  <a:lnTo>
                    <a:pt x="2617" y="506"/>
                  </a:lnTo>
                  <a:lnTo>
                    <a:pt x="2673" y="546"/>
                  </a:lnTo>
                  <a:lnTo>
                    <a:pt x="2728" y="591"/>
                  </a:lnTo>
                  <a:lnTo>
                    <a:pt x="2781" y="637"/>
                  </a:lnTo>
                  <a:lnTo>
                    <a:pt x="2905" y="512"/>
                  </a:lnTo>
                  <a:lnTo>
                    <a:pt x="2918" y="503"/>
                  </a:lnTo>
                  <a:lnTo>
                    <a:pt x="2932" y="497"/>
                  </a:lnTo>
                  <a:lnTo>
                    <a:pt x="2946" y="495"/>
                  </a:lnTo>
                  <a:lnTo>
                    <a:pt x="2961" y="497"/>
                  </a:lnTo>
                  <a:lnTo>
                    <a:pt x="2975" y="503"/>
                  </a:lnTo>
                  <a:lnTo>
                    <a:pt x="2988" y="512"/>
                  </a:lnTo>
                  <a:lnTo>
                    <a:pt x="2997" y="525"/>
                  </a:lnTo>
                  <a:lnTo>
                    <a:pt x="3003" y="539"/>
                  </a:lnTo>
                  <a:lnTo>
                    <a:pt x="3005" y="554"/>
                  </a:lnTo>
                  <a:lnTo>
                    <a:pt x="3003" y="568"/>
                  </a:lnTo>
                  <a:lnTo>
                    <a:pt x="2997" y="582"/>
                  </a:lnTo>
                  <a:lnTo>
                    <a:pt x="2988" y="595"/>
                  </a:lnTo>
                  <a:lnTo>
                    <a:pt x="2863" y="720"/>
                  </a:lnTo>
                  <a:lnTo>
                    <a:pt x="2908" y="772"/>
                  </a:lnTo>
                  <a:lnTo>
                    <a:pt x="2953" y="826"/>
                  </a:lnTo>
                  <a:lnTo>
                    <a:pt x="2994" y="882"/>
                  </a:lnTo>
                  <a:lnTo>
                    <a:pt x="3033" y="942"/>
                  </a:lnTo>
                  <a:lnTo>
                    <a:pt x="3186" y="854"/>
                  </a:lnTo>
                  <a:lnTo>
                    <a:pt x="3200" y="847"/>
                  </a:lnTo>
                  <a:lnTo>
                    <a:pt x="3215" y="845"/>
                  </a:lnTo>
                  <a:lnTo>
                    <a:pt x="3230" y="847"/>
                  </a:lnTo>
                  <a:lnTo>
                    <a:pt x="3243" y="854"/>
                  </a:lnTo>
                  <a:lnTo>
                    <a:pt x="3256" y="862"/>
                  </a:lnTo>
                  <a:lnTo>
                    <a:pt x="3266" y="875"/>
                  </a:lnTo>
                  <a:lnTo>
                    <a:pt x="3272" y="890"/>
                  </a:lnTo>
                  <a:lnTo>
                    <a:pt x="3273" y="905"/>
                  </a:lnTo>
                  <a:lnTo>
                    <a:pt x="3272" y="920"/>
                  </a:lnTo>
                  <a:lnTo>
                    <a:pt x="3266" y="933"/>
                  </a:lnTo>
                  <a:lnTo>
                    <a:pt x="3257" y="945"/>
                  </a:lnTo>
                  <a:lnTo>
                    <a:pt x="3244" y="955"/>
                  </a:lnTo>
                  <a:lnTo>
                    <a:pt x="3092" y="1043"/>
                  </a:lnTo>
                  <a:lnTo>
                    <a:pt x="3133" y="1127"/>
                  </a:lnTo>
                  <a:lnTo>
                    <a:pt x="3168" y="1214"/>
                  </a:lnTo>
                  <a:lnTo>
                    <a:pt x="3199" y="1301"/>
                  </a:lnTo>
                  <a:lnTo>
                    <a:pt x="3368" y="1256"/>
                  </a:lnTo>
                  <a:lnTo>
                    <a:pt x="3384" y="1254"/>
                  </a:lnTo>
                  <a:lnTo>
                    <a:pt x="3399" y="1256"/>
                  </a:lnTo>
                  <a:lnTo>
                    <a:pt x="3413" y="1262"/>
                  </a:lnTo>
                  <a:lnTo>
                    <a:pt x="3425" y="1271"/>
                  </a:lnTo>
                  <a:lnTo>
                    <a:pt x="3434" y="1282"/>
                  </a:lnTo>
                  <a:lnTo>
                    <a:pt x="3441" y="1297"/>
                  </a:lnTo>
                  <a:lnTo>
                    <a:pt x="3443" y="1313"/>
                  </a:lnTo>
                  <a:lnTo>
                    <a:pt x="3441" y="1328"/>
                  </a:lnTo>
                  <a:lnTo>
                    <a:pt x="3434" y="1342"/>
                  </a:lnTo>
                  <a:lnTo>
                    <a:pt x="3426" y="1353"/>
                  </a:lnTo>
                  <a:lnTo>
                    <a:pt x="3414" y="1363"/>
                  </a:lnTo>
                  <a:lnTo>
                    <a:pt x="3399" y="1368"/>
                  </a:lnTo>
                  <a:lnTo>
                    <a:pt x="3230" y="1414"/>
                  </a:lnTo>
                  <a:lnTo>
                    <a:pt x="3247" y="1506"/>
                  </a:lnTo>
                  <a:lnTo>
                    <a:pt x="3259" y="1599"/>
                  </a:lnTo>
                  <a:lnTo>
                    <a:pt x="3265" y="1692"/>
                  </a:lnTo>
                  <a:lnTo>
                    <a:pt x="3442" y="1692"/>
                  </a:lnTo>
                  <a:lnTo>
                    <a:pt x="3460" y="1695"/>
                  </a:lnTo>
                  <a:lnTo>
                    <a:pt x="3476" y="1703"/>
                  </a:lnTo>
                  <a:lnTo>
                    <a:pt x="3488" y="1716"/>
                  </a:lnTo>
                  <a:lnTo>
                    <a:pt x="3497" y="1732"/>
                  </a:lnTo>
                  <a:lnTo>
                    <a:pt x="3500" y="1750"/>
                  </a:lnTo>
                  <a:lnTo>
                    <a:pt x="3497" y="1768"/>
                  </a:lnTo>
                  <a:lnTo>
                    <a:pt x="3488" y="1784"/>
                  </a:lnTo>
                  <a:lnTo>
                    <a:pt x="3476" y="1797"/>
                  </a:lnTo>
                  <a:lnTo>
                    <a:pt x="3460" y="1805"/>
                  </a:lnTo>
                  <a:lnTo>
                    <a:pt x="3442" y="1808"/>
                  </a:lnTo>
                  <a:lnTo>
                    <a:pt x="3265" y="1808"/>
                  </a:lnTo>
                  <a:lnTo>
                    <a:pt x="3258" y="1902"/>
                  </a:lnTo>
                  <a:lnTo>
                    <a:pt x="3245" y="1994"/>
                  </a:lnTo>
                  <a:lnTo>
                    <a:pt x="3228" y="2085"/>
                  </a:lnTo>
                  <a:lnTo>
                    <a:pt x="3399" y="2132"/>
                  </a:lnTo>
                  <a:lnTo>
                    <a:pt x="3413" y="2137"/>
                  </a:lnTo>
                  <a:lnTo>
                    <a:pt x="3426" y="2147"/>
                  </a:lnTo>
                  <a:lnTo>
                    <a:pt x="3434" y="2158"/>
                  </a:lnTo>
                  <a:lnTo>
                    <a:pt x="3441" y="2172"/>
                  </a:lnTo>
                  <a:lnTo>
                    <a:pt x="3443" y="2187"/>
                  </a:lnTo>
                  <a:lnTo>
                    <a:pt x="3441" y="2203"/>
                  </a:lnTo>
                  <a:lnTo>
                    <a:pt x="3434" y="2218"/>
                  </a:lnTo>
                  <a:lnTo>
                    <a:pt x="3425" y="2229"/>
                  </a:lnTo>
                  <a:lnTo>
                    <a:pt x="3413" y="2239"/>
                  </a:lnTo>
                  <a:lnTo>
                    <a:pt x="3399" y="2244"/>
                  </a:lnTo>
                  <a:lnTo>
                    <a:pt x="3384" y="2246"/>
                  </a:lnTo>
                  <a:lnTo>
                    <a:pt x="3376" y="2245"/>
                  </a:lnTo>
                  <a:lnTo>
                    <a:pt x="3368" y="2244"/>
                  </a:lnTo>
                  <a:lnTo>
                    <a:pt x="3198" y="2199"/>
                  </a:lnTo>
                  <a:lnTo>
                    <a:pt x="3168" y="2287"/>
                  </a:lnTo>
                  <a:lnTo>
                    <a:pt x="3132" y="2373"/>
                  </a:lnTo>
                  <a:lnTo>
                    <a:pt x="3091" y="2457"/>
                  </a:lnTo>
                  <a:lnTo>
                    <a:pt x="3244" y="2545"/>
                  </a:lnTo>
                  <a:lnTo>
                    <a:pt x="3256" y="2555"/>
                  </a:lnTo>
                  <a:lnTo>
                    <a:pt x="3266" y="2567"/>
                  </a:lnTo>
                  <a:lnTo>
                    <a:pt x="3271" y="2580"/>
                  </a:lnTo>
                  <a:lnTo>
                    <a:pt x="3273" y="2595"/>
                  </a:lnTo>
                  <a:lnTo>
                    <a:pt x="3271" y="2610"/>
                  </a:lnTo>
                  <a:lnTo>
                    <a:pt x="3266" y="2625"/>
                  </a:lnTo>
                  <a:lnTo>
                    <a:pt x="3256" y="2638"/>
                  </a:lnTo>
                  <a:lnTo>
                    <a:pt x="3243" y="2646"/>
                  </a:lnTo>
                  <a:lnTo>
                    <a:pt x="3230" y="2653"/>
                  </a:lnTo>
                  <a:lnTo>
                    <a:pt x="3215" y="2654"/>
                  </a:lnTo>
                  <a:lnTo>
                    <a:pt x="3200" y="2653"/>
                  </a:lnTo>
                  <a:lnTo>
                    <a:pt x="3186" y="2646"/>
                  </a:lnTo>
                  <a:lnTo>
                    <a:pt x="3033" y="2558"/>
                  </a:lnTo>
                  <a:lnTo>
                    <a:pt x="2994" y="2617"/>
                  </a:lnTo>
                  <a:lnTo>
                    <a:pt x="2954" y="2673"/>
                  </a:lnTo>
                  <a:lnTo>
                    <a:pt x="2909" y="2728"/>
                  </a:lnTo>
                  <a:lnTo>
                    <a:pt x="2863" y="2781"/>
                  </a:lnTo>
                  <a:lnTo>
                    <a:pt x="2988" y="2905"/>
                  </a:lnTo>
                  <a:lnTo>
                    <a:pt x="2997" y="2918"/>
                  </a:lnTo>
                  <a:lnTo>
                    <a:pt x="3003" y="2932"/>
                  </a:lnTo>
                  <a:lnTo>
                    <a:pt x="3005" y="2946"/>
                  </a:lnTo>
                  <a:lnTo>
                    <a:pt x="3003" y="2961"/>
                  </a:lnTo>
                  <a:lnTo>
                    <a:pt x="2997" y="2975"/>
                  </a:lnTo>
                  <a:lnTo>
                    <a:pt x="2988" y="2988"/>
                  </a:lnTo>
                  <a:lnTo>
                    <a:pt x="2975" y="2997"/>
                  </a:lnTo>
                  <a:lnTo>
                    <a:pt x="2961" y="3003"/>
                  </a:lnTo>
                  <a:lnTo>
                    <a:pt x="2946" y="3005"/>
                  </a:lnTo>
                  <a:lnTo>
                    <a:pt x="2932" y="3003"/>
                  </a:lnTo>
                  <a:lnTo>
                    <a:pt x="2917" y="2997"/>
                  </a:lnTo>
                  <a:lnTo>
                    <a:pt x="2905" y="2988"/>
                  </a:lnTo>
                  <a:lnTo>
                    <a:pt x="2780" y="2863"/>
                  </a:lnTo>
                  <a:lnTo>
                    <a:pt x="2728" y="2908"/>
                  </a:lnTo>
                  <a:lnTo>
                    <a:pt x="2674" y="2953"/>
                  </a:lnTo>
                  <a:lnTo>
                    <a:pt x="2618" y="2994"/>
                  </a:lnTo>
                  <a:lnTo>
                    <a:pt x="2558" y="3033"/>
                  </a:lnTo>
                  <a:lnTo>
                    <a:pt x="2646" y="3186"/>
                  </a:lnTo>
                  <a:lnTo>
                    <a:pt x="2653" y="3200"/>
                  </a:lnTo>
                  <a:lnTo>
                    <a:pt x="2654" y="3216"/>
                  </a:lnTo>
                  <a:lnTo>
                    <a:pt x="2653" y="3230"/>
                  </a:lnTo>
                  <a:lnTo>
                    <a:pt x="2646" y="3244"/>
                  </a:lnTo>
                  <a:lnTo>
                    <a:pt x="2638" y="3256"/>
                  </a:lnTo>
                  <a:lnTo>
                    <a:pt x="2625" y="3266"/>
                  </a:lnTo>
                  <a:lnTo>
                    <a:pt x="2610" y="3271"/>
                  </a:lnTo>
                  <a:lnTo>
                    <a:pt x="2596" y="3273"/>
                  </a:lnTo>
                  <a:lnTo>
                    <a:pt x="2582" y="3271"/>
                  </a:lnTo>
                  <a:lnTo>
                    <a:pt x="2567" y="3266"/>
                  </a:lnTo>
                  <a:lnTo>
                    <a:pt x="2555" y="3256"/>
                  </a:lnTo>
                  <a:lnTo>
                    <a:pt x="2545" y="3244"/>
                  </a:lnTo>
                  <a:lnTo>
                    <a:pt x="2456" y="3091"/>
                  </a:lnTo>
                  <a:lnTo>
                    <a:pt x="2372" y="3132"/>
                  </a:lnTo>
                  <a:lnTo>
                    <a:pt x="2286" y="3168"/>
                  </a:lnTo>
                  <a:lnTo>
                    <a:pt x="2199" y="3199"/>
                  </a:lnTo>
                  <a:lnTo>
                    <a:pt x="2244" y="3368"/>
                  </a:lnTo>
                  <a:lnTo>
                    <a:pt x="2246" y="3384"/>
                  </a:lnTo>
                  <a:lnTo>
                    <a:pt x="2244" y="3399"/>
                  </a:lnTo>
                  <a:lnTo>
                    <a:pt x="2238" y="3413"/>
                  </a:lnTo>
                  <a:lnTo>
                    <a:pt x="2229" y="3425"/>
                  </a:lnTo>
                  <a:lnTo>
                    <a:pt x="2218" y="3434"/>
                  </a:lnTo>
                  <a:lnTo>
                    <a:pt x="2203" y="3441"/>
                  </a:lnTo>
                  <a:lnTo>
                    <a:pt x="2195" y="3442"/>
                  </a:lnTo>
                  <a:lnTo>
                    <a:pt x="2188" y="3443"/>
                  </a:lnTo>
                  <a:lnTo>
                    <a:pt x="2172" y="3441"/>
                  </a:lnTo>
                  <a:lnTo>
                    <a:pt x="2158" y="3434"/>
                  </a:lnTo>
                  <a:lnTo>
                    <a:pt x="2147" y="3426"/>
                  </a:lnTo>
                  <a:lnTo>
                    <a:pt x="2137" y="3414"/>
                  </a:lnTo>
                  <a:lnTo>
                    <a:pt x="2132" y="3399"/>
                  </a:lnTo>
                  <a:lnTo>
                    <a:pt x="2086" y="3228"/>
                  </a:lnTo>
                  <a:lnTo>
                    <a:pt x="1994" y="3247"/>
                  </a:lnTo>
                  <a:lnTo>
                    <a:pt x="1901" y="3258"/>
                  </a:lnTo>
                  <a:lnTo>
                    <a:pt x="1808" y="3265"/>
                  </a:lnTo>
                  <a:lnTo>
                    <a:pt x="1808" y="3442"/>
                  </a:lnTo>
                  <a:lnTo>
                    <a:pt x="1805" y="3460"/>
                  </a:lnTo>
                  <a:lnTo>
                    <a:pt x="1797" y="3476"/>
                  </a:lnTo>
                  <a:lnTo>
                    <a:pt x="1784" y="3488"/>
                  </a:lnTo>
                  <a:lnTo>
                    <a:pt x="1768" y="3497"/>
                  </a:lnTo>
                  <a:lnTo>
                    <a:pt x="1750" y="3500"/>
                  </a:lnTo>
                  <a:lnTo>
                    <a:pt x="1732" y="3497"/>
                  </a:lnTo>
                  <a:lnTo>
                    <a:pt x="1716" y="3488"/>
                  </a:lnTo>
                  <a:lnTo>
                    <a:pt x="1703" y="3476"/>
                  </a:lnTo>
                  <a:lnTo>
                    <a:pt x="1695" y="3460"/>
                  </a:lnTo>
                  <a:lnTo>
                    <a:pt x="1692" y="3442"/>
                  </a:lnTo>
                  <a:lnTo>
                    <a:pt x="1692" y="3265"/>
                  </a:lnTo>
                  <a:lnTo>
                    <a:pt x="1598" y="3258"/>
                  </a:lnTo>
                  <a:lnTo>
                    <a:pt x="1506" y="3245"/>
                  </a:lnTo>
                  <a:lnTo>
                    <a:pt x="1415" y="3227"/>
                  </a:lnTo>
                  <a:lnTo>
                    <a:pt x="1368" y="3399"/>
                  </a:lnTo>
                  <a:lnTo>
                    <a:pt x="1362" y="3414"/>
                  </a:lnTo>
                  <a:lnTo>
                    <a:pt x="1353" y="3426"/>
                  </a:lnTo>
                  <a:lnTo>
                    <a:pt x="1341" y="3434"/>
                  </a:lnTo>
                  <a:lnTo>
                    <a:pt x="1327" y="3441"/>
                  </a:lnTo>
                  <a:lnTo>
                    <a:pt x="1312" y="3443"/>
                  </a:lnTo>
                  <a:lnTo>
                    <a:pt x="1305" y="3442"/>
                  </a:lnTo>
                  <a:lnTo>
                    <a:pt x="1297" y="3441"/>
                  </a:lnTo>
                  <a:lnTo>
                    <a:pt x="1282" y="3434"/>
                  </a:lnTo>
                  <a:lnTo>
                    <a:pt x="1271" y="3425"/>
                  </a:lnTo>
                  <a:lnTo>
                    <a:pt x="1261" y="3413"/>
                  </a:lnTo>
                  <a:lnTo>
                    <a:pt x="1256" y="3399"/>
                  </a:lnTo>
                  <a:lnTo>
                    <a:pt x="1254" y="3384"/>
                  </a:lnTo>
                  <a:lnTo>
                    <a:pt x="1256" y="3368"/>
                  </a:lnTo>
                  <a:lnTo>
                    <a:pt x="1301" y="3198"/>
                  </a:lnTo>
                  <a:lnTo>
                    <a:pt x="1213" y="3167"/>
                  </a:lnTo>
                  <a:lnTo>
                    <a:pt x="1127" y="3132"/>
                  </a:lnTo>
                  <a:lnTo>
                    <a:pt x="1044" y="3091"/>
                  </a:lnTo>
                  <a:lnTo>
                    <a:pt x="955" y="3244"/>
                  </a:lnTo>
                  <a:lnTo>
                    <a:pt x="945" y="3256"/>
                  </a:lnTo>
                  <a:lnTo>
                    <a:pt x="933" y="3266"/>
                  </a:lnTo>
                  <a:lnTo>
                    <a:pt x="918" y="3271"/>
                  </a:lnTo>
                  <a:lnTo>
                    <a:pt x="904" y="3273"/>
                  </a:lnTo>
                  <a:lnTo>
                    <a:pt x="889" y="3271"/>
                  </a:lnTo>
                  <a:lnTo>
                    <a:pt x="875" y="3266"/>
                  </a:lnTo>
                  <a:lnTo>
                    <a:pt x="862" y="3256"/>
                  </a:lnTo>
                  <a:lnTo>
                    <a:pt x="854" y="3244"/>
                  </a:lnTo>
                  <a:lnTo>
                    <a:pt x="847" y="3230"/>
                  </a:lnTo>
                  <a:lnTo>
                    <a:pt x="845" y="3216"/>
                  </a:lnTo>
                  <a:lnTo>
                    <a:pt x="847" y="3200"/>
                  </a:lnTo>
                  <a:lnTo>
                    <a:pt x="854" y="3186"/>
                  </a:lnTo>
                  <a:lnTo>
                    <a:pt x="942" y="3032"/>
                  </a:lnTo>
                  <a:lnTo>
                    <a:pt x="865" y="2980"/>
                  </a:lnTo>
                  <a:lnTo>
                    <a:pt x="791" y="2924"/>
                  </a:lnTo>
                  <a:lnTo>
                    <a:pt x="720" y="2863"/>
                  </a:lnTo>
                  <a:lnTo>
                    <a:pt x="595" y="2988"/>
                  </a:lnTo>
                  <a:lnTo>
                    <a:pt x="582" y="2997"/>
                  </a:lnTo>
                  <a:lnTo>
                    <a:pt x="568" y="3003"/>
                  </a:lnTo>
                  <a:lnTo>
                    <a:pt x="554" y="3005"/>
                  </a:lnTo>
                  <a:lnTo>
                    <a:pt x="539" y="3003"/>
                  </a:lnTo>
                  <a:lnTo>
                    <a:pt x="525" y="2997"/>
                  </a:lnTo>
                  <a:lnTo>
                    <a:pt x="512" y="2988"/>
                  </a:lnTo>
                  <a:lnTo>
                    <a:pt x="503" y="2975"/>
                  </a:lnTo>
                  <a:lnTo>
                    <a:pt x="497" y="2961"/>
                  </a:lnTo>
                  <a:lnTo>
                    <a:pt x="495" y="2946"/>
                  </a:lnTo>
                  <a:lnTo>
                    <a:pt x="497" y="2932"/>
                  </a:lnTo>
                  <a:lnTo>
                    <a:pt x="503" y="2918"/>
                  </a:lnTo>
                  <a:lnTo>
                    <a:pt x="512" y="2905"/>
                  </a:lnTo>
                  <a:lnTo>
                    <a:pt x="637" y="2780"/>
                  </a:lnTo>
                  <a:lnTo>
                    <a:pt x="592" y="2728"/>
                  </a:lnTo>
                  <a:lnTo>
                    <a:pt x="548" y="2674"/>
                  </a:lnTo>
                  <a:lnTo>
                    <a:pt x="507" y="2617"/>
                  </a:lnTo>
                  <a:lnTo>
                    <a:pt x="468" y="2558"/>
                  </a:lnTo>
                  <a:lnTo>
                    <a:pt x="314" y="2646"/>
                  </a:lnTo>
                  <a:lnTo>
                    <a:pt x="300" y="2653"/>
                  </a:lnTo>
                  <a:lnTo>
                    <a:pt x="285" y="2654"/>
                  </a:lnTo>
                  <a:lnTo>
                    <a:pt x="270" y="2653"/>
                  </a:lnTo>
                  <a:lnTo>
                    <a:pt x="257" y="2646"/>
                  </a:lnTo>
                  <a:lnTo>
                    <a:pt x="244" y="2638"/>
                  </a:lnTo>
                  <a:lnTo>
                    <a:pt x="234" y="2625"/>
                  </a:lnTo>
                  <a:lnTo>
                    <a:pt x="228" y="2610"/>
                  </a:lnTo>
                  <a:lnTo>
                    <a:pt x="227" y="2595"/>
                  </a:lnTo>
                  <a:lnTo>
                    <a:pt x="229" y="2580"/>
                  </a:lnTo>
                  <a:lnTo>
                    <a:pt x="234" y="2567"/>
                  </a:lnTo>
                  <a:lnTo>
                    <a:pt x="243" y="2555"/>
                  </a:lnTo>
                  <a:lnTo>
                    <a:pt x="256" y="2545"/>
                  </a:lnTo>
                  <a:lnTo>
                    <a:pt x="408" y="2457"/>
                  </a:lnTo>
                  <a:lnTo>
                    <a:pt x="367" y="2373"/>
                  </a:lnTo>
                  <a:lnTo>
                    <a:pt x="332" y="2286"/>
                  </a:lnTo>
                  <a:lnTo>
                    <a:pt x="301" y="2199"/>
                  </a:lnTo>
                  <a:lnTo>
                    <a:pt x="132" y="2244"/>
                  </a:lnTo>
                  <a:lnTo>
                    <a:pt x="123" y="2245"/>
                  </a:lnTo>
                  <a:lnTo>
                    <a:pt x="116" y="2246"/>
                  </a:lnTo>
                  <a:lnTo>
                    <a:pt x="101" y="2244"/>
                  </a:lnTo>
                  <a:lnTo>
                    <a:pt x="87" y="2239"/>
                  </a:lnTo>
                  <a:lnTo>
                    <a:pt x="75" y="2229"/>
                  </a:lnTo>
                  <a:lnTo>
                    <a:pt x="66" y="2218"/>
                  </a:lnTo>
                  <a:lnTo>
                    <a:pt x="59" y="2203"/>
                  </a:lnTo>
                  <a:lnTo>
                    <a:pt x="57" y="2187"/>
                  </a:lnTo>
                  <a:lnTo>
                    <a:pt x="59" y="2172"/>
                  </a:lnTo>
                  <a:lnTo>
                    <a:pt x="66" y="2158"/>
                  </a:lnTo>
                  <a:lnTo>
                    <a:pt x="74" y="2147"/>
                  </a:lnTo>
                  <a:lnTo>
                    <a:pt x="86" y="2137"/>
                  </a:lnTo>
                  <a:lnTo>
                    <a:pt x="101" y="2132"/>
                  </a:lnTo>
                  <a:lnTo>
                    <a:pt x="270" y="2086"/>
                  </a:lnTo>
                  <a:lnTo>
                    <a:pt x="253" y="1994"/>
                  </a:lnTo>
                  <a:lnTo>
                    <a:pt x="241" y="1901"/>
                  </a:lnTo>
                  <a:lnTo>
                    <a:pt x="235" y="1808"/>
                  </a:lnTo>
                  <a:lnTo>
                    <a:pt x="58" y="1808"/>
                  </a:lnTo>
                  <a:lnTo>
                    <a:pt x="40" y="1805"/>
                  </a:lnTo>
                  <a:lnTo>
                    <a:pt x="24" y="1797"/>
                  </a:lnTo>
                  <a:lnTo>
                    <a:pt x="12" y="1784"/>
                  </a:lnTo>
                  <a:lnTo>
                    <a:pt x="3" y="1768"/>
                  </a:lnTo>
                  <a:lnTo>
                    <a:pt x="0" y="1750"/>
                  </a:lnTo>
                  <a:lnTo>
                    <a:pt x="3" y="1732"/>
                  </a:lnTo>
                  <a:lnTo>
                    <a:pt x="12" y="1716"/>
                  </a:lnTo>
                  <a:lnTo>
                    <a:pt x="24" y="1703"/>
                  </a:lnTo>
                  <a:lnTo>
                    <a:pt x="40" y="1695"/>
                  </a:lnTo>
                  <a:lnTo>
                    <a:pt x="58" y="1692"/>
                  </a:lnTo>
                  <a:lnTo>
                    <a:pt x="235" y="1692"/>
                  </a:lnTo>
                  <a:lnTo>
                    <a:pt x="242" y="1598"/>
                  </a:lnTo>
                  <a:lnTo>
                    <a:pt x="255" y="1506"/>
                  </a:lnTo>
                  <a:lnTo>
                    <a:pt x="272" y="1415"/>
                  </a:lnTo>
                  <a:lnTo>
                    <a:pt x="101" y="1368"/>
                  </a:lnTo>
                  <a:lnTo>
                    <a:pt x="86" y="1363"/>
                  </a:lnTo>
                  <a:lnTo>
                    <a:pt x="74" y="1353"/>
                  </a:lnTo>
                  <a:lnTo>
                    <a:pt x="66" y="1342"/>
                  </a:lnTo>
                  <a:lnTo>
                    <a:pt x="59" y="1328"/>
                  </a:lnTo>
                  <a:lnTo>
                    <a:pt x="57" y="1313"/>
                  </a:lnTo>
                  <a:lnTo>
                    <a:pt x="59" y="1297"/>
                  </a:lnTo>
                  <a:lnTo>
                    <a:pt x="66" y="1282"/>
                  </a:lnTo>
                  <a:lnTo>
                    <a:pt x="75" y="1271"/>
                  </a:lnTo>
                  <a:lnTo>
                    <a:pt x="87" y="1262"/>
                  </a:lnTo>
                  <a:lnTo>
                    <a:pt x="101" y="1256"/>
                  </a:lnTo>
                  <a:lnTo>
                    <a:pt x="116" y="1254"/>
                  </a:lnTo>
                  <a:lnTo>
                    <a:pt x="132" y="1256"/>
                  </a:lnTo>
                  <a:lnTo>
                    <a:pt x="302" y="1301"/>
                  </a:lnTo>
                  <a:lnTo>
                    <a:pt x="332" y="1213"/>
                  </a:lnTo>
                  <a:lnTo>
                    <a:pt x="368" y="1127"/>
                  </a:lnTo>
                  <a:lnTo>
                    <a:pt x="409" y="1043"/>
                  </a:lnTo>
                  <a:lnTo>
                    <a:pt x="256" y="955"/>
                  </a:lnTo>
                  <a:lnTo>
                    <a:pt x="243" y="945"/>
                  </a:lnTo>
                  <a:lnTo>
                    <a:pt x="234" y="933"/>
                  </a:lnTo>
                  <a:lnTo>
                    <a:pt x="229" y="920"/>
                  </a:lnTo>
                  <a:lnTo>
                    <a:pt x="227" y="905"/>
                  </a:lnTo>
                  <a:lnTo>
                    <a:pt x="228" y="890"/>
                  </a:lnTo>
                  <a:lnTo>
                    <a:pt x="234" y="875"/>
                  </a:lnTo>
                  <a:lnTo>
                    <a:pt x="244" y="862"/>
                  </a:lnTo>
                  <a:lnTo>
                    <a:pt x="256" y="854"/>
                  </a:lnTo>
                  <a:lnTo>
                    <a:pt x="270" y="847"/>
                  </a:lnTo>
                  <a:lnTo>
                    <a:pt x="284" y="845"/>
                  </a:lnTo>
                  <a:lnTo>
                    <a:pt x="300" y="847"/>
                  </a:lnTo>
                  <a:lnTo>
                    <a:pt x="314" y="854"/>
                  </a:lnTo>
                  <a:lnTo>
                    <a:pt x="467" y="942"/>
                  </a:lnTo>
                  <a:lnTo>
                    <a:pt x="506" y="883"/>
                  </a:lnTo>
                  <a:lnTo>
                    <a:pt x="546" y="827"/>
                  </a:lnTo>
                  <a:lnTo>
                    <a:pt x="591" y="772"/>
                  </a:lnTo>
                  <a:lnTo>
                    <a:pt x="637" y="719"/>
                  </a:lnTo>
                  <a:lnTo>
                    <a:pt x="512" y="595"/>
                  </a:lnTo>
                  <a:lnTo>
                    <a:pt x="503" y="582"/>
                  </a:lnTo>
                  <a:lnTo>
                    <a:pt x="497" y="568"/>
                  </a:lnTo>
                  <a:lnTo>
                    <a:pt x="495" y="554"/>
                  </a:lnTo>
                  <a:lnTo>
                    <a:pt x="497" y="539"/>
                  </a:lnTo>
                  <a:lnTo>
                    <a:pt x="503" y="525"/>
                  </a:lnTo>
                  <a:lnTo>
                    <a:pt x="512" y="512"/>
                  </a:lnTo>
                  <a:lnTo>
                    <a:pt x="525" y="503"/>
                  </a:lnTo>
                  <a:lnTo>
                    <a:pt x="539" y="497"/>
                  </a:lnTo>
                  <a:lnTo>
                    <a:pt x="554" y="495"/>
                  </a:lnTo>
                  <a:lnTo>
                    <a:pt x="568" y="497"/>
                  </a:lnTo>
                  <a:lnTo>
                    <a:pt x="582" y="503"/>
                  </a:lnTo>
                  <a:lnTo>
                    <a:pt x="595" y="512"/>
                  </a:lnTo>
                  <a:lnTo>
                    <a:pt x="720" y="637"/>
                  </a:lnTo>
                  <a:lnTo>
                    <a:pt x="772" y="592"/>
                  </a:lnTo>
                  <a:lnTo>
                    <a:pt x="826" y="547"/>
                  </a:lnTo>
                  <a:lnTo>
                    <a:pt x="882" y="506"/>
                  </a:lnTo>
                  <a:lnTo>
                    <a:pt x="942" y="467"/>
                  </a:lnTo>
                  <a:lnTo>
                    <a:pt x="854" y="314"/>
                  </a:lnTo>
                  <a:lnTo>
                    <a:pt x="847" y="300"/>
                  </a:lnTo>
                  <a:lnTo>
                    <a:pt x="845" y="284"/>
                  </a:lnTo>
                  <a:lnTo>
                    <a:pt x="847" y="270"/>
                  </a:lnTo>
                  <a:lnTo>
                    <a:pt x="854" y="256"/>
                  </a:lnTo>
                  <a:lnTo>
                    <a:pt x="862" y="244"/>
                  </a:lnTo>
                  <a:lnTo>
                    <a:pt x="875" y="234"/>
                  </a:lnTo>
                  <a:lnTo>
                    <a:pt x="890" y="228"/>
                  </a:lnTo>
                  <a:lnTo>
                    <a:pt x="905" y="227"/>
                  </a:lnTo>
                  <a:lnTo>
                    <a:pt x="920" y="229"/>
                  </a:lnTo>
                  <a:lnTo>
                    <a:pt x="933" y="234"/>
                  </a:lnTo>
                  <a:lnTo>
                    <a:pt x="945" y="243"/>
                  </a:lnTo>
                  <a:lnTo>
                    <a:pt x="955" y="256"/>
                  </a:lnTo>
                  <a:lnTo>
                    <a:pt x="1043" y="408"/>
                  </a:lnTo>
                  <a:lnTo>
                    <a:pt x="1127" y="367"/>
                  </a:lnTo>
                  <a:lnTo>
                    <a:pt x="1214" y="332"/>
                  </a:lnTo>
                  <a:lnTo>
                    <a:pt x="1301" y="301"/>
                  </a:lnTo>
                  <a:lnTo>
                    <a:pt x="1256" y="132"/>
                  </a:lnTo>
                  <a:lnTo>
                    <a:pt x="1254" y="116"/>
                  </a:lnTo>
                  <a:lnTo>
                    <a:pt x="1256" y="101"/>
                  </a:lnTo>
                  <a:lnTo>
                    <a:pt x="1262" y="87"/>
                  </a:lnTo>
                  <a:lnTo>
                    <a:pt x="1271" y="75"/>
                  </a:lnTo>
                  <a:lnTo>
                    <a:pt x="1282" y="66"/>
                  </a:lnTo>
                  <a:lnTo>
                    <a:pt x="1297" y="59"/>
                  </a:lnTo>
                  <a:lnTo>
                    <a:pt x="1313" y="57"/>
                  </a:lnTo>
                  <a:lnTo>
                    <a:pt x="1328" y="59"/>
                  </a:lnTo>
                  <a:lnTo>
                    <a:pt x="1342" y="66"/>
                  </a:lnTo>
                  <a:lnTo>
                    <a:pt x="1353" y="74"/>
                  </a:lnTo>
                  <a:lnTo>
                    <a:pt x="1363" y="86"/>
                  </a:lnTo>
                  <a:lnTo>
                    <a:pt x="1368" y="101"/>
                  </a:lnTo>
                  <a:lnTo>
                    <a:pt x="1414" y="270"/>
                  </a:lnTo>
                  <a:lnTo>
                    <a:pt x="1506" y="253"/>
                  </a:lnTo>
                  <a:lnTo>
                    <a:pt x="1599" y="241"/>
                  </a:lnTo>
                  <a:lnTo>
                    <a:pt x="1692" y="235"/>
                  </a:lnTo>
                  <a:lnTo>
                    <a:pt x="1692" y="58"/>
                  </a:lnTo>
                  <a:lnTo>
                    <a:pt x="1695" y="40"/>
                  </a:lnTo>
                  <a:lnTo>
                    <a:pt x="1703" y="24"/>
                  </a:lnTo>
                  <a:lnTo>
                    <a:pt x="1716" y="12"/>
                  </a:lnTo>
                  <a:lnTo>
                    <a:pt x="1732" y="3"/>
                  </a:lnTo>
                  <a:lnTo>
                    <a:pt x="1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3" name="Freeform 359"/>
            <p:cNvSpPr>
              <a:spLocks noEditPoints="1"/>
            </p:cNvSpPr>
            <p:nvPr/>
          </p:nvSpPr>
          <p:spPr bwMode="auto">
            <a:xfrm>
              <a:off x="2709863" y="3683000"/>
              <a:ext cx="111125" cy="111125"/>
            </a:xfrm>
            <a:custGeom>
              <a:avLst/>
              <a:gdLst>
                <a:gd name="T0" fmla="*/ 319 w 700"/>
                <a:gd name="T1" fmla="*/ 119 h 700"/>
                <a:gd name="T2" fmla="*/ 261 w 700"/>
                <a:gd name="T3" fmla="*/ 135 h 700"/>
                <a:gd name="T4" fmla="*/ 203 w 700"/>
                <a:gd name="T5" fmla="*/ 169 h 700"/>
                <a:gd name="T6" fmla="*/ 155 w 700"/>
                <a:gd name="T7" fmla="*/ 223 h 700"/>
                <a:gd name="T8" fmla="*/ 125 w 700"/>
                <a:gd name="T9" fmla="*/ 290 h 700"/>
                <a:gd name="T10" fmla="*/ 117 w 700"/>
                <a:gd name="T11" fmla="*/ 363 h 700"/>
                <a:gd name="T12" fmla="*/ 132 w 700"/>
                <a:gd name="T13" fmla="*/ 434 h 700"/>
                <a:gd name="T14" fmla="*/ 169 w 700"/>
                <a:gd name="T15" fmla="*/ 497 h 700"/>
                <a:gd name="T16" fmla="*/ 223 w 700"/>
                <a:gd name="T17" fmla="*/ 546 h 700"/>
                <a:gd name="T18" fmla="*/ 290 w 700"/>
                <a:gd name="T19" fmla="*/ 575 h 700"/>
                <a:gd name="T20" fmla="*/ 363 w 700"/>
                <a:gd name="T21" fmla="*/ 583 h 700"/>
                <a:gd name="T22" fmla="*/ 434 w 700"/>
                <a:gd name="T23" fmla="*/ 567 h 700"/>
                <a:gd name="T24" fmla="*/ 497 w 700"/>
                <a:gd name="T25" fmla="*/ 531 h 700"/>
                <a:gd name="T26" fmla="*/ 546 w 700"/>
                <a:gd name="T27" fmla="*/ 477 h 700"/>
                <a:gd name="T28" fmla="*/ 575 w 700"/>
                <a:gd name="T29" fmla="*/ 410 h 700"/>
                <a:gd name="T30" fmla="*/ 583 w 700"/>
                <a:gd name="T31" fmla="*/ 337 h 700"/>
                <a:gd name="T32" fmla="*/ 568 w 700"/>
                <a:gd name="T33" fmla="*/ 266 h 700"/>
                <a:gd name="T34" fmla="*/ 531 w 700"/>
                <a:gd name="T35" fmla="*/ 203 h 700"/>
                <a:gd name="T36" fmla="*/ 477 w 700"/>
                <a:gd name="T37" fmla="*/ 154 h 700"/>
                <a:gd name="T38" fmla="*/ 410 w 700"/>
                <a:gd name="T39" fmla="*/ 125 h 700"/>
                <a:gd name="T40" fmla="*/ 349 w 700"/>
                <a:gd name="T41" fmla="*/ 117 h 700"/>
                <a:gd name="T42" fmla="*/ 396 w 700"/>
                <a:gd name="T43" fmla="*/ 3 h 700"/>
                <a:gd name="T44" fmla="*/ 478 w 700"/>
                <a:gd name="T45" fmla="*/ 24 h 700"/>
                <a:gd name="T46" fmla="*/ 547 w 700"/>
                <a:gd name="T47" fmla="*/ 60 h 700"/>
                <a:gd name="T48" fmla="*/ 607 w 700"/>
                <a:gd name="T49" fmla="*/ 111 h 700"/>
                <a:gd name="T50" fmla="*/ 653 w 700"/>
                <a:gd name="T51" fmla="*/ 175 h 700"/>
                <a:gd name="T52" fmla="*/ 688 w 700"/>
                <a:gd name="T53" fmla="*/ 260 h 700"/>
                <a:gd name="T54" fmla="*/ 700 w 700"/>
                <a:gd name="T55" fmla="*/ 349 h 700"/>
                <a:gd name="T56" fmla="*/ 688 w 700"/>
                <a:gd name="T57" fmla="*/ 440 h 700"/>
                <a:gd name="T58" fmla="*/ 660 w 700"/>
                <a:gd name="T59" fmla="*/ 514 h 700"/>
                <a:gd name="T60" fmla="*/ 615 w 700"/>
                <a:gd name="T61" fmla="*/ 578 h 700"/>
                <a:gd name="T62" fmla="*/ 558 w 700"/>
                <a:gd name="T63" fmla="*/ 631 h 700"/>
                <a:gd name="T64" fmla="*/ 484 w 700"/>
                <a:gd name="T65" fmla="*/ 673 h 700"/>
                <a:gd name="T66" fmla="*/ 396 w 700"/>
                <a:gd name="T67" fmla="*/ 697 h 700"/>
                <a:gd name="T68" fmla="*/ 304 w 700"/>
                <a:gd name="T69" fmla="*/ 697 h 700"/>
                <a:gd name="T70" fmla="*/ 222 w 700"/>
                <a:gd name="T71" fmla="*/ 676 h 700"/>
                <a:gd name="T72" fmla="*/ 153 w 700"/>
                <a:gd name="T73" fmla="*/ 640 h 700"/>
                <a:gd name="T74" fmla="*/ 93 w 700"/>
                <a:gd name="T75" fmla="*/ 589 h 700"/>
                <a:gd name="T76" fmla="*/ 47 w 700"/>
                <a:gd name="T77" fmla="*/ 525 h 700"/>
                <a:gd name="T78" fmla="*/ 12 w 700"/>
                <a:gd name="T79" fmla="*/ 440 h 700"/>
                <a:gd name="T80" fmla="*/ 0 w 700"/>
                <a:gd name="T81" fmla="*/ 350 h 700"/>
                <a:gd name="T82" fmla="*/ 12 w 700"/>
                <a:gd name="T83" fmla="*/ 260 h 700"/>
                <a:gd name="T84" fmla="*/ 40 w 700"/>
                <a:gd name="T85" fmla="*/ 186 h 700"/>
                <a:gd name="T86" fmla="*/ 85 w 700"/>
                <a:gd name="T87" fmla="*/ 122 h 700"/>
                <a:gd name="T88" fmla="*/ 142 w 700"/>
                <a:gd name="T89" fmla="*/ 69 h 700"/>
                <a:gd name="T90" fmla="*/ 216 w 700"/>
                <a:gd name="T91" fmla="*/ 27 h 700"/>
                <a:gd name="T92" fmla="*/ 304 w 700"/>
                <a:gd name="T93" fmla="*/ 3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0" h="700">
                  <a:moveTo>
                    <a:pt x="349" y="117"/>
                  </a:moveTo>
                  <a:lnTo>
                    <a:pt x="319" y="119"/>
                  </a:lnTo>
                  <a:lnTo>
                    <a:pt x="290" y="124"/>
                  </a:lnTo>
                  <a:lnTo>
                    <a:pt x="261" y="135"/>
                  </a:lnTo>
                  <a:lnTo>
                    <a:pt x="233" y="148"/>
                  </a:lnTo>
                  <a:lnTo>
                    <a:pt x="203" y="169"/>
                  </a:lnTo>
                  <a:lnTo>
                    <a:pt x="176" y="194"/>
                  </a:lnTo>
                  <a:lnTo>
                    <a:pt x="155" y="223"/>
                  </a:lnTo>
                  <a:lnTo>
                    <a:pt x="137" y="255"/>
                  </a:lnTo>
                  <a:lnTo>
                    <a:pt x="125" y="290"/>
                  </a:lnTo>
                  <a:lnTo>
                    <a:pt x="118" y="326"/>
                  </a:lnTo>
                  <a:lnTo>
                    <a:pt x="117" y="363"/>
                  </a:lnTo>
                  <a:lnTo>
                    <a:pt x="122" y="399"/>
                  </a:lnTo>
                  <a:lnTo>
                    <a:pt x="132" y="434"/>
                  </a:lnTo>
                  <a:lnTo>
                    <a:pt x="148" y="467"/>
                  </a:lnTo>
                  <a:lnTo>
                    <a:pt x="169" y="497"/>
                  </a:lnTo>
                  <a:lnTo>
                    <a:pt x="194" y="524"/>
                  </a:lnTo>
                  <a:lnTo>
                    <a:pt x="223" y="546"/>
                  </a:lnTo>
                  <a:lnTo>
                    <a:pt x="255" y="563"/>
                  </a:lnTo>
                  <a:lnTo>
                    <a:pt x="290" y="575"/>
                  </a:lnTo>
                  <a:lnTo>
                    <a:pt x="326" y="582"/>
                  </a:lnTo>
                  <a:lnTo>
                    <a:pt x="363" y="583"/>
                  </a:lnTo>
                  <a:lnTo>
                    <a:pt x="399" y="578"/>
                  </a:lnTo>
                  <a:lnTo>
                    <a:pt x="434" y="567"/>
                  </a:lnTo>
                  <a:lnTo>
                    <a:pt x="467" y="552"/>
                  </a:lnTo>
                  <a:lnTo>
                    <a:pt x="497" y="531"/>
                  </a:lnTo>
                  <a:lnTo>
                    <a:pt x="524" y="506"/>
                  </a:lnTo>
                  <a:lnTo>
                    <a:pt x="546" y="477"/>
                  </a:lnTo>
                  <a:lnTo>
                    <a:pt x="563" y="445"/>
                  </a:lnTo>
                  <a:lnTo>
                    <a:pt x="575" y="410"/>
                  </a:lnTo>
                  <a:lnTo>
                    <a:pt x="582" y="374"/>
                  </a:lnTo>
                  <a:lnTo>
                    <a:pt x="583" y="337"/>
                  </a:lnTo>
                  <a:lnTo>
                    <a:pt x="578" y="301"/>
                  </a:lnTo>
                  <a:lnTo>
                    <a:pt x="568" y="266"/>
                  </a:lnTo>
                  <a:lnTo>
                    <a:pt x="552" y="233"/>
                  </a:lnTo>
                  <a:lnTo>
                    <a:pt x="531" y="203"/>
                  </a:lnTo>
                  <a:lnTo>
                    <a:pt x="506" y="176"/>
                  </a:lnTo>
                  <a:lnTo>
                    <a:pt x="477" y="154"/>
                  </a:lnTo>
                  <a:lnTo>
                    <a:pt x="445" y="137"/>
                  </a:lnTo>
                  <a:lnTo>
                    <a:pt x="410" y="125"/>
                  </a:lnTo>
                  <a:lnTo>
                    <a:pt x="380" y="119"/>
                  </a:lnTo>
                  <a:lnTo>
                    <a:pt x="349" y="117"/>
                  </a:lnTo>
                  <a:close/>
                  <a:moveTo>
                    <a:pt x="349" y="0"/>
                  </a:moveTo>
                  <a:lnTo>
                    <a:pt x="396" y="3"/>
                  </a:lnTo>
                  <a:lnTo>
                    <a:pt x="440" y="12"/>
                  </a:lnTo>
                  <a:lnTo>
                    <a:pt x="478" y="24"/>
                  </a:lnTo>
                  <a:lnTo>
                    <a:pt x="514" y="40"/>
                  </a:lnTo>
                  <a:lnTo>
                    <a:pt x="547" y="60"/>
                  </a:lnTo>
                  <a:lnTo>
                    <a:pt x="578" y="85"/>
                  </a:lnTo>
                  <a:lnTo>
                    <a:pt x="607" y="111"/>
                  </a:lnTo>
                  <a:lnTo>
                    <a:pt x="631" y="142"/>
                  </a:lnTo>
                  <a:lnTo>
                    <a:pt x="653" y="175"/>
                  </a:lnTo>
                  <a:lnTo>
                    <a:pt x="673" y="216"/>
                  </a:lnTo>
                  <a:lnTo>
                    <a:pt x="688" y="260"/>
                  </a:lnTo>
                  <a:lnTo>
                    <a:pt x="697" y="304"/>
                  </a:lnTo>
                  <a:lnTo>
                    <a:pt x="700" y="349"/>
                  </a:lnTo>
                  <a:lnTo>
                    <a:pt x="697" y="396"/>
                  </a:lnTo>
                  <a:lnTo>
                    <a:pt x="688" y="440"/>
                  </a:lnTo>
                  <a:lnTo>
                    <a:pt x="676" y="478"/>
                  </a:lnTo>
                  <a:lnTo>
                    <a:pt x="660" y="514"/>
                  </a:lnTo>
                  <a:lnTo>
                    <a:pt x="640" y="547"/>
                  </a:lnTo>
                  <a:lnTo>
                    <a:pt x="615" y="578"/>
                  </a:lnTo>
                  <a:lnTo>
                    <a:pt x="589" y="607"/>
                  </a:lnTo>
                  <a:lnTo>
                    <a:pt x="558" y="631"/>
                  </a:lnTo>
                  <a:lnTo>
                    <a:pt x="525" y="653"/>
                  </a:lnTo>
                  <a:lnTo>
                    <a:pt x="484" y="673"/>
                  </a:lnTo>
                  <a:lnTo>
                    <a:pt x="440" y="688"/>
                  </a:lnTo>
                  <a:lnTo>
                    <a:pt x="396" y="697"/>
                  </a:lnTo>
                  <a:lnTo>
                    <a:pt x="351" y="700"/>
                  </a:lnTo>
                  <a:lnTo>
                    <a:pt x="304" y="697"/>
                  </a:lnTo>
                  <a:lnTo>
                    <a:pt x="260" y="688"/>
                  </a:lnTo>
                  <a:lnTo>
                    <a:pt x="222" y="676"/>
                  </a:lnTo>
                  <a:lnTo>
                    <a:pt x="186" y="660"/>
                  </a:lnTo>
                  <a:lnTo>
                    <a:pt x="153" y="640"/>
                  </a:lnTo>
                  <a:lnTo>
                    <a:pt x="122" y="615"/>
                  </a:lnTo>
                  <a:lnTo>
                    <a:pt x="93" y="589"/>
                  </a:lnTo>
                  <a:lnTo>
                    <a:pt x="69" y="558"/>
                  </a:lnTo>
                  <a:lnTo>
                    <a:pt x="47" y="525"/>
                  </a:lnTo>
                  <a:lnTo>
                    <a:pt x="27" y="484"/>
                  </a:lnTo>
                  <a:lnTo>
                    <a:pt x="12" y="440"/>
                  </a:lnTo>
                  <a:lnTo>
                    <a:pt x="3" y="396"/>
                  </a:lnTo>
                  <a:lnTo>
                    <a:pt x="0" y="350"/>
                  </a:lnTo>
                  <a:lnTo>
                    <a:pt x="3" y="304"/>
                  </a:lnTo>
                  <a:lnTo>
                    <a:pt x="12" y="260"/>
                  </a:lnTo>
                  <a:lnTo>
                    <a:pt x="24" y="222"/>
                  </a:lnTo>
                  <a:lnTo>
                    <a:pt x="40" y="186"/>
                  </a:lnTo>
                  <a:lnTo>
                    <a:pt x="60" y="153"/>
                  </a:lnTo>
                  <a:lnTo>
                    <a:pt x="85" y="122"/>
                  </a:lnTo>
                  <a:lnTo>
                    <a:pt x="111" y="93"/>
                  </a:lnTo>
                  <a:lnTo>
                    <a:pt x="142" y="69"/>
                  </a:lnTo>
                  <a:lnTo>
                    <a:pt x="175" y="47"/>
                  </a:lnTo>
                  <a:lnTo>
                    <a:pt x="216" y="27"/>
                  </a:lnTo>
                  <a:lnTo>
                    <a:pt x="260" y="12"/>
                  </a:lnTo>
                  <a:lnTo>
                    <a:pt x="304" y="3"/>
                  </a:lnTo>
                  <a:lnTo>
                    <a:pt x="3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14" name="Group 538"/>
          <p:cNvGrpSpPr/>
          <p:nvPr/>
        </p:nvGrpSpPr>
        <p:grpSpPr>
          <a:xfrm>
            <a:off x="11068030" y="5427664"/>
            <a:ext cx="546101" cy="554037"/>
            <a:chOff x="3475038" y="4233863"/>
            <a:chExt cx="546101" cy="554037"/>
          </a:xfrm>
          <a:solidFill>
            <a:srgbClr val="000000"/>
          </a:solidFill>
        </p:grpSpPr>
        <p:sp>
          <p:nvSpPr>
            <p:cNvPr id="1715" name="Freeform 427"/>
            <p:cNvSpPr>
              <a:spLocks noEditPoints="1"/>
            </p:cNvSpPr>
            <p:nvPr/>
          </p:nvSpPr>
          <p:spPr bwMode="auto">
            <a:xfrm>
              <a:off x="3475038" y="4464050"/>
              <a:ext cx="222250" cy="301625"/>
            </a:xfrm>
            <a:custGeom>
              <a:avLst/>
              <a:gdLst>
                <a:gd name="T0" fmla="*/ 647 w 1397"/>
                <a:gd name="T1" fmla="*/ 120 h 1891"/>
                <a:gd name="T2" fmla="*/ 547 w 1397"/>
                <a:gd name="T3" fmla="*/ 139 h 1891"/>
                <a:gd name="T4" fmla="*/ 454 w 1397"/>
                <a:gd name="T5" fmla="*/ 178 h 1891"/>
                <a:gd name="T6" fmla="*/ 366 w 1397"/>
                <a:gd name="T7" fmla="*/ 235 h 1891"/>
                <a:gd name="T8" fmla="*/ 289 w 1397"/>
                <a:gd name="T9" fmla="*/ 309 h 1891"/>
                <a:gd name="T10" fmla="*/ 216 w 1397"/>
                <a:gd name="T11" fmla="*/ 406 h 1891"/>
                <a:gd name="T12" fmla="*/ 163 w 1397"/>
                <a:gd name="T13" fmla="*/ 515 h 1891"/>
                <a:gd name="T14" fmla="*/ 129 w 1397"/>
                <a:gd name="T15" fmla="*/ 632 h 1891"/>
                <a:gd name="T16" fmla="*/ 116 w 1397"/>
                <a:gd name="T17" fmla="*/ 751 h 1891"/>
                <a:gd name="T18" fmla="*/ 120 w 1397"/>
                <a:gd name="T19" fmla="*/ 872 h 1891"/>
                <a:gd name="T20" fmla="*/ 144 w 1397"/>
                <a:gd name="T21" fmla="*/ 990 h 1891"/>
                <a:gd name="T22" fmla="*/ 188 w 1397"/>
                <a:gd name="T23" fmla="*/ 1102 h 1891"/>
                <a:gd name="T24" fmla="*/ 249 w 1397"/>
                <a:gd name="T25" fmla="*/ 1206 h 1891"/>
                <a:gd name="T26" fmla="*/ 698 w 1397"/>
                <a:gd name="T27" fmla="*/ 1716 h 1891"/>
                <a:gd name="T28" fmla="*/ 1147 w 1397"/>
                <a:gd name="T29" fmla="*/ 1206 h 1891"/>
                <a:gd name="T30" fmla="*/ 1209 w 1397"/>
                <a:gd name="T31" fmla="*/ 1102 h 1891"/>
                <a:gd name="T32" fmla="*/ 1253 w 1397"/>
                <a:gd name="T33" fmla="*/ 990 h 1891"/>
                <a:gd name="T34" fmla="*/ 1276 w 1397"/>
                <a:gd name="T35" fmla="*/ 872 h 1891"/>
                <a:gd name="T36" fmla="*/ 1281 w 1397"/>
                <a:gd name="T37" fmla="*/ 751 h 1891"/>
                <a:gd name="T38" fmla="*/ 1266 w 1397"/>
                <a:gd name="T39" fmla="*/ 632 h 1891"/>
                <a:gd name="T40" fmla="*/ 1234 w 1397"/>
                <a:gd name="T41" fmla="*/ 515 h 1891"/>
                <a:gd name="T42" fmla="*/ 1181 w 1397"/>
                <a:gd name="T43" fmla="*/ 406 h 1891"/>
                <a:gd name="T44" fmla="*/ 1108 w 1397"/>
                <a:gd name="T45" fmla="*/ 309 h 1891"/>
                <a:gd name="T46" fmla="*/ 1030 w 1397"/>
                <a:gd name="T47" fmla="*/ 235 h 1891"/>
                <a:gd name="T48" fmla="*/ 943 w 1397"/>
                <a:gd name="T49" fmla="*/ 178 h 1891"/>
                <a:gd name="T50" fmla="*/ 849 w 1397"/>
                <a:gd name="T51" fmla="*/ 139 h 1891"/>
                <a:gd name="T52" fmla="*/ 749 w 1397"/>
                <a:gd name="T53" fmla="*/ 120 h 1891"/>
                <a:gd name="T54" fmla="*/ 698 w 1397"/>
                <a:gd name="T55" fmla="*/ 0 h 1891"/>
                <a:gd name="T56" fmla="*/ 822 w 1397"/>
                <a:gd name="T57" fmla="*/ 12 h 1891"/>
                <a:gd name="T58" fmla="*/ 940 w 1397"/>
                <a:gd name="T59" fmla="*/ 48 h 1891"/>
                <a:gd name="T60" fmla="*/ 1050 w 1397"/>
                <a:gd name="T61" fmla="*/ 105 h 1891"/>
                <a:gd name="T62" fmla="*/ 1150 w 1397"/>
                <a:gd name="T63" fmla="*/ 184 h 1891"/>
                <a:gd name="T64" fmla="*/ 1236 w 1397"/>
                <a:gd name="T65" fmla="*/ 280 h 1891"/>
                <a:gd name="T66" fmla="*/ 1302 w 1397"/>
                <a:gd name="T67" fmla="*/ 387 h 1891"/>
                <a:gd name="T68" fmla="*/ 1352 w 1397"/>
                <a:gd name="T69" fmla="*/ 504 h 1891"/>
                <a:gd name="T70" fmla="*/ 1383 w 1397"/>
                <a:gd name="T71" fmla="*/ 625 h 1891"/>
                <a:gd name="T72" fmla="*/ 1397 w 1397"/>
                <a:gd name="T73" fmla="*/ 750 h 1891"/>
                <a:gd name="T74" fmla="*/ 1393 w 1397"/>
                <a:gd name="T75" fmla="*/ 875 h 1891"/>
                <a:gd name="T76" fmla="*/ 1370 w 1397"/>
                <a:gd name="T77" fmla="*/ 999 h 1891"/>
                <a:gd name="T78" fmla="*/ 1330 w 1397"/>
                <a:gd name="T79" fmla="*/ 1118 h 1891"/>
                <a:gd name="T80" fmla="*/ 1272 w 1397"/>
                <a:gd name="T81" fmla="*/ 1229 h 1891"/>
                <a:gd name="T82" fmla="*/ 1195 w 1397"/>
                <a:gd name="T83" fmla="*/ 1331 h 1891"/>
                <a:gd name="T84" fmla="*/ 201 w 1397"/>
                <a:gd name="T85" fmla="*/ 1331 h 1891"/>
                <a:gd name="T86" fmla="*/ 125 w 1397"/>
                <a:gd name="T87" fmla="*/ 1229 h 1891"/>
                <a:gd name="T88" fmla="*/ 67 w 1397"/>
                <a:gd name="T89" fmla="*/ 1118 h 1891"/>
                <a:gd name="T90" fmla="*/ 27 w 1397"/>
                <a:gd name="T91" fmla="*/ 999 h 1891"/>
                <a:gd name="T92" fmla="*/ 4 w 1397"/>
                <a:gd name="T93" fmla="*/ 875 h 1891"/>
                <a:gd name="T94" fmla="*/ 0 w 1397"/>
                <a:gd name="T95" fmla="*/ 750 h 1891"/>
                <a:gd name="T96" fmla="*/ 13 w 1397"/>
                <a:gd name="T97" fmla="*/ 625 h 1891"/>
                <a:gd name="T98" fmla="*/ 45 w 1397"/>
                <a:gd name="T99" fmla="*/ 504 h 1891"/>
                <a:gd name="T100" fmla="*/ 93 w 1397"/>
                <a:gd name="T101" fmla="*/ 387 h 1891"/>
                <a:gd name="T102" fmla="*/ 160 w 1397"/>
                <a:gd name="T103" fmla="*/ 280 h 1891"/>
                <a:gd name="T104" fmla="*/ 246 w 1397"/>
                <a:gd name="T105" fmla="*/ 184 h 1891"/>
                <a:gd name="T106" fmla="*/ 347 w 1397"/>
                <a:gd name="T107" fmla="*/ 105 h 1891"/>
                <a:gd name="T108" fmla="*/ 457 w 1397"/>
                <a:gd name="T109" fmla="*/ 48 h 1891"/>
                <a:gd name="T110" fmla="*/ 575 w 1397"/>
                <a:gd name="T111" fmla="*/ 12 h 1891"/>
                <a:gd name="T112" fmla="*/ 698 w 1397"/>
                <a:gd name="T113" fmla="*/ 0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7" h="1891">
                  <a:moveTo>
                    <a:pt x="698" y="117"/>
                  </a:moveTo>
                  <a:lnTo>
                    <a:pt x="647" y="120"/>
                  </a:lnTo>
                  <a:lnTo>
                    <a:pt x="597" y="127"/>
                  </a:lnTo>
                  <a:lnTo>
                    <a:pt x="547" y="139"/>
                  </a:lnTo>
                  <a:lnTo>
                    <a:pt x="500" y="156"/>
                  </a:lnTo>
                  <a:lnTo>
                    <a:pt x="454" y="178"/>
                  </a:lnTo>
                  <a:lnTo>
                    <a:pt x="409" y="204"/>
                  </a:lnTo>
                  <a:lnTo>
                    <a:pt x="366" y="235"/>
                  </a:lnTo>
                  <a:lnTo>
                    <a:pt x="326" y="270"/>
                  </a:lnTo>
                  <a:lnTo>
                    <a:pt x="289" y="309"/>
                  </a:lnTo>
                  <a:lnTo>
                    <a:pt x="249" y="357"/>
                  </a:lnTo>
                  <a:lnTo>
                    <a:pt x="216" y="406"/>
                  </a:lnTo>
                  <a:lnTo>
                    <a:pt x="188" y="460"/>
                  </a:lnTo>
                  <a:lnTo>
                    <a:pt x="163" y="515"/>
                  </a:lnTo>
                  <a:lnTo>
                    <a:pt x="144" y="572"/>
                  </a:lnTo>
                  <a:lnTo>
                    <a:pt x="129" y="632"/>
                  </a:lnTo>
                  <a:lnTo>
                    <a:pt x="120" y="691"/>
                  </a:lnTo>
                  <a:lnTo>
                    <a:pt x="116" y="751"/>
                  </a:lnTo>
                  <a:lnTo>
                    <a:pt x="116" y="811"/>
                  </a:lnTo>
                  <a:lnTo>
                    <a:pt x="120" y="872"/>
                  </a:lnTo>
                  <a:lnTo>
                    <a:pt x="129" y="931"/>
                  </a:lnTo>
                  <a:lnTo>
                    <a:pt x="144" y="990"/>
                  </a:lnTo>
                  <a:lnTo>
                    <a:pt x="163" y="1047"/>
                  </a:lnTo>
                  <a:lnTo>
                    <a:pt x="188" y="1102"/>
                  </a:lnTo>
                  <a:lnTo>
                    <a:pt x="216" y="1155"/>
                  </a:lnTo>
                  <a:lnTo>
                    <a:pt x="249" y="1206"/>
                  </a:lnTo>
                  <a:lnTo>
                    <a:pt x="289" y="1253"/>
                  </a:lnTo>
                  <a:lnTo>
                    <a:pt x="698" y="1716"/>
                  </a:lnTo>
                  <a:lnTo>
                    <a:pt x="1108" y="1253"/>
                  </a:lnTo>
                  <a:lnTo>
                    <a:pt x="1147" y="1206"/>
                  </a:lnTo>
                  <a:lnTo>
                    <a:pt x="1181" y="1155"/>
                  </a:lnTo>
                  <a:lnTo>
                    <a:pt x="1209" y="1102"/>
                  </a:lnTo>
                  <a:lnTo>
                    <a:pt x="1234" y="1047"/>
                  </a:lnTo>
                  <a:lnTo>
                    <a:pt x="1253" y="990"/>
                  </a:lnTo>
                  <a:lnTo>
                    <a:pt x="1266" y="931"/>
                  </a:lnTo>
                  <a:lnTo>
                    <a:pt x="1276" y="872"/>
                  </a:lnTo>
                  <a:lnTo>
                    <a:pt x="1281" y="811"/>
                  </a:lnTo>
                  <a:lnTo>
                    <a:pt x="1281" y="751"/>
                  </a:lnTo>
                  <a:lnTo>
                    <a:pt x="1276" y="691"/>
                  </a:lnTo>
                  <a:lnTo>
                    <a:pt x="1266" y="632"/>
                  </a:lnTo>
                  <a:lnTo>
                    <a:pt x="1253" y="572"/>
                  </a:lnTo>
                  <a:lnTo>
                    <a:pt x="1234" y="515"/>
                  </a:lnTo>
                  <a:lnTo>
                    <a:pt x="1209" y="460"/>
                  </a:lnTo>
                  <a:lnTo>
                    <a:pt x="1181" y="406"/>
                  </a:lnTo>
                  <a:lnTo>
                    <a:pt x="1147" y="357"/>
                  </a:lnTo>
                  <a:lnTo>
                    <a:pt x="1108" y="309"/>
                  </a:lnTo>
                  <a:lnTo>
                    <a:pt x="1070" y="270"/>
                  </a:lnTo>
                  <a:lnTo>
                    <a:pt x="1030" y="235"/>
                  </a:lnTo>
                  <a:lnTo>
                    <a:pt x="987" y="204"/>
                  </a:lnTo>
                  <a:lnTo>
                    <a:pt x="943" y="178"/>
                  </a:lnTo>
                  <a:lnTo>
                    <a:pt x="896" y="156"/>
                  </a:lnTo>
                  <a:lnTo>
                    <a:pt x="849" y="139"/>
                  </a:lnTo>
                  <a:lnTo>
                    <a:pt x="800" y="127"/>
                  </a:lnTo>
                  <a:lnTo>
                    <a:pt x="749" y="120"/>
                  </a:lnTo>
                  <a:lnTo>
                    <a:pt x="698" y="117"/>
                  </a:lnTo>
                  <a:close/>
                  <a:moveTo>
                    <a:pt x="698" y="0"/>
                  </a:moveTo>
                  <a:lnTo>
                    <a:pt x="761" y="3"/>
                  </a:lnTo>
                  <a:lnTo>
                    <a:pt x="822" y="12"/>
                  </a:lnTo>
                  <a:lnTo>
                    <a:pt x="881" y="27"/>
                  </a:lnTo>
                  <a:lnTo>
                    <a:pt x="940" y="48"/>
                  </a:lnTo>
                  <a:lnTo>
                    <a:pt x="996" y="73"/>
                  </a:lnTo>
                  <a:lnTo>
                    <a:pt x="1050" y="105"/>
                  </a:lnTo>
                  <a:lnTo>
                    <a:pt x="1101" y="142"/>
                  </a:lnTo>
                  <a:lnTo>
                    <a:pt x="1150" y="184"/>
                  </a:lnTo>
                  <a:lnTo>
                    <a:pt x="1195" y="232"/>
                  </a:lnTo>
                  <a:lnTo>
                    <a:pt x="1236" y="280"/>
                  </a:lnTo>
                  <a:lnTo>
                    <a:pt x="1272" y="333"/>
                  </a:lnTo>
                  <a:lnTo>
                    <a:pt x="1302" y="387"/>
                  </a:lnTo>
                  <a:lnTo>
                    <a:pt x="1330" y="444"/>
                  </a:lnTo>
                  <a:lnTo>
                    <a:pt x="1352" y="504"/>
                  </a:lnTo>
                  <a:lnTo>
                    <a:pt x="1370" y="564"/>
                  </a:lnTo>
                  <a:lnTo>
                    <a:pt x="1383" y="625"/>
                  </a:lnTo>
                  <a:lnTo>
                    <a:pt x="1393" y="688"/>
                  </a:lnTo>
                  <a:lnTo>
                    <a:pt x="1397" y="750"/>
                  </a:lnTo>
                  <a:lnTo>
                    <a:pt x="1397" y="812"/>
                  </a:lnTo>
                  <a:lnTo>
                    <a:pt x="1393" y="875"/>
                  </a:lnTo>
                  <a:lnTo>
                    <a:pt x="1383" y="937"/>
                  </a:lnTo>
                  <a:lnTo>
                    <a:pt x="1370" y="999"/>
                  </a:lnTo>
                  <a:lnTo>
                    <a:pt x="1352" y="1059"/>
                  </a:lnTo>
                  <a:lnTo>
                    <a:pt x="1330" y="1118"/>
                  </a:lnTo>
                  <a:lnTo>
                    <a:pt x="1302" y="1174"/>
                  </a:lnTo>
                  <a:lnTo>
                    <a:pt x="1272" y="1229"/>
                  </a:lnTo>
                  <a:lnTo>
                    <a:pt x="1236" y="1282"/>
                  </a:lnTo>
                  <a:lnTo>
                    <a:pt x="1195" y="1331"/>
                  </a:lnTo>
                  <a:lnTo>
                    <a:pt x="698" y="1891"/>
                  </a:lnTo>
                  <a:lnTo>
                    <a:pt x="201" y="1331"/>
                  </a:lnTo>
                  <a:lnTo>
                    <a:pt x="160" y="1282"/>
                  </a:lnTo>
                  <a:lnTo>
                    <a:pt x="125" y="1229"/>
                  </a:lnTo>
                  <a:lnTo>
                    <a:pt x="93" y="1174"/>
                  </a:lnTo>
                  <a:lnTo>
                    <a:pt x="67" y="1118"/>
                  </a:lnTo>
                  <a:lnTo>
                    <a:pt x="45" y="1059"/>
                  </a:lnTo>
                  <a:lnTo>
                    <a:pt x="27" y="999"/>
                  </a:lnTo>
                  <a:lnTo>
                    <a:pt x="13" y="937"/>
                  </a:lnTo>
                  <a:lnTo>
                    <a:pt x="4" y="875"/>
                  </a:lnTo>
                  <a:lnTo>
                    <a:pt x="0" y="812"/>
                  </a:lnTo>
                  <a:lnTo>
                    <a:pt x="0" y="750"/>
                  </a:lnTo>
                  <a:lnTo>
                    <a:pt x="4" y="688"/>
                  </a:lnTo>
                  <a:lnTo>
                    <a:pt x="13" y="625"/>
                  </a:lnTo>
                  <a:lnTo>
                    <a:pt x="27" y="564"/>
                  </a:lnTo>
                  <a:lnTo>
                    <a:pt x="45" y="504"/>
                  </a:lnTo>
                  <a:lnTo>
                    <a:pt x="67" y="444"/>
                  </a:lnTo>
                  <a:lnTo>
                    <a:pt x="93" y="387"/>
                  </a:lnTo>
                  <a:lnTo>
                    <a:pt x="125" y="333"/>
                  </a:lnTo>
                  <a:lnTo>
                    <a:pt x="160" y="280"/>
                  </a:lnTo>
                  <a:lnTo>
                    <a:pt x="201" y="232"/>
                  </a:lnTo>
                  <a:lnTo>
                    <a:pt x="246" y="184"/>
                  </a:lnTo>
                  <a:lnTo>
                    <a:pt x="295" y="142"/>
                  </a:lnTo>
                  <a:lnTo>
                    <a:pt x="347" y="105"/>
                  </a:lnTo>
                  <a:lnTo>
                    <a:pt x="401" y="73"/>
                  </a:lnTo>
                  <a:lnTo>
                    <a:pt x="457" y="48"/>
                  </a:lnTo>
                  <a:lnTo>
                    <a:pt x="514" y="27"/>
                  </a:lnTo>
                  <a:lnTo>
                    <a:pt x="575" y="12"/>
                  </a:lnTo>
                  <a:lnTo>
                    <a:pt x="636" y="3"/>
                  </a:lnTo>
                  <a:lnTo>
                    <a:pt x="6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6" name="Freeform 428"/>
            <p:cNvSpPr>
              <a:spLocks noEditPoints="1"/>
            </p:cNvSpPr>
            <p:nvPr/>
          </p:nvSpPr>
          <p:spPr bwMode="auto">
            <a:xfrm>
              <a:off x="3836988" y="4233863"/>
              <a:ext cx="168275" cy="227012"/>
            </a:xfrm>
            <a:custGeom>
              <a:avLst/>
              <a:gdLst>
                <a:gd name="T0" fmla="*/ 482 w 1058"/>
                <a:gd name="T1" fmla="*/ 120 h 1426"/>
                <a:gd name="T2" fmla="*/ 394 w 1058"/>
                <a:gd name="T3" fmla="*/ 143 h 1426"/>
                <a:gd name="T4" fmla="*/ 311 w 1058"/>
                <a:gd name="T5" fmla="*/ 187 h 1426"/>
                <a:gd name="T6" fmla="*/ 239 w 1058"/>
                <a:gd name="T7" fmla="*/ 252 h 1426"/>
                <a:gd name="T8" fmla="*/ 182 w 1058"/>
                <a:gd name="T9" fmla="*/ 332 h 1426"/>
                <a:gd name="T10" fmla="*/ 143 w 1058"/>
                <a:gd name="T11" fmla="*/ 421 h 1426"/>
                <a:gd name="T12" fmla="*/ 120 w 1058"/>
                <a:gd name="T13" fmla="*/ 515 h 1426"/>
                <a:gd name="T14" fmla="*/ 116 w 1058"/>
                <a:gd name="T15" fmla="*/ 612 h 1426"/>
                <a:gd name="T16" fmla="*/ 129 w 1058"/>
                <a:gd name="T17" fmla="*/ 709 h 1426"/>
                <a:gd name="T18" fmla="*/ 160 w 1058"/>
                <a:gd name="T19" fmla="*/ 802 h 1426"/>
                <a:gd name="T20" fmla="*/ 208 w 1058"/>
                <a:gd name="T21" fmla="*/ 886 h 1426"/>
                <a:gd name="T22" fmla="*/ 529 w 1058"/>
                <a:gd name="T23" fmla="*/ 1250 h 1426"/>
                <a:gd name="T24" fmla="*/ 849 w 1058"/>
                <a:gd name="T25" fmla="*/ 886 h 1426"/>
                <a:gd name="T26" fmla="*/ 898 w 1058"/>
                <a:gd name="T27" fmla="*/ 802 h 1426"/>
                <a:gd name="T28" fmla="*/ 929 w 1058"/>
                <a:gd name="T29" fmla="*/ 709 h 1426"/>
                <a:gd name="T30" fmla="*/ 942 w 1058"/>
                <a:gd name="T31" fmla="*/ 612 h 1426"/>
                <a:gd name="T32" fmla="*/ 937 w 1058"/>
                <a:gd name="T33" fmla="*/ 515 h 1426"/>
                <a:gd name="T34" fmla="*/ 916 w 1058"/>
                <a:gd name="T35" fmla="*/ 421 h 1426"/>
                <a:gd name="T36" fmla="*/ 876 w 1058"/>
                <a:gd name="T37" fmla="*/ 332 h 1426"/>
                <a:gd name="T38" fmla="*/ 818 w 1058"/>
                <a:gd name="T39" fmla="*/ 252 h 1426"/>
                <a:gd name="T40" fmla="*/ 746 w 1058"/>
                <a:gd name="T41" fmla="*/ 187 h 1426"/>
                <a:gd name="T42" fmla="*/ 665 w 1058"/>
                <a:gd name="T43" fmla="*/ 143 h 1426"/>
                <a:gd name="T44" fmla="*/ 575 w 1058"/>
                <a:gd name="T45" fmla="*/ 120 h 1426"/>
                <a:gd name="T46" fmla="*/ 529 w 1058"/>
                <a:gd name="T47" fmla="*/ 0 h 1426"/>
                <a:gd name="T48" fmla="*/ 634 w 1058"/>
                <a:gd name="T49" fmla="*/ 12 h 1426"/>
                <a:gd name="T50" fmla="*/ 733 w 1058"/>
                <a:gd name="T51" fmla="*/ 45 h 1426"/>
                <a:gd name="T52" fmla="*/ 825 w 1058"/>
                <a:gd name="T53" fmla="*/ 99 h 1426"/>
                <a:gd name="T54" fmla="*/ 906 w 1058"/>
                <a:gd name="T55" fmla="*/ 175 h 1426"/>
                <a:gd name="T56" fmla="*/ 972 w 1058"/>
                <a:gd name="T57" fmla="*/ 267 h 1426"/>
                <a:gd name="T58" fmla="*/ 1020 w 1058"/>
                <a:gd name="T59" fmla="*/ 368 h 1426"/>
                <a:gd name="T60" fmla="*/ 1048 w 1058"/>
                <a:gd name="T61" fmla="*/ 477 h 1426"/>
                <a:gd name="T62" fmla="*/ 1058 w 1058"/>
                <a:gd name="T63" fmla="*/ 588 h 1426"/>
                <a:gd name="T64" fmla="*/ 1048 w 1058"/>
                <a:gd name="T65" fmla="*/ 700 h 1426"/>
                <a:gd name="T66" fmla="*/ 1020 w 1058"/>
                <a:gd name="T67" fmla="*/ 808 h 1426"/>
                <a:gd name="T68" fmla="*/ 972 w 1058"/>
                <a:gd name="T69" fmla="*/ 911 h 1426"/>
                <a:gd name="T70" fmla="*/ 906 w 1058"/>
                <a:gd name="T71" fmla="*/ 1002 h 1426"/>
                <a:gd name="T72" fmla="*/ 152 w 1058"/>
                <a:gd name="T73" fmla="*/ 1002 h 1426"/>
                <a:gd name="T74" fmla="*/ 85 w 1058"/>
                <a:gd name="T75" fmla="*/ 911 h 1426"/>
                <a:gd name="T76" fmla="*/ 38 w 1058"/>
                <a:gd name="T77" fmla="*/ 808 h 1426"/>
                <a:gd name="T78" fmla="*/ 9 w 1058"/>
                <a:gd name="T79" fmla="*/ 700 h 1426"/>
                <a:gd name="T80" fmla="*/ 0 w 1058"/>
                <a:gd name="T81" fmla="*/ 588 h 1426"/>
                <a:gd name="T82" fmla="*/ 9 w 1058"/>
                <a:gd name="T83" fmla="*/ 477 h 1426"/>
                <a:gd name="T84" fmla="*/ 38 w 1058"/>
                <a:gd name="T85" fmla="*/ 368 h 1426"/>
                <a:gd name="T86" fmla="*/ 85 w 1058"/>
                <a:gd name="T87" fmla="*/ 267 h 1426"/>
                <a:gd name="T88" fmla="*/ 152 w 1058"/>
                <a:gd name="T89" fmla="*/ 175 h 1426"/>
                <a:gd name="T90" fmla="*/ 233 w 1058"/>
                <a:gd name="T91" fmla="*/ 99 h 1426"/>
                <a:gd name="T92" fmla="*/ 324 w 1058"/>
                <a:gd name="T93" fmla="*/ 45 h 1426"/>
                <a:gd name="T94" fmla="*/ 424 w 1058"/>
                <a:gd name="T95" fmla="*/ 12 h 1426"/>
                <a:gd name="T96" fmla="*/ 529 w 1058"/>
                <a:gd name="T97" fmla="*/ 0 h 1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58" h="1426">
                  <a:moveTo>
                    <a:pt x="529" y="116"/>
                  </a:moveTo>
                  <a:lnTo>
                    <a:pt x="482" y="120"/>
                  </a:lnTo>
                  <a:lnTo>
                    <a:pt x="438" y="128"/>
                  </a:lnTo>
                  <a:lnTo>
                    <a:pt x="394" y="143"/>
                  </a:lnTo>
                  <a:lnTo>
                    <a:pt x="352" y="162"/>
                  </a:lnTo>
                  <a:lnTo>
                    <a:pt x="311" y="187"/>
                  </a:lnTo>
                  <a:lnTo>
                    <a:pt x="274" y="217"/>
                  </a:lnTo>
                  <a:lnTo>
                    <a:pt x="239" y="252"/>
                  </a:lnTo>
                  <a:lnTo>
                    <a:pt x="208" y="291"/>
                  </a:lnTo>
                  <a:lnTo>
                    <a:pt x="182" y="332"/>
                  </a:lnTo>
                  <a:lnTo>
                    <a:pt x="160" y="375"/>
                  </a:lnTo>
                  <a:lnTo>
                    <a:pt x="143" y="421"/>
                  </a:lnTo>
                  <a:lnTo>
                    <a:pt x="129" y="467"/>
                  </a:lnTo>
                  <a:lnTo>
                    <a:pt x="120" y="515"/>
                  </a:lnTo>
                  <a:lnTo>
                    <a:pt x="116" y="564"/>
                  </a:lnTo>
                  <a:lnTo>
                    <a:pt x="116" y="612"/>
                  </a:lnTo>
                  <a:lnTo>
                    <a:pt x="120" y="661"/>
                  </a:lnTo>
                  <a:lnTo>
                    <a:pt x="129" y="709"/>
                  </a:lnTo>
                  <a:lnTo>
                    <a:pt x="143" y="756"/>
                  </a:lnTo>
                  <a:lnTo>
                    <a:pt x="160" y="802"/>
                  </a:lnTo>
                  <a:lnTo>
                    <a:pt x="182" y="845"/>
                  </a:lnTo>
                  <a:lnTo>
                    <a:pt x="208" y="886"/>
                  </a:lnTo>
                  <a:lnTo>
                    <a:pt x="239" y="924"/>
                  </a:lnTo>
                  <a:lnTo>
                    <a:pt x="529" y="1250"/>
                  </a:lnTo>
                  <a:lnTo>
                    <a:pt x="818" y="924"/>
                  </a:lnTo>
                  <a:lnTo>
                    <a:pt x="849" y="886"/>
                  </a:lnTo>
                  <a:lnTo>
                    <a:pt x="876" y="845"/>
                  </a:lnTo>
                  <a:lnTo>
                    <a:pt x="898" y="802"/>
                  </a:lnTo>
                  <a:lnTo>
                    <a:pt x="916" y="756"/>
                  </a:lnTo>
                  <a:lnTo>
                    <a:pt x="929" y="709"/>
                  </a:lnTo>
                  <a:lnTo>
                    <a:pt x="937" y="661"/>
                  </a:lnTo>
                  <a:lnTo>
                    <a:pt x="942" y="612"/>
                  </a:lnTo>
                  <a:lnTo>
                    <a:pt x="942" y="564"/>
                  </a:lnTo>
                  <a:lnTo>
                    <a:pt x="937" y="515"/>
                  </a:lnTo>
                  <a:lnTo>
                    <a:pt x="929" y="467"/>
                  </a:lnTo>
                  <a:lnTo>
                    <a:pt x="916" y="421"/>
                  </a:lnTo>
                  <a:lnTo>
                    <a:pt x="898" y="375"/>
                  </a:lnTo>
                  <a:lnTo>
                    <a:pt x="876" y="332"/>
                  </a:lnTo>
                  <a:lnTo>
                    <a:pt x="849" y="291"/>
                  </a:lnTo>
                  <a:lnTo>
                    <a:pt x="818" y="252"/>
                  </a:lnTo>
                  <a:lnTo>
                    <a:pt x="784" y="217"/>
                  </a:lnTo>
                  <a:lnTo>
                    <a:pt x="746" y="187"/>
                  </a:lnTo>
                  <a:lnTo>
                    <a:pt x="706" y="162"/>
                  </a:lnTo>
                  <a:lnTo>
                    <a:pt x="665" y="143"/>
                  </a:lnTo>
                  <a:lnTo>
                    <a:pt x="620" y="128"/>
                  </a:lnTo>
                  <a:lnTo>
                    <a:pt x="575" y="120"/>
                  </a:lnTo>
                  <a:lnTo>
                    <a:pt x="529" y="116"/>
                  </a:lnTo>
                  <a:close/>
                  <a:moveTo>
                    <a:pt x="529" y="0"/>
                  </a:moveTo>
                  <a:lnTo>
                    <a:pt x="582" y="3"/>
                  </a:lnTo>
                  <a:lnTo>
                    <a:pt x="634" y="12"/>
                  </a:lnTo>
                  <a:lnTo>
                    <a:pt x="685" y="25"/>
                  </a:lnTo>
                  <a:lnTo>
                    <a:pt x="733" y="45"/>
                  </a:lnTo>
                  <a:lnTo>
                    <a:pt x="780" y="70"/>
                  </a:lnTo>
                  <a:lnTo>
                    <a:pt x="825" y="99"/>
                  </a:lnTo>
                  <a:lnTo>
                    <a:pt x="867" y="135"/>
                  </a:lnTo>
                  <a:lnTo>
                    <a:pt x="906" y="175"/>
                  </a:lnTo>
                  <a:lnTo>
                    <a:pt x="941" y="219"/>
                  </a:lnTo>
                  <a:lnTo>
                    <a:pt x="972" y="267"/>
                  </a:lnTo>
                  <a:lnTo>
                    <a:pt x="999" y="316"/>
                  </a:lnTo>
                  <a:lnTo>
                    <a:pt x="1020" y="368"/>
                  </a:lnTo>
                  <a:lnTo>
                    <a:pt x="1037" y="422"/>
                  </a:lnTo>
                  <a:lnTo>
                    <a:pt x="1048" y="477"/>
                  </a:lnTo>
                  <a:lnTo>
                    <a:pt x="1056" y="532"/>
                  </a:lnTo>
                  <a:lnTo>
                    <a:pt x="1058" y="588"/>
                  </a:lnTo>
                  <a:lnTo>
                    <a:pt x="1056" y="644"/>
                  </a:lnTo>
                  <a:lnTo>
                    <a:pt x="1048" y="700"/>
                  </a:lnTo>
                  <a:lnTo>
                    <a:pt x="1037" y="755"/>
                  </a:lnTo>
                  <a:lnTo>
                    <a:pt x="1020" y="808"/>
                  </a:lnTo>
                  <a:lnTo>
                    <a:pt x="999" y="860"/>
                  </a:lnTo>
                  <a:lnTo>
                    <a:pt x="972" y="911"/>
                  </a:lnTo>
                  <a:lnTo>
                    <a:pt x="941" y="957"/>
                  </a:lnTo>
                  <a:lnTo>
                    <a:pt x="906" y="1002"/>
                  </a:lnTo>
                  <a:lnTo>
                    <a:pt x="529" y="1426"/>
                  </a:lnTo>
                  <a:lnTo>
                    <a:pt x="152" y="1002"/>
                  </a:lnTo>
                  <a:lnTo>
                    <a:pt x="116" y="957"/>
                  </a:lnTo>
                  <a:lnTo>
                    <a:pt x="85" y="911"/>
                  </a:lnTo>
                  <a:lnTo>
                    <a:pt x="59" y="860"/>
                  </a:lnTo>
                  <a:lnTo>
                    <a:pt x="38" y="808"/>
                  </a:lnTo>
                  <a:lnTo>
                    <a:pt x="21" y="755"/>
                  </a:lnTo>
                  <a:lnTo>
                    <a:pt x="9" y="700"/>
                  </a:lnTo>
                  <a:lnTo>
                    <a:pt x="2" y="644"/>
                  </a:lnTo>
                  <a:lnTo>
                    <a:pt x="0" y="588"/>
                  </a:lnTo>
                  <a:lnTo>
                    <a:pt x="2" y="532"/>
                  </a:lnTo>
                  <a:lnTo>
                    <a:pt x="9" y="477"/>
                  </a:lnTo>
                  <a:lnTo>
                    <a:pt x="21" y="422"/>
                  </a:lnTo>
                  <a:lnTo>
                    <a:pt x="38" y="368"/>
                  </a:lnTo>
                  <a:lnTo>
                    <a:pt x="59" y="316"/>
                  </a:lnTo>
                  <a:lnTo>
                    <a:pt x="85" y="267"/>
                  </a:lnTo>
                  <a:lnTo>
                    <a:pt x="116" y="219"/>
                  </a:lnTo>
                  <a:lnTo>
                    <a:pt x="152" y="175"/>
                  </a:lnTo>
                  <a:lnTo>
                    <a:pt x="192" y="135"/>
                  </a:lnTo>
                  <a:lnTo>
                    <a:pt x="233" y="99"/>
                  </a:lnTo>
                  <a:lnTo>
                    <a:pt x="277" y="70"/>
                  </a:lnTo>
                  <a:lnTo>
                    <a:pt x="324" y="45"/>
                  </a:lnTo>
                  <a:lnTo>
                    <a:pt x="373" y="25"/>
                  </a:lnTo>
                  <a:lnTo>
                    <a:pt x="424" y="12"/>
                  </a:lnTo>
                  <a:lnTo>
                    <a:pt x="476" y="3"/>
                  </a:lnTo>
                  <a:lnTo>
                    <a:pt x="5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7" name="Freeform 429"/>
            <p:cNvSpPr>
              <a:spLocks/>
            </p:cNvSpPr>
            <p:nvPr/>
          </p:nvSpPr>
          <p:spPr bwMode="auto">
            <a:xfrm>
              <a:off x="3938588" y="4737100"/>
              <a:ext cx="25400" cy="34925"/>
            </a:xfrm>
            <a:custGeom>
              <a:avLst/>
              <a:gdLst>
                <a:gd name="T0" fmla="*/ 105 w 165"/>
                <a:gd name="T1" fmla="*/ 0 h 220"/>
                <a:gd name="T2" fmla="*/ 120 w 165"/>
                <a:gd name="T3" fmla="*/ 1 h 220"/>
                <a:gd name="T4" fmla="*/ 134 w 165"/>
                <a:gd name="T5" fmla="*/ 7 h 220"/>
                <a:gd name="T6" fmla="*/ 147 w 165"/>
                <a:gd name="T7" fmla="*/ 15 h 220"/>
                <a:gd name="T8" fmla="*/ 157 w 165"/>
                <a:gd name="T9" fmla="*/ 27 h 220"/>
                <a:gd name="T10" fmla="*/ 163 w 165"/>
                <a:gd name="T11" fmla="*/ 40 h 220"/>
                <a:gd name="T12" fmla="*/ 165 w 165"/>
                <a:gd name="T13" fmla="*/ 55 h 220"/>
                <a:gd name="T14" fmla="*/ 164 w 165"/>
                <a:gd name="T15" fmla="*/ 70 h 220"/>
                <a:gd name="T16" fmla="*/ 155 w 165"/>
                <a:gd name="T17" fmla="*/ 104 h 220"/>
                <a:gd name="T18" fmla="*/ 141 w 165"/>
                <a:gd name="T19" fmla="*/ 137 h 220"/>
                <a:gd name="T20" fmla="*/ 124 w 165"/>
                <a:gd name="T21" fmla="*/ 169 h 220"/>
                <a:gd name="T22" fmla="*/ 104 w 165"/>
                <a:gd name="T23" fmla="*/ 198 h 220"/>
                <a:gd name="T24" fmla="*/ 94 w 165"/>
                <a:gd name="T25" fmla="*/ 208 h 220"/>
                <a:gd name="T26" fmla="*/ 83 w 165"/>
                <a:gd name="T27" fmla="*/ 214 h 220"/>
                <a:gd name="T28" fmla="*/ 71 w 165"/>
                <a:gd name="T29" fmla="*/ 218 h 220"/>
                <a:gd name="T30" fmla="*/ 57 w 165"/>
                <a:gd name="T31" fmla="*/ 220 h 220"/>
                <a:gd name="T32" fmla="*/ 44 w 165"/>
                <a:gd name="T33" fmla="*/ 218 h 220"/>
                <a:gd name="T34" fmla="*/ 33 w 165"/>
                <a:gd name="T35" fmla="*/ 214 h 220"/>
                <a:gd name="T36" fmla="*/ 21 w 165"/>
                <a:gd name="T37" fmla="*/ 208 h 220"/>
                <a:gd name="T38" fmla="*/ 10 w 165"/>
                <a:gd name="T39" fmla="*/ 196 h 220"/>
                <a:gd name="T40" fmla="*/ 3 w 165"/>
                <a:gd name="T41" fmla="*/ 184 h 220"/>
                <a:gd name="T42" fmla="*/ 0 w 165"/>
                <a:gd name="T43" fmla="*/ 169 h 220"/>
                <a:gd name="T44" fmla="*/ 0 w 165"/>
                <a:gd name="T45" fmla="*/ 154 h 220"/>
                <a:gd name="T46" fmla="*/ 4 w 165"/>
                <a:gd name="T47" fmla="*/ 139 h 220"/>
                <a:gd name="T48" fmla="*/ 11 w 165"/>
                <a:gd name="T49" fmla="*/ 126 h 220"/>
                <a:gd name="T50" fmla="*/ 28 w 165"/>
                <a:gd name="T51" fmla="*/ 101 h 220"/>
                <a:gd name="T52" fmla="*/ 41 w 165"/>
                <a:gd name="T53" fmla="*/ 74 h 220"/>
                <a:gd name="T54" fmla="*/ 51 w 165"/>
                <a:gd name="T55" fmla="*/ 45 h 220"/>
                <a:gd name="T56" fmla="*/ 56 w 165"/>
                <a:gd name="T57" fmla="*/ 30 h 220"/>
                <a:gd name="T58" fmla="*/ 64 w 165"/>
                <a:gd name="T59" fmla="*/ 19 h 220"/>
                <a:gd name="T60" fmla="*/ 76 w 165"/>
                <a:gd name="T61" fmla="*/ 9 h 220"/>
                <a:gd name="T62" fmla="*/ 90 w 165"/>
                <a:gd name="T63" fmla="*/ 3 h 220"/>
                <a:gd name="T64" fmla="*/ 105 w 165"/>
                <a:gd name="T6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5" h="220">
                  <a:moveTo>
                    <a:pt x="105" y="0"/>
                  </a:moveTo>
                  <a:lnTo>
                    <a:pt x="120" y="1"/>
                  </a:lnTo>
                  <a:lnTo>
                    <a:pt x="134" y="7"/>
                  </a:lnTo>
                  <a:lnTo>
                    <a:pt x="147" y="15"/>
                  </a:lnTo>
                  <a:lnTo>
                    <a:pt x="157" y="27"/>
                  </a:lnTo>
                  <a:lnTo>
                    <a:pt x="163" y="40"/>
                  </a:lnTo>
                  <a:lnTo>
                    <a:pt x="165" y="55"/>
                  </a:lnTo>
                  <a:lnTo>
                    <a:pt x="164" y="70"/>
                  </a:lnTo>
                  <a:lnTo>
                    <a:pt x="155" y="104"/>
                  </a:lnTo>
                  <a:lnTo>
                    <a:pt x="141" y="137"/>
                  </a:lnTo>
                  <a:lnTo>
                    <a:pt x="124" y="169"/>
                  </a:lnTo>
                  <a:lnTo>
                    <a:pt x="104" y="198"/>
                  </a:lnTo>
                  <a:lnTo>
                    <a:pt x="94" y="208"/>
                  </a:lnTo>
                  <a:lnTo>
                    <a:pt x="83" y="214"/>
                  </a:lnTo>
                  <a:lnTo>
                    <a:pt x="71" y="218"/>
                  </a:lnTo>
                  <a:lnTo>
                    <a:pt x="57" y="220"/>
                  </a:lnTo>
                  <a:lnTo>
                    <a:pt x="44" y="218"/>
                  </a:lnTo>
                  <a:lnTo>
                    <a:pt x="33" y="214"/>
                  </a:lnTo>
                  <a:lnTo>
                    <a:pt x="21" y="208"/>
                  </a:lnTo>
                  <a:lnTo>
                    <a:pt x="10" y="196"/>
                  </a:lnTo>
                  <a:lnTo>
                    <a:pt x="3" y="184"/>
                  </a:lnTo>
                  <a:lnTo>
                    <a:pt x="0" y="169"/>
                  </a:lnTo>
                  <a:lnTo>
                    <a:pt x="0" y="154"/>
                  </a:lnTo>
                  <a:lnTo>
                    <a:pt x="4" y="139"/>
                  </a:lnTo>
                  <a:lnTo>
                    <a:pt x="11" y="126"/>
                  </a:lnTo>
                  <a:lnTo>
                    <a:pt x="28" y="101"/>
                  </a:lnTo>
                  <a:lnTo>
                    <a:pt x="41" y="74"/>
                  </a:lnTo>
                  <a:lnTo>
                    <a:pt x="51" y="45"/>
                  </a:lnTo>
                  <a:lnTo>
                    <a:pt x="56" y="30"/>
                  </a:lnTo>
                  <a:lnTo>
                    <a:pt x="64" y="19"/>
                  </a:lnTo>
                  <a:lnTo>
                    <a:pt x="76" y="9"/>
                  </a:lnTo>
                  <a:lnTo>
                    <a:pt x="90" y="3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8" name="Freeform 430"/>
            <p:cNvSpPr>
              <a:spLocks/>
            </p:cNvSpPr>
            <p:nvPr/>
          </p:nvSpPr>
          <p:spPr bwMode="auto">
            <a:xfrm>
              <a:off x="3743326" y="4518025"/>
              <a:ext cx="36513" cy="20637"/>
            </a:xfrm>
            <a:custGeom>
              <a:avLst/>
              <a:gdLst>
                <a:gd name="T0" fmla="*/ 64 w 230"/>
                <a:gd name="T1" fmla="*/ 0 h 134"/>
                <a:gd name="T2" fmla="*/ 79 w 230"/>
                <a:gd name="T3" fmla="*/ 3 h 134"/>
                <a:gd name="T4" fmla="*/ 115 w 230"/>
                <a:gd name="T5" fmla="*/ 14 h 134"/>
                <a:gd name="T6" fmla="*/ 152 w 230"/>
                <a:gd name="T7" fmla="*/ 17 h 134"/>
                <a:gd name="T8" fmla="*/ 172 w 230"/>
                <a:gd name="T9" fmla="*/ 17 h 134"/>
                <a:gd name="T10" fmla="*/ 191 w 230"/>
                <a:gd name="T11" fmla="*/ 20 h 134"/>
                <a:gd name="T12" fmla="*/ 207 w 230"/>
                <a:gd name="T13" fmla="*/ 29 h 134"/>
                <a:gd name="T14" fmla="*/ 220 w 230"/>
                <a:gd name="T15" fmla="*/ 41 h 134"/>
                <a:gd name="T16" fmla="*/ 227 w 230"/>
                <a:gd name="T17" fmla="*/ 57 h 134"/>
                <a:gd name="T18" fmla="*/ 230 w 230"/>
                <a:gd name="T19" fmla="*/ 75 h 134"/>
                <a:gd name="T20" fmla="*/ 227 w 230"/>
                <a:gd name="T21" fmla="*/ 93 h 134"/>
                <a:gd name="T22" fmla="*/ 220 w 230"/>
                <a:gd name="T23" fmla="*/ 109 h 134"/>
                <a:gd name="T24" fmla="*/ 207 w 230"/>
                <a:gd name="T25" fmla="*/ 122 h 134"/>
                <a:gd name="T26" fmla="*/ 191 w 230"/>
                <a:gd name="T27" fmla="*/ 130 h 134"/>
                <a:gd name="T28" fmla="*/ 172 w 230"/>
                <a:gd name="T29" fmla="*/ 134 h 134"/>
                <a:gd name="T30" fmla="*/ 152 w 230"/>
                <a:gd name="T31" fmla="*/ 134 h 134"/>
                <a:gd name="T32" fmla="*/ 113 w 230"/>
                <a:gd name="T33" fmla="*/ 131 h 134"/>
                <a:gd name="T34" fmla="*/ 75 w 230"/>
                <a:gd name="T35" fmla="*/ 124 h 134"/>
                <a:gd name="T36" fmla="*/ 37 w 230"/>
                <a:gd name="T37" fmla="*/ 112 h 134"/>
                <a:gd name="T38" fmla="*/ 24 w 230"/>
                <a:gd name="T39" fmla="*/ 105 h 134"/>
                <a:gd name="T40" fmla="*/ 13 w 230"/>
                <a:gd name="T41" fmla="*/ 94 h 134"/>
                <a:gd name="T42" fmla="*/ 5 w 230"/>
                <a:gd name="T43" fmla="*/ 82 h 134"/>
                <a:gd name="T44" fmla="*/ 0 w 230"/>
                <a:gd name="T45" fmla="*/ 68 h 134"/>
                <a:gd name="T46" fmla="*/ 0 w 230"/>
                <a:gd name="T47" fmla="*/ 53 h 134"/>
                <a:gd name="T48" fmla="*/ 3 w 230"/>
                <a:gd name="T49" fmla="*/ 37 h 134"/>
                <a:gd name="T50" fmla="*/ 11 w 230"/>
                <a:gd name="T51" fmla="*/ 24 h 134"/>
                <a:gd name="T52" fmla="*/ 22 w 230"/>
                <a:gd name="T53" fmla="*/ 13 h 134"/>
                <a:gd name="T54" fmla="*/ 34 w 230"/>
                <a:gd name="T55" fmla="*/ 6 h 134"/>
                <a:gd name="T56" fmla="*/ 48 w 230"/>
                <a:gd name="T57" fmla="*/ 1 h 134"/>
                <a:gd name="T58" fmla="*/ 64 w 230"/>
                <a:gd name="T5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0" h="134">
                  <a:moveTo>
                    <a:pt x="64" y="0"/>
                  </a:moveTo>
                  <a:lnTo>
                    <a:pt x="79" y="3"/>
                  </a:lnTo>
                  <a:lnTo>
                    <a:pt x="115" y="14"/>
                  </a:lnTo>
                  <a:lnTo>
                    <a:pt x="152" y="17"/>
                  </a:lnTo>
                  <a:lnTo>
                    <a:pt x="172" y="17"/>
                  </a:lnTo>
                  <a:lnTo>
                    <a:pt x="191" y="20"/>
                  </a:lnTo>
                  <a:lnTo>
                    <a:pt x="207" y="29"/>
                  </a:lnTo>
                  <a:lnTo>
                    <a:pt x="220" y="41"/>
                  </a:lnTo>
                  <a:lnTo>
                    <a:pt x="227" y="57"/>
                  </a:lnTo>
                  <a:lnTo>
                    <a:pt x="230" y="75"/>
                  </a:lnTo>
                  <a:lnTo>
                    <a:pt x="227" y="93"/>
                  </a:lnTo>
                  <a:lnTo>
                    <a:pt x="220" y="109"/>
                  </a:lnTo>
                  <a:lnTo>
                    <a:pt x="207" y="122"/>
                  </a:lnTo>
                  <a:lnTo>
                    <a:pt x="191" y="130"/>
                  </a:lnTo>
                  <a:lnTo>
                    <a:pt x="172" y="134"/>
                  </a:lnTo>
                  <a:lnTo>
                    <a:pt x="152" y="134"/>
                  </a:lnTo>
                  <a:lnTo>
                    <a:pt x="113" y="131"/>
                  </a:lnTo>
                  <a:lnTo>
                    <a:pt x="75" y="124"/>
                  </a:lnTo>
                  <a:lnTo>
                    <a:pt x="37" y="112"/>
                  </a:lnTo>
                  <a:lnTo>
                    <a:pt x="24" y="105"/>
                  </a:lnTo>
                  <a:lnTo>
                    <a:pt x="13" y="94"/>
                  </a:lnTo>
                  <a:lnTo>
                    <a:pt x="5" y="82"/>
                  </a:lnTo>
                  <a:lnTo>
                    <a:pt x="0" y="68"/>
                  </a:lnTo>
                  <a:lnTo>
                    <a:pt x="0" y="53"/>
                  </a:lnTo>
                  <a:lnTo>
                    <a:pt x="3" y="37"/>
                  </a:lnTo>
                  <a:lnTo>
                    <a:pt x="11" y="24"/>
                  </a:lnTo>
                  <a:lnTo>
                    <a:pt x="22" y="13"/>
                  </a:lnTo>
                  <a:lnTo>
                    <a:pt x="34" y="6"/>
                  </a:lnTo>
                  <a:lnTo>
                    <a:pt x="48" y="1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9" name="Freeform 431"/>
            <p:cNvSpPr>
              <a:spLocks/>
            </p:cNvSpPr>
            <p:nvPr/>
          </p:nvSpPr>
          <p:spPr bwMode="auto">
            <a:xfrm>
              <a:off x="3735388" y="4437063"/>
              <a:ext cx="36513" cy="25400"/>
            </a:xfrm>
            <a:custGeom>
              <a:avLst/>
              <a:gdLst>
                <a:gd name="T0" fmla="*/ 161 w 226"/>
                <a:gd name="T1" fmla="*/ 0 h 153"/>
                <a:gd name="T2" fmla="*/ 180 w 226"/>
                <a:gd name="T3" fmla="*/ 1 h 153"/>
                <a:gd name="T4" fmla="*/ 197 w 226"/>
                <a:gd name="T5" fmla="*/ 7 h 153"/>
                <a:gd name="T6" fmla="*/ 211 w 226"/>
                <a:gd name="T7" fmla="*/ 18 h 153"/>
                <a:gd name="T8" fmla="*/ 220 w 226"/>
                <a:gd name="T9" fmla="*/ 34 h 153"/>
                <a:gd name="T10" fmla="*/ 226 w 226"/>
                <a:gd name="T11" fmla="*/ 52 h 153"/>
                <a:gd name="T12" fmla="*/ 225 w 226"/>
                <a:gd name="T13" fmla="*/ 70 h 153"/>
                <a:gd name="T14" fmla="*/ 218 w 226"/>
                <a:gd name="T15" fmla="*/ 87 h 153"/>
                <a:gd name="T16" fmla="*/ 207 w 226"/>
                <a:gd name="T17" fmla="*/ 100 h 153"/>
                <a:gd name="T18" fmla="*/ 192 w 226"/>
                <a:gd name="T19" fmla="*/ 111 h 153"/>
                <a:gd name="T20" fmla="*/ 174 w 226"/>
                <a:gd name="T21" fmla="*/ 115 h 153"/>
                <a:gd name="T22" fmla="*/ 144 w 226"/>
                <a:gd name="T23" fmla="*/ 121 h 153"/>
                <a:gd name="T24" fmla="*/ 115 w 226"/>
                <a:gd name="T25" fmla="*/ 131 h 153"/>
                <a:gd name="T26" fmla="*/ 89 w 226"/>
                <a:gd name="T27" fmla="*/ 145 h 153"/>
                <a:gd name="T28" fmla="*/ 74 w 226"/>
                <a:gd name="T29" fmla="*/ 151 h 153"/>
                <a:gd name="T30" fmla="*/ 58 w 226"/>
                <a:gd name="T31" fmla="*/ 153 h 153"/>
                <a:gd name="T32" fmla="*/ 44 w 226"/>
                <a:gd name="T33" fmla="*/ 152 h 153"/>
                <a:gd name="T34" fmla="*/ 30 w 226"/>
                <a:gd name="T35" fmla="*/ 146 h 153"/>
                <a:gd name="T36" fmla="*/ 19 w 226"/>
                <a:gd name="T37" fmla="*/ 137 h 153"/>
                <a:gd name="T38" fmla="*/ 8 w 226"/>
                <a:gd name="T39" fmla="*/ 126 h 153"/>
                <a:gd name="T40" fmla="*/ 2 w 226"/>
                <a:gd name="T41" fmla="*/ 112 h 153"/>
                <a:gd name="T42" fmla="*/ 0 w 226"/>
                <a:gd name="T43" fmla="*/ 97 h 153"/>
                <a:gd name="T44" fmla="*/ 2 w 226"/>
                <a:gd name="T45" fmla="*/ 82 h 153"/>
                <a:gd name="T46" fmla="*/ 7 w 226"/>
                <a:gd name="T47" fmla="*/ 69 h 153"/>
                <a:gd name="T48" fmla="*/ 16 w 226"/>
                <a:gd name="T49" fmla="*/ 56 h 153"/>
                <a:gd name="T50" fmla="*/ 27 w 226"/>
                <a:gd name="T51" fmla="*/ 46 h 153"/>
                <a:gd name="T52" fmla="*/ 59 w 226"/>
                <a:gd name="T53" fmla="*/ 28 h 153"/>
                <a:gd name="T54" fmla="*/ 92 w 226"/>
                <a:gd name="T55" fmla="*/ 15 h 153"/>
                <a:gd name="T56" fmla="*/ 126 w 226"/>
                <a:gd name="T57" fmla="*/ 5 h 153"/>
                <a:gd name="T58" fmla="*/ 161 w 226"/>
                <a:gd name="T5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6" h="153">
                  <a:moveTo>
                    <a:pt x="161" y="0"/>
                  </a:moveTo>
                  <a:lnTo>
                    <a:pt x="180" y="1"/>
                  </a:lnTo>
                  <a:lnTo>
                    <a:pt x="197" y="7"/>
                  </a:lnTo>
                  <a:lnTo>
                    <a:pt x="211" y="18"/>
                  </a:lnTo>
                  <a:lnTo>
                    <a:pt x="220" y="34"/>
                  </a:lnTo>
                  <a:lnTo>
                    <a:pt x="226" y="52"/>
                  </a:lnTo>
                  <a:lnTo>
                    <a:pt x="225" y="70"/>
                  </a:lnTo>
                  <a:lnTo>
                    <a:pt x="218" y="87"/>
                  </a:lnTo>
                  <a:lnTo>
                    <a:pt x="207" y="100"/>
                  </a:lnTo>
                  <a:lnTo>
                    <a:pt x="192" y="111"/>
                  </a:lnTo>
                  <a:lnTo>
                    <a:pt x="174" y="115"/>
                  </a:lnTo>
                  <a:lnTo>
                    <a:pt x="144" y="121"/>
                  </a:lnTo>
                  <a:lnTo>
                    <a:pt x="115" y="131"/>
                  </a:lnTo>
                  <a:lnTo>
                    <a:pt x="89" y="145"/>
                  </a:lnTo>
                  <a:lnTo>
                    <a:pt x="74" y="151"/>
                  </a:lnTo>
                  <a:lnTo>
                    <a:pt x="58" y="153"/>
                  </a:lnTo>
                  <a:lnTo>
                    <a:pt x="44" y="152"/>
                  </a:lnTo>
                  <a:lnTo>
                    <a:pt x="30" y="146"/>
                  </a:lnTo>
                  <a:lnTo>
                    <a:pt x="19" y="137"/>
                  </a:lnTo>
                  <a:lnTo>
                    <a:pt x="8" y="126"/>
                  </a:lnTo>
                  <a:lnTo>
                    <a:pt x="2" y="112"/>
                  </a:lnTo>
                  <a:lnTo>
                    <a:pt x="0" y="97"/>
                  </a:lnTo>
                  <a:lnTo>
                    <a:pt x="2" y="82"/>
                  </a:lnTo>
                  <a:lnTo>
                    <a:pt x="7" y="69"/>
                  </a:lnTo>
                  <a:lnTo>
                    <a:pt x="16" y="56"/>
                  </a:lnTo>
                  <a:lnTo>
                    <a:pt x="27" y="46"/>
                  </a:lnTo>
                  <a:lnTo>
                    <a:pt x="59" y="28"/>
                  </a:lnTo>
                  <a:lnTo>
                    <a:pt x="92" y="15"/>
                  </a:lnTo>
                  <a:lnTo>
                    <a:pt x="126" y="5"/>
                  </a:lnTo>
                  <a:lnTo>
                    <a:pt x="1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0" name="Freeform 432"/>
            <p:cNvSpPr>
              <a:spLocks/>
            </p:cNvSpPr>
            <p:nvPr/>
          </p:nvSpPr>
          <p:spPr bwMode="auto">
            <a:xfrm>
              <a:off x="3609976" y="4768850"/>
              <a:ext cx="36513" cy="19050"/>
            </a:xfrm>
            <a:custGeom>
              <a:avLst/>
              <a:gdLst>
                <a:gd name="T0" fmla="*/ 58 w 233"/>
                <a:gd name="T1" fmla="*/ 0 h 116"/>
                <a:gd name="T2" fmla="*/ 175 w 233"/>
                <a:gd name="T3" fmla="*/ 0 h 116"/>
                <a:gd name="T4" fmla="*/ 193 w 233"/>
                <a:gd name="T5" fmla="*/ 3 h 116"/>
                <a:gd name="T6" fmla="*/ 208 w 233"/>
                <a:gd name="T7" fmla="*/ 11 h 116"/>
                <a:gd name="T8" fmla="*/ 221 w 233"/>
                <a:gd name="T9" fmla="*/ 23 h 116"/>
                <a:gd name="T10" fmla="*/ 230 w 233"/>
                <a:gd name="T11" fmla="*/ 40 h 116"/>
                <a:gd name="T12" fmla="*/ 233 w 233"/>
                <a:gd name="T13" fmla="*/ 58 h 116"/>
                <a:gd name="T14" fmla="*/ 230 w 233"/>
                <a:gd name="T15" fmla="*/ 76 h 116"/>
                <a:gd name="T16" fmla="*/ 221 w 233"/>
                <a:gd name="T17" fmla="*/ 92 h 116"/>
                <a:gd name="T18" fmla="*/ 208 w 233"/>
                <a:gd name="T19" fmla="*/ 104 h 116"/>
                <a:gd name="T20" fmla="*/ 193 w 233"/>
                <a:gd name="T21" fmla="*/ 113 h 116"/>
                <a:gd name="T22" fmla="*/ 175 w 233"/>
                <a:gd name="T23" fmla="*/ 116 h 116"/>
                <a:gd name="T24" fmla="*/ 58 w 233"/>
                <a:gd name="T25" fmla="*/ 116 h 116"/>
                <a:gd name="T26" fmla="*/ 39 w 233"/>
                <a:gd name="T27" fmla="*/ 113 h 116"/>
                <a:gd name="T28" fmla="*/ 23 w 233"/>
                <a:gd name="T29" fmla="*/ 104 h 116"/>
                <a:gd name="T30" fmla="*/ 10 w 233"/>
                <a:gd name="T31" fmla="*/ 92 h 116"/>
                <a:gd name="T32" fmla="*/ 2 w 233"/>
                <a:gd name="T33" fmla="*/ 76 h 116"/>
                <a:gd name="T34" fmla="*/ 0 w 233"/>
                <a:gd name="T35" fmla="*/ 58 h 116"/>
                <a:gd name="T36" fmla="*/ 2 w 233"/>
                <a:gd name="T37" fmla="*/ 40 h 116"/>
                <a:gd name="T38" fmla="*/ 10 w 233"/>
                <a:gd name="T39" fmla="*/ 23 h 116"/>
                <a:gd name="T40" fmla="*/ 23 w 233"/>
                <a:gd name="T41" fmla="*/ 11 h 116"/>
                <a:gd name="T42" fmla="*/ 39 w 233"/>
                <a:gd name="T43" fmla="*/ 3 h 116"/>
                <a:gd name="T44" fmla="*/ 58 w 23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6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8" y="11"/>
                  </a:lnTo>
                  <a:lnTo>
                    <a:pt x="221" y="23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6"/>
                  </a:lnTo>
                  <a:lnTo>
                    <a:pt x="221" y="92"/>
                  </a:lnTo>
                  <a:lnTo>
                    <a:pt x="208" y="104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1" name="Freeform 433"/>
            <p:cNvSpPr>
              <a:spLocks/>
            </p:cNvSpPr>
            <p:nvPr/>
          </p:nvSpPr>
          <p:spPr bwMode="auto">
            <a:xfrm>
              <a:off x="3792538" y="4603750"/>
              <a:ext cx="36513" cy="17462"/>
            </a:xfrm>
            <a:custGeom>
              <a:avLst/>
              <a:gdLst>
                <a:gd name="T0" fmla="*/ 71 w 234"/>
                <a:gd name="T1" fmla="*/ 0 h 116"/>
                <a:gd name="T2" fmla="*/ 175 w 234"/>
                <a:gd name="T3" fmla="*/ 0 h 116"/>
                <a:gd name="T4" fmla="*/ 193 w 234"/>
                <a:gd name="T5" fmla="*/ 3 h 116"/>
                <a:gd name="T6" fmla="*/ 209 w 234"/>
                <a:gd name="T7" fmla="*/ 11 h 116"/>
                <a:gd name="T8" fmla="*/ 222 w 234"/>
                <a:gd name="T9" fmla="*/ 24 h 116"/>
                <a:gd name="T10" fmla="*/ 230 w 234"/>
                <a:gd name="T11" fmla="*/ 40 h 116"/>
                <a:gd name="T12" fmla="*/ 234 w 234"/>
                <a:gd name="T13" fmla="*/ 58 h 116"/>
                <a:gd name="T14" fmla="*/ 230 w 234"/>
                <a:gd name="T15" fmla="*/ 76 h 116"/>
                <a:gd name="T16" fmla="*/ 222 w 234"/>
                <a:gd name="T17" fmla="*/ 93 h 116"/>
                <a:gd name="T18" fmla="*/ 209 w 234"/>
                <a:gd name="T19" fmla="*/ 104 h 116"/>
                <a:gd name="T20" fmla="*/ 193 w 234"/>
                <a:gd name="T21" fmla="*/ 113 h 116"/>
                <a:gd name="T22" fmla="*/ 175 w 234"/>
                <a:gd name="T23" fmla="*/ 116 h 116"/>
                <a:gd name="T24" fmla="*/ 61 w 234"/>
                <a:gd name="T25" fmla="*/ 116 h 116"/>
                <a:gd name="T26" fmla="*/ 59 w 234"/>
                <a:gd name="T27" fmla="*/ 116 h 116"/>
                <a:gd name="T28" fmla="*/ 41 w 234"/>
                <a:gd name="T29" fmla="*/ 114 h 116"/>
                <a:gd name="T30" fmla="*/ 25 w 234"/>
                <a:gd name="T31" fmla="*/ 105 h 116"/>
                <a:gd name="T32" fmla="*/ 12 w 234"/>
                <a:gd name="T33" fmla="*/ 94 h 116"/>
                <a:gd name="T34" fmla="*/ 3 w 234"/>
                <a:gd name="T35" fmla="*/ 78 h 116"/>
                <a:gd name="T36" fmla="*/ 0 w 234"/>
                <a:gd name="T37" fmla="*/ 60 h 116"/>
                <a:gd name="T38" fmla="*/ 2 w 234"/>
                <a:gd name="T39" fmla="*/ 42 h 116"/>
                <a:gd name="T40" fmla="*/ 10 w 234"/>
                <a:gd name="T41" fmla="*/ 26 h 116"/>
                <a:gd name="T42" fmla="*/ 23 w 234"/>
                <a:gd name="T43" fmla="*/ 12 h 116"/>
                <a:gd name="T44" fmla="*/ 37 w 234"/>
                <a:gd name="T45" fmla="*/ 4 h 116"/>
                <a:gd name="T46" fmla="*/ 56 w 234"/>
                <a:gd name="T47" fmla="*/ 0 h 116"/>
                <a:gd name="T48" fmla="*/ 64 w 234"/>
                <a:gd name="T49" fmla="*/ 0 h 116"/>
                <a:gd name="T50" fmla="*/ 71 w 234"/>
                <a:gd name="T5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4" h="116">
                  <a:moveTo>
                    <a:pt x="71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9" y="11"/>
                  </a:lnTo>
                  <a:lnTo>
                    <a:pt x="222" y="24"/>
                  </a:lnTo>
                  <a:lnTo>
                    <a:pt x="230" y="40"/>
                  </a:lnTo>
                  <a:lnTo>
                    <a:pt x="234" y="58"/>
                  </a:lnTo>
                  <a:lnTo>
                    <a:pt x="230" y="76"/>
                  </a:lnTo>
                  <a:lnTo>
                    <a:pt x="222" y="93"/>
                  </a:lnTo>
                  <a:lnTo>
                    <a:pt x="209" y="104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61" y="116"/>
                  </a:lnTo>
                  <a:lnTo>
                    <a:pt x="59" y="116"/>
                  </a:lnTo>
                  <a:lnTo>
                    <a:pt x="41" y="114"/>
                  </a:lnTo>
                  <a:lnTo>
                    <a:pt x="25" y="105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2" y="42"/>
                  </a:lnTo>
                  <a:lnTo>
                    <a:pt x="10" y="26"/>
                  </a:lnTo>
                  <a:lnTo>
                    <a:pt x="23" y="12"/>
                  </a:lnTo>
                  <a:lnTo>
                    <a:pt x="37" y="4"/>
                  </a:lnTo>
                  <a:lnTo>
                    <a:pt x="56" y="0"/>
                  </a:lnTo>
                  <a:lnTo>
                    <a:pt x="64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2" name="Freeform 434"/>
            <p:cNvSpPr>
              <a:spLocks/>
            </p:cNvSpPr>
            <p:nvPr/>
          </p:nvSpPr>
          <p:spPr bwMode="auto">
            <a:xfrm>
              <a:off x="3789363" y="4437063"/>
              <a:ext cx="38100" cy="19050"/>
            </a:xfrm>
            <a:custGeom>
              <a:avLst/>
              <a:gdLst>
                <a:gd name="T0" fmla="*/ 59 w 234"/>
                <a:gd name="T1" fmla="*/ 0 h 116"/>
                <a:gd name="T2" fmla="*/ 175 w 234"/>
                <a:gd name="T3" fmla="*/ 0 h 116"/>
                <a:gd name="T4" fmla="*/ 194 w 234"/>
                <a:gd name="T5" fmla="*/ 3 h 116"/>
                <a:gd name="T6" fmla="*/ 210 w 234"/>
                <a:gd name="T7" fmla="*/ 11 h 116"/>
                <a:gd name="T8" fmla="*/ 223 w 234"/>
                <a:gd name="T9" fmla="*/ 24 h 116"/>
                <a:gd name="T10" fmla="*/ 231 w 234"/>
                <a:gd name="T11" fmla="*/ 40 h 116"/>
                <a:gd name="T12" fmla="*/ 234 w 234"/>
                <a:gd name="T13" fmla="*/ 58 h 116"/>
                <a:gd name="T14" fmla="*/ 231 w 234"/>
                <a:gd name="T15" fmla="*/ 76 h 116"/>
                <a:gd name="T16" fmla="*/ 223 w 234"/>
                <a:gd name="T17" fmla="*/ 92 h 116"/>
                <a:gd name="T18" fmla="*/ 210 w 234"/>
                <a:gd name="T19" fmla="*/ 104 h 116"/>
                <a:gd name="T20" fmla="*/ 194 w 234"/>
                <a:gd name="T21" fmla="*/ 113 h 116"/>
                <a:gd name="T22" fmla="*/ 175 w 234"/>
                <a:gd name="T23" fmla="*/ 116 h 116"/>
                <a:gd name="T24" fmla="*/ 59 w 234"/>
                <a:gd name="T25" fmla="*/ 116 h 116"/>
                <a:gd name="T26" fmla="*/ 41 w 234"/>
                <a:gd name="T27" fmla="*/ 113 h 116"/>
                <a:gd name="T28" fmla="*/ 25 w 234"/>
                <a:gd name="T29" fmla="*/ 104 h 116"/>
                <a:gd name="T30" fmla="*/ 12 w 234"/>
                <a:gd name="T31" fmla="*/ 92 h 116"/>
                <a:gd name="T32" fmla="*/ 3 w 234"/>
                <a:gd name="T33" fmla="*/ 76 h 116"/>
                <a:gd name="T34" fmla="*/ 0 w 234"/>
                <a:gd name="T35" fmla="*/ 58 h 116"/>
                <a:gd name="T36" fmla="*/ 3 w 234"/>
                <a:gd name="T37" fmla="*/ 40 h 116"/>
                <a:gd name="T38" fmla="*/ 12 w 234"/>
                <a:gd name="T39" fmla="*/ 24 h 116"/>
                <a:gd name="T40" fmla="*/ 25 w 234"/>
                <a:gd name="T41" fmla="*/ 11 h 116"/>
                <a:gd name="T42" fmla="*/ 41 w 234"/>
                <a:gd name="T43" fmla="*/ 3 h 116"/>
                <a:gd name="T44" fmla="*/ 59 w 234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4" h="116">
                  <a:moveTo>
                    <a:pt x="59" y="0"/>
                  </a:moveTo>
                  <a:lnTo>
                    <a:pt x="175" y="0"/>
                  </a:lnTo>
                  <a:lnTo>
                    <a:pt x="194" y="3"/>
                  </a:lnTo>
                  <a:lnTo>
                    <a:pt x="210" y="11"/>
                  </a:lnTo>
                  <a:lnTo>
                    <a:pt x="223" y="24"/>
                  </a:lnTo>
                  <a:lnTo>
                    <a:pt x="231" y="40"/>
                  </a:lnTo>
                  <a:lnTo>
                    <a:pt x="234" y="58"/>
                  </a:lnTo>
                  <a:lnTo>
                    <a:pt x="231" y="76"/>
                  </a:lnTo>
                  <a:lnTo>
                    <a:pt x="223" y="92"/>
                  </a:lnTo>
                  <a:lnTo>
                    <a:pt x="210" y="104"/>
                  </a:lnTo>
                  <a:lnTo>
                    <a:pt x="194" y="113"/>
                  </a:lnTo>
                  <a:lnTo>
                    <a:pt x="175" y="116"/>
                  </a:lnTo>
                  <a:lnTo>
                    <a:pt x="59" y="116"/>
                  </a:lnTo>
                  <a:lnTo>
                    <a:pt x="41" y="113"/>
                  </a:lnTo>
                  <a:lnTo>
                    <a:pt x="25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3" name="Freeform 435"/>
            <p:cNvSpPr>
              <a:spLocks/>
            </p:cNvSpPr>
            <p:nvPr/>
          </p:nvSpPr>
          <p:spPr bwMode="auto">
            <a:xfrm>
              <a:off x="3903663" y="4603750"/>
              <a:ext cx="36513" cy="17462"/>
            </a:xfrm>
            <a:custGeom>
              <a:avLst/>
              <a:gdLst>
                <a:gd name="T0" fmla="*/ 59 w 234"/>
                <a:gd name="T1" fmla="*/ 0 h 116"/>
                <a:gd name="T2" fmla="*/ 175 w 234"/>
                <a:gd name="T3" fmla="*/ 0 h 116"/>
                <a:gd name="T4" fmla="*/ 193 w 234"/>
                <a:gd name="T5" fmla="*/ 3 h 116"/>
                <a:gd name="T6" fmla="*/ 209 w 234"/>
                <a:gd name="T7" fmla="*/ 11 h 116"/>
                <a:gd name="T8" fmla="*/ 222 w 234"/>
                <a:gd name="T9" fmla="*/ 24 h 116"/>
                <a:gd name="T10" fmla="*/ 230 w 234"/>
                <a:gd name="T11" fmla="*/ 40 h 116"/>
                <a:gd name="T12" fmla="*/ 234 w 234"/>
                <a:gd name="T13" fmla="*/ 58 h 116"/>
                <a:gd name="T14" fmla="*/ 230 w 234"/>
                <a:gd name="T15" fmla="*/ 76 h 116"/>
                <a:gd name="T16" fmla="*/ 222 w 234"/>
                <a:gd name="T17" fmla="*/ 93 h 116"/>
                <a:gd name="T18" fmla="*/ 209 w 234"/>
                <a:gd name="T19" fmla="*/ 104 h 116"/>
                <a:gd name="T20" fmla="*/ 193 w 234"/>
                <a:gd name="T21" fmla="*/ 113 h 116"/>
                <a:gd name="T22" fmla="*/ 175 w 234"/>
                <a:gd name="T23" fmla="*/ 116 h 116"/>
                <a:gd name="T24" fmla="*/ 59 w 234"/>
                <a:gd name="T25" fmla="*/ 116 h 116"/>
                <a:gd name="T26" fmla="*/ 39 w 234"/>
                <a:gd name="T27" fmla="*/ 113 h 116"/>
                <a:gd name="T28" fmla="*/ 24 w 234"/>
                <a:gd name="T29" fmla="*/ 104 h 116"/>
                <a:gd name="T30" fmla="*/ 11 w 234"/>
                <a:gd name="T31" fmla="*/ 93 h 116"/>
                <a:gd name="T32" fmla="*/ 3 w 234"/>
                <a:gd name="T33" fmla="*/ 76 h 116"/>
                <a:gd name="T34" fmla="*/ 0 w 234"/>
                <a:gd name="T35" fmla="*/ 58 h 116"/>
                <a:gd name="T36" fmla="*/ 3 w 234"/>
                <a:gd name="T37" fmla="*/ 40 h 116"/>
                <a:gd name="T38" fmla="*/ 11 w 234"/>
                <a:gd name="T39" fmla="*/ 24 h 116"/>
                <a:gd name="T40" fmla="*/ 24 w 234"/>
                <a:gd name="T41" fmla="*/ 11 h 116"/>
                <a:gd name="T42" fmla="*/ 39 w 234"/>
                <a:gd name="T43" fmla="*/ 3 h 116"/>
                <a:gd name="T44" fmla="*/ 59 w 234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4" h="116">
                  <a:moveTo>
                    <a:pt x="59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9" y="11"/>
                  </a:lnTo>
                  <a:lnTo>
                    <a:pt x="222" y="24"/>
                  </a:lnTo>
                  <a:lnTo>
                    <a:pt x="230" y="40"/>
                  </a:lnTo>
                  <a:lnTo>
                    <a:pt x="234" y="58"/>
                  </a:lnTo>
                  <a:lnTo>
                    <a:pt x="230" y="76"/>
                  </a:lnTo>
                  <a:lnTo>
                    <a:pt x="222" y="93"/>
                  </a:lnTo>
                  <a:lnTo>
                    <a:pt x="209" y="104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59" y="116"/>
                  </a:lnTo>
                  <a:lnTo>
                    <a:pt x="39" y="113"/>
                  </a:lnTo>
                  <a:lnTo>
                    <a:pt x="24" y="104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4" name="Freeform 436"/>
            <p:cNvSpPr>
              <a:spLocks/>
            </p:cNvSpPr>
            <p:nvPr/>
          </p:nvSpPr>
          <p:spPr bwMode="auto">
            <a:xfrm>
              <a:off x="3908426" y="4519613"/>
              <a:ext cx="38100" cy="19050"/>
            </a:xfrm>
            <a:custGeom>
              <a:avLst/>
              <a:gdLst>
                <a:gd name="T0" fmla="*/ 57 w 232"/>
                <a:gd name="T1" fmla="*/ 0 h 117"/>
                <a:gd name="T2" fmla="*/ 174 w 232"/>
                <a:gd name="T3" fmla="*/ 0 h 117"/>
                <a:gd name="T4" fmla="*/ 193 w 232"/>
                <a:gd name="T5" fmla="*/ 3 h 117"/>
                <a:gd name="T6" fmla="*/ 209 w 232"/>
                <a:gd name="T7" fmla="*/ 12 h 117"/>
                <a:gd name="T8" fmla="*/ 222 w 232"/>
                <a:gd name="T9" fmla="*/ 24 h 117"/>
                <a:gd name="T10" fmla="*/ 230 w 232"/>
                <a:gd name="T11" fmla="*/ 40 h 117"/>
                <a:gd name="T12" fmla="*/ 232 w 232"/>
                <a:gd name="T13" fmla="*/ 58 h 117"/>
                <a:gd name="T14" fmla="*/ 230 w 232"/>
                <a:gd name="T15" fmla="*/ 76 h 117"/>
                <a:gd name="T16" fmla="*/ 222 w 232"/>
                <a:gd name="T17" fmla="*/ 92 h 117"/>
                <a:gd name="T18" fmla="*/ 209 w 232"/>
                <a:gd name="T19" fmla="*/ 105 h 117"/>
                <a:gd name="T20" fmla="*/ 193 w 232"/>
                <a:gd name="T21" fmla="*/ 113 h 117"/>
                <a:gd name="T22" fmla="*/ 174 w 232"/>
                <a:gd name="T23" fmla="*/ 117 h 117"/>
                <a:gd name="T24" fmla="*/ 57 w 232"/>
                <a:gd name="T25" fmla="*/ 117 h 117"/>
                <a:gd name="T26" fmla="*/ 39 w 232"/>
                <a:gd name="T27" fmla="*/ 113 h 117"/>
                <a:gd name="T28" fmla="*/ 24 w 232"/>
                <a:gd name="T29" fmla="*/ 105 h 117"/>
                <a:gd name="T30" fmla="*/ 11 w 232"/>
                <a:gd name="T31" fmla="*/ 92 h 117"/>
                <a:gd name="T32" fmla="*/ 2 w 232"/>
                <a:gd name="T33" fmla="*/ 76 h 117"/>
                <a:gd name="T34" fmla="*/ 0 w 232"/>
                <a:gd name="T35" fmla="*/ 58 h 117"/>
                <a:gd name="T36" fmla="*/ 2 w 232"/>
                <a:gd name="T37" fmla="*/ 40 h 117"/>
                <a:gd name="T38" fmla="*/ 11 w 232"/>
                <a:gd name="T39" fmla="*/ 24 h 117"/>
                <a:gd name="T40" fmla="*/ 24 w 232"/>
                <a:gd name="T41" fmla="*/ 12 h 117"/>
                <a:gd name="T42" fmla="*/ 39 w 232"/>
                <a:gd name="T43" fmla="*/ 3 h 117"/>
                <a:gd name="T44" fmla="*/ 57 w 232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17">
                  <a:moveTo>
                    <a:pt x="57" y="0"/>
                  </a:moveTo>
                  <a:lnTo>
                    <a:pt x="174" y="0"/>
                  </a:lnTo>
                  <a:lnTo>
                    <a:pt x="193" y="3"/>
                  </a:lnTo>
                  <a:lnTo>
                    <a:pt x="209" y="12"/>
                  </a:lnTo>
                  <a:lnTo>
                    <a:pt x="222" y="24"/>
                  </a:lnTo>
                  <a:lnTo>
                    <a:pt x="230" y="40"/>
                  </a:lnTo>
                  <a:lnTo>
                    <a:pt x="232" y="58"/>
                  </a:lnTo>
                  <a:lnTo>
                    <a:pt x="230" y="76"/>
                  </a:lnTo>
                  <a:lnTo>
                    <a:pt x="222" y="92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4" y="117"/>
                  </a:lnTo>
                  <a:lnTo>
                    <a:pt x="57" y="117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5" name="Freeform 437"/>
            <p:cNvSpPr>
              <a:spLocks/>
            </p:cNvSpPr>
            <p:nvPr/>
          </p:nvSpPr>
          <p:spPr bwMode="auto">
            <a:xfrm>
              <a:off x="3848101" y="4603750"/>
              <a:ext cx="36513" cy="17462"/>
            </a:xfrm>
            <a:custGeom>
              <a:avLst/>
              <a:gdLst>
                <a:gd name="T0" fmla="*/ 59 w 234"/>
                <a:gd name="T1" fmla="*/ 0 h 116"/>
                <a:gd name="T2" fmla="*/ 175 w 234"/>
                <a:gd name="T3" fmla="*/ 0 h 116"/>
                <a:gd name="T4" fmla="*/ 193 w 234"/>
                <a:gd name="T5" fmla="*/ 3 h 116"/>
                <a:gd name="T6" fmla="*/ 209 w 234"/>
                <a:gd name="T7" fmla="*/ 11 h 116"/>
                <a:gd name="T8" fmla="*/ 222 w 234"/>
                <a:gd name="T9" fmla="*/ 24 h 116"/>
                <a:gd name="T10" fmla="*/ 230 w 234"/>
                <a:gd name="T11" fmla="*/ 40 h 116"/>
                <a:gd name="T12" fmla="*/ 234 w 234"/>
                <a:gd name="T13" fmla="*/ 58 h 116"/>
                <a:gd name="T14" fmla="*/ 230 w 234"/>
                <a:gd name="T15" fmla="*/ 76 h 116"/>
                <a:gd name="T16" fmla="*/ 222 w 234"/>
                <a:gd name="T17" fmla="*/ 93 h 116"/>
                <a:gd name="T18" fmla="*/ 209 w 234"/>
                <a:gd name="T19" fmla="*/ 104 h 116"/>
                <a:gd name="T20" fmla="*/ 193 w 234"/>
                <a:gd name="T21" fmla="*/ 113 h 116"/>
                <a:gd name="T22" fmla="*/ 175 w 234"/>
                <a:gd name="T23" fmla="*/ 116 h 116"/>
                <a:gd name="T24" fmla="*/ 59 w 234"/>
                <a:gd name="T25" fmla="*/ 116 h 116"/>
                <a:gd name="T26" fmla="*/ 39 w 234"/>
                <a:gd name="T27" fmla="*/ 113 h 116"/>
                <a:gd name="T28" fmla="*/ 24 w 234"/>
                <a:gd name="T29" fmla="*/ 104 h 116"/>
                <a:gd name="T30" fmla="*/ 12 w 234"/>
                <a:gd name="T31" fmla="*/ 93 h 116"/>
                <a:gd name="T32" fmla="*/ 3 w 234"/>
                <a:gd name="T33" fmla="*/ 76 h 116"/>
                <a:gd name="T34" fmla="*/ 0 w 234"/>
                <a:gd name="T35" fmla="*/ 58 h 116"/>
                <a:gd name="T36" fmla="*/ 3 w 234"/>
                <a:gd name="T37" fmla="*/ 40 h 116"/>
                <a:gd name="T38" fmla="*/ 12 w 234"/>
                <a:gd name="T39" fmla="*/ 24 h 116"/>
                <a:gd name="T40" fmla="*/ 24 w 234"/>
                <a:gd name="T41" fmla="*/ 11 h 116"/>
                <a:gd name="T42" fmla="*/ 39 w 234"/>
                <a:gd name="T43" fmla="*/ 3 h 116"/>
                <a:gd name="T44" fmla="*/ 59 w 234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4" h="116">
                  <a:moveTo>
                    <a:pt x="59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9" y="11"/>
                  </a:lnTo>
                  <a:lnTo>
                    <a:pt x="222" y="24"/>
                  </a:lnTo>
                  <a:lnTo>
                    <a:pt x="230" y="40"/>
                  </a:lnTo>
                  <a:lnTo>
                    <a:pt x="234" y="58"/>
                  </a:lnTo>
                  <a:lnTo>
                    <a:pt x="230" y="76"/>
                  </a:lnTo>
                  <a:lnTo>
                    <a:pt x="222" y="93"/>
                  </a:lnTo>
                  <a:lnTo>
                    <a:pt x="209" y="104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59" y="116"/>
                  </a:lnTo>
                  <a:lnTo>
                    <a:pt x="39" y="113"/>
                  </a:lnTo>
                  <a:lnTo>
                    <a:pt x="24" y="104"/>
                  </a:lnTo>
                  <a:lnTo>
                    <a:pt x="12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6" name="Freeform 438"/>
            <p:cNvSpPr>
              <a:spLocks/>
            </p:cNvSpPr>
            <p:nvPr/>
          </p:nvSpPr>
          <p:spPr bwMode="auto">
            <a:xfrm>
              <a:off x="3844926" y="4437063"/>
              <a:ext cx="38100" cy="19050"/>
            </a:xfrm>
            <a:custGeom>
              <a:avLst/>
              <a:gdLst>
                <a:gd name="T0" fmla="*/ 59 w 234"/>
                <a:gd name="T1" fmla="*/ 0 h 116"/>
                <a:gd name="T2" fmla="*/ 175 w 234"/>
                <a:gd name="T3" fmla="*/ 0 h 116"/>
                <a:gd name="T4" fmla="*/ 194 w 234"/>
                <a:gd name="T5" fmla="*/ 3 h 116"/>
                <a:gd name="T6" fmla="*/ 210 w 234"/>
                <a:gd name="T7" fmla="*/ 11 h 116"/>
                <a:gd name="T8" fmla="*/ 223 w 234"/>
                <a:gd name="T9" fmla="*/ 24 h 116"/>
                <a:gd name="T10" fmla="*/ 230 w 234"/>
                <a:gd name="T11" fmla="*/ 40 h 116"/>
                <a:gd name="T12" fmla="*/ 234 w 234"/>
                <a:gd name="T13" fmla="*/ 58 h 116"/>
                <a:gd name="T14" fmla="*/ 230 w 234"/>
                <a:gd name="T15" fmla="*/ 76 h 116"/>
                <a:gd name="T16" fmla="*/ 223 w 234"/>
                <a:gd name="T17" fmla="*/ 92 h 116"/>
                <a:gd name="T18" fmla="*/ 210 w 234"/>
                <a:gd name="T19" fmla="*/ 104 h 116"/>
                <a:gd name="T20" fmla="*/ 194 w 234"/>
                <a:gd name="T21" fmla="*/ 113 h 116"/>
                <a:gd name="T22" fmla="*/ 175 w 234"/>
                <a:gd name="T23" fmla="*/ 116 h 116"/>
                <a:gd name="T24" fmla="*/ 59 w 234"/>
                <a:gd name="T25" fmla="*/ 116 h 116"/>
                <a:gd name="T26" fmla="*/ 41 w 234"/>
                <a:gd name="T27" fmla="*/ 113 h 116"/>
                <a:gd name="T28" fmla="*/ 25 w 234"/>
                <a:gd name="T29" fmla="*/ 104 h 116"/>
                <a:gd name="T30" fmla="*/ 12 w 234"/>
                <a:gd name="T31" fmla="*/ 92 h 116"/>
                <a:gd name="T32" fmla="*/ 3 w 234"/>
                <a:gd name="T33" fmla="*/ 76 h 116"/>
                <a:gd name="T34" fmla="*/ 0 w 234"/>
                <a:gd name="T35" fmla="*/ 58 h 116"/>
                <a:gd name="T36" fmla="*/ 3 w 234"/>
                <a:gd name="T37" fmla="*/ 40 h 116"/>
                <a:gd name="T38" fmla="*/ 12 w 234"/>
                <a:gd name="T39" fmla="*/ 24 h 116"/>
                <a:gd name="T40" fmla="*/ 25 w 234"/>
                <a:gd name="T41" fmla="*/ 11 h 116"/>
                <a:gd name="T42" fmla="*/ 41 w 234"/>
                <a:gd name="T43" fmla="*/ 3 h 116"/>
                <a:gd name="T44" fmla="*/ 59 w 234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4" h="116">
                  <a:moveTo>
                    <a:pt x="59" y="0"/>
                  </a:moveTo>
                  <a:lnTo>
                    <a:pt x="175" y="0"/>
                  </a:lnTo>
                  <a:lnTo>
                    <a:pt x="194" y="3"/>
                  </a:lnTo>
                  <a:lnTo>
                    <a:pt x="210" y="11"/>
                  </a:lnTo>
                  <a:lnTo>
                    <a:pt x="223" y="24"/>
                  </a:lnTo>
                  <a:lnTo>
                    <a:pt x="230" y="40"/>
                  </a:lnTo>
                  <a:lnTo>
                    <a:pt x="234" y="58"/>
                  </a:lnTo>
                  <a:lnTo>
                    <a:pt x="230" y="76"/>
                  </a:lnTo>
                  <a:lnTo>
                    <a:pt x="223" y="92"/>
                  </a:lnTo>
                  <a:lnTo>
                    <a:pt x="210" y="104"/>
                  </a:lnTo>
                  <a:lnTo>
                    <a:pt x="194" y="113"/>
                  </a:lnTo>
                  <a:lnTo>
                    <a:pt x="175" y="116"/>
                  </a:lnTo>
                  <a:lnTo>
                    <a:pt x="59" y="116"/>
                  </a:lnTo>
                  <a:lnTo>
                    <a:pt x="41" y="113"/>
                  </a:lnTo>
                  <a:lnTo>
                    <a:pt x="25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7" name="Freeform 439"/>
            <p:cNvSpPr>
              <a:spLocks/>
            </p:cNvSpPr>
            <p:nvPr/>
          </p:nvSpPr>
          <p:spPr bwMode="auto">
            <a:xfrm>
              <a:off x="3797301" y="4519613"/>
              <a:ext cx="38100" cy="19050"/>
            </a:xfrm>
            <a:custGeom>
              <a:avLst/>
              <a:gdLst>
                <a:gd name="T0" fmla="*/ 58 w 233"/>
                <a:gd name="T1" fmla="*/ 0 h 117"/>
                <a:gd name="T2" fmla="*/ 175 w 233"/>
                <a:gd name="T3" fmla="*/ 0 h 117"/>
                <a:gd name="T4" fmla="*/ 194 w 233"/>
                <a:gd name="T5" fmla="*/ 3 h 117"/>
                <a:gd name="T6" fmla="*/ 210 w 233"/>
                <a:gd name="T7" fmla="*/ 12 h 117"/>
                <a:gd name="T8" fmla="*/ 223 w 233"/>
                <a:gd name="T9" fmla="*/ 24 h 117"/>
                <a:gd name="T10" fmla="*/ 231 w 233"/>
                <a:gd name="T11" fmla="*/ 40 h 117"/>
                <a:gd name="T12" fmla="*/ 233 w 233"/>
                <a:gd name="T13" fmla="*/ 58 h 117"/>
                <a:gd name="T14" fmla="*/ 231 w 233"/>
                <a:gd name="T15" fmla="*/ 76 h 117"/>
                <a:gd name="T16" fmla="*/ 223 w 233"/>
                <a:gd name="T17" fmla="*/ 92 h 117"/>
                <a:gd name="T18" fmla="*/ 210 w 233"/>
                <a:gd name="T19" fmla="*/ 105 h 117"/>
                <a:gd name="T20" fmla="*/ 194 w 233"/>
                <a:gd name="T21" fmla="*/ 113 h 117"/>
                <a:gd name="T22" fmla="*/ 175 w 233"/>
                <a:gd name="T23" fmla="*/ 117 h 117"/>
                <a:gd name="T24" fmla="*/ 58 w 233"/>
                <a:gd name="T25" fmla="*/ 117 h 117"/>
                <a:gd name="T26" fmla="*/ 40 w 233"/>
                <a:gd name="T27" fmla="*/ 113 h 117"/>
                <a:gd name="T28" fmla="*/ 25 w 233"/>
                <a:gd name="T29" fmla="*/ 105 h 117"/>
                <a:gd name="T30" fmla="*/ 12 w 233"/>
                <a:gd name="T31" fmla="*/ 92 h 117"/>
                <a:gd name="T32" fmla="*/ 3 w 233"/>
                <a:gd name="T33" fmla="*/ 76 h 117"/>
                <a:gd name="T34" fmla="*/ 0 w 233"/>
                <a:gd name="T35" fmla="*/ 58 h 117"/>
                <a:gd name="T36" fmla="*/ 3 w 233"/>
                <a:gd name="T37" fmla="*/ 40 h 117"/>
                <a:gd name="T38" fmla="*/ 12 w 233"/>
                <a:gd name="T39" fmla="*/ 24 h 117"/>
                <a:gd name="T40" fmla="*/ 25 w 233"/>
                <a:gd name="T41" fmla="*/ 12 h 117"/>
                <a:gd name="T42" fmla="*/ 40 w 233"/>
                <a:gd name="T43" fmla="*/ 3 h 117"/>
                <a:gd name="T44" fmla="*/ 58 w 233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7">
                  <a:moveTo>
                    <a:pt x="58" y="0"/>
                  </a:moveTo>
                  <a:lnTo>
                    <a:pt x="175" y="0"/>
                  </a:lnTo>
                  <a:lnTo>
                    <a:pt x="194" y="3"/>
                  </a:lnTo>
                  <a:lnTo>
                    <a:pt x="210" y="12"/>
                  </a:lnTo>
                  <a:lnTo>
                    <a:pt x="223" y="24"/>
                  </a:lnTo>
                  <a:lnTo>
                    <a:pt x="231" y="40"/>
                  </a:lnTo>
                  <a:lnTo>
                    <a:pt x="233" y="58"/>
                  </a:lnTo>
                  <a:lnTo>
                    <a:pt x="231" y="76"/>
                  </a:lnTo>
                  <a:lnTo>
                    <a:pt x="223" y="92"/>
                  </a:lnTo>
                  <a:lnTo>
                    <a:pt x="210" y="105"/>
                  </a:lnTo>
                  <a:lnTo>
                    <a:pt x="194" y="113"/>
                  </a:lnTo>
                  <a:lnTo>
                    <a:pt x="175" y="117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5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8" name="Freeform 440"/>
            <p:cNvSpPr>
              <a:spLocks/>
            </p:cNvSpPr>
            <p:nvPr/>
          </p:nvSpPr>
          <p:spPr bwMode="auto">
            <a:xfrm>
              <a:off x="3852863" y="4519613"/>
              <a:ext cx="38100" cy="19050"/>
            </a:xfrm>
            <a:custGeom>
              <a:avLst/>
              <a:gdLst>
                <a:gd name="T0" fmla="*/ 60 w 233"/>
                <a:gd name="T1" fmla="*/ 0 h 117"/>
                <a:gd name="T2" fmla="*/ 175 w 233"/>
                <a:gd name="T3" fmla="*/ 0 h 117"/>
                <a:gd name="T4" fmla="*/ 194 w 233"/>
                <a:gd name="T5" fmla="*/ 3 h 117"/>
                <a:gd name="T6" fmla="*/ 210 w 233"/>
                <a:gd name="T7" fmla="*/ 12 h 117"/>
                <a:gd name="T8" fmla="*/ 223 w 233"/>
                <a:gd name="T9" fmla="*/ 24 h 117"/>
                <a:gd name="T10" fmla="*/ 231 w 233"/>
                <a:gd name="T11" fmla="*/ 40 h 117"/>
                <a:gd name="T12" fmla="*/ 233 w 233"/>
                <a:gd name="T13" fmla="*/ 58 h 117"/>
                <a:gd name="T14" fmla="*/ 231 w 233"/>
                <a:gd name="T15" fmla="*/ 76 h 117"/>
                <a:gd name="T16" fmla="*/ 223 w 233"/>
                <a:gd name="T17" fmla="*/ 92 h 117"/>
                <a:gd name="T18" fmla="*/ 210 w 233"/>
                <a:gd name="T19" fmla="*/ 105 h 117"/>
                <a:gd name="T20" fmla="*/ 194 w 233"/>
                <a:gd name="T21" fmla="*/ 113 h 117"/>
                <a:gd name="T22" fmla="*/ 175 w 233"/>
                <a:gd name="T23" fmla="*/ 117 h 117"/>
                <a:gd name="T24" fmla="*/ 60 w 233"/>
                <a:gd name="T25" fmla="*/ 117 h 117"/>
                <a:gd name="T26" fmla="*/ 40 w 233"/>
                <a:gd name="T27" fmla="*/ 113 h 117"/>
                <a:gd name="T28" fmla="*/ 25 w 233"/>
                <a:gd name="T29" fmla="*/ 105 h 117"/>
                <a:gd name="T30" fmla="*/ 12 w 233"/>
                <a:gd name="T31" fmla="*/ 92 h 117"/>
                <a:gd name="T32" fmla="*/ 3 w 233"/>
                <a:gd name="T33" fmla="*/ 76 h 117"/>
                <a:gd name="T34" fmla="*/ 0 w 233"/>
                <a:gd name="T35" fmla="*/ 58 h 117"/>
                <a:gd name="T36" fmla="*/ 3 w 233"/>
                <a:gd name="T37" fmla="*/ 40 h 117"/>
                <a:gd name="T38" fmla="*/ 12 w 233"/>
                <a:gd name="T39" fmla="*/ 24 h 117"/>
                <a:gd name="T40" fmla="*/ 25 w 233"/>
                <a:gd name="T41" fmla="*/ 12 h 117"/>
                <a:gd name="T42" fmla="*/ 40 w 233"/>
                <a:gd name="T43" fmla="*/ 3 h 117"/>
                <a:gd name="T44" fmla="*/ 60 w 233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7">
                  <a:moveTo>
                    <a:pt x="60" y="0"/>
                  </a:moveTo>
                  <a:lnTo>
                    <a:pt x="175" y="0"/>
                  </a:lnTo>
                  <a:lnTo>
                    <a:pt x="194" y="3"/>
                  </a:lnTo>
                  <a:lnTo>
                    <a:pt x="210" y="12"/>
                  </a:lnTo>
                  <a:lnTo>
                    <a:pt x="223" y="24"/>
                  </a:lnTo>
                  <a:lnTo>
                    <a:pt x="231" y="40"/>
                  </a:lnTo>
                  <a:lnTo>
                    <a:pt x="233" y="58"/>
                  </a:lnTo>
                  <a:lnTo>
                    <a:pt x="231" y="76"/>
                  </a:lnTo>
                  <a:lnTo>
                    <a:pt x="223" y="92"/>
                  </a:lnTo>
                  <a:lnTo>
                    <a:pt x="210" y="105"/>
                  </a:lnTo>
                  <a:lnTo>
                    <a:pt x="194" y="113"/>
                  </a:lnTo>
                  <a:lnTo>
                    <a:pt x="175" y="117"/>
                  </a:lnTo>
                  <a:lnTo>
                    <a:pt x="60" y="117"/>
                  </a:lnTo>
                  <a:lnTo>
                    <a:pt x="40" y="113"/>
                  </a:lnTo>
                  <a:lnTo>
                    <a:pt x="25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9" name="Freeform 441"/>
            <p:cNvSpPr>
              <a:spLocks/>
            </p:cNvSpPr>
            <p:nvPr/>
          </p:nvSpPr>
          <p:spPr bwMode="auto">
            <a:xfrm>
              <a:off x="4000501" y="4554538"/>
              <a:ext cx="20638" cy="36512"/>
            </a:xfrm>
            <a:custGeom>
              <a:avLst/>
              <a:gdLst>
                <a:gd name="T0" fmla="*/ 76 w 128"/>
                <a:gd name="T1" fmla="*/ 0 h 231"/>
                <a:gd name="T2" fmla="*/ 93 w 128"/>
                <a:gd name="T3" fmla="*/ 5 h 231"/>
                <a:gd name="T4" fmla="*/ 107 w 128"/>
                <a:gd name="T5" fmla="*/ 16 h 231"/>
                <a:gd name="T6" fmla="*/ 118 w 128"/>
                <a:gd name="T7" fmla="*/ 31 h 231"/>
                <a:gd name="T8" fmla="*/ 124 w 128"/>
                <a:gd name="T9" fmla="*/ 49 h 231"/>
                <a:gd name="T10" fmla="*/ 127 w 128"/>
                <a:gd name="T11" fmla="*/ 74 h 231"/>
                <a:gd name="T12" fmla="*/ 128 w 128"/>
                <a:gd name="T13" fmla="*/ 100 h 231"/>
                <a:gd name="T14" fmla="*/ 124 w 128"/>
                <a:gd name="T15" fmla="*/ 145 h 231"/>
                <a:gd name="T16" fmla="*/ 115 w 128"/>
                <a:gd name="T17" fmla="*/ 190 h 231"/>
                <a:gd name="T18" fmla="*/ 109 w 128"/>
                <a:gd name="T19" fmla="*/ 203 h 231"/>
                <a:gd name="T20" fmla="*/ 99 w 128"/>
                <a:gd name="T21" fmla="*/ 215 h 231"/>
                <a:gd name="T22" fmla="*/ 87 w 128"/>
                <a:gd name="T23" fmla="*/ 223 h 231"/>
                <a:gd name="T24" fmla="*/ 74 w 128"/>
                <a:gd name="T25" fmla="*/ 230 h 231"/>
                <a:gd name="T26" fmla="*/ 59 w 128"/>
                <a:gd name="T27" fmla="*/ 231 h 231"/>
                <a:gd name="T28" fmla="*/ 51 w 128"/>
                <a:gd name="T29" fmla="*/ 231 h 231"/>
                <a:gd name="T30" fmla="*/ 43 w 128"/>
                <a:gd name="T31" fmla="*/ 229 h 231"/>
                <a:gd name="T32" fmla="*/ 28 w 128"/>
                <a:gd name="T33" fmla="*/ 222 h 231"/>
                <a:gd name="T34" fmla="*/ 16 w 128"/>
                <a:gd name="T35" fmla="*/ 213 h 231"/>
                <a:gd name="T36" fmla="*/ 8 w 128"/>
                <a:gd name="T37" fmla="*/ 201 h 231"/>
                <a:gd name="T38" fmla="*/ 2 w 128"/>
                <a:gd name="T39" fmla="*/ 187 h 231"/>
                <a:gd name="T40" fmla="*/ 0 w 128"/>
                <a:gd name="T41" fmla="*/ 172 h 231"/>
                <a:gd name="T42" fmla="*/ 4 w 128"/>
                <a:gd name="T43" fmla="*/ 157 h 231"/>
                <a:gd name="T44" fmla="*/ 9 w 128"/>
                <a:gd name="T45" fmla="*/ 128 h 231"/>
                <a:gd name="T46" fmla="*/ 11 w 128"/>
                <a:gd name="T47" fmla="*/ 99 h 231"/>
                <a:gd name="T48" fmla="*/ 9 w 128"/>
                <a:gd name="T49" fmla="*/ 67 h 231"/>
                <a:gd name="T50" fmla="*/ 9 w 128"/>
                <a:gd name="T51" fmla="*/ 51 h 231"/>
                <a:gd name="T52" fmla="*/ 12 w 128"/>
                <a:gd name="T53" fmla="*/ 37 h 231"/>
                <a:gd name="T54" fmla="*/ 19 w 128"/>
                <a:gd name="T55" fmla="*/ 23 h 231"/>
                <a:gd name="T56" fmla="*/ 29 w 128"/>
                <a:gd name="T57" fmla="*/ 13 h 231"/>
                <a:gd name="T58" fmla="*/ 42 w 128"/>
                <a:gd name="T59" fmla="*/ 4 h 231"/>
                <a:gd name="T60" fmla="*/ 58 w 128"/>
                <a:gd name="T61" fmla="*/ 0 h 231"/>
                <a:gd name="T62" fmla="*/ 76 w 128"/>
                <a:gd name="T63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8" h="231">
                  <a:moveTo>
                    <a:pt x="76" y="0"/>
                  </a:moveTo>
                  <a:lnTo>
                    <a:pt x="93" y="5"/>
                  </a:lnTo>
                  <a:lnTo>
                    <a:pt x="107" y="16"/>
                  </a:lnTo>
                  <a:lnTo>
                    <a:pt x="118" y="31"/>
                  </a:lnTo>
                  <a:lnTo>
                    <a:pt x="124" y="49"/>
                  </a:lnTo>
                  <a:lnTo>
                    <a:pt x="127" y="74"/>
                  </a:lnTo>
                  <a:lnTo>
                    <a:pt x="128" y="100"/>
                  </a:lnTo>
                  <a:lnTo>
                    <a:pt x="124" y="145"/>
                  </a:lnTo>
                  <a:lnTo>
                    <a:pt x="115" y="190"/>
                  </a:lnTo>
                  <a:lnTo>
                    <a:pt x="109" y="203"/>
                  </a:lnTo>
                  <a:lnTo>
                    <a:pt x="99" y="215"/>
                  </a:lnTo>
                  <a:lnTo>
                    <a:pt x="87" y="223"/>
                  </a:lnTo>
                  <a:lnTo>
                    <a:pt x="74" y="230"/>
                  </a:lnTo>
                  <a:lnTo>
                    <a:pt x="59" y="231"/>
                  </a:lnTo>
                  <a:lnTo>
                    <a:pt x="51" y="231"/>
                  </a:lnTo>
                  <a:lnTo>
                    <a:pt x="43" y="229"/>
                  </a:lnTo>
                  <a:lnTo>
                    <a:pt x="28" y="222"/>
                  </a:lnTo>
                  <a:lnTo>
                    <a:pt x="16" y="213"/>
                  </a:lnTo>
                  <a:lnTo>
                    <a:pt x="8" y="201"/>
                  </a:lnTo>
                  <a:lnTo>
                    <a:pt x="2" y="187"/>
                  </a:lnTo>
                  <a:lnTo>
                    <a:pt x="0" y="172"/>
                  </a:lnTo>
                  <a:lnTo>
                    <a:pt x="4" y="157"/>
                  </a:lnTo>
                  <a:lnTo>
                    <a:pt x="9" y="128"/>
                  </a:lnTo>
                  <a:lnTo>
                    <a:pt x="11" y="99"/>
                  </a:lnTo>
                  <a:lnTo>
                    <a:pt x="9" y="67"/>
                  </a:lnTo>
                  <a:lnTo>
                    <a:pt x="9" y="51"/>
                  </a:lnTo>
                  <a:lnTo>
                    <a:pt x="12" y="37"/>
                  </a:lnTo>
                  <a:lnTo>
                    <a:pt x="19" y="23"/>
                  </a:lnTo>
                  <a:lnTo>
                    <a:pt x="29" y="13"/>
                  </a:lnTo>
                  <a:lnTo>
                    <a:pt x="42" y="4"/>
                  </a:lnTo>
                  <a:lnTo>
                    <a:pt x="58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0" name="Freeform 442"/>
            <p:cNvSpPr>
              <a:spLocks/>
            </p:cNvSpPr>
            <p:nvPr/>
          </p:nvSpPr>
          <p:spPr bwMode="auto">
            <a:xfrm>
              <a:off x="3832226" y="4768850"/>
              <a:ext cx="36513" cy="19050"/>
            </a:xfrm>
            <a:custGeom>
              <a:avLst/>
              <a:gdLst>
                <a:gd name="T0" fmla="*/ 58 w 233"/>
                <a:gd name="T1" fmla="*/ 0 h 116"/>
                <a:gd name="T2" fmla="*/ 175 w 233"/>
                <a:gd name="T3" fmla="*/ 0 h 116"/>
                <a:gd name="T4" fmla="*/ 193 w 233"/>
                <a:gd name="T5" fmla="*/ 3 h 116"/>
                <a:gd name="T6" fmla="*/ 208 w 233"/>
                <a:gd name="T7" fmla="*/ 11 h 116"/>
                <a:gd name="T8" fmla="*/ 221 w 233"/>
                <a:gd name="T9" fmla="*/ 23 h 116"/>
                <a:gd name="T10" fmla="*/ 230 w 233"/>
                <a:gd name="T11" fmla="*/ 40 h 116"/>
                <a:gd name="T12" fmla="*/ 233 w 233"/>
                <a:gd name="T13" fmla="*/ 58 h 116"/>
                <a:gd name="T14" fmla="*/ 230 w 233"/>
                <a:gd name="T15" fmla="*/ 76 h 116"/>
                <a:gd name="T16" fmla="*/ 221 w 233"/>
                <a:gd name="T17" fmla="*/ 92 h 116"/>
                <a:gd name="T18" fmla="*/ 208 w 233"/>
                <a:gd name="T19" fmla="*/ 104 h 116"/>
                <a:gd name="T20" fmla="*/ 193 w 233"/>
                <a:gd name="T21" fmla="*/ 113 h 116"/>
                <a:gd name="T22" fmla="*/ 175 w 233"/>
                <a:gd name="T23" fmla="*/ 116 h 116"/>
                <a:gd name="T24" fmla="*/ 58 w 233"/>
                <a:gd name="T25" fmla="*/ 116 h 116"/>
                <a:gd name="T26" fmla="*/ 39 w 233"/>
                <a:gd name="T27" fmla="*/ 113 h 116"/>
                <a:gd name="T28" fmla="*/ 23 w 233"/>
                <a:gd name="T29" fmla="*/ 104 h 116"/>
                <a:gd name="T30" fmla="*/ 10 w 233"/>
                <a:gd name="T31" fmla="*/ 92 h 116"/>
                <a:gd name="T32" fmla="*/ 2 w 233"/>
                <a:gd name="T33" fmla="*/ 76 h 116"/>
                <a:gd name="T34" fmla="*/ 0 w 233"/>
                <a:gd name="T35" fmla="*/ 58 h 116"/>
                <a:gd name="T36" fmla="*/ 2 w 233"/>
                <a:gd name="T37" fmla="*/ 40 h 116"/>
                <a:gd name="T38" fmla="*/ 10 w 233"/>
                <a:gd name="T39" fmla="*/ 23 h 116"/>
                <a:gd name="T40" fmla="*/ 23 w 233"/>
                <a:gd name="T41" fmla="*/ 11 h 116"/>
                <a:gd name="T42" fmla="*/ 39 w 233"/>
                <a:gd name="T43" fmla="*/ 3 h 116"/>
                <a:gd name="T44" fmla="*/ 58 w 23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6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8" y="11"/>
                  </a:lnTo>
                  <a:lnTo>
                    <a:pt x="221" y="23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6"/>
                  </a:lnTo>
                  <a:lnTo>
                    <a:pt x="221" y="92"/>
                  </a:lnTo>
                  <a:lnTo>
                    <a:pt x="208" y="104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1" name="Freeform 443"/>
            <p:cNvSpPr>
              <a:spLocks/>
            </p:cNvSpPr>
            <p:nvPr/>
          </p:nvSpPr>
          <p:spPr bwMode="auto">
            <a:xfrm>
              <a:off x="3776663" y="4768850"/>
              <a:ext cx="36513" cy="19050"/>
            </a:xfrm>
            <a:custGeom>
              <a:avLst/>
              <a:gdLst>
                <a:gd name="T0" fmla="*/ 58 w 233"/>
                <a:gd name="T1" fmla="*/ 0 h 116"/>
                <a:gd name="T2" fmla="*/ 175 w 233"/>
                <a:gd name="T3" fmla="*/ 0 h 116"/>
                <a:gd name="T4" fmla="*/ 193 w 233"/>
                <a:gd name="T5" fmla="*/ 3 h 116"/>
                <a:gd name="T6" fmla="*/ 208 w 233"/>
                <a:gd name="T7" fmla="*/ 11 h 116"/>
                <a:gd name="T8" fmla="*/ 221 w 233"/>
                <a:gd name="T9" fmla="*/ 23 h 116"/>
                <a:gd name="T10" fmla="*/ 230 w 233"/>
                <a:gd name="T11" fmla="*/ 40 h 116"/>
                <a:gd name="T12" fmla="*/ 233 w 233"/>
                <a:gd name="T13" fmla="*/ 58 h 116"/>
                <a:gd name="T14" fmla="*/ 230 w 233"/>
                <a:gd name="T15" fmla="*/ 76 h 116"/>
                <a:gd name="T16" fmla="*/ 221 w 233"/>
                <a:gd name="T17" fmla="*/ 92 h 116"/>
                <a:gd name="T18" fmla="*/ 208 w 233"/>
                <a:gd name="T19" fmla="*/ 104 h 116"/>
                <a:gd name="T20" fmla="*/ 193 w 233"/>
                <a:gd name="T21" fmla="*/ 113 h 116"/>
                <a:gd name="T22" fmla="*/ 175 w 233"/>
                <a:gd name="T23" fmla="*/ 116 h 116"/>
                <a:gd name="T24" fmla="*/ 58 w 233"/>
                <a:gd name="T25" fmla="*/ 116 h 116"/>
                <a:gd name="T26" fmla="*/ 39 w 233"/>
                <a:gd name="T27" fmla="*/ 113 h 116"/>
                <a:gd name="T28" fmla="*/ 23 w 233"/>
                <a:gd name="T29" fmla="*/ 104 h 116"/>
                <a:gd name="T30" fmla="*/ 10 w 233"/>
                <a:gd name="T31" fmla="*/ 92 h 116"/>
                <a:gd name="T32" fmla="*/ 3 w 233"/>
                <a:gd name="T33" fmla="*/ 76 h 116"/>
                <a:gd name="T34" fmla="*/ 0 w 233"/>
                <a:gd name="T35" fmla="*/ 58 h 116"/>
                <a:gd name="T36" fmla="*/ 3 w 233"/>
                <a:gd name="T37" fmla="*/ 40 h 116"/>
                <a:gd name="T38" fmla="*/ 10 w 233"/>
                <a:gd name="T39" fmla="*/ 23 h 116"/>
                <a:gd name="T40" fmla="*/ 23 w 233"/>
                <a:gd name="T41" fmla="*/ 11 h 116"/>
                <a:gd name="T42" fmla="*/ 39 w 233"/>
                <a:gd name="T43" fmla="*/ 3 h 116"/>
                <a:gd name="T44" fmla="*/ 58 w 23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6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8" y="11"/>
                  </a:lnTo>
                  <a:lnTo>
                    <a:pt x="221" y="23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6"/>
                  </a:lnTo>
                  <a:lnTo>
                    <a:pt x="221" y="92"/>
                  </a:lnTo>
                  <a:lnTo>
                    <a:pt x="208" y="104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2" name="Freeform 444"/>
            <p:cNvSpPr>
              <a:spLocks/>
            </p:cNvSpPr>
            <p:nvPr/>
          </p:nvSpPr>
          <p:spPr bwMode="auto">
            <a:xfrm>
              <a:off x="3868738" y="4686300"/>
              <a:ext cx="38100" cy="19050"/>
            </a:xfrm>
            <a:custGeom>
              <a:avLst/>
              <a:gdLst>
                <a:gd name="T0" fmla="*/ 58 w 233"/>
                <a:gd name="T1" fmla="*/ 0 h 117"/>
                <a:gd name="T2" fmla="*/ 175 w 233"/>
                <a:gd name="T3" fmla="*/ 0 h 117"/>
                <a:gd name="T4" fmla="*/ 193 w 233"/>
                <a:gd name="T5" fmla="*/ 3 h 117"/>
                <a:gd name="T6" fmla="*/ 209 w 233"/>
                <a:gd name="T7" fmla="*/ 12 h 117"/>
                <a:gd name="T8" fmla="*/ 222 w 233"/>
                <a:gd name="T9" fmla="*/ 24 h 117"/>
                <a:gd name="T10" fmla="*/ 230 w 233"/>
                <a:gd name="T11" fmla="*/ 40 h 117"/>
                <a:gd name="T12" fmla="*/ 233 w 233"/>
                <a:gd name="T13" fmla="*/ 58 h 117"/>
                <a:gd name="T14" fmla="*/ 230 w 233"/>
                <a:gd name="T15" fmla="*/ 76 h 117"/>
                <a:gd name="T16" fmla="*/ 222 w 233"/>
                <a:gd name="T17" fmla="*/ 92 h 117"/>
                <a:gd name="T18" fmla="*/ 209 w 233"/>
                <a:gd name="T19" fmla="*/ 105 h 117"/>
                <a:gd name="T20" fmla="*/ 193 w 233"/>
                <a:gd name="T21" fmla="*/ 113 h 117"/>
                <a:gd name="T22" fmla="*/ 175 w 233"/>
                <a:gd name="T23" fmla="*/ 117 h 117"/>
                <a:gd name="T24" fmla="*/ 58 w 233"/>
                <a:gd name="T25" fmla="*/ 117 h 117"/>
                <a:gd name="T26" fmla="*/ 39 w 233"/>
                <a:gd name="T27" fmla="*/ 113 h 117"/>
                <a:gd name="T28" fmla="*/ 23 w 233"/>
                <a:gd name="T29" fmla="*/ 105 h 117"/>
                <a:gd name="T30" fmla="*/ 10 w 233"/>
                <a:gd name="T31" fmla="*/ 92 h 117"/>
                <a:gd name="T32" fmla="*/ 3 w 233"/>
                <a:gd name="T33" fmla="*/ 76 h 117"/>
                <a:gd name="T34" fmla="*/ 0 w 233"/>
                <a:gd name="T35" fmla="*/ 58 h 117"/>
                <a:gd name="T36" fmla="*/ 3 w 233"/>
                <a:gd name="T37" fmla="*/ 40 h 117"/>
                <a:gd name="T38" fmla="*/ 10 w 233"/>
                <a:gd name="T39" fmla="*/ 24 h 117"/>
                <a:gd name="T40" fmla="*/ 23 w 233"/>
                <a:gd name="T41" fmla="*/ 12 h 117"/>
                <a:gd name="T42" fmla="*/ 39 w 233"/>
                <a:gd name="T43" fmla="*/ 3 h 117"/>
                <a:gd name="T44" fmla="*/ 58 w 233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7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9" y="12"/>
                  </a:lnTo>
                  <a:lnTo>
                    <a:pt x="222" y="24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6"/>
                  </a:lnTo>
                  <a:lnTo>
                    <a:pt x="222" y="92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5" y="117"/>
                  </a:lnTo>
                  <a:lnTo>
                    <a:pt x="58" y="117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0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445"/>
            <p:cNvSpPr>
              <a:spLocks/>
            </p:cNvSpPr>
            <p:nvPr/>
          </p:nvSpPr>
          <p:spPr bwMode="auto">
            <a:xfrm>
              <a:off x="3813176" y="4686300"/>
              <a:ext cx="38100" cy="19050"/>
            </a:xfrm>
            <a:custGeom>
              <a:avLst/>
              <a:gdLst>
                <a:gd name="T0" fmla="*/ 58 w 233"/>
                <a:gd name="T1" fmla="*/ 0 h 117"/>
                <a:gd name="T2" fmla="*/ 175 w 233"/>
                <a:gd name="T3" fmla="*/ 0 h 117"/>
                <a:gd name="T4" fmla="*/ 193 w 233"/>
                <a:gd name="T5" fmla="*/ 3 h 117"/>
                <a:gd name="T6" fmla="*/ 209 w 233"/>
                <a:gd name="T7" fmla="*/ 12 h 117"/>
                <a:gd name="T8" fmla="*/ 222 w 233"/>
                <a:gd name="T9" fmla="*/ 24 h 117"/>
                <a:gd name="T10" fmla="*/ 230 w 233"/>
                <a:gd name="T11" fmla="*/ 40 h 117"/>
                <a:gd name="T12" fmla="*/ 233 w 233"/>
                <a:gd name="T13" fmla="*/ 58 h 117"/>
                <a:gd name="T14" fmla="*/ 230 w 233"/>
                <a:gd name="T15" fmla="*/ 76 h 117"/>
                <a:gd name="T16" fmla="*/ 222 w 233"/>
                <a:gd name="T17" fmla="*/ 92 h 117"/>
                <a:gd name="T18" fmla="*/ 209 w 233"/>
                <a:gd name="T19" fmla="*/ 105 h 117"/>
                <a:gd name="T20" fmla="*/ 193 w 233"/>
                <a:gd name="T21" fmla="*/ 113 h 117"/>
                <a:gd name="T22" fmla="*/ 175 w 233"/>
                <a:gd name="T23" fmla="*/ 117 h 117"/>
                <a:gd name="T24" fmla="*/ 58 w 233"/>
                <a:gd name="T25" fmla="*/ 117 h 117"/>
                <a:gd name="T26" fmla="*/ 39 w 233"/>
                <a:gd name="T27" fmla="*/ 113 h 117"/>
                <a:gd name="T28" fmla="*/ 23 w 233"/>
                <a:gd name="T29" fmla="*/ 105 h 117"/>
                <a:gd name="T30" fmla="*/ 10 w 233"/>
                <a:gd name="T31" fmla="*/ 92 h 117"/>
                <a:gd name="T32" fmla="*/ 2 w 233"/>
                <a:gd name="T33" fmla="*/ 76 h 117"/>
                <a:gd name="T34" fmla="*/ 0 w 233"/>
                <a:gd name="T35" fmla="*/ 58 h 117"/>
                <a:gd name="T36" fmla="*/ 2 w 233"/>
                <a:gd name="T37" fmla="*/ 40 h 117"/>
                <a:gd name="T38" fmla="*/ 10 w 233"/>
                <a:gd name="T39" fmla="*/ 24 h 117"/>
                <a:gd name="T40" fmla="*/ 23 w 233"/>
                <a:gd name="T41" fmla="*/ 12 h 117"/>
                <a:gd name="T42" fmla="*/ 39 w 233"/>
                <a:gd name="T43" fmla="*/ 3 h 117"/>
                <a:gd name="T44" fmla="*/ 58 w 233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7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9" y="12"/>
                  </a:lnTo>
                  <a:lnTo>
                    <a:pt x="222" y="24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6"/>
                  </a:lnTo>
                  <a:lnTo>
                    <a:pt x="222" y="92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5" y="117"/>
                  </a:lnTo>
                  <a:lnTo>
                    <a:pt x="58" y="117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446"/>
            <p:cNvSpPr>
              <a:spLocks/>
            </p:cNvSpPr>
            <p:nvPr/>
          </p:nvSpPr>
          <p:spPr bwMode="auto">
            <a:xfrm>
              <a:off x="3887788" y="4768850"/>
              <a:ext cx="36513" cy="19050"/>
            </a:xfrm>
            <a:custGeom>
              <a:avLst/>
              <a:gdLst>
                <a:gd name="T0" fmla="*/ 58 w 231"/>
                <a:gd name="T1" fmla="*/ 0 h 116"/>
                <a:gd name="T2" fmla="*/ 170 w 231"/>
                <a:gd name="T3" fmla="*/ 0 h 116"/>
                <a:gd name="T4" fmla="*/ 188 w 231"/>
                <a:gd name="T5" fmla="*/ 3 h 116"/>
                <a:gd name="T6" fmla="*/ 205 w 231"/>
                <a:gd name="T7" fmla="*/ 11 h 116"/>
                <a:gd name="T8" fmla="*/ 218 w 231"/>
                <a:gd name="T9" fmla="*/ 23 h 116"/>
                <a:gd name="T10" fmla="*/ 228 w 231"/>
                <a:gd name="T11" fmla="*/ 40 h 116"/>
                <a:gd name="T12" fmla="*/ 231 w 231"/>
                <a:gd name="T13" fmla="*/ 58 h 116"/>
                <a:gd name="T14" fmla="*/ 228 w 231"/>
                <a:gd name="T15" fmla="*/ 76 h 116"/>
                <a:gd name="T16" fmla="*/ 220 w 231"/>
                <a:gd name="T17" fmla="*/ 92 h 116"/>
                <a:gd name="T18" fmla="*/ 207 w 231"/>
                <a:gd name="T19" fmla="*/ 104 h 116"/>
                <a:gd name="T20" fmla="*/ 193 w 231"/>
                <a:gd name="T21" fmla="*/ 113 h 116"/>
                <a:gd name="T22" fmla="*/ 173 w 231"/>
                <a:gd name="T23" fmla="*/ 116 h 116"/>
                <a:gd name="T24" fmla="*/ 173 w 231"/>
                <a:gd name="T25" fmla="*/ 58 h 116"/>
                <a:gd name="T26" fmla="*/ 172 w 231"/>
                <a:gd name="T27" fmla="*/ 116 h 116"/>
                <a:gd name="T28" fmla="*/ 58 w 231"/>
                <a:gd name="T29" fmla="*/ 116 h 116"/>
                <a:gd name="T30" fmla="*/ 39 w 231"/>
                <a:gd name="T31" fmla="*/ 113 h 116"/>
                <a:gd name="T32" fmla="*/ 23 w 231"/>
                <a:gd name="T33" fmla="*/ 104 h 116"/>
                <a:gd name="T34" fmla="*/ 10 w 231"/>
                <a:gd name="T35" fmla="*/ 92 h 116"/>
                <a:gd name="T36" fmla="*/ 2 w 231"/>
                <a:gd name="T37" fmla="*/ 76 h 116"/>
                <a:gd name="T38" fmla="*/ 0 w 231"/>
                <a:gd name="T39" fmla="*/ 58 h 116"/>
                <a:gd name="T40" fmla="*/ 2 w 231"/>
                <a:gd name="T41" fmla="*/ 40 h 116"/>
                <a:gd name="T42" fmla="*/ 10 w 231"/>
                <a:gd name="T43" fmla="*/ 23 h 116"/>
                <a:gd name="T44" fmla="*/ 23 w 231"/>
                <a:gd name="T45" fmla="*/ 11 h 116"/>
                <a:gd name="T46" fmla="*/ 39 w 231"/>
                <a:gd name="T47" fmla="*/ 3 h 116"/>
                <a:gd name="T48" fmla="*/ 58 w 231"/>
                <a:gd name="T4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1" h="116">
                  <a:moveTo>
                    <a:pt x="58" y="0"/>
                  </a:moveTo>
                  <a:lnTo>
                    <a:pt x="170" y="0"/>
                  </a:lnTo>
                  <a:lnTo>
                    <a:pt x="188" y="3"/>
                  </a:lnTo>
                  <a:lnTo>
                    <a:pt x="205" y="11"/>
                  </a:lnTo>
                  <a:lnTo>
                    <a:pt x="218" y="23"/>
                  </a:lnTo>
                  <a:lnTo>
                    <a:pt x="228" y="40"/>
                  </a:lnTo>
                  <a:lnTo>
                    <a:pt x="231" y="58"/>
                  </a:lnTo>
                  <a:lnTo>
                    <a:pt x="228" y="76"/>
                  </a:lnTo>
                  <a:lnTo>
                    <a:pt x="220" y="92"/>
                  </a:lnTo>
                  <a:lnTo>
                    <a:pt x="207" y="104"/>
                  </a:lnTo>
                  <a:lnTo>
                    <a:pt x="193" y="113"/>
                  </a:lnTo>
                  <a:lnTo>
                    <a:pt x="173" y="116"/>
                  </a:lnTo>
                  <a:lnTo>
                    <a:pt x="173" y="58"/>
                  </a:lnTo>
                  <a:lnTo>
                    <a:pt x="172" y="116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447"/>
            <p:cNvSpPr>
              <a:spLocks/>
            </p:cNvSpPr>
            <p:nvPr/>
          </p:nvSpPr>
          <p:spPr bwMode="auto">
            <a:xfrm>
              <a:off x="3924301" y="4691063"/>
              <a:ext cx="31750" cy="30162"/>
            </a:xfrm>
            <a:custGeom>
              <a:avLst/>
              <a:gdLst>
                <a:gd name="T0" fmla="*/ 54 w 205"/>
                <a:gd name="T1" fmla="*/ 0 h 189"/>
                <a:gd name="T2" fmla="*/ 69 w 205"/>
                <a:gd name="T3" fmla="*/ 1 h 189"/>
                <a:gd name="T4" fmla="*/ 83 w 205"/>
                <a:gd name="T5" fmla="*/ 6 h 189"/>
                <a:gd name="T6" fmla="*/ 114 w 205"/>
                <a:gd name="T7" fmla="*/ 23 h 189"/>
                <a:gd name="T8" fmla="*/ 143 w 205"/>
                <a:gd name="T9" fmla="*/ 44 h 189"/>
                <a:gd name="T10" fmla="*/ 169 w 205"/>
                <a:gd name="T11" fmla="*/ 67 h 189"/>
                <a:gd name="T12" fmla="*/ 193 w 205"/>
                <a:gd name="T13" fmla="*/ 94 h 189"/>
                <a:gd name="T14" fmla="*/ 201 w 205"/>
                <a:gd name="T15" fmla="*/ 108 h 189"/>
                <a:gd name="T16" fmla="*/ 205 w 205"/>
                <a:gd name="T17" fmla="*/ 122 h 189"/>
                <a:gd name="T18" fmla="*/ 205 w 205"/>
                <a:gd name="T19" fmla="*/ 137 h 189"/>
                <a:gd name="T20" fmla="*/ 201 w 205"/>
                <a:gd name="T21" fmla="*/ 152 h 189"/>
                <a:gd name="T22" fmla="*/ 194 w 205"/>
                <a:gd name="T23" fmla="*/ 165 h 189"/>
                <a:gd name="T24" fmla="*/ 183 w 205"/>
                <a:gd name="T25" fmla="*/ 176 h 189"/>
                <a:gd name="T26" fmla="*/ 173 w 205"/>
                <a:gd name="T27" fmla="*/ 183 h 189"/>
                <a:gd name="T28" fmla="*/ 160 w 205"/>
                <a:gd name="T29" fmla="*/ 187 h 189"/>
                <a:gd name="T30" fmla="*/ 147 w 205"/>
                <a:gd name="T31" fmla="*/ 189 h 189"/>
                <a:gd name="T32" fmla="*/ 130 w 205"/>
                <a:gd name="T33" fmla="*/ 186 h 189"/>
                <a:gd name="T34" fmla="*/ 114 w 205"/>
                <a:gd name="T35" fmla="*/ 178 h 189"/>
                <a:gd name="T36" fmla="*/ 101 w 205"/>
                <a:gd name="T37" fmla="*/ 167 h 189"/>
                <a:gd name="T38" fmla="*/ 81 w 205"/>
                <a:gd name="T39" fmla="*/ 143 h 189"/>
                <a:gd name="T40" fmla="*/ 58 w 205"/>
                <a:gd name="T41" fmla="*/ 124 h 189"/>
                <a:gd name="T42" fmla="*/ 31 w 205"/>
                <a:gd name="T43" fmla="*/ 110 h 189"/>
                <a:gd name="T44" fmla="*/ 19 w 205"/>
                <a:gd name="T45" fmla="*/ 101 h 189"/>
                <a:gd name="T46" fmla="*/ 9 w 205"/>
                <a:gd name="T47" fmla="*/ 90 h 189"/>
                <a:gd name="T48" fmla="*/ 3 w 205"/>
                <a:gd name="T49" fmla="*/ 76 h 189"/>
                <a:gd name="T50" fmla="*/ 0 w 205"/>
                <a:gd name="T51" fmla="*/ 62 h 189"/>
                <a:gd name="T52" fmla="*/ 1 w 205"/>
                <a:gd name="T53" fmla="*/ 46 h 189"/>
                <a:gd name="T54" fmla="*/ 5 w 205"/>
                <a:gd name="T55" fmla="*/ 31 h 189"/>
                <a:gd name="T56" fmla="*/ 14 w 205"/>
                <a:gd name="T57" fmla="*/ 19 h 189"/>
                <a:gd name="T58" fmla="*/ 25 w 205"/>
                <a:gd name="T59" fmla="*/ 9 h 189"/>
                <a:gd name="T60" fmla="*/ 39 w 205"/>
                <a:gd name="T61" fmla="*/ 3 h 189"/>
                <a:gd name="T62" fmla="*/ 54 w 205"/>
                <a:gd name="T63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5" h="189">
                  <a:moveTo>
                    <a:pt x="54" y="0"/>
                  </a:moveTo>
                  <a:lnTo>
                    <a:pt x="69" y="1"/>
                  </a:lnTo>
                  <a:lnTo>
                    <a:pt x="83" y="6"/>
                  </a:lnTo>
                  <a:lnTo>
                    <a:pt x="114" y="23"/>
                  </a:lnTo>
                  <a:lnTo>
                    <a:pt x="143" y="44"/>
                  </a:lnTo>
                  <a:lnTo>
                    <a:pt x="169" y="67"/>
                  </a:lnTo>
                  <a:lnTo>
                    <a:pt x="193" y="94"/>
                  </a:lnTo>
                  <a:lnTo>
                    <a:pt x="201" y="108"/>
                  </a:lnTo>
                  <a:lnTo>
                    <a:pt x="205" y="122"/>
                  </a:lnTo>
                  <a:lnTo>
                    <a:pt x="205" y="137"/>
                  </a:lnTo>
                  <a:lnTo>
                    <a:pt x="201" y="152"/>
                  </a:lnTo>
                  <a:lnTo>
                    <a:pt x="194" y="165"/>
                  </a:lnTo>
                  <a:lnTo>
                    <a:pt x="183" y="176"/>
                  </a:lnTo>
                  <a:lnTo>
                    <a:pt x="173" y="183"/>
                  </a:lnTo>
                  <a:lnTo>
                    <a:pt x="160" y="187"/>
                  </a:lnTo>
                  <a:lnTo>
                    <a:pt x="147" y="189"/>
                  </a:lnTo>
                  <a:lnTo>
                    <a:pt x="130" y="186"/>
                  </a:lnTo>
                  <a:lnTo>
                    <a:pt x="114" y="178"/>
                  </a:lnTo>
                  <a:lnTo>
                    <a:pt x="101" y="167"/>
                  </a:lnTo>
                  <a:lnTo>
                    <a:pt x="81" y="143"/>
                  </a:lnTo>
                  <a:lnTo>
                    <a:pt x="58" y="124"/>
                  </a:lnTo>
                  <a:lnTo>
                    <a:pt x="31" y="110"/>
                  </a:lnTo>
                  <a:lnTo>
                    <a:pt x="19" y="101"/>
                  </a:lnTo>
                  <a:lnTo>
                    <a:pt x="9" y="90"/>
                  </a:lnTo>
                  <a:lnTo>
                    <a:pt x="3" y="76"/>
                  </a:lnTo>
                  <a:lnTo>
                    <a:pt x="0" y="62"/>
                  </a:lnTo>
                  <a:lnTo>
                    <a:pt x="1" y="46"/>
                  </a:lnTo>
                  <a:lnTo>
                    <a:pt x="5" y="31"/>
                  </a:lnTo>
                  <a:lnTo>
                    <a:pt x="14" y="19"/>
                  </a:lnTo>
                  <a:lnTo>
                    <a:pt x="25" y="9"/>
                  </a:lnTo>
                  <a:lnTo>
                    <a:pt x="39" y="3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Freeform 448"/>
            <p:cNvSpPr>
              <a:spLocks/>
            </p:cNvSpPr>
            <p:nvPr/>
          </p:nvSpPr>
          <p:spPr bwMode="auto">
            <a:xfrm>
              <a:off x="3959226" y="4600575"/>
              <a:ext cx="36513" cy="20637"/>
            </a:xfrm>
            <a:custGeom>
              <a:avLst/>
              <a:gdLst>
                <a:gd name="T0" fmla="*/ 165 w 230"/>
                <a:gd name="T1" fmla="*/ 0 h 136"/>
                <a:gd name="T2" fmla="*/ 179 w 230"/>
                <a:gd name="T3" fmla="*/ 0 h 136"/>
                <a:gd name="T4" fmla="*/ 194 w 230"/>
                <a:gd name="T5" fmla="*/ 4 h 136"/>
                <a:gd name="T6" fmla="*/ 207 w 230"/>
                <a:gd name="T7" fmla="*/ 11 h 136"/>
                <a:gd name="T8" fmla="*/ 219 w 230"/>
                <a:gd name="T9" fmla="*/ 22 h 136"/>
                <a:gd name="T10" fmla="*/ 226 w 230"/>
                <a:gd name="T11" fmla="*/ 36 h 136"/>
                <a:gd name="T12" fmla="*/ 230 w 230"/>
                <a:gd name="T13" fmla="*/ 50 h 136"/>
                <a:gd name="T14" fmla="*/ 230 w 230"/>
                <a:gd name="T15" fmla="*/ 65 h 136"/>
                <a:gd name="T16" fmla="*/ 226 w 230"/>
                <a:gd name="T17" fmla="*/ 80 h 136"/>
                <a:gd name="T18" fmla="*/ 219 w 230"/>
                <a:gd name="T19" fmla="*/ 93 h 136"/>
                <a:gd name="T20" fmla="*/ 208 w 230"/>
                <a:gd name="T21" fmla="*/ 103 h 136"/>
                <a:gd name="T22" fmla="*/ 195 w 230"/>
                <a:gd name="T23" fmla="*/ 111 h 136"/>
                <a:gd name="T24" fmla="*/ 155 w 230"/>
                <a:gd name="T25" fmla="*/ 125 h 136"/>
                <a:gd name="T26" fmla="*/ 114 w 230"/>
                <a:gd name="T27" fmla="*/ 133 h 136"/>
                <a:gd name="T28" fmla="*/ 71 w 230"/>
                <a:gd name="T29" fmla="*/ 136 h 136"/>
                <a:gd name="T30" fmla="*/ 59 w 230"/>
                <a:gd name="T31" fmla="*/ 136 h 136"/>
                <a:gd name="T32" fmla="*/ 41 w 230"/>
                <a:gd name="T33" fmla="*/ 133 h 136"/>
                <a:gd name="T34" fmla="*/ 24 w 230"/>
                <a:gd name="T35" fmla="*/ 124 h 136"/>
                <a:gd name="T36" fmla="*/ 12 w 230"/>
                <a:gd name="T37" fmla="*/ 113 h 136"/>
                <a:gd name="T38" fmla="*/ 3 w 230"/>
                <a:gd name="T39" fmla="*/ 96 h 136"/>
                <a:gd name="T40" fmla="*/ 0 w 230"/>
                <a:gd name="T41" fmla="*/ 78 h 136"/>
                <a:gd name="T42" fmla="*/ 3 w 230"/>
                <a:gd name="T43" fmla="*/ 60 h 136"/>
                <a:gd name="T44" fmla="*/ 12 w 230"/>
                <a:gd name="T45" fmla="*/ 44 h 136"/>
                <a:gd name="T46" fmla="*/ 24 w 230"/>
                <a:gd name="T47" fmla="*/ 31 h 136"/>
                <a:gd name="T48" fmla="*/ 41 w 230"/>
                <a:gd name="T49" fmla="*/ 23 h 136"/>
                <a:gd name="T50" fmla="*/ 59 w 230"/>
                <a:gd name="T51" fmla="*/ 20 h 136"/>
                <a:gd name="T52" fmla="*/ 71 w 230"/>
                <a:gd name="T53" fmla="*/ 20 h 136"/>
                <a:gd name="T54" fmla="*/ 98 w 230"/>
                <a:gd name="T55" fmla="*/ 18 h 136"/>
                <a:gd name="T56" fmla="*/ 124 w 230"/>
                <a:gd name="T57" fmla="*/ 12 h 136"/>
                <a:gd name="T58" fmla="*/ 150 w 230"/>
                <a:gd name="T59" fmla="*/ 4 h 136"/>
                <a:gd name="T60" fmla="*/ 165 w 230"/>
                <a:gd name="T6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30" h="136">
                  <a:moveTo>
                    <a:pt x="165" y="0"/>
                  </a:moveTo>
                  <a:lnTo>
                    <a:pt x="179" y="0"/>
                  </a:lnTo>
                  <a:lnTo>
                    <a:pt x="194" y="4"/>
                  </a:lnTo>
                  <a:lnTo>
                    <a:pt x="207" y="11"/>
                  </a:lnTo>
                  <a:lnTo>
                    <a:pt x="219" y="22"/>
                  </a:lnTo>
                  <a:lnTo>
                    <a:pt x="226" y="36"/>
                  </a:lnTo>
                  <a:lnTo>
                    <a:pt x="230" y="50"/>
                  </a:lnTo>
                  <a:lnTo>
                    <a:pt x="230" y="65"/>
                  </a:lnTo>
                  <a:lnTo>
                    <a:pt x="226" y="80"/>
                  </a:lnTo>
                  <a:lnTo>
                    <a:pt x="219" y="93"/>
                  </a:lnTo>
                  <a:lnTo>
                    <a:pt x="208" y="103"/>
                  </a:lnTo>
                  <a:lnTo>
                    <a:pt x="195" y="111"/>
                  </a:lnTo>
                  <a:lnTo>
                    <a:pt x="155" y="125"/>
                  </a:lnTo>
                  <a:lnTo>
                    <a:pt x="114" y="133"/>
                  </a:lnTo>
                  <a:lnTo>
                    <a:pt x="71" y="136"/>
                  </a:lnTo>
                  <a:lnTo>
                    <a:pt x="59" y="136"/>
                  </a:lnTo>
                  <a:lnTo>
                    <a:pt x="41" y="133"/>
                  </a:lnTo>
                  <a:lnTo>
                    <a:pt x="24" y="124"/>
                  </a:lnTo>
                  <a:lnTo>
                    <a:pt x="12" y="113"/>
                  </a:lnTo>
                  <a:lnTo>
                    <a:pt x="3" y="96"/>
                  </a:lnTo>
                  <a:lnTo>
                    <a:pt x="0" y="78"/>
                  </a:lnTo>
                  <a:lnTo>
                    <a:pt x="3" y="60"/>
                  </a:lnTo>
                  <a:lnTo>
                    <a:pt x="12" y="44"/>
                  </a:lnTo>
                  <a:lnTo>
                    <a:pt x="24" y="31"/>
                  </a:lnTo>
                  <a:lnTo>
                    <a:pt x="41" y="23"/>
                  </a:lnTo>
                  <a:lnTo>
                    <a:pt x="59" y="20"/>
                  </a:lnTo>
                  <a:lnTo>
                    <a:pt x="71" y="20"/>
                  </a:lnTo>
                  <a:lnTo>
                    <a:pt x="98" y="18"/>
                  </a:lnTo>
                  <a:lnTo>
                    <a:pt x="124" y="12"/>
                  </a:lnTo>
                  <a:lnTo>
                    <a:pt x="150" y="4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449"/>
            <p:cNvSpPr>
              <a:spLocks/>
            </p:cNvSpPr>
            <p:nvPr/>
          </p:nvSpPr>
          <p:spPr bwMode="auto">
            <a:xfrm>
              <a:off x="3716338" y="4473575"/>
              <a:ext cx="20638" cy="36512"/>
            </a:xfrm>
            <a:custGeom>
              <a:avLst/>
              <a:gdLst>
                <a:gd name="T0" fmla="*/ 67 w 129"/>
                <a:gd name="T1" fmla="*/ 0 h 231"/>
                <a:gd name="T2" fmla="*/ 86 w 129"/>
                <a:gd name="T3" fmla="*/ 5 h 231"/>
                <a:gd name="T4" fmla="*/ 100 w 129"/>
                <a:gd name="T5" fmla="*/ 15 h 231"/>
                <a:gd name="T6" fmla="*/ 111 w 129"/>
                <a:gd name="T7" fmla="*/ 30 h 231"/>
                <a:gd name="T8" fmla="*/ 117 w 129"/>
                <a:gd name="T9" fmla="*/ 46 h 231"/>
                <a:gd name="T10" fmla="*/ 118 w 129"/>
                <a:gd name="T11" fmla="*/ 65 h 231"/>
                <a:gd name="T12" fmla="*/ 116 w 129"/>
                <a:gd name="T13" fmla="*/ 91 h 231"/>
                <a:gd name="T14" fmla="*/ 119 w 129"/>
                <a:gd name="T15" fmla="*/ 123 h 231"/>
                <a:gd name="T16" fmla="*/ 127 w 129"/>
                <a:gd name="T17" fmla="*/ 155 h 231"/>
                <a:gd name="T18" fmla="*/ 129 w 129"/>
                <a:gd name="T19" fmla="*/ 169 h 231"/>
                <a:gd name="T20" fmla="*/ 128 w 129"/>
                <a:gd name="T21" fmla="*/ 184 h 231"/>
                <a:gd name="T22" fmla="*/ 124 w 129"/>
                <a:gd name="T23" fmla="*/ 199 h 231"/>
                <a:gd name="T24" fmla="*/ 115 w 129"/>
                <a:gd name="T25" fmla="*/ 211 h 231"/>
                <a:gd name="T26" fmla="*/ 104 w 129"/>
                <a:gd name="T27" fmla="*/ 221 h 231"/>
                <a:gd name="T28" fmla="*/ 90 w 129"/>
                <a:gd name="T29" fmla="*/ 228 h 231"/>
                <a:gd name="T30" fmla="*/ 80 w 129"/>
                <a:gd name="T31" fmla="*/ 230 h 231"/>
                <a:gd name="T32" fmla="*/ 71 w 129"/>
                <a:gd name="T33" fmla="*/ 231 h 231"/>
                <a:gd name="T34" fmla="*/ 57 w 129"/>
                <a:gd name="T35" fmla="*/ 229 h 231"/>
                <a:gd name="T36" fmla="*/ 43 w 129"/>
                <a:gd name="T37" fmla="*/ 223 h 231"/>
                <a:gd name="T38" fmla="*/ 31 w 129"/>
                <a:gd name="T39" fmla="*/ 215 h 231"/>
                <a:gd name="T40" fmla="*/ 22 w 129"/>
                <a:gd name="T41" fmla="*/ 204 h 231"/>
                <a:gd name="T42" fmla="*/ 16 w 129"/>
                <a:gd name="T43" fmla="*/ 191 h 231"/>
                <a:gd name="T44" fmla="*/ 7 w 129"/>
                <a:gd name="T45" fmla="*/ 158 h 231"/>
                <a:gd name="T46" fmla="*/ 2 w 129"/>
                <a:gd name="T47" fmla="*/ 125 h 231"/>
                <a:gd name="T48" fmla="*/ 0 w 129"/>
                <a:gd name="T49" fmla="*/ 91 h 231"/>
                <a:gd name="T50" fmla="*/ 3 w 129"/>
                <a:gd name="T51" fmla="*/ 50 h 231"/>
                <a:gd name="T52" fmla="*/ 8 w 129"/>
                <a:gd name="T53" fmla="*/ 33 h 231"/>
                <a:gd name="T54" fmla="*/ 18 w 129"/>
                <a:gd name="T55" fmla="*/ 18 h 231"/>
                <a:gd name="T56" fmla="*/ 31 w 129"/>
                <a:gd name="T57" fmla="*/ 7 h 231"/>
                <a:gd name="T58" fmla="*/ 48 w 129"/>
                <a:gd name="T59" fmla="*/ 0 h 231"/>
                <a:gd name="T60" fmla="*/ 67 w 129"/>
                <a:gd name="T6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9" h="231">
                  <a:moveTo>
                    <a:pt x="67" y="0"/>
                  </a:moveTo>
                  <a:lnTo>
                    <a:pt x="86" y="5"/>
                  </a:lnTo>
                  <a:lnTo>
                    <a:pt x="100" y="15"/>
                  </a:lnTo>
                  <a:lnTo>
                    <a:pt x="111" y="30"/>
                  </a:lnTo>
                  <a:lnTo>
                    <a:pt x="117" y="46"/>
                  </a:lnTo>
                  <a:lnTo>
                    <a:pt x="118" y="65"/>
                  </a:lnTo>
                  <a:lnTo>
                    <a:pt x="116" y="91"/>
                  </a:lnTo>
                  <a:lnTo>
                    <a:pt x="119" y="123"/>
                  </a:lnTo>
                  <a:lnTo>
                    <a:pt x="127" y="155"/>
                  </a:lnTo>
                  <a:lnTo>
                    <a:pt x="129" y="169"/>
                  </a:lnTo>
                  <a:lnTo>
                    <a:pt x="128" y="184"/>
                  </a:lnTo>
                  <a:lnTo>
                    <a:pt x="124" y="199"/>
                  </a:lnTo>
                  <a:lnTo>
                    <a:pt x="115" y="211"/>
                  </a:lnTo>
                  <a:lnTo>
                    <a:pt x="104" y="221"/>
                  </a:lnTo>
                  <a:lnTo>
                    <a:pt x="90" y="228"/>
                  </a:lnTo>
                  <a:lnTo>
                    <a:pt x="80" y="230"/>
                  </a:lnTo>
                  <a:lnTo>
                    <a:pt x="71" y="231"/>
                  </a:lnTo>
                  <a:lnTo>
                    <a:pt x="57" y="229"/>
                  </a:lnTo>
                  <a:lnTo>
                    <a:pt x="43" y="223"/>
                  </a:lnTo>
                  <a:lnTo>
                    <a:pt x="31" y="215"/>
                  </a:lnTo>
                  <a:lnTo>
                    <a:pt x="22" y="204"/>
                  </a:lnTo>
                  <a:lnTo>
                    <a:pt x="16" y="191"/>
                  </a:lnTo>
                  <a:lnTo>
                    <a:pt x="7" y="158"/>
                  </a:lnTo>
                  <a:lnTo>
                    <a:pt x="2" y="125"/>
                  </a:lnTo>
                  <a:lnTo>
                    <a:pt x="0" y="91"/>
                  </a:lnTo>
                  <a:lnTo>
                    <a:pt x="3" y="50"/>
                  </a:lnTo>
                  <a:lnTo>
                    <a:pt x="8" y="33"/>
                  </a:lnTo>
                  <a:lnTo>
                    <a:pt x="18" y="18"/>
                  </a:lnTo>
                  <a:lnTo>
                    <a:pt x="31" y="7"/>
                  </a:lnTo>
                  <a:lnTo>
                    <a:pt x="48" y="0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Freeform 450"/>
            <p:cNvSpPr>
              <a:spLocks/>
            </p:cNvSpPr>
            <p:nvPr/>
          </p:nvSpPr>
          <p:spPr bwMode="auto">
            <a:xfrm>
              <a:off x="3665538" y="4768850"/>
              <a:ext cx="36513" cy="19050"/>
            </a:xfrm>
            <a:custGeom>
              <a:avLst/>
              <a:gdLst>
                <a:gd name="T0" fmla="*/ 58 w 233"/>
                <a:gd name="T1" fmla="*/ 0 h 116"/>
                <a:gd name="T2" fmla="*/ 175 w 233"/>
                <a:gd name="T3" fmla="*/ 0 h 116"/>
                <a:gd name="T4" fmla="*/ 193 w 233"/>
                <a:gd name="T5" fmla="*/ 3 h 116"/>
                <a:gd name="T6" fmla="*/ 208 w 233"/>
                <a:gd name="T7" fmla="*/ 11 h 116"/>
                <a:gd name="T8" fmla="*/ 221 w 233"/>
                <a:gd name="T9" fmla="*/ 23 h 116"/>
                <a:gd name="T10" fmla="*/ 230 w 233"/>
                <a:gd name="T11" fmla="*/ 40 h 116"/>
                <a:gd name="T12" fmla="*/ 233 w 233"/>
                <a:gd name="T13" fmla="*/ 58 h 116"/>
                <a:gd name="T14" fmla="*/ 230 w 233"/>
                <a:gd name="T15" fmla="*/ 76 h 116"/>
                <a:gd name="T16" fmla="*/ 221 w 233"/>
                <a:gd name="T17" fmla="*/ 92 h 116"/>
                <a:gd name="T18" fmla="*/ 208 w 233"/>
                <a:gd name="T19" fmla="*/ 104 h 116"/>
                <a:gd name="T20" fmla="*/ 193 w 233"/>
                <a:gd name="T21" fmla="*/ 113 h 116"/>
                <a:gd name="T22" fmla="*/ 175 w 233"/>
                <a:gd name="T23" fmla="*/ 116 h 116"/>
                <a:gd name="T24" fmla="*/ 58 w 233"/>
                <a:gd name="T25" fmla="*/ 116 h 116"/>
                <a:gd name="T26" fmla="*/ 39 w 233"/>
                <a:gd name="T27" fmla="*/ 113 h 116"/>
                <a:gd name="T28" fmla="*/ 23 w 233"/>
                <a:gd name="T29" fmla="*/ 104 h 116"/>
                <a:gd name="T30" fmla="*/ 10 w 233"/>
                <a:gd name="T31" fmla="*/ 92 h 116"/>
                <a:gd name="T32" fmla="*/ 2 w 233"/>
                <a:gd name="T33" fmla="*/ 76 h 116"/>
                <a:gd name="T34" fmla="*/ 0 w 233"/>
                <a:gd name="T35" fmla="*/ 58 h 116"/>
                <a:gd name="T36" fmla="*/ 2 w 233"/>
                <a:gd name="T37" fmla="*/ 40 h 116"/>
                <a:gd name="T38" fmla="*/ 10 w 233"/>
                <a:gd name="T39" fmla="*/ 23 h 116"/>
                <a:gd name="T40" fmla="*/ 23 w 233"/>
                <a:gd name="T41" fmla="*/ 11 h 116"/>
                <a:gd name="T42" fmla="*/ 39 w 233"/>
                <a:gd name="T43" fmla="*/ 3 h 116"/>
                <a:gd name="T44" fmla="*/ 58 w 23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6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8" y="11"/>
                  </a:lnTo>
                  <a:lnTo>
                    <a:pt x="221" y="23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6"/>
                  </a:lnTo>
                  <a:lnTo>
                    <a:pt x="221" y="92"/>
                  </a:lnTo>
                  <a:lnTo>
                    <a:pt x="208" y="104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451"/>
            <p:cNvSpPr>
              <a:spLocks/>
            </p:cNvSpPr>
            <p:nvPr/>
          </p:nvSpPr>
          <p:spPr bwMode="auto">
            <a:xfrm>
              <a:off x="3762376" y="4672013"/>
              <a:ext cx="33338" cy="28575"/>
            </a:xfrm>
            <a:custGeom>
              <a:avLst/>
              <a:gdLst>
                <a:gd name="T0" fmla="*/ 64 w 209"/>
                <a:gd name="T1" fmla="*/ 0 h 186"/>
                <a:gd name="T2" fmla="*/ 79 w 209"/>
                <a:gd name="T3" fmla="*/ 3 h 186"/>
                <a:gd name="T4" fmla="*/ 92 w 209"/>
                <a:gd name="T5" fmla="*/ 10 h 186"/>
                <a:gd name="T6" fmla="*/ 103 w 209"/>
                <a:gd name="T7" fmla="*/ 20 h 186"/>
                <a:gd name="T8" fmla="*/ 125 w 209"/>
                <a:gd name="T9" fmla="*/ 42 h 186"/>
                <a:gd name="T10" fmla="*/ 149 w 209"/>
                <a:gd name="T11" fmla="*/ 60 h 186"/>
                <a:gd name="T12" fmla="*/ 175 w 209"/>
                <a:gd name="T13" fmla="*/ 75 h 186"/>
                <a:gd name="T14" fmla="*/ 188 w 209"/>
                <a:gd name="T15" fmla="*/ 84 h 186"/>
                <a:gd name="T16" fmla="*/ 199 w 209"/>
                <a:gd name="T17" fmla="*/ 94 h 186"/>
                <a:gd name="T18" fmla="*/ 206 w 209"/>
                <a:gd name="T19" fmla="*/ 108 h 186"/>
                <a:gd name="T20" fmla="*/ 209 w 209"/>
                <a:gd name="T21" fmla="*/ 122 h 186"/>
                <a:gd name="T22" fmla="*/ 208 w 209"/>
                <a:gd name="T23" fmla="*/ 137 h 186"/>
                <a:gd name="T24" fmla="*/ 204 w 209"/>
                <a:gd name="T25" fmla="*/ 152 h 186"/>
                <a:gd name="T26" fmla="*/ 195 w 209"/>
                <a:gd name="T27" fmla="*/ 166 h 186"/>
                <a:gd name="T28" fmla="*/ 182 w 209"/>
                <a:gd name="T29" fmla="*/ 177 h 186"/>
                <a:gd name="T30" fmla="*/ 167 w 209"/>
                <a:gd name="T31" fmla="*/ 184 h 186"/>
                <a:gd name="T32" fmla="*/ 151 w 209"/>
                <a:gd name="T33" fmla="*/ 186 h 186"/>
                <a:gd name="T34" fmla="*/ 138 w 209"/>
                <a:gd name="T35" fmla="*/ 185 h 186"/>
                <a:gd name="T36" fmla="*/ 127 w 209"/>
                <a:gd name="T37" fmla="*/ 181 h 186"/>
                <a:gd name="T38" fmla="*/ 95 w 209"/>
                <a:gd name="T39" fmla="*/ 164 h 186"/>
                <a:gd name="T40" fmla="*/ 66 w 209"/>
                <a:gd name="T41" fmla="*/ 144 h 186"/>
                <a:gd name="T42" fmla="*/ 39 w 209"/>
                <a:gd name="T43" fmla="*/ 121 h 186"/>
                <a:gd name="T44" fmla="*/ 14 w 209"/>
                <a:gd name="T45" fmla="*/ 95 h 186"/>
                <a:gd name="T46" fmla="*/ 6 w 209"/>
                <a:gd name="T47" fmla="*/ 83 h 186"/>
                <a:gd name="T48" fmla="*/ 2 w 209"/>
                <a:gd name="T49" fmla="*/ 68 h 186"/>
                <a:gd name="T50" fmla="*/ 0 w 209"/>
                <a:gd name="T51" fmla="*/ 53 h 186"/>
                <a:gd name="T52" fmla="*/ 4 w 209"/>
                <a:gd name="T53" fmla="*/ 38 h 186"/>
                <a:gd name="T54" fmla="*/ 11 w 209"/>
                <a:gd name="T55" fmla="*/ 24 h 186"/>
                <a:gd name="T56" fmla="*/ 22 w 209"/>
                <a:gd name="T57" fmla="*/ 14 h 186"/>
                <a:gd name="T58" fmla="*/ 34 w 209"/>
                <a:gd name="T59" fmla="*/ 5 h 186"/>
                <a:gd name="T60" fmla="*/ 49 w 209"/>
                <a:gd name="T61" fmla="*/ 0 h 186"/>
                <a:gd name="T62" fmla="*/ 64 w 209"/>
                <a:gd name="T6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9" h="186">
                  <a:moveTo>
                    <a:pt x="64" y="0"/>
                  </a:moveTo>
                  <a:lnTo>
                    <a:pt x="79" y="3"/>
                  </a:lnTo>
                  <a:lnTo>
                    <a:pt x="92" y="10"/>
                  </a:lnTo>
                  <a:lnTo>
                    <a:pt x="103" y="20"/>
                  </a:lnTo>
                  <a:lnTo>
                    <a:pt x="125" y="42"/>
                  </a:lnTo>
                  <a:lnTo>
                    <a:pt x="149" y="60"/>
                  </a:lnTo>
                  <a:lnTo>
                    <a:pt x="175" y="75"/>
                  </a:lnTo>
                  <a:lnTo>
                    <a:pt x="188" y="84"/>
                  </a:lnTo>
                  <a:lnTo>
                    <a:pt x="199" y="94"/>
                  </a:lnTo>
                  <a:lnTo>
                    <a:pt x="206" y="108"/>
                  </a:lnTo>
                  <a:lnTo>
                    <a:pt x="209" y="122"/>
                  </a:lnTo>
                  <a:lnTo>
                    <a:pt x="208" y="137"/>
                  </a:lnTo>
                  <a:lnTo>
                    <a:pt x="204" y="152"/>
                  </a:lnTo>
                  <a:lnTo>
                    <a:pt x="195" y="166"/>
                  </a:lnTo>
                  <a:lnTo>
                    <a:pt x="182" y="177"/>
                  </a:lnTo>
                  <a:lnTo>
                    <a:pt x="167" y="184"/>
                  </a:lnTo>
                  <a:lnTo>
                    <a:pt x="151" y="186"/>
                  </a:lnTo>
                  <a:lnTo>
                    <a:pt x="138" y="185"/>
                  </a:lnTo>
                  <a:lnTo>
                    <a:pt x="127" y="181"/>
                  </a:lnTo>
                  <a:lnTo>
                    <a:pt x="95" y="164"/>
                  </a:lnTo>
                  <a:lnTo>
                    <a:pt x="66" y="144"/>
                  </a:lnTo>
                  <a:lnTo>
                    <a:pt x="39" y="121"/>
                  </a:lnTo>
                  <a:lnTo>
                    <a:pt x="14" y="95"/>
                  </a:lnTo>
                  <a:lnTo>
                    <a:pt x="6" y="83"/>
                  </a:lnTo>
                  <a:lnTo>
                    <a:pt x="2" y="68"/>
                  </a:lnTo>
                  <a:lnTo>
                    <a:pt x="0" y="53"/>
                  </a:lnTo>
                  <a:lnTo>
                    <a:pt x="4" y="38"/>
                  </a:lnTo>
                  <a:lnTo>
                    <a:pt x="11" y="24"/>
                  </a:lnTo>
                  <a:lnTo>
                    <a:pt x="22" y="14"/>
                  </a:lnTo>
                  <a:lnTo>
                    <a:pt x="34" y="5"/>
                  </a:lnTo>
                  <a:lnTo>
                    <a:pt x="49" y="0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452"/>
            <p:cNvSpPr>
              <a:spLocks/>
            </p:cNvSpPr>
            <p:nvPr/>
          </p:nvSpPr>
          <p:spPr bwMode="auto">
            <a:xfrm>
              <a:off x="3963988" y="4519613"/>
              <a:ext cx="36513" cy="23812"/>
            </a:xfrm>
            <a:custGeom>
              <a:avLst/>
              <a:gdLst>
                <a:gd name="T0" fmla="*/ 63 w 227"/>
                <a:gd name="T1" fmla="*/ 0 h 150"/>
                <a:gd name="T2" fmla="*/ 98 w 227"/>
                <a:gd name="T3" fmla="*/ 4 h 150"/>
                <a:gd name="T4" fmla="*/ 133 w 227"/>
                <a:gd name="T5" fmla="*/ 13 h 150"/>
                <a:gd name="T6" fmla="*/ 166 w 227"/>
                <a:gd name="T7" fmla="*/ 26 h 150"/>
                <a:gd name="T8" fmla="*/ 197 w 227"/>
                <a:gd name="T9" fmla="*/ 43 h 150"/>
                <a:gd name="T10" fmla="*/ 210 w 227"/>
                <a:gd name="T11" fmla="*/ 52 h 150"/>
                <a:gd name="T12" fmla="*/ 219 w 227"/>
                <a:gd name="T13" fmla="*/ 64 h 150"/>
                <a:gd name="T14" fmla="*/ 225 w 227"/>
                <a:gd name="T15" fmla="*/ 77 h 150"/>
                <a:gd name="T16" fmla="*/ 227 w 227"/>
                <a:gd name="T17" fmla="*/ 92 h 150"/>
                <a:gd name="T18" fmla="*/ 225 w 227"/>
                <a:gd name="T19" fmla="*/ 107 h 150"/>
                <a:gd name="T20" fmla="*/ 219 w 227"/>
                <a:gd name="T21" fmla="*/ 122 h 150"/>
                <a:gd name="T22" fmla="*/ 209 w 227"/>
                <a:gd name="T23" fmla="*/ 133 h 150"/>
                <a:gd name="T24" fmla="*/ 197 w 227"/>
                <a:gd name="T25" fmla="*/ 143 h 150"/>
                <a:gd name="T26" fmla="*/ 184 w 227"/>
                <a:gd name="T27" fmla="*/ 148 h 150"/>
                <a:gd name="T28" fmla="*/ 169 w 227"/>
                <a:gd name="T29" fmla="*/ 150 h 150"/>
                <a:gd name="T30" fmla="*/ 154 w 227"/>
                <a:gd name="T31" fmla="*/ 148 h 150"/>
                <a:gd name="T32" fmla="*/ 139 w 227"/>
                <a:gd name="T33" fmla="*/ 143 h 150"/>
                <a:gd name="T34" fmla="*/ 112 w 227"/>
                <a:gd name="T35" fmla="*/ 129 h 150"/>
                <a:gd name="T36" fmla="*/ 83 w 227"/>
                <a:gd name="T37" fmla="*/ 121 h 150"/>
                <a:gd name="T38" fmla="*/ 53 w 227"/>
                <a:gd name="T39" fmla="*/ 116 h 150"/>
                <a:gd name="T40" fmla="*/ 35 w 227"/>
                <a:gd name="T41" fmla="*/ 111 h 150"/>
                <a:gd name="T42" fmla="*/ 19 w 227"/>
                <a:gd name="T43" fmla="*/ 102 h 150"/>
                <a:gd name="T44" fmla="*/ 9 w 227"/>
                <a:gd name="T45" fmla="*/ 89 h 150"/>
                <a:gd name="T46" fmla="*/ 1 w 227"/>
                <a:gd name="T47" fmla="*/ 72 h 150"/>
                <a:gd name="T48" fmla="*/ 0 w 227"/>
                <a:gd name="T49" fmla="*/ 53 h 150"/>
                <a:gd name="T50" fmla="*/ 4 w 227"/>
                <a:gd name="T51" fmla="*/ 35 h 150"/>
                <a:gd name="T52" fmla="*/ 14 w 227"/>
                <a:gd name="T53" fmla="*/ 20 h 150"/>
                <a:gd name="T54" fmla="*/ 28 w 227"/>
                <a:gd name="T55" fmla="*/ 9 h 150"/>
                <a:gd name="T56" fmla="*/ 44 w 227"/>
                <a:gd name="T57" fmla="*/ 1 h 150"/>
                <a:gd name="T58" fmla="*/ 63 w 227"/>
                <a:gd name="T59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7" h="150">
                  <a:moveTo>
                    <a:pt x="63" y="0"/>
                  </a:moveTo>
                  <a:lnTo>
                    <a:pt x="98" y="4"/>
                  </a:lnTo>
                  <a:lnTo>
                    <a:pt x="133" y="13"/>
                  </a:lnTo>
                  <a:lnTo>
                    <a:pt x="166" y="26"/>
                  </a:lnTo>
                  <a:lnTo>
                    <a:pt x="197" y="43"/>
                  </a:lnTo>
                  <a:lnTo>
                    <a:pt x="210" y="52"/>
                  </a:lnTo>
                  <a:lnTo>
                    <a:pt x="219" y="64"/>
                  </a:lnTo>
                  <a:lnTo>
                    <a:pt x="225" y="77"/>
                  </a:lnTo>
                  <a:lnTo>
                    <a:pt x="227" y="92"/>
                  </a:lnTo>
                  <a:lnTo>
                    <a:pt x="225" y="107"/>
                  </a:lnTo>
                  <a:lnTo>
                    <a:pt x="219" y="122"/>
                  </a:lnTo>
                  <a:lnTo>
                    <a:pt x="209" y="133"/>
                  </a:lnTo>
                  <a:lnTo>
                    <a:pt x="197" y="143"/>
                  </a:lnTo>
                  <a:lnTo>
                    <a:pt x="184" y="148"/>
                  </a:lnTo>
                  <a:lnTo>
                    <a:pt x="169" y="150"/>
                  </a:lnTo>
                  <a:lnTo>
                    <a:pt x="154" y="148"/>
                  </a:lnTo>
                  <a:lnTo>
                    <a:pt x="139" y="143"/>
                  </a:lnTo>
                  <a:lnTo>
                    <a:pt x="112" y="129"/>
                  </a:lnTo>
                  <a:lnTo>
                    <a:pt x="83" y="121"/>
                  </a:lnTo>
                  <a:lnTo>
                    <a:pt x="53" y="116"/>
                  </a:lnTo>
                  <a:lnTo>
                    <a:pt x="35" y="111"/>
                  </a:lnTo>
                  <a:lnTo>
                    <a:pt x="19" y="102"/>
                  </a:lnTo>
                  <a:lnTo>
                    <a:pt x="9" y="89"/>
                  </a:lnTo>
                  <a:lnTo>
                    <a:pt x="1" y="72"/>
                  </a:lnTo>
                  <a:lnTo>
                    <a:pt x="0" y="53"/>
                  </a:lnTo>
                  <a:lnTo>
                    <a:pt x="4" y="35"/>
                  </a:lnTo>
                  <a:lnTo>
                    <a:pt x="14" y="20"/>
                  </a:lnTo>
                  <a:lnTo>
                    <a:pt x="28" y="9"/>
                  </a:lnTo>
                  <a:lnTo>
                    <a:pt x="44" y="1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453"/>
            <p:cNvSpPr>
              <a:spLocks/>
            </p:cNvSpPr>
            <p:nvPr/>
          </p:nvSpPr>
          <p:spPr bwMode="auto">
            <a:xfrm>
              <a:off x="3721101" y="4768850"/>
              <a:ext cx="36513" cy="19050"/>
            </a:xfrm>
            <a:custGeom>
              <a:avLst/>
              <a:gdLst>
                <a:gd name="T0" fmla="*/ 58 w 233"/>
                <a:gd name="T1" fmla="*/ 0 h 116"/>
                <a:gd name="T2" fmla="*/ 175 w 233"/>
                <a:gd name="T3" fmla="*/ 0 h 116"/>
                <a:gd name="T4" fmla="*/ 193 w 233"/>
                <a:gd name="T5" fmla="*/ 3 h 116"/>
                <a:gd name="T6" fmla="*/ 208 w 233"/>
                <a:gd name="T7" fmla="*/ 11 h 116"/>
                <a:gd name="T8" fmla="*/ 221 w 233"/>
                <a:gd name="T9" fmla="*/ 23 h 116"/>
                <a:gd name="T10" fmla="*/ 230 w 233"/>
                <a:gd name="T11" fmla="*/ 40 h 116"/>
                <a:gd name="T12" fmla="*/ 233 w 233"/>
                <a:gd name="T13" fmla="*/ 58 h 116"/>
                <a:gd name="T14" fmla="*/ 230 w 233"/>
                <a:gd name="T15" fmla="*/ 76 h 116"/>
                <a:gd name="T16" fmla="*/ 221 w 233"/>
                <a:gd name="T17" fmla="*/ 92 h 116"/>
                <a:gd name="T18" fmla="*/ 208 w 233"/>
                <a:gd name="T19" fmla="*/ 104 h 116"/>
                <a:gd name="T20" fmla="*/ 193 w 233"/>
                <a:gd name="T21" fmla="*/ 113 h 116"/>
                <a:gd name="T22" fmla="*/ 175 w 233"/>
                <a:gd name="T23" fmla="*/ 116 h 116"/>
                <a:gd name="T24" fmla="*/ 58 w 233"/>
                <a:gd name="T25" fmla="*/ 116 h 116"/>
                <a:gd name="T26" fmla="*/ 39 w 233"/>
                <a:gd name="T27" fmla="*/ 113 h 116"/>
                <a:gd name="T28" fmla="*/ 23 w 233"/>
                <a:gd name="T29" fmla="*/ 104 h 116"/>
                <a:gd name="T30" fmla="*/ 10 w 233"/>
                <a:gd name="T31" fmla="*/ 92 h 116"/>
                <a:gd name="T32" fmla="*/ 2 w 233"/>
                <a:gd name="T33" fmla="*/ 76 h 116"/>
                <a:gd name="T34" fmla="*/ 0 w 233"/>
                <a:gd name="T35" fmla="*/ 58 h 116"/>
                <a:gd name="T36" fmla="*/ 2 w 233"/>
                <a:gd name="T37" fmla="*/ 40 h 116"/>
                <a:gd name="T38" fmla="*/ 10 w 233"/>
                <a:gd name="T39" fmla="*/ 23 h 116"/>
                <a:gd name="T40" fmla="*/ 23 w 233"/>
                <a:gd name="T41" fmla="*/ 11 h 116"/>
                <a:gd name="T42" fmla="*/ 39 w 233"/>
                <a:gd name="T43" fmla="*/ 3 h 116"/>
                <a:gd name="T44" fmla="*/ 58 w 23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6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8" y="11"/>
                  </a:lnTo>
                  <a:lnTo>
                    <a:pt x="221" y="23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6"/>
                  </a:lnTo>
                  <a:lnTo>
                    <a:pt x="221" y="92"/>
                  </a:lnTo>
                  <a:lnTo>
                    <a:pt x="208" y="104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Freeform 454"/>
            <p:cNvSpPr>
              <a:spLocks/>
            </p:cNvSpPr>
            <p:nvPr/>
          </p:nvSpPr>
          <p:spPr bwMode="auto">
            <a:xfrm>
              <a:off x="3752851" y="4619625"/>
              <a:ext cx="26988" cy="36512"/>
            </a:xfrm>
            <a:custGeom>
              <a:avLst/>
              <a:gdLst>
                <a:gd name="T0" fmla="*/ 111 w 163"/>
                <a:gd name="T1" fmla="*/ 0 h 223"/>
                <a:gd name="T2" fmla="*/ 125 w 163"/>
                <a:gd name="T3" fmla="*/ 4 h 223"/>
                <a:gd name="T4" fmla="*/ 139 w 163"/>
                <a:gd name="T5" fmla="*/ 11 h 223"/>
                <a:gd name="T6" fmla="*/ 151 w 163"/>
                <a:gd name="T7" fmla="*/ 23 h 223"/>
                <a:gd name="T8" fmla="*/ 158 w 163"/>
                <a:gd name="T9" fmla="*/ 35 h 223"/>
                <a:gd name="T10" fmla="*/ 163 w 163"/>
                <a:gd name="T11" fmla="*/ 50 h 223"/>
                <a:gd name="T12" fmla="*/ 163 w 163"/>
                <a:gd name="T13" fmla="*/ 65 h 223"/>
                <a:gd name="T14" fmla="*/ 159 w 163"/>
                <a:gd name="T15" fmla="*/ 80 h 223"/>
                <a:gd name="T16" fmla="*/ 152 w 163"/>
                <a:gd name="T17" fmla="*/ 94 h 223"/>
                <a:gd name="T18" fmla="*/ 135 w 163"/>
                <a:gd name="T19" fmla="*/ 119 h 223"/>
                <a:gd name="T20" fmla="*/ 123 w 163"/>
                <a:gd name="T21" fmla="*/ 146 h 223"/>
                <a:gd name="T22" fmla="*/ 116 w 163"/>
                <a:gd name="T23" fmla="*/ 175 h 223"/>
                <a:gd name="T24" fmla="*/ 109 w 163"/>
                <a:gd name="T25" fmla="*/ 191 h 223"/>
                <a:gd name="T26" fmla="*/ 101 w 163"/>
                <a:gd name="T27" fmla="*/ 204 h 223"/>
                <a:gd name="T28" fmla="*/ 88 w 163"/>
                <a:gd name="T29" fmla="*/ 214 h 223"/>
                <a:gd name="T30" fmla="*/ 74 w 163"/>
                <a:gd name="T31" fmla="*/ 220 h 223"/>
                <a:gd name="T32" fmla="*/ 59 w 163"/>
                <a:gd name="T33" fmla="*/ 223 h 223"/>
                <a:gd name="T34" fmla="*/ 53 w 163"/>
                <a:gd name="T35" fmla="*/ 223 h 223"/>
                <a:gd name="T36" fmla="*/ 47 w 163"/>
                <a:gd name="T37" fmla="*/ 222 h 223"/>
                <a:gd name="T38" fmla="*/ 32 w 163"/>
                <a:gd name="T39" fmla="*/ 216 h 223"/>
                <a:gd name="T40" fmla="*/ 19 w 163"/>
                <a:gd name="T41" fmla="*/ 208 h 223"/>
                <a:gd name="T42" fmla="*/ 10 w 163"/>
                <a:gd name="T43" fmla="*/ 197 h 223"/>
                <a:gd name="T44" fmla="*/ 3 w 163"/>
                <a:gd name="T45" fmla="*/ 183 h 223"/>
                <a:gd name="T46" fmla="*/ 0 w 163"/>
                <a:gd name="T47" fmla="*/ 169 h 223"/>
                <a:gd name="T48" fmla="*/ 1 w 163"/>
                <a:gd name="T49" fmla="*/ 153 h 223"/>
                <a:gd name="T50" fmla="*/ 10 w 163"/>
                <a:gd name="T51" fmla="*/ 119 h 223"/>
                <a:gd name="T52" fmla="*/ 21 w 163"/>
                <a:gd name="T53" fmla="*/ 85 h 223"/>
                <a:gd name="T54" fmla="*/ 38 w 163"/>
                <a:gd name="T55" fmla="*/ 53 h 223"/>
                <a:gd name="T56" fmla="*/ 58 w 163"/>
                <a:gd name="T57" fmla="*/ 24 h 223"/>
                <a:gd name="T58" fmla="*/ 68 w 163"/>
                <a:gd name="T59" fmla="*/ 13 h 223"/>
                <a:gd name="T60" fmla="*/ 81 w 163"/>
                <a:gd name="T61" fmla="*/ 5 h 223"/>
                <a:gd name="T62" fmla="*/ 96 w 163"/>
                <a:gd name="T63" fmla="*/ 2 h 223"/>
                <a:gd name="T64" fmla="*/ 111 w 163"/>
                <a:gd name="T65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223">
                  <a:moveTo>
                    <a:pt x="111" y="0"/>
                  </a:moveTo>
                  <a:lnTo>
                    <a:pt x="125" y="4"/>
                  </a:lnTo>
                  <a:lnTo>
                    <a:pt x="139" y="11"/>
                  </a:lnTo>
                  <a:lnTo>
                    <a:pt x="151" y="23"/>
                  </a:lnTo>
                  <a:lnTo>
                    <a:pt x="158" y="35"/>
                  </a:lnTo>
                  <a:lnTo>
                    <a:pt x="163" y="50"/>
                  </a:lnTo>
                  <a:lnTo>
                    <a:pt x="163" y="65"/>
                  </a:lnTo>
                  <a:lnTo>
                    <a:pt x="159" y="80"/>
                  </a:lnTo>
                  <a:lnTo>
                    <a:pt x="152" y="94"/>
                  </a:lnTo>
                  <a:lnTo>
                    <a:pt x="135" y="119"/>
                  </a:lnTo>
                  <a:lnTo>
                    <a:pt x="123" y="146"/>
                  </a:lnTo>
                  <a:lnTo>
                    <a:pt x="116" y="175"/>
                  </a:lnTo>
                  <a:lnTo>
                    <a:pt x="109" y="191"/>
                  </a:lnTo>
                  <a:lnTo>
                    <a:pt x="101" y="204"/>
                  </a:lnTo>
                  <a:lnTo>
                    <a:pt x="88" y="214"/>
                  </a:lnTo>
                  <a:lnTo>
                    <a:pt x="74" y="220"/>
                  </a:lnTo>
                  <a:lnTo>
                    <a:pt x="59" y="223"/>
                  </a:lnTo>
                  <a:lnTo>
                    <a:pt x="53" y="223"/>
                  </a:lnTo>
                  <a:lnTo>
                    <a:pt x="47" y="222"/>
                  </a:lnTo>
                  <a:lnTo>
                    <a:pt x="32" y="216"/>
                  </a:lnTo>
                  <a:lnTo>
                    <a:pt x="19" y="208"/>
                  </a:lnTo>
                  <a:lnTo>
                    <a:pt x="10" y="197"/>
                  </a:lnTo>
                  <a:lnTo>
                    <a:pt x="3" y="183"/>
                  </a:lnTo>
                  <a:lnTo>
                    <a:pt x="0" y="169"/>
                  </a:lnTo>
                  <a:lnTo>
                    <a:pt x="1" y="153"/>
                  </a:lnTo>
                  <a:lnTo>
                    <a:pt x="10" y="119"/>
                  </a:lnTo>
                  <a:lnTo>
                    <a:pt x="21" y="85"/>
                  </a:lnTo>
                  <a:lnTo>
                    <a:pt x="38" y="53"/>
                  </a:lnTo>
                  <a:lnTo>
                    <a:pt x="58" y="24"/>
                  </a:lnTo>
                  <a:lnTo>
                    <a:pt x="68" y="13"/>
                  </a:lnTo>
                  <a:lnTo>
                    <a:pt x="81" y="5"/>
                  </a:lnTo>
                  <a:lnTo>
                    <a:pt x="96" y="2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455"/>
            <p:cNvSpPr>
              <a:spLocks noEditPoints="1"/>
            </p:cNvSpPr>
            <p:nvPr/>
          </p:nvSpPr>
          <p:spPr bwMode="auto">
            <a:xfrm>
              <a:off x="3873501" y="4270375"/>
              <a:ext cx="101600" cy="101600"/>
            </a:xfrm>
            <a:custGeom>
              <a:avLst/>
              <a:gdLst>
                <a:gd name="T0" fmla="*/ 285 w 642"/>
                <a:gd name="T1" fmla="*/ 119 h 640"/>
                <a:gd name="T2" fmla="*/ 219 w 642"/>
                <a:gd name="T3" fmla="*/ 143 h 640"/>
                <a:gd name="T4" fmla="*/ 166 w 642"/>
                <a:gd name="T5" fmla="*/ 189 h 640"/>
                <a:gd name="T6" fmla="*/ 130 w 642"/>
                <a:gd name="T7" fmla="*/ 248 h 640"/>
                <a:gd name="T8" fmla="*/ 117 w 642"/>
                <a:gd name="T9" fmla="*/ 320 h 640"/>
                <a:gd name="T10" fmla="*/ 130 w 642"/>
                <a:gd name="T11" fmla="*/ 391 h 640"/>
                <a:gd name="T12" fmla="*/ 166 w 642"/>
                <a:gd name="T13" fmla="*/ 450 h 640"/>
                <a:gd name="T14" fmla="*/ 219 w 642"/>
                <a:gd name="T15" fmla="*/ 496 h 640"/>
                <a:gd name="T16" fmla="*/ 285 w 642"/>
                <a:gd name="T17" fmla="*/ 520 h 640"/>
                <a:gd name="T18" fmla="*/ 358 w 642"/>
                <a:gd name="T19" fmla="*/ 520 h 640"/>
                <a:gd name="T20" fmla="*/ 425 w 642"/>
                <a:gd name="T21" fmla="*/ 496 h 640"/>
                <a:gd name="T22" fmla="*/ 478 w 642"/>
                <a:gd name="T23" fmla="*/ 450 h 640"/>
                <a:gd name="T24" fmla="*/ 513 w 642"/>
                <a:gd name="T25" fmla="*/ 391 h 640"/>
                <a:gd name="T26" fmla="*/ 525 w 642"/>
                <a:gd name="T27" fmla="*/ 320 h 640"/>
                <a:gd name="T28" fmla="*/ 513 w 642"/>
                <a:gd name="T29" fmla="*/ 248 h 640"/>
                <a:gd name="T30" fmla="*/ 478 w 642"/>
                <a:gd name="T31" fmla="*/ 189 h 640"/>
                <a:gd name="T32" fmla="*/ 425 w 642"/>
                <a:gd name="T33" fmla="*/ 143 h 640"/>
                <a:gd name="T34" fmla="*/ 358 w 642"/>
                <a:gd name="T35" fmla="*/ 119 h 640"/>
                <a:gd name="T36" fmla="*/ 322 w 642"/>
                <a:gd name="T37" fmla="*/ 0 h 640"/>
                <a:gd name="T38" fmla="*/ 406 w 642"/>
                <a:gd name="T39" fmla="*/ 11 h 640"/>
                <a:gd name="T40" fmla="*/ 483 w 642"/>
                <a:gd name="T41" fmla="*/ 43 h 640"/>
                <a:gd name="T42" fmla="*/ 549 w 642"/>
                <a:gd name="T43" fmla="*/ 94 h 640"/>
                <a:gd name="T44" fmla="*/ 598 w 642"/>
                <a:gd name="T45" fmla="*/ 158 h 640"/>
                <a:gd name="T46" fmla="*/ 630 w 642"/>
                <a:gd name="T47" fmla="*/ 234 h 640"/>
                <a:gd name="T48" fmla="*/ 642 w 642"/>
                <a:gd name="T49" fmla="*/ 320 h 640"/>
                <a:gd name="T50" fmla="*/ 630 w 642"/>
                <a:gd name="T51" fmla="*/ 405 h 640"/>
                <a:gd name="T52" fmla="*/ 598 w 642"/>
                <a:gd name="T53" fmla="*/ 481 h 640"/>
                <a:gd name="T54" fmla="*/ 549 w 642"/>
                <a:gd name="T55" fmla="*/ 545 h 640"/>
                <a:gd name="T56" fmla="*/ 483 w 642"/>
                <a:gd name="T57" fmla="*/ 596 h 640"/>
                <a:gd name="T58" fmla="*/ 406 w 642"/>
                <a:gd name="T59" fmla="*/ 628 h 640"/>
                <a:gd name="T60" fmla="*/ 322 w 642"/>
                <a:gd name="T61" fmla="*/ 640 h 640"/>
                <a:gd name="T62" fmla="*/ 236 w 642"/>
                <a:gd name="T63" fmla="*/ 628 h 640"/>
                <a:gd name="T64" fmla="*/ 159 w 642"/>
                <a:gd name="T65" fmla="*/ 596 h 640"/>
                <a:gd name="T66" fmla="*/ 95 w 642"/>
                <a:gd name="T67" fmla="*/ 545 h 640"/>
                <a:gd name="T68" fmla="*/ 45 w 642"/>
                <a:gd name="T69" fmla="*/ 481 h 640"/>
                <a:gd name="T70" fmla="*/ 12 w 642"/>
                <a:gd name="T71" fmla="*/ 405 h 640"/>
                <a:gd name="T72" fmla="*/ 0 w 642"/>
                <a:gd name="T73" fmla="*/ 320 h 640"/>
                <a:gd name="T74" fmla="*/ 12 w 642"/>
                <a:gd name="T75" fmla="*/ 234 h 640"/>
                <a:gd name="T76" fmla="*/ 45 w 642"/>
                <a:gd name="T77" fmla="*/ 158 h 640"/>
                <a:gd name="T78" fmla="*/ 95 w 642"/>
                <a:gd name="T79" fmla="*/ 94 h 640"/>
                <a:gd name="T80" fmla="*/ 159 w 642"/>
                <a:gd name="T81" fmla="*/ 43 h 640"/>
                <a:gd name="T82" fmla="*/ 236 w 642"/>
                <a:gd name="T83" fmla="*/ 11 h 640"/>
                <a:gd name="T84" fmla="*/ 322 w 642"/>
                <a:gd name="T85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42" h="640">
                  <a:moveTo>
                    <a:pt x="322" y="116"/>
                  </a:moveTo>
                  <a:lnTo>
                    <a:pt x="285" y="119"/>
                  </a:lnTo>
                  <a:lnTo>
                    <a:pt x="251" y="129"/>
                  </a:lnTo>
                  <a:lnTo>
                    <a:pt x="219" y="143"/>
                  </a:lnTo>
                  <a:lnTo>
                    <a:pt x="190" y="164"/>
                  </a:lnTo>
                  <a:lnTo>
                    <a:pt x="166" y="189"/>
                  </a:lnTo>
                  <a:lnTo>
                    <a:pt x="146" y="216"/>
                  </a:lnTo>
                  <a:lnTo>
                    <a:pt x="130" y="248"/>
                  </a:lnTo>
                  <a:lnTo>
                    <a:pt x="120" y="283"/>
                  </a:lnTo>
                  <a:lnTo>
                    <a:pt x="117" y="320"/>
                  </a:lnTo>
                  <a:lnTo>
                    <a:pt x="120" y="356"/>
                  </a:lnTo>
                  <a:lnTo>
                    <a:pt x="130" y="391"/>
                  </a:lnTo>
                  <a:lnTo>
                    <a:pt x="146" y="423"/>
                  </a:lnTo>
                  <a:lnTo>
                    <a:pt x="166" y="450"/>
                  </a:lnTo>
                  <a:lnTo>
                    <a:pt x="190" y="476"/>
                  </a:lnTo>
                  <a:lnTo>
                    <a:pt x="219" y="496"/>
                  </a:lnTo>
                  <a:lnTo>
                    <a:pt x="251" y="510"/>
                  </a:lnTo>
                  <a:lnTo>
                    <a:pt x="285" y="520"/>
                  </a:lnTo>
                  <a:lnTo>
                    <a:pt x="322" y="523"/>
                  </a:lnTo>
                  <a:lnTo>
                    <a:pt x="358" y="520"/>
                  </a:lnTo>
                  <a:lnTo>
                    <a:pt x="393" y="510"/>
                  </a:lnTo>
                  <a:lnTo>
                    <a:pt x="425" y="496"/>
                  </a:lnTo>
                  <a:lnTo>
                    <a:pt x="453" y="476"/>
                  </a:lnTo>
                  <a:lnTo>
                    <a:pt x="478" y="450"/>
                  </a:lnTo>
                  <a:lnTo>
                    <a:pt x="498" y="423"/>
                  </a:lnTo>
                  <a:lnTo>
                    <a:pt x="513" y="391"/>
                  </a:lnTo>
                  <a:lnTo>
                    <a:pt x="522" y="356"/>
                  </a:lnTo>
                  <a:lnTo>
                    <a:pt x="525" y="320"/>
                  </a:lnTo>
                  <a:lnTo>
                    <a:pt x="522" y="283"/>
                  </a:lnTo>
                  <a:lnTo>
                    <a:pt x="513" y="248"/>
                  </a:lnTo>
                  <a:lnTo>
                    <a:pt x="498" y="216"/>
                  </a:lnTo>
                  <a:lnTo>
                    <a:pt x="478" y="189"/>
                  </a:lnTo>
                  <a:lnTo>
                    <a:pt x="453" y="164"/>
                  </a:lnTo>
                  <a:lnTo>
                    <a:pt x="425" y="143"/>
                  </a:lnTo>
                  <a:lnTo>
                    <a:pt x="393" y="129"/>
                  </a:lnTo>
                  <a:lnTo>
                    <a:pt x="358" y="119"/>
                  </a:lnTo>
                  <a:lnTo>
                    <a:pt x="322" y="116"/>
                  </a:lnTo>
                  <a:close/>
                  <a:moveTo>
                    <a:pt x="322" y="0"/>
                  </a:moveTo>
                  <a:lnTo>
                    <a:pt x="365" y="3"/>
                  </a:lnTo>
                  <a:lnTo>
                    <a:pt x="406" y="11"/>
                  </a:lnTo>
                  <a:lnTo>
                    <a:pt x="446" y="25"/>
                  </a:lnTo>
                  <a:lnTo>
                    <a:pt x="483" y="43"/>
                  </a:lnTo>
                  <a:lnTo>
                    <a:pt x="517" y="66"/>
                  </a:lnTo>
                  <a:lnTo>
                    <a:pt x="549" y="94"/>
                  </a:lnTo>
                  <a:lnTo>
                    <a:pt x="575" y="124"/>
                  </a:lnTo>
                  <a:lnTo>
                    <a:pt x="598" y="158"/>
                  </a:lnTo>
                  <a:lnTo>
                    <a:pt x="616" y="195"/>
                  </a:lnTo>
                  <a:lnTo>
                    <a:pt x="630" y="234"/>
                  </a:lnTo>
                  <a:lnTo>
                    <a:pt x="639" y="277"/>
                  </a:lnTo>
                  <a:lnTo>
                    <a:pt x="642" y="320"/>
                  </a:lnTo>
                  <a:lnTo>
                    <a:pt x="639" y="363"/>
                  </a:lnTo>
                  <a:lnTo>
                    <a:pt x="630" y="405"/>
                  </a:lnTo>
                  <a:lnTo>
                    <a:pt x="616" y="444"/>
                  </a:lnTo>
                  <a:lnTo>
                    <a:pt x="598" y="481"/>
                  </a:lnTo>
                  <a:lnTo>
                    <a:pt x="575" y="515"/>
                  </a:lnTo>
                  <a:lnTo>
                    <a:pt x="549" y="545"/>
                  </a:lnTo>
                  <a:lnTo>
                    <a:pt x="517" y="573"/>
                  </a:lnTo>
                  <a:lnTo>
                    <a:pt x="483" y="596"/>
                  </a:lnTo>
                  <a:lnTo>
                    <a:pt x="446" y="614"/>
                  </a:lnTo>
                  <a:lnTo>
                    <a:pt x="406" y="628"/>
                  </a:lnTo>
                  <a:lnTo>
                    <a:pt x="365" y="636"/>
                  </a:lnTo>
                  <a:lnTo>
                    <a:pt x="322" y="640"/>
                  </a:lnTo>
                  <a:lnTo>
                    <a:pt x="278" y="636"/>
                  </a:lnTo>
                  <a:lnTo>
                    <a:pt x="236" y="628"/>
                  </a:lnTo>
                  <a:lnTo>
                    <a:pt x="196" y="614"/>
                  </a:lnTo>
                  <a:lnTo>
                    <a:pt x="159" y="596"/>
                  </a:lnTo>
                  <a:lnTo>
                    <a:pt x="125" y="573"/>
                  </a:lnTo>
                  <a:lnTo>
                    <a:pt x="95" y="545"/>
                  </a:lnTo>
                  <a:lnTo>
                    <a:pt x="67" y="515"/>
                  </a:lnTo>
                  <a:lnTo>
                    <a:pt x="45" y="481"/>
                  </a:lnTo>
                  <a:lnTo>
                    <a:pt x="26" y="444"/>
                  </a:lnTo>
                  <a:lnTo>
                    <a:pt x="12" y="405"/>
                  </a:lnTo>
                  <a:lnTo>
                    <a:pt x="3" y="363"/>
                  </a:lnTo>
                  <a:lnTo>
                    <a:pt x="0" y="320"/>
                  </a:lnTo>
                  <a:lnTo>
                    <a:pt x="3" y="277"/>
                  </a:lnTo>
                  <a:lnTo>
                    <a:pt x="12" y="234"/>
                  </a:lnTo>
                  <a:lnTo>
                    <a:pt x="26" y="195"/>
                  </a:lnTo>
                  <a:lnTo>
                    <a:pt x="45" y="158"/>
                  </a:lnTo>
                  <a:lnTo>
                    <a:pt x="67" y="124"/>
                  </a:lnTo>
                  <a:lnTo>
                    <a:pt x="95" y="94"/>
                  </a:lnTo>
                  <a:lnTo>
                    <a:pt x="125" y="66"/>
                  </a:lnTo>
                  <a:lnTo>
                    <a:pt x="159" y="43"/>
                  </a:lnTo>
                  <a:lnTo>
                    <a:pt x="196" y="25"/>
                  </a:lnTo>
                  <a:lnTo>
                    <a:pt x="236" y="11"/>
                  </a:lnTo>
                  <a:lnTo>
                    <a:pt x="278" y="3"/>
                  </a:lnTo>
                  <a:lnTo>
                    <a:pt x="3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Freeform 456"/>
            <p:cNvSpPr>
              <a:spLocks noEditPoints="1"/>
            </p:cNvSpPr>
            <p:nvPr/>
          </p:nvSpPr>
          <p:spPr bwMode="auto">
            <a:xfrm>
              <a:off x="3530601" y="4519613"/>
              <a:ext cx="111125" cy="111125"/>
            </a:xfrm>
            <a:custGeom>
              <a:avLst/>
              <a:gdLst>
                <a:gd name="T0" fmla="*/ 313 w 700"/>
                <a:gd name="T1" fmla="*/ 120 h 698"/>
                <a:gd name="T2" fmla="*/ 243 w 700"/>
                <a:gd name="T3" fmla="*/ 142 h 698"/>
                <a:gd name="T4" fmla="*/ 186 w 700"/>
                <a:gd name="T5" fmla="*/ 184 h 698"/>
                <a:gd name="T6" fmla="*/ 143 w 700"/>
                <a:gd name="T7" fmla="*/ 242 h 698"/>
                <a:gd name="T8" fmla="*/ 120 w 700"/>
                <a:gd name="T9" fmla="*/ 311 h 698"/>
                <a:gd name="T10" fmla="*/ 120 w 700"/>
                <a:gd name="T11" fmla="*/ 387 h 698"/>
                <a:gd name="T12" fmla="*/ 143 w 700"/>
                <a:gd name="T13" fmla="*/ 456 h 698"/>
                <a:gd name="T14" fmla="*/ 186 w 700"/>
                <a:gd name="T15" fmla="*/ 514 h 698"/>
                <a:gd name="T16" fmla="*/ 243 w 700"/>
                <a:gd name="T17" fmla="*/ 555 h 698"/>
                <a:gd name="T18" fmla="*/ 313 w 700"/>
                <a:gd name="T19" fmla="*/ 579 h 698"/>
                <a:gd name="T20" fmla="*/ 388 w 700"/>
                <a:gd name="T21" fmla="*/ 579 h 698"/>
                <a:gd name="T22" fmla="*/ 457 w 700"/>
                <a:gd name="T23" fmla="*/ 555 h 698"/>
                <a:gd name="T24" fmla="*/ 515 w 700"/>
                <a:gd name="T25" fmla="*/ 514 h 698"/>
                <a:gd name="T26" fmla="*/ 558 w 700"/>
                <a:gd name="T27" fmla="*/ 456 h 698"/>
                <a:gd name="T28" fmla="*/ 580 w 700"/>
                <a:gd name="T29" fmla="*/ 387 h 698"/>
                <a:gd name="T30" fmla="*/ 580 w 700"/>
                <a:gd name="T31" fmla="*/ 311 h 698"/>
                <a:gd name="T32" fmla="*/ 558 w 700"/>
                <a:gd name="T33" fmla="*/ 242 h 698"/>
                <a:gd name="T34" fmla="*/ 515 w 700"/>
                <a:gd name="T35" fmla="*/ 184 h 698"/>
                <a:gd name="T36" fmla="*/ 457 w 700"/>
                <a:gd name="T37" fmla="*/ 142 h 698"/>
                <a:gd name="T38" fmla="*/ 388 w 700"/>
                <a:gd name="T39" fmla="*/ 120 h 698"/>
                <a:gd name="T40" fmla="*/ 350 w 700"/>
                <a:gd name="T41" fmla="*/ 0 h 698"/>
                <a:gd name="T42" fmla="*/ 443 w 700"/>
                <a:gd name="T43" fmla="*/ 13 h 698"/>
                <a:gd name="T44" fmla="*/ 527 w 700"/>
                <a:gd name="T45" fmla="*/ 48 h 698"/>
                <a:gd name="T46" fmla="*/ 598 w 700"/>
                <a:gd name="T47" fmla="*/ 103 h 698"/>
                <a:gd name="T48" fmla="*/ 652 w 700"/>
                <a:gd name="T49" fmla="*/ 174 h 698"/>
                <a:gd name="T50" fmla="*/ 688 w 700"/>
                <a:gd name="T51" fmla="*/ 256 h 698"/>
                <a:gd name="T52" fmla="*/ 700 w 700"/>
                <a:gd name="T53" fmla="*/ 349 h 698"/>
                <a:gd name="T54" fmla="*/ 688 w 700"/>
                <a:gd name="T55" fmla="*/ 442 h 698"/>
                <a:gd name="T56" fmla="*/ 652 w 700"/>
                <a:gd name="T57" fmla="*/ 525 h 698"/>
                <a:gd name="T58" fmla="*/ 598 w 700"/>
                <a:gd name="T59" fmla="*/ 596 h 698"/>
                <a:gd name="T60" fmla="*/ 527 w 700"/>
                <a:gd name="T61" fmla="*/ 651 h 698"/>
                <a:gd name="T62" fmla="*/ 443 w 700"/>
                <a:gd name="T63" fmla="*/ 685 h 698"/>
                <a:gd name="T64" fmla="*/ 350 w 700"/>
                <a:gd name="T65" fmla="*/ 698 h 698"/>
                <a:gd name="T66" fmla="*/ 258 w 700"/>
                <a:gd name="T67" fmla="*/ 685 h 698"/>
                <a:gd name="T68" fmla="*/ 174 w 700"/>
                <a:gd name="T69" fmla="*/ 651 h 698"/>
                <a:gd name="T70" fmla="*/ 103 w 700"/>
                <a:gd name="T71" fmla="*/ 596 h 698"/>
                <a:gd name="T72" fmla="*/ 48 w 700"/>
                <a:gd name="T73" fmla="*/ 525 h 698"/>
                <a:gd name="T74" fmla="*/ 13 w 700"/>
                <a:gd name="T75" fmla="*/ 442 h 698"/>
                <a:gd name="T76" fmla="*/ 0 w 700"/>
                <a:gd name="T77" fmla="*/ 349 h 698"/>
                <a:gd name="T78" fmla="*/ 13 w 700"/>
                <a:gd name="T79" fmla="*/ 256 h 698"/>
                <a:gd name="T80" fmla="*/ 48 w 700"/>
                <a:gd name="T81" fmla="*/ 174 h 698"/>
                <a:gd name="T82" fmla="*/ 103 w 700"/>
                <a:gd name="T83" fmla="*/ 103 h 698"/>
                <a:gd name="T84" fmla="*/ 174 w 700"/>
                <a:gd name="T85" fmla="*/ 48 h 698"/>
                <a:gd name="T86" fmla="*/ 258 w 700"/>
                <a:gd name="T87" fmla="*/ 13 h 698"/>
                <a:gd name="T88" fmla="*/ 350 w 700"/>
                <a:gd name="T89" fmla="*/ 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00" h="698">
                  <a:moveTo>
                    <a:pt x="350" y="117"/>
                  </a:moveTo>
                  <a:lnTo>
                    <a:pt x="313" y="120"/>
                  </a:lnTo>
                  <a:lnTo>
                    <a:pt x="277" y="128"/>
                  </a:lnTo>
                  <a:lnTo>
                    <a:pt x="243" y="142"/>
                  </a:lnTo>
                  <a:lnTo>
                    <a:pt x="212" y="161"/>
                  </a:lnTo>
                  <a:lnTo>
                    <a:pt x="186" y="184"/>
                  </a:lnTo>
                  <a:lnTo>
                    <a:pt x="162" y="212"/>
                  </a:lnTo>
                  <a:lnTo>
                    <a:pt x="143" y="242"/>
                  </a:lnTo>
                  <a:lnTo>
                    <a:pt x="129" y="276"/>
                  </a:lnTo>
                  <a:lnTo>
                    <a:pt x="120" y="311"/>
                  </a:lnTo>
                  <a:lnTo>
                    <a:pt x="117" y="349"/>
                  </a:lnTo>
                  <a:lnTo>
                    <a:pt x="120" y="387"/>
                  </a:lnTo>
                  <a:lnTo>
                    <a:pt x="129" y="423"/>
                  </a:lnTo>
                  <a:lnTo>
                    <a:pt x="143" y="456"/>
                  </a:lnTo>
                  <a:lnTo>
                    <a:pt x="162" y="487"/>
                  </a:lnTo>
                  <a:lnTo>
                    <a:pt x="186" y="514"/>
                  </a:lnTo>
                  <a:lnTo>
                    <a:pt x="212" y="537"/>
                  </a:lnTo>
                  <a:lnTo>
                    <a:pt x="243" y="555"/>
                  </a:lnTo>
                  <a:lnTo>
                    <a:pt x="277" y="570"/>
                  </a:lnTo>
                  <a:lnTo>
                    <a:pt x="313" y="579"/>
                  </a:lnTo>
                  <a:lnTo>
                    <a:pt x="350" y="582"/>
                  </a:lnTo>
                  <a:lnTo>
                    <a:pt x="388" y="579"/>
                  </a:lnTo>
                  <a:lnTo>
                    <a:pt x="424" y="570"/>
                  </a:lnTo>
                  <a:lnTo>
                    <a:pt x="457" y="555"/>
                  </a:lnTo>
                  <a:lnTo>
                    <a:pt x="488" y="537"/>
                  </a:lnTo>
                  <a:lnTo>
                    <a:pt x="515" y="514"/>
                  </a:lnTo>
                  <a:lnTo>
                    <a:pt x="539" y="487"/>
                  </a:lnTo>
                  <a:lnTo>
                    <a:pt x="558" y="456"/>
                  </a:lnTo>
                  <a:lnTo>
                    <a:pt x="572" y="423"/>
                  </a:lnTo>
                  <a:lnTo>
                    <a:pt x="580" y="387"/>
                  </a:lnTo>
                  <a:lnTo>
                    <a:pt x="583" y="349"/>
                  </a:lnTo>
                  <a:lnTo>
                    <a:pt x="580" y="311"/>
                  </a:lnTo>
                  <a:lnTo>
                    <a:pt x="572" y="276"/>
                  </a:lnTo>
                  <a:lnTo>
                    <a:pt x="558" y="242"/>
                  </a:lnTo>
                  <a:lnTo>
                    <a:pt x="539" y="212"/>
                  </a:lnTo>
                  <a:lnTo>
                    <a:pt x="515" y="184"/>
                  </a:lnTo>
                  <a:lnTo>
                    <a:pt x="488" y="161"/>
                  </a:lnTo>
                  <a:lnTo>
                    <a:pt x="457" y="142"/>
                  </a:lnTo>
                  <a:lnTo>
                    <a:pt x="424" y="128"/>
                  </a:lnTo>
                  <a:lnTo>
                    <a:pt x="388" y="120"/>
                  </a:lnTo>
                  <a:lnTo>
                    <a:pt x="350" y="117"/>
                  </a:lnTo>
                  <a:close/>
                  <a:moveTo>
                    <a:pt x="350" y="0"/>
                  </a:moveTo>
                  <a:lnTo>
                    <a:pt x="398" y="3"/>
                  </a:lnTo>
                  <a:lnTo>
                    <a:pt x="443" y="13"/>
                  </a:lnTo>
                  <a:lnTo>
                    <a:pt x="487" y="28"/>
                  </a:lnTo>
                  <a:lnTo>
                    <a:pt x="527" y="48"/>
                  </a:lnTo>
                  <a:lnTo>
                    <a:pt x="564" y="73"/>
                  </a:lnTo>
                  <a:lnTo>
                    <a:pt x="598" y="103"/>
                  </a:lnTo>
                  <a:lnTo>
                    <a:pt x="627" y="137"/>
                  </a:lnTo>
                  <a:lnTo>
                    <a:pt x="652" y="174"/>
                  </a:lnTo>
                  <a:lnTo>
                    <a:pt x="672" y="214"/>
                  </a:lnTo>
                  <a:lnTo>
                    <a:pt x="688" y="256"/>
                  </a:lnTo>
                  <a:lnTo>
                    <a:pt x="697" y="302"/>
                  </a:lnTo>
                  <a:lnTo>
                    <a:pt x="700" y="349"/>
                  </a:lnTo>
                  <a:lnTo>
                    <a:pt x="697" y="397"/>
                  </a:lnTo>
                  <a:lnTo>
                    <a:pt x="688" y="442"/>
                  </a:lnTo>
                  <a:lnTo>
                    <a:pt x="672" y="485"/>
                  </a:lnTo>
                  <a:lnTo>
                    <a:pt x="652" y="525"/>
                  </a:lnTo>
                  <a:lnTo>
                    <a:pt x="627" y="562"/>
                  </a:lnTo>
                  <a:lnTo>
                    <a:pt x="598" y="596"/>
                  </a:lnTo>
                  <a:lnTo>
                    <a:pt x="564" y="625"/>
                  </a:lnTo>
                  <a:lnTo>
                    <a:pt x="527" y="651"/>
                  </a:lnTo>
                  <a:lnTo>
                    <a:pt x="487" y="671"/>
                  </a:lnTo>
                  <a:lnTo>
                    <a:pt x="443" y="685"/>
                  </a:lnTo>
                  <a:lnTo>
                    <a:pt x="398" y="695"/>
                  </a:lnTo>
                  <a:lnTo>
                    <a:pt x="350" y="698"/>
                  </a:lnTo>
                  <a:lnTo>
                    <a:pt x="303" y="695"/>
                  </a:lnTo>
                  <a:lnTo>
                    <a:pt x="258" y="685"/>
                  </a:lnTo>
                  <a:lnTo>
                    <a:pt x="214" y="671"/>
                  </a:lnTo>
                  <a:lnTo>
                    <a:pt x="174" y="651"/>
                  </a:lnTo>
                  <a:lnTo>
                    <a:pt x="137" y="625"/>
                  </a:lnTo>
                  <a:lnTo>
                    <a:pt x="103" y="596"/>
                  </a:lnTo>
                  <a:lnTo>
                    <a:pt x="73" y="562"/>
                  </a:lnTo>
                  <a:lnTo>
                    <a:pt x="48" y="525"/>
                  </a:lnTo>
                  <a:lnTo>
                    <a:pt x="28" y="485"/>
                  </a:lnTo>
                  <a:lnTo>
                    <a:pt x="13" y="442"/>
                  </a:lnTo>
                  <a:lnTo>
                    <a:pt x="3" y="397"/>
                  </a:lnTo>
                  <a:lnTo>
                    <a:pt x="0" y="349"/>
                  </a:lnTo>
                  <a:lnTo>
                    <a:pt x="3" y="302"/>
                  </a:lnTo>
                  <a:lnTo>
                    <a:pt x="13" y="256"/>
                  </a:lnTo>
                  <a:lnTo>
                    <a:pt x="28" y="214"/>
                  </a:lnTo>
                  <a:lnTo>
                    <a:pt x="48" y="174"/>
                  </a:lnTo>
                  <a:lnTo>
                    <a:pt x="73" y="137"/>
                  </a:lnTo>
                  <a:lnTo>
                    <a:pt x="103" y="103"/>
                  </a:lnTo>
                  <a:lnTo>
                    <a:pt x="137" y="73"/>
                  </a:lnTo>
                  <a:lnTo>
                    <a:pt x="174" y="48"/>
                  </a:lnTo>
                  <a:lnTo>
                    <a:pt x="214" y="28"/>
                  </a:lnTo>
                  <a:lnTo>
                    <a:pt x="258" y="13"/>
                  </a:lnTo>
                  <a:lnTo>
                    <a:pt x="303" y="3"/>
                  </a:lnTo>
                  <a:lnTo>
                    <a:pt x="3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96821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228963" y="1576951"/>
            <a:ext cx="28013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Транспорт и логистика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70" name="Group 60"/>
          <p:cNvGrpSpPr/>
          <p:nvPr/>
        </p:nvGrpSpPr>
        <p:grpSpPr>
          <a:xfrm>
            <a:off x="3813409" y="2350655"/>
            <a:ext cx="390525" cy="452438"/>
            <a:chOff x="736600" y="3509963"/>
            <a:chExt cx="390525" cy="452438"/>
          </a:xfrm>
          <a:solidFill>
            <a:srgbClr val="000000"/>
          </a:solidFill>
        </p:grpSpPr>
        <p:sp>
          <p:nvSpPr>
            <p:cNvPr id="71" name="Freeform 20"/>
            <p:cNvSpPr>
              <a:spLocks noEditPoints="1"/>
            </p:cNvSpPr>
            <p:nvPr/>
          </p:nvSpPr>
          <p:spPr bwMode="auto">
            <a:xfrm>
              <a:off x="736600" y="3509963"/>
              <a:ext cx="390525" cy="452438"/>
            </a:xfrm>
            <a:custGeom>
              <a:avLst/>
              <a:gdLst>
                <a:gd name="T0" fmla="*/ 1454 w 2956"/>
                <a:gd name="T1" fmla="*/ 436 h 3422"/>
                <a:gd name="T2" fmla="*/ 1366 w 2956"/>
                <a:gd name="T3" fmla="*/ 570 h 3422"/>
                <a:gd name="T4" fmla="*/ 1243 w 2956"/>
                <a:gd name="T5" fmla="*/ 769 h 3422"/>
                <a:gd name="T6" fmla="*/ 1112 w 2956"/>
                <a:gd name="T7" fmla="*/ 1001 h 3422"/>
                <a:gd name="T8" fmla="*/ 976 w 2956"/>
                <a:gd name="T9" fmla="*/ 1265 h 3422"/>
                <a:gd name="T10" fmla="*/ 850 w 2956"/>
                <a:gd name="T11" fmla="*/ 1549 h 3422"/>
                <a:gd name="T12" fmla="*/ 748 w 2956"/>
                <a:gd name="T13" fmla="*/ 1841 h 3422"/>
                <a:gd name="T14" fmla="*/ 683 w 2956"/>
                <a:gd name="T15" fmla="*/ 2126 h 3422"/>
                <a:gd name="T16" fmla="*/ 669 w 2956"/>
                <a:gd name="T17" fmla="*/ 2391 h 3422"/>
                <a:gd name="T18" fmla="*/ 719 w 2956"/>
                <a:gd name="T19" fmla="*/ 2624 h 3422"/>
                <a:gd name="T20" fmla="*/ 849 w 2956"/>
                <a:gd name="T21" fmla="*/ 2812 h 3422"/>
                <a:gd name="T22" fmla="*/ 1070 w 2956"/>
                <a:gd name="T23" fmla="*/ 2941 h 3422"/>
                <a:gd name="T24" fmla="*/ 1398 w 2956"/>
                <a:gd name="T25" fmla="*/ 2997 h 3422"/>
                <a:gd name="T26" fmla="*/ 1768 w 2956"/>
                <a:gd name="T27" fmla="*/ 2972 h 3422"/>
                <a:gd name="T28" fmla="*/ 2031 w 2956"/>
                <a:gd name="T29" fmla="*/ 2870 h 3422"/>
                <a:gd name="T30" fmla="*/ 2195 w 2956"/>
                <a:gd name="T31" fmla="*/ 2703 h 3422"/>
                <a:gd name="T32" fmla="*/ 2276 w 2956"/>
                <a:gd name="T33" fmla="*/ 2487 h 3422"/>
                <a:gd name="T34" fmla="*/ 2285 w 2956"/>
                <a:gd name="T35" fmla="*/ 2232 h 3422"/>
                <a:gd name="T36" fmla="*/ 2238 w 2956"/>
                <a:gd name="T37" fmla="*/ 1952 h 3422"/>
                <a:gd name="T38" fmla="*/ 2148 w 2956"/>
                <a:gd name="T39" fmla="*/ 1662 h 3422"/>
                <a:gd name="T40" fmla="*/ 2030 w 2956"/>
                <a:gd name="T41" fmla="*/ 1373 h 3422"/>
                <a:gd name="T42" fmla="*/ 1895 w 2956"/>
                <a:gd name="T43" fmla="*/ 1099 h 3422"/>
                <a:gd name="T44" fmla="*/ 1761 w 2956"/>
                <a:gd name="T45" fmla="*/ 853 h 3422"/>
                <a:gd name="T46" fmla="*/ 1638 w 2956"/>
                <a:gd name="T47" fmla="*/ 648 h 3422"/>
                <a:gd name="T48" fmla="*/ 1542 w 2956"/>
                <a:gd name="T49" fmla="*/ 497 h 3422"/>
                <a:gd name="T50" fmla="*/ 1484 w 2956"/>
                <a:gd name="T51" fmla="*/ 409 h 3422"/>
                <a:gd name="T52" fmla="*/ 2845 w 2956"/>
                <a:gd name="T53" fmla="*/ 2 h 3422"/>
                <a:gd name="T54" fmla="*/ 2945 w 2956"/>
                <a:gd name="T55" fmla="*/ 84 h 3422"/>
                <a:gd name="T56" fmla="*/ 2932 w 2956"/>
                <a:gd name="T57" fmla="*/ 215 h 3422"/>
                <a:gd name="T58" fmla="*/ 2817 w 2956"/>
                <a:gd name="T59" fmla="*/ 276 h 3422"/>
                <a:gd name="T60" fmla="*/ 2871 w 2956"/>
                <a:gd name="T61" fmla="*/ 1080 h 3422"/>
                <a:gd name="T62" fmla="*/ 2953 w 2956"/>
                <a:gd name="T63" fmla="*/ 1180 h 3422"/>
                <a:gd name="T64" fmla="*/ 2915 w 2956"/>
                <a:gd name="T65" fmla="*/ 1306 h 3422"/>
                <a:gd name="T66" fmla="*/ 2703 w 2956"/>
                <a:gd name="T67" fmla="*/ 1346 h 3422"/>
                <a:gd name="T68" fmla="*/ 2894 w 2956"/>
                <a:gd name="T69" fmla="*/ 2163 h 3422"/>
                <a:gd name="T70" fmla="*/ 2956 w 2956"/>
                <a:gd name="T71" fmla="*/ 2278 h 3422"/>
                <a:gd name="T72" fmla="*/ 2894 w 2956"/>
                <a:gd name="T73" fmla="*/ 2391 h 3422"/>
                <a:gd name="T74" fmla="*/ 2703 w 2956"/>
                <a:gd name="T75" fmla="*/ 3146 h 3422"/>
                <a:gd name="T76" fmla="*/ 2915 w 2956"/>
                <a:gd name="T77" fmla="*/ 3186 h 3422"/>
                <a:gd name="T78" fmla="*/ 2953 w 2956"/>
                <a:gd name="T79" fmla="*/ 3311 h 3422"/>
                <a:gd name="T80" fmla="*/ 2871 w 2956"/>
                <a:gd name="T81" fmla="*/ 3411 h 3422"/>
                <a:gd name="T82" fmla="*/ 84 w 2956"/>
                <a:gd name="T83" fmla="*/ 3411 h 3422"/>
                <a:gd name="T84" fmla="*/ 2 w 2956"/>
                <a:gd name="T85" fmla="*/ 3311 h 3422"/>
                <a:gd name="T86" fmla="*/ 40 w 2956"/>
                <a:gd name="T87" fmla="*/ 3186 h 3422"/>
                <a:gd name="T88" fmla="*/ 251 w 2956"/>
                <a:gd name="T89" fmla="*/ 3146 h 3422"/>
                <a:gd name="T90" fmla="*/ 61 w 2956"/>
                <a:gd name="T91" fmla="*/ 2391 h 3422"/>
                <a:gd name="T92" fmla="*/ 0 w 2956"/>
                <a:gd name="T93" fmla="*/ 2278 h 3422"/>
                <a:gd name="T94" fmla="*/ 61 w 2956"/>
                <a:gd name="T95" fmla="*/ 2163 h 3422"/>
                <a:gd name="T96" fmla="*/ 251 w 2956"/>
                <a:gd name="T97" fmla="*/ 1346 h 3422"/>
                <a:gd name="T98" fmla="*/ 40 w 2956"/>
                <a:gd name="T99" fmla="*/ 1306 h 3422"/>
                <a:gd name="T100" fmla="*/ 2 w 2956"/>
                <a:gd name="T101" fmla="*/ 1180 h 3422"/>
                <a:gd name="T102" fmla="*/ 84 w 2956"/>
                <a:gd name="T103" fmla="*/ 1080 h 3422"/>
                <a:gd name="T104" fmla="*/ 138 w 2956"/>
                <a:gd name="T105" fmla="*/ 276 h 3422"/>
                <a:gd name="T106" fmla="*/ 24 w 2956"/>
                <a:gd name="T107" fmla="*/ 215 h 3422"/>
                <a:gd name="T108" fmla="*/ 11 w 2956"/>
                <a:gd name="T109" fmla="*/ 84 h 3422"/>
                <a:gd name="T110" fmla="*/ 110 w 2956"/>
                <a:gd name="T111" fmla="*/ 2 h 3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56" h="3422">
                  <a:moveTo>
                    <a:pt x="1477" y="401"/>
                  </a:moveTo>
                  <a:lnTo>
                    <a:pt x="1476" y="403"/>
                  </a:lnTo>
                  <a:lnTo>
                    <a:pt x="1471" y="409"/>
                  </a:lnTo>
                  <a:lnTo>
                    <a:pt x="1463" y="421"/>
                  </a:lnTo>
                  <a:lnTo>
                    <a:pt x="1454" y="436"/>
                  </a:lnTo>
                  <a:lnTo>
                    <a:pt x="1441" y="456"/>
                  </a:lnTo>
                  <a:lnTo>
                    <a:pt x="1425" y="479"/>
                  </a:lnTo>
                  <a:lnTo>
                    <a:pt x="1408" y="506"/>
                  </a:lnTo>
                  <a:lnTo>
                    <a:pt x="1387" y="535"/>
                  </a:lnTo>
                  <a:lnTo>
                    <a:pt x="1366" y="570"/>
                  </a:lnTo>
                  <a:lnTo>
                    <a:pt x="1343" y="607"/>
                  </a:lnTo>
                  <a:lnTo>
                    <a:pt x="1318" y="646"/>
                  </a:lnTo>
                  <a:lnTo>
                    <a:pt x="1292" y="689"/>
                  </a:lnTo>
                  <a:lnTo>
                    <a:pt x="1268" y="728"/>
                  </a:lnTo>
                  <a:lnTo>
                    <a:pt x="1243" y="769"/>
                  </a:lnTo>
                  <a:lnTo>
                    <a:pt x="1218" y="812"/>
                  </a:lnTo>
                  <a:lnTo>
                    <a:pt x="1192" y="857"/>
                  </a:lnTo>
                  <a:lnTo>
                    <a:pt x="1165" y="904"/>
                  </a:lnTo>
                  <a:lnTo>
                    <a:pt x="1139" y="951"/>
                  </a:lnTo>
                  <a:lnTo>
                    <a:pt x="1112" y="1001"/>
                  </a:lnTo>
                  <a:lnTo>
                    <a:pt x="1084" y="1052"/>
                  </a:lnTo>
                  <a:lnTo>
                    <a:pt x="1057" y="1104"/>
                  </a:lnTo>
                  <a:lnTo>
                    <a:pt x="1030" y="1156"/>
                  </a:lnTo>
                  <a:lnTo>
                    <a:pt x="1003" y="1210"/>
                  </a:lnTo>
                  <a:lnTo>
                    <a:pt x="976" y="1265"/>
                  </a:lnTo>
                  <a:lnTo>
                    <a:pt x="950" y="1321"/>
                  </a:lnTo>
                  <a:lnTo>
                    <a:pt x="924" y="1377"/>
                  </a:lnTo>
                  <a:lnTo>
                    <a:pt x="899" y="1435"/>
                  </a:lnTo>
                  <a:lnTo>
                    <a:pt x="874" y="1492"/>
                  </a:lnTo>
                  <a:lnTo>
                    <a:pt x="850" y="1549"/>
                  </a:lnTo>
                  <a:lnTo>
                    <a:pt x="827" y="1608"/>
                  </a:lnTo>
                  <a:lnTo>
                    <a:pt x="806" y="1666"/>
                  </a:lnTo>
                  <a:lnTo>
                    <a:pt x="785" y="1724"/>
                  </a:lnTo>
                  <a:lnTo>
                    <a:pt x="766" y="1782"/>
                  </a:lnTo>
                  <a:lnTo>
                    <a:pt x="748" y="1841"/>
                  </a:lnTo>
                  <a:lnTo>
                    <a:pt x="731" y="1898"/>
                  </a:lnTo>
                  <a:lnTo>
                    <a:pt x="717" y="1956"/>
                  </a:lnTo>
                  <a:lnTo>
                    <a:pt x="704" y="2013"/>
                  </a:lnTo>
                  <a:lnTo>
                    <a:pt x="692" y="2070"/>
                  </a:lnTo>
                  <a:lnTo>
                    <a:pt x="683" y="2126"/>
                  </a:lnTo>
                  <a:lnTo>
                    <a:pt x="676" y="2180"/>
                  </a:lnTo>
                  <a:lnTo>
                    <a:pt x="670" y="2234"/>
                  </a:lnTo>
                  <a:lnTo>
                    <a:pt x="667" y="2287"/>
                  </a:lnTo>
                  <a:lnTo>
                    <a:pt x="667" y="2340"/>
                  </a:lnTo>
                  <a:lnTo>
                    <a:pt x="669" y="2391"/>
                  </a:lnTo>
                  <a:lnTo>
                    <a:pt x="674" y="2440"/>
                  </a:lnTo>
                  <a:lnTo>
                    <a:pt x="680" y="2489"/>
                  </a:lnTo>
                  <a:lnTo>
                    <a:pt x="691" y="2535"/>
                  </a:lnTo>
                  <a:lnTo>
                    <a:pt x="704" y="2580"/>
                  </a:lnTo>
                  <a:lnTo>
                    <a:pt x="719" y="2624"/>
                  </a:lnTo>
                  <a:lnTo>
                    <a:pt x="739" y="2666"/>
                  </a:lnTo>
                  <a:lnTo>
                    <a:pt x="761" y="2705"/>
                  </a:lnTo>
                  <a:lnTo>
                    <a:pt x="786" y="2742"/>
                  </a:lnTo>
                  <a:lnTo>
                    <a:pt x="816" y="2778"/>
                  </a:lnTo>
                  <a:lnTo>
                    <a:pt x="849" y="2812"/>
                  </a:lnTo>
                  <a:lnTo>
                    <a:pt x="885" y="2842"/>
                  </a:lnTo>
                  <a:lnTo>
                    <a:pt x="926" y="2870"/>
                  </a:lnTo>
                  <a:lnTo>
                    <a:pt x="969" y="2896"/>
                  </a:lnTo>
                  <a:lnTo>
                    <a:pt x="1018" y="2920"/>
                  </a:lnTo>
                  <a:lnTo>
                    <a:pt x="1070" y="2941"/>
                  </a:lnTo>
                  <a:lnTo>
                    <a:pt x="1128" y="2958"/>
                  </a:lnTo>
                  <a:lnTo>
                    <a:pt x="1188" y="2972"/>
                  </a:lnTo>
                  <a:lnTo>
                    <a:pt x="1253" y="2984"/>
                  </a:lnTo>
                  <a:lnTo>
                    <a:pt x="1324" y="2993"/>
                  </a:lnTo>
                  <a:lnTo>
                    <a:pt x="1398" y="2997"/>
                  </a:lnTo>
                  <a:lnTo>
                    <a:pt x="1477" y="2999"/>
                  </a:lnTo>
                  <a:lnTo>
                    <a:pt x="1557" y="2997"/>
                  </a:lnTo>
                  <a:lnTo>
                    <a:pt x="1632" y="2993"/>
                  </a:lnTo>
                  <a:lnTo>
                    <a:pt x="1703" y="2984"/>
                  </a:lnTo>
                  <a:lnTo>
                    <a:pt x="1768" y="2972"/>
                  </a:lnTo>
                  <a:lnTo>
                    <a:pt x="1829" y="2958"/>
                  </a:lnTo>
                  <a:lnTo>
                    <a:pt x="1886" y="2940"/>
                  </a:lnTo>
                  <a:lnTo>
                    <a:pt x="1938" y="2919"/>
                  </a:lnTo>
                  <a:lnTo>
                    <a:pt x="1986" y="2896"/>
                  </a:lnTo>
                  <a:lnTo>
                    <a:pt x="2031" y="2870"/>
                  </a:lnTo>
                  <a:lnTo>
                    <a:pt x="2071" y="2841"/>
                  </a:lnTo>
                  <a:lnTo>
                    <a:pt x="2108" y="2811"/>
                  </a:lnTo>
                  <a:lnTo>
                    <a:pt x="2140" y="2777"/>
                  </a:lnTo>
                  <a:lnTo>
                    <a:pt x="2169" y="2741"/>
                  </a:lnTo>
                  <a:lnTo>
                    <a:pt x="2195" y="2703"/>
                  </a:lnTo>
                  <a:lnTo>
                    <a:pt x="2217" y="2664"/>
                  </a:lnTo>
                  <a:lnTo>
                    <a:pt x="2237" y="2622"/>
                  </a:lnTo>
                  <a:lnTo>
                    <a:pt x="2253" y="2579"/>
                  </a:lnTo>
                  <a:lnTo>
                    <a:pt x="2265" y="2533"/>
                  </a:lnTo>
                  <a:lnTo>
                    <a:pt x="2276" y="2487"/>
                  </a:lnTo>
                  <a:lnTo>
                    <a:pt x="2282" y="2438"/>
                  </a:lnTo>
                  <a:lnTo>
                    <a:pt x="2286" y="2389"/>
                  </a:lnTo>
                  <a:lnTo>
                    <a:pt x="2289" y="2337"/>
                  </a:lnTo>
                  <a:lnTo>
                    <a:pt x="2287" y="2285"/>
                  </a:lnTo>
                  <a:lnTo>
                    <a:pt x="2285" y="2232"/>
                  </a:lnTo>
                  <a:lnTo>
                    <a:pt x="2280" y="2178"/>
                  </a:lnTo>
                  <a:lnTo>
                    <a:pt x="2272" y="2123"/>
                  </a:lnTo>
                  <a:lnTo>
                    <a:pt x="2263" y="2066"/>
                  </a:lnTo>
                  <a:lnTo>
                    <a:pt x="2251" y="2010"/>
                  </a:lnTo>
                  <a:lnTo>
                    <a:pt x="2238" y="1952"/>
                  </a:lnTo>
                  <a:lnTo>
                    <a:pt x="2223" y="1895"/>
                  </a:lnTo>
                  <a:lnTo>
                    <a:pt x="2206" y="1838"/>
                  </a:lnTo>
                  <a:lnTo>
                    <a:pt x="2188" y="1779"/>
                  </a:lnTo>
                  <a:lnTo>
                    <a:pt x="2169" y="1721"/>
                  </a:lnTo>
                  <a:lnTo>
                    <a:pt x="2148" y="1662"/>
                  </a:lnTo>
                  <a:lnTo>
                    <a:pt x="2126" y="1604"/>
                  </a:lnTo>
                  <a:lnTo>
                    <a:pt x="2103" y="1545"/>
                  </a:lnTo>
                  <a:lnTo>
                    <a:pt x="2080" y="1488"/>
                  </a:lnTo>
                  <a:lnTo>
                    <a:pt x="2055" y="1430"/>
                  </a:lnTo>
                  <a:lnTo>
                    <a:pt x="2030" y="1373"/>
                  </a:lnTo>
                  <a:lnTo>
                    <a:pt x="2004" y="1316"/>
                  </a:lnTo>
                  <a:lnTo>
                    <a:pt x="1977" y="1261"/>
                  </a:lnTo>
                  <a:lnTo>
                    <a:pt x="1951" y="1206"/>
                  </a:lnTo>
                  <a:lnTo>
                    <a:pt x="1924" y="1152"/>
                  </a:lnTo>
                  <a:lnTo>
                    <a:pt x="1895" y="1099"/>
                  </a:lnTo>
                  <a:lnTo>
                    <a:pt x="1868" y="1047"/>
                  </a:lnTo>
                  <a:lnTo>
                    <a:pt x="1841" y="997"/>
                  </a:lnTo>
                  <a:lnTo>
                    <a:pt x="1814" y="947"/>
                  </a:lnTo>
                  <a:lnTo>
                    <a:pt x="1787" y="899"/>
                  </a:lnTo>
                  <a:lnTo>
                    <a:pt x="1761" y="853"/>
                  </a:lnTo>
                  <a:lnTo>
                    <a:pt x="1735" y="808"/>
                  </a:lnTo>
                  <a:lnTo>
                    <a:pt x="1709" y="765"/>
                  </a:lnTo>
                  <a:lnTo>
                    <a:pt x="1685" y="724"/>
                  </a:lnTo>
                  <a:lnTo>
                    <a:pt x="1661" y="685"/>
                  </a:lnTo>
                  <a:lnTo>
                    <a:pt x="1638" y="648"/>
                  </a:lnTo>
                  <a:lnTo>
                    <a:pt x="1616" y="613"/>
                  </a:lnTo>
                  <a:lnTo>
                    <a:pt x="1595" y="581"/>
                  </a:lnTo>
                  <a:lnTo>
                    <a:pt x="1577" y="550"/>
                  </a:lnTo>
                  <a:lnTo>
                    <a:pt x="1559" y="522"/>
                  </a:lnTo>
                  <a:lnTo>
                    <a:pt x="1542" y="497"/>
                  </a:lnTo>
                  <a:lnTo>
                    <a:pt x="1527" y="474"/>
                  </a:lnTo>
                  <a:lnTo>
                    <a:pt x="1514" y="455"/>
                  </a:lnTo>
                  <a:lnTo>
                    <a:pt x="1501" y="435"/>
                  </a:lnTo>
                  <a:lnTo>
                    <a:pt x="1491" y="421"/>
                  </a:lnTo>
                  <a:lnTo>
                    <a:pt x="1484" y="409"/>
                  </a:lnTo>
                  <a:lnTo>
                    <a:pt x="1480" y="403"/>
                  </a:lnTo>
                  <a:lnTo>
                    <a:pt x="1477" y="401"/>
                  </a:lnTo>
                  <a:close/>
                  <a:moveTo>
                    <a:pt x="864" y="0"/>
                  </a:moveTo>
                  <a:lnTo>
                    <a:pt x="2817" y="0"/>
                  </a:lnTo>
                  <a:lnTo>
                    <a:pt x="2845" y="2"/>
                  </a:lnTo>
                  <a:lnTo>
                    <a:pt x="2871" y="11"/>
                  </a:lnTo>
                  <a:lnTo>
                    <a:pt x="2894" y="24"/>
                  </a:lnTo>
                  <a:lnTo>
                    <a:pt x="2915" y="40"/>
                  </a:lnTo>
                  <a:lnTo>
                    <a:pt x="2932" y="60"/>
                  </a:lnTo>
                  <a:lnTo>
                    <a:pt x="2945" y="84"/>
                  </a:lnTo>
                  <a:lnTo>
                    <a:pt x="2953" y="110"/>
                  </a:lnTo>
                  <a:lnTo>
                    <a:pt x="2956" y="137"/>
                  </a:lnTo>
                  <a:lnTo>
                    <a:pt x="2953" y="166"/>
                  </a:lnTo>
                  <a:lnTo>
                    <a:pt x="2945" y="192"/>
                  </a:lnTo>
                  <a:lnTo>
                    <a:pt x="2932" y="215"/>
                  </a:lnTo>
                  <a:lnTo>
                    <a:pt x="2915" y="236"/>
                  </a:lnTo>
                  <a:lnTo>
                    <a:pt x="2894" y="253"/>
                  </a:lnTo>
                  <a:lnTo>
                    <a:pt x="2871" y="265"/>
                  </a:lnTo>
                  <a:lnTo>
                    <a:pt x="2845" y="274"/>
                  </a:lnTo>
                  <a:lnTo>
                    <a:pt x="2817" y="276"/>
                  </a:lnTo>
                  <a:lnTo>
                    <a:pt x="2703" y="276"/>
                  </a:lnTo>
                  <a:lnTo>
                    <a:pt x="2703" y="1069"/>
                  </a:lnTo>
                  <a:lnTo>
                    <a:pt x="2817" y="1069"/>
                  </a:lnTo>
                  <a:lnTo>
                    <a:pt x="2845" y="1071"/>
                  </a:lnTo>
                  <a:lnTo>
                    <a:pt x="2871" y="1080"/>
                  </a:lnTo>
                  <a:lnTo>
                    <a:pt x="2894" y="1093"/>
                  </a:lnTo>
                  <a:lnTo>
                    <a:pt x="2915" y="1109"/>
                  </a:lnTo>
                  <a:lnTo>
                    <a:pt x="2932" y="1130"/>
                  </a:lnTo>
                  <a:lnTo>
                    <a:pt x="2945" y="1154"/>
                  </a:lnTo>
                  <a:lnTo>
                    <a:pt x="2953" y="1180"/>
                  </a:lnTo>
                  <a:lnTo>
                    <a:pt x="2956" y="1208"/>
                  </a:lnTo>
                  <a:lnTo>
                    <a:pt x="2953" y="1235"/>
                  </a:lnTo>
                  <a:lnTo>
                    <a:pt x="2945" y="1261"/>
                  </a:lnTo>
                  <a:lnTo>
                    <a:pt x="2932" y="1285"/>
                  </a:lnTo>
                  <a:lnTo>
                    <a:pt x="2915" y="1306"/>
                  </a:lnTo>
                  <a:lnTo>
                    <a:pt x="2894" y="1323"/>
                  </a:lnTo>
                  <a:lnTo>
                    <a:pt x="2871" y="1335"/>
                  </a:lnTo>
                  <a:lnTo>
                    <a:pt x="2845" y="1343"/>
                  </a:lnTo>
                  <a:lnTo>
                    <a:pt x="2817" y="1346"/>
                  </a:lnTo>
                  <a:lnTo>
                    <a:pt x="2703" y="1346"/>
                  </a:lnTo>
                  <a:lnTo>
                    <a:pt x="2703" y="2139"/>
                  </a:lnTo>
                  <a:lnTo>
                    <a:pt x="2817" y="2139"/>
                  </a:lnTo>
                  <a:lnTo>
                    <a:pt x="2845" y="2141"/>
                  </a:lnTo>
                  <a:lnTo>
                    <a:pt x="2871" y="2150"/>
                  </a:lnTo>
                  <a:lnTo>
                    <a:pt x="2894" y="2163"/>
                  </a:lnTo>
                  <a:lnTo>
                    <a:pt x="2915" y="2179"/>
                  </a:lnTo>
                  <a:lnTo>
                    <a:pt x="2932" y="2200"/>
                  </a:lnTo>
                  <a:lnTo>
                    <a:pt x="2945" y="2223"/>
                  </a:lnTo>
                  <a:lnTo>
                    <a:pt x="2953" y="2249"/>
                  </a:lnTo>
                  <a:lnTo>
                    <a:pt x="2956" y="2278"/>
                  </a:lnTo>
                  <a:lnTo>
                    <a:pt x="2953" y="2305"/>
                  </a:lnTo>
                  <a:lnTo>
                    <a:pt x="2945" y="2331"/>
                  </a:lnTo>
                  <a:lnTo>
                    <a:pt x="2932" y="2355"/>
                  </a:lnTo>
                  <a:lnTo>
                    <a:pt x="2915" y="2375"/>
                  </a:lnTo>
                  <a:lnTo>
                    <a:pt x="2894" y="2391"/>
                  </a:lnTo>
                  <a:lnTo>
                    <a:pt x="2871" y="2404"/>
                  </a:lnTo>
                  <a:lnTo>
                    <a:pt x="2845" y="2413"/>
                  </a:lnTo>
                  <a:lnTo>
                    <a:pt x="2817" y="2415"/>
                  </a:lnTo>
                  <a:lnTo>
                    <a:pt x="2703" y="2415"/>
                  </a:lnTo>
                  <a:lnTo>
                    <a:pt x="2703" y="3146"/>
                  </a:lnTo>
                  <a:lnTo>
                    <a:pt x="2817" y="3146"/>
                  </a:lnTo>
                  <a:lnTo>
                    <a:pt x="2845" y="3149"/>
                  </a:lnTo>
                  <a:lnTo>
                    <a:pt x="2871" y="3156"/>
                  </a:lnTo>
                  <a:lnTo>
                    <a:pt x="2894" y="3169"/>
                  </a:lnTo>
                  <a:lnTo>
                    <a:pt x="2915" y="3186"/>
                  </a:lnTo>
                  <a:lnTo>
                    <a:pt x="2932" y="3206"/>
                  </a:lnTo>
                  <a:lnTo>
                    <a:pt x="2945" y="3230"/>
                  </a:lnTo>
                  <a:lnTo>
                    <a:pt x="2953" y="3256"/>
                  </a:lnTo>
                  <a:lnTo>
                    <a:pt x="2956" y="3284"/>
                  </a:lnTo>
                  <a:lnTo>
                    <a:pt x="2953" y="3311"/>
                  </a:lnTo>
                  <a:lnTo>
                    <a:pt x="2945" y="3337"/>
                  </a:lnTo>
                  <a:lnTo>
                    <a:pt x="2932" y="3361"/>
                  </a:lnTo>
                  <a:lnTo>
                    <a:pt x="2915" y="3382"/>
                  </a:lnTo>
                  <a:lnTo>
                    <a:pt x="2894" y="3399"/>
                  </a:lnTo>
                  <a:lnTo>
                    <a:pt x="2871" y="3411"/>
                  </a:lnTo>
                  <a:lnTo>
                    <a:pt x="2845" y="3420"/>
                  </a:lnTo>
                  <a:lnTo>
                    <a:pt x="2817" y="3422"/>
                  </a:lnTo>
                  <a:lnTo>
                    <a:pt x="138" y="3422"/>
                  </a:lnTo>
                  <a:lnTo>
                    <a:pt x="110" y="3420"/>
                  </a:lnTo>
                  <a:lnTo>
                    <a:pt x="84" y="3411"/>
                  </a:lnTo>
                  <a:lnTo>
                    <a:pt x="61" y="3399"/>
                  </a:lnTo>
                  <a:lnTo>
                    <a:pt x="40" y="3382"/>
                  </a:lnTo>
                  <a:lnTo>
                    <a:pt x="24" y="3361"/>
                  </a:lnTo>
                  <a:lnTo>
                    <a:pt x="11" y="3337"/>
                  </a:lnTo>
                  <a:lnTo>
                    <a:pt x="2" y="3311"/>
                  </a:lnTo>
                  <a:lnTo>
                    <a:pt x="0" y="3284"/>
                  </a:lnTo>
                  <a:lnTo>
                    <a:pt x="2" y="3256"/>
                  </a:lnTo>
                  <a:lnTo>
                    <a:pt x="11" y="3230"/>
                  </a:lnTo>
                  <a:lnTo>
                    <a:pt x="24" y="3206"/>
                  </a:lnTo>
                  <a:lnTo>
                    <a:pt x="40" y="3186"/>
                  </a:lnTo>
                  <a:lnTo>
                    <a:pt x="61" y="3169"/>
                  </a:lnTo>
                  <a:lnTo>
                    <a:pt x="84" y="3156"/>
                  </a:lnTo>
                  <a:lnTo>
                    <a:pt x="110" y="3149"/>
                  </a:lnTo>
                  <a:lnTo>
                    <a:pt x="138" y="3146"/>
                  </a:lnTo>
                  <a:lnTo>
                    <a:pt x="251" y="3146"/>
                  </a:lnTo>
                  <a:lnTo>
                    <a:pt x="251" y="2415"/>
                  </a:lnTo>
                  <a:lnTo>
                    <a:pt x="138" y="2415"/>
                  </a:lnTo>
                  <a:lnTo>
                    <a:pt x="110" y="2413"/>
                  </a:lnTo>
                  <a:lnTo>
                    <a:pt x="84" y="2404"/>
                  </a:lnTo>
                  <a:lnTo>
                    <a:pt x="61" y="2391"/>
                  </a:lnTo>
                  <a:lnTo>
                    <a:pt x="40" y="2375"/>
                  </a:lnTo>
                  <a:lnTo>
                    <a:pt x="24" y="2355"/>
                  </a:lnTo>
                  <a:lnTo>
                    <a:pt x="11" y="2331"/>
                  </a:lnTo>
                  <a:lnTo>
                    <a:pt x="2" y="2305"/>
                  </a:lnTo>
                  <a:lnTo>
                    <a:pt x="0" y="2278"/>
                  </a:lnTo>
                  <a:lnTo>
                    <a:pt x="2" y="2249"/>
                  </a:lnTo>
                  <a:lnTo>
                    <a:pt x="11" y="2223"/>
                  </a:lnTo>
                  <a:lnTo>
                    <a:pt x="24" y="2200"/>
                  </a:lnTo>
                  <a:lnTo>
                    <a:pt x="40" y="2179"/>
                  </a:lnTo>
                  <a:lnTo>
                    <a:pt x="61" y="2163"/>
                  </a:lnTo>
                  <a:lnTo>
                    <a:pt x="84" y="2150"/>
                  </a:lnTo>
                  <a:lnTo>
                    <a:pt x="110" y="2141"/>
                  </a:lnTo>
                  <a:lnTo>
                    <a:pt x="138" y="2139"/>
                  </a:lnTo>
                  <a:lnTo>
                    <a:pt x="251" y="2139"/>
                  </a:lnTo>
                  <a:lnTo>
                    <a:pt x="251" y="1346"/>
                  </a:lnTo>
                  <a:lnTo>
                    <a:pt x="138" y="1346"/>
                  </a:lnTo>
                  <a:lnTo>
                    <a:pt x="110" y="1343"/>
                  </a:lnTo>
                  <a:lnTo>
                    <a:pt x="84" y="1335"/>
                  </a:lnTo>
                  <a:lnTo>
                    <a:pt x="61" y="1323"/>
                  </a:lnTo>
                  <a:lnTo>
                    <a:pt x="40" y="1306"/>
                  </a:lnTo>
                  <a:lnTo>
                    <a:pt x="24" y="1285"/>
                  </a:lnTo>
                  <a:lnTo>
                    <a:pt x="11" y="1261"/>
                  </a:lnTo>
                  <a:lnTo>
                    <a:pt x="2" y="1235"/>
                  </a:lnTo>
                  <a:lnTo>
                    <a:pt x="0" y="1208"/>
                  </a:lnTo>
                  <a:lnTo>
                    <a:pt x="2" y="1180"/>
                  </a:lnTo>
                  <a:lnTo>
                    <a:pt x="11" y="1154"/>
                  </a:lnTo>
                  <a:lnTo>
                    <a:pt x="24" y="1130"/>
                  </a:lnTo>
                  <a:lnTo>
                    <a:pt x="40" y="1109"/>
                  </a:lnTo>
                  <a:lnTo>
                    <a:pt x="61" y="1093"/>
                  </a:lnTo>
                  <a:lnTo>
                    <a:pt x="84" y="1080"/>
                  </a:lnTo>
                  <a:lnTo>
                    <a:pt x="110" y="1071"/>
                  </a:lnTo>
                  <a:lnTo>
                    <a:pt x="138" y="1069"/>
                  </a:lnTo>
                  <a:lnTo>
                    <a:pt x="251" y="1069"/>
                  </a:lnTo>
                  <a:lnTo>
                    <a:pt x="251" y="276"/>
                  </a:lnTo>
                  <a:lnTo>
                    <a:pt x="138" y="276"/>
                  </a:lnTo>
                  <a:lnTo>
                    <a:pt x="110" y="274"/>
                  </a:lnTo>
                  <a:lnTo>
                    <a:pt x="84" y="265"/>
                  </a:lnTo>
                  <a:lnTo>
                    <a:pt x="61" y="253"/>
                  </a:lnTo>
                  <a:lnTo>
                    <a:pt x="40" y="236"/>
                  </a:lnTo>
                  <a:lnTo>
                    <a:pt x="24" y="215"/>
                  </a:lnTo>
                  <a:lnTo>
                    <a:pt x="11" y="192"/>
                  </a:lnTo>
                  <a:lnTo>
                    <a:pt x="2" y="166"/>
                  </a:lnTo>
                  <a:lnTo>
                    <a:pt x="0" y="137"/>
                  </a:lnTo>
                  <a:lnTo>
                    <a:pt x="2" y="110"/>
                  </a:lnTo>
                  <a:lnTo>
                    <a:pt x="11" y="84"/>
                  </a:lnTo>
                  <a:lnTo>
                    <a:pt x="24" y="60"/>
                  </a:lnTo>
                  <a:lnTo>
                    <a:pt x="40" y="40"/>
                  </a:lnTo>
                  <a:lnTo>
                    <a:pt x="61" y="24"/>
                  </a:lnTo>
                  <a:lnTo>
                    <a:pt x="84" y="11"/>
                  </a:lnTo>
                  <a:lnTo>
                    <a:pt x="110" y="2"/>
                  </a:lnTo>
                  <a:lnTo>
                    <a:pt x="138" y="0"/>
                  </a:lnTo>
                  <a:lnTo>
                    <a:pt x="8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21"/>
            <p:cNvSpPr>
              <a:spLocks/>
            </p:cNvSpPr>
            <p:nvPr/>
          </p:nvSpPr>
          <p:spPr bwMode="auto">
            <a:xfrm>
              <a:off x="936625" y="3760788"/>
              <a:ext cx="69850" cy="117475"/>
            </a:xfrm>
            <a:custGeom>
              <a:avLst/>
              <a:gdLst>
                <a:gd name="T0" fmla="*/ 410 w 530"/>
                <a:gd name="T1" fmla="*/ 3 h 880"/>
                <a:gd name="T2" fmla="*/ 450 w 530"/>
                <a:gd name="T3" fmla="*/ 18 h 880"/>
                <a:gd name="T4" fmla="*/ 483 w 530"/>
                <a:gd name="T5" fmla="*/ 48 h 880"/>
                <a:gd name="T6" fmla="*/ 503 w 530"/>
                <a:gd name="T7" fmla="*/ 95 h 880"/>
                <a:gd name="T8" fmla="*/ 523 w 530"/>
                <a:gd name="T9" fmla="*/ 197 h 880"/>
                <a:gd name="T10" fmla="*/ 530 w 530"/>
                <a:gd name="T11" fmla="*/ 298 h 880"/>
                <a:gd name="T12" fmla="*/ 526 w 530"/>
                <a:gd name="T13" fmla="*/ 398 h 880"/>
                <a:gd name="T14" fmla="*/ 509 w 530"/>
                <a:gd name="T15" fmla="*/ 496 h 880"/>
                <a:gd name="T16" fmla="*/ 478 w 530"/>
                <a:gd name="T17" fmla="*/ 587 h 880"/>
                <a:gd name="T18" fmla="*/ 433 w 530"/>
                <a:gd name="T19" fmla="*/ 671 h 880"/>
                <a:gd name="T20" fmla="*/ 372 w 530"/>
                <a:gd name="T21" fmla="*/ 747 h 880"/>
                <a:gd name="T22" fmla="*/ 295 w 530"/>
                <a:gd name="T23" fmla="*/ 813 h 880"/>
                <a:gd name="T24" fmla="*/ 202 w 530"/>
                <a:gd name="T25" fmla="*/ 867 h 880"/>
                <a:gd name="T26" fmla="*/ 152 w 530"/>
                <a:gd name="T27" fmla="*/ 880 h 880"/>
                <a:gd name="T28" fmla="*/ 106 w 530"/>
                <a:gd name="T29" fmla="*/ 875 h 880"/>
                <a:gd name="T30" fmla="*/ 65 w 530"/>
                <a:gd name="T31" fmla="*/ 854 h 880"/>
                <a:gd name="T32" fmla="*/ 32 w 530"/>
                <a:gd name="T33" fmla="*/ 824 h 880"/>
                <a:gd name="T34" fmla="*/ 9 w 530"/>
                <a:gd name="T35" fmla="*/ 786 h 880"/>
                <a:gd name="T36" fmla="*/ 0 w 530"/>
                <a:gd name="T37" fmla="*/ 745 h 880"/>
                <a:gd name="T38" fmla="*/ 5 w 530"/>
                <a:gd name="T39" fmla="*/ 704 h 880"/>
                <a:gd name="T40" fmla="*/ 27 w 530"/>
                <a:gd name="T41" fmla="*/ 667 h 880"/>
                <a:gd name="T42" fmla="*/ 68 w 530"/>
                <a:gd name="T43" fmla="*/ 638 h 880"/>
                <a:gd name="T44" fmla="*/ 143 w 530"/>
                <a:gd name="T45" fmla="*/ 593 h 880"/>
                <a:gd name="T46" fmla="*/ 198 w 530"/>
                <a:gd name="T47" fmla="*/ 539 h 880"/>
                <a:gd name="T48" fmla="*/ 237 w 530"/>
                <a:gd name="T49" fmla="*/ 475 h 880"/>
                <a:gd name="T50" fmla="*/ 260 w 530"/>
                <a:gd name="T51" fmla="*/ 406 h 880"/>
                <a:gd name="T52" fmla="*/ 267 w 530"/>
                <a:gd name="T53" fmla="*/ 329 h 880"/>
                <a:gd name="T54" fmla="*/ 263 w 530"/>
                <a:gd name="T55" fmla="*/ 249 h 880"/>
                <a:gd name="T56" fmla="*/ 248 w 530"/>
                <a:gd name="T57" fmla="*/ 165 h 880"/>
                <a:gd name="T58" fmla="*/ 244 w 530"/>
                <a:gd name="T59" fmla="*/ 114 h 880"/>
                <a:gd name="T60" fmla="*/ 260 w 530"/>
                <a:gd name="T61" fmla="*/ 71 h 880"/>
                <a:gd name="T62" fmla="*/ 287 w 530"/>
                <a:gd name="T63" fmla="*/ 36 h 880"/>
                <a:gd name="T64" fmla="*/ 325 w 530"/>
                <a:gd name="T65" fmla="*/ 13 h 880"/>
                <a:gd name="T66" fmla="*/ 367 w 530"/>
                <a:gd name="T67" fmla="*/ 1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0" h="880">
                  <a:moveTo>
                    <a:pt x="388" y="0"/>
                  </a:moveTo>
                  <a:lnTo>
                    <a:pt x="410" y="3"/>
                  </a:lnTo>
                  <a:lnTo>
                    <a:pt x="431" y="8"/>
                  </a:lnTo>
                  <a:lnTo>
                    <a:pt x="450" y="18"/>
                  </a:lnTo>
                  <a:lnTo>
                    <a:pt x="468" y="31"/>
                  </a:lnTo>
                  <a:lnTo>
                    <a:pt x="483" y="48"/>
                  </a:lnTo>
                  <a:lnTo>
                    <a:pt x="495" y="70"/>
                  </a:lnTo>
                  <a:lnTo>
                    <a:pt x="503" y="95"/>
                  </a:lnTo>
                  <a:lnTo>
                    <a:pt x="515" y="146"/>
                  </a:lnTo>
                  <a:lnTo>
                    <a:pt x="523" y="197"/>
                  </a:lnTo>
                  <a:lnTo>
                    <a:pt x="528" y="247"/>
                  </a:lnTo>
                  <a:lnTo>
                    <a:pt x="530" y="298"/>
                  </a:lnTo>
                  <a:lnTo>
                    <a:pt x="530" y="348"/>
                  </a:lnTo>
                  <a:lnTo>
                    <a:pt x="526" y="398"/>
                  </a:lnTo>
                  <a:lnTo>
                    <a:pt x="520" y="447"/>
                  </a:lnTo>
                  <a:lnTo>
                    <a:pt x="509" y="496"/>
                  </a:lnTo>
                  <a:lnTo>
                    <a:pt x="496" y="542"/>
                  </a:lnTo>
                  <a:lnTo>
                    <a:pt x="478" y="587"/>
                  </a:lnTo>
                  <a:lnTo>
                    <a:pt x="457" y="630"/>
                  </a:lnTo>
                  <a:lnTo>
                    <a:pt x="433" y="671"/>
                  </a:lnTo>
                  <a:lnTo>
                    <a:pt x="404" y="710"/>
                  </a:lnTo>
                  <a:lnTo>
                    <a:pt x="372" y="747"/>
                  </a:lnTo>
                  <a:lnTo>
                    <a:pt x="335" y="782"/>
                  </a:lnTo>
                  <a:lnTo>
                    <a:pt x="295" y="813"/>
                  </a:lnTo>
                  <a:lnTo>
                    <a:pt x="251" y="841"/>
                  </a:lnTo>
                  <a:lnTo>
                    <a:pt x="202" y="867"/>
                  </a:lnTo>
                  <a:lnTo>
                    <a:pt x="177" y="876"/>
                  </a:lnTo>
                  <a:lnTo>
                    <a:pt x="152" y="880"/>
                  </a:lnTo>
                  <a:lnTo>
                    <a:pt x="129" y="879"/>
                  </a:lnTo>
                  <a:lnTo>
                    <a:pt x="106" y="875"/>
                  </a:lnTo>
                  <a:lnTo>
                    <a:pt x="84" y="866"/>
                  </a:lnTo>
                  <a:lnTo>
                    <a:pt x="65" y="854"/>
                  </a:lnTo>
                  <a:lnTo>
                    <a:pt x="47" y="840"/>
                  </a:lnTo>
                  <a:lnTo>
                    <a:pt x="32" y="824"/>
                  </a:lnTo>
                  <a:lnTo>
                    <a:pt x="19" y="806"/>
                  </a:lnTo>
                  <a:lnTo>
                    <a:pt x="9" y="786"/>
                  </a:lnTo>
                  <a:lnTo>
                    <a:pt x="3" y="765"/>
                  </a:lnTo>
                  <a:lnTo>
                    <a:pt x="0" y="745"/>
                  </a:lnTo>
                  <a:lnTo>
                    <a:pt x="1" y="724"/>
                  </a:lnTo>
                  <a:lnTo>
                    <a:pt x="5" y="704"/>
                  </a:lnTo>
                  <a:lnTo>
                    <a:pt x="14" y="684"/>
                  </a:lnTo>
                  <a:lnTo>
                    <a:pt x="27" y="667"/>
                  </a:lnTo>
                  <a:lnTo>
                    <a:pt x="45" y="651"/>
                  </a:lnTo>
                  <a:lnTo>
                    <a:pt x="68" y="638"/>
                  </a:lnTo>
                  <a:lnTo>
                    <a:pt x="108" y="617"/>
                  </a:lnTo>
                  <a:lnTo>
                    <a:pt x="143" y="593"/>
                  </a:lnTo>
                  <a:lnTo>
                    <a:pt x="173" y="567"/>
                  </a:lnTo>
                  <a:lnTo>
                    <a:pt x="198" y="539"/>
                  </a:lnTo>
                  <a:lnTo>
                    <a:pt x="220" y="509"/>
                  </a:lnTo>
                  <a:lnTo>
                    <a:pt x="237" y="475"/>
                  </a:lnTo>
                  <a:lnTo>
                    <a:pt x="250" y="441"/>
                  </a:lnTo>
                  <a:lnTo>
                    <a:pt x="260" y="406"/>
                  </a:lnTo>
                  <a:lnTo>
                    <a:pt x="265" y="368"/>
                  </a:lnTo>
                  <a:lnTo>
                    <a:pt x="267" y="329"/>
                  </a:lnTo>
                  <a:lnTo>
                    <a:pt x="267" y="290"/>
                  </a:lnTo>
                  <a:lnTo>
                    <a:pt x="263" y="249"/>
                  </a:lnTo>
                  <a:lnTo>
                    <a:pt x="256" y="207"/>
                  </a:lnTo>
                  <a:lnTo>
                    <a:pt x="248" y="165"/>
                  </a:lnTo>
                  <a:lnTo>
                    <a:pt x="243" y="139"/>
                  </a:lnTo>
                  <a:lnTo>
                    <a:pt x="244" y="114"/>
                  </a:lnTo>
                  <a:lnTo>
                    <a:pt x="250" y="91"/>
                  </a:lnTo>
                  <a:lnTo>
                    <a:pt x="260" y="71"/>
                  </a:lnTo>
                  <a:lnTo>
                    <a:pt x="272" y="52"/>
                  </a:lnTo>
                  <a:lnTo>
                    <a:pt x="287" y="36"/>
                  </a:lnTo>
                  <a:lnTo>
                    <a:pt x="305" y="23"/>
                  </a:lnTo>
                  <a:lnTo>
                    <a:pt x="325" y="13"/>
                  </a:lnTo>
                  <a:lnTo>
                    <a:pt x="345" y="6"/>
                  </a:lnTo>
                  <a:lnTo>
                    <a:pt x="367" y="1"/>
                  </a:lnTo>
                  <a:lnTo>
                    <a:pt x="3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" name="Group 63"/>
          <p:cNvGrpSpPr/>
          <p:nvPr/>
        </p:nvGrpSpPr>
        <p:grpSpPr>
          <a:xfrm>
            <a:off x="4710009" y="2285568"/>
            <a:ext cx="468313" cy="585788"/>
            <a:chOff x="1670050" y="3444876"/>
            <a:chExt cx="468313" cy="585788"/>
          </a:xfrm>
          <a:solidFill>
            <a:srgbClr val="000000"/>
          </a:solidFill>
        </p:grpSpPr>
        <p:sp>
          <p:nvSpPr>
            <p:cNvPr id="74" name="Freeform 26"/>
            <p:cNvSpPr>
              <a:spLocks noEditPoints="1"/>
            </p:cNvSpPr>
            <p:nvPr/>
          </p:nvSpPr>
          <p:spPr bwMode="auto">
            <a:xfrm>
              <a:off x="1670050" y="3444876"/>
              <a:ext cx="468313" cy="585788"/>
            </a:xfrm>
            <a:custGeom>
              <a:avLst/>
              <a:gdLst>
                <a:gd name="T0" fmla="*/ 243 w 2658"/>
                <a:gd name="T1" fmla="*/ 558 h 3321"/>
                <a:gd name="T2" fmla="*/ 230 w 2658"/>
                <a:gd name="T3" fmla="*/ 670 h 3321"/>
                <a:gd name="T4" fmla="*/ 324 w 2658"/>
                <a:gd name="T5" fmla="*/ 728 h 3321"/>
                <a:gd name="T6" fmla="*/ 278 w 2658"/>
                <a:gd name="T7" fmla="*/ 1336 h 3321"/>
                <a:gd name="T8" fmla="*/ 220 w 2658"/>
                <a:gd name="T9" fmla="*/ 1431 h 3321"/>
                <a:gd name="T10" fmla="*/ 278 w 2658"/>
                <a:gd name="T11" fmla="*/ 1524 h 3321"/>
                <a:gd name="T12" fmla="*/ 324 w 2658"/>
                <a:gd name="T13" fmla="*/ 2132 h 3321"/>
                <a:gd name="T14" fmla="*/ 230 w 2658"/>
                <a:gd name="T15" fmla="*/ 2191 h 3321"/>
                <a:gd name="T16" fmla="*/ 243 w 2658"/>
                <a:gd name="T17" fmla="*/ 2302 h 3321"/>
                <a:gd name="T18" fmla="*/ 408 w 2658"/>
                <a:gd name="T19" fmla="*/ 2341 h 3321"/>
                <a:gd name="T20" fmla="*/ 258 w 2658"/>
                <a:gd name="T21" fmla="*/ 2913 h 3321"/>
                <a:gd name="T22" fmla="*/ 223 w 2658"/>
                <a:gd name="T23" fmla="*/ 3019 h 3321"/>
                <a:gd name="T24" fmla="*/ 300 w 2658"/>
                <a:gd name="T25" fmla="*/ 3097 h 3321"/>
                <a:gd name="T26" fmla="*/ 2399 w 2658"/>
                <a:gd name="T27" fmla="*/ 3077 h 3321"/>
                <a:gd name="T28" fmla="*/ 2435 w 2658"/>
                <a:gd name="T29" fmla="*/ 2971 h 3321"/>
                <a:gd name="T30" fmla="*/ 2358 w 2658"/>
                <a:gd name="T31" fmla="*/ 2894 h 3321"/>
                <a:gd name="T32" fmla="*/ 2358 w 2658"/>
                <a:gd name="T33" fmla="*/ 2337 h 3321"/>
                <a:gd name="T34" fmla="*/ 2435 w 2658"/>
                <a:gd name="T35" fmla="*/ 2260 h 3321"/>
                <a:gd name="T36" fmla="*/ 2399 w 2658"/>
                <a:gd name="T37" fmla="*/ 2155 h 3321"/>
                <a:gd name="T38" fmla="*/ 2250 w 2658"/>
                <a:gd name="T39" fmla="*/ 1534 h 3321"/>
                <a:gd name="T40" fmla="*/ 2415 w 2658"/>
                <a:gd name="T41" fmla="*/ 1495 h 3321"/>
                <a:gd name="T42" fmla="*/ 2428 w 2658"/>
                <a:gd name="T43" fmla="*/ 1384 h 3321"/>
                <a:gd name="T44" fmla="*/ 2334 w 2658"/>
                <a:gd name="T45" fmla="*/ 1326 h 3321"/>
                <a:gd name="T46" fmla="*/ 2380 w 2658"/>
                <a:gd name="T47" fmla="*/ 717 h 3321"/>
                <a:gd name="T48" fmla="*/ 2438 w 2658"/>
                <a:gd name="T49" fmla="*/ 624 h 3321"/>
                <a:gd name="T50" fmla="*/ 2380 w 2658"/>
                <a:gd name="T51" fmla="*/ 530 h 3321"/>
                <a:gd name="T52" fmla="*/ 1220 w 2658"/>
                <a:gd name="T53" fmla="*/ 0 h 3321"/>
                <a:gd name="T54" fmla="*/ 1334 w 2658"/>
                <a:gd name="T55" fmla="*/ 73 h 3321"/>
                <a:gd name="T56" fmla="*/ 2334 w 2658"/>
                <a:gd name="T57" fmla="*/ 298 h 3321"/>
                <a:gd name="T58" fmla="*/ 2532 w 2658"/>
                <a:gd name="T59" fmla="*/ 367 h 3321"/>
                <a:gd name="T60" fmla="*/ 2647 w 2658"/>
                <a:gd name="T61" fmla="*/ 537 h 3321"/>
                <a:gd name="T62" fmla="*/ 2634 w 2658"/>
                <a:gd name="T63" fmla="*/ 748 h 3321"/>
                <a:gd name="T64" fmla="*/ 2505 w 2658"/>
                <a:gd name="T65" fmla="*/ 901 h 3321"/>
                <a:gd name="T66" fmla="*/ 2567 w 2658"/>
                <a:gd name="T67" fmla="*/ 1204 h 3321"/>
                <a:gd name="T68" fmla="*/ 2655 w 2658"/>
                <a:gd name="T69" fmla="*/ 1388 h 3321"/>
                <a:gd name="T70" fmla="*/ 2616 w 2658"/>
                <a:gd name="T71" fmla="*/ 1591 h 3321"/>
                <a:gd name="T72" fmla="*/ 2469 w 2658"/>
                <a:gd name="T73" fmla="*/ 1726 h 3321"/>
                <a:gd name="T74" fmla="*/ 2593 w 2658"/>
                <a:gd name="T75" fmla="*/ 2042 h 3321"/>
                <a:gd name="T76" fmla="*/ 2658 w 2658"/>
                <a:gd name="T77" fmla="*/ 2237 h 3321"/>
                <a:gd name="T78" fmla="*/ 2593 w 2658"/>
                <a:gd name="T79" fmla="*/ 2431 h 3321"/>
                <a:gd name="T80" fmla="*/ 2469 w 2658"/>
                <a:gd name="T81" fmla="*/ 2700 h 3321"/>
                <a:gd name="T82" fmla="*/ 2616 w 2658"/>
                <a:gd name="T83" fmla="*/ 2835 h 3321"/>
                <a:gd name="T84" fmla="*/ 2655 w 2658"/>
                <a:gd name="T85" fmla="*/ 3039 h 3321"/>
                <a:gd name="T86" fmla="*/ 2563 w 2658"/>
                <a:gd name="T87" fmla="*/ 3226 h 3321"/>
                <a:gd name="T88" fmla="*/ 2378 w 2658"/>
                <a:gd name="T89" fmla="*/ 3318 h 3321"/>
                <a:gd name="T90" fmla="*/ 198 w 2658"/>
                <a:gd name="T91" fmla="*/ 3295 h 3321"/>
                <a:gd name="T92" fmla="*/ 45 w 2658"/>
                <a:gd name="T93" fmla="*/ 3160 h 3321"/>
                <a:gd name="T94" fmla="*/ 3 w 2658"/>
                <a:gd name="T95" fmla="*/ 2952 h 3321"/>
                <a:gd name="T96" fmla="*/ 91 w 2658"/>
                <a:gd name="T97" fmla="*/ 2770 h 3321"/>
                <a:gd name="T98" fmla="*/ 153 w 2658"/>
                <a:gd name="T99" fmla="*/ 2513 h 3321"/>
                <a:gd name="T100" fmla="*/ 24 w 2658"/>
                <a:gd name="T101" fmla="*/ 2359 h 3321"/>
                <a:gd name="T102" fmla="*/ 11 w 2658"/>
                <a:gd name="T103" fmla="*/ 2152 h 3321"/>
                <a:gd name="T104" fmla="*/ 120 w 2658"/>
                <a:gd name="T105" fmla="*/ 1984 h 3321"/>
                <a:gd name="T106" fmla="*/ 120 w 2658"/>
                <a:gd name="T107" fmla="*/ 1683 h 3321"/>
                <a:gd name="T108" fmla="*/ 11 w 2658"/>
                <a:gd name="T109" fmla="*/ 1514 h 3321"/>
                <a:gd name="T110" fmla="*/ 24 w 2658"/>
                <a:gd name="T111" fmla="*/ 1307 h 3321"/>
                <a:gd name="T112" fmla="*/ 153 w 2658"/>
                <a:gd name="T113" fmla="*/ 1154 h 3321"/>
                <a:gd name="T114" fmla="*/ 91 w 2658"/>
                <a:gd name="T115" fmla="*/ 849 h 3321"/>
                <a:gd name="T116" fmla="*/ 3 w 2658"/>
                <a:gd name="T117" fmla="*/ 667 h 3321"/>
                <a:gd name="T118" fmla="*/ 45 w 2658"/>
                <a:gd name="T119" fmla="*/ 460 h 3321"/>
                <a:gd name="T120" fmla="*/ 198 w 2658"/>
                <a:gd name="T121" fmla="*/ 324 h 3321"/>
                <a:gd name="T122" fmla="*/ 500 w 2658"/>
                <a:gd name="T123" fmla="*/ 165 h 3321"/>
                <a:gd name="T124" fmla="*/ 561 w 2658"/>
                <a:gd name="T125" fmla="*/ 28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58" h="3321">
                  <a:moveTo>
                    <a:pt x="324" y="519"/>
                  </a:moveTo>
                  <a:lnTo>
                    <a:pt x="300" y="523"/>
                  </a:lnTo>
                  <a:lnTo>
                    <a:pt x="278" y="530"/>
                  </a:lnTo>
                  <a:lnTo>
                    <a:pt x="258" y="542"/>
                  </a:lnTo>
                  <a:lnTo>
                    <a:pt x="243" y="558"/>
                  </a:lnTo>
                  <a:lnTo>
                    <a:pt x="230" y="578"/>
                  </a:lnTo>
                  <a:lnTo>
                    <a:pt x="223" y="600"/>
                  </a:lnTo>
                  <a:lnTo>
                    <a:pt x="220" y="624"/>
                  </a:lnTo>
                  <a:lnTo>
                    <a:pt x="223" y="648"/>
                  </a:lnTo>
                  <a:lnTo>
                    <a:pt x="230" y="670"/>
                  </a:lnTo>
                  <a:lnTo>
                    <a:pt x="243" y="689"/>
                  </a:lnTo>
                  <a:lnTo>
                    <a:pt x="258" y="706"/>
                  </a:lnTo>
                  <a:lnTo>
                    <a:pt x="278" y="717"/>
                  </a:lnTo>
                  <a:lnTo>
                    <a:pt x="300" y="726"/>
                  </a:lnTo>
                  <a:lnTo>
                    <a:pt x="324" y="728"/>
                  </a:lnTo>
                  <a:lnTo>
                    <a:pt x="408" y="728"/>
                  </a:lnTo>
                  <a:lnTo>
                    <a:pt x="408" y="1326"/>
                  </a:lnTo>
                  <a:lnTo>
                    <a:pt x="324" y="1326"/>
                  </a:lnTo>
                  <a:lnTo>
                    <a:pt x="300" y="1329"/>
                  </a:lnTo>
                  <a:lnTo>
                    <a:pt x="278" y="1336"/>
                  </a:lnTo>
                  <a:lnTo>
                    <a:pt x="258" y="1349"/>
                  </a:lnTo>
                  <a:lnTo>
                    <a:pt x="243" y="1365"/>
                  </a:lnTo>
                  <a:lnTo>
                    <a:pt x="230" y="1384"/>
                  </a:lnTo>
                  <a:lnTo>
                    <a:pt x="223" y="1406"/>
                  </a:lnTo>
                  <a:lnTo>
                    <a:pt x="220" y="1431"/>
                  </a:lnTo>
                  <a:lnTo>
                    <a:pt x="223" y="1454"/>
                  </a:lnTo>
                  <a:lnTo>
                    <a:pt x="230" y="1476"/>
                  </a:lnTo>
                  <a:lnTo>
                    <a:pt x="243" y="1495"/>
                  </a:lnTo>
                  <a:lnTo>
                    <a:pt x="258" y="1511"/>
                  </a:lnTo>
                  <a:lnTo>
                    <a:pt x="278" y="1524"/>
                  </a:lnTo>
                  <a:lnTo>
                    <a:pt x="300" y="1532"/>
                  </a:lnTo>
                  <a:lnTo>
                    <a:pt x="324" y="1534"/>
                  </a:lnTo>
                  <a:lnTo>
                    <a:pt x="408" y="1534"/>
                  </a:lnTo>
                  <a:lnTo>
                    <a:pt x="408" y="2132"/>
                  </a:lnTo>
                  <a:lnTo>
                    <a:pt x="324" y="2132"/>
                  </a:lnTo>
                  <a:lnTo>
                    <a:pt x="300" y="2134"/>
                  </a:lnTo>
                  <a:lnTo>
                    <a:pt x="278" y="2143"/>
                  </a:lnTo>
                  <a:lnTo>
                    <a:pt x="258" y="2155"/>
                  </a:lnTo>
                  <a:lnTo>
                    <a:pt x="243" y="2171"/>
                  </a:lnTo>
                  <a:lnTo>
                    <a:pt x="230" y="2191"/>
                  </a:lnTo>
                  <a:lnTo>
                    <a:pt x="223" y="2213"/>
                  </a:lnTo>
                  <a:lnTo>
                    <a:pt x="220" y="2237"/>
                  </a:lnTo>
                  <a:lnTo>
                    <a:pt x="223" y="2260"/>
                  </a:lnTo>
                  <a:lnTo>
                    <a:pt x="230" y="2282"/>
                  </a:lnTo>
                  <a:lnTo>
                    <a:pt x="243" y="2302"/>
                  </a:lnTo>
                  <a:lnTo>
                    <a:pt x="258" y="2318"/>
                  </a:lnTo>
                  <a:lnTo>
                    <a:pt x="278" y="2330"/>
                  </a:lnTo>
                  <a:lnTo>
                    <a:pt x="300" y="2337"/>
                  </a:lnTo>
                  <a:lnTo>
                    <a:pt x="324" y="2341"/>
                  </a:lnTo>
                  <a:lnTo>
                    <a:pt x="408" y="2341"/>
                  </a:lnTo>
                  <a:lnTo>
                    <a:pt x="408" y="2890"/>
                  </a:lnTo>
                  <a:lnTo>
                    <a:pt x="324" y="2890"/>
                  </a:lnTo>
                  <a:lnTo>
                    <a:pt x="300" y="2894"/>
                  </a:lnTo>
                  <a:lnTo>
                    <a:pt x="278" y="2902"/>
                  </a:lnTo>
                  <a:lnTo>
                    <a:pt x="258" y="2913"/>
                  </a:lnTo>
                  <a:lnTo>
                    <a:pt x="243" y="2930"/>
                  </a:lnTo>
                  <a:lnTo>
                    <a:pt x="230" y="2949"/>
                  </a:lnTo>
                  <a:lnTo>
                    <a:pt x="223" y="2971"/>
                  </a:lnTo>
                  <a:lnTo>
                    <a:pt x="220" y="2995"/>
                  </a:lnTo>
                  <a:lnTo>
                    <a:pt x="223" y="3019"/>
                  </a:lnTo>
                  <a:lnTo>
                    <a:pt x="230" y="3041"/>
                  </a:lnTo>
                  <a:lnTo>
                    <a:pt x="243" y="3060"/>
                  </a:lnTo>
                  <a:lnTo>
                    <a:pt x="258" y="3077"/>
                  </a:lnTo>
                  <a:lnTo>
                    <a:pt x="278" y="3089"/>
                  </a:lnTo>
                  <a:lnTo>
                    <a:pt x="300" y="3097"/>
                  </a:lnTo>
                  <a:lnTo>
                    <a:pt x="324" y="3100"/>
                  </a:lnTo>
                  <a:lnTo>
                    <a:pt x="2334" y="3100"/>
                  </a:lnTo>
                  <a:lnTo>
                    <a:pt x="2358" y="3097"/>
                  </a:lnTo>
                  <a:lnTo>
                    <a:pt x="2380" y="3089"/>
                  </a:lnTo>
                  <a:lnTo>
                    <a:pt x="2399" y="3077"/>
                  </a:lnTo>
                  <a:lnTo>
                    <a:pt x="2415" y="3060"/>
                  </a:lnTo>
                  <a:lnTo>
                    <a:pt x="2428" y="3041"/>
                  </a:lnTo>
                  <a:lnTo>
                    <a:pt x="2435" y="3019"/>
                  </a:lnTo>
                  <a:lnTo>
                    <a:pt x="2438" y="2995"/>
                  </a:lnTo>
                  <a:lnTo>
                    <a:pt x="2435" y="2971"/>
                  </a:lnTo>
                  <a:lnTo>
                    <a:pt x="2428" y="2949"/>
                  </a:lnTo>
                  <a:lnTo>
                    <a:pt x="2415" y="2930"/>
                  </a:lnTo>
                  <a:lnTo>
                    <a:pt x="2399" y="2913"/>
                  </a:lnTo>
                  <a:lnTo>
                    <a:pt x="2380" y="2902"/>
                  </a:lnTo>
                  <a:lnTo>
                    <a:pt x="2358" y="2894"/>
                  </a:lnTo>
                  <a:lnTo>
                    <a:pt x="2334" y="2890"/>
                  </a:lnTo>
                  <a:lnTo>
                    <a:pt x="2250" y="2890"/>
                  </a:lnTo>
                  <a:lnTo>
                    <a:pt x="2250" y="2341"/>
                  </a:lnTo>
                  <a:lnTo>
                    <a:pt x="2334" y="2341"/>
                  </a:lnTo>
                  <a:lnTo>
                    <a:pt x="2358" y="2337"/>
                  </a:lnTo>
                  <a:lnTo>
                    <a:pt x="2380" y="2330"/>
                  </a:lnTo>
                  <a:lnTo>
                    <a:pt x="2399" y="2318"/>
                  </a:lnTo>
                  <a:lnTo>
                    <a:pt x="2415" y="2302"/>
                  </a:lnTo>
                  <a:lnTo>
                    <a:pt x="2428" y="2282"/>
                  </a:lnTo>
                  <a:lnTo>
                    <a:pt x="2435" y="2260"/>
                  </a:lnTo>
                  <a:lnTo>
                    <a:pt x="2438" y="2237"/>
                  </a:lnTo>
                  <a:lnTo>
                    <a:pt x="2435" y="2213"/>
                  </a:lnTo>
                  <a:lnTo>
                    <a:pt x="2428" y="2191"/>
                  </a:lnTo>
                  <a:lnTo>
                    <a:pt x="2415" y="2171"/>
                  </a:lnTo>
                  <a:lnTo>
                    <a:pt x="2399" y="2155"/>
                  </a:lnTo>
                  <a:lnTo>
                    <a:pt x="2380" y="2143"/>
                  </a:lnTo>
                  <a:lnTo>
                    <a:pt x="2358" y="2134"/>
                  </a:lnTo>
                  <a:lnTo>
                    <a:pt x="2334" y="2132"/>
                  </a:lnTo>
                  <a:lnTo>
                    <a:pt x="2250" y="2132"/>
                  </a:lnTo>
                  <a:lnTo>
                    <a:pt x="2250" y="1534"/>
                  </a:lnTo>
                  <a:lnTo>
                    <a:pt x="2334" y="1534"/>
                  </a:lnTo>
                  <a:lnTo>
                    <a:pt x="2358" y="1532"/>
                  </a:lnTo>
                  <a:lnTo>
                    <a:pt x="2380" y="1524"/>
                  </a:lnTo>
                  <a:lnTo>
                    <a:pt x="2399" y="1511"/>
                  </a:lnTo>
                  <a:lnTo>
                    <a:pt x="2415" y="1495"/>
                  </a:lnTo>
                  <a:lnTo>
                    <a:pt x="2428" y="1476"/>
                  </a:lnTo>
                  <a:lnTo>
                    <a:pt x="2435" y="1454"/>
                  </a:lnTo>
                  <a:lnTo>
                    <a:pt x="2438" y="1431"/>
                  </a:lnTo>
                  <a:lnTo>
                    <a:pt x="2435" y="1406"/>
                  </a:lnTo>
                  <a:lnTo>
                    <a:pt x="2428" y="1384"/>
                  </a:lnTo>
                  <a:lnTo>
                    <a:pt x="2415" y="1365"/>
                  </a:lnTo>
                  <a:lnTo>
                    <a:pt x="2399" y="1349"/>
                  </a:lnTo>
                  <a:lnTo>
                    <a:pt x="2380" y="1336"/>
                  </a:lnTo>
                  <a:lnTo>
                    <a:pt x="2358" y="1329"/>
                  </a:lnTo>
                  <a:lnTo>
                    <a:pt x="2334" y="1326"/>
                  </a:lnTo>
                  <a:lnTo>
                    <a:pt x="2250" y="1326"/>
                  </a:lnTo>
                  <a:lnTo>
                    <a:pt x="2250" y="728"/>
                  </a:lnTo>
                  <a:lnTo>
                    <a:pt x="2334" y="728"/>
                  </a:lnTo>
                  <a:lnTo>
                    <a:pt x="2358" y="726"/>
                  </a:lnTo>
                  <a:lnTo>
                    <a:pt x="2380" y="717"/>
                  </a:lnTo>
                  <a:lnTo>
                    <a:pt x="2399" y="706"/>
                  </a:lnTo>
                  <a:lnTo>
                    <a:pt x="2415" y="689"/>
                  </a:lnTo>
                  <a:lnTo>
                    <a:pt x="2428" y="670"/>
                  </a:lnTo>
                  <a:lnTo>
                    <a:pt x="2435" y="648"/>
                  </a:lnTo>
                  <a:lnTo>
                    <a:pt x="2438" y="624"/>
                  </a:lnTo>
                  <a:lnTo>
                    <a:pt x="2435" y="600"/>
                  </a:lnTo>
                  <a:lnTo>
                    <a:pt x="2428" y="578"/>
                  </a:lnTo>
                  <a:lnTo>
                    <a:pt x="2415" y="558"/>
                  </a:lnTo>
                  <a:lnTo>
                    <a:pt x="2399" y="542"/>
                  </a:lnTo>
                  <a:lnTo>
                    <a:pt x="2380" y="530"/>
                  </a:lnTo>
                  <a:lnTo>
                    <a:pt x="2358" y="523"/>
                  </a:lnTo>
                  <a:lnTo>
                    <a:pt x="2334" y="519"/>
                  </a:lnTo>
                  <a:lnTo>
                    <a:pt x="324" y="519"/>
                  </a:lnTo>
                  <a:close/>
                  <a:moveTo>
                    <a:pt x="638" y="0"/>
                  </a:moveTo>
                  <a:lnTo>
                    <a:pt x="1220" y="0"/>
                  </a:lnTo>
                  <a:lnTo>
                    <a:pt x="1247" y="3"/>
                  </a:lnTo>
                  <a:lnTo>
                    <a:pt x="1273" y="14"/>
                  </a:lnTo>
                  <a:lnTo>
                    <a:pt x="1296" y="28"/>
                  </a:lnTo>
                  <a:lnTo>
                    <a:pt x="1317" y="48"/>
                  </a:lnTo>
                  <a:lnTo>
                    <a:pt x="1334" y="73"/>
                  </a:lnTo>
                  <a:lnTo>
                    <a:pt x="1346" y="102"/>
                  </a:lnTo>
                  <a:lnTo>
                    <a:pt x="1354" y="132"/>
                  </a:lnTo>
                  <a:lnTo>
                    <a:pt x="1357" y="165"/>
                  </a:lnTo>
                  <a:lnTo>
                    <a:pt x="1357" y="298"/>
                  </a:lnTo>
                  <a:lnTo>
                    <a:pt x="2334" y="298"/>
                  </a:lnTo>
                  <a:lnTo>
                    <a:pt x="2378" y="302"/>
                  </a:lnTo>
                  <a:lnTo>
                    <a:pt x="2420" y="310"/>
                  </a:lnTo>
                  <a:lnTo>
                    <a:pt x="2460" y="324"/>
                  </a:lnTo>
                  <a:lnTo>
                    <a:pt x="2498" y="342"/>
                  </a:lnTo>
                  <a:lnTo>
                    <a:pt x="2532" y="367"/>
                  </a:lnTo>
                  <a:lnTo>
                    <a:pt x="2563" y="394"/>
                  </a:lnTo>
                  <a:lnTo>
                    <a:pt x="2590" y="425"/>
                  </a:lnTo>
                  <a:lnTo>
                    <a:pt x="2614" y="460"/>
                  </a:lnTo>
                  <a:lnTo>
                    <a:pt x="2633" y="497"/>
                  </a:lnTo>
                  <a:lnTo>
                    <a:pt x="2647" y="537"/>
                  </a:lnTo>
                  <a:lnTo>
                    <a:pt x="2655" y="579"/>
                  </a:lnTo>
                  <a:lnTo>
                    <a:pt x="2658" y="624"/>
                  </a:lnTo>
                  <a:lnTo>
                    <a:pt x="2655" y="667"/>
                  </a:lnTo>
                  <a:lnTo>
                    <a:pt x="2647" y="708"/>
                  </a:lnTo>
                  <a:lnTo>
                    <a:pt x="2634" y="748"/>
                  </a:lnTo>
                  <a:lnTo>
                    <a:pt x="2616" y="784"/>
                  </a:lnTo>
                  <a:lnTo>
                    <a:pt x="2593" y="818"/>
                  </a:lnTo>
                  <a:lnTo>
                    <a:pt x="2567" y="849"/>
                  </a:lnTo>
                  <a:lnTo>
                    <a:pt x="2538" y="877"/>
                  </a:lnTo>
                  <a:lnTo>
                    <a:pt x="2505" y="901"/>
                  </a:lnTo>
                  <a:lnTo>
                    <a:pt x="2469" y="919"/>
                  </a:lnTo>
                  <a:lnTo>
                    <a:pt x="2469" y="1134"/>
                  </a:lnTo>
                  <a:lnTo>
                    <a:pt x="2505" y="1154"/>
                  </a:lnTo>
                  <a:lnTo>
                    <a:pt x="2538" y="1177"/>
                  </a:lnTo>
                  <a:lnTo>
                    <a:pt x="2567" y="1204"/>
                  </a:lnTo>
                  <a:lnTo>
                    <a:pt x="2593" y="1236"/>
                  </a:lnTo>
                  <a:lnTo>
                    <a:pt x="2616" y="1270"/>
                  </a:lnTo>
                  <a:lnTo>
                    <a:pt x="2634" y="1307"/>
                  </a:lnTo>
                  <a:lnTo>
                    <a:pt x="2647" y="1346"/>
                  </a:lnTo>
                  <a:lnTo>
                    <a:pt x="2655" y="1388"/>
                  </a:lnTo>
                  <a:lnTo>
                    <a:pt x="2658" y="1431"/>
                  </a:lnTo>
                  <a:lnTo>
                    <a:pt x="2655" y="1473"/>
                  </a:lnTo>
                  <a:lnTo>
                    <a:pt x="2647" y="1514"/>
                  </a:lnTo>
                  <a:lnTo>
                    <a:pt x="2634" y="1554"/>
                  </a:lnTo>
                  <a:lnTo>
                    <a:pt x="2616" y="1591"/>
                  </a:lnTo>
                  <a:lnTo>
                    <a:pt x="2593" y="1624"/>
                  </a:lnTo>
                  <a:lnTo>
                    <a:pt x="2567" y="1656"/>
                  </a:lnTo>
                  <a:lnTo>
                    <a:pt x="2538" y="1683"/>
                  </a:lnTo>
                  <a:lnTo>
                    <a:pt x="2505" y="1707"/>
                  </a:lnTo>
                  <a:lnTo>
                    <a:pt x="2469" y="1726"/>
                  </a:lnTo>
                  <a:lnTo>
                    <a:pt x="2469" y="1941"/>
                  </a:lnTo>
                  <a:lnTo>
                    <a:pt x="2505" y="1960"/>
                  </a:lnTo>
                  <a:lnTo>
                    <a:pt x="2538" y="1984"/>
                  </a:lnTo>
                  <a:lnTo>
                    <a:pt x="2567" y="2011"/>
                  </a:lnTo>
                  <a:lnTo>
                    <a:pt x="2593" y="2042"/>
                  </a:lnTo>
                  <a:lnTo>
                    <a:pt x="2616" y="2076"/>
                  </a:lnTo>
                  <a:lnTo>
                    <a:pt x="2634" y="2113"/>
                  </a:lnTo>
                  <a:lnTo>
                    <a:pt x="2647" y="2152"/>
                  </a:lnTo>
                  <a:lnTo>
                    <a:pt x="2655" y="2194"/>
                  </a:lnTo>
                  <a:lnTo>
                    <a:pt x="2658" y="2237"/>
                  </a:lnTo>
                  <a:lnTo>
                    <a:pt x="2655" y="2280"/>
                  </a:lnTo>
                  <a:lnTo>
                    <a:pt x="2647" y="2321"/>
                  </a:lnTo>
                  <a:lnTo>
                    <a:pt x="2634" y="2359"/>
                  </a:lnTo>
                  <a:lnTo>
                    <a:pt x="2616" y="2397"/>
                  </a:lnTo>
                  <a:lnTo>
                    <a:pt x="2593" y="2431"/>
                  </a:lnTo>
                  <a:lnTo>
                    <a:pt x="2567" y="2462"/>
                  </a:lnTo>
                  <a:lnTo>
                    <a:pt x="2538" y="2489"/>
                  </a:lnTo>
                  <a:lnTo>
                    <a:pt x="2505" y="2513"/>
                  </a:lnTo>
                  <a:lnTo>
                    <a:pt x="2469" y="2532"/>
                  </a:lnTo>
                  <a:lnTo>
                    <a:pt x="2469" y="2700"/>
                  </a:lnTo>
                  <a:lnTo>
                    <a:pt x="2505" y="2719"/>
                  </a:lnTo>
                  <a:lnTo>
                    <a:pt x="2538" y="2743"/>
                  </a:lnTo>
                  <a:lnTo>
                    <a:pt x="2567" y="2770"/>
                  </a:lnTo>
                  <a:lnTo>
                    <a:pt x="2593" y="2801"/>
                  </a:lnTo>
                  <a:lnTo>
                    <a:pt x="2616" y="2835"/>
                  </a:lnTo>
                  <a:lnTo>
                    <a:pt x="2634" y="2872"/>
                  </a:lnTo>
                  <a:lnTo>
                    <a:pt x="2647" y="2911"/>
                  </a:lnTo>
                  <a:lnTo>
                    <a:pt x="2655" y="2952"/>
                  </a:lnTo>
                  <a:lnTo>
                    <a:pt x="2658" y="2995"/>
                  </a:lnTo>
                  <a:lnTo>
                    <a:pt x="2655" y="3039"/>
                  </a:lnTo>
                  <a:lnTo>
                    <a:pt x="2647" y="3082"/>
                  </a:lnTo>
                  <a:lnTo>
                    <a:pt x="2633" y="3122"/>
                  </a:lnTo>
                  <a:lnTo>
                    <a:pt x="2614" y="3160"/>
                  </a:lnTo>
                  <a:lnTo>
                    <a:pt x="2590" y="3194"/>
                  </a:lnTo>
                  <a:lnTo>
                    <a:pt x="2563" y="3226"/>
                  </a:lnTo>
                  <a:lnTo>
                    <a:pt x="2532" y="3253"/>
                  </a:lnTo>
                  <a:lnTo>
                    <a:pt x="2498" y="3276"/>
                  </a:lnTo>
                  <a:lnTo>
                    <a:pt x="2460" y="3295"/>
                  </a:lnTo>
                  <a:lnTo>
                    <a:pt x="2420" y="3309"/>
                  </a:lnTo>
                  <a:lnTo>
                    <a:pt x="2378" y="3318"/>
                  </a:lnTo>
                  <a:lnTo>
                    <a:pt x="2334" y="3321"/>
                  </a:lnTo>
                  <a:lnTo>
                    <a:pt x="324" y="3321"/>
                  </a:lnTo>
                  <a:lnTo>
                    <a:pt x="280" y="3318"/>
                  </a:lnTo>
                  <a:lnTo>
                    <a:pt x="238" y="3309"/>
                  </a:lnTo>
                  <a:lnTo>
                    <a:pt x="198" y="3295"/>
                  </a:lnTo>
                  <a:lnTo>
                    <a:pt x="160" y="3276"/>
                  </a:lnTo>
                  <a:lnTo>
                    <a:pt x="126" y="3253"/>
                  </a:lnTo>
                  <a:lnTo>
                    <a:pt x="95" y="3226"/>
                  </a:lnTo>
                  <a:lnTo>
                    <a:pt x="68" y="3194"/>
                  </a:lnTo>
                  <a:lnTo>
                    <a:pt x="45" y="3160"/>
                  </a:lnTo>
                  <a:lnTo>
                    <a:pt x="25" y="3122"/>
                  </a:lnTo>
                  <a:lnTo>
                    <a:pt x="11" y="3082"/>
                  </a:lnTo>
                  <a:lnTo>
                    <a:pt x="3" y="3039"/>
                  </a:lnTo>
                  <a:lnTo>
                    <a:pt x="0" y="2995"/>
                  </a:lnTo>
                  <a:lnTo>
                    <a:pt x="3" y="2952"/>
                  </a:lnTo>
                  <a:lnTo>
                    <a:pt x="11" y="2911"/>
                  </a:lnTo>
                  <a:lnTo>
                    <a:pt x="24" y="2872"/>
                  </a:lnTo>
                  <a:lnTo>
                    <a:pt x="42" y="2835"/>
                  </a:lnTo>
                  <a:lnTo>
                    <a:pt x="65" y="2801"/>
                  </a:lnTo>
                  <a:lnTo>
                    <a:pt x="91" y="2770"/>
                  </a:lnTo>
                  <a:lnTo>
                    <a:pt x="120" y="2743"/>
                  </a:lnTo>
                  <a:lnTo>
                    <a:pt x="153" y="2719"/>
                  </a:lnTo>
                  <a:lnTo>
                    <a:pt x="189" y="2700"/>
                  </a:lnTo>
                  <a:lnTo>
                    <a:pt x="189" y="2532"/>
                  </a:lnTo>
                  <a:lnTo>
                    <a:pt x="153" y="2513"/>
                  </a:lnTo>
                  <a:lnTo>
                    <a:pt x="120" y="2489"/>
                  </a:lnTo>
                  <a:lnTo>
                    <a:pt x="91" y="2462"/>
                  </a:lnTo>
                  <a:lnTo>
                    <a:pt x="65" y="2431"/>
                  </a:lnTo>
                  <a:lnTo>
                    <a:pt x="42" y="2397"/>
                  </a:lnTo>
                  <a:lnTo>
                    <a:pt x="24" y="2359"/>
                  </a:lnTo>
                  <a:lnTo>
                    <a:pt x="11" y="2321"/>
                  </a:lnTo>
                  <a:lnTo>
                    <a:pt x="3" y="2280"/>
                  </a:lnTo>
                  <a:lnTo>
                    <a:pt x="0" y="2237"/>
                  </a:lnTo>
                  <a:lnTo>
                    <a:pt x="3" y="2194"/>
                  </a:lnTo>
                  <a:lnTo>
                    <a:pt x="11" y="2152"/>
                  </a:lnTo>
                  <a:lnTo>
                    <a:pt x="24" y="2113"/>
                  </a:lnTo>
                  <a:lnTo>
                    <a:pt x="42" y="2076"/>
                  </a:lnTo>
                  <a:lnTo>
                    <a:pt x="65" y="2042"/>
                  </a:lnTo>
                  <a:lnTo>
                    <a:pt x="91" y="2011"/>
                  </a:lnTo>
                  <a:lnTo>
                    <a:pt x="120" y="1984"/>
                  </a:lnTo>
                  <a:lnTo>
                    <a:pt x="153" y="1960"/>
                  </a:lnTo>
                  <a:lnTo>
                    <a:pt x="189" y="1941"/>
                  </a:lnTo>
                  <a:lnTo>
                    <a:pt x="189" y="1726"/>
                  </a:lnTo>
                  <a:lnTo>
                    <a:pt x="153" y="1707"/>
                  </a:lnTo>
                  <a:lnTo>
                    <a:pt x="120" y="1683"/>
                  </a:lnTo>
                  <a:lnTo>
                    <a:pt x="91" y="1656"/>
                  </a:lnTo>
                  <a:lnTo>
                    <a:pt x="65" y="1624"/>
                  </a:lnTo>
                  <a:lnTo>
                    <a:pt x="42" y="1591"/>
                  </a:lnTo>
                  <a:lnTo>
                    <a:pt x="24" y="1554"/>
                  </a:lnTo>
                  <a:lnTo>
                    <a:pt x="11" y="1514"/>
                  </a:lnTo>
                  <a:lnTo>
                    <a:pt x="3" y="1473"/>
                  </a:lnTo>
                  <a:lnTo>
                    <a:pt x="0" y="1431"/>
                  </a:lnTo>
                  <a:lnTo>
                    <a:pt x="3" y="1388"/>
                  </a:lnTo>
                  <a:lnTo>
                    <a:pt x="11" y="1346"/>
                  </a:lnTo>
                  <a:lnTo>
                    <a:pt x="24" y="1307"/>
                  </a:lnTo>
                  <a:lnTo>
                    <a:pt x="42" y="1270"/>
                  </a:lnTo>
                  <a:lnTo>
                    <a:pt x="65" y="1236"/>
                  </a:lnTo>
                  <a:lnTo>
                    <a:pt x="91" y="1204"/>
                  </a:lnTo>
                  <a:lnTo>
                    <a:pt x="120" y="1177"/>
                  </a:lnTo>
                  <a:lnTo>
                    <a:pt x="153" y="1154"/>
                  </a:lnTo>
                  <a:lnTo>
                    <a:pt x="189" y="1134"/>
                  </a:lnTo>
                  <a:lnTo>
                    <a:pt x="189" y="919"/>
                  </a:lnTo>
                  <a:lnTo>
                    <a:pt x="153" y="901"/>
                  </a:lnTo>
                  <a:lnTo>
                    <a:pt x="120" y="877"/>
                  </a:lnTo>
                  <a:lnTo>
                    <a:pt x="91" y="849"/>
                  </a:lnTo>
                  <a:lnTo>
                    <a:pt x="65" y="818"/>
                  </a:lnTo>
                  <a:lnTo>
                    <a:pt x="42" y="784"/>
                  </a:lnTo>
                  <a:lnTo>
                    <a:pt x="24" y="748"/>
                  </a:lnTo>
                  <a:lnTo>
                    <a:pt x="11" y="708"/>
                  </a:lnTo>
                  <a:lnTo>
                    <a:pt x="3" y="667"/>
                  </a:lnTo>
                  <a:lnTo>
                    <a:pt x="0" y="624"/>
                  </a:lnTo>
                  <a:lnTo>
                    <a:pt x="3" y="579"/>
                  </a:lnTo>
                  <a:lnTo>
                    <a:pt x="11" y="537"/>
                  </a:lnTo>
                  <a:lnTo>
                    <a:pt x="25" y="497"/>
                  </a:lnTo>
                  <a:lnTo>
                    <a:pt x="45" y="460"/>
                  </a:lnTo>
                  <a:lnTo>
                    <a:pt x="68" y="425"/>
                  </a:lnTo>
                  <a:lnTo>
                    <a:pt x="95" y="394"/>
                  </a:lnTo>
                  <a:lnTo>
                    <a:pt x="126" y="367"/>
                  </a:lnTo>
                  <a:lnTo>
                    <a:pt x="160" y="342"/>
                  </a:lnTo>
                  <a:lnTo>
                    <a:pt x="198" y="324"/>
                  </a:lnTo>
                  <a:lnTo>
                    <a:pt x="238" y="310"/>
                  </a:lnTo>
                  <a:lnTo>
                    <a:pt x="280" y="302"/>
                  </a:lnTo>
                  <a:lnTo>
                    <a:pt x="324" y="298"/>
                  </a:lnTo>
                  <a:lnTo>
                    <a:pt x="500" y="298"/>
                  </a:lnTo>
                  <a:lnTo>
                    <a:pt x="500" y="165"/>
                  </a:lnTo>
                  <a:lnTo>
                    <a:pt x="503" y="132"/>
                  </a:lnTo>
                  <a:lnTo>
                    <a:pt x="512" y="102"/>
                  </a:lnTo>
                  <a:lnTo>
                    <a:pt x="524" y="73"/>
                  </a:lnTo>
                  <a:lnTo>
                    <a:pt x="541" y="48"/>
                  </a:lnTo>
                  <a:lnTo>
                    <a:pt x="561" y="28"/>
                  </a:lnTo>
                  <a:lnTo>
                    <a:pt x="583" y="14"/>
                  </a:lnTo>
                  <a:lnTo>
                    <a:pt x="610" y="3"/>
                  </a:lnTo>
                  <a:lnTo>
                    <a:pt x="6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27"/>
            <p:cNvSpPr>
              <a:spLocks noEditPoints="1"/>
            </p:cNvSpPr>
            <p:nvPr/>
          </p:nvSpPr>
          <p:spPr bwMode="auto">
            <a:xfrm>
              <a:off x="1797050" y="3590926"/>
              <a:ext cx="214313" cy="344488"/>
            </a:xfrm>
            <a:custGeom>
              <a:avLst/>
              <a:gdLst>
                <a:gd name="T0" fmla="*/ 890 w 1216"/>
                <a:gd name="T1" fmla="*/ 1133 h 1958"/>
                <a:gd name="T2" fmla="*/ 842 w 1216"/>
                <a:gd name="T3" fmla="*/ 1160 h 1958"/>
                <a:gd name="T4" fmla="*/ 815 w 1216"/>
                <a:gd name="T5" fmla="*/ 1211 h 1958"/>
                <a:gd name="T6" fmla="*/ 824 w 1216"/>
                <a:gd name="T7" fmla="*/ 1290 h 1958"/>
                <a:gd name="T8" fmla="*/ 830 w 1216"/>
                <a:gd name="T9" fmla="*/ 1397 h 1958"/>
                <a:gd name="T10" fmla="*/ 807 w 1216"/>
                <a:gd name="T11" fmla="*/ 1491 h 1958"/>
                <a:gd name="T12" fmla="*/ 746 w 1216"/>
                <a:gd name="T13" fmla="*/ 1570 h 1958"/>
                <a:gd name="T14" fmla="*/ 663 w 1216"/>
                <a:gd name="T15" fmla="*/ 1621 h 1958"/>
                <a:gd name="T16" fmla="*/ 633 w 1216"/>
                <a:gd name="T17" fmla="*/ 1667 h 1958"/>
                <a:gd name="T18" fmla="*/ 638 w 1216"/>
                <a:gd name="T19" fmla="*/ 1720 h 1958"/>
                <a:gd name="T20" fmla="*/ 669 w 1216"/>
                <a:gd name="T21" fmla="*/ 1766 h 1958"/>
                <a:gd name="T22" fmla="*/ 720 w 1216"/>
                <a:gd name="T23" fmla="*/ 1791 h 1958"/>
                <a:gd name="T24" fmla="*/ 783 w 1216"/>
                <a:gd name="T25" fmla="*/ 1783 h 1958"/>
                <a:gd name="T26" fmla="*/ 893 w 1216"/>
                <a:gd name="T27" fmla="*/ 1709 h 1958"/>
                <a:gd name="T28" fmla="*/ 969 w 1216"/>
                <a:gd name="T29" fmla="*/ 1612 h 1958"/>
                <a:gd name="T30" fmla="*/ 1014 w 1216"/>
                <a:gd name="T31" fmla="*/ 1498 h 1958"/>
                <a:gd name="T32" fmla="*/ 1029 w 1216"/>
                <a:gd name="T33" fmla="*/ 1373 h 1958"/>
                <a:gd name="T34" fmla="*/ 1018 w 1216"/>
                <a:gd name="T35" fmla="*/ 1243 h 1958"/>
                <a:gd name="T36" fmla="*/ 990 w 1216"/>
                <a:gd name="T37" fmla="*/ 1162 h 1958"/>
                <a:gd name="T38" fmla="*/ 944 w 1216"/>
                <a:gd name="T39" fmla="*/ 1132 h 1958"/>
                <a:gd name="T40" fmla="*/ 610 w 1216"/>
                <a:gd name="T41" fmla="*/ 2 h 1958"/>
                <a:gd name="T42" fmla="*/ 626 w 1216"/>
                <a:gd name="T43" fmla="*/ 26 h 1958"/>
                <a:gd name="T44" fmla="*/ 660 w 1216"/>
                <a:gd name="T45" fmla="*/ 77 h 1958"/>
                <a:gd name="T46" fmla="*/ 706 w 1216"/>
                <a:gd name="T47" fmla="*/ 151 h 1958"/>
                <a:gd name="T48" fmla="*/ 764 w 1216"/>
                <a:gd name="T49" fmla="*/ 244 h 1958"/>
                <a:gd name="T50" fmla="*/ 828 w 1216"/>
                <a:gd name="T51" fmla="*/ 355 h 1958"/>
                <a:gd name="T52" fmla="*/ 897 w 1216"/>
                <a:gd name="T53" fmla="*/ 480 h 1958"/>
                <a:gd name="T54" fmla="*/ 967 w 1216"/>
                <a:gd name="T55" fmla="*/ 615 h 1958"/>
                <a:gd name="T56" fmla="*/ 1034 w 1216"/>
                <a:gd name="T57" fmla="*/ 758 h 1958"/>
                <a:gd name="T58" fmla="*/ 1094 w 1216"/>
                <a:gd name="T59" fmla="*/ 906 h 1958"/>
                <a:gd name="T60" fmla="*/ 1146 w 1216"/>
                <a:gd name="T61" fmla="*/ 1055 h 1958"/>
                <a:gd name="T62" fmla="*/ 1186 w 1216"/>
                <a:gd name="T63" fmla="*/ 1202 h 1958"/>
                <a:gd name="T64" fmla="*/ 1211 w 1216"/>
                <a:gd name="T65" fmla="*/ 1346 h 1958"/>
                <a:gd name="T66" fmla="*/ 1216 w 1216"/>
                <a:gd name="T67" fmla="*/ 1481 h 1958"/>
                <a:gd name="T68" fmla="*/ 1199 w 1216"/>
                <a:gd name="T69" fmla="*/ 1606 h 1958"/>
                <a:gd name="T70" fmla="*/ 1158 w 1216"/>
                <a:gd name="T71" fmla="*/ 1716 h 1958"/>
                <a:gd name="T72" fmla="*/ 1088 w 1216"/>
                <a:gd name="T73" fmla="*/ 1809 h 1958"/>
                <a:gd name="T74" fmla="*/ 987 w 1216"/>
                <a:gd name="T75" fmla="*/ 1883 h 1958"/>
                <a:gd name="T76" fmla="*/ 850 w 1216"/>
                <a:gd name="T77" fmla="*/ 1933 h 1958"/>
                <a:gd name="T78" fmla="*/ 675 w 1216"/>
                <a:gd name="T79" fmla="*/ 1957 h 1958"/>
                <a:gd name="T80" fmla="*/ 478 w 1216"/>
                <a:gd name="T81" fmla="*/ 1952 h 1958"/>
                <a:gd name="T82" fmla="*/ 318 w 1216"/>
                <a:gd name="T83" fmla="*/ 1920 h 1958"/>
                <a:gd name="T84" fmla="*/ 193 w 1216"/>
                <a:gd name="T85" fmla="*/ 1861 h 1958"/>
                <a:gd name="T86" fmla="*/ 102 w 1216"/>
                <a:gd name="T87" fmla="*/ 1781 h 1958"/>
                <a:gd name="T88" fmla="*/ 42 w 1216"/>
                <a:gd name="T89" fmla="*/ 1682 h 1958"/>
                <a:gd name="T90" fmla="*/ 8 w 1216"/>
                <a:gd name="T91" fmla="*/ 1568 h 1958"/>
                <a:gd name="T92" fmla="*/ 0 w 1216"/>
                <a:gd name="T93" fmla="*/ 1440 h 1958"/>
                <a:gd name="T94" fmla="*/ 11 w 1216"/>
                <a:gd name="T95" fmla="*/ 1303 h 1958"/>
                <a:gd name="T96" fmla="*/ 41 w 1216"/>
                <a:gd name="T97" fmla="*/ 1158 h 1958"/>
                <a:gd name="T98" fmla="*/ 83 w 1216"/>
                <a:gd name="T99" fmla="*/ 1011 h 1958"/>
                <a:gd name="T100" fmla="*/ 139 w 1216"/>
                <a:gd name="T101" fmla="*/ 862 h 1958"/>
                <a:gd name="T102" fmla="*/ 201 w 1216"/>
                <a:gd name="T103" fmla="*/ 716 h 1958"/>
                <a:gd name="T104" fmla="*/ 269 w 1216"/>
                <a:gd name="T105" fmla="*/ 575 h 1958"/>
                <a:gd name="T106" fmla="*/ 339 w 1216"/>
                <a:gd name="T107" fmla="*/ 443 h 1958"/>
                <a:gd name="T108" fmla="*/ 405 w 1216"/>
                <a:gd name="T109" fmla="*/ 323 h 1958"/>
                <a:gd name="T110" fmla="*/ 469 w 1216"/>
                <a:gd name="T111" fmla="*/ 217 h 1958"/>
                <a:gd name="T112" fmla="*/ 529 w 1216"/>
                <a:gd name="T113" fmla="*/ 119 h 1958"/>
                <a:gd name="T114" fmla="*/ 575 w 1216"/>
                <a:gd name="T115" fmla="*/ 48 h 1958"/>
                <a:gd name="T116" fmla="*/ 602 w 1216"/>
                <a:gd name="T117" fmla="*/ 8 h 1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16" h="1958">
                  <a:moveTo>
                    <a:pt x="926" y="1129"/>
                  </a:moveTo>
                  <a:lnTo>
                    <a:pt x="908" y="1130"/>
                  </a:lnTo>
                  <a:lnTo>
                    <a:pt x="890" y="1133"/>
                  </a:lnTo>
                  <a:lnTo>
                    <a:pt x="872" y="1140"/>
                  </a:lnTo>
                  <a:lnTo>
                    <a:pt x="857" y="1149"/>
                  </a:lnTo>
                  <a:lnTo>
                    <a:pt x="842" y="1160"/>
                  </a:lnTo>
                  <a:lnTo>
                    <a:pt x="829" y="1175"/>
                  </a:lnTo>
                  <a:lnTo>
                    <a:pt x="821" y="1192"/>
                  </a:lnTo>
                  <a:lnTo>
                    <a:pt x="815" y="1211"/>
                  </a:lnTo>
                  <a:lnTo>
                    <a:pt x="814" y="1232"/>
                  </a:lnTo>
                  <a:lnTo>
                    <a:pt x="817" y="1254"/>
                  </a:lnTo>
                  <a:lnTo>
                    <a:pt x="824" y="1290"/>
                  </a:lnTo>
                  <a:lnTo>
                    <a:pt x="829" y="1327"/>
                  </a:lnTo>
                  <a:lnTo>
                    <a:pt x="832" y="1363"/>
                  </a:lnTo>
                  <a:lnTo>
                    <a:pt x="830" y="1397"/>
                  </a:lnTo>
                  <a:lnTo>
                    <a:pt x="826" y="1430"/>
                  </a:lnTo>
                  <a:lnTo>
                    <a:pt x="818" y="1462"/>
                  </a:lnTo>
                  <a:lnTo>
                    <a:pt x="807" y="1491"/>
                  </a:lnTo>
                  <a:lnTo>
                    <a:pt x="791" y="1520"/>
                  </a:lnTo>
                  <a:lnTo>
                    <a:pt x="770" y="1546"/>
                  </a:lnTo>
                  <a:lnTo>
                    <a:pt x="746" y="1570"/>
                  </a:lnTo>
                  <a:lnTo>
                    <a:pt x="716" y="1591"/>
                  </a:lnTo>
                  <a:lnTo>
                    <a:pt x="683" y="1610"/>
                  </a:lnTo>
                  <a:lnTo>
                    <a:pt x="663" y="1621"/>
                  </a:lnTo>
                  <a:lnTo>
                    <a:pt x="648" y="1635"/>
                  </a:lnTo>
                  <a:lnTo>
                    <a:pt x="638" y="1651"/>
                  </a:lnTo>
                  <a:lnTo>
                    <a:pt x="633" y="1667"/>
                  </a:lnTo>
                  <a:lnTo>
                    <a:pt x="630" y="1685"/>
                  </a:lnTo>
                  <a:lnTo>
                    <a:pt x="633" y="1702"/>
                  </a:lnTo>
                  <a:lnTo>
                    <a:pt x="638" y="1720"/>
                  </a:lnTo>
                  <a:lnTo>
                    <a:pt x="645" y="1736"/>
                  </a:lnTo>
                  <a:lnTo>
                    <a:pt x="656" y="1752"/>
                  </a:lnTo>
                  <a:lnTo>
                    <a:pt x="669" y="1766"/>
                  </a:lnTo>
                  <a:lnTo>
                    <a:pt x="685" y="1777"/>
                  </a:lnTo>
                  <a:lnTo>
                    <a:pt x="701" y="1786"/>
                  </a:lnTo>
                  <a:lnTo>
                    <a:pt x="720" y="1791"/>
                  </a:lnTo>
                  <a:lnTo>
                    <a:pt x="740" y="1793"/>
                  </a:lnTo>
                  <a:lnTo>
                    <a:pt x="761" y="1790"/>
                  </a:lnTo>
                  <a:lnTo>
                    <a:pt x="783" y="1783"/>
                  </a:lnTo>
                  <a:lnTo>
                    <a:pt x="823" y="1761"/>
                  </a:lnTo>
                  <a:lnTo>
                    <a:pt x="860" y="1736"/>
                  </a:lnTo>
                  <a:lnTo>
                    <a:pt x="893" y="1709"/>
                  </a:lnTo>
                  <a:lnTo>
                    <a:pt x="922" y="1679"/>
                  </a:lnTo>
                  <a:lnTo>
                    <a:pt x="947" y="1646"/>
                  </a:lnTo>
                  <a:lnTo>
                    <a:pt x="969" y="1612"/>
                  </a:lnTo>
                  <a:lnTo>
                    <a:pt x="988" y="1576"/>
                  </a:lnTo>
                  <a:lnTo>
                    <a:pt x="1002" y="1537"/>
                  </a:lnTo>
                  <a:lnTo>
                    <a:pt x="1014" y="1498"/>
                  </a:lnTo>
                  <a:lnTo>
                    <a:pt x="1022" y="1457"/>
                  </a:lnTo>
                  <a:lnTo>
                    <a:pt x="1027" y="1416"/>
                  </a:lnTo>
                  <a:lnTo>
                    <a:pt x="1029" y="1373"/>
                  </a:lnTo>
                  <a:lnTo>
                    <a:pt x="1028" y="1330"/>
                  </a:lnTo>
                  <a:lnTo>
                    <a:pt x="1024" y="1287"/>
                  </a:lnTo>
                  <a:lnTo>
                    <a:pt x="1018" y="1243"/>
                  </a:lnTo>
                  <a:lnTo>
                    <a:pt x="1009" y="1200"/>
                  </a:lnTo>
                  <a:lnTo>
                    <a:pt x="1001" y="1179"/>
                  </a:lnTo>
                  <a:lnTo>
                    <a:pt x="990" y="1162"/>
                  </a:lnTo>
                  <a:lnTo>
                    <a:pt x="977" y="1148"/>
                  </a:lnTo>
                  <a:lnTo>
                    <a:pt x="962" y="1138"/>
                  </a:lnTo>
                  <a:lnTo>
                    <a:pt x="944" y="1132"/>
                  </a:lnTo>
                  <a:lnTo>
                    <a:pt x="926" y="1129"/>
                  </a:lnTo>
                  <a:close/>
                  <a:moveTo>
                    <a:pt x="607" y="0"/>
                  </a:moveTo>
                  <a:lnTo>
                    <a:pt x="610" y="2"/>
                  </a:lnTo>
                  <a:lnTo>
                    <a:pt x="613" y="6"/>
                  </a:lnTo>
                  <a:lnTo>
                    <a:pt x="618" y="15"/>
                  </a:lnTo>
                  <a:lnTo>
                    <a:pt x="626" y="26"/>
                  </a:lnTo>
                  <a:lnTo>
                    <a:pt x="636" y="41"/>
                  </a:lnTo>
                  <a:lnTo>
                    <a:pt x="647" y="58"/>
                  </a:lnTo>
                  <a:lnTo>
                    <a:pt x="660" y="77"/>
                  </a:lnTo>
                  <a:lnTo>
                    <a:pt x="674" y="100"/>
                  </a:lnTo>
                  <a:lnTo>
                    <a:pt x="690" y="124"/>
                  </a:lnTo>
                  <a:lnTo>
                    <a:pt x="706" y="151"/>
                  </a:lnTo>
                  <a:lnTo>
                    <a:pt x="725" y="180"/>
                  </a:lnTo>
                  <a:lnTo>
                    <a:pt x="744" y="212"/>
                  </a:lnTo>
                  <a:lnTo>
                    <a:pt x="764" y="244"/>
                  </a:lnTo>
                  <a:lnTo>
                    <a:pt x="786" y="280"/>
                  </a:lnTo>
                  <a:lnTo>
                    <a:pt x="807" y="316"/>
                  </a:lnTo>
                  <a:lnTo>
                    <a:pt x="828" y="355"/>
                  </a:lnTo>
                  <a:lnTo>
                    <a:pt x="851" y="395"/>
                  </a:lnTo>
                  <a:lnTo>
                    <a:pt x="874" y="437"/>
                  </a:lnTo>
                  <a:lnTo>
                    <a:pt x="897" y="480"/>
                  </a:lnTo>
                  <a:lnTo>
                    <a:pt x="921" y="524"/>
                  </a:lnTo>
                  <a:lnTo>
                    <a:pt x="944" y="569"/>
                  </a:lnTo>
                  <a:lnTo>
                    <a:pt x="967" y="615"/>
                  </a:lnTo>
                  <a:lnTo>
                    <a:pt x="990" y="662"/>
                  </a:lnTo>
                  <a:lnTo>
                    <a:pt x="1012" y="710"/>
                  </a:lnTo>
                  <a:lnTo>
                    <a:pt x="1034" y="758"/>
                  </a:lnTo>
                  <a:lnTo>
                    <a:pt x="1054" y="808"/>
                  </a:lnTo>
                  <a:lnTo>
                    <a:pt x="1075" y="857"/>
                  </a:lnTo>
                  <a:lnTo>
                    <a:pt x="1094" y="906"/>
                  </a:lnTo>
                  <a:lnTo>
                    <a:pt x="1113" y="955"/>
                  </a:lnTo>
                  <a:lnTo>
                    <a:pt x="1131" y="1005"/>
                  </a:lnTo>
                  <a:lnTo>
                    <a:pt x="1146" y="1055"/>
                  </a:lnTo>
                  <a:lnTo>
                    <a:pt x="1161" y="1105"/>
                  </a:lnTo>
                  <a:lnTo>
                    <a:pt x="1174" y="1154"/>
                  </a:lnTo>
                  <a:lnTo>
                    <a:pt x="1186" y="1202"/>
                  </a:lnTo>
                  <a:lnTo>
                    <a:pt x="1196" y="1251"/>
                  </a:lnTo>
                  <a:lnTo>
                    <a:pt x="1205" y="1299"/>
                  </a:lnTo>
                  <a:lnTo>
                    <a:pt x="1211" y="1346"/>
                  </a:lnTo>
                  <a:lnTo>
                    <a:pt x="1215" y="1392"/>
                  </a:lnTo>
                  <a:lnTo>
                    <a:pt x="1216" y="1437"/>
                  </a:lnTo>
                  <a:lnTo>
                    <a:pt x="1216" y="1481"/>
                  </a:lnTo>
                  <a:lnTo>
                    <a:pt x="1213" y="1524"/>
                  </a:lnTo>
                  <a:lnTo>
                    <a:pt x="1208" y="1565"/>
                  </a:lnTo>
                  <a:lnTo>
                    <a:pt x="1199" y="1606"/>
                  </a:lnTo>
                  <a:lnTo>
                    <a:pt x="1189" y="1643"/>
                  </a:lnTo>
                  <a:lnTo>
                    <a:pt x="1174" y="1681"/>
                  </a:lnTo>
                  <a:lnTo>
                    <a:pt x="1158" y="1716"/>
                  </a:lnTo>
                  <a:lnTo>
                    <a:pt x="1138" y="1749"/>
                  </a:lnTo>
                  <a:lnTo>
                    <a:pt x="1115" y="1780"/>
                  </a:lnTo>
                  <a:lnTo>
                    <a:pt x="1088" y="1809"/>
                  </a:lnTo>
                  <a:lnTo>
                    <a:pt x="1058" y="1836"/>
                  </a:lnTo>
                  <a:lnTo>
                    <a:pt x="1024" y="1861"/>
                  </a:lnTo>
                  <a:lnTo>
                    <a:pt x="987" y="1883"/>
                  </a:lnTo>
                  <a:lnTo>
                    <a:pt x="945" y="1902"/>
                  </a:lnTo>
                  <a:lnTo>
                    <a:pt x="899" y="1919"/>
                  </a:lnTo>
                  <a:lnTo>
                    <a:pt x="850" y="1933"/>
                  </a:lnTo>
                  <a:lnTo>
                    <a:pt x="796" y="1944"/>
                  </a:lnTo>
                  <a:lnTo>
                    <a:pt x="738" y="1952"/>
                  </a:lnTo>
                  <a:lnTo>
                    <a:pt x="675" y="1957"/>
                  </a:lnTo>
                  <a:lnTo>
                    <a:pt x="607" y="1958"/>
                  </a:lnTo>
                  <a:lnTo>
                    <a:pt x="541" y="1957"/>
                  </a:lnTo>
                  <a:lnTo>
                    <a:pt x="478" y="1952"/>
                  </a:lnTo>
                  <a:lnTo>
                    <a:pt x="421" y="1944"/>
                  </a:lnTo>
                  <a:lnTo>
                    <a:pt x="367" y="1933"/>
                  </a:lnTo>
                  <a:lnTo>
                    <a:pt x="318" y="1920"/>
                  </a:lnTo>
                  <a:lnTo>
                    <a:pt x="272" y="1903"/>
                  </a:lnTo>
                  <a:lnTo>
                    <a:pt x="230" y="1883"/>
                  </a:lnTo>
                  <a:lnTo>
                    <a:pt x="193" y="1861"/>
                  </a:lnTo>
                  <a:lnTo>
                    <a:pt x="159" y="1837"/>
                  </a:lnTo>
                  <a:lnTo>
                    <a:pt x="129" y="1810"/>
                  </a:lnTo>
                  <a:lnTo>
                    <a:pt x="102" y="1781"/>
                  </a:lnTo>
                  <a:lnTo>
                    <a:pt x="79" y="1750"/>
                  </a:lnTo>
                  <a:lnTo>
                    <a:pt x="58" y="1718"/>
                  </a:lnTo>
                  <a:lnTo>
                    <a:pt x="42" y="1682"/>
                  </a:lnTo>
                  <a:lnTo>
                    <a:pt x="28" y="1645"/>
                  </a:lnTo>
                  <a:lnTo>
                    <a:pt x="17" y="1608"/>
                  </a:lnTo>
                  <a:lnTo>
                    <a:pt x="8" y="1568"/>
                  </a:lnTo>
                  <a:lnTo>
                    <a:pt x="3" y="1526"/>
                  </a:lnTo>
                  <a:lnTo>
                    <a:pt x="0" y="1484"/>
                  </a:lnTo>
                  <a:lnTo>
                    <a:pt x="0" y="1440"/>
                  </a:lnTo>
                  <a:lnTo>
                    <a:pt x="1" y="1395"/>
                  </a:lnTo>
                  <a:lnTo>
                    <a:pt x="5" y="1349"/>
                  </a:lnTo>
                  <a:lnTo>
                    <a:pt x="11" y="1303"/>
                  </a:lnTo>
                  <a:lnTo>
                    <a:pt x="19" y="1255"/>
                  </a:lnTo>
                  <a:lnTo>
                    <a:pt x="29" y="1207"/>
                  </a:lnTo>
                  <a:lnTo>
                    <a:pt x="41" y="1158"/>
                  </a:lnTo>
                  <a:lnTo>
                    <a:pt x="53" y="1109"/>
                  </a:lnTo>
                  <a:lnTo>
                    <a:pt x="68" y="1060"/>
                  </a:lnTo>
                  <a:lnTo>
                    <a:pt x="83" y="1011"/>
                  </a:lnTo>
                  <a:lnTo>
                    <a:pt x="101" y="961"/>
                  </a:lnTo>
                  <a:lnTo>
                    <a:pt x="120" y="911"/>
                  </a:lnTo>
                  <a:lnTo>
                    <a:pt x="139" y="862"/>
                  </a:lnTo>
                  <a:lnTo>
                    <a:pt x="158" y="813"/>
                  </a:lnTo>
                  <a:lnTo>
                    <a:pt x="180" y="765"/>
                  </a:lnTo>
                  <a:lnTo>
                    <a:pt x="201" y="716"/>
                  </a:lnTo>
                  <a:lnTo>
                    <a:pt x="224" y="668"/>
                  </a:lnTo>
                  <a:lnTo>
                    <a:pt x="246" y="621"/>
                  </a:lnTo>
                  <a:lnTo>
                    <a:pt x="269" y="575"/>
                  </a:lnTo>
                  <a:lnTo>
                    <a:pt x="292" y="530"/>
                  </a:lnTo>
                  <a:lnTo>
                    <a:pt x="315" y="486"/>
                  </a:lnTo>
                  <a:lnTo>
                    <a:pt x="339" y="443"/>
                  </a:lnTo>
                  <a:lnTo>
                    <a:pt x="361" y="401"/>
                  </a:lnTo>
                  <a:lnTo>
                    <a:pt x="383" y="361"/>
                  </a:lnTo>
                  <a:lnTo>
                    <a:pt x="405" y="323"/>
                  </a:lnTo>
                  <a:lnTo>
                    <a:pt x="427" y="286"/>
                  </a:lnTo>
                  <a:lnTo>
                    <a:pt x="448" y="250"/>
                  </a:lnTo>
                  <a:lnTo>
                    <a:pt x="469" y="217"/>
                  </a:lnTo>
                  <a:lnTo>
                    <a:pt x="490" y="181"/>
                  </a:lnTo>
                  <a:lnTo>
                    <a:pt x="511" y="150"/>
                  </a:lnTo>
                  <a:lnTo>
                    <a:pt x="529" y="119"/>
                  </a:lnTo>
                  <a:lnTo>
                    <a:pt x="546" y="93"/>
                  </a:lnTo>
                  <a:lnTo>
                    <a:pt x="562" y="69"/>
                  </a:lnTo>
                  <a:lnTo>
                    <a:pt x="575" y="48"/>
                  </a:lnTo>
                  <a:lnTo>
                    <a:pt x="587" y="32"/>
                  </a:lnTo>
                  <a:lnTo>
                    <a:pt x="596" y="18"/>
                  </a:lnTo>
                  <a:lnTo>
                    <a:pt x="602" y="8"/>
                  </a:lnTo>
                  <a:lnTo>
                    <a:pt x="606" y="2"/>
                  </a:lnTo>
                  <a:lnTo>
                    <a:pt x="6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" name="Group 66"/>
          <p:cNvGrpSpPr/>
          <p:nvPr/>
        </p:nvGrpSpPr>
        <p:grpSpPr>
          <a:xfrm>
            <a:off x="5593909" y="2277630"/>
            <a:ext cx="571501" cy="593726"/>
            <a:chOff x="2527300" y="3436938"/>
            <a:chExt cx="571501" cy="593726"/>
          </a:xfrm>
          <a:solidFill>
            <a:srgbClr val="000000"/>
          </a:solidFill>
        </p:grpSpPr>
        <p:sp>
          <p:nvSpPr>
            <p:cNvPr id="77" name="Freeform 32"/>
            <p:cNvSpPr>
              <a:spLocks noEditPoints="1"/>
            </p:cNvSpPr>
            <p:nvPr/>
          </p:nvSpPr>
          <p:spPr bwMode="auto">
            <a:xfrm>
              <a:off x="2538413" y="3467101"/>
              <a:ext cx="560388" cy="563563"/>
            </a:xfrm>
            <a:custGeom>
              <a:avLst/>
              <a:gdLst>
                <a:gd name="T0" fmla="*/ 2216 w 3179"/>
                <a:gd name="T1" fmla="*/ 2677 h 3202"/>
                <a:gd name="T2" fmla="*/ 2330 w 3179"/>
                <a:gd name="T3" fmla="*/ 2761 h 3202"/>
                <a:gd name="T4" fmla="*/ 2707 w 3179"/>
                <a:gd name="T5" fmla="*/ 2399 h 3202"/>
                <a:gd name="T6" fmla="*/ 1743 w 3179"/>
                <a:gd name="T7" fmla="*/ 2926 h 3202"/>
                <a:gd name="T8" fmla="*/ 1986 w 3179"/>
                <a:gd name="T9" fmla="*/ 2647 h 3202"/>
                <a:gd name="T10" fmla="*/ 1699 w 3179"/>
                <a:gd name="T11" fmla="*/ 2248 h 3202"/>
                <a:gd name="T12" fmla="*/ 1193 w 3179"/>
                <a:gd name="T13" fmla="*/ 2648 h 3202"/>
                <a:gd name="T14" fmla="*/ 1436 w 3179"/>
                <a:gd name="T15" fmla="*/ 2926 h 3202"/>
                <a:gd name="T16" fmla="*/ 2425 w 3179"/>
                <a:gd name="T17" fmla="*/ 1383 h 3202"/>
                <a:gd name="T18" fmla="*/ 2403 w 3179"/>
                <a:gd name="T19" fmla="*/ 2027 h 3202"/>
                <a:gd name="T20" fmla="*/ 2960 w 3179"/>
                <a:gd name="T21" fmla="*/ 1601 h 3202"/>
                <a:gd name="T22" fmla="*/ 2403 w 3179"/>
                <a:gd name="T23" fmla="*/ 1175 h 3202"/>
                <a:gd name="T24" fmla="*/ 2211 w 3179"/>
                <a:gd name="T25" fmla="*/ 1713 h 3202"/>
                <a:gd name="T26" fmla="*/ 1699 w 3179"/>
                <a:gd name="T27" fmla="*/ 1175 h 3202"/>
                <a:gd name="T28" fmla="*/ 969 w 3179"/>
                <a:gd name="T29" fmla="*/ 1713 h 3202"/>
                <a:gd name="T30" fmla="*/ 997 w 3179"/>
                <a:gd name="T31" fmla="*/ 1175 h 3202"/>
                <a:gd name="T32" fmla="*/ 2283 w 3179"/>
                <a:gd name="T33" fmla="*/ 684 h 3202"/>
                <a:gd name="T34" fmla="*/ 2707 w 3179"/>
                <a:gd name="T35" fmla="*/ 804 h 3202"/>
                <a:gd name="T36" fmla="*/ 2330 w 3179"/>
                <a:gd name="T37" fmla="*/ 441 h 3202"/>
                <a:gd name="T38" fmla="*/ 2138 w 3179"/>
                <a:gd name="T39" fmla="*/ 953 h 3202"/>
                <a:gd name="T40" fmla="*/ 1950 w 3179"/>
                <a:gd name="T41" fmla="*/ 492 h 3202"/>
                <a:gd name="T42" fmla="*/ 1699 w 3179"/>
                <a:gd name="T43" fmla="*/ 253 h 3202"/>
                <a:gd name="T44" fmla="*/ 2079 w 3179"/>
                <a:gd name="T45" fmla="*/ 78 h 3202"/>
                <a:gd name="T46" fmla="*/ 2582 w 3179"/>
                <a:gd name="T47" fmla="*/ 351 h 3202"/>
                <a:gd name="T48" fmla="*/ 2955 w 3179"/>
                <a:gd name="T49" fmla="*/ 783 h 3202"/>
                <a:gd name="T50" fmla="*/ 3129 w 3179"/>
                <a:gd name="T51" fmla="*/ 1204 h 3202"/>
                <a:gd name="T52" fmla="*/ 3166 w 3179"/>
                <a:gd name="T53" fmla="*/ 1804 h 3202"/>
                <a:gd name="T54" fmla="*/ 3043 w 3179"/>
                <a:gd name="T55" fmla="*/ 2248 h 3202"/>
                <a:gd name="T56" fmla="*/ 2722 w 3179"/>
                <a:gd name="T57" fmla="*/ 2722 h 3202"/>
                <a:gd name="T58" fmla="*/ 2259 w 3179"/>
                <a:gd name="T59" fmla="*/ 3053 h 3202"/>
                <a:gd name="T60" fmla="*/ 1691 w 3179"/>
                <a:gd name="T61" fmla="*/ 3199 h 3202"/>
                <a:gd name="T62" fmla="*/ 1101 w 3179"/>
                <a:gd name="T63" fmla="*/ 3124 h 3202"/>
                <a:gd name="T64" fmla="*/ 598 w 3179"/>
                <a:gd name="T65" fmla="*/ 2851 h 3202"/>
                <a:gd name="T66" fmla="*/ 225 w 3179"/>
                <a:gd name="T67" fmla="*/ 2420 h 3202"/>
                <a:gd name="T68" fmla="*/ 50 w 3179"/>
                <a:gd name="T69" fmla="*/ 1999 h 3202"/>
                <a:gd name="T70" fmla="*/ 11 w 3179"/>
                <a:gd name="T71" fmla="*/ 1419 h 3202"/>
                <a:gd name="T72" fmla="*/ 206 w 3179"/>
                <a:gd name="T73" fmla="*/ 1073 h 3202"/>
                <a:gd name="T74" fmla="*/ 263 w 3179"/>
                <a:gd name="T75" fmla="*/ 1257 h 3202"/>
                <a:gd name="T76" fmla="*/ 231 w 3179"/>
                <a:gd name="T77" fmla="*/ 1777 h 3202"/>
                <a:gd name="T78" fmla="*/ 360 w 3179"/>
                <a:gd name="T79" fmla="*/ 2068 h 3202"/>
                <a:gd name="T80" fmla="*/ 485 w 3179"/>
                <a:gd name="T81" fmla="*/ 2243 h 3202"/>
                <a:gd name="T82" fmla="*/ 583 w 3179"/>
                <a:gd name="T83" fmla="*/ 2535 h 3202"/>
                <a:gd name="T84" fmla="*/ 1003 w 3179"/>
                <a:gd name="T85" fmla="*/ 2847 h 3202"/>
                <a:gd name="T86" fmla="*/ 897 w 3179"/>
                <a:gd name="T87" fmla="*/ 2518 h 3202"/>
                <a:gd name="T88" fmla="*/ 650 w 3179"/>
                <a:gd name="T89" fmla="*/ 2228 h 3202"/>
                <a:gd name="T90" fmla="*/ 759 w 3179"/>
                <a:gd name="T91" fmla="*/ 2027 h 3202"/>
                <a:gd name="T92" fmla="*/ 754 w 3179"/>
                <a:gd name="T93" fmla="*/ 1392 h 3202"/>
                <a:gd name="T94" fmla="*/ 741 w 3179"/>
                <a:gd name="T95" fmla="*/ 1063 h 3202"/>
                <a:gd name="T96" fmla="*/ 1178 w 3179"/>
                <a:gd name="T97" fmla="*/ 1044 h 3202"/>
                <a:gd name="T98" fmla="*/ 1480 w 3179"/>
                <a:gd name="T99" fmla="*/ 953 h 3202"/>
                <a:gd name="T100" fmla="*/ 1271 w 3179"/>
                <a:gd name="T101" fmla="*/ 434 h 3202"/>
                <a:gd name="T102" fmla="*/ 1056 w 3179"/>
                <a:gd name="T103" fmla="*/ 473 h 3202"/>
                <a:gd name="T104" fmla="*/ 939 w 3179"/>
                <a:gd name="T105" fmla="*/ 370 h 3202"/>
                <a:gd name="T106" fmla="*/ 1195 w 3179"/>
                <a:gd name="T107" fmla="*/ 51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79" h="3202">
                  <a:moveTo>
                    <a:pt x="2362" y="2248"/>
                  </a:moveTo>
                  <a:lnTo>
                    <a:pt x="2339" y="2342"/>
                  </a:lnTo>
                  <a:lnTo>
                    <a:pt x="2312" y="2432"/>
                  </a:lnTo>
                  <a:lnTo>
                    <a:pt x="2283" y="2518"/>
                  </a:lnTo>
                  <a:lnTo>
                    <a:pt x="2250" y="2600"/>
                  </a:lnTo>
                  <a:lnTo>
                    <a:pt x="2216" y="2677"/>
                  </a:lnTo>
                  <a:lnTo>
                    <a:pt x="2179" y="2751"/>
                  </a:lnTo>
                  <a:lnTo>
                    <a:pt x="2138" y="2819"/>
                  </a:lnTo>
                  <a:lnTo>
                    <a:pt x="2097" y="2882"/>
                  </a:lnTo>
                  <a:lnTo>
                    <a:pt x="2178" y="2847"/>
                  </a:lnTo>
                  <a:lnTo>
                    <a:pt x="2256" y="2806"/>
                  </a:lnTo>
                  <a:lnTo>
                    <a:pt x="2330" y="2761"/>
                  </a:lnTo>
                  <a:lnTo>
                    <a:pt x="2402" y="2711"/>
                  </a:lnTo>
                  <a:lnTo>
                    <a:pt x="2471" y="2656"/>
                  </a:lnTo>
                  <a:lnTo>
                    <a:pt x="2536" y="2598"/>
                  </a:lnTo>
                  <a:lnTo>
                    <a:pt x="2598" y="2535"/>
                  </a:lnTo>
                  <a:lnTo>
                    <a:pt x="2654" y="2469"/>
                  </a:lnTo>
                  <a:lnTo>
                    <a:pt x="2707" y="2399"/>
                  </a:lnTo>
                  <a:lnTo>
                    <a:pt x="2756" y="2325"/>
                  </a:lnTo>
                  <a:lnTo>
                    <a:pt x="2799" y="2248"/>
                  </a:lnTo>
                  <a:lnTo>
                    <a:pt x="2362" y="2248"/>
                  </a:lnTo>
                  <a:close/>
                  <a:moveTo>
                    <a:pt x="1699" y="2248"/>
                  </a:moveTo>
                  <a:lnTo>
                    <a:pt x="1699" y="2949"/>
                  </a:lnTo>
                  <a:lnTo>
                    <a:pt x="1743" y="2926"/>
                  </a:lnTo>
                  <a:lnTo>
                    <a:pt x="1787" y="2897"/>
                  </a:lnTo>
                  <a:lnTo>
                    <a:pt x="1829" y="2860"/>
                  </a:lnTo>
                  <a:lnTo>
                    <a:pt x="1871" y="2816"/>
                  </a:lnTo>
                  <a:lnTo>
                    <a:pt x="1910" y="2766"/>
                  </a:lnTo>
                  <a:lnTo>
                    <a:pt x="1950" y="2710"/>
                  </a:lnTo>
                  <a:lnTo>
                    <a:pt x="1986" y="2647"/>
                  </a:lnTo>
                  <a:lnTo>
                    <a:pt x="2022" y="2579"/>
                  </a:lnTo>
                  <a:lnTo>
                    <a:pt x="2054" y="2504"/>
                  </a:lnTo>
                  <a:lnTo>
                    <a:pt x="2085" y="2424"/>
                  </a:lnTo>
                  <a:lnTo>
                    <a:pt x="2112" y="2339"/>
                  </a:lnTo>
                  <a:lnTo>
                    <a:pt x="2137" y="2248"/>
                  </a:lnTo>
                  <a:lnTo>
                    <a:pt x="1699" y="2248"/>
                  </a:lnTo>
                  <a:close/>
                  <a:moveTo>
                    <a:pt x="1042" y="2248"/>
                  </a:moveTo>
                  <a:lnTo>
                    <a:pt x="1067" y="2339"/>
                  </a:lnTo>
                  <a:lnTo>
                    <a:pt x="1095" y="2424"/>
                  </a:lnTo>
                  <a:lnTo>
                    <a:pt x="1125" y="2504"/>
                  </a:lnTo>
                  <a:lnTo>
                    <a:pt x="1158" y="2579"/>
                  </a:lnTo>
                  <a:lnTo>
                    <a:pt x="1193" y="2648"/>
                  </a:lnTo>
                  <a:lnTo>
                    <a:pt x="1230" y="2710"/>
                  </a:lnTo>
                  <a:lnTo>
                    <a:pt x="1269" y="2766"/>
                  </a:lnTo>
                  <a:lnTo>
                    <a:pt x="1309" y="2816"/>
                  </a:lnTo>
                  <a:lnTo>
                    <a:pt x="1351" y="2860"/>
                  </a:lnTo>
                  <a:lnTo>
                    <a:pt x="1393" y="2897"/>
                  </a:lnTo>
                  <a:lnTo>
                    <a:pt x="1436" y="2926"/>
                  </a:lnTo>
                  <a:lnTo>
                    <a:pt x="1480" y="2949"/>
                  </a:lnTo>
                  <a:lnTo>
                    <a:pt x="1480" y="2248"/>
                  </a:lnTo>
                  <a:lnTo>
                    <a:pt x="1042" y="2248"/>
                  </a:lnTo>
                  <a:close/>
                  <a:moveTo>
                    <a:pt x="2403" y="1175"/>
                  </a:moveTo>
                  <a:lnTo>
                    <a:pt x="2416" y="1278"/>
                  </a:lnTo>
                  <a:lnTo>
                    <a:pt x="2425" y="1383"/>
                  </a:lnTo>
                  <a:lnTo>
                    <a:pt x="2430" y="1491"/>
                  </a:lnTo>
                  <a:lnTo>
                    <a:pt x="2432" y="1601"/>
                  </a:lnTo>
                  <a:lnTo>
                    <a:pt x="2430" y="1711"/>
                  </a:lnTo>
                  <a:lnTo>
                    <a:pt x="2425" y="1818"/>
                  </a:lnTo>
                  <a:lnTo>
                    <a:pt x="2416" y="1924"/>
                  </a:lnTo>
                  <a:lnTo>
                    <a:pt x="2403" y="2027"/>
                  </a:lnTo>
                  <a:lnTo>
                    <a:pt x="2893" y="2027"/>
                  </a:lnTo>
                  <a:lnTo>
                    <a:pt x="2916" y="1945"/>
                  </a:lnTo>
                  <a:lnTo>
                    <a:pt x="2935" y="1861"/>
                  </a:lnTo>
                  <a:lnTo>
                    <a:pt x="2948" y="1777"/>
                  </a:lnTo>
                  <a:lnTo>
                    <a:pt x="2956" y="1690"/>
                  </a:lnTo>
                  <a:lnTo>
                    <a:pt x="2960" y="1601"/>
                  </a:lnTo>
                  <a:lnTo>
                    <a:pt x="2956" y="1513"/>
                  </a:lnTo>
                  <a:lnTo>
                    <a:pt x="2948" y="1426"/>
                  </a:lnTo>
                  <a:lnTo>
                    <a:pt x="2935" y="1340"/>
                  </a:lnTo>
                  <a:lnTo>
                    <a:pt x="2916" y="1257"/>
                  </a:lnTo>
                  <a:lnTo>
                    <a:pt x="2893" y="1175"/>
                  </a:lnTo>
                  <a:lnTo>
                    <a:pt x="2403" y="1175"/>
                  </a:lnTo>
                  <a:close/>
                  <a:moveTo>
                    <a:pt x="1699" y="1175"/>
                  </a:moveTo>
                  <a:lnTo>
                    <a:pt x="1699" y="2027"/>
                  </a:lnTo>
                  <a:lnTo>
                    <a:pt x="2182" y="2027"/>
                  </a:lnTo>
                  <a:lnTo>
                    <a:pt x="2195" y="1926"/>
                  </a:lnTo>
                  <a:lnTo>
                    <a:pt x="2205" y="1822"/>
                  </a:lnTo>
                  <a:lnTo>
                    <a:pt x="2211" y="1713"/>
                  </a:lnTo>
                  <a:lnTo>
                    <a:pt x="2213" y="1601"/>
                  </a:lnTo>
                  <a:lnTo>
                    <a:pt x="2211" y="1489"/>
                  </a:lnTo>
                  <a:lnTo>
                    <a:pt x="2205" y="1381"/>
                  </a:lnTo>
                  <a:lnTo>
                    <a:pt x="2195" y="1276"/>
                  </a:lnTo>
                  <a:lnTo>
                    <a:pt x="2182" y="1175"/>
                  </a:lnTo>
                  <a:lnTo>
                    <a:pt x="1699" y="1175"/>
                  </a:lnTo>
                  <a:close/>
                  <a:moveTo>
                    <a:pt x="997" y="1175"/>
                  </a:moveTo>
                  <a:lnTo>
                    <a:pt x="985" y="1276"/>
                  </a:lnTo>
                  <a:lnTo>
                    <a:pt x="975" y="1381"/>
                  </a:lnTo>
                  <a:lnTo>
                    <a:pt x="969" y="1489"/>
                  </a:lnTo>
                  <a:lnTo>
                    <a:pt x="967" y="1601"/>
                  </a:lnTo>
                  <a:lnTo>
                    <a:pt x="969" y="1713"/>
                  </a:lnTo>
                  <a:lnTo>
                    <a:pt x="975" y="1822"/>
                  </a:lnTo>
                  <a:lnTo>
                    <a:pt x="985" y="1926"/>
                  </a:lnTo>
                  <a:lnTo>
                    <a:pt x="997" y="2027"/>
                  </a:lnTo>
                  <a:lnTo>
                    <a:pt x="1480" y="2027"/>
                  </a:lnTo>
                  <a:lnTo>
                    <a:pt x="1480" y="1175"/>
                  </a:lnTo>
                  <a:lnTo>
                    <a:pt x="997" y="1175"/>
                  </a:lnTo>
                  <a:close/>
                  <a:moveTo>
                    <a:pt x="2097" y="320"/>
                  </a:moveTo>
                  <a:lnTo>
                    <a:pt x="2138" y="383"/>
                  </a:lnTo>
                  <a:lnTo>
                    <a:pt x="2179" y="452"/>
                  </a:lnTo>
                  <a:lnTo>
                    <a:pt x="2216" y="524"/>
                  </a:lnTo>
                  <a:lnTo>
                    <a:pt x="2250" y="603"/>
                  </a:lnTo>
                  <a:lnTo>
                    <a:pt x="2283" y="684"/>
                  </a:lnTo>
                  <a:lnTo>
                    <a:pt x="2312" y="770"/>
                  </a:lnTo>
                  <a:lnTo>
                    <a:pt x="2339" y="860"/>
                  </a:lnTo>
                  <a:lnTo>
                    <a:pt x="2362" y="953"/>
                  </a:lnTo>
                  <a:lnTo>
                    <a:pt x="2799" y="953"/>
                  </a:lnTo>
                  <a:lnTo>
                    <a:pt x="2756" y="877"/>
                  </a:lnTo>
                  <a:lnTo>
                    <a:pt x="2707" y="804"/>
                  </a:lnTo>
                  <a:lnTo>
                    <a:pt x="2654" y="733"/>
                  </a:lnTo>
                  <a:lnTo>
                    <a:pt x="2598" y="667"/>
                  </a:lnTo>
                  <a:lnTo>
                    <a:pt x="2536" y="605"/>
                  </a:lnTo>
                  <a:lnTo>
                    <a:pt x="2471" y="546"/>
                  </a:lnTo>
                  <a:lnTo>
                    <a:pt x="2402" y="492"/>
                  </a:lnTo>
                  <a:lnTo>
                    <a:pt x="2330" y="441"/>
                  </a:lnTo>
                  <a:lnTo>
                    <a:pt x="2256" y="396"/>
                  </a:lnTo>
                  <a:lnTo>
                    <a:pt x="2178" y="355"/>
                  </a:lnTo>
                  <a:lnTo>
                    <a:pt x="2097" y="320"/>
                  </a:lnTo>
                  <a:close/>
                  <a:moveTo>
                    <a:pt x="1699" y="253"/>
                  </a:moveTo>
                  <a:lnTo>
                    <a:pt x="1699" y="953"/>
                  </a:lnTo>
                  <a:lnTo>
                    <a:pt x="2138" y="953"/>
                  </a:lnTo>
                  <a:lnTo>
                    <a:pt x="2113" y="863"/>
                  </a:lnTo>
                  <a:lnTo>
                    <a:pt x="2085" y="777"/>
                  </a:lnTo>
                  <a:lnTo>
                    <a:pt x="2055" y="698"/>
                  </a:lnTo>
                  <a:lnTo>
                    <a:pt x="2022" y="623"/>
                  </a:lnTo>
                  <a:lnTo>
                    <a:pt x="1986" y="554"/>
                  </a:lnTo>
                  <a:lnTo>
                    <a:pt x="1950" y="492"/>
                  </a:lnTo>
                  <a:lnTo>
                    <a:pt x="1910" y="435"/>
                  </a:lnTo>
                  <a:lnTo>
                    <a:pt x="1871" y="386"/>
                  </a:lnTo>
                  <a:lnTo>
                    <a:pt x="1829" y="342"/>
                  </a:lnTo>
                  <a:lnTo>
                    <a:pt x="1787" y="305"/>
                  </a:lnTo>
                  <a:lnTo>
                    <a:pt x="1743" y="276"/>
                  </a:lnTo>
                  <a:lnTo>
                    <a:pt x="1699" y="253"/>
                  </a:lnTo>
                  <a:close/>
                  <a:moveTo>
                    <a:pt x="1590" y="0"/>
                  </a:moveTo>
                  <a:lnTo>
                    <a:pt x="1691" y="4"/>
                  </a:lnTo>
                  <a:lnTo>
                    <a:pt x="1791" y="13"/>
                  </a:lnTo>
                  <a:lnTo>
                    <a:pt x="1889" y="29"/>
                  </a:lnTo>
                  <a:lnTo>
                    <a:pt x="1985" y="50"/>
                  </a:lnTo>
                  <a:lnTo>
                    <a:pt x="2079" y="78"/>
                  </a:lnTo>
                  <a:lnTo>
                    <a:pt x="2169" y="110"/>
                  </a:lnTo>
                  <a:lnTo>
                    <a:pt x="2259" y="149"/>
                  </a:lnTo>
                  <a:lnTo>
                    <a:pt x="2344" y="192"/>
                  </a:lnTo>
                  <a:lnTo>
                    <a:pt x="2426" y="240"/>
                  </a:lnTo>
                  <a:lnTo>
                    <a:pt x="2506" y="294"/>
                  </a:lnTo>
                  <a:lnTo>
                    <a:pt x="2582" y="351"/>
                  </a:lnTo>
                  <a:lnTo>
                    <a:pt x="2654" y="413"/>
                  </a:lnTo>
                  <a:lnTo>
                    <a:pt x="2722" y="480"/>
                  </a:lnTo>
                  <a:lnTo>
                    <a:pt x="2787" y="550"/>
                  </a:lnTo>
                  <a:lnTo>
                    <a:pt x="2847" y="623"/>
                  </a:lnTo>
                  <a:lnTo>
                    <a:pt x="2903" y="701"/>
                  </a:lnTo>
                  <a:lnTo>
                    <a:pt x="2955" y="783"/>
                  </a:lnTo>
                  <a:lnTo>
                    <a:pt x="3001" y="866"/>
                  </a:lnTo>
                  <a:lnTo>
                    <a:pt x="3043" y="953"/>
                  </a:lnTo>
                  <a:lnTo>
                    <a:pt x="3070" y="953"/>
                  </a:lnTo>
                  <a:lnTo>
                    <a:pt x="3070" y="1017"/>
                  </a:lnTo>
                  <a:lnTo>
                    <a:pt x="3102" y="1109"/>
                  </a:lnTo>
                  <a:lnTo>
                    <a:pt x="3129" y="1204"/>
                  </a:lnTo>
                  <a:lnTo>
                    <a:pt x="3151" y="1300"/>
                  </a:lnTo>
                  <a:lnTo>
                    <a:pt x="3166" y="1398"/>
                  </a:lnTo>
                  <a:lnTo>
                    <a:pt x="3176" y="1499"/>
                  </a:lnTo>
                  <a:lnTo>
                    <a:pt x="3179" y="1601"/>
                  </a:lnTo>
                  <a:lnTo>
                    <a:pt x="3176" y="1703"/>
                  </a:lnTo>
                  <a:lnTo>
                    <a:pt x="3166" y="1804"/>
                  </a:lnTo>
                  <a:lnTo>
                    <a:pt x="3151" y="1902"/>
                  </a:lnTo>
                  <a:lnTo>
                    <a:pt x="3129" y="1999"/>
                  </a:lnTo>
                  <a:lnTo>
                    <a:pt x="3102" y="2093"/>
                  </a:lnTo>
                  <a:lnTo>
                    <a:pt x="3070" y="2185"/>
                  </a:lnTo>
                  <a:lnTo>
                    <a:pt x="3070" y="2248"/>
                  </a:lnTo>
                  <a:lnTo>
                    <a:pt x="3043" y="2248"/>
                  </a:lnTo>
                  <a:lnTo>
                    <a:pt x="3001" y="2335"/>
                  </a:lnTo>
                  <a:lnTo>
                    <a:pt x="2955" y="2420"/>
                  </a:lnTo>
                  <a:lnTo>
                    <a:pt x="2903" y="2500"/>
                  </a:lnTo>
                  <a:lnTo>
                    <a:pt x="2847" y="2578"/>
                  </a:lnTo>
                  <a:lnTo>
                    <a:pt x="2787" y="2652"/>
                  </a:lnTo>
                  <a:lnTo>
                    <a:pt x="2722" y="2722"/>
                  </a:lnTo>
                  <a:lnTo>
                    <a:pt x="2654" y="2788"/>
                  </a:lnTo>
                  <a:lnTo>
                    <a:pt x="2582" y="2851"/>
                  </a:lnTo>
                  <a:lnTo>
                    <a:pt x="2506" y="2909"/>
                  </a:lnTo>
                  <a:lnTo>
                    <a:pt x="2426" y="2961"/>
                  </a:lnTo>
                  <a:lnTo>
                    <a:pt x="2344" y="3010"/>
                  </a:lnTo>
                  <a:lnTo>
                    <a:pt x="2259" y="3053"/>
                  </a:lnTo>
                  <a:lnTo>
                    <a:pt x="2169" y="3092"/>
                  </a:lnTo>
                  <a:lnTo>
                    <a:pt x="2079" y="3124"/>
                  </a:lnTo>
                  <a:lnTo>
                    <a:pt x="1985" y="3152"/>
                  </a:lnTo>
                  <a:lnTo>
                    <a:pt x="1889" y="3174"/>
                  </a:lnTo>
                  <a:lnTo>
                    <a:pt x="1791" y="3189"/>
                  </a:lnTo>
                  <a:lnTo>
                    <a:pt x="1691" y="3199"/>
                  </a:lnTo>
                  <a:lnTo>
                    <a:pt x="1590" y="3202"/>
                  </a:lnTo>
                  <a:lnTo>
                    <a:pt x="1488" y="3199"/>
                  </a:lnTo>
                  <a:lnTo>
                    <a:pt x="1388" y="3189"/>
                  </a:lnTo>
                  <a:lnTo>
                    <a:pt x="1291" y="3174"/>
                  </a:lnTo>
                  <a:lnTo>
                    <a:pt x="1195" y="3152"/>
                  </a:lnTo>
                  <a:lnTo>
                    <a:pt x="1101" y="3124"/>
                  </a:lnTo>
                  <a:lnTo>
                    <a:pt x="1010" y="3092"/>
                  </a:lnTo>
                  <a:lnTo>
                    <a:pt x="922" y="3053"/>
                  </a:lnTo>
                  <a:lnTo>
                    <a:pt x="835" y="3010"/>
                  </a:lnTo>
                  <a:lnTo>
                    <a:pt x="753" y="2961"/>
                  </a:lnTo>
                  <a:lnTo>
                    <a:pt x="674" y="2909"/>
                  </a:lnTo>
                  <a:lnTo>
                    <a:pt x="598" y="2851"/>
                  </a:lnTo>
                  <a:lnTo>
                    <a:pt x="525" y="2788"/>
                  </a:lnTo>
                  <a:lnTo>
                    <a:pt x="457" y="2722"/>
                  </a:lnTo>
                  <a:lnTo>
                    <a:pt x="392" y="2652"/>
                  </a:lnTo>
                  <a:lnTo>
                    <a:pt x="332" y="2578"/>
                  </a:lnTo>
                  <a:lnTo>
                    <a:pt x="276" y="2500"/>
                  </a:lnTo>
                  <a:lnTo>
                    <a:pt x="225" y="2420"/>
                  </a:lnTo>
                  <a:lnTo>
                    <a:pt x="178" y="2335"/>
                  </a:lnTo>
                  <a:lnTo>
                    <a:pt x="137" y="2248"/>
                  </a:lnTo>
                  <a:lnTo>
                    <a:pt x="110" y="2248"/>
                  </a:lnTo>
                  <a:lnTo>
                    <a:pt x="110" y="2185"/>
                  </a:lnTo>
                  <a:lnTo>
                    <a:pt x="77" y="2093"/>
                  </a:lnTo>
                  <a:lnTo>
                    <a:pt x="50" y="1999"/>
                  </a:lnTo>
                  <a:lnTo>
                    <a:pt x="28" y="1902"/>
                  </a:lnTo>
                  <a:lnTo>
                    <a:pt x="13" y="1804"/>
                  </a:lnTo>
                  <a:lnTo>
                    <a:pt x="3" y="1703"/>
                  </a:lnTo>
                  <a:lnTo>
                    <a:pt x="0" y="1601"/>
                  </a:lnTo>
                  <a:lnTo>
                    <a:pt x="3" y="1509"/>
                  </a:lnTo>
                  <a:lnTo>
                    <a:pt x="11" y="1419"/>
                  </a:lnTo>
                  <a:lnTo>
                    <a:pt x="23" y="1330"/>
                  </a:lnTo>
                  <a:lnTo>
                    <a:pt x="41" y="1243"/>
                  </a:lnTo>
                  <a:lnTo>
                    <a:pt x="63" y="1159"/>
                  </a:lnTo>
                  <a:lnTo>
                    <a:pt x="89" y="1075"/>
                  </a:lnTo>
                  <a:lnTo>
                    <a:pt x="110" y="1075"/>
                  </a:lnTo>
                  <a:lnTo>
                    <a:pt x="206" y="1073"/>
                  </a:lnTo>
                  <a:lnTo>
                    <a:pt x="326" y="1071"/>
                  </a:lnTo>
                  <a:lnTo>
                    <a:pt x="338" y="1070"/>
                  </a:lnTo>
                  <a:lnTo>
                    <a:pt x="338" y="1073"/>
                  </a:lnTo>
                  <a:lnTo>
                    <a:pt x="340" y="1175"/>
                  </a:lnTo>
                  <a:lnTo>
                    <a:pt x="287" y="1175"/>
                  </a:lnTo>
                  <a:lnTo>
                    <a:pt x="263" y="1257"/>
                  </a:lnTo>
                  <a:lnTo>
                    <a:pt x="245" y="1340"/>
                  </a:lnTo>
                  <a:lnTo>
                    <a:pt x="231" y="1426"/>
                  </a:lnTo>
                  <a:lnTo>
                    <a:pt x="223" y="1513"/>
                  </a:lnTo>
                  <a:lnTo>
                    <a:pt x="220" y="1601"/>
                  </a:lnTo>
                  <a:lnTo>
                    <a:pt x="223" y="1690"/>
                  </a:lnTo>
                  <a:lnTo>
                    <a:pt x="231" y="1777"/>
                  </a:lnTo>
                  <a:lnTo>
                    <a:pt x="245" y="1861"/>
                  </a:lnTo>
                  <a:lnTo>
                    <a:pt x="263" y="1945"/>
                  </a:lnTo>
                  <a:lnTo>
                    <a:pt x="287" y="2027"/>
                  </a:lnTo>
                  <a:lnTo>
                    <a:pt x="357" y="2027"/>
                  </a:lnTo>
                  <a:lnTo>
                    <a:pt x="357" y="2045"/>
                  </a:lnTo>
                  <a:lnTo>
                    <a:pt x="360" y="2068"/>
                  </a:lnTo>
                  <a:lnTo>
                    <a:pt x="368" y="2090"/>
                  </a:lnTo>
                  <a:lnTo>
                    <a:pt x="381" y="2111"/>
                  </a:lnTo>
                  <a:lnTo>
                    <a:pt x="402" y="2138"/>
                  </a:lnTo>
                  <a:lnTo>
                    <a:pt x="474" y="2232"/>
                  </a:lnTo>
                  <a:lnTo>
                    <a:pt x="480" y="2237"/>
                  </a:lnTo>
                  <a:lnTo>
                    <a:pt x="485" y="2243"/>
                  </a:lnTo>
                  <a:lnTo>
                    <a:pt x="490" y="2248"/>
                  </a:lnTo>
                  <a:lnTo>
                    <a:pt x="381" y="2248"/>
                  </a:lnTo>
                  <a:lnTo>
                    <a:pt x="425" y="2325"/>
                  </a:lnTo>
                  <a:lnTo>
                    <a:pt x="472" y="2399"/>
                  </a:lnTo>
                  <a:lnTo>
                    <a:pt x="525" y="2469"/>
                  </a:lnTo>
                  <a:lnTo>
                    <a:pt x="583" y="2535"/>
                  </a:lnTo>
                  <a:lnTo>
                    <a:pt x="644" y="2598"/>
                  </a:lnTo>
                  <a:lnTo>
                    <a:pt x="708" y="2656"/>
                  </a:lnTo>
                  <a:lnTo>
                    <a:pt x="777" y="2711"/>
                  </a:lnTo>
                  <a:lnTo>
                    <a:pt x="849" y="2761"/>
                  </a:lnTo>
                  <a:lnTo>
                    <a:pt x="925" y="2806"/>
                  </a:lnTo>
                  <a:lnTo>
                    <a:pt x="1003" y="2847"/>
                  </a:lnTo>
                  <a:lnTo>
                    <a:pt x="1084" y="2882"/>
                  </a:lnTo>
                  <a:lnTo>
                    <a:pt x="1041" y="2819"/>
                  </a:lnTo>
                  <a:lnTo>
                    <a:pt x="1002" y="2751"/>
                  </a:lnTo>
                  <a:lnTo>
                    <a:pt x="964" y="2677"/>
                  </a:lnTo>
                  <a:lnTo>
                    <a:pt x="929" y="2600"/>
                  </a:lnTo>
                  <a:lnTo>
                    <a:pt x="897" y="2518"/>
                  </a:lnTo>
                  <a:lnTo>
                    <a:pt x="868" y="2432"/>
                  </a:lnTo>
                  <a:lnTo>
                    <a:pt x="842" y="2342"/>
                  </a:lnTo>
                  <a:lnTo>
                    <a:pt x="818" y="2248"/>
                  </a:lnTo>
                  <a:lnTo>
                    <a:pt x="633" y="2248"/>
                  </a:lnTo>
                  <a:lnTo>
                    <a:pt x="642" y="2238"/>
                  </a:lnTo>
                  <a:lnTo>
                    <a:pt x="650" y="2228"/>
                  </a:lnTo>
                  <a:lnTo>
                    <a:pt x="733" y="2111"/>
                  </a:lnTo>
                  <a:lnTo>
                    <a:pt x="740" y="2103"/>
                  </a:lnTo>
                  <a:lnTo>
                    <a:pt x="751" y="2082"/>
                  </a:lnTo>
                  <a:lnTo>
                    <a:pt x="757" y="2060"/>
                  </a:lnTo>
                  <a:lnTo>
                    <a:pt x="759" y="2036"/>
                  </a:lnTo>
                  <a:lnTo>
                    <a:pt x="759" y="2027"/>
                  </a:lnTo>
                  <a:lnTo>
                    <a:pt x="777" y="2027"/>
                  </a:lnTo>
                  <a:lnTo>
                    <a:pt x="765" y="1926"/>
                  </a:lnTo>
                  <a:lnTo>
                    <a:pt x="755" y="1823"/>
                  </a:lnTo>
                  <a:lnTo>
                    <a:pt x="755" y="1812"/>
                  </a:lnTo>
                  <a:lnTo>
                    <a:pt x="749" y="1504"/>
                  </a:lnTo>
                  <a:lnTo>
                    <a:pt x="754" y="1392"/>
                  </a:lnTo>
                  <a:lnTo>
                    <a:pt x="764" y="1282"/>
                  </a:lnTo>
                  <a:lnTo>
                    <a:pt x="777" y="1175"/>
                  </a:lnTo>
                  <a:lnTo>
                    <a:pt x="743" y="1175"/>
                  </a:lnTo>
                  <a:lnTo>
                    <a:pt x="742" y="1137"/>
                  </a:lnTo>
                  <a:lnTo>
                    <a:pt x="741" y="1064"/>
                  </a:lnTo>
                  <a:lnTo>
                    <a:pt x="741" y="1063"/>
                  </a:lnTo>
                  <a:lnTo>
                    <a:pt x="741" y="1062"/>
                  </a:lnTo>
                  <a:lnTo>
                    <a:pt x="796" y="1061"/>
                  </a:lnTo>
                  <a:lnTo>
                    <a:pt x="1019" y="1056"/>
                  </a:lnTo>
                  <a:lnTo>
                    <a:pt x="1137" y="1054"/>
                  </a:lnTo>
                  <a:lnTo>
                    <a:pt x="1159" y="1051"/>
                  </a:lnTo>
                  <a:lnTo>
                    <a:pt x="1178" y="1044"/>
                  </a:lnTo>
                  <a:lnTo>
                    <a:pt x="1197" y="1034"/>
                  </a:lnTo>
                  <a:lnTo>
                    <a:pt x="1214" y="1020"/>
                  </a:lnTo>
                  <a:lnTo>
                    <a:pt x="1228" y="1001"/>
                  </a:lnTo>
                  <a:lnTo>
                    <a:pt x="1239" y="977"/>
                  </a:lnTo>
                  <a:lnTo>
                    <a:pt x="1244" y="953"/>
                  </a:lnTo>
                  <a:lnTo>
                    <a:pt x="1480" y="953"/>
                  </a:lnTo>
                  <a:lnTo>
                    <a:pt x="1480" y="253"/>
                  </a:lnTo>
                  <a:lnTo>
                    <a:pt x="1436" y="275"/>
                  </a:lnTo>
                  <a:lnTo>
                    <a:pt x="1394" y="304"/>
                  </a:lnTo>
                  <a:lnTo>
                    <a:pt x="1352" y="341"/>
                  </a:lnTo>
                  <a:lnTo>
                    <a:pt x="1310" y="384"/>
                  </a:lnTo>
                  <a:lnTo>
                    <a:pt x="1271" y="434"/>
                  </a:lnTo>
                  <a:lnTo>
                    <a:pt x="1231" y="489"/>
                  </a:lnTo>
                  <a:lnTo>
                    <a:pt x="1195" y="551"/>
                  </a:lnTo>
                  <a:lnTo>
                    <a:pt x="1160" y="619"/>
                  </a:lnTo>
                  <a:lnTo>
                    <a:pt x="1130" y="567"/>
                  </a:lnTo>
                  <a:lnTo>
                    <a:pt x="1095" y="519"/>
                  </a:lnTo>
                  <a:lnTo>
                    <a:pt x="1056" y="473"/>
                  </a:lnTo>
                  <a:lnTo>
                    <a:pt x="1013" y="430"/>
                  </a:lnTo>
                  <a:lnTo>
                    <a:pt x="1047" y="373"/>
                  </a:lnTo>
                  <a:lnTo>
                    <a:pt x="1084" y="320"/>
                  </a:lnTo>
                  <a:lnTo>
                    <a:pt x="1017" y="348"/>
                  </a:lnTo>
                  <a:lnTo>
                    <a:pt x="953" y="381"/>
                  </a:lnTo>
                  <a:lnTo>
                    <a:pt x="939" y="370"/>
                  </a:lnTo>
                  <a:lnTo>
                    <a:pt x="926" y="360"/>
                  </a:lnTo>
                  <a:lnTo>
                    <a:pt x="924" y="271"/>
                  </a:lnTo>
                  <a:lnTo>
                    <a:pt x="922" y="149"/>
                  </a:lnTo>
                  <a:lnTo>
                    <a:pt x="1010" y="110"/>
                  </a:lnTo>
                  <a:lnTo>
                    <a:pt x="1101" y="78"/>
                  </a:lnTo>
                  <a:lnTo>
                    <a:pt x="1195" y="51"/>
                  </a:lnTo>
                  <a:lnTo>
                    <a:pt x="1291" y="29"/>
                  </a:lnTo>
                  <a:lnTo>
                    <a:pt x="1388" y="13"/>
                  </a:lnTo>
                  <a:lnTo>
                    <a:pt x="1488" y="4"/>
                  </a:lnTo>
                  <a:lnTo>
                    <a:pt x="15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33"/>
            <p:cNvSpPr>
              <a:spLocks/>
            </p:cNvSpPr>
            <p:nvPr/>
          </p:nvSpPr>
          <p:spPr bwMode="auto">
            <a:xfrm>
              <a:off x="2616200" y="3654426"/>
              <a:ext cx="36513" cy="193675"/>
            </a:xfrm>
            <a:custGeom>
              <a:avLst/>
              <a:gdLst>
                <a:gd name="T0" fmla="*/ 183 w 203"/>
                <a:gd name="T1" fmla="*/ 0 h 1096"/>
                <a:gd name="T2" fmla="*/ 184 w 203"/>
                <a:gd name="T3" fmla="*/ 71 h 1096"/>
                <a:gd name="T4" fmla="*/ 186 w 203"/>
                <a:gd name="T5" fmla="*/ 107 h 1096"/>
                <a:gd name="T6" fmla="*/ 190 w 203"/>
                <a:gd name="T7" fmla="*/ 297 h 1096"/>
                <a:gd name="T8" fmla="*/ 192 w 203"/>
                <a:gd name="T9" fmla="*/ 409 h 1096"/>
                <a:gd name="T10" fmla="*/ 198 w 203"/>
                <a:gd name="T11" fmla="*/ 746 h 1096"/>
                <a:gd name="T12" fmla="*/ 202 w 203"/>
                <a:gd name="T13" fmla="*/ 959 h 1096"/>
                <a:gd name="T14" fmla="*/ 203 w 203"/>
                <a:gd name="T15" fmla="*/ 970 h 1096"/>
                <a:gd name="T16" fmla="*/ 197 w 203"/>
                <a:gd name="T17" fmla="*/ 979 h 1096"/>
                <a:gd name="T18" fmla="*/ 114 w 203"/>
                <a:gd name="T19" fmla="*/ 1096 h 1096"/>
                <a:gd name="T20" fmla="*/ 42 w 203"/>
                <a:gd name="T21" fmla="*/ 1003 h 1096"/>
                <a:gd name="T22" fmla="*/ 20 w 203"/>
                <a:gd name="T23" fmla="*/ 975 h 1096"/>
                <a:gd name="T24" fmla="*/ 20 w 203"/>
                <a:gd name="T25" fmla="*/ 959 h 1096"/>
                <a:gd name="T26" fmla="*/ 19 w 203"/>
                <a:gd name="T27" fmla="*/ 928 h 1096"/>
                <a:gd name="T28" fmla="*/ 13 w 203"/>
                <a:gd name="T29" fmla="*/ 625 h 1096"/>
                <a:gd name="T30" fmla="*/ 8 w 203"/>
                <a:gd name="T31" fmla="*/ 356 h 1096"/>
                <a:gd name="T32" fmla="*/ 4 w 203"/>
                <a:gd name="T33" fmla="*/ 121 h 1096"/>
                <a:gd name="T34" fmla="*/ 3 w 203"/>
                <a:gd name="T35" fmla="*/ 107 h 1096"/>
                <a:gd name="T36" fmla="*/ 0 w 203"/>
                <a:gd name="T37" fmla="*/ 3 h 1096"/>
                <a:gd name="T38" fmla="*/ 183 w 203"/>
                <a:gd name="T39" fmla="*/ 0 h 10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3" h="1096">
                  <a:moveTo>
                    <a:pt x="183" y="0"/>
                  </a:moveTo>
                  <a:lnTo>
                    <a:pt x="184" y="71"/>
                  </a:lnTo>
                  <a:lnTo>
                    <a:pt x="186" y="107"/>
                  </a:lnTo>
                  <a:lnTo>
                    <a:pt x="190" y="297"/>
                  </a:lnTo>
                  <a:lnTo>
                    <a:pt x="192" y="409"/>
                  </a:lnTo>
                  <a:lnTo>
                    <a:pt x="198" y="746"/>
                  </a:lnTo>
                  <a:lnTo>
                    <a:pt x="202" y="959"/>
                  </a:lnTo>
                  <a:lnTo>
                    <a:pt x="203" y="970"/>
                  </a:lnTo>
                  <a:lnTo>
                    <a:pt x="197" y="979"/>
                  </a:lnTo>
                  <a:lnTo>
                    <a:pt x="114" y="1096"/>
                  </a:lnTo>
                  <a:lnTo>
                    <a:pt x="42" y="1003"/>
                  </a:lnTo>
                  <a:lnTo>
                    <a:pt x="20" y="975"/>
                  </a:lnTo>
                  <a:lnTo>
                    <a:pt x="20" y="959"/>
                  </a:lnTo>
                  <a:lnTo>
                    <a:pt x="19" y="928"/>
                  </a:lnTo>
                  <a:lnTo>
                    <a:pt x="13" y="625"/>
                  </a:lnTo>
                  <a:lnTo>
                    <a:pt x="8" y="356"/>
                  </a:lnTo>
                  <a:lnTo>
                    <a:pt x="4" y="121"/>
                  </a:lnTo>
                  <a:lnTo>
                    <a:pt x="3" y="107"/>
                  </a:lnTo>
                  <a:lnTo>
                    <a:pt x="0" y="3"/>
                  </a:lnTo>
                  <a:lnTo>
                    <a:pt x="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34"/>
            <p:cNvSpPr>
              <a:spLocks/>
            </p:cNvSpPr>
            <p:nvPr/>
          </p:nvSpPr>
          <p:spPr bwMode="auto">
            <a:xfrm>
              <a:off x="2527300" y="3436938"/>
              <a:ext cx="211138" cy="200025"/>
            </a:xfrm>
            <a:custGeom>
              <a:avLst/>
              <a:gdLst>
                <a:gd name="T0" fmla="*/ 653 w 1196"/>
                <a:gd name="T1" fmla="*/ 1 h 1137"/>
                <a:gd name="T2" fmla="*/ 753 w 1196"/>
                <a:gd name="T3" fmla="*/ 10 h 1137"/>
                <a:gd name="T4" fmla="*/ 842 w 1196"/>
                <a:gd name="T5" fmla="*/ 28 h 1137"/>
                <a:gd name="T6" fmla="*/ 917 w 1196"/>
                <a:gd name="T7" fmla="*/ 53 h 1137"/>
                <a:gd name="T8" fmla="*/ 974 w 1196"/>
                <a:gd name="T9" fmla="*/ 83 h 1137"/>
                <a:gd name="T10" fmla="*/ 1012 w 1196"/>
                <a:gd name="T11" fmla="*/ 120 h 1137"/>
                <a:gd name="T12" fmla="*/ 1025 w 1196"/>
                <a:gd name="T13" fmla="*/ 160 h 1137"/>
                <a:gd name="T14" fmla="*/ 873 w 1196"/>
                <a:gd name="T15" fmla="*/ 376 h 1137"/>
                <a:gd name="T16" fmla="*/ 878 w 1196"/>
                <a:gd name="T17" fmla="*/ 593 h 1137"/>
                <a:gd name="T18" fmla="*/ 908 w 1196"/>
                <a:gd name="T19" fmla="*/ 612 h 1137"/>
                <a:gd name="T20" fmla="*/ 986 w 1196"/>
                <a:gd name="T21" fmla="*/ 669 h 1137"/>
                <a:gd name="T22" fmla="*/ 1057 w 1196"/>
                <a:gd name="T23" fmla="*/ 741 h 1137"/>
                <a:gd name="T24" fmla="*/ 1118 w 1196"/>
                <a:gd name="T25" fmla="*/ 830 h 1137"/>
                <a:gd name="T26" fmla="*/ 1162 w 1196"/>
                <a:gd name="T27" fmla="*/ 930 h 1137"/>
                <a:gd name="T28" fmla="*/ 1186 w 1196"/>
                <a:gd name="T29" fmla="*/ 1019 h 1137"/>
                <a:gd name="T30" fmla="*/ 1196 w 1196"/>
                <a:gd name="T31" fmla="*/ 1113 h 1137"/>
                <a:gd name="T32" fmla="*/ 880 w 1196"/>
                <a:gd name="T33" fmla="*/ 1119 h 1137"/>
                <a:gd name="T34" fmla="*/ 439 w 1196"/>
                <a:gd name="T35" fmla="*/ 1129 h 1137"/>
                <a:gd name="T36" fmla="*/ 193 w 1196"/>
                <a:gd name="T37" fmla="*/ 1134 h 1137"/>
                <a:gd name="T38" fmla="*/ 0 w 1196"/>
                <a:gd name="T39" fmla="*/ 1137 h 1137"/>
                <a:gd name="T40" fmla="*/ 9 w 1196"/>
                <a:gd name="T41" fmla="*/ 1018 h 1137"/>
                <a:gd name="T42" fmla="*/ 42 w 1196"/>
                <a:gd name="T43" fmla="*/ 905 h 1137"/>
                <a:gd name="T44" fmla="*/ 94 w 1196"/>
                <a:gd name="T45" fmla="*/ 802 h 1137"/>
                <a:gd name="T46" fmla="*/ 163 w 1196"/>
                <a:gd name="T47" fmla="*/ 712 h 1137"/>
                <a:gd name="T48" fmla="*/ 249 w 1196"/>
                <a:gd name="T49" fmla="*/ 636 h 1137"/>
                <a:gd name="T50" fmla="*/ 288 w 1196"/>
                <a:gd name="T51" fmla="*/ 175 h 1137"/>
                <a:gd name="T52" fmla="*/ 136 w 1196"/>
                <a:gd name="T53" fmla="*/ 157 h 1137"/>
                <a:gd name="T54" fmla="*/ 162 w 1196"/>
                <a:gd name="T55" fmla="*/ 117 h 1137"/>
                <a:gd name="T56" fmla="*/ 211 w 1196"/>
                <a:gd name="T57" fmla="*/ 80 h 1137"/>
                <a:gd name="T58" fmla="*/ 280 w 1196"/>
                <a:gd name="T59" fmla="*/ 49 h 1137"/>
                <a:gd name="T60" fmla="*/ 366 w 1196"/>
                <a:gd name="T61" fmla="*/ 24 h 1137"/>
                <a:gd name="T62" fmla="*/ 466 w 1196"/>
                <a:gd name="T63" fmla="*/ 7 h 1137"/>
                <a:gd name="T64" fmla="*/ 576 w 1196"/>
                <a:gd name="T65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96" h="1137">
                  <a:moveTo>
                    <a:pt x="600" y="0"/>
                  </a:moveTo>
                  <a:lnTo>
                    <a:pt x="653" y="1"/>
                  </a:lnTo>
                  <a:lnTo>
                    <a:pt x="704" y="5"/>
                  </a:lnTo>
                  <a:lnTo>
                    <a:pt x="753" y="10"/>
                  </a:lnTo>
                  <a:lnTo>
                    <a:pt x="800" y="19"/>
                  </a:lnTo>
                  <a:lnTo>
                    <a:pt x="842" y="28"/>
                  </a:lnTo>
                  <a:lnTo>
                    <a:pt x="882" y="39"/>
                  </a:lnTo>
                  <a:lnTo>
                    <a:pt x="917" y="53"/>
                  </a:lnTo>
                  <a:lnTo>
                    <a:pt x="948" y="68"/>
                  </a:lnTo>
                  <a:lnTo>
                    <a:pt x="974" y="83"/>
                  </a:lnTo>
                  <a:lnTo>
                    <a:pt x="995" y="101"/>
                  </a:lnTo>
                  <a:lnTo>
                    <a:pt x="1012" y="120"/>
                  </a:lnTo>
                  <a:lnTo>
                    <a:pt x="1021" y="140"/>
                  </a:lnTo>
                  <a:lnTo>
                    <a:pt x="1025" y="160"/>
                  </a:lnTo>
                  <a:lnTo>
                    <a:pt x="869" y="163"/>
                  </a:lnTo>
                  <a:lnTo>
                    <a:pt x="873" y="376"/>
                  </a:lnTo>
                  <a:lnTo>
                    <a:pt x="877" y="501"/>
                  </a:lnTo>
                  <a:lnTo>
                    <a:pt x="878" y="593"/>
                  </a:lnTo>
                  <a:lnTo>
                    <a:pt x="893" y="603"/>
                  </a:lnTo>
                  <a:lnTo>
                    <a:pt x="908" y="612"/>
                  </a:lnTo>
                  <a:lnTo>
                    <a:pt x="948" y="640"/>
                  </a:lnTo>
                  <a:lnTo>
                    <a:pt x="986" y="669"/>
                  </a:lnTo>
                  <a:lnTo>
                    <a:pt x="1021" y="701"/>
                  </a:lnTo>
                  <a:lnTo>
                    <a:pt x="1057" y="741"/>
                  </a:lnTo>
                  <a:lnTo>
                    <a:pt x="1090" y="784"/>
                  </a:lnTo>
                  <a:lnTo>
                    <a:pt x="1118" y="830"/>
                  </a:lnTo>
                  <a:lnTo>
                    <a:pt x="1143" y="878"/>
                  </a:lnTo>
                  <a:lnTo>
                    <a:pt x="1162" y="930"/>
                  </a:lnTo>
                  <a:lnTo>
                    <a:pt x="1176" y="974"/>
                  </a:lnTo>
                  <a:lnTo>
                    <a:pt x="1186" y="1019"/>
                  </a:lnTo>
                  <a:lnTo>
                    <a:pt x="1193" y="1066"/>
                  </a:lnTo>
                  <a:lnTo>
                    <a:pt x="1196" y="1113"/>
                  </a:lnTo>
                  <a:lnTo>
                    <a:pt x="1105" y="1115"/>
                  </a:lnTo>
                  <a:lnTo>
                    <a:pt x="880" y="1119"/>
                  </a:lnTo>
                  <a:lnTo>
                    <a:pt x="673" y="1123"/>
                  </a:lnTo>
                  <a:lnTo>
                    <a:pt x="439" y="1129"/>
                  </a:lnTo>
                  <a:lnTo>
                    <a:pt x="314" y="1131"/>
                  </a:lnTo>
                  <a:lnTo>
                    <a:pt x="193" y="1134"/>
                  </a:lnTo>
                  <a:lnTo>
                    <a:pt x="172" y="1134"/>
                  </a:lnTo>
                  <a:lnTo>
                    <a:pt x="0" y="1137"/>
                  </a:lnTo>
                  <a:lnTo>
                    <a:pt x="2" y="1076"/>
                  </a:lnTo>
                  <a:lnTo>
                    <a:pt x="9" y="1018"/>
                  </a:lnTo>
                  <a:lnTo>
                    <a:pt x="23" y="960"/>
                  </a:lnTo>
                  <a:lnTo>
                    <a:pt x="42" y="905"/>
                  </a:lnTo>
                  <a:lnTo>
                    <a:pt x="66" y="852"/>
                  </a:lnTo>
                  <a:lnTo>
                    <a:pt x="94" y="802"/>
                  </a:lnTo>
                  <a:lnTo>
                    <a:pt x="127" y="755"/>
                  </a:lnTo>
                  <a:lnTo>
                    <a:pt x="163" y="712"/>
                  </a:lnTo>
                  <a:lnTo>
                    <a:pt x="205" y="672"/>
                  </a:lnTo>
                  <a:lnTo>
                    <a:pt x="249" y="636"/>
                  </a:lnTo>
                  <a:lnTo>
                    <a:pt x="296" y="605"/>
                  </a:lnTo>
                  <a:lnTo>
                    <a:pt x="288" y="175"/>
                  </a:lnTo>
                  <a:lnTo>
                    <a:pt x="133" y="178"/>
                  </a:lnTo>
                  <a:lnTo>
                    <a:pt x="136" y="157"/>
                  </a:lnTo>
                  <a:lnTo>
                    <a:pt x="146" y="136"/>
                  </a:lnTo>
                  <a:lnTo>
                    <a:pt x="162" y="117"/>
                  </a:lnTo>
                  <a:lnTo>
                    <a:pt x="184" y="98"/>
                  </a:lnTo>
                  <a:lnTo>
                    <a:pt x="211" y="80"/>
                  </a:lnTo>
                  <a:lnTo>
                    <a:pt x="243" y="64"/>
                  </a:lnTo>
                  <a:lnTo>
                    <a:pt x="280" y="49"/>
                  </a:lnTo>
                  <a:lnTo>
                    <a:pt x="321" y="35"/>
                  </a:lnTo>
                  <a:lnTo>
                    <a:pt x="366" y="24"/>
                  </a:lnTo>
                  <a:lnTo>
                    <a:pt x="415" y="14"/>
                  </a:lnTo>
                  <a:lnTo>
                    <a:pt x="466" y="7"/>
                  </a:lnTo>
                  <a:lnTo>
                    <a:pt x="520" y="3"/>
                  </a:lnTo>
                  <a:lnTo>
                    <a:pt x="576" y="0"/>
                  </a:lnTo>
                  <a:lnTo>
                    <a:pt x="6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0" name="Group 70"/>
          <p:cNvGrpSpPr/>
          <p:nvPr/>
        </p:nvGrpSpPr>
        <p:grpSpPr>
          <a:xfrm>
            <a:off x="6524640" y="2299855"/>
            <a:ext cx="581026" cy="552450"/>
            <a:chOff x="3486150" y="3459163"/>
            <a:chExt cx="581026" cy="552450"/>
          </a:xfrm>
          <a:solidFill>
            <a:srgbClr val="000000"/>
          </a:solidFill>
        </p:grpSpPr>
        <p:sp>
          <p:nvSpPr>
            <p:cNvPr id="81" name="Freeform 39"/>
            <p:cNvSpPr>
              <a:spLocks noEditPoints="1"/>
            </p:cNvSpPr>
            <p:nvPr/>
          </p:nvSpPr>
          <p:spPr bwMode="auto">
            <a:xfrm>
              <a:off x="3535363" y="3459163"/>
              <a:ext cx="531813" cy="536575"/>
            </a:xfrm>
            <a:custGeom>
              <a:avLst/>
              <a:gdLst>
                <a:gd name="T0" fmla="*/ 579 w 3023"/>
                <a:gd name="T1" fmla="*/ 465 h 3038"/>
                <a:gd name="T2" fmla="*/ 723 w 3023"/>
                <a:gd name="T3" fmla="*/ 609 h 3038"/>
                <a:gd name="T4" fmla="*/ 2788 w 3023"/>
                <a:gd name="T5" fmla="*/ 609 h 3038"/>
                <a:gd name="T6" fmla="*/ 2631 w 3023"/>
                <a:gd name="T7" fmla="*/ 465 h 3038"/>
                <a:gd name="T8" fmla="*/ 579 w 3023"/>
                <a:gd name="T9" fmla="*/ 465 h 3038"/>
                <a:gd name="T10" fmla="*/ 283 w 3023"/>
                <a:gd name="T11" fmla="*/ 166 h 3038"/>
                <a:gd name="T12" fmla="*/ 371 w 3023"/>
                <a:gd name="T13" fmla="*/ 255 h 3038"/>
                <a:gd name="T14" fmla="*/ 2400 w 3023"/>
                <a:gd name="T15" fmla="*/ 255 h 3038"/>
                <a:gd name="T16" fmla="*/ 2303 w 3023"/>
                <a:gd name="T17" fmla="*/ 166 h 3038"/>
                <a:gd name="T18" fmla="*/ 283 w 3023"/>
                <a:gd name="T19" fmla="*/ 166 h 3038"/>
                <a:gd name="T20" fmla="*/ 0 w 3023"/>
                <a:gd name="T21" fmla="*/ 0 h 3038"/>
                <a:gd name="T22" fmla="*/ 2335 w 3023"/>
                <a:gd name="T23" fmla="*/ 0 h 3038"/>
                <a:gd name="T24" fmla="*/ 2336 w 3023"/>
                <a:gd name="T25" fmla="*/ 0 h 3038"/>
                <a:gd name="T26" fmla="*/ 2337 w 3023"/>
                <a:gd name="T27" fmla="*/ 0 h 3038"/>
                <a:gd name="T28" fmla="*/ 2360 w 3023"/>
                <a:gd name="T29" fmla="*/ 4 h 3038"/>
                <a:gd name="T30" fmla="*/ 2362 w 3023"/>
                <a:gd name="T31" fmla="*/ 5 h 3038"/>
                <a:gd name="T32" fmla="*/ 2363 w 3023"/>
                <a:gd name="T33" fmla="*/ 6 h 3038"/>
                <a:gd name="T34" fmla="*/ 2377 w 3023"/>
                <a:gd name="T35" fmla="*/ 12 h 3038"/>
                <a:gd name="T36" fmla="*/ 2389 w 3023"/>
                <a:gd name="T37" fmla="*/ 21 h 3038"/>
                <a:gd name="T38" fmla="*/ 2390 w 3023"/>
                <a:gd name="T39" fmla="*/ 21 h 3038"/>
                <a:gd name="T40" fmla="*/ 2390 w 3023"/>
                <a:gd name="T41" fmla="*/ 22 h 3038"/>
                <a:gd name="T42" fmla="*/ 2996 w 3023"/>
                <a:gd name="T43" fmla="*/ 575 h 3038"/>
                <a:gd name="T44" fmla="*/ 3005 w 3023"/>
                <a:gd name="T45" fmla="*/ 585 h 3038"/>
                <a:gd name="T46" fmla="*/ 3012 w 3023"/>
                <a:gd name="T47" fmla="*/ 597 h 3038"/>
                <a:gd name="T48" fmla="*/ 3018 w 3023"/>
                <a:gd name="T49" fmla="*/ 609 h 3038"/>
                <a:gd name="T50" fmla="*/ 3023 w 3023"/>
                <a:gd name="T51" fmla="*/ 609 h 3038"/>
                <a:gd name="T52" fmla="*/ 3023 w 3023"/>
                <a:gd name="T53" fmla="*/ 3038 h 3038"/>
                <a:gd name="T54" fmla="*/ 1172 w 3023"/>
                <a:gd name="T55" fmla="*/ 3038 h 3038"/>
                <a:gd name="T56" fmla="*/ 1172 w 3023"/>
                <a:gd name="T57" fmla="*/ 2872 h 3038"/>
                <a:gd name="T58" fmla="*/ 2859 w 3023"/>
                <a:gd name="T59" fmla="*/ 2872 h 3038"/>
                <a:gd name="T60" fmla="*/ 2859 w 3023"/>
                <a:gd name="T61" fmla="*/ 775 h 3038"/>
                <a:gd name="T62" fmla="*/ 771 w 3023"/>
                <a:gd name="T63" fmla="*/ 775 h 3038"/>
                <a:gd name="T64" fmla="*/ 771 w 3023"/>
                <a:gd name="T65" fmla="*/ 1681 h 3038"/>
                <a:gd name="T66" fmla="*/ 606 w 3023"/>
                <a:gd name="T67" fmla="*/ 1681 h 3038"/>
                <a:gd name="T68" fmla="*/ 606 w 3023"/>
                <a:gd name="T69" fmla="*/ 726 h 3038"/>
                <a:gd name="T70" fmla="*/ 480 w 3023"/>
                <a:gd name="T71" fmla="*/ 600 h 3038"/>
                <a:gd name="T72" fmla="*/ 480 w 3023"/>
                <a:gd name="T73" fmla="*/ 1429 h 3038"/>
                <a:gd name="T74" fmla="*/ 290 w 3023"/>
                <a:gd name="T75" fmla="*/ 1276 h 3038"/>
                <a:gd name="T76" fmla="*/ 290 w 3023"/>
                <a:gd name="T77" fmla="*/ 409 h 3038"/>
                <a:gd name="T78" fmla="*/ 165 w 3023"/>
                <a:gd name="T79" fmla="*/ 284 h 3038"/>
                <a:gd name="T80" fmla="*/ 165 w 3023"/>
                <a:gd name="T81" fmla="*/ 1681 h 3038"/>
                <a:gd name="T82" fmla="*/ 0 w 3023"/>
                <a:gd name="T83" fmla="*/ 1681 h 3038"/>
                <a:gd name="T84" fmla="*/ 0 w 3023"/>
                <a:gd name="T85" fmla="*/ 0 h 3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23" h="3038">
                  <a:moveTo>
                    <a:pt x="579" y="465"/>
                  </a:moveTo>
                  <a:lnTo>
                    <a:pt x="723" y="609"/>
                  </a:lnTo>
                  <a:lnTo>
                    <a:pt x="2788" y="609"/>
                  </a:lnTo>
                  <a:lnTo>
                    <a:pt x="2631" y="465"/>
                  </a:lnTo>
                  <a:lnTo>
                    <a:pt x="579" y="465"/>
                  </a:lnTo>
                  <a:close/>
                  <a:moveTo>
                    <a:pt x="283" y="166"/>
                  </a:moveTo>
                  <a:lnTo>
                    <a:pt x="371" y="255"/>
                  </a:lnTo>
                  <a:lnTo>
                    <a:pt x="2400" y="255"/>
                  </a:lnTo>
                  <a:lnTo>
                    <a:pt x="2303" y="166"/>
                  </a:lnTo>
                  <a:lnTo>
                    <a:pt x="283" y="166"/>
                  </a:lnTo>
                  <a:close/>
                  <a:moveTo>
                    <a:pt x="0" y="0"/>
                  </a:moveTo>
                  <a:lnTo>
                    <a:pt x="2335" y="0"/>
                  </a:lnTo>
                  <a:lnTo>
                    <a:pt x="2336" y="0"/>
                  </a:lnTo>
                  <a:lnTo>
                    <a:pt x="2337" y="0"/>
                  </a:lnTo>
                  <a:lnTo>
                    <a:pt x="2360" y="4"/>
                  </a:lnTo>
                  <a:lnTo>
                    <a:pt x="2362" y="5"/>
                  </a:lnTo>
                  <a:lnTo>
                    <a:pt x="2363" y="6"/>
                  </a:lnTo>
                  <a:lnTo>
                    <a:pt x="2377" y="12"/>
                  </a:lnTo>
                  <a:lnTo>
                    <a:pt x="2389" y="21"/>
                  </a:lnTo>
                  <a:lnTo>
                    <a:pt x="2390" y="21"/>
                  </a:lnTo>
                  <a:lnTo>
                    <a:pt x="2390" y="22"/>
                  </a:lnTo>
                  <a:lnTo>
                    <a:pt x="2996" y="575"/>
                  </a:lnTo>
                  <a:lnTo>
                    <a:pt x="3005" y="585"/>
                  </a:lnTo>
                  <a:lnTo>
                    <a:pt x="3012" y="597"/>
                  </a:lnTo>
                  <a:lnTo>
                    <a:pt x="3018" y="609"/>
                  </a:lnTo>
                  <a:lnTo>
                    <a:pt x="3023" y="609"/>
                  </a:lnTo>
                  <a:lnTo>
                    <a:pt x="3023" y="3038"/>
                  </a:lnTo>
                  <a:lnTo>
                    <a:pt x="1172" y="3038"/>
                  </a:lnTo>
                  <a:lnTo>
                    <a:pt x="1172" y="2872"/>
                  </a:lnTo>
                  <a:lnTo>
                    <a:pt x="2859" y="2872"/>
                  </a:lnTo>
                  <a:lnTo>
                    <a:pt x="2859" y="775"/>
                  </a:lnTo>
                  <a:lnTo>
                    <a:pt x="771" y="775"/>
                  </a:lnTo>
                  <a:lnTo>
                    <a:pt x="771" y="1681"/>
                  </a:lnTo>
                  <a:lnTo>
                    <a:pt x="606" y="1681"/>
                  </a:lnTo>
                  <a:lnTo>
                    <a:pt x="606" y="726"/>
                  </a:lnTo>
                  <a:lnTo>
                    <a:pt x="480" y="600"/>
                  </a:lnTo>
                  <a:lnTo>
                    <a:pt x="480" y="1429"/>
                  </a:lnTo>
                  <a:lnTo>
                    <a:pt x="290" y="1276"/>
                  </a:lnTo>
                  <a:lnTo>
                    <a:pt x="290" y="409"/>
                  </a:lnTo>
                  <a:lnTo>
                    <a:pt x="165" y="284"/>
                  </a:lnTo>
                  <a:lnTo>
                    <a:pt x="165" y="1681"/>
                  </a:lnTo>
                  <a:lnTo>
                    <a:pt x="0" y="168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40"/>
            <p:cNvSpPr>
              <a:spLocks/>
            </p:cNvSpPr>
            <p:nvPr/>
          </p:nvSpPr>
          <p:spPr bwMode="auto">
            <a:xfrm>
              <a:off x="3752850" y="3652838"/>
              <a:ext cx="198438" cy="203200"/>
            </a:xfrm>
            <a:custGeom>
              <a:avLst/>
              <a:gdLst>
                <a:gd name="T0" fmla="*/ 578 w 1130"/>
                <a:gd name="T1" fmla="*/ 0 h 1147"/>
                <a:gd name="T2" fmla="*/ 601 w 1130"/>
                <a:gd name="T3" fmla="*/ 5 h 1147"/>
                <a:gd name="T4" fmla="*/ 624 w 1130"/>
                <a:gd name="T5" fmla="*/ 13 h 1147"/>
                <a:gd name="T6" fmla="*/ 646 w 1130"/>
                <a:gd name="T7" fmla="*/ 25 h 1147"/>
                <a:gd name="T8" fmla="*/ 666 w 1130"/>
                <a:gd name="T9" fmla="*/ 42 h 1147"/>
                <a:gd name="T10" fmla="*/ 1099 w 1130"/>
                <a:gd name="T11" fmla="*/ 477 h 1147"/>
                <a:gd name="T12" fmla="*/ 1114 w 1130"/>
                <a:gd name="T13" fmla="*/ 495 h 1147"/>
                <a:gd name="T14" fmla="*/ 1125 w 1130"/>
                <a:gd name="T15" fmla="*/ 512 h 1147"/>
                <a:gd name="T16" fmla="*/ 1130 w 1130"/>
                <a:gd name="T17" fmla="*/ 528 h 1147"/>
                <a:gd name="T18" fmla="*/ 1130 w 1130"/>
                <a:gd name="T19" fmla="*/ 542 h 1147"/>
                <a:gd name="T20" fmla="*/ 1125 w 1130"/>
                <a:gd name="T21" fmla="*/ 554 h 1147"/>
                <a:gd name="T22" fmla="*/ 1115 w 1130"/>
                <a:gd name="T23" fmla="*/ 564 h 1147"/>
                <a:gd name="T24" fmla="*/ 1100 w 1130"/>
                <a:gd name="T25" fmla="*/ 572 h 1147"/>
                <a:gd name="T26" fmla="*/ 1081 w 1130"/>
                <a:gd name="T27" fmla="*/ 577 h 1147"/>
                <a:gd name="T28" fmla="*/ 1057 w 1130"/>
                <a:gd name="T29" fmla="*/ 578 h 1147"/>
                <a:gd name="T30" fmla="*/ 848 w 1130"/>
                <a:gd name="T31" fmla="*/ 578 h 1147"/>
                <a:gd name="T32" fmla="*/ 848 w 1130"/>
                <a:gd name="T33" fmla="*/ 1004 h 1147"/>
                <a:gd name="T34" fmla="*/ 846 w 1130"/>
                <a:gd name="T35" fmla="*/ 1033 h 1147"/>
                <a:gd name="T36" fmla="*/ 837 w 1130"/>
                <a:gd name="T37" fmla="*/ 1059 h 1147"/>
                <a:gd name="T38" fmla="*/ 824 w 1130"/>
                <a:gd name="T39" fmla="*/ 1083 h 1147"/>
                <a:gd name="T40" fmla="*/ 807 w 1130"/>
                <a:gd name="T41" fmla="*/ 1104 h 1147"/>
                <a:gd name="T42" fmla="*/ 786 w 1130"/>
                <a:gd name="T43" fmla="*/ 1123 h 1147"/>
                <a:gd name="T44" fmla="*/ 762 w 1130"/>
                <a:gd name="T45" fmla="*/ 1136 h 1147"/>
                <a:gd name="T46" fmla="*/ 736 w 1130"/>
                <a:gd name="T47" fmla="*/ 1144 h 1147"/>
                <a:gd name="T48" fmla="*/ 707 w 1130"/>
                <a:gd name="T49" fmla="*/ 1147 h 1147"/>
                <a:gd name="T50" fmla="*/ 424 w 1130"/>
                <a:gd name="T51" fmla="*/ 1147 h 1147"/>
                <a:gd name="T52" fmla="*/ 396 w 1130"/>
                <a:gd name="T53" fmla="*/ 1144 h 1147"/>
                <a:gd name="T54" fmla="*/ 369 w 1130"/>
                <a:gd name="T55" fmla="*/ 1136 h 1147"/>
                <a:gd name="T56" fmla="*/ 345 w 1130"/>
                <a:gd name="T57" fmla="*/ 1123 h 1147"/>
                <a:gd name="T58" fmla="*/ 324 w 1130"/>
                <a:gd name="T59" fmla="*/ 1104 h 1147"/>
                <a:gd name="T60" fmla="*/ 307 w 1130"/>
                <a:gd name="T61" fmla="*/ 1083 h 1147"/>
                <a:gd name="T62" fmla="*/ 294 w 1130"/>
                <a:gd name="T63" fmla="*/ 1059 h 1147"/>
                <a:gd name="T64" fmla="*/ 286 w 1130"/>
                <a:gd name="T65" fmla="*/ 1033 h 1147"/>
                <a:gd name="T66" fmla="*/ 283 w 1130"/>
                <a:gd name="T67" fmla="*/ 1004 h 1147"/>
                <a:gd name="T68" fmla="*/ 283 w 1130"/>
                <a:gd name="T69" fmla="*/ 578 h 1147"/>
                <a:gd name="T70" fmla="*/ 73 w 1130"/>
                <a:gd name="T71" fmla="*/ 578 h 1147"/>
                <a:gd name="T72" fmla="*/ 49 w 1130"/>
                <a:gd name="T73" fmla="*/ 577 h 1147"/>
                <a:gd name="T74" fmla="*/ 30 w 1130"/>
                <a:gd name="T75" fmla="*/ 572 h 1147"/>
                <a:gd name="T76" fmla="*/ 15 w 1130"/>
                <a:gd name="T77" fmla="*/ 564 h 1147"/>
                <a:gd name="T78" fmla="*/ 5 w 1130"/>
                <a:gd name="T79" fmla="*/ 554 h 1147"/>
                <a:gd name="T80" fmla="*/ 1 w 1130"/>
                <a:gd name="T81" fmla="*/ 542 h 1147"/>
                <a:gd name="T82" fmla="*/ 0 w 1130"/>
                <a:gd name="T83" fmla="*/ 528 h 1147"/>
                <a:gd name="T84" fmla="*/ 6 w 1130"/>
                <a:gd name="T85" fmla="*/ 512 h 1147"/>
                <a:gd name="T86" fmla="*/ 16 w 1130"/>
                <a:gd name="T87" fmla="*/ 495 h 1147"/>
                <a:gd name="T88" fmla="*/ 32 w 1130"/>
                <a:gd name="T89" fmla="*/ 477 h 1147"/>
                <a:gd name="T90" fmla="*/ 466 w 1130"/>
                <a:gd name="T91" fmla="*/ 42 h 1147"/>
                <a:gd name="T92" fmla="*/ 485 w 1130"/>
                <a:gd name="T93" fmla="*/ 25 h 1147"/>
                <a:gd name="T94" fmla="*/ 507 w 1130"/>
                <a:gd name="T95" fmla="*/ 13 h 1147"/>
                <a:gd name="T96" fmla="*/ 530 w 1130"/>
                <a:gd name="T97" fmla="*/ 5 h 1147"/>
                <a:gd name="T98" fmla="*/ 554 w 1130"/>
                <a:gd name="T99" fmla="*/ 0 h 1147"/>
                <a:gd name="T100" fmla="*/ 578 w 1130"/>
                <a:gd name="T101" fmla="*/ 0 h 1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30" h="1147">
                  <a:moveTo>
                    <a:pt x="578" y="0"/>
                  </a:moveTo>
                  <a:lnTo>
                    <a:pt x="601" y="5"/>
                  </a:lnTo>
                  <a:lnTo>
                    <a:pt x="624" y="13"/>
                  </a:lnTo>
                  <a:lnTo>
                    <a:pt x="646" y="25"/>
                  </a:lnTo>
                  <a:lnTo>
                    <a:pt x="666" y="42"/>
                  </a:lnTo>
                  <a:lnTo>
                    <a:pt x="1099" y="477"/>
                  </a:lnTo>
                  <a:lnTo>
                    <a:pt x="1114" y="495"/>
                  </a:lnTo>
                  <a:lnTo>
                    <a:pt x="1125" y="512"/>
                  </a:lnTo>
                  <a:lnTo>
                    <a:pt x="1130" y="528"/>
                  </a:lnTo>
                  <a:lnTo>
                    <a:pt x="1130" y="542"/>
                  </a:lnTo>
                  <a:lnTo>
                    <a:pt x="1125" y="554"/>
                  </a:lnTo>
                  <a:lnTo>
                    <a:pt x="1115" y="564"/>
                  </a:lnTo>
                  <a:lnTo>
                    <a:pt x="1100" y="572"/>
                  </a:lnTo>
                  <a:lnTo>
                    <a:pt x="1081" y="577"/>
                  </a:lnTo>
                  <a:lnTo>
                    <a:pt x="1057" y="578"/>
                  </a:lnTo>
                  <a:lnTo>
                    <a:pt x="848" y="578"/>
                  </a:lnTo>
                  <a:lnTo>
                    <a:pt x="848" y="1004"/>
                  </a:lnTo>
                  <a:lnTo>
                    <a:pt x="846" y="1033"/>
                  </a:lnTo>
                  <a:lnTo>
                    <a:pt x="837" y="1059"/>
                  </a:lnTo>
                  <a:lnTo>
                    <a:pt x="824" y="1083"/>
                  </a:lnTo>
                  <a:lnTo>
                    <a:pt x="807" y="1104"/>
                  </a:lnTo>
                  <a:lnTo>
                    <a:pt x="786" y="1123"/>
                  </a:lnTo>
                  <a:lnTo>
                    <a:pt x="762" y="1136"/>
                  </a:lnTo>
                  <a:lnTo>
                    <a:pt x="736" y="1144"/>
                  </a:lnTo>
                  <a:lnTo>
                    <a:pt x="707" y="1147"/>
                  </a:lnTo>
                  <a:lnTo>
                    <a:pt x="424" y="1147"/>
                  </a:lnTo>
                  <a:lnTo>
                    <a:pt x="396" y="1144"/>
                  </a:lnTo>
                  <a:lnTo>
                    <a:pt x="369" y="1136"/>
                  </a:lnTo>
                  <a:lnTo>
                    <a:pt x="345" y="1123"/>
                  </a:lnTo>
                  <a:lnTo>
                    <a:pt x="324" y="1104"/>
                  </a:lnTo>
                  <a:lnTo>
                    <a:pt x="307" y="1083"/>
                  </a:lnTo>
                  <a:lnTo>
                    <a:pt x="294" y="1059"/>
                  </a:lnTo>
                  <a:lnTo>
                    <a:pt x="286" y="1033"/>
                  </a:lnTo>
                  <a:lnTo>
                    <a:pt x="283" y="1004"/>
                  </a:lnTo>
                  <a:lnTo>
                    <a:pt x="283" y="578"/>
                  </a:lnTo>
                  <a:lnTo>
                    <a:pt x="73" y="578"/>
                  </a:lnTo>
                  <a:lnTo>
                    <a:pt x="49" y="577"/>
                  </a:lnTo>
                  <a:lnTo>
                    <a:pt x="30" y="572"/>
                  </a:lnTo>
                  <a:lnTo>
                    <a:pt x="15" y="564"/>
                  </a:lnTo>
                  <a:lnTo>
                    <a:pt x="5" y="554"/>
                  </a:lnTo>
                  <a:lnTo>
                    <a:pt x="1" y="542"/>
                  </a:lnTo>
                  <a:lnTo>
                    <a:pt x="0" y="528"/>
                  </a:lnTo>
                  <a:lnTo>
                    <a:pt x="6" y="512"/>
                  </a:lnTo>
                  <a:lnTo>
                    <a:pt x="16" y="495"/>
                  </a:lnTo>
                  <a:lnTo>
                    <a:pt x="32" y="477"/>
                  </a:lnTo>
                  <a:lnTo>
                    <a:pt x="466" y="42"/>
                  </a:lnTo>
                  <a:lnTo>
                    <a:pt x="485" y="25"/>
                  </a:lnTo>
                  <a:lnTo>
                    <a:pt x="507" y="13"/>
                  </a:lnTo>
                  <a:lnTo>
                    <a:pt x="530" y="5"/>
                  </a:lnTo>
                  <a:lnTo>
                    <a:pt x="554" y="0"/>
                  </a:lnTo>
                  <a:lnTo>
                    <a:pt x="5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41"/>
            <p:cNvSpPr>
              <a:spLocks/>
            </p:cNvSpPr>
            <p:nvPr/>
          </p:nvSpPr>
          <p:spPr bwMode="auto">
            <a:xfrm>
              <a:off x="3744913" y="3881438"/>
              <a:ext cx="206375" cy="39688"/>
            </a:xfrm>
            <a:custGeom>
              <a:avLst/>
              <a:gdLst>
                <a:gd name="T0" fmla="*/ 110 w 1174"/>
                <a:gd name="T1" fmla="*/ 0 h 221"/>
                <a:gd name="T2" fmla="*/ 1064 w 1174"/>
                <a:gd name="T3" fmla="*/ 0 h 221"/>
                <a:gd name="T4" fmla="*/ 1090 w 1174"/>
                <a:gd name="T5" fmla="*/ 2 h 221"/>
                <a:gd name="T6" fmla="*/ 1113 w 1174"/>
                <a:gd name="T7" fmla="*/ 11 h 221"/>
                <a:gd name="T8" fmla="*/ 1133 w 1174"/>
                <a:gd name="T9" fmla="*/ 24 h 221"/>
                <a:gd name="T10" fmla="*/ 1150 w 1174"/>
                <a:gd name="T11" fmla="*/ 41 h 221"/>
                <a:gd name="T12" fmla="*/ 1163 w 1174"/>
                <a:gd name="T13" fmla="*/ 61 h 221"/>
                <a:gd name="T14" fmla="*/ 1171 w 1174"/>
                <a:gd name="T15" fmla="*/ 84 h 221"/>
                <a:gd name="T16" fmla="*/ 1174 w 1174"/>
                <a:gd name="T17" fmla="*/ 109 h 221"/>
                <a:gd name="T18" fmla="*/ 1171 w 1174"/>
                <a:gd name="T19" fmla="*/ 135 h 221"/>
                <a:gd name="T20" fmla="*/ 1163 w 1174"/>
                <a:gd name="T21" fmla="*/ 158 h 221"/>
                <a:gd name="T22" fmla="*/ 1150 w 1174"/>
                <a:gd name="T23" fmla="*/ 179 h 221"/>
                <a:gd name="T24" fmla="*/ 1133 w 1174"/>
                <a:gd name="T25" fmla="*/ 196 h 221"/>
                <a:gd name="T26" fmla="*/ 1113 w 1174"/>
                <a:gd name="T27" fmla="*/ 209 h 221"/>
                <a:gd name="T28" fmla="*/ 1090 w 1174"/>
                <a:gd name="T29" fmla="*/ 218 h 221"/>
                <a:gd name="T30" fmla="*/ 1064 w 1174"/>
                <a:gd name="T31" fmla="*/ 221 h 221"/>
                <a:gd name="T32" fmla="*/ 110 w 1174"/>
                <a:gd name="T33" fmla="*/ 221 h 221"/>
                <a:gd name="T34" fmla="*/ 85 w 1174"/>
                <a:gd name="T35" fmla="*/ 218 h 221"/>
                <a:gd name="T36" fmla="*/ 62 w 1174"/>
                <a:gd name="T37" fmla="*/ 209 h 221"/>
                <a:gd name="T38" fmla="*/ 41 w 1174"/>
                <a:gd name="T39" fmla="*/ 196 h 221"/>
                <a:gd name="T40" fmla="*/ 24 w 1174"/>
                <a:gd name="T41" fmla="*/ 179 h 221"/>
                <a:gd name="T42" fmla="*/ 11 w 1174"/>
                <a:gd name="T43" fmla="*/ 158 h 221"/>
                <a:gd name="T44" fmla="*/ 3 w 1174"/>
                <a:gd name="T45" fmla="*/ 135 h 221"/>
                <a:gd name="T46" fmla="*/ 0 w 1174"/>
                <a:gd name="T47" fmla="*/ 109 h 221"/>
                <a:gd name="T48" fmla="*/ 3 w 1174"/>
                <a:gd name="T49" fmla="*/ 84 h 221"/>
                <a:gd name="T50" fmla="*/ 11 w 1174"/>
                <a:gd name="T51" fmla="*/ 61 h 221"/>
                <a:gd name="T52" fmla="*/ 24 w 1174"/>
                <a:gd name="T53" fmla="*/ 41 h 221"/>
                <a:gd name="T54" fmla="*/ 41 w 1174"/>
                <a:gd name="T55" fmla="*/ 24 h 221"/>
                <a:gd name="T56" fmla="*/ 62 w 1174"/>
                <a:gd name="T57" fmla="*/ 11 h 221"/>
                <a:gd name="T58" fmla="*/ 85 w 1174"/>
                <a:gd name="T59" fmla="*/ 2 h 221"/>
                <a:gd name="T60" fmla="*/ 110 w 1174"/>
                <a:gd name="T61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74" h="221">
                  <a:moveTo>
                    <a:pt x="110" y="0"/>
                  </a:moveTo>
                  <a:lnTo>
                    <a:pt x="1064" y="0"/>
                  </a:lnTo>
                  <a:lnTo>
                    <a:pt x="1090" y="2"/>
                  </a:lnTo>
                  <a:lnTo>
                    <a:pt x="1113" y="11"/>
                  </a:lnTo>
                  <a:lnTo>
                    <a:pt x="1133" y="24"/>
                  </a:lnTo>
                  <a:lnTo>
                    <a:pt x="1150" y="41"/>
                  </a:lnTo>
                  <a:lnTo>
                    <a:pt x="1163" y="61"/>
                  </a:lnTo>
                  <a:lnTo>
                    <a:pt x="1171" y="84"/>
                  </a:lnTo>
                  <a:lnTo>
                    <a:pt x="1174" y="109"/>
                  </a:lnTo>
                  <a:lnTo>
                    <a:pt x="1171" y="135"/>
                  </a:lnTo>
                  <a:lnTo>
                    <a:pt x="1163" y="158"/>
                  </a:lnTo>
                  <a:lnTo>
                    <a:pt x="1150" y="179"/>
                  </a:lnTo>
                  <a:lnTo>
                    <a:pt x="1133" y="196"/>
                  </a:lnTo>
                  <a:lnTo>
                    <a:pt x="1113" y="209"/>
                  </a:lnTo>
                  <a:lnTo>
                    <a:pt x="1090" y="218"/>
                  </a:lnTo>
                  <a:lnTo>
                    <a:pt x="1064" y="221"/>
                  </a:lnTo>
                  <a:lnTo>
                    <a:pt x="110" y="221"/>
                  </a:lnTo>
                  <a:lnTo>
                    <a:pt x="85" y="218"/>
                  </a:lnTo>
                  <a:lnTo>
                    <a:pt x="62" y="209"/>
                  </a:lnTo>
                  <a:lnTo>
                    <a:pt x="41" y="196"/>
                  </a:lnTo>
                  <a:lnTo>
                    <a:pt x="24" y="179"/>
                  </a:lnTo>
                  <a:lnTo>
                    <a:pt x="11" y="158"/>
                  </a:lnTo>
                  <a:lnTo>
                    <a:pt x="3" y="135"/>
                  </a:lnTo>
                  <a:lnTo>
                    <a:pt x="0" y="109"/>
                  </a:lnTo>
                  <a:lnTo>
                    <a:pt x="3" y="84"/>
                  </a:lnTo>
                  <a:lnTo>
                    <a:pt x="11" y="61"/>
                  </a:lnTo>
                  <a:lnTo>
                    <a:pt x="24" y="41"/>
                  </a:lnTo>
                  <a:lnTo>
                    <a:pt x="41" y="24"/>
                  </a:lnTo>
                  <a:lnTo>
                    <a:pt x="62" y="11"/>
                  </a:lnTo>
                  <a:lnTo>
                    <a:pt x="85" y="2"/>
                  </a:lnTo>
                  <a:lnTo>
                    <a:pt x="1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42"/>
            <p:cNvSpPr>
              <a:spLocks/>
            </p:cNvSpPr>
            <p:nvPr/>
          </p:nvSpPr>
          <p:spPr bwMode="auto">
            <a:xfrm>
              <a:off x="3584575" y="3825875"/>
              <a:ext cx="80963" cy="80963"/>
            </a:xfrm>
            <a:custGeom>
              <a:avLst/>
              <a:gdLst>
                <a:gd name="T0" fmla="*/ 229 w 457"/>
                <a:gd name="T1" fmla="*/ 0 h 459"/>
                <a:gd name="T2" fmla="*/ 261 w 457"/>
                <a:gd name="T3" fmla="*/ 2 h 459"/>
                <a:gd name="T4" fmla="*/ 292 w 457"/>
                <a:gd name="T5" fmla="*/ 9 h 459"/>
                <a:gd name="T6" fmla="*/ 321 w 457"/>
                <a:gd name="T7" fmla="*/ 20 h 459"/>
                <a:gd name="T8" fmla="*/ 350 w 457"/>
                <a:gd name="T9" fmla="*/ 35 h 459"/>
                <a:gd name="T10" fmla="*/ 376 w 457"/>
                <a:gd name="T11" fmla="*/ 54 h 459"/>
                <a:gd name="T12" fmla="*/ 399 w 457"/>
                <a:gd name="T13" fmla="*/ 77 h 459"/>
                <a:gd name="T14" fmla="*/ 419 w 457"/>
                <a:gd name="T15" fmla="*/ 103 h 459"/>
                <a:gd name="T16" fmla="*/ 435 w 457"/>
                <a:gd name="T17" fmla="*/ 131 h 459"/>
                <a:gd name="T18" fmla="*/ 447 w 457"/>
                <a:gd name="T19" fmla="*/ 163 h 459"/>
                <a:gd name="T20" fmla="*/ 454 w 457"/>
                <a:gd name="T21" fmla="*/ 195 h 459"/>
                <a:gd name="T22" fmla="*/ 457 w 457"/>
                <a:gd name="T23" fmla="*/ 229 h 459"/>
                <a:gd name="T24" fmla="*/ 454 w 457"/>
                <a:gd name="T25" fmla="*/ 264 h 459"/>
                <a:gd name="T26" fmla="*/ 447 w 457"/>
                <a:gd name="T27" fmla="*/ 296 h 459"/>
                <a:gd name="T28" fmla="*/ 435 w 457"/>
                <a:gd name="T29" fmla="*/ 328 h 459"/>
                <a:gd name="T30" fmla="*/ 419 w 457"/>
                <a:gd name="T31" fmla="*/ 356 h 459"/>
                <a:gd name="T32" fmla="*/ 399 w 457"/>
                <a:gd name="T33" fmla="*/ 382 h 459"/>
                <a:gd name="T34" fmla="*/ 376 w 457"/>
                <a:gd name="T35" fmla="*/ 404 h 459"/>
                <a:gd name="T36" fmla="*/ 350 w 457"/>
                <a:gd name="T37" fmla="*/ 423 h 459"/>
                <a:gd name="T38" fmla="*/ 321 w 457"/>
                <a:gd name="T39" fmla="*/ 439 h 459"/>
                <a:gd name="T40" fmla="*/ 292 w 457"/>
                <a:gd name="T41" fmla="*/ 450 h 459"/>
                <a:gd name="T42" fmla="*/ 261 w 457"/>
                <a:gd name="T43" fmla="*/ 456 h 459"/>
                <a:gd name="T44" fmla="*/ 229 w 457"/>
                <a:gd name="T45" fmla="*/ 459 h 459"/>
                <a:gd name="T46" fmla="*/ 192 w 457"/>
                <a:gd name="T47" fmla="*/ 456 h 459"/>
                <a:gd name="T48" fmla="*/ 157 w 457"/>
                <a:gd name="T49" fmla="*/ 447 h 459"/>
                <a:gd name="T50" fmla="*/ 124 w 457"/>
                <a:gd name="T51" fmla="*/ 433 h 459"/>
                <a:gd name="T52" fmla="*/ 94 w 457"/>
                <a:gd name="T53" fmla="*/ 415 h 459"/>
                <a:gd name="T54" fmla="*/ 67 w 457"/>
                <a:gd name="T55" fmla="*/ 392 h 459"/>
                <a:gd name="T56" fmla="*/ 45 w 457"/>
                <a:gd name="T57" fmla="*/ 365 h 459"/>
                <a:gd name="T58" fmla="*/ 26 w 457"/>
                <a:gd name="T59" fmla="*/ 335 h 459"/>
                <a:gd name="T60" fmla="*/ 12 w 457"/>
                <a:gd name="T61" fmla="*/ 301 h 459"/>
                <a:gd name="T62" fmla="*/ 3 w 457"/>
                <a:gd name="T63" fmla="*/ 266 h 459"/>
                <a:gd name="T64" fmla="*/ 0 w 457"/>
                <a:gd name="T65" fmla="*/ 229 h 459"/>
                <a:gd name="T66" fmla="*/ 3 w 457"/>
                <a:gd name="T67" fmla="*/ 192 h 459"/>
                <a:gd name="T68" fmla="*/ 12 w 457"/>
                <a:gd name="T69" fmla="*/ 157 h 459"/>
                <a:gd name="T70" fmla="*/ 26 w 457"/>
                <a:gd name="T71" fmla="*/ 124 h 459"/>
                <a:gd name="T72" fmla="*/ 45 w 457"/>
                <a:gd name="T73" fmla="*/ 94 h 459"/>
                <a:gd name="T74" fmla="*/ 67 w 457"/>
                <a:gd name="T75" fmla="*/ 67 h 459"/>
                <a:gd name="T76" fmla="*/ 94 w 457"/>
                <a:gd name="T77" fmla="*/ 44 h 459"/>
                <a:gd name="T78" fmla="*/ 124 w 457"/>
                <a:gd name="T79" fmla="*/ 26 h 459"/>
                <a:gd name="T80" fmla="*/ 157 w 457"/>
                <a:gd name="T81" fmla="*/ 12 h 459"/>
                <a:gd name="T82" fmla="*/ 192 w 457"/>
                <a:gd name="T83" fmla="*/ 3 h 459"/>
                <a:gd name="T84" fmla="*/ 229 w 457"/>
                <a:gd name="T85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7" h="459">
                  <a:moveTo>
                    <a:pt x="229" y="0"/>
                  </a:moveTo>
                  <a:lnTo>
                    <a:pt x="261" y="2"/>
                  </a:lnTo>
                  <a:lnTo>
                    <a:pt x="292" y="9"/>
                  </a:lnTo>
                  <a:lnTo>
                    <a:pt x="321" y="20"/>
                  </a:lnTo>
                  <a:lnTo>
                    <a:pt x="350" y="35"/>
                  </a:lnTo>
                  <a:lnTo>
                    <a:pt x="376" y="54"/>
                  </a:lnTo>
                  <a:lnTo>
                    <a:pt x="399" y="77"/>
                  </a:lnTo>
                  <a:lnTo>
                    <a:pt x="419" y="103"/>
                  </a:lnTo>
                  <a:lnTo>
                    <a:pt x="435" y="131"/>
                  </a:lnTo>
                  <a:lnTo>
                    <a:pt x="447" y="163"/>
                  </a:lnTo>
                  <a:lnTo>
                    <a:pt x="454" y="195"/>
                  </a:lnTo>
                  <a:lnTo>
                    <a:pt x="457" y="229"/>
                  </a:lnTo>
                  <a:lnTo>
                    <a:pt x="454" y="264"/>
                  </a:lnTo>
                  <a:lnTo>
                    <a:pt x="447" y="296"/>
                  </a:lnTo>
                  <a:lnTo>
                    <a:pt x="435" y="328"/>
                  </a:lnTo>
                  <a:lnTo>
                    <a:pt x="419" y="356"/>
                  </a:lnTo>
                  <a:lnTo>
                    <a:pt x="399" y="382"/>
                  </a:lnTo>
                  <a:lnTo>
                    <a:pt x="376" y="404"/>
                  </a:lnTo>
                  <a:lnTo>
                    <a:pt x="350" y="423"/>
                  </a:lnTo>
                  <a:lnTo>
                    <a:pt x="321" y="439"/>
                  </a:lnTo>
                  <a:lnTo>
                    <a:pt x="292" y="450"/>
                  </a:lnTo>
                  <a:lnTo>
                    <a:pt x="261" y="456"/>
                  </a:lnTo>
                  <a:lnTo>
                    <a:pt x="229" y="459"/>
                  </a:lnTo>
                  <a:lnTo>
                    <a:pt x="192" y="456"/>
                  </a:lnTo>
                  <a:lnTo>
                    <a:pt x="157" y="447"/>
                  </a:lnTo>
                  <a:lnTo>
                    <a:pt x="124" y="433"/>
                  </a:lnTo>
                  <a:lnTo>
                    <a:pt x="94" y="415"/>
                  </a:lnTo>
                  <a:lnTo>
                    <a:pt x="67" y="392"/>
                  </a:lnTo>
                  <a:lnTo>
                    <a:pt x="45" y="365"/>
                  </a:lnTo>
                  <a:lnTo>
                    <a:pt x="26" y="335"/>
                  </a:lnTo>
                  <a:lnTo>
                    <a:pt x="12" y="301"/>
                  </a:lnTo>
                  <a:lnTo>
                    <a:pt x="3" y="266"/>
                  </a:lnTo>
                  <a:lnTo>
                    <a:pt x="0" y="229"/>
                  </a:lnTo>
                  <a:lnTo>
                    <a:pt x="3" y="192"/>
                  </a:lnTo>
                  <a:lnTo>
                    <a:pt x="12" y="157"/>
                  </a:lnTo>
                  <a:lnTo>
                    <a:pt x="26" y="124"/>
                  </a:lnTo>
                  <a:lnTo>
                    <a:pt x="45" y="94"/>
                  </a:lnTo>
                  <a:lnTo>
                    <a:pt x="67" y="67"/>
                  </a:lnTo>
                  <a:lnTo>
                    <a:pt x="94" y="44"/>
                  </a:lnTo>
                  <a:lnTo>
                    <a:pt x="124" y="26"/>
                  </a:lnTo>
                  <a:lnTo>
                    <a:pt x="157" y="12"/>
                  </a:lnTo>
                  <a:lnTo>
                    <a:pt x="192" y="3"/>
                  </a:lnTo>
                  <a:lnTo>
                    <a:pt x="2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43"/>
            <p:cNvSpPr>
              <a:spLocks noEditPoints="1"/>
            </p:cNvSpPr>
            <p:nvPr/>
          </p:nvSpPr>
          <p:spPr bwMode="auto">
            <a:xfrm>
              <a:off x="3486150" y="3775075"/>
              <a:ext cx="236538" cy="236538"/>
            </a:xfrm>
            <a:custGeom>
              <a:avLst/>
              <a:gdLst>
                <a:gd name="T0" fmla="*/ 739 w 1337"/>
                <a:gd name="T1" fmla="*/ 123 h 1344"/>
                <a:gd name="T2" fmla="*/ 646 w 1337"/>
                <a:gd name="T3" fmla="*/ 147 h 1344"/>
                <a:gd name="T4" fmla="*/ 563 w 1337"/>
                <a:gd name="T5" fmla="*/ 191 h 1344"/>
                <a:gd name="T6" fmla="*/ 493 w 1337"/>
                <a:gd name="T7" fmla="*/ 254 h 1344"/>
                <a:gd name="T8" fmla="*/ 440 w 1337"/>
                <a:gd name="T9" fmla="*/ 331 h 1344"/>
                <a:gd name="T10" fmla="*/ 406 w 1337"/>
                <a:gd name="T11" fmla="*/ 419 h 1344"/>
                <a:gd name="T12" fmla="*/ 394 w 1337"/>
                <a:gd name="T13" fmla="*/ 515 h 1344"/>
                <a:gd name="T14" fmla="*/ 404 w 1337"/>
                <a:gd name="T15" fmla="*/ 602 h 1344"/>
                <a:gd name="T16" fmla="*/ 431 w 1337"/>
                <a:gd name="T17" fmla="*/ 682 h 1344"/>
                <a:gd name="T18" fmla="*/ 421 w 1337"/>
                <a:gd name="T19" fmla="*/ 690 h 1344"/>
                <a:gd name="T20" fmla="*/ 394 w 1337"/>
                <a:gd name="T21" fmla="*/ 717 h 1344"/>
                <a:gd name="T22" fmla="*/ 181 w 1337"/>
                <a:gd name="T23" fmla="*/ 939 h 1344"/>
                <a:gd name="T24" fmla="*/ 161 w 1337"/>
                <a:gd name="T25" fmla="*/ 984 h 1344"/>
                <a:gd name="T26" fmla="*/ 158 w 1337"/>
                <a:gd name="T27" fmla="*/ 1031 h 1344"/>
                <a:gd name="T28" fmla="*/ 170 w 1337"/>
                <a:gd name="T29" fmla="*/ 1076 h 1344"/>
                <a:gd name="T30" fmla="*/ 198 w 1337"/>
                <a:gd name="T31" fmla="*/ 1116 h 1344"/>
                <a:gd name="T32" fmla="*/ 243 w 1337"/>
                <a:gd name="T33" fmla="*/ 1146 h 1344"/>
                <a:gd name="T34" fmla="*/ 295 w 1337"/>
                <a:gd name="T35" fmla="*/ 1156 h 1344"/>
                <a:gd name="T36" fmla="*/ 337 w 1337"/>
                <a:gd name="T37" fmla="*/ 1149 h 1344"/>
                <a:gd name="T38" fmla="*/ 376 w 1337"/>
                <a:gd name="T39" fmla="*/ 1128 h 1344"/>
                <a:gd name="T40" fmla="*/ 582 w 1337"/>
                <a:gd name="T41" fmla="*/ 920 h 1344"/>
                <a:gd name="T42" fmla="*/ 619 w 1337"/>
                <a:gd name="T43" fmla="*/ 881 h 1344"/>
                <a:gd name="T44" fmla="*/ 663 w 1337"/>
                <a:gd name="T45" fmla="*/ 890 h 1344"/>
                <a:gd name="T46" fmla="*/ 745 w 1337"/>
                <a:gd name="T47" fmla="*/ 908 h 1344"/>
                <a:gd name="T48" fmla="*/ 793 w 1337"/>
                <a:gd name="T49" fmla="*/ 910 h 1344"/>
                <a:gd name="T50" fmla="*/ 840 w 1337"/>
                <a:gd name="T51" fmla="*/ 907 h 1344"/>
                <a:gd name="T52" fmla="*/ 926 w 1337"/>
                <a:gd name="T53" fmla="*/ 885 h 1344"/>
                <a:gd name="T54" fmla="*/ 1009 w 1337"/>
                <a:gd name="T55" fmla="*/ 842 h 1344"/>
                <a:gd name="T56" fmla="*/ 1076 w 1337"/>
                <a:gd name="T57" fmla="*/ 785 h 1344"/>
                <a:gd name="T58" fmla="*/ 1126 w 1337"/>
                <a:gd name="T59" fmla="*/ 719 h 1344"/>
                <a:gd name="T60" fmla="*/ 1161 w 1337"/>
                <a:gd name="T61" fmla="*/ 643 h 1344"/>
                <a:gd name="T62" fmla="*/ 1180 w 1337"/>
                <a:gd name="T63" fmla="*/ 559 h 1344"/>
                <a:gd name="T64" fmla="*/ 1179 w 1337"/>
                <a:gd name="T65" fmla="*/ 465 h 1344"/>
                <a:gd name="T66" fmla="*/ 1155 w 1337"/>
                <a:gd name="T67" fmla="*/ 371 h 1344"/>
                <a:gd name="T68" fmla="*/ 1109 w 1337"/>
                <a:gd name="T69" fmla="*/ 287 h 1344"/>
                <a:gd name="T70" fmla="*/ 1046 w 1337"/>
                <a:gd name="T71" fmla="*/ 217 h 1344"/>
                <a:gd name="T72" fmla="*/ 969 w 1337"/>
                <a:gd name="T73" fmla="*/ 164 h 1344"/>
                <a:gd name="T74" fmla="*/ 881 w 1337"/>
                <a:gd name="T75" fmla="*/ 131 h 1344"/>
                <a:gd name="T76" fmla="*/ 820 w 1337"/>
                <a:gd name="T77" fmla="*/ 121 h 1344"/>
                <a:gd name="T78" fmla="*/ 93 w 1337"/>
                <a:gd name="T79" fmla="*/ 0 h 1344"/>
                <a:gd name="T80" fmla="*/ 1265 w 1337"/>
                <a:gd name="T81" fmla="*/ 2 h 1344"/>
                <a:gd name="T82" fmla="*/ 1302 w 1337"/>
                <a:gd name="T83" fmla="*/ 20 h 1344"/>
                <a:gd name="T84" fmla="*/ 1328 w 1337"/>
                <a:gd name="T85" fmla="*/ 52 h 1344"/>
                <a:gd name="T86" fmla="*/ 1337 w 1337"/>
                <a:gd name="T87" fmla="*/ 94 h 1344"/>
                <a:gd name="T88" fmla="*/ 1335 w 1337"/>
                <a:gd name="T89" fmla="*/ 1271 h 1344"/>
                <a:gd name="T90" fmla="*/ 1317 w 1337"/>
                <a:gd name="T91" fmla="*/ 1308 h 1344"/>
                <a:gd name="T92" fmla="*/ 1285 w 1337"/>
                <a:gd name="T93" fmla="*/ 1334 h 1344"/>
                <a:gd name="T94" fmla="*/ 1244 w 1337"/>
                <a:gd name="T95" fmla="*/ 1344 h 1344"/>
                <a:gd name="T96" fmla="*/ 72 w 1337"/>
                <a:gd name="T97" fmla="*/ 1341 h 1344"/>
                <a:gd name="T98" fmla="*/ 35 w 1337"/>
                <a:gd name="T99" fmla="*/ 1322 h 1344"/>
                <a:gd name="T100" fmla="*/ 9 w 1337"/>
                <a:gd name="T101" fmla="*/ 1291 h 1344"/>
                <a:gd name="T102" fmla="*/ 0 w 1337"/>
                <a:gd name="T103" fmla="*/ 1250 h 1344"/>
                <a:gd name="T104" fmla="*/ 2 w 1337"/>
                <a:gd name="T105" fmla="*/ 73 h 1344"/>
                <a:gd name="T106" fmla="*/ 20 w 1337"/>
                <a:gd name="T107" fmla="*/ 35 h 1344"/>
                <a:gd name="T108" fmla="*/ 52 w 1337"/>
                <a:gd name="T109" fmla="*/ 9 h 1344"/>
                <a:gd name="T110" fmla="*/ 93 w 1337"/>
                <a:gd name="T111" fmla="*/ 0 h 1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37" h="1344">
                  <a:moveTo>
                    <a:pt x="789" y="120"/>
                  </a:moveTo>
                  <a:lnTo>
                    <a:pt x="739" y="123"/>
                  </a:lnTo>
                  <a:lnTo>
                    <a:pt x="692" y="132"/>
                  </a:lnTo>
                  <a:lnTo>
                    <a:pt x="646" y="147"/>
                  </a:lnTo>
                  <a:lnTo>
                    <a:pt x="603" y="167"/>
                  </a:lnTo>
                  <a:lnTo>
                    <a:pt x="563" y="191"/>
                  </a:lnTo>
                  <a:lnTo>
                    <a:pt x="526" y="220"/>
                  </a:lnTo>
                  <a:lnTo>
                    <a:pt x="493" y="254"/>
                  </a:lnTo>
                  <a:lnTo>
                    <a:pt x="464" y="291"/>
                  </a:lnTo>
                  <a:lnTo>
                    <a:pt x="440" y="331"/>
                  </a:lnTo>
                  <a:lnTo>
                    <a:pt x="421" y="374"/>
                  </a:lnTo>
                  <a:lnTo>
                    <a:pt x="406" y="419"/>
                  </a:lnTo>
                  <a:lnTo>
                    <a:pt x="398" y="467"/>
                  </a:lnTo>
                  <a:lnTo>
                    <a:pt x="394" y="515"/>
                  </a:lnTo>
                  <a:lnTo>
                    <a:pt x="397" y="559"/>
                  </a:lnTo>
                  <a:lnTo>
                    <a:pt x="404" y="602"/>
                  </a:lnTo>
                  <a:lnTo>
                    <a:pt x="416" y="643"/>
                  </a:lnTo>
                  <a:lnTo>
                    <a:pt x="431" y="682"/>
                  </a:lnTo>
                  <a:lnTo>
                    <a:pt x="426" y="686"/>
                  </a:lnTo>
                  <a:lnTo>
                    <a:pt x="421" y="690"/>
                  </a:lnTo>
                  <a:lnTo>
                    <a:pt x="416" y="694"/>
                  </a:lnTo>
                  <a:lnTo>
                    <a:pt x="394" y="717"/>
                  </a:lnTo>
                  <a:lnTo>
                    <a:pt x="196" y="920"/>
                  </a:lnTo>
                  <a:lnTo>
                    <a:pt x="181" y="939"/>
                  </a:lnTo>
                  <a:lnTo>
                    <a:pt x="169" y="960"/>
                  </a:lnTo>
                  <a:lnTo>
                    <a:pt x="161" y="984"/>
                  </a:lnTo>
                  <a:lnTo>
                    <a:pt x="157" y="1007"/>
                  </a:lnTo>
                  <a:lnTo>
                    <a:pt x="158" y="1031"/>
                  </a:lnTo>
                  <a:lnTo>
                    <a:pt x="162" y="1054"/>
                  </a:lnTo>
                  <a:lnTo>
                    <a:pt x="170" y="1076"/>
                  </a:lnTo>
                  <a:lnTo>
                    <a:pt x="182" y="1097"/>
                  </a:lnTo>
                  <a:lnTo>
                    <a:pt x="198" y="1116"/>
                  </a:lnTo>
                  <a:lnTo>
                    <a:pt x="220" y="1133"/>
                  </a:lnTo>
                  <a:lnTo>
                    <a:pt x="243" y="1146"/>
                  </a:lnTo>
                  <a:lnTo>
                    <a:pt x="269" y="1153"/>
                  </a:lnTo>
                  <a:lnTo>
                    <a:pt x="295" y="1156"/>
                  </a:lnTo>
                  <a:lnTo>
                    <a:pt x="316" y="1154"/>
                  </a:lnTo>
                  <a:lnTo>
                    <a:pt x="337" y="1149"/>
                  </a:lnTo>
                  <a:lnTo>
                    <a:pt x="357" y="1140"/>
                  </a:lnTo>
                  <a:lnTo>
                    <a:pt x="376" y="1128"/>
                  </a:lnTo>
                  <a:lnTo>
                    <a:pt x="393" y="1113"/>
                  </a:lnTo>
                  <a:lnTo>
                    <a:pt x="582" y="920"/>
                  </a:lnTo>
                  <a:lnTo>
                    <a:pt x="614" y="888"/>
                  </a:lnTo>
                  <a:lnTo>
                    <a:pt x="619" y="881"/>
                  </a:lnTo>
                  <a:lnTo>
                    <a:pt x="624" y="874"/>
                  </a:lnTo>
                  <a:lnTo>
                    <a:pt x="663" y="890"/>
                  </a:lnTo>
                  <a:lnTo>
                    <a:pt x="703" y="901"/>
                  </a:lnTo>
                  <a:lnTo>
                    <a:pt x="745" y="908"/>
                  </a:lnTo>
                  <a:lnTo>
                    <a:pt x="789" y="911"/>
                  </a:lnTo>
                  <a:lnTo>
                    <a:pt x="793" y="910"/>
                  </a:lnTo>
                  <a:lnTo>
                    <a:pt x="797" y="910"/>
                  </a:lnTo>
                  <a:lnTo>
                    <a:pt x="840" y="907"/>
                  </a:lnTo>
                  <a:lnTo>
                    <a:pt x="881" y="899"/>
                  </a:lnTo>
                  <a:lnTo>
                    <a:pt x="926" y="885"/>
                  </a:lnTo>
                  <a:lnTo>
                    <a:pt x="969" y="866"/>
                  </a:lnTo>
                  <a:lnTo>
                    <a:pt x="1009" y="842"/>
                  </a:lnTo>
                  <a:lnTo>
                    <a:pt x="1046" y="814"/>
                  </a:lnTo>
                  <a:lnTo>
                    <a:pt x="1076" y="785"/>
                  </a:lnTo>
                  <a:lnTo>
                    <a:pt x="1102" y="753"/>
                  </a:lnTo>
                  <a:lnTo>
                    <a:pt x="1126" y="719"/>
                  </a:lnTo>
                  <a:lnTo>
                    <a:pt x="1145" y="682"/>
                  </a:lnTo>
                  <a:lnTo>
                    <a:pt x="1161" y="643"/>
                  </a:lnTo>
                  <a:lnTo>
                    <a:pt x="1173" y="603"/>
                  </a:lnTo>
                  <a:lnTo>
                    <a:pt x="1180" y="559"/>
                  </a:lnTo>
                  <a:lnTo>
                    <a:pt x="1182" y="515"/>
                  </a:lnTo>
                  <a:lnTo>
                    <a:pt x="1179" y="465"/>
                  </a:lnTo>
                  <a:lnTo>
                    <a:pt x="1170" y="416"/>
                  </a:lnTo>
                  <a:lnTo>
                    <a:pt x="1155" y="371"/>
                  </a:lnTo>
                  <a:lnTo>
                    <a:pt x="1134" y="327"/>
                  </a:lnTo>
                  <a:lnTo>
                    <a:pt x="1109" y="287"/>
                  </a:lnTo>
                  <a:lnTo>
                    <a:pt x="1080" y="250"/>
                  </a:lnTo>
                  <a:lnTo>
                    <a:pt x="1046" y="217"/>
                  </a:lnTo>
                  <a:lnTo>
                    <a:pt x="1009" y="188"/>
                  </a:lnTo>
                  <a:lnTo>
                    <a:pt x="969" y="164"/>
                  </a:lnTo>
                  <a:lnTo>
                    <a:pt x="926" y="145"/>
                  </a:lnTo>
                  <a:lnTo>
                    <a:pt x="881" y="131"/>
                  </a:lnTo>
                  <a:lnTo>
                    <a:pt x="851" y="125"/>
                  </a:lnTo>
                  <a:lnTo>
                    <a:pt x="820" y="121"/>
                  </a:lnTo>
                  <a:lnTo>
                    <a:pt x="789" y="120"/>
                  </a:lnTo>
                  <a:close/>
                  <a:moveTo>
                    <a:pt x="93" y="0"/>
                  </a:moveTo>
                  <a:lnTo>
                    <a:pt x="1244" y="0"/>
                  </a:lnTo>
                  <a:lnTo>
                    <a:pt x="1265" y="2"/>
                  </a:lnTo>
                  <a:lnTo>
                    <a:pt x="1285" y="9"/>
                  </a:lnTo>
                  <a:lnTo>
                    <a:pt x="1302" y="20"/>
                  </a:lnTo>
                  <a:lnTo>
                    <a:pt x="1317" y="35"/>
                  </a:lnTo>
                  <a:lnTo>
                    <a:pt x="1328" y="52"/>
                  </a:lnTo>
                  <a:lnTo>
                    <a:pt x="1335" y="73"/>
                  </a:lnTo>
                  <a:lnTo>
                    <a:pt x="1337" y="94"/>
                  </a:lnTo>
                  <a:lnTo>
                    <a:pt x="1337" y="1250"/>
                  </a:lnTo>
                  <a:lnTo>
                    <a:pt x="1335" y="1271"/>
                  </a:lnTo>
                  <a:lnTo>
                    <a:pt x="1328" y="1291"/>
                  </a:lnTo>
                  <a:lnTo>
                    <a:pt x="1317" y="1308"/>
                  </a:lnTo>
                  <a:lnTo>
                    <a:pt x="1302" y="1322"/>
                  </a:lnTo>
                  <a:lnTo>
                    <a:pt x="1285" y="1334"/>
                  </a:lnTo>
                  <a:lnTo>
                    <a:pt x="1265" y="1341"/>
                  </a:lnTo>
                  <a:lnTo>
                    <a:pt x="1244" y="1344"/>
                  </a:lnTo>
                  <a:lnTo>
                    <a:pt x="93" y="1344"/>
                  </a:lnTo>
                  <a:lnTo>
                    <a:pt x="72" y="1341"/>
                  </a:lnTo>
                  <a:lnTo>
                    <a:pt x="52" y="1334"/>
                  </a:lnTo>
                  <a:lnTo>
                    <a:pt x="35" y="1322"/>
                  </a:lnTo>
                  <a:lnTo>
                    <a:pt x="20" y="1308"/>
                  </a:lnTo>
                  <a:lnTo>
                    <a:pt x="9" y="1291"/>
                  </a:lnTo>
                  <a:lnTo>
                    <a:pt x="2" y="1271"/>
                  </a:lnTo>
                  <a:lnTo>
                    <a:pt x="0" y="1250"/>
                  </a:lnTo>
                  <a:lnTo>
                    <a:pt x="0" y="94"/>
                  </a:lnTo>
                  <a:lnTo>
                    <a:pt x="2" y="73"/>
                  </a:lnTo>
                  <a:lnTo>
                    <a:pt x="9" y="52"/>
                  </a:lnTo>
                  <a:lnTo>
                    <a:pt x="20" y="35"/>
                  </a:lnTo>
                  <a:lnTo>
                    <a:pt x="35" y="20"/>
                  </a:lnTo>
                  <a:lnTo>
                    <a:pt x="52" y="9"/>
                  </a:lnTo>
                  <a:lnTo>
                    <a:pt x="72" y="2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6" name="Group 76"/>
          <p:cNvGrpSpPr/>
          <p:nvPr/>
        </p:nvGrpSpPr>
        <p:grpSpPr>
          <a:xfrm>
            <a:off x="7465691" y="2307792"/>
            <a:ext cx="569913" cy="536575"/>
            <a:chOff x="4410075" y="3467100"/>
            <a:chExt cx="569913" cy="536575"/>
          </a:xfrm>
          <a:solidFill>
            <a:srgbClr val="000000"/>
          </a:solidFill>
        </p:grpSpPr>
        <p:sp>
          <p:nvSpPr>
            <p:cNvPr id="87" name="Freeform 48"/>
            <p:cNvSpPr>
              <a:spLocks/>
            </p:cNvSpPr>
            <p:nvPr/>
          </p:nvSpPr>
          <p:spPr bwMode="auto">
            <a:xfrm>
              <a:off x="4533900" y="3467100"/>
              <a:ext cx="358775" cy="14288"/>
            </a:xfrm>
            <a:custGeom>
              <a:avLst/>
              <a:gdLst>
                <a:gd name="T0" fmla="*/ 82 w 2264"/>
                <a:gd name="T1" fmla="*/ 0 h 98"/>
                <a:gd name="T2" fmla="*/ 2077 w 2264"/>
                <a:gd name="T3" fmla="*/ 0 h 98"/>
                <a:gd name="T4" fmla="*/ 2106 w 2264"/>
                <a:gd name="T5" fmla="*/ 2 h 98"/>
                <a:gd name="T6" fmla="*/ 2136 w 2264"/>
                <a:gd name="T7" fmla="*/ 5 h 98"/>
                <a:gd name="T8" fmla="*/ 2165 w 2264"/>
                <a:gd name="T9" fmla="*/ 11 h 98"/>
                <a:gd name="T10" fmla="*/ 2192 w 2264"/>
                <a:gd name="T11" fmla="*/ 18 h 98"/>
                <a:gd name="T12" fmla="*/ 2217 w 2264"/>
                <a:gd name="T13" fmla="*/ 28 h 98"/>
                <a:gd name="T14" fmla="*/ 2237 w 2264"/>
                <a:gd name="T15" fmla="*/ 38 h 98"/>
                <a:gd name="T16" fmla="*/ 2252 w 2264"/>
                <a:gd name="T17" fmla="*/ 49 h 98"/>
                <a:gd name="T18" fmla="*/ 2262 w 2264"/>
                <a:gd name="T19" fmla="*/ 60 h 98"/>
                <a:gd name="T20" fmla="*/ 2264 w 2264"/>
                <a:gd name="T21" fmla="*/ 70 h 98"/>
                <a:gd name="T22" fmla="*/ 2260 w 2264"/>
                <a:gd name="T23" fmla="*/ 79 h 98"/>
                <a:gd name="T24" fmla="*/ 2249 w 2264"/>
                <a:gd name="T25" fmla="*/ 87 h 98"/>
                <a:gd name="T26" fmla="*/ 2232 w 2264"/>
                <a:gd name="T27" fmla="*/ 92 h 98"/>
                <a:gd name="T28" fmla="*/ 2211 w 2264"/>
                <a:gd name="T29" fmla="*/ 97 h 98"/>
                <a:gd name="T30" fmla="*/ 2185 w 2264"/>
                <a:gd name="T31" fmla="*/ 98 h 98"/>
                <a:gd name="T32" fmla="*/ 179 w 2264"/>
                <a:gd name="T33" fmla="*/ 98 h 98"/>
                <a:gd name="T34" fmla="*/ 149 w 2264"/>
                <a:gd name="T35" fmla="*/ 97 h 98"/>
                <a:gd name="T36" fmla="*/ 121 w 2264"/>
                <a:gd name="T37" fmla="*/ 92 h 98"/>
                <a:gd name="T38" fmla="*/ 92 w 2264"/>
                <a:gd name="T39" fmla="*/ 87 h 98"/>
                <a:gd name="T40" fmla="*/ 65 w 2264"/>
                <a:gd name="T41" fmla="*/ 79 h 98"/>
                <a:gd name="T42" fmla="*/ 42 w 2264"/>
                <a:gd name="T43" fmla="*/ 70 h 98"/>
                <a:gd name="T44" fmla="*/ 23 w 2264"/>
                <a:gd name="T45" fmla="*/ 60 h 98"/>
                <a:gd name="T46" fmla="*/ 9 w 2264"/>
                <a:gd name="T47" fmla="*/ 49 h 98"/>
                <a:gd name="T48" fmla="*/ 1 w 2264"/>
                <a:gd name="T49" fmla="*/ 38 h 98"/>
                <a:gd name="T50" fmla="*/ 0 w 2264"/>
                <a:gd name="T51" fmla="*/ 28 h 98"/>
                <a:gd name="T52" fmla="*/ 4 w 2264"/>
                <a:gd name="T53" fmla="*/ 18 h 98"/>
                <a:gd name="T54" fmla="*/ 16 w 2264"/>
                <a:gd name="T55" fmla="*/ 11 h 98"/>
                <a:gd name="T56" fmla="*/ 33 w 2264"/>
                <a:gd name="T57" fmla="*/ 5 h 98"/>
                <a:gd name="T58" fmla="*/ 55 w 2264"/>
                <a:gd name="T59" fmla="*/ 2 h 98"/>
                <a:gd name="T60" fmla="*/ 82 w 2264"/>
                <a:gd name="T6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264" h="98">
                  <a:moveTo>
                    <a:pt x="82" y="0"/>
                  </a:moveTo>
                  <a:lnTo>
                    <a:pt x="2077" y="0"/>
                  </a:lnTo>
                  <a:lnTo>
                    <a:pt x="2106" y="2"/>
                  </a:lnTo>
                  <a:lnTo>
                    <a:pt x="2136" y="5"/>
                  </a:lnTo>
                  <a:lnTo>
                    <a:pt x="2165" y="11"/>
                  </a:lnTo>
                  <a:lnTo>
                    <a:pt x="2192" y="18"/>
                  </a:lnTo>
                  <a:lnTo>
                    <a:pt x="2217" y="28"/>
                  </a:lnTo>
                  <a:lnTo>
                    <a:pt x="2237" y="38"/>
                  </a:lnTo>
                  <a:lnTo>
                    <a:pt x="2252" y="49"/>
                  </a:lnTo>
                  <a:lnTo>
                    <a:pt x="2262" y="60"/>
                  </a:lnTo>
                  <a:lnTo>
                    <a:pt x="2264" y="70"/>
                  </a:lnTo>
                  <a:lnTo>
                    <a:pt x="2260" y="79"/>
                  </a:lnTo>
                  <a:lnTo>
                    <a:pt x="2249" y="87"/>
                  </a:lnTo>
                  <a:lnTo>
                    <a:pt x="2232" y="92"/>
                  </a:lnTo>
                  <a:lnTo>
                    <a:pt x="2211" y="97"/>
                  </a:lnTo>
                  <a:lnTo>
                    <a:pt x="2185" y="98"/>
                  </a:lnTo>
                  <a:lnTo>
                    <a:pt x="179" y="98"/>
                  </a:lnTo>
                  <a:lnTo>
                    <a:pt x="149" y="97"/>
                  </a:lnTo>
                  <a:lnTo>
                    <a:pt x="121" y="92"/>
                  </a:lnTo>
                  <a:lnTo>
                    <a:pt x="92" y="87"/>
                  </a:lnTo>
                  <a:lnTo>
                    <a:pt x="65" y="79"/>
                  </a:lnTo>
                  <a:lnTo>
                    <a:pt x="42" y="70"/>
                  </a:lnTo>
                  <a:lnTo>
                    <a:pt x="23" y="60"/>
                  </a:lnTo>
                  <a:lnTo>
                    <a:pt x="9" y="49"/>
                  </a:lnTo>
                  <a:lnTo>
                    <a:pt x="1" y="38"/>
                  </a:lnTo>
                  <a:lnTo>
                    <a:pt x="0" y="28"/>
                  </a:lnTo>
                  <a:lnTo>
                    <a:pt x="4" y="18"/>
                  </a:lnTo>
                  <a:lnTo>
                    <a:pt x="16" y="11"/>
                  </a:lnTo>
                  <a:lnTo>
                    <a:pt x="33" y="5"/>
                  </a:lnTo>
                  <a:lnTo>
                    <a:pt x="55" y="2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49"/>
            <p:cNvSpPr>
              <a:spLocks noEditPoints="1"/>
            </p:cNvSpPr>
            <p:nvPr/>
          </p:nvSpPr>
          <p:spPr bwMode="auto">
            <a:xfrm>
              <a:off x="4410075" y="3495675"/>
              <a:ext cx="569913" cy="508000"/>
            </a:xfrm>
            <a:custGeom>
              <a:avLst/>
              <a:gdLst>
                <a:gd name="T0" fmla="*/ 1770 w 3593"/>
                <a:gd name="T1" fmla="*/ 2320 h 3209"/>
                <a:gd name="T2" fmla="*/ 1756 w 3593"/>
                <a:gd name="T3" fmla="*/ 2449 h 3209"/>
                <a:gd name="T4" fmla="*/ 1865 w 3593"/>
                <a:gd name="T5" fmla="*/ 2518 h 3209"/>
                <a:gd name="T6" fmla="*/ 3018 w 3593"/>
                <a:gd name="T7" fmla="*/ 2473 h 3209"/>
                <a:gd name="T8" fmla="*/ 3032 w 3593"/>
                <a:gd name="T9" fmla="*/ 2343 h 3209"/>
                <a:gd name="T10" fmla="*/ 2922 w 3593"/>
                <a:gd name="T11" fmla="*/ 2275 h 3209"/>
                <a:gd name="T12" fmla="*/ 161 w 3593"/>
                <a:gd name="T13" fmla="*/ 1630 h 3209"/>
                <a:gd name="T14" fmla="*/ 122 w 3593"/>
                <a:gd name="T15" fmla="*/ 2984 h 3209"/>
                <a:gd name="T16" fmla="*/ 180 w 3593"/>
                <a:gd name="T17" fmla="*/ 3076 h 3209"/>
                <a:gd name="T18" fmla="*/ 1546 w 3593"/>
                <a:gd name="T19" fmla="*/ 3076 h 3209"/>
                <a:gd name="T20" fmla="*/ 1604 w 3593"/>
                <a:gd name="T21" fmla="*/ 2984 h 3209"/>
                <a:gd name="T22" fmla="*/ 1565 w 3593"/>
                <a:gd name="T23" fmla="*/ 1630 h 3209"/>
                <a:gd name="T24" fmla="*/ 2433 w 3593"/>
                <a:gd name="T25" fmla="*/ 849 h 3209"/>
                <a:gd name="T26" fmla="*/ 2309 w 3593"/>
                <a:gd name="T27" fmla="*/ 894 h 3209"/>
                <a:gd name="T28" fmla="*/ 1793 w 3593"/>
                <a:gd name="T29" fmla="*/ 1444 h 3209"/>
                <a:gd name="T30" fmla="*/ 1874 w 3593"/>
                <a:gd name="T31" fmla="*/ 1484 h 3209"/>
                <a:gd name="T32" fmla="*/ 2081 w 3593"/>
                <a:gd name="T33" fmla="*/ 1530 h 3209"/>
                <a:gd name="T34" fmla="*/ 2109 w 3593"/>
                <a:gd name="T35" fmla="*/ 1985 h 3209"/>
                <a:gd name="T36" fmla="*/ 2202 w 3593"/>
                <a:gd name="T37" fmla="*/ 2097 h 3209"/>
                <a:gd name="T38" fmla="*/ 2637 w 3593"/>
                <a:gd name="T39" fmla="*/ 2097 h 3209"/>
                <a:gd name="T40" fmla="*/ 2729 w 3593"/>
                <a:gd name="T41" fmla="*/ 1985 h 3209"/>
                <a:gd name="T42" fmla="*/ 2758 w 3593"/>
                <a:gd name="T43" fmla="*/ 1530 h 3209"/>
                <a:gd name="T44" fmla="*/ 2965 w 3593"/>
                <a:gd name="T45" fmla="*/ 1484 h 3209"/>
                <a:gd name="T46" fmla="*/ 3046 w 3593"/>
                <a:gd name="T47" fmla="*/ 1444 h 3209"/>
                <a:gd name="T48" fmla="*/ 2531 w 3593"/>
                <a:gd name="T49" fmla="*/ 894 h 3209"/>
                <a:gd name="T50" fmla="*/ 640 w 3593"/>
                <a:gd name="T51" fmla="*/ 0 h 3209"/>
                <a:gd name="T52" fmla="*/ 709 w 3593"/>
                <a:gd name="T53" fmla="*/ 51 h 3209"/>
                <a:gd name="T54" fmla="*/ 748 w 3593"/>
                <a:gd name="T55" fmla="*/ 117 h 3209"/>
                <a:gd name="T56" fmla="*/ 783 w 3593"/>
                <a:gd name="T57" fmla="*/ 1043 h 3209"/>
                <a:gd name="T58" fmla="*/ 882 w 3593"/>
                <a:gd name="T59" fmla="*/ 1147 h 3209"/>
                <a:gd name="T60" fmla="*/ 950 w 3593"/>
                <a:gd name="T61" fmla="*/ 1129 h 3209"/>
                <a:gd name="T62" fmla="*/ 964 w 3593"/>
                <a:gd name="T63" fmla="*/ 375 h 3209"/>
                <a:gd name="T64" fmla="*/ 1014 w 3593"/>
                <a:gd name="T65" fmla="*/ 354 h 3209"/>
                <a:gd name="T66" fmla="*/ 1082 w 3593"/>
                <a:gd name="T67" fmla="*/ 466 h 3209"/>
                <a:gd name="T68" fmla="*/ 1100 w 3593"/>
                <a:gd name="T69" fmla="*/ 1392 h 3209"/>
                <a:gd name="T70" fmla="*/ 1169 w 3593"/>
                <a:gd name="T71" fmla="*/ 1483 h 3209"/>
                <a:gd name="T72" fmla="*/ 1261 w 3593"/>
                <a:gd name="T73" fmla="*/ 1440 h 3209"/>
                <a:gd name="T74" fmla="*/ 1284 w 3593"/>
                <a:gd name="T75" fmla="*/ 583 h 3209"/>
                <a:gd name="T76" fmla="*/ 1375 w 3593"/>
                <a:gd name="T77" fmla="*/ 492 h 3209"/>
                <a:gd name="T78" fmla="*/ 3548 w 3593"/>
                <a:gd name="T79" fmla="*/ 516 h 3209"/>
                <a:gd name="T80" fmla="*/ 3593 w 3593"/>
                <a:gd name="T81" fmla="*/ 2675 h 3209"/>
                <a:gd name="T82" fmla="*/ 3526 w 3593"/>
                <a:gd name="T83" fmla="*/ 2785 h 3209"/>
                <a:gd name="T84" fmla="*/ 1795 w 3593"/>
                <a:gd name="T85" fmla="*/ 2807 h 3209"/>
                <a:gd name="T86" fmla="*/ 1726 w 3593"/>
                <a:gd name="T87" fmla="*/ 2889 h 3209"/>
                <a:gd name="T88" fmla="*/ 1682 w 3593"/>
                <a:gd name="T89" fmla="*/ 3116 h 3209"/>
                <a:gd name="T90" fmla="*/ 1537 w 3593"/>
                <a:gd name="T91" fmla="*/ 3205 h 3209"/>
                <a:gd name="T92" fmla="*/ 122 w 3593"/>
                <a:gd name="T93" fmla="*/ 3183 h 3209"/>
                <a:gd name="T94" fmla="*/ 11 w 3593"/>
                <a:gd name="T95" fmla="*/ 3055 h 3209"/>
                <a:gd name="T96" fmla="*/ 11 w 3593"/>
                <a:gd name="T97" fmla="*/ 1639 h 3209"/>
                <a:gd name="T98" fmla="*/ 122 w 3593"/>
                <a:gd name="T99" fmla="*/ 1511 h 3209"/>
                <a:gd name="T100" fmla="*/ 539 w 3593"/>
                <a:gd name="T101" fmla="*/ 1483 h 3209"/>
                <a:gd name="T102" fmla="*/ 608 w 3593"/>
                <a:gd name="T103" fmla="*/ 1392 h 3209"/>
                <a:gd name="T104" fmla="*/ 622 w 3593"/>
                <a:gd name="T105" fmla="*/ 14 h 3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93" h="3209">
                  <a:moveTo>
                    <a:pt x="1865" y="2275"/>
                  </a:moveTo>
                  <a:lnTo>
                    <a:pt x="1838" y="2278"/>
                  </a:lnTo>
                  <a:lnTo>
                    <a:pt x="1812" y="2287"/>
                  </a:lnTo>
                  <a:lnTo>
                    <a:pt x="1789" y="2301"/>
                  </a:lnTo>
                  <a:lnTo>
                    <a:pt x="1770" y="2320"/>
                  </a:lnTo>
                  <a:lnTo>
                    <a:pt x="1756" y="2343"/>
                  </a:lnTo>
                  <a:lnTo>
                    <a:pt x="1747" y="2369"/>
                  </a:lnTo>
                  <a:lnTo>
                    <a:pt x="1743" y="2396"/>
                  </a:lnTo>
                  <a:lnTo>
                    <a:pt x="1747" y="2424"/>
                  </a:lnTo>
                  <a:lnTo>
                    <a:pt x="1756" y="2449"/>
                  </a:lnTo>
                  <a:lnTo>
                    <a:pt x="1770" y="2473"/>
                  </a:lnTo>
                  <a:lnTo>
                    <a:pt x="1789" y="2491"/>
                  </a:lnTo>
                  <a:lnTo>
                    <a:pt x="1812" y="2506"/>
                  </a:lnTo>
                  <a:lnTo>
                    <a:pt x="1838" y="2515"/>
                  </a:lnTo>
                  <a:lnTo>
                    <a:pt x="1865" y="2518"/>
                  </a:lnTo>
                  <a:lnTo>
                    <a:pt x="2922" y="2518"/>
                  </a:lnTo>
                  <a:lnTo>
                    <a:pt x="2951" y="2515"/>
                  </a:lnTo>
                  <a:lnTo>
                    <a:pt x="2977" y="2506"/>
                  </a:lnTo>
                  <a:lnTo>
                    <a:pt x="2999" y="2491"/>
                  </a:lnTo>
                  <a:lnTo>
                    <a:pt x="3018" y="2473"/>
                  </a:lnTo>
                  <a:lnTo>
                    <a:pt x="3032" y="2449"/>
                  </a:lnTo>
                  <a:lnTo>
                    <a:pt x="3042" y="2424"/>
                  </a:lnTo>
                  <a:lnTo>
                    <a:pt x="3044" y="2396"/>
                  </a:lnTo>
                  <a:lnTo>
                    <a:pt x="3042" y="2369"/>
                  </a:lnTo>
                  <a:lnTo>
                    <a:pt x="3032" y="2343"/>
                  </a:lnTo>
                  <a:lnTo>
                    <a:pt x="3018" y="2320"/>
                  </a:lnTo>
                  <a:lnTo>
                    <a:pt x="2999" y="2301"/>
                  </a:lnTo>
                  <a:lnTo>
                    <a:pt x="2977" y="2287"/>
                  </a:lnTo>
                  <a:lnTo>
                    <a:pt x="2951" y="2278"/>
                  </a:lnTo>
                  <a:lnTo>
                    <a:pt x="2922" y="2275"/>
                  </a:lnTo>
                  <a:lnTo>
                    <a:pt x="1865" y="2275"/>
                  </a:lnTo>
                  <a:close/>
                  <a:moveTo>
                    <a:pt x="225" y="1607"/>
                  </a:moveTo>
                  <a:lnTo>
                    <a:pt x="202" y="1610"/>
                  </a:lnTo>
                  <a:lnTo>
                    <a:pt x="180" y="1618"/>
                  </a:lnTo>
                  <a:lnTo>
                    <a:pt x="161" y="1630"/>
                  </a:lnTo>
                  <a:lnTo>
                    <a:pt x="145" y="1646"/>
                  </a:lnTo>
                  <a:lnTo>
                    <a:pt x="133" y="1666"/>
                  </a:lnTo>
                  <a:lnTo>
                    <a:pt x="125" y="1687"/>
                  </a:lnTo>
                  <a:lnTo>
                    <a:pt x="122" y="1711"/>
                  </a:lnTo>
                  <a:lnTo>
                    <a:pt x="122" y="2984"/>
                  </a:lnTo>
                  <a:lnTo>
                    <a:pt x="125" y="3007"/>
                  </a:lnTo>
                  <a:lnTo>
                    <a:pt x="133" y="3028"/>
                  </a:lnTo>
                  <a:lnTo>
                    <a:pt x="145" y="3048"/>
                  </a:lnTo>
                  <a:lnTo>
                    <a:pt x="161" y="3064"/>
                  </a:lnTo>
                  <a:lnTo>
                    <a:pt x="180" y="3076"/>
                  </a:lnTo>
                  <a:lnTo>
                    <a:pt x="202" y="3084"/>
                  </a:lnTo>
                  <a:lnTo>
                    <a:pt x="225" y="3087"/>
                  </a:lnTo>
                  <a:lnTo>
                    <a:pt x="1501" y="3087"/>
                  </a:lnTo>
                  <a:lnTo>
                    <a:pt x="1524" y="3084"/>
                  </a:lnTo>
                  <a:lnTo>
                    <a:pt x="1546" y="3076"/>
                  </a:lnTo>
                  <a:lnTo>
                    <a:pt x="1565" y="3064"/>
                  </a:lnTo>
                  <a:lnTo>
                    <a:pt x="1580" y="3048"/>
                  </a:lnTo>
                  <a:lnTo>
                    <a:pt x="1593" y="3028"/>
                  </a:lnTo>
                  <a:lnTo>
                    <a:pt x="1600" y="3007"/>
                  </a:lnTo>
                  <a:lnTo>
                    <a:pt x="1604" y="2984"/>
                  </a:lnTo>
                  <a:lnTo>
                    <a:pt x="1604" y="1711"/>
                  </a:lnTo>
                  <a:lnTo>
                    <a:pt x="1600" y="1687"/>
                  </a:lnTo>
                  <a:lnTo>
                    <a:pt x="1593" y="1666"/>
                  </a:lnTo>
                  <a:lnTo>
                    <a:pt x="1580" y="1646"/>
                  </a:lnTo>
                  <a:lnTo>
                    <a:pt x="1565" y="1630"/>
                  </a:lnTo>
                  <a:lnTo>
                    <a:pt x="1546" y="1618"/>
                  </a:lnTo>
                  <a:lnTo>
                    <a:pt x="1524" y="1610"/>
                  </a:lnTo>
                  <a:lnTo>
                    <a:pt x="1501" y="1607"/>
                  </a:lnTo>
                  <a:lnTo>
                    <a:pt x="225" y="1607"/>
                  </a:lnTo>
                  <a:close/>
                  <a:moveTo>
                    <a:pt x="2433" y="849"/>
                  </a:moveTo>
                  <a:lnTo>
                    <a:pt x="2407" y="849"/>
                  </a:lnTo>
                  <a:lnTo>
                    <a:pt x="2380" y="853"/>
                  </a:lnTo>
                  <a:lnTo>
                    <a:pt x="2355" y="862"/>
                  </a:lnTo>
                  <a:lnTo>
                    <a:pt x="2330" y="877"/>
                  </a:lnTo>
                  <a:lnTo>
                    <a:pt x="2309" y="894"/>
                  </a:lnTo>
                  <a:lnTo>
                    <a:pt x="1828" y="1374"/>
                  </a:lnTo>
                  <a:lnTo>
                    <a:pt x="1811" y="1393"/>
                  </a:lnTo>
                  <a:lnTo>
                    <a:pt x="1799" y="1412"/>
                  </a:lnTo>
                  <a:lnTo>
                    <a:pt x="1793" y="1429"/>
                  </a:lnTo>
                  <a:lnTo>
                    <a:pt x="1793" y="1444"/>
                  </a:lnTo>
                  <a:lnTo>
                    <a:pt x="1799" y="1458"/>
                  </a:lnTo>
                  <a:lnTo>
                    <a:pt x="1810" y="1469"/>
                  </a:lnTo>
                  <a:lnTo>
                    <a:pt x="1827" y="1478"/>
                  </a:lnTo>
                  <a:lnTo>
                    <a:pt x="1848" y="1482"/>
                  </a:lnTo>
                  <a:lnTo>
                    <a:pt x="1874" y="1484"/>
                  </a:lnTo>
                  <a:lnTo>
                    <a:pt x="1991" y="1484"/>
                  </a:lnTo>
                  <a:lnTo>
                    <a:pt x="2016" y="1488"/>
                  </a:lnTo>
                  <a:lnTo>
                    <a:pt x="2041" y="1496"/>
                  </a:lnTo>
                  <a:lnTo>
                    <a:pt x="2063" y="1511"/>
                  </a:lnTo>
                  <a:lnTo>
                    <a:pt x="2081" y="1530"/>
                  </a:lnTo>
                  <a:lnTo>
                    <a:pt x="2094" y="1553"/>
                  </a:lnTo>
                  <a:lnTo>
                    <a:pt x="2103" y="1578"/>
                  </a:lnTo>
                  <a:lnTo>
                    <a:pt x="2106" y="1606"/>
                  </a:lnTo>
                  <a:lnTo>
                    <a:pt x="2106" y="1954"/>
                  </a:lnTo>
                  <a:lnTo>
                    <a:pt x="2109" y="1985"/>
                  </a:lnTo>
                  <a:lnTo>
                    <a:pt x="2118" y="2014"/>
                  </a:lnTo>
                  <a:lnTo>
                    <a:pt x="2133" y="2041"/>
                  </a:lnTo>
                  <a:lnTo>
                    <a:pt x="2152" y="2064"/>
                  </a:lnTo>
                  <a:lnTo>
                    <a:pt x="2175" y="2083"/>
                  </a:lnTo>
                  <a:lnTo>
                    <a:pt x="2202" y="2097"/>
                  </a:lnTo>
                  <a:lnTo>
                    <a:pt x="2231" y="2106"/>
                  </a:lnTo>
                  <a:lnTo>
                    <a:pt x="2263" y="2110"/>
                  </a:lnTo>
                  <a:lnTo>
                    <a:pt x="2576" y="2110"/>
                  </a:lnTo>
                  <a:lnTo>
                    <a:pt x="2607" y="2106"/>
                  </a:lnTo>
                  <a:lnTo>
                    <a:pt x="2637" y="2097"/>
                  </a:lnTo>
                  <a:lnTo>
                    <a:pt x="2664" y="2083"/>
                  </a:lnTo>
                  <a:lnTo>
                    <a:pt x="2687" y="2064"/>
                  </a:lnTo>
                  <a:lnTo>
                    <a:pt x="2706" y="2041"/>
                  </a:lnTo>
                  <a:lnTo>
                    <a:pt x="2721" y="2014"/>
                  </a:lnTo>
                  <a:lnTo>
                    <a:pt x="2729" y="1985"/>
                  </a:lnTo>
                  <a:lnTo>
                    <a:pt x="2733" y="1954"/>
                  </a:lnTo>
                  <a:lnTo>
                    <a:pt x="2733" y="1606"/>
                  </a:lnTo>
                  <a:lnTo>
                    <a:pt x="2736" y="1578"/>
                  </a:lnTo>
                  <a:lnTo>
                    <a:pt x="2745" y="1553"/>
                  </a:lnTo>
                  <a:lnTo>
                    <a:pt x="2758" y="1530"/>
                  </a:lnTo>
                  <a:lnTo>
                    <a:pt x="2776" y="1511"/>
                  </a:lnTo>
                  <a:lnTo>
                    <a:pt x="2798" y="1496"/>
                  </a:lnTo>
                  <a:lnTo>
                    <a:pt x="2823" y="1488"/>
                  </a:lnTo>
                  <a:lnTo>
                    <a:pt x="2849" y="1484"/>
                  </a:lnTo>
                  <a:lnTo>
                    <a:pt x="2965" y="1484"/>
                  </a:lnTo>
                  <a:lnTo>
                    <a:pt x="2991" y="1482"/>
                  </a:lnTo>
                  <a:lnTo>
                    <a:pt x="3012" y="1478"/>
                  </a:lnTo>
                  <a:lnTo>
                    <a:pt x="3029" y="1469"/>
                  </a:lnTo>
                  <a:lnTo>
                    <a:pt x="3040" y="1458"/>
                  </a:lnTo>
                  <a:lnTo>
                    <a:pt x="3046" y="1444"/>
                  </a:lnTo>
                  <a:lnTo>
                    <a:pt x="3046" y="1429"/>
                  </a:lnTo>
                  <a:lnTo>
                    <a:pt x="3040" y="1412"/>
                  </a:lnTo>
                  <a:lnTo>
                    <a:pt x="3028" y="1393"/>
                  </a:lnTo>
                  <a:lnTo>
                    <a:pt x="3011" y="1374"/>
                  </a:lnTo>
                  <a:lnTo>
                    <a:pt x="2531" y="894"/>
                  </a:lnTo>
                  <a:lnTo>
                    <a:pt x="2509" y="877"/>
                  </a:lnTo>
                  <a:lnTo>
                    <a:pt x="2484" y="862"/>
                  </a:lnTo>
                  <a:lnTo>
                    <a:pt x="2459" y="853"/>
                  </a:lnTo>
                  <a:lnTo>
                    <a:pt x="2433" y="849"/>
                  </a:lnTo>
                  <a:close/>
                  <a:moveTo>
                    <a:pt x="640" y="0"/>
                  </a:moveTo>
                  <a:lnTo>
                    <a:pt x="652" y="0"/>
                  </a:lnTo>
                  <a:lnTo>
                    <a:pt x="664" y="5"/>
                  </a:lnTo>
                  <a:lnTo>
                    <a:pt x="679" y="18"/>
                  </a:lnTo>
                  <a:lnTo>
                    <a:pt x="694" y="34"/>
                  </a:lnTo>
                  <a:lnTo>
                    <a:pt x="709" y="51"/>
                  </a:lnTo>
                  <a:lnTo>
                    <a:pt x="722" y="66"/>
                  </a:lnTo>
                  <a:lnTo>
                    <a:pt x="732" y="82"/>
                  </a:lnTo>
                  <a:lnTo>
                    <a:pt x="741" y="96"/>
                  </a:lnTo>
                  <a:lnTo>
                    <a:pt x="745" y="108"/>
                  </a:lnTo>
                  <a:lnTo>
                    <a:pt x="748" y="117"/>
                  </a:lnTo>
                  <a:lnTo>
                    <a:pt x="748" y="920"/>
                  </a:lnTo>
                  <a:lnTo>
                    <a:pt x="750" y="950"/>
                  </a:lnTo>
                  <a:lnTo>
                    <a:pt x="758" y="981"/>
                  </a:lnTo>
                  <a:lnTo>
                    <a:pt x="769" y="1013"/>
                  </a:lnTo>
                  <a:lnTo>
                    <a:pt x="783" y="1043"/>
                  </a:lnTo>
                  <a:lnTo>
                    <a:pt x="801" y="1071"/>
                  </a:lnTo>
                  <a:lnTo>
                    <a:pt x="821" y="1097"/>
                  </a:lnTo>
                  <a:lnTo>
                    <a:pt x="843" y="1118"/>
                  </a:lnTo>
                  <a:lnTo>
                    <a:pt x="863" y="1133"/>
                  </a:lnTo>
                  <a:lnTo>
                    <a:pt x="882" y="1147"/>
                  </a:lnTo>
                  <a:lnTo>
                    <a:pt x="899" y="1153"/>
                  </a:lnTo>
                  <a:lnTo>
                    <a:pt x="916" y="1155"/>
                  </a:lnTo>
                  <a:lnTo>
                    <a:pt x="931" y="1151"/>
                  </a:lnTo>
                  <a:lnTo>
                    <a:pt x="942" y="1142"/>
                  </a:lnTo>
                  <a:lnTo>
                    <a:pt x="950" y="1129"/>
                  </a:lnTo>
                  <a:lnTo>
                    <a:pt x="956" y="1110"/>
                  </a:lnTo>
                  <a:lnTo>
                    <a:pt x="958" y="1088"/>
                  </a:lnTo>
                  <a:lnTo>
                    <a:pt x="958" y="417"/>
                  </a:lnTo>
                  <a:lnTo>
                    <a:pt x="959" y="394"/>
                  </a:lnTo>
                  <a:lnTo>
                    <a:pt x="964" y="375"/>
                  </a:lnTo>
                  <a:lnTo>
                    <a:pt x="969" y="361"/>
                  </a:lnTo>
                  <a:lnTo>
                    <a:pt x="978" y="352"/>
                  </a:lnTo>
                  <a:lnTo>
                    <a:pt x="988" y="347"/>
                  </a:lnTo>
                  <a:lnTo>
                    <a:pt x="1000" y="347"/>
                  </a:lnTo>
                  <a:lnTo>
                    <a:pt x="1014" y="354"/>
                  </a:lnTo>
                  <a:lnTo>
                    <a:pt x="1028" y="365"/>
                  </a:lnTo>
                  <a:lnTo>
                    <a:pt x="1044" y="385"/>
                  </a:lnTo>
                  <a:lnTo>
                    <a:pt x="1059" y="408"/>
                  </a:lnTo>
                  <a:lnTo>
                    <a:pt x="1071" y="436"/>
                  </a:lnTo>
                  <a:lnTo>
                    <a:pt x="1082" y="466"/>
                  </a:lnTo>
                  <a:lnTo>
                    <a:pt x="1090" y="497"/>
                  </a:lnTo>
                  <a:lnTo>
                    <a:pt x="1096" y="528"/>
                  </a:lnTo>
                  <a:lnTo>
                    <a:pt x="1098" y="557"/>
                  </a:lnTo>
                  <a:lnTo>
                    <a:pt x="1098" y="1364"/>
                  </a:lnTo>
                  <a:lnTo>
                    <a:pt x="1100" y="1392"/>
                  </a:lnTo>
                  <a:lnTo>
                    <a:pt x="1107" y="1418"/>
                  </a:lnTo>
                  <a:lnTo>
                    <a:pt x="1118" y="1440"/>
                  </a:lnTo>
                  <a:lnTo>
                    <a:pt x="1132" y="1459"/>
                  </a:lnTo>
                  <a:lnTo>
                    <a:pt x="1149" y="1473"/>
                  </a:lnTo>
                  <a:lnTo>
                    <a:pt x="1169" y="1483"/>
                  </a:lnTo>
                  <a:lnTo>
                    <a:pt x="1190" y="1486"/>
                  </a:lnTo>
                  <a:lnTo>
                    <a:pt x="1210" y="1483"/>
                  </a:lnTo>
                  <a:lnTo>
                    <a:pt x="1230" y="1473"/>
                  </a:lnTo>
                  <a:lnTo>
                    <a:pt x="1247" y="1459"/>
                  </a:lnTo>
                  <a:lnTo>
                    <a:pt x="1261" y="1440"/>
                  </a:lnTo>
                  <a:lnTo>
                    <a:pt x="1272" y="1418"/>
                  </a:lnTo>
                  <a:lnTo>
                    <a:pt x="1279" y="1392"/>
                  </a:lnTo>
                  <a:lnTo>
                    <a:pt x="1281" y="1364"/>
                  </a:lnTo>
                  <a:lnTo>
                    <a:pt x="1281" y="611"/>
                  </a:lnTo>
                  <a:lnTo>
                    <a:pt x="1284" y="583"/>
                  </a:lnTo>
                  <a:lnTo>
                    <a:pt x="1293" y="557"/>
                  </a:lnTo>
                  <a:lnTo>
                    <a:pt x="1308" y="534"/>
                  </a:lnTo>
                  <a:lnTo>
                    <a:pt x="1326" y="516"/>
                  </a:lnTo>
                  <a:lnTo>
                    <a:pt x="1350" y="501"/>
                  </a:lnTo>
                  <a:lnTo>
                    <a:pt x="1375" y="492"/>
                  </a:lnTo>
                  <a:lnTo>
                    <a:pt x="1403" y="489"/>
                  </a:lnTo>
                  <a:lnTo>
                    <a:pt x="3471" y="489"/>
                  </a:lnTo>
                  <a:lnTo>
                    <a:pt x="3500" y="492"/>
                  </a:lnTo>
                  <a:lnTo>
                    <a:pt x="3526" y="501"/>
                  </a:lnTo>
                  <a:lnTo>
                    <a:pt x="3548" y="516"/>
                  </a:lnTo>
                  <a:lnTo>
                    <a:pt x="3567" y="534"/>
                  </a:lnTo>
                  <a:lnTo>
                    <a:pt x="3581" y="557"/>
                  </a:lnTo>
                  <a:lnTo>
                    <a:pt x="3590" y="583"/>
                  </a:lnTo>
                  <a:lnTo>
                    <a:pt x="3593" y="611"/>
                  </a:lnTo>
                  <a:lnTo>
                    <a:pt x="3593" y="2675"/>
                  </a:lnTo>
                  <a:lnTo>
                    <a:pt x="3590" y="2704"/>
                  </a:lnTo>
                  <a:lnTo>
                    <a:pt x="3581" y="2729"/>
                  </a:lnTo>
                  <a:lnTo>
                    <a:pt x="3567" y="2752"/>
                  </a:lnTo>
                  <a:lnTo>
                    <a:pt x="3548" y="2770"/>
                  </a:lnTo>
                  <a:lnTo>
                    <a:pt x="3526" y="2785"/>
                  </a:lnTo>
                  <a:lnTo>
                    <a:pt x="3500" y="2794"/>
                  </a:lnTo>
                  <a:lnTo>
                    <a:pt x="3471" y="2797"/>
                  </a:lnTo>
                  <a:lnTo>
                    <a:pt x="1848" y="2797"/>
                  </a:lnTo>
                  <a:lnTo>
                    <a:pt x="1820" y="2799"/>
                  </a:lnTo>
                  <a:lnTo>
                    <a:pt x="1795" y="2807"/>
                  </a:lnTo>
                  <a:lnTo>
                    <a:pt x="1771" y="2817"/>
                  </a:lnTo>
                  <a:lnTo>
                    <a:pt x="1752" y="2831"/>
                  </a:lnTo>
                  <a:lnTo>
                    <a:pt x="1738" y="2848"/>
                  </a:lnTo>
                  <a:lnTo>
                    <a:pt x="1729" y="2868"/>
                  </a:lnTo>
                  <a:lnTo>
                    <a:pt x="1726" y="2889"/>
                  </a:lnTo>
                  <a:lnTo>
                    <a:pt x="1726" y="2984"/>
                  </a:lnTo>
                  <a:lnTo>
                    <a:pt x="1722" y="3019"/>
                  </a:lnTo>
                  <a:lnTo>
                    <a:pt x="1715" y="3055"/>
                  </a:lnTo>
                  <a:lnTo>
                    <a:pt x="1700" y="3087"/>
                  </a:lnTo>
                  <a:lnTo>
                    <a:pt x="1682" y="3116"/>
                  </a:lnTo>
                  <a:lnTo>
                    <a:pt x="1660" y="3142"/>
                  </a:lnTo>
                  <a:lnTo>
                    <a:pt x="1634" y="3164"/>
                  </a:lnTo>
                  <a:lnTo>
                    <a:pt x="1604" y="3183"/>
                  </a:lnTo>
                  <a:lnTo>
                    <a:pt x="1572" y="3197"/>
                  </a:lnTo>
                  <a:lnTo>
                    <a:pt x="1537" y="3205"/>
                  </a:lnTo>
                  <a:lnTo>
                    <a:pt x="1501" y="3209"/>
                  </a:lnTo>
                  <a:lnTo>
                    <a:pt x="225" y="3209"/>
                  </a:lnTo>
                  <a:lnTo>
                    <a:pt x="189" y="3205"/>
                  </a:lnTo>
                  <a:lnTo>
                    <a:pt x="154" y="3197"/>
                  </a:lnTo>
                  <a:lnTo>
                    <a:pt x="122" y="3183"/>
                  </a:lnTo>
                  <a:lnTo>
                    <a:pt x="92" y="3164"/>
                  </a:lnTo>
                  <a:lnTo>
                    <a:pt x="65" y="3142"/>
                  </a:lnTo>
                  <a:lnTo>
                    <a:pt x="43" y="3116"/>
                  </a:lnTo>
                  <a:lnTo>
                    <a:pt x="26" y="3087"/>
                  </a:lnTo>
                  <a:lnTo>
                    <a:pt x="11" y="3055"/>
                  </a:lnTo>
                  <a:lnTo>
                    <a:pt x="3" y="3019"/>
                  </a:lnTo>
                  <a:lnTo>
                    <a:pt x="0" y="2984"/>
                  </a:lnTo>
                  <a:lnTo>
                    <a:pt x="0" y="1711"/>
                  </a:lnTo>
                  <a:lnTo>
                    <a:pt x="3" y="1675"/>
                  </a:lnTo>
                  <a:lnTo>
                    <a:pt x="11" y="1639"/>
                  </a:lnTo>
                  <a:lnTo>
                    <a:pt x="26" y="1607"/>
                  </a:lnTo>
                  <a:lnTo>
                    <a:pt x="43" y="1578"/>
                  </a:lnTo>
                  <a:lnTo>
                    <a:pt x="65" y="1552"/>
                  </a:lnTo>
                  <a:lnTo>
                    <a:pt x="92" y="1530"/>
                  </a:lnTo>
                  <a:lnTo>
                    <a:pt x="122" y="1511"/>
                  </a:lnTo>
                  <a:lnTo>
                    <a:pt x="154" y="1497"/>
                  </a:lnTo>
                  <a:lnTo>
                    <a:pt x="189" y="1489"/>
                  </a:lnTo>
                  <a:lnTo>
                    <a:pt x="225" y="1486"/>
                  </a:lnTo>
                  <a:lnTo>
                    <a:pt x="519" y="1486"/>
                  </a:lnTo>
                  <a:lnTo>
                    <a:pt x="539" y="1483"/>
                  </a:lnTo>
                  <a:lnTo>
                    <a:pt x="559" y="1473"/>
                  </a:lnTo>
                  <a:lnTo>
                    <a:pt x="576" y="1459"/>
                  </a:lnTo>
                  <a:lnTo>
                    <a:pt x="590" y="1440"/>
                  </a:lnTo>
                  <a:lnTo>
                    <a:pt x="601" y="1418"/>
                  </a:lnTo>
                  <a:lnTo>
                    <a:pt x="608" y="1392"/>
                  </a:lnTo>
                  <a:lnTo>
                    <a:pt x="610" y="1364"/>
                  </a:lnTo>
                  <a:lnTo>
                    <a:pt x="610" y="70"/>
                  </a:lnTo>
                  <a:lnTo>
                    <a:pt x="611" y="47"/>
                  </a:lnTo>
                  <a:lnTo>
                    <a:pt x="616" y="29"/>
                  </a:lnTo>
                  <a:lnTo>
                    <a:pt x="622" y="14"/>
                  </a:lnTo>
                  <a:lnTo>
                    <a:pt x="630" y="4"/>
                  </a:lnTo>
                  <a:lnTo>
                    <a:pt x="6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50"/>
            <p:cNvSpPr>
              <a:spLocks/>
            </p:cNvSpPr>
            <p:nvPr/>
          </p:nvSpPr>
          <p:spPr bwMode="auto">
            <a:xfrm>
              <a:off x="4587875" y="3517900"/>
              <a:ext cx="371475" cy="25400"/>
            </a:xfrm>
            <a:custGeom>
              <a:avLst/>
              <a:gdLst>
                <a:gd name="T0" fmla="*/ 65 w 2332"/>
                <a:gd name="T1" fmla="*/ 0 h 158"/>
                <a:gd name="T2" fmla="*/ 2095 w 2332"/>
                <a:gd name="T3" fmla="*/ 0 h 158"/>
                <a:gd name="T4" fmla="*/ 2125 w 2332"/>
                <a:gd name="T5" fmla="*/ 1 h 158"/>
                <a:gd name="T6" fmla="*/ 2157 w 2332"/>
                <a:gd name="T7" fmla="*/ 8 h 158"/>
                <a:gd name="T8" fmla="*/ 2190 w 2332"/>
                <a:gd name="T9" fmla="*/ 17 h 158"/>
                <a:gd name="T10" fmla="*/ 2222 w 2332"/>
                <a:gd name="T11" fmla="*/ 29 h 158"/>
                <a:gd name="T12" fmla="*/ 2253 w 2332"/>
                <a:gd name="T13" fmla="*/ 44 h 158"/>
                <a:gd name="T14" fmla="*/ 2280 w 2332"/>
                <a:gd name="T15" fmla="*/ 61 h 158"/>
                <a:gd name="T16" fmla="*/ 2303 w 2332"/>
                <a:gd name="T17" fmla="*/ 79 h 158"/>
                <a:gd name="T18" fmla="*/ 2319 w 2332"/>
                <a:gd name="T19" fmla="*/ 95 h 158"/>
                <a:gd name="T20" fmla="*/ 2328 w 2332"/>
                <a:gd name="T21" fmla="*/ 110 h 158"/>
                <a:gd name="T22" fmla="*/ 2332 w 2332"/>
                <a:gd name="T23" fmla="*/ 123 h 158"/>
                <a:gd name="T24" fmla="*/ 2330 w 2332"/>
                <a:gd name="T25" fmla="*/ 135 h 158"/>
                <a:gd name="T26" fmla="*/ 2322 w 2332"/>
                <a:gd name="T27" fmla="*/ 145 h 158"/>
                <a:gd name="T28" fmla="*/ 2310 w 2332"/>
                <a:gd name="T29" fmla="*/ 152 h 158"/>
                <a:gd name="T30" fmla="*/ 2292 w 2332"/>
                <a:gd name="T31" fmla="*/ 156 h 158"/>
                <a:gd name="T32" fmla="*/ 2269 w 2332"/>
                <a:gd name="T33" fmla="*/ 158 h 158"/>
                <a:gd name="T34" fmla="*/ 225 w 2332"/>
                <a:gd name="T35" fmla="*/ 158 h 158"/>
                <a:gd name="T36" fmla="*/ 194 w 2332"/>
                <a:gd name="T37" fmla="*/ 156 h 158"/>
                <a:gd name="T38" fmla="*/ 163 w 2332"/>
                <a:gd name="T39" fmla="*/ 150 h 158"/>
                <a:gd name="T40" fmla="*/ 130 w 2332"/>
                <a:gd name="T41" fmla="*/ 141 h 158"/>
                <a:gd name="T42" fmla="*/ 99 w 2332"/>
                <a:gd name="T43" fmla="*/ 129 h 158"/>
                <a:gd name="T44" fmla="*/ 71 w 2332"/>
                <a:gd name="T45" fmla="*/ 114 h 158"/>
                <a:gd name="T46" fmla="*/ 44 w 2332"/>
                <a:gd name="T47" fmla="*/ 98 h 158"/>
                <a:gd name="T48" fmla="*/ 23 w 2332"/>
                <a:gd name="T49" fmla="*/ 79 h 158"/>
                <a:gd name="T50" fmla="*/ 10 w 2332"/>
                <a:gd name="T51" fmla="*/ 63 h 158"/>
                <a:gd name="T52" fmla="*/ 2 w 2332"/>
                <a:gd name="T53" fmla="*/ 48 h 158"/>
                <a:gd name="T54" fmla="*/ 0 w 2332"/>
                <a:gd name="T55" fmla="*/ 34 h 158"/>
                <a:gd name="T56" fmla="*/ 3 w 2332"/>
                <a:gd name="T57" fmla="*/ 23 h 158"/>
                <a:gd name="T58" fmla="*/ 11 w 2332"/>
                <a:gd name="T59" fmla="*/ 13 h 158"/>
                <a:gd name="T60" fmla="*/ 24 w 2332"/>
                <a:gd name="T61" fmla="*/ 6 h 158"/>
                <a:gd name="T62" fmla="*/ 43 w 2332"/>
                <a:gd name="T63" fmla="*/ 1 h 158"/>
                <a:gd name="T64" fmla="*/ 65 w 2332"/>
                <a:gd name="T6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32" h="158">
                  <a:moveTo>
                    <a:pt x="65" y="0"/>
                  </a:moveTo>
                  <a:lnTo>
                    <a:pt x="2095" y="0"/>
                  </a:lnTo>
                  <a:lnTo>
                    <a:pt x="2125" y="1"/>
                  </a:lnTo>
                  <a:lnTo>
                    <a:pt x="2157" y="8"/>
                  </a:lnTo>
                  <a:lnTo>
                    <a:pt x="2190" y="17"/>
                  </a:lnTo>
                  <a:lnTo>
                    <a:pt x="2222" y="29"/>
                  </a:lnTo>
                  <a:lnTo>
                    <a:pt x="2253" y="44"/>
                  </a:lnTo>
                  <a:lnTo>
                    <a:pt x="2280" y="61"/>
                  </a:lnTo>
                  <a:lnTo>
                    <a:pt x="2303" y="79"/>
                  </a:lnTo>
                  <a:lnTo>
                    <a:pt x="2319" y="95"/>
                  </a:lnTo>
                  <a:lnTo>
                    <a:pt x="2328" y="110"/>
                  </a:lnTo>
                  <a:lnTo>
                    <a:pt x="2332" y="123"/>
                  </a:lnTo>
                  <a:lnTo>
                    <a:pt x="2330" y="135"/>
                  </a:lnTo>
                  <a:lnTo>
                    <a:pt x="2322" y="145"/>
                  </a:lnTo>
                  <a:lnTo>
                    <a:pt x="2310" y="152"/>
                  </a:lnTo>
                  <a:lnTo>
                    <a:pt x="2292" y="156"/>
                  </a:lnTo>
                  <a:lnTo>
                    <a:pt x="2269" y="158"/>
                  </a:lnTo>
                  <a:lnTo>
                    <a:pt x="225" y="158"/>
                  </a:lnTo>
                  <a:lnTo>
                    <a:pt x="194" y="156"/>
                  </a:lnTo>
                  <a:lnTo>
                    <a:pt x="163" y="150"/>
                  </a:lnTo>
                  <a:lnTo>
                    <a:pt x="130" y="141"/>
                  </a:lnTo>
                  <a:lnTo>
                    <a:pt x="99" y="129"/>
                  </a:lnTo>
                  <a:lnTo>
                    <a:pt x="71" y="114"/>
                  </a:lnTo>
                  <a:lnTo>
                    <a:pt x="44" y="98"/>
                  </a:lnTo>
                  <a:lnTo>
                    <a:pt x="23" y="79"/>
                  </a:lnTo>
                  <a:lnTo>
                    <a:pt x="10" y="63"/>
                  </a:lnTo>
                  <a:lnTo>
                    <a:pt x="2" y="48"/>
                  </a:lnTo>
                  <a:lnTo>
                    <a:pt x="0" y="34"/>
                  </a:lnTo>
                  <a:lnTo>
                    <a:pt x="3" y="23"/>
                  </a:lnTo>
                  <a:lnTo>
                    <a:pt x="11" y="13"/>
                  </a:lnTo>
                  <a:lnTo>
                    <a:pt x="24" y="6"/>
                  </a:lnTo>
                  <a:lnTo>
                    <a:pt x="43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51"/>
            <p:cNvSpPr>
              <a:spLocks noEditPoints="1"/>
            </p:cNvSpPr>
            <p:nvPr/>
          </p:nvSpPr>
          <p:spPr bwMode="auto">
            <a:xfrm>
              <a:off x="4457700" y="3771900"/>
              <a:ext cx="179388" cy="179388"/>
            </a:xfrm>
            <a:custGeom>
              <a:avLst/>
              <a:gdLst>
                <a:gd name="T0" fmla="*/ 620 w 1136"/>
                <a:gd name="T1" fmla="*/ 195 h 1139"/>
                <a:gd name="T2" fmla="*/ 520 w 1136"/>
                <a:gd name="T3" fmla="*/ 257 h 1139"/>
                <a:gd name="T4" fmla="*/ 459 w 1136"/>
                <a:gd name="T5" fmla="*/ 355 h 1139"/>
                <a:gd name="T6" fmla="*/ 449 w 1136"/>
                <a:gd name="T7" fmla="*/ 476 h 1139"/>
                <a:gd name="T8" fmla="*/ 496 w 1136"/>
                <a:gd name="T9" fmla="*/ 584 h 1139"/>
                <a:gd name="T10" fmla="*/ 584 w 1136"/>
                <a:gd name="T11" fmla="*/ 660 h 1139"/>
                <a:gd name="T12" fmla="*/ 700 w 1136"/>
                <a:gd name="T13" fmla="*/ 687 h 1139"/>
                <a:gd name="T14" fmla="*/ 802 w 1136"/>
                <a:gd name="T15" fmla="*/ 666 h 1139"/>
                <a:gd name="T16" fmla="*/ 889 w 1136"/>
                <a:gd name="T17" fmla="*/ 602 h 1139"/>
                <a:gd name="T18" fmla="*/ 942 w 1136"/>
                <a:gd name="T19" fmla="*/ 509 h 1139"/>
                <a:gd name="T20" fmla="*/ 950 w 1136"/>
                <a:gd name="T21" fmla="*/ 397 h 1139"/>
                <a:gd name="T22" fmla="*/ 911 w 1136"/>
                <a:gd name="T23" fmla="*/ 295 h 1139"/>
                <a:gd name="T24" fmla="*/ 834 w 1136"/>
                <a:gd name="T25" fmla="*/ 221 h 1139"/>
                <a:gd name="T26" fmla="*/ 735 w 1136"/>
                <a:gd name="T27" fmla="*/ 185 h 1139"/>
                <a:gd name="T28" fmla="*/ 752 w 1136"/>
                <a:gd name="T29" fmla="*/ 3 h 1139"/>
                <a:gd name="T30" fmla="*/ 900 w 1136"/>
                <a:gd name="T31" fmla="*/ 49 h 1139"/>
                <a:gd name="T32" fmla="*/ 1018 w 1136"/>
                <a:gd name="T33" fmla="*/ 138 h 1139"/>
                <a:gd name="T34" fmla="*/ 1095 w 1136"/>
                <a:gd name="T35" fmla="*/ 251 h 1139"/>
                <a:gd name="T36" fmla="*/ 1133 w 1136"/>
                <a:gd name="T37" fmla="*/ 386 h 1139"/>
                <a:gd name="T38" fmla="*/ 1123 w 1136"/>
                <a:gd name="T39" fmla="*/ 543 h 1139"/>
                <a:gd name="T40" fmla="*/ 1055 w 1136"/>
                <a:gd name="T41" fmla="*/ 686 h 1139"/>
                <a:gd name="T42" fmla="*/ 944 w 1136"/>
                <a:gd name="T43" fmla="*/ 795 h 1139"/>
                <a:gd name="T44" fmla="*/ 802 w 1136"/>
                <a:gd name="T45" fmla="*/ 858 h 1139"/>
                <a:gd name="T46" fmla="*/ 704 w 1136"/>
                <a:gd name="T47" fmla="*/ 870 h 1139"/>
                <a:gd name="T48" fmla="*/ 607 w 1136"/>
                <a:gd name="T49" fmla="*/ 860 h 1139"/>
                <a:gd name="T50" fmla="*/ 549 w 1136"/>
                <a:gd name="T51" fmla="*/ 846 h 1139"/>
                <a:gd name="T52" fmla="*/ 516 w 1136"/>
                <a:gd name="T53" fmla="*/ 837 h 1139"/>
                <a:gd name="T54" fmla="*/ 506 w 1136"/>
                <a:gd name="T55" fmla="*/ 844 h 1139"/>
                <a:gd name="T56" fmla="*/ 243 w 1136"/>
                <a:gd name="T57" fmla="*/ 1110 h 1139"/>
                <a:gd name="T58" fmla="*/ 176 w 1136"/>
                <a:gd name="T59" fmla="*/ 1138 h 1139"/>
                <a:gd name="T60" fmla="*/ 96 w 1136"/>
                <a:gd name="T61" fmla="*/ 1129 h 1139"/>
                <a:gd name="T62" fmla="*/ 28 w 1136"/>
                <a:gd name="T63" fmla="*/ 1075 h 1139"/>
                <a:gd name="T64" fmla="*/ 1 w 1136"/>
                <a:gd name="T65" fmla="*/ 1002 h 1139"/>
                <a:gd name="T66" fmla="*/ 13 w 1136"/>
                <a:gd name="T67" fmla="*/ 925 h 1139"/>
                <a:gd name="T68" fmla="*/ 263 w 1136"/>
                <a:gd name="T69" fmla="*/ 657 h 1139"/>
                <a:gd name="T70" fmla="*/ 295 w 1136"/>
                <a:gd name="T71" fmla="*/ 624 h 1139"/>
                <a:gd name="T72" fmla="*/ 293 w 1136"/>
                <a:gd name="T73" fmla="*/ 601 h 1139"/>
                <a:gd name="T74" fmla="*/ 279 w 1136"/>
                <a:gd name="T75" fmla="*/ 550 h 1139"/>
                <a:gd name="T76" fmla="*/ 263 w 1136"/>
                <a:gd name="T77" fmla="*/ 435 h 1139"/>
                <a:gd name="T78" fmla="*/ 293 w 1136"/>
                <a:gd name="T79" fmla="*/ 279 h 1139"/>
                <a:gd name="T80" fmla="*/ 373 w 1136"/>
                <a:gd name="T81" fmla="*/ 147 h 1139"/>
                <a:gd name="T82" fmla="*/ 495 w 1136"/>
                <a:gd name="T83" fmla="*/ 51 h 1139"/>
                <a:gd name="T84" fmla="*/ 645 w 1136"/>
                <a:gd name="T85" fmla="*/ 3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36" h="1139">
                  <a:moveTo>
                    <a:pt x="700" y="183"/>
                  </a:moveTo>
                  <a:lnTo>
                    <a:pt x="659" y="186"/>
                  </a:lnTo>
                  <a:lnTo>
                    <a:pt x="620" y="195"/>
                  </a:lnTo>
                  <a:lnTo>
                    <a:pt x="584" y="210"/>
                  </a:lnTo>
                  <a:lnTo>
                    <a:pt x="550" y="231"/>
                  </a:lnTo>
                  <a:lnTo>
                    <a:pt x="520" y="257"/>
                  </a:lnTo>
                  <a:lnTo>
                    <a:pt x="496" y="285"/>
                  </a:lnTo>
                  <a:lnTo>
                    <a:pt x="475" y="319"/>
                  </a:lnTo>
                  <a:lnTo>
                    <a:pt x="459" y="355"/>
                  </a:lnTo>
                  <a:lnTo>
                    <a:pt x="449" y="394"/>
                  </a:lnTo>
                  <a:lnTo>
                    <a:pt x="446" y="435"/>
                  </a:lnTo>
                  <a:lnTo>
                    <a:pt x="449" y="476"/>
                  </a:lnTo>
                  <a:lnTo>
                    <a:pt x="459" y="515"/>
                  </a:lnTo>
                  <a:lnTo>
                    <a:pt x="475" y="551"/>
                  </a:lnTo>
                  <a:lnTo>
                    <a:pt x="496" y="584"/>
                  </a:lnTo>
                  <a:lnTo>
                    <a:pt x="520" y="613"/>
                  </a:lnTo>
                  <a:lnTo>
                    <a:pt x="550" y="639"/>
                  </a:lnTo>
                  <a:lnTo>
                    <a:pt x="584" y="660"/>
                  </a:lnTo>
                  <a:lnTo>
                    <a:pt x="620" y="675"/>
                  </a:lnTo>
                  <a:lnTo>
                    <a:pt x="659" y="684"/>
                  </a:lnTo>
                  <a:lnTo>
                    <a:pt x="700" y="687"/>
                  </a:lnTo>
                  <a:lnTo>
                    <a:pt x="735" y="685"/>
                  </a:lnTo>
                  <a:lnTo>
                    <a:pt x="770" y="677"/>
                  </a:lnTo>
                  <a:lnTo>
                    <a:pt x="802" y="666"/>
                  </a:lnTo>
                  <a:lnTo>
                    <a:pt x="834" y="649"/>
                  </a:lnTo>
                  <a:lnTo>
                    <a:pt x="863" y="627"/>
                  </a:lnTo>
                  <a:lnTo>
                    <a:pt x="889" y="602"/>
                  </a:lnTo>
                  <a:lnTo>
                    <a:pt x="911" y="574"/>
                  </a:lnTo>
                  <a:lnTo>
                    <a:pt x="928" y="542"/>
                  </a:lnTo>
                  <a:lnTo>
                    <a:pt x="942" y="509"/>
                  </a:lnTo>
                  <a:lnTo>
                    <a:pt x="950" y="473"/>
                  </a:lnTo>
                  <a:lnTo>
                    <a:pt x="953" y="435"/>
                  </a:lnTo>
                  <a:lnTo>
                    <a:pt x="950" y="397"/>
                  </a:lnTo>
                  <a:lnTo>
                    <a:pt x="942" y="361"/>
                  </a:lnTo>
                  <a:lnTo>
                    <a:pt x="928" y="328"/>
                  </a:lnTo>
                  <a:lnTo>
                    <a:pt x="911" y="295"/>
                  </a:lnTo>
                  <a:lnTo>
                    <a:pt x="889" y="268"/>
                  </a:lnTo>
                  <a:lnTo>
                    <a:pt x="863" y="242"/>
                  </a:lnTo>
                  <a:lnTo>
                    <a:pt x="834" y="221"/>
                  </a:lnTo>
                  <a:lnTo>
                    <a:pt x="802" y="204"/>
                  </a:lnTo>
                  <a:lnTo>
                    <a:pt x="770" y="192"/>
                  </a:lnTo>
                  <a:lnTo>
                    <a:pt x="735" y="185"/>
                  </a:lnTo>
                  <a:lnTo>
                    <a:pt x="700" y="183"/>
                  </a:lnTo>
                  <a:close/>
                  <a:moveTo>
                    <a:pt x="700" y="0"/>
                  </a:moveTo>
                  <a:lnTo>
                    <a:pt x="752" y="3"/>
                  </a:lnTo>
                  <a:lnTo>
                    <a:pt x="802" y="12"/>
                  </a:lnTo>
                  <a:lnTo>
                    <a:pt x="852" y="28"/>
                  </a:lnTo>
                  <a:lnTo>
                    <a:pt x="900" y="49"/>
                  </a:lnTo>
                  <a:lnTo>
                    <a:pt x="944" y="75"/>
                  </a:lnTo>
                  <a:lnTo>
                    <a:pt x="985" y="106"/>
                  </a:lnTo>
                  <a:lnTo>
                    <a:pt x="1018" y="138"/>
                  </a:lnTo>
                  <a:lnTo>
                    <a:pt x="1047" y="173"/>
                  </a:lnTo>
                  <a:lnTo>
                    <a:pt x="1074" y="211"/>
                  </a:lnTo>
                  <a:lnTo>
                    <a:pt x="1095" y="251"/>
                  </a:lnTo>
                  <a:lnTo>
                    <a:pt x="1113" y="294"/>
                  </a:lnTo>
                  <a:lnTo>
                    <a:pt x="1125" y="340"/>
                  </a:lnTo>
                  <a:lnTo>
                    <a:pt x="1133" y="386"/>
                  </a:lnTo>
                  <a:lnTo>
                    <a:pt x="1136" y="435"/>
                  </a:lnTo>
                  <a:lnTo>
                    <a:pt x="1133" y="490"/>
                  </a:lnTo>
                  <a:lnTo>
                    <a:pt x="1123" y="543"/>
                  </a:lnTo>
                  <a:lnTo>
                    <a:pt x="1106" y="594"/>
                  </a:lnTo>
                  <a:lnTo>
                    <a:pt x="1083" y="642"/>
                  </a:lnTo>
                  <a:lnTo>
                    <a:pt x="1055" y="686"/>
                  </a:lnTo>
                  <a:lnTo>
                    <a:pt x="1023" y="727"/>
                  </a:lnTo>
                  <a:lnTo>
                    <a:pt x="985" y="764"/>
                  </a:lnTo>
                  <a:lnTo>
                    <a:pt x="944" y="795"/>
                  </a:lnTo>
                  <a:lnTo>
                    <a:pt x="900" y="821"/>
                  </a:lnTo>
                  <a:lnTo>
                    <a:pt x="852" y="842"/>
                  </a:lnTo>
                  <a:lnTo>
                    <a:pt x="802" y="858"/>
                  </a:lnTo>
                  <a:lnTo>
                    <a:pt x="757" y="867"/>
                  </a:lnTo>
                  <a:lnTo>
                    <a:pt x="709" y="870"/>
                  </a:lnTo>
                  <a:lnTo>
                    <a:pt x="704" y="870"/>
                  </a:lnTo>
                  <a:lnTo>
                    <a:pt x="700" y="870"/>
                  </a:lnTo>
                  <a:lnTo>
                    <a:pt x="652" y="868"/>
                  </a:lnTo>
                  <a:lnTo>
                    <a:pt x="607" y="860"/>
                  </a:lnTo>
                  <a:lnTo>
                    <a:pt x="586" y="854"/>
                  </a:lnTo>
                  <a:lnTo>
                    <a:pt x="566" y="850"/>
                  </a:lnTo>
                  <a:lnTo>
                    <a:pt x="549" y="846"/>
                  </a:lnTo>
                  <a:lnTo>
                    <a:pt x="535" y="841"/>
                  </a:lnTo>
                  <a:lnTo>
                    <a:pt x="524" y="838"/>
                  </a:lnTo>
                  <a:lnTo>
                    <a:pt x="516" y="837"/>
                  </a:lnTo>
                  <a:lnTo>
                    <a:pt x="511" y="838"/>
                  </a:lnTo>
                  <a:lnTo>
                    <a:pt x="508" y="841"/>
                  </a:lnTo>
                  <a:lnTo>
                    <a:pt x="506" y="844"/>
                  </a:lnTo>
                  <a:lnTo>
                    <a:pt x="470" y="881"/>
                  </a:lnTo>
                  <a:lnTo>
                    <a:pt x="262" y="1093"/>
                  </a:lnTo>
                  <a:lnTo>
                    <a:pt x="243" y="1110"/>
                  </a:lnTo>
                  <a:lnTo>
                    <a:pt x="222" y="1122"/>
                  </a:lnTo>
                  <a:lnTo>
                    <a:pt x="200" y="1132"/>
                  </a:lnTo>
                  <a:lnTo>
                    <a:pt x="176" y="1138"/>
                  </a:lnTo>
                  <a:lnTo>
                    <a:pt x="152" y="1139"/>
                  </a:lnTo>
                  <a:lnTo>
                    <a:pt x="124" y="1137"/>
                  </a:lnTo>
                  <a:lnTo>
                    <a:pt x="96" y="1129"/>
                  </a:lnTo>
                  <a:lnTo>
                    <a:pt x="70" y="1115"/>
                  </a:lnTo>
                  <a:lnTo>
                    <a:pt x="46" y="1096"/>
                  </a:lnTo>
                  <a:lnTo>
                    <a:pt x="28" y="1075"/>
                  </a:lnTo>
                  <a:lnTo>
                    <a:pt x="15" y="1051"/>
                  </a:lnTo>
                  <a:lnTo>
                    <a:pt x="6" y="1027"/>
                  </a:lnTo>
                  <a:lnTo>
                    <a:pt x="1" y="1002"/>
                  </a:lnTo>
                  <a:lnTo>
                    <a:pt x="0" y="976"/>
                  </a:lnTo>
                  <a:lnTo>
                    <a:pt x="5" y="950"/>
                  </a:lnTo>
                  <a:lnTo>
                    <a:pt x="13" y="925"/>
                  </a:lnTo>
                  <a:lnTo>
                    <a:pt x="26" y="902"/>
                  </a:lnTo>
                  <a:lnTo>
                    <a:pt x="43" y="881"/>
                  </a:lnTo>
                  <a:lnTo>
                    <a:pt x="263" y="657"/>
                  </a:lnTo>
                  <a:lnTo>
                    <a:pt x="287" y="632"/>
                  </a:lnTo>
                  <a:lnTo>
                    <a:pt x="292" y="627"/>
                  </a:lnTo>
                  <a:lnTo>
                    <a:pt x="295" y="624"/>
                  </a:lnTo>
                  <a:lnTo>
                    <a:pt x="296" y="621"/>
                  </a:lnTo>
                  <a:lnTo>
                    <a:pt x="295" y="613"/>
                  </a:lnTo>
                  <a:lnTo>
                    <a:pt x="293" y="601"/>
                  </a:lnTo>
                  <a:lnTo>
                    <a:pt x="288" y="587"/>
                  </a:lnTo>
                  <a:lnTo>
                    <a:pt x="284" y="569"/>
                  </a:lnTo>
                  <a:lnTo>
                    <a:pt x="279" y="550"/>
                  </a:lnTo>
                  <a:lnTo>
                    <a:pt x="274" y="529"/>
                  </a:lnTo>
                  <a:lnTo>
                    <a:pt x="266" y="482"/>
                  </a:lnTo>
                  <a:lnTo>
                    <a:pt x="263" y="435"/>
                  </a:lnTo>
                  <a:lnTo>
                    <a:pt x="266" y="381"/>
                  </a:lnTo>
                  <a:lnTo>
                    <a:pt x="276" y="329"/>
                  </a:lnTo>
                  <a:lnTo>
                    <a:pt x="293" y="279"/>
                  </a:lnTo>
                  <a:lnTo>
                    <a:pt x="314" y="232"/>
                  </a:lnTo>
                  <a:lnTo>
                    <a:pt x="341" y="188"/>
                  </a:lnTo>
                  <a:lnTo>
                    <a:pt x="373" y="147"/>
                  </a:lnTo>
                  <a:lnTo>
                    <a:pt x="409" y="111"/>
                  </a:lnTo>
                  <a:lnTo>
                    <a:pt x="450" y="78"/>
                  </a:lnTo>
                  <a:lnTo>
                    <a:pt x="495" y="51"/>
                  </a:lnTo>
                  <a:lnTo>
                    <a:pt x="541" y="29"/>
                  </a:lnTo>
                  <a:lnTo>
                    <a:pt x="592" y="13"/>
                  </a:lnTo>
                  <a:lnTo>
                    <a:pt x="645" y="3"/>
                  </a:lnTo>
                  <a:lnTo>
                    <a:pt x="7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" name="Group 81"/>
          <p:cNvGrpSpPr/>
          <p:nvPr/>
        </p:nvGrpSpPr>
        <p:grpSpPr>
          <a:xfrm>
            <a:off x="8400391" y="2306205"/>
            <a:ext cx="571500" cy="538163"/>
            <a:chOff x="5318125" y="3465513"/>
            <a:chExt cx="571500" cy="538163"/>
          </a:xfrm>
          <a:solidFill>
            <a:srgbClr val="000000"/>
          </a:solidFill>
        </p:grpSpPr>
        <p:sp>
          <p:nvSpPr>
            <p:cNvPr id="92" name="Freeform 56"/>
            <p:cNvSpPr>
              <a:spLocks noEditPoints="1"/>
            </p:cNvSpPr>
            <p:nvPr/>
          </p:nvSpPr>
          <p:spPr bwMode="auto">
            <a:xfrm>
              <a:off x="5318125" y="3494088"/>
              <a:ext cx="571500" cy="509588"/>
            </a:xfrm>
            <a:custGeom>
              <a:avLst/>
              <a:gdLst>
                <a:gd name="T0" fmla="*/ 1767 w 3602"/>
                <a:gd name="T1" fmla="*/ 2319 h 3209"/>
                <a:gd name="T2" fmla="*/ 1743 w 3602"/>
                <a:gd name="T3" fmla="*/ 2429 h 3209"/>
                <a:gd name="T4" fmla="*/ 1833 w 3602"/>
                <a:gd name="T5" fmla="*/ 2515 h 3209"/>
                <a:gd name="T6" fmla="*/ 3003 w 3602"/>
                <a:gd name="T7" fmla="*/ 2492 h 3209"/>
                <a:gd name="T8" fmla="*/ 3046 w 3602"/>
                <a:gd name="T9" fmla="*/ 2369 h 3209"/>
                <a:gd name="T10" fmla="*/ 2954 w 3602"/>
                <a:gd name="T11" fmla="*/ 2278 h 3209"/>
                <a:gd name="T12" fmla="*/ 182 w 3602"/>
                <a:gd name="T13" fmla="*/ 1618 h 3209"/>
                <a:gd name="T14" fmla="*/ 123 w 3602"/>
                <a:gd name="T15" fmla="*/ 1711 h 3209"/>
                <a:gd name="T16" fmla="*/ 162 w 3602"/>
                <a:gd name="T17" fmla="*/ 3064 h 3209"/>
                <a:gd name="T18" fmla="*/ 1536 w 3602"/>
                <a:gd name="T19" fmla="*/ 3084 h 3209"/>
                <a:gd name="T20" fmla="*/ 1612 w 3602"/>
                <a:gd name="T21" fmla="*/ 3008 h 3209"/>
                <a:gd name="T22" fmla="*/ 1593 w 3602"/>
                <a:gd name="T23" fmla="*/ 1647 h 3209"/>
                <a:gd name="T24" fmla="*/ 226 w 3602"/>
                <a:gd name="T25" fmla="*/ 1608 h 3209"/>
                <a:gd name="T26" fmla="*/ 2307 w 3602"/>
                <a:gd name="T27" fmla="*/ 895 h 3209"/>
                <a:gd name="T28" fmla="*/ 1789 w 3602"/>
                <a:gd name="T29" fmla="*/ 1446 h 3209"/>
                <a:gd name="T30" fmla="*/ 1870 w 3602"/>
                <a:gd name="T31" fmla="*/ 1485 h 3209"/>
                <a:gd name="T32" fmla="*/ 2077 w 3602"/>
                <a:gd name="T33" fmla="*/ 1530 h 3209"/>
                <a:gd name="T34" fmla="*/ 2106 w 3602"/>
                <a:gd name="T35" fmla="*/ 1985 h 3209"/>
                <a:gd name="T36" fmla="*/ 2200 w 3602"/>
                <a:gd name="T37" fmla="*/ 2098 h 3209"/>
                <a:gd name="T38" fmla="*/ 2639 w 3602"/>
                <a:gd name="T39" fmla="*/ 2098 h 3209"/>
                <a:gd name="T40" fmla="*/ 2732 w 3602"/>
                <a:gd name="T41" fmla="*/ 1985 h 3209"/>
                <a:gd name="T42" fmla="*/ 2760 w 3602"/>
                <a:gd name="T43" fmla="*/ 1530 h 3209"/>
                <a:gd name="T44" fmla="*/ 2968 w 3602"/>
                <a:gd name="T45" fmla="*/ 1485 h 3209"/>
                <a:gd name="T46" fmla="*/ 3049 w 3602"/>
                <a:gd name="T47" fmla="*/ 1446 h 3209"/>
                <a:gd name="T48" fmla="*/ 2530 w 3602"/>
                <a:gd name="T49" fmla="*/ 895 h 3209"/>
                <a:gd name="T50" fmla="*/ 2406 w 3602"/>
                <a:gd name="T51" fmla="*/ 849 h 3209"/>
                <a:gd name="T52" fmla="*/ 682 w 3602"/>
                <a:gd name="T53" fmla="*/ 34 h 3209"/>
                <a:gd name="T54" fmla="*/ 733 w 3602"/>
                <a:gd name="T55" fmla="*/ 108 h 3209"/>
                <a:gd name="T56" fmla="*/ 756 w 3602"/>
                <a:gd name="T57" fmla="*/ 1013 h 3209"/>
                <a:gd name="T58" fmla="*/ 851 w 3602"/>
                <a:gd name="T59" fmla="*/ 1133 h 3209"/>
                <a:gd name="T60" fmla="*/ 930 w 3602"/>
                <a:gd name="T61" fmla="*/ 1143 h 3209"/>
                <a:gd name="T62" fmla="*/ 947 w 3602"/>
                <a:gd name="T63" fmla="*/ 394 h 3209"/>
                <a:gd name="T64" fmla="*/ 990 w 3602"/>
                <a:gd name="T65" fmla="*/ 348 h 3209"/>
                <a:gd name="T66" fmla="*/ 1061 w 3602"/>
                <a:gd name="T67" fmla="*/ 436 h 3209"/>
                <a:gd name="T68" fmla="*/ 1087 w 3602"/>
                <a:gd name="T69" fmla="*/ 1364 h 3209"/>
                <a:gd name="T70" fmla="*/ 1139 w 3602"/>
                <a:gd name="T71" fmla="*/ 1474 h 3209"/>
                <a:gd name="T72" fmla="*/ 1237 w 3602"/>
                <a:gd name="T73" fmla="*/ 1460 h 3209"/>
                <a:gd name="T74" fmla="*/ 1272 w 3602"/>
                <a:gd name="T75" fmla="*/ 611 h 3209"/>
                <a:gd name="T76" fmla="*/ 1341 w 3602"/>
                <a:gd name="T77" fmla="*/ 501 h 3209"/>
                <a:gd name="T78" fmla="*/ 3533 w 3602"/>
                <a:gd name="T79" fmla="*/ 501 h 3209"/>
                <a:gd name="T80" fmla="*/ 3602 w 3602"/>
                <a:gd name="T81" fmla="*/ 611 h 3209"/>
                <a:gd name="T82" fmla="*/ 3555 w 3602"/>
                <a:gd name="T83" fmla="*/ 2771 h 3209"/>
                <a:gd name="T84" fmla="*/ 1833 w 3602"/>
                <a:gd name="T85" fmla="*/ 2800 h 3209"/>
                <a:gd name="T86" fmla="*/ 1742 w 3602"/>
                <a:gd name="T87" fmla="*/ 2868 h 3209"/>
                <a:gd name="T88" fmla="*/ 1713 w 3602"/>
                <a:gd name="T89" fmla="*/ 3088 h 3209"/>
                <a:gd name="T90" fmla="*/ 1583 w 3602"/>
                <a:gd name="T91" fmla="*/ 3197 h 3209"/>
                <a:gd name="T92" fmla="*/ 155 w 3602"/>
                <a:gd name="T93" fmla="*/ 3197 h 3209"/>
                <a:gd name="T94" fmla="*/ 25 w 3602"/>
                <a:gd name="T95" fmla="*/ 3088 h 3209"/>
                <a:gd name="T96" fmla="*/ 3 w 3602"/>
                <a:gd name="T97" fmla="*/ 1674 h 3209"/>
                <a:gd name="T98" fmla="*/ 93 w 3602"/>
                <a:gd name="T99" fmla="*/ 1530 h 3209"/>
                <a:gd name="T100" fmla="*/ 504 w 3602"/>
                <a:gd name="T101" fmla="*/ 1487 h 3209"/>
                <a:gd name="T102" fmla="*/ 586 w 3602"/>
                <a:gd name="T103" fmla="*/ 1418 h 3209"/>
                <a:gd name="T104" fmla="*/ 602 w 3602"/>
                <a:gd name="T105" fmla="*/ 29 h 3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602" h="3209">
                  <a:moveTo>
                    <a:pt x="1861" y="2275"/>
                  </a:moveTo>
                  <a:lnTo>
                    <a:pt x="1833" y="2278"/>
                  </a:lnTo>
                  <a:lnTo>
                    <a:pt x="1808" y="2287"/>
                  </a:lnTo>
                  <a:lnTo>
                    <a:pt x="1785" y="2301"/>
                  </a:lnTo>
                  <a:lnTo>
                    <a:pt x="1767" y="2319"/>
                  </a:lnTo>
                  <a:lnTo>
                    <a:pt x="1752" y="2341"/>
                  </a:lnTo>
                  <a:lnTo>
                    <a:pt x="1743" y="2365"/>
                  </a:lnTo>
                  <a:lnTo>
                    <a:pt x="1738" y="2392"/>
                  </a:lnTo>
                  <a:lnTo>
                    <a:pt x="1738" y="2402"/>
                  </a:lnTo>
                  <a:lnTo>
                    <a:pt x="1743" y="2429"/>
                  </a:lnTo>
                  <a:lnTo>
                    <a:pt x="1752" y="2454"/>
                  </a:lnTo>
                  <a:lnTo>
                    <a:pt x="1767" y="2475"/>
                  </a:lnTo>
                  <a:lnTo>
                    <a:pt x="1785" y="2493"/>
                  </a:lnTo>
                  <a:lnTo>
                    <a:pt x="1808" y="2507"/>
                  </a:lnTo>
                  <a:lnTo>
                    <a:pt x="1833" y="2515"/>
                  </a:lnTo>
                  <a:lnTo>
                    <a:pt x="1861" y="2519"/>
                  </a:lnTo>
                  <a:lnTo>
                    <a:pt x="2926" y="2519"/>
                  </a:lnTo>
                  <a:lnTo>
                    <a:pt x="2954" y="2515"/>
                  </a:lnTo>
                  <a:lnTo>
                    <a:pt x="2980" y="2507"/>
                  </a:lnTo>
                  <a:lnTo>
                    <a:pt x="3003" y="2492"/>
                  </a:lnTo>
                  <a:lnTo>
                    <a:pt x="3021" y="2473"/>
                  </a:lnTo>
                  <a:lnTo>
                    <a:pt x="3036" y="2450"/>
                  </a:lnTo>
                  <a:lnTo>
                    <a:pt x="3046" y="2425"/>
                  </a:lnTo>
                  <a:lnTo>
                    <a:pt x="3049" y="2397"/>
                  </a:lnTo>
                  <a:lnTo>
                    <a:pt x="3046" y="2369"/>
                  </a:lnTo>
                  <a:lnTo>
                    <a:pt x="3036" y="2343"/>
                  </a:lnTo>
                  <a:lnTo>
                    <a:pt x="3021" y="2320"/>
                  </a:lnTo>
                  <a:lnTo>
                    <a:pt x="3003" y="2302"/>
                  </a:lnTo>
                  <a:lnTo>
                    <a:pt x="2980" y="2288"/>
                  </a:lnTo>
                  <a:lnTo>
                    <a:pt x="2954" y="2278"/>
                  </a:lnTo>
                  <a:lnTo>
                    <a:pt x="2926" y="2275"/>
                  </a:lnTo>
                  <a:lnTo>
                    <a:pt x="1861" y="2275"/>
                  </a:lnTo>
                  <a:close/>
                  <a:moveTo>
                    <a:pt x="226" y="1608"/>
                  </a:moveTo>
                  <a:lnTo>
                    <a:pt x="203" y="1610"/>
                  </a:lnTo>
                  <a:lnTo>
                    <a:pt x="182" y="1618"/>
                  </a:lnTo>
                  <a:lnTo>
                    <a:pt x="162" y="1631"/>
                  </a:lnTo>
                  <a:lnTo>
                    <a:pt x="145" y="1646"/>
                  </a:lnTo>
                  <a:lnTo>
                    <a:pt x="133" y="1666"/>
                  </a:lnTo>
                  <a:lnTo>
                    <a:pt x="126" y="1687"/>
                  </a:lnTo>
                  <a:lnTo>
                    <a:pt x="123" y="1711"/>
                  </a:lnTo>
                  <a:lnTo>
                    <a:pt x="123" y="2984"/>
                  </a:lnTo>
                  <a:lnTo>
                    <a:pt x="126" y="3008"/>
                  </a:lnTo>
                  <a:lnTo>
                    <a:pt x="133" y="3029"/>
                  </a:lnTo>
                  <a:lnTo>
                    <a:pt x="145" y="3049"/>
                  </a:lnTo>
                  <a:lnTo>
                    <a:pt x="162" y="3064"/>
                  </a:lnTo>
                  <a:lnTo>
                    <a:pt x="182" y="3077"/>
                  </a:lnTo>
                  <a:lnTo>
                    <a:pt x="203" y="3084"/>
                  </a:lnTo>
                  <a:lnTo>
                    <a:pt x="226" y="3087"/>
                  </a:lnTo>
                  <a:lnTo>
                    <a:pt x="1512" y="3087"/>
                  </a:lnTo>
                  <a:lnTo>
                    <a:pt x="1536" y="3084"/>
                  </a:lnTo>
                  <a:lnTo>
                    <a:pt x="1557" y="3077"/>
                  </a:lnTo>
                  <a:lnTo>
                    <a:pt x="1576" y="3064"/>
                  </a:lnTo>
                  <a:lnTo>
                    <a:pt x="1593" y="3049"/>
                  </a:lnTo>
                  <a:lnTo>
                    <a:pt x="1605" y="3029"/>
                  </a:lnTo>
                  <a:lnTo>
                    <a:pt x="1612" y="3008"/>
                  </a:lnTo>
                  <a:lnTo>
                    <a:pt x="1616" y="2984"/>
                  </a:lnTo>
                  <a:lnTo>
                    <a:pt x="1616" y="1711"/>
                  </a:lnTo>
                  <a:lnTo>
                    <a:pt x="1612" y="1687"/>
                  </a:lnTo>
                  <a:lnTo>
                    <a:pt x="1605" y="1666"/>
                  </a:lnTo>
                  <a:lnTo>
                    <a:pt x="1593" y="1647"/>
                  </a:lnTo>
                  <a:lnTo>
                    <a:pt x="1576" y="1631"/>
                  </a:lnTo>
                  <a:lnTo>
                    <a:pt x="1557" y="1619"/>
                  </a:lnTo>
                  <a:lnTo>
                    <a:pt x="1536" y="1610"/>
                  </a:lnTo>
                  <a:lnTo>
                    <a:pt x="1512" y="1608"/>
                  </a:lnTo>
                  <a:lnTo>
                    <a:pt x="226" y="1608"/>
                  </a:lnTo>
                  <a:close/>
                  <a:moveTo>
                    <a:pt x="2406" y="849"/>
                  </a:moveTo>
                  <a:lnTo>
                    <a:pt x="2379" y="854"/>
                  </a:lnTo>
                  <a:lnTo>
                    <a:pt x="2353" y="862"/>
                  </a:lnTo>
                  <a:lnTo>
                    <a:pt x="2329" y="877"/>
                  </a:lnTo>
                  <a:lnTo>
                    <a:pt x="2307" y="895"/>
                  </a:lnTo>
                  <a:lnTo>
                    <a:pt x="1824" y="1374"/>
                  </a:lnTo>
                  <a:lnTo>
                    <a:pt x="1806" y="1394"/>
                  </a:lnTo>
                  <a:lnTo>
                    <a:pt x="1794" y="1413"/>
                  </a:lnTo>
                  <a:lnTo>
                    <a:pt x="1789" y="1429"/>
                  </a:lnTo>
                  <a:lnTo>
                    <a:pt x="1789" y="1446"/>
                  </a:lnTo>
                  <a:lnTo>
                    <a:pt x="1794" y="1459"/>
                  </a:lnTo>
                  <a:lnTo>
                    <a:pt x="1804" y="1469"/>
                  </a:lnTo>
                  <a:lnTo>
                    <a:pt x="1821" y="1478"/>
                  </a:lnTo>
                  <a:lnTo>
                    <a:pt x="1843" y="1482"/>
                  </a:lnTo>
                  <a:lnTo>
                    <a:pt x="1870" y="1485"/>
                  </a:lnTo>
                  <a:lnTo>
                    <a:pt x="1987" y="1485"/>
                  </a:lnTo>
                  <a:lnTo>
                    <a:pt x="2013" y="1488"/>
                  </a:lnTo>
                  <a:lnTo>
                    <a:pt x="2038" y="1497"/>
                  </a:lnTo>
                  <a:lnTo>
                    <a:pt x="2059" y="1512"/>
                  </a:lnTo>
                  <a:lnTo>
                    <a:pt x="2077" y="1530"/>
                  </a:lnTo>
                  <a:lnTo>
                    <a:pt x="2092" y="1553"/>
                  </a:lnTo>
                  <a:lnTo>
                    <a:pt x="2100" y="1578"/>
                  </a:lnTo>
                  <a:lnTo>
                    <a:pt x="2103" y="1606"/>
                  </a:lnTo>
                  <a:lnTo>
                    <a:pt x="2103" y="1954"/>
                  </a:lnTo>
                  <a:lnTo>
                    <a:pt x="2106" y="1985"/>
                  </a:lnTo>
                  <a:lnTo>
                    <a:pt x="2116" y="2015"/>
                  </a:lnTo>
                  <a:lnTo>
                    <a:pt x="2130" y="2042"/>
                  </a:lnTo>
                  <a:lnTo>
                    <a:pt x="2150" y="2064"/>
                  </a:lnTo>
                  <a:lnTo>
                    <a:pt x="2173" y="2084"/>
                  </a:lnTo>
                  <a:lnTo>
                    <a:pt x="2200" y="2098"/>
                  </a:lnTo>
                  <a:lnTo>
                    <a:pt x="2229" y="2107"/>
                  </a:lnTo>
                  <a:lnTo>
                    <a:pt x="2261" y="2110"/>
                  </a:lnTo>
                  <a:lnTo>
                    <a:pt x="2576" y="2110"/>
                  </a:lnTo>
                  <a:lnTo>
                    <a:pt x="2609" y="2107"/>
                  </a:lnTo>
                  <a:lnTo>
                    <a:pt x="2639" y="2098"/>
                  </a:lnTo>
                  <a:lnTo>
                    <a:pt x="2665" y="2084"/>
                  </a:lnTo>
                  <a:lnTo>
                    <a:pt x="2689" y="2064"/>
                  </a:lnTo>
                  <a:lnTo>
                    <a:pt x="2708" y="2042"/>
                  </a:lnTo>
                  <a:lnTo>
                    <a:pt x="2723" y="2015"/>
                  </a:lnTo>
                  <a:lnTo>
                    <a:pt x="2732" y="1985"/>
                  </a:lnTo>
                  <a:lnTo>
                    <a:pt x="2735" y="1954"/>
                  </a:lnTo>
                  <a:lnTo>
                    <a:pt x="2735" y="1606"/>
                  </a:lnTo>
                  <a:lnTo>
                    <a:pt x="2738" y="1578"/>
                  </a:lnTo>
                  <a:lnTo>
                    <a:pt x="2747" y="1553"/>
                  </a:lnTo>
                  <a:lnTo>
                    <a:pt x="2760" y="1530"/>
                  </a:lnTo>
                  <a:lnTo>
                    <a:pt x="2779" y="1512"/>
                  </a:lnTo>
                  <a:lnTo>
                    <a:pt x="2800" y="1497"/>
                  </a:lnTo>
                  <a:lnTo>
                    <a:pt x="2825" y="1488"/>
                  </a:lnTo>
                  <a:lnTo>
                    <a:pt x="2852" y="1485"/>
                  </a:lnTo>
                  <a:lnTo>
                    <a:pt x="2968" y="1485"/>
                  </a:lnTo>
                  <a:lnTo>
                    <a:pt x="2995" y="1482"/>
                  </a:lnTo>
                  <a:lnTo>
                    <a:pt x="3016" y="1478"/>
                  </a:lnTo>
                  <a:lnTo>
                    <a:pt x="3032" y="1469"/>
                  </a:lnTo>
                  <a:lnTo>
                    <a:pt x="3043" y="1459"/>
                  </a:lnTo>
                  <a:lnTo>
                    <a:pt x="3049" y="1446"/>
                  </a:lnTo>
                  <a:lnTo>
                    <a:pt x="3049" y="1429"/>
                  </a:lnTo>
                  <a:lnTo>
                    <a:pt x="3043" y="1413"/>
                  </a:lnTo>
                  <a:lnTo>
                    <a:pt x="3032" y="1394"/>
                  </a:lnTo>
                  <a:lnTo>
                    <a:pt x="3015" y="1374"/>
                  </a:lnTo>
                  <a:lnTo>
                    <a:pt x="2530" y="895"/>
                  </a:lnTo>
                  <a:lnTo>
                    <a:pt x="2508" y="877"/>
                  </a:lnTo>
                  <a:lnTo>
                    <a:pt x="2484" y="862"/>
                  </a:lnTo>
                  <a:lnTo>
                    <a:pt x="2459" y="854"/>
                  </a:lnTo>
                  <a:lnTo>
                    <a:pt x="2433" y="849"/>
                  </a:lnTo>
                  <a:lnTo>
                    <a:pt x="2406" y="849"/>
                  </a:lnTo>
                  <a:close/>
                  <a:moveTo>
                    <a:pt x="627" y="0"/>
                  </a:moveTo>
                  <a:lnTo>
                    <a:pt x="639" y="0"/>
                  </a:lnTo>
                  <a:lnTo>
                    <a:pt x="652" y="6"/>
                  </a:lnTo>
                  <a:lnTo>
                    <a:pt x="665" y="17"/>
                  </a:lnTo>
                  <a:lnTo>
                    <a:pt x="682" y="34"/>
                  </a:lnTo>
                  <a:lnTo>
                    <a:pt x="696" y="51"/>
                  </a:lnTo>
                  <a:lnTo>
                    <a:pt x="709" y="67"/>
                  </a:lnTo>
                  <a:lnTo>
                    <a:pt x="720" y="83"/>
                  </a:lnTo>
                  <a:lnTo>
                    <a:pt x="727" y="96"/>
                  </a:lnTo>
                  <a:lnTo>
                    <a:pt x="733" y="108"/>
                  </a:lnTo>
                  <a:lnTo>
                    <a:pt x="735" y="117"/>
                  </a:lnTo>
                  <a:lnTo>
                    <a:pt x="735" y="920"/>
                  </a:lnTo>
                  <a:lnTo>
                    <a:pt x="737" y="949"/>
                  </a:lnTo>
                  <a:lnTo>
                    <a:pt x="745" y="981"/>
                  </a:lnTo>
                  <a:lnTo>
                    <a:pt x="756" y="1013"/>
                  </a:lnTo>
                  <a:lnTo>
                    <a:pt x="770" y="1043"/>
                  </a:lnTo>
                  <a:lnTo>
                    <a:pt x="789" y="1072"/>
                  </a:lnTo>
                  <a:lnTo>
                    <a:pt x="808" y="1097"/>
                  </a:lnTo>
                  <a:lnTo>
                    <a:pt x="830" y="1118"/>
                  </a:lnTo>
                  <a:lnTo>
                    <a:pt x="851" y="1133"/>
                  </a:lnTo>
                  <a:lnTo>
                    <a:pt x="870" y="1146"/>
                  </a:lnTo>
                  <a:lnTo>
                    <a:pt x="888" y="1154"/>
                  </a:lnTo>
                  <a:lnTo>
                    <a:pt x="904" y="1155"/>
                  </a:lnTo>
                  <a:lnTo>
                    <a:pt x="918" y="1152"/>
                  </a:lnTo>
                  <a:lnTo>
                    <a:pt x="930" y="1143"/>
                  </a:lnTo>
                  <a:lnTo>
                    <a:pt x="939" y="1129"/>
                  </a:lnTo>
                  <a:lnTo>
                    <a:pt x="944" y="1111"/>
                  </a:lnTo>
                  <a:lnTo>
                    <a:pt x="946" y="1088"/>
                  </a:lnTo>
                  <a:lnTo>
                    <a:pt x="946" y="418"/>
                  </a:lnTo>
                  <a:lnTo>
                    <a:pt x="947" y="394"/>
                  </a:lnTo>
                  <a:lnTo>
                    <a:pt x="952" y="376"/>
                  </a:lnTo>
                  <a:lnTo>
                    <a:pt x="958" y="362"/>
                  </a:lnTo>
                  <a:lnTo>
                    <a:pt x="967" y="352"/>
                  </a:lnTo>
                  <a:lnTo>
                    <a:pt x="978" y="348"/>
                  </a:lnTo>
                  <a:lnTo>
                    <a:pt x="990" y="348"/>
                  </a:lnTo>
                  <a:lnTo>
                    <a:pt x="1003" y="354"/>
                  </a:lnTo>
                  <a:lnTo>
                    <a:pt x="1017" y="366"/>
                  </a:lnTo>
                  <a:lnTo>
                    <a:pt x="1034" y="385"/>
                  </a:lnTo>
                  <a:lnTo>
                    <a:pt x="1048" y="409"/>
                  </a:lnTo>
                  <a:lnTo>
                    <a:pt x="1061" y="436"/>
                  </a:lnTo>
                  <a:lnTo>
                    <a:pt x="1072" y="466"/>
                  </a:lnTo>
                  <a:lnTo>
                    <a:pt x="1081" y="497"/>
                  </a:lnTo>
                  <a:lnTo>
                    <a:pt x="1086" y="527"/>
                  </a:lnTo>
                  <a:lnTo>
                    <a:pt x="1087" y="558"/>
                  </a:lnTo>
                  <a:lnTo>
                    <a:pt x="1087" y="1364"/>
                  </a:lnTo>
                  <a:lnTo>
                    <a:pt x="1090" y="1392"/>
                  </a:lnTo>
                  <a:lnTo>
                    <a:pt x="1097" y="1418"/>
                  </a:lnTo>
                  <a:lnTo>
                    <a:pt x="1108" y="1441"/>
                  </a:lnTo>
                  <a:lnTo>
                    <a:pt x="1122" y="1460"/>
                  </a:lnTo>
                  <a:lnTo>
                    <a:pt x="1139" y="1474"/>
                  </a:lnTo>
                  <a:lnTo>
                    <a:pt x="1158" y="1484"/>
                  </a:lnTo>
                  <a:lnTo>
                    <a:pt x="1179" y="1487"/>
                  </a:lnTo>
                  <a:lnTo>
                    <a:pt x="1201" y="1484"/>
                  </a:lnTo>
                  <a:lnTo>
                    <a:pt x="1220" y="1474"/>
                  </a:lnTo>
                  <a:lnTo>
                    <a:pt x="1237" y="1460"/>
                  </a:lnTo>
                  <a:lnTo>
                    <a:pt x="1251" y="1441"/>
                  </a:lnTo>
                  <a:lnTo>
                    <a:pt x="1262" y="1418"/>
                  </a:lnTo>
                  <a:lnTo>
                    <a:pt x="1269" y="1392"/>
                  </a:lnTo>
                  <a:lnTo>
                    <a:pt x="1272" y="1364"/>
                  </a:lnTo>
                  <a:lnTo>
                    <a:pt x="1272" y="611"/>
                  </a:lnTo>
                  <a:lnTo>
                    <a:pt x="1276" y="583"/>
                  </a:lnTo>
                  <a:lnTo>
                    <a:pt x="1284" y="558"/>
                  </a:lnTo>
                  <a:lnTo>
                    <a:pt x="1299" y="535"/>
                  </a:lnTo>
                  <a:lnTo>
                    <a:pt x="1318" y="516"/>
                  </a:lnTo>
                  <a:lnTo>
                    <a:pt x="1341" y="501"/>
                  </a:lnTo>
                  <a:lnTo>
                    <a:pt x="1366" y="493"/>
                  </a:lnTo>
                  <a:lnTo>
                    <a:pt x="1395" y="490"/>
                  </a:lnTo>
                  <a:lnTo>
                    <a:pt x="3479" y="490"/>
                  </a:lnTo>
                  <a:lnTo>
                    <a:pt x="3507" y="493"/>
                  </a:lnTo>
                  <a:lnTo>
                    <a:pt x="3533" y="501"/>
                  </a:lnTo>
                  <a:lnTo>
                    <a:pt x="3555" y="516"/>
                  </a:lnTo>
                  <a:lnTo>
                    <a:pt x="3575" y="535"/>
                  </a:lnTo>
                  <a:lnTo>
                    <a:pt x="3589" y="558"/>
                  </a:lnTo>
                  <a:lnTo>
                    <a:pt x="3599" y="583"/>
                  </a:lnTo>
                  <a:lnTo>
                    <a:pt x="3602" y="611"/>
                  </a:lnTo>
                  <a:lnTo>
                    <a:pt x="3602" y="2676"/>
                  </a:lnTo>
                  <a:lnTo>
                    <a:pt x="3599" y="2704"/>
                  </a:lnTo>
                  <a:lnTo>
                    <a:pt x="3589" y="2730"/>
                  </a:lnTo>
                  <a:lnTo>
                    <a:pt x="3575" y="2752"/>
                  </a:lnTo>
                  <a:lnTo>
                    <a:pt x="3555" y="2771"/>
                  </a:lnTo>
                  <a:lnTo>
                    <a:pt x="3533" y="2785"/>
                  </a:lnTo>
                  <a:lnTo>
                    <a:pt x="3507" y="2795"/>
                  </a:lnTo>
                  <a:lnTo>
                    <a:pt x="3479" y="2797"/>
                  </a:lnTo>
                  <a:lnTo>
                    <a:pt x="1861" y="2797"/>
                  </a:lnTo>
                  <a:lnTo>
                    <a:pt x="1833" y="2800"/>
                  </a:lnTo>
                  <a:lnTo>
                    <a:pt x="1807" y="2807"/>
                  </a:lnTo>
                  <a:lnTo>
                    <a:pt x="1784" y="2818"/>
                  </a:lnTo>
                  <a:lnTo>
                    <a:pt x="1766" y="2832"/>
                  </a:lnTo>
                  <a:lnTo>
                    <a:pt x="1751" y="2849"/>
                  </a:lnTo>
                  <a:lnTo>
                    <a:pt x="1742" y="2868"/>
                  </a:lnTo>
                  <a:lnTo>
                    <a:pt x="1738" y="2889"/>
                  </a:lnTo>
                  <a:lnTo>
                    <a:pt x="1738" y="2984"/>
                  </a:lnTo>
                  <a:lnTo>
                    <a:pt x="1735" y="3021"/>
                  </a:lnTo>
                  <a:lnTo>
                    <a:pt x="1727" y="3055"/>
                  </a:lnTo>
                  <a:lnTo>
                    <a:pt x="1713" y="3088"/>
                  </a:lnTo>
                  <a:lnTo>
                    <a:pt x="1695" y="3117"/>
                  </a:lnTo>
                  <a:lnTo>
                    <a:pt x="1672" y="3143"/>
                  </a:lnTo>
                  <a:lnTo>
                    <a:pt x="1645" y="3166"/>
                  </a:lnTo>
                  <a:lnTo>
                    <a:pt x="1616" y="3184"/>
                  </a:lnTo>
                  <a:lnTo>
                    <a:pt x="1583" y="3197"/>
                  </a:lnTo>
                  <a:lnTo>
                    <a:pt x="1548" y="3206"/>
                  </a:lnTo>
                  <a:lnTo>
                    <a:pt x="1512" y="3209"/>
                  </a:lnTo>
                  <a:lnTo>
                    <a:pt x="226" y="3209"/>
                  </a:lnTo>
                  <a:lnTo>
                    <a:pt x="190" y="3206"/>
                  </a:lnTo>
                  <a:lnTo>
                    <a:pt x="155" y="3197"/>
                  </a:lnTo>
                  <a:lnTo>
                    <a:pt x="123" y="3184"/>
                  </a:lnTo>
                  <a:lnTo>
                    <a:pt x="93" y="3166"/>
                  </a:lnTo>
                  <a:lnTo>
                    <a:pt x="67" y="3143"/>
                  </a:lnTo>
                  <a:lnTo>
                    <a:pt x="44" y="3117"/>
                  </a:lnTo>
                  <a:lnTo>
                    <a:pt x="25" y="3088"/>
                  </a:lnTo>
                  <a:lnTo>
                    <a:pt x="12" y="3055"/>
                  </a:lnTo>
                  <a:lnTo>
                    <a:pt x="3" y="3021"/>
                  </a:lnTo>
                  <a:lnTo>
                    <a:pt x="0" y="2984"/>
                  </a:lnTo>
                  <a:lnTo>
                    <a:pt x="0" y="1711"/>
                  </a:lnTo>
                  <a:lnTo>
                    <a:pt x="3" y="1674"/>
                  </a:lnTo>
                  <a:lnTo>
                    <a:pt x="12" y="1640"/>
                  </a:lnTo>
                  <a:lnTo>
                    <a:pt x="25" y="1608"/>
                  </a:lnTo>
                  <a:lnTo>
                    <a:pt x="44" y="1579"/>
                  </a:lnTo>
                  <a:lnTo>
                    <a:pt x="67" y="1552"/>
                  </a:lnTo>
                  <a:lnTo>
                    <a:pt x="93" y="1530"/>
                  </a:lnTo>
                  <a:lnTo>
                    <a:pt x="123" y="1512"/>
                  </a:lnTo>
                  <a:lnTo>
                    <a:pt x="155" y="1498"/>
                  </a:lnTo>
                  <a:lnTo>
                    <a:pt x="190" y="1489"/>
                  </a:lnTo>
                  <a:lnTo>
                    <a:pt x="226" y="1487"/>
                  </a:lnTo>
                  <a:lnTo>
                    <a:pt x="504" y="1487"/>
                  </a:lnTo>
                  <a:lnTo>
                    <a:pt x="525" y="1484"/>
                  </a:lnTo>
                  <a:lnTo>
                    <a:pt x="545" y="1474"/>
                  </a:lnTo>
                  <a:lnTo>
                    <a:pt x="561" y="1460"/>
                  </a:lnTo>
                  <a:lnTo>
                    <a:pt x="575" y="1441"/>
                  </a:lnTo>
                  <a:lnTo>
                    <a:pt x="586" y="1418"/>
                  </a:lnTo>
                  <a:lnTo>
                    <a:pt x="594" y="1392"/>
                  </a:lnTo>
                  <a:lnTo>
                    <a:pt x="596" y="1364"/>
                  </a:lnTo>
                  <a:lnTo>
                    <a:pt x="596" y="70"/>
                  </a:lnTo>
                  <a:lnTo>
                    <a:pt x="597" y="47"/>
                  </a:lnTo>
                  <a:lnTo>
                    <a:pt x="602" y="29"/>
                  </a:lnTo>
                  <a:lnTo>
                    <a:pt x="608" y="14"/>
                  </a:lnTo>
                  <a:lnTo>
                    <a:pt x="616" y="4"/>
                  </a:lnTo>
                  <a:lnTo>
                    <a:pt x="6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57"/>
            <p:cNvSpPr>
              <a:spLocks/>
            </p:cNvSpPr>
            <p:nvPr/>
          </p:nvSpPr>
          <p:spPr bwMode="auto">
            <a:xfrm>
              <a:off x="5440363" y="3465513"/>
              <a:ext cx="361950" cy="15875"/>
            </a:xfrm>
            <a:custGeom>
              <a:avLst/>
              <a:gdLst>
                <a:gd name="T0" fmla="*/ 82 w 2281"/>
                <a:gd name="T1" fmla="*/ 0 h 97"/>
                <a:gd name="T2" fmla="*/ 2093 w 2281"/>
                <a:gd name="T3" fmla="*/ 0 h 97"/>
                <a:gd name="T4" fmla="*/ 2122 w 2281"/>
                <a:gd name="T5" fmla="*/ 1 h 97"/>
                <a:gd name="T6" fmla="*/ 2152 w 2281"/>
                <a:gd name="T7" fmla="*/ 4 h 97"/>
                <a:gd name="T8" fmla="*/ 2181 w 2281"/>
                <a:gd name="T9" fmla="*/ 11 h 97"/>
                <a:gd name="T10" fmla="*/ 2209 w 2281"/>
                <a:gd name="T11" fmla="*/ 18 h 97"/>
                <a:gd name="T12" fmla="*/ 2234 w 2281"/>
                <a:gd name="T13" fmla="*/ 27 h 97"/>
                <a:gd name="T14" fmla="*/ 2254 w 2281"/>
                <a:gd name="T15" fmla="*/ 38 h 97"/>
                <a:gd name="T16" fmla="*/ 2270 w 2281"/>
                <a:gd name="T17" fmla="*/ 48 h 97"/>
                <a:gd name="T18" fmla="*/ 2279 w 2281"/>
                <a:gd name="T19" fmla="*/ 59 h 97"/>
                <a:gd name="T20" fmla="*/ 2281 w 2281"/>
                <a:gd name="T21" fmla="*/ 70 h 97"/>
                <a:gd name="T22" fmla="*/ 2276 w 2281"/>
                <a:gd name="T23" fmla="*/ 79 h 97"/>
                <a:gd name="T24" fmla="*/ 2265 w 2281"/>
                <a:gd name="T25" fmla="*/ 86 h 97"/>
                <a:gd name="T26" fmla="*/ 2249 w 2281"/>
                <a:gd name="T27" fmla="*/ 92 h 97"/>
                <a:gd name="T28" fmla="*/ 2228 w 2281"/>
                <a:gd name="T29" fmla="*/ 96 h 97"/>
                <a:gd name="T30" fmla="*/ 2201 w 2281"/>
                <a:gd name="T31" fmla="*/ 97 h 97"/>
                <a:gd name="T32" fmla="*/ 180 w 2281"/>
                <a:gd name="T33" fmla="*/ 97 h 97"/>
                <a:gd name="T34" fmla="*/ 151 w 2281"/>
                <a:gd name="T35" fmla="*/ 96 h 97"/>
                <a:gd name="T36" fmla="*/ 121 w 2281"/>
                <a:gd name="T37" fmla="*/ 92 h 97"/>
                <a:gd name="T38" fmla="*/ 93 w 2281"/>
                <a:gd name="T39" fmla="*/ 86 h 97"/>
                <a:gd name="T40" fmla="*/ 67 w 2281"/>
                <a:gd name="T41" fmla="*/ 79 h 97"/>
                <a:gd name="T42" fmla="*/ 43 w 2281"/>
                <a:gd name="T43" fmla="*/ 70 h 97"/>
                <a:gd name="T44" fmla="*/ 23 w 2281"/>
                <a:gd name="T45" fmla="*/ 59 h 97"/>
                <a:gd name="T46" fmla="*/ 9 w 2281"/>
                <a:gd name="T47" fmla="*/ 48 h 97"/>
                <a:gd name="T48" fmla="*/ 1 w 2281"/>
                <a:gd name="T49" fmla="*/ 38 h 97"/>
                <a:gd name="T50" fmla="*/ 0 w 2281"/>
                <a:gd name="T51" fmla="*/ 27 h 97"/>
                <a:gd name="T52" fmla="*/ 4 w 2281"/>
                <a:gd name="T53" fmla="*/ 18 h 97"/>
                <a:gd name="T54" fmla="*/ 16 w 2281"/>
                <a:gd name="T55" fmla="*/ 11 h 97"/>
                <a:gd name="T56" fmla="*/ 33 w 2281"/>
                <a:gd name="T57" fmla="*/ 4 h 97"/>
                <a:gd name="T58" fmla="*/ 56 w 2281"/>
                <a:gd name="T59" fmla="*/ 1 h 97"/>
                <a:gd name="T60" fmla="*/ 82 w 2281"/>
                <a:gd name="T6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281" h="97">
                  <a:moveTo>
                    <a:pt x="82" y="0"/>
                  </a:moveTo>
                  <a:lnTo>
                    <a:pt x="2093" y="0"/>
                  </a:lnTo>
                  <a:lnTo>
                    <a:pt x="2122" y="1"/>
                  </a:lnTo>
                  <a:lnTo>
                    <a:pt x="2152" y="4"/>
                  </a:lnTo>
                  <a:lnTo>
                    <a:pt x="2181" y="11"/>
                  </a:lnTo>
                  <a:lnTo>
                    <a:pt x="2209" y="18"/>
                  </a:lnTo>
                  <a:lnTo>
                    <a:pt x="2234" y="27"/>
                  </a:lnTo>
                  <a:lnTo>
                    <a:pt x="2254" y="38"/>
                  </a:lnTo>
                  <a:lnTo>
                    <a:pt x="2270" y="48"/>
                  </a:lnTo>
                  <a:lnTo>
                    <a:pt x="2279" y="59"/>
                  </a:lnTo>
                  <a:lnTo>
                    <a:pt x="2281" y="70"/>
                  </a:lnTo>
                  <a:lnTo>
                    <a:pt x="2276" y="79"/>
                  </a:lnTo>
                  <a:lnTo>
                    <a:pt x="2265" y="86"/>
                  </a:lnTo>
                  <a:lnTo>
                    <a:pt x="2249" y="92"/>
                  </a:lnTo>
                  <a:lnTo>
                    <a:pt x="2228" y="96"/>
                  </a:lnTo>
                  <a:lnTo>
                    <a:pt x="2201" y="97"/>
                  </a:lnTo>
                  <a:lnTo>
                    <a:pt x="180" y="97"/>
                  </a:lnTo>
                  <a:lnTo>
                    <a:pt x="151" y="96"/>
                  </a:lnTo>
                  <a:lnTo>
                    <a:pt x="121" y="92"/>
                  </a:lnTo>
                  <a:lnTo>
                    <a:pt x="93" y="86"/>
                  </a:lnTo>
                  <a:lnTo>
                    <a:pt x="67" y="79"/>
                  </a:lnTo>
                  <a:lnTo>
                    <a:pt x="43" y="70"/>
                  </a:lnTo>
                  <a:lnTo>
                    <a:pt x="23" y="59"/>
                  </a:lnTo>
                  <a:lnTo>
                    <a:pt x="9" y="48"/>
                  </a:lnTo>
                  <a:lnTo>
                    <a:pt x="1" y="38"/>
                  </a:lnTo>
                  <a:lnTo>
                    <a:pt x="0" y="27"/>
                  </a:lnTo>
                  <a:lnTo>
                    <a:pt x="4" y="18"/>
                  </a:lnTo>
                  <a:lnTo>
                    <a:pt x="16" y="11"/>
                  </a:lnTo>
                  <a:lnTo>
                    <a:pt x="33" y="4"/>
                  </a:lnTo>
                  <a:lnTo>
                    <a:pt x="56" y="1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58"/>
            <p:cNvSpPr>
              <a:spLocks/>
            </p:cNvSpPr>
            <p:nvPr/>
          </p:nvSpPr>
          <p:spPr bwMode="auto">
            <a:xfrm>
              <a:off x="5494338" y="3517900"/>
              <a:ext cx="373063" cy="25400"/>
            </a:xfrm>
            <a:custGeom>
              <a:avLst/>
              <a:gdLst>
                <a:gd name="T0" fmla="*/ 66 w 2349"/>
                <a:gd name="T1" fmla="*/ 0 h 158"/>
                <a:gd name="T2" fmla="*/ 2110 w 2349"/>
                <a:gd name="T3" fmla="*/ 0 h 158"/>
                <a:gd name="T4" fmla="*/ 2140 w 2349"/>
                <a:gd name="T5" fmla="*/ 2 h 158"/>
                <a:gd name="T6" fmla="*/ 2173 w 2349"/>
                <a:gd name="T7" fmla="*/ 8 h 158"/>
                <a:gd name="T8" fmla="*/ 2206 w 2349"/>
                <a:gd name="T9" fmla="*/ 17 h 158"/>
                <a:gd name="T10" fmla="*/ 2239 w 2349"/>
                <a:gd name="T11" fmla="*/ 29 h 158"/>
                <a:gd name="T12" fmla="*/ 2270 w 2349"/>
                <a:gd name="T13" fmla="*/ 45 h 158"/>
                <a:gd name="T14" fmla="*/ 2298 w 2349"/>
                <a:gd name="T15" fmla="*/ 61 h 158"/>
                <a:gd name="T16" fmla="*/ 2321 w 2349"/>
                <a:gd name="T17" fmla="*/ 79 h 158"/>
                <a:gd name="T18" fmla="*/ 2336 w 2349"/>
                <a:gd name="T19" fmla="*/ 96 h 158"/>
                <a:gd name="T20" fmla="*/ 2346 w 2349"/>
                <a:gd name="T21" fmla="*/ 111 h 158"/>
                <a:gd name="T22" fmla="*/ 2349 w 2349"/>
                <a:gd name="T23" fmla="*/ 124 h 158"/>
                <a:gd name="T24" fmla="*/ 2347 w 2349"/>
                <a:gd name="T25" fmla="*/ 136 h 158"/>
                <a:gd name="T26" fmla="*/ 2340 w 2349"/>
                <a:gd name="T27" fmla="*/ 145 h 158"/>
                <a:gd name="T28" fmla="*/ 2328 w 2349"/>
                <a:gd name="T29" fmla="*/ 152 h 158"/>
                <a:gd name="T30" fmla="*/ 2309 w 2349"/>
                <a:gd name="T31" fmla="*/ 157 h 158"/>
                <a:gd name="T32" fmla="*/ 2286 w 2349"/>
                <a:gd name="T33" fmla="*/ 158 h 158"/>
                <a:gd name="T34" fmla="*/ 227 w 2349"/>
                <a:gd name="T35" fmla="*/ 158 h 158"/>
                <a:gd name="T36" fmla="*/ 197 w 2349"/>
                <a:gd name="T37" fmla="*/ 156 h 158"/>
                <a:gd name="T38" fmla="*/ 165 w 2349"/>
                <a:gd name="T39" fmla="*/ 151 h 158"/>
                <a:gd name="T40" fmla="*/ 132 w 2349"/>
                <a:gd name="T41" fmla="*/ 141 h 158"/>
                <a:gd name="T42" fmla="*/ 101 w 2349"/>
                <a:gd name="T43" fmla="*/ 129 h 158"/>
                <a:gd name="T44" fmla="*/ 72 w 2349"/>
                <a:gd name="T45" fmla="*/ 114 h 158"/>
                <a:gd name="T46" fmla="*/ 46 w 2349"/>
                <a:gd name="T47" fmla="*/ 98 h 158"/>
                <a:gd name="T48" fmla="*/ 24 w 2349"/>
                <a:gd name="T49" fmla="*/ 79 h 158"/>
                <a:gd name="T50" fmla="*/ 11 w 2349"/>
                <a:gd name="T51" fmla="*/ 63 h 158"/>
                <a:gd name="T52" fmla="*/ 2 w 2349"/>
                <a:gd name="T53" fmla="*/ 49 h 158"/>
                <a:gd name="T54" fmla="*/ 0 w 2349"/>
                <a:gd name="T55" fmla="*/ 35 h 158"/>
                <a:gd name="T56" fmla="*/ 3 w 2349"/>
                <a:gd name="T57" fmla="*/ 23 h 158"/>
                <a:gd name="T58" fmla="*/ 12 w 2349"/>
                <a:gd name="T59" fmla="*/ 13 h 158"/>
                <a:gd name="T60" fmla="*/ 25 w 2349"/>
                <a:gd name="T61" fmla="*/ 7 h 158"/>
                <a:gd name="T62" fmla="*/ 43 w 2349"/>
                <a:gd name="T63" fmla="*/ 1 h 158"/>
                <a:gd name="T64" fmla="*/ 66 w 2349"/>
                <a:gd name="T6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9" h="158">
                  <a:moveTo>
                    <a:pt x="66" y="0"/>
                  </a:moveTo>
                  <a:lnTo>
                    <a:pt x="2110" y="0"/>
                  </a:lnTo>
                  <a:lnTo>
                    <a:pt x="2140" y="2"/>
                  </a:lnTo>
                  <a:lnTo>
                    <a:pt x="2173" y="8"/>
                  </a:lnTo>
                  <a:lnTo>
                    <a:pt x="2206" y="17"/>
                  </a:lnTo>
                  <a:lnTo>
                    <a:pt x="2239" y="29"/>
                  </a:lnTo>
                  <a:lnTo>
                    <a:pt x="2270" y="45"/>
                  </a:lnTo>
                  <a:lnTo>
                    <a:pt x="2298" y="61"/>
                  </a:lnTo>
                  <a:lnTo>
                    <a:pt x="2321" y="79"/>
                  </a:lnTo>
                  <a:lnTo>
                    <a:pt x="2336" y="96"/>
                  </a:lnTo>
                  <a:lnTo>
                    <a:pt x="2346" y="111"/>
                  </a:lnTo>
                  <a:lnTo>
                    <a:pt x="2349" y="124"/>
                  </a:lnTo>
                  <a:lnTo>
                    <a:pt x="2347" y="136"/>
                  </a:lnTo>
                  <a:lnTo>
                    <a:pt x="2340" y="145"/>
                  </a:lnTo>
                  <a:lnTo>
                    <a:pt x="2328" y="152"/>
                  </a:lnTo>
                  <a:lnTo>
                    <a:pt x="2309" y="157"/>
                  </a:lnTo>
                  <a:lnTo>
                    <a:pt x="2286" y="158"/>
                  </a:lnTo>
                  <a:lnTo>
                    <a:pt x="227" y="158"/>
                  </a:lnTo>
                  <a:lnTo>
                    <a:pt x="197" y="156"/>
                  </a:lnTo>
                  <a:lnTo>
                    <a:pt x="165" y="151"/>
                  </a:lnTo>
                  <a:lnTo>
                    <a:pt x="132" y="141"/>
                  </a:lnTo>
                  <a:lnTo>
                    <a:pt x="101" y="129"/>
                  </a:lnTo>
                  <a:lnTo>
                    <a:pt x="72" y="114"/>
                  </a:lnTo>
                  <a:lnTo>
                    <a:pt x="46" y="98"/>
                  </a:lnTo>
                  <a:lnTo>
                    <a:pt x="24" y="79"/>
                  </a:lnTo>
                  <a:lnTo>
                    <a:pt x="11" y="63"/>
                  </a:lnTo>
                  <a:lnTo>
                    <a:pt x="2" y="49"/>
                  </a:lnTo>
                  <a:lnTo>
                    <a:pt x="0" y="35"/>
                  </a:lnTo>
                  <a:lnTo>
                    <a:pt x="3" y="23"/>
                  </a:lnTo>
                  <a:lnTo>
                    <a:pt x="12" y="13"/>
                  </a:lnTo>
                  <a:lnTo>
                    <a:pt x="25" y="7"/>
                  </a:lnTo>
                  <a:lnTo>
                    <a:pt x="43" y="1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59"/>
            <p:cNvSpPr>
              <a:spLocks noEditPoints="1"/>
            </p:cNvSpPr>
            <p:nvPr/>
          </p:nvSpPr>
          <p:spPr bwMode="auto">
            <a:xfrm>
              <a:off x="5400675" y="3844925"/>
              <a:ext cx="111125" cy="109538"/>
            </a:xfrm>
            <a:custGeom>
              <a:avLst/>
              <a:gdLst>
                <a:gd name="T0" fmla="*/ 330 w 701"/>
                <a:gd name="T1" fmla="*/ 174 h 694"/>
                <a:gd name="T2" fmla="*/ 294 w 701"/>
                <a:gd name="T3" fmla="*/ 188 h 694"/>
                <a:gd name="T4" fmla="*/ 262 w 701"/>
                <a:gd name="T5" fmla="*/ 216 h 694"/>
                <a:gd name="T6" fmla="*/ 241 w 701"/>
                <a:gd name="T7" fmla="*/ 258 h 694"/>
                <a:gd name="T8" fmla="*/ 240 w 701"/>
                <a:gd name="T9" fmla="*/ 302 h 694"/>
                <a:gd name="T10" fmla="*/ 254 w 701"/>
                <a:gd name="T11" fmla="*/ 338 h 694"/>
                <a:gd name="T12" fmla="*/ 274 w 701"/>
                <a:gd name="T13" fmla="*/ 372 h 694"/>
                <a:gd name="T14" fmla="*/ 284 w 701"/>
                <a:gd name="T15" fmla="*/ 403 h 694"/>
                <a:gd name="T16" fmla="*/ 277 w 701"/>
                <a:gd name="T17" fmla="*/ 430 h 694"/>
                <a:gd name="T18" fmla="*/ 271 w 701"/>
                <a:gd name="T19" fmla="*/ 449 h 694"/>
                <a:gd name="T20" fmla="*/ 268 w 701"/>
                <a:gd name="T21" fmla="*/ 456 h 694"/>
                <a:gd name="T22" fmla="*/ 252 w 701"/>
                <a:gd name="T23" fmla="*/ 506 h 694"/>
                <a:gd name="T24" fmla="*/ 263 w 701"/>
                <a:gd name="T25" fmla="*/ 525 h 694"/>
                <a:gd name="T26" fmla="*/ 289 w 701"/>
                <a:gd name="T27" fmla="*/ 532 h 694"/>
                <a:gd name="T28" fmla="*/ 413 w 701"/>
                <a:gd name="T29" fmla="*/ 530 h 694"/>
                <a:gd name="T30" fmla="*/ 432 w 701"/>
                <a:gd name="T31" fmla="*/ 515 h 694"/>
                <a:gd name="T32" fmla="*/ 438 w 701"/>
                <a:gd name="T33" fmla="*/ 489 h 694"/>
                <a:gd name="T34" fmla="*/ 432 w 701"/>
                <a:gd name="T35" fmla="*/ 455 h 694"/>
                <a:gd name="T36" fmla="*/ 420 w 701"/>
                <a:gd name="T37" fmla="*/ 415 h 694"/>
                <a:gd name="T38" fmla="*/ 414 w 701"/>
                <a:gd name="T39" fmla="*/ 385 h 694"/>
                <a:gd name="T40" fmla="*/ 417 w 701"/>
                <a:gd name="T41" fmla="*/ 371 h 694"/>
                <a:gd name="T42" fmla="*/ 429 w 701"/>
                <a:gd name="T43" fmla="*/ 360 h 694"/>
                <a:gd name="T44" fmla="*/ 454 w 701"/>
                <a:gd name="T45" fmla="*/ 325 h 694"/>
                <a:gd name="T46" fmla="*/ 462 w 701"/>
                <a:gd name="T47" fmla="*/ 282 h 694"/>
                <a:gd name="T48" fmla="*/ 450 w 701"/>
                <a:gd name="T49" fmla="*/ 233 h 694"/>
                <a:gd name="T50" fmla="*/ 420 w 701"/>
                <a:gd name="T51" fmla="*/ 196 h 694"/>
                <a:gd name="T52" fmla="*/ 376 w 701"/>
                <a:gd name="T53" fmla="*/ 175 h 694"/>
                <a:gd name="T54" fmla="*/ 79 w 701"/>
                <a:gd name="T55" fmla="*/ 0 h 694"/>
                <a:gd name="T56" fmla="*/ 93 w 701"/>
                <a:gd name="T57" fmla="*/ 0 h 694"/>
                <a:gd name="T58" fmla="*/ 649 w 701"/>
                <a:gd name="T59" fmla="*/ 2 h 694"/>
                <a:gd name="T60" fmla="*/ 676 w 701"/>
                <a:gd name="T61" fmla="*/ 26 h 694"/>
                <a:gd name="T62" fmla="*/ 693 w 701"/>
                <a:gd name="T63" fmla="*/ 67 h 694"/>
                <a:gd name="T64" fmla="*/ 701 w 701"/>
                <a:gd name="T65" fmla="*/ 121 h 694"/>
                <a:gd name="T66" fmla="*/ 697 w 701"/>
                <a:gd name="T67" fmla="*/ 599 h 694"/>
                <a:gd name="T68" fmla="*/ 677 w 701"/>
                <a:gd name="T69" fmla="*/ 647 h 694"/>
                <a:gd name="T70" fmla="*/ 641 w 701"/>
                <a:gd name="T71" fmla="*/ 681 h 694"/>
                <a:gd name="T72" fmla="*/ 595 w 701"/>
                <a:gd name="T73" fmla="*/ 694 h 694"/>
                <a:gd name="T74" fmla="*/ 95 w 701"/>
                <a:gd name="T75" fmla="*/ 691 h 694"/>
                <a:gd name="T76" fmla="*/ 47 w 701"/>
                <a:gd name="T77" fmla="*/ 667 h 694"/>
                <a:gd name="T78" fmla="*/ 13 w 701"/>
                <a:gd name="T79" fmla="*/ 625 h 694"/>
                <a:gd name="T80" fmla="*/ 0 w 701"/>
                <a:gd name="T81" fmla="*/ 571 h 694"/>
                <a:gd name="T82" fmla="*/ 2 w 701"/>
                <a:gd name="T83" fmla="*/ 62 h 694"/>
                <a:gd name="T84" fmla="*/ 14 w 701"/>
                <a:gd name="T85" fmla="*/ 24 h 694"/>
                <a:gd name="T86" fmla="*/ 33 w 701"/>
                <a:gd name="T87" fmla="*/ 2 h 694"/>
                <a:gd name="T88" fmla="*/ 64 w 701"/>
                <a:gd name="T89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01" h="694">
                  <a:moveTo>
                    <a:pt x="351" y="171"/>
                  </a:moveTo>
                  <a:lnTo>
                    <a:pt x="330" y="174"/>
                  </a:lnTo>
                  <a:lnTo>
                    <a:pt x="311" y="179"/>
                  </a:lnTo>
                  <a:lnTo>
                    <a:pt x="294" y="188"/>
                  </a:lnTo>
                  <a:lnTo>
                    <a:pt x="278" y="198"/>
                  </a:lnTo>
                  <a:lnTo>
                    <a:pt x="262" y="216"/>
                  </a:lnTo>
                  <a:lnTo>
                    <a:pt x="249" y="235"/>
                  </a:lnTo>
                  <a:lnTo>
                    <a:pt x="241" y="258"/>
                  </a:lnTo>
                  <a:lnTo>
                    <a:pt x="239" y="282"/>
                  </a:lnTo>
                  <a:lnTo>
                    <a:pt x="240" y="302"/>
                  </a:lnTo>
                  <a:lnTo>
                    <a:pt x="246" y="321"/>
                  </a:lnTo>
                  <a:lnTo>
                    <a:pt x="254" y="338"/>
                  </a:lnTo>
                  <a:lnTo>
                    <a:pt x="264" y="356"/>
                  </a:lnTo>
                  <a:lnTo>
                    <a:pt x="274" y="372"/>
                  </a:lnTo>
                  <a:lnTo>
                    <a:pt x="281" y="388"/>
                  </a:lnTo>
                  <a:lnTo>
                    <a:pt x="284" y="403"/>
                  </a:lnTo>
                  <a:lnTo>
                    <a:pt x="283" y="417"/>
                  </a:lnTo>
                  <a:lnTo>
                    <a:pt x="277" y="430"/>
                  </a:lnTo>
                  <a:lnTo>
                    <a:pt x="274" y="440"/>
                  </a:lnTo>
                  <a:lnTo>
                    <a:pt x="271" y="449"/>
                  </a:lnTo>
                  <a:lnTo>
                    <a:pt x="269" y="454"/>
                  </a:lnTo>
                  <a:lnTo>
                    <a:pt x="268" y="456"/>
                  </a:lnTo>
                  <a:lnTo>
                    <a:pt x="254" y="494"/>
                  </a:lnTo>
                  <a:lnTo>
                    <a:pt x="252" y="506"/>
                  </a:lnTo>
                  <a:lnTo>
                    <a:pt x="256" y="516"/>
                  </a:lnTo>
                  <a:lnTo>
                    <a:pt x="263" y="525"/>
                  </a:lnTo>
                  <a:lnTo>
                    <a:pt x="274" y="530"/>
                  </a:lnTo>
                  <a:lnTo>
                    <a:pt x="289" y="532"/>
                  </a:lnTo>
                  <a:lnTo>
                    <a:pt x="400" y="532"/>
                  </a:lnTo>
                  <a:lnTo>
                    <a:pt x="413" y="530"/>
                  </a:lnTo>
                  <a:lnTo>
                    <a:pt x="423" y="525"/>
                  </a:lnTo>
                  <a:lnTo>
                    <a:pt x="432" y="515"/>
                  </a:lnTo>
                  <a:lnTo>
                    <a:pt x="436" y="503"/>
                  </a:lnTo>
                  <a:lnTo>
                    <a:pt x="438" y="489"/>
                  </a:lnTo>
                  <a:lnTo>
                    <a:pt x="437" y="473"/>
                  </a:lnTo>
                  <a:lnTo>
                    <a:pt x="432" y="455"/>
                  </a:lnTo>
                  <a:lnTo>
                    <a:pt x="425" y="435"/>
                  </a:lnTo>
                  <a:lnTo>
                    <a:pt x="420" y="415"/>
                  </a:lnTo>
                  <a:lnTo>
                    <a:pt x="416" y="399"/>
                  </a:lnTo>
                  <a:lnTo>
                    <a:pt x="414" y="385"/>
                  </a:lnTo>
                  <a:lnTo>
                    <a:pt x="414" y="375"/>
                  </a:lnTo>
                  <a:lnTo>
                    <a:pt x="417" y="371"/>
                  </a:lnTo>
                  <a:lnTo>
                    <a:pt x="423" y="365"/>
                  </a:lnTo>
                  <a:lnTo>
                    <a:pt x="429" y="360"/>
                  </a:lnTo>
                  <a:lnTo>
                    <a:pt x="443" y="344"/>
                  </a:lnTo>
                  <a:lnTo>
                    <a:pt x="454" y="325"/>
                  </a:lnTo>
                  <a:lnTo>
                    <a:pt x="460" y="305"/>
                  </a:lnTo>
                  <a:lnTo>
                    <a:pt x="462" y="282"/>
                  </a:lnTo>
                  <a:lnTo>
                    <a:pt x="459" y="257"/>
                  </a:lnTo>
                  <a:lnTo>
                    <a:pt x="450" y="233"/>
                  </a:lnTo>
                  <a:lnTo>
                    <a:pt x="437" y="214"/>
                  </a:lnTo>
                  <a:lnTo>
                    <a:pt x="420" y="196"/>
                  </a:lnTo>
                  <a:lnTo>
                    <a:pt x="399" y="183"/>
                  </a:lnTo>
                  <a:lnTo>
                    <a:pt x="376" y="175"/>
                  </a:lnTo>
                  <a:lnTo>
                    <a:pt x="351" y="171"/>
                  </a:lnTo>
                  <a:close/>
                  <a:moveTo>
                    <a:pt x="79" y="0"/>
                  </a:moveTo>
                  <a:lnTo>
                    <a:pt x="89" y="0"/>
                  </a:lnTo>
                  <a:lnTo>
                    <a:pt x="93" y="0"/>
                  </a:lnTo>
                  <a:lnTo>
                    <a:pt x="634" y="0"/>
                  </a:lnTo>
                  <a:lnTo>
                    <a:pt x="649" y="2"/>
                  </a:lnTo>
                  <a:lnTo>
                    <a:pt x="664" y="12"/>
                  </a:lnTo>
                  <a:lnTo>
                    <a:pt x="676" y="26"/>
                  </a:lnTo>
                  <a:lnTo>
                    <a:pt x="685" y="46"/>
                  </a:lnTo>
                  <a:lnTo>
                    <a:pt x="693" y="67"/>
                  </a:lnTo>
                  <a:lnTo>
                    <a:pt x="699" y="93"/>
                  </a:lnTo>
                  <a:lnTo>
                    <a:pt x="701" y="121"/>
                  </a:lnTo>
                  <a:lnTo>
                    <a:pt x="701" y="571"/>
                  </a:lnTo>
                  <a:lnTo>
                    <a:pt x="697" y="599"/>
                  </a:lnTo>
                  <a:lnTo>
                    <a:pt x="690" y="625"/>
                  </a:lnTo>
                  <a:lnTo>
                    <a:pt x="677" y="647"/>
                  </a:lnTo>
                  <a:lnTo>
                    <a:pt x="660" y="667"/>
                  </a:lnTo>
                  <a:lnTo>
                    <a:pt x="641" y="681"/>
                  </a:lnTo>
                  <a:lnTo>
                    <a:pt x="619" y="691"/>
                  </a:lnTo>
                  <a:lnTo>
                    <a:pt x="595" y="694"/>
                  </a:lnTo>
                  <a:lnTo>
                    <a:pt x="123" y="694"/>
                  </a:lnTo>
                  <a:lnTo>
                    <a:pt x="95" y="691"/>
                  </a:lnTo>
                  <a:lnTo>
                    <a:pt x="68" y="681"/>
                  </a:lnTo>
                  <a:lnTo>
                    <a:pt x="47" y="667"/>
                  </a:lnTo>
                  <a:lnTo>
                    <a:pt x="27" y="647"/>
                  </a:lnTo>
                  <a:lnTo>
                    <a:pt x="13" y="625"/>
                  </a:lnTo>
                  <a:lnTo>
                    <a:pt x="3" y="599"/>
                  </a:lnTo>
                  <a:lnTo>
                    <a:pt x="0" y="571"/>
                  </a:lnTo>
                  <a:lnTo>
                    <a:pt x="0" y="85"/>
                  </a:lnTo>
                  <a:lnTo>
                    <a:pt x="2" y="62"/>
                  </a:lnTo>
                  <a:lnTo>
                    <a:pt x="6" y="41"/>
                  </a:lnTo>
                  <a:lnTo>
                    <a:pt x="14" y="24"/>
                  </a:lnTo>
                  <a:lnTo>
                    <a:pt x="23" y="11"/>
                  </a:lnTo>
                  <a:lnTo>
                    <a:pt x="33" y="2"/>
                  </a:lnTo>
                  <a:lnTo>
                    <a:pt x="47" y="0"/>
                  </a:lnTo>
                  <a:lnTo>
                    <a:pt x="64" y="0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60"/>
            <p:cNvSpPr>
              <a:spLocks/>
            </p:cNvSpPr>
            <p:nvPr/>
          </p:nvSpPr>
          <p:spPr bwMode="auto">
            <a:xfrm>
              <a:off x="5408613" y="3771900"/>
              <a:ext cx="93663" cy="63500"/>
            </a:xfrm>
            <a:custGeom>
              <a:avLst/>
              <a:gdLst>
                <a:gd name="T0" fmla="*/ 166 w 582"/>
                <a:gd name="T1" fmla="*/ 0 h 403"/>
                <a:gd name="T2" fmla="*/ 417 w 582"/>
                <a:gd name="T3" fmla="*/ 0 h 403"/>
                <a:gd name="T4" fmla="*/ 443 w 582"/>
                <a:gd name="T5" fmla="*/ 3 h 403"/>
                <a:gd name="T6" fmla="*/ 469 w 582"/>
                <a:gd name="T7" fmla="*/ 8 h 403"/>
                <a:gd name="T8" fmla="*/ 493 w 582"/>
                <a:gd name="T9" fmla="*/ 18 h 403"/>
                <a:gd name="T10" fmla="*/ 513 w 582"/>
                <a:gd name="T11" fmla="*/ 31 h 403"/>
                <a:gd name="T12" fmla="*/ 536 w 582"/>
                <a:gd name="T13" fmla="*/ 51 h 403"/>
                <a:gd name="T14" fmla="*/ 556 w 582"/>
                <a:gd name="T15" fmla="*/ 75 h 403"/>
                <a:gd name="T16" fmla="*/ 570 w 582"/>
                <a:gd name="T17" fmla="*/ 102 h 403"/>
                <a:gd name="T18" fmla="*/ 579 w 582"/>
                <a:gd name="T19" fmla="*/ 132 h 403"/>
                <a:gd name="T20" fmla="*/ 582 w 582"/>
                <a:gd name="T21" fmla="*/ 163 h 403"/>
                <a:gd name="T22" fmla="*/ 582 w 582"/>
                <a:gd name="T23" fmla="*/ 282 h 403"/>
                <a:gd name="T24" fmla="*/ 581 w 582"/>
                <a:gd name="T25" fmla="*/ 310 h 403"/>
                <a:gd name="T26" fmla="*/ 579 w 582"/>
                <a:gd name="T27" fmla="*/ 335 h 403"/>
                <a:gd name="T28" fmla="*/ 575 w 582"/>
                <a:gd name="T29" fmla="*/ 357 h 403"/>
                <a:gd name="T30" fmla="*/ 569 w 582"/>
                <a:gd name="T31" fmla="*/ 377 h 403"/>
                <a:gd name="T32" fmla="*/ 563 w 582"/>
                <a:gd name="T33" fmla="*/ 391 h 403"/>
                <a:gd name="T34" fmla="*/ 556 w 582"/>
                <a:gd name="T35" fmla="*/ 399 h 403"/>
                <a:gd name="T36" fmla="*/ 547 w 582"/>
                <a:gd name="T37" fmla="*/ 403 h 403"/>
                <a:gd name="T38" fmla="*/ 486 w 582"/>
                <a:gd name="T39" fmla="*/ 403 h 403"/>
                <a:gd name="T40" fmla="*/ 481 w 582"/>
                <a:gd name="T41" fmla="*/ 399 h 403"/>
                <a:gd name="T42" fmla="*/ 474 w 582"/>
                <a:gd name="T43" fmla="*/ 391 h 403"/>
                <a:gd name="T44" fmla="*/ 470 w 582"/>
                <a:gd name="T45" fmla="*/ 377 h 403"/>
                <a:gd name="T46" fmla="*/ 465 w 582"/>
                <a:gd name="T47" fmla="*/ 357 h 403"/>
                <a:gd name="T48" fmla="*/ 462 w 582"/>
                <a:gd name="T49" fmla="*/ 335 h 403"/>
                <a:gd name="T50" fmla="*/ 460 w 582"/>
                <a:gd name="T51" fmla="*/ 310 h 403"/>
                <a:gd name="T52" fmla="*/ 460 w 582"/>
                <a:gd name="T53" fmla="*/ 282 h 403"/>
                <a:gd name="T54" fmla="*/ 460 w 582"/>
                <a:gd name="T55" fmla="*/ 163 h 403"/>
                <a:gd name="T56" fmla="*/ 456 w 582"/>
                <a:gd name="T57" fmla="*/ 147 h 403"/>
                <a:gd name="T58" fmla="*/ 447 w 582"/>
                <a:gd name="T59" fmla="*/ 134 h 403"/>
                <a:gd name="T60" fmla="*/ 434 w 582"/>
                <a:gd name="T61" fmla="*/ 125 h 403"/>
                <a:gd name="T62" fmla="*/ 417 w 582"/>
                <a:gd name="T63" fmla="*/ 122 h 403"/>
                <a:gd name="T64" fmla="*/ 166 w 582"/>
                <a:gd name="T65" fmla="*/ 122 h 403"/>
                <a:gd name="T66" fmla="*/ 149 w 582"/>
                <a:gd name="T67" fmla="*/ 125 h 403"/>
                <a:gd name="T68" fmla="*/ 135 w 582"/>
                <a:gd name="T69" fmla="*/ 134 h 403"/>
                <a:gd name="T70" fmla="*/ 126 w 582"/>
                <a:gd name="T71" fmla="*/ 147 h 403"/>
                <a:gd name="T72" fmla="*/ 123 w 582"/>
                <a:gd name="T73" fmla="*/ 163 h 403"/>
                <a:gd name="T74" fmla="*/ 123 w 582"/>
                <a:gd name="T75" fmla="*/ 282 h 403"/>
                <a:gd name="T76" fmla="*/ 122 w 582"/>
                <a:gd name="T77" fmla="*/ 310 h 403"/>
                <a:gd name="T78" fmla="*/ 117 w 582"/>
                <a:gd name="T79" fmla="*/ 335 h 403"/>
                <a:gd name="T80" fmla="*/ 112 w 582"/>
                <a:gd name="T81" fmla="*/ 357 h 403"/>
                <a:gd name="T82" fmla="*/ 104 w 582"/>
                <a:gd name="T83" fmla="*/ 377 h 403"/>
                <a:gd name="T84" fmla="*/ 94 w 582"/>
                <a:gd name="T85" fmla="*/ 391 h 403"/>
                <a:gd name="T86" fmla="*/ 85 w 582"/>
                <a:gd name="T87" fmla="*/ 399 h 403"/>
                <a:gd name="T88" fmla="*/ 73 w 582"/>
                <a:gd name="T89" fmla="*/ 403 h 403"/>
                <a:gd name="T90" fmla="*/ 11 w 582"/>
                <a:gd name="T91" fmla="*/ 403 h 403"/>
                <a:gd name="T92" fmla="*/ 9 w 582"/>
                <a:gd name="T93" fmla="*/ 399 h 403"/>
                <a:gd name="T94" fmla="*/ 6 w 582"/>
                <a:gd name="T95" fmla="*/ 391 h 403"/>
                <a:gd name="T96" fmla="*/ 5 w 582"/>
                <a:gd name="T97" fmla="*/ 377 h 403"/>
                <a:gd name="T98" fmla="*/ 3 w 582"/>
                <a:gd name="T99" fmla="*/ 357 h 403"/>
                <a:gd name="T100" fmla="*/ 1 w 582"/>
                <a:gd name="T101" fmla="*/ 335 h 403"/>
                <a:gd name="T102" fmla="*/ 0 w 582"/>
                <a:gd name="T103" fmla="*/ 310 h 403"/>
                <a:gd name="T104" fmla="*/ 0 w 582"/>
                <a:gd name="T105" fmla="*/ 282 h 403"/>
                <a:gd name="T106" fmla="*/ 0 w 582"/>
                <a:gd name="T107" fmla="*/ 163 h 403"/>
                <a:gd name="T108" fmla="*/ 3 w 582"/>
                <a:gd name="T109" fmla="*/ 135 h 403"/>
                <a:gd name="T110" fmla="*/ 10 w 582"/>
                <a:gd name="T111" fmla="*/ 109 h 403"/>
                <a:gd name="T112" fmla="*/ 22 w 582"/>
                <a:gd name="T113" fmla="*/ 84 h 403"/>
                <a:gd name="T114" fmla="*/ 39 w 582"/>
                <a:gd name="T115" fmla="*/ 60 h 403"/>
                <a:gd name="T116" fmla="*/ 58 w 582"/>
                <a:gd name="T117" fmla="*/ 39 h 403"/>
                <a:gd name="T118" fmla="*/ 81 w 582"/>
                <a:gd name="T119" fmla="*/ 23 h 403"/>
                <a:gd name="T120" fmla="*/ 106 w 582"/>
                <a:gd name="T121" fmla="*/ 10 h 403"/>
                <a:gd name="T122" fmla="*/ 135 w 582"/>
                <a:gd name="T123" fmla="*/ 3 h 403"/>
                <a:gd name="T124" fmla="*/ 166 w 582"/>
                <a:gd name="T125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2" h="403">
                  <a:moveTo>
                    <a:pt x="166" y="0"/>
                  </a:moveTo>
                  <a:lnTo>
                    <a:pt x="417" y="0"/>
                  </a:lnTo>
                  <a:lnTo>
                    <a:pt x="443" y="3"/>
                  </a:lnTo>
                  <a:lnTo>
                    <a:pt x="469" y="8"/>
                  </a:lnTo>
                  <a:lnTo>
                    <a:pt x="493" y="18"/>
                  </a:lnTo>
                  <a:lnTo>
                    <a:pt x="513" y="31"/>
                  </a:lnTo>
                  <a:lnTo>
                    <a:pt x="536" y="51"/>
                  </a:lnTo>
                  <a:lnTo>
                    <a:pt x="556" y="75"/>
                  </a:lnTo>
                  <a:lnTo>
                    <a:pt x="570" y="102"/>
                  </a:lnTo>
                  <a:lnTo>
                    <a:pt x="579" y="132"/>
                  </a:lnTo>
                  <a:lnTo>
                    <a:pt x="582" y="163"/>
                  </a:lnTo>
                  <a:lnTo>
                    <a:pt x="582" y="282"/>
                  </a:lnTo>
                  <a:lnTo>
                    <a:pt x="581" y="310"/>
                  </a:lnTo>
                  <a:lnTo>
                    <a:pt x="579" y="335"/>
                  </a:lnTo>
                  <a:lnTo>
                    <a:pt x="575" y="357"/>
                  </a:lnTo>
                  <a:lnTo>
                    <a:pt x="569" y="377"/>
                  </a:lnTo>
                  <a:lnTo>
                    <a:pt x="563" y="391"/>
                  </a:lnTo>
                  <a:lnTo>
                    <a:pt x="556" y="399"/>
                  </a:lnTo>
                  <a:lnTo>
                    <a:pt x="547" y="403"/>
                  </a:lnTo>
                  <a:lnTo>
                    <a:pt x="486" y="403"/>
                  </a:lnTo>
                  <a:lnTo>
                    <a:pt x="481" y="399"/>
                  </a:lnTo>
                  <a:lnTo>
                    <a:pt x="474" y="391"/>
                  </a:lnTo>
                  <a:lnTo>
                    <a:pt x="470" y="377"/>
                  </a:lnTo>
                  <a:lnTo>
                    <a:pt x="465" y="357"/>
                  </a:lnTo>
                  <a:lnTo>
                    <a:pt x="462" y="335"/>
                  </a:lnTo>
                  <a:lnTo>
                    <a:pt x="460" y="310"/>
                  </a:lnTo>
                  <a:lnTo>
                    <a:pt x="460" y="282"/>
                  </a:lnTo>
                  <a:lnTo>
                    <a:pt x="460" y="163"/>
                  </a:lnTo>
                  <a:lnTo>
                    <a:pt x="456" y="147"/>
                  </a:lnTo>
                  <a:lnTo>
                    <a:pt x="447" y="134"/>
                  </a:lnTo>
                  <a:lnTo>
                    <a:pt x="434" y="125"/>
                  </a:lnTo>
                  <a:lnTo>
                    <a:pt x="417" y="122"/>
                  </a:lnTo>
                  <a:lnTo>
                    <a:pt x="166" y="122"/>
                  </a:lnTo>
                  <a:lnTo>
                    <a:pt x="149" y="125"/>
                  </a:lnTo>
                  <a:lnTo>
                    <a:pt x="135" y="134"/>
                  </a:lnTo>
                  <a:lnTo>
                    <a:pt x="126" y="147"/>
                  </a:lnTo>
                  <a:lnTo>
                    <a:pt x="123" y="163"/>
                  </a:lnTo>
                  <a:lnTo>
                    <a:pt x="123" y="282"/>
                  </a:lnTo>
                  <a:lnTo>
                    <a:pt x="122" y="310"/>
                  </a:lnTo>
                  <a:lnTo>
                    <a:pt x="117" y="335"/>
                  </a:lnTo>
                  <a:lnTo>
                    <a:pt x="112" y="357"/>
                  </a:lnTo>
                  <a:lnTo>
                    <a:pt x="104" y="377"/>
                  </a:lnTo>
                  <a:lnTo>
                    <a:pt x="94" y="391"/>
                  </a:lnTo>
                  <a:lnTo>
                    <a:pt x="85" y="399"/>
                  </a:lnTo>
                  <a:lnTo>
                    <a:pt x="73" y="403"/>
                  </a:lnTo>
                  <a:lnTo>
                    <a:pt x="11" y="403"/>
                  </a:lnTo>
                  <a:lnTo>
                    <a:pt x="9" y="399"/>
                  </a:lnTo>
                  <a:lnTo>
                    <a:pt x="6" y="391"/>
                  </a:lnTo>
                  <a:lnTo>
                    <a:pt x="5" y="377"/>
                  </a:lnTo>
                  <a:lnTo>
                    <a:pt x="3" y="357"/>
                  </a:lnTo>
                  <a:lnTo>
                    <a:pt x="1" y="335"/>
                  </a:lnTo>
                  <a:lnTo>
                    <a:pt x="0" y="310"/>
                  </a:lnTo>
                  <a:lnTo>
                    <a:pt x="0" y="282"/>
                  </a:lnTo>
                  <a:lnTo>
                    <a:pt x="0" y="163"/>
                  </a:lnTo>
                  <a:lnTo>
                    <a:pt x="3" y="135"/>
                  </a:lnTo>
                  <a:lnTo>
                    <a:pt x="10" y="109"/>
                  </a:lnTo>
                  <a:lnTo>
                    <a:pt x="22" y="84"/>
                  </a:lnTo>
                  <a:lnTo>
                    <a:pt x="39" y="60"/>
                  </a:lnTo>
                  <a:lnTo>
                    <a:pt x="58" y="39"/>
                  </a:lnTo>
                  <a:lnTo>
                    <a:pt x="81" y="23"/>
                  </a:lnTo>
                  <a:lnTo>
                    <a:pt x="106" y="10"/>
                  </a:lnTo>
                  <a:lnTo>
                    <a:pt x="135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7" name="Group 87"/>
          <p:cNvGrpSpPr/>
          <p:nvPr/>
        </p:nvGrpSpPr>
        <p:grpSpPr>
          <a:xfrm>
            <a:off x="9332710" y="2342718"/>
            <a:ext cx="577850" cy="465137"/>
            <a:chOff x="6267450" y="3502026"/>
            <a:chExt cx="577850" cy="465137"/>
          </a:xfrm>
          <a:solidFill>
            <a:srgbClr val="000000"/>
          </a:solidFill>
        </p:grpSpPr>
        <p:sp>
          <p:nvSpPr>
            <p:cNvPr id="98" name="Freeform 65"/>
            <p:cNvSpPr>
              <a:spLocks/>
            </p:cNvSpPr>
            <p:nvPr/>
          </p:nvSpPr>
          <p:spPr bwMode="auto">
            <a:xfrm>
              <a:off x="6299200" y="3752851"/>
              <a:ext cx="525463" cy="141288"/>
            </a:xfrm>
            <a:custGeom>
              <a:avLst/>
              <a:gdLst>
                <a:gd name="T0" fmla="*/ 106 w 3312"/>
                <a:gd name="T1" fmla="*/ 0 h 890"/>
                <a:gd name="T2" fmla="*/ 3217 w 3312"/>
                <a:gd name="T3" fmla="*/ 0 h 890"/>
                <a:gd name="T4" fmla="*/ 3241 w 3312"/>
                <a:gd name="T5" fmla="*/ 2 h 890"/>
                <a:gd name="T6" fmla="*/ 3262 w 3312"/>
                <a:gd name="T7" fmla="*/ 9 h 890"/>
                <a:gd name="T8" fmla="*/ 3280 w 3312"/>
                <a:gd name="T9" fmla="*/ 20 h 890"/>
                <a:gd name="T10" fmla="*/ 3294 w 3312"/>
                <a:gd name="T11" fmla="*/ 34 h 890"/>
                <a:gd name="T12" fmla="*/ 3304 w 3312"/>
                <a:gd name="T13" fmla="*/ 52 h 890"/>
                <a:gd name="T14" fmla="*/ 3311 w 3312"/>
                <a:gd name="T15" fmla="*/ 72 h 890"/>
                <a:gd name="T16" fmla="*/ 3312 w 3312"/>
                <a:gd name="T17" fmla="*/ 94 h 890"/>
                <a:gd name="T18" fmla="*/ 3309 w 3312"/>
                <a:gd name="T19" fmla="*/ 118 h 890"/>
                <a:gd name="T20" fmla="*/ 3104 w 3312"/>
                <a:gd name="T21" fmla="*/ 811 h 890"/>
                <a:gd name="T22" fmla="*/ 3012 w 3312"/>
                <a:gd name="T23" fmla="*/ 785 h 890"/>
                <a:gd name="T24" fmla="*/ 2916 w 3312"/>
                <a:gd name="T25" fmla="*/ 762 h 890"/>
                <a:gd name="T26" fmla="*/ 2820 w 3312"/>
                <a:gd name="T27" fmla="*/ 742 h 890"/>
                <a:gd name="T28" fmla="*/ 2721 w 3312"/>
                <a:gd name="T29" fmla="*/ 726 h 890"/>
                <a:gd name="T30" fmla="*/ 2619 w 3312"/>
                <a:gd name="T31" fmla="*/ 714 h 890"/>
                <a:gd name="T32" fmla="*/ 2540 w 3312"/>
                <a:gd name="T33" fmla="*/ 710 h 890"/>
                <a:gd name="T34" fmla="*/ 2460 w 3312"/>
                <a:gd name="T35" fmla="*/ 712 h 890"/>
                <a:gd name="T36" fmla="*/ 2382 w 3312"/>
                <a:gd name="T37" fmla="*/ 720 h 890"/>
                <a:gd name="T38" fmla="*/ 2303 w 3312"/>
                <a:gd name="T39" fmla="*/ 732 h 890"/>
                <a:gd name="T40" fmla="*/ 2224 w 3312"/>
                <a:gd name="T41" fmla="*/ 747 h 890"/>
                <a:gd name="T42" fmla="*/ 2147 w 3312"/>
                <a:gd name="T43" fmla="*/ 766 h 890"/>
                <a:gd name="T44" fmla="*/ 2069 w 3312"/>
                <a:gd name="T45" fmla="*/ 785 h 890"/>
                <a:gd name="T46" fmla="*/ 1992 w 3312"/>
                <a:gd name="T47" fmla="*/ 806 h 890"/>
                <a:gd name="T48" fmla="*/ 1909 w 3312"/>
                <a:gd name="T49" fmla="*/ 828 h 890"/>
                <a:gd name="T50" fmla="*/ 1827 w 3312"/>
                <a:gd name="T51" fmla="*/ 849 h 890"/>
                <a:gd name="T52" fmla="*/ 1746 w 3312"/>
                <a:gd name="T53" fmla="*/ 867 h 890"/>
                <a:gd name="T54" fmla="*/ 1667 w 3312"/>
                <a:gd name="T55" fmla="*/ 880 h 890"/>
                <a:gd name="T56" fmla="*/ 1588 w 3312"/>
                <a:gd name="T57" fmla="*/ 888 h 890"/>
                <a:gd name="T58" fmla="*/ 1505 w 3312"/>
                <a:gd name="T59" fmla="*/ 890 h 890"/>
                <a:gd name="T60" fmla="*/ 1405 w 3312"/>
                <a:gd name="T61" fmla="*/ 886 h 890"/>
                <a:gd name="T62" fmla="*/ 1304 w 3312"/>
                <a:gd name="T63" fmla="*/ 878 h 890"/>
                <a:gd name="T64" fmla="*/ 1204 w 3312"/>
                <a:gd name="T65" fmla="*/ 863 h 890"/>
                <a:gd name="T66" fmla="*/ 1103 w 3312"/>
                <a:gd name="T67" fmla="*/ 846 h 890"/>
                <a:gd name="T68" fmla="*/ 1001 w 3312"/>
                <a:gd name="T69" fmla="*/ 827 h 890"/>
                <a:gd name="T70" fmla="*/ 877 w 3312"/>
                <a:gd name="T71" fmla="*/ 805 h 890"/>
                <a:gd name="T72" fmla="*/ 749 w 3312"/>
                <a:gd name="T73" fmla="*/ 784 h 890"/>
                <a:gd name="T74" fmla="*/ 670 w 3312"/>
                <a:gd name="T75" fmla="*/ 775 h 890"/>
                <a:gd name="T76" fmla="*/ 589 w 3312"/>
                <a:gd name="T77" fmla="*/ 773 h 890"/>
                <a:gd name="T78" fmla="*/ 497 w 3312"/>
                <a:gd name="T79" fmla="*/ 776 h 890"/>
                <a:gd name="T80" fmla="*/ 406 w 3312"/>
                <a:gd name="T81" fmla="*/ 786 h 890"/>
                <a:gd name="T82" fmla="*/ 318 w 3312"/>
                <a:gd name="T83" fmla="*/ 801 h 890"/>
                <a:gd name="T84" fmla="*/ 230 w 3312"/>
                <a:gd name="T85" fmla="*/ 820 h 890"/>
                <a:gd name="T86" fmla="*/ 3 w 3312"/>
                <a:gd name="T87" fmla="*/ 120 h 890"/>
                <a:gd name="T88" fmla="*/ 0 w 3312"/>
                <a:gd name="T89" fmla="*/ 96 h 890"/>
                <a:gd name="T90" fmla="*/ 5 w 3312"/>
                <a:gd name="T91" fmla="*/ 74 h 890"/>
                <a:gd name="T92" fmla="*/ 13 w 3312"/>
                <a:gd name="T93" fmla="*/ 53 h 890"/>
                <a:gd name="T94" fmla="*/ 25 w 3312"/>
                <a:gd name="T95" fmla="*/ 35 h 890"/>
                <a:gd name="T96" fmla="*/ 40 w 3312"/>
                <a:gd name="T97" fmla="*/ 21 h 890"/>
                <a:gd name="T98" fmla="*/ 59 w 3312"/>
                <a:gd name="T99" fmla="*/ 10 h 890"/>
                <a:gd name="T100" fmla="*/ 81 w 3312"/>
                <a:gd name="T101" fmla="*/ 2 h 890"/>
                <a:gd name="T102" fmla="*/ 106 w 3312"/>
                <a:gd name="T103" fmla="*/ 0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12" h="890">
                  <a:moveTo>
                    <a:pt x="106" y="0"/>
                  </a:moveTo>
                  <a:lnTo>
                    <a:pt x="3217" y="0"/>
                  </a:lnTo>
                  <a:lnTo>
                    <a:pt x="3241" y="2"/>
                  </a:lnTo>
                  <a:lnTo>
                    <a:pt x="3262" y="9"/>
                  </a:lnTo>
                  <a:lnTo>
                    <a:pt x="3280" y="20"/>
                  </a:lnTo>
                  <a:lnTo>
                    <a:pt x="3294" y="34"/>
                  </a:lnTo>
                  <a:lnTo>
                    <a:pt x="3304" y="52"/>
                  </a:lnTo>
                  <a:lnTo>
                    <a:pt x="3311" y="72"/>
                  </a:lnTo>
                  <a:lnTo>
                    <a:pt x="3312" y="94"/>
                  </a:lnTo>
                  <a:lnTo>
                    <a:pt x="3309" y="118"/>
                  </a:lnTo>
                  <a:lnTo>
                    <a:pt x="3104" y="811"/>
                  </a:lnTo>
                  <a:lnTo>
                    <a:pt x="3012" y="785"/>
                  </a:lnTo>
                  <a:lnTo>
                    <a:pt x="2916" y="762"/>
                  </a:lnTo>
                  <a:lnTo>
                    <a:pt x="2820" y="742"/>
                  </a:lnTo>
                  <a:lnTo>
                    <a:pt x="2721" y="726"/>
                  </a:lnTo>
                  <a:lnTo>
                    <a:pt x="2619" y="714"/>
                  </a:lnTo>
                  <a:lnTo>
                    <a:pt x="2540" y="710"/>
                  </a:lnTo>
                  <a:lnTo>
                    <a:pt x="2460" y="712"/>
                  </a:lnTo>
                  <a:lnTo>
                    <a:pt x="2382" y="720"/>
                  </a:lnTo>
                  <a:lnTo>
                    <a:pt x="2303" y="732"/>
                  </a:lnTo>
                  <a:lnTo>
                    <a:pt x="2224" y="747"/>
                  </a:lnTo>
                  <a:lnTo>
                    <a:pt x="2147" y="766"/>
                  </a:lnTo>
                  <a:lnTo>
                    <a:pt x="2069" y="785"/>
                  </a:lnTo>
                  <a:lnTo>
                    <a:pt x="1992" y="806"/>
                  </a:lnTo>
                  <a:lnTo>
                    <a:pt x="1909" y="828"/>
                  </a:lnTo>
                  <a:lnTo>
                    <a:pt x="1827" y="849"/>
                  </a:lnTo>
                  <a:lnTo>
                    <a:pt x="1746" y="867"/>
                  </a:lnTo>
                  <a:lnTo>
                    <a:pt x="1667" y="880"/>
                  </a:lnTo>
                  <a:lnTo>
                    <a:pt x="1588" y="888"/>
                  </a:lnTo>
                  <a:lnTo>
                    <a:pt x="1505" y="890"/>
                  </a:lnTo>
                  <a:lnTo>
                    <a:pt x="1405" y="886"/>
                  </a:lnTo>
                  <a:lnTo>
                    <a:pt x="1304" y="878"/>
                  </a:lnTo>
                  <a:lnTo>
                    <a:pt x="1204" y="863"/>
                  </a:lnTo>
                  <a:lnTo>
                    <a:pt x="1103" y="846"/>
                  </a:lnTo>
                  <a:lnTo>
                    <a:pt x="1001" y="827"/>
                  </a:lnTo>
                  <a:lnTo>
                    <a:pt x="877" y="805"/>
                  </a:lnTo>
                  <a:lnTo>
                    <a:pt x="749" y="784"/>
                  </a:lnTo>
                  <a:lnTo>
                    <a:pt x="670" y="775"/>
                  </a:lnTo>
                  <a:lnTo>
                    <a:pt x="589" y="773"/>
                  </a:lnTo>
                  <a:lnTo>
                    <a:pt x="497" y="776"/>
                  </a:lnTo>
                  <a:lnTo>
                    <a:pt x="406" y="786"/>
                  </a:lnTo>
                  <a:lnTo>
                    <a:pt x="318" y="801"/>
                  </a:lnTo>
                  <a:lnTo>
                    <a:pt x="230" y="820"/>
                  </a:lnTo>
                  <a:lnTo>
                    <a:pt x="3" y="120"/>
                  </a:lnTo>
                  <a:lnTo>
                    <a:pt x="0" y="96"/>
                  </a:lnTo>
                  <a:lnTo>
                    <a:pt x="5" y="74"/>
                  </a:lnTo>
                  <a:lnTo>
                    <a:pt x="13" y="53"/>
                  </a:lnTo>
                  <a:lnTo>
                    <a:pt x="25" y="35"/>
                  </a:lnTo>
                  <a:lnTo>
                    <a:pt x="40" y="21"/>
                  </a:lnTo>
                  <a:lnTo>
                    <a:pt x="59" y="10"/>
                  </a:lnTo>
                  <a:lnTo>
                    <a:pt x="81" y="2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Rectangle 66"/>
            <p:cNvSpPr>
              <a:spLocks noChangeArrowheads="1"/>
            </p:cNvSpPr>
            <p:nvPr/>
          </p:nvSpPr>
          <p:spPr bwMode="auto">
            <a:xfrm>
              <a:off x="6429375" y="3695701"/>
              <a:ext cx="71438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67"/>
            <p:cNvSpPr>
              <a:spLocks noChangeArrowheads="1"/>
            </p:cNvSpPr>
            <p:nvPr/>
          </p:nvSpPr>
          <p:spPr bwMode="auto">
            <a:xfrm>
              <a:off x="6516688" y="3695701"/>
              <a:ext cx="71438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Rectangle 68"/>
            <p:cNvSpPr>
              <a:spLocks noChangeArrowheads="1"/>
            </p:cNvSpPr>
            <p:nvPr/>
          </p:nvSpPr>
          <p:spPr bwMode="auto">
            <a:xfrm>
              <a:off x="6343650" y="3695701"/>
              <a:ext cx="69850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Rectangle 69"/>
            <p:cNvSpPr>
              <a:spLocks noChangeArrowheads="1"/>
            </p:cNvSpPr>
            <p:nvPr/>
          </p:nvSpPr>
          <p:spPr bwMode="auto">
            <a:xfrm>
              <a:off x="6429375" y="3636963"/>
              <a:ext cx="71438" cy="428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Rectangle 70"/>
            <p:cNvSpPr>
              <a:spLocks noChangeArrowheads="1"/>
            </p:cNvSpPr>
            <p:nvPr/>
          </p:nvSpPr>
          <p:spPr bwMode="auto">
            <a:xfrm>
              <a:off x="6343650" y="3636963"/>
              <a:ext cx="69850" cy="428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Rectangle 71"/>
            <p:cNvSpPr>
              <a:spLocks noChangeArrowheads="1"/>
            </p:cNvSpPr>
            <p:nvPr/>
          </p:nvSpPr>
          <p:spPr bwMode="auto">
            <a:xfrm>
              <a:off x="6516688" y="3636963"/>
              <a:ext cx="71438" cy="428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Rectangle 72"/>
            <p:cNvSpPr>
              <a:spLocks noChangeArrowheads="1"/>
            </p:cNvSpPr>
            <p:nvPr/>
          </p:nvSpPr>
          <p:spPr bwMode="auto">
            <a:xfrm>
              <a:off x="6429375" y="3579813"/>
              <a:ext cx="71438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Rectangle 73"/>
            <p:cNvSpPr>
              <a:spLocks noChangeArrowheads="1"/>
            </p:cNvSpPr>
            <p:nvPr/>
          </p:nvSpPr>
          <p:spPr bwMode="auto">
            <a:xfrm>
              <a:off x="6343650" y="3579813"/>
              <a:ext cx="69850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74"/>
            <p:cNvSpPr>
              <a:spLocks noEditPoints="1"/>
            </p:cNvSpPr>
            <p:nvPr/>
          </p:nvSpPr>
          <p:spPr bwMode="auto">
            <a:xfrm>
              <a:off x="6618288" y="3502026"/>
              <a:ext cx="195263" cy="234950"/>
            </a:xfrm>
            <a:custGeom>
              <a:avLst/>
              <a:gdLst>
                <a:gd name="T0" fmla="*/ 872 w 1230"/>
                <a:gd name="T1" fmla="*/ 509 h 1481"/>
                <a:gd name="T2" fmla="*/ 857 w 1230"/>
                <a:gd name="T3" fmla="*/ 525 h 1481"/>
                <a:gd name="T4" fmla="*/ 854 w 1230"/>
                <a:gd name="T5" fmla="*/ 628 h 1481"/>
                <a:gd name="T6" fmla="*/ 863 w 1230"/>
                <a:gd name="T7" fmla="*/ 650 h 1481"/>
                <a:gd name="T8" fmla="*/ 884 w 1230"/>
                <a:gd name="T9" fmla="*/ 659 h 1481"/>
                <a:gd name="T10" fmla="*/ 987 w 1230"/>
                <a:gd name="T11" fmla="*/ 657 h 1481"/>
                <a:gd name="T12" fmla="*/ 1004 w 1230"/>
                <a:gd name="T13" fmla="*/ 640 h 1481"/>
                <a:gd name="T14" fmla="*/ 1006 w 1230"/>
                <a:gd name="T15" fmla="*/ 537 h 1481"/>
                <a:gd name="T16" fmla="*/ 997 w 1230"/>
                <a:gd name="T17" fmla="*/ 515 h 1481"/>
                <a:gd name="T18" fmla="*/ 976 w 1230"/>
                <a:gd name="T19" fmla="*/ 506 h 1481"/>
                <a:gd name="T20" fmla="*/ 579 w 1230"/>
                <a:gd name="T21" fmla="*/ 506 h 1481"/>
                <a:gd name="T22" fmla="*/ 558 w 1230"/>
                <a:gd name="T23" fmla="*/ 515 h 1481"/>
                <a:gd name="T24" fmla="*/ 549 w 1230"/>
                <a:gd name="T25" fmla="*/ 537 h 1481"/>
                <a:gd name="T26" fmla="*/ 552 w 1230"/>
                <a:gd name="T27" fmla="*/ 640 h 1481"/>
                <a:gd name="T28" fmla="*/ 567 w 1230"/>
                <a:gd name="T29" fmla="*/ 657 h 1481"/>
                <a:gd name="T30" fmla="*/ 671 w 1230"/>
                <a:gd name="T31" fmla="*/ 659 h 1481"/>
                <a:gd name="T32" fmla="*/ 676 w 1230"/>
                <a:gd name="T33" fmla="*/ 658 h 1481"/>
                <a:gd name="T34" fmla="*/ 693 w 1230"/>
                <a:gd name="T35" fmla="*/ 648 h 1481"/>
                <a:gd name="T36" fmla="*/ 701 w 1230"/>
                <a:gd name="T37" fmla="*/ 628 h 1481"/>
                <a:gd name="T38" fmla="*/ 699 w 1230"/>
                <a:gd name="T39" fmla="*/ 526 h 1481"/>
                <a:gd name="T40" fmla="*/ 686 w 1230"/>
                <a:gd name="T41" fmla="*/ 511 h 1481"/>
                <a:gd name="T42" fmla="*/ 674 w 1230"/>
                <a:gd name="T43" fmla="*/ 506 h 1481"/>
                <a:gd name="T44" fmla="*/ 579 w 1230"/>
                <a:gd name="T45" fmla="*/ 506 h 1481"/>
                <a:gd name="T46" fmla="*/ 262 w 1230"/>
                <a:gd name="T47" fmla="*/ 509 h 1481"/>
                <a:gd name="T48" fmla="*/ 247 w 1230"/>
                <a:gd name="T49" fmla="*/ 525 h 1481"/>
                <a:gd name="T50" fmla="*/ 244 w 1230"/>
                <a:gd name="T51" fmla="*/ 628 h 1481"/>
                <a:gd name="T52" fmla="*/ 253 w 1230"/>
                <a:gd name="T53" fmla="*/ 650 h 1481"/>
                <a:gd name="T54" fmla="*/ 274 w 1230"/>
                <a:gd name="T55" fmla="*/ 659 h 1481"/>
                <a:gd name="T56" fmla="*/ 377 w 1230"/>
                <a:gd name="T57" fmla="*/ 657 h 1481"/>
                <a:gd name="T58" fmla="*/ 394 w 1230"/>
                <a:gd name="T59" fmla="*/ 640 h 1481"/>
                <a:gd name="T60" fmla="*/ 396 w 1230"/>
                <a:gd name="T61" fmla="*/ 537 h 1481"/>
                <a:gd name="T62" fmla="*/ 387 w 1230"/>
                <a:gd name="T63" fmla="*/ 515 h 1481"/>
                <a:gd name="T64" fmla="*/ 366 w 1230"/>
                <a:gd name="T65" fmla="*/ 506 h 1481"/>
                <a:gd name="T66" fmla="*/ 676 w 1230"/>
                <a:gd name="T67" fmla="*/ 0 h 1481"/>
                <a:gd name="T68" fmla="*/ 819 w 1230"/>
                <a:gd name="T69" fmla="*/ 415 h 1481"/>
                <a:gd name="T70" fmla="*/ 1093 w 1230"/>
                <a:gd name="T71" fmla="*/ 689 h 1481"/>
                <a:gd name="T72" fmla="*/ 1230 w 1230"/>
                <a:gd name="T73" fmla="*/ 841 h 1481"/>
                <a:gd name="T74" fmla="*/ 1093 w 1230"/>
                <a:gd name="T75" fmla="*/ 1481 h 1481"/>
                <a:gd name="T76" fmla="*/ 422 w 1230"/>
                <a:gd name="T77" fmla="*/ 1155 h 1481"/>
                <a:gd name="T78" fmla="*/ 137 w 1230"/>
                <a:gd name="T79" fmla="*/ 841 h 1481"/>
                <a:gd name="T80" fmla="*/ 0 w 1230"/>
                <a:gd name="T81" fmla="*/ 689 h 1481"/>
                <a:gd name="T82" fmla="*/ 137 w 1230"/>
                <a:gd name="T83" fmla="*/ 415 h 1481"/>
                <a:gd name="T84" fmla="*/ 676 w 1230"/>
                <a:gd name="T85" fmla="*/ 0 h 1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30" h="1481">
                  <a:moveTo>
                    <a:pt x="884" y="506"/>
                  </a:moveTo>
                  <a:lnTo>
                    <a:pt x="872" y="509"/>
                  </a:lnTo>
                  <a:lnTo>
                    <a:pt x="863" y="515"/>
                  </a:lnTo>
                  <a:lnTo>
                    <a:pt x="857" y="525"/>
                  </a:lnTo>
                  <a:lnTo>
                    <a:pt x="854" y="537"/>
                  </a:lnTo>
                  <a:lnTo>
                    <a:pt x="854" y="628"/>
                  </a:lnTo>
                  <a:lnTo>
                    <a:pt x="857" y="640"/>
                  </a:lnTo>
                  <a:lnTo>
                    <a:pt x="863" y="650"/>
                  </a:lnTo>
                  <a:lnTo>
                    <a:pt x="872" y="657"/>
                  </a:lnTo>
                  <a:lnTo>
                    <a:pt x="884" y="659"/>
                  </a:lnTo>
                  <a:lnTo>
                    <a:pt x="976" y="659"/>
                  </a:lnTo>
                  <a:lnTo>
                    <a:pt x="987" y="657"/>
                  </a:lnTo>
                  <a:lnTo>
                    <a:pt x="997" y="650"/>
                  </a:lnTo>
                  <a:lnTo>
                    <a:pt x="1004" y="640"/>
                  </a:lnTo>
                  <a:lnTo>
                    <a:pt x="1006" y="628"/>
                  </a:lnTo>
                  <a:lnTo>
                    <a:pt x="1006" y="537"/>
                  </a:lnTo>
                  <a:lnTo>
                    <a:pt x="1004" y="525"/>
                  </a:lnTo>
                  <a:lnTo>
                    <a:pt x="997" y="515"/>
                  </a:lnTo>
                  <a:lnTo>
                    <a:pt x="987" y="509"/>
                  </a:lnTo>
                  <a:lnTo>
                    <a:pt x="976" y="506"/>
                  </a:lnTo>
                  <a:lnTo>
                    <a:pt x="884" y="506"/>
                  </a:lnTo>
                  <a:close/>
                  <a:moveTo>
                    <a:pt x="579" y="506"/>
                  </a:moveTo>
                  <a:lnTo>
                    <a:pt x="567" y="509"/>
                  </a:lnTo>
                  <a:lnTo>
                    <a:pt x="558" y="515"/>
                  </a:lnTo>
                  <a:lnTo>
                    <a:pt x="552" y="525"/>
                  </a:lnTo>
                  <a:lnTo>
                    <a:pt x="549" y="537"/>
                  </a:lnTo>
                  <a:lnTo>
                    <a:pt x="549" y="628"/>
                  </a:lnTo>
                  <a:lnTo>
                    <a:pt x="552" y="640"/>
                  </a:lnTo>
                  <a:lnTo>
                    <a:pt x="558" y="650"/>
                  </a:lnTo>
                  <a:lnTo>
                    <a:pt x="567" y="657"/>
                  </a:lnTo>
                  <a:lnTo>
                    <a:pt x="579" y="659"/>
                  </a:lnTo>
                  <a:lnTo>
                    <a:pt x="671" y="659"/>
                  </a:lnTo>
                  <a:lnTo>
                    <a:pt x="674" y="658"/>
                  </a:lnTo>
                  <a:lnTo>
                    <a:pt x="676" y="658"/>
                  </a:lnTo>
                  <a:lnTo>
                    <a:pt x="686" y="653"/>
                  </a:lnTo>
                  <a:lnTo>
                    <a:pt x="693" y="648"/>
                  </a:lnTo>
                  <a:lnTo>
                    <a:pt x="699" y="639"/>
                  </a:lnTo>
                  <a:lnTo>
                    <a:pt x="701" y="628"/>
                  </a:lnTo>
                  <a:lnTo>
                    <a:pt x="701" y="537"/>
                  </a:lnTo>
                  <a:lnTo>
                    <a:pt x="699" y="526"/>
                  </a:lnTo>
                  <a:lnTo>
                    <a:pt x="693" y="518"/>
                  </a:lnTo>
                  <a:lnTo>
                    <a:pt x="686" y="511"/>
                  </a:lnTo>
                  <a:lnTo>
                    <a:pt x="676" y="508"/>
                  </a:lnTo>
                  <a:lnTo>
                    <a:pt x="674" y="506"/>
                  </a:lnTo>
                  <a:lnTo>
                    <a:pt x="671" y="506"/>
                  </a:lnTo>
                  <a:lnTo>
                    <a:pt x="579" y="506"/>
                  </a:lnTo>
                  <a:close/>
                  <a:moveTo>
                    <a:pt x="274" y="506"/>
                  </a:moveTo>
                  <a:lnTo>
                    <a:pt x="262" y="509"/>
                  </a:lnTo>
                  <a:lnTo>
                    <a:pt x="253" y="515"/>
                  </a:lnTo>
                  <a:lnTo>
                    <a:pt x="247" y="525"/>
                  </a:lnTo>
                  <a:lnTo>
                    <a:pt x="244" y="537"/>
                  </a:lnTo>
                  <a:lnTo>
                    <a:pt x="244" y="628"/>
                  </a:lnTo>
                  <a:lnTo>
                    <a:pt x="247" y="640"/>
                  </a:lnTo>
                  <a:lnTo>
                    <a:pt x="253" y="650"/>
                  </a:lnTo>
                  <a:lnTo>
                    <a:pt x="262" y="657"/>
                  </a:lnTo>
                  <a:lnTo>
                    <a:pt x="274" y="659"/>
                  </a:lnTo>
                  <a:lnTo>
                    <a:pt x="366" y="659"/>
                  </a:lnTo>
                  <a:lnTo>
                    <a:pt x="377" y="657"/>
                  </a:lnTo>
                  <a:lnTo>
                    <a:pt x="387" y="650"/>
                  </a:lnTo>
                  <a:lnTo>
                    <a:pt x="394" y="640"/>
                  </a:lnTo>
                  <a:lnTo>
                    <a:pt x="396" y="628"/>
                  </a:lnTo>
                  <a:lnTo>
                    <a:pt x="396" y="537"/>
                  </a:lnTo>
                  <a:lnTo>
                    <a:pt x="394" y="525"/>
                  </a:lnTo>
                  <a:lnTo>
                    <a:pt x="387" y="515"/>
                  </a:lnTo>
                  <a:lnTo>
                    <a:pt x="377" y="509"/>
                  </a:lnTo>
                  <a:lnTo>
                    <a:pt x="366" y="506"/>
                  </a:lnTo>
                  <a:lnTo>
                    <a:pt x="274" y="506"/>
                  </a:lnTo>
                  <a:close/>
                  <a:moveTo>
                    <a:pt x="676" y="0"/>
                  </a:moveTo>
                  <a:lnTo>
                    <a:pt x="819" y="0"/>
                  </a:lnTo>
                  <a:lnTo>
                    <a:pt x="819" y="415"/>
                  </a:lnTo>
                  <a:lnTo>
                    <a:pt x="1093" y="415"/>
                  </a:lnTo>
                  <a:lnTo>
                    <a:pt x="1093" y="689"/>
                  </a:lnTo>
                  <a:lnTo>
                    <a:pt x="1230" y="689"/>
                  </a:lnTo>
                  <a:lnTo>
                    <a:pt x="1230" y="841"/>
                  </a:lnTo>
                  <a:lnTo>
                    <a:pt x="1093" y="841"/>
                  </a:lnTo>
                  <a:lnTo>
                    <a:pt x="1093" y="1481"/>
                  </a:lnTo>
                  <a:lnTo>
                    <a:pt x="422" y="1481"/>
                  </a:lnTo>
                  <a:lnTo>
                    <a:pt x="422" y="1155"/>
                  </a:lnTo>
                  <a:lnTo>
                    <a:pt x="137" y="1155"/>
                  </a:lnTo>
                  <a:lnTo>
                    <a:pt x="137" y="841"/>
                  </a:lnTo>
                  <a:lnTo>
                    <a:pt x="0" y="841"/>
                  </a:lnTo>
                  <a:lnTo>
                    <a:pt x="0" y="689"/>
                  </a:lnTo>
                  <a:lnTo>
                    <a:pt x="137" y="689"/>
                  </a:lnTo>
                  <a:lnTo>
                    <a:pt x="137" y="415"/>
                  </a:lnTo>
                  <a:lnTo>
                    <a:pt x="676" y="415"/>
                  </a:lnTo>
                  <a:lnTo>
                    <a:pt x="6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Rectangle 75"/>
            <p:cNvSpPr>
              <a:spLocks noChangeArrowheads="1"/>
            </p:cNvSpPr>
            <p:nvPr/>
          </p:nvSpPr>
          <p:spPr bwMode="auto">
            <a:xfrm>
              <a:off x="6604000" y="3695701"/>
              <a:ext cx="71438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76"/>
            <p:cNvSpPr>
              <a:spLocks/>
            </p:cNvSpPr>
            <p:nvPr/>
          </p:nvSpPr>
          <p:spPr bwMode="auto">
            <a:xfrm>
              <a:off x="6267450" y="3884613"/>
              <a:ext cx="577850" cy="82550"/>
            </a:xfrm>
            <a:custGeom>
              <a:avLst/>
              <a:gdLst>
                <a:gd name="T0" fmla="*/ 2805 w 3639"/>
                <a:gd name="T1" fmla="*/ 3 h 520"/>
                <a:gd name="T2" fmla="*/ 2996 w 3639"/>
                <a:gd name="T3" fmla="*/ 31 h 520"/>
                <a:gd name="T4" fmla="*/ 3179 w 3639"/>
                <a:gd name="T5" fmla="*/ 72 h 520"/>
                <a:gd name="T6" fmla="*/ 3358 w 3639"/>
                <a:gd name="T7" fmla="*/ 125 h 520"/>
                <a:gd name="T8" fmla="*/ 3534 w 3639"/>
                <a:gd name="T9" fmla="*/ 185 h 520"/>
                <a:gd name="T10" fmla="*/ 3581 w 3639"/>
                <a:gd name="T11" fmla="*/ 210 h 520"/>
                <a:gd name="T12" fmla="*/ 3613 w 3639"/>
                <a:gd name="T13" fmla="*/ 246 h 520"/>
                <a:gd name="T14" fmla="*/ 3632 w 3639"/>
                <a:gd name="T15" fmla="*/ 285 h 520"/>
                <a:gd name="T16" fmla="*/ 3639 w 3639"/>
                <a:gd name="T17" fmla="*/ 327 h 520"/>
                <a:gd name="T18" fmla="*/ 3637 w 3639"/>
                <a:gd name="T19" fmla="*/ 368 h 520"/>
                <a:gd name="T20" fmla="*/ 3622 w 3639"/>
                <a:gd name="T21" fmla="*/ 412 h 520"/>
                <a:gd name="T22" fmla="*/ 3598 w 3639"/>
                <a:gd name="T23" fmla="*/ 452 h 520"/>
                <a:gd name="T24" fmla="*/ 3561 w 3639"/>
                <a:gd name="T25" fmla="*/ 480 h 520"/>
                <a:gd name="T26" fmla="*/ 3515 w 3639"/>
                <a:gd name="T27" fmla="*/ 491 h 520"/>
                <a:gd name="T28" fmla="*/ 3461 w 3639"/>
                <a:gd name="T29" fmla="*/ 481 h 520"/>
                <a:gd name="T30" fmla="*/ 3317 w 3639"/>
                <a:gd name="T31" fmla="*/ 429 h 520"/>
                <a:gd name="T32" fmla="*/ 3161 w 3639"/>
                <a:gd name="T33" fmla="*/ 376 h 520"/>
                <a:gd name="T34" fmla="*/ 3000 w 3639"/>
                <a:gd name="T35" fmla="*/ 333 h 520"/>
                <a:gd name="T36" fmla="*/ 2835 w 3639"/>
                <a:gd name="T37" fmla="*/ 307 h 520"/>
                <a:gd name="T38" fmla="*/ 2686 w 3639"/>
                <a:gd name="T39" fmla="*/ 306 h 520"/>
                <a:gd name="T40" fmla="*/ 2561 w 3639"/>
                <a:gd name="T41" fmla="*/ 326 h 520"/>
                <a:gd name="T42" fmla="*/ 2311 w 3639"/>
                <a:gd name="T43" fmla="*/ 389 h 520"/>
                <a:gd name="T44" fmla="*/ 2108 w 3639"/>
                <a:gd name="T45" fmla="*/ 437 h 520"/>
                <a:gd name="T46" fmla="*/ 1903 w 3639"/>
                <a:gd name="T47" fmla="*/ 472 h 520"/>
                <a:gd name="T48" fmla="*/ 1700 w 3639"/>
                <a:gd name="T49" fmla="*/ 485 h 520"/>
                <a:gd name="T50" fmla="*/ 1504 w 3639"/>
                <a:gd name="T51" fmla="*/ 477 h 520"/>
                <a:gd name="T52" fmla="*/ 1313 w 3639"/>
                <a:gd name="T53" fmla="*/ 451 h 520"/>
                <a:gd name="T54" fmla="*/ 1127 w 3639"/>
                <a:gd name="T55" fmla="*/ 417 h 520"/>
                <a:gd name="T56" fmla="*/ 959 w 3639"/>
                <a:gd name="T57" fmla="*/ 386 h 520"/>
                <a:gd name="T58" fmla="*/ 807 w 3639"/>
                <a:gd name="T59" fmla="*/ 375 h 520"/>
                <a:gd name="T60" fmla="*/ 648 w 3639"/>
                <a:gd name="T61" fmla="*/ 386 h 520"/>
                <a:gd name="T62" fmla="*/ 492 w 3639"/>
                <a:gd name="T63" fmla="*/ 415 h 520"/>
                <a:gd name="T64" fmla="*/ 338 w 3639"/>
                <a:gd name="T65" fmla="*/ 458 h 520"/>
                <a:gd name="T66" fmla="*/ 180 w 3639"/>
                <a:gd name="T67" fmla="*/ 511 h 520"/>
                <a:gd name="T68" fmla="*/ 128 w 3639"/>
                <a:gd name="T69" fmla="*/ 520 h 520"/>
                <a:gd name="T70" fmla="*/ 79 w 3639"/>
                <a:gd name="T71" fmla="*/ 509 h 520"/>
                <a:gd name="T72" fmla="*/ 42 w 3639"/>
                <a:gd name="T73" fmla="*/ 481 h 520"/>
                <a:gd name="T74" fmla="*/ 17 w 3639"/>
                <a:gd name="T75" fmla="*/ 441 h 520"/>
                <a:gd name="T76" fmla="*/ 2 w 3639"/>
                <a:gd name="T77" fmla="*/ 396 h 520"/>
                <a:gd name="T78" fmla="*/ 0 w 3639"/>
                <a:gd name="T79" fmla="*/ 356 h 520"/>
                <a:gd name="T80" fmla="*/ 8 w 3639"/>
                <a:gd name="T81" fmla="*/ 314 h 520"/>
                <a:gd name="T82" fmla="*/ 27 w 3639"/>
                <a:gd name="T83" fmla="*/ 274 h 520"/>
                <a:gd name="T84" fmla="*/ 58 w 3639"/>
                <a:gd name="T85" fmla="*/ 240 h 520"/>
                <a:gd name="T86" fmla="*/ 105 w 3639"/>
                <a:gd name="T87" fmla="*/ 216 h 520"/>
                <a:gd name="T88" fmla="*/ 281 w 3639"/>
                <a:gd name="T89" fmla="*/ 157 h 520"/>
                <a:gd name="T90" fmla="*/ 465 w 3639"/>
                <a:gd name="T91" fmla="*/ 105 h 520"/>
                <a:gd name="T92" fmla="*/ 624 w 3639"/>
                <a:gd name="T93" fmla="*/ 75 h 520"/>
                <a:gd name="T94" fmla="*/ 786 w 3639"/>
                <a:gd name="T95" fmla="*/ 63 h 520"/>
                <a:gd name="T96" fmla="*/ 928 w 3639"/>
                <a:gd name="T97" fmla="*/ 73 h 520"/>
                <a:gd name="T98" fmla="*/ 1176 w 3639"/>
                <a:gd name="T99" fmla="*/ 116 h 520"/>
                <a:gd name="T100" fmla="*/ 1348 w 3639"/>
                <a:gd name="T101" fmla="*/ 147 h 520"/>
                <a:gd name="T102" fmla="*/ 1523 w 3639"/>
                <a:gd name="T103" fmla="*/ 170 h 520"/>
                <a:gd name="T104" fmla="*/ 1702 w 3639"/>
                <a:gd name="T105" fmla="*/ 180 h 520"/>
                <a:gd name="T106" fmla="*/ 1837 w 3639"/>
                <a:gd name="T107" fmla="*/ 174 h 520"/>
                <a:gd name="T108" fmla="*/ 1968 w 3639"/>
                <a:gd name="T109" fmla="*/ 155 h 520"/>
                <a:gd name="T110" fmla="*/ 2137 w 3639"/>
                <a:gd name="T111" fmla="*/ 115 h 520"/>
                <a:gd name="T112" fmla="*/ 2295 w 3639"/>
                <a:gd name="T113" fmla="*/ 73 h 520"/>
                <a:gd name="T114" fmla="*/ 2440 w 3639"/>
                <a:gd name="T115" fmla="*/ 37 h 520"/>
                <a:gd name="T116" fmla="*/ 2588 w 3639"/>
                <a:gd name="T117" fmla="*/ 10 h 520"/>
                <a:gd name="T118" fmla="*/ 2733 w 3639"/>
                <a:gd name="T11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39" h="520">
                  <a:moveTo>
                    <a:pt x="2733" y="0"/>
                  </a:moveTo>
                  <a:lnTo>
                    <a:pt x="2805" y="3"/>
                  </a:lnTo>
                  <a:lnTo>
                    <a:pt x="2901" y="16"/>
                  </a:lnTo>
                  <a:lnTo>
                    <a:pt x="2996" y="31"/>
                  </a:lnTo>
                  <a:lnTo>
                    <a:pt x="3088" y="50"/>
                  </a:lnTo>
                  <a:lnTo>
                    <a:pt x="3179" y="72"/>
                  </a:lnTo>
                  <a:lnTo>
                    <a:pt x="3267" y="97"/>
                  </a:lnTo>
                  <a:lnTo>
                    <a:pt x="3358" y="125"/>
                  </a:lnTo>
                  <a:lnTo>
                    <a:pt x="3447" y="154"/>
                  </a:lnTo>
                  <a:lnTo>
                    <a:pt x="3534" y="185"/>
                  </a:lnTo>
                  <a:lnTo>
                    <a:pt x="3560" y="196"/>
                  </a:lnTo>
                  <a:lnTo>
                    <a:pt x="3581" y="210"/>
                  </a:lnTo>
                  <a:lnTo>
                    <a:pt x="3599" y="227"/>
                  </a:lnTo>
                  <a:lnTo>
                    <a:pt x="3613" y="246"/>
                  </a:lnTo>
                  <a:lnTo>
                    <a:pt x="3625" y="265"/>
                  </a:lnTo>
                  <a:lnTo>
                    <a:pt x="3632" y="285"/>
                  </a:lnTo>
                  <a:lnTo>
                    <a:pt x="3637" y="306"/>
                  </a:lnTo>
                  <a:lnTo>
                    <a:pt x="3639" y="327"/>
                  </a:lnTo>
                  <a:lnTo>
                    <a:pt x="3639" y="348"/>
                  </a:lnTo>
                  <a:lnTo>
                    <a:pt x="3637" y="368"/>
                  </a:lnTo>
                  <a:lnTo>
                    <a:pt x="3631" y="391"/>
                  </a:lnTo>
                  <a:lnTo>
                    <a:pt x="3622" y="412"/>
                  </a:lnTo>
                  <a:lnTo>
                    <a:pt x="3611" y="433"/>
                  </a:lnTo>
                  <a:lnTo>
                    <a:pt x="3598" y="452"/>
                  </a:lnTo>
                  <a:lnTo>
                    <a:pt x="3581" y="468"/>
                  </a:lnTo>
                  <a:lnTo>
                    <a:pt x="3561" y="480"/>
                  </a:lnTo>
                  <a:lnTo>
                    <a:pt x="3539" y="488"/>
                  </a:lnTo>
                  <a:lnTo>
                    <a:pt x="3515" y="491"/>
                  </a:lnTo>
                  <a:lnTo>
                    <a:pt x="3488" y="488"/>
                  </a:lnTo>
                  <a:lnTo>
                    <a:pt x="3461" y="481"/>
                  </a:lnTo>
                  <a:lnTo>
                    <a:pt x="3392" y="456"/>
                  </a:lnTo>
                  <a:lnTo>
                    <a:pt x="3317" y="429"/>
                  </a:lnTo>
                  <a:lnTo>
                    <a:pt x="3240" y="401"/>
                  </a:lnTo>
                  <a:lnTo>
                    <a:pt x="3161" y="376"/>
                  </a:lnTo>
                  <a:lnTo>
                    <a:pt x="3081" y="353"/>
                  </a:lnTo>
                  <a:lnTo>
                    <a:pt x="3000" y="333"/>
                  </a:lnTo>
                  <a:lnTo>
                    <a:pt x="2918" y="317"/>
                  </a:lnTo>
                  <a:lnTo>
                    <a:pt x="2835" y="307"/>
                  </a:lnTo>
                  <a:lnTo>
                    <a:pt x="2753" y="303"/>
                  </a:lnTo>
                  <a:lnTo>
                    <a:pt x="2686" y="306"/>
                  </a:lnTo>
                  <a:lnTo>
                    <a:pt x="2622" y="313"/>
                  </a:lnTo>
                  <a:lnTo>
                    <a:pt x="2561" y="326"/>
                  </a:lnTo>
                  <a:lnTo>
                    <a:pt x="2412" y="364"/>
                  </a:lnTo>
                  <a:lnTo>
                    <a:pt x="2311" y="389"/>
                  </a:lnTo>
                  <a:lnTo>
                    <a:pt x="2210" y="414"/>
                  </a:lnTo>
                  <a:lnTo>
                    <a:pt x="2108" y="437"/>
                  </a:lnTo>
                  <a:lnTo>
                    <a:pt x="2006" y="457"/>
                  </a:lnTo>
                  <a:lnTo>
                    <a:pt x="1903" y="472"/>
                  </a:lnTo>
                  <a:lnTo>
                    <a:pt x="1801" y="482"/>
                  </a:lnTo>
                  <a:lnTo>
                    <a:pt x="1700" y="485"/>
                  </a:lnTo>
                  <a:lnTo>
                    <a:pt x="1602" y="483"/>
                  </a:lnTo>
                  <a:lnTo>
                    <a:pt x="1504" y="477"/>
                  </a:lnTo>
                  <a:lnTo>
                    <a:pt x="1407" y="466"/>
                  </a:lnTo>
                  <a:lnTo>
                    <a:pt x="1313" y="451"/>
                  </a:lnTo>
                  <a:lnTo>
                    <a:pt x="1220" y="436"/>
                  </a:lnTo>
                  <a:lnTo>
                    <a:pt x="1127" y="417"/>
                  </a:lnTo>
                  <a:lnTo>
                    <a:pt x="1035" y="398"/>
                  </a:lnTo>
                  <a:lnTo>
                    <a:pt x="959" y="386"/>
                  </a:lnTo>
                  <a:lnTo>
                    <a:pt x="884" y="378"/>
                  </a:lnTo>
                  <a:lnTo>
                    <a:pt x="807" y="375"/>
                  </a:lnTo>
                  <a:lnTo>
                    <a:pt x="728" y="378"/>
                  </a:lnTo>
                  <a:lnTo>
                    <a:pt x="648" y="386"/>
                  </a:lnTo>
                  <a:lnTo>
                    <a:pt x="570" y="398"/>
                  </a:lnTo>
                  <a:lnTo>
                    <a:pt x="492" y="415"/>
                  </a:lnTo>
                  <a:lnTo>
                    <a:pt x="416" y="436"/>
                  </a:lnTo>
                  <a:lnTo>
                    <a:pt x="338" y="458"/>
                  </a:lnTo>
                  <a:lnTo>
                    <a:pt x="260" y="483"/>
                  </a:lnTo>
                  <a:lnTo>
                    <a:pt x="180" y="511"/>
                  </a:lnTo>
                  <a:lnTo>
                    <a:pt x="153" y="518"/>
                  </a:lnTo>
                  <a:lnTo>
                    <a:pt x="128" y="520"/>
                  </a:lnTo>
                  <a:lnTo>
                    <a:pt x="102" y="518"/>
                  </a:lnTo>
                  <a:lnTo>
                    <a:pt x="79" y="509"/>
                  </a:lnTo>
                  <a:lnTo>
                    <a:pt x="59" y="497"/>
                  </a:lnTo>
                  <a:lnTo>
                    <a:pt x="42" y="481"/>
                  </a:lnTo>
                  <a:lnTo>
                    <a:pt x="28" y="462"/>
                  </a:lnTo>
                  <a:lnTo>
                    <a:pt x="17" y="441"/>
                  </a:lnTo>
                  <a:lnTo>
                    <a:pt x="8" y="419"/>
                  </a:lnTo>
                  <a:lnTo>
                    <a:pt x="2" y="396"/>
                  </a:lnTo>
                  <a:lnTo>
                    <a:pt x="0" y="376"/>
                  </a:lnTo>
                  <a:lnTo>
                    <a:pt x="0" y="356"/>
                  </a:lnTo>
                  <a:lnTo>
                    <a:pt x="2" y="335"/>
                  </a:lnTo>
                  <a:lnTo>
                    <a:pt x="8" y="314"/>
                  </a:lnTo>
                  <a:lnTo>
                    <a:pt x="16" y="294"/>
                  </a:lnTo>
                  <a:lnTo>
                    <a:pt x="27" y="274"/>
                  </a:lnTo>
                  <a:lnTo>
                    <a:pt x="40" y="257"/>
                  </a:lnTo>
                  <a:lnTo>
                    <a:pt x="58" y="240"/>
                  </a:lnTo>
                  <a:lnTo>
                    <a:pt x="80" y="227"/>
                  </a:lnTo>
                  <a:lnTo>
                    <a:pt x="105" y="216"/>
                  </a:lnTo>
                  <a:lnTo>
                    <a:pt x="192" y="186"/>
                  </a:lnTo>
                  <a:lnTo>
                    <a:pt x="281" y="157"/>
                  </a:lnTo>
                  <a:lnTo>
                    <a:pt x="372" y="129"/>
                  </a:lnTo>
                  <a:lnTo>
                    <a:pt x="465" y="105"/>
                  </a:lnTo>
                  <a:lnTo>
                    <a:pt x="543" y="89"/>
                  </a:lnTo>
                  <a:lnTo>
                    <a:pt x="624" y="75"/>
                  </a:lnTo>
                  <a:lnTo>
                    <a:pt x="705" y="66"/>
                  </a:lnTo>
                  <a:lnTo>
                    <a:pt x="786" y="63"/>
                  </a:lnTo>
                  <a:lnTo>
                    <a:pt x="858" y="65"/>
                  </a:lnTo>
                  <a:lnTo>
                    <a:pt x="928" y="73"/>
                  </a:lnTo>
                  <a:lnTo>
                    <a:pt x="1054" y="93"/>
                  </a:lnTo>
                  <a:lnTo>
                    <a:pt x="1176" y="116"/>
                  </a:lnTo>
                  <a:lnTo>
                    <a:pt x="1261" y="132"/>
                  </a:lnTo>
                  <a:lnTo>
                    <a:pt x="1348" y="147"/>
                  </a:lnTo>
                  <a:lnTo>
                    <a:pt x="1435" y="160"/>
                  </a:lnTo>
                  <a:lnTo>
                    <a:pt x="1523" y="170"/>
                  </a:lnTo>
                  <a:lnTo>
                    <a:pt x="1613" y="178"/>
                  </a:lnTo>
                  <a:lnTo>
                    <a:pt x="1702" y="180"/>
                  </a:lnTo>
                  <a:lnTo>
                    <a:pt x="1770" y="179"/>
                  </a:lnTo>
                  <a:lnTo>
                    <a:pt x="1837" y="174"/>
                  </a:lnTo>
                  <a:lnTo>
                    <a:pt x="1903" y="166"/>
                  </a:lnTo>
                  <a:lnTo>
                    <a:pt x="1968" y="155"/>
                  </a:lnTo>
                  <a:lnTo>
                    <a:pt x="2052" y="136"/>
                  </a:lnTo>
                  <a:lnTo>
                    <a:pt x="2137" y="115"/>
                  </a:lnTo>
                  <a:lnTo>
                    <a:pt x="2222" y="92"/>
                  </a:lnTo>
                  <a:lnTo>
                    <a:pt x="2295" y="73"/>
                  </a:lnTo>
                  <a:lnTo>
                    <a:pt x="2367" y="54"/>
                  </a:lnTo>
                  <a:lnTo>
                    <a:pt x="2440" y="37"/>
                  </a:lnTo>
                  <a:lnTo>
                    <a:pt x="2514" y="22"/>
                  </a:lnTo>
                  <a:lnTo>
                    <a:pt x="2588" y="10"/>
                  </a:lnTo>
                  <a:lnTo>
                    <a:pt x="2661" y="3"/>
                  </a:lnTo>
                  <a:lnTo>
                    <a:pt x="27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0" name="Group 100"/>
          <p:cNvGrpSpPr/>
          <p:nvPr/>
        </p:nvGrpSpPr>
        <p:grpSpPr>
          <a:xfrm>
            <a:off x="10276935" y="2295092"/>
            <a:ext cx="560388" cy="557213"/>
            <a:chOff x="7229475" y="3454400"/>
            <a:chExt cx="560388" cy="557213"/>
          </a:xfrm>
          <a:solidFill>
            <a:srgbClr val="000000"/>
          </a:solidFill>
        </p:grpSpPr>
        <p:sp>
          <p:nvSpPr>
            <p:cNvPr id="111" name="Freeform 81"/>
            <p:cNvSpPr>
              <a:spLocks noEditPoints="1"/>
            </p:cNvSpPr>
            <p:nvPr/>
          </p:nvSpPr>
          <p:spPr bwMode="auto">
            <a:xfrm>
              <a:off x="7229475" y="3454400"/>
              <a:ext cx="355600" cy="352425"/>
            </a:xfrm>
            <a:custGeom>
              <a:avLst/>
              <a:gdLst>
                <a:gd name="T0" fmla="*/ 255 w 2243"/>
                <a:gd name="T1" fmla="*/ 1084 h 2228"/>
                <a:gd name="T2" fmla="*/ 245 w 2243"/>
                <a:gd name="T3" fmla="*/ 1107 h 2228"/>
                <a:gd name="T4" fmla="*/ 254 w 2243"/>
                <a:gd name="T5" fmla="*/ 1131 h 2228"/>
                <a:gd name="T6" fmla="*/ 880 w 2243"/>
                <a:gd name="T7" fmla="*/ 1670 h 2228"/>
                <a:gd name="T8" fmla="*/ 1127 w 2243"/>
                <a:gd name="T9" fmla="*/ 1427 h 2228"/>
                <a:gd name="T10" fmla="*/ 1973 w 2243"/>
                <a:gd name="T11" fmla="*/ 1430 h 2228"/>
                <a:gd name="T12" fmla="*/ 1991 w 2243"/>
                <a:gd name="T13" fmla="*/ 1413 h 2228"/>
                <a:gd name="T14" fmla="*/ 1999 w 2243"/>
                <a:gd name="T15" fmla="*/ 843 h 2228"/>
                <a:gd name="T16" fmla="*/ 1989 w 2243"/>
                <a:gd name="T17" fmla="*/ 820 h 2228"/>
                <a:gd name="T18" fmla="*/ 1966 w 2243"/>
                <a:gd name="T19" fmla="*/ 810 h 2228"/>
                <a:gd name="T20" fmla="*/ 887 w 2243"/>
                <a:gd name="T21" fmla="*/ 801 h 2228"/>
                <a:gd name="T22" fmla="*/ 889 w 2243"/>
                <a:gd name="T23" fmla="*/ 459 h 2228"/>
                <a:gd name="T24" fmla="*/ 1055 w 2243"/>
                <a:gd name="T25" fmla="*/ 0 h 2228"/>
                <a:gd name="T26" fmla="*/ 1089 w 2243"/>
                <a:gd name="T27" fmla="*/ 10 h 2228"/>
                <a:gd name="T28" fmla="*/ 1115 w 2243"/>
                <a:gd name="T29" fmla="*/ 38 h 2228"/>
                <a:gd name="T30" fmla="*/ 1131 w 2243"/>
                <a:gd name="T31" fmla="*/ 82 h 2228"/>
                <a:gd name="T32" fmla="*/ 1137 w 2243"/>
                <a:gd name="T33" fmla="*/ 146 h 2228"/>
                <a:gd name="T34" fmla="*/ 1968 w 2243"/>
                <a:gd name="T35" fmla="*/ 564 h 2228"/>
                <a:gd name="T36" fmla="*/ 2048 w 2243"/>
                <a:gd name="T37" fmla="*/ 577 h 2228"/>
                <a:gd name="T38" fmla="*/ 2119 w 2243"/>
                <a:gd name="T39" fmla="*/ 610 h 2228"/>
                <a:gd name="T40" fmla="*/ 2176 w 2243"/>
                <a:gd name="T41" fmla="*/ 661 h 2228"/>
                <a:gd name="T42" fmla="*/ 2218 w 2243"/>
                <a:gd name="T43" fmla="*/ 727 h 2228"/>
                <a:gd name="T44" fmla="*/ 2241 w 2243"/>
                <a:gd name="T45" fmla="*/ 803 h 2228"/>
                <a:gd name="T46" fmla="*/ 2239 w 2243"/>
                <a:gd name="T47" fmla="*/ 1402 h 2228"/>
                <a:gd name="T48" fmla="*/ 2227 w 2243"/>
                <a:gd name="T49" fmla="*/ 1483 h 2228"/>
                <a:gd name="T50" fmla="*/ 2194 w 2243"/>
                <a:gd name="T51" fmla="*/ 1553 h 2228"/>
                <a:gd name="T52" fmla="*/ 2143 w 2243"/>
                <a:gd name="T53" fmla="*/ 1611 h 2228"/>
                <a:gd name="T54" fmla="*/ 2077 w 2243"/>
                <a:gd name="T55" fmla="*/ 1653 h 2228"/>
                <a:gd name="T56" fmla="*/ 2002 w 2243"/>
                <a:gd name="T57" fmla="*/ 1676 h 2228"/>
                <a:gd name="T58" fmla="*/ 1959 w 2243"/>
                <a:gd name="T59" fmla="*/ 1678 h 2228"/>
                <a:gd name="T60" fmla="*/ 1121 w 2243"/>
                <a:gd name="T61" fmla="*/ 2084 h 2228"/>
                <a:gd name="T62" fmla="*/ 1116 w 2243"/>
                <a:gd name="T63" fmla="*/ 2147 h 2228"/>
                <a:gd name="T64" fmla="*/ 1099 w 2243"/>
                <a:gd name="T65" fmla="*/ 2191 h 2228"/>
                <a:gd name="T66" fmla="*/ 1072 w 2243"/>
                <a:gd name="T67" fmla="*/ 2219 h 2228"/>
                <a:gd name="T68" fmla="*/ 1039 w 2243"/>
                <a:gd name="T69" fmla="*/ 2228 h 2228"/>
                <a:gd name="T70" fmla="*/ 996 w 2243"/>
                <a:gd name="T71" fmla="*/ 2218 h 2228"/>
                <a:gd name="T72" fmla="*/ 949 w 2243"/>
                <a:gd name="T73" fmla="*/ 2187 h 2228"/>
                <a:gd name="T74" fmla="*/ 80 w 2243"/>
                <a:gd name="T75" fmla="*/ 1303 h 2228"/>
                <a:gd name="T76" fmla="*/ 35 w 2243"/>
                <a:gd name="T77" fmla="*/ 1244 h 2228"/>
                <a:gd name="T78" fmla="*/ 9 w 2243"/>
                <a:gd name="T79" fmla="*/ 1176 h 2228"/>
                <a:gd name="T80" fmla="*/ 0 w 2243"/>
                <a:gd name="T81" fmla="*/ 1106 h 2228"/>
                <a:gd name="T82" fmla="*/ 10 w 2243"/>
                <a:gd name="T83" fmla="*/ 1035 h 2228"/>
                <a:gd name="T84" fmla="*/ 37 w 2243"/>
                <a:gd name="T85" fmla="*/ 968 h 2228"/>
                <a:gd name="T86" fmla="*/ 83 w 2243"/>
                <a:gd name="T87" fmla="*/ 909 h 2228"/>
                <a:gd name="T88" fmla="*/ 967 w 2243"/>
                <a:gd name="T89" fmla="*/ 40 h 2228"/>
                <a:gd name="T90" fmla="*/ 1012 w 2243"/>
                <a:gd name="T91" fmla="*/ 10 h 2228"/>
                <a:gd name="T92" fmla="*/ 1055 w 2243"/>
                <a:gd name="T93" fmla="*/ 0 h 2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43" h="2228">
                  <a:moveTo>
                    <a:pt x="889" y="459"/>
                  </a:moveTo>
                  <a:lnTo>
                    <a:pt x="255" y="1084"/>
                  </a:lnTo>
                  <a:lnTo>
                    <a:pt x="248" y="1095"/>
                  </a:lnTo>
                  <a:lnTo>
                    <a:pt x="245" y="1107"/>
                  </a:lnTo>
                  <a:lnTo>
                    <a:pt x="248" y="1121"/>
                  </a:lnTo>
                  <a:lnTo>
                    <a:pt x="254" y="1131"/>
                  </a:lnTo>
                  <a:lnTo>
                    <a:pt x="879" y="1768"/>
                  </a:lnTo>
                  <a:lnTo>
                    <a:pt x="880" y="1670"/>
                  </a:lnTo>
                  <a:lnTo>
                    <a:pt x="883" y="1425"/>
                  </a:lnTo>
                  <a:lnTo>
                    <a:pt x="1127" y="1427"/>
                  </a:lnTo>
                  <a:lnTo>
                    <a:pt x="1961" y="1433"/>
                  </a:lnTo>
                  <a:lnTo>
                    <a:pt x="1973" y="1430"/>
                  </a:lnTo>
                  <a:lnTo>
                    <a:pt x="1984" y="1424"/>
                  </a:lnTo>
                  <a:lnTo>
                    <a:pt x="1991" y="1413"/>
                  </a:lnTo>
                  <a:lnTo>
                    <a:pt x="1994" y="1401"/>
                  </a:lnTo>
                  <a:lnTo>
                    <a:pt x="1999" y="843"/>
                  </a:lnTo>
                  <a:lnTo>
                    <a:pt x="1995" y="831"/>
                  </a:lnTo>
                  <a:lnTo>
                    <a:pt x="1989" y="820"/>
                  </a:lnTo>
                  <a:lnTo>
                    <a:pt x="1979" y="812"/>
                  </a:lnTo>
                  <a:lnTo>
                    <a:pt x="1966" y="810"/>
                  </a:lnTo>
                  <a:lnTo>
                    <a:pt x="1132" y="803"/>
                  </a:lnTo>
                  <a:lnTo>
                    <a:pt x="887" y="801"/>
                  </a:lnTo>
                  <a:lnTo>
                    <a:pt x="889" y="555"/>
                  </a:lnTo>
                  <a:lnTo>
                    <a:pt x="889" y="459"/>
                  </a:lnTo>
                  <a:close/>
                  <a:moveTo>
                    <a:pt x="1055" y="0"/>
                  </a:moveTo>
                  <a:lnTo>
                    <a:pt x="1055" y="0"/>
                  </a:lnTo>
                  <a:lnTo>
                    <a:pt x="1072" y="3"/>
                  </a:lnTo>
                  <a:lnTo>
                    <a:pt x="1089" y="10"/>
                  </a:lnTo>
                  <a:lnTo>
                    <a:pt x="1103" y="21"/>
                  </a:lnTo>
                  <a:lnTo>
                    <a:pt x="1115" y="38"/>
                  </a:lnTo>
                  <a:lnTo>
                    <a:pt x="1125" y="58"/>
                  </a:lnTo>
                  <a:lnTo>
                    <a:pt x="1131" y="82"/>
                  </a:lnTo>
                  <a:lnTo>
                    <a:pt x="1136" y="112"/>
                  </a:lnTo>
                  <a:lnTo>
                    <a:pt x="1137" y="146"/>
                  </a:lnTo>
                  <a:lnTo>
                    <a:pt x="1133" y="557"/>
                  </a:lnTo>
                  <a:lnTo>
                    <a:pt x="1968" y="564"/>
                  </a:lnTo>
                  <a:lnTo>
                    <a:pt x="2008" y="567"/>
                  </a:lnTo>
                  <a:lnTo>
                    <a:pt x="2048" y="577"/>
                  </a:lnTo>
                  <a:lnTo>
                    <a:pt x="2085" y="591"/>
                  </a:lnTo>
                  <a:lnTo>
                    <a:pt x="2119" y="610"/>
                  </a:lnTo>
                  <a:lnTo>
                    <a:pt x="2149" y="634"/>
                  </a:lnTo>
                  <a:lnTo>
                    <a:pt x="2176" y="661"/>
                  </a:lnTo>
                  <a:lnTo>
                    <a:pt x="2199" y="693"/>
                  </a:lnTo>
                  <a:lnTo>
                    <a:pt x="2218" y="727"/>
                  </a:lnTo>
                  <a:lnTo>
                    <a:pt x="2232" y="764"/>
                  </a:lnTo>
                  <a:lnTo>
                    <a:pt x="2241" y="803"/>
                  </a:lnTo>
                  <a:lnTo>
                    <a:pt x="2243" y="845"/>
                  </a:lnTo>
                  <a:lnTo>
                    <a:pt x="2239" y="1402"/>
                  </a:lnTo>
                  <a:lnTo>
                    <a:pt x="2235" y="1443"/>
                  </a:lnTo>
                  <a:lnTo>
                    <a:pt x="2227" y="1483"/>
                  </a:lnTo>
                  <a:lnTo>
                    <a:pt x="2212" y="1519"/>
                  </a:lnTo>
                  <a:lnTo>
                    <a:pt x="2194" y="1553"/>
                  </a:lnTo>
                  <a:lnTo>
                    <a:pt x="2170" y="1584"/>
                  </a:lnTo>
                  <a:lnTo>
                    <a:pt x="2143" y="1611"/>
                  </a:lnTo>
                  <a:lnTo>
                    <a:pt x="2112" y="1635"/>
                  </a:lnTo>
                  <a:lnTo>
                    <a:pt x="2077" y="1653"/>
                  </a:lnTo>
                  <a:lnTo>
                    <a:pt x="2041" y="1667"/>
                  </a:lnTo>
                  <a:lnTo>
                    <a:pt x="2002" y="1676"/>
                  </a:lnTo>
                  <a:lnTo>
                    <a:pt x="1961" y="1678"/>
                  </a:lnTo>
                  <a:lnTo>
                    <a:pt x="1959" y="1678"/>
                  </a:lnTo>
                  <a:lnTo>
                    <a:pt x="1125" y="1672"/>
                  </a:lnTo>
                  <a:lnTo>
                    <a:pt x="1121" y="2084"/>
                  </a:lnTo>
                  <a:lnTo>
                    <a:pt x="1120" y="2117"/>
                  </a:lnTo>
                  <a:lnTo>
                    <a:pt x="1116" y="2147"/>
                  </a:lnTo>
                  <a:lnTo>
                    <a:pt x="1108" y="2171"/>
                  </a:lnTo>
                  <a:lnTo>
                    <a:pt x="1099" y="2191"/>
                  </a:lnTo>
                  <a:lnTo>
                    <a:pt x="1087" y="2207"/>
                  </a:lnTo>
                  <a:lnTo>
                    <a:pt x="1072" y="2219"/>
                  </a:lnTo>
                  <a:lnTo>
                    <a:pt x="1056" y="2225"/>
                  </a:lnTo>
                  <a:lnTo>
                    <a:pt x="1039" y="2228"/>
                  </a:lnTo>
                  <a:lnTo>
                    <a:pt x="1018" y="2225"/>
                  </a:lnTo>
                  <a:lnTo>
                    <a:pt x="996" y="2218"/>
                  </a:lnTo>
                  <a:lnTo>
                    <a:pt x="973" y="2206"/>
                  </a:lnTo>
                  <a:lnTo>
                    <a:pt x="949" y="2187"/>
                  </a:lnTo>
                  <a:lnTo>
                    <a:pt x="925" y="2164"/>
                  </a:lnTo>
                  <a:lnTo>
                    <a:pt x="80" y="1303"/>
                  </a:lnTo>
                  <a:lnTo>
                    <a:pt x="56" y="1275"/>
                  </a:lnTo>
                  <a:lnTo>
                    <a:pt x="35" y="1244"/>
                  </a:lnTo>
                  <a:lnTo>
                    <a:pt x="20" y="1211"/>
                  </a:lnTo>
                  <a:lnTo>
                    <a:pt x="9" y="1176"/>
                  </a:lnTo>
                  <a:lnTo>
                    <a:pt x="2" y="1141"/>
                  </a:lnTo>
                  <a:lnTo>
                    <a:pt x="0" y="1106"/>
                  </a:lnTo>
                  <a:lnTo>
                    <a:pt x="2" y="1070"/>
                  </a:lnTo>
                  <a:lnTo>
                    <a:pt x="10" y="1035"/>
                  </a:lnTo>
                  <a:lnTo>
                    <a:pt x="21" y="1001"/>
                  </a:lnTo>
                  <a:lnTo>
                    <a:pt x="37" y="968"/>
                  </a:lnTo>
                  <a:lnTo>
                    <a:pt x="58" y="938"/>
                  </a:lnTo>
                  <a:lnTo>
                    <a:pt x="83" y="909"/>
                  </a:lnTo>
                  <a:lnTo>
                    <a:pt x="941" y="63"/>
                  </a:lnTo>
                  <a:lnTo>
                    <a:pt x="967" y="40"/>
                  </a:lnTo>
                  <a:lnTo>
                    <a:pt x="991" y="22"/>
                  </a:lnTo>
                  <a:lnTo>
                    <a:pt x="1012" y="10"/>
                  </a:lnTo>
                  <a:lnTo>
                    <a:pt x="1034" y="3"/>
                  </a:lnTo>
                  <a:lnTo>
                    <a:pt x="10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82"/>
            <p:cNvSpPr>
              <a:spLocks noEditPoints="1"/>
            </p:cNvSpPr>
            <p:nvPr/>
          </p:nvSpPr>
          <p:spPr bwMode="auto">
            <a:xfrm>
              <a:off x="7434263" y="3659188"/>
              <a:ext cx="355600" cy="352425"/>
            </a:xfrm>
            <a:custGeom>
              <a:avLst/>
              <a:gdLst>
                <a:gd name="T0" fmla="*/ 1354 w 2243"/>
                <a:gd name="T1" fmla="*/ 555 h 2227"/>
                <a:gd name="T2" fmla="*/ 1111 w 2243"/>
                <a:gd name="T3" fmla="*/ 803 h 2227"/>
                <a:gd name="T4" fmla="*/ 264 w 2243"/>
                <a:gd name="T5" fmla="*/ 812 h 2227"/>
                <a:gd name="T6" fmla="*/ 248 w 2243"/>
                <a:gd name="T7" fmla="*/ 829 h 2227"/>
                <a:gd name="T8" fmla="*/ 249 w 2243"/>
                <a:gd name="T9" fmla="*/ 1399 h 2227"/>
                <a:gd name="T10" fmla="*/ 259 w 2243"/>
                <a:gd name="T11" fmla="*/ 1422 h 2227"/>
                <a:gd name="T12" fmla="*/ 282 w 2243"/>
                <a:gd name="T13" fmla="*/ 1432 h 2227"/>
                <a:gd name="T14" fmla="*/ 1362 w 2243"/>
                <a:gd name="T15" fmla="*/ 1423 h 2227"/>
                <a:gd name="T16" fmla="*/ 1364 w 2243"/>
                <a:gd name="T17" fmla="*/ 1767 h 2227"/>
                <a:gd name="T18" fmla="*/ 1996 w 2243"/>
                <a:gd name="T19" fmla="*/ 1120 h 2227"/>
                <a:gd name="T20" fmla="*/ 1996 w 2243"/>
                <a:gd name="T21" fmla="*/ 1095 h 2227"/>
                <a:gd name="T22" fmla="*/ 1354 w 2243"/>
                <a:gd name="T23" fmla="*/ 457 h 2227"/>
                <a:gd name="T24" fmla="*/ 1209 w 2243"/>
                <a:gd name="T25" fmla="*/ 2 h 2227"/>
                <a:gd name="T26" fmla="*/ 1253 w 2243"/>
                <a:gd name="T27" fmla="*/ 22 h 2227"/>
                <a:gd name="T28" fmla="*/ 1302 w 2243"/>
                <a:gd name="T29" fmla="*/ 61 h 2227"/>
                <a:gd name="T30" fmla="*/ 2185 w 2243"/>
                <a:gd name="T31" fmla="*/ 938 h 2227"/>
                <a:gd name="T32" fmla="*/ 2222 w 2243"/>
                <a:gd name="T33" fmla="*/ 1001 h 2227"/>
                <a:gd name="T34" fmla="*/ 2241 w 2243"/>
                <a:gd name="T35" fmla="*/ 1070 h 2227"/>
                <a:gd name="T36" fmla="*/ 2241 w 2243"/>
                <a:gd name="T37" fmla="*/ 1141 h 2227"/>
                <a:gd name="T38" fmla="*/ 2224 w 2243"/>
                <a:gd name="T39" fmla="*/ 1210 h 2227"/>
                <a:gd name="T40" fmla="*/ 2188 w 2243"/>
                <a:gd name="T41" fmla="*/ 1275 h 2227"/>
                <a:gd name="T42" fmla="*/ 1318 w 2243"/>
                <a:gd name="T43" fmla="*/ 2164 h 2227"/>
                <a:gd name="T44" fmla="*/ 1269 w 2243"/>
                <a:gd name="T45" fmla="*/ 2204 h 2227"/>
                <a:gd name="T46" fmla="*/ 1225 w 2243"/>
                <a:gd name="T47" fmla="*/ 2225 h 2227"/>
                <a:gd name="T48" fmla="*/ 1187 w 2243"/>
                <a:gd name="T49" fmla="*/ 2225 h 2227"/>
                <a:gd name="T50" fmla="*/ 1157 w 2243"/>
                <a:gd name="T51" fmla="*/ 2207 h 2227"/>
                <a:gd name="T52" fmla="*/ 1135 w 2243"/>
                <a:gd name="T53" fmla="*/ 2171 h 2227"/>
                <a:gd name="T54" fmla="*/ 1123 w 2243"/>
                <a:gd name="T55" fmla="*/ 2117 h 2227"/>
                <a:gd name="T56" fmla="*/ 1118 w 2243"/>
                <a:gd name="T57" fmla="*/ 1672 h 2227"/>
                <a:gd name="T58" fmla="*/ 282 w 2243"/>
                <a:gd name="T59" fmla="*/ 1678 h 2227"/>
                <a:gd name="T60" fmla="*/ 202 w 2243"/>
                <a:gd name="T61" fmla="*/ 1666 h 2227"/>
                <a:gd name="T62" fmla="*/ 131 w 2243"/>
                <a:gd name="T63" fmla="*/ 1633 h 2227"/>
                <a:gd name="T64" fmla="*/ 73 w 2243"/>
                <a:gd name="T65" fmla="*/ 1583 h 2227"/>
                <a:gd name="T66" fmla="*/ 31 w 2243"/>
                <a:gd name="T67" fmla="*/ 1519 h 2227"/>
                <a:gd name="T68" fmla="*/ 8 w 2243"/>
                <a:gd name="T69" fmla="*/ 1443 h 2227"/>
                <a:gd name="T70" fmla="*/ 0 w 2243"/>
                <a:gd name="T71" fmla="*/ 845 h 2227"/>
                <a:gd name="T72" fmla="*/ 11 w 2243"/>
                <a:gd name="T73" fmla="*/ 764 h 2227"/>
                <a:gd name="T74" fmla="*/ 44 w 2243"/>
                <a:gd name="T75" fmla="*/ 692 h 2227"/>
                <a:gd name="T76" fmla="*/ 94 w 2243"/>
                <a:gd name="T77" fmla="*/ 634 h 2227"/>
                <a:gd name="T78" fmla="*/ 158 w 2243"/>
                <a:gd name="T79" fmla="*/ 590 h 2227"/>
                <a:gd name="T80" fmla="*/ 235 w 2243"/>
                <a:gd name="T81" fmla="*/ 567 h 2227"/>
                <a:gd name="T82" fmla="*/ 1110 w 2243"/>
                <a:gd name="T83" fmla="*/ 557 h 2227"/>
                <a:gd name="T84" fmla="*/ 1108 w 2243"/>
                <a:gd name="T85" fmla="*/ 112 h 2227"/>
                <a:gd name="T86" fmla="*/ 1118 w 2243"/>
                <a:gd name="T87" fmla="*/ 57 h 2227"/>
                <a:gd name="T88" fmla="*/ 1140 w 2243"/>
                <a:gd name="T89" fmla="*/ 21 h 2227"/>
                <a:gd name="T90" fmla="*/ 1171 w 2243"/>
                <a:gd name="T91" fmla="*/ 2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43" h="2227">
                  <a:moveTo>
                    <a:pt x="1354" y="457"/>
                  </a:moveTo>
                  <a:lnTo>
                    <a:pt x="1354" y="555"/>
                  </a:lnTo>
                  <a:lnTo>
                    <a:pt x="1356" y="801"/>
                  </a:lnTo>
                  <a:lnTo>
                    <a:pt x="1111" y="803"/>
                  </a:lnTo>
                  <a:lnTo>
                    <a:pt x="277" y="809"/>
                  </a:lnTo>
                  <a:lnTo>
                    <a:pt x="264" y="812"/>
                  </a:lnTo>
                  <a:lnTo>
                    <a:pt x="254" y="818"/>
                  </a:lnTo>
                  <a:lnTo>
                    <a:pt x="248" y="829"/>
                  </a:lnTo>
                  <a:lnTo>
                    <a:pt x="245" y="842"/>
                  </a:lnTo>
                  <a:lnTo>
                    <a:pt x="249" y="1399"/>
                  </a:lnTo>
                  <a:lnTo>
                    <a:pt x="252" y="1412"/>
                  </a:lnTo>
                  <a:lnTo>
                    <a:pt x="259" y="1422"/>
                  </a:lnTo>
                  <a:lnTo>
                    <a:pt x="270" y="1430"/>
                  </a:lnTo>
                  <a:lnTo>
                    <a:pt x="282" y="1432"/>
                  </a:lnTo>
                  <a:lnTo>
                    <a:pt x="1116" y="1426"/>
                  </a:lnTo>
                  <a:lnTo>
                    <a:pt x="1362" y="1423"/>
                  </a:lnTo>
                  <a:lnTo>
                    <a:pt x="1363" y="1670"/>
                  </a:lnTo>
                  <a:lnTo>
                    <a:pt x="1364" y="1767"/>
                  </a:lnTo>
                  <a:lnTo>
                    <a:pt x="1989" y="1130"/>
                  </a:lnTo>
                  <a:lnTo>
                    <a:pt x="1996" y="1120"/>
                  </a:lnTo>
                  <a:lnTo>
                    <a:pt x="1998" y="1107"/>
                  </a:lnTo>
                  <a:lnTo>
                    <a:pt x="1996" y="1095"/>
                  </a:lnTo>
                  <a:lnTo>
                    <a:pt x="1988" y="1084"/>
                  </a:lnTo>
                  <a:lnTo>
                    <a:pt x="1354" y="457"/>
                  </a:lnTo>
                  <a:close/>
                  <a:moveTo>
                    <a:pt x="1188" y="0"/>
                  </a:moveTo>
                  <a:lnTo>
                    <a:pt x="1209" y="2"/>
                  </a:lnTo>
                  <a:lnTo>
                    <a:pt x="1230" y="10"/>
                  </a:lnTo>
                  <a:lnTo>
                    <a:pt x="1253" y="22"/>
                  </a:lnTo>
                  <a:lnTo>
                    <a:pt x="1277" y="40"/>
                  </a:lnTo>
                  <a:lnTo>
                    <a:pt x="1302" y="61"/>
                  </a:lnTo>
                  <a:lnTo>
                    <a:pt x="2160" y="909"/>
                  </a:lnTo>
                  <a:lnTo>
                    <a:pt x="2185" y="938"/>
                  </a:lnTo>
                  <a:lnTo>
                    <a:pt x="2206" y="968"/>
                  </a:lnTo>
                  <a:lnTo>
                    <a:pt x="2222" y="1001"/>
                  </a:lnTo>
                  <a:lnTo>
                    <a:pt x="2233" y="1035"/>
                  </a:lnTo>
                  <a:lnTo>
                    <a:pt x="2241" y="1070"/>
                  </a:lnTo>
                  <a:lnTo>
                    <a:pt x="2243" y="1105"/>
                  </a:lnTo>
                  <a:lnTo>
                    <a:pt x="2241" y="1141"/>
                  </a:lnTo>
                  <a:lnTo>
                    <a:pt x="2234" y="1176"/>
                  </a:lnTo>
                  <a:lnTo>
                    <a:pt x="2224" y="1210"/>
                  </a:lnTo>
                  <a:lnTo>
                    <a:pt x="2208" y="1243"/>
                  </a:lnTo>
                  <a:lnTo>
                    <a:pt x="2188" y="1275"/>
                  </a:lnTo>
                  <a:lnTo>
                    <a:pt x="2164" y="1303"/>
                  </a:lnTo>
                  <a:lnTo>
                    <a:pt x="1318" y="2164"/>
                  </a:lnTo>
                  <a:lnTo>
                    <a:pt x="1294" y="2187"/>
                  </a:lnTo>
                  <a:lnTo>
                    <a:pt x="1269" y="2204"/>
                  </a:lnTo>
                  <a:lnTo>
                    <a:pt x="1247" y="2218"/>
                  </a:lnTo>
                  <a:lnTo>
                    <a:pt x="1225" y="2225"/>
                  </a:lnTo>
                  <a:lnTo>
                    <a:pt x="1205" y="2227"/>
                  </a:lnTo>
                  <a:lnTo>
                    <a:pt x="1187" y="2225"/>
                  </a:lnTo>
                  <a:lnTo>
                    <a:pt x="1171" y="2218"/>
                  </a:lnTo>
                  <a:lnTo>
                    <a:pt x="1157" y="2207"/>
                  </a:lnTo>
                  <a:lnTo>
                    <a:pt x="1145" y="2190"/>
                  </a:lnTo>
                  <a:lnTo>
                    <a:pt x="1135" y="2171"/>
                  </a:lnTo>
                  <a:lnTo>
                    <a:pt x="1127" y="2145"/>
                  </a:lnTo>
                  <a:lnTo>
                    <a:pt x="1123" y="2117"/>
                  </a:lnTo>
                  <a:lnTo>
                    <a:pt x="1122" y="2083"/>
                  </a:lnTo>
                  <a:lnTo>
                    <a:pt x="1118" y="1672"/>
                  </a:lnTo>
                  <a:lnTo>
                    <a:pt x="284" y="1678"/>
                  </a:lnTo>
                  <a:lnTo>
                    <a:pt x="282" y="1678"/>
                  </a:lnTo>
                  <a:lnTo>
                    <a:pt x="241" y="1675"/>
                  </a:lnTo>
                  <a:lnTo>
                    <a:pt x="202" y="1666"/>
                  </a:lnTo>
                  <a:lnTo>
                    <a:pt x="166" y="1653"/>
                  </a:lnTo>
                  <a:lnTo>
                    <a:pt x="131" y="1633"/>
                  </a:lnTo>
                  <a:lnTo>
                    <a:pt x="101" y="1610"/>
                  </a:lnTo>
                  <a:lnTo>
                    <a:pt x="73" y="1583"/>
                  </a:lnTo>
                  <a:lnTo>
                    <a:pt x="49" y="1552"/>
                  </a:lnTo>
                  <a:lnTo>
                    <a:pt x="31" y="1519"/>
                  </a:lnTo>
                  <a:lnTo>
                    <a:pt x="17" y="1481"/>
                  </a:lnTo>
                  <a:lnTo>
                    <a:pt x="8" y="1443"/>
                  </a:lnTo>
                  <a:lnTo>
                    <a:pt x="4" y="1402"/>
                  </a:lnTo>
                  <a:lnTo>
                    <a:pt x="0" y="845"/>
                  </a:lnTo>
                  <a:lnTo>
                    <a:pt x="2" y="803"/>
                  </a:lnTo>
                  <a:lnTo>
                    <a:pt x="11" y="764"/>
                  </a:lnTo>
                  <a:lnTo>
                    <a:pt x="24" y="727"/>
                  </a:lnTo>
                  <a:lnTo>
                    <a:pt x="44" y="692"/>
                  </a:lnTo>
                  <a:lnTo>
                    <a:pt x="67" y="661"/>
                  </a:lnTo>
                  <a:lnTo>
                    <a:pt x="94" y="634"/>
                  </a:lnTo>
                  <a:lnTo>
                    <a:pt x="125" y="609"/>
                  </a:lnTo>
                  <a:lnTo>
                    <a:pt x="158" y="590"/>
                  </a:lnTo>
                  <a:lnTo>
                    <a:pt x="196" y="576"/>
                  </a:lnTo>
                  <a:lnTo>
                    <a:pt x="235" y="567"/>
                  </a:lnTo>
                  <a:lnTo>
                    <a:pt x="275" y="564"/>
                  </a:lnTo>
                  <a:lnTo>
                    <a:pt x="1110" y="557"/>
                  </a:lnTo>
                  <a:lnTo>
                    <a:pt x="1106" y="145"/>
                  </a:lnTo>
                  <a:lnTo>
                    <a:pt x="1108" y="112"/>
                  </a:lnTo>
                  <a:lnTo>
                    <a:pt x="1112" y="82"/>
                  </a:lnTo>
                  <a:lnTo>
                    <a:pt x="1118" y="57"/>
                  </a:lnTo>
                  <a:lnTo>
                    <a:pt x="1128" y="37"/>
                  </a:lnTo>
                  <a:lnTo>
                    <a:pt x="1140" y="21"/>
                  </a:lnTo>
                  <a:lnTo>
                    <a:pt x="1154" y="9"/>
                  </a:lnTo>
                  <a:lnTo>
                    <a:pt x="1171" y="2"/>
                  </a:lnTo>
                  <a:lnTo>
                    <a:pt x="11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3" name="Freeform 87"/>
          <p:cNvSpPr>
            <a:spLocks noEditPoints="1"/>
          </p:cNvSpPr>
          <p:nvPr/>
        </p:nvSpPr>
        <p:spPr bwMode="auto">
          <a:xfrm>
            <a:off x="11256879" y="2287155"/>
            <a:ext cx="471488" cy="574675"/>
          </a:xfrm>
          <a:custGeom>
            <a:avLst/>
            <a:gdLst>
              <a:gd name="T0" fmla="*/ 1180 w 2674"/>
              <a:gd name="T1" fmla="*/ 586 h 3259"/>
              <a:gd name="T2" fmla="*/ 960 w 2674"/>
              <a:gd name="T3" fmla="*/ 648 h 3259"/>
              <a:gd name="T4" fmla="*/ 764 w 2674"/>
              <a:gd name="T5" fmla="*/ 757 h 3259"/>
              <a:gd name="T6" fmla="*/ 600 w 2674"/>
              <a:gd name="T7" fmla="*/ 905 h 3259"/>
              <a:gd name="T8" fmla="*/ 472 w 2674"/>
              <a:gd name="T9" fmla="*/ 1088 h 3259"/>
              <a:gd name="T10" fmla="*/ 389 w 2674"/>
              <a:gd name="T11" fmla="*/ 1297 h 3259"/>
              <a:gd name="T12" fmla="*/ 2285 w 2674"/>
              <a:gd name="T13" fmla="*/ 1297 h 3259"/>
              <a:gd name="T14" fmla="*/ 2202 w 2674"/>
              <a:gd name="T15" fmla="*/ 1088 h 3259"/>
              <a:gd name="T16" fmla="*/ 2074 w 2674"/>
              <a:gd name="T17" fmla="*/ 905 h 3259"/>
              <a:gd name="T18" fmla="*/ 1909 w 2674"/>
              <a:gd name="T19" fmla="*/ 757 h 3259"/>
              <a:gd name="T20" fmla="*/ 1714 w 2674"/>
              <a:gd name="T21" fmla="*/ 648 h 3259"/>
              <a:gd name="T22" fmla="*/ 1493 w 2674"/>
              <a:gd name="T23" fmla="*/ 586 h 3259"/>
              <a:gd name="T24" fmla="*/ 1172 w 2674"/>
              <a:gd name="T25" fmla="*/ 0 h 3259"/>
              <a:gd name="T26" fmla="*/ 1614 w 2674"/>
              <a:gd name="T27" fmla="*/ 249 h 3259"/>
              <a:gd name="T28" fmla="*/ 1863 w 2674"/>
              <a:gd name="T29" fmla="*/ 327 h 3259"/>
              <a:gd name="T30" fmla="*/ 2089 w 2674"/>
              <a:gd name="T31" fmla="*/ 451 h 3259"/>
              <a:gd name="T32" fmla="*/ 2285 w 2674"/>
              <a:gd name="T33" fmla="*/ 613 h 3259"/>
              <a:gd name="T34" fmla="*/ 2447 w 2674"/>
              <a:gd name="T35" fmla="*/ 809 h 3259"/>
              <a:gd name="T36" fmla="*/ 2570 w 2674"/>
              <a:gd name="T37" fmla="*/ 1034 h 3259"/>
              <a:gd name="T38" fmla="*/ 2647 w 2674"/>
              <a:gd name="T39" fmla="*/ 1282 h 3259"/>
              <a:gd name="T40" fmla="*/ 2674 w 2674"/>
              <a:gd name="T41" fmla="*/ 1549 h 3259"/>
              <a:gd name="T42" fmla="*/ 1528 w 2674"/>
              <a:gd name="T43" fmla="*/ 2704 h 3259"/>
              <a:gd name="T44" fmla="*/ 1502 w 2674"/>
              <a:gd name="T45" fmla="*/ 2868 h 3259"/>
              <a:gd name="T46" fmla="*/ 1433 w 2674"/>
              <a:gd name="T47" fmla="*/ 3014 h 3259"/>
              <a:gd name="T48" fmla="*/ 1325 w 2674"/>
              <a:gd name="T49" fmla="*/ 3132 h 3259"/>
              <a:gd name="T50" fmla="*/ 1187 w 2674"/>
              <a:gd name="T51" fmla="*/ 3215 h 3259"/>
              <a:gd name="T52" fmla="*/ 1026 w 2674"/>
              <a:gd name="T53" fmla="*/ 3256 h 3259"/>
              <a:gd name="T54" fmla="*/ 857 w 2674"/>
              <a:gd name="T55" fmla="*/ 3247 h 3259"/>
              <a:gd name="T56" fmla="*/ 704 w 2674"/>
              <a:gd name="T57" fmla="*/ 3192 h 3259"/>
              <a:gd name="T58" fmla="*/ 575 w 2674"/>
              <a:gd name="T59" fmla="*/ 3096 h 3259"/>
              <a:gd name="T60" fmla="*/ 479 w 2674"/>
              <a:gd name="T61" fmla="*/ 2968 h 3259"/>
              <a:gd name="T62" fmla="*/ 423 w 2674"/>
              <a:gd name="T63" fmla="*/ 2816 h 3259"/>
              <a:gd name="T64" fmla="*/ 412 w 2674"/>
              <a:gd name="T65" fmla="*/ 2624 h 3259"/>
              <a:gd name="T66" fmla="*/ 436 w 2674"/>
              <a:gd name="T67" fmla="*/ 2535 h 3259"/>
              <a:gd name="T68" fmla="*/ 499 w 2674"/>
              <a:gd name="T69" fmla="*/ 2472 h 3259"/>
              <a:gd name="T70" fmla="*/ 589 w 2674"/>
              <a:gd name="T71" fmla="*/ 2447 h 3259"/>
              <a:gd name="T72" fmla="*/ 671 w 2674"/>
              <a:gd name="T73" fmla="*/ 2467 h 3259"/>
              <a:gd name="T74" fmla="*/ 732 w 2674"/>
              <a:gd name="T75" fmla="*/ 2519 h 3259"/>
              <a:gd name="T76" fmla="*/ 765 w 2674"/>
              <a:gd name="T77" fmla="*/ 2596 h 3259"/>
              <a:gd name="T78" fmla="*/ 770 w 2674"/>
              <a:gd name="T79" fmla="*/ 2737 h 3259"/>
              <a:gd name="T80" fmla="*/ 807 w 2674"/>
              <a:gd name="T81" fmla="*/ 2823 h 3259"/>
              <a:gd name="T82" fmla="*/ 876 w 2674"/>
              <a:gd name="T83" fmla="*/ 2883 h 3259"/>
              <a:gd name="T84" fmla="*/ 969 w 2674"/>
              <a:gd name="T85" fmla="*/ 2905 h 3259"/>
              <a:gd name="T86" fmla="*/ 1062 w 2674"/>
              <a:gd name="T87" fmla="*/ 2883 h 3259"/>
              <a:gd name="T88" fmla="*/ 1133 w 2674"/>
              <a:gd name="T89" fmla="*/ 2823 h 3259"/>
              <a:gd name="T90" fmla="*/ 1169 w 2674"/>
              <a:gd name="T91" fmla="*/ 2737 h 3259"/>
              <a:gd name="T92" fmla="*/ 0 w 2674"/>
              <a:gd name="T93" fmla="*/ 1725 h 3259"/>
              <a:gd name="T94" fmla="*/ 12 w 2674"/>
              <a:gd name="T95" fmla="*/ 1367 h 3259"/>
              <a:gd name="T96" fmla="*/ 75 w 2674"/>
              <a:gd name="T97" fmla="*/ 1109 h 3259"/>
              <a:gd name="T98" fmla="*/ 186 w 2674"/>
              <a:gd name="T99" fmla="*/ 874 h 3259"/>
              <a:gd name="T100" fmla="*/ 338 w 2674"/>
              <a:gd name="T101" fmla="*/ 666 h 3259"/>
              <a:gd name="T102" fmla="*/ 528 w 2674"/>
              <a:gd name="T103" fmla="*/ 491 h 3259"/>
              <a:gd name="T104" fmla="*/ 750 w 2674"/>
              <a:gd name="T105" fmla="*/ 355 h 3259"/>
              <a:gd name="T106" fmla="*/ 996 w 2674"/>
              <a:gd name="T107" fmla="*/ 264 h 3259"/>
              <a:gd name="T108" fmla="*/ 1172 w 2674"/>
              <a:gd name="T109" fmla="*/ 0 h 3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74" h="3259">
                <a:moveTo>
                  <a:pt x="1337" y="574"/>
                </a:moveTo>
                <a:lnTo>
                  <a:pt x="1257" y="577"/>
                </a:lnTo>
                <a:lnTo>
                  <a:pt x="1180" y="586"/>
                </a:lnTo>
                <a:lnTo>
                  <a:pt x="1104" y="601"/>
                </a:lnTo>
                <a:lnTo>
                  <a:pt x="1031" y="622"/>
                </a:lnTo>
                <a:lnTo>
                  <a:pt x="960" y="648"/>
                </a:lnTo>
                <a:lnTo>
                  <a:pt x="892" y="679"/>
                </a:lnTo>
                <a:lnTo>
                  <a:pt x="826" y="716"/>
                </a:lnTo>
                <a:lnTo>
                  <a:pt x="764" y="757"/>
                </a:lnTo>
                <a:lnTo>
                  <a:pt x="706" y="802"/>
                </a:lnTo>
                <a:lnTo>
                  <a:pt x="651" y="852"/>
                </a:lnTo>
                <a:lnTo>
                  <a:pt x="600" y="905"/>
                </a:lnTo>
                <a:lnTo>
                  <a:pt x="553" y="963"/>
                </a:lnTo>
                <a:lnTo>
                  <a:pt x="510" y="1024"/>
                </a:lnTo>
                <a:lnTo>
                  <a:pt x="472" y="1088"/>
                </a:lnTo>
                <a:lnTo>
                  <a:pt x="439" y="1155"/>
                </a:lnTo>
                <a:lnTo>
                  <a:pt x="412" y="1225"/>
                </a:lnTo>
                <a:lnTo>
                  <a:pt x="389" y="1297"/>
                </a:lnTo>
                <a:lnTo>
                  <a:pt x="372" y="1371"/>
                </a:lnTo>
                <a:lnTo>
                  <a:pt x="2302" y="1371"/>
                </a:lnTo>
                <a:lnTo>
                  <a:pt x="2285" y="1297"/>
                </a:lnTo>
                <a:lnTo>
                  <a:pt x="2262" y="1225"/>
                </a:lnTo>
                <a:lnTo>
                  <a:pt x="2235" y="1155"/>
                </a:lnTo>
                <a:lnTo>
                  <a:pt x="2202" y="1088"/>
                </a:lnTo>
                <a:lnTo>
                  <a:pt x="2163" y="1024"/>
                </a:lnTo>
                <a:lnTo>
                  <a:pt x="2121" y="963"/>
                </a:lnTo>
                <a:lnTo>
                  <a:pt x="2074" y="905"/>
                </a:lnTo>
                <a:lnTo>
                  <a:pt x="2023" y="852"/>
                </a:lnTo>
                <a:lnTo>
                  <a:pt x="1968" y="802"/>
                </a:lnTo>
                <a:lnTo>
                  <a:pt x="1909" y="757"/>
                </a:lnTo>
                <a:lnTo>
                  <a:pt x="1848" y="716"/>
                </a:lnTo>
                <a:lnTo>
                  <a:pt x="1782" y="679"/>
                </a:lnTo>
                <a:lnTo>
                  <a:pt x="1714" y="648"/>
                </a:lnTo>
                <a:lnTo>
                  <a:pt x="1642" y="622"/>
                </a:lnTo>
                <a:lnTo>
                  <a:pt x="1569" y="601"/>
                </a:lnTo>
                <a:lnTo>
                  <a:pt x="1493" y="586"/>
                </a:lnTo>
                <a:lnTo>
                  <a:pt x="1416" y="577"/>
                </a:lnTo>
                <a:lnTo>
                  <a:pt x="1337" y="574"/>
                </a:lnTo>
                <a:close/>
                <a:moveTo>
                  <a:pt x="1172" y="0"/>
                </a:moveTo>
                <a:lnTo>
                  <a:pt x="1527" y="0"/>
                </a:lnTo>
                <a:lnTo>
                  <a:pt x="1527" y="234"/>
                </a:lnTo>
                <a:lnTo>
                  <a:pt x="1614" y="249"/>
                </a:lnTo>
                <a:lnTo>
                  <a:pt x="1699" y="269"/>
                </a:lnTo>
                <a:lnTo>
                  <a:pt x="1782" y="296"/>
                </a:lnTo>
                <a:lnTo>
                  <a:pt x="1863" y="327"/>
                </a:lnTo>
                <a:lnTo>
                  <a:pt x="1942" y="364"/>
                </a:lnTo>
                <a:lnTo>
                  <a:pt x="2016" y="405"/>
                </a:lnTo>
                <a:lnTo>
                  <a:pt x="2089" y="451"/>
                </a:lnTo>
                <a:lnTo>
                  <a:pt x="2158" y="500"/>
                </a:lnTo>
                <a:lnTo>
                  <a:pt x="2223" y="554"/>
                </a:lnTo>
                <a:lnTo>
                  <a:pt x="2285" y="613"/>
                </a:lnTo>
                <a:lnTo>
                  <a:pt x="2343" y="675"/>
                </a:lnTo>
                <a:lnTo>
                  <a:pt x="2397" y="740"/>
                </a:lnTo>
                <a:lnTo>
                  <a:pt x="2447" y="809"/>
                </a:lnTo>
                <a:lnTo>
                  <a:pt x="2493" y="881"/>
                </a:lnTo>
                <a:lnTo>
                  <a:pt x="2534" y="956"/>
                </a:lnTo>
                <a:lnTo>
                  <a:pt x="2570" y="1034"/>
                </a:lnTo>
                <a:lnTo>
                  <a:pt x="2600" y="1114"/>
                </a:lnTo>
                <a:lnTo>
                  <a:pt x="2627" y="1196"/>
                </a:lnTo>
                <a:lnTo>
                  <a:pt x="2647" y="1282"/>
                </a:lnTo>
                <a:lnTo>
                  <a:pt x="2662" y="1369"/>
                </a:lnTo>
                <a:lnTo>
                  <a:pt x="2671" y="1457"/>
                </a:lnTo>
                <a:lnTo>
                  <a:pt x="2674" y="1549"/>
                </a:lnTo>
                <a:lnTo>
                  <a:pt x="2674" y="1725"/>
                </a:lnTo>
                <a:lnTo>
                  <a:pt x="1528" y="1725"/>
                </a:lnTo>
                <a:lnTo>
                  <a:pt x="1528" y="2704"/>
                </a:lnTo>
                <a:lnTo>
                  <a:pt x="1525" y="2761"/>
                </a:lnTo>
                <a:lnTo>
                  <a:pt x="1517" y="2816"/>
                </a:lnTo>
                <a:lnTo>
                  <a:pt x="1502" y="2868"/>
                </a:lnTo>
                <a:lnTo>
                  <a:pt x="1484" y="2920"/>
                </a:lnTo>
                <a:lnTo>
                  <a:pt x="1460" y="2968"/>
                </a:lnTo>
                <a:lnTo>
                  <a:pt x="1433" y="3014"/>
                </a:lnTo>
                <a:lnTo>
                  <a:pt x="1400" y="3057"/>
                </a:lnTo>
                <a:lnTo>
                  <a:pt x="1364" y="3096"/>
                </a:lnTo>
                <a:lnTo>
                  <a:pt x="1325" y="3132"/>
                </a:lnTo>
                <a:lnTo>
                  <a:pt x="1282" y="3164"/>
                </a:lnTo>
                <a:lnTo>
                  <a:pt x="1236" y="3192"/>
                </a:lnTo>
                <a:lnTo>
                  <a:pt x="1187" y="3215"/>
                </a:lnTo>
                <a:lnTo>
                  <a:pt x="1136" y="3234"/>
                </a:lnTo>
                <a:lnTo>
                  <a:pt x="1082" y="3247"/>
                </a:lnTo>
                <a:lnTo>
                  <a:pt x="1026" y="3256"/>
                </a:lnTo>
                <a:lnTo>
                  <a:pt x="969" y="3259"/>
                </a:lnTo>
                <a:lnTo>
                  <a:pt x="913" y="3256"/>
                </a:lnTo>
                <a:lnTo>
                  <a:pt x="857" y="3247"/>
                </a:lnTo>
                <a:lnTo>
                  <a:pt x="804" y="3234"/>
                </a:lnTo>
                <a:lnTo>
                  <a:pt x="753" y="3215"/>
                </a:lnTo>
                <a:lnTo>
                  <a:pt x="704" y="3192"/>
                </a:lnTo>
                <a:lnTo>
                  <a:pt x="658" y="3164"/>
                </a:lnTo>
                <a:lnTo>
                  <a:pt x="615" y="3132"/>
                </a:lnTo>
                <a:lnTo>
                  <a:pt x="575" y="3096"/>
                </a:lnTo>
                <a:lnTo>
                  <a:pt x="539" y="3057"/>
                </a:lnTo>
                <a:lnTo>
                  <a:pt x="507" y="3014"/>
                </a:lnTo>
                <a:lnTo>
                  <a:pt x="479" y="2968"/>
                </a:lnTo>
                <a:lnTo>
                  <a:pt x="456" y="2920"/>
                </a:lnTo>
                <a:lnTo>
                  <a:pt x="437" y="2868"/>
                </a:lnTo>
                <a:lnTo>
                  <a:pt x="423" y="2816"/>
                </a:lnTo>
                <a:lnTo>
                  <a:pt x="415" y="2761"/>
                </a:lnTo>
                <a:lnTo>
                  <a:pt x="412" y="2704"/>
                </a:lnTo>
                <a:lnTo>
                  <a:pt x="412" y="2624"/>
                </a:lnTo>
                <a:lnTo>
                  <a:pt x="415" y="2592"/>
                </a:lnTo>
                <a:lnTo>
                  <a:pt x="423" y="2562"/>
                </a:lnTo>
                <a:lnTo>
                  <a:pt x="436" y="2535"/>
                </a:lnTo>
                <a:lnTo>
                  <a:pt x="453" y="2510"/>
                </a:lnTo>
                <a:lnTo>
                  <a:pt x="475" y="2489"/>
                </a:lnTo>
                <a:lnTo>
                  <a:pt x="499" y="2472"/>
                </a:lnTo>
                <a:lnTo>
                  <a:pt x="527" y="2459"/>
                </a:lnTo>
                <a:lnTo>
                  <a:pt x="558" y="2450"/>
                </a:lnTo>
                <a:lnTo>
                  <a:pt x="589" y="2447"/>
                </a:lnTo>
                <a:lnTo>
                  <a:pt x="618" y="2449"/>
                </a:lnTo>
                <a:lnTo>
                  <a:pt x="645" y="2457"/>
                </a:lnTo>
                <a:lnTo>
                  <a:pt x="671" y="2467"/>
                </a:lnTo>
                <a:lnTo>
                  <a:pt x="695" y="2482"/>
                </a:lnTo>
                <a:lnTo>
                  <a:pt x="715" y="2499"/>
                </a:lnTo>
                <a:lnTo>
                  <a:pt x="732" y="2519"/>
                </a:lnTo>
                <a:lnTo>
                  <a:pt x="748" y="2543"/>
                </a:lnTo>
                <a:lnTo>
                  <a:pt x="758" y="2568"/>
                </a:lnTo>
                <a:lnTo>
                  <a:pt x="765" y="2596"/>
                </a:lnTo>
                <a:lnTo>
                  <a:pt x="767" y="2624"/>
                </a:lnTo>
                <a:lnTo>
                  <a:pt x="767" y="2704"/>
                </a:lnTo>
                <a:lnTo>
                  <a:pt x="770" y="2737"/>
                </a:lnTo>
                <a:lnTo>
                  <a:pt x="777" y="2768"/>
                </a:lnTo>
                <a:lnTo>
                  <a:pt x="789" y="2796"/>
                </a:lnTo>
                <a:lnTo>
                  <a:pt x="807" y="2823"/>
                </a:lnTo>
                <a:lnTo>
                  <a:pt x="826" y="2846"/>
                </a:lnTo>
                <a:lnTo>
                  <a:pt x="851" y="2866"/>
                </a:lnTo>
                <a:lnTo>
                  <a:pt x="876" y="2883"/>
                </a:lnTo>
                <a:lnTo>
                  <a:pt x="906" y="2895"/>
                </a:lnTo>
                <a:lnTo>
                  <a:pt x="937" y="2903"/>
                </a:lnTo>
                <a:lnTo>
                  <a:pt x="969" y="2905"/>
                </a:lnTo>
                <a:lnTo>
                  <a:pt x="1003" y="2903"/>
                </a:lnTo>
                <a:lnTo>
                  <a:pt x="1034" y="2895"/>
                </a:lnTo>
                <a:lnTo>
                  <a:pt x="1062" y="2883"/>
                </a:lnTo>
                <a:lnTo>
                  <a:pt x="1089" y="2866"/>
                </a:lnTo>
                <a:lnTo>
                  <a:pt x="1112" y="2846"/>
                </a:lnTo>
                <a:lnTo>
                  <a:pt x="1133" y="2823"/>
                </a:lnTo>
                <a:lnTo>
                  <a:pt x="1149" y="2796"/>
                </a:lnTo>
                <a:lnTo>
                  <a:pt x="1161" y="2768"/>
                </a:lnTo>
                <a:lnTo>
                  <a:pt x="1169" y="2737"/>
                </a:lnTo>
                <a:lnTo>
                  <a:pt x="1172" y="2704"/>
                </a:lnTo>
                <a:lnTo>
                  <a:pt x="1172" y="1725"/>
                </a:lnTo>
                <a:lnTo>
                  <a:pt x="0" y="1725"/>
                </a:lnTo>
                <a:lnTo>
                  <a:pt x="0" y="1549"/>
                </a:lnTo>
                <a:lnTo>
                  <a:pt x="3" y="1456"/>
                </a:lnTo>
                <a:lnTo>
                  <a:pt x="12" y="1367"/>
                </a:lnTo>
                <a:lnTo>
                  <a:pt x="28" y="1279"/>
                </a:lnTo>
                <a:lnTo>
                  <a:pt x="48" y="1192"/>
                </a:lnTo>
                <a:lnTo>
                  <a:pt x="75" y="1109"/>
                </a:lnTo>
                <a:lnTo>
                  <a:pt x="106" y="1028"/>
                </a:lnTo>
                <a:lnTo>
                  <a:pt x="144" y="949"/>
                </a:lnTo>
                <a:lnTo>
                  <a:pt x="186" y="874"/>
                </a:lnTo>
                <a:lnTo>
                  <a:pt x="232" y="801"/>
                </a:lnTo>
                <a:lnTo>
                  <a:pt x="283" y="732"/>
                </a:lnTo>
                <a:lnTo>
                  <a:pt x="338" y="666"/>
                </a:lnTo>
                <a:lnTo>
                  <a:pt x="398" y="604"/>
                </a:lnTo>
                <a:lnTo>
                  <a:pt x="462" y="545"/>
                </a:lnTo>
                <a:lnTo>
                  <a:pt x="528" y="491"/>
                </a:lnTo>
                <a:lnTo>
                  <a:pt x="598" y="442"/>
                </a:lnTo>
                <a:lnTo>
                  <a:pt x="672" y="396"/>
                </a:lnTo>
                <a:lnTo>
                  <a:pt x="750" y="355"/>
                </a:lnTo>
                <a:lnTo>
                  <a:pt x="829" y="320"/>
                </a:lnTo>
                <a:lnTo>
                  <a:pt x="911" y="289"/>
                </a:lnTo>
                <a:lnTo>
                  <a:pt x="996" y="264"/>
                </a:lnTo>
                <a:lnTo>
                  <a:pt x="1083" y="244"/>
                </a:lnTo>
                <a:lnTo>
                  <a:pt x="1172" y="231"/>
                </a:lnTo>
                <a:lnTo>
                  <a:pt x="11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14" name="Group 129"/>
          <p:cNvGrpSpPr/>
          <p:nvPr/>
        </p:nvGrpSpPr>
        <p:grpSpPr>
          <a:xfrm>
            <a:off x="11275929" y="1504517"/>
            <a:ext cx="433388" cy="593725"/>
            <a:chOff x="8181975" y="2663825"/>
            <a:chExt cx="433388" cy="593725"/>
          </a:xfrm>
          <a:solidFill>
            <a:srgbClr val="000000"/>
          </a:solidFill>
        </p:grpSpPr>
        <p:sp>
          <p:nvSpPr>
            <p:cNvPr id="115" name="Freeform 136"/>
            <p:cNvSpPr>
              <a:spLocks noEditPoints="1"/>
            </p:cNvSpPr>
            <p:nvPr/>
          </p:nvSpPr>
          <p:spPr bwMode="auto">
            <a:xfrm>
              <a:off x="8191500" y="2663825"/>
              <a:ext cx="414338" cy="447675"/>
            </a:xfrm>
            <a:custGeom>
              <a:avLst/>
              <a:gdLst>
                <a:gd name="T0" fmla="*/ 1976 w 2348"/>
                <a:gd name="T1" fmla="*/ 1629 h 2536"/>
                <a:gd name="T2" fmla="*/ 1638 w 2348"/>
                <a:gd name="T3" fmla="*/ 2146 h 2536"/>
                <a:gd name="T4" fmla="*/ 1703 w 2348"/>
                <a:gd name="T5" fmla="*/ 2259 h 2536"/>
                <a:gd name="T6" fmla="*/ 1827 w 2348"/>
                <a:gd name="T7" fmla="*/ 2305 h 2536"/>
                <a:gd name="T8" fmla="*/ 1951 w 2348"/>
                <a:gd name="T9" fmla="*/ 2259 h 2536"/>
                <a:gd name="T10" fmla="*/ 2017 w 2348"/>
                <a:gd name="T11" fmla="*/ 2146 h 2536"/>
                <a:gd name="T12" fmla="*/ 2186 w 2348"/>
                <a:gd name="T13" fmla="*/ 1948 h 2536"/>
                <a:gd name="T14" fmla="*/ 2244 w 2348"/>
                <a:gd name="T15" fmla="*/ 1844 h 2536"/>
                <a:gd name="T16" fmla="*/ 2230 w 2348"/>
                <a:gd name="T17" fmla="*/ 1726 h 2536"/>
                <a:gd name="T18" fmla="*/ 2149 w 2348"/>
                <a:gd name="T19" fmla="*/ 1636 h 2536"/>
                <a:gd name="T20" fmla="*/ 268 w 2348"/>
                <a:gd name="T21" fmla="*/ 1612 h 2536"/>
                <a:gd name="T22" fmla="*/ 159 w 2348"/>
                <a:gd name="T23" fmla="*/ 1653 h 2536"/>
                <a:gd name="T24" fmla="*/ 92 w 2348"/>
                <a:gd name="T25" fmla="*/ 1755 h 2536"/>
                <a:gd name="T26" fmla="*/ 97 w 2348"/>
                <a:gd name="T27" fmla="*/ 1872 h 2536"/>
                <a:gd name="T28" fmla="*/ 172 w 2348"/>
                <a:gd name="T29" fmla="*/ 1966 h 2536"/>
                <a:gd name="T30" fmla="*/ 325 w 2348"/>
                <a:gd name="T31" fmla="*/ 2178 h 2536"/>
                <a:gd name="T32" fmla="*/ 409 w 2348"/>
                <a:gd name="T33" fmla="*/ 2278 h 2536"/>
                <a:gd name="T34" fmla="*/ 540 w 2348"/>
                <a:gd name="T35" fmla="*/ 2302 h 2536"/>
                <a:gd name="T36" fmla="*/ 652 w 2348"/>
                <a:gd name="T37" fmla="*/ 2236 h 2536"/>
                <a:gd name="T38" fmla="*/ 698 w 2348"/>
                <a:gd name="T39" fmla="*/ 2112 h 2536"/>
                <a:gd name="T40" fmla="*/ 327 w 2348"/>
                <a:gd name="T41" fmla="*/ 1619 h 2536"/>
                <a:gd name="T42" fmla="*/ 423 w 2348"/>
                <a:gd name="T43" fmla="*/ 222 h 2536"/>
                <a:gd name="T44" fmla="*/ 364 w 2348"/>
                <a:gd name="T45" fmla="*/ 272 h 2536"/>
                <a:gd name="T46" fmla="*/ 224 w 2348"/>
                <a:gd name="T47" fmla="*/ 1034 h 2536"/>
                <a:gd name="T48" fmla="*/ 219 w 2348"/>
                <a:gd name="T49" fmla="*/ 1442 h 2536"/>
                <a:gd name="T50" fmla="*/ 264 w 2348"/>
                <a:gd name="T51" fmla="*/ 1457 h 2536"/>
                <a:gd name="T52" fmla="*/ 391 w 2348"/>
                <a:gd name="T53" fmla="*/ 1492 h 2536"/>
                <a:gd name="T54" fmla="*/ 589 w 2348"/>
                <a:gd name="T55" fmla="*/ 1535 h 2536"/>
                <a:gd name="T56" fmla="*/ 846 w 2348"/>
                <a:gd name="T57" fmla="*/ 1573 h 2536"/>
                <a:gd name="T58" fmla="*/ 1149 w 2348"/>
                <a:gd name="T59" fmla="*/ 1591 h 2536"/>
                <a:gd name="T60" fmla="*/ 1488 w 2348"/>
                <a:gd name="T61" fmla="*/ 1579 h 2536"/>
                <a:gd name="T62" fmla="*/ 1850 w 2348"/>
                <a:gd name="T63" fmla="*/ 1522 h 2536"/>
                <a:gd name="T64" fmla="*/ 2126 w 2348"/>
                <a:gd name="T65" fmla="*/ 1122 h 2536"/>
                <a:gd name="T66" fmla="*/ 2118 w 2348"/>
                <a:gd name="T67" fmla="*/ 1004 h 2536"/>
                <a:gd name="T68" fmla="*/ 1975 w 2348"/>
                <a:gd name="T69" fmla="*/ 254 h 2536"/>
                <a:gd name="T70" fmla="*/ 1906 w 2348"/>
                <a:gd name="T71" fmla="*/ 219 h 2536"/>
                <a:gd name="T72" fmla="*/ 2130 w 2348"/>
                <a:gd name="T73" fmla="*/ 2 h 2536"/>
                <a:gd name="T74" fmla="*/ 2171 w 2348"/>
                <a:gd name="T75" fmla="*/ 47 h 2536"/>
                <a:gd name="T76" fmla="*/ 2339 w 2348"/>
                <a:gd name="T77" fmla="*/ 1034 h 2536"/>
                <a:gd name="T78" fmla="*/ 2348 w 2348"/>
                <a:gd name="T79" fmla="*/ 2128 h 2536"/>
                <a:gd name="T80" fmla="*/ 2293 w 2348"/>
                <a:gd name="T81" fmla="*/ 2323 h 2536"/>
                <a:gd name="T82" fmla="*/ 2230 w 2348"/>
                <a:gd name="T83" fmla="*/ 2466 h 2536"/>
                <a:gd name="T84" fmla="*/ 2179 w 2348"/>
                <a:gd name="T85" fmla="*/ 2533 h 2536"/>
                <a:gd name="T86" fmla="*/ 422 w 2348"/>
                <a:gd name="T87" fmla="*/ 2536 h 2536"/>
                <a:gd name="T88" fmla="*/ 172 w 2348"/>
                <a:gd name="T89" fmla="*/ 2528 h 2536"/>
                <a:gd name="T90" fmla="*/ 126 w 2348"/>
                <a:gd name="T91" fmla="*/ 2463 h 2536"/>
                <a:gd name="T92" fmla="*/ 62 w 2348"/>
                <a:gd name="T93" fmla="*/ 2321 h 2536"/>
                <a:gd name="T94" fmla="*/ 0 w 2348"/>
                <a:gd name="T95" fmla="*/ 2139 h 2536"/>
                <a:gd name="T96" fmla="*/ 4 w 2348"/>
                <a:gd name="T97" fmla="*/ 1034 h 2536"/>
                <a:gd name="T98" fmla="*/ 178 w 2348"/>
                <a:gd name="T99" fmla="*/ 47 h 2536"/>
                <a:gd name="T100" fmla="*/ 219 w 2348"/>
                <a:gd name="T101" fmla="*/ 2 h 2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48" h="2536">
                  <a:moveTo>
                    <a:pt x="2065" y="1612"/>
                  </a:moveTo>
                  <a:lnTo>
                    <a:pt x="2035" y="1613"/>
                  </a:lnTo>
                  <a:lnTo>
                    <a:pt x="2005" y="1619"/>
                  </a:lnTo>
                  <a:lnTo>
                    <a:pt x="1976" y="1629"/>
                  </a:lnTo>
                  <a:lnTo>
                    <a:pt x="1949" y="1644"/>
                  </a:lnTo>
                  <a:lnTo>
                    <a:pt x="1635" y="1852"/>
                  </a:lnTo>
                  <a:lnTo>
                    <a:pt x="1635" y="2112"/>
                  </a:lnTo>
                  <a:lnTo>
                    <a:pt x="1638" y="2146"/>
                  </a:lnTo>
                  <a:lnTo>
                    <a:pt x="1646" y="2178"/>
                  </a:lnTo>
                  <a:lnTo>
                    <a:pt x="1661" y="2209"/>
                  </a:lnTo>
                  <a:lnTo>
                    <a:pt x="1679" y="2236"/>
                  </a:lnTo>
                  <a:lnTo>
                    <a:pt x="1703" y="2259"/>
                  </a:lnTo>
                  <a:lnTo>
                    <a:pt x="1729" y="2278"/>
                  </a:lnTo>
                  <a:lnTo>
                    <a:pt x="1760" y="2292"/>
                  </a:lnTo>
                  <a:lnTo>
                    <a:pt x="1793" y="2302"/>
                  </a:lnTo>
                  <a:lnTo>
                    <a:pt x="1827" y="2305"/>
                  </a:lnTo>
                  <a:lnTo>
                    <a:pt x="1862" y="2302"/>
                  </a:lnTo>
                  <a:lnTo>
                    <a:pt x="1894" y="2292"/>
                  </a:lnTo>
                  <a:lnTo>
                    <a:pt x="1924" y="2278"/>
                  </a:lnTo>
                  <a:lnTo>
                    <a:pt x="1951" y="2259"/>
                  </a:lnTo>
                  <a:lnTo>
                    <a:pt x="1974" y="2236"/>
                  </a:lnTo>
                  <a:lnTo>
                    <a:pt x="1993" y="2209"/>
                  </a:lnTo>
                  <a:lnTo>
                    <a:pt x="2008" y="2178"/>
                  </a:lnTo>
                  <a:lnTo>
                    <a:pt x="2017" y="2146"/>
                  </a:lnTo>
                  <a:lnTo>
                    <a:pt x="2020" y="2112"/>
                  </a:lnTo>
                  <a:lnTo>
                    <a:pt x="2020" y="2059"/>
                  </a:lnTo>
                  <a:lnTo>
                    <a:pt x="2161" y="1966"/>
                  </a:lnTo>
                  <a:lnTo>
                    <a:pt x="2186" y="1948"/>
                  </a:lnTo>
                  <a:lnTo>
                    <a:pt x="2206" y="1925"/>
                  </a:lnTo>
                  <a:lnTo>
                    <a:pt x="2223" y="1900"/>
                  </a:lnTo>
                  <a:lnTo>
                    <a:pt x="2236" y="1872"/>
                  </a:lnTo>
                  <a:lnTo>
                    <a:pt x="2244" y="1844"/>
                  </a:lnTo>
                  <a:lnTo>
                    <a:pt x="2247" y="1815"/>
                  </a:lnTo>
                  <a:lnTo>
                    <a:pt x="2246" y="1785"/>
                  </a:lnTo>
                  <a:lnTo>
                    <a:pt x="2241" y="1755"/>
                  </a:lnTo>
                  <a:lnTo>
                    <a:pt x="2230" y="1726"/>
                  </a:lnTo>
                  <a:lnTo>
                    <a:pt x="2216" y="1699"/>
                  </a:lnTo>
                  <a:lnTo>
                    <a:pt x="2196" y="1674"/>
                  </a:lnTo>
                  <a:lnTo>
                    <a:pt x="2174" y="1653"/>
                  </a:lnTo>
                  <a:lnTo>
                    <a:pt x="2149" y="1636"/>
                  </a:lnTo>
                  <a:lnTo>
                    <a:pt x="2122" y="1624"/>
                  </a:lnTo>
                  <a:lnTo>
                    <a:pt x="2094" y="1616"/>
                  </a:lnTo>
                  <a:lnTo>
                    <a:pt x="2065" y="1612"/>
                  </a:lnTo>
                  <a:close/>
                  <a:moveTo>
                    <a:pt x="268" y="1612"/>
                  </a:moveTo>
                  <a:lnTo>
                    <a:pt x="239" y="1616"/>
                  </a:lnTo>
                  <a:lnTo>
                    <a:pt x="211" y="1624"/>
                  </a:lnTo>
                  <a:lnTo>
                    <a:pt x="184" y="1636"/>
                  </a:lnTo>
                  <a:lnTo>
                    <a:pt x="159" y="1653"/>
                  </a:lnTo>
                  <a:lnTo>
                    <a:pt x="136" y="1674"/>
                  </a:lnTo>
                  <a:lnTo>
                    <a:pt x="117" y="1699"/>
                  </a:lnTo>
                  <a:lnTo>
                    <a:pt x="101" y="1726"/>
                  </a:lnTo>
                  <a:lnTo>
                    <a:pt x="92" y="1755"/>
                  </a:lnTo>
                  <a:lnTo>
                    <a:pt x="86" y="1785"/>
                  </a:lnTo>
                  <a:lnTo>
                    <a:pt x="86" y="1815"/>
                  </a:lnTo>
                  <a:lnTo>
                    <a:pt x="89" y="1844"/>
                  </a:lnTo>
                  <a:lnTo>
                    <a:pt x="97" y="1872"/>
                  </a:lnTo>
                  <a:lnTo>
                    <a:pt x="110" y="1900"/>
                  </a:lnTo>
                  <a:lnTo>
                    <a:pt x="126" y="1925"/>
                  </a:lnTo>
                  <a:lnTo>
                    <a:pt x="147" y="1948"/>
                  </a:lnTo>
                  <a:lnTo>
                    <a:pt x="172" y="1966"/>
                  </a:lnTo>
                  <a:lnTo>
                    <a:pt x="313" y="2059"/>
                  </a:lnTo>
                  <a:lnTo>
                    <a:pt x="313" y="2112"/>
                  </a:lnTo>
                  <a:lnTo>
                    <a:pt x="316" y="2146"/>
                  </a:lnTo>
                  <a:lnTo>
                    <a:pt x="325" y="2178"/>
                  </a:lnTo>
                  <a:lnTo>
                    <a:pt x="339" y="2209"/>
                  </a:lnTo>
                  <a:lnTo>
                    <a:pt x="359" y="2236"/>
                  </a:lnTo>
                  <a:lnTo>
                    <a:pt x="381" y="2259"/>
                  </a:lnTo>
                  <a:lnTo>
                    <a:pt x="409" y="2278"/>
                  </a:lnTo>
                  <a:lnTo>
                    <a:pt x="439" y="2292"/>
                  </a:lnTo>
                  <a:lnTo>
                    <a:pt x="471" y="2302"/>
                  </a:lnTo>
                  <a:lnTo>
                    <a:pt x="505" y="2305"/>
                  </a:lnTo>
                  <a:lnTo>
                    <a:pt x="540" y="2302"/>
                  </a:lnTo>
                  <a:lnTo>
                    <a:pt x="573" y="2292"/>
                  </a:lnTo>
                  <a:lnTo>
                    <a:pt x="602" y="2278"/>
                  </a:lnTo>
                  <a:lnTo>
                    <a:pt x="629" y="2259"/>
                  </a:lnTo>
                  <a:lnTo>
                    <a:pt x="652" y="2236"/>
                  </a:lnTo>
                  <a:lnTo>
                    <a:pt x="672" y="2209"/>
                  </a:lnTo>
                  <a:lnTo>
                    <a:pt x="686" y="2178"/>
                  </a:lnTo>
                  <a:lnTo>
                    <a:pt x="695" y="2146"/>
                  </a:lnTo>
                  <a:lnTo>
                    <a:pt x="698" y="2112"/>
                  </a:lnTo>
                  <a:lnTo>
                    <a:pt x="698" y="1852"/>
                  </a:lnTo>
                  <a:lnTo>
                    <a:pt x="384" y="1644"/>
                  </a:lnTo>
                  <a:lnTo>
                    <a:pt x="355" y="1629"/>
                  </a:lnTo>
                  <a:lnTo>
                    <a:pt x="327" y="1619"/>
                  </a:lnTo>
                  <a:lnTo>
                    <a:pt x="298" y="1613"/>
                  </a:lnTo>
                  <a:lnTo>
                    <a:pt x="268" y="1612"/>
                  </a:lnTo>
                  <a:close/>
                  <a:moveTo>
                    <a:pt x="443" y="219"/>
                  </a:moveTo>
                  <a:lnTo>
                    <a:pt x="423" y="222"/>
                  </a:lnTo>
                  <a:lnTo>
                    <a:pt x="404" y="229"/>
                  </a:lnTo>
                  <a:lnTo>
                    <a:pt x="388" y="240"/>
                  </a:lnTo>
                  <a:lnTo>
                    <a:pt x="374" y="254"/>
                  </a:lnTo>
                  <a:lnTo>
                    <a:pt x="364" y="272"/>
                  </a:lnTo>
                  <a:lnTo>
                    <a:pt x="359" y="291"/>
                  </a:lnTo>
                  <a:lnTo>
                    <a:pt x="231" y="977"/>
                  </a:lnTo>
                  <a:lnTo>
                    <a:pt x="227" y="1004"/>
                  </a:lnTo>
                  <a:lnTo>
                    <a:pt x="224" y="1034"/>
                  </a:lnTo>
                  <a:lnTo>
                    <a:pt x="221" y="1066"/>
                  </a:lnTo>
                  <a:lnTo>
                    <a:pt x="220" y="1096"/>
                  </a:lnTo>
                  <a:lnTo>
                    <a:pt x="219" y="1122"/>
                  </a:lnTo>
                  <a:lnTo>
                    <a:pt x="219" y="1442"/>
                  </a:lnTo>
                  <a:lnTo>
                    <a:pt x="222" y="1443"/>
                  </a:lnTo>
                  <a:lnTo>
                    <a:pt x="230" y="1446"/>
                  </a:lnTo>
                  <a:lnTo>
                    <a:pt x="245" y="1450"/>
                  </a:lnTo>
                  <a:lnTo>
                    <a:pt x="264" y="1457"/>
                  </a:lnTo>
                  <a:lnTo>
                    <a:pt x="289" y="1464"/>
                  </a:lnTo>
                  <a:lnTo>
                    <a:pt x="318" y="1472"/>
                  </a:lnTo>
                  <a:lnTo>
                    <a:pt x="352" y="1482"/>
                  </a:lnTo>
                  <a:lnTo>
                    <a:pt x="391" y="1492"/>
                  </a:lnTo>
                  <a:lnTo>
                    <a:pt x="435" y="1503"/>
                  </a:lnTo>
                  <a:lnTo>
                    <a:pt x="483" y="1513"/>
                  </a:lnTo>
                  <a:lnTo>
                    <a:pt x="534" y="1525"/>
                  </a:lnTo>
                  <a:lnTo>
                    <a:pt x="589" y="1535"/>
                  </a:lnTo>
                  <a:lnTo>
                    <a:pt x="648" y="1545"/>
                  </a:lnTo>
                  <a:lnTo>
                    <a:pt x="711" y="1555"/>
                  </a:lnTo>
                  <a:lnTo>
                    <a:pt x="777" y="1564"/>
                  </a:lnTo>
                  <a:lnTo>
                    <a:pt x="846" y="1573"/>
                  </a:lnTo>
                  <a:lnTo>
                    <a:pt x="918" y="1579"/>
                  </a:lnTo>
                  <a:lnTo>
                    <a:pt x="993" y="1585"/>
                  </a:lnTo>
                  <a:lnTo>
                    <a:pt x="1070" y="1589"/>
                  </a:lnTo>
                  <a:lnTo>
                    <a:pt x="1149" y="1591"/>
                  </a:lnTo>
                  <a:lnTo>
                    <a:pt x="1231" y="1591"/>
                  </a:lnTo>
                  <a:lnTo>
                    <a:pt x="1315" y="1589"/>
                  </a:lnTo>
                  <a:lnTo>
                    <a:pt x="1401" y="1585"/>
                  </a:lnTo>
                  <a:lnTo>
                    <a:pt x="1488" y="1579"/>
                  </a:lnTo>
                  <a:lnTo>
                    <a:pt x="1577" y="1569"/>
                  </a:lnTo>
                  <a:lnTo>
                    <a:pt x="1667" y="1557"/>
                  </a:lnTo>
                  <a:lnTo>
                    <a:pt x="1759" y="1541"/>
                  </a:lnTo>
                  <a:lnTo>
                    <a:pt x="1850" y="1522"/>
                  </a:lnTo>
                  <a:lnTo>
                    <a:pt x="1943" y="1500"/>
                  </a:lnTo>
                  <a:lnTo>
                    <a:pt x="2037" y="1472"/>
                  </a:lnTo>
                  <a:lnTo>
                    <a:pt x="2130" y="1442"/>
                  </a:lnTo>
                  <a:lnTo>
                    <a:pt x="2126" y="1122"/>
                  </a:lnTo>
                  <a:lnTo>
                    <a:pt x="2125" y="1096"/>
                  </a:lnTo>
                  <a:lnTo>
                    <a:pt x="2123" y="1066"/>
                  </a:lnTo>
                  <a:lnTo>
                    <a:pt x="2121" y="1034"/>
                  </a:lnTo>
                  <a:lnTo>
                    <a:pt x="2118" y="1004"/>
                  </a:lnTo>
                  <a:lnTo>
                    <a:pt x="2114" y="977"/>
                  </a:lnTo>
                  <a:lnTo>
                    <a:pt x="1991" y="291"/>
                  </a:lnTo>
                  <a:lnTo>
                    <a:pt x="1986" y="272"/>
                  </a:lnTo>
                  <a:lnTo>
                    <a:pt x="1975" y="254"/>
                  </a:lnTo>
                  <a:lnTo>
                    <a:pt x="1961" y="240"/>
                  </a:lnTo>
                  <a:lnTo>
                    <a:pt x="1944" y="229"/>
                  </a:lnTo>
                  <a:lnTo>
                    <a:pt x="1926" y="222"/>
                  </a:lnTo>
                  <a:lnTo>
                    <a:pt x="1906" y="219"/>
                  </a:lnTo>
                  <a:lnTo>
                    <a:pt x="443" y="219"/>
                  </a:lnTo>
                  <a:close/>
                  <a:moveTo>
                    <a:pt x="234" y="0"/>
                  </a:moveTo>
                  <a:lnTo>
                    <a:pt x="2116" y="0"/>
                  </a:lnTo>
                  <a:lnTo>
                    <a:pt x="2130" y="2"/>
                  </a:lnTo>
                  <a:lnTo>
                    <a:pt x="2145" y="9"/>
                  </a:lnTo>
                  <a:lnTo>
                    <a:pt x="2156" y="19"/>
                  </a:lnTo>
                  <a:lnTo>
                    <a:pt x="2166" y="32"/>
                  </a:lnTo>
                  <a:lnTo>
                    <a:pt x="2171" y="47"/>
                  </a:lnTo>
                  <a:lnTo>
                    <a:pt x="2328" y="945"/>
                  </a:lnTo>
                  <a:lnTo>
                    <a:pt x="2333" y="971"/>
                  </a:lnTo>
                  <a:lnTo>
                    <a:pt x="2337" y="1001"/>
                  </a:lnTo>
                  <a:lnTo>
                    <a:pt x="2339" y="1034"/>
                  </a:lnTo>
                  <a:lnTo>
                    <a:pt x="2342" y="1066"/>
                  </a:lnTo>
                  <a:lnTo>
                    <a:pt x="2343" y="1096"/>
                  </a:lnTo>
                  <a:lnTo>
                    <a:pt x="2344" y="1123"/>
                  </a:lnTo>
                  <a:lnTo>
                    <a:pt x="2348" y="2128"/>
                  </a:lnTo>
                  <a:lnTo>
                    <a:pt x="2336" y="2181"/>
                  </a:lnTo>
                  <a:lnTo>
                    <a:pt x="2322" y="2231"/>
                  </a:lnTo>
                  <a:lnTo>
                    <a:pt x="2308" y="2278"/>
                  </a:lnTo>
                  <a:lnTo>
                    <a:pt x="2293" y="2323"/>
                  </a:lnTo>
                  <a:lnTo>
                    <a:pt x="2277" y="2364"/>
                  </a:lnTo>
                  <a:lnTo>
                    <a:pt x="2262" y="2402"/>
                  </a:lnTo>
                  <a:lnTo>
                    <a:pt x="2246" y="2435"/>
                  </a:lnTo>
                  <a:lnTo>
                    <a:pt x="2230" y="2466"/>
                  </a:lnTo>
                  <a:lnTo>
                    <a:pt x="2216" y="2491"/>
                  </a:lnTo>
                  <a:lnTo>
                    <a:pt x="2202" y="2511"/>
                  </a:lnTo>
                  <a:lnTo>
                    <a:pt x="2190" y="2524"/>
                  </a:lnTo>
                  <a:lnTo>
                    <a:pt x="2179" y="2533"/>
                  </a:lnTo>
                  <a:lnTo>
                    <a:pt x="2170" y="2536"/>
                  </a:lnTo>
                  <a:lnTo>
                    <a:pt x="2167" y="2536"/>
                  </a:lnTo>
                  <a:lnTo>
                    <a:pt x="1943" y="2536"/>
                  </a:lnTo>
                  <a:lnTo>
                    <a:pt x="422" y="2536"/>
                  </a:lnTo>
                  <a:lnTo>
                    <a:pt x="183" y="2536"/>
                  </a:lnTo>
                  <a:lnTo>
                    <a:pt x="179" y="2535"/>
                  </a:lnTo>
                  <a:lnTo>
                    <a:pt x="175" y="2532"/>
                  </a:lnTo>
                  <a:lnTo>
                    <a:pt x="172" y="2528"/>
                  </a:lnTo>
                  <a:lnTo>
                    <a:pt x="168" y="2524"/>
                  </a:lnTo>
                  <a:lnTo>
                    <a:pt x="154" y="2510"/>
                  </a:lnTo>
                  <a:lnTo>
                    <a:pt x="141" y="2489"/>
                  </a:lnTo>
                  <a:lnTo>
                    <a:pt x="126" y="2463"/>
                  </a:lnTo>
                  <a:lnTo>
                    <a:pt x="111" y="2433"/>
                  </a:lnTo>
                  <a:lnTo>
                    <a:pt x="94" y="2399"/>
                  </a:lnTo>
                  <a:lnTo>
                    <a:pt x="78" y="2361"/>
                  </a:lnTo>
                  <a:lnTo>
                    <a:pt x="62" y="2321"/>
                  </a:lnTo>
                  <a:lnTo>
                    <a:pt x="45" y="2278"/>
                  </a:lnTo>
                  <a:lnTo>
                    <a:pt x="29" y="2233"/>
                  </a:lnTo>
                  <a:lnTo>
                    <a:pt x="15" y="2186"/>
                  </a:lnTo>
                  <a:lnTo>
                    <a:pt x="0" y="2139"/>
                  </a:lnTo>
                  <a:lnTo>
                    <a:pt x="0" y="1122"/>
                  </a:lnTo>
                  <a:lnTo>
                    <a:pt x="0" y="1096"/>
                  </a:lnTo>
                  <a:lnTo>
                    <a:pt x="2" y="1066"/>
                  </a:lnTo>
                  <a:lnTo>
                    <a:pt x="4" y="1034"/>
                  </a:lnTo>
                  <a:lnTo>
                    <a:pt x="8" y="1002"/>
                  </a:lnTo>
                  <a:lnTo>
                    <a:pt x="11" y="972"/>
                  </a:lnTo>
                  <a:lnTo>
                    <a:pt x="15" y="946"/>
                  </a:lnTo>
                  <a:lnTo>
                    <a:pt x="178" y="47"/>
                  </a:lnTo>
                  <a:lnTo>
                    <a:pt x="184" y="32"/>
                  </a:lnTo>
                  <a:lnTo>
                    <a:pt x="192" y="19"/>
                  </a:lnTo>
                  <a:lnTo>
                    <a:pt x="204" y="9"/>
                  </a:lnTo>
                  <a:lnTo>
                    <a:pt x="219" y="2"/>
                  </a:lnTo>
                  <a:lnTo>
                    <a:pt x="2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37"/>
            <p:cNvSpPr>
              <a:spLocks/>
            </p:cNvSpPr>
            <p:nvPr/>
          </p:nvSpPr>
          <p:spPr bwMode="auto">
            <a:xfrm>
              <a:off x="8261350" y="3009900"/>
              <a:ext cx="41275" cy="41275"/>
            </a:xfrm>
            <a:custGeom>
              <a:avLst/>
              <a:gdLst>
                <a:gd name="T0" fmla="*/ 117 w 234"/>
                <a:gd name="T1" fmla="*/ 0 h 235"/>
                <a:gd name="T2" fmla="*/ 144 w 234"/>
                <a:gd name="T3" fmla="*/ 3 h 235"/>
                <a:gd name="T4" fmla="*/ 169 w 234"/>
                <a:gd name="T5" fmla="*/ 13 h 235"/>
                <a:gd name="T6" fmla="*/ 191 w 234"/>
                <a:gd name="T7" fmla="*/ 26 h 235"/>
                <a:gd name="T8" fmla="*/ 208 w 234"/>
                <a:gd name="T9" fmla="*/ 44 h 235"/>
                <a:gd name="T10" fmla="*/ 222 w 234"/>
                <a:gd name="T11" fmla="*/ 66 h 235"/>
                <a:gd name="T12" fmla="*/ 231 w 234"/>
                <a:gd name="T13" fmla="*/ 91 h 235"/>
                <a:gd name="T14" fmla="*/ 234 w 234"/>
                <a:gd name="T15" fmla="*/ 117 h 235"/>
                <a:gd name="T16" fmla="*/ 231 w 234"/>
                <a:gd name="T17" fmla="*/ 144 h 235"/>
                <a:gd name="T18" fmla="*/ 222 w 234"/>
                <a:gd name="T19" fmla="*/ 169 h 235"/>
                <a:gd name="T20" fmla="*/ 208 w 234"/>
                <a:gd name="T21" fmla="*/ 191 h 235"/>
                <a:gd name="T22" fmla="*/ 191 w 234"/>
                <a:gd name="T23" fmla="*/ 209 h 235"/>
                <a:gd name="T24" fmla="*/ 169 w 234"/>
                <a:gd name="T25" fmla="*/ 223 h 235"/>
                <a:gd name="T26" fmla="*/ 144 w 234"/>
                <a:gd name="T27" fmla="*/ 232 h 235"/>
                <a:gd name="T28" fmla="*/ 117 w 234"/>
                <a:gd name="T29" fmla="*/ 235 h 235"/>
                <a:gd name="T30" fmla="*/ 91 w 234"/>
                <a:gd name="T31" fmla="*/ 232 h 235"/>
                <a:gd name="T32" fmla="*/ 66 w 234"/>
                <a:gd name="T33" fmla="*/ 223 h 235"/>
                <a:gd name="T34" fmla="*/ 44 w 234"/>
                <a:gd name="T35" fmla="*/ 209 h 235"/>
                <a:gd name="T36" fmla="*/ 26 w 234"/>
                <a:gd name="T37" fmla="*/ 191 h 235"/>
                <a:gd name="T38" fmla="*/ 11 w 234"/>
                <a:gd name="T39" fmla="*/ 169 h 235"/>
                <a:gd name="T40" fmla="*/ 3 w 234"/>
                <a:gd name="T41" fmla="*/ 144 h 235"/>
                <a:gd name="T42" fmla="*/ 0 w 234"/>
                <a:gd name="T43" fmla="*/ 117 h 235"/>
                <a:gd name="T44" fmla="*/ 3 w 234"/>
                <a:gd name="T45" fmla="*/ 91 h 235"/>
                <a:gd name="T46" fmla="*/ 11 w 234"/>
                <a:gd name="T47" fmla="*/ 66 h 235"/>
                <a:gd name="T48" fmla="*/ 26 w 234"/>
                <a:gd name="T49" fmla="*/ 44 h 235"/>
                <a:gd name="T50" fmla="*/ 44 w 234"/>
                <a:gd name="T51" fmla="*/ 26 h 235"/>
                <a:gd name="T52" fmla="*/ 66 w 234"/>
                <a:gd name="T53" fmla="*/ 13 h 235"/>
                <a:gd name="T54" fmla="*/ 91 w 234"/>
                <a:gd name="T55" fmla="*/ 3 h 235"/>
                <a:gd name="T56" fmla="*/ 117 w 234"/>
                <a:gd name="T57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4" h="235">
                  <a:moveTo>
                    <a:pt x="117" y="0"/>
                  </a:moveTo>
                  <a:lnTo>
                    <a:pt x="144" y="3"/>
                  </a:lnTo>
                  <a:lnTo>
                    <a:pt x="169" y="13"/>
                  </a:lnTo>
                  <a:lnTo>
                    <a:pt x="191" y="26"/>
                  </a:lnTo>
                  <a:lnTo>
                    <a:pt x="208" y="44"/>
                  </a:lnTo>
                  <a:lnTo>
                    <a:pt x="222" y="66"/>
                  </a:lnTo>
                  <a:lnTo>
                    <a:pt x="231" y="91"/>
                  </a:lnTo>
                  <a:lnTo>
                    <a:pt x="234" y="117"/>
                  </a:lnTo>
                  <a:lnTo>
                    <a:pt x="231" y="144"/>
                  </a:lnTo>
                  <a:lnTo>
                    <a:pt x="222" y="169"/>
                  </a:lnTo>
                  <a:lnTo>
                    <a:pt x="208" y="191"/>
                  </a:lnTo>
                  <a:lnTo>
                    <a:pt x="191" y="209"/>
                  </a:lnTo>
                  <a:lnTo>
                    <a:pt x="169" y="223"/>
                  </a:lnTo>
                  <a:lnTo>
                    <a:pt x="144" y="232"/>
                  </a:lnTo>
                  <a:lnTo>
                    <a:pt x="117" y="235"/>
                  </a:lnTo>
                  <a:lnTo>
                    <a:pt x="91" y="232"/>
                  </a:lnTo>
                  <a:lnTo>
                    <a:pt x="66" y="223"/>
                  </a:lnTo>
                  <a:lnTo>
                    <a:pt x="44" y="209"/>
                  </a:lnTo>
                  <a:lnTo>
                    <a:pt x="26" y="191"/>
                  </a:lnTo>
                  <a:lnTo>
                    <a:pt x="11" y="169"/>
                  </a:lnTo>
                  <a:lnTo>
                    <a:pt x="3" y="144"/>
                  </a:lnTo>
                  <a:lnTo>
                    <a:pt x="0" y="117"/>
                  </a:lnTo>
                  <a:lnTo>
                    <a:pt x="3" y="91"/>
                  </a:lnTo>
                  <a:lnTo>
                    <a:pt x="11" y="66"/>
                  </a:lnTo>
                  <a:lnTo>
                    <a:pt x="26" y="44"/>
                  </a:lnTo>
                  <a:lnTo>
                    <a:pt x="44" y="26"/>
                  </a:lnTo>
                  <a:lnTo>
                    <a:pt x="66" y="13"/>
                  </a:lnTo>
                  <a:lnTo>
                    <a:pt x="91" y="3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38"/>
            <p:cNvSpPr>
              <a:spLocks/>
            </p:cNvSpPr>
            <p:nvPr/>
          </p:nvSpPr>
          <p:spPr bwMode="auto">
            <a:xfrm>
              <a:off x="8228013" y="2968625"/>
              <a:ext cx="41275" cy="41275"/>
            </a:xfrm>
            <a:custGeom>
              <a:avLst/>
              <a:gdLst>
                <a:gd name="T0" fmla="*/ 117 w 234"/>
                <a:gd name="T1" fmla="*/ 0 h 235"/>
                <a:gd name="T2" fmla="*/ 144 w 234"/>
                <a:gd name="T3" fmla="*/ 3 h 235"/>
                <a:gd name="T4" fmla="*/ 168 w 234"/>
                <a:gd name="T5" fmla="*/ 12 h 235"/>
                <a:gd name="T6" fmla="*/ 190 w 234"/>
                <a:gd name="T7" fmla="*/ 25 h 235"/>
                <a:gd name="T8" fmla="*/ 209 w 234"/>
                <a:gd name="T9" fmla="*/ 44 h 235"/>
                <a:gd name="T10" fmla="*/ 222 w 234"/>
                <a:gd name="T11" fmla="*/ 66 h 235"/>
                <a:gd name="T12" fmla="*/ 231 w 234"/>
                <a:gd name="T13" fmla="*/ 90 h 235"/>
                <a:gd name="T14" fmla="*/ 234 w 234"/>
                <a:gd name="T15" fmla="*/ 117 h 235"/>
                <a:gd name="T16" fmla="*/ 231 w 234"/>
                <a:gd name="T17" fmla="*/ 144 h 235"/>
                <a:gd name="T18" fmla="*/ 222 w 234"/>
                <a:gd name="T19" fmla="*/ 169 h 235"/>
                <a:gd name="T20" fmla="*/ 209 w 234"/>
                <a:gd name="T21" fmla="*/ 190 h 235"/>
                <a:gd name="T22" fmla="*/ 190 w 234"/>
                <a:gd name="T23" fmla="*/ 209 h 235"/>
                <a:gd name="T24" fmla="*/ 168 w 234"/>
                <a:gd name="T25" fmla="*/ 223 h 235"/>
                <a:gd name="T26" fmla="*/ 144 w 234"/>
                <a:gd name="T27" fmla="*/ 232 h 235"/>
                <a:gd name="T28" fmla="*/ 117 w 234"/>
                <a:gd name="T29" fmla="*/ 235 h 235"/>
                <a:gd name="T30" fmla="*/ 90 w 234"/>
                <a:gd name="T31" fmla="*/ 232 h 235"/>
                <a:gd name="T32" fmla="*/ 66 w 234"/>
                <a:gd name="T33" fmla="*/ 223 h 235"/>
                <a:gd name="T34" fmla="*/ 44 w 234"/>
                <a:gd name="T35" fmla="*/ 209 h 235"/>
                <a:gd name="T36" fmla="*/ 25 w 234"/>
                <a:gd name="T37" fmla="*/ 190 h 235"/>
                <a:gd name="T38" fmla="*/ 12 w 234"/>
                <a:gd name="T39" fmla="*/ 169 h 235"/>
                <a:gd name="T40" fmla="*/ 4 w 234"/>
                <a:gd name="T41" fmla="*/ 144 h 235"/>
                <a:gd name="T42" fmla="*/ 0 w 234"/>
                <a:gd name="T43" fmla="*/ 117 h 235"/>
                <a:gd name="T44" fmla="*/ 4 w 234"/>
                <a:gd name="T45" fmla="*/ 90 h 235"/>
                <a:gd name="T46" fmla="*/ 12 w 234"/>
                <a:gd name="T47" fmla="*/ 66 h 235"/>
                <a:gd name="T48" fmla="*/ 25 w 234"/>
                <a:gd name="T49" fmla="*/ 44 h 235"/>
                <a:gd name="T50" fmla="*/ 44 w 234"/>
                <a:gd name="T51" fmla="*/ 25 h 235"/>
                <a:gd name="T52" fmla="*/ 66 w 234"/>
                <a:gd name="T53" fmla="*/ 12 h 235"/>
                <a:gd name="T54" fmla="*/ 90 w 234"/>
                <a:gd name="T55" fmla="*/ 3 h 235"/>
                <a:gd name="T56" fmla="*/ 117 w 234"/>
                <a:gd name="T57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4" h="235">
                  <a:moveTo>
                    <a:pt x="117" y="0"/>
                  </a:moveTo>
                  <a:lnTo>
                    <a:pt x="144" y="3"/>
                  </a:lnTo>
                  <a:lnTo>
                    <a:pt x="168" y="12"/>
                  </a:lnTo>
                  <a:lnTo>
                    <a:pt x="190" y="25"/>
                  </a:lnTo>
                  <a:lnTo>
                    <a:pt x="209" y="44"/>
                  </a:lnTo>
                  <a:lnTo>
                    <a:pt x="222" y="66"/>
                  </a:lnTo>
                  <a:lnTo>
                    <a:pt x="231" y="90"/>
                  </a:lnTo>
                  <a:lnTo>
                    <a:pt x="234" y="117"/>
                  </a:lnTo>
                  <a:lnTo>
                    <a:pt x="231" y="144"/>
                  </a:lnTo>
                  <a:lnTo>
                    <a:pt x="222" y="169"/>
                  </a:lnTo>
                  <a:lnTo>
                    <a:pt x="209" y="190"/>
                  </a:lnTo>
                  <a:lnTo>
                    <a:pt x="190" y="209"/>
                  </a:lnTo>
                  <a:lnTo>
                    <a:pt x="168" y="223"/>
                  </a:lnTo>
                  <a:lnTo>
                    <a:pt x="144" y="232"/>
                  </a:lnTo>
                  <a:lnTo>
                    <a:pt x="117" y="235"/>
                  </a:lnTo>
                  <a:lnTo>
                    <a:pt x="90" y="232"/>
                  </a:lnTo>
                  <a:lnTo>
                    <a:pt x="66" y="223"/>
                  </a:lnTo>
                  <a:lnTo>
                    <a:pt x="44" y="209"/>
                  </a:lnTo>
                  <a:lnTo>
                    <a:pt x="25" y="190"/>
                  </a:lnTo>
                  <a:lnTo>
                    <a:pt x="12" y="169"/>
                  </a:lnTo>
                  <a:lnTo>
                    <a:pt x="4" y="144"/>
                  </a:lnTo>
                  <a:lnTo>
                    <a:pt x="0" y="117"/>
                  </a:lnTo>
                  <a:lnTo>
                    <a:pt x="4" y="90"/>
                  </a:lnTo>
                  <a:lnTo>
                    <a:pt x="12" y="66"/>
                  </a:lnTo>
                  <a:lnTo>
                    <a:pt x="25" y="44"/>
                  </a:lnTo>
                  <a:lnTo>
                    <a:pt x="44" y="25"/>
                  </a:lnTo>
                  <a:lnTo>
                    <a:pt x="66" y="12"/>
                  </a:lnTo>
                  <a:lnTo>
                    <a:pt x="90" y="3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39"/>
            <p:cNvSpPr>
              <a:spLocks/>
            </p:cNvSpPr>
            <p:nvPr/>
          </p:nvSpPr>
          <p:spPr bwMode="auto">
            <a:xfrm>
              <a:off x="8526463" y="2968625"/>
              <a:ext cx="41275" cy="41275"/>
            </a:xfrm>
            <a:custGeom>
              <a:avLst/>
              <a:gdLst>
                <a:gd name="T0" fmla="*/ 118 w 234"/>
                <a:gd name="T1" fmla="*/ 0 h 235"/>
                <a:gd name="T2" fmla="*/ 145 w 234"/>
                <a:gd name="T3" fmla="*/ 3 h 235"/>
                <a:gd name="T4" fmla="*/ 169 w 234"/>
                <a:gd name="T5" fmla="*/ 12 h 235"/>
                <a:gd name="T6" fmla="*/ 191 w 234"/>
                <a:gd name="T7" fmla="*/ 25 h 235"/>
                <a:gd name="T8" fmla="*/ 209 w 234"/>
                <a:gd name="T9" fmla="*/ 44 h 235"/>
                <a:gd name="T10" fmla="*/ 223 w 234"/>
                <a:gd name="T11" fmla="*/ 66 h 235"/>
                <a:gd name="T12" fmla="*/ 231 w 234"/>
                <a:gd name="T13" fmla="*/ 90 h 235"/>
                <a:gd name="T14" fmla="*/ 234 w 234"/>
                <a:gd name="T15" fmla="*/ 117 h 235"/>
                <a:gd name="T16" fmla="*/ 231 w 234"/>
                <a:gd name="T17" fmla="*/ 144 h 235"/>
                <a:gd name="T18" fmla="*/ 223 w 234"/>
                <a:gd name="T19" fmla="*/ 169 h 235"/>
                <a:gd name="T20" fmla="*/ 209 w 234"/>
                <a:gd name="T21" fmla="*/ 190 h 235"/>
                <a:gd name="T22" fmla="*/ 191 w 234"/>
                <a:gd name="T23" fmla="*/ 209 h 235"/>
                <a:gd name="T24" fmla="*/ 169 w 234"/>
                <a:gd name="T25" fmla="*/ 223 h 235"/>
                <a:gd name="T26" fmla="*/ 145 w 234"/>
                <a:gd name="T27" fmla="*/ 232 h 235"/>
                <a:gd name="T28" fmla="*/ 118 w 234"/>
                <a:gd name="T29" fmla="*/ 235 h 235"/>
                <a:gd name="T30" fmla="*/ 91 w 234"/>
                <a:gd name="T31" fmla="*/ 232 h 235"/>
                <a:gd name="T32" fmla="*/ 66 w 234"/>
                <a:gd name="T33" fmla="*/ 223 h 235"/>
                <a:gd name="T34" fmla="*/ 45 w 234"/>
                <a:gd name="T35" fmla="*/ 209 h 235"/>
                <a:gd name="T36" fmla="*/ 26 w 234"/>
                <a:gd name="T37" fmla="*/ 190 h 235"/>
                <a:gd name="T38" fmla="*/ 12 w 234"/>
                <a:gd name="T39" fmla="*/ 169 h 235"/>
                <a:gd name="T40" fmla="*/ 3 w 234"/>
                <a:gd name="T41" fmla="*/ 144 h 235"/>
                <a:gd name="T42" fmla="*/ 0 w 234"/>
                <a:gd name="T43" fmla="*/ 117 h 235"/>
                <a:gd name="T44" fmla="*/ 3 w 234"/>
                <a:gd name="T45" fmla="*/ 90 h 235"/>
                <a:gd name="T46" fmla="*/ 12 w 234"/>
                <a:gd name="T47" fmla="*/ 66 h 235"/>
                <a:gd name="T48" fmla="*/ 26 w 234"/>
                <a:gd name="T49" fmla="*/ 44 h 235"/>
                <a:gd name="T50" fmla="*/ 45 w 234"/>
                <a:gd name="T51" fmla="*/ 25 h 235"/>
                <a:gd name="T52" fmla="*/ 66 w 234"/>
                <a:gd name="T53" fmla="*/ 12 h 235"/>
                <a:gd name="T54" fmla="*/ 91 w 234"/>
                <a:gd name="T55" fmla="*/ 3 h 235"/>
                <a:gd name="T56" fmla="*/ 118 w 234"/>
                <a:gd name="T57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4" h="235">
                  <a:moveTo>
                    <a:pt x="118" y="0"/>
                  </a:moveTo>
                  <a:lnTo>
                    <a:pt x="145" y="3"/>
                  </a:lnTo>
                  <a:lnTo>
                    <a:pt x="169" y="12"/>
                  </a:lnTo>
                  <a:lnTo>
                    <a:pt x="191" y="25"/>
                  </a:lnTo>
                  <a:lnTo>
                    <a:pt x="209" y="44"/>
                  </a:lnTo>
                  <a:lnTo>
                    <a:pt x="223" y="66"/>
                  </a:lnTo>
                  <a:lnTo>
                    <a:pt x="231" y="90"/>
                  </a:lnTo>
                  <a:lnTo>
                    <a:pt x="234" y="117"/>
                  </a:lnTo>
                  <a:lnTo>
                    <a:pt x="231" y="144"/>
                  </a:lnTo>
                  <a:lnTo>
                    <a:pt x="223" y="169"/>
                  </a:lnTo>
                  <a:lnTo>
                    <a:pt x="209" y="190"/>
                  </a:lnTo>
                  <a:lnTo>
                    <a:pt x="191" y="209"/>
                  </a:lnTo>
                  <a:lnTo>
                    <a:pt x="169" y="223"/>
                  </a:lnTo>
                  <a:lnTo>
                    <a:pt x="145" y="232"/>
                  </a:lnTo>
                  <a:lnTo>
                    <a:pt x="118" y="235"/>
                  </a:lnTo>
                  <a:lnTo>
                    <a:pt x="91" y="232"/>
                  </a:lnTo>
                  <a:lnTo>
                    <a:pt x="66" y="223"/>
                  </a:lnTo>
                  <a:lnTo>
                    <a:pt x="45" y="209"/>
                  </a:lnTo>
                  <a:lnTo>
                    <a:pt x="26" y="190"/>
                  </a:lnTo>
                  <a:lnTo>
                    <a:pt x="12" y="169"/>
                  </a:lnTo>
                  <a:lnTo>
                    <a:pt x="3" y="144"/>
                  </a:lnTo>
                  <a:lnTo>
                    <a:pt x="0" y="117"/>
                  </a:lnTo>
                  <a:lnTo>
                    <a:pt x="3" y="90"/>
                  </a:lnTo>
                  <a:lnTo>
                    <a:pt x="12" y="66"/>
                  </a:lnTo>
                  <a:lnTo>
                    <a:pt x="26" y="44"/>
                  </a:lnTo>
                  <a:lnTo>
                    <a:pt x="45" y="25"/>
                  </a:lnTo>
                  <a:lnTo>
                    <a:pt x="66" y="12"/>
                  </a:lnTo>
                  <a:lnTo>
                    <a:pt x="91" y="3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40"/>
            <p:cNvSpPr>
              <a:spLocks/>
            </p:cNvSpPr>
            <p:nvPr/>
          </p:nvSpPr>
          <p:spPr bwMode="auto">
            <a:xfrm>
              <a:off x="8493125" y="3009900"/>
              <a:ext cx="41275" cy="41275"/>
            </a:xfrm>
            <a:custGeom>
              <a:avLst/>
              <a:gdLst>
                <a:gd name="T0" fmla="*/ 118 w 235"/>
                <a:gd name="T1" fmla="*/ 0 h 235"/>
                <a:gd name="T2" fmla="*/ 144 w 235"/>
                <a:gd name="T3" fmla="*/ 3 h 235"/>
                <a:gd name="T4" fmla="*/ 169 w 235"/>
                <a:gd name="T5" fmla="*/ 13 h 235"/>
                <a:gd name="T6" fmla="*/ 191 w 235"/>
                <a:gd name="T7" fmla="*/ 26 h 235"/>
                <a:gd name="T8" fmla="*/ 209 w 235"/>
                <a:gd name="T9" fmla="*/ 44 h 235"/>
                <a:gd name="T10" fmla="*/ 222 w 235"/>
                <a:gd name="T11" fmla="*/ 66 h 235"/>
                <a:gd name="T12" fmla="*/ 232 w 235"/>
                <a:gd name="T13" fmla="*/ 91 h 235"/>
                <a:gd name="T14" fmla="*/ 235 w 235"/>
                <a:gd name="T15" fmla="*/ 117 h 235"/>
                <a:gd name="T16" fmla="*/ 232 w 235"/>
                <a:gd name="T17" fmla="*/ 144 h 235"/>
                <a:gd name="T18" fmla="*/ 222 w 235"/>
                <a:gd name="T19" fmla="*/ 169 h 235"/>
                <a:gd name="T20" fmla="*/ 209 w 235"/>
                <a:gd name="T21" fmla="*/ 191 h 235"/>
                <a:gd name="T22" fmla="*/ 191 w 235"/>
                <a:gd name="T23" fmla="*/ 209 h 235"/>
                <a:gd name="T24" fmla="*/ 169 w 235"/>
                <a:gd name="T25" fmla="*/ 223 h 235"/>
                <a:gd name="T26" fmla="*/ 144 w 235"/>
                <a:gd name="T27" fmla="*/ 232 h 235"/>
                <a:gd name="T28" fmla="*/ 118 w 235"/>
                <a:gd name="T29" fmla="*/ 235 h 235"/>
                <a:gd name="T30" fmla="*/ 91 w 235"/>
                <a:gd name="T31" fmla="*/ 232 h 235"/>
                <a:gd name="T32" fmla="*/ 66 w 235"/>
                <a:gd name="T33" fmla="*/ 223 h 235"/>
                <a:gd name="T34" fmla="*/ 44 w 235"/>
                <a:gd name="T35" fmla="*/ 209 h 235"/>
                <a:gd name="T36" fmla="*/ 27 w 235"/>
                <a:gd name="T37" fmla="*/ 191 h 235"/>
                <a:gd name="T38" fmla="*/ 13 w 235"/>
                <a:gd name="T39" fmla="*/ 169 h 235"/>
                <a:gd name="T40" fmla="*/ 4 w 235"/>
                <a:gd name="T41" fmla="*/ 144 h 235"/>
                <a:gd name="T42" fmla="*/ 0 w 235"/>
                <a:gd name="T43" fmla="*/ 117 h 235"/>
                <a:gd name="T44" fmla="*/ 4 w 235"/>
                <a:gd name="T45" fmla="*/ 91 h 235"/>
                <a:gd name="T46" fmla="*/ 13 w 235"/>
                <a:gd name="T47" fmla="*/ 66 h 235"/>
                <a:gd name="T48" fmla="*/ 27 w 235"/>
                <a:gd name="T49" fmla="*/ 44 h 235"/>
                <a:gd name="T50" fmla="*/ 44 w 235"/>
                <a:gd name="T51" fmla="*/ 26 h 235"/>
                <a:gd name="T52" fmla="*/ 66 w 235"/>
                <a:gd name="T53" fmla="*/ 13 h 235"/>
                <a:gd name="T54" fmla="*/ 91 w 235"/>
                <a:gd name="T55" fmla="*/ 3 h 235"/>
                <a:gd name="T56" fmla="*/ 118 w 235"/>
                <a:gd name="T57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5" h="235">
                  <a:moveTo>
                    <a:pt x="118" y="0"/>
                  </a:moveTo>
                  <a:lnTo>
                    <a:pt x="144" y="3"/>
                  </a:lnTo>
                  <a:lnTo>
                    <a:pt x="169" y="13"/>
                  </a:lnTo>
                  <a:lnTo>
                    <a:pt x="191" y="26"/>
                  </a:lnTo>
                  <a:lnTo>
                    <a:pt x="209" y="44"/>
                  </a:lnTo>
                  <a:lnTo>
                    <a:pt x="222" y="66"/>
                  </a:lnTo>
                  <a:lnTo>
                    <a:pt x="232" y="91"/>
                  </a:lnTo>
                  <a:lnTo>
                    <a:pt x="235" y="117"/>
                  </a:lnTo>
                  <a:lnTo>
                    <a:pt x="232" y="144"/>
                  </a:lnTo>
                  <a:lnTo>
                    <a:pt x="222" y="169"/>
                  </a:lnTo>
                  <a:lnTo>
                    <a:pt x="209" y="191"/>
                  </a:lnTo>
                  <a:lnTo>
                    <a:pt x="191" y="209"/>
                  </a:lnTo>
                  <a:lnTo>
                    <a:pt x="169" y="223"/>
                  </a:lnTo>
                  <a:lnTo>
                    <a:pt x="144" y="232"/>
                  </a:lnTo>
                  <a:lnTo>
                    <a:pt x="118" y="235"/>
                  </a:lnTo>
                  <a:lnTo>
                    <a:pt x="91" y="232"/>
                  </a:lnTo>
                  <a:lnTo>
                    <a:pt x="66" y="223"/>
                  </a:lnTo>
                  <a:lnTo>
                    <a:pt x="44" y="209"/>
                  </a:lnTo>
                  <a:lnTo>
                    <a:pt x="27" y="191"/>
                  </a:lnTo>
                  <a:lnTo>
                    <a:pt x="13" y="169"/>
                  </a:lnTo>
                  <a:lnTo>
                    <a:pt x="4" y="144"/>
                  </a:lnTo>
                  <a:lnTo>
                    <a:pt x="0" y="117"/>
                  </a:lnTo>
                  <a:lnTo>
                    <a:pt x="4" y="91"/>
                  </a:lnTo>
                  <a:lnTo>
                    <a:pt x="13" y="66"/>
                  </a:lnTo>
                  <a:lnTo>
                    <a:pt x="27" y="44"/>
                  </a:lnTo>
                  <a:lnTo>
                    <a:pt x="44" y="26"/>
                  </a:lnTo>
                  <a:lnTo>
                    <a:pt x="66" y="13"/>
                  </a:lnTo>
                  <a:lnTo>
                    <a:pt x="91" y="3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41"/>
            <p:cNvSpPr>
              <a:spLocks noEditPoints="1"/>
            </p:cNvSpPr>
            <p:nvPr/>
          </p:nvSpPr>
          <p:spPr bwMode="auto">
            <a:xfrm>
              <a:off x="8181975" y="3117850"/>
              <a:ext cx="433388" cy="139700"/>
            </a:xfrm>
            <a:custGeom>
              <a:avLst/>
              <a:gdLst>
                <a:gd name="T0" fmla="*/ 431 w 2454"/>
                <a:gd name="T1" fmla="*/ 199 h 799"/>
                <a:gd name="T2" fmla="*/ 402 w 2454"/>
                <a:gd name="T3" fmla="*/ 345 h 799"/>
                <a:gd name="T4" fmla="*/ 2073 w 2454"/>
                <a:gd name="T5" fmla="*/ 345 h 799"/>
                <a:gd name="T6" fmla="*/ 2044 w 2454"/>
                <a:gd name="T7" fmla="*/ 199 h 799"/>
                <a:gd name="T8" fmla="*/ 431 w 2454"/>
                <a:gd name="T9" fmla="*/ 199 h 799"/>
                <a:gd name="T10" fmla="*/ 118 w 2454"/>
                <a:gd name="T11" fmla="*/ 0 h 799"/>
                <a:gd name="T12" fmla="*/ 140 w 2454"/>
                <a:gd name="T13" fmla="*/ 27 h 799"/>
                <a:gd name="T14" fmla="*/ 161 w 2454"/>
                <a:gd name="T15" fmla="*/ 48 h 799"/>
                <a:gd name="T16" fmla="*/ 184 w 2454"/>
                <a:gd name="T17" fmla="*/ 65 h 799"/>
                <a:gd name="T18" fmla="*/ 208 w 2454"/>
                <a:gd name="T19" fmla="*/ 75 h 799"/>
                <a:gd name="T20" fmla="*/ 233 w 2454"/>
                <a:gd name="T21" fmla="*/ 79 h 799"/>
                <a:gd name="T22" fmla="*/ 234 w 2454"/>
                <a:gd name="T23" fmla="*/ 79 h 799"/>
                <a:gd name="T24" fmla="*/ 234 w 2454"/>
                <a:gd name="T25" fmla="*/ 79 h 799"/>
                <a:gd name="T26" fmla="*/ 2225 w 2454"/>
                <a:gd name="T27" fmla="*/ 79 h 799"/>
                <a:gd name="T28" fmla="*/ 2232 w 2454"/>
                <a:gd name="T29" fmla="*/ 79 h 799"/>
                <a:gd name="T30" fmla="*/ 2241 w 2454"/>
                <a:gd name="T31" fmla="*/ 77 h 799"/>
                <a:gd name="T32" fmla="*/ 2266 w 2454"/>
                <a:gd name="T33" fmla="*/ 71 h 799"/>
                <a:gd name="T34" fmla="*/ 2289 w 2454"/>
                <a:gd name="T35" fmla="*/ 60 h 799"/>
                <a:gd name="T36" fmla="*/ 2311 w 2454"/>
                <a:gd name="T37" fmla="*/ 43 h 799"/>
                <a:gd name="T38" fmla="*/ 2332 w 2454"/>
                <a:gd name="T39" fmla="*/ 22 h 799"/>
                <a:gd name="T40" fmla="*/ 2370 w 2454"/>
                <a:gd name="T41" fmla="*/ 199 h 799"/>
                <a:gd name="T42" fmla="*/ 2263 w 2454"/>
                <a:gd name="T43" fmla="*/ 199 h 799"/>
                <a:gd name="T44" fmla="*/ 2289 w 2454"/>
                <a:gd name="T45" fmla="*/ 345 h 799"/>
                <a:gd name="T46" fmla="*/ 2400 w 2454"/>
                <a:gd name="T47" fmla="*/ 345 h 799"/>
                <a:gd name="T48" fmla="*/ 2454 w 2454"/>
                <a:gd name="T49" fmla="*/ 586 h 799"/>
                <a:gd name="T50" fmla="*/ 2332 w 2454"/>
                <a:gd name="T51" fmla="*/ 586 h 799"/>
                <a:gd name="T52" fmla="*/ 2370 w 2454"/>
                <a:gd name="T53" fmla="*/ 799 h 799"/>
                <a:gd name="T54" fmla="*/ 2164 w 2454"/>
                <a:gd name="T55" fmla="*/ 799 h 799"/>
                <a:gd name="T56" fmla="*/ 2121 w 2454"/>
                <a:gd name="T57" fmla="*/ 586 h 799"/>
                <a:gd name="T58" fmla="*/ 353 w 2454"/>
                <a:gd name="T59" fmla="*/ 586 h 799"/>
                <a:gd name="T60" fmla="*/ 315 w 2454"/>
                <a:gd name="T61" fmla="*/ 779 h 799"/>
                <a:gd name="T62" fmla="*/ 101 w 2454"/>
                <a:gd name="T63" fmla="*/ 779 h 799"/>
                <a:gd name="T64" fmla="*/ 138 w 2454"/>
                <a:gd name="T65" fmla="*/ 586 h 799"/>
                <a:gd name="T66" fmla="*/ 0 w 2454"/>
                <a:gd name="T67" fmla="*/ 586 h 799"/>
                <a:gd name="T68" fmla="*/ 55 w 2454"/>
                <a:gd name="T69" fmla="*/ 345 h 799"/>
                <a:gd name="T70" fmla="*/ 183 w 2454"/>
                <a:gd name="T71" fmla="*/ 345 h 799"/>
                <a:gd name="T72" fmla="*/ 210 w 2454"/>
                <a:gd name="T73" fmla="*/ 199 h 799"/>
                <a:gd name="T74" fmla="*/ 75 w 2454"/>
                <a:gd name="T75" fmla="*/ 199 h 799"/>
                <a:gd name="T76" fmla="*/ 118 w 2454"/>
                <a:gd name="T77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54" h="799">
                  <a:moveTo>
                    <a:pt x="431" y="199"/>
                  </a:moveTo>
                  <a:lnTo>
                    <a:pt x="402" y="345"/>
                  </a:lnTo>
                  <a:lnTo>
                    <a:pt x="2073" y="345"/>
                  </a:lnTo>
                  <a:lnTo>
                    <a:pt x="2044" y="199"/>
                  </a:lnTo>
                  <a:lnTo>
                    <a:pt x="431" y="199"/>
                  </a:lnTo>
                  <a:close/>
                  <a:moveTo>
                    <a:pt x="118" y="0"/>
                  </a:moveTo>
                  <a:lnTo>
                    <a:pt x="140" y="27"/>
                  </a:lnTo>
                  <a:lnTo>
                    <a:pt x="161" y="48"/>
                  </a:lnTo>
                  <a:lnTo>
                    <a:pt x="184" y="65"/>
                  </a:lnTo>
                  <a:lnTo>
                    <a:pt x="208" y="75"/>
                  </a:lnTo>
                  <a:lnTo>
                    <a:pt x="233" y="79"/>
                  </a:lnTo>
                  <a:lnTo>
                    <a:pt x="234" y="79"/>
                  </a:lnTo>
                  <a:lnTo>
                    <a:pt x="234" y="79"/>
                  </a:lnTo>
                  <a:lnTo>
                    <a:pt x="2225" y="79"/>
                  </a:lnTo>
                  <a:lnTo>
                    <a:pt x="2232" y="79"/>
                  </a:lnTo>
                  <a:lnTo>
                    <a:pt x="2241" y="77"/>
                  </a:lnTo>
                  <a:lnTo>
                    <a:pt x="2266" y="71"/>
                  </a:lnTo>
                  <a:lnTo>
                    <a:pt x="2289" y="60"/>
                  </a:lnTo>
                  <a:lnTo>
                    <a:pt x="2311" y="43"/>
                  </a:lnTo>
                  <a:lnTo>
                    <a:pt x="2332" y="22"/>
                  </a:lnTo>
                  <a:lnTo>
                    <a:pt x="2370" y="199"/>
                  </a:lnTo>
                  <a:lnTo>
                    <a:pt x="2263" y="199"/>
                  </a:lnTo>
                  <a:lnTo>
                    <a:pt x="2289" y="345"/>
                  </a:lnTo>
                  <a:lnTo>
                    <a:pt x="2400" y="345"/>
                  </a:lnTo>
                  <a:lnTo>
                    <a:pt x="2454" y="586"/>
                  </a:lnTo>
                  <a:lnTo>
                    <a:pt x="2332" y="586"/>
                  </a:lnTo>
                  <a:lnTo>
                    <a:pt x="2370" y="799"/>
                  </a:lnTo>
                  <a:lnTo>
                    <a:pt x="2164" y="799"/>
                  </a:lnTo>
                  <a:lnTo>
                    <a:pt x="2121" y="586"/>
                  </a:lnTo>
                  <a:lnTo>
                    <a:pt x="353" y="586"/>
                  </a:lnTo>
                  <a:lnTo>
                    <a:pt x="315" y="779"/>
                  </a:lnTo>
                  <a:lnTo>
                    <a:pt x="101" y="779"/>
                  </a:lnTo>
                  <a:lnTo>
                    <a:pt x="138" y="586"/>
                  </a:lnTo>
                  <a:lnTo>
                    <a:pt x="0" y="586"/>
                  </a:lnTo>
                  <a:lnTo>
                    <a:pt x="55" y="345"/>
                  </a:lnTo>
                  <a:lnTo>
                    <a:pt x="183" y="345"/>
                  </a:lnTo>
                  <a:lnTo>
                    <a:pt x="210" y="199"/>
                  </a:lnTo>
                  <a:lnTo>
                    <a:pt x="75" y="199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1" name="Freeform 146"/>
          <p:cNvSpPr>
            <a:spLocks noEditPoints="1"/>
          </p:cNvSpPr>
          <p:nvPr/>
        </p:nvSpPr>
        <p:spPr bwMode="auto">
          <a:xfrm>
            <a:off x="10380123" y="1512455"/>
            <a:ext cx="354013" cy="585787"/>
          </a:xfrm>
          <a:custGeom>
            <a:avLst/>
            <a:gdLst>
              <a:gd name="T0" fmla="*/ 370 w 2011"/>
              <a:gd name="T1" fmla="*/ 2996 h 3327"/>
              <a:gd name="T2" fmla="*/ 420 w 2011"/>
              <a:gd name="T3" fmla="*/ 3165 h 3327"/>
              <a:gd name="T4" fmla="*/ 1113 w 2011"/>
              <a:gd name="T5" fmla="*/ 3169 h 3327"/>
              <a:gd name="T6" fmla="*/ 1181 w 2011"/>
              <a:gd name="T7" fmla="*/ 3050 h 3327"/>
              <a:gd name="T8" fmla="*/ 1072 w 2011"/>
              <a:gd name="T9" fmla="*/ 2914 h 3327"/>
              <a:gd name="T10" fmla="*/ 308 w 2011"/>
              <a:gd name="T11" fmla="*/ 2426 h 3327"/>
              <a:gd name="T12" fmla="*/ 257 w 2011"/>
              <a:gd name="T13" fmla="*/ 2619 h 3327"/>
              <a:gd name="T14" fmla="*/ 420 w 2011"/>
              <a:gd name="T15" fmla="*/ 2733 h 3327"/>
              <a:gd name="T16" fmla="*/ 1210 w 2011"/>
              <a:gd name="T17" fmla="*/ 2646 h 3327"/>
              <a:gd name="T18" fmla="*/ 1192 w 2011"/>
              <a:gd name="T19" fmla="*/ 2447 h 3327"/>
              <a:gd name="T20" fmla="*/ 383 w 2011"/>
              <a:gd name="T21" fmla="*/ 1757 h 3327"/>
              <a:gd name="T22" fmla="*/ 165 w 2011"/>
              <a:gd name="T23" fmla="*/ 1889 h 3327"/>
              <a:gd name="T24" fmla="*/ 185 w 2011"/>
              <a:gd name="T25" fmla="*/ 2146 h 3327"/>
              <a:gd name="T26" fmla="*/ 1119 w 2011"/>
              <a:gd name="T27" fmla="*/ 2246 h 3327"/>
              <a:gd name="T28" fmla="*/ 1334 w 2011"/>
              <a:gd name="T29" fmla="*/ 2114 h 3327"/>
              <a:gd name="T30" fmla="*/ 1349 w 2011"/>
              <a:gd name="T31" fmla="*/ 1923 h 3327"/>
              <a:gd name="T32" fmla="*/ 1157 w 2011"/>
              <a:gd name="T33" fmla="*/ 1760 h 3327"/>
              <a:gd name="T34" fmla="*/ 1685 w 2011"/>
              <a:gd name="T35" fmla="*/ 1800 h 3327"/>
              <a:gd name="T36" fmla="*/ 1670 w 2011"/>
              <a:gd name="T37" fmla="*/ 2458 h 3327"/>
              <a:gd name="T38" fmla="*/ 340 w 2011"/>
              <a:gd name="T39" fmla="*/ 1185 h 3327"/>
              <a:gd name="T40" fmla="*/ 161 w 2011"/>
              <a:gd name="T41" fmla="*/ 1302 h 3327"/>
              <a:gd name="T42" fmla="*/ 177 w 2011"/>
              <a:gd name="T43" fmla="*/ 1530 h 3327"/>
              <a:gd name="T44" fmla="*/ 913 w 2011"/>
              <a:gd name="T45" fmla="*/ 1619 h 3327"/>
              <a:gd name="T46" fmla="*/ 1091 w 2011"/>
              <a:gd name="T47" fmla="*/ 1501 h 3327"/>
              <a:gd name="T48" fmla="*/ 1076 w 2011"/>
              <a:gd name="T49" fmla="*/ 1273 h 3327"/>
              <a:gd name="T50" fmla="*/ 340 w 2011"/>
              <a:gd name="T51" fmla="*/ 1185 h 3327"/>
              <a:gd name="T52" fmla="*/ 1252 w 2011"/>
              <a:gd name="T53" fmla="*/ 1402 h 3327"/>
              <a:gd name="T54" fmla="*/ 1224 w 2011"/>
              <a:gd name="T55" fmla="*/ 1635 h 3327"/>
              <a:gd name="T56" fmla="*/ 1441 w 2011"/>
              <a:gd name="T57" fmla="*/ 1796 h 3327"/>
              <a:gd name="T58" fmla="*/ 1499 w 2011"/>
              <a:gd name="T59" fmla="*/ 2036 h 3327"/>
              <a:gd name="T60" fmla="*/ 1397 w 2011"/>
              <a:gd name="T61" fmla="*/ 2263 h 3327"/>
              <a:gd name="T62" fmla="*/ 1349 w 2011"/>
              <a:gd name="T63" fmla="*/ 2443 h 3327"/>
              <a:gd name="T64" fmla="*/ 1330 w 2011"/>
              <a:gd name="T65" fmla="*/ 2712 h 3327"/>
              <a:gd name="T66" fmla="*/ 1279 w 2011"/>
              <a:gd name="T67" fmla="*/ 2907 h 3327"/>
              <a:gd name="T68" fmla="*/ 1446 w 2011"/>
              <a:gd name="T69" fmla="*/ 2719 h 3327"/>
              <a:gd name="T70" fmla="*/ 1560 w 2011"/>
              <a:gd name="T71" fmla="*/ 2238 h 3327"/>
              <a:gd name="T72" fmla="*/ 1524 w 2011"/>
              <a:gd name="T73" fmla="*/ 1680 h 3327"/>
              <a:gd name="T74" fmla="*/ 1388 w 2011"/>
              <a:gd name="T75" fmla="*/ 1336 h 3327"/>
              <a:gd name="T76" fmla="*/ 1174 w 2011"/>
              <a:gd name="T77" fmla="*/ 1175 h 3327"/>
              <a:gd name="T78" fmla="*/ 658 w 2011"/>
              <a:gd name="T79" fmla="*/ 229 h 3327"/>
              <a:gd name="T80" fmla="*/ 571 w 2011"/>
              <a:gd name="T81" fmla="*/ 1047 h 3327"/>
              <a:gd name="T82" fmla="*/ 1139 w 2011"/>
              <a:gd name="T83" fmla="*/ 1138 h 3327"/>
              <a:gd name="T84" fmla="*/ 1105 w 2011"/>
              <a:gd name="T85" fmla="*/ 258 h 3327"/>
              <a:gd name="T86" fmla="*/ 869 w 2011"/>
              <a:gd name="T87" fmla="*/ 138 h 3327"/>
              <a:gd name="T88" fmla="*/ 1142 w 2011"/>
              <a:gd name="T89" fmla="*/ 98 h 3327"/>
              <a:gd name="T90" fmla="*/ 1303 w 2011"/>
              <a:gd name="T91" fmla="*/ 395 h 3327"/>
              <a:gd name="T92" fmla="*/ 1487 w 2011"/>
              <a:gd name="T93" fmla="*/ 1236 h 3327"/>
              <a:gd name="T94" fmla="*/ 1474 w 2011"/>
              <a:gd name="T95" fmla="*/ 2943 h 3327"/>
              <a:gd name="T96" fmla="*/ 1277 w 2011"/>
              <a:gd name="T97" fmla="*/ 3196 h 3327"/>
              <a:gd name="T98" fmla="*/ 1042 w 2011"/>
              <a:gd name="T99" fmla="*/ 3327 h 3327"/>
              <a:gd name="T100" fmla="*/ 289 w 2011"/>
              <a:gd name="T101" fmla="*/ 3232 h 3327"/>
              <a:gd name="T102" fmla="*/ 232 w 2011"/>
              <a:gd name="T103" fmla="*/ 2974 h 3327"/>
              <a:gd name="T104" fmla="*/ 205 w 2011"/>
              <a:gd name="T105" fmla="*/ 2783 h 3327"/>
              <a:gd name="T106" fmla="*/ 111 w 2011"/>
              <a:gd name="T107" fmla="*/ 2515 h 3327"/>
              <a:gd name="T108" fmla="*/ 127 w 2011"/>
              <a:gd name="T109" fmla="*/ 2286 h 3327"/>
              <a:gd name="T110" fmla="*/ 0 w 2011"/>
              <a:gd name="T111" fmla="*/ 2002 h 3327"/>
              <a:gd name="T112" fmla="*/ 119 w 2011"/>
              <a:gd name="T113" fmla="*/ 1726 h 3327"/>
              <a:gd name="T114" fmla="*/ 10 w 2011"/>
              <a:gd name="T115" fmla="*/ 1491 h 3327"/>
              <a:gd name="T116" fmla="*/ 71 w 2011"/>
              <a:gd name="T117" fmla="*/ 1185 h 3327"/>
              <a:gd name="T118" fmla="*/ 340 w 2011"/>
              <a:gd name="T119" fmla="*/ 1046 h 3327"/>
              <a:gd name="T120" fmla="*/ 501 w 2011"/>
              <a:gd name="T121" fmla="*/ 208 h 3327"/>
              <a:gd name="T122" fmla="*/ 768 w 2011"/>
              <a:gd name="T123" fmla="*/ 13 h 3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11" h="3327">
                <a:moveTo>
                  <a:pt x="498" y="2911"/>
                </a:moveTo>
                <a:lnTo>
                  <a:pt x="469" y="2914"/>
                </a:lnTo>
                <a:lnTo>
                  <a:pt x="443" y="2923"/>
                </a:lnTo>
                <a:lnTo>
                  <a:pt x="420" y="2935"/>
                </a:lnTo>
                <a:lnTo>
                  <a:pt x="399" y="2952"/>
                </a:lnTo>
                <a:lnTo>
                  <a:pt x="383" y="2973"/>
                </a:lnTo>
                <a:lnTo>
                  <a:pt x="370" y="2996"/>
                </a:lnTo>
                <a:lnTo>
                  <a:pt x="362" y="3022"/>
                </a:lnTo>
                <a:lnTo>
                  <a:pt x="359" y="3050"/>
                </a:lnTo>
                <a:lnTo>
                  <a:pt x="362" y="3078"/>
                </a:lnTo>
                <a:lnTo>
                  <a:pt x="370" y="3105"/>
                </a:lnTo>
                <a:lnTo>
                  <a:pt x="383" y="3128"/>
                </a:lnTo>
                <a:lnTo>
                  <a:pt x="399" y="3148"/>
                </a:lnTo>
                <a:lnTo>
                  <a:pt x="420" y="3165"/>
                </a:lnTo>
                <a:lnTo>
                  <a:pt x="443" y="3178"/>
                </a:lnTo>
                <a:lnTo>
                  <a:pt x="469" y="3186"/>
                </a:lnTo>
                <a:lnTo>
                  <a:pt x="498" y="3189"/>
                </a:lnTo>
                <a:lnTo>
                  <a:pt x="1042" y="3189"/>
                </a:lnTo>
                <a:lnTo>
                  <a:pt x="1067" y="3187"/>
                </a:lnTo>
                <a:lnTo>
                  <a:pt x="1091" y="3180"/>
                </a:lnTo>
                <a:lnTo>
                  <a:pt x="1113" y="3169"/>
                </a:lnTo>
                <a:lnTo>
                  <a:pt x="1132" y="3156"/>
                </a:lnTo>
                <a:lnTo>
                  <a:pt x="1149" y="3138"/>
                </a:lnTo>
                <a:lnTo>
                  <a:pt x="1163" y="3118"/>
                </a:lnTo>
                <a:lnTo>
                  <a:pt x="1173" y="3097"/>
                </a:lnTo>
                <a:lnTo>
                  <a:pt x="1179" y="3074"/>
                </a:lnTo>
                <a:lnTo>
                  <a:pt x="1181" y="3050"/>
                </a:lnTo>
                <a:lnTo>
                  <a:pt x="1181" y="3050"/>
                </a:lnTo>
                <a:lnTo>
                  <a:pt x="1178" y="3025"/>
                </a:lnTo>
                <a:lnTo>
                  <a:pt x="1172" y="3001"/>
                </a:lnTo>
                <a:lnTo>
                  <a:pt x="1162" y="2979"/>
                </a:lnTo>
                <a:lnTo>
                  <a:pt x="1145" y="2957"/>
                </a:lnTo>
                <a:lnTo>
                  <a:pt x="1124" y="2938"/>
                </a:lnTo>
                <a:lnTo>
                  <a:pt x="1099" y="2924"/>
                </a:lnTo>
                <a:lnTo>
                  <a:pt x="1072" y="2914"/>
                </a:lnTo>
                <a:lnTo>
                  <a:pt x="1042" y="2911"/>
                </a:lnTo>
                <a:lnTo>
                  <a:pt x="498" y="2911"/>
                </a:lnTo>
                <a:close/>
                <a:moveTo>
                  <a:pt x="420" y="2384"/>
                </a:moveTo>
                <a:lnTo>
                  <a:pt x="389" y="2387"/>
                </a:lnTo>
                <a:lnTo>
                  <a:pt x="360" y="2395"/>
                </a:lnTo>
                <a:lnTo>
                  <a:pt x="332" y="2408"/>
                </a:lnTo>
                <a:lnTo>
                  <a:pt x="308" y="2426"/>
                </a:lnTo>
                <a:lnTo>
                  <a:pt x="288" y="2447"/>
                </a:lnTo>
                <a:lnTo>
                  <a:pt x="270" y="2471"/>
                </a:lnTo>
                <a:lnTo>
                  <a:pt x="257" y="2498"/>
                </a:lnTo>
                <a:lnTo>
                  <a:pt x="249" y="2527"/>
                </a:lnTo>
                <a:lnTo>
                  <a:pt x="246" y="2558"/>
                </a:lnTo>
                <a:lnTo>
                  <a:pt x="249" y="2590"/>
                </a:lnTo>
                <a:lnTo>
                  <a:pt x="257" y="2619"/>
                </a:lnTo>
                <a:lnTo>
                  <a:pt x="270" y="2646"/>
                </a:lnTo>
                <a:lnTo>
                  <a:pt x="288" y="2670"/>
                </a:lnTo>
                <a:lnTo>
                  <a:pt x="308" y="2692"/>
                </a:lnTo>
                <a:lnTo>
                  <a:pt x="332" y="2709"/>
                </a:lnTo>
                <a:lnTo>
                  <a:pt x="360" y="2721"/>
                </a:lnTo>
                <a:lnTo>
                  <a:pt x="389" y="2730"/>
                </a:lnTo>
                <a:lnTo>
                  <a:pt x="420" y="2733"/>
                </a:lnTo>
                <a:lnTo>
                  <a:pt x="1059" y="2733"/>
                </a:lnTo>
                <a:lnTo>
                  <a:pt x="1090" y="2730"/>
                </a:lnTo>
                <a:lnTo>
                  <a:pt x="1120" y="2721"/>
                </a:lnTo>
                <a:lnTo>
                  <a:pt x="1147" y="2709"/>
                </a:lnTo>
                <a:lnTo>
                  <a:pt x="1171" y="2692"/>
                </a:lnTo>
                <a:lnTo>
                  <a:pt x="1192" y="2670"/>
                </a:lnTo>
                <a:lnTo>
                  <a:pt x="1210" y="2646"/>
                </a:lnTo>
                <a:lnTo>
                  <a:pt x="1222" y="2619"/>
                </a:lnTo>
                <a:lnTo>
                  <a:pt x="1231" y="2590"/>
                </a:lnTo>
                <a:lnTo>
                  <a:pt x="1233" y="2558"/>
                </a:lnTo>
                <a:lnTo>
                  <a:pt x="1231" y="2527"/>
                </a:lnTo>
                <a:lnTo>
                  <a:pt x="1222" y="2498"/>
                </a:lnTo>
                <a:lnTo>
                  <a:pt x="1210" y="2471"/>
                </a:lnTo>
                <a:lnTo>
                  <a:pt x="1192" y="2447"/>
                </a:lnTo>
                <a:lnTo>
                  <a:pt x="1171" y="2426"/>
                </a:lnTo>
                <a:lnTo>
                  <a:pt x="1147" y="2408"/>
                </a:lnTo>
                <a:lnTo>
                  <a:pt x="1120" y="2395"/>
                </a:lnTo>
                <a:lnTo>
                  <a:pt x="1090" y="2387"/>
                </a:lnTo>
                <a:lnTo>
                  <a:pt x="1059" y="2384"/>
                </a:lnTo>
                <a:lnTo>
                  <a:pt x="420" y="2384"/>
                </a:lnTo>
                <a:close/>
                <a:moveTo>
                  <a:pt x="383" y="1757"/>
                </a:moveTo>
                <a:lnTo>
                  <a:pt x="343" y="1760"/>
                </a:lnTo>
                <a:lnTo>
                  <a:pt x="305" y="1770"/>
                </a:lnTo>
                <a:lnTo>
                  <a:pt x="271" y="1784"/>
                </a:lnTo>
                <a:lnTo>
                  <a:pt x="238" y="1804"/>
                </a:lnTo>
                <a:lnTo>
                  <a:pt x="210" y="1829"/>
                </a:lnTo>
                <a:lnTo>
                  <a:pt x="185" y="1857"/>
                </a:lnTo>
                <a:lnTo>
                  <a:pt x="165" y="1889"/>
                </a:lnTo>
                <a:lnTo>
                  <a:pt x="151" y="1924"/>
                </a:lnTo>
                <a:lnTo>
                  <a:pt x="141" y="1962"/>
                </a:lnTo>
                <a:lnTo>
                  <a:pt x="138" y="2002"/>
                </a:lnTo>
                <a:lnTo>
                  <a:pt x="141" y="2041"/>
                </a:lnTo>
                <a:lnTo>
                  <a:pt x="151" y="2079"/>
                </a:lnTo>
                <a:lnTo>
                  <a:pt x="165" y="2113"/>
                </a:lnTo>
                <a:lnTo>
                  <a:pt x="185" y="2146"/>
                </a:lnTo>
                <a:lnTo>
                  <a:pt x="210" y="2174"/>
                </a:lnTo>
                <a:lnTo>
                  <a:pt x="238" y="2199"/>
                </a:lnTo>
                <a:lnTo>
                  <a:pt x="271" y="2219"/>
                </a:lnTo>
                <a:lnTo>
                  <a:pt x="305" y="2233"/>
                </a:lnTo>
                <a:lnTo>
                  <a:pt x="343" y="2243"/>
                </a:lnTo>
                <a:lnTo>
                  <a:pt x="383" y="2246"/>
                </a:lnTo>
                <a:lnTo>
                  <a:pt x="1119" y="2246"/>
                </a:lnTo>
                <a:lnTo>
                  <a:pt x="1157" y="2243"/>
                </a:lnTo>
                <a:lnTo>
                  <a:pt x="1195" y="2233"/>
                </a:lnTo>
                <a:lnTo>
                  <a:pt x="1229" y="2219"/>
                </a:lnTo>
                <a:lnTo>
                  <a:pt x="1262" y="2199"/>
                </a:lnTo>
                <a:lnTo>
                  <a:pt x="1290" y="2175"/>
                </a:lnTo>
                <a:lnTo>
                  <a:pt x="1314" y="2147"/>
                </a:lnTo>
                <a:lnTo>
                  <a:pt x="1334" y="2114"/>
                </a:lnTo>
                <a:lnTo>
                  <a:pt x="1349" y="2080"/>
                </a:lnTo>
                <a:lnTo>
                  <a:pt x="1356" y="2055"/>
                </a:lnTo>
                <a:lnTo>
                  <a:pt x="1361" y="2029"/>
                </a:lnTo>
                <a:lnTo>
                  <a:pt x="1363" y="2002"/>
                </a:lnTo>
                <a:lnTo>
                  <a:pt x="1361" y="1974"/>
                </a:lnTo>
                <a:lnTo>
                  <a:pt x="1356" y="1948"/>
                </a:lnTo>
                <a:lnTo>
                  <a:pt x="1349" y="1923"/>
                </a:lnTo>
                <a:lnTo>
                  <a:pt x="1334" y="1889"/>
                </a:lnTo>
                <a:lnTo>
                  <a:pt x="1314" y="1856"/>
                </a:lnTo>
                <a:lnTo>
                  <a:pt x="1290" y="1828"/>
                </a:lnTo>
                <a:lnTo>
                  <a:pt x="1262" y="1804"/>
                </a:lnTo>
                <a:lnTo>
                  <a:pt x="1229" y="1784"/>
                </a:lnTo>
                <a:lnTo>
                  <a:pt x="1195" y="1770"/>
                </a:lnTo>
                <a:lnTo>
                  <a:pt x="1157" y="1760"/>
                </a:lnTo>
                <a:lnTo>
                  <a:pt x="1119" y="1757"/>
                </a:lnTo>
                <a:lnTo>
                  <a:pt x="383" y="1757"/>
                </a:lnTo>
                <a:close/>
                <a:moveTo>
                  <a:pt x="1607" y="1474"/>
                </a:moveTo>
                <a:lnTo>
                  <a:pt x="1632" y="1549"/>
                </a:lnTo>
                <a:lnTo>
                  <a:pt x="1653" y="1629"/>
                </a:lnTo>
                <a:lnTo>
                  <a:pt x="1671" y="1713"/>
                </a:lnTo>
                <a:lnTo>
                  <a:pt x="1685" y="1800"/>
                </a:lnTo>
                <a:lnTo>
                  <a:pt x="1696" y="1891"/>
                </a:lnTo>
                <a:lnTo>
                  <a:pt x="1702" y="1985"/>
                </a:lnTo>
                <a:lnTo>
                  <a:pt x="1704" y="2082"/>
                </a:lnTo>
                <a:lnTo>
                  <a:pt x="1702" y="2180"/>
                </a:lnTo>
                <a:lnTo>
                  <a:pt x="1696" y="2276"/>
                </a:lnTo>
                <a:lnTo>
                  <a:pt x="1684" y="2369"/>
                </a:lnTo>
                <a:lnTo>
                  <a:pt x="1670" y="2458"/>
                </a:lnTo>
                <a:lnTo>
                  <a:pt x="1651" y="2543"/>
                </a:lnTo>
                <a:lnTo>
                  <a:pt x="1629" y="2624"/>
                </a:lnTo>
                <a:lnTo>
                  <a:pt x="1603" y="2699"/>
                </a:lnTo>
                <a:lnTo>
                  <a:pt x="1873" y="2699"/>
                </a:lnTo>
                <a:lnTo>
                  <a:pt x="1873" y="1474"/>
                </a:lnTo>
                <a:lnTo>
                  <a:pt x="1607" y="1474"/>
                </a:lnTo>
                <a:close/>
                <a:moveTo>
                  <a:pt x="340" y="1185"/>
                </a:moveTo>
                <a:lnTo>
                  <a:pt x="306" y="1187"/>
                </a:lnTo>
                <a:lnTo>
                  <a:pt x="276" y="1195"/>
                </a:lnTo>
                <a:lnTo>
                  <a:pt x="247" y="1209"/>
                </a:lnTo>
                <a:lnTo>
                  <a:pt x="221" y="1226"/>
                </a:lnTo>
                <a:lnTo>
                  <a:pt x="197" y="1248"/>
                </a:lnTo>
                <a:lnTo>
                  <a:pt x="177" y="1273"/>
                </a:lnTo>
                <a:lnTo>
                  <a:pt x="161" y="1302"/>
                </a:lnTo>
                <a:lnTo>
                  <a:pt x="148" y="1333"/>
                </a:lnTo>
                <a:lnTo>
                  <a:pt x="141" y="1366"/>
                </a:lnTo>
                <a:lnTo>
                  <a:pt x="138" y="1402"/>
                </a:lnTo>
                <a:lnTo>
                  <a:pt x="141" y="1436"/>
                </a:lnTo>
                <a:lnTo>
                  <a:pt x="148" y="1470"/>
                </a:lnTo>
                <a:lnTo>
                  <a:pt x="161" y="1501"/>
                </a:lnTo>
                <a:lnTo>
                  <a:pt x="177" y="1530"/>
                </a:lnTo>
                <a:lnTo>
                  <a:pt x="197" y="1556"/>
                </a:lnTo>
                <a:lnTo>
                  <a:pt x="221" y="1577"/>
                </a:lnTo>
                <a:lnTo>
                  <a:pt x="247" y="1595"/>
                </a:lnTo>
                <a:lnTo>
                  <a:pt x="276" y="1608"/>
                </a:lnTo>
                <a:lnTo>
                  <a:pt x="306" y="1616"/>
                </a:lnTo>
                <a:lnTo>
                  <a:pt x="340" y="1619"/>
                </a:lnTo>
                <a:lnTo>
                  <a:pt x="913" y="1619"/>
                </a:lnTo>
                <a:lnTo>
                  <a:pt x="945" y="1616"/>
                </a:lnTo>
                <a:lnTo>
                  <a:pt x="976" y="1608"/>
                </a:lnTo>
                <a:lnTo>
                  <a:pt x="1006" y="1595"/>
                </a:lnTo>
                <a:lnTo>
                  <a:pt x="1032" y="1577"/>
                </a:lnTo>
                <a:lnTo>
                  <a:pt x="1055" y="1556"/>
                </a:lnTo>
                <a:lnTo>
                  <a:pt x="1076" y="1530"/>
                </a:lnTo>
                <a:lnTo>
                  <a:pt x="1091" y="1501"/>
                </a:lnTo>
                <a:lnTo>
                  <a:pt x="1104" y="1470"/>
                </a:lnTo>
                <a:lnTo>
                  <a:pt x="1111" y="1436"/>
                </a:lnTo>
                <a:lnTo>
                  <a:pt x="1114" y="1402"/>
                </a:lnTo>
                <a:lnTo>
                  <a:pt x="1111" y="1366"/>
                </a:lnTo>
                <a:lnTo>
                  <a:pt x="1104" y="1333"/>
                </a:lnTo>
                <a:lnTo>
                  <a:pt x="1091" y="1302"/>
                </a:lnTo>
                <a:lnTo>
                  <a:pt x="1076" y="1273"/>
                </a:lnTo>
                <a:lnTo>
                  <a:pt x="1055" y="1248"/>
                </a:lnTo>
                <a:lnTo>
                  <a:pt x="1032" y="1226"/>
                </a:lnTo>
                <a:lnTo>
                  <a:pt x="1006" y="1209"/>
                </a:lnTo>
                <a:lnTo>
                  <a:pt x="976" y="1195"/>
                </a:lnTo>
                <a:lnTo>
                  <a:pt x="945" y="1187"/>
                </a:lnTo>
                <a:lnTo>
                  <a:pt x="913" y="1185"/>
                </a:lnTo>
                <a:lnTo>
                  <a:pt x="340" y="1185"/>
                </a:lnTo>
                <a:close/>
                <a:moveTo>
                  <a:pt x="1174" y="1175"/>
                </a:moveTo>
                <a:lnTo>
                  <a:pt x="1197" y="1208"/>
                </a:lnTo>
                <a:lnTo>
                  <a:pt x="1216" y="1242"/>
                </a:lnTo>
                <a:lnTo>
                  <a:pt x="1232" y="1280"/>
                </a:lnTo>
                <a:lnTo>
                  <a:pt x="1243" y="1318"/>
                </a:lnTo>
                <a:lnTo>
                  <a:pt x="1249" y="1359"/>
                </a:lnTo>
                <a:lnTo>
                  <a:pt x="1252" y="1402"/>
                </a:lnTo>
                <a:lnTo>
                  <a:pt x="1250" y="1444"/>
                </a:lnTo>
                <a:lnTo>
                  <a:pt x="1243" y="1483"/>
                </a:lnTo>
                <a:lnTo>
                  <a:pt x="1233" y="1522"/>
                </a:lnTo>
                <a:lnTo>
                  <a:pt x="1217" y="1559"/>
                </a:lnTo>
                <a:lnTo>
                  <a:pt x="1199" y="1592"/>
                </a:lnTo>
                <a:lnTo>
                  <a:pt x="1177" y="1624"/>
                </a:lnTo>
                <a:lnTo>
                  <a:pt x="1224" y="1635"/>
                </a:lnTo>
                <a:lnTo>
                  <a:pt x="1268" y="1651"/>
                </a:lnTo>
                <a:lnTo>
                  <a:pt x="1310" y="1671"/>
                </a:lnTo>
                <a:lnTo>
                  <a:pt x="1349" y="1698"/>
                </a:lnTo>
                <a:lnTo>
                  <a:pt x="1374" y="1717"/>
                </a:lnTo>
                <a:lnTo>
                  <a:pt x="1397" y="1740"/>
                </a:lnTo>
                <a:lnTo>
                  <a:pt x="1418" y="1764"/>
                </a:lnTo>
                <a:lnTo>
                  <a:pt x="1441" y="1796"/>
                </a:lnTo>
                <a:lnTo>
                  <a:pt x="1459" y="1828"/>
                </a:lnTo>
                <a:lnTo>
                  <a:pt x="1475" y="1864"/>
                </a:lnTo>
                <a:lnTo>
                  <a:pt x="1487" y="1900"/>
                </a:lnTo>
                <a:lnTo>
                  <a:pt x="1495" y="1934"/>
                </a:lnTo>
                <a:lnTo>
                  <a:pt x="1499" y="1967"/>
                </a:lnTo>
                <a:lnTo>
                  <a:pt x="1501" y="2002"/>
                </a:lnTo>
                <a:lnTo>
                  <a:pt x="1499" y="2036"/>
                </a:lnTo>
                <a:lnTo>
                  <a:pt x="1495" y="2069"/>
                </a:lnTo>
                <a:lnTo>
                  <a:pt x="1487" y="2103"/>
                </a:lnTo>
                <a:lnTo>
                  <a:pt x="1475" y="2139"/>
                </a:lnTo>
                <a:lnTo>
                  <a:pt x="1459" y="2175"/>
                </a:lnTo>
                <a:lnTo>
                  <a:pt x="1441" y="2208"/>
                </a:lnTo>
                <a:lnTo>
                  <a:pt x="1418" y="2239"/>
                </a:lnTo>
                <a:lnTo>
                  <a:pt x="1397" y="2263"/>
                </a:lnTo>
                <a:lnTo>
                  <a:pt x="1374" y="2286"/>
                </a:lnTo>
                <a:lnTo>
                  <a:pt x="1349" y="2305"/>
                </a:lnTo>
                <a:lnTo>
                  <a:pt x="1318" y="2326"/>
                </a:lnTo>
                <a:lnTo>
                  <a:pt x="1286" y="2345"/>
                </a:lnTo>
                <a:lnTo>
                  <a:pt x="1311" y="2374"/>
                </a:lnTo>
                <a:lnTo>
                  <a:pt x="1332" y="2408"/>
                </a:lnTo>
                <a:lnTo>
                  <a:pt x="1349" y="2443"/>
                </a:lnTo>
                <a:lnTo>
                  <a:pt x="1361" y="2480"/>
                </a:lnTo>
                <a:lnTo>
                  <a:pt x="1369" y="2519"/>
                </a:lnTo>
                <a:lnTo>
                  <a:pt x="1371" y="2558"/>
                </a:lnTo>
                <a:lnTo>
                  <a:pt x="1369" y="2598"/>
                </a:lnTo>
                <a:lnTo>
                  <a:pt x="1361" y="2637"/>
                </a:lnTo>
                <a:lnTo>
                  <a:pt x="1349" y="2673"/>
                </a:lnTo>
                <a:lnTo>
                  <a:pt x="1330" y="2712"/>
                </a:lnTo>
                <a:lnTo>
                  <a:pt x="1307" y="2748"/>
                </a:lnTo>
                <a:lnTo>
                  <a:pt x="1278" y="2780"/>
                </a:lnTo>
                <a:lnTo>
                  <a:pt x="1245" y="2808"/>
                </a:lnTo>
                <a:lnTo>
                  <a:pt x="1210" y="2832"/>
                </a:lnTo>
                <a:lnTo>
                  <a:pt x="1236" y="2854"/>
                </a:lnTo>
                <a:lnTo>
                  <a:pt x="1259" y="2879"/>
                </a:lnTo>
                <a:lnTo>
                  <a:pt x="1279" y="2907"/>
                </a:lnTo>
                <a:lnTo>
                  <a:pt x="1294" y="2937"/>
                </a:lnTo>
                <a:lnTo>
                  <a:pt x="1326" y="2910"/>
                </a:lnTo>
                <a:lnTo>
                  <a:pt x="1355" y="2877"/>
                </a:lnTo>
                <a:lnTo>
                  <a:pt x="1383" y="2837"/>
                </a:lnTo>
                <a:lnTo>
                  <a:pt x="1403" y="2805"/>
                </a:lnTo>
                <a:lnTo>
                  <a:pt x="1423" y="2768"/>
                </a:lnTo>
                <a:lnTo>
                  <a:pt x="1446" y="2719"/>
                </a:lnTo>
                <a:lnTo>
                  <a:pt x="1468" y="2666"/>
                </a:lnTo>
                <a:lnTo>
                  <a:pt x="1487" y="2608"/>
                </a:lnTo>
                <a:lnTo>
                  <a:pt x="1508" y="2539"/>
                </a:lnTo>
                <a:lnTo>
                  <a:pt x="1524" y="2466"/>
                </a:lnTo>
                <a:lnTo>
                  <a:pt x="1539" y="2391"/>
                </a:lnTo>
                <a:lnTo>
                  <a:pt x="1550" y="2315"/>
                </a:lnTo>
                <a:lnTo>
                  <a:pt x="1560" y="2238"/>
                </a:lnTo>
                <a:lnTo>
                  <a:pt x="1564" y="2159"/>
                </a:lnTo>
                <a:lnTo>
                  <a:pt x="1566" y="2082"/>
                </a:lnTo>
                <a:lnTo>
                  <a:pt x="1564" y="1993"/>
                </a:lnTo>
                <a:lnTo>
                  <a:pt x="1559" y="1910"/>
                </a:lnTo>
                <a:lnTo>
                  <a:pt x="1550" y="1829"/>
                </a:lnTo>
                <a:lnTo>
                  <a:pt x="1539" y="1752"/>
                </a:lnTo>
                <a:lnTo>
                  <a:pt x="1524" y="1680"/>
                </a:lnTo>
                <a:lnTo>
                  <a:pt x="1507" y="1611"/>
                </a:lnTo>
                <a:lnTo>
                  <a:pt x="1487" y="1546"/>
                </a:lnTo>
                <a:lnTo>
                  <a:pt x="1469" y="1496"/>
                </a:lnTo>
                <a:lnTo>
                  <a:pt x="1449" y="1449"/>
                </a:lnTo>
                <a:lnTo>
                  <a:pt x="1429" y="1405"/>
                </a:lnTo>
                <a:lnTo>
                  <a:pt x="1409" y="1369"/>
                </a:lnTo>
                <a:lnTo>
                  <a:pt x="1388" y="1336"/>
                </a:lnTo>
                <a:lnTo>
                  <a:pt x="1362" y="1298"/>
                </a:lnTo>
                <a:lnTo>
                  <a:pt x="1334" y="1265"/>
                </a:lnTo>
                <a:lnTo>
                  <a:pt x="1306" y="1237"/>
                </a:lnTo>
                <a:lnTo>
                  <a:pt x="1277" y="1215"/>
                </a:lnTo>
                <a:lnTo>
                  <a:pt x="1247" y="1198"/>
                </a:lnTo>
                <a:lnTo>
                  <a:pt x="1218" y="1188"/>
                </a:lnTo>
                <a:lnTo>
                  <a:pt x="1174" y="1175"/>
                </a:lnTo>
                <a:close/>
                <a:moveTo>
                  <a:pt x="869" y="138"/>
                </a:moveTo>
                <a:lnTo>
                  <a:pt x="828" y="141"/>
                </a:lnTo>
                <a:lnTo>
                  <a:pt x="789" y="150"/>
                </a:lnTo>
                <a:lnTo>
                  <a:pt x="753" y="163"/>
                </a:lnTo>
                <a:lnTo>
                  <a:pt x="718" y="181"/>
                </a:lnTo>
                <a:lnTo>
                  <a:pt x="687" y="203"/>
                </a:lnTo>
                <a:lnTo>
                  <a:pt x="658" y="229"/>
                </a:lnTo>
                <a:lnTo>
                  <a:pt x="633" y="258"/>
                </a:lnTo>
                <a:lnTo>
                  <a:pt x="612" y="292"/>
                </a:lnTo>
                <a:lnTo>
                  <a:pt x="594" y="327"/>
                </a:lnTo>
                <a:lnTo>
                  <a:pt x="581" y="365"/>
                </a:lnTo>
                <a:lnTo>
                  <a:pt x="573" y="405"/>
                </a:lnTo>
                <a:lnTo>
                  <a:pt x="571" y="447"/>
                </a:lnTo>
                <a:lnTo>
                  <a:pt x="571" y="1047"/>
                </a:lnTo>
                <a:lnTo>
                  <a:pt x="913" y="1047"/>
                </a:lnTo>
                <a:lnTo>
                  <a:pt x="956" y="1049"/>
                </a:lnTo>
                <a:lnTo>
                  <a:pt x="996" y="1057"/>
                </a:lnTo>
                <a:lnTo>
                  <a:pt x="1036" y="1071"/>
                </a:lnTo>
                <a:lnTo>
                  <a:pt x="1073" y="1089"/>
                </a:lnTo>
                <a:lnTo>
                  <a:pt x="1107" y="1112"/>
                </a:lnTo>
                <a:lnTo>
                  <a:pt x="1139" y="1138"/>
                </a:lnTo>
                <a:lnTo>
                  <a:pt x="1168" y="1167"/>
                </a:lnTo>
                <a:lnTo>
                  <a:pt x="1168" y="447"/>
                </a:lnTo>
                <a:lnTo>
                  <a:pt x="1165" y="405"/>
                </a:lnTo>
                <a:lnTo>
                  <a:pt x="1156" y="365"/>
                </a:lnTo>
                <a:lnTo>
                  <a:pt x="1144" y="327"/>
                </a:lnTo>
                <a:lnTo>
                  <a:pt x="1127" y="292"/>
                </a:lnTo>
                <a:lnTo>
                  <a:pt x="1105" y="258"/>
                </a:lnTo>
                <a:lnTo>
                  <a:pt x="1080" y="229"/>
                </a:lnTo>
                <a:lnTo>
                  <a:pt x="1051" y="203"/>
                </a:lnTo>
                <a:lnTo>
                  <a:pt x="1019" y="181"/>
                </a:lnTo>
                <a:lnTo>
                  <a:pt x="985" y="163"/>
                </a:lnTo>
                <a:lnTo>
                  <a:pt x="948" y="150"/>
                </a:lnTo>
                <a:lnTo>
                  <a:pt x="910" y="141"/>
                </a:lnTo>
                <a:lnTo>
                  <a:pt x="869" y="138"/>
                </a:lnTo>
                <a:close/>
                <a:moveTo>
                  <a:pt x="869" y="0"/>
                </a:moveTo>
                <a:lnTo>
                  <a:pt x="920" y="3"/>
                </a:lnTo>
                <a:lnTo>
                  <a:pt x="969" y="13"/>
                </a:lnTo>
                <a:lnTo>
                  <a:pt x="1016" y="26"/>
                </a:lnTo>
                <a:lnTo>
                  <a:pt x="1060" y="46"/>
                </a:lnTo>
                <a:lnTo>
                  <a:pt x="1103" y="70"/>
                </a:lnTo>
                <a:lnTo>
                  <a:pt x="1142" y="98"/>
                </a:lnTo>
                <a:lnTo>
                  <a:pt x="1177" y="132"/>
                </a:lnTo>
                <a:lnTo>
                  <a:pt x="1210" y="168"/>
                </a:lnTo>
                <a:lnTo>
                  <a:pt x="1237" y="208"/>
                </a:lnTo>
                <a:lnTo>
                  <a:pt x="1261" y="251"/>
                </a:lnTo>
                <a:lnTo>
                  <a:pt x="1280" y="297"/>
                </a:lnTo>
                <a:lnTo>
                  <a:pt x="1294" y="345"/>
                </a:lnTo>
                <a:lnTo>
                  <a:pt x="1303" y="395"/>
                </a:lnTo>
                <a:lnTo>
                  <a:pt x="1306" y="447"/>
                </a:lnTo>
                <a:lnTo>
                  <a:pt x="1306" y="1073"/>
                </a:lnTo>
                <a:lnTo>
                  <a:pt x="1344" y="1095"/>
                </a:lnTo>
                <a:lnTo>
                  <a:pt x="1383" y="1122"/>
                </a:lnTo>
                <a:lnTo>
                  <a:pt x="1419" y="1155"/>
                </a:lnTo>
                <a:lnTo>
                  <a:pt x="1454" y="1193"/>
                </a:lnTo>
                <a:lnTo>
                  <a:pt x="1487" y="1236"/>
                </a:lnTo>
                <a:lnTo>
                  <a:pt x="1518" y="1284"/>
                </a:lnTo>
                <a:lnTo>
                  <a:pt x="1547" y="1336"/>
                </a:lnTo>
                <a:lnTo>
                  <a:pt x="2011" y="1336"/>
                </a:lnTo>
                <a:lnTo>
                  <a:pt x="2011" y="2837"/>
                </a:lnTo>
                <a:lnTo>
                  <a:pt x="1541" y="2837"/>
                </a:lnTo>
                <a:lnTo>
                  <a:pt x="1509" y="2893"/>
                </a:lnTo>
                <a:lnTo>
                  <a:pt x="1474" y="2943"/>
                </a:lnTo>
                <a:lnTo>
                  <a:pt x="1438" y="2988"/>
                </a:lnTo>
                <a:lnTo>
                  <a:pt x="1399" y="3025"/>
                </a:lnTo>
                <a:lnTo>
                  <a:pt x="1358" y="3058"/>
                </a:lnTo>
                <a:lnTo>
                  <a:pt x="1316" y="3084"/>
                </a:lnTo>
                <a:lnTo>
                  <a:pt x="1308" y="3123"/>
                </a:lnTo>
                <a:lnTo>
                  <a:pt x="1294" y="3161"/>
                </a:lnTo>
                <a:lnTo>
                  <a:pt x="1277" y="3196"/>
                </a:lnTo>
                <a:lnTo>
                  <a:pt x="1254" y="3229"/>
                </a:lnTo>
                <a:lnTo>
                  <a:pt x="1226" y="3257"/>
                </a:lnTo>
                <a:lnTo>
                  <a:pt x="1195" y="3281"/>
                </a:lnTo>
                <a:lnTo>
                  <a:pt x="1160" y="3300"/>
                </a:lnTo>
                <a:lnTo>
                  <a:pt x="1124" y="3315"/>
                </a:lnTo>
                <a:lnTo>
                  <a:pt x="1084" y="3324"/>
                </a:lnTo>
                <a:lnTo>
                  <a:pt x="1042" y="3327"/>
                </a:lnTo>
                <a:lnTo>
                  <a:pt x="498" y="3327"/>
                </a:lnTo>
                <a:lnTo>
                  <a:pt x="457" y="3324"/>
                </a:lnTo>
                <a:lnTo>
                  <a:pt x="418" y="3316"/>
                </a:lnTo>
                <a:lnTo>
                  <a:pt x="381" y="3301"/>
                </a:lnTo>
                <a:lnTo>
                  <a:pt x="347" y="3282"/>
                </a:lnTo>
                <a:lnTo>
                  <a:pt x="316" y="3259"/>
                </a:lnTo>
                <a:lnTo>
                  <a:pt x="289" y="3232"/>
                </a:lnTo>
                <a:lnTo>
                  <a:pt x="266" y="3201"/>
                </a:lnTo>
                <a:lnTo>
                  <a:pt x="247" y="3167"/>
                </a:lnTo>
                <a:lnTo>
                  <a:pt x="232" y="3131"/>
                </a:lnTo>
                <a:lnTo>
                  <a:pt x="224" y="3091"/>
                </a:lnTo>
                <a:lnTo>
                  <a:pt x="221" y="3050"/>
                </a:lnTo>
                <a:lnTo>
                  <a:pt x="224" y="3012"/>
                </a:lnTo>
                <a:lnTo>
                  <a:pt x="232" y="2974"/>
                </a:lnTo>
                <a:lnTo>
                  <a:pt x="245" y="2938"/>
                </a:lnTo>
                <a:lnTo>
                  <a:pt x="262" y="2906"/>
                </a:lnTo>
                <a:lnTo>
                  <a:pt x="283" y="2876"/>
                </a:lnTo>
                <a:lnTo>
                  <a:pt x="308" y="2850"/>
                </a:lnTo>
                <a:lnTo>
                  <a:pt x="271" y="2832"/>
                </a:lnTo>
                <a:lnTo>
                  <a:pt x="236" y="2810"/>
                </a:lnTo>
                <a:lnTo>
                  <a:pt x="205" y="2783"/>
                </a:lnTo>
                <a:lnTo>
                  <a:pt x="177" y="2753"/>
                </a:lnTo>
                <a:lnTo>
                  <a:pt x="154" y="2719"/>
                </a:lnTo>
                <a:lnTo>
                  <a:pt x="134" y="2683"/>
                </a:lnTo>
                <a:lnTo>
                  <a:pt x="120" y="2643"/>
                </a:lnTo>
                <a:lnTo>
                  <a:pt x="111" y="2601"/>
                </a:lnTo>
                <a:lnTo>
                  <a:pt x="108" y="2558"/>
                </a:lnTo>
                <a:lnTo>
                  <a:pt x="111" y="2515"/>
                </a:lnTo>
                <a:lnTo>
                  <a:pt x="119" y="2475"/>
                </a:lnTo>
                <a:lnTo>
                  <a:pt x="133" y="2437"/>
                </a:lnTo>
                <a:lnTo>
                  <a:pt x="151" y="2401"/>
                </a:lnTo>
                <a:lnTo>
                  <a:pt x="174" y="2367"/>
                </a:lnTo>
                <a:lnTo>
                  <a:pt x="200" y="2338"/>
                </a:lnTo>
                <a:lnTo>
                  <a:pt x="162" y="2314"/>
                </a:lnTo>
                <a:lnTo>
                  <a:pt x="127" y="2286"/>
                </a:lnTo>
                <a:lnTo>
                  <a:pt x="95" y="2253"/>
                </a:lnTo>
                <a:lnTo>
                  <a:pt x="68" y="2219"/>
                </a:lnTo>
                <a:lnTo>
                  <a:pt x="44" y="2180"/>
                </a:lnTo>
                <a:lnTo>
                  <a:pt x="25" y="2138"/>
                </a:lnTo>
                <a:lnTo>
                  <a:pt x="12" y="2094"/>
                </a:lnTo>
                <a:lnTo>
                  <a:pt x="3" y="2049"/>
                </a:lnTo>
                <a:lnTo>
                  <a:pt x="0" y="2002"/>
                </a:lnTo>
                <a:lnTo>
                  <a:pt x="3" y="1956"/>
                </a:lnTo>
                <a:lnTo>
                  <a:pt x="10" y="1912"/>
                </a:lnTo>
                <a:lnTo>
                  <a:pt x="24" y="1869"/>
                </a:lnTo>
                <a:lnTo>
                  <a:pt x="42" y="1829"/>
                </a:lnTo>
                <a:lnTo>
                  <a:pt x="64" y="1792"/>
                </a:lnTo>
                <a:lnTo>
                  <a:pt x="89" y="1757"/>
                </a:lnTo>
                <a:lnTo>
                  <a:pt x="119" y="1726"/>
                </a:lnTo>
                <a:lnTo>
                  <a:pt x="152" y="1698"/>
                </a:lnTo>
                <a:lnTo>
                  <a:pt x="119" y="1671"/>
                </a:lnTo>
                <a:lnTo>
                  <a:pt x="90" y="1642"/>
                </a:lnTo>
                <a:lnTo>
                  <a:pt x="64" y="1609"/>
                </a:lnTo>
                <a:lnTo>
                  <a:pt x="42" y="1572"/>
                </a:lnTo>
                <a:lnTo>
                  <a:pt x="24" y="1533"/>
                </a:lnTo>
                <a:lnTo>
                  <a:pt x="10" y="1491"/>
                </a:lnTo>
                <a:lnTo>
                  <a:pt x="3" y="1447"/>
                </a:lnTo>
                <a:lnTo>
                  <a:pt x="0" y="1402"/>
                </a:lnTo>
                <a:lnTo>
                  <a:pt x="3" y="1354"/>
                </a:lnTo>
                <a:lnTo>
                  <a:pt x="13" y="1307"/>
                </a:lnTo>
                <a:lnTo>
                  <a:pt x="27" y="1263"/>
                </a:lnTo>
                <a:lnTo>
                  <a:pt x="46" y="1222"/>
                </a:lnTo>
                <a:lnTo>
                  <a:pt x="71" y="1185"/>
                </a:lnTo>
                <a:lnTo>
                  <a:pt x="99" y="1150"/>
                </a:lnTo>
                <a:lnTo>
                  <a:pt x="132" y="1120"/>
                </a:lnTo>
                <a:lnTo>
                  <a:pt x="168" y="1095"/>
                </a:lnTo>
                <a:lnTo>
                  <a:pt x="207" y="1074"/>
                </a:lnTo>
                <a:lnTo>
                  <a:pt x="249" y="1059"/>
                </a:lnTo>
                <a:lnTo>
                  <a:pt x="294" y="1050"/>
                </a:lnTo>
                <a:lnTo>
                  <a:pt x="340" y="1046"/>
                </a:lnTo>
                <a:lnTo>
                  <a:pt x="433" y="1046"/>
                </a:lnTo>
                <a:lnTo>
                  <a:pt x="433" y="447"/>
                </a:lnTo>
                <a:lnTo>
                  <a:pt x="435" y="395"/>
                </a:lnTo>
                <a:lnTo>
                  <a:pt x="444" y="345"/>
                </a:lnTo>
                <a:lnTo>
                  <a:pt x="458" y="297"/>
                </a:lnTo>
                <a:lnTo>
                  <a:pt x="477" y="251"/>
                </a:lnTo>
                <a:lnTo>
                  <a:pt x="501" y="208"/>
                </a:lnTo>
                <a:lnTo>
                  <a:pt x="528" y="168"/>
                </a:lnTo>
                <a:lnTo>
                  <a:pt x="560" y="132"/>
                </a:lnTo>
                <a:lnTo>
                  <a:pt x="596" y="98"/>
                </a:lnTo>
                <a:lnTo>
                  <a:pt x="635" y="70"/>
                </a:lnTo>
                <a:lnTo>
                  <a:pt x="677" y="46"/>
                </a:lnTo>
                <a:lnTo>
                  <a:pt x="721" y="26"/>
                </a:lnTo>
                <a:lnTo>
                  <a:pt x="768" y="13"/>
                </a:lnTo>
                <a:lnTo>
                  <a:pt x="818" y="3"/>
                </a:lnTo>
                <a:lnTo>
                  <a:pt x="8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2" name="Group 137"/>
          <p:cNvGrpSpPr/>
          <p:nvPr/>
        </p:nvGrpSpPr>
        <p:grpSpPr>
          <a:xfrm>
            <a:off x="9385098" y="1502930"/>
            <a:ext cx="473075" cy="604837"/>
            <a:chOff x="6323013" y="2662238"/>
            <a:chExt cx="473075" cy="604837"/>
          </a:xfrm>
          <a:solidFill>
            <a:srgbClr val="000000"/>
          </a:solidFill>
        </p:grpSpPr>
        <p:sp>
          <p:nvSpPr>
            <p:cNvPr id="123" name="Freeform 151"/>
            <p:cNvSpPr>
              <a:spLocks/>
            </p:cNvSpPr>
            <p:nvPr/>
          </p:nvSpPr>
          <p:spPr bwMode="auto">
            <a:xfrm>
              <a:off x="6367463" y="3089275"/>
              <a:ext cx="387350" cy="177800"/>
            </a:xfrm>
            <a:custGeom>
              <a:avLst/>
              <a:gdLst>
                <a:gd name="T0" fmla="*/ 525 w 2200"/>
                <a:gd name="T1" fmla="*/ 0 h 1009"/>
                <a:gd name="T2" fmla="*/ 660 w 2200"/>
                <a:gd name="T3" fmla="*/ 0 h 1009"/>
                <a:gd name="T4" fmla="*/ 1100 w 2200"/>
                <a:gd name="T5" fmla="*/ 507 h 1009"/>
                <a:gd name="T6" fmla="*/ 1522 w 2200"/>
                <a:gd name="T7" fmla="*/ 0 h 1009"/>
                <a:gd name="T8" fmla="*/ 1676 w 2200"/>
                <a:gd name="T9" fmla="*/ 0 h 1009"/>
                <a:gd name="T10" fmla="*/ 1730 w 2200"/>
                <a:gd name="T11" fmla="*/ 3 h 1009"/>
                <a:gd name="T12" fmla="*/ 1783 w 2200"/>
                <a:gd name="T13" fmla="*/ 12 h 1009"/>
                <a:gd name="T14" fmla="*/ 1833 w 2200"/>
                <a:gd name="T15" fmla="*/ 27 h 1009"/>
                <a:gd name="T16" fmla="*/ 1881 w 2200"/>
                <a:gd name="T17" fmla="*/ 47 h 1009"/>
                <a:gd name="T18" fmla="*/ 1926 w 2200"/>
                <a:gd name="T19" fmla="*/ 72 h 1009"/>
                <a:gd name="T20" fmla="*/ 1967 w 2200"/>
                <a:gd name="T21" fmla="*/ 102 h 1009"/>
                <a:gd name="T22" fmla="*/ 2005 w 2200"/>
                <a:gd name="T23" fmla="*/ 135 h 1009"/>
                <a:gd name="T24" fmla="*/ 2040 w 2200"/>
                <a:gd name="T25" fmla="*/ 173 h 1009"/>
                <a:gd name="T26" fmla="*/ 2069 w 2200"/>
                <a:gd name="T27" fmla="*/ 215 h 1009"/>
                <a:gd name="T28" fmla="*/ 2095 w 2200"/>
                <a:gd name="T29" fmla="*/ 259 h 1009"/>
                <a:gd name="T30" fmla="*/ 2115 w 2200"/>
                <a:gd name="T31" fmla="*/ 308 h 1009"/>
                <a:gd name="T32" fmla="*/ 2130 w 2200"/>
                <a:gd name="T33" fmla="*/ 357 h 1009"/>
                <a:gd name="T34" fmla="*/ 2140 w 2200"/>
                <a:gd name="T35" fmla="*/ 410 h 1009"/>
                <a:gd name="T36" fmla="*/ 2143 w 2200"/>
                <a:gd name="T37" fmla="*/ 464 h 1009"/>
                <a:gd name="T38" fmla="*/ 2200 w 2200"/>
                <a:gd name="T39" fmla="*/ 1009 h 1009"/>
                <a:gd name="T40" fmla="*/ 0 w 2200"/>
                <a:gd name="T41" fmla="*/ 1009 h 1009"/>
                <a:gd name="T42" fmla="*/ 59 w 2200"/>
                <a:gd name="T43" fmla="*/ 464 h 1009"/>
                <a:gd name="T44" fmla="*/ 62 w 2200"/>
                <a:gd name="T45" fmla="*/ 410 h 1009"/>
                <a:gd name="T46" fmla="*/ 71 w 2200"/>
                <a:gd name="T47" fmla="*/ 357 h 1009"/>
                <a:gd name="T48" fmla="*/ 86 w 2200"/>
                <a:gd name="T49" fmla="*/ 308 h 1009"/>
                <a:gd name="T50" fmla="*/ 107 w 2200"/>
                <a:gd name="T51" fmla="*/ 259 h 1009"/>
                <a:gd name="T52" fmla="*/ 132 w 2200"/>
                <a:gd name="T53" fmla="*/ 215 h 1009"/>
                <a:gd name="T54" fmla="*/ 161 w 2200"/>
                <a:gd name="T55" fmla="*/ 173 h 1009"/>
                <a:gd name="T56" fmla="*/ 195 w 2200"/>
                <a:gd name="T57" fmla="*/ 135 h 1009"/>
                <a:gd name="T58" fmla="*/ 233 w 2200"/>
                <a:gd name="T59" fmla="*/ 102 h 1009"/>
                <a:gd name="T60" fmla="*/ 276 w 2200"/>
                <a:gd name="T61" fmla="*/ 72 h 1009"/>
                <a:gd name="T62" fmla="*/ 320 w 2200"/>
                <a:gd name="T63" fmla="*/ 47 h 1009"/>
                <a:gd name="T64" fmla="*/ 368 w 2200"/>
                <a:gd name="T65" fmla="*/ 27 h 1009"/>
                <a:gd name="T66" fmla="*/ 419 w 2200"/>
                <a:gd name="T67" fmla="*/ 12 h 1009"/>
                <a:gd name="T68" fmla="*/ 471 w 2200"/>
                <a:gd name="T69" fmla="*/ 3 h 1009"/>
                <a:gd name="T70" fmla="*/ 525 w 2200"/>
                <a:gd name="T71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00" h="1009">
                  <a:moveTo>
                    <a:pt x="525" y="0"/>
                  </a:moveTo>
                  <a:lnTo>
                    <a:pt x="660" y="0"/>
                  </a:lnTo>
                  <a:lnTo>
                    <a:pt x="1100" y="507"/>
                  </a:lnTo>
                  <a:lnTo>
                    <a:pt x="1522" y="0"/>
                  </a:lnTo>
                  <a:lnTo>
                    <a:pt x="1676" y="0"/>
                  </a:lnTo>
                  <a:lnTo>
                    <a:pt x="1730" y="3"/>
                  </a:lnTo>
                  <a:lnTo>
                    <a:pt x="1783" y="12"/>
                  </a:lnTo>
                  <a:lnTo>
                    <a:pt x="1833" y="27"/>
                  </a:lnTo>
                  <a:lnTo>
                    <a:pt x="1881" y="47"/>
                  </a:lnTo>
                  <a:lnTo>
                    <a:pt x="1926" y="72"/>
                  </a:lnTo>
                  <a:lnTo>
                    <a:pt x="1967" y="102"/>
                  </a:lnTo>
                  <a:lnTo>
                    <a:pt x="2005" y="135"/>
                  </a:lnTo>
                  <a:lnTo>
                    <a:pt x="2040" y="173"/>
                  </a:lnTo>
                  <a:lnTo>
                    <a:pt x="2069" y="215"/>
                  </a:lnTo>
                  <a:lnTo>
                    <a:pt x="2095" y="259"/>
                  </a:lnTo>
                  <a:lnTo>
                    <a:pt x="2115" y="308"/>
                  </a:lnTo>
                  <a:lnTo>
                    <a:pt x="2130" y="357"/>
                  </a:lnTo>
                  <a:lnTo>
                    <a:pt x="2140" y="410"/>
                  </a:lnTo>
                  <a:lnTo>
                    <a:pt x="2143" y="464"/>
                  </a:lnTo>
                  <a:lnTo>
                    <a:pt x="2200" y="1009"/>
                  </a:lnTo>
                  <a:lnTo>
                    <a:pt x="0" y="1009"/>
                  </a:lnTo>
                  <a:lnTo>
                    <a:pt x="59" y="464"/>
                  </a:lnTo>
                  <a:lnTo>
                    <a:pt x="62" y="410"/>
                  </a:lnTo>
                  <a:lnTo>
                    <a:pt x="71" y="357"/>
                  </a:lnTo>
                  <a:lnTo>
                    <a:pt x="86" y="308"/>
                  </a:lnTo>
                  <a:lnTo>
                    <a:pt x="107" y="259"/>
                  </a:lnTo>
                  <a:lnTo>
                    <a:pt x="132" y="215"/>
                  </a:lnTo>
                  <a:lnTo>
                    <a:pt x="161" y="173"/>
                  </a:lnTo>
                  <a:lnTo>
                    <a:pt x="195" y="135"/>
                  </a:lnTo>
                  <a:lnTo>
                    <a:pt x="233" y="102"/>
                  </a:lnTo>
                  <a:lnTo>
                    <a:pt x="276" y="72"/>
                  </a:lnTo>
                  <a:lnTo>
                    <a:pt x="320" y="47"/>
                  </a:lnTo>
                  <a:lnTo>
                    <a:pt x="368" y="27"/>
                  </a:lnTo>
                  <a:lnTo>
                    <a:pt x="419" y="12"/>
                  </a:lnTo>
                  <a:lnTo>
                    <a:pt x="471" y="3"/>
                  </a:lnTo>
                  <a:lnTo>
                    <a:pt x="5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52"/>
            <p:cNvSpPr>
              <a:spLocks/>
            </p:cNvSpPr>
            <p:nvPr/>
          </p:nvSpPr>
          <p:spPr bwMode="auto">
            <a:xfrm>
              <a:off x="6496051" y="2894013"/>
              <a:ext cx="34925" cy="33337"/>
            </a:xfrm>
            <a:custGeom>
              <a:avLst/>
              <a:gdLst>
                <a:gd name="T0" fmla="*/ 97 w 195"/>
                <a:gd name="T1" fmla="*/ 0 h 195"/>
                <a:gd name="T2" fmla="*/ 120 w 195"/>
                <a:gd name="T3" fmla="*/ 3 h 195"/>
                <a:gd name="T4" fmla="*/ 141 w 195"/>
                <a:gd name="T5" fmla="*/ 10 h 195"/>
                <a:gd name="T6" fmla="*/ 158 w 195"/>
                <a:gd name="T7" fmla="*/ 21 h 195"/>
                <a:gd name="T8" fmla="*/ 173 w 195"/>
                <a:gd name="T9" fmla="*/ 36 h 195"/>
                <a:gd name="T10" fmla="*/ 185 w 195"/>
                <a:gd name="T11" fmla="*/ 55 h 195"/>
                <a:gd name="T12" fmla="*/ 193 w 195"/>
                <a:gd name="T13" fmla="*/ 75 h 195"/>
                <a:gd name="T14" fmla="*/ 195 w 195"/>
                <a:gd name="T15" fmla="*/ 97 h 195"/>
                <a:gd name="T16" fmla="*/ 193 w 195"/>
                <a:gd name="T17" fmla="*/ 119 h 195"/>
                <a:gd name="T18" fmla="*/ 185 w 195"/>
                <a:gd name="T19" fmla="*/ 140 h 195"/>
                <a:gd name="T20" fmla="*/ 173 w 195"/>
                <a:gd name="T21" fmla="*/ 158 h 195"/>
                <a:gd name="T22" fmla="*/ 158 w 195"/>
                <a:gd name="T23" fmla="*/ 173 h 195"/>
                <a:gd name="T24" fmla="*/ 141 w 195"/>
                <a:gd name="T25" fmla="*/ 185 h 195"/>
                <a:gd name="T26" fmla="*/ 120 w 195"/>
                <a:gd name="T27" fmla="*/ 193 h 195"/>
                <a:gd name="T28" fmla="*/ 97 w 195"/>
                <a:gd name="T29" fmla="*/ 195 h 195"/>
                <a:gd name="T30" fmla="*/ 75 w 195"/>
                <a:gd name="T31" fmla="*/ 193 h 195"/>
                <a:gd name="T32" fmla="*/ 54 w 195"/>
                <a:gd name="T33" fmla="*/ 185 h 195"/>
                <a:gd name="T34" fmla="*/ 36 w 195"/>
                <a:gd name="T35" fmla="*/ 173 h 195"/>
                <a:gd name="T36" fmla="*/ 20 w 195"/>
                <a:gd name="T37" fmla="*/ 158 h 195"/>
                <a:gd name="T38" fmla="*/ 10 w 195"/>
                <a:gd name="T39" fmla="*/ 140 h 195"/>
                <a:gd name="T40" fmla="*/ 2 w 195"/>
                <a:gd name="T41" fmla="*/ 119 h 195"/>
                <a:gd name="T42" fmla="*/ 0 w 195"/>
                <a:gd name="T43" fmla="*/ 97 h 195"/>
                <a:gd name="T44" fmla="*/ 2 w 195"/>
                <a:gd name="T45" fmla="*/ 75 h 195"/>
                <a:gd name="T46" fmla="*/ 10 w 195"/>
                <a:gd name="T47" fmla="*/ 55 h 195"/>
                <a:gd name="T48" fmla="*/ 20 w 195"/>
                <a:gd name="T49" fmla="*/ 36 h 195"/>
                <a:gd name="T50" fmla="*/ 36 w 195"/>
                <a:gd name="T51" fmla="*/ 21 h 195"/>
                <a:gd name="T52" fmla="*/ 54 w 195"/>
                <a:gd name="T53" fmla="*/ 10 h 195"/>
                <a:gd name="T54" fmla="*/ 75 w 195"/>
                <a:gd name="T55" fmla="*/ 3 h 195"/>
                <a:gd name="T56" fmla="*/ 97 w 195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5" h="195">
                  <a:moveTo>
                    <a:pt x="97" y="0"/>
                  </a:moveTo>
                  <a:lnTo>
                    <a:pt x="120" y="3"/>
                  </a:lnTo>
                  <a:lnTo>
                    <a:pt x="141" y="10"/>
                  </a:lnTo>
                  <a:lnTo>
                    <a:pt x="158" y="21"/>
                  </a:lnTo>
                  <a:lnTo>
                    <a:pt x="173" y="36"/>
                  </a:lnTo>
                  <a:lnTo>
                    <a:pt x="185" y="55"/>
                  </a:lnTo>
                  <a:lnTo>
                    <a:pt x="193" y="75"/>
                  </a:lnTo>
                  <a:lnTo>
                    <a:pt x="195" y="97"/>
                  </a:lnTo>
                  <a:lnTo>
                    <a:pt x="193" y="119"/>
                  </a:lnTo>
                  <a:lnTo>
                    <a:pt x="185" y="140"/>
                  </a:lnTo>
                  <a:lnTo>
                    <a:pt x="173" y="158"/>
                  </a:lnTo>
                  <a:lnTo>
                    <a:pt x="158" y="173"/>
                  </a:lnTo>
                  <a:lnTo>
                    <a:pt x="141" y="185"/>
                  </a:lnTo>
                  <a:lnTo>
                    <a:pt x="120" y="193"/>
                  </a:lnTo>
                  <a:lnTo>
                    <a:pt x="97" y="195"/>
                  </a:lnTo>
                  <a:lnTo>
                    <a:pt x="75" y="193"/>
                  </a:lnTo>
                  <a:lnTo>
                    <a:pt x="54" y="185"/>
                  </a:lnTo>
                  <a:lnTo>
                    <a:pt x="36" y="173"/>
                  </a:lnTo>
                  <a:lnTo>
                    <a:pt x="20" y="158"/>
                  </a:lnTo>
                  <a:lnTo>
                    <a:pt x="10" y="140"/>
                  </a:lnTo>
                  <a:lnTo>
                    <a:pt x="2" y="119"/>
                  </a:lnTo>
                  <a:lnTo>
                    <a:pt x="0" y="97"/>
                  </a:lnTo>
                  <a:lnTo>
                    <a:pt x="2" y="75"/>
                  </a:lnTo>
                  <a:lnTo>
                    <a:pt x="10" y="55"/>
                  </a:lnTo>
                  <a:lnTo>
                    <a:pt x="20" y="36"/>
                  </a:lnTo>
                  <a:lnTo>
                    <a:pt x="36" y="21"/>
                  </a:lnTo>
                  <a:lnTo>
                    <a:pt x="54" y="10"/>
                  </a:lnTo>
                  <a:lnTo>
                    <a:pt x="75" y="3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53"/>
            <p:cNvSpPr>
              <a:spLocks/>
            </p:cNvSpPr>
            <p:nvPr/>
          </p:nvSpPr>
          <p:spPr bwMode="auto">
            <a:xfrm>
              <a:off x="6588126" y="2894013"/>
              <a:ext cx="34925" cy="33337"/>
            </a:xfrm>
            <a:custGeom>
              <a:avLst/>
              <a:gdLst>
                <a:gd name="T0" fmla="*/ 98 w 196"/>
                <a:gd name="T1" fmla="*/ 0 h 195"/>
                <a:gd name="T2" fmla="*/ 121 w 196"/>
                <a:gd name="T3" fmla="*/ 3 h 195"/>
                <a:gd name="T4" fmla="*/ 141 w 196"/>
                <a:gd name="T5" fmla="*/ 10 h 195"/>
                <a:gd name="T6" fmla="*/ 160 w 196"/>
                <a:gd name="T7" fmla="*/ 21 h 195"/>
                <a:gd name="T8" fmla="*/ 175 w 196"/>
                <a:gd name="T9" fmla="*/ 36 h 195"/>
                <a:gd name="T10" fmla="*/ 187 w 196"/>
                <a:gd name="T11" fmla="*/ 55 h 195"/>
                <a:gd name="T12" fmla="*/ 193 w 196"/>
                <a:gd name="T13" fmla="*/ 75 h 195"/>
                <a:gd name="T14" fmla="*/ 196 w 196"/>
                <a:gd name="T15" fmla="*/ 97 h 195"/>
                <a:gd name="T16" fmla="*/ 193 w 196"/>
                <a:gd name="T17" fmla="*/ 119 h 195"/>
                <a:gd name="T18" fmla="*/ 187 w 196"/>
                <a:gd name="T19" fmla="*/ 140 h 195"/>
                <a:gd name="T20" fmla="*/ 175 w 196"/>
                <a:gd name="T21" fmla="*/ 158 h 195"/>
                <a:gd name="T22" fmla="*/ 160 w 196"/>
                <a:gd name="T23" fmla="*/ 173 h 195"/>
                <a:gd name="T24" fmla="*/ 141 w 196"/>
                <a:gd name="T25" fmla="*/ 185 h 195"/>
                <a:gd name="T26" fmla="*/ 121 w 196"/>
                <a:gd name="T27" fmla="*/ 193 h 195"/>
                <a:gd name="T28" fmla="*/ 98 w 196"/>
                <a:gd name="T29" fmla="*/ 195 h 195"/>
                <a:gd name="T30" fmla="*/ 76 w 196"/>
                <a:gd name="T31" fmla="*/ 193 h 195"/>
                <a:gd name="T32" fmla="*/ 56 w 196"/>
                <a:gd name="T33" fmla="*/ 185 h 195"/>
                <a:gd name="T34" fmla="*/ 37 w 196"/>
                <a:gd name="T35" fmla="*/ 173 h 195"/>
                <a:gd name="T36" fmla="*/ 22 w 196"/>
                <a:gd name="T37" fmla="*/ 158 h 195"/>
                <a:gd name="T38" fmla="*/ 10 w 196"/>
                <a:gd name="T39" fmla="*/ 140 h 195"/>
                <a:gd name="T40" fmla="*/ 2 w 196"/>
                <a:gd name="T41" fmla="*/ 119 h 195"/>
                <a:gd name="T42" fmla="*/ 0 w 196"/>
                <a:gd name="T43" fmla="*/ 97 h 195"/>
                <a:gd name="T44" fmla="*/ 2 w 196"/>
                <a:gd name="T45" fmla="*/ 75 h 195"/>
                <a:gd name="T46" fmla="*/ 10 w 196"/>
                <a:gd name="T47" fmla="*/ 55 h 195"/>
                <a:gd name="T48" fmla="*/ 22 w 196"/>
                <a:gd name="T49" fmla="*/ 36 h 195"/>
                <a:gd name="T50" fmla="*/ 37 w 196"/>
                <a:gd name="T51" fmla="*/ 21 h 195"/>
                <a:gd name="T52" fmla="*/ 56 w 196"/>
                <a:gd name="T53" fmla="*/ 10 h 195"/>
                <a:gd name="T54" fmla="*/ 76 w 196"/>
                <a:gd name="T55" fmla="*/ 3 h 195"/>
                <a:gd name="T56" fmla="*/ 98 w 196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6" h="195">
                  <a:moveTo>
                    <a:pt x="98" y="0"/>
                  </a:moveTo>
                  <a:lnTo>
                    <a:pt x="121" y="3"/>
                  </a:lnTo>
                  <a:lnTo>
                    <a:pt x="141" y="10"/>
                  </a:lnTo>
                  <a:lnTo>
                    <a:pt x="160" y="21"/>
                  </a:lnTo>
                  <a:lnTo>
                    <a:pt x="175" y="36"/>
                  </a:lnTo>
                  <a:lnTo>
                    <a:pt x="187" y="55"/>
                  </a:lnTo>
                  <a:lnTo>
                    <a:pt x="193" y="75"/>
                  </a:lnTo>
                  <a:lnTo>
                    <a:pt x="196" y="97"/>
                  </a:lnTo>
                  <a:lnTo>
                    <a:pt x="193" y="119"/>
                  </a:lnTo>
                  <a:lnTo>
                    <a:pt x="187" y="140"/>
                  </a:lnTo>
                  <a:lnTo>
                    <a:pt x="175" y="158"/>
                  </a:lnTo>
                  <a:lnTo>
                    <a:pt x="160" y="173"/>
                  </a:lnTo>
                  <a:lnTo>
                    <a:pt x="141" y="185"/>
                  </a:lnTo>
                  <a:lnTo>
                    <a:pt x="121" y="193"/>
                  </a:lnTo>
                  <a:lnTo>
                    <a:pt x="98" y="195"/>
                  </a:lnTo>
                  <a:lnTo>
                    <a:pt x="76" y="193"/>
                  </a:lnTo>
                  <a:lnTo>
                    <a:pt x="56" y="185"/>
                  </a:lnTo>
                  <a:lnTo>
                    <a:pt x="37" y="173"/>
                  </a:lnTo>
                  <a:lnTo>
                    <a:pt x="22" y="158"/>
                  </a:lnTo>
                  <a:lnTo>
                    <a:pt x="10" y="140"/>
                  </a:lnTo>
                  <a:lnTo>
                    <a:pt x="2" y="119"/>
                  </a:lnTo>
                  <a:lnTo>
                    <a:pt x="0" y="97"/>
                  </a:lnTo>
                  <a:lnTo>
                    <a:pt x="2" y="75"/>
                  </a:lnTo>
                  <a:lnTo>
                    <a:pt x="10" y="55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6" y="10"/>
                  </a:lnTo>
                  <a:lnTo>
                    <a:pt x="76" y="3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54"/>
            <p:cNvSpPr>
              <a:spLocks/>
            </p:cNvSpPr>
            <p:nvPr/>
          </p:nvSpPr>
          <p:spPr bwMode="auto">
            <a:xfrm>
              <a:off x="6323013" y="2662238"/>
              <a:ext cx="473075" cy="355600"/>
            </a:xfrm>
            <a:custGeom>
              <a:avLst/>
              <a:gdLst>
                <a:gd name="T0" fmla="*/ 1494 w 2681"/>
                <a:gd name="T1" fmla="*/ 10 h 2017"/>
                <a:gd name="T2" fmla="*/ 1838 w 2681"/>
                <a:gd name="T3" fmla="*/ 100 h 2017"/>
                <a:gd name="T4" fmla="*/ 2138 w 2681"/>
                <a:gd name="T5" fmla="*/ 276 h 2017"/>
                <a:gd name="T6" fmla="*/ 2377 w 2681"/>
                <a:gd name="T7" fmla="*/ 522 h 2017"/>
                <a:gd name="T8" fmla="*/ 2544 w 2681"/>
                <a:gd name="T9" fmla="*/ 826 h 2017"/>
                <a:gd name="T10" fmla="*/ 2624 w 2681"/>
                <a:gd name="T11" fmla="*/ 1173 h 2017"/>
                <a:gd name="T12" fmla="*/ 2679 w 2681"/>
                <a:gd name="T13" fmla="*/ 1350 h 2017"/>
                <a:gd name="T14" fmla="*/ 2654 w 2681"/>
                <a:gd name="T15" fmla="*/ 1555 h 2017"/>
                <a:gd name="T16" fmla="*/ 2545 w 2681"/>
                <a:gd name="T17" fmla="*/ 1730 h 2017"/>
                <a:gd name="T18" fmla="*/ 2374 w 2681"/>
                <a:gd name="T19" fmla="*/ 1843 h 2017"/>
                <a:gd name="T20" fmla="*/ 2217 w 2681"/>
                <a:gd name="T21" fmla="*/ 920 h 2017"/>
                <a:gd name="T22" fmla="*/ 2406 w 2681"/>
                <a:gd name="T23" fmla="*/ 966 h 2017"/>
                <a:gd name="T24" fmla="*/ 2437 w 2681"/>
                <a:gd name="T25" fmla="*/ 856 h 2017"/>
                <a:gd name="T26" fmla="*/ 2276 w 2681"/>
                <a:gd name="T27" fmla="*/ 572 h 2017"/>
                <a:gd name="T28" fmla="*/ 2045 w 2681"/>
                <a:gd name="T29" fmla="*/ 344 h 2017"/>
                <a:gd name="T30" fmla="*/ 1758 w 2681"/>
                <a:gd name="T31" fmla="*/ 185 h 2017"/>
                <a:gd name="T32" fmla="*/ 1428 w 2681"/>
                <a:gd name="T33" fmla="*/ 113 h 2017"/>
                <a:gd name="T34" fmla="*/ 1085 w 2681"/>
                <a:gd name="T35" fmla="*/ 138 h 2017"/>
                <a:gd name="T36" fmla="*/ 775 w 2681"/>
                <a:gd name="T37" fmla="*/ 255 h 2017"/>
                <a:gd name="T38" fmla="*/ 514 w 2681"/>
                <a:gd name="T39" fmla="*/ 450 h 2017"/>
                <a:gd name="T40" fmla="*/ 315 w 2681"/>
                <a:gd name="T41" fmla="*/ 708 h 2017"/>
                <a:gd name="T42" fmla="*/ 194 w 2681"/>
                <a:gd name="T43" fmla="*/ 1015 h 2017"/>
                <a:gd name="T44" fmla="*/ 366 w 2681"/>
                <a:gd name="T45" fmla="*/ 934 h 2017"/>
                <a:gd name="T46" fmla="*/ 483 w 2681"/>
                <a:gd name="T47" fmla="*/ 1632 h 2017"/>
                <a:gd name="T48" fmla="*/ 589 w 2681"/>
                <a:gd name="T49" fmla="*/ 1708 h 2017"/>
                <a:gd name="T50" fmla="*/ 752 w 2681"/>
                <a:gd name="T51" fmla="*/ 1778 h 2017"/>
                <a:gd name="T52" fmla="*/ 983 w 2681"/>
                <a:gd name="T53" fmla="*/ 1827 h 2017"/>
                <a:gd name="T54" fmla="*/ 1221 w 2681"/>
                <a:gd name="T55" fmla="*/ 1824 h 2017"/>
                <a:gd name="T56" fmla="*/ 1313 w 2681"/>
                <a:gd name="T57" fmla="*/ 1780 h 2017"/>
                <a:gd name="T58" fmla="*/ 1427 w 2681"/>
                <a:gd name="T59" fmla="*/ 1798 h 2017"/>
                <a:gd name="T60" fmla="*/ 1491 w 2681"/>
                <a:gd name="T61" fmla="*/ 1872 h 2017"/>
                <a:gd name="T62" fmla="*/ 1468 w 2681"/>
                <a:gd name="T63" fmla="*/ 1964 h 2017"/>
                <a:gd name="T64" fmla="*/ 1372 w 2681"/>
                <a:gd name="T65" fmla="*/ 2014 h 2017"/>
                <a:gd name="T66" fmla="*/ 1261 w 2681"/>
                <a:gd name="T67" fmla="*/ 1998 h 2017"/>
                <a:gd name="T68" fmla="*/ 1127 w 2681"/>
                <a:gd name="T69" fmla="*/ 1949 h 2017"/>
                <a:gd name="T70" fmla="*/ 853 w 2681"/>
                <a:gd name="T71" fmla="*/ 1917 h 2017"/>
                <a:gd name="T72" fmla="*/ 645 w 2681"/>
                <a:gd name="T73" fmla="*/ 1857 h 2017"/>
                <a:gd name="T74" fmla="*/ 494 w 2681"/>
                <a:gd name="T75" fmla="*/ 1780 h 2017"/>
                <a:gd name="T76" fmla="*/ 358 w 2681"/>
                <a:gd name="T77" fmla="*/ 1859 h 2017"/>
                <a:gd name="T78" fmla="*/ 173 w 2681"/>
                <a:gd name="T79" fmla="*/ 1764 h 2017"/>
                <a:gd name="T80" fmla="*/ 48 w 2681"/>
                <a:gd name="T81" fmla="*/ 1603 h 2017"/>
                <a:gd name="T82" fmla="*/ 0 w 2681"/>
                <a:gd name="T83" fmla="*/ 1397 h 2017"/>
                <a:gd name="T84" fmla="*/ 37 w 2681"/>
                <a:gd name="T85" fmla="*/ 1215 h 2017"/>
                <a:gd name="T86" fmla="*/ 107 w 2681"/>
                <a:gd name="T87" fmla="*/ 910 h 2017"/>
                <a:gd name="T88" fmla="*/ 253 w 2681"/>
                <a:gd name="T89" fmla="*/ 593 h 2017"/>
                <a:gd name="T90" fmla="*/ 478 w 2681"/>
                <a:gd name="T91" fmla="*/ 332 h 2017"/>
                <a:gd name="T92" fmla="*/ 763 w 2681"/>
                <a:gd name="T93" fmla="*/ 137 h 2017"/>
                <a:gd name="T94" fmla="*/ 1098 w 2681"/>
                <a:gd name="T95" fmla="*/ 22 h 2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81" h="2017">
                  <a:moveTo>
                    <a:pt x="1337" y="0"/>
                  </a:moveTo>
                  <a:lnTo>
                    <a:pt x="1344" y="0"/>
                  </a:lnTo>
                  <a:lnTo>
                    <a:pt x="1402" y="1"/>
                  </a:lnTo>
                  <a:lnTo>
                    <a:pt x="1494" y="10"/>
                  </a:lnTo>
                  <a:lnTo>
                    <a:pt x="1583" y="22"/>
                  </a:lnTo>
                  <a:lnTo>
                    <a:pt x="1671" y="43"/>
                  </a:lnTo>
                  <a:lnTo>
                    <a:pt x="1755" y="69"/>
                  </a:lnTo>
                  <a:lnTo>
                    <a:pt x="1838" y="100"/>
                  </a:lnTo>
                  <a:lnTo>
                    <a:pt x="1918" y="137"/>
                  </a:lnTo>
                  <a:lnTo>
                    <a:pt x="1995" y="178"/>
                  </a:lnTo>
                  <a:lnTo>
                    <a:pt x="2067" y="224"/>
                  </a:lnTo>
                  <a:lnTo>
                    <a:pt x="2138" y="276"/>
                  </a:lnTo>
                  <a:lnTo>
                    <a:pt x="2204" y="332"/>
                  </a:lnTo>
                  <a:lnTo>
                    <a:pt x="2266" y="391"/>
                  </a:lnTo>
                  <a:lnTo>
                    <a:pt x="2324" y="454"/>
                  </a:lnTo>
                  <a:lnTo>
                    <a:pt x="2377" y="522"/>
                  </a:lnTo>
                  <a:lnTo>
                    <a:pt x="2427" y="593"/>
                  </a:lnTo>
                  <a:lnTo>
                    <a:pt x="2472" y="668"/>
                  </a:lnTo>
                  <a:lnTo>
                    <a:pt x="2511" y="746"/>
                  </a:lnTo>
                  <a:lnTo>
                    <a:pt x="2544" y="826"/>
                  </a:lnTo>
                  <a:lnTo>
                    <a:pt x="2574" y="910"/>
                  </a:lnTo>
                  <a:lnTo>
                    <a:pt x="2596" y="995"/>
                  </a:lnTo>
                  <a:lnTo>
                    <a:pt x="2614" y="1084"/>
                  </a:lnTo>
                  <a:lnTo>
                    <a:pt x="2624" y="1173"/>
                  </a:lnTo>
                  <a:lnTo>
                    <a:pt x="2644" y="1215"/>
                  </a:lnTo>
                  <a:lnTo>
                    <a:pt x="2659" y="1258"/>
                  </a:lnTo>
                  <a:lnTo>
                    <a:pt x="2671" y="1302"/>
                  </a:lnTo>
                  <a:lnTo>
                    <a:pt x="2679" y="1350"/>
                  </a:lnTo>
                  <a:lnTo>
                    <a:pt x="2681" y="1397"/>
                  </a:lnTo>
                  <a:lnTo>
                    <a:pt x="2678" y="1452"/>
                  </a:lnTo>
                  <a:lnTo>
                    <a:pt x="2669" y="1505"/>
                  </a:lnTo>
                  <a:lnTo>
                    <a:pt x="2654" y="1555"/>
                  </a:lnTo>
                  <a:lnTo>
                    <a:pt x="2634" y="1603"/>
                  </a:lnTo>
                  <a:lnTo>
                    <a:pt x="2609" y="1649"/>
                  </a:lnTo>
                  <a:lnTo>
                    <a:pt x="2579" y="1691"/>
                  </a:lnTo>
                  <a:lnTo>
                    <a:pt x="2545" y="1730"/>
                  </a:lnTo>
                  <a:lnTo>
                    <a:pt x="2507" y="1764"/>
                  </a:lnTo>
                  <a:lnTo>
                    <a:pt x="2466" y="1796"/>
                  </a:lnTo>
                  <a:lnTo>
                    <a:pt x="2422" y="1822"/>
                  </a:lnTo>
                  <a:lnTo>
                    <a:pt x="2374" y="1843"/>
                  </a:lnTo>
                  <a:lnTo>
                    <a:pt x="2323" y="1859"/>
                  </a:lnTo>
                  <a:lnTo>
                    <a:pt x="2271" y="1870"/>
                  </a:lnTo>
                  <a:lnTo>
                    <a:pt x="2217" y="1875"/>
                  </a:lnTo>
                  <a:lnTo>
                    <a:pt x="2217" y="920"/>
                  </a:lnTo>
                  <a:lnTo>
                    <a:pt x="2267" y="924"/>
                  </a:lnTo>
                  <a:lnTo>
                    <a:pt x="2315" y="933"/>
                  </a:lnTo>
                  <a:lnTo>
                    <a:pt x="2361" y="947"/>
                  </a:lnTo>
                  <a:lnTo>
                    <a:pt x="2406" y="966"/>
                  </a:lnTo>
                  <a:lnTo>
                    <a:pt x="2448" y="988"/>
                  </a:lnTo>
                  <a:lnTo>
                    <a:pt x="2487" y="1015"/>
                  </a:lnTo>
                  <a:lnTo>
                    <a:pt x="2465" y="934"/>
                  </a:lnTo>
                  <a:lnTo>
                    <a:pt x="2437" y="856"/>
                  </a:lnTo>
                  <a:lnTo>
                    <a:pt x="2405" y="780"/>
                  </a:lnTo>
                  <a:lnTo>
                    <a:pt x="2367" y="708"/>
                  </a:lnTo>
                  <a:lnTo>
                    <a:pt x="2323" y="638"/>
                  </a:lnTo>
                  <a:lnTo>
                    <a:pt x="2276" y="572"/>
                  </a:lnTo>
                  <a:lnTo>
                    <a:pt x="2224" y="508"/>
                  </a:lnTo>
                  <a:lnTo>
                    <a:pt x="2168" y="449"/>
                  </a:lnTo>
                  <a:lnTo>
                    <a:pt x="2109" y="394"/>
                  </a:lnTo>
                  <a:lnTo>
                    <a:pt x="2045" y="344"/>
                  </a:lnTo>
                  <a:lnTo>
                    <a:pt x="1978" y="297"/>
                  </a:lnTo>
                  <a:lnTo>
                    <a:pt x="1907" y="255"/>
                  </a:lnTo>
                  <a:lnTo>
                    <a:pt x="1833" y="217"/>
                  </a:lnTo>
                  <a:lnTo>
                    <a:pt x="1758" y="185"/>
                  </a:lnTo>
                  <a:lnTo>
                    <a:pt x="1678" y="159"/>
                  </a:lnTo>
                  <a:lnTo>
                    <a:pt x="1597" y="138"/>
                  </a:lnTo>
                  <a:lnTo>
                    <a:pt x="1514" y="122"/>
                  </a:lnTo>
                  <a:lnTo>
                    <a:pt x="1428" y="113"/>
                  </a:lnTo>
                  <a:lnTo>
                    <a:pt x="1340" y="109"/>
                  </a:lnTo>
                  <a:lnTo>
                    <a:pt x="1254" y="113"/>
                  </a:lnTo>
                  <a:lnTo>
                    <a:pt x="1168" y="122"/>
                  </a:lnTo>
                  <a:lnTo>
                    <a:pt x="1085" y="138"/>
                  </a:lnTo>
                  <a:lnTo>
                    <a:pt x="1003" y="159"/>
                  </a:lnTo>
                  <a:lnTo>
                    <a:pt x="924" y="185"/>
                  </a:lnTo>
                  <a:lnTo>
                    <a:pt x="847" y="217"/>
                  </a:lnTo>
                  <a:lnTo>
                    <a:pt x="775" y="255"/>
                  </a:lnTo>
                  <a:lnTo>
                    <a:pt x="704" y="297"/>
                  </a:lnTo>
                  <a:lnTo>
                    <a:pt x="637" y="344"/>
                  </a:lnTo>
                  <a:lnTo>
                    <a:pt x="573" y="394"/>
                  </a:lnTo>
                  <a:lnTo>
                    <a:pt x="514" y="450"/>
                  </a:lnTo>
                  <a:lnTo>
                    <a:pt x="457" y="508"/>
                  </a:lnTo>
                  <a:lnTo>
                    <a:pt x="405" y="572"/>
                  </a:lnTo>
                  <a:lnTo>
                    <a:pt x="358" y="638"/>
                  </a:lnTo>
                  <a:lnTo>
                    <a:pt x="315" y="708"/>
                  </a:lnTo>
                  <a:lnTo>
                    <a:pt x="276" y="781"/>
                  </a:lnTo>
                  <a:lnTo>
                    <a:pt x="244" y="856"/>
                  </a:lnTo>
                  <a:lnTo>
                    <a:pt x="216" y="934"/>
                  </a:lnTo>
                  <a:lnTo>
                    <a:pt x="194" y="1015"/>
                  </a:lnTo>
                  <a:lnTo>
                    <a:pt x="233" y="989"/>
                  </a:lnTo>
                  <a:lnTo>
                    <a:pt x="275" y="966"/>
                  </a:lnTo>
                  <a:lnTo>
                    <a:pt x="320" y="948"/>
                  </a:lnTo>
                  <a:lnTo>
                    <a:pt x="366" y="934"/>
                  </a:lnTo>
                  <a:lnTo>
                    <a:pt x="415" y="924"/>
                  </a:lnTo>
                  <a:lnTo>
                    <a:pt x="465" y="920"/>
                  </a:lnTo>
                  <a:lnTo>
                    <a:pt x="465" y="1614"/>
                  </a:lnTo>
                  <a:lnTo>
                    <a:pt x="483" y="1632"/>
                  </a:lnTo>
                  <a:lnTo>
                    <a:pt x="505" y="1650"/>
                  </a:lnTo>
                  <a:lnTo>
                    <a:pt x="530" y="1670"/>
                  </a:lnTo>
                  <a:lnTo>
                    <a:pt x="558" y="1689"/>
                  </a:lnTo>
                  <a:lnTo>
                    <a:pt x="589" y="1708"/>
                  </a:lnTo>
                  <a:lnTo>
                    <a:pt x="624" y="1727"/>
                  </a:lnTo>
                  <a:lnTo>
                    <a:pt x="663" y="1745"/>
                  </a:lnTo>
                  <a:lnTo>
                    <a:pt x="705" y="1762"/>
                  </a:lnTo>
                  <a:lnTo>
                    <a:pt x="752" y="1778"/>
                  </a:lnTo>
                  <a:lnTo>
                    <a:pt x="803" y="1794"/>
                  </a:lnTo>
                  <a:lnTo>
                    <a:pt x="858" y="1806"/>
                  </a:lnTo>
                  <a:lnTo>
                    <a:pt x="918" y="1818"/>
                  </a:lnTo>
                  <a:lnTo>
                    <a:pt x="983" y="1827"/>
                  </a:lnTo>
                  <a:lnTo>
                    <a:pt x="1052" y="1834"/>
                  </a:lnTo>
                  <a:lnTo>
                    <a:pt x="1127" y="1840"/>
                  </a:lnTo>
                  <a:lnTo>
                    <a:pt x="1207" y="1842"/>
                  </a:lnTo>
                  <a:lnTo>
                    <a:pt x="1221" y="1824"/>
                  </a:lnTo>
                  <a:lnTo>
                    <a:pt x="1240" y="1808"/>
                  </a:lnTo>
                  <a:lnTo>
                    <a:pt x="1261" y="1796"/>
                  </a:lnTo>
                  <a:lnTo>
                    <a:pt x="1286" y="1786"/>
                  </a:lnTo>
                  <a:lnTo>
                    <a:pt x="1313" y="1780"/>
                  </a:lnTo>
                  <a:lnTo>
                    <a:pt x="1341" y="1777"/>
                  </a:lnTo>
                  <a:lnTo>
                    <a:pt x="1372" y="1780"/>
                  </a:lnTo>
                  <a:lnTo>
                    <a:pt x="1401" y="1787"/>
                  </a:lnTo>
                  <a:lnTo>
                    <a:pt x="1427" y="1798"/>
                  </a:lnTo>
                  <a:lnTo>
                    <a:pt x="1449" y="1812"/>
                  </a:lnTo>
                  <a:lnTo>
                    <a:pt x="1468" y="1830"/>
                  </a:lnTo>
                  <a:lnTo>
                    <a:pt x="1482" y="1851"/>
                  </a:lnTo>
                  <a:lnTo>
                    <a:pt x="1491" y="1872"/>
                  </a:lnTo>
                  <a:lnTo>
                    <a:pt x="1494" y="1897"/>
                  </a:lnTo>
                  <a:lnTo>
                    <a:pt x="1491" y="1921"/>
                  </a:lnTo>
                  <a:lnTo>
                    <a:pt x="1482" y="1943"/>
                  </a:lnTo>
                  <a:lnTo>
                    <a:pt x="1468" y="1964"/>
                  </a:lnTo>
                  <a:lnTo>
                    <a:pt x="1449" y="1981"/>
                  </a:lnTo>
                  <a:lnTo>
                    <a:pt x="1427" y="1996"/>
                  </a:lnTo>
                  <a:lnTo>
                    <a:pt x="1401" y="2007"/>
                  </a:lnTo>
                  <a:lnTo>
                    <a:pt x="1372" y="2014"/>
                  </a:lnTo>
                  <a:lnTo>
                    <a:pt x="1341" y="2017"/>
                  </a:lnTo>
                  <a:lnTo>
                    <a:pt x="1312" y="2014"/>
                  </a:lnTo>
                  <a:lnTo>
                    <a:pt x="1286" y="2008"/>
                  </a:lnTo>
                  <a:lnTo>
                    <a:pt x="1261" y="1998"/>
                  </a:lnTo>
                  <a:lnTo>
                    <a:pt x="1240" y="1985"/>
                  </a:lnTo>
                  <a:lnTo>
                    <a:pt x="1221" y="1969"/>
                  </a:lnTo>
                  <a:lnTo>
                    <a:pt x="1206" y="1951"/>
                  </a:lnTo>
                  <a:lnTo>
                    <a:pt x="1127" y="1949"/>
                  </a:lnTo>
                  <a:lnTo>
                    <a:pt x="1051" y="1944"/>
                  </a:lnTo>
                  <a:lnTo>
                    <a:pt x="981" y="1938"/>
                  </a:lnTo>
                  <a:lnTo>
                    <a:pt x="915" y="1928"/>
                  </a:lnTo>
                  <a:lnTo>
                    <a:pt x="853" y="1917"/>
                  </a:lnTo>
                  <a:lnTo>
                    <a:pt x="795" y="1904"/>
                  </a:lnTo>
                  <a:lnTo>
                    <a:pt x="741" y="1890"/>
                  </a:lnTo>
                  <a:lnTo>
                    <a:pt x="691" y="1874"/>
                  </a:lnTo>
                  <a:lnTo>
                    <a:pt x="645" y="1857"/>
                  </a:lnTo>
                  <a:lnTo>
                    <a:pt x="602" y="1839"/>
                  </a:lnTo>
                  <a:lnTo>
                    <a:pt x="563" y="1820"/>
                  </a:lnTo>
                  <a:lnTo>
                    <a:pt x="527" y="1800"/>
                  </a:lnTo>
                  <a:lnTo>
                    <a:pt x="494" y="1780"/>
                  </a:lnTo>
                  <a:lnTo>
                    <a:pt x="465" y="1759"/>
                  </a:lnTo>
                  <a:lnTo>
                    <a:pt x="465" y="1875"/>
                  </a:lnTo>
                  <a:lnTo>
                    <a:pt x="410" y="1870"/>
                  </a:lnTo>
                  <a:lnTo>
                    <a:pt x="358" y="1859"/>
                  </a:lnTo>
                  <a:lnTo>
                    <a:pt x="308" y="1843"/>
                  </a:lnTo>
                  <a:lnTo>
                    <a:pt x="260" y="1822"/>
                  </a:lnTo>
                  <a:lnTo>
                    <a:pt x="216" y="1796"/>
                  </a:lnTo>
                  <a:lnTo>
                    <a:pt x="173" y="1764"/>
                  </a:lnTo>
                  <a:lnTo>
                    <a:pt x="135" y="1730"/>
                  </a:lnTo>
                  <a:lnTo>
                    <a:pt x="102" y="1691"/>
                  </a:lnTo>
                  <a:lnTo>
                    <a:pt x="73" y="1649"/>
                  </a:lnTo>
                  <a:lnTo>
                    <a:pt x="48" y="1603"/>
                  </a:lnTo>
                  <a:lnTo>
                    <a:pt x="27" y="1555"/>
                  </a:lnTo>
                  <a:lnTo>
                    <a:pt x="13" y="1505"/>
                  </a:lnTo>
                  <a:lnTo>
                    <a:pt x="3" y="1452"/>
                  </a:lnTo>
                  <a:lnTo>
                    <a:pt x="0" y="1397"/>
                  </a:lnTo>
                  <a:lnTo>
                    <a:pt x="3" y="1350"/>
                  </a:lnTo>
                  <a:lnTo>
                    <a:pt x="10" y="1302"/>
                  </a:lnTo>
                  <a:lnTo>
                    <a:pt x="22" y="1258"/>
                  </a:lnTo>
                  <a:lnTo>
                    <a:pt x="37" y="1215"/>
                  </a:lnTo>
                  <a:lnTo>
                    <a:pt x="56" y="1173"/>
                  </a:lnTo>
                  <a:lnTo>
                    <a:pt x="67" y="1084"/>
                  </a:lnTo>
                  <a:lnTo>
                    <a:pt x="84" y="995"/>
                  </a:lnTo>
                  <a:lnTo>
                    <a:pt x="107" y="910"/>
                  </a:lnTo>
                  <a:lnTo>
                    <a:pt x="136" y="826"/>
                  </a:lnTo>
                  <a:lnTo>
                    <a:pt x="170" y="746"/>
                  </a:lnTo>
                  <a:lnTo>
                    <a:pt x="210" y="668"/>
                  </a:lnTo>
                  <a:lnTo>
                    <a:pt x="253" y="593"/>
                  </a:lnTo>
                  <a:lnTo>
                    <a:pt x="303" y="522"/>
                  </a:lnTo>
                  <a:lnTo>
                    <a:pt x="356" y="454"/>
                  </a:lnTo>
                  <a:lnTo>
                    <a:pt x="415" y="391"/>
                  </a:lnTo>
                  <a:lnTo>
                    <a:pt x="478" y="332"/>
                  </a:lnTo>
                  <a:lnTo>
                    <a:pt x="544" y="276"/>
                  </a:lnTo>
                  <a:lnTo>
                    <a:pt x="613" y="224"/>
                  </a:lnTo>
                  <a:lnTo>
                    <a:pt x="687" y="178"/>
                  </a:lnTo>
                  <a:lnTo>
                    <a:pt x="763" y="137"/>
                  </a:lnTo>
                  <a:lnTo>
                    <a:pt x="843" y="100"/>
                  </a:lnTo>
                  <a:lnTo>
                    <a:pt x="925" y="69"/>
                  </a:lnTo>
                  <a:lnTo>
                    <a:pt x="1010" y="43"/>
                  </a:lnTo>
                  <a:lnTo>
                    <a:pt x="1098" y="22"/>
                  </a:lnTo>
                  <a:lnTo>
                    <a:pt x="1188" y="10"/>
                  </a:lnTo>
                  <a:lnTo>
                    <a:pt x="1279" y="1"/>
                  </a:lnTo>
                  <a:lnTo>
                    <a:pt x="13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55"/>
            <p:cNvSpPr>
              <a:spLocks/>
            </p:cNvSpPr>
            <p:nvPr/>
          </p:nvSpPr>
          <p:spPr bwMode="auto">
            <a:xfrm>
              <a:off x="6384926" y="2698750"/>
              <a:ext cx="354013" cy="120650"/>
            </a:xfrm>
            <a:custGeom>
              <a:avLst/>
              <a:gdLst>
                <a:gd name="T0" fmla="*/ 1029 w 2007"/>
                <a:gd name="T1" fmla="*/ 1 h 683"/>
                <a:gd name="T2" fmla="*/ 1100 w 2007"/>
                <a:gd name="T3" fmla="*/ 4 h 683"/>
                <a:gd name="T4" fmla="*/ 1162 w 2007"/>
                <a:gd name="T5" fmla="*/ 9 h 683"/>
                <a:gd name="T6" fmla="*/ 1208 w 2007"/>
                <a:gd name="T7" fmla="*/ 16 h 683"/>
                <a:gd name="T8" fmla="*/ 1234 w 2007"/>
                <a:gd name="T9" fmla="*/ 19 h 683"/>
                <a:gd name="T10" fmla="*/ 1318 w 2007"/>
                <a:gd name="T11" fmla="*/ 42 h 683"/>
                <a:gd name="T12" fmla="*/ 1469 w 2007"/>
                <a:gd name="T13" fmla="*/ 102 h 683"/>
                <a:gd name="T14" fmla="*/ 1610 w 2007"/>
                <a:gd name="T15" fmla="*/ 183 h 683"/>
                <a:gd name="T16" fmla="*/ 1736 w 2007"/>
                <a:gd name="T17" fmla="*/ 284 h 683"/>
                <a:gd name="T18" fmla="*/ 1844 w 2007"/>
                <a:gd name="T19" fmla="*/ 402 h 683"/>
                <a:gd name="T20" fmla="*/ 1936 w 2007"/>
                <a:gd name="T21" fmla="*/ 536 h 683"/>
                <a:gd name="T22" fmla="*/ 2007 w 2007"/>
                <a:gd name="T23" fmla="*/ 683 h 683"/>
                <a:gd name="T24" fmla="*/ 1921 w 2007"/>
                <a:gd name="T25" fmla="*/ 664 h 683"/>
                <a:gd name="T26" fmla="*/ 1843 w 2007"/>
                <a:gd name="T27" fmla="*/ 594 h 683"/>
                <a:gd name="T28" fmla="*/ 1760 w 2007"/>
                <a:gd name="T29" fmla="*/ 472 h 683"/>
                <a:gd name="T30" fmla="*/ 1660 w 2007"/>
                <a:gd name="T31" fmla="*/ 364 h 683"/>
                <a:gd name="T32" fmla="*/ 1545 w 2007"/>
                <a:gd name="T33" fmla="*/ 272 h 683"/>
                <a:gd name="T34" fmla="*/ 1417 w 2007"/>
                <a:gd name="T35" fmla="*/ 198 h 683"/>
                <a:gd name="T36" fmla="*/ 1277 w 2007"/>
                <a:gd name="T37" fmla="*/ 144 h 683"/>
                <a:gd name="T38" fmla="*/ 1178 w 2007"/>
                <a:gd name="T39" fmla="*/ 119 h 683"/>
                <a:gd name="T40" fmla="*/ 1104 w 2007"/>
                <a:gd name="T41" fmla="*/ 111 h 683"/>
                <a:gd name="T42" fmla="*/ 1012 w 2007"/>
                <a:gd name="T43" fmla="*/ 105 h 683"/>
                <a:gd name="T44" fmla="*/ 907 w 2007"/>
                <a:gd name="T45" fmla="*/ 108 h 683"/>
                <a:gd name="T46" fmla="*/ 800 w 2007"/>
                <a:gd name="T47" fmla="*/ 125 h 683"/>
                <a:gd name="T48" fmla="*/ 655 w 2007"/>
                <a:gd name="T49" fmla="*/ 169 h 683"/>
                <a:gd name="T50" fmla="*/ 522 w 2007"/>
                <a:gd name="T51" fmla="*/ 232 h 683"/>
                <a:gd name="T52" fmla="*/ 401 w 2007"/>
                <a:gd name="T53" fmla="*/ 316 h 683"/>
                <a:gd name="T54" fmla="*/ 292 w 2007"/>
                <a:gd name="T55" fmla="*/ 416 h 683"/>
                <a:gd name="T56" fmla="*/ 201 w 2007"/>
                <a:gd name="T57" fmla="*/ 531 h 683"/>
                <a:gd name="T58" fmla="*/ 128 w 2007"/>
                <a:gd name="T59" fmla="*/ 660 h 683"/>
                <a:gd name="T60" fmla="*/ 56 w 2007"/>
                <a:gd name="T61" fmla="*/ 665 h 683"/>
                <a:gd name="T62" fmla="*/ 33 w 2007"/>
                <a:gd name="T63" fmla="*/ 602 h 683"/>
                <a:gd name="T64" fmla="*/ 115 w 2007"/>
                <a:gd name="T65" fmla="*/ 463 h 683"/>
                <a:gd name="T66" fmla="*/ 214 w 2007"/>
                <a:gd name="T67" fmla="*/ 338 h 683"/>
                <a:gd name="T68" fmla="*/ 333 w 2007"/>
                <a:gd name="T69" fmla="*/ 229 h 683"/>
                <a:gd name="T70" fmla="*/ 465 w 2007"/>
                <a:gd name="T71" fmla="*/ 139 h 683"/>
                <a:gd name="T72" fmla="*/ 610 w 2007"/>
                <a:gd name="T73" fmla="*/ 68 h 683"/>
                <a:gd name="T74" fmla="*/ 767 w 2007"/>
                <a:gd name="T75" fmla="*/ 20 h 683"/>
                <a:gd name="T76" fmla="*/ 780 w 2007"/>
                <a:gd name="T77" fmla="*/ 18 h 683"/>
                <a:gd name="T78" fmla="*/ 815 w 2007"/>
                <a:gd name="T79" fmla="*/ 12 h 683"/>
                <a:gd name="T80" fmla="*/ 866 w 2007"/>
                <a:gd name="T81" fmla="*/ 7 h 683"/>
                <a:gd name="T82" fmla="*/ 926 w 2007"/>
                <a:gd name="T83" fmla="*/ 2 h 683"/>
                <a:gd name="T84" fmla="*/ 991 w 2007"/>
                <a:gd name="T85" fmla="*/ 0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7" h="683">
                  <a:moveTo>
                    <a:pt x="991" y="0"/>
                  </a:moveTo>
                  <a:lnTo>
                    <a:pt x="1029" y="1"/>
                  </a:lnTo>
                  <a:lnTo>
                    <a:pt x="1065" y="2"/>
                  </a:lnTo>
                  <a:lnTo>
                    <a:pt x="1100" y="4"/>
                  </a:lnTo>
                  <a:lnTo>
                    <a:pt x="1132" y="7"/>
                  </a:lnTo>
                  <a:lnTo>
                    <a:pt x="1162" y="9"/>
                  </a:lnTo>
                  <a:lnTo>
                    <a:pt x="1186" y="12"/>
                  </a:lnTo>
                  <a:lnTo>
                    <a:pt x="1208" y="16"/>
                  </a:lnTo>
                  <a:lnTo>
                    <a:pt x="1223" y="18"/>
                  </a:lnTo>
                  <a:lnTo>
                    <a:pt x="1234" y="19"/>
                  </a:lnTo>
                  <a:lnTo>
                    <a:pt x="1237" y="20"/>
                  </a:lnTo>
                  <a:lnTo>
                    <a:pt x="1318" y="42"/>
                  </a:lnTo>
                  <a:lnTo>
                    <a:pt x="1394" y="68"/>
                  </a:lnTo>
                  <a:lnTo>
                    <a:pt x="1469" y="102"/>
                  </a:lnTo>
                  <a:lnTo>
                    <a:pt x="1541" y="140"/>
                  </a:lnTo>
                  <a:lnTo>
                    <a:pt x="1610" y="183"/>
                  </a:lnTo>
                  <a:lnTo>
                    <a:pt x="1674" y="231"/>
                  </a:lnTo>
                  <a:lnTo>
                    <a:pt x="1736" y="284"/>
                  </a:lnTo>
                  <a:lnTo>
                    <a:pt x="1792" y="341"/>
                  </a:lnTo>
                  <a:lnTo>
                    <a:pt x="1844" y="402"/>
                  </a:lnTo>
                  <a:lnTo>
                    <a:pt x="1893" y="467"/>
                  </a:lnTo>
                  <a:lnTo>
                    <a:pt x="1936" y="536"/>
                  </a:lnTo>
                  <a:lnTo>
                    <a:pt x="1974" y="608"/>
                  </a:lnTo>
                  <a:lnTo>
                    <a:pt x="2007" y="683"/>
                  </a:lnTo>
                  <a:lnTo>
                    <a:pt x="1964" y="672"/>
                  </a:lnTo>
                  <a:lnTo>
                    <a:pt x="1921" y="664"/>
                  </a:lnTo>
                  <a:lnTo>
                    <a:pt x="1878" y="661"/>
                  </a:lnTo>
                  <a:lnTo>
                    <a:pt x="1843" y="594"/>
                  </a:lnTo>
                  <a:lnTo>
                    <a:pt x="1804" y="532"/>
                  </a:lnTo>
                  <a:lnTo>
                    <a:pt x="1760" y="472"/>
                  </a:lnTo>
                  <a:lnTo>
                    <a:pt x="1712" y="416"/>
                  </a:lnTo>
                  <a:lnTo>
                    <a:pt x="1660" y="364"/>
                  </a:lnTo>
                  <a:lnTo>
                    <a:pt x="1605" y="316"/>
                  </a:lnTo>
                  <a:lnTo>
                    <a:pt x="1545" y="272"/>
                  </a:lnTo>
                  <a:lnTo>
                    <a:pt x="1482" y="232"/>
                  </a:lnTo>
                  <a:lnTo>
                    <a:pt x="1417" y="198"/>
                  </a:lnTo>
                  <a:lnTo>
                    <a:pt x="1349" y="169"/>
                  </a:lnTo>
                  <a:lnTo>
                    <a:pt x="1277" y="144"/>
                  </a:lnTo>
                  <a:lnTo>
                    <a:pt x="1205" y="125"/>
                  </a:lnTo>
                  <a:lnTo>
                    <a:pt x="1178" y="119"/>
                  </a:lnTo>
                  <a:lnTo>
                    <a:pt x="1144" y="115"/>
                  </a:lnTo>
                  <a:lnTo>
                    <a:pt x="1104" y="111"/>
                  </a:lnTo>
                  <a:lnTo>
                    <a:pt x="1060" y="107"/>
                  </a:lnTo>
                  <a:lnTo>
                    <a:pt x="1012" y="105"/>
                  </a:lnTo>
                  <a:lnTo>
                    <a:pt x="960" y="105"/>
                  </a:lnTo>
                  <a:lnTo>
                    <a:pt x="907" y="108"/>
                  </a:lnTo>
                  <a:lnTo>
                    <a:pt x="854" y="115"/>
                  </a:lnTo>
                  <a:lnTo>
                    <a:pt x="800" y="125"/>
                  </a:lnTo>
                  <a:lnTo>
                    <a:pt x="727" y="144"/>
                  </a:lnTo>
                  <a:lnTo>
                    <a:pt x="655" y="169"/>
                  </a:lnTo>
                  <a:lnTo>
                    <a:pt x="587" y="198"/>
                  </a:lnTo>
                  <a:lnTo>
                    <a:pt x="522" y="232"/>
                  </a:lnTo>
                  <a:lnTo>
                    <a:pt x="459" y="272"/>
                  </a:lnTo>
                  <a:lnTo>
                    <a:pt x="401" y="316"/>
                  </a:lnTo>
                  <a:lnTo>
                    <a:pt x="344" y="364"/>
                  </a:lnTo>
                  <a:lnTo>
                    <a:pt x="292" y="416"/>
                  </a:lnTo>
                  <a:lnTo>
                    <a:pt x="245" y="471"/>
                  </a:lnTo>
                  <a:lnTo>
                    <a:pt x="201" y="531"/>
                  </a:lnTo>
                  <a:lnTo>
                    <a:pt x="162" y="594"/>
                  </a:lnTo>
                  <a:lnTo>
                    <a:pt x="128" y="660"/>
                  </a:lnTo>
                  <a:lnTo>
                    <a:pt x="114" y="660"/>
                  </a:lnTo>
                  <a:lnTo>
                    <a:pt x="56" y="665"/>
                  </a:lnTo>
                  <a:lnTo>
                    <a:pt x="0" y="676"/>
                  </a:lnTo>
                  <a:lnTo>
                    <a:pt x="33" y="602"/>
                  </a:lnTo>
                  <a:lnTo>
                    <a:pt x="71" y="531"/>
                  </a:lnTo>
                  <a:lnTo>
                    <a:pt x="115" y="463"/>
                  </a:lnTo>
                  <a:lnTo>
                    <a:pt x="162" y="398"/>
                  </a:lnTo>
                  <a:lnTo>
                    <a:pt x="214" y="338"/>
                  </a:lnTo>
                  <a:lnTo>
                    <a:pt x="272" y="282"/>
                  </a:lnTo>
                  <a:lnTo>
                    <a:pt x="333" y="229"/>
                  </a:lnTo>
                  <a:lnTo>
                    <a:pt x="396" y="182"/>
                  </a:lnTo>
                  <a:lnTo>
                    <a:pt x="465" y="139"/>
                  </a:lnTo>
                  <a:lnTo>
                    <a:pt x="536" y="101"/>
                  </a:lnTo>
                  <a:lnTo>
                    <a:pt x="610" y="68"/>
                  </a:lnTo>
                  <a:lnTo>
                    <a:pt x="688" y="42"/>
                  </a:lnTo>
                  <a:lnTo>
                    <a:pt x="767" y="20"/>
                  </a:lnTo>
                  <a:lnTo>
                    <a:pt x="770" y="19"/>
                  </a:lnTo>
                  <a:lnTo>
                    <a:pt x="780" y="18"/>
                  </a:lnTo>
                  <a:lnTo>
                    <a:pt x="795" y="16"/>
                  </a:lnTo>
                  <a:lnTo>
                    <a:pt x="815" y="12"/>
                  </a:lnTo>
                  <a:lnTo>
                    <a:pt x="839" y="9"/>
                  </a:lnTo>
                  <a:lnTo>
                    <a:pt x="866" y="7"/>
                  </a:lnTo>
                  <a:lnTo>
                    <a:pt x="895" y="4"/>
                  </a:lnTo>
                  <a:lnTo>
                    <a:pt x="926" y="2"/>
                  </a:lnTo>
                  <a:lnTo>
                    <a:pt x="959" y="1"/>
                  </a:lnTo>
                  <a:lnTo>
                    <a:pt x="9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56"/>
            <p:cNvSpPr>
              <a:spLocks noEditPoints="1"/>
            </p:cNvSpPr>
            <p:nvPr/>
          </p:nvSpPr>
          <p:spPr bwMode="auto">
            <a:xfrm>
              <a:off x="6370638" y="2746375"/>
              <a:ext cx="381000" cy="333375"/>
            </a:xfrm>
            <a:custGeom>
              <a:avLst/>
              <a:gdLst>
                <a:gd name="T0" fmla="*/ 1615 w 2159"/>
                <a:gd name="T1" fmla="*/ 504 h 1890"/>
                <a:gd name="T2" fmla="*/ 1644 w 2159"/>
                <a:gd name="T3" fmla="*/ 695 h 1890"/>
                <a:gd name="T4" fmla="*/ 1765 w 2159"/>
                <a:gd name="T5" fmla="*/ 880 h 1890"/>
                <a:gd name="T6" fmla="*/ 1741 w 2159"/>
                <a:gd name="T7" fmla="*/ 609 h 1890"/>
                <a:gd name="T8" fmla="*/ 1072 w 2159"/>
                <a:gd name="T9" fmla="*/ 110 h 1890"/>
                <a:gd name="T10" fmla="*/ 756 w 2159"/>
                <a:gd name="T11" fmla="*/ 185 h 1890"/>
                <a:gd name="T12" fmla="*/ 516 w 2159"/>
                <a:gd name="T13" fmla="*/ 384 h 1890"/>
                <a:gd name="T14" fmla="*/ 386 w 2159"/>
                <a:gd name="T15" fmla="*/ 673 h 1890"/>
                <a:gd name="T16" fmla="*/ 439 w 2159"/>
                <a:gd name="T17" fmla="*/ 752 h 1890"/>
                <a:gd name="T18" fmla="*/ 650 w 2159"/>
                <a:gd name="T19" fmla="*/ 618 h 1890"/>
                <a:gd name="T20" fmla="*/ 950 w 2159"/>
                <a:gd name="T21" fmla="*/ 570 h 1890"/>
                <a:gd name="T22" fmla="*/ 1240 w 2159"/>
                <a:gd name="T23" fmla="*/ 563 h 1890"/>
                <a:gd name="T24" fmla="*/ 1399 w 2159"/>
                <a:gd name="T25" fmla="*/ 489 h 1890"/>
                <a:gd name="T26" fmla="*/ 1488 w 2159"/>
                <a:gd name="T27" fmla="*/ 384 h 1890"/>
                <a:gd name="T28" fmla="*/ 1527 w 2159"/>
                <a:gd name="T29" fmla="*/ 294 h 1890"/>
                <a:gd name="T30" fmla="*/ 1320 w 2159"/>
                <a:gd name="T31" fmla="*/ 155 h 1890"/>
                <a:gd name="T32" fmla="*/ 1072 w 2159"/>
                <a:gd name="T33" fmla="*/ 0 h 1890"/>
                <a:gd name="T34" fmla="*/ 1417 w 2159"/>
                <a:gd name="T35" fmla="*/ 78 h 1890"/>
                <a:gd name="T36" fmla="*/ 1689 w 2159"/>
                <a:gd name="T37" fmla="*/ 287 h 1890"/>
                <a:gd name="T38" fmla="*/ 1851 w 2159"/>
                <a:gd name="T39" fmla="*/ 591 h 1890"/>
                <a:gd name="T40" fmla="*/ 1867 w 2159"/>
                <a:gd name="T41" fmla="*/ 942 h 1890"/>
                <a:gd name="T42" fmla="*/ 1743 w 2159"/>
                <a:gd name="T43" fmla="*/ 1249 h 1890"/>
                <a:gd name="T44" fmla="*/ 1512 w 2159"/>
                <a:gd name="T45" fmla="*/ 1477 h 1890"/>
                <a:gd name="T46" fmla="*/ 1607 w 2159"/>
                <a:gd name="T47" fmla="*/ 1624 h 1890"/>
                <a:gd name="T48" fmla="*/ 1856 w 2159"/>
                <a:gd name="T49" fmla="*/ 1720 h 1890"/>
                <a:gd name="T50" fmla="*/ 2049 w 2159"/>
                <a:gd name="T51" fmla="*/ 1436 h 1890"/>
                <a:gd name="T52" fmla="*/ 2155 w 2159"/>
                <a:gd name="T53" fmla="*/ 1890 h 1890"/>
                <a:gd name="T54" fmla="*/ 2045 w 2159"/>
                <a:gd name="T55" fmla="*/ 1874 h 1890"/>
                <a:gd name="T56" fmla="*/ 1831 w 2159"/>
                <a:gd name="T57" fmla="*/ 1826 h 1890"/>
                <a:gd name="T58" fmla="*/ 1586 w 2159"/>
                <a:gd name="T59" fmla="*/ 1737 h 1890"/>
                <a:gd name="T60" fmla="*/ 1380 w 2159"/>
                <a:gd name="T61" fmla="*/ 1594 h 1890"/>
                <a:gd name="T62" fmla="*/ 1072 w 2159"/>
                <a:gd name="T63" fmla="*/ 1608 h 1890"/>
                <a:gd name="T64" fmla="*/ 775 w 2159"/>
                <a:gd name="T65" fmla="*/ 1598 h 1890"/>
                <a:gd name="T66" fmla="*/ 569 w 2159"/>
                <a:gd name="T67" fmla="*/ 1739 h 1890"/>
                <a:gd name="T68" fmla="*/ 325 w 2159"/>
                <a:gd name="T69" fmla="*/ 1827 h 1890"/>
                <a:gd name="T70" fmla="*/ 113 w 2159"/>
                <a:gd name="T71" fmla="*/ 1874 h 1890"/>
                <a:gd name="T72" fmla="*/ 3 w 2159"/>
                <a:gd name="T73" fmla="*/ 1890 h 1890"/>
                <a:gd name="T74" fmla="*/ 109 w 2159"/>
                <a:gd name="T75" fmla="*/ 1441 h 1890"/>
                <a:gd name="T76" fmla="*/ 300 w 2159"/>
                <a:gd name="T77" fmla="*/ 1720 h 1890"/>
                <a:gd name="T78" fmla="*/ 547 w 2159"/>
                <a:gd name="T79" fmla="*/ 1626 h 1890"/>
                <a:gd name="T80" fmla="*/ 747 w 2159"/>
                <a:gd name="T81" fmla="*/ 1521 h 1890"/>
                <a:gd name="T82" fmla="*/ 929 w 2159"/>
                <a:gd name="T83" fmla="*/ 1545 h 1890"/>
                <a:gd name="T84" fmla="*/ 1069 w 2159"/>
                <a:gd name="T85" fmla="*/ 1591 h 1890"/>
                <a:gd name="T86" fmla="*/ 1232 w 2159"/>
                <a:gd name="T87" fmla="*/ 1525 h 1890"/>
                <a:gd name="T88" fmla="*/ 1440 w 2159"/>
                <a:gd name="T89" fmla="*/ 1392 h 1890"/>
                <a:gd name="T90" fmla="*/ 1661 w 2159"/>
                <a:gd name="T91" fmla="*/ 1173 h 1890"/>
                <a:gd name="T92" fmla="*/ 1661 w 2159"/>
                <a:gd name="T93" fmla="*/ 933 h 1890"/>
                <a:gd name="T94" fmla="*/ 1542 w 2159"/>
                <a:gd name="T95" fmla="*/ 736 h 1890"/>
                <a:gd name="T96" fmla="*/ 1507 w 2159"/>
                <a:gd name="T97" fmla="*/ 535 h 1890"/>
                <a:gd name="T98" fmla="*/ 1365 w 2159"/>
                <a:gd name="T99" fmla="*/ 636 h 1890"/>
                <a:gd name="T100" fmla="*/ 1151 w 2159"/>
                <a:gd name="T101" fmla="*/ 682 h 1890"/>
                <a:gd name="T102" fmla="*/ 836 w 2159"/>
                <a:gd name="T103" fmla="*/ 688 h 1890"/>
                <a:gd name="T104" fmla="*/ 607 w 2159"/>
                <a:gd name="T105" fmla="*/ 759 h 1890"/>
                <a:gd name="T106" fmla="*/ 452 w 2159"/>
                <a:gd name="T107" fmla="*/ 916 h 1890"/>
                <a:gd name="T108" fmla="*/ 478 w 2159"/>
                <a:gd name="T109" fmla="*/ 1167 h 1890"/>
                <a:gd name="T110" fmla="*/ 402 w 2159"/>
                <a:gd name="T111" fmla="*/ 1208 h 1890"/>
                <a:gd name="T112" fmla="*/ 275 w 2159"/>
                <a:gd name="T113" fmla="*/ 941 h 1890"/>
                <a:gd name="T114" fmla="*/ 292 w 2159"/>
                <a:gd name="T115" fmla="*/ 591 h 1890"/>
                <a:gd name="T116" fmla="*/ 453 w 2159"/>
                <a:gd name="T117" fmla="*/ 287 h 1890"/>
                <a:gd name="T118" fmla="*/ 725 w 2159"/>
                <a:gd name="T119" fmla="*/ 78 h 1890"/>
                <a:gd name="T120" fmla="*/ 1072 w 2159"/>
                <a:gd name="T121" fmla="*/ 0 h 1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59" h="1890">
                  <a:moveTo>
                    <a:pt x="1625" y="384"/>
                  </a:moveTo>
                  <a:lnTo>
                    <a:pt x="1622" y="410"/>
                  </a:lnTo>
                  <a:lnTo>
                    <a:pt x="1619" y="439"/>
                  </a:lnTo>
                  <a:lnTo>
                    <a:pt x="1616" y="471"/>
                  </a:lnTo>
                  <a:lnTo>
                    <a:pt x="1615" y="504"/>
                  </a:lnTo>
                  <a:lnTo>
                    <a:pt x="1616" y="541"/>
                  </a:lnTo>
                  <a:lnTo>
                    <a:pt x="1619" y="579"/>
                  </a:lnTo>
                  <a:lnTo>
                    <a:pt x="1623" y="617"/>
                  </a:lnTo>
                  <a:lnTo>
                    <a:pt x="1632" y="656"/>
                  </a:lnTo>
                  <a:lnTo>
                    <a:pt x="1644" y="695"/>
                  </a:lnTo>
                  <a:lnTo>
                    <a:pt x="1659" y="735"/>
                  </a:lnTo>
                  <a:lnTo>
                    <a:pt x="1678" y="774"/>
                  </a:lnTo>
                  <a:lnTo>
                    <a:pt x="1702" y="810"/>
                  </a:lnTo>
                  <a:lnTo>
                    <a:pt x="1730" y="846"/>
                  </a:lnTo>
                  <a:lnTo>
                    <a:pt x="1765" y="880"/>
                  </a:lnTo>
                  <a:lnTo>
                    <a:pt x="1768" y="843"/>
                  </a:lnTo>
                  <a:lnTo>
                    <a:pt x="1769" y="804"/>
                  </a:lnTo>
                  <a:lnTo>
                    <a:pt x="1766" y="737"/>
                  </a:lnTo>
                  <a:lnTo>
                    <a:pt x="1756" y="673"/>
                  </a:lnTo>
                  <a:lnTo>
                    <a:pt x="1741" y="609"/>
                  </a:lnTo>
                  <a:lnTo>
                    <a:pt x="1720" y="549"/>
                  </a:lnTo>
                  <a:lnTo>
                    <a:pt x="1694" y="490"/>
                  </a:lnTo>
                  <a:lnTo>
                    <a:pt x="1662" y="436"/>
                  </a:lnTo>
                  <a:lnTo>
                    <a:pt x="1625" y="384"/>
                  </a:lnTo>
                  <a:close/>
                  <a:moveTo>
                    <a:pt x="1072" y="110"/>
                  </a:moveTo>
                  <a:lnTo>
                    <a:pt x="1004" y="113"/>
                  </a:lnTo>
                  <a:lnTo>
                    <a:pt x="938" y="122"/>
                  </a:lnTo>
                  <a:lnTo>
                    <a:pt x="875" y="137"/>
                  </a:lnTo>
                  <a:lnTo>
                    <a:pt x="815" y="159"/>
                  </a:lnTo>
                  <a:lnTo>
                    <a:pt x="756" y="185"/>
                  </a:lnTo>
                  <a:lnTo>
                    <a:pt x="701" y="216"/>
                  </a:lnTo>
                  <a:lnTo>
                    <a:pt x="649" y="251"/>
                  </a:lnTo>
                  <a:lnTo>
                    <a:pt x="600" y="291"/>
                  </a:lnTo>
                  <a:lnTo>
                    <a:pt x="556" y="336"/>
                  </a:lnTo>
                  <a:lnTo>
                    <a:pt x="516" y="384"/>
                  </a:lnTo>
                  <a:lnTo>
                    <a:pt x="480" y="436"/>
                  </a:lnTo>
                  <a:lnTo>
                    <a:pt x="449" y="490"/>
                  </a:lnTo>
                  <a:lnTo>
                    <a:pt x="423" y="549"/>
                  </a:lnTo>
                  <a:lnTo>
                    <a:pt x="401" y="609"/>
                  </a:lnTo>
                  <a:lnTo>
                    <a:pt x="386" y="673"/>
                  </a:lnTo>
                  <a:lnTo>
                    <a:pt x="376" y="737"/>
                  </a:lnTo>
                  <a:lnTo>
                    <a:pt x="373" y="804"/>
                  </a:lnTo>
                  <a:lnTo>
                    <a:pt x="375" y="833"/>
                  </a:lnTo>
                  <a:lnTo>
                    <a:pt x="405" y="790"/>
                  </a:lnTo>
                  <a:lnTo>
                    <a:pt x="439" y="752"/>
                  </a:lnTo>
                  <a:lnTo>
                    <a:pt x="476" y="718"/>
                  </a:lnTo>
                  <a:lnTo>
                    <a:pt x="515" y="687"/>
                  </a:lnTo>
                  <a:lnTo>
                    <a:pt x="556" y="660"/>
                  </a:lnTo>
                  <a:lnTo>
                    <a:pt x="601" y="637"/>
                  </a:lnTo>
                  <a:lnTo>
                    <a:pt x="650" y="618"/>
                  </a:lnTo>
                  <a:lnTo>
                    <a:pt x="702" y="601"/>
                  </a:lnTo>
                  <a:lnTo>
                    <a:pt x="757" y="589"/>
                  </a:lnTo>
                  <a:lnTo>
                    <a:pt x="818" y="580"/>
                  </a:lnTo>
                  <a:lnTo>
                    <a:pt x="882" y="573"/>
                  </a:lnTo>
                  <a:lnTo>
                    <a:pt x="950" y="570"/>
                  </a:lnTo>
                  <a:lnTo>
                    <a:pt x="1024" y="570"/>
                  </a:lnTo>
                  <a:lnTo>
                    <a:pt x="1102" y="572"/>
                  </a:lnTo>
                  <a:lnTo>
                    <a:pt x="1152" y="573"/>
                  </a:lnTo>
                  <a:lnTo>
                    <a:pt x="1197" y="569"/>
                  </a:lnTo>
                  <a:lnTo>
                    <a:pt x="1240" y="563"/>
                  </a:lnTo>
                  <a:lnTo>
                    <a:pt x="1278" y="553"/>
                  </a:lnTo>
                  <a:lnTo>
                    <a:pt x="1312" y="540"/>
                  </a:lnTo>
                  <a:lnTo>
                    <a:pt x="1345" y="525"/>
                  </a:lnTo>
                  <a:lnTo>
                    <a:pt x="1373" y="508"/>
                  </a:lnTo>
                  <a:lnTo>
                    <a:pt x="1399" y="489"/>
                  </a:lnTo>
                  <a:lnTo>
                    <a:pt x="1422" y="469"/>
                  </a:lnTo>
                  <a:lnTo>
                    <a:pt x="1441" y="448"/>
                  </a:lnTo>
                  <a:lnTo>
                    <a:pt x="1460" y="427"/>
                  </a:lnTo>
                  <a:lnTo>
                    <a:pt x="1475" y="405"/>
                  </a:lnTo>
                  <a:lnTo>
                    <a:pt x="1488" y="384"/>
                  </a:lnTo>
                  <a:lnTo>
                    <a:pt x="1499" y="363"/>
                  </a:lnTo>
                  <a:lnTo>
                    <a:pt x="1508" y="343"/>
                  </a:lnTo>
                  <a:lnTo>
                    <a:pt x="1516" y="325"/>
                  </a:lnTo>
                  <a:lnTo>
                    <a:pt x="1521" y="308"/>
                  </a:lnTo>
                  <a:lnTo>
                    <a:pt x="1527" y="294"/>
                  </a:lnTo>
                  <a:lnTo>
                    <a:pt x="1530" y="281"/>
                  </a:lnTo>
                  <a:lnTo>
                    <a:pt x="1482" y="244"/>
                  </a:lnTo>
                  <a:lnTo>
                    <a:pt x="1431" y="210"/>
                  </a:lnTo>
                  <a:lnTo>
                    <a:pt x="1377" y="180"/>
                  </a:lnTo>
                  <a:lnTo>
                    <a:pt x="1320" y="155"/>
                  </a:lnTo>
                  <a:lnTo>
                    <a:pt x="1261" y="136"/>
                  </a:lnTo>
                  <a:lnTo>
                    <a:pt x="1199" y="122"/>
                  </a:lnTo>
                  <a:lnTo>
                    <a:pt x="1137" y="112"/>
                  </a:lnTo>
                  <a:lnTo>
                    <a:pt x="1072" y="110"/>
                  </a:lnTo>
                  <a:close/>
                  <a:moveTo>
                    <a:pt x="1072" y="0"/>
                  </a:moveTo>
                  <a:lnTo>
                    <a:pt x="1145" y="4"/>
                  </a:lnTo>
                  <a:lnTo>
                    <a:pt x="1217" y="13"/>
                  </a:lnTo>
                  <a:lnTo>
                    <a:pt x="1286" y="29"/>
                  </a:lnTo>
                  <a:lnTo>
                    <a:pt x="1353" y="51"/>
                  </a:lnTo>
                  <a:lnTo>
                    <a:pt x="1417" y="78"/>
                  </a:lnTo>
                  <a:lnTo>
                    <a:pt x="1479" y="110"/>
                  </a:lnTo>
                  <a:lnTo>
                    <a:pt x="1538" y="148"/>
                  </a:lnTo>
                  <a:lnTo>
                    <a:pt x="1592" y="190"/>
                  </a:lnTo>
                  <a:lnTo>
                    <a:pt x="1643" y="236"/>
                  </a:lnTo>
                  <a:lnTo>
                    <a:pt x="1689" y="287"/>
                  </a:lnTo>
                  <a:lnTo>
                    <a:pt x="1732" y="341"/>
                  </a:lnTo>
                  <a:lnTo>
                    <a:pt x="1769" y="399"/>
                  </a:lnTo>
                  <a:lnTo>
                    <a:pt x="1802" y="459"/>
                  </a:lnTo>
                  <a:lnTo>
                    <a:pt x="1829" y="524"/>
                  </a:lnTo>
                  <a:lnTo>
                    <a:pt x="1851" y="591"/>
                  </a:lnTo>
                  <a:lnTo>
                    <a:pt x="1866" y="660"/>
                  </a:lnTo>
                  <a:lnTo>
                    <a:pt x="1876" y="731"/>
                  </a:lnTo>
                  <a:lnTo>
                    <a:pt x="1879" y="804"/>
                  </a:lnTo>
                  <a:lnTo>
                    <a:pt x="1877" y="874"/>
                  </a:lnTo>
                  <a:lnTo>
                    <a:pt x="1867" y="942"/>
                  </a:lnTo>
                  <a:lnTo>
                    <a:pt x="1853" y="1009"/>
                  </a:lnTo>
                  <a:lnTo>
                    <a:pt x="1833" y="1072"/>
                  </a:lnTo>
                  <a:lnTo>
                    <a:pt x="1808" y="1134"/>
                  </a:lnTo>
                  <a:lnTo>
                    <a:pt x="1778" y="1193"/>
                  </a:lnTo>
                  <a:lnTo>
                    <a:pt x="1743" y="1249"/>
                  </a:lnTo>
                  <a:lnTo>
                    <a:pt x="1706" y="1302"/>
                  </a:lnTo>
                  <a:lnTo>
                    <a:pt x="1662" y="1351"/>
                  </a:lnTo>
                  <a:lnTo>
                    <a:pt x="1616" y="1398"/>
                  </a:lnTo>
                  <a:lnTo>
                    <a:pt x="1565" y="1440"/>
                  </a:lnTo>
                  <a:lnTo>
                    <a:pt x="1512" y="1477"/>
                  </a:lnTo>
                  <a:lnTo>
                    <a:pt x="1454" y="1512"/>
                  </a:lnTo>
                  <a:lnTo>
                    <a:pt x="1486" y="1543"/>
                  </a:lnTo>
                  <a:lnTo>
                    <a:pt x="1521" y="1572"/>
                  </a:lnTo>
                  <a:lnTo>
                    <a:pt x="1563" y="1599"/>
                  </a:lnTo>
                  <a:lnTo>
                    <a:pt x="1607" y="1624"/>
                  </a:lnTo>
                  <a:lnTo>
                    <a:pt x="1654" y="1646"/>
                  </a:lnTo>
                  <a:lnTo>
                    <a:pt x="1702" y="1668"/>
                  </a:lnTo>
                  <a:lnTo>
                    <a:pt x="1753" y="1686"/>
                  </a:lnTo>
                  <a:lnTo>
                    <a:pt x="1804" y="1703"/>
                  </a:lnTo>
                  <a:lnTo>
                    <a:pt x="1856" y="1720"/>
                  </a:lnTo>
                  <a:lnTo>
                    <a:pt x="1907" y="1733"/>
                  </a:lnTo>
                  <a:lnTo>
                    <a:pt x="1957" y="1744"/>
                  </a:lnTo>
                  <a:lnTo>
                    <a:pt x="2005" y="1755"/>
                  </a:lnTo>
                  <a:lnTo>
                    <a:pt x="2049" y="1764"/>
                  </a:lnTo>
                  <a:lnTo>
                    <a:pt x="2049" y="1436"/>
                  </a:lnTo>
                  <a:lnTo>
                    <a:pt x="2087" y="1427"/>
                  </a:lnTo>
                  <a:lnTo>
                    <a:pt x="2124" y="1414"/>
                  </a:lnTo>
                  <a:lnTo>
                    <a:pt x="2159" y="1398"/>
                  </a:lnTo>
                  <a:lnTo>
                    <a:pt x="2159" y="1890"/>
                  </a:lnTo>
                  <a:lnTo>
                    <a:pt x="2155" y="1890"/>
                  </a:lnTo>
                  <a:lnTo>
                    <a:pt x="2144" y="1889"/>
                  </a:lnTo>
                  <a:lnTo>
                    <a:pt x="2127" y="1887"/>
                  </a:lnTo>
                  <a:lnTo>
                    <a:pt x="2104" y="1883"/>
                  </a:lnTo>
                  <a:lnTo>
                    <a:pt x="2077" y="1879"/>
                  </a:lnTo>
                  <a:lnTo>
                    <a:pt x="2045" y="1874"/>
                  </a:lnTo>
                  <a:lnTo>
                    <a:pt x="2008" y="1867"/>
                  </a:lnTo>
                  <a:lnTo>
                    <a:pt x="1968" y="1859"/>
                  </a:lnTo>
                  <a:lnTo>
                    <a:pt x="1924" y="1850"/>
                  </a:lnTo>
                  <a:lnTo>
                    <a:pt x="1879" y="1839"/>
                  </a:lnTo>
                  <a:lnTo>
                    <a:pt x="1831" y="1826"/>
                  </a:lnTo>
                  <a:lnTo>
                    <a:pt x="1782" y="1812"/>
                  </a:lnTo>
                  <a:lnTo>
                    <a:pt x="1733" y="1796"/>
                  </a:lnTo>
                  <a:lnTo>
                    <a:pt x="1683" y="1778"/>
                  </a:lnTo>
                  <a:lnTo>
                    <a:pt x="1634" y="1758"/>
                  </a:lnTo>
                  <a:lnTo>
                    <a:pt x="1586" y="1737"/>
                  </a:lnTo>
                  <a:lnTo>
                    <a:pt x="1540" y="1712"/>
                  </a:lnTo>
                  <a:lnTo>
                    <a:pt x="1495" y="1686"/>
                  </a:lnTo>
                  <a:lnTo>
                    <a:pt x="1453" y="1658"/>
                  </a:lnTo>
                  <a:lnTo>
                    <a:pt x="1415" y="1627"/>
                  </a:lnTo>
                  <a:lnTo>
                    <a:pt x="1380" y="1594"/>
                  </a:lnTo>
                  <a:lnTo>
                    <a:pt x="1350" y="1557"/>
                  </a:lnTo>
                  <a:lnTo>
                    <a:pt x="1283" y="1579"/>
                  </a:lnTo>
                  <a:lnTo>
                    <a:pt x="1215" y="1595"/>
                  </a:lnTo>
                  <a:lnTo>
                    <a:pt x="1144" y="1604"/>
                  </a:lnTo>
                  <a:lnTo>
                    <a:pt x="1072" y="1608"/>
                  </a:lnTo>
                  <a:lnTo>
                    <a:pt x="1002" y="1604"/>
                  </a:lnTo>
                  <a:lnTo>
                    <a:pt x="935" y="1596"/>
                  </a:lnTo>
                  <a:lnTo>
                    <a:pt x="869" y="1581"/>
                  </a:lnTo>
                  <a:lnTo>
                    <a:pt x="806" y="1562"/>
                  </a:lnTo>
                  <a:lnTo>
                    <a:pt x="775" y="1598"/>
                  </a:lnTo>
                  <a:lnTo>
                    <a:pt x="740" y="1630"/>
                  </a:lnTo>
                  <a:lnTo>
                    <a:pt x="701" y="1661"/>
                  </a:lnTo>
                  <a:lnTo>
                    <a:pt x="660" y="1689"/>
                  </a:lnTo>
                  <a:lnTo>
                    <a:pt x="615" y="1715"/>
                  </a:lnTo>
                  <a:lnTo>
                    <a:pt x="569" y="1739"/>
                  </a:lnTo>
                  <a:lnTo>
                    <a:pt x="520" y="1761"/>
                  </a:lnTo>
                  <a:lnTo>
                    <a:pt x="471" y="1780"/>
                  </a:lnTo>
                  <a:lnTo>
                    <a:pt x="423" y="1797"/>
                  </a:lnTo>
                  <a:lnTo>
                    <a:pt x="373" y="1813"/>
                  </a:lnTo>
                  <a:lnTo>
                    <a:pt x="325" y="1827"/>
                  </a:lnTo>
                  <a:lnTo>
                    <a:pt x="277" y="1839"/>
                  </a:lnTo>
                  <a:lnTo>
                    <a:pt x="232" y="1850"/>
                  </a:lnTo>
                  <a:lnTo>
                    <a:pt x="190" y="1860"/>
                  </a:lnTo>
                  <a:lnTo>
                    <a:pt x="149" y="1867"/>
                  </a:lnTo>
                  <a:lnTo>
                    <a:pt x="113" y="1874"/>
                  </a:lnTo>
                  <a:lnTo>
                    <a:pt x="80" y="1879"/>
                  </a:lnTo>
                  <a:lnTo>
                    <a:pt x="53" y="1883"/>
                  </a:lnTo>
                  <a:lnTo>
                    <a:pt x="30" y="1887"/>
                  </a:lnTo>
                  <a:lnTo>
                    <a:pt x="14" y="1889"/>
                  </a:lnTo>
                  <a:lnTo>
                    <a:pt x="3" y="1890"/>
                  </a:lnTo>
                  <a:lnTo>
                    <a:pt x="0" y="1890"/>
                  </a:lnTo>
                  <a:lnTo>
                    <a:pt x="0" y="1407"/>
                  </a:lnTo>
                  <a:lnTo>
                    <a:pt x="35" y="1421"/>
                  </a:lnTo>
                  <a:lnTo>
                    <a:pt x="71" y="1432"/>
                  </a:lnTo>
                  <a:lnTo>
                    <a:pt x="109" y="1441"/>
                  </a:lnTo>
                  <a:lnTo>
                    <a:pt x="109" y="1764"/>
                  </a:lnTo>
                  <a:lnTo>
                    <a:pt x="154" y="1755"/>
                  </a:lnTo>
                  <a:lnTo>
                    <a:pt x="200" y="1746"/>
                  </a:lnTo>
                  <a:lnTo>
                    <a:pt x="249" y="1734"/>
                  </a:lnTo>
                  <a:lnTo>
                    <a:pt x="300" y="1720"/>
                  </a:lnTo>
                  <a:lnTo>
                    <a:pt x="351" y="1705"/>
                  </a:lnTo>
                  <a:lnTo>
                    <a:pt x="401" y="1688"/>
                  </a:lnTo>
                  <a:lnTo>
                    <a:pt x="452" y="1669"/>
                  </a:lnTo>
                  <a:lnTo>
                    <a:pt x="501" y="1649"/>
                  </a:lnTo>
                  <a:lnTo>
                    <a:pt x="547" y="1626"/>
                  </a:lnTo>
                  <a:lnTo>
                    <a:pt x="590" y="1602"/>
                  </a:lnTo>
                  <a:lnTo>
                    <a:pt x="632" y="1575"/>
                  </a:lnTo>
                  <a:lnTo>
                    <a:pt x="667" y="1547"/>
                  </a:lnTo>
                  <a:lnTo>
                    <a:pt x="700" y="1517"/>
                  </a:lnTo>
                  <a:lnTo>
                    <a:pt x="747" y="1521"/>
                  </a:lnTo>
                  <a:lnTo>
                    <a:pt x="789" y="1525"/>
                  </a:lnTo>
                  <a:lnTo>
                    <a:pt x="830" y="1526"/>
                  </a:lnTo>
                  <a:lnTo>
                    <a:pt x="869" y="1527"/>
                  </a:lnTo>
                  <a:lnTo>
                    <a:pt x="908" y="1526"/>
                  </a:lnTo>
                  <a:lnTo>
                    <a:pt x="929" y="1545"/>
                  </a:lnTo>
                  <a:lnTo>
                    <a:pt x="952" y="1561"/>
                  </a:lnTo>
                  <a:lnTo>
                    <a:pt x="980" y="1574"/>
                  </a:lnTo>
                  <a:lnTo>
                    <a:pt x="1008" y="1583"/>
                  </a:lnTo>
                  <a:lnTo>
                    <a:pt x="1038" y="1589"/>
                  </a:lnTo>
                  <a:lnTo>
                    <a:pt x="1069" y="1591"/>
                  </a:lnTo>
                  <a:lnTo>
                    <a:pt x="1108" y="1588"/>
                  </a:lnTo>
                  <a:lnTo>
                    <a:pt x="1144" y="1580"/>
                  </a:lnTo>
                  <a:lnTo>
                    <a:pt x="1177" y="1566"/>
                  </a:lnTo>
                  <a:lnTo>
                    <a:pt x="1206" y="1547"/>
                  </a:lnTo>
                  <a:lnTo>
                    <a:pt x="1232" y="1525"/>
                  </a:lnTo>
                  <a:lnTo>
                    <a:pt x="1252" y="1499"/>
                  </a:lnTo>
                  <a:lnTo>
                    <a:pt x="1266" y="1470"/>
                  </a:lnTo>
                  <a:lnTo>
                    <a:pt x="1326" y="1449"/>
                  </a:lnTo>
                  <a:lnTo>
                    <a:pt x="1385" y="1423"/>
                  </a:lnTo>
                  <a:lnTo>
                    <a:pt x="1440" y="1392"/>
                  </a:lnTo>
                  <a:lnTo>
                    <a:pt x="1492" y="1357"/>
                  </a:lnTo>
                  <a:lnTo>
                    <a:pt x="1540" y="1317"/>
                  </a:lnTo>
                  <a:lnTo>
                    <a:pt x="1585" y="1273"/>
                  </a:lnTo>
                  <a:lnTo>
                    <a:pt x="1625" y="1225"/>
                  </a:lnTo>
                  <a:lnTo>
                    <a:pt x="1661" y="1173"/>
                  </a:lnTo>
                  <a:lnTo>
                    <a:pt x="1693" y="1119"/>
                  </a:lnTo>
                  <a:lnTo>
                    <a:pt x="1719" y="1061"/>
                  </a:lnTo>
                  <a:lnTo>
                    <a:pt x="1740" y="1001"/>
                  </a:lnTo>
                  <a:lnTo>
                    <a:pt x="1698" y="969"/>
                  </a:lnTo>
                  <a:lnTo>
                    <a:pt x="1661" y="933"/>
                  </a:lnTo>
                  <a:lnTo>
                    <a:pt x="1629" y="897"/>
                  </a:lnTo>
                  <a:lnTo>
                    <a:pt x="1600" y="858"/>
                  </a:lnTo>
                  <a:lnTo>
                    <a:pt x="1578" y="818"/>
                  </a:lnTo>
                  <a:lnTo>
                    <a:pt x="1558" y="777"/>
                  </a:lnTo>
                  <a:lnTo>
                    <a:pt x="1542" y="736"/>
                  </a:lnTo>
                  <a:lnTo>
                    <a:pt x="1530" y="695"/>
                  </a:lnTo>
                  <a:lnTo>
                    <a:pt x="1520" y="654"/>
                  </a:lnTo>
                  <a:lnTo>
                    <a:pt x="1514" y="613"/>
                  </a:lnTo>
                  <a:lnTo>
                    <a:pt x="1509" y="573"/>
                  </a:lnTo>
                  <a:lnTo>
                    <a:pt x="1507" y="535"/>
                  </a:lnTo>
                  <a:lnTo>
                    <a:pt x="1483" y="557"/>
                  </a:lnTo>
                  <a:lnTo>
                    <a:pt x="1458" y="579"/>
                  </a:lnTo>
                  <a:lnTo>
                    <a:pt x="1429" y="600"/>
                  </a:lnTo>
                  <a:lnTo>
                    <a:pt x="1399" y="619"/>
                  </a:lnTo>
                  <a:lnTo>
                    <a:pt x="1365" y="636"/>
                  </a:lnTo>
                  <a:lnTo>
                    <a:pt x="1328" y="651"/>
                  </a:lnTo>
                  <a:lnTo>
                    <a:pt x="1288" y="663"/>
                  </a:lnTo>
                  <a:lnTo>
                    <a:pt x="1246" y="673"/>
                  </a:lnTo>
                  <a:lnTo>
                    <a:pt x="1199" y="679"/>
                  </a:lnTo>
                  <a:lnTo>
                    <a:pt x="1151" y="682"/>
                  </a:lnTo>
                  <a:lnTo>
                    <a:pt x="1098" y="682"/>
                  </a:lnTo>
                  <a:lnTo>
                    <a:pt x="1025" y="679"/>
                  </a:lnTo>
                  <a:lnTo>
                    <a:pt x="958" y="679"/>
                  </a:lnTo>
                  <a:lnTo>
                    <a:pt x="895" y="682"/>
                  </a:lnTo>
                  <a:lnTo>
                    <a:pt x="836" y="688"/>
                  </a:lnTo>
                  <a:lnTo>
                    <a:pt x="783" y="695"/>
                  </a:lnTo>
                  <a:lnTo>
                    <a:pt x="734" y="706"/>
                  </a:lnTo>
                  <a:lnTo>
                    <a:pt x="688" y="720"/>
                  </a:lnTo>
                  <a:lnTo>
                    <a:pt x="646" y="737"/>
                  </a:lnTo>
                  <a:lnTo>
                    <a:pt x="607" y="759"/>
                  </a:lnTo>
                  <a:lnTo>
                    <a:pt x="571" y="782"/>
                  </a:lnTo>
                  <a:lnTo>
                    <a:pt x="537" y="810"/>
                  </a:lnTo>
                  <a:lnTo>
                    <a:pt x="507" y="842"/>
                  </a:lnTo>
                  <a:lnTo>
                    <a:pt x="479" y="877"/>
                  </a:lnTo>
                  <a:lnTo>
                    <a:pt x="452" y="916"/>
                  </a:lnTo>
                  <a:lnTo>
                    <a:pt x="428" y="959"/>
                  </a:lnTo>
                  <a:lnTo>
                    <a:pt x="404" y="1007"/>
                  </a:lnTo>
                  <a:lnTo>
                    <a:pt x="425" y="1063"/>
                  </a:lnTo>
                  <a:lnTo>
                    <a:pt x="449" y="1115"/>
                  </a:lnTo>
                  <a:lnTo>
                    <a:pt x="478" y="1167"/>
                  </a:lnTo>
                  <a:lnTo>
                    <a:pt x="510" y="1214"/>
                  </a:lnTo>
                  <a:lnTo>
                    <a:pt x="546" y="1260"/>
                  </a:lnTo>
                  <a:lnTo>
                    <a:pt x="493" y="1244"/>
                  </a:lnTo>
                  <a:lnTo>
                    <a:pt x="445" y="1226"/>
                  </a:lnTo>
                  <a:lnTo>
                    <a:pt x="402" y="1208"/>
                  </a:lnTo>
                  <a:lnTo>
                    <a:pt x="363" y="1190"/>
                  </a:lnTo>
                  <a:lnTo>
                    <a:pt x="334" y="1130"/>
                  </a:lnTo>
                  <a:lnTo>
                    <a:pt x="309" y="1070"/>
                  </a:lnTo>
                  <a:lnTo>
                    <a:pt x="289" y="1007"/>
                  </a:lnTo>
                  <a:lnTo>
                    <a:pt x="275" y="941"/>
                  </a:lnTo>
                  <a:lnTo>
                    <a:pt x="266" y="873"/>
                  </a:lnTo>
                  <a:lnTo>
                    <a:pt x="263" y="804"/>
                  </a:lnTo>
                  <a:lnTo>
                    <a:pt x="266" y="731"/>
                  </a:lnTo>
                  <a:lnTo>
                    <a:pt x="276" y="660"/>
                  </a:lnTo>
                  <a:lnTo>
                    <a:pt x="292" y="591"/>
                  </a:lnTo>
                  <a:lnTo>
                    <a:pt x="314" y="524"/>
                  </a:lnTo>
                  <a:lnTo>
                    <a:pt x="341" y="459"/>
                  </a:lnTo>
                  <a:lnTo>
                    <a:pt x="374" y="399"/>
                  </a:lnTo>
                  <a:lnTo>
                    <a:pt x="411" y="341"/>
                  </a:lnTo>
                  <a:lnTo>
                    <a:pt x="453" y="287"/>
                  </a:lnTo>
                  <a:lnTo>
                    <a:pt x="499" y="236"/>
                  </a:lnTo>
                  <a:lnTo>
                    <a:pt x="550" y="190"/>
                  </a:lnTo>
                  <a:lnTo>
                    <a:pt x="606" y="148"/>
                  </a:lnTo>
                  <a:lnTo>
                    <a:pt x="663" y="110"/>
                  </a:lnTo>
                  <a:lnTo>
                    <a:pt x="725" y="78"/>
                  </a:lnTo>
                  <a:lnTo>
                    <a:pt x="790" y="51"/>
                  </a:lnTo>
                  <a:lnTo>
                    <a:pt x="857" y="29"/>
                  </a:lnTo>
                  <a:lnTo>
                    <a:pt x="926" y="13"/>
                  </a:lnTo>
                  <a:lnTo>
                    <a:pt x="998" y="4"/>
                  </a:lnTo>
                  <a:lnTo>
                    <a:pt x="10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" name="Group 144"/>
          <p:cNvGrpSpPr/>
          <p:nvPr/>
        </p:nvGrpSpPr>
        <p:grpSpPr>
          <a:xfrm>
            <a:off x="8393247" y="1652155"/>
            <a:ext cx="585788" cy="306387"/>
            <a:chOff x="5372100" y="2811463"/>
            <a:chExt cx="585788" cy="306387"/>
          </a:xfrm>
          <a:solidFill>
            <a:srgbClr val="000000"/>
          </a:solidFill>
        </p:grpSpPr>
        <p:sp>
          <p:nvSpPr>
            <p:cNvPr id="130" name="Freeform 161"/>
            <p:cNvSpPr>
              <a:spLocks noEditPoints="1"/>
            </p:cNvSpPr>
            <p:nvPr/>
          </p:nvSpPr>
          <p:spPr bwMode="auto">
            <a:xfrm>
              <a:off x="5394325" y="3027363"/>
              <a:ext cx="92075" cy="90487"/>
            </a:xfrm>
            <a:custGeom>
              <a:avLst/>
              <a:gdLst>
                <a:gd name="T0" fmla="*/ 231 w 517"/>
                <a:gd name="T1" fmla="*/ 140 h 520"/>
                <a:gd name="T2" fmla="*/ 184 w 517"/>
                <a:gd name="T3" fmla="*/ 163 h 520"/>
                <a:gd name="T4" fmla="*/ 152 w 517"/>
                <a:gd name="T5" fmla="*/ 202 h 520"/>
                <a:gd name="T6" fmla="*/ 138 w 517"/>
                <a:gd name="T7" fmla="*/ 254 h 520"/>
                <a:gd name="T8" fmla="*/ 137 w 517"/>
                <a:gd name="T9" fmla="*/ 265 h 520"/>
                <a:gd name="T10" fmla="*/ 151 w 517"/>
                <a:gd name="T11" fmla="*/ 317 h 520"/>
                <a:gd name="T12" fmla="*/ 184 w 517"/>
                <a:gd name="T13" fmla="*/ 356 h 520"/>
                <a:gd name="T14" fmla="*/ 231 w 517"/>
                <a:gd name="T15" fmla="*/ 379 h 520"/>
                <a:gd name="T16" fmla="*/ 285 w 517"/>
                <a:gd name="T17" fmla="*/ 379 h 520"/>
                <a:gd name="T18" fmla="*/ 333 w 517"/>
                <a:gd name="T19" fmla="*/ 356 h 520"/>
                <a:gd name="T20" fmla="*/ 365 w 517"/>
                <a:gd name="T21" fmla="*/ 316 h 520"/>
                <a:gd name="T22" fmla="*/ 380 w 517"/>
                <a:gd name="T23" fmla="*/ 265 h 520"/>
                <a:gd name="T24" fmla="*/ 375 w 517"/>
                <a:gd name="T25" fmla="*/ 227 h 520"/>
                <a:gd name="T26" fmla="*/ 350 w 517"/>
                <a:gd name="T27" fmla="*/ 180 h 520"/>
                <a:gd name="T28" fmla="*/ 309 w 517"/>
                <a:gd name="T29" fmla="*/ 149 h 520"/>
                <a:gd name="T30" fmla="*/ 259 w 517"/>
                <a:gd name="T31" fmla="*/ 137 h 520"/>
                <a:gd name="T32" fmla="*/ 299 w 517"/>
                <a:gd name="T33" fmla="*/ 3 h 520"/>
                <a:gd name="T34" fmla="*/ 374 w 517"/>
                <a:gd name="T35" fmla="*/ 26 h 520"/>
                <a:gd name="T36" fmla="*/ 436 w 517"/>
                <a:gd name="T37" fmla="*/ 72 h 520"/>
                <a:gd name="T38" fmla="*/ 483 w 517"/>
                <a:gd name="T39" fmla="*/ 133 h 520"/>
                <a:gd name="T40" fmla="*/ 510 w 517"/>
                <a:gd name="T41" fmla="*/ 207 h 520"/>
                <a:gd name="T42" fmla="*/ 516 w 517"/>
                <a:gd name="T43" fmla="*/ 251 h 520"/>
                <a:gd name="T44" fmla="*/ 517 w 517"/>
                <a:gd name="T45" fmla="*/ 260 h 520"/>
                <a:gd name="T46" fmla="*/ 506 w 517"/>
                <a:gd name="T47" fmla="*/ 335 h 520"/>
                <a:gd name="T48" fmla="*/ 475 w 517"/>
                <a:gd name="T49" fmla="*/ 401 h 520"/>
                <a:gd name="T50" fmla="*/ 427 w 517"/>
                <a:gd name="T51" fmla="*/ 456 h 520"/>
                <a:gd name="T52" fmla="*/ 367 w 517"/>
                <a:gd name="T53" fmla="*/ 496 h 520"/>
                <a:gd name="T54" fmla="*/ 296 w 517"/>
                <a:gd name="T55" fmla="*/ 517 h 520"/>
                <a:gd name="T56" fmla="*/ 220 w 517"/>
                <a:gd name="T57" fmla="*/ 517 h 520"/>
                <a:gd name="T58" fmla="*/ 150 w 517"/>
                <a:gd name="T59" fmla="*/ 496 h 520"/>
                <a:gd name="T60" fmla="*/ 89 w 517"/>
                <a:gd name="T61" fmla="*/ 456 h 520"/>
                <a:gd name="T62" fmla="*/ 42 w 517"/>
                <a:gd name="T63" fmla="*/ 401 h 520"/>
                <a:gd name="T64" fmla="*/ 10 w 517"/>
                <a:gd name="T65" fmla="*/ 335 h 520"/>
                <a:gd name="T66" fmla="*/ 0 w 517"/>
                <a:gd name="T67" fmla="*/ 260 h 520"/>
                <a:gd name="T68" fmla="*/ 0 w 517"/>
                <a:gd name="T69" fmla="*/ 251 h 520"/>
                <a:gd name="T70" fmla="*/ 6 w 517"/>
                <a:gd name="T71" fmla="*/ 207 h 520"/>
                <a:gd name="T72" fmla="*/ 34 w 517"/>
                <a:gd name="T73" fmla="*/ 133 h 520"/>
                <a:gd name="T74" fmla="*/ 81 w 517"/>
                <a:gd name="T75" fmla="*/ 72 h 520"/>
                <a:gd name="T76" fmla="*/ 143 w 517"/>
                <a:gd name="T77" fmla="*/ 26 h 520"/>
                <a:gd name="T78" fmla="*/ 218 w 517"/>
                <a:gd name="T79" fmla="*/ 3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7" h="520">
                  <a:moveTo>
                    <a:pt x="259" y="137"/>
                  </a:moveTo>
                  <a:lnTo>
                    <a:pt x="231" y="140"/>
                  </a:lnTo>
                  <a:lnTo>
                    <a:pt x="207" y="149"/>
                  </a:lnTo>
                  <a:lnTo>
                    <a:pt x="184" y="163"/>
                  </a:lnTo>
                  <a:lnTo>
                    <a:pt x="166" y="180"/>
                  </a:lnTo>
                  <a:lnTo>
                    <a:pt x="152" y="202"/>
                  </a:lnTo>
                  <a:lnTo>
                    <a:pt x="143" y="227"/>
                  </a:lnTo>
                  <a:lnTo>
                    <a:pt x="138" y="254"/>
                  </a:lnTo>
                  <a:lnTo>
                    <a:pt x="138" y="260"/>
                  </a:lnTo>
                  <a:lnTo>
                    <a:pt x="137" y="265"/>
                  </a:lnTo>
                  <a:lnTo>
                    <a:pt x="141" y="293"/>
                  </a:lnTo>
                  <a:lnTo>
                    <a:pt x="151" y="317"/>
                  </a:lnTo>
                  <a:lnTo>
                    <a:pt x="165" y="339"/>
                  </a:lnTo>
                  <a:lnTo>
                    <a:pt x="184" y="356"/>
                  </a:lnTo>
                  <a:lnTo>
                    <a:pt x="206" y="371"/>
                  </a:lnTo>
                  <a:lnTo>
                    <a:pt x="231" y="379"/>
                  </a:lnTo>
                  <a:lnTo>
                    <a:pt x="259" y="382"/>
                  </a:lnTo>
                  <a:lnTo>
                    <a:pt x="285" y="379"/>
                  </a:lnTo>
                  <a:lnTo>
                    <a:pt x="310" y="371"/>
                  </a:lnTo>
                  <a:lnTo>
                    <a:pt x="333" y="356"/>
                  </a:lnTo>
                  <a:lnTo>
                    <a:pt x="351" y="339"/>
                  </a:lnTo>
                  <a:lnTo>
                    <a:pt x="365" y="316"/>
                  </a:lnTo>
                  <a:lnTo>
                    <a:pt x="376" y="292"/>
                  </a:lnTo>
                  <a:lnTo>
                    <a:pt x="380" y="265"/>
                  </a:lnTo>
                  <a:lnTo>
                    <a:pt x="379" y="254"/>
                  </a:lnTo>
                  <a:lnTo>
                    <a:pt x="375" y="227"/>
                  </a:lnTo>
                  <a:lnTo>
                    <a:pt x="364" y="202"/>
                  </a:lnTo>
                  <a:lnTo>
                    <a:pt x="350" y="180"/>
                  </a:lnTo>
                  <a:lnTo>
                    <a:pt x="332" y="163"/>
                  </a:lnTo>
                  <a:lnTo>
                    <a:pt x="309" y="149"/>
                  </a:lnTo>
                  <a:lnTo>
                    <a:pt x="285" y="140"/>
                  </a:lnTo>
                  <a:lnTo>
                    <a:pt x="259" y="137"/>
                  </a:lnTo>
                  <a:close/>
                  <a:moveTo>
                    <a:pt x="259" y="0"/>
                  </a:moveTo>
                  <a:lnTo>
                    <a:pt x="299" y="3"/>
                  </a:lnTo>
                  <a:lnTo>
                    <a:pt x="337" y="12"/>
                  </a:lnTo>
                  <a:lnTo>
                    <a:pt x="374" y="26"/>
                  </a:lnTo>
                  <a:lnTo>
                    <a:pt x="406" y="47"/>
                  </a:lnTo>
                  <a:lnTo>
                    <a:pt x="436" y="72"/>
                  </a:lnTo>
                  <a:lnTo>
                    <a:pt x="462" y="100"/>
                  </a:lnTo>
                  <a:lnTo>
                    <a:pt x="483" y="133"/>
                  </a:lnTo>
                  <a:lnTo>
                    <a:pt x="500" y="169"/>
                  </a:lnTo>
                  <a:lnTo>
                    <a:pt x="510" y="207"/>
                  </a:lnTo>
                  <a:lnTo>
                    <a:pt x="515" y="247"/>
                  </a:lnTo>
                  <a:lnTo>
                    <a:pt x="516" y="251"/>
                  </a:lnTo>
                  <a:lnTo>
                    <a:pt x="517" y="256"/>
                  </a:lnTo>
                  <a:lnTo>
                    <a:pt x="517" y="260"/>
                  </a:lnTo>
                  <a:lnTo>
                    <a:pt x="514" y="298"/>
                  </a:lnTo>
                  <a:lnTo>
                    <a:pt x="506" y="335"/>
                  </a:lnTo>
                  <a:lnTo>
                    <a:pt x="493" y="370"/>
                  </a:lnTo>
                  <a:lnTo>
                    <a:pt x="475" y="401"/>
                  </a:lnTo>
                  <a:lnTo>
                    <a:pt x="453" y="430"/>
                  </a:lnTo>
                  <a:lnTo>
                    <a:pt x="427" y="456"/>
                  </a:lnTo>
                  <a:lnTo>
                    <a:pt x="399" y="478"/>
                  </a:lnTo>
                  <a:lnTo>
                    <a:pt x="367" y="496"/>
                  </a:lnTo>
                  <a:lnTo>
                    <a:pt x="333" y="509"/>
                  </a:lnTo>
                  <a:lnTo>
                    <a:pt x="296" y="517"/>
                  </a:lnTo>
                  <a:lnTo>
                    <a:pt x="259" y="520"/>
                  </a:lnTo>
                  <a:lnTo>
                    <a:pt x="220" y="517"/>
                  </a:lnTo>
                  <a:lnTo>
                    <a:pt x="183" y="509"/>
                  </a:lnTo>
                  <a:lnTo>
                    <a:pt x="150" y="496"/>
                  </a:lnTo>
                  <a:lnTo>
                    <a:pt x="117" y="478"/>
                  </a:lnTo>
                  <a:lnTo>
                    <a:pt x="89" y="456"/>
                  </a:lnTo>
                  <a:lnTo>
                    <a:pt x="63" y="430"/>
                  </a:lnTo>
                  <a:lnTo>
                    <a:pt x="42" y="401"/>
                  </a:lnTo>
                  <a:lnTo>
                    <a:pt x="24" y="370"/>
                  </a:lnTo>
                  <a:lnTo>
                    <a:pt x="10" y="335"/>
                  </a:lnTo>
                  <a:lnTo>
                    <a:pt x="2" y="298"/>
                  </a:lnTo>
                  <a:lnTo>
                    <a:pt x="0" y="260"/>
                  </a:lnTo>
                  <a:lnTo>
                    <a:pt x="0" y="256"/>
                  </a:lnTo>
                  <a:lnTo>
                    <a:pt x="0" y="251"/>
                  </a:lnTo>
                  <a:lnTo>
                    <a:pt x="1" y="247"/>
                  </a:lnTo>
                  <a:lnTo>
                    <a:pt x="6" y="207"/>
                  </a:lnTo>
                  <a:lnTo>
                    <a:pt x="16" y="169"/>
                  </a:lnTo>
                  <a:lnTo>
                    <a:pt x="34" y="133"/>
                  </a:lnTo>
                  <a:lnTo>
                    <a:pt x="54" y="100"/>
                  </a:lnTo>
                  <a:lnTo>
                    <a:pt x="81" y="72"/>
                  </a:lnTo>
                  <a:lnTo>
                    <a:pt x="110" y="47"/>
                  </a:lnTo>
                  <a:lnTo>
                    <a:pt x="143" y="26"/>
                  </a:lnTo>
                  <a:lnTo>
                    <a:pt x="179" y="12"/>
                  </a:lnTo>
                  <a:lnTo>
                    <a:pt x="218" y="3"/>
                  </a:lnTo>
                  <a:lnTo>
                    <a:pt x="2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62"/>
            <p:cNvSpPr>
              <a:spLocks noEditPoints="1"/>
            </p:cNvSpPr>
            <p:nvPr/>
          </p:nvSpPr>
          <p:spPr bwMode="auto">
            <a:xfrm>
              <a:off x="5697538" y="3027363"/>
              <a:ext cx="90488" cy="90487"/>
            </a:xfrm>
            <a:custGeom>
              <a:avLst/>
              <a:gdLst>
                <a:gd name="T0" fmla="*/ 232 w 517"/>
                <a:gd name="T1" fmla="*/ 140 h 520"/>
                <a:gd name="T2" fmla="*/ 185 w 517"/>
                <a:gd name="T3" fmla="*/ 163 h 520"/>
                <a:gd name="T4" fmla="*/ 152 w 517"/>
                <a:gd name="T5" fmla="*/ 202 h 520"/>
                <a:gd name="T6" fmla="*/ 138 w 517"/>
                <a:gd name="T7" fmla="*/ 254 h 520"/>
                <a:gd name="T8" fmla="*/ 137 w 517"/>
                <a:gd name="T9" fmla="*/ 265 h 520"/>
                <a:gd name="T10" fmla="*/ 151 w 517"/>
                <a:gd name="T11" fmla="*/ 317 h 520"/>
                <a:gd name="T12" fmla="*/ 184 w 517"/>
                <a:gd name="T13" fmla="*/ 356 h 520"/>
                <a:gd name="T14" fmla="*/ 231 w 517"/>
                <a:gd name="T15" fmla="*/ 379 h 520"/>
                <a:gd name="T16" fmla="*/ 285 w 517"/>
                <a:gd name="T17" fmla="*/ 379 h 520"/>
                <a:gd name="T18" fmla="*/ 333 w 517"/>
                <a:gd name="T19" fmla="*/ 356 h 520"/>
                <a:gd name="T20" fmla="*/ 365 w 517"/>
                <a:gd name="T21" fmla="*/ 316 h 520"/>
                <a:gd name="T22" fmla="*/ 380 w 517"/>
                <a:gd name="T23" fmla="*/ 265 h 520"/>
                <a:gd name="T24" fmla="*/ 379 w 517"/>
                <a:gd name="T25" fmla="*/ 254 h 520"/>
                <a:gd name="T26" fmla="*/ 364 w 517"/>
                <a:gd name="T27" fmla="*/ 202 h 520"/>
                <a:gd name="T28" fmla="*/ 332 w 517"/>
                <a:gd name="T29" fmla="*/ 163 h 520"/>
                <a:gd name="T30" fmla="*/ 285 w 517"/>
                <a:gd name="T31" fmla="*/ 140 h 520"/>
                <a:gd name="T32" fmla="*/ 259 w 517"/>
                <a:gd name="T33" fmla="*/ 0 h 520"/>
                <a:gd name="T34" fmla="*/ 338 w 517"/>
                <a:gd name="T35" fmla="*/ 12 h 520"/>
                <a:gd name="T36" fmla="*/ 407 w 517"/>
                <a:gd name="T37" fmla="*/ 47 h 520"/>
                <a:gd name="T38" fmla="*/ 462 w 517"/>
                <a:gd name="T39" fmla="*/ 100 h 520"/>
                <a:gd name="T40" fmla="*/ 500 w 517"/>
                <a:gd name="T41" fmla="*/ 169 h 520"/>
                <a:gd name="T42" fmla="*/ 516 w 517"/>
                <a:gd name="T43" fmla="*/ 247 h 520"/>
                <a:gd name="T44" fmla="*/ 517 w 517"/>
                <a:gd name="T45" fmla="*/ 256 h 520"/>
                <a:gd name="T46" fmla="*/ 514 w 517"/>
                <a:gd name="T47" fmla="*/ 298 h 520"/>
                <a:gd name="T48" fmla="*/ 493 w 517"/>
                <a:gd name="T49" fmla="*/ 370 h 520"/>
                <a:gd name="T50" fmla="*/ 454 w 517"/>
                <a:gd name="T51" fmla="*/ 430 h 520"/>
                <a:gd name="T52" fmla="*/ 399 w 517"/>
                <a:gd name="T53" fmla="*/ 478 h 520"/>
                <a:gd name="T54" fmla="*/ 333 w 517"/>
                <a:gd name="T55" fmla="*/ 509 h 520"/>
                <a:gd name="T56" fmla="*/ 259 w 517"/>
                <a:gd name="T57" fmla="*/ 520 h 520"/>
                <a:gd name="T58" fmla="*/ 184 w 517"/>
                <a:gd name="T59" fmla="*/ 509 h 520"/>
                <a:gd name="T60" fmla="*/ 118 w 517"/>
                <a:gd name="T61" fmla="*/ 478 h 520"/>
                <a:gd name="T62" fmla="*/ 63 w 517"/>
                <a:gd name="T63" fmla="*/ 430 h 520"/>
                <a:gd name="T64" fmla="*/ 24 w 517"/>
                <a:gd name="T65" fmla="*/ 370 h 520"/>
                <a:gd name="T66" fmla="*/ 3 w 517"/>
                <a:gd name="T67" fmla="*/ 298 h 520"/>
                <a:gd name="T68" fmla="*/ 0 w 517"/>
                <a:gd name="T69" fmla="*/ 256 h 520"/>
                <a:gd name="T70" fmla="*/ 1 w 517"/>
                <a:gd name="T71" fmla="*/ 247 h 520"/>
                <a:gd name="T72" fmla="*/ 18 w 517"/>
                <a:gd name="T73" fmla="*/ 169 h 520"/>
                <a:gd name="T74" fmla="*/ 55 w 517"/>
                <a:gd name="T75" fmla="*/ 100 h 520"/>
                <a:gd name="T76" fmla="*/ 110 w 517"/>
                <a:gd name="T77" fmla="*/ 47 h 520"/>
                <a:gd name="T78" fmla="*/ 179 w 517"/>
                <a:gd name="T79" fmla="*/ 12 h 520"/>
                <a:gd name="T80" fmla="*/ 259 w 517"/>
                <a:gd name="T81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7" h="520">
                  <a:moveTo>
                    <a:pt x="259" y="137"/>
                  </a:moveTo>
                  <a:lnTo>
                    <a:pt x="232" y="140"/>
                  </a:lnTo>
                  <a:lnTo>
                    <a:pt x="207" y="149"/>
                  </a:lnTo>
                  <a:lnTo>
                    <a:pt x="185" y="163"/>
                  </a:lnTo>
                  <a:lnTo>
                    <a:pt x="167" y="180"/>
                  </a:lnTo>
                  <a:lnTo>
                    <a:pt x="152" y="202"/>
                  </a:lnTo>
                  <a:lnTo>
                    <a:pt x="143" y="227"/>
                  </a:lnTo>
                  <a:lnTo>
                    <a:pt x="138" y="254"/>
                  </a:lnTo>
                  <a:lnTo>
                    <a:pt x="138" y="260"/>
                  </a:lnTo>
                  <a:lnTo>
                    <a:pt x="137" y="265"/>
                  </a:lnTo>
                  <a:lnTo>
                    <a:pt x="142" y="293"/>
                  </a:lnTo>
                  <a:lnTo>
                    <a:pt x="151" y="317"/>
                  </a:lnTo>
                  <a:lnTo>
                    <a:pt x="166" y="339"/>
                  </a:lnTo>
                  <a:lnTo>
                    <a:pt x="184" y="356"/>
                  </a:lnTo>
                  <a:lnTo>
                    <a:pt x="207" y="371"/>
                  </a:lnTo>
                  <a:lnTo>
                    <a:pt x="231" y="379"/>
                  </a:lnTo>
                  <a:lnTo>
                    <a:pt x="259" y="382"/>
                  </a:lnTo>
                  <a:lnTo>
                    <a:pt x="285" y="379"/>
                  </a:lnTo>
                  <a:lnTo>
                    <a:pt x="311" y="371"/>
                  </a:lnTo>
                  <a:lnTo>
                    <a:pt x="333" y="356"/>
                  </a:lnTo>
                  <a:lnTo>
                    <a:pt x="351" y="339"/>
                  </a:lnTo>
                  <a:lnTo>
                    <a:pt x="365" y="316"/>
                  </a:lnTo>
                  <a:lnTo>
                    <a:pt x="376" y="292"/>
                  </a:lnTo>
                  <a:lnTo>
                    <a:pt x="380" y="265"/>
                  </a:lnTo>
                  <a:lnTo>
                    <a:pt x="380" y="260"/>
                  </a:lnTo>
                  <a:lnTo>
                    <a:pt x="379" y="254"/>
                  </a:lnTo>
                  <a:lnTo>
                    <a:pt x="375" y="227"/>
                  </a:lnTo>
                  <a:lnTo>
                    <a:pt x="364" y="202"/>
                  </a:lnTo>
                  <a:lnTo>
                    <a:pt x="350" y="180"/>
                  </a:lnTo>
                  <a:lnTo>
                    <a:pt x="332" y="163"/>
                  </a:lnTo>
                  <a:lnTo>
                    <a:pt x="310" y="149"/>
                  </a:lnTo>
                  <a:lnTo>
                    <a:pt x="285" y="140"/>
                  </a:lnTo>
                  <a:lnTo>
                    <a:pt x="259" y="137"/>
                  </a:lnTo>
                  <a:close/>
                  <a:moveTo>
                    <a:pt x="259" y="0"/>
                  </a:moveTo>
                  <a:lnTo>
                    <a:pt x="299" y="3"/>
                  </a:lnTo>
                  <a:lnTo>
                    <a:pt x="338" y="12"/>
                  </a:lnTo>
                  <a:lnTo>
                    <a:pt x="374" y="26"/>
                  </a:lnTo>
                  <a:lnTo>
                    <a:pt x="407" y="47"/>
                  </a:lnTo>
                  <a:lnTo>
                    <a:pt x="437" y="72"/>
                  </a:lnTo>
                  <a:lnTo>
                    <a:pt x="462" y="100"/>
                  </a:lnTo>
                  <a:lnTo>
                    <a:pt x="483" y="133"/>
                  </a:lnTo>
                  <a:lnTo>
                    <a:pt x="500" y="169"/>
                  </a:lnTo>
                  <a:lnTo>
                    <a:pt x="511" y="207"/>
                  </a:lnTo>
                  <a:lnTo>
                    <a:pt x="516" y="247"/>
                  </a:lnTo>
                  <a:lnTo>
                    <a:pt x="516" y="251"/>
                  </a:lnTo>
                  <a:lnTo>
                    <a:pt x="517" y="256"/>
                  </a:lnTo>
                  <a:lnTo>
                    <a:pt x="517" y="260"/>
                  </a:lnTo>
                  <a:lnTo>
                    <a:pt x="514" y="298"/>
                  </a:lnTo>
                  <a:lnTo>
                    <a:pt x="506" y="335"/>
                  </a:lnTo>
                  <a:lnTo>
                    <a:pt x="493" y="370"/>
                  </a:lnTo>
                  <a:lnTo>
                    <a:pt x="475" y="401"/>
                  </a:lnTo>
                  <a:lnTo>
                    <a:pt x="454" y="430"/>
                  </a:lnTo>
                  <a:lnTo>
                    <a:pt x="429" y="456"/>
                  </a:lnTo>
                  <a:lnTo>
                    <a:pt x="399" y="478"/>
                  </a:lnTo>
                  <a:lnTo>
                    <a:pt x="368" y="496"/>
                  </a:lnTo>
                  <a:lnTo>
                    <a:pt x="333" y="509"/>
                  </a:lnTo>
                  <a:lnTo>
                    <a:pt x="296" y="517"/>
                  </a:lnTo>
                  <a:lnTo>
                    <a:pt x="259" y="520"/>
                  </a:lnTo>
                  <a:lnTo>
                    <a:pt x="220" y="517"/>
                  </a:lnTo>
                  <a:lnTo>
                    <a:pt x="184" y="509"/>
                  </a:lnTo>
                  <a:lnTo>
                    <a:pt x="150" y="496"/>
                  </a:lnTo>
                  <a:lnTo>
                    <a:pt x="118" y="478"/>
                  </a:lnTo>
                  <a:lnTo>
                    <a:pt x="89" y="456"/>
                  </a:lnTo>
                  <a:lnTo>
                    <a:pt x="63" y="430"/>
                  </a:lnTo>
                  <a:lnTo>
                    <a:pt x="42" y="401"/>
                  </a:lnTo>
                  <a:lnTo>
                    <a:pt x="24" y="370"/>
                  </a:lnTo>
                  <a:lnTo>
                    <a:pt x="11" y="335"/>
                  </a:lnTo>
                  <a:lnTo>
                    <a:pt x="3" y="298"/>
                  </a:lnTo>
                  <a:lnTo>
                    <a:pt x="0" y="260"/>
                  </a:lnTo>
                  <a:lnTo>
                    <a:pt x="0" y="256"/>
                  </a:lnTo>
                  <a:lnTo>
                    <a:pt x="1" y="251"/>
                  </a:lnTo>
                  <a:lnTo>
                    <a:pt x="1" y="247"/>
                  </a:lnTo>
                  <a:lnTo>
                    <a:pt x="6" y="207"/>
                  </a:lnTo>
                  <a:lnTo>
                    <a:pt x="18" y="169"/>
                  </a:lnTo>
                  <a:lnTo>
                    <a:pt x="34" y="133"/>
                  </a:lnTo>
                  <a:lnTo>
                    <a:pt x="55" y="100"/>
                  </a:lnTo>
                  <a:lnTo>
                    <a:pt x="81" y="72"/>
                  </a:lnTo>
                  <a:lnTo>
                    <a:pt x="110" y="47"/>
                  </a:lnTo>
                  <a:lnTo>
                    <a:pt x="144" y="26"/>
                  </a:lnTo>
                  <a:lnTo>
                    <a:pt x="179" y="12"/>
                  </a:lnTo>
                  <a:lnTo>
                    <a:pt x="218" y="3"/>
                  </a:lnTo>
                  <a:lnTo>
                    <a:pt x="2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63"/>
            <p:cNvSpPr>
              <a:spLocks noEditPoints="1"/>
            </p:cNvSpPr>
            <p:nvPr/>
          </p:nvSpPr>
          <p:spPr bwMode="auto">
            <a:xfrm>
              <a:off x="5372100" y="2811463"/>
              <a:ext cx="585788" cy="258762"/>
            </a:xfrm>
            <a:custGeom>
              <a:avLst/>
              <a:gdLst>
                <a:gd name="T0" fmla="*/ 407 w 3319"/>
                <a:gd name="T1" fmla="*/ 381 h 1466"/>
                <a:gd name="T2" fmla="*/ 238 w 3319"/>
                <a:gd name="T3" fmla="*/ 501 h 1466"/>
                <a:gd name="T4" fmla="*/ 178 w 3319"/>
                <a:gd name="T5" fmla="*/ 596 h 1466"/>
                <a:gd name="T6" fmla="*/ 171 w 3319"/>
                <a:gd name="T7" fmla="*/ 715 h 1466"/>
                <a:gd name="T8" fmla="*/ 219 w 3319"/>
                <a:gd name="T9" fmla="*/ 775 h 1466"/>
                <a:gd name="T10" fmla="*/ 507 w 3319"/>
                <a:gd name="T11" fmla="*/ 782 h 1466"/>
                <a:gd name="T12" fmla="*/ 567 w 3319"/>
                <a:gd name="T13" fmla="*/ 733 h 1466"/>
                <a:gd name="T14" fmla="*/ 574 w 3319"/>
                <a:gd name="T15" fmla="*/ 433 h 1466"/>
                <a:gd name="T16" fmla="*/ 527 w 3319"/>
                <a:gd name="T17" fmla="*/ 372 h 1466"/>
                <a:gd name="T18" fmla="*/ 2060 w 3319"/>
                <a:gd name="T19" fmla="*/ 0 h 1466"/>
                <a:gd name="T20" fmla="*/ 2251 w 3319"/>
                <a:gd name="T21" fmla="*/ 18 h 1466"/>
                <a:gd name="T22" fmla="*/ 2413 w 3319"/>
                <a:gd name="T23" fmla="*/ 74 h 1466"/>
                <a:gd name="T24" fmla="*/ 2531 w 3319"/>
                <a:gd name="T25" fmla="*/ 176 h 1466"/>
                <a:gd name="T26" fmla="*/ 2594 w 3319"/>
                <a:gd name="T27" fmla="*/ 328 h 1466"/>
                <a:gd name="T28" fmla="*/ 2908 w 3319"/>
                <a:gd name="T29" fmla="*/ 353 h 1466"/>
                <a:gd name="T30" fmla="*/ 2949 w 3319"/>
                <a:gd name="T31" fmla="*/ 439 h 1466"/>
                <a:gd name="T32" fmla="*/ 2908 w 3319"/>
                <a:gd name="T33" fmla="*/ 525 h 1466"/>
                <a:gd name="T34" fmla="*/ 2601 w 3319"/>
                <a:gd name="T35" fmla="*/ 550 h 1466"/>
                <a:gd name="T36" fmla="*/ 3066 w 3319"/>
                <a:gd name="T37" fmla="*/ 637 h 1466"/>
                <a:gd name="T38" fmla="*/ 3124 w 3319"/>
                <a:gd name="T39" fmla="*/ 711 h 1466"/>
                <a:gd name="T40" fmla="*/ 3103 w 3319"/>
                <a:gd name="T41" fmla="*/ 805 h 1466"/>
                <a:gd name="T42" fmla="*/ 3017 w 3319"/>
                <a:gd name="T43" fmla="*/ 846 h 1466"/>
                <a:gd name="T44" fmla="*/ 3234 w 3319"/>
                <a:gd name="T45" fmla="*/ 952 h 1466"/>
                <a:gd name="T46" fmla="*/ 3308 w 3319"/>
                <a:gd name="T47" fmla="*/ 1012 h 1466"/>
                <a:gd name="T48" fmla="*/ 3308 w 3319"/>
                <a:gd name="T49" fmla="*/ 1109 h 1466"/>
                <a:gd name="T50" fmla="*/ 3234 w 3319"/>
                <a:gd name="T51" fmla="*/ 1168 h 1466"/>
                <a:gd name="T52" fmla="*/ 2420 w 3319"/>
                <a:gd name="T53" fmla="*/ 1466 h 1466"/>
                <a:gd name="T54" fmla="*/ 2372 w 3319"/>
                <a:gd name="T55" fmla="*/ 1308 h 1466"/>
                <a:gd name="T56" fmla="*/ 2258 w 3319"/>
                <a:gd name="T57" fmla="*/ 1197 h 1466"/>
                <a:gd name="T58" fmla="*/ 2101 w 3319"/>
                <a:gd name="T59" fmla="*/ 1155 h 1466"/>
                <a:gd name="T60" fmla="*/ 1943 w 3319"/>
                <a:gd name="T61" fmla="*/ 1197 h 1466"/>
                <a:gd name="T62" fmla="*/ 1829 w 3319"/>
                <a:gd name="T63" fmla="*/ 1308 h 1466"/>
                <a:gd name="T64" fmla="*/ 1782 w 3319"/>
                <a:gd name="T65" fmla="*/ 1466 h 1466"/>
                <a:gd name="T66" fmla="*/ 693 w 3319"/>
                <a:gd name="T67" fmla="*/ 1385 h 1466"/>
                <a:gd name="T68" fmla="*/ 611 w 3319"/>
                <a:gd name="T69" fmla="*/ 1249 h 1466"/>
                <a:gd name="T70" fmla="*/ 471 w 3319"/>
                <a:gd name="T71" fmla="*/ 1167 h 1466"/>
                <a:gd name="T72" fmla="*/ 304 w 3319"/>
                <a:gd name="T73" fmla="*/ 1166 h 1466"/>
                <a:gd name="T74" fmla="*/ 166 w 3319"/>
                <a:gd name="T75" fmla="*/ 1244 h 1466"/>
                <a:gd name="T76" fmla="*/ 82 w 3319"/>
                <a:gd name="T77" fmla="*/ 1381 h 1466"/>
                <a:gd name="T78" fmla="*/ 34 w 3319"/>
                <a:gd name="T79" fmla="*/ 1444 h 1466"/>
                <a:gd name="T80" fmla="*/ 0 w 3319"/>
                <a:gd name="T81" fmla="*/ 1375 h 1466"/>
                <a:gd name="T82" fmla="*/ 20 w 3319"/>
                <a:gd name="T83" fmla="*/ 494 h 1466"/>
                <a:gd name="T84" fmla="*/ 291 w 3319"/>
                <a:gd name="T85" fmla="*/ 240 h 1466"/>
                <a:gd name="T86" fmla="*/ 396 w 3319"/>
                <a:gd name="T87" fmla="*/ 190 h 1466"/>
                <a:gd name="T88" fmla="*/ 719 w 3319"/>
                <a:gd name="T89" fmla="*/ 184 h 1466"/>
                <a:gd name="T90" fmla="*/ 780 w 3319"/>
                <a:gd name="T91" fmla="*/ 233 h 1466"/>
                <a:gd name="T92" fmla="*/ 881 w 3319"/>
                <a:gd name="T93" fmla="*/ 1084 h 1466"/>
                <a:gd name="T94" fmla="*/ 900 w 3319"/>
                <a:gd name="T95" fmla="*/ 274 h 1466"/>
                <a:gd name="T96" fmla="*/ 981 w 3319"/>
                <a:gd name="T97" fmla="*/ 141 h 1466"/>
                <a:gd name="T98" fmla="*/ 1111 w 3319"/>
                <a:gd name="T99" fmla="*/ 54 h 1466"/>
                <a:gd name="T100" fmla="*/ 1279 w 3319"/>
                <a:gd name="T101" fmla="*/ 10 h 1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19" h="1466">
                  <a:moveTo>
                    <a:pt x="488" y="363"/>
                  </a:moveTo>
                  <a:lnTo>
                    <a:pt x="463" y="365"/>
                  </a:lnTo>
                  <a:lnTo>
                    <a:pt x="435" y="371"/>
                  </a:lnTo>
                  <a:lnTo>
                    <a:pt x="407" y="381"/>
                  </a:lnTo>
                  <a:lnTo>
                    <a:pt x="379" y="392"/>
                  </a:lnTo>
                  <a:lnTo>
                    <a:pt x="354" y="406"/>
                  </a:lnTo>
                  <a:lnTo>
                    <a:pt x="333" y="422"/>
                  </a:lnTo>
                  <a:lnTo>
                    <a:pt x="238" y="501"/>
                  </a:lnTo>
                  <a:lnTo>
                    <a:pt x="220" y="520"/>
                  </a:lnTo>
                  <a:lnTo>
                    <a:pt x="202" y="542"/>
                  </a:lnTo>
                  <a:lnTo>
                    <a:pt x="189" y="569"/>
                  </a:lnTo>
                  <a:lnTo>
                    <a:pt x="178" y="596"/>
                  </a:lnTo>
                  <a:lnTo>
                    <a:pt x="171" y="623"/>
                  </a:lnTo>
                  <a:lnTo>
                    <a:pt x="169" y="650"/>
                  </a:lnTo>
                  <a:lnTo>
                    <a:pt x="169" y="693"/>
                  </a:lnTo>
                  <a:lnTo>
                    <a:pt x="171" y="715"/>
                  </a:lnTo>
                  <a:lnTo>
                    <a:pt x="178" y="733"/>
                  </a:lnTo>
                  <a:lnTo>
                    <a:pt x="188" y="751"/>
                  </a:lnTo>
                  <a:lnTo>
                    <a:pt x="202" y="765"/>
                  </a:lnTo>
                  <a:lnTo>
                    <a:pt x="219" y="775"/>
                  </a:lnTo>
                  <a:lnTo>
                    <a:pt x="238" y="782"/>
                  </a:lnTo>
                  <a:lnTo>
                    <a:pt x="258" y="784"/>
                  </a:lnTo>
                  <a:lnTo>
                    <a:pt x="485" y="784"/>
                  </a:lnTo>
                  <a:lnTo>
                    <a:pt x="507" y="782"/>
                  </a:lnTo>
                  <a:lnTo>
                    <a:pt x="525" y="775"/>
                  </a:lnTo>
                  <a:lnTo>
                    <a:pt x="542" y="765"/>
                  </a:lnTo>
                  <a:lnTo>
                    <a:pt x="555" y="751"/>
                  </a:lnTo>
                  <a:lnTo>
                    <a:pt x="567" y="733"/>
                  </a:lnTo>
                  <a:lnTo>
                    <a:pt x="574" y="715"/>
                  </a:lnTo>
                  <a:lnTo>
                    <a:pt x="576" y="693"/>
                  </a:lnTo>
                  <a:lnTo>
                    <a:pt x="576" y="454"/>
                  </a:lnTo>
                  <a:lnTo>
                    <a:pt x="574" y="433"/>
                  </a:lnTo>
                  <a:lnTo>
                    <a:pt x="567" y="414"/>
                  </a:lnTo>
                  <a:lnTo>
                    <a:pt x="556" y="397"/>
                  </a:lnTo>
                  <a:lnTo>
                    <a:pt x="543" y="384"/>
                  </a:lnTo>
                  <a:lnTo>
                    <a:pt x="527" y="372"/>
                  </a:lnTo>
                  <a:lnTo>
                    <a:pt x="509" y="365"/>
                  </a:lnTo>
                  <a:lnTo>
                    <a:pt x="488" y="363"/>
                  </a:lnTo>
                  <a:close/>
                  <a:moveTo>
                    <a:pt x="1423" y="0"/>
                  </a:moveTo>
                  <a:lnTo>
                    <a:pt x="2060" y="0"/>
                  </a:lnTo>
                  <a:lnTo>
                    <a:pt x="2110" y="1"/>
                  </a:lnTo>
                  <a:lnTo>
                    <a:pt x="2159" y="4"/>
                  </a:lnTo>
                  <a:lnTo>
                    <a:pt x="2205" y="10"/>
                  </a:lnTo>
                  <a:lnTo>
                    <a:pt x="2251" y="18"/>
                  </a:lnTo>
                  <a:lnTo>
                    <a:pt x="2295" y="28"/>
                  </a:lnTo>
                  <a:lnTo>
                    <a:pt x="2337" y="40"/>
                  </a:lnTo>
                  <a:lnTo>
                    <a:pt x="2376" y="57"/>
                  </a:lnTo>
                  <a:lnTo>
                    <a:pt x="2413" y="74"/>
                  </a:lnTo>
                  <a:lnTo>
                    <a:pt x="2447" y="96"/>
                  </a:lnTo>
                  <a:lnTo>
                    <a:pt x="2478" y="119"/>
                  </a:lnTo>
                  <a:lnTo>
                    <a:pt x="2507" y="146"/>
                  </a:lnTo>
                  <a:lnTo>
                    <a:pt x="2531" y="176"/>
                  </a:lnTo>
                  <a:lnTo>
                    <a:pt x="2552" y="209"/>
                  </a:lnTo>
                  <a:lnTo>
                    <a:pt x="2571" y="245"/>
                  </a:lnTo>
                  <a:lnTo>
                    <a:pt x="2584" y="285"/>
                  </a:lnTo>
                  <a:lnTo>
                    <a:pt x="2594" y="328"/>
                  </a:lnTo>
                  <a:lnTo>
                    <a:pt x="2839" y="328"/>
                  </a:lnTo>
                  <a:lnTo>
                    <a:pt x="2865" y="331"/>
                  </a:lnTo>
                  <a:lnTo>
                    <a:pt x="2888" y="340"/>
                  </a:lnTo>
                  <a:lnTo>
                    <a:pt x="2908" y="353"/>
                  </a:lnTo>
                  <a:lnTo>
                    <a:pt x="2925" y="370"/>
                  </a:lnTo>
                  <a:lnTo>
                    <a:pt x="2938" y="391"/>
                  </a:lnTo>
                  <a:lnTo>
                    <a:pt x="2946" y="413"/>
                  </a:lnTo>
                  <a:lnTo>
                    <a:pt x="2949" y="439"/>
                  </a:lnTo>
                  <a:lnTo>
                    <a:pt x="2946" y="465"/>
                  </a:lnTo>
                  <a:lnTo>
                    <a:pt x="2938" y="487"/>
                  </a:lnTo>
                  <a:lnTo>
                    <a:pt x="2925" y="508"/>
                  </a:lnTo>
                  <a:lnTo>
                    <a:pt x="2908" y="525"/>
                  </a:lnTo>
                  <a:lnTo>
                    <a:pt x="2888" y="538"/>
                  </a:lnTo>
                  <a:lnTo>
                    <a:pt x="2865" y="547"/>
                  </a:lnTo>
                  <a:lnTo>
                    <a:pt x="2839" y="550"/>
                  </a:lnTo>
                  <a:lnTo>
                    <a:pt x="2601" y="550"/>
                  </a:lnTo>
                  <a:lnTo>
                    <a:pt x="2601" y="625"/>
                  </a:lnTo>
                  <a:lnTo>
                    <a:pt x="3017" y="625"/>
                  </a:lnTo>
                  <a:lnTo>
                    <a:pt x="3043" y="629"/>
                  </a:lnTo>
                  <a:lnTo>
                    <a:pt x="3066" y="637"/>
                  </a:lnTo>
                  <a:lnTo>
                    <a:pt x="3086" y="650"/>
                  </a:lnTo>
                  <a:lnTo>
                    <a:pt x="3103" y="666"/>
                  </a:lnTo>
                  <a:lnTo>
                    <a:pt x="3116" y="687"/>
                  </a:lnTo>
                  <a:lnTo>
                    <a:pt x="3124" y="711"/>
                  </a:lnTo>
                  <a:lnTo>
                    <a:pt x="3127" y="736"/>
                  </a:lnTo>
                  <a:lnTo>
                    <a:pt x="3124" y="761"/>
                  </a:lnTo>
                  <a:lnTo>
                    <a:pt x="3116" y="784"/>
                  </a:lnTo>
                  <a:lnTo>
                    <a:pt x="3103" y="805"/>
                  </a:lnTo>
                  <a:lnTo>
                    <a:pt x="3086" y="822"/>
                  </a:lnTo>
                  <a:lnTo>
                    <a:pt x="3066" y="835"/>
                  </a:lnTo>
                  <a:lnTo>
                    <a:pt x="3043" y="843"/>
                  </a:lnTo>
                  <a:lnTo>
                    <a:pt x="3017" y="846"/>
                  </a:lnTo>
                  <a:lnTo>
                    <a:pt x="2601" y="846"/>
                  </a:lnTo>
                  <a:lnTo>
                    <a:pt x="2601" y="949"/>
                  </a:lnTo>
                  <a:lnTo>
                    <a:pt x="3209" y="949"/>
                  </a:lnTo>
                  <a:lnTo>
                    <a:pt x="3234" y="952"/>
                  </a:lnTo>
                  <a:lnTo>
                    <a:pt x="3257" y="961"/>
                  </a:lnTo>
                  <a:lnTo>
                    <a:pt x="3278" y="974"/>
                  </a:lnTo>
                  <a:lnTo>
                    <a:pt x="3295" y="991"/>
                  </a:lnTo>
                  <a:lnTo>
                    <a:pt x="3308" y="1012"/>
                  </a:lnTo>
                  <a:lnTo>
                    <a:pt x="3316" y="1035"/>
                  </a:lnTo>
                  <a:lnTo>
                    <a:pt x="3319" y="1060"/>
                  </a:lnTo>
                  <a:lnTo>
                    <a:pt x="3316" y="1086"/>
                  </a:lnTo>
                  <a:lnTo>
                    <a:pt x="3308" y="1109"/>
                  </a:lnTo>
                  <a:lnTo>
                    <a:pt x="3295" y="1130"/>
                  </a:lnTo>
                  <a:lnTo>
                    <a:pt x="3278" y="1146"/>
                  </a:lnTo>
                  <a:lnTo>
                    <a:pt x="3257" y="1159"/>
                  </a:lnTo>
                  <a:lnTo>
                    <a:pt x="3234" y="1168"/>
                  </a:lnTo>
                  <a:lnTo>
                    <a:pt x="3209" y="1171"/>
                  </a:lnTo>
                  <a:lnTo>
                    <a:pt x="2601" y="1171"/>
                  </a:lnTo>
                  <a:lnTo>
                    <a:pt x="2601" y="1466"/>
                  </a:lnTo>
                  <a:lnTo>
                    <a:pt x="2420" y="1466"/>
                  </a:lnTo>
                  <a:lnTo>
                    <a:pt x="2416" y="1423"/>
                  </a:lnTo>
                  <a:lnTo>
                    <a:pt x="2406" y="1383"/>
                  </a:lnTo>
                  <a:lnTo>
                    <a:pt x="2392" y="1344"/>
                  </a:lnTo>
                  <a:lnTo>
                    <a:pt x="2372" y="1308"/>
                  </a:lnTo>
                  <a:lnTo>
                    <a:pt x="2350" y="1275"/>
                  </a:lnTo>
                  <a:lnTo>
                    <a:pt x="2322" y="1245"/>
                  </a:lnTo>
                  <a:lnTo>
                    <a:pt x="2292" y="1219"/>
                  </a:lnTo>
                  <a:lnTo>
                    <a:pt x="2258" y="1197"/>
                  </a:lnTo>
                  <a:lnTo>
                    <a:pt x="2223" y="1179"/>
                  </a:lnTo>
                  <a:lnTo>
                    <a:pt x="2184" y="1166"/>
                  </a:lnTo>
                  <a:lnTo>
                    <a:pt x="2143" y="1157"/>
                  </a:lnTo>
                  <a:lnTo>
                    <a:pt x="2101" y="1155"/>
                  </a:lnTo>
                  <a:lnTo>
                    <a:pt x="2059" y="1157"/>
                  </a:lnTo>
                  <a:lnTo>
                    <a:pt x="2018" y="1166"/>
                  </a:lnTo>
                  <a:lnTo>
                    <a:pt x="1980" y="1179"/>
                  </a:lnTo>
                  <a:lnTo>
                    <a:pt x="1943" y="1197"/>
                  </a:lnTo>
                  <a:lnTo>
                    <a:pt x="1909" y="1219"/>
                  </a:lnTo>
                  <a:lnTo>
                    <a:pt x="1879" y="1245"/>
                  </a:lnTo>
                  <a:lnTo>
                    <a:pt x="1852" y="1275"/>
                  </a:lnTo>
                  <a:lnTo>
                    <a:pt x="1829" y="1308"/>
                  </a:lnTo>
                  <a:lnTo>
                    <a:pt x="1810" y="1344"/>
                  </a:lnTo>
                  <a:lnTo>
                    <a:pt x="1795" y="1383"/>
                  </a:lnTo>
                  <a:lnTo>
                    <a:pt x="1786" y="1423"/>
                  </a:lnTo>
                  <a:lnTo>
                    <a:pt x="1782" y="1466"/>
                  </a:lnTo>
                  <a:lnTo>
                    <a:pt x="706" y="1466"/>
                  </a:lnTo>
                  <a:lnTo>
                    <a:pt x="706" y="1465"/>
                  </a:lnTo>
                  <a:lnTo>
                    <a:pt x="702" y="1424"/>
                  </a:lnTo>
                  <a:lnTo>
                    <a:pt x="693" y="1385"/>
                  </a:lnTo>
                  <a:lnTo>
                    <a:pt x="680" y="1348"/>
                  </a:lnTo>
                  <a:lnTo>
                    <a:pt x="661" y="1313"/>
                  </a:lnTo>
                  <a:lnTo>
                    <a:pt x="639" y="1279"/>
                  </a:lnTo>
                  <a:lnTo>
                    <a:pt x="611" y="1249"/>
                  </a:lnTo>
                  <a:lnTo>
                    <a:pt x="581" y="1221"/>
                  </a:lnTo>
                  <a:lnTo>
                    <a:pt x="547" y="1198"/>
                  </a:lnTo>
                  <a:lnTo>
                    <a:pt x="511" y="1180"/>
                  </a:lnTo>
                  <a:lnTo>
                    <a:pt x="471" y="1167"/>
                  </a:lnTo>
                  <a:lnTo>
                    <a:pt x="430" y="1157"/>
                  </a:lnTo>
                  <a:lnTo>
                    <a:pt x="388" y="1155"/>
                  </a:lnTo>
                  <a:lnTo>
                    <a:pt x="345" y="1157"/>
                  </a:lnTo>
                  <a:lnTo>
                    <a:pt x="304" y="1166"/>
                  </a:lnTo>
                  <a:lnTo>
                    <a:pt x="267" y="1179"/>
                  </a:lnTo>
                  <a:lnTo>
                    <a:pt x="230" y="1196"/>
                  </a:lnTo>
                  <a:lnTo>
                    <a:pt x="196" y="1219"/>
                  </a:lnTo>
                  <a:lnTo>
                    <a:pt x="166" y="1244"/>
                  </a:lnTo>
                  <a:lnTo>
                    <a:pt x="139" y="1274"/>
                  </a:lnTo>
                  <a:lnTo>
                    <a:pt x="116" y="1307"/>
                  </a:lnTo>
                  <a:lnTo>
                    <a:pt x="97" y="1342"/>
                  </a:lnTo>
                  <a:lnTo>
                    <a:pt x="82" y="1381"/>
                  </a:lnTo>
                  <a:lnTo>
                    <a:pt x="73" y="1421"/>
                  </a:lnTo>
                  <a:lnTo>
                    <a:pt x="68" y="1463"/>
                  </a:lnTo>
                  <a:lnTo>
                    <a:pt x="50" y="1456"/>
                  </a:lnTo>
                  <a:lnTo>
                    <a:pt x="34" y="1444"/>
                  </a:lnTo>
                  <a:lnTo>
                    <a:pt x="19" y="1431"/>
                  </a:lnTo>
                  <a:lnTo>
                    <a:pt x="9" y="1414"/>
                  </a:lnTo>
                  <a:lnTo>
                    <a:pt x="2" y="1395"/>
                  </a:lnTo>
                  <a:lnTo>
                    <a:pt x="0" y="1375"/>
                  </a:lnTo>
                  <a:lnTo>
                    <a:pt x="0" y="575"/>
                  </a:lnTo>
                  <a:lnTo>
                    <a:pt x="2" y="550"/>
                  </a:lnTo>
                  <a:lnTo>
                    <a:pt x="9" y="522"/>
                  </a:lnTo>
                  <a:lnTo>
                    <a:pt x="20" y="494"/>
                  </a:lnTo>
                  <a:lnTo>
                    <a:pt x="35" y="469"/>
                  </a:lnTo>
                  <a:lnTo>
                    <a:pt x="51" y="445"/>
                  </a:lnTo>
                  <a:lnTo>
                    <a:pt x="69" y="427"/>
                  </a:lnTo>
                  <a:lnTo>
                    <a:pt x="291" y="240"/>
                  </a:lnTo>
                  <a:lnTo>
                    <a:pt x="313" y="225"/>
                  </a:lnTo>
                  <a:lnTo>
                    <a:pt x="339" y="210"/>
                  </a:lnTo>
                  <a:lnTo>
                    <a:pt x="367" y="199"/>
                  </a:lnTo>
                  <a:lnTo>
                    <a:pt x="396" y="190"/>
                  </a:lnTo>
                  <a:lnTo>
                    <a:pt x="424" y="184"/>
                  </a:lnTo>
                  <a:lnTo>
                    <a:pt x="451" y="182"/>
                  </a:lnTo>
                  <a:lnTo>
                    <a:pt x="699" y="182"/>
                  </a:lnTo>
                  <a:lnTo>
                    <a:pt x="719" y="184"/>
                  </a:lnTo>
                  <a:lnTo>
                    <a:pt x="739" y="191"/>
                  </a:lnTo>
                  <a:lnTo>
                    <a:pt x="756" y="202"/>
                  </a:lnTo>
                  <a:lnTo>
                    <a:pt x="769" y="216"/>
                  </a:lnTo>
                  <a:lnTo>
                    <a:pt x="780" y="233"/>
                  </a:lnTo>
                  <a:lnTo>
                    <a:pt x="786" y="251"/>
                  </a:lnTo>
                  <a:lnTo>
                    <a:pt x="789" y="273"/>
                  </a:lnTo>
                  <a:lnTo>
                    <a:pt x="789" y="1084"/>
                  </a:lnTo>
                  <a:lnTo>
                    <a:pt x="881" y="1084"/>
                  </a:lnTo>
                  <a:lnTo>
                    <a:pt x="881" y="409"/>
                  </a:lnTo>
                  <a:lnTo>
                    <a:pt x="883" y="361"/>
                  </a:lnTo>
                  <a:lnTo>
                    <a:pt x="890" y="316"/>
                  </a:lnTo>
                  <a:lnTo>
                    <a:pt x="900" y="274"/>
                  </a:lnTo>
                  <a:lnTo>
                    <a:pt x="916" y="236"/>
                  </a:lnTo>
                  <a:lnTo>
                    <a:pt x="934" y="201"/>
                  </a:lnTo>
                  <a:lnTo>
                    <a:pt x="955" y="169"/>
                  </a:lnTo>
                  <a:lnTo>
                    <a:pt x="981" y="141"/>
                  </a:lnTo>
                  <a:lnTo>
                    <a:pt x="1008" y="115"/>
                  </a:lnTo>
                  <a:lnTo>
                    <a:pt x="1040" y="92"/>
                  </a:lnTo>
                  <a:lnTo>
                    <a:pt x="1074" y="71"/>
                  </a:lnTo>
                  <a:lnTo>
                    <a:pt x="1111" y="54"/>
                  </a:lnTo>
                  <a:lnTo>
                    <a:pt x="1150" y="39"/>
                  </a:lnTo>
                  <a:lnTo>
                    <a:pt x="1190" y="27"/>
                  </a:lnTo>
                  <a:lnTo>
                    <a:pt x="1234" y="17"/>
                  </a:lnTo>
                  <a:lnTo>
                    <a:pt x="1279" y="10"/>
                  </a:lnTo>
                  <a:lnTo>
                    <a:pt x="1326" y="4"/>
                  </a:lnTo>
                  <a:lnTo>
                    <a:pt x="1373" y="1"/>
                  </a:lnTo>
                  <a:lnTo>
                    <a:pt x="14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3" name="Group 148"/>
          <p:cNvGrpSpPr/>
          <p:nvPr/>
        </p:nvGrpSpPr>
        <p:grpSpPr>
          <a:xfrm>
            <a:off x="7473629" y="1525155"/>
            <a:ext cx="554037" cy="555625"/>
            <a:chOff x="4440238" y="2684463"/>
            <a:chExt cx="554037" cy="555625"/>
          </a:xfrm>
          <a:solidFill>
            <a:srgbClr val="000000"/>
          </a:solidFill>
        </p:grpSpPr>
        <p:sp>
          <p:nvSpPr>
            <p:cNvPr id="134" name="Freeform 168"/>
            <p:cNvSpPr>
              <a:spLocks noEditPoints="1"/>
            </p:cNvSpPr>
            <p:nvPr/>
          </p:nvSpPr>
          <p:spPr bwMode="auto">
            <a:xfrm>
              <a:off x="4440238" y="2806700"/>
              <a:ext cx="554037" cy="433388"/>
            </a:xfrm>
            <a:custGeom>
              <a:avLst/>
              <a:gdLst>
                <a:gd name="T0" fmla="*/ 1915 w 3491"/>
                <a:gd name="T1" fmla="*/ 1952 h 2734"/>
                <a:gd name="T2" fmla="*/ 1839 w 3491"/>
                <a:gd name="T3" fmla="*/ 2006 h 2734"/>
                <a:gd name="T4" fmla="*/ 1800 w 3491"/>
                <a:gd name="T5" fmla="*/ 2092 h 2734"/>
                <a:gd name="T6" fmla="*/ 1800 w 3491"/>
                <a:gd name="T7" fmla="*/ 2362 h 2734"/>
                <a:gd name="T8" fmla="*/ 1839 w 3491"/>
                <a:gd name="T9" fmla="*/ 2449 h 2734"/>
                <a:gd name="T10" fmla="*/ 1915 w 3491"/>
                <a:gd name="T11" fmla="*/ 2503 h 2734"/>
                <a:gd name="T12" fmla="*/ 2181 w 3491"/>
                <a:gd name="T13" fmla="*/ 2513 h 2734"/>
                <a:gd name="T14" fmla="*/ 2273 w 3491"/>
                <a:gd name="T15" fmla="*/ 2488 h 2734"/>
                <a:gd name="T16" fmla="*/ 2338 w 3491"/>
                <a:gd name="T17" fmla="*/ 2423 h 2734"/>
                <a:gd name="T18" fmla="*/ 2363 w 3491"/>
                <a:gd name="T19" fmla="*/ 2330 h 2734"/>
                <a:gd name="T20" fmla="*/ 2352 w 3491"/>
                <a:gd name="T21" fmla="*/ 2061 h 2734"/>
                <a:gd name="T22" fmla="*/ 2298 w 3491"/>
                <a:gd name="T23" fmla="*/ 1984 h 2734"/>
                <a:gd name="T24" fmla="*/ 2213 w 3491"/>
                <a:gd name="T25" fmla="*/ 1944 h 2734"/>
                <a:gd name="T26" fmla="*/ 1189 w 3491"/>
                <a:gd name="T27" fmla="*/ 1940 h 2734"/>
                <a:gd name="T28" fmla="*/ 1097 w 3491"/>
                <a:gd name="T29" fmla="*/ 1965 h 2734"/>
                <a:gd name="T30" fmla="*/ 1032 w 3491"/>
                <a:gd name="T31" fmla="*/ 2032 h 2734"/>
                <a:gd name="T32" fmla="*/ 1007 w 3491"/>
                <a:gd name="T33" fmla="*/ 2125 h 2734"/>
                <a:gd name="T34" fmla="*/ 1018 w 3491"/>
                <a:gd name="T35" fmla="*/ 2394 h 2734"/>
                <a:gd name="T36" fmla="*/ 1071 w 3491"/>
                <a:gd name="T37" fmla="*/ 2471 h 2734"/>
                <a:gd name="T38" fmla="*/ 1156 w 3491"/>
                <a:gd name="T39" fmla="*/ 2511 h 2734"/>
                <a:gd name="T40" fmla="*/ 1424 w 3491"/>
                <a:gd name="T41" fmla="*/ 2511 h 2734"/>
                <a:gd name="T42" fmla="*/ 1509 w 3491"/>
                <a:gd name="T43" fmla="*/ 2471 h 2734"/>
                <a:gd name="T44" fmla="*/ 1562 w 3491"/>
                <a:gd name="T45" fmla="*/ 2394 h 2734"/>
                <a:gd name="T46" fmla="*/ 1574 w 3491"/>
                <a:gd name="T47" fmla="*/ 2125 h 2734"/>
                <a:gd name="T48" fmla="*/ 1549 w 3491"/>
                <a:gd name="T49" fmla="*/ 2032 h 2734"/>
                <a:gd name="T50" fmla="*/ 1483 w 3491"/>
                <a:gd name="T51" fmla="*/ 1965 h 2734"/>
                <a:gd name="T52" fmla="*/ 1391 w 3491"/>
                <a:gd name="T53" fmla="*/ 1940 h 2734"/>
                <a:gd name="T54" fmla="*/ 367 w 3491"/>
                <a:gd name="T55" fmla="*/ 1944 h 2734"/>
                <a:gd name="T56" fmla="*/ 282 w 3491"/>
                <a:gd name="T57" fmla="*/ 1984 h 2734"/>
                <a:gd name="T58" fmla="*/ 229 w 3491"/>
                <a:gd name="T59" fmla="*/ 2061 h 2734"/>
                <a:gd name="T60" fmla="*/ 217 w 3491"/>
                <a:gd name="T61" fmla="*/ 2330 h 2734"/>
                <a:gd name="T62" fmla="*/ 242 w 3491"/>
                <a:gd name="T63" fmla="*/ 2423 h 2734"/>
                <a:gd name="T64" fmla="*/ 308 w 3491"/>
                <a:gd name="T65" fmla="*/ 2488 h 2734"/>
                <a:gd name="T66" fmla="*/ 400 w 3491"/>
                <a:gd name="T67" fmla="*/ 2513 h 2734"/>
                <a:gd name="T68" fmla="*/ 666 w 3491"/>
                <a:gd name="T69" fmla="*/ 2503 h 2734"/>
                <a:gd name="T70" fmla="*/ 741 w 3491"/>
                <a:gd name="T71" fmla="*/ 2449 h 2734"/>
                <a:gd name="T72" fmla="*/ 781 w 3491"/>
                <a:gd name="T73" fmla="*/ 2362 h 2734"/>
                <a:gd name="T74" fmla="*/ 781 w 3491"/>
                <a:gd name="T75" fmla="*/ 2092 h 2734"/>
                <a:gd name="T76" fmla="*/ 741 w 3491"/>
                <a:gd name="T77" fmla="*/ 2006 h 2734"/>
                <a:gd name="T78" fmla="*/ 666 w 3491"/>
                <a:gd name="T79" fmla="*/ 1952 h 2734"/>
                <a:gd name="T80" fmla="*/ 400 w 3491"/>
                <a:gd name="T81" fmla="*/ 1940 h 2734"/>
                <a:gd name="T82" fmla="*/ 3491 w 3491"/>
                <a:gd name="T83" fmla="*/ 1952 h 2734"/>
                <a:gd name="T84" fmla="*/ 0 w 3491"/>
                <a:gd name="T85" fmla="*/ 1260 h 2734"/>
                <a:gd name="T86" fmla="*/ 1710 w 3491"/>
                <a:gd name="T87" fmla="*/ 819 h 2734"/>
                <a:gd name="T88" fmla="*/ 2560 w 3491"/>
                <a:gd name="T89" fmla="*/ 1952 h 2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91" h="2734">
                  <a:moveTo>
                    <a:pt x="1978" y="1940"/>
                  </a:moveTo>
                  <a:lnTo>
                    <a:pt x="1945" y="1944"/>
                  </a:lnTo>
                  <a:lnTo>
                    <a:pt x="1915" y="1952"/>
                  </a:lnTo>
                  <a:lnTo>
                    <a:pt x="1886" y="1965"/>
                  </a:lnTo>
                  <a:lnTo>
                    <a:pt x="1861" y="1984"/>
                  </a:lnTo>
                  <a:lnTo>
                    <a:pt x="1839" y="2006"/>
                  </a:lnTo>
                  <a:lnTo>
                    <a:pt x="1821" y="2032"/>
                  </a:lnTo>
                  <a:lnTo>
                    <a:pt x="1807" y="2061"/>
                  </a:lnTo>
                  <a:lnTo>
                    <a:pt x="1800" y="2092"/>
                  </a:lnTo>
                  <a:lnTo>
                    <a:pt x="1796" y="2125"/>
                  </a:lnTo>
                  <a:lnTo>
                    <a:pt x="1796" y="2330"/>
                  </a:lnTo>
                  <a:lnTo>
                    <a:pt x="1800" y="2362"/>
                  </a:lnTo>
                  <a:lnTo>
                    <a:pt x="1807" y="2394"/>
                  </a:lnTo>
                  <a:lnTo>
                    <a:pt x="1821" y="2423"/>
                  </a:lnTo>
                  <a:lnTo>
                    <a:pt x="1839" y="2449"/>
                  </a:lnTo>
                  <a:lnTo>
                    <a:pt x="1861" y="2471"/>
                  </a:lnTo>
                  <a:lnTo>
                    <a:pt x="1886" y="2488"/>
                  </a:lnTo>
                  <a:lnTo>
                    <a:pt x="1915" y="2503"/>
                  </a:lnTo>
                  <a:lnTo>
                    <a:pt x="1945" y="2511"/>
                  </a:lnTo>
                  <a:lnTo>
                    <a:pt x="1978" y="2513"/>
                  </a:lnTo>
                  <a:lnTo>
                    <a:pt x="2181" y="2513"/>
                  </a:lnTo>
                  <a:lnTo>
                    <a:pt x="2213" y="2511"/>
                  </a:lnTo>
                  <a:lnTo>
                    <a:pt x="2244" y="2503"/>
                  </a:lnTo>
                  <a:lnTo>
                    <a:pt x="2273" y="2488"/>
                  </a:lnTo>
                  <a:lnTo>
                    <a:pt x="2298" y="2471"/>
                  </a:lnTo>
                  <a:lnTo>
                    <a:pt x="2319" y="2449"/>
                  </a:lnTo>
                  <a:lnTo>
                    <a:pt x="2338" y="2423"/>
                  </a:lnTo>
                  <a:lnTo>
                    <a:pt x="2352" y="2394"/>
                  </a:lnTo>
                  <a:lnTo>
                    <a:pt x="2359" y="2362"/>
                  </a:lnTo>
                  <a:lnTo>
                    <a:pt x="2363" y="2330"/>
                  </a:lnTo>
                  <a:lnTo>
                    <a:pt x="2363" y="2125"/>
                  </a:lnTo>
                  <a:lnTo>
                    <a:pt x="2359" y="2092"/>
                  </a:lnTo>
                  <a:lnTo>
                    <a:pt x="2352" y="2061"/>
                  </a:lnTo>
                  <a:lnTo>
                    <a:pt x="2338" y="2032"/>
                  </a:lnTo>
                  <a:lnTo>
                    <a:pt x="2319" y="2006"/>
                  </a:lnTo>
                  <a:lnTo>
                    <a:pt x="2298" y="1984"/>
                  </a:lnTo>
                  <a:lnTo>
                    <a:pt x="2273" y="1965"/>
                  </a:lnTo>
                  <a:lnTo>
                    <a:pt x="2244" y="1952"/>
                  </a:lnTo>
                  <a:lnTo>
                    <a:pt x="2213" y="1944"/>
                  </a:lnTo>
                  <a:lnTo>
                    <a:pt x="2181" y="1940"/>
                  </a:lnTo>
                  <a:lnTo>
                    <a:pt x="1978" y="1940"/>
                  </a:lnTo>
                  <a:close/>
                  <a:moveTo>
                    <a:pt x="1189" y="1940"/>
                  </a:moveTo>
                  <a:lnTo>
                    <a:pt x="1156" y="1944"/>
                  </a:lnTo>
                  <a:lnTo>
                    <a:pt x="1125" y="1952"/>
                  </a:lnTo>
                  <a:lnTo>
                    <a:pt x="1097" y="1965"/>
                  </a:lnTo>
                  <a:lnTo>
                    <a:pt x="1071" y="1984"/>
                  </a:lnTo>
                  <a:lnTo>
                    <a:pt x="1049" y="2006"/>
                  </a:lnTo>
                  <a:lnTo>
                    <a:pt x="1032" y="2032"/>
                  </a:lnTo>
                  <a:lnTo>
                    <a:pt x="1018" y="2061"/>
                  </a:lnTo>
                  <a:lnTo>
                    <a:pt x="1009" y="2092"/>
                  </a:lnTo>
                  <a:lnTo>
                    <a:pt x="1007" y="2125"/>
                  </a:lnTo>
                  <a:lnTo>
                    <a:pt x="1007" y="2330"/>
                  </a:lnTo>
                  <a:lnTo>
                    <a:pt x="1009" y="2362"/>
                  </a:lnTo>
                  <a:lnTo>
                    <a:pt x="1018" y="2394"/>
                  </a:lnTo>
                  <a:lnTo>
                    <a:pt x="1032" y="2423"/>
                  </a:lnTo>
                  <a:lnTo>
                    <a:pt x="1049" y="2449"/>
                  </a:lnTo>
                  <a:lnTo>
                    <a:pt x="1071" y="2471"/>
                  </a:lnTo>
                  <a:lnTo>
                    <a:pt x="1097" y="2488"/>
                  </a:lnTo>
                  <a:lnTo>
                    <a:pt x="1125" y="2503"/>
                  </a:lnTo>
                  <a:lnTo>
                    <a:pt x="1156" y="2511"/>
                  </a:lnTo>
                  <a:lnTo>
                    <a:pt x="1189" y="2513"/>
                  </a:lnTo>
                  <a:lnTo>
                    <a:pt x="1391" y="2513"/>
                  </a:lnTo>
                  <a:lnTo>
                    <a:pt x="1424" y="2511"/>
                  </a:lnTo>
                  <a:lnTo>
                    <a:pt x="1455" y="2503"/>
                  </a:lnTo>
                  <a:lnTo>
                    <a:pt x="1483" y="2488"/>
                  </a:lnTo>
                  <a:lnTo>
                    <a:pt x="1509" y="2471"/>
                  </a:lnTo>
                  <a:lnTo>
                    <a:pt x="1530" y="2449"/>
                  </a:lnTo>
                  <a:lnTo>
                    <a:pt x="1549" y="2423"/>
                  </a:lnTo>
                  <a:lnTo>
                    <a:pt x="1562" y="2394"/>
                  </a:lnTo>
                  <a:lnTo>
                    <a:pt x="1570" y="2362"/>
                  </a:lnTo>
                  <a:lnTo>
                    <a:pt x="1574" y="2330"/>
                  </a:lnTo>
                  <a:lnTo>
                    <a:pt x="1574" y="2125"/>
                  </a:lnTo>
                  <a:lnTo>
                    <a:pt x="1570" y="2092"/>
                  </a:lnTo>
                  <a:lnTo>
                    <a:pt x="1562" y="2061"/>
                  </a:lnTo>
                  <a:lnTo>
                    <a:pt x="1549" y="2032"/>
                  </a:lnTo>
                  <a:lnTo>
                    <a:pt x="1530" y="2006"/>
                  </a:lnTo>
                  <a:lnTo>
                    <a:pt x="1509" y="1984"/>
                  </a:lnTo>
                  <a:lnTo>
                    <a:pt x="1483" y="1965"/>
                  </a:lnTo>
                  <a:lnTo>
                    <a:pt x="1455" y="1952"/>
                  </a:lnTo>
                  <a:lnTo>
                    <a:pt x="1424" y="1944"/>
                  </a:lnTo>
                  <a:lnTo>
                    <a:pt x="1391" y="1940"/>
                  </a:lnTo>
                  <a:lnTo>
                    <a:pt x="1189" y="1940"/>
                  </a:lnTo>
                  <a:close/>
                  <a:moveTo>
                    <a:pt x="400" y="1940"/>
                  </a:moveTo>
                  <a:lnTo>
                    <a:pt x="367" y="1944"/>
                  </a:lnTo>
                  <a:lnTo>
                    <a:pt x="336" y="1952"/>
                  </a:lnTo>
                  <a:lnTo>
                    <a:pt x="308" y="1965"/>
                  </a:lnTo>
                  <a:lnTo>
                    <a:pt x="282" y="1984"/>
                  </a:lnTo>
                  <a:lnTo>
                    <a:pt x="260" y="2006"/>
                  </a:lnTo>
                  <a:lnTo>
                    <a:pt x="242" y="2032"/>
                  </a:lnTo>
                  <a:lnTo>
                    <a:pt x="229" y="2061"/>
                  </a:lnTo>
                  <a:lnTo>
                    <a:pt x="220" y="2092"/>
                  </a:lnTo>
                  <a:lnTo>
                    <a:pt x="217" y="2125"/>
                  </a:lnTo>
                  <a:lnTo>
                    <a:pt x="217" y="2330"/>
                  </a:lnTo>
                  <a:lnTo>
                    <a:pt x="220" y="2362"/>
                  </a:lnTo>
                  <a:lnTo>
                    <a:pt x="229" y="2394"/>
                  </a:lnTo>
                  <a:lnTo>
                    <a:pt x="242" y="2423"/>
                  </a:lnTo>
                  <a:lnTo>
                    <a:pt x="260" y="2449"/>
                  </a:lnTo>
                  <a:lnTo>
                    <a:pt x="282" y="2471"/>
                  </a:lnTo>
                  <a:lnTo>
                    <a:pt x="308" y="2488"/>
                  </a:lnTo>
                  <a:lnTo>
                    <a:pt x="336" y="2503"/>
                  </a:lnTo>
                  <a:lnTo>
                    <a:pt x="367" y="2511"/>
                  </a:lnTo>
                  <a:lnTo>
                    <a:pt x="400" y="2513"/>
                  </a:lnTo>
                  <a:lnTo>
                    <a:pt x="602" y="2513"/>
                  </a:lnTo>
                  <a:lnTo>
                    <a:pt x="634" y="2511"/>
                  </a:lnTo>
                  <a:lnTo>
                    <a:pt x="666" y="2503"/>
                  </a:lnTo>
                  <a:lnTo>
                    <a:pt x="694" y="2488"/>
                  </a:lnTo>
                  <a:lnTo>
                    <a:pt x="720" y="2471"/>
                  </a:lnTo>
                  <a:lnTo>
                    <a:pt x="741" y="2449"/>
                  </a:lnTo>
                  <a:lnTo>
                    <a:pt x="760" y="2423"/>
                  </a:lnTo>
                  <a:lnTo>
                    <a:pt x="773" y="2394"/>
                  </a:lnTo>
                  <a:lnTo>
                    <a:pt x="781" y="2362"/>
                  </a:lnTo>
                  <a:lnTo>
                    <a:pt x="785" y="2330"/>
                  </a:lnTo>
                  <a:lnTo>
                    <a:pt x="785" y="2125"/>
                  </a:lnTo>
                  <a:lnTo>
                    <a:pt x="781" y="2092"/>
                  </a:lnTo>
                  <a:lnTo>
                    <a:pt x="773" y="2061"/>
                  </a:lnTo>
                  <a:lnTo>
                    <a:pt x="760" y="2032"/>
                  </a:lnTo>
                  <a:lnTo>
                    <a:pt x="741" y="2006"/>
                  </a:lnTo>
                  <a:lnTo>
                    <a:pt x="720" y="1984"/>
                  </a:lnTo>
                  <a:lnTo>
                    <a:pt x="694" y="1965"/>
                  </a:lnTo>
                  <a:lnTo>
                    <a:pt x="666" y="1952"/>
                  </a:lnTo>
                  <a:lnTo>
                    <a:pt x="634" y="1944"/>
                  </a:lnTo>
                  <a:lnTo>
                    <a:pt x="602" y="1940"/>
                  </a:lnTo>
                  <a:lnTo>
                    <a:pt x="400" y="1940"/>
                  </a:lnTo>
                  <a:close/>
                  <a:moveTo>
                    <a:pt x="2742" y="0"/>
                  </a:moveTo>
                  <a:lnTo>
                    <a:pt x="3308" y="0"/>
                  </a:lnTo>
                  <a:lnTo>
                    <a:pt x="3491" y="1952"/>
                  </a:lnTo>
                  <a:lnTo>
                    <a:pt x="3491" y="2734"/>
                  </a:lnTo>
                  <a:lnTo>
                    <a:pt x="0" y="2734"/>
                  </a:lnTo>
                  <a:lnTo>
                    <a:pt x="0" y="1260"/>
                  </a:lnTo>
                  <a:lnTo>
                    <a:pt x="860" y="819"/>
                  </a:lnTo>
                  <a:lnTo>
                    <a:pt x="860" y="1254"/>
                  </a:lnTo>
                  <a:lnTo>
                    <a:pt x="1710" y="819"/>
                  </a:lnTo>
                  <a:lnTo>
                    <a:pt x="1710" y="1254"/>
                  </a:lnTo>
                  <a:lnTo>
                    <a:pt x="2560" y="819"/>
                  </a:lnTo>
                  <a:lnTo>
                    <a:pt x="2560" y="1952"/>
                  </a:lnTo>
                  <a:lnTo>
                    <a:pt x="27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69"/>
            <p:cNvSpPr>
              <a:spLocks/>
            </p:cNvSpPr>
            <p:nvPr/>
          </p:nvSpPr>
          <p:spPr bwMode="auto">
            <a:xfrm>
              <a:off x="4651375" y="2684463"/>
              <a:ext cx="306387" cy="101600"/>
            </a:xfrm>
            <a:custGeom>
              <a:avLst/>
              <a:gdLst>
                <a:gd name="T0" fmla="*/ 29 w 1927"/>
                <a:gd name="T1" fmla="*/ 1 h 640"/>
                <a:gd name="T2" fmla="*/ 28 w 1927"/>
                <a:gd name="T3" fmla="*/ 9 h 640"/>
                <a:gd name="T4" fmla="*/ 27 w 1927"/>
                <a:gd name="T5" fmla="*/ 22 h 640"/>
                <a:gd name="T6" fmla="*/ 26 w 1927"/>
                <a:gd name="T7" fmla="*/ 41 h 640"/>
                <a:gd name="T8" fmla="*/ 28 w 1927"/>
                <a:gd name="T9" fmla="*/ 63 h 640"/>
                <a:gd name="T10" fmla="*/ 34 w 1927"/>
                <a:gd name="T11" fmla="*/ 87 h 640"/>
                <a:gd name="T12" fmla="*/ 45 w 1927"/>
                <a:gd name="T13" fmla="*/ 113 h 640"/>
                <a:gd name="T14" fmla="*/ 63 w 1927"/>
                <a:gd name="T15" fmla="*/ 138 h 640"/>
                <a:gd name="T16" fmla="*/ 88 w 1927"/>
                <a:gd name="T17" fmla="*/ 162 h 640"/>
                <a:gd name="T18" fmla="*/ 123 w 1927"/>
                <a:gd name="T19" fmla="*/ 183 h 640"/>
                <a:gd name="T20" fmla="*/ 167 w 1927"/>
                <a:gd name="T21" fmla="*/ 200 h 640"/>
                <a:gd name="T22" fmla="*/ 224 w 1927"/>
                <a:gd name="T23" fmla="*/ 214 h 640"/>
                <a:gd name="T24" fmla="*/ 294 w 1927"/>
                <a:gd name="T25" fmla="*/ 219 h 640"/>
                <a:gd name="T26" fmla="*/ 378 w 1927"/>
                <a:gd name="T27" fmla="*/ 218 h 640"/>
                <a:gd name="T28" fmla="*/ 476 w 1927"/>
                <a:gd name="T29" fmla="*/ 207 h 640"/>
                <a:gd name="T30" fmla="*/ 593 w 1927"/>
                <a:gd name="T31" fmla="*/ 186 h 640"/>
                <a:gd name="T32" fmla="*/ 728 w 1927"/>
                <a:gd name="T33" fmla="*/ 155 h 640"/>
                <a:gd name="T34" fmla="*/ 882 w 1927"/>
                <a:gd name="T35" fmla="*/ 110 h 640"/>
                <a:gd name="T36" fmla="*/ 1026 w 1927"/>
                <a:gd name="T37" fmla="*/ 71 h 640"/>
                <a:gd name="T38" fmla="*/ 1156 w 1927"/>
                <a:gd name="T39" fmla="*/ 51 h 640"/>
                <a:gd name="T40" fmla="*/ 1274 w 1927"/>
                <a:gd name="T41" fmla="*/ 44 h 640"/>
                <a:gd name="T42" fmla="*/ 1379 w 1927"/>
                <a:gd name="T43" fmla="*/ 53 h 640"/>
                <a:gd name="T44" fmla="*/ 1472 w 1927"/>
                <a:gd name="T45" fmla="*/ 72 h 640"/>
                <a:gd name="T46" fmla="*/ 1554 w 1927"/>
                <a:gd name="T47" fmla="*/ 102 h 640"/>
                <a:gd name="T48" fmla="*/ 1625 w 1927"/>
                <a:gd name="T49" fmla="*/ 140 h 640"/>
                <a:gd name="T50" fmla="*/ 1688 w 1927"/>
                <a:gd name="T51" fmla="*/ 186 h 640"/>
                <a:gd name="T52" fmla="*/ 1741 w 1927"/>
                <a:gd name="T53" fmla="*/ 235 h 640"/>
                <a:gd name="T54" fmla="*/ 1785 w 1927"/>
                <a:gd name="T55" fmla="*/ 289 h 640"/>
                <a:gd name="T56" fmla="*/ 1822 w 1927"/>
                <a:gd name="T57" fmla="*/ 345 h 640"/>
                <a:gd name="T58" fmla="*/ 1852 w 1927"/>
                <a:gd name="T59" fmla="*/ 400 h 640"/>
                <a:gd name="T60" fmla="*/ 1876 w 1927"/>
                <a:gd name="T61" fmla="*/ 453 h 640"/>
                <a:gd name="T62" fmla="*/ 1894 w 1927"/>
                <a:gd name="T63" fmla="*/ 503 h 640"/>
                <a:gd name="T64" fmla="*/ 1907 w 1927"/>
                <a:gd name="T65" fmla="*/ 547 h 640"/>
                <a:gd name="T66" fmla="*/ 1917 w 1927"/>
                <a:gd name="T67" fmla="*/ 586 h 640"/>
                <a:gd name="T68" fmla="*/ 1922 w 1927"/>
                <a:gd name="T69" fmla="*/ 614 h 640"/>
                <a:gd name="T70" fmla="*/ 1926 w 1927"/>
                <a:gd name="T71" fmla="*/ 634 h 640"/>
                <a:gd name="T72" fmla="*/ 1927 w 1927"/>
                <a:gd name="T73" fmla="*/ 640 h 640"/>
                <a:gd name="T74" fmla="*/ 1406 w 1927"/>
                <a:gd name="T75" fmla="*/ 605 h 640"/>
                <a:gd name="T76" fmla="*/ 1384 w 1927"/>
                <a:gd name="T77" fmla="*/ 548 h 640"/>
                <a:gd name="T78" fmla="*/ 1347 w 1927"/>
                <a:gd name="T79" fmla="*/ 505 h 640"/>
                <a:gd name="T80" fmla="*/ 1296 w 1927"/>
                <a:gd name="T81" fmla="*/ 473 h 640"/>
                <a:gd name="T82" fmla="*/ 1233 w 1927"/>
                <a:gd name="T83" fmla="*/ 451 h 640"/>
                <a:gd name="T84" fmla="*/ 1157 w 1927"/>
                <a:gd name="T85" fmla="*/ 437 h 640"/>
                <a:gd name="T86" fmla="*/ 1072 w 1927"/>
                <a:gd name="T87" fmla="*/ 429 h 640"/>
                <a:gd name="T88" fmla="*/ 979 w 1927"/>
                <a:gd name="T89" fmla="*/ 427 h 640"/>
                <a:gd name="T90" fmla="*/ 877 w 1927"/>
                <a:gd name="T91" fmla="*/ 426 h 640"/>
                <a:gd name="T92" fmla="*/ 770 w 1927"/>
                <a:gd name="T93" fmla="*/ 427 h 640"/>
                <a:gd name="T94" fmla="*/ 658 w 1927"/>
                <a:gd name="T95" fmla="*/ 427 h 640"/>
                <a:gd name="T96" fmla="*/ 542 w 1927"/>
                <a:gd name="T97" fmla="*/ 424 h 640"/>
                <a:gd name="T98" fmla="*/ 426 w 1927"/>
                <a:gd name="T99" fmla="*/ 416 h 640"/>
                <a:gd name="T100" fmla="*/ 310 w 1927"/>
                <a:gd name="T101" fmla="*/ 401 h 640"/>
                <a:gd name="T102" fmla="*/ 215 w 1927"/>
                <a:gd name="T103" fmla="*/ 378 h 640"/>
                <a:gd name="T104" fmla="*/ 140 w 1927"/>
                <a:gd name="T105" fmla="*/ 347 h 640"/>
                <a:gd name="T106" fmla="*/ 84 w 1927"/>
                <a:gd name="T107" fmla="*/ 310 h 640"/>
                <a:gd name="T108" fmla="*/ 45 w 1927"/>
                <a:gd name="T109" fmla="*/ 269 h 640"/>
                <a:gd name="T110" fmla="*/ 19 w 1927"/>
                <a:gd name="T111" fmla="*/ 226 h 640"/>
                <a:gd name="T112" fmla="*/ 5 w 1927"/>
                <a:gd name="T113" fmla="*/ 182 h 640"/>
                <a:gd name="T114" fmla="*/ 0 w 1927"/>
                <a:gd name="T115" fmla="*/ 139 h 640"/>
                <a:gd name="T116" fmla="*/ 2 w 1927"/>
                <a:gd name="T117" fmla="*/ 100 h 640"/>
                <a:gd name="T118" fmla="*/ 8 w 1927"/>
                <a:gd name="T119" fmla="*/ 64 h 640"/>
                <a:gd name="T120" fmla="*/ 16 w 1927"/>
                <a:gd name="T121" fmla="*/ 35 h 640"/>
                <a:gd name="T122" fmla="*/ 23 w 1927"/>
                <a:gd name="T123" fmla="*/ 13 h 640"/>
                <a:gd name="T124" fmla="*/ 29 w 1927"/>
                <a:gd name="T125" fmla="*/ 2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7" h="640">
                  <a:moveTo>
                    <a:pt x="29" y="0"/>
                  </a:moveTo>
                  <a:lnTo>
                    <a:pt x="29" y="1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6" y="31"/>
                  </a:lnTo>
                  <a:lnTo>
                    <a:pt x="26" y="41"/>
                  </a:lnTo>
                  <a:lnTo>
                    <a:pt x="27" y="52"/>
                  </a:lnTo>
                  <a:lnTo>
                    <a:pt x="28" y="63"/>
                  </a:lnTo>
                  <a:lnTo>
                    <a:pt x="31" y="75"/>
                  </a:lnTo>
                  <a:lnTo>
                    <a:pt x="34" y="87"/>
                  </a:lnTo>
                  <a:lnTo>
                    <a:pt x="40" y="100"/>
                  </a:lnTo>
                  <a:lnTo>
                    <a:pt x="45" y="113"/>
                  </a:lnTo>
                  <a:lnTo>
                    <a:pt x="54" y="125"/>
                  </a:lnTo>
                  <a:lnTo>
                    <a:pt x="63" y="138"/>
                  </a:lnTo>
                  <a:lnTo>
                    <a:pt x="74" y="150"/>
                  </a:lnTo>
                  <a:lnTo>
                    <a:pt x="88" y="162"/>
                  </a:lnTo>
                  <a:lnTo>
                    <a:pt x="105" y="173"/>
                  </a:lnTo>
                  <a:lnTo>
                    <a:pt x="123" y="183"/>
                  </a:lnTo>
                  <a:lnTo>
                    <a:pt x="143" y="193"/>
                  </a:lnTo>
                  <a:lnTo>
                    <a:pt x="167" y="200"/>
                  </a:lnTo>
                  <a:lnTo>
                    <a:pt x="194" y="208"/>
                  </a:lnTo>
                  <a:lnTo>
                    <a:pt x="224" y="214"/>
                  </a:lnTo>
                  <a:lnTo>
                    <a:pt x="257" y="217"/>
                  </a:lnTo>
                  <a:lnTo>
                    <a:pt x="294" y="219"/>
                  </a:lnTo>
                  <a:lnTo>
                    <a:pt x="334" y="219"/>
                  </a:lnTo>
                  <a:lnTo>
                    <a:pt x="378" y="218"/>
                  </a:lnTo>
                  <a:lnTo>
                    <a:pt x="426" y="214"/>
                  </a:lnTo>
                  <a:lnTo>
                    <a:pt x="476" y="207"/>
                  </a:lnTo>
                  <a:lnTo>
                    <a:pt x="533" y="198"/>
                  </a:lnTo>
                  <a:lnTo>
                    <a:pt x="593" y="186"/>
                  </a:lnTo>
                  <a:lnTo>
                    <a:pt x="658" y="172"/>
                  </a:lnTo>
                  <a:lnTo>
                    <a:pt x="728" y="155"/>
                  </a:lnTo>
                  <a:lnTo>
                    <a:pt x="803" y="134"/>
                  </a:lnTo>
                  <a:lnTo>
                    <a:pt x="882" y="110"/>
                  </a:lnTo>
                  <a:lnTo>
                    <a:pt x="956" y="88"/>
                  </a:lnTo>
                  <a:lnTo>
                    <a:pt x="1026" y="71"/>
                  </a:lnTo>
                  <a:lnTo>
                    <a:pt x="1093" y="59"/>
                  </a:lnTo>
                  <a:lnTo>
                    <a:pt x="1156" y="51"/>
                  </a:lnTo>
                  <a:lnTo>
                    <a:pt x="1217" y="45"/>
                  </a:lnTo>
                  <a:lnTo>
                    <a:pt x="1274" y="44"/>
                  </a:lnTo>
                  <a:lnTo>
                    <a:pt x="1328" y="47"/>
                  </a:lnTo>
                  <a:lnTo>
                    <a:pt x="1379" y="53"/>
                  </a:lnTo>
                  <a:lnTo>
                    <a:pt x="1426" y="60"/>
                  </a:lnTo>
                  <a:lnTo>
                    <a:pt x="1472" y="72"/>
                  </a:lnTo>
                  <a:lnTo>
                    <a:pt x="1514" y="86"/>
                  </a:lnTo>
                  <a:lnTo>
                    <a:pt x="1554" y="102"/>
                  </a:lnTo>
                  <a:lnTo>
                    <a:pt x="1591" y="121"/>
                  </a:lnTo>
                  <a:lnTo>
                    <a:pt x="1625" y="140"/>
                  </a:lnTo>
                  <a:lnTo>
                    <a:pt x="1658" y="162"/>
                  </a:lnTo>
                  <a:lnTo>
                    <a:pt x="1688" y="186"/>
                  </a:lnTo>
                  <a:lnTo>
                    <a:pt x="1715" y="210"/>
                  </a:lnTo>
                  <a:lnTo>
                    <a:pt x="1741" y="235"/>
                  </a:lnTo>
                  <a:lnTo>
                    <a:pt x="1764" y="263"/>
                  </a:lnTo>
                  <a:lnTo>
                    <a:pt x="1785" y="289"/>
                  </a:lnTo>
                  <a:lnTo>
                    <a:pt x="1805" y="317"/>
                  </a:lnTo>
                  <a:lnTo>
                    <a:pt x="1822" y="345"/>
                  </a:lnTo>
                  <a:lnTo>
                    <a:pt x="1838" y="372"/>
                  </a:lnTo>
                  <a:lnTo>
                    <a:pt x="1852" y="400"/>
                  </a:lnTo>
                  <a:lnTo>
                    <a:pt x="1865" y="427"/>
                  </a:lnTo>
                  <a:lnTo>
                    <a:pt x="1876" y="453"/>
                  </a:lnTo>
                  <a:lnTo>
                    <a:pt x="1886" y="478"/>
                  </a:lnTo>
                  <a:lnTo>
                    <a:pt x="1894" y="503"/>
                  </a:lnTo>
                  <a:lnTo>
                    <a:pt x="1902" y="526"/>
                  </a:lnTo>
                  <a:lnTo>
                    <a:pt x="1907" y="547"/>
                  </a:lnTo>
                  <a:lnTo>
                    <a:pt x="1913" y="568"/>
                  </a:lnTo>
                  <a:lnTo>
                    <a:pt x="1917" y="586"/>
                  </a:lnTo>
                  <a:lnTo>
                    <a:pt x="1920" y="601"/>
                  </a:lnTo>
                  <a:lnTo>
                    <a:pt x="1922" y="614"/>
                  </a:lnTo>
                  <a:lnTo>
                    <a:pt x="1925" y="625"/>
                  </a:lnTo>
                  <a:lnTo>
                    <a:pt x="1926" y="634"/>
                  </a:lnTo>
                  <a:lnTo>
                    <a:pt x="1927" y="638"/>
                  </a:lnTo>
                  <a:lnTo>
                    <a:pt x="1927" y="640"/>
                  </a:lnTo>
                  <a:lnTo>
                    <a:pt x="1411" y="640"/>
                  </a:lnTo>
                  <a:lnTo>
                    <a:pt x="1406" y="605"/>
                  </a:lnTo>
                  <a:lnTo>
                    <a:pt x="1397" y="575"/>
                  </a:lnTo>
                  <a:lnTo>
                    <a:pt x="1384" y="548"/>
                  </a:lnTo>
                  <a:lnTo>
                    <a:pt x="1368" y="524"/>
                  </a:lnTo>
                  <a:lnTo>
                    <a:pt x="1347" y="505"/>
                  </a:lnTo>
                  <a:lnTo>
                    <a:pt x="1324" y="487"/>
                  </a:lnTo>
                  <a:lnTo>
                    <a:pt x="1296" y="473"/>
                  </a:lnTo>
                  <a:lnTo>
                    <a:pt x="1265" y="461"/>
                  </a:lnTo>
                  <a:lnTo>
                    <a:pt x="1233" y="451"/>
                  </a:lnTo>
                  <a:lnTo>
                    <a:pt x="1196" y="443"/>
                  </a:lnTo>
                  <a:lnTo>
                    <a:pt x="1157" y="437"/>
                  </a:lnTo>
                  <a:lnTo>
                    <a:pt x="1116" y="432"/>
                  </a:lnTo>
                  <a:lnTo>
                    <a:pt x="1072" y="429"/>
                  </a:lnTo>
                  <a:lnTo>
                    <a:pt x="1026" y="428"/>
                  </a:lnTo>
                  <a:lnTo>
                    <a:pt x="979" y="427"/>
                  </a:lnTo>
                  <a:lnTo>
                    <a:pt x="929" y="426"/>
                  </a:lnTo>
                  <a:lnTo>
                    <a:pt x="877" y="426"/>
                  </a:lnTo>
                  <a:lnTo>
                    <a:pt x="824" y="427"/>
                  </a:lnTo>
                  <a:lnTo>
                    <a:pt x="770" y="427"/>
                  </a:lnTo>
                  <a:lnTo>
                    <a:pt x="715" y="427"/>
                  </a:lnTo>
                  <a:lnTo>
                    <a:pt x="658" y="427"/>
                  </a:lnTo>
                  <a:lnTo>
                    <a:pt x="601" y="426"/>
                  </a:lnTo>
                  <a:lnTo>
                    <a:pt x="542" y="424"/>
                  </a:lnTo>
                  <a:lnTo>
                    <a:pt x="484" y="420"/>
                  </a:lnTo>
                  <a:lnTo>
                    <a:pt x="426" y="416"/>
                  </a:lnTo>
                  <a:lnTo>
                    <a:pt x="366" y="409"/>
                  </a:lnTo>
                  <a:lnTo>
                    <a:pt x="310" y="401"/>
                  </a:lnTo>
                  <a:lnTo>
                    <a:pt x="259" y="391"/>
                  </a:lnTo>
                  <a:lnTo>
                    <a:pt x="215" y="378"/>
                  </a:lnTo>
                  <a:lnTo>
                    <a:pt x="175" y="363"/>
                  </a:lnTo>
                  <a:lnTo>
                    <a:pt x="140" y="347"/>
                  </a:lnTo>
                  <a:lnTo>
                    <a:pt x="110" y="328"/>
                  </a:lnTo>
                  <a:lnTo>
                    <a:pt x="84" y="310"/>
                  </a:lnTo>
                  <a:lnTo>
                    <a:pt x="62" y="290"/>
                  </a:lnTo>
                  <a:lnTo>
                    <a:pt x="45" y="269"/>
                  </a:lnTo>
                  <a:lnTo>
                    <a:pt x="30" y="247"/>
                  </a:lnTo>
                  <a:lnTo>
                    <a:pt x="19" y="226"/>
                  </a:lnTo>
                  <a:lnTo>
                    <a:pt x="10" y="204"/>
                  </a:lnTo>
                  <a:lnTo>
                    <a:pt x="5" y="182"/>
                  </a:lnTo>
                  <a:lnTo>
                    <a:pt x="2" y="160"/>
                  </a:lnTo>
                  <a:lnTo>
                    <a:pt x="0" y="139"/>
                  </a:lnTo>
                  <a:lnTo>
                    <a:pt x="0" y="118"/>
                  </a:lnTo>
                  <a:lnTo>
                    <a:pt x="2" y="100"/>
                  </a:lnTo>
                  <a:lnTo>
                    <a:pt x="4" y="81"/>
                  </a:lnTo>
                  <a:lnTo>
                    <a:pt x="8" y="64"/>
                  </a:lnTo>
                  <a:lnTo>
                    <a:pt x="12" y="48"/>
                  </a:lnTo>
                  <a:lnTo>
                    <a:pt x="16" y="35"/>
                  </a:lnTo>
                  <a:lnTo>
                    <a:pt x="20" y="23"/>
                  </a:lnTo>
                  <a:lnTo>
                    <a:pt x="23" y="13"/>
                  </a:lnTo>
                  <a:lnTo>
                    <a:pt x="27" y="7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6" name="Group 151"/>
          <p:cNvGrpSpPr/>
          <p:nvPr/>
        </p:nvGrpSpPr>
        <p:grpSpPr>
          <a:xfrm>
            <a:off x="6542897" y="1529917"/>
            <a:ext cx="544513" cy="550863"/>
            <a:chOff x="3467100" y="2689225"/>
            <a:chExt cx="544513" cy="550863"/>
          </a:xfrm>
          <a:solidFill>
            <a:srgbClr val="000000"/>
          </a:solidFill>
        </p:grpSpPr>
        <p:sp>
          <p:nvSpPr>
            <p:cNvPr id="137" name="Freeform 174"/>
            <p:cNvSpPr>
              <a:spLocks/>
            </p:cNvSpPr>
            <p:nvPr/>
          </p:nvSpPr>
          <p:spPr bwMode="auto">
            <a:xfrm>
              <a:off x="3467100" y="2689225"/>
              <a:ext cx="544513" cy="550863"/>
            </a:xfrm>
            <a:custGeom>
              <a:avLst/>
              <a:gdLst>
                <a:gd name="T0" fmla="*/ 1667 w 3432"/>
                <a:gd name="T1" fmla="*/ 0 h 3473"/>
                <a:gd name="T2" fmla="*/ 3432 w 3432"/>
                <a:gd name="T3" fmla="*/ 809 h 3473"/>
                <a:gd name="T4" fmla="*/ 3432 w 3432"/>
                <a:gd name="T5" fmla="*/ 3473 h 3473"/>
                <a:gd name="T6" fmla="*/ 2814 w 3432"/>
                <a:gd name="T7" fmla="*/ 3473 h 3473"/>
                <a:gd name="T8" fmla="*/ 2814 w 3432"/>
                <a:gd name="T9" fmla="*/ 1307 h 3473"/>
                <a:gd name="T10" fmla="*/ 618 w 3432"/>
                <a:gd name="T11" fmla="*/ 1307 h 3473"/>
                <a:gd name="T12" fmla="*/ 618 w 3432"/>
                <a:gd name="T13" fmla="*/ 3473 h 3473"/>
                <a:gd name="T14" fmla="*/ 0 w 3432"/>
                <a:gd name="T15" fmla="*/ 3473 h 3473"/>
                <a:gd name="T16" fmla="*/ 0 w 3432"/>
                <a:gd name="T17" fmla="*/ 809 h 3473"/>
                <a:gd name="T18" fmla="*/ 1667 w 3432"/>
                <a:gd name="T19" fmla="*/ 0 h 3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32" h="3473">
                  <a:moveTo>
                    <a:pt x="1667" y="0"/>
                  </a:moveTo>
                  <a:lnTo>
                    <a:pt x="3432" y="809"/>
                  </a:lnTo>
                  <a:lnTo>
                    <a:pt x="3432" y="3473"/>
                  </a:lnTo>
                  <a:lnTo>
                    <a:pt x="2814" y="3473"/>
                  </a:lnTo>
                  <a:lnTo>
                    <a:pt x="2814" y="1307"/>
                  </a:lnTo>
                  <a:lnTo>
                    <a:pt x="618" y="1307"/>
                  </a:lnTo>
                  <a:lnTo>
                    <a:pt x="618" y="3473"/>
                  </a:lnTo>
                  <a:lnTo>
                    <a:pt x="0" y="3473"/>
                  </a:lnTo>
                  <a:lnTo>
                    <a:pt x="0" y="809"/>
                  </a:lnTo>
                  <a:lnTo>
                    <a:pt x="16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Rectangle 175"/>
            <p:cNvSpPr>
              <a:spLocks noChangeArrowheads="1"/>
            </p:cNvSpPr>
            <p:nvPr/>
          </p:nvSpPr>
          <p:spPr bwMode="auto">
            <a:xfrm>
              <a:off x="3670300" y="3173413"/>
              <a:ext cx="61913" cy="539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Rectangle 176"/>
            <p:cNvSpPr>
              <a:spLocks noChangeArrowheads="1"/>
            </p:cNvSpPr>
            <p:nvPr/>
          </p:nvSpPr>
          <p:spPr bwMode="auto">
            <a:xfrm>
              <a:off x="3744913" y="3173413"/>
              <a:ext cx="61913" cy="539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Rectangle 177"/>
            <p:cNvSpPr>
              <a:spLocks noChangeArrowheads="1"/>
            </p:cNvSpPr>
            <p:nvPr/>
          </p:nvSpPr>
          <p:spPr bwMode="auto">
            <a:xfrm>
              <a:off x="3594100" y="3173413"/>
              <a:ext cx="61913" cy="539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Rectangle 178"/>
            <p:cNvSpPr>
              <a:spLocks noChangeArrowheads="1"/>
            </p:cNvSpPr>
            <p:nvPr/>
          </p:nvSpPr>
          <p:spPr bwMode="auto">
            <a:xfrm>
              <a:off x="3670300" y="3100388"/>
              <a:ext cx="61913" cy="523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Rectangle 179"/>
            <p:cNvSpPr>
              <a:spLocks noChangeArrowheads="1"/>
            </p:cNvSpPr>
            <p:nvPr/>
          </p:nvSpPr>
          <p:spPr bwMode="auto">
            <a:xfrm>
              <a:off x="3594100" y="3100388"/>
              <a:ext cx="61913" cy="523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Rectangle 180"/>
            <p:cNvSpPr>
              <a:spLocks noChangeArrowheads="1"/>
            </p:cNvSpPr>
            <p:nvPr/>
          </p:nvSpPr>
          <p:spPr bwMode="auto">
            <a:xfrm>
              <a:off x="3744913" y="3100388"/>
              <a:ext cx="61913" cy="523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Rectangle 181"/>
            <p:cNvSpPr>
              <a:spLocks noChangeArrowheads="1"/>
            </p:cNvSpPr>
            <p:nvPr/>
          </p:nvSpPr>
          <p:spPr bwMode="auto">
            <a:xfrm>
              <a:off x="3670300" y="3025775"/>
              <a:ext cx="61913" cy="539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Rectangle 182"/>
            <p:cNvSpPr>
              <a:spLocks noChangeArrowheads="1"/>
            </p:cNvSpPr>
            <p:nvPr/>
          </p:nvSpPr>
          <p:spPr bwMode="auto">
            <a:xfrm>
              <a:off x="3594100" y="3025775"/>
              <a:ext cx="61913" cy="539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Rectangle 183"/>
            <p:cNvSpPr>
              <a:spLocks noChangeArrowheads="1"/>
            </p:cNvSpPr>
            <p:nvPr/>
          </p:nvSpPr>
          <p:spPr bwMode="auto">
            <a:xfrm>
              <a:off x="3821113" y="3173413"/>
              <a:ext cx="61913" cy="539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7" name="Freeform 162"/>
          <p:cNvSpPr>
            <a:spLocks/>
          </p:cNvSpPr>
          <p:nvPr/>
        </p:nvSpPr>
        <p:spPr bwMode="auto">
          <a:xfrm>
            <a:off x="5551560" y="1618502"/>
            <a:ext cx="656198" cy="373694"/>
          </a:xfrm>
          <a:custGeom>
            <a:avLst/>
            <a:gdLst>
              <a:gd name="connsiteX0" fmla="*/ 39687 w 582612"/>
              <a:gd name="connsiteY0" fmla="*/ 307975 h 331787"/>
              <a:gd name="connsiteX1" fmla="*/ 474662 w 582612"/>
              <a:gd name="connsiteY1" fmla="*/ 307975 h 331787"/>
              <a:gd name="connsiteX2" fmla="*/ 474662 w 582612"/>
              <a:gd name="connsiteY2" fmla="*/ 331787 h 331787"/>
              <a:gd name="connsiteX3" fmla="*/ 39687 w 582612"/>
              <a:gd name="connsiteY3" fmla="*/ 331787 h 331787"/>
              <a:gd name="connsiteX4" fmla="*/ 562151 w 582612"/>
              <a:gd name="connsiteY4" fmla="*/ 0 h 331787"/>
              <a:gd name="connsiteX5" fmla="*/ 566561 w 582612"/>
              <a:gd name="connsiteY5" fmla="*/ 0 h 331787"/>
              <a:gd name="connsiteX6" fmla="*/ 570265 w 582612"/>
              <a:gd name="connsiteY6" fmla="*/ 177 h 331787"/>
              <a:gd name="connsiteX7" fmla="*/ 573264 w 582612"/>
              <a:gd name="connsiteY7" fmla="*/ 706 h 331787"/>
              <a:gd name="connsiteX8" fmla="*/ 575909 w 582612"/>
              <a:gd name="connsiteY8" fmla="*/ 1411 h 331787"/>
              <a:gd name="connsiteX9" fmla="*/ 578026 w 582612"/>
              <a:gd name="connsiteY9" fmla="*/ 2470 h 331787"/>
              <a:gd name="connsiteX10" fmla="*/ 579614 w 582612"/>
              <a:gd name="connsiteY10" fmla="*/ 3704 h 331787"/>
              <a:gd name="connsiteX11" fmla="*/ 580848 w 582612"/>
              <a:gd name="connsiteY11" fmla="*/ 4763 h 331787"/>
              <a:gd name="connsiteX12" fmla="*/ 581730 w 582612"/>
              <a:gd name="connsiteY12" fmla="*/ 5997 h 331787"/>
              <a:gd name="connsiteX13" fmla="*/ 582436 w 582612"/>
              <a:gd name="connsiteY13" fmla="*/ 7232 h 331787"/>
              <a:gd name="connsiteX14" fmla="*/ 582436 w 582612"/>
              <a:gd name="connsiteY14" fmla="*/ 7408 h 331787"/>
              <a:gd name="connsiteX15" fmla="*/ 582612 w 582612"/>
              <a:gd name="connsiteY15" fmla="*/ 7938 h 331787"/>
              <a:gd name="connsiteX16" fmla="*/ 582612 w 582612"/>
              <a:gd name="connsiteY16" fmla="*/ 8467 h 331787"/>
              <a:gd name="connsiteX17" fmla="*/ 582612 w 582612"/>
              <a:gd name="connsiteY17" fmla="*/ 9702 h 331787"/>
              <a:gd name="connsiteX18" fmla="*/ 582436 w 582612"/>
              <a:gd name="connsiteY18" fmla="*/ 10936 h 331787"/>
              <a:gd name="connsiteX19" fmla="*/ 582083 w 582612"/>
              <a:gd name="connsiteY19" fmla="*/ 12347 h 331787"/>
              <a:gd name="connsiteX20" fmla="*/ 581377 w 582612"/>
              <a:gd name="connsiteY20" fmla="*/ 14288 h 331787"/>
              <a:gd name="connsiteX21" fmla="*/ 580143 w 582612"/>
              <a:gd name="connsiteY21" fmla="*/ 16228 h 331787"/>
              <a:gd name="connsiteX22" fmla="*/ 578555 w 582612"/>
              <a:gd name="connsiteY22" fmla="*/ 18697 h 331787"/>
              <a:gd name="connsiteX23" fmla="*/ 576439 w 582612"/>
              <a:gd name="connsiteY23" fmla="*/ 21343 h 331787"/>
              <a:gd name="connsiteX24" fmla="*/ 573793 w 582612"/>
              <a:gd name="connsiteY24" fmla="*/ 24165 h 331787"/>
              <a:gd name="connsiteX25" fmla="*/ 570441 w 582612"/>
              <a:gd name="connsiteY25" fmla="*/ 27340 h 331787"/>
              <a:gd name="connsiteX26" fmla="*/ 566208 w 582612"/>
              <a:gd name="connsiteY26" fmla="*/ 30868 h 331787"/>
              <a:gd name="connsiteX27" fmla="*/ 561093 w 582612"/>
              <a:gd name="connsiteY27" fmla="*/ 34396 h 331787"/>
              <a:gd name="connsiteX28" fmla="*/ 555272 w 582612"/>
              <a:gd name="connsiteY28" fmla="*/ 38277 h 331787"/>
              <a:gd name="connsiteX29" fmla="*/ 548216 w 582612"/>
              <a:gd name="connsiteY29" fmla="*/ 42510 h 331787"/>
              <a:gd name="connsiteX30" fmla="*/ 542219 w 582612"/>
              <a:gd name="connsiteY30" fmla="*/ 45861 h 331787"/>
              <a:gd name="connsiteX31" fmla="*/ 536751 w 582612"/>
              <a:gd name="connsiteY31" fmla="*/ 49036 h 331787"/>
              <a:gd name="connsiteX32" fmla="*/ 531989 w 582612"/>
              <a:gd name="connsiteY32" fmla="*/ 51858 h 331787"/>
              <a:gd name="connsiteX33" fmla="*/ 527932 w 582612"/>
              <a:gd name="connsiteY33" fmla="*/ 54328 h 331787"/>
              <a:gd name="connsiteX34" fmla="*/ 524227 w 582612"/>
              <a:gd name="connsiteY34" fmla="*/ 56621 h 331787"/>
              <a:gd name="connsiteX35" fmla="*/ 521052 w 582612"/>
              <a:gd name="connsiteY35" fmla="*/ 58561 h 331787"/>
              <a:gd name="connsiteX36" fmla="*/ 518230 w 582612"/>
              <a:gd name="connsiteY36" fmla="*/ 60149 h 331787"/>
              <a:gd name="connsiteX37" fmla="*/ 515584 w 582612"/>
              <a:gd name="connsiteY37" fmla="*/ 61736 h 331787"/>
              <a:gd name="connsiteX38" fmla="*/ 513115 w 582612"/>
              <a:gd name="connsiteY38" fmla="*/ 63324 h 331787"/>
              <a:gd name="connsiteX39" fmla="*/ 510646 w 582612"/>
              <a:gd name="connsiteY39" fmla="*/ 64558 h 331787"/>
              <a:gd name="connsiteX40" fmla="*/ 508352 w 582612"/>
              <a:gd name="connsiteY40" fmla="*/ 65970 h 331787"/>
              <a:gd name="connsiteX41" fmla="*/ 505883 w 582612"/>
              <a:gd name="connsiteY41" fmla="*/ 67381 h 331787"/>
              <a:gd name="connsiteX42" fmla="*/ 503237 w 582612"/>
              <a:gd name="connsiteY42" fmla="*/ 68792 h 331787"/>
              <a:gd name="connsiteX43" fmla="*/ 500415 w 582612"/>
              <a:gd name="connsiteY43" fmla="*/ 70203 h 331787"/>
              <a:gd name="connsiteX44" fmla="*/ 497416 w 582612"/>
              <a:gd name="connsiteY44" fmla="*/ 71967 h 331787"/>
              <a:gd name="connsiteX45" fmla="*/ 496887 w 582612"/>
              <a:gd name="connsiteY45" fmla="*/ 72143 h 331787"/>
              <a:gd name="connsiteX46" fmla="*/ 496358 w 582612"/>
              <a:gd name="connsiteY46" fmla="*/ 72496 h 331787"/>
              <a:gd name="connsiteX47" fmla="*/ 383469 w 582612"/>
              <a:gd name="connsiteY47" fmla="*/ 128588 h 331787"/>
              <a:gd name="connsiteX48" fmla="*/ 290512 w 582612"/>
              <a:gd name="connsiteY48" fmla="*/ 244122 h 331787"/>
              <a:gd name="connsiteX49" fmla="*/ 232304 w 582612"/>
              <a:gd name="connsiteY49" fmla="*/ 273050 h 331787"/>
              <a:gd name="connsiteX50" fmla="*/ 273755 w 582612"/>
              <a:gd name="connsiteY50" fmla="*/ 183092 h 331787"/>
              <a:gd name="connsiteX51" fmla="*/ 188736 w 582612"/>
              <a:gd name="connsiteY51" fmla="*/ 225249 h 331787"/>
              <a:gd name="connsiteX52" fmla="*/ 188383 w 582612"/>
              <a:gd name="connsiteY52" fmla="*/ 227895 h 331787"/>
              <a:gd name="connsiteX53" fmla="*/ 187501 w 582612"/>
              <a:gd name="connsiteY53" fmla="*/ 230011 h 331787"/>
              <a:gd name="connsiteX54" fmla="*/ 186443 w 582612"/>
              <a:gd name="connsiteY54" fmla="*/ 231952 h 331787"/>
              <a:gd name="connsiteX55" fmla="*/ 186619 w 582612"/>
              <a:gd name="connsiteY55" fmla="*/ 232481 h 331787"/>
              <a:gd name="connsiteX56" fmla="*/ 184503 w 582612"/>
              <a:gd name="connsiteY56" fmla="*/ 233539 h 331787"/>
              <a:gd name="connsiteX57" fmla="*/ 184326 w 582612"/>
              <a:gd name="connsiteY57" fmla="*/ 233715 h 331787"/>
              <a:gd name="connsiteX58" fmla="*/ 184150 w 582612"/>
              <a:gd name="connsiteY58" fmla="*/ 233715 h 331787"/>
              <a:gd name="connsiteX59" fmla="*/ 174096 w 582612"/>
              <a:gd name="connsiteY59" fmla="*/ 238478 h 331787"/>
              <a:gd name="connsiteX60" fmla="*/ 164042 w 582612"/>
              <a:gd name="connsiteY60" fmla="*/ 242888 h 331787"/>
              <a:gd name="connsiteX61" fmla="*/ 154164 w 582612"/>
              <a:gd name="connsiteY61" fmla="*/ 246945 h 331787"/>
              <a:gd name="connsiteX62" fmla="*/ 144815 w 582612"/>
              <a:gd name="connsiteY62" fmla="*/ 250472 h 331787"/>
              <a:gd name="connsiteX63" fmla="*/ 135819 w 582612"/>
              <a:gd name="connsiteY63" fmla="*/ 253295 h 331787"/>
              <a:gd name="connsiteX64" fmla="*/ 127353 w 582612"/>
              <a:gd name="connsiteY64" fmla="*/ 255764 h 331787"/>
              <a:gd name="connsiteX65" fmla="*/ 127000 w 582612"/>
              <a:gd name="connsiteY65" fmla="*/ 256117 h 331787"/>
              <a:gd name="connsiteX66" fmla="*/ 126824 w 582612"/>
              <a:gd name="connsiteY66" fmla="*/ 256117 h 331787"/>
              <a:gd name="connsiteX67" fmla="*/ 120121 w 582612"/>
              <a:gd name="connsiteY67" fmla="*/ 257704 h 331787"/>
              <a:gd name="connsiteX68" fmla="*/ 113771 w 582612"/>
              <a:gd name="connsiteY68" fmla="*/ 258939 h 331787"/>
              <a:gd name="connsiteX69" fmla="*/ 107950 w 582612"/>
              <a:gd name="connsiteY69" fmla="*/ 259645 h 331787"/>
              <a:gd name="connsiteX70" fmla="*/ 102835 w 582612"/>
              <a:gd name="connsiteY70" fmla="*/ 259821 h 331787"/>
              <a:gd name="connsiteX71" fmla="*/ 98601 w 582612"/>
              <a:gd name="connsiteY71" fmla="*/ 259645 h 331787"/>
              <a:gd name="connsiteX72" fmla="*/ 94721 w 582612"/>
              <a:gd name="connsiteY72" fmla="*/ 258939 h 331787"/>
              <a:gd name="connsiteX73" fmla="*/ 91722 w 582612"/>
              <a:gd name="connsiteY73" fmla="*/ 257704 h 331787"/>
              <a:gd name="connsiteX74" fmla="*/ 89606 w 582612"/>
              <a:gd name="connsiteY74" fmla="*/ 256117 h 331787"/>
              <a:gd name="connsiteX75" fmla="*/ 88194 w 582612"/>
              <a:gd name="connsiteY75" fmla="*/ 253824 h 331787"/>
              <a:gd name="connsiteX76" fmla="*/ 87313 w 582612"/>
              <a:gd name="connsiteY76" fmla="*/ 251354 h 331787"/>
              <a:gd name="connsiteX77" fmla="*/ 87489 w 582612"/>
              <a:gd name="connsiteY77" fmla="*/ 248708 h 331787"/>
              <a:gd name="connsiteX78" fmla="*/ 88194 w 582612"/>
              <a:gd name="connsiteY78" fmla="*/ 245710 h 331787"/>
              <a:gd name="connsiteX79" fmla="*/ 89782 w 582612"/>
              <a:gd name="connsiteY79" fmla="*/ 242711 h 331787"/>
              <a:gd name="connsiteX80" fmla="*/ 91899 w 582612"/>
              <a:gd name="connsiteY80" fmla="*/ 239360 h 331787"/>
              <a:gd name="connsiteX81" fmla="*/ 94721 w 582612"/>
              <a:gd name="connsiteY81" fmla="*/ 236008 h 331787"/>
              <a:gd name="connsiteX82" fmla="*/ 98249 w 582612"/>
              <a:gd name="connsiteY82" fmla="*/ 232304 h 331787"/>
              <a:gd name="connsiteX83" fmla="*/ 83785 w 582612"/>
              <a:gd name="connsiteY83" fmla="*/ 220486 h 331787"/>
              <a:gd name="connsiteX84" fmla="*/ 62442 w 582612"/>
              <a:gd name="connsiteY84" fmla="*/ 202671 h 331787"/>
              <a:gd name="connsiteX85" fmla="*/ 58032 w 582612"/>
              <a:gd name="connsiteY85" fmla="*/ 208492 h 331787"/>
              <a:gd name="connsiteX86" fmla="*/ 25047 w 582612"/>
              <a:gd name="connsiteY86" fmla="*/ 224896 h 331787"/>
              <a:gd name="connsiteX87" fmla="*/ 39335 w 582612"/>
              <a:gd name="connsiteY87" fmla="*/ 183797 h 331787"/>
              <a:gd name="connsiteX88" fmla="*/ 4586 w 582612"/>
              <a:gd name="connsiteY88" fmla="*/ 154693 h 331787"/>
              <a:gd name="connsiteX89" fmla="*/ 0 w 582612"/>
              <a:gd name="connsiteY89" fmla="*/ 150107 h 331787"/>
              <a:gd name="connsiteX90" fmla="*/ 40040 w 582612"/>
              <a:gd name="connsiteY90" fmla="*/ 130352 h 331787"/>
              <a:gd name="connsiteX91" fmla="*/ 70379 w 582612"/>
              <a:gd name="connsiteY91" fmla="*/ 139524 h 331787"/>
              <a:gd name="connsiteX92" fmla="*/ 77611 w 582612"/>
              <a:gd name="connsiteY92" fmla="*/ 137583 h 331787"/>
              <a:gd name="connsiteX93" fmla="*/ 89253 w 582612"/>
              <a:gd name="connsiteY93" fmla="*/ 145521 h 331787"/>
              <a:gd name="connsiteX94" fmla="*/ 126647 w 582612"/>
              <a:gd name="connsiteY94" fmla="*/ 157163 h 331787"/>
              <a:gd name="connsiteX95" fmla="*/ 274637 w 582612"/>
              <a:gd name="connsiteY95" fmla="*/ 83608 h 331787"/>
              <a:gd name="connsiteX96" fmla="*/ 242005 w 582612"/>
              <a:gd name="connsiteY96" fmla="*/ 61031 h 331787"/>
              <a:gd name="connsiteX97" fmla="*/ 285044 w 582612"/>
              <a:gd name="connsiteY97" fmla="*/ 39688 h 331787"/>
              <a:gd name="connsiteX98" fmla="*/ 347486 w 582612"/>
              <a:gd name="connsiteY98" fmla="*/ 47272 h 331787"/>
              <a:gd name="connsiteX99" fmla="*/ 423862 w 582612"/>
              <a:gd name="connsiteY99" fmla="*/ 9349 h 331787"/>
              <a:gd name="connsiteX100" fmla="*/ 428801 w 582612"/>
              <a:gd name="connsiteY100" fmla="*/ 7232 h 331787"/>
              <a:gd name="connsiteX101" fmla="*/ 434622 w 582612"/>
              <a:gd name="connsiteY101" fmla="*/ 5292 h 331787"/>
              <a:gd name="connsiteX102" fmla="*/ 441325 w 582612"/>
              <a:gd name="connsiteY102" fmla="*/ 3352 h 331787"/>
              <a:gd name="connsiteX103" fmla="*/ 448557 w 582612"/>
              <a:gd name="connsiteY103" fmla="*/ 1764 h 331787"/>
              <a:gd name="connsiteX104" fmla="*/ 456141 w 582612"/>
              <a:gd name="connsiteY104" fmla="*/ 353 h 331787"/>
              <a:gd name="connsiteX105" fmla="*/ 453319 w 582612"/>
              <a:gd name="connsiteY105" fmla="*/ 1588 h 331787"/>
              <a:gd name="connsiteX106" fmla="*/ 450850 w 582612"/>
              <a:gd name="connsiteY106" fmla="*/ 2822 h 331787"/>
              <a:gd name="connsiteX107" fmla="*/ 448733 w 582612"/>
              <a:gd name="connsiteY107" fmla="*/ 4233 h 331787"/>
              <a:gd name="connsiteX108" fmla="*/ 447146 w 582612"/>
              <a:gd name="connsiteY108" fmla="*/ 5821 h 331787"/>
              <a:gd name="connsiteX109" fmla="*/ 445911 w 582612"/>
              <a:gd name="connsiteY109" fmla="*/ 7408 h 331787"/>
              <a:gd name="connsiteX110" fmla="*/ 445382 w 582612"/>
              <a:gd name="connsiteY110" fmla="*/ 9349 h 331787"/>
              <a:gd name="connsiteX111" fmla="*/ 445382 w 582612"/>
              <a:gd name="connsiteY111" fmla="*/ 11465 h 331787"/>
              <a:gd name="connsiteX112" fmla="*/ 446264 w 582612"/>
              <a:gd name="connsiteY112" fmla="*/ 13935 h 331787"/>
              <a:gd name="connsiteX113" fmla="*/ 448557 w 582612"/>
              <a:gd name="connsiteY113" fmla="*/ 17639 h 331787"/>
              <a:gd name="connsiteX114" fmla="*/ 451379 w 582612"/>
              <a:gd name="connsiteY114" fmla="*/ 20814 h 331787"/>
              <a:gd name="connsiteX115" fmla="*/ 454554 w 582612"/>
              <a:gd name="connsiteY115" fmla="*/ 23460 h 331787"/>
              <a:gd name="connsiteX116" fmla="*/ 458258 w 582612"/>
              <a:gd name="connsiteY116" fmla="*/ 25400 h 331787"/>
              <a:gd name="connsiteX117" fmla="*/ 462139 w 582612"/>
              <a:gd name="connsiteY117" fmla="*/ 26811 h 331787"/>
              <a:gd name="connsiteX118" fmla="*/ 466196 w 582612"/>
              <a:gd name="connsiteY118" fmla="*/ 27340 h 331787"/>
              <a:gd name="connsiteX119" fmla="*/ 470429 w 582612"/>
              <a:gd name="connsiteY119" fmla="*/ 27340 h 331787"/>
              <a:gd name="connsiteX120" fmla="*/ 474662 w 582612"/>
              <a:gd name="connsiteY120" fmla="*/ 26458 h 331787"/>
              <a:gd name="connsiteX121" fmla="*/ 478719 w 582612"/>
              <a:gd name="connsiteY121" fmla="*/ 24871 h 331787"/>
              <a:gd name="connsiteX122" fmla="*/ 500768 w 582612"/>
              <a:gd name="connsiteY122" fmla="*/ 14111 h 331787"/>
              <a:gd name="connsiteX123" fmla="*/ 507294 w 582612"/>
              <a:gd name="connsiteY123" fmla="*/ 10936 h 331787"/>
              <a:gd name="connsiteX124" fmla="*/ 510116 w 582612"/>
              <a:gd name="connsiteY124" fmla="*/ 9702 h 331787"/>
              <a:gd name="connsiteX125" fmla="*/ 512939 w 582612"/>
              <a:gd name="connsiteY125" fmla="*/ 8643 h 331787"/>
              <a:gd name="connsiteX126" fmla="*/ 516466 w 582612"/>
              <a:gd name="connsiteY126" fmla="*/ 7585 h 331787"/>
              <a:gd name="connsiteX127" fmla="*/ 519641 w 582612"/>
              <a:gd name="connsiteY127" fmla="*/ 6527 h 331787"/>
              <a:gd name="connsiteX128" fmla="*/ 523169 w 582612"/>
              <a:gd name="connsiteY128" fmla="*/ 6879 h 331787"/>
              <a:gd name="connsiteX129" fmla="*/ 526697 w 582612"/>
              <a:gd name="connsiteY129" fmla="*/ 6703 h 331787"/>
              <a:gd name="connsiteX130" fmla="*/ 529872 w 582612"/>
              <a:gd name="connsiteY130" fmla="*/ 6174 h 331787"/>
              <a:gd name="connsiteX131" fmla="*/ 537986 w 582612"/>
              <a:gd name="connsiteY131" fmla="*/ 4057 h 331787"/>
              <a:gd name="connsiteX132" fmla="*/ 545218 w 582612"/>
              <a:gd name="connsiteY132" fmla="*/ 2293 h 331787"/>
              <a:gd name="connsiteX133" fmla="*/ 551568 w 582612"/>
              <a:gd name="connsiteY133" fmla="*/ 1058 h 331787"/>
              <a:gd name="connsiteX134" fmla="*/ 557212 w 582612"/>
              <a:gd name="connsiteY134" fmla="*/ 353 h 331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582612" h="331787">
                <a:moveTo>
                  <a:pt x="39687" y="307975"/>
                </a:moveTo>
                <a:lnTo>
                  <a:pt x="474662" y="307975"/>
                </a:lnTo>
                <a:lnTo>
                  <a:pt x="474662" y="331787"/>
                </a:lnTo>
                <a:lnTo>
                  <a:pt x="39687" y="331787"/>
                </a:lnTo>
                <a:close/>
                <a:moveTo>
                  <a:pt x="562151" y="0"/>
                </a:moveTo>
                <a:lnTo>
                  <a:pt x="566561" y="0"/>
                </a:lnTo>
                <a:lnTo>
                  <a:pt x="570265" y="177"/>
                </a:lnTo>
                <a:lnTo>
                  <a:pt x="573264" y="706"/>
                </a:lnTo>
                <a:lnTo>
                  <a:pt x="575909" y="1411"/>
                </a:lnTo>
                <a:lnTo>
                  <a:pt x="578026" y="2470"/>
                </a:lnTo>
                <a:lnTo>
                  <a:pt x="579614" y="3704"/>
                </a:lnTo>
                <a:lnTo>
                  <a:pt x="580848" y="4763"/>
                </a:lnTo>
                <a:lnTo>
                  <a:pt x="581730" y="5997"/>
                </a:lnTo>
                <a:lnTo>
                  <a:pt x="582436" y="7232"/>
                </a:lnTo>
                <a:lnTo>
                  <a:pt x="582436" y="7408"/>
                </a:lnTo>
                <a:lnTo>
                  <a:pt x="582612" y="7938"/>
                </a:lnTo>
                <a:lnTo>
                  <a:pt x="582612" y="8467"/>
                </a:lnTo>
                <a:lnTo>
                  <a:pt x="582612" y="9702"/>
                </a:lnTo>
                <a:lnTo>
                  <a:pt x="582436" y="10936"/>
                </a:lnTo>
                <a:lnTo>
                  <a:pt x="582083" y="12347"/>
                </a:lnTo>
                <a:lnTo>
                  <a:pt x="581377" y="14288"/>
                </a:lnTo>
                <a:lnTo>
                  <a:pt x="580143" y="16228"/>
                </a:lnTo>
                <a:lnTo>
                  <a:pt x="578555" y="18697"/>
                </a:lnTo>
                <a:lnTo>
                  <a:pt x="576439" y="21343"/>
                </a:lnTo>
                <a:lnTo>
                  <a:pt x="573793" y="24165"/>
                </a:lnTo>
                <a:lnTo>
                  <a:pt x="570441" y="27340"/>
                </a:lnTo>
                <a:lnTo>
                  <a:pt x="566208" y="30868"/>
                </a:lnTo>
                <a:lnTo>
                  <a:pt x="561093" y="34396"/>
                </a:lnTo>
                <a:lnTo>
                  <a:pt x="555272" y="38277"/>
                </a:lnTo>
                <a:lnTo>
                  <a:pt x="548216" y="42510"/>
                </a:lnTo>
                <a:lnTo>
                  <a:pt x="542219" y="45861"/>
                </a:lnTo>
                <a:lnTo>
                  <a:pt x="536751" y="49036"/>
                </a:lnTo>
                <a:lnTo>
                  <a:pt x="531989" y="51858"/>
                </a:lnTo>
                <a:lnTo>
                  <a:pt x="527932" y="54328"/>
                </a:lnTo>
                <a:lnTo>
                  <a:pt x="524227" y="56621"/>
                </a:lnTo>
                <a:lnTo>
                  <a:pt x="521052" y="58561"/>
                </a:lnTo>
                <a:lnTo>
                  <a:pt x="518230" y="60149"/>
                </a:lnTo>
                <a:lnTo>
                  <a:pt x="515584" y="61736"/>
                </a:lnTo>
                <a:lnTo>
                  <a:pt x="513115" y="63324"/>
                </a:lnTo>
                <a:lnTo>
                  <a:pt x="510646" y="64558"/>
                </a:lnTo>
                <a:lnTo>
                  <a:pt x="508352" y="65970"/>
                </a:lnTo>
                <a:lnTo>
                  <a:pt x="505883" y="67381"/>
                </a:lnTo>
                <a:lnTo>
                  <a:pt x="503237" y="68792"/>
                </a:lnTo>
                <a:lnTo>
                  <a:pt x="500415" y="70203"/>
                </a:lnTo>
                <a:lnTo>
                  <a:pt x="497416" y="71967"/>
                </a:lnTo>
                <a:lnTo>
                  <a:pt x="496887" y="72143"/>
                </a:lnTo>
                <a:lnTo>
                  <a:pt x="496358" y="72496"/>
                </a:lnTo>
                <a:lnTo>
                  <a:pt x="383469" y="128588"/>
                </a:lnTo>
                <a:lnTo>
                  <a:pt x="290512" y="244122"/>
                </a:lnTo>
                <a:lnTo>
                  <a:pt x="232304" y="273050"/>
                </a:lnTo>
                <a:lnTo>
                  <a:pt x="273755" y="183092"/>
                </a:lnTo>
                <a:lnTo>
                  <a:pt x="188736" y="225249"/>
                </a:lnTo>
                <a:lnTo>
                  <a:pt x="188383" y="227895"/>
                </a:lnTo>
                <a:lnTo>
                  <a:pt x="187501" y="230011"/>
                </a:lnTo>
                <a:lnTo>
                  <a:pt x="186443" y="231952"/>
                </a:lnTo>
                <a:lnTo>
                  <a:pt x="186619" y="232481"/>
                </a:lnTo>
                <a:lnTo>
                  <a:pt x="184503" y="233539"/>
                </a:lnTo>
                <a:lnTo>
                  <a:pt x="184326" y="233715"/>
                </a:lnTo>
                <a:lnTo>
                  <a:pt x="184150" y="233715"/>
                </a:lnTo>
                <a:lnTo>
                  <a:pt x="174096" y="238478"/>
                </a:lnTo>
                <a:lnTo>
                  <a:pt x="164042" y="242888"/>
                </a:lnTo>
                <a:lnTo>
                  <a:pt x="154164" y="246945"/>
                </a:lnTo>
                <a:lnTo>
                  <a:pt x="144815" y="250472"/>
                </a:lnTo>
                <a:lnTo>
                  <a:pt x="135819" y="253295"/>
                </a:lnTo>
                <a:lnTo>
                  <a:pt x="127353" y="255764"/>
                </a:lnTo>
                <a:lnTo>
                  <a:pt x="127000" y="256117"/>
                </a:lnTo>
                <a:lnTo>
                  <a:pt x="126824" y="256117"/>
                </a:lnTo>
                <a:lnTo>
                  <a:pt x="120121" y="257704"/>
                </a:lnTo>
                <a:lnTo>
                  <a:pt x="113771" y="258939"/>
                </a:lnTo>
                <a:lnTo>
                  <a:pt x="107950" y="259645"/>
                </a:lnTo>
                <a:lnTo>
                  <a:pt x="102835" y="259821"/>
                </a:lnTo>
                <a:lnTo>
                  <a:pt x="98601" y="259645"/>
                </a:lnTo>
                <a:lnTo>
                  <a:pt x="94721" y="258939"/>
                </a:lnTo>
                <a:lnTo>
                  <a:pt x="91722" y="257704"/>
                </a:lnTo>
                <a:lnTo>
                  <a:pt x="89606" y="256117"/>
                </a:lnTo>
                <a:lnTo>
                  <a:pt x="88194" y="253824"/>
                </a:lnTo>
                <a:lnTo>
                  <a:pt x="87313" y="251354"/>
                </a:lnTo>
                <a:lnTo>
                  <a:pt x="87489" y="248708"/>
                </a:lnTo>
                <a:lnTo>
                  <a:pt x="88194" y="245710"/>
                </a:lnTo>
                <a:lnTo>
                  <a:pt x="89782" y="242711"/>
                </a:lnTo>
                <a:lnTo>
                  <a:pt x="91899" y="239360"/>
                </a:lnTo>
                <a:lnTo>
                  <a:pt x="94721" y="236008"/>
                </a:lnTo>
                <a:lnTo>
                  <a:pt x="98249" y="232304"/>
                </a:lnTo>
                <a:lnTo>
                  <a:pt x="83785" y="220486"/>
                </a:lnTo>
                <a:lnTo>
                  <a:pt x="62442" y="202671"/>
                </a:lnTo>
                <a:lnTo>
                  <a:pt x="58032" y="208492"/>
                </a:lnTo>
                <a:lnTo>
                  <a:pt x="25047" y="224896"/>
                </a:lnTo>
                <a:lnTo>
                  <a:pt x="39335" y="183797"/>
                </a:lnTo>
                <a:lnTo>
                  <a:pt x="4586" y="154693"/>
                </a:lnTo>
                <a:lnTo>
                  <a:pt x="0" y="150107"/>
                </a:lnTo>
                <a:lnTo>
                  <a:pt x="40040" y="130352"/>
                </a:lnTo>
                <a:lnTo>
                  <a:pt x="70379" y="139524"/>
                </a:lnTo>
                <a:lnTo>
                  <a:pt x="77611" y="137583"/>
                </a:lnTo>
                <a:lnTo>
                  <a:pt x="89253" y="145521"/>
                </a:lnTo>
                <a:lnTo>
                  <a:pt x="126647" y="157163"/>
                </a:lnTo>
                <a:lnTo>
                  <a:pt x="274637" y="83608"/>
                </a:lnTo>
                <a:lnTo>
                  <a:pt x="242005" y="61031"/>
                </a:lnTo>
                <a:lnTo>
                  <a:pt x="285044" y="39688"/>
                </a:lnTo>
                <a:lnTo>
                  <a:pt x="347486" y="47272"/>
                </a:lnTo>
                <a:lnTo>
                  <a:pt x="423862" y="9349"/>
                </a:lnTo>
                <a:lnTo>
                  <a:pt x="428801" y="7232"/>
                </a:lnTo>
                <a:lnTo>
                  <a:pt x="434622" y="5292"/>
                </a:lnTo>
                <a:lnTo>
                  <a:pt x="441325" y="3352"/>
                </a:lnTo>
                <a:lnTo>
                  <a:pt x="448557" y="1764"/>
                </a:lnTo>
                <a:lnTo>
                  <a:pt x="456141" y="353"/>
                </a:lnTo>
                <a:lnTo>
                  <a:pt x="453319" y="1588"/>
                </a:lnTo>
                <a:lnTo>
                  <a:pt x="450850" y="2822"/>
                </a:lnTo>
                <a:lnTo>
                  <a:pt x="448733" y="4233"/>
                </a:lnTo>
                <a:lnTo>
                  <a:pt x="447146" y="5821"/>
                </a:lnTo>
                <a:lnTo>
                  <a:pt x="445911" y="7408"/>
                </a:lnTo>
                <a:lnTo>
                  <a:pt x="445382" y="9349"/>
                </a:lnTo>
                <a:lnTo>
                  <a:pt x="445382" y="11465"/>
                </a:lnTo>
                <a:lnTo>
                  <a:pt x="446264" y="13935"/>
                </a:lnTo>
                <a:lnTo>
                  <a:pt x="448557" y="17639"/>
                </a:lnTo>
                <a:lnTo>
                  <a:pt x="451379" y="20814"/>
                </a:lnTo>
                <a:lnTo>
                  <a:pt x="454554" y="23460"/>
                </a:lnTo>
                <a:lnTo>
                  <a:pt x="458258" y="25400"/>
                </a:lnTo>
                <a:lnTo>
                  <a:pt x="462139" y="26811"/>
                </a:lnTo>
                <a:lnTo>
                  <a:pt x="466196" y="27340"/>
                </a:lnTo>
                <a:lnTo>
                  <a:pt x="470429" y="27340"/>
                </a:lnTo>
                <a:lnTo>
                  <a:pt x="474662" y="26458"/>
                </a:lnTo>
                <a:lnTo>
                  <a:pt x="478719" y="24871"/>
                </a:lnTo>
                <a:lnTo>
                  <a:pt x="500768" y="14111"/>
                </a:lnTo>
                <a:lnTo>
                  <a:pt x="507294" y="10936"/>
                </a:lnTo>
                <a:lnTo>
                  <a:pt x="510116" y="9702"/>
                </a:lnTo>
                <a:lnTo>
                  <a:pt x="512939" y="8643"/>
                </a:lnTo>
                <a:lnTo>
                  <a:pt x="516466" y="7585"/>
                </a:lnTo>
                <a:lnTo>
                  <a:pt x="519641" y="6527"/>
                </a:lnTo>
                <a:lnTo>
                  <a:pt x="523169" y="6879"/>
                </a:lnTo>
                <a:lnTo>
                  <a:pt x="526697" y="6703"/>
                </a:lnTo>
                <a:lnTo>
                  <a:pt x="529872" y="6174"/>
                </a:lnTo>
                <a:lnTo>
                  <a:pt x="537986" y="4057"/>
                </a:lnTo>
                <a:lnTo>
                  <a:pt x="545218" y="2293"/>
                </a:lnTo>
                <a:lnTo>
                  <a:pt x="551568" y="1058"/>
                </a:lnTo>
                <a:lnTo>
                  <a:pt x="557212" y="353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148" name="Group 163"/>
          <p:cNvGrpSpPr/>
          <p:nvPr/>
        </p:nvGrpSpPr>
        <p:grpSpPr>
          <a:xfrm>
            <a:off x="4653652" y="1528330"/>
            <a:ext cx="581026" cy="552450"/>
            <a:chOff x="1612900" y="2687638"/>
            <a:chExt cx="581026" cy="552450"/>
          </a:xfrm>
          <a:solidFill>
            <a:srgbClr val="000000"/>
          </a:solidFill>
        </p:grpSpPr>
        <p:sp>
          <p:nvSpPr>
            <p:cNvPr id="149" name="Freeform 194"/>
            <p:cNvSpPr>
              <a:spLocks noEditPoints="1"/>
            </p:cNvSpPr>
            <p:nvPr/>
          </p:nvSpPr>
          <p:spPr bwMode="auto">
            <a:xfrm>
              <a:off x="1662113" y="2687638"/>
              <a:ext cx="531813" cy="536575"/>
            </a:xfrm>
            <a:custGeom>
              <a:avLst/>
              <a:gdLst>
                <a:gd name="T0" fmla="*/ 579 w 3023"/>
                <a:gd name="T1" fmla="*/ 465 h 3038"/>
                <a:gd name="T2" fmla="*/ 723 w 3023"/>
                <a:gd name="T3" fmla="*/ 609 h 3038"/>
                <a:gd name="T4" fmla="*/ 2788 w 3023"/>
                <a:gd name="T5" fmla="*/ 609 h 3038"/>
                <a:gd name="T6" fmla="*/ 2631 w 3023"/>
                <a:gd name="T7" fmla="*/ 465 h 3038"/>
                <a:gd name="T8" fmla="*/ 579 w 3023"/>
                <a:gd name="T9" fmla="*/ 465 h 3038"/>
                <a:gd name="T10" fmla="*/ 283 w 3023"/>
                <a:gd name="T11" fmla="*/ 166 h 3038"/>
                <a:gd name="T12" fmla="*/ 371 w 3023"/>
                <a:gd name="T13" fmla="*/ 255 h 3038"/>
                <a:gd name="T14" fmla="*/ 2400 w 3023"/>
                <a:gd name="T15" fmla="*/ 255 h 3038"/>
                <a:gd name="T16" fmla="*/ 2303 w 3023"/>
                <a:gd name="T17" fmla="*/ 166 h 3038"/>
                <a:gd name="T18" fmla="*/ 283 w 3023"/>
                <a:gd name="T19" fmla="*/ 166 h 3038"/>
                <a:gd name="T20" fmla="*/ 0 w 3023"/>
                <a:gd name="T21" fmla="*/ 0 h 3038"/>
                <a:gd name="T22" fmla="*/ 2335 w 3023"/>
                <a:gd name="T23" fmla="*/ 0 h 3038"/>
                <a:gd name="T24" fmla="*/ 2336 w 3023"/>
                <a:gd name="T25" fmla="*/ 0 h 3038"/>
                <a:gd name="T26" fmla="*/ 2337 w 3023"/>
                <a:gd name="T27" fmla="*/ 0 h 3038"/>
                <a:gd name="T28" fmla="*/ 2360 w 3023"/>
                <a:gd name="T29" fmla="*/ 4 h 3038"/>
                <a:gd name="T30" fmla="*/ 2362 w 3023"/>
                <a:gd name="T31" fmla="*/ 5 h 3038"/>
                <a:gd name="T32" fmla="*/ 2363 w 3023"/>
                <a:gd name="T33" fmla="*/ 6 h 3038"/>
                <a:gd name="T34" fmla="*/ 2377 w 3023"/>
                <a:gd name="T35" fmla="*/ 12 h 3038"/>
                <a:gd name="T36" fmla="*/ 2389 w 3023"/>
                <a:gd name="T37" fmla="*/ 21 h 3038"/>
                <a:gd name="T38" fmla="*/ 2390 w 3023"/>
                <a:gd name="T39" fmla="*/ 21 h 3038"/>
                <a:gd name="T40" fmla="*/ 2390 w 3023"/>
                <a:gd name="T41" fmla="*/ 22 h 3038"/>
                <a:gd name="T42" fmla="*/ 2996 w 3023"/>
                <a:gd name="T43" fmla="*/ 575 h 3038"/>
                <a:gd name="T44" fmla="*/ 3005 w 3023"/>
                <a:gd name="T45" fmla="*/ 585 h 3038"/>
                <a:gd name="T46" fmla="*/ 3012 w 3023"/>
                <a:gd name="T47" fmla="*/ 597 h 3038"/>
                <a:gd name="T48" fmla="*/ 3018 w 3023"/>
                <a:gd name="T49" fmla="*/ 609 h 3038"/>
                <a:gd name="T50" fmla="*/ 3023 w 3023"/>
                <a:gd name="T51" fmla="*/ 609 h 3038"/>
                <a:gd name="T52" fmla="*/ 3023 w 3023"/>
                <a:gd name="T53" fmla="*/ 3038 h 3038"/>
                <a:gd name="T54" fmla="*/ 1172 w 3023"/>
                <a:gd name="T55" fmla="*/ 3038 h 3038"/>
                <a:gd name="T56" fmla="*/ 1172 w 3023"/>
                <a:gd name="T57" fmla="*/ 2872 h 3038"/>
                <a:gd name="T58" fmla="*/ 2859 w 3023"/>
                <a:gd name="T59" fmla="*/ 2872 h 3038"/>
                <a:gd name="T60" fmla="*/ 2859 w 3023"/>
                <a:gd name="T61" fmla="*/ 775 h 3038"/>
                <a:gd name="T62" fmla="*/ 771 w 3023"/>
                <a:gd name="T63" fmla="*/ 775 h 3038"/>
                <a:gd name="T64" fmla="*/ 771 w 3023"/>
                <a:gd name="T65" fmla="*/ 1681 h 3038"/>
                <a:gd name="T66" fmla="*/ 606 w 3023"/>
                <a:gd name="T67" fmla="*/ 1681 h 3038"/>
                <a:gd name="T68" fmla="*/ 606 w 3023"/>
                <a:gd name="T69" fmla="*/ 726 h 3038"/>
                <a:gd name="T70" fmla="*/ 480 w 3023"/>
                <a:gd name="T71" fmla="*/ 600 h 3038"/>
                <a:gd name="T72" fmla="*/ 480 w 3023"/>
                <a:gd name="T73" fmla="*/ 1429 h 3038"/>
                <a:gd name="T74" fmla="*/ 290 w 3023"/>
                <a:gd name="T75" fmla="*/ 1276 h 3038"/>
                <a:gd name="T76" fmla="*/ 290 w 3023"/>
                <a:gd name="T77" fmla="*/ 409 h 3038"/>
                <a:gd name="T78" fmla="*/ 165 w 3023"/>
                <a:gd name="T79" fmla="*/ 284 h 3038"/>
                <a:gd name="T80" fmla="*/ 165 w 3023"/>
                <a:gd name="T81" fmla="*/ 1681 h 3038"/>
                <a:gd name="T82" fmla="*/ 0 w 3023"/>
                <a:gd name="T83" fmla="*/ 1681 h 3038"/>
                <a:gd name="T84" fmla="*/ 0 w 3023"/>
                <a:gd name="T85" fmla="*/ 0 h 3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23" h="3038">
                  <a:moveTo>
                    <a:pt x="579" y="465"/>
                  </a:moveTo>
                  <a:lnTo>
                    <a:pt x="723" y="609"/>
                  </a:lnTo>
                  <a:lnTo>
                    <a:pt x="2788" y="609"/>
                  </a:lnTo>
                  <a:lnTo>
                    <a:pt x="2631" y="465"/>
                  </a:lnTo>
                  <a:lnTo>
                    <a:pt x="579" y="465"/>
                  </a:lnTo>
                  <a:close/>
                  <a:moveTo>
                    <a:pt x="283" y="166"/>
                  </a:moveTo>
                  <a:lnTo>
                    <a:pt x="371" y="255"/>
                  </a:lnTo>
                  <a:lnTo>
                    <a:pt x="2400" y="255"/>
                  </a:lnTo>
                  <a:lnTo>
                    <a:pt x="2303" y="166"/>
                  </a:lnTo>
                  <a:lnTo>
                    <a:pt x="283" y="166"/>
                  </a:lnTo>
                  <a:close/>
                  <a:moveTo>
                    <a:pt x="0" y="0"/>
                  </a:moveTo>
                  <a:lnTo>
                    <a:pt x="2335" y="0"/>
                  </a:lnTo>
                  <a:lnTo>
                    <a:pt x="2336" y="0"/>
                  </a:lnTo>
                  <a:lnTo>
                    <a:pt x="2337" y="0"/>
                  </a:lnTo>
                  <a:lnTo>
                    <a:pt x="2360" y="4"/>
                  </a:lnTo>
                  <a:lnTo>
                    <a:pt x="2362" y="5"/>
                  </a:lnTo>
                  <a:lnTo>
                    <a:pt x="2363" y="6"/>
                  </a:lnTo>
                  <a:lnTo>
                    <a:pt x="2377" y="12"/>
                  </a:lnTo>
                  <a:lnTo>
                    <a:pt x="2389" y="21"/>
                  </a:lnTo>
                  <a:lnTo>
                    <a:pt x="2390" y="21"/>
                  </a:lnTo>
                  <a:lnTo>
                    <a:pt x="2390" y="22"/>
                  </a:lnTo>
                  <a:lnTo>
                    <a:pt x="2996" y="575"/>
                  </a:lnTo>
                  <a:lnTo>
                    <a:pt x="3005" y="585"/>
                  </a:lnTo>
                  <a:lnTo>
                    <a:pt x="3012" y="597"/>
                  </a:lnTo>
                  <a:lnTo>
                    <a:pt x="3018" y="609"/>
                  </a:lnTo>
                  <a:lnTo>
                    <a:pt x="3023" y="609"/>
                  </a:lnTo>
                  <a:lnTo>
                    <a:pt x="3023" y="3038"/>
                  </a:lnTo>
                  <a:lnTo>
                    <a:pt x="1172" y="3038"/>
                  </a:lnTo>
                  <a:lnTo>
                    <a:pt x="1172" y="2872"/>
                  </a:lnTo>
                  <a:lnTo>
                    <a:pt x="2859" y="2872"/>
                  </a:lnTo>
                  <a:lnTo>
                    <a:pt x="2859" y="775"/>
                  </a:lnTo>
                  <a:lnTo>
                    <a:pt x="771" y="775"/>
                  </a:lnTo>
                  <a:lnTo>
                    <a:pt x="771" y="1681"/>
                  </a:lnTo>
                  <a:lnTo>
                    <a:pt x="606" y="1681"/>
                  </a:lnTo>
                  <a:lnTo>
                    <a:pt x="606" y="726"/>
                  </a:lnTo>
                  <a:lnTo>
                    <a:pt x="480" y="600"/>
                  </a:lnTo>
                  <a:lnTo>
                    <a:pt x="480" y="1429"/>
                  </a:lnTo>
                  <a:lnTo>
                    <a:pt x="290" y="1276"/>
                  </a:lnTo>
                  <a:lnTo>
                    <a:pt x="290" y="409"/>
                  </a:lnTo>
                  <a:lnTo>
                    <a:pt x="165" y="284"/>
                  </a:lnTo>
                  <a:lnTo>
                    <a:pt x="165" y="1681"/>
                  </a:lnTo>
                  <a:lnTo>
                    <a:pt x="0" y="168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95"/>
            <p:cNvSpPr>
              <a:spLocks/>
            </p:cNvSpPr>
            <p:nvPr/>
          </p:nvSpPr>
          <p:spPr bwMode="auto">
            <a:xfrm>
              <a:off x="1879600" y="2881313"/>
              <a:ext cx="198438" cy="203200"/>
            </a:xfrm>
            <a:custGeom>
              <a:avLst/>
              <a:gdLst>
                <a:gd name="T0" fmla="*/ 578 w 1130"/>
                <a:gd name="T1" fmla="*/ 0 h 1147"/>
                <a:gd name="T2" fmla="*/ 601 w 1130"/>
                <a:gd name="T3" fmla="*/ 5 h 1147"/>
                <a:gd name="T4" fmla="*/ 624 w 1130"/>
                <a:gd name="T5" fmla="*/ 13 h 1147"/>
                <a:gd name="T6" fmla="*/ 646 w 1130"/>
                <a:gd name="T7" fmla="*/ 25 h 1147"/>
                <a:gd name="T8" fmla="*/ 666 w 1130"/>
                <a:gd name="T9" fmla="*/ 42 h 1147"/>
                <a:gd name="T10" fmla="*/ 1099 w 1130"/>
                <a:gd name="T11" fmla="*/ 477 h 1147"/>
                <a:gd name="T12" fmla="*/ 1114 w 1130"/>
                <a:gd name="T13" fmla="*/ 495 h 1147"/>
                <a:gd name="T14" fmla="*/ 1125 w 1130"/>
                <a:gd name="T15" fmla="*/ 512 h 1147"/>
                <a:gd name="T16" fmla="*/ 1130 w 1130"/>
                <a:gd name="T17" fmla="*/ 528 h 1147"/>
                <a:gd name="T18" fmla="*/ 1130 w 1130"/>
                <a:gd name="T19" fmla="*/ 542 h 1147"/>
                <a:gd name="T20" fmla="*/ 1125 w 1130"/>
                <a:gd name="T21" fmla="*/ 554 h 1147"/>
                <a:gd name="T22" fmla="*/ 1115 w 1130"/>
                <a:gd name="T23" fmla="*/ 564 h 1147"/>
                <a:gd name="T24" fmla="*/ 1100 w 1130"/>
                <a:gd name="T25" fmla="*/ 572 h 1147"/>
                <a:gd name="T26" fmla="*/ 1081 w 1130"/>
                <a:gd name="T27" fmla="*/ 577 h 1147"/>
                <a:gd name="T28" fmla="*/ 1057 w 1130"/>
                <a:gd name="T29" fmla="*/ 578 h 1147"/>
                <a:gd name="T30" fmla="*/ 848 w 1130"/>
                <a:gd name="T31" fmla="*/ 578 h 1147"/>
                <a:gd name="T32" fmla="*/ 848 w 1130"/>
                <a:gd name="T33" fmla="*/ 1004 h 1147"/>
                <a:gd name="T34" fmla="*/ 846 w 1130"/>
                <a:gd name="T35" fmla="*/ 1033 h 1147"/>
                <a:gd name="T36" fmla="*/ 837 w 1130"/>
                <a:gd name="T37" fmla="*/ 1059 h 1147"/>
                <a:gd name="T38" fmla="*/ 824 w 1130"/>
                <a:gd name="T39" fmla="*/ 1083 h 1147"/>
                <a:gd name="T40" fmla="*/ 807 w 1130"/>
                <a:gd name="T41" fmla="*/ 1104 h 1147"/>
                <a:gd name="T42" fmla="*/ 786 w 1130"/>
                <a:gd name="T43" fmla="*/ 1123 h 1147"/>
                <a:gd name="T44" fmla="*/ 762 w 1130"/>
                <a:gd name="T45" fmla="*/ 1136 h 1147"/>
                <a:gd name="T46" fmla="*/ 736 w 1130"/>
                <a:gd name="T47" fmla="*/ 1144 h 1147"/>
                <a:gd name="T48" fmla="*/ 707 w 1130"/>
                <a:gd name="T49" fmla="*/ 1147 h 1147"/>
                <a:gd name="T50" fmla="*/ 424 w 1130"/>
                <a:gd name="T51" fmla="*/ 1147 h 1147"/>
                <a:gd name="T52" fmla="*/ 396 w 1130"/>
                <a:gd name="T53" fmla="*/ 1144 h 1147"/>
                <a:gd name="T54" fmla="*/ 369 w 1130"/>
                <a:gd name="T55" fmla="*/ 1136 h 1147"/>
                <a:gd name="T56" fmla="*/ 345 w 1130"/>
                <a:gd name="T57" fmla="*/ 1123 h 1147"/>
                <a:gd name="T58" fmla="*/ 324 w 1130"/>
                <a:gd name="T59" fmla="*/ 1104 h 1147"/>
                <a:gd name="T60" fmla="*/ 307 w 1130"/>
                <a:gd name="T61" fmla="*/ 1083 h 1147"/>
                <a:gd name="T62" fmla="*/ 294 w 1130"/>
                <a:gd name="T63" fmla="*/ 1059 h 1147"/>
                <a:gd name="T64" fmla="*/ 286 w 1130"/>
                <a:gd name="T65" fmla="*/ 1033 h 1147"/>
                <a:gd name="T66" fmla="*/ 283 w 1130"/>
                <a:gd name="T67" fmla="*/ 1004 h 1147"/>
                <a:gd name="T68" fmla="*/ 283 w 1130"/>
                <a:gd name="T69" fmla="*/ 578 h 1147"/>
                <a:gd name="T70" fmla="*/ 73 w 1130"/>
                <a:gd name="T71" fmla="*/ 578 h 1147"/>
                <a:gd name="T72" fmla="*/ 49 w 1130"/>
                <a:gd name="T73" fmla="*/ 577 h 1147"/>
                <a:gd name="T74" fmla="*/ 30 w 1130"/>
                <a:gd name="T75" fmla="*/ 572 h 1147"/>
                <a:gd name="T76" fmla="*/ 15 w 1130"/>
                <a:gd name="T77" fmla="*/ 564 h 1147"/>
                <a:gd name="T78" fmla="*/ 5 w 1130"/>
                <a:gd name="T79" fmla="*/ 554 h 1147"/>
                <a:gd name="T80" fmla="*/ 1 w 1130"/>
                <a:gd name="T81" fmla="*/ 542 h 1147"/>
                <a:gd name="T82" fmla="*/ 0 w 1130"/>
                <a:gd name="T83" fmla="*/ 528 h 1147"/>
                <a:gd name="T84" fmla="*/ 6 w 1130"/>
                <a:gd name="T85" fmla="*/ 512 h 1147"/>
                <a:gd name="T86" fmla="*/ 16 w 1130"/>
                <a:gd name="T87" fmla="*/ 495 h 1147"/>
                <a:gd name="T88" fmla="*/ 32 w 1130"/>
                <a:gd name="T89" fmla="*/ 477 h 1147"/>
                <a:gd name="T90" fmla="*/ 466 w 1130"/>
                <a:gd name="T91" fmla="*/ 42 h 1147"/>
                <a:gd name="T92" fmla="*/ 485 w 1130"/>
                <a:gd name="T93" fmla="*/ 25 h 1147"/>
                <a:gd name="T94" fmla="*/ 507 w 1130"/>
                <a:gd name="T95" fmla="*/ 13 h 1147"/>
                <a:gd name="T96" fmla="*/ 530 w 1130"/>
                <a:gd name="T97" fmla="*/ 5 h 1147"/>
                <a:gd name="T98" fmla="*/ 554 w 1130"/>
                <a:gd name="T99" fmla="*/ 0 h 1147"/>
                <a:gd name="T100" fmla="*/ 578 w 1130"/>
                <a:gd name="T101" fmla="*/ 0 h 1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30" h="1147">
                  <a:moveTo>
                    <a:pt x="578" y="0"/>
                  </a:moveTo>
                  <a:lnTo>
                    <a:pt x="601" y="5"/>
                  </a:lnTo>
                  <a:lnTo>
                    <a:pt x="624" y="13"/>
                  </a:lnTo>
                  <a:lnTo>
                    <a:pt x="646" y="25"/>
                  </a:lnTo>
                  <a:lnTo>
                    <a:pt x="666" y="42"/>
                  </a:lnTo>
                  <a:lnTo>
                    <a:pt x="1099" y="477"/>
                  </a:lnTo>
                  <a:lnTo>
                    <a:pt x="1114" y="495"/>
                  </a:lnTo>
                  <a:lnTo>
                    <a:pt x="1125" y="512"/>
                  </a:lnTo>
                  <a:lnTo>
                    <a:pt x="1130" y="528"/>
                  </a:lnTo>
                  <a:lnTo>
                    <a:pt x="1130" y="542"/>
                  </a:lnTo>
                  <a:lnTo>
                    <a:pt x="1125" y="554"/>
                  </a:lnTo>
                  <a:lnTo>
                    <a:pt x="1115" y="564"/>
                  </a:lnTo>
                  <a:lnTo>
                    <a:pt x="1100" y="572"/>
                  </a:lnTo>
                  <a:lnTo>
                    <a:pt x="1081" y="577"/>
                  </a:lnTo>
                  <a:lnTo>
                    <a:pt x="1057" y="578"/>
                  </a:lnTo>
                  <a:lnTo>
                    <a:pt x="848" y="578"/>
                  </a:lnTo>
                  <a:lnTo>
                    <a:pt x="848" y="1004"/>
                  </a:lnTo>
                  <a:lnTo>
                    <a:pt x="846" y="1033"/>
                  </a:lnTo>
                  <a:lnTo>
                    <a:pt x="837" y="1059"/>
                  </a:lnTo>
                  <a:lnTo>
                    <a:pt x="824" y="1083"/>
                  </a:lnTo>
                  <a:lnTo>
                    <a:pt x="807" y="1104"/>
                  </a:lnTo>
                  <a:lnTo>
                    <a:pt x="786" y="1123"/>
                  </a:lnTo>
                  <a:lnTo>
                    <a:pt x="762" y="1136"/>
                  </a:lnTo>
                  <a:lnTo>
                    <a:pt x="736" y="1144"/>
                  </a:lnTo>
                  <a:lnTo>
                    <a:pt x="707" y="1147"/>
                  </a:lnTo>
                  <a:lnTo>
                    <a:pt x="424" y="1147"/>
                  </a:lnTo>
                  <a:lnTo>
                    <a:pt x="396" y="1144"/>
                  </a:lnTo>
                  <a:lnTo>
                    <a:pt x="369" y="1136"/>
                  </a:lnTo>
                  <a:lnTo>
                    <a:pt x="345" y="1123"/>
                  </a:lnTo>
                  <a:lnTo>
                    <a:pt x="324" y="1104"/>
                  </a:lnTo>
                  <a:lnTo>
                    <a:pt x="307" y="1083"/>
                  </a:lnTo>
                  <a:lnTo>
                    <a:pt x="294" y="1059"/>
                  </a:lnTo>
                  <a:lnTo>
                    <a:pt x="286" y="1033"/>
                  </a:lnTo>
                  <a:lnTo>
                    <a:pt x="283" y="1004"/>
                  </a:lnTo>
                  <a:lnTo>
                    <a:pt x="283" y="578"/>
                  </a:lnTo>
                  <a:lnTo>
                    <a:pt x="73" y="578"/>
                  </a:lnTo>
                  <a:lnTo>
                    <a:pt x="49" y="577"/>
                  </a:lnTo>
                  <a:lnTo>
                    <a:pt x="30" y="572"/>
                  </a:lnTo>
                  <a:lnTo>
                    <a:pt x="15" y="564"/>
                  </a:lnTo>
                  <a:lnTo>
                    <a:pt x="5" y="554"/>
                  </a:lnTo>
                  <a:lnTo>
                    <a:pt x="1" y="542"/>
                  </a:lnTo>
                  <a:lnTo>
                    <a:pt x="0" y="528"/>
                  </a:lnTo>
                  <a:lnTo>
                    <a:pt x="6" y="512"/>
                  </a:lnTo>
                  <a:lnTo>
                    <a:pt x="16" y="495"/>
                  </a:lnTo>
                  <a:lnTo>
                    <a:pt x="32" y="477"/>
                  </a:lnTo>
                  <a:lnTo>
                    <a:pt x="466" y="42"/>
                  </a:lnTo>
                  <a:lnTo>
                    <a:pt x="485" y="25"/>
                  </a:lnTo>
                  <a:lnTo>
                    <a:pt x="507" y="13"/>
                  </a:lnTo>
                  <a:lnTo>
                    <a:pt x="530" y="5"/>
                  </a:lnTo>
                  <a:lnTo>
                    <a:pt x="554" y="0"/>
                  </a:lnTo>
                  <a:lnTo>
                    <a:pt x="5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96"/>
            <p:cNvSpPr>
              <a:spLocks/>
            </p:cNvSpPr>
            <p:nvPr/>
          </p:nvSpPr>
          <p:spPr bwMode="auto">
            <a:xfrm>
              <a:off x="1871663" y="3109913"/>
              <a:ext cx="206375" cy="39688"/>
            </a:xfrm>
            <a:custGeom>
              <a:avLst/>
              <a:gdLst>
                <a:gd name="T0" fmla="*/ 110 w 1174"/>
                <a:gd name="T1" fmla="*/ 0 h 221"/>
                <a:gd name="T2" fmla="*/ 1064 w 1174"/>
                <a:gd name="T3" fmla="*/ 0 h 221"/>
                <a:gd name="T4" fmla="*/ 1090 w 1174"/>
                <a:gd name="T5" fmla="*/ 2 h 221"/>
                <a:gd name="T6" fmla="*/ 1113 w 1174"/>
                <a:gd name="T7" fmla="*/ 11 h 221"/>
                <a:gd name="T8" fmla="*/ 1133 w 1174"/>
                <a:gd name="T9" fmla="*/ 24 h 221"/>
                <a:gd name="T10" fmla="*/ 1150 w 1174"/>
                <a:gd name="T11" fmla="*/ 41 h 221"/>
                <a:gd name="T12" fmla="*/ 1163 w 1174"/>
                <a:gd name="T13" fmla="*/ 61 h 221"/>
                <a:gd name="T14" fmla="*/ 1171 w 1174"/>
                <a:gd name="T15" fmla="*/ 84 h 221"/>
                <a:gd name="T16" fmla="*/ 1174 w 1174"/>
                <a:gd name="T17" fmla="*/ 109 h 221"/>
                <a:gd name="T18" fmla="*/ 1171 w 1174"/>
                <a:gd name="T19" fmla="*/ 135 h 221"/>
                <a:gd name="T20" fmla="*/ 1163 w 1174"/>
                <a:gd name="T21" fmla="*/ 158 h 221"/>
                <a:gd name="T22" fmla="*/ 1150 w 1174"/>
                <a:gd name="T23" fmla="*/ 179 h 221"/>
                <a:gd name="T24" fmla="*/ 1133 w 1174"/>
                <a:gd name="T25" fmla="*/ 196 h 221"/>
                <a:gd name="T26" fmla="*/ 1113 w 1174"/>
                <a:gd name="T27" fmla="*/ 209 h 221"/>
                <a:gd name="T28" fmla="*/ 1090 w 1174"/>
                <a:gd name="T29" fmla="*/ 218 h 221"/>
                <a:gd name="T30" fmla="*/ 1064 w 1174"/>
                <a:gd name="T31" fmla="*/ 221 h 221"/>
                <a:gd name="T32" fmla="*/ 110 w 1174"/>
                <a:gd name="T33" fmla="*/ 221 h 221"/>
                <a:gd name="T34" fmla="*/ 85 w 1174"/>
                <a:gd name="T35" fmla="*/ 218 h 221"/>
                <a:gd name="T36" fmla="*/ 62 w 1174"/>
                <a:gd name="T37" fmla="*/ 209 h 221"/>
                <a:gd name="T38" fmla="*/ 41 w 1174"/>
                <a:gd name="T39" fmla="*/ 196 h 221"/>
                <a:gd name="T40" fmla="*/ 24 w 1174"/>
                <a:gd name="T41" fmla="*/ 179 h 221"/>
                <a:gd name="T42" fmla="*/ 11 w 1174"/>
                <a:gd name="T43" fmla="*/ 158 h 221"/>
                <a:gd name="T44" fmla="*/ 3 w 1174"/>
                <a:gd name="T45" fmla="*/ 135 h 221"/>
                <a:gd name="T46" fmla="*/ 0 w 1174"/>
                <a:gd name="T47" fmla="*/ 109 h 221"/>
                <a:gd name="T48" fmla="*/ 3 w 1174"/>
                <a:gd name="T49" fmla="*/ 84 h 221"/>
                <a:gd name="T50" fmla="*/ 11 w 1174"/>
                <a:gd name="T51" fmla="*/ 61 h 221"/>
                <a:gd name="T52" fmla="*/ 24 w 1174"/>
                <a:gd name="T53" fmla="*/ 41 h 221"/>
                <a:gd name="T54" fmla="*/ 41 w 1174"/>
                <a:gd name="T55" fmla="*/ 24 h 221"/>
                <a:gd name="T56" fmla="*/ 62 w 1174"/>
                <a:gd name="T57" fmla="*/ 11 h 221"/>
                <a:gd name="T58" fmla="*/ 85 w 1174"/>
                <a:gd name="T59" fmla="*/ 2 h 221"/>
                <a:gd name="T60" fmla="*/ 110 w 1174"/>
                <a:gd name="T61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74" h="221">
                  <a:moveTo>
                    <a:pt x="110" y="0"/>
                  </a:moveTo>
                  <a:lnTo>
                    <a:pt x="1064" y="0"/>
                  </a:lnTo>
                  <a:lnTo>
                    <a:pt x="1090" y="2"/>
                  </a:lnTo>
                  <a:lnTo>
                    <a:pt x="1113" y="11"/>
                  </a:lnTo>
                  <a:lnTo>
                    <a:pt x="1133" y="24"/>
                  </a:lnTo>
                  <a:lnTo>
                    <a:pt x="1150" y="41"/>
                  </a:lnTo>
                  <a:lnTo>
                    <a:pt x="1163" y="61"/>
                  </a:lnTo>
                  <a:lnTo>
                    <a:pt x="1171" y="84"/>
                  </a:lnTo>
                  <a:lnTo>
                    <a:pt x="1174" y="109"/>
                  </a:lnTo>
                  <a:lnTo>
                    <a:pt x="1171" y="135"/>
                  </a:lnTo>
                  <a:lnTo>
                    <a:pt x="1163" y="158"/>
                  </a:lnTo>
                  <a:lnTo>
                    <a:pt x="1150" y="179"/>
                  </a:lnTo>
                  <a:lnTo>
                    <a:pt x="1133" y="196"/>
                  </a:lnTo>
                  <a:lnTo>
                    <a:pt x="1113" y="209"/>
                  </a:lnTo>
                  <a:lnTo>
                    <a:pt x="1090" y="218"/>
                  </a:lnTo>
                  <a:lnTo>
                    <a:pt x="1064" y="221"/>
                  </a:lnTo>
                  <a:lnTo>
                    <a:pt x="110" y="221"/>
                  </a:lnTo>
                  <a:lnTo>
                    <a:pt x="85" y="218"/>
                  </a:lnTo>
                  <a:lnTo>
                    <a:pt x="62" y="209"/>
                  </a:lnTo>
                  <a:lnTo>
                    <a:pt x="41" y="196"/>
                  </a:lnTo>
                  <a:lnTo>
                    <a:pt x="24" y="179"/>
                  </a:lnTo>
                  <a:lnTo>
                    <a:pt x="11" y="158"/>
                  </a:lnTo>
                  <a:lnTo>
                    <a:pt x="3" y="135"/>
                  </a:lnTo>
                  <a:lnTo>
                    <a:pt x="0" y="109"/>
                  </a:lnTo>
                  <a:lnTo>
                    <a:pt x="3" y="84"/>
                  </a:lnTo>
                  <a:lnTo>
                    <a:pt x="11" y="61"/>
                  </a:lnTo>
                  <a:lnTo>
                    <a:pt x="24" y="41"/>
                  </a:lnTo>
                  <a:lnTo>
                    <a:pt x="41" y="24"/>
                  </a:lnTo>
                  <a:lnTo>
                    <a:pt x="62" y="11"/>
                  </a:lnTo>
                  <a:lnTo>
                    <a:pt x="85" y="2"/>
                  </a:lnTo>
                  <a:lnTo>
                    <a:pt x="1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97"/>
            <p:cNvSpPr>
              <a:spLocks noEditPoints="1"/>
            </p:cNvSpPr>
            <p:nvPr/>
          </p:nvSpPr>
          <p:spPr bwMode="auto">
            <a:xfrm>
              <a:off x="1612900" y="3003550"/>
              <a:ext cx="236538" cy="236538"/>
            </a:xfrm>
            <a:custGeom>
              <a:avLst/>
              <a:gdLst>
                <a:gd name="T0" fmla="*/ 310 w 1337"/>
                <a:gd name="T1" fmla="*/ 225 h 1344"/>
                <a:gd name="T2" fmla="*/ 259 w 1337"/>
                <a:gd name="T3" fmla="*/ 267 h 1344"/>
                <a:gd name="T4" fmla="*/ 237 w 1337"/>
                <a:gd name="T5" fmla="*/ 337 h 1344"/>
                <a:gd name="T6" fmla="*/ 261 w 1337"/>
                <a:gd name="T7" fmla="*/ 371 h 1344"/>
                <a:gd name="T8" fmla="*/ 346 w 1337"/>
                <a:gd name="T9" fmla="*/ 296 h 1344"/>
                <a:gd name="T10" fmla="*/ 409 w 1337"/>
                <a:gd name="T11" fmla="*/ 234 h 1344"/>
                <a:gd name="T12" fmla="*/ 351 w 1337"/>
                <a:gd name="T13" fmla="*/ 217 h 1344"/>
                <a:gd name="T14" fmla="*/ 520 w 1337"/>
                <a:gd name="T15" fmla="*/ 95 h 1344"/>
                <a:gd name="T16" fmla="*/ 514 w 1337"/>
                <a:gd name="T17" fmla="*/ 133 h 1344"/>
                <a:gd name="T18" fmla="*/ 539 w 1337"/>
                <a:gd name="T19" fmla="*/ 155 h 1344"/>
                <a:gd name="T20" fmla="*/ 541 w 1337"/>
                <a:gd name="T21" fmla="*/ 259 h 1344"/>
                <a:gd name="T22" fmla="*/ 440 w 1337"/>
                <a:gd name="T23" fmla="*/ 298 h 1344"/>
                <a:gd name="T24" fmla="*/ 317 w 1337"/>
                <a:gd name="T25" fmla="*/ 385 h 1344"/>
                <a:gd name="T26" fmla="*/ 275 w 1337"/>
                <a:gd name="T27" fmla="*/ 433 h 1344"/>
                <a:gd name="T28" fmla="*/ 201 w 1337"/>
                <a:gd name="T29" fmla="*/ 556 h 1344"/>
                <a:gd name="T30" fmla="*/ 165 w 1337"/>
                <a:gd name="T31" fmla="*/ 699 h 1344"/>
                <a:gd name="T32" fmla="*/ 174 w 1337"/>
                <a:gd name="T33" fmla="*/ 860 h 1344"/>
                <a:gd name="T34" fmla="*/ 232 w 1337"/>
                <a:gd name="T35" fmla="*/ 1007 h 1344"/>
                <a:gd name="T36" fmla="*/ 329 w 1337"/>
                <a:gd name="T37" fmla="*/ 1127 h 1344"/>
                <a:gd name="T38" fmla="*/ 459 w 1337"/>
                <a:gd name="T39" fmla="*/ 1213 h 1344"/>
                <a:gd name="T40" fmla="*/ 614 w 1337"/>
                <a:gd name="T41" fmla="*/ 1255 h 1344"/>
                <a:gd name="T42" fmla="*/ 767 w 1337"/>
                <a:gd name="T43" fmla="*/ 1249 h 1344"/>
                <a:gd name="T44" fmla="*/ 903 w 1337"/>
                <a:gd name="T45" fmla="*/ 1201 h 1344"/>
                <a:gd name="T46" fmla="*/ 1019 w 1337"/>
                <a:gd name="T47" fmla="*/ 1116 h 1344"/>
                <a:gd name="T48" fmla="*/ 1110 w 1337"/>
                <a:gd name="T49" fmla="*/ 999 h 1344"/>
                <a:gd name="T50" fmla="*/ 1163 w 1337"/>
                <a:gd name="T51" fmla="*/ 856 h 1344"/>
                <a:gd name="T52" fmla="*/ 1171 w 1337"/>
                <a:gd name="T53" fmla="*/ 696 h 1344"/>
                <a:gd name="T54" fmla="*/ 1130 w 1337"/>
                <a:gd name="T55" fmla="*/ 542 h 1344"/>
                <a:gd name="T56" fmla="*/ 1046 w 1337"/>
                <a:gd name="T57" fmla="*/ 413 h 1344"/>
                <a:gd name="T58" fmla="*/ 927 w 1337"/>
                <a:gd name="T59" fmla="*/ 314 h 1344"/>
                <a:gd name="T60" fmla="*/ 798 w 1337"/>
                <a:gd name="T61" fmla="*/ 260 h 1344"/>
                <a:gd name="T62" fmla="*/ 798 w 1337"/>
                <a:gd name="T63" fmla="*/ 155 h 1344"/>
                <a:gd name="T64" fmla="*/ 823 w 1337"/>
                <a:gd name="T65" fmla="*/ 133 h 1344"/>
                <a:gd name="T66" fmla="*/ 817 w 1337"/>
                <a:gd name="T67" fmla="*/ 95 h 1344"/>
                <a:gd name="T68" fmla="*/ 539 w 1337"/>
                <a:gd name="T69" fmla="*/ 85 h 1344"/>
                <a:gd name="T70" fmla="*/ 1265 w 1337"/>
                <a:gd name="T71" fmla="*/ 2 h 1344"/>
                <a:gd name="T72" fmla="*/ 1317 w 1337"/>
                <a:gd name="T73" fmla="*/ 35 h 1344"/>
                <a:gd name="T74" fmla="*/ 1337 w 1337"/>
                <a:gd name="T75" fmla="*/ 94 h 1344"/>
                <a:gd name="T76" fmla="*/ 1328 w 1337"/>
                <a:gd name="T77" fmla="*/ 1291 h 1344"/>
                <a:gd name="T78" fmla="*/ 1285 w 1337"/>
                <a:gd name="T79" fmla="*/ 1334 h 1344"/>
                <a:gd name="T80" fmla="*/ 93 w 1337"/>
                <a:gd name="T81" fmla="*/ 1344 h 1344"/>
                <a:gd name="T82" fmla="*/ 35 w 1337"/>
                <a:gd name="T83" fmla="*/ 1322 h 1344"/>
                <a:gd name="T84" fmla="*/ 2 w 1337"/>
                <a:gd name="T85" fmla="*/ 1271 h 1344"/>
                <a:gd name="T86" fmla="*/ 2 w 1337"/>
                <a:gd name="T87" fmla="*/ 73 h 1344"/>
                <a:gd name="T88" fmla="*/ 35 w 1337"/>
                <a:gd name="T89" fmla="*/ 20 h 1344"/>
                <a:gd name="T90" fmla="*/ 93 w 1337"/>
                <a:gd name="T91" fmla="*/ 0 h 1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37" h="1344">
                  <a:moveTo>
                    <a:pt x="351" y="217"/>
                  </a:moveTo>
                  <a:lnTo>
                    <a:pt x="330" y="219"/>
                  </a:lnTo>
                  <a:lnTo>
                    <a:pt x="310" y="225"/>
                  </a:lnTo>
                  <a:lnTo>
                    <a:pt x="291" y="235"/>
                  </a:lnTo>
                  <a:lnTo>
                    <a:pt x="275" y="249"/>
                  </a:lnTo>
                  <a:lnTo>
                    <a:pt x="259" y="267"/>
                  </a:lnTo>
                  <a:lnTo>
                    <a:pt x="247" y="288"/>
                  </a:lnTo>
                  <a:lnTo>
                    <a:pt x="240" y="311"/>
                  </a:lnTo>
                  <a:lnTo>
                    <a:pt x="237" y="337"/>
                  </a:lnTo>
                  <a:lnTo>
                    <a:pt x="240" y="363"/>
                  </a:lnTo>
                  <a:lnTo>
                    <a:pt x="247" y="387"/>
                  </a:lnTo>
                  <a:lnTo>
                    <a:pt x="261" y="371"/>
                  </a:lnTo>
                  <a:lnTo>
                    <a:pt x="275" y="357"/>
                  </a:lnTo>
                  <a:lnTo>
                    <a:pt x="309" y="325"/>
                  </a:lnTo>
                  <a:lnTo>
                    <a:pt x="346" y="296"/>
                  </a:lnTo>
                  <a:lnTo>
                    <a:pt x="384" y="270"/>
                  </a:lnTo>
                  <a:lnTo>
                    <a:pt x="425" y="247"/>
                  </a:lnTo>
                  <a:lnTo>
                    <a:pt x="409" y="234"/>
                  </a:lnTo>
                  <a:lnTo>
                    <a:pt x="391" y="225"/>
                  </a:lnTo>
                  <a:lnTo>
                    <a:pt x="372" y="219"/>
                  </a:lnTo>
                  <a:lnTo>
                    <a:pt x="351" y="217"/>
                  </a:lnTo>
                  <a:close/>
                  <a:moveTo>
                    <a:pt x="539" y="85"/>
                  </a:moveTo>
                  <a:lnTo>
                    <a:pt x="528" y="88"/>
                  </a:lnTo>
                  <a:lnTo>
                    <a:pt x="520" y="95"/>
                  </a:lnTo>
                  <a:lnTo>
                    <a:pt x="514" y="106"/>
                  </a:lnTo>
                  <a:lnTo>
                    <a:pt x="512" y="120"/>
                  </a:lnTo>
                  <a:lnTo>
                    <a:pt x="514" y="133"/>
                  </a:lnTo>
                  <a:lnTo>
                    <a:pt x="520" y="145"/>
                  </a:lnTo>
                  <a:lnTo>
                    <a:pt x="528" y="152"/>
                  </a:lnTo>
                  <a:lnTo>
                    <a:pt x="539" y="155"/>
                  </a:lnTo>
                  <a:lnTo>
                    <a:pt x="584" y="155"/>
                  </a:lnTo>
                  <a:lnTo>
                    <a:pt x="584" y="250"/>
                  </a:lnTo>
                  <a:lnTo>
                    <a:pt x="541" y="259"/>
                  </a:lnTo>
                  <a:lnTo>
                    <a:pt x="500" y="272"/>
                  </a:lnTo>
                  <a:lnTo>
                    <a:pt x="461" y="287"/>
                  </a:lnTo>
                  <a:lnTo>
                    <a:pt x="440" y="298"/>
                  </a:lnTo>
                  <a:lnTo>
                    <a:pt x="396" y="323"/>
                  </a:lnTo>
                  <a:lnTo>
                    <a:pt x="355" y="352"/>
                  </a:lnTo>
                  <a:lnTo>
                    <a:pt x="317" y="385"/>
                  </a:lnTo>
                  <a:lnTo>
                    <a:pt x="283" y="423"/>
                  </a:lnTo>
                  <a:lnTo>
                    <a:pt x="279" y="428"/>
                  </a:lnTo>
                  <a:lnTo>
                    <a:pt x="275" y="433"/>
                  </a:lnTo>
                  <a:lnTo>
                    <a:pt x="247" y="471"/>
                  </a:lnTo>
                  <a:lnTo>
                    <a:pt x="222" y="512"/>
                  </a:lnTo>
                  <a:lnTo>
                    <a:pt x="201" y="556"/>
                  </a:lnTo>
                  <a:lnTo>
                    <a:pt x="185" y="603"/>
                  </a:lnTo>
                  <a:lnTo>
                    <a:pt x="173" y="650"/>
                  </a:lnTo>
                  <a:lnTo>
                    <a:pt x="165" y="699"/>
                  </a:lnTo>
                  <a:lnTo>
                    <a:pt x="163" y="750"/>
                  </a:lnTo>
                  <a:lnTo>
                    <a:pt x="166" y="806"/>
                  </a:lnTo>
                  <a:lnTo>
                    <a:pt x="174" y="860"/>
                  </a:lnTo>
                  <a:lnTo>
                    <a:pt x="188" y="911"/>
                  </a:lnTo>
                  <a:lnTo>
                    <a:pt x="208" y="960"/>
                  </a:lnTo>
                  <a:lnTo>
                    <a:pt x="232" y="1007"/>
                  </a:lnTo>
                  <a:lnTo>
                    <a:pt x="260" y="1051"/>
                  </a:lnTo>
                  <a:lnTo>
                    <a:pt x="293" y="1091"/>
                  </a:lnTo>
                  <a:lnTo>
                    <a:pt x="329" y="1127"/>
                  </a:lnTo>
                  <a:lnTo>
                    <a:pt x="370" y="1161"/>
                  </a:lnTo>
                  <a:lnTo>
                    <a:pt x="413" y="1189"/>
                  </a:lnTo>
                  <a:lnTo>
                    <a:pt x="459" y="1213"/>
                  </a:lnTo>
                  <a:lnTo>
                    <a:pt x="508" y="1233"/>
                  </a:lnTo>
                  <a:lnTo>
                    <a:pt x="561" y="1247"/>
                  </a:lnTo>
                  <a:lnTo>
                    <a:pt x="614" y="1255"/>
                  </a:lnTo>
                  <a:lnTo>
                    <a:pt x="669" y="1258"/>
                  </a:lnTo>
                  <a:lnTo>
                    <a:pt x="719" y="1256"/>
                  </a:lnTo>
                  <a:lnTo>
                    <a:pt x="767" y="1249"/>
                  </a:lnTo>
                  <a:lnTo>
                    <a:pt x="814" y="1237"/>
                  </a:lnTo>
                  <a:lnTo>
                    <a:pt x="859" y="1221"/>
                  </a:lnTo>
                  <a:lnTo>
                    <a:pt x="903" y="1201"/>
                  </a:lnTo>
                  <a:lnTo>
                    <a:pt x="944" y="1176"/>
                  </a:lnTo>
                  <a:lnTo>
                    <a:pt x="983" y="1148"/>
                  </a:lnTo>
                  <a:lnTo>
                    <a:pt x="1019" y="1116"/>
                  </a:lnTo>
                  <a:lnTo>
                    <a:pt x="1052" y="1081"/>
                  </a:lnTo>
                  <a:lnTo>
                    <a:pt x="1083" y="1041"/>
                  </a:lnTo>
                  <a:lnTo>
                    <a:pt x="1110" y="999"/>
                  </a:lnTo>
                  <a:lnTo>
                    <a:pt x="1132" y="953"/>
                  </a:lnTo>
                  <a:lnTo>
                    <a:pt x="1150" y="905"/>
                  </a:lnTo>
                  <a:lnTo>
                    <a:pt x="1163" y="856"/>
                  </a:lnTo>
                  <a:lnTo>
                    <a:pt x="1172" y="804"/>
                  </a:lnTo>
                  <a:lnTo>
                    <a:pt x="1174" y="750"/>
                  </a:lnTo>
                  <a:lnTo>
                    <a:pt x="1171" y="696"/>
                  </a:lnTo>
                  <a:lnTo>
                    <a:pt x="1163" y="643"/>
                  </a:lnTo>
                  <a:lnTo>
                    <a:pt x="1149" y="591"/>
                  </a:lnTo>
                  <a:lnTo>
                    <a:pt x="1130" y="542"/>
                  </a:lnTo>
                  <a:lnTo>
                    <a:pt x="1106" y="497"/>
                  </a:lnTo>
                  <a:lnTo>
                    <a:pt x="1078" y="453"/>
                  </a:lnTo>
                  <a:lnTo>
                    <a:pt x="1046" y="413"/>
                  </a:lnTo>
                  <a:lnTo>
                    <a:pt x="1010" y="376"/>
                  </a:lnTo>
                  <a:lnTo>
                    <a:pt x="970" y="343"/>
                  </a:lnTo>
                  <a:lnTo>
                    <a:pt x="927" y="314"/>
                  </a:lnTo>
                  <a:lnTo>
                    <a:pt x="881" y="290"/>
                  </a:lnTo>
                  <a:lnTo>
                    <a:pt x="840" y="273"/>
                  </a:lnTo>
                  <a:lnTo>
                    <a:pt x="798" y="260"/>
                  </a:lnTo>
                  <a:lnTo>
                    <a:pt x="755" y="250"/>
                  </a:lnTo>
                  <a:lnTo>
                    <a:pt x="755" y="155"/>
                  </a:lnTo>
                  <a:lnTo>
                    <a:pt x="798" y="155"/>
                  </a:lnTo>
                  <a:lnTo>
                    <a:pt x="809" y="152"/>
                  </a:lnTo>
                  <a:lnTo>
                    <a:pt x="817" y="145"/>
                  </a:lnTo>
                  <a:lnTo>
                    <a:pt x="823" y="133"/>
                  </a:lnTo>
                  <a:lnTo>
                    <a:pt x="825" y="120"/>
                  </a:lnTo>
                  <a:lnTo>
                    <a:pt x="823" y="106"/>
                  </a:lnTo>
                  <a:lnTo>
                    <a:pt x="817" y="95"/>
                  </a:lnTo>
                  <a:lnTo>
                    <a:pt x="809" y="88"/>
                  </a:lnTo>
                  <a:lnTo>
                    <a:pt x="798" y="85"/>
                  </a:lnTo>
                  <a:lnTo>
                    <a:pt x="539" y="85"/>
                  </a:lnTo>
                  <a:close/>
                  <a:moveTo>
                    <a:pt x="93" y="0"/>
                  </a:moveTo>
                  <a:lnTo>
                    <a:pt x="1244" y="0"/>
                  </a:lnTo>
                  <a:lnTo>
                    <a:pt x="1265" y="2"/>
                  </a:lnTo>
                  <a:lnTo>
                    <a:pt x="1285" y="9"/>
                  </a:lnTo>
                  <a:lnTo>
                    <a:pt x="1302" y="20"/>
                  </a:lnTo>
                  <a:lnTo>
                    <a:pt x="1317" y="35"/>
                  </a:lnTo>
                  <a:lnTo>
                    <a:pt x="1328" y="52"/>
                  </a:lnTo>
                  <a:lnTo>
                    <a:pt x="1335" y="73"/>
                  </a:lnTo>
                  <a:lnTo>
                    <a:pt x="1337" y="94"/>
                  </a:lnTo>
                  <a:lnTo>
                    <a:pt x="1337" y="1250"/>
                  </a:lnTo>
                  <a:lnTo>
                    <a:pt x="1335" y="1271"/>
                  </a:lnTo>
                  <a:lnTo>
                    <a:pt x="1328" y="1291"/>
                  </a:lnTo>
                  <a:lnTo>
                    <a:pt x="1317" y="1308"/>
                  </a:lnTo>
                  <a:lnTo>
                    <a:pt x="1302" y="1322"/>
                  </a:lnTo>
                  <a:lnTo>
                    <a:pt x="1285" y="1334"/>
                  </a:lnTo>
                  <a:lnTo>
                    <a:pt x="1265" y="1341"/>
                  </a:lnTo>
                  <a:lnTo>
                    <a:pt x="1244" y="1344"/>
                  </a:lnTo>
                  <a:lnTo>
                    <a:pt x="93" y="1344"/>
                  </a:lnTo>
                  <a:lnTo>
                    <a:pt x="72" y="1341"/>
                  </a:lnTo>
                  <a:lnTo>
                    <a:pt x="52" y="1334"/>
                  </a:lnTo>
                  <a:lnTo>
                    <a:pt x="35" y="1322"/>
                  </a:lnTo>
                  <a:lnTo>
                    <a:pt x="20" y="1308"/>
                  </a:lnTo>
                  <a:lnTo>
                    <a:pt x="9" y="1291"/>
                  </a:lnTo>
                  <a:lnTo>
                    <a:pt x="2" y="1271"/>
                  </a:lnTo>
                  <a:lnTo>
                    <a:pt x="0" y="1250"/>
                  </a:lnTo>
                  <a:lnTo>
                    <a:pt x="0" y="94"/>
                  </a:lnTo>
                  <a:lnTo>
                    <a:pt x="2" y="73"/>
                  </a:lnTo>
                  <a:lnTo>
                    <a:pt x="9" y="52"/>
                  </a:lnTo>
                  <a:lnTo>
                    <a:pt x="20" y="35"/>
                  </a:lnTo>
                  <a:lnTo>
                    <a:pt x="35" y="20"/>
                  </a:lnTo>
                  <a:lnTo>
                    <a:pt x="52" y="9"/>
                  </a:lnTo>
                  <a:lnTo>
                    <a:pt x="72" y="2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98"/>
            <p:cNvSpPr>
              <a:spLocks noEditPoints="1"/>
            </p:cNvSpPr>
            <p:nvPr/>
          </p:nvSpPr>
          <p:spPr bwMode="auto">
            <a:xfrm>
              <a:off x="1652588" y="3057525"/>
              <a:ext cx="155575" cy="157163"/>
            </a:xfrm>
            <a:custGeom>
              <a:avLst/>
              <a:gdLst>
                <a:gd name="T0" fmla="*/ 400 w 883"/>
                <a:gd name="T1" fmla="*/ 85 h 888"/>
                <a:gd name="T2" fmla="*/ 359 w 883"/>
                <a:gd name="T3" fmla="*/ 93 h 888"/>
                <a:gd name="T4" fmla="*/ 318 w 883"/>
                <a:gd name="T5" fmla="*/ 105 h 888"/>
                <a:gd name="T6" fmla="*/ 272 w 883"/>
                <a:gd name="T7" fmla="*/ 126 h 888"/>
                <a:gd name="T8" fmla="*/ 187 w 883"/>
                <a:gd name="T9" fmla="*/ 189 h 888"/>
                <a:gd name="T10" fmla="*/ 126 w 883"/>
                <a:gd name="T11" fmla="*/ 271 h 888"/>
                <a:gd name="T12" fmla="*/ 90 w 883"/>
                <a:gd name="T13" fmla="*/ 371 h 888"/>
                <a:gd name="T14" fmla="*/ 84 w 883"/>
                <a:gd name="T15" fmla="*/ 481 h 888"/>
                <a:gd name="T16" fmla="*/ 110 w 883"/>
                <a:gd name="T17" fmla="*/ 584 h 888"/>
                <a:gd name="T18" fmla="*/ 178 w 883"/>
                <a:gd name="T19" fmla="*/ 689 h 888"/>
                <a:gd name="T20" fmla="*/ 272 w 883"/>
                <a:gd name="T21" fmla="*/ 762 h 888"/>
                <a:gd name="T22" fmla="*/ 318 w 883"/>
                <a:gd name="T23" fmla="*/ 782 h 888"/>
                <a:gd name="T24" fmla="*/ 387 w 883"/>
                <a:gd name="T25" fmla="*/ 799 h 888"/>
                <a:gd name="T26" fmla="*/ 497 w 883"/>
                <a:gd name="T27" fmla="*/ 799 h 888"/>
                <a:gd name="T28" fmla="*/ 521 w 883"/>
                <a:gd name="T29" fmla="*/ 795 h 888"/>
                <a:gd name="T30" fmla="*/ 568 w 883"/>
                <a:gd name="T31" fmla="*/ 781 h 888"/>
                <a:gd name="T32" fmla="*/ 611 w 883"/>
                <a:gd name="T33" fmla="*/ 762 h 888"/>
                <a:gd name="T34" fmla="*/ 705 w 883"/>
                <a:gd name="T35" fmla="*/ 689 h 888"/>
                <a:gd name="T36" fmla="*/ 772 w 883"/>
                <a:gd name="T37" fmla="*/ 584 h 888"/>
                <a:gd name="T38" fmla="*/ 796 w 883"/>
                <a:gd name="T39" fmla="*/ 498 h 888"/>
                <a:gd name="T40" fmla="*/ 796 w 883"/>
                <a:gd name="T41" fmla="*/ 387 h 888"/>
                <a:gd name="T42" fmla="*/ 755 w 883"/>
                <a:gd name="T43" fmla="*/ 268 h 888"/>
                <a:gd name="T44" fmla="*/ 684 w 883"/>
                <a:gd name="T45" fmla="*/ 178 h 888"/>
                <a:gd name="T46" fmla="*/ 643 w 883"/>
                <a:gd name="T47" fmla="*/ 145 h 888"/>
                <a:gd name="T48" fmla="*/ 568 w 883"/>
                <a:gd name="T49" fmla="*/ 106 h 888"/>
                <a:gd name="T50" fmla="*/ 494 w 883"/>
                <a:gd name="T51" fmla="*/ 87 h 888"/>
                <a:gd name="T52" fmla="*/ 442 w 883"/>
                <a:gd name="T53" fmla="*/ 0 h 888"/>
                <a:gd name="T54" fmla="*/ 574 w 883"/>
                <a:gd name="T55" fmla="*/ 20 h 888"/>
                <a:gd name="T56" fmla="*/ 693 w 883"/>
                <a:gd name="T57" fmla="*/ 79 h 888"/>
                <a:gd name="T58" fmla="*/ 793 w 883"/>
                <a:gd name="T59" fmla="*/ 176 h 888"/>
                <a:gd name="T60" fmla="*/ 859 w 883"/>
                <a:gd name="T61" fmla="*/ 300 h 888"/>
                <a:gd name="T62" fmla="*/ 883 w 883"/>
                <a:gd name="T63" fmla="*/ 443 h 888"/>
                <a:gd name="T64" fmla="*/ 859 w 883"/>
                <a:gd name="T65" fmla="*/ 587 h 888"/>
                <a:gd name="T66" fmla="*/ 794 w 883"/>
                <a:gd name="T67" fmla="*/ 710 h 888"/>
                <a:gd name="T68" fmla="*/ 701 w 883"/>
                <a:gd name="T69" fmla="*/ 802 h 888"/>
                <a:gd name="T70" fmla="*/ 584 w 883"/>
                <a:gd name="T71" fmla="*/ 864 h 888"/>
                <a:gd name="T72" fmla="*/ 442 w 883"/>
                <a:gd name="T73" fmla="*/ 888 h 888"/>
                <a:gd name="T74" fmla="*/ 292 w 883"/>
                <a:gd name="T75" fmla="*/ 862 h 888"/>
                <a:gd name="T76" fmla="*/ 165 w 883"/>
                <a:gd name="T77" fmla="*/ 789 h 888"/>
                <a:gd name="T78" fmla="*/ 68 w 883"/>
                <a:gd name="T79" fmla="*/ 682 h 888"/>
                <a:gd name="T80" fmla="*/ 11 w 883"/>
                <a:gd name="T81" fmla="*/ 545 h 888"/>
                <a:gd name="T82" fmla="*/ 2 w 883"/>
                <a:gd name="T83" fmla="*/ 401 h 888"/>
                <a:gd name="T84" fmla="*/ 31 w 883"/>
                <a:gd name="T85" fmla="*/ 280 h 888"/>
                <a:gd name="T86" fmla="*/ 102 w 883"/>
                <a:gd name="T87" fmla="*/ 161 h 888"/>
                <a:gd name="T88" fmla="*/ 213 w 883"/>
                <a:gd name="T89" fmla="*/ 64 h 888"/>
                <a:gd name="T90" fmla="*/ 345 w 883"/>
                <a:gd name="T91" fmla="*/ 11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83" h="888">
                  <a:moveTo>
                    <a:pt x="442" y="83"/>
                  </a:moveTo>
                  <a:lnTo>
                    <a:pt x="421" y="83"/>
                  </a:lnTo>
                  <a:lnTo>
                    <a:pt x="400" y="85"/>
                  </a:lnTo>
                  <a:lnTo>
                    <a:pt x="394" y="86"/>
                  </a:lnTo>
                  <a:lnTo>
                    <a:pt x="387" y="87"/>
                  </a:lnTo>
                  <a:lnTo>
                    <a:pt x="359" y="93"/>
                  </a:lnTo>
                  <a:lnTo>
                    <a:pt x="352" y="94"/>
                  </a:lnTo>
                  <a:lnTo>
                    <a:pt x="345" y="96"/>
                  </a:lnTo>
                  <a:lnTo>
                    <a:pt x="318" y="105"/>
                  </a:lnTo>
                  <a:lnTo>
                    <a:pt x="312" y="107"/>
                  </a:lnTo>
                  <a:lnTo>
                    <a:pt x="306" y="109"/>
                  </a:lnTo>
                  <a:lnTo>
                    <a:pt x="272" y="126"/>
                  </a:lnTo>
                  <a:lnTo>
                    <a:pt x="240" y="145"/>
                  </a:lnTo>
                  <a:lnTo>
                    <a:pt x="213" y="165"/>
                  </a:lnTo>
                  <a:lnTo>
                    <a:pt x="187" y="189"/>
                  </a:lnTo>
                  <a:lnTo>
                    <a:pt x="164" y="214"/>
                  </a:lnTo>
                  <a:lnTo>
                    <a:pt x="144" y="242"/>
                  </a:lnTo>
                  <a:lnTo>
                    <a:pt x="126" y="271"/>
                  </a:lnTo>
                  <a:lnTo>
                    <a:pt x="111" y="303"/>
                  </a:lnTo>
                  <a:lnTo>
                    <a:pt x="98" y="336"/>
                  </a:lnTo>
                  <a:lnTo>
                    <a:pt x="90" y="371"/>
                  </a:lnTo>
                  <a:lnTo>
                    <a:pt x="84" y="406"/>
                  </a:lnTo>
                  <a:lnTo>
                    <a:pt x="82" y="443"/>
                  </a:lnTo>
                  <a:lnTo>
                    <a:pt x="84" y="481"/>
                  </a:lnTo>
                  <a:lnTo>
                    <a:pt x="89" y="517"/>
                  </a:lnTo>
                  <a:lnTo>
                    <a:pt x="98" y="551"/>
                  </a:lnTo>
                  <a:lnTo>
                    <a:pt x="110" y="584"/>
                  </a:lnTo>
                  <a:lnTo>
                    <a:pt x="129" y="621"/>
                  </a:lnTo>
                  <a:lnTo>
                    <a:pt x="151" y="657"/>
                  </a:lnTo>
                  <a:lnTo>
                    <a:pt x="178" y="689"/>
                  </a:lnTo>
                  <a:lnTo>
                    <a:pt x="207" y="718"/>
                  </a:lnTo>
                  <a:lnTo>
                    <a:pt x="240" y="743"/>
                  </a:lnTo>
                  <a:lnTo>
                    <a:pt x="272" y="762"/>
                  </a:lnTo>
                  <a:lnTo>
                    <a:pt x="306" y="777"/>
                  </a:lnTo>
                  <a:lnTo>
                    <a:pt x="312" y="780"/>
                  </a:lnTo>
                  <a:lnTo>
                    <a:pt x="318" y="782"/>
                  </a:lnTo>
                  <a:lnTo>
                    <a:pt x="345" y="790"/>
                  </a:lnTo>
                  <a:lnTo>
                    <a:pt x="359" y="794"/>
                  </a:lnTo>
                  <a:lnTo>
                    <a:pt x="387" y="799"/>
                  </a:lnTo>
                  <a:lnTo>
                    <a:pt x="387" y="688"/>
                  </a:lnTo>
                  <a:lnTo>
                    <a:pt x="497" y="688"/>
                  </a:lnTo>
                  <a:lnTo>
                    <a:pt x="497" y="799"/>
                  </a:lnTo>
                  <a:lnTo>
                    <a:pt x="518" y="796"/>
                  </a:lnTo>
                  <a:lnTo>
                    <a:pt x="520" y="795"/>
                  </a:lnTo>
                  <a:lnTo>
                    <a:pt x="521" y="795"/>
                  </a:lnTo>
                  <a:lnTo>
                    <a:pt x="524" y="794"/>
                  </a:lnTo>
                  <a:lnTo>
                    <a:pt x="526" y="794"/>
                  </a:lnTo>
                  <a:lnTo>
                    <a:pt x="568" y="781"/>
                  </a:lnTo>
                  <a:lnTo>
                    <a:pt x="572" y="779"/>
                  </a:lnTo>
                  <a:lnTo>
                    <a:pt x="577" y="777"/>
                  </a:lnTo>
                  <a:lnTo>
                    <a:pt x="611" y="762"/>
                  </a:lnTo>
                  <a:lnTo>
                    <a:pt x="643" y="743"/>
                  </a:lnTo>
                  <a:lnTo>
                    <a:pt x="675" y="718"/>
                  </a:lnTo>
                  <a:lnTo>
                    <a:pt x="705" y="689"/>
                  </a:lnTo>
                  <a:lnTo>
                    <a:pt x="731" y="657"/>
                  </a:lnTo>
                  <a:lnTo>
                    <a:pt x="754" y="621"/>
                  </a:lnTo>
                  <a:lnTo>
                    <a:pt x="772" y="584"/>
                  </a:lnTo>
                  <a:lnTo>
                    <a:pt x="783" y="556"/>
                  </a:lnTo>
                  <a:lnTo>
                    <a:pt x="790" y="527"/>
                  </a:lnTo>
                  <a:lnTo>
                    <a:pt x="796" y="498"/>
                  </a:lnTo>
                  <a:lnTo>
                    <a:pt x="686" y="498"/>
                  </a:lnTo>
                  <a:lnTo>
                    <a:pt x="686" y="387"/>
                  </a:lnTo>
                  <a:lnTo>
                    <a:pt x="796" y="387"/>
                  </a:lnTo>
                  <a:lnTo>
                    <a:pt x="786" y="344"/>
                  </a:lnTo>
                  <a:lnTo>
                    <a:pt x="772" y="304"/>
                  </a:lnTo>
                  <a:lnTo>
                    <a:pt x="755" y="268"/>
                  </a:lnTo>
                  <a:lnTo>
                    <a:pt x="735" y="235"/>
                  </a:lnTo>
                  <a:lnTo>
                    <a:pt x="711" y="205"/>
                  </a:lnTo>
                  <a:lnTo>
                    <a:pt x="684" y="178"/>
                  </a:lnTo>
                  <a:lnTo>
                    <a:pt x="654" y="154"/>
                  </a:lnTo>
                  <a:lnTo>
                    <a:pt x="648" y="149"/>
                  </a:lnTo>
                  <a:lnTo>
                    <a:pt x="643" y="145"/>
                  </a:lnTo>
                  <a:lnTo>
                    <a:pt x="611" y="126"/>
                  </a:lnTo>
                  <a:lnTo>
                    <a:pt x="577" y="109"/>
                  </a:lnTo>
                  <a:lnTo>
                    <a:pt x="568" y="106"/>
                  </a:lnTo>
                  <a:lnTo>
                    <a:pt x="526" y="93"/>
                  </a:lnTo>
                  <a:lnTo>
                    <a:pt x="518" y="91"/>
                  </a:lnTo>
                  <a:lnTo>
                    <a:pt x="494" y="87"/>
                  </a:lnTo>
                  <a:lnTo>
                    <a:pt x="470" y="84"/>
                  </a:lnTo>
                  <a:lnTo>
                    <a:pt x="442" y="83"/>
                  </a:lnTo>
                  <a:close/>
                  <a:moveTo>
                    <a:pt x="442" y="0"/>
                  </a:moveTo>
                  <a:lnTo>
                    <a:pt x="487" y="2"/>
                  </a:lnTo>
                  <a:lnTo>
                    <a:pt x="532" y="9"/>
                  </a:lnTo>
                  <a:lnTo>
                    <a:pt x="574" y="20"/>
                  </a:lnTo>
                  <a:lnTo>
                    <a:pt x="615" y="36"/>
                  </a:lnTo>
                  <a:lnTo>
                    <a:pt x="654" y="55"/>
                  </a:lnTo>
                  <a:lnTo>
                    <a:pt x="693" y="79"/>
                  </a:lnTo>
                  <a:lnTo>
                    <a:pt x="730" y="107"/>
                  </a:lnTo>
                  <a:lnTo>
                    <a:pt x="763" y="141"/>
                  </a:lnTo>
                  <a:lnTo>
                    <a:pt x="793" y="176"/>
                  </a:lnTo>
                  <a:lnTo>
                    <a:pt x="819" y="214"/>
                  </a:lnTo>
                  <a:lnTo>
                    <a:pt x="841" y="256"/>
                  </a:lnTo>
                  <a:lnTo>
                    <a:pt x="859" y="300"/>
                  </a:lnTo>
                  <a:lnTo>
                    <a:pt x="872" y="346"/>
                  </a:lnTo>
                  <a:lnTo>
                    <a:pt x="880" y="394"/>
                  </a:lnTo>
                  <a:lnTo>
                    <a:pt x="883" y="443"/>
                  </a:lnTo>
                  <a:lnTo>
                    <a:pt x="880" y="494"/>
                  </a:lnTo>
                  <a:lnTo>
                    <a:pt x="872" y="541"/>
                  </a:lnTo>
                  <a:lnTo>
                    <a:pt x="859" y="587"/>
                  </a:lnTo>
                  <a:lnTo>
                    <a:pt x="841" y="631"/>
                  </a:lnTo>
                  <a:lnTo>
                    <a:pt x="819" y="673"/>
                  </a:lnTo>
                  <a:lnTo>
                    <a:pt x="794" y="710"/>
                  </a:lnTo>
                  <a:lnTo>
                    <a:pt x="766" y="743"/>
                  </a:lnTo>
                  <a:lnTo>
                    <a:pt x="735" y="774"/>
                  </a:lnTo>
                  <a:lnTo>
                    <a:pt x="701" y="802"/>
                  </a:lnTo>
                  <a:lnTo>
                    <a:pt x="665" y="826"/>
                  </a:lnTo>
                  <a:lnTo>
                    <a:pt x="625" y="847"/>
                  </a:lnTo>
                  <a:lnTo>
                    <a:pt x="584" y="864"/>
                  </a:lnTo>
                  <a:lnTo>
                    <a:pt x="538" y="877"/>
                  </a:lnTo>
                  <a:lnTo>
                    <a:pt x="491" y="885"/>
                  </a:lnTo>
                  <a:lnTo>
                    <a:pt x="442" y="888"/>
                  </a:lnTo>
                  <a:lnTo>
                    <a:pt x="391" y="885"/>
                  </a:lnTo>
                  <a:lnTo>
                    <a:pt x="341" y="876"/>
                  </a:lnTo>
                  <a:lnTo>
                    <a:pt x="292" y="862"/>
                  </a:lnTo>
                  <a:lnTo>
                    <a:pt x="247" y="843"/>
                  </a:lnTo>
                  <a:lnTo>
                    <a:pt x="205" y="818"/>
                  </a:lnTo>
                  <a:lnTo>
                    <a:pt x="165" y="789"/>
                  </a:lnTo>
                  <a:lnTo>
                    <a:pt x="129" y="757"/>
                  </a:lnTo>
                  <a:lnTo>
                    <a:pt x="97" y="721"/>
                  </a:lnTo>
                  <a:lnTo>
                    <a:pt x="68" y="682"/>
                  </a:lnTo>
                  <a:lnTo>
                    <a:pt x="45" y="638"/>
                  </a:lnTo>
                  <a:lnTo>
                    <a:pt x="25" y="593"/>
                  </a:lnTo>
                  <a:lnTo>
                    <a:pt x="11" y="545"/>
                  </a:lnTo>
                  <a:lnTo>
                    <a:pt x="3" y="496"/>
                  </a:lnTo>
                  <a:lnTo>
                    <a:pt x="0" y="443"/>
                  </a:lnTo>
                  <a:lnTo>
                    <a:pt x="2" y="401"/>
                  </a:lnTo>
                  <a:lnTo>
                    <a:pt x="8" y="359"/>
                  </a:lnTo>
                  <a:lnTo>
                    <a:pt x="18" y="319"/>
                  </a:lnTo>
                  <a:lnTo>
                    <a:pt x="31" y="280"/>
                  </a:lnTo>
                  <a:lnTo>
                    <a:pt x="48" y="243"/>
                  </a:lnTo>
                  <a:lnTo>
                    <a:pt x="73" y="200"/>
                  </a:lnTo>
                  <a:lnTo>
                    <a:pt x="102" y="161"/>
                  </a:lnTo>
                  <a:lnTo>
                    <a:pt x="135" y="125"/>
                  </a:lnTo>
                  <a:lnTo>
                    <a:pt x="172" y="92"/>
                  </a:lnTo>
                  <a:lnTo>
                    <a:pt x="213" y="64"/>
                  </a:lnTo>
                  <a:lnTo>
                    <a:pt x="254" y="42"/>
                  </a:lnTo>
                  <a:lnTo>
                    <a:pt x="298" y="24"/>
                  </a:lnTo>
                  <a:lnTo>
                    <a:pt x="345" y="11"/>
                  </a:lnTo>
                  <a:lnTo>
                    <a:pt x="393" y="3"/>
                  </a:lnTo>
                  <a:lnTo>
                    <a:pt x="4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99"/>
            <p:cNvSpPr>
              <a:spLocks/>
            </p:cNvSpPr>
            <p:nvPr/>
          </p:nvSpPr>
          <p:spPr bwMode="auto">
            <a:xfrm>
              <a:off x="1677988" y="3082925"/>
              <a:ext cx="52388" cy="52388"/>
            </a:xfrm>
            <a:custGeom>
              <a:avLst/>
              <a:gdLst>
                <a:gd name="T0" fmla="*/ 297 w 297"/>
                <a:gd name="T1" fmla="*/ 0 h 298"/>
                <a:gd name="T2" fmla="*/ 297 w 297"/>
                <a:gd name="T3" fmla="*/ 298 h 298"/>
                <a:gd name="T4" fmla="*/ 0 w 297"/>
                <a:gd name="T5" fmla="*/ 298 h 298"/>
                <a:gd name="T6" fmla="*/ 1 w 297"/>
                <a:gd name="T7" fmla="*/ 272 h 298"/>
                <a:gd name="T8" fmla="*/ 5 w 297"/>
                <a:gd name="T9" fmla="*/ 248 h 298"/>
                <a:gd name="T10" fmla="*/ 13 w 297"/>
                <a:gd name="T11" fmla="*/ 212 h 298"/>
                <a:gd name="T12" fmla="*/ 26 w 297"/>
                <a:gd name="T13" fmla="*/ 178 h 298"/>
                <a:gd name="T14" fmla="*/ 42 w 297"/>
                <a:gd name="T15" fmla="*/ 146 h 298"/>
                <a:gd name="T16" fmla="*/ 61 w 297"/>
                <a:gd name="T17" fmla="*/ 116 h 298"/>
                <a:gd name="T18" fmla="*/ 85 w 297"/>
                <a:gd name="T19" fmla="*/ 90 h 298"/>
                <a:gd name="T20" fmla="*/ 113 w 297"/>
                <a:gd name="T21" fmla="*/ 64 h 298"/>
                <a:gd name="T22" fmla="*/ 145 w 297"/>
                <a:gd name="T23" fmla="*/ 42 h 298"/>
                <a:gd name="T24" fmla="*/ 180 w 297"/>
                <a:gd name="T25" fmla="*/ 25 h 298"/>
                <a:gd name="T26" fmla="*/ 217 w 297"/>
                <a:gd name="T27" fmla="*/ 11 h 298"/>
                <a:gd name="T28" fmla="*/ 256 w 297"/>
                <a:gd name="T29" fmla="*/ 3 h 298"/>
                <a:gd name="T30" fmla="*/ 297 w 297"/>
                <a:gd name="T31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7" h="298">
                  <a:moveTo>
                    <a:pt x="297" y="0"/>
                  </a:moveTo>
                  <a:lnTo>
                    <a:pt x="297" y="298"/>
                  </a:lnTo>
                  <a:lnTo>
                    <a:pt x="0" y="298"/>
                  </a:lnTo>
                  <a:lnTo>
                    <a:pt x="1" y="272"/>
                  </a:lnTo>
                  <a:lnTo>
                    <a:pt x="5" y="248"/>
                  </a:lnTo>
                  <a:lnTo>
                    <a:pt x="13" y="212"/>
                  </a:lnTo>
                  <a:lnTo>
                    <a:pt x="26" y="178"/>
                  </a:lnTo>
                  <a:lnTo>
                    <a:pt x="42" y="146"/>
                  </a:lnTo>
                  <a:lnTo>
                    <a:pt x="61" y="116"/>
                  </a:lnTo>
                  <a:lnTo>
                    <a:pt x="85" y="90"/>
                  </a:lnTo>
                  <a:lnTo>
                    <a:pt x="113" y="64"/>
                  </a:lnTo>
                  <a:lnTo>
                    <a:pt x="145" y="42"/>
                  </a:lnTo>
                  <a:lnTo>
                    <a:pt x="180" y="25"/>
                  </a:lnTo>
                  <a:lnTo>
                    <a:pt x="217" y="11"/>
                  </a:lnTo>
                  <a:lnTo>
                    <a:pt x="256" y="3"/>
                  </a:lnTo>
                  <a:lnTo>
                    <a:pt x="2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5" name="Group 170"/>
          <p:cNvGrpSpPr/>
          <p:nvPr/>
        </p:nvGrpSpPr>
        <p:grpSpPr>
          <a:xfrm>
            <a:off x="3741177" y="1536267"/>
            <a:ext cx="534988" cy="530225"/>
            <a:chOff x="666750" y="2695575"/>
            <a:chExt cx="534988" cy="530225"/>
          </a:xfrm>
          <a:solidFill>
            <a:srgbClr val="000000"/>
          </a:solidFill>
        </p:grpSpPr>
        <p:sp>
          <p:nvSpPr>
            <p:cNvPr id="156" name="Freeform 204"/>
            <p:cNvSpPr>
              <a:spLocks noEditPoints="1"/>
            </p:cNvSpPr>
            <p:nvPr/>
          </p:nvSpPr>
          <p:spPr bwMode="auto">
            <a:xfrm>
              <a:off x="666750" y="2695575"/>
              <a:ext cx="534988" cy="530225"/>
            </a:xfrm>
            <a:custGeom>
              <a:avLst/>
              <a:gdLst>
                <a:gd name="T0" fmla="*/ 184 w 3375"/>
                <a:gd name="T1" fmla="*/ 854 h 3349"/>
                <a:gd name="T2" fmla="*/ 184 w 3375"/>
                <a:gd name="T3" fmla="*/ 3166 h 3349"/>
                <a:gd name="T4" fmla="*/ 2515 w 3375"/>
                <a:gd name="T5" fmla="*/ 3166 h 3349"/>
                <a:gd name="T6" fmla="*/ 2515 w 3375"/>
                <a:gd name="T7" fmla="*/ 854 h 3349"/>
                <a:gd name="T8" fmla="*/ 184 w 3375"/>
                <a:gd name="T9" fmla="*/ 854 h 3349"/>
                <a:gd name="T10" fmla="*/ 2710 w 3375"/>
                <a:gd name="T11" fmla="*/ 789 h 3349"/>
                <a:gd name="T12" fmla="*/ 2699 w 3375"/>
                <a:gd name="T13" fmla="*/ 801 h 3349"/>
                <a:gd name="T14" fmla="*/ 2699 w 3375"/>
                <a:gd name="T15" fmla="*/ 802 h 3349"/>
                <a:gd name="T16" fmla="*/ 2710 w 3375"/>
                <a:gd name="T17" fmla="*/ 789 h 3349"/>
                <a:gd name="T18" fmla="*/ 439 w 3375"/>
                <a:gd name="T19" fmla="*/ 513 h 3349"/>
                <a:gd name="T20" fmla="*/ 263 w 3375"/>
                <a:gd name="T21" fmla="*/ 671 h 3349"/>
                <a:gd name="T22" fmla="*/ 2569 w 3375"/>
                <a:gd name="T23" fmla="*/ 671 h 3349"/>
                <a:gd name="T24" fmla="*/ 2728 w 3375"/>
                <a:gd name="T25" fmla="*/ 513 h 3349"/>
                <a:gd name="T26" fmla="*/ 439 w 3375"/>
                <a:gd name="T27" fmla="*/ 513 h 3349"/>
                <a:gd name="T28" fmla="*/ 804 w 3375"/>
                <a:gd name="T29" fmla="*/ 183 h 3349"/>
                <a:gd name="T30" fmla="*/ 695 w 3375"/>
                <a:gd name="T31" fmla="*/ 281 h 3349"/>
                <a:gd name="T32" fmla="*/ 2962 w 3375"/>
                <a:gd name="T33" fmla="*/ 281 h 3349"/>
                <a:gd name="T34" fmla="*/ 3060 w 3375"/>
                <a:gd name="T35" fmla="*/ 183 h 3349"/>
                <a:gd name="T36" fmla="*/ 804 w 3375"/>
                <a:gd name="T37" fmla="*/ 183 h 3349"/>
                <a:gd name="T38" fmla="*/ 768 w 3375"/>
                <a:gd name="T39" fmla="*/ 0 h 3349"/>
                <a:gd name="T40" fmla="*/ 3375 w 3375"/>
                <a:gd name="T41" fmla="*/ 0 h 3349"/>
                <a:gd name="T42" fmla="*/ 3375 w 3375"/>
                <a:gd name="T43" fmla="*/ 2586 h 3349"/>
                <a:gd name="T44" fmla="*/ 3375 w 3375"/>
                <a:gd name="T45" fmla="*/ 2588 h 3349"/>
                <a:gd name="T46" fmla="*/ 3375 w 3375"/>
                <a:gd name="T47" fmla="*/ 2589 h 3349"/>
                <a:gd name="T48" fmla="*/ 3374 w 3375"/>
                <a:gd name="T49" fmla="*/ 2603 h 3349"/>
                <a:gd name="T50" fmla="*/ 3371 w 3375"/>
                <a:gd name="T51" fmla="*/ 2615 h 3349"/>
                <a:gd name="T52" fmla="*/ 3370 w 3375"/>
                <a:gd name="T53" fmla="*/ 2617 h 3349"/>
                <a:gd name="T54" fmla="*/ 3368 w 3375"/>
                <a:gd name="T55" fmla="*/ 2619 h 3349"/>
                <a:gd name="T56" fmla="*/ 3362 w 3375"/>
                <a:gd name="T57" fmla="*/ 2633 h 3349"/>
                <a:gd name="T58" fmla="*/ 3352 w 3375"/>
                <a:gd name="T59" fmla="*/ 2646 h 3349"/>
                <a:gd name="T60" fmla="*/ 3352 w 3375"/>
                <a:gd name="T61" fmla="*/ 2648 h 3349"/>
                <a:gd name="T62" fmla="*/ 3351 w 3375"/>
                <a:gd name="T63" fmla="*/ 2649 h 3349"/>
                <a:gd name="T64" fmla="*/ 2726 w 3375"/>
                <a:gd name="T65" fmla="*/ 3319 h 3349"/>
                <a:gd name="T66" fmla="*/ 2713 w 3375"/>
                <a:gd name="T67" fmla="*/ 3330 h 3349"/>
                <a:gd name="T68" fmla="*/ 2699 w 3375"/>
                <a:gd name="T69" fmla="*/ 3339 h 3349"/>
                <a:gd name="T70" fmla="*/ 2699 w 3375"/>
                <a:gd name="T71" fmla="*/ 3349 h 3349"/>
                <a:gd name="T72" fmla="*/ 0 w 3375"/>
                <a:gd name="T73" fmla="*/ 3349 h 3349"/>
                <a:gd name="T74" fmla="*/ 0 w 3375"/>
                <a:gd name="T75" fmla="*/ 671 h 3349"/>
                <a:gd name="T76" fmla="*/ 6 w 3375"/>
                <a:gd name="T77" fmla="*/ 671 h 3349"/>
                <a:gd name="T78" fmla="*/ 12 w 3375"/>
                <a:gd name="T79" fmla="*/ 657 h 3349"/>
                <a:gd name="T80" fmla="*/ 20 w 3375"/>
                <a:gd name="T81" fmla="*/ 645 h 3349"/>
                <a:gd name="T82" fmla="*/ 30 w 3375"/>
                <a:gd name="T83" fmla="*/ 633 h 3349"/>
                <a:gd name="T84" fmla="*/ 706 w 3375"/>
                <a:gd name="T85" fmla="*/ 24 h 3349"/>
                <a:gd name="T86" fmla="*/ 707 w 3375"/>
                <a:gd name="T87" fmla="*/ 23 h 3349"/>
                <a:gd name="T88" fmla="*/ 708 w 3375"/>
                <a:gd name="T89" fmla="*/ 23 h 3349"/>
                <a:gd name="T90" fmla="*/ 722 w 3375"/>
                <a:gd name="T91" fmla="*/ 13 h 3349"/>
                <a:gd name="T92" fmla="*/ 737 w 3375"/>
                <a:gd name="T93" fmla="*/ 6 h 3349"/>
                <a:gd name="T94" fmla="*/ 738 w 3375"/>
                <a:gd name="T95" fmla="*/ 5 h 3349"/>
                <a:gd name="T96" fmla="*/ 740 w 3375"/>
                <a:gd name="T97" fmla="*/ 4 h 3349"/>
                <a:gd name="T98" fmla="*/ 752 w 3375"/>
                <a:gd name="T99" fmla="*/ 1 h 3349"/>
                <a:gd name="T100" fmla="*/ 766 w 3375"/>
                <a:gd name="T101" fmla="*/ 0 h 3349"/>
                <a:gd name="T102" fmla="*/ 767 w 3375"/>
                <a:gd name="T103" fmla="*/ 0 h 3349"/>
                <a:gd name="T104" fmla="*/ 768 w 3375"/>
                <a:gd name="T105" fmla="*/ 0 h 3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75" h="3349">
                  <a:moveTo>
                    <a:pt x="184" y="854"/>
                  </a:moveTo>
                  <a:lnTo>
                    <a:pt x="184" y="3166"/>
                  </a:lnTo>
                  <a:lnTo>
                    <a:pt x="2515" y="3166"/>
                  </a:lnTo>
                  <a:lnTo>
                    <a:pt x="2515" y="854"/>
                  </a:lnTo>
                  <a:lnTo>
                    <a:pt x="184" y="854"/>
                  </a:lnTo>
                  <a:close/>
                  <a:moveTo>
                    <a:pt x="2710" y="789"/>
                  </a:moveTo>
                  <a:lnTo>
                    <a:pt x="2699" y="801"/>
                  </a:lnTo>
                  <a:lnTo>
                    <a:pt x="2699" y="802"/>
                  </a:lnTo>
                  <a:lnTo>
                    <a:pt x="2710" y="789"/>
                  </a:lnTo>
                  <a:close/>
                  <a:moveTo>
                    <a:pt x="439" y="513"/>
                  </a:moveTo>
                  <a:lnTo>
                    <a:pt x="263" y="671"/>
                  </a:lnTo>
                  <a:lnTo>
                    <a:pt x="2569" y="671"/>
                  </a:lnTo>
                  <a:lnTo>
                    <a:pt x="2728" y="513"/>
                  </a:lnTo>
                  <a:lnTo>
                    <a:pt x="439" y="513"/>
                  </a:lnTo>
                  <a:close/>
                  <a:moveTo>
                    <a:pt x="804" y="183"/>
                  </a:moveTo>
                  <a:lnTo>
                    <a:pt x="695" y="281"/>
                  </a:lnTo>
                  <a:lnTo>
                    <a:pt x="2962" y="281"/>
                  </a:lnTo>
                  <a:lnTo>
                    <a:pt x="3060" y="183"/>
                  </a:lnTo>
                  <a:lnTo>
                    <a:pt x="804" y="183"/>
                  </a:lnTo>
                  <a:close/>
                  <a:moveTo>
                    <a:pt x="768" y="0"/>
                  </a:moveTo>
                  <a:lnTo>
                    <a:pt x="3375" y="0"/>
                  </a:lnTo>
                  <a:lnTo>
                    <a:pt x="3375" y="2586"/>
                  </a:lnTo>
                  <a:lnTo>
                    <a:pt x="3375" y="2588"/>
                  </a:lnTo>
                  <a:lnTo>
                    <a:pt x="3375" y="2589"/>
                  </a:lnTo>
                  <a:lnTo>
                    <a:pt x="3374" y="2603"/>
                  </a:lnTo>
                  <a:lnTo>
                    <a:pt x="3371" y="2615"/>
                  </a:lnTo>
                  <a:lnTo>
                    <a:pt x="3370" y="2617"/>
                  </a:lnTo>
                  <a:lnTo>
                    <a:pt x="3368" y="2619"/>
                  </a:lnTo>
                  <a:lnTo>
                    <a:pt x="3362" y="2633"/>
                  </a:lnTo>
                  <a:lnTo>
                    <a:pt x="3352" y="2646"/>
                  </a:lnTo>
                  <a:lnTo>
                    <a:pt x="3352" y="2648"/>
                  </a:lnTo>
                  <a:lnTo>
                    <a:pt x="3351" y="2649"/>
                  </a:lnTo>
                  <a:lnTo>
                    <a:pt x="2726" y="3319"/>
                  </a:lnTo>
                  <a:lnTo>
                    <a:pt x="2713" y="3330"/>
                  </a:lnTo>
                  <a:lnTo>
                    <a:pt x="2699" y="3339"/>
                  </a:lnTo>
                  <a:lnTo>
                    <a:pt x="2699" y="3349"/>
                  </a:lnTo>
                  <a:lnTo>
                    <a:pt x="0" y="3349"/>
                  </a:lnTo>
                  <a:lnTo>
                    <a:pt x="0" y="671"/>
                  </a:lnTo>
                  <a:lnTo>
                    <a:pt x="6" y="671"/>
                  </a:lnTo>
                  <a:lnTo>
                    <a:pt x="12" y="657"/>
                  </a:lnTo>
                  <a:lnTo>
                    <a:pt x="20" y="645"/>
                  </a:lnTo>
                  <a:lnTo>
                    <a:pt x="30" y="633"/>
                  </a:lnTo>
                  <a:lnTo>
                    <a:pt x="706" y="24"/>
                  </a:lnTo>
                  <a:lnTo>
                    <a:pt x="707" y="23"/>
                  </a:lnTo>
                  <a:lnTo>
                    <a:pt x="708" y="23"/>
                  </a:lnTo>
                  <a:lnTo>
                    <a:pt x="722" y="13"/>
                  </a:lnTo>
                  <a:lnTo>
                    <a:pt x="737" y="6"/>
                  </a:lnTo>
                  <a:lnTo>
                    <a:pt x="738" y="5"/>
                  </a:lnTo>
                  <a:lnTo>
                    <a:pt x="740" y="4"/>
                  </a:lnTo>
                  <a:lnTo>
                    <a:pt x="752" y="1"/>
                  </a:lnTo>
                  <a:lnTo>
                    <a:pt x="766" y="0"/>
                  </a:lnTo>
                  <a:lnTo>
                    <a:pt x="767" y="0"/>
                  </a:lnTo>
                  <a:lnTo>
                    <a:pt x="7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205"/>
            <p:cNvSpPr>
              <a:spLocks/>
            </p:cNvSpPr>
            <p:nvPr/>
          </p:nvSpPr>
          <p:spPr bwMode="auto">
            <a:xfrm>
              <a:off x="784225" y="2887663"/>
              <a:ext cx="200025" cy="200025"/>
            </a:xfrm>
            <a:custGeom>
              <a:avLst/>
              <a:gdLst>
                <a:gd name="T0" fmla="*/ 645 w 1262"/>
                <a:gd name="T1" fmla="*/ 0 h 1263"/>
                <a:gd name="T2" fmla="*/ 671 w 1262"/>
                <a:gd name="T3" fmla="*/ 5 h 1263"/>
                <a:gd name="T4" fmla="*/ 697 w 1262"/>
                <a:gd name="T5" fmla="*/ 14 h 1263"/>
                <a:gd name="T6" fmla="*/ 721 w 1262"/>
                <a:gd name="T7" fmla="*/ 27 h 1263"/>
                <a:gd name="T8" fmla="*/ 743 w 1262"/>
                <a:gd name="T9" fmla="*/ 46 h 1263"/>
                <a:gd name="T10" fmla="*/ 1227 w 1262"/>
                <a:gd name="T11" fmla="*/ 526 h 1263"/>
                <a:gd name="T12" fmla="*/ 1243 w 1262"/>
                <a:gd name="T13" fmla="*/ 544 h 1263"/>
                <a:gd name="T14" fmla="*/ 1255 w 1262"/>
                <a:gd name="T15" fmla="*/ 560 h 1263"/>
                <a:gd name="T16" fmla="*/ 1261 w 1262"/>
                <a:gd name="T17" fmla="*/ 577 h 1263"/>
                <a:gd name="T18" fmla="*/ 1262 w 1262"/>
                <a:gd name="T19" fmla="*/ 592 h 1263"/>
                <a:gd name="T20" fmla="*/ 1260 w 1262"/>
                <a:gd name="T21" fmla="*/ 604 h 1263"/>
                <a:gd name="T22" fmla="*/ 1253 w 1262"/>
                <a:gd name="T23" fmla="*/ 616 h 1263"/>
                <a:gd name="T24" fmla="*/ 1241 w 1262"/>
                <a:gd name="T25" fmla="*/ 624 h 1263"/>
                <a:gd name="T26" fmla="*/ 1225 w 1262"/>
                <a:gd name="T27" fmla="*/ 631 h 1263"/>
                <a:gd name="T28" fmla="*/ 1205 w 1262"/>
                <a:gd name="T29" fmla="*/ 635 h 1263"/>
                <a:gd name="T30" fmla="*/ 1181 w 1262"/>
                <a:gd name="T31" fmla="*/ 636 h 1263"/>
                <a:gd name="T32" fmla="*/ 947 w 1262"/>
                <a:gd name="T33" fmla="*/ 636 h 1263"/>
                <a:gd name="T34" fmla="*/ 947 w 1262"/>
                <a:gd name="T35" fmla="*/ 1107 h 1263"/>
                <a:gd name="T36" fmla="*/ 944 w 1262"/>
                <a:gd name="T37" fmla="*/ 1138 h 1263"/>
                <a:gd name="T38" fmla="*/ 935 w 1262"/>
                <a:gd name="T39" fmla="*/ 1167 h 1263"/>
                <a:gd name="T40" fmla="*/ 920 w 1262"/>
                <a:gd name="T41" fmla="*/ 1194 h 1263"/>
                <a:gd name="T42" fmla="*/ 901 w 1262"/>
                <a:gd name="T43" fmla="*/ 1217 h 1263"/>
                <a:gd name="T44" fmla="*/ 878 w 1262"/>
                <a:gd name="T45" fmla="*/ 1237 h 1263"/>
                <a:gd name="T46" fmla="*/ 850 w 1262"/>
                <a:gd name="T47" fmla="*/ 1252 h 1263"/>
                <a:gd name="T48" fmla="*/ 821 w 1262"/>
                <a:gd name="T49" fmla="*/ 1260 h 1263"/>
                <a:gd name="T50" fmla="*/ 790 w 1262"/>
                <a:gd name="T51" fmla="*/ 1263 h 1263"/>
                <a:gd name="T52" fmla="*/ 473 w 1262"/>
                <a:gd name="T53" fmla="*/ 1263 h 1263"/>
                <a:gd name="T54" fmla="*/ 442 w 1262"/>
                <a:gd name="T55" fmla="*/ 1260 h 1263"/>
                <a:gd name="T56" fmla="*/ 411 w 1262"/>
                <a:gd name="T57" fmla="*/ 1252 h 1263"/>
                <a:gd name="T58" fmla="*/ 385 w 1262"/>
                <a:gd name="T59" fmla="*/ 1237 h 1263"/>
                <a:gd name="T60" fmla="*/ 362 w 1262"/>
                <a:gd name="T61" fmla="*/ 1217 h 1263"/>
                <a:gd name="T62" fmla="*/ 342 w 1262"/>
                <a:gd name="T63" fmla="*/ 1194 h 1263"/>
                <a:gd name="T64" fmla="*/ 327 w 1262"/>
                <a:gd name="T65" fmla="*/ 1167 h 1263"/>
                <a:gd name="T66" fmla="*/ 319 w 1262"/>
                <a:gd name="T67" fmla="*/ 1138 h 1263"/>
                <a:gd name="T68" fmla="*/ 315 w 1262"/>
                <a:gd name="T69" fmla="*/ 1107 h 1263"/>
                <a:gd name="T70" fmla="*/ 315 w 1262"/>
                <a:gd name="T71" fmla="*/ 636 h 1263"/>
                <a:gd name="T72" fmla="*/ 82 w 1262"/>
                <a:gd name="T73" fmla="*/ 636 h 1263"/>
                <a:gd name="T74" fmla="*/ 57 w 1262"/>
                <a:gd name="T75" fmla="*/ 635 h 1263"/>
                <a:gd name="T76" fmla="*/ 37 w 1262"/>
                <a:gd name="T77" fmla="*/ 631 h 1263"/>
                <a:gd name="T78" fmla="*/ 22 w 1262"/>
                <a:gd name="T79" fmla="*/ 624 h 1263"/>
                <a:gd name="T80" fmla="*/ 10 w 1262"/>
                <a:gd name="T81" fmla="*/ 616 h 1263"/>
                <a:gd name="T82" fmla="*/ 3 w 1262"/>
                <a:gd name="T83" fmla="*/ 604 h 1263"/>
                <a:gd name="T84" fmla="*/ 0 w 1262"/>
                <a:gd name="T85" fmla="*/ 592 h 1263"/>
                <a:gd name="T86" fmla="*/ 2 w 1262"/>
                <a:gd name="T87" fmla="*/ 577 h 1263"/>
                <a:gd name="T88" fmla="*/ 8 w 1262"/>
                <a:gd name="T89" fmla="*/ 560 h 1263"/>
                <a:gd name="T90" fmla="*/ 19 w 1262"/>
                <a:gd name="T91" fmla="*/ 544 h 1263"/>
                <a:gd name="T92" fmla="*/ 35 w 1262"/>
                <a:gd name="T93" fmla="*/ 526 h 1263"/>
                <a:gd name="T94" fmla="*/ 520 w 1262"/>
                <a:gd name="T95" fmla="*/ 46 h 1263"/>
                <a:gd name="T96" fmla="*/ 541 w 1262"/>
                <a:gd name="T97" fmla="*/ 27 h 1263"/>
                <a:gd name="T98" fmla="*/ 565 w 1262"/>
                <a:gd name="T99" fmla="*/ 14 h 1263"/>
                <a:gd name="T100" fmla="*/ 591 w 1262"/>
                <a:gd name="T101" fmla="*/ 5 h 1263"/>
                <a:gd name="T102" fmla="*/ 618 w 1262"/>
                <a:gd name="T103" fmla="*/ 0 h 1263"/>
                <a:gd name="T104" fmla="*/ 645 w 1262"/>
                <a:gd name="T105" fmla="*/ 0 h 1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62" h="1263">
                  <a:moveTo>
                    <a:pt x="645" y="0"/>
                  </a:moveTo>
                  <a:lnTo>
                    <a:pt x="671" y="5"/>
                  </a:lnTo>
                  <a:lnTo>
                    <a:pt x="697" y="14"/>
                  </a:lnTo>
                  <a:lnTo>
                    <a:pt x="721" y="27"/>
                  </a:lnTo>
                  <a:lnTo>
                    <a:pt x="743" y="46"/>
                  </a:lnTo>
                  <a:lnTo>
                    <a:pt x="1227" y="526"/>
                  </a:lnTo>
                  <a:lnTo>
                    <a:pt x="1243" y="544"/>
                  </a:lnTo>
                  <a:lnTo>
                    <a:pt x="1255" y="560"/>
                  </a:lnTo>
                  <a:lnTo>
                    <a:pt x="1261" y="577"/>
                  </a:lnTo>
                  <a:lnTo>
                    <a:pt x="1262" y="592"/>
                  </a:lnTo>
                  <a:lnTo>
                    <a:pt x="1260" y="604"/>
                  </a:lnTo>
                  <a:lnTo>
                    <a:pt x="1253" y="616"/>
                  </a:lnTo>
                  <a:lnTo>
                    <a:pt x="1241" y="624"/>
                  </a:lnTo>
                  <a:lnTo>
                    <a:pt x="1225" y="631"/>
                  </a:lnTo>
                  <a:lnTo>
                    <a:pt x="1205" y="635"/>
                  </a:lnTo>
                  <a:lnTo>
                    <a:pt x="1181" y="636"/>
                  </a:lnTo>
                  <a:lnTo>
                    <a:pt x="947" y="636"/>
                  </a:lnTo>
                  <a:lnTo>
                    <a:pt x="947" y="1107"/>
                  </a:lnTo>
                  <a:lnTo>
                    <a:pt x="944" y="1138"/>
                  </a:lnTo>
                  <a:lnTo>
                    <a:pt x="935" y="1167"/>
                  </a:lnTo>
                  <a:lnTo>
                    <a:pt x="920" y="1194"/>
                  </a:lnTo>
                  <a:lnTo>
                    <a:pt x="901" y="1217"/>
                  </a:lnTo>
                  <a:lnTo>
                    <a:pt x="878" y="1237"/>
                  </a:lnTo>
                  <a:lnTo>
                    <a:pt x="850" y="1252"/>
                  </a:lnTo>
                  <a:lnTo>
                    <a:pt x="821" y="1260"/>
                  </a:lnTo>
                  <a:lnTo>
                    <a:pt x="790" y="1263"/>
                  </a:lnTo>
                  <a:lnTo>
                    <a:pt x="473" y="1263"/>
                  </a:lnTo>
                  <a:lnTo>
                    <a:pt x="442" y="1260"/>
                  </a:lnTo>
                  <a:lnTo>
                    <a:pt x="411" y="1252"/>
                  </a:lnTo>
                  <a:lnTo>
                    <a:pt x="385" y="1237"/>
                  </a:lnTo>
                  <a:lnTo>
                    <a:pt x="362" y="1217"/>
                  </a:lnTo>
                  <a:lnTo>
                    <a:pt x="342" y="1194"/>
                  </a:lnTo>
                  <a:lnTo>
                    <a:pt x="327" y="1167"/>
                  </a:lnTo>
                  <a:lnTo>
                    <a:pt x="319" y="1138"/>
                  </a:lnTo>
                  <a:lnTo>
                    <a:pt x="315" y="1107"/>
                  </a:lnTo>
                  <a:lnTo>
                    <a:pt x="315" y="636"/>
                  </a:lnTo>
                  <a:lnTo>
                    <a:pt x="82" y="636"/>
                  </a:lnTo>
                  <a:lnTo>
                    <a:pt x="57" y="635"/>
                  </a:lnTo>
                  <a:lnTo>
                    <a:pt x="37" y="631"/>
                  </a:lnTo>
                  <a:lnTo>
                    <a:pt x="22" y="624"/>
                  </a:lnTo>
                  <a:lnTo>
                    <a:pt x="10" y="616"/>
                  </a:lnTo>
                  <a:lnTo>
                    <a:pt x="3" y="604"/>
                  </a:lnTo>
                  <a:lnTo>
                    <a:pt x="0" y="592"/>
                  </a:lnTo>
                  <a:lnTo>
                    <a:pt x="2" y="577"/>
                  </a:lnTo>
                  <a:lnTo>
                    <a:pt x="8" y="560"/>
                  </a:lnTo>
                  <a:lnTo>
                    <a:pt x="19" y="544"/>
                  </a:lnTo>
                  <a:lnTo>
                    <a:pt x="35" y="526"/>
                  </a:lnTo>
                  <a:lnTo>
                    <a:pt x="520" y="46"/>
                  </a:lnTo>
                  <a:lnTo>
                    <a:pt x="541" y="27"/>
                  </a:lnTo>
                  <a:lnTo>
                    <a:pt x="565" y="14"/>
                  </a:lnTo>
                  <a:lnTo>
                    <a:pt x="591" y="5"/>
                  </a:lnTo>
                  <a:lnTo>
                    <a:pt x="618" y="0"/>
                  </a:lnTo>
                  <a:lnTo>
                    <a:pt x="6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206"/>
            <p:cNvSpPr>
              <a:spLocks/>
            </p:cNvSpPr>
            <p:nvPr/>
          </p:nvSpPr>
          <p:spPr bwMode="auto">
            <a:xfrm>
              <a:off x="784225" y="3114675"/>
              <a:ext cx="207963" cy="38100"/>
            </a:xfrm>
            <a:custGeom>
              <a:avLst/>
              <a:gdLst>
                <a:gd name="T0" fmla="*/ 122 w 1310"/>
                <a:gd name="T1" fmla="*/ 0 h 245"/>
                <a:gd name="T2" fmla="*/ 1188 w 1310"/>
                <a:gd name="T3" fmla="*/ 0 h 245"/>
                <a:gd name="T4" fmla="*/ 1216 w 1310"/>
                <a:gd name="T5" fmla="*/ 3 h 245"/>
                <a:gd name="T6" fmla="*/ 1241 w 1310"/>
                <a:gd name="T7" fmla="*/ 13 h 245"/>
                <a:gd name="T8" fmla="*/ 1264 w 1310"/>
                <a:gd name="T9" fmla="*/ 27 h 245"/>
                <a:gd name="T10" fmla="*/ 1283 w 1310"/>
                <a:gd name="T11" fmla="*/ 46 h 245"/>
                <a:gd name="T12" fmla="*/ 1298 w 1310"/>
                <a:gd name="T13" fmla="*/ 69 h 245"/>
                <a:gd name="T14" fmla="*/ 1307 w 1310"/>
                <a:gd name="T15" fmla="*/ 94 h 245"/>
                <a:gd name="T16" fmla="*/ 1310 w 1310"/>
                <a:gd name="T17" fmla="*/ 122 h 245"/>
                <a:gd name="T18" fmla="*/ 1307 w 1310"/>
                <a:gd name="T19" fmla="*/ 150 h 245"/>
                <a:gd name="T20" fmla="*/ 1298 w 1310"/>
                <a:gd name="T21" fmla="*/ 176 h 245"/>
                <a:gd name="T22" fmla="*/ 1283 w 1310"/>
                <a:gd name="T23" fmla="*/ 199 h 245"/>
                <a:gd name="T24" fmla="*/ 1264 w 1310"/>
                <a:gd name="T25" fmla="*/ 218 h 245"/>
                <a:gd name="T26" fmla="*/ 1241 w 1310"/>
                <a:gd name="T27" fmla="*/ 232 h 245"/>
                <a:gd name="T28" fmla="*/ 1216 w 1310"/>
                <a:gd name="T29" fmla="*/ 241 h 245"/>
                <a:gd name="T30" fmla="*/ 1188 w 1310"/>
                <a:gd name="T31" fmla="*/ 245 h 245"/>
                <a:gd name="T32" fmla="*/ 122 w 1310"/>
                <a:gd name="T33" fmla="*/ 245 h 245"/>
                <a:gd name="T34" fmla="*/ 94 w 1310"/>
                <a:gd name="T35" fmla="*/ 241 h 245"/>
                <a:gd name="T36" fmla="*/ 68 w 1310"/>
                <a:gd name="T37" fmla="*/ 232 h 245"/>
                <a:gd name="T38" fmla="*/ 46 w 1310"/>
                <a:gd name="T39" fmla="*/ 218 h 245"/>
                <a:gd name="T40" fmla="*/ 27 w 1310"/>
                <a:gd name="T41" fmla="*/ 199 h 245"/>
                <a:gd name="T42" fmla="*/ 12 w 1310"/>
                <a:gd name="T43" fmla="*/ 176 h 245"/>
                <a:gd name="T44" fmla="*/ 3 w 1310"/>
                <a:gd name="T45" fmla="*/ 150 h 245"/>
                <a:gd name="T46" fmla="*/ 0 w 1310"/>
                <a:gd name="T47" fmla="*/ 122 h 245"/>
                <a:gd name="T48" fmla="*/ 3 w 1310"/>
                <a:gd name="T49" fmla="*/ 94 h 245"/>
                <a:gd name="T50" fmla="*/ 12 w 1310"/>
                <a:gd name="T51" fmla="*/ 69 h 245"/>
                <a:gd name="T52" fmla="*/ 27 w 1310"/>
                <a:gd name="T53" fmla="*/ 46 h 245"/>
                <a:gd name="T54" fmla="*/ 46 w 1310"/>
                <a:gd name="T55" fmla="*/ 27 h 245"/>
                <a:gd name="T56" fmla="*/ 68 w 1310"/>
                <a:gd name="T57" fmla="*/ 13 h 245"/>
                <a:gd name="T58" fmla="*/ 94 w 1310"/>
                <a:gd name="T59" fmla="*/ 3 h 245"/>
                <a:gd name="T60" fmla="*/ 122 w 1310"/>
                <a:gd name="T6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10" h="245">
                  <a:moveTo>
                    <a:pt x="122" y="0"/>
                  </a:moveTo>
                  <a:lnTo>
                    <a:pt x="1188" y="0"/>
                  </a:lnTo>
                  <a:lnTo>
                    <a:pt x="1216" y="3"/>
                  </a:lnTo>
                  <a:lnTo>
                    <a:pt x="1241" y="13"/>
                  </a:lnTo>
                  <a:lnTo>
                    <a:pt x="1264" y="27"/>
                  </a:lnTo>
                  <a:lnTo>
                    <a:pt x="1283" y="46"/>
                  </a:lnTo>
                  <a:lnTo>
                    <a:pt x="1298" y="69"/>
                  </a:lnTo>
                  <a:lnTo>
                    <a:pt x="1307" y="94"/>
                  </a:lnTo>
                  <a:lnTo>
                    <a:pt x="1310" y="122"/>
                  </a:lnTo>
                  <a:lnTo>
                    <a:pt x="1307" y="150"/>
                  </a:lnTo>
                  <a:lnTo>
                    <a:pt x="1298" y="176"/>
                  </a:lnTo>
                  <a:lnTo>
                    <a:pt x="1283" y="199"/>
                  </a:lnTo>
                  <a:lnTo>
                    <a:pt x="1264" y="218"/>
                  </a:lnTo>
                  <a:lnTo>
                    <a:pt x="1241" y="232"/>
                  </a:lnTo>
                  <a:lnTo>
                    <a:pt x="1216" y="241"/>
                  </a:lnTo>
                  <a:lnTo>
                    <a:pt x="1188" y="245"/>
                  </a:lnTo>
                  <a:lnTo>
                    <a:pt x="122" y="245"/>
                  </a:lnTo>
                  <a:lnTo>
                    <a:pt x="94" y="241"/>
                  </a:lnTo>
                  <a:lnTo>
                    <a:pt x="68" y="232"/>
                  </a:lnTo>
                  <a:lnTo>
                    <a:pt x="46" y="218"/>
                  </a:lnTo>
                  <a:lnTo>
                    <a:pt x="27" y="199"/>
                  </a:lnTo>
                  <a:lnTo>
                    <a:pt x="12" y="176"/>
                  </a:lnTo>
                  <a:lnTo>
                    <a:pt x="3" y="150"/>
                  </a:lnTo>
                  <a:lnTo>
                    <a:pt x="0" y="122"/>
                  </a:lnTo>
                  <a:lnTo>
                    <a:pt x="3" y="94"/>
                  </a:lnTo>
                  <a:lnTo>
                    <a:pt x="12" y="69"/>
                  </a:lnTo>
                  <a:lnTo>
                    <a:pt x="27" y="46"/>
                  </a:lnTo>
                  <a:lnTo>
                    <a:pt x="46" y="27"/>
                  </a:lnTo>
                  <a:lnTo>
                    <a:pt x="68" y="13"/>
                  </a:lnTo>
                  <a:lnTo>
                    <a:pt x="94" y="3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9" name="Group 174"/>
          <p:cNvGrpSpPr/>
          <p:nvPr/>
        </p:nvGrpSpPr>
        <p:grpSpPr>
          <a:xfrm>
            <a:off x="3724509" y="740930"/>
            <a:ext cx="568325" cy="576263"/>
            <a:chOff x="622300" y="1900238"/>
            <a:chExt cx="568325" cy="576263"/>
          </a:xfrm>
          <a:solidFill>
            <a:srgbClr val="000000"/>
          </a:solidFill>
        </p:grpSpPr>
        <p:sp>
          <p:nvSpPr>
            <p:cNvPr id="160" name="Freeform 211"/>
            <p:cNvSpPr>
              <a:spLocks/>
            </p:cNvSpPr>
            <p:nvPr/>
          </p:nvSpPr>
          <p:spPr bwMode="auto">
            <a:xfrm>
              <a:off x="622300" y="1900238"/>
              <a:ext cx="296863" cy="576263"/>
            </a:xfrm>
            <a:custGeom>
              <a:avLst/>
              <a:gdLst>
                <a:gd name="T0" fmla="*/ 1291 w 1687"/>
                <a:gd name="T1" fmla="*/ 12 h 3272"/>
                <a:gd name="T2" fmla="*/ 1668 w 1687"/>
                <a:gd name="T3" fmla="*/ 276 h 3272"/>
                <a:gd name="T4" fmla="*/ 1687 w 1687"/>
                <a:gd name="T5" fmla="*/ 339 h 3272"/>
                <a:gd name="T6" fmla="*/ 1668 w 1687"/>
                <a:gd name="T7" fmla="*/ 402 h 3272"/>
                <a:gd name="T8" fmla="*/ 1291 w 1687"/>
                <a:gd name="T9" fmla="*/ 666 h 3272"/>
                <a:gd name="T10" fmla="*/ 1250 w 1687"/>
                <a:gd name="T11" fmla="*/ 676 h 3272"/>
                <a:gd name="T12" fmla="*/ 1228 w 1687"/>
                <a:gd name="T13" fmla="*/ 640 h 3272"/>
                <a:gd name="T14" fmla="*/ 1153 w 1687"/>
                <a:gd name="T15" fmla="*/ 529 h 3272"/>
                <a:gd name="T16" fmla="*/ 942 w 1687"/>
                <a:gd name="T17" fmla="*/ 626 h 3272"/>
                <a:gd name="T18" fmla="*/ 754 w 1687"/>
                <a:gd name="T19" fmla="*/ 768 h 3272"/>
                <a:gd name="T20" fmla="*/ 593 w 1687"/>
                <a:gd name="T21" fmla="*/ 947 h 3272"/>
                <a:gd name="T22" fmla="*/ 466 w 1687"/>
                <a:gd name="T23" fmla="*/ 1155 h 3272"/>
                <a:gd name="T24" fmla="*/ 378 w 1687"/>
                <a:gd name="T25" fmla="*/ 1385 h 3272"/>
                <a:gd name="T26" fmla="*/ 336 w 1687"/>
                <a:gd name="T27" fmla="*/ 1630 h 3272"/>
                <a:gd name="T28" fmla="*/ 345 w 1687"/>
                <a:gd name="T29" fmla="*/ 1887 h 3272"/>
                <a:gd name="T30" fmla="*/ 406 w 1687"/>
                <a:gd name="T31" fmla="*/ 2136 h 3272"/>
                <a:gd name="T32" fmla="*/ 514 w 1687"/>
                <a:gd name="T33" fmla="*/ 2365 h 3272"/>
                <a:gd name="T34" fmla="*/ 661 w 1687"/>
                <a:gd name="T35" fmla="*/ 2568 h 3272"/>
                <a:gd name="T36" fmla="*/ 841 w 1687"/>
                <a:gd name="T37" fmla="*/ 2735 h 3272"/>
                <a:gd name="T38" fmla="*/ 1046 w 1687"/>
                <a:gd name="T39" fmla="*/ 2859 h 3272"/>
                <a:gd name="T40" fmla="*/ 1272 w 1687"/>
                <a:gd name="T41" fmla="*/ 2933 h 3272"/>
                <a:gd name="T42" fmla="*/ 1406 w 1687"/>
                <a:gd name="T43" fmla="*/ 2961 h 3272"/>
                <a:gd name="T44" fmla="*/ 1469 w 1687"/>
                <a:gd name="T45" fmla="*/ 3016 h 3272"/>
                <a:gd name="T46" fmla="*/ 1498 w 1687"/>
                <a:gd name="T47" fmla="*/ 3095 h 3272"/>
                <a:gd name="T48" fmla="*/ 1479 w 1687"/>
                <a:gd name="T49" fmla="*/ 3184 h 3272"/>
                <a:gd name="T50" fmla="*/ 1419 w 1687"/>
                <a:gd name="T51" fmla="*/ 3248 h 3272"/>
                <a:gd name="T52" fmla="*/ 1332 w 1687"/>
                <a:gd name="T53" fmla="*/ 3272 h 3272"/>
                <a:gd name="T54" fmla="*/ 1138 w 1687"/>
                <a:gd name="T55" fmla="*/ 3239 h 3272"/>
                <a:gd name="T56" fmla="*/ 888 w 1687"/>
                <a:gd name="T57" fmla="*/ 3146 h 3272"/>
                <a:gd name="T58" fmla="*/ 657 w 1687"/>
                <a:gd name="T59" fmla="*/ 3004 h 3272"/>
                <a:gd name="T60" fmla="*/ 452 w 1687"/>
                <a:gd name="T61" fmla="*/ 2822 h 3272"/>
                <a:gd name="T62" fmla="*/ 278 w 1687"/>
                <a:gd name="T63" fmla="*/ 2603 h 3272"/>
                <a:gd name="T64" fmla="*/ 142 w 1687"/>
                <a:gd name="T65" fmla="*/ 2358 h 3272"/>
                <a:gd name="T66" fmla="*/ 48 w 1687"/>
                <a:gd name="T67" fmla="*/ 2091 h 3272"/>
                <a:gd name="T68" fmla="*/ 3 w 1687"/>
                <a:gd name="T69" fmla="*/ 1810 h 3272"/>
                <a:gd name="T70" fmla="*/ 12 w 1687"/>
                <a:gd name="T71" fmla="*/ 1524 h 3272"/>
                <a:gd name="T72" fmla="*/ 74 w 1687"/>
                <a:gd name="T73" fmla="*/ 1247 h 3272"/>
                <a:gd name="T74" fmla="*/ 183 w 1687"/>
                <a:gd name="T75" fmla="*/ 987 h 3272"/>
                <a:gd name="T76" fmla="*/ 333 w 1687"/>
                <a:gd name="T77" fmla="*/ 750 h 3272"/>
                <a:gd name="T78" fmla="*/ 517 w 1687"/>
                <a:gd name="T79" fmla="*/ 543 h 3272"/>
                <a:gd name="T80" fmla="*/ 732 w 1687"/>
                <a:gd name="T81" fmla="*/ 373 h 3272"/>
                <a:gd name="T82" fmla="*/ 970 w 1687"/>
                <a:gd name="T83" fmla="*/ 248 h 3272"/>
                <a:gd name="T84" fmla="*/ 1226 w 1687"/>
                <a:gd name="T85" fmla="*/ 172 h 3272"/>
                <a:gd name="T86" fmla="*/ 1232 w 1687"/>
                <a:gd name="T87" fmla="*/ 21 h 3272"/>
                <a:gd name="T88" fmla="*/ 1262 w 1687"/>
                <a:gd name="T89" fmla="*/ 0 h 3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87" h="3272">
                  <a:moveTo>
                    <a:pt x="1262" y="0"/>
                  </a:moveTo>
                  <a:lnTo>
                    <a:pt x="1276" y="4"/>
                  </a:lnTo>
                  <a:lnTo>
                    <a:pt x="1291" y="12"/>
                  </a:lnTo>
                  <a:lnTo>
                    <a:pt x="1308" y="26"/>
                  </a:lnTo>
                  <a:lnTo>
                    <a:pt x="1653" y="259"/>
                  </a:lnTo>
                  <a:lnTo>
                    <a:pt x="1668" y="276"/>
                  </a:lnTo>
                  <a:lnTo>
                    <a:pt x="1678" y="296"/>
                  </a:lnTo>
                  <a:lnTo>
                    <a:pt x="1685" y="318"/>
                  </a:lnTo>
                  <a:lnTo>
                    <a:pt x="1687" y="339"/>
                  </a:lnTo>
                  <a:lnTo>
                    <a:pt x="1685" y="361"/>
                  </a:lnTo>
                  <a:lnTo>
                    <a:pt x="1678" y="383"/>
                  </a:lnTo>
                  <a:lnTo>
                    <a:pt x="1668" y="402"/>
                  </a:lnTo>
                  <a:lnTo>
                    <a:pt x="1653" y="420"/>
                  </a:lnTo>
                  <a:lnTo>
                    <a:pt x="1308" y="652"/>
                  </a:lnTo>
                  <a:lnTo>
                    <a:pt x="1291" y="666"/>
                  </a:lnTo>
                  <a:lnTo>
                    <a:pt x="1276" y="675"/>
                  </a:lnTo>
                  <a:lnTo>
                    <a:pt x="1262" y="678"/>
                  </a:lnTo>
                  <a:lnTo>
                    <a:pt x="1250" y="676"/>
                  </a:lnTo>
                  <a:lnTo>
                    <a:pt x="1240" y="669"/>
                  </a:lnTo>
                  <a:lnTo>
                    <a:pt x="1232" y="657"/>
                  </a:lnTo>
                  <a:lnTo>
                    <a:pt x="1228" y="640"/>
                  </a:lnTo>
                  <a:lnTo>
                    <a:pt x="1226" y="618"/>
                  </a:lnTo>
                  <a:lnTo>
                    <a:pt x="1226" y="507"/>
                  </a:lnTo>
                  <a:lnTo>
                    <a:pt x="1153" y="529"/>
                  </a:lnTo>
                  <a:lnTo>
                    <a:pt x="1081" y="556"/>
                  </a:lnTo>
                  <a:lnTo>
                    <a:pt x="1010" y="589"/>
                  </a:lnTo>
                  <a:lnTo>
                    <a:pt x="942" y="626"/>
                  </a:lnTo>
                  <a:lnTo>
                    <a:pt x="878" y="669"/>
                  </a:lnTo>
                  <a:lnTo>
                    <a:pt x="814" y="716"/>
                  </a:lnTo>
                  <a:lnTo>
                    <a:pt x="754" y="768"/>
                  </a:lnTo>
                  <a:lnTo>
                    <a:pt x="697" y="824"/>
                  </a:lnTo>
                  <a:lnTo>
                    <a:pt x="644" y="883"/>
                  </a:lnTo>
                  <a:lnTo>
                    <a:pt x="593" y="947"/>
                  </a:lnTo>
                  <a:lnTo>
                    <a:pt x="547" y="1013"/>
                  </a:lnTo>
                  <a:lnTo>
                    <a:pt x="504" y="1083"/>
                  </a:lnTo>
                  <a:lnTo>
                    <a:pt x="466" y="1155"/>
                  </a:lnTo>
                  <a:lnTo>
                    <a:pt x="431" y="1230"/>
                  </a:lnTo>
                  <a:lnTo>
                    <a:pt x="402" y="1306"/>
                  </a:lnTo>
                  <a:lnTo>
                    <a:pt x="378" y="1385"/>
                  </a:lnTo>
                  <a:lnTo>
                    <a:pt x="358" y="1466"/>
                  </a:lnTo>
                  <a:lnTo>
                    <a:pt x="344" y="1547"/>
                  </a:lnTo>
                  <a:lnTo>
                    <a:pt x="336" y="1630"/>
                  </a:lnTo>
                  <a:lnTo>
                    <a:pt x="333" y="1715"/>
                  </a:lnTo>
                  <a:lnTo>
                    <a:pt x="336" y="1801"/>
                  </a:lnTo>
                  <a:lnTo>
                    <a:pt x="345" y="1887"/>
                  </a:lnTo>
                  <a:lnTo>
                    <a:pt x="359" y="1971"/>
                  </a:lnTo>
                  <a:lnTo>
                    <a:pt x="381" y="2055"/>
                  </a:lnTo>
                  <a:lnTo>
                    <a:pt x="406" y="2136"/>
                  </a:lnTo>
                  <a:lnTo>
                    <a:pt x="437" y="2215"/>
                  </a:lnTo>
                  <a:lnTo>
                    <a:pt x="473" y="2291"/>
                  </a:lnTo>
                  <a:lnTo>
                    <a:pt x="514" y="2365"/>
                  </a:lnTo>
                  <a:lnTo>
                    <a:pt x="559" y="2436"/>
                  </a:lnTo>
                  <a:lnTo>
                    <a:pt x="608" y="2503"/>
                  </a:lnTo>
                  <a:lnTo>
                    <a:pt x="661" y="2568"/>
                  </a:lnTo>
                  <a:lnTo>
                    <a:pt x="718" y="2628"/>
                  </a:lnTo>
                  <a:lnTo>
                    <a:pt x="778" y="2684"/>
                  </a:lnTo>
                  <a:lnTo>
                    <a:pt x="841" y="2735"/>
                  </a:lnTo>
                  <a:lnTo>
                    <a:pt x="906" y="2782"/>
                  </a:lnTo>
                  <a:lnTo>
                    <a:pt x="975" y="2824"/>
                  </a:lnTo>
                  <a:lnTo>
                    <a:pt x="1046" y="2859"/>
                  </a:lnTo>
                  <a:lnTo>
                    <a:pt x="1120" y="2890"/>
                  </a:lnTo>
                  <a:lnTo>
                    <a:pt x="1195" y="2915"/>
                  </a:lnTo>
                  <a:lnTo>
                    <a:pt x="1272" y="2933"/>
                  </a:lnTo>
                  <a:lnTo>
                    <a:pt x="1350" y="2944"/>
                  </a:lnTo>
                  <a:lnTo>
                    <a:pt x="1379" y="2950"/>
                  </a:lnTo>
                  <a:lnTo>
                    <a:pt x="1406" y="2961"/>
                  </a:lnTo>
                  <a:lnTo>
                    <a:pt x="1430" y="2976"/>
                  </a:lnTo>
                  <a:lnTo>
                    <a:pt x="1452" y="2994"/>
                  </a:lnTo>
                  <a:lnTo>
                    <a:pt x="1469" y="3016"/>
                  </a:lnTo>
                  <a:lnTo>
                    <a:pt x="1483" y="3041"/>
                  </a:lnTo>
                  <a:lnTo>
                    <a:pt x="1493" y="3067"/>
                  </a:lnTo>
                  <a:lnTo>
                    <a:pt x="1498" y="3095"/>
                  </a:lnTo>
                  <a:lnTo>
                    <a:pt x="1497" y="3125"/>
                  </a:lnTo>
                  <a:lnTo>
                    <a:pt x="1491" y="3155"/>
                  </a:lnTo>
                  <a:lnTo>
                    <a:pt x="1479" y="3184"/>
                  </a:lnTo>
                  <a:lnTo>
                    <a:pt x="1463" y="3208"/>
                  </a:lnTo>
                  <a:lnTo>
                    <a:pt x="1442" y="3230"/>
                  </a:lnTo>
                  <a:lnTo>
                    <a:pt x="1419" y="3248"/>
                  </a:lnTo>
                  <a:lnTo>
                    <a:pt x="1392" y="3261"/>
                  </a:lnTo>
                  <a:lnTo>
                    <a:pt x="1363" y="3269"/>
                  </a:lnTo>
                  <a:lnTo>
                    <a:pt x="1332" y="3272"/>
                  </a:lnTo>
                  <a:lnTo>
                    <a:pt x="1314" y="3271"/>
                  </a:lnTo>
                  <a:lnTo>
                    <a:pt x="1226" y="3258"/>
                  </a:lnTo>
                  <a:lnTo>
                    <a:pt x="1138" y="3239"/>
                  </a:lnTo>
                  <a:lnTo>
                    <a:pt x="1053" y="3213"/>
                  </a:lnTo>
                  <a:lnTo>
                    <a:pt x="970" y="3183"/>
                  </a:lnTo>
                  <a:lnTo>
                    <a:pt x="888" y="3146"/>
                  </a:lnTo>
                  <a:lnTo>
                    <a:pt x="809" y="3104"/>
                  </a:lnTo>
                  <a:lnTo>
                    <a:pt x="732" y="3057"/>
                  </a:lnTo>
                  <a:lnTo>
                    <a:pt x="657" y="3004"/>
                  </a:lnTo>
                  <a:lnTo>
                    <a:pt x="585" y="2947"/>
                  </a:lnTo>
                  <a:lnTo>
                    <a:pt x="517" y="2886"/>
                  </a:lnTo>
                  <a:lnTo>
                    <a:pt x="452" y="2822"/>
                  </a:lnTo>
                  <a:lnTo>
                    <a:pt x="390" y="2753"/>
                  </a:lnTo>
                  <a:lnTo>
                    <a:pt x="333" y="2680"/>
                  </a:lnTo>
                  <a:lnTo>
                    <a:pt x="278" y="2603"/>
                  </a:lnTo>
                  <a:lnTo>
                    <a:pt x="228" y="2524"/>
                  </a:lnTo>
                  <a:lnTo>
                    <a:pt x="183" y="2443"/>
                  </a:lnTo>
                  <a:lnTo>
                    <a:pt x="142" y="2358"/>
                  </a:lnTo>
                  <a:lnTo>
                    <a:pt x="106" y="2272"/>
                  </a:lnTo>
                  <a:lnTo>
                    <a:pt x="74" y="2182"/>
                  </a:lnTo>
                  <a:lnTo>
                    <a:pt x="48" y="2091"/>
                  </a:lnTo>
                  <a:lnTo>
                    <a:pt x="28" y="1999"/>
                  </a:lnTo>
                  <a:lnTo>
                    <a:pt x="12" y="1905"/>
                  </a:lnTo>
                  <a:lnTo>
                    <a:pt x="3" y="1810"/>
                  </a:lnTo>
                  <a:lnTo>
                    <a:pt x="0" y="1715"/>
                  </a:lnTo>
                  <a:lnTo>
                    <a:pt x="3" y="1619"/>
                  </a:lnTo>
                  <a:lnTo>
                    <a:pt x="12" y="1524"/>
                  </a:lnTo>
                  <a:lnTo>
                    <a:pt x="28" y="1431"/>
                  </a:lnTo>
                  <a:lnTo>
                    <a:pt x="48" y="1338"/>
                  </a:lnTo>
                  <a:lnTo>
                    <a:pt x="74" y="1247"/>
                  </a:lnTo>
                  <a:lnTo>
                    <a:pt x="106" y="1159"/>
                  </a:lnTo>
                  <a:lnTo>
                    <a:pt x="142" y="1071"/>
                  </a:lnTo>
                  <a:lnTo>
                    <a:pt x="183" y="987"/>
                  </a:lnTo>
                  <a:lnTo>
                    <a:pt x="228" y="905"/>
                  </a:lnTo>
                  <a:lnTo>
                    <a:pt x="278" y="826"/>
                  </a:lnTo>
                  <a:lnTo>
                    <a:pt x="333" y="750"/>
                  </a:lnTo>
                  <a:lnTo>
                    <a:pt x="390" y="677"/>
                  </a:lnTo>
                  <a:lnTo>
                    <a:pt x="452" y="608"/>
                  </a:lnTo>
                  <a:lnTo>
                    <a:pt x="517" y="543"/>
                  </a:lnTo>
                  <a:lnTo>
                    <a:pt x="585" y="482"/>
                  </a:lnTo>
                  <a:lnTo>
                    <a:pt x="657" y="425"/>
                  </a:lnTo>
                  <a:lnTo>
                    <a:pt x="732" y="373"/>
                  </a:lnTo>
                  <a:lnTo>
                    <a:pt x="809" y="326"/>
                  </a:lnTo>
                  <a:lnTo>
                    <a:pt x="888" y="284"/>
                  </a:lnTo>
                  <a:lnTo>
                    <a:pt x="970" y="248"/>
                  </a:lnTo>
                  <a:lnTo>
                    <a:pt x="1053" y="216"/>
                  </a:lnTo>
                  <a:lnTo>
                    <a:pt x="1138" y="191"/>
                  </a:lnTo>
                  <a:lnTo>
                    <a:pt x="1226" y="172"/>
                  </a:lnTo>
                  <a:lnTo>
                    <a:pt x="1226" y="60"/>
                  </a:lnTo>
                  <a:lnTo>
                    <a:pt x="1228" y="39"/>
                  </a:lnTo>
                  <a:lnTo>
                    <a:pt x="1232" y="21"/>
                  </a:lnTo>
                  <a:lnTo>
                    <a:pt x="1240" y="9"/>
                  </a:lnTo>
                  <a:lnTo>
                    <a:pt x="1250" y="2"/>
                  </a:lnTo>
                  <a:lnTo>
                    <a:pt x="12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212"/>
            <p:cNvSpPr>
              <a:spLocks noEditPoints="1"/>
            </p:cNvSpPr>
            <p:nvPr/>
          </p:nvSpPr>
          <p:spPr bwMode="auto">
            <a:xfrm>
              <a:off x="931863" y="2092325"/>
              <a:ext cx="141288" cy="195263"/>
            </a:xfrm>
            <a:custGeom>
              <a:avLst/>
              <a:gdLst>
                <a:gd name="T0" fmla="*/ 449 w 796"/>
                <a:gd name="T1" fmla="*/ 217 h 1113"/>
                <a:gd name="T2" fmla="*/ 167 w 796"/>
                <a:gd name="T3" fmla="*/ 700 h 1113"/>
                <a:gd name="T4" fmla="*/ 449 w 796"/>
                <a:gd name="T5" fmla="*/ 700 h 1113"/>
                <a:gd name="T6" fmla="*/ 449 w 796"/>
                <a:gd name="T7" fmla="*/ 217 h 1113"/>
                <a:gd name="T8" fmla="*/ 417 w 796"/>
                <a:gd name="T9" fmla="*/ 0 h 1113"/>
                <a:gd name="T10" fmla="*/ 668 w 796"/>
                <a:gd name="T11" fmla="*/ 0 h 1113"/>
                <a:gd name="T12" fmla="*/ 668 w 796"/>
                <a:gd name="T13" fmla="*/ 700 h 1113"/>
                <a:gd name="T14" fmla="*/ 796 w 796"/>
                <a:gd name="T15" fmla="*/ 700 h 1113"/>
                <a:gd name="T16" fmla="*/ 796 w 796"/>
                <a:gd name="T17" fmla="*/ 872 h 1113"/>
                <a:gd name="T18" fmla="*/ 668 w 796"/>
                <a:gd name="T19" fmla="*/ 872 h 1113"/>
                <a:gd name="T20" fmla="*/ 668 w 796"/>
                <a:gd name="T21" fmla="*/ 1113 h 1113"/>
                <a:gd name="T22" fmla="*/ 449 w 796"/>
                <a:gd name="T23" fmla="*/ 1113 h 1113"/>
                <a:gd name="T24" fmla="*/ 449 w 796"/>
                <a:gd name="T25" fmla="*/ 872 h 1113"/>
                <a:gd name="T26" fmla="*/ 0 w 796"/>
                <a:gd name="T27" fmla="*/ 872 h 1113"/>
                <a:gd name="T28" fmla="*/ 0 w 796"/>
                <a:gd name="T29" fmla="*/ 679 h 1113"/>
                <a:gd name="T30" fmla="*/ 417 w 796"/>
                <a:gd name="T31" fmla="*/ 0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96" h="1113">
                  <a:moveTo>
                    <a:pt x="449" y="217"/>
                  </a:moveTo>
                  <a:lnTo>
                    <a:pt x="167" y="700"/>
                  </a:lnTo>
                  <a:lnTo>
                    <a:pt x="449" y="700"/>
                  </a:lnTo>
                  <a:lnTo>
                    <a:pt x="449" y="217"/>
                  </a:lnTo>
                  <a:close/>
                  <a:moveTo>
                    <a:pt x="417" y="0"/>
                  </a:moveTo>
                  <a:lnTo>
                    <a:pt x="668" y="0"/>
                  </a:lnTo>
                  <a:lnTo>
                    <a:pt x="668" y="700"/>
                  </a:lnTo>
                  <a:lnTo>
                    <a:pt x="796" y="700"/>
                  </a:lnTo>
                  <a:lnTo>
                    <a:pt x="796" y="872"/>
                  </a:lnTo>
                  <a:lnTo>
                    <a:pt x="668" y="872"/>
                  </a:lnTo>
                  <a:lnTo>
                    <a:pt x="668" y="1113"/>
                  </a:lnTo>
                  <a:lnTo>
                    <a:pt x="449" y="1113"/>
                  </a:lnTo>
                  <a:lnTo>
                    <a:pt x="449" y="872"/>
                  </a:lnTo>
                  <a:lnTo>
                    <a:pt x="0" y="872"/>
                  </a:lnTo>
                  <a:lnTo>
                    <a:pt x="0" y="679"/>
                  </a:lnTo>
                  <a:lnTo>
                    <a:pt x="4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213"/>
            <p:cNvSpPr>
              <a:spLocks/>
            </p:cNvSpPr>
            <p:nvPr/>
          </p:nvSpPr>
          <p:spPr bwMode="auto">
            <a:xfrm>
              <a:off x="768350" y="2090738"/>
              <a:ext cx="136525" cy="198438"/>
            </a:xfrm>
            <a:custGeom>
              <a:avLst/>
              <a:gdLst>
                <a:gd name="T0" fmla="*/ 433 w 776"/>
                <a:gd name="T1" fmla="*/ 2 h 1125"/>
                <a:gd name="T2" fmla="*/ 524 w 776"/>
                <a:gd name="T3" fmla="*/ 18 h 1125"/>
                <a:gd name="T4" fmla="*/ 602 w 776"/>
                <a:gd name="T5" fmla="*/ 49 h 1125"/>
                <a:gd name="T6" fmla="*/ 670 w 776"/>
                <a:gd name="T7" fmla="*/ 98 h 1125"/>
                <a:gd name="T8" fmla="*/ 721 w 776"/>
                <a:gd name="T9" fmla="*/ 160 h 1125"/>
                <a:gd name="T10" fmla="*/ 756 w 776"/>
                <a:gd name="T11" fmla="*/ 231 h 1125"/>
                <a:gd name="T12" fmla="*/ 773 w 776"/>
                <a:gd name="T13" fmla="*/ 313 h 1125"/>
                <a:gd name="T14" fmla="*/ 773 w 776"/>
                <a:gd name="T15" fmla="*/ 399 h 1125"/>
                <a:gd name="T16" fmla="*/ 757 w 776"/>
                <a:gd name="T17" fmla="*/ 476 h 1125"/>
                <a:gd name="T18" fmla="*/ 723 w 776"/>
                <a:gd name="T19" fmla="*/ 546 h 1125"/>
                <a:gd name="T20" fmla="*/ 678 w 776"/>
                <a:gd name="T21" fmla="*/ 606 h 1125"/>
                <a:gd name="T22" fmla="*/ 618 w 776"/>
                <a:gd name="T23" fmla="*/ 662 h 1125"/>
                <a:gd name="T24" fmla="*/ 538 w 776"/>
                <a:gd name="T25" fmla="*/ 723 h 1125"/>
                <a:gd name="T26" fmla="*/ 417 w 776"/>
                <a:gd name="T27" fmla="*/ 807 h 1125"/>
                <a:gd name="T28" fmla="*/ 368 w 776"/>
                <a:gd name="T29" fmla="*/ 844 h 1125"/>
                <a:gd name="T30" fmla="*/ 334 w 776"/>
                <a:gd name="T31" fmla="*/ 870 h 1125"/>
                <a:gd name="T32" fmla="*/ 297 w 776"/>
                <a:gd name="T33" fmla="*/ 909 h 1125"/>
                <a:gd name="T34" fmla="*/ 776 w 776"/>
                <a:gd name="T35" fmla="*/ 931 h 1125"/>
                <a:gd name="T36" fmla="*/ 0 w 776"/>
                <a:gd name="T37" fmla="*/ 1125 h 1125"/>
                <a:gd name="T38" fmla="*/ 11 w 776"/>
                <a:gd name="T39" fmla="*/ 1032 h 1125"/>
                <a:gd name="T40" fmla="*/ 35 w 776"/>
                <a:gd name="T41" fmla="*/ 946 h 1125"/>
                <a:gd name="T42" fmla="*/ 72 w 776"/>
                <a:gd name="T43" fmla="*/ 867 h 1125"/>
                <a:gd name="T44" fmla="*/ 134 w 776"/>
                <a:gd name="T45" fmla="*/ 790 h 1125"/>
                <a:gd name="T46" fmla="*/ 223 w 776"/>
                <a:gd name="T47" fmla="*/ 709 h 1125"/>
                <a:gd name="T48" fmla="*/ 321 w 776"/>
                <a:gd name="T49" fmla="*/ 638 h 1125"/>
                <a:gd name="T50" fmla="*/ 390 w 776"/>
                <a:gd name="T51" fmla="*/ 585 h 1125"/>
                <a:gd name="T52" fmla="*/ 443 w 776"/>
                <a:gd name="T53" fmla="*/ 543 h 1125"/>
                <a:gd name="T54" fmla="*/ 478 w 776"/>
                <a:gd name="T55" fmla="*/ 512 h 1125"/>
                <a:gd name="T56" fmla="*/ 522 w 776"/>
                <a:gd name="T57" fmla="*/ 451 h 1125"/>
                <a:gd name="T58" fmla="*/ 544 w 776"/>
                <a:gd name="T59" fmla="*/ 385 h 1125"/>
                <a:gd name="T60" fmla="*/ 544 w 776"/>
                <a:gd name="T61" fmla="*/ 317 h 1125"/>
                <a:gd name="T62" fmla="*/ 525 w 776"/>
                <a:gd name="T63" fmla="*/ 258 h 1125"/>
                <a:gd name="T64" fmla="*/ 490 w 776"/>
                <a:gd name="T65" fmla="*/ 216 h 1125"/>
                <a:gd name="T66" fmla="*/ 447 w 776"/>
                <a:gd name="T67" fmla="*/ 193 h 1125"/>
                <a:gd name="T68" fmla="*/ 394 w 776"/>
                <a:gd name="T69" fmla="*/ 185 h 1125"/>
                <a:gd name="T70" fmla="*/ 333 w 776"/>
                <a:gd name="T71" fmla="*/ 194 h 1125"/>
                <a:gd name="T72" fmla="*/ 287 w 776"/>
                <a:gd name="T73" fmla="*/ 219 h 1125"/>
                <a:gd name="T74" fmla="*/ 255 w 776"/>
                <a:gd name="T75" fmla="*/ 260 h 1125"/>
                <a:gd name="T76" fmla="*/ 241 w 776"/>
                <a:gd name="T77" fmla="*/ 303 h 1125"/>
                <a:gd name="T78" fmla="*/ 232 w 776"/>
                <a:gd name="T79" fmla="*/ 363 h 1125"/>
                <a:gd name="T80" fmla="*/ 14 w 776"/>
                <a:gd name="T81" fmla="*/ 398 h 1125"/>
                <a:gd name="T82" fmla="*/ 24 w 776"/>
                <a:gd name="T83" fmla="*/ 293 h 1125"/>
                <a:gd name="T84" fmla="*/ 49 w 776"/>
                <a:gd name="T85" fmla="*/ 205 h 1125"/>
                <a:gd name="T86" fmla="*/ 88 w 776"/>
                <a:gd name="T87" fmla="*/ 132 h 1125"/>
                <a:gd name="T88" fmla="*/ 141 w 776"/>
                <a:gd name="T89" fmla="*/ 74 h 1125"/>
                <a:gd name="T90" fmla="*/ 208 w 776"/>
                <a:gd name="T91" fmla="*/ 32 h 1125"/>
                <a:gd name="T92" fmla="*/ 288 w 776"/>
                <a:gd name="T93" fmla="*/ 8 h 1125"/>
                <a:gd name="T94" fmla="*/ 382 w 776"/>
                <a:gd name="T95" fmla="*/ 0 h 1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76" h="1125">
                  <a:moveTo>
                    <a:pt x="382" y="0"/>
                  </a:moveTo>
                  <a:lnTo>
                    <a:pt x="433" y="2"/>
                  </a:lnTo>
                  <a:lnTo>
                    <a:pt x="480" y="8"/>
                  </a:lnTo>
                  <a:lnTo>
                    <a:pt x="524" y="18"/>
                  </a:lnTo>
                  <a:lnTo>
                    <a:pt x="564" y="32"/>
                  </a:lnTo>
                  <a:lnTo>
                    <a:pt x="602" y="49"/>
                  </a:lnTo>
                  <a:lnTo>
                    <a:pt x="637" y="72"/>
                  </a:lnTo>
                  <a:lnTo>
                    <a:pt x="670" y="98"/>
                  </a:lnTo>
                  <a:lnTo>
                    <a:pt x="697" y="127"/>
                  </a:lnTo>
                  <a:lnTo>
                    <a:pt x="721" y="160"/>
                  </a:lnTo>
                  <a:lnTo>
                    <a:pt x="741" y="194"/>
                  </a:lnTo>
                  <a:lnTo>
                    <a:pt x="756" y="231"/>
                  </a:lnTo>
                  <a:lnTo>
                    <a:pt x="767" y="271"/>
                  </a:lnTo>
                  <a:lnTo>
                    <a:pt x="773" y="313"/>
                  </a:lnTo>
                  <a:lnTo>
                    <a:pt x="775" y="359"/>
                  </a:lnTo>
                  <a:lnTo>
                    <a:pt x="773" y="399"/>
                  </a:lnTo>
                  <a:lnTo>
                    <a:pt x="767" y="439"/>
                  </a:lnTo>
                  <a:lnTo>
                    <a:pt x="757" y="476"/>
                  </a:lnTo>
                  <a:lnTo>
                    <a:pt x="743" y="512"/>
                  </a:lnTo>
                  <a:lnTo>
                    <a:pt x="723" y="546"/>
                  </a:lnTo>
                  <a:lnTo>
                    <a:pt x="700" y="580"/>
                  </a:lnTo>
                  <a:lnTo>
                    <a:pt x="678" y="606"/>
                  </a:lnTo>
                  <a:lnTo>
                    <a:pt x="651" y="634"/>
                  </a:lnTo>
                  <a:lnTo>
                    <a:pt x="618" y="662"/>
                  </a:lnTo>
                  <a:lnTo>
                    <a:pt x="580" y="692"/>
                  </a:lnTo>
                  <a:lnTo>
                    <a:pt x="538" y="723"/>
                  </a:lnTo>
                  <a:lnTo>
                    <a:pt x="449" y="785"/>
                  </a:lnTo>
                  <a:lnTo>
                    <a:pt x="417" y="807"/>
                  </a:lnTo>
                  <a:lnTo>
                    <a:pt x="390" y="827"/>
                  </a:lnTo>
                  <a:lnTo>
                    <a:pt x="368" y="844"/>
                  </a:lnTo>
                  <a:lnTo>
                    <a:pt x="348" y="859"/>
                  </a:lnTo>
                  <a:lnTo>
                    <a:pt x="334" y="870"/>
                  </a:lnTo>
                  <a:lnTo>
                    <a:pt x="314" y="888"/>
                  </a:lnTo>
                  <a:lnTo>
                    <a:pt x="297" y="909"/>
                  </a:lnTo>
                  <a:lnTo>
                    <a:pt x="283" y="931"/>
                  </a:lnTo>
                  <a:lnTo>
                    <a:pt x="776" y="931"/>
                  </a:lnTo>
                  <a:lnTo>
                    <a:pt x="776" y="1125"/>
                  </a:lnTo>
                  <a:lnTo>
                    <a:pt x="0" y="1125"/>
                  </a:lnTo>
                  <a:lnTo>
                    <a:pt x="3" y="1078"/>
                  </a:lnTo>
                  <a:lnTo>
                    <a:pt x="11" y="1032"/>
                  </a:lnTo>
                  <a:lnTo>
                    <a:pt x="21" y="988"/>
                  </a:lnTo>
                  <a:lnTo>
                    <a:pt x="35" y="946"/>
                  </a:lnTo>
                  <a:lnTo>
                    <a:pt x="53" y="905"/>
                  </a:lnTo>
                  <a:lnTo>
                    <a:pt x="72" y="867"/>
                  </a:lnTo>
                  <a:lnTo>
                    <a:pt x="100" y="828"/>
                  </a:lnTo>
                  <a:lnTo>
                    <a:pt x="134" y="790"/>
                  </a:lnTo>
                  <a:lnTo>
                    <a:pt x="175" y="749"/>
                  </a:lnTo>
                  <a:lnTo>
                    <a:pt x="223" y="709"/>
                  </a:lnTo>
                  <a:lnTo>
                    <a:pt x="279" y="668"/>
                  </a:lnTo>
                  <a:lnTo>
                    <a:pt x="321" y="638"/>
                  </a:lnTo>
                  <a:lnTo>
                    <a:pt x="358" y="610"/>
                  </a:lnTo>
                  <a:lnTo>
                    <a:pt x="390" y="585"/>
                  </a:lnTo>
                  <a:lnTo>
                    <a:pt x="419" y="564"/>
                  </a:lnTo>
                  <a:lnTo>
                    <a:pt x="443" y="543"/>
                  </a:lnTo>
                  <a:lnTo>
                    <a:pt x="462" y="526"/>
                  </a:lnTo>
                  <a:lnTo>
                    <a:pt x="478" y="512"/>
                  </a:lnTo>
                  <a:lnTo>
                    <a:pt x="502" y="482"/>
                  </a:lnTo>
                  <a:lnTo>
                    <a:pt x="522" y="451"/>
                  </a:lnTo>
                  <a:lnTo>
                    <a:pt x="536" y="419"/>
                  </a:lnTo>
                  <a:lnTo>
                    <a:pt x="544" y="385"/>
                  </a:lnTo>
                  <a:lnTo>
                    <a:pt x="548" y="351"/>
                  </a:lnTo>
                  <a:lnTo>
                    <a:pt x="544" y="317"/>
                  </a:lnTo>
                  <a:lnTo>
                    <a:pt x="537" y="286"/>
                  </a:lnTo>
                  <a:lnTo>
                    <a:pt x="525" y="258"/>
                  </a:lnTo>
                  <a:lnTo>
                    <a:pt x="507" y="233"/>
                  </a:lnTo>
                  <a:lnTo>
                    <a:pt x="490" y="216"/>
                  </a:lnTo>
                  <a:lnTo>
                    <a:pt x="469" y="203"/>
                  </a:lnTo>
                  <a:lnTo>
                    <a:pt x="447" y="193"/>
                  </a:lnTo>
                  <a:lnTo>
                    <a:pt x="421" y="187"/>
                  </a:lnTo>
                  <a:lnTo>
                    <a:pt x="394" y="185"/>
                  </a:lnTo>
                  <a:lnTo>
                    <a:pt x="362" y="187"/>
                  </a:lnTo>
                  <a:lnTo>
                    <a:pt x="333" y="194"/>
                  </a:lnTo>
                  <a:lnTo>
                    <a:pt x="308" y="205"/>
                  </a:lnTo>
                  <a:lnTo>
                    <a:pt x="287" y="219"/>
                  </a:lnTo>
                  <a:lnTo>
                    <a:pt x="269" y="238"/>
                  </a:lnTo>
                  <a:lnTo>
                    <a:pt x="255" y="260"/>
                  </a:lnTo>
                  <a:lnTo>
                    <a:pt x="247" y="280"/>
                  </a:lnTo>
                  <a:lnTo>
                    <a:pt x="241" y="303"/>
                  </a:lnTo>
                  <a:lnTo>
                    <a:pt x="235" y="331"/>
                  </a:lnTo>
                  <a:lnTo>
                    <a:pt x="232" y="363"/>
                  </a:lnTo>
                  <a:lnTo>
                    <a:pt x="229" y="398"/>
                  </a:lnTo>
                  <a:lnTo>
                    <a:pt x="14" y="398"/>
                  </a:lnTo>
                  <a:lnTo>
                    <a:pt x="17" y="344"/>
                  </a:lnTo>
                  <a:lnTo>
                    <a:pt x="24" y="293"/>
                  </a:lnTo>
                  <a:lnTo>
                    <a:pt x="35" y="246"/>
                  </a:lnTo>
                  <a:lnTo>
                    <a:pt x="49" y="205"/>
                  </a:lnTo>
                  <a:lnTo>
                    <a:pt x="66" y="167"/>
                  </a:lnTo>
                  <a:lnTo>
                    <a:pt x="88" y="132"/>
                  </a:lnTo>
                  <a:lnTo>
                    <a:pt x="112" y="101"/>
                  </a:lnTo>
                  <a:lnTo>
                    <a:pt x="141" y="74"/>
                  </a:lnTo>
                  <a:lnTo>
                    <a:pt x="173" y="51"/>
                  </a:lnTo>
                  <a:lnTo>
                    <a:pt x="208" y="32"/>
                  </a:lnTo>
                  <a:lnTo>
                    <a:pt x="247" y="18"/>
                  </a:lnTo>
                  <a:lnTo>
                    <a:pt x="288" y="8"/>
                  </a:lnTo>
                  <a:lnTo>
                    <a:pt x="334" y="2"/>
                  </a:lnTo>
                  <a:lnTo>
                    <a:pt x="3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214"/>
            <p:cNvSpPr>
              <a:spLocks/>
            </p:cNvSpPr>
            <p:nvPr/>
          </p:nvSpPr>
          <p:spPr bwMode="auto">
            <a:xfrm>
              <a:off x="1031875" y="1951038"/>
              <a:ext cx="158750" cy="500063"/>
            </a:xfrm>
            <a:custGeom>
              <a:avLst/>
              <a:gdLst>
                <a:gd name="T0" fmla="*/ 73 w 900"/>
                <a:gd name="T1" fmla="*/ 4 h 2836"/>
                <a:gd name="T2" fmla="*/ 207 w 900"/>
                <a:gd name="T3" fmla="*/ 24 h 2836"/>
                <a:gd name="T4" fmla="*/ 330 w 900"/>
                <a:gd name="T5" fmla="*/ 59 h 2836"/>
                <a:gd name="T6" fmla="*/ 438 w 900"/>
                <a:gd name="T7" fmla="*/ 112 h 2836"/>
                <a:gd name="T8" fmla="*/ 536 w 900"/>
                <a:gd name="T9" fmla="*/ 182 h 2836"/>
                <a:gd name="T10" fmla="*/ 620 w 900"/>
                <a:gd name="T11" fmla="*/ 269 h 2836"/>
                <a:gd name="T12" fmla="*/ 694 w 900"/>
                <a:gd name="T13" fmla="*/ 374 h 2836"/>
                <a:gd name="T14" fmla="*/ 756 w 900"/>
                <a:gd name="T15" fmla="*/ 497 h 2836"/>
                <a:gd name="T16" fmla="*/ 806 w 900"/>
                <a:gd name="T17" fmla="*/ 639 h 2836"/>
                <a:gd name="T18" fmla="*/ 845 w 900"/>
                <a:gd name="T19" fmla="*/ 802 h 2836"/>
                <a:gd name="T20" fmla="*/ 874 w 900"/>
                <a:gd name="T21" fmla="*/ 982 h 2836"/>
                <a:gd name="T22" fmla="*/ 892 w 900"/>
                <a:gd name="T23" fmla="*/ 1184 h 2836"/>
                <a:gd name="T24" fmla="*/ 900 w 900"/>
                <a:gd name="T25" fmla="*/ 1405 h 2836"/>
                <a:gd name="T26" fmla="*/ 898 w 900"/>
                <a:gd name="T27" fmla="*/ 1628 h 2836"/>
                <a:gd name="T28" fmla="*/ 886 w 900"/>
                <a:gd name="T29" fmla="*/ 1828 h 2836"/>
                <a:gd name="T30" fmla="*/ 862 w 900"/>
                <a:gd name="T31" fmla="*/ 2011 h 2836"/>
                <a:gd name="T32" fmla="*/ 828 w 900"/>
                <a:gd name="T33" fmla="*/ 2173 h 2836"/>
                <a:gd name="T34" fmla="*/ 781 w 900"/>
                <a:gd name="T35" fmla="*/ 2316 h 2836"/>
                <a:gd name="T36" fmla="*/ 723 w 900"/>
                <a:gd name="T37" fmla="*/ 2442 h 2836"/>
                <a:gd name="T38" fmla="*/ 653 w 900"/>
                <a:gd name="T39" fmla="*/ 2550 h 2836"/>
                <a:gd name="T40" fmla="*/ 571 w 900"/>
                <a:gd name="T41" fmla="*/ 2639 h 2836"/>
                <a:gd name="T42" fmla="*/ 475 w 900"/>
                <a:gd name="T43" fmla="*/ 2711 h 2836"/>
                <a:gd name="T44" fmla="*/ 368 w 900"/>
                <a:gd name="T45" fmla="*/ 2767 h 2836"/>
                <a:gd name="T46" fmla="*/ 248 w 900"/>
                <a:gd name="T47" fmla="*/ 2806 h 2836"/>
                <a:gd name="T48" fmla="*/ 113 w 900"/>
                <a:gd name="T49" fmla="*/ 2830 h 2836"/>
                <a:gd name="T50" fmla="*/ 34 w 900"/>
                <a:gd name="T51" fmla="*/ 2323 h 2836"/>
                <a:gd name="T52" fmla="*/ 151 w 900"/>
                <a:gd name="T53" fmla="*/ 2299 h 2836"/>
                <a:gd name="T54" fmla="*/ 250 w 900"/>
                <a:gd name="T55" fmla="*/ 2267 h 2836"/>
                <a:gd name="T56" fmla="*/ 330 w 900"/>
                <a:gd name="T57" fmla="*/ 2225 h 2836"/>
                <a:gd name="T58" fmla="*/ 395 w 900"/>
                <a:gd name="T59" fmla="*/ 2173 h 2836"/>
                <a:gd name="T60" fmla="*/ 446 w 900"/>
                <a:gd name="T61" fmla="*/ 2115 h 2836"/>
                <a:gd name="T62" fmla="*/ 485 w 900"/>
                <a:gd name="T63" fmla="*/ 2048 h 2836"/>
                <a:gd name="T64" fmla="*/ 511 w 900"/>
                <a:gd name="T65" fmla="*/ 1973 h 2836"/>
                <a:gd name="T66" fmla="*/ 530 w 900"/>
                <a:gd name="T67" fmla="*/ 1892 h 2836"/>
                <a:gd name="T68" fmla="*/ 541 w 900"/>
                <a:gd name="T69" fmla="*/ 1805 h 2836"/>
                <a:gd name="T70" fmla="*/ 546 w 900"/>
                <a:gd name="T71" fmla="*/ 1712 h 2836"/>
                <a:gd name="T72" fmla="*/ 546 w 900"/>
                <a:gd name="T73" fmla="*/ 1614 h 2836"/>
                <a:gd name="T74" fmla="*/ 545 w 900"/>
                <a:gd name="T75" fmla="*/ 1513 h 2836"/>
                <a:gd name="T76" fmla="*/ 540 w 900"/>
                <a:gd name="T77" fmla="*/ 1314 h 2836"/>
                <a:gd name="T78" fmla="*/ 537 w 900"/>
                <a:gd name="T79" fmla="*/ 1210 h 2836"/>
                <a:gd name="T80" fmla="*/ 533 w 900"/>
                <a:gd name="T81" fmla="*/ 1109 h 2836"/>
                <a:gd name="T82" fmla="*/ 526 w 900"/>
                <a:gd name="T83" fmla="*/ 1015 h 2836"/>
                <a:gd name="T84" fmla="*/ 513 w 900"/>
                <a:gd name="T85" fmla="*/ 928 h 2836"/>
                <a:gd name="T86" fmla="*/ 493 w 900"/>
                <a:gd name="T87" fmla="*/ 847 h 2836"/>
                <a:gd name="T88" fmla="*/ 464 w 900"/>
                <a:gd name="T89" fmla="*/ 773 h 2836"/>
                <a:gd name="T90" fmla="*/ 425 w 900"/>
                <a:gd name="T91" fmla="*/ 708 h 2836"/>
                <a:gd name="T92" fmla="*/ 374 w 900"/>
                <a:gd name="T93" fmla="*/ 652 h 2836"/>
                <a:gd name="T94" fmla="*/ 308 w 900"/>
                <a:gd name="T95" fmla="*/ 603 h 2836"/>
                <a:gd name="T96" fmla="*/ 226 w 900"/>
                <a:gd name="T97" fmla="*/ 564 h 2836"/>
                <a:gd name="T98" fmla="*/ 126 w 900"/>
                <a:gd name="T99" fmla="*/ 536 h 2836"/>
                <a:gd name="T100" fmla="*/ 8 w 900"/>
                <a:gd name="T101" fmla="*/ 518 h 2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00" h="2836">
                  <a:moveTo>
                    <a:pt x="0" y="0"/>
                  </a:moveTo>
                  <a:lnTo>
                    <a:pt x="73" y="4"/>
                  </a:lnTo>
                  <a:lnTo>
                    <a:pt x="142" y="11"/>
                  </a:lnTo>
                  <a:lnTo>
                    <a:pt x="207" y="24"/>
                  </a:lnTo>
                  <a:lnTo>
                    <a:pt x="270" y="39"/>
                  </a:lnTo>
                  <a:lnTo>
                    <a:pt x="330" y="59"/>
                  </a:lnTo>
                  <a:lnTo>
                    <a:pt x="386" y="83"/>
                  </a:lnTo>
                  <a:lnTo>
                    <a:pt x="438" y="112"/>
                  </a:lnTo>
                  <a:lnTo>
                    <a:pt x="489" y="144"/>
                  </a:lnTo>
                  <a:lnTo>
                    <a:pt x="536" y="182"/>
                  </a:lnTo>
                  <a:lnTo>
                    <a:pt x="580" y="222"/>
                  </a:lnTo>
                  <a:lnTo>
                    <a:pt x="620" y="269"/>
                  </a:lnTo>
                  <a:lnTo>
                    <a:pt x="658" y="319"/>
                  </a:lnTo>
                  <a:lnTo>
                    <a:pt x="694" y="374"/>
                  </a:lnTo>
                  <a:lnTo>
                    <a:pt x="726" y="433"/>
                  </a:lnTo>
                  <a:lnTo>
                    <a:pt x="756" y="497"/>
                  </a:lnTo>
                  <a:lnTo>
                    <a:pt x="782" y="566"/>
                  </a:lnTo>
                  <a:lnTo>
                    <a:pt x="806" y="639"/>
                  </a:lnTo>
                  <a:lnTo>
                    <a:pt x="826" y="719"/>
                  </a:lnTo>
                  <a:lnTo>
                    <a:pt x="845" y="802"/>
                  </a:lnTo>
                  <a:lnTo>
                    <a:pt x="860" y="889"/>
                  </a:lnTo>
                  <a:lnTo>
                    <a:pt x="874" y="982"/>
                  </a:lnTo>
                  <a:lnTo>
                    <a:pt x="884" y="1081"/>
                  </a:lnTo>
                  <a:lnTo>
                    <a:pt x="892" y="1184"/>
                  </a:lnTo>
                  <a:lnTo>
                    <a:pt x="897" y="1292"/>
                  </a:lnTo>
                  <a:lnTo>
                    <a:pt x="900" y="1405"/>
                  </a:lnTo>
                  <a:lnTo>
                    <a:pt x="900" y="1519"/>
                  </a:lnTo>
                  <a:lnTo>
                    <a:pt x="898" y="1628"/>
                  </a:lnTo>
                  <a:lnTo>
                    <a:pt x="893" y="1730"/>
                  </a:lnTo>
                  <a:lnTo>
                    <a:pt x="886" y="1828"/>
                  </a:lnTo>
                  <a:lnTo>
                    <a:pt x="876" y="1922"/>
                  </a:lnTo>
                  <a:lnTo>
                    <a:pt x="862" y="2011"/>
                  </a:lnTo>
                  <a:lnTo>
                    <a:pt x="846" y="2094"/>
                  </a:lnTo>
                  <a:lnTo>
                    <a:pt x="828" y="2173"/>
                  </a:lnTo>
                  <a:lnTo>
                    <a:pt x="806" y="2247"/>
                  </a:lnTo>
                  <a:lnTo>
                    <a:pt x="781" y="2316"/>
                  </a:lnTo>
                  <a:lnTo>
                    <a:pt x="754" y="2381"/>
                  </a:lnTo>
                  <a:lnTo>
                    <a:pt x="723" y="2442"/>
                  </a:lnTo>
                  <a:lnTo>
                    <a:pt x="690" y="2498"/>
                  </a:lnTo>
                  <a:lnTo>
                    <a:pt x="653" y="2550"/>
                  </a:lnTo>
                  <a:lnTo>
                    <a:pt x="613" y="2596"/>
                  </a:lnTo>
                  <a:lnTo>
                    <a:pt x="571" y="2639"/>
                  </a:lnTo>
                  <a:lnTo>
                    <a:pt x="525" y="2678"/>
                  </a:lnTo>
                  <a:lnTo>
                    <a:pt x="475" y="2711"/>
                  </a:lnTo>
                  <a:lnTo>
                    <a:pt x="423" y="2742"/>
                  </a:lnTo>
                  <a:lnTo>
                    <a:pt x="368" y="2767"/>
                  </a:lnTo>
                  <a:lnTo>
                    <a:pt x="309" y="2789"/>
                  </a:lnTo>
                  <a:lnTo>
                    <a:pt x="248" y="2806"/>
                  </a:lnTo>
                  <a:lnTo>
                    <a:pt x="182" y="2820"/>
                  </a:lnTo>
                  <a:lnTo>
                    <a:pt x="113" y="2830"/>
                  </a:lnTo>
                  <a:lnTo>
                    <a:pt x="41" y="2836"/>
                  </a:lnTo>
                  <a:lnTo>
                    <a:pt x="34" y="2323"/>
                  </a:lnTo>
                  <a:lnTo>
                    <a:pt x="95" y="2312"/>
                  </a:lnTo>
                  <a:lnTo>
                    <a:pt x="151" y="2299"/>
                  </a:lnTo>
                  <a:lnTo>
                    <a:pt x="202" y="2285"/>
                  </a:lnTo>
                  <a:lnTo>
                    <a:pt x="250" y="2267"/>
                  </a:lnTo>
                  <a:lnTo>
                    <a:pt x="292" y="2247"/>
                  </a:lnTo>
                  <a:lnTo>
                    <a:pt x="330" y="2225"/>
                  </a:lnTo>
                  <a:lnTo>
                    <a:pt x="365" y="2201"/>
                  </a:lnTo>
                  <a:lnTo>
                    <a:pt x="395" y="2173"/>
                  </a:lnTo>
                  <a:lnTo>
                    <a:pt x="422" y="2145"/>
                  </a:lnTo>
                  <a:lnTo>
                    <a:pt x="446" y="2115"/>
                  </a:lnTo>
                  <a:lnTo>
                    <a:pt x="466" y="2082"/>
                  </a:lnTo>
                  <a:lnTo>
                    <a:pt x="485" y="2048"/>
                  </a:lnTo>
                  <a:lnTo>
                    <a:pt x="499" y="2011"/>
                  </a:lnTo>
                  <a:lnTo>
                    <a:pt x="511" y="1973"/>
                  </a:lnTo>
                  <a:lnTo>
                    <a:pt x="522" y="1933"/>
                  </a:lnTo>
                  <a:lnTo>
                    <a:pt x="530" y="1892"/>
                  </a:lnTo>
                  <a:lnTo>
                    <a:pt x="536" y="1849"/>
                  </a:lnTo>
                  <a:lnTo>
                    <a:pt x="541" y="1805"/>
                  </a:lnTo>
                  <a:lnTo>
                    <a:pt x="544" y="1759"/>
                  </a:lnTo>
                  <a:lnTo>
                    <a:pt x="546" y="1712"/>
                  </a:lnTo>
                  <a:lnTo>
                    <a:pt x="546" y="1664"/>
                  </a:lnTo>
                  <a:lnTo>
                    <a:pt x="546" y="1614"/>
                  </a:lnTo>
                  <a:lnTo>
                    <a:pt x="546" y="1565"/>
                  </a:lnTo>
                  <a:lnTo>
                    <a:pt x="545" y="1513"/>
                  </a:lnTo>
                  <a:lnTo>
                    <a:pt x="543" y="1461"/>
                  </a:lnTo>
                  <a:lnTo>
                    <a:pt x="540" y="1314"/>
                  </a:lnTo>
                  <a:lnTo>
                    <a:pt x="539" y="1261"/>
                  </a:lnTo>
                  <a:lnTo>
                    <a:pt x="537" y="1210"/>
                  </a:lnTo>
                  <a:lnTo>
                    <a:pt x="536" y="1159"/>
                  </a:lnTo>
                  <a:lnTo>
                    <a:pt x="533" y="1109"/>
                  </a:lnTo>
                  <a:lnTo>
                    <a:pt x="530" y="1061"/>
                  </a:lnTo>
                  <a:lnTo>
                    <a:pt x="526" y="1015"/>
                  </a:lnTo>
                  <a:lnTo>
                    <a:pt x="521" y="970"/>
                  </a:lnTo>
                  <a:lnTo>
                    <a:pt x="513" y="928"/>
                  </a:lnTo>
                  <a:lnTo>
                    <a:pt x="504" y="886"/>
                  </a:lnTo>
                  <a:lnTo>
                    <a:pt x="493" y="847"/>
                  </a:lnTo>
                  <a:lnTo>
                    <a:pt x="481" y="809"/>
                  </a:lnTo>
                  <a:lnTo>
                    <a:pt x="464" y="773"/>
                  </a:lnTo>
                  <a:lnTo>
                    <a:pt x="447" y="740"/>
                  </a:lnTo>
                  <a:lnTo>
                    <a:pt x="425" y="708"/>
                  </a:lnTo>
                  <a:lnTo>
                    <a:pt x="401" y="679"/>
                  </a:lnTo>
                  <a:lnTo>
                    <a:pt x="374" y="652"/>
                  </a:lnTo>
                  <a:lnTo>
                    <a:pt x="343" y="626"/>
                  </a:lnTo>
                  <a:lnTo>
                    <a:pt x="308" y="603"/>
                  </a:lnTo>
                  <a:lnTo>
                    <a:pt x="269" y="583"/>
                  </a:lnTo>
                  <a:lnTo>
                    <a:pt x="226" y="564"/>
                  </a:lnTo>
                  <a:lnTo>
                    <a:pt x="179" y="549"/>
                  </a:lnTo>
                  <a:lnTo>
                    <a:pt x="126" y="536"/>
                  </a:lnTo>
                  <a:lnTo>
                    <a:pt x="70" y="526"/>
                  </a:lnTo>
                  <a:lnTo>
                    <a:pt x="8" y="5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215"/>
            <p:cNvSpPr>
              <a:spLocks/>
            </p:cNvSpPr>
            <p:nvPr/>
          </p:nvSpPr>
          <p:spPr bwMode="auto">
            <a:xfrm>
              <a:off x="984250" y="2362200"/>
              <a:ext cx="30163" cy="90488"/>
            </a:xfrm>
            <a:custGeom>
              <a:avLst/>
              <a:gdLst>
                <a:gd name="T0" fmla="*/ 171 w 179"/>
                <a:gd name="T1" fmla="*/ 0 h 516"/>
                <a:gd name="T2" fmla="*/ 179 w 179"/>
                <a:gd name="T3" fmla="*/ 516 h 516"/>
                <a:gd name="T4" fmla="*/ 172 w 179"/>
                <a:gd name="T5" fmla="*/ 516 h 516"/>
                <a:gd name="T6" fmla="*/ 140 w 179"/>
                <a:gd name="T7" fmla="*/ 514 h 516"/>
                <a:gd name="T8" fmla="*/ 111 w 179"/>
                <a:gd name="T9" fmla="*/ 510 h 516"/>
                <a:gd name="T10" fmla="*/ 87 w 179"/>
                <a:gd name="T11" fmla="*/ 503 h 516"/>
                <a:gd name="T12" fmla="*/ 67 w 179"/>
                <a:gd name="T13" fmla="*/ 493 h 516"/>
                <a:gd name="T14" fmla="*/ 49 w 179"/>
                <a:gd name="T15" fmla="*/ 481 h 516"/>
                <a:gd name="T16" fmla="*/ 36 w 179"/>
                <a:gd name="T17" fmla="*/ 466 h 516"/>
                <a:gd name="T18" fmla="*/ 26 w 179"/>
                <a:gd name="T19" fmla="*/ 449 h 516"/>
                <a:gd name="T20" fmla="*/ 17 w 179"/>
                <a:gd name="T21" fmla="*/ 431 h 516"/>
                <a:gd name="T22" fmla="*/ 11 w 179"/>
                <a:gd name="T23" fmla="*/ 411 h 516"/>
                <a:gd name="T24" fmla="*/ 7 w 179"/>
                <a:gd name="T25" fmla="*/ 388 h 516"/>
                <a:gd name="T26" fmla="*/ 4 w 179"/>
                <a:gd name="T27" fmla="*/ 365 h 516"/>
                <a:gd name="T28" fmla="*/ 2 w 179"/>
                <a:gd name="T29" fmla="*/ 341 h 516"/>
                <a:gd name="T30" fmla="*/ 2 w 179"/>
                <a:gd name="T31" fmla="*/ 314 h 516"/>
                <a:gd name="T32" fmla="*/ 1 w 179"/>
                <a:gd name="T33" fmla="*/ 288 h 516"/>
                <a:gd name="T34" fmla="*/ 1 w 179"/>
                <a:gd name="T35" fmla="*/ 260 h 516"/>
                <a:gd name="T36" fmla="*/ 0 w 179"/>
                <a:gd name="T37" fmla="*/ 234 h 516"/>
                <a:gd name="T38" fmla="*/ 0 w 179"/>
                <a:gd name="T39" fmla="*/ 209 h 516"/>
                <a:gd name="T40" fmla="*/ 0 w 179"/>
                <a:gd name="T41" fmla="*/ 184 h 516"/>
                <a:gd name="T42" fmla="*/ 1 w 179"/>
                <a:gd name="T43" fmla="*/ 160 h 516"/>
                <a:gd name="T44" fmla="*/ 2 w 179"/>
                <a:gd name="T45" fmla="*/ 138 h 516"/>
                <a:gd name="T46" fmla="*/ 5 w 179"/>
                <a:gd name="T47" fmla="*/ 116 h 516"/>
                <a:gd name="T48" fmla="*/ 10 w 179"/>
                <a:gd name="T49" fmla="*/ 96 h 516"/>
                <a:gd name="T50" fmla="*/ 16 w 179"/>
                <a:gd name="T51" fmla="*/ 78 h 516"/>
                <a:gd name="T52" fmla="*/ 25 w 179"/>
                <a:gd name="T53" fmla="*/ 61 h 516"/>
                <a:gd name="T54" fmla="*/ 36 w 179"/>
                <a:gd name="T55" fmla="*/ 46 h 516"/>
                <a:gd name="T56" fmla="*/ 50 w 179"/>
                <a:gd name="T57" fmla="*/ 33 h 516"/>
                <a:gd name="T58" fmla="*/ 67 w 179"/>
                <a:gd name="T59" fmla="*/ 22 h 516"/>
                <a:gd name="T60" fmla="*/ 87 w 179"/>
                <a:gd name="T61" fmla="*/ 13 h 516"/>
                <a:gd name="T62" fmla="*/ 111 w 179"/>
                <a:gd name="T63" fmla="*/ 6 h 516"/>
                <a:gd name="T64" fmla="*/ 140 w 179"/>
                <a:gd name="T65" fmla="*/ 2 h 516"/>
                <a:gd name="T66" fmla="*/ 171 w 179"/>
                <a:gd name="T6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9" h="516">
                  <a:moveTo>
                    <a:pt x="171" y="0"/>
                  </a:moveTo>
                  <a:lnTo>
                    <a:pt x="179" y="516"/>
                  </a:lnTo>
                  <a:lnTo>
                    <a:pt x="172" y="516"/>
                  </a:lnTo>
                  <a:lnTo>
                    <a:pt x="140" y="514"/>
                  </a:lnTo>
                  <a:lnTo>
                    <a:pt x="111" y="510"/>
                  </a:lnTo>
                  <a:lnTo>
                    <a:pt x="87" y="503"/>
                  </a:lnTo>
                  <a:lnTo>
                    <a:pt x="67" y="493"/>
                  </a:lnTo>
                  <a:lnTo>
                    <a:pt x="49" y="481"/>
                  </a:lnTo>
                  <a:lnTo>
                    <a:pt x="36" y="466"/>
                  </a:lnTo>
                  <a:lnTo>
                    <a:pt x="26" y="449"/>
                  </a:lnTo>
                  <a:lnTo>
                    <a:pt x="17" y="431"/>
                  </a:lnTo>
                  <a:lnTo>
                    <a:pt x="11" y="411"/>
                  </a:lnTo>
                  <a:lnTo>
                    <a:pt x="7" y="388"/>
                  </a:lnTo>
                  <a:lnTo>
                    <a:pt x="4" y="365"/>
                  </a:lnTo>
                  <a:lnTo>
                    <a:pt x="2" y="341"/>
                  </a:lnTo>
                  <a:lnTo>
                    <a:pt x="2" y="314"/>
                  </a:lnTo>
                  <a:lnTo>
                    <a:pt x="1" y="288"/>
                  </a:lnTo>
                  <a:lnTo>
                    <a:pt x="1" y="260"/>
                  </a:lnTo>
                  <a:lnTo>
                    <a:pt x="0" y="234"/>
                  </a:lnTo>
                  <a:lnTo>
                    <a:pt x="0" y="209"/>
                  </a:lnTo>
                  <a:lnTo>
                    <a:pt x="0" y="184"/>
                  </a:lnTo>
                  <a:lnTo>
                    <a:pt x="1" y="160"/>
                  </a:lnTo>
                  <a:lnTo>
                    <a:pt x="2" y="138"/>
                  </a:lnTo>
                  <a:lnTo>
                    <a:pt x="5" y="116"/>
                  </a:lnTo>
                  <a:lnTo>
                    <a:pt x="10" y="96"/>
                  </a:lnTo>
                  <a:lnTo>
                    <a:pt x="16" y="78"/>
                  </a:lnTo>
                  <a:lnTo>
                    <a:pt x="25" y="61"/>
                  </a:lnTo>
                  <a:lnTo>
                    <a:pt x="36" y="46"/>
                  </a:lnTo>
                  <a:lnTo>
                    <a:pt x="50" y="33"/>
                  </a:lnTo>
                  <a:lnTo>
                    <a:pt x="67" y="22"/>
                  </a:lnTo>
                  <a:lnTo>
                    <a:pt x="87" y="13"/>
                  </a:lnTo>
                  <a:lnTo>
                    <a:pt x="111" y="6"/>
                  </a:lnTo>
                  <a:lnTo>
                    <a:pt x="140" y="2"/>
                  </a:lnTo>
                  <a:lnTo>
                    <a:pt x="1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216"/>
            <p:cNvSpPr>
              <a:spLocks/>
            </p:cNvSpPr>
            <p:nvPr/>
          </p:nvSpPr>
          <p:spPr bwMode="auto">
            <a:xfrm>
              <a:off x="979488" y="1952625"/>
              <a:ext cx="30163" cy="85725"/>
            </a:xfrm>
            <a:custGeom>
              <a:avLst/>
              <a:gdLst>
                <a:gd name="T0" fmla="*/ 157 w 165"/>
                <a:gd name="T1" fmla="*/ 0 h 486"/>
                <a:gd name="T2" fmla="*/ 165 w 165"/>
                <a:gd name="T3" fmla="*/ 486 h 486"/>
                <a:gd name="T4" fmla="*/ 160 w 165"/>
                <a:gd name="T5" fmla="*/ 486 h 486"/>
                <a:gd name="T6" fmla="*/ 130 w 165"/>
                <a:gd name="T7" fmla="*/ 485 h 486"/>
                <a:gd name="T8" fmla="*/ 103 w 165"/>
                <a:gd name="T9" fmla="*/ 481 h 486"/>
                <a:gd name="T10" fmla="*/ 80 w 165"/>
                <a:gd name="T11" fmla="*/ 474 h 486"/>
                <a:gd name="T12" fmla="*/ 62 w 165"/>
                <a:gd name="T13" fmla="*/ 466 h 486"/>
                <a:gd name="T14" fmla="*/ 47 w 165"/>
                <a:gd name="T15" fmla="*/ 454 h 486"/>
                <a:gd name="T16" fmla="*/ 33 w 165"/>
                <a:gd name="T17" fmla="*/ 441 h 486"/>
                <a:gd name="T18" fmla="*/ 24 w 165"/>
                <a:gd name="T19" fmla="*/ 426 h 486"/>
                <a:gd name="T20" fmla="*/ 16 w 165"/>
                <a:gd name="T21" fmla="*/ 408 h 486"/>
                <a:gd name="T22" fmla="*/ 11 w 165"/>
                <a:gd name="T23" fmla="*/ 389 h 486"/>
                <a:gd name="T24" fmla="*/ 7 w 165"/>
                <a:gd name="T25" fmla="*/ 369 h 486"/>
                <a:gd name="T26" fmla="*/ 5 w 165"/>
                <a:gd name="T27" fmla="*/ 346 h 486"/>
                <a:gd name="T28" fmla="*/ 2 w 165"/>
                <a:gd name="T29" fmla="*/ 323 h 486"/>
                <a:gd name="T30" fmla="*/ 2 w 165"/>
                <a:gd name="T31" fmla="*/ 298 h 486"/>
                <a:gd name="T32" fmla="*/ 1 w 165"/>
                <a:gd name="T33" fmla="*/ 272 h 486"/>
                <a:gd name="T34" fmla="*/ 1 w 165"/>
                <a:gd name="T35" fmla="*/ 246 h 486"/>
                <a:gd name="T36" fmla="*/ 0 w 165"/>
                <a:gd name="T37" fmla="*/ 219 h 486"/>
                <a:gd name="T38" fmla="*/ 0 w 165"/>
                <a:gd name="T39" fmla="*/ 192 h 486"/>
                <a:gd name="T40" fmla="*/ 0 w 165"/>
                <a:gd name="T41" fmla="*/ 168 h 486"/>
                <a:gd name="T42" fmla="*/ 1 w 165"/>
                <a:gd name="T43" fmla="*/ 143 h 486"/>
                <a:gd name="T44" fmla="*/ 3 w 165"/>
                <a:gd name="T45" fmla="*/ 121 h 486"/>
                <a:gd name="T46" fmla="*/ 7 w 165"/>
                <a:gd name="T47" fmla="*/ 101 h 486"/>
                <a:gd name="T48" fmla="*/ 12 w 165"/>
                <a:gd name="T49" fmla="*/ 82 h 486"/>
                <a:gd name="T50" fmla="*/ 19 w 165"/>
                <a:gd name="T51" fmla="*/ 63 h 486"/>
                <a:gd name="T52" fmla="*/ 29 w 165"/>
                <a:gd name="T53" fmla="*/ 48 h 486"/>
                <a:gd name="T54" fmla="*/ 41 w 165"/>
                <a:gd name="T55" fmla="*/ 34 h 486"/>
                <a:gd name="T56" fmla="*/ 57 w 165"/>
                <a:gd name="T57" fmla="*/ 23 h 486"/>
                <a:gd name="T58" fmla="*/ 76 w 165"/>
                <a:gd name="T59" fmla="*/ 14 h 486"/>
                <a:gd name="T60" fmla="*/ 99 w 165"/>
                <a:gd name="T61" fmla="*/ 6 h 486"/>
                <a:gd name="T62" fmla="*/ 126 w 165"/>
                <a:gd name="T63" fmla="*/ 2 h 486"/>
                <a:gd name="T64" fmla="*/ 157 w 165"/>
                <a:gd name="T6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5" h="486">
                  <a:moveTo>
                    <a:pt x="157" y="0"/>
                  </a:moveTo>
                  <a:lnTo>
                    <a:pt x="165" y="486"/>
                  </a:lnTo>
                  <a:lnTo>
                    <a:pt x="160" y="486"/>
                  </a:lnTo>
                  <a:lnTo>
                    <a:pt x="130" y="485"/>
                  </a:lnTo>
                  <a:lnTo>
                    <a:pt x="103" y="481"/>
                  </a:lnTo>
                  <a:lnTo>
                    <a:pt x="80" y="474"/>
                  </a:lnTo>
                  <a:lnTo>
                    <a:pt x="62" y="466"/>
                  </a:lnTo>
                  <a:lnTo>
                    <a:pt x="47" y="454"/>
                  </a:lnTo>
                  <a:lnTo>
                    <a:pt x="33" y="441"/>
                  </a:lnTo>
                  <a:lnTo>
                    <a:pt x="24" y="426"/>
                  </a:lnTo>
                  <a:lnTo>
                    <a:pt x="16" y="408"/>
                  </a:lnTo>
                  <a:lnTo>
                    <a:pt x="11" y="389"/>
                  </a:lnTo>
                  <a:lnTo>
                    <a:pt x="7" y="369"/>
                  </a:lnTo>
                  <a:lnTo>
                    <a:pt x="5" y="346"/>
                  </a:lnTo>
                  <a:lnTo>
                    <a:pt x="2" y="323"/>
                  </a:lnTo>
                  <a:lnTo>
                    <a:pt x="2" y="298"/>
                  </a:lnTo>
                  <a:lnTo>
                    <a:pt x="1" y="272"/>
                  </a:lnTo>
                  <a:lnTo>
                    <a:pt x="1" y="246"/>
                  </a:lnTo>
                  <a:lnTo>
                    <a:pt x="0" y="219"/>
                  </a:lnTo>
                  <a:lnTo>
                    <a:pt x="0" y="192"/>
                  </a:lnTo>
                  <a:lnTo>
                    <a:pt x="0" y="168"/>
                  </a:lnTo>
                  <a:lnTo>
                    <a:pt x="1" y="143"/>
                  </a:lnTo>
                  <a:lnTo>
                    <a:pt x="3" y="121"/>
                  </a:lnTo>
                  <a:lnTo>
                    <a:pt x="7" y="101"/>
                  </a:lnTo>
                  <a:lnTo>
                    <a:pt x="12" y="82"/>
                  </a:lnTo>
                  <a:lnTo>
                    <a:pt x="19" y="63"/>
                  </a:lnTo>
                  <a:lnTo>
                    <a:pt x="29" y="48"/>
                  </a:lnTo>
                  <a:lnTo>
                    <a:pt x="41" y="34"/>
                  </a:lnTo>
                  <a:lnTo>
                    <a:pt x="57" y="23"/>
                  </a:lnTo>
                  <a:lnTo>
                    <a:pt x="76" y="14"/>
                  </a:lnTo>
                  <a:lnTo>
                    <a:pt x="99" y="6"/>
                  </a:lnTo>
                  <a:lnTo>
                    <a:pt x="126" y="2"/>
                  </a:lnTo>
                  <a:lnTo>
                    <a:pt x="1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6" name="Group 181"/>
          <p:cNvGrpSpPr/>
          <p:nvPr/>
        </p:nvGrpSpPr>
        <p:grpSpPr>
          <a:xfrm>
            <a:off x="4677605" y="763562"/>
            <a:ext cx="533120" cy="538936"/>
            <a:chOff x="1612900" y="1971675"/>
            <a:chExt cx="436563" cy="441325"/>
          </a:xfrm>
          <a:solidFill>
            <a:srgbClr val="000000"/>
          </a:solidFill>
        </p:grpSpPr>
        <p:sp>
          <p:nvSpPr>
            <p:cNvPr id="167" name="Freeform 221"/>
            <p:cNvSpPr>
              <a:spLocks noEditPoints="1"/>
            </p:cNvSpPr>
            <p:nvPr/>
          </p:nvSpPr>
          <p:spPr bwMode="auto">
            <a:xfrm>
              <a:off x="1612900" y="1971675"/>
              <a:ext cx="436563" cy="441325"/>
            </a:xfrm>
            <a:custGeom>
              <a:avLst/>
              <a:gdLst>
                <a:gd name="T0" fmla="*/ 2121 w 3296"/>
                <a:gd name="T1" fmla="*/ 1158 h 3336"/>
                <a:gd name="T2" fmla="*/ 1661 w 3296"/>
                <a:gd name="T3" fmla="*/ 1816 h 3336"/>
                <a:gd name="T4" fmla="*/ 1675 w 3296"/>
                <a:gd name="T5" fmla="*/ 1965 h 3336"/>
                <a:gd name="T6" fmla="*/ 2138 w 3296"/>
                <a:gd name="T7" fmla="*/ 2020 h 3336"/>
                <a:gd name="T8" fmla="*/ 2180 w 3296"/>
                <a:gd name="T9" fmla="*/ 2126 h 3336"/>
                <a:gd name="T10" fmla="*/ 2256 w 3296"/>
                <a:gd name="T11" fmla="*/ 2242 h 3336"/>
                <a:gd name="T12" fmla="*/ 2464 w 3296"/>
                <a:gd name="T13" fmla="*/ 2230 h 3336"/>
                <a:gd name="T14" fmla="*/ 2519 w 3296"/>
                <a:gd name="T15" fmla="*/ 2062 h 3336"/>
                <a:gd name="T16" fmla="*/ 2604 w 3296"/>
                <a:gd name="T17" fmla="*/ 2007 h 3336"/>
                <a:gd name="T18" fmla="*/ 2666 w 3296"/>
                <a:gd name="T19" fmla="*/ 1866 h 3336"/>
                <a:gd name="T20" fmla="*/ 2552 w 3296"/>
                <a:gd name="T21" fmla="*/ 1770 h 3336"/>
                <a:gd name="T22" fmla="*/ 2519 w 3296"/>
                <a:gd name="T23" fmla="*/ 1223 h 3336"/>
                <a:gd name="T24" fmla="*/ 2442 w 3296"/>
                <a:gd name="T25" fmla="*/ 1107 h 3336"/>
                <a:gd name="T26" fmla="*/ 1000 w 3296"/>
                <a:gd name="T27" fmla="*/ 1092 h 3336"/>
                <a:gd name="T28" fmla="*/ 756 w 3296"/>
                <a:gd name="T29" fmla="*/ 1200 h 3336"/>
                <a:gd name="T30" fmla="*/ 644 w 3296"/>
                <a:gd name="T31" fmla="*/ 1419 h 3336"/>
                <a:gd name="T32" fmla="*/ 699 w 3296"/>
                <a:gd name="T33" fmla="*/ 1537 h 3336"/>
                <a:gd name="T34" fmla="*/ 898 w 3296"/>
                <a:gd name="T35" fmla="*/ 1542 h 3336"/>
                <a:gd name="T36" fmla="*/ 982 w 3296"/>
                <a:gd name="T37" fmla="*/ 1430 h 3336"/>
                <a:gd name="T38" fmla="*/ 1064 w 3296"/>
                <a:gd name="T39" fmla="*/ 1353 h 3336"/>
                <a:gd name="T40" fmla="*/ 1211 w 3296"/>
                <a:gd name="T41" fmla="*/ 1369 h 3336"/>
                <a:gd name="T42" fmla="*/ 1257 w 3296"/>
                <a:gd name="T43" fmla="*/ 1490 h 3336"/>
                <a:gd name="T44" fmla="*/ 1154 w 3296"/>
                <a:gd name="T45" fmla="*/ 1616 h 3336"/>
                <a:gd name="T46" fmla="*/ 906 w 3296"/>
                <a:gd name="T47" fmla="*/ 1769 h 3336"/>
                <a:gd name="T48" fmla="*/ 686 w 3296"/>
                <a:gd name="T49" fmla="*/ 1976 h 3336"/>
                <a:gd name="T50" fmla="*/ 639 w 3296"/>
                <a:gd name="T51" fmla="*/ 2188 h 3336"/>
                <a:gd name="T52" fmla="*/ 744 w 3296"/>
                <a:gd name="T53" fmla="*/ 2253 h 3336"/>
                <a:gd name="T54" fmla="*/ 1591 w 3296"/>
                <a:gd name="T55" fmla="*/ 2196 h 3336"/>
                <a:gd name="T56" fmla="*/ 1603 w 3296"/>
                <a:gd name="T57" fmla="*/ 2058 h 3336"/>
                <a:gd name="T58" fmla="*/ 1488 w 3296"/>
                <a:gd name="T59" fmla="*/ 1981 h 3336"/>
                <a:gd name="T60" fmla="*/ 1312 w 3296"/>
                <a:gd name="T61" fmla="*/ 1859 h 3336"/>
                <a:gd name="T62" fmla="*/ 1542 w 3296"/>
                <a:gd name="T63" fmla="*/ 1678 h 3336"/>
                <a:gd name="T64" fmla="*/ 1609 w 3296"/>
                <a:gd name="T65" fmla="*/ 1430 h 3336"/>
                <a:gd name="T66" fmla="*/ 1503 w 3296"/>
                <a:gd name="T67" fmla="*/ 1215 h 3336"/>
                <a:gd name="T68" fmla="*/ 1230 w 3296"/>
                <a:gd name="T69" fmla="*/ 1093 h 3336"/>
                <a:gd name="T70" fmla="*/ 1802 w 3296"/>
                <a:gd name="T71" fmla="*/ 0 h 3336"/>
                <a:gd name="T72" fmla="*/ 2346 w 3296"/>
                <a:gd name="T73" fmla="*/ 149 h 3336"/>
                <a:gd name="T74" fmla="*/ 2683 w 3296"/>
                <a:gd name="T75" fmla="*/ 364 h 3336"/>
                <a:gd name="T76" fmla="*/ 3049 w 3296"/>
                <a:gd name="T77" fmla="*/ 778 h 3336"/>
                <a:gd name="T78" fmla="*/ 3220 w 3296"/>
                <a:gd name="T79" fmla="*/ 1141 h 3336"/>
                <a:gd name="T80" fmla="*/ 2955 w 3296"/>
                <a:gd name="T81" fmla="*/ 1824 h 3336"/>
                <a:gd name="T82" fmla="*/ 3188 w 3296"/>
                <a:gd name="T83" fmla="*/ 2283 h 3336"/>
                <a:gd name="T84" fmla="*/ 2997 w 3296"/>
                <a:gd name="T85" fmla="*/ 2636 h 3336"/>
                <a:gd name="T86" fmla="*/ 2610 w 3296"/>
                <a:gd name="T87" fmla="*/ 3030 h 3336"/>
                <a:gd name="T88" fmla="*/ 2261 w 3296"/>
                <a:gd name="T89" fmla="*/ 3224 h 3336"/>
                <a:gd name="T90" fmla="*/ 1802 w 3296"/>
                <a:gd name="T91" fmla="*/ 2985 h 3336"/>
                <a:gd name="T92" fmla="*/ 1124 w 3296"/>
                <a:gd name="T93" fmla="*/ 3257 h 3336"/>
                <a:gd name="T94" fmla="*/ 764 w 3296"/>
                <a:gd name="T95" fmla="*/ 3082 h 3336"/>
                <a:gd name="T96" fmla="*/ 356 w 3296"/>
                <a:gd name="T97" fmla="*/ 2710 h 3336"/>
                <a:gd name="T98" fmla="*/ 145 w 3296"/>
                <a:gd name="T99" fmla="*/ 2368 h 3336"/>
                <a:gd name="T100" fmla="*/ 0 w 3296"/>
                <a:gd name="T101" fmla="*/ 1824 h 3336"/>
                <a:gd name="T102" fmla="*/ 50 w 3296"/>
                <a:gd name="T103" fmla="*/ 1231 h 3336"/>
                <a:gd name="T104" fmla="*/ 432 w 3296"/>
                <a:gd name="T105" fmla="*/ 886 h 3336"/>
                <a:gd name="T106" fmla="*/ 545 w 3296"/>
                <a:gd name="T107" fmla="*/ 423 h 3336"/>
                <a:gd name="T108" fmla="*/ 869 w 3296"/>
                <a:gd name="T109" fmla="*/ 190 h 3336"/>
                <a:gd name="T110" fmla="*/ 1400 w 3296"/>
                <a:gd name="T111" fmla="*/ 12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96" h="3336">
                  <a:moveTo>
                    <a:pt x="2267" y="1096"/>
                  </a:moveTo>
                  <a:lnTo>
                    <a:pt x="2236" y="1099"/>
                  </a:lnTo>
                  <a:lnTo>
                    <a:pt x="2206" y="1108"/>
                  </a:lnTo>
                  <a:lnTo>
                    <a:pt x="2176" y="1121"/>
                  </a:lnTo>
                  <a:lnTo>
                    <a:pt x="2146" y="1138"/>
                  </a:lnTo>
                  <a:lnTo>
                    <a:pt x="2121" y="1158"/>
                  </a:lnTo>
                  <a:lnTo>
                    <a:pt x="2101" y="1180"/>
                  </a:lnTo>
                  <a:lnTo>
                    <a:pt x="1713" y="1700"/>
                  </a:lnTo>
                  <a:lnTo>
                    <a:pt x="1697" y="1725"/>
                  </a:lnTo>
                  <a:lnTo>
                    <a:pt x="1682" y="1753"/>
                  </a:lnTo>
                  <a:lnTo>
                    <a:pt x="1671" y="1784"/>
                  </a:lnTo>
                  <a:lnTo>
                    <a:pt x="1661" y="1816"/>
                  </a:lnTo>
                  <a:lnTo>
                    <a:pt x="1656" y="1848"/>
                  </a:lnTo>
                  <a:lnTo>
                    <a:pt x="1654" y="1877"/>
                  </a:lnTo>
                  <a:lnTo>
                    <a:pt x="1654" y="1894"/>
                  </a:lnTo>
                  <a:lnTo>
                    <a:pt x="1656" y="1919"/>
                  </a:lnTo>
                  <a:lnTo>
                    <a:pt x="1663" y="1942"/>
                  </a:lnTo>
                  <a:lnTo>
                    <a:pt x="1675" y="1965"/>
                  </a:lnTo>
                  <a:lnTo>
                    <a:pt x="1691" y="1983"/>
                  </a:lnTo>
                  <a:lnTo>
                    <a:pt x="1709" y="1999"/>
                  </a:lnTo>
                  <a:lnTo>
                    <a:pt x="1731" y="2010"/>
                  </a:lnTo>
                  <a:lnTo>
                    <a:pt x="1754" y="2018"/>
                  </a:lnTo>
                  <a:lnTo>
                    <a:pt x="1779" y="2020"/>
                  </a:lnTo>
                  <a:lnTo>
                    <a:pt x="2138" y="2020"/>
                  </a:lnTo>
                  <a:lnTo>
                    <a:pt x="2151" y="2022"/>
                  </a:lnTo>
                  <a:lnTo>
                    <a:pt x="2163" y="2028"/>
                  </a:lnTo>
                  <a:lnTo>
                    <a:pt x="2172" y="2037"/>
                  </a:lnTo>
                  <a:lnTo>
                    <a:pt x="2178" y="2049"/>
                  </a:lnTo>
                  <a:lnTo>
                    <a:pt x="2180" y="2062"/>
                  </a:lnTo>
                  <a:lnTo>
                    <a:pt x="2180" y="2126"/>
                  </a:lnTo>
                  <a:lnTo>
                    <a:pt x="2183" y="2152"/>
                  </a:lnTo>
                  <a:lnTo>
                    <a:pt x="2190" y="2175"/>
                  </a:lnTo>
                  <a:lnTo>
                    <a:pt x="2202" y="2196"/>
                  </a:lnTo>
                  <a:lnTo>
                    <a:pt x="2216" y="2215"/>
                  </a:lnTo>
                  <a:lnTo>
                    <a:pt x="2235" y="2230"/>
                  </a:lnTo>
                  <a:lnTo>
                    <a:pt x="2256" y="2242"/>
                  </a:lnTo>
                  <a:lnTo>
                    <a:pt x="2279" y="2249"/>
                  </a:lnTo>
                  <a:lnTo>
                    <a:pt x="2305" y="2253"/>
                  </a:lnTo>
                  <a:lnTo>
                    <a:pt x="2394" y="2253"/>
                  </a:lnTo>
                  <a:lnTo>
                    <a:pt x="2419" y="2249"/>
                  </a:lnTo>
                  <a:lnTo>
                    <a:pt x="2442" y="2242"/>
                  </a:lnTo>
                  <a:lnTo>
                    <a:pt x="2464" y="2230"/>
                  </a:lnTo>
                  <a:lnTo>
                    <a:pt x="2482" y="2215"/>
                  </a:lnTo>
                  <a:lnTo>
                    <a:pt x="2498" y="2196"/>
                  </a:lnTo>
                  <a:lnTo>
                    <a:pt x="2509" y="2175"/>
                  </a:lnTo>
                  <a:lnTo>
                    <a:pt x="2517" y="2152"/>
                  </a:lnTo>
                  <a:lnTo>
                    <a:pt x="2519" y="2126"/>
                  </a:lnTo>
                  <a:lnTo>
                    <a:pt x="2519" y="2062"/>
                  </a:lnTo>
                  <a:lnTo>
                    <a:pt x="2522" y="2045"/>
                  </a:lnTo>
                  <a:lnTo>
                    <a:pt x="2529" y="2033"/>
                  </a:lnTo>
                  <a:lnTo>
                    <a:pt x="2540" y="2023"/>
                  </a:lnTo>
                  <a:lnTo>
                    <a:pt x="2552" y="2020"/>
                  </a:lnTo>
                  <a:lnTo>
                    <a:pt x="2579" y="2017"/>
                  </a:lnTo>
                  <a:lnTo>
                    <a:pt x="2604" y="2007"/>
                  </a:lnTo>
                  <a:lnTo>
                    <a:pt x="2626" y="1992"/>
                  </a:lnTo>
                  <a:lnTo>
                    <a:pt x="2644" y="1973"/>
                  </a:lnTo>
                  <a:lnTo>
                    <a:pt x="2657" y="1950"/>
                  </a:lnTo>
                  <a:lnTo>
                    <a:pt x="2666" y="1923"/>
                  </a:lnTo>
                  <a:lnTo>
                    <a:pt x="2669" y="1895"/>
                  </a:lnTo>
                  <a:lnTo>
                    <a:pt x="2666" y="1866"/>
                  </a:lnTo>
                  <a:lnTo>
                    <a:pt x="2657" y="1841"/>
                  </a:lnTo>
                  <a:lnTo>
                    <a:pt x="2644" y="1817"/>
                  </a:lnTo>
                  <a:lnTo>
                    <a:pt x="2626" y="1798"/>
                  </a:lnTo>
                  <a:lnTo>
                    <a:pt x="2604" y="1783"/>
                  </a:lnTo>
                  <a:lnTo>
                    <a:pt x="2579" y="1774"/>
                  </a:lnTo>
                  <a:lnTo>
                    <a:pt x="2552" y="1770"/>
                  </a:lnTo>
                  <a:lnTo>
                    <a:pt x="2542" y="1768"/>
                  </a:lnTo>
                  <a:lnTo>
                    <a:pt x="2532" y="1762"/>
                  </a:lnTo>
                  <a:lnTo>
                    <a:pt x="2525" y="1752"/>
                  </a:lnTo>
                  <a:lnTo>
                    <a:pt x="2521" y="1741"/>
                  </a:lnTo>
                  <a:lnTo>
                    <a:pt x="2519" y="1728"/>
                  </a:lnTo>
                  <a:lnTo>
                    <a:pt x="2519" y="1223"/>
                  </a:lnTo>
                  <a:lnTo>
                    <a:pt x="2517" y="1197"/>
                  </a:lnTo>
                  <a:lnTo>
                    <a:pt x="2509" y="1174"/>
                  </a:lnTo>
                  <a:lnTo>
                    <a:pt x="2498" y="1152"/>
                  </a:lnTo>
                  <a:lnTo>
                    <a:pt x="2482" y="1133"/>
                  </a:lnTo>
                  <a:lnTo>
                    <a:pt x="2464" y="1118"/>
                  </a:lnTo>
                  <a:lnTo>
                    <a:pt x="2442" y="1107"/>
                  </a:lnTo>
                  <a:lnTo>
                    <a:pt x="2419" y="1099"/>
                  </a:lnTo>
                  <a:lnTo>
                    <a:pt x="2394" y="1096"/>
                  </a:lnTo>
                  <a:lnTo>
                    <a:pt x="2267" y="1096"/>
                  </a:lnTo>
                  <a:close/>
                  <a:moveTo>
                    <a:pt x="1108" y="1085"/>
                  </a:moveTo>
                  <a:lnTo>
                    <a:pt x="1053" y="1087"/>
                  </a:lnTo>
                  <a:lnTo>
                    <a:pt x="1000" y="1092"/>
                  </a:lnTo>
                  <a:lnTo>
                    <a:pt x="951" y="1101"/>
                  </a:lnTo>
                  <a:lnTo>
                    <a:pt x="905" y="1113"/>
                  </a:lnTo>
                  <a:lnTo>
                    <a:pt x="863" y="1130"/>
                  </a:lnTo>
                  <a:lnTo>
                    <a:pt x="824" y="1149"/>
                  </a:lnTo>
                  <a:lnTo>
                    <a:pt x="788" y="1173"/>
                  </a:lnTo>
                  <a:lnTo>
                    <a:pt x="756" y="1200"/>
                  </a:lnTo>
                  <a:lnTo>
                    <a:pt x="727" y="1231"/>
                  </a:lnTo>
                  <a:lnTo>
                    <a:pt x="702" y="1265"/>
                  </a:lnTo>
                  <a:lnTo>
                    <a:pt x="683" y="1299"/>
                  </a:lnTo>
                  <a:lnTo>
                    <a:pt x="666" y="1335"/>
                  </a:lnTo>
                  <a:lnTo>
                    <a:pt x="654" y="1375"/>
                  </a:lnTo>
                  <a:lnTo>
                    <a:pt x="644" y="1419"/>
                  </a:lnTo>
                  <a:lnTo>
                    <a:pt x="642" y="1443"/>
                  </a:lnTo>
                  <a:lnTo>
                    <a:pt x="645" y="1468"/>
                  </a:lnTo>
                  <a:lnTo>
                    <a:pt x="654" y="1490"/>
                  </a:lnTo>
                  <a:lnTo>
                    <a:pt x="667" y="1510"/>
                  </a:lnTo>
                  <a:lnTo>
                    <a:pt x="682" y="1525"/>
                  </a:lnTo>
                  <a:lnTo>
                    <a:pt x="699" y="1537"/>
                  </a:lnTo>
                  <a:lnTo>
                    <a:pt x="718" y="1545"/>
                  </a:lnTo>
                  <a:lnTo>
                    <a:pt x="738" y="1551"/>
                  </a:lnTo>
                  <a:lnTo>
                    <a:pt x="759" y="1553"/>
                  </a:lnTo>
                  <a:lnTo>
                    <a:pt x="846" y="1553"/>
                  </a:lnTo>
                  <a:lnTo>
                    <a:pt x="873" y="1550"/>
                  </a:lnTo>
                  <a:lnTo>
                    <a:pt x="898" y="1542"/>
                  </a:lnTo>
                  <a:lnTo>
                    <a:pt x="921" y="1530"/>
                  </a:lnTo>
                  <a:lnTo>
                    <a:pt x="941" y="1515"/>
                  </a:lnTo>
                  <a:lnTo>
                    <a:pt x="958" y="1496"/>
                  </a:lnTo>
                  <a:lnTo>
                    <a:pt x="971" y="1474"/>
                  </a:lnTo>
                  <a:lnTo>
                    <a:pt x="978" y="1450"/>
                  </a:lnTo>
                  <a:lnTo>
                    <a:pt x="982" y="1430"/>
                  </a:lnTo>
                  <a:lnTo>
                    <a:pt x="988" y="1413"/>
                  </a:lnTo>
                  <a:lnTo>
                    <a:pt x="995" y="1400"/>
                  </a:lnTo>
                  <a:lnTo>
                    <a:pt x="1006" y="1384"/>
                  </a:lnTo>
                  <a:lnTo>
                    <a:pt x="1022" y="1371"/>
                  </a:lnTo>
                  <a:lnTo>
                    <a:pt x="1041" y="1361"/>
                  </a:lnTo>
                  <a:lnTo>
                    <a:pt x="1064" y="1353"/>
                  </a:lnTo>
                  <a:lnTo>
                    <a:pt x="1090" y="1349"/>
                  </a:lnTo>
                  <a:lnTo>
                    <a:pt x="1121" y="1348"/>
                  </a:lnTo>
                  <a:lnTo>
                    <a:pt x="1148" y="1349"/>
                  </a:lnTo>
                  <a:lnTo>
                    <a:pt x="1172" y="1353"/>
                  </a:lnTo>
                  <a:lnTo>
                    <a:pt x="1192" y="1361"/>
                  </a:lnTo>
                  <a:lnTo>
                    <a:pt x="1211" y="1369"/>
                  </a:lnTo>
                  <a:lnTo>
                    <a:pt x="1226" y="1382"/>
                  </a:lnTo>
                  <a:lnTo>
                    <a:pt x="1241" y="1399"/>
                  </a:lnTo>
                  <a:lnTo>
                    <a:pt x="1252" y="1419"/>
                  </a:lnTo>
                  <a:lnTo>
                    <a:pt x="1258" y="1441"/>
                  </a:lnTo>
                  <a:lnTo>
                    <a:pt x="1260" y="1465"/>
                  </a:lnTo>
                  <a:lnTo>
                    <a:pt x="1257" y="1490"/>
                  </a:lnTo>
                  <a:lnTo>
                    <a:pt x="1249" y="1516"/>
                  </a:lnTo>
                  <a:lnTo>
                    <a:pt x="1236" y="1540"/>
                  </a:lnTo>
                  <a:lnTo>
                    <a:pt x="1217" y="1564"/>
                  </a:lnTo>
                  <a:lnTo>
                    <a:pt x="1193" y="1588"/>
                  </a:lnTo>
                  <a:lnTo>
                    <a:pt x="1176" y="1601"/>
                  </a:lnTo>
                  <a:lnTo>
                    <a:pt x="1154" y="1616"/>
                  </a:lnTo>
                  <a:lnTo>
                    <a:pt x="1127" y="1636"/>
                  </a:lnTo>
                  <a:lnTo>
                    <a:pt x="1094" y="1656"/>
                  </a:lnTo>
                  <a:lnTo>
                    <a:pt x="1056" y="1679"/>
                  </a:lnTo>
                  <a:lnTo>
                    <a:pt x="1014" y="1706"/>
                  </a:lnTo>
                  <a:lnTo>
                    <a:pt x="965" y="1733"/>
                  </a:lnTo>
                  <a:lnTo>
                    <a:pt x="906" y="1769"/>
                  </a:lnTo>
                  <a:lnTo>
                    <a:pt x="853" y="1805"/>
                  </a:lnTo>
                  <a:lnTo>
                    <a:pt x="807" y="1841"/>
                  </a:lnTo>
                  <a:lnTo>
                    <a:pt x="767" y="1874"/>
                  </a:lnTo>
                  <a:lnTo>
                    <a:pt x="734" y="1910"/>
                  </a:lnTo>
                  <a:lnTo>
                    <a:pt x="707" y="1942"/>
                  </a:lnTo>
                  <a:lnTo>
                    <a:pt x="686" y="1976"/>
                  </a:lnTo>
                  <a:lnTo>
                    <a:pt x="663" y="2021"/>
                  </a:lnTo>
                  <a:lnTo>
                    <a:pt x="644" y="2068"/>
                  </a:lnTo>
                  <a:lnTo>
                    <a:pt x="631" y="2118"/>
                  </a:lnTo>
                  <a:lnTo>
                    <a:pt x="628" y="2141"/>
                  </a:lnTo>
                  <a:lnTo>
                    <a:pt x="631" y="2165"/>
                  </a:lnTo>
                  <a:lnTo>
                    <a:pt x="639" y="2188"/>
                  </a:lnTo>
                  <a:lnTo>
                    <a:pt x="652" y="2208"/>
                  </a:lnTo>
                  <a:lnTo>
                    <a:pt x="666" y="2223"/>
                  </a:lnTo>
                  <a:lnTo>
                    <a:pt x="683" y="2236"/>
                  </a:lnTo>
                  <a:lnTo>
                    <a:pt x="702" y="2244"/>
                  </a:lnTo>
                  <a:lnTo>
                    <a:pt x="723" y="2250"/>
                  </a:lnTo>
                  <a:lnTo>
                    <a:pt x="744" y="2253"/>
                  </a:lnTo>
                  <a:lnTo>
                    <a:pt x="1488" y="2253"/>
                  </a:lnTo>
                  <a:lnTo>
                    <a:pt x="1513" y="2249"/>
                  </a:lnTo>
                  <a:lnTo>
                    <a:pt x="1536" y="2242"/>
                  </a:lnTo>
                  <a:lnTo>
                    <a:pt x="1557" y="2230"/>
                  </a:lnTo>
                  <a:lnTo>
                    <a:pt x="1576" y="2215"/>
                  </a:lnTo>
                  <a:lnTo>
                    <a:pt x="1591" y="2196"/>
                  </a:lnTo>
                  <a:lnTo>
                    <a:pt x="1603" y="2175"/>
                  </a:lnTo>
                  <a:lnTo>
                    <a:pt x="1610" y="2152"/>
                  </a:lnTo>
                  <a:lnTo>
                    <a:pt x="1613" y="2126"/>
                  </a:lnTo>
                  <a:lnTo>
                    <a:pt x="1613" y="2108"/>
                  </a:lnTo>
                  <a:lnTo>
                    <a:pt x="1610" y="2083"/>
                  </a:lnTo>
                  <a:lnTo>
                    <a:pt x="1603" y="2058"/>
                  </a:lnTo>
                  <a:lnTo>
                    <a:pt x="1591" y="2037"/>
                  </a:lnTo>
                  <a:lnTo>
                    <a:pt x="1576" y="2018"/>
                  </a:lnTo>
                  <a:lnTo>
                    <a:pt x="1557" y="2003"/>
                  </a:lnTo>
                  <a:lnTo>
                    <a:pt x="1536" y="1991"/>
                  </a:lnTo>
                  <a:lnTo>
                    <a:pt x="1513" y="1984"/>
                  </a:lnTo>
                  <a:lnTo>
                    <a:pt x="1488" y="1981"/>
                  </a:lnTo>
                  <a:lnTo>
                    <a:pt x="1103" y="1981"/>
                  </a:lnTo>
                  <a:lnTo>
                    <a:pt x="1124" y="1969"/>
                  </a:lnTo>
                  <a:lnTo>
                    <a:pt x="1148" y="1954"/>
                  </a:lnTo>
                  <a:lnTo>
                    <a:pt x="1175" y="1937"/>
                  </a:lnTo>
                  <a:lnTo>
                    <a:pt x="1207" y="1919"/>
                  </a:lnTo>
                  <a:lnTo>
                    <a:pt x="1312" y="1859"/>
                  </a:lnTo>
                  <a:lnTo>
                    <a:pt x="1363" y="1828"/>
                  </a:lnTo>
                  <a:lnTo>
                    <a:pt x="1409" y="1798"/>
                  </a:lnTo>
                  <a:lnTo>
                    <a:pt x="1449" y="1769"/>
                  </a:lnTo>
                  <a:lnTo>
                    <a:pt x="1483" y="1742"/>
                  </a:lnTo>
                  <a:lnTo>
                    <a:pt x="1511" y="1714"/>
                  </a:lnTo>
                  <a:lnTo>
                    <a:pt x="1542" y="1678"/>
                  </a:lnTo>
                  <a:lnTo>
                    <a:pt x="1567" y="1641"/>
                  </a:lnTo>
                  <a:lnTo>
                    <a:pt x="1586" y="1602"/>
                  </a:lnTo>
                  <a:lnTo>
                    <a:pt x="1599" y="1560"/>
                  </a:lnTo>
                  <a:lnTo>
                    <a:pt x="1608" y="1517"/>
                  </a:lnTo>
                  <a:lnTo>
                    <a:pt x="1611" y="1472"/>
                  </a:lnTo>
                  <a:lnTo>
                    <a:pt x="1609" y="1430"/>
                  </a:lnTo>
                  <a:lnTo>
                    <a:pt x="1603" y="1388"/>
                  </a:lnTo>
                  <a:lnTo>
                    <a:pt x="1591" y="1349"/>
                  </a:lnTo>
                  <a:lnTo>
                    <a:pt x="1575" y="1313"/>
                  </a:lnTo>
                  <a:lnTo>
                    <a:pt x="1555" y="1278"/>
                  </a:lnTo>
                  <a:lnTo>
                    <a:pt x="1531" y="1246"/>
                  </a:lnTo>
                  <a:lnTo>
                    <a:pt x="1503" y="1215"/>
                  </a:lnTo>
                  <a:lnTo>
                    <a:pt x="1469" y="1188"/>
                  </a:lnTo>
                  <a:lnTo>
                    <a:pt x="1428" y="1161"/>
                  </a:lnTo>
                  <a:lnTo>
                    <a:pt x="1384" y="1138"/>
                  </a:lnTo>
                  <a:lnTo>
                    <a:pt x="1337" y="1118"/>
                  </a:lnTo>
                  <a:lnTo>
                    <a:pt x="1285" y="1104"/>
                  </a:lnTo>
                  <a:lnTo>
                    <a:pt x="1230" y="1093"/>
                  </a:lnTo>
                  <a:lnTo>
                    <a:pt x="1171" y="1087"/>
                  </a:lnTo>
                  <a:lnTo>
                    <a:pt x="1108" y="1085"/>
                  </a:lnTo>
                  <a:close/>
                  <a:moveTo>
                    <a:pt x="1495" y="0"/>
                  </a:moveTo>
                  <a:lnTo>
                    <a:pt x="1495" y="352"/>
                  </a:lnTo>
                  <a:lnTo>
                    <a:pt x="1802" y="352"/>
                  </a:lnTo>
                  <a:lnTo>
                    <a:pt x="1802" y="0"/>
                  </a:lnTo>
                  <a:lnTo>
                    <a:pt x="1897" y="13"/>
                  </a:lnTo>
                  <a:lnTo>
                    <a:pt x="1991" y="30"/>
                  </a:lnTo>
                  <a:lnTo>
                    <a:pt x="2083" y="52"/>
                  </a:lnTo>
                  <a:lnTo>
                    <a:pt x="2172" y="80"/>
                  </a:lnTo>
                  <a:lnTo>
                    <a:pt x="2261" y="112"/>
                  </a:lnTo>
                  <a:lnTo>
                    <a:pt x="2346" y="149"/>
                  </a:lnTo>
                  <a:lnTo>
                    <a:pt x="2428" y="190"/>
                  </a:lnTo>
                  <a:lnTo>
                    <a:pt x="2319" y="381"/>
                  </a:lnTo>
                  <a:lnTo>
                    <a:pt x="2425" y="443"/>
                  </a:lnTo>
                  <a:lnTo>
                    <a:pt x="2533" y="255"/>
                  </a:lnTo>
                  <a:lnTo>
                    <a:pt x="2610" y="307"/>
                  </a:lnTo>
                  <a:lnTo>
                    <a:pt x="2683" y="364"/>
                  </a:lnTo>
                  <a:lnTo>
                    <a:pt x="2753" y="424"/>
                  </a:lnTo>
                  <a:lnTo>
                    <a:pt x="2820" y="488"/>
                  </a:lnTo>
                  <a:lnTo>
                    <a:pt x="2883" y="555"/>
                  </a:lnTo>
                  <a:lnTo>
                    <a:pt x="2943" y="626"/>
                  </a:lnTo>
                  <a:lnTo>
                    <a:pt x="2997" y="700"/>
                  </a:lnTo>
                  <a:lnTo>
                    <a:pt x="3049" y="778"/>
                  </a:lnTo>
                  <a:lnTo>
                    <a:pt x="2865" y="886"/>
                  </a:lnTo>
                  <a:lnTo>
                    <a:pt x="2927" y="993"/>
                  </a:lnTo>
                  <a:lnTo>
                    <a:pt x="3112" y="885"/>
                  </a:lnTo>
                  <a:lnTo>
                    <a:pt x="3153" y="968"/>
                  </a:lnTo>
                  <a:lnTo>
                    <a:pt x="3188" y="1054"/>
                  </a:lnTo>
                  <a:lnTo>
                    <a:pt x="3220" y="1141"/>
                  </a:lnTo>
                  <a:lnTo>
                    <a:pt x="3247" y="1231"/>
                  </a:lnTo>
                  <a:lnTo>
                    <a:pt x="3269" y="1323"/>
                  </a:lnTo>
                  <a:lnTo>
                    <a:pt x="3285" y="1417"/>
                  </a:lnTo>
                  <a:lnTo>
                    <a:pt x="3296" y="1512"/>
                  </a:lnTo>
                  <a:lnTo>
                    <a:pt x="2955" y="1512"/>
                  </a:lnTo>
                  <a:lnTo>
                    <a:pt x="2955" y="1824"/>
                  </a:lnTo>
                  <a:lnTo>
                    <a:pt x="3296" y="1824"/>
                  </a:lnTo>
                  <a:lnTo>
                    <a:pt x="3285" y="1919"/>
                  </a:lnTo>
                  <a:lnTo>
                    <a:pt x="3268" y="2014"/>
                  </a:lnTo>
                  <a:lnTo>
                    <a:pt x="3246" y="2105"/>
                  </a:lnTo>
                  <a:lnTo>
                    <a:pt x="3220" y="2195"/>
                  </a:lnTo>
                  <a:lnTo>
                    <a:pt x="3188" y="2283"/>
                  </a:lnTo>
                  <a:lnTo>
                    <a:pt x="3152" y="2368"/>
                  </a:lnTo>
                  <a:lnTo>
                    <a:pt x="3112" y="2452"/>
                  </a:lnTo>
                  <a:lnTo>
                    <a:pt x="2926" y="2344"/>
                  </a:lnTo>
                  <a:lnTo>
                    <a:pt x="2865" y="2451"/>
                  </a:lnTo>
                  <a:lnTo>
                    <a:pt x="3049" y="2558"/>
                  </a:lnTo>
                  <a:lnTo>
                    <a:pt x="2997" y="2636"/>
                  </a:lnTo>
                  <a:lnTo>
                    <a:pt x="2942" y="2710"/>
                  </a:lnTo>
                  <a:lnTo>
                    <a:pt x="2883" y="2781"/>
                  </a:lnTo>
                  <a:lnTo>
                    <a:pt x="2820" y="2849"/>
                  </a:lnTo>
                  <a:lnTo>
                    <a:pt x="2753" y="2913"/>
                  </a:lnTo>
                  <a:lnTo>
                    <a:pt x="2683" y="2973"/>
                  </a:lnTo>
                  <a:lnTo>
                    <a:pt x="2610" y="3030"/>
                  </a:lnTo>
                  <a:lnTo>
                    <a:pt x="2533" y="3082"/>
                  </a:lnTo>
                  <a:lnTo>
                    <a:pt x="2425" y="2894"/>
                  </a:lnTo>
                  <a:lnTo>
                    <a:pt x="2319" y="2956"/>
                  </a:lnTo>
                  <a:lnTo>
                    <a:pt x="2428" y="3145"/>
                  </a:lnTo>
                  <a:lnTo>
                    <a:pt x="2346" y="3187"/>
                  </a:lnTo>
                  <a:lnTo>
                    <a:pt x="2261" y="3224"/>
                  </a:lnTo>
                  <a:lnTo>
                    <a:pt x="2172" y="3257"/>
                  </a:lnTo>
                  <a:lnTo>
                    <a:pt x="2083" y="3285"/>
                  </a:lnTo>
                  <a:lnTo>
                    <a:pt x="1991" y="3307"/>
                  </a:lnTo>
                  <a:lnTo>
                    <a:pt x="1897" y="3324"/>
                  </a:lnTo>
                  <a:lnTo>
                    <a:pt x="1802" y="3336"/>
                  </a:lnTo>
                  <a:lnTo>
                    <a:pt x="1802" y="2985"/>
                  </a:lnTo>
                  <a:lnTo>
                    <a:pt x="1495" y="2985"/>
                  </a:lnTo>
                  <a:lnTo>
                    <a:pt x="1495" y="3336"/>
                  </a:lnTo>
                  <a:lnTo>
                    <a:pt x="1400" y="3324"/>
                  </a:lnTo>
                  <a:lnTo>
                    <a:pt x="1307" y="3307"/>
                  </a:lnTo>
                  <a:lnTo>
                    <a:pt x="1214" y="3285"/>
                  </a:lnTo>
                  <a:lnTo>
                    <a:pt x="1124" y="3257"/>
                  </a:lnTo>
                  <a:lnTo>
                    <a:pt x="1037" y="3224"/>
                  </a:lnTo>
                  <a:lnTo>
                    <a:pt x="952" y="3187"/>
                  </a:lnTo>
                  <a:lnTo>
                    <a:pt x="869" y="3145"/>
                  </a:lnTo>
                  <a:lnTo>
                    <a:pt x="978" y="2956"/>
                  </a:lnTo>
                  <a:lnTo>
                    <a:pt x="872" y="2894"/>
                  </a:lnTo>
                  <a:lnTo>
                    <a:pt x="764" y="3082"/>
                  </a:lnTo>
                  <a:lnTo>
                    <a:pt x="687" y="3030"/>
                  </a:lnTo>
                  <a:lnTo>
                    <a:pt x="614" y="2973"/>
                  </a:lnTo>
                  <a:lnTo>
                    <a:pt x="544" y="2913"/>
                  </a:lnTo>
                  <a:lnTo>
                    <a:pt x="477" y="2849"/>
                  </a:lnTo>
                  <a:lnTo>
                    <a:pt x="414" y="2781"/>
                  </a:lnTo>
                  <a:lnTo>
                    <a:pt x="356" y="2710"/>
                  </a:lnTo>
                  <a:lnTo>
                    <a:pt x="300" y="2636"/>
                  </a:lnTo>
                  <a:lnTo>
                    <a:pt x="249" y="2558"/>
                  </a:lnTo>
                  <a:lnTo>
                    <a:pt x="432" y="2451"/>
                  </a:lnTo>
                  <a:lnTo>
                    <a:pt x="370" y="2344"/>
                  </a:lnTo>
                  <a:lnTo>
                    <a:pt x="186" y="2452"/>
                  </a:lnTo>
                  <a:lnTo>
                    <a:pt x="145" y="2368"/>
                  </a:lnTo>
                  <a:lnTo>
                    <a:pt x="109" y="2283"/>
                  </a:lnTo>
                  <a:lnTo>
                    <a:pt x="78" y="2195"/>
                  </a:lnTo>
                  <a:lnTo>
                    <a:pt x="50" y="2105"/>
                  </a:lnTo>
                  <a:lnTo>
                    <a:pt x="28" y="2013"/>
                  </a:lnTo>
                  <a:lnTo>
                    <a:pt x="11" y="1919"/>
                  </a:lnTo>
                  <a:lnTo>
                    <a:pt x="0" y="1824"/>
                  </a:lnTo>
                  <a:lnTo>
                    <a:pt x="342" y="1824"/>
                  </a:lnTo>
                  <a:lnTo>
                    <a:pt x="342" y="1512"/>
                  </a:lnTo>
                  <a:lnTo>
                    <a:pt x="1" y="1512"/>
                  </a:lnTo>
                  <a:lnTo>
                    <a:pt x="13" y="1417"/>
                  </a:lnTo>
                  <a:lnTo>
                    <a:pt x="29" y="1323"/>
                  </a:lnTo>
                  <a:lnTo>
                    <a:pt x="50" y="1231"/>
                  </a:lnTo>
                  <a:lnTo>
                    <a:pt x="78" y="1141"/>
                  </a:lnTo>
                  <a:lnTo>
                    <a:pt x="109" y="1054"/>
                  </a:lnTo>
                  <a:lnTo>
                    <a:pt x="145" y="968"/>
                  </a:lnTo>
                  <a:lnTo>
                    <a:pt x="186" y="885"/>
                  </a:lnTo>
                  <a:lnTo>
                    <a:pt x="370" y="993"/>
                  </a:lnTo>
                  <a:lnTo>
                    <a:pt x="432" y="886"/>
                  </a:lnTo>
                  <a:lnTo>
                    <a:pt x="249" y="778"/>
                  </a:lnTo>
                  <a:lnTo>
                    <a:pt x="300" y="700"/>
                  </a:lnTo>
                  <a:lnTo>
                    <a:pt x="356" y="626"/>
                  </a:lnTo>
                  <a:lnTo>
                    <a:pt x="414" y="555"/>
                  </a:lnTo>
                  <a:lnTo>
                    <a:pt x="477" y="488"/>
                  </a:lnTo>
                  <a:lnTo>
                    <a:pt x="545" y="423"/>
                  </a:lnTo>
                  <a:lnTo>
                    <a:pt x="614" y="364"/>
                  </a:lnTo>
                  <a:lnTo>
                    <a:pt x="687" y="307"/>
                  </a:lnTo>
                  <a:lnTo>
                    <a:pt x="764" y="255"/>
                  </a:lnTo>
                  <a:lnTo>
                    <a:pt x="872" y="443"/>
                  </a:lnTo>
                  <a:lnTo>
                    <a:pt x="978" y="381"/>
                  </a:lnTo>
                  <a:lnTo>
                    <a:pt x="869" y="190"/>
                  </a:lnTo>
                  <a:lnTo>
                    <a:pt x="952" y="149"/>
                  </a:lnTo>
                  <a:lnTo>
                    <a:pt x="1037" y="112"/>
                  </a:lnTo>
                  <a:lnTo>
                    <a:pt x="1125" y="79"/>
                  </a:lnTo>
                  <a:lnTo>
                    <a:pt x="1214" y="52"/>
                  </a:lnTo>
                  <a:lnTo>
                    <a:pt x="1307" y="30"/>
                  </a:lnTo>
                  <a:lnTo>
                    <a:pt x="1400" y="12"/>
                  </a:lnTo>
                  <a:lnTo>
                    <a:pt x="14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222"/>
            <p:cNvSpPr>
              <a:spLocks/>
            </p:cNvSpPr>
            <p:nvPr/>
          </p:nvSpPr>
          <p:spPr bwMode="auto">
            <a:xfrm>
              <a:off x="1873250" y="2166938"/>
              <a:ext cx="28575" cy="39688"/>
            </a:xfrm>
            <a:custGeom>
              <a:avLst/>
              <a:gdLst>
                <a:gd name="T0" fmla="*/ 209 w 209"/>
                <a:gd name="T1" fmla="*/ 0 h 292"/>
                <a:gd name="T2" fmla="*/ 209 w 209"/>
                <a:gd name="T3" fmla="*/ 250 h 292"/>
                <a:gd name="T4" fmla="*/ 207 w 209"/>
                <a:gd name="T5" fmla="*/ 263 h 292"/>
                <a:gd name="T6" fmla="*/ 201 w 209"/>
                <a:gd name="T7" fmla="*/ 274 h 292"/>
                <a:gd name="T8" fmla="*/ 192 w 209"/>
                <a:gd name="T9" fmla="*/ 284 h 292"/>
                <a:gd name="T10" fmla="*/ 180 w 209"/>
                <a:gd name="T11" fmla="*/ 290 h 292"/>
                <a:gd name="T12" fmla="*/ 167 w 209"/>
                <a:gd name="T13" fmla="*/ 292 h 292"/>
                <a:gd name="T14" fmla="*/ 0 w 209"/>
                <a:gd name="T15" fmla="*/ 292 h 292"/>
                <a:gd name="T16" fmla="*/ 1 w 209"/>
                <a:gd name="T17" fmla="*/ 291 h 292"/>
                <a:gd name="T18" fmla="*/ 1 w 209"/>
                <a:gd name="T19" fmla="*/ 290 h 292"/>
                <a:gd name="T20" fmla="*/ 209 w 209"/>
                <a:gd name="T21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9" h="292">
                  <a:moveTo>
                    <a:pt x="209" y="0"/>
                  </a:moveTo>
                  <a:lnTo>
                    <a:pt x="209" y="250"/>
                  </a:lnTo>
                  <a:lnTo>
                    <a:pt x="207" y="263"/>
                  </a:lnTo>
                  <a:lnTo>
                    <a:pt x="201" y="274"/>
                  </a:lnTo>
                  <a:lnTo>
                    <a:pt x="192" y="284"/>
                  </a:lnTo>
                  <a:lnTo>
                    <a:pt x="180" y="290"/>
                  </a:lnTo>
                  <a:lnTo>
                    <a:pt x="167" y="292"/>
                  </a:lnTo>
                  <a:lnTo>
                    <a:pt x="0" y="292"/>
                  </a:lnTo>
                  <a:lnTo>
                    <a:pt x="1" y="291"/>
                  </a:lnTo>
                  <a:lnTo>
                    <a:pt x="1" y="290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9" name="Group 184"/>
          <p:cNvGrpSpPr/>
          <p:nvPr/>
        </p:nvGrpSpPr>
        <p:grpSpPr>
          <a:xfrm>
            <a:off x="5632009" y="736168"/>
            <a:ext cx="495300" cy="595313"/>
            <a:chOff x="2527300" y="1895476"/>
            <a:chExt cx="495300" cy="595313"/>
          </a:xfrm>
          <a:solidFill>
            <a:srgbClr val="000000"/>
          </a:solidFill>
        </p:grpSpPr>
        <p:sp>
          <p:nvSpPr>
            <p:cNvPr id="170" name="Freeform 227"/>
            <p:cNvSpPr>
              <a:spLocks/>
            </p:cNvSpPr>
            <p:nvPr/>
          </p:nvSpPr>
          <p:spPr bwMode="auto">
            <a:xfrm>
              <a:off x="2733675" y="2160588"/>
              <a:ext cx="92075" cy="107950"/>
            </a:xfrm>
            <a:custGeom>
              <a:avLst/>
              <a:gdLst>
                <a:gd name="T0" fmla="*/ 302 w 523"/>
                <a:gd name="T1" fmla="*/ 2 h 610"/>
                <a:gd name="T2" fmla="*/ 382 w 523"/>
                <a:gd name="T3" fmla="*/ 19 h 610"/>
                <a:gd name="T4" fmla="*/ 447 w 523"/>
                <a:gd name="T5" fmla="*/ 55 h 610"/>
                <a:gd name="T6" fmla="*/ 489 w 523"/>
                <a:gd name="T7" fmla="*/ 96 h 610"/>
                <a:gd name="T8" fmla="*/ 514 w 523"/>
                <a:gd name="T9" fmla="*/ 145 h 610"/>
                <a:gd name="T10" fmla="*/ 522 w 523"/>
                <a:gd name="T11" fmla="*/ 202 h 610"/>
                <a:gd name="T12" fmla="*/ 514 w 523"/>
                <a:gd name="T13" fmla="*/ 258 h 610"/>
                <a:gd name="T14" fmla="*/ 489 w 523"/>
                <a:gd name="T15" fmla="*/ 307 h 610"/>
                <a:gd name="T16" fmla="*/ 450 w 523"/>
                <a:gd name="T17" fmla="*/ 347 h 610"/>
                <a:gd name="T18" fmla="*/ 397 w 523"/>
                <a:gd name="T19" fmla="*/ 384 h 610"/>
                <a:gd name="T20" fmla="*/ 308 w 523"/>
                <a:gd name="T21" fmla="*/ 436 h 610"/>
                <a:gd name="T22" fmla="*/ 268 w 523"/>
                <a:gd name="T23" fmla="*/ 460 h 610"/>
                <a:gd name="T24" fmla="*/ 457 w 523"/>
                <a:gd name="T25" fmla="*/ 468 h 610"/>
                <a:gd name="T26" fmla="*/ 490 w 523"/>
                <a:gd name="T27" fmla="*/ 478 h 610"/>
                <a:gd name="T28" fmla="*/ 515 w 523"/>
                <a:gd name="T29" fmla="*/ 501 h 610"/>
                <a:gd name="T30" fmla="*/ 523 w 523"/>
                <a:gd name="T31" fmla="*/ 534 h 610"/>
                <a:gd name="T32" fmla="*/ 521 w 523"/>
                <a:gd name="T33" fmla="*/ 561 h 610"/>
                <a:gd name="T34" fmla="*/ 504 w 523"/>
                <a:gd name="T35" fmla="*/ 591 h 610"/>
                <a:gd name="T36" fmla="*/ 475 w 523"/>
                <a:gd name="T37" fmla="*/ 608 h 610"/>
                <a:gd name="T38" fmla="*/ 62 w 523"/>
                <a:gd name="T39" fmla="*/ 610 h 610"/>
                <a:gd name="T40" fmla="*/ 27 w 523"/>
                <a:gd name="T41" fmla="*/ 599 h 610"/>
                <a:gd name="T42" fmla="*/ 5 w 523"/>
                <a:gd name="T43" fmla="*/ 573 h 610"/>
                <a:gd name="T44" fmla="*/ 1 w 523"/>
                <a:gd name="T45" fmla="*/ 540 h 610"/>
                <a:gd name="T46" fmla="*/ 20 w 523"/>
                <a:gd name="T47" fmla="*/ 490 h 610"/>
                <a:gd name="T48" fmla="*/ 47 w 523"/>
                <a:gd name="T49" fmla="*/ 441 h 610"/>
                <a:gd name="T50" fmla="*/ 100 w 523"/>
                <a:gd name="T51" fmla="*/ 391 h 610"/>
                <a:gd name="T52" fmla="*/ 180 w 523"/>
                <a:gd name="T53" fmla="*/ 339 h 610"/>
                <a:gd name="T54" fmla="*/ 244 w 523"/>
                <a:gd name="T55" fmla="*/ 301 h 610"/>
                <a:gd name="T56" fmla="*/ 287 w 523"/>
                <a:gd name="T57" fmla="*/ 273 h 610"/>
                <a:gd name="T58" fmla="*/ 316 w 523"/>
                <a:gd name="T59" fmla="*/ 247 h 610"/>
                <a:gd name="T60" fmla="*/ 334 w 523"/>
                <a:gd name="T61" fmla="*/ 215 h 610"/>
                <a:gd name="T62" fmla="*/ 334 w 523"/>
                <a:gd name="T63" fmla="*/ 182 h 610"/>
                <a:gd name="T64" fmla="*/ 318 w 523"/>
                <a:gd name="T65" fmla="*/ 156 h 610"/>
                <a:gd name="T66" fmla="*/ 285 w 523"/>
                <a:gd name="T67" fmla="*/ 140 h 610"/>
                <a:gd name="T68" fmla="*/ 239 w 523"/>
                <a:gd name="T69" fmla="*/ 140 h 610"/>
                <a:gd name="T70" fmla="*/ 206 w 523"/>
                <a:gd name="T71" fmla="*/ 153 h 610"/>
                <a:gd name="T72" fmla="*/ 190 w 523"/>
                <a:gd name="T73" fmla="*/ 176 h 610"/>
                <a:gd name="T74" fmla="*/ 180 w 523"/>
                <a:gd name="T75" fmla="*/ 209 h 610"/>
                <a:gd name="T76" fmla="*/ 154 w 523"/>
                <a:gd name="T77" fmla="*/ 234 h 610"/>
                <a:gd name="T78" fmla="*/ 117 w 523"/>
                <a:gd name="T79" fmla="*/ 245 h 610"/>
                <a:gd name="T80" fmla="*/ 52 w 523"/>
                <a:gd name="T81" fmla="*/ 242 h 610"/>
                <a:gd name="T82" fmla="*/ 22 w 523"/>
                <a:gd name="T83" fmla="*/ 223 h 610"/>
                <a:gd name="T84" fmla="*/ 9 w 523"/>
                <a:gd name="T85" fmla="*/ 192 h 610"/>
                <a:gd name="T86" fmla="*/ 16 w 523"/>
                <a:gd name="T87" fmla="*/ 145 h 610"/>
                <a:gd name="T88" fmla="*/ 40 w 523"/>
                <a:gd name="T89" fmla="*/ 94 h 610"/>
                <a:gd name="T90" fmla="*/ 83 w 523"/>
                <a:gd name="T91" fmla="*/ 48 h 610"/>
                <a:gd name="T92" fmla="*/ 142 w 523"/>
                <a:gd name="T93" fmla="*/ 17 h 610"/>
                <a:gd name="T94" fmla="*/ 214 w 523"/>
                <a:gd name="T95" fmla="*/ 2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3" h="610">
                  <a:moveTo>
                    <a:pt x="256" y="0"/>
                  </a:moveTo>
                  <a:lnTo>
                    <a:pt x="302" y="2"/>
                  </a:lnTo>
                  <a:lnTo>
                    <a:pt x="344" y="9"/>
                  </a:lnTo>
                  <a:lnTo>
                    <a:pt x="382" y="19"/>
                  </a:lnTo>
                  <a:lnTo>
                    <a:pt x="416" y="35"/>
                  </a:lnTo>
                  <a:lnTo>
                    <a:pt x="447" y="55"/>
                  </a:lnTo>
                  <a:lnTo>
                    <a:pt x="470" y="74"/>
                  </a:lnTo>
                  <a:lnTo>
                    <a:pt x="489" y="96"/>
                  </a:lnTo>
                  <a:lnTo>
                    <a:pt x="504" y="119"/>
                  </a:lnTo>
                  <a:lnTo>
                    <a:pt x="514" y="145"/>
                  </a:lnTo>
                  <a:lnTo>
                    <a:pt x="520" y="173"/>
                  </a:lnTo>
                  <a:lnTo>
                    <a:pt x="522" y="202"/>
                  </a:lnTo>
                  <a:lnTo>
                    <a:pt x="520" y="231"/>
                  </a:lnTo>
                  <a:lnTo>
                    <a:pt x="514" y="258"/>
                  </a:lnTo>
                  <a:lnTo>
                    <a:pt x="503" y="282"/>
                  </a:lnTo>
                  <a:lnTo>
                    <a:pt x="489" y="307"/>
                  </a:lnTo>
                  <a:lnTo>
                    <a:pt x="470" y="329"/>
                  </a:lnTo>
                  <a:lnTo>
                    <a:pt x="450" y="347"/>
                  </a:lnTo>
                  <a:lnTo>
                    <a:pt x="426" y="365"/>
                  </a:lnTo>
                  <a:lnTo>
                    <a:pt x="397" y="384"/>
                  </a:lnTo>
                  <a:lnTo>
                    <a:pt x="364" y="405"/>
                  </a:lnTo>
                  <a:lnTo>
                    <a:pt x="308" y="436"/>
                  </a:lnTo>
                  <a:lnTo>
                    <a:pt x="286" y="449"/>
                  </a:lnTo>
                  <a:lnTo>
                    <a:pt x="268" y="460"/>
                  </a:lnTo>
                  <a:lnTo>
                    <a:pt x="253" y="468"/>
                  </a:lnTo>
                  <a:lnTo>
                    <a:pt x="457" y="468"/>
                  </a:lnTo>
                  <a:lnTo>
                    <a:pt x="475" y="471"/>
                  </a:lnTo>
                  <a:lnTo>
                    <a:pt x="490" y="478"/>
                  </a:lnTo>
                  <a:lnTo>
                    <a:pt x="504" y="488"/>
                  </a:lnTo>
                  <a:lnTo>
                    <a:pt x="515" y="501"/>
                  </a:lnTo>
                  <a:lnTo>
                    <a:pt x="521" y="517"/>
                  </a:lnTo>
                  <a:lnTo>
                    <a:pt x="523" y="534"/>
                  </a:lnTo>
                  <a:lnTo>
                    <a:pt x="523" y="544"/>
                  </a:lnTo>
                  <a:lnTo>
                    <a:pt x="521" y="561"/>
                  </a:lnTo>
                  <a:lnTo>
                    <a:pt x="515" y="577"/>
                  </a:lnTo>
                  <a:lnTo>
                    <a:pt x="504" y="591"/>
                  </a:lnTo>
                  <a:lnTo>
                    <a:pt x="490" y="600"/>
                  </a:lnTo>
                  <a:lnTo>
                    <a:pt x="475" y="608"/>
                  </a:lnTo>
                  <a:lnTo>
                    <a:pt x="457" y="610"/>
                  </a:lnTo>
                  <a:lnTo>
                    <a:pt x="62" y="610"/>
                  </a:lnTo>
                  <a:lnTo>
                    <a:pt x="43" y="607"/>
                  </a:lnTo>
                  <a:lnTo>
                    <a:pt x="27" y="599"/>
                  </a:lnTo>
                  <a:lnTo>
                    <a:pt x="13" y="587"/>
                  </a:lnTo>
                  <a:lnTo>
                    <a:pt x="5" y="573"/>
                  </a:lnTo>
                  <a:lnTo>
                    <a:pt x="0" y="556"/>
                  </a:lnTo>
                  <a:lnTo>
                    <a:pt x="1" y="540"/>
                  </a:lnTo>
                  <a:lnTo>
                    <a:pt x="9" y="514"/>
                  </a:lnTo>
                  <a:lnTo>
                    <a:pt x="20" y="490"/>
                  </a:lnTo>
                  <a:lnTo>
                    <a:pt x="31" y="466"/>
                  </a:lnTo>
                  <a:lnTo>
                    <a:pt x="47" y="441"/>
                  </a:lnTo>
                  <a:lnTo>
                    <a:pt x="71" y="416"/>
                  </a:lnTo>
                  <a:lnTo>
                    <a:pt x="100" y="391"/>
                  </a:lnTo>
                  <a:lnTo>
                    <a:pt x="136" y="365"/>
                  </a:lnTo>
                  <a:lnTo>
                    <a:pt x="180" y="339"/>
                  </a:lnTo>
                  <a:lnTo>
                    <a:pt x="214" y="318"/>
                  </a:lnTo>
                  <a:lnTo>
                    <a:pt x="244" y="301"/>
                  </a:lnTo>
                  <a:lnTo>
                    <a:pt x="269" y="285"/>
                  </a:lnTo>
                  <a:lnTo>
                    <a:pt x="287" y="273"/>
                  </a:lnTo>
                  <a:lnTo>
                    <a:pt x="301" y="263"/>
                  </a:lnTo>
                  <a:lnTo>
                    <a:pt x="316" y="247"/>
                  </a:lnTo>
                  <a:lnTo>
                    <a:pt x="328" y="232"/>
                  </a:lnTo>
                  <a:lnTo>
                    <a:pt x="334" y="215"/>
                  </a:lnTo>
                  <a:lnTo>
                    <a:pt x="336" y="199"/>
                  </a:lnTo>
                  <a:lnTo>
                    <a:pt x="334" y="182"/>
                  </a:lnTo>
                  <a:lnTo>
                    <a:pt x="328" y="168"/>
                  </a:lnTo>
                  <a:lnTo>
                    <a:pt x="318" y="156"/>
                  </a:lnTo>
                  <a:lnTo>
                    <a:pt x="304" y="146"/>
                  </a:lnTo>
                  <a:lnTo>
                    <a:pt x="285" y="140"/>
                  </a:lnTo>
                  <a:lnTo>
                    <a:pt x="262" y="138"/>
                  </a:lnTo>
                  <a:lnTo>
                    <a:pt x="239" y="140"/>
                  </a:lnTo>
                  <a:lnTo>
                    <a:pt x="221" y="145"/>
                  </a:lnTo>
                  <a:lnTo>
                    <a:pt x="206" y="153"/>
                  </a:lnTo>
                  <a:lnTo>
                    <a:pt x="195" y="165"/>
                  </a:lnTo>
                  <a:lnTo>
                    <a:pt x="190" y="176"/>
                  </a:lnTo>
                  <a:lnTo>
                    <a:pt x="186" y="191"/>
                  </a:lnTo>
                  <a:lnTo>
                    <a:pt x="180" y="209"/>
                  </a:lnTo>
                  <a:lnTo>
                    <a:pt x="169" y="224"/>
                  </a:lnTo>
                  <a:lnTo>
                    <a:pt x="154" y="234"/>
                  </a:lnTo>
                  <a:lnTo>
                    <a:pt x="136" y="242"/>
                  </a:lnTo>
                  <a:lnTo>
                    <a:pt x="117" y="245"/>
                  </a:lnTo>
                  <a:lnTo>
                    <a:pt x="70" y="245"/>
                  </a:lnTo>
                  <a:lnTo>
                    <a:pt x="52" y="242"/>
                  </a:lnTo>
                  <a:lnTo>
                    <a:pt x="35" y="234"/>
                  </a:lnTo>
                  <a:lnTo>
                    <a:pt x="22" y="223"/>
                  </a:lnTo>
                  <a:lnTo>
                    <a:pt x="12" y="208"/>
                  </a:lnTo>
                  <a:lnTo>
                    <a:pt x="9" y="192"/>
                  </a:lnTo>
                  <a:lnTo>
                    <a:pt x="9" y="175"/>
                  </a:lnTo>
                  <a:lnTo>
                    <a:pt x="16" y="145"/>
                  </a:lnTo>
                  <a:lnTo>
                    <a:pt x="27" y="118"/>
                  </a:lnTo>
                  <a:lnTo>
                    <a:pt x="40" y="94"/>
                  </a:lnTo>
                  <a:lnTo>
                    <a:pt x="59" y="69"/>
                  </a:lnTo>
                  <a:lnTo>
                    <a:pt x="83" y="48"/>
                  </a:lnTo>
                  <a:lnTo>
                    <a:pt x="111" y="31"/>
                  </a:lnTo>
                  <a:lnTo>
                    <a:pt x="142" y="17"/>
                  </a:lnTo>
                  <a:lnTo>
                    <a:pt x="176" y="8"/>
                  </a:lnTo>
                  <a:lnTo>
                    <a:pt x="214" y="2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228"/>
            <p:cNvSpPr>
              <a:spLocks noEditPoints="1"/>
            </p:cNvSpPr>
            <p:nvPr/>
          </p:nvSpPr>
          <p:spPr bwMode="auto">
            <a:xfrm>
              <a:off x="2828925" y="2162176"/>
              <a:ext cx="95250" cy="106363"/>
            </a:xfrm>
            <a:custGeom>
              <a:avLst/>
              <a:gdLst>
                <a:gd name="T0" fmla="*/ 170 w 538"/>
                <a:gd name="T1" fmla="*/ 351 h 603"/>
                <a:gd name="T2" fmla="*/ 257 w 538"/>
                <a:gd name="T3" fmla="*/ 351 h 603"/>
                <a:gd name="T4" fmla="*/ 276 w 538"/>
                <a:gd name="T5" fmla="*/ 340 h 603"/>
                <a:gd name="T6" fmla="*/ 280 w 538"/>
                <a:gd name="T7" fmla="*/ 199 h 603"/>
                <a:gd name="T8" fmla="*/ 393 w 538"/>
                <a:gd name="T9" fmla="*/ 0 h 603"/>
                <a:gd name="T10" fmla="*/ 426 w 538"/>
                <a:gd name="T11" fmla="*/ 9 h 603"/>
                <a:gd name="T12" fmla="*/ 450 w 538"/>
                <a:gd name="T13" fmla="*/ 33 h 603"/>
                <a:gd name="T14" fmla="*/ 459 w 538"/>
                <a:gd name="T15" fmla="*/ 66 h 603"/>
                <a:gd name="T16" fmla="*/ 461 w 538"/>
                <a:gd name="T17" fmla="*/ 340 h 603"/>
                <a:gd name="T18" fmla="*/ 477 w 538"/>
                <a:gd name="T19" fmla="*/ 351 h 603"/>
                <a:gd name="T20" fmla="*/ 508 w 538"/>
                <a:gd name="T21" fmla="*/ 360 h 603"/>
                <a:gd name="T22" fmla="*/ 531 w 538"/>
                <a:gd name="T23" fmla="*/ 384 h 603"/>
                <a:gd name="T24" fmla="*/ 538 w 538"/>
                <a:gd name="T25" fmla="*/ 417 h 603"/>
                <a:gd name="T26" fmla="*/ 527 w 538"/>
                <a:gd name="T27" fmla="*/ 455 h 603"/>
                <a:gd name="T28" fmla="*/ 497 w 538"/>
                <a:gd name="T29" fmla="*/ 478 h 603"/>
                <a:gd name="T30" fmla="*/ 468 w 538"/>
                <a:gd name="T31" fmla="*/ 485 h 603"/>
                <a:gd name="T32" fmla="*/ 459 w 538"/>
                <a:gd name="T33" fmla="*/ 504 h 603"/>
                <a:gd name="T34" fmla="*/ 457 w 538"/>
                <a:gd name="T35" fmla="*/ 555 h 603"/>
                <a:gd name="T36" fmla="*/ 440 w 538"/>
                <a:gd name="T37" fmla="*/ 584 h 603"/>
                <a:gd name="T38" fmla="*/ 410 w 538"/>
                <a:gd name="T39" fmla="*/ 601 h 603"/>
                <a:gd name="T40" fmla="*/ 346 w 538"/>
                <a:gd name="T41" fmla="*/ 603 h 603"/>
                <a:gd name="T42" fmla="*/ 313 w 538"/>
                <a:gd name="T43" fmla="*/ 594 h 603"/>
                <a:gd name="T44" fmla="*/ 288 w 538"/>
                <a:gd name="T45" fmla="*/ 570 h 603"/>
                <a:gd name="T46" fmla="*/ 280 w 538"/>
                <a:gd name="T47" fmla="*/ 537 h 603"/>
                <a:gd name="T48" fmla="*/ 276 w 538"/>
                <a:gd name="T49" fmla="*/ 493 h 603"/>
                <a:gd name="T50" fmla="*/ 257 w 538"/>
                <a:gd name="T51" fmla="*/ 482 h 603"/>
                <a:gd name="T52" fmla="*/ 49 w 538"/>
                <a:gd name="T53" fmla="*/ 480 h 603"/>
                <a:gd name="T54" fmla="*/ 20 w 538"/>
                <a:gd name="T55" fmla="*/ 462 h 603"/>
                <a:gd name="T56" fmla="*/ 3 w 538"/>
                <a:gd name="T57" fmla="*/ 434 h 603"/>
                <a:gd name="T58" fmla="*/ 0 w 538"/>
                <a:gd name="T59" fmla="*/ 407 h 603"/>
                <a:gd name="T60" fmla="*/ 6 w 538"/>
                <a:gd name="T61" fmla="*/ 369 h 603"/>
                <a:gd name="T62" fmla="*/ 21 w 538"/>
                <a:gd name="T63" fmla="*/ 331 h 603"/>
                <a:gd name="T64" fmla="*/ 237 w 538"/>
                <a:gd name="T65" fmla="*/ 43 h 603"/>
                <a:gd name="T66" fmla="*/ 268 w 538"/>
                <a:gd name="T67" fmla="*/ 18 h 603"/>
                <a:gd name="T68" fmla="*/ 306 w 538"/>
                <a:gd name="T69" fmla="*/ 2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8" h="603">
                  <a:moveTo>
                    <a:pt x="280" y="199"/>
                  </a:moveTo>
                  <a:lnTo>
                    <a:pt x="170" y="351"/>
                  </a:lnTo>
                  <a:lnTo>
                    <a:pt x="168" y="351"/>
                  </a:lnTo>
                  <a:lnTo>
                    <a:pt x="257" y="351"/>
                  </a:lnTo>
                  <a:lnTo>
                    <a:pt x="269" y="349"/>
                  </a:lnTo>
                  <a:lnTo>
                    <a:pt x="276" y="340"/>
                  </a:lnTo>
                  <a:lnTo>
                    <a:pt x="280" y="329"/>
                  </a:lnTo>
                  <a:lnTo>
                    <a:pt x="280" y="199"/>
                  </a:lnTo>
                  <a:close/>
                  <a:moveTo>
                    <a:pt x="326" y="0"/>
                  </a:moveTo>
                  <a:lnTo>
                    <a:pt x="393" y="0"/>
                  </a:lnTo>
                  <a:lnTo>
                    <a:pt x="410" y="2"/>
                  </a:lnTo>
                  <a:lnTo>
                    <a:pt x="426" y="9"/>
                  </a:lnTo>
                  <a:lnTo>
                    <a:pt x="440" y="19"/>
                  </a:lnTo>
                  <a:lnTo>
                    <a:pt x="450" y="33"/>
                  </a:lnTo>
                  <a:lnTo>
                    <a:pt x="457" y="49"/>
                  </a:lnTo>
                  <a:lnTo>
                    <a:pt x="459" y="66"/>
                  </a:lnTo>
                  <a:lnTo>
                    <a:pt x="459" y="329"/>
                  </a:lnTo>
                  <a:lnTo>
                    <a:pt x="461" y="340"/>
                  </a:lnTo>
                  <a:lnTo>
                    <a:pt x="468" y="349"/>
                  </a:lnTo>
                  <a:lnTo>
                    <a:pt x="477" y="351"/>
                  </a:lnTo>
                  <a:lnTo>
                    <a:pt x="493" y="354"/>
                  </a:lnTo>
                  <a:lnTo>
                    <a:pt x="508" y="360"/>
                  </a:lnTo>
                  <a:lnTo>
                    <a:pt x="521" y="370"/>
                  </a:lnTo>
                  <a:lnTo>
                    <a:pt x="531" y="384"/>
                  </a:lnTo>
                  <a:lnTo>
                    <a:pt x="537" y="400"/>
                  </a:lnTo>
                  <a:lnTo>
                    <a:pt x="538" y="417"/>
                  </a:lnTo>
                  <a:lnTo>
                    <a:pt x="536" y="437"/>
                  </a:lnTo>
                  <a:lnTo>
                    <a:pt x="527" y="455"/>
                  </a:lnTo>
                  <a:lnTo>
                    <a:pt x="514" y="469"/>
                  </a:lnTo>
                  <a:lnTo>
                    <a:pt x="497" y="478"/>
                  </a:lnTo>
                  <a:lnTo>
                    <a:pt x="477" y="482"/>
                  </a:lnTo>
                  <a:lnTo>
                    <a:pt x="468" y="485"/>
                  </a:lnTo>
                  <a:lnTo>
                    <a:pt x="461" y="493"/>
                  </a:lnTo>
                  <a:lnTo>
                    <a:pt x="459" y="504"/>
                  </a:lnTo>
                  <a:lnTo>
                    <a:pt x="459" y="537"/>
                  </a:lnTo>
                  <a:lnTo>
                    <a:pt x="457" y="555"/>
                  </a:lnTo>
                  <a:lnTo>
                    <a:pt x="450" y="570"/>
                  </a:lnTo>
                  <a:lnTo>
                    <a:pt x="440" y="584"/>
                  </a:lnTo>
                  <a:lnTo>
                    <a:pt x="426" y="594"/>
                  </a:lnTo>
                  <a:lnTo>
                    <a:pt x="410" y="601"/>
                  </a:lnTo>
                  <a:lnTo>
                    <a:pt x="393" y="603"/>
                  </a:lnTo>
                  <a:lnTo>
                    <a:pt x="346" y="603"/>
                  </a:lnTo>
                  <a:lnTo>
                    <a:pt x="328" y="601"/>
                  </a:lnTo>
                  <a:lnTo>
                    <a:pt x="313" y="594"/>
                  </a:lnTo>
                  <a:lnTo>
                    <a:pt x="299" y="584"/>
                  </a:lnTo>
                  <a:lnTo>
                    <a:pt x="288" y="570"/>
                  </a:lnTo>
                  <a:lnTo>
                    <a:pt x="282" y="555"/>
                  </a:lnTo>
                  <a:lnTo>
                    <a:pt x="280" y="537"/>
                  </a:lnTo>
                  <a:lnTo>
                    <a:pt x="280" y="504"/>
                  </a:lnTo>
                  <a:lnTo>
                    <a:pt x="276" y="493"/>
                  </a:lnTo>
                  <a:lnTo>
                    <a:pt x="269" y="485"/>
                  </a:lnTo>
                  <a:lnTo>
                    <a:pt x="257" y="482"/>
                  </a:lnTo>
                  <a:lnTo>
                    <a:pt x="67" y="482"/>
                  </a:lnTo>
                  <a:lnTo>
                    <a:pt x="49" y="480"/>
                  </a:lnTo>
                  <a:lnTo>
                    <a:pt x="33" y="473"/>
                  </a:lnTo>
                  <a:lnTo>
                    <a:pt x="20" y="462"/>
                  </a:lnTo>
                  <a:lnTo>
                    <a:pt x="9" y="450"/>
                  </a:lnTo>
                  <a:lnTo>
                    <a:pt x="3" y="434"/>
                  </a:lnTo>
                  <a:lnTo>
                    <a:pt x="0" y="416"/>
                  </a:lnTo>
                  <a:lnTo>
                    <a:pt x="0" y="407"/>
                  </a:lnTo>
                  <a:lnTo>
                    <a:pt x="2" y="389"/>
                  </a:lnTo>
                  <a:lnTo>
                    <a:pt x="6" y="369"/>
                  </a:lnTo>
                  <a:lnTo>
                    <a:pt x="12" y="349"/>
                  </a:lnTo>
                  <a:lnTo>
                    <a:pt x="21" y="331"/>
                  </a:lnTo>
                  <a:lnTo>
                    <a:pt x="32" y="315"/>
                  </a:lnTo>
                  <a:lnTo>
                    <a:pt x="237" y="43"/>
                  </a:lnTo>
                  <a:lnTo>
                    <a:pt x="251" y="29"/>
                  </a:lnTo>
                  <a:lnTo>
                    <a:pt x="268" y="18"/>
                  </a:lnTo>
                  <a:lnTo>
                    <a:pt x="286" y="8"/>
                  </a:lnTo>
                  <a:lnTo>
                    <a:pt x="306" y="2"/>
                  </a:lnTo>
                  <a:lnTo>
                    <a:pt x="3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229"/>
            <p:cNvSpPr>
              <a:spLocks noEditPoints="1"/>
            </p:cNvSpPr>
            <p:nvPr/>
          </p:nvSpPr>
          <p:spPr bwMode="auto">
            <a:xfrm>
              <a:off x="2635250" y="2020888"/>
              <a:ext cx="387350" cy="387350"/>
            </a:xfrm>
            <a:custGeom>
              <a:avLst/>
              <a:gdLst>
                <a:gd name="T0" fmla="*/ 879 w 2200"/>
                <a:gd name="T1" fmla="*/ 249 h 2190"/>
                <a:gd name="T2" fmla="*/ 687 w 2200"/>
                <a:gd name="T3" fmla="*/ 323 h 2190"/>
                <a:gd name="T4" fmla="*/ 631 w 2200"/>
                <a:gd name="T5" fmla="*/ 357 h 2190"/>
                <a:gd name="T6" fmla="*/ 479 w 2200"/>
                <a:gd name="T7" fmla="*/ 479 h 2190"/>
                <a:gd name="T8" fmla="*/ 357 w 2200"/>
                <a:gd name="T9" fmla="*/ 631 h 2190"/>
                <a:gd name="T10" fmla="*/ 324 w 2200"/>
                <a:gd name="T11" fmla="*/ 686 h 2190"/>
                <a:gd name="T12" fmla="*/ 249 w 2200"/>
                <a:gd name="T13" fmla="*/ 876 h 2190"/>
                <a:gd name="T14" fmla="*/ 407 w 2200"/>
                <a:gd name="T15" fmla="*/ 1014 h 2190"/>
                <a:gd name="T16" fmla="*/ 235 w 2200"/>
                <a:gd name="T17" fmla="*/ 1246 h 2190"/>
                <a:gd name="T18" fmla="*/ 294 w 2200"/>
                <a:gd name="T19" fmla="*/ 1442 h 2190"/>
                <a:gd name="T20" fmla="*/ 455 w 2200"/>
                <a:gd name="T21" fmla="*/ 1504 h 2190"/>
                <a:gd name="T22" fmla="*/ 434 w 2200"/>
                <a:gd name="T23" fmla="*/ 1664 h 2190"/>
                <a:gd name="T24" fmla="*/ 577 w 2200"/>
                <a:gd name="T25" fmla="*/ 1797 h 2190"/>
                <a:gd name="T26" fmla="*/ 744 w 2200"/>
                <a:gd name="T27" fmla="*/ 1768 h 2190"/>
                <a:gd name="T28" fmla="*/ 813 w 2200"/>
                <a:gd name="T29" fmla="*/ 1921 h 2190"/>
                <a:gd name="T30" fmla="*/ 1019 w 2200"/>
                <a:gd name="T31" fmla="*/ 1966 h 2190"/>
                <a:gd name="T32" fmla="*/ 1182 w 2200"/>
                <a:gd name="T33" fmla="*/ 1966 h 2190"/>
                <a:gd name="T34" fmla="*/ 1388 w 2200"/>
                <a:gd name="T35" fmla="*/ 1921 h 2190"/>
                <a:gd name="T36" fmla="*/ 1456 w 2200"/>
                <a:gd name="T37" fmla="*/ 1768 h 2190"/>
                <a:gd name="T38" fmla="*/ 1623 w 2200"/>
                <a:gd name="T39" fmla="*/ 1797 h 2190"/>
                <a:gd name="T40" fmla="*/ 1766 w 2200"/>
                <a:gd name="T41" fmla="*/ 1664 h 2190"/>
                <a:gd name="T42" fmla="*/ 1746 w 2200"/>
                <a:gd name="T43" fmla="*/ 1504 h 2190"/>
                <a:gd name="T44" fmla="*/ 1906 w 2200"/>
                <a:gd name="T45" fmla="*/ 1442 h 2190"/>
                <a:gd name="T46" fmla="*/ 1966 w 2200"/>
                <a:gd name="T47" fmla="*/ 1246 h 2190"/>
                <a:gd name="T48" fmla="*/ 1794 w 2200"/>
                <a:gd name="T49" fmla="*/ 1014 h 2190"/>
                <a:gd name="T50" fmla="*/ 1951 w 2200"/>
                <a:gd name="T51" fmla="*/ 876 h 2190"/>
                <a:gd name="T52" fmla="*/ 1877 w 2200"/>
                <a:gd name="T53" fmla="*/ 686 h 2190"/>
                <a:gd name="T54" fmla="*/ 1843 w 2200"/>
                <a:gd name="T55" fmla="*/ 631 h 2190"/>
                <a:gd name="T56" fmla="*/ 1721 w 2200"/>
                <a:gd name="T57" fmla="*/ 479 h 2190"/>
                <a:gd name="T58" fmla="*/ 1570 w 2200"/>
                <a:gd name="T59" fmla="*/ 357 h 2190"/>
                <a:gd name="T60" fmla="*/ 1514 w 2200"/>
                <a:gd name="T61" fmla="*/ 323 h 2190"/>
                <a:gd name="T62" fmla="*/ 1322 w 2200"/>
                <a:gd name="T63" fmla="*/ 249 h 2190"/>
                <a:gd name="T64" fmla="*/ 1182 w 2200"/>
                <a:gd name="T65" fmla="*/ 407 h 2190"/>
                <a:gd name="T66" fmla="*/ 1100 w 2200"/>
                <a:gd name="T67" fmla="*/ 0 h 2190"/>
                <a:gd name="T68" fmla="*/ 1353 w 2200"/>
                <a:gd name="T69" fmla="*/ 30 h 2190"/>
                <a:gd name="T70" fmla="*/ 1584 w 2200"/>
                <a:gd name="T71" fmla="*/ 111 h 2190"/>
                <a:gd name="T72" fmla="*/ 1788 w 2200"/>
                <a:gd name="T73" fmla="*/ 241 h 2190"/>
                <a:gd name="T74" fmla="*/ 1959 w 2200"/>
                <a:gd name="T75" fmla="*/ 410 h 2190"/>
                <a:gd name="T76" fmla="*/ 2088 w 2200"/>
                <a:gd name="T77" fmla="*/ 614 h 2190"/>
                <a:gd name="T78" fmla="*/ 2172 w 2200"/>
                <a:gd name="T79" fmla="*/ 845 h 2190"/>
                <a:gd name="T80" fmla="*/ 2200 w 2200"/>
                <a:gd name="T81" fmla="*/ 1096 h 2190"/>
                <a:gd name="T82" fmla="*/ 2172 w 2200"/>
                <a:gd name="T83" fmla="*/ 1346 h 2190"/>
                <a:gd name="T84" fmla="*/ 2088 w 2200"/>
                <a:gd name="T85" fmla="*/ 1577 h 2190"/>
                <a:gd name="T86" fmla="*/ 1959 w 2200"/>
                <a:gd name="T87" fmla="*/ 1780 h 2190"/>
                <a:gd name="T88" fmla="*/ 1788 w 2200"/>
                <a:gd name="T89" fmla="*/ 1949 h 2190"/>
                <a:gd name="T90" fmla="*/ 1584 w 2200"/>
                <a:gd name="T91" fmla="*/ 2079 h 2190"/>
                <a:gd name="T92" fmla="*/ 1353 w 2200"/>
                <a:gd name="T93" fmla="*/ 2161 h 2190"/>
                <a:gd name="T94" fmla="*/ 1100 w 2200"/>
                <a:gd name="T95" fmla="*/ 2190 h 2190"/>
                <a:gd name="T96" fmla="*/ 848 w 2200"/>
                <a:gd name="T97" fmla="*/ 2161 h 2190"/>
                <a:gd name="T98" fmla="*/ 617 w 2200"/>
                <a:gd name="T99" fmla="*/ 2079 h 2190"/>
                <a:gd name="T100" fmla="*/ 413 w 2200"/>
                <a:gd name="T101" fmla="*/ 1949 h 2190"/>
                <a:gd name="T102" fmla="*/ 242 w 2200"/>
                <a:gd name="T103" fmla="*/ 1780 h 2190"/>
                <a:gd name="T104" fmla="*/ 113 w 2200"/>
                <a:gd name="T105" fmla="*/ 1577 h 2190"/>
                <a:gd name="T106" fmla="*/ 29 w 2200"/>
                <a:gd name="T107" fmla="*/ 1346 h 2190"/>
                <a:gd name="T108" fmla="*/ 0 w 2200"/>
                <a:gd name="T109" fmla="*/ 1096 h 2190"/>
                <a:gd name="T110" fmla="*/ 29 w 2200"/>
                <a:gd name="T111" fmla="*/ 845 h 2190"/>
                <a:gd name="T112" fmla="*/ 113 w 2200"/>
                <a:gd name="T113" fmla="*/ 614 h 2190"/>
                <a:gd name="T114" fmla="*/ 242 w 2200"/>
                <a:gd name="T115" fmla="*/ 410 h 2190"/>
                <a:gd name="T116" fmla="*/ 413 w 2200"/>
                <a:gd name="T117" fmla="*/ 241 h 2190"/>
                <a:gd name="T118" fmla="*/ 617 w 2200"/>
                <a:gd name="T119" fmla="*/ 111 h 2190"/>
                <a:gd name="T120" fmla="*/ 848 w 2200"/>
                <a:gd name="T121" fmla="*/ 30 h 2190"/>
                <a:gd name="T122" fmla="*/ 1100 w 2200"/>
                <a:gd name="T123" fmla="*/ 0 h 2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00" h="2190">
                  <a:moveTo>
                    <a:pt x="1019" y="224"/>
                  </a:moveTo>
                  <a:lnTo>
                    <a:pt x="949" y="234"/>
                  </a:lnTo>
                  <a:lnTo>
                    <a:pt x="879" y="249"/>
                  </a:lnTo>
                  <a:lnTo>
                    <a:pt x="813" y="269"/>
                  </a:lnTo>
                  <a:lnTo>
                    <a:pt x="749" y="293"/>
                  </a:lnTo>
                  <a:lnTo>
                    <a:pt x="687" y="323"/>
                  </a:lnTo>
                  <a:lnTo>
                    <a:pt x="744" y="423"/>
                  </a:lnTo>
                  <a:lnTo>
                    <a:pt x="689" y="455"/>
                  </a:lnTo>
                  <a:lnTo>
                    <a:pt x="631" y="357"/>
                  </a:lnTo>
                  <a:lnTo>
                    <a:pt x="577" y="393"/>
                  </a:lnTo>
                  <a:lnTo>
                    <a:pt x="526" y="435"/>
                  </a:lnTo>
                  <a:lnTo>
                    <a:pt x="479" y="479"/>
                  </a:lnTo>
                  <a:lnTo>
                    <a:pt x="434" y="526"/>
                  </a:lnTo>
                  <a:lnTo>
                    <a:pt x="394" y="576"/>
                  </a:lnTo>
                  <a:lnTo>
                    <a:pt x="357" y="631"/>
                  </a:lnTo>
                  <a:lnTo>
                    <a:pt x="455" y="686"/>
                  </a:lnTo>
                  <a:lnTo>
                    <a:pt x="423" y="742"/>
                  </a:lnTo>
                  <a:lnTo>
                    <a:pt x="324" y="686"/>
                  </a:lnTo>
                  <a:lnTo>
                    <a:pt x="294" y="748"/>
                  </a:lnTo>
                  <a:lnTo>
                    <a:pt x="270" y="810"/>
                  </a:lnTo>
                  <a:lnTo>
                    <a:pt x="249" y="876"/>
                  </a:lnTo>
                  <a:lnTo>
                    <a:pt x="235" y="945"/>
                  </a:lnTo>
                  <a:lnTo>
                    <a:pt x="226" y="1014"/>
                  </a:lnTo>
                  <a:lnTo>
                    <a:pt x="407" y="1014"/>
                  </a:lnTo>
                  <a:lnTo>
                    <a:pt x="407" y="1176"/>
                  </a:lnTo>
                  <a:lnTo>
                    <a:pt x="226" y="1176"/>
                  </a:lnTo>
                  <a:lnTo>
                    <a:pt x="235" y="1246"/>
                  </a:lnTo>
                  <a:lnTo>
                    <a:pt x="249" y="1314"/>
                  </a:lnTo>
                  <a:lnTo>
                    <a:pt x="270" y="1380"/>
                  </a:lnTo>
                  <a:lnTo>
                    <a:pt x="294" y="1442"/>
                  </a:lnTo>
                  <a:lnTo>
                    <a:pt x="324" y="1504"/>
                  </a:lnTo>
                  <a:lnTo>
                    <a:pt x="423" y="1448"/>
                  </a:lnTo>
                  <a:lnTo>
                    <a:pt x="455" y="1504"/>
                  </a:lnTo>
                  <a:lnTo>
                    <a:pt x="357" y="1560"/>
                  </a:lnTo>
                  <a:lnTo>
                    <a:pt x="394" y="1614"/>
                  </a:lnTo>
                  <a:lnTo>
                    <a:pt x="434" y="1664"/>
                  </a:lnTo>
                  <a:lnTo>
                    <a:pt x="479" y="1712"/>
                  </a:lnTo>
                  <a:lnTo>
                    <a:pt x="526" y="1755"/>
                  </a:lnTo>
                  <a:lnTo>
                    <a:pt x="577" y="1797"/>
                  </a:lnTo>
                  <a:lnTo>
                    <a:pt x="631" y="1833"/>
                  </a:lnTo>
                  <a:lnTo>
                    <a:pt x="689" y="1735"/>
                  </a:lnTo>
                  <a:lnTo>
                    <a:pt x="744" y="1768"/>
                  </a:lnTo>
                  <a:lnTo>
                    <a:pt x="687" y="1867"/>
                  </a:lnTo>
                  <a:lnTo>
                    <a:pt x="749" y="1897"/>
                  </a:lnTo>
                  <a:lnTo>
                    <a:pt x="813" y="1921"/>
                  </a:lnTo>
                  <a:lnTo>
                    <a:pt x="879" y="1941"/>
                  </a:lnTo>
                  <a:lnTo>
                    <a:pt x="949" y="1956"/>
                  </a:lnTo>
                  <a:lnTo>
                    <a:pt x="1019" y="1966"/>
                  </a:lnTo>
                  <a:lnTo>
                    <a:pt x="1019" y="1783"/>
                  </a:lnTo>
                  <a:lnTo>
                    <a:pt x="1182" y="1783"/>
                  </a:lnTo>
                  <a:lnTo>
                    <a:pt x="1182" y="1966"/>
                  </a:lnTo>
                  <a:lnTo>
                    <a:pt x="1252" y="1956"/>
                  </a:lnTo>
                  <a:lnTo>
                    <a:pt x="1322" y="1941"/>
                  </a:lnTo>
                  <a:lnTo>
                    <a:pt x="1388" y="1921"/>
                  </a:lnTo>
                  <a:lnTo>
                    <a:pt x="1452" y="1897"/>
                  </a:lnTo>
                  <a:lnTo>
                    <a:pt x="1514" y="1867"/>
                  </a:lnTo>
                  <a:lnTo>
                    <a:pt x="1456" y="1768"/>
                  </a:lnTo>
                  <a:lnTo>
                    <a:pt x="1512" y="1735"/>
                  </a:lnTo>
                  <a:lnTo>
                    <a:pt x="1570" y="1833"/>
                  </a:lnTo>
                  <a:lnTo>
                    <a:pt x="1623" y="1797"/>
                  </a:lnTo>
                  <a:lnTo>
                    <a:pt x="1674" y="1756"/>
                  </a:lnTo>
                  <a:lnTo>
                    <a:pt x="1721" y="1712"/>
                  </a:lnTo>
                  <a:lnTo>
                    <a:pt x="1766" y="1664"/>
                  </a:lnTo>
                  <a:lnTo>
                    <a:pt x="1807" y="1614"/>
                  </a:lnTo>
                  <a:lnTo>
                    <a:pt x="1843" y="1560"/>
                  </a:lnTo>
                  <a:lnTo>
                    <a:pt x="1746" y="1504"/>
                  </a:lnTo>
                  <a:lnTo>
                    <a:pt x="1778" y="1448"/>
                  </a:lnTo>
                  <a:lnTo>
                    <a:pt x="1877" y="1504"/>
                  </a:lnTo>
                  <a:lnTo>
                    <a:pt x="1906" y="1442"/>
                  </a:lnTo>
                  <a:lnTo>
                    <a:pt x="1931" y="1380"/>
                  </a:lnTo>
                  <a:lnTo>
                    <a:pt x="1951" y="1314"/>
                  </a:lnTo>
                  <a:lnTo>
                    <a:pt x="1966" y="1246"/>
                  </a:lnTo>
                  <a:lnTo>
                    <a:pt x="1975" y="1176"/>
                  </a:lnTo>
                  <a:lnTo>
                    <a:pt x="1794" y="1176"/>
                  </a:lnTo>
                  <a:lnTo>
                    <a:pt x="1794" y="1014"/>
                  </a:lnTo>
                  <a:lnTo>
                    <a:pt x="1975" y="1014"/>
                  </a:lnTo>
                  <a:lnTo>
                    <a:pt x="1966" y="945"/>
                  </a:lnTo>
                  <a:lnTo>
                    <a:pt x="1951" y="876"/>
                  </a:lnTo>
                  <a:lnTo>
                    <a:pt x="1931" y="810"/>
                  </a:lnTo>
                  <a:lnTo>
                    <a:pt x="1906" y="748"/>
                  </a:lnTo>
                  <a:lnTo>
                    <a:pt x="1877" y="686"/>
                  </a:lnTo>
                  <a:lnTo>
                    <a:pt x="1778" y="742"/>
                  </a:lnTo>
                  <a:lnTo>
                    <a:pt x="1746" y="686"/>
                  </a:lnTo>
                  <a:lnTo>
                    <a:pt x="1843" y="631"/>
                  </a:lnTo>
                  <a:lnTo>
                    <a:pt x="1807" y="576"/>
                  </a:lnTo>
                  <a:lnTo>
                    <a:pt x="1766" y="526"/>
                  </a:lnTo>
                  <a:lnTo>
                    <a:pt x="1721" y="479"/>
                  </a:lnTo>
                  <a:lnTo>
                    <a:pt x="1674" y="435"/>
                  </a:lnTo>
                  <a:lnTo>
                    <a:pt x="1623" y="393"/>
                  </a:lnTo>
                  <a:lnTo>
                    <a:pt x="1570" y="357"/>
                  </a:lnTo>
                  <a:lnTo>
                    <a:pt x="1512" y="455"/>
                  </a:lnTo>
                  <a:lnTo>
                    <a:pt x="1456" y="423"/>
                  </a:lnTo>
                  <a:lnTo>
                    <a:pt x="1514" y="323"/>
                  </a:lnTo>
                  <a:lnTo>
                    <a:pt x="1452" y="293"/>
                  </a:lnTo>
                  <a:lnTo>
                    <a:pt x="1388" y="269"/>
                  </a:lnTo>
                  <a:lnTo>
                    <a:pt x="1322" y="249"/>
                  </a:lnTo>
                  <a:lnTo>
                    <a:pt x="1252" y="234"/>
                  </a:lnTo>
                  <a:lnTo>
                    <a:pt x="1182" y="224"/>
                  </a:lnTo>
                  <a:lnTo>
                    <a:pt x="1182" y="407"/>
                  </a:lnTo>
                  <a:lnTo>
                    <a:pt x="1019" y="407"/>
                  </a:lnTo>
                  <a:lnTo>
                    <a:pt x="1019" y="224"/>
                  </a:lnTo>
                  <a:close/>
                  <a:moveTo>
                    <a:pt x="1100" y="0"/>
                  </a:moveTo>
                  <a:lnTo>
                    <a:pt x="1186" y="4"/>
                  </a:lnTo>
                  <a:lnTo>
                    <a:pt x="1270" y="14"/>
                  </a:lnTo>
                  <a:lnTo>
                    <a:pt x="1353" y="30"/>
                  </a:lnTo>
                  <a:lnTo>
                    <a:pt x="1432" y="51"/>
                  </a:lnTo>
                  <a:lnTo>
                    <a:pt x="1510" y="78"/>
                  </a:lnTo>
                  <a:lnTo>
                    <a:pt x="1584" y="111"/>
                  </a:lnTo>
                  <a:lnTo>
                    <a:pt x="1655" y="150"/>
                  </a:lnTo>
                  <a:lnTo>
                    <a:pt x="1724" y="193"/>
                  </a:lnTo>
                  <a:lnTo>
                    <a:pt x="1788" y="241"/>
                  </a:lnTo>
                  <a:lnTo>
                    <a:pt x="1849" y="293"/>
                  </a:lnTo>
                  <a:lnTo>
                    <a:pt x="1906" y="350"/>
                  </a:lnTo>
                  <a:lnTo>
                    <a:pt x="1959" y="410"/>
                  </a:lnTo>
                  <a:lnTo>
                    <a:pt x="2007" y="475"/>
                  </a:lnTo>
                  <a:lnTo>
                    <a:pt x="2050" y="542"/>
                  </a:lnTo>
                  <a:lnTo>
                    <a:pt x="2088" y="614"/>
                  </a:lnTo>
                  <a:lnTo>
                    <a:pt x="2122" y="688"/>
                  </a:lnTo>
                  <a:lnTo>
                    <a:pt x="2149" y="765"/>
                  </a:lnTo>
                  <a:lnTo>
                    <a:pt x="2172" y="845"/>
                  </a:lnTo>
                  <a:lnTo>
                    <a:pt x="2188" y="926"/>
                  </a:lnTo>
                  <a:lnTo>
                    <a:pt x="2197" y="1009"/>
                  </a:lnTo>
                  <a:lnTo>
                    <a:pt x="2200" y="1096"/>
                  </a:lnTo>
                  <a:lnTo>
                    <a:pt x="2197" y="1181"/>
                  </a:lnTo>
                  <a:lnTo>
                    <a:pt x="2188" y="1265"/>
                  </a:lnTo>
                  <a:lnTo>
                    <a:pt x="2172" y="1346"/>
                  </a:lnTo>
                  <a:lnTo>
                    <a:pt x="2149" y="1425"/>
                  </a:lnTo>
                  <a:lnTo>
                    <a:pt x="2122" y="1502"/>
                  </a:lnTo>
                  <a:lnTo>
                    <a:pt x="2088" y="1577"/>
                  </a:lnTo>
                  <a:lnTo>
                    <a:pt x="2050" y="1648"/>
                  </a:lnTo>
                  <a:lnTo>
                    <a:pt x="2007" y="1715"/>
                  </a:lnTo>
                  <a:lnTo>
                    <a:pt x="1959" y="1780"/>
                  </a:lnTo>
                  <a:lnTo>
                    <a:pt x="1906" y="1840"/>
                  </a:lnTo>
                  <a:lnTo>
                    <a:pt x="1849" y="1897"/>
                  </a:lnTo>
                  <a:lnTo>
                    <a:pt x="1788" y="1949"/>
                  </a:lnTo>
                  <a:lnTo>
                    <a:pt x="1724" y="1997"/>
                  </a:lnTo>
                  <a:lnTo>
                    <a:pt x="1655" y="2040"/>
                  </a:lnTo>
                  <a:lnTo>
                    <a:pt x="1584" y="2079"/>
                  </a:lnTo>
                  <a:lnTo>
                    <a:pt x="1510" y="2112"/>
                  </a:lnTo>
                  <a:lnTo>
                    <a:pt x="1432" y="2139"/>
                  </a:lnTo>
                  <a:lnTo>
                    <a:pt x="1353" y="2161"/>
                  </a:lnTo>
                  <a:lnTo>
                    <a:pt x="1270" y="2177"/>
                  </a:lnTo>
                  <a:lnTo>
                    <a:pt x="1186" y="2187"/>
                  </a:lnTo>
                  <a:lnTo>
                    <a:pt x="1100" y="2190"/>
                  </a:lnTo>
                  <a:lnTo>
                    <a:pt x="1015" y="2187"/>
                  </a:lnTo>
                  <a:lnTo>
                    <a:pt x="930" y="2177"/>
                  </a:lnTo>
                  <a:lnTo>
                    <a:pt x="848" y="2161"/>
                  </a:lnTo>
                  <a:lnTo>
                    <a:pt x="769" y="2139"/>
                  </a:lnTo>
                  <a:lnTo>
                    <a:pt x="691" y="2112"/>
                  </a:lnTo>
                  <a:lnTo>
                    <a:pt x="617" y="2079"/>
                  </a:lnTo>
                  <a:lnTo>
                    <a:pt x="546" y="2040"/>
                  </a:lnTo>
                  <a:lnTo>
                    <a:pt x="477" y="1997"/>
                  </a:lnTo>
                  <a:lnTo>
                    <a:pt x="413" y="1949"/>
                  </a:lnTo>
                  <a:lnTo>
                    <a:pt x="352" y="1897"/>
                  </a:lnTo>
                  <a:lnTo>
                    <a:pt x="294" y="1840"/>
                  </a:lnTo>
                  <a:lnTo>
                    <a:pt x="242" y="1780"/>
                  </a:lnTo>
                  <a:lnTo>
                    <a:pt x="194" y="1715"/>
                  </a:lnTo>
                  <a:lnTo>
                    <a:pt x="150" y="1648"/>
                  </a:lnTo>
                  <a:lnTo>
                    <a:pt x="113" y="1577"/>
                  </a:lnTo>
                  <a:lnTo>
                    <a:pt x="78" y="1502"/>
                  </a:lnTo>
                  <a:lnTo>
                    <a:pt x="52" y="1425"/>
                  </a:lnTo>
                  <a:lnTo>
                    <a:pt x="29" y="1346"/>
                  </a:lnTo>
                  <a:lnTo>
                    <a:pt x="13" y="1265"/>
                  </a:lnTo>
                  <a:lnTo>
                    <a:pt x="4" y="1181"/>
                  </a:lnTo>
                  <a:lnTo>
                    <a:pt x="0" y="1096"/>
                  </a:lnTo>
                  <a:lnTo>
                    <a:pt x="4" y="1009"/>
                  </a:lnTo>
                  <a:lnTo>
                    <a:pt x="13" y="926"/>
                  </a:lnTo>
                  <a:lnTo>
                    <a:pt x="29" y="845"/>
                  </a:lnTo>
                  <a:lnTo>
                    <a:pt x="52" y="765"/>
                  </a:lnTo>
                  <a:lnTo>
                    <a:pt x="78" y="688"/>
                  </a:lnTo>
                  <a:lnTo>
                    <a:pt x="113" y="614"/>
                  </a:lnTo>
                  <a:lnTo>
                    <a:pt x="150" y="542"/>
                  </a:lnTo>
                  <a:lnTo>
                    <a:pt x="194" y="475"/>
                  </a:lnTo>
                  <a:lnTo>
                    <a:pt x="242" y="410"/>
                  </a:lnTo>
                  <a:lnTo>
                    <a:pt x="294" y="350"/>
                  </a:lnTo>
                  <a:lnTo>
                    <a:pt x="352" y="293"/>
                  </a:lnTo>
                  <a:lnTo>
                    <a:pt x="413" y="241"/>
                  </a:lnTo>
                  <a:lnTo>
                    <a:pt x="477" y="193"/>
                  </a:lnTo>
                  <a:lnTo>
                    <a:pt x="546" y="150"/>
                  </a:lnTo>
                  <a:lnTo>
                    <a:pt x="617" y="111"/>
                  </a:lnTo>
                  <a:lnTo>
                    <a:pt x="691" y="78"/>
                  </a:lnTo>
                  <a:lnTo>
                    <a:pt x="769" y="51"/>
                  </a:lnTo>
                  <a:lnTo>
                    <a:pt x="848" y="30"/>
                  </a:lnTo>
                  <a:lnTo>
                    <a:pt x="930" y="14"/>
                  </a:lnTo>
                  <a:lnTo>
                    <a:pt x="1015" y="4"/>
                  </a:lnTo>
                  <a:lnTo>
                    <a:pt x="1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230"/>
            <p:cNvSpPr>
              <a:spLocks/>
            </p:cNvSpPr>
            <p:nvPr/>
          </p:nvSpPr>
          <p:spPr bwMode="auto">
            <a:xfrm>
              <a:off x="2527300" y="1895476"/>
              <a:ext cx="363538" cy="595313"/>
            </a:xfrm>
            <a:custGeom>
              <a:avLst/>
              <a:gdLst>
                <a:gd name="T0" fmla="*/ 1556 w 2065"/>
                <a:gd name="T1" fmla="*/ 13 h 3376"/>
                <a:gd name="T2" fmla="*/ 2041 w 2065"/>
                <a:gd name="T3" fmla="*/ 272 h 3376"/>
                <a:gd name="T4" fmla="*/ 2065 w 2065"/>
                <a:gd name="T5" fmla="*/ 334 h 3376"/>
                <a:gd name="T6" fmla="*/ 2041 w 2065"/>
                <a:gd name="T7" fmla="*/ 397 h 3376"/>
                <a:gd name="T8" fmla="*/ 1556 w 2065"/>
                <a:gd name="T9" fmla="*/ 656 h 3376"/>
                <a:gd name="T10" fmla="*/ 1507 w 2065"/>
                <a:gd name="T11" fmla="*/ 668 h 3376"/>
                <a:gd name="T12" fmla="*/ 1476 w 2065"/>
                <a:gd name="T13" fmla="*/ 645 h 3376"/>
                <a:gd name="T14" fmla="*/ 1470 w 2065"/>
                <a:gd name="T15" fmla="*/ 501 h 3376"/>
                <a:gd name="T16" fmla="*/ 1222 w 2065"/>
                <a:gd name="T17" fmla="*/ 574 h 3376"/>
                <a:gd name="T18" fmla="*/ 1003 w 2065"/>
                <a:gd name="T19" fmla="*/ 690 h 3376"/>
                <a:gd name="T20" fmla="*/ 816 w 2065"/>
                <a:gd name="T21" fmla="*/ 844 h 3376"/>
                <a:gd name="T22" fmla="*/ 662 w 2065"/>
                <a:gd name="T23" fmla="*/ 1026 h 3376"/>
                <a:gd name="T24" fmla="*/ 545 w 2065"/>
                <a:gd name="T25" fmla="*/ 1229 h 3376"/>
                <a:gd name="T26" fmla="*/ 467 w 2065"/>
                <a:gd name="T27" fmla="*/ 1447 h 3376"/>
                <a:gd name="T28" fmla="*/ 430 w 2065"/>
                <a:gd name="T29" fmla="*/ 1674 h 3376"/>
                <a:gd name="T30" fmla="*/ 436 w 2065"/>
                <a:gd name="T31" fmla="*/ 1894 h 3376"/>
                <a:gd name="T32" fmla="*/ 477 w 2065"/>
                <a:gd name="T33" fmla="*/ 2110 h 3376"/>
                <a:gd name="T34" fmla="*/ 553 w 2065"/>
                <a:gd name="T35" fmla="*/ 2318 h 3376"/>
                <a:gd name="T36" fmla="*/ 661 w 2065"/>
                <a:gd name="T37" fmla="*/ 2514 h 3376"/>
                <a:gd name="T38" fmla="*/ 801 w 2065"/>
                <a:gd name="T39" fmla="*/ 2690 h 3376"/>
                <a:gd name="T40" fmla="*/ 970 w 2065"/>
                <a:gd name="T41" fmla="*/ 2837 h 3376"/>
                <a:gd name="T42" fmla="*/ 1168 w 2065"/>
                <a:gd name="T43" fmla="*/ 2953 h 3376"/>
                <a:gd name="T44" fmla="*/ 1394 w 2065"/>
                <a:gd name="T45" fmla="*/ 3028 h 3376"/>
                <a:gd name="T46" fmla="*/ 1597 w 2065"/>
                <a:gd name="T47" fmla="*/ 3059 h 3376"/>
                <a:gd name="T48" fmla="*/ 1691 w 2065"/>
                <a:gd name="T49" fmla="*/ 3102 h 3376"/>
                <a:gd name="T50" fmla="*/ 1745 w 2065"/>
                <a:gd name="T51" fmla="*/ 3174 h 3376"/>
                <a:gd name="T52" fmla="*/ 1742 w 2065"/>
                <a:gd name="T53" fmla="*/ 3258 h 3376"/>
                <a:gd name="T54" fmla="*/ 1691 w 2065"/>
                <a:gd name="T55" fmla="*/ 3326 h 3376"/>
                <a:gd name="T56" fmla="*/ 1606 w 2065"/>
                <a:gd name="T57" fmla="*/ 3367 h 3376"/>
                <a:gd name="T58" fmla="*/ 1514 w 2065"/>
                <a:gd name="T59" fmla="*/ 3375 h 3376"/>
                <a:gd name="T60" fmla="*/ 1229 w 2065"/>
                <a:gd name="T61" fmla="*/ 3328 h 3376"/>
                <a:gd name="T62" fmla="*/ 970 w 2065"/>
                <a:gd name="T63" fmla="*/ 3235 h 3376"/>
                <a:gd name="T64" fmla="*/ 737 w 2065"/>
                <a:gd name="T65" fmla="*/ 3106 h 3376"/>
                <a:gd name="T66" fmla="*/ 532 w 2065"/>
                <a:gd name="T67" fmla="*/ 2943 h 3376"/>
                <a:gd name="T68" fmla="*/ 357 w 2065"/>
                <a:gd name="T69" fmla="*/ 2752 h 3376"/>
                <a:gd name="T70" fmla="*/ 215 w 2065"/>
                <a:gd name="T71" fmla="*/ 2541 h 3376"/>
                <a:gd name="T72" fmla="*/ 107 w 2065"/>
                <a:gd name="T73" fmla="*/ 2313 h 3376"/>
                <a:gd name="T74" fmla="*/ 35 w 2065"/>
                <a:gd name="T75" fmla="*/ 2074 h 3376"/>
                <a:gd name="T76" fmla="*/ 2 w 2065"/>
                <a:gd name="T77" fmla="*/ 1830 h 3376"/>
                <a:gd name="T78" fmla="*/ 2 w 2065"/>
                <a:gd name="T79" fmla="*/ 1662 h 3376"/>
                <a:gd name="T80" fmla="*/ 45 w 2065"/>
                <a:gd name="T81" fmla="*/ 1402 h 3376"/>
                <a:gd name="T82" fmla="*/ 134 w 2065"/>
                <a:gd name="T83" fmla="*/ 1150 h 3376"/>
                <a:gd name="T84" fmla="*/ 267 w 2065"/>
                <a:gd name="T85" fmla="*/ 914 h 3376"/>
                <a:gd name="T86" fmla="*/ 440 w 2065"/>
                <a:gd name="T87" fmla="*/ 697 h 3376"/>
                <a:gd name="T88" fmla="*/ 652 w 2065"/>
                <a:gd name="T89" fmla="*/ 508 h 3376"/>
                <a:gd name="T90" fmla="*/ 896 w 2065"/>
                <a:gd name="T91" fmla="*/ 353 h 3376"/>
                <a:gd name="T92" fmla="*/ 1169 w 2065"/>
                <a:gd name="T93" fmla="*/ 238 h 3376"/>
                <a:gd name="T94" fmla="*/ 1470 w 2065"/>
                <a:gd name="T95" fmla="*/ 169 h 3376"/>
                <a:gd name="T96" fmla="*/ 1476 w 2065"/>
                <a:gd name="T97" fmla="*/ 23 h 3376"/>
                <a:gd name="T98" fmla="*/ 1507 w 2065"/>
                <a:gd name="T99" fmla="*/ 0 h 3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65" h="3376">
                  <a:moveTo>
                    <a:pt x="1522" y="0"/>
                  </a:moveTo>
                  <a:lnTo>
                    <a:pt x="1539" y="4"/>
                  </a:lnTo>
                  <a:lnTo>
                    <a:pt x="1556" y="13"/>
                  </a:lnTo>
                  <a:lnTo>
                    <a:pt x="1576" y="25"/>
                  </a:lnTo>
                  <a:lnTo>
                    <a:pt x="2021" y="254"/>
                  </a:lnTo>
                  <a:lnTo>
                    <a:pt x="2041" y="272"/>
                  </a:lnTo>
                  <a:lnTo>
                    <a:pt x="2055" y="291"/>
                  </a:lnTo>
                  <a:lnTo>
                    <a:pt x="2062" y="313"/>
                  </a:lnTo>
                  <a:lnTo>
                    <a:pt x="2065" y="334"/>
                  </a:lnTo>
                  <a:lnTo>
                    <a:pt x="2062" y="356"/>
                  </a:lnTo>
                  <a:lnTo>
                    <a:pt x="2055" y="377"/>
                  </a:lnTo>
                  <a:lnTo>
                    <a:pt x="2041" y="397"/>
                  </a:lnTo>
                  <a:lnTo>
                    <a:pt x="2021" y="414"/>
                  </a:lnTo>
                  <a:lnTo>
                    <a:pt x="1576" y="644"/>
                  </a:lnTo>
                  <a:lnTo>
                    <a:pt x="1556" y="656"/>
                  </a:lnTo>
                  <a:lnTo>
                    <a:pt x="1539" y="664"/>
                  </a:lnTo>
                  <a:lnTo>
                    <a:pt x="1522" y="668"/>
                  </a:lnTo>
                  <a:lnTo>
                    <a:pt x="1507" y="668"/>
                  </a:lnTo>
                  <a:lnTo>
                    <a:pt x="1496" y="665"/>
                  </a:lnTo>
                  <a:lnTo>
                    <a:pt x="1485" y="656"/>
                  </a:lnTo>
                  <a:lnTo>
                    <a:pt x="1476" y="645"/>
                  </a:lnTo>
                  <a:lnTo>
                    <a:pt x="1472" y="630"/>
                  </a:lnTo>
                  <a:lnTo>
                    <a:pt x="1470" y="611"/>
                  </a:lnTo>
                  <a:lnTo>
                    <a:pt x="1470" y="501"/>
                  </a:lnTo>
                  <a:lnTo>
                    <a:pt x="1384" y="520"/>
                  </a:lnTo>
                  <a:lnTo>
                    <a:pt x="1302" y="545"/>
                  </a:lnTo>
                  <a:lnTo>
                    <a:pt x="1222" y="574"/>
                  </a:lnTo>
                  <a:lnTo>
                    <a:pt x="1146" y="608"/>
                  </a:lnTo>
                  <a:lnTo>
                    <a:pt x="1073" y="648"/>
                  </a:lnTo>
                  <a:lnTo>
                    <a:pt x="1003" y="690"/>
                  </a:lnTo>
                  <a:lnTo>
                    <a:pt x="936" y="738"/>
                  </a:lnTo>
                  <a:lnTo>
                    <a:pt x="874" y="789"/>
                  </a:lnTo>
                  <a:lnTo>
                    <a:pt x="816" y="844"/>
                  </a:lnTo>
                  <a:lnTo>
                    <a:pt x="760" y="901"/>
                  </a:lnTo>
                  <a:lnTo>
                    <a:pt x="709" y="962"/>
                  </a:lnTo>
                  <a:lnTo>
                    <a:pt x="662" y="1026"/>
                  </a:lnTo>
                  <a:lnTo>
                    <a:pt x="619" y="1090"/>
                  </a:lnTo>
                  <a:lnTo>
                    <a:pt x="579" y="1159"/>
                  </a:lnTo>
                  <a:lnTo>
                    <a:pt x="545" y="1229"/>
                  </a:lnTo>
                  <a:lnTo>
                    <a:pt x="514" y="1300"/>
                  </a:lnTo>
                  <a:lnTo>
                    <a:pt x="489" y="1373"/>
                  </a:lnTo>
                  <a:lnTo>
                    <a:pt x="467" y="1447"/>
                  </a:lnTo>
                  <a:lnTo>
                    <a:pt x="450" y="1521"/>
                  </a:lnTo>
                  <a:lnTo>
                    <a:pt x="437" y="1597"/>
                  </a:lnTo>
                  <a:lnTo>
                    <a:pt x="430" y="1674"/>
                  </a:lnTo>
                  <a:lnTo>
                    <a:pt x="428" y="1749"/>
                  </a:lnTo>
                  <a:lnTo>
                    <a:pt x="430" y="1821"/>
                  </a:lnTo>
                  <a:lnTo>
                    <a:pt x="436" y="1894"/>
                  </a:lnTo>
                  <a:lnTo>
                    <a:pt x="446" y="1966"/>
                  </a:lnTo>
                  <a:lnTo>
                    <a:pt x="460" y="2038"/>
                  </a:lnTo>
                  <a:lnTo>
                    <a:pt x="477" y="2110"/>
                  </a:lnTo>
                  <a:lnTo>
                    <a:pt x="498" y="2181"/>
                  </a:lnTo>
                  <a:lnTo>
                    <a:pt x="524" y="2250"/>
                  </a:lnTo>
                  <a:lnTo>
                    <a:pt x="553" y="2318"/>
                  </a:lnTo>
                  <a:lnTo>
                    <a:pt x="585" y="2385"/>
                  </a:lnTo>
                  <a:lnTo>
                    <a:pt x="621" y="2451"/>
                  </a:lnTo>
                  <a:lnTo>
                    <a:pt x="661" y="2514"/>
                  </a:lnTo>
                  <a:lnTo>
                    <a:pt x="703" y="2575"/>
                  </a:lnTo>
                  <a:lnTo>
                    <a:pt x="750" y="2633"/>
                  </a:lnTo>
                  <a:lnTo>
                    <a:pt x="801" y="2690"/>
                  </a:lnTo>
                  <a:lnTo>
                    <a:pt x="853" y="2742"/>
                  </a:lnTo>
                  <a:lnTo>
                    <a:pt x="910" y="2792"/>
                  </a:lnTo>
                  <a:lnTo>
                    <a:pt x="970" y="2837"/>
                  </a:lnTo>
                  <a:lnTo>
                    <a:pt x="1033" y="2880"/>
                  </a:lnTo>
                  <a:lnTo>
                    <a:pt x="1099" y="2918"/>
                  </a:lnTo>
                  <a:lnTo>
                    <a:pt x="1168" y="2953"/>
                  </a:lnTo>
                  <a:lnTo>
                    <a:pt x="1241" y="2983"/>
                  </a:lnTo>
                  <a:lnTo>
                    <a:pt x="1316" y="3008"/>
                  </a:lnTo>
                  <a:lnTo>
                    <a:pt x="1394" y="3028"/>
                  </a:lnTo>
                  <a:lnTo>
                    <a:pt x="1475" y="3044"/>
                  </a:lnTo>
                  <a:lnTo>
                    <a:pt x="1560" y="3053"/>
                  </a:lnTo>
                  <a:lnTo>
                    <a:pt x="1597" y="3059"/>
                  </a:lnTo>
                  <a:lnTo>
                    <a:pt x="1632" y="3069"/>
                  </a:lnTo>
                  <a:lnTo>
                    <a:pt x="1663" y="3083"/>
                  </a:lnTo>
                  <a:lnTo>
                    <a:pt x="1691" y="3102"/>
                  </a:lnTo>
                  <a:lnTo>
                    <a:pt x="1714" y="3124"/>
                  </a:lnTo>
                  <a:lnTo>
                    <a:pt x="1732" y="3148"/>
                  </a:lnTo>
                  <a:lnTo>
                    <a:pt x="1745" y="3174"/>
                  </a:lnTo>
                  <a:lnTo>
                    <a:pt x="1750" y="3202"/>
                  </a:lnTo>
                  <a:lnTo>
                    <a:pt x="1750" y="3231"/>
                  </a:lnTo>
                  <a:lnTo>
                    <a:pt x="1742" y="3258"/>
                  </a:lnTo>
                  <a:lnTo>
                    <a:pt x="1731" y="3283"/>
                  </a:lnTo>
                  <a:lnTo>
                    <a:pt x="1714" y="3306"/>
                  </a:lnTo>
                  <a:lnTo>
                    <a:pt x="1691" y="3326"/>
                  </a:lnTo>
                  <a:lnTo>
                    <a:pt x="1667" y="3343"/>
                  </a:lnTo>
                  <a:lnTo>
                    <a:pt x="1638" y="3357"/>
                  </a:lnTo>
                  <a:lnTo>
                    <a:pt x="1606" y="3367"/>
                  </a:lnTo>
                  <a:lnTo>
                    <a:pt x="1573" y="3374"/>
                  </a:lnTo>
                  <a:lnTo>
                    <a:pt x="1537" y="3376"/>
                  </a:lnTo>
                  <a:lnTo>
                    <a:pt x="1514" y="3375"/>
                  </a:lnTo>
                  <a:lnTo>
                    <a:pt x="1416" y="3364"/>
                  </a:lnTo>
                  <a:lnTo>
                    <a:pt x="1321" y="3348"/>
                  </a:lnTo>
                  <a:lnTo>
                    <a:pt x="1229" y="3328"/>
                  </a:lnTo>
                  <a:lnTo>
                    <a:pt x="1141" y="3301"/>
                  </a:lnTo>
                  <a:lnTo>
                    <a:pt x="1054" y="3271"/>
                  </a:lnTo>
                  <a:lnTo>
                    <a:pt x="970" y="3235"/>
                  </a:lnTo>
                  <a:lnTo>
                    <a:pt x="889" y="3196"/>
                  </a:lnTo>
                  <a:lnTo>
                    <a:pt x="811" y="3153"/>
                  </a:lnTo>
                  <a:lnTo>
                    <a:pt x="737" y="3106"/>
                  </a:lnTo>
                  <a:lnTo>
                    <a:pt x="665" y="3055"/>
                  </a:lnTo>
                  <a:lnTo>
                    <a:pt x="597" y="3000"/>
                  </a:lnTo>
                  <a:lnTo>
                    <a:pt x="532" y="2943"/>
                  </a:lnTo>
                  <a:lnTo>
                    <a:pt x="470" y="2882"/>
                  </a:lnTo>
                  <a:lnTo>
                    <a:pt x="412" y="2818"/>
                  </a:lnTo>
                  <a:lnTo>
                    <a:pt x="357" y="2752"/>
                  </a:lnTo>
                  <a:lnTo>
                    <a:pt x="306" y="2684"/>
                  </a:lnTo>
                  <a:lnTo>
                    <a:pt x="259" y="2613"/>
                  </a:lnTo>
                  <a:lnTo>
                    <a:pt x="215" y="2541"/>
                  </a:lnTo>
                  <a:lnTo>
                    <a:pt x="175" y="2466"/>
                  </a:lnTo>
                  <a:lnTo>
                    <a:pt x="139" y="2391"/>
                  </a:lnTo>
                  <a:lnTo>
                    <a:pt x="107" y="2313"/>
                  </a:lnTo>
                  <a:lnTo>
                    <a:pt x="79" y="2234"/>
                  </a:lnTo>
                  <a:lnTo>
                    <a:pt x="55" y="2154"/>
                  </a:lnTo>
                  <a:lnTo>
                    <a:pt x="35" y="2074"/>
                  </a:lnTo>
                  <a:lnTo>
                    <a:pt x="19" y="1993"/>
                  </a:lnTo>
                  <a:lnTo>
                    <a:pt x="9" y="1912"/>
                  </a:lnTo>
                  <a:lnTo>
                    <a:pt x="2" y="1830"/>
                  </a:lnTo>
                  <a:lnTo>
                    <a:pt x="0" y="1749"/>
                  </a:lnTo>
                  <a:lnTo>
                    <a:pt x="0" y="1749"/>
                  </a:lnTo>
                  <a:lnTo>
                    <a:pt x="2" y="1662"/>
                  </a:lnTo>
                  <a:lnTo>
                    <a:pt x="11" y="1575"/>
                  </a:lnTo>
                  <a:lnTo>
                    <a:pt x="25" y="1487"/>
                  </a:lnTo>
                  <a:lnTo>
                    <a:pt x="45" y="1402"/>
                  </a:lnTo>
                  <a:lnTo>
                    <a:pt x="69" y="1317"/>
                  </a:lnTo>
                  <a:lnTo>
                    <a:pt x="99" y="1233"/>
                  </a:lnTo>
                  <a:lnTo>
                    <a:pt x="134" y="1150"/>
                  </a:lnTo>
                  <a:lnTo>
                    <a:pt x="173" y="1069"/>
                  </a:lnTo>
                  <a:lnTo>
                    <a:pt x="218" y="990"/>
                  </a:lnTo>
                  <a:lnTo>
                    <a:pt x="267" y="914"/>
                  </a:lnTo>
                  <a:lnTo>
                    <a:pt x="321" y="838"/>
                  </a:lnTo>
                  <a:lnTo>
                    <a:pt x="378" y="767"/>
                  </a:lnTo>
                  <a:lnTo>
                    <a:pt x="440" y="697"/>
                  </a:lnTo>
                  <a:lnTo>
                    <a:pt x="507" y="631"/>
                  </a:lnTo>
                  <a:lnTo>
                    <a:pt x="577" y="568"/>
                  </a:lnTo>
                  <a:lnTo>
                    <a:pt x="652" y="508"/>
                  </a:lnTo>
                  <a:lnTo>
                    <a:pt x="729" y="452"/>
                  </a:lnTo>
                  <a:lnTo>
                    <a:pt x="810" y="401"/>
                  </a:lnTo>
                  <a:lnTo>
                    <a:pt x="896" y="353"/>
                  </a:lnTo>
                  <a:lnTo>
                    <a:pt x="983" y="310"/>
                  </a:lnTo>
                  <a:lnTo>
                    <a:pt x="1075" y="271"/>
                  </a:lnTo>
                  <a:lnTo>
                    <a:pt x="1169" y="238"/>
                  </a:lnTo>
                  <a:lnTo>
                    <a:pt x="1267" y="210"/>
                  </a:lnTo>
                  <a:lnTo>
                    <a:pt x="1367" y="186"/>
                  </a:lnTo>
                  <a:lnTo>
                    <a:pt x="1470" y="169"/>
                  </a:lnTo>
                  <a:lnTo>
                    <a:pt x="1470" y="58"/>
                  </a:lnTo>
                  <a:lnTo>
                    <a:pt x="1472" y="39"/>
                  </a:lnTo>
                  <a:lnTo>
                    <a:pt x="1476" y="23"/>
                  </a:lnTo>
                  <a:lnTo>
                    <a:pt x="1485" y="12"/>
                  </a:lnTo>
                  <a:lnTo>
                    <a:pt x="1496" y="4"/>
                  </a:lnTo>
                  <a:lnTo>
                    <a:pt x="1507" y="0"/>
                  </a:lnTo>
                  <a:lnTo>
                    <a:pt x="15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4" name="Freeform 235"/>
          <p:cNvSpPr>
            <a:spLocks noEditPoints="1"/>
          </p:cNvSpPr>
          <p:nvPr/>
        </p:nvSpPr>
        <p:spPr bwMode="auto">
          <a:xfrm>
            <a:off x="6533372" y="753630"/>
            <a:ext cx="563563" cy="558800"/>
          </a:xfrm>
          <a:custGeom>
            <a:avLst/>
            <a:gdLst>
              <a:gd name="T0" fmla="*/ 2159 w 3198"/>
              <a:gd name="T1" fmla="*/ 998 h 3525"/>
              <a:gd name="T2" fmla="*/ 2112 w 3198"/>
              <a:gd name="T3" fmla="*/ 1022 h 3525"/>
              <a:gd name="T4" fmla="*/ 1346 w 3198"/>
              <a:gd name="T5" fmla="*/ 1863 h 3525"/>
              <a:gd name="T6" fmla="*/ 1086 w 3198"/>
              <a:gd name="T7" fmla="*/ 1579 h 3525"/>
              <a:gd name="T8" fmla="*/ 1039 w 3198"/>
              <a:gd name="T9" fmla="*/ 1555 h 3525"/>
              <a:gd name="T10" fmla="*/ 987 w 3198"/>
              <a:gd name="T11" fmla="*/ 1550 h 3525"/>
              <a:gd name="T12" fmla="*/ 938 w 3198"/>
              <a:gd name="T13" fmla="*/ 1565 h 3525"/>
              <a:gd name="T14" fmla="*/ 895 w 3198"/>
              <a:gd name="T15" fmla="*/ 1598 h 3525"/>
              <a:gd name="T16" fmla="*/ 753 w 3198"/>
              <a:gd name="T17" fmla="*/ 1758 h 3525"/>
              <a:gd name="T18" fmla="*/ 732 w 3198"/>
              <a:gd name="T19" fmla="*/ 1810 h 3525"/>
              <a:gd name="T20" fmla="*/ 727 w 3198"/>
              <a:gd name="T21" fmla="*/ 1865 h 3525"/>
              <a:gd name="T22" fmla="*/ 740 w 3198"/>
              <a:gd name="T23" fmla="*/ 1921 h 3525"/>
              <a:gd name="T24" fmla="*/ 771 w 3198"/>
              <a:gd name="T25" fmla="*/ 1968 h 3525"/>
              <a:gd name="T26" fmla="*/ 1257 w 3198"/>
              <a:gd name="T27" fmla="*/ 2502 h 3525"/>
              <a:gd name="T28" fmla="*/ 1300 w 3198"/>
              <a:gd name="T29" fmla="*/ 2525 h 3525"/>
              <a:gd name="T30" fmla="*/ 1346 w 3198"/>
              <a:gd name="T31" fmla="*/ 2533 h 3525"/>
              <a:gd name="T32" fmla="*/ 1393 w 3198"/>
              <a:gd name="T33" fmla="*/ 2525 h 3525"/>
              <a:gd name="T34" fmla="*/ 1436 w 3198"/>
              <a:gd name="T35" fmla="*/ 2502 h 3525"/>
              <a:gd name="T36" fmla="*/ 2427 w 3198"/>
              <a:gd name="T37" fmla="*/ 1412 h 3525"/>
              <a:gd name="T38" fmla="*/ 2458 w 3198"/>
              <a:gd name="T39" fmla="*/ 1364 h 3525"/>
              <a:gd name="T40" fmla="*/ 2471 w 3198"/>
              <a:gd name="T41" fmla="*/ 1308 h 3525"/>
              <a:gd name="T42" fmla="*/ 2467 w 3198"/>
              <a:gd name="T43" fmla="*/ 1253 h 3525"/>
              <a:gd name="T44" fmla="*/ 2445 w 3198"/>
              <a:gd name="T45" fmla="*/ 1201 h 3525"/>
              <a:gd name="T46" fmla="*/ 2304 w 3198"/>
              <a:gd name="T47" fmla="*/ 1041 h 3525"/>
              <a:gd name="T48" fmla="*/ 2260 w 3198"/>
              <a:gd name="T49" fmla="*/ 1008 h 3525"/>
              <a:gd name="T50" fmla="*/ 2210 w 3198"/>
              <a:gd name="T51" fmla="*/ 993 h 3525"/>
              <a:gd name="T52" fmla="*/ 1599 w 3198"/>
              <a:gd name="T53" fmla="*/ 0 h 3525"/>
              <a:gd name="T54" fmla="*/ 2398 w 3198"/>
              <a:gd name="T55" fmla="*/ 236 h 3525"/>
              <a:gd name="T56" fmla="*/ 2984 w 3198"/>
              <a:gd name="T57" fmla="*/ 881 h 3525"/>
              <a:gd name="T58" fmla="*/ 3198 w 3198"/>
              <a:gd name="T59" fmla="*/ 1762 h 3525"/>
              <a:gd name="T60" fmla="*/ 2984 w 3198"/>
              <a:gd name="T61" fmla="*/ 2644 h 3525"/>
              <a:gd name="T62" fmla="*/ 2398 w 3198"/>
              <a:gd name="T63" fmla="*/ 3289 h 3525"/>
              <a:gd name="T64" fmla="*/ 1599 w 3198"/>
              <a:gd name="T65" fmla="*/ 3525 h 3525"/>
              <a:gd name="T66" fmla="*/ 799 w 3198"/>
              <a:gd name="T67" fmla="*/ 3289 h 3525"/>
              <a:gd name="T68" fmla="*/ 214 w 3198"/>
              <a:gd name="T69" fmla="*/ 2644 h 3525"/>
              <a:gd name="T70" fmla="*/ 0 w 3198"/>
              <a:gd name="T71" fmla="*/ 1762 h 3525"/>
              <a:gd name="T72" fmla="*/ 214 w 3198"/>
              <a:gd name="T73" fmla="*/ 881 h 3525"/>
              <a:gd name="T74" fmla="*/ 799 w 3198"/>
              <a:gd name="T75" fmla="*/ 236 h 3525"/>
              <a:gd name="T76" fmla="*/ 1599 w 3198"/>
              <a:gd name="T77" fmla="*/ 0 h 3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98" h="3525">
                <a:moveTo>
                  <a:pt x="2185" y="993"/>
                </a:moveTo>
                <a:lnTo>
                  <a:pt x="2159" y="998"/>
                </a:lnTo>
                <a:lnTo>
                  <a:pt x="2135" y="1008"/>
                </a:lnTo>
                <a:lnTo>
                  <a:pt x="2112" y="1022"/>
                </a:lnTo>
                <a:lnTo>
                  <a:pt x="2092" y="1041"/>
                </a:lnTo>
                <a:lnTo>
                  <a:pt x="1346" y="1863"/>
                </a:lnTo>
                <a:lnTo>
                  <a:pt x="1107" y="1598"/>
                </a:lnTo>
                <a:lnTo>
                  <a:pt x="1086" y="1579"/>
                </a:lnTo>
                <a:lnTo>
                  <a:pt x="1063" y="1565"/>
                </a:lnTo>
                <a:lnTo>
                  <a:pt x="1039" y="1555"/>
                </a:lnTo>
                <a:lnTo>
                  <a:pt x="1014" y="1550"/>
                </a:lnTo>
                <a:lnTo>
                  <a:pt x="987" y="1550"/>
                </a:lnTo>
                <a:lnTo>
                  <a:pt x="962" y="1555"/>
                </a:lnTo>
                <a:lnTo>
                  <a:pt x="938" y="1565"/>
                </a:lnTo>
                <a:lnTo>
                  <a:pt x="915" y="1579"/>
                </a:lnTo>
                <a:lnTo>
                  <a:pt x="895" y="1598"/>
                </a:lnTo>
                <a:lnTo>
                  <a:pt x="771" y="1734"/>
                </a:lnTo>
                <a:lnTo>
                  <a:pt x="753" y="1758"/>
                </a:lnTo>
                <a:lnTo>
                  <a:pt x="740" y="1783"/>
                </a:lnTo>
                <a:lnTo>
                  <a:pt x="732" y="1810"/>
                </a:lnTo>
                <a:lnTo>
                  <a:pt x="727" y="1837"/>
                </a:lnTo>
                <a:lnTo>
                  <a:pt x="727" y="1865"/>
                </a:lnTo>
                <a:lnTo>
                  <a:pt x="732" y="1894"/>
                </a:lnTo>
                <a:lnTo>
                  <a:pt x="740" y="1921"/>
                </a:lnTo>
                <a:lnTo>
                  <a:pt x="753" y="1946"/>
                </a:lnTo>
                <a:lnTo>
                  <a:pt x="771" y="1968"/>
                </a:lnTo>
                <a:lnTo>
                  <a:pt x="1238" y="2484"/>
                </a:lnTo>
                <a:lnTo>
                  <a:pt x="1257" y="2502"/>
                </a:lnTo>
                <a:lnTo>
                  <a:pt x="1278" y="2515"/>
                </a:lnTo>
                <a:lnTo>
                  <a:pt x="1300" y="2525"/>
                </a:lnTo>
                <a:lnTo>
                  <a:pt x="1323" y="2531"/>
                </a:lnTo>
                <a:lnTo>
                  <a:pt x="1346" y="2533"/>
                </a:lnTo>
                <a:lnTo>
                  <a:pt x="1370" y="2531"/>
                </a:lnTo>
                <a:lnTo>
                  <a:pt x="1393" y="2525"/>
                </a:lnTo>
                <a:lnTo>
                  <a:pt x="1415" y="2515"/>
                </a:lnTo>
                <a:lnTo>
                  <a:pt x="1436" y="2502"/>
                </a:lnTo>
                <a:lnTo>
                  <a:pt x="1455" y="2484"/>
                </a:lnTo>
                <a:lnTo>
                  <a:pt x="2427" y="1412"/>
                </a:lnTo>
                <a:lnTo>
                  <a:pt x="2445" y="1388"/>
                </a:lnTo>
                <a:lnTo>
                  <a:pt x="2458" y="1364"/>
                </a:lnTo>
                <a:lnTo>
                  <a:pt x="2467" y="1336"/>
                </a:lnTo>
                <a:lnTo>
                  <a:pt x="2471" y="1308"/>
                </a:lnTo>
                <a:lnTo>
                  <a:pt x="2471" y="1281"/>
                </a:lnTo>
                <a:lnTo>
                  <a:pt x="2467" y="1253"/>
                </a:lnTo>
                <a:lnTo>
                  <a:pt x="2458" y="1225"/>
                </a:lnTo>
                <a:lnTo>
                  <a:pt x="2445" y="1201"/>
                </a:lnTo>
                <a:lnTo>
                  <a:pt x="2427" y="1178"/>
                </a:lnTo>
                <a:lnTo>
                  <a:pt x="2304" y="1041"/>
                </a:lnTo>
                <a:lnTo>
                  <a:pt x="2283" y="1022"/>
                </a:lnTo>
                <a:lnTo>
                  <a:pt x="2260" y="1008"/>
                </a:lnTo>
                <a:lnTo>
                  <a:pt x="2235" y="998"/>
                </a:lnTo>
                <a:lnTo>
                  <a:pt x="2210" y="993"/>
                </a:lnTo>
                <a:lnTo>
                  <a:pt x="2185" y="993"/>
                </a:lnTo>
                <a:close/>
                <a:moveTo>
                  <a:pt x="1599" y="0"/>
                </a:moveTo>
                <a:lnTo>
                  <a:pt x="1970" y="236"/>
                </a:lnTo>
                <a:lnTo>
                  <a:pt x="2398" y="236"/>
                </a:lnTo>
                <a:lnTo>
                  <a:pt x="2612" y="645"/>
                </a:lnTo>
                <a:lnTo>
                  <a:pt x="2984" y="881"/>
                </a:lnTo>
                <a:lnTo>
                  <a:pt x="2984" y="1353"/>
                </a:lnTo>
                <a:lnTo>
                  <a:pt x="3198" y="1762"/>
                </a:lnTo>
                <a:lnTo>
                  <a:pt x="2984" y="2171"/>
                </a:lnTo>
                <a:lnTo>
                  <a:pt x="2984" y="2644"/>
                </a:lnTo>
                <a:lnTo>
                  <a:pt x="2612" y="2880"/>
                </a:lnTo>
                <a:lnTo>
                  <a:pt x="2398" y="3289"/>
                </a:lnTo>
                <a:lnTo>
                  <a:pt x="1970" y="3289"/>
                </a:lnTo>
                <a:lnTo>
                  <a:pt x="1599" y="3525"/>
                </a:lnTo>
                <a:lnTo>
                  <a:pt x="1228" y="3289"/>
                </a:lnTo>
                <a:lnTo>
                  <a:pt x="799" y="3289"/>
                </a:lnTo>
                <a:lnTo>
                  <a:pt x="585" y="2880"/>
                </a:lnTo>
                <a:lnTo>
                  <a:pt x="214" y="2644"/>
                </a:lnTo>
                <a:lnTo>
                  <a:pt x="214" y="2171"/>
                </a:lnTo>
                <a:lnTo>
                  <a:pt x="0" y="1762"/>
                </a:lnTo>
                <a:lnTo>
                  <a:pt x="214" y="1353"/>
                </a:lnTo>
                <a:lnTo>
                  <a:pt x="214" y="881"/>
                </a:lnTo>
                <a:lnTo>
                  <a:pt x="585" y="645"/>
                </a:lnTo>
                <a:lnTo>
                  <a:pt x="799" y="236"/>
                </a:lnTo>
                <a:lnTo>
                  <a:pt x="1228" y="236"/>
                </a:lnTo>
                <a:lnTo>
                  <a:pt x="159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75" name="Group 190"/>
          <p:cNvGrpSpPr/>
          <p:nvPr/>
        </p:nvGrpSpPr>
        <p:grpSpPr>
          <a:xfrm>
            <a:off x="7461722" y="756805"/>
            <a:ext cx="577851" cy="552450"/>
            <a:chOff x="4357688" y="1916113"/>
            <a:chExt cx="577851" cy="552450"/>
          </a:xfrm>
          <a:solidFill>
            <a:srgbClr val="000000"/>
          </a:solidFill>
        </p:grpSpPr>
        <p:sp>
          <p:nvSpPr>
            <p:cNvPr id="176" name="Freeform 240"/>
            <p:cNvSpPr>
              <a:spLocks noEditPoints="1"/>
            </p:cNvSpPr>
            <p:nvPr/>
          </p:nvSpPr>
          <p:spPr bwMode="auto">
            <a:xfrm>
              <a:off x="4403726" y="1916113"/>
              <a:ext cx="531813" cy="536575"/>
            </a:xfrm>
            <a:custGeom>
              <a:avLst/>
              <a:gdLst>
                <a:gd name="T0" fmla="*/ 642 w 3351"/>
                <a:gd name="T1" fmla="*/ 465 h 3038"/>
                <a:gd name="T2" fmla="*/ 801 w 3351"/>
                <a:gd name="T3" fmla="*/ 609 h 3038"/>
                <a:gd name="T4" fmla="*/ 3090 w 3351"/>
                <a:gd name="T5" fmla="*/ 609 h 3038"/>
                <a:gd name="T6" fmla="*/ 2915 w 3351"/>
                <a:gd name="T7" fmla="*/ 465 h 3038"/>
                <a:gd name="T8" fmla="*/ 642 w 3351"/>
                <a:gd name="T9" fmla="*/ 465 h 3038"/>
                <a:gd name="T10" fmla="*/ 313 w 3351"/>
                <a:gd name="T11" fmla="*/ 166 h 3038"/>
                <a:gd name="T12" fmla="*/ 411 w 3351"/>
                <a:gd name="T13" fmla="*/ 255 h 3038"/>
                <a:gd name="T14" fmla="*/ 2661 w 3351"/>
                <a:gd name="T15" fmla="*/ 255 h 3038"/>
                <a:gd name="T16" fmla="*/ 2553 w 3351"/>
                <a:gd name="T17" fmla="*/ 166 h 3038"/>
                <a:gd name="T18" fmla="*/ 313 w 3351"/>
                <a:gd name="T19" fmla="*/ 166 h 3038"/>
                <a:gd name="T20" fmla="*/ 0 w 3351"/>
                <a:gd name="T21" fmla="*/ 0 h 3038"/>
                <a:gd name="T22" fmla="*/ 2588 w 3351"/>
                <a:gd name="T23" fmla="*/ 0 h 3038"/>
                <a:gd name="T24" fmla="*/ 2591 w 3351"/>
                <a:gd name="T25" fmla="*/ 0 h 3038"/>
                <a:gd name="T26" fmla="*/ 2603 w 3351"/>
                <a:gd name="T27" fmla="*/ 2 h 3038"/>
                <a:gd name="T28" fmla="*/ 2616 w 3351"/>
                <a:gd name="T29" fmla="*/ 4 h 3038"/>
                <a:gd name="T30" fmla="*/ 2618 w 3351"/>
                <a:gd name="T31" fmla="*/ 5 h 3038"/>
                <a:gd name="T32" fmla="*/ 2620 w 3351"/>
                <a:gd name="T33" fmla="*/ 6 h 3038"/>
                <a:gd name="T34" fmla="*/ 2634 w 3351"/>
                <a:gd name="T35" fmla="*/ 12 h 3038"/>
                <a:gd name="T36" fmla="*/ 2648 w 3351"/>
                <a:gd name="T37" fmla="*/ 21 h 3038"/>
                <a:gd name="T38" fmla="*/ 2649 w 3351"/>
                <a:gd name="T39" fmla="*/ 21 h 3038"/>
                <a:gd name="T40" fmla="*/ 2650 w 3351"/>
                <a:gd name="T41" fmla="*/ 22 h 3038"/>
                <a:gd name="T42" fmla="*/ 3321 w 3351"/>
                <a:gd name="T43" fmla="*/ 575 h 3038"/>
                <a:gd name="T44" fmla="*/ 3331 w 3351"/>
                <a:gd name="T45" fmla="*/ 585 h 3038"/>
                <a:gd name="T46" fmla="*/ 3339 w 3351"/>
                <a:gd name="T47" fmla="*/ 597 h 3038"/>
                <a:gd name="T48" fmla="*/ 3344 w 3351"/>
                <a:gd name="T49" fmla="*/ 609 h 3038"/>
                <a:gd name="T50" fmla="*/ 3351 w 3351"/>
                <a:gd name="T51" fmla="*/ 609 h 3038"/>
                <a:gd name="T52" fmla="*/ 3351 w 3351"/>
                <a:gd name="T53" fmla="*/ 3038 h 3038"/>
                <a:gd name="T54" fmla="*/ 1318 w 3351"/>
                <a:gd name="T55" fmla="*/ 3038 h 3038"/>
                <a:gd name="T56" fmla="*/ 1318 w 3351"/>
                <a:gd name="T57" fmla="*/ 2872 h 3038"/>
                <a:gd name="T58" fmla="*/ 3168 w 3351"/>
                <a:gd name="T59" fmla="*/ 2872 h 3038"/>
                <a:gd name="T60" fmla="*/ 3168 w 3351"/>
                <a:gd name="T61" fmla="*/ 775 h 3038"/>
                <a:gd name="T62" fmla="*/ 855 w 3351"/>
                <a:gd name="T63" fmla="*/ 775 h 3038"/>
                <a:gd name="T64" fmla="*/ 855 w 3351"/>
                <a:gd name="T65" fmla="*/ 1681 h 3038"/>
                <a:gd name="T66" fmla="*/ 671 w 3351"/>
                <a:gd name="T67" fmla="*/ 1681 h 3038"/>
                <a:gd name="T68" fmla="*/ 671 w 3351"/>
                <a:gd name="T69" fmla="*/ 726 h 3038"/>
                <a:gd name="T70" fmla="*/ 531 w 3351"/>
                <a:gd name="T71" fmla="*/ 600 h 3038"/>
                <a:gd name="T72" fmla="*/ 531 w 3351"/>
                <a:gd name="T73" fmla="*/ 1429 h 3038"/>
                <a:gd name="T74" fmla="*/ 322 w 3351"/>
                <a:gd name="T75" fmla="*/ 1276 h 3038"/>
                <a:gd name="T76" fmla="*/ 322 w 3351"/>
                <a:gd name="T77" fmla="*/ 409 h 3038"/>
                <a:gd name="T78" fmla="*/ 183 w 3351"/>
                <a:gd name="T79" fmla="*/ 284 h 3038"/>
                <a:gd name="T80" fmla="*/ 183 w 3351"/>
                <a:gd name="T81" fmla="*/ 1681 h 3038"/>
                <a:gd name="T82" fmla="*/ 0 w 3351"/>
                <a:gd name="T83" fmla="*/ 1681 h 3038"/>
                <a:gd name="T84" fmla="*/ 0 w 3351"/>
                <a:gd name="T85" fmla="*/ 0 h 3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51" h="3038">
                  <a:moveTo>
                    <a:pt x="642" y="465"/>
                  </a:moveTo>
                  <a:lnTo>
                    <a:pt x="801" y="609"/>
                  </a:lnTo>
                  <a:lnTo>
                    <a:pt x="3090" y="609"/>
                  </a:lnTo>
                  <a:lnTo>
                    <a:pt x="2915" y="465"/>
                  </a:lnTo>
                  <a:lnTo>
                    <a:pt x="642" y="465"/>
                  </a:lnTo>
                  <a:close/>
                  <a:moveTo>
                    <a:pt x="313" y="166"/>
                  </a:moveTo>
                  <a:lnTo>
                    <a:pt x="411" y="255"/>
                  </a:lnTo>
                  <a:lnTo>
                    <a:pt x="2661" y="255"/>
                  </a:lnTo>
                  <a:lnTo>
                    <a:pt x="2553" y="166"/>
                  </a:lnTo>
                  <a:lnTo>
                    <a:pt x="313" y="166"/>
                  </a:lnTo>
                  <a:close/>
                  <a:moveTo>
                    <a:pt x="0" y="0"/>
                  </a:moveTo>
                  <a:lnTo>
                    <a:pt x="2588" y="0"/>
                  </a:lnTo>
                  <a:lnTo>
                    <a:pt x="2591" y="0"/>
                  </a:lnTo>
                  <a:lnTo>
                    <a:pt x="2603" y="2"/>
                  </a:lnTo>
                  <a:lnTo>
                    <a:pt x="2616" y="4"/>
                  </a:lnTo>
                  <a:lnTo>
                    <a:pt x="2618" y="5"/>
                  </a:lnTo>
                  <a:lnTo>
                    <a:pt x="2620" y="6"/>
                  </a:lnTo>
                  <a:lnTo>
                    <a:pt x="2634" y="12"/>
                  </a:lnTo>
                  <a:lnTo>
                    <a:pt x="2648" y="21"/>
                  </a:lnTo>
                  <a:lnTo>
                    <a:pt x="2649" y="21"/>
                  </a:lnTo>
                  <a:lnTo>
                    <a:pt x="2650" y="22"/>
                  </a:lnTo>
                  <a:lnTo>
                    <a:pt x="3321" y="575"/>
                  </a:lnTo>
                  <a:lnTo>
                    <a:pt x="3331" y="585"/>
                  </a:lnTo>
                  <a:lnTo>
                    <a:pt x="3339" y="597"/>
                  </a:lnTo>
                  <a:lnTo>
                    <a:pt x="3344" y="609"/>
                  </a:lnTo>
                  <a:lnTo>
                    <a:pt x="3351" y="609"/>
                  </a:lnTo>
                  <a:lnTo>
                    <a:pt x="3351" y="3038"/>
                  </a:lnTo>
                  <a:lnTo>
                    <a:pt x="1318" y="3038"/>
                  </a:lnTo>
                  <a:lnTo>
                    <a:pt x="1318" y="2872"/>
                  </a:lnTo>
                  <a:lnTo>
                    <a:pt x="3168" y="2872"/>
                  </a:lnTo>
                  <a:lnTo>
                    <a:pt x="3168" y="775"/>
                  </a:lnTo>
                  <a:lnTo>
                    <a:pt x="855" y="775"/>
                  </a:lnTo>
                  <a:lnTo>
                    <a:pt x="855" y="1681"/>
                  </a:lnTo>
                  <a:lnTo>
                    <a:pt x="671" y="1681"/>
                  </a:lnTo>
                  <a:lnTo>
                    <a:pt x="671" y="726"/>
                  </a:lnTo>
                  <a:lnTo>
                    <a:pt x="531" y="600"/>
                  </a:lnTo>
                  <a:lnTo>
                    <a:pt x="531" y="1429"/>
                  </a:lnTo>
                  <a:lnTo>
                    <a:pt x="322" y="1276"/>
                  </a:lnTo>
                  <a:lnTo>
                    <a:pt x="322" y="409"/>
                  </a:lnTo>
                  <a:lnTo>
                    <a:pt x="183" y="284"/>
                  </a:lnTo>
                  <a:lnTo>
                    <a:pt x="183" y="1681"/>
                  </a:lnTo>
                  <a:lnTo>
                    <a:pt x="0" y="168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241"/>
            <p:cNvSpPr>
              <a:spLocks/>
            </p:cNvSpPr>
            <p:nvPr/>
          </p:nvSpPr>
          <p:spPr bwMode="auto">
            <a:xfrm>
              <a:off x="4619626" y="2109788"/>
              <a:ext cx="198438" cy="203200"/>
            </a:xfrm>
            <a:custGeom>
              <a:avLst/>
              <a:gdLst>
                <a:gd name="T0" fmla="*/ 638 w 1251"/>
                <a:gd name="T1" fmla="*/ 0 h 1147"/>
                <a:gd name="T2" fmla="*/ 665 w 1251"/>
                <a:gd name="T3" fmla="*/ 5 h 1147"/>
                <a:gd name="T4" fmla="*/ 691 w 1251"/>
                <a:gd name="T5" fmla="*/ 13 h 1147"/>
                <a:gd name="T6" fmla="*/ 715 w 1251"/>
                <a:gd name="T7" fmla="*/ 25 h 1147"/>
                <a:gd name="T8" fmla="*/ 736 w 1251"/>
                <a:gd name="T9" fmla="*/ 42 h 1147"/>
                <a:gd name="T10" fmla="*/ 1216 w 1251"/>
                <a:gd name="T11" fmla="*/ 477 h 1147"/>
                <a:gd name="T12" fmla="*/ 1234 w 1251"/>
                <a:gd name="T13" fmla="*/ 495 h 1147"/>
                <a:gd name="T14" fmla="*/ 1245 w 1251"/>
                <a:gd name="T15" fmla="*/ 512 h 1147"/>
                <a:gd name="T16" fmla="*/ 1251 w 1251"/>
                <a:gd name="T17" fmla="*/ 528 h 1147"/>
                <a:gd name="T18" fmla="*/ 1251 w 1251"/>
                <a:gd name="T19" fmla="*/ 542 h 1147"/>
                <a:gd name="T20" fmla="*/ 1245 w 1251"/>
                <a:gd name="T21" fmla="*/ 554 h 1147"/>
                <a:gd name="T22" fmla="*/ 1234 w 1251"/>
                <a:gd name="T23" fmla="*/ 564 h 1147"/>
                <a:gd name="T24" fmla="*/ 1219 w 1251"/>
                <a:gd name="T25" fmla="*/ 572 h 1147"/>
                <a:gd name="T26" fmla="*/ 1197 w 1251"/>
                <a:gd name="T27" fmla="*/ 577 h 1147"/>
                <a:gd name="T28" fmla="*/ 1171 w 1251"/>
                <a:gd name="T29" fmla="*/ 578 h 1147"/>
                <a:gd name="T30" fmla="*/ 939 w 1251"/>
                <a:gd name="T31" fmla="*/ 578 h 1147"/>
                <a:gd name="T32" fmla="*/ 939 w 1251"/>
                <a:gd name="T33" fmla="*/ 1004 h 1147"/>
                <a:gd name="T34" fmla="*/ 936 w 1251"/>
                <a:gd name="T35" fmla="*/ 1033 h 1147"/>
                <a:gd name="T36" fmla="*/ 927 w 1251"/>
                <a:gd name="T37" fmla="*/ 1059 h 1147"/>
                <a:gd name="T38" fmla="*/ 912 w 1251"/>
                <a:gd name="T39" fmla="*/ 1083 h 1147"/>
                <a:gd name="T40" fmla="*/ 892 w 1251"/>
                <a:gd name="T41" fmla="*/ 1104 h 1147"/>
                <a:gd name="T42" fmla="*/ 870 w 1251"/>
                <a:gd name="T43" fmla="*/ 1123 h 1147"/>
                <a:gd name="T44" fmla="*/ 844 w 1251"/>
                <a:gd name="T45" fmla="*/ 1136 h 1147"/>
                <a:gd name="T46" fmla="*/ 814 w 1251"/>
                <a:gd name="T47" fmla="*/ 1144 h 1147"/>
                <a:gd name="T48" fmla="*/ 782 w 1251"/>
                <a:gd name="T49" fmla="*/ 1147 h 1147"/>
                <a:gd name="T50" fmla="*/ 469 w 1251"/>
                <a:gd name="T51" fmla="*/ 1147 h 1147"/>
                <a:gd name="T52" fmla="*/ 437 w 1251"/>
                <a:gd name="T53" fmla="*/ 1144 h 1147"/>
                <a:gd name="T54" fmla="*/ 408 w 1251"/>
                <a:gd name="T55" fmla="*/ 1136 h 1147"/>
                <a:gd name="T56" fmla="*/ 381 w 1251"/>
                <a:gd name="T57" fmla="*/ 1123 h 1147"/>
                <a:gd name="T58" fmla="*/ 358 w 1251"/>
                <a:gd name="T59" fmla="*/ 1104 h 1147"/>
                <a:gd name="T60" fmla="*/ 339 w 1251"/>
                <a:gd name="T61" fmla="*/ 1083 h 1147"/>
                <a:gd name="T62" fmla="*/ 325 w 1251"/>
                <a:gd name="T63" fmla="*/ 1059 h 1147"/>
                <a:gd name="T64" fmla="*/ 315 w 1251"/>
                <a:gd name="T65" fmla="*/ 1033 h 1147"/>
                <a:gd name="T66" fmla="*/ 311 w 1251"/>
                <a:gd name="T67" fmla="*/ 1004 h 1147"/>
                <a:gd name="T68" fmla="*/ 311 w 1251"/>
                <a:gd name="T69" fmla="*/ 578 h 1147"/>
                <a:gd name="T70" fmla="*/ 81 w 1251"/>
                <a:gd name="T71" fmla="*/ 578 h 1147"/>
                <a:gd name="T72" fmla="*/ 54 w 1251"/>
                <a:gd name="T73" fmla="*/ 577 h 1147"/>
                <a:gd name="T74" fmla="*/ 32 w 1251"/>
                <a:gd name="T75" fmla="*/ 572 h 1147"/>
                <a:gd name="T76" fmla="*/ 16 w 1251"/>
                <a:gd name="T77" fmla="*/ 564 h 1147"/>
                <a:gd name="T78" fmla="*/ 5 w 1251"/>
                <a:gd name="T79" fmla="*/ 554 h 1147"/>
                <a:gd name="T80" fmla="*/ 0 w 1251"/>
                <a:gd name="T81" fmla="*/ 542 h 1147"/>
                <a:gd name="T82" fmla="*/ 0 w 1251"/>
                <a:gd name="T83" fmla="*/ 528 h 1147"/>
                <a:gd name="T84" fmla="*/ 5 w 1251"/>
                <a:gd name="T85" fmla="*/ 512 h 1147"/>
                <a:gd name="T86" fmla="*/ 16 w 1251"/>
                <a:gd name="T87" fmla="*/ 495 h 1147"/>
                <a:gd name="T88" fmla="*/ 34 w 1251"/>
                <a:gd name="T89" fmla="*/ 477 h 1147"/>
                <a:gd name="T90" fmla="*/ 514 w 1251"/>
                <a:gd name="T91" fmla="*/ 42 h 1147"/>
                <a:gd name="T92" fmla="*/ 536 w 1251"/>
                <a:gd name="T93" fmla="*/ 25 h 1147"/>
                <a:gd name="T94" fmla="*/ 560 w 1251"/>
                <a:gd name="T95" fmla="*/ 13 h 1147"/>
                <a:gd name="T96" fmla="*/ 585 w 1251"/>
                <a:gd name="T97" fmla="*/ 5 h 1147"/>
                <a:gd name="T98" fmla="*/ 612 w 1251"/>
                <a:gd name="T99" fmla="*/ 0 h 1147"/>
                <a:gd name="T100" fmla="*/ 638 w 1251"/>
                <a:gd name="T101" fmla="*/ 0 h 1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51" h="1147">
                  <a:moveTo>
                    <a:pt x="638" y="0"/>
                  </a:moveTo>
                  <a:lnTo>
                    <a:pt x="665" y="5"/>
                  </a:lnTo>
                  <a:lnTo>
                    <a:pt x="691" y="13"/>
                  </a:lnTo>
                  <a:lnTo>
                    <a:pt x="715" y="25"/>
                  </a:lnTo>
                  <a:lnTo>
                    <a:pt x="736" y="42"/>
                  </a:lnTo>
                  <a:lnTo>
                    <a:pt x="1216" y="477"/>
                  </a:lnTo>
                  <a:lnTo>
                    <a:pt x="1234" y="495"/>
                  </a:lnTo>
                  <a:lnTo>
                    <a:pt x="1245" y="512"/>
                  </a:lnTo>
                  <a:lnTo>
                    <a:pt x="1251" y="528"/>
                  </a:lnTo>
                  <a:lnTo>
                    <a:pt x="1251" y="542"/>
                  </a:lnTo>
                  <a:lnTo>
                    <a:pt x="1245" y="554"/>
                  </a:lnTo>
                  <a:lnTo>
                    <a:pt x="1234" y="564"/>
                  </a:lnTo>
                  <a:lnTo>
                    <a:pt x="1219" y="572"/>
                  </a:lnTo>
                  <a:lnTo>
                    <a:pt x="1197" y="577"/>
                  </a:lnTo>
                  <a:lnTo>
                    <a:pt x="1171" y="578"/>
                  </a:lnTo>
                  <a:lnTo>
                    <a:pt x="939" y="578"/>
                  </a:lnTo>
                  <a:lnTo>
                    <a:pt x="939" y="1004"/>
                  </a:lnTo>
                  <a:lnTo>
                    <a:pt x="936" y="1033"/>
                  </a:lnTo>
                  <a:lnTo>
                    <a:pt x="927" y="1059"/>
                  </a:lnTo>
                  <a:lnTo>
                    <a:pt x="912" y="1083"/>
                  </a:lnTo>
                  <a:lnTo>
                    <a:pt x="892" y="1104"/>
                  </a:lnTo>
                  <a:lnTo>
                    <a:pt x="870" y="1123"/>
                  </a:lnTo>
                  <a:lnTo>
                    <a:pt x="844" y="1136"/>
                  </a:lnTo>
                  <a:lnTo>
                    <a:pt x="814" y="1144"/>
                  </a:lnTo>
                  <a:lnTo>
                    <a:pt x="782" y="1147"/>
                  </a:lnTo>
                  <a:lnTo>
                    <a:pt x="469" y="1147"/>
                  </a:lnTo>
                  <a:lnTo>
                    <a:pt x="437" y="1144"/>
                  </a:lnTo>
                  <a:lnTo>
                    <a:pt x="408" y="1136"/>
                  </a:lnTo>
                  <a:lnTo>
                    <a:pt x="381" y="1123"/>
                  </a:lnTo>
                  <a:lnTo>
                    <a:pt x="358" y="1104"/>
                  </a:lnTo>
                  <a:lnTo>
                    <a:pt x="339" y="1083"/>
                  </a:lnTo>
                  <a:lnTo>
                    <a:pt x="325" y="1059"/>
                  </a:lnTo>
                  <a:lnTo>
                    <a:pt x="315" y="1033"/>
                  </a:lnTo>
                  <a:lnTo>
                    <a:pt x="311" y="1004"/>
                  </a:lnTo>
                  <a:lnTo>
                    <a:pt x="311" y="578"/>
                  </a:lnTo>
                  <a:lnTo>
                    <a:pt x="81" y="578"/>
                  </a:lnTo>
                  <a:lnTo>
                    <a:pt x="54" y="577"/>
                  </a:lnTo>
                  <a:lnTo>
                    <a:pt x="32" y="572"/>
                  </a:lnTo>
                  <a:lnTo>
                    <a:pt x="16" y="564"/>
                  </a:lnTo>
                  <a:lnTo>
                    <a:pt x="5" y="554"/>
                  </a:lnTo>
                  <a:lnTo>
                    <a:pt x="0" y="542"/>
                  </a:lnTo>
                  <a:lnTo>
                    <a:pt x="0" y="528"/>
                  </a:lnTo>
                  <a:lnTo>
                    <a:pt x="5" y="512"/>
                  </a:lnTo>
                  <a:lnTo>
                    <a:pt x="16" y="495"/>
                  </a:lnTo>
                  <a:lnTo>
                    <a:pt x="34" y="477"/>
                  </a:lnTo>
                  <a:lnTo>
                    <a:pt x="514" y="42"/>
                  </a:lnTo>
                  <a:lnTo>
                    <a:pt x="536" y="25"/>
                  </a:lnTo>
                  <a:lnTo>
                    <a:pt x="560" y="13"/>
                  </a:lnTo>
                  <a:lnTo>
                    <a:pt x="585" y="5"/>
                  </a:lnTo>
                  <a:lnTo>
                    <a:pt x="612" y="0"/>
                  </a:lnTo>
                  <a:lnTo>
                    <a:pt x="6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242"/>
            <p:cNvSpPr>
              <a:spLocks/>
            </p:cNvSpPr>
            <p:nvPr/>
          </p:nvSpPr>
          <p:spPr bwMode="auto">
            <a:xfrm>
              <a:off x="4611688" y="2338388"/>
              <a:ext cx="206375" cy="39688"/>
            </a:xfrm>
            <a:custGeom>
              <a:avLst/>
              <a:gdLst>
                <a:gd name="T0" fmla="*/ 121 w 1301"/>
                <a:gd name="T1" fmla="*/ 0 h 221"/>
                <a:gd name="T2" fmla="*/ 1179 w 1301"/>
                <a:gd name="T3" fmla="*/ 0 h 221"/>
                <a:gd name="T4" fmla="*/ 1206 w 1301"/>
                <a:gd name="T5" fmla="*/ 2 h 221"/>
                <a:gd name="T6" fmla="*/ 1232 w 1301"/>
                <a:gd name="T7" fmla="*/ 11 h 221"/>
                <a:gd name="T8" fmla="*/ 1255 w 1301"/>
                <a:gd name="T9" fmla="*/ 24 h 221"/>
                <a:gd name="T10" fmla="*/ 1274 w 1301"/>
                <a:gd name="T11" fmla="*/ 41 h 221"/>
                <a:gd name="T12" fmla="*/ 1289 w 1301"/>
                <a:gd name="T13" fmla="*/ 61 h 221"/>
                <a:gd name="T14" fmla="*/ 1297 w 1301"/>
                <a:gd name="T15" fmla="*/ 84 h 221"/>
                <a:gd name="T16" fmla="*/ 1301 w 1301"/>
                <a:gd name="T17" fmla="*/ 109 h 221"/>
                <a:gd name="T18" fmla="*/ 1297 w 1301"/>
                <a:gd name="T19" fmla="*/ 135 h 221"/>
                <a:gd name="T20" fmla="*/ 1289 w 1301"/>
                <a:gd name="T21" fmla="*/ 158 h 221"/>
                <a:gd name="T22" fmla="*/ 1274 w 1301"/>
                <a:gd name="T23" fmla="*/ 179 h 221"/>
                <a:gd name="T24" fmla="*/ 1255 w 1301"/>
                <a:gd name="T25" fmla="*/ 196 h 221"/>
                <a:gd name="T26" fmla="*/ 1232 w 1301"/>
                <a:gd name="T27" fmla="*/ 209 h 221"/>
                <a:gd name="T28" fmla="*/ 1206 w 1301"/>
                <a:gd name="T29" fmla="*/ 218 h 221"/>
                <a:gd name="T30" fmla="*/ 1179 w 1301"/>
                <a:gd name="T31" fmla="*/ 221 h 221"/>
                <a:gd name="T32" fmla="*/ 121 w 1301"/>
                <a:gd name="T33" fmla="*/ 221 h 221"/>
                <a:gd name="T34" fmla="*/ 94 w 1301"/>
                <a:gd name="T35" fmla="*/ 218 h 221"/>
                <a:gd name="T36" fmla="*/ 69 w 1301"/>
                <a:gd name="T37" fmla="*/ 210 h 221"/>
                <a:gd name="T38" fmla="*/ 46 w 1301"/>
                <a:gd name="T39" fmla="*/ 197 h 221"/>
                <a:gd name="T40" fmla="*/ 27 w 1301"/>
                <a:gd name="T41" fmla="*/ 181 h 221"/>
                <a:gd name="T42" fmla="*/ 13 w 1301"/>
                <a:gd name="T43" fmla="*/ 160 h 221"/>
                <a:gd name="T44" fmla="*/ 4 w 1301"/>
                <a:gd name="T45" fmla="*/ 138 h 221"/>
                <a:gd name="T46" fmla="*/ 0 w 1301"/>
                <a:gd name="T47" fmla="*/ 114 h 221"/>
                <a:gd name="T48" fmla="*/ 0 w 1301"/>
                <a:gd name="T49" fmla="*/ 105 h 221"/>
                <a:gd name="T50" fmla="*/ 4 w 1301"/>
                <a:gd name="T51" fmla="*/ 81 h 221"/>
                <a:gd name="T52" fmla="*/ 13 w 1301"/>
                <a:gd name="T53" fmla="*/ 59 h 221"/>
                <a:gd name="T54" fmla="*/ 27 w 1301"/>
                <a:gd name="T55" fmla="*/ 39 h 221"/>
                <a:gd name="T56" fmla="*/ 46 w 1301"/>
                <a:gd name="T57" fmla="*/ 23 h 221"/>
                <a:gd name="T58" fmla="*/ 69 w 1301"/>
                <a:gd name="T59" fmla="*/ 10 h 221"/>
                <a:gd name="T60" fmla="*/ 94 w 1301"/>
                <a:gd name="T61" fmla="*/ 2 h 221"/>
                <a:gd name="T62" fmla="*/ 121 w 1301"/>
                <a:gd name="T6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01" h="221">
                  <a:moveTo>
                    <a:pt x="121" y="0"/>
                  </a:moveTo>
                  <a:lnTo>
                    <a:pt x="1179" y="0"/>
                  </a:lnTo>
                  <a:lnTo>
                    <a:pt x="1206" y="2"/>
                  </a:lnTo>
                  <a:lnTo>
                    <a:pt x="1232" y="11"/>
                  </a:lnTo>
                  <a:lnTo>
                    <a:pt x="1255" y="24"/>
                  </a:lnTo>
                  <a:lnTo>
                    <a:pt x="1274" y="41"/>
                  </a:lnTo>
                  <a:lnTo>
                    <a:pt x="1289" y="61"/>
                  </a:lnTo>
                  <a:lnTo>
                    <a:pt x="1297" y="84"/>
                  </a:lnTo>
                  <a:lnTo>
                    <a:pt x="1301" y="109"/>
                  </a:lnTo>
                  <a:lnTo>
                    <a:pt x="1297" y="135"/>
                  </a:lnTo>
                  <a:lnTo>
                    <a:pt x="1289" y="158"/>
                  </a:lnTo>
                  <a:lnTo>
                    <a:pt x="1274" y="179"/>
                  </a:lnTo>
                  <a:lnTo>
                    <a:pt x="1255" y="196"/>
                  </a:lnTo>
                  <a:lnTo>
                    <a:pt x="1232" y="209"/>
                  </a:lnTo>
                  <a:lnTo>
                    <a:pt x="1206" y="218"/>
                  </a:lnTo>
                  <a:lnTo>
                    <a:pt x="1179" y="221"/>
                  </a:lnTo>
                  <a:lnTo>
                    <a:pt x="121" y="221"/>
                  </a:lnTo>
                  <a:lnTo>
                    <a:pt x="94" y="218"/>
                  </a:lnTo>
                  <a:lnTo>
                    <a:pt x="69" y="210"/>
                  </a:lnTo>
                  <a:lnTo>
                    <a:pt x="46" y="197"/>
                  </a:lnTo>
                  <a:lnTo>
                    <a:pt x="27" y="181"/>
                  </a:lnTo>
                  <a:lnTo>
                    <a:pt x="13" y="160"/>
                  </a:lnTo>
                  <a:lnTo>
                    <a:pt x="4" y="138"/>
                  </a:lnTo>
                  <a:lnTo>
                    <a:pt x="0" y="114"/>
                  </a:lnTo>
                  <a:lnTo>
                    <a:pt x="0" y="105"/>
                  </a:lnTo>
                  <a:lnTo>
                    <a:pt x="4" y="81"/>
                  </a:lnTo>
                  <a:lnTo>
                    <a:pt x="13" y="59"/>
                  </a:lnTo>
                  <a:lnTo>
                    <a:pt x="27" y="39"/>
                  </a:lnTo>
                  <a:lnTo>
                    <a:pt x="46" y="23"/>
                  </a:lnTo>
                  <a:lnTo>
                    <a:pt x="69" y="10"/>
                  </a:lnTo>
                  <a:lnTo>
                    <a:pt x="94" y="2"/>
                  </a:lnTo>
                  <a:lnTo>
                    <a:pt x="1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243"/>
            <p:cNvSpPr>
              <a:spLocks noEditPoints="1"/>
            </p:cNvSpPr>
            <p:nvPr/>
          </p:nvSpPr>
          <p:spPr bwMode="auto">
            <a:xfrm>
              <a:off x="4357688" y="2232025"/>
              <a:ext cx="234950" cy="236538"/>
            </a:xfrm>
            <a:custGeom>
              <a:avLst/>
              <a:gdLst>
                <a:gd name="T0" fmla="*/ 394 w 1482"/>
                <a:gd name="T1" fmla="*/ 1169 h 1344"/>
                <a:gd name="T2" fmla="*/ 1088 w 1482"/>
                <a:gd name="T3" fmla="*/ 538 h 1344"/>
                <a:gd name="T4" fmla="*/ 611 w 1482"/>
                <a:gd name="T5" fmla="*/ 120 h 1344"/>
                <a:gd name="T6" fmla="*/ 553 w 1482"/>
                <a:gd name="T7" fmla="*/ 130 h 1344"/>
                <a:gd name="T8" fmla="*/ 506 w 1482"/>
                <a:gd name="T9" fmla="*/ 156 h 1344"/>
                <a:gd name="T10" fmla="*/ 469 w 1482"/>
                <a:gd name="T11" fmla="*/ 196 h 1344"/>
                <a:gd name="T12" fmla="*/ 450 w 1482"/>
                <a:gd name="T13" fmla="*/ 243 h 1344"/>
                <a:gd name="T14" fmla="*/ 448 w 1482"/>
                <a:gd name="T15" fmla="*/ 486 h 1344"/>
                <a:gd name="T16" fmla="*/ 570 w 1482"/>
                <a:gd name="T17" fmla="*/ 269 h 1344"/>
                <a:gd name="T18" fmla="*/ 582 w 1482"/>
                <a:gd name="T19" fmla="*/ 242 h 1344"/>
                <a:gd name="T20" fmla="*/ 611 w 1482"/>
                <a:gd name="T21" fmla="*/ 230 h 1344"/>
                <a:gd name="T22" fmla="*/ 878 w 1482"/>
                <a:gd name="T23" fmla="*/ 233 h 1344"/>
                <a:gd name="T24" fmla="*/ 901 w 1482"/>
                <a:gd name="T25" fmla="*/ 254 h 1344"/>
                <a:gd name="T26" fmla="*/ 904 w 1482"/>
                <a:gd name="T27" fmla="*/ 486 h 1344"/>
                <a:gd name="T28" fmla="*/ 1026 w 1482"/>
                <a:gd name="T29" fmla="*/ 269 h 1344"/>
                <a:gd name="T30" fmla="*/ 1014 w 1482"/>
                <a:gd name="T31" fmla="*/ 212 h 1344"/>
                <a:gd name="T32" fmla="*/ 980 w 1482"/>
                <a:gd name="T33" fmla="*/ 166 h 1344"/>
                <a:gd name="T34" fmla="*/ 936 w 1482"/>
                <a:gd name="T35" fmla="*/ 137 h 1344"/>
                <a:gd name="T36" fmla="*/ 888 w 1482"/>
                <a:gd name="T37" fmla="*/ 122 h 1344"/>
                <a:gd name="T38" fmla="*/ 611 w 1482"/>
                <a:gd name="T39" fmla="*/ 120 h 1344"/>
                <a:gd name="T40" fmla="*/ 1379 w 1482"/>
                <a:gd name="T41" fmla="*/ 0 h 1344"/>
                <a:gd name="T42" fmla="*/ 1424 w 1482"/>
                <a:gd name="T43" fmla="*/ 9 h 1344"/>
                <a:gd name="T44" fmla="*/ 1460 w 1482"/>
                <a:gd name="T45" fmla="*/ 35 h 1344"/>
                <a:gd name="T46" fmla="*/ 1480 w 1482"/>
                <a:gd name="T47" fmla="*/ 73 h 1344"/>
                <a:gd name="T48" fmla="*/ 1482 w 1482"/>
                <a:gd name="T49" fmla="*/ 1250 h 1344"/>
                <a:gd name="T50" fmla="*/ 1472 w 1482"/>
                <a:gd name="T51" fmla="*/ 1291 h 1344"/>
                <a:gd name="T52" fmla="*/ 1443 w 1482"/>
                <a:gd name="T53" fmla="*/ 1322 h 1344"/>
                <a:gd name="T54" fmla="*/ 1402 w 1482"/>
                <a:gd name="T55" fmla="*/ 1341 h 1344"/>
                <a:gd name="T56" fmla="*/ 103 w 1482"/>
                <a:gd name="T57" fmla="*/ 1344 h 1344"/>
                <a:gd name="T58" fmla="*/ 58 w 1482"/>
                <a:gd name="T59" fmla="*/ 1334 h 1344"/>
                <a:gd name="T60" fmla="*/ 22 w 1482"/>
                <a:gd name="T61" fmla="*/ 1308 h 1344"/>
                <a:gd name="T62" fmla="*/ 2 w 1482"/>
                <a:gd name="T63" fmla="*/ 1271 h 1344"/>
                <a:gd name="T64" fmla="*/ 0 w 1482"/>
                <a:gd name="T65" fmla="*/ 94 h 1344"/>
                <a:gd name="T66" fmla="*/ 10 w 1482"/>
                <a:gd name="T67" fmla="*/ 52 h 1344"/>
                <a:gd name="T68" fmla="*/ 39 w 1482"/>
                <a:gd name="T69" fmla="*/ 20 h 1344"/>
                <a:gd name="T70" fmla="*/ 80 w 1482"/>
                <a:gd name="T71" fmla="*/ 2 h 1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82" h="1344">
                  <a:moveTo>
                    <a:pt x="394" y="538"/>
                  </a:moveTo>
                  <a:lnTo>
                    <a:pt x="394" y="1169"/>
                  </a:lnTo>
                  <a:lnTo>
                    <a:pt x="1088" y="1169"/>
                  </a:lnTo>
                  <a:lnTo>
                    <a:pt x="1088" y="538"/>
                  </a:lnTo>
                  <a:lnTo>
                    <a:pt x="394" y="538"/>
                  </a:lnTo>
                  <a:close/>
                  <a:moveTo>
                    <a:pt x="611" y="120"/>
                  </a:moveTo>
                  <a:lnTo>
                    <a:pt x="582" y="123"/>
                  </a:lnTo>
                  <a:lnTo>
                    <a:pt x="553" y="130"/>
                  </a:lnTo>
                  <a:lnTo>
                    <a:pt x="528" y="141"/>
                  </a:lnTo>
                  <a:lnTo>
                    <a:pt x="506" y="156"/>
                  </a:lnTo>
                  <a:lnTo>
                    <a:pt x="486" y="175"/>
                  </a:lnTo>
                  <a:lnTo>
                    <a:pt x="469" y="196"/>
                  </a:lnTo>
                  <a:lnTo>
                    <a:pt x="458" y="218"/>
                  </a:lnTo>
                  <a:lnTo>
                    <a:pt x="450" y="243"/>
                  </a:lnTo>
                  <a:lnTo>
                    <a:pt x="448" y="269"/>
                  </a:lnTo>
                  <a:lnTo>
                    <a:pt x="448" y="486"/>
                  </a:lnTo>
                  <a:lnTo>
                    <a:pt x="570" y="486"/>
                  </a:lnTo>
                  <a:lnTo>
                    <a:pt x="570" y="269"/>
                  </a:lnTo>
                  <a:lnTo>
                    <a:pt x="573" y="254"/>
                  </a:lnTo>
                  <a:lnTo>
                    <a:pt x="582" y="242"/>
                  </a:lnTo>
                  <a:lnTo>
                    <a:pt x="596" y="233"/>
                  </a:lnTo>
                  <a:lnTo>
                    <a:pt x="611" y="230"/>
                  </a:lnTo>
                  <a:lnTo>
                    <a:pt x="862" y="230"/>
                  </a:lnTo>
                  <a:lnTo>
                    <a:pt x="878" y="233"/>
                  </a:lnTo>
                  <a:lnTo>
                    <a:pt x="892" y="242"/>
                  </a:lnTo>
                  <a:lnTo>
                    <a:pt x="901" y="254"/>
                  </a:lnTo>
                  <a:lnTo>
                    <a:pt x="904" y="269"/>
                  </a:lnTo>
                  <a:lnTo>
                    <a:pt x="904" y="486"/>
                  </a:lnTo>
                  <a:lnTo>
                    <a:pt x="1026" y="486"/>
                  </a:lnTo>
                  <a:lnTo>
                    <a:pt x="1026" y="269"/>
                  </a:lnTo>
                  <a:lnTo>
                    <a:pt x="1023" y="239"/>
                  </a:lnTo>
                  <a:lnTo>
                    <a:pt x="1014" y="212"/>
                  </a:lnTo>
                  <a:lnTo>
                    <a:pt x="999" y="188"/>
                  </a:lnTo>
                  <a:lnTo>
                    <a:pt x="980" y="166"/>
                  </a:lnTo>
                  <a:lnTo>
                    <a:pt x="957" y="148"/>
                  </a:lnTo>
                  <a:lnTo>
                    <a:pt x="936" y="137"/>
                  </a:lnTo>
                  <a:lnTo>
                    <a:pt x="913" y="128"/>
                  </a:lnTo>
                  <a:lnTo>
                    <a:pt x="888" y="122"/>
                  </a:lnTo>
                  <a:lnTo>
                    <a:pt x="862" y="120"/>
                  </a:lnTo>
                  <a:lnTo>
                    <a:pt x="611" y="120"/>
                  </a:lnTo>
                  <a:close/>
                  <a:moveTo>
                    <a:pt x="103" y="0"/>
                  </a:moveTo>
                  <a:lnTo>
                    <a:pt x="1379" y="0"/>
                  </a:lnTo>
                  <a:lnTo>
                    <a:pt x="1402" y="2"/>
                  </a:lnTo>
                  <a:lnTo>
                    <a:pt x="1424" y="9"/>
                  </a:lnTo>
                  <a:lnTo>
                    <a:pt x="1443" y="20"/>
                  </a:lnTo>
                  <a:lnTo>
                    <a:pt x="1460" y="35"/>
                  </a:lnTo>
                  <a:lnTo>
                    <a:pt x="1472" y="52"/>
                  </a:lnTo>
                  <a:lnTo>
                    <a:pt x="1480" y="73"/>
                  </a:lnTo>
                  <a:lnTo>
                    <a:pt x="1482" y="94"/>
                  </a:lnTo>
                  <a:lnTo>
                    <a:pt x="1482" y="1250"/>
                  </a:lnTo>
                  <a:lnTo>
                    <a:pt x="1480" y="1271"/>
                  </a:lnTo>
                  <a:lnTo>
                    <a:pt x="1472" y="1291"/>
                  </a:lnTo>
                  <a:lnTo>
                    <a:pt x="1460" y="1308"/>
                  </a:lnTo>
                  <a:lnTo>
                    <a:pt x="1443" y="1322"/>
                  </a:lnTo>
                  <a:lnTo>
                    <a:pt x="1424" y="1334"/>
                  </a:lnTo>
                  <a:lnTo>
                    <a:pt x="1402" y="1341"/>
                  </a:lnTo>
                  <a:lnTo>
                    <a:pt x="1379" y="1344"/>
                  </a:lnTo>
                  <a:lnTo>
                    <a:pt x="103" y="1344"/>
                  </a:lnTo>
                  <a:lnTo>
                    <a:pt x="80" y="1341"/>
                  </a:lnTo>
                  <a:lnTo>
                    <a:pt x="58" y="1334"/>
                  </a:lnTo>
                  <a:lnTo>
                    <a:pt x="39" y="1322"/>
                  </a:lnTo>
                  <a:lnTo>
                    <a:pt x="22" y="1308"/>
                  </a:lnTo>
                  <a:lnTo>
                    <a:pt x="10" y="1291"/>
                  </a:lnTo>
                  <a:lnTo>
                    <a:pt x="2" y="1271"/>
                  </a:lnTo>
                  <a:lnTo>
                    <a:pt x="0" y="1250"/>
                  </a:lnTo>
                  <a:lnTo>
                    <a:pt x="0" y="94"/>
                  </a:lnTo>
                  <a:lnTo>
                    <a:pt x="2" y="73"/>
                  </a:lnTo>
                  <a:lnTo>
                    <a:pt x="10" y="52"/>
                  </a:lnTo>
                  <a:lnTo>
                    <a:pt x="22" y="35"/>
                  </a:lnTo>
                  <a:lnTo>
                    <a:pt x="39" y="20"/>
                  </a:lnTo>
                  <a:lnTo>
                    <a:pt x="58" y="9"/>
                  </a:lnTo>
                  <a:lnTo>
                    <a:pt x="80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244"/>
            <p:cNvSpPr>
              <a:spLocks/>
            </p:cNvSpPr>
            <p:nvPr/>
          </p:nvSpPr>
          <p:spPr bwMode="auto">
            <a:xfrm>
              <a:off x="4457701" y="2354263"/>
              <a:ext cx="34925" cy="58738"/>
            </a:xfrm>
            <a:custGeom>
              <a:avLst/>
              <a:gdLst>
                <a:gd name="T0" fmla="*/ 111 w 222"/>
                <a:gd name="T1" fmla="*/ 0 h 327"/>
                <a:gd name="T2" fmla="*/ 136 w 222"/>
                <a:gd name="T3" fmla="*/ 2 h 327"/>
                <a:gd name="T4" fmla="*/ 160 w 222"/>
                <a:gd name="T5" fmla="*/ 10 h 327"/>
                <a:gd name="T6" fmla="*/ 180 w 222"/>
                <a:gd name="T7" fmla="*/ 22 h 327"/>
                <a:gd name="T8" fmla="*/ 197 w 222"/>
                <a:gd name="T9" fmla="*/ 37 h 327"/>
                <a:gd name="T10" fmla="*/ 211 w 222"/>
                <a:gd name="T11" fmla="*/ 56 h 327"/>
                <a:gd name="T12" fmla="*/ 218 w 222"/>
                <a:gd name="T13" fmla="*/ 77 h 327"/>
                <a:gd name="T14" fmla="*/ 222 w 222"/>
                <a:gd name="T15" fmla="*/ 101 h 327"/>
                <a:gd name="T16" fmla="*/ 220 w 222"/>
                <a:gd name="T17" fmla="*/ 121 h 327"/>
                <a:gd name="T18" fmla="*/ 213 w 222"/>
                <a:gd name="T19" fmla="*/ 139 h 327"/>
                <a:gd name="T20" fmla="*/ 203 w 222"/>
                <a:gd name="T21" fmla="*/ 156 h 327"/>
                <a:gd name="T22" fmla="*/ 190 w 222"/>
                <a:gd name="T23" fmla="*/ 171 h 327"/>
                <a:gd name="T24" fmla="*/ 177 w 222"/>
                <a:gd name="T25" fmla="*/ 180 h 327"/>
                <a:gd name="T26" fmla="*/ 164 w 222"/>
                <a:gd name="T27" fmla="*/ 188 h 327"/>
                <a:gd name="T28" fmla="*/ 221 w 222"/>
                <a:gd name="T29" fmla="*/ 327 h 327"/>
                <a:gd name="T30" fmla="*/ 1 w 222"/>
                <a:gd name="T31" fmla="*/ 327 h 327"/>
                <a:gd name="T32" fmla="*/ 29 w 222"/>
                <a:gd name="T33" fmla="*/ 258 h 327"/>
                <a:gd name="T34" fmla="*/ 58 w 222"/>
                <a:gd name="T35" fmla="*/ 188 h 327"/>
                <a:gd name="T36" fmla="*/ 39 w 222"/>
                <a:gd name="T37" fmla="*/ 176 h 327"/>
                <a:gd name="T38" fmla="*/ 23 w 222"/>
                <a:gd name="T39" fmla="*/ 160 h 327"/>
                <a:gd name="T40" fmla="*/ 11 w 222"/>
                <a:gd name="T41" fmla="*/ 143 h 327"/>
                <a:gd name="T42" fmla="*/ 3 w 222"/>
                <a:gd name="T43" fmla="*/ 122 h 327"/>
                <a:gd name="T44" fmla="*/ 0 w 222"/>
                <a:gd name="T45" fmla="*/ 101 h 327"/>
                <a:gd name="T46" fmla="*/ 3 w 222"/>
                <a:gd name="T47" fmla="*/ 77 h 327"/>
                <a:gd name="T48" fmla="*/ 11 w 222"/>
                <a:gd name="T49" fmla="*/ 57 h 327"/>
                <a:gd name="T50" fmla="*/ 23 w 222"/>
                <a:gd name="T51" fmla="*/ 39 h 327"/>
                <a:gd name="T52" fmla="*/ 40 w 222"/>
                <a:gd name="T53" fmla="*/ 24 h 327"/>
                <a:gd name="T54" fmla="*/ 61 w 222"/>
                <a:gd name="T55" fmla="*/ 11 h 327"/>
                <a:gd name="T56" fmla="*/ 84 w 222"/>
                <a:gd name="T57" fmla="*/ 3 h 327"/>
                <a:gd name="T58" fmla="*/ 111 w 222"/>
                <a:gd name="T59" fmla="*/ 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2" h="327">
                  <a:moveTo>
                    <a:pt x="111" y="0"/>
                  </a:moveTo>
                  <a:lnTo>
                    <a:pt x="136" y="2"/>
                  </a:lnTo>
                  <a:lnTo>
                    <a:pt x="160" y="10"/>
                  </a:lnTo>
                  <a:lnTo>
                    <a:pt x="180" y="22"/>
                  </a:lnTo>
                  <a:lnTo>
                    <a:pt x="197" y="37"/>
                  </a:lnTo>
                  <a:lnTo>
                    <a:pt x="211" y="56"/>
                  </a:lnTo>
                  <a:lnTo>
                    <a:pt x="218" y="77"/>
                  </a:lnTo>
                  <a:lnTo>
                    <a:pt x="222" y="101"/>
                  </a:lnTo>
                  <a:lnTo>
                    <a:pt x="220" y="121"/>
                  </a:lnTo>
                  <a:lnTo>
                    <a:pt x="213" y="139"/>
                  </a:lnTo>
                  <a:lnTo>
                    <a:pt x="203" y="156"/>
                  </a:lnTo>
                  <a:lnTo>
                    <a:pt x="190" y="171"/>
                  </a:lnTo>
                  <a:lnTo>
                    <a:pt x="177" y="180"/>
                  </a:lnTo>
                  <a:lnTo>
                    <a:pt x="164" y="188"/>
                  </a:lnTo>
                  <a:lnTo>
                    <a:pt x="221" y="327"/>
                  </a:lnTo>
                  <a:lnTo>
                    <a:pt x="1" y="327"/>
                  </a:lnTo>
                  <a:lnTo>
                    <a:pt x="29" y="258"/>
                  </a:lnTo>
                  <a:lnTo>
                    <a:pt x="58" y="188"/>
                  </a:lnTo>
                  <a:lnTo>
                    <a:pt x="39" y="176"/>
                  </a:lnTo>
                  <a:lnTo>
                    <a:pt x="23" y="160"/>
                  </a:lnTo>
                  <a:lnTo>
                    <a:pt x="11" y="143"/>
                  </a:lnTo>
                  <a:lnTo>
                    <a:pt x="3" y="122"/>
                  </a:lnTo>
                  <a:lnTo>
                    <a:pt x="0" y="101"/>
                  </a:lnTo>
                  <a:lnTo>
                    <a:pt x="3" y="77"/>
                  </a:lnTo>
                  <a:lnTo>
                    <a:pt x="11" y="57"/>
                  </a:lnTo>
                  <a:lnTo>
                    <a:pt x="23" y="39"/>
                  </a:lnTo>
                  <a:lnTo>
                    <a:pt x="40" y="24"/>
                  </a:lnTo>
                  <a:lnTo>
                    <a:pt x="61" y="11"/>
                  </a:lnTo>
                  <a:lnTo>
                    <a:pt x="84" y="3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1" name="Freeform 249"/>
          <p:cNvSpPr>
            <a:spLocks/>
          </p:cNvSpPr>
          <p:nvPr/>
        </p:nvSpPr>
        <p:spPr bwMode="auto">
          <a:xfrm>
            <a:off x="8434102" y="746714"/>
            <a:ext cx="504078" cy="572632"/>
          </a:xfrm>
          <a:custGeom>
            <a:avLst/>
            <a:gdLst>
              <a:gd name="T0" fmla="*/ 2736 w 2996"/>
              <a:gd name="T1" fmla="*/ 35 h 3410"/>
              <a:gd name="T2" fmla="*/ 2831 w 2996"/>
              <a:gd name="T3" fmla="*/ 240 h 3410"/>
              <a:gd name="T4" fmla="*/ 2903 w 2996"/>
              <a:gd name="T5" fmla="*/ 440 h 3410"/>
              <a:gd name="T6" fmla="*/ 2954 w 2996"/>
              <a:gd name="T7" fmla="*/ 640 h 3410"/>
              <a:gd name="T8" fmla="*/ 2984 w 2996"/>
              <a:gd name="T9" fmla="*/ 847 h 3410"/>
              <a:gd name="T10" fmla="*/ 2996 w 2996"/>
              <a:gd name="T11" fmla="*/ 1064 h 3410"/>
              <a:gd name="T12" fmla="*/ 2989 w 2996"/>
              <a:gd name="T13" fmla="*/ 1256 h 3410"/>
              <a:gd name="T14" fmla="*/ 2964 w 2996"/>
              <a:gd name="T15" fmla="*/ 1432 h 3410"/>
              <a:gd name="T16" fmla="*/ 2922 w 2996"/>
              <a:gd name="T17" fmla="*/ 1595 h 3410"/>
              <a:gd name="T18" fmla="*/ 2863 w 2996"/>
              <a:gd name="T19" fmla="*/ 1743 h 3410"/>
              <a:gd name="T20" fmla="*/ 2785 w 2996"/>
              <a:gd name="T21" fmla="*/ 1878 h 3410"/>
              <a:gd name="T22" fmla="*/ 2690 w 2996"/>
              <a:gd name="T23" fmla="*/ 1997 h 3410"/>
              <a:gd name="T24" fmla="*/ 2578 w 2996"/>
              <a:gd name="T25" fmla="*/ 2101 h 3410"/>
              <a:gd name="T26" fmla="*/ 2449 w 2996"/>
              <a:gd name="T27" fmla="*/ 2190 h 3410"/>
              <a:gd name="T28" fmla="*/ 2304 w 2996"/>
              <a:gd name="T29" fmla="*/ 2264 h 3410"/>
              <a:gd name="T30" fmla="*/ 2140 w 2996"/>
              <a:gd name="T31" fmla="*/ 2324 h 3410"/>
              <a:gd name="T32" fmla="*/ 1961 w 2996"/>
              <a:gd name="T33" fmla="*/ 2367 h 3410"/>
              <a:gd name="T34" fmla="*/ 1874 w 2996"/>
              <a:gd name="T35" fmla="*/ 3047 h 3410"/>
              <a:gd name="T36" fmla="*/ 2346 w 2996"/>
              <a:gd name="T37" fmla="*/ 3044 h 3410"/>
              <a:gd name="T38" fmla="*/ 2403 w 2996"/>
              <a:gd name="T39" fmla="*/ 3064 h 3410"/>
              <a:gd name="T40" fmla="*/ 2450 w 2996"/>
              <a:gd name="T41" fmla="*/ 3102 h 3410"/>
              <a:gd name="T42" fmla="*/ 2480 w 2996"/>
              <a:gd name="T43" fmla="*/ 3153 h 3410"/>
              <a:gd name="T44" fmla="*/ 2492 w 2996"/>
              <a:gd name="T45" fmla="*/ 3215 h 3410"/>
              <a:gd name="T46" fmla="*/ 2482 w 2996"/>
              <a:gd name="T47" fmla="*/ 3276 h 3410"/>
              <a:gd name="T48" fmla="*/ 2452 w 2996"/>
              <a:gd name="T49" fmla="*/ 3329 h 3410"/>
              <a:gd name="T50" fmla="*/ 2408 w 2996"/>
              <a:gd name="T51" fmla="*/ 3368 h 3410"/>
              <a:gd name="T52" fmla="*/ 2350 w 2996"/>
              <a:gd name="T53" fmla="*/ 3389 h 3410"/>
              <a:gd name="T54" fmla="*/ 744 w 2996"/>
              <a:gd name="T55" fmla="*/ 3410 h 3410"/>
              <a:gd name="T56" fmla="*/ 683 w 2996"/>
              <a:gd name="T57" fmla="*/ 3400 h 3410"/>
              <a:gd name="T58" fmla="*/ 631 w 2996"/>
              <a:gd name="T59" fmla="*/ 3371 h 3410"/>
              <a:gd name="T60" fmla="*/ 592 w 2996"/>
              <a:gd name="T61" fmla="*/ 3325 h 3410"/>
              <a:gd name="T62" fmla="*/ 571 w 2996"/>
              <a:gd name="T63" fmla="*/ 3268 h 3410"/>
              <a:gd name="T64" fmla="*/ 570 w 2996"/>
              <a:gd name="T65" fmla="*/ 3205 h 3410"/>
              <a:gd name="T66" fmla="*/ 590 w 2996"/>
              <a:gd name="T67" fmla="*/ 3149 h 3410"/>
              <a:gd name="T68" fmla="*/ 628 w 2996"/>
              <a:gd name="T69" fmla="*/ 3102 h 3410"/>
              <a:gd name="T70" fmla="*/ 679 w 2996"/>
              <a:gd name="T71" fmla="*/ 3072 h 3410"/>
              <a:gd name="T72" fmla="*/ 741 w 2996"/>
              <a:gd name="T73" fmla="*/ 3060 h 3410"/>
              <a:gd name="T74" fmla="*/ 1174 w 2996"/>
              <a:gd name="T75" fmla="*/ 2391 h 3410"/>
              <a:gd name="T76" fmla="*/ 983 w 2996"/>
              <a:gd name="T77" fmla="*/ 2360 h 3410"/>
              <a:gd name="T78" fmla="*/ 810 w 2996"/>
              <a:gd name="T79" fmla="*/ 2312 h 3410"/>
              <a:gd name="T80" fmla="*/ 652 w 2996"/>
              <a:gd name="T81" fmla="*/ 2249 h 3410"/>
              <a:gd name="T82" fmla="*/ 511 w 2996"/>
              <a:gd name="T83" fmla="*/ 2170 h 3410"/>
              <a:gd name="T84" fmla="*/ 388 w 2996"/>
              <a:gd name="T85" fmla="*/ 2076 h 3410"/>
              <a:gd name="T86" fmla="*/ 281 w 2996"/>
              <a:gd name="T87" fmla="*/ 1966 h 3410"/>
              <a:gd name="T88" fmla="*/ 190 w 2996"/>
              <a:gd name="T89" fmla="*/ 1842 h 3410"/>
              <a:gd name="T90" fmla="*/ 117 w 2996"/>
              <a:gd name="T91" fmla="*/ 1702 h 3410"/>
              <a:gd name="T92" fmla="*/ 62 w 2996"/>
              <a:gd name="T93" fmla="*/ 1547 h 3410"/>
              <a:gd name="T94" fmla="*/ 24 w 2996"/>
              <a:gd name="T95" fmla="*/ 1378 h 3410"/>
              <a:gd name="T96" fmla="*/ 3 w 2996"/>
              <a:gd name="T97" fmla="*/ 1194 h 3410"/>
              <a:gd name="T98" fmla="*/ 1 w 2996"/>
              <a:gd name="T99" fmla="*/ 985 h 3410"/>
              <a:gd name="T100" fmla="*/ 16 w 2996"/>
              <a:gd name="T101" fmla="*/ 772 h 3410"/>
              <a:gd name="T102" fmla="*/ 52 w 2996"/>
              <a:gd name="T103" fmla="*/ 569 h 3410"/>
              <a:gd name="T104" fmla="*/ 108 w 2996"/>
              <a:gd name="T105" fmla="*/ 367 h 3410"/>
              <a:gd name="T106" fmla="*/ 186 w 2996"/>
              <a:gd name="T107" fmla="*/ 164 h 3410"/>
              <a:gd name="T108" fmla="*/ 251 w 2996"/>
              <a:gd name="T109" fmla="*/ 25 h 3410"/>
              <a:gd name="T110" fmla="*/ 1977 w 2996"/>
              <a:gd name="T111" fmla="*/ 72 h 3410"/>
              <a:gd name="T112" fmla="*/ 2145 w 2996"/>
              <a:gd name="T113" fmla="*/ 469 h 3410"/>
              <a:gd name="T114" fmla="*/ 2264 w 2996"/>
              <a:gd name="T115" fmla="*/ 1486 h 3410"/>
              <a:gd name="T116" fmla="*/ 2410 w 2996"/>
              <a:gd name="T117" fmla="*/ 469 h 3410"/>
              <a:gd name="T118" fmla="*/ 2363 w 2996"/>
              <a:gd name="T119" fmla="*/ 69 h 3410"/>
              <a:gd name="T120" fmla="*/ 2719 w 2996"/>
              <a:gd name="T121" fmla="*/ 0 h 34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996" h="3410">
                <a:moveTo>
                  <a:pt x="2719" y="0"/>
                </a:moveTo>
                <a:lnTo>
                  <a:pt x="2736" y="35"/>
                </a:lnTo>
                <a:lnTo>
                  <a:pt x="2787" y="138"/>
                </a:lnTo>
                <a:lnTo>
                  <a:pt x="2831" y="240"/>
                </a:lnTo>
                <a:lnTo>
                  <a:pt x="2870" y="340"/>
                </a:lnTo>
                <a:lnTo>
                  <a:pt x="2903" y="440"/>
                </a:lnTo>
                <a:lnTo>
                  <a:pt x="2931" y="539"/>
                </a:lnTo>
                <a:lnTo>
                  <a:pt x="2954" y="640"/>
                </a:lnTo>
                <a:lnTo>
                  <a:pt x="2972" y="743"/>
                </a:lnTo>
                <a:lnTo>
                  <a:pt x="2984" y="847"/>
                </a:lnTo>
                <a:lnTo>
                  <a:pt x="2993" y="954"/>
                </a:lnTo>
                <a:lnTo>
                  <a:pt x="2996" y="1064"/>
                </a:lnTo>
                <a:lnTo>
                  <a:pt x="2995" y="1161"/>
                </a:lnTo>
                <a:lnTo>
                  <a:pt x="2989" y="1256"/>
                </a:lnTo>
                <a:lnTo>
                  <a:pt x="2980" y="1346"/>
                </a:lnTo>
                <a:lnTo>
                  <a:pt x="2964" y="1432"/>
                </a:lnTo>
                <a:lnTo>
                  <a:pt x="2946" y="1516"/>
                </a:lnTo>
                <a:lnTo>
                  <a:pt x="2922" y="1595"/>
                </a:lnTo>
                <a:lnTo>
                  <a:pt x="2894" y="1671"/>
                </a:lnTo>
                <a:lnTo>
                  <a:pt x="2863" y="1743"/>
                </a:lnTo>
                <a:lnTo>
                  <a:pt x="2826" y="1813"/>
                </a:lnTo>
                <a:lnTo>
                  <a:pt x="2785" y="1878"/>
                </a:lnTo>
                <a:lnTo>
                  <a:pt x="2739" y="1938"/>
                </a:lnTo>
                <a:lnTo>
                  <a:pt x="2690" y="1997"/>
                </a:lnTo>
                <a:lnTo>
                  <a:pt x="2636" y="2050"/>
                </a:lnTo>
                <a:lnTo>
                  <a:pt x="2578" y="2101"/>
                </a:lnTo>
                <a:lnTo>
                  <a:pt x="2516" y="2147"/>
                </a:lnTo>
                <a:lnTo>
                  <a:pt x="2449" y="2190"/>
                </a:lnTo>
                <a:lnTo>
                  <a:pt x="2378" y="2230"/>
                </a:lnTo>
                <a:lnTo>
                  <a:pt x="2304" y="2264"/>
                </a:lnTo>
                <a:lnTo>
                  <a:pt x="2224" y="2296"/>
                </a:lnTo>
                <a:lnTo>
                  <a:pt x="2140" y="2324"/>
                </a:lnTo>
                <a:lnTo>
                  <a:pt x="2054" y="2348"/>
                </a:lnTo>
                <a:lnTo>
                  <a:pt x="1961" y="2367"/>
                </a:lnTo>
                <a:lnTo>
                  <a:pt x="1866" y="2384"/>
                </a:lnTo>
                <a:lnTo>
                  <a:pt x="1874" y="3047"/>
                </a:lnTo>
                <a:lnTo>
                  <a:pt x="2315" y="3041"/>
                </a:lnTo>
                <a:lnTo>
                  <a:pt x="2346" y="3044"/>
                </a:lnTo>
                <a:lnTo>
                  <a:pt x="2376" y="3051"/>
                </a:lnTo>
                <a:lnTo>
                  <a:pt x="2403" y="3064"/>
                </a:lnTo>
                <a:lnTo>
                  <a:pt x="2428" y="3082"/>
                </a:lnTo>
                <a:lnTo>
                  <a:pt x="2450" y="3102"/>
                </a:lnTo>
                <a:lnTo>
                  <a:pt x="2467" y="3126"/>
                </a:lnTo>
                <a:lnTo>
                  <a:pt x="2480" y="3153"/>
                </a:lnTo>
                <a:lnTo>
                  <a:pt x="2489" y="3183"/>
                </a:lnTo>
                <a:lnTo>
                  <a:pt x="2492" y="3215"/>
                </a:lnTo>
                <a:lnTo>
                  <a:pt x="2490" y="3246"/>
                </a:lnTo>
                <a:lnTo>
                  <a:pt x="2482" y="3276"/>
                </a:lnTo>
                <a:lnTo>
                  <a:pt x="2469" y="3304"/>
                </a:lnTo>
                <a:lnTo>
                  <a:pt x="2452" y="3329"/>
                </a:lnTo>
                <a:lnTo>
                  <a:pt x="2432" y="3349"/>
                </a:lnTo>
                <a:lnTo>
                  <a:pt x="2408" y="3368"/>
                </a:lnTo>
                <a:lnTo>
                  <a:pt x="2381" y="3381"/>
                </a:lnTo>
                <a:lnTo>
                  <a:pt x="2350" y="3389"/>
                </a:lnTo>
                <a:lnTo>
                  <a:pt x="2319" y="3393"/>
                </a:lnTo>
                <a:lnTo>
                  <a:pt x="744" y="3410"/>
                </a:lnTo>
                <a:lnTo>
                  <a:pt x="713" y="3408"/>
                </a:lnTo>
                <a:lnTo>
                  <a:pt x="683" y="3400"/>
                </a:lnTo>
                <a:lnTo>
                  <a:pt x="655" y="3387"/>
                </a:lnTo>
                <a:lnTo>
                  <a:pt x="631" y="3371"/>
                </a:lnTo>
                <a:lnTo>
                  <a:pt x="610" y="3349"/>
                </a:lnTo>
                <a:lnTo>
                  <a:pt x="592" y="3325"/>
                </a:lnTo>
                <a:lnTo>
                  <a:pt x="578" y="3298"/>
                </a:lnTo>
                <a:lnTo>
                  <a:pt x="571" y="3268"/>
                </a:lnTo>
                <a:lnTo>
                  <a:pt x="568" y="3237"/>
                </a:lnTo>
                <a:lnTo>
                  <a:pt x="570" y="3205"/>
                </a:lnTo>
                <a:lnTo>
                  <a:pt x="577" y="3176"/>
                </a:lnTo>
                <a:lnTo>
                  <a:pt x="590" y="3149"/>
                </a:lnTo>
                <a:lnTo>
                  <a:pt x="608" y="3124"/>
                </a:lnTo>
                <a:lnTo>
                  <a:pt x="628" y="3102"/>
                </a:lnTo>
                <a:lnTo>
                  <a:pt x="652" y="3085"/>
                </a:lnTo>
                <a:lnTo>
                  <a:pt x="679" y="3072"/>
                </a:lnTo>
                <a:lnTo>
                  <a:pt x="709" y="3063"/>
                </a:lnTo>
                <a:lnTo>
                  <a:pt x="741" y="3060"/>
                </a:lnTo>
                <a:lnTo>
                  <a:pt x="1182" y="3054"/>
                </a:lnTo>
                <a:lnTo>
                  <a:pt x="1174" y="2391"/>
                </a:lnTo>
                <a:lnTo>
                  <a:pt x="1077" y="2377"/>
                </a:lnTo>
                <a:lnTo>
                  <a:pt x="983" y="2360"/>
                </a:lnTo>
                <a:lnTo>
                  <a:pt x="895" y="2338"/>
                </a:lnTo>
                <a:lnTo>
                  <a:pt x="810" y="2312"/>
                </a:lnTo>
                <a:lnTo>
                  <a:pt x="729" y="2283"/>
                </a:lnTo>
                <a:lnTo>
                  <a:pt x="652" y="2249"/>
                </a:lnTo>
                <a:lnTo>
                  <a:pt x="579" y="2211"/>
                </a:lnTo>
                <a:lnTo>
                  <a:pt x="511" y="2170"/>
                </a:lnTo>
                <a:lnTo>
                  <a:pt x="447" y="2125"/>
                </a:lnTo>
                <a:lnTo>
                  <a:pt x="388" y="2076"/>
                </a:lnTo>
                <a:lnTo>
                  <a:pt x="331" y="2023"/>
                </a:lnTo>
                <a:lnTo>
                  <a:pt x="281" y="1966"/>
                </a:lnTo>
                <a:lnTo>
                  <a:pt x="233" y="1906"/>
                </a:lnTo>
                <a:lnTo>
                  <a:pt x="190" y="1842"/>
                </a:lnTo>
                <a:lnTo>
                  <a:pt x="152" y="1774"/>
                </a:lnTo>
                <a:lnTo>
                  <a:pt x="117" y="1702"/>
                </a:lnTo>
                <a:lnTo>
                  <a:pt x="87" y="1626"/>
                </a:lnTo>
                <a:lnTo>
                  <a:pt x="62" y="1547"/>
                </a:lnTo>
                <a:lnTo>
                  <a:pt x="40" y="1464"/>
                </a:lnTo>
                <a:lnTo>
                  <a:pt x="24" y="1378"/>
                </a:lnTo>
                <a:lnTo>
                  <a:pt x="12" y="1287"/>
                </a:lnTo>
                <a:lnTo>
                  <a:pt x="3" y="1194"/>
                </a:lnTo>
                <a:lnTo>
                  <a:pt x="0" y="1096"/>
                </a:lnTo>
                <a:lnTo>
                  <a:pt x="1" y="985"/>
                </a:lnTo>
                <a:lnTo>
                  <a:pt x="6" y="877"/>
                </a:lnTo>
                <a:lnTo>
                  <a:pt x="16" y="772"/>
                </a:lnTo>
                <a:lnTo>
                  <a:pt x="31" y="669"/>
                </a:lnTo>
                <a:lnTo>
                  <a:pt x="52" y="569"/>
                </a:lnTo>
                <a:lnTo>
                  <a:pt x="77" y="468"/>
                </a:lnTo>
                <a:lnTo>
                  <a:pt x="108" y="367"/>
                </a:lnTo>
                <a:lnTo>
                  <a:pt x="144" y="266"/>
                </a:lnTo>
                <a:lnTo>
                  <a:pt x="186" y="164"/>
                </a:lnTo>
                <a:lnTo>
                  <a:pt x="234" y="61"/>
                </a:lnTo>
                <a:lnTo>
                  <a:pt x="251" y="25"/>
                </a:lnTo>
                <a:lnTo>
                  <a:pt x="1950" y="7"/>
                </a:lnTo>
                <a:lnTo>
                  <a:pt x="1977" y="72"/>
                </a:lnTo>
                <a:lnTo>
                  <a:pt x="2005" y="138"/>
                </a:lnTo>
                <a:lnTo>
                  <a:pt x="2145" y="469"/>
                </a:lnTo>
                <a:lnTo>
                  <a:pt x="1943" y="1102"/>
                </a:lnTo>
                <a:lnTo>
                  <a:pt x="2264" y="1486"/>
                </a:lnTo>
                <a:lnTo>
                  <a:pt x="2163" y="1102"/>
                </a:lnTo>
                <a:lnTo>
                  <a:pt x="2410" y="469"/>
                </a:lnTo>
                <a:lnTo>
                  <a:pt x="2372" y="135"/>
                </a:lnTo>
                <a:lnTo>
                  <a:pt x="2363" y="69"/>
                </a:lnTo>
                <a:lnTo>
                  <a:pt x="2356" y="3"/>
                </a:lnTo>
                <a:lnTo>
                  <a:pt x="271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82" name="Group 197"/>
          <p:cNvGrpSpPr/>
          <p:nvPr/>
        </p:nvGrpSpPr>
        <p:grpSpPr>
          <a:xfrm>
            <a:off x="9330935" y="752563"/>
            <a:ext cx="581400" cy="559348"/>
            <a:chOff x="6283325" y="1970088"/>
            <a:chExt cx="460375" cy="442913"/>
          </a:xfrm>
          <a:solidFill>
            <a:srgbClr val="000000"/>
          </a:solidFill>
        </p:grpSpPr>
        <p:sp>
          <p:nvSpPr>
            <p:cNvPr id="183" name="Freeform 254"/>
            <p:cNvSpPr>
              <a:spLocks/>
            </p:cNvSpPr>
            <p:nvPr/>
          </p:nvSpPr>
          <p:spPr bwMode="auto">
            <a:xfrm>
              <a:off x="6484938" y="2120900"/>
              <a:ext cx="106363" cy="111125"/>
            </a:xfrm>
            <a:custGeom>
              <a:avLst/>
              <a:gdLst>
                <a:gd name="T0" fmla="*/ 195 w 794"/>
                <a:gd name="T1" fmla="*/ 0 h 848"/>
                <a:gd name="T2" fmla="*/ 222 w 794"/>
                <a:gd name="T3" fmla="*/ 2 h 848"/>
                <a:gd name="T4" fmla="*/ 701 w 794"/>
                <a:gd name="T5" fmla="*/ 90 h 848"/>
                <a:gd name="T6" fmla="*/ 721 w 794"/>
                <a:gd name="T7" fmla="*/ 95 h 848"/>
                <a:gd name="T8" fmla="*/ 737 w 794"/>
                <a:gd name="T9" fmla="*/ 103 h 848"/>
                <a:gd name="T10" fmla="*/ 747 w 794"/>
                <a:gd name="T11" fmla="*/ 112 h 848"/>
                <a:gd name="T12" fmla="*/ 752 w 794"/>
                <a:gd name="T13" fmla="*/ 123 h 848"/>
                <a:gd name="T14" fmla="*/ 752 w 794"/>
                <a:gd name="T15" fmla="*/ 134 h 848"/>
                <a:gd name="T16" fmla="*/ 747 w 794"/>
                <a:gd name="T17" fmla="*/ 147 h 848"/>
                <a:gd name="T18" fmla="*/ 736 w 794"/>
                <a:gd name="T19" fmla="*/ 160 h 848"/>
                <a:gd name="T20" fmla="*/ 719 w 794"/>
                <a:gd name="T21" fmla="*/ 174 h 848"/>
                <a:gd name="T22" fmla="*/ 582 w 794"/>
                <a:gd name="T23" fmla="*/ 267 h 848"/>
                <a:gd name="T24" fmla="*/ 775 w 794"/>
                <a:gd name="T25" fmla="*/ 545 h 848"/>
                <a:gd name="T26" fmla="*/ 785 w 794"/>
                <a:gd name="T27" fmla="*/ 564 h 848"/>
                <a:gd name="T28" fmla="*/ 792 w 794"/>
                <a:gd name="T29" fmla="*/ 586 h 848"/>
                <a:gd name="T30" fmla="*/ 794 w 794"/>
                <a:gd name="T31" fmla="*/ 608 h 848"/>
                <a:gd name="T32" fmla="*/ 793 w 794"/>
                <a:gd name="T33" fmla="*/ 629 h 848"/>
                <a:gd name="T34" fmla="*/ 786 w 794"/>
                <a:gd name="T35" fmla="*/ 649 h 848"/>
                <a:gd name="T36" fmla="*/ 777 w 794"/>
                <a:gd name="T37" fmla="*/ 670 h 848"/>
                <a:gd name="T38" fmla="*/ 763 w 794"/>
                <a:gd name="T39" fmla="*/ 687 h 848"/>
                <a:gd name="T40" fmla="*/ 745 w 794"/>
                <a:gd name="T41" fmla="*/ 701 h 848"/>
                <a:gd name="T42" fmla="*/ 559 w 794"/>
                <a:gd name="T43" fmla="*/ 829 h 848"/>
                <a:gd name="T44" fmla="*/ 539 w 794"/>
                <a:gd name="T45" fmla="*/ 840 h 848"/>
                <a:gd name="T46" fmla="*/ 519 w 794"/>
                <a:gd name="T47" fmla="*/ 846 h 848"/>
                <a:gd name="T48" fmla="*/ 496 w 794"/>
                <a:gd name="T49" fmla="*/ 848 h 848"/>
                <a:gd name="T50" fmla="*/ 475 w 794"/>
                <a:gd name="T51" fmla="*/ 847 h 848"/>
                <a:gd name="T52" fmla="*/ 455 w 794"/>
                <a:gd name="T53" fmla="*/ 841 h 848"/>
                <a:gd name="T54" fmla="*/ 435 w 794"/>
                <a:gd name="T55" fmla="*/ 831 h 848"/>
                <a:gd name="T56" fmla="*/ 418 w 794"/>
                <a:gd name="T57" fmla="*/ 817 h 848"/>
                <a:gd name="T58" fmla="*/ 403 w 794"/>
                <a:gd name="T59" fmla="*/ 799 h 848"/>
                <a:gd name="T60" fmla="*/ 211 w 794"/>
                <a:gd name="T61" fmla="*/ 522 h 848"/>
                <a:gd name="T62" fmla="*/ 74 w 794"/>
                <a:gd name="T63" fmla="*/ 617 h 848"/>
                <a:gd name="T64" fmla="*/ 55 w 794"/>
                <a:gd name="T65" fmla="*/ 627 h 848"/>
                <a:gd name="T66" fmla="*/ 39 w 794"/>
                <a:gd name="T67" fmla="*/ 632 h 848"/>
                <a:gd name="T68" fmla="*/ 26 w 794"/>
                <a:gd name="T69" fmla="*/ 634 h 848"/>
                <a:gd name="T70" fmla="*/ 15 w 794"/>
                <a:gd name="T71" fmla="*/ 629 h 848"/>
                <a:gd name="T72" fmla="*/ 6 w 794"/>
                <a:gd name="T73" fmla="*/ 621 h 848"/>
                <a:gd name="T74" fmla="*/ 1 w 794"/>
                <a:gd name="T75" fmla="*/ 608 h 848"/>
                <a:gd name="T76" fmla="*/ 0 w 794"/>
                <a:gd name="T77" fmla="*/ 591 h 848"/>
                <a:gd name="T78" fmla="*/ 2 w 794"/>
                <a:gd name="T79" fmla="*/ 570 h 848"/>
                <a:gd name="T80" fmla="*/ 89 w 794"/>
                <a:gd name="T81" fmla="*/ 92 h 848"/>
                <a:gd name="T82" fmla="*/ 98 w 794"/>
                <a:gd name="T83" fmla="*/ 67 h 848"/>
                <a:gd name="T84" fmla="*/ 110 w 794"/>
                <a:gd name="T85" fmla="*/ 45 h 848"/>
                <a:gd name="T86" fmla="*/ 127 w 794"/>
                <a:gd name="T87" fmla="*/ 27 h 848"/>
                <a:gd name="T88" fmla="*/ 147 w 794"/>
                <a:gd name="T89" fmla="*/ 13 h 848"/>
                <a:gd name="T90" fmla="*/ 170 w 794"/>
                <a:gd name="T91" fmla="*/ 4 h 848"/>
                <a:gd name="T92" fmla="*/ 195 w 794"/>
                <a:gd name="T93" fmla="*/ 0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94" h="848">
                  <a:moveTo>
                    <a:pt x="195" y="0"/>
                  </a:moveTo>
                  <a:lnTo>
                    <a:pt x="222" y="2"/>
                  </a:lnTo>
                  <a:lnTo>
                    <a:pt x="701" y="90"/>
                  </a:lnTo>
                  <a:lnTo>
                    <a:pt x="721" y="95"/>
                  </a:lnTo>
                  <a:lnTo>
                    <a:pt x="737" y="103"/>
                  </a:lnTo>
                  <a:lnTo>
                    <a:pt x="747" y="112"/>
                  </a:lnTo>
                  <a:lnTo>
                    <a:pt x="752" y="123"/>
                  </a:lnTo>
                  <a:lnTo>
                    <a:pt x="752" y="134"/>
                  </a:lnTo>
                  <a:lnTo>
                    <a:pt x="747" y="147"/>
                  </a:lnTo>
                  <a:lnTo>
                    <a:pt x="736" y="160"/>
                  </a:lnTo>
                  <a:lnTo>
                    <a:pt x="719" y="174"/>
                  </a:lnTo>
                  <a:lnTo>
                    <a:pt x="582" y="267"/>
                  </a:lnTo>
                  <a:lnTo>
                    <a:pt x="775" y="545"/>
                  </a:lnTo>
                  <a:lnTo>
                    <a:pt x="785" y="564"/>
                  </a:lnTo>
                  <a:lnTo>
                    <a:pt x="792" y="586"/>
                  </a:lnTo>
                  <a:lnTo>
                    <a:pt x="794" y="608"/>
                  </a:lnTo>
                  <a:lnTo>
                    <a:pt x="793" y="629"/>
                  </a:lnTo>
                  <a:lnTo>
                    <a:pt x="786" y="649"/>
                  </a:lnTo>
                  <a:lnTo>
                    <a:pt x="777" y="670"/>
                  </a:lnTo>
                  <a:lnTo>
                    <a:pt x="763" y="687"/>
                  </a:lnTo>
                  <a:lnTo>
                    <a:pt x="745" y="701"/>
                  </a:lnTo>
                  <a:lnTo>
                    <a:pt x="559" y="829"/>
                  </a:lnTo>
                  <a:lnTo>
                    <a:pt x="539" y="840"/>
                  </a:lnTo>
                  <a:lnTo>
                    <a:pt x="519" y="846"/>
                  </a:lnTo>
                  <a:lnTo>
                    <a:pt x="496" y="848"/>
                  </a:lnTo>
                  <a:lnTo>
                    <a:pt x="475" y="847"/>
                  </a:lnTo>
                  <a:lnTo>
                    <a:pt x="455" y="841"/>
                  </a:lnTo>
                  <a:lnTo>
                    <a:pt x="435" y="831"/>
                  </a:lnTo>
                  <a:lnTo>
                    <a:pt x="418" y="817"/>
                  </a:lnTo>
                  <a:lnTo>
                    <a:pt x="403" y="799"/>
                  </a:lnTo>
                  <a:lnTo>
                    <a:pt x="211" y="522"/>
                  </a:lnTo>
                  <a:lnTo>
                    <a:pt x="74" y="617"/>
                  </a:lnTo>
                  <a:lnTo>
                    <a:pt x="55" y="627"/>
                  </a:lnTo>
                  <a:lnTo>
                    <a:pt x="39" y="632"/>
                  </a:lnTo>
                  <a:lnTo>
                    <a:pt x="26" y="634"/>
                  </a:lnTo>
                  <a:lnTo>
                    <a:pt x="15" y="629"/>
                  </a:lnTo>
                  <a:lnTo>
                    <a:pt x="6" y="621"/>
                  </a:lnTo>
                  <a:lnTo>
                    <a:pt x="1" y="608"/>
                  </a:lnTo>
                  <a:lnTo>
                    <a:pt x="0" y="591"/>
                  </a:lnTo>
                  <a:lnTo>
                    <a:pt x="2" y="570"/>
                  </a:lnTo>
                  <a:lnTo>
                    <a:pt x="89" y="92"/>
                  </a:lnTo>
                  <a:lnTo>
                    <a:pt x="98" y="67"/>
                  </a:lnTo>
                  <a:lnTo>
                    <a:pt x="110" y="45"/>
                  </a:lnTo>
                  <a:lnTo>
                    <a:pt x="127" y="27"/>
                  </a:lnTo>
                  <a:lnTo>
                    <a:pt x="147" y="13"/>
                  </a:lnTo>
                  <a:lnTo>
                    <a:pt x="170" y="4"/>
                  </a:lnTo>
                  <a:lnTo>
                    <a:pt x="1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255"/>
            <p:cNvSpPr>
              <a:spLocks noEditPoints="1"/>
            </p:cNvSpPr>
            <p:nvPr/>
          </p:nvSpPr>
          <p:spPr bwMode="auto">
            <a:xfrm>
              <a:off x="6283325" y="1970088"/>
              <a:ext cx="460375" cy="352425"/>
            </a:xfrm>
            <a:custGeom>
              <a:avLst/>
              <a:gdLst>
                <a:gd name="T0" fmla="*/ 1079 w 3482"/>
                <a:gd name="T1" fmla="*/ 1138 h 2666"/>
                <a:gd name="T2" fmla="*/ 1068 w 3482"/>
                <a:gd name="T3" fmla="*/ 1204 h 2666"/>
                <a:gd name="T4" fmla="*/ 1087 w 3482"/>
                <a:gd name="T5" fmla="*/ 1207 h 2666"/>
                <a:gd name="T6" fmla="*/ 2029 w 3482"/>
                <a:gd name="T7" fmla="*/ 515 h 2666"/>
                <a:gd name="T8" fmla="*/ 2020 w 3482"/>
                <a:gd name="T9" fmla="*/ 498 h 2666"/>
                <a:gd name="T10" fmla="*/ 2247 w 3482"/>
                <a:gd name="T11" fmla="*/ 323 h 2666"/>
                <a:gd name="T12" fmla="*/ 2247 w 3482"/>
                <a:gd name="T13" fmla="*/ 395 h 2666"/>
                <a:gd name="T14" fmla="*/ 2458 w 3482"/>
                <a:gd name="T15" fmla="*/ 810 h 2666"/>
                <a:gd name="T16" fmla="*/ 2442 w 3482"/>
                <a:gd name="T17" fmla="*/ 824 h 2666"/>
                <a:gd name="T18" fmla="*/ 2228 w 3482"/>
                <a:gd name="T19" fmla="*/ 535 h 2666"/>
                <a:gd name="T20" fmla="*/ 2210 w 3482"/>
                <a:gd name="T21" fmla="*/ 536 h 2666"/>
                <a:gd name="T22" fmla="*/ 2208 w 3482"/>
                <a:gd name="T23" fmla="*/ 600 h 2666"/>
                <a:gd name="T24" fmla="*/ 2876 w 3482"/>
                <a:gd name="T25" fmla="*/ 1504 h 2666"/>
                <a:gd name="T26" fmla="*/ 2907 w 3482"/>
                <a:gd name="T27" fmla="*/ 1248 h 2666"/>
                <a:gd name="T28" fmla="*/ 2262 w 3482"/>
                <a:gd name="T29" fmla="*/ 317 h 2666"/>
                <a:gd name="T30" fmla="*/ 1127 w 3482"/>
                <a:gd name="T31" fmla="*/ 927 h 2666"/>
                <a:gd name="T32" fmla="*/ 1106 w 3482"/>
                <a:gd name="T33" fmla="*/ 983 h 2666"/>
                <a:gd name="T34" fmla="*/ 1121 w 3482"/>
                <a:gd name="T35" fmla="*/ 996 h 2666"/>
                <a:gd name="T36" fmla="*/ 2067 w 3482"/>
                <a:gd name="T37" fmla="*/ 335 h 2666"/>
                <a:gd name="T38" fmla="*/ 2070 w 3482"/>
                <a:gd name="T39" fmla="*/ 287 h 2666"/>
                <a:gd name="T40" fmla="*/ 2230 w 3482"/>
                <a:gd name="T41" fmla="*/ 3 h 2666"/>
                <a:gd name="T42" fmla="*/ 3367 w 3482"/>
                <a:gd name="T43" fmla="*/ 942 h 2666"/>
                <a:gd name="T44" fmla="*/ 3458 w 3482"/>
                <a:gd name="T45" fmla="*/ 950 h 2666"/>
                <a:gd name="T46" fmla="*/ 3436 w 3482"/>
                <a:gd name="T47" fmla="*/ 1691 h 2666"/>
                <a:gd name="T48" fmla="*/ 3373 w 3482"/>
                <a:gd name="T49" fmla="*/ 1822 h 2666"/>
                <a:gd name="T50" fmla="*/ 2057 w 3482"/>
                <a:gd name="T51" fmla="*/ 2567 h 2666"/>
                <a:gd name="T52" fmla="*/ 3255 w 3482"/>
                <a:gd name="T53" fmla="*/ 1667 h 2666"/>
                <a:gd name="T54" fmla="*/ 3299 w 3482"/>
                <a:gd name="T55" fmla="*/ 1199 h 2666"/>
                <a:gd name="T56" fmla="*/ 3092 w 3482"/>
                <a:gd name="T57" fmla="*/ 1323 h 2666"/>
                <a:gd name="T58" fmla="*/ 3027 w 3482"/>
                <a:gd name="T59" fmla="*/ 1710 h 2666"/>
                <a:gd name="T60" fmla="*/ 2940 w 3482"/>
                <a:gd name="T61" fmla="*/ 1833 h 2666"/>
                <a:gd name="T62" fmla="*/ 1787 w 3482"/>
                <a:gd name="T63" fmla="*/ 2421 h 2666"/>
                <a:gd name="T64" fmla="*/ 2761 w 3482"/>
                <a:gd name="T65" fmla="*/ 1712 h 2666"/>
                <a:gd name="T66" fmla="*/ 2099 w 3482"/>
                <a:gd name="T67" fmla="*/ 756 h 2666"/>
                <a:gd name="T68" fmla="*/ 1128 w 3482"/>
                <a:gd name="T69" fmla="*/ 1381 h 2666"/>
                <a:gd name="T70" fmla="*/ 1103 w 3482"/>
                <a:gd name="T71" fmla="*/ 1460 h 2666"/>
                <a:gd name="T72" fmla="*/ 1609 w 3482"/>
                <a:gd name="T73" fmla="*/ 2415 h 2666"/>
                <a:gd name="T74" fmla="*/ 868 w 3482"/>
                <a:gd name="T75" fmla="*/ 1380 h 2666"/>
                <a:gd name="T76" fmla="*/ 740 w 3482"/>
                <a:gd name="T77" fmla="*/ 1463 h 2666"/>
                <a:gd name="T78" fmla="*/ 1303 w 3482"/>
                <a:gd name="T79" fmla="*/ 2570 h 2666"/>
                <a:gd name="T80" fmla="*/ 78 w 3482"/>
                <a:gd name="T81" fmla="*/ 1952 h 2666"/>
                <a:gd name="T82" fmla="*/ 5 w 3482"/>
                <a:gd name="T83" fmla="*/ 1898 h 2666"/>
                <a:gd name="T84" fmla="*/ 22 w 3482"/>
                <a:gd name="T85" fmla="*/ 1812 h 2666"/>
                <a:gd name="T86" fmla="*/ 437 w 3482"/>
                <a:gd name="T87" fmla="*/ 957 h 2666"/>
                <a:gd name="T88" fmla="*/ 349 w 3482"/>
                <a:gd name="T89" fmla="*/ 942 h 2666"/>
                <a:gd name="T90" fmla="*/ 326 w 3482"/>
                <a:gd name="T91" fmla="*/ 856 h 2666"/>
                <a:gd name="T92" fmla="*/ 823 w 3482"/>
                <a:gd name="T93" fmla="*/ 492 h 2666"/>
                <a:gd name="T94" fmla="*/ 854 w 3482"/>
                <a:gd name="T95" fmla="*/ 480 h 2666"/>
                <a:gd name="T96" fmla="*/ 891 w 3482"/>
                <a:gd name="T97" fmla="*/ 481 h 2666"/>
                <a:gd name="T98" fmla="*/ 929 w 3482"/>
                <a:gd name="T99" fmla="*/ 504 h 2666"/>
                <a:gd name="T100" fmla="*/ 2194 w 3482"/>
                <a:gd name="T101" fmla="*/ 1 h 2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82" h="2666">
                  <a:moveTo>
                    <a:pt x="2016" y="498"/>
                  </a:moveTo>
                  <a:lnTo>
                    <a:pt x="2012" y="498"/>
                  </a:lnTo>
                  <a:lnTo>
                    <a:pt x="2007" y="500"/>
                  </a:lnTo>
                  <a:lnTo>
                    <a:pt x="1089" y="1127"/>
                  </a:lnTo>
                  <a:lnTo>
                    <a:pt x="1079" y="1138"/>
                  </a:lnTo>
                  <a:lnTo>
                    <a:pt x="1073" y="1152"/>
                  </a:lnTo>
                  <a:lnTo>
                    <a:pt x="1064" y="1192"/>
                  </a:lnTo>
                  <a:lnTo>
                    <a:pt x="1064" y="1196"/>
                  </a:lnTo>
                  <a:lnTo>
                    <a:pt x="1065" y="1201"/>
                  </a:lnTo>
                  <a:lnTo>
                    <a:pt x="1068" y="1204"/>
                  </a:lnTo>
                  <a:lnTo>
                    <a:pt x="1071" y="1207"/>
                  </a:lnTo>
                  <a:lnTo>
                    <a:pt x="1075" y="1209"/>
                  </a:lnTo>
                  <a:lnTo>
                    <a:pt x="1079" y="1209"/>
                  </a:lnTo>
                  <a:lnTo>
                    <a:pt x="1084" y="1209"/>
                  </a:lnTo>
                  <a:lnTo>
                    <a:pt x="1087" y="1207"/>
                  </a:lnTo>
                  <a:lnTo>
                    <a:pt x="2000" y="579"/>
                  </a:lnTo>
                  <a:lnTo>
                    <a:pt x="2008" y="572"/>
                  </a:lnTo>
                  <a:lnTo>
                    <a:pt x="2015" y="562"/>
                  </a:lnTo>
                  <a:lnTo>
                    <a:pt x="2019" y="553"/>
                  </a:lnTo>
                  <a:lnTo>
                    <a:pt x="2029" y="515"/>
                  </a:lnTo>
                  <a:lnTo>
                    <a:pt x="2030" y="510"/>
                  </a:lnTo>
                  <a:lnTo>
                    <a:pt x="2029" y="506"/>
                  </a:lnTo>
                  <a:lnTo>
                    <a:pt x="2026" y="503"/>
                  </a:lnTo>
                  <a:lnTo>
                    <a:pt x="2023" y="500"/>
                  </a:lnTo>
                  <a:lnTo>
                    <a:pt x="2020" y="498"/>
                  </a:lnTo>
                  <a:lnTo>
                    <a:pt x="2016" y="498"/>
                  </a:lnTo>
                  <a:close/>
                  <a:moveTo>
                    <a:pt x="2259" y="317"/>
                  </a:moveTo>
                  <a:lnTo>
                    <a:pt x="2255" y="317"/>
                  </a:lnTo>
                  <a:lnTo>
                    <a:pt x="2250" y="319"/>
                  </a:lnTo>
                  <a:lnTo>
                    <a:pt x="2247" y="323"/>
                  </a:lnTo>
                  <a:lnTo>
                    <a:pt x="2245" y="326"/>
                  </a:lnTo>
                  <a:lnTo>
                    <a:pt x="2243" y="331"/>
                  </a:lnTo>
                  <a:lnTo>
                    <a:pt x="2239" y="363"/>
                  </a:lnTo>
                  <a:lnTo>
                    <a:pt x="2240" y="380"/>
                  </a:lnTo>
                  <a:lnTo>
                    <a:pt x="2247" y="395"/>
                  </a:lnTo>
                  <a:lnTo>
                    <a:pt x="2470" y="717"/>
                  </a:lnTo>
                  <a:lnTo>
                    <a:pt x="2475" y="729"/>
                  </a:lnTo>
                  <a:lnTo>
                    <a:pt x="2477" y="741"/>
                  </a:lnTo>
                  <a:lnTo>
                    <a:pt x="2475" y="754"/>
                  </a:lnTo>
                  <a:lnTo>
                    <a:pt x="2458" y="810"/>
                  </a:lnTo>
                  <a:lnTo>
                    <a:pt x="2457" y="814"/>
                  </a:lnTo>
                  <a:lnTo>
                    <a:pt x="2454" y="817"/>
                  </a:lnTo>
                  <a:lnTo>
                    <a:pt x="2451" y="820"/>
                  </a:lnTo>
                  <a:lnTo>
                    <a:pt x="2446" y="823"/>
                  </a:lnTo>
                  <a:lnTo>
                    <a:pt x="2442" y="824"/>
                  </a:lnTo>
                  <a:lnTo>
                    <a:pt x="2435" y="823"/>
                  </a:lnTo>
                  <a:lnTo>
                    <a:pt x="2427" y="820"/>
                  </a:lnTo>
                  <a:lnTo>
                    <a:pt x="2422" y="815"/>
                  </a:lnTo>
                  <a:lnTo>
                    <a:pt x="2231" y="538"/>
                  </a:lnTo>
                  <a:lnTo>
                    <a:pt x="2228" y="535"/>
                  </a:lnTo>
                  <a:lnTo>
                    <a:pt x="2225" y="533"/>
                  </a:lnTo>
                  <a:lnTo>
                    <a:pt x="2220" y="532"/>
                  </a:lnTo>
                  <a:lnTo>
                    <a:pt x="2216" y="533"/>
                  </a:lnTo>
                  <a:lnTo>
                    <a:pt x="2213" y="534"/>
                  </a:lnTo>
                  <a:lnTo>
                    <a:pt x="2210" y="536"/>
                  </a:lnTo>
                  <a:lnTo>
                    <a:pt x="2208" y="539"/>
                  </a:lnTo>
                  <a:lnTo>
                    <a:pt x="2207" y="543"/>
                  </a:lnTo>
                  <a:lnTo>
                    <a:pt x="2201" y="571"/>
                  </a:lnTo>
                  <a:lnTo>
                    <a:pt x="2201" y="586"/>
                  </a:lnTo>
                  <a:lnTo>
                    <a:pt x="2208" y="600"/>
                  </a:lnTo>
                  <a:lnTo>
                    <a:pt x="2827" y="1496"/>
                  </a:lnTo>
                  <a:lnTo>
                    <a:pt x="2837" y="1505"/>
                  </a:lnTo>
                  <a:lnTo>
                    <a:pt x="2849" y="1511"/>
                  </a:lnTo>
                  <a:lnTo>
                    <a:pt x="2863" y="1510"/>
                  </a:lnTo>
                  <a:lnTo>
                    <a:pt x="2876" y="1504"/>
                  </a:lnTo>
                  <a:lnTo>
                    <a:pt x="2884" y="1494"/>
                  </a:lnTo>
                  <a:lnTo>
                    <a:pt x="2888" y="1480"/>
                  </a:lnTo>
                  <a:lnTo>
                    <a:pt x="2911" y="1282"/>
                  </a:lnTo>
                  <a:lnTo>
                    <a:pt x="2911" y="1265"/>
                  </a:lnTo>
                  <a:lnTo>
                    <a:pt x="2907" y="1248"/>
                  </a:lnTo>
                  <a:lnTo>
                    <a:pt x="2898" y="1234"/>
                  </a:lnTo>
                  <a:lnTo>
                    <a:pt x="2272" y="324"/>
                  </a:lnTo>
                  <a:lnTo>
                    <a:pt x="2269" y="321"/>
                  </a:lnTo>
                  <a:lnTo>
                    <a:pt x="2266" y="319"/>
                  </a:lnTo>
                  <a:lnTo>
                    <a:pt x="2262" y="317"/>
                  </a:lnTo>
                  <a:lnTo>
                    <a:pt x="2259" y="317"/>
                  </a:lnTo>
                  <a:close/>
                  <a:moveTo>
                    <a:pt x="2061" y="284"/>
                  </a:moveTo>
                  <a:lnTo>
                    <a:pt x="2056" y="285"/>
                  </a:lnTo>
                  <a:lnTo>
                    <a:pt x="2053" y="287"/>
                  </a:lnTo>
                  <a:lnTo>
                    <a:pt x="1127" y="927"/>
                  </a:lnTo>
                  <a:lnTo>
                    <a:pt x="1120" y="933"/>
                  </a:lnTo>
                  <a:lnTo>
                    <a:pt x="1113" y="942"/>
                  </a:lnTo>
                  <a:lnTo>
                    <a:pt x="1110" y="952"/>
                  </a:lnTo>
                  <a:lnTo>
                    <a:pt x="1106" y="979"/>
                  </a:lnTo>
                  <a:lnTo>
                    <a:pt x="1106" y="983"/>
                  </a:lnTo>
                  <a:lnTo>
                    <a:pt x="1107" y="987"/>
                  </a:lnTo>
                  <a:lnTo>
                    <a:pt x="1109" y="990"/>
                  </a:lnTo>
                  <a:lnTo>
                    <a:pt x="1112" y="994"/>
                  </a:lnTo>
                  <a:lnTo>
                    <a:pt x="1117" y="996"/>
                  </a:lnTo>
                  <a:lnTo>
                    <a:pt x="1121" y="996"/>
                  </a:lnTo>
                  <a:lnTo>
                    <a:pt x="1124" y="996"/>
                  </a:lnTo>
                  <a:lnTo>
                    <a:pt x="1128" y="994"/>
                  </a:lnTo>
                  <a:lnTo>
                    <a:pt x="2049" y="361"/>
                  </a:lnTo>
                  <a:lnTo>
                    <a:pt x="2061" y="350"/>
                  </a:lnTo>
                  <a:lnTo>
                    <a:pt x="2067" y="335"/>
                  </a:lnTo>
                  <a:lnTo>
                    <a:pt x="2077" y="303"/>
                  </a:lnTo>
                  <a:lnTo>
                    <a:pt x="2077" y="299"/>
                  </a:lnTo>
                  <a:lnTo>
                    <a:pt x="2076" y="294"/>
                  </a:lnTo>
                  <a:lnTo>
                    <a:pt x="2073" y="291"/>
                  </a:lnTo>
                  <a:lnTo>
                    <a:pt x="2070" y="287"/>
                  </a:lnTo>
                  <a:lnTo>
                    <a:pt x="2067" y="285"/>
                  </a:lnTo>
                  <a:lnTo>
                    <a:pt x="2064" y="284"/>
                  </a:lnTo>
                  <a:lnTo>
                    <a:pt x="2061" y="284"/>
                  </a:lnTo>
                  <a:close/>
                  <a:moveTo>
                    <a:pt x="2212" y="0"/>
                  </a:moveTo>
                  <a:lnTo>
                    <a:pt x="2230" y="3"/>
                  </a:lnTo>
                  <a:lnTo>
                    <a:pt x="2247" y="10"/>
                  </a:lnTo>
                  <a:lnTo>
                    <a:pt x="2262" y="21"/>
                  </a:lnTo>
                  <a:lnTo>
                    <a:pt x="2275" y="36"/>
                  </a:lnTo>
                  <a:lnTo>
                    <a:pt x="3045" y="1150"/>
                  </a:lnTo>
                  <a:lnTo>
                    <a:pt x="3367" y="942"/>
                  </a:lnTo>
                  <a:lnTo>
                    <a:pt x="3386" y="933"/>
                  </a:lnTo>
                  <a:lnTo>
                    <a:pt x="3406" y="930"/>
                  </a:lnTo>
                  <a:lnTo>
                    <a:pt x="3427" y="932"/>
                  </a:lnTo>
                  <a:lnTo>
                    <a:pt x="3445" y="940"/>
                  </a:lnTo>
                  <a:lnTo>
                    <a:pt x="3458" y="950"/>
                  </a:lnTo>
                  <a:lnTo>
                    <a:pt x="3469" y="963"/>
                  </a:lnTo>
                  <a:lnTo>
                    <a:pt x="3477" y="977"/>
                  </a:lnTo>
                  <a:lnTo>
                    <a:pt x="3481" y="993"/>
                  </a:lnTo>
                  <a:lnTo>
                    <a:pt x="3482" y="1008"/>
                  </a:lnTo>
                  <a:lnTo>
                    <a:pt x="3436" y="1691"/>
                  </a:lnTo>
                  <a:lnTo>
                    <a:pt x="3432" y="1721"/>
                  </a:lnTo>
                  <a:lnTo>
                    <a:pt x="3423" y="1750"/>
                  </a:lnTo>
                  <a:lnTo>
                    <a:pt x="3411" y="1776"/>
                  </a:lnTo>
                  <a:lnTo>
                    <a:pt x="3393" y="1801"/>
                  </a:lnTo>
                  <a:lnTo>
                    <a:pt x="3373" y="1822"/>
                  </a:lnTo>
                  <a:lnTo>
                    <a:pt x="3350" y="1841"/>
                  </a:lnTo>
                  <a:lnTo>
                    <a:pt x="2133" y="2666"/>
                  </a:lnTo>
                  <a:lnTo>
                    <a:pt x="2115" y="2636"/>
                  </a:lnTo>
                  <a:lnTo>
                    <a:pt x="2087" y="2600"/>
                  </a:lnTo>
                  <a:lnTo>
                    <a:pt x="2057" y="2567"/>
                  </a:lnTo>
                  <a:lnTo>
                    <a:pt x="2024" y="2536"/>
                  </a:lnTo>
                  <a:lnTo>
                    <a:pt x="3212" y="1721"/>
                  </a:lnTo>
                  <a:lnTo>
                    <a:pt x="3230" y="1706"/>
                  </a:lnTo>
                  <a:lnTo>
                    <a:pt x="3244" y="1687"/>
                  </a:lnTo>
                  <a:lnTo>
                    <a:pt x="3255" y="1667"/>
                  </a:lnTo>
                  <a:lnTo>
                    <a:pt x="3259" y="1643"/>
                  </a:lnTo>
                  <a:lnTo>
                    <a:pt x="3304" y="1210"/>
                  </a:lnTo>
                  <a:lnTo>
                    <a:pt x="3303" y="1206"/>
                  </a:lnTo>
                  <a:lnTo>
                    <a:pt x="3302" y="1202"/>
                  </a:lnTo>
                  <a:lnTo>
                    <a:pt x="3299" y="1199"/>
                  </a:lnTo>
                  <a:lnTo>
                    <a:pt x="3295" y="1195"/>
                  </a:lnTo>
                  <a:lnTo>
                    <a:pt x="3287" y="1193"/>
                  </a:lnTo>
                  <a:lnTo>
                    <a:pt x="3278" y="1195"/>
                  </a:lnTo>
                  <a:lnTo>
                    <a:pt x="3106" y="1311"/>
                  </a:lnTo>
                  <a:lnTo>
                    <a:pt x="3092" y="1323"/>
                  </a:lnTo>
                  <a:lnTo>
                    <a:pt x="3081" y="1337"/>
                  </a:lnTo>
                  <a:lnTo>
                    <a:pt x="3074" y="1352"/>
                  </a:lnTo>
                  <a:lnTo>
                    <a:pt x="3070" y="1371"/>
                  </a:lnTo>
                  <a:lnTo>
                    <a:pt x="3033" y="1680"/>
                  </a:lnTo>
                  <a:lnTo>
                    <a:pt x="3027" y="1710"/>
                  </a:lnTo>
                  <a:lnTo>
                    <a:pt x="3017" y="1739"/>
                  </a:lnTo>
                  <a:lnTo>
                    <a:pt x="3004" y="1767"/>
                  </a:lnTo>
                  <a:lnTo>
                    <a:pt x="2985" y="1791"/>
                  </a:lnTo>
                  <a:lnTo>
                    <a:pt x="2964" y="1814"/>
                  </a:lnTo>
                  <a:lnTo>
                    <a:pt x="2940" y="1833"/>
                  </a:lnTo>
                  <a:lnTo>
                    <a:pt x="1972" y="2497"/>
                  </a:lnTo>
                  <a:lnTo>
                    <a:pt x="1932" y="2473"/>
                  </a:lnTo>
                  <a:lnTo>
                    <a:pt x="1889" y="2453"/>
                  </a:lnTo>
                  <a:lnTo>
                    <a:pt x="1839" y="2434"/>
                  </a:lnTo>
                  <a:lnTo>
                    <a:pt x="1787" y="2421"/>
                  </a:lnTo>
                  <a:lnTo>
                    <a:pt x="2732" y="1773"/>
                  </a:lnTo>
                  <a:lnTo>
                    <a:pt x="2745" y="1760"/>
                  </a:lnTo>
                  <a:lnTo>
                    <a:pt x="2754" y="1745"/>
                  </a:lnTo>
                  <a:lnTo>
                    <a:pt x="2760" y="1729"/>
                  </a:lnTo>
                  <a:lnTo>
                    <a:pt x="2761" y="1712"/>
                  </a:lnTo>
                  <a:lnTo>
                    <a:pt x="2757" y="1694"/>
                  </a:lnTo>
                  <a:lnTo>
                    <a:pt x="2749" y="1678"/>
                  </a:lnTo>
                  <a:lnTo>
                    <a:pt x="2127" y="778"/>
                  </a:lnTo>
                  <a:lnTo>
                    <a:pt x="2114" y="765"/>
                  </a:lnTo>
                  <a:lnTo>
                    <a:pt x="2099" y="756"/>
                  </a:lnTo>
                  <a:lnTo>
                    <a:pt x="2083" y="750"/>
                  </a:lnTo>
                  <a:lnTo>
                    <a:pt x="2065" y="749"/>
                  </a:lnTo>
                  <a:lnTo>
                    <a:pt x="2048" y="753"/>
                  </a:lnTo>
                  <a:lnTo>
                    <a:pt x="2032" y="761"/>
                  </a:lnTo>
                  <a:lnTo>
                    <a:pt x="1128" y="1381"/>
                  </a:lnTo>
                  <a:lnTo>
                    <a:pt x="1116" y="1393"/>
                  </a:lnTo>
                  <a:lnTo>
                    <a:pt x="1106" y="1408"/>
                  </a:lnTo>
                  <a:lnTo>
                    <a:pt x="1101" y="1425"/>
                  </a:lnTo>
                  <a:lnTo>
                    <a:pt x="1100" y="1443"/>
                  </a:lnTo>
                  <a:lnTo>
                    <a:pt x="1103" y="1460"/>
                  </a:lnTo>
                  <a:lnTo>
                    <a:pt x="1111" y="1476"/>
                  </a:lnTo>
                  <a:lnTo>
                    <a:pt x="1761" y="2416"/>
                  </a:lnTo>
                  <a:lnTo>
                    <a:pt x="1709" y="2411"/>
                  </a:lnTo>
                  <a:lnTo>
                    <a:pt x="1656" y="2411"/>
                  </a:lnTo>
                  <a:lnTo>
                    <a:pt x="1609" y="2415"/>
                  </a:lnTo>
                  <a:lnTo>
                    <a:pt x="1562" y="2424"/>
                  </a:lnTo>
                  <a:lnTo>
                    <a:pt x="901" y="1468"/>
                  </a:lnTo>
                  <a:lnTo>
                    <a:pt x="885" y="1441"/>
                  </a:lnTo>
                  <a:lnTo>
                    <a:pt x="874" y="1411"/>
                  </a:lnTo>
                  <a:lnTo>
                    <a:pt x="868" y="1380"/>
                  </a:lnTo>
                  <a:lnTo>
                    <a:pt x="867" y="1348"/>
                  </a:lnTo>
                  <a:lnTo>
                    <a:pt x="872" y="1317"/>
                  </a:lnTo>
                  <a:lnTo>
                    <a:pt x="970" y="857"/>
                  </a:lnTo>
                  <a:lnTo>
                    <a:pt x="907" y="765"/>
                  </a:lnTo>
                  <a:lnTo>
                    <a:pt x="740" y="1463"/>
                  </a:lnTo>
                  <a:lnTo>
                    <a:pt x="1437" y="2469"/>
                  </a:lnTo>
                  <a:lnTo>
                    <a:pt x="1410" y="2485"/>
                  </a:lnTo>
                  <a:lnTo>
                    <a:pt x="1383" y="2502"/>
                  </a:lnTo>
                  <a:lnTo>
                    <a:pt x="1340" y="2534"/>
                  </a:lnTo>
                  <a:lnTo>
                    <a:pt x="1303" y="2570"/>
                  </a:lnTo>
                  <a:lnTo>
                    <a:pt x="630" y="1596"/>
                  </a:lnTo>
                  <a:lnTo>
                    <a:pt x="132" y="1938"/>
                  </a:lnTo>
                  <a:lnTo>
                    <a:pt x="115" y="1947"/>
                  </a:lnTo>
                  <a:lnTo>
                    <a:pt x="97" y="1951"/>
                  </a:lnTo>
                  <a:lnTo>
                    <a:pt x="78" y="1952"/>
                  </a:lnTo>
                  <a:lnTo>
                    <a:pt x="60" y="1949"/>
                  </a:lnTo>
                  <a:lnTo>
                    <a:pt x="43" y="1942"/>
                  </a:lnTo>
                  <a:lnTo>
                    <a:pt x="28" y="1930"/>
                  </a:lnTo>
                  <a:lnTo>
                    <a:pt x="15" y="1916"/>
                  </a:lnTo>
                  <a:lnTo>
                    <a:pt x="5" y="1898"/>
                  </a:lnTo>
                  <a:lnTo>
                    <a:pt x="1" y="1880"/>
                  </a:lnTo>
                  <a:lnTo>
                    <a:pt x="0" y="1862"/>
                  </a:lnTo>
                  <a:lnTo>
                    <a:pt x="3" y="1844"/>
                  </a:lnTo>
                  <a:lnTo>
                    <a:pt x="11" y="1827"/>
                  </a:lnTo>
                  <a:lnTo>
                    <a:pt x="22" y="1812"/>
                  </a:lnTo>
                  <a:lnTo>
                    <a:pt x="36" y="1799"/>
                  </a:lnTo>
                  <a:lnTo>
                    <a:pt x="576" y="1429"/>
                  </a:lnTo>
                  <a:lnTo>
                    <a:pt x="736" y="755"/>
                  </a:lnTo>
                  <a:lnTo>
                    <a:pt x="454" y="949"/>
                  </a:lnTo>
                  <a:lnTo>
                    <a:pt x="437" y="957"/>
                  </a:lnTo>
                  <a:lnTo>
                    <a:pt x="419" y="963"/>
                  </a:lnTo>
                  <a:lnTo>
                    <a:pt x="401" y="963"/>
                  </a:lnTo>
                  <a:lnTo>
                    <a:pt x="382" y="960"/>
                  </a:lnTo>
                  <a:lnTo>
                    <a:pt x="365" y="953"/>
                  </a:lnTo>
                  <a:lnTo>
                    <a:pt x="349" y="942"/>
                  </a:lnTo>
                  <a:lnTo>
                    <a:pt x="337" y="927"/>
                  </a:lnTo>
                  <a:lnTo>
                    <a:pt x="328" y="910"/>
                  </a:lnTo>
                  <a:lnTo>
                    <a:pt x="323" y="892"/>
                  </a:lnTo>
                  <a:lnTo>
                    <a:pt x="322" y="874"/>
                  </a:lnTo>
                  <a:lnTo>
                    <a:pt x="326" y="856"/>
                  </a:lnTo>
                  <a:lnTo>
                    <a:pt x="332" y="839"/>
                  </a:lnTo>
                  <a:lnTo>
                    <a:pt x="344" y="823"/>
                  </a:lnTo>
                  <a:lnTo>
                    <a:pt x="359" y="810"/>
                  </a:lnTo>
                  <a:lnTo>
                    <a:pt x="820" y="492"/>
                  </a:lnTo>
                  <a:lnTo>
                    <a:pt x="823" y="492"/>
                  </a:lnTo>
                  <a:lnTo>
                    <a:pt x="824" y="491"/>
                  </a:lnTo>
                  <a:lnTo>
                    <a:pt x="825" y="490"/>
                  </a:lnTo>
                  <a:lnTo>
                    <a:pt x="827" y="490"/>
                  </a:lnTo>
                  <a:lnTo>
                    <a:pt x="840" y="484"/>
                  </a:lnTo>
                  <a:lnTo>
                    <a:pt x="854" y="480"/>
                  </a:lnTo>
                  <a:lnTo>
                    <a:pt x="857" y="479"/>
                  </a:lnTo>
                  <a:lnTo>
                    <a:pt x="872" y="479"/>
                  </a:lnTo>
                  <a:lnTo>
                    <a:pt x="886" y="480"/>
                  </a:lnTo>
                  <a:lnTo>
                    <a:pt x="889" y="480"/>
                  </a:lnTo>
                  <a:lnTo>
                    <a:pt x="891" y="481"/>
                  </a:lnTo>
                  <a:lnTo>
                    <a:pt x="905" y="486"/>
                  </a:lnTo>
                  <a:lnTo>
                    <a:pt x="917" y="493"/>
                  </a:lnTo>
                  <a:lnTo>
                    <a:pt x="918" y="495"/>
                  </a:lnTo>
                  <a:lnTo>
                    <a:pt x="919" y="496"/>
                  </a:lnTo>
                  <a:lnTo>
                    <a:pt x="929" y="504"/>
                  </a:lnTo>
                  <a:lnTo>
                    <a:pt x="938" y="515"/>
                  </a:lnTo>
                  <a:lnTo>
                    <a:pt x="1096" y="743"/>
                  </a:lnTo>
                  <a:lnTo>
                    <a:pt x="2158" y="15"/>
                  </a:lnTo>
                  <a:lnTo>
                    <a:pt x="2175" y="5"/>
                  </a:lnTo>
                  <a:lnTo>
                    <a:pt x="2194" y="1"/>
                  </a:lnTo>
                  <a:lnTo>
                    <a:pt x="22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256"/>
            <p:cNvSpPr>
              <a:spLocks noEditPoints="1"/>
            </p:cNvSpPr>
            <p:nvPr/>
          </p:nvSpPr>
          <p:spPr bwMode="auto">
            <a:xfrm>
              <a:off x="6451600" y="2303463"/>
              <a:ext cx="109538" cy="109538"/>
            </a:xfrm>
            <a:custGeom>
              <a:avLst/>
              <a:gdLst>
                <a:gd name="T0" fmla="*/ 373 w 828"/>
                <a:gd name="T1" fmla="*/ 243 h 825"/>
                <a:gd name="T2" fmla="*/ 333 w 828"/>
                <a:gd name="T3" fmla="*/ 256 h 825"/>
                <a:gd name="T4" fmla="*/ 292 w 828"/>
                <a:gd name="T5" fmla="*/ 286 h 825"/>
                <a:gd name="T6" fmla="*/ 259 w 828"/>
                <a:gd name="T7" fmla="*/ 332 h 825"/>
                <a:gd name="T8" fmla="*/ 242 w 828"/>
                <a:gd name="T9" fmla="*/ 383 h 825"/>
                <a:gd name="T10" fmla="*/ 241 w 828"/>
                <a:gd name="T11" fmla="*/ 436 h 825"/>
                <a:gd name="T12" fmla="*/ 256 w 828"/>
                <a:gd name="T13" fmla="*/ 487 h 825"/>
                <a:gd name="T14" fmla="*/ 290 w 828"/>
                <a:gd name="T15" fmla="*/ 536 h 825"/>
                <a:gd name="T16" fmla="*/ 340 w 828"/>
                <a:gd name="T17" fmla="*/ 571 h 825"/>
                <a:gd name="T18" fmla="*/ 397 w 828"/>
                <a:gd name="T19" fmla="*/ 587 h 825"/>
                <a:gd name="T20" fmla="*/ 457 w 828"/>
                <a:gd name="T21" fmla="*/ 581 h 825"/>
                <a:gd name="T22" fmla="*/ 513 w 828"/>
                <a:gd name="T23" fmla="*/ 556 h 825"/>
                <a:gd name="T24" fmla="*/ 557 w 828"/>
                <a:gd name="T25" fmla="*/ 513 h 825"/>
                <a:gd name="T26" fmla="*/ 583 w 828"/>
                <a:gd name="T27" fmla="*/ 460 h 825"/>
                <a:gd name="T28" fmla="*/ 589 w 828"/>
                <a:gd name="T29" fmla="*/ 402 h 825"/>
                <a:gd name="T30" fmla="*/ 575 w 828"/>
                <a:gd name="T31" fmla="*/ 344 h 825"/>
                <a:gd name="T32" fmla="*/ 558 w 828"/>
                <a:gd name="T33" fmla="*/ 313 h 825"/>
                <a:gd name="T34" fmla="*/ 523 w 828"/>
                <a:gd name="T35" fmla="*/ 276 h 825"/>
                <a:gd name="T36" fmla="*/ 479 w 828"/>
                <a:gd name="T37" fmla="*/ 250 h 825"/>
                <a:gd name="T38" fmla="*/ 431 w 828"/>
                <a:gd name="T39" fmla="*/ 238 h 825"/>
                <a:gd name="T40" fmla="*/ 415 w 828"/>
                <a:gd name="T41" fmla="*/ 0 h 825"/>
                <a:gd name="T42" fmla="*/ 506 w 828"/>
                <a:gd name="T43" fmla="*/ 10 h 825"/>
                <a:gd name="T44" fmla="*/ 571 w 828"/>
                <a:gd name="T45" fmla="*/ 30 h 825"/>
                <a:gd name="T46" fmla="*/ 633 w 828"/>
                <a:gd name="T47" fmla="*/ 62 h 825"/>
                <a:gd name="T48" fmla="*/ 695 w 828"/>
                <a:gd name="T49" fmla="*/ 109 h 825"/>
                <a:gd name="T50" fmla="*/ 755 w 828"/>
                <a:gd name="T51" fmla="*/ 178 h 825"/>
                <a:gd name="T52" fmla="*/ 794 w 828"/>
                <a:gd name="T53" fmla="*/ 248 h 825"/>
                <a:gd name="T54" fmla="*/ 820 w 828"/>
                <a:gd name="T55" fmla="*/ 332 h 825"/>
                <a:gd name="T56" fmla="*/ 828 w 828"/>
                <a:gd name="T57" fmla="*/ 418 h 825"/>
                <a:gd name="T58" fmla="*/ 817 w 828"/>
                <a:gd name="T59" fmla="*/ 503 h 825"/>
                <a:gd name="T60" fmla="*/ 790 w 828"/>
                <a:gd name="T61" fmla="*/ 585 h 825"/>
                <a:gd name="T62" fmla="*/ 746 w 828"/>
                <a:gd name="T63" fmla="*/ 659 h 825"/>
                <a:gd name="T64" fmla="*/ 685 w 828"/>
                <a:gd name="T65" fmla="*/ 724 h 825"/>
                <a:gd name="T66" fmla="*/ 607 w 828"/>
                <a:gd name="T67" fmla="*/ 777 h 825"/>
                <a:gd name="T68" fmla="*/ 520 w 828"/>
                <a:gd name="T69" fmla="*/ 811 h 825"/>
                <a:gd name="T70" fmla="*/ 429 w 828"/>
                <a:gd name="T71" fmla="*/ 825 h 825"/>
                <a:gd name="T72" fmla="*/ 339 w 828"/>
                <a:gd name="T73" fmla="*/ 818 h 825"/>
                <a:gd name="T74" fmla="*/ 252 w 828"/>
                <a:gd name="T75" fmla="*/ 792 h 825"/>
                <a:gd name="T76" fmla="*/ 172 w 828"/>
                <a:gd name="T77" fmla="*/ 747 h 825"/>
                <a:gd name="T78" fmla="*/ 102 w 828"/>
                <a:gd name="T79" fmla="*/ 684 h 825"/>
                <a:gd name="T80" fmla="*/ 48 w 828"/>
                <a:gd name="T81" fmla="*/ 606 h 825"/>
                <a:gd name="T82" fmla="*/ 14 w 828"/>
                <a:gd name="T83" fmla="*/ 521 h 825"/>
                <a:gd name="T84" fmla="*/ 0 w 828"/>
                <a:gd name="T85" fmla="*/ 432 h 825"/>
                <a:gd name="T86" fmla="*/ 5 w 828"/>
                <a:gd name="T87" fmla="*/ 344 h 825"/>
                <a:gd name="T88" fmla="*/ 30 w 828"/>
                <a:gd name="T89" fmla="*/ 259 h 825"/>
                <a:gd name="T90" fmla="*/ 72 w 828"/>
                <a:gd name="T91" fmla="*/ 179 h 825"/>
                <a:gd name="T92" fmla="*/ 123 w 828"/>
                <a:gd name="T93" fmla="*/ 117 h 825"/>
                <a:gd name="T94" fmla="*/ 179 w 828"/>
                <a:gd name="T95" fmla="*/ 72 h 825"/>
                <a:gd name="T96" fmla="*/ 234 w 828"/>
                <a:gd name="T97" fmla="*/ 41 h 825"/>
                <a:gd name="T98" fmla="*/ 320 w 828"/>
                <a:gd name="T99" fmla="*/ 10 h 825"/>
                <a:gd name="T100" fmla="*/ 415 w 828"/>
                <a:gd name="T101" fmla="*/ 0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28" h="825">
                  <a:moveTo>
                    <a:pt x="403" y="238"/>
                  </a:moveTo>
                  <a:lnTo>
                    <a:pt x="373" y="243"/>
                  </a:lnTo>
                  <a:lnTo>
                    <a:pt x="353" y="248"/>
                  </a:lnTo>
                  <a:lnTo>
                    <a:pt x="333" y="256"/>
                  </a:lnTo>
                  <a:lnTo>
                    <a:pt x="314" y="268"/>
                  </a:lnTo>
                  <a:lnTo>
                    <a:pt x="292" y="286"/>
                  </a:lnTo>
                  <a:lnTo>
                    <a:pt x="273" y="307"/>
                  </a:lnTo>
                  <a:lnTo>
                    <a:pt x="259" y="332"/>
                  </a:lnTo>
                  <a:lnTo>
                    <a:pt x="248" y="357"/>
                  </a:lnTo>
                  <a:lnTo>
                    <a:pt x="242" y="383"/>
                  </a:lnTo>
                  <a:lnTo>
                    <a:pt x="239" y="409"/>
                  </a:lnTo>
                  <a:lnTo>
                    <a:pt x="241" y="436"/>
                  </a:lnTo>
                  <a:lnTo>
                    <a:pt x="246" y="461"/>
                  </a:lnTo>
                  <a:lnTo>
                    <a:pt x="256" y="487"/>
                  </a:lnTo>
                  <a:lnTo>
                    <a:pt x="269" y="511"/>
                  </a:lnTo>
                  <a:lnTo>
                    <a:pt x="290" y="536"/>
                  </a:lnTo>
                  <a:lnTo>
                    <a:pt x="313" y="555"/>
                  </a:lnTo>
                  <a:lnTo>
                    <a:pt x="340" y="571"/>
                  </a:lnTo>
                  <a:lnTo>
                    <a:pt x="367" y="580"/>
                  </a:lnTo>
                  <a:lnTo>
                    <a:pt x="397" y="587"/>
                  </a:lnTo>
                  <a:lnTo>
                    <a:pt x="427" y="587"/>
                  </a:lnTo>
                  <a:lnTo>
                    <a:pt x="457" y="581"/>
                  </a:lnTo>
                  <a:lnTo>
                    <a:pt x="486" y="572"/>
                  </a:lnTo>
                  <a:lnTo>
                    <a:pt x="513" y="556"/>
                  </a:lnTo>
                  <a:lnTo>
                    <a:pt x="537" y="537"/>
                  </a:lnTo>
                  <a:lnTo>
                    <a:pt x="557" y="513"/>
                  </a:lnTo>
                  <a:lnTo>
                    <a:pt x="572" y="488"/>
                  </a:lnTo>
                  <a:lnTo>
                    <a:pt x="583" y="460"/>
                  </a:lnTo>
                  <a:lnTo>
                    <a:pt x="588" y="431"/>
                  </a:lnTo>
                  <a:lnTo>
                    <a:pt x="589" y="402"/>
                  </a:lnTo>
                  <a:lnTo>
                    <a:pt x="585" y="372"/>
                  </a:lnTo>
                  <a:lnTo>
                    <a:pt x="575" y="344"/>
                  </a:lnTo>
                  <a:lnTo>
                    <a:pt x="568" y="328"/>
                  </a:lnTo>
                  <a:lnTo>
                    <a:pt x="558" y="313"/>
                  </a:lnTo>
                  <a:lnTo>
                    <a:pt x="542" y="293"/>
                  </a:lnTo>
                  <a:lnTo>
                    <a:pt x="523" y="276"/>
                  </a:lnTo>
                  <a:lnTo>
                    <a:pt x="502" y="261"/>
                  </a:lnTo>
                  <a:lnTo>
                    <a:pt x="479" y="250"/>
                  </a:lnTo>
                  <a:lnTo>
                    <a:pt x="456" y="243"/>
                  </a:lnTo>
                  <a:lnTo>
                    <a:pt x="431" y="238"/>
                  </a:lnTo>
                  <a:lnTo>
                    <a:pt x="403" y="238"/>
                  </a:lnTo>
                  <a:close/>
                  <a:moveTo>
                    <a:pt x="415" y="0"/>
                  </a:moveTo>
                  <a:lnTo>
                    <a:pt x="467" y="3"/>
                  </a:lnTo>
                  <a:lnTo>
                    <a:pt x="506" y="10"/>
                  </a:lnTo>
                  <a:lnTo>
                    <a:pt x="539" y="19"/>
                  </a:lnTo>
                  <a:lnTo>
                    <a:pt x="571" y="30"/>
                  </a:lnTo>
                  <a:lnTo>
                    <a:pt x="603" y="45"/>
                  </a:lnTo>
                  <a:lnTo>
                    <a:pt x="633" y="62"/>
                  </a:lnTo>
                  <a:lnTo>
                    <a:pt x="660" y="81"/>
                  </a:lnTo>
                  <a:lnTo>
                    <a:pt x="695" y="109"/>
                  </a:lnTo>
                  <a:lnTo>
                    <a:pt x="727" y="142"/>
                  </a:lnTo>
                  <a:lnTo>
                    <a:pt x="755" y="178"/>
                  </a:lnTo>
                  <a:lnTo>
                    <a:pt x="773" y="208"/>
                  </a:lnTo>
                  <a:lnTo>
                    <a:pt x="794" y="248"/>
                  </a:lnTo>
                  <a:lnTo>
                    <a:pt x="809" y="289"/>
                  </a:lnTo>
                  <a:lnTo>
                    <a:pt x="820" y="332"/>
                  </a:lnTo>
                  <a:lnTo>
                    <a:pt x="826" y="374"/>
                  </a:lnTo>
                  <a:lnTo>
                    <a:pt x="828" y="418"/>
                  </a:lnTo>
                  <a:lnTo>
                    <a:pt x="825" y="460"/>
                  </a:lnTo>
                  <a:lnTo>
                    <a:pt x="817" y="503"/>
                  </a:lnTo>
                  <a:lnTo>
                    <a:pt x="806" y="544"/>
                  </a:lnTo>
                  <a:lnTo>
                    <a:pt x="790" y="585"/>
                  </a:lnTo>
                  <a:lnTo>
                    <a:pt x="770" y="623"/>
                  </a:lnTo>
                  <a:lnTo>
                    <a:pt x="746" y="659"/>
                  </a:lnTo>
                  <a:lnTo>
                    <a:pt x="717" y="693"/>
                  </a:lnTo>
                  <a:lnTo>
                    <a:pt x="685" y="724"/>
                  </a:lnTo>
                  <a:lnTo>
                    <a:pt x="649" y="751"/>
                  </a:lnTo>
                  <a:lnTo>
                    <a:pt x="607" y="777"/>
                  </a:lnTo>
                  <a:lnTo>
                    <a:pt x="565" y="797"/>
                  </a:lnTo>
                  <a:lnTo>
                    <a:pt x="520" y="811"/>
                  </a:lnTo>
                  <a:lnTo>
                    <a:pt x="475" y="820"/>
                  </a:lnTo>
                  <a:lnTo>
                    <a:pt x="429" y="825"/>
                  </a:lnTo>
                  <a:lnTo>
                    <a:pt x="383" y="823"/>
                  </a:lnTo>
                  <a:lnTo>
                    <a:pt x="339" y="818"/>
                  </a:lnTo>
                  <a:lnTo>
                    <a:pt x="295" y="808"/>
                  </a:lnTo>
                  <a:lnTo>
                    <a:pt x="252" y="792"/>
                  </a:lnTo>
                  <a:lnTo>
                    <a:pt x="211" y="771"/>
                  </a:lnTo>
                  <a:lnTo>
                    <a:pt x="172" y="747"/>
                  </a:lnTo>
                  <a:lnTo>
                    <a:pt x="136" y="718"/>
                  </a:lnTo>
                  <a:lnTo>
                    <a:pt x="102" y="684"/>
                  </a:lnTo>
                  <a:lnTo>
                    <a:pt x="73" y="646"/>
                  </a:lnTo>
                  <a:lnTo>
                    <a:pt x="48" y="606"/>
                  </a:lnTo>
                  <a:lnTo>
                    <a:pt x="29" y="564"/>
                  </a:lnTo>
                  <a:lnTo>
                    <a:pt x="14" y="521"/>
                  </a:lnTo>
                  <a:lnTo>
                    <a:pt x="5" y="476"/>
                  </a:lnTo>
                  <a:lnTo>
                    <a:pt x="0" y="432"/>
                  </a:lnTo>
                  <a:lnTo>
                    <a:pt x="1" y="388"/>
                  </a:lnTo>
                  <a:lnTo>
                    <a:pt x="5" y="344"/>
                  </a:lnTo>
                  <a:lnTo>
                    <a:pt x="16" y="300"/>
                  </a:lnTo>
                  <a:lnTo>
                    <a:pt x="30" y="259"/>
                  </a:lnTo>
                  <a:lnTo>
                    <a:pt x="49" y="218"/>
                  </a:lnTo>
                  <a:lnTo>
                    <a:pt x="72" y="179"/>
                  </a:lnTo>
                  <a:lnTo>
                    <a:pt x="100" y="143"/>
                  </a:lnTo>
                  <a:lnTo>
                    <a:pt x="123" y="117"/>
                  </a:lnTo>
                  <a:lnTo>
                    <a:pt x="150" y="94"/>
                  </a:lnTo>
                  <a:lnTo>
                    <a:pt x="179" y="72"/>
                  </a:lnTo>
                  <a:lnTo>
                    <a:pt x="206" y="56"/>
                  </a:lnTo>
                  <a:lnTo>
                    <a:pt x="234" y="41"/>
                  </a:lnTo>
                  <a:lnTo>
                    <a:pt x="276" y="23"/>
                  </a:lnTo>
                  <a:lnTo>
                    <a:pt x="320" y="10"/>
                  </a:lnTo>
                  <a:lnTo>
                    <a:pt x="364" y="3"/>
                  </a:lnTo>
                  <a:lnTo>
                    <a:pt x="4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6" name="Group 201"/>
          <p:cNvGrpSpPr/>
          <p:nvPr/>
        </p:nvGrpSpPr>
        <p:grpSpPr>
          <a:xfrm>
            <a:off x="10288048" y="777443"/>
            <a:ext cx="538163" cy="503237"/>
            <a:chOff x="7237413" y="1936751"/>
            <a:chExt cx="538163" cy="503237"/>
          </a:xfrm>
          <a:solidFill>
            <a:srgbClr val="000000"/>
          </a:solidFill>
        </p:grpSpPr>
        <p:sp>
          <p:nvSpPr>
            <p:cNvPr id="187" name="Freeform 261"/>
            <p:cNvSpPr>
              <a:spLocks noEditPoints="1"/>
            </p:cNvSpPr>
            <p:nvPr/>
          </p:nvSpPr>
          <p:spPr bwMode="auto">
            <a:xfrm>
              <a:off x="7237413" y="1936751"/>
              <a:ext cx="339725" cy="431800"/>
            </a:xfrm>
            <a:custGeom>
              <a:avLst/>
              <a:gdLst>
                <a:gd name="T0" fmla="*/ 736 w 2140"/>
                <a:gd name="T1" fmla="*/ 224 h 2718"/>
                <a:gd name="T2" fmla="*/ 659 w 2140"/>
                <a:gd name="T3" fmla="*/ 278 h 2718"/>
                <a:gd name="T4" fmla="*/ 618 w 2140"/>
                <a:gd name="T5" fmla="*/ 363 h 2718"/>
                <a:gd name="T6" fmla="*/ 618 w 2140"/>
                <a:gd name="T7" fmla="*/ 1478 h 2718"/>
                <a:gd name="T8" fmla="*/ 659 w 2140"/>
                <a:gd name="T9" fmla="*/ 1564 h 2718"/>
                <a:gd name="T10" fmla="*/ 736 w 2140"/>
                <a:gd name="T11" fmla="*/ 1618 h 2718"/>
                <a:gd name="T12" fmla="*/ 1747 w 2140"/>
                <a:gd name="T13" fmla="*/ 1629 h 2718"/>
                <a:gd name="T14" fmla="*/ 1841 w 2140"/>
                <a:gd name="T15" fmla="*/ 1604 h 2718"/>
                <a:gd name="T16" fmla="*/ 1908 w 2140"/>
                <a:gd name="T17" fmla="*/ 1538 h 2718"/>
                <a:gd name="T18" fmla="*/ 1933 w 2140"/>
                <a:gd name="T19" fmla="*/ 1445 h 2718"/>
                <a:gd name="T20" fmla="*/ 1921 w 2140"/>
                <a:gd name="T21" fmla="*/ 332 h 2718"/>
                <a:gd name="T22" fmla="*/ 1867 w 2140"/>
                <a:gd name="T23" fmla="*/ 256 h 2718"/>
                <a:gd name="T24" fmla="*/ 1780 w 2140"/>
                <a:gd name="T25" fmla="*/ 214 h 2718"/>
                <a:gd name="T26" fmla="*/ 653 w 2140"/>
                <a:gd name="T27" fmla="*/ 0 h 2718"/>
                <a:gd name="T28" fmla="*/ 1973 w 2140"/>
                <a:gd name="T29" fmla="*/ 13 h 2718"/>
                <a:gd name="T30" fmla="*/ 2069 w 2140"/>
                <a:gd name="T31" fmla="*/ 72 h 2718"/>
                <a:gd name="T32" fmla="*/ 2128 w 2140"/>
                <a:gd name="T33" fmla="*/ 167 h 2718"/>
                <a:gd name="T34" fmla="*/ 2140 w 2140"/>
                <a:gd name="T35" fmla="*/ 2475 h 2718"/>
                <a:gd name="T36" fmla="*/ 2119 w 2140"/>
                <a:gd name="T37" fmla="*/ 2572 h 2718"/>
                <a:gd name="T38" fmla="*/ 2073 w 2140"/>
                <a:gd name="T39" fmla="*/ 2579 h 2718"/>
                <a:gd name="T40" fmla="*/ 2009 w 2140"/>
                <a:gd name="T41" fmla="*/ 2450 h 2718"/>
                <a:gd name="T42" fmla="*/ 1908 w 2140"/>
                <a:gd name="T43" fmla="*/ 2348 h 2718"/>
                <a:gd name="T44" fmla="*/ 1778 w 2140"/>
                <a:gd name="T45" fmla="*/ 2279 h 2718"/>
                <a:gd name="T46" fmla="*/ 1628 w 2140"/>
                <a:gd name="T47" fmla="*/ 2255 h 2718"/>
                <a:gd name="T48" fmla="*/ 1474 w 2140"/>
                <a:gd name="T49" fmla="*/ 2281 h 2718"/>
                <a:gd name="T50" fmla="*/ 1341 w 2140"/>
                <a:gd name="T51" fmla="*/ 2354 h 2718"/>
                <a:gd name="T52" fmla="*/ 1237 w 2140"/>
                <a:gd name="T53" fmla="*/ 2466 h 2718"/>
                <a:gd name="T54" fmla="*/ 1175 w 2140"/>
                <a:gd name="T55" fmla="*/ 2610 h 2718"/>
                <a:gd name="T56" fmla="*/ 993 w 2140"/>
                <a:gd name="T57" fmla="*/ 2718 h 2718"/>
                <a:gd name="T58" fmla="*/ 965 w 2140"/>
                <a:gd name="T59" fmla="*/ 2559 h 2718"/>
                <a:gd name="T60" fmla="*/ 888 w 2140"/>
                <a:gd name="T61" fmla="*/ 2424 h 2718"/>
                <a:gd name="T62" fmla="*/ 773 w 2140"/>
                <a:gd name="T63" fmla="*/ 2325 h 2718"/>
                <a:gd name="T64" fmla="*/ 633 w 2140"/>
                <a:gd name="T65" fmla="*/ 2267 h 2718"/>
                <a:gd name="T66" fmla="*/ 494 w 2140"/>
                <a:gd name="T67" fmla="*/ 2257 h 2718"/>
                <a:gd name="T68" fmla="*/ 365 w 2140"/>
                <a:gd name="T69" fmla="*/ 2284 h 2718"/>
                <a:gd name="T70" fmla="*/ 239 w 2140"/>
                <a:gd name="T71" fmla="*/ 2356 h 2718"/>
                <a:gd name="T72" fmla="*/ 140 w 2140"/>
                <a:gd name="T73" fmla="*/ 2461 h 2718"/>
                <a:gd name="T74" fmla="*/ 78 w 2140"/>
                <a:gd name="T75" fmla="*/ 2594 h 2718"/>
                <a:gd name="T76" fmla="*/ 26 w 2140"/>
                <a:gd name="T77" fmla="*/ 2583 h 2718"/>
                <a:gd name="T78" fmla="*/ 0 w 2140"/>
                <a:gd name="T79" fmla="*/ 2475 h 2718"/>
                <a:gd name="T80" fmla="*/ 13 w 2140"/>
                <a:gd name="T81" fmla="*/ 1943 h 2718"/>
                <a:gd name="T82" fmla="*/ 72 w 2140"/>
                <a:gd name="T83" fmla="*/ 1848 h 2718"/>
                <a:gd name="T84" fmla="*/ 167 w 2140"/>
                <a:gd name="T85" fmla="*/ 1789 h 2718"/>
                <a:gd name="T86" fmla="*/ 408 w 2140"/>
                <a:gd name="T87" fmla="*/ 1777 h 2718"/>
                <a:gd name="T88" fmla="*/ 420 w 2140"/>
                <a:gd name="T89" fmla="*/ 167 h 2718"/>
                <a:gd name="T90" fmla="*/ 480 w 2140"/>
                <a:gd name="T91" fmla="*/ 72 h 2718"/>
                <a:gd name="T92" fmla="*/ 575 w 2140"/>
                <a:gd name="T93" fmla="*/ 13 h 2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40" h="2718">
                  <a:moveTo>
                    <a:pt x="802" y="212"/>
                  </a:moveTo>
                  <a:lnTo>
                    <a:pt x="767" y="214"/>
                  </a:lnTo>
                  <a:lnTo>
                    <a:pt x="736" y="224"/>
                  </a:lnTo>
                  <a:lnTo>
                    <a:pt x="708" y="237"/>
                  </a:lnTo>
                  <a:lnTo>
                    <a:pt x="682" y="256"/>
                  </a:lnTo>
                  <a:lnTo>
                    <a:pt x="659" y="278"/>
                  </a:lnTo>
                  <a:lnTo>
                    <a:pt x="640" y="303"/>
                  </a:lnTo>
                  <a:lnTo>
                    <a:pt x="626" y="332"/>
                  </a:lnTo>
                  <a:lnTo>
                    <a:pt x="618" y="363"/>
                  </a:lnTo>
                  <a:lnTo>
                    <a:pt x="615" y="396"/>
                  </a:lnTo>
                  <a:lnTo>
                    <a:pt x="615" y="1445"/>
                  </a:lnTo>
                  <a:lnTo>
                    <a:pt x="618" y="1478"/>
                  </a:lnTo>
                  <a:lnTo>
                    <a:pt x="626" y="1509"/>
                  </a:lnTo>
                  <a:lnTo>
                    <a:pt x="640" y="1538"/>
                  </a:lnTo>
                  <a:lnTo>
                    <a:pt x="659" y="1564"/>
                  </a:lnTo>
                  <a:lnTo>
                    <a:pt x="682" y="1585"/>
                  </a:lnTo>
                  <a:lnTo>
                    <a:pt x="708" y="1604"/>
                  </a:lnTo>
                  <a:lnTo>
                    <a:pt x="736" y="1618"/>
                  </a:lnTo>
                  <a:lnTo>
                    <a:pt x="767" y="1626"/>
                  </a:lnTo>
                  <a:lnTo>
                    <a:pt x="802" y="1629"/>
                  </a:lnTo>
                  <a:lnTo>
                    <a:pt x="1747" y="1629"/>
                  </a:lnTo>
                  <a:lnTo>
                    <a:pt x="1780" y="1626"/>
                  </a:lnTo>
                  <a:lnTo>
                    <a:pt x="1812" y="1618"/>
                  </a:lnTo>
                  <a:lnTo>
                    <a:pt x="1841" y="1604"/>
                  </a:lnTo>
                  <a:lnTo>
                    <a:pt x="1867" y="1585"/>
                  </a:lnTo>
                  <a:lnTo>
                    <a:pt x="1889" y="1564"/>
                  </a:lnTo>
                  <a:lnTo>
                    <a:pt x="1908" y="1538"/>
                  </a:lnTo>
                  <a:lnTo>
                    <a:pt x="1921" y="1509"/>
                  </a:lnTo>
                  <a:lnTo>
                    <a:pt x="1930" y="1478"/>
                  </a:lnTo>
                  <a:lnTo>
                    <a:pt x="1933" y="1445"/>
                  </a:lnTo>
                  <a:lnTo>
                    <a:pt x="1933" y="396"/>
                  </a:lnTo>
                  <a:lnTo>
                    <a:pt x="1930" y="363"/>
                  </a:lnTo>
                  <a:lnTo>
                    <a:pt x="1921" y="332"/>
                  </a:lnTo>
                  <a:lnTo>
                    <a:pt x="1908" y="303"/>
                  </a:lnTo>
                  <a:lnTo>
                    <a:pt x="1889" y="278"/>
                  </a:lnTo>
                  <a:lnTo>
                    <a:pt x="1867" y="256"/>
                  </a:lnTo>
                  <a:lnTo>
                    <a:pt x="1841" y="237"/>
                  </a:lnTo>
                  <a:lnTo>
                    <a:pt x="1812" y="224"/>
                  </a:lnTo>
                  <a:lnTo>
                    <a:pt x="1780" y="214"/>
                  </a:lnTo>
                  <a:lnTo>
                    <a:pt x="1747" y="212"/>
                  </a:lnTo>
                  <a:lnTo>
                    <a:pt x="802" y="212"/>
                  </a:lnTo>
                  <a:close/>
                  <a:moveTo>
                    <a:pt x="653" y="0"/>
                  </a:moveTo>
                  <a:lnTo>
                    <a:pt x="1896" y="0"/>
                  </a:lnTo>
                  <a:lnTo>
                    <a:pt x="1936" y="4"/>
                  </a:lnTo>
                  <a:lnTo>
                    <a:pt x="1973" y="13"/>
                  </a:lnTo>
                  <a:lnTo>
                    <a:pt x="2008" y="27"/>
                  </a:lnTo>
                  <a:lnTo>
                    <a:pt x="2040" y="47"/>
                  </a:lnTo>
                  <a:lnTo>
                    <a:pt x="2069" y="72"/>
                  </a:lnTo>
                  <a:lnTo>
                    <a:pt x="2093" y="100"/>
                  </a:lnTo>
                  <a:lnTo>
                    <a:pt x="2113" y="132"/>
                  </a:lnTo>
                  <a:lnTo>
                    <a:pt x="2128" y="167"/>
                  </a:lnTo>
                  <a:lnTo>
                    <a:pt x="2137" y="204"/>
                  </a:lnTo>
                  <a:lnTo>
                    <a:pt x="2140" y="243"/>
                  </a:lnTo>
                  <a:lnTo>
                    <a:pt x="2140" y="2475"/>
                  </a:lnTo>
                  <a:lnTo>
                    <a:pt x="2138" y="2509"/>
                  </a:lnTo>
                  <a:lnTo>
                    <a:pt x="2131" y="2541"/>
                  </a:lnTo>
                  <a:lnTo>
                    <a:pt x="2119" y="2572"/>
                  </a:lnTo>
                  <a:lnTo>
                    <a:pt x="2105" y="2600"/>
                  </a:lnTo>
                  <a:lnTo>
                    <a:pt x="2086" y="2627"/>
                  </a:lnTo>
                  <a:lnTo>
                    <a:pt x="2073" y="2579"/>
                  </a:lnTo>
                  <a:lnTo>
                    <a:pt x="2056" y="2534"/>
                  </a:lnTo>
                  <a:lnTo>
                    <a:pt x="2035" y="2490"/>
                  </a:lnTo>
                  <a:lnTo>
                    <a:pt x="2009" y="2450"/>
                  </a:lnTo>
                  <a:lnTo>
                    <a:pt x="1979" y="2413"/>
                  </a:lnTo>
                  <a:lnTo>
                    <a:pt x="1945" y="2379"/>
                  </a:lnTo>
                  <a:lnTo>
                    <a:pt x="1908" y="2348"/>
                  </a:lnTo>
                  <a:lnTo>
                    <a:pt x="1867" y="2321"/>
                  </a:lnTo>
                  <a:lnTo>
                    <a:pt x="1824" y="2298"/>
                  </a:lnTo>
                  <a:lnTo>
                    <a:pt x="1778" y="2279"/>
                  </a:lnTo>
                  <a:lnTo>
                    <a:pt x="1730" y="2266"/>
                  </a:lnTo>
                  <a:lnTo>
                    <a:pt x="1680" y="2258"/>
                  </a:lnTo>
                  <a:lnTo>
                    <a:pt x="1628" y="2255"/>
                  </a:lnTo>
                  <a:lnTo>
                    <a:pt x="1575" y="2258"/>
                  </a:lnTo>
                  <a:lnTo>
                    <a:pt x="1523" y="2267"/>
                  </a:lnTo>
                  <a:lnTo>
                    <a:pt x="1474" y="2281"/>
                  </a:lnTo>
                  <a:lnTo>
                    <a:pt x="1426" y="2301"/>
                  </a:lnTo>
                  <a:lnTo>
                    <a:pt x="1382" y="2325"/>
                  </a:lnTo>
                  <a:lnTo>
                    <a:pt x="1341" y="2354"/>
                  </a:lnTo>
                  <a:lnTo>
                    <a:pt x="1303" y="2387"/>
                  </a:lnTo>
                  <a:lnTo>
                    <a:pt x="1268" y="2424"/>
                  </a:lnTo>
                  <a:lnTo>
                    <a:pt x="1237" y="2466"/>
                  </a:lnTo>
                  <a:lnTo>
                    <a:pt x="1211" y="2511"/>
                  </a:lnTo>
                  <a:lnTo>
                    <a:pt x="1190" y="2559"/>
                  </a:lnTo>
                  <a:lnTo>
                    <a:pt x="1175" y="2610"/>
                  </a:lnTo>
                  <a:lnTo>
                    <a:pt x="1165" y="2663"/>
                  </a:lnTo>
                  <a:lnTo>
                    <a:pt x="1162" y="2718"/>
                  </a:lnTo>
                  <a:lnTo>
                    <a:pt x="993" y="2718"/>
                  </a:lnTo>
                  <a:lnTo>
                    <a:pt x="990" y="2663"/>
                  </a:lnTo>
                  <a:lnTo>
                    <a:pt x="981" y="2610"/>
                  </a:lnTo>
                  <a:lnTo>
                    <a:pt x="965" y="2559"/>
                  </a:lnTo>
                  <a:lnTo>
                    <a:pt x="944" y="2511"/>
                  </a:lnTo>
                  <a:lnTo>
                    <a:pt x="918" y="2466"/>
                  </a:lnTo>
                  <a:lnTo>
                    <a:pt x="888" y="2424"/>
                  </a:lnTo>
                  <a:lnTo>
                    <a:pt x="853" y="2387"/>
                  </a:lnTo>
                  <a:lnTo>
                    <a:pt x="815" y="2354"/>
                  </a:lnTo>
                  <a:lnTo>
                    <a:pt x="773" y="2325"/>
                  </a:lnTo>
                  <a:lnTo>
                    <a:pt x="730" y="2301"/>
                  </a:lnTo>
                  <a:lnTo>
                    <a:pt x="682" y="2281"/>
                  </a:lnTo>
                  <a:lnTo>
                    <a:pt x="633" y="2267"/>
                  </a:lnTo>
                  <a:lnTo>
                    <a:pt x="581" y="2258"/>
                  </a:lnTo>
                  <a:lnTo>
                    <a:pt x="527" y="2255"/>
                  </a:lnTo>
                  <a:lnTo>
                    <a:pt x="494" y="2257"/>
                  </a:lnTo>
                  <a:lnTo>
                    <a:pt x="462" y="2260"/>
                  </a:lnTo>
                  <a:lnTo>
                    <a:pt x="413" y="2270"/>
                  </a:lnTo>
                  <a:lnTo>
                    <a:pt x="365" y="2284"/>
                  </a:lnTo>
                  <a:lnTo>
                    <a:pt x="320" y="2304"/>
                  </a:lnTo>
                  <a:lnTo>
                    <a:pt x="277" y="2328"/>
                  </a:lnTo>
                  <a:lnTo>
                    <a:pt x="239" y="2356"/>
                  </a:lnTo>
                  <a:lnTo>
                    <a:pt x="202" y="2387"/>
                  </a:lnTo>
                  <a:lnTo>
                    <a:pt x="169" y="2422"/>
                  </a:lnTo>
                  <a:lnTo>
                    <a:pt x="140" y="2461"/>
                  </a:lnTo>
                  <a:lnTo>
                    <a:pt x="115" y="2503"/>
                  </a:lnTo>
                  <a:lnTo>
                    <a:pt x="95" y="2547"/>
                  </a:lnTo>
                  <a:lnTo>
                    <a:pt x="78" y="2594"/>
                  </a:lnTo>
                  <a:lnTo>
                    <a:pt x="68" y="2642"/>
                  </a:lnTo>
                  <a:lnTo>
                    <a:pt x="45" y="2614"/>
                  </a:lnTo>
                  <a:lnTo>
                    <a:pt x="26" y="2583"/>
                  </a:lnTo>
                  <a:lnTo>
                    <a:pt x="11" y="2549"/>
                  </a:lnTo>
                  <a:lnTo>
                    <a:pt x="3" y="2513"/>
                  </a:lnTo>
                  <a:lnTo>
                    <a:pt x="0" y="2475"/>
                  </a:lnTo>
                  <a:lnTo>
                    <a:pt x="0" y="2020"/>
                  </a:lnTo>
                  <a:lnTo>
                    <a:pt x="3" y="1980"/>
                  </a:lnTo>
                  <a:lnTo>
                    <a:pt x="13" y="1943"/>
                  </a:lnTo>
                  <a:lnTo>
                    <a:pt x="27" y="1908"/>
                  </a:lnTo>
                  <a:lnTo>
                    <a:pt x="47" y="1877"/>
                  </a:lnTo>
                  <a:lnTo>
                    <a:pt x="72" y="1848"/>
                  </a:lnTo>
                  <a:lnTo>
                    <a:pt x="100" y="1824"/>
                  </a:lnTo>
                  <a:lnTo>
                    <a:pt x="132" y="1805"/>
                  </a:lnTo>
                  <a:lnTo>
                    <a:pt x="167" y="1789"/>
                  </a:lnTo>
                  <a:lnTo>
                    <a:pt x="205" y="1781"/>
                  </a:lnTo>
                  <a:lnTo>
                    <a:pt x="245" y="1777"/>
                  </a:lnTo>
                  <a:lnTo>
                    <a:pt x="408" y="1777"/>
                  </a:lnTo>
                  <a:lnTo>
                    <a:pt x="408" y="243"/>
                  </a:lnTo>
                  <a:lnTo>
                    <a:pt x="411" y="204"/>
                  </a:lnTo>
                  <a:lnTo>
                    <a:pt x="420" y="167"/>
                  </a:lnTo>
                  <a:lnTo>
                    <a:pt x="435" y="132"/>
                  </a:lnTo>
                  <a:lnTo>
                    <a:pt x="454" y="100"/>
                  </a:lnTo>
                  <a:lnTo>
                    <a:pt x="480" y="72"/>
                  </a:lnTo>
                  <a:lnTo>
                    <a:pt x="508" y="47"/>
                  </a:lnTo>
                  <a:lnTo>
                    <a:pt x="540" y="27"/>
                  </a:lnTo>
                  <a:lnTo>
                    <a:pt x="575" y="13"/>
                  </a:lnTo>
                  <a:lnTo>
                    <a:pt x="613" y="4"/>
                  </a:lnTo>
                  <a:lnTo>
                    <a:pt x="6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262"/>
            <p:cNvSpPr>
              <a:spLocks/>
            </p:cNvSpPr>
            <p:nvPr/>
          </p:nvSpPr>
          <p:spPr bwMode="auto">
            <a:xfrm>
              <a:off x="7599363" y="1947863"/>
              <a:ext cx="176213" cy="427038"/>
            </a:xfrm>
            <a:custGeom>
              <a:avLst/>
              <a:gdLst>
                <a:gd name="T0" fmla="*/ 150 w 1116"/>
                <a:gd name="T1" fmla="*/ 3 h 2684"/>
                <a:gd name="T2" fmla="*/ 199 w 1116"/>
                <a:gd name="T3" fmla="*/ 27 h 2684"/>
                <a:gd name="T4" fmla="*/ 232 w 1116"/>
                <a:gd name="T5" fmla="*/ 68 h 2684"/>
                <a:gd name="T6" fmla="*/ 245 w 1116"/>
                <a:gd name="T7" fmla="*/ 121 h 2684"/>
                <a:gd name="T8" fmla="*/ 249 w 1116"/>
                <a:gd name="T9" fmla="*/ 2300 h 2684"/>
                <a:gd name="T10" fmla="*/ 262 w 1116"/>
                <a:gd name="T11" fmla="*/ 2313 h 2684"/>
                <a:gd name="T12" fmla="*/ 284 w 1116"/>
                <a:gd name="T13" fmla="*/ 2328 h 2684"/>
                <a:gd name="T14" fmla="*/ 319 w 1116"/>
                <a:gd name="T15" fmla="*/ 2346 h 2684"/>
                <a:gd name="T16" fmla="*/ 366 w 1116"/>
                <a:gd name="T17" fmla="*/ 2365 h 2684"/>
                <a:gd name="T18" fmla="*/ 428 w 1116"/>
                <a:gd name="T19" fmla="*/ 2385 h 2684"/>
                <a:gd name="T20" fmla="*/ 508 w 1116"/>
                <a:gd name="T21" fmla="*/ 2404 h 2684"/>
                <a:gd name="T22" fmla="*/ 606 w 1116"/>
                <a:gd name="T23" fmla="*/ 2419 h 2684"/>
                <a:gd name="T24" fmla="*/ 726 w 1116"/>
                <a:gd name="T25" fmla="*/ 2432 h 2684"/>
                <a:gd name="T26" fmla="*/ 869 w 1116"/>
                <a:gd name="T27" fmla="*/ 2440 h 2684"/>
                <a:gd name="T28" fmla="*/ 972 w 1116"/>
                <a:gd name="T29" fmla="*/ 2442 h 2684"/>
                <a:gd name="T30" fmla="*/ 1022 w 1116"/>
                <a:gd name="T31" fmla="*/ 2445 h 2684"/>
                <a:gd name="T32" fmla="*/ 1070 w 1116"/>
                <a:gd name="T33" fmla="*/ 2469 h 2684"/>
                <a:gd name="T34" fmla="*/ 1104 w 1116"/>
                <a:gd name="T35" fmla="*/ 2509 h 2684"/>
                <a:gd name="T36" fmla="*/ 1116 w 1116"/>
                <a:gd name="T37" fmla="*/ 2563 h 2684"/>
                <a:gd name="T38" fmla="*/ 1104 w 1116"/>
                <a:gd name="T39" fmla="*/ 2617 h 2684"/>
                <a:gd name="T40" fmla="*/ 1070 w 1116"/>
                <a:gd name="T41" fmla="*/ 2658 h 2684"/>
                <a:gd name="T42" fmla="*/ 1022 w 1116"/>
                <a:gd name="T43" fmla="*/ 2681 h 2684"/>
                <a:gd name="T44" fmla="*/ 900 w 1116"/>
                <a:gd name="T45" fmla="*/ 2683 h 2684"/>
                <a:gd name="T46" fmla="*/ 733 w 1116"/>
                <a:gd name="T47" fmla="*/ 2676 h 2684"/>
                <a:gd name="T48" fmla="*/ 586 w 1116"/>
                <a:gd name="T49" fmla="*/ 2662 h 2684"/>
                <a:gd name="T50" fmla="*/ 460 w 1116"/>
                <a:gd name="T51" fmla="*/ 2643 h 2684"/>
                <a:gd name="T52" fmla="*/ 353 w 1116"/>
                <a:gd name="T53" fmla="*/ 2618 h 2684"/>
                <a:gd name="T54" fmla="*/ 264 w 1116"/>
                <a:gd name="T55" fmla="*/ 2589 h 2684"/>
                <a:gd name="T56" fmla="*/ 192 w 1116"/>
                <a:gd name="T57" fmla="*/ 2558 h 2684"/>
                <a:gd name="T58" fmla="*/ 133 w 1116"/>
                <a:gd name="T59" fmla="*/ 2524 h 2684"/>
                <a:gd name="T60" fmla="*/ 87 w 1116"/>
                <a:gd name="T61" fmla="*/ 2490 h 2684"/>
                <a:gd name="T62" fmla="*/ 54 w 1116"/>
                <a:gd name="T63" fmla="*/ 2453 h 2684"/>
                <a:gd name="T64" fmla="*/ 29 w 1116"/>
                <a:gd name="T65" fmla="*/ 2419 h 2684"/>
                <a:gd name="T66" fmla="*/ 13 w 1116"/>
                <a:gd name="T67" fmla="*/ 2385 h 2684"/>
                <a:gd name="T68" fmla="*/ 4 w 1116"/>
                <a:gd name="T69" fmla="*/ 2354 h 2684"/>
                <a:gd name="T70" fmla="*/ 1 w 1116"/>
                <a:gd name="T71" fmla="*/ 2326 h 2684"/>
                <a:gd name="T72" fmla="*/ 0 w 1116"/>
                <a:gd name="T73" fmla="*/ 121 h 2684"/>
                <a:gd name="T74" fmla="*/ 12 w 1116"/>
                <a:gd name="T75" fmla="*/ 68 h 2684"/>
                <a:gd name="T76" fmla="*/ 46 w 1116"/>
                <a:gd name="T77" fmla="*/ 27 h 2684"/>
                <a:gd name="T78" fmla="*/ 95 w 1116"/>
                <a:gd name="T79" fmla="*/ 3 h 2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16" h="2684">
                  <a:moveTo>
                    <a:pt x="123" y="0"/>
                  </a:moveTo>
                  <a:lnTo>
                    <a:pt x="150" y="3"/>
                  </a:lnTo>
                  <a:lnTo>
                    <a:pt x="176" y="12"/>
                  </a:lnTo>
                  <a:lnTo>
                    <a:pt x="199" y="27"/>
                  </a:lnTo>
                  <a:lnTo>
                    <a:pt x="218" y="45"/>
                  </a:lnTo>
                  <a:lnTo>
                    <a:pt x="232" y="68"/>
                  </a:lnTo>
                  <a:lnTo>
                    <a:pt x="242" y="94"/>
                  </a:lnTo>
                  <a:lnTo>
                    <a:pt x="245" y="121"/>
                  </a:lnTo>
                  <a:lnTo>
                    <a:pt x="245" y="2296"/>
                  </a:lnTo>
                  <a:lnTo>
                    <a:pt x="249" y="2300"/>
                  </a:lnTo>
                  <a:lnTo>
                    <a:pt x="254" y="2305"/>
                  </a:lnTo>
                  <a:lnTo>
                    <a:pt x="262" y="2313"/>
                  </a:lnTo>
                  <a:lnTo>
                    <a:pt x="272" y="2320"/>
                  </a:lnTo>
                  <a:lnTo>
                    <a:pt x="284" y="2328"/>
                  </a:lnTo>
                  <a:lnTo>
                    <a:pt x="300" y="2336"/>
                  </a:lnTo>
                  <a:lnTo>
                    <a:pt x="319" y="2346"/>
                  </a:lnTo>
                  <a:lnTo>
                    <a:pt x="341" y="2356"/>
                  </a:lnTo>
                  <a:lnTo>
                    <a:pt x="366" y="2365"/>
                  </a:lnTo>
                  <a:lnTo>
                    <a:pt x="395" y="2376"/>
                  </a:lnTo>
                  <a:lnTo>
                    <a:pt x="428" y="2385"/>
                  </a:lnTo>
                  <a:lnTo>
                    <a:pt x="466" y="2394"/>
                  </a:lnTo>
                  <a:lnTo>
                    <a:pt x="508" y="2404"/>
                  </a:lnTo>
                  <a:lnTo>
                    <a:pt x="555" y="2412"/>
                  </a:lnTo>
                  <a:lnTo>
                    <a:pt x="606" y="2419"/>
                  </a:lnTo>
                  <a:lnTo>
                    <a:pt x="664" y="2426"/>
                  </a:lnTo>
                  <a:lnTo>
                    <a:pt x="726" y="2432"/>
                  </a:lnTo>
                  <a:lnTo>
                    <a:pt x="795" y="2437"/>
                  </a:lnTo>
                  <a:lnTo>
                    <a:pt x="869" y="2440"/>
                  </a:lnTo>
                  <a:lnTo>
                    <a:pt x="950" y="2441"/>
                  </a:lnTo>
                  <a:lnTo>
                    <a:pt x="972" y="2442"/>
                  </a:lnTo>
                  <a:lnTo>
                    <a:pt x="994" y="2442"/>
                  </a:lnTo>
                  <a:lnTo>
                    <a:pt x="1022" y="2445"/>
                  </a:lnTo>
                  <a:lnTo>
                    <a:pt x="1047" y="2454"/>
                  </a:lnTo>
                  <a:lnTo>
                    <a:pt x="1070" y="2469"/>
                  </a:lnTo>
                  <a:lnTo>
                    <a:pt x="1089" y="2487"/>
                  </a:lnTo>
                  <a:lnTo>
                    <a:pt x="1104" y="2509"/>
                  </a:lnTo>
                  <a:lnTo>
                    <a:pt x="1113" y="2535"/>
                  </a:lnTo>
                  <a:lnTo>
                    <a:pt x="1116" y="2563"/>
                  </a:lnTo>
                  <a:lnTo>
                    <a:pt x="1113" y="2591"/>
                  </a:lnTo>
                  <a:lnTo>
                    <a:pt x="1104" y="2617"/>
                  </a:lnTo>
                  <a:lnTo>
                    <a:pt x="1089" y="2638"/>
                  </a:lnTo>
                  <a:lnTo>
                    <a:pt x="1070" y="2658"/>
                  </a:lnTo>
                  <a:lnTo>
                    <a:pt x="1047" y="2671"/>
                  </a:lnTo>
                  <a:lnTo>
                    <a:pt x="1022" y="2681"/>
                  </a:lnTo>
                  <a:lnTo>
                    <a:pt x="994" y="2684"/>
                  </a:lnTo>
                  <a:lnTo>
                    <a:pt x="900" y="2683"/>
                  </a:lnTo>
                  <a:lnTo>
                    <a:pt x="814" y="2681"/>
                  </a:lnTo>
                  <a:lnTo>
                    <a:pt x="733" y="2676"/>
                  </a:lnTo>
                  <a:lnTo>
                    <a:pt x="656" y="2669"/>
                  </a:lnTo>
                  <a:lnTo>
                    <a:pt x="586" y="2662"/>
                  </a:lnTo>
                  <a:lnTo>
                    <a:pt x="521" y="2653"/>
                  </a:lnTo>
                  <a:lnTo>
                    <a:pt x="460" y="2643"/>
                  </a:lnTo>
                  <a:lnTo>
                    <a:pt x="404" y="2630"/>
                  </a:lnTo>
                  <a:lnTo>
                    <a:pt x="353" y="2618"/>
                  </a:lnTo>
                  <a:lnTo>
                    <a:pt x="307" y="2604"/>
                  </a:lnTo>
                  <a:lnTo>
                    <a:pt x="264" y="2589"/>
                  </a:lnTo>
                  <a:lnTo>
                    <a:pt x="226" y="2573"/>
                  </a:lnTo>
                  <a:lnTo>
                    <a:pt x="192" y="2558"/>
                  </a:lnTo>
                  <a:lnTo>
                    <a:pt x="160" y="2541"/>
                  </a:lnTo>
                  <a:lnTo>
                    <a:pt x="133" y="2524"/>
                  </a:lnTo>
                  <a:lnTo>
                    <a:pt x="109" y="2506"/>
                  </a:lnTo>
                  <a:lnTo>
                    <a:pt x="87" y="2490"/>
                  </a:lnTo>
                  <a:lnTo>
                    <a:pt x="70" y="2471"/>
                  </a:lnTo>
                  <a:lnTo>
                    <a:pt x="54" y="2453"/>
                  </a:lnTo>
                  <a:lnTo>
                    <a:pt x="40" y="2436"/>
                  </a:lnTo>
                  <a:lnTo>
                    <a:pt x="29" y="2419"/>
                  </a:lnTo>
                  <a:lnTo>
                    <a:pt x="21" y="2402"/>
                  </a:lnTo>
                  <a:lnTo>
                    <a:pt x="13" y="2385"/>
                  </a:lnTo>
                  <a:lnTo>
                    <a:pt x="8" y="2370"/>
                  </a:lnTo>
                  <a:lnTo>
                    <a:pt x="4" y="2354"/>
                  </a:lnTo>
                  <a:lnTo>
                    <a:pt x="2" y="2340"/>
                  </a:lnTo>
                  <a:lnTo>
                    <a:pt x="1" y="2326"/>
                  </a:lnTo>
                  <a:lnTo>
                    <a:pt x="0" y="2314"/>
                  </a:lnTo>
                  <a:lnTo>
                    <a:pt x="0" y="121"/>
                  </a:lnTo>
                  <a:lnTo>
                    <a:pt x="3" y="94"/>
                  </a:lnTo>
                  <a:lnTo>
                    <a:pt x="12" y="68"/>
                  </a:lnTo>
                  <a:lnTo>
                    <a:pt x="27" y="45"/>
                  </a:lnTo>
                  <a:lnTo>
                    <a:pt x="46" y="27"/>
                  </a:lnTo>
                  <a:lnTo>
                    <a:pt x="68" y="12"/>
                  </a:lnTo>
                  <a:lnTo>
                    <a:pt x="95" y="3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263"/>
            <p:cNvSpPr>
              <a:spLocks noEditPoints="1"/>
            </p:cNvSpPr>
            <p:nvPr/>
          </p:nvSpPr>
          <p:spPr bwMode="auto">
            <a:xfrm>
              <a:off x="7259638" y="2316163"/>
              <a:ext cx="123825" cy="123825"/>
            </a:xfrm>
            <a:custGeom>
              <a:avLst/>
              <a:gdLst>
                <a:gd name="T0" fmla="*/ 359 w 789"/>
                <a:gd name="T1" fmla="*/ 184 h 782"/>
                <a:gd name="T2" fmla="*/ 296 w 789"/>
                <a:gd name="T3" fmla="*/ 206 h 782"/>
                <a:gd name="T4" fmla="*/ 242 w 789"/>
                <a:gd name="T5" fmla="*/ 246 h 782"/>
                <a:gd name="T6" fmla="*/ 205 w 789"/>
                <a:gd name="T7" fmla="*/ 300 h 782"/>
                <a:gd name="T8" fmla="*/ 187 w 789"/>
                <a:gd name="T9" fmla="*/ 350 h 782"/>
                <a:gd name="T10" fmla="*/ 183 w 789"/>
                <a:gd name="T11" fmla="*/ 391 h 782"/>
                <a:gd name="T12" fmla="*/ 193 w 789"/>
                <a:gd name="T13" fmla="*/ 458 h 782"/>
                <a:gd name="T14" fmla="*/ 224 w 789"/>
                <a:gd name="T15" fmla="*/ 515 h 782"/>
                <a:gd name="T16" fmla="*/ 270 w 789"/>
                <a:gd name="T17" fmla="*/ 560 h 782"/>
                <a:gd name="T18" fmla="*/ 327 w 789"/>
                <a:gd name="T19" fmla="*/ 590 h 782"/>
                <a:gd name="T20" fmla="*/ 394 w 789"/>
                <a:gd name="T21" fmla="*/ 601 h 782"/>
                <a:gd name="T22" fmla="*/ 461 w 789"/>
                <a:gd name="T23" fmla="*/ 590 h 782"/>
                <a:gd name="T24" fmla="*/ 519 w 789"/>
                <a:gd name="T25" fmla="*/ 560 h 782"/>
                <a:gd name="T26" fmla="*/ 565 w 789"/>
                <a:gd name="T27" fmla="*/ 515 h 782"/>
                <a:gd name="T28" fmla="*/ 595 w 789"/>
                <a:gd name="T29" fmla="*/ 458 h 782"/>
                <a:gd name="T30" fmla="*/ 605 w 789"/>
                <a:gd name="T31" fmla="*/ 391 h 782"/>
                <a:gd name="T32" fmla="*/ 601 w 789"/>
                <a:gd name="T33" fmla="*/ 350 h 782"/>
                <a:gd name="T34" fmla="*/ 583 w 789"/>
                <a:gd name="T35" fmla="*/ 300 h 782"/>
                <a:gd name="T36" fmla="*/ 545 w 789"/>
                <a:gd name="T37" fmla="*/ 246 h 782"/>
                <a:gd name="T38" fmla="*/ 493 w 789"/>
                <a:gd name="T39" fmla="*/ 206 h 782"/>
                <a:gd name="T40" fmla="*/ 429 w 789"/>
                <a:gd name="T41" fmla="*/ 184 h 782"/>
                <a:gd name="T42" fmla="*/ 394 w 789"/>
                <a:gd name="T43" fmla="*/ 0 h 782"/>
                <a:gd name="T44" fmla="*/ 489 w 789"/>
                <a:gd name="T45" fmla="*/ 11 h 782"/>
                <a:gd name="T46" fmla="*/ 576 w 789"/>
                <a:gd name="T47" fmla="*/ 43 h 782"/>
                <a:gd name="T48" fmla="*/ 652 w 789"/>
                <a:gd name="T49" fmla="*/ 95 h 782"/>
                <a:gd name="T50" fmla="*/ 714 w 789"/>
                <a:gd name="T51" fmla="*/ 161 h 782"/>
                <a:gd name="T52" fmla="*/ 758 w 789"/>
                <a:gd name="T53" fmla="*/ 241 h 782"/>
                <a:gd name="T54" fmla="*/ 783 w 789"/>
                <a:gd name="T55" fmla="*/ 331 h 782"/>
                <a:gd name="T56" fmla="*/ 789 w 789"/>
                <a:gd name="T57" fmla="*/ 391 h 782"/>
                <a:gd name="T58" fmla="*/ 777 w 789"/>
                <a:gd name="T59" fmla="*/ 488 h 782"/>
                <a:gd name="T60" fmla="*/ 743 w 789"/>
                <a:gd name="T61" fmla="*/ 576 h 782"/>
                <a:gd name="T62" fmla="*/ 690 w 789"/>
                <a:gd name="T63" fmla="*/ 651 h 782"/>
                <a:gd name="T64" fmla="*/ 620 w 789"/>
                <a:gd name="T65" fmla="*/ 713 h 782"/>
                <a:gd name="T66" fmla="*/ 536 w 789"/>
                <a:gd name="T67" fmla="*/ 757 h 782"/>
                <a:gd name="T68" fmla="*/ 444 w 789"/>
                <a:gd name="T69" fmla="*/ 780 h 782"/>
                <a:gd name="T70" fmla="*/ 345 w 789"/>
                <a:gd name="T71" fmla="*/ 780 h 782"/>
                <a:gd name="T72" fmla="*/ 251 w 789"/>
                <a:gd name="T73" fmla="*/ 757 h 782"/>
                <a:gd name="T74" fmla="*/ 168 w 789"/>
                <a:gd name="T75" fmla="*/ 713 h 782"/>
                <a:gd name="T76" fmla="*/ 99 w 789"/>
                <a:gd name="T77" fmla="*/ 651 h 782"/>
                <a:gd name="T78" fmla="*/ 45 w 789"/>
                <a:gd name="T79" fmla="*/ 576 h 782"/>
                <a:gd name="T80" fmla="*/ 11 w 789"/>
                <a:gd name="T81" fmla="*/ 488 h 782"/>
                <a:gd name="T82" fmla="*/ 0 w 789"/>
                <a:gd name="T83" fmla="*/ 391 h 782"/>
                <a:gd name="T84" fmla="*/ 8 w 789"/>
                <a:gd name="T85" fmla="*/ 309 h 782"/>
                <a:gd name="T86" fmla="*/ 40 w 789"/>
                <a:gd name="T87" fmla="*/ 217 h 782"/>
                <a:gd name="T88" fmla="*/ 93 w 789"/>
                <a:gd name="T89" fmla="*/ 137 h 782"/>
                <a:gd name="T90" fmla="*/ 163 w 789"/>
                <a:gd name="T91" fmla="*/ 73 h 782"/>
                <a:gd name="T92" fmla="*/ 248 w 789"/>
                <a:gd name="T93" fmla="*/ 27 h 782"/>
                <a:gd name="T94" fmla="*/ 344 w 789"/>
                <a:gd name="T95" fmla="*/ 3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89" h="782">
                  <a:moveTo>
                    <a:pt x="394" y="182"/>
                  </a:moveTo>
                  <a:lnTo>
                    <a:pt x="359" y="184"/>
                  </a:lnTo>
                  <a:lnTo>
                    <a:pt x="326" y="192"/>
                  </a:lnTo>
                  <a:lnTo>
                    <a:pt x="296" y="206"/>
                  </a:lnTo>
                  <a:lnTo>
                    <a:pt x="267" y="224"/>
                  </a:lnTo>
                  <a:lnTo>
                    <a:pt x="242" y="246"/>
                  </a:lnTo>
                  <a:lnTo>
                    <a:pt x="222" y="271"/>
                  </a:lnTo>
                  <a:lnTo>
                    <a:pt x="205" y="300"/>
                  </a:lnTo>
                  <a:lnTo>
                    <a:pt x="192" y="331"/>
                  </a:lnTo>
                  <a:lnTo>
                    <a:pt x="187" y="350"/>
                  </a:lnTo>
                  <a:lnTo>
                    <a:pt x="184" y="370"/>
                  </a:lnTo>
                  <a:lnTo>
                    <a:pt x="183" y="391"/>
                  </a:lnTo>
                  <a:lnTo>
                    <a:pt x="185" y="425"/>
                  </a:lnTo>
                  <a:lnTo>
                    <a:pt x="193" y="458"/>
                  </a:lnTo>
                  <a:lnTo>
                    <a:pt x="206" y="488"/>
                  </a:lnTo>
                  <a:lnTo>
                    <a:pt x="224" y="515"/>
                  </a:lnTo>
                  <a:lnTo>
                    <a:pt x="244" y="540"/>
                  </a:lnTo>
                  <a:lnTo>
                    <a:pt x="270" y="560"/>
                  </a:lnTo>
                  <a:lnTo>
                    <a:pt x="297" y="578"/>
                  </a:lnTo>
                  <a:lnTo>
                    <a:pt x="327" y="590"/>
                  </a:lnTo>
                  <a:lnTo>
                    <a:pt x="360" y="598"/>
                  </a:lnTo>
                  <a:lnTo>
                    <a:pt x="394" y="601"/>
                  </a:lnTo>
                  <a:lnTo>
                    <a:pt x="428" y="598"/>
                  </a:lnTo>
                  <a:lnTo>
                    <a:pt x="461" y="590"/>
                  </a:lnTo>
                  <a:lnTo>
                    <a:pt x="492" y="578"/>
                  </a:lnTo>
                  <a:lnTo>
                    <a:pt x="519" y="560"/>
                  </a:lnTo>
                  <a:lnTo>
                    <a:pt x="544" y="540"/>
                  </a:lnTo>
                  <a:lnTo>
                    <a:pt x="565" y="515"/>
                  </a:lnTo>
                  <a:lnTo>
                    <a:pt x="582" y="488"/>
                  </a:lnTo>
                  <a:lnTo>
                    <a:pt x="595" y="458"/>
                  </a:lnTo>
                  <a:lnTo>
                    <a:pt x="603" y="425"/>
                  </a:lnTo>
                  <a:lnTo>
                    <a:pt x="605" y="391"/>
                  </a:lnTo>
                  <a:lnTo>
                    <a:pt x="604" y="370"/>
                  </a:lnTo>
                  <a:lnTo>
                    <a:pt x="601" y="350"/>
                  </a:lnTo>
                  <a:lnTo>
                    <a:pt x="596" y="331"/>
                  </a:lnTo>
                  <a:lnTo>
                    <a:pt x="583" y="300"/>
                  </a:lnTo>
                  <a:lnTo>
                    <a:pt x="567" y="271"/>
                  </a:lnTo>
                  <a:lnTo>
                    <a:pt x="545" y="246"/>
                  </a:lnTo>
                  <a:lnTo>
                    <a:pt x="521" y="224"/>
                  </a:lnTo>
                  <a:lnTo>
                    <a:pt x="493" y="206"/>
                  </a:lnTo>
                  <a:lnTo>
                    <a:pt x="462" y="192"/>
                  </a:lnTo>
                  <a:lnTo>
                    <a:pt x="429" y="184"/>
                  </a:lnTo>
                  <a:lnTo>
                    <a:pt x="394" y="182"/>
                  </a:lnTo>
                  <a:close/>
                  <a:moveTo>
                    <a:pt x="394" y="0"/>
                  </a:moveTo>
                  <a:lnTo>
                    <a:pt x="443" y="2"/>
                  </a:lnTo>
                  <a:lnTo>
                    <a:pt x="489" y="11"/>
                  </a:lnTo>
                  <a:lnTo>
                    <a:pt x="534" y="25"/>
                  </a:lnTo>
                  <a:lnTo>
                    <a:pt x="576" y="43"/>
                  </a:lnTo>
                  <a:lnTo>
                    <a:pt x="616" y="67"/>
                  </a:lnTo>
                  <a:lnTo>
                    <a:pt x="652" y="95"/>
                  </a:lnTo>
                  <a:lnTo>
                    <a:pt x="684" y="126"/>
                  </a:lnTo>
                  <a:lnTo>
                    <a:pt x="714" y="161"/>
                  </a:lnTo>
                  <a:lnTo>
                    <a:pt x="739" y="199"/>
                  </a:lnTo>
                  <a:lnTo>
                    <a:pt x="758" y="241"/>
                  </a:lnTo>
                  <a:lnTo>
                    <a:pt x="774" y="284"/>
                  </a:lnTo>
                  <a:lnTo>
                    <a:pt x="783" y="331"/>
                  </a:lnTo>
                  <a:lnTo>
                    <a:pt x="788" y="361"/>
                  </a:lnTo>
                  <a:lnTo>
                    <a:pt x="789" y="391"/>
                  </a:lnTo>
                  <a:lnTo>
                    <a:pt x="786" y="440"/>
                  </a:lnTo>
                  <a:lnTo>
                    <a:pt x="777" y="488"/>
                  </a:lnTo>
                  <a:lnTo>
                    <a:pt x="763" y="532"/>
                  </a:lnTo>
                  <a:lnTo>
                    <a:pt x="743" y="576"/>
                  </a:lnTo>
                  <a:lnTo>
                    <a:pt x="718" y="615"/>
                  </a:lnTo>
                  <a:lnTo>
                    <a:pt x="690" y="651"/>
                  </a:lnTo>
                  <a:lnTo>
                    <a:pt x="656" y="684"/>
                  </a:lnTo>
                  <a:lnTo>
                    <a:pt x="620" y="713"/>
                  </a:lnTo>
                  <a:lnTo>
                    <a:pt x="579" y="737"/>
                  </a:lnTo>
                  <a:lnTo>
                    <a:pt x="536" y="757"/>
                  </a:lnTo>
                  <a:lnTo>
                    <a:pt x="492" y="771"/>
                  </a:lnTo>
                  <a:lnTo>
                    <a:pt x="444" y="780"/>
                  </a:lnTo>
                  <a:lnTo>
                    <a:pt x="394" y="782"/>
                  </a:lnTo>
                  <a:lnTo>
                    <a:pt x="345" y="780"/>
                  </a:lnTo>
                  <a:lnTo>
                    <a:pt x="297" y="771"/>
                  </a:lnTo>
                  <a:lnTo>
                    <a:pt x="251" y="757"/>
                  </a:lnTo>
                  <a:lnTo>
                    <a:pt x="208" y="737"/>
                  </a:lnTo>
                  <a:lnTo>
                    <a:pt x="168" y="713"/>
                  </a:lnTo>
                  <a:lnTo>
                    <a:pt x="132" y="684"/>
                  </a:lnTo>
                  <a:lnTo>
                    <a:pt x="99" y="651"/>
                  </a:lnTo>
                  <a:lnTo>
                    <a:pt x="69" y="615"/>
                  </a:lnTo>
                  <a:lnTo>
                    <a:pt x="45" y="576"/>
                  </a:lnTo>
                  <a:lnTo>
                    <a:pt x="26" y="532"/>
                  </a:lnTo>
                  <a:lnTo>
                    <a:pt x="11" y="488"/>
                  </a:lnTo>
                  <a:lnTo>
                    <a:pt x="2" y="440"/>
                  </a:lnTo>
                  <a:lnTo>
                    <a:pt x="0" y="391"/>
                  </a:lnTo>
                  <a:lnTo>
                    <a:pt x="2" y="349"/>
                  </a:lnTo>
                  <a:lnTo>
                    <a:pt x="8" y="309"/>
                  </a:lnTo>
                  <a:lnTo>
                    <a:pt x="21" y="261"/>
                  </a:lnTo>
                  <a:lnTo>
                    <a:pt x="40" y="217"/>
                  </a:lnTo>
                  <a:lnTo>
                    <a:pt x="64" y="176"/>
                  </a:lnTo>
                  <a:lnTo>
                    <a:pt x="93" y="137"/>
                  </a:lnTo>
                  <a:lnTo>
                    <a:pt x="127" y="103"/>
                  </a:lnTo>
                  <a:lnTo>
                    <a:pt x="163" y="73"/>
                  </a:lnTo>
                  <a:lnTo>
                    <a:pt x="204" y="47"/>
                  </a:lnTo>
                  <a:lnTo>
                    <a:pt x="248" y="27"/>
                  </a:lnTo>
                  <a:lnTo>
                    <a:pt x="295" y="12"/>
                  </a:lnTo>
                  <a:lnTo>
                    <a:pt x="344" y="3"/>
                  </a:lnTo>
                  <a:lnTo>
                    <a:pt x="3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264"/>
            <p:cNvSpPr>
              <a:spLocks noEditPoints="1"/>
            </p:cNvSpPr>
            <p:nvPr/>
          </p:nvSpPr>
          <p:spPr bwMode="auto">
            <a:xfrm>
              <a:off x="7434263" y="2316163"/>
              <a:ext cx="125413" cy="123825"/>
            </a:xfrm>
            <a:custGeom>
              <a:avLst/>
              <a:gdLst>
                <a:gd name="T0" fmla="*/ 360 w 789"/>
                <a:gd name="T1" fmla="*/ 184 h 782"/>
                <a:gd name="T2" fmla="*/ 296 w 789"/>
                <a:gd name="T3" fmla="*/ 206 h 782"/>
                <a:gd name="T4" fmla="*/ 243 w 789"/>
                <a:gd name="T5" fmla="*/ 246 h 782"/>
                <a:gd name="T6" fmla="*/ 206 w 789"/>
                <a:gd name="T7" fmla="*/ 300 h 782"/>
                <a:gd name="T8" fmla="*/ 188 w 789"/>
                <a:gd name="T9" fmla="*/ 350 h 782"/>
                <a:gd name="T10" fmla="*/ 184 w 789"/>
                <a:gd name="T11" fmla="*/ 391 h 782"/>
                <a:gd name="T12" fmla="*/ 194 w 789"/>
                <a:gd name="T13" fmla="*/ 458 h 782"/>
                <a:gd name="T14" fmla="*/ 224 w 789"/>
                <a:gd name="T15" fmla="*/ 515 h 782"/>
                <a:gd name="T16" fmla="*/ 270 w 789"/>
                <a:gd name="T17" fmla="*/ 560 h 782"/>
                <a:gd name="T18" fmla="*/ 328 w 789"/>
                <a:gd name="T19" fmla="*/ 590 h 782"/>
                <a:gd name="T20" fmla="*/ 394 w 789"/>
                <a:gd name="T21" fmla="*/ 601 h 782"/>
                <a:gd name="T22" fmla="*/ 461 w 789"/>
                <a:gd name="T23" fmla="*/ 590 h 782"/>
                <a:gd name="T24" fmla="*/ 519 w 789"/>
                <a:gd name="T25" fmla="*/ 560 h 782"/>
                <a:gd name="T26" fmla="*/ 565 w 789"/>
                <a:gd name="T27" fmla="*/ 515 h 782"/>
                <a:gd name="T28" fmla="*/ 596 w 789"/>
                <a:gd name="T29" fmla="*/ 458 h 782"/>
                <a:gd name="T30" fmla="*/ 606 w 789"/>
                <a:gd name="T31" fmla="*/ 391 h 782"/>
                <a:gd name="T32" fmla="*/ 602 w 789"/>
                <a:gd name="T33" fmla="*/ 350 h 782"/>
                <a:gd name="T34" fmla="*/ 584 w 789"/>
                <a:gd name="T35" fmla="*/ 300 h 782"/>
                <a:gd name="T36" fmla="*/ 546 w 789"/>
                <a:gd name="T37" fmla="*/ 246 h 782"/>
                <a:gd name="T38" fmla="*/ 493 w 789"/>
                <a:gd name="T39" fmla="*/ 206 h 782"/>
                <a:gd name="T40" fmla="*/ 430 w 789"/>
                <a:gd name="T41" fmla="*/ 184 h 782"/>
                <a:gd name="T42" fmla="*/ 394 w 789"/>
                <a:gd name="T43" fmla="*/ 0 h 782"/>
                <a:gd name="T44" fmla="*/ 492 w 789"/>
                <a:gd name="T45" fmla="*/ 11 h 782"/>
                <a:gd name="T46" fmla="*/ 582 w 789"/>
                <a:gd name="T47" fmla="*/ 46 h 782"/>
                <a:gd name="T48" fmla="*/ 658 w 789"/>
                <a:gd name="T49" fmla="*/ 100 h 782"/>
                <a:gd name="T50" fmla="*/ 721 w 789"/>
                <a:gd name="T51" fmla="*/ 169 h 782"/>
                <a:gd name="T52" fmla="*/ 764 w 789"/>
                <a:gd name="T53" fmla="*/ 253 h 782"/>
                <a:gd name="T54" fmla="*/ 784 w 789"/>
                <a:gd name="T55" fmla="*/ 329 h 782"/>
                <a:gd name="T56" fmla="*/ 789 w 789"/>
                <a:gd name="T57" fmla="*/ 391 h 782"/>
                <a:gd name="T58" fmla="*/ 778 w 789"/>
                <a:gd name="T59" fmla="*/ 488 h 782"/>
                <a:gd name="T60" fmla="*/ 744 w 789"/>
                <a:gd name="T61" fmla="*/ 576 h 782"/>
                <a:gd name="T62" fmla="*/ 690 w 789"/>
                <a:gd name="T63" fmla="*/ 651 h 782"/>
                <a:gd name="T64" fmla="*/ 621 w 789"/>
                <a:gd name="T65" fmla="*/ 713 h 782"/>
                <a:gd name="T66" fmla="*/ 537 w 789"/>
                <a:gd name="T67" fmla="*/ 757 h 782"/>
                <a:gd name="T68" fmla="*/ 444 w 789"/>
                <a:gd name="T69" fmla="*/ 780 h 782"/>
                <a:gd name="T70" fmla="*/ 345 w 789"/>
                <a:gd name="T71" fmla="*/ 780 h 782"/>
                <a:gd name="T72" fmla="*/ 252 w 789"/>
                <a:gd name="T73" fmla="*/ 757 h 782"/>
                <a:gd name="T74" fmla="*/ 169 w 789"/>
                <a:gd name="T75" fmla="*/ 713 h 782"/>
                <a:gd name="T76" fmla="*/ 99 w 789"/>
                <a:gd name="T77" fmla="*/ 651 h 782"/>
                <a:gd name="T78" fmla="*/ 46 w 789"/>
                <a:gd name="T79" fmla="*/ 576 h 782"/>
                <a:gd name="T80" fmla="*/ 12 w 789"/>
                <a:gd name="T81" fmla="*/ 488 h 782"/>
                <a:gd name="T82" fmla="*/ 0 w 789"/>
                <a:gd name="T83" fmla="*/ 391 h 782"/>
                <a:gd name="T84" fmla="*/ 4 w 789"/>
                <a:gd name="T85" fmla="*/ 331 h 782"/>
                <a:gd name="T86" fmla="*/ 31 w 789"/>
                <a:gd name="T87" fmla="*/ 241 h 782"/>
                <a:gd name="T88" fmla="*/ 75 w 789"/>
                <a:gd name="T89" fmla="*/ 161 h 782"/>
                <a:gd name="T90" fmla="*/ 137 w 789"/>
                <a:gd name="T91" fmla="*/ 95 h 782"/>
                <a:gd name="T92" fmla="*/ 213 w 789"/>
                <a:gd name="T93" fmla="*/ 43 h 782"/>
                <a:gd name="T94" fmla="*/ 299 w 789"/>
                <a:gd name="T95" fmla="*/ 11 h 782"/>
                <a:gd name="T96" fmla="*/ 394 w 789"/>
                <a:gd name="T97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9" h="782">
                  <a:moveTo>
                    <a:pt x="394" y="182"/>
                  </a:moveTo>
                  <a:lnTo>
                    <a:pt x="360" y="184"/>
                  </a:lnTo>
                  <a:lnTo>
                    <a:pt x="327" y="192"/>
                  </a:lnTo>
                  <a:lnTo>
                    <a:pt x="296" y="206"/>
                  </a:lnTo>
                  <a:lnTo>
                    <a:pt x="268" y="224"/>
                  </a:lnTo>
                  <a:lnTo>
                    <a:pt x="243" y="246"/>
                  </a:lnTo>
                  <a:lnTo>
                    <a:pt x="222" y="271"/>
                  </a:lnTo>
                  <a:lnTo>
                    <a:pt x="206" y="300"/>
                  </a:lnTo>
                  <a:lnTo>
                    <a:pt x="193" y="331"/>
                  </a:lnTo>
                  <a:lnTo>
                    <a:pt x="188" y="350"/>
                  </a:lnTo>
                  <a:lnTo>
                    <a:pt x="185" y="370"/>
                  </a:lnTo>
                  <a:lnTo>
                    <a:pt x="184" y="391"/>
                  </a:lnTo>
                  <a:lnTo>
                    <a:pt x="186" y="425"/>
                  </a:lnTo>
                  <a:lnTo>
                    <a:pt x="194" y="458"/>
                  </a:lnTo>
                  <a:lnTo>
                    <a:pt x="207" y="488"/>
                  </a:lnTo>
                  <a:lnTo>
                    <a:pt x="224" y="515"/>
                  </a:lnTo>
                  <a:lnTo>
                    <a:pt x="245" y="540"/>
                  </a:lnTo>
                  <a:lnTo>
                    <a:pt x="270" y="560"/>
                  </a:lnTo>
                  <a:lnTo>
                    <a:pt x="297" y="578"/>
                  </a:lnTo>
                  <a:lnTo>
                    <a:pt x="328" y="590"/>
                  </a:lnTo>
                  <a:lnTo>
                    <a:pt x="361" y="598"/>
                  </a:lnTo>
                  <a:lnTo>
                    <a:pt x="394" y="601"/>
                  </a:lnTo>
                  <a:lnTo>
                    <a:pt x="429" y="598"/>
                  </a:lnTo>
                  <a:lnTo>
                    <a:pt x="461" y="590"/>
                  </a:lnTo>
                  <a:lnTo>
                    <a:pt x="492" y="578"/>
                  </a:lnTo>
                  <a:lnTo>
                    <a:pt x="519" y="560"/>
                  </a:lnTo>
                  <a:lnTo>
                    <a:pt x="544" y="540"/>
                  </a:lnTo>
                  <a:lnTo>
                    <a:pt x="565" y="515"/>
                  </a:lnTo>
                  <a:lnTo>
                    <a:pt x="583" y="488"/>
                  </a:lnTo>
                  <a:lnTo>
                    <a:pt x="596" y="458"/>
                  </a:lnTo>
                  <a:lnTo>
                    <a:pt x="604" y="425"/>
                  </a:lnTo>
                  <a:lnTo>
                    <a:pt x="606" y="391"/>
                  </a:lnTo>
                  <a:lnTo>
                    <a:pt x="605" y="370"/>
                  </a:lnTo>
                  <a:lnTo>
                    <a:pt x="602" y="350"/>
                  </a:lnTo>
                  <a:lnTo>
                    <a:pt x="597" y="331"/>
                  </a:lnTo>
                  <a:lnTo>
                    <a:pt x="584" y="300"/>
                  </a:lnTo>
                  <a:lnTo>
                    <a:pt x="567" y="271"/>
                  </a:lnTo>
                  <a:lnTo>
                    <a:pt x="546" y="246"/>
                  </a:lnTo>
                  <a:lnTo>
                    <a:pt x="522" y="224"/>
                  </a:lnTo>
                  <a:lnTo>
                    <a:pt x="493" y="206"/>
                  </a:lnTo>
                  <a:lnTo>
                    <a:pt x="463" y="192"/>
                  </a:lnTo>
                  <a:lnTo>
                    <a:pt x="430" y="184"/>
                  </a:lnTo>
                  <a:lnTo>
                    <a:pt x="394" y="182"/>
                  </a:lnTo>
                  <a:close/>
                  <a:moveTo>
                    <a:pt x="394" y="0"/>
                  </a:moveTo>
                  <a:lnTo>
                    <a:pt x="444" y="3"/>
                  </a:lnTo>
                  <a:lnTo>
                    <a:pt x="492" y="11"/>
                  </a:lnTo>
                  <a:lnTo>
                    <a:pt x="538" y="26"/>
                  </a:lnTo>
                  <a:lnTo>
                    <a:pt x="582" y="46"/>
                  </a:lnTo>
                  <a:lnTo>
                    <a:pt x="622" y="71"/>
                  </a:lnTo>
                  <a:lnTo>
                    <a:pt x="658" y="100"/>
                  </a:lnTo>
                  <a:lnTo>
                    <a:pt x="691" y="133"/>
                  </a:lnTo>
                  <a:lnTo>
                    <a:pt x="721" y="169"/>
                  </a:lnTo>
                  <a:lnTo>
                    <a:pt x="745" y="210"/>
                  </a:lnTo>
                  <a:lnTo>
                    <a:pt x="764" y="253"/>
                  </a:lnTo>
                  <a:lnTo>
                    <a:pt x="778" y="299"/>
                  </a:lnTo>
                  <a:lnTo>
                    <a:pt x="784" y="329"/>
                  </a:lnTo>
                  <a:lnTo>
                    <a:pt x="788" y="360"/>
                  </a:lnTo>
                  <a:lnTo>
                    <a:pt x="789" y="391"/>
                  </a:lnTo>
                  <a:lnTo>
                    <a:pt x="786" y="440"/>
                  </a:lnTo>
                  <a:lnTo>
                    <a:pt x="778" y="488"/>
                  </a:lnTo>
                  <a:lnTo>
                    <a:pt x="763" y="532"/>
                  </a:lnTo>
                  <a:lnTo>
                    <a:pt x="744" y="576"/>
                  </a:lnTo>
                  <a:lnTo>
                    <a:pt x="719" y="615"/>
                  </a:lnTo>
                  <a:lnTo>
                    <a:pt x="690" y="651"/>
                  </a:lnTo>
                  <a:lnTo>
                    <a:pt x="657" y="684"/>
                  </a:lnTo>
                  <a:lnTo>
                    <a:pt x="621" y="713"/>
                  </a:lnTo>
                  <a:lnTo>
                    <a:pt x="581" y="737"/>
                  </a:lnTo>
                  <a:lnTo>
                    <a:pt x="537" y="757"/>
                  </a:lnTo>
                  <a:lnTo>
                    <a:pt x="492" y="771"/>
                  </a:lnTo>
                  <a:lnTo>
                    <a:pt x="444" y="780"/>
                  </a:lnTo>
                  <a:lnTo>
                    <a:pt x="394" y="782"/>
                  </a:lnTo>
                  <a:lnTo>
                    <a:pt x="345" y="780"/>
                  </a:lnTo>
                  <a:lnTo>
                    <a:pt x="297" y="771"/>
                  </a:lnTo>
                  <a:lnTo>
                    <a:pt x="252" y="757"/>
                  </a:lnTo>
                  <a:lnTo>
                    <a:pt x="209" y="737"/>
                  </a:lnTo>
                  <a:lnTo>
                    <a:pt x="169" y="713"/>
                  </a:lnTo>
                  <a:lnTo>
                    <a:pt x="133" y="684"/>
                  </a:lnTo>
                  <a:lnTo>
                    <a:pt x="99" y="651"/>
                  </a:lnTo>
                  <a:lnTo>
                    <a:pt x="71" y="615"/>
                  </a:lnTo>
                  <a:lnTo>
                    <a:pt x="46" y="576"/>
                  </a:lnTo>
                  <a:lnTo>
                    <a:pt x="26" y="532"/>
                  </a:lnTo>
                  <a:lnTo>
                    <a:pt x="12" y="488"/>
                  </a:lnTo>
                  <a:lnTo>
                    <a:pt x="3" y="440"/>
                  </a:lnTo>
                  <a:lnTo>
                    <a:pt x="0" y="391"/>
                  </a:lnTo>
                  <a:lnTo>
                    <a:pt x="1" y="361"/>
                  </a:lnTo>
                  <a:lnTo>
                    <a:pt x="4" y="331"/>
                  </a:lnTo>
                  <a:lnTo>
                    <a:pt x="15" y="284"/>
                  </a:lnTo>
                  <a:lnTo>
                    <a:pt x="31" y="241"/>
                  </a:lnTo>
                  <a:lnTo>
                    <a:pt x="50" y="199"/>
                  </a:lnTo>
                  <a:lnTo>
                    <a:pt x="75" y="161"/>
                  </a:lnTo>
                  <a:lnTo>
                    <a:pt x="105" y="126"/>
                  </a:lnTo>
                  <a:lnTo>
                    <a:pt x="137" y="95"/>
                  </a:lnTo>
                  <a:lnTo>
                    <a:pt x="173" y="67"/>
                  </a:lnTo>
                  <a:lnTo>
                    <a:pt x="213" y="43"/>
                  </a:lnTo>
                  <a:lnTo>
                    <a:pt x="255" y="25"/>
                  </a:lnTo>
                  <a:lnTo>
                    <a:pt x="299" y="11"/>
                  </a:lnTo>
                  <a:lnTo>
                    <a:pt x="346" y="2"/>
                  </a:lnTo>
                  <a:lnTo>
                    <a:pt x="3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1" name="Group 206"/>
          <p:cNvGrpSpPr/>
          <p:nvPr/>
        </p:nvGrpSpPr>
        <p:grpSpPr>
          <a:xfrm>
            <a:off x="11245767" y="729818"/>
            <a:ext cx="493713" cy="601663"/>
            <a:chOff x="8169275" y="1889126"/>
            <a:chExt cx="493713" cy="601663"/>
          </a:xfrm>
          <a:solidFill>
            <a:srgbClr val="000000"/>
          </a:solidFill>
        </p:grpSpPr>
        <p:sp>
          <p:nvSpPr>
            <p:cNvPr id="192" name="Freeform 269"/>
            <p:cNvSpPr>
              <a:spLocks noEditPoints="1"/>
            </p:cNvSpPr>
            <p:nvPr/>
          </p:nvSpPr>
          <p:spPr bwMode="auto">
            <a:xfrm>
              <a:off x="8169275" y="1941513"/>
              <a:ext cx="225425" cy="522288"/>
            </a:xfrm>
            <a:custGeom>
              <a:avLst/>
              <a:gdLst>
                <a:gd name="T0" fmla="*/ 323 w 1274"/>
                <a:gd name="T1" fmla="*/ 2205 h 2961"/>
                <a:gd name="T2" fmla="*/ 629 w 1274"/>
                <a:gd name="T3" fmla="*/ 2510 h 2961"/>
                <a:gd name="T4" fmla="*/ 629 w 1274"/>
                <a:gd name="T5" fmla="*/ 2205 h 2961"/>
                <a:gd name="T6" fmla="*/ 323 w 1274"/>
                <a:gd name="T7" fmla="*/ 2205 h 2961"/>
                <a:gd name="T8" fmla="*/ 117 w 1274"/>
                <a:gd name="T9" fmla="*/ 0 h 2961"/>
                <a:gd name="T10" fmla="*/ 239 w 1274"/>
                <a:gd name="T11" fmla="*/ 0 h 2961"/>
                <a:gd name="T12" fmla="*/ 239 w 1274"/>
                <a:gd name="T13" fmla="*/ 2040 h 2961"/>
                <a:gd name="T14" fmla="*/ 794 w 1274"/>
                <a:gd name="T15" fmla="*/ 2040 h 2961"/>
                <a:gd name="T16" fmla="*/ 794 w 1274"/>
                <a:gd name="T17" fmla="*/ 2623 h 2961"/>
                <a:gd name="T18" fmla="*/ 964 w 1274"/>
                <a:gd name="T19" fmla="*/ 2623 h 2961"/>
                <a:gd name="T20" fmla="*/ 964 w 1274"/>
                <a:gd name="T21" fmla="*/ 2703 h 2961"/>
                <a:gd name="T22" fmla="*/ 1006 w 1274"/>
                <a:gd name="T23" fmla="*/ 2726 h 2961"/>
                <a:gd name="T24" fmla="*/ 1204 w 1274"/>
                <a:gd name="T25" fmla="*/ 2840 h 2961"/>
                <a:gd name="T26" fmla="*/ 1274 w 1274"/>
                <a:gd name="T27" fmla="*/ 2961 h 2961"/>
                <a:gd name="T28" fmla="*/ 117 w 1274"/>
                <a:gd name="T29" fmla="*/ 2961 h 2961"/>
                <a:gd name="T30" fmla="*/ 90 w 1274"/>
                <a:gd name="T31" fmla="*/ 2958 h 2961"/>
                <a:gd name="T32" fmla="*/ 65 w 1274"/>
                <a:gd name="T33" fmla="*/ 2950 h 2961"/>
                <a:gd name="T34" fmla="*/ 44 w 1274"/>
                <a:gd name="T35" fmla="*/ 2936 h 2961"/>
                <a:gd name="T36" fmla="*/ 26 w 1274"/>
                <a:gd name="T37" fmla="*/ 2918 h 2961"/>
                <a:gd name="T38" fmla="*/ 12 w 1274"/>
                <a:gd name="T39" fmla="*/ 2896 h 2961"/>
                <a:gd name="T40" fmla="*/ 2 w 1274"/>
                <a:gd name="T41" fmla="*/ 2872 h 2961"/>
                <a:gd name="T42" fmla="*/ 0 w 1274"/>
                <a:gd name="T43" fmla="*/ 2845 h 2961"/>
                <a:gd name="T44" fmla="*/ 0 w 1274"/>
                <a:gd name="T45" fmla="*/ 1431 h 2961"/>
                <a:gd name="T46" fmla="*/ 0 w 1274"/>
                <a:gd name="T47" fmla="*/ 117 h 2961"/>
                <a:gd name="T48" fmla="*/ 2 w 1274"/>
                <a:gd name="T49" fmla="*/ 91 h 2961"/>
                <a:gd name="T50" fmla="*/ 12 w 1274"/>
                <a:gd name="T51" fmla="*/ 66 h 2961"/>
                <a:gd name="T52" fmla="*/ 26 w 1274"/>
                <a:gd name="T53" fmla="*/ 44 h 2961"/>
                <a:gd name="T54" fmla="*/ 44 w 1274"/>
                <a:gd name="T55" fmla="*/ 27 h 2961"/>
                <a:gd name="T56" fmla="*/ 65 w 1274"/>
                <a:gd name="T57" fmla="*/ 13 h 2961"/>
                <a:gd name="T58" fmla="*/ 90 w 1274"/>
                <a:gd name="T59" fmla="*/ 3 h 2961"/>
                <a:gd name="T60" fmla="*/ 117 w 1274"/>
                <a:gd name="T61" fmla="*/ 0 h 2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74" h="2961">
                  <a:moveTo>
                    <a:pt x="323" y="2205"/>
                  </a:moveTo>
                  <a:lnTo>
                    <a:pt x="629" y="2510"/>
                  </a:lnTo>
                  <a:lnTo>
                    <a:pt x="629" y="2205"/>
                  </a:lnTo>
                  <a:lnTo>
                    <a:pt x="323" y="2205"/>
                  </a:lnTo>
                  <a:close/>
                  <a:moveTo>
                    <a:pt x="117" y="0"/>
                  </a:moveTo>
                  <a:lnTo>
                    <a:pt x="239" y="0"/>
                  </a:lnTo>
                  <a:lnTo>
                    <a:pt x="239" y="2040"/>
                  </a:lnTo>
                  <a:lnTo>
                    <a:pt x="794" y="2040"/>
                  </a:lnTo>
                  <a:lnTo>
                    <a:pt x="794" y="2623"/>
                  </a:lnTo>
                  <a:lnTo>
                    <a:pt x="964" y="2623"/>
                  </a:lnTo>
                  <a:lnTo>
                    <a:pt x="964" y="2703"/>
                  </a:lnTo>
                  <a:lnTo>
                    <a:pt x="1006" y="2726"/>
                  </a:lnTo>
                  <a:lnTo>
                    <a:pt x="1204" y="2840"/>
                  </a:lnTo>
                  <a:lnTo>
                    <a:pt x="1274" y="2961"/>
                  </a:lnTo>
                  <a:lnTo>
                    <a:pt x="117" y="2961"/>
                  </a:lnTo>
                  <a:lnTo>
                    <a:pt x="90" y="2958"/>
                  </a:lnTo>
                  <a:lnTo>
                    <a:pt x="65" y="2950"/>
                  </a:lnTo>
                  <a:lnTo>
                    <a:pt x="44" y="2936"/>
                  </a:lnTo>
                  <a:lnTo>
                    <a:pt x="26" y="2918"/>
                  </a:lnTo>
                  <a:lnTo>
                    <a:pt x="12" y="2896"/>
                  </a:lnTo>
                  <a:lnTo>
                    <a:pt x="2" y="2872"/>
                  </a:lnTo>
                  <a:lnTo>
                    <a:pt x="0" y="2845"/>
                  </a:lnTo>
                  <a:lnTo>
                    <a:pt x="0" y="1431"/>
                  </a:lnTo>
                  <a:lnTo>
                    <a:pt x="0" y="117"/>
                  </a:lnTo>
                  <a:lnTo>
                    <a:pt x="2" y="91"/>
                  </a:lnTo>
                  <a:lnTo>
                    <a:pt x="12" y="66"/>
                  </a:lnTo>
                  <a:lnTo>
                    <a:pt x="26" y="44"/>
                  </a:lnTo>
                  <a:lnTo>
                    <a:pt x="44" y="27"/>
                  </a:lnTo>
                  <a:lnTo>
                    <a:pt x="65" y="13"/>
                  </a:lnTo>
                  <a:lnTo>
                    <a:pt x="90" y="3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70"/>
            <p:cNvSpPr>
              <a:spLocks/>
            </p:cNvSpPr>
            <p:nvPr/>
          </p:nvSpPr>
          <p:spPr bwMode="auto">
            <a:xfrm>
              <a:off x="8520113" y="1941513"/>
              <a:ext cx="42863" cy="228600"/>
            </a:xfrm>
            <a:custGeom>
              <a:avLst/>
              <a:gdLst>
                <a:gd name="T0" fmla="*/ 0 w 241"/>
                <a:gd name="T1" fmla="*/ 0 h 1297"/>
                <a:gd name="T2" fmla="*/ 123 w 241"/>
                <a:gd name="T3" fmla="*/ 0 h 1297"/>
                <a:gd name="T4" fmla="*/ 150 w 241"/>
                <a:gd name="T5" fmla="*/ 3 h 1297"/>
                <a:gd name="T6" fmla="*/ 175 w 241"/>
                <a:gd name="T7" fmla="*/ 13 h 1297"/>
                <a:gd name="T8" fmla="*/ 197 w 241"/>
                <a:gd name="T9" fmla="*/ 27 h 1297"/>
                <a:gd name="T10" fmla="*/ 215 w 241"/>
                <a:gd name="T11" fmla="*/ 44 h 1297"/>
                <a:gd name="T12" fmla="*/ 229 w 241"/>
                <a:gd name="T13" fmla="*/ 66 h 1297"/>
                <a:gd name="T14" fmla="*/ 238 w 241"/>
                <a:gd name="T15" fmla="*/ 91 h 1297"/>
                <a:gd name="T16" fmla="*/ 241 w 241"/>
                <a:gd name="T17" fmla="*/ 117 h 1297"/>
                <a:gd name="T18" fmla="*/ 241 w 241"/>
                <a:gd name="T19" fmla="*/ 1297 h 1297"/>
                <a:gd name="T20" fmla="*/ 108 w 241"/>
                <a:gd name="T21" fmla="*/ 1297 h 1297"/>
                <a:gd name="T22" fmla="*/ 0 w 241"/>
                <a:gd name="T23" fmla="*/ 1236 h 1297"/>
                <a:gd name="T24" fmla="*/ 0 w 241"/>
                <a:gd name="T25" fmla="*/ 0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1" h="1297">
                  <a:moveTo>
                    <a:pt x="0" y="0"/>
                  </a:moveTo>
                  <a:lnTo>
                    <a:pt x="123" y="0"/>
                  </a:lnTo>
                  <a:lnTo>
                    <a:pt x="150" y="3"/>
                  </a:lnTo>
                  <a:lnTo>
                    <a:pt x="175" y="13"/>
                  </a:lnTo>
                  <a:lnTo>
                    <a:pt x="197" y="27"/>
                  </a:lnTo>
                  <a:lnTo>
                    <a:pt x="215" y="44"/>
                  </a:lnTo>
                  <a:lnTo>
                    <a:pt x="229" y="66"/>
                  </a:lnTo>
                  <a:lnTo>
                    <a:pt x="238" y="91"/>
                  </a:lnTo>
                  <a:lnTo>
                    <a:pt x="241" y="117"/>
                  </a:lnTo>
                  <a:lnTo>
                    <a:pt x="241" y="1297"/>
                  </a:lnTo>
                  <a:lnTo>
                    <a:pt x="108" y="1297"/>
                  </a:lnTo>
                  <a:lnTo>
                    <a:pt x="0" y="123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71"/>
            <p:cNvSpPr>
              <a:spLocks noEditPoints="1"/>
            </p:cNvSpPr>
            <p:nvPr/>
          </p:nvSpPr>
          <p:spPr bwMode="auto">
            <a:xfrm>
              <a:off x="8232775" y="1889126"/>
              <a:ext cx="265113" cy="98425"/>
            </a:xfrm>
            <a:custGeom>
              <a:avLst/>
              <a:gdLst>
                <a:gd name="T0" fmla="*/ 727 w 1499"/>
                <a:gd name="T1" fmla="*/ 65 h 555"/>
                <a:gd name="T2" fmla="*/ 689 w 1499"/>
                <a:gd name="T3" fmla="*/ 84 h 555"/>
                <a:gd name="T4" fmla="*/ 661 w 1499"/>
                <a:gd name="T5" fmla="*/ 118 h 555"/>
                <a:gd name="T6" fmla="*/ 651 w 1499"/>
                <a:gd name="T7" fmla="*/ 160 h 555"/>
                <a:gd name="T8" fmla="*/ 846 w 1499"/>
                <a:gd name="T9" fmla="*/ 138 h 555"/>
                <a:gd name="T10" fmla="*/ 827 w 1499"/>
                <a:gd name="T11" fmla="*/ 100 h 555"/>
                <a:gd name="T12" fmla="*/ 793 w 1499"/>
                <a:gd name="T13" fmla="*/ 72 h 555"/>
                <a:gd name="T14" fmla="*/ 750 w 1499"/>
                <a:gd name="T15" fmla="*/ 62 h 555"/>
                <a:gd name="T16" fmla="*/ 783 w 1499"/>
                <a:gd name="T17" fmla="*/ 3 h 555"/>
                <a:gd name="T18" fmla="*/ 840 w 1499"/>
                <a:gd name="T19" fmla="*/ 27 h 555"/>
                <a:gd name="T20" fmla="*/ 883 w 1499"/>
                <a:gd name="T21" fmla="*/ 71 h 555"/>
                <a:gd name="T22" fmla="*/ 908 w 1499"/>
                <a:gd name="T23" fmla="*/ 128 h 555"/>
                <a:gd name="T24" fmla="*/ 1293 w 1499"/>
                <a:gd name="T25" fmla="*/ 160 h 555"/>
                <a:gd name="T26" fmla="*/ 1344 w 1499"/>
                <a:gd name="T27" fmla="*/ 171 h 555"/>
                <a:gd name="T28" fmla="*/ 1391 w 1499"/>
                <a:gd name="T29" fmla="*/ 198 h 555"/>
                <a:gd name="T30" fmla="*/ 1426 w 1499"/>
                <a:gd name="T31" fmla="*/ 238 h 555"/>
                <a:gd name="T32" fmla="*/ 1441 w 1499"/>
                <a:gd name="T33" fmla="*/ 267 h 555"/>
                <a:gd name="T34" fmla="*/ 1450 w 1499"/>
                <a:gd name="T35" fmla="*/ 292 h 555"/>
                <a:gd name="T36" fmla="*/ 1499 w 1499"/>
                <a:gd name="T37" fmla="*/ 466 h 555"/>
                <a:gd name="T38" fmla="*/ 1493 w 1499"/>
                <a:gd name="T39" fmla="*/ 506 h 555"/>
                <a:gd name="T40" fmla="*/ 1470 w 1499"/>
                <a:gd name="T41" fmla="*/ 536 h 555"/>
                <a:gd name="T42" fmla="*/ 1434 w 1499"/>
                <a:gd name="T43" fmla="*/ 553 h 555"/>
                <a:gd name="T44" fmla="*/ 89 w 1499"/>
                <a:gd name="T45" fmla="*/ 555 h 555"/>
                <a:gd name="T46" fmla="*/ 46 w 1499"/>
                <a:gd name="T47" fmla="*/ 547 h 555"/>
                <a:gd name="T48" fmla="*/ 16 w 1499"/>
                <a:gd name="T49" fmla="*/ 522 h 555"/>
                <a:gd name="T50" fmla="*/ 1 w 1499"/>
                <a:gd name="T51" fmla="*/ 487 h 555"/>
                <a:gd name="T52" fmla="*/ 6 w 1499"/>
                <a:gd name="T53" fmla="*/ 443 h 555"/>
                <a:gd name="T54" fmla="*/ 56 w 1499"/>
                <a:gd name="T55" fmla="*/ 272 h 555"/>
                <a:gd name="T56" fmla="*/ 59 w 1499"/>
                <a:gd name="T57" fmla="*/ 265 h 555"/>
                <a:gd name="T58" fmla="*/ 73 w 1499"/>
                <a:gd name="T59" fmla="*/ 238 h 555"/>
                <a:gd name="T60" fmla="*/ 108 w 1499"/>
                <a:gd name="T61" fmla="*/ 198 h 555"/>
                <a:gd name="T62" fmla="*/ 155 w 1499"/>
                <a:gd name="T63" fmla="*/ 171 h 555"/>
                <a:gd name="T64" fmla="*/ 207 w 1499"/>
                <a:gd name="T65" fmla="*/ 160 h 555"/>
                <a:gd name="T66" fmla="*/ 591 w 1499"/>
                <a:gd name="T67" fmla="*/ 128 h 555"/>
                <a:gd name="T68" fmla="*/ 616 w 1499"/>
                <a:gd name="T69" fmla="*/ 71 h 555"/>
                <a:gd name="T70" fmla="*/ 660 w 1499"/>
                <a:gd name="T71" fmla="*/ 27 h 555"/>
                <a:gd name="T72" fmla="*/ 718 w 1499"/>
                <a:gd name="T73" fmla="*/ 3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9" h="555">
                  <a:moveTo>
                    <a:pt x="750" y="62"/>
                  </a:moveTo>
                  <a:lnTo>
                    <a:pt x="727" y="65"/>
                  </a:lnTo>
                  <a:lnTo>
                    <a:pt x="707" y="72"/>
                  </a:lnTo>
                  <a:lnTo>
                    <a:pt x="689" y="84"/>
                  </a:lnTo>
                  <a:lnTo>
                    <a:pt x="673" y="100"/>
                  </a:lnTo>
                  <a:lnTo>
                    <a:pt x="661" y="118"/>
                  </a:lnTo>
                  <a:lnTo>
                    <a:pt x="654" y="138"/>
                  </a:lnTo>
                  <a:lnTo>
                    <a:pt x="651" y="160"/>
                  </a:lnTo>
                  <a:lnTo>
                    <a:pt x="848" y="160"/>
                  </a:lnTo>
                  <a:lnTo>
                    <a:pt x="846" y="138"/>
                  </a:lnTo>
                  <a:lnTo>
                    <a:pt x="838" y="118"/>
                  </a:lnTo>
                  <a:lnTo>
                    <a:pt x="827" y="100"/>
                  </a:lnTo>
                  <a:lnTo>
                    <a:pt x="812" y="84"/>
                  </a:lnTo>
                  <a:lnTo>
                    <a:pt x="793" y="72"/>
                  </a:lnTo>
                  <a:lnTo>
                    <a:pt x="772" y="65"/>
                  </a:lnTo>
                  <a:lnTo>
                    <a:pt x="750" y="62"/>
                  </a:lnTo>
                  <a:close/>
                  <a:moveTo>
                    <a:pt x="750" y="0"/>
                  </a:moveTo>
                  <a:lnTo>
                    <a:pt x="783" y="3"/>
                  </a:lnTo>
                  <a:lnTo>
                    <a:pt x="813" y="12"/>
                  </a:lnTo>
                  <a:lnTo>
                    <a:pt x="840" y="27"/>
                  </a:lnTo>
                  <a:lnTo>
                    <a:pt x="864" y="46"/>
                  </a:lnTo>
                  <a:lnTo>
                    <a:pt x="883" y="71"/>
                  </a:lnTo>
                  <a:lnTo>
                    <a:pt x="898" y="98"/>
                  </a:lnTo>
                  <a:lnTo>
                    <a:pt x="908" y="128"/>
                  </a:lnTo>
                  <a:lnTo>
                    <a:pt x="911" y="160"/>
                  </a:lnTo>
                  <a:lnTo>
                    <a:pt x="1293" y="160"/>
                  </a:lnTo>
                  <a:lnTo>
                    <a:pt x="1318" y="164"/>
                  </a:lnTo>
                  <a:lnTo>
                    <a:pt x="1344" y="171"/>
                  </a:lnTo>
                  <a:lnTo>
                    <a:pt x="1369" y="183"/>
                  </a:lnTo>
                  <a:lnTo>
                    <a:pt x="1391" y="198"/>
                  </a:lnTo>
                  <a:lnTo>
                    <a:pt x="1410" y="217"/>
                  </a:lnTo>
                  <a:lnTo>
                    <a:pt x="1426" y="238"/>
                  </a:lnTo>
                  <a:lnTo>
                    <a:pt x="1439" y="260"/>
                  </a:lnTo>
                  <a:lnTo>
                    <a:pt x="1441" y="267"/>
                  </a:lnTo>
                  <a:lnTo>
                    <a:pt x="1443" y="272"/>
                  </a:lnTo>
                  <a:lnTo>
                    <a:pt x="1450" y="292"/>
                  </a:lnTo>
                  <a:lnTo>
                    <a:pt x="1495" y="443"/>
                  </a:lnTo>
                  <a:lnTo>
                    <a:pt x="1499" y="466"/>
                  </a:lnTo>
                  <a:lnTo>
                    <a:pt x="1498" y="487"/>
                  </a:lnTo>
                  <a:lnTo>
                    <a:pt x="1493" y="506"/>
                  </a:lnTo>
                  <a:lnTo>
                    <a:pt x="1484" y="522"/>
                  </a:lnTo>
                  <a:lnTo>
                    <a:pt x="1470" y="536"/>
                  </a:lnTo>
                  <a:lnTo>
                    <a:pt x="1453" y="547"/>
                  </a:lnTo>
                  <a:lnTo>
                    <a:pt x="1434" y="553"/>
                  </a:lnTo>
                  <a:lnTo>
                    <a:pt x="1410" y="555"/>
                  </a:lnTo>
                  <a:lnTo>
                    <a:pt x="89" y="555"/>
                  </a:lnTo>
                  <a:lnTo>
                    <a:pt x="67" y="553"/>
                  </a:lnTo>
                  <a:lnTo>
                    <a:pt x="46" y="547"/>
                  </a:lnTo>
                  <a:lnTo>
                    <a:pt x="29" y="536"/>
                  </a:lnTo>
                  <a:lnTo>
                    <a:pt x="16" y="522"/>
                  </a:lnTo>
                  <a:lnTo>
                    <a:pt x="7" y="506"/>
                  </a:lnTo>
                  <a:lnTo>
                    <a:pt x="1" y="487"/>
                  </a:lnTo>
                  <a:lnTo>
                    <a:pt x="0" y="466"/>
                  </a:lnTo>
                  <a:lnTo>
                    <a:pt x="6" y="443"/>
                  </a:lnTo>
                  <a:lnTo>
                    <a:pt x="49" y="292"/>
                  </a:lnTo>
                  <a:lnTo>
                    <a:pt x="56" y="272"/>
                  </a:lnTo>
                  <a:lnTo>
                    <a:pt x="57" y="269"/>
                  </a:lnTo>
                  <a:lnTo>
                    <a:pt x="59" y="265"/>
                  </a:lnTo>
                  <a:lnTo>
                    <a:pt x="61" y="260"/>
                  </a:lnTo>
                  <a:lnTo>
                    <a:pt x="73" y="238"/>
                  </a:lnTo>
                  <a:lnTo>
                    <a:pt x="89" y="217"/>
                  </a:lnTo>
                  <a:lnTo>
                    <a:pt x="108" y="198"/>
                  </a:lnTo>
                  <a:lnTo>
                    <a:pt x="131" y="183"/>
                  </a:lnTo>
                  <a:lnTo>
                    <a:pt x="155" y="171"/>
                  </a:lnTo>
                  <a:lnTo>
                    <a:pt x="181" y="164"/>
                  </a:lnTo>
                  <a:lnTo>
                    <a:pt x="207" y="160"/>
                  </a:lnTo>
                  <a:lnTo>
                    <a:pt x="588" y="160"/>
                  </a:lnTo>
                  <a:lnTo>
                    <a:pt x="591" y="128"/>
                  </a:lnTo>
                  <a:lnTo>
                    <a:pt x="601" y="98"/>
                  </a:lnTo>
                  <a:lnTo>
                    <a:pt x="616" y="71"/>
                  </a:lnTo>
                  <a:lnTo>
                    <a:pt x="635" y="46"/>
                  </a:lnTo>
                  <a:lnTo>
                    <a:pt x="660" y="27"/>
                  </a:lnTo>
                  <a:lnTo>
                    <a:pt x="687" y="12"/>
                  </a:lnTo>
                  <a:lnTo>
                    <a:pt x="718" y="3"/>
                  </a:lnTo>
                  <a:lnTo>
                    <a:pt x="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72"/>
            <p:cNvSpPr>
              <a:spLocks/>
            </p:cNvSpPr>
            <p:nvPr/>
          </p:nvSpPr>
          <p:spPr bwMode="auto">
            <a:xfrm>
              <a:off x="8234363" y="2035176"/>
              <a:ext cx="266700" cy="66675"/>
            </a:xfrm>
            <a:custGeom>
              <a:avLst/>
              <a:gdLst>
                <a:gd name="T0" fmla="*/ 1193 w 1515"/>
                <a:gd name="T1" fmla="*/ 2 h 380"/>
                <a:gd name="T2" fmla="*/ 1258 w 1515"/>
                <a:gd name="T3" fmla="*/ 20 h 380"/>
                <a:gd name="T4" fmla="*/ 1322 w 1515"/>
                <a:gd name="T5" fmla="*/ 50 h 380"/>
                <a:gd name="T6" fmla="*/ 1384 w 1515"/>
                <a:gd name="T7" fmla="*/ 84 h 380"/>
                <a:gd name="T8" fmla="*/ 1442 w 1515"/>
                <a:gd name="T9" fmla="*/ 117 h 380"/>
                <a:gd name="T10" fmla="*/ 1487 w 1515"/>
                <a:gd name="T11" fmla="*/ 141 h 380"/>
                <a:gd name="T12" fmla="*/ 1509 w 1515"/>
                <a:gd name="T13" fmla="*/ 168 h 380"/>
                <a:gd name="T14" fmla="*/ 1515 w 1515"/>
                <a:gd name="T15" fmla="*/ 200 h 380"/>
                <a:gd name="T16" fmla="*/ 1506 w 1515"/>
                <a:gd name="T17" fmla="*/ 232 h 380"/>
                <a:gd name="T18" fmla="*/ 1486 w 1515"/>
                <a:gd name="T19" fmla="*/ 261 h 380"/>
                <a:gd name="T20" fmla="*/ 1456 w 1515"/>
                <a:gd name="T21" fmla="*/ 282 h 380"/>
                <a:gd name="T22" fmla="*/ 1420 w 1515"/>
                <a:gd name="T23" fmla="*/ 290 h 380"/>
                <a:gd name="T24" fmla="*/ 1380 w 1515"/>
                <a:gd name="T25" fmla="*/ 281 h 380"/>
                <a:gd name="T26" fmla="*/ 1295 w 1515"/>
                <a:gd name="T27" fmla="*/ 248 h 380"/>
                <a:gd name="T28" fmla="*/ 1218 w 1515"/>
                <a:gd name="T29" fmla="*/ 226 h 380"/>
                <a:gd name="T30" fmla="*/ 1143 w 1515"/>
                <a:gd name="T31" fmla="*/ 217 h 380"/>
                <a:gd name="T32" fmla="*/ 1066 w 1515"/>
                <a:gd name="T33" fmla="*/ 224 h 380"/>
                <a:gd name="T34" fmla="*/ 981 w 1515"/>
                <a:gd name="T35" fmla="*/ 245 h 380"/>
                <a:gd name="T36" fmla="*/ 871 w 1515"/>
                <a:gd name="T37" fmla="*/ 285 h 380"/>
                <a:gd name="T38" fmla="*/ 747 w 1515"/>
                <a:gd name="T39" fmla="*/ 331 h 380"/>
                <a:gd name="T40" fmla="*/ 619 w 1515"/>
                <a:gd name="T41" fmla="*/ 366 h 380"/>
                <a:gd name="T42" fmla="*/ 524 w 1515"/>
                <a:gd name="T43" fmla="*/ 380 h 380"/>
                <a:gd name="T44" fmla="*/ 469 w 1515"/>
                <a:gd name="T45" fmla="*/ 370 h 380"/>
                <a:gd name="T46" fmla="*/ 417 w 1515"/>
                <a:gd name="T47" fmla="*/ 350 h 380"/>
                <a:gd name="T48" fmla="*/ 366 w 1515"/>
                <a:gd name="T49" fmla="*/ 325 h 380"/>
                <a:gd name="T50" fmla="*/ 318 w 1515"/>
                <a:gd name="T51" fmla="*/ 301 h 380"/>
                <a:gd name="T52" fmla="*/ 271 w 1515"/>
                <a:gd name="T53" fmla="*/ 286 h 380"/>
                <a:gd name="T54" fmla="*/ 223 w 1515"/>
                <a:gd name="T55" fmla="*/ 285 h 380"/>
                <a:gd name="T56" fmla="*/ 175 w 1515"/>
                <a:gd name="T57" fmla="*/ 306 h 380"/>
                <a:gd name="T58" fmla="*/ 133 w 1515"/>
                <a:gd name="T59" fmla="*/ 341 h 380"/>
                <a:gd name="T60" fmla="*/ 95 w 1515"/>
                <a:gd name="T61" fmla="*/ 351 h 380"/>
                <a:gd name="T62" fmla="*/ 59 w 1515"/>
                <a:gd name="T63" fmla="*/ 345 h 380"/>
                <a:gd name="T64" fmla="*/ 28 w 1515"/>
                <a:gd name="T65" fmla="*/ 324 h 380"/>
                <a:gd name="T66" fmla="*/ 6 w 1515"/>
                <a:gd name="T67" fmla="*/ 293 h 380"/>
                <a:gd name="T68" fmla="*/ 0 w 1515"/>
                <a:gd name="T69" fmla="*/ 257 h 380"/>
                <a:gd name="T70" fmla="*/ 11 w 1515"/>
                <a:gd name="T71" fmla="*/ 219 h 380"/>
                <a:gd name="T72" fmla="*/ 47 w 1515"/>
                <a:gd name="T73" fmla="*/ 182 h 380"/>
                <a:gd name="T74" fmla="*/ 95 w 1515"/>
                <a:gd name="T75" fmla="*/ 137 h 380"/>
                <a:gd name="T76" fmla="*/ 149 w 1515"/>
                <a:gd name="T77" fmla="*/ 94 h 380"/>
                <a:gd name="T78" fmla="*/ 208 w 1515"/>
                <a:gd name="T79" fmla="*/ 61 h 380"/>
                <a:gd name="T80" fmla="*/ 269 w 1515"/>
                <a:gd name="T81" fmla="*/ 50 h 380"/>
                <a:gd name="T82" fmla="*/ 320 w 1515"/>
                <a:gd name="T83" fmla="*/ 63 h 380"/>
                <a:gd name="T84" fmla="*/ 369 w 1515"/>
                <a:gd name="T85" fmla="*/ 93 h 380"/>
                <a:gd name="T86" fmla="*/ 415 w 1515"/>
                <a:gd name="T87" fmla="*/ 129 h 380"/>
                <a:gd name="T88" fmla="*/ 460 w 1515"/>
                <a:gd name="T89" fmla="*/ 164 h 380"/>
                <a:gd name="T90" fmla="*/ 506 w 1515"/>
                <a:gd name="T91" fmla="*/ 192 h 380"/>
                <a:gd name="T92" fmla="*/ 556 w 1515"/>
                <a:gd name="T93" fmla="*/ 202 h 380"/>
                <a:gd name="T94" fmla="*/ 652 w 1515"/>
                <a:gd name="T95" fmla="*/ 177 h 380"/>
                <a:gd name="T96" fmla="*/ 788 w 1515"/>
                <a:gd name="T97" fmla="*/ 126 h 380"/>
                <a:gd name="T98" fmla="*/ 922 w 1515"/>
                <a:gd name="T99" fmla="*/ 72 h 380"/>
                <a:gd name="T100" fmla="*/ 1059 w 1515"/>
                <a:gd name="T101" fmla="*/ 23 h 380"/>
                <a:gd name="T102" fmla="*/ 1161 w 1515"/>
                <a:gd name="T103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15" h="380">
                  <a:moveTo>
                    <a:pt x="1161" y="0"/>
                  </a:moveTo>
                  <a:lnTo>
                    <a:pt x="1193" y="2"/>
                  </a:lnTo>
                  <a:lnTo>
                    <a:pt x="1225" y="10"/>
                  </a:lnTo>
                  <a:lnTo>
                    <a:pt x="1258" y="20"/>
                  </a:lnTo>
                  <a:lnTo>
                    <a:pt x="1290" y="34"/>
                  </a:lnTo>
                  <a:lnTo>
                    <a:pt x="1322" y="50"/>
                  </a:lnTo>
                  <a:lnTo>
                    <a:pt x="1353" y="67"/>
                  </a:lnTo>
                  <a:lnTo>
                    <a:pt x="1384" y="84"/>
                  </a:lnTo>
                  <a:lnTo>
                    <a:pt x="1414" y="101"/>
                  </a:lnTo>
                  <a:lnTo>
                    <a:pt x="1442" y="117"/>
                  </a:lnTo>
                  <a:lnTo>
                    <a:pt x="1469" y="130"/>
                  </a:lnTo>
                  <a:lnTo>
                    <a:pt x="1487" y="141"/>
                  </a:lnTo>
                  <a:lnTo>
                    <a:pt x="1501" y="153"/>
                  </a:lnTo>
                  <a:lnTo>
                    <a:pt x="1509" y="168"/>
                  </a:lnTo>
                  <a:lnTo>
                    <a:pt x="1513" y="183"/>
                  </a:lnTo>
                  <a:lnTo>
                    <a:pt x="1515" y="200"/>
                  </a:lnTo>
                  <a:lnTo>
                    <a:pt x="1512" y="216"/>
                  </a:lnTo>
                  <a:lnTo>
                    <a:pt x="1506" y="232"/>
                  </a:lnTo>
                  <a:lnTo>
                    <a:pt x="1497" y="248"/>
                  </a:lnTo>
                  <a:lnTo>
                    <a:pt x="1486" y="261"/>
                  </a:lnTo>
                  <a:lnTo>
                    <a:pt x="1472" y="273"/>
                  </a:lnTo>
                  <a:lnTo>
                    <a:pt x="1456" y="282"/>
                  </a:lnTo>
                  <a:lnTo>
                    <a:pt x="1439" y="287"/>
                  </a:lnTo>
                  <a:lnTo>
                    <a:pt x="1420" y="290"/>
                  </a:lnTo>
                  <a:lnTo>
                    <a:pt x="1400" y="289"/>
                  </a:lnTo>
                  <a:lnTo>
                    <a:pt x="1380" y="281"/>
                  </a:lnTo>
                  <a:lnTo>
                    <a:pt x="1337" y="263"/>
                  </a:lnTo>
                  <a:lnTo>
                    <a:pt x="1295" y="248"/>
                  </a:lnTo>
                  <a:lnTo>
                    <a:pt x="1256" y="235"/>
                  </a:lnTo>
                  <a:lnTo>
                    <a:pt x="1218" y="226"/>
                  </a:lnTo>
                  <a:lnTo>
                    <a:pt x="1181" y="220"/>
                  </a:lnTo>
                  <a:lnTo>
                    <a:pt x="1143" y="217"/>
                  </a:lnTo>
                  <a:lnTo>
                    <a:pt x="1105" y="218"/>
                  </a:lnTo>
                  <a:lnTo>
                    <a:pt x="1066" y="224"/>
                  </a:lnTo>
                  <a:lnTo>
                    <a:pt x="1024" y="232"/>
                  </a:lnTo>
                  <a:lnTo>
                    <a:pt x="981" y="245"/>
                  </a:lnTo>
                  <a:lnTo>
                    <a:pt x="934" y="261"/>
                  </a:lnTo>
                  <a:lnTo>
                    <a:pt x="871" y="285"/>
                  </a:lnTo>
                  <a:lnTo>
                    <a:pt x="809" y="309"/>
                  </a:lnTo>
                  <a:lnTo>
                    <a:pt x="747" y="331"/>
                  </a:lnTo>
                  <a:lnTo>
                    <a:pt x="683" y="350"/>
                  </a:lnTo>
                  <a:lnTo>
                    <a:pt x="619" y="366"/>
                  </a:lnTo>
                  <a:lnTo>
                    <a:pt x="552" y="378"/>
                  </a:lnTo>
                  <a:lnTo>
                    <a:pt x="524" y="380"/>
                  </a:lnTo>
                  <a:lnTo>
                    <a:pt x="496" y="377"/>
                  </a:lnTo>
                  <a:lnTo>
                    <a:pt x="469" y="370"/>
                  </a:lnTo>
                  <a:lnTo>
                    <a:pt x="442" y="361"/>
                  </a:lnTo>
                  <a:lnTo>
                    <a:pt x="417" y="350"/>
                  </a:lnTo>
                  <a:lnTo>
                    <a:pt x="392" y="338"/>
                  </a:lnTo>
                  <a:lnTo>
                    <a:pt x="366" y="325"/>
                  </a:lnTo>
                  <a:lnTo>
                    <a:pt x="343" y="312"/>
                  </a:lnTo>
                  <a:lnTo>
                    <a:pt x="318" y="301"/>
                  </a:lnTo>
                  <a:lnTo>
                    <a:pt x="295" y="292"/>
                  </a:lnTo>
                  <a:lnTo>
                    <a:pt x="271" y="286"/>
                  </a:lnTo>
                  <a:lnTo>
                    <a:pt x="248" y="283"/>
                  </a:lnTo>
                  <a:lnTo>
                    <a:pt x="223" y="285"/>
                  </a:lnTo>
                  <a:lnTo>
                    <a:pt x="200" y="293"/>
                  </a:lnTo>
                  <a:lnTo>
                    <a:pt x="175" y="306"/>
                  </a:lnTo>
                  <a:lnTo>
                    <a:pt x="150" y="326"/>
                  </a:lnTo>
                  <a:lnTo>
                    <a:pt x="133" y="341"/>
                  </a:lnTo>
                  <a:lnTo>
                    <a:pt x="114" y="348"/>
                  </a:lnTo>
                  <a:lnTo>
                    <a:pt x="95" y="351"/>
                  </a:lnTo>
                  <a:lnTo>
                    <a:pt x="77" y="350"/>
                  </a:lnTo>
                  <a:lnTo>
                    <a:pt x="59" y="345"/>
                  </a:lnTo>
                  <a:lnTo>
                    <a:pt x="42" y="335"/>
                  </a:lnTo>
                  <a:lnTo>
                    <a:pt x="28" y="324"/>
                  </a:lnTo>
                  <a:lnTo>
                    <a:pt x="16" y="309"/>
                  </a:lnTo>
                  <a:lnTo>
                    <a:pt x="6" y="293"/>
                  </a:lnTo>
                  <a:lnTo>
                    <a:pt x="1" y="276"/>
                  </a:lnTo>
                  <a:lnTo>
                    <a:pt x="0" y="257"/>
                  </a:lnTo>
                  <a:lnTo>
                    <a:pt x="3" y="239"/>
                  </a:lnTo>
                  <a:lnTo>
                    <a:pt x="11" y="219"/>
                  </a:lnTo>
                  <a:lnTo>
                    <a:pt x="26" y="202"/>
                  </a:lnTo>
                  <a:lnTo>
                    <a:pt x="47" y="182"/>
                  </a:lnTo>
                  <a:lnTo>
                    <a:pt x="69" y="160"/>
                  </a:lnTo>
                  <a:lnTo>
                    <a:pt x="95" y="137"/>
                  </a:lnTo>
                  <a:lnTo>
                    <a:pt x="122" y="114"/>
                  </a:lnTo>
                  <a:lnTo>
                    <a:pt x="149" y="94"/>
                  </a:lnTo>
                  <a:lnTo>
                    <a:pt x="179" y="75"/>
                  </a:lnTo>
                  <a:lnTo>
                    <a:pt x="208" y="61"/>
                  </a:lnTo>
                  <a:lnTo>
                    <a:pt x="239" y="52"/>
                  </a:lnTo>
                  <a:lnTo>
                    <a:pt x="269" y="50"/>
                  </a:lnTo>
                  <a:lnTo>
                    <a:pt x="295" y="54"/>
                  </a:lnTo>
                  <a:lnTo>
                    <a:pt x="320" y="63"/>
                  </a:lnTo>
                  <a:lnTo>
                    <a:pt x="345" y="77"/>
                  </a:lnTo>
                  <a:lnTo>
                    <a:pt x="369" y="93"/>
                  </a:lnTo>
                  <a:lnTo>
                    <a:pt x="392" y="110"/>
                  </a:lnTo>
                  <a:lnTo>
                    <a:pt x="415" y="129"/>
                  </a:lnTo>
                  <a:lnTo>
                    <a:pt x="437" y="147"/>
                  </a:lnTo>
                  <a:lnTo>
                    <a:pt x="460" y="164"/>
                  </a:lnTo>
                  <a:lnTo>
                    <a:pt x="483" y="180"/>
                  </a:lnTo>
                  <a:lnTo>
                    <a:pt x="506" y="192"/>
                  </a:lnTo>
                  <a:lnTo>
                    <a:pt x="531" y="199"/>
                  </a:lnTo>
                  <a:lnTo>
                    <a:pt x="556" y="202"/>
                  </a:lnTo>
                  <a:lnTo>
                    <a:pt x="581" y="198"/>
                  </a:lnTo>
                  <a:lnTo>
                    <a:pt x="652" y="177"/>
                  </a:lnTo>
                  <a:lnTo>
                    <a:pt x="720" y="152"/>
                  </a:lnTo>
                  <a:lnTo>
                    <a:pt x="788" y="126"/>
                  </a:lnTo>
                  <a:lnTo>
                    <a:pt x="855" y="98"/>
                  </a:lnTo>
                  <a:lnTo>
                    <a:pt x="922" y="72"/>
                  </a:lnTo>
                  <a:lnTo>
                    <a:pt x="991" y="46"/>
                  </a:lnTo>
                  <a:lnTo>
                    <a:pt x="1059" y="23"/>
                  </a:lnTo>
                  <a:lnTo>
                    <a:pt x="1130" y="4"/>
                  </a:lnTo>
                  <a:lnTo>
                    <a:pt x="11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73"/>
            <p:cNvSpPr>
              <a:spLocks/>
            </p:cNvSpPr>
            <p:nvPr/>
          </p:nvSpPr>
          <p:spPr bwMode="auto">
            <a:xfrm>
              <a:off x="8234363" y="2117726"/>
              <a:ext cx="266700" cy="66675"/>
            </a:xfrm>
            <a:custGeom>
              <a:avLst/>
              <a:gdLst>
                <a:gd name="T0" fmla="*/ 1193 w 1510"/>
                <a:gd name="T1" fmla="*/ 3 h 379"/>
                <a:gd name="T2" fmla="*/ 1258 w 1510"/>
                <a:gd name="T3" fmla="*/ 20 h 379"/>
                <a:gd name="T4" fmla="*/ 1322 w 1510"/>
                <a:gd name="T5" fmla="*/ 49 h 379"/>
                <a:gd name="T6" fmla="*/ 1384 w 1510"/>
                <a:gd name="T7" fmla="*/ 84 h 379"/>
                <a:gd name="T8" fmla="*/ 1442 w 1510"/>
                <a:gd name="T9" fmla="*/ 116 h 379"/>
                <a:gd name="T10" fmla="*/ 1484 w 1510"/>
                <a:gd name="T11" fmla="*/ 138 h 379"/>
                <a:gd name="T12" fmla="*/ 1504 w 1510"/>
                <a:gd name="T13" fmla="*/ 159 h 379"/>
                <a:gd name="T14" fmla="*/ 1491 w 1510"/>
                <a:gd name="T15" fmla="*/ 160 h 379"/>
                <a:gd name="T16" fmla="*/ 1322 w 1510"/>
                <a:gd name="T17" fmla="*/ 257 h 379"/>
                <a:gd name="T18" fmla="*/ 1245 w 1510"/>
                <a:gd name="T19" fmla="*/ 232 h 379"/>
                <a:gd name="T20" fmla="*/ 1172 w 1510"/>
                <a:gd name="T21" fmla="*/ 218 h 379"/>
                <a:gd name="T22" fmla="*/ 1099 w 1510"/>
                <a:gd name="T23" fmla="*/ 218 h 379"/>
                <a:gd name="T24" fmla="*/ 1021 w 1510"/>
                <a:gd name="T25" fmla="*/ 232 h 379"/>
                <a:gd name="T26" fmla="*/ 934 w 1510"/>
                <a:gd name="T27" fmla="*/ 261 h 379"/>
                <a:gd name="T28" fmla="*/ 809 w 1510"/>
                <a:gd name="T29" fmla="*/ 309 h 379"/>
                <a:gd name="T30" fmla="*/ 683 w 1510"/>
                <a:gd name="T31" fmla="*/ 349 h 379"/>
                <a:gd name="T32" fmla="*/ 552 w 1510"/>
                <a:gd name="T33" fmla="*/ 378 h 379"/>
                <a:gd name="T34" fmla="*/ 496 w 1510"/>
                <a:gd name="T35" fmla="*/ 376 h 379"/>
                <a:gd name="T36" fmla="*/ 442 w 1510"/>
                <a:gd name="T37" fmla="*/ 361 h 379"/>
                <a:gd name="T38" fmla="*/ 391 w 1510"/>
                <a:gd name="T39" fmla="*/ 338 h 379"/>
                <a:gd name="T40" fmla="*/ 343 w 1510"/>
                <a:gd name="T41" fmla="*/ 312 h 379"/>
                <a:gd name="T42" fmla="*/ 295 w 1510"/>
                <a:gd name="T43" fmla="*/ 292 h 379"/>
                <a:gd name="T44" fmla="*/ 248 w 1510"/>
                <a:gd name="T45" fmla="*/ 283 h 379"/>
                <a:gd name="T46" fmla="*/ 200 w 1510"/>
                <a:gd name="T47" fmla="*/ 292 h 379"/>
                <a:gd name="T48" fmla="*/ 150 w 1510"/>
                <a:gd name="T49" fmla="*/ 326 h 379"/>
                <a:gd name="T50" fmla="*/ 114 w 1510"/>
                <a:gd name="T51" fmla="*/ 348 h 379"/>
                <a:gd name="T52" fmla="*/ 77 w 1510"/>
                <a:gd name="T53" fmla="*/ 349 h 379"/>
                <a:gd name="T54" fmla="*/ 42 w 1510"/>
                <a:gd name="T55" fmla="*/ 336 h 379"/>
                <a:gd name="T56" fmla="*/ 16 w 1510"/>
                <a:gd name="T57" fmla="*/ 309 h 379"/>
                <a:gd name="T58" fmla="*/ 1 w 1510"/>
                <a:gd name="T59" fmla="*/ 275 h 379"/>
                <a:gd name="T60" fmla="*/ 3 w 1510"/>
                <a:gd name="T61" fmla="*/ 238 h 379"/>
                <a:gd name="T62" fmla="*/ 26 w 1510"/>
                <a:gd name="T63" fmla="*/ 201 h 379"/>
                <a:gd name="T64" fmla="*/ 69 w 1510"/>
                <a:gd name="T65" fmla="*/ 160 h 379"/>
                <a:gd name="T66" fmla="*/ 122 w 1510"/>
                <a:gd name="T67" fmla="*/ 114 h 379"/>
                <a:gd name="T68" fmla="*/ 178 w 1510"/>
                <a:gd name="T69" fmla="*/ 75 h 379"/>
                <a:gd name="T70" fmla="*/ 238 w 1510"/>
                <a:gd name="T71" fmla="*/ 51 h 379"/>
                <a:gd name="T72" fmla="*/ 293 w 1510"/>
                <a:gd name="T73" fmla="*/ 54 h 379"/>
                <a:gd name="T74" fmla="*/ 340 w 1510"/>
                <a:gd name="T75" fmla="*/ 73 h 379"/>
                <a:gd name="T76" fmla="*/ 384 w 1510"/>
                <a:gd name="T77" fmla="*/ 104 h 379"/>
                <a:gd name="T78" fmla="*/ 426 w 1510"/>
                <a:gd name="T79" fmla="*/ 138 h 379"/>
                <a:gd name="T80" fmla="*/ 468 w 1510"/>
                <a:gd name="T81" fmla="*/ 170 h 379"/>
                <a:gd name="T82" fmla="*/ 512 w 1510"/>
                <a:gd name="T83" fmla="*/ 193 h 379"/>
                <a:gd name="T84" fmla="*/ 558 w 1510"/>
                <a:gd name="T85" fmla="*/ 201 h 379"/>
                <a:gd name="T86" fmla="*/ 652 w 1510"/>
                <a:gd name="T87" fmla="*/ 177 h 379"/>
                <a:gd name="T88" fmla="*/ 788 w 1510"/>
                <a:gd name="T89" fmla="*/ 126 h 379"/>
                <a:gd name="T90" fmla="*/ 922 w 1510"/>
                <a:gd name="T91" fmla="*/ 71 h 379"/>
                <a:gd name="T92" fmla="*/ 1059 w 1510"/>
                <a:gd name="T93" fmla="*/ 23 h 379"/>
                <a:gd name="T94" fmla="*/ 1161 w 1510"/>
                <a:gd name="T95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0" h="379">
                  <a:moveTo>
                    <a:pt x="1161" y="0"/>
                  </a:moveTo>
                  <a:lnTo>
                    <a:pt x="1193" y="3"/>
                  </a:lnTo>
                  <a:lnTo>
                    <a:pt x="1225" y="9"/>
                  </a:lnTo>
                  <a:lnTo>
                    <a:pt x="1258" y="20"/>
                  </a:lnTo>
                  <a:lnTo>
                    <a:pt x="1290" y="33"/>
                  </a:lnTo>
                  <a:lnTo>
                    <a:pt x="1322" y="49"/>
                  </a:lnTo>
                  <a:lnTo>
                    <a:pt x="1353" y="66"/>
                  </a:lnTo>
                  <a:lnTo>
                    <a:pt x="1384" y="84"/>
                  </a:lnTo>
                  <a:lnTo>
                    <a:pt x="1414" y="101"/>
                  </a:lnTo>
                  <a:lnTo>
                    <a:pt x="1442" y="116"/>
                  </a:lnTo>
                  <a:lnTo>
                    <a:pt x="1469" y="129"/>
                  </a:lnTo>
                  <a:lnTo>
                    <a:pt x="1484" y="138"/>
                  </a:lnTo>
                  <a:lnTo>
                    <a:pt x="1495" y="147"/>
                  </a:lnTo>
                  <a:lnTo>
                    <a:pt x="1504" y="159"/>
                  </a:lnTo>
                  <a:lnTo>
                    <a:pt x="1510" y="171"/>
                  </a:lnTo>
                  <a:lnTo>
                    <a:pt x="1491" y="160"/>
                  </a:lnTo>
                  <a:lnTo>
                    <a:pt x="1449" y="183"/>
                  </a:lnTo>
                  <a:lnTo>
                    <a:pt x="1322" y="257"/>
                  </a:lnTo>
                  <a:lnTo>
                    <a:pt x="1283" y="243"/>
                  </a:lnTo>
                  <a:lnTo>
                    <a:pt x="1245" y="232"/>
                  </a:lnTo>
                  <a:lnTo>
                    <a:pt x="1209" y="224"/>
                  </a:lnTo>
                  <a:lnTo>
                    <a:pt x="1172" y="218"/>
                  </a:lnTo>
                  <a:lnTo>
                    <a:pt x="1136" y="217"/>
                  </a:lnTo>
                  <a:lnTo>
                    <a:pt x="1099" y="218"/>
                  </a:lnTo>
                  <a:lnTo>
                    <a:pt x="1061" y="224"/>
                  </a:lnTo>
                  <a:lnTo>
                    <a:pt x="1021" y="232"/>
                  </a:lnTo>
                  <a:lnTo>
                    <a:pt x="979" y="245"/>
                  </a:lnTo>
                  <a:lnTo>
                    <a:pt x="934" y="261"/>
                  </a:lnTo>
                  <a:lnTo>
                    <a:pt x="871" y="286"/>
                  </a:lnTo>
                  <a:lnTo>
                    <a:pt x="809" y="309"/>
                  </a:lnTo>
                  <a:lnTo>
                    <a:pt x="746" y="330"/>
                  </a:lnTo>
                  <a:lnTo>
                    <a:pt x="683" y="349"/>
                  </a:lnTo>
                  <a:lnTo>
                    <a:pt x="619" y="365"/>
                  </a:lnTo>
                  <a:lnTo>
                    <a:pt x="552" y="378"/>
                  </a:lnTo>
                  <a:lnTo>
                    <a:pt x="524" y="379"/>
                  </a:lnTo>
                  <a:lnTo>
                    <a:pt x="496" y="376"/>
                  </a:lnTo>
                  <a:lnTo>
                    <a:pt x="469" y="370"/>
                  </a:lnTo>
                  <a:lnTo>
                    <a:pt x="442" y="361"/>
                  </a:lnTo>
                  <a:lnTo>
                    <a:pt x="417" y="349"/>
                  </a:lnTo>
                  <a:lnTo>
                    <a:pt x="391" y="338"/>
                  </a:lnTo>
                  <a:lnTo>
                    <a:pt x="366" y="324"/>
                  </a:lnTo>
                  <a:lnTo>
                    <a:pt x="343" y="312"/>
                  </a:lnTo>
                  <a:lnTo>
                    <a:pt x="318" y="300"/>
                  </a:lnTo>
                  <a:lnTo>
                    <a:pt x="295" y="292"/>
                  </a:lnTo>
                  <a:lnTo>
                    <a:pt x="271" y="286"/>
                  </a:lnTo>
                  <a:lnTo>
                    <a:pt x="248" y="283"/>
                  </a:lnTo>
                  <a:lnTo>
                    <a:pt x="223" y="286"/>
                  </a:lnTo>
                  <a:lnTo>
                    <a:pt x="200" y="292"/>
                  </a:lnTo>
                  <a:lnTo>
                    <a:pt x="175" y="306"/>
                  </a:lnTo>
                  <a:lnTo>
                    <a:pt x="150" y="326"/>
                  </a:lnTo>
                  <a:lnTo>
                    <a:pt x="133" y="340"/>
                  </a:lnTo>
                  <a:lnTo>
                    <a:pt x="114" y="348"/>
                  </a:lnTo>
                  <a:lnTo>
                    <a:pt x="95" y="351"/>
                  </a:lnTo>
                  <a:lnTo>
                    <a:pt x="77" y="349"/>
                  </a:lnTo>
                  <a:lnTo>
                    <a:pt x="59" y="344"/>
                  </a:lnTo>
                  <a:lnTo>
                    <a:pt x="42" y="336"/>
                  </a:lnTo>
                  <a:lnTo>
                    <a:pt x="28" y="323"/>
                  </a:lnTo>
                  <a:lnTo>
                    <a:pt x="16" y="309"/>
                  </a:lnTo>
                  <a:lnTo>
                    <a:pt x="6" y="292"/>
                  </a:lnTo>
                  <a:lnTo>
                    <a:pt x="1" y="275"/>
                  </a:lnTo>
                  <a:lnTo>
                    <a:pt x="0" y="257"/>
                  </a:lnTo>
                  <a:lnTo>
                    <a:pt x="3" y="238"/>
                  </a:lnTo>
                  <a:lnTo>
                    <a:pt x="11" y="220"/>
                  </a:lnTo>
                  <a:lnTo>
                    <a:pt x="26" y="201"/>
                  </a:lnTo>
                  <a:lnTo>
                    <a:pt x="47" y="182"/>
                  </a:lnTo>
                  <a:lnTo>
                    <a:pt x="69" y="160"/>
                  </a:lnTo>
                  <a:lnTo>
                    <a:pt x="95" y="137"/>
                  </a:lnTo>
                  <a:lnTo>
                    <a:pt x="122" y="114"/>
                  </a:lnTo>
                  <a:lnTo>
                    <a:pt x="149" y="93"/>
                  </a:lnTo>
                  <a:lnTo>
                    <a:pt x="178" y="75"/>
                  </a:lnTo>
                  <a:lnTo>
                    <a:pt x="208" y="61"/>
                  </a:lnTo>
                  <a:lnTo>
                    <a:pt x="238" y="51"/>
                  </a:lnTo>
                  <a:lnTo>
                    <a:pt x="268" y="49"/>
                  </a:lnTo>
                  <a:lnTo>
                    <a:pt x="293" y="54"/>
                  </a:lnTo>
                  <a:lnTo>
                    <a:pt x="317" y="61"/>
                  </a:lnTo>
                  <a:lnTo>
                    <a:pt x="340" y="73"/>
                  </a:lnTo>
                  <a:lnTo>
                    <a:pt x="362" y="87"/>
                  </a:lnTo>
                  <a:lnTo>
                    <a:pt x="384" y="104"/>
                  </a:lnTo>
                  <a:lnTo>
                    <a:pt x="405" y="121"/>
                  </a:lnTo>
                  <a:lnTo>
                    <a:pt x="426" y="138"/>
                  </a:lnTo>
                  <a:lnTo>
                    <a:pt x="447" y="155"/>
                  </a:lnTo>
                  <a:lnTo>
                    <a:pt x="468" y="170"/>
                  </a:lnTo>
                  <a:lnTo>
                    <a:pt x="489" y="183"/>
                  </a:lnTo>
                  <a:lnTo>
                    <a:pt x="512" y="193"/>
                  </a:lnTo>
                  <a:lnTo>
                    <a:pt x="534" y="199"/>
                  </a:lnTo>
                  <a:lnTo>
                    <a:pt x="558" y="201"/>
                  </a:lnTo>
                  <a:lnTo>
                    <a:pt x="581" y="197"/>
                  </a:lnTo>
                  <a:lnTo>
                    <a:pt x="652" y="177"/>
                  </a:lnTo>
                  <a:lnTo>
                    <a:pt x="720" y="153"/>
                  </a:lnTo>
                  <a:lnTo>
                    <a:pt x="788" y="126"/>
                  </a:lnTo>
                  <a:lnTo>
                    <a:pt x="855" y="98"/>
                  </a:lnTo>
                  <a:lnTo>
                    <a:pt x="922" y="71"/>
                  </a:lnTo>
                  <a:lnTo>
                    <a:pt x="991" y="45"/>
                  </a:lnTo>
                  <a:lnTo>
                    <a:pt x="1059" y="23"/>
                  </a:lnTo>
                  <a:lnTo>
                    <a:pt x="1130" y="4"/>
                  </a:lnTo>
                  <a:lnTo>
                    <a:pt x="11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74"/>
            <p:cNvSpPr>
              <a:spLocks/>
            </p:cNvSpPr>
            <p:nvPr/>
          </p:nvSpPr>
          <p:spPr bwMode="auto">
            <a:xfrm>
              <a:off x="8234363" y="2203451"/>
              <a:ext cx="136525" cy="58738"/>
            </a:xfrm>
            <a:custGeom>
              <a:avLst/>
              <a:gdLst>
                <a:gd name="T0" fmla="*/ 269 w 774"/>
                <a:gd name="T1" fmla="*/ 0 h 330"/>
                <a:gd name="T2" fmla="*/ 295 w 774"/>
                <a:gd name="T3" fmla="*/ 4 h 330"/>
                <a:gd name="T4" fmla="*/ 320 w 774"/>
                <a:gd name="T5" fmla="*/ 14 h 330"/>
                <a:gd name="T6" fmla="*/ 345 w 774"/>
                <a:gd name="T7" fmla="*/ 26 h 330"/>
                <a:gd name="T8" fmla="*/ 369 w 774"/>
                <a:gd name="T9" fmla="*/ 42 h 330"/>
                <a:gd name="T10" fmla="*/ 392 w 774"/>
                <a:gd name="T11" fmla="*/ 60 h 330"/>
                <a:gd name="T12" fmla="*/ 415 w 774"/>
                <a:gd name="T13" fmla="*/ 79 h 330"/>
                <a:gd name="T14" fmla="*/ 437 w 774"/>
                <a:gd name="T15" fmla="*/ 98 h 330"/>
                <a:gd name="T16" fmla="*/ 460 w 774"/>
                <a:gd name="T17" fmla="*/ 115 h 330"/>
                <a:gd name="T18" fmla="*/ 483 w 774"/>
                <a:gd name="T19" fmla="*/ 130 h 330"/>
                <a:gd name="T20" fmla="*/ 506 w 774"/>
                <a:gd name="T21" fmla="*/ 141 h 330"/>
                <a:gd name="T22" fmla="*/ 531 w 774"/>
                <a:gd name="T23" fmla="*/ 150 h 330"/>
                <a:gd name="T24" fmla="*/ 556 w 774"/>
                <a:gd name="T25" fmla="*/ 152 h 330"/>
                <a:gd name="T26" fmla="*/ 581 w 774"/>
                <a:gd name="T27" fmla="*/ 149 h 330"/>
                <a:gd name="T28" fmla="*/ 646 w 774"/>
                <a:gd name="T29" fmla="*/ 129 h 330"/>
                <a:gd name="T30" fmla="*/ 711 w 774"/>
                <a:gd name="T31" fmla="*/ 106 h 330"/>
                <a:gd name="T32" fmla="*/ 774 w 774"/>
                <a:gd name="T33" fmla="*/ 82 h 330"/>
                <a:gd name="T34" fmla="*/ 638 w 774"/>
                <a:gd name="T35" fmla="*/ 160 h 330"/>
                <a:gd name="T36" fmla="*/ 596 w 774"/>
                <a:gd name="T37" fmla="*/ 184 h 330"/>
                <a:gd name="T38" fmla="*/ 596 w 774"/>
                <a:gd name="T39" fmla="*/ 232 h 330"/>
                <a:gd name="T40" fmla="*/ 596 w 774"/>
                <a:gd name="T41" fmla="*/ 232 h 330"/>
                <a:gd name="T42" fmla="*/ 596 w 774"/>
                <a:gd name="T43" fmla="*/ 320 h 330"/>
                <a:gd name="T44" fmla="*/ 575 w 774"/>
                <a:gd name="T45" fmla="*/ 324 h 330"/>
                <a:gd name="T46" fmla="*/ 552 w 774"/>
                <a:gd name="T47" fmla="*/ 329 h 330"/>
                <a:gd name="T48" fmla="*/ 524 w 774"/>
                <a:gd name="T49" fmla="*/ 330 h 330"/>
                <a:gd name="T50" fmla="*/ 496 w 774"/>
                <a:gd name="T51" fmla="*/ 327 h 330"/>
                <a:gd name="T52" fmla="*/ 469 w 774"/>
                <a:gd name="T53" fmla="*/ 321 h 330"/>
                <a:gd name="T54" fmla="*/ 442 w 774"/>
                <a:gd name="T55" fmla="*/ 312 h 330"/>
                <a:gd name="T56" fmla="*/ 417 w 774"/>
                <a:gd name="T57" fmla="*/ 300 h 330"/>
                <a:gd name="T58" fmla="*/ 392 w 774"/>
                <a:gd name="T59" fmla="*/ 288 h 330"/>
                <a:gd name="T60" fmla="*/ 366 w 774"/>
                <a:gd name="T61" fmla="*/ 275 h 330"/>
                <a:gd name="T62" fmla="*/ 343 w 774"/>
                <a:gd name="T63" fmla="*/ 263 h 330"/>
                <a:gd name="T64" fmla="*/ 318 w 774"/>
                <a:gd name="T65" fmla="*/ 252 h 330"/>
                <a:gd name="T66" fmla="*/ 295 w 774"/>
                <a:gd name="T67" fmla="*/ 242 h 330"/>
                <a:gd name="T68" fmla="*/ 271 w 774"/>
                <a:gd name="T69" fmla="*/ 236 h 330"/>
                <a:gd name="T70" fmla="*/ 248 w 774"/>
                <a:gd name="T71" fmla="*/ 234 h 330"/>
                <a:gd name="T72" fmla="*/ 223 w 774"/>
                <a:gd name="T73" fmla="*/ 236 h 330"/>
                <a:gd name="T74" fmla="*/ 200 w 774"/>
                <a:gd name="T75" fmla="*/ 242 h 330"/>
                <a:gd name="T76" fmla="*/ 175 w 774"/>
                <a:gd name="T77" fmla="*/ 256 h 330"/>
                <a:gd name="T78" fmla="*/ 150 w 774"/>
                <a:gd name="T79" fmla="*/ 276 h 330"/>
                <a:gd name="T80" fmla="*/ 133 w 774"/>
                <a:gd name="T81" fmla="*/ 290 h 330"/>
                <a:gd name="T82" fmla="*/ 114 w 774"/>
                <a:gd name="T83" fmla="*/ 299 h 330"/>
                <a:gd name="T84" fmla="*/ 95 w 774"/>
                <a:gd name="T85" fmla="*/ 302 h 330"/>
                <a:gd name="T86" fmla="*/ 77 w 774"/>
                <a:gd name="T87" fmla="*/ 300 h 330"/>
                <a:gd name="T88" fmla="*/ 59 w 774"/>
                <a:gd name="T89" fmla="*/ 295 h 330"/>
                <a:gd name="T90" fmla="*/ 42 w 774"/>
                <a:gd name="T91" fmla="*/ 286 h 330"/>
                <a:gd name="T92" fmla="*/ 28 w 774"/>
                <a:gd name="T93" fmla="*/ 274 h 330"/>
                <a:gd name="T94" fmla="*/ 16 w 774"/>
                <a:gd name="T95" fmla="*/ 259 h 330"/>
                <a:gd name="T96" fmla="*/ 6 w 774"/>
                <a:gd name="T97" fmla="*/ 243 h 330"/>
                <a:gd name="T98" fmla="*/ 1 w 774"/>
                <a:gd name="T99" fmla="*/ 225 h 330"/>
                <a:gd name="T100" fmla="*/ 0 w 774"/>
                <a:gd name="T101" fmla="*/ 207 h 330"/>
                <a:gd name="T102" fmla="*/ 3 w 774"/>
                <a:gd name="T103" fmla="*/ 188 h 330"/>
                <a:gd name="T104" fmla="*/ 11 w 774"/>
                <a:gd name="T105" fmla="*/ 170 h 330"/>
                <a:gd name="T106" fmla="*/ 26 w 774"/>
                <a:gd name="T107" fmla="*/ 153 h 330"/>
                <a:gd name="T108" fmla="*/ 47 w 774"/>
                <a:gd name="T109" fmla="*/ 133 h 330"/>
                <a:gd name="T110" fmla="*/ 69 w 774"/>
                <a:gd name="T111" fmla="*/ 110 h 330"/>
                <a:gd name="T112" fmla="*/ 95 w 774"/>
                <a:gd name="T113" fmla="*/ 87 h 330"/>
                <a:gd name="T114" fmla="*/ 122 w 774"/>
                <a:gd name="T115" fmla="*/ 65 h 330"/>
                <a:gd name="T116" fmla="*/ 149 w 774"/>
                <a:gd name="T117" fmla="*/ 43 h 330"/>
                <a:gd name="T118" fmla="*/ 179 w 774"/>
                <a:gd name="T119" fmla="*/ 25 h 330"/>
                <a:gd name="T120" fmla="*/ 208 w 774"/>
                <a:gd name="T121" fmla="*/ 11 h 330"/>
                <a:gd name="T122" fmla="*/ 239 w 774"/>
                <a:gd name="T123" fmla="*/ 2 h 330"/>
                <a:gd name="T124" fmla="*/ 269 w 774"/>
                <a:gd name="T125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4" h="330">
                  <a:moveTo>
                    <a:pt x="269" y="0"/>
                  </a:moveTo>
                  <a:lnTo>
                    <a:pt x="295" y="4"/>
                  </a:lnTo>
                  <a:lnTo>
                    <a:pt x="320" y="14"/>
                  </a:lnTo>
                  <a:lnTo>
                    <a:pt x="345" y="26"/>
                  </a:lnTo>
                  <a:lnTo>
                    <a:pt x="369" y="42"/>
                  </a:lnTo>
                  <a:lnTo>
                    <a:pt x="392" y="60"/>
                  </a:lnTo>
                  <a:lnTo>
                    <a:pt x="415" y="79"/>
                  </a:lnTo>
                  <a:lnTo>
                    <a:pt x="437" y="98"/>
                  </a:lnTo>
                  <a:lnTo>
                    <a:pt x="460" y="115"/>
                  </a:lnTo>
                  <a:lnTo>
                    <a:pt x="483" y="130"/>
                  </a:lnTo>
                  <a:lnTo>
                    <a:pt x="506" y="141"/>
                  </a:lnTo>
                  <a:lnTo>
                    <a:pt x="531" y="150"/>
                  </a:lnTo>
                  <a:lnTo>
                    <a:pt x="556" y="152"/>
                  </a:lnTo>
                  <a:lnTo>
                    <a:pt x="581" y="149"/>
                  </a:lnTo>
                  <a:lnTo>
                    <a:pt x="646" y="129"/>
                  </a:lnTo>
                  <a:lnTo>
                    <a:pt x="711" y="106"/>
                  </a:lnTo>
                  <a:lnTo>
                    <a:pt x="774" y="82"/>
                  </a:lnTo>
                  <a:lnTo>
                    <a:pt x="638" y="160"/>
                  </a:lnTo>
                  <a:lnTo>
                    <a:pt x="596" y="184"/>
                  </a:lnTo>
                  <a:lnTo>
                    <a:pt x="596" y="232"/>
                  </a:lnTo>
                  <a:lnTo>
                    <a:pt x="596" y="232"/>
                  </a:lnTo>
                  <a:lnTo>
                    <a:pt x="596" y="320"/>
                  </a:lnTo>
                  <a:lnTo>
                    <a:pt x="575" y="324"/>
                  </a:lnTo>
                  <a:lnTo>
                    <a:pt x="552" y="329"/>
                  </a:lnTo>
                  <a:lnTo>
                    <a:pt x="524" y="330"/>
                  </a:lnTo>
                  <a:lnTo>
                    <a:pt x="496" y="327"/>
                  </a:lnTo>
                  <a:lnTo>
                    <a:pt x="469" y="321"/>
                  </a:lnTo>
                  <a:lnTo>
                    <a:pt x="442" y="312"/>
                  </a:lnTo>
                  <a:lnTo>
                    <a:pt x="417" y="300"/>
                  </a:lnTo>
                  <a:lnTo>
                    <a:pt x="392" y="288"/>
                  </a:lnTo>
                  <a:lnTo>
                    <a:pt x="366" y="275"/>
                  </a:lnTo>
                  <a:lnTo>
                    <a:pt x="343" y="263"/>
                  </a:lnTo>
                  <a:lnTo>
                    <a:pt x="318" y="252"/>
                  </a:lnTo>
                  <a:lnTo>
                    <a:pt x="295" y="242"/>
                  </a:lnTo>
                  <a:lnTo>
                    <a:pt x="271" y="236"/>
                  </a:lnTo>
                  <a:lnTo>
                    <a:pt x="248" y="234"/>
                  </a:lnTo>
                  <a:lnTo>
                    <a:pt x="223" y="236"/>
                  </a:lnTo>
                  <a:lnTo>
                    <a:pt x="200" y="242"/>
                  </a:lnTo>
                  <a:lnTo>
                    <a:pt x="175" y="256"/>
                  </a:lnTo>
                  <a:lnTo>
                    <a:pt x="150" y="276"/>
                  </a:lnTo>
                  <a:lnTo>
                    <a:pt x="133" y="290"/>
                  </a:lnTo>
                  <a:lnTo>
                    <a:pt x="114" y="299"/>
                  </a:lnTo>
                  <a:lnTo>
                    <a:pt x="95" y="302"/>
                  </a:lnTo>
                  <a:lnTo>
                    <a:pt x="77" y="300"/>
                  </a:lnTo>
                  <a:lnTo>
                    <a:pt x="59" y="295"/>
                  </a:lnTo>
                  <a:lnTo>
                    <a:pt x="42" y="286"/>
                  </a:lnTo>
                  <a:lnTo>
                    <a:pt x="28" y="274"/>
                  </a:lnTo>
                  <a:lnTo>
                    <a:pt x="16" y="259"/>
                  </a:lnTo>
                  <a:lnTo>
                    <a:pt x="6" y="243"/>
                  </a:lnTo>
                  <a:lnTo>
                    <a:pt x="1" y="225"/>
                  </a:lnTo>
                  <a:lnTo>
                    <a:pt x="0" y="207"/>
                  </a:lnTo>
                  <a:lnTo>
                    <a:pt x="3" y="188"/>
                  </a:lnTo>
                  <a:lnTo>
                    <a:pt x="11" y="170"/>
                  </a:lnTo>
                  <a:lnTo>
                    <a:pt x="26" y="153"/>
                  </a:lnTo>
                  <a:lnTo>
                    <a:pt x="47" y="133"/>
                  </a:lnTo>
                  <a:lnTo>
                    <a:pt x="69" y="110"/>
                  </a:lnTo>
                  <a:lnTo>
                    <a:pt x="95" y="87"/>
                  </a:lnTo>
                  <a:lnTo>
                    <a:pt x="122" y="65"/>
                  </a:lnTo>
                  <a:lnTo>
                    <a:pt x="149" y="43"/>
                  </a:lnTo>
                  <a:lnTo>
                    <a:pt x="179" y="25"/>
                  </a:lnTo>
                  <a:lnTo>
                    <a:pt x="208" y="11"/>
                  </a:lnTo>
                  <a:lnTo>
                    <a:pt x="239" y="2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75"/>
            <p:cNvSpPr>
              <a:spLocks noEditPoints="1"/>
            </p:cNvSpPr>
            <p:nvPr/>
          </p:nvSpPr>
          <p:spPr bwMode="auto">
            <a:xfrm>
              <a:off x="8331200" y="2162176"/>
              <a:ext cx="331788" cy="328613"/>
            </a:xfrm>
            <a:custGeom>
              <a:avLst/>
              <a:gdLst>
                <a:gd name="T0" fmla="*/ 1275 w 1876"/>
                <a:gd name="T1" fmla="*/ 527 h 1866"/>
                <a:gd name="T2" fmla="*/ 1242 w 1876"/>
                <a:gd name="T3" fmla="*/ 539 h 1866"/>
                <a:gd name="T4" fmla="*/ 790 w 1876"/>
                <a:gd name="T5" fmla="*/ 986 h 1866"/>
                <a:gd name="T6" fmla="*/ 633 w 1876"/>
                <a:gd name="T7" fmla="*/ 834 h 1866"/>
                <a:gd name="T8" fmla="*/ 597 w 1876"/>
                <a:gd name="T9" fmla="*/ 821 h 1866"/>
                <a:gd name="T10" fmla="*/ 559 w 1876"/>
                <a:gd name="T11" fmla="*/ 825 h 1866"/>
                <a:gd name="T12" fmla="*/ 525 w 1876"/>
                <a:gd name="T13" fmla="*/ 846 h 1866"/>
                <a:gd name="T14" fmla="*/ 440 w 1876"/>
                <a:gd name="T15" fmla="*/ 934 h 1866"/>
                <a:gd name="T16" fmla="*/ 427 w 1876"/>
                <a:gd name="T17" fmla="*/ 970 h 1866"/>
                <a:gd name="T18" fmla="*/ 431 w 1876"/>
                <a:gd name="T19" fmla="*/ 1008 h 1866"/>
                <a:gd name="T20" fmla="*/ 453 w 1876"/>
                <a:gd name="T21" fmla="*/ 1042 h 1866"/>
                <a:gd name="T22" fmla="*/ 741 w 1876"/>
                <a:gd name="T23" fmla="*/ 1326 h 1866"/>
                <a:gd name="T24" fmla="*/ 773 w 1876"/>
                <a:gd name="T25" fmla="*/ 1339 h 1866"/>
                <a:gd name="T26" fmla="*/ 808 w 1876"/>
                <a:gd name="T27" fmla="*/ 1339 h 1866"/>
                <a:gd name="T28" fmla="*/ 840 w 1876"/>
                <a:gd name="T29" fmla="*/ 1326 h 1866"/>
                <a:gd name="T30" fmla="*/ 1423 w 1876"/>
                <a:gd name="T31" fmla="*/ 748 h 1866"/>
                <a:gd name="T32" fmla="*/ 1445 w 1876"/>
                <a:gd name="T33" fmla="*/ 714 h 1866"/>
                <a:gd name="T34" fmla="*/ 1449 w 1876"/>
                <a:gd name="T35" fmla="*/ 676 h 1866"/>
                <a:gd name="T36" fmla="*/ 1436 w 1876"/>
                <a:gd name="T37" fmla="*/ 639 h 1866"/>
                <a:gd name="T38" fmla="*/ 1352 w 1876"/>
                <a:gd name="T39" fmla="*/ 551 h 1866"/>
                <a:gd name="T40" fmla="*/ 1325 w 1876"/>
                <a:gd name="T41" fmla="*/ 534 h 1866"/>
                <a:gd name="T42" fmla="*/ 1292 w 1876"/>
                <a:gd name="T43" fmla="*/ 526 h 1866"/>
                <a:gd name="T44" fmla="*/ 1069 w 1876"/>
                <a:gd name="T45" fmla="*/ 75 h 1866"/>
                <a:gd name="T46" fmla="*/ 1407 w 1876"/>
                <a:gd name="T47" fmla="*/ 125 h 1866"/>
                <a:gd name="T48" fmla="*/ 1750 w 1876"/>
                <a:gd name="T49" fmla="*/ 467 h 1866"/>
                <a:gd name="T50" fmla="*/ 1876 w 1876"/>
                <a:gd name="T51" fmla="*/ 933 h 1866"/>
                <a:gd name="T52" fmla="*/ 1750 w 1876"/>
                <a:gd name="T53" fmla="*/ 1400 h 1866"/>
                <a:gd name="T54" fmla="*/ 1407 w 1876"/>
                <a:gd name="T55" fmla="*/ 1741 h 1866"/>
                <a:gd name="T56" fmla="*/ 938 w 1876"/>
                <a:gd name="T57" fmla="*/ 1866 h 1866"/>
                <a:gd name="T58" fmla="*/ 470 w 1876"/>
                <a:gd name="T59" fmla="*/ 1741 h 1866"/>
                <a:gd name="T60" fmla="*/ 344 w 1876"/>
                <a:gd name="T61" fmla="*/ 1524 h 1866"/>
                <a:gd name="T62" fmla="*/ 127 w 1876"/>
                <a:gd name="T63" fmla="*/ 1150 h 1866"/>
                <a:gd name="T64" fmla="*/ 127 w 1876"/>
                <a:gd name="T65" fmla="*/ 717 h 1866"/>
                <a:gd name="T66" fmla="*/ 344 w 1876"/>
                <a:gd name="T67" fmla="*/ 341 h 1866"/>
                <a:gd name="T68" fmla="*/ 470 w 1876"/>
                <a:gd name="T69" fmla="*/ 125 h 1866"/>
                <a:gd name="T70" fmla="*/ 880 w 1876"/>
                <a:gd name="T71" fmla="*/ 34 h 1866"/>
                <a:gd name="T72" fmla="*/ 938 w 1876"/>
                <a:gd name="T73" fmla="*/ 0 h 1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76" h="1866">
                  <a:moveTo>
                    <a:pt x="1292" y="526"/>
                  </a:moveTo>
                  <a:lnTo>
                    <a:pt x="1275" y="527"/>
                  </a:lnTo>
                  <a:lnTo>
                    <a:pt x="1258" y="532"/>
                  </a:lnTo>
                  <a:lnTo>
                    <a:pt x="1242" y="539"/>
                  </a:lnTo>
                  <a:lnTo>
                    <a:pt x="1227" y="551"/>
                  </a:lnTo>
                  <a:lnTo>
                    <a:pt x="790" y="986"/>
                  </a:lnTo>
                  <a:lnTo>
                    <a:pt x="649" y="846"/>
                  </a:lnTo>
                  <a:lnTo>
                    <a:pt x="633" y="834"/>
                  </a:lnTo>
                  <a:lnTo>
                    <a:pt x="616" y="825"/>
                  </a:lnTo>
                  <a:lnTo>
                    <a:pt x="597" y="821"/>
                  </a:lnTo>
                  <a:lnTo>
                    <a:pt x="578" y="821"/>
                  </a:lnTo>
                  <a:lnTo>
                    <a:pt x="559" y="825"/>
                  </a:lnTo>
                  <a:lnTo>
                    <a:pt x="541" y="834"/>
                  </a:lnTo>
                  <a:lnTo>
                    <a:pt x="525" y="846"/>
                  </a:lnTo>
                  <a:lnTo>
                    <a:pt x="453" y="918"/>
                  </a:lnTo>
                  <a:lnTo>
                    <a:pt x="440" y="934"/>
                  </a:lnTo>
                  <a:lnTo>
                    <a:pt x="431" y="952"/>
                  </a:lnTo>
                  <a:lnTo>
                    <a:pt x="427" y="970"/>
                  </a:lnTo>
                  <a:lnTo>
                    <a:pt x="427" y="989"/>
                  </a:lnTo>
                  <a:lnTo>
                    <a:pt x="431" y="1008"/>
                  </a:lnTo>
                  <a:lnTo>
                    <a:pt x="440" y="1026"/>
                  </a:lnTo>
                  <a:lnTo>
                    <a:pt x="453" y="1042"/>
                  </a:lnTo>
                  <a:lnTo>
                    <a:pt x="726" y="1315"/>
                  </a:lnTo>
                  <a:lnTo>
                    <a:pt x="741" y="1326"/>
                  </a:lnTo>
                  <a:lnTo>
                    <a:pt x="756" y="1335"/>
                  </a:lnTo>
                  <a:lnTo>
                    <a:pt x="773" y="1339"/>
                  </a:lnTo>
                  <a:lnTo>
                    <a:pt x="790" y="1340"/>
                  </a:lnTo>
                  <a:lnTo>
                    <a:pt x="808" y="1339"/>
                  </a:lnTo>
                  <a:lnTo>
                    <a:pt x="824" y="1334"/>
                  </a:lnTo>
                  <a:lnTo>
                    <a:pt x="840" y="1326"/>
                  </a:lnTo>
                  <a:lnTo>
                    <a:pt x="854" y="1315"/>
                  </a:lnTo>
                  <a:lnTo>
                    <a:pt x="1423" y="748"/>
                  </a:lnTo>
                  <a:lnTo>
                    <a:pt x="1436" y="732"/>
                  </a:lnTo>
                  <a:lnTo>
                    <a:pt x="1445" y="714"/>
                  </a:lnTo>
                  <a:lnTo>
                    <a:pt x="1449" y="695"/>
                  </a:lnTo>
                  <a:lnTo>
                    <a:pt x="1449" y="676"/>
                  </a:lnTo>
                  <a:lnTo>
                    <a:pt x="1445" y="657"/>
                  </a:lnTo>
                  <a:lnTo>
                    <a:pt x="1436" y="639"/>
                  </a:lnTo>
                  <a:lnTo>
                    <a:pt x="1423" y="623"/>
                  </a:lnTo>
                  <a:lnTo>
                    <a:pt x="1352" y="551"/>
                  </a:lnTo>
                  <a:lnTo>
                    <a:pt x="1339" y="541"/>
                  </a:lnTo>
                  <a:lnTo>
                    <a:pt x="1325" y="534"/>
                  </a:lnTo>
                  <a:lnTo>
                    <a:pt x="1310" y="528"/>
                  </a:lnTo>
                  <a:lnTo>
                    <a:pt x="1292" y="526"/>
                  </a:lnTo>
                  <a:close/>
                  <a:moveTo>
                    <a:pt x="938" y="0"/>
                  </a:moveTo>
                  <a:lnTo>
                    <a:pt x="1069" y="75"/>
                  </a:lnTo>
                  <a:lnTo>
                    <a:pt x="1156" y="125"/>
                  </a:lnTo>
                  <a:lnTo>
                    <a:pt x="1407" y="125"/>
                  </a:lnTo>
                  <a:lnTo>
                    <a:pt x="1532" y="341"/>
                  </a:lnTo>
                  <a:lnTo>
                    <a:pt x="1750" y="467"/>
                  </a:lnTo>
                  <a:lnTo>
                    <a:pt x="1750" y="717"/>
                  </a:lnTo>
                  <a:lnTo>
                    <a:pt x="1876" y="933"/>
                  </a:lnTo>
                  <a:lnTo>
                    <a:pt x="1750" y="1150"/>
                  </a:lnTo>
                  <a:lnTo>
                    <a:pt x="1750" y="1400"/>
                  </a:lnTo>
                  <a:lnTo>
                    <a:pt x="1532" y="1524"/>
                  </a:lnTo>
                  <a:lnTo>
                    <a:pt x="1407" y="1741"/>
                  </a:lnTo>
                  <a:lnTo>
                    <a:pt x="1156" y="1741"/>
                  </a:lnTo>
                  <a:lnTo>
                    <a:pt x="938" y="1866"/>
                  </a:lnTo>
                  <a:lnTo>
                    <a:pt x="721" y="1741"/>
                  </a:lnTo>
                  <a:lnTo>
                    <a:pt x="470" y="1741"/>
                  </a:lnTo>
                  <a:lnTo>
                    <a:pt x="449" y="1707"/>
                  </a:lnTo>
                  <a:lnTo>
                    <a:pt x="344" y="1524"/>
                  </a:lnTo>
                  <a:lnTo>
                    <a:pt x="127" y="1400"/>
                  </a:lnTo>
                  <a:lnTo>
                    <a:pt x="127" y="1150"/>
                  </a:lnTo>
                  <a:lnTo>
                    <a:pt x="0" y="933"/>
                  </a:lnTo>
                  <a:lnTo>
                    <a:pt x="127" y="717"/>
                  </a:lnTo>
                  <a:lnTo>
                    <a:pt x="127" y="467"/>
                  </a:lnTo>
                  <a:lnTo>
                    <a:pt x="344" y="341"/>
                  </a:lnTo>
                  <a:lnTo>
                    <a:pt x="399" y="245"/>
                  </a:lnTo>
                  <a:lnTo>
                    <a:pt x="470" y="125"/>
                  </a:lnTo>
                  <a:lnTo>
                    <a:pt x="721" y="125"/>
                  </a:lnTo>
                  <a:lnTo>
                    <a:pt x="880" y="34"/>
                  </a:lnTo>
                  <a:lnTo>
                    <a:pt x="937" y="1"/>
                  </a:lnTo>
                  <a:lnTo>
                    <a:pt x="9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9" name="Group 104"/>
          <p:cNvGrpSpPr/>
          <p:nvPr/>
        </p:nvGrpSpPr>
        <p:grpSpPr>
          <a:xfrm>
            <a:off x="3801914" y="4777628"/>
            <a:ext cx="498475" cy="447676"/>
            <a:chOff x="9110663" y="3509963"/>
            <a:chExt cx="498475" cy="447676"/>
          </a:xfrm>
          <a:solidFill>
            <a:srgbClr val="000000"/>
          </a:solidFill>
        </p:grpSpPr>
        <p:sp>
          <p:nvSpPr>
            <p:cNvPr id="200" name="Freeform 92"/>
            <p:cNvSpPr>
              <a:spLocks/>
            </p:cNvSpPr>
            <p:nvPr/>
          </p:nvSpPr>
          <p:spPr bwMode="auto">
            <a:xfrm>
              <a:off x="9188450" y="3509963"/>
              <a:ext cx="342900" cy="346075"/>
            </a:xfrm>
            <a:custGeom>
              <a:avLst/>
              <a:gdLst>
                <a:gd name="T0" fmla="*/ 1184 w 2369"/>
                <a:gd name="T1" fmla="*/ 0 h 2404"/>
                <a:gd name="T2" fmla="*/ 1259 w 2369"/>
                <a:gd name="T3" fmla="*/ 10 h 2404"/>
                <a:gd name="T4" fmla="*/ 1331 w 2369"/>
                <a:gd name="T5" fmla="*/ 39 h 2404"/>
                <a:gd name="T6" fmla="*/ 1394 w 2369"/>
                <a:gd name="T7" fmla="*/ 88 h 2404"/>
                <a:gd name="T8" fmla="*/ 2326 w 2369"/>
                <a:gd name="T9" fmla="*/ 1028 h 2404"/>
                <a:gd name="T10" fmla="*/ 2358 w 2369"/>
                <a:gd name="T11" fmla="*/ 1078 h 2404"/>
                <a:gd name="T12" fmla="*/ 2369 w 2369"/>
                <a:gd name="T13" fmla="*/ 1122 h 2404"/>
                <a:gd name="T14" fmla="*/ 2359 w 2369"/>
                <a:gd name="T15" fmla="*/ 1158 h 2404"/>
                <a:gd name="T16" fmla="*/ 2330 w 2369"/>
                <a:gd name="T17" fmla="*/ 1187 h 2404"/>
                <a:gd name="T18" fmla="*/ 2282 w 2369"/>
                <a:gd name="T19" fmla="*/ 1206 h 2404"/>
                <a:gd name="T20" fmla="*/ 2214 w 2369"/>
                <a:gd name="T21" fmla="*/ 1212 h 2404"/>
                <a:gd name="T22" fmla="*/ 1777 w 2369"/>
                <a:gd name="T23" fmla="*/ 2106 h 2404"/>
                <a:gd name="T24" fmla="*/ 1764 w 2369"/>
                <a:gd name="T25" fmla="*/ 2192 h 2404"/>
                <a:gd name="T26" fmla="*/ 1729 w 2369"/>
                <a:gd name="T27" fmla="*/ 2269 h 2404"/>
                <a:gd name="T28" fmla="*/ 1674 w 2369"/>
                <a:gd name="T29" fmla="*/ 2331 h 2404"/>
                <a:gd name="T30" fmla="*/ 1606 w 2369"/>
                <a:gd name="T31" fmla="*/ 2376 h 2404"/>
                <a:gd name="T32" fmla="*/ 1524 w 2369"/>
                <a:gd name="T33" fmla="*/ 2401 h 2404"/>
                <a:gd name="T34" fmla="*/ 888 w 2369"/>
                <a:gd name="T35" fmla="*/ 2404 h 2404"/>
                <a:gd name="T36" fmla="*/ 802 w 2369"/>
                <a:gd name="T37" fmla="*/ 2391 h 2404"/>
                <a:gd name="T38" fmla="*/ 726 w 2369"/>
                <a:gd name="T39" fmla="*/ 2356 h 2404"/>
                <a:gd name="T40" fmla="*/ 664 w 2369"/>
                <a:gd name="T41" fmla="*/ 2302 h 2404"/>
                <a:gd name="T42" fmla="*/ 618 w 2369"/>
                <a:gd name="T43" fmla="*/ 2232 h 2404"/>
                <a:gd name="T44" fmla="*/ 594 w 2369"/>
                <a:gd name="T45" fmla="*/ 2150 h 2404"/>
                <a:gd name="T46" fmla="*/ 591 w 2369"/>
                <a:gd name="T47" fmla="*/ 1212 h 2404"/>
                <a:gd name="T48" fmla="*/ 117 w 2369"/>
                <a:gd name="T49" fmla="*/ 1210 h 2404"/>
                <a:gd name="T50" fmla="*/ 59 w 2369"/>
                <a:gd name="T51" fmla="*/ 1198 h 2404"/>
                <a:gd name="T52" fmla="*/ 21 w 2369"/>
                <a:gd name="T53" fmla="*/ 1174 h 2404"/>
                <a:gd name="T54" fmla="*/ 2 w 2369"/>
                <a:gd name="T55" fmla="*/ 1141 h 2404"/>
                <a:gd name="T56" fmla="*/ 3 w 2369"/>
                <a:gd name="T57" fmla="*/ 1100 h 2404"/>
                <a:gd name="T58" fmla="*/ 23 w 2369"/>
                <a:gd name="T59" fmla="*/ 1053 h 2404"/>
                <a:gd name="T60" fmla="*/ 66 w 2369"/>
                <a:gd name="T61" fmla="*/ 1001 h 2404"/>
                <a:gd name="T62" fmla="*/ 1004 w 2369"/>
                <a:gd name="T63" fmla="*/ 61 h 2404"/>
                <a:gd name="T64" fmla="*/ 1073 w 2369"/>
                <a:gd name="T65" fmla="*/ 22 h 2404"/>
                <a:gd name="T66" fmla="*/ 1146 w 2369"/>
                <a:gd name="T67" fmla="*/ 3 h 2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69" h="2404">
                  <a:moveTo>
                    <a:pt x="1184" y="0"/>
                  </a:moveTo>
                  <a:lnTo>
                    <a:pt x="1184" y="0"/>
                  </a:lnTo>
                  <a:lnTo>
                    <a:pt x="1222" y="3"/>
                  </a:lnTo>
                  <a:lnTo>
                    <a:pt x="1259" y="10"/>
                  </a:lnTo>
                  <a:lnTo>
                    <a:pt x="1295" y="22"/>
                  </a:lnTo>
                  <a:lnTo>
                    <a:pt x="1331" y="39"/>
                  </a:lnTo>
                  <a:lnTo>
                    <a:pt x="1363" y="61"/>
                  </a:lnTo>
                  <a:lnTo>
                    <a:pt x="1394" y="88"/>
                  </a:lnTo>
                  <a:lnTo>
                    <a:pt x="2301" y="1001"/>
                  </a:lnTo>
                  <a:lnTo>
                    <a:pt x="2326" y="1028"/>
                  </a:lnTo>
                  <a:lnTo>
                    <a:pt x="2344" y="1053"/>
                  </a:lnTo>
                  <a:lnTo>
                    <a:pt x="2358" y="1078"/>
                  </a:lnTo>
                  <a:lnTo>
                    <a:pt x="2365" y="1100"/>
                  </a:lnTo>
                  <a:lnTo>
                    <a:pt x="2369" y="1122"/>
                  </a:lnTo>
                  <a:lnTo>
                    <a:pt x="2366" y="1141"/>
                  </a:lnTo>
                  <a:lnTo>
                    <a:pt x="2359" y="1158"/>
                  </a:lnTo>
                  <a:lnTo>
                    <a:pt x="2347" y="1174"/>
                  </a:lnTo>
                  <a:lnTo>
                    <a:pt x="2330" y="1187"/>
                  </a:lnTo>
                  <a:lnTo>
                    <a:pt x="2308" y="1198"/>
                  </a:lnTo>
                  <a:lnTo>
                    <a:pt x="2282" y="1206"/>
                  </a:lnTo>
                  <a:lnTo>
                    <a:pt x="2251" y="1210"/>
                  </a:lnTo>
                  <a:lnTo>
                    <a:pt x="2214" y="1212"/>
                  </a:lnTo>
                  <a:lnTo>
                    <a:pt x="1777" y="1212"/>
                  </a:lnTo>
                  <a:lnTo>
                    <a:pt x="1777" y="2106"/>
                  </a:lnTo>
                  <a:lnTo>
                    <a:pt x="1774" y="2150"/>
                  </a:lnTo>
                  <a:lnTo>
                    <a:pt x="1764" y="2192"/>
                  </a:lnTo>
                  <a:lnTo>
                    <a:pt x="1749" y="2232"/>
                  </a:lnTo>
                  <a:lnTo>
                    <a:pt x="1729" y="2269"/>
                  </a:lnTo>
                  <a:lnTo>
                    <a:pt x="1704" y="2302"/>
                  </a:lnTo>
                  <a:lnTo>
                    <a:pt x="1674" y="2331"/>
                  </a:lnTo>
                  <a:lnTo>
                    <a:pt x="1642" y="2356"/>
                  </a:lnTo>
                  <a:lnTo>
                    <a:pt x="1606" y="2376"/>
                  </a:lnTo>
                  <a:lnTo>
                    <a:pt x="1566" y="2391"/>
                  </a:lnTo>
                  <a:lnTo>
                    <a:pt x="1524" y="2401"/>
                  </a:lnTo>
                  <a:lnTo>
                    <a:pt x="1480" y="2404"/>
                  </a:lnTo>
                  <a:lnTo>
                    <a:pt x="888" y="2404"/>
                  </a:lnTo>
                  <a:lnTo>
                    <a:pt x="844" y="2401"/>
                  </a:lnTo>
                  <a:lnTo>
                    <a:pt x="802" y="2391"/>
                  </a:lnTo>
                  <a:lnTo>
                    <a:pt x="762" y="2376"/>
                  </a:lnTo>
                  <a:lnTo>
                    <a:pt x="726" y="2356"/>
                  </a:lnTo>
                  <a:lnTo>
                    <a:pt x="693" y="2331"/>
                  </a:lnTo>
                  <a:lnTo>
                    <a:pt x="664" y="2302"/>
                  </a:lnTo>
                  <a:lnTo>
                    <a:pt x="638" y="2269"/>
                  </a:lnTo>
                  <a:lnTo>
                    <a:pt x="618" y="2232"/>
                  </a:lnTo>
                  <a:lnTo>
                    <a:pt x="603" y="2192"/>
                  </a:lnTo>
                  <a:lnTo>
                    <a:pt x="594" y="2150"/>
                  </a:lnTo>
                  <a:lnTo>
                    <a:pt x="591" y="2106"/>
                  </a:lnTo>
                  <a:lnTo>
                    <a:pt x="591" y="1212"/>
                  </a:lnTo>
                  <a:lnTo>
                    <a:pt x="153" y="1212"/>
                  </a:lnTo>
                  <a:lnTo>
                    <a:pt x="117" y="1210"/>
                  </a:lnTo>
                  <a:lnTo>
                    <a:pt x="86" y="1206"/>
                  </a:lnTo>
                  <a:lnTo>
                    <a:pt x="59" y="1198"/>
                  </a:lnTo>
                  <a:lnTo>
                    <a:pt x="38" y="1187"/>
                  </a:lnTo>
                  <a:lnTo>
                    <a:pt x="21" y="1174"/>
                  </a:lnTo>
                  <a:lnTo>
                    <a:pt x="9" y="1158"/>
                  </a:lnTo>
                  <a:lnTo>
                    <a:pt x="2" y="1141"/>
                  </a:lnTo>
                  <a:lnTo>
                    <a:pt x="0" y="1122"/>
                  </a:lnTo>
                  <a:lnTo>
                    <a:pt x="3" y="1100"/>
                  </a:lnTo>
                  <a:lnTo>
                    <a:pt x="10" y="1078"/>
                  </a:lnTo>
                  <a:lnTo>
                    <a:pt x="23" y="1053"/>
                  </a:lnTo>
                  <a:lnTo>
                    <a:pt x="42" y="1028"/>
                  </a:lnTo>
                  <a:lnTo>
                    <a:pt x="66" y="1001"/>
                  </a:lnTo>
                  <a:lnTo>
                    <a:pt x="974" y="88"/>
                  </a:lnTo>
                  <a:lnTo>
                    <a:pt x="1004" y="61"/>
                  </a:lnTo>
                  <a:lnTo>
                    <a:pt x="1037" y="39"/>
                  </a:lnTo>
                  <a:lnTo>
                    <a:pt x="1073" y="22"/>
                  </a:lnTo>
                  <a:lnTo>
                    <a:pt x="1109" y="10"/>
                  </a:lnTo>
                  <a:lnTo>
                    <a:pt x="1146" y="3"/>
                  </a:lnTo>
                  <a:lnTo>
                    <a:pt x="1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93"/>
            <p:cNvSpPr>
              <a:spLocks/>
            </p:cNvSpPr>
            <p:nvPr/>
          </p:nvSpPr>
          <p:spPr bwMode="auto">
            <a:xfrm>
              <a:off x="9110663" y="3898901"/>
              <a:ext cx="498475" cy="58738"/>
            </a:xfrm>
            <a:custGeom>
              <a:avLst/>
              <a:gdLst>
                <a:gd name="T0" fmla="*/ 201 w 3456"/>
                <a:gd name="T1" fmla="*/ 0 h 406"/>
                <a:gd name="T2" fmla="*/ 3254 w 3456"/>
                <a:gd name="T3" fmla="*/ 0 h 406"/>
                <a:gd name="T4" fmla="*/ 3290 w 3456"/>
                <a:gd name="T5" fmla="*/ 4 h 406"/>
                <a:gd name="T6" fmla="*/ 3324 w 3456"/>
                <a:gd name="T7" fmla="*/ 13 h 406"/>
                <a:gd name="T8" fmla="*/ 3356 w 3456"/>
                <a:gd name="T9" fmla="*/ 28 h 406"/>
                <a:gd name="T10" fmla="*/ 3384 w 3456"/>
                <a:gd name="T11" fmla="*/ 48 h 406"/>
                <a:gd name="T12" fmla="*/ 3408 w 3456"/>
                <a:gd name="T13" fmla="*/ 72 h 406"/>
                <a:gd name="T14" fmla="*/ 3428 w 3456"/>
                <a:gd name="T15" fmla="*/ 100 h 406"/>
                <a:gd name="T16" fmla="*/ 3443 w 3456"/>
                <a:gd name="T17" fmla="*/ 133 h 406"/>
                <a:gd name="T18" fmla="*/ 3453 w 3456"/>
                <a:gd name="T19" fmla="*/ 167 h 406"/>
                <a:gd name="T20" fmla="*/ 3456 w 3456"/>
                <a:gd name="T21" fmla="*/ 204 h 406"/>
                <a:gd name="T22" fmla="*/ 3453 w 3456"/>
                <a:gd name="T23" fmla="*/ 240 h 406"/>
                <a:gd name="T24" fmla="*/ 3443 w 3456"/>
                <a:gd name="T25" fmla="*/ 275 h 406"/>
                <a:gd name="T26" fmla="*/ 3428 w 3456"/>
                <a:gd name="T27" fmla="*/ 306 h 406"/>
                <a:gd name="T28" fmla="*/ 3408 w 3456"/>
                <a:gd name="T29" fmla="*/ 334 h 406"/>
                <a:gd name="T30" fmla="*/ 3384 w 3456"/>
                <a:gd name="T31" fmla="*/ 359 h 406"/>
                <a:gd name="T32" fmla="*/ 3356 w 3456"/>
                <a:gd name="T33" fmla="*/ 379 h 406"/>
                <a:gd name="T34" fmla="*/ 3324 w 3456"/>
                <a:gd name="T35" fmla="*/ 393 h 406"/>
                <a:gd name="T36" fmla="*/ 3290 w 3456"/>
                <a:gd name="T37" fmla="*/ 403 h 406"/>
                <a:gd name="T38" fmla="*/ 3254 w 3456"/>
                <a:gd name="T39" fmla="*/ 406 h 406"/>
                <a:gd name="T40" fmla="*/ 201 w 3456"/>
                <a:gd name="T41" fmla="*/ 406 h 406"/>
                <a:gd name="T42" fmla="*/ 166 w 3456"/>
                <a:gd name="T43" fmla="*/ 403 h 406"/>
                <a:gd name="T44" fmla="*/ 132 w 3456"/>
                <a:gd name="T45" fmla="*/ 393 h 406"/>
                <a:gd name="T46" fmla="*/ 100 w 3456"/>
                <a:gd name="T47" fmla="*/ 379 h 406"/>
                <a:gd name="T48" fmla="*/ 72 w 3456"/>
                <a:gd name="T49" fmla="*/ 359 h 406"/>
                <a:gd name="T50" fmla="*/ 47 w 3456"/>
                <a:gd name="T51" fmla="*/ 334 h 406"/>
                <a:gd name="T52" fmla="*/ 28 w 3456"/>
                <a:gd name="T53" fmla="*/ 306 h 406"/>
                <a:gd name="T54" fmla="*/ 13 w 3456"/>
                <a:gd name="T55" fmla="*/ 275 h 406"/>
                <a:gd name="T56" fmla="*/ 3 w 3456"/>
                <a:gd name="T57" fmla="*/ 240 h 406"/>
                <a:gd name="T58" fmla="*/ 0 w 3456"/>
                <a:gd name="T59" fmla="*/ 204 h 406"/>
                <a:gd name="T60" fmla="*/ 3 w 3456"/>
                <a:gd name="T61" fmla="*/ 167 h 406"/>
                <a:gd name="T62" fmla="*/ 13 w 3456"/>
                <a:gd name="T63" fmla="*/ 133 h 406"/>
                <a:gd name="T64" fmla="*/ 28 w 3456"/>
                <a:gd name="T65" fmla="*/ 100 h 406"/>
                <a:gd name="T66" fmla="*/ 47 w 3456"/>
                <a:gd name="T67" fmla="*/ 72 h 406"/>
                <a:gd name="T68" fmla="*/ 72 w 3456"/>
                <a:gd name="T69" fmla="*/ 48 h 406"/>
                <a:gd name="T70" fmla="*/ 100 w 3456"/>
                <a:gd name="T71" fmla="*/ 28 h 406"/>
                <a:gd name="T72" fmla="*/ 132 w 3456"/>
                <a:gd name="T73" fmla="*/ 13 h 406"/>
                <a:gd name="T74" fmla="*/ 166 w 3456"/>
                <a:gd name="T75" fmla="*/ 4 h 406"/>
                <a:gd name="T76" fmla="*/ 201 w 3456"/>
                <a:gd name="T77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456" h="406">
                  <a:moveTo>
                    <a:pt x="201" y="0"/>
                  </a:moveTo>
                  <a:lnTo>
                    <a:pt x="3254" y="0"/>
                  </a:lnTo>
                  <a:lnTo>
                    <a:pt x="3290" y="4"/>
                  </a:lnTo>
                  <a:lnTo>
                    <a:pt x="3324" y="13"/>
                  </a:lnTo>
                  <a:lnTo>
                    <a:pt x="3356" y="28"/>
                  </a:lnTo>
                  <a:lnTo>
                    <a:pt x="3384" y="48"/>
                  </a:lnTo>
                  <a:lnTo>
                    <a:pt x="3408" y="72"/>
                  </a:lnTo>
                  <a:lnTo>
                    <a:pt x="3428" y="100"/>
                  </a:lnTo>
                  <a:lnTo>
                    <a:pt x="3443" y="133"/>
                  </a:lnTo>
                  <a:lnTo>
                    <a:pt x="3453" y="167"/>
                  </a:lnTo>
                  <a:lnTo>
                    <a:pt x="3456" y="204"/>
                  </a:lnTo>
                  <a:lnTo>
                    <a:pt x="3453" y="240"/>
                  </a:lnTo>
                  <a:lnTo>
                    <a:pt x="3443" y="275"/>
                  </a:lnTo>
                  <a:lnTo>
                    <a:pt x="3428" y="306"/>
                  </a:lnTo>
                  <a:lnTo>
                    <a:pt x="3408" y="334"/>
                  </a:lnTo>
                  <a:lnTo>
                    <a:pt x="3384" y="359"/>
                  </a:lnTo>
                  <a:lnTo>
                    <a:pt x="3356" y="379"/>
                  </a:lnTo>
                  <a:lnTo>
                    <a:pt x="3324" y="393"/>
                  </a:lnTo>
                  <a:lnTo>
                    <a:pt x="3290" y="403"/>
                  </a:lnTo>
                  <a:lnTo>
                    <a:pt x="3254" y="406"/>
                  </a:lnTo>
                  <a:lnTo>
                    <a:pt x="201" y="406"/>
                  </a:lnTo>
                  <a:lnTo>
                    <a:pt x="166" y="403"/>
                  </a:lnTo>
                  <a:lnTo>
                    <a:pt x="132" y="393"/>
                  </a:lnTo>
                  <a:lnTo>
                    <a:pt x="100" y="379"/>
                  </a:lnTo>
                  <a:lnTo>
                    <a:pt x="72" y="359"/>
                  </a:lnTo>
                  <a:lnTo>
                    <a:pt x="47" y="334"/>
                  </a:lnTo>
                  <a:lnTo>
                    <a:pt x="28" y="306"/>
                  </a:lnTo>
                  <a:lnTo>
                    <a:pt x="13" y="275"/>
                  </a:lnTo>
                  <a:lnTo>
                    <a:pt x="3" y="240"/>
                  </a:lnTo>
                  <a:lnTo>
                    <a:pt x="0" y="204"/>
                  </a:lnTo>
                  <a:lnTo>
                    <a:pt x="3" y="167"/>
                  </a:lnTo>
                  <a:lnTo>
                    <a:pt x="13" y="133"/>
                  </a:lnTo>
                  <a:lnTo>
                    <a:pt x="28" y="100"/>
                  </a:lnTo>
                  <a:lnTo>
                    <a:pt x="47" y="72"/>
                  </a:lnTo>
                  <a:lnTo>
                    <a:pt x="72" y="48"/>
                  </a:lnTo>
                  <a:lnTo>
                    <a:pt x="100" y="28"/>
                  </a:lnTo>
                  <a:lnTo>
                    <a:pt x="132" y="13"/>
                  </a:lnTo>
                  <a:lnTo>
                    <a:pt x="166" y="4"/>
                  </a:lnTo>
                  <a:lnTo>
                    <a:pt x="2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2" name="Group 107"/>
          <p:cNvGrpSpPr/>
          <p:nvPr/>
        </p:nvGrpSpPr>
        <p:grpSpPr>
          <a:xfrm>
            <a:off x="4700895" y="4734765"/>
            <a:ext cx="571500" cy="536575"/>
            <a:chOff x="10017125" y="3467100"/>
            <a:chExt cx="571500" cy="536575"/>
          </a:xfrm>
          <a:solidFill>
            <a:srgbClr val="000000"/>
          </a:solidFill>
        </p:grpSpPr>
        <p:sp>
          <p:nvSpPr>
            <p:cNvPr id="203" name="Freeform 98"/>
            <p:cNvSpPr>
              <a:spLocks noEditPoints="1"/>
            </p:cNvSpPr>
            <p:nvPr/>
          </p:nvSpPr>
          <p:spPr bwMode="auto">
            <a:xfrm>
              <a:off x="10017125" y="3495675"/>
              <a:ext cx="571500" cy="508000"/>
            </a:xfrm>
            <a:custGeom>
              <a:avLst/>
              <a:gdLst>
                <a:gd name="T0" fmla="*/ 1597 w 3243"/>
                <a:gd name="T1" fmla="*/ 2320 h 3209"/>
                <a:gd name="T2" fmla="*/ 1584 w 3243"/>
                <a:gd name="T3" fmla="*/ 2449 h 3209"/>
                <a:gd name="T4" fmla="*/ 1684 w 3243"/>
                <a:gd name="T5" fmla="*/ 2518 h 3209"/>
                <a:gd name="T6" fmla="*/ 2723 w 3243"/>
                <a:gd name="T7" fmla="*/ 2473 h 3209"/>
                <a:gd name="T8" fmla="*/ 2736 w 3243"/>
                <a:gd name="T9" fmla="*/ 2343 h 3209"/>
                <a:gd name="T10" fmla="*/ 2637 w 3243"/>
                <a:gd name="T11" fmla="*/ 2275 h 3209"/>
                <a:gd name="T12" fmla="*/ 145 w 3243"/>
                <a:gd name="T13" fmla="*/ 1630 h 3209"/>
                <a:gd name="T14" fmla="*/ 110 w 3243"/>
                <a:gd name="T15" fmla="*/ 2984 h 3209"/>
                <a:gd name="T16" fmla="*/ 162 w 3243"/>
                <a:gd name="T17" fmla="*/ 3076 h 3209"/>
                <a:gd name="T18" fmla="*/ 1395 w 3243"/>
                <a:gd name="T19" fmla="*/ 3076 h 3209"/>
                <a:gd name="T20" fmla="*/ 1447 w 3243"/>
                <a:gd name="T21" fmla="*/ 2984 h 3209"/>
                <a:gd name="T22" fmla="*/ 1412 w 3243"/>
                <a:gd name="T23" fmla="*/ 1630 h 3209"/>
                <a:gd name="T24" fmla="*/ 2172 w 3243"/>
                <a:gd name="T25" fmla="*/ 849 h 3209"/>
                <a:gd name="T26" fmla="*/ 1649 w 3243"/>
                <a:gd name="T27" fmla="*/ 1374 h 3209"/>
                <a:gd name="T28" fmla="*/ 1623 w 3243"/>
                <a:gd name="T29" fmla="*/ 1458 h 3209"/>
                <a:gd name="T30" fmla="*/ 1797 w 3243"/>
                <a:gd name="T31" fmla="*/ 1484 h 3209"/>
                <a:gd name="T32" fmla="*/ 1890 w 3243"/>
                <a:gd name="T33" fmla="*/ 1552 h 3209"/>
                <a:gd name="T34" fmla="*/ 1912 w 3243"/>
                <a:gd name="T35" fmla="*/ 2014 h 3209"/>
                <a:gd name="T36" fmla="*/ 2014 w 3243"/>
                <a:gd name="T37" fmla="*/ 2106 h 3209"/>
                <a:gd name="T38" fmla="*/ 2404 w 3243"/>
                <a:gd name="T39" fmla="*/ 2083 h 3209"/>
                <a:gd name="T40" fmla="*/ 2466 w 3243"/>
                <a:gd name="T41" fmla="*/ 1954 h 3209"/>
                <a:gd name="T42" fmla="*/ 2505 w 3243"/>
                <a:gd name="T43" fmla="*/ 1511 h 3209"/>
                <a:gd name="T44" fmla="*/ 2699 w 3243"/>
                <a:gd name="T45" fmla="*/ 1482 h 3209"/>
                <a:gd name="T46" fmla="*/ 2748 w 3243"/>
                <a:gd name="T47" fmla="*/ 1429 h 3209"/>
                <a:gd name="T48" fmla="*/ 2264 w 3243"/>
                <a:gd name="T49" fmla="*/ 877 h 3209"/>
                <a:gd name="T50" fmla="*/ 578 w 3243"/>
                <a:gd name="T51" fmla="*/ 0 h 3209"/>
                <a:gd name="T52" fmla="*/ 640 w 3243"/>
                <a:gd name="T53" fmla="*/ 51 h 3209"/>
                <a:gd name="T54" fmla="*/ 675 w 3243"/>
                <a:gd name="T55" fmla="*/ 117 h 3209"/>
                <a:gd name="T56" fmla="*/ 707 w 3243"/>
                <a:gd name="T57" fmla="*/ 1043 h 3209"/>
                <a:gd name="T58" fmla="*/ 796 w 3243"/>
                <a:gd name="T59" fmla="*/ 1145 h 3209"/>
                <a:gd name="T60" fmla="*/ 858 w 3243"/>
                <a:gd name="T61" fmla="*/ 1129 h 3209"/>
                <a:gd name="T62" fmla="*/ 870 w 3243"/>
                <a:gd name="T63" fmla="*/ 375 h 3209"/>
                <a:gd name="T64" fmla="*/ 915 w 3243"/>
                <a:gd name="T65" fmla="*/ 354 h 3209"/>
                <a:gd name="T66" fmla="*/ 977 w 3243"/>
                <a:gd name="T67" fmla="*/ 466 h 3209"/>
                <a:gd name="T68" fmla="*/ 993 w 3243"/>
                <a:gd name="T69" fmla="*/ 1392 h 3209"/>
                <a:gd name="T70" fmla="*/ 1055 w 3243"/>
                <a:gd name="T71" fmla="*/ 1483 h 3209"/>
                <a:gd name="T72" fmla="*/ 1138 w 3243"/>
                <a:gd name="T73" fmla="*/ 1440 h 3209"/>
                <a:gd name="T74" fmla="*/ 1159 w 3243"/>
                <a:gd name="T75" fmla="*/ 582 h 3209"/>
                <a:gd name="T76" fmla="*/ 1241 w 3243"/>
                <a:gd name="T77" fmla="*/ 492 h 3209"/>
                <a:gd name="T78" fmla="*/ 3202 w 3243"/>
                <a:gd name="T79" fmla="*/ 516 h 3209"/>
                <a:gd name="T80" fmla="*/ 3243 w 3243"/>
                <a:gd name="T81" fmla="*/ 2675 h 3209"/>
                <a:gd name="T82" fmla="*/ 3182 w 3243"/>
                <a:gd name="T83" fmla="*/ 2785 h 3209"/>
                <a:gd name="T84" fmla="*/ 1619 w 3243"/>
                <a:gd name="T85" fmla="*/ 2807 h 3209"/>
                <a:gd name="T86" fmla="*/ 1557 w 3243"/>
                <a:gd name="T87" fmla="*/ 2889 h 3209"/>
                <a:gd name="T88" fmla="*/ 1518 w 3243"/>
                <a:gd name="T89" fmla="*/ 3116 h 3209"/>
                <a:gd name="T90" fmla="*/ 1387 w 3243"/>
                <a:gd name="T91" fmla="*/ 3205 h 3209"/>
                <a:gd name="T92" fmla="*/ 110 w 3243"/>
                <a:gd name="T93" fmla="*/ 3183 h 3209"/>
                <a:gd name="T94" fmla="*/ 10 w 3243"/>
                <a:gd name="T95" fmla="*/ 3055 h 3209"/>
                <a:gd name="T96" fmla="*/ 10 w 3243"/>
                <a:gd name="T97" fmla="*/ 1639 h 3209"/>
                <a:gd name="T98" fmla="*/ 110 w 3243"/>
                <a:gd name="T99" fmla="*/ 1511 h 3209"/>
                <a:gd name="T100" fmla="*/ 486 w 3243"/>
                <a:gd name="T101" fmla="*/ 1483 h 3209"/>
                <a:gd name="T102" fmla="*/ 548 w 3243"/>
                <a:gd name="T103" fmla="*/ 1392 h 3209"/>
                <a:gd name="T104" fmla="*/ 562 w 3243"/>
                <a:gd name="T105" fmla="*/ 14 h 3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43" h="3209">
                  <a:moveTo>
                    <a:pt x="1684" y="2275"/>
                  </a:moveTo>
                  <a:lnTo>
                    <a:pt x="1659" y="2278"/>
                  </a:lnTo>
                  <a:lnTo>
                    <a:pt x="1635" y="2287"/>
                  </a:lnTo>
                  <a:lnTo>
                    <a:pt x="1614" y="2301"/>
                  </a:lnTo>
                  <a:lnTo>
                    <a:pt x="1597" y="2320"/>
                  </a:lnTo>
                  <a:lnTo>
                    <a:pt x="1584" y="2343"/>
                  </a:lnTo>
                  <a:lnTo>
                    <a:pt x="1576" y="2369"/>
                  </a:lnTo>
                  <a:lnTo>
                    <a:pt x="1573" y="2396"/>
                  </a:lnTo>
                  <a:lnTo>
                    <a:pt x="1576" y="2424"/>
                  </a:lnTo>
                  <a:lnTo>
                    <a:pt x="1584" y="2449"/>
                  </a:lnTo>
                  <a:lnTo>
                    <a:pt x="1597" y="2473"/>
                  </a:lnTo>
                  <a:lnTo>
                    <a:pt x="1614" y="2491"/>
                  </a:lnTo>
                  <a:lnTo>
                    <a:pt x="1635" y="2506"/>
                  </a:lnTo>
                  <a:lnTo>
                    <a:pt x="1659" y="2515"/>
                  </a:lnTo>
                  <a:lnTo>
                    <a:pt x="1684" y="2518"/>
                  </a:lnTo>
                  <a:lnTo>
                    <a:pt x="2637" y="2518"/>
                  </a:lnTo>
                  <a:lnTo>
                    <a:pt x="2663" y="2515"/>
                  </a:lnTo>
                  <a:lnTo>
                    <a:pt x="2686" y="2506"/>
                  </a:lnTo>
                  <a:lnTo>
                    <a:pt x="2706" y="2491"/>
                  </a:lnTo>
                  <a:lnTo>
                    <a:pt x="2723" y="2473"/>
                  </a:lnTo>
                  <a:lnTo>
                    <a:pt x="2736" y="2449"/>
                  </a:lnTo>
                  <a:lnTo>
                    <a:pt x="2745" y="2424"/>
                  </a:lnTo>
                  <a:lnTo>
                    <a:pt x="2747" y="2396"/>
                  </a:lnTo>
                  <a:lnTo>
                    <a:pt x="2745" y="2369"/>
                  </a:lnTo>
                  <a:lnTo>
                    <a:pt x="2736" y="2343"/>
                  </a:lnTo>
                  <a:lnTo>
                    <a:pt x="2723" y="2320"/>
                  </a:lnTo>
                  <a:lnTo>
                    <a:pt x="2706" y="2301"/>
                  </a:lnTo>
                  <a:lnTo>
                    <a:pt x="2686" y="2287"/>
                  </a:lnTo>
                  <a:lnTo>
                    <a:pt x="2663" y="2278"/>
                  </a:lnTo>
                  <a:lnTo>
                    <a:pt x="2637" y="2275"/>
                  </a:lnTo>
                  <a:lnTo>
                    <a:pt x="1684" y="2275"/>
                  </a:lnTo>
                  <a:close/>
                  <a:moveTo>
                    <a:pt x="203" y="1607"/>
                  </a:moveTo>
                  <a:lnTo>
                    <a:pt x="182" y="1610"/>
                  </a:lnTo>
                  <a:lnTo>
                    <a:pt x="162" y="1618"/>
                  </a:lnTo>
                  <a:lnTo>
                    <a:pt x="145" y="1630"/>
                  </a:lnTo>
                  <a:lnTo>
                    <a:pt x="130" y="1646"/>
                  </a:lnTo>
                  <a:lnTo>
                    <a:pt x="119" y="1666"/>
                  </a:lnTo>
                  <a:lnTo>
                    <a:pt x="112" y="1687"/>
                  </a:lnTo>
                  <a:lnTo>
                    <a:pt x="110" y="1711"/>
                  </a:lnTo>
                  <a:lnTo>
                    <a:pt x="110" y="2984"/>
                  </a:lnTo>
                  <a:lnTo>
                    <a:pt x="112" y="3007"/>
                  </a:lnTo>
                  <a:lnTo>
                    <a:pt x="119" y="3028"/>
                  </a:lnTo>
                  <a:lnTo>
                    <a:pt x="130" y="3048"/>
                  </a:lnTo>
                  <a:lnTo>
                    <a:pt x="145" y="3064"/>
                  </a:lnTo>
                  <a:lnTo>
                    <a:pt x="162" y="3076"/>
                  </a:lnTo>
                  <a:lnTo>
                    <a:pt x="182" y="3084"/>
                  </a:lnTo>
                  <a:lnTo>
                    <a:pt x="203" y="3086"/>
                  </a:lnTo>
                  <a:lnTo>
                    <a:pt x="1354" y="3086"/>
                  </a:lnTo>
                  <a:lnTo>
                    <a:pt x="1375" y="3084"/>
                  </a:lnTo>
                  <a:lnTo>
                    <a:pt x="1395" y="3076"/>
                  </a:lnTo>
                  <a:lnTo>
                    <a:pt x="1412" y="3064"/>
                  </a:lnTo>
                  <a:lnTo>
                    <a:pt x="1426" y="3048"/>
                  </a:lnTo>
                  <a:lnTo>
                    <a:pt x="1437" y="3028"/>
                  </a:lnTo>
                  <a:lnTo>
                    <a:pt x="1444" y="3007"/>
                  </a:lnTo>
                  <a:lnTo>
                    <a:pt x="1447" y="2984"/>
                  </a:lnTo>
                  <a:lnTo>
                    <a:pt x="1447" y="1711"/>
                  </a:lnTo>
                  <a:lnTo>
                    <a:pt x="1444" y="1687"/>
                  </a:lnTo>
                  <a:lnTo>
                    <a:pt x="1437" y="1666"/>
                  </a:lnTo>
                  <a:lnTo>
                    <a:pt x="1426" y="1646"/>
                  </a:lnTo>
                  <a:lnTo>
                    <a:pt x="1412" y="1630"/>
                  </a:lnTo>
                  <a:lnTo>
                    <a:pt x="1395" y="1618"/>
                  </a:lnTo>
                  <a:lnTo>
                    <a:pt x="1375" y="1610"/>
                  </a:lnTo>
                  <a:lnTo>
                    <a:pt x="1354" y="1607"/>
                  </a:lnTo>
                  <a:lnTo>
                    <a:pt x="203" y="1607"/>
                  </a:lnTo>
                  <a:close/>
                  <a:moveTo>
                    <a:pt x="2172" y="849"/>
                  </a:moveTo>
                  <a:lnTo>
                    <a:pt x="2148" y="853"/>
                  </a:lnTo>
                  <a:lnTo>
                    <a:pt x="2125" y="862"/>
                  </a:lnTo>
                  <a:lnTo>
                    <a:pt x="2103" y="877"/>
                  </a:lnTo>
                  <a:lnTo>
                    <a:pt x="2084" y="894"/>
                  </a:lnTo>
                  <a:lnTo>
                    <a:pt x="1649" y="1374"/>
                  </a:lnTo>
                  <a:lnTo>
                    <a:pt x="1634" y="1393"/>
                  </a:lnTo>
                  <a:lnTo>
                    <a:pt x="1623" y="1412"/>
                  </a:lnTo>
                  <a:lnTo>
                    <a:pt x="1618" y="1429"/>
                  </a:lnTo>
                  <a:lnTo>
                    <a:pt x="1618" y="1444"/>
                  </a:lnTo>
                  <a:lnTo>
                    <a:pt x="1623" y="1458"/>
                  </a:lnTo>
                  <a:lnTo>
                    <a:pt x="1633" y="1469"/>
                  </a:lnTo>
                  <a:lnTo>
                    <a:pt x="1648" y="1478"/>
                  </a:lnTo>
                  <a:lnTo>
                    <a:pt x="1668" y="1482"/>
                  </a:lnTo>
                  <a:lnTo>
                    <a:pt x="1692" y="1484"/>
                  </a:lnTo>
                  <a:lnTo>
                    <a:pt x="1797" y="1484"/>
                  </a:lnTo>
                  <a:lnTo>
                    <a:pt x="1820" y="1488"/>
                  </a:lnTo>
                  <a:lnTo>
                    <a:pt x="1842" y="1496"/>
                  </a:lnTo>
                  <a:lnTo>
                    <a:pt x="1862" y="1511"/>
                  </a:lnTo>
                  <a:lnTo>
                    <a:pt x="1878" y="1530"/>
                  </a:lnTo>
                  <a:lnTo>
                    <a:pt x="1890" y="1552"/>
                  </a:lnTo>
                  <a:lnTo>
                    <a:pt x="1898" y="1578"/>
                  </a:lnTo>
                  <a:lnTo>
                    <a:pt x="1901" y="1606"/>
                  </a:lnTo>
                  <a:lnTo>
                    <a:pt x="1901" y="1954"/>
                  </a:lnTo>
                  <a:lnTo>
                    <a:pt x="1904" y="1985"/>
                  </a:lnTo>
                  <a:lnTo>
                    <a:pt x="1912" y="2014"/>
                  </a:lnTo>
                  <a:lnTo>
                    <a:pt x="1925" y="2041"/>
                  </a:lnTo>
                  <a:lnTo>
                    <a:pt x="1942" y="2064"/>
                  </a:lnTo>
                  <a:lnTo>
                    <a:pt x="1963" y="2083"/>
                  </a:lnTo>
                  <a:lnTo>
                    <a:pt x="1987" y="2097"/>
                  </a:lnTo>
                  <a:lnTo>
                    <a:pt x="2014" y="2106"/>
                  </a:lnTo>
                  <a:lnTo>
                    <a:pt x="2042" y="2110"/>
                  </a:lnTo>
                  <a:lnTo>
                    <a:pt x="2325" y="2110"/>
                  </a:lnTo>
                  <a:lnTo>
                    <a:pt x="2353" y="2106"/>
                  </a:lnTo>
                  <a:lnTo>
                    <a:pt x="2380" y="2097"/>
                  </a:lnTo>
                  <a:lnTo>
                    <a:pt x="2404" y="2083"/>
                  </a:lnTo>
                  <a:lnTo>
                    <a:pt x="2425" y="2064"/>
                  </a:lnTo>
                  <a:lnTo>
                    <a:pt x="2442" y="2041"/>
                  </a:lnTo>
                  <a:lnTo>
                    <a:pt x="2455" y="2014"/>
                  </a:lnTo>
                  <a:lnTo>
                    <a:pt x="2463" y="1985"/>
                  </a:lnTo>
                  <a:lnTo>
                    <a:pt x="2466" y="1954"/>
                  </a:lnTo>
                  <a:lnTo>
                    <a:pt x="2466" y="1606"/>
                  </a:lnTo>
                  <a:lnTo>
                    <a:pt x="2469" y="1578"/>
                  </a:lnTo>
                  <a:lnTo>
                    <a:pt x="2477" y="1552"/>
                  </a:lnTo>
                  <a:lnTo>
                    <a:pt x="2489" y="1530"/>
                  </a:lnTo>
                  <a:lnTo>
                    <a:pt x="2505" y="1511"/>
                  </a:lnTo>
                  <a:lnTo>
                    <a:pt x="2525" y="1496"/>
                  </a:lnTo>
                  <a:lnTo>
                    <a:pt x="2547" y="1488"/>
                  </a:lnTo>
                  <a:lnTo>
                    <a:pt x="2571" y="1484"/>
                  </a:lnTo>
                  <a:lnTo>
                    <a:pt x="2675" y="1484"/>
                  </a:lnTo>
                  <a:lnTo>
                    <a:pt x="2699" y="1482"/>
                  </a:lnTo>
                  <a:lnTo>
                    <a:pt x="2718" y="1478"/>
                  </a:lnTo>
                  <a:lnTo>
                    <a:pt x="2733" y="1469"/>
                  </a:lnTo>
                  <a:lnTo>
                    <a:pt x="2743" y="1458"/>
                  </a:lnTo>
                  <a:lnTo>
                    <a:pt x="2748" y="1444"/>
                  </a:lnTo>
                  <a:lnTo>
                    <a:pt x="2748" y="1429"/>
                  </a:lnTo>
                  <a:lnTo>
                    <a:pt x="2743" y="1412"/>
                  </a:lnTo>
                  <a:lnTo>
                    <a:pt x="2732" y="1393"/>
                  </a:lnTo>
                  <a:lnTo>
                    <a:pt x="2717" y="1374"/>
                  </a:lnTo>
                  <a:lnTo>
                    <a:pt x="2283" y="894"/>
                  </a:lnTo>
                  <a:lnTo>
                    <a:pt x="2264" y="877"/>
                  </a:lnTo>
                  <a:lnTo>
                    <a:pt x="2242" y="862"/>
                  </a:lnTo>
                  <a:lnTo>
                    <a:pt x="2219" y="853"/>
                  </a:lnTo>
                  <a:lnTo>
                    <a:pt x="2196" y="849"/>
                  </a:lnTo>
                  <a:lnTo>
                    <a:pt x="2172" y="849"/>
                  </a:lnTo>
                  <a:close/>
                  <a:moveTo>
                    <a:pt x="578" y="0"/>
                  </a:moveTo>
                  <a:lnTo>
                    <a:pt x="589" y="0"/>
                  </a:lnTo>
                  <a:lnTo>
                    <a:pt x="600" y="5"/>
                  </a:lnTo>
                  <a:lnTo>
                    <a:pt x="613" y="18"/>
                  </a:lnTo>
                  <a:lnTo>
                    <a:pt x="627" y="34"/>
                  </a:lnTo>
                  <a:lnTo>
                    <a:pt x="640" y="51"/>
                  </a:lnTo>
                  <a:lnTo>
                    <a:pt x="652" y="66"/>
                  </a:lnTo>
                  <a:lnTo>
                    <a:pt x="661" y="82"/>
                  </a:lnTo>
                  <a:lnTo>
                    <a:pt x="669" y="96"/>
                  </a:lnTo>
                  <a:lnTo>
                    <a:pt x="673" y="107"/>
                  </a:lnTo>
                  <a:lnTo>
                    <a:pt x="675" y="117"/>
                  </a:lnTo>
                  <a:lnTo>
                    <a:pt x="675" y="920"/>
                  </a:lnTo>
                  <a:lnTo>
                    <a:pt x="677" y="950"/>
                  </a:lnTo>
                  <a:lnTo>
                    <a:pt x="684" y="981"/>
                  </a:lnTo>
                  <a:lnTo>
                    <a:pt x="694" y="1013"/>
                  </a:lnTo>
                  <a:lnTo>
                    <a:pt x="707" y="1043"/>
                  </a:lnTo>
                  <a:lnTo>
                    <a:pt x="723" y="1071"/>
                  </a:lnTo>
                  <a:lnTo>
                    <a:pt x="741" y="1097"/>
                  </a:lnTo>
                  <a:lnTo>
                    <a:pt x="761" y="1118"/>
                  </a:lnTo>
                  <a:lnTo>
                    <a:pt x="779" y="1133"/>
                  </a:lnTo>
                  <a:lnTo>
                    <a:pt x="796" y="1145"/>
                  </a:lnTo>
                  <a:lnTo>
                    <a:pt x="812" y="1153"/>
                  </a:lnTo>
                  <a:lnTo>
                    <a:pt x="827" y="1155"/>
                  </a:lnTo>
                  <a:lnTo>
                    <a:pt x="839" y="1151"/>
                  </a:lnTo>
                  <a:lnTo>
                    <a:pt x="850" y="1142"/>
                  </a:lnTo>
                  <a:lnTo>
                    <a:pt x="858" y="1129"/>
                  </a:lnTo>
                  <a:lnTo>
                    <a:pt x="863" y="1110"/>
                  </a:lnTo>
                  <a:lnTo>
                    <a:pt x="865" y="1088"/>
                  </a:lnTo>
                  <a:lnTo>
                    <a:pt x="865" y="417"/>
                  </a:lnTo>
                  <a:lnTo>
                    <a:pt x="866" y="394"/>
                  </a:lnTo>
                  <a:lnTo>
                    <a:pt x="870" y="375"/>
                  </a:lnTo>
                  <a:lnTo>
                    <a:pt x="875" y="361"/>
                  </a:lnTo>
                  <a:lnTo>
                    <a:pt x="883" y="352"/>
                  </a:lnTo>
                  <a:lnTo>
                    <a:pt x="892" y="347"/>
                  </a:lnTo>
                  <a:lnTo>
                    <a:pt x="903" y="347"/>
                  </a:lnTo>
                  <a:lnTo>
                    <a:pt x="915" y="354"/>
                  </a:lnTo>
                  <a:lnTo>
                    <a:pt x="928" y="365"/>
                  </a:lnTo>
                  <a:lnTo>
                    <a:pt x="942" y="385"/>
                  </a:lnTo>
                  <a:lnTo>
                    <a:pt x="956" y="408"/>
                  </a:lnTo>
                  <a:lnTo>
                    <a:pt x="967" y="436"/>
                  </a:lnTo>
                  <a:lnTo>
                    <a:pt x="977" y="466"/>
                  </a:lnTo>
                  <a:lnTo>
                    <a:pt x="984" y="497"/>
                  </a:lnTo>
                  <a:lnTo>
                    <a:pt x="989" y="527"/>
                  </a:lnTo>
                  <a:lnTo>
                    <a:pt x="991" y="557"/>
                  </a:lnTo>
                  <a:lnTo>
                    <a:pt x="991" y="1364"/>
                  </a:lnTo>
                  <a:lnTo>
                    <a:pt x="993" y="1392"/>
                  </a:lnTo>
                  <a:lnTo>
                    <a:pt x="999" y="1418"/>
                  </a:lnTo>
                  <a:lnTo>
                    <a:pt x="1009" y="1440"/>
                  </a:lnTo>
                  <a:lnTo>
                    <a:pt x="1022" y="1459"/>
                  </a:lnTo>
                  <a:lnTo>
                    <a:pt x="1037" y="1473"/>
                  </a:lnTo>
                  <a:lnTo>
                    <a:pt x="1055" y="1483"/>
                  </a:lnTo>
                  <a:lnTo>
                    <a:pt x="1073" y="1486"/>
                  </a:lnTo>
                  <a:lnTo>
                    <a:pt x="1092" y="1483"/>
                  </a:lnTo>
                  <a:lnTo>
                    <a:pt x="1110" y="1473"/>
                  </a:lnTo>
                  <a:lnTo>
                    <a:pt x="1125" y="1459"/>
                  </a:lnTo>
                  <a:lnTo>
                    <a:pt x="1138" y="1440"/>
                  </a:lnTo>
                  <a:lnTo>
                    <a:pt x="1148" y="1418"/>
                  </a:lnTo>
                  <a:lnTo>
                    <a:pt x="1154" y="1392"/>
                  </a:lnTo>
                  <a:lnTo>
                    <a:pt x="1156" y="1364"/>
                  </a:lnTo>
                  <a:lnTo>
                    <a:pt x="1156" y="611"/>
                  </a:lnTo>
                  <a:lnTo>
                    <a:pt x="1159" y="582"/>
                  </a:lnTo>
                  <a:lnTo>
                    <a:pt x="1167" y="557"/>
                  </a:lnTo>
                  <a:lnTo>
                    <a:pt x="1180" y="534"/>
                  </a:lnTo>
                  <a:lnTo>
                    <a:pt x="1197" y="516"/>
                  </a:lnTo>
                  <a:lnTo>
                    <a:pt x="1218" y="501"/>
                  </a:lnTo>
                  <a:lnTo>
                    <a:pt x="1241" y="492"/>
                  </a:lnTo>
                  <a:lnTo>
                    <a:pt x="1266" y="489"/>
                  </a:lnTo>
                  <a:lnTo>
                    <a:pt x="3133" y="489"/>
                  </a:lnTo>
                  <a:lnTo>
                    <a:pt x="3159" y="492"/>
                  </a:lnTo>
                  <a:lnTo>
                    <a:pt x="3182" y="501"/>
                  </a:lnTo>
                  <a:lnTo>
                    <a:pt x="3202" y="516"/>
                  </a:lnTo>
                  <a:lnTo>
                    <a:pt x="3219" y="534"/>
                  </a:lnTo>
                  <a:lnTo>
                    <a:pt x="3232" y="557"/>
                  </a:lnTo>
                  <a:lnTo>
                    <a:pt x="3240" y="582"/>
                  </a:lnTo>
                  <a:lnTo>
                    <a:pt x="3243" y="611"/>
                  </a:lnTo>
                  <a:lnTo>
                    <a:pt x="3243" y="2675"/>
                  </a:lnTo>
                  <a:lnTo>
                    <a:pt x="3240" y="2704"/>
                  </a:lnTo>
                  <a:lnTo>
                    <a:pt x="3232" y="2729"/>
                  </a:lnTo>
                  <a:lnTo>
                    <a:pt x="3219" y="2752"/>
                  </a:lnTo>
                  <a:lnTo>
                    <a:pt x="3202" y="2770"/>
                  </a:lnTo>
                  <a:lnTo>
                    <a:pt x="3182" y="2785"/>
                  </a:lnTo>
                  <a:lnTo>
                    <a:pt x="3159" y="2794"/>
                  </a:lnTo>
                  <a:lnTo>
                    <a:pt x="3133" y="2797"/>
                  </a:lnTo>
                  <a:lnTo>
                    <a:pt x="1668" y="2797"/>
                  </a:lnTo>
                  <a:lnTo>
                    <a:pt x="1642" y="2799"/>
                  </a:lnTo>
                  <a:lnTo>
                    <a:pt x="1619" y="2807"/>
                  </a:lnTo>
                  <a:lnTo>
                    <a:pt x="1598" y="2817"/>
                  </a:lnTo>
                  <a:lnTo>
                    <a:pt x="1581" y="2831"/>
                  </a:lnTo>
                  <a:lnTo>
                    <a:pt x="1568" y="2848"/>
                  </a:lnTo>
                  <a:lnTo>
                    <a:pt x="1560" y="2868"/>
                  </a:lnTo>
                  <a:lnTo>
                    <a:pt x="1557" y="2889"/>
                  </a:lnTo>
                  <a:lnTo>
                    <a:pt x="1557" y="2984"/>
                  </a:lnTo>
                  <a:lnTo>
                    <a:pt x="1554" y="3019"/>
                  </a:lnTo>
                  <a:lnTo>
                    <a:pt x="1547" y="3055"/>
                  </a:lnTo>
                  <a:lnTo>
                    <a:pt x="1534" y="3087"/>
                  </a:lnTo>
                  <a:lnTo>
                    <a:pt x="1518" y="3116"/>
                  </a:lnTo>
                  <a:lnTo>
                    <a:pt x="1498" y="3142"/>
                  </a:lnTo>
                  <a:lnTo>
                    <a:pt x="1474" y="3164"/>
                  </a:lnTo>
                  <a:lnTo>
                    <a:pt x="1447" y="3183"/>
                  </a:lnTo>
                  <a:lnTo>
                    <a:pt x="1418" y="3197"/>
                  </a:lnTo>
                  <a:lnTo>
                    <a:pt x="1387" y="3205"/>
                  </a:lnTo>
                  <a:lnTo>
                    <a:pt x="1354" y="3209"/>
                  </a:lnTo>
                  <a:lnTo>
                    <a:pt x="203" y="3209"/>
                  </a:lnTo>
                  <a:lnTo>
                    <a:pt x="170" y="3205"/>
                  </a:lnTo>
                  <a:lnTo>
                    <a:pt x="139" y="3197"/>
                  </a:lnTo>
                  <a:lnTo>
                    <a:pt x="110" y="3183"/>
                  </a:lnTo>
                  <a:lnTo>
                    <a:pt x="83" y="3164"/>
                  </a:lnTo>
                  <a:lnTo>
                    <a:pt x="59" y="3142"/>
                  </a:lnTo>
                  <a:lnTo>
                    <a:pt x="39" y="3116"/>
                  </a:lnTo>
                  <a:lnTo>
                    <a:pt x="23" y="3087"/>
                  </a:lnTo>
                  <a:lnTo>
                    <a:pt x="10" y="3055"/>
                  </a:lnTo>
                  <a:lnTo>
                    <a:pt x="3" y="3019"/>
                  </a:lnTo>
                  <a:lnTo>
                    <a:pt x="0" y="2984"/>
                  </a:lnTo>
                  <a:lnTo>
                    <a:pt x="0" y="1711"/>
                  </a:lnTo>
                  <a:lnTo>
                    <a:pt x="3" y="1675"/>
                  </a:lnTo>
                  <a:lnTo>
                    <a:pt x="10" y="1639"/>
                  </a:lnTo>
                  <a:lnTo>
                    <a:pt x="23" y="1607"/>
                  </a:lnTo>
                  <a:lnTo>
                    <a:pt x="39" y="1578"/>
                  </a:lnTo>
                  <a:lnTo>
                    <a:pt x="59" y="1552"/>
                  </a:lnTo>
                  <a:lnTo>
                    <a:pt x="83" y="1530"/>
                  </a:lnTo>
                  <a:lnTo>
                    <a:pt x="110" y="1511"/>
                  </a:lnTo>
                  <a:lnTo>
                    <a:pt x="139" y="1497"/>
                  </a:lnTo>
                  <a:lnTo>
                    <a:pt x="170" y="1489"/>
                  </a:lnTo>
                  <a:lnTo>
                    <a:pt x="203" y="1486"/>
                  </a:lnTo>
                  <a:lnTo>
                    <a:pt x="468" y="1486"/>
                  </a:lnTo>
                  <a:lnTo>
                    <a:pt x="486" y="1483"/>
                  </a:lnTo>
                  <a:lnTo>
                    <a:pt x="504" y="1473"/>
                  </a:lnTo>
                  <a:lnTo>
                    <a:pt x="519" y="1459"/>
                  </a:lnTo>
                  <a:lnTo>
                    <a:pt x="532" y="1440"/>
                  </a:lnTo>
                  <a:lnTo>
                    <a:pt x="542" y="1418"/>
                  </a:lnTo>
                  <a:lnTo>
                    <a:pt x="548" y="1392"/>
                  </a:lnTo>
                  <a:lnTo>
                    <a:pt x="551" y="1364"/>
                  </a:lnTo>
                  <a:lnTo>
                    <a:pt x="551" y="70"/>
                  </a:lnTo>
                  <a:lnTo>
                    <a:pt x="552" y="47"/>
                  </a:lnTo>
                  <a:lnTo>
                    <a:pt x="556" y="29"/>
                  </a:lnTo>
                  <a:lnTo>
                    <a:pt x="562" y="14"/>
                  </a:lnTo>
                  <a:lnTo>
                    <a:pt x="569" y="4"/>
                  </a:lnTo>
                  <a:lnTo>
                    <a:pt x="5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99"/>
            <p:cNvSpPr>
              <a:spLocks/>
            </p:cNvSpPr>
            <p:nvPr/>
          </p:nvSpPr>
          <p:spPr bwMode="auto">
            <a:xfrm>
              <a:off x="10140950" y="3467100"/>
              <a:ext cx="360363" cy="14288"/>
            </a:xfrm>
            <a:custGeom>
              <a:avLst/>
              <a:gdLst>
                <a:gd name="T0" fmla="*/ 75 w 2044"/>
                <a:gd name="T1" fmla="*/ 0 h 98"/>
                <a:gd name="T2" fmla="*/ 1875 w 2044"/>
                <a:gd name="T3" fmla="*/ 0 h 98"/>
                <a:gd name="T4" fmla="*/ 1901 w 2044"/>
                <a:gd name="T5" fmla="*/ 2 h 98"/>
                <a:gd name="T6" fmla="*/ 1928 w 2044"/>
                <a:gd name="T7" fmla="*/ 5 h 98"/>
                <a:gd name="T8" fmla="*/ 1954 w 2044"/>
                <a:gd name="T9" fmla="*/ 11 h 98"/>
                <a:gd name="T10" fmla="*/ 1979 w 2044"/>
                <a:gd name="T11" fmla="*/ 18 h 98"/>
                <a:gd name="T12" fmla="*/ 2001 w 2044"/>
                <a:gd name="T13" fmla="*/ 28 h 98"/>
                <a:gd name="T14" fmla="*/ 2019 w 2044"/>
                <a:gd name="T15" fmla="*/ 38 h 98"/>
                <a:gd name="T16" fmla="*/ 2033 w 2044"/>
                <a:gd name="T17" fmla="*/ 49 h 98"/>
                <a:gd name="T18" fmla="*/ 2042 w 2044"/>
                <a:gd name="T19" fmla="*/ 60 h 98"/>
                <a:gd name="T20" fmla="*/ 2044 w 2044"/>
                <a:gd name="T21" fmla="*/ 70 h 98"/>
                <a:gd name="T22" fmla="*/ 2040 w 2044"/>
                <a:gd name="T23" fmla="*/ 79 h 98"/>
                <a:gd name="T24" fmla="*/ 2030 w 2044"/>
                <a:gd name="T25" fmla="*/ 87 h 98"/>
                <a:gd name="T26" fmla="*/ 2015 w 2044"/>
                <a:gd name="T27" fmla="*/ 92 h 98"/>
                <a:gd name="T28" fmla="*/ 1996 w 2044"/>
                <a:gd name="T29" fmla="*/ 97 h 98"/>
                <a:gd name="T30" fmla="*/ 1972 w 2044"/>
                <a:gd name="T31" fmla="*/ 98 h 98"/>
                <a:gd name="T32" fmla="*/ 163 w 2044"/>
                <a:gd name="T33" fmla="*/ 98 h 98"/>
                <a:gd name="T34" fmla="*/ 136 w 2044"/>
                <a:gd name="T35" fmla="*/ 97 h 98"/>
                <a:gd name="T36" fmla="*/ 110 w 2044"/>
                <a:gd name="T37" fmla="*/ 92 h 98"/>
                <a:gd name="T38" fmla="*/ 84 w 2044"/>
                <a:gd name="T39" fmla="*/ 87 h 98"/>
                <a:gd name="T40" fmla="*/ 60 w 2044"/>
                <a:gd name="T41" fmla="*/ 79 h 98"/>
                <a:gd name="T42" fmla="*/ 39 w 2044"/>
                <a:gd name="T43" fmla="*/ 70 h 98"/>
                <a:gd name="T44" fmla="*/ 22 w 2044"/>
                <a:gd name="T45" fmla="*/ 60 h 98"/>
                <a:gd name="T46" fmla="*/ 9 w 2044"/>
                <a:gd name="T47" fmla="*/ 49 h 98"/>
                <a:gd name="T48" fmla="*/ 1 w 2044"/>
                <a:gd name="T49" fmla="*/ 38 h 98"/>
                <a:gd name="T50" fmla="*/ 0 w 2044"/>
                <a:gd name="T51" fmla="*/ 28 h 98"/>
                <a:gd name="T52" fmla="*/ 5 w 2044"/>
                <a:gd name="T53" fmla="*/ 18 h 98"/>
                <a:gd name="T54" fmla="*/ 15 w 2044"/>
                <a:gd name="T55" fmla="*/ 11 h 98"/>
                <a:gd name="T56" fmla="*/ 31 w 2044"/>
                <a:gd name="T57" fmla="*/ 5 h 98"/>
                <a:gd name="T58" fmla="*/ 51 w 2044"/>
                <a:gd name="T59" fmla="*/ 2 h 98"/>
                <a:gd name="T60" fmla="*/ 75 w 2044"/>
                <a:gd name="T6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44" h="98">
                  <a:moveTo>
                    <a:pt x="75" y="0"/>
                  </a:moveTo>
                  <a:lnTo>
                    <a:pt x="1875" y="0"/>
                  </a:lnTo>
                  <a:lnTo>
                    <a:pt x="1901" y="2"/>
                  </a:lnTo>
                  <a:lnTo>
                    <a:pt x="1928" y="5"/>
                  </a:lnTo>
                  <a:lnTo>
                    <a:pt x="1954" y="11"/>
                  </a:lnTo>
                  <a:lnTo>
                    <a:pt x="1979" y="18"/>
                  </a:lnTo>
                  <a:lnTo>
                    <a:pt x="2001" y="28"/>
                  </a:lnTo>
                  <a:lnTo>
                    <a:pt x="2019" y="38"/>
                  </a:lnTo>
                  <a:lnTo>
                    <a:pt x="2033" y="49"/>
                  </a:lnTo>
                  <a:lnTo>
                    <a:pt x="2042" y="60"/>
                  </a:lnTo>
                  <a:lnTo>
                    <a:pt x="2044" y="70"/>
                  </a:lnTo>
                  <a:lnTo>
                    <a:pt x="2040" y="79"/>
                  </a:lnTo>
                  <a:lnTo>
                    <a:pt x="2030" y="87"/>
                  </a:lnTo>
                  <a:lnTo>
                    <a:pt x="2015" y="92"/>
                  </a:lnTo>
                  <a:lnTo>
                    <a:pt x="1996" y="97"/>
                  </a:lnTo>
                  <a:lnTo>
                    <a:pt x="1972" y="98"/>
                  </a:lnTo>
                  <a:lnTo>
                    <a:pt x="163" y="98"/>
                  </a:lnTo>
                  <a:lnTo>
                    <a:pt x="136" y="97"/>
                  </a:lnTo>
                  <a:lnTo>
                    <a:pt x="110" y="92"/>
                  </a:lnTo>
                  <a:lnTo>
                    <a:pt x="84" y="87"/>
                  </a:lnTo>
                  <a:lnTo>
                    <a:pt x="60" y="79"/>
                  </a:lnTo>
                  <a:lnTo>
                    <a:pt x="39" y="70"/>
                  </a:lnTo>
                  <a:lnTo>
                    <a:pt x="22" y="60"/>
                  </a:lnTo>
                  <a:lnTo>
                    <a:pt x="9" y="49"/>
                  </a:lnTo>
                  <a:lnTo>
                    <a:pt x="1" y="38"/>
                  </a:lnTo>
                  <a:lnTo>
                    <a:pt x="0" y="28"/>
                  </a:lnTo>
                  <a:lnTo>
                    <a:pt x="5" y="18"/>
                  </a:lnTo>
                  <a:lnTo>
                    <a:pt x="15" y="11"/>
                  </a:lnTo>
                  <a:lnTo>
                    <a:pt x="31" y="5"/>
                  </a:lnTo>
                  <a:lnTo>
                    <a:pt x="51" y="2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100"/>
            <p:cNvSpPr>
              <a:spLocks/>
            </p:cNvSpPr>
            <p:nvPr/>
          </p:nvSpPr>
          <p:spPr bwMode="auto">
            <a:xfrm>
              <a:off x="10196513" y="3517900"/>
              <a:ext cx="371475" cy="25400"/>
            </a:xfrm>
            <a:custGeom>
              <a:avLst/>
              <a:gdLst>
                <a:gd name="T0" fmla="*/ 59 w 2104"/>
                <a:gd name="T1" fmla="*/ 0 h 158"/>
                <a:gd name="T2" fmla="*/ 1891 w 2104"/>
                <a:gd name="T3" fmla="*/ 0 h 158"/>
                <a:gd name="T4" fmla="*/ 1918 w 2104"/>
                <a:gd name="T5" fmla="*/ 1 h 158"/>
                <a:gd name="T6" fmla="*/ 1947 w 2104"/>
                <a:gd name="T7" fmla="*/ 8 h 158"/>
                <a:gd name="T8" fmla="*/ 1977 w 2104"/>
                <a:gd name="T9" fmla="*/ 17 h 158"/>
                <a:gd name="T10" fmla="*/ 2006 w 2104"/>
                <a:gd name="T11" fmla="*/ 29 h 158"/>
                <a:gd name="T12" fmla="*/ 2033 w 2104"/>
                <a:gd name="T13" fmla="*/ 44 h 158"/>
                <a:gd name="T14" fmla="*/ 2058 w 2104"/>
                <a:gd name="T15" fmla="*/ 61 h 158"/>
                <a:gd name="T16" fmla="*/ 2079 w 2104"/>
                <a:gd name="T17" fmla="*/ 79 h 158"/>
                <a:gd name="T18" fmla="*/ 2093 w 2104"/>
                <a:gd name="T19" fmla="*/ 95 h 158"/>
                <a:gd name="T20" fmla="*/ 2101 w 2104"/>
                <a:gd name="T21" fmla="*/ 110 h 158"/>
                <a:gd name="T22" fmla="*/ 2104 w 2104"/>
                <a:gd name="T23" fmla="*/ 123 h 158"/>
                <a:gd name="T24" fmla="*/ 2103 w 2104"/>
                <a:gd name="T25" fmla="*/ 135 h 158"/>
                <a:gd name="T26" fmla="*/ 2096 w 2104"/>
                <a:gd name="T27" fmla="*/ 144 h 158"/>
                <a:gd name="T28" fmla="*/ 2085 w 2104"/>
                <a:gd name="T29" fmla="*/ 152 h 158"/>
                <a:gd name="T30" fmla="*/ 2068 w 2104"/>
                <a:gd name="T31" fmla="*/ 156 h 158"/>
                <a:gd name="T32" fmla="*/ 2048 w 2104"/>
                <a:gd name="T33" fmla="*/ 158 h 158"/>
                <a:gd name="T34" fmla="*/ 203 w 2104"/>
                <a:gd name="T35" fmla="*/ 158 h 158"/>
                <a:gd name="T36" fmla="*/ 175 w 2104"/>
                <a:gd name="T37" fmla="*/ 156 h 158"/>
                <a:gd name="T38" fmla="*/ 147 w 2104"/>
                <a:gd name="T39" fmla="*/ 150 h 158"/>
                <a:gd name="T40" fmla="*/ 118 w 2104"/>
                <a:gd name="T41" fmla="*/ 141 h 158"/>
                <a:gd name="T42" fmla="*/ 90 w 2104"/>
                <a:gd name="T43" fmla="*/ 129 h 158"/>
                <a:gd name="T44" fmla="*/ 64 w 2104"/>
                <a:gd name="T45" fmla="*/ 114 h 158"/>
                <a:gd name="T46" fmla="*/ 40 w 2104"/>
                <a:gd name="T47" fmla="*/ 98 h 158"/>
                <a:gd name="T48" fmla="*/ 21 w 2104"/>
                <a:gd name="T49" fmla="*/ 79 h 158"/>
                <a:gd name="T50" fmla="*/ 9 w 2104"/>
                <a:gd name="T51" fmla="*/ 63 h 158"/>
                <a:gd name="T52" fmla="*/ 2 w 2104"/>
                <a:gd name="T53" fmla="*/ 48 h 158"/>
                <a:gd name="T54" fmla="*/ 0 w 2104"/>
                <a:gd name="T55" fmla="*/ 34 h 158"/>
                <a:gd name="T56" fmla="*/ 3 w 2104"/>
                <a:gd name="T57" fmla="*/ 22 h 158"/>
                <a:gd name="T58" fmla="*/ 10 w 2104"/>
                <a:gd name="T59" fmla="*/ 13 h 158"/>
                <a:gd name="T60" fmla="*/ 22 w 2104"/>
                <a:gd name="T61" fmla="*/ 6 h 158"/>
                <a:gd name="T62" fmla="*/ 39 w 2104"/>
                <a:gd name="T63" fmla="*/ 1 h 158"/>
                <a:gd name="T64" fmla="*/ 59 w 2104"/>
                <a:gd name="T6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04" h="158">
                  <a:moveTo>
                    <a:pt x="59" y="0"/>
                  </a:moveTo>
                  <a:lnTo>
                    <a:pt x="1891" y="0"/>
                  </a:lnTo>
                  <a:lnTo>
                    <a:pt x="1918" y="1"/>
                  </a:lnTo>
                  <a:lnTo>
                    <a:pt x="1947" y="8"/>
                  </a:lnTo>
                  <a:lnTo>
                    <a:pt x="1977" y="17"/>
                  </a:lnTo>
                  <a:lnTo>
                    <a:pt x="2006" y="29"/>
                  </a:lnTo>
                  <a:lnTo>
                    <a:pt x="2033" y="44"/>
                  </a:lnTo>
                  <a:lnTo>
                    <a:pt x="2058" y="61"/>
                  </a:lnTo>
                  <a:lnTo>
                    <a:pt x="2079" y="79"/>
                  </a:lnTo>
                  <a:lnTo>
                    <a:pt x="2093" y="95"/>
                  </a:lnTo>
                  <a:lnTo>
                    <a:pt x="2101" y="110"/>
                  </a:lnTo>
                  <a:lnTo>
                    <a:pt x="2104" y="123"/>
                  </a:lnTo>
                  <a:lnTo>
                    <a:pt x="2103" y="135"/>
                  </a:lnTo>
                  <a:lnTo>
                    <a:pt x="2096" y="144"/>
                  </a:lnTo>
                  <a:lnTo>
                    <a:pt x="2085" y="152"/>
                  </a:lnTo>
                  <a:lnTo>
                    <a:pt x="2068" y="156"/>
                  </a:lnTo>
                  <a:lnTo>
                    <a:pt x="2048" y="158"/>
                  </a:lnTo>
                  <a:lnTo>
                    <a:pt x="203" y="158"/>
                  </a:lnTo>
                  <a:lnTo>
                    <a:pt x="175" y="156"/>
                  </a:lnTo>
                  <a:lnTo>
                    <a:pt x="147" y="150"/>
                  </a:lnTo>
                  <a:lnTo>
                    <a:pt x="118" y="141"/>
                  </a:lnTo>
                  <a:lnTo>
                    <a:pt x="90" y="129"/>
                  </a:lnTo>
                  <a:lnTo>
                    <a:pt x="64" y="114"/>
                  </a:lnTo>
                  <a:lnTo>
                    <a:pt x="40" y="98"/>
                  </a:lnTo>
                  <a:lnTo>
                    <a:pt x="21" y="79"/>
                  </a:lnTo>
                  <a:lnTo>
                    <a:pt x="9" y="63"/>
                  </a:lnTo>
                  <a:lnTo>
                    <a:pt x="2" y="48"/>
                  </a:lnTo>
                  <a:lnTo>
                    <a:pt x="0" y="34"/>
                  </a:lnTo>
                  <a:lnTo>
                    <a:pt x="3" y="22"/>
                  </a:lnTo>
                  <a:lnTo>
                    <a:pt x="10" y="13"/>
                  </a:lnTo>
                  <a:lnTo>
                    <a:pt x="22" y="6"/>
                  </a:lnTo>
                  <a:lnTo>
                    <a:pt x="39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01"/>
            <p:cNvSpPr>
              <a:spLocks/>
            </p:cNvSpPr>
            <p:nvPr/>
          </p:nvSpPr>
          <p:spPr bwMode="auto">
            <a:xfrm>
              <a:off x="10079038" y="3787775"/>
              <a:ext cx="26988" cy="28575"/>
            </a:xfrm>
            <a:custGeom>
              <a:avLst/>
              <a:gdLst>
                <a:gd name="T0" fmla="*/ 114 w 161"/>
                <a:gd name="T1" fmla="*/ 0 h 174"/>
                <a:gd name="T2" fmla="*/ 134 w 161"/>
                <a:gd name="T3" fmla="*/ 2 h 174"/>
                <a:gd name="T4" fmla="*/ 154 w 161"/>
                <a:gd name="T5" fmla="*/ 8 h 174"/>
                <a:gd name="T6" fmla="*/ 160 w 161"/>
                <a:gd name="T7" fmla="*/ 12 h 174"/>
                <a:gd name="T8" fmla="*/ 161 w 161"/>
                <a:gd name="T9" fmla="*/ 19 h 174"/>
                <a:gd name="T10" fmla="*/ 160 w 161"/>
                <a:gd name="T11" fmla="*/ 28 h 174"/>
                <a:gd name="T12" fmla="*/ 155 w 161"/>
                <a:gd name="T13" fmla="*/ 38 h 174"/>
                <a:gd name="T14" fmla="*/ 147 w 161"/>
                <a:gd name="T15" fmla="*/ 49 h 174"/>
                <a:gd name="T16" fmla="*/ 136 w 161"/>
                <a:gd name="T17" fmla="*/ 61 h 174"/>
                <a:gd name="T18" fmla="*/ 123 w 161"/>
                <a:gd name="T19" fmla="*/ 73 h 174"/>
                <a:gd name="T20" fmla="*/ 108 w 161"/>
                <a:gd name="T21" fmla="*/ 85 h 174"/>
                <a:gd name="T22" fmla="*/ 72 w 161"/>
                <a:gd name="T23" fmla="*/ 118 h 174"/>
                <a:gd name="T24" fmla="*/ 38 w 161"/>
                <a:gd name="T25" fmla="*/ 154 h 174"/>
                <a:gd name="T26" fmla="*/ 31 w 161"/>
                <a:gd name="T27" fmla="*/ 162 h 174"/>
                <a:gd name="T28" fmla="*/ 24 w 161"/>
                <a:gd name="T29" fmla="*/ 170 h 174"/>
                <a:gd name="T30" fmla="*/ 18 w 161"/>
                <a:gd name="T31" fmla="*/ 174 h 174"/>
                <a:gd name="T32" fmla="*/ 11 w 161"/>
                <a:gd name="T33" fmla="*/ 174 h 174"/>
                <a:gd name="T34" fmla="*/ 6 w 161"/>
                <a:gd name="T35" fmla="*/ 168 h 174"/>
                <a:gd name="T36" fmla="*/ 2 w 161"/>
                <a:gd name="T37" fmla="*/ 160 h 174"/>
                <a:gd name="T38" fmla="*/ 0 w 161"/>
                <a:gd name="T39" fmla="*/ 145 h 174"/>
                <a:gd name="T40" fmla="*/ 0 w 161"/>
                <a:gd name="T41" fmla="*/ 131 h 174"/>
                <a:gd name="T42" fmla="*/ 2 w 161"/>
                <a:gd name="T43" fmla="*/ 103 h 174"/>
                <a:gd name="T44" fmla="*/ 10 w 161"/>
                <a:gd name="T45" fmla="*/ 77 h 174"/>
                <a:gd name="T46" fmla="*/ 22 w 161"/>
                <a:gd name="T47" fmla="*/ 53 h 174"/>
                <a:gd name="T48" fmla="*/ 38 w 161"/>
                <a:gd name="T49" fmla="*/ 33 h 174"/>
                <a:gd name="T50" fmla="*/ 54 w 161"/>
                <a:gd name="T51" fmla="*/ 20 h 174"/>
                <a:gd name="T52" fmla="*/ 73 w 161"/>
                <a:gd name="T53" fmla="*/ 9 h 174"/>
                <a:gd name="T54" fmla="*/ 92 w 161"/>
                <a:gd name="T55" fmla="*/ 2 h 174"/>
                <a:gd name="T56" fmla="*/ 114 w 161"/>
                <a:gd name="T5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1" h="174">
                  <a:moveTo>
                    <a:pt x="114" y="0"/>
                  </a:moveTo>
                  <a:lnTo>
                    <a:pt x="134" y="2"/>
                  </a:lnTo>
                  <a:lnTo>
                    <a:pt x="154" y="8"/>
                  </a:lnTo>
                  <a:lnTo>
                    <a:pt x="160" y="12"/>
                  </a:lnTo>
                  <a:lnTo>
                    <a:pt x="161" y="19"/>
                  </a:lnTo>
                  <a:lnTo>
                    <a:pt x="160" y="28"/>
                  </a:lnTo>
                  <a:lnTo>
                    <a:pt x="155" y="38"/>
                  </a:lnTo>
                  <a:lnTo>
                    <a:pt x="147" y="49"/>
                  </a:lnTo>
                  <a:lnTo>
                    <a:pt x="136" y="61"/>
                  </a:lnTo>
                  <a:lnTo>
                    <a:pt x="123" y="73"/>
                  </a:lnTo>
                  <a:lnTo>
                    <a:pt x="108" y="85"/>
                  </a:lnTo>
                  <a:lnTo>
                    <a:pt x="72" y="118"/>
                  </a:lnTo>
                  <a:lnTo>
                    <a:pt x="38" y="154"/>
                  </a:lnTo>
                  <a:lnTo>
                    <a:pt x="31" y="162"/>
                  </a:lnTo>
                  <a:lnTo>
                    <a:pt x="24" y="170"/>
                  </a:lnTo>
                  <a:lnTo>
                    <a:pt x="18" y="174"/>
                  </a:lnTo>
                  <a:lnTo>
                    <a:pt x="11" y="174"/>
                  </a:lnTo>
                  <a:lnTo>
                    <a:pt x="6" y="168"/>
                  </a:lnTo>
                  <a:lnTo>
                    <a:pt x="2" y="160"/>
                  </a:lnTo>
                  <a:lnTo>
                    <a:pt x="0" y="145"/>
                  </a:lnTo>
                  <a:lnTo>
                    <a:pt x="0" y="131"/>
                  </a:lnTo>
                  <a:lnTo>
                    <a:pt x="2" y="103"/>
                  </a:lnTo>
                  <a:lnTo>
                    <a:pt x="10" y="77"/>
                  </a:lnTo>
                  <a:lnTo>
                    <a:pt x="22" y="53"/>
                  </a:lnTo>
                  <a:lnTo>
                    <a:pt x="38" y="33"/>
                  </a:lnTo>
                  <a:lnTo>
                    <a:pt x="54" y="20"/>
                  </a:lnTo>
                  <a:lnTo>
                    <a:pt x="73" y="9"/>
                  </a:lnTo>
                  <a:lnTo>
                    <a:pt x="92" y="2"/>
                  </a:lnTo>
                  <a:lnTo>
                    <a:pt x="1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102"/>
            <p:cNvSpPr>
              <a:spLocks noEditPoints="1"/>
            </p:cNvSpPr>
            <p:nvPr/>
          </p:nvSpPr>
          <p:spPr bwMode="auto">
            <a:xfrm>
              <a:off x="10064750" y="3765550"/>
              <a:ext cx="179388" cy="204788"/>
            </a:xfrm>
            <a:custGeom>
              <a:avLst/>
              <a:gdLst>
                <a:gd name="T0" fmla="*/ 409 w 1011"/>
                <a:gd name="T1" fmla="*/ 256 h 1292"/>
                <a:gd name="T2" fmla="*/ 278 w 1011"/>
                <a:gd name="T3" fmla="*/ 316 h 1292"/>
                <a:gd name="T4" fmla="*/ 166 w 1011"/>
                <a:gd name="T5" fmla="*/ 421 h 1292"/>
                <a:gd name="T6" fmla="*/ 95 w 1011"/>
                <a:gd name="T7" fmla="*/ 552 h 1292"/>
                <a:gd name="T8" fmla="*/ 66 w 1011"/>
                <a:gd name="T9" fmla="*/ 685 h 1292"/>
                <a:gd name="T10" fmla="*/ 75 w 1011"/>
                <a:gd name="T11" fmla="*/ 845 h 1292"/>
                <a:gd name="T12" fmla="*/ 133 w 1011"/>
                <a:gd name="T13" fmla="*/ 994 h 1292"/>
                <a:gd name="T14" fmla="*/ 229 w 1011"/>
                <a:gd name="T15" fmla="*/ 1114 h 1292"/>
                <a:gd name="T16" fmla="*/ 357 w 1011"/>
                <a:gd name="T17" fmla="*/ 1192 h 1292"/>
                <a:gd name="T18" fmla="*/ 506 w 1011"/>
                <a:gd name="T19" fmla="*/ 1221 h 1292"/>
                <a:gd name="T20" fmla="*/ 648 w 1011"/>
                <a:gd name="T21" fmla="*/ 1194 h 1292"/>
                <a:gd name="T22" fmla="*/ 765 w 1011"/>
                <a:gd name="T23" fmla="*/ 1127 h 1292"/>
                <a:gd name="T24" fmla="*/ 858 w 1011"/>
                <a:gd name="T25" fmla="*/ 1025 h 1292"/>
                <a:gd name="T26" fmla="*/ 923 w 1011"/>
                <a:gd name="T27" fmla="*/ 891 h 1292"/>
                <a:gd name="T28" fmla="*/ 947 w 1011"/>
                <a:gd name="T29" fmla="*/ 733 h 1292"/>
                <a:gd name="T30" fmla="*/ 923 w 1011"/>
                <a:gd name="T31" fmla="*/ 575 h 1292"/>
                <a:gd name="T32" fmla="*/ 857 w 1011"/>
                <a:gd name="T33" fmla="*/ 437 h 1292"/>
                <a:gd name="T34" fmla="*/ 757 w 1011"/>
                <a:gd name="T35" fmla="*/ 332 h 1292"/>
                <a:gd name="T36" fmla="*/ 638 w 1011"/>
                <a:gd name="T37" fmla="*/ 267 h 1292"/>
                <a:gd name="T38" fmla="*/ 506 w 1011"/>
                <a:gd name="T39" fmla="*/ 244 h 1292"/>
                <a:gd name="T40" fmla="*/ 645 w 1011"/>
                <a:gd name="T41" fmla="*/ 3 h 1292"/>
                <a:gd name="T42" fmla="*/ 661 w 1011"/>
                <a:gd name="T43" fmla="*/ 39 h 1292"/>
                <a:gd name="T44" fmla="*/ 645 w 1011"/>
                <a:gd name="T45" fmla="*/ 74 h 1292"/>
                <a:gd name="T46" fmla="*/ 605 w 1011"/>
                <a:gd name="T47" fmla="*/ 79 h 1292"/>
                <a:gd name="T48" fmla="*/ 591 w 1011"/>
                <a:gd name="T49" fmla="*/ 106 h 1292"/>
                <a:gd name="T50" fmla="*/ 604 w 1011"/>
                <a:gd name="T51" fmla="*/ 179 h 1292"/>
                <a:gd name="T52" fmla="*/ 656 w 1011"/>
                <a:gd name="T53" fmla="*/ 198 h 1292"/>
                <a:gd name="T54" fmla="*/ 764 w 1011"/>
                <a:gd name="T55" fmla="*/ 253 h 1292"/>
                <a:gd name="T56" fmla="*/ 883 w 1011"/>
                <a:gd name="T57" fmla="*/ 361 h 1292"/>
                <a:gd name="T58" fmla="*/ 967 w 1011"/>
                <a:gd name="T59" fmla="*/ 504 h 1292"/>
                <a:gd name="T60" fmla="*/ 1008 w 1011"/>
                <a:gd name="T61" fmla="*/ 672 h 1292"/>
                <a:gd name="T62" fmla="*/ 1000 w 1011"/>
                <a:gd name="T63" fmla="*/ 848 h 1292"/>
                <a:gd name="T64" fmla="*/ 946 w 1011"/>
                <a:gd name="T65" fmla="*/ 1005 h 1292"/>
                <a:gd name="T66" fmla="*/ 856 w 1011"/>
                <a:gd name="T67" fmla="*/ 1135 h 1292"/>
                <a:gd name="T68" fmla="*/ 739 w 1011"/>
                <a:gd name="T69" fmla="*/ 1228 h 1292"/>
                <a:gd name="T70" fmla="*/ 604 w 1011"/>
                <a:gd name="T71" fmla="*/ 1281 h 1292"/>
                <a:gd name="T72" fmla="*/ 451 w 1011"/>
                <a:gd name="T73" fmla="*/ 1289 h 1292"/>
                <a:gd name="T74" fmla="*/ 297 w 1011"/>
                <a:gd name="T75" fmla="*/ 1242 h 1292"/>
                <a:gd name="T76" fmla="*/ 166 w 1011"/>
                <a:gd name="T77" fmla="*/ 1148 h 1292"/>
                <a:gd name="T78" fmla="*/ 69 w 1011"/>
                <a:gd name="T79" fmla="*/ 1015 h 1292"/>
                <a:gd name="T80" fmla="*/ 11 w 1011"/>
                <a:gd name="T81" fmla="*/ 852 h 1292"/>
                <a:gd name="T82" fmla="*/ 2 w 1011"/>
                <a:gd name="T83" fmla="*/ 676 h 1292"/>
                <a:gd name="T84" fmla="*/ 38 w 1011"/>
                <a:gd name="T85" fmla="*/ 518 h 1292"/>
                <a:gd name="T86" fmla="*/ 112 w 1011"/>
                <a:gd name="T87" fmla="*/ 382 h 1292"/>
                <a:gd name="T88" fmla="*/ 154 w 1011"/>
                <a:gd name="T89" fmla="*/ 331 h 1292"/>
                <a:gd name="T90" fmla="*/ 278 w 1011"/>
                <a:gd name="T91" fmla="*/ 235 h 1292"/>
                <a:gd name="T92" fmla="*/ 328 w 1011"/>
                <a:gd name="T93" fmla="*/ 209 h 1292"/>
                <a:gd name="T94" fmla="*/ 395 w 1011"/>
                <a:gd name="T95" fmla="*/ 185 h 1292"/>
                <a:gd name="T96" fmla="*/ 420 w 1011"/>
                <a:gd name="T97" fmla="*/ 171 h 1292"/>
                <a:gd name="T98" fmla="*/ 414 w 1011"/>
                <a:gd name="T99" fmla="*/ 85 h 1292"/>
                <a:gd name="T100" fmla="*/ 377 w 1011"/>
                <a:gd name="T101" fmla="*/ 77 h 1292"/>
                <a:gd name="T102" fmla="*/ 352 w 1011"/>
                <a:gd name="T103" fmla="*/ 53 h 1292"/>
                <a:gd name="T104" fmla="*/ 358 w 1011"/>
                <a:gd name="T105" fmla="*/ 11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11" h="1292">
                  <a:moveTo>
                    <a:pt x="506" y="244"/>
                  </a:moveTo>
                  <a:lnTo>
                    <a:pt x="457" y="247"/>
                  </a:lnTo>
                  <a:lnTo>
                    <a:pt x="409" y="256"/>
                  </a:lnTo>
                  <a:lnTo>
                    <a:pt x="363" y="271"/>
                  </a:lnTo>
                  <a:lnTo>
                    <a:pt x="319" y="291"/>
                  </a:lnTo>
                  <a:lnTo>
                    <a:pt x="278" y="316"/>
                  </a:lnTo>
                  <a:lnTo>
                    <a:pt x="236" y="345"/>
                  </a:lnTo>
                  <a:lnTo>
                    <a:pt x="199" y="381"/>
                  </a:lnTo>
                  <a:lnTo>
                    <a:pt x="166" y="421"/>
                  </a:lnTo>
                  <a:lnTo>
                    <a:pt x="137" y="465"/>
                  </a:lnTo>
                  <a:lnTo>
                    <a:pt x="112" y="512"/>
                  </a:lnTo>
                  <a:lnTo>
                    <a:pt x="95" y="552"/>
                  </a:lnTo>
                  <a:lnTo>
                    <a:pt x="82" y="596"/>
                  </a:lnTo>
                  <a:lnTo>
                    <a:pt x="72" y="640"/>
                  </a:lnTo>
                  <a:lnTo>
                    <a:pt x="66" y="685"/>
                  </a:lnTo>
                  <a:lnTo>
                    <a:pt x="64" y="733"/>
                  </a:lnTo>
                  <a:lnTo>
                    <a:pt x="67" y="789"/>
                  </a:lnTo>
                  <a:lnTo>
                    <a:pt x="75" y="845"/>
                  </a:lnTo>
                  <a:lnTo>
                    <a:pt x="90" y="897"/>
                  </a:lnTo>
                  <a:lnTo>
                    <a:pt x="109" y="948"/>
                  </a:lnTo>
                  <a:lnTo>
                    <a:pt x="133" y="994"/>
                  </a:lnTo>
                  <a:lnTo>
                    <a:pt x="161" y="1038"/>
                  </a:lnTo>
                  <a:lnTo>
                    <a:pt x="193" y="1078"/>
                  </a:lnTo>
                  <a:lnTo>
                    <a:pt x="229" y="1114"/>
                  </a:lnTo>
                  <a:lnTo>
                    <a:pt x="269" y="1145"/>
                  </a:lnTo>
                  <a:lnTo>
                    <a:pt x="312" y="1171"/>
                  </a:lnTo>
                  <a:lnTo>
                    <a:pt x="357" y="1192"/>
                  </a:lnTo>
                  <a:lnTo>
                    <a:pt x="405" y="1208"/>
                  </a:lnTo>
                  <a:lnTo>
                    <a:pt x="455" y="1218"/>
                  </a:lnTo>
                  <a:lnTo>
                    <a:pt x="506" y="1221"/>
                  </a:lnTo>
                  <a:lnTo>
                    <a:pt x="555" y="1218"/>
                  </a:lnTo>
                  <a:lnTo>
                    <a:pt x="602" y="1209"/>
                  </a:lnTo>
                  <a:lnTo>
                    <a:pt x="648" y="1194"/>
                  </a:lnTo>
                  <a:lnTo>
                    <a:pt x="689" y="1176"/>
                  </a:lnTo>
                  <a:lnTo>
                    <a:pt x="729" y="1154"/>
                  </a:lnTo>
                  <a:lnTo>
                    <a:pt x="765" y="1127"/>
                  </a:lnTo>
                  <a:lnTo>
                    <a:pt x="799" y="1096"/>
                  </a:lnTo>
                  <a:lnTo>
                    <a:pt x="830" y="1063"/>
                  </a:lnTo>
                  <a:lnTo>
                    <a:pt x="858" y="1025"/>
                  </a:lnTo>
                  <a:lnTo>
                    <a:pt x="883" y="985"/>
                  </a:lnTo>
                  <a:lnTo>
                    <a:pt x="905" y="939"/>
                  </a:lnTo>
                  <a:lnTo>
                    <a:pt x="923" y="891"/>
                  </a:lnTo>
                  <a:lnTo>
                    <a:pt x="936" y="840"/>
                  </a:lnTo>
                  <a:lnTo>
                    <a:pt x="944" y="787"/>
                  </a:lnTo>
                  <a:lnTo>
                    <a:pt x="947" y="733"/>
                  </a:lnTo>
                  <a:lnTo>
                    <a:pt x="944" y="678"/>
                  </a:lnTo>
                  <a:lnTo>
                    <a:pt x="936" y="626"/>
                  </a:lnTo>
                  <a:lnTo>
                    <a:pt x="923" y="575"/>
                  </a:lnTo>
                  <a:lnTo>
                    <a:pt x="905" y="526"/>
                  </a:lnTo>
                  <a:lnTo>
                    <a:pt x="883" y="481"/>
                  </a:lnTo>
                  <a:lnTo>
                    <a:pt x="857" y="437"/>
                  </a:lnTo>
                  <a:lnTo>
                    <a:pt x="827" y="399"/>
                  </a:lnTo>
                  <a:lnTo>
                    <a:pt x="794" y="363"/>
                  </a:lnTo>
                  <a:lnTo>
                    <a:pt x="757" y="332"/>
                  </a:lnTo>
                  <a:lnTo>
                    <a:pt x="718" y="305"/>
                  </a:lnTo>
                  <a:lnTo>
                    <a:pt x="679" y="284"/>
                  </a:lnTo>
                  <a:lnTo>
                    <a:pt x="638" y="267"/>
                  </a:lnTo>
                  <a:lnTo>
                    <a:pt x="596" y="255"/>
                  </a:lnTo>
                  <a:lnTo>
                    <a:pt x="551" y="247"/>
                  </a:lnTo>
                  <a:lnTo>
                    <a:pt x="506" y="244"/>
                  </a:lnTo>
                  <a:close/>
                  <a:moveTo>
                    <a:pt x="377" y="0"/>
                  </a:moveTo>
                  <a:lnTo>
                    <a:pt x="635" y="0"/>
                  </a:lnTo>
                  <a:lnTo>
                    <a:pt x="645" y="3"/>
                  </a:lnTo>
                  <a:lnTo>
                    <a:pt x="654" y="11"/>
                  </a:lnTo>
                  <a:lnTo>
                    <a:pt x="659" y="23"/>
                  </a:lnTo>
                  <a:lnTo>
                    <a:pt x="661" y="39"/>
                  </a:lnTo>
                  <a:lnTo>
                    <a:pt x="659" y="53"/>
                  </a:lnTo>
                  <a:lnTo>
                    <a:pt x="654" y="65"/>
                  </a:lnTo>
                  <a:lnTo>
                    <a:pt x="645" y="74"/>
                  </a:lnTo>
                  <a:lnTo>
                    <a:pt x="635" y="77"/>
                  </a:lnTo>
                  <a:lnTo>
                    <a:pt x="613" y="77"/>
                  </a:lnTo>
                  <a:lnTo>
                    <a:pt x="605" y="79"/>
                  </a:lnTo>
                  <a:lnTo>
                    <a:pt x="598" y="85"/>
                  </a:lnTo>
                  <a:lnTo>
                    <a:pt x="593" y="95"/>
                  </a:lnTo>
                  <a:lnTo>
                    <a:pt x="591" y="106"/>
                  </a:lnTo>
                  <a:lnTo>
                    <a:pt x="591" y="171"/>
                  </a:lnTo>
                  <a:lnTo>
                    <a:pt x="595" y="174"/>
                  </a:lnTo>
                  <a:lnTo>
                    <a:pt x="604" y="179"/>
                  </a:lnTo>
                  <a:lnTo>
                    <a:pt x="618" y="185"/>
                  </a:lnTo>
                  <a:lnTo>
                    <a:pt x="636" y="192"/>
                  </a:lnTo>
                  <a:lnTo>
                    <a:pt x="656" y="198"/>
                  </a:lnTo>
                  <a:lnTo>
                    <a:pt x="687" y="210"/>
                  </a:lnTo>
                  <a:lnTo>
                    <a:pt x="718" y="225"/>
                  </a:lnTo>
                  <a:lnTo>
                    <a:pt x="764" y="253"/>
                  </a:lnTo>
                  <a:lnTo>
                    <a:pt x="807" y="284"/>
                  </a:lnTo>
                  <a:lnTo>
                    <a:pt x="847" y="320"/>
                  </a:lnTo>
                  <a:lnTo>
                    <a:pt x="883" y="361"/>
                  </a:lnTo>
                  <a:lnTo>
                    <a:pt x="915" y="405"/>
                  </a:lnTo>
                  <a:lnTo>
                    <a:pt x="943" y="453"/>
                  </a:lnTo>
                  <a:lnTo>
                    <a:pt x="967" y="504"/>
                  </a:lnTo>
                  <a:lnTo>
                    <a:pt x="985" y="558"/>
                  </a:lnTo>
                  <a:lnTo>
                    <a:pt x="999" y="614"/>
                  </a:lnTo>
                  <a:lnTo>
                    <a:pt x="1008" y="672"/>
                  </a:lnTo>
                  <a:lnTo>
                    <a:pt x="1011" y="733"/>
                  </a:lnTo>
                  <a:lnTo>
                    <a:pt x="1008" y="792"/>
                  </a:lnTo>
                  <a:lnTo>
                    <a:pt x="1000" y="848"/>
                  </a:lnTo>
                  <a:lnTo>
                    <a:pt x="987" y="903"/>
                  </a:lnTo>
                  <a:lnTo>
                    <a:pt x="969" y="955"/>
                  </a:lnTo>
                  <a:lnTo>
                    <a:pt x="946" y="1005"/>
                  </a:lnTo>
                  <a:lnTo>
                    <a:pt x="920" y="1053"/>
                  </a:lnTo>
                  <a:lnTo>
                    <a:pt x="889" y="1096"/>
                  </a:lnTo>
                  <a:lnTo>
                    <a:pt x="856" y="1135"/>
                  </a:lnTo>
                  <a:lnTo>
                    <a:pt x="820" y="1170"/>
                  </a:lnTo>
                  <a:lnTo>
                    <a:pt x="781" y="1201"/>
                  </a:lnTo>
                  <a:lnTo>
                    <a:pt x="739" y="1228"/>
                  </a:lnTo>
                  <a:lnTo>
                    <a:pt x="695" y="1251"/>
                  </a:lnTo>
                  <a:lnTo>
                    <a:pt x="650" y="1269"/>
                  </a:lnTo>
                  <a:lnTo>
                    <a:pt x="604" y="1281"/>
                  </a:lnTo>
                  <a:lnTo>
                    <a:pt x="555" y="1289"/>
                  </a:lnTo>
                  <a:lnTo>
                    <a:pt x="506" y="1292"/>
                  </a:lnTo>
                  <a:lnTo>
                    <a:pt x="451" y="1289"/>
                  </a:lnTo>
                  <a:lnTo>
                    <a:pt x="397" y="1279"/>
                  </a:lnTo>
                  <a:lnTo>
                    <a:pt x="346" y="1263"/>
                  </a:lnTo>
                  <a:lnTo>
                    <a:pt x="297" y="1242"/>
                  </a:lnTo>
                  <a:lnTo>
                    <a:pt x="250" y="1216"/>
                  </a:lnTo>
                  <a:lnTo>
                    <a:pt x="206" y="1183"/>
                  </a:lnTo>
                  <a:lnTo>
                    <a:pt x="166" y="1148"/>
                  </a:lnTo>
                  <a:lnTo>
                    <a:pt x="130" y="1107"/>
                  </a:lnTo>
                  <a:lnTo>
                    <a:pt x="97" y="1063"/>
                  </a:lnTo>
                  <a:lnTo>
                    <a:pt x="69" y="1015"/>
                  </a:lnTo>
                  <a:lnTo>
                    <a:pt x="45" y="963"/>
                  </a:lnTo>
                  <a:lnTo>
                    <a:pt x="25" y="909"/>
                  </a:lnTo>
                  <a:lnTo>
                    <a:pt x="11" y="852"/>
                  </a:lnTo>
                  <a:lnTo>
                    <a:pt x="3" y="794"/>
                  </a:lnTo>
                  <a:lnTo>
                    <a:pt x="0" y="733"/>
                  </a:lnTo>
                  <a:lnTo>
                    <a:pt x="2" y="676"/>
                  </a:lnTo>
                  <a:lnTo>
                    <a:pt x="10" y="622"/>
                  </a:lnTo>
                  <a:lnTo>
                    <a:pt x="22" y="569"/>
                  </a:lnTo>
                  <a:lnTo>
                    <a:pt x="38" y="518"/>
                  </a:lnTo>
                  <a:lnTo>
                    <a:pt x="59" y="471"/>
                  </a:lnTo>
                  <a:lnTo>
                    <a:pt x="84" y="425"/>
                  </a:lnTo>
                  <a:lnTo>
                    <a:pt x="112" y="382"/>
                  </a:lnTo>
                  <a:lnTo>
                    <a:pt x="116" y="376"/>
                  </a:lnTo>
                  <a:lnTo>
                    <a:pt x="120" y="371"/>
                  </a:lnTo>
                  <a:lnTo>
                    <a:pt x="154" y="331"/>
                  </a:lnTo>
                  <a:lnTo>
                    <a:pt x="192" y="295"/>
                  </a:lnTo>
                  <a:lnTo>
                    <a:pt x="233" y="262"/>
                  </a:lnTo>
                  <a:lnTo>
                    <a:pt x="278" y="235"/>
                  </a:lnTo>
                  <a:lnTo>
                    <a:pt x="288" y="228"/>
                  </a:lnTo>
                  <a:lnTo>
                    <a:pt x="299" y="223"/>
                  </a:lnTo>
                  <a:lnTo>
                    <a:pt x="328" y="209"/>
                  </a:lnTo>
                  <a:lnTo>
                    <a:pt x="359" y="198"/>
                  </a:lnTo>
                  <a:lnTo>
                    <a:pt x="378" y="192"/>
                  </a:lnTo>
                  <a:lnTo>
                    <a:pt x="395" y="185"/>
                  </a:lnTo>
                  <a:lnTo>
                    <a:pt x="408" y="179"/>
                  </a:lnTo>
                  <a:lnTo>
                    <a:pt x="417" y="174"/>
                  </a:lnTo>
                  <a:lnTo>
                    <a:pt x="420" y="171"/>
                  </a:lnTo>
                  <a:lnTo>
                    <a:pt x="420" y="106"/>
                  </a:lnTo>
                  <a:lnTo>
                    <a:pt x="419" y="95"/>
                  </a:lnTo>
                  <a:lnTo>
                    <a:pt x="414" y="85"/>
                  </a:lnTo>
                  <a:lnTo>
                    <a:pt x="407" y="79"/>
                  </a:lnTo>
                  <a:lnTo>
                    <a:pt x="399" y="77"/>
                  </a:lnTo>
                  <a:lnTo>
                    <a:pt x="377" y="77"/>
                  </a:lnTo>
                  <a:lnTo>
                    <a:pt x="366" y="74"/>
                  </a:lnTo>
                  <a:lnTo>
                    <a:pt x="358" y="65"/>
                  </a:lnTo>
                  <a:lnTo>
                    <a:pt x="352" y="53"/>
                  </a:lnTo>
                  <a:lnTo>
                    <a:pt x="350" y="39"/>
                  </a:lnTo>
                  <a:lnTo>
                    <a:pt x="352" y="23"/>
                  </a:lnTo>
                  <a:lnTo>
                    <a:pt x="358" y="11"/>
                  </a:lnTo>
                  <a:lnTo>
                    <a:pt x="366" y="3"/>
                  </a:lnTo>
                  <a:lnTo>
                    <a:pt x="3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103"/>
            <p:cNvSpPr>
              <a:spLocks noEditPoints="1"/>
            </p:cNvSpPr>
            <p:nvPr/>
          </p:nvSpPr>
          <p:spPr bwMode="auto">
            <a:xfrm>
              <a:off x="10091738" y="3817938"/>
              <a:ext cx="123825" cy="125413"/>
            </a:xfrm>
            <a:custGeom>
              <a:avLst/>
              <a:gdLst>
                <a:gd name="T0" fmla="*/ 299 w 710"/>
                <a:gd name="T1" fmla="*/ 75 h 787"/>
                <a:gd name="T2" fmla="*/ 224 w 710"/>
                <a:gd name="T3" fmla="*/ 104 h 787"/>
                <a:gd name="T4" fmla="*/ 148 w 710"/>
                <a:gd name="T5" fmla="*/ 166 h 787"/>
                <a:gd name="T6" fmla="*/ 88 w 710"/>
                <a:gd name="T7" fmla="*/ 263 h 787"/>
                <a:gd name="T8" fmla="*/ 64 w 710"/>
                <a:gd name="T9" fmla="*/ 367 h 787"/>
                <a:gd name="T10" fmla="*/ 68 w 710"/>
                <a:gd name="T11" fmla="*/ 392 h 787"/>
                <a:gd name="T12" fmla="*/ 353 w 710"/>
                <a:gd name="T13" fmla="*/ 395 h 787"/>
                <a:gd name="T14" fmla="*/ 359 w 710"/>
                <a:gd name="T15" fmla="*/ 389 h 787"/>
                <a:gd name="T16" fmla="*/ 357 w 710"/>
                <a:gd name="T17" fmla="*/ 73 h 787"/>
                <a:gd name="T18" fmla="*/ 360 w 710"/>
                <a:gd name="T19" fmla="*/ 0 h 787"/>
                <a:gd name="T20" fmla="*/ 436 w 710"/>
                <a:gd name="T21" fmla="*/ 8 h 787"/>
                <a:gd name="T22" fmla="*/ 495 w 710"/>
                <a:gd name="T23" fmla="*/ 28 h 787"/>
                <a:gd name="T24" fmla="*/ 560 w 710"/>
                <a:gd name="T25" fmla="*/ 67 h 787"/>
                <a:gd name="T26" fmla="*/ 591 w 710"/>
                <a:gd name="T27" fmla="*/ 94 h 787"/>
                <a:gd name="T28" fmla="*/ 612 w 710"/>
                <a:gd name="T29" fmla="*/ 115 h 787"/>
                <a:gd name="T30" fmla="*/ 616 w 710"/>
                <a:gd name="T31" fmla="*/ 119 h 787"/>
                <a:gd name="T32" fmla="*/ 622 w 710"/>
                <a:gd name="T33" fmla="*/ 128 h 787"/>
                <a:gd name="T34" fmla="*/ 656 w 710"/>
                <a:gd name="T35" fmla="*/ 174 h 787"/>
                <a:gd name="T36" fmla="*/ 690 w 710"/>
                <a:gd name="T37" fmla="*/ 242 h 787"/>
                <a:gd name="T38" fmla="*/ 700 w 710"/>
                <a:gd name="T39" fmla="*/ 315 h 787"/>
                <a:gd name="T40" fmla="*/ 659 w 710"/>
                <a:gd name="T41" fmla="*/ 334 h 787"/>
                <a:gd name="T42" fmla="*/ 615 w 710"/>
                <a:gd name="T43" fmla="*/ 343 h 787"/>
                <a:gd name="T44" fmla="*/ 604 w 710"/>
                <a:gd name="T45" fmla="*/ 438 h 787"/>
                <a:gd name="T46" fmla="*/ 627 w 710"/>
                <a:gd name="T47" fmla="*/ 452 h 787"/>
                <a:gd name="T48" fmla="*/ 676 w 710"/>
                <a:gd name="T49" fmla="*/ 457 h 787"/>
                <a:gd name="T50" fmla="*/ 709 w 710"/>
                <a:gd name="T51" fmla="*/ 472 h 787"/>
                <a:gd name="T52" fmla="*/ 698 w 710"/>
                <a:gd name="T53" fmla="*/ 529 h 787"/>
                <a:gd name="T54" fmla="*/ 661 w 710"/>
                <a:gd name="T55" fmla="*/ 612 h 787"/>
                <a:gd name="T56" fmla="*/ 636 w 710"/>
                <a:gd name="T57" fmla="*/ 648 h 787"/>
                <a:gd name="T58" fmla="*/ 614 w 710"/>
                <a:gd name="T59" fmla="*/ 677 h 787"/>
                <a:gd name="T60" fmla="*/ 585 w 710"/>
                <a:gd name="T61" fmla="*/ 705 h 787"/>
                <a:gd name="T62" fmla="*/ 529 w 710"/>
                <a:gd name="T63" fmla="*/ 747 h 787"/>
                <a:gd name="T64" fmla="*/ 490 w 710"/>
                <a:gd name="T65" fmla="*/ 767 h 787"/>
                <a:gd name="T66" fmla="*/ 442 w 710"/>
                <a:gd name="T67" fmla="*/ 783 h 787"/>
                <a:gd name="T68" fmla="*/ 426 w 710"/>
                <a:gd name="T69" fmla="*/ 787 h 787"/>
                <a:gd name="T70" fmla="*/ 417 w 710"/>
                <a:gd name="T71" fmla="*/ 781 h 787"/>
                <a:gd name="T72" fmla="*/ 415 w 710"/>
                <a:gd name="T73" fmla="*/ 709 h 787"/>
                <a:gd name="T74" fmla="*/ 404 w 710"/>
                <a:gd name="T75" fmla="*/ 669 h 787"/>
                <a:gd name="T76" fmla="*/ 317 w 710"/>
                <a:gd name="T77" fmla="*/ 668 h 787"/>
                <a:gd name="T78" fmla="*/ 306 w 710"/>
                <a:gd name="T79" fmla="*/ 707 h 787"/>
                <a:gd name="T80" fmla="*/ 302 w 710"/>
                <a:gd name="T81" fmla="*/ 763 h 787"/>
                <a:gd name="T82" fmla="*/ 291 w 710"/>
                <a:gd name="T83" fmla="*/ 785 h 787"/>
                <a:gd name="T84" fmla="*/ 264 w 710"/>
                <a:gd name="T85" fmla="*/ 779 h 787"/>
                <a:gd name="T86" fmla="*/ 225 w 710"/>
                <a:gd name="T87" fmla="*/ 764 h 787"/>
                <a:gd name="T88" fmla="*/ 159 w 710"/>
                <a:gd name="T89" fmla="*/ 726 h 787"/>
                <a:gd name="T90" fmla="*/ 108 w 710"/>
                <a:gd name="T91" fmla="*/ 680 h 787"/>
                <a:gd name="T92" fmla="*/ 100 w 710"/>
                <a:gd name="T93" fmla="*/ 671 h 787"/>
                <a:gd name="T94" fmla="*/ 69 w 710"/>
                <a:gd name="T95" fmla="*/ 628 h 787"/>
                <a:gd name="T96" fmla="*/ 42 w 710"/>
                <a:gd name="T97" fmla="*/ 583 h 787"/>
                <a:gd name="T98" fmla="*/ 8 w 710"/>
                <a:gd name="T99" fmla="*/ 477 h 787"/>
                <a:gd name="T100" fmla="*/ 2 w 710"/>
                <a:gd name="T101" fmla="*/ 356 h 787"/>
                <a:gd name="T102" fmla="*/ 28 w 710"/>
                <a:gd name="T103" fmla="*/ 242 h 787"/>
                <a:gd name="T104" fmla="*/ 78 w 710"/>
                <a:gd name="T105" fmla="*/ 150 h 787"/>
                <a:gd name="T106" fmla="*/ 98 w 710"/>
                <a:gd name="T107" fmla="*/ 126 h 787"/>
                <a:gd name="T108" fmla="*/ 114 w 710"/>
                <a:gd name="T109" fmla="*/ 108 h 787"/>
                <a:gd name="T110" fmla="*/ 127 w 710"/>
                <a:gd name="T111" fmla="*/ 95 h 787"/>
                <a:gd name="T112" fmla="*/ 174 w 710"/>
                <a:gd name="T113" fmla="*/ 57 h 787"/>
                <a:gd name="T114" fmla="*/ 231 w 710"/>
                <a:gd name="T115" fmla="*/ 26 h 787"/>
                <a:gd name="T116" fmla="*/ 270 w 710"/>
                <a:gd name="T117" fmla="*/ 13 h 787"/>
                <a:gd name="T118" fmla="*/ 312 w 710"/>
                <a:gd name="T119" fmla="*/ 4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10" h="787">
                  <a:moveTo>
                    <a:pt x="335" y="70"/>
                  </a:moveTo>
                  <a:lnTo>
                    <a:pt x="319" y="71"/>
                  </a:lnTo>
                  <a:lnTo>
                    <a:pt x="299" y="75"/>
                  </a:lnTo>
                  <a:lnTo>
                    <a:pt x="276" y="80"/>
                  </a:lnTo>
                  <a:lnTo>
                    <a:pt x="253" y="89"/>
                  </a:lnTo>
                  <a:lnTo>
                    <a:pt x="224" y="104"/>
                  </a:lnTo>
                  <a:lnTo>
                    <a:pt x="197" y="121"/>
                  </a:lnTo>
                  <a:lnTo>
                    <a:pt x="171" y="142"/>
                  </a:lnTo>
                  <a:lnTo>
                    <a:pt x="148" y="166"/>
                  </a:lnTo>
                  <a:lnTo>
                    <a:pt x="124" y="195"/>
                  </a:lnTo>
                  <a:lnTo>
                    <a:pt x="105" y="228"/>
                  </a:lnTo>
                  <a:lnTo>
                    <a:pt x="88" y="263"/>
                  </a:lnTo>
                  <a:lnTo>
                    <a:pt x="76" y="301"/>
                  </a:lnTo>
                  <a:lnTo>
                    <a:pt x="68" y="339"/>
                  </a:lnTo>
                  <a:lnTo>
                    <a:pt x="64" y="367"/>
                  </a:lnTo>
                  <a:lnTo>
                    <a:pt x="64" y="378"/>
                  </a:lnTo>
                  <a:lnTo>
                    <a:pt x="65" y="387"/>
                  </a:lnTo>
                  <a:lnTo>
                    <a:pt x="68" y="392"/>
                  </a:lnTo>
                  <a:lnTo>
                    <a:pt x="71" y="395"/>
                  </a:lnTo>
                  <a:lnTo>
                    <a:pt x="350" y="395"/>
                  </a:lnTo>
                  <a:lnTo>
                    <a:pt x="353" y="395"/>
                  </a:lnTo>
                  <a:lnTo>
                    <a:pt x="356" y="394"/>
                  </a:lnTo>
                  <a:lnTo>
                    <a:pt x="358" y="391"/>
                  </a:lnTo>
                  <a:lnTo>
                    <a:pt x="359" y="389"/>
                  </a:lnTo>
                  <a:lnTo>
                    <a:pt x="360" y="387"/>
                  </a:lnTo>
                  <a:lnTo>
                    <a:pt x="360" y="74"/>
                  </a:lnTo>
                  <a:lnTo>
                    <a:pt x="357" y="73"/>
                  </a:lnTo>
                  <a:lnTo>
                    <a:pt x="349" y="71"/>
                  </a:lnTo>
                  <a:lnTo>
                    <a:pt x="335" y="70"/>
                  </a:lnTo>
                  <a:close/>
                  <a:moveTo>
                    <a:pt x="360" y="0"/>
                  </a:moveTo>
                  <a:lnTo>
                    <a:pt x="388" y="2"/>
                  </a:lnTo>
                  <a:lnTo>
                    <a:pt x="412" y="4"/>
                  </a:lnTo>
                  <a:lnTo>
                    <a:pt x="436" y="8"/>
                  </a:lnTo>
                  <a:lnTo>
                    <a:pt x="444" y="11"/>
                  </a:lnTo>
                  <a:lnTo>
                    <a:pt x="486" y="25"/>
                  </a:lnTo>
                  <a:lnTo>
                    <a:pt x="495" y="28"/>
                  </a:lnTo>
                  <a:lnTo>
                    <a:pt x="512" y="37"/>
                  </a:lnTo>
                  <a:lnTo>
                    <a:pt x="531" y="47"/>
                  </a:lnTo>
                  <a:lnTo>
                    <a:pt x="560" y="67"/>
                  </a:lnTo>
                  <a:lnTo>
                    <a:pt x="566" y="73"/>
                  </a:lnTo>
                  <a:lnTo>
                    <a:pt x="572" y="77"/>
                  </a:lnTo>
                  <a:lnTo>
                    <a:pt x="591" y="94"/>
                  </a:lnTo>
                  <a:lnTo>
                    <a:pt x="610" y="112"/>
                  </a:lnTo>
                  <a:lnTo>
                    <a:pt x="611" y="114"/>
                  </a:lnTo>
                  <a:lnTo>
                    <a:pt x="612" y="115"/>
                  </a:lnTo>
                  <a:lnTo>
                    <a:pt x="613" y="116"/>
                  </a:lnTo>
                  <a:lnTo>
                    <a:pt x="614" y="117"/>
                  </a:lnTo>
                  <a:lnTo>
                    <a:pt x="616" y="119"/>
                  </a:lnTo>
                  <a:lnTo>
                    <a:pt x="618" y="121"/>
                  </a:lnTo>
                  <a:lnTo>
                    <a:pt x="620" y="125"/>
                  </a:lnTo>
                  <a:lnTo>
                    <a:pt x="622" y="128"/>
                  </a:lnTo>
                  <a:lnTo>
                    <a:pt x="637" y="146"/>
                  </a:lnTo>
                  <a:lnTo>
                    <a:pt x="650" y="166"/>
                  </a:lnTo>
                  <a:lnTo>
                    <a:pt x="656" y="174"/>
                  </a:lnTo>
                  <a:lnTo>
                    <a:pt x="661" y="183"/>
                  </a:lnTo>
                  <a:lnTo>
                    <a:pt x="677" y="212"/>
                  </a:lnTo>
                  <a:lnTo>
                    <a:pt x="690" y="242"/>
                  </a:lnTo>
                  <a:lnTo>
                    <a:pt x="705" y="287"/>
                  </a:lnTo>
                  <a:lnTo>
                    <a:pt x="705" y="302"/>
                  </a:lnTo>
                  <a:lnTo>
                    <a:pt x="700" y="315"/>
                  </a:lnTo>
                  <a:lnTo>
                    <a:pt x="690" y="325"/>
                  </a:lnTo>
                  <a:lnTo>
                    <a:pt x="676" y="332"/>
                  </a:lnTo>
                  <a:lnTo>
                    <a:pt x="659" y="334"/>
                  </a:lnTo>
                  <a:lnTo>
                    <a:pt x="642" y="335"/>
                  </a:lnTo>
                  <a:lnTo>
                    <a:pt x="627" y="338"/>
                  </a:lnTo>
                  <a:lnTo>
                    <a:pt x="615" y="343"/>
                  </a:lnTo>
                  <a:lnTo>
                    <a:pt x="607" y="348"/>
                  </a:lnTo>
                  <a:lnTo>
                    <a:pt x="604" y="354"/>
                  </a:lnTo>
                  <a:lnTo>
                    <a:pt x="604" y="438"/>
                  </a:lnTo>
                  <a:lnTo>
                    <a:pt x="607" y="443"/>
                  </a:lnTo>
                  <a:lnTo>
                    <a:pt x="615" y="448"/>
                  </a:lnTo>
                  <a:lnTo>
                    <a:pt x="627" y="452"/>
                  </a:lnTo>
                  <a:lnTo>
                    <a:pt x="642" y="454"/>
                  </a:lnTo>
                  <a:lnTo>
                    <a:pt x="659" y="456"/>
                  </a:lnTo>
                  <a:lnTo>
                    <a:pt x="676" y="457"/>
                  </a:lnTo>
                  <a:lnTo>
                    <a:pt x="691" y="460"/>
                  </a:lnTo>
                  <a:lnTo>
                    <a:pt x="702" y="466"/>
                  </a:lnTo>
                  <a:lnTo>
                    <a:pt x="709" y="472"/>
                  </a:lnTo>
                  <a:lnTo>
                    <a:pt x="710" y="480"/>
                  </a:lnTo>
                  <a:lnTo>
                    <a:pt x="705" y="504"/>
                  </a:lnTo>
                  <a:lnTo>
                    <a:pt x="698" y="529"/>
                  </a:lnTo>
                  <a:lnTo>
                    <a:pt x="691" y="551"/>
                  </a:lnTo>
                  <a:lnTo>
                    <a:pt x="677" y="583"/>
                  </a:lnTo>
                  <a:lnTo>
                    <a:pt x="661" y="612"/>
                  </a:lnTo>
                  <a:lnTo>
                    <a:pt x="656" y="620"/>
                  </a:lnTo>
                  <a:lnTo>
                    <a:pt x="650" y="628"/>
                  </a:lnTo>
                  <a:lnTo>
                    <a:pt x="636" y="648"/>
                  </a:lnTo>
                  <a:lnTo>
                    <a:pt x="621" y="668"/>
                  </a:lnTo>
                  <a:lnTo>
                    <a:pt x="617" y="673"/>
                  </a:lnTo>
                  <a:lnTo>
                    <a:pt x="614" y="677"/>
                  </a:lnTo>
                  <a:lnTo>
                    <a:pt x="611" y="680"/>
                  </a:lnTo>
                  <a:lnTo>
                    <a:pt x="608" y="682"/>
                  </a:lnTo>
                  <a:lnTo>
                    <a:pt x="585" y="705"/>
                  </a:lnTo>
                  <a:lnTo>
                    <a:pt x="561" y="726"/>
                  </a:lnTo>
                  <a:lnTo>
                    <a:pt x="546" y="737"/>
                  </a:lnTo>
                  <a:lnTo>
                    <a:pt x="529" y="747"/>
                  </a:lnTo>
                  <a:lnTo>
                    <a:pt x="512" y="757"/>
                  </a:lnTo>
                  <a:lnTo>
                    <a:pt x="495" y="764"/>
                  </a:lnTo>
                  <a:lnTo>
                    <a:pt x="490" y="767"/>
                  </a:lnTo>
                  <a:lnTo>
                    <a:pt x="486" y="768"/>
                  </a:lnTo>
                  <a:lnTo>
                    <a:pt x="444" y="782"/>
                  </a:lnTo>
                  <a:lnTo>
                    <a:pt x="442" y="783"/>
                  </a:lnTo>
                  <a:lnTo>
                    <a:pt x="440" y="783"/>
                  </a:lnTo>
                  <a:lnTo>
                    <a:pt x="436" y="784"/>
                  </a:lnTo>
                  <a:lnTo>
                    <a:pt x="426" y="787"/>
                  </a:lnTo>
                  <a:lnTo>
                    <a:pt x="422" y="787"/>
                  </a:lnTo>
                  <a:lnTo>
                    <a:pt x="419" y="784"/>
                  </a:lnTo>
                  <a:lnTo>
                    <a:pt x="417" y="781"/>
                  </a:lnTo>
                  <a:lnTo>
                    <a:pt x="416" y="777"/>
                  </a:lnTo>
                  <a:lnTo>
                    <a:pt x="415" y="771"/>
                  </a:lnTo>
                  <a:lnTo>
                    <a:pt x="415" y="709"/>
                  </a:lnTo>
                  <a:lnTo>
                    <a:pt x="414" y="692"/>
                  </a:lnTo>
                  <a:lnTo>
                    <a:pt x="410" y="678"/>
                  </a:lnTo>
                  <a:lnTo>
                    <a:pt x="404" y="669"/>
                  </a:lnTo>
                  <a:lnTo>
                    <a:pt x="398" y="665"/>
                  </a:lnTo>
                  <a:lnTo>
                    <a:pt x="322" y="665"/>
                  </a:lnTo>
                  <a:lnTo>
                    <a:pt x="317" y="668"/>
                  </a:lnTo>
                  <a:lnTo>
                    <a:pt x="312" y="677"/>
                  </a:lnTo>
                  <a:lnTo>
                    <a:pt x="308" y="690"/>
                  </a:lnTo>
                  <a:lnTo>
                    <a:pt x="306" y="707"/>
                  </a:lnTo>
                  <a:lnTo>
                    <a:pt x="305" y="727"/>
                  </a:lnTo>
                  <a:lnTo>
                    <a:pt x="304" y="747"/>
                  </a:lnTo>
                  <a:lnTo>
                    <a:pt x="302" y="763"/>
                  </a:lnTo>
                  <a:lnTo>
                    <a:pt x="299" y="775"/>
                  </a:lnTo>
                  <a:lnTo>
                    <a:pt x="295" y="783"/>
                  </a:lnTo>
                  <a:lnTo>
                    <a:pt x="291" y="785"/>
                  </a:lnTo>
                  <a:lnTo>
                    <a:pt x="284" y="784"/>
                  </a:lnTo>
                  <a:lnTo>
                    <a:pt x="277" y="783"/>
                  </a:lnTo>
                  <a:lnTo>
                    <a:pt x="264" y="779"/>
                  </a:lnTo>
                  <a:lnTo>
                    <a:pt x="237" y="769"/>
                  </a:lnTo>
                  <a:lnTo>
                    <a:pt x="231" y="767"/>
                  </a:lnTo>
                  <a:lnTo>
                    <a:pt x="225" y="764"/>
                  </a:lnTo>
                  <a:lnTo>
                    <a:pt x="207" y="756"/>
                  </a:lnTo>
                  <a:lnTo>
                    <a:pt x="189" y="746"/>
                  </a:lnTo>
                  <a:lnTo>
                    <a:pt x="159" y="726"/>
                  </a:lnTo>
                  <a:lnTo>
                    <a:pt x="135" y="705"/>
                  </a:lnTo>
                  <a:lnTo>
                    <a:pt x="111" y="682"/>
                  </a:lnTo>
                  <a:lnTo>
                    <a:pt x="108" y="680"/>
                  </a:lnTo>
                  <a:lnTo>
                    <a:pt x="105" y="677"/>
                  </a:lnTo>
                  <a:lnTo>
                    <a:pt x="103" y="675"/>
                  </a:lnTo>
                  <a:lnTo>
                    <a:pt x="100" y="671"/>
                  </a:lnTo>
                  <a:lnTo>
                    <a:pt x="98" y="668"/>
                  </a:lnTo>
                  <a:lnTo>
                    <a:pt x="83" y="648"/>
                  </a:lnTo>
                  <a:lnTo>
                    <a:pt x="69" y="628"/>
                  </a:lnTo>
                  <a:lnTo>
                    <a:pt x="63" y="620"/>
                  </a:lnTo>
                  <a:lnTo>
                    <a:pt x="58" y="612"/>
                  </a:lnTo>
                  <a:lnTo>
                    <a:pt x="42" y="583"/>
                  </a:lnTo>
                  <a:lnTo>
                    <a:pt x="28" y="551"/>
                  </a:lnTo>
                  <a:lnTo>
                    <a:pt x="16" y="514"/>
                  </a:lnTo>
                  <a:lnTo>
                    <a:pt x="8" y="477"/>
                  </a:lnTo>
                  <a:lnTo>
                    <a:pt x="2" y="437"/>
                  </a:lnTo>
                  <a:lnTo>
                    <a:pt x="0" y="397"/>
                  </a:lnTo>
                  <a:lnTo>
                    <a:pt x="2" y="356"/>
                  </a:lnTo>
                  <a:lnTo>
                    <a:pt x="8" y="316"/>
                  </a:lnTo>
                  <a:lnTo>
                    <a:pt x="17" y="278"/>
                  </a:lnTo>
                  <a:lnTo>
                    <a:pt x="28" y="242"/>
                  </a:lnTo>
                  <a:lnTo>
                    <a:pt x="43" y="208"/>
                  </a:lnTo>
                  <a:lnTo>
                    <a:pt x="60" y="178"/>
                  </a:lnTo>
                  <a:lnTo>
                    <a:pt x="78" y="150"/>
                  </a:lnTo>
                  <a:lnTo>
                    <a:pt x="84" y="142"/>
                  </a:lnTo>
                  <a:lnTo>
                    <a:pt x="90" y="135"/>
                  </a:lnTo>
                  <a:lnTo>
                    <a:pt x="98" y="126"/>
                  </a:lnTo>
                  <a:lnTo>
                    <a:pt x="105" y="116"/>
                  </a:lnTo>
                  <a:lnTo>
                    <a:pt x="109" y="111"/>
                  </a:lnTo>
                  <a:lnTo>
                    <a:pt x="114" y="108"/>
                  </a:lnTo>
                  <a:lnTo>
                    <a:pt x="119" y="104"/>
                  </a:lnTo>
                  <a:lnTo>
                    <a:pt x="123" y="99"/>
                  </a:lnTo>
                  <a:lnTo>
                    <a:pt x="127" y="95"/>
                  </a:lnTo>
                  <a:lnTo>
                    <a:pt x="132" y="90"/>
                  </a:lnTo>
                  <a:lnTo>
                    <a:pt x="159" y="67"/>
                  </a:lnTo>
                  <a:lnTo>
                    <a:pt x="174" y="57"/>
                  </a:lnTo>
                  <a:lnTo>
                    <a:pt x="191" y="47"/>
                  </a:lnTo>
                  <a:lnTo>
                    <a:pt x="225" y="28"/>
                  </a:lnTo>
                  <a:lnTo>
                    <a:pt x="231" y="26"/>
                  </a:lnTo>
                  <a:lnTo>
                    <a:pt x="237" y="24"/>
                  </a:lnTo>
                  <a:lnTo>
                    <a:pt x="263" y="15"/>
                  </a:lnTo>
                  <a:lnTo>
                    <a:pt x="270" y="13"/>
                  </a:lnTo>
                  <a:lnTo>
                    <a:pt x="277" y="11"/>
                  </a:lnTo>
                  <a:lnTo>
                    <a:pt x="305" y="5"/>
                  </a:lnTo>
                  <a:lnTo>
                    <a:pt x="312" y="4"/>
                  </a:lnTo>
                  <a:lnTo>
                    <a:pt x="318" y="3"/>
                  </a:lnTo>
                  <a:lnTo>
                    <a:pt x="3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9" name="Freeform 108"/>
          <p:cNvSpPr>
            <a:spLocks noEditPoints="1"/>
          </p:cNvSpPr>
          <p:nvPr/>
        </p:nvSpPr>
        <p:spPr bwMode="auto">
          <a:xfrm>
            <a:off x="5772919" y="4703016"/>
            <a:ext cx="298450" cy="595313"/>
          </a:xfrm>
          <a:custGeom>
            <a:avLst/>
            <a:gdLst>
              <a:gd name="T0" fmla="*/ 1167 w 1692"/>
              <a:gd name="T1" fmla="*/ 2266 h 3378"/>
              <a:gd name="T2" fmla="*/ 439 w 1692"/>
              <a:gd name="T3" fmla="*/ 2416 h 3378"/>
              <a:gd name="T4" fmla="*/ 1494 w 1692"/>
              <a:gd name="T5" fmla="*/ 2175 h 3378"/>
              <a:gd name="T6" fmla="*/ 348 w 1692"/>
              <a:gd name="T7" fmla="*/ 2087 h 3378"/>
              <a:gd name="T8" fmla="*/ 1381 w 1692"/>
              <a:gd name="T9" fmla="*/ 1693 h 3378"/>
              <a:gd name="T10" fmla="*/ 805 w 1692"/>
              <a:gd name="T11" fmla="*/ 1662 h 3378"/>
              <a:gd name="T12" fmla="*/ 448 w 1692"/>
              <a:gd name="T13" fmla="*/ 1722 h 3378"/>
              <a:gd name="T14" fmla="*/ 429 w 1692"/>
              <a:gd name="T15" fmla="*/ 1787 h 3378"/>
              <a:gd name="T16" fmla="*/ 803 w 1692"/>
              <a:gd name="T17" fmla="*/ 1836 h 3378"/>
              <a:gd name="T18" fmla="*/ 920 w 1692"/>
              <a:gd name="T19" fmla="*/ 1806 h 3378"/>
              <a:gd name="T20" fmla="*/ 910 w 1692"/>
              <a:gd name="T21" fmla="*/ 1706 h 3378"/>
              <a:gd name="T22" fmla="*/ 825 w 1692"/>
              <a:gd name="T23" fmla="*/ 1679 h 3378"/>
              <a:gd name="T24" fmla="*/ 805 w 1692"/>
              <a:gd name="T25" fmla="*/ 1482 h 3378"/>
              <a:gd name="T26" fmla="*/ 1371 w 1692"/>
              <a:gd name="T27" fmla="*/ 1487 h 3378"/>
              <a:gd name="T28" fmla="*/ 348 w 1692"/>
              <a:gd name="T29" fmla="*/ 1438 h 3378"/>
              <a:gd name="T30" fmla="*/ 1206 w 1692"/>
              <a:gd name="T31" fmla="*/ 1079 h 3378"/>
              <a:gd name="T32" fmla="*/ 777 w 1692"/>
              <a:gd name="T33" fmla="*/ 989 h 3378"/>
              <a:gd name="T34" fmla="*/ 799 w 1692"/>
              <a:gd name="T35" fmla="*/ 166 h 3378"/>
              <a:gd name="T36" fmla="*/ 555 w 1692"/>
              <a:gd name="T37" fmla="*/ 188 h 3378"/>
              <a:gd name="T38" fmla="*/ 382 w 1692"/>
              <a:gd name="T39" fmla="*/ 277 h 3378"/>
              <a:gd name="T40" fmla="*/ 292 w 1692"/>
              <a:gd name="T41" fmla="*/ 480 h 3378"/>
              <a:gd name="T42" fmla="*/ 299 w 1692"/>
              <a:gd name="T43" fmla="*/ 862 h 3378"/>
              <a:gd name="T44" fmla="*/ 523 w 1692"/>
              <a:gd name="T45" fmla="*/ 968 h 3378"/>
              <a:gd name="T46" fmla="*/ 914 w 1692"/>
              <a:gd name="T47" fmla="*/ 905 h 3378"/>
              <a:gd name="T48" fmla="*/ 1285 w 1692"/>
              <a:gd name="T49" fmla="*/ 1028 h 3378"/>
              <a:gd name="T50" fmla="*/ 1410 w 1692"/>
              <a:gd name="T51" fmla="*/ 716 h 3378"/>
              <a:gd name="T52" fmla="*/ 1380 w 1692"/>
              <a:gd name="T53" fmla="*/ 397 h 3378"/>
              <a:gd name="T54" fmla="*/ 1262 w 1692"/>
              <a:gd name="T55" fmla="*/ 237 h 3378"/>
              <a:gd name="T56" fmla="*/ 1064 w 1692"/>
              <a:gd name="T57" fmla="*/ 175 h 3378"/>
              <a:gd name="T58" fmla="*/ 846 w 1692"/>
              <a:gd name="T59" fmla="*/ 0 h 3378"/>
              <a:gd name="T60" fmla="*/ 1012 w 1692"/>
              <a:gd name="T61" fmla="*/ 4 h 3378"/>
              <a:gd name="T62" fmla="*/ 1222 w 1692"/>
              <a:gd name="T63" fmla="*/ 39 h 3378"/>
              <a:gd name="T64" fmla="*/ 1408 w 1692"/>
              <a:gd name="T65" fmla="*/ 143 h 3378"/>
              <a:gd name="T66" fmla="*/ 1537 w 1692"/>
              <a:gd name="T67" fmla="*/ 354 h 3378"/>
              <a:gd name="T68" fmla="*/ 1573 w 1692"/>
              <a:gd name="T69" fmla="*/ 723 h 3378"/>
              <a:gd name="T70" fmla="*/ 1466 w 1692"/>
              <a:gd name="T71" fmla="*/ 1179 h 3378"/>
              <a:gd name="T72" fmla="*/ 1665 w 1692"/>
              <a:gd name="T73" fmla="*/ 1544 h 3378"/>
              <a:gd name="T74" fmla="*/ 1665 w 1692"/>
              <a:gd name="T75" fmla="*/ 1978 h 3378"/>
              <a:gd name="T76" fmla="*/ 1471 w 1692"/>
              <a:gd name="T77" fmla="*/ 2342 h 3378"/>
              <a:gd name="T78" fmla="*/ 1133 w 1692"/>
              <a:gd name="T79" fmla="*/ 2570 h 3378"/>
              <a:gd name="T80" fmla="*/ 898 w 1692"/>
              <a:gd name="T81" fmla="*/ 2707 h 3378"/>
              <a:gd name="T82" fmla="*/ 793 w 1692"/>
              <a:gd name="T83" fmla="*/ 2797 h 3378"/>
              <a:gd name="T84" fmla="*/ 756 w 1692"/>
              <a:gd name="T85" fmla="*/ 2964 h 3378"/>
              <a:gd name="T86" fmla="*/ 866 w 1692"/>
              <a:gd name="T87" fmla="*/ 3132 h 3378"/>
              <a:gd name="T88" fmla="*/ 1020 w 1692"/>
              <a:gd name="T89" fmla="*/ 3166 h 3378"/>
              <a:gd name="T90" fmla="*/ 1185 w 1692"/>
              <a:gd name="T91" fmla="*/ 3065 h 3378"/>
              <a:gd name="T92" fmla="*/ 1076 w 1692"/>
              <a:gd name="T93" fmla="*/ 3287 h 3378"/>
              <a:gd name="T94" fmla="*/ 846 w 1692"/>
              <a:gd name="T95" fmla="*/ 3378 h 3378"/>
              <a:gd name="T96" fmla="*/ 606 w 1692"/>
              <a:gd name="T97" fmla="*/ 3276 h 3378"/>
              <a:gd name="T98" fmla="*/ 506 w 1692"/>
              <a:gd name="T99" fmla="*/ 3032 h 3378"/>
              <a:gd name="T100" fmla="*/ 609 w 1692"/>
              <a:gd name="T101" fmla="*/ 2785 h 3378"/>
              <a:gd name="T102" fmla="*/ 694 w 1692"/>
              <a:gd name="T103" fmla="*/ 2608 h 3378"/>
              <a:gd name="T104" fmla="*/ 321 w 1692"/>
              <a:gd name="T105" fmla="*/ 2435 h 3378"/>
              <a:gd name="T106" fmla="*/ 72 w 1692"/>
              <a:gd name="T107" fmla="*/ 2111 h 3378"/>
              <a:gd name="T108" fmla="*/ 3 w 1692"/>
              <a:gd name="T109" fmla="*/ 1688 h 3378"/>
              <a:gd name="T110" fmla="*/ 141 w 1692"/>
              <a:gd name="T111" fmla="*/ 1288 h 3378"/>
              <a:gd name="T112" fmla="*/ 138 w 1692"/>
              <a:gd name="T113" fmla="*/ 885 h 3378"/>
              <a:gd name="T114" fmla="*/ 131 w 1692"/>
              <a:gd name="T115" fmla="*/ 455 h 3378"/>
              <a:gd name="T116" fmla="*/ 233 w 1692"/>
              <a:gd name="T117" fmla="*/ 199 h 3378"/>
              <a:gd name="T118" fmla="*/ 404 w 1692"/>
              <a:gd name="T119" fmla="*/ 64 h 3378"/>
              <a:gd name="T120" fmla="*/ 609 w 1692"/>
              <a:gd name="T121" fmla="*/ 10 h 3378"/>
              <a:gd name="T122" fmla="*/ 814 w 1692"/>
              <a:gd name="T123" fmla="*/ 0 h 3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92" h="3378">
                <a:moveTo>
                  <a:pt x="777" y="2304"/>
                </a:moveTo>
                <a:lnTo>
                  <a:pt x="777" y="2536"/>
                </a:lnTo>
                <a:lnTo>
                  <a:pt x="915" y="2536"/>
                </a:lnTo>
                <a:lnTo>
                  <a:pt x="915" y="2304"/>
                </a:lnTo>
                <a:lnTo>
                  <a:pt x="777" y="2304"/>
                </a:lnTo>
                <a:close/>
                <a:moveTo>
                  <a:pt x="1167" y="2266"/>
                </a:moveTo>
                <a:lnTo>
                  <a:pt x="1119" y="2294"/>
                </a:lnTo>
                <a:lnTo>
                  <a:pt x="1206" y="2445"/>
                </a:lnTo>
                <a:lnTo>
                  <a:pt x="1254" y="2416"/>
                </a:lnTo>
                <a:lnTo>
                  <a:pt x="1167" y="2266"/>
                </a:lnTo>
                <a:close/>
                <a:moveTo>
                  <a:pt x="526" y="2266"/>
                </a:moveTo>
                <a:lnTo>
                  <a:pt x="439" y="2416"/>
                </a:lnTo>
                <a:lnTo>
                  <a:pt x="487" y="2445"/>
                </a:lnTo>
                <a:lnTo>
                  <a:pt x="573" y="2294"/>
                </a:lnTo>
                <a:lnTo>
                  <a:pt x="526" y="2266"/>
                </a:lnTo>
                <a:close/>
                <a:moveTo>
                  <a:pt x="1371" y="2038"/>
                </a:moveTo>
                <a:lnTo>
                  <a:pt x="1344" y="2087"/>
                </a:lnTo>
                <a:lnTo>
                  <a:pt x="1494" y="2175"/>
                </a:lnTo>
                <a:lnTo>
                  <a:pt x="1521" y="2126"/>
                </a:lnTo>
                <a:lnTo>
                  <a:pt x="1371" y="2038"/>
                </a:lnTo>
                <a:close/>
                <a:moveTo>
                  <a:pt x="321" y="2038"/>
                </a:moveTo>
                <a:lnTo>
                  <a:pt x="171" y="2126"/>
                </a:lnTo>
                <a:lnTo>
                  <a:pt x="199" y="2175"/>
                </a:lnTo>
                <a:lnTo>
                  <a:pt x="348" y="2087"/>
                </a:lnTo>
                <a:lnTo>
                  <a:pt x="321" y="2038"/>
                </a:lnTo>
                <a:close/>
                <a:moveTo>
                  <a:pt x="1381" y="1693"/>
                </a:moveTo>
                <a:lnTo>
                  <a:pt x="1381" y="1832"/>
                </a:lnTo>
                <a:lnTo>
                  <a:pt x="1610" y="1832"/>
                </a:lnTo>
                <a:lnTo>
                  <a:pt x="1610" y="1693"/>
                </a:lnTo>
                <a:lnTo>
                  <a:pt x="1381" y="1693"/>
                </a:lnTo>
                <a:close/>
                <a:moveTo>
                  <a:pt x="81" y="1693"/>
                </a:moveTo>
                <a:lnTo>
                  <a:pt x="81" y="1832"/>
                </a:lnTo>
                <a:lnTo>
                  <a:pt x="310" y="1832"/>
                </a:lnTo>
                <a:lnTo>
                  <a:pt x="310" y="1693"/>
                </a:lnTo>
                <a:lnTo>
                  <a:pt x="81" y="1693"/>
                </a:lnTo>
                <a:close/>
                <a:moveTo>
                  <a:pt x="805" y="1662"/>
                </a:moveTo>
                <a:lnTo>
                  <a:pt x="805" y="1688"/>
                </a:lnTo>
                <a:lnTo>
                  <a:pt x="793" y="1697"/>
                </a:lnTo>
                <a:lnTo>
                  <a:pt x="781" y="1707"/>
                </a:lnTo>
                <a:lnTo>
                  <a:pt x="773" y="1720"/>
                </a:lnTo>
                <a:lnTo>
                  <a:pt x="462" y="1720"/>
                </a:lnTo>
                <a:lnTo>
                  <a:pt x="448" y="1722"/>
                </a:lnTo>
                <a:lnTo>
                  <a:pt x="437" y="1728"/>
                </a:lnTo>
                <a:lnTo>
                  <a:pt x="429" y="1738"/>
                </a:lnTo>
                <a:lnTo>
                  <a:pt x="423" y="1749"/>
                </a:lnTo>
                <a:lnTo>
                  <a:pt x="421" y="1762"/>
                </a:lnTo>
                <a:lnTo>
                  <a:pt x="423" y="1776"/>
                </a:lnTo>
                <a:lnTo>
                  <a:pt x="429" y="1787"/>
                </a:lnTo>
                <a:lnTo>
                  <a:pt x="437" y="1796"/>
                </a:lnTo>
                <a:lnTo>
                  <a:pt x="448" y="1802"/>
                </a:lnTo>
                <a:lnTo>
                  <a:pt x="462" y="1804"/>
                </a:lnTo>
                <a:lnTo>
                  <a:pt x="773" y="1804"/>
                </a:lnTo>
                <a:lnTo>
                  <a:pt x="786" y="1822"/>
                </a:lnTo>
                <a:lnTo>
                  <a:pt x="803" y="1836"/>
                </a:lnTo>
                <a:lnTo>
                  <a:pt x="824" y="1845"/>
                </a:lnTo>
                <a:lnTo>
                  <a:pt x="846" y="1848"/>
                </a:lnTo>
                <a:lnTo>
                  <a:pt x="869" y="1845"/>
                </a:lnTo>
                <a:lnTo>
                  <a:pt x="889" y="1836"/>
                </a:lnTo>
                <a:lnTo>
                  <a:pt x="906" y="1823"/>
                </a:lnTo>
                <a:lnTo>
                  <a:pt x="920" y="1806"/>
                </a:lnTo>
                <a:lnTo>
                  <a:pt x="928" y="1785"/>
                </a:lnTo>
                <a:lnTo>
                  <a:pt x="931" y="1762"/>
                </a:lnTo>
                <a:lnTo>
                  <a:pt x="929" y="1747"/>
                </a:lnTo>
                <a:lnTo>
                  <a:pt x="925" y="1733"/>
                </a:lnTo>
                <a:lnTo>
                  <a:pt x="919" y="1719"/>
                </a:lnTo>
                <a:lnTo>
                  <a:pt x="910" y="1706"/>
                </a:lnTo>
                <a:lnTo>
                  <a:pt x="900" y="1696"/>
                </a:lnTo>
                <a:lnTo>
                  <a:pt x="888" y="1688"/>
                </a:lnTo>
                <a:lnTo>
                  <a:pt x="887" y="1688"/>
                </a:lnTo>
                <a:lnTo>
                  <a:pt x="868" y="1679"/>
                </a:lnTo>
                <a:lnTo>
                  <a:pt x="846" y="1676"/>
                </a:lnTo>
                <a:lnTo>
                  <a:pt x="825" y="1679"/>
                </a:lnTo>
                <a:lnTo>
                  <a:pt x="805" y="1688"/>
                </a:lnTo>
                <a:lnTo>
                  <a:pt x="805" y="1662"/>
                </a:lnTo>
                <a:lnTo>
                  <a:pt x="805" y="1662"/>
                </a:lnTo>
                <a:close/>
                <a:moveTo>
                  <a:pt x="805" y="1480"/>
                </a:moveTo>
                <a:lnTo>
                  <a:pt x="805" y="1481"/>
                </a:lnTo>
                <a:lnTo>
                  <a:pt x="805" y="1482"/>
                </a:lnTo>
                <a:lnTo>
                  <a:pt x="805" y="1496"/>
                </a:lnTo>
                <a:lnTo>
                  <a:pt x="805" y="1496"/>
                </a:lnTo>
                <a:lnTo>
                  <a:pt x="805" y="1480"/>
                </a:lnTo>
                <a:close/>
                <a:moveTo>
                  <a:pt x="1494" y="1350"/>
                </a:moveTo>
                <a:lnTo>
                  <a:pt x="1344" y="1438"/>
                </a:lnTo>
                <a:lnTo>
                  <a:pt x="1371" y="1487"/>
                </a:lnTo>
                <a:lnTo>
                  <a:pt x="1521" y="1399"/>
                </a:lnTo>
                <a:lnTo>
                  <a:pt x="1494" y="1350"/>
                </a:lnTo>
                <a:close/>
                <a:moveTo>
                  <a:pt x="199" y="1350"/>
                </a:moveTo>
                <a:lnTo>
                  <a:pt x="171" y="1399"/>
                </a:lnTo>
                <a:lnTo>
                  <a:pt x="321" y="1487"/>
                </a:lnTo>
                <a:lnTo>
                  <a:pt x="348" y="1438"/>
                </a:lnTo>
                <a:lnTo>
                  <a:pt x="199" y="1350"/>
                </a:lnTo>
                <a:close/>
                <a:moveTo>
                  <a:pt x="1206" y="1079"/>
                </a:moveTo>
                <a:lnTo>
                  <a:pt x="1119" y="1231"/>
                </a:lnTo>
                <a:lnTo>
                  <a:pt x="1167" y="1259"/>
                </a:lnTo>
                <a:lnTo>
                  <a:pt x="1254" y="1107"/>
                </a:lnTo>
                <a:lnTo>
                  <a:pt x="1206" y="1079"/>
                </a:lnTo>
                <a:close/>
                <a:moveTo>
                  <a:pt x="487" y="1079"/>
                </a:moveTo>
                <a:lnTo>
                  <a:pt x="439" y="1107"/>
                </a:lnTo>
                <a:lnTo>
                  <a:pt x="526" y="1259"/>
                </a:lnTo>
                <a:lnTo>
                  <a:pt x="573" y="1231"/>
                </a:lnTo>
                <a:lnTo>
                  <a:pt x="487" y="1079"/>
                </a:lnTo>
                <a:close/>
                <a:moveTo>
                  <a:pt x="777" y="989"/>
                </a:moveTo>
                <a:lnTo>
                  <a:pt x="777" y="1220"/>
                </a:lnTo>
                <a:lnTo>
                  <a:pt x="915" y="1220"/>
                </a:lnTo>
                <a:lnTo>
                  <a:pt x="915" y="989"/>
                </a:lnTo>
                <a:lnTo>
                  <a:pt x="777" y="989"/>
                </a:lnTo>
                <a:close/>
                <a:moveTo>
                  <a:pt x="846" y="166"/>
                </a:moveTo>
                <a:lnTo>
                  <a:pt x="799" y="166"/>
                </a:lnTo>
                <a:lnTo>
                  <a:pt x="754" y="167"/>
                </a:lnTo>
                <a:lnTo>
                  <a:pt x="710" y="169"/>
                </a:lnTo>
                <a:lnTo>
                  <a:pt x="668" y="171"/>
                </a:lnTo>
                <a:lnTo>
                  <a:pt x="628" y="175"/>
                </a:lnTo>
                <a:lnTo>
                  <a:pt x="591" y="181"/>
                </a:lnTo>
                <a:lnTo>
                  <a:pt x="555" y="188"/>
                </a:lnTo>
                <a:lnTo>
                  <a:pt x="521" y="197"/>
                </a:lnTo>
                <a:lnTo>
                  <a:pt x="489" y="208"/>
                </a:lnTo>
                <a:lnTo>
                  <a:pt x="459" y="221"/>
                </a:lnTo>
                <a:lnTo>
                  <a:pt x="431" y="237"/>
                </a:lnTo>
                <a:lnTo>
                  <a:pt x="405" y="256"/>
                </a:lnTo>
                <a:lnTo>
                  <a:pt x="382" y="277"/>
                </a:lnTo>
                <a:lnTo>
                  <a:pt x="361" y="302"/>
                </a:lnTo>
                <a:lnTo>
                  <a:pt x="342" y="330"/>
                </a:lnTo>
                <a:lnTo>
                  <a:pt x="326" y="362"/>
                </a:lnTo>
                <a:lnTo>
                  <a:pt x="312" y="397"/>
                </a:lnTo>
                <a:lnTo>
                  <a:pt x="301" y="437"/>
                </a:lnTo>
                <a:lnTo>
                  <a:pt x="292" y="480"/>
                </a:lnTo>
                <a:lnTo>
                  <a:pt x="286" y="528"/>
                </a:lnTo>
                <a:lnTo>
                  <a:pt x="281" y="582"/>
                </a:lnTo>
                <a:lnTo>
                  <a:pt x="279" y="639"/>
                </a:lnTo>
                <a:lnTo>
                  <a:pt x="282" y="716"/>
                </a:lnTo>
                <a:lnTo>
                  <a:pt x="289" y="790"/>
                </a:lnTo>
                <a:lnTo>
                  <a:pt x="299" y="862"/>
                </a:lnTo>
                <a:lnTo>
                  <a:pt x="314" y="932"/>
                </a:lnTo>
                <a:lnTo>
                  <a:pt x="332" y="1000"/>
                </a:lnTo>
                <a:lnTo>
                  <a:pt x="355" y="1063"/>
                </a:lnTo>
                <a:lnTo>
                  <a:pt x="407" y="1028"/>
                </a:lnTo>
                <a:lnTo>
                  <a:pt x="464" y="996"/>
                </a:lnTo>
                <a:lnTo>
                  <a:pt x="523" y="968"/>
                </a:lnTo>
                <a:lnTo>
                  <a:pt x="583" y="945"/>
                </a:lnTo>
                <a:lnTo>
                  <a:pt x="646" y="927"/>
                </a:lnTo>
                <a:lnTo>
                  <a:pt x="711" y="914"/>
                </a:lnTo>
                <a:lnTo>
                  <a:pt x="778" y="905"/>
                </a:lnTo>
                <a:lnTo>
                  <a:pt x="846" y="902"/>
                </a:lnTo>
                <a:lnTo>
                  <a:pt x="914" y="905"/>
                </a:lnTo>
                <a:lnTo>
                  <a:pt x="981" y="914"/>
                </a:lnTo>
                <a:lnTo>
                  <a:pt x="1046" y="927"/>
                </a:lnTo>
                <a:lnTo>
                  <a:pt x="1109" y="945"/>
                </a:lnTo>
                <a:lnTo>
                  <a:pt x="1170" y="968"/>
                </a:lnTo>
                <a:lnTo>
                  <a:pt x="1229" y="996"/>
                </a:lnTo>
                <a:lnTo>
                  <a:pt x="1285" y="1028"/>
                </a:lnTo>
                <a:lnTo>
                  <a:pt x="1338" y="1063"/>
                </a:lnTo>
                <a:lnTo>
                  <a:pt x="1360" y="1000"/>
                </a:lnTo>
                <a:lnTo>
                  <a:pt x="1378" y="932"/>
                </a:lnTo>
                <a:lnTo>
                  <a:pt x="1393" y="862"/>
                </a:lnTo>
                <a:lnTo>
                  <a:pt x="1404" y="790"/>
                </a:lnTo>
                <a:lnTo>
                  <a:pt x="1410" y="716"/>
                </a:lnTo>
                <a:lnTo>
                  <a:pt x="1412" y="639"/>
                </a:lnTo>
                <a:lnTo>
                  <a:pt x="1411" y="582"/>
                </a:lnTo>
                <a:lnTo>
                  <a:pt x="1407" y="528"/>
                </a:lnTo>
                <a:lnTo>
                  <a:pt x="1401" y="480"/>
                </a:lnTo>
                <a:lnTo>
                  <a:pt x="1392" y="437"/>
                </a:lnTo>
                <a:lnTo>
                  <a:pt x="1380" y="397"/>
                </a:lnTo>
                <a:lnTo>
                  <a:pt x="1366" y="362"/>
                </a:lnTo>
                <a:lnTo>
                  <a:pt x="1350" y="330"/>
                </a:lnTo>
                <a:lnTo>
                  <a:pt x="1331" y="302"/>
                </a:lnTo>
                <a:lnTo>
                  <a:pt x="1310" y="277"/>
                </a:lnTo>
                <a:lnTo>
                  <a:pt x="1288" y="256"/>
                </a:lnTo>
                <a:lnTo>
                  <a:pt x="1262" y="237"/>
                </a:lnTo>
                <a:lnTo>
                  <a:pt x="1234" y="221"/>
                </a:lnTo>
                <a:lnTo>
                  <a:pt x="1204" y="208"/>
                </a:lnTo>
                <a:lnTo>
                  <a:pt x="1172" y="197"/>
                </a:lnTo>
                <a:lnTo>
                  <a:pt x="1138" y="188"/>
                </a:lnTo>
                <a:lnTo>
                  <a:pt x="1102" y="181"/>
                </a:lnTo>
                <a:lnTo>
                  <a:pt x="1064" y="175"/>
                </a:lnTo>
                <a:lnTo>
                  <a:pt x="1025" y="171"/>
                </a:lnTo>
                <a:lnTo>
                  <a:pt x="982" y="169"/>
                </a:lnTo>
                <a:lnTo>
                  <a:pt x="939" y="167"/>
                </a:lnTo>
                <a:lnTo>
                  <a:pt x="894" y="166"/>
                </a:lnTo>
                <a:lnTo>
                  <a:pt x="846" y="166"/>
                </a:lnTo>
                <a:close/>
                <a:moveTo>
                  <a:pt x="846" y="0"/>
                </a:moveTo>
                <a:lnTo>
                  <a:pt x="846" y="0"/>
                </a:lnTo>
                <a:lnTo>
                  <a:pt x="878" y="0"/>
                </a:lnTo>
                <a:lnTo>
                  <a:pt x="910" y="0"/>
                </a:lnTo>
                <a:lnTo>
                  <a:pt x="944" y="1"/>
                </a:lnTo>
                <a:lnTo>
                  <a:pt x="978" y="3"/>
                </a:lnTo>
                <a:lnTo>
                  <a:pt x="1012" y="4"/>
                </a:lnTo>
                <a:lnTo>
                  <a:pt x="1047" y="7"/>
                </a:lnTo>
                <a:lnTo>
                  <a:pt x="1082" y="10"/>
                </a:lnTo>
                <a:lnTo>
                  <a:pt x="1118" y="15"/>
                </a:lnTo>
                <a:lnTo>
                  <a:pt x="1153" y="21"/>
                </a:lnTo>
                <a:lnTo>
                  <a:pt x="1188" y="30"/>
                </a:lnTo>
                <a:lnTo>
                  <a:pt x="1222" y="39"/>
                </a:lnTo>
                <a:lnTo>
                  <a:pt x="1256" y="51"/>
                </a:lnTo>
                <a:lnTo>
                  <a:pt x="1289" y="64"/>
                </a:lnTo>
                <a:lnTo>
                  <a:pt x="1320" y="80"/>
                </a:lnTo>
                <a:lnTo>
                  <a:pt x="1350" y="99"/>
                </a:lnTo>
                <a:lnTo>
                  <a:pt x="1380" y="120"/>
                </a:lnTo>
                <a:lnTo>
                  <a:pt x="1408" y="143"/>
                </a:lnTo>
                <a:lnTo>
                  <a:pt x="1435" y="170"/>
                </a:lnTo>
                <a:lnTo>
                  <a:pt x="1459" y="199"/>
                </a:lnTo>
                <a:lnTo>
                  <a:pt x="1482" y="233"/>
                </a:lnTo>
                <a:lnTo>
                  <a:pt x="1503" y="270"/>
                </a:lnTo>
                <a:lnTo>
                  <a:pt x="1521" y="310"/>
                </a:lnTo>
                <a:lnTo>
                  <a:pt x="1537" y="354"/>
                </a:lnTo>
                <a:lnTo>
                  <a:pt x="1550" y="403"/>
                </a:lnTo>
                <a:lnTo>
                  <a:pt x="1562" y="455"/>
                </a:lnTo>
                <a:lnTo>
                  <a:pt x="1569" y="511"/>
                </a:lnTo>
                <a:lnTo>
                  <a:pt x="1574" y="573"/>
                </a:lnTo>
                <a:lnTo>
                  <a:pt x="1576" y="639"/>
                </a:lnTo>
                <a:lnTo>
                  <a:pt x="1573" y="723"/>
                </a:lnTo>
                <a:lnTo>
                  <a:pt x="1566" y="805"/>
                </a:lnTo>
                <a:lnTo>
                  <a:pt x="1555" y="885"/>
                </a:lnTo>
                <a:lnTo>
                  <a:pt x="1538" y="963"/>
                </a:lnTo>
                <a:lnTo>
                  <a:pt x="1517" y="1037"/>
                </a:lnTo>
                <a:lnTo>
                  <a:pt x="1494" y="1109"/>
                </a:lnTo>
                <a:lnTo>
                  <a:pt x="1466" y="1179"/>
                </a:lnTo>
                <a:lnTo>
                  <a:pt x="1510" y="1231"/>
                </a:lnTo>
                <a:lnTo>
                  <a:pt x="1550" y="1288"/>
                </a:lnTo>
                <a:lnTo>
                  <a:pt x="1587" y="1347"/>
                </a:lnTo>
                <a:lnTo>
                  <a:pt x="1617" y="1410"/>
                </a:lnTo>
                <a:lnTo>
                  <a:pt x="1644" y="1476"/>
                </a:lnTo>
                <a:lnTo>
                  <a:pt x="1665" y="1544"/>
                </a:lnTo>
                <a:lnTo>
                  <a:pt x="1679" y="1615"/>
                </a:lnTo>
                <a:lnTo>
                  <a:pt x="1689" y="1688"/>
                </a:lnTo>
                <a:lnTo>
                  <a:pt x="1692" y="1762"/>
                </a:lnTo>
                <a:lnTo>
                  <a:pt x="1690" y="1836"/>
                </a:lnTo>
                <a:lnTo>
                  <a:pt x="1680" y="1908"/>
                </a:lnTo>
                <a:lnTo>
                  <a:pt x="1665" y="1978"/>
                </a:lnTo>
                <a:lnTo>
                  <a:pt x="1645" y="2046"/>
                </a:lnTo>
                <a:lnTo>
                  <a:pt x="1620" y="2111"/>
                </a:lnTo>
                <a:lnTo>
                  <a:pt x="1590" y="2174"/>
                </a:lnTo>
                <a:lnTo>
                  <a:pt x="1555" y="2233"/>
                </a:lnTo>
                <a:lnTo>
                  <a:pt x="1514" y="2289"/>
                </a:lnTo>
                <a:lnTo>
                  <a:pt x="1471" y="2342"/>
                </a:lnTo>
                <a:lnTo>
                  <a:pt x="1423" y="2390"/>
                </a:lnTo>
                <a:lnTo>
                  <a:pt x="1372" y="2435"/>
                </a:lnTo>
                <a:lnTo>
                  <a:pt x="1316" y="2476"/>
                </a:lnTo>
                <a:lnTo>
                  <a:pt x="1259" y="2513"/>
                </a:lnTo>
                <a:lnTo>
                  <a:pt x="1197" y="2544"/>
                </a:lnTo>
                <a:lnTo>
                  <a:pt x="1133" y="2570"/>
                </a:lnTo>
                <a:lnTo>
                  <a:pt x="1067" y="2592"/>
                </a:lnTo>
                <a:lnTo>
                  <a:pt x="999" y="2608"/>
                </a:lnTo>
                <a:lnTo>
                  <a:pt x="928" y="2618"/>
                </a:lnTo>
                <a:lnTo>
                  <a:pt x="928" y="2696"/>
                </a:lnTo>
                <a:lnTo>
                  <a:pt x="926" y="2697"/>
                </a:lnTo>
                <a:lnTo>
                  <a:pt x="898" y="2707"/>
                </a:lnTo>
                <a:lnTo>
                  <a:pt x="871" y="2720"/>
                </a:lnTo>
                <a:lnTo>
                  <a:pt x="846" y="2736"/>
                </a:lnTo>
                <a:lnTo>
                  <a:pt x="824" y="2756"/>
                </a:lnTo>
                <a:lnTo>
                  <a:pt x="816" y="2764"/>
                </a:lnTo>
                <a:lnTo>
                  <a:pt x="809" y="2774"/>
                </a:lnTo>
                <a:lnTo>
                  <a:pt x="793" y="2797"/>
                </a:lnTo>
                <a:lnTo>
                  <a:pt x="778" y="2822"/>
                </a:lnTo>
                <a:lnTo>
                  <a:pt x="767" y="2849"/>
                </a:lnTo>
                <a:lnTo>
                  <a:pt x="759" y="2877"/>
                </a:lnTo>
                <a:lnTo>
                  <a:pt x="755" y="2901"/>
                </a:lnTo>
                <a:lnTo>
                  <a:pt x="754" y="2928"/>
                </a:lnTo>
                <a:lnTo>
                  <a:pt x="756" y="2964"/>
                </a:lnTo>
                <a:lnTo>
                  <a:pt x="764" y="2999"/>
                </a:lnTo>
                <a:lnTo>
                  <a:pt x="776" y="3031"/>
                </a:lnTo>
                <a:lnTo>
                  <a:pt x="793" y="3061"/>
                </a:lnTo>
                <a:lnTo>
                  <a:pt x="814" y="3088"/>
                </a:lnTo>
                <a:lnTo>
                  <a:pt x="838" y="3112"/>
                </a:lnTo>
                <a:lnTo>
                  <a:pt x="866" y="3132"/>
                </a:lnTo>
                <a:lnTo>
                  <a:pt x="897" y="3147"/>
                </a:lnTo>
                <a:lnTo>
                  <a:pt x="929" y="3159"/>
                </a:lnTo>
                <a:lnTo>
                  <a:pt x="964" y="3165"/>
                </a:lnTo>
                <a:lnTo>
                  <a:pt x="977" y="3167"/>
                </a:lnTo>
                <a:lnTo>
                  <a:pt x="991" y="3168"/>
                </a:lnTo>
                <a:lnTo>
                  <a:pt x="1020" y="3166"/>
                </a:lnTo>
                <a:lnTo>
                  <a:pt x="1048" y="3160"/>
                </a:lnTo>
                <a:lnTo>
                  <a:pt x="1075" y="3152"/>
                </a:lnTo>
                <a:lnTo>
                  <a:pt x="1107" y="3136"/>
                </a:lnTo>
                <a:lnTo>
                  <a:pt x="1137" y="3116"/>
                </a:lnTo>
                <a:lnTo>
                  <a:pt x="1163" y="3092"/>
                </a:lnTo>
                <a:lnTo>
                  <a:pt x="1185" y="3065"/>
                </a:lnTo>
                <a:lnTo>
                  <a:pt x="1178" y="3108"/>
                </a:lnTo>
                <a:lnTo>
                  <a:pt x="1166" y="3149"/>
                </a:lnTo>
                <a:lnTo>
                  <a:pt x="1149" y="3187"/>
                </a:lnTo>
                <a:lnTo>
                  <a:pt x="1129" y="3224"/>
                </a:lnTo>
                <a:lnTo>
                  <a:pt x="1104" y="3257"/>
                </a:lnTo>
                <a:lnTo>
                  <a:pt x="1076" y="3287"/>
                </a:lnTo>
                <a:lnTo>
                  <a:pt x="1044" y="3313"/>
                </a:lnTo>
                <a:lnTo>
                  <a:pt x="1009" y="3336"/>
                </a:lnTo>
                <a:lnTo>
                  <a:pt x="971" y="3354"/>
                </a:lnTo>
                <a:lnTo>
                  <a:pt x="932" y="3367"/>
                </a:lnTo>
                <a:lnTo>
                  <a:pt x="890" y="3375"/>
                </a:lnTo>
                <a:lnTo>
                  <a:pt x="846" y="3378"/>
                </a:lnTo>
                <a:lnTo>
                  <a:pt x="800" y="3375"/>
                </a:lnTo>
                <a:lnTo>
                  <a:pt x="756" y="3365"/>
                </a:lnTo>
                <a:lnTo>
                  <a:pt x="714" y="3351"/>
                </a:lnTo>
                <a:lnTo>
                  <a:pt x="674" y="3331"/>
                </a:lnTo>
                <a:lnTo>
                  <a:pt x="638" y="3306"/>
                </a:lnTo>
                <a:lnTo>
                  <a:pt x="606" y="3276"/>
                </a:lnTo>
                <a:lnTo>
                  <a:pt x="577" y="3244"/>
                </a:lnTo>
                <a:lnTo>
                  <a:pt x="553" y="3207"/>
                </a:lnTo>
                <a:lnTo>
                  <a:pt x="533" y="3166"/>
                </a:lnTo>
                <a:lnTo>
                  <a:pt x="519" y="3124"/>
                </a:lnTo>
                <a:lnTo>
                  <a:pt x="509" y="3079"/>
                </a:lnTo>
                <a:lnTo>
                  <a:pt x="506" y="3032"/>
                </a:lnTo>
                <a:lnTo>
                  <a:pt x="509" y="2984"/>
                </a:lnTo>
                <a:lnTo>
                  <a:pt x="519" y="2939"/>
                </a:lnTo>
                <a:lnTo>
                  <a:pt x="534" y="2895"/>
                </a:lnTo>
                <a:lnTo>
                  <a:pt x="555" y="2855"/>
                </a:lnTo>
                <a:lnTo>
                  <a:pt x="579" y="2818"/>
                </a:lnTo>
                <a:lnTo>
                  <a:pt x="609" y="2785"/>
                </a:lnTo>
                <a:lnTo>
                  <a:pt x="643" y="2756"/>
                </a:lnTo>
                <a:lnTo>
                  <a:pt x="680" y="2731"/>
                </a:lnTo>
                <a:lnTo>
                  <a:pt x="722" y="2712"/>
                </a:lnTo>
                <a:lnTo>
                  <a:pt x="765" y="2697"/>
                </a:lnTo>
                <a:lnTo>
                  <a:pt x="765" y="2618"/>
                </a:lnTo>
                <a:lnTo>
                  <a:pt x="694" y="2608"/>
                </a:lnTo>
                <a:lnTo>
                  <a:pt x="626" y="2592"/>
                </a:lnTo>
                <a:lnTo>
                  <a:pt x="559" y="2570"/>
                </a:lnTo>
                <a:lnTo>
                  <a:pt x="495" y="2544"/>
                </a:lnTo>
                <a:lnTo>
                  <a:pt x="434" y="2513"/>
                </a:lnTo>
                <a:lnTo>
                  <a:pt x="375" y="2476"/>
                </a:lnTo>
                <a:lnTo>
                  <a:pt x="321" y="2435"/>
                </a:lnTo>
                <a:lnTo>
                  <a:pt x="269" y="2390"/>
                </a:lnTo>
                <a:lnTo>
                  <a:pt x="222" y="2342"/>
                </a:lnTo>
                <a:lnTo>
                  <a:pt x="177" y="2289"/>
                </a:lnTo>
                <a:lnTo>
                  <a:pt x="138" y="2233"/>
                </a:lnTo>
                <a:lnTo>
                  <a:pt x="103" y="2174"/>
                </a:lnTo>
                <a:lnTo>
                  <a:pt x="72" y="2111"/>
                </a:lnTo>
                <a:lnTo>
                  <a:pt x="47" y="2046"/>
                </a:lnTo>
                <a:lnTo>
                  <a:pt x="27" y="1978"/>
                </a:lnTo>
                <a:lnTo>
                  <a:pt x="12" y="1908"/>
                </a:lnTo>
                <a:lnTo>
                  <a:pt x="3" y="1836"/>
                </a:lnTo>
                <a:lnTo>
                  <a:pt x="0" y="1762"/>
                </a:lnTo>
                <a:lnTo>
                  <a:pt x="3" y="1688"/>
                </a:lnTo>
                <a:lnTo>
                  <a:pt x="12" y="1615"/>
                </a:lnTo>
                <a:lnTo>
                  <a:pt x="28" y="1544"/>
                </a:lnTo>
                <a:lnTo>
                  <a:pt x="48" y="1476"/>
                </a:lnTo>
                <a:lnTo>
                  <a:pt x="74" y="1410"/>
                </a:lnTo>
                <a:lnTo>
                  <a:pt x="105" y="1347"/>
                </a:lnTo>
                <a:lnTo>
                  <a:pt x="141" y="1288"/>
                </a:lnTo>
                <a:lnTo>
                  <a:pt x="181" y="1231"/>
                </a:lnTo>
                <a:lnTo>
                  <a:pt x="227" y="1179"/>
                </a:lnTo>
                <a:lnTo>
                  <a:pt x="199" y="1109"/>
                </a:lnTo>
                <a:lnTo>
                  <a:pt x="174" y="1037"/>
                </a:lnTo>
                <a:lnTo>
                  <a:pt x="154" y="963"/>
                </a:lnTo>
                <a:lnTo>
                  <a:pt x="138" y="885"/>
                </a:lnTo>
                <a:lnTo>
                  <a:pt x="126" y="805"/>
                </a:lnTo>
                <a:lnTo>
                  <a:pt x="119" y="723"/>
                </a:lnTo>
                <a:lnTo>
                  <a:pt x="116" y="639"/>
                </a:lnTo>
                <a:lnTo>
                  <a:pt x="119" y="573"/>
                </a:lnTo>
                <a:lnTo>
                  <a:pt x="123" y="511"/>
                </a:lnTo>
                <a:lnTo>
                  <a:pt x="131" y="455"/>
                </a:lnTo>
                <a:lnTo>
                  <a:pt x="141" y="403"/>
                </a:lnTo>
                <a:lnTo>
                  <a:pt x="155" y="354"/>
                </a:lnTo>
                <a:lnTo>
                  <a:pt x="171" y="310"/>
                </a:lnTo>
                <a:lnTo>
                  <a:pt x="190" y="270"/>
                </a:lnTo>
                <a:lnTo>
                  <a:pt x="210" y="233"/>
                </a:lnTo>
                <a:lnTo>
                  <a:pt x="233" y="199"/>
                </a:lnTo>
                <a:lnTo>
                  <a:pt x="258" y="170"/>
                </a:lnTo>
                <a:lnTo>
                  <a:pt x="285" y="143"/>
                </a:lnTo>
                <a:lnTo>
                  <a:pt x="312" y="120"/>
                </a:lnTo>
                <a:lnTo>
                  <a:pt x="341" y="99"/>
                </a:lnTo>
                <a:lnTo>
                  <a:pt x="372" y="80"/>
                </a:lnTo>
                <a:lnTo>
                  <a:pt x="404" y="64"/>
                </a:lnTo>
                <a:lnTo>
                  <a:pt x="437" y="51"/>
                </a:lnTo>
                <a:lnTo>
                  <a:pt x="471" y="39"/>
                </a:lnTo>
                <a:lnTo>
                  <a:pt x="505" y="30"/>
                </a:lnTo>
                <a:lnTo>
                  <a:pt x="539" y="21"/>
                </a:lnTo>
                <a:lnTo>
                  <a:pt x="574" y="15"/>
                </a:lnTo>
                <a:lnTo>
                  <a:pt x="609" y="10"/>
                </a:lnTo>
                <a:lnTo>
                  <a:pt x="644" y="7"/>
                </a:lnTo>
                <a:lnTo>
                  <a:pt x="679" y="4"/>
                </a:lnTo>
                <a:lnTo>
                  <a:pt x="714" y="3"/>
                </a:lnTo>
                <a:lnTo>
                  <a:pt x="748" y="1"/>
                </a:lnTo>
                <a:lnTo>
                  <a:pt x="782" y="0"/>
                </a:lnTo>
                <a:lnTo>
                  <a:pt x="814" y="0"/>
                </a:lnTo>
                <a:lnTo>
                  <a:pt x="8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10" name="Group 115"/>
          <p:cNvGrpSpPr/>
          <p:nvPr/>
        </p:nvGrpSpPr>
        <p:grpSpPr>
          <a:xfrm>
            <a:off x="5637188" y="4024653"/>
            <a:ext cx="569913" cy="506412"/>
            <a:chOff x="10950575" y="2706688"/>
            <a:chExt cx="569913" cy="506412"/>
          </a:xfrm>
          <a:solidFill>
            <a:srgbClr val="000000"/>
          </a:solidFill>
        </p:grpSpPr>
        <p:sp>
          <p:nvSpPr>
            <p:cNvPr id="211" name="Freeform 113"/>
            <p:cNvSpPr>
              <a:spLocks/>
            </p:cNvSpPr>
            <p:nvPr/>
          </p:nvSpPr>
          <p:spPr bwMode="auto">
            <a:xfrm>
              <a:off x="11322050" y="2854325"/>
              <a:ext cx="198438" cy="66675"/>
            </a:xfrm>
            <a:custGeom>
              <a:avLst/>
              <a:gdLst>
                <a:gd name="T0" fmla="*/ 0 w 1243"/>
                <a:gd name="T1" fmla="*/ 0 h 411"/>
                <a:gd name="T2" fmla="*/ 1243 w 1243"/>
                <a:gd name="T3" fmla="*/ 0 h 411"/>
                <a:gd name="T4" fmla="*/ 1243 w 1243"/>
                <a:gd name="T5" fmla="*/ 411 h 411"/>
                <a:gd name="T6" fmla="*/ 378 w 1243"/>
                <a:gd name="T7" fmla="*/ 411 h 411"/>
                <a:gd name="T8" fmla="*/ 0 w 1243"/>
                <a:gd name="T9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3" h="411">
                  <a:moveTo>
                    <a:pt x="0" y="0"/>
                  </a:moveTo>
                  <a:lnTo>
                    <a:pt x="1243" y="0"/>
                  </a:lnTo>
                  <a:lnTo>
                    <a:pt x="1243" y="411"/>
                  </a:lnTo>
                  <a:lnTo>
                    <a:pt x="378" y="4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114"/>
            <p:cNvSpPr>
              <a:spLocks noEditPoints="1"/>
            </p:cNvSpPr>
            <p:nvPr/>
          </p:nvSpPr>
          <p:spPr bwMode="auto">
            <a:xfrm>
              <a:off x="11010900" y="2940050"/>
              <a:ext cx="509588" cy="273050"/>
            </a:xfrm>
            <a:custGeom>
              <a:avLst/>
              <a:gdLst>
                <a:gd name="T0" fmla="*/ 2826 w 3204"/>
                <a:gd name="T1" fmla="*/ 534 h 1725"/>
                <a:gd name="T2" fmla="*/ 2401 w 3204"/>
                <a:gd name="T3" fmla="*/ 767 h 1725"/>
                <a:gd name="T4" fmla="*/ 2106 w 3204"/>
                <a:gd name="T5" fmla="*/ 929 h 1725"/>
                <a:gd name="T6" fmla="*/ 2401 w 3204"/>
                <a:gd name="T7" fmla="*/ 1090 h 1725"/>
                <a:gd name="T8" fmla="*/ 2826 w 3204"/>
                <a:gd name="T9" fmla="*/ 1324 h 1725"/>
                <a:gd name="T10" fmla="*/ 2674 w 3204"/>
                <a:gd name="T11" fmla="*/ 1007 h 1725"/>
                <a:gd name="T12" fmla="*/ 2636 w 3204"/>
                <a:gd name="T13" fmla="*/ 929 h 1725"/>
                <a:gd name="T14" fmla="*/ 2656 w 3204"/>
                <a:gd name="T15" fmla="*/ 886 h 1725"/>
                <a:gd name="T16" fmla="*/ 2826 w 3204"/>
                <a:gd name="T17" fmla="*/ 534 h 1725"/>
                <a:gd name="T18" fmla="*/ 1678 w 3204"/>
                <a:gd name="T19" fmla="*/ 0 h 1725"/>
                <a:gd name="T20" fmla="*/ 2284 w 3204"/>
                <a:gd name="T21" fmla="*/ 0 h 1725"/>
                <a:gd name="T22" fmla="*/ 2292 w 3204"/>
                <a:gd name="T23" fmla="*/ 7 h 1725"/>
                <a:gd name="T24" fmla="*/ 2301 w 3204"/>
                <a:gd name="T25" fmla="*/ 0 h 1725"/>
                <a:gd name="T26" fmla="*/ 3204 w 3204"/>
                <a:gd name="T27" fmla="*/ 0 h 1725"/>
                <a:gd name="T28" fmla="*/ 3204 w 3204"/>
                <a:gd name="T29" fmla="*/ 886 h 1725"/>
                <a:gd name="T30" fmla="*/ 2725 w 3204"/>
                <a:gd name="T31" fmla="*/ 886 h 1725"/>
                <a:gd name="T32" fmla="*/ 2703 w 3204"/>
                <a:gd name="T33" fmla="*/ 929 h 1725"/>
                <a:gd name="T34" fmla="*/ 2741 w 3204"/>
                <a:gd name="T35" fmla="*/ 1007 h 1725"/>
                <a:gd name="T36" fmla="*/ 3204 w 3204"/>
                <a:gd name="T37" fmla="*/ 1007 h 1725"/>
                <a:gd name="T38" fmla="*/ 3204 w 3204"/>
                <a:gd name="T39" fmla="*/ 1725 h 1725"/>
                <a:gd name="T40" fmla="*/ 0 w 3204"/>
                <a:gd name="T41" fmla="*/ 1725 h 1725"/>
                <a:gd name="T42" fmla="*/ 544 w 3204"/>
                <a:gd name="T43" fmla="*/ 1007 h 1725"/>
                <a:gd name="T44" fmla="*/ 1515 w 3204"/>
                <a:gd name="T45" fmla="*/ 1007 h 1725"/>
                <a:gd name="T46" fmla="*/ 1552 w 3204"/>
                <a:gd name="T47" fmla="*/ 1141 h 1725"/>
                <a:gd name="T48" fmla="*/ 2367 w 3204"/>
                <a:gd name="T49" fmla="*/ 1141 h 1725"/>
                <a:gd name="T50" fmla="*/ 1980 w 3204"/>
                <a:gd name="T51" fmla="*/ 929 h 1725"/>
                <a:gd name="T52" fmla="*/ 2367 w 3204"/>
                <a:gd name="T53" fmla="*/ 716 h 1725"/>
                <a:gd name="T54" fmla="*/ 1878 w 3204"/>
                <a:gd name="T55" fmla="*/ 716 h 1725"/>
                <a:gd name="T56" fmla="*/ 1678 w 3204"/>
                <a:gd name="T57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04" h="1725">
                  <a:moveTo>
                    <a:pt x="2826" y="534"/>
                  </a:moveTo>
                  <a:lnTo>
                    <a:pt x="2401" y="767"/>
                  </a:lnTo>
                  <a:lnTo>
                    <a:pt x="2106" y="929"/>
                  </a:lnTo>
                  <a:lnTo>
                    <a:pt x="2401" y="1090"/>
                  </a:lnTo>
                  <a:lnTo>
                    <a:pt x="2826" y="1324"/>
                  </a:lnTo>
                  <a:lnTo>
                    <a:pt x="2674" y="1007"/>
                  </a:lnTo>
                  <a:lnTo>
                    <a:pt x="2636" y="929"/>
                  </a:lnTo>
                  <a:lnTo>
                    <a:pt x="2656" y="886"/>
                  </a:lnTo>
                  <a:lnTo>
                    <a:pt x="2826" y="534"/>
                  </a:lnTo>
                  <a:close/>
                  <a:moveTo>
                    <a:pt x="1678" y="0"/>
                  </a:moveTo>
                  <a:lnTo>
                    <a:pt x="2284" y="0"/>
                  </a:lnTo>
                  <a:lnTo>
                    <a:pt x="2292" y="7"/>
                  </a:lnTo>
                  <a:lnTo>
                    <a:pt x="2301" y="0"/>
                  </a:lnTo>
                  <a:lnTo>
                    <a:pt x="3204" y="0"/>
                  </a:lnTo>
                  <a:lnTo>
                    <a:pt x="3204" y="886"/>
                  </a:lnTo>
                  <a:lnTo>
                    <a:pt x="2725" y="886"/>
                  </a:lnTo>
                  <a:lnTo>
                    <a:pt x="2703" y="929"/>
                  </a:lnTo>
                  <a:lnTo>
                    <a:pt x="2741" y="1007"/>
                  </a:lnTo>
                  <a:lnTo>
                    <a:pt x="3204" y="1007"/>
                  </a:lnTo>
                  <a:lnTo>
                    <a:pt x="3204" y="1725"/>
                  </a:lnTo>
                  <a:lnTo>
                    <a:pt x="0" y="1725"/>
                  </a:lnTo>
                  <a:lnTo>
                    <a:pt x="544" y="1007"/>
                  </a:lnTo>
                  <a:lnTo>
                    <a:pt x="1515" y="1007"/>
                  </a:lnTo>
                  <a:lnTo>
                    <a:pt x="1552" y="1141"/>
                  </a:lnTo>
                  <a:lnTo>
                    <a:pt x="2367" y="1141"/>
                  </a:lnTo>
                  <a:lnTo>
                    <a:pt x="1980" y="929"/>
                  </a:lnTo>
                  <a:lnTo>
                    <a:pt x="2367" y="716"/>
                  </a:lnTo>
                  <a:lnTo>
                    <a:pt x="1878" y="716"/>
                  </a:lnTo>
                  <a:lnTo>
                    <a:pt x="16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15"/>
            <p:cNvSpPr>
              <a:spLocks noEditPoints="1"/>
            </p:cNvSpPr>
            <p:nvPr/>
          </p:nvSpPr>
          <p:spPr bwMode="auto">
            <a:xfrm>
              <a:off x="10950575" y="2706688"/>
              <a:ext cx="569913" cy="506412"/>
            </a:xfrm>
            <a:custGeom>
              <a:avLst/>
              <a:gdLst>
                <a:gd name="T0" fmla="*/ 230 w 3587"/>
                <a:gd name="T1" fmla="*/ 3192 h 3192"/>
                <a:gd name="T2" fmla="*/ 1041 w 3587"/>
                <a:gd name="T3" fmla="*/ 121 h 3192"/>
                <a:gd name="T4" fmla="*/ 902 w 3587"/>
                <a:gd name="T5" fmla="*/ 148 h 3192"/>
                <a:gd name="T6" fmla="*/ 785 w 3587"/>
                <a:gd name="T7" fmla="*/ 221 h 3192"/>
                <a:gd name="T8" fmla="*/ 704 w 3587"/>
                <a:gd name="T9" fmla="*/ 329 h 3192"/>
                <a:gd name="T10" fmla="*/ 665 w 3587"/>
                <a:gd name="T11" fmla="*/ 464 h 3192"/>
                <a:gd name="T12" fmla="*/ 674 w 3587"/>
                <a:gd name="T13" fmla="*/ 582 h 3192"/>
                <a:gd name="T14" fmla="*/ 725 w 3587"/>
                <a:gd name="T15" fmla="*/ 701 h 3192"/>
                <a:gd name="T16" fmla="*/ 841 w 3587"/>
                <a:gd name="T17" fmla="*/ 889 h 3192"/>
                <a:gd name="T18" fmla="*/ 1041 w 3587"/>
                <a:gd name="T19" fmla="*/ 1212 h 3192"/>
                <a:gd name="T20" fmla="*/ 1241 w 3587"/>
                <a:gd name="T21" fmla="*/ 889 h 3192"/>
                <a:gd name="T22" fmla="*/ 1357 w 3587"/>
                <a:gd name="T23" fmla="*/ 701 h 3192"/>
                <a:gd name="T24" fmla="*/ 1408 w 3587"/>
                <a:gd name="T25" fmla="*/ 582 h 3192"/>
                <a:gd name="T26" fmla="*/ 1418 w 3587"/>
                <a:gd name="T27" fmla="*/ 480 h 3192"/>
                <a:gd name="T28" fmla="*/ 1396 w 3587"/>
                <a:gd name="T29" fmla="*/ 372 h 3192"/>
                <a:gd name="T30" fmla="*/ 1328 w 3587"/>
                <a:gd name="T31" fmla="*/ 254 h 3192"/>
                <a:gd name="T32" fmla="*/ 1222 w 3587"/>
                <a:gd name="T33" fmla="*/ 168 h 3192"/>
                <a:gd name="T34" fmla="*/ 1090 w 3587"/>
                <a:gd name="T35" fmla="*/ 125 h 3192"/>
                <a:gd name="T36" fmla="*/ 1041 w 3587"/>
                <a:gd name="T37" fmla="*/ 0 h 3192"/>
                <a:gd name="T38" fmla="*/ 1203 w 3587"/>
                <a:gd name="T39" fmla="*/ 27 h 3192"/>
                <a:gd name="T40" fmla="*/ 1343 w 3587"/>
                <a:gd name="T41" fmla="*/ 101 h 3192"/>
                <a:gd name="T42" fmla="*/ 1452 w 3587"/>
                <a:gd name="T43" fmla="*/ 213 h 3192"/>
                <a:gd name="T44" fmla="*/ 1521 w 3587"/>
                <a:gd name="T45" fmla="*/ 355 h 3192"/>
                <a:gd name="T46" fmla="*/ 3587 w 3587"/>
                <a:gd name="T47" fmla="*/ 463 h 3192"/>
                <a:gd name="T48" fmla="*/ 1357 w 3587"/>
                <a:gd name="T49" fmla="*/ 934 h 3192"/>
                <a:gd name="T50" fmla="*/ 2027 w 3587"/>
                <a:gd name="T51" fmla="*/ 1345 h 3192"/>
                <a:gd name="T52" fmla="*/ 1265 w 3587"/>
                <a:gd name="T53" fmla="*/ 1199 h 3192"/>
                <a:gd name="T54" fmla="*/ 1179 w 3587"/>
                <a:gd name="T55" fmla="*/ 1221 h 3192"/>
                <a:gd name="T56" fmla="*/ 832 w 3587"/>
                <a:gd name="T57" fmla="*/ 1184 h 3192"/>
                <a:gd name="T58" fmla="*/ 756 w 3587"/>
                <a:gd name="T59" fmla="*/ 1276 h 3192"/>
                <a:gd name="T60" fmla="*/ 717 w 3587"/>
                <a:gd name="T61" fmla="*/ 1392 h 3192"/>
                <a:gd name="T62" fmla="*/ 725 w 3587"/>
                <a:gd name="T63" fmla="*/ 1521 h 3192"/>
                <a:gd name="T64" fmla="*/ 782 w 3587"/>
                <a:gd name="T65" fmla="*/ 1632 h 3192"/>
                <a:gd name="T66" fmla="*/ 876 w 3587"/>
                <a:gd name="T67" fmla="*/ 1715 h 3192"/>
                <a:gd name="T68" fmla="*/ 997 w 3587"/>
                <a:gd name="T69" fmla="*/ 1756 h 3192"/>
                <a:gd name="T70" fmla="*/ 1123 w 3587"/>
                <a:gd name="T71" fmla="*/ 1748 h 3192"/>
                <a:gd name="T72" fmla="*/ 1229 w 3587"/>
                <a:gd name="T73" fmla="*/ 1698 h 3192"/>
                <a:gd name="T74" fmla="*/ 1666 w 3587"/>
                <a:gd name="T75" fmla="*/ 1646 h 3192"/>
                <a:gd name="T76" fmla="*/ 0 w 3587"/>
                <a:gd name="T77" fmla="*/ 934 h 3192"/>
                <a:gd name="T78" fmla="*/ 0 w 3587"/>
                <a:gd name="T79" fmla="*/ 812 h 3192"/>
                <a:gd name="T80" fmla="*/ 550 w 3587"/>
                <a:gd name="T81" fmla="*/ 408 h 3192"/>
                <a:gd name="T82" fmla="*/ 603 w 3587"/>
                <a:gd name="T83" fmla="*/ 258 h 3192"/>
                <a:gd name="T84" fmla="*/ 699 w 3587"/>
                <a:gd name="T85" fmla="*/ 134 h 3192"/>
                <a:gd name="T86" fmla="*/ 830 w 3587"/>
                <a:gd name="T87" fmla="*/ 47 h 3192"/>
                <a:gd name="T88" fmla="*/ 985 w 3587"/>
                <a:gd name="T89" fmla="*/ 3 h 3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587" h="3192">
                  <a:moveTo>
                    <a:pt x="0" y="2474"/>
                  </a:moveTo>
                  <a:lnTo>
                    <a:pt x="775" y="2474"/>
                  </a:lnTo>
                  <a:lnTo>
                    <a:pt x="230" y="3192"/>
                  </a:lnTo>
                  <a:lnTo>
                    <a:pt x="0" y="3192"/>
                  </a:lnTo>
                  <a:lnTo>
                    <a:pt x="0" y="2474"/>
                  </a:lnTo>
                  <a:close/>
                  <a:moveTo>
                    <a:pt x="1041" y="121"/>
                  </a:moveTo>
                  <a:lnTo>
                    <a:pt x="993" y="125"/>
                  </a:lnTo>
                  <a:lnTo>
                    <a:pt x="946" y="134"/>
                  </a:lnTo>
                  <a:lnTo>
                    <a:pt x="902" y="148"/>
                  </a:lnTo>
                  <a:lnTo>
                    <a:pt x="860" y="168"/>
                  </a:lnTo>
                  <a:lnTo>
                    <a:pt x="821" y="192"/>
                  </a:lnTo>
                  <a:lnTo>
                    <a:pt x="785" y="221"/>
                  </a:lnTo>
                  <a:lnTo>
                    <a:pt x="754" y="254"/>
                  </a:lnTo>
                  <a:lnTo>
                    <a:pt x="727" y="289"/>
                  </a:lnTo>
                  <a:lnTo>
                    <a:pt x="704" y="329"/>
                  </a:lnTo>
                  <a:lnTo>
                    <a:pt x="685" y="372"/>
                  </a:lnTo>
                  <a:lnTo>
                    <a:pt x="672" y="416"/>
                  </a:lnTo>
                  <a:lnTo>
                    <a:pt x="665" y="464"/>
                  </a:lnTo>
                  <a:lnTo>
                    <a:pt x="663" y="497"/>
                  </a:lnTo>
                  <a:lnTo>
                    <a:pt x="667" y="539"/>
                  </a:lnTo>
                  <a:lnTo>
                    <a:pt x="674" y="582"/>
                  </a:lnTo>
                  <a:lnTo>
                    <a:pt x="686" y="623"/>
                  </a:lnTo>
                  <a:lnTo>
                    <a:pt x="704" y="663"/>
                  </a:lnTo>
                  <a:lnTo>
                    <a:pt x="725" y="701"/>
                  </a:lnTo>
                  <a:lnTo>
                    <a:pt x="799" y="812"/>
                  </a:lnTo>
                  <a:lnTo>
                    <a:pt x="849" y="889"/>
                  </a:lnTo>
                  <a:lnTo>
                    <a:pt x="841" y="889"/>
                  </a:lnTo>
                  <a:lnTo>
                    <a:pt x="868" y="934"/>
                  </a:lnTo>
                  <a:lnTo>
                    <a:pt x="981" y="1115"/>
                  </a:lnTo>
                  <a:lnTo>
                    <a:pt x="1041" y="1212"/>
                  </a:lnTo>
                  <a:lnTo>
                    <a:pt x="1102" y="1115"/>
                  </a:lnTo>
                  <a:lnTo>
                    <a:pt x="1213" y="934"/>
                  </a:lnTo>
                  <a:lnTo>
                    <a:pt x="1241" y="889"/>
                  </a:lnTo>
                  <a:lnTo>
                    <a:pt x="1234" y="889"/>
                  </a:lnTo>
                  <a:lnTo>
                    <a:pt x="1284" y="812"/>
                  </a:lnTo>
                  <a:lnTo>
                    <a:pt x="1357" y="701"/>
                  </a:lnTo>
                  <a:lnTo>
                    <a:pt x="1379" y="663"/>
                  </a:lnTo>
                  <a:lnTo>
                    <a:pt x="1396" y="623"/>
                  </a:lnTo>
                  <a:lnTo>
                    <a:pt x="1408" y="582"/>
                  </a:lnTo>
                  <a:lnTo>
                    <a:pt x="1416" y="539"/>
                  </a:lnTo>
                  <a:lnTo>
                    <a:pt x="1419" y="497"/>
                  </a:lnTo>
                  <a:lnTo>
                    <a:pt x="1418" y="480"/>
                  </a:lnTo>
                  <a:lnTo>
                    <a:pt x="1417" y="464"/>
                  </a:lnTo>
                  <a:lnTo>
                    <a:pt x="1409" y="416"/>
                  </a:lnTo>
                  <a:lnTo>
                    <a:pt x="1396" y="372"/>
                  </a:lnTo>
                  <a:lnTo>
                    <a:pt x="1379" y="329"/>
                  </a:lnTo>
                  <a:lnTo>
                    <a:pt x="1356" y="289"/>
                  </a:lnTo>
                  <a:lnTo>
                    <a:pt x="1328" y="254"/>
                  </a:lnTo>
                  <a:lnTo>
                    <a:pt x="1296" y="221"/>
                  </a:lnTo>
                  <a:lnTo>
                    <a:pt x="1261" y="192"/>
                  </a:lnTo>
                  <a:lnTo>
                    <a:pt x="1222" y="168"/>
                  </a:lnTo>
                  <a:lnTo>
                    <a:pt x="1180" y="148"/>
                  </a:lnTo>
                  <a:lnTo>
                    <a:pt x="1136" y="134"/>
                  </a:lnTo>
                  <a:lnTo>
                    <a:pt x="1090" y="125"/>
                  </a:lnTo>
                  <a:lnTo>
                    <a:pt x="1041" y="121"/>
                  </a:lnTo>
                  <a:close/>
                  <a:moveTo>
                    <a:pt x="1041" y="0"/>
                  </a:moveTo>
                  <a:lnTo>
                    <a:pt x="1041" y="0"/>
                  </a:lnTo>
                  <a:lnTo>
                    <a:pt x="1097" y="3"/>
                  </a:lnTo>
                  <a:lnTo>
                    <a:pt x="1151" y="12"/>
                  </a:lnTo>
                  <a:lnTo>
                    <a:pt x="1203" y="27"/>
                  </a:lnTo>
                  <a:lnTo>
                    <a:pt x="1252" y="47"/>
                  </a:lnTo>
                  <a:lnTo>
                    <a:pt x="1299" y="72"/>
                  </a:lnTo>
                  <a:lnTo>
                    <a:pt x="1343" y="101"/>
                  </a:lnTo>
                  <a:lnTo>
                    <a:pt x="1383" y="134"/>
                  </a:lnTo>
                  <a:lnTo>
                    <a:pt x="1419" y="172"/>
                  </a:lnTo>
                  <a:lnTo>
                    <a:pt x="1452" y="213"/>
                  </a:lnTo>
                  <a:lnTo>
                    <a:pt x="1479" y="258"/>
                  </a:lnTo>
                  <a:lnTo>
                    <a:pt x="1502" y="306"/>
                  </a:lnTo>
                  <a:lnTo>
                    <a:pt x="1521" y="355"/>
                  </a:lnTo>
                  <a:lnTo>
                    <a:pt x="1533" y="408"/>
                  </a:lnTo>
                  <a:lnTo>
                    <a:pt x="1539" y="463"/>
                  </a:lnTo>
                  <a:lnTo>
                    <a:pt x="3587" y="463"/>
                  </a:lnTo>
                  <a:lnTo>
                    <a:pt x="3587" y="812"/>
                  </a:lnTo>
                  <a:lnTo>
                    <a:pt x="1432" y="812"/>
                  </a:lnTo>
                  <a:lnTo>
                    <a:pt x="1357" y="934"/>
                  </a:lnTo>
                  <a:lnTo>
                    <a:pt x="2179" y="934"/>
                  </a:lnTo>
                  <a:lnTo>
                    <a:pt x="2556" y="1345"/>
                  </a:lnTo>
                  <a:lnTo>
                    <a:pt x="2027" y="1345"/>
                  </a:lnTo>
                  <a:lnTo>
                    <a:pt x="1992" y="1221"/>
                  </a:lnTo>
                  <a:lnTo>
                    <a:pt x="1287" y="1221"/>
                  </a:lnTo>
                  <a:lnTo>
                    <a:pt x="1265" y="1199"/>
                  </a:lnTo>
                  <a:lnTo>
                    <a:pt x="1243" y="1179"/>
                  </a:lnTo>
                  <a:lnTo>
                    <a:pt x="1216" y="1160"/>
                  </a:lnTo>
                  <a:lnTo>
                    <a:pt x="1179" y="1221"/>
                  </a:lnTo>
                  <a:lnTo>
                    <a:pt x="1041" y="1445"/>
                  </a:lnTo>
                  <a:lnTo>
                    <a:pt x="865" y="1160"/>
                  </a:lnTo>
                  <a:lnTo>
                    <a:pt x="832" y="1184"/>
                  </a:lnTo>
                  <a:lnTo>
                    <a:pt x="803" y="1211"/>
                  </a:lnTo>
                  <a:lnTo>
                    <a:pt x="778" y="1242"/>
                  </a:lnTo>
                  <a:lnTo>
                    <a:pt x="756" y="1276"/>
                  </a:lnTo>
                  <a:lnTo>
                    <a:pt x="737" y="1312"/>
                  </a:lnTo>
                  <a:lnTo>
                    <a:pt x="724" y="1351"/>
                  </a:lnTo>
                  <a:lnTo>
                    <a:pt x="717" y="1392"/>
                  </a:lnTo>
                  <a:lnTo>
                    <a:pt x="713" y="1434"/>
                  </a:lnTo>
                  <a:lnTo>
                    <a:pt x="717" y="1479"/>
                  </a:lnTo>
                  <a:lnTo>
                    <a:pt x="725" y="1521"/>
                  </a:lnTo>
                  <a:lnTo>
                    <a:pt x="740" y="1561"/>
                  </a:lnTo>
                  <a:lnTo>
                    <a:pt x="758" y="1598"/>
                  </a:lnTo>
                  <a:lnTo>
                    <a:pt x="782" y="1632"/>
                  </a:lnTo>
                  <a:lnTo>
                    <a:pt x="809" y="1664"/>
                  </a:lnTo>
                  <a:lnTo>
                    <a:pt x="841" y="1691"/>
                  </a:lnTo>
                  <a:lnTo>
                    <a:pt x="876" y="1715"/>
                  </a:lnTo>
                  <a:lnTo>
                    <a:pt x="914" y="1733"/>
                  </a:lnTo>
                  <a:lnTo>
                    <a:pt x="955" y="1747"/>
                  </a:lnTo>
                  <a:lnTo>
                    <a:pt x="997" y="1756"/>
                  </a:lnTo>
                  <a:lnTo>
                    <a:pt x="1041" y="1759"/>
                  </a:lnTo>
                  <a:lnTo>
                    <a:pt x="1082" y="1756"/>
                  </a:lnTo>
                  <a:lnTo>
                    <a:pt x="1123" y="1748"/>
                  </a:lnTo>
                  <a:lnTo>
                    <a:pt x="1160" y="1736"/>
                  </a:lnTo>
                  <a:lnTo>
                    <a:pt x="1196" y="1720"/>
                  </a:lnTo>
                  <a:lnTo>
                    <a:pt x="1229" y="1698"/>
                  </a:lnTo>
                  <a:lnTo>
                    <a:pt x="1259" y="1675"/>
                  </a:lnTo>
                  <a:lnTo>
                    <a:pt x="1286" y="1646"/>
                  </a:lnTo>
                  <a:lnTo>
                    <a:pt x="1666" y="1646"/>
                  </a:lnTo>
                  <a:lnTo>
                    <a:pt x="1863" y="2353"/>
                  </a:lnTo>
                  <a:lnTo>
                    <a:pt x="0" y="2353"/>
                  </a:lnTo>
                  <a:lnTo>
                    <a:pt x="0" y="934"/>
                  </a:lnTo>
                  <a:lnTo>
                    <a:pt x="725" y="934"/>
                  </a:lnTo>
                  <a:lnTo>
                    <a:pt x="650" y="812"/>
                  </a:lnTo>
                  <a:lnTo>
                    <a:pt x="0" y="812"/>
                  </a:lnTo>
                  <a:lnTo>
                    <a:pt x="0" y="464"/>
                  </a:lnTo>
                  <a:lnTo>
                    <a:pt x="543" y="464"/>
                  </a:lnTo>
                  <a:lnTo>
                    <a:pt x="550" y="408"/>
                  </a:lnTo>
                  <a:lnTo>
                    <a:pt x="562" y="356"/>
                  </a:lnTo>
                  <a:lnTo>
                    <a:pt x="580" y="306"/>
                  </a:lnTo>
                  <a:lnTo>
                    <a:pt x="603" y="258"/>
                  </a:lnTo>
                  <a:lnTo>
                    <a:pt x="631" y="213"/>
                  </a:lnTo>
                  <a:lnTo>
                    <a:pt x="663" y="172"/>
                  </a:lnTo>
                  <a:lnTo>
                    <a:pt x="699" y="134"/>
                  </a:lnTo>
                  <a:lnTo>
                    <a:pt x="740" y="101"/>
                  </a:lnTo>
                  <a:lnTo>
                    <a:pt x="783" y="72"/>
                  </a:lnTo>
                  <a:lnTo>
                    <a:pt x="830" y="47"/>
                  </a:lnTo>
                  <a:lnTo>
                    <a:pt x="879" y="27"/>
                  </a:lnTo>
                  <a:lnTo>
                    <a:pt x="932" y="12"/>
                  </a:lnTo>
                  <a:lnTo>
                    <a:pt x="985" y="3"/>
                  </a:lnTo>
                  <a:lnTo>
                    <a:pt x="10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16"/>
            <p:cNvSpPr>
              <a:spLocks/>
            </p:cNvSpPr>
            <p:nvPr/>
          </p:nvSpPr>
          <p:spPr bwMode="auto">
            <a:xfrm>
              <a:off x="11077575" y="2752725"/>
              <a:ext cx="76200" cy="74612"/>
            </a:xfrm>
            <a:custGeom>
              <a:avLst/>
              <a:gdLst>
                <a:gd name="T0" fmla="*/ 240 w 480"/>
                <a:gd name="T1" fmla="*/ 0 h 477"/>
                <a:gd name="T2" fmla="*/ 277 w 480"/>
                <a:gd name="T3" fmla="*/ 3 h 477"/>
                <a:gd name="T4" fmla="*/ 311 w 480"/>
                <a:gd name="T5" fmla="*/ 11 h 477"/>
                <a:gd name="T6" fmla="*/ 343 w 480"/>
                <a:gd name="T7" fmla="*/ 24 h 477"/>
                <a:gd name="T8" fmla="*/ 373 w 480"/>
                <a:gd name="T9" fmla="*/ 40 h 477"/>
                <a:gd name="T10" fmla="*/ 400 w 480"/>
                <a:gd name="T11" fmla="*/ 62 h 477"/>
                <a:gd name="T12" fmla="*/ 423 w 480"/>
                <a:gd name="T13" fmla="*/ 86 h 477"/>
                <a:gd name="T14" fmla="*/ 444 w 480"/>
                <a:gd name="T15" fmla="*/ 114 h 477"/>
                <a:gd name="T16" fmla="*/ 459 w 480"/>
                <a:gd name="T17" fmla="*/ 144 h 477"/>
                <a:gd name="T18" fmla="*/ 471 w 480"/>
                <a:gd name="T19" fmla="*/ 178 h 477"/>
                <a:gd name="T20" fmla="*/ 478 w 480"/>
                <a:gd name="T21" fmla="*/ 207 h 477"/>
                <a:gd name="T22" fmla="*/ 480 w 480"/>
                <a:gd name="T23" fmla="*/ 238 h 477"/>
                <a:gd name="T24" fmla="*/ 476 w 480"/>
                <a:gd name="T25" fmla="*/ 277 h 477"/>
                <a:gd name="T26" fmla="*/ 468 w 480"/>
                <a:gd name="T27" fmla="*/ 314 h 477"/>
                <a:gd name="T28" fmla="*/ 454 w 480"/>
                <a:gd name="T29" fmla="*/ 348 h 477"/>
                <a:gd name="T30" fmla="*/ 434 w 480"/>
                <a:gd name="T31" fmla="*/ 379 h 477"/>
                <a:gd name="T32" fmla="*/ 410 w 480"/>
                <a:gd name="T33" fmla="*/ 406 h 477"/>
                <a:gd name="T34" fmla="*/ 382 w 480"/>
                <a:gd name="T35" fmla="*/ 430 h 477"/>
                <a:gd name="T36" fmla="*/ 350 w 480"/>
                <a:gd name="T37" fmla="*/ 450 h 477"/>
                <a:gd name="T38" fmla="*/ 316 w 480"/>
                <a:gd name="T39" fmla="*/ 465 h 477"/>
                <a:gd name="T40" fmla="*/ 279 w 480"/>
                <a:gd name="T41" fmla="*/ 473 h 477"/>
                <a:gd name="T42" fmla="*/ 240 w 480"/>
                <a:gd name="T43" fmla="*/ 477 h 477"/>
                <a:gd name="T44" fmla="*/ 202 w 480"/>
                <a:gd name="T45" fmla="*/ 473 h 477"/>
                <a:gd name="T46" fmla="*/ 164 w 480"/>
                <a:gd name="T47" fmla="*/ 465 h 477"/>
                <a:gd name="T48" fmla="*/ 130 w 480"/>
                <a:gd name="T49" fmla="*/ 450 h 477"/>
                <a:gd name="T50" fmla="*/ 99 w 480"/>
                <a:gd name="T51" fmla="*/ 430 h 477"/>
                <a:gd name="T52" fmla="*/ 71 w 480"/>
                <a:gd name="T53" fmla="*/ 406 h 477"/>
                <a:gd name="T54" fmla="*/ 47 w 480"/>
                <a:gd name="T55" fmla="*/ 379 h 477"/>
                <a:gd name="T56" fmla="*/ 27 w 480"/>
                <a:gd name="T57" fmla="*/ 348 h 477"/>
                <a:gd name="T58" fmla="*/ 13 w 480"/>
                <a:gd name="T59" fmla="*/ 314 h 477"/>
                <a:gd name="T60" fmla="*/ 3 w 480"/>
                <a:gd name="T61" fmla="*/ 277 h 477"/>
                <a:gd name="T62" fmla="*/ 0 w 480"/>
                <a:gd name="T63" fmla="*/ 238 h 477"/>
                <a:gd name="T64" fmla="*/ 3 w 480"/>
                <a:gd name="T65" fmla="*/ 207 h 477"/>
                <a:gd name="T66" fmla="*/ 10 w 480"/>
                <a:gd name="T67" fmla="*/ 178 h 477"/>
                <a:gd name="T68" fmla="*/ 20 w 480"/>
                <a:gd name="T69" fmla="*/ 144 h 477"/>
                <a:gd name="T70" fmla="*/ 37 w 480"/>
                <a:gd name="T71" fmla="*/ 114 h 477"/>
                <a:gd name="T72" fmla="*/ 56 w 480"/>
                <a:gd name="T73" fmla="*/ 86 h 477"/>
                <a:gd name="T74" fmla="*/ 80 w 480"/>
                <a:gd name="T75" fmla="*/ 62 h 477"/>
                <a:gd name="T76" fmla="*/ 108 w 480"/>
                <a:gd name="T77" fmla="*/ 40 h 477"/>
                <a:gd name="T78" fmla="*/ 137 w 480"/>
                <a:gd name="T79" fmla="*/ 24 h 477"/>
                <a:gd name="T80" fmla="*/ 170 w 480"/>
                <a:gd name="T81" fmla="*/ 11 h 477"/>
                <a:gd name="T82" fmla="*/ 204 w 480"/>
                <a:gd name="T83" fmla="*/ 3 h 477"/>
                <a:gd name="T84" fmla="*/ 240 w 480"/>
                <a:gd name="T85" fmla="*/ 0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0" h="477">
                  <a:moveTo>
                    <a:pt x="240" y="0"/>
                  </a:moveTo>
                  <a:lnTo>
                    <a:pt x="277" y="3"/>
                  </a:lnTo>
                  <a:lnTo>
                    <a:pt x="311" y="11"/>
                  </a:lnTo>
                  <a:lnTo>
                    <a:pt x="343" y="24"/>
                  </a:lnTo>
                  <a:lnTo>
                    <a:pt x="373" y="40"/>
                  </a:lnTo>
                  <a:lnTo>
                    <a:pt x="400" y="62"/>
                  </a:lnTo>
                  <a:lnTo>
                    <a:pt x="423" y="86"/>
                  </a:lnTo>
                  <a:lnTo>
                    <a:pt x="444" y="114"/>
                  </a:lnTo>
                  <a:lnTo>
                    <a:pt x="459" y="144"/>
                  </a:lnTo>
                  <a:lnTo>
                    <a:pt x="471" y="178"/>
                  </a:lnTo>
                  <a:lnTo>
                    <a:pt x="478" y="207"/>
                  </a:lnTo>
                  <a:lnTo>
                    <a:pt x="480" y="238"/>
                  </a:lnTo>
                  <a:lnTo>
                    <a:pt x="476" y="277"/>
                  </a:lnTo>
                  <a:lnTo>
                    <a:pt x="468" y="314"/>
                  </a:lnTo>
                  <a:lnTo>
                    <a:pt x="454" y="348"/>
                  </a:lnTo>
                  <a:lnTo>
                    <a:pt x="434" y="379"/>
                  </a:lnTo>
                  <a:lnTo>
                    <a:pt x="410" y="406"/>
                  </a:lnTo>
                  <a:lnTo>
                    <a:pt x="382" y="430"/>
                  </a:lnTo>
                  <a:lnTo>
                    <a:pt x="350" y="450"/>
                  </a:lnTo>
                  <a:lnTo>
                    <a:pt x="316" y="465"/>
                  </a:lnTo>
                  <a:lnTo>
                    <a:pt x="279" y="473"/>
                  </a:lnTo>
                  <a:lnTo>
                    <a:pt x="240" y="477"/>
                  </a:lnTo>
                  <a:lnTo>
                    <a:pt x="202" y="473"/>
                  </a:lnTo>
                  <a:lnTo>
                    <a:pt x="164" y="465"/>
                  </a:lnTo>
                  <a:lnTo>
                    <a:pt x="130" y="450"/>
                  </a:lnTo>
                  <a:lnTo>
                    <a:pt x="99" y="430"/>
                  </a:lnTo>
                  <a:lnTo>
                    <a:pt x="71" y="406"/>
                  </a:lnTo>
                  <a:lnTo>
                    <a:pt x="47" y="379"/>
                  </a:lnTo>
                  <a:lnTo>
                    <a:pt x="27" y="348"/>
                  </a:lnTo>
                  <a:lnTo>
                    <a:pt x="13" y="314"/>
                  </a:lnTo>
                  <a:lnTo>
                    <a:pt x="3" y="277"/>
                  </a:lnTo>
                  <a:lnTo>
                    <a:pt x="0" y="238"/>
                  </a:lnTo>
                  <a:lnTo>
                    <a:pt x="3" y="207"/>
                  </a:lnTo>
                  <a:lnTo>
                    <a:pt x="10" y="178"/>
                  </a:lnTo>
                  <a:lnTo>
                    <a:pt x="20" y="144"/>
                  </a:lnTo>
                  <a:lnTo>
                    <a:pt x="37" y="114"/>
                  </a:lnTo>
                  <a:lnTo>
                    <a:pt x="56" y="86"/>
                  </a:lnTo>
                  <a:lnTo>
                    <a:pt x="80" y="62"/>
                  </a:lnTo>
                  <a:lnTo>
                    <a:pt x="108" y="40"/>
                  </a:lnTo>
                  <a:lnTo>
                    <a:pt x="137" y="24"/>
                  </a:lnTo>
                  <a:lnTo>
                    <a:pt x="170" y="11"/>
                  </a:lnTo>
                  <a:lnTo>
                    <a:pt x="204" y="3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5" name="Group 120"/>
          <p:cNvGrpSpPr/>
          <p:nvPr/>
        </p:nvGrpSpPr>
        <p:grpSpPr>
          <a:xfrm>
            <a:off x="4736614" y="3974647"/>
            <a:ext cx="500063" cy="606425"/>
            <a:chOff x="10001250" y="2662238"/>
            <a:chExt cx="500063" cy="606425"/>
          </a:xfrm>
          <a:solidFill>
            <a:srgbClr val="000000"/>
          </a:solidFill>
        </p:grpSpPr>
        <p:sp>
          <p:nvSpPr>
            <p:cNvPr id="216" name="Freeform 121"/>
            <p:cNvSpPr>
              <a:spLocks noEditPoints="1"/>
            </p:cNvSpPr>
            <p:nvPr/>
          </p:nvSpPr>
          <p:spPr bwMode="auto">
            <a:xfrm>
              <a:off x="10001250" y="2662238"/>
              <a:ext cx="500063" cy="606425"/>
            </a:xfrm>
            <a:custGeom>
              <a:avLst/>
              <a:gdLst>
                <a:gd name="T0" fmla="*/ 2543 w 2834"/>
                <a:gd name="T1" fmla="*/ 3301 h 3440"/>
                <a:gd name="T2" fmla="*/ 896 w 2834"/>
                <a:gd name="T3" fmla="*/ 2002 h 3440"/>
                <a:gd name="T4" fmla="*/ 845 w 2834"/>
                <a:gd name="T5" fmla="*/ 1972 h 3440"/>
                <a:gd name="T6" fmla="*/ 796 w 2834"/>
                <a:gd name="T7" fmla="*/ 1813 h 3440"/>
                <a:gd name="T8" fmla="*/ 555 w 2834"/>
                <a:gd name="T9" fmla="*/ 1867 h 3440"/>
                <a:gd name="T10" fmla="*/ 505 w 2834"/>
                <a:gd name="T11" fmla="*/ 1894 h 3440"/>
                <a:gd name="T12" fmla="*/ 450 w 2834"/>
                <a:gd name="T13" fmla="*/ 1887 h 3440"/>
                <a:gd name="T14" fmla="*/ 290 w 2834"/>
                <a:gd name="T15" fmla="*/ 1710 h 3440"/>
                <a:gd name="T16" fmla="*/ 657 w 2834"/>
                <a:gd name="T17" fmla="*/ 1705 h 3440"/>
                <a:gd name="T18" fmla="*/ 938 w 2834"/>
                <a:gd name="T19" fmla="*/ 1885 h 3440"/>
                <a:gd name="T20" fmla="*/ 2681 w 2834"/>
                <a:gd name="T21" fmla="*/ 1826 h 3440"/>
                <a:gd name="T22" fmla="*/ 200 w 2834"/>
                <a:gd name="T23" fmla="*/ 1118 h 3440"/>
                <a:gd name="T24" fmla="*/ 151 w 2834"/>
                <a:gd name="T25" fmla="*/ 1362 h 3440"/>
                <a:gd name="T26" fmla="*/ 625 w 2834"/>
                <a:gd name="T27" fmla="*/ 1529 h 3440"/>
                <a:gd name="T28" fmla="*/ 1262 w 2834"/>
                <a:gd name="T29" fmla="*/ 173 h 3440"/>
                <a:gd name="T30" fmla="*/ 1429 w 2834"/>
                <a:gd name="T31" fmla="*/ 1051 h 3440"/>
                <a:gd name="T32" fmla="*/ 1598 w 2834"/>
                <a:gd name="T33" fmla="*/ 689 h 3440"/>
                <a:gd name="T34" fmla="*/ 1685 w 2834"/>
                <a:gd name="T35" fmla="*/ 0 h 3440"/>
                <a:gd name="T36" fmla="*/ 1743 w 2834"/>
                <a:gd name="T37" fmla="*/ 20 h 3440"/>
                <a:gd name="T38" fmla="*/ 1774 w 2834"/>
                <a:gd name="T39" fmla="*/ 71 h 3440"/>
                <a:gd name="T40" fmla="*/ 1935 w 2834"/>
                <a:gd name="T41" fmla="*/ 552 h 3440"/>
                <a:gd name="T42" fmla="*/ 1992 w 2834"/>
                <a:gd name="T43" fmla="*/ 570 h 3440"/>
                <a:gd name="T44" fmla="*/ 2023 w 2834"/>
                <a:gd name="T45" fmla="*/ 617 h 3440"/>
                <a:gd name="T46" fmla="*/ 2022 w 2834"/>
                <a:gd name="T47" fmla="*/ 675 h 3440"/>
                <a:gd name="T48" fmla="*/ 1805 w 2834"/>
                <a:gd name="T49" fmla="*/ 904 h 3440"/>
                <a:gd name="T50" fmla="*/ 2131 w 2834"/>
                <a:gd name="T51" fmla="*/ 910 h 3440"/>
                <a:gd name="T52" fmla="*/ 2650 w 2834"/>
                <a:gd name="T53" fmla="*/ 1375 h 3440"/>
                <a:gd name="T54" fmla="*/ 2681 w 2834"/>
                <a:gd name="T55" fmla="*/ 1424 h 3440"/>
                <a:gd name="T56" fmla="*/ 2707 w 2834"/>
                <a:gd name="T57" fmla="*/ 1507 h 3440"/>
                <a:gd name="T58" fmla="*/ 2742 w 2834"/>
                <a:gd name="T59" fmla="*/ 1624 h 3440"/>
                <a:gd name="T60" fmla="*/ 2782 w 2834"/>
                <a:gd name="T61" fmla="*/ 1754 h 3440"/>
                <a:gd name="T62" fmla="*/ 2819 w 2834"/>
                <a:gd name="T63" fmla="*/ 1874 h 3440"/>
                <a:gd name="T64" fmla="*/ 2832 w 2834"/>
                <a:gd name="T65" fmla="*/ 1948 h 3440"/>
                <a:gd name="T66" fmla="*/ 2799 w 2834"/>
                <a:gd name="T67" fmla="*/ 1994 h 3440"/>
                <a:gd name="T68" fmla="*/ 2681 w 2834"/>
                <a:gd name="T69" fmla="*/ 2005 h 3440"/>
                <a:gd name="T70" fmla="*/ 2671 w 2834"/>
                <a:gd name="T71" fmla="*/ 3388 h 3440"/>
                <a:gd name="T72" fmla="*/ 2629 w 2834"/>
                <a:gd name="T73" fmla="*/ 3430 h 3440"/>
                <a:gd name="T74" fmla="*/ 706 w 2834"/>
                <a:gd name="T75" fmla="*/ 3440 h 3440"/>
                <a:gd name="T76" fmla="*/ 642 w 2834"/>
                <a:gd name="T77" fmla="*/ 3419 h 3440"/>
                <a:gd name="T78" fmla="*/ 169 w 2834"/>
                <a:gd name="T79" fmla="*/ 2904 h 3440"/>
                <a:gd name="T80" fmla="*/ 152 w 2834"/>
                <a:gd name="T81" fmla="*/ 2845 h 3440"/>
                <a:gd name="T82" fmla="*/ 10 w 2834"/>
                <a:gd name="T83" fmla="*/ 1377 h 3440"/>
                <a:gd name="T84" fmla="*/ 0 w 2834"/>
                <a:gd name="T85" fmla="*/ 1319 h 3440"/>
                <a:gd name="T86" fmla="*/ 144 w 2834"/>
                <a:gd name="T87" fmla="*/ 954 h 3440"/>
                <a:gd name="T88" fmla="*/ 193 w 2834"/>
                <a:gd name="T89" fmla="*/ 912 h 3440"/>
                <a:gd name="T90" fmla="*/ 1062 w 2834"/>
                <a:gd name="T91" fmla="*/ 904 h 3440"/>
                <a:gd name="T92" fmla="*/ 845 w 2834"/>
                <a:gd name="T93" fmla="*/ 673 h 3440"/>
                <a:gd name="T94" fmla="*/ 844 w 2834"/>
                <a:gd name="T95" fmla="*/ 616 h 3440"/>
                <a:gd name="T96" fmla="*/ 875 w 2834"/>
                <a:gd name="T97" fmla="*/ 569 h 3440"/>
                <a:gd name="T98" fmla="*/ 932 w 2834"/>
                <a:gd name="T99" fmla="*/ 551 h 3440"/>
                <a:gd name="T100" fmla="*/ 1085 w 2834"/>
                <a:gd name="T101" fmla="*/ 71 h 3440"/>
                <a:gd name="T102" fmla="*/ 1117 w 2834"/>
                <a:gd name="T103" fmla="*/ 21 h 3440"/>
                <a:gd name="T104" fmla="*/ 1174 w 2834"/>
                <a:gd name="T105" fmla="*/ 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34" h="3440">
                  <a:moveTo>
                    <a:pt x="796" y="1813"/>
                  </a:moveTo>
                  <a:lnTo>
                    <a:pt x="796" y="3301"/>
                  </a:lnTo>
                  <a:lnTo>
                    <a:pt x="2543" y="3301"/>
                  </a:lnTo>
                  <a:lnTo>
                    <a:pt x="2543" y="2005"/>
                  </a:lnTo>
                  <a:lnTo>
                    <a:pt x="916" y="2006"/>
                  </a:lnTo>
                  <a:lnTo>
                    <a:pt x="896" y="2002"/>
                  </a:lnTo>
                  <a:lnTo>
                    <a:pt x="876" y="1996"/>
                  </a:lnTo>
                  <a:lnTo>
                    <a:pt x="860" y="1986"/>
                  </a:lnTo>
                  <a:lnTo>
                    <a:pt x="845" y="1972"/>
                  </a:lnTo>
                  <a:lnTo>
                    <a:pt x="835" y="1954"/>
                  </a:lnTo>
                  <a:lnTo>
                    <a:pt x="827" y="1936"/>
                  </a:lnTo>
                  <a:lnTo>
                    <a:pt x="796" y="1813"/>
                  </a:lnTo>
                  <a:close/>
                  <a:moveTo>
                    <a:pt x="657" y="1705"/>
                  </a:moveTo>
                  <a:lnTo>
                    <a:pt x="568" y="1851"/>
                  </a:lnTo>
                  <a:lnTo>
                    <a:pt x="555" y="1867"/>
                  </a:lnTo>
                  <a:lnTo>
                    <a:pt x="541" y="1879"/>
                  </a:lnTo>
                  <a:lnTo>
                    <a:pt x="524" y="1889"/>
                  </a:lnTo>
                  <a:lnTo>
                    <a:pt x="505" y="1894"/>
                  </a:lnTo>
                  <a:lnTo>
                    <a:pt x="487" y="1895"/>
                  </a:lnTo>
                  <a:lnTo>
                    <a:pt x="469" y="1893"/>
                  </a:lnTo>
                  <a:lnTo>
                    <a:pt x="450" y="1887"/>
                  </a:lnTo>
                  <a:lnTo>
                    <a:pt x="433" y="1876"/>
                  </a:lnTo>
                  <a:lnTo>
                    <a:pt x="419" y="1863"/>
                  </a:lnTo>
                  <a:lnTo>
                    <a:pt x="290" y="1710"/>
                  </a:lnTo>
                  <a:lnTo>
                    <a:pt x="290" y="2835"/>
                  </a:lnTo>
                  <a:lnTo>
                    <a:pt x="657" y="3235"/>
                  </a:lnTo>
                  <a:lnTo>
                    <a:pt x="657" y="1705"/>
                  </a:lnTo>
                  <a:close/>
                  <a:moveTo>
                    <a:pt x="2542" y="1553"/>
                  </a:moveTo>
                  <a:lnTo>
                    <a:pt x="855" y="1555"/>
                  </a:lnTo>
                  <a:lnTo>
                    <a:pt x="938" y="1885"/>
                  </a:lnTo>
                  <a:lnTo>
                    <a:pt x="2542" y="1885"/>
                  </a:lnTo>
                  <a:lnTo>
                    <a:pt x="2699" y="1885"/>
                  </a:lnTo>
                  <a:lnTo>
                    <a:pt x="2681" y="1826"/>
                  </a:lnTo>
                  <a:lnTo>
                    <a:pt x="2596" y="1553"/>
                  </a:lnTo>
                  <a:lnTo>
                    <a:pt x="2542" y="1553"/>
                  </a:lnTo>
                  <a:close/>
                  <a:moveTo>
                    <a:pt x="200" y="1118"/>
                  </a:moveTo>
                  <a:lnTo>
                    <a:pt x="151" y="1248"/>
                  </a:lnTo>
                  <a:lnTo>
                    <a:pt x="122" y="1328"/>
                  </a:lnTo>
                  <a:lnTo>
                    <a:pt x="151" y="1362"/>
                  </a:lnTo>
                  <a:lnTo>
                    <a:pt x="290" y="1525"/>
                  </a:lnTo>
                  <a:lnTo>
                    <a:pt x="486" y="1756"/>
                  </a:lnTo>
                  <a:lnTo>
                    <a:pt x="625" y="1529"/>
                  </a:lnTo>
                  <a:lnTo>
                    <a:pt x="290" y="1204"/>
                  </a:lnTo>
                  <a:lnTo>
                    <a:pt x="200" y="1118"/>
                  </a:lnTo>
                  <a:close/>
                  <a:moveTo>
                    <a:pt x="1262" y="173"/>
                  </a:moveTo>
                  <a:lnTo>
                    <a:pt x="1262" y="689"/>
                  </a:lnTo>
                  <a:lnTo>
                    <a:pt x="1070" y="689"/>
                  </a:lnTo>
                  <a:lnTo>
                    <a:pt x="1429" y="1051"/>
                  </a:lnTo>
                  <a:lnTo>
                    <a:pt x="1576" y="904"/>
                  </a:lnTo>
                  <a:lnTo>
                    <a:pt x="1790" y="689"/>
                  </a:lnTo>
                  <a:lnTo>
                    <a:pt x="1598" y="689"/>
                  </a:lnTo>
                  <a:lnTo>
                    <a:pt x="1598" y="173"/>
                  </a:lnTo>
                  <a:lnTo>
                    <a:pt x="1262" y="173"/>
                  </a:lnTo>
                  <a:close/>
                  <a:moveTo>
                    <a:pt x="1685" y="0"/>
                  </a:moveTo>
                  <a:lnTo>
                    <a:pt x="1707" y="2"/>
                  </a:lnTo>
                  <a:lnTo>
                    <a:pt x="1725" y="9"/>
                  </a:lnTo>
                  <a:lnTo>
                    <a:pt x="1743" y="20"/>
                  </a:lnTo>
                  <a:lnTo>
                    <a:pt x="1757" y="35"/>
                  </a:lnTo>
                  <a:lnTo>
                    <a:pt x="1768" y="51"/>
                  </a:lnTo>
                  <a:lnTo>
                    <a:pt x="1774" y="71"/>
                  </a:lnTo>
                  <a:lnTo>
                    <a:pt x="1777" y="92"/>
                  </a:lnTo>
                  <a:lnTo>
                    <a:pt x="1779" y="552"/>
                  </a:lnTo>
                  <a:lnTo>
                    <a:pt x="1935" y="552"/>
                  </a:lnTo>
                  <a:lnTo>
                    <a:pt x="1957" y="554"/>
                  </a:lnTo>
                  <a:lnTo>
                    <a:pt x="1975" y="561"/>
                  </a:lnTo>
                  <a:lnTo>
                    <a:pt x="1992" y="570"/>
                  </a:lnTo>
                  <a:lnTo>
                    <a:pt x="2006" y="584"/>
                  </a:lnTo>
                  <a:lnTo>
                    <a:pt x="2016" y="600"/>
                  </a:lnTo>
                  <a:lnTo>
                    <a:pt x="2023" y="617"/>
                  </a:lnTo>
                  <a:lnTo>
                    <a:pt x="2028" y="636"/>
                  </a:lnTo>
                  <a:lnTo>
                    <a:pt x="2026" y="655"/>
                  </a:lnTo>
                  <a:lnTo>
                    <a:pt x="2022" y="675"/>
                  </a:lnTo>
                  <a:lnTo>
                    <a:pt x="2014" y="693"/>
                  </a:lnTo>
                  <a:lnTo>
                    <a:pt x="2000" y="709"/>
                  </a:lnTo>
                  <a:lnTo>
                    <a:pt x="1805" y="904"/>
                  </a:lnTo>
                  <a:lnTo>
                    <a:pt x="2091" y="903"/>
                  </a:lnTo>
                  <a:lnTo>
                    <a:pt x="2112" y="905"/>
                  </a:lnTo>
                  <a:lnTo>
                    <a:pt x="2131" y="910"/>
                  </a:lnTo>
                  <a:lnTo>
                    <a:pt x="2149" y="919"/>
                  </a:lnTo>
                  <a:lnTo>
                    <a:pt x="2166" y="932"/>
                  </a:lnTo>
                  <a:lnTo>
                    <a:pt x="2650" y="1375"/>
                  </a:lnTo>
                  <a:lnTo>
                    <a:pt x="2663" y="1389"/>
                  </a:lnTo>
                  <a:lnTo>
                    <a:pt x="2674" y="1406"/>
                  </a:lnTo>
                  <a:lnTo>
                    <a:pt x="2681" y="1424"/>
                  </a:lnTo>
                  <a:lnTo>
                    <a:pt x="2688" y="1447"/>
                  </a:lnTo>
                  <a:lnTo>
                    <a:pt x="2696" y="1475"/>
                  </a:lnTo>
                  <a:lnTo>
                    <a:pt x="2707" y="1507"/>
                  </a:lnTo>
                  <a:lnTo>
                    <a:pt x="2718" y="1544"/>
                  </a:lnTo>
                  <a:lnTo>
                    <a:pt x="2730" y="1583"/>
                  </a:lnTo>
                  <a:lnTo>
                    <a:pt x="2742" y="1624"/>
                  </a:lnTo>
                  <a:lnTo>
                    <a:pt x="2756" y="1667"/>
                  </a:lnTo>
                  <a:lnTo>
                    <a:pt x="2769" y="1711"/>
                  </a:lnTo>
                  <a:lnTo>
                    <a:pt x="2782" y="1754"/>
                  </a:lnTo>
                  <a:lnTo>
                    <a:pt x="2795" y="1796"/>
                  </a:lnTo>
                  <a:lnTo>
                    <a:pt x="2808" y="1836"/>
                  </a:lnTo>
                  <a:lnTo>
                    <a:pt x="2819" y="1874"/>
                  </a:lnTo>
                  <a:lnTo>
                    <a:pt x="2831" y="1908"/>
                  </a:lnTo>
                  <a:lnTo>
                    <a:pt x="2834" y="1929"/>
                  </a:lnTo>
                  <a:lnTo>
                    <a:pt x="2832" y="1948"/>
                  </a:lnTo>
                  <a:lnTo>
                    <a:pt x="2825" y="1967"/>
                  </a:lnTo>
                  <a:lnTo>
                    <a:pt x="2813" y="1982"/>
                  </a:lnTo>
                  <a:lnTo>
                    <a:pt x="2799" y="1994"/>
                  </a:lnTo>
                  <a:lnTo>
                    <a:pt x="2781" y="2002"/>
                  </a:lnTo>
                  <a:lnTo>
                    <a:pt x="2760" y="2005"/>
                  </a:lnTo>
                  <a:lnTo>
                    <a:pt x="2681" y="2005"/>
                  </a:lnTo>
                  <a:lnTo>
                    <a:pt x="2681" y="3347"/>
                  </a:lnTo>
                  <a:lnTo>
                    <a:pt x="2678" y="3368"/>
                  </a:lnTo>
                  <a:lnTo>
                    <a:pt x="2671" y="3388"/>
                  </a:lnTo>
                  <a:lnTo>
                    <a:pt x="2660" y="3404"/>
                  </a:lnTo>
                  <a:lnTo>
                    <a:pt x="2646" y="3419"/>
                  </a:lnTo>
                  <a:lnTo>
                    <a:pt x="2629" y="3430"/>
                  </a:lnTo>
                  <a:lnTo>
                    <a:pt x="2610" y="3437"/>
                  </a:lnTo>
                  <a:lnTo>
                    <a:pt x="2588" y="3440"/>
                  </a:lnTo>
                  <a:lnTo>
                    <a:pt x="706" y="3440"/>
                  </a:lnTo>
                  <a:lnTo>
                    <a:pt x="683" y="3437"/>
                  </a:lnTo>
                  <a:lnTo>
                    <a:pt x="662" y="3430"/>
                  </a:lnTo>
                  <a:lnTo>
                    <a:pt x="642" y="3419"/>
                  </a:lnTo>
                  <a:lnTo>
                    <a:pt x="625" y="3403"/>
                  </a:lnTo>
                  <a:lnTo>
                    <a:pt x="181" y="2921"/>
                  </a:lnTo>
                  <a:lnTo>
                    <a:pt x="169" y="2904"/>
                  </a:lnTo>
                  <a:lnTo>
                    <a:pt x="159" y="2885"/>
                  </a:lnTo>
                  <a:lnTo>
                    <a:pt x="154" y="2865"/>
                  </a:lnTo>
                  <a:lnTo>
                    <a:pt x="152" y="2845"/>
                  </a:lnTo>
                  <a:lnTo>
                    <a:pt x="151" y="1547"/>
                  </a:lnTo>
                  <a:lnTo>
                    <a:pt x="21" y="1394"/>
                  </a:lnTo>
                  <a:lnTo>
                    <a:pt x="10" y="1377"/>
                  </a:lnTo>
                  <a:lnTo>
                    <a:pt x="3" y="1359"/>
                  </a:lnTo>
                  <a:lnTo>
                    <a:pt x="0" y="1339"/>
                  </a:lnTo>
                  <a:lnTo>
                    <a:pt x="0" y="1319"/>
                  </a:lnTo>
                  <a:lnTo>
                    <a:pt x="5" y="1301"/>
                  </a:lnTo>
                  <a:lnTo>
                    <a:pt x="133" y="974"/>
                  </a:lnTo>
                  <a:lnTo>
                    <a:pt x="144" y="954"/>
                  </a:lnTo>
                  <a:lnTo>
                    <a:pt x="157" y="937"/>
                  </a:lnTo>
                  <a:lnTo>
                    <a:pt x="174" y="922"/>
                  </a:lnTo>
                  <a:lnTo>
                    <a:pt x="193" y="912"/>
                  </a:lnTo>
                  <a:lnTo>
                    <a:pt x="214" y="906"/>
                  </a:lnTo>
                  <a:lnTo>
                    <a:pt x="237" y="904"/>
                  </a:lnTo>
                  <a:lnTo>
                    <a:pt x="1062" y="904"/>
                  </a:lnTo>
                  <a:lnTo>
                    <a:pt x="867" y="708"/>
                  </a:lnTo>
                  <a:lnTo>
                    <a:pt x="853" y="692"/>
                  </a:lnTo>
                  <a:lnTo>
                    <a:pt x="845" y="673"/>
                  </a:lnTo>
                  <a:lnTo>
                    <a:pt x="841" y="654"/>
                  </a:lnTo>
                  <a:lnTo>
                    <a:pt x="840" y="635"/>
                  </a:lnTo>
                  <a:lnTo>
                    <a:pt x="844" y="616"/>
                  </a:lnTo>
                  <a:lnTo>
                    <a:pt x="851" y="599"/>
                  </a:lnTo>
                  <a:lnTo>
                    <a:pt x="862" y="583"/>
                  </a:lnTo>
                  <a:lnTo>
                    <a:pt x="875" y="569"/>
                  </a:lnTo>
                  <a:lnTo>
                    <a:pt x="892" y="560"/>
                  </a:lnTo>
                  <a:lnTo>
                    <a:pt x="912" y="553"/>
                  </a:lnTo>
                  <a:lnTo>
                    <a:pt x="932" y="551"/>
                  </a:lnTo>
                  <a:lnTo>
                    <a:pt x="1083" y="552"/>
                  </a:lnTo>
                  <a:lnTo>
                    <a:pt x="1083" y="93"/>
                  </a:lnTo>
                  <a:lnTo>
                    <a:pt x="1085" y="71"/>
                  </a:lnTo>
                  <a:lnTo>
                    <a:pt x="1092" y="52"/>
                  </a:lnTo>
                  <a:lnTo>
                    <a:pt x="1102" y="35"/>
                  </a:lnTo>
                  <a:lnTo>
                    <a:pt x="1117" y="21"/>
                  </a:lnTo>
                  <a:lnTo>
                    <a:pt x="1134" y="9"/>
                  </a:lnTo>
                  <a:lnTo>
                    <a:pt x="1153" y="3"/>
                  </a:lnTo>
                  <a:lnTo>
                    <a:pt x="1174" y="0"/>
                  </a:lnTo>
                  <a:lnTo>
                    <a:pt x="16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22"/>
            <p:cNvSpPr>
              <a:spLocks/>
            </p:cNvSpPr>
            <p:nvPr/>
          </p:nvSpPr>
          <p:spPr bwMode="auto">
            <a:xfrm>
              <a:off x="10186988" y="3049588"/>
              <a:ext cx="90488" cy="103187"/>
            </a:xfrm>
            <a:custGeom>
              <a:avLst/>
              <a:gdLst>
                <a:gd name="T0" fmla="*/ 250 w 514"/>
                <a:gd name="T1" fmla="*/ 0 h 587"/>
                <a:gd name="T2" fmla="*/ 264 w 514"/>
                <a:gd name="T3" fmla="*/ 0 h 587"/>
                <a:gd name="T4" fmla="*/ 276 w 514"/>
                <a:gd name="T5" fmla="*/ 4 h 587"/>
                <a:gd name="T6" fmla="*/ 288 w 514"/>
                <a:gd name="T7" fmla="*/ 12 h 587"/>
                <a:gd name="T8" fmla="*/ 501 w 514"/>
                <a:gd name="T9" fmla="*/ 225 h 587"/>
                <a:gd name="T10" fmla="*/ 510 w 514"/>
                <a:gd name="T11" fmla="*/ 238 h 587"/>
                <a:gd name="T12" fmla="*/ 514 w 514"/>
                <a:gd name="T13" fmla="*/ 252 h 587"/>
                <a:gd name="T14" fmla="*/ 513 w 514"/>
                <a:gd name="T15" fmla="*/ 267 h 587"/>
                <a:gd name="T16" fmla="*/ 508 w 514"/>
                <a:gd name="T17" fmla="*/ 279 h 587"/>
                <a:gd name="T18" fmla="*/ 498 w 514"/>
                <a:gd name="T19" fmla="*/ 291 h 587"/>
                <a:gd name="T20" fmla="*/ 486 w 514"/>
                <a:gd name="T21" fmla="*/ 298 h 587"/>
                <a:gd name="T22" fmla="*/ 470 w 514"/>
                <a:gd name="T23" fmla="*/ 300 h 587"/>
                <a:gd name="T24" fmla="*/ 400 w 514"/>
                <a:gd name="T25" fmla="*/ 300 h 587"/>
                <a:gd name="T26" fmla="*/ 400 w 514"/>
                <a:gd name="T27" fmla="*/ 543 h 587"/>
                <a:gd name="T28" fmla="*/ 397 w 514"/>
                <a:gd name="T29" fmla="*/ 556 h 587"/>
                <a:gd name="T30" fmla="*/ 391 w 514"/>
                <a:gd name="T31" fmla="*/ 569 h 587"/>
                <a:gd name="T32" fmla="*/ 382 w 514"/>
                <a:gd name="T33" fmla="*/ 578 h 587"/>
                <a:gd name="T34" fmla="*/ 369 w 514"/>
                <a:gd name="T35" fmla="*/ 584 h 587"/>
                <a:gd name="T36" fmla="*/ 355 w 514"/>
                <a:gd name="T37" fmla="*/ 587 h 587"/>
                <a:gd name="T38" fmla="*/ 159 w 514"/>
                <a:gd name="T39" fmla="*/ 587 h 587"/>
                <a:gd name="T40" fmla="*/ 145 w 514"/>
                <a:gd name="T41" fmla="*/ 584 h 587"/>
                <a:gd name="T42" fmla="*/ 133 w 514"/>
                <a:gd name="T43" fmla="*/ 578 h 587"/>
                <a:gd name="T44" fmla="*/ 123 w 514"/>
                <a:gd name="T45" fmla="*/ 569 h 587"/>
                <a:gd name="T46" fmla="*/ 117 w 514"/>
                <a:gd name="T47" fmla="*/ 556 h 587"/>
                <a:gd name="T48" fmla="*/ 115 w 514"/>
                <a:gd name="T49" fmla="*/ 543 h 587"/>
                <a:gd name="T50" fmla="*/ 115 w 514"/>
                <a:gd name="T51" fmla="*/ 300 h 587"/>
                <a:gd name="T52" fmla="*/ 44 w 514"/>
                <a:gd name="T53" fmla="*/ 300 h 587"/>
                <a:gd name="T54" fmla="*/ 28 w 514"/>
                <a:gd name="T55" fmla="*/ 298 h 587"/>
                <a:gd name="T56" fmla="*/ 16 w 514"/>
                <a:gd name="T57" fmla="*/ 291 h 587"/>
                <a:gd name="T58" fmla="*/ 6 w 514"/>
                <a:gd name="T59" fmla="*/ 279 h 587"/>
                <a:gd name="T60" fmla="*/ 1 w 514"/>
                <a:gd name="T61" fmla="*/ 267 h 587"/>
                <a:gd name="T62" fmla="*/ 0 w 514"/>
                <a:gd name="T63" fmla="*/ 252 h 587"/>
                <a:gd name="T64" fmla="*/ 3 w 514"/>
                <a:gd name="T65" fmla="*/ 238 h 587"/>
                <a:gd name="T66" fmla="*/ 13 w 514"/>
                <a:gd name="T67" fmla="*/ 225 h 587"/>
                <a:gd name="T68" fmla="*/ 225 w 514"/>
                <a:gd name="T69" fmla="*/ 12 h 587"/>
                <a:gd name="T70" fmla="*/ 237 w 514"/>
                <a:gd name="T71" fmla="*/ 4 h 587"/>
                <a:gd name="T72" fmla="*/ 250 w 514"/>
                <a:gd name="T73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14" h="587">
                  <a:moveTo>
                    <a:pt x="250" y="0"/>
                  </a:moveTo>
                  <a:lnTo>
                    <a:pt x="264" y="0"/>
                  </a:lnTo>
                  <a:lnTo>
                    <a:pt x="276" y="4"/>
                  </a:lnTo>
                  <a:lnTo>
                    <a:pt x="288" y="12"/>
                  </a:lnTo>
                  <a:lnTo>
                    <a:pt x="501" y="225"/>
                  </a:lnTo>
                  <a:lnTo>
                    <a:pt x="510" y="238"/>
                  </a:lnTo>
                  <a:lnTo>
                    <a:pt x="514" y="252"/>
                  </a:lnTo>
                  <a:lnTo>
                    <a:pt x="513" y="267"/>
                  </a:lnTo>
                  <a:lnTo>
                    <a:pt x="508" y="279"/>
                  </a:lnTo>
                  <a:lnTo>
                    <a:pt x="498" y="291"/>
                  </a:lnTo>
                  <a:lnTo>
                    <a:pt x="486" y="298"/>
                  </a:lnTo>
                  <a:lnTo>
                    <a:pt x="470" y="300"/>
                  </a:lnTo>
                  <a:lnTo>
                    <a:pt x="400" y="300"/>
                  </a:lnTo>
                  <a:lnTo>
                    <a:pt x="400" y="543"/>
                  </a:lnTo>
                  <a:lnTo>
                    <a:pt x="397" y="556"/>
                  </a:lnTo>
                  <a:lnTo>
                    <a:pt x="391" y="569"/>
                  </a:lnTo>
                  <a:lnTo>
                    <a:pt x="382" y="578"/>
                  </a:lnTo>
                  <a:lnTo>
                    <a:pt x="369" y="584"/>
                  </a:lnTo>
                  <a:lnTo>
                    <a:pt x="355" y="587"/>
                  </a:lnTo>
                  <a:lnTo>
                    <a:pt x="159" y="587"/>
                  </a:lnTo>
                  <a:lnTo>
                    <a:pt x="145" y="584"/>
                  </a:lnTo>
                  <a:lnTo>
                    <a:pt x="133" y="578"/>
                  </a:lnTo>
                  <a:lnTo>
                    <a:pt x="123" y="569"/>
                  </a:lnTo>
                  <a:lnTo>
                    <a:pt x="117" y="556"/>
                  </a:lnTo>
                  <a:lnTo>
                    <a:pt x="115" y="543"/>
                  </a:lnTo>
                  <a:lnTo>
                    <a:pt x="115" y="300"/>
                  </a:lnTo>
                  <a:lnTo>
                    <a:pt x="44" y="300"/>
                  </a:lnTo>
                  <a:lnTo>
                    <a:pt x="28" y="298"/>
                  </a:lnTo>
                  <a:lnTo>
                    <a:pt x="16" y="291"/>
                  </a:lnTo>
                  <a:lnTo>
                    <a:pt x="6" y="279"/>
                  </a:lnTo>
                  <a:lnTo>
                    <a:pt x="1" y="267"/>
                  </a:lnTo>
                  <a:lnTo>
                    <a:pt x="0" y="252"/>
                  </a:lnTo>
                  <a:lnTo>
                    <a:pt x="3" y="238"/>
                  </a:lnTo>
                  <a:lnTo>
                    <a:pt x="13" y="225"/>
                  </a:lnTo>
                  <a:lnTo>
                    <a:pt x="225" y="12"/>
                  </a:lnTo>
                  <a:lnTo>
                    <a:pt x="237" y="4"/>
                  </a:lnTo>
                  <a:lnTo>
                    <a:pt x="2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23"/>
            <p:cNvSpPr>
              <a:spLocks/>
            </p:cNvSpPr>
            <p:nvPr/>
          </p:nvSpPr>
          <p:spPr bwMode="auto">
            <a:xfrm>
              <a:off x="10312400" y="3049588"/>
              <a:ext cx="90488" cy="103187"/>
            </a:xfrm>
            <a:custGeom>
              <a:avLst/>
              <a:gdLst>
                <a:gd name="T0" fmla="*/ 251 w 515"/>
                <a:gd name="T1" fmla="*/ 0 h 587"/>
                <a:gd name="T2" fmla="*/ 265 w 515"/>
                <a:gd name="T3" fmla="*/ 0 h 587"/>
                <a:gd name="T4" fmla="*/ 277 w 515"/>
                <a:gd name="T5" fmla="*/ 4 h 587"/>
                <a:gd name="T6" fmla="*/ 289 w 515"/>
                <a:gd name="T7" fmla="*/ 12 h 587"/>
                <a:gd name="T8" fmla="*/ 502 w 515"/>
                <a:gd name="T9" fmla="*/ 225 h 587"/>
                <a:gd name="T10" fmla="*/ 511 w 515"/>
                <a:gd name="T11" fmla="*/ 238 h 587"/>
                <a:gd name="T12" fmla="*/ 515 w 515"/>
                <a:gd name="T13" fmla="*/ 252 h 587"/>
                <a:gd name="T14" fmla="*/ 514 w 515"/>
                <a:gd name="T15" fmla="*/ 267 h 587"/>
                <a:gd name="T16" fmla="*/ 508 w 515"/>
                <a:gd name="T17" fmla="*/ 279 h 587"/>
                <a:gd name="T18" fmla="*/ 499 w 515"/>
                <a:gd name="T19" fmla="*/ 291 h 587"/>
                <a:gd name="T20" fmla="*/ 486 w 515"/>
                <a:gd name="T21" fmla="*/ 298 h 587"/>
                <a:gd name="T22" fmla="*/ 470 w 515"/>
                <a:gd name="T23" fmla="*/ 300 h 587"/>
                <a:gd name="T24" fmla="*/ 400 w 515"/>
                <a:gd name="T25" fmla="*/ 300 h 587"/>
                <a:gd name="T26" fmla="*/ 400 w 515"/>
                <a:gd name="T27" fmla="*/ 543 h 587"/>
                <a:gd name="T28" fmla="*/ 398 w 515"/>
                <a:gd name="T29" fmla="*/ 556 h 587"/>
                <a:gd name="T30" fmla="*/ 392 w 515"/>
                <a:gd name="T31" fmla="*/ 569 h 587"/>
                <a:gd name="T32" fmla="*/ 382 w 515"/>
                <a:gd name="T33" fmla="*/ 578 h 587"/>
                <a:gd name="T34" fmla="*/ 370 w 515"/>
                <a:gd name="T35" fmla="*/ 584 h 587"/>
                <a:gd name="T36" fmla="*/ 356 w 515"/>
                <a:gd name="T37" fmla="*/ 587 h 587"/>
                <a:gd name="T38" fmla="*/ 159 w 515"/>
                <a:gd name="T39" fmla="*/ 587 h 587"/>
                <a:gd name="T40" fmla="*/ 145 w 515"/>
                <a:gd name="T41" fmla="*/ 584 h 587"/>
                <a:gd name="T42" fmla="*/ 133 w 515"/>
                <a:gd name="T43" fmla="*/ 578 h 587"/>
                <a:gd name="T44" fmla="*/ 124 w 515"/>
                <a:gd name="T45" fmla="*/ 569 h 587"/>
                <a:gd name="T46" fmla="*/ 118 w 515"/>
                <a:gd name="T47" fmla="*/ 556 h 587"/>
                <a:gd name="T48" fmla="*/ 115 w 515"/>
                <a:gd name="T49" fmla="*/ 543 h 587"/>
                <a:gd name="T50" fmla="*/ 115 w 515"/>
                <a:gd name="T51" fmla="*/ 300 h 587"/>
                <a:gd name="T52" fmla="*/ 45 w 515"/>
                <a:gd name="T53" fmla="*/ 300 h 587"/>
                <a:gd name="T54" fmla="*/ 29 w 515"/>
                <a:gd name="T55" fmla="*/ 298 h 587"/>
                <a:gd name="T56" fmla="*/ 17 w 515"/>
                <a:gd name="T57" fmla="*/ 291 h 587"/>
                <a:gd name="T58" fmla="*/ 7 w 515"/>
                <a:gd name="T59" fmla="*/ 279 h 587"/>
                <a:gd name="T60" fmla="*/ 2 w 515"/>
                <a:gd name="T61" fmla="*/ 267 h 587"/>
                <a:gd name="T62" fmla="*/ 0 w 515"/>
                <a:gd name="T63" fmla="*/ 252 h 587"/>
                <a:gd name="T64" fmla="*/ 4 w 515"/>
                <a:gd name="T65" fmla="*/ 238 h 587"/>
                <a:gd name="T66" fmla="*/ 14 w 515"/>
                <a:gd name="T67" fmla="*/ 225 h 587"/>
                <a:gd name="T68" fmla="*/ 226 w 515"/>
                <a:gd name="T69" fmla="*/ 12 h 587"/>
                <a:gd name="T70" fmla="*/ 238 w 515"/>
                <a:gd name="T71" fmla="*/ 4 h 587"/>
                <a:gd name="T72" fmla="*/ 251 w 515"/>
                <a:gd name="T73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15" h="587">
                  <a:moveTo>
                    <a:pt x="251" y="0"/>
                  </a:moveTo>
                  <a:lnTo>
                    <a:pt x="265" y="0"/>
                  </a:lnTo>
                  <a:lnTo>
                    <a:pt x="277" y="4"/>
                  </a:lnTo>
                  <a:lnTo>
                    <a:pt x="289" y="12"/>
                  </a:lnTo>
                  <a:lnTo>
                    <a:pt x="502" y="225"/>
                  </a:lnTo>
                  <a:lnTo>
                    <a:pt x="511" y="238"/>
                  </a:lnTo>
                  <a:lnTo>
                    <a:pt x="515" y="252"/>
                  </a:lnTo>
                  <a:lnTo>
                    <a:pt x="514" y="267"/>
                  </a:lnTo>
                  <a:lnTo>
                    <a:pt x="508" y="279"/>
                  </a:lnTo>
                  <a:lnTo>
                    <a:pt x="499" y="291"/>
                  </a:lnTo>
                  <a:lnTo>
                    <a:pt x="486" y="298"/>
                  </a:lnTo>
                  <a:lnTo>
                    <a:pt x="470" y="300"/>
                  </a:lnTo>
                  <a:lnTo>
                    <a:pt x="400" y="300"/>
                  </a:lnTo>
                  <a:lnTo>
                    <a:pt x="400" y="543"/>
                  </a:lnTo>
                  <a:lnTo>
                    <a:pt x="398" y="556"/>
                  </a:lnTo>
                  <a:lnTo>
                    <a:pt x="392" y="569"/>
                  </a:lnTo>
                  <a:lnTo>
                    <a:pt x="382" y="578"/>
                  </a:lnTo>
                  <a:lnTo>
                    <a:pt x="370" y="584"/>
                  </a:lnTo>
                  <a:lnTo>
                    <a:pt x="356" y="587"/>
                  </a:lnTo>
                  <a:lnTo>
                    <a:pt x="159" y="587"/>
                  </a:lnTo>
                  <a:lnTo>
                    <a:pt x="145" y="584"/>
                  </a:lnTo>
                  <a:lnTo>
                    <a:pt x="133" y="578"/>
                  </a:lnTo>
                  <a:lnTo>
                    <a:pt x="124" y="569"/>
                  </a:lnTo>
                  <a:lnTo>
                    <a:pt x="118" y="556"/>
                  </a:lnTo>
                  <a:lnTo>
                    <a:pt x="115" y="543"/>
                  </a:lnTo>
                  <a:lnTo>
                    <a:pt x="115" y="300"/>
                  </a:lnTo>
                  <a:lnTo>
                    <a:pt x="45" y="300"/>
                  </a:lnTo>
                  <a:lnTo>
                    <a:pt x="29" y="298"/>
                  </a:lnTo>
                  <a:lnTo>
                    <a:pt x="17" y="291"/>
                  </a:lnTo>
                  <a:lnTo>
                    <a:pt x="7" y="279"/>
                  </a:lnTo>
                  <a:lnTo>
                    <a:pt x="2" y="267"/>
                  </a:lnTo>
                  <a:lnTo>
                    <a:pt x="0" y="252"/>
                  </a:lnTo>
                  <a:lnTo>
                    <a:pt x="4" y="238"/>
                  </a:lnTo>
                  <a:lnTo>
                    <a:pt x="14" y="225"/>
                  </a:lnTo>
                  <a:lnTo>
                    <a:pt x="226" y="12"/>
                  </a:lnTo>
                  <a:lnTo>
                    <a:pt x="238" y="4"/>
                  </a:lnTo>
                  <a:lnTo>
                    <a:pt x="2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24"/>
            <p:cNvSpPr>
              <a:spLocks/>
            </p:cNvSpPr>
            <p:nvPr/>
          </p:nvSpPr>
          <p:spPr bwMode="auto">
            <a:xfrm>
              <a:off x="10171113" y="3186113"/>
              <a:ext cx="247650" cy="31750"/>
            </a:xfrm>
            <a:custGeom>
              <a:avLst/>
              <a:gdLst>
                <a:gd name="T0" fmla="*/ 91 w 1400"/>
                <a:gd name="T1" fmla="*/ 0 h 184"/>
                <a:gd name="T2" fmla="*/ 1308 w 1400"/>
                <a:gd name="T3" fmla="*/ 0 h 184"/>
                <a:gd name="T4" fmla="*/ 1329 w 1400"/>
                <a:gd name="T5" fmla="*/ 2 h 184"/>
                <a:gd name="T6" fmla="*/ 1349 w 1400"/>
                <a:gd name="T7" fmla="*/ 9 h 184"/>
                <a:gd name="T8" fmla="*/ 1366 w 1400"/>
                <a:gd name="T9" fmla="*/ 20 h 184"/>
                <a:gd name="T10" fmla="*/ 1380 w 1400"/>
                <a:gd name="T11" fmla="*/ 34 h 184"/>
                <a:gd name="T12" fmla="*/ 1391 w 1400"/>
                <a:gd name="T13" fmla="*/ 52 h 184"/>
                <a:gd name="T14" fmla="*/ 1398 w 1400"/>
                <a:gd name="T15" fmla="*/ 71 h 184"/>
                <a:gd name="T16" fmla="*/ 1400 w 1400"/>
                <a:gd name="T17" fmla="*/ 91 h 184"/>
                <a:gd name="T18" fmla="*/ 1398 w 1400"/>
                <a:gd name="T19" fmla="*/ 113 h 184"/>
                <a:gd name="T20" fmla="*/ 1391 w 1400"/>
                <a:gd name="T21" fmla="*/ 132 h 184"/>
                <a:gd name="T22" fmla="*/ 1380 w 1400"/>
                <a:gd name="T23" fmla="*/ 150 h 184"/>
                <a:gd name="T24" fmla="*/ 1366 w 1400"/>
                <a:gd name="T25" fmla="*/ 164 h 184"/>
                <a:gd name="T26" fmla="*/ 1349 w 1400"/>
                <a:gd name="T27" fmla="*/ 175 h 184"/>
                <a:gd name="T28" fmla="*/ 1329 w 1400"/>
                <a:gd name="T29" fmla="*/ 181 h 184"/>
                <a:gd name="T30" fmla="*/ 1308 w 1400"/>
                <a:gd name="T31" fmla="*/ 184 h 184"/>
                <a:gd name="T32" fmla="*/ 91 w 1400"/>
                <a:gd name="T33" fmla="*/ 184 h 184"/>
                <a:gd name="T34" fmla="*/ 71 w 1400"/>
                <a:gd name="T35" fmla="*/ 181 h 184"/>
                <a:gd name="T36" fmla="*/ 51 w 1400"/>
                <a:gd name="T37" fmla="*/ 175 h 184"/>
                <a:gd name="T38" fmla="*/ 34 w 1400"/>
                <a:gd name="T39" fmla="*/ 164 h 184"/>
                <a:gd name="T40" fmla="*/ 20 w 1400"/>
                <a:gd name="T41" fmla="*/ 150 h 184"/>
                <a:gd name="T42" fmla="*/ 9 w 1400"/>
                <a:gd name="T43" fmla="*/ 132 h 184"/>
                <a:gd name="T44" fmla="*/ 2 w 1400"/>
                <a:gd name="T45" fmla="*/ 113 h 184"/>
                <a:gd name="T46" fmla="*/ 0 w 1400"/>
                <a:gd name="T47" fmla="*/ 91 h 184"/>
                <a:gd name="T48" fmla="*/ 2 w 1400"/>
                <a:gd name="T49" fmla="*/ 71 h 184"/>
                <a:gd name="T50" fmla="*/ 9 w 1400"/>
                <a:gd name="T51" fmla="*/ 52 h 184"/>
                <a:gd name="T52" fmla="*/ 20 w 1400"/>
                <a:gd name="T53" fmla="*/ 34 h 184"/>
                <a:gd name="T54" fmla="*/ 34 w 1400"/>
                <a:gd name="T55" fmla="*/ 20 h 184"/>
                <a:gd name="T56" fmla="*/ 51 w 1400"/>
                <a:gd name="T57" fmla="*/ 9 h 184"/>
                <a:gd name="T58" fmla="*/ 71 w 1400"/>
                <a:gd name="T59" fmla="*/ 2 h 184"/>
                <a:gd name="T60" fmla="*/ 91 w 1400"/>
                <a:gd name="T61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00" h="184">
                  <a:moveTo>
                    <a:pt x="91" y="0"/>
                  </a:moveTo>
                  <a:lnTo>
                    <a:pt x="1308" y="0"/>
                  </a:lnTo>
                  <a:lnTo>
                    <a:pt x="1329" y="2"/>
                  </a:lnTo>
                  <a:lnTo>
                    <a:pt x="1349" y="9"/>
                  </a:lnTo>
                  <a:lnTo>
                    <a:pt x="1366" y="20"/>
                  </a:lnTo>
                  <a:lnTo>
                    <a:pt x="1380" y="34"/>
                  </a:lnTo>
                  <a:lnTo>
                    <a:pt x="1391" y="52"/>
                  </a:lnTo>
                  <a:lnTo>
                    <a:pt x="1398" y="71"/>
                  </a:lnTo>
                  <a:lnTo>
                    <a:pt x="1400" y="91"/>
                  </a:lnTo>
                  <a:lnTo>
                    <a:pt x="1398" y="113"/>
                  </a:lnTo>
                  <a:lnTo>
                    <a:pt x="1391" y="132"/>
                  </a:lnTo>
                  <a:lnTo>
                    <a:pt x="1380" y="150"/>
                  </a:lnTo>
                  <a:lnTo>
                    <a:pt x="1366" y="164"/>
                  </a:lnTo>
                  <a:lnTo>
                    <a:pt x="1349" y="175"/>
                  </a:lnTo>
                  <a:lnTo>
                    <a:pt x="1329" y="181"/>
                  </a:lnTo>
                  <a:lnTo>
                    <a:pt x="1308" y="184"/>
                  </a:lnTo>
                  <a:lnTo>
                    <a:pt x="91" y="184"/>
                  </a:lnTo>
                  <a:lnTo>
                    <a:pt x="71" y="181"/>
                  </a:lnTo>
                  <a:lnTo>
                    <a:pt x="51" y="175"/>
                  </a:lnTo>
                  <a:lnTo>
                    <a:pt x="34" y="164"/>
                  </a:lnTo>
                  <a:lnTo>
                    <a:pt x="20" y="150"/>
                  </a:lnTo>
                  <a:lnTo>
                    <a:pt x="9" y="132"/>
                  </a:lnTo>
                  <a:lnTo>
                    <a:pt x="2" y="113"/>
                  </a:lnTo>
                  <a:lnTo>
                    <a:pt x="0" y="91"/>
                  </a:lnTo>
                  <a:lnTo>
                    <a:pt x="2" y="71"/>
                  </a:lnTo>
                  <a:lnTo>
                    <a:pt x="9" y="52"/>
                  </a:lnTo>
                  <a:lnTo>
                    <a:pt x="20" y="34"/>
                  </a:lnTo>
                  <a:lnTo>
                    <a:pt x="34" y="20"/>
                  </a:lnTo>
                  <a:lnTo>
                    <a:pt x="51" y="9"/>
                  </a:lnTo>
                  <a:lnTo>
                    <a:pt x="71" y="2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0" name="Group 125"/>
          <p:cNvGrpSpPr/>
          <p:nvPr/>
        </p:nvGrpSpPr>
        <p:grpSpPr>
          <a:xfrm>
            <a:off x="3758258" y="3979409"/>
            <a:ext cx="585787" cy="596900"/>
            <a:chOff x="9085263" y="2665413"/>
            <a:chExt cx="585787" cy="596900"/>
          </a:xfrm>
          <a:solidFill>
            <a:srgbClr val="000000"/>
          </a:solidFill>
        </p:grpSpPr>
        <p:sp>
          <p:nvSpPr>
            <p:cNvPr id="221" name="Freeform 129"/>
            <p:cNvSpPr>
              <a:spLocks/>
            </p:cNvSpPr>
            <p:nvPr/>
          </p:nvSpPr>
          <p:spPr bwMode="auto">
            <a:xfrm>
              <a:off x="9085263" y="2779713"/>
              <a:ext cx="585787" cy="482600"/>
            </a:xfrm>
            <a:custGeom>
              <a:avLst/>
              <a:gdLst>
                <a:gd name="T0" fmla="*/ 3142 w 3320"/>
                <a:gd name="T1" fmla="*/ 815 h 2735"/>
                <a:gd name="T2" fmla="*/ 3185 w 3320"/>
                <a:gd name="T3" fmla="*/ 818 h 2735"/>
                <a:gd name="T4" fmla="*/ 3238 w 3320"/>
                <a:gd name="T5" fmla="*/ 839 h 2735"/>
                <a:gd name="T6" fmla="*/ 3282 w 3320"/>
                <a:gd name="T7" fmla="*/ 875 h 2735"/>
                <a:gd name="T8" fmla="*/ 3309 w 3320"/>
                <a:gd name="T9" fmla="*/ 923 h 2735"/>
                <a:gd name="T10" fmla="*/ 3320 w 3320"/>
                <a:gd name="T11" fmla="*/ 981 h 2735"/>
                <a:gd name="T12" fmla="*/ 3318 w 3320"/>
                <a:gd name="T13" fmla="*/ 2600 h 2735"/>
                <a:gd name="T14" fmla="*/ 3298 w 3320"/>
                <a:gd name="T15" fmla="*/ 2653 h 2735"/>
                <a:gd name="T16" fmla="*/ 3262 w 3320"/>
                <a:gd name="T17" fmla="*/ 2697 h 2735"/>
                <a:gd name="T18" fmla="*/ 3213 w 3320"/>
                <a:gd name="T19" fmla="*/ 2725 h 2735"/>
                <a:gd name="T20" fmla="*/ 3156 w 3320"/>
                <a:gd name="T21" fmla="*/ 2735 h 2735"/>
                <a:gd name="T22" fmla="*/ 134 w 3320"/>
                <a:gd name="T23" fmla="*/ 2733 h 2735"/>
                <a:gd name="T24" fmla="*/ 82 w 3320"/>
                <a:gd name="T25" fmla="*/ 2713 h 2735"/>
                <a:gd name="T26" fmla="*/ 38 w 3320"/>
                <a:gd name="T27" fmla="*/ 2677 h 2735"/>
                <a:gd name="T28" fmla="*/ 10 w 3320"/>
                <a:gd name="T29" fmla="*/ 2628 h 2735"/>
                <a:gd name="T30" fmla="*/ 0 w 3320"/>
                <a:gd name="T31" fmla="*/ 2571 h 2735"/>
                <a:gd name="T32" fmla="*/ 0 w 3320"/>
                <a:gd name="T33" fmla="*/ 981 h 2735"/>
                <a:gd name="T34" fmla="*/ 10 w 3320"/>
                <a:gd name="T35" fmla="*/ 923 h 2735"/>
                <a:gd name="T36" fmla="*/ 38 w 3320"/>
                <a:gd name="T37" fmla="*/ 875 h 2735"/>
                <a:gd name="T38" fmla="*/ 82 w 3320"/>
                <a:gd name="T39" fmla="*/ 839 h 2735"/>
                <a:gd name="T40" fmla="*/ 134 w 3320"/>
                <a:gd name="T41" fmla="*/ 818 h 2735"/>
                <a:gd name="T42" fmla="*/ 178 w 3320"/>
                <a:gd name="T43" fmla="*/ 815 h 2735"/>
                <a:gd name="T44" fmla="*/ 1340 w 3320"/>
                <a:gd name="T45" fmla="*/ 13 h 2735"/>
                <a:gd name="T46" fmla="*/ 1348 w 3320"/>
                <a:gd name="T47" fmla="*/ 26 h 2735"/>
                <a:gd name="T48" fmla="*/ 1400 w 3320"/>
                <a:gd name="T49" fmla="*/ 107 h 2735"/>
                <a:gd name="T50" fmla="*/ 467 w 3320"/>
                <a:gd name="T51" fmla="*/ 815 h 2735"/>
                <a:gd name="T52" fmla="*/ 470 w 3320"/>
                <a:gd name="T53" fmla="*/ 2380 h 2735"/>
                <a:gd name="T54" fmla="*/ 634 w 3320"/>
                <a:gd name="T55" fmla="*/ 815 h 2735"/>
                <a:gd name="T56" fmla="*/ 1018 w 3320"/>
                <a:gd name="T57" fmla="*/ 2380 h 2735"/>
                <a:gd name="T58" fmla="*/ 1182 w 3320"/>
                <a:gd name="T59" fmla="*/ 815 h 2735"/>
                <a:gd name="T60" fmla="*/ 1566 w 3320"/>
                <a:gd name="T61" fmla="*/ 2380 h 2735"/>
                <a:gd name="T62" fmla="*/ 1730 w 3320"/>
                <a:gd name="T63" fmla="*/ 815 h 2735"/>
                <a:gd name="T64" fmla="*/ 2114 w 3320"/>
                <a:gd name="T65" fmla="*/ 2380 h 2735"/>
                <a:gd name="T66" fmla="*/ 2279 w 3320"/>
                <a:gd name="T67" fmla="*/ 815 h 2735"/>
                <a:gd name="T68" fmla="*/ 2662 w 3320"/>
                <a:gd name="T69" fmla="*/ 2380 h 2735"/>
                <a:gd name="T70" fmla="*/ 2826 w 3320"/>
                <a:gd name="T71" fmla="*/ 815 h 2735"/>
                <a:gd name="T72" fmla="*/ 1901 w 3320"/>
                <a:gd name="T73" fmla="*/ 155 h 2735"/>
                <a:gd name="T74" fmla="*/ 1911 w 3320"/>
                <a:gd name="T75" fmla="*/ 140 h 2735"/>
                <a:gd name="T76" fmla="*/ 1947 w 3320"/>
                <a:gd name="T77" fmla="*/ 73 h 2735"/>
                <a:gd name="T78" fmla="*/ 1968 w 3320"/>
                <a:gd name="T79" fmla="*/ 0 h 2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20" h="2735">
                  <a:moveTo>
                    <a:pt x="1968" y="0"/>
                  </a:moveTo>
                  <a:lnTo>
                    <a:pt x="3142" y="815"/>
                  </a:lnTo>
                  <a:lnTo>
                    <a:pt x="3156" y="815"/>
                  </a:lnTo>
                  <a:lnTo>
                    <a:pt x="3185" y="818"/>
                  </a:lnTo>
                  <a:lnTo>
                    <a:pt x="3213" y="826"/>
                  </a:lnTo>
                  <a:lnTo>
                    <a:pt x="3238" y="839"/>
                  </a:lnTo>
                  <a:lnTo>
                    <a:pt x="3262" y="855"/>
                  </a:lnTo>
                  <a:lnTo>
                    <a:pt x="3282" y="875"/>
                  </a:lnTo>
                  <a:lnTo>
                    <a:pt x="3298" y="897"/>
                  </a:lnTo>
                  <a:lnTo>
                    <a:pt x="3309" y="923"/>
                  </a:lnTo>
                  <a:lnTo>
                    <a:pt x="3318" y="951"/>
                  </a:lnTo>
                  <a:lnTo>
                    <a:pt x="3320" y="981"/>
                  </a:lnTo>
                  <a:lnTo>
                    <a:pt x="3320" y="2571"/>
                  </a:lnTo>
                  <a:lnTo>
                    <a:pt x="3318" y="2600"/>
                  </a:lnTo>
                  <a:lnTo>
                    <a:pt x="3309" y="2628"/>
                  </a:lnTo>
                  <a:lnTo>
                    <a:pt x="3298" y="2653"/>
                  </a:lnTo>
                  <a:lnTo>
                    <a:pt x="3282" y="2677"/>
                  </a:lnTo>
                  <a:lnTo>
                    <a:pt x="3262" y="2697"/>
                  </a:lnTo>
                  <a:lnTo>
                    <a:pt x="3238" y="2713"/>
                  </a:lnTo>
                  <a:lnTo>
                    <a:pt x="3213" y="2725"/>
                  </a:lnTo>
                  <a:lnTo>
                    <a:pt x="3185" y="2733"/>
                  </a:lnTo>
                  <a:lnTo>
                    <a:pt x="3156" y="2735"/>
                  </a:lnTo>
                  <a:lnTo>
                    <a:pt x="164" y="2735"/>
                  </a:lnTo>
                  <a:lnTo>
                    <a:pt x="134" y="2733"/>
                  </a:lnTo>
                  <a:lnTo>
                    <a:pt x="107" y="2725"/>
                  </a:lnTo>
                  <a:lnTo>
                    <a:pt x="82" y="2713"/>
                  </a:lnTo>
                  <a:lnTo>
                    <a:pt x="58" y="2697"/>
                  </a:lnTo>
                  <a:lnTo>
                    <a:pt x="38" y="2677"/>
                  </a:lnTo>
                  <a:lnTo>
                    <a:pt x="22" y="2653"/>
                  </a:lnTo>
                  <a:lnTo>
                    <a:pt x="10" y="2628"/>
                  </a:lnTo>
                  <a:lnTo>
                    <a:pt x="2" y="2600"/>
                  </a:lnTo>
                  <a:lnTo>
                    <a:pt x="0" y="2571"/>
                  </a:lnTo>
                  <a:lnTo>
                    <a:pt x="0" y="1060"/>
                  </a:lnTo>
                  <a:lnTo>
                    <a:pt x="0" y="981"/>
                  </a:lnTo>
                  <a:lnTo>
                    <a:pt x="2" y="951"/>
                  </a:lnTo>
                  <a:lnTo>
                    <a:pt x="10" y="923"/>
                  </a:lnTo>
                  <a:lnTo>
                    <a:pt x="22" y="897"/>
                  </a:lnTo>
                  <a:lnTo>
                    <a:pt x="38" y="875"/>
                  </a:lnTo>
                  <a:lnTo>
                    <a:pt x="58" y="855"/>
                  </a:lnTo>
                  <a:lnTo>
                    <a:pt x="82" y="839"/>
                  </a:lnTo>
                  <a:lnTo>
                    <a:pt x="107" y="826"/>
                  </a:lnTo>
                  <a:lnTo>
                    <a:pt x="134" y="818"/>
                  </a:lnTo>
                  <a:lnTo>
                    <a:pt x="164" y="815"/>
                  </a:lnTo>
                  <a:lnTo>
                    <a:pt x="178" y="815"/>
                  </a:lnTo>
                  <a:lnTo>
                    <a:pt x="1339" y="10"/>
                  </a:lnTo>
                  <a:lnTo>
                    <a:pt x="1340" y="13"/>
                  </a:lnTo>
                  <a:lnTo>
                    <a:pt x="1341" y="15"/>
                  </a:lnTo>
                  <a:lnTo>
                    <a:pt x="1348" y="26"/>
                  </a:lnTo>
                  <a:lnTo>
                    <a:pt x="1374" y="66"/>
                  </a:lnTo>
                  <a:lnTo>
                    <a:pt x="1400" y="107"/>
                  </a:lnTo>
                  <a:lnTo>
                    <a:pt x="1430" y="147"/>
                  </a:lnTo>
                  <a:lnTo>
                    <a:pt x="467" y="815"/>
                  </a:lnTo>
                  <a:lnTo>
                    <a:pt x="470" y="815"/>
                  </a:lnTo>
                  <a:lnTo>
                    <a:pt x="470" y="2380"/>
                  </a:lnTo>
                  <a:lnTo>
                    <a:pt x="634" y="2149"/>
                  </a:lnTo>
                  <a:lnTo>
                    <a:pt x="634" y="815"/>
                  </a:lnTo>
                  <a:lnTo>
                    <a:pt x="1018" y="815"/>
                  </a:lnTo>
                  <a:lnTo>
                    <a:pt x="1018" y="2380"/>
                  </a:lnTo>
                  <a:lnTo>
                    <a:pt x="1182" y="2149"/>
                  </a:lnTo>
                  <a:lnTo>
                    <a:pt x="1182" y="815"/>
                  </a:lnTo>
                  <a:lnTo>
                    <a:pt x="1566" y="815"/>
                  </a:lnTo>
                  <a:lnTo>
                    <a:pt x="1566" y="2380"/>
                  </a:lnTo>
                  <a:lnTo>
                    <a:pt x="1730" y="2149"/>
                  </a:lnTo>
                  <a:lnTo>
                    <a:pt x="1730" y="815"/>
                  </a:lnTo>
                  <a:lnTo>
                    <a:pt x="2114" y="815"/>
                  </a:lnTo>
                  <a:lnTo>
                    <a:pt x="2114" y="2380"/>
                  </a:lnTo>
                  <a:lnTo>
                    <a:pt x="2279" y="2149"/>
                  </a:lnTo>
                  <a:lnTo>
                    <a:pt x="2279" y="815"/>
                  </a:lnTo>
                  <a:lnTo>
                    <a:pt x="2662" y="815"/>
                  </a:lnTo>
                  <a:lnTo>
                    <a:pt x="2662" y="2380"/>
                  </a:lnTo>
                  <a:lnTo>
                    <a:pt x="2826" y="2149"/>
                  </a:lnTo>
                  <a:lnTo>
                    <a:pt x="2826" y="815"/>
                  </a:lnTo>
                  <a:lnTo>
                    <a:pt x="2853" y="815"/>
                  </a:lnTo>
                  <a:lnTo>
                    <a:pt x="1901" y="155"/>
                  </a:lnTo>
                  <a:lnTo>
                    <a:pt x="1906" y="148"/>
                  </a:lnTo>
                  <a:lnTo>
                    <a:pt x="1911" y="140"/>
                  </a:lnTo>
                  <a:lnTo>
                    <a:pt x="1932" y="107"/>
                  </a:lnTo>
                  <a:lnTo>
                    <a:pt x="1947" y="73"/>
                  </a:lnTo>
                  <a:lnTo>
                    <a:pt x="1959" y="37"/>
                  </a:lnTo>
                  <a:lnTo>
                    <a:pt x="19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30"/>
            <p:cNvSpPr>
              <a:spLocks/>
            </p:cNvSpPr>
            <p:nvPr/>
          </p:nvSpPr>
          <p:spPr bwMode="auto">
            <a:xfrm>
              <a:off x="9355138" y="2759075"/>
              <a:ext cx="0" cy="0"/>
            </a:xfrm>
            <a:custGeom>
              <a:avLst/>
              <a:gdLst>
                <a:gd name="T0" fmla="*/ 6 w 6"/>
                <a:gd name="T1" fmla="*/ 0 h 7"/>
                <a:gd name="T2" fmla="*/ 4 w 6"/>
                <a:gd name="T3" fmla="*/ 3 h 7"/>
                <a:gd name="T4" fmla="*/ 2 w 6"/>
                <a:gd name="T5" fmla="*/ 7 h 7"/>
                <a:gd name="T6" fmla="*/ 1 w 6"/>
                <a:gd name="T7" fmla="*/ 5 h 7"/>
                <a:gd name="T8" fmla="*/ 0 w 6"/>
                <a:gd name="T9" fmla="*/ 4 h 7"/>
                <a:gd name="T10" fmla="*/ 6 w 6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lnTo>
                    <a:pt x="4" y="3"/>
                  </a:lnTo>
                  <a:lnTo>
                    <a:pt x="2" y="7"/>
                  </a:lnTo>
                  <a:lnTo>
                    <a:pt x="1" y="5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31"/>
            <p:cNvSpPr>
              <a:spLocks/>
            </p:cNvSpPr>
            <p:nvPr/>
          </p:nvSpPr>
          <p:spPr bwMode="auto">
            <a:xfrm>
              <a:off x="9328150" y="2665413"/>
              <a:ext cx="95250" cy="155575"/>
            </a:xfrm>
            <a:custGeom>
              <a:avLst/>
              <a:gdLst>
                <a:gd name="T0" fmla="*/ 223 w 538"/>
                <a:gd name="T1" fmla="*/ 3 h 879"/>
                <a:gd name="T2" fmla="*/ 271 w 538"/>
                <a:gd name="T3" fmla="*/ 26 h 879"/>
                <a:gd name="T4" fmla="*/ 305 w 538"/>
                <a:gd name="T5" fmla="*/ 68 h 879"/>
                <a:gd name="T6" fmla="*/ 314 w 538"/>
                <a:gd name="T7" fmla="*/ 94 h 879"/>
                <a:gd name="T8" fmla="*/ 319 w 538"/>
                <a:gd name="T9" fmla="*/ 123 h 879"/>
                <a:gd name="T10" fmla="*/ 314 w 538"/>
                <a:gd name="T11" fmla="*/ 152 h 879"/>
                <a:gd name="T12" fmla="*/ 298 w 538"/>
                <a:gd name="T13" fmla="*/ 189 h 879"/>
                <a:gd name="T14" fmla="*/ 274 w 538"/>
                <a:gd name="T15" fmla="*/ 217 h 879"/>
                <a:gd name="T16" fmla="*/ 260 w 538"/>
                <a:gd name="T17" fmla="*/ 308 h 879"/>
                <a:gd name="T18" fmla="*/ 328 w 538"/>
                <a:gd name="T19" fmla="*/ 329 h 879"/>
                <a:gd name="T20" fmla="*/ 395 w 538"/>
                <a:gd name="T21" fmla="*/ 359 h 879"/>
                <a:gd name="T22" fmla="*/ 453 w 538"/>
                <a:gd name="T23" fmla="*/ 400 h 879"/>
                <a:gd name="T24" fmla="*/ 500 w 538"/>
                <a:gd name="T25" fmla="*/ 454 h 879"/>
                <a:gd name="T26" fmla="*/ 526 w 538"/>
                <a:gd name="T27" fmla="*/ 515 h 879"/>
                <a:gd name="T28" fmla="*/ 538 w 538"/>
                <a:gd name="T29" fmla="*/ 580 h 879"/>
                <a:gd name="T30" fmla="*/ 532 w 538"/>
                <a:gd name="T31" fmla="*/ 650 h 879"/>
                <a:gd name="T32" fmla="*/ 508 w 538"/>
                <a:gd name="T33" fmla="*/ 724 h 879"/>
                <a:gd name="T34" fmla="*/ 483 w 538"/>
                <a:gd name="T35" fmla="*/ 765 h 879"/>
                <a:gd name="T36" fmla="*/ 456 w 538"/>
                <a:gd name="T37" fmla="*/ 797 h 879"/>
                <a:gd name="T38" fmla="*/ 409 w 538"/>
                <a:gd name="T39" fmla="*/ 839 h 879"/>
                <a:gd name="T40" fmla="*/ 354 w 538"/>
                <a:gd name="T41" fmla="*/ 868 h 879"/>
                <a:gd name="T42" fmla="*/ 293 w 538"/>
                <a:gd name="T43" fmla="*/ 879 h 879"/>
                <a:gd name="T44" fmla="*/ 245 w 538"/>
                <a:gd name="T45" fmla="*/ 872 h 879"/>
                <a:gd name="T46" fmla="*/ 191 w 538"/>
                <a:gd name="T47" fmla="*/ 849 h 879"/>
                <a:gd name="T48" fmla="*/ 140 w 538"/>
                <a:gd name="T49" fmla="*/ 811 h 879"/>
                <a:gd name="T50" fmla="*/ 96 w 538"/>
                <a:gd name="T51" fmla="*/ 764 h 879"/>
                <a:gd name="T52" fmla="*/ 36 w 538"/>
                <a:gd name="T53" fmla="*/ 678 h 879"/>
                <a:gd name="T54" fmla="*/ 7 w 538"/>
                <a:gd name="T55" fmla="*/ 631 h 879"/>
                <a:gd name="T56" fmla="*/ 5 w 538"/>
                <a:gd name="T57" fmla="*/ 626 h 879"/>
                <a:gd name="T58" fmla="*/ 1 w 538"/>
                <a:gd name="T59" fmla="*/ 591 h 879"/>
                <a:gd name="T60" fmla="*/ 18 w 538"/>
                <a:gd name="T61" fmla="*/ 562 h 879"/>
                <a:gd name="T62" fmla="*/ 47 w 538"/>
                <a:gd name="T63" fmla="*/ 546 h 879"/>
                <a:gd name="T64" fmla="*/ 77 w 538"/>
                <a:gd name="T65" fmla="*/ 545 h 879"/>
                <a:gd name="T66" fmla="*/ 103 w 538"/>
                <a:gd name="T67" fmla="*/ 559 h 879"/>
                <a:gd name="T68" fmla="*/ 114 w 538"/>
                <a:gd name="T69" fmla="*/ 572 h 879"/>
                <a:gd name="T70" fmla="*/ 127 w 538"/>
                <a:gd name="T71" fmla="*/ 603 h 879"/>
                <a:gd name="T72" fmla="*/ 130 w 538"/>
                <a:gd name="T73" fmla="*/ 639 h 879"/>
                <a:gd name="T74" fmla="*/ 151 w 538"/>
                <a:gd name="T75" fmla="*/ 691 h 879"/>
                <a:gd name="T76" fmla="*/ 191 w 538"/>
                <a:gd name="T77" fmla="*/ 732 h 879"/>
                <a:gd name="T78" fmla="*/ 245 w 538"/>
                <a:gd name="T79" fmla="*/ 756 h 879"/>
                <a:gd name="T80" fmla="*/ 303 w 538"/>
                <a:gd name="T81" fmla="*/ 758 h 879"/>
                <a:gd name="T82" fmla="*/ 349 w 538"/>
                <a:gd name="T83" fmla="*/ 741 h 879"/>
                <a:gd name="T84" fmla="*/ 387 w 538"/>
                <a:gd name="T85" fmla="*/ 710 h 879"/>
                <a:gd name="T86" fmla="*/ 417 w 538"/>
                <a:gd name="T87" fmla="*/ 664 h 879"/>
                <a:gd name="T88" fmla="*/ 428 w 538"/>
                <a:gd name="T89" fmla="*/ 609 h 879"/>
                <a:gd name="T90" fmla="*/ 417 w 538"/>
                <a:gd name="T91" fmla="*/ 555 h 879"/>
                <a:gd name="T92" fmla="*/ 390 w 538"/>
                <a:gd name="T93" fmla="*/ 510 h 879"/>
                <a:gd name="T94" fmla="*/ 351 w 538"/>
                <a:gd name="T95" fmla="*/ 478 h 879"/>
                <a:gd name="T96" fmla="*/ 307 w 538"/>
                <a:gd name="T97" fmla="*/ 453 h 879"/>
                <a:gd name="T98" fmla="*/ 236 w 538"/>
                <a:gd name="T99" fmla="*/ 427 h 879"/>
                <a:gd name="T100" fmla="*/ 184 w 538"/>
                <a:gd name="T101" fmla="*/ 414 h 879"/>
                <a:gd name="T102" fmla="*/ 164 w 538"/>
                <a:gd name="T103" fmla="*/ 399 h 879"/>
                <a:gd name="T104" fmla="*/ 155 w 538"/>
                <a:gd name="T105" fmla="*/ 378 h 879"/>
                <a:gd name="T106" fmla="*/ 132 w 538"/>
                <a:gd name="T107" fmla="*/ 229 h 879"/>
                <a:gd name="T108" fmla="*/ 105 w 538"/>
                <a:gd name="T109" fmla="*/ 207 h 879"/>
                <a:gd name="T110" fmla="*/ 85 w 538"/>
                <a:gd name="T111" fmla="*/ 176 h 879"/>
                <a:gd name="T112" fmla="*/ 73 w 538"/>
                <a:gd name="T113" fmla="*/ 141 h 879"/>
                <a:gd name="T114" fmla="*/ 73 w 538"/>
                <a:gd name="T115" fmla="*/ 105 h 879"/>
                <a:gd name="T116" fmla="*/ 86 w 538"/>
                <a:gd name="T117" fmla="*/ 68 h 879"/>
                <a:gd name="T118" fmla="*/ 118 w 538"/>
                <a:gd name="T119" fmla="*/ 26 h 879"/>
                <a:gd name="T120" fmla="*/ 167 w 538"/>
                <a:gd name="T121" fmla="*/ 3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8" h="879">
                  <a:moveTo>
                    <a:pt x="195" y="0"/>
                  </a:moveTo>
                  <a:lnTo>
                    <a:pt x="223" y="3"/>
                  </a:lnTo>
                  <a:lnTo>
                    <a:pt x="249" y="11"/>
                  </a:lnTo>
                  <a:lnTo>
                    <a:pt x="271" y="26"/>
                  </a:lnTo>
                  <a:lnTo>
                    <a:pt x="290" y="45"/>
                  </a:lnTo>
                  <a:lnTo>
                    <a:pt x="305" y="68"/>
                  </a:lnTo>
                  <a:lnTo>
                    <a:pt x="310" y="80"/>
                  </a:lnTo>
                  <a:lnTo>
                    <a:pt x="314" y="94"/>
                  </a:lnTo>
                  <a:lnTo>
                    <a:pt x="318" y="108"/>
                  </a:lnTo>
                  <a:lnTo>
                    <a:pt x="319" y="123"/>
                  </a:lnTo>
                  <a:lnTo>
                    <a:pt x="318" y="138"/>
                  </a:lnTo>
                  <a:lnTo>
                    <a:pt x="314" y="152"/>
                  </a:lnTo>
                  <a:lnTo>
                    <a:pt x="308" y="171"/>
                  </a:lnTo>
                  <a:lnTo>
                    <a:pt x="298" y="189"/>
                  </a:lnTo>
                  <a:lnTo>
                    <a:pt x="287" y="205"/>
                  </a:lnTo>
                  <a:lnTo>
                    <a:pt x="274" y="217"/>
                  </a:lnTo>
                  <a:lnTo>
                    <a:pt x="260" y="228"/>
                  </a:lnTo>
                  <a:lnTo>
                    <a:pt x="260" y="308"/>
                  </a:lnTo>
                  <a:lnTo>
                    <a:pt x="294" y="317"/>
                  </a:lnTo>
                  <a:lnTo>
                    <a:pt x="328" y="329"/>
                  </a:lnTo>
                  <a:lnTo>
                    <a:pt x="362" y="343"/>
                  </a:lnTo>
                  <a:lnTo>
                    <a:pt x="395" y="359"/>
                  </a:lnTo>
                  <a:lnTo>
                    <a:pt x="426" y="378"/>
                  </a:lnTo>
                  <a:lnTo>
                    <a:pt x="453" y="400"/>
                  </a:lnTo>
                  <a:lnTo>
                    <a:pt x="478" y="425"/>
                  </a:lnTo>
                  <a:lnTo>
                    <a:pt x="500" y="454"/>
                  </a:lnTo>
                  <a:lnTo>
                    <a:pt x="514" y="484"/>
                  </a:lnTo>
                  <a:lnTo>
                    <a:pt x="526" y="515"/>
                  </a:lnTo>
                  <a:lnTo>
                    <a:pt x="535" y="547"/>
                  </a:lnTo>
                  <a:lnTo>
                    <a:pt x="538" y="580"/>
                  </a:lnTo>
                  <a:lnTo>
                    <a:pt x="538" y="613"/>
                  </a:lnTo>
                  <a:lnTo>
                    <a:pt x="532" y="650"/>
                  </a:lnTo>
                  <a:lnTo>
                    <a:pt x="523" y="689"/>
                  </a:lnTo>
                  <a:lnTo>
                    <a:pt x="508" y="724"/>
                  </a:lnTo>
                  <a:lnTo>
                    <a:pt x="488" y="758"/>
                  </a:lnTo>
                  <a:lnTo>
                    <a:pt x="483" y="765"/>
                  </a:lnTo>
                  <a:lnTo>
                    <a:pt x="477" y="771"/>
                  </a:lnTo>
                  <a:lnTo>
                    <a:pt x="456" y="797"/>
                  </a:lnTo>
                  <a:lnTo>
                    <a:pt x="433" y="819"/>
                  </a:lnTo>
                  <a:lnTo>
                    <a:pt x="409" y="839"/>
                  </a:lnTo>
                  <a:lnTo>
                    <a:pt x="382" y="855"/>
                  </a:lnTo>
                  <a:lnTo>
                    <a:pt x="354" y="868"/>
                  </a:lnTo>
                  <a:lnTo>
                    <a:pt x="324" y="876"/>
                  </a:lnTo>
                  <a:lnTo>
                    <a:pt x="293" y="879"/>
                  </a:lnTo>
                  <a:lnTo>
                    <a:pt x="270" y="877"/>
                  </a:lnTo>
                  <a:lnTo>
                    <a:pt x="245" y="872"/>
                  </a:lnTo>
                  <a:lnTo>
                    <a:pt x="221" y="864"/>
                  </a:lnTo>
                  <a:lnTo>
                    <a:pt x="191" y="849"/>
                  </a:lnTo>
                  <a:lnTo>
                    <a:pt x="165" y="831"/>
                  </a:lnTo>
                  <a:lnTo>
                    <a:pt x="140" y="811"/>
                  </a:lnTo>
                  <a:lnTo>
                    <a:pt x="117" y="788"/>
                  </a:lnTo>
                  <a:lnTo>
                    <a:pt x="96" y="764"/>
                  </a:lnTo>
                  <a:lnTo>
                    <a:pt x="64" y="723"/>
                  </a:lnTo>
                  <a:lnTo>
                    <a:pt x="36" y="678"/>
                  </a:lnTo>
                  <a:lnTo>
                    <a:pt x="8" y="634"/>
                  </a:lnTo>
                  <a:lnTo>
                    <a:pt x="7" y="631"/>
                  </a:lnTo>
                  <a:lnTo>
                    <a:pt x="6" y="629"/>
                  </a:lnTo>
                  <a:lnTo>
                    <a:pt x="5" y="626"/>
                  </a:lnTo>
                  <a:lnTo>
                    <a:pt x="0" y="608"/>
                  </a:lnTo>
                  <a:lnTo>
                    <a:pt x="1" y="591"/>
                  </a:lnTo>
                  <a:lnTo>
                    <a:pt x="7" y="575"/>
                  </a:lnTo>
                  <a:lnTo>
                    <a:pt x="18" y="562"/>
                  </a:lnTo>
                  <a:lnTo>
                    <a:pt x="32" y="553"/>
                  </a:lnTo>
                  <a:lnTo>
                    <a:pt x="47" y="546"/>
                  </a:lnTo>
                  <a:lnTo>
                    <a:pt x="64" y="543"/>
                  </a:lnTo>
                  <a:lnTo>
                    <a:pt x="77" y="545"/>
                  </a:lnTo>
                  <a:lnTo>
                    <a:pt x="91" y="551"/>
                  </a:lnTo>
                  <a:lnTo>
                    <a:pt x="103" y="559"/>
                  </a:lnTo>
                  <a:lnTo>
                    <a:pt x="108" y="564"/>
                  </a:lnTo>
                  <a:lnTo>
                    <a:pt x="114" y="572"/>
                  </a:lnTo>
                  <a:lnTo>
                    <a:pt x="128" y="596"/>
                  </a:lnTo>
                  <a:lnTo>
                    <a:pt x="127" y="603"/>
                  </a:lnTo>
                  <a:lnTo>
                    <a:pt x="127" y="609"/>
                  </a:lnTo>
                  <a:lnTo>
                    <a:pt x="130" y="639"/>
                  </a:lnTo>
                  <a:lnTo>
                    <a:pt x="139" y="666"/>
                  </a:lnTo>
                  <a:lnTo>
                    <a:pt x="151" y="691"/>
                  </a:lnTo>
                  <a:lnTo>
                    <a:pt x="169" y="713"/>
                  </a:lnTo>
                  <a:lnTo>
                    <a:pt x="191" y="732"/>
                  </a:lnTo>
                  <a:lnTo>
                    <a:pt x="217" y="747"/>
                  </a:lnTo>
                  <a:lnTo>
                    <a:pt x="245" y="756"/>
                  </a:lnTo>
                  <a:lnTo>
                    <a:pt x="277" y="760"/>
                  </a:lnTo>
                  <a:lnTo>
                    <a:pt x="303" y="758"/>
                  </a:lnTo>
                  <a:lnTo>
                    <a:pt x="327" y="750"/>
                  </a:lnTo>
                  <a:lnTo>
                    <a:pt x="349" y="741"/>
                  </a:lnTo>
                  <a:lnTo>
                    <a:pt x="370" y="727"/>
                  </a:lnTo>
                  <a:lnTo>
                    <a:pt x="387" y="710"/>
                  </a:lnTo>
                  <a:lnTo>
                    <a:pt x="404" y="687"/>
                  </a:lnTo>
                  <a:lnTo>
                    <a:pt x="417" y="664"/>
                  </a:lnTo>
                  <a:lnTo>
                    <a:pt x="424" y="638"/>
                  </a:lnTo>
                  <a:lnTo>
                    <a:pt x="428" y="609"/>
                  </a:lnTo>
                  <a:lnTo>
                    <a:pt x="424" y="581"/>
                  </a:lnTo>
                  <a:lnTo>
                    <a:pt x="417" y="555"/>
                  </a:lnTo>
                  <a:lnTo>
                    <a:pt x="405" y="531"/>
                  </a:lnTo>
                  <a:lnTo>
                    <a:pt x="390" y="510"/>
                  </a:lnTo>
                  <a:lnTo>
                    <a:pt x="372" y="493"/>
                  </a:lnTo>
                  <a:lnTo>
                    <a:pt x="351" y="478"/>
                  </a:lnTo>
                  <a:lnTo>
                    <a:pt x="330" y="465"/>
                  </a:lnTo>
                  <a:lnTo>
                    <a:pt x="307" y="453"/>
                  </a:lnTo>
                  <a:lnTo>
                    <a:pt x="274" y="439"/>
                  </a:lnTo>
                  <a:lnTo>
                    <a:pt x="236" y="427"/>
                  </a:lnTo>
                  <a:lnTo>
                    <a:pt x="197" y="418"/>
                  </a:lnTo>
                  <a:lnTo>
                    <a:pt x="184" y="414"/>
                  </a:lnTo>
                  <a:lnTo>
                    <a:pt x="172" y="407"/>
                  </a:lnTo>
                  <a:lnTo>
                    <a:pt x="164" y="399"/>
                  </a:lnTo>
                  <a:lnTo>
                    <a:pt x="159" y="388"/>
                  </a:lnTo>
                  <a:lnTo>
                    <a:pt x="155" y="378"/>
                  </a:lnTo>
                  <a:lnTo>
                    <a:pt x="132" y="378"/>
                  </a:lnTo>
                  <a:lnTo>
                    <a:pt x="132" y="229"/>
                  </a:lnTo>
                  <a:lnTo>
                    <a:pt x="117" y="218"/>
                  </a:lnTo>
                  <a:lnTo>
                    <a:pt x="105" y="207"/>
                  </a:lnTo>
                  <a:lnTo>
                    <a:pt x="93" y="192"/>
                  </a:lnTo>
                  <a:lnTo>
                    <a:pt x="85" y="176"/>
                  </a:lnTo>
                  <a:lnTo>
                    <a:pt x="77" y="158"/>
                  </a:lnTo>
                  <a:lnTo>
                    <a:pt x="73" y="141"/>
                  </a:lnTo>
                  <a:lnTo>
                    <a:pt x="72" y="123"/>
                  </a:lnTo>
                  <a:lnTo>
                    <a:pt x="73" y="105"/>
                  </a:lnTo>
                  <a:lnTo>
                    <a:pt x="77" y="88"/>
                  </a:lnTo>
                  <a:lnTo>
                    <a:pt x="86" y="68"/>
                  </a:lnTo>
                  <a:lnTo>
                    <a:pt x="99" y="45"/>
                  </a:lnTo>
                  <a:lnTo>
                    <a:pt x="118" y="26"/>
                  </a:lnTo>
                  <a:lnTo>
                    <a:pt x="142" y="11"/>
                  </a:lnTo>
                  <a:lnTo>
                    <a:pt x="167" y="3"/>
                  </a:lnTo>
                  <a:lnTo>
                    <a:pt x="1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4" name="Group 214"/>
          <p:cNvGrpSpPr/>
          <p:nvPr/>
        </p:nvGrpSpPr>
        <p:grpSpPr>
          <a:xfrm>
            <a:off x="3755876" y="3201241"/>
            <a:ext cx="590550" cy="515938"/>
            <a:chOff x="9078913" y="1933576"/>
            <a:chExt cx="590550" cy="515938"/>
          </a:xfrm>
          <a:solidFill>
            <a:srgbClr val="000000"/>
          </a:solidFill>
        </p:grpSpPr>
        <p:sp>
          <p:nvSpPr>
            <p:cNvPr id="225" name="Freeform 280"/>
            <p:cNvSpPr>
              <a:spLocks noEditPoints="1"/>
            </p:cNvSpPr>
            <p:nvPr/>
          </p:nvSpPr>
          <p:spPr bwMode="auto">
            <a:xfrm>
              <a:off x="9158288" y="1933576"/>
              <a:ext cx="511175" cy="515938"/>
            </a:xfrm>
            <a:custGeom>
              <a:avLst/>
              <a:gdLst>
                <a:gd name="T0" fmla="*/ 742 w 2896"/>
                <a:gd name="T1" fmla="*/ 2144 h 2923"/>
                <a:gd name="T2" fmla="*/ 438 w 2896"/>
                <a:gd name="T3" fmla="*/ 2116 h 2923"/>
                <a:gd name="T4" fmla="*/ 488 w 2896"/>
                <a:gd name="T5" fmla="*/ 2361 h 2923"/>
                <a:gd name="T6" fmla="*/ 883 w 2896"/>
                <a:gd name="T7" fmla="*/ 2654 h 2923"/>
                <a:gd name="T8" fmla="*/ 1363 w 2896"/>
                <a:gd name="T9" fmla="*/ 2783 h 2923"/>
                <a:gd name="T10" fmla="*/ 1867 w 2896"/>
                <a:gd name="T11" fmla="*/ 2716 h 2923"/>
                <a:gd name="T12" fmla="*/ 2296 w 2896"/>
                <a:gd name="T13" fmla="*/ 2470 h 2923"/>
                <a:gd name="T14" fmla="*/ 2401 w 2896"/>
                <a:gd name="T15" fmla="*/ 2220 h 2923"/>
                <a:gd name="T16" fmla="*/ 1980 w 2896"/>
                <a:gd name="T17" fmla="*/ 2215 h 2923"/>
                <a:gd name="T18" fmla="*/ 1661 w 2896"/>
                <a:gd name="T19" fmla="*/ 2483 h 2923"/>
                <a:gd name="T20" fmla="*/ 1446 w 2896"/>
                <a:gd name="T21" fmla="*/ 2486 h 2923"/>
                <a:gd name="T22" fmla="*/ 1331 w 2896"/>
                <a:gd name="T23" fmla="*/ 2324 h 2923"/>
                <a:gd name="T24" fmla="*/ 994 w 2896"/>
                <a:gd name="T25" fmla="*/ 2177 h 2923"/>
                <a:gd name="T26" fmla="*/ 903 w 2896"/>
                <a:gd name="T27" fmla="*/ 1557 h 2923"/>
                <a:gd name="T28" fmla="*/ 856 w 2896"/>
                <a:gd name="T29" fmla="*/ 1671 h 2923"/>
                <a:gd name="T30" fmla="*/ 917 w 2896"/>
                <a:gd name="T31" fmla="*/ 1902 h 2923"/>
                <a:gd name="T32" fmla="*/ 1526 w 2896"/>
                <a:gd name="T33" fmla="*/ 2077 h 2923"/>
                <a:gd name="T34" fmla="*/ 1481 w 2896"/>
                <a:gd name="T35" fmla="*/ 2338 h 2923"/>
                <a:gd name="T36" fmla="*/ 1597 w 2896"/>
                <a:gd name="T37" fmla="*/ 2360 h 2923"/>
                <a:gd name="T38" fmla="*/ 1878 w 2896"/>
                <a:gd name="T39" fmla="*/ 2123 h 2923"/>
                <a:gd name="T40" fmla="*/ 2457 w 2896"/>
                <a:gd name="T41" fmla="*/ 2085 h 2923"/>
                <a:gd name="T42" fmla="*/ 2657 w 2896"/>
                <a:gd name="T43" fmla="*/ 2076 h 2923"/>
                <a:gd name="T44" fmla="*/ 2724 w 2896"/>
                <a:gd name="T45" fmla="*/ 2008 h 2923"/>
                <a:gd name="T46" fmla="*/ 2684 w 2896"/>
                <a:gd name="T47" fmla="*/ 1890 h 2923"/>
                <a:gd name="T48" fmla="*/ 2524 w 2896"/>
                <a:gd name="T49" fmla="*/ 1741 h 2923"/>
                <a:gd name="T50" fmla="*/ 2354 w 2896"/>
                <a:gd name="T51" fmla="*/ 1658 h 2923"/>
                <a:gd name="T52" fmla="*/ 1269 w 2896"/>
                <a:gd name="T53" fmla="*/ 150 h 2923"/>
                <a:gd name="T54" fmla="*/ 782 w 2896"/>
                <a:gd name="T55" fmla="*/ 322 h 2923"/>
                <a:gd name="T56" fmla="*/ 405 w 2896"/>
                <a:gd name="T57" fmla="*/ 660 h 2923"/>
                <a:gd name="T58" fmla="*/ 180 w 2896"/>
                <a:gd name="T59" fmla="*/ 1123 h 2923"/>
                <a:gd name="T60" fmla="*/ 346 w 2896"/>
                <a:gd name="T61" fmla="*/ 1451 h 2923"/>
                <a:gd name="T62" fmla="*/ 711 w 2896"/>
                <a:gd name="T63" fmla="*/ 1534 h 2923"/>
                <a:gd name="T64" fmla="*/ 803 w 2896"/>
                <a:gd name="T65" fmla="*/ 1461 h 2923"/>
                <a:gd name="T66" fmla="*/ 2333 w 2896"/>
                <a:gd name="T67" fmla="*/ 1518 h 2923"/>
                <a:gd name="T68" fmla="*/ 2523 w 2896"/>
                <a:gd name="T69" fmla="*/ 1580 h 2923"/>
                <a:gd name="T70" fmla="*/ 2731 w 2896"/>
                <a:gd name="T71" fmla="*/ 1735 h 2923"/>
                <a:gd name="T72" fmla="*/ 2747 w 2896"/>
                <a:gd name="T73" fmla="*/ 1283 h 2923"/>
                <a:gd name="T74" fmla="*/ 2579 w 2896"/>
                <a:gd name="T75" fmla="*/ 794 h 2923"/>
                <a:gd name="T76" fmla="*/ 2249 w 2896"/>
                <a:gd name="T77" fmla="*/ 414 h 2923"/>
                <a:gd name="T78" fmla="*/ 1796 w 2896"/>
                <a:gd name="T79" fmla="*/ 186 h 2923"/>
                <a:gd name="T80" fmla="*/ 1543 w 2896"/>
                <a:gd name="T81" fmla="*/ 3 h 2923"/>
                <a:gd name="T82" fmla="*/ 2073 w 2896"/>
                <a:gd name="T83" fmla="*/ 143 h 2923"/>
                <a:gd name="T84" fmla="*/ 2502 w 2896"/>
                <a:gd name="T85" fmla="*/ 461 h 2923"/>
                <a:gd name="T86" fmla="*/ 2791 w 2896"/>
                <a:gd name="T87" fmla="*/ 914 h 2923"/>
                <a:gd name="T88" fmla="*/ 2896 w 2896"/>
                <a:gd name="T89" fmla="*/ 1461 h 2923"/>
                <a:gd name="T90" fmla="*/ 2791 w 2896"/>
                <a:gd name="T91" fmla="*/ 2009 h 2923"/>
                <a:gd name="T92" fmla="*/ 2502 w 2896"/>
                <a:gd name="T93" fmla="*/ 2462 h 2923"/>
                <a:gd name="T94" fmla="*/ 2073 w 2896"/>
                <a:gd name="T95" fmla="*/ 2780 h 2923"/>
                <a:gd name="T96" fmla="*/ 1543 w 2896"/>
                <a:gd name="T97" fmla="*/ 2920 h 2923"/>
                <a:gd name="T98" fmla="*/ 980 w 2896"/>
                <a:gd name="T99" fmla="*/ 2845 h 2923"/>
                <a:gd name="T100" fmla="*/ 504 w 2896"/>
                <a:gd name="T101" fmla="*/ 2570 h 2923"/>
                <a:gd name="T102" fmla="*/ 164 w 2896"/>
                <a:gd name="T103" fmla="*/ 2139 h 2923"/>
                <a:gd name="T104" fmla="*/ 272 w 2896"/>
                <a:gd name="T105" fmla="*/ 1943 h 2923"/>
                <a:gd name="T106" fmla="*/ 649 w 2896"/>
                <a:gd name="T107" fmla="*/ 2002 h 2923"/>
                <a:gd name="T108" fmla="*/ 775 w 2896"/>
                <a:gd name="T109" fmla="*/ 1990 h 2923"/>
                <a:gd name="T110" fmla="*/ 817 w 2896"/>
                <a:gd name="T111" fmla="*/ 1867 h 2923"/>
                <a:gd name="T112" fmla="*/ 677 w 2896"/>
                <a:gd name="T113" fmla="*/ 1674 h 2923"/>
                <a:gd name="T114" fmla="*/ 326 w 2896"/>
                <a:gd name="T115" fmla="*/ 1587 h 2923"/>
                <a:gd name="T116" fmla="*/ 0 w 2896"/>
                <a:gd name="T117" fmla="*/ 1469 h 2923"/>
                <a:gd name="T118" fmla="*/ 74 w 2896"/>
                <a:gd name="T119" fmla="*/ 1000 h 2923"/>
                <a:gd name="T120" fmla="*/ 334 w 2896"/>
                <a:gd name="T121" fmla="*/ 528 h 2923"/>
                <a:gd name="T122" fmla="*/ 743 w 2896"/>
                <a:gd name="T123" fmla="*/ 185 h 2923"/>
                <a:gd name="T124" fmla="*/ 1259 w 2896"/>
                <a:gd name="T125" fmla="*/ 13 h 2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96" h="2923">
                  <a:moveTo>
                    <a:pt x="885" y="2079"/>
                  </a:moveTo>
                  <a:lnTo>
                    <a:pt x="860" y="2099"/>
                  </a:lnTo>
                  <a:lnTo>
                    <a:pt x="834" y="2115"/>
                  </a:lnTo>
                  <a:lnTo>
                    <a:pt x="805" y="2129"/>
                  </a:lnTo>
                  <a:lnTo>
                    <a:pt x="775" y="2138"/>
                  </a:lnTo>
                  <a:lnTo>
                    <a:pt x="742" y="2144"/>
                  </a:lnTo>
                  <a:lnTo>
                    <a:pt x="709" y="2146"/>
                  </a:lnTo>
                  <a:lnTo>
                    <a:pt x="687" y="2145"/>
                  </a:lnTo>
                  <a:lnTo>
                    <a:pt x="631" y="2140"/>
                  </a:lnTo>
                  <a:lnTo>
                    <a:pt x="571" y="2134"/>
                  </a:lnTo>
                  <a:lnTo>
                    <a:pt x="506" y="2126"/>
                  </a:lnTo>
                  <a:lnTo>
                    <a:pt x="438" y="2116"/>
                  </a:lnTo>
                  <a:lnTo>
                    <a:pt x="368" y="2104"/>
                  </a:lnTo>
                  <a:lnTo>
                    <a:pt x="294" y="2090"/>
                  </a:lnTo>
                  <a:lnTo>
                    <a:pt x="336" y="2162"/>
                  </a:lnTo>
                  <a:lnTo>
                    <a:pt x="383" y="2231"/>
                  </a:lnTo>
                  <a:lnTo>
                    <a:pt x="433" y="2298"/>
                  </a:lnTo>
                  <a:lnTo>
                    <a:pt x="488" y="2361"/>
                  </a:lnTo>
                  <a:lnTo>
                    <a:pt x="546" y="2419"/>
                  </a:lnTo>
                  <a:lnTo>
                    <a:pt x="607" y="2475"/>
                  </a:lnTo>
                  <a:lnTo>
                    <a:pt x="671" y="2526"/>
                  </a:lnTo>
                  <a:lnTo>
                    <a:pt x="739" y="2573"/>
                  </a:lnTo>
                  <a:lnTo>
                    <a:pt x="809" y="2615"/>
                  </a:lnTo>
                  <a:lnTo>
                    <a:pt x="883" y="2654"/>
                  </a:lnTo>
                  <a:lnTo>
                    <a:pt x="958" y="2688"/>
                  </a:lnTo>
                  <a:lnTo>
                    <a:pt x="1035" y="2717"/>
                  </a:lnTo>
                  <a:lnTo>
                    <a:pt x="1115" y="2741"/>
                  </a:lnTo>
                  <a:lnTo>
                    <a:pt x="1196" y="2760"/>
                  </a:lnTo>
                  <a:lnTo>
                    <a:pt x="1278" y="2774"/>
                  </a:lnTo>
                  <a:lnTo>
                    <a:pt x="1363" y="2783"/>
                  </a:lnTo>
                  <a:lnTo>
                    <a:pt x="1448" y="2786"/>
                  </a:lnTo>
                  <a:lnTo>
                    <a:pt x="1535" y="2783"/>
                  </a:lnTo>
                  <a:lnTo>
                    <a:pt x="1621" y="2773"/>
                  </a:lnTo>
                  <a:lnTo>
                    <a:pt x="1706" y="2760"/>
                  </a:lnTo>
                  <a:lnTo>
                    <a:pt x="1787" y="2740"/>
                  </a:lnTo>
                  <a:lnTo>
                    <a:pt x="1867" y="2716"/>
                  </a:lnTo>
                  <a:lnTo>
                    <a:pt x="1946" y="2686"/>
                  </a:lnTo>
                  <a:lnTo>
                    <a:pt x="2021" y="2652"/>
                  </a:lnTo>
                  <a:lnTo>
                    <a:pt x="2094" y="2613"/>
                  </a:lnTo>
                  <a:lnTo>
                    <a:pt x="2164" y="2570"/>
                  </a:lnTo>
                  <a:lnTo>
                    <a:pt x="2232" y="2522"/>
                  </a:lnTo>
                  <a:lnTo>
                    <a:pt x="2296" y="2470"/>
                  </a:lnTo>
                  <a:lnTo>
                    <a:pt x="2357" y="2415"/>
                  </a:lnTo>
                  <a:lnTo>
                    <a:pt x="2414" y="2356"/>
                  </a:lnTo>
                  <a:lnTo>
                    <a:pt x="2468" y="2294"/>
                  </a:lnTo>
                  <a:lnTo>
                    <a:pt x="2516" y="2228"/>
                  </a:lnTo>
                  <a:lnTo>
                    <a:pt x="2457" y="2225"/>
                  </a:lnTo>
                  <a:lnTo>
                    <a:pt x="2401" y="2220"/>
                  </a:lnTo>
                  <a:lnTo>
                    <a:pt x="2396" y="2220"/>
                  </a:lnTo>
                  <a:lnTo>
                    <a:pt x="2378" y="2218"/>
                  </a:lnTo>
                  <a:lnTo>
                    <a:pt x="2361" y="2217"/>
                  </a:lnTo>
                  <a:lnTo>
                    <a:pt x="2346" y="2216"/>
                  </a:lnTo>
                  <a:lnTo>
                    <a:pt x="2334" y="2215"/>
                  </a:lnTo>
                  <a:lnTo>
                    <a:pt x="1980" y="2215"/>
                  </a:lnTo>
                  <a:lnTo>
                    <a:pt x="1924" y="2274"/>
                  </a:lnTo>
                  <a:lnTo>
                    <a:pt x="1867" y="2328"/>
                  </a:lnTo>
                  <a:lnTo>
                    <a:pt x="1810" y="2377"/>
                  </a:lnTo>
                  <a:lnTo>
                    <a:pt x="1754" y="2422"/>
                  </a:lnTo>
                  <a:lnTo>
                    <a:pt x="1698" y="2461"/>
                  </a:lnTo>
                  <a:lnTo>
                    <a:pt x="1661" y="2483"/>
                  </a:lnTo>
                  <a:lnTo>
                    <a:pt x="1623" y="2497"/>
                  </a:lnTo>
                  <a:lnTo>
                    <a:pt x="1585" y="2506"/>
                  </a:lnTo>
                  <a:lnTo>
                    <a:pt x="1547" y="2509"/>
                  </a:lnTo>
                  <a:lnTo>
                    <a:pt x="1511" y="2506"/>
                  </a:lnTo>
                  <a:lnTo>
                    <a:pt x="1478" y="2499"/>
                  </a:lnTo>
                  <a:lnTo>
                    <a:pt x="1446" y="2486"/>
                  </a:lnTo>
                  <a:lnTo>
                    <a:pt x="1418" y="2467"/>
                  </a:lnTo>
                  <a:lnTo>
                    <a:pt x="1391" y="2445"/>
                  </a:lnTo>
                  <a:lnTo>
                    <a:pt x="1369" y="2418"/>
                  </a:lnTo>
                  <a:lnTo>
                    <a:pt x="1352" y="2388"/>
                  </a:lnTo>
                  <a:lnTo>
                    <a:pt x="1339" y="2357"/>
                  </a:lnTo>
                  <a:lnTo>
                    <a:pt x="1331" y="2324"/>
                  </a:lnTo>
                  <a:lnTo>
                    <a:pt x="1327" y="2289"/>
                  </a:lnTo>
                  <a:lnTo>
                    <a:pt x="1328" y="2253"/>
                  </a:lnTo>
                  <a:lnTo>
                    <a:pt x="1334" y="2215"/>
                  </a:lnTo>
                  <a:lnTo>
                    <a:pt x="1042" y="2215"/>
                  </a:lnTo>
                  <a:lnTo>
                    <a:pt x="1006" y="2186"/>
                  </a:lnTo>
                  <a:lnTo>
                    <a:pt x="994" y="2177"/>
                  </a:lnTo>
                  <a:lnTo>
                    <a:pt x="936" y="2129"/>
                  </a:lnTo>
                  <a:lnTo>
                    <a:pt x="885" y="2079"/>
                  </a:lnTo>
                  <a:close/>
                  <a:moveTo>
                    <a:pt x="938" y="1518"/>
                  </a:moveTo>
                  <a:lnTo>
                    <a:pt x="910" y="1547"/>
                  </a:lnTo>
                  <a:lnTo>
                    <a:pt x="908" y="1550"/>
                  </a:lnTo>
                  <a:lnTo>
                    <a:pt x="903" y="1557"/>
                  </a:lnTo>
                  <a:lnTo>
                    <a:pt x="895" y="1567"/>
                  </a:lnTo>
                  <a:lnTo>
                    <a:pt x="887" y="1581"/>
                  </a:lnTo>
                  <a:lnTo>
                    <a:pt x="878" y="1599"/>
                  </a:lnTo>
                  <a:lnTo>
                    <a:pt x="869" y="1619"/>
                  </a:lnTo>
                  <a:lnTo>
                    <a:pt x="861" y="1643"/>
                  </a:lnTo>
                  <a:lnTo>
                    <a:pt x="856" y="1671"/>
                  </a:lnTo>
                  <a:lnTo>
                    <a:pt x="853" y="1700"/>
                  </a:lnTo>
                  <a:lnTo>
                    <a:pt x="854" y="1732"/>
                  </a:lnTo>
                  <a:lnTo>
                    <a:pt x="860" y="1775"/>
                  </a:lnTo>
                  <a:lnTo>
                    <a:pt x="873" y="1817"/>
                  </a:lnTo>
                  <a:lnTo>
                    <a:pt x="892" y="1860"/>
                  </a:lnTo>
                  <a:lnTo>
                    <a:pt x="917" y="1902"/>
                  </a:lnTo>
                  <a:lnTo>
                    <a:pt x="948" y="1943"/>
                  </a:lnTo>
                  <a:lnTo>
                    <a:pt x="985" y="1985"/>
                  </a:lnTo>
                  <a:lnTo>
                    <a:pt x="1028" y="2026"/>
                  </a:lnTo>
                  <a:lnTo>
                    <a:pt x="1078" y="2068"/>
                  </a:lnTo>
                  <a:lnTo>
                    <a:pt x="1089" y="2077"/>
                  </a:lnTo>
                  <a:lnTo>
                    <a:pt x="1526" y="2077"/>
                  </a:lnTo>
                  <a:lnTo>
                    <a:pt x="1475" y="2222"/>
                  </a:lnTo>
                  <a:lnTo>
                    <a:pt x="1468" y="2249"/>
                  </a:lnTo>
                  <a:lnTo>
                    <a:pt x="1465" y="2274"/>
                  </a:lnTo>
                  <a:lnTo>
                    <a:pt x="1466" y="2298"/>
                  </a:lnTo>
                  <a:lnTo>
                    <a:pt x="1471" y="2320"/>
                  </a:lnTo>
                  <a:lnTo>
                    <a:pt x="1481" y="2338"/>
                  </a:lnTo>
                  <a:lnTo>
                    <a:pt x="1494" y="2352"/>
                  </a:lnTo>
                  <a:lnTo>
                    <a:pt x="1509" y="2363"/>
                  </a:lnTo>
                  <a:lnTo>
                    <a:pt x="1528" y="2369"/>
                  </a:lnTo>
                  <a:lnTo>
                    <a:pt x="1547" y="2371"/>
                  </a:lnTo>
                  <a:lnTo>
                    <a:pt x="1571" y="2368"/>
                  </a:lnTo>
                  <a:lnTo>
                    <a:pt x="1597" y="2360"/>
                  </a:lnTo>
                  <a:lnTo>
                    <a:pt x="1623" y="2345"/>
                  </a:lnTo>
                  <a:lnTo>
                    <a:pt x="1679" y="2305"/>
                  </a:lnTo>
                  <a:lnTo>
                    <a:pt x="1733" y="2262"/>
                  </a:lnTo>
                  <a:lnTo>
                    <a:pt x="1785" y="2217"/>
                  </a:lnTo>
                  <a:lnTo>
                    <a:pt x="1833" y="2171"/>
                  </a:lnTo>
                  <a:lnTo>
                    <a:pt x="1878" y="2123"/>
                  </a:lnTo>
                  <a:lnTo>
                    <a:pt x="1919" y="2077"/>
                  </a:lnTo>
                  <a:lnTo>
                    <a:pt x="2333" y="2077"/>
                  </a:lnTo>
                  <a:lnTo>
                    <a:pt x="2356" y="2077"/>
                  </a:lnTo>
                  <a:lnTo>
                    <a:pt x="2382" y="2079"/>
                  </a:lnTo>
                  <a:lnTo>
                    <a:pt x="2413" y="2082"/>
                  </a:lnTo>
                  <a:lnTo>
                    <a:pt x="2457" y="2085"/>
                  </a:lnTo>
                  <a:lnTo>
                    <a:pt x="2503" y="2089"/>
                  </a:lnTo>
                  <a:lnTo>
                    <a:pt x="2549" y="2091"/>
                  </a:lnTo>
                  <a:lnTo>
                    <a:pt x="2582" y="2090"/>
                  </a:lnTo>
                  <a:lnTo>
                    <a:pt x="2610" y="2086"/>
                  </a:lnTo>
                  <a:lnTo>
                    <a:pt x="2635" y="2082"/>
                  </a:lnTo>
                  <a:lnTo>
                    <a:pt x="2657" y="2076"/>
                  </a:lnTo>
                  <a:lnTo>
                    <a:pt x="2677" y="2067"/>
                  </a:lnTo>
                  <a:lnTo>
                    <a:pt x="2693" y="2057"/>
                  </a:lnTo>
                  <a:lnTo>
                    <a:pt x="2706" y="2044"/>
                  </a:lnTo>
                  <a:lnTo>
                    <a:pt x="2715" y="2032"/>
                  </a:lnTo>
                  <a:lnTo>
                    <a:pt x="2720" y="2020"/>
                  </a:lnTo>
                  <a:lnTo>
                    <a:pt x="2724" y="2008"/>
                  </a:lnTo>
                  <a:lnTo>
                    <a:pt x="2725" y="1998"/>
                  </a:lnTo>
                  <a:lnTo>
                    <a:pt x="2726" y="1990"/>
                  </a:lnTo>
                  <a:lnTo>
                    <a:pt x="2723" y="1966"/>
                  </a:lnTo>
                  <a:lnTo>
                    <a:pt x="2715" y="1942"/>
                  </a:lnTo>
                  <a:lnTo>
                    <a:pt x="2702" y="1917"/>
                  </a:lnTo>
                  <a:lnTo>
                    <a:pt x="2684" y="1890"/>
                  </a:lnTo>
                  <a:lnTo>
                    <a:pt x="2663" y="1865"/>
                  </a:lnTo>
                  <a:lnTo>
                    <a:pt x="2640" y="1838"/>
                  </a:lnTo>
                  <a:lnTo>
                    <a:pt x="2613" y="1812"/>
                  </a:lnTo>
                  <a:lnTo>
                    <a:pt x="2585" y="1788"/>
                  </a:lnTo>
                  <a:lnTo>
                    <a:pt x="2554" y="1764"/>
                  </a:lnTo>
                  <a:lnTo>
                    <a:pt x="2524" y="1741"/>
                  </a:lnTo>
                  <a:lnTo>
                    <a:pt x="2493" y="1721"/>
                  </a:lnTo>
                  <a:lnTo>
                    <a:pt x="2461" y="1702"/>
                  </a:lnTo>
                  <a:lnTo>
                    <a:pt x="2432" y="1687"/>
                  </a:lnTo>
                  <a:lnTo>
                    <a:pt x="2404" y="1674"/>
                  </a:lnTo>
                  <a:lnTo>
                    <a:pt x="2378" y="1664"/>
                  </a:lnTo>
                  <a:lnTo>
                    <a:pt x="2354" y="1658"/>
                  </a:lnTo>
                  <a:lnTo>
                    <a:pt x="2333" y="1656"/>
                  </a:lnTo>
                  <a:lnTo>
                    <a:pt x="1120" y="1656"/>
                  </a:lnTo>
                  <a:lnTo>
                    <a:pt x="938" y="1518"/>
                  </a:lnTo>
                  <a:close/>
                  <a:moveTo>
                    <a:pt x="1448" y="138"/>
                  </a:moveTo>
                  <a:lnTo>
                    <a:pt x="1358" y="141"/>
                  </a:lnTo>
                  <a:lnTo>
                    <a:pt x="1269" y="150"/>
                  </a:lnTo>
                  <a:lnTo>
                    <a:pt x="1182" y="166"/>
                  </a:lnTo>
                  <a:lnTo>
                    <a:pt x="1097" y="186"/>
                  </a:lnTo>
                  <a:lnTo>
                    <a:pt x="1015" y="213"/>
                  </a:lnTo>
                  <a:lnTo>
                    <a:pt x="935" y="244"/>
                  </a:lnTo>
                  <a:lnTo>
                    <a:pt x="856" y="281"/>
                  </a:lnTo>
                  <a:lnTo>
                    <a:pt x="782" y="322"/>
                  </a:lnTo>
                  <a:lnTo>
                    <a:pt x="711" y="368"/>
                  </a:lnTo>
                  <a:lnTo>
                    <a:pt x="642" y="418"/>
                  </a:lnTo>
                  <a:lnTo>
                    <a:pt x="576" y="474"/>
                  </a:lnTo>
                  <a:lnTo>
                    <a:pt x="515" y="532"/>
                  </a:lnTo>
                  <a:lnTo>
                    <a:pt x="457" y="595"/>
                  </a:lnTo>
                  <a:lnTo>
                    <a:pt x="405" y="660"/>
                  </a:lnTo>
                  <a:lnTo>
                    <a:pt x="356" y="730"/>
                  </a:lnTo>
                  <a:lnTo>
                    <a:pt x="311" y="803"/>
                  </a:lnTo>
                  <a:lnTo>
                    <a:pt x="270" y="879"/>
                  </a:lnTo>
                  <a:lnTo>
                    <a:pt x="235" y="958"/>
                  </a:lnTo>
                  <a:lnTo>
                    <a:pt x="205" y="1039"/>
                  </a:lnTo>
                  <a:lnTo>
                    <a:pt x="180" y="1123"/>
                  </a:lnTo>
                  <a:lnTo>
                    <a:pt x="160" y="1210"/>
                  </a:lnTo>
                  <a:lnTo>
                    <a:pt x="146" y="1297"/>
                  </a:lnTo>
                  <a:lnTo>
                    <a:pt x="138" y="1387"/>
                  </a:lnTo>
                  <a:lnTo>
                    <a:pt x="202" y="1410"/>
                  </a:lnTo>
                  <a:lnTo>
                    <a:pt x="271" y="1431"/>
                  </a:lnTo>
                  <a:lnTo>
                    <a:pt x="346" y="1451"/>
                  </a:lnTo>
                  <a:lnTo>
                    <a:pt x="424" y="1468"/>
                  </a:lnTo>
                  <a:lnTo>
                    <a:pt x="507" y="1484"/>
                  </a:lnTo>
                  <a:lnTo>
                    <a:pt x="594" y="1497"/>
                  </a:lnTo>
                  <a:lnTo>
                    <a:pt x="633" y="1505"/>
                  </a:lnTo>
                  <a:lnTo>
                    <a:pt x="672" y="1518"/>
                  </a:lnTo>
                  <a:lnTo>
                    <a:pt x="711" y="1534"/>
                  </a:lnTo>
                  <a:lnTo>
                    <a:pt x="747" y="1555"/>
                  </a:lnTo>
                  <a:lnTo>
                    <a:pt x="760" y="1529"/>
                  </a:lnTo>
                  <a:lnTo>
                    <a:pt x="772" y="1506"/>
                  </a:lnTo>
                  <a:lnTo>
                    <a:pt x="784" y="1487"/>
                  </a:lnTo>
                  <a:lnTo>
                    <a:pt x="794" y="1473"/>
                  </a:lnTo>
                  <a:lnTo>
                    <a:pt x="803" y="1461"/>
                  </a:lnTo>
                  <a:lnTo>
                    <a:pt x="809" y="1454"/>
                  </a:lnTo>
                  <a:lnTo>
                    <a:pt x="838" y="1423"/>
                  </a:lnTo>
                  <a:lnTo>
                    <a:pt x="921" y="1332"/>
                  </a:lnTo>
                  <a:lnTo>
                    <a:pt x="1020" y="1408"/>
                  </a:lnTo>
                  <a:lnTo>
                    <a:pt x="1165" y="1518"/>
                  </a:lnTo>
                  <a:lnTo>
                    <a:pt x="2333" y="1518"/>
                  </a:lnTo>
                  <a:lnTo>
                    <a:pt x="2360" y="1520"/>
                  </a:lnTo>
                  <a:lnTo>
                    <a:pt x="2388" y="1526"/>
                  </a:lnTo>
                  <a:lnTo>
                    <a:pt x="2420" y="1535"/>
                  </a:lnTo>
                  <a:lnTo>
                    <a:pt x="2452" y="1547"/>
                  </a:lnTo>
                  <a:lnTo>
                    <a:pt x="2487" y="1562"/>
                  </a:lnTo>
                  <a:lnTo>
                    <a:pt x="2523" y="1580"/>
                  </a:lnTo>
                  <a:lnTo>
                    <a:pt x="2559" y="1601"/>
                  </a:lnTo>
                  <a:lnTo>
                    <a:pt x="2595" y="1624"/>
                  </a:lnTo>
                  <a:lnTo>
                    <a:pt x="2630" y="1649"/>
                  </a:lnTo>
                  <a:lnTo>
                    <a:pt x="2666" y="1677"/>
                  </a:lnTo>
                  <a:lnTo>
                    <a:pt x="2700" y="1706"/>
                  </a:lnTo>
                  <a:lnTo>
                    <a:pt x="2731" y="1735"/>
                  </a:lnTo>
                  <a:lnTo>
                    <a:pt x="2743" y="1669"/>
                  </a:lnTo>
                  <a:lnTo>
                    <a:pt x="2752" y="1601"/>
                  </a:lnTo>
                  <a:lnTo>
                    <a:pt x="2758" y="1532"/>
                  </a:lnTo>
                  <a:lnTo>
                    <a:pt x="2760" y="1461"/>
                  </a:lnTo>
                  <a:lnTo>
                    <a:pt x="2756" y="1371"/>
                  </a:lnTo>
                  <a:lnTo>
                    <a:pt x="2747" y="1283"/>
                  </a:lnTo>
                  <a:lnTo>
                    <a:pt x="2732" y="1195"/>
                  </a:lnTo>
                  <a:lnTo>
                    <a:pt x="2713" y="1110"/>
                  </a:lnTo>
                  <a:lnTo>
                    <a:pt x="2686" y="1027"/>
                  </a:lnTo>
                  <a:lnTo>
                    <a:pt x="2656" y="947"/>
                  </a:lnTo>
                  <a:lnTo>
                    <a:pt x="2620" y="869"/>
                  </a:lnTo>
                  <a:lnTo>
                    <a:pt x="2579" y="794"/>
                  </a:lnTo>
                  <a:lnTo>
                    <a:pt x="2535" y="722"/>
                  </a:lnTo>
                  <a:lnTo>
                    <a:pt x="2486" y="653"/>
                  </a:lnTo>
                  <a:lnTo>
                    <a:pt x="2432" y="589"/>
                  </a:lnTo>
                  <a:lnTo>
                    <a:pt x="2375" y="526"/>
                  </a:lnTo>
                  <a:lnTo>
                    <a:pt x="2314" y="468"/>
                  </a:lnTo>
                  <a:lnTo>
                    <a:pt x="2249" y="414"/>
                  </a:lnTo>
                  <a:lnTo>
                    <a:pt x="2181" y="365"/>
                  </a:lnTo>
                  <a:lnTo>
                    <a:pt x="2110" y="320"/>
                  </a:lnTo>
                  <a:lnTo>
                    <a:pt x="2035" y="279"/>
                  </a:lnTo>
                  <a:lnTo>
                    <a:pt x="1958" y="243"/>
                  </a:lnTo>
                  <a:lnTo>
                    <a:pt x="1879" y="212"/>
                  </a:lnTo>
                  <a:lnTo>
                    <a:pt x="1796" y="186"/>
                  </a:lnTo>
                  <a:lnTo>
                    <a:pt x="1712" y="166"/>
                  </a:lnTo>
                  <a:lnTo>
                    <a:pt x="1625" y="150"/>
                  </a:lnTo>
                  <a:lnTo>
                    <a:pt x="1538" y="141"/>
                  </a:lnTo>
                  <a:lnTo>
                    <a:pt x="1448" y="138"/>
                  </a:lnTo>
                  <a:close/>
                  <a:moveTo>
                    <a:pt x="1448" y="0"/>
                  </a:moveTo>
                  <a:lnTo>
                    <a:pt x="1543" y="3"/>
                  </a:lnTo>
                  <a:lnTo>
                    <a:pt x="1636" y="13"/>
                  </a:lnTo>
                  <a:lnTo>
                    <a:pt x="1728" y="27"/>
                  </a:lnTo>
                  <a:lnTo>
                    <a:pt x="1818" y="49"/>
                  </a:lnTo>
                  <a:lnTo>
                    <a:pt x="1905" y="74"/>
                  </a:lnTo>
                  <a:lnTo>
                    <a:pt x="1990" y="106"/>
                  </a:lnTo>
                  <a:lnTo>
                    <a:pt x="2073" y="143"/>
                  </a:lnTo>
                  <a:lnTo>
                    <a:pt x="2152" y="185"/>
                  </a:lnTo>
                  <a:lnTo>
                    <a:pt x="2230" y="231"/>
                  </a:lnTo>
                  <a:lnTo>
                    <a:pt x="2303" y="283"/>
                  </a:lnTo>
                  <a:lnTo>
                    <a:pt x="2373" y="338"/>
                  </a:lnTo>
                  <a:lnTo>
                    <a:pt x="2439" y="398"/>
                  </a:lnTo>
                  <a:lnTo>
                    <a:pt x="2502" y="461"/>
                  </a:lnTo>
                  <a:lnTo>
                    <a:pt x="2561" y="528"/>
                  </a:lnTo>
                  <a:lnTo>
                    <a:pt x="2616" y="599"/>
                  </a:lnTo>
                  <a:lnTo>
                    <a:pt x="2667" y="673"/>
                  </a:lnTo>
                  <a:lnTo>
                    <a:pt x="2713" y="751"/>
                  </a:lnTo>
                  <a:lnTo>
                    <a:pt x="2754" y="831"/>
                  </a:lnTo>
                  <a:lnTo>
                    <a:pt x="2791" y="914"/>
                  </a:lnTo>
                  <a:lnTo>
                    <a:pt x="2823" y="1000"/>
                  </a:lnTo>
                  <a:lnTo>
                    <a:pt x="2848" y="1089"/>
                  </a:lnTo>
                  <a:lnTo>
                    <a:pt x="2869" y="1179"/>
                  </a:lnTo>
                  <a:lnTo>
                    <a:pt x="2884" y="1271"/>
                  </a:lnTo>
                  <a:lnTo>
                    <a:pt x="2893" y="1366"/>
                  </a:lnTo>
                  <a:lnTo>
                    <a:pt x="2896" y="1461"/>
                  </a:lnTo>
                  <a:lnTo>
                    <a:pt x="2893" y="1558"/>
                  </a:lnTo>
                  <a:lnTo>
                    <a:pt x="2884" y="1652"/>
                  </a:lnTo>
                  <a:lnTo>
                    <a:pt x="2869" y="1745"/>
                  </a:lnTo>
                  <a:lnTo>
                    <a:pt x="2848" y="1835"/>
                  </a:lnTo>
                  <a:lnTo>
                    <a:pt x="2823" y="1923"/>
                  </a:lnTo>
                  <a:lnTo>
                    <a:pt x="2791" y="2009"/>
                  </a:lnTo>
                  <a:lnTo>
                    <a:pt x="2754" y="2093"/>
                  </a:lnTo>
                  <a:lnTo>
                    <a:pt x="2713" y="2173"/>
                  </a:lnTo>
                  <a:lnTo>
                    <a:pt x="2667" y="2250"/>
                  </a:lnTo>
                  <a:lnTo>
                    <a:pt x="2616" y="2325"/>
                  </a:lnTo>
                  <a:lnTo>
                    <a:pt x="2561" y="2395"/>
                  </a:lnTo>
                  <a:lnTo>
                    <a:pt x="2502" y="2462"/>
                  </a:lnTo>
                  <a:lnTo>
                    <a:pt x="2439" y="2526"/>
                  </a:lnTo>
                  <a:lnTo>
                    <a:pt x="2373" y="2585"/>
                  </a:lnTo>
                  <a:lnTo>
                    <a:pt x="2303" y="2641"/>
                  </a:lnTo>
                  <a:lnTo>
                    <a:pt x="2230" y="2692"/>
                  </a:lnTo>
                  <a:lnTo>
                    <a:pt x="2152" y="2738"/>
                  </a:lnTo>
                  <a:lnTo>
                    <a:pt x="2073" y="2780"/>
                  </a:lnTo>
                  <a:lnTo>
                    <a:pt x="1990" y="2817"/>
                  </a:lnTo>
                  <a:lnTo>
                    <a:pt x="1905" y="2849"/>
                  </a:lnTo>
                  <a:lnTo>
                    <a:pt x="1818" y="2875"/>
                  </a:lnTo>
                  <a:lnTo>
                    <a:pt x="1728" y="2895"/>
                  </a:lnTo>
                  <a:lnTo>
                    <a:pt x="1636" y="2911"/>
                  </a:lnTo>
                  <a:lnTo>
                    <a:pt x="1543" y="2920"/>
                  </a:lnTo>
                  <a:lnTo>
                    <a:pt x="1448" y="2923"/>
                  </a:lnTo>
                  <a:lnTo>
                    <a:pt x="1351" y="2920"/>
                  </a:lnTo>
                  <a:lnTo>
                    <a:pt x="1255" y="2911"/>
                  </a:lnTo>
                  <a:lnTo>
                    <a:pt x="1161" y="2894"/>
                  </a:lnTo>
                  <a:lnTo>
                    <a:pt x="1069" y="2873"/>
                  </a:lnTo>
                  <a:lnTo>
                    <a:pt x="980" y="2845"/>
                  </a:lnTo>
                  <a:lnTo>
                    <a:pt x="893" y="2812"/>
                  </a:lnTo>
                  <a:lnTo>
                    <a:pt x="809" y="2773"/>
                  </a:lnTo>
                  <a:lnTo>
                    <a:pt x="728" y="2730"/>
                  </a:lnTo>
                  <a:lnTo>
                    <a:pt x="650" y="2681"/>
                  </a:lnTo>
                  <a:lnTo>
                    <a:pt x="575" y="2628"/>
                  </a:lnTo>
                  <a:lnTo>
                    <a:pt x="504" y="2570"/>
                  </a:lnTo>
                  <a:lnTo>
                    <a:pt x="437" y="2507"/>
                  </a:lnTo>
                  <a:lnTo>
                    <a:pt x="374" y="2442"/>
                  </a:lnTo>
                  <a:lnTo>
                    <a:pt x="315" y="2371"/>
                  </a:lnTo>
                  <a:lnTo>
                    <a:pt x="260" y="2297"/>
                  </a:lnTo>
                  <a:lnTo>
                    <a:pt x="210" y="2220"/>
                  </a:lnTo>
                  <a:lnTo>
                    <a:pt x="164" y="2139"/>
                  </a:lnTo>
                  <a:lnTo>
                    <a:pt x="125" y="2056"/>
                  </a:lnTo>
                  <a:lnTo>
                    <a:pt x="89" y="1969"/>
                  </a:lnTo>
                  <a:lnTo>
                    <a:pt x="60" y="1880"/>
                  </a:lnTo>
                  <a:lnTo>
                    <a:pt x="131" y="1904"/>
                  </a:lnTo>
                  <a:lnTo>
                    <a:pt x="202" y="1924"/>
                  </a:lnTo>
                  <a:lnTo>
                    <a:pt x="272" y="1943"/>
                  </a:lnTo>
                  <a:lnTo>
                    <a:pt x="341" y="1958"/>
                  </a:lnTo>
                  <a:lnTo>
                    <a:pt x="410" y="1971"/>
                  </a:lnTo>
                  <a:lnTo>
                    <a:pt x="475" y="1982"/>
                  </a:lnTo>
                  <a:lnTo>
                    <a:pt x="537" y="1991"/>
                  </a:lnTo>
                  <a:lnTo>
                    <a:pt x="595" y="1997"/>
                  </a:lnTo>
                  <a:lnTo>
                    <a:pt x="649" y="2002"/>
                  </a:lnTo>
                  <a:lnTo>
                    <a:pt x="698" y="2006"/>
                  </a:lnTo>
                  <a:lnTo>
                    <a:pt x="704" y="2007"/>
                  </a:lnTo>
                  <a:lnTo>
                    <a:pt x="709" y="2007"/>
                  </a:lnTo>
                  <a:lnTo>
                    <a:pt x="733" y="2005"/>
                  </a:lnTo>
                  <a:lnTo>
                    <a:pt x="755" y="1999"/>
                  </a:lnTo>
                  <a:lnTo>
                    <a:pt x="775" y="1990"/>
                  </a:lnTo>
                  <a:lnTo>
                    <a:pt x="791" y="1978"/>
                  </a:lnTo>
                  <a:lnTo>
                    <a:pt x="804" y="1961"/>
                  </a:lnTo>
                  <a:lnTo>
                    <a:pt x="816" y="1941"/>
                  </a:lnTo>
                  <a:lnTo>
                    <a:pt x="821" y="1917"/>
                  </a:lnTo>
                  <a:lnTo>
                    <a:pt x="822" y="1892"/>
                  </a:lnTo>
                  <a:lnTo>
                    <a:pt x="817" y="1867"/>
                  </a:lnTo>
                  <a:lnTo>
                    <a:pt x="806" y="1841"/>
                  </a:lnTo>
                  <a:lnTo>
                    <a:pt x="777" y="1781"/>
                  </a:lnTo>
                  <a:lnTo>
                    <a:pt x="760" y="1750"/>
                  </a:lnTo>
                  <a:lnTo>
                    <a:pt x="736" y="1722"/>
                  </a:lnTo>
                  <a:lnTo>
                    <a:pt x="709" y="1696"/>
                  </a:lnTo>
                  <a:lnTo>
                    <a:pt x="677" y="1674"/>
                  </a:lnTo>
                  <a:lnTo>
                    <a:pt x="645" y="1655"/>
                  </a:lnTo>
                  <a:lnTo>
                    <a:pt x="610" y="1642"/>
                  </a:lnTo>
                  <a:lnTo>
                    <a:pt x="574" y="1635"/>
                  </a:lnTo>
                  <a:lnTo>
                    <a:pt x="488" y="1620"/>
                  </a:lnTo>
                  <a:lnTo>
                    <a:pt x="405" y="1605"/>
                  </a:lnTo>
                  <a:lnTo>
                    <a:pt x="326" y="1587"/>
                  </a:lnTo>
                  <a:lnTo>
                    <a:pt x="252" y="1569"/>
                  </a:lnTo>
                  <a:lnTo>
                    <a:pt x="182" y="1548"/>
                  </a:lnTo>
                  <a:lnTo>
                    <a:pt x="116" y="1527"/>
                  </a:lnTo>
                  <a:lnTo>
                    <a:pt x="56" y="1503"/>
                  </a:lnTo>
                  <a:lnTo>
                    <a:pt x="0" y="1478"/>
                  </a:lnTo>
                  <a:lnTo>
                    <a:pt x="0" y="1469"/>
                  </a:lnTo>
                  <a:lnTo>
                    <a:pt x="0" y="1461"/>
                  </a:lnTo>
                  <a:lnTo>
                    <a:pt x="3" y="1366"/>
                  </a:lnTo>
                  <a:lnTo>
                    <a:pt x="12" y="1271"/>
                  </a:lnTo>
                  <a:lnTo>
                    <a:pt x="27" y="1179"/>
                  </a:lnTo>
                  <a:lnTo>
                    <a:pt x="47" y="1089"/>
                  </a:lnTo>
                  <a:lnTo>
                    <a:pt x="74" y="1000"/>
                  </a:lnTo>
                  <a:lnTo>
                    <a:pt x="104" y="914"/>
                  </a:lnTo>
                  <a:lnTo>
                    <a:pt x="141" y="831"/>
                  </a:lnTo>
                  <a:lnTo>
                    <a:pt x="183" y="751"/>
                  </a:lnTo>
                  <a:lnTo>
                    <a:pt x="229" y="673"/>
                  </a:lnTo>
                  <a:lnTo>
                    <a:pt x="279" y="599"/>
                  </a:lnTo>
                  <a:lnTo>
                    <a:pt x="334" y="528"/>
                  </a:lnTo>
                  <a:lnTo>
                    <a:pt x="393" y="461"/>
                  </a:lnTo>
                  <a:lnTo>
                    <a:pt x="456" y="398"/>
                  </a:lnTo>
                  <a:lnTo>
                    <a:pt x="523" y="338"/>
                  </a:lnTo>
                  <a:lnTo>
                    <a:pt x="593" y="283"/>
                  </a:lnTo>
                  <a:lnTo>
                    <a:pt x="667" y="231"/>
                  </a:lnTo>
                  <a:lnTo>
                    <a:pt x="743" y="185"/>
                  </a:lnTo>
                  <a:lnTo>
                    <a:pt x="823" y="143"/>
                  </a:lnTo>
                  <a:lnTo>
                    <a:pt x="905" y="106"/>
                  </a:lnTo>
                  <a:lnTo>
                    <a:pt x="991" y="74"/>
                  </a:lnTo>
                  <a:lnTo>
                    <a:pt x="1078" y="49"/>
                  </a:lnTo>
                  <a:lnTo>
                    <a:pt x="1168" y="27"/>
                  </a:lnTo>
                  <a:lnTo>
                    <a:pt x="1259" y="13"/>
                  </a:lnTo>
                  <a:lnTo>
                    <a:pt x="1353" y="3"/>
                  </a:lnTo>
                  <a:lnTo>
                    <a:pt x="14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81"/>
            <p:cNvSpPr>
              <a:spLocks/>
            </p:cNvSpPr>
            <p:nvPr/>
          </p:nvSpPr>
          <p:spPr bwMode="auto">
            <a:xfrm>
              <a:off x="9324975" y="2224088"/>
              <a:ext cx="298450" cy="63500"/>
            </a:xfrm>
            <a:custGeom>
              <a:avLst/>
              <a:gdLst>
                <a:gd name="T0" fmla="*/ 13 w 1694"/>
                <a:gd name="T1" fmla="*/ 0 h 358"/>
                <a:gd name="T2" fmla="*/ 148 w 1694"/>
                <a:gd name="T3" fmla="*/ 103 h 358"/>
                <a:gd name="T4" fmla="*/ 1391 w 1694"/>
                <a:gd name="T5" fmla="*/ 103 h 358"/>
                <a:gd name="T6" fmla="*/ 1407 w 1694"/>
                <a:gd name="T7" fmla="*/ 105 h 358"/>
                <a:gd name="T8" fmla="*/ 1424 w 1694"/>
                <a:gd name="T9" fmla="*/ 110 h 358"/>
                <a:gd name="T10" fmla="*/ 1443 w 1694"/>
                <a:gd name="T11" fmla="*/ 118 h 358"/>
                <a:gd name="T12" fmla="*/ 1465 w 1694"/>
                <a:gd name="T13" fmla="*/ 129 h 358"/>
                <a:gd name="T14" fmla="*/ 1487 w 1694"/>
                <a:gd name="T15" fmla="*/ 143 h 358"/>
                <a:gd name="T16" fmla="*/ 1510 w 1694"/>
                <a:gd name="T17" fmla="*/ 158 h 358"/>
                <a:gd name="T18" fmla="*/ 1535 w 1694"/>
                <a:gd name="T19" fmla="*/ 174 h 358"/>
                <a:gd name="T20" fmla="*/ 1559 w 1694"/>
                <a:gd name="T21" fmla="*/ 193 h 358"/>
                <a:gd name="T22" fmla="*/ 1583 w 1694"/>
                <a:gd name="T23" fmla="*/ 211 h 358"/>
                <a:gd name="T24" fmla="*/ 1605 w 1694"/>
                <a:gd name="T25" fmla="*/ 231 h 358"/>
                <a:gd name="T26" fmla="*/ 1625 w 1694"/>
                <a:gd name="T27" fmla="*/ 250 h 358"/>
                <a:gd name="T28" fmla="*/ 1645 w 1694"/>
                <a:gd name="T29" fmla="*/ 270 h 358"/>
                <a:gd name="T30" fmla="*/ 1662 w 1694"/>
                <a:gd name="T31" fmla="*/ 287 h 358"/>
                <a:gd name="T32" fmla="*/ 1675 w 1694"/>
                <a:gd name="T33" fmla="*/ 305 h 358"/>
                <a:gd name="T34" fmla="*/ 1686 w 1694"/>
                <a:gd name="T35" fmla="*/ 321 h 358"/>
                <a:gd name="T36" fmla="*/ 1692 w 1694"/>
                <a:gd name="T37" fmla="*/ 335 h 358"/>
                <a:gd name="T38" fmla="*/ 1694 w 1694"/>
                <a:gd name="T39" fmla="*/ 347 h 358"/>
                <a:gd name="T40" fmla="*/ 1693 w 1694"/>
                <a:gd name="T41" fmla="*/ 347 h 358"/>
                <a:gd name="T42" fmla="*/ 1688 w 1694"/>
                <a:gd name="T43" fmla="*/ 349 h 358"/>
                <a:gd name="T44" fmla="*/ 1681 w 1694"/>
                <a:gd name="T45" fmla="*/ 351 h 358"/>
                <a:gd name="T46" fmla="*/ 1670 w 1694"/>
                <a:gd name="T47" fmla="*/ 353 h 358"/>
                <a:gd name="T48" fmla="*/ 1654 w 1694"/>
                <a:gd name="T49" fmla="*/ 355 h 358"/>
                <a:gd name="T50" fmla="*/ 1633 w 1694"/>
                <a:gd name="T51" fmla="*/ 357 h 358"/>
                <a:gd name="T52" fmla="*/ 1607 w 1694"/>
                <a:gd name="T53" fmla="*/ 358 h 358"/>
                <a:gd name="T54" fmla="*/ 1564 w 1694"/>
                <a:gd name="T55" fmla="*/ 356 h 358"/>
                <a:gd name="T56" fmla="*/ 1521 w 1694"/>
                <a:gd name="T57" fmla="*/ 354 h 358"/>
                <a:gd name="T58" fmla="*/ 1478 w 1694"/>
                <a:gd name="T59" fmla="*/ 350 h 358"/>
                <a:gd name="T60" fmla="*/ 1445 w 1694"/>
                <a:gd name="T61" fmla="*/ 348 h 358"/>
                <a:gd name="T62" fmla="*/ 1416 w 1694"/>
                <a:gd name="T63" fmla="*/ 346 h 358"/>
                <a:gd name="T64" fmla="*/ 1391 w 1694"/>
                <a:gd name="T65" fmla="*/ 345 h 358"/>
                <a:gd name="T66" fmla="*/ 1052 w 1694"/>
                <a:gd name="T67" fmla="*/ 345 h 358"/>
                <a:gd name="T68" fmla="*/ 1053 w 1694"/>
                <a:gd name="T69" fmla="*/ 343 h 358"/>
                <a:gd name="T70" fmla="*/ 1054 w 1694"/>
                <a:gd name="T71" fmla="*/ 341 h 358"/>
                <a:gd name="T72" fmla="*/ 1068 w 1694"/>
                <a:gd name="T73" fmla="*/ 320 h 358"/>
                <a:gd name="T74" fmla="*/ 1078 w 1694"/>
                <a:gd name="T75" fmla="*/ 299 h 358"/>
                <a:gd name="T76" fmla="*/ 1084 w 1694"/>
                <a:gd name="T77" fmla="*/ 277 h 358"/>
                <a:gd name="T78" fmla="*/ 1086 w 1694"/>
                <a:gd name="T79" fmla="*/ 257 h 358"/>
                <a:gd name="T80" fmla="*/ 1084 w 1694"/>
                <a:gd name="T81" fmla="*/ 237 h 358"/>
                <a:gd name="T82" fmla="*/ 1077 w 1694"/>
                <a:gd name="T83" fmla="*/ 218 h 358"/>
                <a:gd name="T84" fmla="*/ 1066 w 1694"/>
                <a:gd name="T85" fmla="*/ 200 h 358"/>
                <a:gd name="T86" fmla="*/ 1052 w 1694"/>
                <a:gd name="T87" fmla="*/ 186 h 358"/>
                <a:gd name="T88" fmla="*/ 1033 w 1694"/>
                <a:gd name="T89" fmla="*/ 174 h 358"/>
                <a:gd name="T90" fmla="*/ 1013 w 1694"/>
                <a:gd name="T91" fmla="*/ 166 h 358"/>
                <a:gd name="T92" fmla="*/ 989 w 1694"/>
                <a:gd name="T93" fmla="*/ 161 h 358"/>
                <a:gd name="T94" fmla="*/ 964 w 1694"/>
                <a:gd name="T95" fmla="*/ 159 h 358"/>
                <a:gd name="T96" fmla="*/ 678 w 1694"/>
                <a:gd name="T97" fmla="*/ 159 h 358"/>
                <a:gd name="T98" fmla="*/ 614 w 1694"/>
                <a:gd name="T99" fmla="*/ 345 h 358"/>
                <a:gd name="T100" fmla="*/ 178 w 1694"/>
                <a:gd name="T101" fmla="*/ 345 h 358"/>
                <a:gd name="T102" fmla="*/ 134 w 1694"/>
                <a:gd name="T103" fmla="*/ 307 h 358"/>
                <a:gd name="T104" fmla="*/ 96 w 1694"/>
                <a:gd name="T105" fmla="*/ 269 h 358"/>
                <a:gd name="T106" fmla="*/ 65 w 1694"/>
                <a:gd name="T107" fmla="*/ 231 h 358"/>
                <a:gd name="T108" fmla="*/ 39 w 1694"/>
                <a:gd name="T109" fmla="*/ 194 h 358"/>
                <a:gd name="T110" fmla="*/ 20 w 1694"/>
                <a:gd name="T111" fmla="*/ 157 h 358"/>
                <a:gd name="T112" fmla="*/ 7 w 1694"/>
                <a:gd name="T113" fmla="*/ 120 h 358"/>
                <a:gd name="T114" fmla="*/ 1 w 1694"/>
                <a:gd name="T115" fmla="*/ 85 h 358"/>
                <a:gd name="T116" fmla="*/ 0 w 1694"/>
                <a:gd name="T117" fmla="*/ 59 h 358"/>
                <a:gd name="T118" fmla="*/ 3 w 1694"/>
                <a:gd name="T119" fmla="*/ 37 h 358"/>
                <a:gd name="T120" fmla="*/ 7 w 1694"/>
                <a:gd name="T121" fmla="*/ 16 h 358"/>
                <a:gd name="T122" fmla="*/ 13 w 1694"/>
                <a:gd name="T12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4" h="358">
                  <a:moveTo>
                    <a:pt x="13" y="0"/>
                  </a:moveTo>
                  <a:lnTo>
                    <a:pt x="148" y="103"/>
                  </a:lnTo>
                  <a:lnTo>
                    <a:pt x="1391" y="103"/>
                  </a:lnTo>
                  <a:lnTo>
                    <a:pt x="1407" y="105"/>
                  </a:lnTo>
                  <a:lnTo>
                    <a:pt x="1424" y="110"/>
                  </a:lnTo>
                  <a:lnTo>
                    <a:pt x="1443" y="118"/>
                  </a:lnTo>
                  <a:lnTo>
                    <a:pt x="1465" y="129"/>
                  </a:lnTo>
                  <a:lnTo>
                    <a:pt x="1487" y="143"/>
                  </a:lnTo>
                  <a:lnTo>
                    <a:pt x="1510" y="158"/>
                  </a:lnTo>
                  <a:lnTo>
                    <a:pt x="1535" y="174"/>
                  </a:lnTo>
                  <a:lnTo>
                    <a:pt x="1559" y="193"/>
                  </a:lnTo>
                  <a:lnTo>
                    <a:pt x="1583" y="211"/>
                  </a:lnTo>
                  <a:lnTo>
                    <a:pt x="1605" y="231"/>
                  </a:lnTo>
                  <a:lnTo>
                    <a:pt x="1625" y="250"/>
                  </a:lnTo>
                  <a:lnTo>
                    <a:pt x="1645" y="270"/>
                  </a:lnTo>
                  <a:lnTo>
                    <a:pt x="1662" y="287"/>
                  </a:lnTo>
                  <a:lnTo>
                    <a:pt x="1675" y="305"/>
                  </a:lnTo>
                  <a:lnTo>
                    <a:pt x="1686" y="321"/>
                  </a:lnTo>
                  <a:lnTo>
                    <a:pt x="1692" y="335"/>
                  </a:lnTo>
                  <a:lnTo>
                    <a:pt x="1694" y="347"/>
                  </a:lnTo>
                  <a:lnTo>
                    <a:pt x="1693" y="347"/>
                  </a:lnTo>
                  <a:lnTo>
                    <a:pt x="1688" y="349"/>
                  </a:lnTo>
                  <a:lnTo>
                    <a:pt x="1681" y="351"/>
                  </a:lnTo>
                  <a:lnTo>
                    <a:pt x="1670" y="353"/>
                  </a:lnTo>
                  <a:lnTo>
                    <a:pt x="1654" y="355"/>
                  </a:lnTo>
                  <a:lnTo>
                    <a:pt x="1633" y="357"/>
                  </a:lnTo>
                  <a:lnTo>
                    <a:pt x="1607" y="358"/>
                  </a:lnTo>
                  <a:lnTo>
                    <a:pt x="1564" y="356"/>
                  </a:lnTo>
                  <a:lnTo>
                    <a:pt x="1521" y="354"/>
                  </a:lnTo>
                  <a:lnTo>
                    <a:pt x="1478" y="350"/>
                  </a:lnTo>
                  <a:lnTo>
                    <a:pt x="1445" y="348"/>
                  </a:lnTo>
                  <a:lnTo>
                    <a:pt x="1416" y="346"/>
                  </a:lnTo>
                  <a:lnTo>
                    <a:pt x="1391" y="345"/>
                  </a:lnTo>
                  <a:lnTo>
                    <a:pt x="1052" y="345"/>
                  </a:lnTo>
                  <a:lnTo>
                    <a:pt x="1053" y="343"/>
                  </a:lnTo>
                  <a:lnTo>
                    <a:pt x="1054" y="341"/>
                  </a:lnTo>
                  <a:lnTo>
                    <a:pt x="1068" y="320"/>
                  </a:lnTo>
                  <a:lnTo>
                    <a:pt x="1078" y="299"/>
                  </a:lnTo>
                  <a:lnTo>
                    <a:pt x="1084" y="277"/>
                  </a:lnTo>
                  <a:lnTo>
                    <a:pt x="1086" y="257"/>
                  </a:lnTo>
                  <a:lnTo>
                    <a:pt x="1084" y="237"/>
                  </a:lnTo>
                  <a:lnTo>
                    <a:pt x="1077" y="218"/>
                  </a:lnTo>
                  <a:lnTo>
                    <a:pt x="1066" y="200"/>
                  </a:lnTo>
                  <a:lnTo>
                    <a:pt x="1052" y="186"/>
                  </a:lnTo>
                  <a:lnTo>
                    <a:pt x="1033" y="174"/>
                  </a:lnTo>
                  <a:lnTo>
                    <a:pt x="1013" y="166"/>
                  </a:lnTo>
                  <a:lnTo>
                    <a:pt x="989" y="161"/>
                  </a:lnTo>
                  <a:lnTo>
                    <a:pt x="964" y="159"/>
                  </a:lnTo>
                  <a:lnTo>
                    <a:pt x="678" y="159"/>
                  </a:lnTo>
                  <a:lnTo>
                    <a:pt x="614" y="345"/>
                  </a:lnTo>
                  <a:lnTo>
                    <a:pt x="178" y="345"/>
                  </a:lnTo>
                  <a:lnTo>
                    <a:pt x="134" y="307"/>
                  </a:lnTo>
                  <a:lnTo>
                    <a:pt x="96" y="269"/>
                  </a:lnTo>
                  <a:lnTo>
                    <a:pt x="65" y="231"/>
                  </a:lnTo>
                  <a:lnTo>
                    <a:pt x="39" y="194"/>
                  </a:lnTo>
                  <a:lnTo>
                    <a:pt x="20" y="157"/>
                  </a:lnTo>
                  <a:lnTo>
                    <a:pt x="7" y="120"/>
                  </a:lnTo>
                  <a:lnTo>
                    <a:pt x="1" y="85"/>
                  </a:lnTo>
                  <a:lnTo>
                    <a:pt x="0" y="59"/>
                  </a:lnTo>
                  <a:lnTo>
                    <a:pt x="3" y="37"/>
                  </a:lnTo>
                  <a:lnTo>
                    <a:pt x="7" y="16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82"/>
            <p:cNvSpPr>
              <a:spLocks/>
            </p:cNvSpPr>
            <p:nvPr/>
          </p:nvSpPr>
          <p:spPr bwMode="auto">
            <a:xfrm>
              <a:off x="9432925" y="2268538"/>
              <a:ext cx="68262" cy="68263"/>
            </a:xfrm>
            <a:custGeom>
              <a:avLst/>
              <a:gdLst>
                <a:gd name="T0" fmla="*/ 130 w 387"/>
                <a:gd name="T1" fmla="*/ 0 h 391"/>
                <a:gd name="T2" fmla="*/ 353 w 387"/>
                <a:gd name="T3" fmla="*/ 0 h 391"/>
                <a:gd name="T4" fmla="*/ 367 w 387"/>
                <a:gd name="T5" fmla="*/ 1 h 391"/>
                <a:gd name="T6" fmla="*/ 377 w 387"/>
                <a:gd name="T7" fmla="*/ 3 h 391"/>
                <a:gd name="T8" fmla="*/ 384 w 387"/>
                <a:gd name="T9" fmla="*/ 7 h 391"/>
                <a:gd name="T10" fmla="*/ 387 w 387"/>
                <a:gd name="T11" fmla="*/ 9 h 391"/>
                <a:gd name="T12" fmla="*/ 387 w 387"/>
                <a:gd name="T13" fmla="*/ 11 h 391"/>
                <a:gd name="T14" fmla="*/ 387 w 387"/>
                <a:gd name="T15" fmla="*/ 15 h 391"/>
                <a:gd name="T16" fmla="*/ 385 w 387"/>
                <a:gd name="T17" fmla="*/ 21 h 391"/>
                <a:gd name="T18" fmla="*/ 381 w 387"/>
                <a:gd name="T19" fmla="*/ 28 h 391"/>
                <a:gd name="T20" fmla="*/ 373 w 387"/>
                <a:gd name="T21" fmla="*/ 38 h 391"/>
                <a:gd name="T22" fmla="*/ 351 w 387"/>
                <a:gd name="T23" fmla="*/ 67 h 391"/>
                <a:gd name="T24" fmla="*/ 326 w 387"/>
                <a:gd name="T25" fmla="*/ 97 h 391"/>
                <a:gd name="T26" fmla="*/ 307 w 387"/>
                <a:gd name="T27" fmla="*/ 118 h 391"/>
                <a:gd name="T28" fmla="*/ 288 w 387"/>
                <a:gd name="T29" fmla="*/ 141 h 391"/>
                <a:gd name="T30" fmla="*/ 246 w 387"/>
                <a:gd name="T31" fmla="*/ 186 h 391"/>
                <a:gd name="T32" fmla="*/ 207 w 387"/>
                <a:gd name="T33" fmla="*/ 227 h 391"/>
                <a:gd name="T34" fmla="*/ 163 w 387"/>
                <a:gd name="T35" fmla="*/ 268 h 391"/>
                <a:gd name="T36" fmla="*/ 118 w 387"/>
                <a:gd name="T37" fmla="*/ 307 h 391"/>
                <a:gd name="T38" fmla="*/ 71 w 387"/>
                <a:gd name="T39" fmla="*/ 344 h 391"/>
                <a:gd name="T40" fmla="*/ 22 w 387"/>
                <a:gd name="T41" fmla="*/ 379 h 391"/>
                <a:gd name="T42" fmla="*/ 12 w 387"/>
                <a:gd name="T43" fmla="*/ 384 h 391"/>
                <a:gd name="T44" fmla="*/ 5 w 387"/>
                <a:gd name="T45" fmla="*/ 388 h 391"/>
                <a:gd name="T46" fmla="*/ 0 w 387"/>
                <a:gd name="T47" fmla="*/ 391 h 391"/>
                <a:gd name="T48" fmla="*/ 0 w 387"/>
                <a:gd name="T49" fmla="*/ 383 h 391"/>
                <a:gd name="T50" fmla="*/ 2 w 387"/>
                <a:gd name="T51" fmla="*/ 373 h 391"/>
                <a:gd name="T52" fmla="*/ 5 w 387"/>
                <a:gd name="T53" fmla="*/ 361 h 391"/>
                <a:gd name="T54" fmla="*/ 66 w 387"/>
                <a:gd name="T55" fmla="*/ 186 h 391"/>
                <a:gd name="T56" fmla="*/ 97 w 387"/>
                <a:gd name="T57" fmla="*/ 97 h 391"/>
                <a:gd name="T58" fmla="*/ 130 w 387"/>
                <a:gd name="T59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7" h="391">
                  <a:moveTo>
                    <a:pt x="130" y="0"/>
                  </a:moveTo>
                  <a:lnTo>
                    <a:pt x="353" y="0"/>
                  </a:lnTo>
                  <a:lnTo>
                    <a:pt x="367" y="1"/>
                  </a:lnTo>
                  <a:lnTo>
                    <a:pt x="377" y="3"/>
                  </a:lnTo>
                  <a:lnTo>
                    <a:pt x="384" y="7"/>
                  </a:lnTo>
                  <a:lnTo>
                    <a:pt x="387" y="9"/>
                  </a:lnTo>
                  <a:lnTo>
                    <a:pt x="387" y="11"/>
                  </a:lnTo>
                  <a:lnTo>
                    <a:pt x="387" y="15"/>
                  </a:lnTo>
                  <a:lnTo>
                    <a:pt x="385" y="21"/>
                  </a:lnTo>
                  <a:lnTo>
                    <a:pt x="381" y="28"/>
                  </a:lnTo>
                  <a:lnTo>
                    <a:pt x="373" y="38"/>
                  </a:lnTo>
                  <a:lnTo>
                    <a:pt x="351" y="67"/>
                  </a:lnTo>
                  <a:lnTo>
                    <a:pt x="326" y="97"/>
                  </a:lnTo>
                  <a:lnTo>
                    <a:pt x="307" y="118"/>
                  </a:lnTo>
                  <a:lnTo>
                    <a:pt x="288" y="141"/>
                  </a:lnTo>
                  <a:lnTo>
                    <a:pt x="246" y="186"/>
                  </a:lnTo>
                  <a:lnTo>
                    <a:pt x="207" y="227"/>
                  </a:lnTo>
                  <a:lnTo>
                    <a:pt x="163" y="268"/>
                  </a:lnTo>
                  <a:lnTo>
                    <a:pt x="118" y="307"/>
                  </a:lnTo>
                  <a:lnTo>
                    <a:pt x="71" y="344"/>
                  </a:lnTo>
                  <a:lnTo>
                    <a:pt x="22" y="379"/>
                  </a:lnTo>
                  <a:lnTo>
                    <a:pt x="12" y="384"/>
                  </a:lnTo>
                  <a:lnTo>
                    <a:pt x="5" y="388"/>
                  </a:lnTo>
                  <a:lnTo>
                    <a:pt x="0" y="391"/>
                  </a:lnTo>
                  <a:lnTo>
                    <a:pt x="0" y="383"/>
                  </a:lnTo>
                  <a:lnTo>
                    <a:pt x="2" y="373"/>
                  </a:lnTo>
                  <a:lnTo>
                    <a:pt x="5" y="361"/>
                  </a:lnTo>
                  <a:lnTo>
                    <a:pt x="66" y="186"/>
                  </a:lnTo>
                  <a:lnTo>
                    <a:pt x="97" y="97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83"/>
            <p:cNvSpPr>
              <a:spLocks/>
            </p:cNvSpPr>
            <p:nvPr/>
          </p:nvSpPr>
          <p:spPr bwMode="auto">
            <a:xfrm>
              <a:off x="9078913" y="2046288"/>
              <a:ext cx="209550" cy="227013"/>
            </a:xfrm>
            <a:custGeom>
              <a:avLst/>
              <a:gdLst>
                <a:gd name="T0" fmla="*/ 546 w 1186"/>
                <a:gd name="T1" fmla="*/ 157 h 1282"/>
                <a:gd name="T2" fmla="*/ 480 w 1186"/>
                <a:gd name="T3" fmla="*/ 188 h 1282"/>
                <a:gd name="T4" fmla="*/ 441 w 1186"/>
                <a:gd name="T5" fmla="*/ 213 h 1282"/>
                <a:gd name="T6" fmla="*/ 386 w 1186"/>
                <a:gd name="T7" fmla="*/ 249 h 1282"/>
                <a:gd name="T8" fmla="*/ 326 w 1186"/>
                <a:gd name="T9" fmla="*/ 290 h 1282"/>
                <a:gd name="T10" fmla="*/ 268 w 1186"/>
                <a:gd name="T11" fmla="*/ 337 h 1282"/>
                <a:gd name="T12" fmla="*/ 214 w 1186"/>
                <a:gd name="T13" fmla="*/ 386 h 1282"/>
                <a:gd name="T14" fmla="*/ 168 w 1186"/>
                <a:gd name="T15" fmla="*/ 439 h 1282"/>
                <a:gd name="T16" fmla="*/ 135 w 1186"/>
                <a:gd name="T17" fmla="*/ 498 h 1282"/>
                <a:gd name="T18" fmla="*/ 119 w 1186"/>
                <a:gd name="T19" fmla="*/ 560 h 1282"/>
                <a:gd name="T20" fmla="*/ 122 w 1186"/>
                <a:gd name="T21" fmla="*/ 628 h 1282"/>
                <a:gd name="T22" fmla="*/ 149 w 1186"/>
                <a:gd name="T23" fmla="*/ 700 h 1282"/>
                <a:gd name="T24" fmla="*/ 196 w 1186"/>
                <a:gd name="T25" fmla="*/ 768 h 1282"/>
                <a:gd name="T26" fmla="*/ 259 w 1186"/>
                <a:gd name="T27" fmla="*/ 828 h 1282"/>
                <a:gd name="T28" fmla="*/ 336 w 1186"/>
                <a:gd name="T29" fmla="*/ 881 h 1282"/>
                <a:gd name="T30" fmla="*/ 396 w 1186"/>
                <a:gd name="T31" fmla="*/ 915 h 1282"/>
                <a:gd name="T32" fmla="*/ 528 w 1186"/>
                <a:gd name="T33" fmla="*/ 970 h 1282"/>
                <a:gd name="T34" fmla="*/ 673 w 1186"/>
                <a:gd name="T35" fmla="*/ 1017 h 1282"/>
                <a:gd name="T36" fmla="*/ 818 w 1186"/>
                <a:gd name="T37" fmla="*/ 1052 h 1282"/>
                <a:gd name="T38" fmla="*/ 954 w 1186"/>
                <a:gd name="T39" fmla="*/ 1078 h 1282"/>
                <a:gd name="T40" fmla="*/ 1042 w 1186"/>
                <a:gd name="T41" fmla="*/ 1093 h 1282"/>
                <a:gd name="T42" fmla="*/ 1095 w 1186"/>
                <a:gd name="T43" fmla="*/ 1121 h 1282"/>
                <a:gd name="T44" fmla="*/ 1136 w 1186"/>
                <a:gd name="T45" fmla="*/ 1161 h 1282"/>
                <a:gd name="T46" fmla="*/ 1180 w 1186"/>
                <a:gd name="T47" fmla="*/ 1244 h 1282"/>
                <a:gd name="T48" fmla="*/ 1186 w 1186"/>
                <a:gd name="T49" fmla="*/ 1269 h 1282"/>
                <a:gd name="T50" fmla="*/ 1179 w 1186"/>
                <a:gd name="T51" fmla="*/ 1279 h 1282"/>
                <a:gd name="T52" fmla="*/ 1157 w 1186"/>
                <a:gd name="T53" fmla="*/ 1282 h 1282"/>
                <a:gd name="T54" fmla="*/ 1049 w 1186"/>
                <a:gd name="T55" fmla="*/ 1272 h 1282"/>
                <a:gd name="T56" fmla="*/ 921 w 1186"/>
                <a:gd name="T57" fmla="*/ 1254 h 1282"/>
                <a:gd name="T58" fmla="*/ 779 w 1186"/>
                <a:gd name="T59" fmla="*/ 1228 h 1282"/>
                <a:gd name="T60" fmla="*/ 633 w 1186"/>
                <a:gd name="T61" fmla="*/ 1190 h 1282"/>
                <a:gd name="T62" fmla="*/ 486 w 1186"/>
                <a:gd name="T63" fmla="*/ 1138 h 1282"/>
                <a:gd name="T64" fmla="*/ 354 w 1186"/>
                <a:gd name="T65" fmla="*/ 1076 h 1282"/>
                <a:gd name="T66" fmla="*/ 270 w 1186"/>
                <a:gd name="T67" fmla="*/ 1023 h 1282"/>
                <a:gd name="T68" fmla="*/ 193 w 1186"/>
                <a:gd name="T69" fmla="*/ 963 h 1282"/>
                <a:gd name="T70" fmla="*/ 126 w 1186"/>
                <a:gd name="T71" fmla="*/ 894 h 1282"/>
                <a:gd name="T72" fmla="*/ 71 w 1186"/>
                <a:gd name="T73" fmla="*/ 815 h 1282"/>
                <a:gd name="T74" fmla="*/ 30 w 1186"/>
                <a:gd name="T75" fmla="*/ 728 h 1282"/>
                <a:gd name="T76" fmla="*/ 3 w 1186"/>
                <a:gd name="T77" fmla="*/ 629 h 1282"/>
                <a:gd name="T78" fmla="*/ 4 w 1186"/>
                <a:gd name="T79" fmla="*/ 549 h 1282"/>
                <a:gd name="T80" fmla="*/ 31 w 1186"/>
                <a:gd name="T81" fmla="*/ 472 h 1282"/>
                <a:gd name="T82" fmla="*/ 78 w 1186"/>
                <a:gd name="T83" fmla="*/ 397 h 1282"/>
                <a:gd name="T84" fmla="*/ 143 w 1186"/>
                <a:gd name="T85" fmla="*/ 324 h 1282"/>
                <a:gd name="T86" fmla="*/ 222 w 1186"/>
                <a:gd name="T87" fmla="*/ 256 h 1282"/>
                <a:gd name="T88" fmla="*/ 308 w 1186"/>
                <a:gd name="T89" fmla="*/ 193 h 1282"/>
                <a:gd name="T90" fmla="*/ 399 w 1186"/>
                <a:gd name="T91" fmla="*/ 134 h 1282"/>
                <a:gd name="T92" fmla="*/ 489 w 1186"/>
                <a:gd name="T93" fmla="*/ 81 h 1282"/>
                <a:gd name="T94" fmla="*/ 584 w 1186"/>
                <a:gd name="T95" fmla="*/ 31 h 1282"/>
                <a:gd name="T96" fmla="*/ 638 w 1186"/>
                <a:gd name="T97" fmla="*/ 3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86" h="1282">
                  <a:moveTo>
                    <a:pt x="644" y="0"/>
                  </a:moveTo>
                  <a:lnTo>
                    <a:pt x="546" y="157"/>
                  </a:lnTo>
                  <a:lnTo>
                    <a:pt x="505" y="226"/>
                  </a:lnTo>
                  <a:lnTo>
                    <a:pt x="480" y="188"/>
                  </a:lnTo>
                  <a:lnTo>
                    <a:pt x="463" y="199"/>
                  </a:lnTo>
                  <a:lnTo>
                    <a:pt x="441" y="213"/>
                  </a:lnTo>
                  <a:lnTo>
                    <a:pt x="414" y="231"/>
                  </a:lnTo>
                  <a:lnTo>
                    <a:pt x="386" y="249"/>
                  </a:lnTo>
                  <a:lnTo>
                    <a:pt x="355" y="270"/>
                  </a:lnTo>
                  <a:lnTo>
                    <a:pt x="326" y="290"/>
                  </a:lnTo>
                  <a:lnTo>
                    <a:pt x="296" y="313"/>
                  </a:lnTo>
                  <a:lnTo>
                    <a:pt x="268" y="337"/>
                  </a:lnTo>
                  <a:lnTo>
                    <a:pt x="239" y="360"/>
                  </a:lnTo>
                  <a:lnTo>
                    <a:pt x="214" y="386"/>
                  </a:lnTo>
                  <a:lnTo>
                    <a:pt x="189" y="413"/>
                  </a:lnTo>
                  <a:lnTo>
                    <a:pt x="168" y="439"/>
                  </a:lnTo>
                  <a:lnTo>
                    <a:pt x="151" y="468"/>
                  </a:lnTo>
                  <a:lnTo>
                    <a:pt x="135" y="498"/>
                  </a:lnTo>
                  <a:lnTo>
                    <a:pt x="125" y="529"/>
                  </a:lnTo>
                  <a:lnTo>
                    <a:pt x="119" y="560"/>
                  </a:lnTo>
                  <a:lnTo>
                    <a:pt x="118" y="593"/>
                  </a:lnTo>
                  <a:lnTo>
                    <a:pt x="122" y="628"/>
                  </a:lnTo>
                  <a:lnTo>
                    <a:pt x="132" y="663"/>
                  </a:lnTo>
                  <a:lnTo>
                    <a:pt x="149" y="700"/>
                  </a:lnTo>
                  <a:lnTo>
                    <a:pt x="170" y="735"/>
                  </a:lnTo>
                  <a:lnTo>
                    <a:pt x="196" y="768"/>
                  </a:lnTo>
                  <a:lnTo>
                    <a:pt x="226" y="799"/>
                  </a:lnTo>
                  <a:lnTo>
                    <a:pt x="259" y="828"/>
                  </a:lnTo>
                  <a:lnTo>
                    <a:pt x="296" y="855"/>
                  </a:lnTo>
                  <a:lnTo>
                    <a:pt x="336" y="881"/>
                  </a:lnTo>
                  <a:lnTo>
                    <a:pt x="365" y="898"/>
                  </a:lnTo>
                  <a:lnTo>
                    <a:pt x="396" y="915"/>
                  </a:lnTo>
                  <a:lnTo>
                    <a:pt x="458" y="942"/>
                  </a:lnTo>
                  <a:lnTo>
                    <a:pt x="528" y="970"/>
                  </a:lnTo>
                  <a:lnTo>
                    <a:pt x="600" y="996"/>
                  </a:lnTo>
                  <a:lnTo>
                    <a:pt x="673" y="1017"/>
                  </a:lnTo>
                  <a:lnTo>
                    <a:pt x="747" y="1036"/>
                  </a:lnTo>
                  <a:lnTo>
                    <a:pt x="818" y="1052"/>
                  </a:lnTo>
                  <a:lnTo>
                    <a:pt x="888" y="1065"/>
                  </a:lnTo>
                  <a:lnTo>
                    <a:pt x="954" y="1078"/>
                  </a:lnTo>
                  <a:lnTo>
                    <a:pt x="1015" y="1087"/>
                  </a:lnTo>
                  <a:lnTo>
                    <a:pt x="1042" y="1093"/>
                  </a:lnTo>
                  <a:lnTo>
                    <a:pt x="1068" y="1105"/>
                  </a:lnTo>
                  <a:lnTo>
                    <a:pt x="1095" y="1121"/>
                  </a:lnTo>
                  <a:lnTo>
                    <a:pt x="1117" y="1139"/>
                  </a:lnTo>
                  <a:lnTo>
                    <a:pt x="1136" y="1161"/>
                  </a:lnTo>
                  <a:lnTo>
                    <a:pt x="1151" y="1182"/>
                  </a:lnTo>
                  <a:lnTo>
                    <a:pt x="1180" y="1244"/>
                  </a:lnTo>
                  <a:lnTo>
                    <a:pt x="1185" y="1257"/>
                  </a:lnTo>
                  <a:lnTo>
                    <a:pt x="1186" y="1269"/>
                  </a:lnTo>
                  <a:lnTo>
                    <a:pt x="1184" y="1275"/>
                  </a:lnTo>
                  <a:lnTo>
                    <a:pt x="1179" y="1279"/>
                  </a:lnTo>
                  <a:lnTo>
                    <a:pt x="1170" y="1281"/>
                  </a:lnTo>
                  <a:lnTo>
                    <a:pt x="1157" y="1282"/>
                  </a:lnTo>
                  <a:lnTo>
                    <a:pt x="1106" y="1278"/>
                  </a:lnTo>
                  <a:lnTo>
                    <a:pt x="1049" y="1272"/>
                  </a:lnTo>
                  <a:lnTo>
                    <a:pt x="987" y="1265"/>
                  </a:lnTo>
                  <a:lnTo>
                    <a:pt x="921" y="1254"/>
                  </a:lnTo>
                  <a:lnTo>
                    <a:pt x="851" y="1243"/>
                  </a:lnTo>
                  <a:lnTo>
                    <a:pt x="779" y="1228"/>
                  </a:lnTo>
                  <a:lnTo>
                    <a:pt x="706" y="1210"/>
                  </a:lnTo>
                  <a:lnTo>
                    <a:pt x="633" y="1190"/>
                  </a:lnTo>
                  <a:lnTo>
                    <a:pt x="558" y="1166"/>
                  </a:lnTo>
                  <a:lnTo>
                    <a:pt x="486" y="1138"/>
                  </a:lnTo>
                  <a:lnTo>
                    <a:pt x="420" y="1110"/>
                  </a:lnTo>
                  <a:lnTo>
                    <a:pt x="354" y="1076"/>
                  </a:lnTo>
                  <a:lnTo>
                    <a:pt x="311" y="1050"/>
                  </a:lnTo>
                  <a:lnTo>
                    <a:pt x="270" y="1023"/>
                  </a:lnTo>
                  <a:lnTo>
                    <a:pt x="230" y="995"/>
                  </a:lnTo>
                  <a:lnTo>
                    <a:pt x="193" y="963"/>
                  </a:lnTo>
                  <a:lnTo>
                    <a:pt x="159" y="929"/>
                  </a:lnTo>
                  <a:lnTo>
                    <a:pt x="126" y="894"/>
                  </a:lnTo>
                  <a:lnTo>
                    <a:pt x="97" y="856"/>
                  </a:lnTo>
                  <a:lnTo>
                    <a:pt x="71" y="815"/>
                  </a:lnTo>
                  <a:lnTo>
                    <a:pt x="48" y="773"/>
                  </a:lnTo>
                  <a:lnTo>
                    <a:pt x="30" y="728"/>
                  </a:lnTo>
                  <a:lnTo>
                    <a:pt x="14" y="679"/>
                  </a:lnTo>
                  <a:lnTo>
                    <a:pt x="3" y="629"/>
                  </a:lnTo>
                  <a:lnTo>
                    <a:pt x="0" y="589"/>
                  </a:lnTo>
                  <a:lnTo>
                    <a:pt x="4" y="549"/>
                  </a:lnTo>
                  <a:lnTo>
                    <a:pt x="14" y="510"/>
                  </a:lnTo>
                  <a:lnTo>
                    <a:pt x="31" y="472"/>
                  </a:lnTo>
                  <a:lnTo>
                    <a:pt x="52" y="434"/>
                  </a:lnTo>
                  <a:lnTo>
                    <a:pt x="78" y="397"/>
                  </a:lnTo>
                  <a:lnTo>
                    <a:pt x="110" y="360"/>
                  </a:lnTo>
                  <a:lnTo>
                    <a:pt x="143" y="324"/>
                  </a:lnTo>
                  <a:lnTo>
                    <a:pt x="182" y="290"/>
                  </a:lnTo>
                  <a:lnTo>
                    <a:pt x="222" y="256"/>
                  </a:lnTo>
                  <a:lnTo>
                    <a:pt x="264" y="224"/>
                  </a:lnTo>
                  <a:lnTo>
                    <a:pt x="308" y="193"/>
                  </a:lnTo>
                  <a:lnTo>
                    <a:pt x="354" y="163"/>
                  </a:lnTo>
                  <a:lnTo>
                    <a:pt x="399" y="134"/>
                  </a:lnTo>
                  <a:lnTo>
                    <a:pt x="445" y="107"/>
                  </a:lnTo>
                  <a:lnTo>
                    <a:pt x="489" y="81"/>
                  </a:lnTo>
                  <a:lnTo>
                    <a:pt x="533" y="57"/>
                  </a:lnTo>
                  <a:lnTo>
                    <a:pt x="584" y="31"/>
                  </a:lnTo>
                  <a:lnTo>
                    <a:pt x="632" y="6"/>
                  </a:lnTo>
                  <a:lnTo>
                    <a:pt x="638" y="3"/>
                  </a:lnTo>
                  <a:lnTo>
                    <a:pt x="6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9" name="Group 219"/>
          <p:cNvGrpSpPr/>
          <p:nvPr/>
        </p:nvGrpSpPr>
        <p:grpSpPr>
          <a:xfrm>
            <a:off x="4752489" y="3186953"/>
            <a:ext cx="468313" cy="549275"/>
            <a:chOff x="10040938" y="1919288"/>
            <a:chExt cx="468313" cy="549275"/>
          </a:xfrm>
          <a:solidFill>
            <a:srgbClr val="000000"/>
          </a:solidFill>
        </p:grpSpPr>
        <p:sp>
          <p:nvSpPr>
            <p:cNvPr id="230" name="Freeform 288"/>
            <p:cNvSpPr>
              <a:spLocks noEditPoints="1"/>
            </p:cNvSpPr>
            <p:nvPr/>
          </p:nvSpPr>
          <p:spPr bwMode="auto">
            <a:xfrm>
              <a:off x="10040938" y="1919288"/>
              <a:ext cx="468313" cy="549275"/>
            </a:xfrm>
            <a:custGeom>
              <a:avLst/>
              <a:gdLst>
                <a:gd name="T0" fmla="*/ 1214 w 2948"/>
                <a:gd name="T1" fmla="*/ 815 h 3463"/>
                <a:gd name="T2" fmla="*/ 899 w 2948"/>
                <a:gd name="T3" fmla="*/ 936 h 3463"/>
                <a:gd name="T4" fmla="*/ 633 w 2948"/>
                <a:gd name="T5" fmla="*/ 1137 h 3463"/>
                <a:gd name="T6" fmla="*/ 434 w 2948"/>
                <a:gd name="T7" fmla="*/ 1404 h 3463"/>
                <a:gd name="T8" fmla="*/ 313 w 2948"/>
                <a:gd name="T9" fmla="*/ 1720 h 3463"/>
                <a:gd name="T10" fmla="*/ 288 w 2948"/>
                <a:gd name="T11" fmla="*/ 2071 h 3463"/>
                <a:gd name="T12" fmla="*/ 364 w 2948"/>
                <a:gd name="T13" fmla="*/ 2407 h 3463"/>
                <a:gd name="T14" fmla="*/ 525 w 2948"/>
                <a:gd name="T15" fmla="*/ 2700 h 3463"/>
                <a:gd name="T16" fmla="*/ 759 w 2948"/>
                <a:gd name="T17" fmla="*/ 2936 h 3463"/>
                <a:gd name="T18" fmla="*/ 1050 w 2948"/>
                <a:gd name="T19" fmla="*/ 3098 h 3463"/>
                <a:gd name="T20" fmla="*/ 1386 w 2948"/>
                <a:gd name="T21" fmla="*/ 3174 h 3463"/>
                <a:gd name="T22" fmla="*/ 1734 w 2948"/>
                <a:gd name="T23" fmla="*/ 3147 h 3463"/>
                <a:gd name="T24" fmla="*/ 2049 w 2948"/>
                <a:gd name="T25" fmla="*/ 3027 h 3463"/>
                <a:gd name="T26" fmla="*/ 2314 w 2948"/>
                <a:gd name="T27" fmla="*/ 2826 h 3463"/>
                <a:gd name="T28" fmla="*/ 2514 w 2948"/>
                <a:gd name="T29" fmla="*/ 2560 h 3463"/>
                <a:gd name="T30" fmla="*/ 2634 w 2948"/>
                <a:gd name="T31" fmla="*/ 2244 h 3463"/>
                <a:gd name="T32" fmla="*/ 2659 w 2948"/>
                <a:gd name="T33" fmla="*/ 1893 h 3463"/>
                <a:gd name="T34" fmla="*/ 2585 w 2948"/>
                <a:gd name="T35" fmla="*/ 1557 h 3463"/>
                <a:gd name="T36" fmla="*/ 2423 w 2948"/>
                <a:gd name="T37" fmla="*/ 1264 h 3463"/>
                <a:gd name="T38" fmla="*/ 2189 w 2948"/>
                <a:gd name="T39" fmla="*/ 1027 h 3463"/>
                <a:gd name="T40" fmla="*/ 1897 w 2948"/>
                <a:gd name="T41" fmla="*/ 865 h 3463"/>
                <a:gd name="T42" fmla="*/ 1563 w 2948"/>
                <a:gd name="T43" fmla="*/ 790 h 3463"/>
                <a:gd name="T44" fmla="*/ 1954 w 2948"/>
                <a:gd name="T45" fmla="*/ 3 h 3463"/>
                <a:gd name="T46" fmla="*/ 1995 w 2948"/>
                <a:gd name="T47" fmla="*/ 61 h 3463"/>
                <a:gd name="T48" fmla="*/ 1970 w 2948"/>
                <a:gd name="T49" fmla="*/ 286 h 3463"/>
                <a:gd name="T50" fmla="*/ 1706 w 2948"/>
                <a:gd name="T51" fmla="*/ 519 h 3463"/>
                <a:gd name="T52" fmla="*/ 2071 w 2948"/>
                <a:gd name="T53" fmla="*/ 627 h 3463"/>
                <a:gd name="T54" fmla="*/ 2390 w 2948"/>
                <a:gd name="T55" fmla="*/ 822 h 3463"/>
                <a:gd name="T56" fmla="*/ 2649 w 2948"/>
                <a:gd name="T57" fmla="*/ 1087 h 3463"/>
                <a:gd name="T58" fmla="*/ 2835 w 2948"/>
                <a:gd name="T59" fmla="*/ 1413 h 3463"/>
                <a:gd name="T60" fmla="*/ 2935 w 2948"/>
                <a:gd name="T61" fmla="*/ 1783 h 3463"/>
                <a:gd name="T62" fmla="*/ 2934 w 2948"/>
                <a:gd name="T63" fmla="*/ 2182 h 3463"/>
                <a:gd name="T64" fmla="*/ 2832 w 2948"/>
                <a:gd name="T65" fmla="*/ 2559 h 3463"/>
                <a:gd name="T66" fmla="*/ 2640 w 2948"/>
                <a:gd name="T67" fmla="*/ 2887 h 3463"/>
                <a:gd name="T68" fmla="*/ 2375 w 2948"/>
                <a:gd name="T69" fmla="*/ 3155 h 3463"/>
                <a:gd name="T70" fmla="*/ 2047 w 2948"/>
                <a:gd name="T71" fmla="*/ 3346 h 3463"/>
                <a:gd name="T72" fmla="*/ 1674 w 2948"/>
                <a:gd name="T73" fmla="*/ 3449 h 3463"/>
                <a:gd name="T74" fmla="*/ 1273 w 2948"/>
                <a:gd name="T75" fmla="*/ 3449 h 3463"/>
                <a:gd name="T76" fmla="*/ 900 w 2948"/>
                <a:gd name="T77" fmla="*/ 3346 h 3463"/>
                <a:gd name="T78" fmla="*/ 574 w 2948"/>
                <a:gd name="T79" fmla="*/ 3155 h 3463"/>
                <a:gd name="T80" fmla="*/ 307 w 2948"/>
                <a:gd name="T81" fmla="*/ 2887 h 3463"/>
                <a:gd name="T82" fmla="*/ 115 w 2948"/>
                <a:gd name="T83" fmla="*/ 2559 h 3463"/>
                <a:gd name="T84" fmla="*/ 13 w 2948"/>
                <a:gd name="T85" fmla="*/ 2182 h 3463"/>
                <a:gd name="T86" fmla="*/ 13 w 2948"/>
                <a:gd name="T87" fmla="*/ 1783 h 3463"/>
                <a:gd name="T88" fmla="*/ 112 w 2948"/>
                <a:gd name="T89" fmla="*/ 1413 h 3463"/>
                <a:gd name="T90" fmla="*/ 298 w 2948"/>
                <a:gd name="T91" fmla="*/ 1087 h 3463"/>
                <a:gd name="T92" fmla="*/ 557 w 2948"/>
                <a:gd name="T93" fmla="*/ 822 h 3463"/>
                <a:gd name="T94" fmla="*/ 876 w 2948"/>
                <a:gd name="T95" fmla="*/ 627 h 3463"/>
                <a:gd name="T96" fmla="*/ 1242 w 2948"/>
                <a:gd name="T97" fmla="*/ 519 h 3463"/>
                <a:gd name="T98" fmla="*/ 937 w 2948"/>
                <a:gd name="T99" fmla="*/ 286 h 3463"/>
                <a:gd name="T100" fmla="*/ 912 w 2948"/>
                <a:gd name="T101" fmla="*/ 61 h 3463"/>
                <a:gd name="T102" fmla="*/ 953 w 2948"/>
                <a:gd name="T103" fmla="*/ 3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48" h="3463">
                  <a:moveTo>
                    <a:pt x="1474" y="787"/>
                  </a:moveTo>
                  <a:lnTo>
                    <a:pt x="1386" y="790"/>
                  </a:lnTo>
                  <a:lnTo>
                    <a:pt x="1298" y="800"/>
                  </a:lnTo>
                  <a:lnTo>
                    <a:pt x="1214" y="815"/>
                  </a:lnTo>
                  <a:lnTo>
                    <a:pt x="1131" y="837"/>
                  </a:lnTo>
                  <a:lnTo>
                    <a:pt x="1050" y="865"/>
                  </a:lnTo>
                  <a:lnTo>
                    <a:pt x="973" y="898"/>
                  </a:lnTo>
                  <a:lnTo>
                    <a:pt x="899" y="936"/>
                  </a:lnTo>
                  <a:lnTo>
                    <a:pt x="827" y="979"/>
                  </a:lnTo>
                  <a:lnTo>
                    <a:pt x="759" y="1027"/>
                  </a:lnTo>
                  <a:lnTo>
                    <a:pt x="694" y="1080"/>
                  </a:lnTo>
                  <a:lnTo>
                    <a:pt x="633" y="1137"/>
                  </a:lnTo>
                  <a:lnTo>
                    <a:pt x="577" y="1198"/>
                  </a:lnTo>
                  <a:lnTo>
                    <a:pt x="525" y="1264"/>
                  </a:lnTo>
                  <a:lnTo>
                    <a:pt x="477" y="1331"/>
                  </a:lnTo>
                  <a:lnTo>
                    <a:pt x="434" y="1404"/>
                  </a:lnTo>
                  <a:lnTo>
                    <a:pt x="396" y="1478"/>
                  </a:lnTo>
                  <a:lnTo>
                    <a:pt x="364" y="1557"/>
                  </a:lnTo>
                  <a:lnTo>
                    <a:pt x="335" y="1637"/>
                  </a:lnTo>
                  <a:lnTo>
                    <a:pt x="313" y="1720"/>
                  </a:lnTo>
                  <a:lnTo>
                    <a:pt x="298" y="1805"/>
                  </a:lnTo>
                  <a:lnTo>
                    <a:pt x="288" y="1893"/>
                  </a:lnTo>
                  <a:lnTo>
                    <a:pt x="285" y="1982"/>
                  </a:lnTo>
                  <a:lnTo>
                    <a:pt x="288" y="2071"/>
                  </a:lnTo>
                  <a:lnTo>
                    <a:pt x="298" y="2158"/>
                  </a:lnTo>
                  <a:lnTo>
                    <a:pt x="313" y="2244"/>
                  </a:lnTo>
                  <a:lnTo>
                    <a:pt x="335" y="2327"/>
                  </a:lnTo>
                  <a:lnTo>
                    <a:pt x="364" y="2407"/>
                  </a:lnTo>
                  <a:lnTo>
                    <a:pt x="396" y="2485"/>
                  </a:lnTo>
                  <a:lnTo>
                    <a:pt x="434" y="2560"/>
                  </a:lnTo>
                  <a:lnTo>
                    <a:pt x="477" y="2632"/>
                  </a:lnTo>
                  <a:lnTo>
                    <a:pt x="525" y="2700"/>
                  </a:lnTo>
                  <a:lnTo>
                    <a:pt x="577" y="2765"/>
                  </a:lnTo>
                  <a:lnTo>
                    <a:pt x="633" y="2826"/>
                  </a:lnTo>
                  <a:lnTo>
                    <a:pt x="694" y="2883"/>
                  </a:lnTo>
                  <a:lnTo>
                    <a:pt x="759" y="2936"/>
                  </a:lnTo>
                  <a:lnTo>
                    <a:pt x="827" y="2984"/>
                  </a:lnTo>
                  <a:lnTo>
                    <a:pt x="899" y="3027"/>
                  </a:lnTo>
                  <a:lnTo>
                    <a:pt x="973" y="3065"/>
                  </a:lnTo>
                  <a:lnTo>
                    <a:pt x="1050" y="3098"/>
                  </a:lnTo>
                  <a:lnTo>
                    <a:pt x="1131" y="3125"/>
                  </a:lnTo>
                  <a:lnTo>
                    <a:pt x="1214" y="3147"/>
                  </a:lnTo>
                  <a:lnTo>
                    <a:pt x="1298" y="3164"/>
                  </a:lnTo>
                  <a:lnTo>
                    <a:pt x="1386" y="3174"/>
                  </a:lnTo>
                  <a:lnTo>
                    <a:pt x="1474" y="3177"/>
                  </a:lnTo>
                  <a:lnTo>
                    <a:pt x="1563" y="3174"/>
                  </a:lnTo>
                  <a:lnTo>
                    <a:pt x="1649" y="3164"/>
                  </a:lnTo>
                  <a:lnTo>
                    <a:pt x="1734" y="3147"/>
                  </a:lnTo>
                  <a:lnTo>
                    <a:pt x="1817" y="3125"/>
                  </a:lnTo>
                  <a:lnTo>
                    <a:pt x="1897" y="3098"/>
                  </a:lnTo>
                  <a:lnTo>
                    <a:pt x="1974" y="3065"/>
                  </a:lnTo>
                  <a:lnTo>
                    <a:pt x="2049" y="3027"/>
                  </a:lnTo>
                  <a:lnTo>
                    <a:pt x="2120" y="2984"/>
                  </a:lnTo>
                  <a:lnTo>
                    <a:pt x="2189" y="2936"/>
                  </a:lnTo>
                  <a:lnTo>
                    <a:pt x="2253" y="2883"/>
                  </a:lnTo>
                  <a:lnTo>
                    <a:pt x="2314" y="2826"/>
                  </a:lnTo>
                  <a:lnTo>
                    <a:pt x="2371" y="2765"/>
                  </a:lnTo>
                  <a:lnTo>
                    <a:pt x="2423" y="2700"/>
                  </a:lnTo>
                  <a:lnTo>
                    <a:pt x="2471" y="2632"/>
                  </a:lnTo>
                  <a:lnTo>
                    <a:pt x="2514" y="2560"/>
                  </a:lnTo>
                  <a:lnTo>
                    <a:pt x="2552" y="2485"/>
                  </a:lnTo>
                  <a:lnTo>
                    <a:pt x="2585" y="2407"/>
                  </a:lnTo>
                  <a:lnTo>
                    <a:pt x="2612" y="2327"/>
                  </a:lnTo>
                  <a:lnTo>
                    <a:pt x="2634" y="2244"/>
                  </a:lnTo>
                  <a:lnTo>
                    <a:pt x="2649" y="2158"/>
                  </a:lnTo>
                  <a:lnTo>
                    <a:pt x="2659" y="2071"/>
                  </a:lnTo>
                  <a:lnTo>
                    <a:pt x="2662" y="1982"/>
                  </a:lnTo>
                  <a:lnTo>
                    <a:pt x="2659" y="1893"/>
                  </a:lnTo>
                  <a:lnTo>
                    <a:pt x="2649" y="1805"/>
                  </a:lnTo>
                  <a:lnTo>
                    <a:pt x="2634" y="1720"/>
                  </a:lnTo>
                  <a:lnTo>
                    <a:pt x="2612" y="1637"/>
                  </a:lnTo>
                  <a:lnTo>
                    <a:pt x="2585" y="1557"/>
                  </a:lnTo>
                  <a:lnTo>
                    <a:pt x="2552" y="1478"/>
                  </a:lnTo>
                  <a:lnTo>
                    <a:pt x="2514" y="1404"/>
                  </a:lnTo>
                  <a:lnTo>
                    <a:pt x="2471" y="1331"/>
                  </a:lnTo>
                  <a:lnTo>
                    <a:pt x="2423" y="1264"/>
                  </a:lnTo>
                  <a:lnTo>
                    <a:pt x="2371" y="1198"/>
                  </a:lnTo>
                  <a:lnTo>
                    <a:pt x="2314" y="1137"/>
                  </a:lnTo>
                  <a:lnTo>
                    <a:pt x="2253" y="1080"/>
                  </a:lnTo>
                  <a:lnTo>
                    <a:pt x="2189" y="1027"/>
                  </a:lnTo>
                  <a:lnTo>
                    <a:pt x="2120" y="979"/>
                  </a:lnTo>
                  <a:lnTo>
                    <a:pt x="2049" y="936"/>
                  </a:lnTo>
                  <a:lnTo>
                    <a:pt x="1974" y="898"/>
                  </a:lnTo>
                  <a:lnTo>
                    <a:pt x="1897" y="865"/>
                  </a:lnTo>
                  <a:lnTo>
                    <a:pt x="1817" y="837"/>
                  </a:lnTo>
                  <a:lnTo>
                    <a:pt x="1734" y="815"/>
                  </a:lnTo>
                  <a:lnTo>
                    <a:pt x="1649" y="800"/>
                  </a:lnTo>
                  <a:lnTo>
                    <a:pt x="1563" y="790"/>
                  </a:lnTo>
                  <a:lnTo>
                    <a:pt x="1474" y="787"/>
                  </a:lnTo>
                  <a:close/>
                  <a:moveTo>
                    <a:pt x="973" y="0"/>
                  </a:moveTo>
                  <a:lnTo>
                    <a:pt x="1934" y="0"/>
                  </a:lnTo>
                  <a:lnTo>
                    <a:pt x="1954" y="3"/>
                  </a:lnTo>
                  <a:lnTo>
                    <a:pt x="1970" y="12"/>
                  </a:lnTo>
                  <a:lnTo>
                    <a:pt x="1983" y="25"/>
                  </a:lnTo>
                  <a:lnTo>
                    <a:pt x="1992" y="42"/>
                  </a:lnTo>
                  <a:lnTo>
                    <a:pt x="1995" y="61"/>
                  </a:lnTo>
                  <a:lnTo>
                    <a:pt x="1995" y="235"/>
                  </a:lnTo>
                  <a:lnTo>
                    <a:pt x="1992" y="255"/>
                  </a:lnTo>
                  <a:lnTo>
                    <a:pt x="1983" y="271"/>
                  </a:lnTo>
                  <a:lnTo>
                    <a:pt x="1970" y="286"/>
                  </a:lnTo>
                  <a:lnTo>
                    <a:pt x="1954" y="294"/>
                  </a:lnTo>
                  <a:lnTo>
                    <a:pt x="1934" y="296"/>
                  </a:lnTo>
                  <a:lnTo>
                    <a:pt x="1706" y="296"/>
                  </a:lnTo>
                  <a:lnTo>
                    <a:pt x="1706" y="519"/>
                  </a:lnTo>
                  <a:lnTo>
                    <a:pt x="1800" y="537"/>
                  </a:lnTo>
                  <a:lnTo>
                    <a:pt x="1894" y="561"/>
                  </a:lnTo>
                  <a:lnTo>
                    <a:pt x="1983" y="591"/>
                  </a:lnTo>
                  <a:lnTo>
                    <a:pt x="2071" y="627"/>
                  </a:lnTo>
                  <a:lnTo>
                    <a:pt x="2156" y="668"/>
                  </a:lnTo>
                  <a:lnTo>
                    <a:pt x="2238" y="714"/>
                  </a:lnTo>
                  <a:lnTo>
                    <a:pt x="2315" y="765"/>
                  </a:lnTo>
                  <a:lnTo>
                    <a:pt x="2390" y="822"/>
                  </a:lnTo>
                  <a:lnTo>
                    <a:pt x="2461" y="882"/>
                  </a:lnTo>
                  <a:lnTo>
                    <a:pt x="2528" y="946"/>
                  </a:lnTo>
                  <a:lnTo>
                    <a:pt x="2590" y="1015"/>
                  </a:lnTo>
                  <a:lnTo>
                    <a:pt x="2649" y="1087"/>
                  </a:lnTo>
                  <a:lnTo>
                    <a:pt x="2704" y="1164"/>
                  </a:lnTo>
                  <a:lnTo>
                    <a:pt x="2753" y="1244"/>
                  </a:lnTo>
                  <a:lnTo>
                    <a:pt x="2796" y="1327"/>
                  </a:lnTo>
                  <a:lnTo>
                    <a:pt x="2835" y="1413"/>
                  </a:lnTo>
                  <a:lnTo>
                    <a:pt x="2869" y="1502"/>
                  </a:lnTo>
                  <a:lnTo>
                    <a:pt x="2897" y="1594"/>
                  </a:lnTo>
                  <a:lnTo>
                    <a:pt x="2919" y="1687"/>
                  </a:lnTo>
                  <a:lnTo>
                    <a:pt x="2935" y="1783"/>
                  </a:lnTo>
                  <a:lnTo>
                    <a:pt x="2944" y="1882"/>
                  </a:lnTo>
                  <a:lnTo>
                    <a:pt x="2948" y="1982"/>
                  </a:lnTo>
                  <a:lnTo>
                    <a:pt x="2944" y="2083"/>
                  </a:lnTo>
                  <a:lnTo>
                    <a:pt x="2934" y="2182"/>
                  </a:lnTo>
                  <a:lnTo>
                    <a:pt x="2918" y="2280"/>
                  </a:lnTo>
                  <a:lnTo>
                    <a:pt x="2895" y="2376"/>
                  </a:lnTo>
                  <a:lnTo>
                    <a:pt x="2867" y="2468"/>
                  </a:lnTo>
                  <a:lnTo>
                    <a:pt x="2832" y="2559"/>
                  </a:lnTo>
                  <a:lnTo>
                    <a:pt x="2792" y="2645"/>
                  </a:lnTo>
                  <a:lnTo>
                    <a:pt x="2747" y="2729"/>
                  </a:lnTo>
                  <a:lnTo>
                    <a:pt x="2696" y="2810"/>
                  </a:lnTo>
                  <a:lnTo>
                    <a:pt x="2640" y="2887"/>
                  </a:lnTo>
                  <a:lnTo>
                    <a:pt x="2581" y="2960"/>
                  </a:lnTo>
                  <a:lnTo>
                    <a:pt x="2516" y="3029"/>
                  </a:lnTo>
                  <a:lnTo>
                    <a:pt x="2448" y="3094"/>
                  </a:lnTo>
                  <a:lnTo>
                    <a:pt x="2375" y="3155"/>
                  </a:lnTo>
                  <a:lnTo>
                    <a:pt x="2298" y="3211"/>
                  </a:lnTo>
                  <a:lnTo>
                    <a:pt x="2218" y="3261"/>
                  </a:lnTo>
                  <a:lnTo>
                    <a:pt x="2134" y="3307"/>
                  </a:lnTo>
                  <a:lnTo>
                    <a:pt x="2047" y="3346"/>
                  </a:lnTo>
                  <a:lnTo>
                    <a:pt x="1958" y="3381"/>
                  </a:lnTo>
                  <a:lnTo>
                    <a:pt x="1865" y="3410"/>
                  </a:lnTo>
                  <a:lnTo>
                    <a:pt x="1771" y="3433"/>
                  </a:lnTo>
                  <a:lnTo>
                    <a:pt x="1674" y="3449"/>
                  </a:lnTo>
                  <a:lnTo>
                    <a:pt x="1575" y="3460"/>
                  </a:lnTo>
                  <a:lnTo>
                    <a:pt x="1474" y="3463"/>
                  </a:lnTo>
                  <a:lnTo>
                    <a:pt x="1372" y="3460"/>
                  </a:lnTo>
                  <a:lnTo>
                    <a:pt x="1273" y="3449"/>
                  </a:lnTo>
                  <a:lnTo>
                    <a:pt x="1177" y="3433"/>
                  </a:lnTo>
                  <a:lnTo>
                    <a:pt x="1082" y="3410"/>
                  </a:lnTo>
                  <a:lnTo>
                    <a:pt x="989" y="3381"/>
                  </a:lnTo>
                  <a:lnTo>
                    <a:pt x="900" y="3346"/>
                  </a:lnTo>
                  <a:lnTo>
                    <a:pt x="813" y="3307"/>
                  </a:lnTo>
                  <a:lnTo>
                    <a:pt x="730" y="3261"/>
                  </a:lnTo>
                  <a:lnTo>
                    <a:pt x="650" y="3211"/>
                  </a:lnTo>
                  <a:lnTo>
                    <a:pt x="574" y="3155"/>
                  </a:lnTo>
                  <a:lnTo>
                    <a:pt x="501" y="3094"/>
                  </a:lnTo>
                  <a:lnTo>
                    <a:pt x="432" y="3029"/>
                  </a:lnTo>
                  <a:lnTo>
                    <a:pt x="367" y="2960"/>
                  </a:lnTo>
                  <a:lnTo>
                    <a:pt x="307" y="2887"/>
                  </a:lnTo>
                  <a:lnTo>
                    <a:pt x="251" y="2810"/>
                  </a:lnTo>
                  <a:lnTo>
                    <a:pt x="201" y="2729"/>
                  </a:lnTo>
                  <a:lnTo>
                    <a:pt x="156" y="2645"/>
                  </a:lnTo>
                  <a:lnTo>
                    <a:pt x="115" y="2559"/>
                  </a:lnTo>
                  <a:lnTo>
                    <a:pt x="82" y="2468"/>
                  </a:lnTo>
                  <a:lnTo>
                    <a:pt x="52" y="2376"/>
                  </a:lnTo>
                  <a:lnTo>
                    <a:pt x="29" y="2280"/>
                  </a:lnTo>
                  <a:lnTo>
                    <a:pt x="13" y="2182"/>
                  </a:lnTo>
                  <a:lnTo>
                    <a:pt x="3" y="2083"/>
                  </a:lnTo>
                  <a:lnTo>
                    <a:pt x="0" y="1982"/>
                  </a:lnTo>
                  <a:lnTo>
                    <a:pt x="3" y="1882"/>
                  </a:lnTo>
                  <a:lnTo>
                    <a:pt x="13" y="1783"/>
                  </a:lnTo>
                  <a:lnTo>
                    <a:pt x="29" y="1687"/>
                  </a:lnTo>
                  <a:lnTo>
                    <a:pt x="51" y="1594"/>
                  </a:lnTo>
                  <a:lnTo>
                    <a:pt x="78" y="1502"/>
                  </a:lnTo>
                  <a:lnTo>
                    <a:pt x="112" y="1413"/>
                  </a:lnTo>
                  <a:lnTo>
                    <a:pt x="151" y="1327"/>
                  </a:lnTo>
                  <a:lnTo>
                    <a:pt x="196" y="1244"/>
                  </a:lnTo>
                  <a:lnTo>
                    <a:pt x="245" y="1164"/>
                  </a:lnTo>
                  <a:lnTo>
                    <a:pt x="298" y="1087"/>
                  </a:lnTo>
                  <a:lnTo>
                    <a:pt x="357" y="1015"/>
                  </a:lnTo>
                  <a:lnTo>
                    <a:pt x="420" y="946"/>
                  </a:lnTo>
                  <a:lnTo>
                    <a:pt x="487" y="882"/>
                  </a:lnTo>
                  <a:lnTo>
                    <a:pt x="557" y="822"/>
                  </a:lnTo>
                  <a:lnTo>
                    <a:pt x="632" y="765"/>
                  </a:lnTo>
                  <a:lnTo>
                    <a:pt x="711" y="714"/>
                  </a:lnTo>
                  <a:lnTo>
                    <a:pt x="792" y="668"/>
                  </a:lnTo>
                  <a:lnTo>
                    <a:pt x="876" y="627"/>
                  </a:lnTo>
                  <a:lnTo>
                    <a:pt x="964" y="591"/>
                  </a:lnTo>
                  <a:lnTo>
                    <a:pt x="1055" y="561"/>
                  </a:lnTo>
                  <a:lnTo>
                    <a:pt x="1147" y="537"/>
                  </a:lnTo>
                  <a:lnTo>
                    <a:pt x="1242" y="519"/>
                  </a:lnTo>
                  <a:lnTo>
                    <a:pt x="1242" y="296"/>
                  </a:lnTo>
                  <a:lnTo>
                    <a:pt x="973" y="296"/>
                  </a:lnTo>
                  <a:lnTo>
                    <a:pt x="953" y="294"/>
                  </a:lnTo>
                  <a:lnTo>
                    <a:pt x="937" y="286"/>
                  </a:lnTo>
                  <a:lnTo>
                    <a:pt x="924" y="271"/>
                  </a:lnTo>
                  <a:lnTo>
                    <a:pt x="915" y="255"/>
                  </a:lnTo>
                  <a:lnTo>
                    <a:pt x="912" y="235"/>
                  </a:lnTo>
                  <a:lnTo>
                    <a:pt x="912" y="61"/>
                  </a:lnTo>
                  <a:lnTo>
                    <a:pt x="915" y="42"/>
                  </a:lnTo>
                  <a:lnTo>
                    <a:pt x="924" y="25"/>
                  </a:lnTo>
                  <a:lnTo>
                    <a:pt x="937" y="12"/>
                  </a:lnTo>
                  <a:lnTo>
                    <a:pt x="953" y="3"/>
                  </a:lnTo>
                  <a:lnTo>
                    <a:pt x="9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89"/>
            <p:cNvSpPr>
              <a:spLocks/>
            </p:cNvSpPr>
            <p:nvPr/>
          </p:nvSpPr>
          <p:spPr bwMode="auto">
            <a:xfrm>
              <a:off x="10271126" y="2063750"/>
              <a:ext cx="169863" cy="169863"/>
            </a:xfrm>
            <a:custGeom>
              <a:avLst/>
              <a:gdLst>
                <a:gd name="T0" fmla="*/ 0 w 1066"/>
                <a:gd name="T1" fmla="*/ 0 h 1072"/>
                <a:gd name="T2" fmla="*/ 83 w 1066"/>
                <a:gd name="T3" fmla="*/ 3 h 1072"/>
                <a:gd name="T4" fmla="*/ 164 w 1066"/>
                <a:gd name="T5" fmla="*/ 12 h 1072"/>
                <a:gd name="T6" fmla="*/ 244 w 1066"/>
                <a:gd name="T7" fmla="*/ 29 h 1072"/>
                <a:gd name="T8" fmla="*/ 321 w 1066"/>
                <a:gd name="T9" fmla="*/ 49 h 1072"/>
                <a:gd name="T10" fmla="*/ 396 w 1066"/>
                <a:gd name="T11" fmla="*/ 77 h 1072"/>
                <a:gd name="T12" fmla="*/ 468 w 1066"/>
                <a:gd name="T13" fmla="*/ 108 h 1072"/>
                <a:gd name="T14" fmla="*/ 538 w 1066"/>
                <a:gd name="T15" fmla="*/ 147 h 1072"/>
                <a:gd name="T16" fmla="*/ 604 w 1066"/>
                <a:gd name="T17" fmla="*/ 188 h 1072"/>
                <a:gd name="T18" fmla="*/ 666 w 1066"/>
                <a:gd name="T19" fmla="*/ 235 h 1072"/>
                <a:gd name="T20" fmla="*/ 726 w 1066"/>
                <a:gd name="T21" fmla="*/ 287 h 1072"/>
                <a:gd name="T22" fmla="*/ 780 w 1066"/>
                <a:gd name="T23" fmla="*/ 343 h 1072"/>
                <a:gd name="T24" fmla="*/ 832 w 1066"/>
                <a:gd name="T25" fmla="*/ 402 h 1072"/>
                <a:gd name="T26" fmla="*/ 878 w 1066"/>
                <a:gd name="T27" fmla="*/ 464 h 1072"/>
                <a:gd name="T28" fmla="*/ 920 w 1066"/>
                <a:gd name="T29" fmla="*/ 531 h 1072"/>
                <a:gd name="T30" fmla="*/ 958 w 1066"/>
                <a:gd name="T31" fmla="*/ 601 h 1072"/>
                <a:gd name="T32" fmla="*/ 989 w 1066"/>
                <a:gd name="T33" fmla="*/ 673 h 1072"/>
                <a:gd name="T34" fmla="*/ 1017 w 1066"/>
                <a:gd name="T35" fmla="*/ 748 h 1072"/>
                <a:gd name="T36" fmla="*/ 1037 w 1066"/>
                <a:gd name="T37" fmla="*/ 826 h 1072"/>
                <a:gd name="T38" fmla="*/ 1054 w 1066"/>
                <a:gd name="T39" fmla="*/ 906 h 1072"/>
                <a:gd name="T40" fmla="*/ 1062 w 1066"/>
                <a:gd name="T41" fmla="*/ 988 h 1072"/>
                <a:gd name="T42" fmla="*/ 1066 w 1066"/>
                <a:gd name="T43" fmla="*/ 1072 h 1072"/>
                <a:gd name="T44" fmla="*/ 0 w 1066"/>
                <a:gd name="T45" fmla="*/ 1072 h 1072"/>
                <a:gd name="T46" fmla="*/ 0 w 1066"/>
                <a:gd name="T47" fmla="*/ 0 h 1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6" h="1072">
                  <a:moveTo>
                    <a:pt x="0" y="0"/>
                  </a:moveTo>
                  <a:lnTo>
                    <a:pt x="83" y="3"/>
                  </a:lnTo>
                  <a:lnTo>
                    <a:pt x="164" y="12"/>
                  </a:lnTo>
                  <a:lnTo>
                    <a:pt x="244" y="29"/>
                  </a:lnTo>
                  <a:lnTo>
                    <a:pt x="321" y="49"/>
                  </a:lnTo>
                  <a:lnTo>
                    <a:pt x="396" y="77"/>
                  </a:lnTo>
                  <a:lnTo>
                    <a:pt x="468" y="108"/>
                  </a:lnTo>
                  <a:lnTo>
                    <a:pt x="538" y="147"/>
                  </a:lnTo>
                  <a:lnTo>
                    <a:pt x="604" y="188"/>
                  </a:lnTo>
                  <a:lnTo>
                    <a:pt x="666" y="235"/>
                  </a:lnTo>
                  <a:lnTo>
                    <a:pt x="726" y="287"/>
                  </a:lnTo>
                  <a:lnTo>
                    <a:pt x="780" y="343"/>
                  </a:lnTo>
                  <a:lnTo>
                    <a:pt x="832" y="402"/>
                  </a:lnTo>
                  <a:lnTo>
                    <a:pt x="878" y="464"/>
                  </a:lnTo>
                  <a:lnTo>
                    <a:pt x="920" y="531"/>
                  </a:lnTo>
                  <a:lnTo>
                    <a:pt x="958" y="601"/>
                  </a:lnTo>
                  <a:lnTo>
                    <a:pt x="989" y="673"/>
                  </a:lnTo>
                  <a:lnTo>
                    <a:pt x="1017" y="748"/>
                  </a:lnTo>
                  <a:lnTo>
                    <a:pt x="1037" y="826"/>
                  </a:lnTo>
                  <a:lnTo>
                    <a:pt x="1054" y="906"/>
                  </a:lnTo>
                  <a:lnTo>
                    <a:pt x="1062" y="988"/>
                  </a:lnTo>
                  <a:lnTo>
                    <a:pt x="1066" y="1072"/>
                  </a:lnTo>
                  <a:lnTo>
                    <a:pt x="0" y="107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90"/>
            <p:cNvSpPr>
              <a:spLocks noEditPoints="1"/>
            </p:cNvSpPr>
            <p:nvPr/>
          </p:nvSpPr>
          <p:spPr bwMode="auto">
            <a:xfrm>
              <a:off x="10056813" y="1998663"/>
              <a:ext cx="369888" cy="398463"/>
            </a:xfrm>
            <a:custGeom>
              <a:avLst/>
              <a:gdLst>
                <a:gd name="T0" fmla="*/ 1547 w 2329"/>
                <a:gd name="T1" fmla="*/ 2190 h 2508"/>
                <a:gd name="T2" fmla="*/ 1356 w 2329"/>
                <a:gd name="T3" fmla="*/ 2508 h 2508"/>
                <a:gd name="T4" fmla="*/ 1880 w 2329"/>
                <a:gd name="T5" fmla="*/ 2132 h 2508"/>
                <a:gd name="T6" fmla="*/ 1958 w 2329"/>
                <a:gd name="T7" fmla="*/ 2362 h 2508"/>
                <a:gd name="T8" fmla="*/ 1798 w 2329"/>
                <a:gd name="T9" fmla="*/ 2181 h 2508"/>
                <a:gd name="T10" fmla="*/ 975 w 2329"/>
                <a:gd name="T11" fmla="*/ 2132 h 2508"/>
                <a:gd name="T12" fmla="*/ 936 w 2329"/>
                <a:gd name="T13" fmla="*/ 2388 h 2508"/>
                <a:gd name="T14" fmla="*/ 975 w 2329"/>
                <a:gd name="T15" fmla="*/ 2132 h 2508"/>
                <a:gd name="T16" fmla="*/ 2329 w 2329"/>
                <a:gd name="T17" fmla="*/ 1915 h 2508"/>
                <a:gd name="T18" fmla="*/ 2287 w 2329"/>
                <a:gd name="T19" fmla="*/ 2001 h 2508"/>
                <a:gd name="T20" fmla="*/ 2160 w 2329"/>
                <a:gd name="T21" fmla="*/ 1817 h 2508"/>
                <a:gd name="T22" fmla="*/ 742 w 2329"/>
                <a:gd name="T23" fmla="*/ 1899 h 2508"/>
                <a:gd name="T24" fmla="*/ 486 w 2329"/>
                <a:gd name="T25" fmla="*/ 1938 h 2508"/>
                <a:gd name="T26" fmla="*/ 367 w 2329"/>
                <a:gd name="T27" fmla="*/ 1327 h 2508"/>
                <a:gd name="T28" fmla="*/ 683 w 2329"/>
                <a:gd name="T29" fmla="*/ 1566 h 2508"/>
                <a:gd name="T30" fmla="*/ 367 w 2329"/>
                <a:gd name="T31" fmla="*/ 1327 h 2508"/>
                <a:gd name="T32" fmla="*/ 741 w 2329"/>
                <a:gd name="T33" fmla="*/ 994 h 2508"/>
                <a:gd name="T34" fmla="*/ 486 w 2329"/>
                <a:gd name="T35" fmla="*/ 955 h 2508"/>
                <a:gd name="T36" fmla="*/ 936 w 2329"/>
                <a:gd name="T37" fmla="*/ 505 h 2508"/>
                <a:gd name="T38" fmla="*/ 974 w 2329"/>
                <a:gd name="T39" fmla="*/ 761 h 2508"/>
                <a:gd name="T40" fmla="*/ 936 w 2329"/>
                <a:gd name="T41" fmla="*/ 505 h 2508"/>
                <a:gd name="T42" fmla="*/ 356 w 2329"/>
                <a:gd name="T43" fmla="*/ 5 h 2508"/>
                <a:gd name="T44" fmla="*/ 431 w 2329"/>
                <a:gd name="T45" fmla="*/ 28 h 2508"/>
                <a:gd name="T46" fmla="*/ 500 w 2329"/>
                <a:gd name="T47" fmla="*/ 70 h 2508"/>
                <a:gd name="T48" fmla="*/ 80 w 2329"/>
                <a:gd name="T49" fmla="*/ 516 h 2508"/>
                <a:gd name="T50" fmla="*/ 34 w 2329"/>
                <a:gd name="T51" fmla="*/ 449 h 2508"/>
                <a:gd name="T52" fmla="*/ 6 w 2329"/>
                <a:gd name="T53" fmla="*/ 373 h 2508"/>
                <a:gd name="T54" fmla="*/ 0 w 2329"/>
                <a:gd name="T55" fmla="*/ 296 h 2508"/>
                <a:gd name="T56" fmla="*/ 13 w 2329"/>
                <a:gd name="T57" fmla="*/ 218 h 2508"/>
                <a:gd name="T58" fmla="*/ 46 w 2329"/>
                <a:gd name="T59" fmla="*/ 146 h 2508"/>
                <a:gd name="T60" fmla="*/ 98 w 2329"/>
                <a:gd name="T61" fmla="*/ 82 h 2508"/>
                <a:gd name="T62" fmla="*/ 164 w 2329"/>
                <a:gd name="T63" fmla="*/ 34 h 2508"/>
                <a:gd name="T64" fmla="*/ 239 w 2329"/>
                <a:gd name="T65" fmla="*/ 8 h 2508"/>
                <a:gd name="T66" fmla="*/ 317 w 2329"/>
                <a:gd name="T67" fmla="*/ 0 h 2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29" h="2508">
                  <a:moveTo>
                    <a:pt x="1356" y="2190"/>
                  </a:moveTo>
                  <a:lnTo>
                    <a:pt x="1547" y="2190"/>
                  </a:lnTo>
                  <a:lnTo>
                    <a:pt x="1547" y="2508"/>
                  </a:lnTo>
                  <a:lnTo>
                    <a:pt x="1356" y="2508"/>
                  </a:lnTo>
                  <a:lnTo>
                    <a:pt x="1356" y="2190"/>
                  </a:lnTo>
                  <a:close/>
                  <a:moveTo>
                    <a:pt x="1880" y="2132"/>
                  </a:moveTo>
                  <a:lnTo>
                    <a:pt x="1996" y="2335"/>
                  </a:lnTo>
                  <a:lnTo>
                    <a:pt x="1958" y="2362"/>
                  </a:lnTo>
                  <a:lnTo>
                    <a:pt x="1918" y="2388"/>
                  </a:lnTo>
                  <a:lnTo>
                    <a:pt x="1798" y="2181"/>
                  </a:lnTo>
                  <a:lnTo>
                    <a:pt x="1880" y="2132"/>
                  </a:lnTo>
                  <a:close/>
                  <a:moveTo>
                    <a:pt x="975" y="2132"/>
                  </a:moveTo>
                  <a:lnTo>
                    <a:pt x="1057" y="2181"/>
                  </a:lnTo>
                  <a:lnTo>
                    <a:pt x="936" y="2388"/>
                  </a:lnTo>
                  <a:lnTo>
                    <a:pt x="854" y="2341"/>
                  </a:lnTo>
                  <a:lnTo>
                    <a:pt x="975" y="2132"/>
                  </a:lnTo>
                  <a:close/>
                  <a:moveTo>
                    <a:pt x="2160" y="1817"/>
                  </a:moveTo>
                  <a:lnTo>
                    <a:pt x="2329" y="1915"/>
                  </a:lnTo>
                  <a:lnTo>
                    <a:pt x="2308" y="1958"/>
                  </a:lnTo>
                  <a:lnTo>
                    <a:pt x="2287" y="2001"/>
                  </a:lnTo>
                  <a:lnTo>
                    <a:pt x="2113" y="1899"/>
                  </a:lnTo>
                  <a:lnTo>
                    <a:pt x="2160" y="1817"/>
                  </a:lnTo>
                  <a:close/>
                  <a:moveTo>
                    <a:pt x="694" y="1817"/>
                  </a:moveTo>
                  <a:lnTo>
                    <a:pt x="742" y="1899"/>
                  </a:lnTo>
                  <a:lnTo>
                    <a:pt x="534" y="2021"/>
                  </a:lnTo>
                  <a:lnTo>
                    <a:pt x="486" y="1938"/>
                  </a:lnTo>
                  <a:lnTo>
                    <a:pt x="694" y="1817"/>
                  </a:lnTo>
                  <a:close/>
                  <a:moveTo>
                    <a:pt x="367" y="1327"/>
                  </a:moveTo>
                  <a:lnTo>
                    <a:pt x="683" y="1327"/>
                  </a:lnTo>
                  <a:lnTo>
                    <a:pt x="683" y="1566"/>
                  </a:lnTo>
                  <a:lnTo>
                    <a:pt x="367" y="1566"/>
                  </a:lnTo>
                  <a:lnTo>
                    <a:pt x="367" y="1327"/>
                  </a:lnTo>
                  <a:close/>
                  <a:moveTo>
                    <a:pt x="534" y="873"/>
                  </a:moveTo>
                  <a:lnTo>
                    <a:pt x="741" y="994"/>
                  </a:lnTo>
                  <a:lnTo>
                    <a:pt x="694" y="1077"/>
                  </a:lnTo>
                  <a:lnTo>
                    <a:pt x="486" y="955"/>
                  </a:lnTo>
                  <a:lnTo>
                    <a:pt x="534" y="873"/>
                  </a:lnTo>
                  <a:close/>
                  <a:moveTo>
                    <a:pt x="936" y="505"/>
                  </a:moveTo>
                  <a:lnTo>
                    <a:pt x="1057" y="712"/>
                  </a:lnTo>
                  <a:lnTo>
                    <a:pt x="974" y="761"/>
                  </a:lnTo>
                  <a:lnTo>
                    <a:pt x="854" y="553"/>
                  </a:lnTo>
                  <a:lnTo>
                    <a:pt x="936" y="505"/>
                  </a:lnTo>
                  <a:close/>
                  <a:moveTo>
                    <a:pt x="317" y="0"/>
                  </a:moveTo>
                  <a:lnTo>
                    <a:pt x="356" y="5"/>
                  </a:lnTo>
                  <a:lnTo>
                    <a:pt x="394" y="13"/>
                  </a:lnTo>
                  <a:lnTo>
                    <a:pt x="431" y="28"/>
                  </a:lnTo>
                  <a:lnTo>
                    <a:pt x="466" y="46"/>
                  </a:lnTo>
                  <a:lnTo>
                    <a:pt x="500" y="70"/>
                  </a:lnTo>
                  <a:lnTo>
                    <a:pt x="529" y="99"/>
                  </a:lnTo>
                  <a:lnTo>
                    <a:pt x="80" y="516"/>
                  </a:lnTo>
                  <a:lnTo>
                    <a:pt x="54" y="484"/>
                  </a:lnTo>
                  <a:lnTo>
                    <a:pt x="34" y="449"/>
                  </a:lnTo>
                  <a:lnTo>
                    <a:pt x="17" y="412"/>
                  </a:lnTo>
                  <a:lnTo>
                    <a:pt x="6" y="373"/>
                  </a:lnTo>
                  <a:lnTo>
                    <a:pt x="1" y="335"/>
                  </a:lnTo>
                  <a:lnTo>
                    <a:pt x="0" y="296"/>
                  </a:lnTo>
                  <a:lnTo>
                    <a:pt x="3" y="256"/>
                  </a:lnTo>
                  <a:lnTo>
                    <a:pt x="13" y="218"/>
                  </a:lnTo>
                  <a:lnTo>
                    <a:pt x="26" y="181"/>
                  </a:lnTo>
                  <a:lnTo>
                    <a:pt x="46" y="146"/>
                  </a:lnTo>
                  <a:lnTo>
                    <a:pt x="69" y="112"/>
                  </a:lnTo>
                  <a:lnTo>
                    <a:pt x="98" y="82"/>
                  </a:lnTo>
                  <a:lnTo>
                    <a:pt x="129" y="56"/>
                  </a:lnTo>
                  <a:lnTo>
                    <a:pt x="164" y="34"/>
                  </a:lnTo>
                  <a:lnTo>
                    <a:pt x="201" y="19"/>
                  </a:lnTo>
                  <a:lnTo>
                    <a:pt x="239" y="8"/>
                  </a:lnTo>
                  <a:lnTo>
                    <a:pt x="277" y="1"/>
                  </a:lnTo>
                  <a:lnTo>
                    <a:pt x="3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3" name="Group 223"/>
          <p:cNvGrpSpPr/>
          <p:nvPr/>
        </p:nvGrpSpPr>
        <p:grpSpPr>
          <a:xfrm>
            <a:off x="5672113" y="3209178"/>
            <a:ext cx="500063" cy="498476"/>
            <a:chOff x="10950575" y="1941513"/>
            <a:chExt cx="500063" cy="498476"/>
          </a:xfrm>
          <a:solidFill>
            <a:srgbClr val="000000"/>
          </a:solidFill>
        </p:grpSpPr>
        <p:sp>
          <p:nvSpPr>
            <p:cNvPr id="234" name="Freeform 295"/>
            <p:cNvSpPr>
              <a:spLocks noEditPoints="1"/>
            </p:cNvSpPr>
            <p:nvPr/>
          </p:nvSpPr>
          <p:spPr bwMode="auto">
            <a:xfrm>
              <a:off x="10950575" y="2022476"/>
              <a:ext cx="500063" cy="417513"/>
            </a:xfrm>
            <a:custGeom>
              <a:avLst/>
              <a:gdLst>
                <a:gd name="T0" fmla="*/ 570 w 3464"/>
                <a:gd name="T1" fmla="*/ 971 h 2902"/>
                <a:gd name="T2" fmla="*/ 468 w 3464"/>
                <a:gd name="T3" fmla="*/ 1017 h 2902"/>
                <a:gd name="T4" fmla="*/ 405 w 3464"/>
                <a:gd name="T5" fmla="*/ 1091 h 2902"/>
                <a:gd name="T6" fmla="*/ 392 w 3464"/>
                <a:gd name="T7" fmla="*/ 2414 h 2902"/>
                <a:gd name="T8" fmla="*/ 421 w 3464"/>
                <a:gd name="T9" fmla="*/ 2500 h 2902"/>
                <a:gd name="T10" fmla="*/ 498 w 3464"/>
                <a:gd name="T11" fmla="*/ 2567 h 2902"/>
                <a:gd name="T12" fmla="*/ 610 w 3464"/>
                <a:gd name="T13" fmla="*/ 2600 h 2902"/>
                <a:gd name="T14" fmla="*/ 2851 w 3464"/>
                <a:gd name="T15" fmla="*/ 2600 h 2902"/>
                <a:gd name="T16" fmla="*/ 2962 w 3464"/>
                <a:gd name="T17" fmla="*/ 2567 h 2902"/>
                <a:gd name="T18" fmla="*/ 3039 w 3464"/>
                <a:gd name="T19" fmla="*/ 2500 h 2902"/>
                <a:gd name="T20" fmla="*/ 3069 w 3464"/>
                <a:gd name="T21" fmla="*/ 2414 h 2902"/>
                <a:gd name="T22" fmla="*/ 3055 w 3464"/>
                <a:gd name="T23" fmla="*/ 1091 h 2902"/>
                <a:gd name="T24" fmla="*/ 2992 w 3464"/>
                <a:gd name="T25" fmla="*/ 1017 h 2902"/>
                <a:gd name="T26" fmla="*/ 2891 w 3464"/>
                <a:gd name="T27" fmla="*/ 971 h 2902"/>
                <a:gd name="T28" fmla="*/ 652 w 3464"/>
                <a:gd name="T29" fmla="*/ 962 h 2902"/>
                <a:gd name="T30" fmla="*/ 1300 w 3464"/>
                <a:gd name="T31" fmla="*/ 291 h 2902"/>
                <a:gd name="T32" fmla="*/ 1329 w 3464"/>
                <a:gd name="T33" fmla="*/ 445 h 2902"/>
                <a:gd name="T34" fmla="*/ 1409 w 3464"/>
                <a:gd name="T35" fmla="*/ 575 h 2902"/>
                <a:gd name="T36" fmla="*/ 1528 w 3464"/>
                <a:gd name="T37" fmla="*/ 668 h 2902"/>
                <a:gd name="T38" fmla="*/ 1676 w 3464"/>
                <a:gd name="T39" fmla="*/ 714 h 2902"/>
                <a:gd name="T40" fmla="*/ 1836 w 3464"/>
                <a:gd name="T41" fmla="*/ 705 h 2902"/>
                <a:gd name="T42" fmla="*/ 1975 w 3464"/>
                <a:gd name="T43" fmla="*/ 641 h 2902"/>
                <a:gd name="T44" fmla="*/ 2084 w 3464"/>
                <a:gd name="T45" fmla="*/ 534 h 2902"/>
                <a:gd name="T46" fmla="*/ 2147 w 3464"/>
                <a:gd name="T47" fmla="*/ 395 h 2902"/>
                <a:gd name="T48" fmla="*/ 2160 w 3464"/>
                <a:gd name="T49" fmla="*/ 0 h 2902"/>
                <a:gd name="T50" fmla="*/ 2313 w 3464"/>
                <a:gd name="T51" fmla="*/ 344 h 2902"/>
                <a:gd name="T52" fmla="*/ 2360 w 3464"/>
                <a:gd name="T53" fmla="*/ 492 h 2902"/>
                <a:gd name="T54" fmla="*/ 2454 w 3464"/>
                <a:gd name="T55" fmla="*/ 609 h 2902"/>
                <a:gd name="T56" fmla="*/ 2584 w 3464"/>
                <a:gd name="T57" fmla="*/ 689 h 2902"/>
                <a:gd name="T58" fmla="*/ 2739 w 3464"/>
                <a:gd name="T59" fmla="*/ 718 h 2902"/>
                <a:gd name="T60" fmla="*/ 2894 w 3464"/>
                <a:gd name="T61" fmla="*/ 689 h 2902"/>
                <a:gd name="T62" fmla="*/ 3025 w 3464"/>
                <a:gd name="T63" fmla="*/ 609 h 2902"/>
                <a:gd name="T64" fmla="*/ 3119 w 3464"/>
                <a:gd name="T65" fmla="*/ 492 h 2902"/>
                <a:gd name="T66" fmla="*/ 3166 w 3464"/>
                <a:gd name="T67" fmla="*/ 344 h 2902"/>
                <a:gd name="T68" fmla="*/ 3213 w 3464"/>
                <a:gd name="T69" fmla="*/ 13 h 2902"/>
                <a:gd name="T70" fmla="*/ 3332 w 3464"/>
                <a:gd name="T71" fmla="*/ 69 h 2902"/>
                <a:gd name="T72" fmla="*/ 3418 w 3464"/>
                <a:gd name="T73" fmla="*/ 165 h 2902"/>
                <a:gd name="T74" fmla="*/ 3461 w 3464"/>
                <a:gd name="T75" fmla="*/ 288 h 2902"/>
                <a:gd name="T76" fmla="*/ 3461 w 3464"/>
                <a:gd name="T77" fmla="*/ 2614 h 2902"/>
                <a:gd name="T78" fmla="*/ 3418 w 3464"/>
                <a:gd name="T79" fmla="*/ 2737 h 2902"/>
                <a:gd name="T80" fmla="*/ 3334 w 3464"/>
                <a:gd name="T81" fmla="*/ 2833 h 2902"/>
                <a:gd name="T82" fmla="*/ 3218 w 3464"/>
                <a:gd name="T83" fmla="*/ 2890 h 2902"/>
                <a:gd name="T84" fmla="*/ 336 w 3464"/>
                <a:gd name="T85" fmla="*/ 2902 h 2902"/>
                <a:gd name="T86" fmla="*/ 206 w 3464"/>
                <a:gd name="T87" fmla="*/ 2876 h 2902"/>
                <a:gd name="T88" fmla="*/ 99 w 3464"/>
                <a:gd name="T89" fmla="*/ 2805 h 2902"/>
                <a:gd name="T90" fmla="*/ 27 w 3464"/>
                <a:gd name="T91" fmla="*/ 2699 h 2902"/>
                <a:gd name="T92" fmla="*/ 0 w 3464"/>
                <a:gd name="T93" fmla="*/ 2569 h 2902"/>
                <a:gd name="T94" fmla="*/ 3 w 3464"/>
                <a:gd name="T95" fmla="*/ 289 h 2902"/>
                <a:gd name="T96" fmla="*/ 46 w 3464"/>
                <a:gd name="T97" fmla="*/ 166 h 2902"/>
                <a:gd name="T98" fmla="*/ 131 w 3464"/>
                <a:gd name="T99" fmla="*/ 70 h 2902"/>
                <a:gd name="T100" fmla="*/ 248 w 3464"/>
                <a:gd name="T101" fmla="*/ 14 h 2902"/>
                <a:gd name="T102" fmla="*/ 295 w 3464"/>
                <a:gd name="T103" fmla="*/ 344 h 2902"/>
                <a:gd name="T104" fmla="*/ 342 w 3464"/>
                <a:gd name="T105" fmla="*/ 491 h 2902"/>
                <a:gd name="T106" fmla="*/ 436 w 3464"/>
                <a:gd name="T107" fmla="*/ 609 h 2902"/>
                <a:gd name="T108" fmla="*/ 566 w 3464"/>
                <a:gd name="T109" fmla="*/ 689 h 2902"/>
                <a:gd name="T110" fmla="*/ 721 w 3464"/>
                <a:gd name="T111" fmla="*/ 718 h 2902"/>
                <a:gd name="T112" fmla="*/ 876 w 3464"/>
                <a:gd name="T113" fmla="*/ 689 h 2902"/>
                <a:gd name="T114" fmla="*/ 1007 w 3464"/>
                <a:gd name="T115" fmla="*/ 609 h 2902"/>
                <a:gd name="T116" fmla="*/ 1101 w 3464"/>
                <a:gd name="T117" fmla="*/ 491 h 2902"/>
                <a:gd name="T118" fmla="*/ 1148 w 3464"/>
                <a:gd name="T119" fmla="*/ 344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64" h="2902">
                  <a:moveTo>
                    <a:pt x="652" y="962"/>
                  </a:moveTo>
                  <a:lnTo>
                    <a:pt x="610" y="964"/>
                  </a:lnTo>
                  <a:lnTo>
                    <a:pt x="570" y="971"/>
                  </a:lnTo>
                  <a:lnTo>
                    <a:pt x="532" y="982"/>
                  </a:lnTo>
                  <a:lnTo>
                    <a:pt x="498" y="998"/>
                  </a:lnTo>
                  <a:lnTo>
                    <a:pt x="468" y="1017"/>
                  </a:lnTo>
                  <a:lnTo>
                    <a:pt x="443" y="1039"/>
                  </a:lnTo>
                  <a:lnTo>
                    <a:pt x="421" y="1064"/>
                  </a:lnTo>
                  <a:lnTo>
                    <a:pt x="405" y="1091"/>
                  </a:lnTo>
                  <a:lnTo>
                    <a:pt x="395" y="1120"/>
                  </a:lnTo>
                  <a:lnTo>
                    <a:pt x="392" y="1151"/>
                  </a:lnTo>
                  <a:lnTo>
                    <a:pt x="392" y="2414"/>
                  </a:lnTo>
                  <a:lnTo>
                    <a:pt x="395" y="2445"/>
                  </a:lnTo>
                  <a:lnTo>
                    <a:pt x="405" y="2473"/>
                  </a:lnTo>
                  <a:lnTo>
                    <a:pt x="421" y="2500"/>
                  </a:lnTo>
                  <a:lnTo>
                    <a:pt x="443" y="2525"/>
                  </a:lnTo>
                  <a:lnTo>
                    <a:pt x="468" y="2547"/>
                  </a:lnTo>
                  <a:lnTo>
                    <a:pt x="498" y="2567"/>
                  </a:lnTo>
                  <a:lnTo>
                    <a:pt x="532" y="2582"/>
                  </a:lnTo>
                  <a:lnTo>
                    <a:pt x="570" y="2593"/>
                  </a:lnTo>
                  <a:lnTo>
                    <a:pt x="610" y="2600"/>
                  </a:lnTo>
                  <a:lnTo>
                    <a:pt x="652" y="2602"/>
                  </a:lnTo>
                  <a:lnTo>
                    <a:pt x="2809" y="2602"/>
                  </a:lnTo>
                  <a:lnTo>
                    <a:pt x="2851" y="2600"/>
                  </a:lnTo>
                  <a:lnTo>
                    <a:pt x="2891" y="2593"/>
                  </a:lnTo>
                  <a:lnTo>
                    <a:pt x="2928" y="2582"/>
                  </a:lnTo>
                  <a:lnTo>
                    <a:pt x="2962" y="2567"/>
                  </a:lnTo>
                  <a:lnTo>
                    <a:pt x="2992" y="2547"/>
                  </a:lnTo>
                  <a:lnTo>
                    <a:pt x="3018" y="2525"/>
                  </a:lnTo>
                  <a:lnTo>
                    <a:pt x="3039" y="2500"/>
                  </a:lnTo>
                  <a:lnTo>
                    <a:pt x="3055" y="2473"/>
                  </a:lnTo>
                  <a:lnTo>
                    <a:pt x="3065" y="2445"/>
                  </a:lnTo>
                  <a:lnTo>
                    <a:pt x="3069" y="2414"/>
                  </a:lnTo>
                  <a:lnTo>
                    <a:pt x="3069" y="1151"/>
                  </a:lnTo>
                  <a:lnTo>
                    <a:pt x="3065" y="1120"/>
                  </a:lnTo>
                  <a:lnTo>
                    <a:pt x="3055" y="1091"/>
                  </a:lnTo>
                  <a:lnTo>
                    <a:pt x="3039" y="1064"/>
                  </a:lnTo>
                  <a:lnTo>
                    <a:pt x="3018" y="1039"/>
                  </a:lnTo>
                  <a:lnTo>
                    <a:pt x="2992" y="1017"/>
                  </a:lnTo>
                  <a:lnTo>
                    <a:pt x="2962" y="998"/>
                  </a:lnTo>
                  <a:lnTo>
                    <a:pt x="2928" y="982"/>
                  </a:lnTo>
                  <a:lnTo>
                    <a:pt x="2891" y="971"/>
                  </a:lnTo>
                  <a:lnTo>
                    <a:pt x="2851" y="964"/>
                  </a:lnTo>
                  <a:lnTo>
                    <a:pt x="2809" y="962"/>
                  </a:lnTo>
                  <a:lnTo>
                    <a:pt x="652" y="962"/>
                  </a:lnTo>
                  <a:close/>
                  <a:moveTo>
                    <a:pt x="1151" y="0"/>
                  </a:moveTo>
                  <a:lnTo>
                    <a:pt x="1300" y="0"/>
                  </a:lnTo>
                  <a:lnTo>
                    <a:pt x="1300" y="291"/>
                  </a:lnTo>
                  <a:lnTo>
                    <a:pt x="1304" y="344"/>
                  </a:lnTo>
                  <a:lnTo>
                    <a:pt x="1313" y="395"/>
                  </a:lnTo>
                  <a:lnTo>
                    <a:pt x="1329" y="445"/>
                  </a:lnTo>
                  <a:lnTo>
                    <a:pt x="1351" y="491"/>
                  </a:lnTo>
                  <a:lnTo>
                    <a:pt x="1377" y="534"/>
                  </a:lnTo>
                  <a:lnTo>
                    <a:pt x="1409" y="575"/>
                  </a:lnTo>
                  <a:lnTo>
                    <a:pt x="1445" y="609"/>
                  </a:lnTo>
                  <a:lnTo>
                    <a:pt x="1484" y="641"/>
                  </a:lnTo>
                  <a:lnTo>
                    <a:pt x="1528" y="668"/>
                  </a:lnTo>
                  <a:lnTo>
                    <a:pt x="1575" y="689"/>
                  </a:lnTo>
                  <a:lnTo>
                    <a:pt x="1625" y="705"/>
                  </a:lnTo>
                  <a:lnTo>
                    <a:pt x="1676" y="714"/>
                  </a:lnTo>
                  <a:lnTo>
                    <a:pt x="1730" y="718"/>
                  </a:lnTo>
                  <a:lnTo>
                    <a:pt x="1783" y="714"/>
                  </a:lnTo>
                  <a:lnTo>
                    <a:pt x="1836" y="705"/>
                  </a:lnTo>
                  <a:lnTo>
                    <a:pt x="1885" y="689"/>
                  </a:lnTo>
                  <a:lnTo>
                    <a:pt x="1932" y="667"/>
                  </a:lnTo>
                  <a:lnTo>
                    <a:pt x="1975" y="641"/>
                  </a:lnTo>
                  <a:lnTo>
                    <a:pt x="2016" y="609"/>
                  </a:lnTo>
                  <a:lnTo>
                    <a:pt x="2052" y="574"/>
                  </a:lnTo>
                  <a:lnTo>
                    <a:pt x="2084" y="534"/>
                  </a:lnTo>
                  <a:lnTo>
                    <a:pt x="2110" y="491"/>
                  </a:lnTo>
                  <a:lnTo>
                    <a:pt x="2132" y="445"/>
                  </a:lnTo>
                  <a:lnTo>
                    <a:pt x="2147" y="395"/>
                  </a:lnTo>
                  <a:lnTo>
                    <a:pt x="2157" y="344"/>
                  </a:lnTo>
                  <a:lnTo>
                    <a:pt x="2160" y="291"/>
                  </a:lnTo>
                  <a:lnTo>
                    <a:pt x="2160" y="0"/>
                  </a:lnTo>
                  <a:lnTo>
                    <a:pt x="2309" y="0"/>
                  </a:lnTo>
                  <a:lnTo>
                    <a:pt x="2309" y="291"/>
                  </a:lnTo>
                  <a:lnTo>
                    <a:pt x="2313" y="344"/>
                  </a:lnTo>
                  <a:lnTo>
                    <a:pt x="2322" y="396"/>
                  </a:lnTo>
                  <a:lnTo>
                    <a:pt x="2338" y="445"/>
                  </a:lnTo>
                  <a:lnTo>
                    <a:pt x="2360" y="492"/>
                  </a:lnTo>
                  <a:lnTo>
                    <a:pt x="2386" y="534"/>
                  </a:lnTo>
                  <a:lnTo>
                    <a:pt x="2418" y="575"/>
                  </a:lnTo>
                  <a:lnTo>
                    <a:pt x="2454" y="609"/>
                  </a:lnTo>
                  <a:lnTo>
                    <a:pt x="2493" y="641"/>
                  </a:lnTo>
                  <a:lnTo>
                    <a:pt x="2537" y="668"/>
                  </a:lnTo>
                  <a:lnTo>
                    <a:pt x="2584" y="689"/>
                  </a:lnTo>
                  <a:lnTo>
                    <a:pt x="2634" y="705"/>
                  </a:lnTo>
                  <a:lnTo>
                    <a:pt x="2685" y="714"/>
                  </a:lnTo>
                  <a:lnTo>
                    <a:pt x="2739" y="718"/>
                  </a:lnTo>
                  <a:lnTo>
                    <a:pt x="2792" y="714"/>
                  </a:lnTo>
                  <a:lnTo>
                    <a:pt x="2845" y="705"/>
                  </a:lnTo>
                  <a:lnTo>
                    <a:pt x="2894" y="689"/>
                  </a:lnTo>
                  <a:lnTo>
                    <a:pt x="2941" y="668"/>
                  </a:lnTo>
                  <a:lnTo>
                    <a:pt x="2985" y="641"/>
                  </a:lnTo>
                  <a:lnTo>
                    <a:pt x="3025" y="609"/>
                  </a:lnTo>
                  <a:lnTo>
                    <a:pt x="3061" y="575"/>
                  </a:lnTo>
                  <a:lnTo>
                    <a:pt x="3093" y="534"/>
                  </a:lnTo>
                  <a:lnTo>
                    <a:pt x="3119" y="492"/>
                  </a:lnTo>
                  <a:lnTo>
                    <a:pt x="3140" y="445"/>
                  </a:lnTo>
                  <a:lnTo>
                    <a:pt x="3156" y="396"/>
                  </a:lnTo>
                  <a:lnTo>
                    <a:pt x="3166" y="344"/>
                  </a:lnTo>
                  <a:lnTo>
                    <a:pt x="3169" y="291"/>
                  </a:lnTo>
                  <a:lnTo>
                    <a:pt x="3169" y="4"/>
                  </a:lnTo>
                  <a:lnTo>
                    <a:pt x="3213" y="13"/>
                  </a:lnTo>
                  <a:lnTo>
                    <a:pt x="3256" y="27"/>
                  </a:lnTo>
                  <a:lnTo>
                    <a:pt x="3295" y="45"/>
                  </a:lnTo>
                  <a:lnTo>
                    <a:pt x="3332" y="69"/>
                  </a:lnTo>
                  <a:lnTo>
                    <a:pt x="3364" y="98"/>
                  </a:lnTo>
                  <a:lnTo>
                    <a:pt x="3393" y="129"/>
                  </a:lnTo>
                  <a:lnTo>
                    <a:pt x="3418" y="165"/>
                  </a:lnTo>
                  <a:lnTo>
                    <a:pt x="3438" y="203"/>
                  </a:lnTo>
                  <a:lnTo>
                    <a:pt x="3452" y="244"/>
                  </a:lnTo>
                  <a:lnTo>
                    <a:pt x="3461" y="288"/>
                  </a:lnTo>
                  <a:lnTo>
                    <a:pt x="3464" y="333"/>
                  </a:lnTo>
                  <a:lnTo>
                    <a:pt x="3464" y="2569"/>
                  </a:lnTo>
                  <a:lnTo>
                    <a:pt x="3461" y="2614"/>
                  </a:lnTo>
                  <a:lnTo>
                    <a:pt x="3452" y="2658"/>
                  </a:lnTo>
                  <a:lnTo>
                    <a:pt x="3438" y="2699"/>
                  </a:lnTo>
                  <a:lnTo>
                    <a:pt x="3418" y="2737"/>
                  </a:lnTo>
                  <a:lnTo>
                    <a:pt x="3394" y="2773"/>
                  </a:lnTo>
                  <a:lnTo>
                    <a:pt x="3365" y="2805"/>
                  </a:lnTo>
                  <a:lnTo>
                    <a:pt x="3334" y="2833"/>
                  </a:lnTo>
                  <a:lnTo>
                    <a:pt x="3298" y="2857"/>
                  </a:lnTo>
                  <a:lnTo>
                    <a:pt x="3259" y="2876"/>
                  </a:lnTo>
                  <a:lnTo>
                    <a:pt x="3218" y="2890"/>
                  </a:lnTo>
                  <a:lnTo>
                    <a:pt x="3174" y="2899"/>
                  </a:lnTo>
                  <a:lnTo>
                    <a:pt x="3128" y="2902"/>
                  </a:lnTo>
                  <a:lnTo>
                    <a:pt x="336" y="2902"/>
                  </a:lnTo>
                  <a:lnTo>
                    <a:pt x="291" y="2899"/>
                  </a:lnTo>
                  <a:lnTo>
                    <a:pt x="248" y="2890"/>
                  </a:lnTo>
                  <a:lnTo>
                    <a:pt x="206" y="2876"/>
                  </a:lnTo>
                  <a:lnTo>
                    <a:pt x="166" y="2857"/>
                  </a:lnTo>
                  <a:lnTo>
                    <a:pt x="131" y="2833"/>
                  </a:lnTo>
                  <a:lnTo>
                    <a:pt x="99" y="2805"/>
                  </a:lnTo>
                  <a:lnTo>
                    <a:pt x="70" y="2773"/>
                  </a:lnTo>
                  <a:lnTo>
                    <a:pt x="46" y="2737"/>
                  </a:lnTo>
                  <a:lnTo>
                    <a:pt x="27" y="2699"/>
                  </a:lnTo>
                  <a:lnTo>
                    <a:pt x="12" y="2658"/>
                  </a:lnTo>
                  <a:lnTo>
                    <a:pt x="3" y="2614"/>
                  </a:lnTo>
                  <a:lnTo>
                    <a:pt x="0" y="2569"/>
                  </a:lnTo>
                  <a:lnTo>
                    <a:pt x="0" y="1192"/>
                  </a:lnTo>
                  <a:lnTo>
                    <a:pt x="0" y="333"/>
                  </a:lnTo>
                  <a:lnTo>
                    <a:pt x="3" y="289"/>
                  </a:lnTo>
                  <a:lnTo>
                    <a:pt x="12" y="245"/>
                  </a:lnTo>
                  <a:lnTo>
                    <a:pt x="27" y="204"/>
                  </a:lnTo>
                  <a:lnTo>
                    <a:pt x="46" y="166"/>
                  </a:lnTo>
                  <a:lnTo>
                    <a:pt x="70" y="131"/>
                  </a:lnTo>
                  <a:lnTo>
                    <a:pt x="99" y="99"/>
                  </a:lnTo>
                  <a:lnTo>
                    <a:pt x="131" y="70"/>
                  </a:lnTo>
                  <a:lnTo>
                    <a:pt x="168" y="48"/>
                  </a:lnTo>
                  <a:lnTo>
                    <a:pt x="206" y="28"/>
                  </a:lnTo>
                  <a:lnTo>
                    <a:pt x="248" y="14"/>
                  </a:lnTo>
                  <a:lnTo>
                    <a:pt x="291" y="5"/>
                  </a:lnTo>
                  <a:lnTo>
                    <a:pt x="291" y="291"/>
                  </a:lnTo>
                  <a:lnTo>
                    <a:pt x="295" y="344"/>
                  </a:lnTo>
                  <a:lnTo>
                    <a:pt x="304" y="395"/>
                  </a:lnTo>
                  <a:lnTo>
                    <a:pt x="320" y="445"/>
                  </a:lnTo>
                  <a:lnTo>
                    <a:pt x="342" y="491"/>
                  </a:lnTo>
                  <a:lnTo>
                    <a:pt x="368" y="534"/>
                  </a:lnTo>
                  <a:lnTo>
                    <a:pt x="400" y="575"/>
                  </a:lnTo>
                  <a:lnTo>
                    <a:pt x="436" y="609"/>
                  </a:lnTo>
                  <a:lnTo>
                    <a:pt x="475" y="641"/>
                  </a:lnTo>
                  <a:lnTo>
                    <a:pt x="519" y="668"/>
                  </a:lnTo>
                  <a:lnTo>
                    <a:pt x="566" y="689"/>
                  </a:lnTo>
                  <a:lnTo>
                    <a:pt x="616" y="705"/>
                  </a:lnTo>
                  <a:lnTo>
                    <a:pt x="667" y="714"/>
                  </a:lnTo>
                  <a:lnTo>
                    <a:pt x="721" y="718"/>
                  </a:lnTo>
                  <a:lnTo>
                    <a:pt x="776" y="714"/>
                  </a:lnTo>
                  <a:lnTo>
                    <a:pt x="827" y="705"/>
                  </a:lnTo>
                  <a:lnTo>
                    <a:pt x="876" y="689"/>
                  </a:lnTo>
                  <a:lnTo>
                    <a:pt x="923" y="667"/>
                  </a:lnTo>
                  <a:lnTo>
                    <a:pt x="967" y="641"/>
                  </a:lnTo>
                  <a:lnTo>
                    <a:pt x="1007" y="609"/>
                  </a:lnTo>
                  <a:lnTo>
                    <a:pt x="1043" y="574"/>
                  </a:lnTo>
                  <a:lnTo>
                    <a:pt x="1075" y="534"/>
                  </a:lnTo>
                  <a:lnTo>
                    <a:pt x="1101" y="491"/>
                  </a:lnTo>
                  <a:lnTo>
                    <a:pt x="1123" y="445"/>
                  </a:lnTo>
                  <a:lnTo>
                    <a:pt x="1138" y="395"/>
                  </a:lnTo>
                  <a:lnTo>
                    <a:pt x="1148" y="344"/>
                  </a:lnTo>
                  <a:lnTo>
                    <a:pt x="1151" y="291"/>
                  </a:lnTo>
                  <a:lnTo>
                    <a:pt x="11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96"/>
            <p:cNvSpPr>
              <a:spLocks/>
            </p:cNvSpPr>
            <p:nvPr/>
          </p:nvSpPr>
          <p:spPr bwMode="auto">
            <a:xfrm>
              <a:off x="11022013" y="1941513"/>
              <a:ext cx="65088" cy="155575"/>
            </a:xfrm>
            <a:custGeom>
              <a:avLst/>
              <a:gdLst>
                <a:gd name="T0" fmla="*/ 228 w 457"/>
                <a:gd name="T1" fmla="*/ 0 h 1079"/>
                <a:gd name="T2" fmla="*/ 265 w 457"/>
                <a:gd name="T3" fmla="*/ 3 h 1079"/>
                <a:gd name="T4" fmla="*/ 300 w 457"/>
                <a:gd name="T5" fmla="*/ 12 h 1079"/>
                <a:gd name="T6" fmla="*/ 333 w 457"/>
                <a:gd name="T7" fmla="*/ 25 h 1079"/>
                <a:gd name="T8" fmla="*/ 364 w 457"/>
                <a:gd name="T9" fmla="*/ 44 h 1079"/>
                <a:gd name="T10" fmla="*/ 390 w 457"/>
                <a:gd name="T11" fmla="*/ 66 h 1079"/>
                <a:gd name="T12" fmla="*/ 413 w 457"/>
                <a:gd name="T13" fmla="*/ 92 h 1079"/>
                <a:gd name="T14" fmla="*/ 432 w 457"/>
                <a:gd name="T15" fmla="*/ 123 h 1079"/>
                <a:gd name="T16" fmla="*/ 445 w 457"/>
                <a:gd name="T17" fmla="*/ 156 h 1079"/>
                <a:gd name="T18" fmla="*/ 453 w 457"/>
                <a:gd name="T19" fmla="*/ 190 h 1079"/>
                <a:gd name="T20" fmla="*/ 457 w 457"/>
                <a:gd name="T21" fmla="*/ 226 h 1079"/>
                <a:gd name="T22" fmla="*/ 457 w 457"/>
                <a:gd name="T23" fmla="*/ 852 h 1079"/>
                <a:gd name="T24" fmla="*/ 453 w 457"/>
                <a:gd name="T25" fmla="*/ 889 h 1079"/>
                <a:gd name="T26" fmla="*/ 445 w 457"/>
                <a:gd name="T27" fmla="*/ 924 h 1079"/>
                <a:gd name="T28" fmla="*/ 432 w 457"/>
                <a:gd name="T29" fmla="*/ 956 h 1079"/>
                <a:gd name="T30" fmla="*/ 413 w 457"/>
                <a:gd name="T31" fmla="*/ 986 h 1079"/>
                <a:gd name="T32" fmla="*/ 390 w 457"/>
                <a:gd name="T33" fmla="*/ 1012 h 1079"/>
                <a:gd name="T34" fmla="*/ 364 w 457"/>
                <a:gd name="T35" fmla="*/ 1035 h 1079"/>
                <a:gd name="T36" fmla="*/ 333 w 457"/>
                <a:gd name="T37" fmla="*/ 1053 h 1079"/>
                <a:gd name="T38" fmla="*/ 300 w 457"/>
                <a:gd name="T39" fmla="*/ 1067 h 1079"/>
                <a:gd name="T40" fmla="*/ 265 w 457"/>
                <a:gd name="T41" fmla="*/ 1076 h 1079"/>
                <a:gd name="T42" fmla="*/ 228 w 457"/>
                <a:gd name="T43" fmla="*/ 1079 h 1079"/>
                <a:gd name="T44" fmla="*/ 192 w 457"/>
                <a:gd name="T45" fmla="*/ 1076 h 1079"/>
                <a:gd name="T46" fmla="*/ 157 w 457"/>
                <a:gd name="T47" fmla="*/ 1067 h 1079"/>
                <a:gd name="T48" fmla="*/ 124 w 457"/>
                <a:gd name="T49" fmla="*/ 1053 h 1079"/>
                <a:gd name="T50" fmla="*/ 93 w 457"/>
                <a:gd name="T51" fmla="*/ 1035 h 1079"/>
                <a:gd name="T52" fmla="*/ 67 w 457"/>
                <a:gd name="T53" fmla="*/ 1012 h 1079"/>
                <a:gd name="T54" fmla="*/ 44 w 457"/>
                <a:gd name="T55" fmla="*/ 986 h 1079"/>
                <a:gd name="T56" fmla="*/ 25 w 457"/>
                <a:gd name="T57" fmla="*/ 956 h 1079"/>
                <a:gd name="T58" fmla="*/ 12 w 457"/>
                <a:gd name="T59" fmla="*/ 924 h 1079"/>
                <a:gd name="T60" fmla="*/ 3 w 457"/>
                <a:gd name="T61" fmla="*/ 889 h 1079"/>
                <a:gd name="T62" fmla="*/ 0 w 457"/>
                <a:gd name="T63" fmla="*/ 852 h 1079"/>
                <a:gd name="T64" fmla="*/ 0 w 457"/>
                <a:gd name="T65" fmla="*/ 226 h 1079"/>
                <a:gd name="T66" fmla="*/ 3 w 457"/>
                <a:gd name="T67" fmla="*/ 190 h 1079"/>
                <a:gd name="T68" fmla="*/ 12 w 457"/>
                <a:gd name="T69" fmla="*/ 156 h 1079"/>
                <a:gd name="T70" fmla="*/ 25 w 457"/>
                <a:gd name="T71" fmla="*/ 123 h 1079"/>
                <a:gd name="T72" fmla="*/ 44 w 457"/>
                <a:gd name="T73" fmla="*/ 92 h 1079"/>
                <a:gd name="T74" fmla="*/ 67 w 457"/>
                <a:gd name="T75" fmla="*/ 66 h 1079"/>
                <a:gd name="T76" fmla="*/ 93 w 457"/>
                <a:gd name="T77" fmla="*/ 44 h 1079"/>
                <a:gd name="T78" fmla="*/ 124 w 457"/>
                <a:gd name="T79" fmla="*/ 25 h 1079"/>
                <a:gd name="T80" fmla="*/ 157 w 457"/>
                <a:gd name="T81" fmla="*/ 12 h 1079"/>
                <a:gd name="T82" fmla="*/ 192 w 457"/>
                <a:gd name="T83" fmla="*/ 3 h 1079"/>
                <a:gd name="T84" fmla="*/ 228 w 457"/>
                <a:gd name="T85" fmla="*/ 0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7" h="1079">
                  <a:moveTo>
                    <a:pt x="228" y="0"/>
                  </a:moveTo>
                  <a:lnTo>
                    <a:pt x="265" y="3"/>
                  </a:lnTo>
                  <a:lnTo>
                    <a:pt x="300" y="12"/>
                  </a:lnTo>
                  <a:lnTo>
                    <a:pt x="333" y="25"/>
                  </a:lnTo>
                  <a:lnTo>
                    <a:pt x="364" y="44"/>
                  </a:lnTo>
                  <a:lnTo>
                    <a:pt x="390" y="66"/>
                  </a:lnTo>
                  <a:lnTo>
                    <a:pt x="413" y="92"/>
                  </a:lnTo>
                  <a:lnTo>
                    <a:pt x="432" y="123"/>
                  </a:lnTo>
                  <a:lnTo>
                    <a:pt x="445" y="156"/>
                  </a:lnTo>
                  <a:lnTo>
                    <a:pt x="453" y="190"/>
                  </a:lnTo>
                  <a:lnTo>
                    <a:pt x="457" y="226"/>
                  </a:lnTo>
                  <a:lnTo>
                    <a:pt x="457" y="852"/>
                  </a:lnTo>
                  <a:lnTo>
                    <a:pt x="453" y="889"/>
                  </a:lnTo>
                  <a:lnTo>
                    <a:pt x="445" y="924"/>
                  </a:lnTo>
                  <a:lnTo>
                    <a:pt x="432" y="956"/>
                  </a:lnTo>
                  <a:lnTo>
                    <a:pt x="413" y="986"/>
                  </a:lnTo>
                  <a:lnTo>
                    <a:pt x="390" y="1012"/>
                  </a:lnTo>
                  <a:lnTo>
                    <a:pt x="364" y="1035"/>
                  </a:lnTo>
                  <a:lnTo>
                    <a:pt x="333" y="1053"/>
                  </a:lnTo>
                  <a:lnTo>
                    <a:pt x="300" y="1067"/>
                  </a:lnTo>
                  <a:lnTo>
                    <a:pt x="265" y="1076"/>
                  </a:lnTo>
                  <a:lnTo>
                    <a:pt x="228" y="1079"/>
                  </a:lnTo>
                  <a:lnTo>
                    <a:pt x="192" y="1076"/>
                  </a:lnTo>
                  <a:lnTo>
                    <a:pt x="157" y="1067"/>
                  </a:lnTo>
                  <a:lnTo>
                    <a:pt x="124" y="1053"/>
                  </a:lnTo>
                  <a:lnTo>
                    <a:pt x="93" y="1035"/>
                  </a:lnTo>
                  <a:lnTo>
                    <a:pt x="67" y="1012"/>
                  </a:lnTo>
                  <a:lnTo>
                    <a:pt x="44" y="986"/>
                  </a:lnTo>
                  <a:lnTo>
                    <a:pt x="25" y="956"/>
                  </a:lnTo>
                  <a:lnTo>
                    <a:pt x="12" y="924"/>
                  </a:lnTo>
                  <a:lnTo>
                    <a:pt x="3" y="889"/>
                  </a:lnTo>
                  <a:lnTo>
                    <a:pt x="0" y="852"/>
                  </a:lnTo>
                  <a:lnTo>
                    <a:pt x="0" y="226"/>
                  </a:lnTo>
                  <a:lnTo>
                    <a:pt x="3" y="190"/>
                  </a:lnTo>
                  <a:lnTo>
                    <a:pt x="12" y="156"/>
                  </a:lnTo>
                  <a:lnTo>
                    <a:pt x="25" y="123"/>
                  </a:lnTo>
                  <a:lnTo>
                    <a:pt x="44" y="92"/>
                  </a:lnTo>
                  <a:lnTo>
                    <a:pt x="67" y="66"/>
                  </a:lnTo>
                  <a:lnTo>
                    <a:pt x="93" y="44"/>
                  </a:lnTo>
                  <a:lnTo>
                    <a:pt x="124" y="25"/>
                  </a:lnTo>
                  <a:lnTo>
                    <a:pt x="157" y="12"/>
                  </a:lnTo>
                  <a:lnTo>
                    <a:pt x="192" y="3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297"/>
            <p:cNvSpPr>
              <a:spLocks/>
            </p:cNvSpPr>
            <p:nvPr/>
          </p:nvSpPr>
          <p:spPr bwMode="auto">
            <a:xfrm>
              <a:off x="11166475" y="1941513"/>
              <a:ext cx="66675" cy="155575"/>
            </a:xfrm>
            <a:custGeom>
              <a:avLst/>
              <a:gdLst>
                <a:gd name="T0" fmla="*/ 228 w 457"/>
                <a:gd name="T1" fmla="*/ 0 h 1079"/>
                <a:gd name="T2" fmla="*/ 265 w 457"/>
                <a:gd name="T3" fmla="*/ 3 h 1079"/>
                <a:gd name="T4" fmla="*/ 300 w 457"/>
                <a:gd name="T5" fmla="*/ 12 h 1079"/>
                <a:gd name="T6" fmla="*/ 333 w 457"/>
                <a:gd name="T7" fmla="*/ 25 h 1079"/>
                <a:gd name="T8" fmla="*/ 363 w 457"/>
                <a:gd name="T9" fmla="*/ 44 h 1079"/>
                <a:gd name="T10" fmla="*/ 390 w 457"/>
                <a:gd name="T11" fmla="*/ 66 h 1079"/>
                <a:gd name="T12" fmla="*/ 413 w 457"/>
                <a:gd name="T13" fmla="*/ 92 h 1079"/>
                <a:gd name="T14" fmla="*/ 432 w 457"/>
                <a:gd name="T15" fmla="*/ 123 h 1079"/>
                <a:gd name="T16" fmla="*/ 445 w 457"/>
                <a:gd name="T17" fmla="*/ 156 h 1079"/>
                <a:gd name="T18" fmla="*/ 453 w 457"/>
                <a:gd name="T19" fmla="*/ 190 h 1079"/>
                <a:gd name="T20" fmla="*/ 457 w 457"/>
                <a:gd name="T21" fmla="*/ 226 h 1079"/>
                <a:gd name="T22" fmla="*/ 457 w 457"/>
                <a:gd name="T23" fmla="*/ 852 h 1079"/>
                <a:gd name="T24" fmla="*/ 453 w 457"/>
                <a:gd name="T25" fmla="*/ 889 h 1079"/>
                <a:gd name="T26" fmla="*/ 445 w 457"/>
                <a:gd name="T27" fmla="*/ 924 h 1079"/>
                <a:gd name="T28" fmla="*/ 432 w 457"/>
                <a:gd name="T29" fmla="*/ 956 h 1079"/>
                <a:gd name="T30" fmla="*/ 413 w 457"/>
                <a:gd name="T31" fmla="*/ 986 h 1079"/>
                <a:gd name="T32" fmla="*/ 390 w 457"/>
                <a:gd name="T33" fmla="*/ 1012 h 1079"/>
                <a:gd name="T34" fmla="*/ 363 w 457"/>
                <a:gd name="T35" fmla="*/ 1035 h 1079"/>
                <a:gd name="T36" fmla="*/ 333 w 457"/>
                <a:gd name="T37" fmla="*/ 1053 h 1079"/>
                <a:gd name="T38" fmla="*/ 300 w 457"/>
                <a:gd name="T39" fmla="*/ 1067 h 1079"/>
                <a:gd name="T40" fmla="*/ 265 w 457"/>
                <a:gd name="T41" fmla="*/ 1076 h 1079"/>
                <a:gd name="T42" fmla="*/ 228 w 457"/>
                <a:gd name="T43" fmla="*/ 1079 h 1079"/>
                <a:gd name="T44" fmla="*/ 192 w 457"/>
                <a:gd name="T45" fmla="*/ 1076 h 1079"/>
                <a:gd name="T46" fmla="*/ 157 w 457"/>
                <a:gd name="T47" fmla="*/ 1067 h 1079"/>
                <a:gd name="T48" fmla="*/ 124 w 457"/>
                <a:gd name="T49" fmla="*/ 1053 h 1079"/>
                <a:gd name="T50" fmla="*/ 93 w 457"/>
                <a:gd name="T51" fmla="*/ 1035 h 1079"/>
                <a:gd name="T52" fmla="*/ 67 w 457"/>
                <a:gd name="T53" fmla="*/ 1012 h 1079"/>
                <a:gd name="T54" fmla="*/ 44 w 457"/>
                <a:gd name="T55" fmla="*/ 986 h 1079"/>
                <a:gd name="T56" fmla="*/ 25 w 457"/>
                <a:gd name="T57" fmla="*/ 956 h 1079"/>
                <a:gd name="T58" fmla="*/ 12 w 457"/>
                <a:gd name="T59" fmla="*/ 924 h 1079"/>
                <a:gd name="T60" fmla="*/ 3 w 457"/>
                <a:gd name="T61" fmla="*/ 889 h 1079"/>
                <a:gd name="T62" fmla="*/ 0 w 457"/>
                <a:gd name="T63" fmla="*/ 852 h 1079"/>
                <a:gd name="T64" fmla="*/ 0 w 457"/>
                <a:gd name="T65" fmla="*/ 226 h 1079"/>
                <a:gd name="T66" fmla="*/ 3 w 457"/>
                <a:gd name="T67" fmla="*/ 190 h 1079"/>
                <a:gd name="T68" fmla="*/ 12 w 457"/>
                <a:gd name="T69" fmla="*/ 156 h 1079"/>
                <a:gd name="T70" fmla="*/ 25 w 457"/>
                <a:gd name="T71" fmla="*/ 123 h 1079"/>
                <a:gd name="T72" fmla="*/ 44 w 457"/>
                <a:gd name="T73" fmla="*/ 92 h 1079"/>
                <a:gd name="T74" fmla="*/ 67 w 457"/>
                <a:gd name="T75" fmla="*/ 66 h 1079"/>
                <a:gd name="T76" fmla="*/ 93 w 457"/>
                <a:gd name="T77" fmla="*/ 44 h 1079"/>
                <a:gd name="T78" fmla="*/ 124 w 457"/>
                <a:gd name="T79" fmla="*/ 25 h 1079"/>
                <a:gd name="T80" fmla="*/ 157 w 457"/>
                <a:gd name="T81" fmla="*/ 12 h 1079"/>
                <a:gd name="T82" fmla="*/ 192 w 457"/>
                <a:gd name="T83" fmla="*/ 3 h 1079"/>
                <a:gd name="T84" fmla="*/ 228 w 457"/>
                <a:gd name="T85" fmla="*/ 0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7" h="1079">
                  <a:moveTo>
                    <a:pt x="228" y="0"/>
                  </a:moveTo>
                  <a:lnTo>
                    <a:pt x="265" y="3"/>
                  </a:lnTo>
                  <a:lnTo>
                    <a:pt x="300" y="12"/>
                  </a:lnTo>
                  <a:lnTo>
                    <a:pt x="333" y="25"/>
                  </a:lnTo>
                  <a:lnTo>
                    <a:pt x="363" y="44"/>
                  </a:lnTo>
                  <a:lnTo>
                    <a:pt x="390" y="66"/>
                  </a:lnTo>
                  <a:lnTo>
                    <a:pt x="413" y="92"/>
                  </a:lnTo>
                  <a:lnTo>
                    <a:pt x="432" y="123"/>
                  </a:lnTo>
                  <a:lnTo>
                    <a:pt x="445" y="156"/>
                  </a:lnTo>
                  <a:lnTo>
                    <a:pt x="453" y="190"/>
                  </a:lnTo>
                  <a:lnTo>
                    <a:pt x="457" y="226"/>
                  </a:lnTo>
                  <a:lnTo>
                    <a:pt x="457" y="852"/>
                  </a:lnTo>
                  <a:lnTo>
                    <a:pt x="453" y="889"/>
                  </a:lnTo>
                  <a:lnTo>
                    <a:pt x="445" y="924"/>
                  </a:lnTo>
                  <a:lnTo>
                    <a:pt x="432" y="956"/>
                  </a:lnTo>
                  <a:lnTo>
                    <a:pt x="413" y="986"/>
                  </a:lnTo>
                  <a:lnTo>
                    <a:pt x="390" y="1012"/>
                  </a:lnTo>
                  <a:lnTo>
                    <a:pt x="363" y="1035"/>
                  </a:lnTo>
                  <a:lnTo>
                    <a:pt x="333" y="1053"/>
                  </a:lnTo>
                  <a:lnTo>
                    <a:pt x="300" y="1067"/>
                  </a:lnTo>
                  <a:lnTo>
                    <a:pt x="265" y="1076"/>
                  </a:lnTo>
                  <a:lnTo>
                    <a:pt x="228" y="1079"/>
                  </a:lnTo>
                  <a:lnTo>
                    <a:pt x="192" y="1076"/>
                  </a:lnTo>
                  <a:lnTo>
                    <a:pt x="157" y="1067"/>
                  </a:lnTo>
                  <a:lnTo>
                    <a:pt x="124" y="1053"/>
                  </a:lnTo>
                  <a:lnTo>
                    <a:pt x="93" y="1035"/>
                  </a:lnTo>
                  <a:lnTo>
                    <a:pt x="67" y="1012"/>
                  </a:lnTo>
                  <a:lnTo>
                    <a:pt x="44" y="986"/>
                  </a:lnTo>
                  <a:lnTo>
                    <a:pt x="25" y="956"/>
                  </a:lnTo>
                  <a:lnTo>
                    <a:pt x="12" y="924"/>
                  </a:lnTo>
                  <a:lnTo>
                    <a:pt x="3" y="889"/>
                  </a:lnTo>
                  <a:lnTo>
                    <a:pt x="0" y="852"/>
                  </a:lnTo>
                  <a:lnTo>
                    <a:pt x="0" y="226"/>
                  </a:lnTo>
                  <a:lnTo>
                    <a:pt x="3" y="190"/>
                  </a:lnTo>
                  <a:lnTo>
                    <a:pt x="12" y="156"/>
                  </a:lnTo>
                  <a:lnTo>
                    <a:pt x="25" y="123"/>
                  </a:lnTo>
                  <a:lnTo>
                    <a:pt x="44" y="92"/>
                  </a:lnTo>
                  <a:lnTo>
                    <a:pt x="67" y="66"/>
                  </a:lnTo>
                  <a:lnTo>
                    <a:pt x="93" y="44"/>
                  </a:lnTo>
                  <a:lnTo>
                    <a:pt x="124" y="25"/>
                  </a:lnTo>
                  <a:lnTo>
                    <a:pt x="157" y="12"/>
                  </a:lnTo>
                  <a:lnTo>
                    <a:pt x="192" y="3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298"/>
            <p:cNvSpPr>
              <a:spLocks/>
            </p:cNvSpPr>
            <p:nvPr/>
          </p:nvSpPr>
          <p:spPr bwMode="auto">
            <a:xfrm>
              <a:off x="11312525" y="1941513"/>
              <a:ext cx="66675" cy="155575"/>
            </a:xfrm>
            <a:custGeom>
              <a:avLst/>
              <a:gdLst>
                <a:gd name="T0" fmla="*/ 228 w 457"/>
                <a:gd name="T1" fmla="*/ 0 h 1079"/>
                <a:gd name="T2" fmla="*/ 265 w 457"/>
                <a:gd name="T3" fmla="*/ 3 h 1079"/>
                <a:gd name="T4" fmla="*/ 300 w 457"/>
                <a:gd name="T5" fmla="*/ 12 h 1079"/>
                <a:gd name="T6" fmla="*/ 333 w 457"/>
                <a:gd name="T7" fmla="*/ 25 h 1079"/>
                <a:gd name="T8" fmla="*/ 363 w 457"/>
                <a:gd name="T9" fmla="*/ 44 h 1079"/>
                <a:gd name="T10" fmla="*/ 390 w 457"/>
                <a:gd name="T11" fmla="*/ 66 h 1079"/>
                <a:gd name="T12" fmla="*/ 413 w 457"/>
                <a:gd name="T13" fmla="*/ 92 h 1079"/>
                <a:gd name="T14" fmla="*/ 432 w 457"/>
                <a:gd name="T15" fmla="*/ 123 h 1079"/>
                <a:gd name="T16" fmla="*/ 445 w 457"/>
                <a:gd name="T17" fmla="*/ 156 h 1079"/>
                <a:gd name="T18" fmla="*/ 453 w 457"/>
                <a:gd name="T19" fmla="*/ 190 h 1079"/>
                <a:gd name="T20" fmla="*/ 457 w 457"/>
                <a:gd name="T21" fmla="*/ 226 h 1079"/>
                <a:gd name="T22" fmla="*/ 457 w 457"/>
                <a:gd name="T23" fmla="*/ 852 h 1079"/>
                <a:gd name="T24" fmla="*/ 453 w 457"/>
                <a:gd name="T25" fmla="*/ 889 h 1079"/>
                <a:gd name="T26" fmla="*/ 445 w 457"/>
                <a:gd name="T27" fmla="*/ 924 h 1079"/>
                <a:gd name="T28" fmla="*/ 432 w 457"/>
                <a:gd name="T29" fmla="*/ 956 h 1079"/>
                <a:gd name="T30" fmla="*/ 413 w 457"/>
                <a:gd name="T31" fmla="*/ 986 h 1079"/>
                <a:gd name="T32" fmla="*/ 390 w 457"/>
                <a:gd name="T33" fmla="*/ 1012 h 1079"/>
                <a:gd name="T34" fmla="*/ 363 w 457"/>
                <a:gd name="T35" fmla="*/ 1035 h 1079"/>
                <a:gd name="T36" fmla="*/ 333 w 457"/>
                <a:gd name="T37" fmla="*/ 1053 h 1079"/>
                <a:gd name="T38" fmla="*/ 300 w 457"/>
                <a:gd name="T39" fmla="*/ 1067 h 1079"/>
                <a:gd name="T40" fmla="*/ 265 w 457"/>
                <a:gd name="T41" fmla="*/ 1076 h 1079"/>
                <a:gd name="T42" fmla="*/ 228 w 457"/>
                <a:gd name="T43" fmla="*/ 1079 h 1079"/>
                <a:gd name="T44" fmla="*/ 192 w 457"/>
                <a:gd name="T45" fmla="*/ 1076 h 1079"/>
                <a:gd name="T46" fmla="*/ 156 w 457"/>
                <a:gd name="T47" fmla="*/ 1067 h 1079"/>
                <a:gd name="T48" fmla="*/ 124 w 457"/>
                <a:gd name="T49" fmla="*/ 1053 h 1079"/>
                <a:gd name="T50" fmla="*/ 93 w 457"/>
                <a:gd name="T51" fmla="*/ 1035 h 1079"/>
                <a:gd name="T52" fmla="*/ 67 w 457"/>
                <a:gd name="T53" fmla="*/ 1012 h 1079"/>
                <a:gd name="T54" fmla="*/ 44 w 457"/>
                <a:gd name="T55" fmla="*/ 986 h 1079"/>
                <a:gd name="T56" fmla="*/ 25 w 457"/>
                <a:gd name="T57" fmla="*/ 956 h 1079"/>
                <a:gd name="T58" fmla="*/ 12 w 457"/>
                <a:gd name="T59" fmla="*/ 924 h 1079"/>
                <a:gd name="T60" fmla="*/ 3 w 457"/>
                <a:gd name="T61" fmla="*/ 889 h 1079"/>
                <a:gd name="T62" fmla="*/ 0 w 457"/>
                <a:gd name="T63" fmla="*/ 852 h 1079"/>
                <a:gd name="T64" fmla="*/ 0 w 457"/>
                <a:gd name="T65" fmla="*/ 226 h 1079"/>
                <a:gd name="T66" fmla="*/ 3 w 457"/>
                <a:gd name="T67" fmla="*/ 190 h 1079"/>
                <a:gd name="T68" fmla="*/ 12 w 457"/>
                <a:gd name="T69" fmla="*/ 156 h 1079"/>
                <a:gd name="T70" fmla="*/ 25 w 457"/>
                <a:gd name="T71" fmla="*/ 123 h 1079"/>
                <a:gd name="T72" fmla="*/ 44 w 457"/>
                <a:gd name="T73" fmla="*/ 92 h 1079"/>
                <a:gd name="T74" fmla="*/ 67 w 457"/>
                <a:gd name="T75" fmla="*/ 66 h 1079"/>
                <a:gd name="T76" fmla="*/ 93 w 457"/>
                <a:gd name="T77" fmla="*/ 44 h 1079"/>
                <a:gd name="T78" fmla="*/ 124 w 457"/>
                <a:gd name="T79" fmla="*/ 25 h 1079"/>
                <a:gd name="T80" fmla="*/ 156 w 457"/>
                <a:gd name="T81" fmla="*/ 12 h 1079"/>
                <a:gd name="T82" fmla="*/ 192 w 457"/>
                <a:gd name="T83" fmla="*/ 3 h 1079"/>
                <a:gd name="T84" fmla="*/ 228 w 457"/>
                <a:gd name="T85" fmla="*/ 0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7" h="1079">
                  <a:moveTo>
                    <a:pt x="228" y="0"/>
                  </a:moveTo>
                  <a:lnTo>
                    <a:pt x="265" y="3"/>
                  </a:lnTo>
                  <a:lnTo>
                    <a:pt x="300" y="12"/>
                  </a:lnTo>
                  <a:lnTo>
                    <a:pt x="333" y="25"/>
                  </a:lnTo>
                  <a:lnTo>
                    <a:pt x="363" y="44"/>
                  </a:lnTo>
                  <a:lnTo>
                    <a:pt x="390" y="66"/>
                  </a:lnTo>
                  <a:lnTo>
                    <a:pt x="413" y="92"/>
                  </a:lnTo>
                  <a:lnTo>
                    <a:pt x="432" y="123"/>
                  </a:lnTo>
                  <a:lnTo>
                    <a:pt x="445" y="156"/>
                  </a:lnTo>
                  <a:lnTo>
                    <a:pt x="453" y="190"/>
                  </a:lnTo>
                  <a:lnTo>
                    <a:pt x="457" y="226"/>
                  </a:lnTo>
                  <a:lnTo>
                    <a:pt x="457" y="852"/>
                  </a:lnTo>
                  <a:lnTo>
                    <a:pt x="453" y="889"/>
                  </a:lnTo>
                  <a:lnTo>
                    <a:pt x="445" y="924"/>
                  </a:lnTo>
                  <a:lnTo>
                    <a:pt x="432" y="956"/>
                  </a:lnTo>
                  <a:lnTo>
                    <a:pt x="413" y="986"/>
                  </a:lnTo>
                  <a:lnTo>
                    <a:pt x="390" y="1012"/>
                  </a:lnTo>
                  <a:lnTo>
                    <a:pt x="363" y="1035"/>
                  </a:lnTo>
                  <a:lnTo>
                    <a:pt x="333" y="1053"/>
                  </a:lnTo>
                  <a:lnTo>
                    <a:pt x="300" y="1067"/>
                  </a:lnTo>
                  <a:lnTo>
                    <a:pt x="265" y="1076"/>
                  </a:lnTo>
                  <a:lnTo>
                    <a:pt x="228" y="1079"/>
                  </a:lnTo>
                  <a:lnTo>
                    <a:pt x="192" y="1076"/>
                  </a:lnTo>
                  <a:lnTo>
                    <a:pt x="156" y="1067"/>
                  </a:lnTo>
                  <a:lnTo>
                    <a:pt x="124" y="1053"/>
                  </a:lnTo>
                  <a:lnTo>
                    <a:pt x="93" y="1035"/>
                  </a:lnTo>
                  <a:lnTo>
                    <a:pt x="67" y="1012"/>
                  </a:lnTo>
                  <a:lnTo>
                    <a:pt x="44" y="986"/>
                  </a:lnTo>
                  <a:lnTo>
                    <a:pt x="25" y="956"/>
                  </a:lnTo>
                  <a:lnTo>
                    <a:pt x="12" y="924"/>
                  </a:lnTo>
                  <a:lnTo>
                    <a:pt x="3" y="889"/>
                  </a:lnTo>
                  <a:lnTo>
                    <a:pt x="0" y="852"/>
                  </a:lnTo>
                  <a:lnTo>
                    <a:pt x="0" y="226"/>
                  </a:lnTo>
                  <a:lnTo>
                    <a:pt x="3" y="190"/>
                  </a:lnTo>
                  <a:lnTo>
                    <a:pt x="12" y="156"/>
                  </a:lnTo>
                  <a:lnTo>
                    <a:pt x="25" y="123"/>
                  </a:lnTo>
                  <a:lnTo>
                    <a:pt x="44" y="92"/>
                  </a:lnTo>
                  <a:lnTo>
                    <a:pt x="67" y="66"/>
                  </a:lnTo>
                  <a:lnTo>
                    <a:pt x="93" y="44"/>
                  </a:lnTo>
                  <a:lnTo>
                    <a:pt x="124" y="25"/>
                  </a:lnTo>
                  <a:lnTo>
                    <a:pt x="156" y="12"/>
                  </a:lnTo>
                  <a:lnTo>
                    <a:pt x="192" y="3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299"/>
            <p:cNvSpPr>
              <a:spLocks/>
            </p:cNvSpPr>
            <p:nvPr/>
          </p:nvSpPr>
          <p:spPr bwMode="auto">
            <a:xfrm>
              <a:off x="11041063" y="2181226"/>
              <a:ext cx="149225" cy="195263"/>
            </a:xfrm>
            <a:custGeom>
              <a:avLst/>
              <a:gdLst>
                <a:gd name="T0" fmla="*/ 619 w 1026"/>
                <a:gd name="T1" fmla="*/ 8 h 1353"/>
                <a:gd name="T2" fmla="*/ 767 w 1026"/>
                <a:gd name="T3" fmla="*/ 50 h 1353"/>
                <a:gd name="T4" fmla="*/ 884 w 1026"/>
                <a:gd name="T5" fmla="*/ 126 h 1353"/>
                <a:gd name="T6" fmla="*/ 956 w 1026"/>
                <a:gd name="T7" fmla="*/ 231 h 1353"/>
                <a:gd name="T8" fmla="*/ 980 w 1026"/>
                <a:gd name="T9" fmla="*/ 359 h 1353"/>
                <a:gd name="T10" fmla="*/ 961 w 1026"/>
                <a:gd name="T11" fmla="*/ 465 h 1353"/>
                <a:gd name="T12" fmla="*/ 902 w 1026"/>
                <a:gd name="T13" fmla="*/ 554 h 1353"/>
                <a:gd name="T14" fmla="*/ 842 w 1026"/>
                <a:gd name="T15" fmla="*/ 603 h 1353"/>
                <a:gd name="T16" fmla="*/ 838 w 1026"/>
                <a:gd name="T17" fmla="*/ 627 h 1353"/>
                <a:gd name="T18" fmla="*/ 886 w 1026"/>
                <a:gd name="T19" fmla="*/ 662 h 1353"/>
                <a:gd name="T20" fmla="*/ 970 w 1026"/>
                <a:gd name="T21" fmla="*/ 741 h 1353"/>
                <a:gd name="T22" fmla="*/ 1018 w 1026"/>
                <a:gd name="T23" fmla="*/ 848 h 1353"/>
                <a:gd name="T24" fmla="*/ 1024 w 1026"/>
                <a:gd name="T25" fmla="*/ 980 h 1353"/>
                <a:gd name="T26" fmla="*/ 984 w 1026"/>
                <a:gd name="T27" fmla="*/ 1111 h 1353"/>
                <a:gd name="T28" fmla="*/ 895 w 1026"/>
                <a:gd name="T29" fmla="*/ 1226 h 1353"/>
                <a:gd name="T30" fmla="*/ 779 w 1026"/>
                <a:gd name="T31" fmla="*/ 1303 h 1353"/>
                <a:gd name="T32" fmla="*/ 628 w 1026"/>
                <a:gd name="T33" fmla="*/ 1344 h 1353"/>
                <a:gd name="T34" fmla="*/ 445 w 1026"/>
                <a:gd name="T35" fmla="*/ 1351 h 1353"/>
                <a:gd name="T36" fmla="*/ 284 w 1026"/>
                <a:gd name="T37" fmla="*/ 1324 h 1353"/>
                <a:gd name="T38" fmla="*/ 158 w 1026"/>
                <a:gd name="T39" fmla="*/ 1263 h 1353"/>
                <a:gd name="T40" fmla="*/ 66 w 1026"/>
                <a:gd name="T41" fmla="*/ 1170 h 1353"/>
                <a:gd name="T42" fmla="*/ 17 w 1026"/>
                <a:gd name="T43" fmla="*/ 1067 h 1353"/>
                <a:gd name="T44" fmla="*/ 0 w 1026"/>
                <a:gd name="T45" fmla="*/ 965 h 1353"/>
                <a:gd name="T46" fmla="*/ 27 w 1026"/>
                <a:gd name="T47" fmla="*/ 926 h 1353"/>
                <a:gd name="T48" fmla="*/ 215 w 1026"/>
                <a:gd name="T49" fmla="*/ 917 h 1353"/>
                <a:gd name="T50" fmla="*/ 263 w 1026"/>
                <a:gd name="T51" fmla="*/ 937 h 1353"/>
                <a:gd name="T52" fmla="*/ 288 w 1026"/>
                <a:gd name="T53" fmla="*/ 984 h 1353"/>
                <a:gd name="T54" fmla="*/ 311 w 1026"/>
                <a:gd name="T55" fmla="*/ 1048 h 1353"/>
                <a:gd name="T56" fmla="*/ 374 w 1026"/>
                <a:gd name="T57" fmla="*/ 1112 h 1353"/>
                <a:gd name="T58" fmla="*/ 467 w 1026"/>
                <a:gd name="T59" fmla="*/ 1140 h 1353"/>
                <a:gd name="T60" fmla="*/ 571 w 1026"/>
                <a:gd name="T61" fmla="*/ 1134 h 1353"/>
                <a:gd name="T62" fmla="*/ 656 w 1026"/>
                <a:gd name="T63" fmla="*/ 1090 h 1353"/>
                <a:gd name="T64" fmla="*/ 704 w 1026"/>
                <a:gd name="T65" fmla="*/ 1027 h 1353"/>
                <a:gd name="T66" fmla="*/ 721 w 1026"/>
                <a:gd name="T67" fmla="*/ 940 h 1353"/>
                <a:gd name="T68" fmla="*/ 699 w 1026"/>
                <a:gd name="T69" fmla="*/ 846 h 1353"/>
                <a:gd name="T70" fmla="*/ 633 w 1026"/>
                <a:gd name="T71" fmla="*/ 781 h 1353"/>
                <a:gd name="T72" fmla="*/ 539 w 1026"/>
                <a:gd name="T73" fmla="*/ 752 h 1353"/>
                <a:gd name="T74" fmla="*/ 437 w 1026"/>
                <a:gd name="T75" fmla="*/ 741 h 1353"/>
                <a:gd name="T76" fmla="*/ 397 w 1026"/>
                <a:gd name="T77" fmla="*/ 710 h 1353"/>
                <a:gd name="T78" fmla="*/ 388 w 1026"/>
                <a:gd name="T79" fmla="*/ 625 h 1353"/>
                <a:gd name="T80" fmla="*/ 407 w 1026"/>
                <a:gd name="T81" fmla="*/ 577 h 1353"/>
                <a:gd name="T82" fmla="*/ 455 w 1026"/>
                <a:gd name="T83" fmla="*/ 555 h 1353"/>
                <a:gd name="T84" fmla="*/ 563 w 1026"/>
                <a:gd name="T85" fmla="*/ 541 h 1353"/>
                <a:gd name="T86" fmla="*/ 634 w 1026"/>
                <a:gd name="T87" fmla="*/ 505 h 1353"/>
                <a:gd name="T88" fmla="*/ 676 w 1026"/>
                <a:gd name="T89" fmla="*/ 439 h 1353"/>
                <a:gd name="T90" fmla="*/ 682 w 1026"/>
                <a:gd name="T91" fmla="*/ 351 h 1353"/>
                <a:gd name="T92" fmla="*/ 652 w 1026"/>
                <a:gd name="T93" fmla="*/ 277 h 1353"/>
                <a:gd name="T94" fmla="*/ 588 w 1026"/>
                <a:gd name="T95" fmla="*/ 227 h 1353"/>
                <a:gd name="T96" fmla="*/ 494 w 1026"/>
                <a:gd name="T97" fmla="*/ 210 h 1353"/>
                <a:gd name="T98" fmla="*/ 404 w 1026"/>
                <a:gd name="T99" fmla="*/ 225 h 1353"/>
                <a:gd name="T100" fmla="*/ 342 w 1026"/>
                <a:gd name="T101" fmla="*/ 269 h 1353"/>
                <a:gd name="T102" fmla="*/ 300 w 1026"/>
                <a:gd name="T103" fmla="*/ 357 h 1353"/>
                <a:gd name="T104" fmla="*/ 275 w 1026"/>
                <a:gd name="T105" fmla="*/ 403 h 1353"/>
                <a:gd name="T106" fmla="*/ 228 w 1026"/>
                <a:gd name="T107" fmla="*/ 423 h 1353"/>
                <a:gd name="T108" fmla="*/ 54 w 1026"/>
                <a:gd name="T109" fmla="*/ 414 h 1353"/>
                <a:gd name="T110" fmla="*/ 27 w 1026"/>
                <a:gd name="T111" fmla="*/ 374 h 1353"/>
                <a:gd name="T112" fmla="*/ 59 w 1026"/>
                <a:gd name="T113" fmla="*/ 237 h 1353"/>
                <a:gd name="T114" fmla="*/ 136 w 1026"/>
                <a:gd name="T115" fmla="*/ 128 h 1353"/>
                <a:gd name="T116" fmla="*/ 234 w 1026"/>
                <a:gd name="T117" fmla="*/ 54 h 1353"/>
                <a:gd name="T118" fmla="*/ 351 w 1026"/>
                <a:gd name="T119" fmla="*/ 13 h 1353"/>
                <a:gd name="T120" fmla="*/ 503 w 1026"/>
                <a:gd name="T121" fmla="*/ 0 h 1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26" h="1353">
                  <a:moveTo>
                    <a:pt x="503" y="0"/>
                  </a:moveTo>
                  <a:lnTo>
                    <a:pt x="563" y="2"/>
                  </a:lnTo>
                  <a:lnTo>
                    <a:pt x="619" y="8"/>
                  </a:lnTo>
                  <a:lnTo>
                    <a:pt x="672" y="18"/>
                  </a:lnTo>
                  <a:lnTo>
                    <a:pt x="721" y="32"/>
                  </a:lnTo>
                  <a:lnTo>
                    <a:pt x="767" y="50"/>
                  </a:lnTo>
                  <a:lnTo>
                    <a:pt x="810" y="72"/>
                  </a:lnTo>
                  <a:lnTo>
                    <a:pt x="849" y="97"/>
                  </a:lnTo>
                  <a:lnTo>
                    <a:pt x="884" y="126"/>
                  </a:lnTo>
                  <a:lnTo>
                    <a:pt x="914" y="159"/>
                  </a:lnTo>
                  <a:lnTo>
                    <a:pt x="938" y="192"/>
                  </a:lnTo>
                  <a:lnTo>
                    <a:pt x="956" y="231"/>
                  </a:lnTo>
                  <a:lnTo>
                    <a:pt x="970" y="271"/>
                  </a:lnTo>
                  <a:lnTo>
                    <a:pt x="977" y="313"/>
                  </a:lnTo>
                  <a:lnTo>
                    <a:pt x="980" y="359"/>
                  </a:lnTo>
                  <a:lnTo>
                    <a:pt x="978" y="397"/>
                  </a:lnTo>
                  <a:lnTo>
                    <a:pt x="972" y="433"/>
                  </a:lnTo>
                  <a:lnTo>
                    <a:pt x="961" y="465"/>
                  </a:lnTo>
                  <a:lnTo>
                    <a:pt x="945" y="497"/>
                  </a:lnTo>
                  <a:lnTo>
                    <a:pt x="926" y="527"/>
                  </a:lnTo>
                  <a:lnTo>
                    <a:pt x="902" y="554"/>
                  </a:lnTo>
                  <a:lnTo>
                    <a:pt x="879" y="576"/>
                  </a:lnTo>
                  <a:lnTo>
                    <a:pt x="854" y="595"/>
                  </a:lnTo>
                  <a:lnTo>
                    <a:pt x="842" y="603"/>
                  </a:lnTo>
                  <a:lnTo>
                    <a:pt x="836" y="612"/>
                  </a:lnTo>
                  <a:lnTo>
                    <a:pt x="835" y="620"/>
                  </a:lnTo>
                  <a:lnTo>
                    <a:pt x="838" y="627"/>
                  </a:lnTo>
                  <a:lnTo>
                    <a:pt x="847" y="636"/>
                  </a:lnTo>
                  <a:lnTo>
                    <a:pt x="860" y="645"/>
                  </a:lnTo>
                  <a:lnTo>
                    <a:pt x="886" y="662"/>
                  </a:lnTo>
                  <a:lnTo>
                    <a:pt x="915" y="683"/>
                  </a:lnTo>
                  <a:lnTo>
                    <a:pt x="944" y="711"/>
                  </a:lnTo>
                  <a:lnTo>
                    <a:pt x="970" y="741"/>
                  </a:lnTo>
                  <a:lnTo>
                    <a:pt x="990" y="774"/>
                  </a:lnTo>
                  <a:lnTo>
                    <a:pt x="1006" y="810"/>
                  </a:lnTo>
                  <a:lnTo>
                    <a:pt x="1018" y="848"/>
                  </a:lnTo>
                  <a:lnTo>
                    <a:pt x="1024" y="889"/>
                  </a:lnTo>
                  <a:lnTo>
                    <a:pt x="1026" y="934"/>
                  </a:lnTo>
                  <a:lnTo>
                    <a:pt x="1024" y="980"/>
                  </a:lnTo>
                  <a:lnTo>
                    <a:pt x="1016" y="1025"/>
                  </a:lnTo>
                  <a:lnTo>
                    <a:pt x="1002" y="1068"/>
                  </a:lnTo>
                  <a:lnTo>
                    <a:pt x="984" y="1111"/>
                  </a:lnTo>
                  <a:lnTo>
                    <a:pt x="960" y="1151"/>
                  </a:lnTo>
                  <a:lnTo>
                    <a:pt x="930" y="1189"/>
                  </a:lnTo>
                  <a:lnTo>
                    <a:pt x="895" y="1226"/>
                  </a:lnTo>
                  <a:lnTo>
                    <a:pt x="860" y="1255"/>
                  </a:lnTo>
                  <a:lnTo>
                    <a:pt x="822" y="1281"/>
                  </a:lnTo>
                  <a:lnTo>
                    <a:pt x="779" y="1303"/>
                  </a:lnTo>
                  <a:lnTo>
                    <a:pt x="732" y="1320"/>
                  </a:lnTo>
                  <a:lnTo>
                    <a:pt x="681" y="1335"/>
                  </a:lnTo>
                  <a:lnTo>
                    <a:pt x="628" y="1344"/>
                  </a:lnTo>
                  <a:lnTo>
                    <a:pt x="569" y="1351"/>
                  </a:lnTo>
                  <a:lnTo>
                    <a:pt x="506" y="1353"/>
                  </a:lnTo>
                  <a:lnTo>
                    <a:pt x="445" y="1351"/>
                  </a:lnTo>
                  <a:lnTo>
                    <a:pt x="387" y="1345"/>
                  </a:lnTo>
                  <a:lnTo>
                    <a:pt x="333" y="1336"/>
                  </a:lnTo>
                  <a:lnTo>
                    <a:pt x="284" y="1324"/>
                  </a:lnTo>
                  <a:lnTo>
                    <a:pt x="238" y="1307"/>
                  </a:lnTo>
                  <a:lnTo>
                    <a:pt x="195" y="1287"/>
                  </a:lnTo>
                  <a:lnTo>
                    <a:pt x="158" y="1263"/>
                  </a:lnTo>
                  <a:lnTo>
                    <a:pt x="123" y="1236"/>
                  </a:lnTo>
                  <a:lnTo>
                    <a:pt x="92" y="1205"/>
                  </a:lnTo>
                  <a:lnTo>
                    <a:pt x="66" y="1170"/>
                  </a:lnTo>
                  <a:lnTo>
                    <a:pt x="47" y="1139"/>
                  </a:lnTo>
                  <a:lnTo>
                    <a:pt x="31" y="1104"/>
                  </a:lnTo>
                  <a:lnTo>
                    <a:pt x="17" y="1067"/>
                  </a:lnTo>
                  <a:lnTo>
                    <a:pt x="8" y="1026"/>
                  </a:lnTo>
                  <a:lnTo>
                    <a:pt x="0" y="984"/>
                  </a:lnTo>
                  <a:lnTo>
                    <a:pt x="0" y="965"/>
                  </a:lnTo>
                  <a:lnTo>
                    <a:pt x="4" y="950"/>
                  </a:lnTo>
                  <a:lnTo>
                    <a:pt x="14" y="937"/>
                  </a:lnTo>
                  <a:lnTo>
                    <a:pt x="27" y="926"/>
                  </a:lnTo>
                  <a:lnTo>
                    <a:pt x="43" y="919"/>
                  </a:lnTo>
                  <a:lnTo>
                    <a:pt x="60" y="917"/>
                  </a:lnTo>
                  <a:lnTo>
                    <a:pt x="215" y="917"/>
                  </a:lnTo>
                  <a:lnTo>
                    <a:pt x="233" y="919"/>
                  </a:lnTo>
                  <a:lnTo>
                    <a:pt x="249" y="926"/>
                  </a:lnTo>
                  <a:lnTo>
                    <a:pt x="263" y="937"/>
                  </a:lnTo>
                  <a:lnTo>
                    <a:pt x="274" y="950"/>
                  </a:lnTo>
                  <a:lnTo>
                    <a:pt x="283" y="965"/>
                  </a:lnTo>
                  <a:lnTo>
                    <a:pt x="288" y="984"/>
                  </a:lnTo>
                  <a:lnTo>
                    <a:pt x="294" y="1006"/>
                  </a:lnTo>
                  <a:lnTo>
                    <a:pt x="301" y="1028"/>
                  </a:lnTo>
                  <a:lnTo>
                    <a:pt x="311" y="1048"/>
                  </a:lnTo>
                  <a:lnTo>
                    <a:pt x="329" y="1073"/>
                  </a:lnTo>
                  <a:lnTo>
                    <a:pt x="348" y="1094"/>
                  </a:lnTo>
                  <a:lnTo>
                    <a:pt x="374" y="1112"/>
                  </a:lnTo>
                  <a:lnTo>
                    <a:pt x="401" y="1125"/>
                  </a:lnTo>
                  <a:lnTo>
                    <a:pt x="433" y="1135"/>
                  </a:lnTo>
                  <a:lnTo>
                    <a:pt x="467" y="1140"/>
                  </a:lnTo>
                  <a:lnTo>
                    <a:pt x="506" y="1142"/>
                  </a:lnTo>
                  <a:lnTo>
                    <a:pt x="539" y="1140"/>
                  </a:lnTo>
                  <a:lnTo>
                    <a:pt x="571" y="1134"/>
                  </a:lnTo>
                  <a:lnTo>
                    <a:pt x="601" y="1124"/>
                  </a:lnTo>
                  <a:lnTo>
                    <a:pt x="630" y="1109"/>
                  </a:lnTo>
                  <a:lnTo>
                    <a:pt x="656" y="1090"/>
                  </a:lnTo>
                  <a:lnTo>
                    <a:pt x="676" y="1072"/>
                  </a:lnTo>
                  <a:lnTo>
                    <a:pt x="692" y="1051"/>
                  </a:lnTo>
                  <a:lnTo>
                    <a:pt x="704" y="1027"/>
                  </a:lnTo>
                  <a:lnTo>
                    <a:pt x="713" y="1001"/>
                  </a:lnTo>
                  <a:lnTo>
                    <a:pt x="719" y="972"/>
                  </a:lnTo>
                  <a:lnTo>
                    <a:pt x="721" y="940"/>
                  </a:lnTo>
                  <a:lnTo>
                    <a:pt x="718" y="905"/>
                  </a:lnTo>
                  <a:lnTo>
                    <a:pt x="711" y="874"/>
                  </a:lnTo>
                  <a:lnTo>
                    <a:pt x="699" y="846"/>
                  </a:lnTo>
                  <a:lnTo>
                    <a:pt x="681" y="821"/>
                  </a:lnTo>
                  <a:lnTo>
                    <a:pt x="659" y="799"/>
                  </a:lnTo>
                  <a:lnTo>
                    <a:pt x="633" y="781"/>
                  </a:lnTo>
                  <a:lnTo>
                    <a:pt x="601" y="767"/>
                  </a:lnTo>
                  <a:lnTo>
                    <a:pt x="573" y="759"/>
                  </a:lnTo>
                  <a:lnTo>
                    <a:pt x="539" y="752"/>
                  </a:lnTo>
                  <a:lnTo>
                    <a:pt x="500" y="748"/>
                  </a:lnTo>
                  <a:lnTo>
                    <a:pt x="455" y="745"/>
                  </a:lnTo>
                  <a:lnTo>
                    <a:pt x="437" y="741"/>
                  </a:lnTo>
                  <a:lnTo>
                    <a:pt x="421" y="734"/>
                  </a:lnTo>
                  <a:lnTo>
                    <a:pt x="407" y="724"/>
                  </a:lnTo>
                  <a:lnTo>
                    <a:pt x="397" y="710"/>
                  </a:lnTo>
                  <a:lnTo>
                    <a:pt x="390" y="693"/>
                  </a:lnTo>
                  <a:lnTo>
                    <a:pt x="388" y="676"/>
                  </a:lnTo>
                  <a:lnTo>
                    <a:pt x="388" y="625"/>
                  </a:lnTo>
                  <a:lnTo>
                    <a:pt x="390" y="607"/>
                  </a:lnTo>
                  <a:lnTo>
                    <a:pt x="397" y="591"/>
                  </a:lnTo>
                  <a:lnTo>
                    <a:pt x="407" y="577"/>
                  </a:lnTo>
                  <a:lnTo>
                    <a:pt x="421" y="566"/>
                  </a:lnTo>
                  <a:lnTo>
                    <a:pt x="437" y="559"/>
                  </a:lnTo>
                  <a:lnTo>
                    <a:pt x="455" y="555"/>
                  </a:lnTo>
                  <a:lnTo>
                    <a:pt x="496" y="552"/>
                  </a:lnTo>
                  <a:lnTo>
                    <a:pt x="532" y="548"/>
                  </a:lnTo>
                  <a:lnTo>
                    <a:pt x="563" y="541"/>
                  </a:lnTo>
                  <a:lnTo>
                    <a:pt x="587" y="534"/>
                  </a:lnTo>
                  <a:lnTo>
                    <a:pt x="612" y="521"/>
                  </a:lnTo>
                  <a:lnTo>
                    <a:pt x="634" y="505"/>
                  </a:lnTo>
                  <a:lnTo>
                    <a:pt x="653" y="487"/>
                  </a:lnTo>
                  <a:lnTo>
                    <a:pt x="666" y="464"/>
                  </a:lnTo>
                  <a:lnTo>
                    <a:pt x="676" y="439"/>
                  </a:lnTo>
                  <a:lnTo>
                    <a:pt x="682" y="411"/>
                  </a:lnTo>
                  <a:lnTo>
                    <a:pt x="685" y="379"/>
                  </a:lnTo>
                  <a:lnTo>
                    <a:pt x="682" y="351"/>
                  </a:lnTo>
                  <a:lnTo>
                    <a:pt x="676" y="324"/>
                  </a:lnTo>
                  <a:lnTo>
                    <a:pt x="666" y="299"/>
                  </a:lnTo>
                  <a:lnTo>
                    <a:pt x="652" y="277"/>
                  </a:lnTo>
                  <a:lnTo>
                    <a:pt x="634" y="258"/>
                  </a:lnTo>
                  <a:lnTo>
                    <a:pt x="612" y="240"/>
                  </a:lnTo>
                  <a:lnTo>
                    <a:pt x="588" y="227"/>
                  </a:lnTo>
                  <a:lnTo>
                    <a:pt x="560" y="217"/>
                  </a:lnTo>
                  <a:lnTo>
                    <a:pt x="529" y="212"/>
                  </a:lnTo>
                  <a:lnTo>
                    <a:pt x="494" y="210"/>
                  </a:lnTo>
                  <a:lnTo>
                    <a:pt x="461" y="212"/>
                  </a:lnTo>
                  <a:lnTo>
                    <a:pt x="431" y="216"/>
                  </a:lnTo>
                  <a:lnTo>
                    <a:pt x="404" y="225"/>
                  </a:lnTo>
                  <a:lnTo>
                    <a:pt x="380" y="236"/>
                  </a:lnTo>
                  <a:lnTo>
                    <a:pt x="359" y="250"/>
                  </a:lnTo>
                  <a:lnTo>
                    <a:pt x="342" y="269"/>
                  </a:lnTo>
                  <a:lnTo>
                    <a:pt x="323" y="295"/>
                  </a:lnTo>
                  <a:lnTo>
                    <a:pt x="310" y="324"/>
                  </a:lnTo>
                  <a:lnTo>
                    <a:pt x="300" y="357"/>
                  </a:lnTo>
                  <a:lnTo>
                    <a:pt x="295" y="374"/>
                  </a:lnTo>
                  <a:lnTo>
                    <a:pt x="286" y="390"/>
                  </a:lnTo>
                  <a:lnTo>
                    <a:pt x="275" y="403"/>
                  </a:lnTo>
                  <a:lnTo>
                    <a:pt x="261" y="414"/>
                  </a:lnTo>
                  <a:lnTo>
                    <a:pt x="245" y="421"/>
                  </a:lnTo>
                  <a:lnTo>
                    <a:pt x="228" y="423"/>
                  </a:lnTo>
                  <a:lnTo>
                    <a:pt x="88" y="423"/>
                  </a:lnTo>
                  <a:lnTo>
                    <a:pt x="70" y="421"/>
                  </a:lnTo>
                  <a:lnTo>
                    <a:pt x="54" y="414"/>
                  </a:lnTo>
                  <a:lnTo>
                    <a:pt x="42" y="403"/>
                  </a:lnTo>
                  <a:lnTo>
                    <a:pt x="32" y="390"/>
                  </a:lnTo>
                  <a:lnTo>
                    <a:pt x="27" y="374"/>
                  </a:lnTo>
                  <a:lnTo>
                    <a:pt x="27" y="357"/>
                  </a:lnTo>
                  <a:lnTo>
                    <a:pt x="39" y="296"/>
                  </a:lnTo>
                  <a:lnTo>
                    <a:pt x="59" y="237"/>
                  </a:lnTo>
                  <a:lnTo>
                    <a:pt x="79" y="200"/>
                  </a:lnTo>
                  <a:lnTo>
                    <a:pt x="105" y="163"/>
                  </a:lnTo>
                  <a:lnTo>
                    <a:pt x="136" y="128"/>
                  </a:lnTo>
                  <a:lnTo>
                    <a:pt x="172" y="95"/>
                  </a:lnTo>
                  <a:lnTo>
                    <a:pt x="202" y="73"/>
                  </a:lnTo>
                  <a:lnTo>
                    <a:pt x="234" y="54"/>
                  </a:lnTo>
                  <a:lnTo>
                    <a:pt x="271" y="38"/>
                  </a:lnTo>
                  <a:lnTo>
                    <a:pt x="309" y="24"/>
                  </a:lnTo>
                  <a:lnTo>
                    <a:pt x="351" y="13"/>
                  </a:lnTo>
                  <a:lnTo>
                    <a:pt x="397" y="6"/>
                  </a:lnTo>
                  <a:lnTo>
                    <a:pt x="448" y="1"/>
                  </a:lnTo>
                  <a:lnTo>
                    <a:pt x="5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300"/>
            <p:cNvSpPr>
              <a:spLocks noEditPoints="1"/>
            </p:cNvSpPr>
            <p:nvPr/>
          </p:nvSpPr>
          <p:spPr bwMode="auto">
            <a:xfrm>
              <a:off x="11210925" y="2181226"/>
              <a:ext cx="149225" cy="195263"/>
            </a:xfrm>
            <a:custGeom>
              <a:avLst/>
              <a:gdLst>
                <a:gd name="T0" fmla="*/ 480 w 1032"/>
                <a:gd name="T1" fmla="*/ 215 h 1356"/>
                <a:gd name="T2" fmla="*/ 419 w 1032"/>
                <a:gd name="T3" fmla="*/ 235 h 1356"/>
                <a:gd name="T4" fmla="*/ 374 w 1032"/>
                <a:gd name="T5" fmla="*/ 272 h 1356"/>
                <a:gd name="T6" fmla="*/ 343 w 1032"/>
                <a:gd name="T7" fmla="*/ 327 h 1356"/>
                <a:gd name="T8" fmla="*/ 322 w 1032"/>
                <a:gd name="T9" fmla="*/ 403 h 1356"/>
                <a:gd name="T10" fmla="*/ 308 w 1032"/>
                <a:gd name="T11" fmla="*/ 498 h 1356"/>
                <a:gd name="T12" fmla="*/ 301 w 1032"/>
                <a:gd name="T13" fmla="*/ 614 h 1356"/>
                <a:gd name="T14" fmla="*/ 301 w 1032"/>
                <a:gd name="T15" fmla="*/ 752 h 1356"/>
                <a:gd name="T16" fmla="*/ 311 w 1032"/>
                <a:gd name="T17" fmla="*/ 879 h 1356"/>
                <a:gd name="T18" fmla="*/ 329 w 1032"/>
                <a:gd name="T19" fmla="*/ 982 h 1356"/>
                <a:gd name="T20" fmla="*/ 357 w 1032"/>
                <a:gd name="T21" fmla="*/ 1057 h 1356"/>
                <a:gd name="T22" fmla="*/ 395 w 1032"/>
                <a:gd name="T23" fmla="*/ 1106 h 1356"/>
                <a:gd name="T24" fmla="*/ 448 w 1032"/>
                <a:gd name="T25" fmla="*/ 1135 h 1356"/>
                <a:gd name="T26" fmla="*/ 516 w 1032"/>
                <a:gd name="T27" fmla="*/ 1145 h 1356"/>
                <a:gd name="T28" fmla="*/ 584 w 1032"/>
                <a:gd name="T29" fmla="*/ 1135 h 1356"/>
                <a:gd name="T30" fmla="*/ 636 w 1032"/>
                <a:gd name="T31" fmla="*/ 1106 h 1356"/>
                <a:gd name="T32" fmla="*/ 673 w 1032"/>
                <a:gd name="T33" fmla="*/ 1057 h 1356"/>
                <a:gd name="T34" fmla="*/ 700 w 1032"/>
                <a:gd name="T35" fmla="*/ 982 h 1356"/>
                <a:gd name="T36" fmla="*/ 718 w 1032"/>
                <a:gd name="T37" fmla="*/ 879 h 1356"/>
                <a:gd name="T38" fmla="*/ 727 w 1032"/>
                <a:gd name="T39" fmla="*/ 752 h 1356"/>
                <a:gd name="T40" fmla="*/ 727 w 1032"/>
                <a:gd name="T41" fmla="*/ 614 h 1356"/>
                <a:gd name="T42" fmla="*/ 721 w 1032"/>
                <a:gd name="T43" fmla="*/ 498 h 1356"/>
                <a:gd name="T44" fmla="*/ 707 w 1032"/>
                <a:gd name="T45" fmla="*/ 403 h 1356"/>
                <a:gd name="T46" fmla="*/ 688 w 1032"/>
                <a:gd name="T47" fmla="*/ 327 h 1356"/>
                <a:gd name="T48" fmla="*/ 657 w 1032"/>
                <a:gd name="T49" fmla="*/ 272 h 1356"/>
                <a:gd name="T50" fmla="*/ 611 w 1032"/>
                <a:gd name="T51" fmla="*/ 235 h 1356"/>
                <a:gd name="T52" fmla="*/ 551 w 1032"/>
                <a:gd name="T53" fmla="*/ 215 h 1356"/>
                <a:gd name="T54" fmla="*/ 516 w 1032"/>
                <a:gd name="T55" fmla="*/ 0 h 1356"/>
                <a:gd name="T56" fmla="*/ 634 w 1032"/>
                <a:gd name="T57" fmla="*/ 9 h 1356"/>
                <a:gd name="T58" fmla="*/ 736 w 1032"/>
                <a:gd name="T59" fmla="*/ 36 h 1356"/>
                <a:gd name="T60" fmla="*/ 820 w 1032"/>
                <a:gd name="T61" fmla="*/ 79 h 1356"/>
                <a:gd name="T62" fmla="*/ 888 w 1032"/>
                <a:gd name="T63" fmla="*/ 140 h 1356"/>
                <a:gd name="T64" fmla="*/ 943 w 1032"/>
                <a:gd name="T65" fmla="*/ 224 h 1356"/>
                <a:gd name="T66" fmla="*/ 987 w 1032"/>
                <a:gd name="T67" fmla="*/ 330 h 1356"/>
                <a:gd name="T68" fmla="*/ 1015 w 1032"/>
                <a:gd name="T69" fmla="*/ 456 h 1356"/>
                <a:gd name="T70" fmla="*/ 1030 w 1032"/>
                <a:gd name="T71" fmla="*/ 600 h 1356"/>
                <a:gd name="T72" fmla="*/ 1030 w 1032"/>
                <a:gd name="T73" fmla="*/ 758 h 1356"/>
                <a:gd name="T74" fmla="*/ 1015 w 1032"/>
                <a:gd name="T75" fmla="*/ 902 h 1356"/>
                <a:gd name="T76" fmla="*/ 987 w 1032"/>
                <a:gd name="T77" fmla="*/ 1027 h 1356"/>
                <a:gd name="T78" fmla="*/ 943 w 1032"/>
                <a:gd name="T79" fmla="*/ 1133 h 1356"/>
                <a:gd name="T80" fmla="*/ 888 w 1032"/>
                <a:gd name="T81" fmla="*/ 1217 h 1356"/>
                <a:gd name="T82" fmla="*/ 820 w 1032"/>
                <a:gd name="T83" fmla="*/ 1278 h 1356"/>
                <a:gd name="T84" fmla="*/ 736 w 1032"/>
                <a:gd name="T85" fmla="*/ 1321 h 1356"/>
                <a:gd name="T86" fmla="*/ 634 w 1032"/>
                <a:gd name="T87" fmla="*/ 1347 h 1356"/>
                <a:gd name="T88" fmla="*/ 516 w 1032"/>
                <a:gd name="T89" fmla="*/ 1356 h 1356"/>
                <a:gd name="T90" fmla="*/ 397 w 1032"/>
                <a:gd name="T91" fmla="*/ 1347 h 1356"/>
                <a:gd name="T92" fmla="*/ 295 w 1032"/>
                <a:gd name="T93" fmla="*/ 1321 h 1356"/>
                <a:gd name="T94" fmla="*/ 211 w 1032"/>
                <a:gd name="T95" fmla="*/ 1278 h 1356"/>
                <a:gd name="T96" fmla="*/ 142 w 1032"/>
                <a:gd name="T97" fmla="*/ 1217 h 1356"/>
                <a:gd name="T98" fmla="*/ 88 w 1032"/>
                <a:gd name="T99" fmla="*/ 1133 h 1356"/>
                <a:gd name="T100" fmla="*/ 45 w 1032"/>
                <a:gd name="T101" fmla="*/ 1027 h 1356"/>
                <a:gd name="T102" fmla="*/ 16 w 1032"/>
                <a:gd name="T103" fmla="*/ 902 h 1356"/>
                <a:gd name="T104" fmla="*/ 2 w 1032"/>
                <a:gd name="T105" fmla="*/ 758 h 1356"/>
                <a:gd name="T106" fmla="*/ 2 w 1032"/>
                <a:gd name="T107" fmla="*/ 600 h 1356"/>
                <a:gd name="T108" fmla="*/ 16 w 1032"/>
                <a:gd name="T109" fmla="*/ 456 h 1356"/>
                <a:gd name="T110" fmla="*/ 45 w 1032"/>
                <a:gd name="T111" fmla="*/ 330 h 1356"/>
                <a:gd name="T112" fmla="*/ 88 w 1032"/>
                <a:gd name="T113" fmla="*/ 224 h 1356"/>
                <a:gd name="T114" fmla="*/ 142 w 1032"/>
                <a:gd name="T115" fmla="*/ 140 h 1356"/>
                <a:gd name="T116" fmla="*/ 211 w 1032"/>
                <a:gd name="T117" fmla="*/ 79 h 1356"/>
                <a:gd name="T118" fmla="*/ 295 w 1032"/>
                <a:gd name="T119" fmla="*/ 36 h 1356"/>
                <a:gd name="T120" fmla="*/ 397 w 1032"/>
                <a:gd name="T121" fmla="*/ 9 h 1356"/>
                <a:gd name="T122" fmla="*/ 516 w 1032"/>
                <a:gd name="T123" fmla="*/ 0 h 1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32" h="1356">
                  <a:moveTo>
                    <a:pt x="516" y="213"/>
                  </a:moveTo>
                  <a:lnTo>
                    <a:pt x="480" y="215"/>
                  </a:lnTo>
                  <a:lnTo>
                    <a:pt x="448" y="223"/>
                  </a:lnTo>
                  <a:lnTo>
                    <a:pt x="419" y="235"/>
                  </a:lnTo>
                  <a:lnTo>
                    <a:pt x="395" y="251"/>
                  </a:lnTo>
                  <a:lnTo>
                    <a:pt x="374" y="272"/>
                  </a:lnTo>
                  <a:lnTo>
                    <a:pt x="357" y="297"/>
                  </a:lnTo>
                  <a:lnTo>
                    <a:pt x="343" y="327"/>
                  </a:lnTo>
                  <a:lnTo>
                    <a:pt x="332" y="363"/>
                  </a:lnTo>
                  <a:lnTo>
                    <a:pt x="322" y="403"/>
                  </a:lnTo>
                  <a:lnTo>
                    <a:pt x="314" y="448"/>
                  </a:lnTo>
                  <a:lnTo>
                    <a:pt x="308" y="498"/>
                  </a:lnTo>
                  <a:lnTo>
                    <a:pt x="303" y="553"/>
                  </a:lnTo>
                  <a:lnTo>
                    <a:pt x="301" y="614"/>
                  </a:lnTo>
                  <a:lnTo>
                    <a:pt x="300" y="679"/>
                  </a:lnTo>
                  <a:lnTo>
                    <a:pt x="301" y="752"/>
                  </a:lnTo>
                  <a:lnTo>
                    <a:pt x="305" y="818"/>
                  </a:lnTo>
                  <a:lnTo>
                    <a:pt x="311" y="879"/>
                  </a:lnTo>
                  <a:lnTo>
                    <a:pt x="318" y="933"/>
                  </a:lnTo>
                  <a:lnTo>
                    <a:pt x="329" y="982"/>
                  </a:lnTo>
                  <a:lnTo>
                    <a:pt x="343" y="1026"/>
                  </a:lnTo>
                  <a:lnTo>
                    <a:pt x="357" y="1057"/>
                  </a:lnTo>
                  <a:lnTo>
                    <a:pt x="374" y="1084"/>
                  </a:lnTo>
                  <a:lnTo>
                    <a:pt x="395" y="1106"/>
                  </a:lnTo>
                  <a:lnTo>
                    <a:pt x="419" y="1124"/>
                  </a:lnTo>
                  <a:lnTo>
                    <a:pt x="448" y="1135"/>
                  </a:lnTo>
                  <a:lnTo>
                    <a:pt x="480" y="1143"/>
                  </a:lnTo>
                  <a:lnTo>
                    <a:pt x="516" y="1145"/>
                  </a:lnTo>
                  <a:lnTo>
                    <a:pt x="551" y="1143"/>
                  </a:lnTo>
                  <a:lnTo>
                    <a:pt x="584" y="1135"/>
                  </a:lnTo>
                  <a:lnTo>
                    <a:pt x="611" y="1124"/>
                  </a:lnTo>
                  <a:lnTo>
                    <a:pt x="636" y="1106"/>
                  </a:lnTo>
                  <a:lnTo>
                    <a:pt x="657" y="1084"/>
                  </a:lnTo>
                  <a:lnTo>
                    <a:pt x="673" y="1057"/>
                  </a:lnTo>
                  <a:lnTo>
                    <a:pt x="688" y="1026"/>
                  </a:lnTo>
                  <a:lnTo>
                    <a:pt x="700" y="982"/>
                  </a:lnTo>
                  <a:lnTo>
                    <a:pt x="710" y="933"/>
                  </a:lnTo>
                  <a:lnTo>
                    <a:pt x="718" y="879"/>
                  </a:lnTo>
                  <a:lnTo>
                    <a:pt x="724" y="818"/>
                  </a:lnTo>
                  <a:lnTo>
                    <a:pt x="727" y="752"/>
                  </a:lnTo>
                  <a:lnTo>
                    <a:pt x="728" y="679"/>
                  </a:lnTo>
                  <a:lnTo>
                    <a:pt x="727" y="614"/>
                  </a:lnTo>
                  <a:lnTo>
                    <a:pt x="725" y="553"/>
                  </a:lnTo>
                  <a:lnTo>
                    <a:pt x="721" y="498"/>
                  </a:lnTo>
                  <a:lnTo>
                    <a:pt x="715" y="448"/>
                  </a:lnTo>
                  <a:lnTo>
                    <a:pt x="707" y="403"/>
                  </a:lnTo>
                  <a:lnTo>
                    <a:pt x="699" y="363"/>
                  </a:lnTo>
                  <a:lnTo>
                    <a:pt x="688" y="327"/>
                  </a:lnTo>
                  <a:lnTo>
                    <a:pt x="673" y="297"/>
                  </a:lnTo>
                  <a:lnTo>
                    <a:pt x="657" y="272"/>
                  </a:lnTo>
                  <a:lnTo>
                    <a:pt x="636" y="251"/>
                  </a:lnTo>
                  <a:lnTo>
                    <a:pt x="611" y="235"/>
                  </a:lnTo>
                  <a:lnTo>
                    <a:pt x="584" y="223"/>
                  </a:lnTo>
                  <a:lnTo>
                    <a:pt x="551" y="215"/>
                  </a:lnTo>
                  <a:lnTo>
                    <a:pt x="516" y="213"/>
                  </a:lnTo>
                  <a:close/>
                  <a:moveTo>
                    <a:pt x="516" y="0"/>
                  </a:moveTo>
                  <a:lnTo>
                    <a:pt x="577" y="2"/>
                  </a:lnTo>
                  <a:lnTo>
                    <a:pt x="634" y="9"/>
                  </a:lnTo>
                  <a:lnTo>
                    <a:pt x="687" y="19"/>
                  </a:lnTo>
                  <a:lnTo>
                    <a:pt x="736" y="36"/>
                  </a:lnTo>
                  <a:lnTo>
                    <a:pt x="781" y="55"/>
                  </a:lnTo>
                  <a:lnTo>
                    <a:pt x="820" y="79"/>
                  </a:lnTo>
                  <a:lnTo>
                    <a:pt x="856" y="107"/>
                  </a:lnTo>
                  <a:lnTo>
                    <a:pt x="888" y="140"/>
                  </a:lnTo>
                  <a:lnTo>
                    <a:pt x="917" y="177"/>
                  </a:lnTo>
                  <a:lnTo>
                    <a:pt x="943" y="224"/>
                  </a:lnTo>
                  <a:lnTo>
                    <a:pt x="967" y="275"/>
                  </a:lnTo>
                  <a:lnTo>
                    <a:pt x="987" y="330"/>
                  </a:lnTo>
                  <a:lnTo>
                    <a:pt x="1002" y="391"/>
                  </a:lnTo>
                  <a:lnTo>
                    <a:pt x="1015" y="456"/>
                  </a:lnTo>
                  <a:lnTo>
                    <a:pt x="1024" y="526"/>
                  </a:lnTo>
                  <a:lnTo>
                    <a:pt x="1030" y="600"/>
                  </a:lnTo>
                  <a:lnTo>
                    <a:pt x="1032" y="679"/>
                  </a:lnTo>
                  <a:lnTo>
                    <a:pt x="1030" y="758"/>
                  </a:lnTo>
                  <a:lnTo>
                    <a:pt x="1024" y="832"/>
                  </a:lnTo>
                  <a:lnTo>
                    <a:pt x="1015" y="902"/>
                  </a:lnTo>
                  <a:lnTo>
                    <a:pt x="1002" y="967"/>
                  </a:lnTo>
                  <a:lnTo>
                    <a:pt x="987" y="1027"/>
                  </a:lnTo>
                  <a:lnTo>
                    <a:pt x="967" y="1082"/>
                  </a:lnTo>
                  <a:lnTo>
                    <a:pt x="943" y="1133"/>
                  </a:lnTo>
                  <a:lnTo>
                    <a:pt x="917" y="1180"/>
                  </a:lnTo>
                  <a:lnTo>
                    <a:pt x="888" y="1217"/>
                  </a:lnTo>
                  <a:lnTo>
                    <a:pt x="856" y="1250"/>
                  </a:lnTo>
                  <a:lnTo>
                    <a:pt x="820" y="1278"/>
                  </a:lnTo>
                  <a:lnTo>
                    <a:pt x="781" y="1302"/>
                  </a:lnTo>
                  <a:lnTo>
                    <a:pt x="736" y="1321"/>
                  </a:lnTo>
                  <a:lnTo>
                    <a:pt x="687" y="1336"/>
                  </a:lnTo>
                  <a:lnTo>
                    <a:pt x="634" y="1347"/>
                  </a:lnTo>
                  <a:lnTo>
                    <a:pt x="577" y="1354"/>
                  </a:lnTo>
                  <a:lnTo>
                    <a:pt x="516" y="1356"/>
                  </a:lnTo>
                  <a:lnTo>
                    <a:pt x="454" y="1354"/>
                  </a:lnTo>
                  <a:lnTo>
                    <a:pt x="397" y="1347"/>
                  </a:lnTo>
                  <a:lnTo>
                    <a:pt x="344" y="1336"/>
                  </a:lnTo>
                  <a:lnTo>
                    <a:pt x="295" y="1321"/>
                  </a:lnTo>
                  <a:lnTo>
                    <a:pt x="251" y="1302"/>
                  </a:lnTo>
                  <a:lnTo>
                    <a:pt x="211" y="1278"/>
                  </a:lnTo>
                  <a:lnTo>
                    <a:pt x="175" y="1250"/>
                  </a:lnTo>
                  <a:lnTo>
                    <a:pt x="142" y="1217"/>
                  </a:lnTo>
                  <a:lnTo>
                    <a:pt x="115" y="1180"/>
                  </a:lnTo>
                  <a:lnTo>
                    <a:pt x="88" y="1133"/>
                  </a:lnTo>
                  <a:lnTo>
                    <a:pt x="64" y="1082"/>
                  </a:lnTo>
                  <a:lnTo>
                    <a:pt x="45" y="1027"/>
                  </a:lnTo>
                  <a:lnTo>
                    <a:pt x="29" y="967"/>
                  </a:lnTo>
                  <a:lnTo>
                    <a:pt x="16" y="902"/>
                  </a:lnTo>
                  <a:lnTo>
                    <a:pt x="7" y="832"/>
                  </a:lnTo>
                  <a:lnTo>
                    <a:pt x="2" y="758"/>
                  </a:lnTo>
                  <a:lnTo>
                    <a:pt x="0" y="679"/>
                  </a:lnTo>
                  <a:lnTo>
                    <a:pt x="2" y="600"/>
                  </a:lnTo>
                  <a:lnTo>
                    <a:pt x="7" y="526"/>
                  </a:lnTo>
                  <a:lnTo>
                    <a:pt x="16" y="456"/>
                  </a:lnTo>
                  <a:lnTo>
                    <a:pt x="29" y="391"/>
                  </a:lnTo>
                  <a:lnTo>
                    <a:pt x="45" y="330"/>
                  </a:lnTo>
                  <a:lnTo>
                    <a:pt x="64" y="275"/>
                  </a:lnTo>
                  <a:lnTo>
                    <a:pt x="88" y="224"/>
                  </a:lnTo>
                  <a:lnTo>
                    <a:pt x="115" y="177"/>
                  </a:lnTo>
                  <a:lnTo>
                    <a:pt x="142" y="140"/>
                  </a:lnTo>
                  <a:lnTo>
                    <a:pt x="175" y="107"/>
                  </a:lnTo>
                  <a:lnTo>
                    <a:pt x="211" y="79"/>
                  </a:lnTo>
                  <a:lnTo>
                    <a:pt x="251" y="55"/>
                  </a:lnTo>
                  <a:lnTo>
                    <a:pt x="295" y="36"/>
                  </a:lnTo>
                  <a:lnTo>
                    <a:pt x="344" y="19"/>
                  </a:lnTo>
                  <a:lnTo>
                    <a:pt x="397" y="9"/>
                  </a:lnTo>
                  <a:lnTo>
                    <a:pt x="454" y="2"/>
                  </a:lnTo>
                  <a:lnTo>
                    <a:pt x="5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0" name="Group 49"/>
          <p:cNvGrpSpPr/>
          <p:nvPr/>
        </p:nvGrpSpPr>
        <p:grpSpPr>
          <a:xfrm>
            <a:off x="6619891" y="3248072"/>
            <a:ext cx="525463" cy="550862"/>
            <a:chOff x="677863" y="4233863"/>
            <a:chExt cx="525463" cy="550862"/>
          </a:xfrm>
          <a:solidFill>
            <a:srgbClr val="000000"/>
          </a:solidFill>
        </p:grpSpPr>
        <p:sp>
          <p:nvSpPr>
            <p:cNvPr id="241" name="Rectangle 50"/>
            <p:cNvSpPr>
              <a:spLocks noChangeArrowheads="1"/>
            </p:cNvSpPr>
            <p:nvPr/>
          </p:nvSpPr>
          <p:spPr bwMode="auto">
            <a:xfrm>
              <a:off x="1074738" y="4233863"/>
              <a:ext cx="63500" cy="312737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51"/>
            <p:cNvSpPr>
              <a:spLocks noEditPoints="1"/>
            </p:cNvSpPr>
            <p:nvPr/>
          </p:nvSpPr>
          <p:spPr bwMode="auto">
            <a:xfrm>
              <a:off x="677863" y="4233863"/>
              <a:ext cx="188913" cy="550862"/>
            </a:xfrm>
            <a:custGeom>
              <a:avLst/>
              <a:gdLst>
                <a:gd name="T0" fmla="*/ 502 w 1189"/>
                <a:gd name="T1" fmla="*/ 1888 h 3476"/>
                <a:gd name="T2" fmla="*/ 381 w 1189"/>
                <a:gd name="T3" fmla="*/ 1936 h 3476"/>
                <a:gd name="T4" fmla="*/ 290 w 1189"/>
                <a:gd name="T5" fmla="*/ 2005 h 3476"/>
                <a:gd name="T6" fmla="*/ 205 w 1189"/>
                <a:gd name="T7" fmla="*/ 2125 h 3476"/>
                <a:gd name="T8" fmla="*/ 165 w 1189"/>
                <a:gd name="T9" fmla="*/ 2262 h 3476"/>
                <a:gd name="T10" fmla="*/ 172 w 1189"/>
                <a:gd name="T11" fmla="*/ 2404 h 3476"/>
                <a:gd name="T12" fmla="*/ 225 w 1189"/>
                <a:gd name="T13" fmla="*/ 2538 h 3476"/>
                <a:gd name="T14" fmla="*/ 290 w 1189"/>
                <a:gd name="T15" fmla="*/ 2621 h 3476"/>
                <a:gd name="T16" fmla="*/ 365 w 1189"/>
                <a:gd name="T17" fmla="*/ 2681 h 3476"/>
                <a:gd name="T18" fmla="*/ 502 w 1189"/>
                <a:gd name="T19" fmla="*/ 2738 h 3476"/>
                <a:gd name="T20" fmla="*/ 648 w 1189"/>
                <a:gd name="T21" fmla="*/ 2746 h 3476"/>
                <a:gd name="T22" fmla="*/ 788 w 1189"/>
                <a:gd name="T23" fmla="*/ 2705 h 3476"/>
                <a:gd name="T24" fmla="*/ 907 w 1189"/>
                <a:gd name="T25" fmla="*/ 2621 h 3476"/>
                <a:gd name="T26" fmla="*/ 981 w 1189"/>
                <a:gd name="T27" fmla="*/ 2523 h 3476"/>
                <a:gd name="T28" fmla="*/ 1022 w 1189"/>
                <a:gd name="T29" fmla="*/ 2417 h 3476"/>
                <a:gd name="T30" fmla="*/ 1034 w 1189"/>
                <a:gd name="T31" fmla="*/ 2337 h 3476"/>
                <a:gd name="T32" fmla="*/ 1024 w 1189"/>
                <a:gd name="T33" fmla="*/ 2218 h 3476"/>
                <a:gd name="T34" fmla="*/ 987 w 1189"/>
                <a:gd name="T35" fmla="*/ 2113 h 3476"/>
                <a:gd name="T36" fmla="*/ 907 w 1189"/>
                <a:gd name="T37" fmla="*/ 2005 h 3476"/>
                <a:gd name="T38" fmla="*/ 790 w 1189"/>
                <a:gd name="T39" fmla="*/ 1922 h 3476"/>
                <a:gd name="T40" fmla="*/ 648 w 1189"/>
                <a:gd name="T41" fmla="*/ 1880 h 3476"/>
                <a:gd name="T42" fmla="*/ 343 w 1189"/>
                <a:gd name="T43" fmla="*/ 0 h 3476"/>
                <a:gd name="T44" fmla="*/ 441 w 1189"/>
                <a:gd name="T45" fmla="*/ 1737 h 3476"/>
                <a:gd name="T46" fmla="*/ 546 w 1189"/>
                <a:gd name="T47" fmla="*/ 0 h 3476"/>
                <a:gd name="T48" fmla="*/ 802 w 1189"/>
                <a:gd name="T49" fmla="*/ 1752 h 3476"/>
                <a:gd name="T50" fmla="*/ 950 w 1189"/>
                <a:gd name="T51" fmla="*/ 1832 h 3476"/>
                <a:gd name="T52" fmla="*/ 1152 w 1189"/>
                <a:gd name="T53" fmla="*/ 1972 h 3476"/>
                <a:gd name="T54" fmla="*/ 1141 w 1189"/>
                <a:gd name="T55" fmla="*/ 2073 h 3476"/>
                <a:gd name="T56" fmla="*/ 1186 w 1189"/>
                <a:gd name="T57" fmla="*/ 2245 h 3476"/>
                <a:gd name="T58" fmla="*/ 1177 w 1189"/>
                <a:gd name="T59" fmla="*/ 2424 h 3476"/>
                <a:gd name="T60" fmla="*/ 1118 w 1189"/>
                <a:gd name="T61" fmla="*/ 2586 h 3476"/>
                <a:gd name="T62" fmla="*/ 1018 w 1189"/>
                <a:gd name="T63" fmla="*/ 2721 h 3476"/>
                <a:gd name="T64" fmla="*/ 883 w 1189"/>
                <a:gd name="T65" fmla="*/ 2822 h 3476"/>
                <a:gd name="T66" fmla="*/ 829 w 1189"/>
                <a:gd name="T67" fmla="*/ 3281 h 3476"/>
                <a:gd name="T68" fmla="*/ 787 w 1189"/>
                <a:gd name="T69" fmla="*/ 3381 h 3476"/>
                <a:gd name="T70" fmla="*/ 706 w 1189"/>
                <a:gd name="T71" fmla="*/ 3450 h 3476"/>
                <a:gd name="T72" fmla="*/ 598 w 1189"/>
                <a:gd name="T73" fmla="*/ 3476 h 3476"/>
                <a:gd name="T74" fmla="*/ 491 w 1189"/>
                <a:gd name="T75" fmla="*/ 3450 h 3476"/>
                <a:gd name="T76" fmla="*/ 410 w 1189"/>
                <a:gd name="T77" fmla="*/ 3381 h 3476"/>
                <a:gd name="T78" fmla="*/ 369 w 1189"/>
                <a:gd name="T79" fmla="*/ 3281 h 3476"/>
                <a:gd name="T80" fmla="*/ 314 w 1189"/>
                <a:gd name="T81" fmla="*/ 2822 h 3476"/>
                <a:gd name="T82" fmla="*/ 176 w 1189"/>
                <a:gd name="T83" fmla="*/ 2718 h 3476"/>
                <a:gd name="T84" fmla="*/ 75 w 1189"/>
                <a:gd name="T85" fmla="*/ 2578 h 3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9" h="3476">
                  <a:moveTo>
                    <a:pt x="596" y="1877"/>
                  </a:moveTo>
                  <a:lnTo>
                    <a:pt x="545" y="1880"/>
                  </a:lnTo>
                  <a:lnTo>
                    <a:pt x="502" y="1888"/>
                  </a:lnTo>
                  <a:lnTo>
                    <a:pt x="461" y="1900"/>
                  </a:lnTo>
                  <a:lnTo>
                    <a:pt x="420" y="1915"/>
                  </a:lnTo>
                  <a:lnTo>
                    <a:pt x="381" y="1936"/>
                  </a:lnTo>
                  <a:lnTo>
                    <a:pt x="343" y="1960"/>
                  </a:lnTo>
                  <a:lnTo>
                    <a:pt x="316" y="1981"/>
                  </a:lnTo>
                  <a:lnTo>
                    <a:pt x="290" y="2005"/>
                  </a:lnTo>
                  <a:lnTo>
                    <a:pt x="256" y="2042"/>
                  </a:lnTo>
                  <a:lnTo>
                    <a:pt x="228" y="2083"/>
                  </a:lnTo>
                  <a:lnTo>
                    <a:pt x="205" y="2125"/>
                  </a:lnTo>
                  <a:lnTo>
                    <a:pt x="186" y="2170"/>
                  </a:lnTo>
                  <a:lnTo>
                    <a:pt x="173" y="2216"/>
                  </a:lnTo>
                  <a:lnTo>
                    <a:pt x="165" y="2262"/>
                  </a:lnTo>
                  <a:lnTo>
                    <a:pt x="163" y="2310"/>
                  </a:lnTo>
                  <a:lnTo>
                    <a:pt x="165" y="2357"/>
                  </a:lnTo>
                  <a:lnTo>
                    <a:pt x="172" y="2404"/>
                  </a:lnTo>
                  <a:lnTo>
                    <a:pt x="185" y="2450"/>
                  </a:lnTo>
                  <a:lnTo>
                    <a:pt x="202" y="2495"/>
                  </a:lnTo>
                  <a:lnTo>
                    <a:pt x="225" y="2538"/>
                  </a:lnTo>
                  <a:lnTo>
                    <a:pt x="253" y="2578"/>
                  </a:lnTo>
                  <a:lnTo>
                    <a:pt x="271" y="2600"/>
                  </a:lnTo>
                  <a:lnTo>
                    <a:pt x="290" y="2621"/>
                  </a:lnTo>
                  <a:lnTo>
                    <a:pt x="314" y="2644"/>
                  </a:lnTo>
                  <a:lnTo>
                    <a:pt x="339" y="2664"/>
                  </a:lnTo>
                  <a:lnTo>
                    <a:pt x="365" y="2681"/>
                  </a:lnTo>
                  <a:lnTo>
                    <a:pt x="409" y="2705"/>
                  </a:lnTo>
                  <a:lnTo>
                    <a:pt x="455" y="2725"/>
                  </a:lnTo>
                  <a:lnTo>
                    <a:pt x="502" y="2738"/>
                  </a:lnTo>
                  <a:lnTo>
                    <a:pt x="550" y="2746"/>
                  </a:lnTo>
                  <a:lnTo>
                    <a:pt x="598" y="2749"/>
                  </a:lnTo>
                  <a:lnTo>
                    <a:pt x="648" y="2746"/>
                  </a:lnTo>
                  <a:lnTo>
                    <a:pt x="696" y="2738"/>
                  </a:lnTo>
                  <a:lnTo>
                    <a:pt x="743" y="2725"/>
                  </a:lnTo>
                  <a:lnTo>
                    <a:pt x="788" y="2705"/>
                  </a:lnTo>
                  <a:lnTo>
                    <a:pt x="832" y="2681"/>
                  </a:lnTo>
                  <a:lnTo>
                    <a:pt x="871" y="2654"/>
                  </a:lnTo>
                  <a:lnTo>
                    <a:pt x="907" y="2621"/>
                  </a:lnTo>
                  <a:lnTo>
                    <a:pt x="935" y="2590"/>
                  </a:lnTo>
                  <a:lnTo>
                    <a:pt x="961" y="2556"/>
                  </a:lnTo>
                  <a:lnTo>
                    <a:pt x="981" y="2523"/>
                  </a:lnTo>
                  <a:lnTo>
                    <a:pt x="999" y="2485"/>
                  </a:lnTo>
                  <a:lnTo>
                    <a:pt x="1013" y="2448"/>
                  </a:lnTo>
                  <a:lnTo>
                    <a:pt x="1022" y="2417"/>
                  </a:lnTo>
                  <a:lnTo>
                    <a:pt x="1028" y="2386"/>
                  </a:lnTo>
                  <a:lnTo>
                    <a:pt x="1028" y="2385"/>
                  </a:lnTo>
                  <a:lnTo>
                    <a:pt x="1034" y="2337"/>
                  </a:lnTo>
                  <a:lnTo>
                    <a:pt x="1034" y="2290"/>
                  </a:lnTo>
                  <a:lnTo>
                    <a:pt x="1028" y="2241"/>
                  </a:lnTo>
                  <a:lnTo>
                    <a:pt x="1024" y="2218"/>
                  </a:lnTo>
                  <a:lnTo>
                    <a:pt x="1015" y="2186"/>
                  </a:lnTo>
                  <a:lnTo>
                    <a:pt x="1004" y="2154"/>
                  </a:lnTo>
                  <a:lnTo>
                    <a:pt x="987" y="2113"/>
                  </a:lnTo>
                  <a:lnTo>
                    <a:pt x="964" y="2075"/>
                  </a:lnTo>
                  <a:lnTo>
                    <a:pt x="938" y="2039"/>
                  </a:lnTo>
                  <a:lnTo>
                    <a:pt x="907" y="2005"/>
                  </a:lnTo>
                  <a:lnTo>
                    <a:pt x="871" y="1972"/>
                  </a:lnTo>
                  <a:lnTo>
                    <a:pt x="832" y="1945"/>
                  </a:lnTo>
                  <a:lnTo>
                    <a:pt x="790" y="1922"/>
                  </a:lnTo>
                  <a:lnTo>
                    <a:pt x="747" y="1903"/>
                  </a:lnTo>
                  <a:lnTo>
                    <a:pt x="698" y="1889"/>
                  </a:lnTo>
                  <a:lnTo>
                    <a:pt x="648" y="1880"/>
                  </a:lnTo>
                  <a:lnTo>
                    <a:pt x="596" y="1877"/>
                  </a:lnTo>
                  <a:close/>
                  <a:moveTo>
                    <a:pt x="0" y="0"/>
                  </a:moveTo>
                  <a:lnTo>
                    <a:pt x="343" y="0"/>
                  </a:lnTo>
                  <a:lnTo>
                    <a:pt x="343" y="1774"/>
                  </a:lnTo>
                  <a:lnTo>
                    <a:pt x="391" y="1753"/>
                  </a:lnTo>
                  <a:lnTo>
                    <a:pt x="441" y="1737"/>
                  </a:lnTo>
                  <a:lnTo>
                    <a:pt x="492" y="1725"/>
                  </a:lnTo>
                  <a:lnTo>
                    <a:pt x="546" y="1717"/>
                  </a:lnTo>
                  <a:lnTo>
                    <a:pt x="546" y="0"/>
                  </a:lnTo>
                  <a:lnTo>
                    <a:pt x="747" y="0"/>
                  </a:lnTo>
                  <a:lnTo>
                    <a:pt x="747" y="1735"/>
                  </a:lnTo>
                  <a:lnTo>
                    <a:pt x="802" y="1752"/>
                  </a:lnTo>
                  <a:lnTo>
                    <a:pt x="854" y="1774"/>
                  </a:lnTo>
                  <a:lnTo>
                    <a:pt x="904" y="1801"/>
                  </a:lnTo>
                  <a:lnTo>
                    <a:pt x="950" y="1832"/>
                  </a:lnTo>
                  <a:lnTo>
                    <a:pt x="950" y="0"/>
                  </a:lnTo>
                  <a:lnTo>
                    <a:pt x="1152" y="0"/>
                  </a:lnTo>
                  <a:lnTo>
                    <a:pt x="1152" y="1972"/>
                  </a:lnTo>
                  <a:lnTo>
                    <a:pt x="1085" y="1972"/>
                  </a:lnTo>
                  <a:lnTo>
                    <a:pt x="1116" y="2021"/>
                  </a:lnTo>
                  <a:lnTo>
                    <a:pt x="1141" y="2073"/>
                  </a:lnTo>
                  <a:lnTo>
                    <a:pt x="1162" y="2128"/>
                  </a:lnTo>
                  <a:lnTo>
                    <a:pt x="1176" y="2186"/>
                  </a:lnTo>
                  <a:lnTo>
                    <a:pt x="1186" y="2245"/>
                  </a:lnTo>
                  <a:lnTo>
                    <a:pt x="1189" y="2306"/>
                  </a:lnTo>
                  <a:lnTo>
                    <a:pt x="1186" y="2366"/>
                  </a:lnTo>
                  <a:lnTo>
                    <a:pt x="1177" y="2424"/>
                  </a:lnTo>
                  <a:lnTo>
                    <a:pt x="1163" y="2480"/>
                  </a:lnTo>
                  <a:lnTo>
                    <a:pt x="1143" y="2535"/>
                  </a:lnTo>
                  <a:lnTo>
                    <a:pt x="1118" y="2586"/>
                  </a:lnTo>
                  <a:lnTo>
                    <a:pt x="1090" y="2634"/>
                  </a:lnTo>
                  <a:lnTo>
                    <a:pt x="1056" y="2679"/>
                  </a:lnTo>
                  <a:lnTo>
                    <a:pt x="1018" y="2721"/>
                  </a:lnTo>
                  <a:lnTo>
                    <a:pt x="976" y="2759"/>
                  </a:lnTo>
                  <a:lnTo>
                    <a:pt x="931" y="2793"/>
                  </a:lnTo>
                  <a:lnTo>
                    <a:pt x="883" y="2822"/>
                  </a:lnTo>
                  <a:lnTo>
                    <a:pt x="832" y="2847"/>
                  </a:lnTo>
                  <a:lnTo>
                    <a:pt x="832" y="3243"/>
                  </a:lnTo>
                  <a:lnTo>
                    <a:pt x="829" y="3281"/>
                  </a:lnTo>
                  <a:lnTo>
                    <a:pt x="819" y="3317"/>
                  </a:lnTo>
                  <a:lnTo>
                    <a:pt x="806" y="3351"/>
                  </a:lnTo>
                  <a:lnTo>
                    <a:pt x="787" y="3381"/>
                  </a:lnTo>
                  <a:lnTo>
                    <a:pt x="764" y="3408"/>
                  </a:lnTo>
                  <a:lnTo>
                    <a:pt x="736" y="3432"/>
                  </a:lnTo>
                  <a:lnTo>
                    <a:pt x="706" y="3450"/>
                  </a:lnTo>
                  <a:lnTo>
                    <a:pt x="673" y="3464"/>
                  </a:lnTo>
                  <a:lnTo>
                    <a:pt x="637" y="3473"/>
                  </a:lnTo>
                  <a:lnTo>
                    <a:pt x="598" y="3476"/>
                  </a:lnTo>
                  <a:lnTo>
                    <a:pt x="561" y="3473"/>
                  </a:lnTo>
                  <a:lnTo>
                    <a:pt x="525" y="3464"/>
                  </a:lnTo>
                  <a:lnTo>
                    <a:pt x="491" y="3450"/>
                  </a:lnTo>
                  <a:lnTo>
                    <a:pt x="461" y="3432"/>
                  </a:lnTo>
                  <a:lnTo>
                    <a:pt x="434" y="3408"/>
                  </a:lnTo>
                  <a:lnTo>
                    <a:pt x="410" y="3381"/>
                  </a:lnTo>
                  <a:lnTo>
                    <a:pt x="392" y="3351"/>
                  </a:lnTo>
                  <a:lnTo>
                    <a:pt x="377" y="3317"/>
                  </a:lnTo>
                  <a:lnTo>
                    <a:pt x="369" y="3281"/>
                  </a:lnTo>
                  <a:lnTo>
                    <a:pt x="365" y="3243"/>
                  </a:lnTo>
                  <a:lnTo>
                    <a:pt x="365" y="2847"/>
                  </a:lnTo>
                  <a:lnTo>
                    <a:pt x="314" y="2822"/>
                  </a:lnTo>
                  <a:lnTo>
                    <a:pt x="265" y="2792"/>
                  </a:lnTo>
                  <a:lnTo>
                    <a:pt x="219" y="2757"/>
                  </a:lnTo>
                  <a:lnTo>
                    <a:pt x="176" y="2718"/>
                  </a:lnTo>
                  <a:lnTo>
                    <a:pt x="139" y="2675"/>
                  </a:lnTo>
                  <a:lnTo>
                    <a:pt x="105" y="2629"/>
                  </a:lnTo>
                  <a:lnTo>
                    <a:pt x="75" y="2578"/>
                  </a:lnTo>
                  <a:lnTo>
                    <a:pt x="0" y="25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Rectangle 8"/>
            <p:cNvSpPr>
              <a:spLocks noChangeArrowheads="1"/>
            </p:cNvSpPr>
            <p:nvPr/>
          </p:nvSpPr>
          <p:spPr bwMode="auto">
            <a:xfrm>
              <a:off x="1171576" y="4233863"/>
              <a:ext cx="31750" cy="4095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9"/>
            <p:cNvSpPr>
              <a:spLocks/>
            </p:cNvSpPr>
            <p:nvPr/>
          </p:nvSpPr>
          <p:spPr bwMode="auto">
            <a:xfrm>
              <a:off x="893763" y="4233863"/>
              <a:ext cx="98425" cy="312737"/>
            </a:xfrm>
            <a:custGeom>
              <a:avLst/>
              <a:gdLst>
                <a:gd name="T0" fmla="*/ 0 w 628"/>
                <a:gd name="T1" fmla="*/ 0 h 1972"/>
                <a:gd name="T2" fmla="*/ 309 w 628"/>
                <a:gd name="T3" fmla="*/ 0 h 1972"/>
                <a:gd name="T4" fmla="*/ 628 w 628"/>
                <a:gd name="T5" fmla="*/ 0 h 1972"/>
                <a:gd name="T6" fmla="*/ 628 w 628"/>
                <a:gd name="T7" fmla="*/ 1972 h 1972"/>
                <a:gd name="T8" fmla="*/ 0 w 628"/>
                <a:gd name="T9" fmla="*/ 1972 h 1972"/>
                <a:gd name="T10" fmla="*/ 0 w 628"/>
                <a:gd name="T11" fmla="*/ 0 h 1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8" h="1972">
                  <a:moveTo>
                    <a:pt x="0" y="0"/>
                  </a:moveTo>
                  <a:lnTo>
                    <a:pt x="309" y="0"/>
                  </a:lnTo>
                  <a:lnTo>
                    <a:pt x="628" y="0"/>
                  </a:lnTo>
                  <a:lnTo>
                    <a:pt x="628" y="1972"/>
                  </a:lnTo>
                  <a:lnTo>
                    <a:pt x="0" y="197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Rectangle 10"/>
            <p:cNvSpPr>
              <a:spLocks noChangeArrowheads="1"/>
            </p:cNvSpPr>
            <p:nvPr/>
          </p:nvSpPr>
          <p:spPr bwMode="auto">
            <a:xfrm>
              <a:off x="1022351" y="4233863"/>
              <a:ext cx="22225" cy="312737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1"/>
            <p:cNvSpPr>
              <a:spLocks noEditPoints="1"/>
            </p:cNvSpPr>
            <p:nvPr/>
          </p:nvSpPr>
          <p:spPr bwMode="auto">
            <a:xfrm>
              <a:off x="890588" y="4570413"/>
              <a:ext cx="46038" cy="66675"/>
            </a:xfrm>
            <a:custGeom>
              <a:avLst/>
              <a:gdLst>
                <a:gd name="T0" fmla="*/ 125 w 281"/>
                <a:gd name="T1" fmla="*/ 228 h 417"/>
                <a:gd name="T2" fmla="*/ 98 w 281"/>
                <a:gd name="T3" fmla="*/ 242 h 417"/>
                <a:gd name="T4" fmla="*/ 84 w 281"/>
                <a:gd name="T5" fmla="*/ 271 h 417"/>
                <a:gd name="T6" fmla="*/ 84 w 281"/>
                <a:gd name="T7" fmla="*/ 308 h 417"/>
                <a:gd name="T8" fmla="*/ 98 w 281"/>
                <a:gd name="T9" fmla="*/ 337 h 417"/>
                <a:gd name="T10" fmla="*/ 125 w 281"/>
                <a:gd name="T11" fmla="*/ 351 h 417"/>
                <a:gd name="T12" fmla="*/ 158 w 281"/>
                <a:gd name="T13" fmla="*/ 351 h 417"/>
                <a:gd name="T14" fmla="*/ 184 w 281"/>
                <a:gd name="T15" fmla="*/ 337 h 417"/>
                <a:gd name="T16" fmla="*/ 198 w 281"/>
                <a:gd name="T17" fmla="*/ 308 h 417"/>
                <a:gd name="T18" fmla="*/ 198 w 281"/>
                <a:gd name="T19" fmla="*/ 271 h 417"/>
                <a:gd name="T20" fmla="*/ 184 w 281"/>
                <a:gd name="T21" fmla="*/ 242 h 417"/>
                <a:gd name="T22" fmla="*/ 157 w 281"/>
                <a:gd name="T23" fmla="*/ 228 h 417"/>
                <a:gd name="T24" fmla="*/ 141 w 281"/>
                <a:gd name="T25" fmla="*/ 64 h 417"/>
                <a:gd name="T26" fmla="*/ 114 w 281"/>
                <a:gd name="T27" fmla="*/ 71 h 417"/>
                <a:gd name="T28" fmla="*/ 95 w 281"/>
                <a:gd name="T29" fmla="*/ 88 h 417"/>
                <a:gd name="T30" fmla="*/ 90 w 281"/>
                <a:gd name="T31" fmla="*/ 116 h 417"/>
                <a:gd name="T32" fmla="*/ 95 w 281"/>
                <a:gd name="T33" fmla="*/ 142 h 417"/>
                <a:gd name="T34" fmla="*/ 114 w 281"/>
                <a:gd name="T35" fmla="*/ 159 h 417"/>
                <a:gd name="T36" fmla="*/ 141 w 281"/>
                <a:gd name="T37" fmla="*/ 166 h 417"/>
                <a:gd name="T38" fmla="*/ 168 w 281"/>
                <a:gd name="T39" fmla="*/ 159 h 417"/>
                <a:gd name="T40" fmla="*/ 186 w 281"/>
                <a:gd name="T41" fmla="*/ 142 h 417"/>
                <a:gd name="T42" fmla="*/ 191 w 281"/>
                <a:gd name="T43" fmla="*/ 116 h 417"/>
                <a:gd name="T44" fmla="*/ 186 w 281"/>
                <a:gd name="T45" fmla="*/ 88 h 417"/>
                <a:gd name="T46" fmla="*/ 168 w 281"/>
                <a:gd name="T47" fmla="*/ 71 h 417"/>
                <a:gd name="T48" fmla="*/ 141 w 281"/>
                <a:gd name="T49" fmla="*/ 64 h 417"/>
                <a:gd name="T50" fmla="*/ 169 w 281"/>
                <a:gd name="T51" fmla="*/ 2 h 417"/>
                <a:gd name="T52" fmla="*/ 216 w 281"/>
                <a:gd name="T53" fmla="*/ 17 h 417"/>
                <a:gd name="T54" fmla="*/ 249 w 281"/>
                <a:gd name="T55" fmla="*/ 48 h 417"/>
                <a:gd name="T56" fmla="*/ 266 w 281"/>
                <a:gd name="T57" fmla="*/ 85 h 417"/>
                <a:gd name="T58" fmla="*/ 266 w 281"/>
                <a:gd name="T59" fmla="*/ 128 h 417"/>
                <a:gd name="T60" fmla="*/ 251 w 281"/>
                <a:gd name="T61" fmla="*/ 164 h 417"/>
                <a:gd name="T62" fmla="*/ 221 w 281"/>
                <a:gd name="T63" fmla="*/ 189 h 417"/>
                <a:gd name="T64" fmla="*/ 255 w 281"/>
                <a:gd name="T65" fmla="*/ 216 h 417"/>
                <a:gd name="T66" fmla="*/ 274 w 281"/>
                <a:gd name="T67" fmla="*/ 252 h 417"/>
                <a:gd name="T68" fmla="*/ 281 w 281"/>
                <a:gd name="T69" fmla="*/ 295 h 417"/>
                <a:gd name="T70" fmla="*/ 272 w 281"/>
                <a:gd name="T71" fmla="*/ 342 h 417"/>
                <a:gd name="T72" fmla="*/ 244 w 281"/>
                <a:gd name="T73" fmla="*/ 382 h 417"/>
                <a:gd name="T74" fmla="*/ 198 w 281"/>
                <a:gd name="T75" fmla="*/ 409 h 417"/>
                <a:gd name="T76" fmla="*/ 138 w 281"/>
                <a:gd name="T77" fmla="*/ 417 h 417"/>
                <a:gd name="T78" fmla="*/ 88 w 281"/>
                <a:gd name="T79" fmla="*/ 412 h 417"/>
                <a:gd name="T80" fmla="*/ 50 w 281"/>
                <a:gd name="T81" fmla="*/ 396 h 417"/>
                <a:gd name="T82" fmla="*/ 19 w 281"/>
                <a:gd name="T83" fmla="*/ 363 h 417"/>
                <a:gd name="T84" fmla="*/ 2 w 281"/>
                <a:gd name="T85" fmla="*/ 320 h 417"/>
                <a:gd name="T86" fmla="*/ 1 w 281"/>
                <a:gd name="T87" fmla="*/ 273 h 417"/>
                <a:gd name="T88" fmla="*/ 15 w 281"/>
                <a:gd name="T89" fmla="*/ 233 h 417"/>
                <a:gd name="T90" fmla="*/ 42 w 281"/>
                <a:gd name="T91" fmla="*/ 202 h 417"/>
                <a:gd name="T92" fmla="*/ 42 w 281"/>
                <a:gd name="T93" fmla="*/ 178 h 417"/>
                <a:gd name="T94" fmla="*/ 22 w 281"/>
                <a:gd name="T95" fmla="*/ 149 h 417"/>
                <a:gd name="T96" fmla="*/ 13 w 281"/>
                <a:gd name="T97" fmla="*/ 107 h 417"/>
                <a:gd name="T98" fmla="*/ 22 w 281"/>
                <a:gd name="T99" fmla="*/ 65 h 417"/>
                <a:gd name="T100" fmla="*/ 47 w 281"/>
                <a:gd name="T101" fmla="*/ 31 h 417"/>
                <a:gd name="T102" fmla="*/ 86 w 281"/>
                <a:gd name="T103" fmla="*/ 8 h 417"/>
                <a:gd name="T104" fmla="*/ 141 w 281"/>
                <a:gd name="T10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1" h="417">
                  <a:moveTo>
                    <a:pt x="141" y="226"/>
                  </a:moveTo>
                  <a:lnTo>
                    <a:pt x="125" y="228"/>
                  </a:lnTo>
                  <a:lnTo>
                    <a:pt x="110" y="234"/>
                  </a:lnTo>
                  <a:lnTo>
                    <a:pt x="98" y="242"/>
                  </a:lnTo>
                  <a:lnTo>
                    <a:pt x="90" y="254"/>
                  </a:lnTo>
                  <a:lnTo>
                    <a:pt x="84" y="271"/>
                  </a:lnTo>
                  <a:lnTo>
                    <a:pt x="83" y="289"/>
                  </a:lnTo>
                  <a:lnTo>
                    <a:pt x="84" y="308"/>
                  </a:lnTo>
                  <a:lnTo>
                    <a:pt x="90" y="323"/>
                  </a:lnTo>
                  <a:lnTo>
                    <a:pt x="98" y="337"/>
                  </a:lnTo>
                  <a:lnTo>
                    <a:pt x="109" y="345"/>
                  </a:lnTo>
                  <a:lnTo>
                    <a:pt x="125" y="351"/>
                  </a:lnTo>
                  <a:lnTo>
                    <a:pt x="141" y="353"/>
                  </a:lnTo>
                  <a:lnTo>
                    <a:pt x="158" y="351"/>
                  </a:lnTo>
                  <a:lnTo>
                    <a:pt x="173" y="345"/>
                  </a:lnTo>
                  <a:lnTo>
                    <a:pt x="184" y="337"/>
                  </a:lnTo>
                  <a:lnTo>
                    <a:pt x="192" y="323"/>
                  </a:lnTo>
                  <a:lnTo>
                    <a:pt x="198" y="308"/>
                  </a:lnTo>
                  <a:lnTo>
                    <a:pt x="199" y="289"/>
                  </a:lnTo>
                  <a:lnTo>
                    <a:pt x="198" y="271"/>
                  </a:lnTo>
                  <a:lnTo>
                    <a:pt x="192" y="256"/>
                  </a:lnTo>
                  <a:lnTo>
                    <a:pt x="184" y="242"/>
                  </a:lnTo>
                  <a:lnTo>
                    <a:pt x="172" y="234"/>
                  </a:lnTo>
                  <a:lnTo>
                    <a:pt x="157" y="228"/>
                  </a:lnTo>
                  <a:lnTo>
                    <a:pt x="141" y="226"/>
                  </a:lnTo>
                  <a:close/>
                  <a:moveTo>
                    <a:pt x="141" y="64"/>
                  </a:moveTo>
                  <a:lnTo>
                    <a:pt x="126" y="66"/>
                  </a:lnTo>
                  <a:lnTo>
                    <a:pt x="114" y="71"/>
                  </a:lnTo>
                  <a:lnTo>
                    <a:pt x="103" y="78"/>
                  </a:lnTo>
                  <a:lnTo>
                    <a:pt x="95" y="88"/>
                  </a:lnTo>
                  <a:lnTo>
                    <a:pt x="91" y="100"/>
                  </a:lnTo>
                  <a:lnTo>
                    <a:pt x="90" y="116"/>
                  </a:lnTo>
                  <a:lnTo>
                    <a:pt x="91" y="130"/>
                  </a:lnTo>
                  <a:lnTo>
                    <a:pt x="95" y="142"/>
                  </a:lnTo>
                  <a:lnTo>
                    <a:pt x="103" y="152"/>
                  </a:lnTo>
                  <a:lnTo>
                    <a:pt x="114" y="159"/>
                  </a:lnTo>
                  <a:lnTo>
                    <a:pt x="126" y="164"/>
                  </a:lnTo>
                  <a:lnTo>
                    <a:pt x="141" y="166"/>
                  </a:lnTo>
                  <a:lnTo>
                    <a:pt x="156" y="164"/>
                  </a:lnTo>
                  <a:lnTo>
                    <a:pt x="168" y="159"/>
                  </a:lnTo>
                  <a:lnTo>
                    <a:pt x="178" y="152"/>
                  </a:lnTo>
                  <a:lnTo>
                    <a:pt x="186" y="142"/>
                  </a:lnTo>
                  <a:lnTo>
                    <a:pt x="190" y="130"/>
                  </a:lnTo>
                  <a:lnTo>
                    <a:pt x="191" y="116"/>
                  </a:lnTo>
                  <a:lnTo>
                    <a:pt x="190" y="100"/>
                  </a:lnTo>
                  <a:lnTo>
                    <a:pt x="186" y="88"/>
                  </a:lnTo>
                  <a:lnTo>
                    <a:pt x="178" y="78"/>
                  </a:lnTo>
                  <a:lnTo>
                    <a:pt x="168" y="71"/>
                  </a:lnTo>
                  <a:lnTo>
                    <a:pt x="156" y="66"/>
                  </a:lnTo>
                  <a:lnTo>
                    <a:pt x="141" y="64"/>
                  </a:lnTo>
                  <a:close/>
                  <a:moveTo>
                    <a:pt x="141" y="0"/>
                  </a:moveTo>
                  <a:lnTo>
                    <a:pt x="169" y="2"/>
                  </a:lnTo>
                  <a:lnTo>
                    <a:pt x="195" y="8"/>
                  </a:lnTo>
                  <a:lnTo>
                    <a:pt x="216" y="17"/>
                  </a:lnTo>
                  <a:lnTo>
                    <a:pt x="235" y="31"/>
                  </a:lnTo>
                  <a:lnTo>
                    <a:pt x="249" y="48"/>
                  </a:lnTo>
                  <a:lnTo>
                    <a:pt x="260" y="65"/>
                  </a:lnTo>
                  <a:lnTo>
                    <a:pt x="266" y="85"/>
                  </a:lnTo>
                  <a:lnTo>
                    <a:pt x="268" y="107"/>
                  </a:lnTo>
                  <a:lnTo>
                    <a:pt x="266" y="128"/>
                  </a:lnTo>
                  <a:lnTo>
                    <a:pt x="259" y="149"/>
                  </a:lnTo>
                  <a:lnTo>
                    <a:pt x="251" y="164"/>
                  </a:lnTo>
                  <a:lnTo>
                    <a:pt x="238" y="177"/>
                  </a:lnTo>
                  <a:lnTo>
                    <a:pt x="221" y="189"/>
                  </a:lnTo>
                  <a:lnTo>
                    <a:pt x="239" y="201"/>
                  </a:lnTo>
                  <a:lnTo>
                    <a:pt x="255" y="216"/>
                  </a:lnTo>
                  <a:lnTo>
                    <a:pt x="267" y="233"/>
                  </a:lnTo>
                  <a:lnTo>
                    <a:pt x="274" y="252"/>
                  </a:lnTo>
                  <a:lnTo>
                    <a:pt x="280" y="273"/>
                  </a:lnTo>
                  <a:lnTo>
                    <a:pt x="281" y="295"/>
                  </a:lnTo>
                  <a:lnTo>
                    <a:pt x="279" y="320"/>
                  </a:lnTo>
                  <a:lnTo>
                    <a:pt x="272" y="342"/>
                  </a:lnTo>
                  <a:lnTo>
                    <a:pt x="260" y="363"/>
                  </a:lnTo>
                  <a:lnTo>
                    <a:pt x="244" y="382"/>
                  </a:lnTo>
                  <a:lnTo>
                    <a:pt x="223" y="398"/>
                  </a:lnTo>
                  <a:lnTo>
                    <a:pt x="198" y="409"/>
                  </a:lnTo>
                  <a:lnTo>
                    <a:pt x="169" y="415"/>
                  </a:lnTo>
                  <a:lnTo>
                    <a:pt x="138" y="417"/>
                  </a:lnTo>
                  <a:lnTo>
                    <a:pt x="111" y="416"/>
                  </a:lnTo>
                  <a:lnTo>
                    <a:pt x="88" y="412"/>
                  </a:lnTo>
                  <a:lnTo>
                    <a:pt x="68" y="405"/>
                  </a:lnTo>
                  <a:lnTo>
                    <a:pt x="50" y="396"/>
                  </a:lnTo>
                  <a:lnTo>
                    <a:pt x="35" y="382"/>
                  </a:lnTo>
                  <a:lnTo>
                    <a:pt x="19" y="363"/>
                  </a:lnTo>
                  <a:lnTo>
                    <a:pt x="9" y="342"/>
                  </a:lnTo>
                  <a:lnTo>
                    <a:pt x="2" y="320"/>
                  </a:lnTo>
                  <a:lnTo>
                    <a:pt x="0" y="295"/>
                  </a:lnTo>
                  <a:lnTo>
                    <a:pt x="1" y="273"/>
                  </a:lnTo>
                  <a:lnTo>
                    <a:pt x="6" y="252"/>
                  </a:lnTo>
                  <a:lnTo>
                    <a:pt x="15" y="233"/>
                  </a:lnTo>
                  <a:lnTo>
                    <a:pt x="27" y="216"/>
                  </a:lnTo>
                  <a:lnTo>
                    <a:pt x="42" y="202"/>
                  </a:lnTo>
                  <a:lnTo>
                    <a:pt x="60" y="191"/>
                  </a:lnTo>
                  <a:lnTo>
                    <a:pt x="42" y="178"/>
                  </a:lnTo>
                  <a:lnTo>
                    <a:pt x="30" y="164"/>
                  </a:lnTo>
                  <a:lnTo>
                    <a:pt x="22" y="149"/>
                  </a:lnTo>
                  <a:lnTo>
                    <a:pt x="15" y="128"/>
                  </a:lnTo>
                  <a:lnTo>
                    <a:pt x="13" y="107"/>
                  </a:lnTo>
                  <a:lnTo>
                    <a:pt x="15" y="85"/>
                  </a:lnTo>
                  <a:lnTo>
                    <a:pt x="22" y="65"/>
                  </a:lnTo>
                  <a:lnTo>
                    <a:pt x="32" y="48"/>
                  </a:lnTo>
                  <a:lnTo>
                    <a:pt x="47" y="31"/>
                  </a:lnTo>
                  <a:lnTo>
                    <a:pt x="64" y="17"/>
                  </a:lnTo>
                  <a:lnTo>
                    <a:pt x="86" y="8"/>
                  </a:lnTo>
                  <a:lnTo>
                    <a:pt x="112" y="2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2"/>
            <p:cNvSpPr>
              <a:spLocks noEditPoints="1"/>
            </p:cNvSpPr>
            <p:nvPr/>
          </p:nvSpPr>
          <p:spPr bwMode="auto">
            <a:xfrm>
              <a:off x="957263" y="4572000"/>
              <a:ext cx="44450" cy="63500"/>
            </a:xfrm>
            <a:custGeom>
              <a:avLst/>
              <a:gdLst>
                <a:gd name="T0" fmla="*/ 160 w 285"/>
                <a:gd name="T1" fmla="*/ 80 h 404"/>
                <a:gd name="T2" fmla="*/ 59 w 285"/>
                <a:gd name="T3" fmla="*/ 254 h 404"/>
                <a:gd name="T4" fmla="*/ 160 w 285"/>
                <a:gd name="T5" fmla="*/ 254 h 404"/>
                <a:gd name="T6" fmla="*/ 160 w 285"/>
                <a:gd name="T7" fmla="*/ 80 h 404"/>
                <a:gd name="T8" fmla="*/ 149 w 285"/>
                <a:gd name="T9" fmla="*/ 0 h 404"/>
                <a:gd name="T10" fmla="*/ 239 w 285"/>
                <a:gd name="T11" fmla="*/ 0 h 404"/>
                <a:gd name="T12" fmla="*/ 239 w 285"/>
                <a:gd name="T13" fmla="*/ 254 h 404"/>
                <a:gd name="T14" fmla="*/ 285 w 285"/>
                <a:gd name="T15" fmla="*/ 254 h 404"/>
                <a:gd name="T16" fmla="*/ 285 w 285"/>
                <a:gd name="T17" fmla="*/ 316 h 404"/>
                <a:gd name="T18" fmla="*/ 239 w 285"/>
                <a:gd name="T19" fmla="*/ 316 h 404"/>
                <a:gd name="T20" fmla="*/ 239 w 285"/>
                <a:gd name="T21" fmla="*/ 404 h 404"/>
                <a:gd name="T22" fmla="*/ 160 w 285"/>
                <a:gd name="T23" fmla="*/ 404 h 404"/>
                <a:gd name="T24" fmla="*/ 160 w 285"/>
                <a:gd name="T25" fmla="*/ 316 h 404"/>
                <a:gd name="T26" fmla="*/ 0 w 285"/>
                <a:gd name="T27" fmla="*/ 316 h 404"/>
                <a:gd name="T28" fmla="*/ 0 w 285"/>
                <a:gd name="T29" fmla="*/ 246 h 404"/>
                <a:gd name="T30" fmla="*/ 149 w 285"/>
                <a:gd name="T31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5" h="404">
                  <a:moveTo>
                    <a:pt x="160" y="80"/>
                  </a:moveTo>
                  <a:lnTo>
                    <a:pt x="59" y="254"/>
                  </a:lnTo>
                  <a:lnTo>
                    <a:pt x="160" y="254"/>
                  </a:lnTo>
                  <a:lnTo>
                    <a:pt x="160" y="80"/>
                  </a:lnTo>
                  <a:close/>
                  <a:moveTo>
                    <a:pt x="149" y="0"/>
                  </a:moveTo>
                  <a:lnTo>
                    <a:pt x="239" y="0"/>
                  </a:lnTo>
                  <a:lnTo>
                    <a:pt x="239" y="254"/>
                  </a:lnTo>
                  <a:lnTo>
                    <a:pt x="285" y="254"/>
                  </a:lnTo>
                  <a:lnTo>
                    <a:pt x="285" y="316"/>
                  </a:lnTo>
                  <a:lnTo>
                    <a:pt x="239" y="316"/>
                  </a:lnTo>
                  <a:lnTo>
                    <a:pt x="239" y="404"/>
                  </a:lnTo>
                  <a:lnTo>
                    <a:pt x="160" y="404"/>
                  </a:lnTo>
                  <a:lnTo>
                    <a:pt x="160" y="316"/>
                  </a:lnTo>
                  <a:lnTo>
                    <a:pt x="0" y="316"/>
                  </a:lnTo>
                  <a:lnTo>
                    <a:pt x="0" y="246"/>
                  </a:lnTo>
                  <a:lnTo>
                    <a:pt x="1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3"/>
            <p:cNvSpPr>
              <a:spLocks/>
            </p:cNvSpPr>
            <p:nvPr/>
          </p:nvSpPr>
          <p:spPr bwMode="auto">
            <a:xfrm>
              <a:off x="1033463" y="4570413"/>
              <a:ext cx="42863" cy="65087"/>
            </a:xfrm>
            <a:custGeom>
              <a:avLst/>
              <a:gdLst>
                <a:gd name="T0" fmla="*/ 137 w 278"/>
                <a:gd name="T1" fmla="*/ 0 h 408"/>
                <a:gd name="T2" fmla="*/ 168 w 278"/>
                <a:gd name="T3" fmla="*/ 2 h 408"/>
                <a:gd name="T4" fmla="*/ 195 w 278"/>
                <a:gd name="T5" fmla="*/ 9 h 408"/>
                <a:gd name="T6" fmla="*/ 219 w 278"/>
                <a:gd name="T7" fmla="*/ 20 h 408"/>
                <a:gd name="T8" fmla="*/ 240 w 278"/>
                <a:gd name="T9" fmla="*/ 36 h 408"/>
                <a:gd name="T10" fmla="*/ 257 w 278"/>
                <a:gd name="T11" fmla="*/ 55 h 408"/>
                <a:gd name="T12" fmla="*/ 269 w 278"/>
                <a:gd name="T13" fmla="*/ 77 h 408"/>
                <a:gd name="T14" fmla="*/ 275 w 278"/>
                <a:gd name="T15" fmla="*/ 102 h 408"/>
                <a:gd name="T16" fmla="*/ 277 w 278"/>
                <a:gd name="T17" fmla="*/ 130 h 408"/>
                <a:gd name="T18" fmla="*/ 275 w 278"/>
                <a:gd name="T19" fmla="*/ 159 h 408"/>
                <a:gd name="T20" fmla="*/ 265 w 278"/>
                <a:gd name="T21" fmla="*/ 186 h 408"/>
                <a:gd name="T22" fmla="*/ 251 w 278"/>
                <a:gd name="T23" fmla="*/ 210 h 408"/>
                <a:gd name="T24" fmla="*/ 237 w 278"/>
                <a:gd name="T25" fmla="*/ 226 h 408"/>
                <a:gd name="T26" fmla="*/ 217 w 278"/>
                <a:gd name="T27" fmla="*/ 244 h 408"/>
                <a:gd name="T28" fmla="*/ 193 w 278"/>
                <a:gd name="T29" fmla="*/ 262 h 408"/>
                <a:gd name="T30" fmla="*/ 160 w 278"/>
                <a:gd name="T31" fmla="*/ 284 h 408"/>
                <a:gd name="T32" fmla="*/ 143 w 278"/>
                <a:gd name="T33" fmla="*/ 297 h 408"/>
                <a:gd name="T34" fmla="*/ 130 w 278"/>
                <a:gd name="T35" fmla="*/ 308 h 408"/>
                <a:gd name="T36" fmla="*/ 120 w 278"/>
                <a:gd name="T37" fmla="*/ 316 h 408"/>
                <a:gd name="T38" fmla="*/ 110 w 278"/>
                <a:gd name="T39" fmla="*/ 326 h 408"/>
                <a:gd name="T40" fmla="*/ 101 w 278"/>
                <a:gd name="T41" fmla="*/ 338 h 408"/>
                <a:gd name="T42" fmla="*/ 278 w 278"/>
                <a:gd name="T43" fmla="*/ 338 h 408"/>
                <a:gd name="T44" fmla="*/ 278 w 278"/>
                <a:gd name="T45" fmla="*/ 408 h 408"/>
                <a:gd name="T46" fmla="*/ 0 w 278"/>
                <a:gd name="T47" fmla="*/ 408 h 408"/>
                <a:gd name="T48" fmla="*/ 3 w 278"/>
                <a:gd name="T49" fmla="*/ 379 h 408"/>
                <a:gd name="T50" fmla="*/ 9 w 278"/>
                <a:gd name="T51" fmla="*/ 353 h 408"/>
                <a:gd name="T52" fmla="*/ 19 w 278"/>
                <a:gd name="T53" fmla="*/ 328 h 408"/>
                <a:gd name="T54" fmla="*/ 31 w 278"/>
                <a:gd name="T55" fmla="*/ 307 h 408"/>
                <a:gd name="T56" fmla="*/ 48 w 278"/>
                <a:gd name="T57" fmla="*/ 286 h 408"/>
                <a:gd name="T58" fmla="*/ 70 w 278"/>
                <a:gd name="T59" fmla="*/ 264 h 408"/>
                <a:gd name="T60" fmla="*/ 100 w 278"/>
                <a:gd name="T61" fmla="*/ 242 h 408"/>
                <a:gd name="T62" fmla="*/ 125 w 278"/>
                <a:gd name="T63" fmla="*/ 224 h 408"/>
                <a:gd name="T64" fmla="*/ 145 w 278"/>
                <a:gd name="T65" fmla="*/ 209 h 408"/>
                <a:gd name="T66" fmla="*/ 160 w 278"/>
                <a:gd name="T67" fmla="*/ 195 h 408"/>
                <a:gd name="T68" fmla="*/ 171 w 278"/>
                <a:gd name="T69" fmla="*/ 186 h 408"/>
                <a:gd name="T70" fmla="*/ 185 w 278"/>
                <a:gd name="T71" fmla="*/ 167 h 408"/>
                <a:gd name="T72" fmla="*/ 193 w 278"/>
                <a:gd name="T73" fmla="*/ 147 h 408"/>
                <a:gd name="T74" fmla="*/ 196 w 278"/>
                <a:gd name="T75" fmla="*/ 128 h 408"/>
                <a:gd name="T76" fmla="*/ 194 w 278"/>
                <a:gd name="T77" fmla="*/ 111 h 408"/>
                <a:gd name="T78" fmla="*/ 190 w 278"/>
                <a:gd name="T79" fmla="*/ 97 h 408"/>
                <a:gd name="T80" fmla="*/ 182 w 278"/>
                <a:gd name="T81" fmla="*/ 85 h 408"/>
                <a:gd name="T82" fmla="*/ 171 w 278"/>
                <a:gd name="T83" fmla="*/ 75 h 408"/>
                <a:gd name="T84" fmla="*/ 157 w 278"/>
                <a:gd name="T85" fmla="*/ 70 h 408"/>
                <a:gd name="T86" fmla="*/ 141 w 278"/>
                <a:gd name="T87" fmla="*/ 67 h 408"/>
                <a:gd name="T88" fmla="*/ 124 w 278"/>
                <a:gd name="T89" fmla="*/ 70 h 408"/>
                <a:gd name="T90" fmla="*/ 110 w 278"/>
                <a:gd name="T91" fmla="*/ 74 h 408"/>
                <a:gd name="T92" fmla="*/ 99 w 278"/>
                <a:gd name="T93" fmla="*/ 83 h 408"/>
                <a:gd name="T94" fmla="*/ 91 w 278"/>
                <a:gd name="T95" fmla="*/ 95 h 408"/>
                <a:gd name="T96" fmla="*/ 87 w 278"/>
                <a:gd name="T97" fmla="*/ 107 h 408"/>
                <a:gd name="T98" fmla="*/ 84 w 278"/>
                <a:gd name="T99" fmla="*/ 123 h 408"/>
                <a:gd name="T100" fmla="*/ 83 w 278"/>
                <a:gd name="T101" fmla="*/ 144 h 408"/>
                <a:gd name="T102" fmla="*/ 5 w 278"/>
                <a:gd name="T103" fmla="*/ 144 h 408"/>
                <a:gd name="T104" fmla="*/ 8 w 278"/>
                <a:gd name="T105" fmla="*/ 112 h 408"/>
                <a:gd name="T106" fmla="*/ 14 w 278"/>
                <a:gd name="T107" fmla="*/ 84 h 408"/>
                <a:gd name="T108" fmla="*/ 23 w 278"/>
                <a:gd name="T109" fmla="*/ 61 h 408"/>
                <a:gd name="T110" fmla="*/ 35 w 278"/>
                <a:gd name="T111" fmla="*/ 42 h 408"/>
                <a:gd name="T112" fmla="*/ 51 w 278"/>
                <a:gd name="T113" fmla="*/ 27 h 408"/>
                <a:gd name="T114" fmla="*/ 68 w 278"/>
                <a:gd name="T115" fmla="*/ 15 h 408"/>
                <a:gd name="T116" fmla="*/ 88 w 278"/>
                <a:gd name="T117" fmla="*/ 7 h 408"/>
                <a:gd name="T118" fmla="*/ 111 w 278"/>
                <a:gd name="T119" fmla="*/ 2 h 408"/>
                <a:gd name="T120" fmla="*/ 137 w 278"/>
                <a:gd name="T12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8" h="408">
                  <a:moveTo>
                    <a:pt x="137" y="0"/>
                  </a:moveTo>
                  <a:lnTo>
                    <a:pt x="168" y="2"/>
                  </a:lnTo>
                  <a:lnTo>
                    <a:pt x="195" y="9"/>
                  </a:lnTo>
                  <a:lnTo>
                    <a:pt x="219" y="20"/>
                  </a:lnTo>
                  <a:lnTo>
                    <a:pt x="240" y="36"/>
                  </a:lnTo>
                  <a:lnTo>
                    <a:pt x="257" y="55"/>
                  </a:lnTo>
                  <a:lnTo>
                    <a:pt x="269" y="77"/>
                  </a:lnTo>
                  <a:lnTo>
                    <a:pt x="275" y="102"/>
                  </a:lnTo>
                  <a:lnTo>
                    <a:pt x="277" y="130"/>
                  </a:lnTo>
                  <a:lnTo>
                    <a:pt x="275" y="159"/>
                  </a:lnTo>
                  <a:lnTo>
                    <a:pt x="265" y="186"/>
                  </a:lnTo>
                  <a:lnTo>
                    <a:pt x="251" y="210"/>
                  </a:lnTo>
                  <a:lnTo>
                    <a:pt x="237" y="226"/>
                  </a:lnTo>
                  <a:lnTo>
                    <a:pt x="217" y="244"/>
                  </a:lnTo>
                  <a:lnTo>
                    <a:pt x="193" y="262"/>
                  </a:lnTo>
                  <a:lnTo>
                    <a:pt x="160" y="284"/>
                  </a:lnTo>
                  <a:lnTo>
                    <a:pt x="143" y="297"/>
                  </a:lnTo>
                  <a:lnTo>
                    <a:pt x="130" y="308"/>
                  </a:lnTo>
                  <a:lnTo>
                    <a:pt x="120" y="316"/>
                  </a:lnTo>
                  <a:lnTo>
                    <a:pt x="110" y="326"/>
                  </a:lnTo>
                  <a:lnTo>
                    <a:pt x="101" y="338"/>
                  </a:lnTo>
                  <a:lnTo>
                    <a:pt x="278" y="338"/>
                  </a:lnTo>
                  <a:lnTo>
                    <a:pt x="278" y="408"/>
                  </a:lnTo>
                  <a:lnTo>
                    <a:pt x="0" y="408"/>
                  </a:lnTo>
                  <a:lnTo>
                    <a:pt x="3" y="379"/>
                  </a:lnTo>
                  <a:lnTo>
                    <a:pt x="9" y="353"/>
                  </a:lnTo>
                  <a:lnTo>
                    <a:pt x="19" y="328"/>
                  </a:lnTo>
                  <a:lnTo>
                    <a:pt x="31" y="307"/>
                  </a:lnTo>
                  <a:lnTo>
                    <a:pt x="48" y="286"/>
                  </a:lnTo>
                  <a:lnTo>
                    <a:pt x="70" y="264"/>
                  </a:lnTo>
                  <a:lnTo>
                    <a:pt x="100" y="242"/>
                  </a:lnTo>
                  <a:lnTo>
                    <a:pt x="125" y="224"/>
                  </a:lnTo>
                  <a:lnTo>
                    <a:pt x="145" y="209"/>
                  </a:lnTo>
                  <a:lnTo>
                    <a:pt x="160" y="195"/>
                  </a:lnTo>
                  <a:lnTo>
                    <a:pt x="171" y="186"/>
                  </a:lnTo>
                  <a:lnTo>
                    <a:pt x="185" y="167"/>
                  </a:lnTo>
                  <a:lnTo>
                    <a:pt x="193" y="147"/>
                  </a:lnTo>
                  <a:lnTo>
                    <a:pt x="196" y="128"/>
                  </a:lnTo>
                  <a:lnTo>
                    <a:pt x="194" y="111"/>
                  </a:lnTo>
                  <a:lnTo>
                    <a:pt x="190" y="97"/>
                  </a:lnTo>
                  <a:lnTo>
                    <a:pt x="182" y="85"/>
                  </a:lnTo>
                  <a:lnTo>
                    <a:pt x="171" y="75"/>
                  </a:lnTo>
                  <a:lnTo>
                    <a:pt x="157" y="70"/>
                  </a:lnTo>
                  <a:lnTo>
                    <a:pt x="141" y="67"/>
                  </a:lnTo>
                  <a:lnTo>
                    <a:pt x="124" y="70"/>
                  </a:lnTo>
                  <a:lnTo>
                    <a:pt x="110" y="74"/>
                  </a:lnTo>
                  <a:lnTo>
                    <a:pt x="99" y="83"/>
                  </a:lnTo>
                  <a:lnTo>
                    <a:pt x="91" y="95"/>
                  </a:lnTo>
                  <a:lnTo>
                    <a:pt x="87" y="107"/>
                  </a:lnTo>
                  <a:lnTo>
                    <a:pt x="84" y="123"/>
                  </a:lnTo>
                  <a:lnTo>
                    <a:pt x="83" y="144"/>
                  </a:lnTo>
                  <a:lnTo>
                    <a:pt x="5" y="144"/>
                  </a:lnTo>
                  <a:lnTo>
                    <a:pt x="8" y="112"/>
                  </a:lnTo>
                  <a:lnTo>
                    <a:pt x="14" y="84"/>
                  </a:lnTo>
                  <a:lnTo>
                    <a:pt x="23" y="61"/>
                  </a:lnTo>
                  <a:lnTo>
                    <a:pt x="35" y="42"/>
                  </a:lnTo>
                  <a:lnTo>
                    <a:pt x="51" y="27"/>
                  </a:lnTo>
                  <a:lnTo>
                    <a:pt x="68" y="15"/>
                  </a:lnTo>
                  <a:lnTo>
                    <a:pt x="88" y="7"/>
                  </a:lnTo>
                  <a:lnTo>
                    <a:pt x="111" y="2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4"/>
            <p:cNvSpPr>
              <a:spLocks noEditPoints="1"/>
            </p:cNvSpPr>
            <p:nvPr/>
          </p:nvSpPr>
          <p:spPr bwMode="auto">
            <a:xfrm>
              <a:off x="1098551" y="4570413"/>
              <a:ext cx="44450" cy="66675"/>
            </a:xfrm>
            <a:custGeom>
              <a:avLst/>
              <a:gdLst>
                <a:gd name="T0" fmla="*/ 126 w 280"/>
                <a:gd name="T1" fmla="*/ 213 h 420"/>
                <a:gd name="T2" fmla="*/ 103 w 280"/>
                <a:gd name="T3" fmla="*/ 224 h 420"/>
                <a:gd name="T4" fmla="*/ 85 w 280"/>
                <a:gd name="T5" fmla="*/ 248 h 420"/>
                <a:gd name="T6" fmla="*/ 80 w 280"/>
                <a:gd name="T7" fmla="*/ 282 h 420"/>
                <a:gd name="T8" fmla="*/ 87 w 280"/>
                <a:gd name="T9" fmla="*/ 320 h 420"/>
                <a:gd name="T10" fmla="*/ 110 w 280"/>
                <a:gd name="T11" fmla="*/ 347 h 420"/>
                <a:gd name="T12" fmla="*/ 142 w 280"/>
                <a:gd name="T13" fmla="*/ 356 h 420"/>
                <a:gd name="T14" fmla="*/ 173 w 280"/>
                <a:gd name="T15" fmla="*/ 347 h 420"/>
                <a:gd name="T16" fmla="*/ 192 w 280"/>
                <a:gd name="T17" fmla="*/ 322 h 420"/>
                <a:gd name="T18" fmla="*/ 199 w 280"/>
                <a:gd name="T19" fmla="*/ 285 h 420"/>
                <a:gd name="T20" fmla="*/ 191 w 280"/>
                <a:gd name="T21" fmla="*/ 244 h 420"/>
                <a:gd name="T22" fmla="*/ 169 w 280"/>
                <a:gd name="T23" fmla="*/ 219 h 420"/>
                <a:gd name="T24" fmla="*/ 139 w 280"/>
                <a:gd name="T25" fmla="*/ 212 h 420"/>
                <a:gd name="T26" fmla="*/ 170 w 280"/>
                <a:gd name="T27" fmla="*/ 3 h 420"/>
                <a:gd name="T28" fmla="*/ 215 w 280"/>
                <a:gd name="T29" fmla="*/ 17 h 420"/>
                <a:gd name="T30" fmla="*/ 248 w 280"/>
                <a:gd name="T31" fmla="*/ 45 h 420"/>
                <a:gd name="T32" fmla="*/ 267 w 280"/>
                <a:gd name="T33" fmla="*/ 85 h 420"/>
                <a:gd name="T34" fmla="*/ 192 w 280"/>
                <a:gd name="T35" fmla="*/ 108 h 420"/>
                <a:gd name="T36" fmla="*/ 185 w 280"/>
                <a:gd name="T37" fmla="*/ 86 h 420"/>
                <a:gd name="T38" fmla="*/ 162 w 280"/>
                <a:gd name="T39" fmla="*/ 68 h 420"/>
                <a:gd name="T40" fmla="*/ 128 w 280"/>
                <a:gd name="T41" fmla="*/ 69 h 420"/>
                <a:gd name="T42" fmla="*/ 99 w 280"/>
                <a:gd name="T43" fmla="*/ 91 h 420"/>
                <a:gd name="T44" fmla="*/ 85 w 280"/>
                <a:gd name="T45" fmla="*/ 128 h 420"/>
                <a:gd name="T46" fmla="*/ 77 w 280"/>
                <a:gd name="T47" fmla="*/ 181 h 420"/>
                <a:gd name="T48" fmla="*/ 112 w 280"/>
                <a:gd name="T49" fmla="*/ 156 h 420"/>
                <a:gd name="T50" fmla="*/ 157 w 280"/>
                <a:gd name="T51" fmla="*/ 147 h 420"/>
                <a:gd name="T52" fmla="*/ 207 w 280"/>
                <a:gd name="T53" fmla="*/ 157 h 420"/>
                <a:gd name="T54" fmla="*/ 245 w 280"/>
                <a:gd name="T55" fmla="*/ 184 h 420"/>
                <a:gd name="T56" fmla="*/ 271 w 280"/>
                <a:gd name="T57" fmla="*/ 226 h 420"/>
                <a:gd name="T58" fmla="*/ 280 w 280"/>
                <a:gd name="T59" fmla="*/ 277 h 420"/>
                <a:gd name="T60" fmla="*/ 271 w 280"/>
                <a:gd name="T61" fmla="*/ 331 h 420"/>
                <a:gd name="T62" fmla="*/ 246 w 280"/>
                <a:gd name="T63" fmla="*/ 378 h 420"/>
                <a:gd name="T64" fmla="*/ 213 w 280"/>
                <a:gd name="T65" fmla="*/ 405 h 420"/>
                <a:gd name="T66" fmla="*/ 168 w 280"/>
                <a:gd name="T67" fmla="*/ 419 h 420"/>
                <a:gd name="T68" fmla="*/ 111 w 280"/>
                <a:gd name="T69" fmla="*/ 418 h 420"/>
                <a:gd name="T70" fmla="*/ 63 w 280"/>
                <a:gd name="T71" fmla="*/ 398 h 420"/>
                <a:gd name="T72" fmla="*/ 28 w 280"/>
                <a:gd name="T73" fmla="*/ 357 h 420"/>
                <a:gd name="T74" fmla="*/ 6 w 280"/>
                <a:gd name="T75" fmla="*/ 300 h 420"/>
                <a:gd name="T76" fmla="*/ 0 w 280"/>
                <a:gd name="T77" fmla="*/ 228 h 420"/>
                <a:gd name="T78" fmla="*/ 2 w 280"/>
                <a:gd name="T79" fmla="*/ 173 h 420"/>
                <a:gd name="T80" fmla="*/ 10 w 280"/>
                <a:gd name="T81" fmla="*/ 120 h 420"/>
                <a:gd name="T82" fmla="*/ 30 w 280"/>
                <a:gd name="T83" fmla="*/ 66 h 420"/>
                <a:gd name="T84" fmla="*/ 59 w 280"/>
                <a:gd name="T85" fmla="*/ 32 h 420"/>
                <a:gd name="T86" fmla="*/ 96 w 280"/>
                <a:gd name="T87" fmla="*/ 9 h 420"/>
                <a:gd name="T88" fmla="*/ 143 w 280"/>
                <a:gd name="T8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0" h="420">
                  <a:moveTo>
                    <a:pt x="139" y="212"/>
                  </a:moveTo>
                  <a:lnTo>
                    <a:pt x="126" y="213"/>
                  </a:lnTo>
                  <a:lnTo>
                    <a:pt x="115" y="217"/>
                  </a:lnTo>
                  <a:lnTo>
                    <a:pt x="103" y="224"/>
                  </a:lnTo>
                  <a:lnTo>
                    <a:pt x="93" y="233"/>
                  </a:lnTo>
                  <a:lnTo>
                    <a:pt x="85" y="248"/>
                  </a:lnTo>
                  <a:lnTo>
                    <a:pt x="81" y="263"/>
                  </a:lnTo>
                  <a:lnTo>
                    <a:pt x="80" y="282"/>
                  </a:lnTo>
                  <a:lnTo>
                    <a:pt x="82" y="302"/>
                  </a:lnTo>
                  <a:lnTo>
                    <a:pt x="87" y="320"/>
                  </a:lnTo>
                  <a:lnTo>
                    <a:pt x="97" y="335"/>
                  </a:lnTo>
                  <a:lnTo>
                    <a:pt x="110" y="347"/>
                  </a:lnTo>
                  <a:lnTo>
                    <a:pt x="126" y="354"/>
                  </a:lnTo>
                  <a:lnTo>
                    <a:pt x="142" y="356"/>
                  </a:lnTo>
                  <a:lnTo>
                    <a:pt x="158" y="354"/>
                  </a:lnTo>
                  <a:lnTo>
                    <a:pt x="173" y="347"/>
                  </a:lnTo>
                  <a:lnTo>
                    <a:pt x="184" y="336"/>
                  </a:lnTo>
                  <a:lnTo>
                    <a:pt x="192" y="322"/>
                  </a:lnTo>
                  <a:lnTo>
                    <a:pt x="198" y="305"/>
                  </a:lnTo>
                  <a:lnTo>
                    <a:pt x="199" y="285"/>
                  </a:lnTo>
                  <a:lnTo>
                    <a:pt x="197" y="263"/>
                  </a:lnTo>
                  <a:lnTo>
                    <a:pt x="191" y="244"/>
                  </a:lnTo>
                  <a:lnTo>
                    <a:pt x="181" y="230"/>
                  </a:lnTo>
                  <a:lnTo>
                    <a:pt x="169" y="219"/>
                  </a:lnTo>
                  <a:lnTo>
                    <a:pt x="155" y="214"/>
                  </a:lnTo>
                  <a:lnTo>
                    <a:pt x="139" y="212"/>
                  </a:lnTo>
                  <a:close/>
                  <a:moveTo>
                    <a:pt x="143" y="0"/>
                  </a:moveTo>
                  <a:lnTo>
                    <a:pt x="170" y="3"/>
                  </a:lnTo>
                  <a:lnTo>
                    <a:pt x="195" y="8"/>
                  </a:lnTo>
                  <a:lnTo>
                    <a:pt x="215" y="17"/>
                  </a:lnTo>
                  <a:lnTo>
                    <a:pt x="234" y="30"/>
                  </a:lnTo>
                  <a:lnTo>
                    <a:pt x="248" y="45"/>
                  </a:lnTo>
                  <a:lnTo>
                    <a:pt x="260" y="64"/>
                  </a:lnTo>
                  <a:lnTo>
                    <a:pt x="267" y="85"/>
                  </a:lnTo>
                  <a:lnTo>
                    <a:pt x="271" y="108"/>
                  </a:lnTo>
                  <a:lnTo>
                    <a:pt x="192" y="108"/>
                  </a:lnTo>
                  <a:lnTo>
                    <a:pt x="190" y="97"/>
                  </a:lnTo>
                  <a:lnTo>
                    <a:pt x="185" y="86"/>
                  </a:lnTo>
                  <a:lnTo>
                    <a:pt x="174" y="75"/>
                  </a:lnTo>
                  <a:lnTo>
                    <a:pt x="162" y="68"/>
                  </a:lnTo>
                  <a:lnTo>
                    <a:pt x="145" y="66"/>
                  </a:lnTo>
                  <a:lnTo>
                    <a:pt x="128" y="69"/>
                  </a:lnTo>
                  <a:lnTo>
                    <a:pt x="112" y="77"/>
                  </a:lnTo>
                  <a:lnTo>
                    <a:pt x="99" y="91"/>
                  </a:lnTo>
                  <a:lnTo>
                    <a:pt x="91" y="110"/>
                  </a:lnTo>
                  <a:lnTo>
                    <a:pt x="85" y="128"/>
                  </a:lnTo>
                  <a:lnTo>
                    <a:pt x="81" y="152"/>
                  </a:lnTo>
                  <a:lnTo>
                    <a:pt x="77" y="181"/>
                  </a:lnTo>
                  <a:lnTo>
                    <a:pt x="94" y="166"/>
                  </a:lnTo>
                  <a:lnTo>
                    <a:pt x="112" y="156"/>
                  </a:lnTo>
                  <a:lnTo>
                    <a:pt x="133" y="149"/>
                  </a:lnTo>
                  <a:lnTo>
                    <a:pt x="157" y="147"/>
                  </a:lnTo>
                  <a:lnTo>
                    <a:pt x="183" y="149"/>
                  </a:lnTo>
                  <a:lnTo>
                    <a:pt x="207" y="157"/>
                  </a:lnTo>
                  <a:lnTo>
                    <a:pt x="227" y="168"/>
                  </a:lnTo>
                  <a:lnTo>
                    <a:pt x="245" y="184"/>
                  </a:lnTo>
                  <a:lnTo>
                    <a:pt x="260" y="204"/>
                  </a:lnTo>
                  <a:lnTo>
                    <a:pt x="271" y="226"/>
                  </a:lnTo>
                  <a:lnTo>
                    <a:pt x="278" y="250"/>
                  </a:lnTo>
                  <a:lnTo>
                    <a:pt x="280" y="277"/>
                  </a:lnTo>
                  <a:lnTo>
                    <a:pt x="278" y="306"/>
                  </a:lnTo>
                  <a:lnTo>
                    <a:pt x="271" y="331"/>
                  </a:lnTo>
                  <a:lnTo>
                    <a:pt x="261" y="355"/>
                  </a:lnTo>
                  <a:lnTo>
                    <a:pt x="246" y="378"/>
                  </a:lnTo>
                  <a:lnTo>
                    <a:pt x="232" y="393"/>
                  </a:lnTo>
                  <a:lnTo>
                    <a:pt x="213" y="405"/>
                  </a:lnTo>
                  <a:lnTo>
                    <a:pt x="192" y="414"/>
                  </a:lnTo>
                  <a:lnTo>
                    <a:pt x="168" y="419"/>
                  </a:lnTo>
                  <a:lnTo>
                    <a:pt x="141" y="420"/>
                  </a:lnTo>
                  <a:lnTo>
                    <a:pt x="111" y="418"/>
                  </a:lnTo>
                  <a:lnTo>
                    <a:pt x="86" y="411"/>
                  </a:lnTo>
                  <a:lnTo>
                    <a:pt x="63" y="398"/>
                  </a:lnTo>
                  <a:lnTo>
                    <a:pt x="45" y="380"/>
                  </a:lnTo>
                  <a:lnTo>
                    <a:pt x="28" y="357"/>
                  </a:lnTo>
                  <a:lnTo>
                    <a:pt x="16" y="330"/>
                  </a:lnTo>
                  <a:lnTo>
                    <a:pt x="6" y="300"/>
                  </a:lnTo>
                  <a:lnTo>
                    <a:pt x="2" y="265"/>
                  </a:lnTo>
                  <a:lnTo>
                    <a:pt x="0" y="228"/>
                  </a:lnTo>
                  <a:lnTo>
                    <a:pt x="0" y="198"/>
                  </a:lnTo>
                  <a:lnTo>
                    <a:pt x="2" y="173"/>
                  </a:lnTo>
                  <a:lnTo>
                    <a:pt x="4" y="152"/>
                  </a:lnTo>
                  <a:lnTo>
                    <a:pt x="10" y="120"/>
                  </a:lnTo>
                  <a:lnTo>
                    <a:pt x="18" y="91"/>
                  </a:lnTo>
                  <a:lnTo>
                    <a:pt x="30" y="66"/>
                  </a:lnTo>
                  <a:lnTo>
                    <a:pt x="44" y="47"/>
                  </a:lnTo>
                  <a:lnTo>
                    <a:pt x="59" y="32"/>
                  </a:lnTo>
                  <a:lnTo>
                    <a:pt x="76" y="19"/>
                  </a:lnTo>
                  <a:lnTo>
                    <a:pt x="96" y="9"/>
                  </a:lnTo>
                  <a:lnTo>
                    <a:pt x="119" y="3"/>
                  </a:lnTo>
                  <a:lnTo>
                    <a:pt x="1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5"/>
            <p:cNvSpPr>
              <a:spLocks noEditPoints="1"/>
            </p:cNvSpPr>
            <p:nvPr/>
          </p:nvSpPr>
          <p:spPr bwMode="auto">
            <a:xfrm>
              <a:off x="733426" y="4541838"/>
              <a:ext cx="79375" cy="117475"/>
            </a:xfrm>
            <a:custGeom>
              <a:avLst/>
              <a:gdLst>
                <a:gd name="T0" fmla="*/ 207 w 498"/>
                <a:gd name="T1" fmla="*/ 407 h 738"/>
                <a:gd name="T2" fmla="*/ 162 w 498"/>
                <a:gd name="T3" fmla="*/ 444 h 738"/>
                <a:gd name="T4" fmla="*/ 146 w 498"/>
                <a:gd name="T5" fmla="*/ 512 h 738"/>
                <a:gd name="T6" fmla="*/ 159 w 498"/>
                <a:gd name="T7" fmla="*/ 570 h 738"/>
                <a:gd name="T8" fmla="*/ 172 w 498"/>
                <a:gd name="T9" fmla="*/ 591 h 738"/>
                <a:gd name="T10" fmla="*/ 206 w 498"/>
                <a:gd name="T11" fmla="*/ 615 h 738"/>
                <a:gd name="T12" fmla="*/ 273 w 498"/>
                <a:gd name="T13" fmla="*/ 620 h 738"/>
                <a:gd name="T14" fmla="*/ 325 w 498"/>
                <a:gd name="T15" fmla="*/ 593 h 738"/>
                <a:gd name="T16" fmla="*/ 331 w 498"/>
                <a:gd name="T17" fmla="*/ 584 h 738"/>
                <a:gd name="T18" fmla="*/ 347 w 498"/>
                <a:gd name="T19" fmla="*/ 550 h 738"/>
                <a:gd name="T20" fmla="*/ 350 w 498"/>
                <a:gd name="T21" fmla="*/ 486 h 738"/>
                <a:gd name="T22" fmla="*/ 324 w 498"/>
                <a:gd name="T23" fmla="*/ 429 h 738"/>
                <a:gd name="T24" fmla="*/ 271 w 498"/>
                <a:gd name="T25" fmla="*/ 401 h 738"/>
                <a:gd name="T26" fmla="*/ 229 w 498"/>
                <a:gd name="T27" fmla="*/ 115 h 738"/>
                <a:gd name="T28" fmla="*/ 183 w 498"/>
                <a:gd name="T29" fmla="*/ 138 h 738"/>
                <a:gd name="T30" fmla="*/ 160 w 498"/>
                <a:gd name="T31" fmla="*/ 184 h 738"/>
                <a:gd name="T32" fmla="*/ 159 w 498"/>
                <a:gd name="T33" fmla="*/ 205 h 738"/>
                <a:gd name="T34" fmla="*/ 160 w 498"/>
                <a:gd name="T35" fmla="*/ 212 h 738"/>
                <a:gd name="T36" fmla="*/ 182 w 498"/>
                <a:gd name="T37" fmla="*/ 268 h 738"/>
                <a:gd name="T38" fmla="*/ 215 w 498"/>
                <a:gd name="T39" fmla="*/ 286 h 738"/>
                <a:gd name="T40" fmla="*/ 267 w 498"/>
                <a:gd name="T41" fmla="*/ 291 h 738"/>
                <a:gd name="T42" fmla="*/ 306 w 498"/>
                <a:gd name="T43" fmla="*/ 274 h 738"/>
                <a:gd name="T44" fmla="*/ 334 w 498"/>
                <a:gd name="T45" fmla="*/ 233 h 738"/>
                <a:gd name="T46" fmla="*/ 338 w 498"/>
                <a:gd name="T47" fmla="*/ 208 h 738"/>
                <a:gd name="T48" fmla="*/ 339 w 498"/>
                <a:gd name="T49" fmla="*/ 203 h 738"/>
                <a:gd name="T50" fmla="*/ 326 w 498"/>
                <a:gd name="T51" fmla="*/ 151 h 738"/>
                <a:gd name="T52" fmla="*/ 287 w 498"/>
                <a:gd name="T53" fmla="*/ 119 h 738"/>
                <a:gd name="T54" fmla="*/ 248 w 498"/>
                <a:gd name="T55" fmla="*/ 0 h 738"/>
                <a:gd name="T56" fmla="*/ 349 w 498"/>
                <a:gd name="T57" fmla="*/ 16 h 738"/>
                <a:gd name="T58" fmla="*/ 415 w 498"/>
                <a:gd name="T59" fmla="*/ 55 h 738"/>
                <a:gd name="T60" fmla="*/ 464 w 498"/>
                <a:gd name="T61" fmla="*/ 129 h 738"/>
                <a:gd name="T62" fmla="*/ 472 w 498"/>
                <a:gd name="T63" fmla="*/ 212 h 738"/>
                <a:gd name="T64" fmla="*/ 451 w 498"/>
                <a:gd name="T65" fmla="*/ 277 h 738"/>
                <a:gd name="T66" fmla="*/ 411 w 498"/>
                <a:gd name="T67" fmla="*/ 319 h 738"/>
                <a:gd name="T68" fmla="*/ 438 w 498"/>
                <a:gd name="T69" fmla="*/ 367 h 738"/>
                <a:gd name="T70" fmla="*/ 477 w 498"/>
                <a:gd name="T71" fmla="*/ 425 h 738"/>
                <a:gd name="T72" fmla="*/ 496 w 498"/>
                <a:gd name="T73" fmla="*/ 492 h 738"/>
                <a:gd name="T74" fmla="*/ 490 w 498"/>
                <a:gd name="T75" fmla="*/ 575 h 738"/>
                <a:gd name="T76" fmla="*/ 452 w 498"/>
                <a:gd name="T77" fmla="*/ 652 h 738"/>
                <a:gd name="T78" fmla="*/ 380 w 498"/>
                <a:gd name="T79" fmla="*/ 710 h 738"/>
                <a:gd name="T80" fmla="*/ 282 w 498"/>
                <a:gd name="T81" fmla="*/ 736 h 738"/>
                <a:gd name="T82" fmla="*/ 170 w 498"/>
                <a:gd name="T83" fmla="*/ 731 h 738"/>
                <a:gd name="T84" fmla="*/ 84 w 498"/>
                <a:gd name="T85" fmla="*/ 694 h 738"/>
                <a:gd name="T86" fmla="*/ 27 w 498"/>
                <a:gd name="T87" fmla="*/ 630 h 738"/>
                <a:gd name="T88" fmla="*/ 1 w 498"/>
                <a:gd name="T89" fmla="*/ 550 h 738"/>
                <a:gd name="T90" fmla="*/ 8 w 498"/>
                <a:gd name="T91" fmla="*/ 466 h 738"/>
                <a:gd name="T92" fmla="*/ 27 w 498"/>
                <a:gd name="T93" fmla="*/ 412 h 738"/>
                <a:gd name="T94" fmla="*/ 82 w 498"/>
                <a:gd name="T95" fmla="*/ 352 h 738"/>
                <a:gd name="T96" fmla="*/ 69 w 498"/>
                <a:gd name="T97" fmla="*/ 307 h 738"/>
                <a:gd name="T98" fmla="*/ 39 w 498"/>
                <a:gd name="T99" fmla="*/ 263 h 738"/>
                <a:gd name="T100" fmla="*/ 23 w 498"/>
                <a:gd name="T101" fmla="*/ 188 h 738"/>
                <a:gd name="T102" fmla="*/ 45 w 498"/>
                <a:gd name="T103" fmla="*/ 103 h 738"/>
                <a:gd name="T104" fmla="*/ 106 w 498"/>
                <a:gd name="T105" fmla="*/ 37 h 738"/>
                <a:gd name="T106" fmla="*/ 196 w 498"/>
                <a:gd name="T107" fmla="*/ 4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8" h="738">
                  <a:moveTo>
                    <a:pt x="250" y="400"/>
                  </a:moveTo>
                  <a:lnTo>
                    <a:pt x="227" y="401"/>
                  </a:lnTo>
                  <a:lnTo>
                    <a:pt x="207" y="407"/>
                  </a:lnTo>
                  <a:lnTo>
                    <a:pt x="189" y="416"/>
                  </a:lnTo>
                  <a:lnTo>
                    <a:pt x="174" y="429"/>
                  </a:lnTo>
                  <a:lnTo>
                    <a:pt x="162" y="444"/>
                  </a:lnTo>
                  <a:lnTo>
                    <a:pt x="153" y="464"/>
                  </a:lnTo>
                  <a:lnTo>
                    <a:pt x="148" y="486"/>
                  </a:lnTo>
                  <a:lnTo>
                    <a:pt x="146" y="512"/>
                  </a:lnTo>
                  <a:lnTo>
                    <a:pt x="148" y="534"/>
                  </a:lnTo>
                  <a:lnTo>
                    <a:pt x="152" y="552"/>
                  </a:lnTo>
                  <a:lnTo>
                    <a:pt x="159" y="570"/>
                  </a:lnTo>
                  <a:lnTo>
                    <a:pt x="169" y="585"/>
                  </a:lnTo>
                  <a:lnTo>
                    <a:pt x="170" y="587"/>
                  </a:lnTo>
                  <a:lnTo>
                    <a:pt x="172" y="591"/>
                  </a:lnTo>
                  <a:lnTo>
                    <a:pt x="173" y="593"/>
                  </a:lnTo>
                  <a:lnTo>
                    <a:pt x="188" y="606"/>
                  </a:lnTo>
                  <a:lnTo>
                    <a:pt x="206" y="615"/>
                  </a:lnTo>
                  <a:lnTo>
                    <a:pt x="227" y="620"/>
                  </a:lnTo>
                  <a:lnTo>
                    <a:pt x="250" y="622"/>
                  </a:lnTo>
                  <a:lnTo>
                    <a:pt x="273" y="620"/>
                  </a:lnTo>
                  <a:lnTo>
                    <a:pt x="292" y="615"/>
                  </a:lnTo>
                  <a:lnTo>
                    <a:pt x="310" y="606"/>
                  </a:lnTo>
                  <a:lnTo>
                    <a:pt x="325" y="593"/>
                  </a:lnTo>
                  <a:lnTo>
                    <a:pt x="327" y="591"/>
                  </a:lnTo>
                  <a:lnTo>
                    <a:pt x="329" y="587"/>
                  </a:lnTo>
                  <a:lnTo>
                    <a:pt x="331" y="584"/>
                  </a:lnTo>
                  <a:lnTo>
                    <a:pt x="333" y="581"/>
                  </a:lnTo>
                  <a:lnTo>
                    <a:pt x="340" y="566"/>
                  </a:lnTo>
                  <a:lnTo>
                    <a:pt x="347" y="550"/>
                  </a:lnTo>
                  <a:lnTo>
                    <a:pt x="351" y="531"/>
                  </a:lnTo>
                  <a:lnTo>
                    <a:pt x="352" y="512"/>
                  </a:lnTo>
                  <a:lnTo>
                    <a:pt x="350" y="486"/>
                  </a:lnTo>
                  <a:lnTo>
                    <a:pt x="346" y="464"/>
                  </a:lnTo>
                  <a:lnTo>
                    <a:pt x="337" y="444"/>
                  </a:lnTo>
                  <a:lnTo>
                    <a:pt x="324" y="429"/>
                  </a:lnTo>
                  <a:lnTo>
                    <a:pt x="310" y="416"/>
                  </a:lnTo>
                  <a:lnTo>
                    <a:pt x="292" y="407"/>
                  </a:lnTo>
                  <a:lnTo>
                    <a:pt x="271" y="401"/>
                  </a:lnTo>
                  <a:lnTo>
                    <a:pt x="250" y="400"/>
                  </a:lnTo>
                  <a:close/>
                  <a:moveTo>
                    <a:pt x="248" y="114"/>
                  </a:moveTo>
                  <a:lnTo>
                    <a:pt x="229" y="115"/>
                  </a:lnTo>
                  <a:lnTo>
                    <a:pt x="211" y="119"/>
                  </a:lnTo>
                  <a:lnTo>
                    <a:pt x="196" y="127"/>
                  </a:lnTo>
                  <a:lnTo>
                    <a:pt x="183" y="138"/>
                  </a:lnTo>
                  <a:lnTo>
                    <a:pt x="172" y="151"/>
                  </a:lnTo>
                  <a:lnTo>
                    <a:pt x="164" y="166"/>
                  </a:lnTo>
                  <a:lnTo>
                    <a:pt x="160" y="184"/>
                  </a:lnTo>
                  <a:lnTo>
                    <a:pt x="158" y="204"/>
                  </a:lnTo>
                  <a:lnTo>
                    <a:pt x="158" y="204"/>
                  </a:lnTo>
                  <a:lnTo>
                    <a:pt x="159" y="205"/>
                  </a:lnTo>
                  <a:lnTo>
                    <a:pt x="159" y="208"/>
                  </a:lnTo>
                  <a:lnTo>
                    <a:pt x="159" y="210"/>
                  </a:lnTo>
                  <a:lnTo>
                    <a:pt x="160" y="212"/>
                  </a:lnTo>
                  <a:lnTo>
                    <a:pt x="163" y="233"/>
                  </a:lnTo>
                  <a:lnTo>
                    <a:pt x="171" y="251"/>
                  </a:lnTo>
                  <a:lnTo>
                    <a:pt x="182" y="268"/>
                  </a:lnTo>
                  <a:lnTo>
                    <a:pt x="190" y="274"/>
                  </a:lnTo>
                  <a:lnTo>
                    <a:pt x="200" y="280"/>
                  </a:lnTo>
                  <a:lnTo>
                    <a:pt x="215" y="286"/>
                  </a:lnTo>
                  <a:lnTo>
                    <a:pt x="231" y="291"/>
                  </a:lnTo>
                  <a:lnTo>
                    <a:pt x="248" y="292"/>
                  </a:lnTo>
                  <a:lnTo>
                    <a:pt x="267" y="291"/>
                  </a:lnTo>
                  <a:lnTo>
                    <a:pt x="282" y="286"/>
                  </a:lnTo>
                  <a:lnTo>
                    <a:pt x="297" y="280"/>
                  </a:lnTo>
                  <a:lnTo>
                    <a:pt x="306" y="274"/>
                  </a:lnTo>
                  <a:lnTo>
                    <a:pt x="315" y="268"/>
                  </a:lnTo>
                  <a:lnTo>
                    <a:pt x="327" y="251"/>
                  </a:lnTo>
                  <a:lnTo>
                    <a:pt x="334" y="233"/>
                  </a:lnTo>
                  <a:lnTo>
                    <a:pt x="337" y="212"/>
                  </a:lnTo>
                  <a:lnTo>
                    <a:pt x="338" y="210"/>
                  </a:lnTo>
                  <a:lnTo>
                    <a:pt x="338" y="208"/>
                  </a:lnTo>
                  <a:lnTo>
                    <a:pt x="338" y="205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7" y="184"/>
                  </a:lnTo>
                  <a:lnTo>
                    <a:pt x="333" y="166"/>
                  </a:lnTo>
                  <a:lnTo>
                    <a:pt x="326" y="151"/>
                  </a:lnTo>
                  <a:lnTo>
                    <a:pt x="315" y="138"/>
                  </a:lnTo>
                  <a:lnTo>
                    <a:pt x="302" y="127"/>
                  </a:lnTo>
                  <a:lnTo>
                    <a:pt x="287" y="119"/>
                  </a:lnTo>
                  <a:lnTo>
                    <a:pt x="269" y="115"/>
                  </a:lnTo>
                  <a:lnTo>
                    <a:pt x="248" y="114"/>
                  </a:lnTo>
                  <a:close/>
                  <a:moveTo>
                    <a:pt x="248" y="0"/>
                  </a:moveTo>
                  <a:lnTo>
                    <a:pt x="286" y="2"/>
                  </a:lnTo>
                  <a:lnTo>
                    <a:pt x="318" y="7"/>
                  </a:lnTo>
                  <a:lnTo>
                    <a:pt x="349" y="16"/>
                  </a:lnTo>
                  <a:lnTo>
                    <a:pt x="376" y="28"/>
                  </a:lnTo>
                  <a:lnTo>
                    <a:pt x="396" y="40"/>
                  </a:lnTo>
                  <a:lnTo>
                    <a:pt x="415" y="55"/>
                  </a:lnTo>
                  <a:lnTo>
                    <a:pt x="437" y="77"/>
                  </a:lnTo>
                  <a:lnTo>
                    <a:pt x="453" y="103"/>
                  </a:lnTo>
                  <a:lnTo>
                    <a:pt x="464" y="129"/>
                  </a:lnTo>
                  <a:lnTo>
                    <a:pt x="472" y="157"/>
                  </a:lnTo>
                  <a:lnTo>
                    <a:pt x="474" y="188"/>
                  </a:lnTo>
                  <a:lnTo>
                    <a:pt x="472" y="212"/>
                  </a:lnTo>
                  <a:lnTo>
                    <a:pt x="467" y="237"/>
                  </a:lnTo>
                  <a:lnTo>
                    <a:pt x="459" y="263"/>
                  </a:lnTo>
                  <a:lnTo>
                    <a:pt x="451" y="277"/>
                  </a:lnTo>
                  <a:lnTo>
                    <a:pt x="442" y="290"/>
                  </a:lnTo>
                  <a:lnTo>
                    <a:pt x="428" y="305"/>
                  </a:lnTo>
                  <a:lnTo>
                    <a:pt x="411" y="319"/>
                  </a:lnTo>
                  <a:lnTo>
                    <a:pt x="391" y="333"/>
                  </a:lnTo>
                  <a:lnTo>
                    <a:pt x="416" y="349"/>
                  </a:lnTo>
                  <a:lnTo>
                    <a:pt x="438" y="367"/>
                  </a:lnTo>
                  <a:lnTo>
                    <a:pt x="455" y="388"/>
                  </a:lnTo>
                  <a:lnTo>
                    <a:pt x="471" y="412"/>
                  </a:lnTo>
                  <a:lnTo>
                    <a:pt x="477" y="425"/>
                  </a:lnTo>
                  <a:lnTo>
                    <a:pt x="482" y="441"/>
                  </a:lnTo>
                  <a:lnTo>
                    <a:pt x="490" y="466"/>
                  </a:lnTo>
                  <a:lnTo>
                    <a:pt x="496" y="492"/>
                  </a:lnTo>
                  <a:lnTo>
                    <a:pt x="498" y="521"/>
                  </a:lnTo>
                  <a:lnTo>
                    <a:pt x="496" y="549"/>
                  </a:lnTo>
                  <a:lnTo>
                    <a:pt x="490" y="575"/>
                  </a:lnTo>
                  <a:lnTo>
                    <a:pt x="482" y="601"/>
                  </a:lnTo>
                  <a:lnTo>
                    <a:pt x="468" y="627"/>
                  </a:lnTo>
                  <a:lnTo>
                    <a:pt x="452" y="652"/>
                  </a:lnTo>
                  <a:lnTo>
                    <a:pt x="430" y="675"/>
                  </a:lnTo>
                  <a:lnTo>
                    <a:pt x="407" y="694"/>
                  </a:lnTo>
                  <a:lnTo>
                    <a:pt x="380" y="710"/>
                  </a:lnTo>
                  <a:lnTo>
                    <a:pt x="350" y="722"/>
                  </a:lnTo>
                  <a:lnTo>
                    <a:pt x="317" y="731"/>
                  </a:lnTo>
                  <a:lnTo>
                    <a:pt x="282" y="736"/>
                  </a:lnTo>
                  <a:lnTo>
                    <a:pt x="244" y="738"/>
                  </a:lnTo>
                  <a:lnTo>
                    <a:pt x="205" y="736"/>
                  </a:lnTo>
                  <a:lnTo>
                    <a:pt x="170" y="731"/>
                  </a:lnTo>
                  <a:lnTo>
                    <a:pt x="138" y="722"/>
                  </a:lnTo>
                  <a:lnTo>
                    <a:pt x="109" y="710"/>
                  </a:lnTo>
                  <a:lnTo>
                    <a:pt x="84" y="694"/>
                  </a:lnTo>
                  <a:lnTo>
                    <a:pt x="61" y="675"/>
                  </a:lnTo>
                  <a:lnTo>
                    <a:pt x="43" y="653"/>
                  </a:lnTo>
                  <a:lnTo>
                    <a:pt x="27" y="630"/>
                  </a:lnTo>
                  <a:lnTo>
                    <a:pt x="15" y="605"/>
                  </a:lnTo>
                  <a:lnTo>
                    <a:pt x="7" y="579"/>
                  </a:lnTo>
                  <a:lnTo>
                    <a:pt x="1" y="550"/>
                  </a:lnTo>
                  <a:lnTo>
                    <a:pt x="0" y="521"/>
                  </a:lnTo>
                  <a:lnTo>
                    <a:pt x="2" y="493"/>
                  </a:lnTo>
                  <a:lnTo>
                    <a:pt x="8" y="466"/>
                  </a:lnTo>
                  <a:lnTo>
                    <a:pt x="15" y="441"/>
                  </a:lnTo>
                  <a:lnTo>
                    <a:pt x="21" y="426"/>
                  </a:lnTo>
                  <a:lnTo>
                    <a:pt x="27" y="412"/>
                  </a:lnTo>
                  <a:lnTo>
                    <a:pt x="43" y="389"/>
                  </a:lnTo>
                  <a:lnTo>
                    <a:pt x="60" y="368"/>
                  </a:lnTo>
                  <a:lnTo>
                    <a:pt x="82" y="352"/>
                  </a:lnTo>
                  <a:lnTo>
                    <a:pt x="106" y="338"/>
                  </a:lnTo>
                  <a:lnTo>
                    <a:pt x="86" y="323"/>
                  </a:lnTo>
                  <a:lnTo>
                    <a:pt x="69" y="307"/>
                  </a:lnTo>
                  <a:lnTo>
                    <a:pt x="55" y="291"/>
                  </a:lnTo>
                  <a:lnTo>
                    <a:pt x="46" y="278"/>
                  </a:lnTo>
                  <a:lnTo>
                    <a:pt x="39" y="263"/>
                  </a:lnTo>
                  <a:lnTo>
                    <a:pt x="31" y="237"/>
                  </a:lnTo>
                  <a:lnTo>
                    <a:pt x="25" y="212"/>
                  </a:lnTo>
                  <a:lnTo>
                    <a:pt x="23" y="188"/>
                  </a:lnTo>
                  <a:lnTo>
                    <a:pt x="26" y="157"/>
                  </a:lnTo>
                  <a:lnTo>
                    <a:pt x="33" y="129"/>
                  </a:lnTo>
                  <a:lnTo>
                    <a:pt x="45" y="103"/>
                  </a:lnTo>
                  <a:lnTo>
                    <a:pt x="61" y="77"/>
                  </a:lnTo>
                  <a:lnTo>
                    <a:pt x="82" y="55"/>
                  </a:lnTo>
                  <a:lnTo>
                    <a:pt x="106" y="37"/>
                  </a:lnTo>
                  <a:lnTo>
                    <a:pt x="132" y="22"/>
                  </a:lnTo>
                  <a:lnTo>
                    <a:pt x="162" y="11"/>
                  </a:lnTo>
                  <a:lnTo>
                    <a:pt x="196" y="4"/>
                  </a:lnTo>
                  <a:lnTo>
                    <a:pt x="221" y="1"/>
                  </a:lnTo>
                  <a:lnTo>
                    <a:pt x="2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51" name="Freeform 66"/>
          <p:cNvSpPr>
            <a:spLocks noEditPoints="1"/>
          </p:cNvSpPr>
          <p:nvPr/>
        </p:nvSpPr>
        <p:spPr bwMode="auto">
          <a:xfrm>
            <a:off x="3803506" y="5536905"/>
            <a:ext cx="500062" cy="484188"/>
          </a:xfrm>
          <a:custGeom>
            <a:avLst/>
            <a:gdLst>
              <a:gd name="T0" fmla="*/ 882 w 3465"/>
              <a:gd name="T1" fmla="*/ 2332 h 3356"/>
              <a:gd name="T2" fmla="*/ 742 w 3465"/>
              <a:gd name="T3" fmla="*/ 2590 h 3356"/>
              <a:gd name="T4" fmla="*/ 1307 w 3465"/>
              <a:gd name="T5" fmla="*/ 2955 h 3356"/>
              <a:gd name="T6" fmla="*/ 2008 w 3465"/>
              <a:gd name="T7" fmla="*/ 2996 h 3356"/>
              <a:gd name="T8" fmla="*/ 2631 w 3465"/>
              <a:gd name="T9" fmla="*/ 2679 h 3356"/>
              <a:gd name="T10" fmla="*/ 3011 w 3465"/>
              <a:gd name="T11" fmla="*/ 2096 h 3356"/>
              <a:gd name="T12" fmla="*/ 3183 w 3465"/>
              <a:gd name="T13" fmla="*/ 1979 h 3356"/>
              <a:gd name="T14" fmla="*/ 3329 w 3465"/>
              <a:gd name="T15" fmla="*/ 2094 h 3356"/>
              <a:gd name="T16" fmla="*/ 3161 w 3465"/>
              <a:gd name="T17" fmla="*/ 2560 h 3356"/>
              <a:gd name="T18" fmla="*/ 2604 w 3465"/>
              <a:gd name="T19" fmla="*/ 3112 h 3356"/>
              <a:gd name="T20" fmla="*/ 1839 w 3465"/>
              <a:gd name="T21" fmla="*/ 3353 h 3356"/>
              <a:gd name="T22" fmla="*/ 1092 w 3465"/>
              <a:gd name="T23" fmla="*/ 3230 h 3356"/>
              <a:gd name="T24" fmla="*/ 492 w 3465"/>
              <a:gd name="T25" fmla="*/ 2810 h 3356"/>
              <a:gd name="T26" fmla="*/ 70 w 3465"/>
              <a:gd name="T27" fmla="*/ 2617 h 3356"/>
              <a:gd name="T28" fmla="*/ 165 w 3465"/>
              <a:gd name="T29" fmla="*/ 1900 h 3356"/>
              <a:gd name="T30" fmla="*/ 1737 w 3465"/>
              <a:gd name="T31" fmla="*/ 1494 h 3356"/>
              <a:gd name="T32" fmla="*/ 1612 w 3465"/>
              <a:gd name="T33" fmla="*/ 1698 h 3356"/>
              <a:gd name="T34" fmla="*/ 1736 w 3465"/>
              <a:gd name="T35" fmla="*/ 1492 h 3356"/>
              <a:gd name="T36" fmla="*/ 2221 w 3465"/>
              <a:gd name="T37" fmla="*/ 1702 h 3356"/>
              <a:gd name="T38" fmla="*/ 2339 w 3465"/>
              <a:gd name="T39" fmla="*/ 1668 h 3356"/>
              <a:gd name="T40" fmla="*/ 2496 w 3465"/>
              <a:gd name="T41" fmla="*/ 1625 h 3356"/>
              <a:gd name="T42" fmla="*/ 2366 w 3465"/>
              <a:gd name="T43" fmla="*/ 1519 h 3356"/>
              <a:gd name="T44" fmla="*/ 2203 w 3465"/>
              <a:gd name="T45" fmla="*/ 1589 h 3356"/>
              <a:gd name="T46" fmla="*/ 1456 w 3465"/>
              <a:gd name="T47" fmla="*/ 1733 h 3356"/>
              <a:gd name="T48" fmla="*/ 1883 w 3465"/>
              <a:gd name="T49" fmla="*/ 1699 h 3356"/>
              <a:gd name="T50" fmla="*/ 1035 w 3465"/>
              <a:gd name="T51" fmla="*/ 1384 h 3356"/>
              <a:gd name="T52" fmla="*/ 952 w 3465"/>
              <a:gd name="T53" fmla="*/ 1476 h 3356"/>
              <a:gd name="T54" fmla="*/ 1107 w 3465"/>
              <a:gd name="T55" fmla="*/ 1505 h 3356"/>
              <a:gd name="T56" fmla="*/ 1216 w 3465"/>
              <a:gd name="T57" fmla="*/ 1518 h 3356"/>
              <a:gd name="T58" fmla="*/ 1160 w 3465"/>
              <a:gd name="T59" fmla="*/ 1627 h 3356"/>
              <a:gd name="T60" fmla="*/ 1001 w 3465"/>
              <a:gd name="T61" fmla="*/ 1762 h 3356"/>
              <a:gd name="T62" fmla="*/ 1392 w 3465"/>
              <a:gd name="T63" fmla="*/ 1976 h 3356"/>
              <a:gd name="T64" fmla="*/ 1196 w 3465"/>
              <a:gd name="T65" fmla="*/ 1773 h 3356"/>
              <a:gd name="T66" fmla="*/ 1350 w 3465"/>
              <a:gd name="T67" fmla="*/ 1643 h 3356"/>
              <a:gd name="T68" fmla="*/ 1350 w 3465"/>
              <a:gd name="T69" fmla="*/ 1427 h 3356"/>
              <a:gd name="T70" fmla="*/ 1171 w 3465"/>
              <a:gd name="T71" fmla="*/ 1345 h 3356"/>
              <a:gd name="T72" fmla="*/ 2227 w 3465"/>
              <a:gd name="T73" fmla="*/ 928 h 3356"/>
              <a:gd name="T74" fmla="*/ 2580 w 3465"/>
              <a:gd name="T75" fmla="*/ 1380 h 3356"/>
              <a:gd name="T76" fmla="*/ 2580 w 3465"/>
              <a:gd name="T77" fmla="*/ 1976 h 3356"/>
              <a:gd name="T78" fmla="*/ 2227 w 3465"/>
              <a:gd name="T79" fmla="*/ 2428 h 3356"/>
              <a:gd name="T80" fmla="*/ 1655 w 3465"/>
              <a:gd name="T81" fmla="*/ 2573 h 3356"/>
              <a:gd name="T82" fmla="*/ 1124 w 3465"/>
              <a:gd name="T83" fmla="*/ 2339 h 3356"/>
              <a:gd name="T84" fmla="*/ 847 w 3465"/>
              <a:gd name="T85" fmla="*/ 1832 h 3356"/>
              <a:gd name="T86" fmla="*/ 945 w 3465"/>
              <a:gd name="T87" fmla="*/ 1246 h 3356"/>
              <a:gd name="T88" fmla="*/ 1366 w 3465"/>
              <a:gd name="T89" fmla="*/ 858 h 3356"/>
              <a:gd name="T90" fmla="*/ 1927 w 3465"/>
              <a:gd name="T91" fmla="*/ 12 h 3356"/>
              <a:gd name="T92" fmla="*/ 2638 w 3465"/>
              <a:gd name="T93" fmla="*/ 264 h 3356"/>
              <a:gd name="T94" fmla="*/ 3166 w 3465"/>
              <a:gd name="T95" fmla="*/ 805 h 3356"/>
              <a:gd name="T96" fmla="*/ 3463 w 3465"/>
              <a:gd name="T97" fmla="*/ 806 h 3356"/>
              <a:gd name="T98" fmla="*/ 3190 w 3465"/>
              <a:gd name="T99" fmla="*/ 1622 h 3356"/>
              <a:gd name="T100" fmla="*/ 2594 w 3465"/>
              <a:gd name="T101" fmla="*/ 978 h 3356"/>
              <a:gd name="T102" fmla="*/ 2533 w 3465"/>
              <a:gd name="T103" fmla="*/ 596 h 3356"/>
              <a:gd name="T104" fmla="*/ 1907 w 3465"/>
              <a:gd name="T105" fmla="*/ 344 h 3356"/>
              <a:gd name="T106" fmla="*/ 1202 w 3465"/>
              <a:gd name="T107" fmla="*/ 442 h 3356"/>
              <a:gd name="T108" fmla="*/ 656 w 3465"/>
              <a:gd name="T109" fmla="*/ 871 h 3356"/>
              <a:gd name="T110" fmla="*/ 407 w 3465"/>
              <a:gd name="T111" fmla="*/ 1333 h 3356"/>
              <a:gd name="T112" fmla="*/ 205 w 3465"/>
              <a:gd name="T113" fmla="*/ 1351 h 3356"/>
              <a:gd name="T114" fmla="*/ 130 w 3465"/>
              <a:gd name="T115" fmla="*/ 1184 h 3356"/>
              <a:gd name="T116" fmla="*/ 483 w 3465"/>
              <a:gd name="T117" fmla="*/ 560 h 3356"/>
              <a:gd name="T118" fmla="*/ 1130 w 3465"/>
              <a:gd name="T119" fmla="*/ 113 h 3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65" h="3356">
                <a:moveTo>
                  <a:pt x="244" y="1730"/>
                </a:moveTo>
                <a:lnTo>
                  <a:pt x="259" y="1730"/>
                </a:lnTo>
                <a:lnTo>
                  <a:pt x="275" y="1735"/>
                </a:lnTo>
                <a:lnTo>
                  <a:pt x="290" y="1746"/>
                </a:lnTo>
                <a:lnTo>
                  <a:pt x="449" y="1900"/>
                </a:lnTo>
                <a:lnTo>
                  <a:pt x="866" y="2303"/>
                </a:lnTo>
                <a:lnTo>
                  <a:pt x="877" y="2318"/>
                </a:lnTo>
                <a:lnTo>
                  <a:pt x="882" y="2332"/>
                </a:lnTo>
                <a:lnTo>
                  <a:pt x="883" y="2349"/>
                </a:lnTo>
                <a:lnTo>
                  <a:pt x="879" y="2364"/>
                </a:lnTo>
                <a:lnTo>
                  <a:pt x="870" y="2379"/>
                </a:lnTo>
                <a:lnTo>
                  <a:pt x="859" y="2389"/>
                </a:lnTo>
                <a:lnTo>
                  <a:pt x="843" y="2396"/>
                </a:lnTo>
                <a:lnTo>
                  <a:pt x="634" y="2456"/>
                </a:lnTo>
                <a:lnTo>
                  <a:pt x="687" y="2524"/>
                </a:lnTo>
                <a:lnTo>
                  <a:pt x="742" y="2590"/>
                </a:lnTo>
                <a:lnTo>
                  <a:pt x="802" y="2650"/>
                </a:lnTo>
                <a:lnTo>
                  <a:pt x="865" y="2708"/>
                </a:lnTo>
                <a:lnTo>
                  <a:pt x="932" y="2761"/>
                </a:lnTo>
                <a:lnTo>
                  <a:pt x="1002" y="2809"/>
                </a:lnTo>
                <a:lnTo>
                  <a:pt x="1074" y="2852"/>
                </a:lnTo>
                <a:lnTo>
                  <a:pt x="1150" y="2892"/>
                </a:lnTo>
                <a:lnTo>
                  <a:pt x="1227" y="2925"/>
                </a:lnTo>
                <a:lnTo>
                  <a:pt x="1307" y="2955"/>
                </a:lnTo>
                <a:lnTo>
                  <a:pt x="1389" y="2979"/>
                </a:lnTo>
                <a:lnTo>
                  <a:pt x="1473" y="2999"/>
                </a:lnTo>
                <a:lnTo>
                  <a:pt x="1558" y="3012"/>
                </a:lnTo>
                <a:lnTo>
                  <a:pt x="1645" y="3021"/>
                </a:lnTo>
                <a:lnTo>
                  <a:pt x="1733" y="3024"/>
                </a:lnTo>
                <a:lnTo>
                  <a:pt x="1826" y="3021"/>
                </a:lnTo>
                <a:lnTo>
                  <a:pt x="1917" y="3011"/>
                </a:lnTo>
                <a:lnTo>
                  <a:pt x="2008" y="2996"/>
                </a:lnTo>
                <a:lnTo>
                  <a:pt x="2096" y="2974"/>
                </a:lnTo>
                <a:lnTo>
                  <a:pt x="2181" y="2947"/>
                </a:lnTo>
                <a:lnTo>
                  <a:pt x="2264" y="2915"/>
                </a:lnTo>
                <a:lnTo>
                  <a:pt x="2344" y="2877"/>
                </a:lnTo>
                <a:lnTo>
                  <a:pt x="2420" y="2834"/>
                </a:lnTo>
                <a:lnTo>
                  <a:pt x="2495" y="2787"/>
                </a:lnTo>
                <a:lnTo>
                  <a:pt x="2565" y="2735"/>
                </a:lnTo>
                <a:lnTo>
                  <a:pt x="2631" y="2679"/>
                </a:lnTo>
                <a:lnTo>
                  <a:pt x="2695" y="2618"/>
                </a:lnTo>
                <a:lnTo>
                  <a:pt x="2754" y="2554"/>
                </a:lnTo>
                <a:lnTo>
                  <a:pt x="2809" y="2486"/>
                </a:lnTo>
                <a:lnTo>
                  <a:pt x="2859" y="2413"/>
                </a:lnTo>
                <a:lnTo>
                  <a:pt x="2904" y="2339"/>
                </a:lnTo>
                <a:lnTo>
                  <a:pt x="2945" y="2261"/>
                </a:lnTo>
                <a:lnTo>
                  <a:pt x="2981" y="2179"/>
                </a:lnTo>
                <a:lnTo>
                  <a:pt x="3011" y="2096"/>
                </a:lnTo>
                <a:lnTo>
                  <a:pt x="3024" y="2068"/>
                </a:lnTo>
                <a:lnTo>
                  <a:pt x="3039" y="2044"/>
                </a:lnTo>
                <a:lnTo>
                  <a:pt x="3058" y="2023"/>
                </a:lnTo>
                <a:lnTo>
                  <a:pt x="3080" y="2006"/>
                </a:lnTo>
                <a:lnTo>
                  <a:pt x="3104" y="1993"/>
                </a:lnTo>
                <a:lnTo>
                  <a:pt x="3129" y="1984"/>
                </a:lnTo>
                <a:lnTo>
                  <a:pt x="3155" y="1980"/>
                </a:lnTo>
                <a:lnTo>
                  <a:pt x="3183" y="1979"/>
                </a:lnTo>
                <a:lnTo>
                  <a:pt x="3210" y="1983"/>
                </a:lnTo>
                <a:lnTo>
                  <a:pt x="3236" y="1992"/>
                </a:lnTo>
                <a:lnTo>
                  <a:pt x="3260" y="2006"/>
                </a:lnTo>
                <a:lnTo>
                  <a:pt x="3284" y="2025"/>
                </a:lnTo>
                <a:lnTo>
                  <a:pt x="3287" y="2028"/>
                </a:lnTo>
                <a:lnTo>
                  <a:pt x="3304" y="2048"/>
                </a:lnTo>
                <a:lnTo>
                  <a:pt x="3319" y="2070"/>
                </a:lnTo>
                <a:lnTo>
                  <a:pt x="3329" y="2094"/>
                </a:lnTo>
                <a:lnTo>
                  <a:pt x="3335" y="2119"/>
                </a:lnTo>
                <a:lnTo>
                  <a:pt x="3337" y="2146"/>
                </a:lnTo>
                <a:lnTo>
                  <a:pt x="3335" y="2172"/>
                </a:lnTo>
                <a:lnTo>
                  <a:pt x="3329" y="2198"/>
                </a:lnTo>
                <a:lnTo>
                  <a:pt x="3295" y="2294"/>
                </a:lnTo>
                <a:lnTo>
                  <a:pt x="3255" y="2385"/>
                </a:lnTo>
                <a:lnTo>
                  <a:pt x="3210" y="2474"/>
                </a:lnTo>
                <a:lnTo>
                  <a:pt x="3161" y="2560"/>
                </a:lnTo>
                <a:lnTo>
                  <a:pt x="3106" y="2642"/>
                </a:lnTo>
                <a:lnTo>
                  <a:pt x="3046" y="2722"/>
                </a:lnTo>
                <a:lnTo>
                  <a:pt x="2983" y="2797"/>
                </a:lnTo>
                <a:lnTo>
                  <a:pt x="2915" y="2869"/>
                </a:lnTo>
                <a:lnTo>
                  <a:pt x="2842" y="2936"/>
                </a:lnTo>
                <a:lnTo>
                  <a:pt x="2767" y="2999"/>
                </a:lnTo>
                <a:lnTo>
                  <a:pt x="2687" y="3058"/>
                </a:lnTo>
                <a:lnTo>
                  <a:pt x="2604" y="3112"/>
                </a:lnTo>
                <a:lnTo>
                  <a:pt x="2518" y="3162"/>
                </a:lnTo>
                <a:lnTo>
                  <a:pt x="2429" y="3206"/>
                </a:lnTo>
                <a:lnTo>
                  <a:pt x="2336" y="3244"/>
                </a:lnTo>
                <a:lnTo>
                  <a:pt x="2241" y="3278"/>
                </a:lnTo>
                <a:lnTo>
                  <a:pt x="2143" y="3305"/>
                </a:lnTo>
                <a:lnTo>
                  <a:pt x="2043" y="3327"/>
                </a:lnTo>
                <a:lnTo>
                  <a:pt x="1941" y="3343"/>
                </a:lnTo>
                <a:lnTo>
                  <a:pt x="1839" y="3353"/>
                </a:lnTo>
                <a:lnTo>
                  <a:pt x="1733" y="3356"/>
                </a:lnTo>
                <a:lnTo>
                  <a:pt x="1637" y="3354"/>
                </a:lnTo>
                <a:lnTo>
                  <a:pt x="1542" y="3345"/>
                </a:lnTo>
                <a:lnTo>
                  <a:pt x="1449" y="3333"/>
                </a:lnTo>
                <a:lnTo>
                  <a:pt x="1358" y="3314"/>
                </a:lnTo>
                <a:lnTo>
                  <a:pt x="1267" y="3291"/>
                </a:lnTo>
                <a:lnTo>
                  <a:pt x="1179" y="3263"/>
                </a:lnTo>
                <a:lnTo>
                  <a:pt x="1092" y="3230"/>
                </a:lnTo>
                <a:lnTo>
                  <a:pt x="1008" y="3193"/>
                </a:lnTo>
                <a:lnTo>
                  <a:pt x="926" y="3151"/>
                </a:lnTo>
                <a:lnTo>
                  <a:pt x="846" y="3105"/>
                </a:lnTo>
                <a:lnTo>
                  <a:pt x="770" y="3053"/>
                </a:lnTo>
                <a:lnTo>
                  <a:pt x="696" y="2999"/>
                </a:lnTo>
                <a:lnTo>
                  <a:pt x="625" y="2940"/>
                </a:lnTo>
                <a:lnTo>
                  <a:pt x="557" y="2876"/>
                </a:lnTo>
                <a:lnTo>
                  <a:pt x="492" y="2810"/>
                </a:lnTo>
                <a:lnTo>
                  <a:pt x="432" y="2739"/>
                </a:lnTo>
                <a:lnTo>
                  <a:pt x="375" y="2664"/>
                </a:lnTo>
                <a:lnTo>
                  <a:pt x="321" y="2586"/>
                </a:lnTo>
                <a:lnTo>
                  <a:pt x="310" y="2573"/>
                </a:lnTo>
                <a:lnTo>
                  <a:pt x="294" y="2564"/>
                </a:lnTo>
                <a:lnTo>
                  <a:pt x="277" y="2560"/>
                </a:lnTo>
                <a:lnTo>
                  <a:pt x="259" y="2562"/>
                </a:lnTo>
                <a:lnTo>
                  <a:pt x="70" y="2617"/>
                </a:lnTo>
                <a:lnTo>
                  <a:pt x="54" y="2619"/>
                </a:lnTo>
                <a:lnTo>
                  <a:pt x="37" y="2616"/>
                </a:lnTo>
                <a:lnTo>
                  <a:pt x="23" y="2608"/>
                </a:lnTo>
                <a:lnTo>
                  <a:pt x="12" y="2597"/>
                </a:lnTo>
                <a:lnTo>
                  <a:pt x="3" y="2583"/>
                </a:lnTo>
                <a:lnTo>
                  <a:pt x="0" y="2567"/>
                </a:lnTo>
                <a:lnTo>
                  <a:pt x="2" y="2550"/>
                </a:lnTo>
                <a:lnTo>
                  <a:pt x="165" y="1900"/>
                </a:lnTo>
                <a:lnTo>
                  <a:pt x="197" y="1772"/>
                </a:lnTo>
                <a:lnTo>
                  <a:pt x="204" y="1755"/>
                </a:lnTo>
                <a:lnTo>
                  <a:pt x="215" y="1744"/>
                </a:lnTo>
                <a:lnTo>
                  <a:pt x="228" y="1734"/>
                </a:lnTo>
                <a:lnTo>
                  <a:pt x="244" y="1730"/>
                </a:lnTo>
                <a:close/>
                <a:moveTo>
                  <a:pt x="1736" y="1492"/>
                </a:moveTo>
                <a:lnTo>
                  <a:pt x="1738" y="1492"/>
                </a:lnTo>
                <a:lnTo>
                  <a:pt x="1737" y="1494"/>
                </a:lnTo>
                <a:lnTo>
                  <a:pt x="1736" y="1502"/>
                </a:lnTo>
                <a:lnTo>
                  <a:pt x="1735" y="1514"/>
                </a:lnTo>
                <a:lnTo>
                  <a:pt x="1734" y="1527"/>
                </a:lnTo>
                <a:lnTo>
                  <a:pt x="1733" y="1544"/>
                </a:lnTo>
                <a:lnTo>
                  <a:pt x="1731" y="1561"/>
                </a:lnTo>
                <a:lnTo>
                  <a:pt x="1731" y="1699"/>
                </a:lnTo>
                <a:lnTo>
                  <a:pt x="1612" y="1699"/>
                </a:lnTo>
                <a:lnTo>
                  <a:pt x="1612" y="1698"/>
                </a:lnTo>
                <a:lnTo>
                  <a:pt x="1705" y="1556"/>
                </a:lnTo>
                <a:lnTo>
                  <a:pt x="1713" y="1544"/>
                </a:lnTo>
                <a:lnTo>
                  <a:pt x="1719" y="1532"/>
                </a:lnTo>
                <a:lnTo>
                  <a:pt x="1724" y="1519"/>
                </a:lnTo>
                <a:lnTo>
                  <a:pt x="1729" y="1508"/>
                </a:lnTo>
                <a:lnTo>
                  <a:pt x="1733" y="1499"/>
                </a:lnTo>
                <a:lnTo>
                  <a:pt x="1735" y="1494"/>
                </a:lnTo>
                <a:lnTo>
                  <a:pt x="1736" y="1492"/>
                </a:lnTo>
                <a:close/>
                <a:moveTo>
                  <a:pt x="2055" y="1355"/>
                </a:moveTo>
                <a:lnTo>
                  <a:pt x="2055" y="1976"/>
                </a:lnTo>
                <a:lnTo>
                  <a:pt x="2205" y="1976"/>
                </a:lnTo>
                <a:lnTo>
                  <a:pt x="2205" y="1778"/>
                </a:lnTo>
                <a:lnTo>
                  <a:pt x="2205" y="1757"/>
                </a:lnTo>
                <a:lnTo>
                  <a:pt x="2208" y="1738"/>
                </a:lnTo>
                <a:lnTo>
                  <a:pt x="2212" y="1720"/>
                </a:lnTo>
                <a:lnTo>
                  <a:pt x="2221" y="1702"/>
                </a:lnTo>
                <a:lnTo>
                  <a:pt x="2231" y="1686"/>
                </a:lnTo>
                <a:lnTo>
                  <a:pt x="2245" y="1673"/>
                </a:lnTo>
                <a:lnTo>
                  <a:pt x="2262" y="1663"/>
                </a:lnTo>
                <a:lnTo>
                  <a:pt x="2281" y="1656"/>
                </a:lnTo>
                <a:lnTo>
                  <a:pt x="2303" y="1654"/>
                </a:lnTo>
                <a:lnTo>
                  <a:pt x="2317" y="1656"/>
                </a:lnTo>
                <a:lnTo>
                  <a:pt x="2330" y="1661"/>
                </a:lnTo>
                <a:lnTo>
                  <a:pt x="2339" y="1668"/>
                </a:lnTo>
                <a:lnTo>
                  <a:pt x="2346" y="1680"/>
                </a:lnTo>
                <a:lnTo>
                  <a:pt x="2350" y="1694"/>
                </a:lnTo>
                <a:lnTo>
                  <a:pt x="2352" y="1713"/>
                </a:lnTo>
                <a:lnTo>
                  <a:pt x="2352" y="1976"/>
                </a:lnTo>
                <a:lnTo>
                  <a:pt x="2502" y="1976"/>
                </a:lnTo>
                <a:lnTo>
                  <a:pt x="2502" y="1686"/>
                </a:lnTo>
                <a:lnTo>
                  <a:pt x="2500" y="1653"/>
                </a:lnTo>
                <a:lnTo>
                  <a:pt x="2496" y="1625"/>
                </a:lnTo>
                <a:lnTo>
                  <a:pt x="2487" y="1601"/>
                </a:lnTo>
                <a:lnTo>
                  <a:pt x="2477" y="1580"/>
                </a:lnTo>
                <a:lnTo>
                  <a:pt x="2463" y="1562"/>
                </a:lnTo>
                <a:lnTo>
                  <a:pt x="2448" y="1548"/>
                </a:lnTo>
                <a:lnTo>
                  <a:pt x="2430" y="1537"/>
                </a:lnTo>
                <a:lnTo>
                  <a:pt x="2410" y="1528"/>
                </a:lnTo>
                <a:lnTo>
                  <a:pt x="2389" y="1522"/>
                </a:lnTo>
                <a:lnTo>
                  <a:pt x="2366" y="1519"/>
                </a:lnTo>
                <a:lnTo>
                  <a:pt x="2342" y="1518"/>
                </a:lnTo>
                <a:lnTo>
                  <a:pt x="2312" y="1520"/>
                </a:lnTo>
                <a:lnTo>
                  <a:pt x="2285" y="1526"/>
                </a:lnTo>
                <a:lnTo>
                  <a:pt x="2261" y="1537"/>
                </a:lnTo>
                <a:lnTo>
                  <a:pt x="2239" y="1551"/>
                </a:lnTo>
                <a:lnTo>
                  <a:pt x="2220" y="1568"/>
                </a:lnTo>
                <a:lnTo>
                  <a:pt x="2205" y="1589"/>
                </a:lnTo>
                <a:lnTo>
                  <a:pt x="2203" y="1589"/>
                </a:lnTo>
                <a:lnTo>
                  <a:pt x="2203" y="1586"/>
                </a:lnTo>
                <a:lnTo>
                  <a:pt x="2204" y="1579"/>
                </a:lnTo>
                <a:lnTo>
                  <a:pt x="2205" y="1566"/>
                </a:lnTo>
                <a:lnTo>
                  <a:pt x="2205" y="1551"/>
                </a:lnTo>
                <a:lnTo>
                  <a:pt x="2205" y="1355"/>
                </a:lnTo>
                <a:lnTo>
                  <a:pt x="2055" y="1355"/>
                </a:lnTo>
                <a:close/>
                <a:moveTo>
                  <a:pt x="1697" y="1355"/>
                </a:moveTo>
                <a:lnTo>
                  <a:pt x="1456" y="1733"/>
                </a:lnTo>
                <a:lnTo>
                  <a:pt x="1456" y="1825"/>
                </a:lnTo>
                <a:lnTo>
                  <a:pt x="1731" y="1825"/>
                </a:lnTo>
                <a:lnTo>
                  <a:pt x="1731" y="1976"/>
                </a:lnTo>
                <a:lnTo>
                  <a:pt x="1883" y="1976"/>
                </a:lnTo>
                <a:lnTo>
                  <a:pt x="1883" y="1825"/>
                </a:lnTo>
                <a:lnTo>
                  <a:pt x="1956" y="1825"/>
                </a:lnTo>
                <a:lnTo>
                  <a:pt x="1956" y="1699"/>
                </a:lnTo>
                <a:lnTo>
                  <a:pt x="1883" y="1699"/>
                </a:lnTo>
                <a:lnTo>
                  <a:pt x="1883" y="1355"/>
                </a:lnTo>
                <a:lnTo>
                  <a:pt x="1697" y="1355"/>
                </a:lnTo>
                <a:close/>
                <a:moveTo>
                  <a:pt x="1171" y="1345"/>
                </a:moveTo>
                <a:lnTo>
                  <a:pt x="1137" y="1346"/>
                </a:lnTo>
                <a:lnTo>
                  <a:pt x="1108" y="1352"/>
                </a:lnTo>
                <a:lnTo>
                  <a:pt x="1080" y="1360"/>
                </a:lnTo>
                <a:lnTo>
                  <a:pt x="1056" y="1371"/>
                </a:lnTo>
                <a:lnTo>
                  <a:pt x="1035" y="1384"/>
                </a:lnTo>
                <a:lnTo>
                  <a:pt x="1016" y="1397"/>
                </a:lnTo>
                <a:lnTo>
                  <a:pt x="1001" y="1411"/>
                </a:lnTo>
                <a:lnTo>
                  <a:pt x="987" y="1426"/>
                </a:lnTo>
                <a:lnTo>
                  <a:pt x="975" y="1439"/>
                </a:lnTo>
                <a:lnTo>
                  <a:pt x="966" y="1452"/>
                </a:lnTo>
                <a:lnTo>
                  <a:pt x="960" y="1462"/>
                </a:lnTo>
                <a:lnTo>
                  <a:pt x="956" y="1471"/>
                </a:lnTo>
                <a:lnTo>
                  <a:pt x="952" y="1476"/>
                </a:lnTo>
                <a:lnTo>
                  <a:pt x="951" y="1478"/>
                </a:lnTo>
                <a:lnTo>
                  <a:pt x="1065" y="1554"/>
                </a:lnTo>
                <a:lnTo>
                  <a:pt x="1066" y="1551"/>
                </a:lnTo>
                <a:lnTo>
                  <a:pt x="1069" y="1545"/>
                </a:lnTo>
                <a:lnTo>
                  <a:pt x="1075" y="1537"/>
                </a:lnTo>
                <a:lnTo>
                  <a:pt x="1084" y="1526"/>
                </a:lnTo>
                <a:lnTo>
                  <a:pt x="1094" y="1515"/>
                </a:lnTo>
                <a:lnTo>
                  <a:pt x="1107" y="1505"/>
                </a:lnTo>
                <a:lnTo>
                  <a:pt x="1121" y="1496"/>
                </a:lnTo>
                <a:lnTo>
                  <a:pt x="1138" y="1490"/>
                </a:lnTo>
                <a:lnTo>
                  <a:pt x="1156" y="1487"/>
                </a:lnTo>
                <a:lnTo>
                  <a:pt x="1171" y="1489"/>
                </a:lnTo>
                <a:lnTo>
                  <a:pt x="1183" y="1493"/>
                </a:lnTo>
                <a:lnTo>
                  <a:pt x="1196" y="1498"/>
                </a:lnTo>
                <a:lnTo>
                  <a:pt x="1208" y="1506"/>
                </a:lnTo>
                <a:lnTo>
                  <a:pt x="1216" y="1518"/>
                </a:lnTo>
                <a:lnTo>
                  <a:pt x="1221" y="1533"/>
                </a:lnTo>
                <a:lnTo>
                  <a:pt x="1223" y="1549"/>
                </a:lnTo>
                <a:lnTo>
                  <a:pt x="1221" y="1563"/>
                </a:lnTo>
                <a:lnTo>
                  <a:pt x="1215" y="1577"/>
                </a:lnTo>
                <a:lnTo>
                  <a:pt x="1205" y="1589"/>
                </a:lnTo>
                <a:lnTo>
                  <a:pt x="1193" y="1602"/>
                </a:lnTo>
                <a:lnTo>
                  <a:pt x="1177" y="1614"/>
                </a:lnTo>
                <a:lnTo>
                  <a:pt x="1160" y="1627"/>
                </a:lnTo>
                <a:lnTo>
                  <a:pt x="1141" y="1641"/>
                </a:lnTo>
                <a:lnTo>
                  <a:pt x="1120" y="1654"/>
                </a:lnTo>
                <a:lnTo>
                  <a:pt x="1099" y="1669"/>
                </a:lnTo>
                <a:lnTo>
                  <a:pt x="1078" y="1685"/>
                </a:lnTo>
                <a:lnTo>
                  <a:pt x="1057" y="1702"/>
                </a:lnTo>
                <a:lnTo>
                  <a:pt x="1037" y="1720"/>
                </a:lnTo>
                <a:lnTo>
                  <a:pt x="1019" y="1740"/>
                </a:lnTo>
                <a:lnTo>
                  <a:pt x="1001" y="1762"/>
                </a:lnTo>
                <a:lnTo>
                  <a:pt x="986" y="1787"/>
                </a:lnTo>
                <a:lnTo>
                  <a:pt x="972" y="1814"/>
                </a:lnTo>
                <a:lnTo>
                  <a:pt x="963" y="1842"/>
                </a:lnTo>
                <a:lnTo>
                  <a:pt x="957" y="1875"/>
                </a:lnTo>
                <a:lnTo>
                  <a:pt x="954" y="1909"/>
                </a:lnTo>
                <a:lnTo>
                  <a:pt x="957" y="1941"/>
                </a:lnTo>
                <a:lnTo>
                  <a:pt x="962" y="1976"/>
                </a:lnTo>
                <a:lnTo>
                  <a:pt x="1392" y="1976"/>
                </a:lnTo>
                <a:lnTo>
                  <a:pt x="1392" y="1845"/>
                </a:lnTo>
                <a:lnTo>
                  <a:pt x="1128" y="1845"/>
                </a:lnTo>
                <a:lnTo>
                  <a:pt x="1131" y="1833"/>
                </a:lnTo>
                <a:lnTo>
                  <a:pt x="1137" y="1820"/>
                </a:lnTo>
                <a:lnTo>
                  <a:pt x="1148" y="1809"/>
                </a:lnTo>
                <a:lnTo>
                  <a:pt x="1161" y="1796"/>
                </a:lnTo>
                <a:lnTo>
                  <a:pt x="1178" y="1784"/>
                </a:lnTo>
                <a:lnTo>
                  <a:pt x="1196" y="1773"/>
                </a:lnTo>
                <a:lnTo>
                  <a:pt x="1215" y="1760"/>
                </a:lnTo>
                <a:lnTo>
                  <a:pt x="1236" y="1747"/>
                </a:lnTo>
                <a:lnTo>
                  <a:pt x="1257" y="1733"/>
                </a:lnTo>
                <a:lnTo>
                  <a:pt x="1278" y="1717"/>
                </a:lnTo>
                <a:lnTo>
                  <a:pt x="1298" y="1702"/>
                </a:lnTo>
                <a:lnTo>
                  <a:pt x="1318" y="1684"/>
                </a:lnTo>
                <a:lnTo>
                  <a:pt x="1336" y="1664"/>
                </a:lnTo>
                <a:lnTo>
                  <a:pt x="1350" y="1643"/>
                </a:lnTo>
                <a:lnTo>
                  <a:pt x="1364" y="1620"/>
                </a:lnTo>
                <a:lnTo>
                  <a:pt x="1373" y="1593"/>
                </a:lnTo>
                <a:lnTo>
                  <a:pt x="1380" y="1565"/>
                </a:lnTo>
                <a:lnTo>
                  <a:pt x="1383" y="1535"/>
                </a:lnTo>
                <a:lnTo>
                  <a:pt x="1380" y="1503"/>
                </a:lnTo>
                <a:lnTo>
                  <a:pt x="1373" y="1475"/>
                </a:lnTo>
                <a:lnTo>
                  <a:pt x="1364" y="1450"/>
                </a:lnTo>
                <a:lnTo>
                  <a:pt x="1350" y="1427"/>
                </a:lnTo>
                <a:lnTo>
                  <a:pt x="1334" y="1407"/>
                </a:lnTo>
                <a:lnTo>
                  <a:pt x="1315" y="1390"/>
                </a:lnTo>
                <a:lnTo>
                  <a:pt x="1294" y="1376"/>
                </a:lnTo>
                <a:lnTo>
                  <a:pt x="1271" y="1365"/>
                </a:lnTo>
                <a:lnTo>
                  <a:pt x="1246" y="1355"/>
                </a:lnTo>
                <a:lnTo>
                  <a:pt x="1221" y="1349"/>
                </a:lnTo>
                <a:lnTo>
                  <a:pt x="1196" y="1346"/>
                </a:lnTo>
                <a:lnTo>
                  <a:pt x="1171" y="1345"/>
                </a:lnTo>
                <a:close/>
                <a:moveTo>
                  <a:pt x="1733" y="780"/>
                </a:moveTo>
                <a:lnTo>
                  <a:pt x="1810" y="783"/>
                </a:lnTo>
                <a:lnTo>
                  <a:pt x="1886" y="793"/>
                </a:lnTo>
                <a:lnTo>
                  <a:pt x="1959" y="809"/>
                </a:lnTo>
                <a:lnTo>
                  <a:pt x="2031" y="830"/>
                </a:lnTo>
                <a:lnTo>
                  <a:pt x="2099" y="858"/>
                </a:lnTo>
                <a:lnTo>
                  <a:pt x="2165" y="890"/>
                </a:lnTo>
                <a:lnTo>
                  <a:pt x="2227" y="928"/>
                </a:lnTo>
                <a:lnTo>
                  <a:pt x="2286" y="971"/>
                </a:lnTo>
                <a:lnTo>
                  <a:pt x="2342" y="1018"/>
                </a:lnTo>
                <a:lnTo>
                  <a:pt x="2393" y="1070"/>
                </a:lnTo>
                <a:lnTo>
                  <a:pt x="2440" y="1124"/>
                </a:lnTo>
                <a:lnTo>
                  <a:pt x="2482" y="1184"/>
                </a:lnTo>
                <a:lnTo>
                  <a:pt x="2520" y="1246"/>
                </a:lnTo>
                <a:lnTo>
                  <a:pt x="2553" y="1312"/>
                </a:lnTo>
                <a:lnTo>
                  <a:pt x="2580" y="1380"/>
                </a:lnTo>
                <a:lnTo>
                  <a:pt x="2602" y="1452"/>
                </a:lnTo>
                <a:lnTo>
                  <a:pt x="2618" y="1525"/>
                </a:lnTo>
                <a:lnTo>
                  <a:pt x="2627" y="1601"/>
                </a:lnTo>
                <a:lnTo>
                  <a:pt x="2631" y="1677"/>
                </a:lnTo>
                <a:lnTo>
                  <a:pt x="2627" y="1756"/>
                </a:lnTo>
                <a:lnTo>
                  <a:pt x="2618" y="1832"/>
                </a:lnTo>
                <a:lnTo>
                  <a:pt x="2602" y="1905"/>
                </a:lnTo>
                <a:lnTo>
                  <a:pt x="2580" y="1976"/>
                </a:lnTo>
                <a:lnTo>
                  <a:pt x="2553" y="2045"/>
                </a:lnTo>
                <a:lnTo>
                  <a:pt x="2520" y="2110"/>
                </a:lnTo>
                <a:lnTo>
                  <a:pt x="2482" y="2173"/>
                </a:lnTo>
                <a:lnTo>
                  <a:pt x="2440" y="2232"/>
                </a:lnTo>
                <a:lnTo>
                  <a:pt x="2393" y="2287"/>
                </a:lnTo>
                <a:lnTo>
                  <a:pt x="2342" y="2339"/>
                </a:lnTo>
                <a:lnTo>
                  <a:pt x="2286" y="2385"/>
                </a:lnTo>
                <a:lnTo>
                  <a:pt x="2227" y="2428"/>
                </a:lnTo>
                <a:lnTo>
                  <a:pt x="2165" y="2466"/>
                </a:lnTo>
                <a:lnTo>
                  <a:pt x="2099" y="2498"/>
                </a:lnTo>
                <a:lnTo>
                  <a:pt x="2031" y="2525"/>
                </a:lnTo>
                <a:lnTo>
                  <a:pt x="1959" y="2548"/>
                </a:lnTo>
                <a:lnTo>
                  <a:pt x="1886" y="2563"/>
                </a:lnTo>
                <a:lnTo>
                  <a:pt x="1810" y="2573"/>
                </a:lnTo>
                <a:lnTo>
                  <a:pt x="1733" y="2576"/>
                </a:lnTo>
                <a:lnTo>
                  <a:pt x="1655" y="2573"/>
                </a:lnTo>
                <a:lnTo>
                  <a:pt x="1579" y="2563"/>
                </a:lnTo>
                <a:lnTo>
                  <a:pt x="1506" y="2548"/>
                </a:lnTo>
                <a:lnTo>
                  <a:pt x="1434" y="2525"/>
                </a:lnTo>
                <a:lnTo>
                  <a:pt x="1366" y="2498"/>
                </a:lnTo>
                <a:lnTo>
                  <a:pt x="1300" y="2466"/>
                </a:lnTo>
                <a:lnTo>
                  <a:pt x="1238" y="2428"/>
                </a:lnTo>
                <a:lnTo>
                  <a:pt x="1179" y="2385"/>
                </a:lnTo>
                <a:lnTo>
                  <a:pt x="1124" y="2339"/>
                </a:lnTo>
                <a:lnTo>
                  <a:pt x="1072" y="2287"/>
                </a:lnTo>
                <a:lnTo>
                  <a:pt x="1025" y="2232"/>
                </a:lnTo>
                <a:lnTo>
                  <a:pt x="983" y="2173"/>
                </a:lnTo>
                <a:lnTo>
                  <a:pt x="945" y="2110"/>
                </a:lnTo>
                <a:lnTo>
                  <a:pt x="912" y="2045"/>
                </a:lnTo>
                <a:lnTo>
                  <a:pt x="885" y="1976"/>
                </a:lnTo>
                <a:lnTo>
                  <a:pt x="863" y="1905"/>
                </a:lnTo>
                <a:lnTo>
                  <a:pt x="847" y="1832"/>
                </a:lnTo>
                <a:lnTo>
                  <a:pt x="838" y="1756"/>
                </a:lnTo>
                <a:lnTo>
                  <a:pt x="834" y="1677"/>
                </a:lnTo>
                <a:lnTo>
                  <a:pt x="838" y="1601"/>
                </a:lnTo>
                <a:lnTo>
                  <a:pt x="847" y="1525"/>
                </a:lnTo>
                <a:lnTo>
                  <a:pt x="863" y="1452"/>
                </a:lnTo>
                <a:lnTo>
                  <a:pt x="885" y="1380"/>
                </a:lnTo>
                <a:lnTo>
                  <a:pt x="912" y="1312"/>
                </a:lnTo>
                <a:lnTo>
                  <a:pt x="945" y="1246"/>
                </a:lnTo>
                <a:lnTo>
                  <a:pt x="983" y="1184"/>
                </a:lnTo>
                <a:lnTo>
                  <a:pt x="1025" y="1124"/>
                </a:lnTo>
                <a:lnTo>
                  <a:pt x="1072" y="1070"/>
                </a:lnTo>
                <a:lnTo>
                  <a:pt x="1124" y="1018"/>
                </a:lnTo>
                <a:lnTo>
                  <a:pt x="1179" y="971"/>
                </a:lnTo>
                <a:lnTo>
                  <a:pt x="1238" y="928"/>
                </a:lnTo>
                <a:lnTo>
                  <a:pt x="1300" y="890"/>
                </a:lnTo>
                <a:lnTo>
                  <a:pt x="1366" y="858"/>
                </a:lnTo>
                <a:lnTo>
                  <a:pt x="1434" y="830"/>
                </a:lnTo>
                <a:lnTo>
                  <a:pt x="1506" y="809"/>
                </a:lnTo>
                <a:lnTo>
                  <a:pt x="1579" y="793"/>
                </a:lnTo>
                <a:lnTo>
                  <a:pt x="1655" y="783"/>
                </a:lnTo>
                <a:lnTo>
                  <a:pt x="1733" y="780"/>
                </a:lnTo>
                <a:close/>
                <a:moveTo>
                  <a:pt x="1733" y="0"/>
                </a:moveTo>
                <a:lnTo>
                  <a:pt x="1830" y="3"/>
                </a:lnTo>
                <a:lnTo>
                  <a:pt x="1927" y="12"/>
                </a:lnTo>
                <a:lnTo>
                  <a:pt x="2022" y="25"/>
                </a:lnTo>
                <a:lnTo>
                  <a:pt x="2117" y="44"/>
                </a:lnTo>
                <a:lnTo>
                  <a:pt x="2208" y="68"/>
                </a:lnTo>
                <a:lnTo>
                  <a:pt x="2298" y="98"/>
                </a:lnTo>
                <a:lnTo>
                  <a:pt x="2387" y="132"/>
                </a:lnTo>
                <a:lnTo>
                  <a:pt x="2473" y="171"/>
                </a:lnTo>
                <a:lnTo>
                  <a:pt x="2557" y="215"/>
                </a:lnTo>
                <a:lnTo>
                  <a:pt x="2638" y="264"/>
                </a:lnTo>
                <a:lnTo>
                  <a:pt x="2715" y="317"/>
                </a:lnTo>
                <a:lnTo>
                  <a:pt x="2790" y="375"/>
                </a:lnTo>
                <a:lnTo>
                  <a:pt x="2862" y="436"/>
                </a:lnTo>
                <a:lnTo>
                  <a:pt x="2931" y="502"/>
                </a:lnTo>
                <a:lnTo>
                  <a:pt x="2996" y="572"/>
                </a:lnTo>
                <a:lnTo>
                  <a:pt x="3057" y="646"/>
                </a:lnTo>
                <a:lnTo>
                  <a:pt x="3113" y="723"/>
                </a:lnTo>
                <a:lnTo>
                  <a:pt x="3166" y="805"/>
                </a:lnTo>
                <a:lnTo>
                  <a:pt x="3395" y="740"/>
                </a:lnTo>
                <a:lnTo>
                  <a:pt x="3411" y="738"/>
                </a:lnTo>
                <a:lnTo>
                  <a:pt x="3427" y="740"/>
                </a:lnTo>
                <a:lnTo>
                  <a:pt x="3442" y="749"/>
                </a:lnTo>
                <a:lnTo>
                  <a:pt x="3453" y="759"/>
                </a:lnTo>
                <a:lnTo>
                  <a:pt x="3461" y="773"/>
                </a:lnTo>
                <a:lnTo>
                  <a:pt x="3465" y="789"/>
                </a:lnTo>
                <a:lnTo>
                  <a:pt x="3463" y="806"/>
                </a:lnTo>
                <a:lnTo>
                  <a:pt x="3300" y="1457"/>
                </a:lnTo>
                <a:lnTo>
                  <a:pt x="3269" y="1585"/>
                </a:lnTo>
                <a:lnTo>
                  <a:pt x="3261" y="1601"/>
                </a:lnTo>
                <a:lnTo>
                  <a:pt x="3251" y="1613"/>
                </a:lnTo>
                <a:lnTo>
                  <a:pt x="3237" y="1622"/>
                </a:lnTo>
                <a:lnTo>
                  <a:pt x="3221" y="1627"/>
                </a:lnTo>
                <a:lnTo>
                  <a:pt x="3206" y="1626"/>
                </a:lnTo>
                <a:lnTo>
                  <a:pt x="3190" y="1622"/>
                </a:lnTo>
                <a:lnTo>
                  <a:pt x="3176" y="1611"/>
                </a:lnTo>
                <a:lnTo>
                  <a:pt x="3016" y="1457"/>
                </a:lnTo>
                <a:lnTo>
                  <a:pt x="2599" y="1053"/>
                </a:lnTo>
                <a:lnTo>
                  <a:pt x="2588" y="1039"/>
                </a:lnTo>
                <a:lnTo>
                  <a:pt x="2583" y="1024"/>
                </a:lnTo>
                <a:lnTo>
                  <a:pt x="2582" y="1008"/>
                </a:lnTo>
                <a:lnTo>
                  <a:pt x="2586" y="992"/>
                </a:lnTo>
                <a:lnTo>
                  <a:pt x="2594" y="978"/>
                </a:lnTo>
                <a:lnTo>
                  <a:pt x="2606" y="967"/>
                </a:lnTo>
                <a:lnTo>
                  <a:pt x="2622" y="960"/>
                </a:lnTo>
                <a:lnTo>
                  <a:pt x="2831" y="900"/>
                </a:lnTo>
                <a:lnTo>
                  <a:pt x="2778" y="831"/>
                </a:lnTo>
                <a:lnTo>
                  <a:pt x="2723" y="766"/>
                </a:lnTo>
                <a:lnTo>
                  <a:pt x="2663" y="706"/>
                </a:lnTo>
                <a:lnTo>
                  <a:pt x="2600" y="649"/>
                </a:lnTo>
                <a:lnTo>
                  <a:pt x="2533" y="596"/>
                </a:lnTo>
                <a:lnTo>
                  <a:pt x="2463" y="548"/>
                </a:lnTo>
                <a:lnTo>
                  <a:pt x="2391" y="504"/>
                </a:lnTo>
                <a:lnTo>
                  <a:pt x="2315" y="465"/>
                </a:lnTo>
                <a:lnTo>
                  <a:pt x="2238" y="431"/>
                </a:lnTo>
                <a:lnTo>
                  <a:pt x="2158" y="401"/>
                </a:lnTo>
                <a:lnTo>
                  <a:pt x="2076" y="377"/>
                </a:lnTo>
                <a:lnTo>
                  <a:pt x="1993" y="358"/>
                </a:lnTo>
                <a:lnTo>
                  <a:pt x="1907" y="344"/>
                </a:lnTo>
                <a:lnTo>
                  <a:pt x="1821" y="336"/>
                </a:lnTo>
                <a:lnTo>
                  <a:pt x="1733" y="333"/>
                </a:lnTo>
                <a:lnTo>
                  <a:pt x="1639" y="336"/>
                </a:lnTo>
                <a:lnTo>
                  <a:pt x="1548" y="346"/>
                </a:lnTo>
                <a:lnTo>
                  <a:pt x="1457" y="361"/>
                </a:lnTo>
                <a:lnTo>
                  <a:pt x="1370" y="382"/>
                </a:lnTo>
                <a:lnTo>
                  <a:pt x="1284" y="410"/>
                </a:lnTo>
                <a:lnTo>
                  <a:pt x="1202" y="442"/>
                </a:lnTo>
                <a:lnTo>
                  <a:pt x="1121" y="480"/>
                </a:lnTo>
                <a:lnTo>
                  <a:pt x="1045" y="522"/>
                </a:lnTo>
                <a:lnTo>
                  <a:pt x="971" y="570"/>
                </a:lnTo>
                <a:lnTo>
                  <a:pt x="901" y="622"/>
                </a:lnTo>
                <a:lnTo>
                  <a:pt x="834" y="678"/>
                </a:lnTo>
                <a:lnTo>
                  <a:pt x="771" y="739"/>
                </a:lnTo>
                <a:lnTo>
                  <a:pt x="712" y="803"/>
                </a:lnTo>
                <a:lnTo>
                  <a:pt x="656" y="871"/>
                </a:lnTo>
                <a:lnTo>
                  <a:pt x="606" y="943"/>
                </a:lnTo>
                <a:lnTo>
                  <a:pt x="561" y="1018"/>
                </a:lnTo>
                <a:lnTo>
                  <a:pt x="520" y="1096"/>
                </a:lnTo>
                <a:lnTo>
                  <a:pt x="484" y="1177"/>
                </a:lnTo>
                <a:lnTo>
                  <a:pt x="454" y="1261"/>
                </a:lnTo>
                <a:lnTo>
                  <a:pt x="442" y="1288"/>
                </a:lnTo>
                <a:lnTo>
                  <a:pt x="426" y="1313"/>
                </a:lnTo>
                <a:lnTo>
                  <a:pt x="407" y="1333"/>
                </a:lnTo>
                <a:lnTo>
                  <a:pt x="385" y="1350"/>
                </a:lnTo>
                <a:lnTo>
                  <a:pt x="362" y="1364"/>
                </a:lnTo>
                <a:lnTo>
                  <a:pt x="336" y="1373"/>
                </a:lnTo>
                <a:lnTo>
                  <a:pt x="310" y="1377"/>
                </a:lnTo>
                <a:lnTo>
                  <a:pt x="282" y="1377"/>
                </a:lnTo>
                <a:lnTo>
                  <a:pt x="256" y="1373"/>
                </a:lnTo>
                <a:lnTo>
                  <a:pt x="230" y="1365"/>
                </a:lnTo>
                <a:lnTo>
                  <a:pt x="205" y="1351"/>
                </a:lnTo>
                <a:lnTo>
                  <a:pt x="182" y="1332"/>
                </a:lnTo>
                <a:lnTo>
                  <a:pt x="179" y="1329"/>
                </a:lnTo>
                <a:lnTo>
                  <a:pt x="161" y="1309"/>
                </a:lnTo>
                <a:lnTo>
                  <a:pt x="147" y="1287"/>
                </a:lnTo>
                <a:lnTo>
                  <a:pt x="137" y="1263"/>
                </a:lnTo>
                <a:lnTo>
                  <a:pt x="130" y="1237"/>
                </a:lnTo>
                <a:lnTo>
                  <a:pt x="128" y="1210"/>
                </a:lnTo>
                <a:lnTo>
                  <a:pt x="130" y="1184"/>
                </a:lnTo>
                <a:lnTo>
                  <a:pt x="137" y="1158"/>
                </a:lnTo>
                <a:lnTo>
                  <a:pt x="171" y="1063"/>
                </a:lnTo>
                <a:lnTo>
                  <a:pt x="210" y="972"/>
                </a:lnTo>
                <a:lnTo>
                  <a:pt x="255" y="883"/>
                </a:lnTo>
                <a:lnTo>
                  <a:pt x="306" y="797"/>
                </a:lnTo>
                <a:lnTo>
                  <a:pt x="360" y="714"/>
                </a:lnTo>
                <a:lnTo>
                  <a:pt x="419" y="635"/>
                </a:lnTo>
                <a:lnTo>
                  <a:pt x="483" y="560"/>
                </a:lnTo>
                <a:lnTo>
                  <a:pt x="551" y="488"/>
                </a:lnTo>
                <a:lnTo>
                  <a:pt x="623" y="421"/>
                </a:lnTo>
                <a:lnTo>
                  <a:pt x="698" y="358"/>
                </a:lnTo>
                <a:lnTo>
                  <a:pt x="778" y="299"/>
                </a:lnTo>
                <a:lnTo>
                  <a:pt x="861" y="245"/>
                </a:lnTo>
                <a:lnTo>
                  <a:pt x="947" y="195"/>
                </a:lnTo>
                <a:lnTo>
                  <a:pt x="1037" y="151"/>
                </a:lnTo>
                <a:lnTo>
                  <a:pt x="1130" y="113"/>
                </a:lnTo>
                <a:lnTo>
                  <a:pt x="1224" y="79"/>
                </a:lnTo>
                <a:lnTo>
                  <a:pt x="1322" y="52"/>
                </a:lnTo>
                <a:lnTo>
                  <a:pt x="1422" y="30"/>
                </a:lnTo>
                <a:lnTo>
                  <a:pt x="1524" y="14"/>
                </a:lnTo>
                <a:lnTo>
                  <a:pt x="1628" y="3"/>
                </a:lnTo>
                <a:lnTo>
                  <a:pt x="173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2" name="Freeform 71"/>
          <p:cNvSpPr>
            <a:spLocks noEditPoints="1"/>
          </p:cNvSpPr>
          <p:nvPr/>
        </p:nvSpPr>
        <p:spPr bwMode="auto">
          <a:xfrm>
            <a:off x="4730269" y="5536112"/>
            <a:ext cx="517525" cy="485775"/>
          </a:xfrm>
          <a:custGeom>
            <a:avLst/>
            <a:gdLst>
              <a:gd name="T0" fmla="*/ 2360 w 3586"/>
              <a:gd name="T1" fmla="*/ 1314 h 3357"/>
              <a:gd name="T2" fmla="*/ 2382 w 3586"/>
              <a:gd name="T3" fmla="*/ 1330 h 3357"/>
              <a:gd name="T4" fmla="*/ 2386 w 3586"/>
              <a:gd name="T5" fmla="*/ 1252 h 3357"/>
              <a:gd name="T6" fmla="*/ 2596 w 3586"/>
              <a:gd name="T7" fmla="*/ 1944 h 3357"/>
              <a:gd name="T8" fmla="*/ 1613 w 3586"/>
              <a:gd name="T9" fmla="*/ 1043 h 3357"/>
              <a:gd name="T10" fmla="*/ 1810 w 3586"/>
              <a:gd name="T11" fmla="*/ 1128 h 3357"/>
              <a:gd name="T12" fmla="*/ 1882 w 3586"/>
              <a:gd name="T13" fmla="*/ 1352 h 3357"/>
              <a:gd name="T14" fmla="*/ 1768 w 3586"/>
              <a:gd name="T15" fmla="*/ 1549 h 3357"/>
              <a:gd name="T16" fmla="*/ 1595 w 3586"/>
              <a:gd name="T17" fmla="*/ 1668 h 3357"/>
              <a:gd name="T18" fmla="*/ 1898 w 3586"/>
              <a:gd name="T19" fmla="*/ 1758 h 3357"/>
              <a:gd name="T20" fmla="*/ 1283 w 3586"/>
              <a:gd name="T21" fmla="*/ 1766 h 3357"/>
              <a:gd name="T22" fmla="*/ 1414 w 3586"/>
              <a:gd name="T23" fmla="*/ 1558 h 3357"/>
              <a:gd name="T24" fmla="*/ 1588 w 3586"/>
              <a:gd name="T25" fmla="*/ 1431 h 3357"/>
              <a:gd name="T26" fmla="*/ 1655 w 3586"/>
              <a:gd name="T27" fmla="*/ 1314 h 3357"/>
              <a:gd name="T28" fmla="*/ 1562 w 3586"/>
              <a:gd name="T29" fmla="*/ 1247 h 3357"/>
              <a:gd name="T30" fmla="*/ 1443 w 3586"/>
              <a:gd name="T31" fmla="*/ 1320 h 3357"/>
              <a:gd name="T32" fmla="*/ 1278 w 3586"/>
              <a:gd name="T33" fmla="*/ 1216 h 3357"/>
              <a:gd name="T34" fmla="*/ 1381 w 3586"/>
              <a:gd name="T35" fmla="*/ 1103 h 3357"/>
              <a:gd name="T36" fmla="*/ 449 w 3586"/>
              <a:gd name="T37" fmla="*/ 780 h 3357"/>
              <a:gd name="T38" fmla="*/ 687 w 3586"/>
              <a:gd name="T39" fmla="*/ 917 h 3357"/>
              <a:gd name="T40" fmla="*/ 874 w 3586"/>
              <a:gd name="T41" fmla="*/ 1201 h 3357"/>
              <a:gd name="T42" fmla="*/ 879 w 3586"/>
              <a:gd name="T43" fmla="*/ 1391 h 3357"/>
              <a:gd name="T44" fmla="*/ 772 w 3586"/>
              <a:gd name="T45" fmla="*/ 1537 h 3357"/>
              <a:gd name="T46" fmla="*/ 679 w 3586"/>
              <a:gd name="T47" fmla="*/ 1690 h 3357"/>
              <a:gd name="T48" fmla="*/ 785 w 3586"/>
              <a:gd name="T49" fmla="*/ 1918 h 3357"/>
              <a:gd name="T50" fmla="*/ 1015 w 3586"/>
              <a:gd name="T51" fmla="*/ 2190 h 3357"/>
              <a:gd name="T52" fmla="*/ 1286 w 3586"/>
              <a:gd name="T53" fmla="*/ 2450 h 3357"/>
              <a:gd name="T54" fmla="*/ 1545 w 3586"/>
              <a:gd name="T55" fmla="*/ 2638 h 3357"/>
              <a:gd name="T56" fmla="*/ 1739 w 3586"/>
              <a:gd name="T57" fmla="*/ 2663 h 3357"/>
              <a:gd name="T58" fmla="*/ 1881 w 3586"/>
              <a:gd name="T59" fmla="*/ 2530 h 3357"/>
              <a:gd name="T60" fmla="*/ 2039 w 3586"/>
              <a:gd name="T61" fmla="*/ 2461 h 3357"/>
              <a:gd name="T62" fmla="*/ 2265 w 3586"/>
              <a:gd name="T63" fmla="*/ 2537 h 3357"/>
              <a:gd name="T64" fmla="*/ 2533 w 3586"/>
              <a:gd name="T65" fmla="*/ 2777 h 3357"/>
              <a:gd name="T66" fmla="*/ 2562 w 3586"/>
              <a:gd name="T67" fmla="*/ 2996 h 3357"/>
              <a:gd name="T68" fmla="*/ 2434 w 3586"/>
              <a:gd name="T69" fmla="*/ 3176 h 3357"/>
              <a:gd name="T70" fmla="*/ 2265 w 3586"/>
              <a:gd name="T71" fmla="*/ 3325 h 3357"/>
              <a:gd name="T72" fmla="*/ 1944 w 3586"/>
              <a:gd name="T73" fmla="*/ 3340 h 3357"/>
              <a:gd name="T74" fmla="*/ 1470 w 3586"/>
              <a:gd name="T75" fmla="*/ 3160 h 3357"/>
              <a:gd name="T76" fmla="*/ 913 w 3586"/>
              <a:gd name="T77" fmla="*/ 2764 h 3357"/>
              <a:gd name="T78" fmla="*/ 396 w 3586"/>
              <a:gd name="T79" fmla="*/ 2199 h 3357"/>
              <a:gd name="T80" fmla="*/ 95 w 3586"/>
              <a:gd name="T81" fmla="*/ 1669 h 3357"/>
              <a:gd name="T82" fmla="*/ 0 w 3586"/>
              <a:gd name="T83" fmla="*/ 1253 h 3357"/>
              <a:gd name="T84" fmla="*/ 91 w 3586"/>
              <a:gd name="T85" fmla="*/ 1016 h 3357"/>
              <a:gd name="T86" fmla="*/ 254 w 3586"/>
              <a:gd name="T87" fmla="*/ 858 h 3357"/>
              <a:gd name="T88" fmla="*/ 449 w 3586"/>
              <a:gd name="T89" fmla="*/ 780 h 3357"/>
              <a:gd name="T90" fmla="*/ 2586 w 3586"/>
              <a:gd name="T91" fmla="*/ 117 h 3357"/>
              <a:gd name="T92" fmla="*/ 3151 w 3586"/>
              <a:gd name="T93" fmla="*/ 504 h 3357"/>
              <a:gd name="T94" fmla="*/ 3505 w 3586"/>
              <a:gd name="T95" fmla="*/ 1094 h 3357"/>
              <a:gd name="T96" fmla="*/ 3574 w 3586"/>
              <a:gd name="T97" fmla="*/ 1799 h 3357"/>
              <a:gd name="T98" fmla="*/ 3352 w 3586"/>
              <a:gd name="T99" fmla="*/ 2430 h 3357"/>
              <a:gd name="T100" fmla="*/ 2904 w 3586"/>
              <a:gd name="T101" fmla="*/ 2908 h 3357"/>
              <a:gd name="T102" fmla="*/ 2735 w 3586"/>
              <a:gd name="T103" fmla="*/ 2798 h 3357"/>
              <a:gd name="T104" fmla="*/ 3088 w 3586"/>
              <a:gd name="T105" fmla="*/ 2402 h 3357"/>
              <a:gd name="T106" fmla="*/ 3327 w 3586"/>
              <a:gd name="T107" fmla="*/ 1851 h 3357"/>
              <a:gd name="T108" fmla="*/ 3248 w 3586"/>
              <a:gd name="T109" fmla="*/ 1079 h 3357"/>
              <a:gd name="T110" fmla="*/ 2886 w 3586"/>
              <a:gd name="T111" fmla="*/ 574 h 3357"/>
              <a:gd name="T112" fmla="*/ 2334 w 3586"/>
              <a:gd name="T113" fmla="*/ 281 h 3357"/>
              <a:gd name="T114" fmla="*/ 1554 w 3586"/>
              <a:gd name="T115" fmla="*/ 307 h 3357"/>
              <a:gd name="T116" fmla="*/ 1025 w 3586"/>
              <a:gd name="T117" fmla="*/ 636 h 3357"/>
              <a:gd name="T118" fmla="*/ 680 w 3586"/>
              <a:gd name="T119" fmla="*/ 682 h 3357"/>
              <a:gd name="T120" fmla="*/ 1158 w 3586"/>
              <a:gd name="T121" fmla="*/ 234 h 3357"/>
              <a:gd name="T122" fmla="*/ 1789 w 3586"/>
              <a:gd name="T123" fmla="*/ 13 h 3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86" h="3357">
                <a:moveTo>
                  <a:pt x="2386" y="1252"/>
                </a:moveTo>
                <a:lnTo>
                  <a:pt x="2386" y="1254"/>
                </a:lnTo>
                <a:lnTo>
                  <a:pt x="2383" y="1261"/>
                </a:lnTo>
                <a:lnTo>
                  <a:pt x="2380" y="1272"/>
                </a:lnTo>
                <a:lnTo>
                  <a:pt x="2374" y="1284"/>
                </a:lnTo>
                <a:lnTo>
                  <a:pt x="2368" y="1299"/>
                </a:lnTo>
                <a:lnTo>
                  <a:pt x="2360" y="1314"/>
                </a:lnTo>
                <a:lnTo>
                  <a:pt x="2353" y="1329"/>
                </a:lnTo>
                <a:lnTo>
                  <a:pt x="2344" y="1343"/>
                </a:lnTo>
                <a:lnTo>
                  <a:pt x="2209" y="1548"/>
                </a:lnTo>
                <a:lnTo>
                  <a:pt x="2209" y="1550"/>
                </a:lnTo>
                <a:lnTo>
                  <a:pt x="2382" y="1550"/>
                </a:lnTo>
                <a:lnTo>
                  <a:pt x="2382" y="1351"/>
                </a:lnTo>
                <a:lnTo>
                  <a:pt x="2382" y="1330"/>
                </a:lnTo>
                <a:lnTo>
                  <a:pt x="2383" y="1311"/>
                </a:lnTo>
                <a:lnTo>
                  <a:pt x="2385" y="1292"/>
                </a:lnTo>
                <a:lnTo>
                  <a:pt x="2386" y="1276"/>
                </a:lnTo>
                <a:lnTo>
                  <a:pt x="2387" y="1263"/>
                </a:lnTo>
                <a:lnTo>
                  <a:pt x="2388" y="1255"/>
                </a:lnTo>
                <a:lnTo>
                  <a:pt x="2390" y="1252"/>
                </a:lnTo>
                <a:lnTo>
                  <a:pt x="2386" y="1252"/>
                </a:lnTo>
                <a:close/>
                <a:moveTo>
                  <a:pt x="2331" y="1058"/>
                </a:moveTo>
                <a:lnTo>
                  <a:pt x="2596" y="1058"/>
                </a:lnTo>
                <a:lnTo>
                  <a:pt x="2596" y="1550"/>
                </a:lnTo>
                <a:lnTo>
                  <a:pt x="2701" y="1550"/>
                </a:lnTo>
                <a:lnTo>
                  <a:pt x="2701" y="1729"/>
                </a:lnTo>
                <a:lnTo>
                  <a:pt x="2596" y="1729"/>
                </a:lnTo>
                <a:lnTo>
                  <a:pt x="2596" y="1944"/>
                </a:lnTo>
                <a:lnTo>
                  <a:pt x="2382" y="1944"/>
                </a:lnTo>
                <a:lnTo>
                  <a:pt x="2382" y="1729"/>
                </a:lnTo>
                <a:lnTo>
                  <a:pt x="1989" y="1729"/>
                </a:lnTo>
                <a:lnTo>
                  <a:pt x="1989" y="1598"/>
                </a:lnTo>
                <a:lnTo>
                  <a:pt x="2331" y="1058"/>
                </a:lnTo>
                <a:close/>
                <a:moveTo>
                  <a:pt x="1582" y="1042"/>
                </a:moveTo>
                <a:lnTo>
                  <a:pt x="1613" y="1043"/>
                </a:lnTo>
                <a:lnTo>
                  <a:pt x="1644" y="1048"/>
                </a:lnTo>
                <a:lnTo>
                  <a:pt x="1675" y="1054"/>
                </a:lnTo>
                <a:lnTo>
                  <a:pt x="1705" y="1063"/>
                </a:lnTo>
                <a:lnTo>
                  <a:pt x="1734" y="1075"/>
                </a:lnTo>
                <a:lnTo>
                  <a:pt x="1761" y="1090"/>
                </a:lnTo>
                <a:lnTo>
                  <a:pt x="1788" y="1107"/>
                </a:lnTo>
                <a:lnTo>
                  <a:pt x="1810" y="1128"/>
                </a:lnTo>
                <a:lnTo>
                  <a:pt x="1832" y="1151"/>
                </a:lnTo>
                <a:lnTo>
                  <a:pt x="1850" y="1178"/>
                </a:lnTo>
                <a:lnTo>
                  <a:pt x="1865" y="1207"/>
                </a:lnTo>
                <a:lnTo>
                  <a:pt x="1876" y="1240"/>
                </a:lnTo>
                <a:lnTo>
                  <a:pt x="1882" y="1275"/>
                </a:lnTo>
                <a:lnTo>
                  <a:pt x="1884" y="1314"/>
                </a:lnTo>
                <a:lnTo>
                  <a:pt x="1882" y="1352"/>
                </a:lnTo>
                <a:lnTo>
                  <a:pt x="1876" y="1387"/>
                </a:lnTo>
                <a:lnTo>
                  <a:pt x="1865" y="1419"/>
                </a:lnTo>
                <a:lnTo>
                  <a:pt x="1851" y="1450"/>
                </a:lnTo>
                <a:lnTo>
                  <a:pt x="1833" y="1477"/>
                </a:lnTo>
                <a:lnTo>
                  <a:pt x="1814" y="1503"/>
                </a:lnTo>
                <a:lnTo>
                  <a:pt x="1792" y="1527"/>
                </a:lnTo>
                <a:lnTo>
                  <a:pt x="1768" y="1549"/>
                </a:lnTo>
                <a:lnTo>
                  <a:pt x="1743" y="1569"/>
                </a:lnTo>
                <a:lnTo>
                  <a:pt x="1718" y="1588"/>
                </a:lnTo>
                <a:lnTo>
                  <a:pt x="1692" y="1605"/>
                </a:lnTo>
                <a:lnTo>
                  <a:pt x="1667" y="1623"/>
                </a:lnTo>
                <a:lnTo>
                  <a:pt x="1642" y="1639"/>
                </a:lnTo>
                <a:lnTo>
                  <a:pt x="1618" y="1654"/>
                </a:lnTo>
                <a:lnTo>
                  <a:pt x="1595" y="1668"/>
                </a:lnTo>
                <a:lnTo>
                  <a:pt x="1576" y="1683"/>
                </a:lnTo>
                <a:lnTo>
                  <a:pt x="1557" y="1697"/>
                </a:lnTo>
                <a:lnTo>
                  <a:pt x="1543" y="1712"/>
                </a:lnTo>
                <a:lnTo>
                  <a:pt x="1531" y="1727"/>
                </a:lnTo>
                <a:lnTo>
                  <a:pt x="1525" y="1742"/>
                </a:lnTo>
                <a:lnTo>
                  <a:pt x="1521" y="1758"/>
                </a:lnTo>
                <a:lnTo>
                  <a:pt x="1898" y="1758"/>
                </a:lnTo>
                <a:lnTo>
                  <a:pt x="1898" y="1944"/>
                </a:lnTo>
                <a:lnTo>
                  <a:pt x="1284" y="1944"/>
                </a:lnTo>
                <a:lnTo>
                  <a:pt x="1279" y="1910"/>
                </a:lnTo>
                <a:lnTo>
                  <a:pt x="1276" y="1879"/>
                </a:lnTo>
                <a:lnTo>
                  <a:pt x="1274" y="1848"/>
                </a:lnTo>
                <a:lnTo>
                  <a:pt x="1277" y="1805"/>
                </a:lnTo>
                <a:lnTo>
                  <a:pt x="1283" y="1766"/>
                </a:lnTo>
                <a:lnTo>
                  <a:pt x="1293" y="1729"/>
                </a:lnTo>
                <a:lnTo>
                  <a:pt x="1307" y="1694"/>
                </a:lnTo>
                <a:lnTo>
                  <a:pt x="1325" y="1663"/>
                </a:lnTo>
                <a:lnTo>
                  <a:pt x="1344" y="1633"/>
                </a:lnTo>
                <a:lnTo>
                  <a:pt x="1366" y="1607"/>
                </a:lnTo>
                <a:lnTo>
                  <a:pt x="1389" y="1582"/>
                </a:lnTo>
                <a:lnTo>
                  <a:pt x="1414" y="1558"/>
                </a:lnTo>
                <a:lnTo>
                  <a:pt x="1440" y="1537"/>
                </a:lnTo>
                <a:lnTo>
                  <a:pt x="1466" y="1517"/>
                </a:lnTo>
                <a:lnTo>
                  <a:pt x="1492" y="1498"/>
                </a:lnTo>
                <a:lnTo>
                  <a:pt x="1517" y="1480"/>
                </a:lnTo>
                <a:lnTo>
                  <a:pt x="1542" y="1463"/>
                </a:lnTo>
                <a:lnTo>
                  <a:pt x="1566" y="1446"/>
                </a:lnTo>
                <a:lnTo>
                  <a:pt x="1588" y="1431"/>
                </a:lnTo>
                <a:lnTo>
                  <a:pt x="1607" y="1415"/>
                </a:lnTo>
                <a:lnTo>
                  <a:pt x="1623" y="1400"/>
                </a:lnTo>
                <a:lnTo>
                  <a:pt x="1638" y="1385"/>
                </a:lnTo>
                <a:lnTo>
                  <a:pt x="1648" y="1368"/>
                </a:lnTo>
                <a:lnTo>
                  <a:pt x="1655" y="1352"/>
                </a:lnTo>
                <a:lnTo>
                  <a:pt x="1657" y="1335"/>
                </a:lnTo>
                <a:lnTo>
                  <a:pt x="1655" y="1314"/>
                </a:lnTo>
                <a:lnTo>
                  <a:pt x="1648" y="1295"/>
                </a:lnTo>
                <a:lnTo>
                  <a:pt x="1639" y="1280"/>
                </a:lnTo>
                <a:lnTo>
                  <a:pt x="1627" y="1267"/>
                </a:lnTo>
                <a:lnTo>
                  <a:pt x="1613" y="1259"/>
                </a:lnTo>
                <a:lnTo>
                  <a:pt x="1596" y="1252"/>
                </a:lnTo>
                <a:lnTo>
                  <a:pt x="1579" y="1249"/>
                </a:lnTo>
                <a:lnTo>
                  <a:pt x="1562" y="1247"/>
                </a:lnTo>
                <a:lnTo>
                  <a:pt x="1538" y="1250"/>
                </a:lnTo>
                <a:lnTo>
                  <a:pt x="1516" y="1256"/>
                </a:lnTo>
                <a:lnTo>
                  <a:pt x="1496" y="1267"/>
                </a:lnTo>
                <a:lnTo>
                  <a:pt x="1479" y="1280"/>
                </a:lnTo>
                <a:lnTo>
                  <a:pt x="1465" y="1294"/>
                </a:lnTo>
                <a:lnTo>
                  <a:pt x="1452" y="1309"/>
                </a:lnTo>
                <a:lnTo>
                  <a:pt x="1443" y="1320"/>
                </a:lnTo>
                <a:lnTo>
                  <a:pt x="1435" y="1331"/>
                </a:lnTo>
                <a:lnTo>
                  <a:pt x="1432" y="1339"/>
                </a:lnTo>
                <a:lnTo>
                  <a:pt x="1430" y="1341"/>
                </a:lnTo>
                <a:lnTo>
                  <a:pt x="1269" y="1234"/>
                </a:lnTo>
                <a:lnTo>
                  <a:pt x="1270" y="1231"/>
                </a:lnTo>
                <a:lnTo>
                  <a:pt x="1274" y="1225"/>
                </a:lnTo>
                <a:lnTo>
                  <a:pt x="1278" y="1216"/>
                </a:lnTo>
                <a:lnTo>
                  <a:pt x="1286" y="1203"/>
                </a:lnTo>
                <a:lnTo>
                  <a:pt x="1295" y="1189"/>
                </a:lnTo>
                <a:lnTo>
                  <a:pt x="1307" y="1173"/>
                </a:lnTo>
                <a:lnTo>
                  <a:pt x="1321" y="1155"/>
                </a:lnTo>
                <a:lnTo>
                  <a:pt x="1339" y="1138"/>
                </a:lnTo>
                <a:lnTo>
                  <a:pt x="1358" y="1121"/>
                </a:lnTo>
                <a:lnTo>
                  <a:pt x="1381" y="1103"/>
                </a:lnTo>
                <a:lnTo>
                  <a:pt x="1407" y="1087"/>
                </a:lnTo>
                <a:lnTo>
                  <a:pt x="1435" y="1072"/>
                </a:lnTo>
                <a:lnTo>
                  <a:pt x="1467" y="1060"/>
                </a:lnTo>
                <a:lnTo>
                  <a:pt x="1502" y="1051"/>
                </a:lnTo>
                <a:lnTo>
                  <a:pt x="1540" y="1044"/>
                </a:lnTo>
                <a:lnTo>
                  <a:pt x="1582" y="1042"/>
                </a:lnTo>
                <a:close/>
                <a:moveTo>
                  <a:pt x="449" y="780"/>
                </a:moveTo>
                <a:lnTo>
                  <a:pt x="480" y="785"/>
                </a:lnTo>
                <a:lnTo>
                  <a:pt x="512" y="792"/>
                </a:lnTo>
                <a:lnTo>
                  <a:pt x="546" y="805"/>
                </a:lnTo>
                <a:lnTo>
                  <a:pt x="579" y="824"/>
                </a:lnTo>
                <a:lnTo>
                  <a:pt x="614" y="849"/>
                </a:lnTo>
                <a:lnTo>
                  <a:pt x="650" y="879"/>
                </a:lnTo>
                <a:lnTo>
                  <a:pt x="687" y="917"/>
                </a:lnTo>
                <a:lnTo>
                  <a:pt x="725" y="962"/>
                </a:lnTo>
                <a:lnTo>
                  <a:pt x="761" y="1008"/>
                </a:lnTo>
                <a:lnTo>
                  <a:pt x="792" y="1052"/>
                </a:lnTo>
                <a:lnTo>
                  <a:pt x="819" y="1092"/>
                </a:lnTo>
                <a:lnTo>
                  <a:pt x="841" y="1131"/>
                </a:lnTo>
                <a:lnTo>
                  <a:pt x="860" y="1167"/>
                </a:lnTo>
                <a:lnTo>
                  <a:pt x="874" y="1201"/>
                </a:lnTo>
                <a:lnTo>
                  <a:pt x="885" y="1234"/>
                </a:lnTo>
                <a:lnTo>
                  <a:pt x="891" y="1263"/>
                </a:lnTo>
                <a:lnTo>
                  <a:pt x="894" y="1291"/>
                </a:lnTo>
                <a:lnTo>
                  <a:pt x="895" y="1318"/>
                </a:lnTo>
                <a:lnTo>
                  <a:pt x="893" y="1343"/>
                </a:lnTo>
                <a:lnTo>
                  <a:pt x="888" y="1368"/>
                </a:lnTo>
                <a:lnTo>
                  <a:pt x="879" y="1391"/>
                </a:lnTo>
                <a:lnTo>
                  <a:pt x="869" y="1413"/>
                </a:lnTo>
                <a:lnTo>
                  <a:pt x="857" y="1435"/>
                </a:lnTo>
                <a:lnTo>
                  <a:pt x="843" y="1455"/>
                </a:lnTo>
                <a:lnTo>
                  <a:pt x="827" y="1476"/>
                </a:lnTo>
                <a:lnTo>
                  <a:pt x="810" y="1496"/>
                </a:lnTo>
                <a:lnTo>
                  <a:pt x="791" y="1517"/>
                </a:lnTo>
                <a:lnTo>
                  <a:pt x="772" y="1537"/>
                </a:lnTo>
                <a:lnTo>
                  <a:pt x="751" y="1557"/>
                </a:lnTo>
                <a:lnTo>
                  <a:pt x="730" y="1578"/>
                </a:lnTo>
                <a:lnTo>
                  <a:pt x="709" y="1600"/>
                </a:lnTo>
                <a:lnTo>
                  <a:pt x="693" y="1618"/>
                </a:lnTo>
                <a:lnTo>
                  <a:pt x="684" y="1640"/>
                </a:lnTo>
                <a:lnTo>
                  <a:pt x="679" y="1664"/>
                </a:lnTo>
                <a:lnTo>
                  <a:pt x="679" y="1690"/>
                </a:lnTo>
                <a:lnTo>
                  <a:pt x="684" y="1717"/>
                </a:lnTo>
                <a:lnTo>
                  <a:pt x="691" y="1747"/>
                </a:lnTo>
                <a:lnTo>
                  <a:pt x="703" y="1779"/>
                </a:lnTo>
                <a:lnTo>
                  <a:pt x="719" y="1812"/>
                </a:lnTo>
                <a:lnTo>
                  <a:pt x="738" y="1846"/>
                </a:lnTo>
                <a:lnTo>
                  <a:pt x="760" y="1881"/>
                </a:lnTo>
                <a:lnTo>
                  <a:pt x="785" y="1918"/>
                </a:lnTo>
                <a:lnTo>
                  <a:pt x="812" y="1955"/>
                </a:lnTo>
                <a:lnTo>
                  <a:pt x="842" y="1993"/>
                </a:lnTo>
                <a:lnTo>
                  <a:pt x="874" y="2032"/>
                </a:lnTo>
                <a:lnTo>
                  <a:pt x="906" y="2071"/>
                </a:lnTo>
                <a:lnTo>
                  <a:pt x="942" y="2110"/>
                </a:lnTo>
                <a:lnTo>
                  <a:pt x="978" y="2149"/>
                </a:lnTo>
                <a:lnTo>
                  <a:pt x="1015" y="2190"/>
                </a:lnTo>
                <a:lnTo>
                  <a:pt x="1052" y="2228"/>
                </a:lnTo>
                <a:lnTo>
                  <a:pt x="1090" y="2267"/>
                </a:lnTo>
                <a:lnTo>
                  <a:pt x="1129" y="2305"/>
                </a:lnTo>
                <a:lnTo>
                  <a:pt x="1168" y="2343"/>
                </a:lnTo>
                <a:lnTo>
                  <a:pt x="1207" y="2380"/>
                </a:lnTo>
                <a:lnTo>
                  <a:pt x="1246" y="2416"/>
                </a:lnTo>
                <a:lnTo>
                  <a:pt x="1286" y="2450"/>
                </a:lnTo>
                <a:lnTo>
                  <a:pt x="1325" y="2484"/>
                </a:lnTo>
                <a:lnTo>
                  <a:pt x="1364" y="2516"/>
                </a:lnTo>
                <a:lnTo>
                  <a:pt x="1402" y="2545"/>
                </a:lnTo>
                <a:lnTo>
                  <a:pt x="1439" y="2572"/>
                </a:lnTo>
                <a:lnTo>
                  <a:pt x="1476" y="2597"/>
                </a:lnTo>
                <a:lnTo>
                  <a:pt x="1512" y="2619"/>
                </a:lnTo>
                <a:lnTo>
                  <a:pt x="1545" y="2638"/>
                </a:lnTo>
                <a:lnTo>
                  <a:pt x="1579" y="2654"/>
                </a:lnTo>
                <a:lnTo>
                  <a:pt x="1610" y="2666"/>
                </a:lnTo>
                <a:lnTo>
                  <a:pt x="1640" y="2674"/>
                </a:lnTo>
                <a:lnTo>
                  <a:pt x="1668" y="2679"/>
                </a:lnTo>
                <a:lnTo>
                  <a:pt x="1693" y="2678"/>
                </a:lnTo>
                <a:lnTo>
                  <a:pt x="1717" y="2673"/>
                </a:lnTo>
                <a:lnTo>
                  <a:pt x="1739" y="2663"/>
                </a:lnTo>
                <a:lnTo>
                  <a:pt x="1757" y="2648"/>
                </a:lnTo>
                <a:lnTo>
                  <a:pt x="1779" y="2626"/>
                </a:lnTo>
                <a:lnTo>
                  <a:pt x="1800" y="2606"/>
                </a:lnTo>
                <a:lnTo>
                  <a:pt x="1820" y="2585"/>
                </a:lnTo>
                <a:lnTo>
                  <a:pt x="1841" y="2566"/>
                </a:lnTo>
                <a:lnTo>
                  <a:pt x="1860" y="2547"/>
                </a:lnTo>
                <a:lnTo>
                  <a:pt x="1881" y="2530"/>
                </a:lnTo>
                <a:lnTo>
                  <a:pt x="1902" y="2513"/>
                </a:lnTo>
                <a:lnTo>
                  <a:pt x="1922" y="2499"/>
                </a:lnTo>
                <a:lnTo>
                  <a:pt x="1944" y="2487"/>
                </a:lnTo>
                <a:lnTo>
                  <a:pt x="1966" y="2478"/>
                </a:lnTo>
                <a:lnTo>
                  <a:pt x="1990" y="2470"/>
                </a:lnTo>
                <a:lnTo>
                  <a:pt x="2014" y="2465"/>
                </a:lnTo>
                <a:lnTo>
                  <a:pt x="2039" y="2461"/>
                </a:lnTo>
                <a:lnTo>
                  <a:pt x="2066" y="2462"/>
                </a:lnTo>
                <a:lnTo>
                  <a:pt x="2094" y="2466"/>
                </a:lnTo>
                <a:lnTo>
                  <a:pt x="2124" y="2472"/>
                </a:lnTo>
                <a:lnTo>
                  <a:pt x="2156" y="2483"/>
                </a:lnTo>
                <a:lnTo>
                  <a:pt x="2190" y="2497"/>
                </a:lnTo>
                <a:lnTo>
                  <a:pt x="2225" y="2516"/>
                </a:lnTo>
                <a:lnTo>
                  <a:pt x="2265" y="2537"/>
                </a:lnTo>
                <a:lnTo>
                  <a:pt x="2306" y="2565"/>
                </a:lnTo>
                <a:lnTo>
                  <a:pt x="2349" y="2596"/>
                </a:lnTo>
                <a:lnTo>
                  <a:pt x="2396" y="2632"/>
                </a:lnTo>
                <a:lnTo>
                  <a:pt x="2441" y="2670"/>
                </a:lnTo>
                <a:lnTo>
                  <a:pt x="2478" y="2707"/>
                </a:lnTo>
                <a:lnTo>
                  <a:pt x="2508" y="2743"/>
                </a:lnTo>
                <a:lnTo>
                  <a:pt x="2533" y="2777"/>
                </a:lnTo>
                <a:lnTo>
                  <a:pt x="2551" y="2812"/>
                </a:lnTo>
                <a:lnTo>
                  <a:pt x="2565" y="2845"/>
                </a:lnTo>
                <a:lnTo>
                  <a:pt x="2573" y="2876"/>
                </a:lnTo>
                <a:lnTo>
                  <a:pt x="2576" y="2908"/>
                </a:lnTo>
                <a:lnTo>
                  <a:pt x="2575" y="2938"/>
                </a:lnTo>
                <a:lnTo>
                  <a:pt x="2570" y="2968"/>
                </a:lnTo>
                <a:lnTo>
                  <a:pt x="2562" y="2996"/>
                </a:lnTo>
                <a:lnTo>
                  <a:pt x="2550" y="3024"/>
                </a:lnTo>
                <a:lnTo>
                  <a:pt x="2536" y="3051"/>
                </a:lnTo>
                <a:lnTo>
                  <a:pt x="2519" y="3077"/>
                </a:lnTo>
                <a:lnTo>
                  <a:pt x="2499" y="3102"/>
                </a:lnTo>
                <a:lnTo>
                  <a:pt x="2479" y="3127"/>
                </a:lnTo>
                <a:lnTo>
                  <a:pt x="2457" y="3152"/>
                </a:lnTo>
                <a:lnTo>
                  <a:pt x="2434" y="3176"/>
                </a:lnTo>
                <a:lnTo>
                  <a:pt x="2411" y="3199"/>
                </a:lnTo>
                <a:lnTo>
                  <a:pt x="2387" y="3222"/>
                </a:lnTo>
                <a:lnTo>
                  <a:pt x="2364" y="3245"/>
                </a:lnTo>
                <a:lnTo>
                  <a:pt x="2341" y="3266"/>
                </a:lnTo>
                <a:lnTo>
                  <a:pt x="2319" y="3287"/>
                </a:lnTo>
                <a:lnTo>
                  <a:pt x="2295" y="3308"/>
                </a:lnTo>
                <a:lnTo>
                  <a:pt x="2265" y="3325"/>
                </a:lnTo>
                <a:lnTo>
                  <a:pt x="2231" y="3338"/>
                </a:lnTo>
                <a:lnTo>
                  <a:pt x="2193" y="3348"/>
                </a:lnTo>
                <a:lnTo>
                  <a:pt x="2151" y="3354"/>
                </a:lnTo>
                <a:lnTo>
                  <a:pt x="2104" y="3357"/>
                </a:lnTo>
                <a:lnTo>
                  <a:pt x="2054" y="3355"/>
                </a:lnTo>
                <a:lnTo>
                  <a:pt x="2001" y="3350"/>
                </a:lnTo>
                <a:lnTo>
                  <a:pt x="1944" y="3340"/>
                </a:lnTo>
                <a:lnTo>
                  <a:pt x="1884" y="3327"/>
                </a:lnTo>
                <a:lnTo>
                  <a:pt x="1821" y="3310"/>
                </a:lnTo>
                <a:lnTo>
                  <a:pt x="1755" y="3288"/>
                </a:lnTo>
                <a:lnTo>
                  <a:pt x="1688" y="3263"/>
                </a:lnTo>
                <a:lnTo>
                  <a:pt x="1617" y="3233"/>
                </a:lnTo>
                <a:lnTo>
                  <a:pt x="1544" y="3199"/>
                </a:lnTo>
                <a:lnTo>
                  <a:pt x="1470" y="3160"/>
                </a:lnTo>
                <a:lnTo>
                  <a:pt x="1394" y="3118"/>
                </a:lnTo>
                <a:lnTo>
                  <a:pt x="1317" y="3070"/>
                </a:lnTo>
                <a:lnTo>
                  <a:pt x="1238" y="3019"/>
                </a:lnTo>
                <a:lnTo>
                  <a:pt x="1157" y="2962"/>
                </a:lnTo>
                <a:lnTo>
                  <a:pt x="1077" y="2900"/>
                </a:lnTo>
                <a:lnTo>
                  <a:pt x="995" y="2835"/>
                </a:lnTo>
                <a:lnTo>
                  <a:pt x="913" y="2764"/>
                </a:lnTo>
                <a:lnTo>
                  <a:pt x="830" y="2689"/>
                </a:lnTo>
                <a:lnTo>
                  <a:pt x="748" y="2609"/>
                </a:lnTo>
                <a:lnTo>
                  <a:pt x="668" y="2526"/>
                </a:lnTo>
                <a:lnTo>
                  <a:pt x="592" y="2444"/>
                </a:lnTo>
                <a:lnTo>
                  <a:pt x="522" y="2361"/>
                </a:lnTo>
                <a:lnTo>
                  <a:pt x="456" y="2280"/>
                </a:lnTo>
                <a:lnTo>
                  <a:pt x="396" y="2199"/>
                </a:lnTo>
                <a:lnTo>
                  <a:pt x="339" y="2119"/>
                </a:lnTo>
                <a:lnTo>
                  <a:pt x="287" y="2041"/>
                </a:lnTo>
                <a:lnTo>
                  <a:pt x="239" y="1963"/>
                </a:lnTo>
                <a:lnTo>
                  <a:pt x="197" y="1887"/>
                </a:lnTo>
                <a:lnTo>
                  <a:pt x="158" y="1813"/>
                </a:lnTo>
                <a:lnTo>
                  <a:pt x="124" y="1740"/>
                </a:lnTo>
                <a:lnTo>
                  <a:pt x="95" y="1669"/>
                </a:lnTo>
                <a:lnTo>
                  <a:pt x="68" y="1602"/>
                </a:lnTo>
                <a:lnTo>
                  <a:pt x="47" y="1537"/>
                </a:lnTo>
                <a:lnTo>
                  <a:pt x="29" y="1474"/>
                </a:lnTo>
                <a:lnTo>
                  <a:pt x="16" y="1414"/>
                </a:lnTo>
                <a:lnTo>
                  <a:pt x="7" y="1356"/>
                </a:lnTo>
                <a:lnTo>
                  <a:pt x="1" y="1303"/>
                </a:lnTo>
                <a:lnTo>
                  <a:pt x="0" y="1253"/>
                </a:lnTo>
                <a:lnTo>
                  <a:pt x="2" y="1206"/>
                </a:lnTo>
                <a:lnTo>
                  <a:pt x="9" y="1164"/>
                </a:lnTo>
                <a:lnTo>
                  <a:pt x="18" y="1126"/>
                </a:lnTo>
                <a:lnTo>
                  <a:pt x="32" y="1092"/>
                </a:lnTo>
                <a:lnTo>
                  <a:pt x="49" y="1063"/>
                </a:lnTo>
                <a:lnTo>
                  <a:pt x="70" y="1038"/>
                </a:lnTo>
                <a:lnTo>
                  <a:pt x="91" y="1016"/>
                </a:lnTo>
                <a:lnTo>
                  <a:pt x="113" y="993"/>
                </a:lnTo>
                <a:lnTo>
                  <a:pt x="135" y="970"/>
                </a:lnTo>
                <a:lnTo>
                  <a:pt x="158" y="947"/>
                </a:lnTo>
                <a:lnTo>
                  <a:pt x="181" y="923"/>
                </a:lnTo>
                <a:lnTo>
                  <a:pt x="204" y="900"/>
                </a:lnTo>
                <a:lnTo>
                  <a:pt x="229" y="878"/>
                </a:lnTo>
                <a:lnTo>
                  <a:pt x="254" y="858"/>
                </a:lnTo>
                <a:lnTo>
                  <a:pt x="279" y="838"/>
                </a:lnTo>
                <a:lnTo>
                  <a:pt x="306" y="822"/>
                </a:lnTo>
                <a:lnTo>
                  <a:pt x="334" y="807"/>
                </a:lnTo>
                <a:lnTo>
                  <a:pt x="361" y="796"/>
                </a:lnTo>
                <a:lnTo>
                  <a:pt x="390" y="787"/>
                </a:lnTo>
                <a:lnTo>
                  <a:pt x="419" y="782"/>
                </a:lnTo>
                <a:lnTo>
                  <a:pt x="449" y="780"/>
                </a:lnTo>
                <a:close/>
                <a:moveTo>
                  <a:pt x="1989" y="0"/>
                </a:moveTo>
                <a:lnTo>
                  <a:pt x="2093" y="5"/>
                </a:lnTo>
                <a:lnTo>
                  <a:pt x="2196" y="14"/>
                </a:lnTo>
                <a:lnTo>
                  <a:pt x="2297" y="31"/>
                </a:lnTo>
                <a:lnTo>
                  <a:pt x="2396" y="54"/>
                </a:lnTo>
                <a:lnTo>
                  <a:pt x="2493" y="82"/>
                </a:lnTo>
                <a:lnTo>
                  <a:pt x="2586" y="117"/>
                </a:lnTo>
                <a:lnTo>
                  <a:pt x="2678" y="157"/>
                </a:lnTo>
                <a:lnTo>
                  <a:pt x="2766" y="202"/>
                </a:lnTo>
                <a:lnTo>
                  <a:pt x="2850" y="254"/>
                </a:lnTo>
                <a:lnTo>
                  <a:pt x="2931" y="309"/>
                </a:lnTo>
                <a:lnTo>
                  <a:pt x="3009" y="370"/>
                </a:lnTo>
                <a:lnTo>
                  <a:pt x="3082" y="435"/>
                </a:lnTo>
                <a:lnTo>
                  <a:pt x="3151" y="504"/>
                </a:lnTo>
                <a:lnTo>
                  <a:pt x="3217" y="578"/>
                </a:lnTo>
                <a:lnTo>
                  <a:pt x="3277" y="656"/>
                </a:lnTo>
                <a:lnTo>
                  <a:pt x="3333" y="737"/>
                </a:lnTo>
                <a:lnTo>
                  <a:pt x="3384" y="822"/>
                </a:lnTo>
                <a:lnTo>
                  <a:pt x="3430" y="909"/>
                </a:lnTo>
                <a:lnTo>
                  <a:pt x="3470" y="1000"/>
                </a:lnTo>
                <a:lnTo>
                  <a:pt x="3505" y="1094"/>
                </a:lnTo>
                <a:lnTo>
                  <a:pt x="3533" y="1190"/>
                </a:lnTo>
                <a:lnTo>
                  <a:pt x="3556" y="1289"/>
                </a:lnTo>
                <a:lnTo>
                  <a:pt x="3573" y="1390"/>
                </a:lnTo>
                <a:lnTo>
                  <a:pt x="3583" y="1493"/>
                </a:lnTo>
                <a:lnTo>
                  <a:pt x="3586" y="1599"/>
                </a:lnTo>
                <a:lnTo>
                  <a:pt x="3583" y="1699"/>
                </a:lnTo>
                <a:lnTo>
                  <a:pt x="3574" y="1799"/>
                </a:lnTo>
                <a:lnTo>
                  <a:pt x="3559" y="1895"/>
                </a:lnTo>
                <a:lnTo>
                  <a:pt x="3537" y="1991"/>
                </a:lnTo>
                <a:lnTo>
                  <a:pt x="3511" y="2083"/>
                </a:lnTo>
                <a:lnTo>
                  <a:pt x="3478" y="2174"/>
                </a:lnTo>
                <a:lnTo>
                  <a:pt x="3441" y="2262"/>
                </a:lnTo>
                <a:lnTo>
                  <a:pt x="3399" y="2347"/>
                </a:lnTo>
                <a:lnTo>
                  <a:pt x="3352" y="2430"/>
                </a:lnTo>
                <a:lnTo>
                  <a:pt x="3300" y="2509"/>
                </a:lnTo>
                <a:lnTo>
                  <a:pt x="3245" y="2585"/>
                </a:lnTo>
                <a:lnTo>
                  <a:pt x="3184" y="2657"/>
                </a:lnTo>
                <a:lnTo>
                  <a:pt x="3120" y="2725"/>
                </a:lnTo>
                <a:lnTo>
                  <a:pt x="3051" y="2790"/>
                </a:lnTo>
                <a:lnTo>
                  <a:pt x="2979" y="2851"/>
                </a:lnTo>
                <a:lnTo>
                  <a:pt x="2904" y="2908"/>
                </a:lnTo>
                <a:lnTo>
                  <a:pt x="2824" y="2959"/>
                </a:lnTo>
                <a:lnTo>
                  <a:pt x="2742" y="3007"/>
                </a:lnTo>
                <a:lnTo>
                  <a:pt x="2748" y="2972"/>
                </a:lnTo>
                <a:lnTo>
                  <a:pt x="2751" y="2936"/>
                </a:lnTo>
                <a:lnTo>
                  <a:pt x="2753" y="2899"/>
                </a:lnTo>
                <a:lnTo>
                  <a:pt x="2747" y="2848"/>
                </a:lnTo>
                <a:lnTo>
                  <a:pt x="2735" y="2798"/>
                </a:lnTo>
                <a:lnTo>
                  <a:pt x="2717" y="2749"/>
                </a:lnTo>
                <a:lnTo>
                  <a:pt x="2787" y="2700"/>
                </a:lnTo>
                <a:lnTo>
                  <a:pt x="2855" y="2648"/>
                </a:lnTo>
                <a:lnTo>
                  <a:pt x="2919" y="2593"/>
                </a:lnTo>
                <a:lnTo>
                  <a:pt x="2979" y="2532"/>
                </a:lnTo>
                <a:lnTo>
                  <a:pt x="3035" y="2469"/>
                </a:lnTo>
                <a:lnTo>
                  <a:pt x="3088" y="2402"/>
                </a:lnTo>
                <a:lnTo>
                  <a:pt x="3136" y="2331"/>
                </a:lnTo>
                <a:lnTo>
                  <a:pt x="3181" y="2257"/>
                </a:lnTo>
                <a:lnTo>
                  <a:pt x="3220" y="2181"/>
                </a:lnTo>
                <a:lnTo>
                  <a:pt x="3255" y="2102"/>
                </a:lnTo>
                <a:lnTo>
                  <a:pt x="3284" y="2020"/>
                </a:lnTo>
                <a:lnTo>
                  <a:pt x="3309" y="1937"/>
                </a:lnTo>
                <a:lnTo>
                  <a:pt x="3327" y="1851"/>
                </a:lnTo>
                <a:lnTo>
                  <a:pt x="3342" y="1763"/>
                </a:lnTo>
                <a:lnTo>
                  <a:pt x="3063" y="1599"/>
                </a:lnTo>
                <a:lnTo>
                  <a:pt x="3342" y="1435"/>
                </a:lnTo>
                <a:lnTo>
                  <a:pt x="3327" y="1342"/>
                </a:lnTo>
                <a:lnTo>
                  <a:pt x="3307" y="1252"/>
                </a:lnTo>
                <a:lnTo>
                  <a:pt x="3281" y="1165"/>
                </a:lnTo>
                <a:lnTo>
                  <a:pt x="3248" y="1079"/>
                </a:lnTo>
                <a:lnTo>
                  <a:pt x="3211" y="998"/>
                </a:lnTo>
                <a:lnTo>
                  <a:pt x="3169" y="918"/>
                </a:lnTo>
                <a:lnTo>
                  <a:pt x="3121" y="842"/>
                </a:lnTo>
                <a:lnTo>
                  <a:pt x="3069" y="770"/>
                </a:lnTo>
                <a:lnTo>
                  <a:pt x="3012" y="700"/>
                </a:lnTo>
                <a:lnTo>
                  <a:pt x="2951" y="635"/>
                </a:lnTo>
                <a:lnTo>
                  <a:pt x="2886" y="574"/>
                </a:lnTo>
                <a:lnTo>
                  <a:pt x="2818" y="518"/>
                </a:lnTo>
                <a:lnTo>
                  <a:pt x="2745" y="465"/>
                </a:lnTo>
                <a:lnTo>
                  <a:pt x="2669" y="418"/>
                </a:lnTo>
                <a:lnTo>
                  <a:pt x="2590" y="375"/>
                </a:lnTo>
                <a:lnTo>
                  <a:pt x="2507" y="338"/>
                </a:lnTo>
                <a:lnTo>
                  <a:pt x="2422" y="307"/>
                </a:lnTo>
                <a:lnTo>
                  <a:pt x="2334" y="281"/>
                </a:lnTo>
                <a:lnTo>
                  <a:pt x="2244" y="260"/>
                </a:lnTo>
                <a:lnTo>
                  <a:pt x="2152" y="246"/>
                </a:lnTo>
                <a:lnTo>
                  <a:pt x="1989" y="523"/>
                </a:lnTo>
                <a:lnTo>
                  <a:pt x="1825" y="246"/>
                </a:lnTo>
                <a:lnTo>
                  <a:pt x="1732" y="260"/>
                </a:lnTo>
                <a:lnTo>
                  <a:pt x="1642" y="281"/>
                </a:lnTo>
                <a:lnTo>
                  <a:pt x="1554" y="307"/>
                </a:lnTo>
                <a:lnTo>
                  <a:pt x="1469" y="338"/>
                </a:lnTo>
                <a:lnTo>
                  <a:pt x="1387" y="376"/>
                </a:lnTo>
                <a:lnTo>
                  <a:pt x="1307" y="419"/>
                </a:lnTo>
                <a:lnTo>
                  <a:pt x="1231" y="466"/>
                </a:lnTo>
                <a:lnTo>
                  <a:pt x="1159" y="519"/>
                </a:lnTo>
                <a:lnTo>
                  <a:pt x="1090" y="575"/>
                </a:lnTo>
                <a:lnTo>
                  <a:pt x="1025" y="636"/>
                </a:lnTo>
                <a:lnTo>
                  <a:pt x="964" y="701"/>
                </a:lnTo>
                <a:lnTo>
                  <a:pt x="907" y="771"/>
                </a:lnTo>
                <a:lnTo>
                  <a:pt x="855" y="843"/>
                </a:lnTo>
                <a:lnTo>
                  <a:pt x="813" y="795"/>
                </a:lnTo>
                <a:lnTo>
                  <a:pt x="769" y="751"/>
                </a:lnTo>
                <a:lnTo>
                  <a:pt x="725" y="714"/>
                </a:lnTo>
                <a:lnTo>
                  <a:pt x="680" y="682"/>
                </a:lnTo>
                <a:lnTo>
                  <a:pt x="737" y="607"/>
                </a:lnTo>
                <a:lnTo>
                  <a:pt x="798" y="535"/>
                </a:lnTo>
                <a:lnTo>
                  <a:pt x="863" y="466"/>
                </a:lnTo>
                <a:lnTo>
                  <a:pt x="931" y="402"/>
                </a:lnTo>
                <a:lnTo>
                  <a:pt x="1003" y="342"/>
                </a:lnTo>
                <a:lnTo>
                  <a:pt x="1079" y="285"/>
                </a:lnTo>
                <a:lnTo>
                  <a:pt x="1158" y="234"/>
                </a:lnTo>
                <a:lnTo>
                  <a:pt x="1240" y="187"/>
                </a:lnTo>
                <a:lnTo>
                  <a:pt x="1326" y="145"/>
                </a:lnTo>
                <a:lnTo>
                  <a:pt x="1414" y="108"/>
                </a:lnTo>
                <a:lnTo>
                  <a:pt x="1504" y="75"/>
                </a:lnTo>
                <a:lnTo>
                  <a:pt x="1596" y="49"/>
                </a:lnTo>
                <a:lnTo>
                  <a:pt x="1692" y="29"/>
                </a:lnTo>
                <a:lnTo>
                  <a:pt x="1789" y="13"/>
                </a:lnTo>
                <a:lnTo>
                  <a:pt x="1888" y="4"/>
                </a:lnTo>
                <a:lnTo>
                  <a:pt x="19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3" name="Freeform 136"/>
          <p:cNvSpPr>
            <a:spLocks noEditPoints="1"/>
          </p:cNvSpPr>
          <p:nvPr/>
        </p:nvSpPr>
        <p:spPr bwMode="auto">
          <a:xfrm>
            <a:off x="6609194" y="5515474"/>
            <a:ext cx="501650" cy="527050"/>
          </a:xfrm>
          <a:custGeom>
            <a:avLst/>
            <a:gdLst>
              <a:gd name="T0" fmla="*/ 1912 w 3165"/>
              <a:gd name="T1" fmla="*/ 1051 h 3324"/>
              <a:gd name="T2" fmla="*/ 2186 w 3165"/>
              <a:gd name="T3" fmla="*/ 1181 h 3324"/>
              <a:gd name="T4" fmla="*/ 2397 w 3165"/>
              <a:gd name="T5" fmla="*/ 1399 h 3324"/>
              <a:gd name="T6" fmla="*/ 2520 w 3165"/>
              <a:gd name="T7" fmla="*/ 1693 h 3324"/>
              <a:gd name="T8" fmla="*/ 1665 w 3165"/>
              <a:gd name="T9" fmla="*/ 1017 h 3324"/>
              <a:gd name="T10" fmla="*/ 3137 w 3165"/>
              <a:gd name="T11" fmla="*/ 670 h 3324"/>
              <a:gd name="T12" fmla="*/ 3162 w 3165"/>
              <a:gd name="T13" fmla="*/ 763 h 3324"/>
              <a:gd name="T14" fmla="*/ 3035 w 3165"/>
              <a:gd name="T15" fmla="*/ 899 h 3324"/>
              <a:gd name="T16" fmla="*/ 2941 w 3165"/>
              <a:gd name="T17" fmla="*/ 881 h 3324"/>
              <a:gd name="T18" fmla="*/ 2639 w 3165"/>
              <a:gd name="T19" fmla="*/ 556 h 3324"/>
              <a:gd name="T20" fmla="*/ 2751 w 3165"/>
              <a:gd name="T21" fmla="*/ 409 h 3324"/>
              <a:gd name="T22" fmla="*/ 2022 w 3165"/>
              <a:gd name="T23" fmla="*/ 0 h 3324"/>
              <a:gd name="T24" fmla="*/ 2103 w 3165"/>
              <a:gd name="T25" fmla="*/ 51 h 3324"/>
              <a:gd name="T26" fmla="*/ 2103 w 3165"/>
              <a:gd name="T27" fmla="*/ 222 h 3324"/>
              <a:gd name="T28" fmla="*/ 2022 w 3165"/>
              <a:gd name="T29" fmla="*/ 273 h 3324"/>
              <a:gd name="T30" fmla="*/ 2131 w 3165"/>
              <a:gd name="T31" fmla="*/ 545 h 3324"/>
              <a:gd name="T32" fmla="*/ 2527 w 3165"/>
              <a:gd name="T33" fmla="*/ 756 h 3324"/>
              <a:gd name="T34" fmla="*/ 2837 w 3165"/>
              <a:gd name="T35" fmla="*/ 1076 h 3324"/>
              <a:gd name="T36" fmla="*/ 3035 w 3165"/>
              <a:gd name="T37" fmla="*/ 1480 h 3324"/>
              <a:gd name="T38" fmla="*/ 3095 w 3165"/>
              <a:gd name="T39" fmla="*/ 1945 h 3324"/>
              <a:gd name="T40" fmla="*/ 3008 w 3165"/>
              <a:gd name="T41" fmla="*/ 2394 h 3324"/>
              <a:gd name="T42" fmla="*/ 2791 w 3165"/>
              <a:gd name="T43" fmla="*/ 2778 h 3324"/>
              <a:gd name="T44" fmla="*/ 2470 w 3165"/>
              <a:gd name="T45" fmla="*/ 3078 h 3324"/>
              <a:gd name="T46" fmla="*/ 2071 w 3165"/>
              <a:gd name="T47" fmla="*/ 3267 h 3324"/>
              <a:gd name="T48" fmla="*/ 1616 w 3165"/>
              <a:gd name="T49" fmla="*/ 3324 h 3324"/>
              <a:gd name="T50" fmla="*/ 1173 w 3165"/>
              <a:gd name="T51" fmla="*/ 3236 h 3324"/>
              <a:gd name="T52" fmla="*/ 792 w 3165"/>
              <a:gd name="T53" fmla="*/ 3022 h 3324"/>
              <a:gd name="T54" fmla="*/ 495 w 3165"/>
              <a:gd name="T55" fmla="*/ 2705 h 3324"/>
              <a:gd name="T56" fmla="*/ 303 w 3165"/>
              <a:gd name="T57" fmla="*/ 2310 h 3324"/>
              <a:gd name="T58" fmla="*/ 86 w 3165"/>
              <a:gd name="T59" fmla="*/ 2041 h 3324"/>
              <a:gd name="T60" fmla="*/ 5 w 3165"/>
              <a:gd name="T61" fmla="*/ 1969 h 3324"/>
              <a:gd name="T62" fmla="*/ 328 w 3165"/>
              <a:gd name="T63" fmla="*/ 1334 h 3324"/>
              <a:gd name="T64" fmla="*/ 413 w 3165"/>
              <a:gd name="T65" fmla="*/ 1280 h 3324"/>
              <a:gd name="T66" fmla="*/ 507 w 3165"/>
              <a:gd name="T67" fmla="*/ 1316 h 3324"/>
              <a:gd name="T68" fmla="*/ 848 w 3165"/>
              <a:gd name="T69" fmla="*/ 1947 h 3324"/>
              <a:gd name="T70" fmla="*/ 784 w 3165"/>
              <a:gd name="T71" fmla="*/ 2034 h 3324"/>
              <a:gd name="T72" fmla="*/ 650 w 3165"/>
              <a:gd name="T73" fmla="*/ 2203 h 3324"/>
              <a:gd name="T74" fmla="*/ 831 w 3165"/>
              <a:gd name="T75" fmla="*/ 2552 h 3324"/>
              <a:gd name="T76" fmla="*/ 1122 w 3165"/>
              <a:gd name="T77" fmla="*/ 2810 h 3324"/>
              <a:gd name="T78" fmla="*/ 1495 w 3165"/>
              <a:gd name="T79" fmla="*/ 2948 h 3324"/>
              <a:gd name="T80" fmla="*/ 1908 w 3165"/>
              <a:gd name="T81" fmla="*/ 2937 h 3324"/>
              <a:gd name="T82" fmla="*/ 2264 w 3165"/>
              <a:gd name="T83" fmla="*/ 2782 h 3324"/>
              <a:gd name="T84" fmla="*/ 2539 w 3165"/>
              <a:gd name="T85" fmla="*/ 2514 h 3324"/>
              <a:gd name="T86" fmla="*/ 2702 w 3165"/>
              <a:gd name="T87" fmla="*/ 2161 h 3324"/>
              <a:gd name="T88" fmla="*/ 2725 w 3165"/>
              <a:gd name="T89" fmla="*/ 1758 h 3324"/>
              <a:gd name="T90" fmla="*/ 2608 w 3165"/>
              <a:gd name="T91" fmla="*/ 1393 h 3324"/>
              <a:gd name="T92" fmla="*/ 2375 w 3165"/>
              <a:gd name="T93" fmla="*/ 1098 h 3324"/>
              <a:gd name="T94" fmla="*/ 2053 w 3165"/>
              <a:gd name="T95" fmla="*/ 902 h 3324"/>
              <a:gd name="T96" fmla="*/ 1670 w 3165"/>
              <a:gd name="T97" fmla="*/ 831 h 3324"/>
              <a:gd name="T98" fmla="*/ 1289 w 3165"/>
              <a:gd name="T99" fmla="*/ 900 h 3324"/>
              <a:gd name="T100" fmla="*/ 1031 w 3165"/>
              <a:gd name="T101" fmla="*/ 1031 h 3324"/>
              <a:gd name="T102" fmla="*/ 895 w 3165"/>
              <a:gd name="T103" fmla="*/ 1024 h 3324"/>
              <a:gd name="T104" fmla="*/ 801 w 3165"/>
              <a:gd name="T105" fmla="*/ 919 h 3324"/>
              <a:gd name="T106" fmla="*/ 812 w 3165"/>
              <a:gd name="T107" fmla="*/ 778 h 3324"/>
              <a:gd name="T108" fmla="*/ 1016 w 3165"/>
              <a:gd name="T109" fmla="*/ 626 h 3324"/>
              <a:gd name="T110" fmla="*/ 1410 w 3165"/>
              <a:gd name="T111" fmla="*/ 491 h 3324"/>
              <a:gd name="T112" fmla="*/ 1307 w 3165"/>
              <a:gd name="T113" fmla="*/ 263 h 3324"/>
              <a:gd name="T114" fmla="*/ 1257 w 3165"/>
              <a:gd name="T115" fmla="*/ 182 h 3324"/>
              <a:gd name="T116" fmla="*/ 1291 w 3165"/>
              <a:gd name="T117" fmla="*/ 20 h 3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5" h="3324">
                <a:moveTo>
                  <a:pt x="1665" y="1017"/>
                </a:moveTo>
                <a:lnTo>
                  <a:pt x="1729" y="1019"/>
                </a:lnTo>
                <a:lnTo>
                  <a:pt x="1791" y="1025"/>
                </a:lnTo>
                <a:lnTo>
                  <a:pt x="1853" y="1035"/>
                </a:lnTo>
                <a:lnTo>
                  <a:pt x="1912" y="1051"/>
                </a:lnTo>
                <a:lnTo>
                  <a:pt x="1972" y="1069"/>
                </a:lnTo>
                <a:lnTo>
                  <a:pt x="2028" y="1091"/>
                </a:lnTo>
                <a:lnTo>
                  <a:pt x="2082" y="1117"/>
                </a:lnTo>
                <a:lnTo>
                  <a:pt x="2136" y="1147"/>
                </a:lnTo>
                <a:lnTo>
                  <a:pt x="2186" y="1181"/>
                </a:lnTo>
                <a:lnTo>
                  <a:pt x="2234" y="1217"/>
                </a:lnTo>
                <a:lnTo>
                  <a:pt x="2279" y="1257"/>
                </a:lnTo>
                <a:lnTo>
                  <a:pt x="2321" y="1302"/>
                </a:lnTo>
                <a:lnTo>
                  <a:pt x="2361" y="1348"/>
                </a:lnTo>
                <a:lnTo>
                  <a:pt x="2397" y="1399"/>
                </a:lnTo>
                <a:lnTo>
                  <a:pt x="2429" y="1452"/>
                </a:lnTo>
                <a:lnTo>
                  <a:pt x="2458" y="1508"/>
                </a:lnTo>
                <a:lnTo>
                  <a:pt x="2483" y="1567"/>
                </a:lnTo>
                <a:lnTo>
                  <a:pt x="2504" y="1629"/>
                </a:lnTo>
                <a:lnTo>
                  <a:pt x="2520" y="1693"/>
                </a:lnTo>
                <a:lnTo>
                  <a:pt x="2532" y="1761"/>
                </a:lnTo>
                <a:lnTo>
                  <a:pt x="2540" y="1831"/>
                </a:lnTo>
                <a:lnTo>
                  <a:pt x="2542" y="1903"/>
                </a:lnTo>
                <a:lnTo>
                  <a:pt x="1665" y="1903"/>
                </a:lnTo>
                <a:lnTo>
                  <a:pt x="1665" y="1017"/>
                </a:lnTo>
                <a:close/>
                <a:moveTo>
                  <a:pt x="2808" y="394"/>
                </a:moveTo>
                <a:lnTo>
                  <a:pt x="2827" y="397"/>
                </a:lnTo>
                <a:lnTo>
                  <a:pt x="2846" y="405"/>
                </a:lnTo>
                <a:lnTo>
                  <a:pt x="2864" y="417"/>
                </a:lnTo>
                <a:lnTo>
                  <a:pt x="3137" y="670"/>
                </a:lnTo>
                <a:lnTo>
                  <a:pt x="3150" y="685"/>
                </a:lnTo>
                <a:lnTo>
                  <a:pt x="3159" y="703"/>
                </a:lnTo>
                <a:lnTo>
                  <a:pt x="3164" y="723"/>
                </a:lnTo>
                <a:lnTo>
                  <a:pt x="3165" y="743"/>
                </a:lnTo>
                <a:lnTo>
                  <a:pt x="3162" y="763"/>
                </a:lnTo>
                <a:lnTo>
                  <a:pt x="3154" y="781"/>
                </a:lnTo>
                <a:lnTo>
                  <a:pt x="3142" y="798"/>
                </a:lnTo>
                <a:lnTo>
                  <a:pt x="3069" y="876"/>
                </a:lnTo>
                <a:lnTo>
                  <a:pt x="3053" y="890"/>
                </a:lnTo>
                <a:lnTo>
                  <a:pt x="3035" y="899"/>
                </a:lnTo>
                <a:lnTo>
                  <a:pt x="3016" y="904"/>
                </a:lnTo>
                <a:lnTo>
                  <a:pt x="2997" y="905"/>
                </a:lnTo>
                <a:lnTo>
                  <a:pt x="2976" y="901"/>
                </a:lnTo>
                <a:lnTo>
                  <a:pt x="2958" y="893"/>
                </a:lnTo>
                <a:lnTo>
                  <a:pt x="2941" y="881"/>
                </a:lnTo>
                <a:lnTo>
                  <a:pt x="2668" y="629"/>
                </a:lnTo>
                <a:lnTo>
                  <a:pt x="2655" y="613"/>
                </a:lnTo>
                <a:lnTo>
                  <a:pt x="2645" y="594"/>
                </a:lnTo>
                <a:lnTo>
                  <a:pt x="2640" y="575"/>
                </a:lnTo>
                <a:lnTo>
                  <a:pt x="2639" y="556"/>
                </a:lnTo>
                <a:lnTo>
                  <a:pt x="2643" y="536"/>
                </a:lnTo>
                <a:lnTo>
                  <a:pt x="2651" y="518"/>
                </a:lnTo>
                <a:lnTo>
                  <a:pt x="2663" y="501"/>
                </a:lnTo>
                <a:lnTo>
                  <a:pt x="2736" y="422"/>
                </a:lnTo>
                <a:lnTo>
                  <a:pt x="2751" y="409"/>
                </a:lnTo>
                <a:lnTo>
                  <a:pt x="2769" y="400"/>
                </a:lnTo>
                <a:lnTo>
                  <a:pt x="2788" y="395"/>
                </a:lnTo>
                <a:lnTo>
                  <a:pt x="2808" y="394"/>
                </a:lnTo>
                <a:close/>
                <a:moveTo>
                  <a:pt x="1348" y="0"/>
                </a:moveTo>
                <a:lnTo>
                  <a:pt x="2022" y="0"/>
                </a:lnTo>
                <a:lnTo>
                  <a:pt x="2042" y="3"/>
                </a:lnTo>
                <a:lnTo>
                  <a:pt x="2061" y="9"/>
                </a:lnTo>
                <a:lnTo>
                  <a:pt x="2078" y="20"/>
                </a:lnTo>
                <a:lnTo>
                  <a:pt x="2093" y="34"/>
                </a:lnTo>
                <a:lnTo>
                  <a:pt x="2103" y="51"/>
                </a:lnTo>
                <a:lnTo>
                  <a:pt x="2110" y="70"/>
                </a:lnTo>
                <a:lnTo>
                  <a:pt x="2112" y="91"/>
                </a:lnTo>
                <a:lnTo>
                  <a:pt x="2112" y="182"/>
                </a:lnTo>
                <a:lnTo>
                  <a:pt x="2110" y="203"/>
                </a:lnTo>
                <a:lnTo>
                  <a:pt x="2103" y="222"/>
                </a:lnTo>
                <a:lnTo>
                  <a:pt x="2093" y="239"/>
                </a:lnTo>
                <a:lnTo>
                  <a:pt x="2078" y="253"/>
                </a:lnTo>
                <a:lnTo>
                  <a:pt x="2061" y="263"/>
                </a:lnTo>
                <a:lnTo>
                  <a:pt x="2042" y="270"/>
                </a:lnTo>
                <a:lnTo>
                  <a:pt x="2022" y="273"/>
                </a:lnTo>
                <a:lnTo>
                  <a:pt x="1862" y="273"/>
                </a:lnTo>
                <a:lnTo>
                  <a:pt x="1862" y="481"/>
                </a:lnTo>
                <a:lnTo>
                  <a:pt x="1953" y="497"/>
                </a:lnTo>
                <a:lnTo>
                  <a:pt x="2043" y="518"/>
                </a:lnTo>
                <a:lnTo>
                  <a:pt x="2131" y="545"/>
                </a:lnTo>
                <a:lnTo>
                  <a:pt x="2215" y="577"/>
                </a:lnTo>
                <a:lnTo>
                  <a:pt x="2298" y="615"/>
                </a:lnTo>
                <a:lnTo>
                  <a:pt x="2378" y="657"/>
                </a:lnTo>
                <a:lnTo>
                  <a:pt x="2454" y="704"/>
                </a:lnTo>
                <a:lnTo>
                  <a:pt x="2527" y="756"/>
                </a:lnTo>
                <a:lnTo>
                  <a:pt x="2596" y="811"/>
                </a:lnTo>
                <a:lnTo>
                  <a:pt x="2663" y="872"/>
                </a:lnTo>
                <a:lnTo>
                  <a:pt x="2725" y="936"/>
                </a:lnTo>
                <a:lnTo>
                  <a:pt x="2783" y="1004"/>
                </a:lnTo>
                <a:lnTo>
                  <a:pt x="2837" y="1076"/>
                </a:lnTo>
                <a:lnTo>
                  <a:pt x="2887" y="1150"/>
                </a:lnTo>
                <a:lnTo>
                  <a:pt x="2931" y="1229"/>
                </a:lnTo>
                <a:lnTo>
                  <a:pt x="2970" y="1310"/>
                </a:lnTo>
                <a:lnTo>
                  <a:pt x="3006" y="1394"/>
                </a:lnTo>
                <a:lnTo>
                  <a:pt x="3035" y="1480"/>
                </a:lnTo>
                <a:lnTo>
                  <a:pt x="3059" y="1569"/>
                </a:lnTo>
                <a:lnTo>
                  <a:pt x="3077" y="1660"/>
                </a:lnTo>
                <a:lnTo>
                  <a:pt x="3089" y="1753"/>
                </a:lnTo>
                <a:lnTo>
                  <a:pt x="3095" y="1848"/>
                </a:lnTo>
                <a:lnTo>
                  <a:pt x="3095" y="1945"/>
                </a:lnTo>
                <a:lnTo>
                  <a:pt x="3089" y="2041"/>
                </a:lnTo>
                <a:lnTo>
                  <a:pt x="3077" y="2133"/>
                </a:lnTo>
                <a:lnTo>
                  <a:pt x="3059" y="2222"/>
                </a:lnTo>
                <a:lnTo>
                  <a:pt x="3036" y="2309"/>
                </a:lnTo>
                <a:lnTo>
                  <a:pt x="3008" y="2394"/>
                </a:lnTo>
                <a:lnTo>
                  <a:pt x="2973" y="2476"/>
                </a:lnTo>
                <a:lnTo>
                  <a:pt x="2935" y="2556"/>
                </a:lnTo>
                <a:lnTo>
                  <a:pt x="2892" y="2634"/>
                </a:lnTo>
                <a:lnTo>
                  <a:pt x="2843" y="2707"/>
                </a:lnTo>
                <a:lnTo>
                  <a:pt x="2791" y="2778"/>
                </a:lnTo>
                <a:lnTo>
                  <a:pt x="2735" y="2846"/>
                </a:lnTo>
                <a:lnTo>
                  <a:pt x="2674" y="2909"/>
                </a:lnTo>
                <a:lnTo>
                  <a:pt x="2610" y="2970"/>
                </a:lnTo>
                <a:lnTo>
                  <a:pt x="2542" y="3026"/>
                </a:lnTo>
                <a:lnTo>
                  <a:pt x="2470" y="3078"/>
                </a:lnTo>
                <a:lnTo>
                  <a:pt x="2397" y="3125"/>
                </a:lnTo>
                <a:lnTo>
                  <a:pt x="2319" y="3169"/>
                </a:lnTo>
                <a:lnTo>
                  <a:pt x="2239" y="3206"/>
                </a:lnTo>
                <a:lnTo>
                  <a:pt x="2156" y="3239"/>
                </a:lnTo>
                <a:lnTo>
                  <a:pt x="2071" y="3267"/>
                </a:lnTo>
                <a:lnTo>
                  <a:pt x="1985" y="3291"/>
                </a:lnTo>
                <a:lnTo>
                  <a:pt x="1895" y="3308"/>
                </a:lnTo>
                <a:lnTo>
                  <a:pt x="1804" y="3319"/>
                </a:lnTo>
                <a:lnTo>
                  <a:pt x="1709" y="3324"/>
                </a:lnTo>
                <a:lnTo>
                  <a:pt x="1616" y="3324"/>
                </a:lnTo>
                <a:lnTo>
                  <a:pt x="1523" y="3318"/>
                </a:lnTo>
                <a:lnTo>
                  <a:pt x="1433" y="3305"/>
                </a:lnTo>
                <a:lnTo>
                  <a:pt x="1345" y="3288"/>
                </a:lnTo>
                <a:lnTo>
                  <a:pt x="1258" y="3264"/>
                </a:lnTo>
                <a:lnTo>
                  <a:pt x="1173" y="3236"/>
                </a:lnTo>
                <a:lnTo>
                  <a:pt x="1092" y="3203"/>
                </a:lnTo>
                <a:lnTo>
                  <a:pt x="1012" y="3165"/>
                </a:lnTo>
                <a:lnTo>
                  <a:pt x="936" y="3121"/>
                </a:lnTo>
                <a:lnTo>
                  <a:pt x="863" y="3074"/>
                </a:lnTo>
                <a:lnTo>
                  <a:pt x="792" y="3022"/>
                </a:lnTo>
                <a:lnTo>
                  <a:pt x="725" y="2967"/>
                </a:lnTo>
                <a:lnTo>
                  <a:pt x="662" y="2906"/>
                </a:lnTo>
                <a:lnTo>
                  <a:pt x="602" y="2844"/>
                </a:lnTo>
                <a:lnTo>
                  <a:pt x="546" y="2776"/>
                </a:lnTo>
                <a:lnTo>
                  <a:pt x="495" y="2705"/>
                </a:lnTo>
                <a:lnTo>
                  <a:pt x="448" y="2633"/>
                </a:lnTo>
                <a:lnTo>
                  <a:pt x="404" y="2556"/>
                </a:lnTo>
                <a:lnTo>
                  <a:pt x="366" y="2476"/>
                </a:lnTo>
                <a:lnTo>
                  <a:pt x="333" y="2395"/>
                </a:lnTo>
                <a:lnTo>
                  <a:pt x="303" y="2310"/>
                </a:lnTo>
                <a:lnTo>
                  <a:pt x="280" y="2224"/>
                </a:lnTo>
                <a:lnTo>
                  <a:pt x="263" y="2135"/>
                </a:lnTo>
                <a:lnTo>
                  <a:pt x="250" y="2044"/>
                </a:lnTo>
                <a:lnTo>
                  <a:pt x="110" y="2044"/>
                </a:lnTo>
                <a:lnTo>
                  <a:pt x="86" y="2041"/>
                </a:lnTo>
                <a:lnTo>
                  <a:pt x="64" y="2034"/>
                </a:lnTo>
                <a:lnTo>
                  <a:pt x="43" y="2022"/>
                </a:lnTo>
                <a:lnTo>
                  <a:pt x="27" y="2007"/>
                </a:lnTo>
                <a:lnTo>
                  <a:pt x="14" y="1989"/>
                </a:lnTo>
                <a:lnTo>
                  <a:pt x="5" y="1969"/>
                </a:lnTo>
                <a:lnTo>
                  <a:pt x="0" y="1947"/>
                </a:lnTo>
                <a:lnTo>
                  <a:pt x="0" y="1924"/>
                </a:lnTo>
                <a:lnTo>
                  <a:pt x="4" y="1901"/>
                </a:lnTo>
                <a:lnTo>
                  <a:pt x="14" y="1878"/>
                </a:lnTo>
                <a:lnTo>
                  <a:pt x="328" y="1334"/>
                </a:lnTo>
                <a:lnTo>
                  <a:pt x="341" y="1316"/>
                </a:lnTo>
                <a:lnTo>
                  <a:pt x="357" y="1301"/>
                </a:lnTo>
                <a:lnTo>
                  <a:pt x="375" y="1291"/>
                </a:lnTo>
                <a:lnTo>
                  <a:pt x="394" y="1283"/>
                </a:lnTo>
                <a:lnTo>
                  <a:pt x="413" y="1280"/>
                </a:lnTo>
                <a:lnTo>
                  <a:pt x="434" y="1280"/>
                </a:lnTo>
                <a:lnTo>
                  <a:pt x="455" y="1283"/>
                </a:lnTo>
                <a:lnTo>
                  <a:pt x="474" y="1291"/>
                </a:lnTo>
                <a:lnTo>
                  <a:pt x="491" y="1302"/>
                </a:lnTo>
                <a:lnTo>
                  <a:pt x="507" y="1316"/>
                </a:lnTo>
                <a:lnTo>
                  <a:pt x="520" y="1334"/>
                </a:lnTo>
                <a:lnTo>
                  <a:pt x="834" y="1878"/>
                </a:lnTo>
                <a:lnTo>
                  <a:pt x="844" y="1901"/>
                </a:lnTo>
                <a:lnTo>
                  <a:pt x="848" y="1924"/>
                </a:lnTo>
                <a:lnTo>
                  <a:pt x="848" y="1947"/>
                </a:lnTo>
                <a:lnTo>
                  <a:pt x="843" y="1969"/>
                </a:lnTo>
                <a:lnTo>
                  <a:pt x="834" y="1989"/>
                </a:lnTo>
                <a:lnTo>
                  <a:pt x="820" y="2007"/>
                </a:lnTo>
                <a:lnTo>
                  <a:pt x="804" y="2022"/>
                </a:lnTo>
                <a:lnTo>
                  <a:pt x="784" y="2034"/>
                </a:lnTo>
                <a:lnTo>
                  <a:pt x="762" y="2041"/>
                </a:lnTo>
                <a:lnTo>
                  <a:pt x="738" y="2044"/>
                </a:lnTo>
                <a:lnTo>
                  <a:pt x="616" y="2044"/>
                </a:lnTo>
                <a:lnTo>
                  <a:pt x="630" y="2125"/>
                </a:lnTo>
                <a:lnTo>
                  <a:pt x="650" y="2203"/>
                </a:lnTo>
                <a:lnTo>
                  <a:pt x="676" y="2279"/>
                </a:lnTo>
                <a:lnTo>
                  <a:pt x="708" y="2351"/>
                </a:lnTo>
                <a:lnTo>
                  <a:pt x="744" y="2422"/>
                </a:lnTo>
                <a:lnTo>
                  <a:pt x="785" y="2488"/>
                </a:lnTo>
                <a:lnTo>
                  <a:pt x="831" y="2552"/>
                </a:lnTo>
                <a:lnTo>
                  <a:pt x="881" y="2612"/>
                </a:lnTo>
                <a:lnTo>
                  <a:pt x="935" y="2668"/>
                </a:lnTo>
                <a:lnTo>
                  <a:pt x="995" y="2720"/>
                </a:lnTo>
                <a:lnTo>
                  <a:pt x="1056" y="2767"/>
                </a:lnTo>
                <a:lnTo>
                  <a:pt x="1122" y="2810"/>
                </a:lnTo>
                <a:lnTo>
                  <a:pt x="1191" y="2849"/>
                </a:lnTo>
                <a:lnTo>
                  <a:pt x="1263" y="2882"/>
                </a:lnTo>
                <a:lnTo>
                  <a:pt x="1338" y="2909"/>
                </a:lnTo>
                <a:lnTo>
                  <a:pt x="1415" y="2931"/>
                </a:lnTo>
                <a:lnTo>
                  <a:pt x="1495" y="2948"/>
                </a:lnTo>
                <a:lnTo>
                  <a:pt x="1575" y="2959"/>
                </a:lnTo>
                <a:lnTo>
                  <a:pt x="1659" y="2963"/>
                </a:lnTo>
                <a:lnTo>
                  <a:pt x="1744" y="2960"/>
                </a:lnTo>
                <a:lnTo>
                  <a:pt x="1829" y="2951"/>
                </a:lnTo>
                <a:lnTo>
                  <a:pt x="1908" y="2937"/>
                </a:lnTo>
                <a:lnTo>
                  <a:pt x="1985" y="2915"/>
                </a:lnTo>
                <a:lnTo>
                  <a:pt x="2058" y="2890"/>
                </a:lnTo>
                <a:lnTo>
                  <a:pt x="2130" y="2859"/>
                </a:lnTo>
                <a:lnTo>
                  <a:pt x="2198" y="2822"/>
                </a:lnTo>
                <a:lnTo>
                  <a:pt x="2264" y="2782"/>
                </a:lnTo>
                <a:lnTo>
                  <a:pt x="2326" y="2737"/>
                </a:lnTo>
                <a:lnTo>
                  <a:pt x="2386" y="2686"/>
                </a:lnTo>
                <a:lnTo>
                  <a:pt x="2441" y="2633"/>
                </a:lnTo>
                <a:lnTo>
                  <a:pt x="2493" y="2575"/>
                </a:lnTo>
                <a:lnTo>
                  <a:pt x="2539" y="2514"/>
                </a:lnTo>
                <a:lnTo>
                  <a:pt x="2581" y="2449"/>
                </a:lnTo>
                <a:lnTo>
                  <a:pt x="2620" y="2380"/>
                </a:lnTo>
                <a:lnTo>
                  <a:pt x="2652" y="2310"/>
                </a:lnTo>
                <a:lnTo>
                  <a:pt x="2680" y="2237"/>
                </a:lnTo>
                <a:lnTo>
                  <a:pt x="2702" y="2161"/>
                </a:lnTo>
                <a:lnTo>
                  <a:pt x="2718" y="2083"/>
                </a:lnTo>
                <a:lnTo>
                  <a:pt x="2730" y="2000"/>
                </a:lnTo>
                <a:lnTo>
                  <a:pt x="2735" y="1917"/>
                </a:lnTo>
                <a:lnTo>
                  <a:pt x="2733" y="1837"/>
                </a:lnTo>
                <a:lnTo>
                  <a:pt x="2725" y="1758"/>
                </a:lnTo>
                <a:lnTo>
                  <a:pt x="2712" y="1680"/>
                </a:lnTo>
                <a:lnTo>
                  <a:pt x="2694" y="1605"/>
                </a:lnTo>
                <a:lnTo>
                  <a:pt x="2670" y="1532"/>
                </a:lnTo>
                <a:lnTo>
                  <a:pt x="2642" y="1460"/>
                </a:lnTo>
                <a:lnTo>
                  <a:pt x="2608" y="1393"/>
                </a:lnTo>
                <a:lnTo>
                  <a:pt x="2569" y="1327"/>
                </a:lnTo>
                <a:lnTo>
                  <a:pt x="2527" y="1264"/>
                </a:lnTo>
                <a:lnTo>
                  <a:pt x="2480" y="1206"/>
                </a:lnTo>
                <a:lnTo>
                  <a:pt x="2429" y="1150"/>
                </a:lnTo>
                <a:lnTo>
                  <a:pt x="2375" y="1098"/>
                </a:lnTo>
                <a:lnTo>
                  <a:pt x="2316" y="1051"/>
                </a:lnTo>
                <a:lnTo>
                  <a:pt x="2255" y="1006"/>
                </a:lnTo>
                <a:lnTo>
                  <a:pt x="2190" y="967"/>
                </a:lnTo>
                <a:lnTo>
                  <a:pt x="2123" y="932"/>
                </a:lnTo>
                <a:lnTo>
                  <a:pt x="2053" y="902"/>
                </a:lnTo>
                <a:lnTo>
                  <a:pt x="1981" y="877"/>
                </a:lnTo>
                <a:lnTo>
                  <a:pt x="1906" y="857"/>
                </a:lnTo>
                <a:lnTo>
                  <a:pt x="1828" y="843"/>
                </a:lnTo>
                <a:lnTo>
                  <a:pt x="1750" y="834"/>
                </a:lnTo>
                <a:lnTo>
                  <a:pt x="1670" y="831"/>
                </a:lnTo>
                <a:lnTo>
                  <a:pt x="1592" y="834"/>
                </a:lnTo>
                <a:lnTo>
                  <a:pt x="1514" y="842"/>
                </a:lnTo>
                <a:lnTo>
                  <a:pt x="1437" y="856"/>
                </a:lnTo>
                <a:lnTo>
                  <a:pt x="1363" y="876"/>
                </a:lnTo>
                <a:lnTo>
                  <a:pt x="1289" y="900"/>
                </a:lnTo>
                <a:lnTo>
                  <a:pt x="1219" y="930"/>
                </a:lnTo>
                <a:lnTo>
                  <a:pt x="1149" y="967"/>
                </a:lnTo>
                <a:lnTo>
                  <a:pt x="1083" y="1007"/>
                </a:lnTo>
                <a:lnTo>
                  <a:pt x="1057" y="1021"/>
                </a:lnTo>
                <a:lnTo>
                  <a:pt x="1031" y="1031"/>
                </a:lnTo>
                <a:lnTo>
                  <a:pt x="1004" y="1038"/>
                </a:lnTo>
                <a:lnTo>
                  <a:pt x="976" y="1040"/>
                </a:lnTo>
                <a:lnTo>
                  <a:pt x="948" y="1039"/>
                </a:lnTo>
                <a:lnTo>
                  <a:pt x="921" y="1034"/>
                </a:lnTo>
                <a:lnTo>
                  <a:pt x="895" y="1024"/>
                </a:lnTo>
                <a:lnTo>
                  <a:pt x="871" y="1011"/>
                </a:lnTo>
                <a:lnTo>
                  <a:pt x="850" y="994"/>
                </a:lnTo>
                <a:lnTo>
                  <a:pt x="831" y="974"/>
                </a:lnTo>
                <a:lnTo>
                  <a:pt x="813" y="948"/>
                </a:lnTo>
                <a:lnTo>
                  <a:pt x="801" y="919"/>
                </a:lnTo>
                <a:lnTo>
                  <a:pt x="794" y="891"/>
                </a:lnTo>
                <a:lnTo>
                  <a:pt x="792" y="862"/>
                </a:lnTo>
                <a:lnTo>
                  <a:pt x="794" y="834"/>
                </a:lnTo>
                <a:lnTo>
                  <a:pt x="801" y="805"/>
                </a:lnTo>
                <a:lnTo>
                  <a:pt x="812" y="778"/>
                </a:lnTo>
                <a:lnTo>
                  <a:pt x="829" y="754"/>
                </a:lnTo>
                <a:lnTo>
                  <a:pt x="848" y="732"/>
                </a:lnTo>
                <a:lnTo>
                  <a:pt x="872" y="712"/>
                </a:lnTo>
                <a:lnTo>
                  <a:pt x="943" y="667"/>
                </a:lnTo>
                <a:lnTo>
                  <a:pt x="1016" y="626"/>
                </a:lnTo>
                <a:lnTo>
                  <a:pt x="1092" y="590"/>
                </a:lnTo>
                <a:lnTo>
                  <a:pt x="1169" y="558"/>
                </a:lnTo>
                <a:lnTo>
                  <a:pt x="1248" y="532"/>
                </a:lnTo>
                <a:lnTo>
                  <a:pt x="1328" y="510"/>
                </a:lnTo>
                <a:lnTo>
                  <a:pt x="1410" y="491"/>
                </a:lnTo>
                <a:lnTo>
                  <a:pt x="1493" y="479"/>
                </a:lnTo>
                <a:lnTo>
                  <a:pt x="1493" y="273"/>
                </a:lnTo>
                <a:lnTo>
                  <a:pt x="1348" y="273"/>
                </a:lnTo>
                <a:lnTo>
                  <a:pt x="1326" y="270"/>
                </a:lnTo>
                <a:lnTo>
                  <a:pt x="1307" y="263"/>
                </a:lnTo>
                <a:lnTo>
                  <a:pt x="1291" y="253"/>
                </a:lnTo>
                <a:lnTo>
                  <a:pt x="1277" y="239"/>
                </a:lnTo>
                <a:lnTo>
                  <a:pt x="1266" y="222"/>
                </a:lnTo>
                <a:lnTo>
                  <a:pt x="1259" y="203"/>
                </a:lnTo>
                <a:lnTo>
                  <a:pt x="1257" y="182"/>
                </a:lnTo>
                <a:lnTo>
                  <a:pt x="1257" y="91"/>
                </a:lnTo>
                <a:lnTo>
                  <a:pt x="1259" y="70"/>
                </a:lnTo>
                <a:lnTo>
                  <a:pt x="1266" y="51"/>
                </a:lnTo>
                <a:lnTo>
                  <a:pt x="1277" y="34"/>
                </a:lnTo>
                <a:lnTo>
                  <a:pt x="1291" y="20"/>
                </a:lnTo>
                <a:lnTo>
                  <a:pt x="1307" y="9"/>
                </a:lnTo>
                <a:lnTo>
                  <a:pt x="1326" y="3"/>
                </a:lnTo>
                <a:lnTo>
                  <a:pt x="134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4" name="Freeform 141"/>
          <p:cNvSpPr>
            <a:spLocks noEditPoints="1"/>
          </p:cNvSpPr>
          <p:nvPr/>
        </p:nvSpPr>
        <p:spPr bwMode="auto">
          <a:xfrm>
            <a:off x="7527226" y="5515474"/>
            <a:ext cx="536575" cy="527050"/>
          </a:xfrm>
          <a:custGeom>
            <a:avLst/>
            <a:gdLst>
              <a:gd name="T0" fmla="*/ 2291 w 3380"/>
              <a:gd name="T1" fmla="*/ 1767 h 3322"/>
              <a:gd name="T2" fmla="*/ 2216 w 3380"/>
              <a:gd name="T3" fmla="*/ 1978 h 3322"/>
              <a:gd name="T4" fmla="*/ 1996 w 3380"/>
              <a:gd name="T5" fmla="*/ 1940 h 3322"/>
              <a:gd name="T6" fmla="*/ 1996 w 3380"/>
              <a:gd name="T7" fmla="*/ 1715 h 3322"/>
              <a:gd name="T8" fmla="*/ 1312 w 3380"/>
              <a:gd name="T9" fmla="*/ 1665 h 3322"/>
              <a:gd name="T10" fmla="*/ 1422 w 3380"/>
              <a:gd name="T11" fmla="*/ 1859 h 3322"/>
              <a:gd name="T12" fmla="*/ 1251 w 3380"/>
              <a:gd name="T13" fmla="*/ 2001 h 3322"/>
              <a:gd name="T14" fmla="*/ 1081 w 3380"/>
              <a:gd name="T15" fmla="*/ 1859 h 3322"/>
              <a:gd name="T16" fmla="*/ 1190 w 3380"/>
              <a:gd name="T17" fmla="*/ 1665 h 3322"/>
              <a:gd name="T18" fmla="*/ 1197 w 3380"/>
              <a:gd name="T19" fmla="*/ 1123 h 3322"/>
              <a:gd name="T20" fmla="*/ 948 w 3380"/>
              <a:gd name="T21" fmla="*/ 1556 h 3322"/>
              <a:gd name="T22" fmla="*/ 635 w 3380"/>
              <a:gd name="T23" fmla="*/ 1828 h 3322"/>
              <a:gd name="T24" fmla="*/ 784 w 3380"/>
              <a:gd name="T25" fmla="*/ 2344 h 3322"/>
              <a:gd name="T26" fmla="*/ 1179 w 3380"/>
              <a:gd name="T27" fmla="*/ 2515 h 3322"/>
              <a:gd name="T28" fmla="*/ 1498 w 3380"/>
              <a:gd name="T29" fmla="*/ 2451 h 3322"/>
              <a:gd name="T30" fmla="*/ 1818 w 3380"/>
              <a:gd name="T31" fmla="*/ 2450 h 3322"/>
              <a:gd name="T32" fmla="*/ 1947 w 3380"/>
              <a:gd name="T33" fmla="*/ 2654 h 3322"/>
              <a:gd name="T34" fmla="*/ 1743 w 3380"/>
              <a:gd name="T35" fmla="*/ 2823 h 3322"/>
              <a:gd name="T36" fmla="*/ 1431 w 3380"/>
              <a:gd name="T37" fmla="*/ 2752 h 3322"/>
              <a:gd name="T38" fmla="*/ 990 w 3380"/>
              <a:gd name="T39" fmla="*/ 2631 h 3322"/>
              <a:gd name="T40" fmla="*/ 1167 w 3380"/>
              <a:gd name="T41" fmla="*/ 2902 h 3322"/>
              <a:gd name="T42" fmla="*/ 1599 w 3380"/>
              <a:gd name="T43" fmla="*/ 3103 h 3322"/>
              <a:gd name="T44" fmla="*/ 1947 w 3380"/>
              <a:gd name="T45" fmla="*/ 3054 h 3322"/>
              <a:gd name="T46" fmla="*/ 2329 w 3380"/>
              <a:gd name="T47" fmla="*/ 2804 h 3322"/>
              <a:gd name="T48" fmla="*/ 2638 w 3380"/>
              <a:gd name="T49" fmla="*/ 2363 h 3322"/>
              <a:gd name="T50" fmla="*/ 2744 w 3380"/>
              <a:gd name="T51" fmla="*/ 1753 h 3322"/>
              <a:gd name="T52" fmla="*/ 2428 w 3380"/>
              <a:gd name="T53" fmla="*/ 1440 h 3322"/>
              <a:gd name="T54" fmla="*/ 2120 w 3380"/>
              <a:gd name="T55" fmla="*/ 1457 h 3322"/>
              <a:gd name="T56" fmla="*/ 1930 w 3380"/>
              <a:gd name="T57" fmla="*/ 1440 h 3322"/>
              <a:gd name="T58" fmla="*/ 1554 w 3380"/>
              <a:gd name="T59" fmla="*/ 1295 h 3322"/>
              <a:gd name="T60" fmla="*/ 1279 w 3380"/>
              <a:gd name="T61" fmla="*/ 1048 h 3322"/>
              <a:gd name="T62" fmla="*/ 1690 w 3380"/>
              <a:gd name="T63" fmla="*/ 181 h 3322"/>
              <a:gd name="T64" fmla="*/ 982 w 3380"/>
              <a:gd name="T65" fmla="*/ 312 h 3322"/>
              <a:gd name="T66" fmla="*/ 530 w 3380"/>
              <a:gd name="T67" fmla="*/ 699 h 3322"/>
              <a:gd name="T68" fmla="*/ 342 w 3380"/>
              <a:gd name="T69" fmla="*/ 1334 h 3322"/>
              <a:gd name="T70" fmla="*/ 600 w 3380"/>
              <a:gd name="T71" fmla="*/ 945 h 3322"/>
              <a:gd name="T72" fmla="*/ 992 w 3380"/>
              <a:gd name="T73" fmla="*/ 509 h 3322"/>
              <a:gd name="T74" fmla="*/ 1600 w 3380"/>
              <a:gd name="T75" fmla="*/ 337 h 3322"/>
              <a:gd name="T76" fmla="*/ 2254 w 3380"/>
              <a:gd name="T77" fmla="*/ 440 h 3322"/>
              <a:gd name="T78" fmla="*/ 2704 w 3380"/>
              <a:gd name="T79" fmla="*/ 814 h 3322"/>
              <a:gd name="T80" fmla="*/ 2927 w 3380"/>
              <a:gd name="T81" fmla="*/ 1430 h 3322"/>
              <a:gd name="T82" fmla="*/ 2922 w 3380"/>
              <a:gd name="T83" fmla="*/ 836 h 3322"/>
              <a:gd name="T84" fmla="*/ 2535 w 3380"/>
              <a:gd name="T85" fmla="*/ 385 h 3322"/>
              <a:gd name="T86" fmla="*/ 1891 w 3380"/>
              <a:gd name="T87" fmla="*/ 189 h 3322"/>
              <a:gd name="T88" fmla="*/ 2078 w 3380"/>
              <a:gd name="T89" fmla="*/ 32 h 3322"/>
              <a:gd name="T90" fmla="*/ 2696 w 3380"/>
              <a:gd name="T91" fmla="*/ 279 h 3322"/>
              <a:gd name="T92" fmla="*/ 3087 w 3380"/>
              <a:gd name="T93" fmla="*/ 766 h 3322"/>
              <a:gd name="T94" fmla="*/ 3223 w 3380"/>
              <a:gd name="T95" fmla="*/ 1466 h 3322"/>
              <a:gd name="T96" fmla="*/ 3380 w 3380"/>
              <a:gd name="T97" fmla="*/ 1731 h 3322"/>
              <a:gd name="T98" fmla="*/ 3263 w 3380"/>
              <a:gd name="T99" fmla="*/ 2299 h 3322"/>
              <a:gd name="T100" fmla="*/ 2792 w 3380"/>
              <a:gd name="T101" fmla="*/ 2525 h 3322"/>
              <a:gd name="T102" fmla="*/ 2378 w 3380"/>
              <a:gd name="T103" fmla="*/ 3042 h 3322"/>
              <a:gd name="T104" fmla="*/ 1871 w 3380"/>
              <a:gd name="T105" fmla="*/ 3300 h 3322"/>
              <a:gd name="T106" fmla="*/ 1382 w 3380"/>
              <a:gd name="T107" fmla="*/ 3262 h 3322"/>
              <a:gd name="T108" fmla="*/ 883 w 3380"/>
              <a:gd name="T109" fmla="*/ 2935 h 3322"/>
              <a:gd name="T110" fmla="*/ 517 w 3380"/>
              <a:gd name="T111" fmla="*/ 2361 h 3322"/>
              <a:gd name="T112" fmla="*/ 62 w 3380"/>
              <a:gd name="T113" fmla="*/ 2244 h 3322"/>
              <a:gd name="T114" fmla="*/ 11 w 3380"/>
              <a:gd name="T115" fmla="*/ 1649 h 3322"/>
              <a:gd name="T116" fmla="*/ 167 w 3380"/>
              <a:gd name="T117" fmla="*/ 1272 h 3322"/>
              <a:gd name="T118" fmla="*/ 367 w 3380"/>
              <a:gd name="T119" fmla="*/ 623 h 3322"/>
              <a:gd name="T120" fmla="*/ 818 w 3380"/>
              <a:gd name="T121" fmla="*/ 194 h 3322"/>
              <a:gd name="T122" fmla="*/ 1489 w 3380"/>
              <a:gd name="T123" fmla="*/ 8 h 3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80" h="3322">
                <a:moveTo>
                  <a:pt x="2129" y="1654"/>
                </a:moveTo>
                <a:lnTo>
                  <a:pt x="2160" y="1657"/>
                </a:lnTo>
                <a:lnTo>
                  <a:pt x="2190" y="1665"/>
                </a:lnTo>
                <a:lnTo>
                  <a:pt x="2216" y="1677"/>
                </a:lnTo>
                <a:lnTo>
                  <a:pt x="2241" y="1695"/>
                </a:lnTo>
                <a:lnTo>
                  <a:pt x="2262" y="1715"/>
                </a:lnTo>
                <a:lnTo>
                  <a:pt x="2279" y="1740"/>
                </a:lnTo>
                <a:lnTo>
                  <a:pt x="2291" y="1767"/>
                </a:lnTo>
                <a:lnTo>
                  <a:pt x="2299" y="1796"/>
                </a:lnTo>
                <a:lnTo>
                  <a:pt x="2302" y="1827"/>
                </a:lnTo>
                <a:lnTo>
                  <a:pt x="2299" y="1859"/>
                </a:lnTo>
                <a:lnTo>
                  <a:pt x="2291" y="1888"/>
                </a:lnTo>
                <a:lnTo>
                  <a:pt x="2279" y="1915"/>
                </a:lnTo>
                <a:lnTo>
                  <a:pt x="2262" y="1940"/>
                </a:lnTo>
                <a:lnTo>
                  <a:pt x="2241" y="1960"/>
                </a:lnTo>
                <a:lnTo>
                  <a:pt x="2216" y="1978"/>
                </a:lnTo>
                <a:lnTo>
                  <a:pt x="2190" y="1990"/>
                </a:lnTo>
                <a:lnTo>
                  <a:pt x="2160" y="1998"/>
                </a:lnTo>
                <a:lnTo>
                  <a:pt x="2129" y="2001"/>
                </a:lnTo>
                <a:lnTo>
                  <a:pt x="2098" y="1998"/>
                </a:lnTo>
                <a:lnTo>
                  <a:pt x="2068" y="1990"/>
                </a:lnTo>
                <a:lnTo>
                  <a:pt x="2041" y="1978"/>
                </a:lnTo>
                <a:lnTo>
                  <a:pt x="2017" y="1960"/>
                </a:lnTo>
                <a:lnTo>
                  <a:pt x="1996" y="1940"/>
                </a:lnTo>
                <a:lnTo>
                  <a:pt x="1979" y="1915"/>
                </a:lnTo>
                <a:lnTo>
                  <a:pt x="1967" y="1888"/>
                </a:lnTo>
                <a:lnTo>
                  <a:pt x="1958" y="1859"/>
                </a:lnTo>
                <a:lnTo>
                  <a:pt x="1955" y="1827"/>
                </a:lnTo>
                <a:lnTo>
                  <a:pt x="1958" y="1796"/>
                </a:lnTo>
                <a:lnTo>
                  <a:pt x="1967" y="1767"/>
                </a:lnTo>
                <a:lnTo>
                  <a:pt x="1979" y="1740"/>
                </a:lnTo>
                <a:lnTo>
                  <a:pt x="1996" y="1715"/>
                </a:lnTo>
                <a:lnTo>
                  <a:pt x="2017" y="1695"/>
                </a:lnTo>
                <a:lnTo>
                  <a:pt x="2041" y="1677"/>
                </a:lnTo>
                <a:lnTo>
                  <a:pt x="2068" y="1665"/>
                </a:lnTo>
                <a:lnTo>
                  <a:pt x="2098" y="1657"/>
                </a:lnTo>
                <a:lnTo>
                  <a:pt x="2129" y="1654"/>
                </a:lnTo>
                <a:close/>
                <a:moveTo>
                  <a:pt x="1251" y="1654"/>
                </a:moveTo>
                <a:lnTo>
                  <a:pt x="1282" y="1657"/>
                </a:lnTo>
                <a:lnTo>
                  <a:pt x="1312" y="1665"/>
                </a:lnTo>
                <a:lnTo>
                  <a:pt x="1339" y="1677"/>
                </a:lnTo>
                <a:lnTo>
                  <a:pt x="1363" y="1695"/>
                </a:lnTo>
                <a:lnTo>
                  <a:pt x="1384" y="1715"/>
                </a:lnTo>
                <a:lnTo>
                  <a:pt x="1401" y="1740"/>
                </a:lnTo>
                <a:lnTo>
                  <a:pt x="1413" y="1767"/>
                </a:lnTo>
                <a:lnTo>
                  <a:pt x="1422" y="1796"/>
                </a:lnTo>
                <a:lnTo>
                  <a:pt x="1425" y="1827"/>
                </a:lnTo>
                <a:lnTo>
                  <a:pt x="1422" y="1859"/>
                </a:lnTo>
                <a:lnTo>
                  <a:pt x="1413" y="1888"/>
                </a:lnTo>
                <a:lnTo>
                  <a:pt x="1401" y="1915"/>
                </a:lnTo>
                <a:lnTo>
                  <a:pt x="1384" y="1940"/>
                </a:lnTo>
                <a:lnTo>
                  <a:pt x="1363" y="1960"/>
                </a:lnTo>
                <a:lnTo>
                  <a:pt x="1339" y="1978"/>
                </a:lnTo>
                <a:lnTo>
                  <a:pt x="1312" y="1990"/>
                </a:lnTo>
                <a:lnTo>
                  <a:pt x="1282" y="1998"/>
                </a:lnTo>
                <a:lnTo>
                  <a:pt x="1251" y="2001"/>
                </a:lnTo>
                <a:lnTo>
                  <a:pt x="1220" y="1998"/>
                </a:lnTo>
                <a:lnTo>
                  <a:pt x="1190" y="1990"/>
                </a:lnTo>
                <a:lnTo>
                  <a:pt x="1164" y="1978"/>
                </a:lnTo>
                <a:lnTo>
                  <a:pt x="1139" y="1960"/>
                </a:lnTo>
                <a:lnTo>
                  <a:pt x="1118" y="1940"/>
                </a:lnTo>
                <a:lnTo>
                  <a:pt x="1101" y="1915"/>
                </a:lnTo>
                <a:lnTo>
                  <a:pt x="1089" y="1888"/>
                </a:lnTo>
                <a:lnTo>
                  <a:pt x="1081" y="1859"/>
                </a:lnTo>
                <a:lnTo>
                  <a:pt x="1078" y="1827"/>
                </a:lnTo>
                <a:lnTo>
                  <a:pt x="1081" y="1796"/>
                </a:lnTo>
                <a:lnTo>
                  <a:pt x="1089" y="1767"/>
                </a:lnTo>
                <a:lnTo>
                  <a:pt x="1101" y="1740"/>
                </a:lnTo>
                <a:lnTo>
                  <a:pt x="1118" y="1715"/>
                </a:lnTo>
                <a:lnTo>
                  <a:pt x="1139" y="1695"/>
                </a:lnTo>
                <a:lnTo>
                  <a:pt x="1164" y="1677"/>
                </a:lnTo>
                <a:lnTo>
                  <a:pt x="1190" y="1665"/>
                </a:lnTo>
                <a:lnTo>
                  <a:pt x="1220" y="1657"/>
                </a:lnTo>
                <a:lnTo>
                  <a:pt x="1251" y="1654"/>
                </a:lnTo>
                <a:close/>
                <a:moveTo>
                  <a:pt x="1219" y="967"/>
                </a:moveTo>
                <a:lnTo>
                  <a:pt x="1216" y="968"/>
                </a:lnTo>
                <a:lnTo>
                  <a:pt x="1213" y="974"/>
                </a:lnTo>
                <a:lnTo>
                  <a:pt x="1212" y="985"/>
                </a:lnTo>
                <a:lnTo>
                  <a:pt x="1208" y="1055"/>
                </a:lnTo>
                <a:lnTo>
                  <a:pt x="1197" y="1123"/>
                </a:lnTo>
                <a:lnTo>
                  <a:pt x="1182" y="1188"/>
                </a:lnTo>
                <a:lnTo>
                  <a:pt x="1160" y="1251"/>
                </a:lnTo>
                <a:lnTo>
                  <a:pt x="1136" y="1310"/>
                </a:lnTo>
                <a:lnTo>
                  <a:pt x="1105" y="1367"/>
                </a:lnTo>
                <a:lnTo>
                  <a:pt x="1071" y="1420"/>
                </a:lnTo>
                <a:lnTo>
                  <a:pt x="1033" y="1469"/>
                </a:lnTo>
                <a:lnTo>
                  <a:pt x="992" y="1514"/>
                </a:lnTo>
                <a:lnTo>
                  <a:pt x="948" y="1556"/>
                </a:lnTo>
                <a:lnTo>
                  <a:pt x="901" y="1592"/>
                </a:lnTo>
                <a:lnTo>
                  <a:pt x="852" y="1625"/>
                </a:lnTo>
                <a:lnTo>
                  <a:pt x="801" y="1652"/>
                </a:lnTo>
                <a:lnTo>
                  <a:pt x="748" y="1673"/>
                </a:lnTo>
                <a:lnTo>
                  <a:pt x="693" y="1691"/>
                </a:lnTo>
                <a:lnTo>
                  <a:pt x="638" y="1701"/>
                </a:lnTo>
                <a:lnTo>
                  <a:pt x="636" y="1763"/>
                </a:lnTo>
                <a:lnTo>
                  <a:pt x="635" y="1828"/>
                </a:lnTo>
                <a:lnTo>
                  <a:pt x="637" y="1907"/>
                </a:lnTo>
                <a:lnTo>
                  <a:pt x="643" y="1984"/>
                </a:lnTo>
                <a:lnTo>
                  <a:pt x="653" y="2058"/>
                </a:lnTo>
                <a:lnTo>
                  <a:pt x="667" y="2130"/>
                </a:lnTo>
                <a:lnTo>
                  <a:pt x="684" y="2199"/>
                </a:lnTo>
                <a:lnTo>
                  <a:pt x="705" y="2266"/>
                </a:lnTo>
                <a:lnTo>
                  <a:pt x="743" y="2307"/>
                </a:lnTo>
                <a:lnTo>
                  <a:pt x="784" y="2344"/>
                </a:lnTo>
                <a:lnTo>
                  <a:pt x="827" y="2377"/>
                </a:lnTo>
                <a:lnTo>
                  <a:pt x="872" y="2406"/>
                </a:lnTo>
                <a:lnTo>
                  <a:pt x="920" y="2432"/>
                </a:lnTo>
                <a:lnTo>
                  <a:pt x="969" y="2453"/>
                </a:lnTo>
                <a:lnTo>
                  <a:pt x="1020" y="2473"/>
                </a:lnTo>
                <a:lnTo>
                  <a:pt x="1072" y="2489"/>
                </a:lnTo>
                <a:lnTo>
                  <a:pt x="1126" y="2504"/>
                </a:lnTo>
                <a:lnTo>
                  <a:pt x="1179" y="2515"/>
                </a:lnTo>
                <a:lnTo>
                  <a:pt x="1233" y="2523"/>
                </a:lnTo>
                <a:lnTo>
                  <a:pt x="1286" y="2530"/>
                </a:lnTo>
                <a:lnTo>
                  <a:pt x="1341" y="2537"/>
                </a:lnTo>
                <a:lnTo>
                  <a:pt x="1393" y="2541"/>
                </a:lnTo>
                <a:lnTo>
                  <a:pt x="1412" y="2514"/>
                </a:lnTo>
                <a:lnTo>
                  <a:pt x="1437" y="2490"/>
                </a:lnTo>
                <a:lnTo>
                  <a:pt x="1466" y="2470"/>
                </a:lnTo>
                <a:lnTo>
                  <a:pt x="1498" y="2451"/>
                </a:lnTo>
                <a:lnTo>
                  <a:pt x="1534" y="2437"/>
                </a:lnTo>
                <a:lnTo>
                  <a:pt x="1574" y="2427"/>
                </a:lnTo>
                <a:lnTo>
                  <a:pt x="1615" y="2420"/>
                </a:lnTo>
                <a:lnTo>
                  <a:pt x="1659" y="2418"/>
                </a:lnTo>
                <a:lnTo>
                  <a:pt x="1702" y="2420"/>
                </a:lnTo>
                <a:lnTo>
                  <a:pt x="1743" y="2426"/>
                </a:lnTo>
                <a:lnTo>
                  <a:pt x="1782" y="2437"/>
                </a:lnTo>
                <a:lnTo>
                  <a:pt x="1818" y="2450"/>
                </a:lnTo>
                <a:lnTo>
                  <a:pt x="1850" y="2468"/>
                </a:lnTo>
                <a:lnTo>
                  <a:pt x="1878" y="2488"/>
                </a:lnTo>
                <a:lnTo>
                  <a:pt x="1903" y="2512"/>
                </a:lnTo>
                <a:lnTo>
                  <a:pt x="1924" y="2538"/>
                </a:lnTo>
                <a:lnTo>
                  <a:pt x="1938" y="2564"/>
                </a:lnTo>
                <a:lnTo>
                  <a:pt x="1947" y="2594"/>
                </a:lnTo>
                <a:lnTo>
                  <a:pt x="1950" y="2625"/>
                </a:lnTo>
                <a:lnTo>
                  <a:pt x="1947" y="2654"/>
                </a:lnTo>
                <a:lnTo>
                  <a:pt x="1938" y="2684"/>
                </a:lnTo>
                <a:lnTo>
                  <a:pt x="1924" y="2712"/>
                </a:lnTo>
                <a:lnTo>
                  <a:pt x="1903" y="2736"/>
                </a:lnTo>
                <a:lnTo>
                  <a:pt x="1878" y="2760"/>
                </a:lnTo>
                <a:lnTo>
                  <a:pt x="1850" y="2781"/>
                </a:lnTo>
                <a:lnTo>
                  <a:pt x="1818" y="2798"/>
                </a:lnTo>
                <a:lnTo>
                  <a:pt x="1782" y="2812"/>
                </a:lnTo>
                <a:lnTo>
                  <a:pt x="1743" y="2823"/>
                </a:lnTo>
                <a:lnTo>
                  <a:pt x="1702" y="2829"/>
                </a:lnTo>
                <a:lnTo>
                  <a:pt x="1659" y="2831"/>
                </a:lnTo>
                <a:lnTo>
                  <a:pt x="1613" y="2829"/>
                </a:lnTo>
                <a:lnTo>
                  <a:pt x="1570" y="2822"/>
                </a:lnTo>
                <a:lnTo>
                  <a:pt x="1530" y="2809"/>
                </a:lnTo>
                <a:lnTo>
                  <a:pt x="1492" y="2794"/>
                </a:lnTo>
                <a:lnTo>
                  <a:pt x="1460" y="2774"/>
                </a:lnTo>
                <a:lnTo>
                  <a:pt x="1431" y="2752"/>
                </a:lnTo>
                <a:lnTo>
                  <a:pt x="1406" y="2727"/>
                </a:lnTo>
                <a:lnTo>
                  <a:pt x="1388" y="2699"/>
                </a:lnTo>
                <a:lnTo>
                  <a:pt x="1323" y="2694"/>
                </a:lnTo>
                <a:lnTo>
                  <a:pt x="1257" y="2687"/>
                </a:lnTo>
                <a:lnTo>
                  <a:pt x="1190" y="2678"/>
                </a:lnTo>
                <a:lnTo>
                  <a:pt x="1124" y="2666"/>
                </a:lnTo>
                <a:lnTo>
                  <a:pt x="1057" y="2650"/>
                </a:lnTo>
                <a:lnTo>
                  <a:pt x="990" y="2631"/>
                </a:lnTo>
                <a:lnTo>
                  <a:pt x="925" y="2608"/>
                </a:lnTo>
                <a:lnTo>
                  <a:pt x="861" y="2581"/>
                </a:lnTo>
                <a:lnTo>
                  <a:pt x="907" y="2644"/>
                </a:lnTo>
                <a:lnTo>
                  <a:pt x="956" y="2704"/>
                </a:lnTo>
                <a:lnTo>
                  <a:pt x="1006" y="2759"/>
                </a:lnTo>
                <a:lnTo>
                  <a:pt x="1058" y="2810"/>
                </a:lnTo>
                <a:lnTo>
                  <a:pt x="1112" y="2857"/>
                </a:lnTo>
                <a:lnTo>
                  <a:pt x="1167" y="2902"/>
                </a:lnTo>
                <a:lnTo>
                  <a:pt x="1223" y="2942"/>
                </a:lnTo>
                <a:lnTo>
                  <a:pt x="1278" y="2976"/>
                </a:lnTo>
                <a:lnTo>
                  <a:pt x="1335" y="3008"/>
                </a:lnTo>
                <a:lnTo>
                  <a:pt x="1390" y="3036"/>
                </a:lnTo>
                <a:lnTo>
                  <a:pt x="1444" y="3058"/>
                </a:lnTo>
                <a:lnTo>
                  <a:pt x="1497" y="3078"/>
                </a:lnTo>
                <a:lnTo>
                  <a:pt x="1549" y="3092"/>
                </a:lnTo>
                <a:lnTo>
                  <a:pt x="1599" y="3103"/>
                </a:lnTo>
                <a:lnTo>
                  <a:pt x="1646" y="3110"/>
                </a:lnTo>
                <a:lnTo>
                  <a:pt x="1690" y="3112"/>
                </a:lnTo>
                <a:lnTo>
                  <a:pt x="1728" y="3111"/>
                </a:lnTo>
                <a:lnTo>
                  <a:pt x="1769" y="3106"/>
                </a:lnTo>
                <a:lnTo>
                  <a:pt x="1811" y="3097"/>
                </a:lnTo>
                <a:lnTo>
                  <a:pt x="1855" y="3086"/>
                </a:lnTo>
                <a:lnTo>
                  <a:pt x="1900" y="3072"/>
                </a:lnTo>
                <a:lnTo>
                  <a:pt x="1947" y="3054"/>
                </a:lnTo>
                <a:lnTo>
                  <a:pt x="1994" y="3034"/>
                </a:lnTo>
                <a:lnTo>
                  <a:pt x="2042" y="3010"/>
                </a:lnTo>
                <a:lnTo>
                  <a:pt x="2090" y="2984"/>
                </a:lnTo>
                <a:lnTo>
                  <a:pt x="2139" y="2954"/>
                </a:lnTo>
                <a:lnTo>
                  <a:pt x="2188" y="2920"/>
                </a:lnTo>
                <a:lnTo>
                  <a:pt x="2235" y="2884"/>
                </a:lnTo>
                <a:lnTo>
                  <a:pt x="2283" y="2845"/>
                </a:lnTo>
                <a:lnTo>
                  <a:pt x="2329" y="2804"/>
                </a:lnTo>
                <a:lnTo>
                  <a:pt x="2374" y="2759"/>
                </a:lnTo>
                <a:lnTo>
                  <a:pt x="2418" y="2711"/>
                </a:lnTo>
                <a:lnTo>
                  <a:pt x="2460" y="2661"/>
                </a:lnTo>
                <a:lnTo>
                  <a:pt x="2501" y="2606"/>
                </a:lnTo>
                <a:lnTo>
                  <a:pt x="2539" y="2550"/>
                </a:lnTo>
                <a:lnTo>
                  <a:pt x="2575" y="2490"/>
                </a:lnTo>
                <a:lnTo>
                  <a:pt x="2608" y="2428"/>
                </a:lnTo>
                <a:lnTo>
                  <a:pt x="2638" y="2363"/>
                </a:lnTo>
                <a:lnTo>
                  <a:pt x="2665" y="2295"/>
                </a:lnTo>
                <a:lnTo>
                  <a:pt x="2689" y="2224"/>
                </a:lnTo>
                <a:lnTo>
                  <a:pt x="2708" y="2150"/>
                </a:lnTo>
                <a:lnTo>
                  <a:pt x="2724" y="2074"/>
                </a:lnTo>
                <a:lnTo>
                  <a:pt x="2736" y="1995"/>
                </a:lnTo>
                <a:lnTo>
                  <a:pt x="2743" y="1913"/>
                </a:lnTo>
                <a:lnTo>
                  <a:pt x="2745" y="1828"/>
                </a:lnTo>
                <a:lnTo>
                  <a:pt x="2744" y="1753"/>
                </a:lnTo>
                <a:lnTo>
                  <a:pt x="2741" y="1679"/>
                </a:lnTo>
                <a:lnTo>
                  <a:pt x="2736" y="1609"/>
                </a:lnTo>
                <a:lnTo>
                  <a:pt x="2697" y="1576"/>
                </a:lnTo>
                <a:lnTo>
                  <a:pt x="2653" y="1545"/>
                </a:lnTo>
                <a:lnTo>
                  <a:pt x="2604" y="1515"/>
                </a:lnTo>
                <a:lnTo>
                  <a:pt x="2549" y="1489"/>
                </a:lnTo>
                <a:lnTo>
                  <a:pt x="2491" y="1463"/>
                </a:lnTo>
                <a:lnTo>
                  <a:pt x="2428" y="1440"/>
                </a:lnTo>
                <a:lnTo>
                  <a:pt x="2362" y="1419"/>
                </a:lnTo>
                <a:lnTo>
                  <a:pt x="2290" y="1401"/>
                </a:lnTo>
                <a:lnTo>
                  <a:pt x="2215" y="1384"/>
                </a:lnTo>
                <a:lnTo>
                  <a:pt x="2138" y="1371"/>
                </a:lnTo>
                <a:lnTo>
                  <a:pt x="2056" y="1360"/>
                </a:lnTo>
                <a:lnTo>
                  <a:pt x="2079" y="1388"/>
                </a:lnTo>
                <a:lnTo>
                  <a:pt x="2101" y="1421"/>
                </a:lnTo>
                <a:lnTo>
                  <a:pt x="2120" y="1457"/>
                </a:lnTo>
                <a:lnTo>
                  <a:pt x="2138" y="1498"/>
                </a:lnTo>
                <a:lnTo>
                  <a:pt x="2152" y="1542"/>
                </a:lnTo>
                <a:lnTo>
                  <a:pt x="2121" y="1521"/>
                </a:lnTo>
                <a:lnTo>
                  <a:pt x="2087" y="1501"/>
                </a:lnTo>
                <a:lnTo>
                  <a:pt x="2051" y="1484"/>
                </a:lnTo>
                <a:lnTo>
                  <a:pt x="2013" y="1468"/>
                </a:lnTo>
                <a:lnTo>
                  <a:pt x="1972" y="1454"/>
                </a:lnTo>
                <a:lnTo>
                  <a:pt x="1930" y="1440"/>
                </a:lnTo>
                <a:lnTo>
                  <a:pt x="1886" y="1426"/>
                </a:lnTo>
                <a:lnTo>
                  <a:pt x="1841" y="1412"/>
                </a:lnTo>
                <a:lnTo>
                  <a:pt x="1793" y="1397"/>
                </a:lnTo>
                <a:lnTo>
                  <a:pt x="1746" y="1381"/>
                </a:lnTo>
                <a:lnTo>
                  <a:pt x="1699" y="1364"/>
                </a:lnTo>
                <a:lnTo>
                  <a:pt x="1650" y="1343"/>
                </a:lnTo>
                <a:lnTo>
                  <a:pt x="1602" y="1321"/>
                </a:lnTo>
                <a:lnTo>
                  <a:pt x="1554" y="1295"/>
                </a:lnTo>
                <a:lnTo>
                  <a:pt x="1506" y="1265"/>
                </a:lnTo>
                <a:lnTo>
                  <a:pt x="1459" y="1231"/>
                </a:lnTo>
                <a:lnTo>
                  <a:pt x="1411" y="1192"/>
                </a:lnTo>
                <a:lnTo>
                  <a:pt x="1365" y="1149"/>
                </a:lnTo>
                <a:lnTo>
                  <a:pt x="1321" y="1100"/>
                </a:lnTo>
                <a:lnTo>
                  <a:pt x="1299" y="1074"/>
                </a:lnTo>
                <a:lnTo>
                  <a:pt x="1279" y="1048"/>
                </a:lnTo>
                <a:lnTo>
                  <a:pt x="1279" y="1048"/>
                </a:lnTo>
                <a:lnTo>
                  <a:pt x="1279" y="1048"/>
                </a:lnTo>
                <a:lnTo>
                  <a:pt x="1264" y="1026"/>
                </a:lnTo>
                <a:lnTo>
                  <a:pt x="1251" y="1008"/>
                </a:lnTo>
                <a:lnTo>
                  <a:pt x="1240" y="993"/>
                </a:lnTo>
                <a:lnTo>
                  <a:pt x="1231" y="980"/>
                </a:lnTo>
                <a:lnTo>
                  <a:pt x="1224" y="971"/>
                </a:lnTo>
                <a:lnTo>
                  <a:pt x="1219" y="967"/>
                </a:lnTo>
                <a:close/>
                <a:moveTo>
                  <a:pt x="1690" y="181"/>
                </a:moveTo>
                <a:lnTo>
                  <a:pt x="1588" y="183"/>
                </a:lnTo>
                <a:lnTo>
                  <a:pt x="1489" y="189"/>
                </a:lnTo>
                <a:lnTo>
                  <a:pt x="1395" y="199"/>
                </a:lnTo>
                <a:lnTo>
                  <a:pt x="1305" y="213"/>
                </a:lnTo>
                <a:lnTo>
                  <a:pt x="1218" y="232"/>
                </a:lnTo>
                <a:lnTo>
                  <a:pt x="1136" y="254"/>
                </a:lnTo>
                <a:lnTo>
                  <a:pt x="1057" y="281"/>
                </a:lnTo>
                <a:lnTo>
                  <a:pt x="982" y="312"/>
                </a:lnTo>
                <a:lnTo>
                  <a:pt x="912" y="347"/>
                </a:lnTo>
                <a:lnTo>
                  <a:pt x="845" y="385"/>
                </a:lnTo>
                <a:lnTo>
                  <a:pt x="783" y="428"/>
                </a:lnTo>
                <a:lnTo>
                  <a:pt x="724" y="474"/>
                </a:lnTo>
                <a:lnTo>
                  <a:pt x="669" y="524"/>
                </a:lnTo>
                <a:lnTo>
                  <a:pt x="619" y="579"/>
                </a:lnTo>
                <a:lnTo>
                  <a:pt x="573" y="637"/>
                </a:lnTo>
                <a:lnTo>
                  <a:pt x="530" y="699"/>
                </a:lnTo>
                <a:lnTo>
                  <a:pt x="492" y="765"/>
                </a:lnTo>
                <a:lnTo>
                  <a:pt x="458" y="836"/>
                </a:lnTo>
                <a:lnTo>
                  <a:pt x="428" y="908"/>
                </a:lnTo>
                <a:lnTo>
                  <a:pt x="403" y="986"/>
                </a:lnTo>
                <a:lnTo>
                  <a:pt x="381" y="1067"/>
                </a:lnTo>
                <a:lnTo>
                  <a:pt x="364" y="1152"/>
                </a:lnTo>
                <a:lnTo>
                  <a:pt x="351" y="1242"/>
                </a:lnTo>
                <a:lnTo>
                  <a:pt x="342" y="1334"/>
                </a:lnTo>
                <a:lnTo>
                  <a:pt x="338" y="1430"/>
                </a:lnTo>
                <a:lnTo>
                  <a:pt x="453" y="1430"/>
                </a:lnTo>
                <a:lnTo>
                  <a:pt x="469" y="1340"/>
                </a:lnTo>
                <a:lnTo>
                  <a:pt x="489" y="1254"/>
                </a:lnTo>
                <a:lnTo>
                  <a:pt x="511" y="1171"/>
                </a:lnTo>
                <a:lnTo>
                  <a:pt x="537" y="1092"/>
                </a:lnTo>
                <a:lnTo>
                  <a:pt x="566" y="1017"/>
                </a:lnTo>
                <a:lnTo>
                  <a:pt x="600" y="945"/>
                </a:lnTo>
                <a:lnTo>
                  <a:pt x="636" y="878"/>
                </a:lnTo>
                <a:lnTo>
                  <a:pt x="676" y="814"/>
                </a:lnTo>
                <a:lnTo>
                  <a:pt x="720" y="754"/>
                </a:lnTo>
                <a:lnTo>
                  <a:pt x="767" y="696"/>
                </a:lnTo>
                <a:lnTo>
                  <a:pt x="819" y="643"/>
                </a:lnTo>
                <a:lnTo>
                  <a:pt x="874" y="594"/>
                </a:lnTo>
                <a:lnTo>
                  <a:pt x="931" y="550"/>
                </a:lnTo>
                <a:lnTo>
                  <a:pt x="992" y="509"/>
                </a:lnTo>
                <a:lnTo>
                  <a:pt x="1057" y="473"/>
                </a:lnTo>
                <a:lnTo>
                  <a:pt x="1126" y="440"/>
                </a:lnTo>
                <a:lnTo>
                  <a:pt x="1196" y="412"/>
                </a:lnTo>
                <a:lnTo>
                  <a:pt x="1271" y="389"/>
                </a:lnTo>
                <a:lnTo>
                  <a:pt x="1348" y="369"/>
                </a:lnTo>
                <a:lnTo>
                  <a:pt x="1429" y="355"/>
                </a:lnTo>
                <a:lnTo>
                  <a:pt x="1513" y="344"/>
                </a:lnTo>
                <a:lnTo>
                  <a:pt x="1600" y="337"/>
                </a:lnTo>
                <a:lnTo>
                  <a:pt x="1690" y="335"/>
                </a:lnTo>
                <a:lnTo>
                  <a:pt x="1780" y="337"/>
                </a:lnTo>
                <a:lnTo>
                  <a:pt x="1867" y="344"/>
                </a:lnTo>
                <a:lnTo>
                  <a:pt x="1951" y="355"/>
                </a:lnTo>
                <a:lnTo>
                  <a:pt x="2032" y="369"/>
                </a:lnTo>
                <a:lnTo>
                  <a:pt x="2109" y="389"/>
                </a:lnTo>
                <a:lnTo>
                  <a:pt x="2184" y="412"/>
                </a:lnTo>
                <a:lnTo>
                  <a:pt x="2254" y="440"/>
                </a:lnTo>
                <a:lnTo>
                  <a:pt x="2323" y="473"/>
                </a:lnTo>
                <a:lnTo>
                  <a:pt x="2388" y="509"/>
                </a:lnTo>
                <a:lnTo>
                  <a:pt x="2449" y="550"/>
                </a:lnTo>
                <a:lnTo>
                  <a:pt x="2506" y="594"/>
                </a:lnTo>
                <a:lnTo>
                  <a:pt x="2561" y="643"/>
                </a:lnTo>
                <a:lnTo>
                  <a:pt x="2613" y="696"/>
                </a:lnTo>
                <a:lnTo>
                  <a:pt x="2660" y="754"/>
                </a:lnTo>
                <a:lnTo>
                  <a:pt x="2704" y="814"/>
                </a:lnTo>
                <a:lnTo>
                  <a:pt x="2744" y="878"/>
                </a:lnTo>
                <a:lnTo>
                  <a:pt x="2780" y="945"/>
                </a:lnTo>
                <a:lnTo>
                  <a:pt x="2814" y="1017"/>
                </a:lnTo>
                <a:lnTo>
                  <a:pt x="2843" y="1092"/>
                </a:lnTo>
                <a:lnTo>
                  <a:pt x="2869" y="1171"/>
                </a:lnTo>
                <a:lnTo>
                  <a:pt x="2891" y="1254"/>
                </a:lnTo>
                <a:lnTo>
                  <a:pt x="2911" y="1340"/>
                </a:lnTo>
                <a:lnTo>
                  <a:pt x="2927" y="1430"/>
                </a:lnTo>
                <a:lnTo>
                  <a:pt x="3042" y="1430"/>
                </a:lnTo>
                <a:lnTo>
                  <a:pt x="3038" y="1334"/>
                </a:lnTo>
                <a:lnTo>
                  <a:pt x="3029" y="1242"/>
                </a:lnTo>
                <a:lnTo>
                  <a:pt x="3016" y="1152"/>
                </a:lnTo>
                <a:lnTo>
                  <a:pt x="2999" y="1067"/>
                </a:lnTo>
                <a:lnTo>
                  <a:pt x="2977" y="986"/>
                </a:lnTo>
                <a:lnTo>
                  <a:pt x="2952" y="908"/>
                </a:lnTo>
                <a:lnTo>
                  <a:pt x="2922" y="836"/>
                </a:lnTo>
                <a:lnTo>
                  <a:pt x="2888" y="765"/>
                </a:lnTo>
                <a:lnTo>
                  <a:pt x="2850" y="699"/>
                </a:lnTo>
                <a:lnTo>
                  <a:pt x="2807" y="637"/>
                </a:lnTo>
                <a:lnTo>
                  <a:pt x="2761" y="579"/>
                </a:lnTo>
                <a:lnTo>
                  <a:pt x="2711" y="524"/>
                </a:lnTo>
                <a:lnTo>
                  <a:pt x="2656" y="474"/>
                </a:lnTo>
                <a:lnTo>
                  <a:pt x="2597" y="428"/>
                </a:lnTo>
                <a:lnTo>
                  <a:pt x="2535" y="385"/>
                </a:lnTo>
                <a:lnTo>
                  <a:pt x="2468" y="347"/>
                </a:lnTo>
                <a:lnTo>
                  <a:pt x="2398" y="312"/>
                </a:lnTo>
                <a:lnTo>
                  <a:pt x="2323" y="281"/>
                </a:lnTo>
                <a:lnTo>
                  <a:pt x="2244" y="254"/>
                </a:lnTo>
                <a:lnTo>
                  <a:pt x="2162" y="232"/>
                </a:lnTo>
                <a:lnTo>
                  <a:pt x="2075" y="213"/>
                </a:lnTo>
                <a:lnTo>
                  <a:pt x="1985" y="199"/>
                </a:lnTo>
                <a:lnTo>
                  <a:pt x="1891" y="189"/>
                </a:lnTo>
                <a:lnTo>
                  <a:pt x="1792" y="183"/>
                </a:lnTo>
                <a:lnTo>
                  <a:pt x="1690" y="181"/>
                </a:lnTo>
                <a:close/>
                <a:moveTo>
                  <a:pt x="1689" y="0"/>
                </a:moveTo>
                <a:lnTo>
                  <a:pt x="1690" y="0"/>
                </a:lnTo>
                <a:lnTo>
                  <a:pt x="1792" y="2"/>
                </a:lnTo>
                <a:lnTo>
                  <a:pt x="1891" y="8"/>
                </a:lnTo>
                <a:lnTo>
                  <a:pt x="1986" y="18"/>
                </a:lnTo>
                <a:lnTo>
                  <a:pt x="2078" y="32"/>
                </a:lnTo>
                <a:lnTo>
                  <a:pt x="2167" y="49"/>
                </a:lnTo>
                <a:lnTo>
                  <a:pt x="2253" y="70"/>
                </a:lnTo>
                <a:lnTo>
                  <a:pt x="2335" y="95"/>
                </a:lnTo>
                <a:lnTo>
                  <a:pt x="2414" y="124"/>
                </a:lnTo>
                <a:lnTo>
                  <a:pt x="2490" y="157"/>
                </a:lnTo>
                <a:lnTo>
                  <a:pt x="2562" y="194"/>
                </a:lnTo>
                <a:lnTo>
                  <a:pt x="2631" y="235"/>
                </a:lnTo>
                <a:lnTo>
                  <a:pt x="2696" y="279"/>
                </a:lnTo>
                <a:lnTo>
                  <a:pt x="2758" y="327"/>
                </a:lnTo>
                <a:lnTo>
                  <a:pt x="2817" y="378"/>
                </a:lnTo>
                <a:lnTo>
                  <a:pt x="2872" y="435"/>
                </a:lnTo>
                <a:lnTo>
                  <a:pt x="2923" y="494"/>
                </a:lnTo>
                <a:lnTo>
                  <a:pt x="2970" y="557"/>
                </a:lnTo>
                <a:lnTo>
                  <a:pt x="3013" y="623"/>
                </a:lnTo>
                <a:lnTo>
                  <a:pt x="3052" y="692"/>
                </a:lnTo>
                <a:lnTo>
                  <a:pt x="3087" y="766"/>
                </a:lnTo>
                <a:lnTo>
                  <a:pt x="3119" y="842"/>
                </a:lnTo>
                <a:lnTo>
                  <a:pt x="3145" y="922"/>
                </a:lnTo>
                <a:lnTo>
                  <a:pt x="3169" y="1004"/>
                </a:lnTo>
                <a:lnTo>
                  <a:pt x="3187" y="1090"/>
                </a:lnTo>
                <a:lnTo>
                  <a:pt x="3203" y="1179"/>
                </a:lnTo>
                <a:lnTo>
                  <a:pt x="3213" y="1272"/>
                </a:lnTo>
                <a:lnTo>
                  <a:pt x="3220" y="1368"/>
                </a:lnTo>
                <a:lnTo>
                  <a:pt x="3223" y="1466"/>
                </a:lnTo>
                <a:lnTo>
                  <a:pt x="3256" y="1488"/>
                </a:lnTo>
                <a:lnTo>
                  <a:pt x="3287" y="1513"/>
                </a:lnTo>
                <a:lnTo>
                  <a:pt x="3313" y="1542"/>
                </a:lnTo>
                <a:lnTo>
                  <a:pt x="3337" y="1575"/>
                </a:lnTo>
                <a:lnTo>
                  <a:pt x="3355" y="1611"/>
                </a:lnTo>
                <a:lnTo>
                  <a:pt x="3369" y="1649"/>
                </a:lnTo>
                <a:lnTo>
                  <a:pt x="3377" y="1689"/>
                </a:lnTo>
                <a:lnTo>
                  <a:pt x="3380" y="1731"/>
                </a:lnTo>
                <a:lnTo>
                  <a:pt x="3380" y="2061"/>
                </a:lnTo>
                <a:lnTo>
                  <a:pt x="3377" y="2102"/>
                </a:lnTo>
                <a:lnTo>
                  <a:pt x="3370" y="2141"/>
                </a:lnTo>
                <a:lnTo>
                  <a:pt x="3356" y="2178"/>
                </a:lnTo>
                <a:lnTo>
                  <a:pt x="3339" y="2213"/>
                </a:lnTo>
                <a:lnTo>
                  <a:pt x="3318" y="2244"/>
                </a:lnTo>
                <a:lnTo>
                  <a:pt x="3292" y="2273"/>
                </a:lnTo>
                <a:lnTo>
                  <a:pt x="3263" y="2299"/>
                </a:lnTo>
                <a:lnTo>
                  <a:pt x="3231" y="2320"/>
                </a:lnTo>
                <a:lnTo>
                  <a:pt x="3197" y="2338"/>
                </a:lnTo>
                <a:lnTo>
                  <a:pt x="3160" y="2350"/>
                </a:lnTo>
                <a:lnTo>
                  <a:pt x="3121" y="2358"/>
                </a:lnTo>
                <a:lnTo>
                  <a:pt x="3080" y="2361"/>
                </a:lnTo>
                <a:lnTo>
                  <a:pt x="2863" y="2361"/>
                </a:lnTo>
                <a:lnTo>
                  <a:pt x="2830" y="2445"/>
                </a:lnTo>
                <a:lnTo>
                  <a:pt x="2792" y="2525"/>
                </a:lnTo>
                <a:lnTo>
                  <a:pt x="2751" y="2603"/>
                </a:lnTo>
                <a:lnTo>
                  <a:pt x="2706" y="2677"/>
                </a:lnTo>
                <a:lnTo>
                  <a:pt x="2658" y="2747"/>
                </a:lnTo>
                <a:lnTo>
                  <a:pt x="2607" y="2813"/>
                </a:lnTo>
                <a:lnTo>
                  <a:pt x="2553" y="2876"/>
                </a:lnTo>
                <a:lnTo>
                  <a:pt x="2497" y="2935"/>
                </a:lnTo>
                <a:lnTo>
                  <a:pt x="2439" y="2991"/>
                </a:lnTo>
                <a:lnTo>
                  <a:pt x="2378" y="3042"/>
                </a:lnTo>
                <a:lnTo>
                  <a:pt x="2317" y="3089"/>
                </a:lnTo>
                <a:lnTo>
                  <a:pt x="2254" y="3132"/>
                </a:lnTo>
                <a:lnTo>
                  <a:pt x="2191" y="3171"/>
                </a:lnTo>
                <a:lnTo>
                  <a:pt x="2126" y="3206"/>
                </a:lnTo>
                <a:lnTo>
                  <a:pt x="2063" y="3236"/>
                </a:lnTo>
                <a:lnTo>
                  <a:pt x="1998" y="3262"/>
                </a:lnTo>
                <a:lnTo>
                  <a:pt x="1935" y="3283"/>
                </a:lnTo>
                <a:lnTo>
                  <a:pt x="1871" y="3300"/>
                </a:lnTo>
                <a:lnTo>
                  <a:pt x="1810" y="3313"/>
                </a:lnTo>
                <a:lnTo>
                  <a:pt x="1749" y="3320"/>
                </a:lnTo>
                <a:lnTo>
                  <a:pt x="1690" y="3322"/>
                </a:lnTo>
                <a:lnTo>
                  <a:pt x="1631" y="3320"/>
                </a:lnTo>
                <a:lnTo>
                  <a:pt x="1570" y="3313"/>
                </a:lnTo>
                <a:lnTo>
                  <a:pt x="1509" y="3300"/>
                </a:lnTo>
                <a:lnTo>
                  <a:pt x="1445" y="3283"/>
                </a:lnTo>
                <a:lnTo>
                  <a:pt x="1382" y="3262"/>
                </a:lnTo>
                <a:lnTo>
                  <a:pt x="1317" y="3236"/>
                </a:lnTo>
                <a:lnTo>
                  <a:pt x="1254" y="3206"/>
                </a:lnTo>
                <a:lnTo>
                  <a:pt x="1189" y="3171"/>
                </a:lnTo>
                <a:lnTo>
                  <a:pt x="1126" y="3132"/>
                </a:lnTo>
                <a:lnTo>
                  <a:pt x="1063" y="3089"/>
                </a:lnTo>
                <a:lnTo>
                  <a:pt x="1002" y="3042"/>
                </a:lnTo>
                <a:lnTo>
                  <a:pt x="941" y="2991"/>
                </a:lnTo>
                <a:lnTo>
                  <a:pt x="883" y="2935"/>
                </a:lnTo>
                <a:lnTo>
                  <a:pt x="827" y="2876"/>
                </a:lnTo>
                <a:lnTo>
                  <a:pt x="773" y="2813"/>
                </a:lnTo>
                <a:lnTo>
                  <a:pt x="722" y="2747"/>
                </a:lnTo>
                <a:lnTo>
                  <a:pt x="674" y="2677"/>
                </a:lnTo>
                <a:lnTo>
                  <a:pt x="629" y="2603"/>
                </a:lnTo>
                <a:lnTo>
                  <a:pt x="588" y="2525"/>
                </a:lnTo>
                <a:lnTo>
                  <a:pt x="550" y="2445"/>
                </a:lnTo>
                <a:lnTo>
                  <a:pt x="517" y="2361"/>
                </a:lnTo>
                <a:lnTo>
                  <a:pt x="300" y="2361"/>
                </a:lnTo>
                <a:lnTo>
                  <a:pt x="259" y="2358"/>
                </a:lnTo>
                <a:lnTo>
                  <a:pt x="220" y="2350"/>
                </a:lnTo>
                <a:lnTo>
                  <a:pt x="183" y="2338"/>
                </a:lnTo>
                <a:lnTo>
                  <a:pt x="149" y="2320"/>
                </a:lnTo>
                <a:lnTo>
                  <a:pt x="117" y="2299"/>
                </a:lnTo>
                <a:lnTo>
                  <a:pt x="88" y="2273"/>
                </a:lnTo>
                <a:lnTo>
                  <a:pt x="62" y="2244"/>
                </a:lnTo>
                <a:lnTo>
                  <a:pt x="41" y="2213"/>
                </a:lnTo>
                <a:lnTo>
                  <a:pt x="24" y="2178"/>
                </a:lnTo>
                <a:lnTo>
                  <a:pt x="10" y="2141"/>
                </a:lnTo>
                <a:lnTo>
                  <a:pt x="3" y="2102"/>
                </a:lnTo>
                <a:lnTo>
                  <a:pt x="0" y="2061"/>
                </a:lnTo>
                <a:lnTo>
                  <a:pt x="0" y="1731"/>
                </a:lnTo>
                <a:lnTo>
                  <a:pt x="3" y="1689"/>
                </a:lnTo>
                <a:lnTo>
                  <a:pt x="11" y="1649"/>
                </a:lnTo>
                <a:lnTo>
                  <a:pt x="25" y="1611"/>
                </a:lnTo>
                <a:lnTo>
                  <a:pt x="43" y="1575"/>
                </a:lnTo>
                <a:lnTo>
                  <a:pt x="67" y="1542"/>
                </a:lnTo>
                <a:lnTo>
                  <a:pt x="93" y="1513"/>
                </a:lnTo>
                <a:lnTo>
                  <a:pt x="124" y="1488"/>
                </a:lnTo>
                <a:lnTo>
                  <a:pt x="157" y="1466"/>
                </a:lnTo>
                <a:lnTo>
                  <a:pt x="160" y="1368"/>
                </a:lnTo>
                <a:lnTo>
                  <a:pt x="167" y="1272"/>
                </a:lnTo>
                <a:lnTo>
                  <a:pt x="177" y="1179"/>
                </a:lnTo>
                <a:lnTo>
                  <a:pt x="193" y="1090"/>
                </a:lnTo>
                <a:lnTo>
                  <a:pt x="211" y="1004"/>
                </a:lnTo>
                <a:lnTo>
                  <a:pt x="235" y="922"/>
                </a:lnTo>
                <a:lnTo>
                  <a:pt x="261" y="842"/>
                </a:lnTo>
                <a:lnTo>
                  <a:pt x="293" y="766"/>
                </a:lnTo>
                <a:lnTo>
                  <a:pt x="328" y="692"/>
                </a:lnTo>
                <a:lnTo>
                  <a:pt x="367" y="623"/>
                </a:lnTo>
                <a:lnTo>
                  <a:pt x="410" y="557"/>
                </a:lnTo>
                <a:lnTo>
                  <a:pt x="457" y="494"/>
                </a:lnTo>
                <a:lnTo>
                  <a:pt x="508" y="435"/>
                </a:lnTo>
                <a:lnTo>
                  <a:pt x="563" y="378"/>
                </a:lnTo>
                <a:lnTo>
                  <a:pt x="622" y="327"/>
                </a:lnTo>
                <a:lnTo>
                  <a:pt x="684" y="279"/>
                </a:lnTo>
                <a:lnTo>
                  <a:pt x="749" y="235"/>
                </a:lnTo>
                <a:lnTo>
                  <a:pt x="818" y="194"/>
                </a:lnTo>
                <a:lnTo>
                  <a:pt x="890" y="157"/>
                </a:lnTo>
                <a:lnTo>
                  <a:pt x="966" y="124"/>
                </a:lnTo>
                <a:lnTo>
                  <a:pt x="1045" y="95"/>
                </a:lnTo>
                <a:lnTo>
                  <a:pt x="1127" y="70"/>
                </a:lnTo>
                <a:lnTo>
                  <a:pt x="1213" y="49"/>
                </a:lnTo>
                <a:lnTo>
                  <a:pt x="1302" y="32"/>
                </a:lnTo>
                <a:lnTo>
                  <a:pt x="1394" y="18"/>
                </a:lnTo>
                <a:lnTo>
                  <a:pt x="1489" y="8"/>
                </a:lnTo>
                <a:lnTo>
                  <a:pt x="1588" y="2"/>
                </a:lnTo>
                <a:lnTo>
                  <a:pt x="16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5" name="Freeform 206"/>
          <p:cNvSpPr>
            <a:spLocks noEditPoints="1"/>
          </p:cNvSpPr>
          <p:nvPr/>
        </p:nvSpPr>
        <p:spPr bwMode="auto">
          <a:xfrm>
            <a:off x="9388693" y="4816522"/>
            <a:ext cx="555625" cy="396875"/>
          </a:xfrm>
          <a:custGeom>
            <a:avLst/>
            <a:gdLst>
              <a:gd name="T0" fmla="*/ 1809 w 3500"/>
              <a:gd name="T1" fmla="*/ 2088 h 2504"/>
              <a:gd name="T2" fmla="*/ 1809 w 3500"/>
              <a:gd name="T3" fmla="*/ 2270 h 2504"/>
              <a:gd name="T4" fmla="*/ 1977 w 3500"/>
              <a:gd name="T5" fmla="*/ 2338 h 2504"/>
              <a:gd name="T6" fmla="*/ 2103 w 3500"/>
              <a:gd name="T7" fmla="*/ 2212 h 2504"/>
              <a:gd name="T8" fmla="*/ 2035 w 3500"/>
              <a:gd name="T9" fmla="*/ 2044 h 2504"/>
              <a:gd name="T10" fmla="*/ 287 w 3500"/>
              <a:gd name="T11" fmla="*/ 2029 h 2504"/>
              <a:gd name="T12" fmla="*/ 188 w 3500"/>
              <a:gd name="T13" fmla="*/ 2179 h 2504"/>
              <a:gd name="T14" fmla="*/ 287 w 3500"/>
              <a:gd name="T15" fmla="*/ 2329 h 2504"/>
              <a:gd name="T16" fmla="*/ 466 w 3500"/>
              <a:gd name="T17" fmla="*/ 2294 h 2504"/>
              <a:gd name="T18" fmla="*/ 500 w 3500"/>
              <a:gd name="T19" fmla="*/ 2115 h 2504"/>
              <a:gd name="T20" fmla="*/ 350 w 3500"/>
              <a:gd name="T21" fmla="*/ 2017 h 2504"/>
              <a:gd name="T22" fmla="*/ 2142 w 3500"/>
              <a:gd name="T23" fmla="*/ 1921 h 2504"/>
              <a:gd name="T24" fmla="*/ 2265 w 3500"/>
              <a:gd name="T25" fmla="*/ 2135 h 2504"/>
              <a:gd name="T26" fmla="*/ 2201 w 3500"/>
              <a:gd name="T27" fmla="*/ 2377 h 2504"/>
              <a:gd name="T28" fmla="*/ 1988 w 3500"/>
              <a:gd name="T29" fmla="*/ 2501 h 2504"/>
              <a:gd name="T30" fmla="*/ 1746 w 3500"/>
              <a:gd name="T31" fmla="*/ 2436 h 2504"/>
              <a:gd name="T32" fmla="*/ 1622 w 3500"/>
              <a:gd name="T33" fmla="*/ 2223 h 2504"/>
              <a:gd name="T34" fmla="*/ 1686 w 3500"/>
              <a:gd name="T35" fmla="*/ 1981 h 2504"/>
              <a:gd name="T36" fmla="*/ 1900 w 3500"/>
              <a:gd name="T37" fmla="*/ 1857 h 2504"/>
              <a:gd name="T38" fmla="*/ 514 w 3500"/>
              <a:gd name="T39" fmla="*/ 1898 h 2504"/>
              <a:gd name="T40" fmla="*/ 664 w 3500"/>
              <a:gd name="T41" fmla="*/ 2092 h 2504"/>
              <a:gd name="T42" fmla="*/ 631 w 3500"/>
              <a:gd name="T43" fmla="*/ 2342 h 2504"/>
              <a:gd name="T44" fmla="*/ 437 w 3500"/>
              <a:gd name="T45" fmla="*/ 2492 h 2504"/>
              <a:gd name="T46" fmla="*/ 187 w 3500"/>
              <a:gd name="T47" fmla="*/ 2459 h 2504"/>
              <a:gd name="T48" fmla="*/ 37 w 3500"/>
              <a:gd name="T49" fmla="*/ 2265 h 2504"/>
              <a:gd name="T50" fmla="*/ 70 w 3500"/>
              <a:gd name="T51" fmla="*/ 2015 h 2504"/>
              <a:gd name="T52" fmla="*/ 264 w 3500"/>
              <a:gd name="T53" fmla="*/ 1865 h 2504"/>
              <a:gd name="T54" fmla="*/ 3066 w 3500"/>
              <a:gd name="T55" fmla="*/ 905 h 2504"/>
              <a:gd name="T56" fmla="*/ 3454 w 3500"/>
              <a:gd name="T57" fmla="*/ 665 h 2504"/>
              <a:gd name="T58" fmla="*/ 3497 w 3500"/>
              <a:gd name="T59" fmla="*/ 1782 h 2504"/>
              <a:gd name="T60" fmla="*/ 3376 w 3500"/>
              <a:gd name="T61" fmla="*/ 1904 h 2504"/>
              <a:gd name="T62" fmla="*/ 2440 w 3500"/>
              <a:gd name="T63" fmla="*/ 1862 h 2504"/>
              <a:gd name="T64" fmla="*/ 2398 w 3500"/>
              <a:gd name="T65" fmla="*/ 745 h 2504"/>
              <a:gd name="T66" fmla="*/ 2520 w 3500"/>
              <a:gd name="T67" fmla="*/ 623 h 2504"/>
              <a:gd name="T68" fmla="*/ 633 w 3500"/>
              <a:gd name="T69" fmla="*/ 284 h 2504"/>
              <a:gd name="T70" fmla="*/ 660 w 3500"/>
              <a:gd name="T71" fmla="*/ 1365 h 2504"/>
              <a:gd name="T72" fmla="*/ 1648 w 3500"/>
              <a:gd name="T73" fmla="*/ 1335 h 2504"/>
              <a:gd name="T74" fmla="*/ 1080 w 3500"/>
              <a:gd name="T75" fmla="*/ 256 h 2504"/>
              <a:gd name="T76" fmla="*/ 3143 w 3500"/>
              <a:gd name="T77" fmla="*/ 2151 h 2504"/>
              <a:gd name="T78" fmla="*/ 2261 w 3500"/>
              <a:gd name="T79" fmla="*/ 1923 h 2504"/>
              <a:gd name="T80" fmla="*/ 2151 w 3500"/>
              <a:gd name="T81" fmla="*/ 1825 h 2504"/>
              <a:gd name="T82" fmla="*/ 1173 w 3500"/>
              <a:gd name="T83" fmla="*/ 21 h 2504"/>
              <a:gd name="T84" fmla="*/ 2151 w 3500"/>
              <a:gd name="T85" fmla="*/ 1825 h 2504"/>
              <a:gd name="T86" fmla="*/ 1944 w 3500"/>
              <a:gd name="T87" fmla="*/ 1772 h 2504"/>
              <a:gd name="T88" fmla="*/ 1682 w 3500"/>
              <a:gd name="T89" fmla="*/ 1866 h 2504"/>
              <a:gd name="T90" fmla="*/ 1543 w 3500"/>
              <a:gd name="T91" fmla="*/ 2104 h 2504"/>
              <a:gd name="T92" fmla="*/ 701 w 3500"/>
              <a:gd name="T93" fmla="*/ 1972 h 2504"/>
              <a:gd name="T94" fmla="*/ 492 w 3500"/>
              <a:gd name="T95" fmla="*/ 1796 h 2504"/>
              <a:gd name="T96" fmla="*/ 209 w 3500"/>
              <a:gd name="T97" fmla="*/ 1796 h 2504"/>
              <a:gd name="T98" fmla="*/ 0 w 3500"/>
              <a:gd name="T99" fmla="*/ 1971 h 2504"/>
              <a:gd name="T100" fmla="*/ 73 w 3500"/>
              <a:gd name="T101" fmla="*/ 1083 h 2504"/>
              <a:gd name="T102" fmla="*/ 372 w 3500"/>
              <a:gd name="T103" fmla="*/ 166 h 2504"/>
              <a:gd name="T104" fmla="*/ 454 w 3500"/>
              <a:gd name="T105" fmla="*/ 23 h 2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00" h="2504">
                <a:moveTo>
                  <a:pt x="1944" y="2017"/>
                </a:moveTo>
                <a:lnTo>
                  <a:pt x="1911" y="2020"/>
                </a:lnTo>
                <a:lnTo>
                  <a:pt x="1880" y="2029"/>
                </a:lnTo>
                <a:lnTo>
                  <a:pt x="1853" y="2044"/>
                </a:lnTo>
                <a:lnTo>
                  <a:pt x="1830" y="2064"/>
                </a:lnTo>
                <a:lnTo>
                  <a:pt x="1809" y="2088"/>
                </a:lnTo>
                <a:lnTo>
                  <a:pt x="1795" y="2115"/>
                </a:lnTo>
                <a:lnTo>
                  <a:pt x="1785" y="2146"/>
                </a:lnTo>
                <a:lnTo>
                  <a:pt x="1782" y="2179"/>
                </a:lnTo>
                <a:lnTo>
                  <a:pt x="1785" y="2212"/>
                </a:lnTo>
                <a:lnTo>
                  <a:pt x="1795" y="2242"/>
                </a:lnTo>
                <a:lnTo>
                  <a:pt x="1809" y="2270"/>
                </a:lnTo>
                <a:lnTo>
                  <a:pt x="1830" y="2294"/>
                </a:lnTo>
                <a:lnTo>
                  <a:pt x="1853" y="2314"/>
                </a:lnTo>
                <a:lnTo>
                  <a:pt x="1880" y="2329"/>
                </a:lnTo>
                <a:lnTo>
                  <a:pt x="1911" y="2338"/>
                </a:lnTo>
                <a:lnTo>
                  <a:pt x="1944" y="2341"/>
                </a:lnTo>
                <a:lnTo>
                  <a:pt x="1977" y="2338"/>
                </a:lnTo>
                <a:lnTo>
                  <a:pt x="2007" y="2329"/>
                </a:lnTo>
                <a:lnTo>
                  <a:pt x="2035" y="2314"/>
                </a:lnTo>
                <a:lnTo>
                  <a:pt x="2059" y="2294"/>
                </a:lnTo>
                <a:lnTo>
                  <a:pt x="2079" y="2270"/>
                </a:lnTo>
                <a:lnTo>
                  <a:pt x="2094" y="2242"/>
                </a:lnTo>
                <a:lnTo>
                  <a:pt x="2103" y="2212"/>
                </a:lnTo>
                <a:lnTo>
                  <a:pt x="2106" y="2179"/>
                </a:lnTo>
                <a:lnTo>
                  <a:pt x="2103" y="2146"/>
                </a:lnTo>
                <a:lnTo>
                  <a:pt x="2094" y="2115"/>
                </a:lnTo>
                <a:lnTo>
                  <a:pt x="2079" y="2088"/>
                </a:lnTo>
                <a:lnTo>
                  <a:pt x="2059" y="2064"/>
                </a:lnTo>
                <a:lnTo>
                  <a:pt x="2035" y="2044"/>
                </a:lnTo>
                <a:lnTo>
                  <a:pt x="2007" y="2029"/>
                </a:lnTo>
                <a:lnTo>
                  <a:pt x="1977" y="2020"/>
                </a:lnTo>
                <a:lnTo>
                  <a:pt x="1944" y="2017"/>
                </a:lnTo>
                <a:close/>
                <a:moveTo>
                  <a:pt x="350" y="2017"/>
                </a:moveTo>
                <a:lnTo>
                  <a:pt x="317" y="2020"/>
                </a:lnTo>
                <a:lnTo>
                  <a:pt x="287" y="2029"/>
                </a:lnTo>
                <a:lnTo>
                  <a:pt x="260" y="2044"/>
                </a:lnTo>
                <a:lnTo>
                  <a:pt x="235" y="2064"/>
                </a:lnTo>
                <a:lnTo>
                  <a:pt x="215" y="2088"/>
                </a:lnTo>
                <a:lnTo>
                  <a:pt x="200" y="2115"/>
                </a:lnTo>
                <a:lnTo>
                  <a:pt x="191" y="2146"/>
                </a:lnTo>
                <a:lnTo>
                  <a:pt x="188" y="2179"/>
                </a:lnTo>
                <a:lnTo>
                  <a:pt x="191" y="2212"/>
                </a:lnTo>
                <a:lnTo>
                  <a:pt x="200" y="2242"/>
                </a:lnTo>
                <a:lnTo>
                  <a:pt x="215" y="2270"/>
                </a:lnTo>
                <a:lnTo>
                  <a:pt x="235" y="2294"/>
                </a:lnTo>
                <a:lnTo>
                  <a:pt x="260" y="2314"/>
                </a:lnTo>
                <a:lnTo>
                  <a:pt x="287" y="2329"/>
                </a:lnTo>
                <a:lnTo>
                  <a:pt x="317" y="2338"/>
                </a:lnTo>
                <a:lnTo>
                  <a:pt x="350" y="2341"/>
                </a:lnTo>
                <a:lnTo>
                  <a:pt x="383" y="2338"/>
                </a:lnTo>
                <a:lnTo>
                  <a:pt x="414" y="2329"/>
                </a:lnTo>
                <a:lnTo>
                  <a:pt x="441" y="2314"/>
                </a:lnTo>
                <a:lnTo>
                  <a:pt x="466" y="2294"/>
                </a:lnTo>
                <a:lnTo>
                  <a:pt x="485" y="2270"/>
                </a:lnTo>
                <a:lnTo>
                  <a:pt x="500" y="2242"/>
                </a:lnTo>
                <a:lnTo>
                  <a:pt x="509" y="2212"/>
                </a:lnTo>
                <a:lnTo>
                  <a:pt x="512" y="2179"/>
                </a:lnTo>
                <a:lnTo>
                  <a:pt x="509" y="2146"/>
                </a:lnTo>
                <a:lnTo>
                  <a:pt x="500" y="2115"/>
                </a:lnTo>
                <a:lnTo>
                  <a:pt x="485" y="2088"/>
                </a:lnTo>
                <a:lnTo>
                  <a:pt x="466" y="2064"/>
                </a:lnTo>
                <a:lnTo>
                  <a:pt x="441" y="2044"/>
                </a:lnTo>
                <a:lnTo>
                  <a:pt x="414" y="2029"/>
                </a:lnTo>
                <a:lnTo>
                  <a:pt x="383" y="2020"/>
                </a:lnTo>
                <a:lnTo>
                  <a:pt x="350" y="2017"/>
                </a:lnTo>
                <a:close/>
                <a:moveTo>
                  <a:pt x="1944" y="1854"/>
                </a:moveTo>
                <a:lnTo>
                  <a:pt x="1988" y="1857"/>
                </a:lnTo>
                <a:lnTo>
                  <a:pt x="2030" y="1865"/>
                </a:lnTo>
                <a:lnTo>
                  <a:pt x="2070" y="1880"/>
                </a:lnTo>
                <a:lnTo>
                  <a:pt x="2107" y="1898"/>
                </a:lnTo>
                <a:lnTo>
                  <a:pt x="2142" y="1921"/>
                </a:lnTo>
                <a:lnTo>
                  <a:pt x="2173" y="1949"/>
                </a:lnTo>
                <a:lnTo>
                  <a:pt x="2201" y="1981"/>
                </a:lnTo>
                <a:lnTo>
                  <a:pt x="2224" y="2015"/>
                </a:lnTo>
                <a:lnTo>
                  <a:pt x="2243" y="2053"/>
                </a:lnTo>
                <a:lnTo>
                  <a:pt x="2257" y="2092"/>
                </a:lnTo>
                <a:lnTo>
                  <a:pt x="2265" y="2135"/>
                </a:lnTo>
                <a:lnTo>
                  <a:pt x="2269" y="2179"/>
                </a:lnTo>
                <a:lnTo>
                  <a:pt x="2265" y="2223"/>
                </a:lnTo>
                <a:lnTo>
                  <a:pt x="2257" y="2265"/>
                </a:lnTo>
                <a:lnTo>
                  <a:pt x="2243" y="2305"/>
                </a:lnTo>
                <a:lnTo>
                  <a:pt x="2224" y="2342"/>
                </a:lnTo>
                <a:lnTo>
                  <a:pt x="2201" y="2377"/>
                </a:lnTo>
                <a:lnTo>
                  <a:pt x="2173" y="2408"/>
                </a:lnTo>
                <a:lnTo>
                  <a:pt x="2142" y="2436"/>
                </a:lnTo>
                <a:lnTo>
                  <a:pt x="2107" y="2459"/>
                </a:lnTo>
                <a:lnTo>
                  <a:pt x="2070" y="2478"/>
                </a:lnTo>
                <a:lnTo>
                  <a:pt x="2030" y="2492"/>
                </a:lnTo>
                <a:lnTo>
                  <a:pt x="1988" y="2501"/>
                </a:lnTo>
                <a:lnTo>
                  <a:pt x="1944" y="2504"/>
                </a:lnTo>
                <a:lnTo>
                  <a:pt x="1900" y="2501"/>
                </a:lnTo>
                <a:lnTo>
                  <a:pt x="1857" y="2492"/>
                </a:lnTo>
                <a:lnTo>
                  <a:pt x="1818" y="2478"/>
                </a:lnTo>
                <a:lnTo>
                  <a:pt x="1780" y="2459"/>
                </a:lnTo>
                <a:lnTo>
                  <a:pt x="1746" y="2436"/>
                </a:lnTo>
                <a:lnTo>
                  <a:pt x="1714" y="2408"/>
                </a:lnTo>
                <a:lnTo>
                  <a:pt x="1686" y="2377"/>
                </a:lnTo>
                <a:lnTo>
                  <a:pt x="1663" y="2342"/>
                </a:lnTo>
                <a:lnTo>
                  <a:pt x="1645" y="2305"/>
                </a:lnTo>
                <a:lnTo>
                  <a:pt x="1630" y="2265"/>
                </a:lnTo>
                <a:lnTo>
                  <a:pt x="1622" y="2223"/>
                </a:lnTo>
                <a:lnTo>
                  <a:pt x="1620" y="2179"/>
                </a:lnTo>
                <a:lnTo>
                  <a:pt x="1622" y="2135"/>
                </a:lnTo>
                <a:lnTo>
                  <a:pt x="1630" y="2092"/>
                </a:lnTo>
                <a:lnTo>
                  <a:pt x="1645" y="2053"/>
                </a:lnTo>
                <a:lnTo>
                  <a:pt x="1663" y="2015"/>
                </a:lnTo>
                <a:lnTo>
                  <a:pt x="1686" y="1981"/>
                </a:lnTo>
                <a:lnTo>
                  <a:pt x="1714" y="1949"/>
                </a:lnTo>
                <a:lnTo>
                  <a:pt x="1746" y="1921"/>
                </a:lnTo>
                <a:lnTo>
                  <a:pt x="1780" y="1898"/>
                </a:lnTo>
                <a:lnTo>
                  <a:pt x="1818" y="1880"/>
                </a:lnTo>
                <a:lnTo>
                  <a:pt x="1857" y="1865"/>
                </a:lnTo>
                <a:lnTo>
                  <a:pt x="1900" y="1857"/>
                </a:lnTo>
                <a:lnTo>
                  <a:pt x="1944" y="1854"/>
                </a:lnTo>
                <a:close/>
                <a:moveTo>
                  <a:pt x="350" y="1854"/>
                </a:moveTo>
                <a:lnTo>
                  <a:pt x="395" y="1857"/>
                </a:lnTo>
                <a:lnTo>
                  <a:pt x="437" y="1865"/>
                </a:lnTo>
                <a:lnTo>
                  <a:pt x="476" y="1880"/>
                </a:lnTo>
                <a:lnTo>
                  <a:pt x="514" y="1898"/>
                </a:lnTo>
                <a:lnTo>
                  <a:pt x="548" y="1921"/>
                </a:lnTo>
                <a:lnTo>
                  <a:pt x="580" y="1949"/>
                </a:lnTo>
                <a:lnTo>
                  <a:pt x="608" y="1981"/>
                </a:lnTo>
                <a:lnTo>
                  <a:pt x="631" y="2015"/>
                </a:lnTo>
                <a:lnTo>
                  <a:pt x="650" y="2053"/>
                </a:lnTo>
                <a:lnTo>
                  <a:pt x="664" y="2092"/>
                </a:lnTo>
                <a:lnTo>
                  <a:pt x="672" y="2135"/>
                </a:lnTo>
                <a:lnTo>
                  <a:pt x="676" y="2179"/>
                </a:lnTo>
                <a:lnTo>
                  <a:pt x="672" y="2223"/>
                </a:lnTo>
                <a:lnTo>
                  <a:pt x="664" y="2265"/>
                </a:lnTo>
                <a:lnTo>
                  <a:pt x="650" y="2305"/>
                </a:lnTo>
                <a:lnTo>
                  <a:pt x="631" y="2342"/>
                </a:lnTo>
                <a:lnTo>
                  <a:pt x="608" y="2377"/>
                </a:lnTo>
                <a:lnTo>
                  <a:pt x="580" y="2408"/>
                </a:lnTo>
                <a:lnTo>
                  <a:pt x="548" y="2436"/>
                </a:lnTo>
                <a:lnTo>
                  <a:pt x="514" y="2459"/>
                </a:lnTo>
                <a:lnTo>
                  <a:pt x="476" y="2478"/>
                </a:lnTo>
                <a:lnTo>
                  <a:pt x="437" y="2492"/>
                </a:lnTo>
                <a:lnTo>
                  <a:pt x="395" y="2501"/>
                </a:lnTo>
                <a:lnTo>
                  <a:pt x="350" y="2504"/>
                </a:lnTo>
                <a:lnTo>
                  <a:pt x="307" y="2501"/>
                </a:lnTo>
                <a:lnTo>
                  <a:pt x="264" y="2492"/>
                </a:lnTo>
                <a:lnTo>
                  <a:pt x="224" y="2478"/>
                </a:lnTo>
                <a:lnTo>
                  <a:pt x="187" y="2459"/>
                </a:lnTo>
                <a:lnTo>
                  <a:pt x="152" y="2436"/>
                </a:lnTo>
                <a:lnTo>
                  <a:pt x="121" y="2408"/>
                </a:lnTo>
                <a:lnTo>
                  <a:pt x="93" y="2377"/>
                </a:lnTo>
                <a:lnTo>
                  <a:pt x="70" y="2342"/>
                </a:lnTo>
                <a:lnTo>
                  <a:pt x="51" y="2305"/>
                </a:lnTo>
                <a:lnTo>
                  <a:pt x="37" y="2265"/>
                </a:lnTo>
                <a:lnTo>
                  <a:pt x="29" y="2223"/>
                </a:lnTo>
                <a:lnTo>
                  <a:pt x="25" y="2179"/>
                </a:lnTo>
                <a:lnTo>
                  <a:pt x="29" y="2135"/>
                </a:lnTo>
                <a:lnTo>
                  <a:pt x="37" y="2092"/>
                </a:lnTo>
                <a:lnTo>
                  <a:pt x="51" y="2053"/>
                </a:lnTo>
                <a:lnTo>
                  <a:pt x="70" y="2015"/>
                </a:lnTo>
                <a:lnTo>
                  <a:pt x="93" y="1981"/>
                </a:lnTo>
                <a:lnTo>
                  <a:pt x="121" y="1949"/>
                </a:lnTo>
                <a:lnTo>
                  <a:pt x="152" y="1921"/>
                </a:lnTo>
                <a:lnTo>
                  <a:pt x="187" y="1898"/>
                </a:lnTo>
                <a:lnTo>
                  <a:pt x="224" y="1880"/>
                </a:lnTo>
                <a:lnTo>
                  <a:pt x="264" y="1865"/>
                </a:lnTo>
                <a:lnTo>
                  <a:pt x="307" y="1857"/>
                </a:lnTo>
                <a:lnTo>
                  <a:pt x="350" y="1854"/>
                </a:lnTo>
                <a:close/>
                <a:moveTo>
                  <a:pt x="2551" y="620"/>
                </a:moveTo>
                <a:lnTo>
                  <a:pt x="2831" y="620"/>
                </a:lnTo>
                <a:lnTo>
                  <a:pt x="2831" y="905"/>
                </a:lnTo>
                <a:lnTo>
                  <a:pt x="3066" y="905"/>
                </a:lnTo>
                <a:lnTo>
                  <a:pt x="3066" y="620"/>
                </a:lnTo>
                <a:lnTo>
                  <a:pt x="3344" y="620"/>
                </a:lnTo>
                <a:lnTo>
                  <a:pt x="3376" y="623"/>
                </a:lnTo>
                <a:lnTo>
                  <a:pt x="3405" y="632"/>
                </a:lnTo>
                <a:lnTo>
                  <a:pt x="3431" y="646"/>
                </a:lnTo>
                <a:lnTo>
                  <a:pt x="3454" y="665"/>
                </a:lnTo>
                <a:lnTo>
                  <a:pt x="3473" y="689"/>
                </a:lnTo>
                <a:lnTo>
                  <a:pt x="3487" y="715"/>
                </a:lnTo>
                <a:lnTo>
                  <a:pt x="3497" y="745"/>
                </a:lnTo>
                <a:lnTo>
                  <a:pt x="3500" y="776"/>
                </a:lnTo>
                <a:lnTo>
                  <a:pt x="3500" y="1752"/>
                </a:lnTo>
                <a:lnTo>
                  <a:pt x="3497" y="1782"/>
                </a:lnTo>
                <a:lnTo>
                  <a:pt x="3487" y="1812"/>
                </a:lnTo>
                <a:lnTo>
                  <a:pt x="3473" y="1839"/>
                </a:lnTo>
                <a:lnTo>
                  <a:pt x="3454" y="1862"/>
                </a:lnTo>
                <a:lnTo>
                  <a:pt x="3431" y="1881"/>
                </a:lnTo>
                <a:lnTo>
                  <a:pt x="3405" y="1895"/>
                </a:lnTo>
                <a:lnTo>
                  <a:pt x="3376" y="1904"/>
                </a:lnTo>
                <a:lnTo>
                  <a:pt x="3344" y="1907"/>
                </a:lnTo>
                <a:lnTo>
                  <a:pt x="2551" y="1907"/>
                </a:lnTo>
                <a:lnTo>
                  <a:pt x="2520" y="1904"/>
                </a:lnTo>
                <a:lnTo>
                  <a:pt x="2490" y="1895"/>
                </a:lnTo>
                <a:lnTo>
                  <a:pt x="2464" y="1881"/>
                </a:lnTo>
                <a:lnTo>
                  <a:pt x="2440" y="1862"/>
                </a:lnTo>
                <a:lnTo>
                  <a:pt x="2422" y="1839"/>
                </a:lnTo>
                <a:lnTo>
                  <a:pt x="2408" y="1812"/>
                </a:lnTo>
                <a:lnTo>
                  <a:pt x="2398" y="1782"/>
                </a:lnTo>
                <a:lnTo>
                  <a:pt x="2395" y="1752"/>
                </a:lnTo>
                <a:lnTo>
                  <a:pt x="2395" y="776"/>
                </a:lnTo>
                <a:lnTo>
                  <a:pt x="2398" y="745"/>
                </a:lnTo>
                <a:lnTo>
                  <a:pt x="2408" y="715"/>
                </a:lnTo>
                <a:lnTo>
                  <a:pt x="2422" y="689"/>
                </a:lnTo>
                <a:lnTo>
                  <a:pt x="2440" y="665"/>
                </a:lnTo>
                <a:lnTo>
                  <a:pt x="2464" y="646"/>
                </a:lnTo>
                <a:lnTo>
                  <a:pt x="2490" y="632"/>
                </a:lnTo>
                <a:lnTo>
                  <a:pt x="2520" y="623"/>
                </a:lnTo>
                <a:lnTo>
                  <a:pt x="2551" y="620"/>
                </a:lnTo>
                <a:close/>
                <a:moveTo>
                  <a:pt x="672" y="256"/>
                </a:moveTo>
                <a:lnTo>
                  <a:pt x="660" y="258"/>
                </a:lnTo>
                <a:lnTo>
                  <a:pt x="648" y="264"/>
                </a:lnTo>
                <a:lnTo>
                  <a:pt x="638" y="273"/>
                </a:lnTo>
                <a:lnTo>
                  <a:pt x="633" y="284"/>
                </a:lnTo>
                <a:lnTo>
                  <a:pt x="631" y="297"/>
                </a:lnTo>
                <a:lnTo>
                  <a:pt x="631" y="1326"/>
                </a:lnTo>
                <a:lnTo>
                  <a:pt x="633" y="1339"/>
                </a:lnTo>
                <a:lnTo>
                  <a:pt x="638" y="1351"/>
                </a:lnTo>
                <a:lnTo>
                  <a:pt x="648" y="1359"/>
                </a:lnTo>
                <a:lnTo>
                  <a:pt x="660" y="1365"/>
                </a:lnTo>
                <a:lnTo>
                  <a:pt x="672" y="1368"/>
                </a:lnTo>
                <a:lnTo>
                  <a:pt x="1608" y="1368"/>
                </a:lnTo>
                <a:lnTo>
                  <a:pt x="1623" y="1364"/>
                </a:lnTo>
                <a:lnTo>
                  <a:pt x="1634" y="1358"/>
                </a:lnTo>
                <a:lnTo>
                  <a:pt x="1643" y="1347"/>
                </a:lnTo>
                <a:lnTo>
                  <a:pt x="1648" y="1335"/>
                </a:lnTo>
                <a:lnTo>
                  <a:pt x="1649" y="1321"/>
                </a:lnTo>
                <a:lnTo>
                  <a:pt x="1645" y="1307"/>
                </a:lnTo>
                <a:lnTo>
                  <a:pt x="1117" y="278"/>
                </a:lnTo>
                <a:lnTo>
                  <a:pt x="1107" y="266"/>
                </a:lnTo>
                <a:lnTo>
                  <a:pt x="1095" y="259"/>
                </a:lnTo>
                <a:lnTo>
                  <a:pt x="1080" y="256"/>
                </a:lnTo>
                <a:lnTo>
                  <a:pt x="672" y="256"/>
                </a:lnTo>
                <a:close/>
                <a:moveTo>
                  <a:pt x="2151" y="166"/>
                </a:moveTo>
                <a:lnTo>
                  <a:pt x="2316" y="166"/>
                </a:lnTo>
                <a:lnTo>
                  <a:pt x="2316" y="1986"/>
                </a:lnTo>
                <a:lnTo>
                  <a:pt x="3143" y="1986"/>
                </a:lnTo>
                <a:lnTo>
                  <a:pt x="3143" y="2151"/>
                </a:lnTo>
                <a:lnTo>
                  <a:pt x="2350" y="2151"/>
                </a:lnTo>
                <a:lnTo>
                  <a:pt x="2344" y="2101"/>
                </a:lnTo>
                <a:lnTo>
                  <a:pt x="2331" y="2052"/>
                </a:lnTo>
                <a:lnTo>
                  <a:pt x="2312" y="2006"/>
                </a:lnTo>
                <a:lnTo>
                  <a:pt x="2289" y="1963"/>
                </a:lnTo>
                <a:lnTo>
                  <a:pt x="2261" y="1923"/>
                </a:lnTo>
                <a:lnTo>
                  <a:pt x="2228" y="1887"/>
                </a:lnTo>
                <a:lnTo>
                  <a:pt x="2191" y="1856"/>
                </a:lnTo>
                <a:lnTo>
                  <a:pt x="2151" y="1828"/>
                </a:lnTo>
                <a:lnTo>
                  <a:pt x="2151" y="1828"/>
                </a:lnTo>
                <a:lnTo>
                  <a:pt x="2152" y="1829"/>
                </a:lnTo>
                <a:lnTo>
                  <a:pt x="2151" y="1825"/>
                </a:lnTo>
                <a:lnTo>
                  <a:pt x="2151" y="166"/>
                </a:lnTo>
                <a:close/>
                <a:moveTo>
                  <a:pt x="538" y="0"/>
                </a:moveTo>
                <a:lnTo>
                  <a:pt x="1073" y="0"/>
                </a:lnTo>
                <a:lnTo>
                  <a:pt x="1108" y="3"/>
                </a:lnTo>
                <a:lnTo>
                  <a:pt x="1141" y="10"/>
                </a:lnTo>
                <a:lnTo>
                  <a:pt x="1173" y="21"/>
                </a:lnTo>
                <a:lnTo>
                  <a:pt x="1203" y="37"/>
                </a:lnTo>
                <a:lnTo>
                  <a:pt x="1230" y="56"/>
                </a:lnTo>
                <a:lnTo>
                  <a:pt x="1256" y="80"/>
                </a:lnTo>
                <a:lnTo>
                  <a:pt x="1277" y="106"/>
                </a:lnTo>
                <a:lnTo>
                  <a:pt x="1295" y="137"/>
                </a:lnTo>
                <a:lnTo>
                  <a:pt x="2151" y="1825"/>
                </a:lnTo>
                <a:lnTo>
                  <a:pt x="2151" y="1828"/>
                </a:lnTo>
                <a:lnTo>
                  <a:pt x="2115" y="1809"/>
                </a:lnTo>
                <a:lnTo>
                  <a:pt x="2075" y="1793"/>
                </a:lnTo>
                <a:lnTo>
                  <a:pt x="2033" y="1781"/>
                </a:lnTo>
                <a:lnTo>
                  <a:pt x="1989" y="1774"/>
                </a:lnTo>
                <a:lnTo>
                  <a:pt x="1944" y="1772"/>
                </a:lnTo>
                <a:lnTo>
                  <a:pt x="1895" y="1774"/>
                </a:lnTo>
                <a:lnTo>
                  <a:pt x="1848" y="1782"/>
                </a:lnTo>
                <a:lnTo>
                  <a:pt x="1802" y="1796"/>
                </a:lnTo>
                <a:lnTo>
                  <a:pt x="1760" y="1815"/>
                </a:lnTo>
                <a:lnTo>
                  <a:pt x="1719" y="1839"/>
                </a:lnTo>
                <a:lnTo>
                  <a:pt x="1682" y="1866"/>
                </a:lnTo>
                <a:lnTo>
                  <a:pt x="1648" y="1898"/>
                </a:lnTo>
                <a:lnTo>
                  <a:pt x="1618" y="1933"/>
                </a:lnTo>
                <a:lnTo>
                  <a:pt x="1593" y="1972"/>
                </a:lnTo>
                <a:lnTo>
                  <a:pt x="1572" y="2014"/>
                </a:lnTo>
                <a:lnTo>
                  <a:pt x="1555" y="2057"/>
                </a:lnTo>
                <a:lnTo>
                  <a:pt x="1543" y="2104"/>
                </a:lnTo>
                <a:lnTo>
                  <a:pt x="1537" y="2151"/>
                </a:lnTo>
                <a:lnTo>
                  <a:pt x="757" y="2151"/>
                </a:lnTo>
                <a:lnTo>
                  <a:pt x="751" y="2104"/>
                </a:lnTo>
                <a:lnTo>
                  <a:pt x="739" y="2057"/>
                </a:lnTo>
                <a:lnTo>
                  <a:pt x="722" y="2014"/>
                </a:lnTo>
                <a:lnTo>
                  <a:pt x="701" y="1972"/>
                </a:lnTo>
                <a:lnTo>
                  <a:pt x="676" y="1933"/>
                </a:lnTo>
                <a:lnTo>
                  <a:pt x="646" y="1898"/>
                </a:lnTo>
                <a:lnTo>
                  <a:pt x="612" y="1866"/>
                </a:lnTo>
                <a:lnTo>
                  <a:pt x="575" y="1839"/>
                </a:lnTo>
                <a:lnTo>
                  <a:pt x="535" y="1815"/>
                </a:lnTo>
                <a:lnTo>
                  <a:pt x="492" y="1796"/>
                </a:lnTo>
                <a:lnTo>
                  <a:pt x="447" y="1782"/>
                </a:lnTo>
                <a:lnTo>
                  <a:pt x="399" y="1774"/>
                </a:lnTo>
                <a:lnTo>
                  <a:pt x="350" y="1772"/>
                </a:lnTo>
                <a:lnTo>
                  <a:pt x="301" y="1774"/>
                </a:lnTo>
                <a:lnTo>
                  <a:pt x="255" y="1782"/>
                </a:lnTo>
                <a:lnTo>
                  <a:pt x="209" y="1796"/>
                </a:lnTo>
                <a:lnTo>
                  <a:pt x="167" y="1815"/>
                </a:lnTo>
                <a:lnTo>
                  <a:pt x="126" y="1839"/>
                </a:lnTo>
                <a:lnTo>
                  <a:pt x="89" y="1866"/>
                </a:lnTo>
                <a:lnTo>
                  <a:pt x="56" y="1897"/>
                </a:lnTo>
                <a:lnTo>
                  <a:pt x="25" y="1932"/>
                </a:lnTo>
                <a:lnTo>
                  <a:pt x="0" y="1971"/>
                </a:lnTo>
                <a:lnTo>
                  <a:pt x="0" y="1241"/>
                </a:lnTo>
                <a:lnTo>
                  <a:pt x="3" y="1204"/>
                </a:lnTo>
                <a:lnTo>
                  <a:pt x="13" y="1169"/>
                </a:lnTo>
                <a:lnTo>
                  <a:pt x="29" y="1137"/>
                </a:lnTo>
                <a:lnTo>
                  <a:pt x="49" y="1109"/>
                </a:lnTo>
                <a:lnTo>
                  <a:pt x="73" y="1083"/>
                </a:lnTo>
                <a:lnTo>
                  <a:pt x="103" y="1063"/>
                </a:lnTo>
                <a:lnTo>
                  <a:pt x="135" y="1047"/>
                </a:lnTo>
                <a:lnTo>
                  <a:pt x="170" y="1038"/>
                </a:lnTo>
                <a:lnTo>
                  <a:pt x="207" y="1034"/>
                </a:lnTo>
                <a:lnTo>
                  <a:pt x="372" y="1034"/>
                </a:lnTo>
                <a:lnTo>
                  <a:pt x="372" y="166"/>
                </a:lnTo>
                <a:lnTo>
                  <a:pt x="374" y="136"/>
                </a:lnTo>
                <a:lnTo>
                  <a:pt x="383" y="108"/>
                </a:lnTo>
                <a:lnTo>
                  <a:pt x="395" y="83"/>
                </a:lnTo>
                <a:lnTo>
                  <a:pt x="412" y="59"/>
                </a:lnTo>
                <a:lnTo>
                  <a:pt x="431" y="39"/>
                </a:lnTo>
                <a:lnTo>
                  <a:pt x="454" y="23"/>
                </a:lnTo>
                <a:lnTo>
                  <a:pt x="479" y="11"/>
                </a:lnTo>
                <a:lnTo>
                  <a:pt x="508" y="3"/>
                </a:lnTo>
                <a:lnTo>
                  <a:pt x="53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6" name="Freeform 211"/>
          <p:cNvSpPr>
            <a:spLocks noEditPoints="1"/>
          </p:cNvSpPr>
          <p:nvPr/>
        </p:nvSpPr>
        <p:spPr bwMode="auto">
          <a:xfrm>
            <a:off x="10356892" y="4811170"/>
            <a:ext cx="490215" cy="407579"/>
          </a:xfrm>
          <a:custGeom>
            <a:avLst/>
            <a:gdLst>
              <a:gd name="T0" fmla="*/ 1705 w 3500"/>
              <a:gd name="T1" fmla="*/ 1060 h 2911"/>
              <a:gd name="T2" fmla="*/ 1621 w 3500"/>
              <a:gd name="T3" fmla="*/ 1139 h 2911"/>
              <a:gd name="T4" fmla="*/ 1342 w 3500"/>
              <a:gd name="T5" fmla="*/ 1214 h 2911"/>
              <a:gd name="T6" fmla="*/ 1109 w 3500"/>
              <a:gd name="T7" fmla="*/ 1355 h 2911"/>
              <a:gd name="T8" fmla="*/ 940 w 3500"/>
              <a:gd name="T9" fmla="*/ 1552 h 2911"/>
              <a:gd name="T10" fmla="*/ 847 w 3500"/>
              <a:gd name="T11" fmla="*/ 1788 h 2911"/>
              <a:gd name="T12" fmla="*/ 940 w 3500"/>
              <a:gd name="T13" fmla="*/ 1810 h 2911"/>
              <a:gd name="T14" fmla="*/ 1100 w 3500"/>
              <a:gd name="T15" fmla="*/ 1808 h 2911"/>
              <a:gd name="T16" fmla="*/ 1217 w 3500"/>
              <a:gd name="T17" fmla="*/ 1856 h 2911"/>
              <a:gd name="T18" fmla="*/ 1272 w 3500"/>
              <a:gd name="T19" fmla="*/ 1914 h 2911"/>
              <a:gd name="T20" fmla="*/ 1342 w 3500"/>
              <a:gd name="T21" fmla="*/ 1840 h 2911"/>
              <a:gd name="T22" fmla="*/ 1470 w 3500"/>
              <a:gd name="T23" fmla="*/ 1803 h 2911"/>
              <a:gd name="T24" fmla="*/ 1632 w 3500"/>
              <a:gd name="T25" fmla="*/ 1821 h 2911"/>
              <a:gd name="T26" fmla="*/ 1693 w 3500"/>
              <a:gd name="T27" fmla="*/ 2428 h 2911"/>
              <a:gd name="T28" fmla="*/ 1634 w 3500"/>
              <a:gd name="T29" fmla="*/ 2515 h 2911"/>
              <a:gd name="T30" fmla="*/ 1529 w 3500"/>
              <a:gd name="T31" fmla="*/ 2535 h 2911"/>
              <a:gd name="T32" fmla="*/ 1442 w 3500"/>
              <a:gd name="T33" fmla="*/ 2477 h 2911"/>
              <a:gd name="T34" fmla="*/ 1416 w 3500"/>
              <a:gd name="T35" fmla="*/ 2382 h 2911"/>
              <a:gd name="T36" fmla="*/ 1364 w 3500"/>
              <a:gd name="T37" fmla="*/ 2345 h 2911"/>
              <a:gd name="T38" fmla="*/ 1313 w 3500"/>
              <a:gd name="T39" fmla="*/ 2382 h 2911"/>
              <a:gd name="T40" fmla="*/ 1337 w 3500"/>
              <a:gd name="T41" fmla="*/ 2514 h 2911"/>
              <a:gd name="T42" fmla="*/ 1443 w 3500"/>
              <a:gd name="T43" fmla="*/ 2620 h 2911"/>
              <a:gd name="T44" fmla="*/ 1597 w 3500"/>
              <a:gd name="T45" fmla="*/ 2644 h 2911"/>
              <a:gd name="T46" fmla="*/ 1732 w 3500"/>
              <a:gd name="T47" fmla="*/ 2574 h 2911"/>
              <a:gd name="T48" fmla="*/ 1801 w 3500"/>
              <a:gd name="T49" fmla="*/ 2440 h 2911"/>
              <a:gd name="T50" fmla="*/ 1868 w 3500"/>
              <a:gd name="T51" fmla="*/ 1820 h 2911"/>
              <a:gd name="T52" fmla="*/ 2030 w 3500"/>
              <a:gd name="T53" fmla="*/ 1802 h 2911"/>
              <a:gd name="T54" fmla="*/ 2159 w 3500"/>
              <a:gd name="T55" fmla="*/ 1840 h 2911"/>
              <a:gd name="T56" fmla="*/ 2228 w 3500"/>
              <a:gd name="T57" fmla="*/ 1914 h 2911"/>
              <a:gd name="T58" fmla="*/ 2283 w 3500"/>
              <a:gd name="T59" fmla="*/ 1856 h 2911"/>
              <a:gd name="T60" fmla="*/ 2400 w 3500"/>
              <a:gd name="T61" fmla="*/ 1809 h 2911"/>
              <a:gd name="T62" fmla="*/ 2560 w 3500"/>
              <a:gd name="T63" fmla="*/ 1811 h 2911"/>
              <a:gd name="T64" fmla="*/ 2653 w 3500"/>
              <a:gd name="T65" fmla="*/ 1790 h 2911"/>
              <a:gd name="T66" fmla="*/ 2560 w 3500"/>
              <a:gd name="T67" fmla="*/ 1552 h 2911"/>
              <a:gd name="T68" fmla="*/ 2391 w 3500"/>
              <a:gd name="T69" fmla="*/ 1356 h 2911"/>
              <a:gd name="T70" fmla="*/ 2158 w 3500"/>
              <a:gd name="T71" fmla="*/ 1214 h 2911"/>
              <a:gd name="T72" fmla="*/ 1879 w 3500"/>
              <a:gd name="T73" fmla="*/ 1139 h 2911"/>
              <a:gd name="T74" fmla="*/ 1795 w 3500"/>
              <a:gd name="T75" fmla="*/ 1060 h 2911"/>
              <a:gd name="T76" fmla="*/ 664 w 3500"/>
              <a:gd name="T77" fmla="*/ 105 h 2911"/>
              <a:gd name="T78" fmla="*/ 582 w 3500"/>
              <a:gd name="T79" fmla="*/ 144 h 2911"/>
              <a:gd name="T80" fmla="*/ 356 w 3500"/>
              <a:gd name="T81" fmla="*/ 427 h 2911"/>
              <a:gd name="T82" fmla="*/ 2136 w 3500"/>
              <a:gd name="T83" fmla="*/ 427 h 2911"/>
              <a:gd name="T84" fmla="*/ 2902 w 3500"/>
              <a:gd name="T85" fmla="*/ 127 h 2911"/>
              <a:gd name="T86" fmla="*/ 664 w 3500"/>
              <a:gd name="T87" fmla="*/ 105 h 2911"/>
              <a:gd name="T88" fmla="*/ 2899 w 3500"/>
              <a:gd name="T89" fmla="*/ 10 h 2911"/>
              <a:gd name="T90" fmla="*/ 2999 w 3500"/>
              <a:gd name="T91" fmla="*/ 79 h 2911"/>
              <a:gd name="T92" fmla="*/ 3470 w 3500"/>
              <a:gd name="T93" fmla="*/ 696 h 2911"/>
              <a:gd name="T94" fmla="*/ 3500 w 3500"/>
              <a:gd name="T95" fmla="*/ 833 h 2911"/>
              <a:gd name="T96" fmla="*/ 3476 w 3500"/>
              <a:gd name="T97" fmla="*/ 2759 h 2911"/>
              <a:gd name="T98" fmla="*/ 3381 w 3500"/>
              <a:gd name="T99" fmla="*/ 2868 h 2911"/>
              <a:gd name="T100" fmla="*/ 3238 w 3500"/>
              <a:gd name="T101" fmla="*/ 2911 h 2911"/>
              <a:gd name="T102" fmla="*/ 152 w 3500"/>
              <a:gd name="T103" fmla="*/ 2886 h 2911"/>
              <a:gd name="T104" fmla="*/ 42 w 3500"/>
              <a:gd name="T105" fmla="*/ 2792 h 2911"/>
              <a:gd name="T106" fmla="*/ 0 w 3500"/>
              <a:gd name="T107" fmla="*/ 2650 h 2911"/>
              <a:gd name="T108" fmla="*/ 18 w 3500"/>
              <a:gd name="T109" fmla="*/ 731 h 2911"/>
              <a:gd name="T110" fmla="*/ 80 w 3500"/>
              <a:gd name="T111" fmla="*/ 605 h 2911"/>
              <a:gd name="T112" fmla="*/ 573 w 3500"/>
              <a:gd name="T113" fmla="*/ 20 h 29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00" h="2911">
                <a:moveTo>
                  <a:pt x="1750" y="1038"/>
                </a:moveTo>
                <a:lnTo>
                  <a:pt x="1733" y="1041"/>
                </a:lnTo>
                <a:lnTo>
                  <a:pt x="1718" y="1048"/>
                </a:lnTo>
                <a:lnTo>
                  <a:pt x="1705" y="1060"/>
                </a:lnTo>
                <a:lnTo>
                  <a:pt x="1698" y="1075"/>
                </a:lnTo>
                <a:lnTo>
                  <a:pt x="1696" y="1092"/>
                </a:lnTo>
                <a:lnTo>
                  <a:pt x="1696" y="1133"/>
                </a:lnTo>
                <a:lnTo>
                  <a:pt x="1621" y="1139"/>
                </a:lnTo>
                <a:lnTo>
                  <a:pt x="1547" y="1151"/>
                </a:lnTo>
                <a:lnTo>
                  <a:pt x="1476" y="1167"/>
                </a:lnTo>
                <a:lnTo>
                  <a:pt x="1407" y="1188"/>
                </a:lnTo>
                <a:lnTo>
                  <a:pt x="1342" y="1214"/>
                </a:lnTo>
                <a:lnTo>
                  <a:pt x="1279" y="1243"/>
                </a:lnTo>
                <a:lnTo>
                  <a:pt x="1219" y="1277"/>
                </a:lnTo>
                <a:lnTo>
                  <a:pt x="1162" y="1315"/>
                </a:lnTo>
                <a:lnTo>
                  <a:pt x="1109" y="1355"/>
                </a:lnTo>
                <a:lnTo>
                  <a:pt x="1061" y="1400"/>
                </a:lnTo>
                <a:lnTo>
                  <a:pt x="1016" y="1448"/>
                </a:lnTo>
                <a:lnTo>
                  <a:pt x="976" y="1498"/>
                </a:lnTo>
                <a:lnTo>
                  <a:pt x="940" y="1552"/>
                </a:lnTo>
                <a:lnTo>
                  <a:pt x="909" y="1607"/>
                </a:lnTo>
                <a:lnTo>
                  <a:pt x="882" y="1666"/>
                </a:lnTo>
                <a:lnTo>
                  <a:pt x="862" y="1726"/>
                </a:lnTo>
                <a:lnTo>
                  <a:pt x="847" y="1788"/>
                </a:lnTo>
                <a:lnTo>
                  <a:pt x="839" y="1852"/>
                </a:lnTo>
                <a:lnTo>
                  <a:pt x="868" y="1835"/>
                </a:lnTo>
                <a:lnTo>
                  <a:pt x="902" y="1820"/>
                </a:lnTo>
                <a:lnTo>
                  <a:pt x="940" y="1810"/>
                </a:lnTo>
                <a:lnTo>
                  <a:pt x="981" y="1803"/>
                </a:lnTo>
                <a:lnTo>
                  <a:pt x="1026" y="1800"/>
                </a:lnTo>
                <a:lnTo>
                  <a:pt x="1064" y="1802"/>
                </a:lnTo>
                <a:lnTo>
                  <a:pt x="1100" y="1808"/>
                </a:lnTo>
                <a:lnTo>
                  <a:pt x="1134" y="1816"/>
                </a:lnTo>
                <a:lnTo>
                  <a:pt x="1165" y="1827"/>
                </a:lnTo>
                <a:lnTo>
                  <a:pt x="1193" y="1840"/>
                </a:lnTo>
                <a:lnTo>
                  <a:pt x="1217" y="1856"/>
                </a:lnTo>
                <a:lnTo>
                  <a:pt x="1237" y="1874"/>
                </a:lnTo>
                <a:lnTo>
                  <a:pt x="1253" y="1893"/>
                </a:lnTo>
                <a:lnTo>
                  <a:pt x="1262" y="1914"/>
                </a:lnTo>
                <a:lnTo>
                  <a:pt x="1272" y="1914"/>
                </a:lnTo>
                <a:lnTo>
                  <a:pt x="1282" y="1893"/>
                </a:lnTo>
                <a:lnTo>
                  <a:pt x="1297" y="1874"/>
                </a:lnTo>
                <a:lnTo>
                  <a:pt x="1317" y="1856"/>
                </a:lnTo>
                <a:lnTo>
                  <a:pt x="1342" y="1840"/>
                </a:lnTo>
                <a:lnTo>
                  <a:pt x="1369" y="1828"/>
                </a:lnTo>
                <a:lnTo>
                  <a:pt x="1400" y="1816"/>
                </a:lnTo>
                <a:lnTo>
                  <a:pt x="1434" y="1809"/>
                </a:lnTo>
                <a:lnTo>
                  <a:pt x="1470" y="1803"/>
                </a:lnTo>
                <a:lnTo>
                  <a:pt x="1508" y="1801"/>
                </a:lnTo>
                <a:lnTo>
                  <a:pt x="1553" y="1803"/>
                </a:lnTo>
                <a:lnTo>
                  <a:pt x="1594" y="1811"/>
                </a:lnTo>
                <a:lnTo>
                  <a:pt x="1632" y="1821"/>
                </a:lnTo>
                <a:lnTo>
                  <a:pt x="1666" y="1836"/>
                </a:lnTo>
                <a:lnTo>
                  <a:pt x="1696" y="1853"/>
                </a:lnTo>
                <a:lnTo>
                  <a:pt x="1696" y="2399"/>
                </a:lnTo>
                <a:lnTo>
                  <a:pt x="1693" y="2428"/>
                </a:lnTo>
                <a:lnTo>
                  <a:pt x="1684" y="2453"/>
                </a:lnTo>
                <a:lnTo>
                  <a:pt x="1672" y="2477"/>
                </a:lnTo>
                <a:lnTo>
                  <a:pt x="1655" y="2498"/>
                </a:lnTo>
                <a:lnTo>
                  <a:pt x="1634" y="2515"/>
                </a:lnTo>
                <a:lnTo>
                  <a:pt x="1611" y="2527"/>
                </a:lnTo>
                <a:lnTo>
                  <a:pt x="1585" y="2535"/>
                </a:lnTo>
                <a:lnTo>
                  <a:pt x="1557" y="2538"/>
                </a:lnTo>
                <a:lnTo>
                  <a:pt x="1529" y="2535"/>
                </a:lnTo>
                <a:lnTo>
                  <a:pt x="1503" y="2527"/>
                </a:lnTo>
                <a:lnTo>
                  <a:pt x="1480" y="2515"/>
                </a:lnTo>
                <a:lnTo>
                  <a:pt x="1459" y="2498"/>
                </a:lnTo>
                <a:lnTo>
                  <a:pt x="1442" y="2477"/>
                </a:lnTo>
                <a:lnTo>
                  <a:pt x="1430" y="2453"/>
                </a:lnTo>
                <a:lnTo>
                  <a:pt x="1421" y="2428"/>
                </a:lnTo>
                <a:lnTo>
                  <a:pt x="1419" y="2399"/>
                </a:lnTo>
                <a:lnTo>
                  <a:pt x="1416" y="2382"/>
                </a:lnTo>
                <a:lnTo>
                  <a:pt x="1408" y="2368"/>
                </a:lnTo>
                <a:lnTo>
                  <a:pt x="1397" y="2356"/>
                </a:lnTo>
                <a:lnTo>
                  <a:pt x="1382" y="2349"/>
                </a:lnTo>
                <a:lnTo>
                  <a:pt x="1364" y="2345"/>
                </a:lnTo>
                <a:lnTo>
                  <a:pt x="1347" y="2349"/>
                </a:lnTo>
                <a:lnTo>
                  <a:pt x="1332" y="2356"/>
                </a:lnTo>
                <a:lnTo>
                  <a:pt x="1320" y="2368"/>
                </a:lnTo>
                <a:lnTo>
                  <a:pt x="1313" y="2382"/>
                </a:lnTo>
                <a:lnTo>
                  <a:pt x="1310" y="2399"/>
                </a:lnTo>
                <a:lnTo>
                  <a:pt x="1313" y="2440"/>
                </a:lnTo>
                <a:lnTo>
                  <a:pt x="1323" y="2478"/>
                </a:lnTo>
                <a:lnTo>
                  <a:pt x="1337" y="2514"/>
                </a:lnTo>
                <a:lnTo>
                  <a:pt x="1358" y="2545"/>
                </a:lnTo>
                <a:lnTo>
                  <a:pt x="1382" y="2574"/>
                </a:lnTo>
                <a:lnTo>
                  <a:pt x="1412" y="2599"/>
                </a:lnTo>
                <a:lnTo>
                  <a:pt x="1443" y="2620"/>
                </a:lnTo>
                <a:lnTo>
                  <a:pt x="1480" y="2634"/>
                </a:lnTo>
                <a:lnTo>
                  <a:pt x="1517" y="2644"/>
                </a:lnTo>
                <a:lnTo>
                  <a:pt x="1557" y="2647"/>
                </a:lnTo>
                <a:lnTo>
                  <a:pt x="1597" y="2644"/>
                </a:lnTo>
                <a:lnTo>
                  <a:pt x="1635" y="2634"/>
                </a:lnTo>
                <a:lnTo>
                  <a:pt x="1670" y="2620"/>
                </a:lnTo>
                <a:lnTo>
                  <a:pt x="1703" y="2599"/>
                </a:lnTo>
                <a:lnTo>
                  <a:pt x="1732" y="2574"/>
                </a:lnTo>
                <a:lnTo>
                  <a:pt x="1756" y="2545"/>
                </a:lnTo>
                <a:lnTo>
                  <a:pt x="1777" y="2514"/>
                </a:lnTo>
                <a:lnTo>
                  <a:pt x="1792" y="2478"/>
                </a:lnTo>
                <a:lnTo>
                  <a:pt x="1801" y="2440"/>
                </a:lnTo>
                <a:lnTo>
                  <a:pt x="1804" y="2399"/>
                </a:lnTo>
                <a:lnTo>
                  <a:pt x="1804" y="1853"/>
                </a:lnTo>
                <a:lnTo>
                  <a:pt x="1834" y="1835"/>
                </a:lnTo>
                <a:lnTo>
                  <a:pt x="1868" y="1820"/>
                </a:lnTo>
                <a:lnTo>
                  <a:pt x="1906" y="1810"/>
                </a:lnTo>
                <a:lnTo>
                  <a:pt x="1947" y="1803"/>
                </a:lnTo>
                <a:lnTo>
                  <a:pt x="1992" y="1800"/>
                </a:lnTo>
                <a:lnTo>
                  <a:pt x="2030" y="1802"/>
                </a:lnTo>
                <a:lnTo>
                  <a:pt x="2066" y="1808"/>
                </a:lnTo>
                <a:lnTo>
                  <a:pt x="2100" y="1816"/>
                </a:lnTo>
                <a:lnTo>
                  <a:pt x="2131" y="1827"/>
                </a:lnTo>
                <a:lnTo>
                  <a:pt x="2159" y="1840"/>
                </a:lnTo>
                <a:lnTo>
                  <a:pt x="2183" y="1856"/>
                </a:lnTo>
                <a:lnTo>
                  <a:pt x="2203" y="1874"/>
                </a:lnTo>
                <a:lnTo>
                  <a:pt x="2218" y="1893"/>
                </a:lnTo>
                <a:lnTo>
                  <a:pt x="2228" y="1914"/>
                </a:lnTo>
                <a:lnTo>
                  <a:pt x="2238" y="1914"/>
                </a:lnTo>
                <a:lnTo>
                  <a:pt x="2248" y="1893"/>
                </a:lnTo>
                <a:lnTo>
                  <a:pt x="2263" y="1874"/>
                </a:lnTo>
                <a:lnTo>
                  <a:pt x="2283" y="1856"/>
                </a:lnTo>
                <a:lnTo>
                  <a:pt x="2308" y="1840"/>
                </a:lnTo>
                <a:lnTo>
                  <a:pt x="2335" y="1828"/>
                </a:lnTo>
                <a:lnTo>
                  <a:pt x="2366" y="1816"/>
                </a:lnTo>
                <a:lnTo>
                  <a:pt x="2400" y="1809"/>
                </a:lnTo>
                <a:lnTo>
                  <a:pt x="2436" y="1803"/>
                </a:lnTo>
                <a:lnTo>
                  <a:pt x="2474" y="1801"/>
                </a:lnTo>
                <a:lnTo>
                  <a:pt x="2519" y="1803"/>
                </a:lnTo>
                <a:lnTo>
                  <a:pt x="2560" y="1811"/>
                </a:lnTo>
                <a:lnTo>
                  <a:pt x="2598" y="1821"/>
                </a:lnTo>
                <a:lnTo>
                  <a:pt x="2632" y="1836"/>
                </a:lnTo>
                <a:lnTo>
                  <a:pt x="2661" y="1853"/>
                </a:lnTo>
                <a:lnTo>
                  <a:pt x="2653" y="1790"/>
                </a:lnTo>
                <a:lnTo>
                  <a:pt x="2638" y="1727"/>
                </a:lnTo>
                <a:lnTo>
                  <a:pt x="2618" y="1667"/>
                </a:lnTo>
                <a:lnTo>
                  <a:pt x="2592" y="1608"/>
                </a:lnTo>
                <a:lnTo>
                  <a:pt x="2560" y="1552"/>
                </a:lnTo>
                <a:lnTo>
                  <a:pt x="2525" y="1499"/>
                </a:lnTo>
                <a:lnTo>
                  <a:pt x="2485" y="1449"/>
                </a:lnTo>
                <a:lnTo>
                  <a:pt x="2439" y="1401"/>
                </a:lnTo>
                <a:lnTo>
                  <a:pt x="2391" y="1356"/>
                </a:lnTo>
                <a:lnTo>
                  <a:pt x="2338" y="1315"/>
                </a:lnTo>
                <a:lnTo>
                  <a:pt x="2281" y="1277"/>
                </a:lnTo>
                <a:lnTo>
                  <a:pt x="2222" y="1243"/>
                </a:lnTo>
                <a:lnTo>
                  <a:pt x="2158" y="1214"/>
                </a:lnTo>
                <a:lnTo>
                  <a:pt x="2093" y="1188"/>
                </a:lnTo>
                <a:lnTo>
                  <a:pt x="2024" y="1167"/>
                </a:lnTo>
                <a:lnTo>
                  <a:pt x="1953" y="1151"/>
                </a:lnTo>
                <a:lnTo>
                  <a:pt x="1879" y="1139"/>
                </a:lnTo>
                <a:lnTo>
                  <a:pt x="1804" y="1133"/>
                </a:lnTo>
                <a:lnTo>
                  <a:pt x="1804" y="1092"/>
                </a:lnTo>
                <a:lnTo>
                  <a:pt x="1802" y="1075"/>
                </a:lnTo>
                <a:lnTo>
                  <a:pt x="1795" y="1060"/>
                </a:lnTo>
                <a:lnTo>
                  <a:pt x="1782" y="1048"/>
                </a:lnTo>
                <a:lnTo>
                  <a:pt x="1767" y="1041"/>
                </a:lnTo>
                <a:lnTo>
                  <a:pt x="1750" y="1038"/>
                </a:lnTo>
                <a:close/>
                <a:moveTo>
                  <a:pt x="664" y="105"/>
                </a:moveTo>
                <a:lnTo>
                  <a:pt x="641" y="107"/>
                </a:lnTo>
                <a:lnTo>
                  <a:pt x="618" y="115"/>
                </a:lnTo>
                <a:lnTo>
                  <a:pt x="598" y="127"/>
                </a:lnTo>
                <a:lnTo>
                  <a:pt x="582" y="144"/>
                </a:lnTo>
                <a:lnTo>
                  <a:pt x="479" y="272"/>
                </a:lnTo>
                <a:lnTo>
                  <a:pt x="1400" y="272"/>
                </a:lnTo>
                <a:lnTo>
                  <a:pt x="1306" y="427"/>
                </a:lnTo>
                <a:lnTo>
                  <a:pt x="356" y="427"/>
                </a:lnTo>
                <a:lnTo>
                  <a:pt x="217" y="601"/>
                </a:lnTo>
                <a:lnTo>
                  <a:pt x="3283" y="601"/>
                </a:lnTo>
                <a:lnTo>
                  <a:pt x="3144" y="427"/>
                </a:lnTo>
                <a:lnTo>
                  <a:pt x="2136" y="427"/>
                </a:lnTo>
                <a:lnTo>
                  <a:pt x="2084" y="272"/>
                </a:lnTo>
                <a:lnTo>
                  <a:pt x="3021" y="272"/>
                </a:lnTo>
                <a:lnTo>
                  <a:pt x="2918" y="144"/>
                </a:lnTo>
                <a:lnTo>
                  <a:pt x="2902" y="127"/>
                </a:lnTo>
                <a:lnTo>
                  <a:pt x="2882" y="115"/>
                </a:lnTo>
                <a:lnTo>
                  <a:pt x="2859" y="107"/>
                </a:lnTo>
                <a:lnTo>
                  <a:pt x="2836" y="105"/>
                </a:lnTo>
                <a:lnTo>
                  <a:pt x="664" y="105"/>
                </a:lnTo>
                <a:close/>
                <a:moveTo>
                  <a:pt x="664" y="0"/>
                </a:moveTo>
                <a:lnTo>
                  <a:pt x="2836" y="0"/>
                </a:lnTo>
                <a:lnTo>
                  <a:pt x="2868" y="2"/>
                </a:lnTo>
                <a:lnTo>
                  <a:pt x="2899" y="10"/>
                </a:lnTo>
                <a:lnTo>
                  <a:pt x="2927" y="20"/>
                </a:lnTo>
                <a:lnTo>
                  <a:pt x="2954" y="36"/>
                </a:lnTo>
                <a:lnTo>
                  <a:pt x="2978" y="55"/>
                </a:lnTo>
                <a:lnTo>
                  <a:pt x="2999" y="79"/>
                </a:lnTo>
                <a:lnTo>
                  <a:pt x="3420" y="605"/>
                </a:lnTo>
                <a:lnTo>
                  <a:pt x="3438" y="631"/>
                </a:lnTo>
                <a:lnTo>
                  <a:pt x="3455" y="662"/>
                </a:lnTo>
                <a:lnTo>
                  <a:pt x="3470" y="696"/>
                </a:lnTo>
                <a:lnTo>
                  <a:pt x="3482" y="731"/>
                </a:lnTo>
                <a:lnTo>
                  <a:pt x="3492" y="767"/>
                </a:lnTo>
                <a:lnTo>
                  <a:pt x="3498" y="802"/>
                </a:lnTo>
                <a:lnTo>
                  <a:pt x="3500" y="833"/>
                </a:lnTo>
                <a:lnTo>
                  <a:pt x="3500" y="2650"/>
                </a:lnTo>
                <a:lnTo>
                  <a:pt x="3497" y="2688"/>
                </a:lnTo>
                <a:lnTo>
                  <a:pt x="3489" y="2725"/>
                </a:lnTo>
                <a:lnTo>
                  <a:pt x="3476" y="2759"/>
                </a:lnTo>
                <a:lnTo>
                  <a:pt x="3458" y="2792"/>
                </a:lnTo>
                <a:lnTo>
                  <a:pt x="3436" y="2821"/>
                </a:lnTo>
                <a:lnTo>
                  <a:pt x="3410" y="2847"/>
                </a:lnTo>
                <a:lnTo>
                  <a:pt x="3381" y="2868"/>
                </a:lnTo>
                <a:lnTo>
                  <a:pt x="3348" y="2886"/>
                </a:lnTo>
                <a:lnTo>
                  <a:pt x="3314" y="2900"/>
                </a:lnTo>
                <a:lnTo>
                  <a:pt x="3277" y="2908"/>
                </a:lnTo>
                <a:lnTo>
                  <a:pt x="3238" y="2911"/>
                </a:lnTo>
                <a:lnTo>
                  <a:pt x="262" y="2911"/>
                </a:lnTo>
                <a:lnTo>
                  <a:pt x="223" y="2908"/>
                </a:lnTo>
                <a:lnTo>
                  <a:pt x="186" y="2900"/>
                </a:lnTo>
                <a:lnTo>
                  <a:pt x="152" y="2886"/>
                </a:lnTo>
                <a:lnTo>
                  <a:pt x="119" y="2868"/>
                </a:lnTo>
                <a:lnTo>
                  <a:pt x="90" y="2847"/>
                </a:lnTo>
                <a:lnTo>
                  <a:pt x="64" y="2821"/>
                </a:lnTo>
                <a:lnTo>
                  <a:pt x="42" y="2792"/>
                </a:lnTo>
                <a:lnTo>
                  <a:pt x="24" y="2759"/>
                </a:lnTo>
                <a:lnTo>
                  <a:pt x="11" y="2725"/>
                </a:lnTo>
                <a:lnTo>
                  <a:pt x="3" y="2688"/>
                </a:lnTo>
                <a:lnTo>
                  <a:pt x="0" y="2650"/>
                </a:lnTo>
                <a:lnTo>
                  <a:pt x="0" y="833"/>
                </a:lnTo>
                <a:lnTo>
                  <a:pt x="2" y="802"/>
                </a:lnTo>
                <a:lnTo>
                  <a:pt x="8" y="767"/>
                </a:lnTo>
                <a:lnTo>
                  <a:pt x="18" y="731"/>
                </a:lnTo>
                <a:lnTo>
                  <a:pt x="30" y="696"/>
                </a:lnTo>
                <a:lnTo>
                  <a:pt x="45" y="662"/>
                </a:lnTo>
                <a:lnTo>
                  <a:pt x="62" y="631"/>
                </a:lnTo>
                <a:lnTo>
                  <a:pt x="80" y="605"/>
                </a:lnTo>
                <a:lnTo>
                  <a:pt x="501" y="79"/>
                </a:lnTo>
                <a:lnTo>
                  <a:pt x="522" y="55"/>
                </a:lnTo>
                <a:lnTo>
                  <a:pt x="546" y="36"/>
                </a:lnTo>
                <a:lnTo>
                  <a:pt x="573" y="20"/>
                </a:lnTo>
                <a:lnTo>
                  <a:pt x="601" y="10"/>
                </a:lnTo>
                <a:lnTo>
                  <a:pt x="632" y="2"/>
                </a:lnTo>
                <a:lnTo>
                  <a:pt x="6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" name="Freeform 346"/>
          <p:cNvSpPr>
            <a:spLocks noEditPoints="1"/>
          </p:cNvSpPr>
          <p:nvPr/>
        </p:nvSpPr>
        <p:spPr bwMode="auto">
          <a:xfrm>
            <a:off x="7580456" y="3239680"/>
            <a:ext cx="436896" cy="523195"/>
          </a:xfrm>
          <a:custGeom>
            <a:avLst/>
            <a:gdLst>
              <a:gd name="T0" fmla="*/ 1113 w 2916"/>
              <a:gd name="T1" fmla="*/ 1559 h 3492"/>
              <a:gd name="T2" fmla="*/ 1476 w 2916"/>
              <a:gd name="T3" fmla="*/ 1823 h 3492"/>
              <a:gd name="T4" fmla="*/ 1803 w 2916"/>
              <a:gd name="T5" fmla="*/ 1558 h 3492"/>
              <a:gd name="T6" fmla="*/ 1632 w 2916"/>
              <a:gd name="T7" fmla="*/ 1087 h 3492"/>
              <a:gd name="T8" fmla="*/ 2490 w 2916"/>
              <a:gd name="T9" fmla="*/ 943 h 3492"/>
              <a:gd name="T10" fmla="*/ 1968 w 2916"/>
              <a:gd name="T11" fmla="*/ 1059 h 3492"/>
              <a:gd name="T12" fmla="*/ 1968 w 2916"/>
              <a:gd name="T13" fmla="*/ 1854 h 3492"/>
              <a:gd name="T14" fmla="*/ 2491 w 2916"/>
              <a:gd name="T15" fmla="*/ 1970 h 3492"/>
              <a:gd name="T16" fmla="*/ 2676 w 2916"/>
              <a:gd name="T17" fmla="*/ 1620 h 3492"/>
              <a:gd name="T18" fmla="*/ 2644 w 2916"/>
              <a:gd name="T19" fmla="*/ 1135 h 3492"/>
              <a:gd name="T20" fmla="*/ 1823 w 2916"/>
              <a:gd name="T21" fmla="*/ 394 h 3492"/>
              <a:gd name="T22" fmla="*/ 1946 w 2916"/>
              <a:gd name="T23" fmla="*/ 877 h 3492"/>
              <a:gd name="T24" fmla="*/ 2404 w 2916"/>
              <a:gd name="T25" fmla="*/ 778 h 3492"/>
              <a:gd name="T26" fmla="*/ 2193 w 2916"/>
              <a:gd name="T27" fmla="*/ 474 h 3492"/>
              <a:gd name="T28" fmla="*/ 1765 w 2916"/>
              <a:gd name="T29" fmla="*/ 269 h 3492"/>
              <a:gd name="T30" fmla="*/ 762 w 2916"/>
              <a:gd name="T31" fmla="*/ 448 h 3492"/>
              <a:gd name="T32" fmla="*/ 519 w 2916"/>
              <a:gd name="T33" fmla="*/ 767 h 3492"/>
              <a:gd name="T34" fmla="*/ 971 w 2916"/>
              <a:gd name="T35" fmla="*/ 872 h 3492"/>
              <a:gd name="T36" fmla="*/ 1094 w 2916"/>
              <a:gd name="T37" fmla="*/ 394 h 3492"/>
              <a:gd name="T38" fmla="*/ 1373 w 2916"/>
              <a:gd name="T39" fmla="*/ 270 h 3492"/>
              <a:gd name="T40" fmla="*/ 1242 w 2916"/>
              <a:gd name="T41" fmla="*/ 525 h 3492"/>
              <a:gd name="T42" fmla="*/ 1272 w 2916"/>
              <a:gd name="T43" fmla="*/ 901 h 3492"/>
              <a:gd name="T44" fmla="*/ 1733 w 2916"/>
              <a:gd name="T45" fmla="*/ 731 h 3492"/>
              <a:gd name="T46" fmla="*/ 1611 w 2916"/>
              <a:gd name="T47" fmla="*/ 372 h 3492"/>
              <a:gd name="T48" fmla="*/ 1458 w 2916"/>
              <a:gd name="T49" fmla="*/ 230 h 3492"/>
              <a:gd name="T50" fmla="*/ 1937 w 2916"/>
              <a:gd name="T51" fmla="*/ 80 h 3492"/>
              <a:gd name="T52" fmla="*/ 2421 w 2916"/>
              <a:gd name="T53" fmla="*/ 363 h 3492"/>
              <a:gd name="T54" fmla="*/ 2762 w 2916"/>
              <a:gd name="T55" fmla="*/ 804 h 3492"/>
              <a:gd name="T56" fmla="*/ 2913 w 2916"/>
              <a:gd name="T57" fmla="*/ 1358 h 3492"/>
              <a:gd name="T58" fmla="*/ 2842 w 2916"/>
              <a:gd name="T59" fmla="*/ 1916 h 3492"/>
              <a:gd name="T60" fmla="*/ 2578 w 2916"/>
              <a:gd name="T61" fmla="*/ 2382 h 3492"/>
              <a:gd name="T62" fmla="*/ 2299 w 2916"/>
              <a:gd name="T63" fmla="*/ 2350 h 3492"/>
              <a:gd name="T64" fmla="*/ 2268 w 2916"/>
              <a:gd name="T65" fmla="*/ 2095 h 3492"/>
              <a:gd name="T66" fmla="*/ 1913 w 2916"/>
              <a:gd name="T67" fmla="*/ 2215 h 3492"/>
              <a:gd name="T68" fmla="*/ 1670 w 2916"/>
              <a:gd name="T69" fmla="*/ 2013 h 3492"/>
              <a:gd name="T70" fmla="*/ 1110 w 2916"/>
              <a:gd name="T71" fmla="*/ 2295 h 3492"/>
              <a:gd name="T72" fmla="*/ 1059 w 2916"/>
              <a:gd name="T73" fmla="*/ 2288 h 3492"/>
              <a:gd name="T74" fmla="*/ 971 w 2916"/>
              <a:gd name="T75" fmla="*/ 2041 h 3492"/>
              <a:gd name="T76" fmla="*/ 646 w 2916"/>
              <a:gd name="T77" fmla="*/ 2037 h 3492"/>
              <a:gd name="T78" fmla="*/ 652 w 2916"/>
              <a:gd name="T79" fmla="*/ 1914 h 3492"/>
              <a:gd name="T80" fmla="*/ 929 w 2916"/>
              <a:gd name="T81" fmla="*/ 1457 h 3492"/>
              <a:gd name="T82" fmla="*/ 669 w 2916"/>
              <a:gd name="T83" fmla="*/ 1003 h 3492"/>
              <a:gd name="T84" fmla="*/ 301 w 2916"/>
              <a:gd name="T85" fmla="*/ 1047 h 3492"/>
              <a:gd name="T86" fmla="*/ 234 w 2916"/>
              <a:gd name="T87" fmla="*/ 1444 h 3492"/>
              <a:gd name="T88" fmla="*/ 316 w 2916"/>
              <a:gd name="T89" fmla="*/ 1806 h 3492"/>
              <a:gd name="T90" fmla="*/ 515 w 2916"/>
              <a:gd name="T91" fmla="*/ 2124 h 3492"/>
              <a:gd name="T92" fmla="*/ 828 w 2916"/>
              <a:gd name="T93" fmla="*/ 2348 h 3492"/>
              <a:gd name="T94" fmla="*/ 1253 w 2916"/>
              <a:gd name="T95" fmla="*/ 2434 h 3492"/>
              <a:gd name="T96" fmla="*/ 1055 w 2916"/>
              <a:gd name="T97" fmla="*/ 3061 h 3492"/>
              <a:gd name="T98" fmla="*/ 561 w 2916"/>
              <a:gd name="T99" fmla="*/ 2768 h 3492"/>
              <a:gd name="T100" fmla="*/ 221 w 2916"/>
              <a:gd name="T101" fmla="*/ 2356 h 3492"/>
              <a:gd name="T102" fmla="*/ 36 w 2916"/>
              <a:gd name="T103" fmla="*/ 1843 h 3492"/>
              <a:gd name="T104" fmla="*/ 11 w 2916"/>
              <a:gd name="T105" fmla="*/ 1284 h 3492"/>
              <a:gd name="T106" fmla="*/ 176 w 2916"/>
              <a:gd name="T107" fmla="*/ 764 h 3492"/>
              <a:gd name="T108" fmla="*/ 518 w 2916"/>
              <a:gd name="T109" fmla="*/ 344 h 3492"/>
              <a:gd name="T110" fmla="*/ 992 w 2916"/>
              <a:gd name="T111" fmla="*/ 76 h 3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916" h="3492">
                <a:moveTo>
                  <a:pt x="1130" y="1075"/>
                </a:moveTo>
                <a:lnTo>
                  <a:pt x="1123" y="1164"/>
                </a:lnTo>
                <a:lnTo>
                  <a:pt x="1117" y="1257"/>
                </a:lnTo>
                <a:lnTo>
                  <a:pt x="1113" y="1354"/>
                </a:lnTo>
                <a:lnTo>
                  <a:pt x="1112" y="1457"/>
                </a:lnTo>
                <a:lnTo>
                  <a:pt x="1113" y="1559"/>
                </a:lnTo>
                <a:lnTo>
                  <a:pt x="1117" y="1656"/>
                </a:lnTo>
                <a:lnTo>
                  <a:pt x="1123" y="1749"/>
                </a:lnTo>
                <a:lnTo>
                  <a:pt x="1130" y="1838"/>
                </a:lnTo>
                <a:lnTo>
                  <a:pt x="1243" y="1831"/>
                </a:lnTo>
                <a:lnTo>
                  <a:pt x="1359" y="1825"/>
                </a:lnTo>
                <a:lnTo>
                  <a:pt x="1476" y="1823"/>
                </a:lnTo>
                <a:lnTo>
                  <a:pt x="1582" y="1825"/>
                </a:lnTo>
                <a:lnTo>
                  <a:pt x="1685" y="1829"/>
                </a:lnTo>
                <a:lnTo>
                  <a:pt x="1786" y="1836"/>
                </a:lnTo>
                <a:lnTo>
                  <a:pt x="1794" y="1747"/>
                </a:lnTo>
                <a:lnTo>
                  <a:pt x="1800" y="1655"/>
                </a:lnTo>
                <a:lnTo>
                  <a:pt x="1803" y="1558"/>
                </a:lnTo>
                <a:lnTo>
                  <a:pt x="1804" y="1457"/>
                </a:lnTo>
                <a:lnTo>
                  <a:pt x="1803" y="1356"/>
                </a:lnTo>
                <a:lnTo>
                  <a:pt x="1800" y="1259"/>
                </a:lnTo>
                <a:lnTo>
                  <a:pt x="1794" y="1166"/>
                </a:lnTo>
                <a:lnTo>
                  <a:pt x="1786" y="1077"/>
                </a:lnTo>
                <a:lnTo>
                  <a:pt x="1632" y="1087"/>
                </a:lnTo>
                <a:lnTo>
                  <a:pt x="1476" y="1090"/>
                </a:lnTo>
                <a:lnTo>
                  <a:pt x="1359" y="1088"/>
                </a:lnTo>
                <a:lnTo>
                  <a:pt x="1243" y="1084"/>
                </a:lnTo>
                <a:lnTo>
                  <a:pt x="1130" y="1075"/>
                </a:lnTo>
                <a:close/>
                <a:moveTo>
                  <a:pt x="2560" y="915"/>
                </a:moveTo>
                <a:lnTo>
                  <a:pt x="2490" y="943"/>
                </a:lnTo>
                <a:lnTo>
                  <a:pt x="2415" y="967"/>
                </a:lnTo>
                <a:lnTo>
                  <a:pt x="2334" y="990"/>
                </a:lnTo>
                <a:lnTo>
                  <a:pt x="2250" y="1011"/>
                </a:lnTo>
                <a:lnTo>
                  <a:pt x="2160" y="1030"/>
                </a:lnTo>
                <a:lnTo>
                  <a:pt x="2066" y="1045"/>
                </a:lnTo>
                <a:lnTo>
                  <a:pt x="1968" y="1059"/>
                </a:lnTo>
                <a:lnTo>
                  <a:pt x="1980" y="1190"/>
                </a:lnTo>
                <a:lnTo>
                  <a:pt x="1986" y="1323"/>
                </a:lnTo>
                <a:lnTo>
                  <a:pt x="1988" y="1457"/>
                </a:lnTo>
                <a:lnTo>
                  <a:pt x="1986" y="1590"/>
                </a:lnTo>
                <a:lnTo>
                  <a:pt x="1980" y="1724"/>
                </a:lnTo>
                <a:lnTo>
                  <a:pt x="1968" y="1854"/>
                </a:lnTo>
                <a:lnTo>
                  <a:pt x="2066" y="1868"/>
                </a:lnTo>
                <a:lnTo>
                  <a:pt x="2160" y="1884"/>
                </a:lnTo>
                <a:lnTo>
                  <a:pt x="2250" y="1903"/>
                </a:lnTo>
                <a:lnTo>
                  <a:pt x="2335" y="1923"/>
                </a:lnTo>
                <a:lnTo>
                  <a:pt x="2416" y="1946"/>
                </a:lnTo>
                <a:lnTo>
                  <a:pt x="2491" y="1970"/>
                </a:lnTo>
                <a:lnTo>
                  <a:pt x="2561" y="1998"/>
                </a:lnTo>
                <a:lnTo>
                  <a:pt x="2593" y="1926"/>
                </a:lnTo>
                <a:lnTo>
                  <a:pt x="2620" y="1853"/>
                </a:lnTo>
                <a:lnTo>
                  <a:pt x="2644" y="1778"/>
                </a:lnTo>
                <a:lnTo>
                  <a:pt x="2662" y="1699"/>
                </a:lnTo>
                <a:lnTo>
                  <a:pt x="2676" y="1620"/>
                </a:lnTo>
                <a:lnTo>
                  <a:pt x="2684" y="1540"/>
                </a:lnTo>
                <a:lnTo>
                  <a:pt x="2686" y="1457"/>
                </a:lnTo>
                <a:lnTo>
                  <a:pt x="2684" y="1375"/>
                </a:lnTo>
                <a:lnTo>
                  <a:pt x="2676" y="1293"/>
                </a:lnTo>
                <a:lnTo>
                  <a:pt x="2662" y="1214"/>
                </a:lnTo>
                <a:lnTo>
                  <a:pt x="2644" y="1135"/>
                </a:lnTo>
                <a:lnTo>
                  <a:pt x="2620" y="1060"/>
                </a:lnTo>
                <a:lnTo>
                  <a:pt x="2593" y="986"/>
                </a:lnTo>
                <a:lnTo>
                  <a:pt x="2560" y="915"/>
                </a:lnTo>
                <a:close/>
                <a:moveTo>
                  <a:pt x="1765" y="269"/>
                </a:moveTo>
                <a:lnTo>
                  <a:pt x="1795" y="328"/>
                </a:lnTo>
                <a:lnTo>
                  <a:pt x="1823" y="394"/>
                </a:lnTo>
                <a:lnTo>
                  <a:pt x="1849" y="465"/>
                </a:lnTo>
                <a:lnTo>
                  <a:pt x="1873" y="540"/>
                </a:lnTo>
                <a:lnTo>
                  <a:pt x="1895" y="619"/>
                </a:lnTo>
                <a:lnTo>
                  <a:pt x="1914" y="702"/>
                </a:lnTo>
                <a:lnTo>
                  <a:pt x="1931" y="787"/>
                </a:lnTo>
                <a:lnTo>
                  <a:pt x="1946" y="877"/>
                </a:lnTo>
                <a:lnTo>
                  <a:pt x="2032" y="865"/>
                </a:lnTo>
                <a:lnTo>
                  <a:pt x="2114" y="851"/>
                </a:lnTo>
                <a:lnTo>
                  <a:pt x="2193" y="836"/>
                </a:lnTo>
                <a:lnTo>
                  <a:pt x="2268" y="818"/>
                </a:lnTo>
                <a:lnTo>
                  <a:pt x="2338" y="799"/>
                </a:lnTo>
                <a:lnTo>
                  <a:pt x="2404" y="778"/>
                </a:lnTo>
                <a:lnTo>
                  <a:pt x="2466" y="756"/>
                </a:lnTo>
                <a:lnTo>
                  <a:pt x="2418" y="693"/>
                </a:lnTo>
                <a:lnTo>
                  <a:pt x="2367" y="633"/>
                </a:lnTo>
                <a:lnTo>
                  <a:pt x="2312" y="577"/>
                </a:lnTo>
                <a:lnTo>
                  <a:pt x="2254" y="523"/>
                </a:lnTo>
                <a:lnTo>
                  <a:pt x="2193" y="474"/>
                </a:lnTo>
                <a:lnTo>
                  <a:pt x="2128" y="429"/>
                </a:lnTo>
                <a:lnTo>
                  <a:pt x="2061" y="387"/>
                </a:lnTo>
                <a:lnTo>
                  <a:pt x="1990" y="351"/>
                </a:lnTo>
                <a:lnTo>
                  <a:pt x="1918" y="319"/>
                </a:lnTo>
                <a:lnTo>
                  <a:pt x="1843" y="291"/>
                </a:lnTo>
                <a:lnTo>
                  <a:pt x="1765" y="269"/>
                </a:lnTo>
                <a:close/>
                <a:moveTo>
                  <a:pt x="1152" y="269"/>
                </a:moveTo>
                <a:lnTo>
                  <a:pt x="1069" y="293"/>
                </a:lnTo>
                <a:lnTo>
                  <a:pt x="987" y="324"/>
                </a:lnTo>
                <a:lnTo>
                  <a:pt x="909" y="360"/>
                </a:lnTo>
                <a:lnTo>
                  <a:pt x="834" y="401"/>
                </a:lnTo>
                <a:lnTo>
                  <a:pt x="762" y="448"/>
                </a:lnTo>
                <a:lnTo>
                  <a:pt x="694" y="498"/>
                </a:lnTo>
                <a:lnTo>
                  <a:pt x="628" y="553"/>
                </a:lnTo>
                <a:lnTo>
                  <a:pt x="568" y="613"/>
                </a:lnTo>
                <a:lnTo>
                  <a:pt x="512" y="677"/>
                </a:lnTo>
                <a:lnTo>
                  <a:pt x="460" y="744"/>
                </a:lnTo>
                <a:lnTo>
                  <a:pt x="519" y="767"/>
                </a:lnTo>
                <a:lnTo>
                  <a:pt x="584" y="789"/>
                </a:lnTo>
                <a:lnTo>
                  <a:pt x="653" y="810"/>
                </a:lnTo>
                <a:lnTo>
                  <a:pt x="728" y="827"/>
                </a:lnTo>
                <a:lnTo>
                  <a:pt x="805" y="844"/>
                </a:lnTo>
                <a:lnTo>
                  <a:pt x="886" y="859"/>
                </a:lnTo>
                <a:lnTo>
                  <a:pt x="971" y="872"/>
                </a:lnTo>
                <a:lnTo>
                  <a:pt x="986" y="784"/>
                </a:lnTo>
                <a:lnTo>
                  <a:pt x="1003" y="698"/>
                </a:lnTo>
                <a:lnTo>
                  <a:pt x="1023" y="616"/>
                </a:lnTo>
                <a:lnTo>
                  <a:pt x="1044" y="538"/>
                </a:lnTo>
                <a:lnTo>
                  <a:pt x="1068" y="463"/>
                </a:lnTo>
                <a:lnTo>
                  <a:pt x="1094" y="394"/>
                </a:lnTo>
                <a:lnTo>
                  <a:pt x="1122" y="328"/>
                </a:lnTo>
                <a:lnTo>
                  <a:pt x="1152" y="269"/>
                </a:lnTo>
                <a:close/>
                <a:moveTo>
                  <a:pt x="1458" y="230"/>
                </a:moveTo>
                <a:lnTo>
                  <a:pt x="1414" y="231"/>
                </a:lnTo>
                <a:lnTo>
                  <a:pt x="1394" y="248"/>
                </a:lnTo>
                <a:lnTo>
                  <a:pt x="1373" y="270"/>
                </a:lnTo>
                <a:lnTo>
                  <a:pt x="1350" y="297"/>
                </a:lnTo>
                <a:lnTo>
                  <a:pt x="1328" y="331"/>
                </a:lnTo>
                <a:lnTo>
                  <a:pt x="1307" y="371"/>
                </a:lnTo>
                <a:lnTo>
                  <a:pt x="1285" y="417"/>
                </a:lnTo>
                <a:lnTo>
                  <a:pt x="1263" y="468"/>
                </a:lnTo>
                <a:lnTo>
                  <a:pt x="1242" y="525"/>
                </a:lnTo>
                <a:lnTo>
                  <a:pt x="1222" y="587"/>
                </a:lnTo>
                <a:lnTo>
                  <a:pt x="1203" y="655"/>
                </a:lnTo>
                <a:lnTo>
                  <a:pt x="1185" y="728"/>
                </a:lnTo>
                <a:lnTo>
                  <a:pt x="1168" y="807"/>
                </a:lnTo>
                <a:lnTo>
                  <a:pt x="1153" y="892"/>
                </a:lnTo>
                <a:lnTo>
                  <a:pt x="1272" y="901"/>
                </a:lnTo>
                <a:lnTo>
                  <a:pt x="1393" y="905"/>
                </a:lnTo>
                <a:lnTo>
                  <a:pt x="1517" y="906"/>
                </a:lnTo>
                <a:lnTo>
                  <a:pt x="1641" y="903"/>
                </a:lnTo>
                <a:lnTo>
                  <a:pt x="1764" y="895"/>
                </a:lnTo>
                <a:lnTo>
                  <a:pt x="1749" y="811"/>
                </a:lnTo>
                <a:lnTo>
                  <a:pt x="1733" y="731"/>
                </a:lnTo>
                <a:lnTo>
                  <a:pt x="1715" y="657"/>
                </a:lnTo>
                <a:lnTo>
                  <a:pt x="1696" y="588"/>
                </a:lnTo>
                <a:lnTo>
                  <a:pt x="1676" y="526"/>
                </a:lnTo>
                <a:lnTo>
                  <a:pt x="1654" y="469"/>
                </a:lnTo>
                <a:lnTo>
                  <a:pt x="1632" y="418"/>
                </a:lnTo>
                <a:lnTo>
                  <a:pt x="1611" y="372"/>
                </a:lnTo>
                <a:lnTo>
                  <a:pt x="1589" y="332"/>
                </a:lnTo>
                <a:lnTo>
                  <a:pt x="1567" y="298"/>
                </a:lnTo>
                <a:lnTo>
                  <a:pt x="1544" y="270"/>
                </a:lnTo>
                <a:lnTo>
                  <a:pt x="1523" y="248"/>
                </a:lnTo>
                <a:lnTo>
                  <a:pt x="1503" y="231"/>
                </a:lnTo>
                <a:lnTo>
                  <a:pt x="1458" y="230"/>
                </a:lnTo>
                <a:close/>
                <a:moveTo>
                  <a:pt x="1458" y="0"/>
                </a:moveTo>
                <a:lnTo>
                  <a:pt x="1558" y="3"/>
                </a:lnTo>
                <a:lnTo>
                  <a:pt x="1657" y="14"/>
                </a:lnTo>
                <a:lnTo>
                  <a:pt x="1752" y="30"/>
                </a:lnTo>
                <a:lnTo>
                  <a:pt x="1846" y="52"/>
                </a:lnTo>
                <a:lnTo>
                  <a:pt x="1937" y="80"/>
                </a:lnTo>
                <a:lnTo>
                  <a:pt x="2025" y="114"/>
                </a:lnTo>
                <a:lnTo>
                  <a:pt x="2111" y="154"/>
                </a:lnTo>
                <a:lnTo>
                  <a:pt x="2194" y="199"/>
                </a:lnTo>
                <a:lnTo>
                  <a:pt x="2273" y="249"/>
                </a:lnTo>
                <a:lnTo>
                  <a:pt x="2349" y="304"/>
                </a:lnTo>
                <a:lnTo>
                  <a:pt x="2421" y="363"/>
                </a:lnTo>
                <a:lnTo>
                  <a:pt x="2489" y="428"/>
                </a:lnTo>
                <a:lnTo>
                  <a:pt x="2553" y="495"/>
                </a:lnTo>
                <a:lnTo>
                  <a:pt x="2612" y="567"/>
                </a:lnTo>
                <a:lnTo>
                  <a:pt x="2667" y="642"/>
                </a:lnTo>
                <a:lnTo>
                  <a:pt x="2717" y="722"/>
                </a:lnTo>
                <a:lnTo>
                  <a:pt x="2762" y="804"/>
                </a:lnTo>
                <a:lnTo>
                  <a:pt x="2802" y="890"/>
                </a:lnTo>
                <a:lnTo>
                  <a:pt x="2835" y="979"/>
                </a:lnTo>
                <a:lnTo>
                  <a:pt x="2864" y="1070"/>
                </a:lnTo>
                <a:lnTo>
                  <a:pt x="2886" y="1164"/>
                </a:lnTo>
                <a:lnTo>
                  <a:pt x="2903" y="1259"/>
                </a:lnTo>
                <a:lnTo>
                  <a:pt x="2913" y="1358"/>
                </a:lnTo>
                <a:lnTo>
                  <a:pt x="2916" y="1457"/>
                </a:lnTo>
                <a:lnTo>
                  <a:pt x="2913" y="1553"/>
                </a:lnTo>
                <a:lnTo>
                  <a:pt x="2904" y="1648"/>
                </a:lnTo>
                <a:lnTo>
                  <a:pt x="2889" y="1740"/>
                </a:lnTo>
                <a:lnTo>
                  <a:pt x="2868" y="1829"/>
                </a:lnTo>
                <a:lnTo>
                  <a:pt x="2842" y="1916"/>
                </a:lnTo>
                <a:lnTo>
                  <a:pt x="2810" y="2001"/>
                </a:lnTo>
                <a:lnTo>
                  <a:pt x="2773" y="2084"/>
                </a:lnTo>
                <a:lnTo>
                  <a:pt x="2732" y="2163"/>
                </a:lnTo>
                <a:lnTo>
                  <a:pt x="2685" y="2239"/>
                </a:lnTo>
                <a:lnTo>
                  <a:pt x="2633" y="2312"/>
                </a:lnTo>
                <a:lnTo>
                  <a:pt x="2578" y="2382"/>
                </a:lnTo>
                <a:lnTo>
                  <a:pt x="2518" y="2449"/>
                </a:lnTo>
                <a:lnTo>
                  <a:pt x="2454" y="2511"/>
                </a:lnTo>
                <a:lnTo>
                  <a:pt x="2385" y="2570"/>
                </a:lnTo>
                <a:lnTo>
                  <a:pt x="2168" y="2458"/>
                </a:lnTo>
                <a:lnTo>
                  <a:pt x="2236" y="2406"/>
                </a:lnTo>
                <a:lnTo>
                  <a:pt x="2299" y="2350"/>
                </a:lnTo>
                <a:lnTo>
                  <a:pt x="2359" y="2290"/>
                </a:lnTo>
                <a:lnTo>
                  <a:pt x="2415" y="2225"/>
                </a:lnTo>
                <a:lnTo>
                  <a:pt x="2466" y="2158"/>
                </a:lnTo>
                <a:lnTo>
                  <a:pt x="2404" y="2135"/>
                </a:lnTo>
                <a:lnTo>
                  <a:pt x="2339" y="2114"/>
                </a:lnTo>
                <a:lnTo>
                  <a:pt x="2268" y="2095"/>
                </a:lnTo>
                <a:lnTo>
                  <a:pt x="2194" y="2078"/>
                </a:lnTo>
                <a:lnTo>
                  <a:pt x="2114" y="2062"/>
                </a:lnTo>
                <a:lnTo>
                  <a:pt x="2032" y="2049"/>
                </a:lnTo>
                <a:lnTo>
                  <a:pt x="1946" y="2037"/>
                </a:lnTo>
                <a:lnTo>
                  <a:pt x="1931" y="2127"/>
                </a:lnTo>
                <a:lnTo>
                  <a:pt x="1913" y="2215"/>
                </a:lnTo>
                <a:lnTo>
                  <a:pt x="1894" y="2299"/>
                </a:lnTo>
                <a:lnTo>
                  <a:pt x="1728" y="2204"/>
                </a:lnTo>
                <a:lnTo>
                  <a:pt x="1740" y="2145"/>
                </a:lnTo>
                <a:lnTo>
                  <a:pt x="1753" y="2084"/>
                </a:lnTo>
                <a:lnTo>
                  <a:pt x="1764" y="2018"/>
                </a:lnTo>
                <a:lnTo>
                  <a:pt x="1670" y="2013"/>
                </a:lnTo>
                <a:lnTo>
                  <a:pt x="1574" y="2008"/>
                </a:lnTo>
                <a:lnTo>
                  <a:pt x="1476" y="2007"/>
                </a:lnTo>
                <a:lnTo>
                  <a:pt x="1390" y="2008"/>
                </a:lnTo>
                <a:lnTo>
                  <a:pt x="1115" y="1851"/>
                </a:lnTo>
                <a:lnTo>
                  <a:pt x="1115" y="2295"/>
                </a:lnTo>
                <a:lnTo>
                  <a:pt x="1110" y="2295"/>
                </a:lnTo>
                <a:lnTo>
                  <a:pt x="1105" y="2294"/>
                </a:lnTo>
                <a:lnTo>
                  <a:pt x="1099" y="2294"/>
                </a:lnTo>
                <a:lnTo>
                  <a:pt x="1097" y="2294"/>
                </a:lnTo>
                <a:lnTo>
                  <a:pt x="1092" y="2294"/>
                </a:lnTo>
                <a:lnTo>
                  <a:pt x="1077" y="2292"/>
                </a:lnTo>
                <a:lnTo>
                  <a:pt x="1059" y="2288"/>
                </a:lnTo>
                <a:lnTo>
                  <a:pt x="1039" y="2282"/>
                </a:lnTo>
                <a:lnTo>
                  <a:pt x="1018" y="2276"/>
                </a:lnTo>
                <a:lnTo>
                  <a:pt x="1017" y="2276"/>
                </a:lnTo>
                <a:lnTo>
                  <a:pt x="1000" y="2200"/>
                </a:lnTo>
                <a:lnTo>
                  <a:pt x="985" y="2122"/>
                </a:lnTo>
                <a:lnTo>
                  <a:pt x="971" y="2041"/>
                </a:lnTo>
                <a:lnTo>
                  <a:pt x="877" y="2055"/>
                </a:lnTo>
                <a:lnTo>
                  <a:pt x="788" y="2072"/>
                </a:lnTo>
                <a:lnTo>
                  <a:pt x="703" y="2091"/>
                </a:lnTo>
                <a:lnTo>
                  <a:pt x="675" y="2067"/>
                </a:lnTo>
                <a:lnTo>
                  <a:pt x="650" y="2041"/>
                </a:lnTo>
                <a:lnTo>
                  <a:pt x="646" y="2037"/>
                </a:lnTo>
                <a:lnTo>
                  <a:pt x="642" y="2033"/>
                </a:lnTo>
                <a:lnTo>
                  <a:pt x="622" y="2012"/>
                </a:lnTo>
                <a:lnTo>
                  <a:pt x="603" y="1988"/>
                </a:lnTo>
                <a:lnTo>
                  <a:pt x="583" y="1963"/>
                </a:lnTo>
                <a:lnTo>
                  <a:pt x="563" y="1939"/>
                </a:lnTo>
                <a:lnTo>
                  <a:pt x="652" y="1914"/>
                </a:lnTo>
                <a:lnTo>
                  <a:pt x="747" y="1893"/>
                </a:lnTo>
                <a:lnTo>
                  <a:pt x="845" y="1874"/>
                </a:lnTo>
                <a:lnTo>
                  <a:pt x="949" y="1859"/>
                </a:lnTo>
                <a:lnTo>
                  <a:pt x="937" y="1726"/>
                </a:lnTo>
                <a:lnTo>
                  <a:pt x="931" y="1593"/>
                </a:lnTo>
                <a:lnTo>
                  <a:pt x="929" y="1457"/>
                </a:lnTo>
                <a:lnTo>
                  <a:pt x="931" y="1322"/>
                </a:lnTo>
                <a:lnTo>
                  <a:pt x="937" y="1187"/>
                </a:lnTo>
                <a:lnTo>
                  <a:pt x="949" y="1055"/>
                </a:lnTo>
                <a:lnTo>
                  <a:pt x="852" y="1040"/>
                </a:lnTo>
                <a:lnTo>
                  <a:pt x="758" y="1023"/>
                </a:lnTo>
                <a:lnTo>
                  <a:pt x="669" y="1003"/>
                </a:lnTo>
                <a:lnTo>
                  <a:pt x="585" y="981"/>
                </a:lnTo>
                <a:lnTo>
                  <a:pt x="505" y="958"/>
                </a:lnTo>
                <a:lnTo>
                  <a:pt x="431" y="931"/>
                </a:lnTo>
                <a:lnTo>
                  <a:pt x="363" y="904"/>
                </a:lnTo>
                <a:lnTo>
                  <a:pt x="329" y="974"/>
                </a:lnTo>
                <a:lnTo>
                  <a:pt x="301" y="1047"/>
                </a:lnTo>
                <a:lnTo>
                  <a:pt x="276" y="1122"/>
                </a:lnTo>
                <a:lnTo>
                  <a:pt x="257" y="1200"/>
                </a:lnTo>
                <a:lnTo>
                  <a:pt x="246" y="1259"/>
                </a:lnTo>
                <a:lnTo>
                  <a:pt x="238" y="1321"/>
                </a:lnTo>
                <a:lnTo>
                  <a:pt x="233" y="1383"/>
                </a:lnTo>
                <a:lnTo>
                  <a:pt x="234" y="1444"/>
                </a:lnTo>
                <a:lnTo>
                  <a:pt x="239" y="1506"/>
                </a:lnTo>
                <a:lnTo>
                  <a:pt x="248" y="1567"/>
                </a:lnTo>
                <a:lnTo>
                  <a:pt x="259" y="1629"/>
                </a:lnTo>
                <a:lnTo>
                  <a:pt x="275" y="1689"/>
                </a:lnTo>
                <a:lnTo>
                  <a:pt x="293" y="1748"/>
                </a:lnTo>
                <a:lnTo>
                  <a:pt x="316" y="1806"/>
                </a:lnTo>
                <a:lnTo>
                  <a:pt x="340" y="1865"/>
                </a:lnTo>
                <a:lnTo>
                  <a:pt x="369" y="1920"/>
                </a:lnTo>
                <a:lnTo>
                  <a:pt x="400" y="1974"/>
                </a:lnTo>
                <a:lnTo>
                  <a:pt x="435" y="2026"/>
                </a:lnTo>
                <a:lnTo>
                  <a:pt x="473" y="2076"/>
                </a:lnTo>
                <a:lnTo>
                  <a:pt x="515" y="2124"/>
                </a:lnTo>
                <a:lnTo>
                  <a:pt x="559" y="2169"/>
                </a:lnTo>
                <a:lnTo>
                  <a:pt x="606" y="2212"/>
                </a:lnTo>
                <a:lnTo>
                  <a:pt x="657" y="2251"/>
                </a:lnTo>
                <a:lnTo>
                  <a:pt x="711" y="2287"/>
                </a:lnTo>
                <a:lnTo>
                  <a:pt x="768" y="2320"/>
                </a:lnTo>
                <a:lnTo>
                  <a:pt x="828" y="2348"/>
                </a:lnTo>
                <a:lnTo>
                  <a:pt x="892" y="2374"/>
                </a:lnTo>
                <a:lnTo>
                  <a:pt x="957" y="2395"/>
                </a:lnTo>
                <a:lnTo>
                  <a:pt x="1027" y="2412"/>
                </a:lnTo>
                <a:lnTo>
                  <a:pt x="1099" y="2423"/>
                </a:lnTo>
                <a:lnTo>
                  <a:pt x="1175" y="2431"/>
                </a:lnTo>
                <a:lnTo>
                  <a:pt x="1253" y="2434"/>
                </a:lnTo>
                <a:lnTo>
                  <a:pt x="1253" y="2089"/>
                </a:lnTo>
                <a:lnTo>
                  <a:pt x="2469" y="2790"/>
                </a:lnTo>
                <a:lnTo>
                  <a:pt x="1253" y="3492"/>
                </a:lnTo>
                <a:lnTo>
                  <a:pt x="1253" y="3128"/>
                </a:lnTo>
                <a:lnTo>
                  <a:pt x="1152" y="3096"/>
                </a:lnTo>
                <a:lnTo>
                  <a:pt x="1055" y="3061"/>
                </a:lnTo>
                <a:lnTo>
                  <a:pt x="963" y="3021"/>
                </a:lnTo>
                <a:lnTo>
                  <a:pt x="874" y="2978"/>
                </a:lnTo>
                <a:lnTo>
                  <a:pt x="789" y="2931"/>
                </a:lnTo>
                <a:lnTo>
                  <a:pt x="710" y="2880"/>
                </a:lnTo>
                <a:lnTo>
                  <a:pt x="633" y="2825"/>
                </a:lnTo>
                <a:lnTo>
                  <a:pt x="561" y="2768"/>
                </a:lnTo>
                <a:lnTo>
                  <a:pt x="495" y="2707"/>
                </a:lnTo>
                <a:lnTo>
                  <a:pt x="431" y="2642"/>
                </a:lnTo>
                <a:lnTo>
                  <a:pt x="372" y="2576"/>
                </a:lnTo>
                <a:lnTo>
                  <a:pt x="318" y="2505"/>
                </a:lnTo>
                <a:lnTo>
                  <a:pt x="267" y="2432"/>
                </a:lnTo>
                <a:lnTo>
                  <a:pt x="221" y="2356"/>
                </a:lnTo>
                <a:lnTo>
                  <a:pt x="179" y="2276"/>
                </a:lnTo>
                <a:lnTo>
                  <a:pt x="142" y="2195"/>
                </a:lnTo>
                <a:lnTo>
                  <a:pt x="109" y="2110"/>
                </a:lnTo>
                <a:lnTo>
                  <a:pt x="80" y="2023"/>
                </a:lnTo>
                <a:lnTo>
                  <a:pt x="56" y="1934"/>
                </a:lnTo>
                <a:lnTo>
                  <a:pt x="36" y="1843"/>
                </a:lnTo>
                <a:lnTo>
                  <a:pt x="20" y="1750"/>
                </a:lnTo>
                <a:lnTo>
                  <a:pt x="9" y="1654"/>
                </a:lnTo>
                <a:lnTo>
                  <a:pt x="2" y="1557"/>
                </a:lnTo>
                <a:lnTo>
                  <a:pt x="0" y="1457"/>
                </a:lnTo>
                <a:lnTo>
                  <a:pt x="3" y="1369"/>
                </a:lnTo>
                <a:lnTo>
                  <a:pt x="11" y="1284"/>
                </a:lnTo>
                <a:lnTo>
                  <a:pt x="23" y="1200"/>
                </a:lnTo>
                <a:lnTo>
                  <a:pt x="42" y="1108"/>
                </a:lnTo>
                <a:lnTo>
                  <a:pt x="68" y="1018"/>
                </a:lnTo>
                <a:lnTo>
                  <a:pt x="98" y="931"/>
                </a:lnTo>
                <a:lnTo>
                  <a:pt x="134" y="847"/>
                </a:lnTo>
                <a:lnTo>
                  <a:pt x="176" y="764"/>
                </a:lnTo>
                <a:lnTo>
                  <a:pt x="221" y="686"/>
                </a:lnTo>
                <a:lnTo>
                  <a:pt x="272" y="611"/>
                </a:lnTo>
                <a:lnTo>
                  <a:pt x="327" y="538"/>
                </a:lnTo>
                <a:lnTo>
                  <a:pt x="387" y="470"/>
                </a:lnTo>
                <a:lnTo>
                  <a:pt x="450" y="405"/>
                </a:lnTo>
                <a:lnTo>
                  <a:pt x="518" y="344"/>
                </a:lnTo>
                <a:lnTo>
                  <a:pt x="589" y="288"/>
                </a:lnTo>
                <a:lnTo>
                  <a:pt x="664" y="236"/>
                </a:lnTo>
                <a:lnTo>
                  <a:pt x="741" y="188"/>
                </a:lnTo>
                <a:lnTo>
                  <a:pt x="822" y="146"/>
                </a:lnTo>
                <a:lnTo>
                  <a:pt x="907" y="108"/>
                </a:lnTo>
                <a:lnTo>
                  <a:pt x="992" y="76"/>
                </a:lnTo>
                <a:lnTo>
                  <a:pt x="1081" y="50"/>
                </a:lnTo>
                <a:lnTo>
                  <a:pt x="1174" y="28"/>
                </a:lnTo>
                <a:lnTo>
                  <a:pt x="1267" y="13"/>
                </a:lnTo>
                <a:lnTo>
                  <a:pt x="1362" y="3"/>
                </a:lnTo>
                <a:lnTo>
                  <a:pt x="14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8" name="Freeform 351"/>
          <p:cNvSpPr>
            <a:spLocks noEditPoints="1"/>
          </p:cNvSpPr>
          <p:nvPr/>
        </p:nvSpPr>
        <p:spPr bwMode="auto">
          <a:xfrm>
            <a:off x="8498655" y="3238887"/>
            <a:ext cx="471487" cy="463550"/>
          </a:xfrm>
          <a:custGeom>
            <a:avLst/>
            <a:gdLst>
              <a:gd name="T0" fmla="*/ 2862 w 3564"/>
              <a:gd name="T1" fmla="*/ 2465 h 3498"/>
              <a:gd name="T2" fmla="*/ 3294 w 3564"/>
              <a:gd name="T3" fmla="*/ 2125 h 3498"/>
              <a:gd name="T4" fmla="*/ 2154 w 3564"/>
              <a:gd name="T5" fmla="*/ 2331 h 3498"/>
              <a:gd name="T6" fmla="*/ 2577 w 3564"/>
              <a:gd name="T7" fmla="*/ 1832 h 3498"/>
              <a:gd name="T8" fmla="*/ 1738 w 3564"/>
              <a:gd name="T9" fmla="*/ 1665 h 3498"/>
              <a:gd name="T10" fmla="*/ 2398 w 3564"/>
              <a:gd name="T11" fmla="*/ 1155 h 3498"/>
              <a:gd name="T12" fmla="*/ 2563 w 3564"/>
              <a:gd name="T13" fmla="*/ 1445 h 3498"/>
              <a:gd name="T14" fmla="*/ 550 w 3564"/>
              <a:gd name="T15" fmla="*/ 1085 h 3498"/>
              <a:gd name="T16" fmla="*/ 802 w 3564"/>
              <a:gd name="T17" fmla="*/ 1383 h 3498"/>
              <a:gd name="T18" fmla="*/ 838 w 3564"/>
              <a:gd name="T19" fmla="*/ 1615 h 3498"/>
              <a:gd name="T20" fmla="*/ 715 w 3564"/>
              <a:gd name="T21" fmla="*/ 1781 h 3498"/>
              <a:gd name="T22" fmla="*/ 659 w 3564"/>
              <a:gd name="T23" fmla="*/ 1973 h 3498"/>
              <a:gd name="T24" fmla="*/ 852 w 3564"/>
              <a:gd name="T25" fmla="*/ 2263 h 3498"/>
              <a:gd name="T26" fmla="*/ 1151 w 3564"/>
              <a:gd name="T27" fmla="*/ 2572 h 3498"/>
              <a:gd name="T28" fmla="*/ 1454 w 3564"/>
              <a:gd name="T29" fmla="*/ 2806 h 3498"/>
              <a:gd name="T30" fmla="*/ 1668 w 3564"/>
              <a:gd name="T31" fmla="*/ 2823 h 3498"/>
              <a:gd name="T32" fmla="*/ 1832 w 3564"/>
              <a:gd name="T33" fmla="*/ 2677 h 3498"/>
              <a:gd name="T34" fmla="*/ 2038 w 3564"/>
              <a:gd name="T35" fmla="*/ 2663 h 3498"/>
              <a:gd name="T36" fmla="*/ 2351 w 3564"/>
              <a:gd name="T37" fmla="*/ 2879 h 3498"/>
              <a:gd name="T38" fmla="*/ 2440 w 3564"/>
              <a:gd name="T39" fmla="*/ 3127 h 3498"/>
              <a:gd name="T40" fmla="*/ 2310 w 3564"/>
              <a:gd name="T41" fmla="*/ 3325 h 3498"/>
              <a:gd name="T42" fmla="*/ 2112 w 3564"/>
              <a:gd name="T43" fmla="*/ 3481 h 3498"/>
              <a:gd name="T44" fmla="*/ 1700 w 3564"/>
              <a:gd name="T45" fmla="*/ 3444 h 3498"/>
              <a:gd name="T46" fmla="*/ 1115 w 3564"/>
              <a:gd name="T47" fmla="*/ 3133 h 3498"/>
              <a:gd name="T48" fmla="*/ 487 w 3564"/>
              <a:gd name="T49" fmla="*/ 2540 h 3498"/>
              <a:gd name="T50" fmla="*/ 104 w 3564"/>
              <a:gd name="T51" fmla="*/ 1927 h 3498"/>
              <a:gd name="T52" fmla="*/ 1 w 3564"/>
              <a:gd name="T53" fmla="*/ 1458 h 3498"/>
              <a:gd name="T54" fmla="*/ 129 w 3564"/>
              <a:gd name="T55" fmla="*/ 1224 h 3498"/>
              <a:gd name="T56" fmla="*/ 316 w 3564"/>
              <a:gd name="T57" fmla="*/ 1068 h 3498"/>
              <a:gd name="T58" fmla="*/ 2867 w 3564"/>
              <a:gd name="T59" fmla="*/ 1047 h 3498"/>
              <a:gd name="T60" fmla="*/ 3339 w 3564"/>
              <a:gd name="T61" fmla="*/ 1665 h 3498"/>
              <a:gd name="T62" fmla="*/ 3114 w 3564"/>
              <a:gd name="T63" fmla="*/ 948 h 3498"/>
              <a:gd name="T64" fmla="*/ 2611 w 3564"/>
              <a:gd name="T65" fmla="*/ 845 h 3498"/>
              <a:gd name="T66" fmla="*/ 2892 w 3564"/>
              <a:gd name="T67" fmla="*/ 668 h 3498"/>
              <a:gd name="T68" fmla="*/ 1306 w 3564"/>
              <a:gd name="T69" fmla="*/ 314 h 3498"/>
              <a:gd name="T70" fmla="*/ 687 w 3564"/>
              <a:gd name="T71" fmla="*/ 736 h 3498"/>
              <a:gd name="T72" fmla="*/ 1063 w 3564"/>
              <a:gd name="T73" fmla="*/ 756 h 3498"/>
              <a:gd name="T74" fmla="*/ 1905 w 3564"/>
              <a:gd name="T75" fmla="*/ 1028 h 3498"/>
              <a:gd name="T76" fmla="*/ 2388 w 3564"/>
              <a:gd name="T77" fmla="*/ 733 h 3498"/>
              <a:gd name="T78" fmla="*/ 2074 w 3564"/>
              <a:gd name="T79" fmla="*/ 288 h 3498"/>
              <a:gd name="T80" fmla="*/ 1525 w 3564"/>
              <a:gd name="T81" fmla="*/ 325 h 3498"/>
              <a:gd name="T82" fmla="*/ 1225 w 3564"/>
              <a:gd name="T83" fmla="*/ 809 h 3498"/>
              <a:gd name="T84" fmla="*/ 1738 w 3564"/>
              <a:gd name="T85" fmla="*/ 226 h 3498"/>
              <a:gd name="T86" fmla="*/ 2451 w 3564"/>
              <a:gd name="T87" fmla="*/ 118 h 3498"/>
              <a:gd name="T88" fmla="*/ 3123 w 3564"/>
              <a:gd name="T89" fmla="*/ 588 h 3498"/>
              <a:gd name="T90" fmla="*/ 3511 w 3564"/>
              <a:gd name="T91" fmla="*/ 1318 h 3498"/>
              <a:gd name="T92" fmla="*/ 3513 w 3564"/>
              <a:gd name="T93" fmla="*/ 2167 h 3498"/>
              <a:gd name="T94" fmla="*/ 3146 w 3564"/>
              <a:gd name="T95" fmla="*/ 2884 h 3498"/>
              <a:gd name="T96" fmla="*/ 2505 w 3564"/>
              <a:gd name="T97" fmla="*/ 3358 h 3498"/>
              <a:gd name="T98" fmla="*/ 2611 w 3564"/>
              <a:gd name="T99" fmla="*/ 3062 h 3498"/>
              <a:gd name="T100" fmla="*/ 3008 w 3564"/>
              <a:gd name="T101" fmla="*/ 2701 h 3498"/>
              <a:gd name="T102" fmla="*/ 2538 w 3564"/>
              <a:gd name="T103" fmla="*/ 2846 h 3498"/>
              <a:gd name="T104" fmla="*/ 2161 w 3564"/>
              <a:gd name="T105" fmla="*/ 2500 h 3498"/>
              <a:gd name="T106" fmla="*/ 1799 w 3564"/>
              <a:gd name="T107" fmla="*/ 2507 h 3498"/>
              <a:gd name="T108" fmla="*/ 1267 w 3564"/>
              <a:gd name="T109" fmla="*/ 2450 h 3498"/>
              <a:gd name="T110" fmla="*/ 1067 w 3564"/>
              <a:gd name="T111" fmla="*/ 1832 h 3498"/>
              <a:gd name="T112" fmla="*/ 968 w 3564"/>
              <a:gd name="T113" fmla="*/ 2141 h 3498"/>
              <a:gd name="T114" fmla="*/ 939 w 3564"/>
              <a:gd name="T115" fmla="*/ 1776 h 3498"/>
              <a:gd name="T116" fmla="*/ 1013 w 3564"/>
              <a:gd name="T117" fmla="*/ 1504 h 3498"/>
              <a:gd name="T118" fmla="*/ 891 w 3564"/>
              <a:gd name="T119" fmla="*/ 1082 h 3498"/>
              <a:gd name="T120" fmla="*/ 469 w 3564"/>
              <a:gd name="T121" fmla="*/ 879 h 3498"/>
              <a:gd name="T122" fmla="*/ 539 w 3564"/>
              <a:gd name="T123" fmla="*/ 566 h 3498"/>
              <a:gd name="T124" fmla="*/ 1204 w 3564"/>
              <a:gd name="T125" fmla="*/ 113 h 34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64" h="3498">
                <a:moveTo>
                  <a:pt x="2744" y="1832"/>
                </a:moveTo>
                <a:lnTo>
                  <a:pt x="2739" y="1955"/>
                </a:lnTo>
                <a:lnTo>
                  <a:pt x="2729" y="2074"/>
                </a:lnTo>
                <a:lnTo>
                  <a:pt x="2715" y="2190"/>
                </a:lnTo>
                <a:lnTo>
                  <a:pt x="2698" y="2303"/>
                </a:lnTo>
                <a:lnTo>
                  <a:pt x="2676" y="2412"/>
                </a:lnTo>
                <a:lnTo>
                  <a:pt x="2771" y="2437"/>
                </a:lnTo>
                <a:lnTo>
                  <a:pt x="2862" y="2465"/>
                </a:lnTo>
                <a:lnTo>
                  <a:pt x="2948" y="2496"/>
                </a:lnTo>
                <a:lnTo>
                  <a:pt x="3029" y="2528"/>
                </a:lnTo>
                <a:lnTo>
                  <a:pt x="3106" y="2563"/>
                </a:lnTo>
                <a:lnTo>
                  <a:pt x="3155" y="2482"/>
                </a:lnTo>
                <a:lnTo>
                  <a:pt x="3197" y="2396"/>
                </a:lnTo>
                <a:lnTo>
                  <a:pt x="3236" y="2308"/>
                </a:lnTo>
                <a:lnTo>
                  <a:pt x="3268" y="2218"/>
                </a:lnTo>
                <a:lnTo>
                  <a:pt x="3294" y="2125"/>
                </a:lnTo>
                <a:lnTo>
                  <a:pt x="3316" y="2030"/>
                </a:lnTo>
                <a:lnTo>
                  <a:pt x="3331" y="1932"/>
                </a:lnTo>
                <a:lnTo>
                  <a:pt x="3339" y="1832"/>
                </a:lnTo>
                <a:lnTo>
                  <a:pt x="2744" y="1832"/>
                </a:lnTo>
                <a:close/>
                <a:moveTo>
                  <a:pt x="1905" y="1832"/>
                </a:moveTo>
                <a:lnTo>
                  <a:pt x="1905" y="2318"/>
                </a:lnTo>
                <a:lnTo>
                  <a:pt x="2030" y="2322"/>
                </a:lnTo>
                <a:lnTo>
                  <a:pt x="2154" y="2331"/>
                </a:lnTo>
                <a:lnTo>
                  <a:pt x="2276" y="2343"/>
                </a:lnTo>
                <a:lnTo>
                  <a:pt x="2394" y="2359"/>
                </a:lnTo>
                <a:lnTo>
                  <a:pt x="2510" y="2379"/>
                </a:lnTo>
                <a:lnTo>
                  <a:pt x="2532" y="2275"/>
                </a:lnTo>
                <a:lnTo>
                  <a:pt x="2549" y="2168"/>
                </a:lnTo>
                <a:lnTo>
                  <a:pt x="2562" y="2059"/>
                </a:lnTo>
                <a:lnTo>
                  <a:pt x="2571" y="1947"/>
                </a:lnTo>
                <a:lnTo>
                  <a:pt x="2577" y="1832"/>
                </a:lnTo>
                <a:lnTo>
                  <a:pt x="1905" y="1832"/>
                </a:lnTo>
                <a:close/>
                <a:moveTo>
                  <a:pt x="1130" y="1135"/>
                </a:moveTo>
                <a:lnTo>
                  <a:pt x="1109" y="1236"/>
                </a:lnTo>
                <a:lnTo>
                  <a:pt x="1093" y="1339"/>
                </a:lnTo>
                <a:lnTo>
                  <a:pt x="1081" y="1445"/>
                </a:lnTo>
                <a:lnTo>
                  <a:pt x="1071" y="1555"/>
                </a:lnTo>
                <a:lnTo>
                  <a:pt x="1067" y="1665"/>
                </a:lnTo>
                <a:lnTo>
                  <a:pt x="1738" y="1665"/>
                </a:lnTo>
                <a:lnTo>
                  <a:pt x="1738" y="1196"/>
                </a:lnTo>
                <a:lnTo>
                  <a:pt x="1611" y="1192"/>
                </a:lnTo>
                <a:lnTo>
                  <a:pt x="1487" y="1184"/>
                </a:lnTo>
                <a:lnTo>
                  <a:pt x="1365" y="1171"/>
                </a:lnTo>
                <a:lnTo>
                  <a:pt x="1246" y="1155"/>
                </a:lnTo>
                <a:lnTo>
                  <a:pt x="1130" y="1135"/>
                </a:lnTo>
                <a:close/>
                <a:moveTo>
                  <a:pt x="2514" y="1135"/>
                </a:moveTo>
                <a:lnTo>
                  <a:pt x="2398" y="1155"/>
                </a:lnTo>
                <a:lnTo>
                  <a:pt x="2279" y="1171"/>
                </a:lnTo>
                <a:lnTo>
                  <a:pt x="2156" y="1183"/>
                </a:lnTo>
                <a:lnTo>
                  <a:pt x="2031" y="1192"/>
                </a:lnTo>
                <a:lnTo>
                  <a:pt x="1905" y="1196"/>
                </a:lnTo>
                <a:lnTo>
                  <a:pt x="1905" y="1665"/>
                </a:lnTo>
                <a:lnTo>
                  <a:pt x="2577" y="1665"/>
                </a:lnTo>
                <a:lnTo>
                  <a:pt x="2571" y="1555"/>
                </a:lnTo>
                <a:lnTo>
                  <a:pt x="2563" y="1445"/>
                </a:lnTo>
                <a:lnTo>
                  <a:pt x="2550" y="1339"/>
                </a:lnTo>
                <a:lnTo>
                  <a:pt x="2534" y="1236"/>
                </a:lnTo>
                <a:lnTo>
                  <a:pt x="2514" y="1135"/>
                </a:lnTo>
                <a:close/>
                <a:moveTo>
                  <a:pt x="427" y="1044"/>
                </a:moveTo>
                <a:lnTo>
                  <a:pt x="456" y="1046"/>
                </a:lnTo>
                <a:lnTo>
                  <a:pt x="486" y="1055"/>
                </a:lnTo>
                <a:lnTo>
                  <a:pt x="517" y="1067"/>
                </a:lnTo>
                <a:lnTo>
                  <a:pt x="550" y="1085"/>
                </a:lnTo>
                <a:lnTo>
                  <a:pt x="583" y="1108"/>
                </a:lnTo>
                <a:lnTo>
                  <a:pt x="617" y="1137"/>
                </a:lnTo>
                <a:lnTo>
                  <a:pt x="652" y="1173"/>
                </a:lnTo>
                <a:lnTo>
                  <a:pt x="688" y="1215"/>
                </a:lnTo>
                <a:lnTo>
                  <a:pt x="724" y="1262"/>
                </a:lnTo>
                <a:lnTo>
                  <a:pt x="755" y="1305"/>
                </a:lnTo>
                <a:lnTo>
                  <a:pt x="781" y="1346"/>
                </a:lnTo>
                <a:lnTo>
                  <a:pt x="802" y="1383"/>
                </a:lnTo>
                <a:lnTo>
                  <a:pt x="820" y="1419"/>
                </a:lnTo>
                <a:lnTo>
                  <a:pt x="833" y="1453"/>
                </a:lnTo>
                <a:lnTo>
                  <a:pt x="841" y="1484"/>
                </a:lnTo>
                <a:lnTo>
                  <a:pt x="848" y="1514"/>
                </a:lnTo>
                <a:lnTo>
                  <a:pt x="850" y="1541"/>
                </a:lnTo>
                <a:lnTo>
                  <a:pt x="849" y="1567"/>
                </a:lnTo>
                <a:lnTo>
                  <a:pt x="845" y="1592"/>
                </a:lnTo>
                <a:lnTo>
                  <a:pt x="838" y="1615"/>
                </a:lnTo>
                <a:lnTo>
                  <a:pt x="829" y="1637"/>
                </a:lnTo>
                <a:lnTo>
                  <a:pt x="818" y="1659"/>
                </a:lnTo>
                <a:lnTo>
                  <a:pt x="805" y="1681"/>
                </a:lnTo>
                <a:lnTo>
                  <a:pt x="789" y="1701"/>
                </a:lnTo>
                <a:lnTo>
                  <a:pt x="772" y="1721"/>
                </a:lnTo>
                <a:lnTo>
                  <a:pt x="754" y="1741"/>
                </a:lnTo>
                <a:lnTo>
                  <a:pt x="735" y="1761"/>
                </a:lnTo>
                <a:lnTo>
                  <a:pt x="715" y="1781"/>
                </a:lnTo>
                <a:lnTo>
                  <a:pt x="693" y="1802"/>
                </a:lnTo>
                <a:lnTo>
                  <a:pt x="672" y="1824"/>
                </a:lnTo>
                <a:lnTo>
                  <a:pt x="658" y="1843"/>
                </a:lnTo>
                <a:lnTo>
                  <a:pt x="648" y="1865"/>
                </a:lnTo>
                <a:lnTo>
                  <a:pt x="644" y="1889"/>
                </a:lnTo>
                <a:lnTo>
                  <a:pt x="645" y="1915"/>
                </a:lnTo>
                <a:lnTo>
                  <a:pt x="650" y="1943"/>
                </a:lnTo>
                <a:lnTo>
                  <a:pt x="659" y="1973"/>
                </a:lnTo>
                <a:lnTo>
                  <a:pt x="673" y="2006"/>
                </a:lnTo>
                <a:lnTo>
                  <a:pt x="689" y="2039"/>
                </a:lnTo>
                <a:lnTo>
                  <a:pt x="710" y="2074"/>
                </a:lnTo>
                <a:lnTo>
                  <a:pt x="733" y="2110"/>
                </a:lnTo>
                <a:lnTo>
                  <a:pt x="759" y="2148"/>
                </a:lnTo>
                <a:lnTo>
                  <a:pt x="788" y="2186"/>
                </a:lnTo>
                <a:lnTo>
                  <a:pt x="820" y="2224"/>
                </a:lnTo>
                <a:lnTo>
                  <a:pt x="852" y="2263"/>
                </a:lnTo>
                <a:lnTo>
                  <a:pt x="887" y="2303"/>
                </a:lnTo>
                <a:lnTo>
                  <a:pt x="922" y="2342"/>
                </a:lnTo>
                <a:lnTo>
                  <a:pt x="959" y="2381"/>
                </a:lnTo>
                <a:lnTo>
                  <a:pt x="997" y="2421"/>
                </a:lnTo>
                <a:lnTo>
                  <a:pt x="1035" y="2459"/>
                </a:lnTo>
                <a:lnTo>
                  <a:pt x="1074" y="2497"/>
                </a:lnTo>
                <a:lnTo>
                  <a:pt x="1112" y="2535"/>
                </a:lnTo>
                <a:lnTo>
                  <a:pt x="1151" y="2572"/>
                </a:lnTo>
                <a:lnTo>
                  <a:pt x="1191" y="2609"/>
                </a:lnTo>
                <a:lnTo>
                  <a:pt x="1230" y="2642"/>
                </a:lnTo>
                <a:lnTo>
                  <a:pt x="1269" y="2676"/>
                </a:lnTo>
                <a:lnTo>
                  <a:pt x="1308" y="2706"/>
                </a:lnTo>
                <a:lnTo>
                  <a:pt x="1346" y="2735"/>
                </a:lnTo>
                <a:lnTo>
                  <a:pt x="1382" y="2761"/>
                </a:lnTo>
                <a:lnTo>
                  <a:pt x="1418" y="2785"/>
                </a:lnTo>
                <a:lnTo>
                  <a:pt x="1454" y="2806"/>
                </a:lnTo>
                <a:lnTo>
                  <a:pt x="1487" y="2823"/>
                </a:lnTo>
                <a:lnTo>
                  <a:pt x="1518" y="2836"/>
                </a:lnTo>
                <a:lnTo>
                  <a:pt x="1549" y="2846"/>
                </a:lnTo>
                <a:lnTo>
                  <a:pt x="1577" y="2850"/>
                </a:lnTo>
                <a:lnTo>
                  <a:pt x="1604" y="2851"/>
                </a:lnTo>
                <a:lnTo>
                  <a:pt x="1628" y="2847"/>
                </a:lnTo>
                <a:lnTo>
                  <a:pt x="1649" y="2837"/>
                </a:lnTo>
                <a:lnTo>
                  <a:pt x="1668" y="2823"/>
                </a:lnTo>
                <a:lnTo>
                  <a:pt x="1689" y="2802"/>
                </a:lnTo>
                <a:lnTo>
                  <a:pt x="1710" y="2781"/>
                </a:lnTo>
                <a:lnTo>
                  <a:pt x="1730" y="2760"/>
                </a:lnTo>
                <a:lnTo>
                  <a:pt x="1750" y="2741"/>
                </a:lnTo>
                <a:lnTo>
                  <a:pt x="1770" y="2722"/>
                </a:lnTo>
                <a:lnTo>
                  <a:pt x="1791" y="2705"/>
                </a:lnTo>
                <a:lnTo>
                  <a:pt x="1811" y="2690"/>
                </a:lnTo>
                <a:lnTo>
                  <a:pt x="1832" y="2677"/>
                </a:lnTo>
                <a:lnTo>
                  <a:pt x="1853" y="2665"/>
                </a:lnTo>
                <a:lnTo>
                  <a:pt x="1876" y="2656"/>
                </a:lnTo>
                <a:lnTo>
                  <a:pt x="1899" y="2650"/>
                </a:lnTo>
                <a:lnTo>
                  <a:pt x="1923" y="2645"/>
                </a:lnTo>
                <a:lnTo>
                  <a:pt x="1949" y="2645"/>
                </a:lnTo>
                <a:lnTo>
                  <a:pt x="1977" y="2648"/>
                </a:lnTo>
                <a:lnTo>
                  <a:pt x="2007" y="2653"/>
                </a:lnTo>
                <a:lnTo>
                  <a:pt x="2038" y="2663"/>
                </a:lnTo>
                <a:lnTo>
                  <a:pt x="2070" y="2676"/>
                </a:lnTo>
                <a:lnTo>
                  <a:pt x="2106" y="2693"/>
                </a:lnTo>
                <a:lnTo>
                  <a:pt x="2144" y="2715"/>
                </a:lnTo>
                <a:lnTo>
                  <a:pt x="2185" y="2741"/>
                </a:lnTo>
                <a:lnTo>
                  <a:pt x="2228" y="2771"/>
                </a:lnTo>
                <a:lnTo>
                  <a:pt x="2273" y="2807"/>
                </a:lnTo>
                <a:lnTo>
                  <a:pt x="2316" y="2844"/>
                </a:lnTo>
                <a:lnTo>
                  <a:pt x="2351" y="2879"/>
                </a:lnTo>
                <a:lnTo>
                  <a:pt x="2380" y="2913"/>
                </a:lnTo>
                <a:lnTo>
                  <a:pt x="2404" y="2946"/>
                </a:lnTo>
                <a:lnTo>
                  <a:pt x="2421" y="2978"/>
                </a:lnTo>
                <a:lnTo>
                  <a:pt x="2434" y="3010"/>
                </a:lnTo>
                <a:lnTo>
                  <a:pt x="2442" y="3040"/>
                </a:lnTo>
                <a:lnTo>
                  <a:pt x="2445" y="3070"/>
                </a:lnTo>
                <a:lnTo>
                  <a:pt x="2444" y="3099"/>
                </a:lnTo>
                <a:lnTo>
                  <a:pt x="2440" y="3127"/>
                </a:lnTo>
                <a:lnTo>
                  <a:pt x="2431" y="3154"/>
                </a:lnTo>
                <a:lnTo>
                  <a:pt x="2420" y="3181"/>
                </a:lnTo>
                <a:lnTo>
                  <a:pt x="2406" y="3206"/>
                </a:lnTo>
                <a:lnTo>
                  <a:pt x="2390" y="3232"/>
                </a:lnTo>
                <a:lnTo>
                  <a:pt x="2373" y="3256"/>
                </a:lnTo>
                <a:lnTo>
                  <a:pt x="2352" y="3280"/>
                </a:lnTo>
                <a:lnTo>
                  <a:pt x="2332" y="3302"/>
                </a:lnTo>
                <a:lnTo>
                  <a:pt x="2310" y="3325"/>
                </a:lnTo>
                <a:lnTo>
                  <a:pt x="2287" y="3348"/>
                </a:lnTo>
                <a:lnTo>
                  <a:pt x="2266" y="3370"/>
                </a:lnTo>
                <a:lnTo>
                  <a:pt x="2243" y="3390"/>
                </a:lnTo>
                <a:lnTo>
                  <a:pt x="2222" y="3411"/>
                </a:lnTo>
                <a:lnTo>
                  <a:pt x="2201" y="3431"/>
                </a:lnTo>
                <a:lnTo>
                  <a:pt x="2176" y="3452"/>
                </a:lnTo>
                <a:lnTo>
                  <a:pt x="2147" y="3468"/>
                </a:lnTo>
                <a:lnTo>
                  <a:pt x="2112" y="3481"/>
                </a:lnTo>
                <a:lnTo>
                  <a:pt x="2075" y="3491"/>
                </a:lnTo>
                <a:lnTo>
                  <a:pt x="2031" y="3496"/>
                </a:lnTo>
                <a:lnTo>
                  <a:pt x="1985" y="3498"/>
                </a:lnTo>
                <a:lnTo>
                  <a:pt x="1934" y="3495"/>
                </a:lnTo>
                <a:lnTo>
                  <a:pt x="1881" y="3489"/>
                </a:lnTo>
                <a:lnTo>
                  <a:pt x="1824" y="3478"/>
                </a:lnTo>
                <a:lnTo>
                  <a:pt x="1764" y="3463"/>
                </a:lnTo>
                <a:lnTo>
                  <a:pt x="1700" y="3444"/>
                </a:lnTo>
                <a:lnTo>
                  <a:pt x="1634" y="3421"/>
                </a:lnTo>
                <a:lnTo>
                  <a:pt x="1566" y="3394"/>
                </a:lnTo>
                <a:lnTo>
                  <a:pt x="1495" y="3361"/>
                </a:lnTo>
                <a:lnTo>
                  <a:pt x="1422" y="3325"/>
                </a:lnTo>
                <a:lnTo>
                  <a:pt x="1348" y="3284"/>
                </a:lnTo>
                <a:lnTo>
                  <a:pt x="1271" y="3238"/>
                </a:lnTo>
                <a:lnTo>
                  <a:pt x="1193" y="3188"/>
                </a:lnTo>
                <a:lnTo>
                  <a:pt x="1115" y="3133"/>
                </a:lnTo>
                <a:lnTo>
                  <a:pt x="1035" y="3074"/>
                </a:lnTo>
                <a:lnTo>
                  <a:pt x="955" y="3009"/>
                </a:lnTo>
                <a:lnTo>
                  <a:pt x="873" y="2939"/>
                </a:lnTo>
                <a:lnTo>
                  <a:pt x="792" y="2864"/>
                </a:lnTo>
                <a:lnTo>
                  <a:pt x="710" y="2785"/>
                </a:lnTo>
                <a:lnTo>
                  <a:pt x="631" y="2703"/>
                </a:lnTo>
                <a:lnTo>
                  <a:pt x="556" y="2622"/>
                </a:lnTo>
                <a:lnTo>
                  <a:pt x="487" y="2540"/>
                </a:lnTo>
                <a:lnTo>
                  <a:pt x="423" y="2459"/>
                </a:lnTo>
                <a:lnTo>
                  <a:pt x="364" y="2379"/>
                </a:lnTo>
                <a:lnTo>
                  <a:pt x="309" y="2300"/>
                </a:lnTo>
                <a:lnTo>
                  <a:pt x="259" y="2222"/>
                </a:lnTo>
                <a:lnTo>
                  <a:pt x="213" y="2146"/>
                </a:lnTo>
                <a:lnTo>
                  <a:pt x="173" y="2071"/>
                </a:lnTo>
                <a:lnTo>
                  <a:pt x="136" y="1997"/>
                </a:lnTo>
                <a:lnTo>
                  <a:pt x="104" y="1927"/>
                </a:lnTo>
                <a:lnTo>
                  <a:pt x="77" y="1857"/>
                </a:lnTo>
                <a:lnTo>
                  <a:pt x="53" y="1791"/>
                </a:lnTo>
                <a:lnTo>
                  <a:pt x="35" y="1728"/>
                </a:lnTo>
                <a:lnTo>
                  <a:pt x="19" y="1668"/>
                </a:lnTo>
                <a:lnTo>
                  <a:pt x="9" y="1610"/>
                </a:lnTo>
                <a:lnTo>
                  <a:pt x="2" y="1556"/>
                </a:lnTo>
                <a:lnTo>
                  <a:pt x="0" y="1505"/>
                </a:lnTo>
                <a:lnTo>
                  <a:pt x="1" y="1458"/>
                </a:lnTo>
                <a:lnTo>
                  <a:pt x="6" y="1416"/>
                </a:lnTo>
                <a:lnTo>
                  <a:pt x="16" y="1377"/>
                </a:lnTo>
                <a:lnTo>
                  <a:pt x="29" y="1342"/>
                </a:lnTo>
                <a:lnTo>
                  <a:pt x="45" y="1313"/>
                </a:lnTo>
                <a:lnTo>
                  <a:pt x="66" y="1288"/>
                </a:lnTo>
                <a:lnTo>
                  <a:pt x="86" y="1267"/>
                </a:lnTo>
                <a:lnTo>
                  <a:pt x="107" y="1246"/>
                </a:lnTo>
                <a:lnTo>
                  <a:pt x="129" y="1224"/>
                </a:lnTo>
                <a:lnTo>
                  <a:pt x="150" y="1201"/>
                </a:lnTo>
                <a:lnTo>
                  <a:pt x="172" y="1179"/>
                </a:lnTo>
                <a:lnTo>
                  <a:pt x="194" y="1157"/>
                </a:lnTo>
                <a:lnTo>
                  <a:pt x="217" y="1136"/>
                </a:lnTo>
                <a:lnTo>
                  <a:pt x="241" y="1117"/>
                </a:lnTo>
                <a:lnTo>
                  <a:pt x="266" y="1098"/>
                </a:lnTo>
                <a:lnTo>
                  <a:pt x="291" y="1082"/>
                </a:lnTo>
                <a:lnTo>
                  <a:pt x="316" y="1068"/>
                </a:lnTo>
                <a:lnTo>
                  <a:pt x="342" y="1057"/>
                </a:lnTo>
                <a:lnTo>
                  <a:pt x="369" y="1050"/>
                </a:lnTo>
                <a:lnTo>
                  <a:pt x="397" y="1044"/>
                </a:lnTo>
                <a:lnTo>
                  <a:pt x="427" y="1044"/>
                </a:lnTo>
                <a:close/>
                <a:moveTo>
                  <a:pt x="3114" y="948"/>
                </a:moveTo>
                <a:lnTo>
                  <a:pt x="3037" y="982"/>
                </a:lnTo>
                <a:lnTo>
                  <a:pt x="2955" y="1016"/>
                </a:lnTo>
                <a:lnTo>
                  <a:pt x="2867" y="1047"/>
                </a:lnTo>
                <a:lnTo>
                  <a:pt x="2776" y="1076"/>
                </a:lnTo>
                <a:lnTo>
                  <a:pt x="2679" y="1101"/>
                </a:lnTo>
                <a:lnTo>
                  <a:pt x="2700" y="1208"/>
                </a:lnTo>
                <a:lnTo>
                  <a:pt x="2716" y="1317"/>
                </a:lnTo>
                <a:lnTo>
                  <a:pt x="2730" y="1430"/>
                </a:lnTo>
                <a:lnTo>
                  <a:pt x="2739" y="1546"/>
                </a:lnTo>
                <a:lnTo>
                  <a:pt x="2744" y="1665"/>
                </a:lnTo>
                <a:lnTo>
                  <a:pt x="3339" y="1665"/>
                </a:lnTo>
                <a:lnTo>
                  <a:pt x="3331" y="1568"/>
                </a:lnTo>
                <a:lnTo>
                  <a:pt x="3317" y="1472"/>
                </a:lnTo>
                <a:lnTo>
                  <a:pt x="3296" y="1378"/>
                </a:lnTo>
                <a:lnTo>
                  <a:pt x="3270" y="1287"/>
                </a:lnTo>
                <a:lnTo>
                  <a:pt x="3239" y="1198"/>
                </a:lnTo>
                <a:lnTo>
                  <a:pt x="3202" y="1111"/>
                </a:lnTo>
                <a:lnTo>
                  <a:pt x="3160" y="1028"/>
                </a:lnTo>
                <a:lnTo>
                  <a:pt x="3114" y="948"/>
                </a:lnTo>
                <a:close/>
                <a:moveTo>
                  <a:pt x="2338" y="314"/>
                </a:moveTo>
                <a:lnTo>
                  <a:pt x="2385" y="375"/>
                </a:lnTo>
                <a:lnTo>
                  <a:pt x="2429" y="442"/>
                </a:lnTo>
                <a:lnTo>
                  <a:pt x="2470" y="514"/>
                </a:lnTo>
                <a:lnTo>
                  <a:pt x="2510" y="590"/>
                </a:lnTo>
                <a:lnTo>
                  <a:pt x="2547" y="671"/>
                </a:lnTo>
                <a:lnTo>
                  <a:pt x="2580" y="756"/>
                </a:lnTo>
                <a:lnTo>
                  <a:pt x="2611" y="845"/>
                </a:lnTo>
                <a:lnTo>
                  <a:pt x="2640" y="938"/>
                </a:lnTo>
                <a:lnTo>
                  <a:pt x="2723" y="916"/>
                </a:lnTo>
                <a:lnTo>
                  <a:pt x="2803" y="892"/>
                </a:lnTo>
                <a:lnTo>
                  <a:pt x="2879" y="866"/>
                </a:lnTo>
                <a:lnTo>
                  <a:pt x="2951" y="838"/>
                </a:lnTo>
                <a:lnTo>
                  <a:pt x="3018" y="809"/>
                </a:lnTo>
                <a:lnTo>
                  <a:pt x="2957" y="736"/>
                </a:lnTo>
                <a:lnTo>
                  <a:pt x="2892" y="668"/>
                </a:lnTo>
                <a:lnTo>
                  <a:pt x="2823" y="603"/>
                </a:lnTo>
                <a:lnTo>
                  <a:pt x="2751" y="543"/>
                </a:lnTo>
                <a:lnTo>
                  <a:pt x="2675" y="487"/>
                </a:lnTo>
                <a:lnTo>
                  <a:pt x="2595" y="436"/>
                </a:lnTo>
                <a:lnTo>
                  <a:pt x="2513" y="390"/>
                </a:lnTo>
                <a:lnTo>
                  <a:pt x="2427" y="349"/>
                </a:lnTo>
                <a:lnTo>
                  <a:pt x="2338" y="314"/>
                </a:lnTo>
                <a:close/>
                <a:moveTo>
                  <a:pt x="1306" y="314"/>
                </a:moveTo>
                <a:lnTo>
                  <a:pt x="1216" y="349"/>
                </a:lnTo>
                <a:lnTo>
                  <a:pt x="1131" y="390"/>
                </a:lnTo>
                <a:lnTo>
                  <a:pt x="1048" y="436"/>
                </a:lnTo>
                <a:lnTo>
                  <a:pt x="969" y="487"/>
                </a:lnTo>
                <a:lnTo>
                  <a:pt x="892" y="543"/>
                </a:lnTo>
                <a:lnTo>
                  <a:pt x="820" y="603"/>
                </a:lnTo>
                <a:lnTo>
                  <a:pt x="751" y="668"/>
                </a:lnTo>
                <a:lnTo>
                  <a:pt x="687" y="736"/>
                </a:lnTo>
                <a:lnTo>
                  <a:pt x="626" y="809"/>
                </a:lnTo>
                <a:lnTo>
                  <a:pt x="693" y="838"/>
                </a:lnTo>
                <a:lnTo>
                  <a:pt x="765" y="866"/>
                </a:lnTo>
                <a:lnTo>
                  <a:pt x="840" y="892"/>
                </a:lnTo>
                <a:lnTo>
                  <a:pt x="920" y="916"/>
                </a:lnTo>
                <a:lnTo>
                  <a:pt x="1004" y="938"/>
                </a:lnTo>
                <a:lnTo>
                  <a:pt x="1032" y="845"/>
                </a:lnTo>
                <a:lnTo>
                  <a:pt x="1063" y="756"/>
                </a:lnTo>
                <a:lnTo>
                  <a:pt x="1097" y="671"/>
                </a:lnTo>
                <a:lnTo>
                  <a:pt x="1134" y="590"/>
                </a:lnTo>
                <a:lnTo>
                  <a:pt x="1173" y="514"/>
                </a:lnTo>
                <a:lnTo>
                  <a:pt x="1215" y="442"/>
                </a:lnTo>
                <a:lnTo>
                  <a:pt x="1259" y="375"/>
                </a:lnTo>
                <a:lnTo>
                  <a:pt x="1306" y="314"/>
                </a:lnTo>
                <a:close/>
                <a:moveTo>
                  <a:pt x="1905" y="226"/>
                </a:moveTo>
                <a:lnTo>
                  <a:pt x="1905" y="1028"/>
                </a:lnTo>
                <a:lnTo>
                  <a:pt x="2023" y="1024"/>
                </a:lnTo>
                <a:lnTo>
                  <a:pt x="2138" y="1016"/>
                </a:lnTo>
                <a:lnTo>
                  <a:pt x="2253" y="1005"/>
                </a:lnTo>
                <a:lnTo>
                  <a:pt x="2364" y="990"/>
                </a:lnTo>
                <a:lnTo>
                  <a:pt x="2473" y="973"/>
                </a:lnTo>
                <a:lnTo>
                  <a:pt x="2447" y="889"/>
                </a:lnTo>
                <a:lnTo>
                  <a:pt x="2419" y="809"/>
                </a:lnTo>
                <a:lnTo>
                  <a:pt x="2388" y="733"/>
                </a:lnTo>
                <a:lnTo>
                  <a:pt x="2355" y="660"/>
                </a:lnTo>
                <a:lnTo>
                  <a:pt x="2321" y="592"/>
                </a:lnTo>
                <a:lnTo>
                  <a:pt x="2283" y="529"/>
                </a:lnTo>
                <a:lnTo>
                  <a:pt x="2245" y="471"/>
                </a:lnTo>
                <a:lnTo>
                  <a:pt x="2204" y="416"/>
                </a:lnTo>
                <a:lnTo>
                  <a:pt x="2162" y="369"/>
                </a:lnTo>
                <a:lnTo>
                  <a:pt x="2119" y="325"/>
                </a:lnTo>
                <a:lnTo>
                  <a:pt x="2074" y="288"/>
                </a:lnTo>
                <a:lnTo>
                  <a:pt x="2027" y="257"/>
                </a:lnTo>
                <a:lnTo>
                  <a:pt x="1980" y="231"/>
                </a:lnTo>
                <a:lnTo>
                  <a:pt x="1905" y="226"/>
                </a:lnTo>
                <a:close/>
                <a:moveTo>
                  <a:pt x="1738" y="226"/>
                </a:moveTo>
                <a:lnTo>
                  <a:pt x="1663" y="231"/>
                </a:lnTo>
                <a:lnTo>
                  <a:pt x="1616" y="257"/>
                </a:lnTo>
                <a:lnTo>
                  <a:pt x="1569" y="288"/>
                </a:lnTo>
                <a:lnTo>
                  <a:pt x="1525" y="325"/>
                </a:lnTo>
                <a:lnTo>
                  <a:pt x="1481" y="369"/>
                </a:lnTo>
                <a:lnTo>
                  <a:pt x="1439" y="416"/>
                </a:lnTo>
                <a:lnTo>
                  <a:pt x="1399" y="471"/>
                </a:lnTo>
                <a:lnTo>
                  <a:pt x="1360" y="529"/>
                </a:lnTo>
                <a:lnTo>
                  <a:pt x="1323" y="592"/>
                </a:lnTo>
                <a:lnTo>
                  <a:pt x="1288" y="660"/>
                </a:lnTo>
                <a:lnTo>
                  <a:pt x="1255" y="733"/>
                </a:lnTo>
                <a:lnTo>
                  <a:pt x="1225" y="809"/>
                </a:lnTo>
                <a:lnTo>
                  <a:pt x="1197" y="889"/>
                </a:lnTo>
                <a:lnTo>
                  <a:pt x="1171" y="973"/>
                </a:lnTo>
                <a:lnTo>
                  <a:pt x="1279" y="990"/>
                </a:lnTo>
                <a:lnTo>
                  <a:pt x="1391" y="1005"/>
                </a:lnTo>
                <a:lnTo>
                  <a:pt x="1504" y="1016"/>
                </a:lnTo>
                <a:lnTo>
                  <a:pt x="1621" y="1024"/>
                </a:lnTo>
                <a:lnTo>
                  <a:pt x="1738" y="1028"/>
                </a:lnTo>
                <a:lnTo>
                  <a:pt x="1738" y="226"/>
                </a:lnTo>
                <a:close/>
                <a:moveTo>
                  <a:pt x="1822" y="0"/>
                </a:moveTo>
                <a:lnTo>
                  <a:pt x="1822" y="0"/>
                </a:lnTo>
                <a:lnTo>
                  <a:pt x="1932" y="3"/>
                </a:lnTo>
                <a:lnTo>
                  <a:pt x="2040" y="13"/>
                </a:lnTo>
                <a:lnTo>
                  <a:pt x="2146" y="30"/>
                </a:lnTo>
                <a:lnTo>
                  <a:pt x="2250" y="53"/>
                </a:lnTo>
                <a:lnTo>
                  <a:pt x="2352" y="82"/>
                </a:lnTo>
                <a:lnTo>
                  <a:pt x="2451" y="118"/>
                </a:lnTo>
                <a:lnTo>
                  <a:pt x="2547" y="158"/>
                </a:lnTo>
                <a:lnTo>
                  <a:pt x="2641" y="205"/>
                </a:lnTo>
                <a:lnTo>
                  <a:pt x="2730" y="257"/>
                </a:lnTo>
                <a:lnTo>
                  <a:pt x="2817" y="313"/>
                </a:lnTo>
                <a:lnTo>
                  <a:pt x="2899" y="375"/>
                </a:lnTo>
                <a:lnTo>
                  <a:pt x="2979" y="441"/>
                </a:lnTo>
                <a:lnTo>
                  <a:pt x="3053" y="513"/>
                </a:lnTo>
                <a:lnTo>
                  <a:pt x="3123" y="588"/>
                </a:lnTo>
                <a:lnTo>
                  <a:pt x="3190" y="667"/>
                </a:lnTo>
                <a:lnTo>
                  <a:pt x="3252" y="750"/>
                </a:lnTo>
                <a:lnTo>
                  <a:pt x="3308" y="837"/>
                </a:lnTo>
                <a:lnTo>
                  <a:pt x="3360" y="927"/>
                </a:lnTo>
                <a:lnTo>
                  <a:pt x="3406" y="1020"/>
                </a:lnTo>
                <a:lnTo>
                  <a:pt x="3446" y="1118"/>
                </a:lnTo>
                <a:lnTo>
                  <a:pt x="3482" y="1217"/>
                </a:lnTo>
                <a:lnTo>
                  <a:pt x="3511" y="1318"/>
                </a:lnTo>
                <a:lnTo>
                  <a:pt x="3534" y="1424"/>
                </a:lnTo>
                <a:lnTo>
                  <a:pt x="3550" y="1530"/>
                </a:lnTo>
                <a:lnTo>
                  <a:pt x="3561" y="1638"/>
                </a:lnTo>
                <a:lnTo>
                  <a:pt x="3564" y="1749"/>
                </a:lnTo>
                <a:lnTo>
                  <a:pt x="3561" y="1856"/>
                </a:lnTo>
                <a:lnTo>
                  <a:pt x="3551" y="1962"/>
                </a:lnTo>
                <a:lnTo>
                  <a:pt x="3535" y="2065"/>
                </a:lnTo>
                <a:lnTo>
                  <a:pt x="3513" y="2167"/>
                </a:lnTo>
                <a:lnTo>
                  <a:pt x="3486" y="2267"/>
                </a:lnTo>
                <a:lnTo>
                  <a:pt x="3453" y="2365"/>
                </a:lnTo>
                <a:lnTo>
                  <a:pt x="3414" y="2459"/>
                </a:lnTo>
                <a:lnTo>
                  <a:pt x="3371" y="2550"/>
                </a:lnTo>
                <a:lnTo>
                  <a:pt x="3321" y="2639"/>
                </a:lnTo>
                <a:lnTo>
                  <a:pt x="3267" y="2723"/>
                </a:lnTo>
                <a:lnTo>
                  <a:pt x="3209" y="2806"/>
                </a:lnTo>
                <a:lnTo>
                  <a:pt x="3146" y="2884"/>
                </a:lnTo>
                <a:lnTo>
                  <a:pt x="3079" y="2959"/>
                </a:lnTo>
                <a:lnTo>
                  <a:pt x="3008" y="3029"/>
                </a:lnTo>
                <a:lnTo>
                  <a:pt x="2932" y="3095"/>
                </a:lnTo>
                <a:lnTo>
                  <a:pt x="2853" y="3157"/>
                </a:lnTo>
                <a:lnTo>
                  <a:pt x="2771" y="3215"/>
                </a:lnTo>
                <a:lnTo>
                  <a:pt x="2685" y="3268"/>
                </a:lnTo>
                <a:lnTo>
                  <a:pt x="2596" y="3315"/>
                </a:lnTo>
                <a:lnTo>
                  <a:pt x="2505" y="3358"/>
                </a:lnTo>
                <a:lnTo>
                  <a:pt x="2527" y="3327"/>
                </a:lnTo>
                <a:lnTo>
                  <a:pt x="2549" y="3294"/>
                </a:lnTo>
                <a:lnTo>
                  <a:pt x="2567" y="3260"/>
                </a:lnTo>
                <a:lnTo>
                  <a:pt x="2583" y="3224"/>
                </a:lnTo>
                <a:lnTo>
                  <a:pt x="2596" y="3186"/>
                </a:lnTo>
                <a:lnTo>
                  <a:pt x="2606" y="3146"/>
                </a:lnTo>
                <a:lnTo>
                  <a:pt x="2611" y="3105"/>
                </a:lnTo>
                <a:lnTo>
                  <a:pt x="2611" y="3062"/>
                </a:lnTo>
                <a:lnTo>
                  <a:pt x="2611" y="3057"/>
                </a:lnTo>
                <a:lnTo>
                  <a:pt x="2610" y="3052"/>
                </a:lnTo>
                <a:lnTo>
                  <a:pt x="2685" y="3003"/>
                </a:lnTo>
                <a:lnTo>
                  <a:pt x="2756" y="2950"/>
                </a:lnTo>
                <a:lnTo>
                  <a:pt x="2824" y="2894"/>
                </a:lnTo>
                <a:lnTo>
                  <a:pt x="2889" y="2833"/>
                </a:lnTo>
                <a:lnTo>
                  <a:pt x="2951" y="2769"/>
                </a:lnTo>
                <a:lnTo>
                  <a:pt x="3008" y="2701"/>
                </a:lnTo>
                <a:lnTo>
                  <a:pt x="2941" y="2673"/>
                </a:lnTo>
                <a:lnTo>
                  <a:pt x="2871" y="2645"/>
                </a:lnTo>
                <a:lnTo>
                  <a:pt x="2796" y="2619"/>
                </a:lnTo>
                <a:lnTo>
                  <a:pt x="2717" y="2597"/>
                </a:lnTo>
                <a:lnTo>
                  <a:pt x="2635" y="2575"/>
                </a:lnTo>
                <a:lnTo>
                  <a:pt x="2606" y="2669"/>
                </a:lnTo>
                <a:lnTo>
                  <a:pt x="2574" y="2760"/>
                </a:lnTo>
                <a:lnTo>
                  <a:pt x="2538" y="2846"/>
                </a:lnTo>
                <a:lnTo>
                  <a:pt x="2502" y="2799"/>
                </a:lnTo>
                <a:lnTo>
                  <a:pt x="2461" y="2753"/>
                </a:lnTo>
                <a:lnTo>
                  <a:pt x="2412" y="2706"/>
                </a:lnTo>
                <a:lnTo>
                  <a:pt x="2442" y="2626"/>
                </a:lnTo>
                <a:lnTo>
                  <a:pt x="2469" y="2541"/>
                </a:lnTo>
                <a:lnTo>
                  <a:pt x="2368" y="2525"/>
                </a:lnTo>
                <a:lnTo>
                  <a:pt x="2266" y="2511"/>
                </a:lnTo>
                <a:lnTo>
                  <a:pt x="2161" y="2500"/>
                </a:lnTo>
                <a:lnTo>
                  <a:pt x="2055" y="2493"/>
                </a:lnTo>
                <a:lnTo>
                  <a:pt x="2017" y="2484"/>
                </a:lnTo>
                <a:lnTo>
                  <a:pt x="1981" y="2480"/>
                </a:lnTo>
                <a:lnTo>
                  <a:pt x="1944" y="2477"/>
                </a:lnTo>
                <a:lnTo>
                  <a:pt x="1904" y="2480"/>
                </a:lnTo>
                <a:lnTo>
                  <a:pt x="1867" y="2485"/>
                </a:lnTo>
                <a:lnTo>
                  <a:pt x="1832" y="2495"/>
                </a:lnTo>
                <a:lnTo>
                  <a:pt x="1799" y="2507"/>
                </a:lnTo>
                <a:lnTo>
                  <a:pt x="1768" y="2521"/>
                </a:lnTo>
                <a:lnTo>
                  <a:pt x="1738" y="2538"/>
                </a:lnTo>
                <a:lnTo>
                  <a:pt x="1738" y="2487"/>
                </a:lnTo>
                <a:lnTo>
                  <a:pt x="1604" y="2493"/>
                </a:lnTo>
                <a:lnTo>
                  <a:pt x="1470" y="2502"/>
                </a:lnTo>
                <a:lnTo>
                  <a:pt x="1340" y="2516"/>
                </a:lnTo>
                <a:lnTo>
                  <a:pt x="1305" y="2485"/>
                </a:lnTo>
                <a:lnTo>
                  <a:pt x="1267" y="2450"/>
                </a:lnTo>
                <a:lnTo>
                  <a:pt x="1226" y="2412"/>
                </a:lnTo>
                <a:lnTo>
                  <a:pt x="1183" y="2370"/>
                </a:lnTo>
                <a:lnTo>
                  <a:pt x="1318" y="2349"/>
                </a:lnTo>
                <a:lnTo>
                  <a:pt x="1455" y="2334"/>
                </a:lnTo>
                <a:lnTo>
                  <a:pt x="1595" y="2323"/>
                </a:lnTo>
                <a:lnTo>
                  <a:pt x="1738" y="2318"/>
                </a:lnTo>
                <a:lnTo>
                  <a:pt x="1738" y="1832"/>
                </a:lnTo>
                <a:lnTo>
                  <a:pt x="1067" y="1832"/>
                </a:lnTo>
                <a:lnTo>
                  <a:pt x="1072" y="1956"/>
                </a:lnTo>
                <a:lnTo>
                  <a:pt x="1083" y="2075"/>
                </a:lnTo>
                <a:lnTo>
                  <a:pt x="1098" y="2192"/>
                </a:lnTo>
                <a:lnTo>
                  <a:pt x="1119" y="2306"/>
                </a:lnTo>
                <a:lnTo>
                  <a:pt x="1075" y="2259"/>
                </a:lnTo>
                <a:lnTo>
                  <a:pt x="1035" y="2217"/>
                </a:lnTo>
                <a:lnTo>
                  <a:pt x="999" y="2177"/>
                </a:lnTo>
                <a:lnTo>
                  <a:pt x="968" y="2141"/>
                </a:lnTo>
                <a:lnTo>
                  <a:pt x="940" y="2107"/>
                </a:lnTo>
                <a:lnTo>
                  <a:pt x="916" y="2076"/>
                </a:lnTo>
                <a:lnTo>
                  <a:pt x="908" y="1996"/>
                </a:lnTo>
                <a:lnTo>
                  <a:pt x="903" y="1915"/>
                </a:lnTo>
                <a:lnTo>
                  <a:pt x="900" y="1832"/>
                </a:lnTo>
                <a:lnTo>
                  <a:pt x="894" y="1832"/>
                </a:lnTo>
                <a:lnTo>
                  <a:pt x="918" y="1804"/>
                </a:lnTo>
                <a:lnTo>
                  <a:pt x="939" y="1776"/>
                </a:lnTo>
                <a:lnTo>
                  <a:pt x="958" y="1746"/>
                </a:lnTo>
                <a:lnTo>
                  <a:pt x="975" y="1715"/>
                </a:lnTo>
                <a:lnTo>
                  <a:pt x="989" y="1683"/>
                </a:lnTo>
                <a:lnTo>
                  <a:pt x="1001" y="1650"/>
                </a:lnTo>
                <a:lnTo>
                  <a:pt x="1010" y="1615"/>
                </a:lnTo>
                <a:lnTo>
                  <a:pt x="1014" y="1580"/>
                </a:lnTo>
                <a:lnTo>
                  <a:pt x="1016" y="1543"/>
                </a:lnTo>
                <a:lnTo>
                  <a:pt x="1013" y="1504"/>
                </a:lnTo>
                <a:lnTo>
                  <a:pt x="1007" y="1463"/>
                </a:lnTo>
                <a:lnTo>
                  <a:pt x="996" y="1419"/>
                </a:lnTo>
                <a:lnTo>
                  <a:pt x="980" y="1375"/>
                </a:lnTo>
                <a:lnTo>
                  <a:pt x="959" y="1327"/>
                </a:lnTo>
                <a:lnTo>
                  <a:pt x="933" y="1278"/>
                </a:lnTo>
                <a:lnTo>
                  <a:pt x="947" y="1188"/>
                </a:lnTo>
                <a:lnTo>
                  <a:pt x="964" y="1101"/>
                </a:lnTo>
                <a:lnTo>
                  <a:pt x="891" y="1082"/>
                </a:lnTo>
                <a:lnTo>
                  <a:pt x="822" y="1061"/>
                </a:lnTo>
                <a:lnTo>
                  <a:pt x="754" y="1039"/>
                </a:lnTo>
                <a:lnTo>
                  <a:pt x="708" y="996"/>
                </a:lnTo>
                <a:lnTo>
                  <a:pt x="661" y="960"/>
                </a:lnTo>
                <a:lnTo>
                  <a:pt x="615" y="929"/>
                </a:lnTo>
                <a:lnTo>
                  <a:pt x="566" y="906"/>
                </a:lnTo>
                <a:lnTo>
                  <a:pt x="517" y="889"/>
                </a:lnTo>
                <a:lnTo>
                  <a:pt x="469" y="879"/>
                </a:lnTo>
                <a:lnTo>
                  <a:pt x="419" y="876"/>
                </a:lnTo>
                <a:lnTo>
                  <a:pt x="378" y="878"/>
                </a:lnTo>
                <a:lnTo>
                  <a:pt x="339" y="885"/>
                </a:lnTo>
                <a:lnTo>
                  <a:pt x="302" y="895"/>
                </a:lnTo>
                <a:lnTo>
                  <a:pt x="354" y="807"/>
                </a:lnTo>
                <a:lnTo>
                  <a:pt x="411" y="723"/>
                </a:lnTo>
                <a:lnTo>
                  <a:pt x="473" y="643"/>
                </a:lnTo>
                <a:lnTo>
                  <a:pt x="539" y="566"/>
                </a:lnTo>
                <a:lnTo>
                  <a:pt x="609" y="493"/>
                </a:lnTo>
                <a:lnTo>
                  <a:pt x="684" y="425"/>
                </a:lnTo>
                <a:lnTo>
                  <a:pt x="762" y="361"/>
                </a:lnTo>
                <a:lnTo>
                  <a:pt x="845" y="301"/>
                </a:lnTo>
                <a:lnTo>
                  <a:pt x="930" y="247"/>
                </a:lnTo>
                <a:lnTo>
                  <a:pt x="1018" y="197"/>
                </a:lnTo>
                <a:lnTo>
                  <a:pt x="1110" y="153"/>
                </a:lnTo>
                <a:lnTo>
                  <a:pt x="1204" y="113"/>
                </a:lnTo>
                <a:lnTo>
                  <a:pt x="1301" y="79"/>
                </a:lnTo>
                <a:lnTo>
                  <a:pt x="1402" y="51"/>
                </a:lnTo>
                <a:lnTo>
                  <a:pt x="1503" y="29"/>
                </a:lnTo>
                <a:lnTo>
                  <a:pt x="1608" y="13"/>
                </a:lnTo>
                <a:lnTo>
                  <a:pt x="1714" y="3"/>
                </a:lnTo>
                <a:lnTo>
                  <a:pt x="182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9" name="Freeform 416"/>
          <p:cNvSpPr>
            <a:spLocks noEditPoints="1"/>
          </p:cNvSpPr>
          <p:nvPr/>
        </p:nvSpPr>
        <p:spPr bwMode="auto">
          <a:xfrm>
            <a:off x="6647173" y="4047013"/>
            <a:ext cx="419276" cy="461693"/>
          </a:xfrm>
          <a:custGeom>
            <a:avLst/>
            <a:gdLst>
              <a:gd name="T0" fmla="*/ 1262 w 3082"/>
              <a:gd name="T1" fmla="*/ 2816 h 3391"/>
              <a:gd name="T2" fmla="*/ 1176 w 3082"/>
              <a:gd name="T3" fmla="*/ 2903 h 3391"/>
              <a:gd name="T4" fmla="*/ 1157 w 3082"/>
              <a:gd name="T5" fmla="*/ 3024 h 3391"/>
              <a:gd name="T6" fmla="*/ 1215 w 3082"/>
              <a:gd name="T7" fmla="*/ 3135 h 3391"/>
              <a:gd name="T8" fmla="*/ 1323 w 3082"/>
              <a:gd name="T9" fmla="*/ 3189 h 3391"/>
              <a:gd name="T10" fmla="*/ 1447 w 3082"/>
              <a:gd name="T11" fmla="*/ 3169 h 3391"/>
              <a:gd name="T12" fmla="*/ 1532 w 3082"/>
              <a:gd name="T13" fmla="*/ 3082 h 3391"/>
              <a:gd name="T14" fmla="*/ 1552 w 3082"/>
              <a:gd name="T15" fmla="*/ 2962 h 3391"/>
              <a:gd name="T16" fmla="*/ 1494 w 3082"/>
              <a:gd name="T17" fmla="*/ 2851 h 3391"/>
              <a:gd name="T18" fmla="*/ 1386 w 3082"/>
              <a:gd name="T19" fmla="*/ 2796 h 3391"/>
              <a:gd name="T20" fmla="*/ 1452 w 3082"/>
              <a:gd name="T21" fmla="*/ 2607 h 3391"/>
              <a:gd name="T22" fmla="*/ 1607 w 3082"/>
              <a:gd name="T23" fmla="*/ 2684 h 3391"/>
              <a:gd name="T24" fmla="*/ 1716 w 3082"/>
              <a:gd name="T25" fmla="*/ 2825 h 3391"/>
              <a:gd name="T26" fmla="*/ 1754 w 3082"/>
              <a:gd name="T27" fmla="*/ 3003 h 3391"/>
              <a:gd name="T28" fmla="*/ 1711 w 3082"/>
              <a:gd name="T29" fmla="*/ 3172 h 3391"/>
              <a:gd name="T30" fmla="*/ 1600 w 3082"/>
              <a:gd name="T31" fmla="*/ 3307 h 3391"/>
              <a:gd name="T32" fmla="*/ 1434 w 3082"/>
              <a:gd name="T33" fmla="*/ 3383 h 3391"/>
              <a:gd name="T34" fmla="*/ 1257 w 3082"/>
              <a:gd name="T35" fmla="*/ 3379 h 3391"/>
              <a:gd name="T36" fmla="*/ 1101 w 3082"/>
              <a:gd name="T37" fmla="*/ 3300 h 3391"/>
              <a:gd name="T38" fmla="*/ 993 w 3082"/>
              <a:gd name="T39" fmla="*/ 3160 h 3391"/>
              <a:gd name="T40" fmla="*/ 956 w 3082"/>
              <a:gd name="T41" fmla="*/ 2982 h 3391"/>
              <a:gd name="T42" fmla="*/ 998 w 3082"/>
              <a:gd name="T43" fmla="*/ 2814 h 3391"/>
              <a:gd name="T44" fmla="*/ 1108 w 3082"/>
              <a:gd name="T45" fmla="*/ 2679 h 3391"/>
              <a:gd name="T46" fmla="*/ 1274 w 3082"/>
              <a:gd name="T47" fmla="*/ 2603 h 3391"/>
              <a:gd name="T48" fmla="*/ 2995 w 3082"/>
              <a:gd name="T49" fmla="*/ 2257 h 3391"/>
              <a:gd name="T50" fmla="*/ 3068 w 3082"/>
              <a:gd name="T51" fmla="*/ 2305 h 3391"/>
              <a:gd name="T52" fmla="*/ 3076 w 3082"/>
              <a:gd name="T53" fmla="*/ 2394 h 3391"/>
              <a:gd name="T54" fmla="*/ 3013 w 3082"/>
              <a:gd name="T55" fmla="*/ 2455 h 3391"/>
              <a:gd name="T56" fmla="*/ 1788 w 3082"/>
              <a:gd name="T57" fmla="*/ 2744 h 3391"/>
              <a:gd name="T58" fmla="*/ 2973 w 3082"/>
              <a:gd name="T59" fmla="*/ 2257 h 3391"/>
              <a:gd name="T60" fmla="*/ 2019 w 3082"/>
              <a:gd name="T61" fmla="*/ 1490 h 3391"/>
              <a:gd name="T62" fmla="*/ 2368 w 3082"/>
              <a:gd name="T63" fmla="*/ 1544 h 3391"/>
              <a:gd name="T64" fmla="*/ 2582 w 3082"/>
              <a:gd name="T65" fmla="*/ 650 h 3391"/>
              <a:gd name="T66" fmla="*/ 3028 w 3082"/>
              <a:gd name="T67" fmla="*/ 1933 h 3391"/>
              <a:gd name="T68" fmla="*/ 3010 w 3082"/>
              <a:gd name="T69" fmla="*/ 1989 h 3391"/>
              <a:gd name="T70" fmla="*/ 1662 w 3082"/>
              <a:gd name="T71" fmla="*/ 2426 h 3391"/>
              <a:gd name="T72" fmla="*/ 1216 w 3082"/>
              <a:gd name="T73" fmla="*/ 1142 h 3391"/>
              <a:gd name="T74" fmla="*/ 1233 w 3082"/>
              <a:gd name="T75" fmla="*/ 1086 h 3391"/>
              <a:gd name="T76" fmla="*/ 388 w 3082"/>
              <a:gd name="T77" fmla="*/ 0 h 3391"/>
              <a:gd name="T78" fmla="*/ 549 w 3082"/>
              <a:gd name="T79" fmla="*/ 41 h 3391"/>
              <a:gd name="T80" fmla="*/ 676 w 3082"/>
              <a:gd name="T81" fmla="*/ 146 h 3391"/>
              <a:gd name="T82" fmla="*/ 1482 w 3082"/>
              <a:gd name="T83" fmla="*/ 2510 h 3391"/>
              <a:gd name="T84" fmla="*/ 1265 w 3082"/>
              <a:gd name="T85" fmla="*/ 2502 h 3391"/>
              <a:gd name="T86" fmla="*/ 494 w 3082"/>
              <a:gd name="T87" fmla="*/ 247 h 3391"/>
              <a:gd name="T88" fmla="*/ 385 w 3082"/>
              <a:gd name="T89" fmla="*/ 203 h 3391"/>
              <a:gd name="T90" fmla="*/ 268 w 3082"/>
              <a:gd name="T91" fmla="*/ 241 h 3391"/>
              <a:gd name="T92" fmla="*/ 206 w 3082"/>
              <a:gd name="T93" fmla="*/ 342 h 3391"/>
              <a:gd name="T94" fmla="*/ 217 w 3082"/>
              <a:gd name="T95" fmla="*/ 456 h 3391"/>
              <a:gd name="T96" fmla="*/ 186 w 3082"/>
              <a:gd name="T97" fmla="*/ 537 h 3391"/>
              <a:gd name="T98" fmla="*/ 101 w 3082"/>
              <a:gd name="T99" fmla="*/ 565 h 3391"/>
              <a:gd name="T100" fmla="*/ 29 w 3082"/>
              <a:gd name="T101" fmla="*/ 518 h 3391"/>
              <a:gd name="T102" fmla="*/ 0 w 3082"/>
              <a:gd name="T103" fmla="*/ 369 h 3391"/>
              <a:gd name="T104" fmla="*/ 40 w 3082"/>
              <a:gd name="T105" fmla="*/ 208 h 3391"/>
              <a:gd name="T106" fmla="*/ 145 w 3082"/>
              <a:gd name="T107" fmla="*/ 80 h 3391"/>
              <a:gd name="T108" fmla="*/ 302 w 3082"/>
              <a:gd name="T109" fmla="*/ 8 h 3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082" h="3391">
                <a:moveTo>
                  <a:pt x="1355" y="2793"/>
                </a:moveTo>
                <a:lnTo>
                  <a:pt x="1324" y="2796"/>
                </a:lnTo>
                <a:lnTo>
                  <a:pt x="1292" y="2803"/>
                </a:lnTo>
                <a:lnTo>
                  <a:pt x="1262" y="2816"/>
                </a:lnTo>
                <a:lnTo>
                  <a:pt x="1235" y="2833"/>
                </a:lnTo>
                <a:lnTo>
                  <a:pt x="1212" y="2854"/>
                </a:lnTo>
                <a:lnTo>
                  <a:pt x="1192" y="2876"/>
                </a:lnTo>
                <a:lnTo>
                  <a:pt x="1176" y="2903"/>
                </a:lnTo>
                <a:lnTo>
                  <a:pt x="1164" y="2931"/>
                </a:lnTo>
                <a:lnTo>
                  <a:pt x="1157" y="2961"/>
                </a:lnTo>
                <a:lnTo>
                  <a:pt x="1155" y="2992"/>
                </a:lnTo>
                <a:lnTo>
                  <a:pt x="1157" y="3024"/>
                </a:lnTo>
                <a:lnTo>
                  <a:pt x="1165" y="3056"/>
                </a:lnTo>
                <a:lnTo>
                  <a:pt x="1178" y="3085"/>
                </a:lnTo>
                <a:lnTo>
                  <a:pt x="1194" y="3112"/>
                </a:lnTo>
                <a:lnTo>
                  <a:pt x="1215" y="3135"/>
                </a:lnTo>
                <a:lnTo>
                  <a:pt x="1238" y="3154"/>
                </a:lnTo>
                <a:lnTo>
                  <a:pt x="1265" y="3171"/>
                </a:lnTo>
                <a:lnTo>
                  <a:pt x="1293" y="3182"/>
                </a:lnTo>
                <a:lnTo>
                  <a:pt x="1323" y="3189"/>
                </a:lnTo>
                <a:lnTo>
                  <a:pt x="1354" y="3191"/>
                </a:lnTo>
                <a:lnTo>
                  <a:pt x="1386" y="3189"/>
                </a:lnTo>
                <a:lnTo>
                  <a:pt x="1417" y="3182"/>
                </a:lnTo>
                <a:lnTo>
                  <a:pt x="1447" y="3169"/>
                </a:lnTo>
                <a:lnTo>
                  <a:pt x="1473" y="3152"/>
                </a:lnTo>
                <a:lnTo>
                  <a:pt x="1497" y="3132"/>
                </a:lnTo>
                <a:lnTo>
                  <a:pt x="1517" y="3108"/>
                </a:lnTo>
                <a:lnTo>
                  <a:pt x="1532" y="3082"/>
                </a:lnTo>
                <a:lnTo>
                  <a:pt x="1545" y="3053"/>
                </a:lnTo>
                <a:lnTo>
                  <a:pt x="1552" y="3024"/>
                </a:lnTo>
                <a:lnTo>
                  <a:pt x="1554" y="2993"/>
                </a:lnTo>
                <a:lnTo>
                  <a:pt x="1552" y="2962"/>
                </a:lnTo>
                <a:lnTo>
                  <a:pt x="1544" y="2930"/>
                </a:lnTo>
                <a:lnTo>
                  <a:pt x="1531" y="2900"/>
                </a:lnTo>
                <a:lnTo>
                  <a:pt x="1515" y="2873"/>
                </a:lnTo>
                <a:lnTo>
                  <a:pt x="1494" y="2851"/>
                </a:lnTo>
                <a:lnTo>
                  <a:pt x="1470" y="2830"/>
                </a:lnTo>
                <a:lnTo>
                  <a:pt x="1445" y="2815"/>
                </a:lnTo>
                <a:lnTo>
                  <a:pt x="1416" y="2803"/>
                </a:lnTo>
                <a:lnTo>
                  <a:pt x="1386" y="2796"/>
                </a:lnTo>
                <a:lnTo>
                  <a:pt x="1355" y="2793"/>
                </a:lnTo>
                <a:close/>
                <a:moveTo>
                  <a:pt x="1364" y="2594"/>
                </a:moveTo>
                <a:lnTo>
                  <a:pt x="1408" y="2598"/>
                </a:lnTo>
                <a:lnTo>
                  <a:pt x="1452" y="2607"/>
                </a:lnTo>
                <a:lnTo>
                  <a:pt x="1494" y="2619"/>
                </a:lnTo>
                <a:lnTo>
                  <a:pt x="1534" y="2637"/>
                </a:lnTo>
                <a:lnTo>
                  <a:pt x="1572" y="2658"/>
                </a:lnTo>
                <a:lnTo>
                  <a:pt x="1607" y="2684"/>
                </a:lnTo>
                <a:lnTo>
                  <a:pt x="1639" y="2714"/>
                </a:lnTo>
                <a:lnTo>
                  <a:pt x="1669" y="2748"/>
                </a:lnTo>
                <a:lnTo>
                  <a:pt x="1695" y="2785"/>
                </a:lnTo>
                <a:lnTo>
                  <a:pt x="1716" y="2825"/>
                </a:lnTo>
                <a:lnTo>
                  <a:pt x="1733" y="2868"/>
                </a:lnTo>
                <a:lnTo>
                  <a:pt x="1746" y="2912"/>
                </a:lnTo>
                <a:lnTo>
                  <a:pt x="1752" y="2958"/>
                </a:lnTo>
                <a:lnTo>
                  <a:pt x="1754" y="3003"/>
                </a:lnTo>
                <a:lnTo>
                  <a:pt x="1750" y="3047"/>
                </a:lnTo>
                <a:lnTo>
                  <a:pt x="1742" y="3091"/>
                </a:lnTo>
                <a:lnTo>
                  <a:pt x="1728" y="3132"/>
                </a:lnTo>
                <a:lnTo>
                  <a:pt x="1711" y="3172"/>
                </a:lnTo>
                <a:lnTo>
                  <a:pt x="1689" y="3210"/>
                </a:lnTo>
                <a:lnTo>
                  <a:pt x="1663" y="3245"/>
                </a:lnTo>
                <a:lnTo>
                  <a:pt x="1633" y="3278"/>
                </a:lnTo>
                <a:lnTo>
                  <a:pt x="1600" y="3307"/>
                </a:lnTo>
                <a:lnTo>
                  <a:pt x="1563" y="3332"/>
                </a:lnTo>
                <a:lnTo>
                  <a:pt x="1523" y="3354"/>
                </a:lnTo>
                <a:lnTo>
                  <a:pt x="1480" y="3370"/>
                </a:lnTo>
                <a:lnTo>
                  <a:pt x="1434" y="3383"/>
                </a:lnTo>
                <a:lnTo>
                  <a:pt x="1389" y="3390"/>
                </a:lnTo>
                <a:lnTo>
                  <a:pt x="1345" y="3391"/>
                </a:lnTo>
                <a:lnTo>
                  <a:pt x="1300" y="3387"/>
                </a:lnTo>
                <a:lnTo>
                  <a:pt x="1257" y="3379"/>
                </a:lnTo>
                <a:lnTo>
                  <a:pt x="1215" y="3366"/>
                </a:lnTo>
                <a:lnTo>
                  <a:pt x="1174" y="3349"/>
                </a:lnTo>
                <a:lnTo>
                  <a:pt x="1137" y="3326"/>
                </a:lnTo>
                <a:lnTo>
                  <a:pt x="1101" y="3300"/>
                </a:lnTo>
                <a:lnTo>
                  <a:pt x="1069" y="3271"/>
                </a:lnTo>
                <a:lnTo>
                  <a:pt x="1039" y="3238"/>
                </a:lnTo>
                <a:lnTo>
                  <a:pt x="1015" y="3201"/>
                </a:lnTo>
                <a:lnTo>
                  <a:pt x="993" y="3160"/>
                </a:lnTo>
                <a:lnTo>
                  <a:pt x="975" y="3117"/>
                </a:lnTo>
                <a:lnTo>
                  <a:pt x="963" y="3072"/>
                </a:lnTo>
                <a:lnTo>
                  <a:pt x="957" y="3028"/>
                </a:lnTo>
                <a:lnTo>
                  <a:pt x="956" y="2982"/>
                </a:lnTo>
                <a:lnTo>
                  <a:pt x="959" y="2938"/>
                </a:lnTo>
                <a:lnTo>
                  <a:pt x="967" y="2895"/>
                </a:lnTo>
                <a:lnTo>
                  <a:pt x="981" y="2854"/>
                </a:lnTo>
                <a:lnTo>
                  <a:pt x="998" y="2814"/>
                </a:lnTo>
                <a:lnTo>
                  <a:pt x="1020" y="2776"/>
                </a:lnTo>
                <a:lnTo>
                  <a:pt x="1046" y="2741"/>
                </a:lnTo>
                <a:lnTo>
                  <a:pt x="1075" y="2708"/>
                </a:lnTo>
                <a:lnTo>
                  <a:pt x="1108" y="2679"/>
                </a:lnTo>
                <a:lnTo>
                  <a:pt x="1146" y="2653"/>
                </a:lnTo>
                <a:lnTo>
                  <a:pt x="1186" y="2632"/>
                </a:lnTo>
                <a:lnTo>
                  <a:pt x="1229" y="2614"/>
                </a:lnTo>
                <a:lnTo>
                  <a:pt x="1274" y="2603"/>
                </a:lnTo>
                <a:lnTo>
                  <a:pt x="1320" y="2596"/>
                </a:lnTo>
                <a:lnTo>
                  <a:pt x="1364" y="2594"/>
                </a:lnTo>
                <a:close/>
                <a:moveTo>
                  <a:pt x="2973" y="2257"/>
                </a:moveTo>
                <a:lnTo>
                  <a:pt x="2995" y="2257"/>
                </a:lnTo>
                <a:lnTo>
                  <a:pt x="3017" y="2263"/>
                </a:lnTo>
                <a:lnTo>
                  <a:pt x="3037" y="2272"/>
                </a:lnTo>
                <a:lnTo>
                  <a:pt x="3054" y="2287"/>
                </a:lnTo>
                <a:lnTo>
                  <a:pt x="3068" y="2305"/>
                </a:lnTo>
                <a:lnTo>
                  <a:pt x="3078" y="2326"/>
                </a:lnTo>
                <a:lnTo>
                  <a:pt x="3082" y="2349"/>
                </a:lnTo>
                <a:lnTo>
                  <a:pt x="3082" y="2372"/>
                </a:lnTo>
                <a:lnTo>
                  <a:pt x="3076" y="2394"/>
                </a:lnTo>
                <a:lnTo>
                  <a:pt x="3066" y="2413"/>
                </a:lnTo>
                <a:lnTo>
                  <a:pt x="3052" y="2431"/>
                </a:lnTo>
                <a:lnTo>
                  <a:pt x="3035" y="2444"/>
                </a:lnTo>
                <a:lnTo>
                  <a:pt x="3013" y="2455"/>
                </a:lnTo>
                <a:lnTo>
                  <a:pt x="1832" y="2844"/>
                </a:lnTo>
                <a:lnTo>
                  <a:pt x="1830" y="2836"/>
                </a:lnTo>
                <a:lnTo>
                  <a:pt x="1812" y="2788"/>
                </a:lnTo>
                <a:lnTo>
                  <a:pt x="1788" y="2744"/>
                </a:lnTo>
                <a:lnTo>
                  <a:pt x="1761" y="2702"/>
                </a:lnTo>
                <a:lnTo>
                  <a:pt x="1730" y="2663"/>
                </a:lnTo>
                <a:lnTo>
                  <a:pt x="2949" y="2262"/>
                </a:lnTo>
                <a:lnTo>
                  <a:pt x="2973" y="2257"/>
                </a:lnTo>
                <a:close/>
                <a:moveTo>
                  <a:pt x="1998" y="1165"/>
                </a:moveTo>
                <a:lnTo>
                  <a:pt x="1788" y="1624"/>
                </a:lnTo>
                <a:lnTo>
                  <a:pt x="1927" y="1689"/>
                </a:lnTo>
                <a:lnTo>
                  <a:pt x="2019" y="1490"/>
                </a:lnTo>
                <a:lnTo>
                  <a:pt x="2184" y="1988"/>
                </a:lnTo>
                <a:lnTo>
                  <a:pt x="2342" y="1937"/>
                </a:lnTo>
                <a:lnTo>
                  <a:pt x="2177" y="1438"/>
                </a:lnTo>
                <a:lnTo>
                  <a:pt x="2368" y="1544"/>
                </a:lnTo>
                <a:lnTo>
                  <a:pt x="2442" y="1409"/>
                </a:lnTo>
                <a:lnTo>
                  <a:pt x="1998" y="1165"/>
                </a:lnTo>
                <a:close/>
                <a:moveTo>
                  <a:pt x="2566" y="646"/>
                </a:moveTo>
                <a:lnTo>
                  <a:pt x="2582" y="650"/>
                </a:lnTo>
                <a:lnTo>
                  <a:pt x="2595" y="657"/>
                </a:lnTo>
                <a:lnTo>
                  <a:pt x="2607" y="667"/>
                </a:lnTo>
                <a:lnTo>
                  <a:pt x="2614" y="681"/>
                </a:lnTo>
                <a:lnTo>
                  <a:pt x="3028" y="1933"/>
                </a:lnTo>
                <a:lnTo>
                  <a:pt x="3030" y="1949"/>
                </a:lnTo>
                <a:lnTo>
                  <a:pt x="3028" y="1965"/>
                </a:lnTo>
                <a:lnTo>
                  <a:pt x="3021" y="1979"/>
                </a:lnTo>
                <a:lnTo>
                  <a:pt x="3010" y="1989"/>
                </a:lnTo>
                <a:lnTo>
                  <a:pt x="2995" y="1998"/>
                </a:lnTo>
                <a:lnTo>
                  <a:pt x="1693" y="2426"/>
                </a:lnTo>
                <a:lnTo>
                  <a:pt x="1678" y="2429"/>
                </a:lnTo>
                <a:lnTo>
                  <a:pt x="1662" y="2426"/>
                </a:lnTo>
                <a:lnTo>
                  <a:pt x="1648" y="2420"/>
                </a:lnTo>
                <a:lnTo>
                  <a:pt x="1636" y="2408"/>
                </a:lnTo>
                <a:lnTo>
                  <a:pt x="1629" y="2394"/>
                </a:lnTo>
                <a:lnTo>
                  <a:pt x="1216" y="1142"/>
                </a:lnTo>
                <a:lnTo>
                  <a:pt x="1213" y="1126"/>
                </a:lnTo>
                <a:lnTo>
                  <a:pt x="1216" y="1111"/>
                </a:lnTo>
                <a:lnTo>
                  <a:pt x="1223" y="1097"/>
                </a:lnTo>
                <a:lnTo>
                  <a:pt x="1233" y="1086"/>
                </a:lnTo>
                <a:lnTo>
                  <a:pt x="1248" y="1079"/>
                </a:lnTo>
                <a:lnTo>
                  <a:pt x="2550" y="650"/>
                </a:lnTo>
                <a:lnTo>
                  <a:pt x="2566" y="646"/>
                </a:lnTo>
                <a:close/>
                <a:moveTo>
                  <a:pt x="388" y="0"/>
                </a:moveTo>
                <a:lnTo>
                  <a:pt x="429" y="4"/>
                </a:lnTo>
                <a:lnTo>
                  <a:pt x="470" y="11"/>
                </a:lnTo>
                <a:lnTo>
                  <a:pt x="510" y="24"/>
                </a:lnTo>
                <a:lnTo>
                  <a:pt x="549" y="41"/>
                </a:lnTo>
                <a:lnTo>
                  <a:pt x="585" y="62"/>
                </a:lnTo>
                <a:lnTo>
                  <a:pt x="618" y="86"/>
                </a:lnTo>
                <a:lnTo>
                  <a:pt x="649" y="114"/>
                </a:lnTo>
                <a:lnTo>
                  <a:pt x="676" y="146"/>
                </a:lnTo>
                <a:lnTo>
                  <a:pt x="701" y="180"/>
                </a:lnTo>
                <a:lnTo>
                  <a:pt x="722" y="218"/>
                </a:lnTo>
                <a:lnTo>
                  <a:pt x="737" y="259"/>
                </a:lnTo>
                <a:lnTo>
                  <a:pt x="1482" y="2510"/>
                </a:lnTo>
                <a:lnTo>
                  <a:pt x="1429" y="2499"/>
                </a:lnTo>
                <a:lnTo>
                  <a:pt x="1374" y="2494"/>
                </a:lnTo>
                <a:lnTo>
                  <a:pt x="1320" y="2495"/>
                </a:lnTo>
                <a:lnTo>
                  <a:pt x="1265" y="2502"/>
                </a:lnTo>
                <a:lnTo>
                  <a:pt x="544" y="323"/>
                </a:lnTo>
                <a:lnTo>
                  <a:pt x="532" y="294"/>
                </a:lnTo>
                <a:lnTo>
                  <a:pt x="515" y="269"/>
                </a:lnTo>
                <a:lnTo>
                  <a:pt x="494" y="247"/>
                </a:lnTo>
                <a:lnTo>
                  <a:pt x="470" y="230"/>
                </a:lnTo>
                <a:lnTo>
                  <a:pt x="443" y="215"/>
                </a:lnTo>
                <a:lnTo>
                  <a:pt x="414" y="207"/>
                </a:lnTo>
                <a:lnTo>
                  <a:pt x="385" y="203"/>
                </a:lnTo>
                <a:lnTo>
                  <a:pt x="354" y="205"/>
                </a:lnTo>
                <a:lnTo>
                  <a:pt x="323" y="212"/>
                </a:lnTo>
                <a:lnTo>
                  <a:pt x="294" y="224"/>
                </a:lnTo>
                <a:lnTo>
                  <a:pt x="268" y="241"/>
                </a:lnTo>
                <a:lnTo>
                  <a:pt x="246" y="263"/>
                </a:lnTo>
                <a:lnTo>
                  <a:pt x="229" y="286"/>
                </a:lnTo>
                <a:lnTo>
                  <a:pt x="215" y="313"/>
                </a:lnTo>
                <a:lnTo>
                  <a:pt x="206" y="342"/>
                </a:lnTo>
                <a:lnTo>
                  <a:pt x="203" y="372"/>
                </a:lnTo>
                <a:lnTo>
                  <a:pt x="204" y="403"/>
                </a:lnTo>
                <a:lnTo>
                  <a:pt x="211" y="433"/>
                </a:lnTo>
                <a:lnTo>
                  <a:pt x="217" y="456"/>
                </a:lnTo>
                <a:lnTo>
                  <a:pt x="215" y="479"/>
                </a:lnTo>
                <a:lnTo>
                  <a:pt x="210" y="500"/>
                </a:lnTo>
                <a:lnTo>
                  <a:pt x="200" y="520"/>
                </a:lnTo>
                <a:lnTo>
                  <a:pt x="186" y="537"/>
                </a:lnTo>
                <a:lnTo>
                  <a:pt x="168" y="551"/>
                </a:lnTo>
                <a:lnTo>
                  <a:pt x="146" y="561"/>
                </a:lnTo>
                <a:lnTo>
                  <a:pt x="124" y="566"/>
                </a:lnTo>
                <a:lnTo>
                  <a:pt x="101" y="565"/>
                </a:lnTo>
                <a:lnTo>
                  <a:pt x="79" y="560"/>
                </a:lnTo>
                <a:lnTo>
                  <a:pt x="60" y="550"/>
                </a:lnTo>
                <a:lnTo>
                  <a:pt x="42" y="535"/>
                </a:lnTo>
                <a:lnTo>
                  <a:pt x="29" y="518"/>
                </a:lnTo>
                <a:lnTo>
                  <a:pt x="19" y="496"/>
                </a:lnTo>
                <a:lnTo>
                  <a:pt x="7" y="454"/>
                </a:lnTo>
                <a:lnTo>
                  <a:pt x="1" y="411"/>
                </a:lnTo>
                <a:lnTo>
                  <a:pt x="0" y="369"/>
                </a:lnTo>
                <a:lnTo>
                  <a:pt x="3" y="326"/>
                </a:lnTo>
                <a:lnTo>
                  <a:pt x="11" y="286"/>
                </a:lnTo>
                <a:lnTo>
                  <a:pt x="24" y="246"/>
                </a:lnTo>
                <a:lnTo>
                  <a:pt x="40" y="208"/>
                </a:lnTo>
                <a:lnTo>
                  <a:pt x="61" y="172"/>
                </a:lnTo>
                <a:lnTo>
                  <a:pt x="86" y="139"/>
                </a:lnTo>
                <a:lnTo>
                  <a:pt x="113" y="108"/>
                </a:lnTo>
                <a:lnTo>
                  <a:pt x="145" y="80"/>
                </a:lnTo>
                <a:lnTo>
                  <a:pt x="180" y="56"/>
                </a:lnTo>
                <a:lnTo>
                  <a:pt x="219" y="35"/>
                </a:lnTo>
                <a:lnTo>
                  <a:pt x="260" y="20"/>
                </a:lnTo>
                <a:lnTo>
                  <a:pt x="302" y="8"/>
                </a:lnTo>
                <a:lnTo>
                  <a:pt x="344" y="2"/>
                </a:lnTo>
                <a:lnTo>
                  <a:pt x="3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0" name="Freeform 421"/>
          <p:cNvSpPr>
            <a:spLocks noEditPoints="1"/>
          </p:cNvSpPr>
          <p:nvPr/>
        </p:nvSpPr>
        <p:spPr bwMode="auto">
          <a:xfrm>
            <a:off x="7540687" y="4052434"/>
            <a:ext cx="503237" cy="450850"/>
          </a:xfrm>
          <a:custGeom>
            <a:avLst/>
            <a:gdLst>
              <a:gd name="T0" fmla="*/ 471 w 3487"/>
              <a:gd name="T1" fmla="*/ 1793 h 3117"/>
              <a:gd name="T2" fmla="*/ 701 w 3487"/>
              <a:gd name="T3" fmla="*/ 1972 h 3117"/>
              <a:gd name="T4" fmla="*/ 868 w 3487"/>
              <a:gd name="T5" fmla="*/ 2135 h 3117"/>
              <a:gd name="T6" fmla="*/ 847 w 3487"/>
              <a:gd name="T7" fmla="*/ 2230 h 3117"/>
              <a:gd name="T8" fmla="*/ 753 w 3487"/>
              <a:gd name="T9" fmla="*/ 2212 h 3117"/>
              <a:gd name="T10" fmla="*/ 574 w 3487"/>
              <a:gd name="T11" fmla="*/ 2057 h 3117"/>
              <a:gd name="T12" fmla="*/ 371 w 3487"/>
              <a:gd name="T13" fmla="*/ 1880 h 3117"/>
              <a:gd name="T14" fmla="*/ 258 w 3487"/>
              <a:gd name="T15" fmla="*/ 1782 h 3117"/>
              <a:gd name="T16" fmla="*/ 279 w 3487"/>
              <a:gd name="T17" fmla="*/ 1743 h 3117"/>
              <a:gd name="T18" fmla="*/ 3425 w 3487"/>
              <a:gd name="T19" fmla="*/ 1704 h 3117"/>
              <a:gd name="T20" fmla="*/ 3484 w 3487"/>
              <a:gd name="T21" fmla="*/ 2985 h 3117"/>
              <a:gd name="T22" fmla="*/ 3010 w 3487"/>
              <a:gd name="T23" fmla="*/ 3044 h 3117"/>
              <a:gd name="T24" fmla="*/ 2943 w 3487"/>
              <a:gd name="T25" fmla="*/ 2823 h 3117"/>
              <a:gd name="T26" fmla="*/ 2568 w 3487"/>
              <a:gd name="T27" fmla="*/ 2932 h 3117"/>
              <a:gd name="T28" fmla="*/ 1943 w 3487"/>
              <a:gd name="T29" fmla="*/ 3103 h 3117"/>
              <a:gd name="T30" fmla="*/ 1421 w 3487"/>
              <a:gd name="T31" fmla="*/ 3093 h 3117"/>
              <a:gd name="T32" fmla="*/ 939 w 3487"/>
              <a:gd name="T33" fmla="*/ 2963 h 3117"/>
              <a:gd name="T34" fmla="*/ 557 w 3487"/>
              <a:gd name="T35" fmla="*/ 2666 h 3117"/>
              <a:gd name="T36" fmla="*/ 246 w 3487"/>
              <a:gd name="T37" fmla="*/ 2339 h 3117"/>
              <a:gd name="T38" fmla="*/ 57 w 3487"/>
              <a:gd name="T39" fmla="*/ 2121 h 3117"/>
              <a:gd name="T40" fmla="*/ 10 w 3487"/>
              <a:gd name="T41" fmla="*/ 1925 h 3117"/>
              <a:gd name="T42" fmla="*/ 148 w 3487"/>
              <a:gd name="T43" fmla="*/ 1842 h 3117"/>
              <a:gd name="T44" fmla="*/ 341 w 3487"/>
              <a:gd name="T45" fmla="*/ 1992 h 3117"/>
              <a:gd name="T46" fmla="*/ 624 w 3487"/>
              <a:gd name="T47" fmla="*/ 2271 h 3117"/>
              <a:gd name="T48" fmla="*/ 868 w 3487"/>
              <a:gd name="T49" fmla="*/ 2513 h 3117"/>
              <a:gd name="T50" fmla="*/ 1118 w 3487"/>
              <a:gd name="T51" fmla="*/ 2682 h 3117"/>
              <a:gd name="T52" fmla="*/ 2174 w 3487"/>
              <a:gd name="T53" fmla="*/ 2667 h 3117"/>
              <a:gd name="T54" fmla="*/ 2055 w 3487"/>
              <a:gd name="T55" fmla="*/ 2602 h 3117"/>
              <a:gd name="T56" fmla="*/ 1068 w 3487"/>
              <a:gd name="T57" fmla="*/ 2557 h 3117"/>
              <a:gd name="T58" fmla="*/ 935 w 3487"/>
              <a:gd name="T59" fmla="*/ 2389 h 3117"/>
              <a:gd name="T60" fmla="*/ 970 w 3487"/>
              <a:gd name="T61" fmla="*/ 2155 h 3117"/>
              <a:gd name="T62" fmla="*/ 1116 w 3487"/>
              <a:gd name="T63" fmla="*/ 2049 h 3117"/>
              <a:gd name="T64" fmla="*/ 1944 w 3487"/>
              <a:gd name="T65" fmla="*/ 2031 h 3117"/>
              <a:gd name="T66" fmla="*/ 2069 w 3487"/>
              <a:gd name="T67" fmla="*/ 1959 h 3117"/>
              <a:gd name="T68" fmla="*/ 2319 w 3487"/>
              <a:gd name="T69" fmla="*/ 1859 h 3117"/>
              <a:gd name="T70" fmla="*/ 2658 w 3487"/>
              <a:gd name="T71" fmla="*/ 1854 h 3117"/>
              <a:gd name="T72" fmla="*/ 2921 w 3487"/>
              <a:gd name="T73" fmla="*/ 1943 h 3117"/>
              <a:gd name="T74" fmla="*/ 2973 w 3487"/>
              <a:gd name="T75" fmla="*/ 1725 h 3117"/>
              <a:gd name="T76" fmla="*/ 601 w 3487"/>
              <a:gd name="T77" fmla="*/ 1649 h 3117"/>
              <a:gd name="T78" fmla="*/ 818 w 3487"/>
              <a:gd name="T79" fmla="*/ 1793 h 3117"/>
              <a:gd name="T80" fmla="*/ 974 w 3487"/>
              <a:gd name="T81" fmla="*/ 1946 h 3117"/>
              <a:gd name="T82" fmla="*/ 931 w 3487"/>
              <a:gd name="T83" fmla="*/ 2037 h 3117"/>
              <a:gd name="T84" fmla="*/ 829 w 3487"/>
              <a:gd name="T85" fmla="*/ 1992 h 3117"/>
              <a:gd name="T86" fmla="*/ 650 w 3487"/>
              <a:gd name="T87" fmla="*/ 1842 h 3117"/>
              <a:gd name="T88" fmla="*/ 491 w 3487"/>
              <a:gd name="T89" fmla="*/ 1710 h 3117"/>
              <a:gd name="T90" fmla="*/ 464 w 3487"/>
              <a:gd name="T91" fmla="*/ 1670 h 3117"/>
              <a:gd name="T92" fmla="*/ 535 w 3487"/>
              <a:gd name="T93" fmla="*/ 1628 h 3117"/>
              <a:gd name="T94" fmla="*/ 2056 w 3487"/>
              <a:gd name="T95" fmla="*/ 815 h 3117"/>
              <a:gd name="T96" fmla="*/ 2331 w 3487"/>
              <a:gd name="T97" fmla="*/ 0 h 3117"/>
              <a:gd name="T98" fmla="*/ 2582 w 3487"/>
              <a:gd name="T99" fmla="*/ 124 h 3117"/>
              <a:gd name="T100" fmla="*/ 2646 w 3487"/>
              <a:gd name="T101" fmla="*/ 1420 h 3117"/>
              <a:gd name="T102" fmla="*/ 2492 w 3487"/>
              <a:gd name="T103" fmla="*/ 1651 h 3117"/>
              <a:gd name="T104" fmla="*/ 1631 w 3487"/>
              <a:gd name="T105" fmla="*/ 1506 h 3117"/>
              <a:gd name="T106" fmla="*/ 943 w 3487"/>
              <a:gd name="T107" fmla="*/ 1628 h 3117"/>
              <a:gd name="T108" fmla="*/ 819 w 3487"/>
              <a:gd name="T109" fmla="*/ 1377 h 3117"/>
              <a:gd name="T110" fmla="*/ 912 w 3487"/>
              <a:gd name="T111" fmla="*/ 93 h 3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87" h="3117">
                <a:moveTo>
                  <a:pt x="331" y="1725"/>
                </a:moveTo>
                <a:lnTo>
                  <a:pt x="351" y="1728"/>
                </a:lnTo>
                <a:lnTo>
                  <a:pt x="373" y="1736"/>
                </a:lnTo>
                <a:lnTo>
                  <a:pt x="393" y="1745"/>
                </a:lnTo>
                <a:lnTo>
                  <a:pt x="416" y="1758"/>
                </a:lnTo>
                <a:lnTo>
                  <a:pt x="443" y="1774"/>
                </a:lnTo>
                <a:lnTo>
                  <a:pt x="471" y="1793"/>
                </a:lnTo>
                <a:lnTo>
                  <a:pt x="502" y="1815"/>
                </a:lnTo>
                <a:lnTo>
                  <a:pt x="535" y="1838"/>
                </a:lnTo>
                <a:lnTo>
                  <a:pt x="567" y="1864"/>
                </a:lnTo>
                <a:lnTo>
                  <a:pt x="601" y="1890"/>
                </a:lnTo>
                <a:lnTo>
                  <a:pt x="635" y="1917"/>
                </a:lnTo>
                <a:lnTo>
                  <a:pt x="668" y="1945"/>
                </a:lnTo>
                <a:lnTo>
                  <a:pt x="701" y="1972"/>
                </a:lnTo>
                <a:lnTo>
                  <a:pt x="732" y="2000"/>
                </a:lnTo>
                <a:lnTo>
                  <a:pt x="761" y="2026"/>
                </a:lnTo>
                <a:lnTo>
                  <a:pt x="788" y="2053"/>
                </a:lnTo>
                <a:lnTo>
                  <a:pt x="814" y="2076"/>
                </a:lnTo>
                <a:lnTo>
                  <a:pt x="835" y="2098"/>
                </a:lnTo>
                <a:lnTo>
                  <a:pt x="853" y="2118"/>
                </a:lnTo>
                <a:lnTo>
                  <a:pt x="868" y="2135"/>
                </a:lnTo>
                <a:lnTo>
                  <a:pt x="877" y="2149"/>
                </a:lnTo>
                <a:lnTo>
                  <a:pt x="881" y="2161"/>
                </a:lnTo>
                <a:lnTo>
                  <a:pt x="881" y="2175"/>
                </a:lnTo>
                <a:lnTo>
                  <a:pt x="878" y="2190"/>
                </a:lnTo>
                <a:lnTo>
                  <a:pt x="871" y="2203"/>
                </a:lnTo>
                <a:lnTo>
                  <a:pt x="860" y="2217"/>
                </a:lnTo>
                <a:lnTo>
                  <a:pt x="847" y="2230"/>
                </a:lnTo>
                <a:lnTo>
                  <a:pt x="834" y="2240"/>
                </a:lnTo>
                <a:lnTo>
                  <a:pt x="818" y="2249"/>
                </a:lnTo>
                <a:lnTo>
                  <a:pt x="802" y="2254"/>
                </a:lnTo>
                <a:lnTo>
                  <a:pt x="795" y="2249"/>
                </a:lnTo>
                <a:lnTo>
                  <a:pt x="784" y="2239"/>
                </a:lnTo>
                <a:lnTo>
                  <a:pt x="770" y="2227"/>
                </a:lnTo>
                <a:lnTo>
                  <a:pt x="753" y="2212"/>
                </a:lnTo>
                <a:lnTo>
                  <a:pt x="733" y="2195"/>
                </a:lnTo>
                <a:lnTo>
                  <a:pt x="711" y="2176"/>
                </a:lnTo>
                <a:lnTo>
                  <a:pt x="687" y="2154"/>
                </a:lnTo>
                <a:lnTo>
                  <a:pt x="660" y="2132"/>
                </a:lnTo>
                <a:lnTo>
                  <a:pt x="633" y="2107"/>
                </a:lnTo>
                <a:lnTo>
                  <a:pt x="603" y="2082"/>
                </a:lnTo>
                <a:lnTo>
                  <a:pt x="574" y="2057"/>
                </a:lnTo>
                <a:lnTo>
                  <a:pt x="543" y="2030"/>
                </a:lnTo>
                <a:lnTo>
                  <a:pt x="514" y="2004"/>
                </a:lnTo>
                <a:lnTo>
                  <a:pt x="483" y="1978"/>
                </a:lnTo>
                <a:lnTo>
                  <a:pt x="453" y="1952"/>
                </a:lnTo>
                <a:lnTo>
                  <a:pt x="425" y="1927"/>
                </a:lnTo>
                <a:lnTo>
                  <a:pt x="397" y="1903"/>
                </a:lnTo>
                <a:lnTo>
                  <a:pt x="371" y="1880"/>
                </a:lnTo>
                <a:lnTo>
                  <a:pt x="347" y="1859"/>
                </a:lnTo>
                <a:lnTo>
                  <a:pt x="324" y="1840"/>
                </a:lnTo>
                <a:lnTo>
                  <a:pt x="304" y="1823"/>
                </a:lnTo>
                <a:lnTo>
                  <a:pt x="288" y="1809"/>
                </a:lnTo>
                <a:lnTo>
                  <a:pt x="275" y="1796"/>
                </a:lnTo>
                <a:lnTo>
                  <a:pt x="264" y="1788"/>
                </a:lnTo>
                <a:lnTo>
                  <a:pt x="258" y="1782"/>
                </a:lnTo>
                <a:lnTo>
                  <a:pt x="256" y="1780"/>
                </a:lnTo>
                <a:lnTo>
                  <a:pt x="256" y="1779"/>
                </a:lnTo>
                <a:lnTo>
                  <a:pt x="258" y="1774"/>
                </a:lnTo>
                <a:lnTo>
                  <a:pt x="261" y="1767"/>
                </a:lnTo>
                <a:lnTo>
                  <a:pt x="265" y="1760"/>
                </a:lnTo>
                <a:lnTo>
                  <a:pt x="271" y="1752"/>
                </a:lnTo>
                <a:lnTo>
                  <a:pt x="279" y="1743"/>
                </a:lnTo>
                <a:lnTo>
                  <a:pt x="288" y="1736"/>
                </a:lnTo>
                <a:lnTo>
                  <a:pt x="300" y="1731"/>
                </a:lnTo>
                <a:lnTo>
                  <a:pt x="314" y="1726"/>
                </a:lnTo>
                <a:lnTo>
                  <a:pt x="331" y="1725"/>
                </a:lnTo>
                <a:close/>
                <a:moveTo>
                  <a:pt x="3033" y="1701"/>
                </a:moveTo>
                <a:lnTo>
                  <a:pt x="3402" y="1701"/>
                </a:lnTo>
                <a:lnTo>
                  <a:pt x="3425" y="1704"/>
                </a:lnTo>
                <a:lnTo>
                  <a:pt x="3445" y="1713"/>
                </a:lnTo>
                <a:lnTo>
                  <a:pt x="3462" y="1725"/>
                </a:lnTo>
                <a:lnTo>
                  <a:pt x="3475" y="1743"/>
                </a:lnTo>
                <a:lnTo>
                  <a:pt x="3484" y="1763"/>
                </a:lnTo>
                <a:lnTo>
                  <a:pt x="3487" y="1785"/>
                </a:lnTo>
                <a:lnTo>
                  <a:pt x="3487" y="2963"/>
                </a:lnTo>
                <a:lnTo>
                  <a:pt x="3484" y="2985"/>
                </a:lnTo>
                <a:lnTo>
                  <a:pt x="3475" y="3005"/>
                </a:lnTo>
                <a:lnTo>
                  <a:pt x="3462" y="3022"/>
                </a:lnTo>
                <a:lnTo>
                  <a:pt x="3445" y="3035"/>
                </a:lnTo>
                <a:lnTo>
                  <a:pt x="3425" y="3044"/>
                </a:lnTo>
                <a:lnTo>
                  <a:pt x="3402" y="3047"/>
                </a:lnTo>
                <a:lnTo>
                  <a:pt x="3033" y="3047"/>
                </a:lnTo>
                <a:lnTo>
                  <a:pt x="3010" y="3044"/>
                </a:lnTo>
                <a:lnTo>
                  <a:pt x="2990" y="3035"/>
                </a:lnTo>
                <a:lnTo>
                  <a:pt x="2973" y="3022"/>
                </a:lnTo>
                <a:lnTo>
                  <a:pt x="2960" y="3005"/>
                </a:lnTo>
                <a:lnTo>
                  <a:pt x="2951" y="2985"/>
                </a:lnTo>
                <a:lnTo>
                  <a:pt x="2948" y="2963"/>
                </a:lnTo>
                <a:lnTo>
                  <a:pt x="2948" y="2811"/>
                </a:lnTo>
                <a:lnTo>
                  <a:pt x="2943" y="2823"/>
                </a:lnTo>
                <a:lnTo>
                  <a:pt x="2935" y="2833"/>
                </a:lnTo>
                <a:lnTo>
                  <a:pt x="2926" y="2840"/>
                </a:lnTo>
                <a:lnTo>
                  <a:pt x="2914" y="2844"/>
                </a:lnTo>
                <a:lnTo>
                  <a:pt x="2829" y="2861"/>
                </a:lnTo>
                <a:lnTo>
                  <a:pt x="2742" y="2881"/>
                </a:lnTo>
                <a:lnTo>
                  <a:pt x="2655" y="2906"/>
                </a:lnTo>
                <a:lnTo>
                  <a:pt x="2568" y="2932"/>
                </a:lnTo>
                <a:lnTo>
                  <a:pt x="2479" y="2960"/>
                </a:lnTo>
                <a:lnTo>
                  <a:pt x="2390" y="2989"/>
                </a:lnTo>
                <a:lnTo>
                  <a:pt x="2301" y="3016"/>
                </a:lnTo>
                <a:lnTo>
                  <a:pt x="2213" y="3043"/>
                </a:lnTo>
                <a:lnTo>
                  <a:pt x="2123" y="3067"/>
                </a:lnTo>
                <a:lnTo>
                  <a:pt x="2033" y="3087"/>
                </a:lnTo>
                <a:lnTo>
                  <a:pt x="1943" y="3103"/>
                </a:lnTo>
                <a:lnTo>
                  <a:pt x="1853" y="3112"/>
                </a:lnTo>
                <a:lnTo>
                  <a:pt x="1764" y="3117"/>
                </a:lnTo>
                <a:lnTo>
                  <a:pt x="1698" y="3116"/>
                </a:lnTo>
                <a:lnTo>
                  <a:pt x="1630" y="3114"/>
                </a:lnTo>
                <a:lnTo>
                  <a:pt x="1562" y="3108"/>
                </a:lnTo>
                <a:lnTo>
                  <a:pt x="1492" y="3103"/>
                </a:lnTo>
                <a:lnTo>
                  <a:pt x="1421" y="3093"/>
                </a:lnTo>
                <a:lnTo>
                  <a:pt x="1350" y="3083"/>
                </a:lnTo>
                <a:lnTo>
                  <a:pt x="1279" y="3070"/>
                </a:lnTo>
                <a:lnTo>
                  <a:pt x="1209" y="3054"/>
                </a:lnTo>
                <a:lnTo>
                  <a:pt x="1139" y="3035"/>
                </a:lnTo>
                <a:lnTo>
                  <a:pt x="1070" y="3014"/>
                </a:lnTo>
                <a:lnTo>
                  <a:pt x="1004" y="2990"/>
                </a:lnTo>
                <a:lnTo>
                  <a:pt x="939" y="2963"/>
                </a:lnTo>
                <a:lnTo>
                  <a:pt x="877" y="2932"/>
                </a:lnTo>
                <a:lnTo>
                  <a:pt x="818" y="2897"/>
                </a:lnTo>
                <a:lnTo>
                  <a:pt x="761" y="2859"/>
                </a:lnTo>
                <a:lnTo>
                  <a:pt x="708" y="2817"/>
                </a:lnTo>
                <a:lnTo>
                  <a:pt x="659" y="2771"/>
                </a:lnTo>
                <a:lnTo>
                  <a:pt x="608" y="2719"/>
                </a:lnTo>
                <a:lnTo>
                  <a:pt x="557" y="2666"/>
                </a:lnTo>
                <a:lnTo>
                  <a:pt x="507" y="2615"/>
                </a:lnTo>
                <a:lnTo>
                  <a:pt x="460" y="2565"/>
                </a:lnTo>
                <a:lnTo>
                  <a:pt x="413" y="2516"/>
                </a:lnTo>
                <a:lnTo>
                  <a:pt x="369" y="2468"/>
                </a:lnTo>
                <a:lnTo>
                  <a:pt x="325" y="2423"/>
                </a:lnTo>
                <a:lnTo>
                  <a:pt x="285" y="2380"/>
                </a:lnTo>
                <a:lnTo>
                  <a:pt x="246" y="2339"/>
                </a:lnTo>
                <a:lnTo>
                  <a:pt x="210" y="2299"/>
                </a:lnTo>
                <a:lnTo>
                  <a:pt x="178" y="2263"/>
                </a:lnTo>
                <a:lnTo>
                  <a:pt x="147" y="2228"/>
                </a:lnTo>
                <a:lnTo>
                  <a:pt x="119" y="2196"/>
                </a:lnTo>
                <a:lnTo>
                  <a:pt x="95" y="2169"/>
                </a:lnTo>
                <a:lnTo>
                  <a:pt x="74" y="2143"/>
                </a:lnTo>
                <a:lnTo>
                  <a:pt x="57" y="2121"/>
                </a:lnTo>
                <a:lnTo>
                  <a:pt x="43" y="2103"/>
                </a:lnTo>
                <a:lnTo>
                  <a:pt x="23" y="2069"/>
                </a:lnTo>
                <a:lnTo>
                  <a:pt x="10" y="2038"/>
                </a:lnTo>
                <a:lnTo>
                  <a:pt x="2" y="2006"/>
                </a:lnTo>
                <a:lnTo>
                  <a:pt x="0" y="1978"/>
                </a:lnTo>
                <a:lnTo>
                  <a:pt x="3" y="1950"/>
                </a:lnTo>
                <a:lnTo>
                  <a:pt x="10" y="1925"/>
                </a:lnTo>
                <a:lnTo>
                  <a:pt x="21" y="1903"/>
                </a:lnTo>
                <a:lnTo>
                  <a:pt x="36" y="1883"/>
                </a:lnTo>
                <a:lnTo>
                  <a:pt x="54" y="1867"/>
                </a:lnTo>
                <a:lnTo>
                  <a:pt x="75" y="1854"/>
                </a:lnTo>
                <a:lnTo>
                  <a:pt x="97" y="1846"/>
                </a:lnTo>
                <a:lnTo>
                  <a:pt x="122" y="1842"/>
                </a:lnTo>
                <a:lnTo>
                  <a:pt x="148" y="1842"/>
                </a:lnTo>
                <a:lnTo>
                  <a:pt x="174" y="1849"/>
                </a:lnTo>
                <a:lnTo>
                  <a:pt x="201" y="1860"/>
                </a:lnTo>
                <a:lnTo>
                  <a:pt x="227" y="1877"/>
                </a:lnTo>
                <a:lnTo>
                  <a:pt x="253" y="1900"/>
                </a:lnTo>
                <a:lnTo>
                  <a:pt x="279" y="1928"/>
                </a:lnTo>
                <a:lnTo>
                  <a:pt x="309" y="1959"/>
                </a:lnTo>
                <a:lnTo>
                  <a:pt x="341" y="1992"/>
                </a:lnTo>
                <a:lnTo>
                  <a:pt x="376" y="2029"/>
                </a:lnTo>
                <a:lnTo>
                  <a:pt x="414" y="2067"/>
                </a:lnTo>
                <a:lnTo>
                  <a:pt x="453" y="2107"/>
                </a:lnTo>
                <a:lnTo>
                  <a:pt x="495" y="2149"/>
                </a:lnTo>
                <a:lnTo>
                  <a:pt x="537" y="2190"/>
                </a:lnTo>
                <a:lnTo>
                  <a:pt x="580" y="2231"/>
                </a:lnTo>
                <a:lnTo>
                  <a:pt x="624" y="2271"/>
                </a:lnTo>
                <a:lnTo>
                  <a:pt x="668" y="2310"/>
                </a:lnTo>
                <a:lnTo>
                  <a:pt x="712" y="2348"/>
                </a:lnTo>
                <a:lnTo>
                  <a:pt x="756" y="2383"/>
                </a:lnTo>
                <a:lnTo>
                  <a:pt x="798" y="2416"/>
                </a:lnTo>
                <a:lnTo>
                  <a:pt x="839" y="2445"/>
                </a:lnTo>
                <a:lnTo>
                  <a:pt x="850" y="2479"/>
                </a:lnTo>
                <a:lnTo>
                  <a:pt x="868" y="2513"/>
                </a:lnTo>
                <a:lnTo>
                  <a:pt x="891" y="2544"/>
                </a:lnTo>
                <a:lnTo>
                  <a:pt x="919" y="2575"/>
                </a:lnTo>
                <a:lnTo>
                  <a:pt x="953" y="2604"/>
                </a:lnTo>
                <a:lnTo>
                  <a:pt x="990" y="2629"/>
                </a:lnTo>
                <a:lnTo>
                  <a:pt x="1030" y="2650"/>
                </a:lnTo>
                <a:lnTo>
                  <a:pt x="1073" y="2668"/>
                </a:lnTo>
                <a:lnTo>
                  <a:pt x="1118" y="2682"/>
                </a:lnTo>
                <a:lnTo>
                  <a:pt x="1164" y="2690"/>
                </a:lnTo>
                <a:lnTo>
                  <a:pt x="1211" y="2693"/>
                </a:lnTo>
                <a:lnTo>
                  <a:pt x="2197" y="2693"/>
                </a:lnTo>
                <a:lnTo>
                  <a:pt x="2196" y="2691"/>
                </a:lnTo>
                <a:lnTo>
                  <a:pt x="2192" y="2686"/>
                </a:lnTo>
                <a:lnTo>
                  <a:pt x="2184" y="2678"/>
                </a:lnTo>
                <a:lnTo>
                  <a:pt x="2174" y="2667"/>
                </a:lnTo>
                <a:lnTo>
                  <a:pt x="2162" y="2655"/>
                </a:lnTo>
                <a:lnTo>
                  <a:pt x="2148" y="2644"/>
                </a:lnTo>
                <a:lnTo>
                  <a:pt x="2132" y="2632"/>
                </a:lnTo>
                <a:lnTo>
                  <a:pt x="2114" y="2622"/>
                </a:lnTo>
                <a:lnTo>
                  <a:pt x="2095" y="2612"/>
                </a:lnTo>
                <a:lnTo>
                  <a:pt x="2076" y="2605"/>
                </a:lnTo>
                <a:lnTo>
                  <a:pt x="2055" y="2602"/>
                </a:lnTo>
                <a:lnTo>
                  <a:pt x="1217" y="2602"/>
                </a:lnTo>
                <a:lnTo>
                  <a:pt x="1195" y="2599"/>
                </a:lnTo>
                <a:lnTo>
                  <a:pt x="1171" y="2596"/>
                </a:lnTo>
                <a:lnTo>
                  <a:pt x="1145" y="2590"/>
                </a:lnTo>
                <a:lnTo>
                  <a:pt x="1120" y="2581"/>
                </a:lnTo>
                <a:lnTo>
                  <a:pt x="1094" y="2571"/>
                </a:lnTo>
                <a:lnTo>
                  <a:pt x="1068" y="2557"/>
                </a:lnTo>
                <a:lnTo>
                  <a:pt x="1043" y="2541"/>
                </a:lnTo>
                <a:lnTo>
                  <a:pt x="1020" y="2523"/>
                </a:lnTo>
                <a:lnTo>
                  <a:pt x="997" y="2501"/>
                </a:lnTo>
                <a:lnTo>
                  <a:pt x="977" y="2478"/>
                </a:lnTo>
                <a:lnTo>
                  <a:pt x="961" y="2452"/>
                </a:lnTo>
                <a:lnTo>
                  <a:pt x="946" y="2422"/>
                </a:lnTo>
                <a:lnTo>
                  <a:pt x="935" y="2389"/>
                </a:lnTo>
                <a:lnTo>
                  <a:pt x="928" y="2354"/>
                </a:lnTo>
                <a:lnTo>
                  <a:pt x="926" y="2318"/>
                </a:lnTo>
                <a:lnTo>
                  <a:pt x="928" y="2277"/>
                </a:lnTo>
                <a:lnTo>
                  <a:pt x="933" y="2241"/>
                </a:lnTo>
                <a:lnTo>
                  <a:pt x="943" y="2210"/>
                </a:lnTo>
                <a:lnTo>
                  <a:pt x="955" y="2180"/>
                </a:lnTo>
                <a:lnTo>
                  <a:pt x="970" y="2155"/>
                </a:lnTo>
                <a:lnTo>
                  <a:pt x="987" y="2132"/>
                </a:lnTo>
                <a:lnTo>
                  <a:pt x="1006" y="2112"/>
                </a:lnTo>
                <a:lnTo>
                  <a:pt x="1026" y="2095"/>
                </a:lnTo>
                <a:lnTo>
                  <a:pt x="1047" y="2080"/>
                </a:lnTo>
                <a:lnTo>
                  <a:pt x="1070" y="2067"/>
                </a:lnTo>
                <a:lnTo>
                  <a:pt x="1093" y="2058"/>
                </a:lnTo>
                <a:lnTo>
                  <a:pt x="1116" y="2049"/>
                </a:lnTo>
                <a:lnTo>
                  <a:pt x="1138" y="2043"/>
                </a:lnTo>
                <a:lnTo>
                  <a:pt x="1160" y="2039"/>
                </a:lnTo>
                <a:lnTo>
                  <a:pt x="1180" y="2036"/>
                </a:lnTo>
                <a:lnTo>
                  <a:pt x="1200" y="2034"/>
                </a:lnTo>
                <a:lnTo>
                  <a:pt x="1217" y="2034"/>
                </a:lnTo>
                <a:lnTo>
                  <a:pt x="1942" y="2034"/>
                </a:lnTo>
                <a:lnTo>
                  <a:pt x="1944" y="2031"/>
                </a:lnTo>
                <a:lnTo>
                  <a:pt x="1952" y="2027"/>
                </a:lnTo>
                <a:lnTo>
                  <a:pt x="1962" y="2020"/>
                </a:lnTo>
                <a:lnTo>
                  <a:pt x="1977" y="2011"/>
                </a:lnTo>
                <a:lnTo>
                  <a:pt x="1995" y="2000"/>
                </a:lnTo>
                <a:lnTo>
                  <a:pt x="2017" y="1987"/>
                </a:lnTo>
                <a:lnTo>
                  <a:pt x="2041" y="1973"/>
                </a:lnTo>
                <a:lnTo>
                  <a:pt x="2069" y="1959"/>
                </a:lnTo>
                <a:lnTo>
                  <a:pt x="2100" y="1943"/>
                </a:lnTo>
                <a:lnTo>
                  <a:pt x="2131" y="1928"/>
                </a:lnTo>
                <a:lnTo>
                  <a:pt x="2166" y="1912"/>
                </a:lnTo>
                <a:lnTo>
                  <a:pt x="2202" y="1897"/>
                </a:lnTo>
                <a:lnTo>
                  <a:pt x="2240" y="1884"/>
                </a:lnTo>
                <a:lnTo>
                  <a:pt x="2279" y="1871"/>
                </a:lnTo>
                <a:lnTo>
                  <a:pt x="2319" y="1859"/>
                </a:lnTo>
                <a:lnTo>
                  <a:pt x="2361" y="1851"/>
                </a:lnTo>
                <a:lnTo>
                  <a:pt x="2403" y="1843"/>
                </a:lnTo>
                <a:lnTo>
                  <a:pt x="2444" y="1839"/>
                </a:lnTo>
                <a:lnTo>
                  <a:pt x="2486" y="1837"/>
                </a:lnTo>
                <a:lnTo>
                  <a:pt x="2546" y="1839"/>
                </a:lnTo>
                <a:lnTo>
                  <a:pt x="2603" y="1846"/>
                </a:lnTo>
                <a:lnTo>
                  <a:pt x="2658" y="1854"/>
                </a:lnTo>
                <a:lnTo>
                  <a:pt x="2708" y="1865"/>
                </a:lnTo>
                <a:lnTo>
                  <a:pt x="2755" y="1877"/>
                </a:lnTo>
                <a:lnTo>
                  <a:pt x="2798" y="1891"/>
                </a:lnTo>
                <a:lnTo>
                  <a:pt x="2836" y="1906"/>
                </a:lnTo>
                <a:lnTo>
                  <a:pt x="2870" y="1919"/>
                </a:lnTo>
                <a:lnTo>
                  <a:pt x="2898" y="1932"/>
                </a:lnTo>
                <a:lnTo>
                  <a:pt x="2921" y="1943"/>
                </a:lnTo>
                <a:lnTo>
                  <a:pt x="2932" y="1951"/>
                </a:lnTo>
                <a:lnTo>
                  <a:pt x="2942" y="1962"/>
                </a:lnTo>
                <a:lnTo>
                  <a:pt x="2948" y="1974"/>
                </a:lnTo>
                <a:lnTo>
                  <a:pt x="2948" y="1785"/>
                </a:lnTo>
                <a:lnTo>
                  <a:pt x="2951" y="1763"/>
                </a:lnTo>
                <a:lnTo>
                  <a:pt x="2960" y="1743"/>
                </a:lnTo>
                <a:lnTo>
                  <a:pt x="2973" y="1725"/>
                </a:lnTo>
                <a:lnTo>
                  <a:pt x="2990" y="1713"/>
                </a:lnTo>
                <a:lnTo>
                  <a:pt x="3010" y="1704"/>
                </a:lnTo>
                <a:lnTo>
                  <a:pt x="3033" y="1701"/>
                </a:lnTo>
                <a:close/>
                <a:moveTo>
                  <a:pt x="535" y="1628"/>
                </a:moveTo>
                <a:lnTo>
                  <a:pt x="554" y="1631"/>
                </a:lnTo>
                <a:lnTo>
                  <a:pt x="576" y="1639"/>
                </a:lnTo>
                <a:lnTo>
                  <a:pt x="601" y="1649"/>
                </a:lnTo>
                <a:lnTo>
                  <a:pt x="629" y="1664"/>
                </a:lnTo>
                <a:lnTo>
                  <a:pt x="658" y="1681"/>
                </a:lnTo>
                <a:lnTo>
                  <a:pt x="689" y="1700"/>
                </a:lnTo>
                <a:lnTo>
                  <a:pt x="721" y="1722"/>
                </a:lnTo>
                <a:lnTo>
                  <a:pt x="753" y="1744"/>
                </a:lnTo>
                <a:lnTo>
                  <a:pt x="786" y="1769"/>
                </a:lnTo>
                <a:lnTo>
                  <a:pt x="818" y="1793"/>
                </a:lnTo>
                <a:lnTo>
                  <a:pt x="847" y="1817"/>
                </a:lnTo>
                <a:lnTo>
                  <a:pt x="876" y="1842"/>
                </a:lnTo>
                <a:lnTo>
                  <a:pt x="902" y="1866"/>
                </a:lnTo>
                <a:lnTo>
                  <a:pt x="927" y="1889"/>
                </a:lnTo>
                <a:lnTo>
                  <a:pt x="947" y="1910"/>
                </a:lnTo>
                <a:lnTo>
                  <a:pt x="963" y="1929"/>
                </a:lnTo>
                <a:lnTo>
                  <a:pt x="974" y="1946"/>
                </a:lnTo>
                <a:lnTo>
                  <a:pt x="978" y="1959"/>
                </a:lnTo>
                <a:lnTo>
                  <a:pt x="978" y="1972"/>
                </a:lnTo>
                <a:lnTo>
                  <a:pt x="975" y="1986"/>
                </a:lnTo>
                <a:lnTo>
                  <a:pt x="968" y="2001"/>
                </a:lnTo>
                <a:lnTo>
                  <a:pt x="957" y="2015"/>
                </a:lnTo>
                <a:lnTo>
                  <a:pt x="945" y="2026"/>
                </a:lnTo>
                <a:lnTo>
                  <a:pt x="931" y="2037"/>
                </a:lnTo>
                <a:lnTo>
                  <a:pt x="915" y="2045"/>
                </a:lnTo>
                <a:lnTo>
                  <a:pt x="899" y="2051"/>
                </a:lnTo>
                <a:lnTo>
                  <a:pt x="892" y="2045"/>
                </a:lnTo>
                <a:lnTo>
                  <a:pt x="880" y="2036"/>
                </a:lnTo>
                <a:lnTo>
                  <a:pt x="866" y="2023"/>
                </a:lnTo>
                <a:lnTo>
                  <a:pt x="849" y="2009"/>
                </a:lnTo>
                <a:lnTo>
                  <a:pt x="829" y="1992"/>
                </a:lnTo>
                <a:lnTo>
                  <a:pt x="807" y="1973"/>
                </a:lnTo>
                <a:lnTo>
                  <a:pt x="783" y="1954"/>
                </a:lnTo>
                <a:lnTo>
                  <a:pt x="758" y="1933"/>
                </a:lnTo>
                <a:lnTo>
                  <a:pt x="731" y="1911"/>
                </a:lnTo>
                <a:lnTo>
                  <a:pt x="705" y="1888"/>
                </a:lnTo>
                <a:lnTo>
                  <a:pt x="677" y="1866"/>
                </a:lnTo>
                <a:lnTo>
                  <a:pt x="650" y="1842"/>
                </a:lnTo>
                <a:lnTo>
                  <a:pt x="623" y="1820"/>
                </a:lnTo>
                <a:lnTo>
                  <a:pt x="597" y="1798"/>
                </a:lnTo>
                <a:lnTo>
                  <a:pt x="572" y="1777"/>
                </a:lnTo>
                <a:lnTo>
                  <a:pt x="548" y="1758"/>
                </a:lnTo>
                <a:lnTo>
                  <a:pt x="527" y="1740"/>
                </a:lnTo>
                <a:lnTo>
                  <a:pt x="508" y="1724"/>
                </a:lnTo>
                <a:lnTo>
                  <a:pt x="491" y="1710"/>
                </a:lnTo>
                <a:lnTo>
                  <a:pt x="478" y="1699"/>
                </a:lnTo>
                <a:lnTo>
                  <a:pt x="467" y="1690"/>
                </a:lnTo>
                <a:lnTo>
                  <a:pt x="461" y="1685"/>
                </a:lnTo>
                <a:lnTo>
                  <a:pt x="459" y="1683"/>
                </a:lnTo>
                <a:lnTo>
                  <a:pt x="460" y="1682"/>
                </a:lnTo>
                <a:lnTo>
                  <a:pt x="461" y="1677"/>
                </a:lnTo>
                <a:lnTo>
                  <a:pt x="464" y="1670"/>
                </a:lnTo>
                <a:lnTo>
                  <a:pt x="468" y="1663"/>
                </a:lnTo>
                <a:lnTo>
                  <a:pt x="474" y="1654"/>
                </a:lnTo>
                <a:lnTo>
                  <a:pt x="482" y="1646"/>
                </a:lnTo>
                <a:lnTo>
                  <a:pt x="491" y="1639"/>
                </a:lnTo>
                <a:lnTo>
                  <a:pt x="503" y="1633"/>
                </a:lnTo>
                <a:lnTo>
                  <a:pt x="518" y="1629"/>
                </a:lnTo>
                <a:lnTo>
                  <a:pt x="535" y="1628"/>
                </a:lnTo>
                <a:close/>
                <a:moveTo>
                  <a:pt x="1745" y="445"/>
                </a:moveTo>
                <a:lnTo>
                  <a:pt x="1433" y="815"/>
                </a:lnTo>
                <a:lnTo>
                  <a:pt x="1658" y="815"/>
                </a:lnTo>
                <a:lnTo>
                  <a:pt x="1658" y="1298"/>
                </a:lnTo>
                <a:lnTo>
                  <a:pt x="1831" y="1298"/>
                </a:lnTo>
                <a:lnTo>
                  <a:pt x="1831" y="815"/>
                </a:lnTo>
                <a:lnTo>
                  <a:pt x="2056" y="815"/>
                </a:lnTo>
                <a:lnTo>
                  <a:pt x="1745" y="445"/>
                </a:lnTo>
                <a:close/>
                <a:moveTo>
                  <a:pt x="1137" y="0"/>
                </a:moveTo>
                <a:lnTo>
                  <a:pt x="1622" y="0"/>
                </a:lnTo>
                <a:lnTo>
                  <a:pt x="1622" y="239"/>
                </a:lnTo>
                <a:lnTo>
                  <a:pt x="1848" y="239"/>
                </a:lnTo>
                <a:lnTo>
                  <a:pt x="1848" y="0"/>
                </a:lnTo>
                <a:lnTo>
                  <a:pt x="2331" y="0"/>
                </a:lnTo>
                <a:lnTo>
                  <a:pt x="2374" y="2"/>
                </a:lnTo>
                <a:lnTo>
                  <a:pt x="2416" y="11"/>
                </a:lnTo>
                <a:lnTo>
                  <a:pt x="2455" y="24"/>
                </a:lnTo>
                <a:lnTo>
                  <a:pt x="2492" y="43"/>
                </a:lnTo>
                <a:lnTo>
                  <a:pt x="2525" y="66"/>
                </a:lnTo>
                <a:lnTo>
                  <a:pt x="2556" y="93"/>
                </a:lnTo>
                <a:lnTo>
                  <a:pt x="2582" y="124"/>
                </a:lnTo>
                <a:lnTo>
                  <a:pt x="2606" y="157"/>
                </a:lnTo>
                <a:lnTo>
                  <a:pt x="2624" y="193"/>
                </a:lnTo>
                <a:lnTo>
                  <a:pt x="2637" y="232"/>
                </a:lnTo>
                <a:lnTo>
                  <a:pt x="2646" y="275"/>
                </a:lnTo>
                <a:lnTo>
                  <a:pt x="2649" y="317"/>
                </a:lnTo>
                <a:lnTo>
                  <a:pt x="2649" y="1377"/>
                </a:lnTo>
                <a:lnTo>
                  <a:pt x="2646" y="1420"/>
                </a:lnTo>
                <a:lnTo>
                  <a:pt x="2637" y="1461"/>
                </a:lnTo>
                <a:lnTo>
                  <a:pt x="2624" y="1500"/>
                </a:lnTo>
                <a:lnTo>
                  <a:pt x="2606" y="1537"/>
                </a:lnTo>
                <a:lnTo>
                  <a:pt x="2582" y="1571"/>
                </a:lnTo>
                <a:lnTo>
                  <a:pt x="2556" y="1602"/>
                </a:lnTo>
                <a:lnTo>
                  <a:pt x="2525" y="1628"/>
                </a:lnTo>
                <a:lnTo>
                  <a:pt x="2492" y="1651"/>
                </a:lnTo>
                <a:lnTo>
                  <a:pt x="2455" y="1669"/>
                </a:lnTo>
                <a:lnTo>
                  <a:pt x="2416" y="1683"/>
                </a:lnTo>
                <a:lnTo>
                  <a:pt x="2374" y="1691"/>
                </a:lnTo>
                <a:lnTo>
                  <a:pt x="2331" y="1695"/>
                </a:lnTo>
                <a:lnTo>
                  <a:pt x="1844" y="1695"/>
                </a:lnTo>
                <a:lnTo>
                  <a:pt x="1844" y="1506"/>
                </a:lnTo>
                <a:lnTo>
                  <a:pt x="1631" y="1506"/>
                </a:lnTo>
                <a:lnTo>
                  <a:pt x="1631" y="1695"/>
                </a:lnTo>
                <a:lnTo>
                  <a:pt x="1137" y="1695"/>
                </a:lnTo>
                <a:lnTo>
                  <a:pt x="1094" y="1691"/>
                </a:lnTo>
                <a:lnTo>
                  <a:pt x="1052" y="1683"/>
                </a:lnTo>
                <a:lnTo>
                  <a:pt x="1012" y="1669"/>
                </a:lnTo>
                <a:lnTo>
                  <a:pt x="976" y="1651"/>
                </a:lnTo>
                <a:lnTo>
                  <a:pt x="943" y="1628"/>
                </a:lnTo>
                <a:lnTo>
                  <a:pt x="912" y="1602"/>
                </a:lnTo>
                <a:lnTo>
                  <a:pt x="884" y="1571"/>
                </a:lnTo>
                <a:lnTo>
                  <a:pt x="862" y="1537"/>
                </a:lnTo>
                <a:lnTo>
                  <a:pt x="843" y="1500"/>
                </a:lnTo>
                <a:lnTo>
                  <a:pt x="829" y="1461"/>
                </a:lnTo>
                <a:lnTo>
                  <a:pt x="821" y="1420"/>
                </a:lnTo>
                <a:lnTo>
                  <a:pt x="819" y="1377"/>
                </a:lnTo>
                <a:lnTo>
                  <a:pt x="819" y="317"/>
                </a:lnTo>
                <a:lnTo>
                  <a:pt x="821" y="275"/>
                </a:lnTo>
                <a:lnTo>
                  <a:pt x="829" y="232"/>
                </a:lnTo>
                <a:lnTo>
                  <a:pt x="843" y="193"/>
                </a:lnTo>
                <a:lnTo>
                  <a:pt x="862" y="157"/>
                </a:lnTo>
                <a:lnTo>
                  <a:pt x="884" y="124"/>
                </a:lnTo>
                <a:lnTo>
                  <a:pt x="912" y="93"/>
                </a:lnTo>
                <a:lnTo>
                  <a:pt x="943" y="66"/>
                </a:lnTo>
                <a:lnTo>
                  <a:pt x="976" y="43"/>
                </a:lnTo>
                <a:lnTo>
                  <a:pt x="1012" y="24"/>
                </a:lnTo>
                <a:lnTo>
                  <a:pt x="1052" y="11"/>
                </a:lnTo>
                <a:lnTo>
                  <a:pt x="1094" y="2"/>
                </a:lnTo>
                <a:lnTo>
                  <a:pt x="113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1" name="Freeform 426"/>
          <p:cNvSpPr>
            <a:spLocks noEditPoints="1"/>
          </p:cNvSpPr>
          <p:nvPr/>
        </p:nvSpPr>
        <p:spPr bwMode="auto">
          <a:xfrm>
            <a:off x="5660206" y="5564687"/>
            <a:ext cx="528638" cy="428625"/>
          </a:xfrm>
          <a:custGeom>
            <a:avLst/>
            <a:gdLst>
              <a:gd name="T0" fmla="*/ 1216 w 3330"/>
              <a:gd name="T1" fmla="*/ 1853 h 2702"/>
              <a:gd name="T2" fmla="*/ 1428 w 3330"/>
              <a:gd name="T3" fmla="*/ 1773 h 2702"/>
              <a:gd name="T4" fmla="*/ 1287 w 3330"/>
              <a:gd name="T5" fmla="*/ 1706 h 2702"/>
              <a:gd name="T6" fmla="*/ 2039 w 3330"/>
              <a:gd name="T7" fmla="*/ 1421 h 2702"/>
              <a:gd name="T8" fmla="*/ 1860 w 3330"/>
              <a:gd name="T9" fmla="*/ 1463 h 2702"/>
              <a:gd name="T10" fmla="*/ 1732 w 3330"/>
              <a:gd name="T11" fmla="*/ 1575 h 2702"/>
              <a:gd name="T12" fmla="*/ 1671 w 3330"/>
              <a:gd name="T13" fmla="*/ 1738 h 2702"/>
              <a:gd name="T14" fmla="*/ 1689 w 3330"/>
              <a:gd name="T15" fmla="*/ 1920 h 2702"/>
              <a:gd name="T16" fmla="*/ 1774 w 3330"/>
              <a:gd name="T17" fmla="*/ 2055 h 2702"/>
              <a:gd name="T18" fmla="*/ 1903 w 3330"/>
              <a:gd name="T19" fmla="*/ 2134 h 2702"/>
              <a:gd name="T20" fmla="*/ 2049 w 3330"/>
              <a:gd name="T21" fmla="*/ 2150 h 2702"/>
              <a:gd name="T22" fmla="*/ 2152 w 3330"/>
              <a:gd name="T23" fmla="*/ 2122 h 2702"/>
              <a:gd name="T24" fmla="*/ 2200 w 3330"/>
              <a:gd name="T25" fmla="*/ 2093 h 2702"/>
              <a:gd name="T26" fmla="*/ 2203 w 3330"/>
              <a:gd name="T27" fmla="*/ 2100 h 2702"/>
              <a:gd name="T28" fmla="*/ 2347 w 3330"/>
              <a:gd name="T29" fmla="*/ 2140 h 2702"/>
              <a:gd name="T30" fmla="*/ 2194 w 3330"/>
              <a:gd name="T31" fmla="*/ 1888 h 2702"/>
              <a:gd name="T32" fmla="*/ 2179 w 3330"/>
              <a:gd name="T33" fmla="*/ 1953 h 2702"/>
              <a:gd name="T34" fmla="*/ 2118 w 3330"/>
              <a:gd name="T35" fmla="*/ 1983 h 2702"/>
              <a:gd name="T36" fmla="*/ 2021 w 3330"/>
              <a:gd name="T37" fmla="*/ 1992 h 2702"/>
              <a:gd name="T38" fmla="*/ 1918 w 3330"/>
              <a:gd name="T39" fmla="*/ 1946 h 2702"/>
              <a:gd name="T40" fmla="*/ 1856 w 3330"/>
              <a:gd name="T41" fmla="*/ 1847 h 2702"/>
              <a:gd name="T42" fmla="*/ 1853 w 3330"/>
              <a:gd name="T43" fmla="*/ 1727 h 2702"/>
              <a:gd name="T44" fmla="*/ 1896 w 3330"/>
              <a:gd name="T45" fmla="*/ 1640 h 2702"/>
              <a:gd name="T46" fmla="*/ 1989 w 3330"/>
              <a:gd name="T47" fmla="*/ 1587 h 2702"/>
              <a:gd name="T48" fmla="*/ 2108 w 3330"/>
              <a:gd name="T49" fmla="*/ 1585 h 2702"/>
              <a:gd name="T50" fmla="*/ 2188 w 3330"/>
              <a:gd name="T51" fmla="*/ 1616 h 2702"/>
              <a:gd name="T52" fmla="*/ 2227 w 3330"/>
              <a:gd name="T53" fmla="*/ 1643 h 2702"/>
              <a:gd name="T54" fmla="*/ 2304 w 3330"/>
              <a:gd name="T55" fmla="*/ 1507 h 2702"/>
              <a:gd name="T56" fmla="*/ 2243 w 3330"/>
              <a:gd name="T57" fmla="*/ 1468 h 2702"/>
              <a:gd name="T58" fmla="*/ 2122 w 3330"/>
              <a:gd name="T59" fmla="*/ 1428 h 2702"/>
              <a:gd name="T60" fmla="*/ 1627 w 3330"/>
              <a:gd name="T61" fmla="*/ 234 h 2702"/>
              <a:gd name="T62" fmla="*/ 1495 w 3330"/>
              <a:gd name="T63" fmla="*/ 295 h 2702"/>
              <a:gd name="T64" fmla="*/ 1417 w 3330"/>
              <a:gd name="T65" fmla="*/ 415 h 2702"/>
              <a:gd name="T66" fmla="*/ 1419 w 3330"/>
              <a:gd name="T67" fmla="*/ 568 h 2702"/>
              <a:gd name="T68" fmla="*/ 1506 w 3330"/>
              <a:gd name="T69" fmla="*/ 693 h 2702"/>
              <a:gd name="T70" fmla="*/ 1721 w 3330"/>
              <a:gd name="T71" fmla="*/ 742 h 2702"/>
              <a:gd name="T72" fmla="*/ 1853 w 3330"/>
              <a:gd name="T73" fmla="*/ 667 h 2702"/>
              <a:gd name="T74" fmla="*/ 1920 w 3330"/>
              <a:gd name="T75" fmla="*/ 530 h 2702"/>
              <a:gd name="T76" fmla="*/ 1900 w 3330"/>
              <a:gd name="T77" fmla="*/ 380 h 2702"/>
              <a:gd name="T78" fmla="*/ 1806 w 3330"/>
              <a:gd name="T79" fmla="*/ 272 h 2702"/>
              <a:gd name="T80" fmla="*/ 1665 w 3330"/>
              <a:gd name="T81" fmla="*/ 231 h 2702"/>
              <a:gd name="T82" fmla="*/ 1819 w 3330"/>
              <a:gd name="T83" fmla="*/ 25 h 2702"/>
              <a:gd name="T84" fmla="*/ 1993 w 3330"/>
              <a:gd name="T85" fmla="*/ 127 h 2702"/>
              <a:gd name="T86" fmla="*/ 2111 w 3330"/>
              <a:gd name="T87" fmla="*/ 288 h 2702"/>
              <a:gd name="T88" fmla="*/ 2154 w 3330"/>
              <a:gd name="T89" fmla="*/ 489 h 2702"/>
              <a:gd name="T90" fmla="*/ 2108 w 3330"/>
              <a:gd name="T91" fmla="*/ 696 h 2702"/>
              <a:gd name="T92" fmla="*/ 2689 w 3330"/>
              <a:gd name="T93" fmla="*/ 751 h 2702"/>
              <a:gd name="T94" fmla="*/ 2774 w 3330"/>
              <a:gd name="T95" fmla="*/ 813 h 2702"/>
              <a:gd name="T96" fmla="*/ 3328 w 3330"/>
              <a:gd name="T97" fmla="*/ 2506 h 2702"/>
              <a:gd name="T98" fmla="*/ 3305 w 3330"/>
              <a:gd name="T99" fmla="*/ 2619 h 2702"/>
              <a:gd name="T100" fmla="*/ 3217 w 3330"/>
              <a:gd name="T101" fmla="*/ 2691 h 2702"/>
              <a:gd name="T102" fmla="*/ 142 w 3330"/>
              <a:gd name="T103" fmla="*/ 2699 h 2702"/>
              <a:gd name="T104" fmla="*/ 42 w 3330"/>
              <a:gd name="T105" fmla="*/ 2642 h 2702"/>
              <a:gd name="T106" fmla="*/ 0 w 3330"/>
              <a:gd name="T107" fmla="*/ 2536 h 2702"/>
              <a:gd name="T108" fmla="*/ 542 w 3330"/>
              <a:gd name="T109" fmla="*/ 836 h 2702"/>
              <a:gd name="T110" fmla="*/ 617 w 3330"/>
              <a:gd name="T111" fmla="*/ 761 h 2702"/>
              <a:gd name="T112" fmla="*/ 1246 w 3330"/>
              <a:gd name="T113" fmla="*/ 742 h 2702"/>
              <a:gd name="T114" fmla="*/ 1179 w 3330"/>
              <a:gd name="T115" fmla="*/ 544 h 2702"/>
              <a:gd name="T116" fmla="*/ 1201 w 3330"/>
              <a:gd name="T117" fmla="*/ 335 h 2702"/>
              <a:gd name="T118" fmla="*/ 1302 w 3330"/>
              <a:gd name="T119" fmla="*/ 162 h 2702"/>
              <a:gd name="T120" fmla="*/ 1463 w 3330"/>
              <a:gd name="T121" fmla="*/ 44 h 2702"/>
              <a:gd name="T122" fmla="*/ 1665 w 3330"/>
              <a:gd name="T123" fmla="*/ 0 h 2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30" h="2702">
                <a:moveTo>
                  <a:pt x="1042" y="1433"/>
                </a:moveTo>
                <a:lnTo>
                  <a:pt x="1042" y="2140"/>
                </a:lnTo>
                <a:lnTo>
                  <a:pt x="1216" y="2140"/>
                </a:lnTo>
                <a:lnTo>
                  <a:pt x="1216" y="1853"/>
                </a:lnTo>
                <a:lnTo>
                  <a:pt x="1287" y="1853"/>
                </a:lnTo>
                <a:lnTo>
                  <a:pt x="1436" y="2140"/>
                </a:lnTo>
                <a:lnTo>
                  <a:pt x="1631" y="2140"/>
                </a:lnTo>
                <a:lnTo>
                  <a:pt x="1428" y="1773"/>
                </a:lnTo>
                <a:lnTo>
                  <a:pt x="1428" y="1771"/>
                </a:lnTo>
                <a:lnTo>
                  <a:pt x="1620" y="1433"/>
                </a:lnTo>
                <a:lnTo>
                  <a:pt x="1433" y="1433"/>
                </a:lnTo>
                <a:lnTo>
                  <a:pt x="1287" y="1706"/>
                </a:lnTo>
                <a:lnTo>
                  <a:pt x="1216" y="1706"/>
                </a:lnTo>
                <a:lnTo>
                  <a:pt x="1216" y="1433"/>
                </a:lnTo>
                <a:lnTo>
                  <a:pt x="1042" y="1433"/>
                </a:lnTo>
                <a:close/>
                <a:moveTo>
                  <a:pt x="2039" y="1421"/>
                </a:moveTo>
                <a:lnTo>
                  <a:pt x="1991" y="1424"/>
                </a:lnTo>
                <a:lnTo>
                  <a:pt x="1945" y="1432"/>
                </a:lnTo>
                <a:lnTo>
                  <a:pt x="1901" y="1445"/>
                </a:lnTo>
                <a:lnTo>
                  <a:pt x="1860" y="1463"/>
                </a:lnTo>
                <a:lnTo>
                  <a:pt x="1822" y="1485"/>
                </a:lnTo>
                <a:lnTo>
                  <a:pt x="1788" y="1511"/>
                </a:lnTo>
                <a:lnTo>
                  <a:pt x="1758" y="1542"/>
                </a:lnTo>
                <a:lnTo>
                  <a:pt x="1732" y="1575"/>
                </a:lnTo>
                <a:lnTo>
                  <a:pt x="1709" y="1611"/>
                </a:lnTo>
                <a:lnTo>
                  <a:pt x="1692" y="1652"/>
                </a:lnTo>
                <a:lnTo>
                  <a:pt x="1679" y="1694"/>
                </a:lnTo>
                <a:lnTo>
                  <a:pt x="1671" y="1738"/>
                </a:lnTo>
                <a:lnTo>
                  <a:pt x="1668" y="1785"/>
                </a:lnTo>
                <a:lnTo>
                  <a:pt x="1671" y="1833"/>
                </a:lnTo>
                <a:lnTo>
                  <a:pt x="1678" y="1879"/>
                </a:lnTo>
                <a:lnTo>
                  <a:pt x="1689" y="1920"/>
                </a:lnTo>
                <a:lnTo>
                  <a:pt x="1705" y="1959"/>
                </a:lnTo>
                <a:lnTo>
                  <a:pt x="1725" y="1995"/>
                </a:lnTo>
                <a:lnTo>
                  <a:pt x="1748" y="2027"/>
                </a:lnTo>
                <a:lnTo>
                  <a:pt x="1774" y="2055"/>
                </a:lnTo>
                <a:lnTo>
                  <a:pt x="1803" y="2080"/>
                </a:lnTo>
                <a:lnTo>
                  <a:pt x="1835" y="2102"/>
                </a:lnTo>
                <a:lnTo>
                  <a:pt x="1868" y="2120"/>
                </a:lnTo>
                <a:lnTo>
                  <a:pt x="1903" y="2134"/>
                </a:lnTo>
                <a:lnTo>
                  <a:pt x="1939" y="2144"/>
                </a:lnTo>
                <a:lnTo>
                  <a:pt x="1977" y="2150"/>
                </a:lnTo>
                <a:lnTo>
                  <a:pt x="2015" y="2152"/>
                </a:lnTo>
                <a:lnTo>
                  <a:pt x="2049" y="2150"/>
                </a:lnTo>
                <a:lnTo>
                  <a:pt x="2080" y="2146"/>
                </a:lnTo>
                <a:lnTo>
                  <a:pt x="2108" y="2139"/>
                </a:lnTo>
                <a:lnTo>
                  <a:pt x="2132" y="2131"/>
                </a:lnTo>
                <a:lnTo>
                  <a:pt x="2152" y="2122"/>
                </a:lnTo>
                <a:lnTo>
                  <a:pt x="2171" y="2113"/>
                </a:lnTo>
                <a:lnTo>
                  <a:pt x="2184" y="2104"/>
                </a:lnTo>
                <a:lnTo>
                  <a:pt x="2194" y="2098"/>
                </a:lnTo>
                <a:lnTo>
                  <a:pt x="2200" y="2093"/>
                </a:lnTo>
                <a:lnTo>
                  <a:pt x="2202" y="2091"/>
                </a:lnTo>
                <a:lnTo>
                  <a:pt x="2204" y="2091"/>
                </a:lnTo>
                <a:lnTo>
                  <a:pt x="2204" y="2094"/>
                </a:lnTo>
                <a:lnTo>
                  <a:pt x="2203" y="2100"/>
                </a:lnTo>
                <a:lnTo>
                  <a:pt x="2203" y="2110"/>
                </a:lnTo>
                <a:lnTo>
                  <a:pt x="2203" y="2121"/>
                </a:lnTo>
                <a:lnTo>
                  <a:pt x="2203" y="2140"/>
                </a:lnTo>
                <a:lnTo>
                  <a:pt x="2347" y="2140"/>
                </a:lnTo>
                <a:lnTo>
                  <a:pt x="2347" y="1740"/>
                </a:lnTo>
                <a:lnTo>
                  <a:pt x="2094" y="1740"/>
                </a:lnTo>
                <a:lnTo>
                  <a:pt x="2094" y="1888"/>
                </a:lnTo>
                <a:lnTo>
                  <a:pt x="2194" y="1888"/>
                </a:lnTo>
                <a:lnTo>
                  <a:pt x="2194" y="1942"/>
                </a:lnTo>
                <a:lnTo>
                  <a:pt x="2192" y="1944"/>
                </a:lnTo>
                <a:lnTo>
                  <a:pt x="2187" y="1947"/>
                </a:lnTo>
                <a:lnTo>
                  <a:pt x="2179" y="1953"/>
                </a:lnTo>
                <a:lnTo>
                  <a:pt x="2168" y="1960"/>
                </a:lnTo>
                <a:lnTo>
                  <a:pt x="2153" y="1968"/>
                </a:lnTo>
                <a:lnTo>
                  <a:pt x="2136" y="1976"/>
                </a:lnTo>
                <a:lnTo>
                  <a:pt x="2118" y="1983"/>
                </a:lnTo>
                <a:lnTo>
                  <a:pt x="2097" y="1989"/>
                </a:lnTo>
                <a:lnTo>
                  <a:pt x="2075" y="1993"/>
                </a:lnTo>
                <a:lnTo>
                  <a:pt x="2050" y="1994"/>
                </a:lnTo>
                <a:lnTo>
                  <a:pt x="2021" y="1992"/>
                </a:lnTo>
                <a:lnTo>
                  <a:pt x="1992" y="1986"/>
                </a:lnTo>
                <a:lnTo>
                  <a:pt x="1966" y="1977"/>
                </a:lnTo>
                <a:lnTo>
                  <a:pt x="1940" y="1963"/>
                </a:lnTo>
                <a:lnTo>
                  <a:pt x="1918" y="1946"/>
                </a:lnTo>
                <a:lnTo>
                  <a:pt x="1898" y="1926"/>
                </a:lnTo>
                <a:lnTo>
                  <a:pt x="1881" y="1903"/>
                </a:lnTo>
                <a:lnTo>
                  <a:pt x="1867" y="1877"/>
                </a:lnTo>
                <a:lnTo>
                  <a:pt x="1856" y="1847"/>
                </a:lnTo>
                <a:lnTo>
                  <a:pt x="1850" y="1814"/>
                </a:lnTo>
                <a:lnTo>
                  <a:pt x="1848" y="1779"/>
                </a:lnTo>
                <a:lnTo>
                  <a:pt x="1849" y="1754"/>
                </a:lnTo>
                <a:lnTo>
                  <a:pt x="1853" y="1727"/>
                </a:lnTo>
                <a:lnTo>
                  <a:pt x="1859" y="1703"/>
                </a:lnTo>
                <a:lnTo>
                  <a:pt x="1869" y="1681"/>
                </a:lnTo>
                <a:lnTo>
                  <a:pt x="1881" y="1660"/>
                </a:lnTo>
                <a:lnTo>
                  <a:pt x="1896" y="1640"/>
                </a:lnTo>
                <a:lnTo>
                  <a:pt x="1914" y="1622"/>
                </a:lnTo>
                <a:lnTo>
                  <a:pt x="1936" y="1607"/>
                </a:lnTo>
                <a:lnTo>
                  <a:pt x="1961" y="1596"/>
                </a:lnTo>
                <a:lnTo>
                  <a:pt x="1989" y="1587"/>
                </a:lnTo>
                <a:lnTo>
                  <a:pt x="2021" y="1581"/>
                </a:lnTo>
                <a:lnTo>
                  <a:pt x="2057" y="1579"/>
                </a:lnTo>
                <a:lnTo>
                  <a:pt x="2083" y="1581"/>
                </a:lnTo>
                <a:lnTo>
                  <a:pt x="2108" y="1585"/>
                </a:lnTo>
                <a:lnTo>
                  <a:pt x="2131" y="1591"/>
                </a:lnTo>
                <a:lnTo>
                  <a:pt x="2152" y="1599"/>
                </a:lnTo>
                <a:lnTo>
                  <a:pt x="2172" y="1607"/>
                </a:lnTo>
                <a:lnTo>
                  <a:pt x="2188" y="1616"/>
                </a:lnTo>
                <a:lnTo>
                  <a:pt x="2202" y="1624"/>
                </a:lnTo>
                <a:lnTo>
                  <a:pt x="2213" y="1632"/>
                </a:lnTo>
                <a:lnTo>
                  <a:pt x="2221" y="1639"/>
                </a:lnTo>
                <a:lnTo>
                  <a:pt x="2227" y="1643"/>
                </a:lnTo>
                <a:lnTo>
                  <a:pt x="2228" y="1645"/>
                </a:lnTo>
                <a:lnTo>
                  <a:pt x="2312" y="1514"/>
                </a:lnTo>
                <a:lnTo>
                  <a:pt x="2310" y="1513"/>
                </a:lnTo>
                <a:lnTo>
                  <a:pt x="2304" y="1507"/>
                </a:lnTo>
                <a:lnTo>
                  <a:pt x="2295" y="1500"/>
                </a:lnTo>
                <a:lnTo>
                  <a:pt x="2282" y="1490"/>
                </a:lnTo>
                <a:lnTo>
                  <a:pt x="2264" y="1479"/>
                </a:lnTo>
                <a:lnTo>
                  <a:pt x="2243" y="1468"/>
                </a:lnTo>
                <a:lnTo>
                  <a:pt x="2219" y="1456"/>
                </a:lnTo>
                <a:lnTo>
                  <a:pt x="2191" y="1445"/>
                </a:lnTo>
                <a:lnTo>
                  <a:pt x="2158" y="1436"/>
                </a:lnTo>
                <a:lnTo>
                  <a:pt x="2122" y="1428"/>
                </a:lnTo>
                <a:lnTo>
                  <a:pt x="2083" y="1423"/>
                </a:lnTo>
                <a:lnTo>
                  <a:pt x="2039" y="1421"/>
                </a:lnTo>
                <a:close/>
                <a:moveTo>
                  <a:pt x="1665" y="231"/>
                </a:moveTo>
                <a:lnTo>
                  <a:pt x="1627" y="234"/>
                </a:lnTo>
                <a:lnTo>
                  <a:pt x="1590" y="242"/>
                </a:lnTo>
                <a:lnTo>
                  <a:pt x="1556" y="255"/>
                </a:lnTo>
                <a:lnTo>
                  <a:pt x="1524" y="272"/>
                </a:lnTo>
                <a:lnTo>
                  <a:pt x="1495" y="295"/>
                </a:lnTo>
                <a:lnTo>
                  <a:pt x="1470" y="320"/>
                </a:lnTo>
                <a:lnTo>
                  <a:pt x="1448" y="349"/>
                </a:lnTo>
                <a:lnTo>
                  <a:pt x="1430" y="380"/>
                </a:lnTo>
                <a:lnTo>
                  <a:pt x="1417" y="415"/>
                </a:lnTo>
                <a:lnTo>
                  <a:pt x="1409" y="452"/>
                </a:lnTo>
                <a:lnTo>
                  <a:pt x="1407" y="489"/>
                </a:lnTo>
                <a:lnTo>
                  <a:pt x="1410" y="530"/>
                </a:lnTo>
                <a:lnTo>
                  <a:pt x="1419" y="568"/>
                </a:lnTo>
                <a:lnTo>
                  <a:pt x="1433" y="604"/>
                </a:lnTo>
                <a:lnTo>
                  <a:pt x="1453" y="638"/>
                </a:lnTo>
                <a:lnTo>
                  <a:pt x="1477" y="667"/>
                </a:lnTo>
                <a:lnTo>
                  <a:pt x="1506" y="693"/>
                </a:lnTo>
                <a:lnTo>
                  <a:pt x="1537" y="714"/>
                </a:lnTo>
                <a:lnTo>
                  <a:pt x="1572" y="730"/>
                </a:lnTo>
                <a:lnTo>
                  <a:pt x="1610" y="742"/>
                </a:lnTo>
                <a:lnTo>
                  <a:pt x="1721" y="742"/>
                </a:lnTo>
                <a:lnTo>
                  <a:pt x="1758" y="730"/>
                </a:lnTo>
                <a:lnTo>
                  <a:pt x="1793" y="714"/>
                </a:lnTo>
                <a:lnTo>
                  <a:pt x="1824" y="693"/>
                </a:lnTo>
                <a:lnTo>
                  <a:pt x="1853" y="667"/>
                </a:lnTo>
                <a:lnTo>
                  <a:pt x="1877" y="638"/>
                </a:lnTo>
                <a:lnTo>
                  <a:pt x="1897" y="604"/>
                </a:lnTo>
                <a:lnTo>
                  <a:pt x="1911" y="568"/>
                </a:lnTo>
                <a:lnTo>
                  <a:pt x="1920" y="530"/>
                </a:lnTo>
                <a:lnTo>
                  <a:pt x="1923" y="489"/>
                </a:lnTo>
                <a:lnTo>
                  <a:pt x="1921" y="452"/>
                </a:lnTo>
                <a:lnTo>
                  <a:pt x="1913" y="415"/>
                </a:lnTo>
                <a:lnTo>
                  <a:pt x="1900" y="380"/>
                </a:lnTo>
                <a:lnTo>
                  <a:pt x="1882" y="349"/>
                </a:lnTo>
                <a:lnTo>
                  <a:pt x="1860" y="320"/>
                </a:lnTo>
                <a:lnTo>
                  <a:pt x="1835" y="295"/>
                </a:lnTo>
                <a:lnTo>
                  <a:pt x="1806" y="272"/>
                </a:lnTo>
                <a:lnTo>
                  <a:pt x="1774" y="255"/>
                </a:lnTo>
                <a:lnTo>
                  <a:pt x="1740" y="242"/>
                </a:lnTo>
                <a:lnTo>
                  <a:pt x="1703" y="234"/>
                </a:lnTo>
                <a:lnTo>
                  <a:pt x="1665" y="231"/>
                </a:lnTo>
                <a:close/>
                <a:moveTo>
                  <a:pt x="1665" y="0"/>
                </a:moveTo>
                <a:lnTo>
                  <a:pt x="1718" y="3"/>
                </a:lnTo>
                <a:lnTo>
                  <a:pt x="1770" y="12"/>
                </a:lnTo>
                <a:lnTo>
                  <a:pt x="1819" y="25"/>
                </a:lnTo>
                <a:lnTo>
                  <a:pt x="1867" y="44"/>
                </a:lnTo>
                <a:lnTo>
                  <a:pt x="1912" y="68"/>
                </a:lnTo>
                <a:lnTo>
                  <a:pt x="1954" y="95"/>
                </a:lnTo>
                <a:lnTo>
                  <a:pt x="1993" y="127"/>
                </a:lnTo>
                <a:lnTo>
                  <a:pt x="2028" y="162"/>
                </a:lnTo>
                <a:lnTo>
                  <a:pt x="2060" y="201"/>
                </a:lnTo>
                <a:lnTo>
                  <a:pt x="2088" y="243"/>
                </a:lnTo>
                <a:lnTo>
                  <a:pt x="2111" y="288"/>
                </a:lnTo>
                <a:lnTo>
                  <a:pt x="2129" y="335"/>
                </a:lnTo>
                <a:lnTo>
                  <a:pt x="2143" y="384"/>
                </a:lnTo>
                <a:lnTo>
                  <a:pt x="2151" y="437"/>
                </a:lnTo>
                <a:lnTo>
                  <a:pt x="2154" y="489"/>
                </a:lnTo>
                <a:lnTo>
                  <a:pt x="2151" y="544"/>
                </a:lnTo>
                <a:lnTo>
                  <a:pt x="2142" y="597"/>
                </a:lnTo>
                <a:lnTo>
                  <a:pt x="2128" y="648"/>
                </a:lnTo>
                <a:lnTo>
                  <a:pt x="2108" y="696"/>
                </a:lnTo>
                <a:lnTo>
                  <a:pt x="2084" y="742"/>
                </a:lnTo>
                <a:lnTo>
                  <a:pt x="2635" y="742"/>
                </a:lnTo>
                <a:lnTo>
                  <a:pt x="2662" y="745"/>
                </a:lnTo>
                <a:lnTo>
                  <a:pt x="2689" y="751"/>
                </a:lnTo>
                <a:lnTo>
                  <a:pt x="2713" y="761"/>
                </a:lnTo>
                <a:lnTo>
                  <a:pt x="2737" y="775"/>
                </a:lnTo>
                <a:lnTo>
                  <a:pt x="2757" y="792"/>
                </a:lnTo>
                <a:lnTo>
                  <a:pt x="2774" y="813"/>
                </a:lnTo>
                <a:lnTo>
                  <a:pt x="2788" y="836"/>
                </a:lnTo>
                <a:lnTo>
                  <a:pt x="2799" y="862"/>
                </a:lnTo>
                <a:lnTo>
                  <a:pt x="3322" y="2476"/>
                </a:lnTo>
                <a:lnTo>
                  <a:pt x="3328" y="2506"/>
                </a:lnTo>
                <a:lnTo>
                  <a:pt x="3330" y="2536"/>
                </a:lnTo>
                <a:lnTo>
                  <a:pt x="3326" y="2566"/>
                </a:lnTo>
                <a:lnTo>
                  <a:pt x="3318" y="2593"/>
                </a:lnTo>
                <a:lnTo>
                  <a:pt x="3305" y="2619"/>
                </a:lnTo>
                <a:lnTo>
                  <a:pt x="3288" y="2642"/>
                </a:lnTo>
                <a:lnTo>
                  <a:pt x="3267" y="2663"/>
                </a:lnTo>
                <a:lnTo>
                  <a:pt x="3243" y="2679"/>
                </a:lnTo>
                <a:lnTo>
                  <a:pt x="3217" y="2691"/>
                </a:lnTo>
                <a:lnTo>
                  <a:pt x="3188" y="2699"/>
                </a:lnTo>
                <a:lnTo>
                  <a:pt x="3156" y="2702"/>
                </a:lnTo>
                <a:lnTo>
                  <a:pt x="174" y="2702"/>
                </a:lnTo>
                <a:lnTo>
                  <a:pt x="142" y="2699"/>
                </a:lnTo>
                <a:lnTo>
                  <a:pt x="113" y="2691"/>
                </a:lnTo>
                <a:lnTo>
                  <a:pt x="87" y="2679"/>
                </a:lnTo>
                <a:lnTo>
                  <a:pt x="63" y="2663"/>
                </a:lnTo>
                <a:lnTo>
                  <a:pt x="42" y="2642"/>
                </a:lnTo>
                <a:lnTo>
                  <a:pt x="25" y="2619"/>
                </a:lnTo>
                <a:lnTo>
                  <a:pt x="12" y="2593"/>
                </a:lnTo>
                <a:lnTo>
                  <a:pt x="4" y="2566"/>
                </a:lnTo>
                <a:lnTo>
                  <a:pt x="0" y="2536"/>
                </a:lnTo>
                <a:lnTo>
                  <a:pt x="2" y="2506"/>
                </a:lnTo>
                <a:lnTo>
                  <a:pt x="8" y="2476"/>
                </a:lnTo>
                <a:lnTo>
                  <a:pt x="531" y="862"/>
                </a:lnTo>
                <a:lnTo>
                  <a:pt x="542" y="836"/>
                </a:lnTo>
                <a:lnTo>
                  <a:pt x="556" y="813"/>
                </a:lnTo>
                <a:lnTo>
                  <a:pt x="573" y="792"/>
                </a:lnTo>
                <a:lnTo>
                  <a:pt x="593" y="775"/>
                </a:lnTo>
                <a:lnTo>
                  <a:pt x="617" y="761"/>
                </a:lnTo>
                <a:lnTo>
                  <a:pt x="641" y="751"/>
                </a:lnTo>
                <a:lnTo>
                  <a:pt x="668" y="745"/>
                </a:lnTo>
                <a:lnTo>
                  <a:pt x="695" y="742"/>
                </a:lnTo>
                <a:lnTo>
                  <a:pt x="1246" y="742"/>
                </a:lnTo>
                <a:lnTo>
                  <a:pt x="1222" y="696"/>
                </a:lnTo>
                <a:lnTo>
                  <a:pt x="1202" y="648"/>
                </a:lnTo>
                <a:lnTo>
                  <a:pt x="1188" y="597"/>
                </a:lnTo>
                <a:lnTo>
                  <a:pt x="1179" y="544"/>
                </a:lnTo>
                <a:lnTo>
                  <a:pt x="1176" y="489"/>
                </a:lnTo>
                <a:lnTo>
                  <a:pt x="1179" y="437"/>
                </a:lnTo>
                <a:lnTo>
                  <a:pt x="1187" y="384"/>
                </a:lnTo>
                <a:lnTo>
                  <a:pt x="1201" y="335"/>
                </a:lnTo>
                <a:lnTo>
                  <a:pt x="1219" y="288"/>
                </a:lnTo>
                <a:lnTo>
                  <a:pt x="1242" y="243"/>
                </a:lnTo>
                <a:lnTo>
                  <a:pt x="1270" y="201"/>
                </a:lnTo>
                <a:lnTo>
                  <a:pt x="1302" y="162"/>
                </a:lnTo>
                <a:lnTo>
                  <a:pt x="1337" y="127"/>
                </a:lnTo>
                <a:lnTo>
                  <a:pt x="1376" y="95"/>
                </a:lnTo>
                <a:lnTo>
                  <a:pt x="1418" y="68"/>
                </a:lnTo>
                <a:lnTo>
                  <a:pt x="1463" y="44"/>
                </a:lnTo>
                <a:lnTo>
                  <a:pt x="1511" y="25"/>
                </a:lnTo>
                <a:lnTo>
                  <a:pt x="1560" y="12"/>
                </a:lnTo>
                <a:lnTo>
                  <a:pt x="1612" y="3"/>
                </a:lnTo>
                <a:lnTo>
                  <a:pt x="166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2" name="Freeform 436"/>
          <p:cNvSpPr>
            <a:spLocks noEditPoints="1"/>
          </p:cNvSpPr>
          <p:nvPr/>
        </p:nvSpPr>
        <p:spPr bwMode="auto">
          <a:xfrm>
            <a:off x="9446849" y="3247618"/>
            <a:ext cx="446087" cy="446087"/>
          </a:xfrm>
          <a:custGeom>
            <a:avLst/>
            <a:gdLst>
              <a:gd name="T0" fmla="*/ 1202 w 3372"/>
              <a:gd name="T1" fmla="*/ 3073 h 3372"/>
              <a:gd name="T2" fmla="*/ 2380 w 3372"/>
              <a:gd name="T3" fmla="*/ 3073 h 3372"/>
              <a:gd name="T4" fmla="*/ 2380 w 3372"/>
              <a:gd name="T5" fmla="*/ 1959 h 3372"/>
              <a:gd name="T6" fmla="*/ 3070 w 3372"/>
              <a:gd name="T7" fmla="*/ 2954 h 3372"/>
              <a:gd name="T8" fmla="*/ 3029 w 3372"/>
              <a:gd name="T9" fmla="*/ 3029 h 3372"/>
              <a:gd name="T10" fmla="*/ 2953 w 3372"/>
              <a:gd name="T11" fmla="*/ 3070 h 3372"/>
              <a:gd name="T12" fmla="*/ 2531 w 3372"/>
              <a:gd name="T13" fmla="*/ 1816 h 3372"/>
              <a:gd name="T14" fmla="*/ 2923 w 3372"/>
              <a:gd name="T15" fmla="*/ 299 h 3372"/>
              <a:gd name="T16" fmla="*/ 3006 w 3372"/>
              <a:gd name="T17" fmla="*/ 325 h 3372"/>
              <a:gd name="T18" fmla="*/ 3060 w 3372"/>
              <a:gd name="T19" fmla="*/ 391 h 3372"/>
              <a:gd name="T20" fmla="*/ 3073 w 3372"/>
              <a:gd name="T21" fmla="*/ 1095 h 3372"/>
              <a:gd name="T22" fmla="*/ 418 w 3372"/>
              <a:gd name="T23" fmla="*/ 3070 h 3372"/>
              <a:gd name="T24" fmla="*/ 343 w 3372"/>
              <a:gd name="T25" fmla="*/ 3029 h 3372"/>
              <a:gd name="T26" fmla="*/ 302 w 3372"/>
              <a:gd name="T27" fmla="*/ 2954 h 3372"/>
              <a:gd name="T28" fmla="*/ 2585 w 3372"/>
              <a:gd name="T29" fmla="*/ 299 h 3372"/>
              <a:gd name="T30" fmla="*/ 1762 w 3372"/>
              <a:gd name="T31" fmla="*/ 871 h 3372"/>
              <a:gd name="T32" fmla="*/ 1610 w 3372"/>
              <a:gd name="T33" fmla="*/ 299 h 3372"/>
              <a:gd name="T34" fmla="*/ 992 w 3372"/>
              <a:gd name="T35" fmla="*/ 299 h 3372"/>
              <a:gd name="T36" fmla="*/ 841 w 3372"/>
              <a:gd name="T37" fmla="*/ 1740 h 3372"/>
              <a:gd name="T38" fmla="*/ 302 w 3372"/>
              <a:gd name="T39" fmla="*/ 419 h 3372"/>
              <a:gd name="T40" fmla="*/ 343 w 3372"/>
              <a:gd name="T41" fmla="*/ 343 h 3372"/>
              <a:gd name="T42" fmla="*/ 418 w 3372"/>
              <a:gd name="T43" fmla="*/ 302 h 3372"/>
              <a:gd name="T44" fmla="*/ 409 w 3372"/>
              <a:gd name="T45" fmla="*/ 180 h 3372"/>
              <a:gd name="T46" fmla="*/ 300 w 3372"/>
              <a:gd name="T47" fmla="*/ 221 h 3372"/>
              <a:gd name="T48" fmla="*/ 221 w 3372"/>
              <a:gd name="T49" fmla="*/ 300 h 3372"/>
              <a:gd name="T50" fmla="*/ 180 w 3372"/>
              <a:gd name="T51" fmla="*/ 409 h 3372"/>
              <a:gd name="T52" fmla="*/ 180 w 3372"/>
              <a:gd name="T53" fmla="*/ 2963 h 3372"/>
              <a:gd name="T54" fmla="*/ 221 w 3372"/>
              <a:gd name="T55" fmla="*/ 3072 h 3372"/>
              <a:gd name="T56" fmla="*/ 300 w 3372"/>
              <a:gd name="T57" fmla="*/ 3151 h 3372"/>
              <a:gd name="T58" fmla="*/ 409 w 3372"/>
              <a:gd name="T59" fmla="*/ 3192 h 3372"/>
              <a:gd name="T60" fmla="*/ 2963 w 3372"/>
              <a:gd name="T61" fmla="*/ 3192 h 3372"/>
              <a:gd name="T62" fmla="*/ 3072 w 3372"/>
              <a:gd name="T63" fmla="*/ 3151 h 3372"/>
              <a:gd name="T64" fmla="*/ 3151 w 3372"/>
              <a:gd name="T65" fmla="*/ 3072 h 3372"/>
              <a:gd name="T66" fmla="*/ 3192 w 3372"/>
              <a:gd name="T67" fmla="*/ 2963 h 3372"/>
              <a:gd name="T68" fmla="*/ 3192 w 3372"/>
              <a:gd name="T69" fmla="*/ 409 h 3372"/>
              <a:gd name="T70" fmla="*/ 3151 w 3372"/>
              <a:gd name="T71" fmla="*/ 300 h 3372"/>
              <a:gd name="T72" fmla="*/ 3072 w 3372"/>
              <a:gd name="T73" fmla="*/ 221 h 3372"/>
              <a:gd name="T74" fmla="*/ 2963 w 3372"/>
              <a:gd name="T75" fmla="*/ 180 h 3372"/>
              <a:gd name="T76" fmla="*/ 449 w 3372"/>
              <a:gd name="T77" fmla="*/ 0 h 3372"/>
              <a:gd name="T78" fmla="*/ 3026 w 3372"/>
              <a:gd name="T79" fmla="*/ 12 h 3372"/>
              <a:gd name="T80" fmla="*/ 3164 w 3372"/>
              <a:gd name="T81" fmla="*/ 71 h 3372"/>
              <a:gd name="T82" fmla="*/ 3273 w 3372"/>
              <a:gd name="T83" fmla="*/ 169 h 3372"/>
              <a:gd name="T84" fmla="*/ 3345 w 3372"/>
              <a:gd name="T85" fmla="*/ 297 h 3372"/>
              <a:gd name="T86" fmla="*/ 3372 w 3372"/>
              <a:gd name="T87" fmla="*/ 449 h 3372"/>
              <a:gd name="T88" fmla="*/ 3360 w 3372"/>
              <a:gd name="T89" fmla="*/ 3027 h 3372"/>
              <a:gd name="T90" fmla="*/ 3301 w 3372"/>
              <a:gd name="T91" fmla="*/ 3164 h 3372"/>
              <a:gd name="T92" fmla="*/ 3203 w 3372"/>
              <a:gd name="T93" fmla="*/ 3274 h 3372"/>
              <a:gd name="T94" fmla="*/ 3075 w 3372"/>
              <a:gd name="T95" fmla="*/ 3345 h 3372"/>
              <a:gd name="T96" fmla="*/ 2923 w 3372"/>
              <a:gd name="T97" fmla="*/ 3372 h 3372"/>
              <a:gd name="T98" fmla="*/ 345 w 3372"/>
              <a:gd name="T99" fmla="*/ 3360 h 3372"/>
              <a:gd name="T100" fmla="*/ 208 w 3372"/>
              <a:gd name="T101" fmla="*/ 3303 h 3372"/>
              <a:gd name="T102" fmla="*/ 99 w 3372"/>
              <a:gd name="T103" fmla="*/ 3204 h 3372"/>
              <a:gd name="T104" fmla="*/ 27 w 3372"/>
              <a:gd name="T105" fmla="*/ 3075 h 3372"/>
              <a:gd name="T106" fmla="*/ 0 w 3372"/>
              <a:gd name="T107" fmla="*/ 2923 h 3372"/>
              <a:gd name="T108" fmla="*/ 12 w 3372"/>
              <a:gd name="T109" fmla="*/ 346 h 3372"/>
              <a:gd name="T110" fmla="*/ 69 w 3372"/>
              <a:gd name="T111" fmla="*/ 208 h 3372"/>
              <a:gd name="T112" fmla="*/ 169 w 3372"/>
              <a:gd name="T113" fmla="*/ 99 h 3372"/>
              <a:gd name="T114" fmla="*/ 297 w 3372"/>
              <a:gd name="T115" fmla="*/ 27 h 3372"/>
              <a:gd name="T116" fmla="*/ 449 w 3372"/>
              <a:gd name="T117" fmla="*/ 0 h 3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72" h="3372">
                <a:moveTo>
                  <a:pt x="1610" y="2685"/>
                </a:moveTo>
                <a:lnTo>
                  <a:pt x="1610" y="3073"/>
                </a:lnTo>
                <a:lnTo>
                  <a:pt x="1202" y="3073"/>
                </a:lnTo>
                <a:lnTo>
                  <a:pt x="1610" y="2685"/>
                </a:lnTo>
                <a:close/>
                <a:moveTo>
                  <a:pt x="2380" y="1959"/>
                </a:moveTo>
                <a:lnTo>
                  <a:pt x="2380" y="3073"/>
                </a:lnTo>
                <a:lnTo>
                  <a:pt x="1762" y="3073"/>
                </a:lnTo>
                <a:lnTo>
                  <a:pt x="1762" y="2542"/>
                </a:lnTo>
                <a:lnTo>
                  <a:pt x="2380" y="1959"/>
                </a:lnTo>
                <a:close/>
                <a:moveTo>
                  <a:pt x="3073" y="1304"/>
                </a:moveTo>
                <a:lnTo>
                  <a:pt x="3073" y="2923"/>
                </a:lnTo>
                <a:lnTo>
                  <a:pt x="3070" y="2954"/>
                </a:lnTo>
                <a:lnTo>
                  <a:pt x="3060" y="2982"/>
                </a:lnTo>
                <a:lnTo>
                  <a:pt x="3047" y="3006"/>
                </a:lnTo>
                <a:lnTo>
                  <a:pt x="3029" y="3029"/>
                </a:lnTo>
                <a:lnTo>
                  <a:pt x="3006" y="3047"/>
                </a:lnTo>
                <a:lnTo>
                  <a:pt x="2981" y="3060"/>
                </a:lnTo>
                <a:lnTo>
                  <a:pt x="2953" y="3070"/>
                </a:lnTo>
                <a:lnTo>
                  <a:pt x="2923" y="3073"/>
                </a:lnTo>
                <a:lnTo>
                  <a:pt x="2531" y="3073"/>
                </a:lnTo>
                <a:lnTo>
                  <a:pt x="2531" y="1816"/>
                </a:lnTo>
                <a:lnTo>
                  <a:pt x="3073" y="1304"/>
                </a:lnTo>
                <a:close/>
                <a:moveTo>
                  <a:pt x="2585" y="299"/>
                </a:moveTo>
                <a:lnTo>
                  <a:pt x="2923" y="299"/>
                </a:lnTo>
                <a:lnTo>
                  <a:pt x="2953" y="302"/>
                </a:lnTo>
                <a:lnTo>
                  <a:pt x="2981" y="312"/>
                </a:lnTo>
                <a:lnTo>
                  <a:pt x="3006" y="325"/>
                </a:lnTo>
                <a:lnTo>
                  <a:pt x="3029" y="343"/>
                </a:lnTo>
                <a:lnTo>
                  <a:pt x="3047" y="366"/>
                </a:lnTo>
                <a:lnTo>
                  <a:pt x="3060" y="391"/>
                </a:lnTo>
                <a:lnTo>
                  <a:pt x="3070" y="419"/>
                </a:lnTo>
                <a:lnTo>
                  <a:pt x="3073" y="449"/>
                </a:lnTo>
                <a:lnTo>
                  <a:pt x="3073" y="1095"/>
                </a:lnTo>
                <a:lnTo>
                  <a:pt x="981" y="3073"/>
                </a:lnTo>
                <a:lnTo>
                  <a:pt x="449" y="3073"/>
                </a:lnTo>
                <a:lnTo>
                  <a:pt x="418" y="3070"/>
                </a:lnTo>
                <a:lnTo>
                  <a:pt x="390" y="3060"/>
                </a:lnTo>
                <a:lnTo>
                  <a:pt x="366" y="3047"/>
                </a:lnTo>
                <a:lnTo>
                  <a:pt x="343" y="3029"/>
                </a:lnTo>
                <a:lnTo>
                  <a:pt x="325" y="3006"/>
                </a:lnTo>
                <a:lnTo>
                  <a:pt x="312" y="2982"/>
                </a:lnTo>
                <a:lnTo>
                  <a:pt x="302" y="2954"/>
                </a:lnTo>
                <a:lnTo>
                  <a:pt x="299" y="2923"/>
                </a:lnTo>
                <a:lnTo>
                  <a:pt x="299" y="2460"/>
                </a:lnTo>
                <a:lnTo>
                  <a:pt x="2585" y="299"/>
                </a:lnTo>
                <a:close/>
                <a:moveTo>
                  <a:pt x="1762" y="299"/>
                </a:moveTo>
                <a:lnTo>
                  <a:pt x="2364" y="299"/>
                </a:lnTo>
                <a:lnTo>
                  <a:pt x="1762" y="871"/>
                </a:lnTo>
                <a:lnTo>
                  <a:pt x="1762" y="299"/>
                </a:lnTo>
                <a:close/>
                <a:moveTo>
                  <a:pt x="992" y="299"/>
                </a:moveTo>
                <a:lnTo>
                  <a:pt x="1610" y="299"/>
                </a:lnTo>
                <a:lnTo>
                  <a:pt x="1610" y="1014"/>
                </a:lnTo>
                <a:lnTo>
                  <a:pt x="992" y="1598"/>
                </a:lnTo>
                <a:lnTo>
                  <a:pt x="992" y="299"/>
                </a:lnTo>
                <a:close/>
                <a:moveTo>
                  <a:pt x="449" y="299"/>
                </a:moveTo>
                <a:lnTo>
                  <a:pt x="841" y="299"/>
                </a:lnTo>
                <a:lnTo>
                  <a:pt x="841" y="1740"/>
                </a:lnTo>
                <a:lnTo>
                  <a:pt x="299" y="2252"/>
                </a:lnTo>
                <a:lnTo>
                  <a:pt x="299" y="449"/>
                </a:lnTo>
                <a:lnTo>
                  <a:pt x="302" y="419"/>
                </a:lnTo>
                <a:lnTo>
                  <a:pt x="312" y="391"/>
                </a:lnTo>
                <a:lnTo>
                  <a:pt x="325" y="366"/>
                </a:lnTo>
                <a:lnTo>
                  <a:pt x="343" y="343"/>
                </a:lnTo>
                <a:lnTo>
                  <a:pt x="366" y="325"/>
                </a:lnTo>
                <a:lnTo>
                  <a:pt x="390" y="312"/>
                </a:lnTo>
                <a:lnTo>
                  <a:pt x="418" y="302"/>
                </a:lnTo>
                <a:lnTo>
                  <a:pt x="449" y="299"/>
                </a:lnTo>
                <a:close/>
                <a:moveTo>
                  <a:pt x="449" y="177"/>
                </a:moveTo>
                <a:lnTo>
                  <a:pt x="409" y="180"/>
                </a:lnTo>
                <a:lnTo>
                  <a:pt x="370" y="188"/>
                </a:lnTo>
                <a:lnTo>
                  <a:pt x="334" y="202"/>
                </a:lnTo>
                <a:lnTo>
                  <a:pt x="300" y="221"/>
                </a:lnTo>
                <a:lnTo>
                  <a:pt x="270" y="243"/>
                </a:lnTo>
                <a:lnTo>
                  <a:pt x="243" y="271"/>
                </a:lnTo>
                <a:lnTo>
                  <a:pt x="221" y="300"/>
                </a:lnTo>
                <a:lnTo>
                  <a:pt x="202" y="334"/>
                </a:lnTo>
                <a:lnTo>
                  <a:pt x="188" y="370"/>
                </a:lnTo>
                <a:lnTo>
                  <a:pt x="180" y="409"/>
                </a:lnTo>
                <a:lnTo>
                  <a:pt x="177" y="449"/>
                </a:lnTo>
                <a:lnTo>
                  <a:pt x="177" y="2923"/>
                </a:lnTo>
                <a:lnTo>
                  <a:pt x="180" y="2963"/>
                </a:lnTo>
                <a:lnTo>
                  <a:pt x="188" y="3002"/>
                </a:lnTo>
                <a:lnTo>
                  <a:pt x="202" y="3038"/>
                </a:lnTo>
                <a:lnTo>
                  <a:pt x="221" y="3072"/>
                </a:lnTo>
                <a:lnTo>
                  <a:pt x="243" y="3102"/>
                </a:lnTo>
                <a:lnTo>
                  <a:pt x="270" y="3129"/>
                </a:lnTo>
                <a:lnTo>
                  <a:pt x="300" y="3151"/>
                </a:lnTo>
                <a:lnTo>
                  <a:pt x="334" y="3170"/>
                </a:lnTo>
                <a:lnTo>
                  <a:pt x="370" y="3184"/>
                </a:lnTo>
                <a:lnTo>
                  <a:pt x="409" y="3192"/>
                </a:lnTo>
                <a:lnTo>
                  <a:pt x="449" y="3195"/>
                </a:lnTo>
                <a:lnTo>
                  <a:pt x="2923" y="3195"/>
                </a:lnTo>
                <a:lnTo>
                  <a:pt x="2963" y="3192"/>
                </a:lnTo>
                <a:lnTo>
                  <a:pt x="3002" y="3184"/>
                </a:lnTo>
                <a:lnTo>
                  <a:pt x="3038" y="3170"/>
                </a:lnTo>
                <a:lnTo>
                  <a:pt x="3072" y="3151"/>
                </a:lnTo>
                <a:lnTo>
                  <a:pt x="3101" y="3129"/>
                </a:lnTo>
                <a:lnTo>
                  <a:pt x="3129" y="3102"/>
                </a:lnTo>
                <a:lnTo>
                  <a:pt x="3151" y="3072"/>
                </a:lnTo>
                <a:lnTo>
                  <a:pt x="3170" y="3038"/>
                </a:lnTo>
                <a:lnTo>
                  <a:pt x="3184" y="3002"/>
                </a:lnTo>
                <a:lnTo>
                  <a:pt x="3192" y="2963"/>
                </a:lnTo>
                <a:lnTo>
                  <a:pt x="3195" y="2923"/>
                </a:lnTo>
                <a:lnTo>
                  <a:pt x="3195" y="449"/>
                </a:lnTo>
                <a:lnTo>
                  <a:pt x="3192" y="409"/>
                </a:lnTo>
                <a:lnTo>
                  <a:pt x="3184" y="370"/>
                </a:lnTo>
                <a:lnTo>
                  <a:pt x="3170" y="334"/>
                </a:lnTo>
                <a:lnTo>
                  <a:pt x="3151" y="300"/>
                </a:lnTo>
                <a:lnTo>
                  <a:pt x="3129" y="271"/>
                </a:lnTo>
                <a:lnTo>
                  <a:pt x="3101" y="243"/>
                </a:lnTo>
                <a:lnTo>
                  <a:pt x="3072" y="221"/>
                </a:lnTo>
                <a:lnTo>
                  <a:pt x="3038" y="202"/>
                </a:lnTo>
                <a:lnTo>
                  <a:pt x="3002" y="188"/>
                </a:lnTo>
                <a:lnTo>
                  <a:pt x="2963" y="180"/>
                </a:lnTo>
                <a:lnTo>
                  <a:pt x="2923" y="177"/>
                </a:lnTo>
                <a:lnTo>
                  <a:pt x="449" y="177"/>
                </a:lnTo>
                <a:close/>
                <a:moveTo>
                  <a:pt x="449" y="0"/>
                </a:moveTo>
                <a:lnTo>
                  <a:pt x="2923" y="0"/>
                </a:lnTo>
                <a:lnTo>
                  <a:pt x="2976" y="3"/>
                </a:lnTo>
                <a:lnTo>
                  <a:pt x="3026" y="12"/>
                </a:lnTo>
                <a:lnTo>
                  <a:pt x="3075" y="27"/>
                </a:lnTo>
                <a:lnTo>
                  <a:pt x="3121" y="46"/>
                </a:lnTo>
                <a:lnTo>
                  <a:pt x="3164" y="71"/>
                </a:lnTo>
                <a:lnTo>
                  <a:pt x="3203" y="99"/>
                </a:lnTo>
                <a:lnTo>
                  <a:pt x="3240" y="132"/>
                </a:lnTo>
                <a:lnTo>
                  <a:pt x="3273" y="169"/>
                </a:lnTo>
                <a:lnTo>
                  <a:pt x="3301" y="208"/>
                </a:lnTo>
                <a:lnTo>
                  <a:pt x="3326" y="251"/>
                </a:lnTo>
                <a:lnTo>
                  <a:pt x="3345" y="297"/>
                </a:lnTo>
                <a:lnTo>
                  <a:pt x="3360" y="346"/>
                </a:lnTo>
                <a:lnTo>
                  <a:pt x="3369" y="396"/>
                </a:lnTo>
                <a:lnTo>
                  <a:pt x="3372" y="449"/>
                </a:lnTo>
                <a:lnTo>
                  <a:pt x="3372" y="2923"/>
                </a:lnTo>
                <a:lnTo>
                  <a:pt x="3369" y="2976"/>
                </a:lnTo>
                <a:lnTo>
                  <a:pt x="3360" y="3027"/>
                </a:lnTo>
                <a:lnTo>
                  <a:pt x="3345" y="3075"/>
                </a:lnTo>
                <a:lnTo>
                  <a:pt x="3326" y="3121"/>
                </a:lnTo>
                <a:lnTo>
                  <a:pt x="3301" y="3164"/>
                </a:lnTo>
                <a:lnTo>
                  <a:pt x="3273" y="3204"/>
                </a:lnTo>
                <a:lnTo>
                  <a:pt x="3240" y="3240"/>
                </a:lnTo>
                <a:lnTo>
                  <a:pt x="3203" y="3274"/>
                </a:lnTo>
                <a:lnTo>
                  <a:pt x="3164" y="3303"/>
                </a:lnTo>
                <a:lnTo>
                  <a:pt x="3121" y="3326"/>
                </a:lnTo>
                <a:lnTo>
                  <a:pt x="3075" y="3345"/>
                </a:lnTo>
                <a:lnTo>
                  <a:pt x="3026" y="3360"/>
                </a:lnTo>
                <a:lnTo>
                  <a:pt x="2976" y="3369"/>
                </a:lnTo>
                <a:lnTo>
                  <a:pt x="2923" y="3372"/>
                </a:lnTo>
                <a:lnTo>
                  <a:pt x="449" y="3372"/>
                </a:lnTo>
                <a:lnTo>
                  <a:pt x="396" y="3369"/>
                </a:lnTo>
                <a:lnTo>
                  <a:pt x="345" y="3360"/>
                </a:lnTo>
                <a:lnTo>
                  <a:pt x="297" y="3345"/>
                </a:lnTo>
                <a:lnTo>
                  <a:pt x="251" y="3326"/>
                </a:lnTo>
                <a:lnTo>
                  <a:pt x="208" y="3303"/>
                </a:lnTo>
                <a:lnTo>
                  <a:pt x="169" y="3274"/>
                </a:lnTo>
                <a:lnTo>
                  <a:pt x="132" y="3240"/>
                </a:lnTo>
                <a:lnTo>
                  <a:pt x="99" y="3204"/>
                </a:lnTo>
                <a:lnTo>
                  <a:pt x="69" y="3164"/>
                </a:lnTo>
                <a:lnTo>
                  <a:pt x="46" y="3121"/>
                </a:lnTo>
                <a:lnTo>
                  <a:pt x="27" y="3075"/>
                </a:lnTo>
                <a:lnTo>
                  <a:pt x="12" y="3027"/>
                </a:lnTo>
                <a:lnTo>
                  <a:pt x="3" y="2976"/>
                </a:lnTo>
                <a:lnTo>
                  <a:pt x="0" y="2923"/>
                </a:lnTo>
                <a:lnTo>
                  <a:pt x="0" y="449"/>
                </a:lnTo>
                <a:lnTo>
                  <a:pt x="3" y="396"/>
                </a:lnTo>
                <a:lnTo>
                  <a:pt x="12" y="346"/>
                </a:lnTo>
                <a:lnTo>
                  <a:pt x="27" y="297"/>
                </a:lnTo>
                <a:lnTo>
                  <a:pt x="46" y="251"/>
                </a:lnTo>
                <a:lnTo>
                  <a:pt x="69" y="208"/>
                </a:lnTo>
                <a:lnTo>
                  <a:pt x="99" y="169"/>
                </a:lnTo>
                <a:lnTo>
                  <a:pt x="132" y="132"/>
                </a:lnTo>
                <a:lnTo>
                  <a:pt x="169" y="99"/>
                </a:lnTo>
                <a:lnTo>
                  <a:pt x="208" y="71"/>
                </a:lnTo>
                <a:lnTo>
                  <a:pt x="251" y="46"/>
                </a:lnTo>
                <a:lnTo>
                  <a:pt x="297" y="27"/>
                </a:lnTo>
                <a:lnTo>
                  <a:pt x="345" y="12"/>
                </a:lnTo>
                <a:lnTo>
                  <a:pt x="396" y="3"/>
                </a:lnTo>
                <a:lnTo>
                  <a:pt x="44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3" name="Freeform 441"/>
          <p:cNvSpPr>
            <a:spLocks noEditPoints="1"/>
          </p:cNvSpPr>
          <p:nvPr/>
        </p:nvSpPr>
        <p:spPr bwMode="auto">
          <a:xfrm>
            <a:off x="8510312" y="4054815"/>
            <a:ext cx="434975" cy="446088"/>
          </a:xfrm>
          <a:custGeom>
            <a:avLst/>
            <a:gdLst>
              <a:gd name="T0" fmla="*/ 2235 w 3285"/>
              <a:gd name="T1" fmla="*/ 1746 h 3372"/>
              <a:gd name="T2" fmla="*/ 2099 w 3285"/>
              <a:gd name="T3" fmla="*/ 1942 h 3372"/>
              <a:gd name="T4" fmla="*/ 1903 w 3285"/>
              <a:gd name="T5" fmla="*/ 1807 h 3372"/>
              <a:gd name="T6" fmla="*/ 2039 w 3285"/>
              <a:gd name="T7" fmla="*/ 1610 h 3372"/>
              <a:gd name="T8" fmla="*/ 1374 w 3285"/>
              <a:gd name="T9" fmla="*/ 1718 h 3372"/>
              <a:gd name="T10" fmla="*/ 1275 w 3285"/>
              <a:gd name="T11" fmla="*/ 1935 h 3372"/>
              <a:gd name="T12" fmla="*/ 1057 w 3285"/>
              <a:gd name="T13" fmla="*/ 1835 h 3372"/>
              <a:gd name="T14" fmla="*/ 1157 w 3285"/>
              <a:gd name="T15" fmla="*/ 1619 h 3372"/>
              <a:gd name="T16" fmla="*/ 1148 w 3285"/>
              <a:gd name="T17" fmla="*/ 1156 h 3372"/>
              <a:gd name="T18" fmla="*/ 828 w 3285"/>
              <a:gd name="T19" fmla="*/ 1580 h 3372"/>
              <a:gd name="T20" fmla="*/ 635 w 3285"/>
              <a:gd name="T21" fmla="*/ 2001 h 3372"/>
              <a:gd name="T22" fmla="*/ 942 w 3285"/>
              <a:gd name="T23" fmla="*/ 2386 h 3372"/>
              <a:gd name="T24" fmla="*/ 1373 w 3285"/>
              <a:gd name="T25" fmla="*/ 2444 h 3372"/>
              <a:gd name="T26" fmla="*/ 1694 w 3285"/>
              <a:gd name="T27" fmla="*/ 2359 h 3372"/>
              <a:gd name="T28" fmla="*/ 1895 w 3285"/>
              <a:gd name="T29" fmla="*/ 2551 h 3372"/>
              <a:gd name="T30" fmla="*/ 1694 w 3285"/>
              <a:gd name="T31" fmla="*/ 2745 h 3372"/>
              <a:gd name="T32" fmla="*/ 1366 w 3285"/>
              <a:gd name="T33" fmla="*/ 2652 h 3372"/>
              <a:gd name="T34" fmla="*/ 837 w 3285"/>
              <a:gd name="T35" fmla="*/ 2510 h 3372"/>
              <a:gd name="T36" fmla="*/ 1297 w 3285"/>
              <a:gd name="T37" fmla="*/ 2924 h 3372"/>
              <a:gd name="T38" fmla="*/ 1722 w 3285"/>
              <a:gd name="T39" fmla="*/ 3018 h 3372"/>
              <a:gd name="T40" fmla="*/ 2144 w 3285"/>
              <a:gd name="T41" fmla="*/ 2826 h 3372"/>
              <a:gd name="T42" fmla="*/ 2526 w 3285"/>
              <a:gd name="T43" fmla="*/ 2378 h 3372"/>
              <a:gd name="T44" fmla="*/ 2668 w 3285"/>
              <a:gd name="T45" fmla="*/ 1704 h 3372"/>
              <a:gd name="T46" fmla="*/ 2287 w 3285"/>
              <a:gd name="T47" fmla="*/ 1377 h 3372"/>
              <a:gd name="T48" fmla="*/ 2083 w 3285"/>
              <a:gd name="T49" fmla="*/ 1464 h 3372"/>
              <a:gd name="T50" fmla="*/ 1741 w 3285"/>
              <a:gd name="T51" fmla="*/ 1353 h 3372"/>
              <a:gd name="T52" fmla="*/ 1427 w 3285"/>
              <a:gd name="T53" fmla="*/ 1196 h 3372"/>
              <a:gd name="T54" fmla="*/ 1216 w 3285"/>
              <a:gd name="T55" fmla="*/ 981 h 3372"/>
              <a:gd name="T56" fmla="*/ 1268 w 3285"/>
              <a:gd name="T57" fmla="*/ 207 h 3372"/>
              <a:gd name="T58" fmla="*/ 650 w 3285"/>
              <a:gd name="T59" fmla="*/ 510 h 3372"/>
              <a:gd name="T60" fmla="*/ 353 w 3285"/>
              <a:gd name="T61" fmla="*/ 1121 h 3372"/>
              <a:gd name="T62" fmla="*/ 551 w 3285"/>
              <a:gd name="T63" fmla="*/ 988 h 3372"/>
              <a:gd name="T64" fmla="*/ 964 w 3285"/>
              <a:gd name="T65" fmla="*/ 495 h 3372"/>
              <a:gd name="T66" fmla="*/ 1643 w 3285"/>
              <a:gd name="T67" fmla="*/ 326 h 3372"/>
              <a:gd name="T68" fmla="*/ 2321 w 3285"/>
              <a:gd name="T69" fmla="*/ 495 h 3372"/>
              <a:gd name="T70" fmla="*/ 2735 w 3285"/>
              <a:gd name="T71" fmla="*/ 988 h 3372"/>
              <a:gd name="T72" fmla="*/ 2932 w 3285"/>
              <a:gd name="T73" fmla="*/ 1121 h 3372"/>
              <a:gd name="T74" fmla="*/ 2635 w 3285"/>
              <a:gd name="T75" fmla="*/ 510 h 3372"/>
              <a:gd name="T76" fmla="*/ 2016 w 3285"/>
              <a:gd name="T77" fmla="*/ 207 h 3372"/>
              <a:gd name="T78" fmla="*/ 2021 w 3285"/>
              <a:gd name="T79" fmla="*/ 31 h 3372"/>
              <a:gd name="T80" fmla="*/ 2681 w 3285"/>
              <a:gd name="T81" fmla="*/ 318 h 3372"/>
              <a:gd name="T82" fmla="*/ 3057 w 3285"/>
              <a:gd name="T83" fmla="*/ 895 h 3372"/>
              <a:gd name="T84" fmla="*/ 3221 w 3285"/>
              <a:gd name="T85" fmla="*/ 1499 h 3372"/>
              <a:gd name="T86" fmla="*/ 3258 w 3285"/>
              <a:gd name="T87" fmla="*/ 2126 h 3372"/>
              <a:gd name="T88" fmla="*/ 2790 w 3285"/>
              <a:gd name="T89" fmla="*/ 2295 h 3372"/>
              <a:gd name="T90" fmla="*/ 2772 w 3285"/>
              <a:gd name="T91" fmla="*/ 2594 h 3372"/>
              <a:gd name="T92" fmla="*/ 3111 w 3285"/>
              <a:gd name="T93" fmla="*/ 2831 h 3372"/>
              <a:gd name="T94" fmla="*/ 3006 w 3285"/>
              <a:gd name="T95" fmla="*/ 2980 h 3372"/>
              <a:gd name="T96" fmla="*/ 3018 w 3285"/>
              <a:gd name="T97" fmla="*/ 3266 h 3372"/>
              <a:gd name="T98" fmla="*/ 2405 w 3285"/>
              <a:gd name="T99" fmla="*/ 3366 h 3372"/>
              <a:gd name="T100" fmla="*/ 1815 w 3285"/>
              <a:gd name="T101" fmla="*/ 3210 h 3372"/>
              <a:gd name="T102" fmla="*/ 1286 w 3285"/>
              <a:gd name="T103" fmla="*/ 3259 h 3372"/>
              <a:gd name="T104" fmla="*/ 668 w 3285"/>
              <a:gd name="T105" fmla="*/ 3369 h 3372"/>
              <a:gd name="T106" fmla="*/ 92 w 3285"/>
              <a:gd name="T107" fmla="*/ 3158 h 3372"/>
              <a:gd name="T108" fmla="*/ 385 w 3285"/>
              <a:gd name="T109" fmla="*/ 2868 h 3372"/>
              <a:gd name="T110" fmla="*/ 333 w 3285"/>
              <a:gd name="T111" fmla="*/ 2771 h 3372"/>
              <a:gd name="T112" fmla="*/ 553 w 3285"/>
              <a:gd name="T113" fmla="*/ 2493 h 3372"/>
              <a:gd name="T114" fmla="*/ 207 w 3285"/>
              <a:gd name="T115" fmla="*/ 2283 h 3372"/>
              <a:gd name="T116" fmla="*/ 0 w 3285"/>
              <a:gd name="T117" fmla="*/ 2004 h 3372"/>
              <a:gd name="T118" fmla="*/ 152 w 3285"/>
              <a:gd name="T119" fmla="*/ 1425 h 3372"/>
              <a:gd name="T120" fmla="*/ 318 w 3285"/>
              <a:gd name="T121" fmla="*/ 673 h 3372"/>
              <a:gd name="T122" fmla="*/ 795 w 3285"/>
              <a:gd name="T123" fmla="*/ 188 h 3372"/>
              <a:gd name="T124" fmla="*/ 1543 w 3285"/>
              <a:gd name="T125" fmla="*/ 2 h 3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85" h="3372">
                <a:moveTo>
                  <a:pt x="2070" y="1607"/>
                </a:moveTo>
                <a:lnTo>
                  <a:pt x="2099" y="1610"/>
                </a:lnTo>
                <a:lnTo>
                  <a:pt x="2128" y="1619"/>
                </a:lnTo>
                <a:lnTo>
                  <a:pt x="2154" y="1631"/>
                </a:lnTo>
                <a:lnTo>
                  <a:pt x="2178" y="1647"/>
                </a:lnTo>
                <a:lnTo>
                  <a:pt x="2198" y="1668"/>
                </a:lnTo>
                <a:lnTo>
                  <a:pt x="2215" y="1691"/>
                </a:lnTo>
                <a:lnTo>
                  <a:pt x="2228" y="1718"/>
                </a:lnTo>
                <a:lnTo>
                  <a:pt x="2235" y="1746"/>
                </a:lnTo>
                <a:lnTo>
                  <a:pt x="2238" y="1777"/>
                </a:lnTo>
                <a:lnTo>
                  <a:pt x="2235" y="1807"/>
                </a:lnTo>
                <a:lnTo>
                  <a:pt x="2228" y="1835"/>
                </a:lnTo>
                <a:lnTo>
                  <a:pt x="2215" y="1862"/>
                </a:lnTo>
                <a:lnTo>
                  <a:pt x="2198" y="1885"/>
                </a:lnTo>
                <a:lnTo>
                  <a:pt x="2178" y="1906"/>
                </a:lnTo>
                <a:lnTo>
                  <a:pt x="2154" y="1922"/>
                </a:lnTo>
                <a:lnTo>
                  <a:pt x="2128" y="1935"/>
                </a:lnTo>
                <a:lnTo>
                  <a:pt x="2099" y="1942"/>
                </a:lnTo>
                <a:lnTo>
                  <a:pt x="2070" y="1946"/>
                </a:lnTo>
                <a:lnTo>
                  <a:pt x="2039" y="1942"/>
                </a:lnTo>
                <a:lnTo>
                  <a:pt x="2010" y="1935"/>
                </a:lnTo>
                <a:lnTo>
                  <a:pt x="1984" y="1922"/>
                </a:lnTo>
                <a:lnTo>
                  <a:pt x="1960" y="1906"/>
                </a:lnTo>
                <a:lnTo>
                  <a:pt x="1940" y="1885"/>
                </a:lnTo>
                <a:lnTo>
                  <a:pt x="1924" y="1862"/>
                </a:lnTo>
                <a:lnTo>
                  <a:pt x="1911" y="1835"/>
                </a:lnTo>
                <a:lnTo>
                  <a:pt x="1903" y="1807"/>
                </a:lnTo>
                <a:lnTo>
                  <a:pt x="1900" y="1777"/>
                </a:lnTo>
                <a:lnTo>
                  <a:pt x="1903" y="1746"/>
                </a:lnTo>
                <a:lnTo>
                  <a:pt x="1911" y="1718"/>
                </a:lnTo>
                <a:lnTo>
                  <a:pt x="1924" y="1691"/>
                </a:lnTo>
                <a:lnTo>
                  <a:pt x="1940" y="1668"/>
                </a:lnTo>
                <a:lnTo>
                  <a:pt x="1960" y="1647"/>
                </a:lnTo>
                <a:lnTo>
                  <a:pt x="1984" y="1631"/>
                </a:lnTo>
                <a:lnTo>
                  <a:pt x="2010" y="1619"/>
                </a:lnTo>
                <a:lnTo>
                  <a:pt x="2039" y="1610"/>
                </a:lnTo>
                <a:lnTo>
                  <a:pt x="2070" y="1607"/>
                </a:lnTo>
                <a:close/>
                <a:moveTo>
                  <a:pt x="1215" y="1607"/>
                </a:moveTo>
                <a:lnTo>
                  <a:pt x="1246" y="1610"/>
                </a:lnTo>
                <a:lnTo>
                  <a:pt x="1275" y="1619"/>
                </a:lnTo>
                <a:lnTo>
                  <a:pt x="1301" y="1631"/>
                </a:lnTo>
                <a:lnTo>
                  <a:pt x="1325" y="1647"/>
                </a:lnTo>
                <a:lnTo>
                  <a:pt x="1345" y="1668"/>
                </a:lnTo>
                <a:lnTo>
                  <a:pt x="1361" y="1691"/>
                </a:lnTo>
                <a:lnTo>
                  <a:pt x="1374" y="1718"/>
                </a:lnTo>
                <a:lnTo>
                  <a:pt x="1382" y="1746"/>
                </a:lnTo>
                <a:lnTo>
                  <a:pt x="1385" y="1777"/>
                </a:lnTo>
                <a:lnTo>
                  <a:pt x="1382" y="1807"/>
                </a:lnTo>
                <a:lnTo>
                  <a:pt x="1374" y="1835"/>
                </a:lnTo>
                <a:lnTo>
                  <a:pt x="1361" y="1862"/>
                </a:lnTo>
                <a:lnTo>
                  <a:pt x="1345" y="1885"/>
                </a:lnTo>
                <a:lnTo>
                  <a:pt x="1325" y="1906"/>
                </a:lnTo>
                <a:lnTo>
                  <a:pt x="1301" y="1922"/>
                </a:lnTo>
                <a:lnTo>
                  <a:pt x="1275" y="1935"/>
                </a:lnTo>
                <a:lnTo>
                  <a:pt x="1246" y="1942"/>
                </a:lnTo>
                <a:lnTo>
                  <a:pt x="1215" y="1946"/>
                </a:lnTo>
                <a:lnTo>
                  <a:pt x="1186" y="1942"/>
                </a:lnTo>
                <a:lnTo>
                  <a:pt x="1157" y="1935"/>
                </a:lnTo>
                <a:lnTo>
                  <a:pt x="1131" y="1922"/>
                </a:lnTo>
                <a:lnTo>
                  <a:pt x="1107" y="1906"/>
                </a:lnTo>
                <a:lnTo>
                  <a:pt x="1087" y="1885"/>
                </a:lnTo>
                <a:lnTo>
                  <a:pt x="1070" y="1862"/>
                </a:lnTo>
                <a:lnTo>
                  <a:pt x="1057" y="1835"/>
                </a:lnTo>
                <a:lnTo>
                  <a:pt x="1050" y="1807"/>
                </a:lnTo>
                <a:lnTo>
                  <a:pt x="1047" y="1777"/>
                </a:lnTo>
                <a:lnTo>
                  <a:pt x="1050" y="1746"/>
                </a:lnTo>
                <a:lnTo>
                  <a:pt x="1057" y="1718"/>
                </a:lnTo>
                <a:lnTo>
                  <a:pt x="1070" y="1691"/>
                </a:lnTo>
                <a:lnTo>
                  <a:pt x="1087" y="1668"/>
                </a:lnTo>
                <a:lnTo>
                  <a:pt x="1107" y="1647"/>
                </a:lnTo>
                <a:lnTo>
                  <a:pt x="1131" y="1631"/>
                </a:lnTo>
                <a:lnTo>
                  <a:pt x="1157" y="1619"/>
                </a:lnTo>
                <a:lnTo>
                  <a:pt x="1186" y="1610"/>
                </a:lnTo>
                <a:lnTo>
                  <a:pt x="1215" y="1607"/>
                </a:lnTo>
                <a:close/>
                <a:moveTo>
                  <a:pt x="1185" y="940"/>
                </a:moveTo>
                <a:lnTo>
                  <a:pt x="1181" y="940"/>
                </a:lnTo>
                <a:lnTo>
                  <a:pt x="1179" y="946"/>
                </a:lnTo>
                <a:lnTo>
                  <a:pt x="1178" y="957"/>
                </a:lnTo>
                <a:lnTo>
                  <a:pt x="1174" y="1026"/>
                </a:lnTo>
                <a:lnTo>
                  <a:pt x="1163" y="1091"/>
                </a:lnTo>
                <a:lnTo>
                  <a:pt x="1148" y="1156"/>
                </a:lnTo>
                <a:lnTo>
                  <a:pt x="1129" y="1216"/>
                </a:lnTo>
                <a:lnTo>
                  <a:pt x="1103" y="1274"/>
                </a:lnTo>
                <a:lnTo>
                  <a:pt x="1075" y="1329"/>
                </a:lnTo>
                <a:lnTo>
                  <a:pt x="1041" y="1380"/>
                </a:lnTo>
                <a:lnTo>
                  <a:pt x="1004" y="1429"/>
                </a:lnTo>
                <a:lnTo>
                  <a:pt x="964" y="1472"/>
                </a:lnTo>
                <a:lnTo>
                  <a:pt x="921" y="1512"/>
                </a:lnTo>
                <a:lnTo>
                  <a:pt x="876" y="1548"/>
                </a:lnTo>
                <a:lnTo>
                  <a:pt x="828" y="1580"/>
                </a:lnTo>
                <a:lnTo>
                  <a:pt x="779" y="1606"/>
                </a:lnTo>
                <a:lnTo>
                  <a:pt x="727" y="1627"/>
                </a:lnTo>
                <a:lnTo>
                  <a:pt x="674" y="1643"/>
                </a:lnTo>
                <a:lnTo>
                  <a:pt x="619" y="1653"/>
                </a:lnTo>
                <a:lnTo>
                  <a:pt x="617" y="1715"/>
                </a:lnTo>
                <a:lnTo>
                  <a:pt x="616" y="1778"/>
                </a:lnTo>
                <a:lnTo>
                  <a:pt x="618" y="1855"/>
                </a:lnTo>
                <a:lnTo>
                  <a:pt x="625" y="1929"/>
                </a:lnTo>
                <a:lnTo>
                  <a:pt x="635" y="2001"/>
                </a:lnTo>
                <a:lnTo>
                  <a:pt x="648" y="2070"/>
                </a:lnTo>
                <a:lnTo>
                  <a:pt x="665" y="2138"/>
                </a:lnTo>
                <a:lnTo>
                  <a:pt x="685" y="2203"/>
                </a:lnTo>
                <a:lnTo>
                  <a:pt x="721" y="2243"/>
                </a:lnTo>
                <a:lnTo>
                  <a:pt x="761" y="2279"/>
                </a:lnTo>
                <a:lnTo>
                  <a:pt x="803" y="2311"/>
                </a:lnTo>
                <a:lnTo>
                  <a:pt x="847" y="2339"/>
                </a:lnTo>
                <a:lnTo>
                  <a:pt x="894" y="2364"/>
                </a:lnTo>
                <a:lnTo>
                  <a:pt x="942" y="2386"/>
                </a:lnTo>
                <a:lnTo>
                  <a:pt x="991" y="2404"/>
                </a:lnTo>
                <a:lnTo>
                  <a:pt x="1042" y="2421"/>
                </a:lnTo>
                <a:lnTo>
                  <a:pt x="1094" y="2434"/>
                </a:lnTo>
                <a:lnTo>
                  <a:pt x="1146" y="2445"/>
                </a:lnTo>
                <a:lnTo>
                  <a:pt x="1198" y="2453"/>
                </a:lnTo>
                <a:lnTo>
                  <a:pt x="1251" y="2461"/>
                </a:lnTo>
                <a:lnTo>
                  <a:pt x="1302" y="2466"/>
                </a:lnTo>
                <a:lnTo>
                  <a:pt x="1354" y="2470"/>
                </a:lnTo>
                <a:lnTo>
                  <a:pt x="1373" y="2444"/>
                </a:lnTo>
                <a:lnTo>
                  <a:pt x="1397" y="2422"/>
                </a:lnTo>
                <a:lnTo>
                  <a:pt x="1425" y="2401"/>
                </a:lnTo>
                <a:lnTo>
                  <a:pt x="1456" y="2384"/>
                </a:lnTo>
                <a:lnTo>
                  <a:pt x="1492" y="2370"/>
                </a:lnTo>
                <a:lnTo>
                  <a:pt x="1530" y="2359"/>
                </a:lnTo>
                <a:lnTo>
                  <a:pt x="1571" y="2352"/>
                </a:lnTo>
                <a:lnTo>
                  <a:pt x="1612" y="2350"/>
                </a:lnTo>
                <a:lnTo>
                  <a:pt x="1654" y="2352"/>
                </a:lnTo>
                <a:lnTo>
                  <a:pt x="1694" y="2359"/>
                </a:lnTo>
                <a:lnTo>
                  <a:pt x="1732" y="2369"/>
                </a:lnTo>
                <a:lnTo>
                  <a:pt x="1766" y="2383"/>
                </a:lnTo>
                <a:lnTo>
                  <a:pt x="1798" y="2399"/>
                </a:lnTo>
                <a:lnTo>
                  <a:pt x="1826" y="2420"/>
                </a:lnTo>
                <a:lnTo>
                  <a:pt x="1850" y="2442"/>
                </a:lnTo>
                <a:lnTo>
                  <a:pt x="1870" y="2467"/>
                </a:lnTo>
                <a:lnTo>
                  <a:pt x="1884" y="2493"/>
                </a:lnTo>
                <a:lnTo>
                  <a:pt x="1892" y="2522"/>
                </a:lnTo>
                <a:lnTo>
                  <a:pt x="1895" y="2551"/>
                </a:lnTo>
                <a:lnTo>
                  <a:pt x="1892" y="2581"/>
                </a:lnTo>
                <a:lnTo>
                  <a:pt x="1884" y="2610"/>
                </a:lnTo>
                <a:lnTo>
                  <a:pt x="1870" y="2636"/>
                </a:lnTo>
                <a:lnTo>
                  <a:pt x="1850" y="2661"/>
                </a:lnTo>
                <a:lnTo>
                  <a:pt x="1826" y="2683"/>
                </a:lnTo>
                <a:lnTo>
                  <a:pt x="1798" y="2704"/>
                </a:lnTo>
                <a:lnTo>
                  <a:pt x="1766" y="2720"/>
                </a:lnTo>
                <a:lnTo>
                  <a:pt x="1732" y="2734"/>
                </a:lnTo>
                <a:lnTo>
                  <a:pt x="1694" y="2745"/>
                </a:lnTo>
                <a:lnTo>
                  <a:pt x="1654" y="2751"/>
                </a:lnTo>
                <a:lnTo>
                  <a:pt x="1612" y="2753"/>
                </a:lnTo>
                <a:lnTo>
                  <a:pt x="1568" y="2751"/>
                </a:lnTo>
                <a:lnTo>
                  <a:pt x="1527" y="2744"/>
                </a:lnTo>
                <a:lnTo>
                  <a:pt x="1487" y="2732"/>
                </a:lnTo>
                <a:lnTo>
                  <a:pt x="1451" y="2717"/>
                </a:lnTo>
                <a:lnTo>
                  <a:pt x="1418" y="2698"/>
                </a:lnTo>
                <a:lnTo>
                  <a:pt x="1390" y="2676"/>
                </a:lnTo>
                <a:lnTo>
                  <a:pt x="1366" y="2652"/>
                </a:lnTo>
                <a:lnTo>
                  <a:pt x="1349" y="2624"/>
                </a:lnTo>
                <a:lnTo>
                  <a:pt x="1286" y="2620"/>
                </a:lnTo>
                <a:lnTo>
                  <a:pt x="1222" y="2613"/>
                </a:lnTo>
                <a:lnTo>
                  <a:pt x="1157" y="2604"/>
                </a:lnTo>
                <a:lnTo>
                  <a:pt x="1092" y="2592"/>
                </a:lnTo>
                <a:lnTo>
                  <a:pt x="1027" y="2577"/>
                </a:lnTo>
                <a:lnTo>
                  <a:pt x="962" y="2559"/>
                </a:lnTo>
                <a:lnTo>
                  <a:pt x="899" y="2536"/>
                </a:lnTo>
                <a:lnTo>
                  <a:pt x="837" y="2510"/>
                </a:lnTo>
                <a:lnTo>
                  <a:pt x="882" y="2571"/>
                </a:lnTo>
                <a:lnTo>
                  <a:pt x="929" y="2628"/>
                </a:lnTo>
                <a:lnTo>
                  <a:pt x="978" y="2682"/>
                </a:lnTo>
                <a:lnTo>
                  <a:pt x="1029" y="2732"/>
                </a:lnTo>
                <a:lnTo>
                  <a:pt x="1081" y="2778"/>
                </a:lnTo>
                <a:lnTo>
                  <a:pt x="1134" y="2821"/>
                </a:lnTo>
                <a:lnTo>
                  <a:pt x="1188" y="2859"/>
                </a:lnTo>
                <a:lnTo>
                  <a:pt x="1243" y="2894"/>
                </a:lnTo>
                <a:lnTo>
                  <a:pt x="1297" y="2924"/>
                </a:lnTo>
                <a:lnTo>
                  <a:pt x="1351" y="2951"/>
                </a:lnTo>
                <a:lnTo>
                  <a:pt x="1403" y="2973"/>
                </a:lnTo>
                <a:lnTo>
                  <a:pt x="1455" y="2993"/>
                </a:lnTo>
                <a:lnTo>
                  <a:pt x="1505" y="3007"/>
                </a:lnTo>
                <a:lnTo>
                  <a:pt x="1554" y="3017"/>
                </a:lnTo>
                <a:lnTo>
                  <a:pt x="1599" y="3024"/>
                </a:lnTo>
                <a:lnTo>
                  <a:pt x="1643" y="3026"/>
                </a:lnTo>
                <a:lnTo>
                  <a:pt x="1681" y="3024"/>
                </a:lnTo>
                <a:lnTo>
                  <a:pt x="1722" y="3018"/>
                </a:lnTo>
                <a:lnTo>
                  <a:pt x="1764" y="3010"/>
                </a:lnTo>
                <a:lnTo>
                  <a:pt x="1809" y="2999"/>
                </a:lnTo>
                <a:lnTo>
                  <a:pt x="1855" y="2984"/>
                </a:lnTo>
                <a:lnTo>
                  <a:pt x="1902" y="2965"/>
                </a:lnTo>
                <a:lnTo>
                  <a:pt x="1950" y="2944"/>
                </a:lnTo>
                <a:lnTo>
                  <a:pt x="1998" y="2919"/>
                </a:lnTo>
                <a:lnTo>
                  <a:pt x="2047" y="2892"/>
                </a:lnTo>
                <a:lnTo>
                  <a:pt x="2096" y="2860"/>
                </a:lnTo>
                <a:lnTo>
                  <a:pt x="2144" y="2826"/>
                </a:lnTo>
                <a:lnTo>
                  <a:pt x="2193" y="2789"/>
                </a:lnTo>
                <a:lnTo>
                  <a:pt x="2240" y="2748"/>
                </a:lnTo>
                <a:lnTo>
                  <a:pt x="2286" y="2705"/>
                </a:lnTo>
                <a:lnTo>
                  <a:pt x="2331" y="2658"/>
                </a:lnTo>
                <a:lnTo>
                  <a:pt x="2375" y="2608"/>
                </a:lnTo>
                <a:lnTo>
                  <a:pt x="2415" y="2555"/>
                </a:lnTo>
                <a:lnTo>
                  <a:pt x="2455" y="2499"/>
                </a:lnTo>
                <a:lnTo>
                  <a:pt x="2492" y="2440"/>
                </a:lnTo>
                <a:lnTo>
                  <a:pt x="2526" y="2378"/>
                </a:lnTo>
                <a:lnTo>
                  <a:pt x="2557" y="2313"/>
                </a:lnTo>
                <a:lnTo>
                  <a:pt x="2585" y="2246"/>
                </a:lnTo>
                <a:lnTo>
                  <a:pt x="2609" y="2174"/>
                </a:lnTo>
                <a:lnTo>
                  <a:pt x="2630" y="2101"/>
                </a:lnTo>
                <a:lnTo>
                  <a:pt x="2646" y="2024"/>
                </a:lnTo>
                <a:lnTo>
                  <a:pt x="2658" y="1946"/>
                </a:lnTo>
                <a:lnTo>
                  <a:pt x="2666" y="1863"/>
                </a:lnTo>
                <a:lnTo>
                  <a:pt x="2669" y="1778"/>
                </a:lnTo>
                <a:lnTo>
                  <a:pt x="2668" y="1704"/>
                </a:lnTo>
                <a:lnTo>
                  <a:pt x="2664" y="1633"/>
                </a:lnTo>
                <a:lnTo>
                  <a:pt x="2659" y="1563"/>
                </a:lnTo>
                <a:lnTo>
                  <a:pt x="2621" y="1532"/>
                </a:lnTo>
                <a:lnTo>
                  <a:pt x="2577" y="1501"/>
                </a:lnTo>
                <a:lnTo>
                  <a:pt x="2528" y="1472"/>
                </a:lnTo>
                <a:lnTo>
                  <a:pt x="2475" y="1446"/>
                </a:lnTo>
                <a:lnTo>
                  <a:pt x="2417" y="1420"/>
                </a:lnTo>
                <a:lnTo>
                  <a:pt x="2354" y="1398"/>
                </a:lnTo>
                <a:lnTo>
                  <a:pt x="2287" y="1377"/>
                </a:lnTo>
                <a:lnTo>
                  <a:pt x="2216" y="1359"/>
                </a:lnTo>
                <a:lnTo>
                  <a:pt x="2143" y="1344"/>
                </a:lnTo>
                <a:lnTo>
                  <a:pt x="2064" y="1330"/>
                </a:lnTo>
                <a:lnTo>
                  <a:pt x="1984" y="1320"/>
                </a:lnTo>
                <a:lnTo>
                  <a:pt x="2007" y="1344"/>
                </a:lnTo>
                <a:lnTo>
                  <a:pt x="2029" y="1368"/>
                </a:lnTo>
                <a:lnTo>
                  <a:pt x="2049" y="1397"/>
                </a:lnTo>
                <a:lnTo>
                  <a:pt x="2068" y="1429"/>
                </a:lnTo>
                <a:lnTo>
                  <a:pt x="2083" y="1464"/>
                </a:lnTo>
                <a:lnTo>
                  <a:pt x="2095" y="1503"/>
                </a:lnTo>
                <a:lnTo>
                  <a:pt x="2060" y="1481"/>
                </a:lnTo>
                <a:lnTo>
                  <a:pt x="2021" y="1459"/>
                </a:lnTo>
                <a:lnTo>
                  <a:pt x="1979" y="1439"/>
                </a:lnTo>
                <a:lnTo>
                  <a:pt x="1934" y="1420"/>
                </a:lnTo>
                <a:lnTo>
                  <a:pt x="1887" y="1403"/>
                </a:lnTo>
                <a:lnTo>
                  <a:pt x="1838" y="1386"/>
                </a:lnTo>
                <a:lnTo>
                  <a:pt x="1790" y="1369"/>
                </a:lnTo>
                <a:lnTo>
                  <a:pt x="1741" y="1353"/>
                </a:lnTo>
                <a:lnTo>
                  <a:pt x="1692" y="1337"/>
                </a:lnTo>
                <a:lnTo>
                  <a:pt x="1645" y="1320"/>
                </a:lnTo>
                <a:lnTo>
                  <a:pt x="1600" y="1303"/>
                </a:lnTo>
                <a:lnTo>
                  <a:pt x="1558" y="1284"/>
                </a:lnTo>
                <a:lnTo>
                  <a:pt x="1518" y="1265"/>
                </a:lnTo>
                <a:lnTo>
                  <a:pt x="1483" y="1244"/>
                </a:lnTo>
                <a:lnTo>
                  <a:pt x="1452" y="1221"/>
                </a:lnTo>
                <a:lnTo>
                  <a:pt x="1427" y="1196"/>
                </a:lnTo>
                <a:lnTo>
                  <a:pt x="1427" y="1196"/>
                </a:lnTo>
                <a:lnTo>
                  <a:pt x="1392" y="1171"/>
                </a:lnTo>
                <a:lnTo>
                  <a:pt x="1359" y="1145"/>
                </a:lnTo>
                <a:lnTo>
                  <a:pt x="1331" y="1119"/>
                </a:lnTo>
                <a:lnTo>
                  <a:pt x="1305" y="1093"/>
                </a:lnTo>
                <a:lnTo>
                  <a:pt x="1283" y="1068"/>
                </a:lnTo>
                <a:lnTo>
                  <a:pt x="1262" y="1043"/>
                </a:lnTo>
                <a:lnTo>
                  <a:pt x="1245" y="1021"/>
                </a:lnTo>
                <a:lnTo>
                  <a:pt x="1230" y="999"/>
                </a:lnTo>
                <a:lnTo>
                  <a:pt x="1216" y="981"/>
                </a:lnTo>
                <a:lnTo>
                  <a:pt x="1206" y="966"/>
                </a:lnTo>
                <a:lnTo>
                  <a:pt x="1197" y="952"/>
                </a:lnTo>
                <a:lnTo>
                  <a:pt x="1190" y="944"/>
                </a:lnTo>
                <a:lnTo>
                  <a:pt x="1185" y="940"/>
                </a:lnTo>
                <a:close/>
                <a:moveTo>
                  <a:pt x="1643" y="175"/>
                </a:moveTo>
                <a:lnTo>
                  <a:pt x="1543" y="177"/>
                </a:lnTo>
                <a:lnTo>
                  <a:pt x="1448" y="183"/>
                </a:lnTo>
                <a:lnTo>
                  <a:pt x="1356" y="193"/>
                </a:lnTo>
                <a:lnTo>
                  <a:pt x="1268" y="207"/>
                </a:lnTo>
                <a:lnTo>
                  <a:pt x="1184" y="225"/>
                </a:lnTo>
                <a:lnTo>
                  <a:pt x="1104" y="247"/>
                </a:lnTo>
                <a:lnTo>
                  <a:pt x="1028" y="273"/>
                </a:lnTo>
                <a:lnTo>
                  <a:pt x="955" y="302"/>
                </a:lnTo>
                <a:lnTo>
                  <a:pt x="886" y="336"/>
                </a:lnTo>
                <a:lnTo>
                  <a:pt x="821" y="374"/>
                </a:lnTo>
                <a:lnTo>
                  <a:pt x="760" y="415"/>
                </a:lnTo>
                <a:lnTo>
                  <a:pt x="703" y="461"/>
                </a:lnTo>
                <a:lnTo>
                  <a:pt x="650" y="510"/>
                </a:lnTo>
                <a:lnTo>
                  <a:pt x="601" y="562"/>
                </a:lnTo>
                <a:lnTo>
                  <a:pt x="556" y="619"/>
                </a:lnTo>
                <a:lnTo>
                  <a:pt x="515" y="680"/>
                </a:lnTo>
                <a:lnTo>
                  <a:pt x="478" y="744"/>
                </a:lnTo>
                <a:lnTo>
                  <a:pt x="445" y="811"/>
                </a:lnTo>
                <a:lnTo>
                  <a:pt x="415" y="884"/>
                </a:lnTo>
                <a:lnTo>
                  <a:pt x="391" y="958"/>
                </a:lnTo>
                <a:lnTo>
                  <a:pt x="370" y="1038"/>
                </a:lnTo>
                <a:lnTo>
                  <a:pt x="353" y="1121"/>
                </a:lnTo>
                <a:lnTo>
                  <a:pt x="341" y="1207"/>
                </a:lnTo>
                <a:lnTo>
                  <a:pt x="333" y="1297"/>
                </a:lnTo>
                <a:lnTo>
                  <a:pt x="328" y="1391"/>
                </a:lnTo>
                <a:lnTo>
                  <a:pt x="440" y="1391"/>
                </a:lnTo>
                <a:lnTo>
                  <a:pt x="455" y="1303"/>
                </a:lnTo>
                <a:lnTo>
                  <a:pt x="475" y="1219"/>
                </a:lnTo>
                <a:lnTo>
                  <a:pt x="496" y="1138"/>
                </a:lnTo>
                <a:lnTo>
                  <a:pt x="521" y="1062"/>
                </a:lnTo>
                <a:lnTo>
                  <a:pt x="551" y="988"/>
                </a:lnTo>
                <a:lnTo>
                  <a:pt x="583" y="919"/>
                </a:lnTo>
                <a:lnTo>
                  <a:pt x="618" y="853"/>
                </a:lnTo>
                <a:lnTo>
                  <a:pt x="657" y="791"/>
                </a:lnTo>
                <a:lnTo>
                  <a:pt x="699" y="733"/>
                </a:lnTo>
                <a:lnTo>
                  <a:pt x="746" y="676"/>
                </a:lnTo>
                <a:lnTo>
                  <a:pt x="796" y="625"/>
                </a:lnTo>
                <a:lnTo>
                  <a:pt x="849" y="577"/>
                </a:lnTo>
                <a:lnTo>
                  <a:pt x="905" y="533"/>
                </a:lnTo>
                <a:lnTo>
                  <a:pt x="964" y="495"/>
                </a:lnTo>
                <a:lnTo>
                  <a:pt x="1028" y="459"/>
                </a:lnTo>
                <a:lnTo>
                  <a:pt x="1094" y="428"/>
                </a:lnTo>
                <a:lnTo>
                  <a:pt x="1162" y="401"/>
                </a:lnTo>
                <a:lnTo>
                  <a:pt x="1235" y="378"/>
                </a:lnTo>
                <a:lnTo>
                  <a:pt x="1310" y="359"/>
                </a:lnTo>
                <a:lnTo>
                  <a:pt x="1389" y="344"/>
                </a:lnTo>
                <a:lnTo>
                  <a:pt x="1471" y="334"/>
                </a:lnTo>
                <a:lnTo>
                  <a:pt x="1555" y="328"/>
                </a:lnTo>
                <a:lnTo>
                  <a:pt x="1643" y="326"/>
                </a:lnTo>
                <a:lnTo>
                  <a:pt x="1730" y="328"/>
                </a:lnTo>
                <a:lnTo>
                  <a:pt x="1814" y="334"/>
                </a:lnTo>
                <a:lnTo>
                  <a:pt x="1896" y="344"/>
                </a:lnTo>
                <a:lnTo>
                  <a:pt x="1975" y="359"/>
                </a:lnTo>
                <a:lnTo>
                  <a:pt x="2050" y="378"/>
                </a:lnTo>
                <a:lnTo>
                  <a:pt x="2123" y="401"/>
                </a:lnTo>
                <a:lnTo>
                  <a:pt x="2192" y="428"/>
                </a:lnTo>
                <a:lnTo>
                  <a:pt x="2257" y="459"/>
                </a:lnTo>
                <a:lnTo>
                  <a:pt x="2321" y="495"/>
                </a:lnTo>
                <a:lnTo>
                  <a:pt x="2380" y="533"/>
                </a:lnTo>
                <a:lnTo>
                  <a:pt x="2436" y="577"/>
                </a:lnTo>
                <a:lnTo>
                  <a:pt x="2489" y="625"/>
                </a:lnTo>
                <a:lnTo>
                  <a:pt x="2539" y="676"/>
                </a:lnTo>
                <a:lnTo>
                  <a:pt x="2586" y="733"/>
                </a:lnTo>
                <a:lnTo>
                  <a:pt x="2628" y="791"/>
                </a:lnTo>
                <a:lnTo>
                  <a:pt x="2667" y="853"/>
                </a:lnTo>
                <a:lnTo>
                  <a:pt x="2702" y="919"/>
                </a:lnTo>
                <a:lnTo>
                  <a:pt x="2735" y="988"/>
                </a:lnTo>
                <a:lnTo>
                  <a:pt x="2763" y="1062"/>
                </a:lnTo>
                <a:lnTo>
                  <a:pt x="2789" y="1138"/>
                </a:lnTo>
                <a:lnTo>
                  <a:pt x="2810" y="1219"/>
                </a:lnTo>
                <a:lnTo>
                  <a:pt x="2830" y="1303"/>
                </a:lnTo>
                <a:lnTo>
                  <a:pt x="2845" y="1391"/>
                </a:lnTo>
                <a:lnTo>
                  <a:pt x="2957" y="1391"/>
                </a:lnTo>
                <a:lnTo>
                  <a:pt x="2953" y="1297"/>
                </a:lnTo>
                <a:lnTo>
                  <a:pt x="2944" y="1207"/>
                </a:lnTo>
                <a:lnTo>
                  <a:pt x="2932" y="1121"/>
                </a:lnTo>
                <a:lnTo>
                  <a:pt x="2916" y="1038"/>
                </a:lnTo>
                <a:lnTo>
                  <a:pt x="2894" y="958"/>
                </a:lnTo>
                <a:lnTo>
                  <a:pt x="2870" y="884"/>
                </a:lnTo>
                <a:lnTo>
                  <a:pt x="2840" y="811"/>
                </a:lnTo>
                <a:lnTo>
                  <a:pt x="2807" y="744"/>
                </a:lnTo>
                <a:lnTo>
                  <a:pt x="2771" y="680"/>
                </a:lnTo>
                <a:lnTo>
                  <a:pt x="2729" y="619"/>
                </a:lnTo>
                <a:lnTo>
                  <a:pt x="2684" y="562"/>
                </a:lnTo>
                <a:lnTo>
                  <a:pt x="2635" y="510"/>
                </a:lnTo>
                <a:lnTo>
                  <a:pt x="2582" y="461"/>
                </a:lnTo>
                <a:lnTo>
                  <a:pt x="2525" y="415"/>
                </a:lnTo>
                <a:lnTo>
                  <a:pt x="2463" y="374"/>
                </a:lnTo>
                <a:lnTo>
                  <a:pt x="2399" y="336"/>
                </a:lnTo>
                <a:lnTo>
                  <a:pt x="2331" y="302"/>
                </a:lnTo>
                <a:lnTo>
                  <a:pt x="2257" y="273"/>
                </a:lnTo>
                <a:lnTo>
                  <a:pt x="2182" y="247"/>
                </a:lnTo>
                <a:lnTo>
                  <a:pt x="2101" y="225"/>
                </a:lnTo>
                <a:lnTo>
                  <a:pt x="2016" y="207"/>
                </a:lnTo>
                <a:lnTo>
                  <a:pt x="1929" y="193"/>
                </a:lnTo>
                <a:lnTo>
                  <a:pt x="1837" y="183"/>
                </a:lnTo>
                <a:lnTo>
                  <a:pt x="1742" y="177"/>
                </a:lnTo>
                <a:lnTo>
                  <a:pt x="1643" y="175"/>
                </a:lnTo>
                <a:close/>
                <a:moveTo>
                  <a:pt x="1643" y="0"/>
                </a:moveTo>
                <a:lnTo>
                  <a:pt x="1742" y="2"/>
                </a:lnTo>
                <a:lnTo>
                  <a:pt x="1838" y="7"/>
                </a:lnTo>
                <a:lnTo>
                  <a:pt x="1931" y="17"/>
                </a:lnTo>
                <a:lnTo>
                  <a:pt x="2021" y="31"/>
                </a:lnTo>
                <a:lnTo>
                  <a:pt x="2106" y="47"/>
                </a:lnTo>
                <a:lnTo>
                  <a:pt x="2190" y="67"/>
                </a:lnTo>
                <a:lnTo>
                  <a:pt x="2270" y="92"/>
                </a:lnTo>
                <a:lnTo>
                  <a:pt x="2347" y="121"/>
                </a:lnTo>
                <a:lnTo>
                  <a:pt x="2421" y="152"/>
                </a:lnTo>
                <a:lnTo>
                  <a:pt x="2490" y="188"/>
                </a:lnTo>
                <a:lnTo>
                  <a:pt x="2557" y="228"/>
                </a:lnTo>
                <a:lnTo>
                  <a:pt x="2621" y="271"/>
                </a:lnTo>
                <a:lnTo>
                  <a:pt x="2681" y="318"/>
                </a:lnTo>
                <a:lnTo>
                  <a:pt x="2738" y="368"/>
                </a:lnTo>
                <a:lnTo>
                  <a:pt x="2791" y="422"/>
                </a:lnTo>
                <a:lnTo>
                  <a:pt x="2841" y="480"/>
                </a:lnTo>
                <a:lnTo>
                  <a:pt x="2887" y="542"/>
                </a:lnTo>
                <a:lnTo>
                  <a:pt x="2929" y="606"/>
                </a:lnTo>
                <a:lnTo>
                  <a:pt x="2967" y="673"/>
                </a:lnTo>
                <a:lnTo>
                  <a:pt x="3001" y="744"/>
                </a:lnTo>
                <a:lnTo>
                  <a:pt x="3031" y="818"/>
                </a:lnTo>
                <a:lnTo>
                  <a:pt x="3057" y="895"/>
                </a:lnTo>
                <a:lnTo>
                  <a:pt x="3080" y="976"/>
                </a:lnTo>
                <a:lnTo>
                  <a:pt x="3098" y="1060"/>
                </a:lnTo>
                <a:lnTo>
                  <a:pt x="3112" y="1146"/>
                </a:lnTo>
                <a:lnTo>
                  <a:pt x="3124" y="1236"/>
                </a:lnTo>
                <a:lnTo>
                  <a:pt x="3130" y="1329"/>
                </a:lnTo>
                <a:lnTo>
                  <a:pt x="3133" y="1425"/>
                </a:lnTo>
                <a:lnTo>
                  <a:pt x="3166" y="1447"/>
                </a:lnTo>
                <a:lnTo>
                  <a:pt x="3195" y="1471"/>
                </a:lnTo>
                <a:lnTo>
                  <a:pt x="3221" y="1499"/>
                </a:lnTo>
                <a:lnTo>
                  <a:pt x="3243" y="1531"/>
                </a:lnTo>
                <a:lnTo>
                  <a:pt x="3261" y="1565"/>
                </a:lnTo>
                <a:lnTo>
                  <a:pt x="3275" y="1602"/>
                </a:lnTo>
                <a:lnTo>
                  <a:pt x="3283" y="1642"/>
                </a:lnTo>
                <a:lnTo>
                  <a:pt x="3285" y="1683"/>
                </a:lnTo>
                <a:lnTo>
                  <a:pt x="3285" y="2004"/>
                </a:lnTo>
                <a:lnTo>
                  <a:pt x="3282" y="2047"/>
                </a:lnTo>
                <a:lnTo>
                  <a:pt x="3273" y="2088"/>
                </a:lnTo>
                <a:lnTo>
                  <a:pt x="3258" y="2126"/>
                </a:lnTo>
                <a:lnTo>
                  <a:pt x="3238" y="2162"/>
                </a:lnTo>
                <a:lnTo>
                  <a:pt x="3214" y="2195"/>
                </a:lnTo>
                <a:lnTo>
                  <a:pt x="3185" y="2223"/>
                </a:lnTo>
                <a:lnTo>
                  <a:pt x="3152" y="2248"/>
                </a:lnTo>
                <a:lnTo>
                  <a:pt x="3117" y="2268"/>
                </a:lnTo>
                <a:lnTo>
                  <a:pt x="3078" y="2283"/>
                </a:lnTo>
                <a:lnTo>
                  <a:pt x="3037" y="2292"/>
                </a:lnTo>
                <a:lnTo>
                  <a:pt x="2994" y="2295"/>
                </a:lnTo>
                <a:lnTo>
                  <a:pt x="2790" y="2295"/>
                </a:lnTo>
                <a:lnTo>
                  <a:pt x="2790" y="2277"/>
                </a:lnTo>
                <a:lnTo>
                  <a:pt x="2770" y="2332"/>
                </a:lnTo>
                <a:lnTo>
                  <a:pt x="2747" y="2385"/>
                </a:lnTo>
                <a:lnTo>
                  <a:pt x="2723" y="2438"/>
                </a:lnTo>
                <a:lnTo>
                  <a:pt x="2727" y="2464"/>
                </a:lnTo>
                <a:lnTo>
                  <a:pt x="2733" y="2494"/>
                </a:lnTo>
                <a:lnTo>
                  <a:pt x="2740" y="2528"/>
                </a:lnTo>
                <a:lnTo>
                  <a:pt x="2750" y="2565"/>
                </a:lnTo>
                <a:lnTo>
                  <a:pt x="2772" y="2594"/>
                </a:lnTo>
                <a:lnTo>
                  <a:pt x="2799" y="2625"/>
                </a:lnTo>
                <a:lnTo>
                  <a:pt x="2831" y="2657"/>
                </a:lnTo>
                <a:lnTo>
                  <a:pt x="2867" y="2687"/>
                </a:lnTo>
                <a:lnTo>
                  <a:pt x="2905" y="2717"/>
                </a:lnTo>
                <a:lnTo>
                  <a:pt x="2946" y="2746"/>
                </a:lnTo>
                <a:lnTo>
                  <a:pt x="2987" y="2771"/>
                </a:lnTo>
                <a:lnTo>
                  <a:pt x="3030" y="2795"/>
                </a:lnTo>
                <a:lnTo>
                  <a:pt x="3071" y="2815"/>
                </a:lnTo>
                <a:lnTo>
                  <a:pt x="3111" y="2831"/>
                </a:lnTo>
                <a:lnTo>
                  <a:pt x="3149" y="2844"/>
                </a:lnTo>
                <a:lnTo>
                  <a:pt x="3104" y="2860"/>
                </a:lnTo>
                <a:lnTo>
                  <a:pt x="3056" y="2871"/>
                </a:lnTo>
                <a:lnTo>
                  <a:pt x="3006" y="2878"/>
                </a:lnTo>
                <a:lnTo>
                  <a:pt x="2956" y="2879"/>
                </a:lnTo>
                <a:lnTo>
                  <a:pt x="2905" y="2874"/>
                </a:lnTo>
                <a:lnTo>
                  <a:pt x="2936" y="2910"/>
                </a:lnTo>
                <a:lnTo>
                  <a:pt x="2970" y="2946"/>
                </a:lnTo>
                <a:lnTo>
                  <a:pt x="3006" y="2980"/>
                </a:lnTo>
                <a:lnTo>
                  <a:pt x="3047" y="3011"/>
                </a:lnTo>
                <a:lnTo>
                  <a:pt x="3091" y="3041"/>
                </a:lnTo>
                <a:lnTo>
                  <a:pt x="3139" y="3067"/>
                </a:lnTo>
                <a:lnTo>
                  <a:pt x="3190" y="3092"/>
                </a:lnTo>
                <a:lnTo>
                  <a:pt x="3246" y="3113"/>
                </a:lnTo>
                <a:lnTo>
                  <a:pt x="3193" y="3158"/>
                </a:lnTo>
                <a:lnTo>
                  <a:pt x="3137" y="3198"/>
                </a:lnTo>
                <a:lnTo>
                  <a:pt x="3079" y="3234"/>
                </a:lnTo>
                <a:lnTo>
                  <a:pt x="3018" y="3266"/>
                </a:lnTo>
                <a:lnTo>
                  <a:pt x="2954" y="3293"/>
                </a:lnTo>
                <a:lnTo>
                  <a:pt x="2889" y="3317"/>
                </a:lnTo>
                <a:lnTo>
                  <a:pt x="2823" y="3335"/>
                </a:lnTo>
                <a:lnTo>
                  <a:pt x="2755" y="3351"/>
                </a:lnTo>
                <a:lnTo>
                  <a:pt x="2686" y="3362"/>
                </a:lnTo>
                <a:lnTo>
                  <a:pt x="2617" y="3369"/>
                </a:lnTo>
                <a:lnTo>
                  <a:pt x="2546" y="3372"/>
                </a:lnTo>
                <a:lnTo>
                  <a:pt x="2476" y="3371"/>
                </a:lnTo>
                <a:lnTo>
                  <a:pt x="2405" y="3366"/>
                </a:lnTo>
                <a:lnTo>
                  <a:pt x="2336" y="3358"/>
                </a:lnTo>
                <a:lnTo>
                  <a:pt x="2265" y="3345"/>
                </a:lnTo>
                <a:lnTo>
                  <a:pt x="2197" y="3329"/>
                </a:lnTo>
                <a:lnTo>
                  <a:pt x="2130" y="3310"/>
                </a:lnTo>
                <a:lnTo>
                  <a:pt x="2063" y="3286"/>
                </a:lnTo>
                <a:lnTo>
                  <a:pt x="1999" y="3259"/>
                </a:lnTo>
                <a:lnTo>
                  <a:pt x="1936" y="3228"/>
                </a:lnTo>
                <a:lnTo>
                  <a:pt x="1876" y="3194"/>
                </a:lnTo>
                <a:lnTo>
                  <a:pt x="1815" y="3210"/>
                </a:lnTo>
                <a:lnTo>
                  <a:pt x="1756" y="3221"/>
                </a:lnTo>
                <a:lnTo>
                  <a:pt x="1699" y="3228"/>
                </a:lnTo>
                <a:lnTo>
                  <a:pt x="1643" y="3230"/>
                </a:lnTo>
                <a:lnTo>
                  <a:pt x="1586" y="3228"/>
                </a:lnTo>
                <a:lnTo>
                  <a:pt x="1529" y="3221"/>
                </a:lnTo>
                <a:lnTo>
                  <a:pt x="1469" y="3210"/>
                </a:lnTo>
                <a:lnTo>
                  <a:pt x="1409" y="3194"/>
                </a:lnTo>
                <a:lnTo>
                  <a:pt x="1349" y="3228"/>
                </a:lnTo>
                <a:lnTo>
                  <a:pt x="1286" y="3259"/>
                </a:lnTo>
                <a:lnTo>
                  <a:pt x="1222" y="3286"/>
                </a:lnTo>
                <a:lnTo>
                  <a:pt x="1155" y="3310"/>
                </a:lnTo>
                <a:lnTo>
                  <a:pt x="1088" y="3329"/>
                </a:lnTo>
                <a:lnTo>
                  <a:pt x="1019" y="3345"/>
                </a:lnTo>
                <a:lnTo>
                  <a:pt x="950" y="3358"/>
                </a:lnTo>
                <a:lnTo>
                  <a:pt x="880" y="3366"/>
                </a:lnTo>
                <a:lnTo>
                  <a:pt x="809" y="3371"/>
                </a:lnTo>
                <a:lnTo>
                  <a:pt x="739" y="3372"/>
                </a:lnTo>
                <a:lnTo>
                  <a:pt x="668" y="3369"/>
                </a:lnTo>
                <a:lnTo>
                  <a:pt x="599" y="3362"/>
                </a:lnTo>
                <a:lnTo>
                  <a:pt x="530" y="3351"/>
                </a:lnTo>
                <a:lnTo>
                  <a:pt x="462" y="3335"/>
                </a:lnTo>
                <a:lnTo>
                  <a:pt x="396" y="3317"/>
                </a:lnTo>
                <a:lnTo>
                  <a:pt x="331" y="3293"/>
                </a:lnTo>
                <a:lnTo>
                  <a:pt x="267" y="3266"/>
                </a:lnTo>
                <a:lnTo>
                  <a:pt x="206" y="3234"/>
                </a:lnTo>
                <a:lnTo>
                  <a:pt x="148" y="3198"/>
                </a:lnTo>
                <a:lnTo>
                  <a:pt x="92" y="3158"/>
                </a:lnTo>
                <a:lnTo>
                  <a:pt x="39" y="3113"/>
                </a:lnTo>
                <a:lnTo>
                  <a:pt x="96" y="3092"/>
                </a:lnTo>
                <a:lnTo>
                  <a:pt x="148" y="3066"/>
                </a:lnTo>
                <a:lnTo>
                  <a:pt x="197" y="3039"/>
                </a:lnTo>
                <a:lnTo>
                  <a:pt x="242" y="3008"/>
                </a:lnTo>
                <a:lnTo>
                  <a:pt x="283" y="2976"/>
                </a:lnTo>
                <a:lnTo>
                  <a:pt x="319" y="2942"/>
                </a:lnTo>
                <a:lnTo>
                  <a:pt x="354" y="2905"/>
                </a:lnTo>
                <a:lnTo>
                  <a:pt x="385" y="2868"/>
                </a:lnTo>
                <a:lnTo>
                  <a:pt x="343" y="2868"/>
                </a:lnTo>
                <a:lnTo>
                  <a:pt x="303" y="2864"/>
                </a:lnTo>
                <a:lnTo>
                  <a:pt x="263" y="2857"/>
                </a:lnTo>
                <a:lnTo>
                  <a:pt x="225" y="2847"/>
                </a:lnTo>
                <a:lnTo>
                  <a:pt x="189" y="2834"/>
                </a:lnTo>
                <a:lnTo>
                  <a:pt x="222" y="2823"/>
                </a:lnTo>
                <a:lnTo>
                  <a:pt x="258" y="2809"/>
                </a:lnTo>
                <a:lnTo>
                  <a:pt x="295" y="2792"/>
                </a:lnTo>
                <a:lnTo>
                  <a:pt x="333" y="2771"/>
                </a:lnTo>
                <a:lnTo>
                  <a:pt x="370" y="2749"/>
                </a:lnTo>
                <a:lnTo>
                  <a:pt x="407" y="2724"/>
                </a:lnTo>
                <a:lnTo>
                  <a:pt x="443" y="2699"/>
                </a:lnTo>
                <a:lnTo>
                  <a:pt x="478" y="2672"/>
                </a:lnTo>
                <a:lnTo>
                  <a:pt x="509" y="2644"/>
                </a:lnTo>
                <a:lnTo>
                  <a:pt x="524" y="2603"/>
                </a:lnTo>
                <a:lnTo>
                  <a:pt x="536" y="2564"/>
                </a:lnTo>
                <a:lnTo>
                  <a:pt x="545" y="2527"/>
                </a:lnTo>
                <a:lnTo>
                  <a:pt x="553" y="2493"/>
                </a:lnTo>
                <a:lnTo>
                  <a:pt x="558" y="2464"/>
                </a:lnTo>
                <a:lnTo>
                  <a:pt x="562" y="2438"/>
                </a:lnTo>
                <a:lnTo>
                  <a:pt x="539" y="2385"/>
                </a:lnTo>
                <a:lnTo>
                  <a:pt x="515" y="2332"/>
                </a:lnTo>
                <a:lnTo>
                  <a:pt x="495" y="2277"/>
                </a:lnTo>
                <a:lnTo>
                  <a:pt x="495" y="2295"/>
                </a:lnTo>
                <a:lnTo>
                  <a:pt x="291" y="2295"/>
                </a:lnTo>
                <a:lnTo>
                  <a:pt x="248" y="2292"/>
                </a:lnTo>
                <a:lnTo>
                  <a:pt x="207" y="2283"/>
                </a:lnTo>
                <a:lnTo>
                  <a:pt x="168" y="2268"/>
                </a:lnTo>
                <a:lnTo>
                  <a:pt x="133" y="2248"/>
                </a:lnTo>
                <a:lnTo>
                  <a:pt x="100" y="2223"/>
                </a:lnTo>
                <a:lnTo>
                  <a:pt x="71" y="2195"/>
                </a:lnTo>
                <a:lnTo>
                  <a:pt x="47" y="2162"/>
                </a:lnTo>
                <a:lnTo>
                  <a:pt x="27" y="2126"/>
                </a:lnTo>
                <a:lnTo>
                  <a:pt x="12" y="2088"/>
                </a:lnTo>
                <a:lnTo>
                  <a:pt x="3" y="2047"/>
                </a:lnTo>
                <a:lnTo>
                  <a:pt x="0" y="2004"/>
                </a:lnTo>
                <a:lnTo>
                  <a:pt x="0" y="1683"/>
                </a:lnTo>
                <a:lnTo>
                  <a:pt x="2" y="1642"/>
                </a:lnTo>
                <a:lnTo>
                  <a:pt x="11" y="1602"/>
                </a:lnTo>
                <a:lnTo>
                  <a:pt x="24" y="1565"/>
                </a:lnTo>
                <a:lnTo>
                  <a:pt x="42" y="1531"/>
                </a:lnTo>
                <a:lnTo>
                  <a:pt x="64" y="1499"/>
                </a:lnTo>
                <a:lnTo>
                  <a:pt x="90" y="1471"/>
                </a:lnTo>
                <a:lnTo>
                  <a:pt x="119" y="1447"/>
                </a:lnTo>
                <a:lnTo>
                  <a:pt x="152" y="1425"/>
                </a:lnTo>
                <a:lnTo>
                  <a:pt x="155" y="1329"/>
                </a:lnTo>
                <a:lnTo>
                  <a:pt x="161" y="1236"/>
                </a:lnTo>
                <a:lnTo>
                  <a:pt x="172" y="1146"/>
                </a:lnTo>
                <a:lnTo>
                  <a:pt x="187" y="1060"/>
                </a:lnTo>
                <a:lnTo>
                  <a:pt x="205" y="976"/>
                </a:lnTo>
                <a:lnTo>
                  <a:pt x="228" y="895"/>
                </a:lnTo>
                <a:lnTo>
                  <a:pt x="254" y="818"/>
                </a:lnTo>
                <a:lnTo>
                  <a:pt x="284" y="744"/>
                </a:lnTo>
                <a:lnTo>
                  <a:pt x="318" y="673"/>
                </a:lnTo>
                <a:lnTo>
                  <a:pt x="356" y="606"/>
                </a:lnTo>
                <a:lnTo>
                  <a:pt x="398" y="542"/>
                </a:lnTo>
                <a:lnTo>
                  <a:pt x="444" y="480"/>
                </a:lnTo>
                <a:lnTo>
                  <a:pt x="494" y="422"/>
                </a:lnTo>
                <a:lnTo>
                  <a:pt x="547" y="368"/>
                </a:lnTo>
                <a:lnTo>
                  <a:pt x="604" y="318"/>
                </a:lnTo>
                <a:lnTo>
                  <a:pt x="664" y="271"/>
                </a:lnTo>
                <a:lnTo>
                  <a:pt x="728" y="228"/>
                </a:lnTo>
                <a:lnTo>
                  <a:pt x="795" y="188"/>
                </a:lnTo>
                <a:lnTo>
                  <a:pt x="865" y="152"/>
                </a:lnTo>
                <a:lnTo>
                  <a:pt x="939" y="121"/>
                </a:lnTo>
                <a:lnTo>
                  <a:pt x="1015" y="92"/>
                </a:lnTo>
                <a:lnTo>
                  <a:pt x="1095" y="67"/>
                </a:lnTo>
                <a:lnTo>
                  <a:pt x="1179" y="47"/>
                </a:lnTo>
                <a:lnTo>
                  <a:pt x="1265" y="31"/>
                </a:lnTo>
                <a:lnTo>
                  <a:pt x="1354" y="17"/>
                </a:lnTo>
                <a:lnTo>
                  <a:pt x="1447" y="7"/>
                </a:lnTo>
                <a:lnTo>
                  <a:pt x="1543" y="2"/>
                </a:lnTo>
                <a:lnTo>
                  <a:pt x="16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4" name="Freeform 446"/>
          <p:cNvSpPr>
            <a:spLocks noEditPoints="1"/>
          </p:cNvSpPr>
          <p:nvPr/>
        </p:nvSpPr>
        <p:spPr bwMode="auto">
          <a:xfrm>
            <a:off x="9477651" y="4046839"/>
            <a:ext cx="371283" cy="462040"/>
          </a:xfrm>
          <a:custGeom>
            <a:avLst/>
            <a:gdLst>
              <a:gd name="T0" fmla="*/ 2068 w 2697"/>
              <a:gd name="T1" fmla="*/ 1857 h 3367"/>
              <a:gd name="T2" fmla="*/ 2253 w 2697"/>
              <a:gd name="T3" fmla="*/ 2077 h 3367"/>
              <a:gd name="T4" fmla="*/ 1644 w 2697"/>
              <a:gd name="T5" fmla="*/ 2364 h 3367"/>
              <a:gd name="T6" fmla="*/ 1739 w 2697"/>
              <a:gd name="T7" fmla="*/ 1709 h 3367"/>
              <a:gd name="T8" fmla="*/ 2435 w 2697"/>
              <a:gd name="T9" fmla="*/ 1537 h 3367"/>
              <a:gd name="T10" fmla="*/ 2575 w 2697"/>
              <a:gd name="T11" fmla="*/ 1699 h 3367"/>
              <a:gd name="T12" fmla="*/ 2562 w 2697"/>
              <a:gd name="T13" fmla="*/ 2761 h 3367"/>
              <a:gd name="T14" fmla="*/ 2400 w 2697"/>
              <a:gd name="T15" fmla="*/ 2902 h 3367"/>
              <a:gd name="T16" fmla="*/ 1226 w 2697"/>
              <a:gd name="T17" fmla="*/ 2889 h 3367"/>
              <a:gd name="T18" fmla="*/ 1086 w 2697"/>
              <a:gd name="T19" fmla="*/ 2726 h 3367"/>
              <a:gd name="T20" fmla="*/ 1099 w 2697"/>
              <a:gd name="T21" fmla="*/ 1665 h 3367"/>
              <a:gd name="T22" fmla="*/ 1262 w 2697"/>
              <a:gd name="T23" fmla="*/ 1524 h 3367"/>
              <a:gd name="T24" fmla="*/ 778 w 2697"/>
              <a:gd name="T25" fmla="*/ 1082 h 3367"/>
              <a:gd name="T26" fmla="*/ 778 w 2697"/>
              <a:gd name="T27" fmla="*/ 1177 h 3367"/>
              <a:gd name="T28" fmla="*/ 682 w 2697"/>
              <a:gd name="T29" fmla="*/ 1177 h 3367"/>
              <a:gd name="T30" fmla="*/ 682 w 2697"/>
              <a:gd name="T31" fmla="*/ 1082 h 3367"/>
              <a:gd name="T32" fmla="*/ 362 w 2697"/>
              <a:gd name="T33" fmla="*/ 668 h 3367"/>
              <a:gd name="T34" fmla="*/ 385 w 2697"/>
              <a:gd name="T35" fmla="*/ 761 h 3367"/>
              <a:gd name="T36" fmla="*/ 293 w 2697"/>
              <a:gd name="T37" fmla="*/ 786 h 3367"/>
              <a:gd name="T38" fmla="*/ 269 w 2697"/>
              <a:gd name="T39" fmla="*/ 693 h 3367"/>
              <a:gd name="T40" fmla="*/ 691 w 2697"/>
              <a:gd name="T41" fmla="*/ 651 h 3367"/>
              <a:gd name="T42" fmla="*/ 617 w 2697"/>
              <a:gd name="T43" fmla="*/ 781 h 3367"/>
              <a:gd name="T44" fmla="*/ 627 w 2697"/>
              <a:gd name="T45" fmla="*/ 668 h 3367"/>
              <a:gd name="T46" fmla="*/ 764 w 2697"/>
              <a:gd name="T47" fmla="*/ 274 h 3367"/>
              <a:gd name="T48" fmla="*/ 788 w 2697"/>
              <a:gd name="T49" fmla="*/ 366 h 3367"/>
              <a:gd name="T50" fmla="*/ 696 w 2697"/>
              <a:gd name="T51" fmla="*/ 390 h 3367"/>
              <a:gd name="T52" fmla="*/ 672 w 2697"/>
              <a:gd name="T53" fmla="*/ 298 h 3367"/>
              <a:gd name="T54" fmla="*/ 671 w 2697"/>
              <a:gd name="T55" fmla="*/ 191 h 3367"/>
              <a:gd name="T56" fmla="*/ 367 w 2697"/>
              <a:gd name="T57" fmla="*/ 327 h 3367"/>
              <a:gd name="T58" fmla="*/ 200 w 2697"/>
              <a:gd name="T59" fmla="*/ 613 h 3367"/>
              <a:gd name="T60" fmla="*/ 236 w 2697"/>
              <a:gd name="T61" fmla="*/ 952 h 3367"/>
              <a:gd name="T62" fmla="*/ 457 w 2697"/>
              <a:gd name="T63" fmla="*/ 1197 h 3367"/>
              <a:gd name="T64" fmla="*/ 789 w 2697"/>
              <a:gd name="T65" fmla="*/ 1267 h 3367"/>
              <a:gd name="T66" fmla="*/ 1093 w 2697"/>
              <a:gd name="T67" fmla="*/ 1131 h 3367"/>
              <a:gd name="T68" fmla="*/ 1260 w 2697"/>
              <a:gd name="T69" fmla="*/ 845 h 3367"/>
              <a:gd name="T70" fmla="*/ 1224 w 2697"/>
              <a:gd name="T71" fmla="*/ 506 h 3367"/>
              <a:gd name="T72" fmla="*/ 1003 w 2697"/>
              <a:gd name="T73" fmla="*/ 262 h 3367"/>
              <a:gd name="T74" fmla="*/ 730 w 2697"/>
              <a:gd name="T75" fmla="*/ 0 h 3367"/>
              <a:gd name="T76" fmla="*/ 1098 w 2697"/>
              <a:gd name="T77" fmla="*/ 100 h 3367"/>
              <a:gd name="T78" fmla="*/ 1360 w 2697"/>
              <a:gd name="T79" fmla="*/ 362 h 3367"/>
              <a:gd name="T80" fmla="*/ 1460 w 2697"/>
              <a:gd name="T81" fmla="*/ 730 h 3367"/>
              <a:gd name="T82" fmla="*/ 1362 w 2697"/>
              <a:gd name="T83" fmla="*/ 1093 h 3367"/>
              <a:gd name="T84" fmla="*/ 1104 w 2697"/>
              <a:gd name="T85" fmla="*/ 1355 h 3367"/>
              <a:gd name="T86" fmla="*/ 874 w 2697"/>
              <a:gd name="T87" fmla="*/ 2889 h 3367"/>
              <a:gd name="T88" fmla="*/ 998 w 2697"/>
              <a:gd name="T89" fmla="*/ 3059 h 3367"/>
              <a:gd name="T90" fmla="*/ 2697 w 2697"/>
              <a:gd name="T91" fmla="*/ 3367 h 3367"/>
              <a:gd name="T92" fmla="*/ 845 w 2697"/>
              <a:gd name="T93" fmla="*/ 3296 h 3367"/>
              <a:gd name="T94" fmla="*/ 635 w 2697"/>
              <a:gd name="T95" fmla="*/ 3063 h 3367"/>
              <a:gd name="T96" fmla="*/ 528 w 2697"/>
              <a:gd name="T97" fmla="*/ 1430 h 3367"/>
              <a:gd name="T98" fmla="*/ 211 w 2697"/>
              <a:gd name="T99" fmla="*/ 1240 h 3367"/>
              <a:gd name="T100" fmla="*/ 27 w 2697"/>
              <a:gd name="T101" fmla="*/ 921 h 3367"/>
              <a:gd name="T102" fmla="*/ 27 w 2697"/>
              <a:gd name="T103" fmla="*/ 535 h 3367"/>
              <a:gd name="T104" fmla="*/ 215 w 2697"/>
              <a:gd name="T105" fmla="*/ 214 h 3367"/>
              <a:gd name="T106" fmla="*/ 537 w 2697"/>
              <a:gd name="T107" fmla="*/ 27 h 3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97" h="3367">
                <a:moveTo>
                  <a:pt x="1461" y="2541"/>
                </a:moveTo>
                <a:lnTo>
                  <a:pt x="1461" y="2634"/>
                </a:lnTo>
                <a:lnTo>
                  <a:pt x="2200" y="2634"/>
                </a:lnTo>
                <a:lnTo>
                  <a:pt x="2200" y="2541"/>
                </a:lnTo>
                <a:lnTo>
                  <a:pt x="1461" y="2541"/>
                </a:lnTo>
                <a:close/>
                <a:moveTo>
                  <a:pt x="2068" y="1857"/>
                </a:moveTo>
                <a:lnTo>
                  <a:pt x="1883" y="2077"/>
                </a:lnTo>
                <a:lnTo>
                  <a:pt x="2017" y="2077"/>
                </a:lnTo>
                <a:lnTo>
                  <a:pt x="2017" y="2364"/>
                </a:lnTo>
                <a:lnTo>
                  <a:pt x="2120" y="2364"/>
                </a:lnTo>
                <a:lnTo>
                  <a:pt x="2120" y="2077"/>
                </a:lnTo>
                <a:lnTo>
                  <a:pt x="2253" y="2077"/>
                </a:lnTo>
                <a:lnTo>
                  <a:pt x="2068" y="1857"/>
                </a:lnTo>
                <a:close/>
                <a:moveTo>
                  <a:pt x="1593" y="1857"/>
                </a:moveTo>
                <a:lnTo>
                  <a:pt x="1408" y="2077"/>
                </a:lnTo>
                <a:lnTo>
                  <a:pt x="1541" y="2077"/>
                </a:lnTo>
                <a:lnTo>
                  <a:pt x="1541" y="2364"/>
                </a:lnTo>
                <a:lnTo>
                  <a:pt x="1644" y="2364"/>
                </a:lnTo>
                <a:lnTo>
                  <a:pt x="1644" y="2077"/>
                </a:lnTo>
                <a:lnTo>
                  <a:pt x="1778" y="2077"/>
                </a:lnTo>
                <a:lnTo>
                  <a:pt x="1593" y="1857"/>
                </a:lnTo>
                <a:close/>
                <a:moveTo>
                  <a:pt x="1337" y="1512"/>
                </a:moveTo>
                <a:lnTo>
                  <a:pt x="1739" y="1512"/>
                </a:lnTo>
                <a:lnTo>
                  <a:pt x="1739" y="1709"/>
                </a:lnTo>
                <a:lnTo>
                  <a:pt x="1925" y="1709"/>
                </a:lnTo>
                <a:lnTo>
                  <a:pt x="1925" y="1512"/>
                </a:lnTo>
                <a:lnTo>
                  <a:pt x="2324" y="1512"/>
                </a:lnTo>
                <a:lnTo>
                  <a:pt x="2363" y="1515"/>
                </a:lnTo>
                <a:lnTo>
                  <a:pt x="2400" y="1524"/>
                </a:lnTo>
                <a:lnTo>
                  <a:pt x="2435" y="1537"/>
                </a:lnTo>
                <a:lnTo>
                  <a:pt x="2467" y="1554"/>
                </a:lnTo>
                <a:lnTo>
                  <a:pt x="2497" y="1577"/>
                </a:lnTo>
                <a:lnTo>
                  <a:pt x="2522" y="1602"/>
                </a:lnTo>
                <a:lnTo>
                  <a:pt x="2545" y="1632"/>
                </a:lnTo>
                <a:lnTo>
                  <a:pt x="2562" y="1665"/>
                </a:lnTo>
                <a:lnTo>
                  <a:pt x="2575" y="1699"/>
                </a:lnTo>
                <a:lnTo>
                  <a:pt x="2584" y="1736"/>
                </a:lnTo>
                <a:lnTo>
                  <a:pt x="2586" y="1775"/>
                </a:lnTo>
                <a:lnTo>
                  <a:pt x="2586" y="2651"/>
                </a:lnTo>
                <a:lnTo>
                  <a:pt x="2584" y="2689"/>
                </a:lnTo>
                <a:lnTo>
                  <a:pt x="2575" y="2726"/>
                </a:lnTo>
                <a:lnTo>
                  <a:pt x="2562" y="2761"/>
                </a:lnTo>
                <a:lnTo>
                  <a:pt x="2545" y="2794"/>
                </a:lnTo>
                <a:lnTo>
                  <a:pt x="2522" y="2823"/>
                </a:lnTo>
                <a:lnTo>
                  <a:pt x="2497" y="2849"/>
                </a:lnTo>
                <a:lnTo>
                  <a:pt x="2467" y="2871"/>
                </a:lnTo>
                <a:lnTo>
                  <a:pt x="2435" y="2889"/>
                </a:lnTo>
                <a:lnTo>
                  <a:pt x="2400" y="2902"/>
                </a:lnTo>
                <a:lnTo>
                  <a:pt x="2363" y="2910"/>
                </a:lnTo>
                <a:lnTo>
                  <a:pt x="2324" y="2913"/>
                </a:lnTo>
                <a:lnTo>
                  <a:pt x="1337" y="2913"/>
                </a:lnTo>
                <a:lnTo>
                  <a:pt x="1298" y="2910"/>
                </a:lnTo>
                <a:lnTo>
                  <a:pt x="1262" y="2902"/>
                </a:lnTo>
                <a:lnTo>
                  <a:pt x="1226" y="2889"/>
                </a:lnTo>
                <a:lnTo>
                  <a:pt x="1194" y="2871"/>
                </a:lnTo>
                <a:lnTo>
                  <a:pt x="1164" y="2849"/>
                </a:lnTo>
                <a:lnTo>
                  <a:pt x="1139" y="2823"/>
                </a:lnTo>
                <a:lnTo>
                  <a:pt x="1116" y="2794"/>
                </a:lnTo>
                <a:lnTo>
                  <a:pt x="1099" y="2761"/>
                </a:lnTo>
                <a:lnTo>
                  <a:pt x="1086" y="2726"/>
                </a:lnTo>
                <a:lnTo>
                  <a:pt x="1078" y="2689"/>
                </a:lnTo>
                <a:lnTo>
                  <a:pt x="1074" y="2651"/>
                </a:lnTo>
                <a:lnTo>
                  <a:pt x="1074" y="1775"/>
                </a:lnTo>
                <a:lnTo>
                  <a:pt x="1078" y="1736"/>
                </a:lnTo>
                <a:lnTo>
                  <a:pt x="1086" y="1699"/>
                </a:lnTo>
                <a:lnTo>
                  <a:pt x="1099" y="1665"/>
                </a:lnTo>
                <a:lnTo>
                  <a:pt x="1116" y="1632"/>
                </a:lnTo>
                <a:lnTo>
                  <a:pt x="1139" y="1602"/>
                </a:lnTo>
                <a:lnTo>
                  <a:pt x="1164" y="1577"/>
                </a:lnTo>
                <a:lnTo>
                  <a:pt x="1194" y="1554"/>
                </a:lnTo>
                <a:lnTo>
                  <a:pt x="1226" y="1537"/>
                </a:lnTo>
                <a:lnTo>
                  <a:pt x="1262" y="1524"/>
                </a:lnTo>
                <a:lnTo>
                  <a:pt x="1298" y="1515"/>
                </a:lnTo>
                <a:lnTo>
                  <a:pt x="1337" y="1512"/>
                </a:lnTo>
                <a:close/>
                <a:moveTo>
                  <a:pt x="730" y="1062"/>
                </a:moveTo>
                <a:lnTo>
                  <a:pt x="748" y="1065"/>
                </a:lnTo>
                <a:lnTo>
                  <a:pt x="764" y="1071"/>
                </a:lnTo>
                <a:lnTo>
                  <a:pt x="778" y="1082"/>
                </a:lnTo>
                <a:lnTo>
                  <a:pt x="788" y="1095"/>
                </a:lnTo>
                <a:lnTo>
                  <a:pt x="795" y="1112"/>
                </a:lnTo>
                <a:lnTo>
                  <a:pt x="797" y="1129"/>
                </a:lnTo>
                <a:lnTo>
                  <a:pt x="795" y="1147"/>
                </a:lnTo>
                <a:lnTo>
                  <a:pt x="788" y="1164"/>
                </a:lnTo>
                <a:lnTo>
                  <a:pt x="778" y="1177"/>
                </a:lnTo>
                <a:lnTo>
                  <a:pt x="764" y="1188"/>
                </a:lnTo>
                <a:lnTo>
                  <a:pt x="748" y="1194"/>
                </a:lnTo>
                <a:lnTo>
                  <a:pt x="730" y="1198"/>
                </a:lnTo>
                <a:lnTo>
                  <a:pt x="712" y="1194"/>
                </a:lnTo>
                <a:lnTo>
                  <a:pt x="696" y="1188"/>
                </a:lnTo>
                <a:lnTo>
                  <a:pt x="682" y="1177"/>
                </a:lnTo>
                <a:lnTo>
                  <a:pt x="672" y="1164"/>
                </a:lnTo>
                <a:lnTo>
                  <a:pt x="664" y="1147"/>
                </a:lnTo>
                <a:lnTo>
                  <a:pt x="662" y="1129"/>
                </a:lnTo>
                <a:lnTo>
                  <a:pt x="664" y="1112"/>
                </a:lnTo>
                <a:lnTo>
                  <a:pt x="672" y="1095"/>
                </a:lnTo>
                <a:lnTo>
                  <a:pt x="682" y="1082"/>
                </a:lnTo>
                <a:lnTo>
                  <a:pt x="696" y="1071"/>
                </a:lnTo>
                <a:lnTo>
                  <a:pt x="712" y="1065"/>
                </a:lnTo>
                <a:lnTo>
                  <a:pt x="730" y="1062"/>
                </a:lnTo>
                <a:close/>
                <a:moveTo>
                  <a:pt x="327" y="659"/>
                </a:moveTo>
                <a:lnTo>
                  <a:pt x="346" y="662"/>
                </a:lnTo>
                <a:lnTo>
                  <a:pt x="362" y="668"/>
                </a:lnTo>
                <a:lnTo>
                  <a:pt x="375" y="679"/>
                </a:lnTo>
                <a:lnTo>
                  <a:pt x="385" y="693"/>
                </a:lnTo>
                <a:lnTo>
                  <a:pt x="393" y="709"/>
                </a:lnTo>
                <a:lnTo>
                  <a:pt x="395" y="728"/>
                </a:lnTo>
                <a:lnTo>
                  <a:pt x="393" y="745"/>
                </a:lnTo>
                <a:lnTo>
                  <a:pt x="385" y="761"/>
                </a:lnTo>
                <a:lnTo>
                  <a:pt x="375" y="775"/>
                </a:lnTo>
                <a:lnTo>
                  <a:pt x="362" y="786"/>
                </a:lnTo>
                <a:lnTo>
                  <a:pt x="346" y="792"/>
                </a:lnTo>
                <a:lnTo>
                  <a:pt x="327" y="795"/>
                </a:lnTo>
                <a:lnTo>
                  <a:pt x="310" y="792"/>
                </a:lnTo>
                <a:lnTo>
                  <a:pt x="293" y="786"/>
                </a:lnTo>
                <a:lnTo>
                  <a:pt x="279" y="775"/>
                </a:lnTo>
                <a:lnTo>
                  <a:pt x="269" y="761"/>
                </a:lnTo>
                <a:lnTo>
                  <a:pt x="262" y="745"/>
                </a:lnTo>
                <a:lnTo>
                  <a:pt x="260" y="728"/>
                </a:lnTo>
                <a:lnTo>
                  <a:pt x="262" y="709"/>
                </a:lnTo>
                <a:lnTo>
                  <a:pt x="269" y="693"/>
                </a:lnTo>
                <a:lnTo>
                  <a:pt x="279" y="679"/>
                </a:lnTo>
                <a:lnTo>
                  <a:pt x="293" y="668"/>
                </a:lnTo>
                <a:lnTo>
                  <a:pt x="310" y="662"/>
                </a:lnTo>
                <a:lnTo>
                  <a:pt x="327" y="659"/>
                </a:lnTo>
                <a:close/>
                <a:moveTo>
                  <a:pt x="678" y="650"/>
                </a:moveTo>
                <a:lnTo>
                  <a:pt x="691" y="651"/>
                </a:lnTo>
                <a:lnTo>
                  <a:pt x="1141" y="730"/>
                </a:lnTo>
                <a:lnTo>
                  <a:pt x="691" y="807"/>
                </a:lnTo>
                <a:lnTo>
                  <a:pt x="670" y="808"/>
                </a:lnTo>
                <a:lnTo>
                  <a:pt x="650" y="803"/>
                </a:lnTo>
                <a:lnTo>
                  <a:pt x="632" y="794"/>
                </a:lnTo>
                <a:lnTo>
                  <a:pt x="617" y="781"/>
                </a:lnTo>
                <a:lnTo>
                  <a:pt x="606" y="763"/>
                </a:lnTo>
                <a:lnTo>
                  <a:pt x="599" y="743"/>
                </a:lnTo>
                <a:lnTo>
                  <a:pt x="599" y="721"/>
                </a:lnTo>
                <a:lnTo>
                  <a:pt x="603" y="701"/>
                </a:lnTo>
                <a:lnTo>
                  <a:pt x="612" y="684"/>
                </a:lnTo>
                <a:lnTo>
                  <a:pt x="627" y="668"/>
                </a:lnTo>
                <a:lnTo>
                  <a:pt x="644" y="657"/>
                </a:lnTo>
                <a:lnTo>
                  <a:pt x="664" y="651"/>
                </a:lnTo>
                <a:lnTo>
                  <a:pt x="678" y="650"/>
                </a:lnTo>
                <a:close/>
                <a:moveTo>
                  <a:pt x="730" y="265"/>
                </a:moveTo>
                <a:lnTo>
                  <a:pt x="748" y="267"/>
                </a:lnTo>
                <a:lnTo>
                  <a:pt x="764" y="274"/>
                </a:lnTo>
                <a:lnTo>
                  <a:pt x="778" y="284"/>
                </a:lnTo>
                <a:lnTo>
                  <a:pt x="788" y="298"/>
                </a:lnTo>
                <a:lnTo>
                  <a:pt x="795" y="314"/>
                </a:lnTo>
                <a:lnTo>
                  <a:pt x="797" y="332"/>
                </a:lnTo>
                <a:lnTo>
                  <a:pt x="795" y="350"/>
                </a:lnTo>
                <a:lnTo>
                  <a:pt x="788" y="366"/>
                </a:lnTo>
                <a:lnTo>
                  <a:pt x="778" y="380"/>
                </a:lnTo>
                <a:lnTo>
                  <a:pt x="764" y="390"/>
                </a:lnTo>
                <a:lnTo>
                  <a:pt x="748" y="397"/>
                </a:lnTo>
                <a:lnTo>
                  <a:pt x="730" y="400"/>
                </a:lnTo>
                <a:lnTo>
                  <a:pt x="712" y="397"/>
                </a:lnTo>
                <a:lnTo>
                  <a:pt x="696" y="390"/>
                </a:lnTo>
                <a:lnTo>
                  <a:pt x="682" y="380"/>
                </a:lnTo>
                <a:lnTo>
                  <a:pt x="672" y="366"/>
                </a:lnTo>
                <a:lnTo>
                  <a:pt x="664" y="350"/>
                </a:lnTo>
                <a:lnTo>
                  <a:pt x="662" y="332"/>
                </a:lnTo>
                <a:lnTo>
                  <a:pt x="664" y="314"/>
                </a:lnTo>
                <a:lnTo>
                  <a:pt x="672" y="298"/>
                </a:lnTo>
                <a:lnTo>
                  <a:pt x="682" y="284"/>
                </a:lnTo>
                <a:lnTo>
                  <a:pt x="696" y="274"/>
                </a:lnTo>
                <a:lnTo>
                  <a:pt x="712" y="267"/>
                </a:lnTo>
                <a:lnTo>
                  <a:pt x="730" y="265"/>
                </a:lnTo>
                <a:close/>
                <a:moveTo>
                  <a:pt x="730" y="188"/>
                </a:moveTo>
                <a:lnTo>
                  <a:pt x="671" y="191"/>
                </a:lnTo>
                <a:lnTo>
                  <a:pt x="614" y="200"/>
                </a:lnTo>
                <a:lnTo>
                  <a:pt x="559" y="216"/>
                </a:lnTo>
                <a:lnTo>
                  <a:pt x="506" y="236"/>
                </a:lnTo>
                <a:lnTo>
                  <a:pt x="457" y="262"/>
                </a:lnTo>
                <a:lnTo>
                  <a:pt x="410" y="292"/>
                </a:lnTo>
                <a:lnTo>
                  <a:pt x="367" y="327"/>
                </a:lnTo>
                <a:lnTo>
                  <a:pt x="328" y="367"/>
                </a:lnTo>
                <a:lnTo>
                  <a:pt x="293" y="410"/>
                </a:lnTo>
                <a:lnTo>
                  <a:pt x="263" y="456"/>
                </a:lnTo>
                <a:lnTo>
                  <a:pt x="236" y="506"/>
                </a:lnTo>
                <a:lnTo>
                  <a:pt x="216" y="558"/>
                </a:lnTo>
                <a:lnTo>
                  <a:pt x="200" y="613"/>
                </a:lnTo>
                <a:lnTo>
                  <a:pt x="191" y="670"/>
                </a:lnTo>
                <a:lnTo>
                  <a:pt x="188" y="730"/>
                </a:lnTo>
                <a:lnTo>
                  <a:pt x="191" y="788"/>
                </a:lnTo>
                <a:lnTo>
                  <a:pt x="200" y="845"/>
                </a:lnTo>
                <a:lnTo>
                  <a:pt x="216" y="900"/>
                </a:lnTo>
                <a:lnTo>
                  <a:pt x="236" y="952"/>
                </a:lnTo>
                <a:lnTo>
                  <a:pt x="263" y="1002"/>
                </a:lnTo>
                <a:lnTo>
                  <a:pt x="293" y="1048"/>
                </a:lnTo>
                <a:lnTo>
                  <a:pt x="328" y="1091"/>
                </a:lnTo>
                <a:lnTo>
                  <a:pt x="367" y="1131"/>
                </a:lnTo>
                <a:lnTo>
                  <a:pt x="410" y="1166"/>
                </a:lnTo>
                <a:lnTo>
                  <a:pt x="457" y="1197"/>
                </a:lnTo>
                <a:lnTo>
                  <a:pt x="506" y="1222"/>
                </a:lnTo>
                <a:lnTo>
                  <a:pt x="559" y="1243"/>
                </a:lnTo>
                <a:lnTo>
                  <a:pt x="614" y="1258"/>
                </a:lnTo>
                <a:lnTo>
                  <a:pt x="671" y="1267"/>
                </a:lnTo>
                <a:lnTo>
                  <a:pt x="730" y="1270"/>
                </a:lnTo>
                <a:lnTo>
                  <a:pt x="789" y="1267"/>
                </a:lnTo>
                <a:lnTo>
                  <a:pt x="846" y="1258"/>
                </a:lnTo>
                <a:lnTo>
                  <a:pt x="901" y="1243"/>
                </a:lnTo>
                <a:lnTo>
                  <a:pt x="954" y="1222"/>
                </a:lnTo>
                <a:lnTo>
                  <a:pt x="1003" y="1197"/>
                </a:lnTo>
                <a:lnTo>
                  <a:pt x="1050" y="1166"/>
                </a:lnTo>
                <a:lnTo>
                  <a:pt x="1093" y="1131"/>
                </a:lnTo>
                <a:lnTo>
                  <a:pt x="1132" y="1091"/>
                </a:lnTo>
                <a:lnTo>
                  <a:pt x="1167" y="1048"/>
                </a:lnTo>
                <a:lnTo>
                  <a:pt x="1197" y="1002"/>
                </a:lnTo>
                <a:lnTo>
                  <a:pt x="1224" y="952"/>
                </a:lnTo>
                <a:lnTo>
                  <a:pt x="1244" y="900"/>
                </a:lnTo>
                <a:lnTo>
                  <a:pt x="1260" y="845"/>
                </a:lnTo>
                <a:lnTo>
                  <a:pt x="1269" y="788"/>
                </a:lnTo>
                <a:lnTo>
                  <a:pt x="1272" y="730"/>
                </a:lnTo>
                <a:lnTo>
                  <a:pt x="1269" y="670"/>
                </a:lnTo>
                <a:lnTo>
                  <a:pt x="1260" y="613"/>
                </a:lnTo>
                <a:lnTo>
                  <a:pt x="1244" y="558"/>
                </a:lnTo>
                <a:lnTo>
                  <a:pt x="1224" y="506"/>
                </a:lnTo>
                <a:lnTo>
                  <a:pt x="1197" y="456"/>
                </a:lnTo>
                <a:lnTo>
                  <a:pt x="1167" y="410"/>
                </a:lnTo>
                <a:lnTo>
                  <a:pt x="1132" y="367"/>
                </a:lnTo>
                <a:lnTo>
                  <a:pt x="1093" y="327"/>
                </a:lnTo>
                <a:lnTo>
                  <a:pt x="1050" y="292"/>
                </a:lnTo>
                <a:lnTo>
                  <a:pt x="1003" y="262"/>
                </a:lnTo>
                <a:lnTo>
                  <a:pt x="954" y="236"/>
                </a:lnTo>
                <a:lnTo>
                  <a:pt x="901" y="216"/>
                </a:lnTo>
                <a:lnTo>
                  <a:pt x="846" y="200"/>
                </a:lnTo>
                <a:lnTo>
                  <a:pt x="789" y="191"/>
                </a:lnTo>
                <a:lnTo>
                  <a:pt x="730" y="188"/>
                </a:lnTo>
                <a:close/>
                <a:moveTo>
                  <a:pt x="730" y="0"/>
                </a:moveTo>
                <a:lnTo>
                  <a:pt x="796" y="3"/>
                </a:lnTo>
                <a:lnTo>
                  <a:pt x="861" y="12"/>
                </a:lnTo>
                <a:lnTo>
                  <a:pt x="924" y="27"/>
                </a:lnTo>
                <a:lnTo>
                  <a:pt x="984" y="46"/>
                </a:lnTo>
                <a:lnTo>
                  <a:pt x="1043" y="70"/>
                </a:lnTo>
                <a:lnTo>
                  <a:pt x="1098" y="100"/>
                </a:lnTo>
                <a:lnTo>
                  <a:pt x="1150" y="134"/>
                </a:lnTo>
                <a:lnTo>
                  <a:pt x="1199" y="172"/>
                </a:lnTo>
                <a:lnTo>
                  <a:pt x="1245" y="214"/>
                </a:lnTo>
                <a:lnTo>
                  <a:pt x="1288" y="260"/>
                </a:lnTo>
                <a:lnTo>
                  <a:pt x="1326" y="309"/>
                </a:lnTo>
                <a:lnTo>
                  <a:pt x="1360" y="362"/>
                </a:lnTo>
                <a:lnTo>
                  <a:pt x="1389" y="417"/>
                </a:lnTo>
                <a:lnTo>
                  <a:pt x="1414" y="475"/>
                </a:lnTo>
                <a:lnTo>
                  <a:pt x="1433" y="535"/>
                </a:lnTo>
                <a:lnTo>
                  <a:pt x="1448" y="598"/>
                </a:lnTo>
                <a:lnTo>
                  <a:pt x="1457" y="663"/>
                </a:lnTo>
                <a:lnTo>
                  <a:pt x="1460" y="730"/>
                </a:lnTo>
                <a:lnTo>
                  <a:pt x="1457" y="795"/>
                </a:lnTo>
                <a:lnTo>
                  <a:pt x="1448" y="858"/>
                </a:lnTo>
                <a:lnTo>
                  <a:pt x="1434" y="921"/>
                </a:lnTo>
                <a:lnTo>
                  <a:pt x="1415" y="981"/>
                </a:lnTo>
                <a:lnTo>
                  <a:pt x="1390" y="1038"/>
                </a:lnTo>
                <a:lnTo>
                  <a:pt x="1362" y="1093"/>
                </a:lnTo>
                <a:lnTo>
                  <a:pt x="1328" y="1145"/>
                </a:lnTo>
                <a:lnTo>
                  <a:pt x="1291" y="1194"/>
                </a:lnTo>
                <a:lnTo>
                  <a:pt x="1249" y="1240"/>
                </a:lnTo>
                <a:lnTo>
                  <a:pt x="1204" y="1282"/>
                </a:lnTo>
                <a:lnTo>
                  <a:pt x="1156" y="1320"/>
                </a:lnTo>
                <a:lnTo>
                  <a:pt x="1104" y="1355"/>
                </a:lnTo>
                <a:lnTo>
                  <a:pt x="1050" y="1385"/>
                </a:lnTo>
                <a:lnTo>
                  <a:pt x="993" y="1409"/>
                </a:lnTo>
                <a:lnTo>
                  <a:pt x="932" y="1430"/>
                </a:lnTo>
                <a:lnTo>
                  <a:pt x="871" y="1445"/>
                </a:lnTo>
                <a:lnTo>
                  <a:pt x="871" y="2851"/>
                </a:lnTo>
                <a:lnTo>
                  <a:pt x="874" y="2889"/>
                </a:lnTo>
                <a:lnTo>
                  <a:pt x="883" y="2924"/>
                </a:lnTo>
                <a:lnTo>
                  <a:pt x="897" y="2958"/>
                </a:lnTo>
                <a:lnTo>
                  <a:pt x="916" y="2989"/>
                </a:lnTo>
                <a:lnTo>
                  <a:pt x="940" y="3016"/>
                </a:lnTo>
                <a:lnTo>
                  <a:pt x="967" y="3040"/>
                </a:lnTo>
                <a:lnTo>
                  <a:pt x="998" y="3059"/>
                </a:lnTo>
                <a:lnTo>
                  <a:pt x="1032" y="3074"/>
                </a:lnTo>
                <a:lnTo>
                  <a:pt x="1067" y="3082"/>
                </a:lnTo>
                <a:lnTo>
                  <a:pt x="1105" y="3085"/>
                </a:lnTo>
                <a:lnTo>
                  <a:pt x="1105" y="3085"/>
                </a:lnTo>
                <a:lnTo>
                  <a:pt x="2697" y="3085"/>
                </a:lnTo>
                <a:lnTo>
                  <a:pt x="2697" y="3367"/>
                </a:lnTo>
                <a:lnTo>
                  <a:pt x="1105" y="3367"/>
                </a:lnTo>
                <a:lnTo>
                  <a:pt x="1049" y="3364"/>
                </a:lnTo>
                <a:lnTo>
                  <a:pt x="995" y="3355"/>
                </a:lnTo>
                <a:lnTo>
                  <a:pt x="943" y="3340"/>
                </a:lnTo>
                <a:lnTo>
                  <a:pt x="892" y="3321"/>
                </a:lnTo>
                <a:lnTo>
                  <a:pt x="845" y="3296"/>
                </a:lnTo>
                <a:lnTo>
                  <a:pt x="800" y="3267"/>
                </a:lnTo>
                <a:lnTo>
                  <a:pt x="760" y="3234"/>
                </a:lnTo>
                <a:lnTo>
                  <a:pt x="723" y="3196"/>
                </a:lnTo>
                <a:lnTo>
                  <a:pt x="689" y="3155"/>
                </a:lnTo>
                <a:lnTo>
                  <a:pt x="659" y="3110"/>
                </a:lnTo>
                <a:lnTo>
                  <a:pt x="635" y="3063"/>
                </a:lnTo>
                <a:lnTo>
                  <a:pt x="615" y="3013"/>
                </a:lnTo>
                <a:lnTo>
                  <a:pt x="601" y="2961"/>
                </a:lnTo>
                <a:lnTo>
                  <a:pt x="592" y="2907"/>
                </a:lnTo>
                <a:lnTo>
                  <a:pt x="589" y="2851"/>
                </a:lnTo>
                <a:lnTo>
                  <a:pt x="589" y="1445"/>
                </a:lnTo>
                <a:lnTo>
                  <a:pt x="528" y="1430"/>
                </a:lnTo>
                <a:lnTo>
                  <a:pt x="467" y="1409"/>
                </a:lnTo>
                <a:lnTo>
                  <a:pt x="410" y="1385"/>
                </a:lnTo>
                <a:lnTo>
                  <a:pt x="356" y="1355"/>
                </a:lnTo>
                <a:lnTo>
                  <a:pt x="304" y="1320"/>
                </a:lnTo>
                <a:lnTo>
                  <a:pt x="256" y="1282"/>
                </a:lnTo>
                <a:lnTo>
                  <a:pt x="211" y="1240"/>
                </a:lnTo>
                <a:lnTo>
                  <a:pt x="169" y="1194"/>
                </a:lnTo>
                <a:lnTo>
                  <a:pt x="132" y="1145"/>
                </a:lnTo>
                <a:lnTo>
                  <a:pt x="98" y="1093"/>
                </a:lnTo>
                <a:lnTo>
                  <a:pt x="69" y="1038"/>
                </a:lnTo>
                <a:lnTo>
                  <a:pt x="45" y="981"/>
                </a:lnTo>
                <a:lnTo>
                  <a:pt x="27" y="921"/>
                </a:lnTo>
                <a:lnTo>
                  <a:pt x="12" y="858"/>
                </a:lnTo>
                <a:lnTo>
                  <a:pt x="3" y="795"/>
                </a:lnTo>
                <a:lnTo>
                  <a:pt x="0" y="730"/>
                </a:lnTo>
                <a:lnTo>
                  <a:pt x="3" y="663"/>
                </a:lnTo>
                <a:lnTo>
                  <a:pt x="12" y="598"/>
                </a:lnTo>
                <a:lnTo>
                  <a:pt x="27" y="535"/>
                </a:lnTo>
                <a:lnTo>
                  <a:pt x="46" y="475"/>
                </a:lnTo>
                <a:lnTo>
                  <a:pt x="71" y="417"/>
                </a:lnTo>
                <a:lnTo>
                  <a:pt x="100" y="362"/>
                </a:lnTo>
                <a:lnTo>
                  <a:pt x="134" y="309"/>
                </a:lnTo>
                <a:lnTo>
                  <a:pt x="173" y="260"/>
                </a:lnTo>
                <a:lnTo>
                  <a:pt x="215" y="214"/>
                </a:lnTo>
                <a:lnTo>
                  <a:pt x="261" y="172"/>
                </a:lnTo>
                <a:lnTo>
                  <a:pt x="310" y="134"/>
                </a:lnTo>
                <a:lnTo>
                  <a:pt x="362" y="100"/>
                </a:lnTo>
                <a:lnTo>
                  <a:pt x="417" y="70"/>
                </a:lnTo>
                <a:lnTo>
                  <a:pt x="475" y="46"/>
                </a:lnTo>
                <a:lnTo>
                  <a:pt x="537" y="27"/>
                </a:lnTo>
                <a:lnTo>
                  <a:pt x="599" y="12"/>
                </a:lnTo>
                <a:lnTo>
                  <a:pt x="663" y="3"/>
                </a:lnTo>
                <a:lnTo>
                  <a:pt x="73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5" name="Freeform 451"/>
          <p:cNvSpPr>
            <a:spLocks noEditPoints="1"/>
          </p:cNvSpPr>
          <p:nvPr/>
        </p:nvSpPr>
        <p:spPr bwMode="auto">
          <a:xfrm>
            <a:off x="10372480" y="4030419"/>
            <a:ext cx="452614" cy="494880"/>
          </a:xfrm>
          <a:custGeom>
            <a:avLst/>
            <a:gdLst>
              <a:gd name="T0" fmla="*/ 2776 w 3081"/>
              <a:gd name="T1" fmla="*/ 1486 h 3367"/>
              <a:gd name="T2" fmla="*/ 3073 w 3081"/>
              <a:gd name="T3" fmla="*/ 2186 h 3367"/>
              <a:gd name="T4" fmla="*/ 2792 w 3081"/>
              <a:gd name="T5" fmla="*/ 3105 h 3367"/>
              <a:gd name="T6" fmla="*/ 1452 w 3081"/>
              <a:gd name="T7" fmla="*/ 3359 h 3367"/>
              <a:gd name="T8" fmla="*/ 290 w 3081"/>
              <a:gd name="T9" fmla="*/ 3079 h 3367"/>
              <a:gd name="T10" fmla="*/ 298 w 3081"/>
              <a:gd name="T11" fmla="*/ 2285 h 3367"/>
              <a:gd name="T12" fmla="*/ 1299 w 3081"/>
              <a:gd name="T13" fmla="*/ 2181 h 3367"/>
              <a:gd name="T14" fmla="*/ 2575 w 3081"/>
              <a:gd name="T15" fmla="*/ 2168 h 3367"/>
              <a:gd name="T16" fmla="*/ 1876 w 3081"/>
              <a:gd name="T17" fmla="*/ 2090 h 3367"/>
              <a:gd name="T18" fmla="*/ 1204 w 3081"/>
              <a:gd name="T19" fmla="*/ 2076 h 3367"/>
              <a:gd name="T20" fmla="*/ 18 w 3081"/>
              <a:gd name="T21" fmla="*/ 2195 h 3367"/>
              <a:gd name="T22" fmla="*/ 304 w 3081"/>
              <a:gd name="T23" fmla="*/ 1497 h 3367"/>
              <a:gd name="T24" fmla="*/ 1531 w 3081"/>
              <a:gd name="T25" fmla="*/ 1253 h 3367"/>
              <a:gd name="T26" fmla="*/ 1398 w 3081"/>
              <a:gd name="T27" fmla="*/ 286 h 3367"/>
              <a:gd name="T28" fmla="*/ 1362 w 3081"/>
              <a:gd name="T29" fmla="*/ 403 h 3367"/>
              <a:gd name="T30" fmla="*/ 1437 w 3081"/>
              <a:gd name="T31" fmla="*/ 495 h 3367"/>
              <a:gd name="T32" fmla="*/ 1559 w 3081"/>
              <a:gd name="T33" fmla="*/ 483 h 3367"/>
              <a:gd name="T34" fmla="*/ 1616 w 3081"/>
              <a:gd name="T35" fmla="*/ 377 h 3367"/>
              <a:gd name="T36" fmla="*/ 1559 w 3081"/>
              <a:gd name="T37" fmla="*/ 271 h 3367"/>
              <a:gd name="T38" fmla="*/ 1610 w 3081"/>
              <a:gd name="T39" fmla="*/ 204 h 3367"/>
              <a:gd name="T40" fmla="*/ 1783 w 3081"/>
              <a:gd name="T41" fmla="*/ 290 h 3367"/>
              <a:gd name="T42" fmla="*/ 1869 w 3081"/>
              <a:gd name="T43" fmla="*/ 464 h 3367"/>
              <a:gd name="T44" fmla="*/ 1830 w 3081"/>
              <a:gd name="T45" fmla="*/ 658 h 3367"/>
              <a:gd name="T46" fmla="*/ 1686 w 3081"/>
              <a:gd name="T47" fmla="*/ 784 h 3367"/>
              <a:gd name="T48" fmla="*/ 1488 w 3081"/>
              <a:gd name="T49" fmla="*/ 797 h 3367"/>
              <a:gd name="T50" fmla="*/ 1329 w 3081"/>
              <a:gd name="T51" fmla="*/ 690 h 3367"/>
              <a:gd name="T52" fmla="*/ 1267 w 3081"/>
              <a:gd name="T53" fmla="*/ 505 h 3367"/>
              <a:gd name="T54" fmla="*/ 1329 w 3081"/>
              <a:gd name="T55" fmla="*/ 320 h 3367"/>
              <a:gd name="T56" fmla="*/ 1488 w 3081"/>
              <a:gd name="T57" fmla="*/ 213 h 3367"/>
              <a:gd name="T58" fmla="*/ 1446 w 3081"/>
              <a:gd name="T59" fmla="*/ 111 h 3367"/>
              <a:gd name="T60" fmla="*/ 1182 w 3081"/>
              <a:gd name="T61" fmla="*/ 205 h 3367"/>
              <a:gd name="T62" fmla="*/ 983 w 3081"/>
              <a:gd name="T63" fmla="*/ 342 h 3367"/>
              <a:gd name="T64" fmla="*/ 861 w 3081"/>
              <a:gd name="T65" fmla="*/ 473 h 3367"/>
              <a:gd name="T66" fmla="*/ 877 w 3081"/>
              <a:gd name="T67" fmla="*/ 558 h 3367"/>
              <a:gd name="T68" fmla="*/ 1021 w 3081"/>
              <a:gd name="T69" fmla="*/ 698 h 3367"/>
              <a:gd name="T70" fmla="*/ 1229 w 3081"/>
              <a:gd name="T71" fmla="*/ 828 h 3367"/>
              <a:gd name="T72" fmla="*/ 1507 w 3081"/>
              <a:gd name="T73" fmla="*/ 905 h 3367"/>
              <a:gd name="T74" fmla="*/ 1806 w 3081"/>
              <a:gd name="T75" fmla="*/ 870 h 3367"/>
              <a:gd name="T76" fmla="*/ 2040 w 3081"/>
              <a:gd name="T77" fmla="*/ 755 h 3367"/>
              <a:gd name="T78" fmla="*/ 2217 w 3081"/>
              <a:gd name="T79" fmla="*/ 608 h 3367"/>
              <a:gd name="T80" fmla="*/ 2297 w 3081"/>
              <a:gd name="T81" fmla="*/ 505 h 3367"/>
              <a:gd name="T82" fmla="*/ 2217 w 3081"/>
              <a:gd name="T83" fmla="*/ 402 h 3367"/>
              <a:gd name="T84" fmla="*/ 2040 w 3081"/>
              <a:gd name="T85" fmla="*/ 255 h 3367"/>
              <a:gd name="T86" fmla="*/ 1806 w 3081"/>
              <a:gd name="T87" fmla="*/ 140 h 3367"/>
              <a:gd name="T88" fmla="*/ 1569 w 3081"/>
              <a:gd name="T89" fmla="*/ 0 h 3367"/>
              <a:gd name="T90" fmla="*/ 1854 w 3081"/>
              <a:gd name="T91" fmla="*/ 50 h 3367"/>
              <a:gd name="T92" fmla="*/ 2096 w 3081"/>
              <a:gd name="T93" fmla="*/ 171 h 3367"/>
              <a:gd name="T94" fmla="*/ 2278 w 3081"/>
              <a:gd name="T95" fmla="*/ 320 h 3367"/>
              <a:gd name="T96" fmla="*/ 2383 w 3081"/>
              <a:gd name="T97" fmla="*/ 452 h 3367"/>
              <a:gd name="T98" fmla="*/ 2393 w 3081"/>
              <a:gd name="T99" fmla="*/ 538 h 3367"/>
              <a:gd name="T100" fmla="*/ 2305 w 3081"/>
              <a:gd name="T101" fmla="*/ 661 h 3367"/>
              <a:gd name="T102" fmla="*/ 2138 w 3081"/>
              <a:gd name="T103" fmla="*/ 809 h 3367"/>
              <a:gd name="T104" fmla="*/ 1906 w 3081"/>
              <a:gd name="T105" fmla="*/ 940 h 3367"/>
              <a:gd name="T106" fmla="*/ 1628 w 3081"/>
              <a:gd name="T107" fmla="*/ 1008 h 3367"/>
              <a:gd name="T108" fmla="*/ 1338 w 3081"/>
              <a:gd name="T109" fmla="*/ 977 h 3367"/>
              <a:gd name="T110" fmla="*/ 1087 w 3081"/>
              <a:gd name="T111" fmla="*/ 867 h 3367"/>
              <a:gd name="T112" fmla="*/ 891 w 3081"/>
              <a:gd name="T113" fmla="*/ 720 h 3367"/>
              <a:gd name="T114" fmla="*/ 770 w 3081"/>
              <a:gd name="T115" fmla="*/ 582 h 3367"/>
              <a:gd name="T116" fmla="*/ 739 w 3081"/>
              <a:gd name="T117" fmla="*/ 491 h 3367"/>
              <a:gd name="T118" fmla="*/ 808 w 3081"/>
              <a:gd name="T119" fmla="*/ 377 h 3367"/>
              <a:gd name="T120" fmla="*/ 962 w 3081"/>
              <a:gd name="T121" fmla="*/ 230 h 3367"/>
              <a:gd name="T122" fmla="*/ 1182 w 3081"/>
              <a:gd name="T123" fmla="*/ 92 h 3367"/>
              <a:gd name="T124" fmla="*/ 1452 w 3081"/>
              <a:gd name="T125" fmla="*/ 9 h 3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81" h="3367">
                <a:moveTo>
                  <a:pt x="1531" y="1253"/>
                </a:moveTo>
                <a:lnTo>
                  <a:pt x="1569" y="1260"/>
                </a:lnTo>
                <a:lnTo>
                  <a:pt x="2751" y="1473"/>
                </a:lnTo>
                <a:lnTo>
                  <a:pt x="2764" y="1478"/>
                </a:lnTo>
                <a:lnTo>
                  <a:pt x="2776" y="1486"/>
                </a:lnTo>
                <a:lnTo>
                  <a:pt x="2783" y="1498"/>
                </a:lnTo>
                <a:lnTo>
                  <a:pt x="3077" y="2142"/>
                </a:lnTo>
                <a:lnTo>
                  <a:pt x="3081" y="2158"/>
                </a:lnTo>
                <a:lnTo>
                  <a:pt x="3079" y="2172"/>
                </a:lnTo>
                <a:lnTo>
                  <a:pt x="3073" y="2186"/>
                </a:lnTo>
                <a:lnTo>
                  <a:pt x="3063" y="2197"/>
                </a:lnTo>
                <a:lnTo>
                  <a:pt x="3048" y="2203"/>
                </a:lnTo>
                <a:lnTo>
                  <a:pt x="3033" y="2205"/>
                </a:lnTo>
                <a:lnTo>
                  <a:pt x="2792" y="2186"/>
                </a:lnTo>
                <a:lnTo>
                  <a:pt x="2792" y="3105"/>
                </a:lnTo>
                <a:lnTo>
                  <a:pt x="1618" y="3358"/>
                </a:lnTo>
                <a:lnTo>
                  <a:pt x="1577" y="3365"/>
                </a:lnTo>
                <a:lnTo>
                  <a:pt x="1535" y="3367"/>
                </a:lnTo>
                <a:lnTo>
                  <a:pt x="1493" y="3365"/>
                </a:lnTo>
                <a:lnTo>
                  <a:pt x="1452" y="3359"/>
                </a:lnTo>
                <a:lnTo>
                  <a:pt x="326" y="3122"/>
                </a:lnTo>
                <a:lnTo>
                  <a:pt x="311" y="3116"/>
                </a:lnTo>
                <a:lnTo>
                  <a:pt x="300" y="3106"/>
                </a:lnTo>
                <a:lnTo>
                  <a:pt x="293" y="3093"/>
                </a:lnTo>
                <a:lnTo>
                  <a:pt x="290" y="3079"/>
                </a:lnTo>
                <a:lnTo>
                  <a:pt x="271" y="2328"/>
                </a:lnTo>
                <a:lnTo>
                  <a:pt x="273" y="2314"/>
                </a:lnTo>
                <a:lnTo>
                  <a:pt x="278" y="2301"/>
                </a:lnTo>
                <a:lnTo>
                  <a:pt x="287" y="2292"/>
                </a:lnTo>
                <a:lnTo>
                  <a:pt x="298" y="2285"/>
                </a:lnTo>
                <a:lnTo>
                  <a:pt x="311" y="2281"/>
                </a:lnTo>
                <a:lnTo>
                  <a:pt x="1268" y="2197"/>
                </a:lnTo>
                <a:lnTo>
                  <a:pt x="1280" y="2195"/>
                </a:lnTo>
                <a:lnTo>
                  <a:pt x="1290" y="2189"/>
                </a:lnTo>
                <a:lnTo>
                  <a:pt x="1299" y="2181"/>
                </a:lnTo>
                <a:lnTo>
                  <a:pt x="1305" y="2169"/>
                </a:lnTo>
                <a:lnTo>
                  <a:pt x="1535" y="1610"/>
                </a:lnTo>
                <a:lnTo>
                  <a:pt x="1535" y="3144"/>
                </a:lnTo>
                <a:lnTo>
                  <a:pt x="2575" y="2946"/>
                </a:lnTo>
                <a:lnTo>
                  <a:pt x="2575" y="2168"/>
                </a:lnTo>
                <a:lnTo>
                  <a:pt x="1962" y="2129"/>
                </a:lnTo>
                <a:lnTo>
                  <a:pt x="1939" y="2125"/>
                </a:lnTo>
                <a:lnTo>
                  <a:pt x="1915" y="2117"/>
                </a:lnTo>
                <a:lnTo>
                  <a:pt x="1895" y="2105"/>
                </a:lnTo>
                <a:lnTo>
                  <a:pt x="1876" y="2090"/>
                </a:lnTo>
                <a:lnTo>
                  <a:pt x="1861" y="2071"/>
                </a:lnTo>
                <a:lnTo>
                  <a:pt x="1849" y="2050"/>
                </a:lnTo>
                <a:lnTo>
                  <a:pt x="1531" y="1344"/>
                </a:lnTo>
                <a:lnTo>
                  <a:pt x="1213" y="2063"/>
                </a:lnTo>
                <a:lnTo>
                  <a:pt x="1204" y="2076"/>
                </a:lnTo>
                <a:lnTo>
                  <a:pt x="1191" y="2085"/>
                </a:lnTo>
                <a:lnTo>
                  <a:pt x="1177" y="2090"/>
                </a:lnTo>
                <a:lnTo>
                  <a:pt x="49" y="2203"/>
                </a:lnTo>
                <a:lnTo>
                  <a:pt x="33" y="2202"/>
                </a:lnTo>
                <a:lnTo>
                  <a:pt x="18" y="2195"/>
                </a:lnTo>
                <a:lnTo>
                  <a:pt x="8" y="2185"/>
                </a:lnTo>
                <a:lnTo>
                  <a:pt x="2" y="2171"/>
                </a:lnTo>
                <a:lnTo>
                  <a:pt x="0" y="2156"/>
                </a:lnTo>
                <a:lnTo>
                  <a:pt x="4" y="2140"/>
                </a:lnTo>
                <a:lnTo>
                  <a:pt x="304" y="1497"/>
                </a:lnTo>
                <a:lnTo>
                  <a:pt x="312" y="1486"/>
                </a:lnTo>
                <a:lnTo>
                  <a:pt x="324" y="1478"/>
                </a:lnTo>
                <a:lnTo>
                  <a:pt x="337" y="1473"/>
                </a:lnTo>
                <a:lnTo>
                  <a:pt x="1493" y="1260"/>
                </a:lnTo>
                <a:lnTo>
                  <a:pt x="1531" y="1253"/>
                </a:lnTo>
                <a:close/>
                <a:moveTo>
                  <a:pt x="1487" y="248"/>
                </a:moveTo>
                <a:lnTo>
                  <a:pt x="1462" y="251"/>
                </a:lnTo>
                <a:lnTo>
                  <a:pt x="1437" y="259"/>
                </a:lnTo>
                <a:lnTo>
                  <a:pt x="1416" y="271"/>
                </a:lnTo>
                <a:lnTo>
                  <a:pt x="1398" y="286"/>
                </a:lnTo>
                <a:lnTo>
                  <a:pt x="1381" y="306"/>
                </a:lnTo>
                <a:lnTo>
                  <a:pt x="1370" y="327"/>
                </a:lnTo>
                <a:lnTo>
                  <a:pt x="1362" y="351"/>
                </a:lnTo>
                <a:lnTo>
                  <a:pt x="1360" y="377"/>
                </a:lnTo>
                <a:lnTo>
                  <a:pt x="1362" y="403"/>
                </a:lnTo>
                <a:lnTo>
                  <a:pt x="1370" y="426"/>
                </a:lnTo>
                <a:lnTo>
                  <a:pt x="1381" y="449"/>
                </a:lnTo>
                <a:lnTo>
                  <a:pt x="1398" y="467"/>
                </a:lnTo>
                <a:lnTo>
                  <a:pt x="1416" y="483"/>
                </a:lnTo>
                <a:lnTo>
                  <a:pt x="1437" y="495"/>
                </a:lnTo>
                <a:lnTo>
                  <a:pt x="1462" y="502"/>
                </a:lnTo>
                <a:lnTo>
                  <a:pt x="1487" y="505"/>
                </a:lnTo>
                <a:lnTo>
                  <a:pt x="1513" y="502"/>
                </a:lnTo>
                <a:lnTo>
                  <a:pt x="1537" y="495"/>
                </a:lnTo>
                <a:lnTo>
                  <a:pt x="1559" y="483"/>
                </a:lnTo>
                <a:lnTo>
                  <a:pt x="1578" y="467"/>
                </a:lnTo>
                <a:lnTo>
                  <a:pt x="1594" y="449"/>
                </a:lnTo>
                <a:lnTo>
                  <a:pt x="1606" y="426"/>
                </a:lnTo>
                <a:lnTo>
                  <a:pt x="1613" y="403"/>
                </a:lnTo>
                <a:lnTo>
                  <a:pt x="1616" y="377"/>
                </a:lnTo>
                <a:lnTo>
                  <a:pt x="1613" y="351"/>
                </a:lnTo>
                <a:lnTo>
                  <a:pt x="1606" y="327"/>
                </a:lnTo>
                <a:lnTo>
                  <a:pt x="1594" y="306"/>
                </a:lnTo>
                <a:lnTo>
                  <a:pt x="1578" y="286"/>
                </a:lnTo>
                <a:lnTo>
                  <a:pt x="1559" y="271"/>
                </a:lnTo>
                <a:lnTo>
                  <a:pt x="1537" y="259"/>
                </a:lnTo>
                <a:lnTo>
                  <a:pt x="1513" y="251"/>
                </a:lnTo>
                <a:lnTo>
                  <a:pt x="1487" y="248"/>
                </a:lnTo>
                <a:close/>
                <a:moveTo>
                  <a:pt x="1569" y="202"/>
                </a:moveTo>
                <a:lnTo>
                  <a:pt x="1610" y="204"/>
                </a:lnTo>
                <a:lnTo>
                  <a:pt x="1650" y="213"/>
                </a:lnTo>
                <a:lnTo>
                  <a:pt x="1686" y="226"/>
                </a:lnTo>
                <a:lnTo>
                  <a:pt x="1722" y="243"/>
                </a:lnTo>
                <a:lnTo>
                  <a:pt x="1754" y="265"/>
                </a:lnTo>
                <a:lnTo>
                  <a:pt x="1783" y="290"/>
                </a:lnTo>
                <a:lnTo>
                  <a:pt x="1809" y="320"/>
                </a:lnTo>
                <a:lnTo>
                  <a:pt x="1830" y="352"/>
                </a:lnTo>
                <a:lnTo>
                  <a:pt x="1848" y="387"/>
                </a:lnTo>
                <a:lnTo>
                  <a:pt x="1861" y="424"/>
                </a:lnTo>
                <a:lnTo>
                  <a:pt x="1869" y="464"/>
                </a:lnTo>
                <a:lnTo>
                  <a:pt x="1871" y="505"/>
                </a:lnTo>
                <a:lnTo>
                  <a:pt x="1869" y="546"/>
                </a:lnTo>
                <a:lnTo>
                  <a:pt x="1861" y="586"/>
                </a:lnTo>
                <a:lnTo>
                  <a:pt x="1848" y="622"/>
                </a:lnTo>
                <a:lnTo>
                  <a:pt x="1830" y="658"/>
                </a:lnTo>
                <a:lnTo>
                  <a:pt x="1809" y="690"/>
                </a:lnTo>
                <a:lnTo>
                  <a:pt x="1783" y="719"/>
                </a:lnTo>
                <a:lnTo>
                  <a:pt x="1754" y="745"/>
                </a:lnTo>
                <a:lnTo>
                  <a:pt x="1722" y="766"/>
                </a:lnTo>
                <a:lnTo>
                  <a:pt x="1686" y="784"/>
                </a:lnTo>
                <a:lnTo>
                  <a:pt x="1650" y="797"/>
                </a:lnTo>
                <a:lnTo>
                  <a:pt x="1610" y="805"/>
                </a:lnTo>
                <a:lnTo>
                  <a:pt x="1569" y="807"/>
                </a:lnTo>
                <a:lnTo>
                  <a:pt x="1528" y="805"/>
                </a:lnTo>
                <a:lnTo>
                  <a:pt x="1488" y="797"/>
                </a:lnTo>
                <a:lnTo>
                  <a:pt x="1452" y="784"/>
                </a:lnTo>
                <a:lnTo>
                  <a:pt x="1416" y="766"/>
                </a:lnTo>
                <a:lnTo>
                  <a:pt x="1384" y="745"/>
                </a:lnTo>
                <a:lnTo>
                  <a:pt x="1355" y="719"/>
                </a:lnTo>
                <a:lnTo>
                  <a:pt x="1329" y="690"/>
                </a:lnTo>
                <a:lnTo>
                  <a:pt x="1308" y="658"/>
                </a:lnTo>
                <a:lnTo>
                  <a:pt x="1290" y="622"/>
                </a:lnTo>
                <a:lnTo>
                  <a:pt x="1277" y="586"/>
                </a:lnTo>
                <a:lnTo>
                  <a:pt x="1269" y="546"/>
                </a:lnTo>
                <a:lnTo>
                  <a:pt x="1267" y="505"/>
                </a:lnTo>
                <a:lnTo>
                  <a:pt x="1269" y="464"/>
                </a:lnTo>
                <a:lnTo>
                  <a:pt x="1277" y="424"/>
                </a:lnTo>
                <a:lnTo>
                  <a:pt x="1290" y="387"/>
                </a:lnTo>
                <a:lnTo>
                  <a:pt x="1308" y="352"/>
                </a:lnTo>
                <a:lnTo>
                  <a:pt x="1329" y="320"/>
                </a:lnTo>
                <a:lnTo>
                  <a:pt x="1355" y="290"/>
                </a:lnTo>
                <a:lnTo>
                  <a:pt x="1384" y="265"/>
                </a:lnTo>
                <a:lnTo>
                  <a:pt x="1416" y="243"/>
                </a:lnTo>
                <a:lnTo>
                  <a:pt x="1452" y="226"/>
                </a:lnTo>
                <a:lnTo>
                  <a:pt x="1488" y="213"/>
                </a:lnTo>
                <a:lnTo>
                  <a:pt x="1528" y="204"/>
                </a:lnTo>
                <a:lnTo>
                  <a:pt x="1569" y="202"/>
                </a:lnTo>
                <a:close/>
                <a:moveTo>
                  <a:pt x="1569" y="101"/>
                </a:moveTo>
                <a:lnTo>
                  <a:pt x="1507" y="104"/>
                </a:lnTo>
                <a:lnTo>
                  <a:pt x="1446" y="111"/>
                </a:lnTo>
                <a:lnTo>
                  <a:pt x="1387" y="125"/>
                </a:lnTo>
                <a:lnTo>
                  <a:pt x="1332" y="140"/>
                </a:lnTo>
                <a:lnTo>
                  <a:pt x="1279" y="160"/>
                </a:lnTo>
                <a:lnTo>
                  <a:pt x="1229" y="182"/>
                </a:lnTo>
                <a:lnTo>
                  <a:pt x="1182" y="205"/>
                </a:lnTo>
                <a:lnTo>
                  <a:pt x="1138" y="230"/>
                </a:lnTo>
                <a:lnTo>
                  <a:pt x="1098" y="255"/>
                </a:lnTo>
                <a:lnTo>
                  <a:pt x="1063" y="280"/>
                </a:lnTo>
                <a:lnTo>
                  <a:pt x="1021" y="312"/>
                </a:lnTo>
                <a:lnTo>
                  <a:pt x="983" y="342"/>
                </a:lnTo>
                <a:lnTo>
                  <a:pt x="949" y="373"/>
                </a:lnTo>
                <a:lnTo>
                  <a:pt x="921" y="402"/>
                </a:lnTo>
                <a:lnTo>
                  <a:pt x="896" y="428"/>
                </a:lnTo>
                <a:lnTo>
                  <a:pt x="877" y="452"/>
                </a:lnTo>
                <a:lnTo>
                  <a:pt x="861" y="473"/>
                </a:lnTo>
                <a:lnTo>
                  <a:pt x="849" y="491"/>
                </a:lnTo>
                <a:lnTo>
                  <a:pt x="841" y="505"/>
                </a:lnTo>
                <a:lnTo>
                  <a:pt x="849" y="519"/>
                </a:lnTo>
                <a:lnTo>
                  <a:pt x="861" y="537"/>
                </a:lnTo>
                <a:lnTo>
                  <a:pt x="877" y="558"/>
                </a:lnTo>
                <a:lnTo>
                  <a:pt x="896" y="582"/>
                </a:lnTo>
                <a:lnTo>
                  <a:pt x="921" y="608"/>
                </a:lnTo>
                <a:lnTo>
                  <a:pt x="949" y="637"/>
                </a:lnTo>
                <a:lnTo>
                  <a:pt x="983" y="667"/>
                </a:lnTo>
                <a:lnTo>
                  <a:pt x="1021" y="698"/>
                </a:lnTo>
                <a:lnTo>
                  <a:pt x="1063" y="731"/>
                </a:lnTo>
                <a:lnTo>
                  <a:pt x="1098" y="755"/>
                </a:lnTo>
                <a:lnTo>
                  <a:pt x="1138" y="780"/>
                </a:lnTo>
                <a:lnTo>
                  <a:pt x="1182" y="804"/>
                </a:lnTo>
                <a:lnTo>
                  <a:pt x="1229" y="828"/>
                </a:lnTo>
                <a:lnTo>
                  <a:pt x="1279" y="850"/>
                </a:lnTo>
                <a:lnTo>
                  <a:pt x="1332" y="870"/>
                </a:lnTo>
                <a:lnTo>
                  <a:pt x="1387" y="885"/>
                </a:lnTo>
                <a:lnTo>
                  <a:pt x="1446" y="898"/>
                </a:lnTo>
                <a:lnTo>
                  <a:pt x="1507" y="905"/>
                </a:lnTo>
                <a:lnTo>
                  <a:pt x="1569" y="909"/>
                </a:lnTo>
                <a:lnTo>
                  <a:pt x="1631" y="905"/>
                </a:lnTo>
                <a:lnTo>
                  <a:pt x="1693" y="898"/>
                </a:lnTo>
                <a:lnTo>
                  <a:pt x="1751" y="885"/>
                </a:lnTo>
                <a:lnTo>
                  <a:pt x="1806" y="870"/>
                </a:lnTo>
                <a:lnTo>
                  <a:pt x="1859" y="850"/>
                </a:lnTo>
                <a:lnTo>
                  <a:pt x="1909" y="828"/>
                </a:lnTo>
                <a:lnTo>
                  <a:pt x="1956" y="804"/>
                </a:lnTo>
                <a:lnTo>
                  <a:pt x="2000" y="780"/>
                </a:lnTo>
                <a:lnTo>
                  <a:pt x="2040" y="755"/>
                </a:lnTo>
                <a:lnTo>
                  <a:pt x="2075" y="731"/>
                </a:lnTo>
                <a:lnTo>
                  <a:pt x="2117" y="698"/>
                </a:lnTo>
                <a:lnTo>
                  <a:pt x="2155" y="667"/>
                </a:lnTo>
                <a:lnTo>
                  <a:pt x="2189" y="637"/>
                </a:lnTo>
                <a:lnTo>
                  <a:pt x="2217" y="608"/>
                </a:lnTo>
                <a:lnTo>
                  <a:pt x="2242" y="582"/>
                </a:lnTo>
                <a:lnTo>
                  <a:pt x="2261" y="558"/>
                </a:lnTo>
                <a:lnTo>
                  <a:pt x="2278" y="537"/>
                </a:lnTo>
                <a:lnTo>
                  <a:pt x="2289" y="519"/>
                </a:lnTo>
                <a:lnTo>
                  <a:pt x="2297" y="505"/>
                </a:lnTo>
                <a:lnTo>
                  <a:pt x="2289" y="491"/>
                </a:lnTo>
                <a:lnTo>
                  <a:pt x="2278" y="473"/>
                </a:lnTo>
                <a:lnTo>
                  <a:pt x="2261" y="452"/>
                </a:lnTo>
                <a:lnTo>
                  <a:pt x="2242" y="428"/>
                </a:lnTo>
                <a:lnTo>
                  <a:pt x="2217" y="402"/>
                </a:lnTo>
                <a:lnTo>
                  <a:pt x="2189" y="373"/>
                </a:lnTo>
                <a:lnTo>
                  <a:pt x="2155" y="342"/>
                </a:lnTo>
                <a:lnTo>
                  <a:pt x="2117" y="312"/>
                </a:lnTo>
                <a:lnTo>
                  <a:pt x="2075" y="280"/>
                </a:lnTo>
                <a:lnTo>
                  <a:pt x="2040" y="255"/>
                </a:lnTo>
                <a:lnTo>
                  <a:pt x="2000" y="230"/>
                </a:lnTo>
                <a:lnTo>
                  <a:pt x="1956" y="205"/>
                </a:lnTo>
                <a:lnTo>
                  <a:pt x="1909" y="182"/>
                </a:lnTo>
                <a:lnTo>
                  <a:pt x="1859" y="160"/>
                </a:lnTo>
                <a:lnTo>
                  <a:pt x="1806" y="140"/>
                </a:lnTo>
                <a:lnTo>
                  <a:pt x="1751" y="125"/>
                </a:lnTo>
                <a:lnTo>
                  <a:pt x="1693" y="111"/>
                </a:lnTo>
                <a:lnTo>
                  <a:pt x="1631" y="104"/>
                </a:lnTo>
                <a:lnTo>
                  <a:pt x="1569" y="101"/>
                </a:lnTo>
                <a:close/>
                <a:moveTo>
                  <a:pt x="1569" y="0"/>
                </a:moveTo>
                <a:lnTo>
                  <a:pt x="1628" y="2"/>
                </a:lnTo>
                <a:lnTo>
                  <a:pt x="1686" y="9"/>
                </a:lnTo>
                <a:lnTo>
                  <a:pt x="1744" y="20"/>
                </a:lnTo>
                <a:lnTo>
                  <a:pt x="1800" y="33"/>
                </a:lnTo>
                <a:lnTo>
                  <a:pt x="1854" y="50"/>
                </a:lnTo>
                <a:lnTo>
                  <a:pt x="1906" y="71"/>
                </a:lnTo>
                <a:lnTo>
                  <a:pt x="1956" y="92"/>
                </a:lnTo>
                <a:lnTo>
                  <a:pt x="2005" y="117"/>
                </a:lnTo>
                <a:lnTo>
                  <a:pt x="2051" y="143"/>
                </a:lnTo>
                <a:lnTo>
                  <a:pt x="2096" y="171"/>
                </a:lnTo>
                <a:lnTo>
                  <a:pt x="2138" y="200"/>
                </a:lnTo>
                <a:lnTo>
                  <a:pt x="2176" y="230"/>
                </a:lnTo>
                <a:lnTo>
                  <a:pt x="2213" y="260"/>
                </a:lnTo>
                <a:lnTo>
                  <a:pt x="2247" y="289"/>
                </a:lnTo>
                <a:lnTo>
                  <a:pt x="2278" y="320"/>
                </a:lnTo>
                <a:lnTo>
                  <a:pt x="2305" y="349"/>
                </a:lnTo>
                <a:lnTo>
                  <a:pt x="2330" y="377"/>
                </a:lnTo>
                <a:lnTo>
                  <a:pt x="2351" y="404"/>
                </a:lnTo>
                <a:lnTo>
                  <a:pt x="2368" y="428"/>
                </a:lnTo>
                <a:lnTo>
                  <a:pt x="2383" y="452"/>
                </a:lnTo>
                <a:lnTo>
                  <a:pt x="2393" y="472"/>
                </a:lnTo>
                <a:lnTo>
                  <a:pt x="2399" y="491"/>
                </a:lnTo>
                <a:lnTo>
                  <a:pt x="2401" y="505"/>
                </a:lnTo>
                <a:lnTo>
                  <a:pt x="2399" y="520"/>
                </a:lnTo>
                <a:lnTo>
                  <a:pt x="2393" y="538"/>
                </a:lnTo>
                <a:lnTo>
                  <a:pt x="2383" y="558"/>
                </a:lnTo>
                <a:lnTo>
                  <a:pt x="2368" y="582"/>
                </a:lnTo>
                <a:lnTo>
                  <a:pt x="2351" y="606"/>
                </a:lnTo>
                <a:lnTo>
                  <a:pt x="2330" y="634"/>
                </a:lnTo>
                <a:lnTo>
                  <a:pt x="2305" y="661"/>
                </a:lnTo>
                <a:lnTo>
                  <a:pt x="2278" y="691"/>
                </a:lnTo>
                <a:lnTo>
                  <a:pt x="2247" y="720"/>
                </a:lnTo>
                <a:lnTo>
                  <a:pt x="2213" y="750"/>
                </a:lnTo>
                <a:lnTo>
                  <a:pt x="2176" y="780"/>
                </a:lnTo>
                <a:lnTo>
                  <a:pt x="2138" y="809"/>
                </a:lnTo>
                <a:lnTo>
                  <a:pt x="2096" y="839"/>
                </a:lnTo>
                <a:lnTo>
                  <a:pt x="2051" y="867"/>
                </a:lnTo>
                <a:lnTo>
                  <a:pt x="2005" y="893"/>
                </a:lnTo>
                <a:lnTo>
                  <a:pt x="1956" y="918"/>
                </a:lnTo>
                <a:lnTo>
                  <a:pt x="1906" y="940"/>
                </a:lnTo>
                <a:lnTo>
                  <a:pt x="1854" y="960"/>
                </a:lnTo>
                <a:lnTo>
                  <a:pt x="1800" y="977"/>
                </a:lnTo>
                <a:lnTo>
                  <a:pt x="1744" y="990"/>
                </a:lnTo>
                <a:lnTo>
                  <a:pt x="1686" y="1000"/>
                </a:lnTo>
                <a:lnTo>
                  <a:pt x="1628" y="1008"/>
                </a:lnTo>
                <a:lnTo>
                  <a:pt x="1569" y="1010"/>
                </a:lnTo>
                <a:lnTo>
                  <a:pt x="1510" y="1008"/>
                </a:lnTo>
                <a:lnTo>
                  <a:pt x="1452" y="1000"/>
                </a:lnTo>
                <a:lnTo>
                  <a:pt x="1394" y="990"/>
                </a:lnTo>
                <a:lnTo>
                  <a:pt x="1338" y="977"/>
                </a:lnTo>
                <a:lnTo>
                  <a:pt x="1284" y="960"/>
                </a:lnTo>
                <a:lnTo>
                  <a:pt x="1232" y="940"/>
                </a:lnTo>
                <a:lnTo>
                  <a:pt x="1182" y="918"/>
                </a:lnTo>
                <a:lnTo>
                  <a:pt x="1133" y="893"/>
                </a:lnTo>
                <a:lnTo>
                  <a:pt x="1087" y="867"/>
                </a:lnTo>
                <a:lnTo>
                  <a:pt x="1042" y="839"/>
                </a:lnTo>
                <a:lnTo>
                  <a:pt x="1000" y="809"/>
                </a:lnTo>
                <a:lnTo>
                  <a:pt x="962" y="780"/>
                </a:lnTo>
                <a:lnTo>
                  <a:pt x="925" y="750"/>
                </a:lnTo>
                <a:lnTo>
                  <a:pt x="891" y="720"/>
                </a:lnTo>
                <a:lnTo>
                  <a:pt x="861" y="691"/>
                </a:lnTo>
                <a:lnTo>
                  <a:pt x="833" y="661"/>
                </a:lnTo>
                <a:lnTo>
                  <a:pt x="808" y="634"/>
                </a:lnTo>
                <a:lnTo>
                  <a:pt x="787" y="606"/>
                </a:lnTo>
                <a:lnTo>
                  <a:pt x="770" y="582"/>
                </a:lnTo>
                <a:lnTo>
                  <a:pt x="755" y="558"/>
                </a:lnTo>
                <a:lnTo>
                  <a:pt x="745" y="538"/>
                </a:lnTo>
                <a:lnTo>
                  <a:pt x="739" y="520"/>
                </a:lnTo>
                <a:lnTo>
                  <a:pt x="737" y="505"/>
                </a:lnTo>
                <a:lnTo>
                  <a:pt x="739" y="491"/>
                </a:lnTo>
                <a:lnTo>
                  <a:pt x="745" y="472"/>
                </a:lnTo>
                <a:lnTo>
                  <a:pt x="755" y="452"/>
                </a:lnTo>
                <a:lnTo>
                  <a:pt x="770" y="428"/>
                </a:lnTo>
                <a:lnTo>
                  <a:pt x="787" y="404"/>
                </a:lnTo>
                <a:lnTo>
                  <a:pt x="808" y="377"/>
                </a:lnTo>
                <a:lnTo>
                  <a:pt x="833" y="349"/>
                </a:lnTo>
                <a:lnTo>
                  <a:pt x="861" y="320"/>
                </a:lnTo>
                <a:lnTo>
                  <a:pt x="891" y="289"/>
                </a:lnTo>
                <a:lnTo>
                  <a:pt x="925" y="260"/>
                </a:lnTo>
                <a:lnTo>
                  <a:pt x="962" y="230"/>
                </a:lnTo>
                <a:lnTo>
                  <a:pt x="1000" y="200"/>
                </a:lnTo>
                <a:lnTo>
                  <a:pt x="1042" y="171"/>
                </a:lnTo>
                <a:lnTo>
                  <a:pt x="1087" y="143"/>
                </a:lnTo>
                <a:lnTo>
                  <a:pt x="1133" y="117"/>
                </a:lnTo>
                <a:lnTo>
                  <a:pt x="1182" y="92"/>
                </a:lnTo>
                <a:lnTo>
                  <a:pt x="1232" y="71"/>
                </a:lnTo>
                <a:lnTo>
                  <a:pt x="1284" y="50"/>
                </a:lnTo>
                <a:lnTo>
                  <a:pt x="1338" y="33"/>
                </a:lnTo>
                <a:lnTo>
                  <a:pt x="1394" y="20"/>
                </a:lnTo>
                <a:lnTo>
                  <a:pt x="1452" y="9"/>
                </a:lnTo>
                <a:lnTo>
                  <a:pt x="1510" y="2"/>
                </a:lnTo>
                <a:lnTo>
                  <a:pt x="15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" name="Freeform 496"/>
          <p:cNvSpPr>
            <a:spLocks noEditPoints="1"/>
          </p:cNvSpPr>
          <p:nvPr/>
        </p:nvSpPr>
        <p:spPr bwMode="auto">
          <a:xfrm>
            <a:off x="8523843" y="4791915"/>
            <a:ext cx="414337" cy="446088"/>
          </a:xfrm>
          <a:custGeom>
            <a:avLst/>
            <a:gdLst>
              <a:gd name="T0" fmla="*/ 2441 w 3132"/>
              <a:gd name="T1" fmla="*/ 3338 h 3372"/>
              <a:gd name="T2" fmla="*/ 691 w 3132"/>
              <a:gd name="T3" fmla="*/ 3338 h 3372"/>
              <a:gd name="T4" fmla="*/ 2395 w 3132"/>
              <a:gd name="T5" fmla="*/ 2847 h 3372"/>
              <a:gd name="T6" fmla="*/ 2423 w 3132"/>
              <a:gd name="T7" fmla="*/ 3025 h 3372"/>
              <a:gd name="T8" fmla="*/ 688 w 3132"/>
              <a:gd name="T9" fmla="*/ 2896 h 3372"/>
              <a:gd name="T10" fmla="*/ 2423 w 3132"/>
              <a:gd name="T11" fmla="*/ 2518 h 3372"/>
              <a:gd name="T12" fmla="*/ 2395 w 3132"/>
              <a:gd name="T13" fmla="*/ 2696 h 3372"/>
              <a:gd name="T14" fmla="*/ 698 w 3132"/>
              <a:gd name="T15" fmla="*/ 2528 h 3372"/>
              <a:gd name="T16" fmla="*/ 2441 w 3132"/>
              <a:gd name="T17" fmla="*/ 2204 h 3372"/>
              <a:gd name="T18" fmla="*/ 722 w 3132"/>
              <a:gd name="T19" fmla="*/ 2355 h 3372"/>
              <a:gd name="T20" fmla="*/ 722 w 3132"/>
              <a:gd name="T21" fmla="*/ 2172 h 3372"/>
              <a:gd name="T22" fmla="*/ 2444 w 3132"/>
              <a:gd name="T23" fmla="*/ 1970 h 3372"/>
              <a:gd name="T24" fmla="*/ 698 w 3132"/>
              <a:gd name="T25" fmla="*/ 2000 h 3372"/>
              <a:gd name="T26" fmla="*/ 765 w 3132"/>
              <a:gd name="T27" fmla="*/ 761 h 3372"/>
              <a:gd name="T28" fmla="*/ 2004 w 3132"/>
              <a:gd name="T29" fmla="*/ 282 h 3372"/>
              <a:gd name="T30" fmla="*/ 1987 w 3132"/>
              <a:gd name="T31" fmla="*/ 309 h 3372"/>
              <a:gd name="T32" fmla="*/ 1589 w 3132"/>
              <a:gd name="T33" fmla="*/ 257 h 3372"/>
              <a:gd name="T34" fmla="*/ 1592 w 3132"/>
              <a:gd name="T35" fmla="*/ 353 h 3372"/>
              <a:gd name="T36" fmla="*/ 1189 w 3132"/>
              <a:gd name="T37" fmla="*/ 287 h 3372"/>
              <a:gd name="T38" fmla="*/ 1171 w 3132"/>
              <a:gd name="T39" fmla="*/ 485 h 3372"/>
              <a:gd name="T40" fmla="*/ 997 w 3132"/>
              <a:gd name="T41" fmla="*/ 428 h 3372"/>
              <a:gd name="T42" fmla="*/ 1081 w 3132"/>
              <a:gd name="T43" fmla="*/ 254 h 3372"/>
              <a:gd name="T44" fmla="*/ 2055 w 3132"/>
              <a:gd name="T45" fmla="*/ 161 h 3372"/>
              <a:gd name="T46" fmla="*/ 2962 w 3132"/>
              <a:gd name="T47" fmla="*/ 332 h 3372"/>
              <a:gd name="T48" fmla="*/ 1516 w 3132"/>
              <a:gd name="T49" fmla="*/ 451 h 3372"/>
              <a:gd name="T50" fmla="*/ 1661 w 3132"/>
              <a:gd name="T51" fmla="*/ 418 h 3372"/>
              <a:gd name="T52" fmla="*/ 1719 w 3132"/>
              <a:gd name="T53" fmla="*/ 249 h 3372"/>
              <a:gd name="T54" fmla="*/ 1585 w 3132"/>
              <a:gd name="T55" fmla="*/ 161 h 3372"/>
              <a:gd name="T56" fmla="*/ 854 w 3132"/>
              <a:gd name="T57" fmla="*/ 253 h 3372"/>
              <a:gd name="T58" fmla="*/ 2258 w 3132"/>
              <a:gd name="T59" fmla="*/ 245 h 3372"/>
              <a:gd name="T60" fmla="*/ 2270 w 3132"/>
              <a:gd name="T61" fmla="*/ 534 h 3372"/>
              <a:gd name="T62" fmla="*/ 2498 w 3132"/>
              <a:gd name="T63" fmla="*/ 593 h 3372"/>
              <a:gd name="T64" fmla="*/ 2545 w 3132"/>
              <a:gd name="T65" fmla="*/ 586 h 3372"/>
              <a:gd name="T66" fmla="*/ 2533 w 3132"/>
              <a:gd name="T67" fmla="*/ 480 h 3372"/>
              <a:gd name="T68" fmla="*/ 2389 w 3132"/>
              <a:gd name="T69" fmla="*/ 491 h 3372"/>
              <a:gd name="T70" fmla="*/ 2336 w 3132"/>
              <a:gd name="T71" fmla="*/ 320 h 3372"/>
              <a:gd name="T72" fmla="*/ 2497 w 3132"/>
              <a:gd name="T73" fmla="*/ 259 h 3372"/>
              <a:gd name="T74" fmla="*/ 2605 w 3132"/>
              <a:gd name="T75" fmla="*/ 206 h 3372"/>
              <a:gd name="T76" fmla="*/ 1106 w 3132"/>
              <a:gd name="T77" fmla="*/ 154 h 3372"/>
              <a:gd name="T78" fmla="*/ 880 w 3132"/>
              <a:gd name="T79" fmla="*/ 340 h 3372"/>
              <a:gd name="T80" fmla="*/ 1031 w 3132"/>
              <a:gd name="T81" fmla="*/ 593 h 3372"/>
              <a:gd name="T82" fmla="*/ 1309 w 3132"/>
              <a:gd name="T83" fmla="*/ 482 h 3372"/>
              <a:gd name="T84" fmla="*/ 1243 w 3132"/>
              <a:gd name="T85" fmla="*/ 196 h 3372"/>
              <a:gd name="T86" fmla="*/ 201 w 3132"/>
              <a:gd name="T87" fmla="*/ 183 h 3372"/>
              <a:gd name="T88" fmla="*/ 177 w 3132"/>
              <a:gd name="T89" fmla="*/ 366 h 3372"/>
              <a:gd name="T90" fmla="*/ 325 w 3132"/>
              <a:gd name="T91" fmla="*/ 447 h 3372"/>
              <a:gd name="T92" fmla="*/ 297 w 3132"/>
              <a:gd name="T93" fmla="*/ 507 h 3372"/>
              <a:gd name="T94" fmla="*/ 193 w 3132"/>
              <a:gd name="T95" fmla="*/ 462 h 3372"/>
              <a:gd name="T96" fmla="*/ 240 w 3132"/>
              <a:gd name="T97" fmla="*/ 598 h 3372"/>
              <a:gd name="T98" fmla="*/ 441 w 3132"/>
              <a:gd name="T99" fmla="*/ 516 h 3372"/>
              <a:gd name="T100" fmla="*/ 370 w 3132"/>
              <a:gd name="T101" fmla="*/ 356 h 3372"/>
              <a:gd name="T102" fmla="*/ 253 w 3132"/>
              <a:gd name="T103" fmla="*/ 286 h 3372"/>
              <a:gd name="T104" fmla="*/ 352 w 3132"/>
              <a:gd name="T105" fmla="*/ 265 h 3372"/>
              <a:gd name="T106" fmla="*/ 425 w 3132"/>
              <a:gd name="T107" fmla="*/ 191 h 3372"/>
              <a:gd name="T108" fmla="*/ 3015 w 3132"/>
              <a:gd name="T109" fmla="*/ 3 h 3372"/>
              <a:gd name="T110" fmla="*/ 3129 w 3132"/>
              <a:gd name="T111" fmla="*/ 644 h 3372"/>
              <a:gd name="T112" fmla="*/ 2718 w 3132"/>
              <a:gd name="T113" fmla="*/ 956 h 3372"/>
              <a:gd name="T114" fmla="*/ 3104 w 3132"/>
              <a:gd name="T115" fmla="*/ 1127 h 3372"/>
              <a:gd name="T116" fmla="*/ 0 w 3132"/>
              <a:gd name="T117" fmla="*/ 3372 h 3372"/>
              <a:gd name="T118" fmla="*/ 171 w 3132"/>
              <a:gd name="T119" fmla="*/ 984 h 3372"/>
              <a:gd name="T120" fmla="*/ 65 w 3132"/>
              <a:gd name="T121" fmla="*/ 736 h 3372"/>
              <a:gd name="T122" fmla="*/ 26 w 3132"/>
              <a:gd name="T123" fmla="*/ 65 h 3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32" h="3372">
                <a:moveTo>
                  <a:pt x="737" y="3184"/>
                </a:moveTo>
                <a:lnTo>
                  <a:pt x="2395" y="3184"/>
                </a:lnTo>
                <a:lnTo>
                  <a:pt x="2410" y="3187"/>
                </a:lnTo>
                <a:lnTo>
                  <a:pt x="2423" y="3194"/>
                </a:lnTo>
                <a:lnTo>
                  <a:pt x="2433" y="3204"/>
                </a:lnTo>
                <a:lnTo>
                  <a:pt x="2441" y="3218"/>
                </a:lnTo>
                <a:lnTo>
                  <a:pt x="2444" y="3234"/>
                </a:lnTo>
                <a:lnTo>
                  <a:pt x="2444" y="3323"/>
                </a:lnTo>
                <a:lnTo>
                  <a:pt x="2441" y="3338"/>
                </a:lnTo>
                <a:lnTo>
                  <a:pt x="2433" y="3352"/>
                </a:lnTo>
                <a:lnTo>
                  <a:pt x="2423" y="3363"/>
                </a:lnTo>
                <a:lnTo>
                  <a:pt x="2410" y="3370"/>
                </a:lnTo>
                <a:lnTo>
                  <a:pt x="2395" y="3372"/>
                </a:lnTo>
                <a:lnTo>
                  <a:pt x="737" y="3372"/>
                </a:lnTo>
                <a:lnTo>
                  <a:pt x="722" y="3370"/>
                </a:lnTo>
                <a:lnTo>
                  <a:pt x="709" y="3363"/>
                </a:lnTo>
                <a:lnTo>
                  <a:pt x="698" y="3352"/>
                </a:lnTo>
                <a:lnTo>
                  <a:pt x="691" y="3338"/>
                </a:lnTo>
                <a:lnTo>
                  <a:pt x="688" y="3323"/>
                </a:lnTo>
                <a:lnTo>
                  <a:pt x="688" y="3234"/>
                </a:lnTo>
                <a:lnTo>
                  <a:pt x="691" y="3218"/>
                </a:lnTo>
                <a:lnTo>
                  <a:pt x="698" y="3204"/>
                </a:lnTo>
                <a:lnTo>
                  <a:pt x="709" y="3194"/>
                </a:lnTo>
                <a:lnTo>
                  <a:pt x="722" y="3187"/>
                </a:lnTo>
                <a:lnTo>
                  <a:pt x="737" y="3184"/>
                </a:lnTo>
                <a:close/>
                <a:moveTo>
                  <a:pt x="737" y="2847"/>
                </a:moveTo>
                <a:lnTo>
                  <a:pt x="2395" y="2847"/>
                </a:lnTo>
                <a:lnTo>
                  <a:pt x="2410" y="2849"/>
                </a:lnTo>
                <a:lnTo>
                  <a:pt x="2423" y="2856"/>
                </a:lnTo>
                <a:lnTo>
                  <a:pt x="2433" y="2866"/>
                </a:lnTo>
                <a:lnTo>
                  <a:pt x="2441" y="2879"/>
                </a:lnTo>
                <a:lnTo>
                  <a:pt x="2444" y="2896"/>
                </a:lnTo>
                <a:lnTo>
                  <a:pt x="2444" y="2985"/>
                </a:lnTo>
                <a:lnTo>
                  <a:pt x="2441" y="3000"/>
                </a:lnTo>
                <a:lnTo>
                  <a:pt x="2433" y="3013"/>
                </a:lnTo>
                <a:lnTo>
                  <a:pt x="2423" y="3025"/>
                </a:lnTo>
                <a:lnTo>
                  <a:pt x="2410" y="3032"/>
                </a:lnTo>
                <a:lnTo>
                  <a:pt x="2395" y="3034"/>
                </a:lnTo>
                <a:lnTo>
                  <a:pt x="737" y="3034"/>
                </a:lnTo>
                <a:lnTo>
                  <a:pt x="722" y="3032"/>
                </a:lnTo>
                <a:lnTo>
                  <a:pt x="709" y="3025"/>
                </a:lnTo>
                <a:lnTo>
                  <a:pt x="698" y="3013"/>
                </a:lnTo>
                <a:lnTo>
                  <a:pt x="691" y="3000"/>
                </a:lnTo>
                <a:lnTo>
                  <a:pt x="688" y="2985"/>
                </a:lnTo>
                <a:lnTo>
                  <a:pt x="688" y="2896"/>
                </a:lnTo>
                <a:lnTo>
                  <a:pt x="691" y="2879"/>
                </a:lnTo>
                <a:lnTo>
                  <a:pt x="698" y="2866"/>
                </a:lnTo>
                <a:lnTo>
                  <a:pt x="709" y="2856"/>
                </a:lnTo>
                <a:lnTo>
                  <a:pt x="722" y="2849"/>
                </a:lnTo>
                <a:lnTo>
                  <a:pt x="737" y="2847"/>
                </a:lnTo>
                <a:close/>
                <a:moveTo>
                  <a:pt x="737" y="2509"/>
                </a:moveTo>
                <a:lnTo>
                  <a:pt x="2395" y="2509"/>
                </a:lnTo>
                <a:lnTo>
                  <a:pt x="2410" y="2511"/>
                </a:lnTo>
                <a:lnTo>
                  <a:pt x="2423" y="2518"/>
                </a:lnTo>
                <a:lnTo>
                  <a:pt x="2433" y="2528"/>
                </a:lnTo>
                <a:lnTo>
                  <a:pt x="2441" y="2542"/>
                </a:lnTo>
                <a:lnTo>
                  <a:pt x="2444" y="2558"/>
                </a:lnTo>
                <a:lnTo>
                  <a:pt x="2444" y="2647"/>
                </a:lnTo>
                <a:lnTo>
                  <a:pt x="2441" y="2662"/>
                </a:lnTo>
                <a:lnTo>
                  <a:pt x="2433" y="2675"/>
                </a:lnTo>
                <a:lnTo>
                  <a:pt x="2423" y="2686"/>
                </a:lnTo>
                <a:lnTo>
                  <a:pt x="2410" y="2694"/>
                </a:lnTo>
                <a:lnTo>
                  <a:pt x="2395" y="2696"/>
                </a:lnTo>
                <a:lnTo>
                  <a:pt x="737" y="2696"/>
                </a:lnTo>
                <a:lnTo>
                  <a:pt x="722" y="2694"/>
                </a:lnTo>
                <a:lnTo>
                  <a:pt x="709" y="2686"/>
                </a:lnTo>
                <a:lnTo>
                  <a:pt x="698" y="2675"/>
                </a:lnTo>
                <a:lnTo>
                  <a:pt x="691" y="2662"/>
                </a:lnTo>
                <a:lnTo>
                  <a:pt x="688" y="2647"/>
                </a:lnTo>
                <a:lnTo>
                  <a:pt x="688" y="2558"/>
                </a:lnTo>
                <a:lnTo>
                  <a:pt x="691" y="2542"/>
                </a:lnTo>
                <a:lnTo>
                  <a:pt x="698" y="2528"/>
                </a:lnTo>
                <a:lnTo>
                  <a:pt x="709" y="2518"/>
                </a:lnTo>
                <a:lnTo>
                  <a:pt x="722" y="2511"/>
                </a:lnTo>
                <a:lnTo>
                  <a:pt x="737" y="2509"/>
                </a:lnTo>
                <a:close/>
                <a:moveTo>
                  <a:pt x="737" y="2170"/>
                </a:moveTo>
                <a:lnTo>
                  <a:pt x="2395" y="2170"/>
                </a:lnTo>
                <a:lnTo>
                  <a:pt x="2410" y="2172"/>
                </a:lnTo>
                <a:lnTo>
                  <a:pt x="2423" y="2180"/>
                </a:lnTo>
                <a:lnTo>
                  <a:pt x="2433" y="2190"/>
                </a:lnTo>
                <a:lnTo>
                  <a:pt x="2441" y="2204"/>
                </a:lnTo>
                <a:lnTo>
                  <a:pt x="2444" y="2219"/>
                </a:lnTo>
                <a:lnTo>
                  <a:pt x="2444" y="2308"/>
                </a:lnTo>
                <a:lnTo>
                  <a:pt x="2441" y="2324"/>
                </a:lnTo>
                <a:lnTo>
                  <a:pt x="2433" y="2338"/>
                </a:lnTo>
                <a:lnTo>
                  <a:pt x="2423" y="2348"/>
                </a:lnTo>
                <a:lnTo>
                  <a:pt x="2410" y="2355"/>
                </a:lnTo>
                <a:lnTo>
                  <a:pt x="2395" y="2357"/>
                </a:lnTo>
                <a:lnTo>
                  <a:pt x="737" y="2357"/>
                </a:lnTo>
                <a:lnTo>
                  <a:pt x="722" y="2355"/>
                </a:lnTo>
                <a:lnTo>
                  <a:pt x="709" y="2348"/>
                </a:lnTo>
                <a:lnTo>
                  <a:pt x="698" y="2338"/>
                </a:lnTo>
                <a:lnTo>
                  <a:pt x="691" y="2324"/>
                </a:lnTo>
                <a:lnTo>
                  <a:pt x="688" y="2308"/>
                </a:lnTo>
                <a:lnTo>
                  <a:pt x="688" y="2219"/>
                </a:lnTo>
                <a:lnTo>
                  <a:pt x="691" y="2204"/>
                </a:lnTo>
                <a:lnTo>
                  <a:pt x="698" y="2190"/>
                </a:lnTo>
                <a:lnTo>
                  <a:pt x="709" y="2180"/>
                </a:lnTo>
                <a:lnTo>
                  <a:pt x="722" y="2172"/>
                </a:lnTo>
                <a:lnTo>
                  <a:pt x="737" y="2170"/>
                </a:lnTo>
                <a:close/>
                <a:moveTo>
                  <a:pt x="737" y="1832"/>
                </a:moveTo>
                <a:lnTo>
                  <a:pt x="2395" y="1832"/>
                </a:lnTo>
                <a:lnTo>
                  <a:pt x="2410" y="1834"/>
                </a:lnTo>
                <a:lnTo>
                  <a:pt x="2423" y="1841"/>
                </a:lnTo>
                <a:lnTo>
                  <a:pt x="2433" y="1852"/>
                </a:lnTo>
                <a:lnTo>
                  <a:pt x="2441" y="1866"/>
                </a:lnTo>
                <a:lnTo>
                  <a:pt x="2444" y="1881"/>
                </a:lnTo>
                <a:lnTo>
                  <a:pt x="2444" y="1970"/>
                </a:lnTo>
                <a:lnTo>
                  <a:pt x="2441" y="1985"/>
                </a:lnTo>
                <a:lnTo>
                  <a:pt x="2433" y="2000"/>
                </a:lnTo>
                <a:lnTo>
                  <a:pt x="2423" y="2010"/>
                </a:lnTo>
                <a:lnTo>
                  <a:pt x="2410" y="2017"/>
                </a:lnTo>
                <a:lnTo>
                  <a:pt x="2395" y="2019"/>
                </a:lnTo>
                <a:lnTo>
                  <a:pt x="737" y="2019"/>
                </a:lnTo>
                <a:lnTo>
                  <a:pt x="722" y="2017"/>
                </a:lnTo>
                <a:lnTo>
                  <a:pt x="709" y="2010"/>
                </a:lnTo>
                <a:lnTo>
                  <a:pt x="698" y="2000"/>
                </a:lnTo>
                <a:lnTo>
                  <a:pt x="691" y="1985"/>
                </a:lnTo>
                <a:lnTo>
                  <a:pt x="688" y="1970"/>
                </a:lnTo>
                <a:lnTo>
                  <a:pt x="688" y="1881"/>
                </a:lnTo>
                <a:lnTo>
                  <a:pt x="691" y="1866"/>
                </a:lnTo>
                <a:lnTo>
                  <a:pt x="698" y="1852"/>
                </a:lnTo>
                <a:lnTo>
                  <a:pt x="709" y="1841"/>
                </a:lnTo>
                <a:lnTo>
                  <a:pt x="722" y="1834"/>
                </a:lnTo>
                <a:lnTo>
                  <a:pt x="737" y="1832"/>
                </a:lnTo>
                <a:close/>
                <a:moveTo>
                  <a:pt x="765" y="761"/>
                </a:moveTo>
                <a:lnTo>
                  <a:pt x="765" y="956"/>
                </a:lnTo>
                <a:lnTo>
                  <a:pt x="2367" y="956"/>
                </a:lnTo>
                <a:lnTo>
                  <a:pt x="2367" y="761"/>
                </a:lnTo>
                <a:lnTo>
                  <a:pt x="765" y="761"/>
                </a:lnTo>
                <a:close/>
                <a:moveTo>
                  <a:pt x="1997" y="261"/>
                </a:moveTo>
                <a:lnTo>
                  <a:pt x="1999" y="261"/>
                </a:lnTo>
                <a:lnTo>
                  <a:pt x="1999" y="264"/>
                </a:lnTo>
                <a:lnTo>
                  <a:pt x="2002" y="271"/>
                </a:lnTo>
                <a:lnTo>
                  <a:pt x="2004" y="282"/>
                </a:lnTo>
                <a:lnTo>
                  <a:pt x="2007" y="295"/>
                </a:lnTo>
                <a:lnTo>
                  <a:pt x="2010" y="309"/>
                </a:lnTo>
                <a:lnTo>
                  <a:pt x="2014" y="323"/>
                </a:lnTo>
                <a:lnTo>
                  <a:pt x="2017" y="336"/>
                </a:lnTo>
                <a:lnTo>
                  <a:pt x="2041" y="421"/>
                </a:lnTo>
                <a:lnTo>
                  <a:pt x="1956" y="421"/>
                </a:lnTo>
                <a:lnTo>
                  <a:pt x="1980" y="336"/>
                </a:lnTo>
                <a:lnTo>
                  <a:pt x="1984" y="323"/>
                </a:lnTo>
                <a:lnTo>
                  <a:pt x="1987" y="309"/>
                </a:lnTo>
                <a:lnTo>
                  <a:pt x="1990" y="295"/>
                </a:lnTo>
                <a:lnTo>
                  <a:pt x="1993" y="282"/>
                </a:lnTo>
                <a:lnTo>
                  <a:pt x="1995" y="271"/>
                </a:lnTo>
                <a:lnTo>
                  <a:pt x="1997" y="264"/>
                </a:lnTo>
                <a:lnTo>
                  <a:pt x="1997" y="261"/>
                </a:lnTo>
                <a:close/>
                <a:moveTo>
                  <a:pt x="1516" y="253"/>
                </a:moveTo>
                <a:lnTo>
                  <a:pt x="1552" y="253"/>
                </a:lnTo>
                <a:lnTo>
                  <a:pt x="1573" y="254"/>
                </a:lnTo>
                <a:lnTo>
                  <a:pt x="1589" y="257"/>
                </a:lnTo>
                <a:lnTo>
                  <a:pt x="1600" y="264"/>
                </a:lnTo>
                <a:lnTo>
                  <a:pt x="1609" y="271"/>
                </a:lnTo>
                <a:lnTo>
                  <a:pt x="1614" y="281"/>
                </a:lnTo>
                <a:lnTo>
                  <a:pt x="1618" y="292"/>
                </a:lnTo>
                <a:lnTo>
                  <a:pt x="1618" y="306"/>
                </a:lnTo>
                <a:lnTo>
                  <a:pt x="1617" y="322"/>
                </a:lnTo>
                <a:lnTo>
                  <a:pt x="1611" y="335"/>
                </a:lnTo>
                <a:lnTo>
                  <a:pt x="1603" y="345"/>
                </a:lnTo>
                <a:lnTo>
                  <a:pt x="1592" y="353"/>
                </a:lnTo>
                <a:lnTo>
                  <a:pt x="1579" y="358"/>
                </a:lnTo>
                <a:lnTo>
                  <a:pt x="1562" y="359"/>
                </a:lnTo>
                <a:lnTo>
                  <a:pt x="1516" y="359"/>
                </a:lnTo>
                <a:lnTo>
                  <a:pt x="1516" y="253"/>
                </a:lnTo>
                <a:close/>
                <a:moveTo>
                  <a:pt x="1106" y="251"/>
                </a:moveTo>
                <a:lnTo>
                  <a:pt x="1129" y="254"/>
                </a:lnTo>
                <a:lnTo>
                  <a:pt x="1151" y="262"/>
                </a:lnTo>
                <a:lnTo>
                  <a:pt x="1171" y="273"/>
                </a:lnTo>
                <a:lnTo>
                  <a:pt x="1189" y="287"/>
                </a:lnTo>
                <a:lnTo>
                  <a:pt x="1203" y="306"/>
                </a:lnTo>
                <a:lnTo>
                  <a:pt x="1214" y="327"/>
                </a:lnTo>
                <a:lnTo>
                  <a:pt x="1220" y="350"/>
                </a:lnTo>
                <a:lnTo>
                  <a:pt x="1223" y="377"/>
                </a:lnTo>
                <a:lnTo>
                  <a:pt x="1220" y="404"/>
                </a:lnTo>
                <a:lnTo>
                  <a:pt x="1214" y="428"/>
                </a:lnTo>
                <a:lnTo>
                  <a:pt x="1203" y="451"/>
                </a:lnTo>
                <a:lnTo>
                  <a:pt x="1189" y="470"/>
                </a:lnTo>
                <a:lnTo>
                  <a:pt x="1171" y="485"/>
                </a:lnTo>
                <a:lnTo>
                  <a:pt x="1151" y="498"/>
                </a:lnTo>
                <a:lnTo>
                  <a:pt x="1129" y="505"/>
                </a:lnTo>
                <a:lnTo>
                  <a:pt x="1106" y="507"/>
                </a:lnTo>
                <a:lnTo>
                  <a:pt x="1081" y="505"/>
                </a:lnTo>
                <a:lnTo>
                  <a:pt x="1060" y="498"/>
                </a:lnTo>
                <a:lnTo>
                  <a:pt x="1040" y="485"/>
                </a:lnTo>
                <a:lnTo>
                  <a:pt x="1022" y="470"/>
                </a:lnTo>
                <a:lnTo>
                  <a:pt x="1008" y="451"/>
                </a:lnTo>
                <a:lnTo>
                  <a:pt x="997" y="428"/>
                </a:lnTo>
                <a:lnTo>
                  <a:pt x="991" y="404"/>
                </a:lnTo>
                <a:lnTo>
                  <a:pt x="987" y="377"/>
                </a:lnTo>
                <a:lnTo>
                  <a:pt x="991" y="350"/>
                </a:lnTo>
                <a:lnTo>
                  <a:pt x="997" y="327"/>
                </a:lnTo>
                <a:lnTo>
                  <a:pt x="1008" y="306"/>
                </a:lnTo>
                <a:lnTo>
                  <a:pt x="1022" y="287"/>
                </a:lnTo>
                <a:lnTo>
                  <a:pt x="1040" y="273"/>
                </a:lnTo>
                <a:lnTo>
                  <a:pt x="1060" y="262"/>
                </a:lnTo>
                <a:lnTo>
                  <a:pt x="1081" y="254"/>
                </a:lnTo>
                <a:lnTo>
                  <a:pt x="1106" y="251"/>
                </a:lnTo>
                <a:close/>
                <a:moveTo>
                  <a:pt x="1942" y="161"/>
                </a:moveTo>
                <a:lnTo>
                  <a:pt x="1794" y="598"/>
                </a:lnTo>
                <a:lnTo>
                  <a:pt x="1905" y="598"/>
                </a:lnTo>
                <a:lnTo>
                  <a:pt x="1930" y="506"/>
                </a:lnTo>
                <a:lnTo>
                  <a:pt x="2066" y="506"/>
                </a:lnTo>
                <a:lnTo>
                  <a:pt x="2092" y="598"/>
                </a:lnTo>
                <a:lnTo>
                  <a:pt x="2203" y="598"/>
                </a:lnTo>
                <a:lnTo>
                  <a:pt x="2055" y="161"/>
                </a:lnTo>
                <a:lnTo>
                  <a:pt x="1942" y="161"/>
                </a:lnTo>
                <a:close/>
                <a:moveTo>
                  <a:pt x="2722" y="161"/>
                </a:moveTo>
                <a:lnTo>
                  <a:pt x="2722" y="598"/>
                </a:lnTo>
                <a:lnTo>
                  <a:pt x="3004" y="598"/>
                </a:lnTo>
                <a:lnTo>
                  <a:pt x="3004" y="506"/>
                </a:lnTo>
                <a:lnTo>
                  <a:pt x="2830" y="506"/>
                </a:lnTo>
                <a:lnTo>
                  <a:pt x="2830" y="424"/>
                </a:lnTo>
                <a:lnTo>
                  <a:pt x="2962" y="424"/>
                </a:lnTo>
                <a:lnTo>
                  <a:pt x="2962" y="332"/>
                </a:lnTo>
                <a:lnTo>
                  <a:pt x="2830" y="332"/>
                </a:lnTo>
                <a:lnTo>
                  <a:pt x="2830" y="253"/>
                </a:lnTo>
                <a:lnTo>
                  <a:pt x="2995" y="253"/>
                </a:lnTo>
                <a:lnTo>
                  <a:pt x="2995" y="161"/>
                </a:lnTo>
                <a:lnTo>
                  <a:pt x="2722" y="161"/>
                </a:lnTo>
                <a:close/>
                <a:moveTo>
                  <a:pt x="1409" y="161"/>
                </a:moveTo>
                <a:lnTo>
                  <a:pt x="1409" y="598"/>
                </a:lnTo>
                <a:lnTo>
                  <a:pt x="1516" y="598"/>
                </a:lnTo>
                <a:lnTo>
                  <a:pt x="1516" y="451"/>
                </a:lnTo>
                <a:lnTo>
                  <a:pt x="1565" y="451"/>
                </a:lnTo>
                <a:lnTo>
                  <a:pt x="1643" y="598"/>
                </a:lnTo>
                <a:lnTo>
                  <a:pt x="1763" y="598"/>
                </a:lnTo>
                <a:lnTo>
                  <a:pt x="1678" y="444"/>
                </a:lnTo>
                <a:lnTo>
                  <a:pt x="1671" y="433"/>
                </a:lnTo>
                <a:lnTo>
                  <a:pt x="1666" y="425"/>
                </a:lnTo>
                <a:lnTo>
                  <a:pt x="1662" y="420"/>
                </a:lnTo>
                <a:lnTo>
                  <a:pt x="1661" y="419"/>
                </a:lnTo>
                <a:lnTo>
                  <a:pt x="1661" y="418"/>
                </a:lnTo>
                <a:lnTo>
                  <a:pt x="1679" y="407"/>
                </a:lnTo>
                <a:lnTo>
                  <a:pt x="1693" y="392"/>
                </a:lnTo>
                <a:lnTo>
                  <a:pt x="1705" y="376"/>
                </a:lnTo>
                <a:lnTo>
                  <a:pt x="1715" y="358"/>
                </a:lnTo>
                <a:lnTo>
                  <a:pt x="1721" y="338"/>
                </a:lnTo>
                <a:lnTo>
                  <a:pt x="1725" y="319"/>
                </a:lnTo>
                <a:lnTo>
                  <a:pt x="1727" y="298"/>
                </a:lnTo>
                <a:lnTo>
                  <a:pt x="1725" y="273"/>
                </a:lnTo>
                <a:lnTo>
                  <a:pt x="1719" y="249"/>
                </a:lnTo>
                <a:lnTo>
                  <a:pt x="1710" y="228"/>
                </a:lnTo>
                <a:lnTo>
                  <a:pt x="1698" y="209"/>
                </a:lnTo>
                <a:lnTo>
                  <a:pt x="1684" y="194"/>
                </a:lnTo>
                <a:lnTo>
                  <a:pt x="1666" y="182"/>
                </a:lnTo>
                <a:lnTo>
                  <a:pt x="1646" y="172"/>
                </a:lnTo>
                <a:lnTo>
                  <a:pt x="1634" y="168"/>
                </a:lnTo>
                <a:lnTo>
                  <a:pt x="1621" y="166"/>
                </a:lnTo>
                <a:lnTo>
                  <a:pt x="1605" y="163"/>
                </a:lnTo>
                <a:lnTo>
                  <a:pt x="1585" y="161"/>
                </a:lnTo>
                <a:lnTo>
                  <a:pt x="1561" y="161"/>
                </a:lnTo>
                <a:lnTo>
                  <a:pt x="1409" y="161"/>
                </a:lnTo>
                <a:close/>
                <a:moveTo>
                  <a:pt x="483" y="161"/>
                </a:moveTo>
                <a:lnTo>
                  <a:pt x="483" y="253"/>
                </a:lnTo>
                <a:lnTo>
                  <a:pt x="616" y="253"/>
                </a:lnTo>
                <a:lnTo>
                  <a:pt x="616" y="598"/>
                </a:lnTo>
                <a:lnTo>
                  <a:pt x="722" y="598"/>
                </a:lnTo>
                <a:lnTo>
                  <a:pt x="722" y="253"/>
                </a:lnTo>
                <a:lnTo>
                  <a:pt x="854" y="253"/>
                </a:lnTo>
                <a:lnTo>
                  <a:pt x="854" y="161"/>
                </a:lnTo>
                <a:lnTo>
                  <a:pt x="483" y="161"/>
                </a:lnTo>
                <a:close/>
                <a:moveTo>
                  <a:pt x="2444" y="154"/>
                </a:moveTo>
                <a:lnTo>
                  <a:pt x="2405" y="157"/>
                </a:lnTo>
                <a:lnTo>
                  <a:pt x="2369" y="166"/>
                </a:lnTo>
                <a:lnTo>
                  <a:pt x="2336" y="179"/>
                </a:lnTo>
                <a:lnTo>
                  <a:pt x="2306" y="196"/>
                </a:lnTo>
                <a:lnTo>
                  <a:pt x="2280" y="219"/>
                </a:lnTo>
                <a:lnTo>
                  <a:pt x="2258" y="245"/>
                </a:lnTo>
                <a:lnTo>
                  <a:pt x="2239" y="274"/>
                </a:lnTo>
                <a:lnTo>
                  <a:pt x="2226" y="307"/>
                </a:lnTo>
                <a:lnTo>
                  <a:pt x="2218" y="341"/>
                </a:lnTo>
                <a:lnTo>
                  <a:pt x="2216" y="378"/>
                </a:lnTo>
                <a:lnTo>
                  <a:pt x="2218" y="416"/>
                </a:lnTo>
                <a:lnTo>
                  <a:pt x="2225" y="451"/>
                </a:lnTo>
                <a:lnTo>
                  <a:pt x="2236" y="481"/>
                </a:lnTo>
                <a:lnTo>
                  <a:pt x="2252" y="510"/>
                </a:lnTo>
                <a:lnTo>
                  <a:pt x="2270" y="534"/>
                </a:lnTo>
                <a:lnTo>
                  <a:pt x="2292" y="555"/>
                </a:lnTo>
                <a:lnTo>
                  <a:pt x="2316" y="572"/>
                </a:lnTo>
                <a:lnTo>
                  <a:pt x="2342" y="587"/>
                </a:lnTo>
                <a:lnTo>
                  <a:pt x="2370" y="597"/>
                </a:lnTo>
                <a:lnTo>
                  <a:pt x="2399" y="603"/>
                </a:lnTo>
                <a:lnTo>
                  <a:pt x="2429" y="605"/>
                </a:lnTo>
                <a:lnTo>
                  <a:pt x="2455" y="603"/>
                </a:lnTo>
                <a:lnTo>
                  <a:pt x="2477" y="599"/>
                </a:lnTo>
                <a:lnTo>
                  <a:pt x="2498" y="593"/>
                </a:lnTo>
                <a:lnTo>
                  <a:pt x="2514" y="586"/>
                </a:lnTo>
                <a:lnTo>
                  <a:pt x="2526" y="578"/>
                </a:lnTo>
                <a:lnTo>
                  <a:pt x="2536" y="572"/>
                </a:lnTo>
                <a:lnTo>
                  <a:pt x="2542" y="568"/>
                </a:lnTo>
                <a:lnTo>
                  <a:pt x="2544" y="567"/>
                </a:lnTo>
                <a:lnTo>
                  <a:pt x="2545" y="567"/>
                </a:lnTo>
                <a:lnTo>
                  <a:pt x="2545" y="569"/>
                </a:lnTo>
                <a:lnTo>
                  <a:pt x="2545" y="576"/>
                </a:lnTo>
                <a:lnTo>
                  <a:pt x="2545" y="586"/>
                </a:lnTo>
                <a:lnTo>
                  <a:pt x="2545" y="598"/>
                </a:lnTo>
                <a:lnTo>
                  <a:pt x="2634" y="598"/>
                </a:lnTo>
                <a:lnTo>
                  <a:pt x="2634" y="352"/>
                </a:lnTo>
                <a:lnTo>
                  <a:pt x="2477" y="352"/>
                </a:lnTo>
                <a:lnTo>
                  <a:pt x="2477" y="441"/>
                </a:lnTo>
                <a:lnTo>
                  <a:pt x="2539" y="441"/>
                </a:lnTo>
                <a:lnTo>
                  <a:pt x="2539" y="475"/>
                </a:lnTo>
                <a:lnTo>
                  <a:pt x="2538" y="477"/>
                </a:lnTo>
                <a:lnTo>
                  <a:pt x="2533" y="480"/>
                </a:lnTo>
                <a:lnTo>
                  <a:pt x="2524" y="485"/>
                </a:lnTo>
                <a:lnTo>
                  <a:pt x="2514" y="491"/>
                </a:lnTo>
                <a:lnTo>
                  <a:pt x="2501" y="497"/>
                </a:lnTo>
                <a:lnTo>
                  <a:pt x="2486" y="502"/>
                </a:lnTo>
                <a:lnTo>
                  <a:pt x="2469" y="506"/>
                </a:lnTo>
                <a:lnTo>
                  <a:pt x="2451" y="507"/>
                </a:lnTo>
                <a:lnTo>
                  <a:pt x="2428" y="505"/>
                </a:lnTo>
                <a:lnTo>
                  <a:pt x="2408" y="500"/>
                </a:lnTo>
                <a:lnTo>
                  <a:pt x="2389" y="491"/>
                </a:lnTo>
                <a:lnTo>
                  <a:pt x="2371" y="479"/>
                </a:lnTo>
                <a:lnTo>
                  <a:pt x="2356" y="464"/>
                </a:lnTo>
                <a:lnTo>
                  <a:pt x="2343" y="446"/>
                </a:lnTo>
                <a:lnTo>
                  <a:pt x="2333" y="425"/>
                </a:lnTo>
                <a:lnTo>
                  <a:pt x="2327" y="402"/>
                </a:lnTo>
                <a:lnTo>
                  <a:pt x="2325" y="375"/>
                </a:lnTo>
                <a:lnTo>
                  <a:pt x="2327" y="356"/>
                </a:lnTo>
                <a:lnTo>
                  <a:pt x="2330" y="337"/>
                </a:lnTo>
                <a:lnTo>
                  <a:pt x="2336" y="320"/>
                </a:lnTo>
                <a:lnTo>
                  <a:pt x="2345" y="303"/>
                </a:lnTo>
                <a:lnTo>
                  <a:pt x="2356" y="289"/>
                </a:lnTo>
                <a:lnTo>
                  <a:pt x="2369" y="277"/>
                </a:lnTo>
                <a:lnTo>
                  <a:pt x="2387" y="266"/>
                </a:lnTo>
                <a:lnTo>
                  <a:pt x="2406" y="259"/>
                </a:lnTo>
                <a:lnTo>
                  <a:pt x="2428" y="253"/>
                </a:lnTo>
                <a:lnTo>
                  <a:pt x="2454" y="251"/>
                </a:lnTo>
                <a:lnTo>
                  <a:pt x="2476" y="253"/>
                </a:lnTo>
                <a:lnTo>
                  <a:pt x="2497" y="259"/>
                </a:lnTo>
                <a:lnTo>
                  <a:pt x="2515" y="265"/>
                </a:lnTo>
                <a:lnTo>
                  <a:pt x="2530" y="272"/>
                </a:lnTo>
                <a:lnTo>
                  <a:pt x="2543" y="279"/>
                </a:lnTo>
                <a:lnTo>
                  <a:pt x="2552" y="286"/>
                </a:lnTo>
                <a:lnTo>
                  <a:pt x="2558" y="290"/>
                </a:lnTo>
                <a:lnTo>
                  <a:pt x="2560" y="292"/>
                </a:lnTo>
                <a:lnTo>
                  <a:pt x="2611" y="213"/>
                </a:lnTo>
                <a:lnTo>
                  <a:pt x="2610" y="210"/>
                </a:lnTo>
                <a:lnTo>
                  <a:pt x="2605" y="206"/>
                </a:lnTo>
                <a:lnTo>
                  <a:pt x="2596" y="199"/>
                </a:lnTo>
                <a:lnTo>
                  <a:pt x="2585" y="192"/>
                </a:lnTo>
                <a:lnTo>
                  <a:pt x="2569" y="183"/>
                </a:lnTo>
                <a:lnTo>
                  <a:pt x="2551" y="175"/>
                </a:lnTo>
                <a:lnTo>
                  <a:pt x="2529" y="167"/>
                </a:lnTo>
                <a:lnTo>
                  <a:pt x="2504" y="160"/>
                </a:lnTo>
                <a:lnTo>
                  <a:pt x="2475" y="156"/>
                </a:lnTo>
                <a:lnTo>
                  <a:pt x="2444" y="154"/>
                </a:lnTo>
                <a:close/>
                <a:moveTo>
                  <a:pt x="1106" y="154"/>
                </a:moveTo>
                <a:lnTo>
                  <a:pt x="1067" y="157"/>
                </a:lnTo>
                <a:lnTo>
                  <a:pt x="1031" y="166"/>
                </a:lnTo>
                <a:lnTo>
                  <a:pt x="999" y="179"/>
                </a:lnTo>
                <a:lnTo>
                  <a:pt x="968" y="196"/>
                </a:lnTo>
                <a:lnTo>
                  <a:pt x="943" y="219"/>
                </a:lnTo>
                <a:lnTo>
                  <a:pt x="920" y="244"/>
                </a:lnTo>
                <a:lnTo>
                  <a:pt x="902" y="274"/>
                </a:lnTo>
                <a:lnTo>
                  <a:pt x="888" y="306"/>
                </a:lnTo>
                <a:lnTo>
                  <a:pt x="880" y="340"/>
                </a:lnTo>
                <a:lnTo>
                  <a:pt x="877" y="377"/>
                </a:lnTo>
                <a:lnTo>
                  <a:pt x="880" y="414"/>
                </a:lnTo>
                <a:lnTo>
                  <a:pt x="888" y="450"/>
                </a:lnTo>
                <a:lnTo>
                  <a:pt x="902" y="482"/>
                </a:lnTo>
                <a:lnTo>
                  <a:pt x="920" y="512"/>
                </a:lnTo>
                <a:lnTo>
                  <a:pt x="943" y="538"/>
                </a:lnTo>
                <a:lnTo>
                  <a:pt x="968" y="561"/>
                </a:lnTo>
                <a:lnTo>
                  <a:pt x="999" y="579"/>
                </a:lnTo>
                <a:lnTo>
                  <a:pt x="1031" y="593"/>
                </a:lnTo>
                <a:lnTo>
                  <a:pt x="1067" y="602"/>
                </a:lnTo>
                <a:lnTo>
                  <a:pt x="1106" y="605"/>
                </a:lnTo>
                <a:lnTo>
                  <a:pt x="1144" y="602"/>
                </a:lnTo>
                <a:lnTo>
                  <a:pt x="1179" y="593"/>
                </a:lnTo>
                <a:lnTo>
                  <a:pt x="1213" y="579"/>
                </a:lnTo>
                <a:lnTo>
                  <a:pt x="1243" y="561"/>
                </a:lnTo>
                <a:lnTo>
                  <a:pt x="1268" y="538"/>
                </a:lnTo>
                <a:lnTo>
                  <a:pt x="1291" y="512"/>
                </a:lnTo>
                <a:lnTo>
                  <a:pt x="1309" y="482"/>
                </a:lnTo>
                <a:lnTo>
                  <a:pt x="1322" y="450"/>
                </a:lnTo>
                <a:lnTo>
                  <a:pt x="1331" y="414"/>
                </a:lnTo>
                <a:lnTo>
                  <a:pt x="1334" y="377"/>
                </a:lnTo>
                <a:lnTo>
                  <a:pt x="1331" y="340"/>
                </a:lnTo>
                <a:lnTo>
                  <a:pt x="1322" y="306"/>
                </a:lnTo>
                <a:lnTo>
                  <a:pt x="1309" y="274"/>
                </a:lnTo>
                <a:lnTo>
                  <a:pt x="1291" y="244"/>
                </a:lnTo>
                <a:lnTo>
                  <a:pt x="1268" y="219"/>
                </a:lnTo>
                <a:lnTo>
                  <a:pt x="1243" y="196"/>
                </a:lnTo>
                <a:lnTo>
                  <a:pt x="1213" y="179"/>
                </a:lnTo>
                <a:lnTo>
                  <a:pt x="1179" y="166"/>
                </a:lnTo>
                <a:lnTo>
                  <a:pt x="1144" y="157"/>
                </a:lnTo>
                <a:lnTo>
                  <a:pt x="1106" y="154"/>
                </a:lnTo>
                <a:close/>
                <a:moveTo>
                  <a:pt x="300" y="154"/>
                </a:moveTo>
                <a:lnTo>
                  <a:pt x="273" y="156"/>
                </a:lnTo>
                <a:lnTo>
                  <a:pt x="246" y="161"/>
                </a:lnTo>
                <a:lnTo>
                  <a:pt x="223" y="171"/>
                </a:lnTo>
                <a:lnTo>
                  <a:pt x="201" y="183"/>
                </a:lnTo>
                <a:lnTo>
                  <a:pt x="182" y="199"/>
                </a:lnTo>
                <a:lnTo>
                  <a:pt x="167" y="218"/>
                </a:lnTo>
                <a:lnTo>
                  <a:pt x="156" y="238"/>
                </a:lnTo>
                <a:lnTo>
                  <a:pt x="149" y="262"/>
                </a:lnTo>
                <a:lnTo>
                  <a:pt x="146" y="288"/>
                </a:lnTo>
                <a:lnTo>
                  <a:pt x="149" y="312"/>
                </a:lnTo>
                <a:lnTo>
                  <a:pt x="155" y="332"/>
                </a:lnTo>
                <a:lnTo>
                  <a:pt x="164" y="350"/>
                </a:lnTo>
                <a:lnTo>
                  <a:pt x="177" y="366"/>
                </a:lnTo>
                <a:lnTo>
                  <a:pt x="192" y="379"/>
                </a:lnTo>
                <a:lnTo>
                  <a:pt x="208" y="391"/>
                </a:lnTo>
                <a:lnTo>
                  <a:pt x="227" y="402"/>
                </a:lnTo>
                <a:lnTo>
                  <a:pt x="244" y="411"/>
                </a:lnTo>
                <a:lnTo>
                  <a:pt x="262" y="419"/>
                </a:lnTo>
                <a:lnTo>
                  <a:pt x="281" y="426"/>
                </a:lnTo>
                <a:lnTo>
                  <a:pt x="297" y="433"/>
                </a:lnTo>
                <a:lnTo>
                  <a:pt x="311" y="440"/>
                </a:lnTo>
                <a:lnTo>
                  <a:pt x="325" y="447"/>
                </a:lnTo>
                <a:lnTo>
                  <a:pt x="334" y="455"/>
                </a:lnTo>
                <a:lnTo>
                  <a:pt x="340" y="463"/>
                </a:lnTo>
                <a:lnTo>
                  <a:pt x="342" y="472"/>
                </a:lnTo>
                <a:lnTo>
                  <a:pt x="341" y="483"/>
                </a:lnTo>
                <a:lnTo>
                  <a:pt x="336" y="493"/>
                </a:lnTo>
                <a:lnTo>
                  <a:pt x="328" y="499"/>
                </a:lnTo>
                <a:lnTo>
                  <a:pt x="319" y="504"/>
                </a:lnTo>
                <a:lnTo>
                  <a:pt x="308" y="506"/>
                </a:lnTo>
                <a:lnTo>
                  <a:pt x="297" y="507"/>
                </a:lnTo>
                <a:lnTo>
                  <a:pt x="279" y="505"/>
                </a:lnTo>
                <a:lnTo>
                  <a:pt x="261" y="501"/>
                </a:lnTo>
                <a:lnTo>
                  <a:pt x="245" y="495"/>
                </a:lnTo>
                <a:lnTo>
                  <a:pt x="231" y="487"/>
                </a:lnTo>
                <a:lnTo>
                  <a:pt x="219" y="480"/>
                </a:lnTo>
                <a:lnTo>
                  <a:pt x="207" y="473"/>
                </a:lnTo>
                <a:lnTo>
                  <a:pt x="199" y="467"/>
                </a:lnTo>
                <a:lnTo>
                  <a:pt x="194" y="463"/>
                </a:lnTo>
                <a:lnTo>
                  <a:pt x="193" y="462"/>
                </a:lnTo>
                <a:lnTo>
                  <a:pt x="137" y="543"/>
                </a:lnTo>
                <a:lnTo>
                  <a:pt x="139" y="545"/>
                </a:lnTo>
                <a:lnTo>
                  <a:pt x="143" y="549"/>
                </a:lnTo>
                <a:lnTo>
                  <a:pt x="152" y="556"/>
                </a:lnTo>
                <a:lnTo>
                  <a:pt x="163" y="564"/>
                </a:lnTo>
                <a:lnTo>
                  <a:pt x="178" y="573"/>
                </a:lnTo>
                <a:lnTo>
                  <a:pt x="195" y="582"/>
                </a:lnTo>
                <a:lnTo>
                  <a:pt x="216" y="592"/>
                </a:lnTo>
                <a:lnTo>
                  <a:pt x="240" y="598"/>
                </a:lnTo>
                <a:lnTo>
                  <a:pt x="267" y="603"/>
                </a:lnTo>
                <a:lnTo>
                  <a:pt x="296" y="605"/>
                </a:lnTo>
                <a:lnTo>
                  <a:pt x="327" y="602"/>
                </a:lnTo>
                <a:lnTo>
                  <a:pt x="354" y="596"/>
                </a:lnTo>
                <a:lnTo>
                  <a:pt x="379" y="586"/>
                </a:lnTo>
                <a:lnTo>
                  <a:pt x="400" y="572"/>
                </a:lnTo>
                <a:lnTo>
                  <a:pt x="418" y="556"/>
                </a:lnTo>
                <a:lnTo>
                  <a:pt x="431" y="536"/>
                </a:lnTo>
                <a:lnTo>
                  <a:pt x="441" y="516"/>
                </a:lnTo>
                <a:lnTo>
                  <a:pt x="447" y="494"/>
                </a:lnTo>
                <a:lnTo>
                  <a:pt x="449" y="469"/>
                </a:lnTo>
                <a:lnTo>
                  <a:pt x="447" y="446"/>
                </a:lnTo>
                <a:lnTo>
                  <a:pt x="441" y="424"/>
                </a:lnTo>
                <a:lnTo>
                  <a:pt x="431" y="406"/>
                </a:lnTo>
                <a:lnTo>
                  <a:pt x="419" y="390"/>
                </a:lnTo>
                <a:lnTo>
                  <a:pt x="403" y="377"/>
                </a:lnTo>
                <a:lnTo>
                  <a:pt x="387" y="366"/>
                </a:lnTo>
                <a:lnTo>
                  <a:pt x="370" y="356"/>
                </a:lnTo>
                <a:lnTo>
                  <a:pt x="351" y="346"/>
                </a:lnTo>
                <a:lnTo>
                  <a:pt x="333" y="339"/>
                </a:lnTo>
                <a:lnTo>
                  <a:pt x="316" y="332"/>
                </a:lnTo>
                <a:lnTo>
                  <a:pt x="298" y="325"/>
                </a:lnTo>
                <a:lnTo>
                  <a:pt x="284" y="319"/>
                </a:lnTo>
                <a:lnTo>
                  <a:pt x="272" y="312"/>
                </a:lnTo>
                <a:lnTo>
                  <a:pt x="261" y="305"/>
                </a:lnTo>
                <a:lnTo>
                  <a:pt x="255" y="296"/>
                </a:lnTo>
                <a:lnTo>
                  <a:pt x="253" y="286"/>
                </a:lnTo>
                <a:lnTo>
                  <a:pt x="255" y="276"/>
                </a:lnTo>
                <a:lnTo>
                  <a:pt x="260" y="267"/>
                </a:lnTo>
                <a:lnTo>
                  <a:pt x="268" y="261"/>
                </a:lnTo>
                <a:lnTo>
                  <a:pt x="278" y="255"/>
                </a:lnTo>
                <a:lnTo>
                  <a:pt x="288" y="253"/>
                </a:lnTo>
                <a:lnTo>
                  <a:pt x="299" y="252"/>
                </a:lnTo>
                <a:lnTo>
                  <a:pt x="319" y="254"/>
                </a:lnTo>
                <a:lnTo>
                  <a:pt x="336" y="259"/>
                </a:lnTo>
                <a:lnTo>
                  <a:pt x="352" y="265"/>
                </a:lnTo>
                <a:lnTo>
                  <a:pt x="367" y="272"/>
                </a:lnTo>
                <a:lnTo>
                  <a:pt x="379" y="279"/>
                </a:lnTo>
                <a:lnTo>
                  <a:pt x="388" y="285"/>
                </a:lnTo>
                <a:lnTo>
                  <a:pt x="393" y="289"/>
                </a:lnTo>
                <a:lnTo>
                  <a:pt x="395" y="291"/>
                </a:lnTo>
                <a:lnTo>
                  <a:pt x="440" y="203"/>
                </a:lnTo>
                <a:lnTo>
                  <a:pt x="439" y="202"/>
                </a:lnTo>
                <a:lnTo>
                  <a:pt x="434" y="197"/>
                </a:lnTo>
                <a:lnTo>
                  <a:pt x="425" y="191"/>
                </a:lnTo>
                <a:lnTo>
                  <a:pt x="414" y="183"/>
                </a:lnTo>
                <a:lnTo>
                  <a:pt x="397" y="175"/>
                </a:lnTo>
                <a:lnTo>
                  <a:pt x="379" y="167"/>
                </a:lnTo>
                <a:lnTo>
                  <a:pt x="356" y="160"/>
                </a:lnTo>
                <a:lnTo>
                  <a:pt x="330" y="156"/>
                </a:lnTo>
                <a:lnTo>
                  <a:pt x="300" y="154"/>
                </a:lnTo>
                <a:close/>
                <a:moveTo>
                  <a:pt x="147" y="0"/>
                </a:moveTo>
                <a:lnTo>
                  <a:pt x="2985" y="0"/>
                </a:lnTo>
                <a:lnTo>
                  <a:pt x="3015" y="3"/>
                </a:lnTo>
                <a:lnTo>
                  <a:pt x="3042" y="11"/>
                </a:lnTo>
                <a:lnTo>
                  <a:pt x="3067" y="26"/>
                </a:lnTo>
                <a:lnTo>
                  <a:pt x="3089" y="43"/>
                </a:lnTo>
                <a:lnTo>
                  <a:pt x="3106" y="65"/>
                </a:lnTo>
                <a:lnTo>
                  <a:pt x="3121" y="90"/>
                </a:lnTo>
                <a:lnTo>
                  <a:pt x="3129" y="118"/>
                </a:lnTo>
                <a:lnTo>
                  <a:pt x="3132" y="147"/>
                </a:lnTo>
                <a:lnTo>
                  <a:pt x="3132" y="613"/>
                </a:lnTo>
                <a:lnTo>
                  <a:pt x="3129" y="644"/>
                </a:lnTo>
                <a:lnTo>
                  <a:pt x="3121" y="671"/>
                </a:lnTo>
                <a:lnTo>
                  <a:pt x="3106" y="696"/>
                </a:lnTo>
                <a:lnTo>
                  <a:pt x="3089" y="718"/>
                </a:lnTo>
                <a:lnTo>
                  <a:pt x="3067" y="736"/>
                </a:lnTo>
                <a:lnTo>
                  <a:pt x="3042" y="750"/>
                </a:lnTo>
                <a:lnTo>
                  <a:pt x="3015" y="758"/>
                </a:lnTo>
                <a:lnTo>
                  <a:pt x="2985" y="761"/>
                </a:lnTo>
                <a:lnTo>
                  <a:pt x="2718" y="761"/>
                </a:lnTo>
                <a:lnTo>
                  <a:pt x="2718" y="956"/>
                </a:lnTo>
                <a:lnTo>
                  <a:pt x="2837" y="956"/>
                </a:lnTo>
                <a:lnTo>
                  <a:pt x="2881" y="959"/>
                </a:lnTo>
                <a:lnTo>
                  <a:pt x="2923" y="969"/>
                </a:lnTo>
                <a:lnTo>
                  <a:pt x="2961" y="984"/>
                </a:lnTo>
                <a:lnTo>
                  <a:pt x="2997" y="1004"/>
                </a:lnTo>
                <a:lnTo>
                  <a:pt x="3031" y="1029"/>
                </a:lnTo>
                <a:lnTo>
                  <a:pt x="3059" y="1059"/>
                </a:lnTo>
                <a:lnTo>
                  <a:pt x="3084" y="1091"/>
                </a:lnTo>
                <a:lnTo>
                  <a:pt x="3104" y="1127"/>
                </a:lnTo>
                <a:lnTo>
                  <a:pt x="3120" y="1167"/>
                </a:lnTo>
                <a:lnTo>
                  <a:pt x="3129" y="1208"/>
                </a:lnTo>
                <a:lnTo>
                  <a:pt x="3132" y="1252"/>
                </a:lnTo>
                <a:lnTo>
                  <a:pt x="3132" y="3372"/>
                </a:lnTo>
                <a:lnTo>
                  <a:pt x="2563" y="3372"/>
                </a:lnTo>
                <a:lnTo>
                  <a:pt x="2563" y="1634"/>
                </a:lnTo>
                <a:lnTo>
                  <a:pt x="535" y="1634"/>
                </a:lnTo>
                <a:lnTo>
                  <a:pt x="535" y="3372"/>
                </a:lnTo>
                <a:lnTo>
                  <a:pt x="0" y="3372"/>
                </a:lnTo>
                <a:lnTo>
                  <a:pt x="0" y="1252"/>
                </a:lnTo>
                <a:lnTo>
                  <a:pt x="3" y="1208"/>
                </a:lnTo>
                <a:lnTo>
                  <a:pt x="12" y="1167"/>
                </a:lnTo>
                <a:lnTo>
                  <a:pt x="28" y="1127"/>
                </a:lnTo>
                <a:lnTo>
                  <a:pt x="48" y="1091"/>
                </a:lnTo>
                <a:lnTo>
                  <a:pt x="72" y="1059"/>
                </a:lnTo>
                <a:lnTo>
                  <a:pt x="101" y="1029"/>
                </a:lnTo>
                <a:lnTo>
                  <a:pt x="135" y="1004"/>
                </a:lnTo>
                <a:lnTo>
                  <a:pt x="171" y="984"/>
                </a:lnTo>
                <a:lnTo>
                  <a:pt x="209" y="969"/>
                </a:lnTo>
                <a:lnTo>
                  <a:pt x="251" y="959"/>
                </a:lnTo>
                <a:lnTo>
                  <a:pt x="295" y="956"/>
                </a:lnTo>
                <a:lnTo>
                  <a:pt x="414" y="956"/>
                </a:lnTo>
                <a:lnTo>
                  <a:pt x="414" y="761"/>
                </a:lnTo>
                <a:lnTo>
                  <a:pt x="147" y="761"/>
                </a:lnTo>
                <a:lnTo>
                  <a:pt x="117" y="758"/>
                </a:lnTo>
                <a:lnTo>
                  <a:pt x="90" y="750"/>
                </a:lnTo>
                <a:lnTo>
                  <a:pt x="65" y="736"/>
                </a:lnTo>
                <a:lnTo>
                  <a:pt x="43" y="718"/>
                </a:lnTo>
                <a:lnTo>
                  <a:pt x="26" y="696"/>
                </a:lnTo>
                <a:lnTo>
                  <a:pt x="11" y="671"/>
                </a:lnTo>
                <a:lnTo>
                  <a:pt x="3" y="644"/>
                </a:lnTo>
                <a:lnTo>
                  <a:pt x="0" y="613"/>
                </a:lnTo>
                <a:lnTo>
                  <a:pt x="0" y="147"/>
                </a:lnTo>
                <a:lnTo>
                  <a:pt x="3" y="118"/>
                </a:lnTo>
                <a:lnTo>
                  <a:pt x="11" y="90"/>
                </a:lnTo>
                <a:lnTo>
                  <a:pt x="26" y="65"/>
                </a:lnTo>
                <a:lnTo>
                  <a:pt x="43" y="43"/>
                </a:lnTo>
                <a:lnTo>
                  <a:pt x="65" y="26"/>
                </a:lnTo>
                <a:lnTo>
                  <a:pt x="90" y="11"/>
                </a:lnTo>
                <a:lnTo>
                  <a:pt x="117" y="3"/>
                </a:lnTo>
                <a:lnTo>
                  <a:pt x="14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" name="Freeform 481"/>
          <p:cNvSpPr>
            <a:spLocks noEditPoints="1"/>
          </p:cNvSpPr>
          <p:nvPr/>
        </p:nvSpPr>
        <p:spPr bwMode="auto">
          <a:xfrm>
            <a:off x="6673215" y="4788969"/>
            <a:ext cx="548360" cy="394754"/>
          </a:xfrm>
          <a:custGeom>
            <a:avLst/>
            <a:gdLst>
              <a:gd name="T0" fmla="*/ 1241 w 3320"/>
              <a:gd name="T1" fmla="*/ 1243 h 2392"/>
              <a:gd name="T2" fmla="*/ 1072 w 3320"/>
              <a:gd name="T3" fmla="*/ 1548 h 2392"/>
              <a:gd name="T4" fmla="*/ 1170 w 3320"/>
              <a:gd name="T5" fmla="*/ 1888 h 2392"/>
              <a:gd name="T6" fmla="*/ 1474 w 3320"/>
              <a:gd name="T7" fmla="*/ 2057 h 2392"/>
              <a:gd name="T8" fmla="*/ 1679 w 3320"/>
              <a:gd name="T9" fmla="*/ 1832 h 2392"/>
              <a:gd name="T10" fmla="*/ 1412 w 3320"/>
              <a:gd name="T11" fmla="*/ 1852 h 2392"/>
              <a:gd name="T12" fmla="*/ 1255 w 3320"/>
              <a:gd name="T13" fmla="*/ 1642 h 2392"/>
              <a:gd name="T14" fmla="*/ 1346 w 3320"/>
              <a:gd name="T15" fmla="*/ 1392 h 2392"/>
              <a:gd name="T16" fmla="*/ 1607 w 3320"/>
              <a:gd name="T17" fmla="*/ 1337 h 2392"/>
              <a:gd name="T18" fmla="*/ 1791 w 3320"/>
              <a:gd name="T19" fmla="*/ 1522 h 2392"/>
              <a:gd name="T20" fmla="*/ 1946 w 3320"/>
              <a:gd name="T21" fmla="*/ 1785 h 2392"/>
              <a:gd name="T22" fmla="*/ 1958 w 3320"/>
              <a:gd name="T23" fmla="*/ 1446 h 2392"/>
              <a:gd name="T24" fmla="*/ 1728 w 3320"/>
              <a:gd name="T25" fmla="*/ 1188 h 2392"/>
              <a:gd name="T26" fmla="*/ 1736 w 3320"/>
              <a:gd name="T27" fmla="*/ 1 h 2392"/>
              <a:gd name="T28" fmla="*/ 2359 w 3320"/>
              <a:gd name="T29" fmla="*/ 36 h 2392"/>
              <a:gd name="T30" fmla="*/ 2726 w 3320"/>
              <a:gd name="T31" fmla="*/ 115 h 2392"/>
              <a:gd name="T32" fmla="*/ 2910 w 3320"/>
              <a:gd name="T33" fmla="*/ 238 h 2392"/>
              <a:gd name="T34" fmla="*/ 2981 w 3320"/>
              <a:gd name="T35" fmla="*/ 403 h 2392"/>
              <a:gd name="T36" fmla="*/ 3076 w 3320"/>
              <a:gd name="T37" fmla="*/ 537 h 2392"/>
              <a:gd name="T38" fmla="*/ 3263 w 3320"/>
              <a:gd name="T39" fmla="*/ 721 h 2392"/>
              <a:gd name="T40" fmla="*/ 3320 w 3320"/>
              <a:gd name="T41" fmla="*/ 1029 h 2392"/>
              <a:gd name="T42" fmla="*/ 3236 w 3320"/>
              <a:gd name="T43" fmla="*/ 1531 h 2392"/>
              <a:gd name="T44" fmla="*/ 2998 w 3320"/>
              <a:gd name="T45" fmla="*/ 1872 h 2392"/>
              <a:gd name="T46" fmla="*/ 2764 w 3320"/>
              <a:gd name="T47" fmla="*/ 2108 h 2392"/>
              <a:gd name="T48" fmla="*/ 2544 w 3320"/>
              <a:gd name="T49" fmla="*/ 2349 h 2392"/>
              <a:gd name="T50" fmla="*/ 540 w 3320"/>
              <a:gd name="T51" fmla="*/ 2381 h 2392"/>
              <a:gd name="T52" fmla="*/ 270 w 3320"/>
              <a:gd name="T53" fmla="*/ 2188 h 2392"/>
              <a:gd name="T54" fmla="*/ 204 w 3320"/>
              <a:gd name="T55" fmla="*/ 1735 h 2392"/>
              <a:gd name="T56" fmla="*/ 443 w 3320"/>
              <a:gd name="T57" fmla="*/ 1291 h 2392"/>
              <a:gd name="T58" fmla="*/ 1024 w 3320"/>
              <a:gd name="T59" fmla="*/ 731 h 2392"/>
              <a:gd name="T60" fmla="*/ 1329 w 3320"/>
              <a:gd name="T61" fmla="*/ 525 h 2392"/>
              <a:gd name="T62" fmla="*/ 1653 w 3320"/>
              <a:gd name="T63" fmla="*/ 539 h 2392"/>
              <a:gd name="T64" fmla="*/ 1969 w 3320"/>
              <a:gd name="T65" fmla="*/ 539 h 2392"/>
              <a:gd name="T66" fmla="*/ 2408 w 3320"/>
              <a:gd name="T67" fmla="*/ 1122 h 2392"/>
              <a:gd name="T68" fmla="*/ 2773 w 3320"/>
              <a:gd name="T69" fmla="*/ 1645 h 2392"/>
              <a:gd name="T70" fmla="*/ 2882 w 3320"/>
              <a:gd name="T71" fmla="*/ 1821 h 2392"/>
              <a:gd name="T72" fmla="*/ 3067 w 3320"/>
              <a:gd name="T73" fmla="*/ 1644 h 2392"/>
              <a:gd name="T74" fmla="*/ 3192 w 3320"/>
              <a:gd name="T75" fmla="*/ 1284 h 2392"/>
              <a:gd name="T76" fmla="*/ 3202 w 3320"/>
              <a:gd name="T77" fmla="*/ 868 h 2392"/>
              <a:gd name="T78" fmla="*/ 3069 w 3320"/>
              <a:gd name="T79" fmla="*/ 650 h 2392"/>
              <a:gd name="T80" fmla="*/ 2979 w 3320"/>
              <a:gd name="T81" fmla="*/ 738 h 2392"/>
              <a:gd name="T82" fmla="*/ 2369 w 3320"/>
              <a:gd name="T83" fmla="*/ 828 h 2392"/>
              <a:gd name="T84" fmla="*/ 2200 w 3320"/>
              <a:gd name="T85" fmla="*/ 710 h 2392"/>
              <a:gd name="T86" fmla="*/ 2155 w 3320"/>
              <a:gd name="T87" fmla="*/ 461 h 2392"/>
              <a:gd name="T88" fmla="*/ 1973 w 3320"/>
              <a:gd name="T89" fmla="*/ 338 h 2392"/>
              <a:gd name="T90" fmla="*/ 1714 w 3320"/>
              <a:gd name="T91" fmla="*/ 294 h 2392"/>
              <a:gd name="T92" fmla="*/ 1470 w 3320"/>
              <a:gd name="T93" fmla="*/ 288 h 2392"/>
              <a:gd name="T94" fmla="*/ 1212 w 3320"/>
              <a:gd name="T95" fmla="*/ 301 h 2392"/>
              <a:gd name="T96" fmla="*/ 966 w 3320"/>
              <a:gd name="T97" fmla="*/ 364 h 2392"/>
              <a:gd name="T98" fmla="*/ 823 w 3320"/>
              <a:gd name="T99" fmla="*/ 517 h 2392"/>
              <a:gd name="T100" fmla="*/ 772 w 3320"/>
              <a:gd name="T101" fmla="*/ 763 h 2392"/>
              <a:gd name="T102" fmla="*/ 148 w 3320"/>
              <a:gd name="T103" fmla="*/ 825 h 2392"/>
              <a:gd name="T104" fmla="*/ 3 w 3320"/>
              <a:gd name="T105" fmla="*/ 680 h 2392"/>
              <a:gd name="T106" fmla="*/ 10 w 3320"/>
              <a:gd name="T107" fmla="*/ 430 h 2392"/>
              <a:gd name="T108" fmla="*/ 88 w 3320"/>
              <a:gd name="T109" fmla="*/ 252 h 2392"/>
              <a:gd name="T110" fmla="*/ 300 w 3320"/>
              <a:gd name="T111" fmla="*/ 119 h 2392"/>
              <a:gd name="T112" fmla="*/ 709 w 3320"/>
              <a:gd name="T113" fmla="*/ 34 h 2392"/>
              <a:gd name="T114" fmla="*/ 1380 w 3320"/>
              <a:gd name="T115" fmla="*/ 0 h 2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20" h="2392">
                <a:moveTo>
                  <a:pt x="1527" y="1142"/>
                </a:moveTo>
                <a:lnTo>
                  <a:pt x="1474" y="1145"/>
                </a:lnTo>
                <a:lnTo>
                  <a:pt x="1423" y="1154"/>
                </a:lnTo>
                <a:lnTo>
                  <a:pt x="1373" y="1169"/>
                </a:lnTo>
                <a:lnTo>
                  <a:pt x="1326" y="1188"/>
                </a:lnTo>
                <a:lnTo>
                  <a:pt x="1282" y="1214"/>
                </a:lnTo>
                <a:lnTo>
                  <a:pt x="1241" y="1243"/>
                </a:lnTo>
                <a:lnTo>
                  <a:pt x="1203" y="1276"/>
                </a:lnTo>
                <a:lnTo>
                  <a:pt x="1170" y="1314"/>
                </a:lnTo>
                <a:lnTo>
                  <a:pt x="1141" y="1355"/>
                </a:lnTo>
                <a:lnTo>
                  <a:pt x="1117" y="1399"/>
                </a:lnTo>
                <a:lnTo>
                  <a:pt x="1097" y="1446"/>
                </a:lnTo>
                <a:lnTo>
                  <a:pt x="1082" y="1495"/>
                </a:lnTo>
                <a:lnTo>
                  <a:pt x="1072" y="1548"/>
                </a:lnTo>
                <a:lnTo>
                  <a:pt x="1069" y="1601"/>
                </a:lnTo>
                <a:lnTo>
                  <a:pt x="1072" y="1655"/>
                </a:lnTo>
                <a:lnTo>
                  <a:pt x="1082" y="1706"/>
                </a:lnTo>
                <a:lnTo>
                  <a:pt x="1097" y="1756"/>
                </a:lnTo>
                <a:lnTo>
                  <a:pt x="1117" y="1803"/>
                </a:lnTo>
                <a:lnTo>
                  <a:pt x="1141" y="1847"/>
                </a:lnTo>
                <a:lnTo>
                  <a:pt x="1170" y="1888"/>
                </a:lnTo>
                <a:lnTo>
                  <a:pt x="1203" y="1925"/>
                </a:lnTo>
                <a:lnTo>
                  <a:pt x="1241" y="1959"/>
                </a:lnTo>
                <a:lnTo>
                  <a:pt x="1282" y="1989"/>
                </a:lnTo>
                <a:lnTo>
                  <a:pt x="1326" y="2013"/>
                </a:lnTo>
                <a:lnTo>
                  <a:pt x="1373" y="2034"/>
                </a:lnTo>
                <a:lnTo>
                  <a:pt x="1423" y="2048"/>
                </a:lnTo>
                <a:lnTo>
                  <a:pt x="1474" y="2057"/>
                </a:lnTo>
                <a:lnTo>
                  <a:pt x="1527" y="2060"/>
                </a:lnTo>
                <a:lnTo>
                  <a:pt x="1581" y="2057"/>
                </a:lnTo>
                <a:lnTo>
                  <a:pt x="1633" y="2048"/>
                </a:lnTo>
                <a:lnTo>
                  <a:pt x="1682" y="2032"/>
                </a:lnTo>
                <a:lnTo>
                  <a:pt x="1729" y="2012"/>
                </a:lnTo>
                <a:lnTo>
                  <a:pt x="1774" y="1987"/>
                </a:lnTo>
                <a:lnTo>
                  <a:pt x="1679" y="1832"/>
                </a:lnTo>
                <a:lnTo>
                  <a:pt x="1645" y="1851"/>
                </a:lnTo>
                <a:lnTo>
                  <a:pt x="1608" y="1865"/>
                </a:lnTo>
                <a:lnTo>
                  <a:pt x="1568" y="1874"/>
                </a:lnTo>
                <a:lnTo>
                  <a:pt x="1527" y="1877"/>
                </a:lnTo>
                <a:lnTo>
                  <a:pt x="1486" y="1874"/>
                </a:lnTo>
                <a:lnTo>
                  <a:pt x="1448" y="1866"/>
                </a:lnTo>
                <a:lnTo>
                  <a:pt x="1412" y="1852"/>
                </a:lnTo>
                <a:lnTo>
                  <a:pt x="1377" y="1833"/>
                </a:lnTo>
                <a:lnTo>
                  <a:pt x="1346" y="1809"/>
                </a:lnTo>
                <a:lnTo>
                  <a:pt x="1319" y="1782"/>
                </a:lnTo>
                <a:lnTo>
                  <a:pt x="1296" y="1752"/>
                </a:lnTo>
                <a:lnTo>
                  <a:pt x="1278" y="1717"/>
                </a:lnTo>
                <a:lnTo>
                  <a:pt x="1264" y="1681"/>
                </a:lnTo>
                <a:lnTo>
                  <a:pt x="1255" y="1642"/>
                </a:lnTo>
                <a:lnTo>
                  <a:pt x="1252" y="1601"/>
                </a:lnTo>
                <a:lnTo>
                  <a:pt x="1255" y="1560"/>
                </a:lnTo>
                <a:lnTo>
                  <a:pt x="1264" y="1522"/>
                </a:lnTo>
                <a:lnTo>
                  <a:pt x="1278" y="1484"/>
                </a:lnTo>
                <a:lnTo>
                  <a:pt x="1296" y="1451"/>
                </a:lnTo>
                <a:lnTo>
                  <a:pt x="1319" y="1420"/>
                </a:lnTo>
                <a:lnTo>
                  <a:pt x="1346" y="1392"/>
                </a:lnTo>
                <a:lnTo>
                  <a:pt x="1377" y="1369"/>
                </a:lnTo>
                <a:lnTo>
                  <a:pt x="1412" y="1351"/>
                </a:lnTo>
                <a:lnTo>
                  <a:pt x="1448" y="1337"/>
                </a:lnTo>
                <a:lnTo>
                  <a:pt x="1486" y="1328"/>
                </a:lnTo>
                <a:lnTo>
                  <a:pt x="1527" y="1325"/>
                </a:lnTo>
                <a:lnTo>
                  <a:pt x="1567" y="1328"/>
                </a:lnTo>
                <a:lnTo>
                  <a:pt x="1607" y="1337"/>
                </a:lnTo>
                <a:lnTo>
                  <a:pt x="1643" y="1351"/>
                </a:lnTo>
                <a:lnTo>
                  <a:pt x="1677" y="1369"/>
                </a:lnTo>
                <a:lnTo>
                  <a:pt x="1708" y="1392"/>
                </a:lnTo>
                <a:lnTo>
                  <a:pt x="1735" y="1420"/>
                </a:lnTo>
                <a:lnTo>
                  <a:pt x="1759" y="1451"/>
                </a:lnTo>
                <a:lnTo>
                  <a:pt x="1777" y="1484"/>
                </a:lnTo>
                <a:lnTo>
                  <a:pt x="1791" y="1522"/>
                </a:lnTo>
                <a:lnTo>
                  <a:pt x="1800" y="1560"/>
                </a:lnTo>
                <a:lnTo>
                  <a:pt x="1803" y="1601"/>
                </a:lnTo>
                <a:lnTo>
                  <a:pt x="1801" y="1634"/>
                </a:lnTo>
                <a:lnTo>
                  <a:pt x="1795" y="1665"/>
                </a:lnTo>
                <a:lnTo>
                  <a:pt x="1786" y="1695"/>
                </a:lnTo>
                <a:lnTo>
                  <a:pt x="1774" y="1724"/>
                </a:lnTo>
                <a:lnTo>
                  <a:pt x="1946" y="1785"/>
                </a:lnTo>
                <a:lnTo>
                  <a:pt x="1963" y="1742"/>
                </a:lnTo>
                <a:lnTo>
                  <a:pt x="1975" y="1696"/>
                </a:lnTo>
                <a:lnTo>
                  <a:pt x="1982" y="1650"/>
                </a:lnTo>
                <a:lnTo>
                  <a:pt x="1985" y="1601"/>
                </a:lnTo>
                <a:lnTo>
                  <a:pt x="1982" y="1548"/>
                </a:lnTo>
                <a:lnTo>
                  <a:pt x="1973" y="1495"/>
                </a:lnTo>
                <a:lnTo>
                  <a:pt x="1958" y="1446"/>
                </a:lnTo>
                <a:lnTo>
                  <a:pt x="1938" y="1399"/>
                </a:lnTo>
                <a:lnTo>
                  <a:pt x="1914" y="1355"/>
                </a:lnTo>
                <a:lnTo>
                  <a:pt x="1884" y="1314"/>
                </a:lnTo>
                <a:lnTo>
                  <a:pt x="1850" y="1276"/>
                </a:lnTo>
                <a:lnTo>
                  <a:pt x="1813" y="1243"/>
                </a:lnTo>
                <a:lnTo>
                  <a:pt x="1773" y="1214"/>
                </a:lnTo>
                <a:lnTo>
                  <a:pt x="1728" y="1188"/>
                </a:lnTo>
                <a:lnTo>
                  <a:pt x="1681" y="1169"/>
                </a:lnTo>
                <a:lnTo>
                  <a:pt x="1632" y="1154"/>
                </a:lnTo>
                <a:lnTo>
                  <a:pt x="1581" y="1145"/>
                </a:lnTo>
                <a:lnTo>
                  <a:pt x="1527" y="1142"/>
                </a:lnTo>
                <a:close/>
                <a:moveTo>
                  <a:pt x="1502" y="0"/>
                </a:moveTo>
                <a:lnTo>
                  <a:pt x="1623" y="0"/>
                </a:lnTo>
                <a:lnTo>
                  <a:pt x="1736" y="1"/>
                </a:lnTo>
                <a:lnTo>
                  <a:pt x="1844" y="4"/>
                </a:lnTo>
                <a:lnTo>
                  <a:pt x="1945" y="7"/>
                </a:lnTo>
                <a:lnTo>
                  <a:pt x="2039" y="11"/>
                </a:lnTo>
                <a:lnTo>
                  <a:pt x="2128" y="16"/>
                </a:lnTo>
                <a:lnTo>
                  <a:pt x="2210" y="22"/>
                </a:lnTo>
                <a:lnTo>
                  <a:pt x="2288" y="28"/>
                </a:lnTo>
                <a:lnTo>
                  <a:pt x="2359" y="36"/>
                </a:lnTo>
                <a:lnTo>
                  <a:pt x="2426" y="45"/>
                </a:lnTo>
                <a:lnTo>
                  <a:pt x="2487" y="55"/>
                </a:lnTo>
                <a:lnTo>
                  <a:pt x="2544" y="65"/>
                </a:lnTo>
                <a:lnTo>
                  <a:pt x="2596" y="77"/>
                </a:lnTo>
                <a:lnTo>
                  <a:pt x="2644" y="89"/>
                </a:lnTo>
                <a:lnTo>
                  <a:pt x="2687" y="102"/>
                </a:lnTo>
                <a:lnTo>
                  <a:pt x="2726" y="115"/>
                </a:lnTo>
                <a:lnTo>
                  <a:pt x="2763" y="130"/>
                </a:lnTo>
                <a:lnTo>
                  <a:pt x="2795" y="146"/>
                </a:lnTo>
                <a:lnTo>
                  <a:pt x="2823" y="163"/>
                </a:lnTo>
                <a:lnTo>
                  <a:pt x="2849" y="180"/>
                </a:lnTo>
                <a:lnTo>
                  <a:pt x="2872" y="199"/>
                </a:lnTo>
                <a:lnTo>
                  <a:pt x="2892" y="218"/>
                </a:lnTo>
                <a:lnTo>
                  <a:pt x="2910" y="238"/>
                </a:lnTo>
                <a:lnTo>
                  <a:pt x="2926" y="258"/>
                </a:lnTo>
                <a:lnTo>
                  <a:pt x="2939" y="281"/>
                </a:lnTo>
                <a:lnTo>
                  <a:pt x="2950" y="304"/>
                </a:lnTo>
                <a:lnTo>
                  <a:pt x="2960" y="327"/>
                </a:lnTo>
                <a:lnTo>
                  <a:pt x="2968" y="351"/>
                </a:lnTo>
                <a:lnTo>
                  <a:pt x="2975" y="377"/>
                </a:lnTo>
                <a:lnTo>
                  <a:pt x="2981" y="403"/>
                </a:lnTo>
                <a:lnTo>
                  <a:pt x="2986" y="430"/>
                </a:lnTo>
                <a:lnTo>
                  <a:pt x="2991" y="457"/>
                </a:lnTo>
                <a:lnTo>
                  <a:pt x="2995" y="487"/>
                </a:lnTo>
                <a:lnTo>
                  <a:pt x="2999" y="516"/>
                </a:lnTo>
                <a:lnTo>
                  <a:pt x="3022" y="520"/>
                </a:lnTo>
                <a:lnTo>
                  <a:pt x="3048" y="527"/>
                </a:lnTo>
                <a:lnTo>
                  <a:pt x="3076" y="537"/>
                </a:lnTo>
                <a:lnTo>
                  <a:pt x="3104" y="550"/>
                </a:lnTo>
                <a:lnTo>
                  <a:pt x="3133" y="567"/>
                </a:lnTo>
                <a:lnTo>
                  <a:pt x="3162" y="589"/>
                </a:lnTo>
                <a:lnTo>
                  <a:pt x="3190" y="615"/>
                </a:lnTo>
                <a:lnTo>
                  <a:pt x="3217" y="647"/>
                </a:lnTo>
                <a:lnTo>
                  <a:pt x="3242" y="683"/>
                </a:lnTo>
                <a:lnTo>
                  <a:pt x="3263" y="721"/>
                </a:lnTo>
                <a:lnTo>
                  <a:pt x="3280" y="763"/>
                </a:lnTo>
                <a:lnTo>
                  <a:pt x="3295" y="810"/>
                </a:lnTo>
                <a:lnTo>
                  <a:pt x="3306" y="859"/>
                </a:lnTo>
                <a:lnTo>
                  <a:pt x="3314" y="912"/>
                </a:lnTo>
                <a:lnTo>
                  <a:pt x="3318" y="968"/>
                </a:lnTo>
                <a:lnTo>
                  <a:pt x="3320" y="1028"/>
                </a:lnTo>
                <a:lnTo>
                  <a:pt x="3320" y="1029"/>
                </a:lnTo>
                <a:lnTo>
                  <a:pt x="3318" y="1091"/>
                </a:lnTo>
                <a:lnTo>
                  <a:pt x="3314" y="1158"/>
                </a:lnTo>
                <a:lnTo>
                  <a:pt x="3306" y="1229"/>
                </a:lnTo>
                <a:lnTo>
                  <a:pt x="3293" y="1312"/>
                </a:lnTo>
                <a:lnTo>
                  <a:pt x="3277" y="1390"/>
                </a:lnTo>
                <a:lnTo>
                  <a:pt x="3258" y="1463"/>
                </a:lnTo>
                <a:lnTo>
                  <a:pt x="3236" y="1531"/>
                </a:lnTo>
                <a:lnTo>
                  <a:pt x="3211" y="1594"/>
                </a:lnTo>
                <a:lnTo>
                  <a:pt x="3183" y="1653"/>
                </a:lnTo>
                <a:lnTo>
                  <a:pt x="3153" y="1705"/>
                </a:lnTo>
                <a:lnTo>
                  <a:pt x="3119" y="1755"/>
                </a:lnTo>
                <a:lnTo>
                  <a:pt x="3082" y="1798"/>
                </a:lnTo>
                <a:lnTo>
                  <a:pt x="3041" y="1838"/>
                </a:lnTo>
                <a:lnTo>
                  <a:pt x="2998" y="1872"/>
                </a:lnTo>
                <a:lnTo>
                  <a:pt x="2952" y="1901"/>
                </a:lnTo>
                <a:lnTo>
                  <a:pt x="2901" y="1926"/>
                </a:lnTo>
                <a:lnTo>
                  <a:pt x="2849" y="1947"/>
                </a:lnTo>
                <a:lnTo>
                  <a:pt x="2793" y="1963"/>
                </a:lnTo>
                <a:lnTo>
                  <a:pt x="2789" y="2013"/>
                </a:lnTo>
                <a:lnTo>
                  <a:pt x="2779" y="2062"/>
                </a:lnTo>
                <a:lnTo>
                  <a:pt x="2764" y="2108"/>
                </a:lnTo>
                <a:lnTo>
                  <a:pt x="2745" y="2152"/>
                </a:lnTo>
                <a:lnTo>
                  <a:pt x="2720" y="2193"/>
                </a:lnTo>
                <a:lnTo>
                  <a:pt x="2692" y="2231"/>
                </a:lnTo>
                <a:lnTo>
                  <a:pt x="2660" y="2267"/>
                </a:lnTo>
                <a:lnTo>
                  <a:pt x="2625" y="2298"/>
                </a:lnTo>
                <a:lnTo>
                  <a:pt x="2586" y="2325"/>
                </a:lnTo>
                <a:lnTo>
                  <a:pt x="2544" y="2349"/>
                </a:lnTo>
                <a:lnTo>
                  <a:pt x="2500" y="2368"/>
                </a:lnTo>
                <a:lnTo>
                  <a:pt x="2453" y="2381"/>
                </a:lnTo>
                <a:lnTo>
                  <a:pt x="2404" y="2390"/>
                </a:lnTo>
                <a:lnTo>
                  <a:pt x="2354" y="2392"/>
                </a:lnTo>
                <a:lnTo>
                  <a:pt x="641" y="2392"/>
                </a:lnTo>
                <a:lnTo>
                  <a:pt x="590" y="2389"/>
                </a:lnTo>
                <a:lnTo>
                  <a:pt x="540" y="2381"/>
                </a:lnTo>
                <a:lnTo>
                  <a:pt x="493" y="2367"/>
                </a:lnTo>
                <a:lnTo>
                  <a:pt x="448" y="2348"/>
                </a:lnTo>
                <a:lnTo>
                  <a:pt x="405" y="2323"/>
                </a:lnTo>
                <a:lnTo>
                  <a:pt x="366" y="2295"/>
                </a:lnTo>
                <a:lnTo>
                  <a:pt x="330" y="2264"/>
                </a:lnTo>
                <a:lnTo>
                  <a:pt x="298" y="2227"/>
                </a:lnTo>
                <a:lnTo>
                  <a:pt x="270" y="2188"/>
                </a:lnTo>
                <a:lnTo>
                  <a:pt x="246" y="2146"/>
                </a:lnTo>
                <a:lnTo>
                  <a:pt x="227" y="2100"/>
                </a:lnTo>
                <a:lnTo>
                  <a:pt x="213" y="2053"/>
                </a:lnTo>
                <a:lnTo>
                  <a:pt x="204" y="2003"/>
                </a:lnTo>
                <a:lnTo>
                  <a:pt x="201" y="1952"/>
                </a:lnTo>
                <a:lnTo>
                  <a:pt x="201" y="1781"/>
                </a:lnTo>
                <a:lnTo>
                  <a:pt x="204" y="1735"/>
                </a:lnTo>
                <a:lnTo>
                  <a:pt x="210" y="1689"/>
                </a:lnTo>
                <a:lnTo>
                  <a:pt x="222" y="1645"/>
                </a:lnTo>
                <a:lnTo>
                  <a:pt x="238" y="1602"/>
                </a:lnTo>
                <a:lnTo>
                  <a:pt x="260" y="1562"/>
                </a:lnTo>
                <a:lnTo>
                  <a:pt x="316" y="1469"/>
                </a:lnTo>
                <a:lnTo>
                  <a:pt x="377" y="1379"/>
                </a:lnTo>
                <a:lnTo>
                  <a:pt x="443" y="1291"/>
                </a:lnTo>
                <a:lnTo>
                  <a:pt x="513" y="1205"/>
                </a:lnTo>
                <a:lnTo>
                  <a:pt x="588" y="1121"/>
                </a:lnTo>
                <a:lnTo>
                  <a:pt x="666" y="1039"/>
                </a:lnTo>
                <a:lnTo>
                  <a:pt x="750" y="959"/>
                </a:lnTo>
                <a:lnTo>
                  <a:pt x="837" y="881"/>
                </a:lnTo>
                <a:lnTo>
                  <a:pt x="929" y="806"/>
                </a:lnTo>
                <a:lnTo>
                  <a:pt x="1024" y="731"/>
                </a:lnTo>
                <a:lnTo>
                  <a:pt x="1024" y="549"/>
                </a:lnTo>
                <a:lnTo>
                  <a:pt x="1026" y="539"/>
                </a:lnTo>
                <a:lnTo>
                  <a:pt x="1032" y="530"/>
                </a:lnTo>
                <a:lnTo>
                  <a:pt x="1040" y="525"/>
                </a:lnTo>
                <a:lnTo>
                  <a:pt x="1050" y="523"/>
                </a:lnTo>
                <a:lnTo>
                  <a:pt x="1319" y="523"/>
                </a:lnTo>
                <a:lnTo>
                  <a:pt x="1329" y="525"/>
                </a:lnTo>
                <a:lnTo>
                  <a:pt x="1337" y="530"/>
                </a:lnTo>
                <a:lnTo>
                  <a:pt x="1343" y="539"/>
                </a:lnTo>
                <a:lnTo>
                  <a:pt x="1345" y="549"/>
                </a:lnTo>
                <a:lnTo>
                  <a:pt x="1345" y="731"/>
                </a:lnTo>
                <a:lnTo>
                  <a:pt x="1651" y="731"/>
                </a:lnTo>
                <a:lnTo>
                  <a:pt x="1651" y="549"/>
                </a:lnTo>
                <a:lnTo>
                  <a:pt x="1653" y="539"/>
                </a:lnTo>
                <a:lnTo>
                  <a:pt x="1659" y="530"/>
                </a:lnTo>
                <a:lnTo>
                  <a:pt x="1667" y="525"/>
                </a:lnTo>
                <a:lnTo>
                  <a:pt x="1677" y="523"/>
                </a:lnTo>
                <a:lnTo>
                  <a:pt x="1946" y="523"/>
                </a:lnTo>
                <a:lnTo>
                  <a:pt x="1956" y="525"/>
                </a:lnTo>
                <a:lnTo>
                  <a:pt x="1964" y="530"/>
                </a:lnTo>
                <a:lnTo>
                  <a:pt x="1969" y="539"/>
                </a:lnTo>
                <a:lnTo>
                  <a:pt x="1971" y="549"/>
                </a:lnTo>
                <a:lnTo>
                  <a:pt x="1971" y="732"/>
                </a:lnTo>
                <a:lnTo>
                  <a:pt x="2067" y="807"/>
                </a:lnTo>
                <a:lnTo>
                  <a:pt x="2159" y="882"/>
                </a:lnTo>
                <a:lnTo>
                  <a:pt x="2246" y="960"/>
                </a:lnTo>
                <a:lnTo>
                  <a:pt x="2329" y="1040"/>
                </a:lnTo>
                <a:lnTo>
                  <a:pt x="2408" y="1122"/>
                </a:lnTo>
                <a:lnTo>
                  <a:pt x="2482" y="1206"/>
                </a:lnTo>
                <a:lnTo>
                  <a:pt x="2552" y="1291"/>
                </a:lnTo>
                <a:lnTo>
                  <a:pt x="2618" y="1379"/>
                </a:lnTo>
                <a:lnTo>
                  <a:pt x="2678" y="1469"/>
                </a:lnTo>
                <a:lnTo>
                  <a:pt x="2735" y="1562"/>
                </a:lnTo>
                <a:lnTo>
                  <a:pt x="2756" y="1602"/>
                </a:lnTo>
                <a:lnTo>
                  <a:pt x="2773" y="1645"/>
                </a:lnTo>
                <a:lnTo>
                  <a:pt x="2784" y="1689"/>
                </a:lnTo>
                <a:lnTo>
                  <a:pt x="2791" y="1735"/>
                </a:lnTo>
                <a:lnTo>
                  <a:pt x="2793" y="1781"/>
                </a:lnTo>
                <a:lnTo>
                  <a:pt x="2793" y="1856"/>
                </a:lnTo>
                <a:lnTo>
                  <a:pt x="2823" y="1847"/>
                </a:lnTo>
                <a:lnTo>
                  <a:pt x="2853" y="1835"/>
                </a:lnTo>
                <a:lnTo>
                  <a:pt x="2882" y="1821"/>
                </a:lnTo>
                <a:lnTo>
                  <a:pt x="2912" y="1804"/>
                </a:lnTo>
                <a:lnTo>
                  <a:pt x="2940" y="1785"/>
                </a:lnTo>
                <a:lnTo>
                  <a:pt x="2967" y="1764"/>
                </a:lnTo>
                <a:lnTo>
                  <a:pt x="2993" y="1739"/>
                </a:lnTo>
                <a:lnTo>
                  <a:pt x="3019" y="1710"/>
                </a:lnTo>
                <a:lnTo>
                  <a:pt x="3044" y="1679"/>
                </a:lnTo>
                <a:lnTo>
                  <a:pt x="3067" y="1644"/>
                </a:lnTo>
                <a:lnTo>
                  <a:pt x="3090" y="1605"/>
                </a:lnTo>
                <a:lnTo>
                  <a:pt x="3111" y="1563"/>
                </a:lnTo>
                <a:lnTo>
                  <a:pt x="3131" y="1517"/>
                </a:lnTo>
                <a:lnTo>
                  <a:pt x="3149" y="1465"/>
                </a:lnTo>
                <a:lnTo>
                  <a:pt x="3165" y="1410"/>
                </a:lnTo>
                <a:lnTo>
                  <a:pt x="3179" y="1350"/>
                </a:lnTo>
                <a:lnTo>
                  <a:pt x="3192" y="1284"/>
                </a:lnTo>
                <a:lnTo>
                  <a:pt x="3203" y="1215"/>
                </a:lnTo>
                <a:lnTo>
                  <a:pt x="3210" y="1148"/>
                </a:lnTo>
                <a:lnTo>
                  <a:pt x="3215" y="1085"/>
                </a:lnTo>
                <a:lnTo>
                  <a:pt x="3216" y="1025"/>
                </a:lnTo>
                <a:lnTo>
                  <a:pt x="3214" y="969"/>
                </a:lnTo>
                <a:lnTo>
                  <a:pt x="3209" y="917"/>
                </a:lnTo>
                <a:lnTo>
                  <a:pt x="3202" y="868"/>
                </a:lnTo>
                <a:lnTo>
                  <a:pt x="3191" y="824"/>
                </a:lnTo>
                <a:lnTo>
                  <a:pt x="3176" y="784"/>
                </a:lnTo>
                <a:lnTo>
                  <a:pt x="3159" y="747"/>
                </a:lnTo>
                <a:lnTo>
                  <a:pt x="3139" y="715"/>
                </a:lnTo>
                <a:lnTo>
                  <a:pt x="3116" y="688"/>
                </a:lnTo>
                <a:lnTo>
                  <a:pt x="3093" y="666"/>
                </a:lnTo>
                <a:lnTo>
                  <a:pt x="3069" y="650"/>
                </a:lnTo>
                <a:lnTo>
                  <a:pt x="3046" y="637"/>
                </a:lnTo>
                <a:lnTo>
                  <a:pt x="3024" y="628"/>
                </a:lnTo>
                <a:lnTo>
                  <a:pt x="3003" y="622"/>
                </a:lnTo>
                <a:lnTo>
                  <a:pt x="3003" y="646"/>
                </a:lnTo>
                <a:lnTo>
                  <a:pt x="3000" y="680"/>
                </a:lnTo>
                <a:lnTo>
                  <a:pt x="2992" y="710"/>
                </a:lnTo>
                <a:lnTo>
                  <a:pt x="2979" y="738"/>
                </a:lnTo>
                <a:lnTo>
                  <a:pt x="2961" y="763"/>
                </a:lnTo>
                <a:lnTo>
                  <a:pt x="2939" y="786"/>
                </a:lnTo>
                <a:lnTo>
                  <a:pt x="2914" y="804"/>
                </a:lnTo>
                <a:lnTo>
                  <a:pt x="2885" y="817"/>
                </a:lnTo>
                <a:lnTo>
                  <a:pt x="2855" y="825"/>
                </a:lnTo>
                <a:lnTo>
                  <a:pt x="2822" y="828"/>
                </a:lnTo>
                <a:lnTo>
                  <a:pt x="2369" y="828"/>
                </a:lnTo>
                <a:lnTo>
                  <a:pt x="2337" y="825"/>
                </a:lnTo>
                <a:lnTo>
                  <a:pt x="2307" y="817"/>
                </a:lnTo>
                <a:lnTo>
                  <a:pt x="2279" y="804"/>
                </a:lnTo>
                <a:lnTo>
                  <a:pt x="2254" y="786"/>
                </a:lnTo>
                <a:lnTo>
                  <a:pt x="2231" y="763"/>
                </a:lnTo>
                <a:lnTo>
                  <a:pt x="2213" y="738"/>
                </a:lnTo>
                <a:lnTo>
                  <a:pt x="2200" y="710"/>
                </a:lnTo>
                <a:lnTo>
                  <a:pt x="2192" y="680"/>
                </a:lnTo>
                <a:lnTo>
                  <a:pt x="2189" y="646"/>
                </a:lnTo>
                <a:lnTo>
                  <a:pt x="2189" y="584"/>
                </a:lnTo>
                <a:lnTo>
                  <a:pt x="2186" y="549"/>
                </a:lnTo>
                <a:lnTo>
                  <a:pt x="2180" y="517"/>
                </a:lnTo>
                <a:lnTo>
                  <a:pt x="2170" y="489"/>
                </a:lnTo>
                <a:lnTo>
                  <a:pt x="2155" y="461"/>
                </a:lnTo>
                <a:lnTo>
                  <a:pt x="2138" y="438"/>
                </a:lnTo>
                <a:lnTo>
                  <a:pt x="2117" y="416"/>
                </a:lnTo>
                <a:lnTo>
                  <a:pt x="2093" y="397"/>
                </a:lnTo>
                <a:lnTo>
                  <a:pt x="2066" y="380"/>
                </a:lnTo>
                <a:lnTo>
                  <a:pt x="2037" y="364"/>
                </a:lnTo>
                <a:lnTo>
                  <a:pt x="2006" y="350"/>
                </a:lnTo>
                <a:lnTo>
                  <a:pt x="1973" y="338"/>
                </a:lnTo>
                <a:lnTo>
                  <a:pt x="1939" y="328"/>
                </a:lnTo>
                <a:lnTo>
                  <a:pt x="1903" y="319"/>
                </a:lnTo>
                <a:lnTo>
                  <a:pt x="1866" y="312"/>
                </a:lnTo>
                <a:lnTo>
                  <a:pt x="1829" y="306"/>
                </a:lnTo>
                <a:lnTo>
                  <a:pt x="1791" y="301"/>
                </a:lnTo>
                <a:lnTo>
                  <a:pt x="1753" y="297"/>
                </a:lnTo>
                <a:lnTo>
                  <a:pt x="1714" y="294"/>
                </a:lnTo>
                <a:lnTo>
                  <a:pt x="1676" y="292"/>
                </a:lnTo>
                <a:lnTo>
                  <a:pt x="1639" y="290"/>
                </a:lnTo>
                <a:lnTo>
                  <a:pt x="1603" y="289"/>
                </a:lnTo>
                <a:lnTo>
                  <a:pt x="1567" y="288"/>
                </a:lnTo>
                <a:lnTo>
                  <a:pt x="1533" y="288"/>
                </a:lnTo>
                <a:lnTo>
                  <a:pt x="1502" y="288"/>
                </a:lnTo>
                <a:lnTo>
                  <a:pt x="1470" y="288"/>
                </a:lnTo>
                <a:lnTo>
                  <a:pt x="1436" y="288"/>
                </a:lnTo>
                <a:lnTo>
                  <a:pt x="1400" y="289"/>
                </a:lnTo>
                <a:lnTo>
                  <a:pt x="1364" y="290"/>
                </a:lnTo>
                <a:lnTo>
                  <a:pt x="1327" y="292"/>
                </a:lnTo>
                <a:lnTo>
                  <a:pt x="1289" y="294"/>
                </a:lnTo>
                <a:lnTo>
                  <a:pt x="1251" y="297"/>
                </a:lnTo>
                <a:lnTo>
                  <a:pt x="1212" y="301"/>
                </a:lnTo>
                <a:lnTo>
                  <a:pt x="1174" y="306"/>
                </a:lnTo>
                <a:lnTo>
                  <a:pt x="1137" y="312"/>
                </a:lnTo>
                <a:lnTo>
                  <a:pt x="1100" y="319"/>
                </a:lnTo>
                <a:lnTo>
                  <a:pt x="1064" y="328"/>
                </a:lnTo>
                <a:lnTo>
                  <a:pt x="1030" y="338"/>
                </a:lnTo>
                <a:lnTo>
                  <a:pt x="997" y="350"/>
                </a:lnTo>
                <a:lnTo>
                  <a:pt x="966" y="364"/>
                </a:lnTo>
                <a:lnTo>
                  <a:pt x="937" y="380"/>
                </a:lnTo>
                <a:lnTo>
                  <a:pt x="910" y="397"/>
                </a:lnTo>
                <a:lnTo>
                  <a:pt x="886" y="416"/>
                </a:lnTo>
                <a:lnTo>
                  <a:pt x="865" y="438"/>
                </a:lnTo>
                <a:lnTo>
                  <a:pt x="848" y="461"/>
                </a:lnTo>
                <a:lnTo>
                  <a:pt x="834" y="489"/>
                </a:lnTo>
                <a:lnTo>
                  <a:pt x="823" y="517"/>
                </a:lnTo>
                <a:lnTo>
                  <a:pt x="817" y="549"/>
                </a:lnTo>
                <a:lnTo>
                  <a:pt x="814" y="584"/>
                </a:lnTo>
                <a:lnTo>
                  <a:pt x="814" y="646"/>
                </a:lnTo>
                <a:lnTo>
                  <a:pt x="811" y="680"/>
                </a:lnTo>
                <a:lnTo>
                  <a:pt x="803" y="710"/>
                </a:lnTo>
                <a:lnTo>
                  <a:pt x="790" y="738"/>
                </a:lnTo>
                <a:lnTo>
                  <a:pt x="772" y="763"/>
                </a:lnTo>
                <a:lnTo>
                  <a:pt x="750" y="786"/>
                </a:lnTo>
                <a:lnTo>
                  <a:pt x="724" y="804"/>
                </a:lnTo>
                <a:lnTo>
                  <a:pt x="696" y="817"/>
                </a:lnTo>
                <a:lnTo>
                  <a:pt x="666" y="825"/>
                </a:lnTo>
                <a:lnTo>
                  <a:pt x="634" y="828"/>
                </a:lnTo>
                <a:lnTo>
                  <a:pt x="181" y="828"/>
                </a:lnTo>
                <a:lnTo>
                  <a:pt x="148" y="825"/>
                </a:lnTo>
                <a:lnTo>
                  <a:pt x="118" y="817"/>
                </a:lnTo>
                <a:lnTo>
                  <a:pt x="90" y="804"/>
                </a:lnTo>
                <a:lnTo>
                  <a:pt x="64" y="786"/>
                </a:lnTo>
                <a:lnTo>
                  <a:pt x="42" y="763"/>
                </a:lnTo>
                <a:lnTo>
                  <a:pt x="25" y="738"/>
                </a:lnTo>
                <a:lnTo>
                  <a:pt x="11" y="710"/>
                </a:lnTo>
                <a:lnTo>
                  <a:pt x="3" y="680"/>
                </a:lnTo>
                <a:lnTo>
                  <a:pt x="0" y="646"/>
                </a:lnTo>
                <a:lnTo>
                  <a:pt x="0" y="584"/>
                </a:lnTo>
                <a:lnTo>
                  <a:pt x="0" y="551"/>
                </a:lnTo>
                <a:lnTo>
                  <a:pt x="1" y="520"/>
                </a:lnTo>
                <a:lnTo>
                  <a:pt x="3" y="489"/>
                </a:lnTo>
                <a:lnTo>
                  <a:pt x="6" y="459"/>
                </a:lnTo>
                <a:lnTo>
                  <a:pt x="10" y="430"/>
                </a:lnTo>
                <a:lnTo>
                  <a:pt x="15" y="402"/>
                </a:lnTo>
                <a:lnTo>
                  <a:pt x="22" y="376"/>
                </a:lnTo>
                <a:lnTo>
                  <a:pt x="31" y="348"/>
                </a:lnTo>
                <a:lnTo>
                  <a:pt x="42" y="323"/>
                </a:lnTo>
                <a:lnTo>
                  <a:pt x="55" y="299"/>
                </a:lnTo>
                <a:lnTo>
                  <a:pt x="70" y="275"/>
                </a:lnTo>
                <a:lnTo>
                  <a:pt x="88" y="252"/>
                </a:lnTo>
                <a:lnTo>
                  <a:pt x="109" y="230"/>
                </a:lnTo>
                <a:lnTo>
                  <a:pt x="132" y="210"/>
                </a:lnTo>
                <a:lnTo>
                  <a:pt x="159" y="190"/>
                </a:lnTo>
                <a:lnTo>
                  <a:pt x="188" y="171"/>
                </a:lnTo>
                <a:lnTo>
                  <a:pt x="221" y="152"/>
                </a:lnTo>
                <a:lnTo>
                  <a:pt x="259" y="135"/>
                </a:lnTo>
                <a:lnTo>
                  <a:pt x="300" y="119"/>
                </a:lnTo>
                <a:lnTo>
                  <a:pt x="344" y="104"/>
                </a:lnTo>
                <a:lnTo>
                  <a:pt x="393" y="90"/>
                </a:lnTo>
                <a:lnTo>
                  <a:pt x="447" y="77"/>
                </a:lnTo>
                <a:lnTo>
                  <a:pt x="505" y="65"/>
                </a:lnTo>
                <a:lnTo>
                  <a:pt x="568" y="54"/>
                </a:lnTo>
                <a:lnTo>
                  <a:pt x="636" y="43"/>
                </a:lnTo>
                <a:lnTo>
                  <a:pt x="709" y="34"/>
                </a:lnTo>
                <a:lnTo>
                  <a:pt x="788" y="26"/>
                </a:lnTo>
                <a:lnTo>
                  <a:pt x="871" y="19"/>
                </a:lnTo>
                <a:lnTo>
                  <a:pt x="961" y="13"/>
                </a:lnTo>
                <a:lnTo>
                  <a:pt x="1056" y="8"/>
                </a:lnTo>
                <a:lnTo>
                  <a:pt x="1158" y="4"/>
                </a:lnTo>
                <a:lnTo>
                  <a:pt x="1266" y="2"/>
                </a:lnTo>
                <a:lnTo>
                  <a:pt x="1380" y="0"/>
                </a:lnTo>
                <a:lnTo>
                  <a:pt x="150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" name="Freeform 486"/>
          <p:cNvSpPr>
            <a:spLocks noEditPoints="1"/>
          </p:cNvSpPr>
          <p:nvPr/>
        </p:nvSpPr>
        <p:spPr bwMode="auto">
          <a:xfrm>
            <a:off x="7643412" y="4756677"/>
            <a:ext cx="478954" cy="459338"/>
          </a:xfrm>
          <a:custGeom>
            <a:avLst/>
            <a:gdLst>
              <a:gd name="T0" fmla="*/ 1226 w 3516"/>
              <a:gd name="T1" fmla="*/ 2075 h 3362"/>
              <a:gd name="T2" fmla="*/ 1030 w 3516"/>
              <a:gd name="T3" fmla="*/ 2377 h 3362"/>
              <a:gd name="T4" fmla="*/ 1088 w 3516"/>
              <a:gd name="T5" fmla="*/ 2742 h 3362"/>
              <a:gd name="T6" fmla="*/ 1366 w 3516"/>
              <a:gd name="T7" fmla="*/ 2968 h 3362"/>
              <a:gd name="T8" fmla="*/ 1716 w 3516"/>
              <a:gd name="T9" fmla="*/ 2957 h 3362"/>
              <a:gd name="T10" fmla="*/ 1563 w 3516"/>
              <a:gd name="T11" fmla="*/ 2790 h 3362"/>
              <a:gd name="T12" fmla="*/ 1296 w 3516"/>
              <a:gd name="T13" fmla="*/ 2686 h 3362"/>
              <a:gd name="T14" fmla="*/ 1233 w 3516"/>
              <a:gd name="T15" fmla="*/ 2397 h 3362"/>
              <a:gd name="T16" fmla="*/ 1437 w 3516"/>
              <a:gd name="T17" fmla="*/ 2192 h 3362"/>
              <a:gd name="T18" fmla="*/ 1726 w 3516"/>
              <a:gd name="T19" fmla="*/ 2254 h 3362"/>
              <a:gd name="T20" fmla="*/ 1829 w 3516"/>
              <a:gd name="T21" fmla="*/ 2522 h 3362"/>
              <a:gd name="T22" fmla="*/ 2031 w 3516"/>
              <a:gd name="T23" fmla="*/ 2539 h 3362"/>
              <a:gd name="T24" fmla="*/ 1936 w 3516"/>
              <a:gd name="T25" fmla="*/ 2186 h 3362"/>
              <a:gd name="T26" fmla="*/ 1634 w 3516"/>
              <a:gd name="T27" fmla="*/ 1988 h 3362"/>
              <a:gd name="T28" fmla="*/ 755 w 3516"/>
              <a:gd name="T29" fmla="*/ 14 h 3362"/>
              <a:gd name="T30" fmla="*/ 1290 w 3516"/>
              <a:gd name="T31" fmla="*/ 123 h 3362"/>
              <a:gd name="T32" fmla="*/ 2052 w 3516"/>
              <a:gd name="T33" fmla="*/ 352 h 3362"/>
              <a:gd name="T34" fmla="*/ 2681 w 3516"/>
              <a:gd name="T35" fmla="*/ 588 h 3362"/>
              <a:gd name="T36" fmla="*/ 3046 w 3516"/>
              <a:gd name="T37" fmla="*/ 787 h 3362"/>
              <a:gd name="T38" fmla="*/ 3213 w 3516"/>
              <a:gd name="T39" fmla="*/ 969 h 3362"/>
              <a:gd name="T40" fmla="*/ 3249 w 3516"/>
              <a:gd name="T41" fmla="*/ 1155 h 3362"/>
              <a:gd name="T42" fmla="*/ 3287 w 3516"/>
              <a:gd name="T43" fmla="*/ 1328 h 3362"/>
              <a:gd name="T44" fmla="*/ 3471 w 3516"/>
              <a:gd name="T45" fmla="*/ 1557 h 3362"/>
              <a:gd name="T46" fmla="*/ 3509 w 3516"/>
              <a:gd name="T47" fmla="*/ 1996 h 3362"/>
              <a:gd name="T48" fmla="*/ 3376 w 3516"/>
              <a:gd name="T49" fmla="*/ 2519 h 3362"/>
              <a:gd name="T50" fmla="*/ 3097 w 3516"/>
              <a:gd name="T51" fmla="*/ 2824 h 3362"/>
              <a:gd name="T52" fmla="*/ 2878 w 3516"/>
              <a:gd name="T53" fmla="*/ 3096 h 3362"/>
              <a:gd name="T54" fmla="*/ 2605 w 3516"/>
              <a:gd name="T55" fmla="*/ 3334 h 3362"/>
              <a:gd name="T56" fmla="*/ 377 w 3516"/>
              <a:gd name="T57" fmla="*/ 3334 h 3362"/>
              <a:gd name="T58" fmla="*/ 104 w 3516"/>
              <a:gd name="T59" fmla="*/ 3088 h 3362"/>
              <a:gd name="T60" fmla="*/ 65 w 3516"/>
              <a:gd name="T61" fmla="*/ 2584 h 3362"/>
              <a:gd name="T62" fmla="*/ 400 w 3516"/>
              <a:gd name="T63" fmla="*/ 2047 h 3362"/>
              <a:gd name="T64" fmla="*/ 967 w 3516"/>
              <a:gd name="T65" fmla="*/ 1320 h 3362"/>
              <a:gd name="T66" fmla="*/ 1315 w 3516"/>
              <a:gd name="T67" fmla="*/ 1300 h 3362"/>
              <a:gd name="T68" fmla="*/ 1672 w 3516"/>
              <a:gd name="T69" fmla="*/ 1300 h 3362"/>
              <a:gd name="T70" fmla="*/ 2019 w 3516"/>
              <a:gd name="T71" fmla="*/ 1320 h 3362"/>
              <a:gd name="T72" fmla="*/ 2586 w 3516"/>
              <a:gd name="T73" fmla="*/ 2047 h 3362"/>
              <a:gd name="T74" fmla="*/ 2920 w 3516"/>
              <a:gd name="T75" fmla="*/ 2584 h 3362"/>
              <a:gd name="T76" fmla="*/ 3062 w 3516"/>
              <a:gd name="T77" fmla="*/ 2711 h 3362"/>
              <a:gd name="T78" fmla="*/ 3260 w 3516"/>
              <a:gd name="T79" fmla="*/ 2490 h 3362"/>
              <a:gd name="T80" fmla="*/ 3386 w 3516"/>
              <a:gd name="T81" fmla="*/ 2058 h 3362"/>
              <a:gd name="T82" fmla="*/ 3372 w 3516"/>
              <a:gd name="T83" fmla="*/ 1624 h 3362"/>
              <a:gd name="T84" fmla="*/ 3224 w 3516"/>
              <a:gd name="T85" fmla="*/ 1424 h 3362"/>
              <a:gd name="T86" fmla="*/ 3090 w 3516"/>
              <a:gd name="T87" fmla="*/ 1579 h 3362"/>
              <a:gd name="T88" fmla="*/ 2428 w 3516"/>
              <a:gd name="T89" fmla="*/ 1428 h 3362"/>
              <a:gd name="T90" fmla="*/ 2317 w 3516"/>
              <a:gd name="T91" fmla="*/ 1252 h 3362"/>
              <a:gd name="T92" fmla="*/ 2351 w 3516"/>
              <a:gd name="T93" fmla="*/ 977 h 3362"/>
              <a:gd name="T94" fmla="*/ 2185 w 3516"/>
              <a:gd name="T95" fmla="*/ 780 h 3362"/>
              <a:gd name="T96" fmla="*/ 1910 w 3516"/>
              <a:gd name="T97" fmla="*/ 646 h 3362"/>
              <a:gd name="T98" fmla="*/ 1648 w 3516"/>
              <a:gd name="T99" fmla="*/ 558 h 3362"/>
              <a:gd name="T100" fmla="*/ 1366 w 3516"/>
              <a:gd name="T101" fmla="*/ 490 h 3362"/>
              <a:gd name="T102" fmla="*/ 1090 w 3516"/>
              <a:gd name="T103" fmla="*/ 488 h 3362"/>
              <a:gd name="T104" fmla="*/ 907 w 3516"/>
              <a:gd name="T105" fmla="*/ 628 h 3362"/>
              <a:gd name="T106" fmla="*/ 772 w 3516"/>
              <a:gd name="T107" fmla="*/ 848 h 3362"/>
              <a:gd name="T108" fmla="*/ 110 w 3516"/>
              <a:gd name="T109" fmla="*/ 698 h 3362"/>
              <a:gd name="T110" fmla="*/ 0 w 3516"/>
              <a:gd name="T111" fmla="*/ 522 h 3362"/>
              <a:gd name="T112" fmla="*/ 72 w 3516"/>
              <a:gd name="T113" fmla="*/ 275 h 3362"/>
              <a:gd name="T114" fmla="*/ 179 w 3516"/>
              <a:gd name="T115" fmla="*/ 112 h 3362"/>
              <a:gd name="T116" fmla="*/ 371 w 3516"/>
              <a:gd name="T117" fmla="*/ 17 h 3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16" h="3362">
                <a:moveTo>
                  <a:pt x="1526" y="1977"/>
                </a:moveTo>
                <a:lnTo>
                  <a:pt x="1470" y="1980"/>
                </a:lnTo>
                <a:lnTo>
                  <a:pt x="1417" y="1988"/>
                </a:lnTo>
                <a:lnTo>
                  <a:pt x="1366" y="2003"/>
                </a:lnTo>
                <a:lnTo>
                  <a:pt x="1316" y="2022"/>
                </a:lnTo>
                <a:lnTo>
                  <a:pt x="1270" y="2046"/>
                </a:lnTo>
                <a:lnTo>
                  <a:pt x="1226" y="2075"/>
                </a:lnTo>
                <a:lnTo>
                  <a:pt x="1186" y="2108"/>
                </a:lnTo>
                <a:lnTo>
                  <a:pt x="1149" y="2145"/>
                </a:lnTo>
                <a:lnTo>
                  <a:pt x="1117" y="2186"/>
                </a:lnTo>
                <a:lnTo>
                  <a:pt x="1088" y="2228"/>
                </a:lnTo>
                <a:lnTo>
                  <a:pt x="1063" y="2275"/>
                </a:lnTo>
                <a:lnTo>
                  <a:pt x="1044" y="2324"/>
                </a:lnTo>
                <a:lnTo>
                  <a:pt x="1030" y="2377"/>
                </a:lnTo>
                <a:lnTo>
                  <a:pt x="1022" y="2430"/>
                </a:lnTo>
                <a:lnTo>
                  <a:pt x="1019" y="2486"/>
                </a:lnTo>
                <a:lnTo>
                  <a:pt x="1022" y="2541"/>
                </a:lnTo>
                <a:lnTo>
                  <a:pt x="1030" y="2594"/>
                </a:lnTo>
                <a:lnTo>
                  <a:pt x="1044" y="2646"/>
                </a:lnTo>
                <a:lnTo>
                  <a:pt x="1063" y="2696"/>
                </a:lnTo>
                <a:lnTo>
                  <a:pt x="1088" y="2742"/>
                </a:lnTo>
                <a:lnTo>
                  <a:pt x="1117" y="2785"/>
                </a:lnTo>
                <a:lnTo>
                  <a:pt x="1149" y="2826"/>
                </a:lnTo>
                <a:lnTo>
                  <a:pt x="1186" y="2863"/>
                </a:lnTo>
                <a:lnTo>
                  <a:pt x="1226" y="2895"/>
                </a:lnTo>
                <a:lnTo>
                  <a:pt x="1270" y="2924"/>
                </a:lnTo>
                <a:lnTo>
                  <a:pt x="1316" y="2949"/>
                </a:lnTo>
                <a:lnTo>
                  <a:pt x="1366" y="2968"/>
                </a:lnTo>
                <a:lnTo>
                  <a:pt x="1417" y="2982"/>
                </a:lnTo>
                <a:lnTo>
                  <a:pt x="1470" y="2991"/>
                </a:lnTo>
                <a:lnTo>
                  <a:pt x="1526" y="2994"/>
                </a:lnTo>
                <a:lnTo>
                  <a:pt x="1576" y="2991"/>
                </a:lnTo>
                <a:lnTo>
                  <a:pt x="1624" y="2984"/>
                </a:lnTo>
                <a:lnTo>
                  <a:pt x="1671" y="2973"/>
                </a:lnTo>
                <a:lnTo>
                  <a:pt x="1716" y="2957"/>
                </a:lnTo>
                <a:lnTo>
                  <a:pt x="1759" y="2937"/>
                </a:lnTo>
                <a:lnTo>
                  <a:pt x="1800" y="2913"/>
                </a:lnTo>
                <a:lnTo>
                  <a:pt x="1695" y="2741"/>
                </a:lnTo>
                <a:lnTo>
                  <a:pt x="1664" y="2758"/>
                </a:lnTo>
                <a:lnTo>
                  <a:pt x="1632" y="2773"/>
                </a:lnTo>
                <a:lnTo>
                  <a:pt x="1598" y="2783"/>
                </a:lnTo>
                <a:lnTo>
                  <a:pt x="1563" y="2790"/>
                </a:lnTo>
                <a:lnTo>
                  <a:pt x="1526" y="2792"/>
                </a:lnTo>
                <a:lnTo>
                  <a:pt x="1481" y="2789"/>
                </a:lnTo>
                <a:lnTo>
                  <a:pt x="1437" y="2779"/>
                </a:lnTo>
                <a:lnTo>
                  <a:pt x="1397" y="2763"/>
                </a:lnTo>
                <a:lnTo>
                  <a:pt x="1360" y="2743"/>
                </a:lnTo>
                <a:lnTo>
                  <a:pt x="1325" y="2716"/>
                </a:lnTo>
                <a:lnTo>
                  <a:pt x="1296" y="2686"/>
                </a:lnTo>
                <a:lnTo>
                  <a:pt x="1270" y="2652"/>
                </a:lnTo>
                <a:lnTo>
                  <a:pt x="1249" y="2615"/>
                </a:lnTo>
                <a:lnTo>
                  <a:pt x="1233" y="2574"/>
                </a:lnTo>
                <a:lnTo>
                  <a:pt x="1223" y="2530"/>
                </a:lnTo>
                <a:lnTo>
                  <a:pt x="1220" y="2486"/>
                </a:lnTo>
                <a:lnTo>
                  <a:pt x="1223" y="2440"/>
                </a:lnTo>
                <a:lnTo>
                  <a:pt x="1233" y="2397"/>
                </a:lnTo>
                <a:lnTo>
                  <a:pt x="1249" y="2356"/>
                </a:lnTo>
                <a:lnTo>
                  <a:pt x="1270" y="2319"/>
                </a:lnTo>
                <a:lnTo>
                  <a:pt x="1296" y="2285"/>
                </a:lnTo>
                <a:lnTo>
                  <a:pt x="1325" y="2254"/>
                </a:lnTo>
                <a:lnTo>
                  <a:pt x="1360" y="2228"/>
                </a:lnTo>
                <a:lnTo>
                  <a:pt x="1397" y="2208"/>
                </a:lnTo>
                <a:lnTo>
                  <a:pt x="1437" y="2192"/>
                </a:lnTo>
                <a:lnTo>
                  <a:pt x="1481" y="2183"/>
                </a:lnTo>
                <a:lnTo>
                  <a:pt x="1526" y="2179"/>
                </a:lnTo>
                <a:lnTo>
                  <a:pt x="1572" y="2183"/>
                </a:lnTo>
                <a:lnTo>
                  <a:pt x="1614" y="2192"/>
                </a:lnTo>
                <a:lnTo>
                  <a:pt x="1655" y="2208"/>
                </a:lnTo>
                <a:lnTo>
                  <a:pt x="1692" y="2228"/>
                </a:lnTo>
                <a:lnTo>
                  <a:pt x="1726" y="2254"/>
                </a:lnTo>
                <a:lnTo>
                  <a:pt x="1757" y="2285"/>
                </a:lnTo>
                <a:lnTo>
                  <a:pt x="1783" y="2319"/>
                </a:lnTo>
                <a:lnTo>
                  <a:pt x="1803" y="2356"/>
                </a:lnTo>
                <a:lnTo>
                  <a:pt x="1819" y="2397"/>
                </a:lnTo>
                <a:lnTo>
                  <a:pt x="1828" y="2440"/>
                </a:lnTo>
                <a:lnTo>
                  <a:pt x="1832" y="2486"/>
                </a:lnTo>
                <a:lnTo>
                  <a:pt x="1829" y="2522"/>
                </a:lnTo>
                <a:lnTo>
                  <a:pt x="1823" y="2556"/>
                </a:lnTo>
                <a:lnTo>
                  <a:pt x="1813" y="2589"/>
                </a:lnTo>
                <a:lnTo>
                  <a:pt x="1800" y="2621"/>
                </a:lnTo>
                <a:lnTo>
                  <a:pt x="1991" y="2689"/>
                </a:lnTo>
                <a:lnTo>
                  <a:pt x="2009" y="2641"/>
                </a:lnTo>
                <a:lnTo>
                  <a:pt x="2022" y="2591"/>
                </a:lnTo>
                <a:lnTo>
                  <a:pt x="2031" y="2539"/>
                </a:lnTo>
                <a:lnTo>
                  <a:pt x="2034" y="2486"/>
                </a:lnTo>
                <a:lnTo>
                  <a:pt x="2031" y="2430"/>
                </a:lnTo>
                <a:lnTo>
                  <a:pt x="2022" y="2377"/>
                </a:lnTo>
                <a:lnTo>
                  <a:pt x="2008" y="2324"/>
                </a:lnTo>
                <a:lnTo>
                  <a:pt x="1988" y="2275"/>
                </a:lnTo>
                <a:lnTo>
                  <a:pt x="1965" y="2228"/>
                </a:lnTo>
                <a:lnTo>
                  <a:pt x="1936" y="2186"/>
                </a:lnTo>
                <a:lnTo>
                  <a:pt x="1903" y="2145"/>
                </a:lnTo>
                <a:lnTo>
                  <a:pt x="1867" y="2108"/>
                </a:lnTo>
                <a:lnTo>
                  <a:pt x="1826" y="2075"/>
                </a:lnTo>
                <a:lnTo>
                  <a:pt x="1783" y="2046"/>
                </a:lnTo>
                <a:lnTo>
                  <a:pt x="1736" y="2022"/>
                </a:lnTo>
                <a:lnTo>
                  <a:pt x="1687" y="2003"/>
                </a:lnTo>
                <a:lnTo>
                  <a:pt x="1634" y="1988"/>
                </a:lnTo>
                <a:lnTo>
                  <a:pt x="1581" y="1980"/>
                </a:lnTo>
                <a:lnTo>
                  <a:pt x="1526" y="1977"/>
                </a:lnTo>
                <a:close/>
                <a:moveTo>
                  <a:pt x="537" y="0"/>
                </a:moveTo>
                <a:lnTo>
                  <a:pt x="586" y="0"/>
                </a:lnTo>
                <a:lnTo>
                  <a:pt x="639" y="2"/>
                </a:lnTo>
                <a:lnTo>
                  <a:pt x="696" y="8"/>
                </a:lnTo>
                <a:lnTo>
                  <a:pt x="755" y="14"/>
                </a:lnTo>
                <a:lnTo>
                  <a:pt x="819" y="23"/>
                </a:lnTo>
                <a:lnTo>
                  <a:pt x="888" y="33"/>
                </a:lnTo>
                <a:lnTo>
                  <a:pt x="959" y="47"/>
                </a:lnTo>
                <a:lnTo>
                  <a:pt x="1036" y="62"/>
                </a:lnTo>
                <a:lnTo>
                  <a:pt x="1116" y="80"/>
                </a:lnTo>
                <a:lnTo>
                  <a:pt x="1201" y="101"/>
                </a:lnTo>
                <a:lnTo>
                  <a:pt x="1290" y="123"/>
                </a:lnTo>
                <a:lnTo>
                  <a:pt x="1385" y="149"/>
                </a:lnTo>
                <a:lnTo>
                  <a:pt x="1484" y="176"/>
                </a:lnTo>
                <a:lnTo>
                  <a:pt x="1589" y="206"/>
                </a:lnTo>
                <a:lnTo>
                  <a:pt x="1698" y="239"/>
                </a:lnTo>
                <a:lnTo>
                  <a:pt x="1814" y="276"/>
                </a:lnTo>
                <a:lnTo>
                  <a:pt x="1936" y="315"/>
                </a:lnTo>
                <a:lnTo>
                  <a:pt x="2052" y="352"/>
                </a:lnTo>
                <a:lnTo>
                  <a:pt x="2160" y="389"/>
                </a:lnTo>
                <a:lnTo>
                  <a:pt x="2262" y="425"/>
                </a:lnTo>
                <a:lnTo>
                  <a:pt x="2358" y="459"/>
                </a:lnTo>
                <a:lnTo>
                  <a:pt x="2447" y="492"/>
                </a:lnTo>
                <a:lnTo>
                  <a:pt x="2530" y="525"/>
                </a:lnTo>
                <a:lnTo>
                  <a:pt x="2608" y="557"/>
                </a:lnTo>
                <a:lnTo>
                  <a:pt x="2681" y="588"/>
                </a:lnTo>
                <a:lnTo>
                  <a:pt x="2748" y="618"/>
                </a:lnTo>
                <a:lnTo>
                  <a:pt x="2810" y="648"/>
                </a:lnTo>
                <a:lnTo>
                  <a:pt x="2866" y="677"/>
                </a:lnTo>
                <a:lnTo>
                  <a:pt x="2917" y="705"/>
                </a:lnTo>
                <a:lnTo>
                  <a:pt x="2965" y="732"/>
                </a:lnTo>
                <a:lnTo>
                  <a:pt x="3008" y="760"/>
                </a:lnTo>
                <a:lnTo>
                  <a:pt x="3046" y="787"/>
                </a:lnTo>
                <a:lnTo>
                  <a:pt x="3080" y="813"/>
                </a:lnTo>
                <a:lnTo>
                  <a:pt x="3111" y="840"/>
                </a:lnTo>
                <a:lnTo>
                  <a:pt x="3138" y="866"/>
                </a:lnTo>
                <a:lnTo>
                  <a:pt x="3161" y="891"/>
                </a:lnTo>
                <a:lnTo>
                  <a:pt x="3181" y="918"/>
                </a:lnTo>
                <a:lnTo>
                  <a:pt x="3198" y="944"/>
                </a:lnTo>
                <a:lnTo>
                  <a:pt x="3213" y="969"/>
                </a:lnTo>
                <a:lnTo>
                  <a:pt x="3225" y="995"/>
                </a:lnTo>
                <a:lnTo>
                  <a:pt x="3234" y="1022"/>
                </a:lnTo>
                <a:lnTo>
                  <a:pt x="3241" y="1047"/>
                </a:lnTo>
                <a:lnTo>
                  <a:pt x="3245" y="1074"/>
                </a:lnTo>
                <a:lnTo>
                  <a:pt x="3249" y="1101"/>
                </a:lnTo>
                <a:lnTo>
                  <a:pt x="3250" y="1128"/>
                </a:lnTo>
                <a:lnTo>
                  <a:pt x="3249" y="1155"/>
                </a:lnTo>
                <a:lnTo>
                  <a:pt x="3248" y="1184"/>
                </a:lnTo>
                <a:lnTo>
                  <a:pt x="3244" y="1213"/>
                </a:lnTo>
                <a:lnTo>
                  <a:pt x="3241" y="1241"/>
                </a:lnTo>
                <a:lnTo>
                  <a:pt x="3236" y="1271"/>
                </a:lnTo>
                <a:lnTo>
                  <a:pt x="3230" y="1302"/>
                </a:lnTo>
                <a:lnTo>
                  <a:pt x="3258" y="1313"/>
                </a:lnTo>
                <a:lnTo>
                  <a:pt x="3287" y="1328"/>
                </a:lnTo>
                <a:lnTo>
                  <a:pt x="3316" y="1345"/>
                </a:lnTo>
                <a:lnTo>
                  <a:pt x="3344" y="1367"/>
                </a:lnTo>
                <a:lnTo>
                  <a:pt x="3372" y="1393"/>
                </a:lnTo>
                <a:lnTo>
                  <a:pt x="3402" y="1428"/>
                </a:lnTo>
                <a:lnTo>
                  <a:pt x="3429" y="1468"/>
                </a:lnTo>
                <a:lnTo>
                  <a:pt x="3452" y="1510"/>
                </a:lnTo>
                <a:lnTo>
                  <a:pt x="3471" y="1557"/>
                </a:lnTo>
                <a:lnTo>
                  <a:pt x="3487" y="1608"/>
                </a:lnTo>
                <a:lnTo>
                  <a:pt x="3500" y="1664"/>
                </a:lnTo>
                <a:lnTo>
                  <a:pt x="3509" y="1723"/>
                </a:lnTo>
                <a:lnTo>
                  <a:pt x="3514" y="1785"/>
                </a:lnTo>
                <a:lnTo>
                  <a:pt x="3516" y="1851"/>
                </a:lnTo>
                <a:lnTo>
                  <a:pt x="3514" y="1921"/>
                </a:lnTo>
                <a:lnTo>
                  <a:pt x="3509" y="1996"/>
                </a:lnTo>
                <a:lnTo>
                  <a:pt x="3500" y="2073"/>
                </a:lnTo>
                <a:lnTo>
                  <a:pt x="3486" y="2159"/>
                </a:lnTo>
                <a:lnTo>
                  <a:pt x="3470" y="2241"/>
                </a:lnTo>
                <a:lnTo>
                  <a:pt x="3451" y="2318"/>
                </a:lnTo>
                <a:lnTo>
                  <a:pt x="3429" y="2390"/>
                </a:lnTo>
                <a:lnTo>
                  <a:pt x="3404" y="2457"/>
                </a:lnTo>
                <a:lnTo>
                  <a:pt x="3376" y="2519"/>
                </a:lnTo>
                <a:lnTo>
                  <a:pt x="3346" y="2576"/>
                </a:lnTo>
                <a:lnTo>
                  <a:pt x="3312" y="2629"/>
                </a:lnTo>
                <a:lnTo>
                  <a:pt x="3275" y="2678"/>
                </a:lnTo>
                <a:lnTo>
                  <a:pt x="3236" y="2720"/>
                </a:lnTo>
                <a:lnTo>
                  <a:pt x="3192" y="2760"/>
                </a:lnTo>
                <a:lnTo>
                  <a:pt x="3146" y="2794"/>
                </a:lnTo>
                <a:lnTo>
                  <a:pt x="3097" y="2824"/>
                </a:lnTo>
                <a:lnTo>
                  <a:pt x="3045" y="2849"/>
                </a:lnTo>
                <a:lnTo>
                  <a:pt x="2990" y="2870"/>
                </a:lnTo>
                <a:lnTo>
                  <a:pt x="2930" y="2886"/>
                </a:lnTo>
                <a:lnTo>
                  <a:pt x="2926" y="2942"/>
                </a:lnTo>
                <a:lnTo>
                  <a:pt x="2915" y="2996"/>
                </a:lnTo>
                <a:lnTo>
                  <a:pt x="2899" y="3047"/>
                </a:lnTo>
                <a:lnTo>
                  <a:pt x="2878" y="3096"/>
                </a:lnTo>
                <a:lnTo>
                  <a:pt x="2851" y="3142"/>
                </a:lnTo>
                <a:lnTo>
                  <a:pt x="2819" y="3185"/>
                </a:lnTo>
                <a:lnTo>
                  <a:pt x="2784" y="3223"/>
                </a:lnTo>
                <a:lnTo>
                  <a:pt x="2745" y="3258"/>
                </a:lnTo>
                <a:lnTo>
                  <a:pt x="2701" y="3288"/>
                </a:lnTo>
                <a:lnTo>
                  <a:pt x="2655" y="3314"/>
                </a:lnTo>
                <a:lnTo>
                  <a:pt x="2605" y="3334"/>
                </a:lnTo>
                <a:lnTo>
                  <a:pt x="2554" y="3350"/>
                </a:lnTo>
                <a:lnTo>
                  <a:pt x="2500" y="3358"/>
                </a:lnTo>
                <a:lnTo>
                  <a:pt x="2443" y="3362"/>
                </a:lnTo>
                <a:lnTo>
                  <a:pt x="542" y="3362"/>
                </a:lnTo>
                <a:lnTo>
                  <a:pt x="485" y="3358"/>
                </a:lnTo>
                <a:lnTo>
                  <a:pt x="430" y="3349"/>
                </a:lnTo>
                <a:lnTo>
                  <a:pt x="377" y="3334"/>
                </a:lnTo>
                <a:lnTo>
                  <a:pt x="327" y="3313"/>
                </a:lnTo>
                <a:lnTo>
                  <a:pt x="280" y="3286"/>
                </a:lnTo>
                <a:lnTo>
                  <a:pt x="238" y="3255"/>
                </a:lnTo>
                <a:lnTo>
                  <a:pt x="197" y="3219"/>
                </a:lnTo>
                <a:lnTo>
                  <a:pt x="162" y="3179"/>
                </a:lnTo>
                <a:lnTo>
                  <a:pt x="130" y="3135"/>
                </a:lnTo>
                <a:lnTo>
                  <a:pt x="104" y="3088"/>
                </a:lnTo>
                <a:lnTo>
                  <a:pt x="83" y="3038"/>
                </a:lnTo>
                <a:lnTo>
                  <a:pt x="67" y="2986"/>
                </a:lnTo>
                <a:lnTo>
                  <a:pt x="58" y="2931"/>
                </a:lnTo>
                <a:lnTo>
                  <a:pt x="54" y="2874"/>
                </a:lnTo>
                <a:lnTo>
                  <a:pt x="54" y="2684"/>
                </a:lnTo>
                <a:lnTo>
                  <a:pt x="58" y="2634"/>
                </a:lnTo>
                <a:lnTo>
                  <a:pt x="65" y="2584"/>
                </a:lnTo>
                <a:lnTo>
                  <a:pt x="78" y="2535"/>
                </a:lnTo>
                <a:lnTo>
                  <a:pt x="96" y="2487"/>
                </a:lnTo>
                <a:lnTo>
                  <a:pt x="118" y="2442"/>
                </a:lnTo>
                <a:lnTo>
                  <a:pt x="181" y="2339"/>
                </a:lnTo>
                <a:lnTo>
                  <a:pt x="249" y="2239"/>
                </a:lnTo>
                <a:lnTo>
                  <a:pt x="322" y="2142"/>
                </a:lnTo>
                <a:lnTo>
                  <a:pt x="400" y="2047"/>
                </a:lnTo>
                <a:lnTo>
                  <a:pt x="483" y="1954"/>
                </a:lnTo>
                <a:lnTo>
                  <a:pt x="570" y="1863"/>
                </a:lnTo>
                <a:lnTo>
                  <a:pt x="663" y="1775"/>
                </a:lnTo>
                <a:lnTo>
                  <a:pt x="760" y="1688"/>
                </a:lnTo>
                <a:lnTo>
                  <a:pt x="861" y="1604"/>
                </a:lnTo>
                <a:lnTo>
                  <a:pt x="967" y="1522"/>
                </a:lnTo>
                <a:lnTo>
                  <a:pt x="967" y="1320"/>
                </a:lnTo>
                <a:lnTo>
                  <a:pt x="971" y="1309"/>
                </a:lnTo>
                <a:lnTo>
                  <a:pt x="976" y="1300"/>
                </a:lnTo>
                <a:lnTo>
                  <a:pt x="986" y="1294"/>
                </a:lnTo>
                <a:lnTo>
                  <a:pt x="996" y="1292"/>
                </a:lnTo>
                <a:lnTo>
                  <a:pt x="1295" y="1292"/>
                </a:lnTo>
                <a:lnTo>
                  <a:pt x="1306" y="1294"/>
                </a:lnTo>
                <a:lnTo>
                  <a:pt x="1315" y="1300"/>
                </a:lnTo>
                <a:lnTo>
                  <a:pt x="1321" y="1309"/>
                </a:lnTo>
                <a:lnTo>
                  <a:pt x="1323" y="1320"/>
                </a:lnTo>
                <a:lnTo>
                  <a:pt x="1323" y="1522"/>
                </a:lnTo>
                <a:lnTo>
                  <a:pt x="1663" y="1522"/>
                </a:lnTo>
                <a:lnTo>
                  <a:pt x="1663" y="1320"/>
                </a:lnTo>
                <a:lnTo>
                  <a:pt x="1665" y="1309"/>
                </a:lnTo>
                <a:lnTo>
                  <a:pt x="1672" y="1300"/>
                </a:lnTo>
                <a:lnTo>
                  <a:pt x="1681" y="1294"/>
                </a:lnTo>
                <a:lnTo>
                  <a:pt x="1692" y="1292"/>
                </a:lnTo>
                <a:lnTo>
                  <a:pt x="1990" y="1292"/>
                </a:lnTo>
                <a:lnTo>
                  <a:pt x="2001" y="1294"/>
                </a:lnTo>
                <a:lnTo>
                  <a:pt x="2011" y="1300"/>
                </a:lnTo>
                <a:lnTo>
                  <a:pt x="2017" y="1309"/>
                </a:lnTo>
                <a:lnTo>
                  <a:pt x="2019" y="1320"/>
                </a:lnTo>
                <a:lnTo>
                  <a:pt x="2019" y="1523"/>
                </a:lnTo>
                <a:lnTo>
                  <a:pt x="2126" y="1605"/>
                </a:lnTo>
                <a:lnTo>
                  <a:pt x="2227" y="1690"/>
                </a:lnTo>
                <a:lnTo>
                  <a:pt x="2324" y="1775"/>
                </a:lnTo>
                <a:lnTo>
                  <a:pt x="2416" y="1863"/>
                </a:lnTo>
                <a:lnTo>
                  <a:pt x="2504" y="1954"/>
                </a:lnTo>
                <a:lnTo>
                  <a:pt x="2586" y="2047"/>
                </a:lnTo>
                <a:lnTo>
                  <a:pt x="2664" y="2142"/>
                </a:lnTo>
                <a:lnTo>
                  <a:pt x="2736" y="2240"/>
                </a:lnTo>
                <a:lnTo>
                  <a:pt x="2804" y="2339"/>
                </a:lnTo>
                <a:lnTo>
                  <a:pt x="2867" y="2442"/>
                </a:lnTo>
                <a:lnTo>
                  <a:pt x="2890" y="2487"/>
                </a:lnTo>
                <a:lnTo>
                  <a:pt x="2908" y="2535"/>
                </a:lnTo>
                <a:lnTo>
                  <a:pt x="2920" y="2584"/>
                </a:lnTo>
                <a:lnTo>
                  <a:pt x="2929" y="2634"/>
                </a:lnTo>
                <a:lnTo>
                  <a:pt x="2931" y="2684"/>
                </a:lnTo>
                <a:lnTo>
                  <a:pt x="2931" y="2768"/>
                </a:lnTo>
                <a:lnTo>
                  <a:pt x="2964" y="2758"/>
                </a:lnTo>
                <a:lnTo>
                  <a:pt x="2997" y="2745"/>
                </a:lnTo>
                <a:lnTo>
                  <a:pt x="3030" y="2729"/>
                </a:lnTo>
                <a:lnTo>
                  <a:pt x="3062" y="2711"/>
                </a:lnTo>
                <a:lnTo>
                  <a:pt x="3093" y="2689"/>
                </a:lnTo>
                <a:lnTo>
                  <a:pt x="3124" y="2666"/>
                </a:lnTo>
                <a:lnTo>
                  <a:pt x="3154" y="2638"/>
                </a:lnTo>
                <a:lnTo>
                  <a:pt x="3183" y="2607"/>
                </a:lnTo>
                <a:lnTo>
                  <a:pt x="3209" y="2572"/>
                </a:lnTo>
                <a:lnTo>
                  <a:pt x="3236" y="2534"/>
                </a:lnTo>
                <a:lnTo>
                  <a:pt x="3260" y="2490"/>
                </a:lnTo>
                <a:lnTo>
                  <a:pt x="3284" y="2443"/>
                </a:lnTo>
                <a:lnTo>
                  <a:pt x="3306" y="2392"/>
                </a:lnTo>
                <a:lnTo>
                  <a:pt x="3325" y="2335"/>
                </a:lnTo>
                <a:lnTo>
                  <a:pt x="3343" y="2273"/>
                </a:lnTo>
                <a:lnTo>
                  <a:pt x="3360" y="2207"/>
                </a:lnTo>
                <a:lnTo>
                  <a:pt x="3374" y="2135"/>
                </a:lnTo>
                <a:lnTo>
                  <a:pt x="3386" y="2058"/>
                </a:lnTo>
                <a:lnTo>
                  <a:pt x="3395" y="1984"/>
                </a:lnTo>
                <a:lnTo>
                  <a:pt x="3400" y="1914"/>
                </a:lnTo>
                <a:lnTo>
                  <a:pt x="3401" y="1847"/>
                </a:lnTo>
                <a:lnTo>
                  <a:pt x="3399" y="1786"/>
                </a:lnTo>
                <a:lnTo>
                  <a:pt x="3393" y="1728"/>
                </a:lnTo>
                <a:lnTo>
                  <a:pt x="3385" y="1675"/>
                </a:lnTo>
                <a:lnTo>
                  <a:pt x="3372" y="1624"/>
                </a:lnTo>
                <a:lnTo>
                  <a:pt x="3357" y="1580"/>
                </a:lnTo>
                <a:lnTo>
                  <a:pt x="3338" y="1540"/>
                </a:lnTo>
                <a:lnTo>
                  <a:pt x="3316" y="1504"/>
                </a:lnTo>
                <a:lnTo>
                  <a:pt x="3289" y="1473"/>
                </a:lnTo>
                <a:lnTo>
                  <a:pt x="3268" y="1454"/>
                </a:lnTo>
                <a:lnTo>
                  <a:pt x="3246" y="1438"/>
                </a:lnTo>
                <a:lnTo>
                  <a:pt x="3224" y="1424"/>
                </a:lnTo>
                <a:lnTo>
                  <a:pt x="3203" y="1414"/>
                </a:lnTo>
                <a:lnTo>
                  <a:pt x="3189" y="1460"/>
                </a:lnTo>
                <a:lnTo>
                  <a:pt x="3176" y="1491"/>
                </a:lnTo>
                <a:lnTo>
                  <a:pt x="3160" y="1518"/>
                </a:lnTo>
                <a:lnTo>
                  <a:pt x="3140" y="1542"/>
                </a:lnTo>
                <a:lnTo>
                  <a:pt x="3116" y="1563"/>
                </a:lnTo>
                <a:lnTo>
                  <a:pt x="3090" y="1579"/>
                </a:lnTo>
                <a:lnTo>
                  <a:pt x="3062" y="1590"/>
                </a:lnTo>
                <a:lnTo>
                  <a:pt x="3032" y="1599"/>
                </a:lnTo>
                <a:lnTo>
                  <a:pt x="3000" y="1601"/>
                </a:lnTo>
                <a:lnTo>
                  <a:pt x="2969" y="1599"/>
                </a:lnTo>
                <a:lnTo>
                  <a:pt x="2937" y="1592"/>
                </a:lnTo>
                <a:lnTo>
                  <a:pt x="2458" y="1441"/>
                </a:lnTo>
                <a:lnTo>
                  <a:pt x="2428" y="1428"/>
                </a:lnTo>
                <a:lnTo>
                  <a:pt x="2400" y="1412"/>
                </a:lnTo>
                <a:lnTo>
                  <a:pt x="2377" y="1392"/>
                </a:lnTo>
                <a:lnTo>
                  <a:pt x="2357" y="1368"/>
                </a:lnTo>
                <a:lnTo>
                  <a:pt x="2341" y="1342"/>
                </a:lnTo>
                <a:lnTo>
                  <a:pt x="2328" y="1314"/>
                </a:lnTo>
                <a:lnTo>
                  <a:pt x="2321" y="1284"/>
                </a:lnTo>
                <a:lnTo>
                  <a:pt x="2317" y="1252"/>
                </a:lnTo>
                <a:lnTo>
                  <a:pt x="2319" y="1221"/>
                </a:lnTo>
                <a:lnTo>
                  <a:pt x="2327" y="1189"/>
                </a:lnTo>
                <a:lnTo>
                  <a:pt x="2348" y="1122"/>
                </a:lnTo>
                <a:lnTo>
                  <a:pt x="2357" y="1083"/>
                </a:lnTo>
                <a:lnTo>
                  <a:pt x="2361" y="1046"/>
                </a:lnTo>
                <a:lnTo>
                  <a:pt x="2359" y="1011"/>
                </a:lnTo>
                <a:lnTo>
                  <a:pt x="2351" y="977"/>
                </a:lnTo>
                <a:lnTo>
                  <a:pt x="2339" y="945"/>
                </a:lnTo>
                <a:lnTo>
                  <a:pt x="2323" y="914"/>
                </a:lnTo>
                <a:lnTo>
                  <a:pt x="2301" y="884"/>
                </a:lnTo>
                <a:lnTo>
                  <a:pt x="2277" y="856"/>
                </a:lnTo>
                <a:lnTo>
                  <a:pt x="2249" y="829"/>
                </a:lnTo>
                <a:lnTo>
                  <a:pt x="2218" y="804"/>
                </a:lnTo>
                <a:lnTo>
                  <a:pt x="2185" y="780"/>
                </a:lnTo>
                <a:lnTo>
                  <a:pt x="2150" y="757"/>
                </a:lnTo>
                <a:lnTo>
                  <a:pt x="2113" y="736"/>
                </a:lnTo>
                <a:lnTo>
                  <a:pt x="2073" y="715"/>
                </a:lnTo>
                <a:lnTo>
                  <a:pt x="2034" y="696"/>
                </a:lnTo>
                <a:lnTo>
                  <a:pt x="1992" y="678"/>
                </a:lnTo>
                <a:lnTo>
                  <a:pt x="1952" y="661"/>
                </a:lnTo>
                <a:lnTo>
                  <a:pt x="1910" y="646"/>
                </a:lnTo>
                <a:lnTo>
                  <a:pt x="1870" y="631"/>
                </a:lnTo>
                <a:lnTo>
                  <a:pt x="1830" y="616"/>
                </a:lnTo>
                <a:lnTo>
                  <a:pt x="1791" y="603"/>
                </a:lnTo>
                <a:lnTo>
                  <a:pt x="1754" y="592"/>
                </a:lnTo>
                <a:lnTo>
                  <a:pt x="1719" y="580"/>
                </a:lnTo>
                <a:lnTo>
                  <a:pt x="1684" y="569"/>
                </a:lnTo>
                <a:lnTo>
                  <a:pt x="1648" y="558"/>
                </a:lnTo>
                <a:lnTo>
                  <a:pt x="1611" y="548"/>
                </a:lnTo>
                <a:lnTo>
                  <a:pt x="1572" y="536"/>
                </a:lnTo>
                <a:lnTo>
                  <a:pt x="1532" y="525"/>
                </a:lnTo>
                <a:lnTo>
                  <a:pt x="1492" y="516"/>
                </a:lnTo>
                <a:lnTo>
                  <a:pt x="1450" y="506"/>
                </a:lnTo>
                <a:lnTo>
                  <a:pt x="1407" y="498"/>
                </a:lnTo>
                <a:lnTo>
                  <a:pt x="1366" y="490"/>
                </a:lnTo>
                <a:lnTo>
                  <a:pt x="1324" y="484"/>
                </a:lnTo>
                <a:lnTo>
                  <a:pt x="1283" y="479"/>
                </a:lnTo>
                <a:lnTo>
                  <a:pt x="1242" y="476"/>
                </a:lnTo>
                <a:lnTo>
                  <a:pt x="1202" y="476"/>
                </a:lnTo>
                <a:lnTo>
                  <a:pt x="1163" y="477"/>
                </a:lnTo>
                <a:lnTo>
                  <a:pt x="1126" y="482"/>
                </a:lnTo>
                <a:lnTo>
                  <a:pt x="1090" y="488"/>
                </a:lnTo>
                <a:lnTo>
                  <a:pt x="1056" y="498"/>
                </a:lnTo>
                <a:lnTo>
                  <a:pt x="1025" y="510"/>
                </a:lnTo>
                <a:lnTo>
                  <a:pt x="995" y="526"/>
                </a:lnTo>
                <a:lnTo>
                  <a:pt x="968" y="546"/>
                </a:lnTo>
                <a:lnTo>
                  <a:pt x="944" y="569"/>
                </a:lnTo>
                <a:lnTo>
                  <a:pt x="924" y="596"/>
                </a:lnTo>
                <a:lnTo>
                  <a:pt x="907" y="628"/>
                </a:lnTo>
                <a:lnTo>
                  <a:pt x="893" y="663"/>
                </a:lnTo>
                <a:lnTo>
                  <a:pt x="872" y="730"/>
                </a:lnTo>
                <a:lnTo>
                  <a:pt x="859" y="760"/>
                </a:lnTo>
                <a:lnTo>
                  <a:pt x="843" y="788"/>
                </a:lnTo>
                <a:lnTo>
                  <a:pt x="823" y="811"/>
                </a:lnTo>
                <a:lnTo>
                  <a:pt x="799" y="832"/>
                </a:lnTo>
                <a:lnTo>
                  <a:pt x="772" y="848"/>
                </a:lnTo>
                <a:lnTo>
                  <a:pt x="745" y="860"/>
                </a:lnTo>
                <a:lnTo>
                  <a:pt x="715" y="868"/>
                </a:lnTo>
                <a:lnTo>
                  <a:pt x="683" y="871"/>
                </a:lnTo>
                <a:lnTo>
                  <a:pt x="652" y="869"/>
                </a:lnTo>
                <a:lnTo>
                  <a:pt x="620" y="861"/>
                </a:lnTo>
                <a:lnTo>
                  <a:pt x="141" y="710"/>
                </a:lnTo>
                <a:lnTo>
                  <a:pt x="110" y="698"/>
                </a:lnTo>
                <a:lnTo>
                  <a:pt x="83" y="681"/>
                </a:lnTo>
                <a:lnTo>
                  <a:pt x="60" y="661"/>
                </a:lnTo>
                <a:lnTo>
                  <a:pt x="39" y="637"/>
                </a:lnTo>
                <a:lnTo>
                  <a:pt x="22" y="612"/>
                </a:lnTo>
                <a:lnTo>
                  <a:pt x="11" y="583"/>
                </a:lnTo>
                <a:lnTo>
                  <a:pt x="3" y="553"/>
                </a:lnTo>
                <a:lnTo>
                  <a:pt x="0" y="522"/>
                </a:lnTo>
                <a:lnTo>
                  <a:pt x="2" y="490"/>
                </a:lnTo>
                <a:lnTo>
                  <a:pt x="10" y="458"/>
                </a:lnTo>
                <a:lnTo>
                  <a:pt x="30" y="391"/>
                </a:lnTo>
                <a:lnTo>
                  <a:pt x="40" y="361"/>
                </a:lnTo>
                <a:lnTo>
                  <a:pt x="50" y="331"/>
                </a:lnTo>
                <a:lnTo>
                  <a:pt x="61" y="302"/>
                </a:lnTo>
                <a:lnTo>
                  <a:pt x="72" y="275"/>
                </a:lnTo>
                <a:lnTo>
                  <a:pt x="84" y="248"/>
                </a:lnTo>
                <a:lnTo>
                  <a:pt x="97" y="222"/>
                </a:lnTo>
                <a:lnTo>
                  <a:pt x="111" y="198"/>
                </a:lnTo>
                <a:lnTo>
                  <a:pt x="126" y="174"/>
                </a:lnTo>
                <a:lnTo>
                  <a:pt x="142" y="153"/>
                </a:lnTo>
                <a:lnTo>
                  <a:pt x="160" y="132"/>
                </a:lnTo>
                <a:lnTo>
                  <a:pt x="179" y="112"/>
                </a:lnTo>
                <a:lnTo>
                  <a:pt x="200" y="94"/>
                </a:lnTo>
                <a:lnTo>
                  <a:pt x="224" y="77"/>
                </a:lnTo>
                <a:lnTo>
                  <a:pt x="248" y="62"/>
                </a:lnTo>
                <a:lnTo>
                  <a:pt x="276" y="48"/>
                </a:lnTo>
                <a:lnTo>
                  <a:pt x="305" y="37"/>
                </a:lnTo>
                <a:lnTo>
                  <a:pt x="337" y="26"/>
                </a:lnTo>
                <a:lnTo>
                  <a:pt x="371" y="17"/>
                </a:lnTo>
                <a:lnTo>
                  <a:pt x="408" y="10"/>
                </a:lnTo>
                <a:lnTo>
                  <a:pt x="449" y="5"/>
                </a:lnTo>
                <a:lnTo>
                  <a:pt x="491" y="1"/>
                </a:lnTo>
                <a:lnTo>
                  <a:pt x="53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" name="Freeform 476"/>
          <p:cNvSpPr>
            <a:spLocks noEditPoints="1"/>
          </p:cNvSpPr>
          <p:nvPr/>
        </p:nvSpPr>
        <p:spPr bwMode="auto">
          <a:xfrm>
            <a:off x="10380123" y="3183973"/>
            <a:ext cx="471487" cy="446087"/>
          </a:xfrm>
          <a:custGeom>
            <a:avLst/>
            <a:gdLst>
              <a:gd name="T0" fmla="*/ 3136 w 3564"/>
              <a:gd name="T1" fmla="*/ 2954 h 3365"/>
              <a:gd name="T2" fmla="*/ 1243 w 3564"/>
              <a:gd name="T3" fmla="*/ 3056 h 3365"/>
              <a:gd name="T4" fmla="*/ 2786 w 3564"/>
              <a:gd name="T5" fmla="*/ 2443 h 3365"/>
              <a:gd name="T6" fmla="*/ 3049 w 3564"/>
              <a:gd name="T7" fmla="*/ 2443 h 3365"/>
              <a:gd name="T8" fmla="*/ 2262 w 3564"/>
              <a:gd name="T9" fmla="*/ 2443 h 3365"/>
              <a:gd name="T10" fmla="*/ 2523 w 3564"/>
              <a:gd name="T11" fmla="*/ 2443 h 3365"/>
              <a:gd name="T12" fmla="*/ 893 w 3564"/>
              <a:gd name="T13" fmla="*/ 2443 h 3365"/>
              <a:gd name="T14" fmla="*/ 1156 w 3564"/>
              <a:gd name="T15" fmla="*/ 2443 h 3365"/>
              <a:gd name="T16" fmla="*/ 368 w 3564"/>
              <a:gd name="T17" fmla="*/ 2443 h 3365"/>
              <a:gd name="T18" fmla="*/ 630 w 3564"/>
              <a:gd name="T19" fmla="*/ 2443 h 3365"/>
              <a:gd name="T20" fmla="*/ 2627 w 3564"/>
              <a:gd name="T21" fmla="*/ 1819 h 3365"/>
              <a:gd name="T22" fmla="*/ 3273 w 3564"/>
              <a:gd name="T23" fmla="*/ 1819 h 3365"/>
              <a:gd name="T24" fmla="*/ 3432 w 3564"/>
              <a:gd name="T25" fmla="*/ 1866 h 3365"/>
              <a:gd name="T26" fmla="*/ 3537 w 3564"/>
              <a:gd name="T27" fmla="*/ 1987 h 3365"/>
              <a:gd name="T28" fmla="*/ 3564 w 3564"/>
              <a:gd name="T29" fmla="*/ 3075 h 3365"/>
              <a:gd name="T30" fmla="*/ 3518 w 3564"/>
              <a:gd name="T31" fmla="*/ 3232 h 3365"/>
              <a:gd name="T32" fmla="*/ 3397 w 3564"/>
              <a:gd name="T33" fmla="*/ 3338 h 3365"/>
              <a:gd name="T34" fmla="*/ 2184 w 3564"/>
              <a:gd name="T35" fmla="*/ 3365 h 3365"/>
              <a:gd name="T36" fmla="*/ 2025 w 3564"/>
              <a:gd name="T37" fmla="*/ 3317 h 3365"/>
              <a:gd name="T38" fmla="*/ 1920 w 3564"/>
              <a:gd name="T39" fmla="*/ 3196 h 3365"/>
              <a:gd name="T40" fmla="*/ 1893 w 3564"/>
              <a:gd name="T41" fmla="*/ 2109 h 3365"/>
              <a:gd name="T42" fmla="*/ 1940 w 3564"/>
              <a:gd name="T43" fmla="*/ 1951 h 3365"/>
              <a:gd name="T44" fmla="*/ 2061 w 3564"/>
              <a:gd name="T45" fmla="*/ 1846 h 3365"/>
              <a:gd name="T46" fmla="*/ 291 w 3564"/>
              <a:gd name="T47" fmla="*/ 1819 h 3365"/>
              <a:gd name="T48" fmla="*/ 940 w 3564"/>
              <a:gd name="T49" fmla="*/ 1819 h 3365"/>
              <a:gd name="T50" fmla="*/ 1503 w 3564"/>
              <a:gd name="T51" fmla="*/ 1846 h 3365"/>
              <a:gd name="T52" fmla="*/ 1624 w 3564"/>
              <a:gd name="T53" fmla="*/ 1951 h 3365"/>
              <a:gd name="T54" fmla="*/ 1671 w 3564"/>
              <a:gd name="T55" fmla="*/ 2109 h 3365"/>
              <a:gd name="T56" fmla="*/ 1644 w 3564"/>
              <a:gd name="T57" fmla="*/ 3196 h 3365"/>
              <a:gd name="T58" fmla="*/ 1539 w 3564"/>
              <a:gd name="T59" fmla="*/ 3317 h 3365"/>
              <a:gd name="T60" fmla="*/ 1380 w 3564"/>
              <a:gd name="T61" fmla="*/ 3365 h 3365"/>
              <a:gd name="T62" fmla="*/ 167 w 3564"/>
              <a:gd name="T63" fmla="*/ 3338 h 3365"/>
              <a:gd name="T64" fmla="*/ 46 w 3564"/>
              <a:gd name="T65" fmla="*/ 3232 h 3365"/>
              <a:gd name="T66" fmla="*/ 0 w 3564"/>
              <a:gd name="T67" fmla="*/ 3075 h 3365"/>
              <a:gd name="T68" fmla="*/ 27 w 3564"/>
              <a:gd name="T69" fmla="*/ 1987 h 3365"/>
              <a:gd name="T70" fmla="*/ 132 w 3564"/>
              <a:gd name="T71" fmla="*/ 1866 h 3365"/>
              <a:gd name="T72" fmla="*/ 291 w 3564"/>
              <a:gd name="T73" fmla="*/ 1819 h 3365"/>
              <a:gd name="T74" fmla="*/ 2142 w 3564"/>
              <a:gd name="T75" fmla="*/ 1135 h 3365"/>
              <a:gd name="T76" fmla="*/ 1940 w 3564"/>
              <a:gd name="T77" fmla="*/ 624 h 3365"/>
              <a:gd name="T78" fmla="*/ 2201 w 3564"/>
              <a:gd name="T79" fmla="*/ 624 h 3365"/>
              <a:gd name="T80" fmla="*/ 1415 w 3564"/>
              <a:gd name="T81" fmla="*/ 624 h 3365"/>
              <a:gd name="T82" fmla="*/ 1676 w 3564"/>
              <a:gd name="T83" fmla="*/ 624 h 3365"/>
              <a:gd name="T84" fmla="*/ 1633 w 3564"/>
              <a:gd name="T85" fmla="*/ 218 h 3365"/>
              <a:gd name="T86" fmla="*/ 2322 w 3564"/>
              <a:gd name="T87" fmla="*/ 3 h 3365"/>
              <a:gd name="T88" fmla="*/ 2470 w 3564"/>
              <a:gd name="T89" fmla="*/ 71 h 3365"/>
              <a:gd name="T90" fmla="*/ 2557 w 3564"/>
              <a:gd name="T91" fmla="*/ 206 h 3365"/>
              <a:gd name="T92" fmla="*/ 2566 w 3564"/>
              <a:gd name="T93" fmla="*/ 1299 h 3365"/>
              <a:gd name="T94" fmla="*/ 2498 w 3564"/>
              <a:gd name="T95" fmla="*/ 1445 h 3365"/>
              <a:gd name="T96" fmla="*/ 2363 w 3564"/>
              <a:gd name="T97" fmla="*/ 1533 h 3365"/>
              <a:gd name="T98" fmla="*/ 1146 w 3564"/>
              <a:gd name="T99" fmla="*/ 1542 h 3365"/>
              <a:gd name="T100" fmla="*/ 999 w 3564"/>
              <a:gd name="T101" fmla="*/ 1474 h 3365"/>
              <a:gd name="T102" fmla="*/ 910 w 3564"/>
              <a:gd name="T103" fmla="*/ 1340 h 3365"/>
              <a:gd name="T104" fmla="*/ 902 w 3564"/>
              <a:gd name="T105" fmla="*/ 247 h 3365"/>
              <a:gd name="T106" fmla="*/ 970 w 3564"/>
              <a:gd name="T107" fmla="*/ 99 h 3365"/>
              <a:gd name="T108" fmla="*/ 1105 w 3564"/>
              <a:gd name="T109" fmla="*/ 12 h 33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64" h="3365">
                <a:moveTo>
                  <a:pt x="2321" y="2954"/>
                </a:moveTo>
                <a:lnTo>
                  <a:pt x="2321" y="3056"/>
                </a:lnTo>
                <a:lnTo>
                  <a:pt x="3136" y="3056"/>
                </a:lnTo>
                <a:lnTo>
                  <a:pt x="3136" y="2954"/>
                </a:lnTo>
                <a:lnTo>
                  <a:pt x="2321" y="2954"/>
                </a:lnTo>
                <a:close/>
                <a:moveTo>
                  <a:pt x="428" y="2954"/>
                </a:moveTo>
                <a:lnTo>
                  <a:pt x="428" y="3056"/>
                </a:lnTo>
                <a:lnTo>
                  <a:pt x="1243" y="3056"/>
                </a:lnTo>
                <a:lnTo>
                  <a:pt x="1243" y="2954"/>
                </a:lnTo>
                <a:lnTo>
                  <a:pt x="428" y="2954"/>
                </a:lnTo>
                <a:close/>
                <a:moveTo>
                  <a:pt x="2992" y="2200"/>
                </a:moveTo>
                <a:lnTo>
                  <a:pt x="2786" y="2443"/>
                </a:lnTo>
                <a:lnTo>
                  <a:pt x="2934" y="2443"/>
                </a:lnTo>
                <a:lnTo>
                  <a:pt x="2934" y="2759"/>
                </a:lnTo>
                <a:lnTo>
                  <a:pt x="3049" y="2759"/>
                </a:lnTo>
                <a:lnTo>
                  <a:pt x="3049" y="2443"/>
                </a:lnTo>
                <a:lnTo>
                  <a:pt x="3196" y="2443"/>
                </a:lnTo>
                <a:lnTo>
                  <a:pt x="2992" y="2200"/>
                </a:lnTo>
                <a:close/>
                <a:moveTo>
                  <a:pt x="2466" y="2200"/>
                </a:moveTo>
                <a:lnTo>
                  <a:pt x="2262" y="2443"/>
                </a:lnTo>
                <a:lnTo>
                  <a:pt x="2408" y="2443"/>
                </a:lnTo>
                <a:lnTo>
                  <a:pt x="2408" y="2759"/>
                </a:lnTo>
                <a:lnTo>
                  <a:pt x="2523" y="2759"/>
                </a:lnTo>
                <a:lnTo>
                  <a:pt x="2523" y="2443"/>
                </a:lnTo>
                <a:lnTo>
                  <a:pt x="2671" y="2443"/>
                </a:lnTo>
                <a:lnTo>
                  <a:pt x="2466" y="2200"/>
                </a:lnTo>
                <a:close/>
                <a:moveTo>
                  <a:pt x="1098" y="2200"/>
                </a:moveTo>
                <a:lnTo>
                  <a:pt x="893" y="2443"/>
                </a:lnTo>
                <a:lnTo>
                  <a:pt x="1041" y="2443"/>
                </a:lnTo>
                <a:lnTo>
                  <a:pt x="1041" y="2759"/>
                </a:lnTo>
                <a:lnTo>
                  <a:pt x="1156" y="2759"/>
                </a:lnTo>
                <a:lnTo>
                  <a:pt x="1156" y="2443"/>
                </a:lnTo>
                <a:lnTo>
                  <a:pt x="1302" y="2443"/>
                </a:lnTo>
                <a:lnTo>
                  <a:pt x="1098" y="2200"/>
                </a:lnTo>
                <a:close/>
                <a:moveTo>
                  <a:pt x="572" y="2200"/>
                </a:moveTo>
                <a:lnTo>
                  <a:pt x="368" y="2443"/>
                </a:lnTo>
                <a:lnTo>
                  <a:pt x="515" y="2443"/>
                </a:lnTo>
                <a:lnTo>
                  <a:pt x="515" y="2759"/>
                </a:lnTo>
                <a:lnTo>
                  <a:pt x="630" y="2759"/>
                </a:lnTo>
                <a:lnTo>
                  <a:pt x="630" y="2443"/>
                </a:lnTo>
                <a:lnTo>
                  <a:pt x="778" y="2443"/>
                </a:lnTo>
                <a:lnTo>
                  <a:pt x="572" y="2200"/>
                </a:lnTo>
                <a:close/>
                <a:moveTo>
                  <a:pt x="2184" y="1819"/>
                </a:moveTo>
                <a:lnTo>
                  <a:pt x="2627" y="1819"/>
                </a:lnTo>
                <a:lnTo>
                  <a:pt x="2627" y="2037"/>
                </a:lnTo>
                <a:lnTo>
                  <a:pt x="2833" y="2037"/>
                </a:lnTo>
                <a:lnTo>
                  <a:pt x="2833" y="1819"/>
                </a:lnTo>
                <a:lnTo>
                  <a:pt x="3273" y="1819"/>
                </a:lnTo>
                <a:lnTo>
                  <a:pt x="3317" y="1822"/>
                </a:lnTo>
                <a:lnTo>
                  <a:pt x="3358" y="1831"/>
                </a:lnTo>
                <a:lnTo>
                  <a:pt x="3397" y="1846"/>
                </a:lnTo>
                <a:lnTo>
                  <a:pt x="3432" y="1866"/>
                </a:lnTo>
                <a:lnTo>
                  <a:pt x="3465" y="1890"/>
                </a:lnTo>
                <a:lnTo>
                  <a:pt x="3493" y="1918"/>
                </a:lnTo>
                <a:lnTo>
                  <a:pt x="3518" y="1951"/>
                </a:lnTo>
                <a:lnTo>
                  <a:pt x="3537" y="1987"/>
                </a:lnTo>
                <a:lnTo>
                  <a:pt x="3552" y="2025"/>
                </a:lnTo>
                <a:lnTo>
                  <a:pt x="3561" y="2066"/>
                </a:lnTo>
                <a:lnTo>
                  <a:pt x="3564" y="2109"/>
                </a:lnTo>
                <a:lnTo>
                  <a:pt x="3564" y="3075"/>
                </a:lnTo>
                <a:lnTo>
                  <a:pt x="3561" y="3118"/>
                </a:lnTo>
                <a:lnTo>
                  <a:pt x="3552" y="3159"/>
                </a:lnTo>
                <a:lnTo>
                  <a:pt x="3537" y="3196"/>
                </a:lnTo>
                <a:lnTo>
                  <a:pt x="3518" y="3232"/>
                </a:lnTo>
                <a:lnTo>
                  <a:pt x="3493" y="3264"/>
                </a:lnTo>
                <a:lnTo>
                  <a:pt x="3465" y="3293"/>
                </a:lnTo>
                <a:lnTo>
                  <a:pt x="3432" y="3317"/>
                </a:lnTo>
                <a:lnTo>
                  <a:pt x="3397" y="3338"/>
                </a:lnTo>
                <a:lnTo>
                  <a:pt x="3358" y="3352"/>
                </a:lnTo>
                <a:lnTo>
                  <a:pt x="3317" y="3361"/>
                </a:lnTo>
                <a:lnTo>
                  <a:pt x="3273" y="3365"/>
                </a:lnTo>
                <a:lnTo>
                  <a:pt x="2184" y="3365"/>
                </a:lnTo>
                <a:lnTo>
                  <a:pt x="2141" y="3361"/>
                </a:lnTo>
                <a:lnTo>
                  <a:pt x="2100" y="3352"/>
                </a:lnTo>
                <a:lnTo>
                  <a:pt x="2061" y="3338"/>
                </a:lnTo>
                <a:lnTo>
                  <a:pt x="2025" y="3317"/>
                </a:lnTo>
                <a:lnTo>
                  <a:pt x="1993" y="3293"/>
                </a:lnTo>
                <a:lnTo>
                  <a:pt x="1965" y="3264"/>
                </a:lnTo>
                <a:lnTo>
                  <a:pt x="1940" y="3232"/>
                </a:lnTo>
                <a:lnTo>
                  <a:pt x="1920" y="3196"/>
                </a:lnTo>
                <a:lnTo>
                  <a:pt x="1905" y="3159"/>
                </a:lnTo>
                <a:lnTo>
                  <a:pt x="1896" y="3118"/>
                </a:lnTo>
                <a:lnTo>
                  <a:pt x="1893" y="3075"/>
                </a:lnTo>
                <a:lnTo>
                  <a:pt x="1893" y="2109"/>
                </a:lnTo>
                <a:lnTo>
                  <a:pt x="1896" y="2066"/>
                </a:lnTo>
                <a:lnTo>
                  <a:pt x="1905" y="2025"/>
                </a:lnTo>
                <a:lnTo>
                  <a:pt x="1920" y="1987"/>
                </a:lnTo>
                <a:lnTo>
                  <a:pt x="1940" y="1951"/>
                </a:lnTo>
                <a:lnTo>
                  <a:pt x="1965" y="1918"/>
                </a:lnTo>
                <a:lnTo>
                  <a:pt x="1993" y="1890"/>
                </a:lnTo>
                <a:lnTo>
                  <a:pt x="2025" y="1866"/>
                </a:lnTo>
                <a:lnTo>
                  <a:pt x="2061" y="1846"/>
                </a:lnTo>
                <a:lnTo>
                  <a:pt x="2100" y="1831"/>
                </a:lnTo>
                <a:lnTo>
                  <a:pt x="2141" y="1822"/>
                </a:lnTo>
                <a:lnTo>
                  <a:pt x="2184" y="1819"/>
                </a:lnTo>
                <a:close/>
                <a:moveTo>
                  <a:pt x="291" y="1819"/>
                </a:moveTo>
                <a:lnTo>
                  <a:pt x="733" y="1819"/>
                </a:lnTo>
                <a:lnTo>
                  <a:pt x="733" y="2037"/>
                </a:lnTo>
                <a:lnTo>
                  <a:pt x="940" y="2037"/>
                </a:lnTo>
                <a:lnTo>
                  <a:pt x="940" y="1819"/>
                </a:lnTo>
                <a:lnTo>
                  <a:pt x="1380" y="1819"/>
                </a:lnTo>
                <a:lnTo>
                  <a:pt x="1423" y="1822"/>
                </a:lnTo>
                <a:lnTo>
                  <a:pt x="1464" y="1831"/>
                </a:lnTo>
                <a:lnTo>
                  <a:pt x="1503" y="1846"/>
                </a:lnTo>
                <a:lnTo>
                  <a:pt x="1539" y="1866"/>
                </a:lnTo>
                <a:lnTo>
                  <a:pt x="1571" y="1890"/>
                </a:lnTo>
                <a:lnTo>
                  <a:pt x="1599" y="1918"/>
                </a:lnTo>
                <a:lnTo>
                  <a:pt x="1624" y="1951"/>
                </a:lnTo>
                <a:lnTo>
                  <a:pt x="1644" y="1987"/>
                </a:lnTo>
                <a:lnTo>
                  <a:pt x="1659" y="2025"/>
                </a:lnTo>
                <a:lnTo>
                  <a:pt x="1668" y="2066"/>
                </a:lnTo>
                <a:lnTo>
                  <a:pt x="1671" y="2109"/>
                </a:lnTo>
                <a:lnTo>
                  <a:pt x="1671" y="3075"/>
                </a:lnTo>
                <a:lnTo>
                  <a:pt x="1668" y="3118"/>
                </a:lnTo>
                <a:lnTo>
                  <a:pt x="1659" y="3159"/>
                </a:lnTo>
                <a:lnTo>
                  <a:pt x="1644" y="3196"/>
                </a:lnTo>
                <a:lnTo>
                  <a:pt x="1624" y="3232"/>
                </a:lnTo>
                <a:lnTo>
                  <a:pt x="1599" y="3264"/>
                </a:lnTo>
                <a:lnTo>
                  <a:pt x="1571" y="3293"/>
                </a:lnTo>
                <a:lnTo>
                  <a:pt x="1539" y="3317"/>
                </a:lnTo>
                <a:lnTo>
                  <a:pt x="1503" y="3338"/>
                </a:lnTo>
                <a:lnTo>
                  <a:pt x="1464" y="3352"/>
                </a:lnTo>
                <a:lnTo>
                  <a:pt x="1423" y="3361"/>
                </a:lnTo>
                <a:lnTo>
                  <a:pt x="1380" y="3365"/>
                </a:lnTo>
                <a:lnTo>
                  <a:pt x="291" y="3365"/>
                </a:lnTo>
                <a:lnTo>
                  <a:pt x="247" y="3361"/>
                </a:lnTo>
                <a:lnTo>
                  <a:pt x="206" y="3352"/>
                </a:lnTo>
                <a:lnTo>
                  <a:pt x="167" y="3338"/>
                </a:lnTo>
                <a:lnTo>
                  <a:pt x="132" y="3317"/>
                </a:lnTo>
                <a:lnTo>
                  <a:pt x="99" y="3293"/>
                </a:lnTo>
                <a:lnTo>
                  <a:pt x="71" y="3264"/>
                </a:lnTo>
                <a:lnTo>
                  <a:pt x="46" y="3232"/>
                </a:lnTo>
                <a:lnTo>
                  <a:pt x="27" y="3196"/>
                </a:lnTo>
                <a:lnTo>
                  <a:pt x="12" y="3159"/>
                </a:lnTo>
                <a:lnTo>
                  <a:pt x="3" y="3118"/>
                </a:lnTo>
                <a:lnTo>
                  <a:pt x="0" y="3075"/>
                </a:lnTo>
                <a:lnTo>
                  <a:pt x="0" y="2109"/>
                </a:lnTo>
                <a:lnTo>
                  <a:pt x="3" y="2066"/>
                </a:lnTo>
                <a:lnTo>
                  <a:pt x="12" y="2025"/>
                </a:lnTo>
                <a:lnTo>
                  <a:pt x="27" y="1987"/>
                </a:lnTo>
                <a:lnTo>
                  <a:pt x="46" y="1951"/>
                </a:lnTo>
                <a:lnTo>
                  <a:pt x="71" y="1918"/>
                </a:lnTo>
                <a:lnTo>
                  <a:pt x="99" y="1890"/>
                </a:lnTo>
                <a:lnTo>
                  <a:pt x="132" y="1866"/>
                </a:lnTo>
                <a:lnTo>
                  <a:pt x="167" y="1846"/>
                </a:lnTo>
                <a:lnTo>
                  <a:pt x="206" y="1831"/>
                </a:lnTo>
                <a:lnTo>
                  <a:pt x="247" y="1822"/>
                </a:lnTo>
                <a:lnTo>
                  <a:pt x="291" y="1819"/>
                </a:lnTo>
                <a:close/>
                <a:moveTo>
                  <a:pt x="1326" y="1135"/>
                </a:moveTo>
                <a:lnTo>
                  <a:pt x="1326" y="1237"/>
                </a:lnTo>
                <a:lnTo>
                  <a:pt x="2142" y="1237"/>
                </a:lnTo>
                <a:lnTo>
                  <a:pt x="2142" y="1135"/>
                </a:lnTo>
                <a:lnTo>
                  <a:pt x="1326" y="1135"/>
                </a:lnTo>
                <a:close/>
                <a:moveTo>
                  <a:pt x="1997" y="381"/>
                </a:moveTo>
                <a:lnTo>
                  <a:pt x="1793" y="624"/>
                </a:lnTo>
                <a:lnTo>
                  <a:pt x="1940" y="624"/>
                </a:lnTo>
                <a:lnTo>
                  <a:pt x="1940" y="940"/>
                </a:lnTo>
                <a:lnTo>
                  <a:pt x="2054" y="940"/>
                </a:lnTo>
                <a:lnTo>
                  <a:pt x="2054" y="624"/>
                </a:lnTo>
                <a:lnTo>
                  <a:pt x="2201" y="624"/>
                </a:lnTo>
                <a:lnTo>
                  <a:pt x="1997" y="381"/>
                </a:lnTo>
                <a:close/>
                <a:moveTo>
                  <a:pt x="1471" y="381"/>
                </a:moveTo>
                <a:lnTo>
                  <a:pt x="1267" y="624"/>
                </a:lnTo>
                <a:lnTo>
                  <a:pt x="1415" y="624"/>
                </a:lnTo>
                <a:lnTo>
                  <a:pt x="1415" y="940"/>
                </a:lnTo>
                <a:lnTo>
                  <a:pt x="1528" y="940"/>
                </a:lnTo>
                <a:lnTo>
                  <a:pt x="1528" y="624"/>
                </a:lnTo>
                <a:lnTo>
                  <a:pt x="1676" y="624"/>
                </a:lnTo>
                <a:lnTo>
                  <a:pt x="1471" y="381"/>
                </a:lnTo>
                <a:close/>
                <a:moveTo>
                  <a:pt x="1189" y="0"/>
                </a:moveTo>
                <a:lnTo>
                  <a:pt x="1633" y="0"/>
                </a:lnTo>
                <a:lnTo>
                  <a:pt x="1633" y="218"/>
                </a:lnTo>
                <a:lnTo>
                  <a:pt x="1838" y="218"/>
                </a:lnTo>
                <a:lnTo>
                  <a:pt x="1838" y="0"/>
                </a:lnTo>
                <a:lnTo>
                  <a:pt x="2279" y="0"/>
                </a:lnTo>
                <a:lnTo>
                  <a:pt x="2322" y="3"/>
                </a:lnTo>
                <a:lnTo>
                  <a:pt x="2363" y="12"/>
                </a:lnTo>
                <a:lnTo>
                  <a:pt x="2402" y="27"/>
                </a:lnTo>
                <a:lnTo>
                  <a:pt x="2438" y="46"/>
                </a:lnTo>
                <a:lnTo>
                  <a:pt x="2470" y="71"/>
                </a:lnTo>
                <a:lnTo>
                  <a:pt x="2498" y="99"/>
                </a:lnTo>
                <a:lnTo>
                  <a:pt x="2523" y="132"/>
                </a:lnTo>
                <a:lnTo>
                  <a:pt x="2542" y="167"/>
                </a:lnTo>
                <a:lnTo>
                  <a:pt x="2557" y="206"/>
                </a:lnTo>
                <a:lnTo>
                  <a:pt x="2566" y="247"/>
                </a:lnTo>
                <a:lnTo>
                  <a:pt x="2569" y="290"/>
                </a:lnTo>
                <a:lnTo>
                  <a:pt x="2569" y="1256"/>
                </a:lnTo>
                <a:lnTo>
                  <a:pt x="2566" y="1299"/>
                </a:lnTo>
                <a:lnTo>
                  <a:pt x="2557" y="1340"/>
                </a:lnTo>
                <a:lnTo>
                  <a:pt x="2542" y="1377"/>
                </a:lnTo>
                <a:lnTo>
                  <a:pt x="2523" y="1413"/>
                </a:lnTo>
                <a:lnTo>
                  <a:pt x="2498" y="1445"/>
                </a:lnTo>
                <a:lnTo>
                  <a:pt x="2470" y="1474"/>
                </a:lnTo>
                <a:lnTo>
                  <a:pt x="2438" y="1498"/>
                </a:lnTo>
                <a:lnTo>
                  <a:pt x="2402" y="1519"/>
                </a:lnTo>
                <a:lnTo>
                  <a:pt x="2363" y="1533"/>
                </a:lnTo>
                <a:lnTo>
                  <a:pt x="2322" y="1542"/>
                </a:lnTo>
                <a:lnTo>
                  <a:pt x="2279" y="1546"/>
                </a:lnTo>
                <a:lnTo>
                  <a:pt x="1189" y="1546"/>
                </a:lnTo>
                <a:lnTo>
                  <a:pt x="1146" y="1542"/>
                </a:lnTo>
                <a:lnTo>
                  <a:pt x="1105" y="1533"/>
                </a:lnTo>
                <a:lnTo>
                  <a:pt x="1067" y="1519"/>
                </a:lnTo>
                <a:lnTo>
                  <a:pt x="1031" y="1498"/>
                </a:lnTo>
                <a:lnTo>
                  <a:pt x="999" y="1474"/>
                </a:lnTo>
                <a:lnTo>
                  <a:pt x="970" y="1445"/>
                </a:lnTo>
                <a:lnTo>
                  <a:pt x="945" y="1413"/>
                </a:lnTo>
                <a:lnTo>
                  <a:pt x="926" y="1377"/>
                </a:lnTo>
                <a:lnTo>
                  <a:pt x="910" y="1340"/>
                </a:lnTo>
                <a:lnTo>
                  <a:pt x="902" y="1299"/>
                </a:lnTo>
                <a:lnTo>
                  <a:pt x="899" y="1256"/>
                </a:lnTo>
                <a:lnTo>
                  <a:pt x="899" y="290"/>
                </a:lnTo>
                <a:lnTo>
                  <a:pt x="902" y="247"/>
                </a:lnTo>
                <a:lnTo>
                  <a:pt x="910" y="206"/>
                </a:lnTo>
                <a:lnTo>
                  <a:pt x="926" y="167"/>
                </a:lnTo>
                <a:lnTo>
                  <a:pt x="945" y="132"/>
                </a:lnTo>
                <a:lnTo>
                  <a:pt x="970" y="99"/>
                </a:lnTo>
                <a:lnTo>
                  <a:pt x="999" y="71"/>
                </a:lnTo>
                <a:lnTo>
                  <a:pt x="1031" y="46"/>
                </a:lnTo>
                <a:lnTo>
                  <a:pt x="1067" y="27"/>
                </a:lnTo>
                <a:lnTo>
                  <a:pt x="1105" y="12"/>
                </a:lnTo>
                <a:lnTo>
                  <a:pt x="1146" y="3"/>
                </a:lnTo>
                <a:lnTo>
                  <a:pt x="11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" name="Freeform 491"/>
          <p:cNvSpPr>
            <a:spLocks noEditPoints="1"/>
          </p:cNvSpPr>
          <p:nvPr/>
        </p:nvSpPr>
        <p:spPr bwMode="auto">
          <a:xfrm>
            <a:off x="11199243" y="3183973"/>
            <a:ext cx="493046" cy="489549"/>
          </a:xfrm>
          <a:custGeom>
            <a:avLst/>
            <a:gdLst>
              <a:gd name="T0" fmla="*/ 1890 w 3384"/>
              <a:gd name="T1" fmla="*/ 3062 h 3351"/>
              <a:gd name="T2" fmla="*/ 1716 w 3384"/>
              <a:gd name="T3" fmla="*/ 3163 h 3351"/>
              <a:gd name="T4" fmla="*/ 1535 w 3384"/>
              <a:gd name="T5" fmla="*/ 3154 h 3351"/>
              <a:gd name="T6" fmla="*/ 1637 w 3384"/>
              <a:gd name="T7" fmla="*/ 3206 h 3351"/>
              <a:gd name="T8" fmla="*/ 1867 w 3384"/>
              <a:gd name="T9" fmla="*/ 3232 h 3351"/>
              <a:gd name="T10" fmla="*/ 2086 w 3384"/>
              <a:gd name="T11" fmla="*/ 3091 h 3351"/>
              <a:gd name="T12" fmla="*/ 305 w 3384"/>
              <a:gd name="T13" fmla="*/ 1215 h 3351"/>
              <a:gd name="T14" fmla="*/ 264 w 3384"/>
              <a:gd name="T15" fmla="*/ 1252 h 3351"/>
              <a:gd name="T16" fmla="*/ 133 w 3384"/>
              <a:gd name="T17" fmla="*/ 1445 h 3351"/>
              <a:gd name="T18" fmla="*/ 157 w 3384"/>
              <a:gd name="T19" fmla="*/ 1668 h 3351"/>
              <a:gd name="T20" fmla="*/ 233 w 3384"/>
              <a:gd name="T21" fmla="*/ 1809 h 3351"/>
              <a:gd name="T22" fmla="*/ 209 w 3384"/>
              <a:gd name="T23" fmla="*/ 1625 h 3351"/>
              <a:gd name="T24" fmla="*/ 263 w 3384"/>
              <a:gd name="T25" fmla="*/ 1475 h 3351"/>
              <a:gd name="T26" fmla="*/ 411 w 3384"/>
              <a:gd name="T27" fmla="*/ 1394 h 3351"/>
              <a:gd name="T28" fmla="*/ 488 w 3384"/>
              <a:gd name="T29" fmla="*/ 1077 h 3351"/>
              <a:gd name="T30" fmla="*/ 756 w 3384"/>
              <a:gd name="T31" fmla="*/ 1373 h 3351"/>
              <a:gd name="T32" fmla="*/ 781 w 3384"/>
              <a:gd name="T33" fmla="*/ 1610 h 3351"/>
              <a:gd name="T34" fmla="*/ 634 w 3384"/>
              <a:gd name="T35" fmla="*/ 1785 h 3351"/>
              <a:gd name="T36" fmla="*/ 670 w 3384"/>
              <a:gd name="T37" fmla="*/ 2019 h 3351"/>
              <a:gd name="T38" fmla="*/ 939 w 3384"/>
              <a:gd name="T39" fmla="*/ 2343 h 3351"/>
              <a:gd name="T40" fmla="*/ 1268 w 3384"/>
              <a:gd name="T41" fmla="*/ 2638 h 3351"/>
              <a:gd name="T42" fmla="*/ 1534 w 3384"/>
              <a:gd name="T43" fmla="*/ 2742 h 3351"/>
              <a:gd name="T44" fmla="*/ 1706 w 3384"/>
              <a:gd name="T45" fmla="*/ 2595 h 3351"/>
              <a:gd name="T46" fmla="*/ 1921 w 3384"/>
              <a:gd name="T47" fmla="*/ 2568 h 3351"/>
              <a:gd name="T48" fmla="*/ 2244 w 3384"/>
              <a:gd name="T49" fmla="*/ 2803 h 3351"/>
              <a:gd name="T50" fmla="*/ 2282 w 3384"/>
              <a:gd name="T51" fmla="*/ 3054 h 3351"/>
              <a:gd name="T52" fmla="*/ 2114 w 3384"/>
              <a:gd name="T53" fmla="*/ 3250 h 3351"/>
              <a:gd name="T54" fmla="*/ 1823 w 3384"/>
              <a:gd name="T55" fmla="*/ 3348 h 3351"/>
              <a:gd name="T56" fmla="*/ 1270 w 3384"/>
              <a:gd name="T57" fmla="*/ 3151 h 3351"/>
              <a:gd name="T58" fmla="*/ 595 w 3384"/>
              <a:gd name="T59" fmla="*/ 2607 h 3351"/>
              <a:gd name="T60" fmla="*/ 128 w 3384"/>
              <a:gd name="T61" fmla="*/ 1947 h 3351"/>
              <a:gd name="T62" fmla="*/ 1 w 3384"/>
              <a:gd name="T63" fmla="*/ 1443 h 3351"/>
              <a:gd name="T64" fmla="*/ 142 w 3384"/>
              <a:gd name="T65" fmla="*/ 1202 h 3351"/>
              <a:gd name="T66" fmla="*/ 349 w 3384"/>
              <a:gd name="T67" fmla="*/ 1059 h 3351"/>
              <a:gd name="T68" fmla="*/ 2692 w 3384"/>
              <a:gd name="T69" fmla="*/ 738 h 3351"/>
              <a:gd name="T70" fmla="*/ 2750 w 3384"/>
              <a:gd name="T71" fmla="*/ 958 h 3351"/>
              <a:gd name="T72" fmla="*/ 2972 w 3384"/>
              <a:gd name="T73" fmla="*/ 901 h 3351"/>
              <a:gd name="T74" fmla="*/ 2914 w 3384"/>
              <a:gd name="T75" fmla="*/ 679 h 3351"/>
              <a:gd name="T76" fmla="*/ 2220 w 3384"/>
              <a:gd name="T77" fmla="*/ 715 h 3351"/>
              <a:gd name="T78" fmla="*/ 2241 w 3384"/>
              <a:gd name="T79" fmla="*/ 943 h 3351"/>
              <a:gd name="T80" fmla="*/ 2469 w 3384"/>
              <a:gd name="T81" fmla="*/ 924 h 3351"/>
              <a:gd name="T82" fmla="*/ 2450 w 3384"/>
              <a:gd name="T83" fmla="*/ 696 h 3351"/>
              <a:gd name="T84" fmla="*/ 1753 w 3384"/>
              <a:gd name="T85" fmla="*/ 696 h 3351"/>
              <a:gd name="T86" fmla="*/ 1733 w 3384"/>
              <a:gd name="T87" fmla="*/ 924 h 3351"/>
              <a:gd name="T88" fmla="*/ 1963 w 3384"/>
              <a:gd name="T89" fmla="*/ 943 h 3351"/>
              <a:gd name="T90" fmla="*/ 1982 w 3384"/>
              <a:gd name="T91" fmla="*/ 715 h 3351"/>
              <a:gd name="T92" fmla="*/ 2583 w 3384"/>
              <a:gd name="T93" fmla="*/ 22 h 3351"/>
              <a:gd name="T94" fmla="*/ 3155 w 3384"/>
              <a:gd name="T95" fmla="*/ 307 h 3351"/>
              <a:gd name="T96" fmla="*/ 3384 w 3384"/>
              <a:gd name="T97" fmla="*/ 819 h 3351"/>
              <a:gd name="T98" fmla="*/ 3155 w 3384"/>
              <a:gd name="T99" fmla="*/ 1331 h 3351"/>
              <a:gd name="T100" fmla="*/ 2583 w 3384"/>
              <a:gd name="T101" fmla="*/ 1616 h 3351"/>
              <a:gd name="T102" fmla="*/ 2031 w 3384"/>
              <a:gd name="T103" fmla="*/ 1739 h 3351"/>
              <a:gd name="T104" fmla="*/ 1552 w 3384"/>
              <a:gd name="T105" fmla="*/ 1840 h 3351"/>
              <a:gd name="T106" fmla="*/ 1615 w 3384"/>
              <a:gd name="T107" fmla="*/ 1402 h 3351"/>
              <a:gd name="T108" fmla="*/ 1317 w 3384"/>
              <a:gd name="T109" fmla="*/ 941 h 3351"/>
              <a:gd name="T110" fmla="*/ 1448 w 3384"/>
              <a:gd name="T111" fmla="*/ 406 h 3351"/>
              <a:gd name="T112" fmla="*/ 1958 w 3384"/>
              <a:gd name="T113" fmla="*/ 58 h 3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84" h="3351">
                <a:moveTo>
                  <a:pt x="1941" y="2943"/>
                </a:moveTo>
                <a:lnTo>
                  <a:pt x="1940" y="2946"/>
                </a:lnTo>
                <a:lnTo>
                  <a:pt x="1937" y="2955"/>
                </a:lnTo>
                <a:lnTo>
                  <a:pt x="1933" y="2967"/>
                </a:lnTo>
                <a:lnTo>
                  <a:pt x="1927" y="2983"/>
                </a:lnTo>
                <a:lnTo>
                  <a:pt x="1921" y="3000"/>
                </a:lnTo>
                <a:lnTo>
                  <a:pt x="1912" y="3020"/>
                </a:lnTo>
                <a:lnTo>
                  <a:pt x="1902" y="3041"/>
                </a:lnTo>
                <a:lnTo>
                  <a:pt x="1890" y="3062"/>
                </a:lnTo>
                <a:lnTo>
                  <a:pt x="1875" y="3083"/>
                </a:lnTo>
                <a:lnTo>
                  <a:pt x="1856" y="3103"/>
                </a:lnTo>
                <a:lnTo>
                  <a:pt x="1834" y="3121"/>
                </a:lnTo>
                <a:lnTo>
                  <a:pt x="1808" y="3135"/>
                </a:lnTo>
                <a:lnTo>
                  <a:pt x="1786" y="3146"/>
                </a:lnTo>
                <a:lnTo>
                  <a:pt x="1763" y="3153"/>
                </a:lnTo>
                <a:lnTo>
                  <a:pt x="1747" y="3157"/>
                </a:lnTo>
                <a:lnTo>
                  <a:pt x="1731" y="3160"/>
                </a:lnTo>
                <a:lnTo>
                  <a:pt x="1716" y="3163"/>
                </a:lnTo>
                <a:lnTo>
                  <a:pt x="1691" y="3165"/>
                </a:lnTo>
                <a:lnTo>
                  <a:pt x="1667" y="3166"/>
                </a:lnTo>
                <a:lnTo>
                  <a:pt x="1646" y="3166"/>
                </a:lnTo>
                <a:lnTo>
                  <a:pt x="1624" y="3165"/>
                </a:lnTo>
                <a:lnTo>
                  <a:pt x="1599" y="3163"/>
                </a:lnTo>
                <a:lnTo>
                  <a:pt x="1576" y="3160"/>
                </a:lnTo>
                <a:lnTo>
                  <a:pt x="1558" y="3157"/>
                </a:lnTo>
                <a:lnTo>
                  <a:pt x="1544" y="3155"/>
                </a:lnTo>
                <a:lnTo>
                  <a:pt x="1535" y="3154"/>
                </a:lnTo>
                <a:lnTo>
                  <a:pt x="1532" y="3153"/>
                </a:lnTo>
                <a:lnTo>
                  <a:pt x="1534" y="3154"/>
                </a:lnTo>
                <a:lnTo>
                  <a:pt x="1538" y="3157"/>
                </a:lnTo>
                <a:lnTo>
                  <a:pt x="1545" y="3160"/>
                </a:lnTo>
                <a:lnTo>
                  <a:pt x="1555" y="3165"/>
                </a:lnTo>
                <a:lnTo>
                  <a:pt x="1571" y="3174"/>
                </a:lnTo>
                <a:lnTo>
                  <a:pt x="1592" y="3185"/>
                </a:lnTo>
                <a:lnTo>
                  <a:pt x="1616" y="3197"/>
                </a:lnTo>
                <a:lnTo>
                  <a:pt x="1637" y="3206"/>
                </a:lnTo>
                <a:lnTo>
                  <a:pt x="1660" y="3214"/>
                </a:lnTo>
                <a:lnTo>
                  <a:pt x="1685" y="3221"/>
                </a:lnTo>
                <a:lnTo>
                  <a:pt x="1711" y="3228"/>
                </a:lnTo>
                <a:lnTo>
                  <a:pt x="1730" y="3232"/>
                </a:lnTo>
                <a:lnTo>
                  <a:pt x="1749" y="3235"/>
                </a:lnTo>
                <a:lnTo>
                  <a:pt x="1770" y="3237"/>
                </a:lnTo>
                <a:lnTo>
                  <a:pt x="1802" y="3240"/>
                </a:lnTo>
                <a:lnTo>
                  <a:pt x="1835" y="3236"/>
                </a:lnTo>
                <a:lnTo>
                  <a:pt x="1867" y="3232"/>
                </a:lnTo>
                <a:lnTo>
                  <a:pt x="1900" y="3223"/>
                </a:lnTo>
                <a:lnTo>
                  <a:pt x="1931" y="3212"/>
                </a:lnTo>
                <a:lnTo>
                  <a:pt x="1962" y="3197"/>
                </a:lnTo>
                <a:lnTo>
                  <a:pt x="1988" y="3180"/>
                </a:lnTo>
                <a:lnTo>
                  <a:pt x="2013" y="3162"/>
                </a:lnTo>
                <a:lnTo>
                  <a:pt x="2036" y="3144"/>
                </a:lnTo>
                <a:lnTo>
                  <a:pt x="2055" y="3125"/>
                </a:lnTo>
                <a:lnTo>
                  <a:pt x="2071" y="3108"/>
                </a:lnTo>
                <a:lnTo>
                  <a:pt x="2086" y="3091"/>
                </a:lnTo>
                <a:lnTo>
                  <a:pt x="2098" y="3078"/>
                </a:lnTo>
                <a:lnTo>
                  <a:pt x="2107" y="3066"/>
                </a:lnTo>
                <a:lnTo>
                  <a:pt x="2114" y="3058"/>
                </a:lnTo>
                <a:lnTo>
                  <a:pt x="2120" y="3051"/>
                </a:lnTo>
                <a:lnTo>
                  <a:pt x="2123" y="3047"/>
                </a:lnTo>
                <a:lnTo>
                  <a:pt x="2124" y="3045"/>
                </a:lnTo>
                <a:lnTo>
                  <a:pt x="1941" y="2943"/>
                </a:lnTo>
                <a:close/>
                <a:moveTo>
                  <a:pt x="306" y="1215"/>
                </a:moveTo>
                <a:lnTo>
                  <a:pt x="305" y="1215"/>
                </a:lnTo>
                <a:lnTo>
                  <a:pt x="304" y="1217"/>
                </a:lnTo>
                <a:lnTo>
                  <a:pt x="301" y="1219"/>
                </a:lnTo>
                <a:lnTo>
                  <a:pt x="299" y="1220"/>
                </a:lnTo>
                <a:lnTo>
                  <a:pt x="297" y="1222"/>
                </a:lnTo>
                <a:lnTo>
                  <a:pt x="295" y="1224"/>
                </a:lnTo>
                <a:lnTo>
                  <a:pt x="292" y="1227"/>
                </a:lnTo>
                <a:lnTo>
                  <a:pt x="288" y="1230"/>
                </a:lnTo>
                <a:lnTo>
                  <a:pt x="277" y="1239"/>
                </a:lnTo>
                <a:lnTo>
                  <a:pt x="264" y="1252"/>
                </a:lnTo>
                <a:lnTo>
                  <a:pt x="248" y="1266"/>
                </a:lnTo>
                <a:lnTo>
                  <a:pt x="231" y="1282"/>
                </a:lnTo>
                <a:lnTo>
                  <a:pt x="211" y="1303"/>
                </a:lnTo>
                <a:lnTo>
                  <a:pt x="193" y="1325"/>
                </a:lnTo>
                <a:lnTo>
                  <a:pt x="174" y="1351"/>
                </a:lnTo>
                <a:lnTo>
                  <a:pt x="158" y="1380"/>
                </a:lnTo>
                <a:lnTo>
                  <a:pt x="149" y="1401"/>
                </a:lnTo>
                <a:lnTo>
                  <a:pt x="140" y="1422"/>
                </a:lnTo>
                <a:lnTo>
                  <a:pt x="133" y="1445"/>
                </a:lnTo>
                <a:lnTo>
                  <a:pt x="129" y="1467"/>
                </a:lnTo>
                <a:lnTo>
                  <a:pt x="126" y="1490"/>
                </a:lnTo>
                <a:lnTo>
                  <a:pt x="125" y="1512"/>
                </a:lnTo>
                <a:lnTo>
                  <a:pt x="125" y="1535"/>
                </a:lnTo>
                <a:lnTo>
                  <a:pt x="127" y="1556"/>
                </a:lnTo>
                <a:lnTo>
                  <a:pt x="130" y="1576"/>
                </a:lnTo>
                <a:lnTo>
                  <a:pt x="136" y="1606"/>
                </a:lnTo>
                <a:lnTo>
                  <a:pt x="144" y="1635"/>
                </a:lnTo>
                <a:lnTo>
                  <a:pt x="157" y="1668"/>
                </a:lnTo>
                <a:lnTo>
                  <a:pt x="170" y="1700"/>
                </a:lnTo>
                <a:lnTo>
                  <a:pt x="184" y="1728"/>
                </a:lnTo>
                <a:lnTo>
                  <a:pt x="197" y="1751"/>
                </a:lnTo>
                <a:lnTo>
                  <a:pt x="209" y="1772"/>
                </a:lnTo>
                <a:lnTo>
                  <a:pt x="218" y="1787"/>
                </a:lnTo>
                <a:lnTo>
                  <a:pt x="225" y="1796"/>
                </a:lnTo>
                <a:lnTo>
                  <a:pt x="229" y="1803"/>
                </a:lnTo>
                <a:lnTo>
                  <a:pt x="232" y="1807"/>
                </a:lnTo>
                <a:lnTo>
                  <a:pt x="233" y="1809"/>
                </a:lnTo>
                <a:lnTo>
                  <a:pt x="232" y="1806"/>
                </a:lnTo>
                <a:lnTo>
                  <a:pt x="230" y="1797"/>
                </a:lnTo>
                <a:lnTo>
                  <a:pt x="227" y="1784"/>
                </a:lnTo>
                <a:lnTo>
                  <a:pt x="224" y="1765"/>
                </a:lnTo>
                <a:lnTo>
                  <a:pt x="218" y="1743"/>
                </a:lnTo>
                <a:lnTo>
                  <a:pt x="215" y="1717"/>
                </a:lnTo>
                <a:lnTo>
                  <a:pt x="211" y="1689"/>
                </a:lnTo>
                <a:lnTo>
                  <a:pt x="210" y="1657"/>
                </a:lnTo>
                <a:lnTo>
                  <a:pt x="209" y="1625"/>
                </a:lnTo>
                <a:lnTo>
                  <a:pt x="212" y="1600"/>
                </a:lnTo>
                <a:lnTo>
                  <a:pt x="215" y="1575"/>
                </a:lnTo>
                <a:lnTo>
                  <a:pt x="219" y="1560"/>
                </a:lnTo>
                <a:lnTo>
                  <a:pt x="224" y="1545"/>
                </a:lnTo>
                <a:lnTo>
                  <a:pt x="229" y="1529"/>
                </a:lnTo>
                <a:lnTo>
                  <a:pt x="235" y="1516"/>
                </a:lnTo>
                <a:lnTo>
                  <a:pt x="242" y="1503"/>
                </a:lnTo>
                <a:lnTo>
                  <a:pt x="249" y="1491"/>
                </a:lnTo>
                <a:lnTo>
                  <a:pt x="263" y="1475"/>
                </a:lnTo>
                <a:lnTo>
                  <a:pt x="276" y="1461"/>
                </a:lnTo>
                <a:lnTo>
                  <a:pt x="290" y="1450"/>
                </a:lnTo>
                <a:lnTo>
                  <a:pt x="306" y="1440"/>
                </a:lnTo>
                <a:lnTo>
                  <a:pt x="321" y="1430"/>
                </a:lnTo>
                <a:lnTo>
                  <a:pt x="336" y="1423"/>
                </a:lnTo>
                <a:lnTo>
                  <a:pt x="366" y="1411"/>
                </a:lnTo>
                <a:lnTo>
                  <a:pt x="392" y="1402"/>
                </a:lnTo>
                <a:lnTo>
                  <a:pt x="403" y="1397"/>
                </a:lnTo>
                <a:lnTo>
                  <a:pt x="411" y="1394"/>
                </a:lnTo>
                <a:lnTo>
                  <a:pt x="414" y="1393"/>
                </a:lnTo>
                <a:lnTo>
                  <a:pt x="416" y="1391"/>
                </a:lnTo>
                <a:lnTo>
                  <a:pt x="418" y="1390"/>
                </a:lnTo>
                <a:lnTo>
                  <a:pt x="418" y="1390"/>
                </a:lnTo>
                <a:lnTo>
                  <a:pt x="306" y="1215"/>
                </a:lnTo>
                <a:close/>
                <a:moveTo>
                  <a:pt x="402" y="1054"/>
                </a:moveTo>
                <a:lnTo>
                  <a:pt x="430" y="1057"/>
                </a:lnTo>
                <a:lnTo>
                  <a:pt x="458" y="1065"/>
                </a:lnTo>
                <a:lnTo>
                  <a:pt x="488" y="1077"/>
                </a:lnTo>
                <a:lnTo>
                  <a:pt x="518" y="1093"/>
                </a:lnTo>
                <a:lnTo>
                  <a:pt x="550" y="1116"/>
                </a:lnTo>
                <a:lnTo>
                  <a:pt x="581" y="1142"/>
                </a:lnTo>
                <a:lnTo>
                  <a:pt x="614" y="1176"/>
                </a:lnTo>
                <a:lnTo>
                  <a:pt x="648" y="1216"/>
                </a:lnTo>
                <a:lnTo>
                  <a:pt x="682" y="1259"/>
                </a:lnTo>
                <a:lnTo>
                  <a:pt x="712" y="1300"/>
                </a:lnTo>
                <a:lnTo>
                  <a:pt x="735" y="1337"/>
                </a:lnTo>
                <a:lnTo>
                  <a:pt x="756" y="1373"/>
                </a:lnTo>
                <a:lnTo>
                  <a:pt x="772" y="1406"/>
                </a:lnTo>
                <a:lnTo>
                  <a:pt x="784" y="1437"/>
                </a:lnTo>
                <a:lnTo>
                  <a:pt x="794" y="1466"/>
                </a:lnTo>
                <a:lnTo>
                  <a:pt x="799" y="1494"/>
                </a:lnTo>
                <a:lnTo>
                  <a:pt x="801" y="1520"/>
                </a:lnTo>
                <a:lnTo>
                  <a:pt x="800" y="1544"/>
                </a:lnTo>
                <a:lnTo>
                  <a:pt x="797" y="1567"/>
                </a:lnTo>
                <a:lnTo>
                  <a:pt x="791" y="1590"/>
                </a:lnTo>
                <a:lnTo>
                  <a:pt x="781" y="1610"/>
                </a:lnTo>
                <a:lnTo>
                  <a:pt x="771" y="1631"/>
                </a:lnTo>
                <a:lnTo>
                  <a:pt x="759" y="1650"/>
                </a:lnTo>
                <a:lnTo>
                  <a:pt x="744" y="1669"/>
                </a:lnTo>
                <a:lnTo>
                  <a:pt x="728" y="1689"/>
                </a:lnTo>
                <a:lnTo>
                  <a:pt x="711" y="1707"/>
                </a:lnTo>
                <a:lnTo>
                  <a:pt x="693" y="1726"/>
                </a:lnTo>
                <a:lnTo>
                  <a:pt x="674" y="1745"/>
                </a:lnTo>
                <a:lnTo>
                  <a:pt x="654" y="1764"/>
                </a:lnTo>
                <a:lnTo>
                  <a:pt x="634" y="1785"/>
                </a:lnTo>
                <a:lnTo>
                  <a:pt x="619" y="1802"/>
                </a:lnTo>
                <a:lnTo>
                  <a:pt x="611" y="1823"/>
                </a:lnTo>
                <a:lnTo>
                  <a:pt x="607" y="1845"/>
                </a:lnTo>
                <a:lnTo>
                  <a:pt x="608" y="1870"/>
                </a:lnTo>
                <a:lnTo>
                  <a:pt x="612" y="1896"/>
                </a:lnTo>
                <a:lnTo>
                  <a:pt x="621" y="1925"/>
                </a:lnTo>
                <a:lnTo>
                  <a:pt x="634" y="1954"/>
                </a:lnTo>
                <a:lnTo>
                  <a:pt x="650" y="1986"/>
                </a:lnTo>
                <a:lnTo>
                  <a:pt x="670" y="2019"/>
                </a:lnTo>
                <a:lnTo>
                  <a:pt x="691" y="2052"/>
                </a:lnTo>
                <a:lnTo>
                  <a:pt x="716" y="2087"/>
                </a:lnTo>
                <a:lnTo>
                  <a:pt x="743" y="2123"/>
                </a:lnTo>
                <a:lnTo>
                  <a:pt x="772" y="2159"/>
                </a:lnTo>
                <a:lnTo>
                  <a:pt x="803" y="2195"/>
                </a:lnTo>
                <a:lnTo>
                  <a:pt x="836" y="2232"/>
                </a:lnTo>
                <a:lnTo>
                  <a:pt x="870" y="2269"/>
                </a:lnTo>
                <a:lnTo>
                  <a:pt x="904" y="2306"/>
                </a:lnTo>
                <a:lnTo>
                  <a:pt x="939" y="2343"/>
                </a:lnTo>
                <a:lnTo>
                  <a:pt x="975" y="2379"/>
                </a:lnTo>
                <a:lnTo>
                  <a:pt x="1012" y="2415"/>
                </a:lnTo>
                <a:lnTo>
                  <a:pt x="1048" y="2450"/>
                </a:lnTo>
                <a:lnTo>
                  <a:pt x="1085" y="2485"/>
                </a:lnTo>
                <a:lnTo>
                  <a:pt x="1123" y="2518"/>
                </a:lnTo>
                <a:lnTo>
                  <a:pt x="1160" y="2551"/>
                </a:lnTo>
                <a:lnTo>
                  <a:pt x="1196" y="2582"/>
                </a:lnTo>
                <a:lnTo>
                  <a:pt x="1233" y="2610"/>
                </a:lnTo>
                <a:lnTo>
                  <a:pt x="1268" y="2638"/>
                </a:lnTo>
                <a:lnTo>
                  <a:pt x="1303" y="2662"/>
                </a:lnTo>
                <a:lnTo>
                  <a:pt x="1337" y="2684"/>
                </a:lnTo>
                <a:lnTo>
                  <a:pt x="1370" y="2703"/>
                </a:lnTo>
                <a:lnTo>
                  <a:pt x="1402" y="2719"/>
                </a:lnTo>
                <a:lnTo>
                  <a:pt x="1432" y="2732"/>
                </a:lnTo>
                <a:lnTo>
                  <a:pt x="1460" y="2740"/>
                </a:lnTo>
                <a:lnTo>
                  <a:pt x="1487" y="2745"/>
                </a:lnTo>
                <a:lnTo>
                  <a:pt x="1512" y="2746"/>
                </a:lnTo>
                <a:lnTo>
                  <a:pt x="1534" y="2742"/>
                </a:lnTo>
                <a:lnTo>
                  <a:pt x="1555" y="2733"/>
                </a:lnTo>
                <a:lnTo>
                  <a:pt x="1572" y="2720"/>
                </a:lnTo>
                <a:lnTo>
                  <a:pt x="1592" y="2699"/>
                </a:lnTo>
                <a:lnTo>
                  <a:pt x="1612" y="2680"/>
                </a:lnTo>
                <a:lnTo>
                  <a:pt x="1630" y="2660"/>
                </a:lnTo>
                <a:lnTo>
                  <a:pt x="1650" y="2642"/>
                </a:lnTo>
                <a:lnTo>
                  <a:pt x="1668" y="2626"/>
                </a:lnTo>
                <a:lnTo>
                  <a:pt x="1688" y="2609"/>
                </a:lnTo>
                <a:lnTo>
                  <a:pt x="1706" y="2595"/>
                </a:lnTo>
                <a:lnTo>
                  <a:pt x="1727" y="2583"/>
                </a:lnTo>
                <a:lnTo>
                  <a:pt x="1746" y="2571"/>
                </a:lnTo>
                <a:lnTo>
                  <a:pt x="1768" y="2563"/>
                </a:lnTo>
                <a:lnTo>
                  <a:pt x="1790" y="2557"/>
                </a:lnTo>
                <a:lnTo>
                  <a:pt x="1813" y="2553"/>
                </a:lnTo>
                <a:lnTo>
                  <a:pt x="1838" y="2553"/>
                </a:lnTo>
                <a:lnTo>
                  <a:pt x="1863" y="2555"/>
                </a:lnTo>
                <a:lnTo>
                  <a:pt x="1891" y="2560"/>
                </a:lnTo>
                <a:lnTo>
                  <a:pt x="1921" y="2568"/>
                </a:lnTo>
                <a:lnTo>
                  <a:pt x="1951" y="2582"/>
                </a:lnTo>
                <a:lnTo>
                  <a:pt x="1985" y="2597"/>
                </a:lnTo>
                <a:lnTo>
                  <a:pt x="2021" y="2617"/>
                </a:lnTo>
                <a:lnTo>
                  <a:pt x="2059" y="2642"/>
                </a:lnTo>
                <a:lnTo>
                  <a:pt x="2099" y="2671"/>
                </a:lnTo>
                <a:lnTo>
                  <a:pt x="2143" y="2704"/>
                </a:lnTo>
                <a:lnTo>
                  <a:pt x="2183" y="2738"/>
                </a:lnTo>
                <a:lnTo>
                  <a:pt x="2216" y="2772"/>
                </a:lnTo>
                <a:lnTo>
                  <a:pt x="2244" y="2803"/>
                </a:lnTo>
                <a:lnTo>
                  <a:pt x="2266" y="2835"/>
                </a:lnTo>
                <a:lnTo>
                  <a:pt x="2283" y="2865"/>
                </a:lnTo>
                <a:lnTo>
                  <a:pt x="2294" y="2894"/>
                </a:lnTo>
                <a:lnTo>
                  <a:pt x="2301" y="2923"/>
                </a:lnTo>
                <a:lnTo>
                  <a:pt x="2304" y="2950"/>
                </a:lnTo>
                <a:lnTo>
                  <a:pt x="2303" y="2977"/>
                </a:lnTo>
                <a:lnTo>
                  <a:pt x="2299" y="3004"/>
                </a:lnTo>
                <a:lnTo>
                  <a:pt x="2292" y="3029"/>
                </a:lnTo>
                <a:lnTo>
                  <a:pt x="2282" y="3054"/>
                </a:lnTo>
                <a:lnTo>
                  <a:pt x="2268" y="3078"/>
                </a:lnTo>
                <a:lnTo>
                  <a:pt x="2253" y="3102"/>
                </a:lnTo>
                <a:lnTo>
                  <a:pt x="2237" y="3124"/>
                </a:lnTo>
                <a:lnTo>
                  <a:pt x="2217" y="3147"/>
                </a:lnTo>
                <a:lnTo>
                  <a:pt x="2198" y="3168"/>
                </a:lnTo>
                <a:lnTo>
                  <a:pt x="2177" y="3189"/>
                </a:lnTo>
                <a:lnTo>
                  <a:pt x="2157" y="3210"/>
                </a:lnTo>
                <a:lnTo>
                  <a:pt x="2135" y="3230"/>
                </a:lnTo>
                <a:lnTo>
                  <a:pt x="2114" y="3250"/>
                </a:lnTo>
                <a:lnTo>
                  <a:pt x="2094" y="3269"/>
                </a:lnTo>
                <a:lnTo>
                  <a:pt x="2074" y="3289"/>
                </a:lnTo>
                <a:lnTo>
                  <a:pt x="2052" y="3308"/>
                </a:lnTo>
                <a:lnTo>
                  <a:pt x="2023" y="3323"/>
                </a:lnTo>
                <a:lnTo>
                  <a:pt x="1991" y="3336"/>
                </a:lnTo>
                <a:lnTo>
                  <a:pt x="1956" y="3344"/>
                </a:lnTo>
                <a:lnTo>
                  <a:pt x="1916" y="3349"/>
                </a:lnTo>
                <a:lnTo>
                  <a:pt x="1871" y="3351"/>
                </a:lnTo>
                <a:lnTo>
                  <a:pt x="1823" y="3348"/>
                </a:lnTo>
                <a:lnTo>
                  <a:pt x="1773" y="3342"/>
                </a:lnTo>
                <a:lnTo>
                  <a:pt x="1719" y="3333"/>
                </a:lnTo>
                <a:lnTo>
                  <a:pt x="1662" y="3318"/>
                </a:lnTo>
                <a:lnTo>
                  <a:pt x="1603" y="3301"/>
                </a:lnTo>
                <a:lnTo>
                  <a:pt x="1540" y="3278"/>
                </a:lnTo>
                <a:lnTo>
                  <a:pt x="1476" y="3253"/>
                </a:lnTo>
                <a:lnTo>
                  <a:pt x="1409" y="3223"/>
                </a:lnTo>
                <a:lnTo>
                  <a:pt x="1340" y="3188"/>
                </a:lnTo>
                <a:lnTo>
                  <a:pt x="1270" y="3151"/>
                </a:lnTo>
                <a:lnTo>
                  <a:pt x="1198" y="3108"/>
                </a:lnTo>
                <a:lnTo>
                  <a:pt x="1125" y="3061"/>
                </a:lnTo>
                <a:lnTo>
                  <a:pt x="1051" y="3010"/>
                </a:lnTo>
                <a:lnTo>
                  <a:pt x="975" y="2953"/>
                </a:lnTo>
                <a:lnTo>
                  <a:pt x="899" y="2893"/>
                </a:lnTo>
                <a:lnTo>
                  <a:pt x="822" y="2828"/>
                </a:lnTo>
                <a:lnTo>
                  <a:pt x="747" y="2758"/>
                </a:lnTo>
                <a:lnTo>
                  <a:pt x="669" y="2684"/>
                </a:lnTo>
                <a:lnTo>
                  <a:pt x="595" y="2607"/>
                </a:lnTo>
                <a:lnTo>
                  <a:pt x="525" y="2531"/>
                </a:lnTo>
                <a:lnTo>
                  <a:pt x="459" y="2455"/>
                </a:lnTo>
                <a:lnTo>
                  <a:pt x="399" y="2379"/>
                </a:lnTo>
                <a:lnTo>
                  <a:pt x="343" y="2304"/>
                </a:lnTo>
                <a:lnTo>
                  <a:pt x="291" y="2230"/>
                </a:lnTo>
                <a:lnTo>
                  <a:pt x="244" y="2157"/>
                </a:lnTo>
                <a:lnTo>
                  <a:pt x="201" y="2085"/>
                </a:lnTo>
                <a:lnTo>
                  <a:pt x="162" y="2016"/>
                </a:lnTo>
                <a:lnTo>
                  <a:pt x="128" y="1947"/>
                </a:lnTo>
                <a:lnTo>
                  <a:pt x="98" y="1881"/>
                </a:lnTo>
                <a:lnTo>
                  <a:pt x="72" y="1816"/>
                </a:lnTo>
                <a:lnTo>
                  <a:pt x="50" y="1754"/>
                </a:lnTo>
                <a:lnTo>
                  <a:pt x="33" y="1695"/>
                </a:lnTo>
                <a:lnTo>
                  <a:pt x="18" y="1638"/>
                </a:lnTo>
                <a:lnTo>
                  <a:pt x="8" y="1585"/>
                </a:lnTo>
                <a:lnTo>
                  <a:pt x="2" y="1533"/>
                </a:lnTo>
                <a:lnTo>
                  <a:pt x="0" y="1486"/>
                </a:lnTo>
                <a:lnTo>
                  <a:pt x="1" y="1443"/>
                </a:lnTo>
                <a:lnTo>
                  <a:pt x="6" y="1403"/>
                </a:lnTo>
                <a:lnTo>
                  <a:pt x="15" y="1367"/>
                </a:lnTo>
                <a:lnTo>
                  <a:pt x="28" y="1334"/>
                </a:lnTo>
                <a:lnTo>
                  <a:pt x="43" y="1307"/>
                </a:lnTo>
                <a:lnTo>
                  <a:pt x="63" y="1283"/>
                </a:lnTo>
                <a:lnTo>
                  <a:pt x="81" y="1264"/>
                </a:lnTo>
                <a:lnTo>
                  <a:pt x="100" y="1244"/>
                </a:lnTo>
                <a:lnTo>
                  <a:pt x="121" y="1223"/>
                </a:lnTo>
                <a:lnTo>
                  <a:pt x="142" y="1202"/>
                </a:lnTo>
                <a:lnTo>
                  <a:pt x="162" y="1181"/>
                </a:lnTo>
                <a:lnTo>
                  <a:pt x="184" y="1161"/>
                </a:lnTo>
                <a:lnTo>
                  <a:pt x="205" y="1141"/>
                </a:lnTo>
                <a:lnTo>
                  <a:pt x="228" y="1123"/>
                </a:lnTo>
                <a:lnTo>
                  <a:pt x="250" y="1106"/>
                </a:lnTo>
                <a:lnTo>
                  <a:pt x="274" y="1091"/>
                </a:lnTo>
                <a:lnTo>
                  <a:pt x="298" y="1078"/>
                </a:lnTo>
                <a:lnTo>
                  <a:pt x="323" y="1068"/>
                </a:lnTo>
                <a:lnTo>
                  <a:pt x="349" y="1059"/>
                </a:lnTo>
                <a:lnTo>
                  <a:pt x="374" y="1055"/>
                </a:lnTo>
                <a:lnTo>
                  <a:pt x="402" y="1054"/>
                </a:lnTo>
                <a:close/>
                <a:moveTo>
                  <a:pt x="2832" y="657"/>
                </a:moveTo>
                <a:lnTo>
                  <a:pt x="2803" y="660"/>
                </a:lnTo>
                <a:lnTo>
                  <a:pt x="2775" y="667"/>
                </a:lnTo>
                <a:lnTo>
                  <a:pt x="2750" y="679"/>
                </a:lnTo>
                <a:lnTo>
                  <a:pt x="2728" y="696"/>
                </a:lnTo>
                <a:lnTo>
                  <a:pt x="2708" y="715"/>
                </a:lnTo>
                <a:lnTo>
                  <a:pt x="2692" y="738"/>
                </a:lnTo>
                <a:lnTo>
                  <a:pt x="2680" y="762"/>
                </a:lnTo>
                <a:lnTo>
                  <a:pt x="2672" y="790"/>
                </a:lnTo>
                <a:lnTo>
                  <a:pt x="2669" y="819"/>
                </a:lnTo>
                <a:lnTo>
                  <a:pt x="2672" y="848"/>
                </a:lnTo>
                <a:lnTo>
                  <a:pt x="2680" y="876"/>
                </a:lnTo>
                <a:lnTo>
                  <a:pt x="2692" y="901"/>
                </a:lnTo>
                <a:lnTo>
                  <a:pt x="2708" y="924"/>
                </a:lnTo>
                <a:lnTo>
                  <a:pt x="2728" y="943"/>
                </a:lnTo>
                <a:lnTo>
                  <a:pt x="2750" y="958"/>
                </a:lnTo>
                <a:lnTo>
                  <a:pt x="2775" y="971"/>
                </a:lnTo>
                <a:lnTo>
                  <a:pt x="2803" y="978"/>
                </a:lnTo>
                <a:lnTo>
                  <a:pt x="2832" y="981"/>
                </a:lnTo>
                <a:lnTo>
                  <a:pt x="2861" y="978"/>
                </a:lnTo>
                <a:lnTo>
                  <a:pt x="2889" y="971"/>
                </a:lnTo>
                <a:lnTo>
                  <a:pt x="2914" y="958"/>
                </a:lnTo>
                <a:lnTo>
                  <a:pt x="2937" y="943"/>
                </a:lnTo>
                <a:lnTo>
                  <a:pt x="2956" y="924"/>
                </a:lnTo>
                <a:lnTo>
                  <a:pt x="2972" y="901"/>
                </a:lnTo>
                <a:lnTo>
                  <a:pt x="2984" y="876"/>
                </a:lnTo>
                <a:lnTo>
                  <a:pt x="2991" y="848"/>
                </a:lnTo>
                <a:lnTo>
                  <a:pt x="2994" y="819"/>
                </a:lnTo>
                <a:lnTo>
                  <a:pt x="2991" y="790"/>
                </a:lnTo>
                <a:lnTo>
                  <a:pt x="2984" y="762"/>
                </a:lnTo>
                <a:lnTo>
                  <a:pt x="2972" y="738"/>
                </a:lnTo>
                <a:lnTo>
                  <a:pt x="2956" y="715"/>
                </a:lnTo>
                <a:lnTo>
                  <a:pt x="2937" y="696"/>
                </a:lnTo>
                <a:lnTo>
                  <a:pt x="2914" y="679"/>
                </a:lnTo>
                <a:lnTo>
                  <a:pt x="2889" y="667"/>
                </a:lnTo>
                <a:lnTo>
                  <a:pt x="2861" y="660"/>
                </a:lnTo>
                <a:lnTo>
                  <a:pt x="2832" y="657"/>
                </a:lnTo>
                <a:close/>
                <a:moveTo>
                  <a:pt x="2345" y="657"/>
                </a:moveTo>
                <a:lnTo>
                  <a:pt x="2315" y="660"/>
                </a:lnTo>
                <a:lnTo>
                  <a:pt x="2288" y="667"/>
                </a:lnTo>
                <a:lnTo>
                  <a:pt x="2263" y="679"/>
                </a:lnTo>
                <a:lnTo>
                  <a:pt x="2241" y="696"/>
                </a:lnTo>
                <a:lnTo>
                  <a:pt x="2220" y="715"/>
                </a:lnTo>
                <a:lnTo>
                  <a:pt x="2205" y="738"/>
                </a:lnTo>
                <a:lnTo>
                  <a:pt x="2192" y="762"/>
                </a:lnTo>
                <a:lnTo>
                  <a:pt x="2185" y="790"/>
                </a:lnTo>
                <a:lnTo>
                  <a:pt x="2182" y="819"/>
                </a:lnTo>
                <a:lnTo>
                  <a:pt x="2185" y="848"/>
                </a:lnTo>
                <a:lnTo>
                  <a:pt x="2192" y="876"/>
                </a:lnTo>
                <a:lnTo>
                  <a:pt x="2205" y="901"/>
                </a:lnTo>
                <a:lnTo>
                  <a:pt x="2220" y="924"/>
                </a:lnTo>
                <a:lnTo>
                  <a:pt x="2241" y="943"/>
                </a:lnTo>
                <a:lnTo>
                  <a:pt x="2263" y="958"/>
                </a:lnTo>
                <a:lnTo>
                  <a:pt x="2288" y="971"/>
                </a:lnTo>
                <a:lnTo>
                  <a:pt x="2315" y="978"/>
                </a:lnTo>
                <a:lnTo>
                  <a:pt x="2345" y="981"/>
                </a:lnTo>
                <a:lnTo>
                  <a:pt x="2374" y="978"/>
                </a:lnTo>
                <a:lnTo>
                  <a:pt x="2402" y="971"/>
                </a:lnTo>
                <a:lnTo>
                  <a:pt x="2426" y="958"/>
                </a:lnTo>
                <a:lnTo>
                  <a:pt x="2450" y="943"/>
                </a:lnTo>
                <a:lnTo>
                  <a:pt x="2469" y="924"/>
                </a:lnTo>
                <a:lnTo>
                  <a:pt x="2485" y="901"/>
                </a:lnTo>
                <a:lnTo>
                  <a:pt x="2497" y="876"/>
                </a:lnTo>
                <a:lnTo>
                  <a:pt x="2504" y="848"/>
                </a:lnTo>
                <a:lnTo>
                  <a:pt x="2507" y="819"/>
                </a:lnTo>
                <a:lnTo>
                  <a:pt x="2504" y="790"/>
                </a:lnTo>
                <a:lnTo>
                  <a:pt x="2497" y="762"/>
                </a:lnTo>
                <a:lnTo>
                  <a:pt x="2485" y="738"/>
                </a:lnTo>
                <a:lnTo>
                  <a:pt x="2469" y="715"/>
                </a:lnTo>
                <a:lnTo>
                  <a:pt x="2450" y="696"/>
                </a:lnTo>
                <a:lnTo>
                  <a:pt x="2426" y="679"/>
                </a:lnTo>
                <a:lnTo>
                  <a:pt x="2402" y="667"/>
                </a:lnTo>
                <a:lnTo>
                  <a:pt x="2374" y="660"/>
                </a:lnTo>
                <a:lnTo>
                  <a:pt x="2345" y="657"/>
                </a:lnTo>
                <a:close/>
                <a:moveTo>
                  <a:pt x="1858" y="657"/>
                </a:moveTo>
                <a:lnTo>
                  <a:pt x="1828" y="660"/>
                </a:lnTo>
                <a:lnTo>
                  <a:pt x="1801" y="667"/>
                </a:lnTo>
                <a:lnTo>
                  <a:pt x="1776" y="679"/>
                </a:lnTo>
                <a:lnTo>
                  <a:pt x="1753" y="696"/>
                </a:lnTo>
                <a:lnTo>
                  <a:pt x="1733" y="715"/>
                </a:lnTo>
                <a:lnTo>
                  <a:pt x="1718" y="738"/>
                </a:lnTo>
                <a:lnTo>
                  <a:pt x="1705" y="762"/>
                </a:lnTo>
                <a:lnTo>
                  <a:pt x="1698" y="790"/>
                </a:lnTo>
                <a:lnTo>
                  <a:pt x="1695" y="819"/>
                </a:lnTo>
                <a:lnTo>
                  <a:pt x="1698" y="848"/>
                </a:lnTo>
                <a:lnTo>
                  <a:pt x="1705" y="876"/>
                </a:lnTo>
                <a:lnTo>
                  <a:pt x="1718" y="901"/>
                </a:lnTo>
                <a:lnTo>
                  <a:pt x="1733" y="924"/>
                </a:lnTo>
                <a:lnTo>
                  <a:pt x="1753" y="943"/>
                </a:lnTo>
                <a:lnTo>
                  <a:pt x="1776" y="958"/>
                </a:lnTo>
                <a:lnTo>
                  <a:pt x="1801" y="971"/>
                </a:lnTo>
                <a:lnTo>
                  <a:pt x="1828" y="978"/>
                </a:lnTo>
                <a:lnTo>
                  <a:pt x="1858" y="981"/>
                </a:lnTo>
                <a:lnTo>
                  <a:pt x="1887" y="978"/>
                </a:lnTo>
                <a:lnTo>
                  <a:pt x="1915" y="971"/>
                </a:lnTo>
                <a:lnTo>
                  <a:pt x="1939" y="958"/>
                </a:lnTo>
                <a:lnTo>
                  <a:pt x="1963" y="943"/>
                </a:lnTo>
                <a:lnTo>
                  <a:pt x="1982" y="924"/>
                </a:lnTo>
                <a:lnTo>
                  <a:pt x="1998" y="901"/>
                </a:lnTo>
                <a:lnTo>
                  <a:pt x="2010" y="876"/>
                </a:lnTo>
                <a:lnTo>
                  <a:pt x="2017" y="848"/>
                </a:lnTo>
                <a:lnTo>
                  <a:pt x="2020" y="819"/>
                </a:lnTo>
                <a:lnTo>
                  <a:pt x="2017" y="790"/>
                </a:lnTo>
                <a:lnTo>
                  <a:pt x="2010" y="762"/>
                </a:lnTo>
                <a:lnTo>
                  <a:pt x="1998" y="738"/>
                </a:lnTo>
                <a:lnTo>
                  <a:pt x="1982" y="715"/>
                </a:lnTo>
                <a:lnTo>
                  <a:pt x="1963" y="696"/>
                </a:lnTo>
                <a:lnTo>
                  <a:pt x="1939" y="679"/>
                </a:lnTo>
                <a:lnTo>
                  <a:pt x="1915" y="667"/>
                </a:lnTo>
                <a:lnTo>
                  <a:pt x="1887" y="660"/>
                </a:lnTo>
                <a:lnTo>
                  <a:pt x="1858" y="657"/>
                </a:lnTo>
                <a:close/>
                <a:moveTo>
                  <a:pt x="2345" y="0"/>
                </a:moveTo>
                <a:lnTo>
                  <a:pt x="2426" y="2"/>
                </a:lnTo>
                <a:lnTo>
                  <a:pt x="2505" y="9"/>
                </a:lnTo>
                <a:lnTo>
                  <a:pt x="2583" y="22"/>
                </a:lnTo>
                <a:lnTo>
                  <a:pt x="2658" y="38"/>
                </a:lnTo>
                <a:lnTo>
                  <a:pt x="2732" y="58"/>
                </a:lnTo>
                <a:lnTo>
                  <a:pt x="2802" y="83"/>
                </a:lnTo>
                <a:lnTo>
                  <a:pt x="2869" y="111"/>
                </a:lnTo>
                <a:lnTo>
                  <a:pt x="2934" y="144"/>
                </a:lnTo>
                <a:lnTo>
                  <a:pt x="2994" y="180"/>
                </a:lnTo>
                <a:lnTo>
                  <a:pt x="3053" y="219"/>
                </a:lnTo>
                <a:lnTo>
                  <a:pt x="3106" y="262"/>
                </a:lnTo>
                <a:lnTo>
                  <a:pt x="3155" y="307"/>
                </a:lnTo>
                <a:lnTo>
                  <a:pt x="3201" y="355"/>
                </a:lnTo>
                <a:lnTo>
                  <a:pt x="3242" y="406"/>
                </a:lnTo>
                <a:lnTo>
                  <a:pt x="3278" y="459"/>
                </a:lnTo>
                <a:lnTo>
                  <a:pt x="3310" y="514"/>
                </a:lnTo>
                <a:lnTo>
                  <a:pt x="3336" y="572"/>
                </a:lnTo>
                <a:lnTo>
                  <a:pt x="3356" y="631"/>
                </a:lnTo>
                <a:lnTo>
                  <a:pt x="3372" y="693"/>
                </a:lnTo>
                <a:lnTo>
                  <a:pt x="3381" y="755"/>
                </a:lnTo>
                <a:lnTo>
                  <a:pt x="3384" y="819"/>
                </a:lnTo>
                <a:lnTo>
                  <a:pt x="3381" y="883"/>
                </a:lnTo>
                <a:lnTo>
                  <a:pt x="3372" y="946"/>
                </a:lnTo>
                <a:lnTo>
                  <a:pt x="3356" y="1007"/>
                </a:lnTo>
                <a:lnTo>
                  <a:pt x="3336" y="1067"/>
                </a:lnTo>
                <a:lnTo>
                  <a:pt x="3310" y="1124"/>
                </a:lnTo>
                <a:lnTo>
                  <a:pt x="3278" y="1179"/>
                </a:lnTo>
                <a:lnTo>
                  <a:pt x="3242" y="1232"/>
                </a:lnTo>
                <a:lnTo>
                  <a:pt x="3201" y="1283"/>
                </a:lnTo>
                <a:lnTo>
                  <a:pt x="3155" y="1331"/>
                </a:lnTo>
                <a:lnTo>
                  <a:pt x="3106" y="1377"/>
                </a:lnTo>
                <a:lnTo>
                  <a:pt x="3053" y="1419"/>
                </a:lnTo>
                <a:lnTo>
                  <a:pt x="2994" y="1458"/>
                </a:lnTo>
                <a:lnTo>
                  <a:pt x="2934" y="1495"/>
                </a:lnTo>
                <a:lnTo>
                  <a:pt x="2869" y="1526"/>
                </a:lnTo>
                <a:lnTo>
                  <a:pt x="2802" y="1555"/>
                </a:lnTo>
                <a:lnTo>
                  <a:pt x="2732" y="1579"/>
                </a:lnTo>
                <a:lnTo>
                  <a:pt x="2658" y="1600"/>
                </a:lnTo>
                <a:lnTo>
                  <a:pt x="2583" y="1616"/>
                </a:lnTo>
                <a:lnTo>
                  <a:pt x="2505" y="1628"/>
                </a:lnTo>
                <a:lnTo>
                  <a:pt x="2426" y="1636"/>
                </a:lnTo>
                <a:lnTo>
                  <a:pt x="2345" y="1639"/>
                </a:lnTo>
                <a:lnTo>
                  <a:pt x="2288" y="1637"/>
                </a:lnTo>
                <a:lnTo>
                  <a:pt x="2231" y="1633"/>
                </a:lnTo>
                <a:lnTo>
                  <a:pt x="2177" y="1626"/>
                </a:lnTo>
                <a:lnTo>
                  <a:pt x="2132" y="1668"/>
                </a:lnTo>
                <a:lnTo>
                  <a:pt x="2084" y="1705"/>
                </a:lnTo>
                <a:lnTo>
                  <a:pt x="2031" y="1739"/>
                </a:lnTo>
                <a:lnTo>
                  <a:pt x="1976" y="1769"/>
                </a:lnTo>
                <a:lnTo>
                  <a:pt x="1918" y="1795"/>
                </a:lnTo>
                <a:lnTo>
                  <a:pt x="1856" y="1819"/>
                </a:lnTo>
                <a:lnTo>
                  <a:pt x="1791" y="1838"/>
                </a:lnTo>
                <a:lnTo>
                  <a:pt x="1725" y="1853"/>
                </a:lnTo>
                <a:lnTo>
                  <a:pt x="1655" y="1867"/>
                </a:lnTo>
                <a:lnTo>
                  <a:pt x="1584" y="1877"/>
                </a:lnTo>
                <a:lnTo>
                  <a:pt x="1512" y="1884"/>
                </a:lnTo>
                <a:lnTo>
                  <a:pt x="1552" y="1840"/>
                </a:lnTo>
                <a:lnTo>
                  <a:pt x="1588" y="1792"/>
                </a:lnTo>
                <a:lnTo>
                  <a:pt x="1621" y="1742"/>
                </a:lnTo>
                <a:lnTo>
                  <a:pt x="1651" y="1690"/>
                </a:lnTo>
                <a:lnTo>
                  <a:pt x="1677" y="1636"/>
                </a:lnTo>
                <a:lnTo>
                  <a:pt x="1698" y="1582"/>
                </a:lnTo>
                <a:lnTo>
                  <a:pt x="1715" y="1528"/>
                </a:lnTo>
                <a:lnTo>
                  <a:pt x="1726" y="1476"/>
                </a:lnTo>
                <a:lnTo>
                  <a:pt x="1669" y="1441"/>
                </a:lnTo>
                <a:lnTo>
                  <a:pt x="1615" y="1402"/>
                </a:lnTo>
                <a:lnTo>
                  <a:pt x="1565" y="1360"/>
                </a:lnTo>
                <a:lnTo>
                  <a:pt x="1519" y="1315"/>
                </a:lnTo>
                <a:lnTo>
                  <a:pt x="1476" y="1268"/>
                </a:lnTo>
                <a:lnTo>
                  <a:pt x="1438" y="1219"/>
                </a:lnTo>
                <a:lnTo>
                  <a:pt x="1404" y="1167"/>
                </a:lnTo>
                <a:lnTo>
                  <a:pt x="1375" y="1113"/>
                </a:lnTo>
                <a:lnTo>
                  <a:pt x="1351" y="1057"/>
                </a:lnTo>
                <a:lnTo>
                  <a:pt x="1331" y="1000"/>
                </a:lnTo>
                <a:lnTo>
                  <a:pt x="1317" y="941"/>
                </a:lnTo>
                <a:lnTo>
                  <a:pt x="1308" y="881"/>
                </a:lnTo>
                <a:lnTo>
                  <a:pt x="1305" y="819"/>
                </a:lnTo>
                <a:lnTo>
                  <a:pt x="1308" y="755"/>
                </a:lnTo>
                <a:lnTo>
                  <a:pt x="1318" y="693"/>
                </a:lnTo>
                <a:lnTo>
                  <a:pt x="1333" y="631"/>
                </a:lnTo>
                <a:lnTo>
                  <a:pt x="1354" y="572"/>
                </a:lnTo>
                <a:lnTo>
                  <a:pt x="1380" y="514"/>
                </a:lnTo>
                <a:lnTo>
                  <a:pt x="1411" y="459"/>
                </a:lnTo>
                <a:lnTo>
                  <a:pt x="1448" y="406"/>
                </a:lnTo>
                <a:lnTo>
                  <a:pt x="1488" y="355"/>
                </a:lnTo>
                <a:lnTo>
                  <a:pt x="1534" y="307"/>
                </a:lnTo>
                <a:lnTo>
                  <a:pt x="1583" y="262"/>
                </a:lnTo>
                <a:lnTo>
                  <a:pt x="1638" y="219"/>
                </a:lnTo>
                <a:lnTo>
                  <a:pt x="1695" y="180"/>
                </a:lnTo>
                <a:lnTo>
                  <a:pt x="1756" y="144"/>
                </a:lnTo>
                <a:lnTo>
                  <a:pt x="1820" y="111"/>
                </a:lnTo>
                <a:lnTo>
                  <a:pt x="1888" y="83"/>
                </a:lnTo>
                <a:lnTo>
                  <a:pt x="1958" y="58"/>
                </a:lnTo>
                <a:lnTo>
                  <a:pt x="2031" y="38"/>
                </a:lnTo>
                <a:lnTo>
                  <a:pt x="2106" y="22"/>
                </a:lnTo>
                <a:lnTo>
                  <a:pt x="2184" y="9"/>
                </a:lnTo>
                <a:lnTo>
                  <a:pt x="2263" y="2"/>
                </a:lnTo>
                <a:lnTo>
                  <a:pt x="234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" name="Freeform 276"/>
          <p:cNvSpPr>
            <a:spLocks noEditPoints="1"/>
          </p:cNvSpPr>
          <p:nvPr/>
        </p:nvSpPr>
        <p:spPr bwMode="auto">
          <a:xfrm>
            <a:off x="9409611" y="5535318"/>
            <a:ext cx="430212" cy="487362"/>
          </a:xfrm>
          <a:custGeom>
            <a:avLst/>
            <a:gdLst>
              <a:gd name="T0" fmla="*/ 1218 w 2976"/>
              <a:gd name="T1" fmla="*/ 2817 h 3372"/>
              <a:gd name="T2" fmla="*/ 1136 w 2976"/>
              <a:gd name="T3" fmla="*/ 2901 h 3372"/>
              <a:gd name="T4" fmla="*/ 1117 w 2976"/>
              <a:gd name="T5" fmla="*/ 3018 h 3372"/>
              <a:gd name="T6" fmla="*/ 1173 w 2976"/>
              <a:gd name="T7" fmla="*/ 3125 h 3372"/>
              <a:gd name="T8" fmla="*/ 1276 w 2976"/>
              <a:gd name="T9" fmla="*/ 3178 h 3372"/>
              <a:gd name="T10" fmla="*/ 1397 w 2976"/>
              <a:gd name="T11" fmla="*/ 3158 h 3372"/>
              <a:gd name="T12" fmla="*/ 1480 w 2976"/>
              <a:gd name="T13" fmla="*/ 3074 h 3372"/>
              <a:gd name="T14" fmla="*/ 1497 w 2976"/>
              <a:gd name="T15" fmla="*/ 2959 h 3372"/>
              <a:gd name="T16" fmla="*/ 1442 w 2976"/>
              <a:gd name="T17" fmla="*/ 2851 h 3372"/>
              <a:gd name="T18" fmla="*/ 1338 w 2976"/>
              <a:gd name="T19" fmla="*/ 2798 h 3372"/>
              <a:gd name="T20" fmla="*/ 1402 w 2976"/>
              <a:gd name="T21" fmla="*/ 2616 h 3372"/>
              <a:gd name="T22" fmla="*/ 1552 w 2976"/>
              <a:gd name="T23" fmla="*/ 2691 h 3372"/>
              <a:gd name="T24" fmla="*/ 1656 w 2976"/>
              <a:gd name="T25" fmla="*/ 2826 h 3372"/>
              <a:gd name="T26" fmla="*/ 1692 w 2976"/>
              <a:gd name="T27" fmla="*/ 2997 h 3372"/>
              <a:gd name="T28" fmla="*/ 1651 w 2976"/>
              <a:gd name="T29" fmla="*/ 3161 h 3372"/>
              <a:gd name="T30" fmla="*/ 1544 w 2976"/>
              <a:gd name="T31" fmla="*/ 3291 h 3372"/>
              <a:gd name="T32" fmla="*/ 1384 w 2976"/>
              <a:gd name="T33" fmla="*/ 3364 h 3372"/>
              <a:gd name="T34" fmla="*/ 1213 w 2976"/>
              <a:gd name="T35" fmla="*/ 3361 h 3372"/>
              <a:gd name="T36" fmla="*/ 1063 w 2976"/>
              <a:gd name="T37" fmla="*/ 3285 h 3372"/>
              <a:gd name="T38" fmla="*/ 958 w 2976"/>
              <a:gd name="T39" fmla="*/ 3150 h 3372"/>
              <a:gd name="T40" fmla="*/ 922 w 2976"/>
              <a:gd name="T41" fmla="*/ 2978 h 3372"/>
              <a:gd name="T42" fmla="*/ 963 w 2976"/>
              <a:gd name="T43" fmla="*/ 2815 h 3372"/>
              <a:gd name="T44" fmla="*/ 1070 w 2976"/>
              <a:gd name="T45" fmla="*/ 2685 h 3372"/>
              <a:gd name="T46" fmla="*/ 1230 w 2976"/>
              <a:gd name="T47" fmla="*/ 2612 h 3372"/>
              <a:gd name="T48" fmla="*/ 2891 w 2976"/>
              <a:gd name="T49" fmla="*/ 2279 h 3372"/>
              <a:gd name="T50" fmla="*/ 2961 w 2976"/>
              <a:gd name="T51" fmla="*/ 2325 h 3372"/>
              <a:gd name="T52" fmla="*/ 2970 w 2976"/>
              <a:gd name="T53" fmla="*/ 2410 h 3372"/>
              <a:gd name="T54" fmla="*/ 2908 w 2976"/>
              <a:gd name="T55" fmla="*/ 2469 h 3372"/>
              <a:gd name="T56" fmla="*/ 1749 w 2976"/>
              <a:gd name="T57" fmla="*/ 2791 h 3372"/>
              <a:gd name="T58" fmla="*/ 2848 w 2976"/>
              <a:gd name="T59" fmla="*/ 2283 h 3372"/>
              <a:gd name="T60" fmla="*/ 1886 w 2976"/>
              <a:gd name="T61" fmla="*/ 1783 h 3372"/>
              <a:gd name="T62" fmla="*/ 2127 w 2976"/>
              <a:gd name="T63" fmla="*/ 1541 h 3372"/>
              <a:gd name="T64" fmla="*/ 2504 w 2976"/>
              <a:gd name="T65" fmla="*/ 779 h 3372"/>
              <a:gd name="T66" fmla="*/ 2550 w 2976"/>
              <a:gd name="T67" fmla="*/ 812 h 3372"/>
              <a:gd name="T68" fmla="*/ 2942 w 2976"/>
              <a:gd name="T69" fmla="*/ 2062 h 3372"/>
              <a:gd name="T70" fmla="*/ 1645 w 2976"/>
              <a:gd name="T71" fmla="*/ 2496 h 3372"/>
              <a:gd name="T72" fmla="*/ 1599 w 2976"/>
              <a:gd name="T73" fmla="*/ 2462 h 3372"/>
              <a:gd name="T74" fmla="*/ 1206 w 2976"/>
              <a:gd name="T75" fmla="*/ 1213 h 3372"/>
              <a:gd name="T76" fmla="*/ 2504 w 2976"/>
              <a:gd name="T77" fmla="*/ 779 h 3372"/>
              <a:gd name="T78" fmla="*/ 509 w 2976"/>
              <a:gd name="T79" fmla="*/ 133 h 3372"/>
              <a:gd name="T80" fmla="*/ 647 w 2976"/>
              <a:gd name="T81" fmla="*/ 237 h 3372"/>
              <a:gd name="T82" fmla="*/ 1429 w 2976"/>
              <a:gd name="T83" fmla="*/ 2523 h 3372"/>
              <a:gd name="T84" fmla="*/ 1221 w 2976"/>
              <a:gd name="T85" fmla="*/ 2514 h 3372"/>
              <a:gd name="T86" fmla="*/ 476 w 2976"/>
              <a:gd name="T87" fmla="*/ 341 h 3372"/>
              <a:gd name="T88" fmla="*/ 371 w 2976"/>
              <a:gd name="T89" fmla="*/ 299 h 3372"/>
              <a:gd name="T90" fmla="*/ 259 w 2976"/>
              <a:gd name="T91" fmla="*/ 336 h 3372"/>
              <a:gd name="T92" fmla="*/ 199 w 2976"/>
              <a:gd name="T93" fmla="*/ 433 h 3372"/>
              <a:gd name="T94" fmla="*/ 208 w 2976"/>
              <a:gd name="T95" fmla="*/ 542 h 3372"/>
              <a:gd name="T96" fmla="*/ 180 w 2976"/>
              <a:gd name="T97" fmla="*/ 621 h 3372"/>
              <a:gd name="T98" fmla="*/ 98 w 2976"/>
              <a:gd name="T99" fmla="*/ 648 h 3372"/>
              <a:gd name="T100" fmla="*/ 27 w 2976"/>
              <a:gd name="T101" fmla="*/ 602 h 3372"/>
              <a:gd name="T102" fmla="*/ 0 w 2976"/>
              <a:gd name="T103" fmla="*/ 449 h 3372"/>
              <a:gd name="T104" fmla="*/ 48 w 2976"/>
              <a:gd name="T105" fmla="*/ 285 h 3372"/>
              <a:gd name="T106" fmla="*/ 168 w 2976"/>
              <a:gd name="T107" fmla="*/ 161 h 3372"/>
              <a:gd name="T108" fmla="*/ 339 w 2976"/>
              <a:gd name="T109" fmla="*/ 104 h 3372"/>
              <a:gd name="T110" fmla="*/ 1748 w 2976"/>
              <a:gd name="T111" fmla="*/ 11 h 3372"/>
              <a:gd name="T112" fmla="*/ 2008 w 2976"/>
              <a:gd name="T113" fmla="*/ 817 h 3372"/>
              <a:gd name="T114" fmla="*/ 1174 w 2976"/>
              <a:gd name="T115" fmla="*/ 1098 h 3372"/>
              <a:gd name="T116" fmla="*/ 891 w 2976"/>
              <a:gd name="T117" fmla="*/ 306 h 3372"/>
              <a:gd name="T118" fmla="*/ 911 w 2976"/>
              <a:gd name="T119" fmla="*/ 266 h 3372"/>
              <a:gd name="T120" fmla="*/ 1247 w 2976"/>
              <a:gd name="T121" fmla="*/ 156 h 3372"/>
              <a:gd name="T122" fmla="*/ 1493 w 2976"/>
              <a:gd name="T123" fmla="*/ 75 h 3372"/>
              <a:gd name="T124" fmla="*/ 1727 w 2976"/>
              <a:gd name="T125" fmla="*/ 0 h 3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76" h="3372">
                <a:moveTo>
                  <a:pt x="1308" y="2796"/>
                </a:moveTo>
                <a:lnTo>
                  <a:pt x="1277" y="2798"/>
                </a:lnTo>
                <a:lnTo>
                  <a:pt x="1247" y="2806"/>
                </a:lnTo>
                <a:lnTo>
                  <a:pt x="1218" y="2817"/>
                </a:lnTo>
                <a:lnTo>
                  <a:pt x="1192" y="2834"/>
                </a:lnTo>
                <a:lnTo>
                  <a:pt x="1170" y="2854"/>
                </a:lnTo>
                <a:lnTo>
                  <a:pt x="1150" y="2877"/>
                </a:lnTo>
                <a:lnTo>
                  <a:pt x="1136" y="2901"/>
                </a:lnTo>
                <a:lnTo>
                  <a:pt x="1124" y="2929"/>
                </a:lnTo>
                <a:lnTo>
                  <a:pt x="1117" y="2958"/>
                </a:lnTo>
                <a:lnTo>
                  <a:pt x="1114" y="2987"/>
                </a:lnTo>
                <a:lnTo>
                  <a:pt x="1117" y="3018"/>
                </a:lnTo>
                <a:lnTo>
                  <a:pt x="1124" y="3049"/>
                </a:lnTo>
                <a:lnTo>
                  <a:pt x="1137" y="3077"/>
                </a:lnTo>
                <a:lnTo>
                  <a:pt x="1153" y="3103"/>
                </a:lnTo>
                <a:lnTo>
                  <a:pt x="1173" y="3125"/>
                </a:lnTo>
                <a:lnTo>
                  <a:pt x="1195" y="3144"/>
                </a:lnTo>
                <a:lnTo>
                  <a:pt x="1221" y="3159"/>
                </a:lnTo>
                <a:lnTo>
                  <a:pt x="1248" y="3170"/>
                </a:lnTo>
                <a:lnTo>
                  <a:pt x="1276" y="3178"/>
                </a:lnTo>
                <a:lnTo>
                  <a:pt x="1307" y="3180"/>
                </a:lnTo>
                <a:lnTo>
                  <a:pt x="1337" y="3178"/>
                </a:lnTo>
                <a:lnTo>
                  <a:pt x="1368" y="3170"/>
                </a:lnTo>
                <a:lnTo>
                  <a:pt x="1397" y="3158"/>
                </a:lnTo>
                <a:lnTo>
                  <a:pt x="1422" y="3142"/>
                </a:lnTo>
                <a:lnTo>
                  <a:pt x="1445" y="3122"/>
                </a:lnTo>
                <a:lnTo>
                  <a:pt x="1464" y="3100"/>
                </a:lnTo>
                <a:lnTo>
                  <a:pt x="1480" y="3074"/>
                </a:lnTo>
                <a:lnTo>
                  <a:pt x="1491" y="3048"/>
                </a:lnTo>
                <a:lnTo>
                  <a:pt x="1497" y="3018"/>
                </a:lnTo>
                <a:lnTo>
                  <a:pt x="1500" y="2988"/>
                </a:lnTo>
                <a:lnTo>
                  <a:pt x="1497" y="2959"/>
                </a:lnTo>
                <a:lnTo>
                  <a:pt x="1490" y="2928"/>
                </a:lnTo>
                <a:lnTo>
                  <a:pt x="1478" y="2899"/>
                </a:lnTo>
                <a:lnTo>
                  <a:pt x="1462" y="2874"/>
                </a:lnTo>
                <a:lnTo>
                  <a:pt x="1442" y="2851"/>
                </a:lnTo>
                <a:lnTo>
                  <a:pt x="1419" y="2832"/>
                </a:lnTo>
                <a:lnTo>
                  <a:pt x="1394" y="2816"/>
                </a:lnTo>
                <a:lnTo>
                  <a:pt x="1367" y="2805"/>
                </a:lnTo>
                <a:lnTo>
                  <a:pt x="1338" y="2798"/>
                </a:lnTo>
                <a:lnTo>
                  <a:pt x="1308" y="2796"/>
                </a:lnTo>
                <a:close/>
                <a:moveTo>
                  <a:pt x="1317" y="2605"/>
                </a:moveTo>
                <a:lnTo>
                  <a:pt x="1360" y="2608"/>
                </a:lnTo>
                <a:lnTo>
                  <a:pt x="1402" y="2616"/>
                </a:lnTo>
                <a:lnTo>
                  <a:pt x="1442" y="2628"/>
                </a:lnTo>
                <a:lnTo>
                  <a:pt x="1481" y="2645"/>
                </a:lnTo>
                <a:lnTo>
                  <a:pt x="1518" y="2666"/>
                </a:lnTo>
                <a:lnTo>
                  <a:pt x="1552" y="2691"/>
                </a:lnTo>
                <a:lnTo>
                  <a:pt x="1582" y="2719"/>
                </a:lnTo>
                <a:lnTo>
                  <a:pt x="1611" y="2752"/>
                </a:lnTo>
                <a:lnTo>
                  <a:pt x="1636" y="2788"/>
                </a:lnTo>
                <a:lnTo>
                  <a:pt x="1656" y="2826"/>
                </a:lnTo>
                <a:lnTo>
                  <a:pt x="1673" y="2867"/>
                </a:lnTo>
                <a:lnTo>
                  <a:pt x="1685" y="2912"/>
                </a:lnTo>
                <a:lnTo>
                  <a:pt x="1691" y="2954"/>
                </a:lnTo>
                <a:lnTo>
                  <a:pt x="1692" y="2997"/>
                </a:lnTo>
                <a:lnTo>
                  <a:pt x="1689" y="3040"/>
                </a:lnTo>
                <a:lnTo>
                  <a:pt x="1681" y="3081"/>
                </a:lnTo>
                <a:lnTo>
                  <a:pt x="1669" y="3122"/>
                </a:lnTo>
                <a:lnTo>
                  <a:pt x="1651" y="3161"/>
                </a:lnTo>
                <a:lnTo>
                  <a:pt x="1631" y="3197"/>
                </a:lnTo>
                <a:lnTo>
                  <a:pt x="1605" y="3232"/>
                </a:lnTo>
                <a:lnTo>
                  <a:pt x="1576" y="3263"/>
                </a:lnTo>
                <a:lnTo>
                  <a:pt x="1544" y="3291"/>
                </a:lnTo>
                <a:lnTo>
                  <a:pt x="1508" y="3316"/>
                </a:lnTo>
                <a:lnTo>
                  <a:pt x="1469" y="3336"/>
                </a:lnTo>
                <a:lnTo>
                  <a:pt x="1428" y="3353"/>
                </a:lnTo>
                <a:lnTo>
                  <a:pt x="1384" y="3364"/>
                </a:lnTo>
                <a:lnTo>
                  <a:pt x="1341" y="3371"/>
                </a:lnTo>
                <a:lnTo>
                  <a:pt x="1298" y="3372"/>
                </a:lnTo>
                <a:lnTo>
                  <a:pt x="1255" y="3368"/>
                </a:lnTo>
                <a:lnTo>
                  <a:pt x="1213" y="3361"/>
                </a:lnTo>
                <a:lnTo>
                  <a:pt x="1173" y="3347"/>
                </a:lnTo>
                <a:lnTo>
                  <a:pt x="1134" y="3331"/>
                </a:lnTo>
                <a:lnTo>
                  <a:pt x="1098" y="3310"/>
                </a:lnTo>
                <a:lnTo>
                  <a:pt x="1063" y="3285"/>
                </a:lnTo>
                <a:lnTo>
                  <a:pt x="1032" y="3256"/>
                </a:lnTo>
                <a:lnTo>
                  <a:pt x="1003" y="3225"/>
                </a:lnTo>
                <a:lnTo>
                  <a:pt x="979" y="3189"/>
                </a:lnTo>
                <a:lnTo>
                  <a:pt x="958" y="3150"/>
                </a:lnTo>
                <a:lnTo>
                  <a:pt x="942" y="3108"/>
                </a:lnTo>
                <a:lnTo>
                  <a:pt x="930" y="3065"/>
                </a:lnTo>
                <a:lnTo>
                  <a:pt x="923" y="3021"/>
                </a:lnTo>
                <a:lnTo>
                  <a:pt x="922" y="2978"/>
                </a:lnTo>
                <a:lnTo>
                  <a:pt x="925" y="2936"/>
                </a:lnTo>
                <a:lnTo>
                  <a:pt x="933" y="2894"/>
                </a:lnTo>
                <a:lnTo>
                  <a:pt x="947" y="2854"/>
                </a:lnTo>
                <a:lnTo>
                  <a:pt x="963" y="2815"/>
                </a:lnTo>
                <a:lnTo>
                  <a:pt x="985" y="2778"/>
                </a:lnTo>
                <a:lnTo>
                  <a:pt x="1009" y="2745"/>
                </a:lnTo>
                <a:lnTo>
                  <a:pt x="1038" y="2713"/>
                </a:lnTo>
                <a:lnTo>
                  <a:pt x="1070" y="2685"/>
                </a:lnTo>
                <a:lnTo>
                  <a:pt x="1106" y="2661"/>
                </a:lnTo>
                <a:lnTo>
                  <a:pt x="1145" y="2640"/>
                </a:lnTo>
                <a:lnTo>
                  <a:pt x="1187" y="2623"/>
                </a:lnTo>
                <a:lnTo>
                  <a:pt x="1230" y="2612"/>
                </a:lnTo>
                <a:lnTo>
                  <a:pt x="1273" y="2606"/>
                </a:lnTo>
                <a:lnTo>
                  <a:pt x="1317" y="2605"/>
                </a:lnTo>
                <a:close/>
                <a:moveTo>
                  <a:pt x="2869" y="2279"/>
                </a:moveTo>
                <a:lnTo>
                  <a:pt x="2891" y="2279"/>
                </a:lnTo>
                <a:lnTo>
                  <a:pt x="2912" y="2284"/>
                </a:lnTo>
                <a:lnTo>
                  <a:pt x="2931" y="2294"/>
                </a:lnTo>
                <a:lnTo>
                  <a:pt x="2948" y="2308"/>
                </a:lnTo>
                <a:lnTo>
                  <a:pt x="2961" y="2325"/>
                </a:lnTo>
                <a:lnTo>
                  <a:pt x="2971" y="2346"/>
                </a:lnTo>
                <a:lnTo>
                  <a:pt x="2976" y="2367"/>
                </a:lnTo>
                <a:lnTo>
                  <a:pt x="2975" y="2390"/>
                </a:lnTo>
                <a:lnTo>
                  <a:pt x="2970" y="2410"/>
                </a:lnTo>
                <a:lnTo>
                  <a:pt x="2960" y="2430"/>
                </a:lnTo>
                <a:lnTo>
                  <a:pt x="2946" y="2446"/>
                </a:lnTo>
                <a:lnTo>
                  <a:pt x="2929" y="2459"/>
                </a:lnTo>
                <a:lnTo>
                  <a:pt x="2908" y="2469"/>
                </a:lnTo>
                <a:lnTo>
                  <a:pt x="1768" y="2844"/>
                </a:lnTo>
                <a:lnTo>
                  <a:pt x="1767" y="2841"/>
                </a:lnTo>
                <a:lnTo>
                  <a:pt x="1766" y="2837"/>
                </a:lnTo>
                <a:lnTo>
                  <a:pt x="1749" y="2791"/>
                </a:lnTo>
                <a:lnTo>
                  <a:pt x="1726" y="2748"/>
                </a:lnTo>
                <a:lnTo>
                  <a:pt x="1700" y="2707"/>
                </a:lnTo>
                <a:lnTo>
                  <a:pt x="1671" y="2670"/>
                </a:lnTo>
                <a:lnTo>
                  <a:pt x="2848" y="2283"/>
                </a:lnTo>
                <a:lnTo>
                  <a:pt x="2869" y="2279"/>
                </a:lnTo>
                <a:close/>
                <a:moveTo>
                  <a:pt x="1955" y="1278"/>
                </a:moveTo>
                <a:lnTo>
                  <a:pt x="1752" y="1720"/>
                </a:lnTo>
                <a:lnTo>
                  <a:pt x="1886" y="1783"/>
                </a:lnTo>
                <a:lnTo>
                  <a:pt x="1975" y="1591"/>
                </a:lnTo>
                <a:lnTo>
                  <a:pt x="2134" y="2071"/>
                </a:lnTo>
                <a:lnTo>
                  <a:pt x="2286" y="2021"/>
                </a:lnTo>
                <a:lnTo>
                  <a:pt x="2127" y="1541"/>
                </a:lnTo>
                <a:lnTo>
                  <a:pt x="2311" y="1643"/>
                </a:lnTo>
                <a:lnTo>
                  <a:pt x="2383" y="1513"/>
                </a:lnTo>
                <a:lnTo>
                  <a:pt x="1955" y="1278"/>
                </a:lnTo>
                <a:close/>
                <a:moveTo>
                  <a:pt x="2504" y="779"/>
                </a:moveTo>
                <a:lnTo>
                  <a:pt x="2518" y="781"/>
                </a:lnTo>
                <a:lnTo>
                  <a:pt x="2531" y="788"/>
                </a:lnTo>
                <a:lnTo>
                  <a:pt x="2543" y="798"/>
                </a:lnTo>
                <a:lnTo>
                  <a:pt x="2550" y="812"/>
                </a:lnTo>
                <a:lnTo>
                  <a:pt x="2949" y="2018"/>
                </a:lnTo>
                <a:lnTo>
                  <a:pt x="2951" y="2035"/>
                </a:lnTo>
                <a:lnTo>
                  <a:pt x="2949" y="2049"/>
                </a:lnTo>
                <a:lnTo>
                  <a:pt x="2942" y="2062"/>
                </a:lnTo>
                <a:lnTo>
                  <a:pt x="2932" y="2073"/>
                </a:lnTo>
                <a:lnTo>
                  <a:pt x="2918" y="2081"/>
                </a:lnTo>
                <a:lnTo>
                  <a:pt x="1660" y="2494"/>
                </a:lnTo>
                <a:lnTo>
                  <a:pt x="1645" y="2496"/>
                </a:lnTo>
                <a:lnTo>
                  <a:pt x="1631" y="2494"/>
                </a:lnTo>
                <a:lnTo>
                  <a:pt x="1616" y="2487"/>
                </a:lnTo>
                <a:lnTo>
                  <a:pt x="1606" y="2477"/>
                </a:lnTo>
                <a:lnTo>
                  <a:pt x="1599" y="2462"/>
                </a:lnTo>
                <a:lnTo>
                  <a:pt x="1199" y="1256"/>
                </a:lnTo>
                <a:lnTo>
                  <a:pt x="1196" y="1240"/>
                </a:lnTo>
                <a:lnTo>
                  <a:pt x="1199" y="1226"/>
                </a:lnTo>
                <a:lnTo>
                  <a:pt x="1206" y="1213"/>
                </a:lnTo>
                <a:lnTo>
                  <a:pt x="1217" y="1202"/>
                </a:lnTo>
                <a:lnTo>
                  <a:pt x="1230" y="1194"/>
                </a:lnTo>
                <a:lnTo>
                  <a:pt x="2488" y="781"/>
                </a:lnTo>
                <a:lnTo>
                  <a:pt x="2504" y="779"/>
                </a:lnTo>
                <a:close/>
                <a:moveTo>
                  <a:pt x="383" y="103"/>
                </a:moveTo>
                <a:lnTo>
                  <a:pt x="426" y="109"/>
                </a:lnTo>
                <a:lnTo>
                  <a:pt x="469" y="119"/>
                </a:lnTo>
                <a:lnTo>
                  <a:pt x="509" y="133"/>
                </a:lnTo>
                <a:lnTo>
                  <a:pt x="548" y="153"/>
                </a:lnTo>
                <a:lnTo>
                  <a:pt x="584" y="176"/>
                </a:lnTo>
                <a:lnTo>
                  <a:pt x="617" y="205"/>
                </a:lnTo>
                <a:lnTo>
                  <a:pt x="647" y="237"/>
                </a:lnTo>
                <a:lnTo>
                  <a:pt x="673" y="272"/>
                </a:lnTo>
                <a:lnTo>
                  <a:pt x="695" y="311"/>
                </a:lnTo>
                <a:lnTo>
                  <a:pt x="712" y="353"/>
                </a:lnTo>
                <a:lnTo>
                  <a:pt x="1429" y="2523"/>
                </a:lnTo>
                <a:lnTo>
                  <a:pt x="1379" y="2512"/>
                </a:lnTo>
                <a:lnTo>
                  <a:pt x="1327" y="2507"/>
                </a:lnTo>
                <a:lnTo>
                  <a:pt x="1274" y="2508"/>
                </a:lnTo>
                <a:lnTo>
                  <a:pt x="1221" y="2514"/>
                </a:lnTo>
                <a:lnTo>
                  <a:pt x="526" y="415"/>
                </a:lnTo>
                <a:lnTo>
                  <a:pt x="513" y="387"/>
                </a:lnTo>
                <a:lnTo>
                  <a:pt x="497" y="362"/>
                </a:lnTo>
                <a:lnTo>
                  <a:pt x="476" y="341"/>
                </a:lnTo>
                <a:lnTo>
                  <a:pt x="454" y="325"/>
                </a:lnTo>
                <a:lnTo>
                  <a:pt x="427" y="311"/>
                </a:lnTo>
                <a:lnTo>
                  <a:pt x="400" y="303"/>
                </a:lnTo>
                <a:lnTo>
                  <a:pt x="371" y="299"/>
                </a:lnTo>
                <a:lnTo>
                  <a:pt x="341" y="301"/>
                </a:lnTo>
                <a:lnTo>
                  <a:pt x="311" y="307"/>
                </a:lnTo>
                <a:lnTo>
                  <a:pt x="283" y="319"/>
                </a:lnTo>
                <a:lnTo>
                  <a:pt x="259" y="336"/>
                </a:lnTo>
                <a:lnTo>
                  <a:pt x="238" y="356"/>
                </a:lnTo>
                <a:lnTo>
                  <a:pt x="221" y="379"/>
                </a:lnTo>
                <a:lnTo>
                  <a:pt x="207" y="405"/>
                </a:lnTo>
                <a:lnTo>
                  <a:pt x="199" y="433"/>
                </a:lnTo>
                <a:lnTo>
                  <a:pt x="195" y="462"/>
                </a:lnTo>
                <a:lnTo>
                  <a:pt x="197" y="491"/>
                </a:lnTo>
                <a:lnTo>
                  <a:pt x="204" y="521"/>
                </a:lnTo>
                <a:lnTo>
                  <a:pt x="208" y="542"/>
                </a:lnTo>
                <a:lnTo>
                  <a:pt x="207" y="565"/>
                </a:lnTo>
                <a:lnTo>
                  <a:pt x="202" y="585"/>
                </a:lnTo>
                <a:lnTo>
                  <a:pt x="193" y="605"/>
                </a:lnTo>
                <a:lnTo>
                  <a:pt x="180" y="621"/>
                </a:lnTo>
                <a:lnTo>
                  <a:pt x="162" y="635"/>
                </a:lnTo>
                <a:lnTo>
                  <a:pt x="142" y="644"/>
                </a:lnTo>
                <a:lnTo>
                  <a:pt x="119" y="649"/>
                </a:lnTo>
                <a:lnTo>
                  <a:pt x="98" y="648"/>
                </a:lnTo>
                <a:lnTo>
                  <a:pt x="76" y="643"/>
                </a:lnTo>
                <a:lnTo>
                  <a:pt x="58" y="634"/>
                </a:lnTo>
                <a:lnTo>
                  <a:pt x="41" y="619"/>
                </a:lnTo>
                <a:lnTo>
                  <a:pt x="27" y="602"/>
                </a:lnTo>
                <a:lnTo>
                  <a:pt x="17" y="581"/>
                </a:lnTo>
                <a:lnTo>
                  <a:pt x="6" y="537"/>
                </a:lnTo>
                <a:lnTo>
                  <a:pt x="0" y="493"/>
                </a:lnTo>
                <a:lnTo>
                  <a:pt x="0" y="449"/>
                </a:lnTo>
                <a:lnTo>
                  <a:pt x="4" y="406"/>
                </a:lnTo>
                <a:lnTo>
                  <a:pt x="14" y="363"/>
                </a:lnTo>
                <a:lnTo>
                  <a:pt x="30" y="323"/>
                </a:lnTo>
                <a:lnTo>
                  <a:pt x="48" y="285"/>
                </a:lnTo>
                <a:lnTo>
                  <a:pt x="73" y="249"/>
                </a:lnTo>
                <a:lnTo>
                  <a:pt x="101" y="216"/>
                </a:lnTo>
                <a:lnTo>
                  <a:pt x="132" y="186"/>
                </a:lnTo>
                <a:lnTo>
                  <a:pt x="168" y="161"/>
                </a:lnTo>
                <a:lnTo>
                  <a:pt x="207" y="139"/>
                </a:lnTo>
                <a:lnTo>
                  <a:pt x="251" y="122"/>
                </a:lnTo>
                <a:lnTo>
                  <a:pt x="295" y="111"/>
                </a:lnTo>
                <a:lnTo>
                  <a:pt x="339" y="104"/>
                </a:lnTo>
                <a:lnTo>
                  <a:pt x="383" y="103"/>
                </a:lnTo>
                <a:close/>
                <a:moveTo>
                  <a:pt x="1727" y="0"/>
                </a:moveTo>
                <a:lnTo>
                  <a:pt x="1738" y="3"/>
                </a:lnTo>
                <a:lnTo>
                  <a:pt x="1748" y="11"/>
                </a:lnTo>
                <a:lnTo>
                  <a:pt x="1754" y="22"/>
                </a:lnTo>
                <a:lnTo>
                  <a:pt x="2010" y="793"/>
                </a:lnTo>
                <a:lnTo>
                  <a:pt x="2012" y="805"/>
                </a:lnTo>
                <a:lnTo>
                  <a:pt x="2008" y="817"/>
                </a:lnTo>
                <a:lnTo>
                  <a:pt x="2000" y="826"/>
                </a:lnTo>
                <a:lnTo>
                  <a:pt x="1990" y="832"/>
                </a:lnTo>
                <a:lnTo>
                  <a:pt x="1186" y="1097"/>
                </a:lnTo>
                <a:lnTo>
                  <a:pt x="1174" y="1098"/>
                </a:lnTo>
                <a:lnTo>
                  <a:pt x="1162" y="1095"/>
                </a:lnTo>
                <a:lnTo>
                  <a:pt x="1152" y="1088"/>
                </a:lnTo>
                <a:lnTo>
                  <a:pt x="1146" y="1077"/>
                </a:lnTo>
                <a:lnTo>
                  <a:pt x="891" y="306"/>
                </a:lnTo>
                <a:lnTo>
                  <a:pt x="889" y="293"/>
                </a:lnTo>
                <a:lnTo>
                  <a:pt x="892" y="282"/>
                </a:lnTo>
                <a:lnTo>
                  <a:pt x="901" y="272"/>
                </a:lnTo>
                <a:lnTo>
                  <a:pt x="911" y="266"/>
                </a:lnTo>
                <a:lnTo>
                  <a:pt x="1129" y="195"/>
                </a:lnTo>
                <a:lnTo>
                  <a:pt x="1131" y="196"/>
                </a:lnTo>
                <a:lnTo>
                  <a:pt x="1132" y="194"/>
                </a:lnTo>
                <a:lnTo>
                  <a:pt x="1247" y="156"/>
                </a:lnTo>
                <a:lnTo>
                  <a:pt x="1342" y="443"/>
                </a:lnTo>
                <a:lnTo>
                  <a:pt x="1473" y="400"/>
                </a:lnTo>
                <a:lnTo>
                  <a:pt x="1377" y="113"/>
                </a:lnTo>
                <a:lnTo>
                  <a:pt x="1493" y="75"/>
                </a:lnTo>
                <a:lnTo>
                  <a:pt x="1495" y="76"/>
                </a:lnTo>
                <a:lnTo>
                  <a:pt x="1496" y="74"/>
                </a:lnTo>
                <a:lnTo>
                  <a:pt x="1715" y="2"/>
                </a:lnTo>
                <a:lnTo>
                  <a:pt x="172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" name="Freeform 281"/>
          <p:cNvSpPr>
            <a:spLocks noEditPoints="1"/>
          </p:cNvSpPr>
          <p:nvPr/>
        </p:nvSpPr>
        <p:spPr bwMode="auto">
          <a:xfrm>
            <a:off x="10325261" y="5535318"/>
            <a:ext cx="469900" cy="487363"/>
          </a:xfrm>
          <a:custGeom>
            <a:avLst/>
            <a:gdLst>
              <a:gd name="T0" fmla="*/ 1553 w 3253"/>
              <a:gd name="T1" fmla="*/ 1177 h 3377"/>
              <a:gd name="T2" fmla="*/ 1656 w 3253"/>
              <a:gd name="T3" fmla="*/ 1178 h 3377"/>
              <a:gd name="T4" fmla="*/ 2940 w 3253"/>
              <a:gd name="T5" fmla="*/ 902 h 3377"/>
              <a:gd name="T6" fmla="*/ 3106 w 3253"/>
              <a:gd name="T7" fmla="*/ 1022 h 3377"/>
              <a:gd name="T8" fmla="*/ 3120 w 3253"/>
              <a:gd name="T9" fmla="*/ 2087 h 3377"/>
              <a:gd name="T10" fmla="*/ 3183 w 3253"/>
              <a:gd name="T11" fmla="*/ 3255 h 3377"/>
              <a:gd name="T12" fmla="*/ 3108 w 3253"/>
              <a:gd name="T13" fmla="*/ 3356 h 3377"/>
              <a:gd name="T14" fmla="*/ 2984 w 3253"/>
              <a:gd name="T15" fmla="*/ 3325 h 3377"/>
              <a:gd name="T16" fmla="*/ 2720 w 3253"/>
              <a:gd name="T17" fmla="*/ 3312 h 3377"/>
              <a:gd name="T18" fmla="*/ 2616 w 3253"/>
              <a:gd name="T19" fmla="*/ 3377 h 3377"/>
              <a:gd name="T20" fmla="*/ 2509 w 3253"/>
              <a:gd name="T21" fmla="*/ 3302 h 3377"/>
              <a:gd name="T22" fmla="*/ 2715 w 3253"/>
              <a:gd name="T23" fmla="*/ 2141 h 3377"/>
              <a:gd name="T24" fmla="*/ 2204 w 3253"/>
              <a:gd name="T25" fmla="*/ 1779 h 3377"/>
              <a:gd name="T26" fmla="*/ 2081 w 3253"/>
              <a:gd name="T27" fmla="*/ 1801 h 3377"/>
              <a:gd name="T28" fmla="*/ 2011 w 3253"/>
              <a:gd name="T29" fmla="*/ 1692 h 3377"/>
              <a:gd name="T30" fmla="*/ 2781 w 3253"/>
              <a:gd name="T31" fmla="*/ 930 h 3377"/>
              <a:gd name="T32" fmla="*/ 350 w 3253"/>
              <a:gd name="T33" fmla="*/ 900 h 3377"/>
              <a:gd name="T34" fmla="*/ 488 w 3253"/>
              <a:gd name="T35" fmla="*/ 944 h 3377"/>
              <a:gd name="T36" fmla="*/ 1239 w 3253"/>
              <a:gd name="T37" fmla="*/ 1714 h 3377"/>
              <a:gd name="T38" fmla="*/ 1149 w 3253"/>
              <a:gd name="T39" fmla="*/ 1807 h 3377"/>
              <a:gd name="T40" fmla="*/ 578 w 3253"/>
              <a:gd name="T41" fmla="*/ 1340 h 3377"/>
              <a:gd name="T42" fmla="*/ 517 w 3253"/>
              <a:gd name="T43" fmla="*/ 2167 h 3377"/>
              <a:gd name="T44" fmla="*/ 734 w 3253"/>
              <a:gd name="T45" fmla="*/ 3323 h 3377"/>
              <a:gd name="T46" fmla="*/ 615 w 3253"/>
              <a:gd name="T47" fmla="*/ 3375 h 3377"/>
              <a:gd name="T48" fmla="*/ 526 w 3253"/>
              <a:gd name="T49" fmla="*/ 3290 h 3377"/>
              <a:gd name="T50" fmla="*/ 252 w 3253"/>
              <a:gd name="T51" fmla="*/ 3339 h 3377"/>
              <a:gd name="T52" fmla="*/ 125 w 3253"/>
              <a:gd name="T53" fmla="*/ 3346 h 3377"/>
              <a:gd name="T54" fmla="*/ 71 w 3253"/>
              <a:gd name="T55" fmla="*/ 3232 h 3377"/>
              <a:gd name="T56" fmla="*/ 125 w 3253"/>
              <a:gd name="T57" fmla="*/ 2051 h 3377"/>
              <a:gd name="T58" fmla="*/ 166 w 3253"/>
              <a:gd name="T59" fmla="*/ 993 h 3377"/>
              <a:gd name="T60" fmla="*/ 350 w 3253"/>
              <a:gd name="T61" fmla="*/ 900 h 3377"/>
              <a:gd name="T62" fmla="*/ 1797 w 3253"/>
              <a:gd name="T63" fmla="*/ 685 h 3377"/>
              <a:gd name="T64" fmla="*/ 1944 w 3253"/>
              <a:gd name="T65" fmla="*/ 769 h 3377"/>
              <a:gd name="T66" fmla="*/ 1957 w 3253"/>
              <a:gd name="T67" fmla="*/ 1481 h 3377"/>
              <a:gd name="T68" fmla="*/ 1828 w 3253"/>
              <a:gd name="T69" fmla="*/ 1588 h 3377"/>
              <a:gd name="T70" fmla="*/ 987 w 3253"/>
              <a:gd name="T71" fmla="*/ 1254 h 3377"/>
              <a:gd name="T72" fmla="*/ 1048 w 3253"/>
              <a:gd name="T73" fmla="*/ 725 h 3377"/>
              <a:gd name="T74" fmla="*/ 2950 w 3253"/>
              <a:gd name="T75" fmla="*/ 3 h 3377"/>
              <a:gd name="T76" fmla="*/ 3180 w 3253"/>
              <a:gd name="T77" fmla="*/ 136 h 3377"/>
              <a:gd name="T78" fmla="*/ 3250 w 3253"/>
              <a:gd name="T79" fmla="*/ 397 h 3377"/>
              <a:gd name="T80" fmla="*/ 3117 w 3253"/>
              <a:gd name="T81" fmla="*/ 626 h 3377"/>
              <a:gd name="T82" fmla="*/ 2855 w 3253"/>
              <a:gd name="T83" fmla="*/ 696 h 3377"/>
              <a:gd name="T84" fmla="*/ 2626 w 3253"/>
              <a:gd name="T85" fmla="*/ 563 h 3377"/>
              <a:gd name="T86" fmla="*/ 2556 w 3253"/>
              <a:gd name="T87" fmla="*/ 302 h 3377"/>
              <a:gd name="T88" fmla="*/ 2689 w 3253"/>
              <a:gd name="T89" fmla="*/ 73 h 3377"/>
              <a:gd name="T90" fmla="*/ 350 w 3253"/>
              <a:gd name="T91" fmla="*/ 0 h 3377"/>
              <a:gd name="T92" fmla="*/ 598 w 3253"/>
              <a:gd name="T93" fmla="*/ 102 h 3377"/>
              <a:gd name="T94" fmla="*/ 700 w 3253"/>
              <a:gd name="T95" fmla="*/ 350 h 3377"/>
              <a:gd name="T96" fmla="*/ 598 w 3253"/>
              <a:gd name="T97" fmla="*/ 597 h 3377"/>
              <a:gd name="T98" fmla="*/ 350 w 3253"/>
              <a:gd name="T99" fmla="*/ 699 h 3377"/>
              <a:gd name="T100" fmla="*/ 103 w 3253"/>
              <a:gd name="T101" fmla="*/ 597 h 3377"/>
              <a:gd name="T102" fmla="*/ 0 w 3253"/>
              <a:gd name="T103" fmla="*/ 350 h 3377"/>
              <a:gd name="T104" fmla="*/ 103 w 3253"/>
              <a:gd name="T105" fmla="*/ 102 h 3377"/>
              <a:gd name="T106" fmla="*/ 350 w 3253"/>
              <a:gd name="T107" fmla="*/ 0 h 3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253" h="3377">
                <a:moveTo>
                  <a:pt x="1477" y="961"/>
                </a:moveTo>
                <a:lnTo>
                  <a:pt x="1295" y="1177"/>
                </a:lnTo>
                <a:lnTo>
                  <a:pt x="1401" y="1177"/>
                </a:lnTo>
                <a:lnTo>
                  <a:pt x="1401" y="1427"/>
                </a:lnTo>
                <a:lnTo>
                  <a:pt x="1553" y="1427"/>
                </a:lnTo>
                <a:lnTo>
                  <a:pt x="1553" y="1177"/>
                </a:lnTo>
                <a:lnTo>
                  <a:pt x="1584" y="1177"/>
                </a:lnTo>
                <a:lnTo>
                  <a:pt x="1610" y="1177"/>
                </a:lnTo>
                <a:lnTo>
                  <a:pt x="1627" y="1178"/>
                </a:lnTo>
                <a:lnTo>
                  <a:pt x="1641" y="1178"/>
                </a:lnTo>
                <a:lnTo>
                  <a:pt x="1651" y="1178"/>
                </a:lnTo>
                <a:lnTo>
                  <a:pt x="1656" y="1178"/>
                </a:lnTo>
                <a:lnTo>
                  <a:pt x="1659" y="1178"/>
                </a:lnTo>
                <a:lnTo>
                  <a:pt x="1660" y="1178"/>
                </a:lnTo>
                <a:lnTo>
                  <a:pt x="1660" y="1178"/>
                </a:lnTo>
                <a:lnTo>
                  <a:pt x="1477" y="961"/>
                </a:lnTo>
                <a:close/>
                <a:moveTo>
                  <a:pt x="2903" y="900"/>
                </a:moveTo>
                <a:lnTo>
                  <a:pt x="2940" y="902"/>
                </a:lnTo>
                <a:lnTo>
                  <a:pt x="2975" y="911"/>
                </a:lnTo>
                <a:lnTo>
                  <a:pt x="3008" y="924"/>
                </a:lnTo>
                <a:lnTo>
                  <a:pt x="3038" y="944"/>
                </a:lnTo>
                <a:lnTo>
                  <a:pt x="3064" y="966"/>
                </a:lnTo>
                <a:lnTo>
                  <a:pt x="3087" y="993"/>
                </a:lnTo>
                <a:lnTo>
                  <a:pt x="3106" y="1022"/>
                </a:lnTo>
                <a:lnTo>
                  <a:pt x="3120" y="1055"/>
                </a:lnTo>
                <a:lnTo>
                  <a:pt x="3129" y="1090"/>
                </a:lnTo>
                <a:lnTo>
                  <a:pt x="3131" y="1127"/>
                </a:lnTo>
                <a:lnTo>
                  <a:pt x="3131" y="2013"/>
                </a:lnTo>
                <a:lnTo>
                  <a:pt x="3128" y="2051"/>
                </a:lnTo>
                <a:lnTo>
                  <a:pt x="3120" y="2087"/>
                </a:lnTo>
                <a:lnTo>
                  <a:pt x="3105" y="2119"/>
                </a:lnTo>
                <a:lnTo>
                  <a:pt x="3086" y="2149"/>
                </a:lnTo>
                <a:lnTo>
                  <a:pt x="3062" y="2177"/>
                </a:lnTo>
                <a:lnTo>
                  <a:pt x="3035" y="2199"/>
                </a:lnTo>
                <a:lnTo>
                  <a:pt x="3182" y="3232"/>
                </a:lnTo>
                <a:lnTo>
                  <a:pt x="3183" y="3255"/>
                </a:lnTo>
                <a:lnTo>
                  <a:pt x="3180" y="3278"/>
                </a:lnTo>
                <a:lnTo>
                  <a:pt x="3172" y="3298"/>
                </a:lnTo>
                <a:lnTo>
                  <a:pt x="3161" y="3317"/>
                </a:lnTo>
                <a:lnTo>
                  <a:pt x="3146" y="3333"/>
                </a:lnTo>
                <a:lnTo>
                  <a:pt x="3128" y="3346"/>
                </a:lnTo>
                <a:lnTo>
                  <a:pt x="3108" y="3356"/>
                </a:lnTo>
                <a:lnTo>
                  <a:pt x="3086" y="3362"/>
                </a:lnTo>
                <a:lnTo>
                  <a:pt x="3062" y="3363"/>
                </a:lnTo>
                <a:lnTo>
                  <a:pt x="3041" y="3359"/>
                </a:lnTo>
                <a:lnTo>
                  <a:pt x="3019" y="3351"/>
                </a:lnTo>
                <a:lnTo>
                  <a:pt x="3001" y="3339"/>
                </a:lnTo>
                <a:lnTo>
                  <a:pt x="2984" y="3325"/>
                </a:lnTo>
                <a:lnTo>
                  <a:pt x="2971" y="3307"/>
                </a:lnTo>
                <a:lnTo>
                  <a:pt x="2962" y="3287"/>
                </a:lnTo>
                <a:lnTo>
                  <a:pt x="2957" y="3264"/>
                </a:lnTo>
                <a:lnTo>
                  <a:pt x="2874" y="2689"/>
                </a:lnTo>
                <a:lnTo>
                  <a:pt x="2727" y="3290"/>
                </a:lnTo>
                <a:lnTo>
                  <a:pt x="2720" y="3312"/>
                </a:lnTo>
                <a:lnTo>
                  <a:pt x="2709" y="3330"/>
                </a:lnTo>
                <a:lnTo>
                  <a:pt x="2694" y="3346"/>
                </a:lnTo>
                <a:lnTo>
                  <a:pt x="2678" y="3360"/>
                </a:lnTo>
                <a:lnTo>
                  <a:pt x="2658" y="3369"/>
                </a:lnTo>
                <a:lnTo>
                  <a:pt x="2638" y="3375"/>
                </a:lnTo>
                <a:lnTo>
                  <a:pt x="2616" y="3377"/>
                </a:lnTo>
                <a:lnTo>
                  <a:pt x="2590" y="3374"/>
                </a:lnTo>
                <a:lnTo>
                  <a:pt x="2567" y="3366"/>
                </a:lnTo>
                <a:lnTo>
                  <a:pt x="2549" y="3354"/>
                </a:lnTo>
                <a:lnTo>
                  <a:pt x="2532" y="3340"/>
                </a:lnTo>
                <a:lnTo>
                  <a:pt x="2519" y="3323"/>
                </a:lnTo>
                <a:lnTo>
                  <a:pt x="2509" y="3302"/>
                </a:lnTo>
                <a:lnTo>
                  <a:pt x="2504" y="3281"/>
                </a:lnTo>
                <a:lnTo>
                  <a:pt x="2502" y="3259"/>
                </a:lnTo>
                <a:lnTo>
                  <a:pt x="2506" y="3236"/>
                </a:lnTo>
                <a:lnTo>
                  <a:pt x="2760" y="2190"/>
                </a:lnTo>
                <a:lnTo>
                  <a:pt x="2736" y="2167"/>
                </a:lnTo>
                <a:lnTo>
                  <a:pt x="2715" y="2141"/>
                </a:lnTo>
                <a:lnTo>
                  <a:pt x="2697" y="2112"/>
                </a:lnTo>
                <a:lnTo>
                  <a:pt x="2685" y="2081"/>
                </a:lnTo>
                <a:lnTo>
                  <a:pt x="2677" y="2048"/>
                </a:lnTo>
                <a:lnTo>
                  <a:pt x="2675" y="2013"/>
                </a:lnTo>
                <a:lnTo>
                  <a:pt x="2675" y="1340"/>
                </a:lnTo>
                <a:lnTo>
                  <a:pt x="2204" y="1779"/>
                </a:lnTo>
                <a:lnTo>
                  <a:pt x="2187" y="1793"/>
                </a:lnTo>
                <a:lnTo>
                  <a:pt x="2167" y="1802"/>
                </a:lnTo>
                <a:lnTo>
                  <a:pt x="2147" y="1808"/>
                </a:lnTo>
                <a:lnTo>
                  <a:pt x="2126" y="1809"/>
                </a:lnTo>
                <a:lnTo>
                  <a:pt x="2104" y="1807"/>
                </a:lnTo>
                <a:lnTo>
                  <a:pt x="2081" y="1801"/>
                </a:lnTo>
                <a:lnTo>
                  <a:pt x="2061" y="1790"/>
                </a:lnTo>
                <a:lnTo>
                  <a:pt x="2042" y="1773"/>
                </a:lnTo>
                <a:lnTo>
                  <a:pt x="2029" y="1755"/>
                </a:lnTo>
                <a:lnTo>
                  <a:pt x="2019" y="1735"/>
                </a:lnTo>
                <a:lnTo>
                  <a:pt x="2013" y="1714"/>
                </a:lnTo>
                <a:lnTo>
                  <a:pt x="2011" y="1692"/>
                </a:lnTo>
                <a:lnTo>
                  <a:pt x="2014" y="1670"/>
                </a:lnTo>
                <a:lnTo>
                  <a:pt x="2022" y="1650"/>
                </a:lnTo>
                <a:lnTo>
                  <a:pt x="2033" y="1630"/>
                </a:lnTo>
                <a:lnTo>
                  <a:pt x="2048" y="1613"/>
                </a:lnTo>
                <a:lnTo>
                  <a:pt x="2765" y="944"/>
                </a:lnTo>
                <a:lnTo>
                  <a:pt x="2781" y="930"/>
                </a:lnTo>
                <a:lnTo>
                  <a:pt x="2801" y="921"/>
                </a:lnTo>
                <a:lnTo>
                  <a:pt x="2820" y="915"/>
                </a:lnTo>
                <a:lnTo>
                  <a:pt x="2847" y="907"/>
                </a:lnTo>
                <a:lnTo>
                  <a:pt x="2875" y="901"/>
                </a:lnTo>
                <a:lnTo>
                  <a:pt x="2903" y="900"/>
                </a:lnTo>
                <a:close/>
                <a:moveTo>
                  <a:pt x="350" y="900"/>
                </a:moveTo>
                <a:lnTo>
                  <a:pt x="378" y="901"/>
                </a:lnTo>
                <a:lnTo>
                  <a:pt x="406" y="907"/>
                </a:lnTo>
                <a:lnTo>
                  <a:pt x="433" y="915"/>
                </a:lnTo>
                <a:lnTo>
                  <a:pt x="452" y="921"/>
                </a:lnTo>
                <a:lnTo>
                  <a:pt x="472" y="930"/>
                </a:lnTo>
                <a:lnTo>
                  <a:pt x="488" y="944"/>
                </a:lnTo>
                <a:lnTo>
                  <a:pt x="1205" y="1613"/>
                </a:lnTo>
                <a:lnTo>
                  <a:pt x="1220" y="1630"/>
                </a:lnTo>
                <a:lnTo>
                  <a:pt x="1231" y="1650"/>
                </a:lnTo>
                <a:lnTo>
                  <a:pt x="1238" y="1670"/>
                </a:lnTo>
                <a:lnTo>
                  <a:pt x="1242" y="1692"/>
                </a:lnTo>
                <a:lnTo>
                  <a:pt x="1239" y="1714"/>
                </a:lnTo>
                <a:lnTo>
                  <a:pt x="1234" y="1735"/>
                </a:lnTo>
                <a:lnTo>
                  <a:pt x="1224" y="1755"/>
                </a:lnTo>
                <a:lnTo>
                  <a:pt x="1211" y="1773"/>
                </a:lnTo>
                <a:lnTo>
                  <a:pt x="1192" y="1790"/>
                </a:lnTo>
                <a:lnTo>
                  <a:pt x="1172" y="1801"/>
                </a:lnTo>
                <a:lnTo>
                  <a:pt x="1149" y="1807"/>
                </a:lnTo>
                <a:lnTo>
                  <a:pt x="1127" y="1809"/>
                </a:lnTo>
                <a:lnTo>
                  <a:pt x="1106" y="1808"/>
                </a:lnTo>
                <a:lnTo>
                  <a:pt x="1086" y="1802"/>
                </a:lnTo>
                <a:lnTo>
                  <a:pt x="1066" y="1793"/>
                </a:lnTo>
                <a:lnTo>
                  <a:pt x="1049" y="1779"/>
                </a:lnTo>
                <a:lnTo>
                  <a:pt x="578" y="1340"/>
                </a:lnTo>
                <a:lnTo>
                  <a:pt x="578" y="2013"/>
                </a:lnTo>
                <a:lnTo>
                  <a:pt x="576" y="2048"/>
                </a:lnTo>
                <a:lnTo>
                  <a:pt x="568" y="2081"/>
                </a:lnTo>
                <a:lnTo>
                  <a:pt x="556" y="2112"/>
                </a:lnTo>
                <a:lnTo>
                  <a:pt x="538" y="2141"/>
                </a:lnTo>
                <a:lnTo>
                  <a:pt x="517" y="2167"/>
                </a:lnTo>
                <a:lnTo>
                  <a:pt x="493" y="2190"/>
                </a:lnTo>
                <a:lnTo>
                  <a:pt x="747" y="3236"/>
                </a:lnTo>
                <a:lnTo>
                  <a:pt x="750" y="3259"/>
                </a:lnTo>
                <a:lnTo>
                  <a:pt x="749" y="3281"/>
                </a:lnTo>
                <a:lnTo>
                  <a:pt x="744" y="3302"/>
                </a:lnTo>
                <a:lnTo>
                  <a:pt x="734" y="3323"/>
                </a:lnTo>
                <a:lnTo>
                  <a:pt x="721" y="3340"/>
                </a:lnTo>
                <a:lnTo>
                  <a:pt x="704" y="3354"/>
                </a:lnTo>
                <a:lnTo>
                  <a:pt x="686" y="3366"/>
                </a:lnTo>
                <a:lnTo>
                  <a:pt x="663" y="3374"/>
                </a:lnTo>
                <a:lnTo>
                  <a:pt x="637" y="3377"/>
                </a:lnTo>
                <a:lnTo>
                  <a:pt x="615" y="3375"/>
                </a:lnTo>
                <a:lnTo>
                  <a:pt x="595" y="3369"/>
                </a:lnTo>
                <a:lnTo>
                  <a:pt x="575" y="3360"/>
                </a:lnTo>
                <a:lnTo>
                  <a:pt x="559" y="3346"/>
                </a:lnTo>
                <a:lnTo>
                  <a:pt x="544" y="3330"/>
                </a:lnTo>
                <a:lnTo>
                  <a:pt x="533" y="3312"/>
                </a:lnTo>
                <a:lnTo>
                  <a:pt x="526" y="3290"/>
                </a:lnTo>
                <a:lnTo>
                  <a:pt x="379" y="2689"/>
                </a:lnTo>
                <a:lnTo>
                  <a:pt x="296" y="3264"/>
                </a:lnTo>
                <a:lnTo>
                  <a:pt x="291" y="3287"/>
                </a:lnTo>
                <a:lnTo>
                  <a:pt x="282" y="3307"/>
                </a:lnTo>
                <a:lnTo>
                  <a:pt x="269" y="3325"/>
                </a:lnTo>
                <a:lnTo>
                  <a:pt x="252" y="3339"/>
                </a:lnTo>
                <a:lnTo>
                  <a:pt x="234" y="3351"/>
                </a:lnTo>
                <a:lnTo>
                  <a:pt x="212" y="3359"/>
                </a:lnTo>
                <a:lnTo>
                  <a:pt x="191" y="3363"/>
                </a:lnTo>
                <a:lnTo>
                  <a:pt x="167" y="3362"/>
                </a:lnTo>
                <a:lnTo>
                  <a:pt x="145" y="3356"/>
                </a:lnTo>
                <a:lnTo>
                  <a:pt x="125" y="3346"/>
                </a:lnTo>
                <a:lnTo>
                  <a:pt x="107" y="3333"/>
                </a:lnTo>
                <a:lnTo>
                  <a:pt x="92" y="3317"/>
                </a:lnTo>
                <a:lnTo>
                  <a:pt x="81" y="3298"/>
                </a:lnTo>
                <a:lnTo>
                  <a:pt x="73" y="3278"/>
                </a:lnTo>
                <a:lnTo>
                  <a:pt x="70" y="3255"/>
                </a:lnTo>
                <a:lnTo>
                  <a:pt x="71" y="3232"/>
                </a:lnTo>
                <a:lnTo>
                  <a:pt x="218" y="2199"/>
                </a:lnTo>
                <a:lnTo>
                  <a:pt x="191" y="2177"/>
                </a:lnTo>
                <a:lnTo>
                  <a:pt x="167" y="2149"/>
                </a:lnTo>
                <a:lnTo>
                  <a:pt x="148" y="2119"/>
                </a:lnTo>
                <a:lnTo>
                  <a:pt x="133" y="2087"/>
                </a:lnTo>
                <a:lnTo>
                  <a:pt x="125" y="2051"/>
                </a:lnTo>
                <a:lnTo>
                  <a:pt x="122" y="2013"/>
                </a:lnTo>
                <a:lnTo>
                  <a:pt x="122" y="1127"/>
                </a:lnTo>
                <a:lnTo>
                  <a:pt x="124" y="1090"/>
                </a:lnTo>
                <a:lnTo>
                  <a:pt x="133" y="1055"/>
                </a:lnTo>
                <a:lnTo>
                  <a:pt x="147" y="1022"/>
                </a:lnTo>
                <a:lnTo>
                  <a:pt x="166" y="993"/>
                </a:lnTo>
                <a:lnTo>
                  <a:pt x="189" y="966"/>
                </a:lnTo>
                <a:lnTo>
                  <a:pt x="215" y="944"/>
                </a:lnTo>
                <a:lnTo>
                  <a:pt x="245" y="924"/>
                </a:lnTo>
                <a:lnTo>
                  <a:pt x="278" y="911"/>
                </a:lnTo>
                <a:lnTo>
                  <a:pt x="313" y="902"/>
                </a:lnTo>
                <a:lnTo>
                  <a:pt x="350" y="900"/>
                </a:lnTo>
                <a:close/>
                <a:moveTo>
                  <a:pt x="1157" y="685"/>
                </a:moveTo>
                <a:lnTo>
                  <a:pt x="1418" y="685"/>
                </a:lnTo>
                <a:lnTo>
                  <a:pt x="1418" y="813"/>
                </a:lnTo>
                <a:lnTo>
                  <a:pt x="1539" y="813"/>
                </a:lnTo>
                <a:lnTo>
                  <a:pt x="1539" y="685"/>
                </a:lnTo>
                <a:lnTo>
                  <a:pt x="1797" y="685"/>
                </a:lnTo>
                <a:lnTo>
                  <a:pt x="1828" y="688"/>
                </a:lnTo>
                <a:lnTo>
                  <a:pt x="1857" y="695"/>
                </a:lnTo>
                <a:lnTo>
                  <a:pt x="1883" y="708"/>
                </a:lnTo>
                <a:lnTo>
                  <a:pt x="1907" y="725"/>
                </a:lnTo>
                <a:lnTo>
                  <a:pt x="1927" y="745"/>
                </a:lnTo>
                <a:lnTo>
                  <a:pt x="1944" y="769"/>
                </a:lnTo>
                <a:lnTo>
                  <a:pt x="1957" y="795"/>
                </a:lnTo>
                <a:lnTo>
                  <a:pt x="1964" y="824"/>
                </a:lnTo>
                <a:lnTo>
                  <a:pt x="1967" y="854"/>
                </a:lnTo>
                <a:lnTo>
                  <a:pt x="1967" y="1421"/>
                </a:lnTo>
                <a:lnTo>
                  <a:pt x="1964" y="1452"/>
                </a:lnTo>
                <a:lnTo>
                  <a:pt x="1957" y="1481"/>
                </a:lnTo>
                <a:lnTo>
                  <a:pt x="1944" y="1506"/>
                </a:lnTo>
                <a:lnTo>
                  <a:pt x="1927" y="1531"/>
                </a:lnTo>
                <a:lnTo>
                  <a:pt x="1907" y="1551"/>
                </a:lnTo>
                <a:lnTo>
                  <a:pt x="1883" y="1568"/>
                </a:lnTo>
                <a:lnTo>
                  <a:pt x="1857" y="1580"/>
                </a:lnTo>
                <a:lnTo>
                  <a:pt x="1828" y="1588"/>
                </a:lnTo>
                <a:lnTo>
                  <a:pt x="1797" y="1591"/>
                </a:lnTo>
                <a:lnTo>
                  <a:pt x="1329" y="1591"/>
                </a:lnTo>
                <a:lnTo>
                  <a:pt x="1316" y="1569"/>
                </a:lnTo>
                <a:lnTo>
                  <a:pt x="1301" y="1548"/>
                </a:lnTo>
                <a:lnTo>
                  <a:pt x="1283" y="1529"/>
                </a:lnTo>
                <a:lnTo>
                  <a:pt x="987" y="1254"/>
                </a:lnTo>
                <a:lnTo>
                  <a:pt x="987" y="854"/>
                </a:lnTo>
                <a:lnTo>
                  <a:pt x="990" y="824"/>
                </a:lnTo>
                <a:lnTo>
                  <a:pt x="999" y="795"/>
                </a:lnTo>
                <a:lnTo>
                  <a:pt x="1011" y="769"/>
                </a:lnTo>
                <a:lnTo>
                  <a:pt x="1027" y="745"/>
                </a:lnTo>
                <a:lnTo>
                  <a:pt x="1048" y="725"/>
                </a:lnTo>
                <a:lnTo>
                  <a:pt x="1072" y="708"/>
                </a:lnTo>
                <a:lnTo>
                  <a:pt x="1098" y="695"/>
                </a:lnTo>
                <a:lnTo>
                  <a:pt x="1127" y="688"/>
                </a:lnTo>
                <a:lnTo>
                  <a:pt x="1157" y="685"/>
                </a:lnTo>
                <a:close/>
                <a:moveTo>
                  <a:pt x="2903" y="0"/>
                </a:moveTo>
                <a:lnTo>
                  <a:pt x="2950" y="3"/>
                </a:lnTo>
                <a:lnTo>
                  <a:pt x="2996" y="12"/>
                </a:lnTo>
                <a:lnTo>
                  <a:pt x="3039" y="28"/>
                </a:lnTo>
                <a:lnTo>
                  <a:pt x="3080" y="48"/>
                </a:lnTo>
                <a:lnTo>
                  <a:pt x="3117" y="73"/>
                </a:lnTo>
                <a:lnTo>
                  <a:pt x="3150" y="102"/>
                </a:lnTo>
                <a:lnTo>
                  <a:pt x="3180" y="136"/>
                </a:lnTo>
                <a:lnTo>
                  <a:pt x="3205" y="173"/>
                </a:lnTo>
                <a:lnTo>
                  <a:pt x="3225" y="214"/>
                </a:lnTo>
                <a:lnTo>
                  <a:pt x="3241" y="257"/>
                </a:lnTo>
                <a:lnTo>
                  <a:pt x="3250" y="302"/>
                </a:lnTo>
                <a:lnTo>
                  <a:pt x="3253" y="350"/>
                </a:lnTo>
                <a:lnTo>
                  <a:pt x="3250" y="397"/>
                </a:lnTo>
                <a:lnTo>
                  <a:pt x="3241" y="442"/>
                </a:lnTo>
                <a:lnTo>
                  <a:pt x="3225" y="486"/>
                </a:lnTo>
                <a:lnTo>
                  <a:pt x="3205" y="526"/>
                </a:lnTo>
                <a:lnTo>
                  <a:pt x="3180" y="563"/>
                </a:lnTo>
                <a:lnTo>
                  <a:pt x="3150" y="597"/>
                </a:lnTo>
                <a:lnTo>
                  <a:pt x="3117" y="626"/>
                </a:lnTo>
                <a:lnTo>
                  <a:pt x="3080" y="652"/>
                </a:lnTo>
                <a:lnTo>
                  <a:pt x="3039" y="671"/>
                </a:lnTo>
                <a:lnTo>
                  <a:pt x="2996" y="687"/>
                </a:lnTo>
                <a:lnTo>
                  <a:pt x="2950" y="696"/>
                </a:lnTo>
                <a:lnTo>
                  <a:pt x="2903" y="699"/>
                </a:lnTo>
                <a:lnTo>
                  <a:pt x="2855" y="696"/>
                </a:lnTo>
                <a:lnTo>
                  <a:pt x="2810" y="687"/>
                </a:lnTo>
                <a:lnTo>
                  <a:pt x="2767" y="671"/>
                </a:lnTo>
                <a:lnTo>
                  <a:pt x="2726" y="652"/>
                </a:lnTo>
                <a:lnTo>
                  <a:pt x="2689" y="626"/>
                </a:lnTo>
                <a:lnTo>
                  <a:pt x="2655" y="597"/>
                </a:lnTo>
                <a:lnTo>
                  <a:pt x="2626" y="563"/>
                </a:lnTo>
                <a:lnTo>
                  <a:pt x="2601" y="526"/>
                </a:lnTo>
                <a:lnTo>
                  <a:pt x="2580" y="486"/>
                </a:lnTo>
                <a:lnTo>
                  <a:pt x="2565" y="442"/>
                </a:lnTo>
                <a:lnTo>
                  <a:pt x="2556" y="397"/>
                </a:lnTo>
                <a:lnTo>
                  <a:pt x="2553" y="350"/>
                </a:lnTo>
                <a:lnTo>
                  <a:pt x="2556" y="302"/>
                </a:lnTo>
                <a:lnTo>
                  <a:pt x="2565" y="257"/>
                </a:lnTo>
                <a:lnTo>
                  <a:pt x="2580" y="214"/>
                </a:lnTo>
                <a:lnTo>
                  <a:pt x="2601" y="173"/>
                </a:lnTo>
                <a:lnTo>
                  <a:pt x="2626" y="136"/>
                </a:lnTo>
                <a:lnTo>
                  <a:pt x="2655" y="102"/>
                </a:lnTo>
                <a:lnTo>
                  <a:pt x="2689" y="73"/>
                </a:lnTo>
                <a:lnTo>
                  <a:pt x="2726" y="48"/>
                </a:lnTo>
                <a:lnTo>
                  <a:pt x="2767" y="28"/>
                </a:lnTo>
                <a:lnTo>
                  <a:pt x="2810" y="12"/>
                </a:lnTo>
                <a:lnTo>
                  <a:pt x="2855" y="3"/>
                </a:lnTo>
                <a:lnTo>
                  <a:pt x="2903" y="0"/>
                </a:lnTo>
                <a:close/>
                <a:moveTo>
                  <a:pt x="350" y="0"/>
                </a:moveTo>
                <a:lnTo>
                  <a:pt x="398" y="3"/>
                </a:lnTo>
                <a:lnTo>
                  <a:pt x="443" y="12"/>
                </a:lnTo>
                <a:lnTo>
                  <a:pt x="486" y="28"/>
                </a:lnTo>
                <a:lnTo>
                  <a:pt x="527" y="48"/>
                </a:lnTo>
                <a:lnTo>
                  <a:pt x="564" y="73"/>
                </a:lnTo>
                <a:lnTo>
                  <a:pt x="598" y="102"/>
                </a:lnTo>
                <a:lnTo>
                  <a:pt x="627" y="136"/>
                </a:lnTo>
                <a:lnTo>
                  <a:pt x="652" y="173"/>
                </a:lnTo>
                <a:lnTo>
                  <a:pt x="673" y="214"/>
                </a:lnTo>
                <a:lnTo>
                  <a:pt x="688" y="257"/>
                </a:lnTo>
                <a:lnTo>
                  <a:pt x="697" y="302"/>
                </a:lnTo>
                <a:lnTo>
                  <a:pt x="700" y="350"/>
                </a:lnTo>
                <a:lnTo>
                  <a:pt x="697" y="397"/>
                </a:lnTo>
                <a:lnTo>
                  <a:pt x="688" y="442"/>
                </a:lnTo>
                <a:lnTo>
                  <a:pt x="673" y="486"/>
                </a:lnTo>
                <a:lnTo>
                  <a:pt x="652" y="526"/>
                </a:lnTo>
                <a:lnTo>
                  <a:pt x="627" y="563"/>
                </a:lnTo>
                <a:lnTo>
                  <a:pt x="598" y="597"/>
                </a:lnTo>
                <a:lnTo>
                  <a:pt x="564" y="626"/>
                </a:lnTo>
                <a:lnTo>
                  <a:pt x="527" y="652"/>
                </a:lnTo>
                <a:lnTo>
                  <a:pt x="486" y="671"/>
                </a:lnTo>
                <a:lnTo>
                  <a:pt x="443" y="687"/>
                </a:lnTo>
                <a:lnTo>
                  <a:pt x="398" y="696"/>
                </a:lnTo>
                <a:lnTo>
                  <a:pt x="350" y="699"/>
                </a:lnTo>
                <a:lnTo>
                  <a:pt x="302" y="696"/>
                </a:lnTo>
                <a:lnTo>
                  <a:pt x="257" y="687"/>
                </a:lnTo>
                <a:lnTo>
                  <a:pt x="213" y="671"/>
                </a:lnTo>
                <a:lnTo>
                  <a:pt x="173" y="652"/>
                </a:lnTo>
                <a:lnTo>
                  <a:pt x="136" y="626"/>
                </a:lnTo>
                <a:lnTo>
                  <a:pt x="103" y="597"/>
                </a:lnTo>
                <a:lnTo>
                  <a:pt x="73" y="563"/>
                </a:lnTo>
                <a:lnTo>
                  <a:pt x="48" y="526"/>
                </a:lnTo>
                <a:lnTo>
                  <a:pt x="28" y="486"/>
                </a:lnTo>
                <a:lnTo>
                  <a:pt x="12" y="442"/>
                </a:lnTo>
                <a:lnTo>
                  <a:pt x="3" y="397"/>
                </a:lnTo>
                <a:lnTo>
                  <a:pt x="0" y="350"/>
                </a:lnTo>
                <a:lnTo>
                  <a:pt x="3" y="302"/>
                </a:lnTo>
                <a:lnTo>
                  <a:pt x="12" y="257"/>
                </a:lnTo>
                <a:lnTo>
                  <a:pt x="28" y="214"/>
                </a:lnTo>
                <a:lnTo>
                  <a:pt x="48" y="173"/>
                </a:lnTo>
                <a:lnTo>
                  <a:pt x="73" y="136"/>
                </a:lnTo>
                <a:lnTo>
                  <a:pt x="103" y="102"/>
                </a:lnTo>
                <a:lnTo>
                  <a:pt x="136" y="73"/>
                </a:lnTo>
                <a:lnTo>
                  <a:pt x="173" y="48"/>
                </a:lnTo>
                <a:lnTo>
                  <a:pt x="213" y="28"/>
                </a:lnTo>
                <a:lnTo>
                  <a:pt x="257" y="12"/>
                </a:lnTo>
                <a:lnTo>
                  <a:pt x="302" y="3"/>
                </a:lnTo>
                <a:lnTo>
                  <a:pt x="35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" name="Freeform 431"/>
          <p:cNvSpPr>
            <a:spLocks noEditPoints="1"/>
          </p:cNvSpPr>
          <p:nvPr/>
        </p:nvSpPr>
        <p:spPr bwMode="auto">
          <a:xfrm>
            <a:off x="8456611" y="5526552"/>
            <a:ext cx="465224" cy="504894"/>
          </a:xfrm>
          <a:custGeom>
            <a:avLst/>
            <a:gdLst>
              <a:gd name="T0" fmla="*/ 2283 w 3095"/>
              <a:gd name="T1" fmla="*/ 2780 h 3367"/>
              <a:gd name="T2" fmla="*/ 627 w 3095"/>
              <a:gd name="T3" fmla="*/ 2877 h 3367"/>
              <a:gd name="T4" fmla="*/ 1515 w 3095"/>
              <a:gd name="T5" fmla="*/ 2693 h 3367"/>
              <a:gd name="T6" fmla="*/ 1872 w 3095"/>
              <a:gd name="T7" fmla="*/ 2913 h 3367"/>
              <a:gd name="T8" fmla="*/ 1189 w 3095"/>
              <a:gd name="T9" fmla="*/ 2698 h 3367"/>
              <a:gd name="T10" fmla="*/ 1108 w 3095"/>
              <a:gd name="T11" fmla="*/ 3127 h 3367"/>
              <a:gd name="T12" fmla="*/ 1661 w 3095"/>
              <a:gd name="T13" fmla="*/ 2496 h 3367"/>
              <a:gd name="T14" fmla="*/ 1515 w 3095"/>
              <a:gd name="T15" fmla="*/ 2063 h 3367"/>
              <a:gd name="T16" fmla="*/ 1178 w 3095"/>
              <a:gd name="T17" fmla="*/ 2494 h 3367"/>
              <a:gd name="T18" fmla="*/ 254 w 3095"/>
              <a:gd name="T19" fmla="*/ 2308 h 3367"/>
              <a:gd name="T20" fmla="*/ 713 w 3095"/>
              <a:gd name="T21" fmla="*/ 2539 h 3367"/>
              <a:gd name="T22" fmla="*/ 901 w 3095"/>
              <a:gd name="T23" fmla="*/ 1504 h 3367"/>
              <a:gd name="T24" fmla="*/ 1046 w 3095"/>
              <a:gd name="T25" fmla="*/ 1401 h 3367"/>
              <a:gd name="T26" fmla="*/ 234 w 3095"/>
              <a:gd name="T27" fmla="*/ 1688 h 3367"/>
              <a:gd name="T28" fmla="*/ 713 w 3095"/>
              <a:gd name="T29" fmla="*/ 1364 h 3367"/>
              <a:gd name="T30" fmla="*/ 598 w 3095"/>
              <a:gd name="T31" fmla="*/ 1070 h 3367"/>
              <a:gd name="T32" fmla="*/ 1313 w 3095"/>
              <a:gd name="T33" fmla="*/ 762 h 3367"/>
              <a:gd name="T34" fmla="*/ 964 w 3095"/>
              <a:gd name="T35" fmla="*/ 1088 h 3367"/>
              <a:gd name="T36" fmla="*/ 1451 w 3095"/>
              <a:gd name="T37" fmla="*/ 557 h 3367"/>
              <a:gd name="T38" fmla="*/ 1504 w 3095"/>
              <a:gd name="T39" fmla="*/ 935 h 3367"/>
              <a:gd name="T40" fmla="*/ 1719 w 3095"/>
              <a:gd name="T41" fmla="*/ 1355 h 3367"/>
              <a:gd name="T42" fmla="*/ 1968 w 3095"/>
              <a:gd name="T43" fmla="*/ 1640 h 3367"/>
              <a:gd name="T44" fmla="*/ 2168 w 3095"/>
              <a:gd name="T45" fmla="*/ 1971 h 3367"/>
              <a:gd name="T46" fmla="*/ 2169 w 3095"/>
              <a:gd name="T47" fmla="*/ 2308 h 3367"/>
              <a:gd name="T48" fmla="*/ 2497 w 3095"/>
              <a:gd name="T49" fmla="*/ 2461 h 3367"/>
              <a:gd name="T50" fmla="*/ 2546 w 3095"/>
              <a:gd name="T51" fmla="*/ 2045 h 3367"/>
              <a:gd name="T52" fmla="*/ 2711 w 3095"/>
              <a:gd name="T53" fmla="*/ 1773 h 3367"/>
              <a:gd name="T54" fmla="*/ 2806 w 3095"/>
              <a:gd name="T55" fmla="*/ 2057 h 3367"/>
              <a:gd name="T56" fmla="*/ 2617 w 3095"/>
              <a:gd name="T57" fmla="*/ 2670 h 3367"/>
              <a:gd name="T58" fmla="*/ 2189 w 3095"/>
              <a:gd name="T59" fmla="*/ 3127 h 3367"/>
              <a:gd name="T60" fmla="*/ 1595 w 3095"/>
              <a:gd name="T61" fmla="*/ 3354 h 3367"/>
              <a:gd name="T62" fmla="*/ 944 w 3095"/>
              <a:gd name="T63" fmla="*/ 3289 h 3367"/>
              <a:gd name="T64" fmla="*/ 412 w 3095"/>
              <a:gd name="T65" fmla="*/ 2955 h 3367"/>
              <a:gd name="T66" fmla="*/ 78 w 3095"/>
              <a:gd name="T67" fmla="*/ 2423 h 3367"/>
              <a:gd name="T68" fmla="*/ 12 w 3095"/>
              <a:gd name="T69" fmla="*/ 1771 h 3367"/>
              <a:gd name="T70" fmla="*/ 240 w 3095"/>
              <a:gd name="T71" fmla="*/ 1176 h 3367"/>
              <a:gd name="T72" fmla="*/ 696 w 3095"/>
              <a:gd name="T73" fmla="*/ 748 h 3367"/>
              <a:gd name="T74" fmla="*/ 1308 w 3095"/>
              <a:gd name="T75" fmla="*/ 559 h 3367"/>
              <a:gd name="T76" fmla="*/ 2175 w 3095"/>
              <a:gd name="T77" fmla="*/ 401 h 3367"/>
              <a:gd name="T78" fmla="*/ 2019 w 3095"/>
              <a:gd name="T79" fmla="*/ 660 h 3367"/>
              <a:gd name="T80" fmla="*/ 2110 w 3095"/>
              <a:gd name="T81" fmla="*/ 954 h 3367"/>
              <a:gd name="T82" fmla="*/ 2388 w 3095"/>
              <a:gd name="T83" fmla="*/ 1080 h 3367"/>
              <a:gd name="T84" fmla="*/ 2667 w 3095"/>
              <a:gd name="T85" fmla="*/ 954 h 3367"/>
              <a:gd name="T86" fmla="*/ 2758 w 3095"/>
              <a:gd name="T87" fmla="*/ 660 h 3367"/>
              <a:gd name="T88" fmla="*/ 2602 w 3095"/>
              <a:gd name="T89" fmla="*/ 401 h 3367"/>
              <a:gd name="T90" fmla="*/ 2457 w 3095"/>
              <a:gd name="T91" fmla="*/ 3 h 3367"/>
              <a:gd name="T92" fmla="*/ 2865 w 3095"/>
              <a:gd name="T93" fmla="*/ 185 h 3367"/>
              <a:gd name="T94" fmla="*/ 3082 w 3095"/>
              <a:gd name="T95" fmla="*/ 572 h 3367"/>
              <a:gd name="T96" fmla="*/ 3050 w 3095"/>
              <a:gd name="T97" fmla="*/ 975 h 3367"/>
              <a:gd name="T98" fmla="*/ 2875 w 3095"/>
              <a:gd name="T99" fmla="*/ 1258 h 3367"/>
              <a:gd name="T100" fmla="*/ 2644 w 3095"/>
              <a:gd name="T101" fmla="*/ 1520 h 3367"/>
              <a:gd name="T102" fmla="*/ 2435 w 3095"/>
              <a:gd name="T103" fmla="*/ 1865 h 3367"/>
              <a:gd name="T104" fmla="*/ 2350 w 3095"/>
              <a:gd name="T105" fmla="*/ 1879 h 3367"/>
              <a:gd name="T106" fmla="*/ 2143 w 3095"/>
              <a:gd name="T107" fmla="*/ 1533 h 3367"/>
              <a:gd name="T108" fmla="*/ 1885 w 3095"/>
              <a:gd name="T109" fmla="*/ 1238 h 3367"/>
              <a:gd name="T110" fmla="*/ 1707 w 3095"/>
              <a:gd name="T111" fmla="*/ 911 h 3367"/>
              <a:gd name="T112" fmla="*/ 1720 w 3095"/>
              <a:gd name="T113" fmla="*/ 497 h 3367"/>
              <a:gd name="T114" fmla="*/ 1942 w 3095"/>
              <a:gd name="T115" fmla="*/ 162 h 3367"/>
              <a:gd name="T116" fmla="*/ 2320 w 3095"/>
              <a:gd name="T117" fmla="*/ 3 h 3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95" h="3367">
                <a:moveTo>
                  <a:pt x="2114" y="2748"/>
                </a:moveTo>
                <a:lnTo>
                  <a:pt x="2092" y="2857"/>
                </a:lnTo>
                <a:lnTo>
                  <a:pt x="2069" y="2962"/>
                </a:lnTo>
                <a:lnTo>
                  <a:pt x="2127" y="2921"/>
                </a:lnTo>
                <a:lnTo>
                  <a:pt x="2181" y="2877"/>
                </a:lnTo>
                <a:lnTo>
                  <a:pt x="2234" y="2830"/>
                </a:lnTo>
                <a:lnTo>
                  <a:pt x="2283" y="2780"/>
                </a:lnTo>
                <a:lnTo>
                  <a:pt x="2199" y="2763"/>
                </a:lnTo>
                <a:lnTo>
                  <a:pt x="2114" y="2748"/>
                </a:lnTo>
                <a:close/>
                <a:moveTo>
                  <a:pt x="742" y="2740"/>
                </a:moveTo>
                <a:lnTo>
                  <a:pt x="632" y="2759"/>
                </a:lnTo>
                <a:lnTo>
                  <a:pt x="526" y="2780"/>
                </a:lnTo>
                <a:lnTo>
                  <a:pt x="575" y="2830"/>
                </a:lnTo>
                <a:lnTo>
                  <a:pt x="627" y="2877"/>
                </a:lnTo>
                <a:lnTo>
                  <a:pt x="682" y="2921"/>
                </a:lnTo>
                <a:lnTo>
                  <a:pt x="739" y="2961"/>
                </a:lnTo>
                <a:lnTo>
                  <a:pt x="799" y="2999"/>
                </a:lnTo>
                <a:lnTo>
                  <a:pt x="778" y="2916"/>
                </a:lnTo>
                <a:lnTo>
                  <a:pt x="760" y="2829"/>
                </a:lnTo>
                <a:lnTo>
                  <a:pt x="742" y="2740"/>
                </a:lnTo>
                <a:close/>
                <a:moveTo>
                  <a:pt x="1515" y="2693"/>
                </a:moveTo>
                <a:lnTo>
                  <a:pt x="1515" y="3158"/>
                </a:lnTo>
                <a:lnTo>
                  <a:pt x="1595" y="3148"/>
                </a:lnTo>
                <a:lnTo>
                  <a:pt x="1673" y="3133"/>
                </a:lnTo>
                <a:lnTo>
                  <a:pt x="1748" y="3113"/>
                </a:lnTo>
                <a:lnTo>
                  <a:pt x="1823" y="3089"/>
                </a:lnTo>
                <a:lnTo>
                  <a:pt x="1848" y="3003"/>
                </a:lnTo>
                <a:lnTo>
                  <a:pt x="1872" y="2913"/>
                </a:lnTo>
                <a:lnTo>
                  <a:pt x="1893" y="2818"/>
                </a:lnTo>
                <a:lnTo>
                  <a:pt x="1913" y="2720"/>
                </a:lnTo>
                <a:lnTo>
                  <a:pt x="1783" y="2708"/>
                </a:lnTo>
                <a:lnTo>
                  <a:pt x="1650" y="2699"/>
                </a:lnTo>
                <a:lnTo>
                  <a:pt x="1515" y="2693"/>
                </a:lnTo>
                <a:close/>
                <a:moveTo>
                  <a:pt x="1313" y="2693"/>
                </a:moveTo>
                <a:lnTo>
                  <a:pt x="1189" y="2698"/>
                </a:lnTo>
                <a:lnTo>
                  <a:pt x="1066" y="2705"/>
                </a:lnTo>
                <a:lnTo>
                  <a:pt x="945" y="2715"/>
                </a:lnTo>
                <a:lnTo>
                  <a:pt x="965" y="2820"/>
                </a:lnTo>
                <a:lnTo>
                  <a:pt x="988" y="2921"/>
                </a:lnTo>
                <a:lnTo>
                  <a:pt x="1014" y="3017"/>
                </a:lnTo>
                <a:lnTo>
                  <a:pt x="1043" y="3107"/>
                </a:lnTo>
                <a:lnTo>
                  <a:pt x="1108" y="3127"/>
                </a:lnTo>
                <a:lnTo>
                  <a:pt x="1174" y="3141"/>
                </a:lnTo>
                <a:lnTo>
                  <a:pt x="1243" y="3152"/>
                </a:lnTo>
                <a:lnTo>
                  <a:pt x="1313" y="3159"/>
                </a:lnTo>
                <a:lnTo>
                  <a:pt x="1313" y="2693"/>
                </a:lnTo>
                <a:close/>
                <a:moveTo>
                  <a:pt x="1515" y="2063"/>
                </a:moveTo>
                <a:lnTo>
                  <a:pt x="1515" y="2490"/>
                </a:lnTo>
                <a:lnTo>
                  <a:pt x="1661" y="2496"/>
                </a:lnTo>
                <a:lnTo>
                  <a:pt x="1804" y="2505"/>
                </a:lnTo>
                <a:lnTo>
                  <a:pt x="1943" y="2520"/>
                </a:lnTo>
                <a:lnTo>
                  <a:pt x="1956" y="2407"/>
                </a:lnTo>
                <a:lnTo>
                  <a:pt x="1966" y="2294"/>
                </a:lnTo>
                <a:lnTo>
                  <a:pt x="1973" y="2180"/>
                </a:lnTo>
                <a:lnTo>
                  <a:pt x="1977" y="2063"/>
                </a:lnTo>
                <a:lnTo>
                  <a:pt x="1515" y="2063"/>
                </a:lnTo>
                <a:close/>
                <a:moveTo>
                  <a:pt x="880" y="2063"/>
                </a:moveTo>
                <a:lnTo>
                  <a:pt x="885" y="2178"/>
                </a:lnTo>
                <a:lnTo>
                  <a:pt x="891" y="2292"/>
                </a:lnTo>
                <a:lnTo>
                  <a:pt x="902" y="2404"/>
                </a:lnTo>
                <a:lnTo>
                  <a:pt x="914" y="2514"/>
                </a:lnTo>
                <a:lnTo>
                  <a:pt x="1046" y="2502"/>
                </a:lnTo>
                <a:lnTo>
                  <a:pt x="1178" y="2494"/>
                </a:lnTo>
                <a:lnTo>
                  <a:pt x="1313" y="2490"/>
                </a:lnTo>
                <a:lnTo>
                  <a:pt x="1313" y="2063"/>
                </a:lnTo>
                <a:lnTo>
                  <a:pt x="880" y="2063"/>
                </a:lnTo>
                <a:close/>
                <a:moveTo>
                  <a:pt x="207" y="2063"/>
                </a:moveTo>
                <a:lnTo>
                  <a:pt x="217" y="2147"/>
                </a:lnTo>
                <a:lnTo>
                  <a:pt x="233" y="2229"/>
                </a:lnTo>
                <a:lnTo>
                  <a:pt x="254" y="2308"/>
                </a:lnTo>
                <a:lnTo>
                  <a:pt x="281" y="2386"/>
                </a:lnTo>
                <a:lnTo>
                  <a:pt x="311" y="2462"/>
                </a:lnTo>
                <a:lnTo>
                  <a:pt x="348" y="2534"/>
                </a:lnTo>
                <a:lnTo>
                  <a:pt x="389" y="2604"/>
                </a:lnTo>
                <a:lnTo>
                  <a:pt x="493" y="2579"/>
                </a:lnTo>
                <a:lnTo>
                  <a:pt x="601" y="2558"/>
                </a:lnTo>
                <a:lnTo>
                  <a:pt x="713" y="2539"/>
                </a:lnTo>
                <a:lnTo>
                  <a:pt x="699" y="2423"/>
                </a:lnTo>
                <a:lnTo>
                  <a:pt x="689" y="2304"/>
                </a:lnTo>
                <a:lnTo>
                  <a:pt x="682" y="2185"/>
                </a:lnTo>
                <a:lnTo>
                  <a:pt x="678" y="2063"/>
                </a:lnTo>
                <a:lnTo>
                  <a:pt x="207" y="2063"/>
                </a:lnTo>
                <a:close/>
                <a:moveTo>
                  <a:pt x="914" y="1389"/>
                </a:moveTo>
                <a:lnTo>
                  <a:pt x="901" y="1504"/>
                </a:lnTo>
                <a:lnTo>
                  <a:pt x="891" y="1621"/>
                </a:lnTo>
                <a:lnTo>
                  <a:pt x="884" y="1739"/>
                </a:lnTo>
                <a:lnTo>
                  <a:pt x="880" y="1860"/>
                </a:lnTo>
                <a:lnTo>
                  <a:pt x="1313" y="1860"/>
                </a:lnTo>
                <a:lnTo>
                  <a:pt x="1313" y="1413"/>
                </a:lnTo>
                <a:lnTo>
                  <a:pt x="1178" y="1408"/>
                </a:lnTo>
                <a:lnTo>
                  <a:pt x="1046" y="1401"/>
                </a:lnTo>
                <a:lnTo>
                  <a:pt x="914" y="1389"/>
                </a:lnTo>
                <a:close/>
                <a:moveTo>
                  <a:pt x="400" y="1302"/>
                </a:moveTo>
                <a:lnTo>
                  <a:pt x="356" y="1373"/>
                </a:lnTo>
                <a:lnTo>
                  <a:pt x="318" y="1448"/>
                </a:lnTo>
                <a:lnTo>
                  <a:pt x="285" y="1526"/>
                </a:lnTo>
                <a:lnTo>
                  <a:pt x="256" y="1605"/>
                </a:lnTo>
                <a:lnTo>
                  <a:pt x="234" y="1688"/>
                </a:lnTo>
                <a:lnTo>
                  <a:pt x="217" y="1773"/>
                </a:lnTo>
                <a:lnTo>
                  <a:pt x="207" y="1860"/>
                </a:lnTo>
                <a:lnTo>
                  <a:pt x="677" y="1860"/>
                </a:lnTo>
                <a:lnTo>
                  <a:pt x="681" y="1733"/>
                </a:lnTo>
                <a:lnTo>
                  <a:pt x="688" y="1607"/>
                </a:lnTo>
                <a:lnTo>
                  <a:pt x="698" y="1485"/>
                </a:lnTo>
                <a:lnTo>
                  <a:pt x="713" y="1364"/>
                </a:lnTo>
                <a:lnTo>
                  <a:pt x="606" y="1346"/>
                </a:lnTo>
                <a:lnTo>
                  <a:pt x="501" y="1325"/>
                </a:lnTo>
                <a:lnTo>
                  <a:pt x="400" y="1302"/>
                </a:lnTo>
                <a:close/>
                <a:moveTo>
                  <a:pt x="792" y="927"/>
                </a:moveTo>
                <a:lnTo>
                  <a:pt x="725" y="971"/>
                </a:lnTo>
                <a:lnTo>
                  <a:pt x="660" y="1018"/>
                </a:lnTo>
                <a:lnTo>
                  <a:pt x="598" y="1070"/>
                </a:lnTo>
                <a:lnTo>
                  <a:pt x="541" y="1126"/>
                </a:lnTo>
                <a:lnTo>
                  <a:pt x="640" y="1145"/>
                </a:lnTo>
                <a:lnTo>
                  <a:pt x="742" y="1163"/>
                </a:lnTo>
                <a:lnTo>
                  <a:pt x="758" y="1082"/>
                </a:lnTo>
                <a:lnTo>
                  <a:pt x="775" y="1002"/>
                </a:lnTo>
                <a:lnTo>
                  <a:pt x="792" y="927"/>
                </a:lnTo>
                <a:close/>
                <a:moveTo>
                  <a:pt x="1313" y="762"/>
                </a:moveTo>
                <a:lnTo>
                  <a:pt x="1242" y="770"/>
                </a:lnTo>
                <a:lnTo>
                  <a:pt x="1171" y="782"/>
                </a:lnTo>
                <a:lnTo>
                  <a:pt x="1102" y="797"/>
                </a:lnTo>
                <a:lnTo>
                  <a:pt x="1034" y="817"/>
                </a:lnTo>
                <a:lnTo>
                  <a:pt x="1009" y="903"/>
                </a:lnTo>
                <a:lnTo>
                  <a:pt x="985" y="993"/>
                </a:lnTo>
                <a:lnTo>
                  <a:pt x="964" y="1088"/>
                </a:lnTo>
                <a:lnTo>
                  <a:pt x="945" y="1188"/>
                </a:lnTo>
                <a:lnTo>
                  <a:pt x="1066" y="1199"/>
                </a:lnTo>
                <a:lnTo>
                  <a:pt x="1189" y="1206"/>
                </a:lnTo>
                <a:lnTo>
                  <a:pt x="1313" y="1210"/>
                </a:lnTo>
                <a:lnTo>
                  <a:pt x="1313" y="762"/>
                </a:lnTo>
                <a:close/>
                <a:moveTo>
                  <a:pt x="1404" y="556"/>
                </a:moveTo>
                <a:lnTo>
                  <a:pt x="1451" y="557"/>
                </a:lnTo>
                <a:lnTo>
                  <a:pt x="1497" y="559"/>
                </a:lnTo>
                <a:lnTo>
                  <a:pt x="1487" y="624"/>
                </a:lnTo>
                <a:lnTo>
                  <a:pt x="1482" y="690"/>
                </a:lnTo>
                <a:lnTo>
                  <a:pt x="1482" y="756"/>
                </a:lnTo>
                <a:lnTo>
                  <a:pt x="1486" y="823"/>
                </a:lnTo>
                <a:lnTo>
                  <a:pt x="1495" y="889"/>
                </a:lnTo>
                <a:lnTo>
                  <a:pt x="1504" y="935"/>
                </a:lnTo>
                <a:lnTo>
                  <a:pt x="1515" y="980"/>
                </a:lnTo>
                <a:lnTo>
                  <a:pt x="1515" y="1210"/>
                </a:lnTo>
                <a:lnTo>
                  <a:pt x="1565" y="1208"/>
                </a:lnTo>
                <a:lnTo>
                  <a:pt x="1613" y="1205"/>
                </a:lnTo>
                <a:lnTo>
                  <a:pt x="1647" y="1257"/>
                </a:lnTo>
                <a:lnTo>
                  <a:pt x="1682" y="1307"/>
                </a:lnTo>
                <a:lnTo>
                  <a:pt x="1719" y="1355"/>
                </a:lnTo>
                <a:lnTo>
                  <a:pt x="1757" y="1401"/>
                </a:lnTo>
                <a:lnTo>
                  <a:pt x="1637" y="1408"/>
                </a:lnTo>
                <a:lnTo>
                  <a:pt x="1515" y="1412"/>
                </a:lnTo>
                <a:lnTo>
                  <a:pt x="1515" y="1860"/>
                </a:lnTo>
                <a:lnTo>
                  <a:pt x="1978" y="1860"/>
                </a:lnTo>
                <a:lnTo>
                  <a:pt x="1974" y="1749"/>
                </a:lnTo>
                <a:lnTo>
                  <a:pt x="1968" y="1640"/>
                </a:lnTo>
                <a:lnTo>
                  <a:pt x="2003" y="1684"/>
                </a:lnTo>
                <a:lnTo>
                  <a:pt x="2037" y="1730"/>
                </a:lnTo>
                <a:lnTo>
                  <a:pt x="2070" y="1778"/>
                </a:lnTo>
                <a:lnTo>
                  <a:pt x="2099" y="1829"/>
                </a:lnTo>
                <a:lnTo>
                  <a:pt x="2128" y="1883"/>
                </a:lnTo>
                <a:lnTo>
                  <a:pt x="2154" y="1941"/>
                </a:lnTo>
                <a:lnTo>
                  <a:pt x="2168" y="1971"/>
                </a:lnTo>
                <a:lnTo>
                  <a:pt x="2186" y="1999"/>
                </a:lnTo>
                <a:lnTo>
                  <a:pt x="2208" y="2023"/>
                </a:lnTo>
                <a:lnTo>
                  <a:pt x="2231" y="2045"/>
                </a:lnTo>
                <a:lnTo>
                  <a:pt x="2258" y="2063"/>
                </a:lnTo>
                <a:lnTo>
                  <a:pt x="2180" y="2063"/>
                </a:lnTo>
                <a:lnTo>
                  <a:pt x="2176" y="2187"/>
                </a:lnTo>
                <a:lnTo>
                  <a:pt x="2169" y="2308"/>
                </a:lnTo>
                <a:lnTo>
                  <a:pt x="2158" y="2429"/>
                </a:lnTo>
                <a:lnTo>
                  <a:pt x="2144" y="2547"/>
                </a:lnTo>
                <a:lnTo>
                  <a:pt x="2239" y="2564"/>
                </a:lnTo>
                <a:lnTo>
                  <a:pt x="2330" y="2582"/>
                </a:lnTo>
                <a:lnTo>
                  <a:pt x="2420" y="2603"/>
                </a:lnTo>
                <a:lnTo>
                  <a:pt x="2461" y="2533"/>
                </a:lnTo>
                <a:lnTo>
                  <a:pt x="2497" y="2461"/>
                </a:lnTo>
                <a:lnTo>
                  <a:pt x="2528" y="2386"/>
                </a:lnTo>
                <a:lnTo>
                  <a:pt x="2555" y="2308"/>
                </a:lnTo>
                <a:lnTo>
                  <a:pt x="2576" y="2229"/>
                </a:lnTo>
                <a:lnTo>
                  <a:pt x="2592" y="2147"/>
                </a:lnTo>
                <a:lnTo>
                  <a:pt x="2602" y="2063"/>
                </a:lnTo>
                <a:lnTo>
                  <a:pt x="2519" y="2063"/>
                </a:lnTo>
                <a:lnTo>
                  <a:pt x="2546" y="2045"/>
                </a:lnTo>
                <a:lnTo>
                  <a:pt x="2569" y="2023"/>
                </a:lnTo>
                <a:lnTo>
                  <a:pt x="2591" y="1999"/>
                </a:lnTo>
                <a:lnTo>
                  <a:pt x="2609" y="1972"/>
                </a:lnTo>
                <a:lnTo>
                  <a:pt x="2623" y="1941"/>
                </a:lnTo>
                <a:lnTo>
                  <a:pt x="2650" y="1881"/>
                </a:lnTo>
                <a:lnTo>
                  <a:pt x="2679" y="1825"/>
                </a:lnTo>
                <a:lnTo>
                  <a:pt x="2711" y="1773"/>
                </a:lnTo>
                <a:lnTo>
                  <a:pt x="2745" y="1723"/>
                </a:lnTo>
                <a:lnTo>
                  <a:pt x="2779" y="1676"/>
                </a:lnTo>
                <a:lnTo>
                  <a:pt x="2793" y="1745"/>
                </a:lnTo>
                <a:lnTo>
                  <a:pt x="2802" y="1817"/>
                </a:lnTo>
                <a:lnTo>
                  <a:pt x="2807" y="1888"/>
                </a:lnTo>
                <a:lnTo>
                  <a:pt x="2809" y="1961"/>
                </a:lnTo>
                <a:lnTo>
                  <a:pt x="2806" y="2057"/>
                </a:lnTo>
                <a:lnTo>
                  <a:pt x="2796" y="2152"/>
                </a:lnTo>
                <a:lnTo>
                  <a:pt x="2780" y="2244"/>
                </a:lnTo>
                <a:lnTo>
                  <a:pt x="2759" y="2335"/>
                </a:lnTo>
                <a:lnTo>
                  <a:pt x="2731" y="2423"/>
                </a:lnTo>
                <a:lnTo>
                  <a:pt x="2699" y="2508"/>
                </a:lnTo>
                <a:lnTo>
                  <a:pt x="2660" y="2590"/>
                </a:lnTo>
                <a:lnTo>
                  <a:pt x="2617" y="2670"/>
                </a:lnTo>
                <a:lnTo>
                  <a:pt x="2569" y="2747"/>
                </a:lnTo>
                <a:lnTo>
                  <a:pt x="2516" y="2819"/>
                </a:lnTo>
                <a:lnTo>
                  <a:pt x="2459" y="2889"/>
                </a:lnTo>
                <a:lnTo>
                  <a:pt x="2398" y="2955"/>
                </a:lnTo>
                <a:lnTo>
                  <a:pt x="2331" y="3016"/>
                </a:lnTo>
                <a:lnTo>
                  <a:pt x="2262" y="3074"/>
                </a:lnTo>
                <a:lnTo>
                  <a:pt x="2189" y="3127"/>
                </a:lnTo>
                <a:lnTo>
                  <a:pt x="2113" y="3175"/>
                </a:lnTo>
                <a:lnTo>
                  <a:pt x="2033" y="3218"/>
                </a:lnTo>
                <a:lnTo>
                  <a:pt x="1950" y="3257"/>
                </a:lnTo>
                <a:lnTo>
                  <a:pt x="1866" y="3289"/>
                </a:lnTo>
                <a:lnTo>
                  <a:pt x="1778" y="3317"/>
                </a:lnTo>
                <a:lnTo>
                  <a:pt x="1687" y="3338"/>
                </a:lnTo>
                <a:lnTo>
                  <a:pt x="1595" y="3354"/>
                </a:lnTo>
                <a:lnTo>
                  <a:pt x="1500" y="3364"/>
                </a:lnTo>
                <a:lnTo>
                  <a:pt x="1404" y="3367"/>
                </a:lnTo>
                <a:lnTo>
                  <a:pt x="1308" y="3364"/>
                </a:lnTo>
                <a:lnTo>
                  <a:pt x="1214" y="3354"/>
                </a:lnTo>
                <a:lnTo>
                  <a:pt x="1122" y="3338"/>
                </a:lnTo>
                <a:lnTo>
                  <a:pt x="1031" y="3317"/>
                </a:lnTo>
                <a:lnTo>
                  <a:pt x="944" y="3289"/>
                </a:lnTo>
                <a:lnTo>
                  <a:pt x="858" y="3257"/>
                </a:lnTo>
                <a:lnTo>
                  <a:pt x="776" y="3218"/>
                </a:lnTo>
                <a:lnTo>
                  <a:pt x="696" y="3175"/>
                </a:lnTo>
                <a:lnTo>
                  <a:pt x="620" y="3127"/>
                </a:lnTo>
                <a:lnTo>
                  <a:pt x="546" y="3074"/>
                </a:lnTo>
                <a:lnTo>
                  <a:pt x="477" y="3016"/>
                </a:lnTo>
                <a:lnTo>
                  <a:pt x="412" y="2955"/>
                </a:lnTo>
                <a:lnTo>
                  <a:pt x="350" y="2889"/>
                </a:lnTo>
                <a:lnTo>
                  <a:pt x="293" y="2819"/>
                </a:lnTo>
                <a:lnTo>
                  <a:pt x="240" y="2747"/>
                </a:lnTo>
                <a:lnTo>
                  <a:pt x="192" y="2670"/>
                </a:lnTo>
                <a:lnTo>
                  <a:pt x="149" y="2590"/>
                </a:lnTo>
                <a:lnTo>
                  <a:pt x="110" y="2508"/>
                </a:lnTo>
                <a:lnTo>
                  <a:pt x="78" y="2423"/>
                </a:lnTo>
                <a:lnTo>
                  <a:pt x="50" y="2335"/>
                </a:lnTo>
                <a:lnTo>
                  <a:pt x="29" y="2244"/>
                </a:lnTo>
                <a:lnTo>
                  <a:pt x="12" y="2152"/>
                </a:lnTo>
                <a:lnTo>
                  <a:pt x="3" y="2057"/>
                </a:lnTo>
                <a:lnTo>
                  <a:pt x="0" y="1961"/>
                </a:lnTo>
                <a:lnTo>
                  <a:pt x="3" y="1865"/>
                </a:lnTo>
                <a:lnTo>
                  <a:pt x="12" y="1771"/>
                </a:lnTo>
                <a:lnTo>
                  <a:pt x="29" y="1678"/>
                </a:lnTo>
                <a:lnTo>
                  <a:pt x="50" y="1588"/>
                </a:lnTo>
                <a:lnTo>
                  <a:pt x="78" y="1500"/>
                </a:lnTo>
                <a:lnTo>
                  <a:pt x="110" y="1414"/>
                </a:lnTo>
                <a:lnTo>
                  <a:pt x="149" y="1331"/>
                </a:lnTo>
                <a:lnTo>
                  <a:pt x="192" y="1253"/>
                </a:lnTo>
                <a:lnTo>
                  <a:pt x="240" y="1176"/>
                </a:lnTo>
                <a:lnTo>
                  <a:pt x="293" y="1103"/>
                </a:lnTo>
                <a:lnTo>
                  <a:pt x="350" y="1033"/>
                </a:lnTo>
                <a:lnTo>
                  <a:pt x="412" y="968"/>
                </a:lnTo>
                <a:lnTo>
                  <a:pt x="477" y="906"/>
                </a:lnTo>
                <a:lnTo>
                  <a:pt x="546" y="849"/>
                </a:lnTo>
                <a:lnTo>
                  <a:pt x="620" y="796"/>
                </a:lnTo>
                <a:lnTo>
                  <a:pt x="696" y="748"/>
                </a:lnTo>
                <a:lnTo>
                  <a:pt x="776" y="704"/>
                </a:lnTo>
                <a:lnTo>
                  <a:pt x="858" y="666"/>
                </a:lnTo>
                <a:lnTo>
                  <a:pt x="944" y="634"/>
                </a:lnTo>
                <a:lnTo>
                  <a:pt x="1031" y="606"/>
                </a:lnTo>
                <a:lnTo>
                  <a:pt x="1122" y="584"/>
                </a:lnTo>
                <a:lnTo>
                  <a:pt x="1214" y="568"/>
                </a:lnTo>
                <a:lnTo>
                  <a:pt x="1308" y="559"/>
                </a:lnTo>
                <a:lnTo>
                  <a:pt x="1404" y="556"/>
                </a:lnTo>
                <a:close/>
                <a:moveTo>
                  <a:pt x="2388" y="333"/>
                </a:moveTo>
                <a:lnTo>
                  <a:pt x="2341" y="336"/>
                </a:lnTo>
                <a:lnTo>
                  <a:pt x="2296" y="345"/>
                </a:lnTo>
                <a:lnTo>
                  <a:pt x="2254" y="359"/>
                </a:lnTo>
                <a:lnTo>
                  <a:pt x="2213" y="377"/>
                </a:lnTo>
                <a:lnTo>
                  <a:pt x="2175" y="401"/>
                </a:lnTo>
                <a:lnTo>
                  <a:pt x="2140" y="428"/>
                </a:lnTo>
                <a:lnTo>
                  <a:pt x="2110" y="459"/>
                </a:lnTo>
                <a:lnTo>
                  <a:pt x="2082" y="494"/>
                </a:lnTo>
                <a:lnTo>
                  <a:pt x="2060" y="531"/>
                </a:lnTo>
                <a:lnTo>
                  <a:pt x="2040" y="572"/>
                </a:lnTo>
                <a:lnTo>
                  <a:pt x="2027" y="615"/>
                </a:lnTo>
                <a:lnTo>
                  <a:pt x="2019" y="660"/>
                </a:lnTo>
                <a:lnTo>
                  <a:pt x="2016" y="707"/>
                </a:lnTo>
                <a:lnTo>
                  <a:pt x="2019" y="753"/>
                </a:lnTo>
                <a:lnTo>
                  <a:pt x="2027" y="799"/>
                </a:lnTo>
                <a:lnTo>
                  <a:pt x="2040" y="842"/>
                </a:lnTo>
                <a:lnTo>
                  <a:pt x="2060" y="882"/>
                </a:lnTo>
                <a:lnTo>
                  <a:pt x="2082" y="920"/>
                </a:lnTo>
                <a:lnTo>
                  <a:pt x="2110" y="954"/>
                </a:lnTo>
                <a:lnTo>
                  <a:pt x="2140" y="986"/>
                </a:lnTo>
                <a:lnTo>
                  <a:pt x="2175" y="1013"/>
                </a:lnTo>
                <a:lnTo>
                  <a:pt x="2213" y="1036"/>
                </a:lnTo>
                <a:lnTo>
                  <a:pt x="2254" y="1054"/>
                </a:lnTo>
                <a:lnTo>
                  <a:pt x="2296" y="1069"/>
                </a:lnTo>
                <a:lnTo>
                  <a:pt x="2341" y="1077"/>
                </a:lnTo>
                <a:lnTo>
                  <a:pt x="2388" y="1080"/>
                </a:lnTo>
                <a:lnTo>
                  <a:pt x="2435" y="1077"/>
                </a:lnTo>
                <a:lnTo>
                  <a:pt x="2480" y="1069"/>
                </a:lnTo>
                <a:lnTo>
                  <a:pt x="2523" y="1054"/>
                </a:lnTo>
                <a:lnTo>
                  <a:pt x="2564" y="1036"/>
                </a:lnTo>
                <a:lnTo>
                  <a:pt x="2602" y="1013"/>
                </a:lnTo>
                <a:lnTo>
                  <a:pt x="2637" y="986"/>
                </a:lnTo>
                <a:lnTo>
                  <a:pt x="2667" y="954"/>
                </a:lnTo>
                <a:lnTo>
                  <a:pt x="2695" y="920"/>
                </a:lnTo>
                <a:lnTo>
                  <a:pt x="2717" y="882"/>
                </a:lnTo>
                <a:lnTo>
                  <a:pt x="2737" y="842"/>
                </a:lnTo>
                <a:lnTo>
                  <a:pt x="2750" y="799"/>
                </a:lnTo>
                <a:lnTo>
                  <a:pt x="2758" y="753"/>
                </a:lnTo>
                <a:lnTo>
                  <a:pt x="2761" y="707"/>
                </a:lnTo>
                <a:lnTo>
                  <a:pt x="2758" y="660"/>
                </a:lnTo>
                <a:lnTo>
                  <a:pt x="2750" y="615"/>
                </a:lnTo>
                <a:lnTo>
                  <a:pt x="2737" y="572"/>
                </a:lnTo>
                <a:lnTo>
                  <a:pt x="2717" y="531"/>
                </a:lnTo>
                <a:lnTo>
                  <a:pt x="2695" y="494"/>
                </a:lnTo>
                <a:lnTo>
                  <a:pt x="2667" y="459"/>
                </a:lnTo>
                <a:lnTo>
                  <a:pt x="2637" y="428"/>
                </a:lnTo>
                <a:lnTo>
                  <a:pt x="2602" y="401"/>
                </a:lnTo>
                <a:lnTo>
                  <a:pt x="2564" y="377"/>
                </a:lnTo>
                <a:lnTo>
                  <a:pt x="2523" y="359"/>
                </a:lnTo>
                <a:lnTo>
                  <a:pt x="2480" y="345"/>
                </a:lnTo>
                <a:lnTo>
                  <a:pt x="2435" y="336"/>
                </a:lnTo>
                <a:lnTo>
                  <a:pt x="2388" y="333"/>
                </a:lnTo>
                <a:close/>
                <a:moveTo>
                  <a:pt x="2389" y="0"/>
                </a:moveTo>
                <a:lnTo>
                  <a:pt x="2457" y="3"/>
                </a:lnTo>
                <a:lnTo>
                  <a:pt x="2523" y="13"/>
                </a:lnTo>
                <a:lnTo>
                  <a:pt x="2587" y="29"/>
                </a:lnTo>
                <a:lnTo>
                  <a:pt x="2649" y="50"/>
                </a:lnTo>
                <a:lnTo>
                  <a:pt x="2708" y="77"/>
                </a:lnTo>
                <a:lnTo>
                  <a:pt x="2763" y="108"/>
                </a:lnTo>
                <a:lnTo>
                  <a:pt x="2816" y="144"/>
                </a:lnTo>
                <a:lnTo>
                  <a:pt x="2865" y="185"/>
                </a:lnTo>
                <a:lnTo>
                  <a:pt x="2910" y="230"/>
                </a:lnTo>
                <a:lnTo>
                  <a:pt x="2951" y="279"/>
                </a:lnTo>
                <a:lnTo>
                  <a:pt x="2987" y="332"/>
                </a:lnTo>
                <a:lnTo>
                  <a:pt x="3018" y="388"/>
                </a:lnTo>
                <a:lnTo>
                  <a:pt x="3045" y="447"/>
                </a:lnTo>
                <a:lnTo>
                  <a:pt x="3066" y="509"/>
                </a:lnTo>
                <a:lnTo>
                  <a:pt x="3082" y="572"/>
                </a:lnTo>
                <a:lnTo>
                  <a:pt x="3091" y="639"/>
                </a:lnTo>
                <a:lnTo>
                  <a:pt x="3095" y="707"/>
                </a:lnTo>
                <a:lnTo>
                  <a:pt x="3093" y="767"/>
                </a:lnTo>
                <a:lnTo>
                  <a:pt x="3087" y="824"/>
                </a:lnTo>
                <a:lnTo>
                  <a:pt x="3078" y="877"/>
                </a:lnTo>
                <a:lnTo>
                  <a:pt x="3065" y="928"/>
                </a:lnTo>
                <a:lnTo>
                  <a:pt x="3050" y="975"/>
                </a:lnTo>
                <a:lnTo>
                  <a:pt x="3032" y="1021"/>
                </a:lnTo>
                <a:lnTo>
                  <a:pt x="3010" y="1064"/>
                </a:lnTo>
                <a:lnTo>
                  <a:pt x="2987" y="1105"/>
                </a:lnTo>
                <a:lnTo>
                  <a:pt x="2962" y="1144"/>
                </a:lnTo>
                <a:lnTo>
                  <a:pt x="2935" y="1183"/>
                </a:lnTo>
                <a:lnTo>
                  <a:pt x="2906" y="1221"/>
                </a:lnTo>
                <a:lnTo>
                  <a:pt x="2875" y="1258"/>
                </a:lnTo>
                <a:lnTo>
                  <a:pt x="2844" y="1294"/>
                </a:lnTo>
                <a:lnTo>
                  <a:pt x="2811" y="1330"/>
                </a:lnTo>
                <a:lnTo>
                  <a:pt x="2778" y="1367"/>
                </a:lnTo>
                <a:lnTo>
                  <a:pt x="2745" y="1404"/>
                </a:lnTo>
                <a:lnTo>
                  <a:pt x="2711" y="1442"/>
                </a:lnTo>
                <a:lnTo>
                  <a:pt x="2677" y="1481"/>
                </a:lnTo>
                <a:lnTo>
                  <a:pt x="2644" y="1520"/>
                </a:lnTo>
                <a:lnTo>
                  <a:pt x="2611" y="1562"/>
                </a:lnTo>
                <a:lnTo>
                  <a:pt x="2578" y="1606"/>
                </a:lnTo>
                <a:lnTo>
                  <a:pt x="2547" y="1652"/>
                </a:lnTo>
                <a:lnTo>
                  <a:pt x="2517" y="1701"/>
                </a:lnTo>
                <a:lnTo>
                  <a:pt x="2487" y="1752"/>
                </a:lnTo>
                <a:lnTo>
                  <a:pt x="2461" y="1808"/>
                </a:lnTo>
                <a:lnTo>
                  <a:pt x="2435" y="1865"/>
                </a:lnTo>
                <a:lnTo>
                  <a:pt x="2427" y="1879"/>
                </a:lnTo>
                <a:lnTo>
                  <a:pt x="2416" y="1889"/>
                </a:lnTo>
                <a:lnTo>
                  <a:pt x="2403" y="1894"/>
                </a:lnTo>
                <a:lnTo>
                  <a:pt x="2388" y="1896"/>
                </a:lnTo>
                <a:lnTo>
                  <a:pt x="2374" y="1894"/>
                </a:lnTo>
                <a:lnTo>
                  <a:pt x="2361" y="1888"/>
                </a:lnTo>
                <a:lnTo>
                  <a:pt x="2350" y="1879"/>
                </a:lnTo>
                <a:lnTo>
                  <a:pt x="2341" y="1865"/>
                </a:lnTo>
                <a:lnTo>
                  <a:pt x="2313" y="1800"/>
                </a:lnTo>
                <a:lnTo>
                  <a:pt x="2282" y="1740"/>
                </a:lnTo>
                <a:lnTo>
                  <a:pt x="2250" y="1684"/>
                </a:lnTo>
                <a:lnTo>
                  <a:pt x="2215" y="1631"/>
                </a:lnTo>
                <a:lnTo>
                  <a:pt x="2179" y="1581"/>
                </a:lnTo>
                <a:lnTo>
                  <a:pt x="2143" y="1533"/>
                </a:lnTo>
                <a:lnTo>
                  <a:pt x="2106" y="1488"/>
                </a:lnTo>
                <a:lnTo>
                  <a:pt x="2068" y="1444"/>
                </a:lnTo>
                <a:lnTo>
                  <a:pt x="2030" y="1402"/>
                </a:lnTo>
                <a:lnTo>
                  <a:pt x="1992" y="1361"/>
                </a:lnTo>
                <a:lnTo>
                  <a:pt x="1955" y="1320"/>
                </a:lnTo>
                <a:lnTo>
                  <a:pt x="1920" y="1279"/>
                </a:lnTo>
                <a:lnTo>
                  <a:pt x="1885" y="1238"/>
                </a:lnTo>
                <a:lnTo>
                  <a:pt x="1852" y="1197"/>
                </a:lnTo>
                <a:lnTo>
                  <a:pt x="1822" y="1155"/>
                </a:lnTo>
                <a:lnTo>
                  <a:pt x="1793" y="1111"/>
                </a:lnTo>
                <a:lnTo>
                  <a:pt x="1767" y="1065"/>
                </a:lnTo>
                <a:lnTo>
                  <a:pt x="1743" y="1016"/>
                </a:lnTo>
                <a:lnTo>
                  <a:pt x="1724" y="966"/>
                </a:lnTo>
                <a:lnTo>
                  <a:pt x="1707" y="911"/>
                </a:lnTo>
                <a:lnTo>
                  <a:pt x="1694" y="853"/>
                </a:lnTo>
                <a:lnTo>
                  <a:pt x="1686" y="792"/>
                </a:lnTo>
                <a:lnTo>
                  <a:pt x="1683" y="732"/>
                </a:lnTo>
                <a:lnTo>
                  <a:pt x="1685" y="671"/>
                </a:lnTo>
                <a:lnTo>
                  <a:pt x="1692" y="611"/>
                </a:lnTo>
                <a:lnTo>
                  <a:pt x="1703" y="553"/>
                </a:lnTo>
                <a:lnTo>
                  <a:pt x="1720" y="497"/>
                </a:lnTo>
                <a:lnTo>
                  <a:pt x="1740" y="441"/>
                </a:lnTo>
                <a:lnTo>
                  <a:pt x="1764" y="388"/>
                </a:lnTo>
                <a:lnTo>
                  <a:pt x="1792" y="337"/>
                </a:lnTo>
                <a:lnTo>
                  <a:pt x="1825" y="289"/>
                </a:lnTo>
                <a:lnTo>
                  <a:pt x="1860" y="244"/>
                </a:lnTo>
                <a:lnTo>
                  <a:pt x="1900" y="201"/>
                </a:lnTo>
                <a:lnTo>
                  <a:pt x="1942" y="162"/>
                </a:lnTo>
                <a:lnTo>
                  <a:pt x="1988" y="127"/>
                </a:lnTo>
                <a:lnTo>
                  <a:pt x="2037" y="95"/>
                </a:lnTo>
                <a:lnTo>
                  <a:pt x="2088" y="67"/>
                </a:lnTo>
                <a:lnTo>
                  <a:pt x="2143" y="44"/>
                </a:lnTo>
                <a:lnTo>
                  <a:pt x="2199" y="26"/>
                </a:lnTo>
                <a:lnTo>
                  <a:pt x="2259" y="12"/>
                </a:lnTo>
                <a:lnTo>
                  <a:pt x="2320" y="3"/>
                </a:lnTo>
                <a:lnTo>
                  <a:pt x="23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" name="Freeform 466"/>
          <p:cNvSpPr>
            <a:spLocks noEditPoints="1"/>
          </p:cNvSpPr>
          <p:nvPr/>
        </p:nvSpPr>
        <p:spPr bwMode="auto">
          <a:xfrm>
            <a:off x="11210048" y="4836974"/>
            <a:ext cx="463550" cy="446088"/>
          </a:xfrm>
          <a:custGeom>
            <a:avLst/>
            <a:gdLst>
              <a:gd name="T0" fmla="*/ 127 w 3504"/>
              <a:gd name="T1" fmla="*/ 2124 h 3367"/>
              <a:gd name="T2" fmla="*/ 251 w 3504"/>
              <a:gd name="T3" fmla="*/ 2196 h 3367"/>
              <a:gd name="T4" fmla="*/ 376 w 3504"/>
              <a:gd name="T5" fmla="*/ 2231 h 3367"/>
              <a:gd name="T6" fmla="*/ 497 w 3504"/>
              <a:gd name="T7" fmla="*/ 2240 h 3367"/>
              <a:gd name="T8" fmla="*/ 1476 w 3504"/>
              <a:gd name="T9" fmla="*/ 3069 h 3367"/>
              <a:gd name="T10" fmla="*/ 888 w 3504"/>
              <a:gd name="T11" fmla="*/ 3068 h 3367"/>
              <a:gd name="T12" fmla="*/ 757 w 3504"/>
              <a:gd name="T13" fmla="*/ 3053 h 3367"/>
              <a:gd name="T14" fmla="*/ 641 w 3504"/>
              <a:gd name="T15" fmla="*/ 3016 h 3367"/>
              <a:gd name="T16" fmla="*/ 547 w 3504"/>
              <a:gd name="T17" fmla="*/ 2953 h 3367"/>
              <a:gd name="T18" fmla="*/ 2175 w 3504"/>
              <a:gd name="T19" fmla="*/ 2017 h 3367"/>
              <a:gd name="T20" fmla="*/ 2776 w 3504"/>
              <a:gd name="T21" fmla="*/ 2306 h 3367"/>
              <a:gd name="T22" fmla="*/ 2855 w 3504"/>
              <a:gd name="T23" fmla="*/ 2447 h 3367"/>
              <a:gd name="T24" fmla="*/ 2910 w 3504"/>
              <a:gd name="T25" fmla="*/ 2585 h 3367"/>
              <a:gd name="T26" fmla="*/ 2927 w 3504"/>
              <a:gd name="T27" fmla="*/ 2697 h 3367"/>
              <a:gd name="T28" fmla="*/ 2920 w 3504"/>
              <a:gd name="T29" fmla="*/ 2779 h 3367"/>
              <a:gd name="T30" fmla="*/ 2897 w 3504"/>
              <a:gd name="T31" fmla="*/ 2867 h 3367"/>
              <a:gd name="T32" fmla="*/ 2855 w 3504"/>
              <a:gd name="T33" fmla="*/ 2949 h 3367"/>
              <a:gd name="T34" fmla="*/ 2792 w 3504"/>
              <a:gd name="T35" fmla="*/ 3014 h 3367"/>
              <a:gd name="T36" fmla="*/ 2703 w 3504"/>
              <a:gd name="T37" fmla="*/ 3051 h 3367"/>
              <a:gd name="T38" fmla="*/ 2194 w 3504"/>
              <a:gd name="T39" fmla="*/ 3367 h 3367"/>
              <a:gd name="T40" fmla="*/ 2175 w 3504"/>
              <a:gd name="T41" fmla="*/ 2017 h 3367"/>
              <a:gd name="T42" fmla="*/ 3394 w 3504"/>
              <a:gd name="T43" fmla="*/ 1543 h 3367"/>
              <a:gd name="T44" fmla="*/ 3460 w 3504"/>
              <a:gd name="T45" fmla="*/ 1672 h 3367"/>
              <a:gd name="T46" fmla="*/ 3499 w 3504"/>
              <a:gd name="T47" fmla="*/ 1802 h 3367"/>
              <a:gd name="T48" fmla="*/ 3498 w 3504"/>
              <a:gd name="T49" fmla="*/ 1926 h 3367"/>
              <a:gd name="T50" fmla="*/ 3011 w 3504"/>
              <a:gd name="T51" fmla="*/ 2770 h 3367"/>
              <a:gd name="T52" fmla="*/ 3016 w 3504"/>
              <a:gd name="T53" fmla="*/ 2611 h 3367"/>
              <a:gd name="T54" fmla="*/ 2981 w 3504"/>
              <a:gd name="T55" fmla="*/ 2471 h 3367"/>
              <a:gd name="T56" fmla="*/ 2921 w 3504"/>
              <a:gd name="T57" fmla="*/ 2353 h 3367"/>
              <a:gd name="T58" fmla="*/ 3104 w 3504"/>
              <a:gd name="T59" fmla="*/ 1080 h 3367"/>
              <a:gd name="T60" fmla="*/ 954 w 3504"/>
              <a:gd name="T61" fmla="*/ 1666 h 3367"/>
              <a:gd name="T62" fmla="*/ 566 w 3504"/>
              <a:gd name="T63" fmla="*/ 2140 h 3367"/>
              <a:gd name="T64" fmla="*/ 422 w 3504"/>
              <a:gd name="T65" fmla="*/ 2131 h 3367"/>
              <a:gd name="T66" fmla="*/ 292 w 3504"/>
              <a:gd name="T67" fmla="*/ 2105 h 3367"/>
              <a:gd name="T68" fmla="*/ 194 w 3504"/>
              <a:gd name="T69" fmla="*/ 2061 h 3367"/>
              <a:gd name="T70" fmla="*/ 121 w 3504"/>
              <a:gd name="T71" fmla="*/ 2002 h 3367"/>
              <a:gd name="T72" fmla="*/ 53 w 3504"/>
              <a:gd name="T73" fmla="*/ 1924 h 3367"/>
              <a:gd name="T74" fmla="*/ 8 w 3504"/>
              <a:gd name="T75" fmla="*/ 1829 h 3367"/>
              <a:gd name="T76" fmla="*/ 4 w 3504"/>
              <a:gd name="T77" fmla="*/ 1725 h 3367"/>
              <a:gd name="T78" fmla="*/ 238 w 3504"/>
              <a:gd name="T79" fmla="*/ 1257 h 3367"/>
              <a:gd name="T80" fmla="*/ 2297 w 3504"/>
              <a:gd name="T81" fmla="*/ 74 h 3367"/>
              <a:gd name="T82" fmla="*/ 2387 w 3504"/>
              <a:gd name="T83" fmla="*/ 88 h 3367"/>
              <a:gd name="T84" fmla="*/ 2468 w 3504"/>
              <a:gd name="T85" fmla="*/ 134 h 3367"/>
              <a:gd name="T86" fmla="*/ 2758 w 3504"/>
              <a:gd name="T87" fmla="*/ 560 h 3367"/>
              <a:gd name="T88" fmla="*/ 1842 w 3504"/>
              <a:gd name="T89" fmla="*/ 1122 h 3367"/>
              <a:gd name="T90" fmla="*/ 1804 w 3504"/>
              <a:gd name="T91" fmla="*/ 457 h 3367"/>
              <a:gd name="T92" fmla="*/ 1888 w 3504"/>
              <a:gd name="T93" fmla="*/ 319 h 3367"/>
              <a:gd name="T94" fmla="*/ 1982 w 3504"/>
              <a:gd name="T95" fmla="*/ 203 h 3367"/>
              <a:gd name="T96" fmla="*/ 2073 w 3504"/>
              <a:gd name="T97" fmla="*/ 135 h 3367"/>
              <a:gd name="T98" fmla="*/ 2147 w 3504"/>
              <a:gd name="T99" fmla="*/ 101 h 3367"/>
              <a:gd name="T100" fmla="*/ 2235 w 3504"/>
              <a:gd name="T101" fmla="*/ 79 h 3367"/>
              <a:gd name="T102" fmla="*/ 1162 w 3504"/>
              <a:gd name="T103" fmla="*/ 0 h 3367"/>
              <a:gd name="T104" fmla="*/ 2052 w 3504"/>
              <a:gd name="T105" fmla="*/ 42 h 3367"/>
              <a:gd name="T106" fmla="*/ 1930 w 3504"/>
              <a:gd name="T107" fmla="*/ 116 h 3367"/>
              <a:gd name="T108" fmla="*/ 1838 w 3504"/>
              <a:gd name="T109" fmla="*/ 209 h 3367"/>
              <a:gd name="T110" fmla="*/ 1772 w 3504"/>
              <a:gd name="T111" fmla="*/ 310 h 3367"/>
              <a:gd name="T112" fmla="*/ 572 w 3504"/>
              <a:gd name="T113" fmla="*/ 764 h 3367"/>
              <a:gd name="T114" fmla="*/ 862 w 3504"/>
              <a:gd name="T115" fmla="*/ 243 h 3367"/>
              <a:gd name="T116" fmla="*/ 947 w 3504"/>
              <a:gd name="T117" fmla="*/ 130 h 3367"/>
              <a:gd name="T118" fmla="*/ 1046 w 3504"/>
              <a:gd name="T119" fmla="*/ 44 h 3367"/>
              <a:gd name="T120" fmla="*/ 1162 w 3504"/>
              <a:gd name="T121" fmla="*/ 0 h 3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04" h="3367">
                <a:moveTo>
                  <a:pt x="51" y="2054"/>
                </a:moveTo>
                <a:lnTo>
                  <a:pt x="88" y="2092"/>
                </a:lnTo>
                <a:lnTo>
                  <a:pt x="127" y="2124"/>
                </a:lnTo>
                <a:lnTo>
                  <a:pt x="167" y="2153"/>
                </a:lnTo>
                <a:lnTo>
                  <a:pt x="208" y="2177"/>
                </a:lnTo>
                <a:lnTo>
                  <a:pt x="251" y="2196"/>
                </a:lnTo>
                <a:lnTo>
                  <a:pt x="292" y="2210"/>
                </a:lnTo>
                <a:lnTo>
                  <a:pt x="334" y="2222"/>
                </a:lnTo>
                <a:lnTo>
                  <a:pt x="376" y="2231"/>
                </a:lnTo>
                <a:lnTo>
                  <a:pt x="417" y="2236"/>
                </a:lnTo>
                <a:lnTo>
                  <a:pt x="458" y="2239"/>
                </a:lnTo>
                <a:lnTo>
                  <a:pt x="497" y="2240"/>
                </a:lnTo>
                <a:lnTo>
                  <a:pt x="534" y="2239"/>
                </a:lnTo>
                <a:lnTo>
                  <a:pt x="1476" y="2246"/>
                </a:lnTo>
                <a:lnTo>
                  <a:pt x="1476" y="3069"/>
                </a:lnTo>
                <a:lnTo>
                  <a:pt x="979" y="3069"/>
                </a:lnTo>
                <a:lnTo>
                  <a:pt x="933" y="3069"/>
                </a:lnTo>
                <a:lnTo>
                  <a:pt x="888" y="3068"/>
                </a:lnTo>
                <a:lnTo>
                  <a:pt x="843" y="3065"/>
                </a:lnTo>
                <a:lnTo>
                  <a:pt x="800" y="3060"/>
                </a:lnTo>
                <a:lnTo>
                  <a:pt x="757" y="3053"/>
                </a:lnTo>
                <a:lnTo>
                  <a:pt x="717" y="3044"/>
                </a:lnTo>
                <a:lnTo>
                  <a:pt x="677" y="3031"/>
                </a:lnTo>
                <a:lnTo>
                  <a:pt x="641" y="3016"/>
                </a:lnTo>
                <a:lnTo>
                  <a:pt x="607" y="2998"/>
                </a:lnTo>
                <a:lnTo>
                  <a:pt x="576" y="2977"/>
                </a:lnTo>
                <a:lnTo>
                  <a:pt x="547" y="2953"/>
                </a:lnTo>
                <a:lnTo>
                  <a:pt x="521" y="2924"/>
                </a:lnTo>
                <a:lnTo>
                  <a:pt x="51" y="2054"/>
                </a:lnTo>
                <a:close/>
                <a:moveTo>
                  <a:pt x="2175" y="2017"/>
                </a:moveTo>
                <a:lnTo>
                  <a:pt x="2191" y="2266"/>
                </a:lnTo>
                <a:lnTo>
                  <a:pt x="2747" y="2260"/>
                </a:lnTo>
                <a:lnTo>
                  <a:pt x="2776" y="2306"/>
                </a:lnTo>
                <a:lnTo>
                  <a:pt x="2803" y="2353"/>
                </a:lnTo>
                <a:lnTo>
                  <a:pt x="2831" y="2399"/>
                </a:lnTo>
                <a:lnTo>
                  <a:pt x="2855" y="2447"/>
                </a:lnTo>
                <a:lnTo>
                  <a:pt x="2878" y="2494"/>
                </a:lnTo>
                <a:lnTo>
                  <a:pt x="2896" y="2541"/>
                </a:lnTo>
                <a:lnTo>
                  <a:pt x="2910" y="2585"/>
                </a:lnTo>
                <a:lnTo>
                  <a:pt x="2921" y="2630"/>
                </a:lnTo>
                <a:lnTo>
                  <a:pt x="2926" y="2673"/>
                </a:lnTo>
                <a:lnTo>
                  <a:pt x="2927" y="2697"/>
                </a:lnTo>
                <a:lnTo>
                  <a:pt x="2926" y="2723"/>
                </a:lnTo>
                <a:lnTo>
                  <a:pt x="2924" y="2750"/>
                </a:lnTo>
                <a:lnTo>
                  <a:pt x="2920" y="2779"/>
                </a:lnTo>
                <a:lnTo>
                  <a:pt x="2915" y="2808"/>
                </a:lnTo>
                <a:lnTo>
                  <a:pt x="2906" y="2837"/>
                </a:lnTo>
                <a:lnTo>
                  <a:pt x="2897" y="2867"/>
                </a:lnTo>
                <a:lnTo>
                  <a:pt x="2885" y="2895"/>
                </a:lnTo>
                <a:lnTo>
                  <a:pt x="2871" y="2923"/>
                </a:lnTo>
                <a:lnTo>
                  <a:pt x="2855" y="2949"/>
                </a:lnTo>
                <a:lnTo>
                  <a:pt x="2836" y="2973"/>
                </a:lnTo>
                <a:lnTo>
                  <a:pt x="2815" y="2995"/>
                </a:lnTo>
                <a:lnTo>
                  <a:pt x="2792" y="3014"/>
                </a:lnTo>
                <a:lnTo>
                  <a:pt x="2765" y="3030"/>
                </a:lnTo>
                <a:lnTo>
                  <a:pt x="2735" y="3043"/>
                </a:lnTo>
                <a:lnTo>
                  <a:pt x="2703" y="3051"/>
                </a:lnTo>
                <a:lnTo>
                  <a:pt x="2668" y="3056"/>
                </a:lnTo>
                <a:lnTo>
                  <a:pt x="2223" y="3090"/>
                </a:lnTo>
                <a:lnTo>
                  <a:pt x="2194" y="3367"/>
                </a:lnTo>
                <a:lnTo>
                  <a:pt x="2194" y="3367"/>
                </a:lnTo>
                <a:lnTo>
                  <a:pt x="1779" y="2714"/>
                </a:lnTo>
                <a:lnTo>
                  <a:pt x="2175" y="2017"/>
                </a:lnTo>
                <a:close/>
                <a:moveTo>
                  <a:pt x="3104" y="1080"/>
                </a:moveTo>
                <a:lnTo>
                  <a:pt x="3367" y="1501"/>
                </a:lnTo>
                <a:lnTo>
                  <a:pt x="3394" y="1543"/>
                </a:lnTo>
                <a:lnTo>
                  <a:pt x="3418" y="1586"/>
                </a:lnTo>
                <a:lnTo>
                  <a:pt x="3441" y="1629"/>
                </a:lnTo>
                <a:lnTo>
                  <a:pt x="3460" y="1672"/>
                </a:lnTo>
                <a:lnTo>
                  <a:pt x="3477" y="1716"/>
                </a:lnTo>
                <a:lnTo>
                  <a:pt x="3490" y="1758"/>
                </a:lnTo>
                <a:lnTo>
                  <a:pt x="3499" y="1802"/>
                </a:lnTo>
                <a:lnTo>
                  <a:pt x="3504" y="1844"/>
                </a:lnTo>
                <a:lnTo>
                  <a:pt x="3503" y="1886"/>
                </a:lnTo>
                <a:lnTo>
                  <a:pt x="3498" y="1926"/>
                </a:lnTo>
                <a:lnTo>
                  <a:pt x="3486" y="1966"/>
                </a:lnTo>
                <a:lnTo>
                  <a:pt x="2998" y="2826"/>
                </a:lnTo>
                <a:lnTo>
                  <a:pt x="3011" y="2770"/>
                </a:lnTo>
                <a:lnTo>
                  <a:pt x="3018" y="2715"/>
                </a:lnTo>
                <a:lnTo>
                  <a:pt x="3020" y="2662"/>
                </a:lnTo>
                <a:lnTo>
                  <a:pt x="3016" y="2611"/>
                </a:lnTo>
                <a:lnTo>
                  <a:pt x="3008" y="2562"/>
                </a:lnTo>
                <a:lnTo>
                  <a:pt x="2996" y="2515"/>
                </a:lnTo>
                <a:lnTo>
                  <a:pt x="2981" y="2471"/>
                </a:lnTo>
                <a:lnTo>
                  <a:pt x="2962" y="2428"/>
                </a:lnTo>
                <a:lnTo>
                  <a:pt x="2942" y="2389"/>
                </a:lnTo>
                <a:lnTo>
                  <a:pt x="2921" y="2353"/>
                </a:lnTo>
                <a:lnTo>
                  <a:pt x="2898" y="2319"/>
                </a:lnTo>
                <a:lnTo>
                  <a:pt x="2405" y="1516"/>
                </a:lnTo>
                <a:lnTo>
                  <a:pt x="3104" y="1080"/>
                </a:lnTo>
                <a:close/>
                <a:moveTo>
                  <a:pt x="792" y="1080"/>
                </a:moveTo>
                <a:lnTo>
                  <a:pt x="1173" y="1785"/>
                </a:lnTo>
                <a:lnTo>
                  <a:pt x="954" y="1666"/>
                </a:lnTo>
                <a:lnTo>
                  <a:pt x="664" y="2140"/>
                </a:lnTo>
                <a:lnTo>
                  <a:pt x="615" y="2141"/>
                </a:lnTo>
                <a:lnTo>
                  <a:pt x="566" y="2140"/>
                </a:lnTo>
                <a:lnTo>
                  <a:pt x="517" y="2139"/>
                </a:lnTo>
                <a:lnTo>
                  <a:pt x="469" y="2136"/>
                </a:lnTo>
                <a:lnTo>
                  <a:pt x="422" y="2131"/>
                </a:lnTo>
                <a:lnTo>
                  <a:pt x="377" y="2124"/>
                </a:lnTo>
                <a:lnTo>
                  <a:pt x="333" y="2116"/>
                </a:lnTo>
                <a:lnTo>
                  <a:pt x="292" y="2105"/>
                </a:lnTo>
                <a:lnTo>
                  <a:pt x="254" y="2092"/>
                </a:lnTo>
                <a:lnTo>
                  <a:pt x="218" y="2075"/>
                </a:lnTo>
                <a:lnTo>
                  <a:pt x="194" y="2061"/>
                </a:lnTo>
                <a:lnTo>
                  <a:pt x="170" y="2044"/>
                </a:lnTo>
                <a:lnTo>
                  <a:pt x="145" y="2025"/>
                </a:lnTo>
                <a:lnTo>
                  <a:pt x="121" y="2002"/>
                </a:lnTo>
                <a:lnTo>
                  <a:pt x="97" y="1978"/>
                </a:lnTo>
                <a:lnTo>
                  <a:pt x="74" y="1952"/>
                </a:lnTo>
                <a:lnTo>
                  <a:pt x="53" y="1924"/>
                </a:lnTo>
                <a:lnTo>
                  <a:pt x="35" y="1894"/>
                </a:lnTo>
                <a:lnTo>
                  <a:pt x="20" y="1862"/>
                </a:lnTo>
                <a:lnTo>
                  <a:pt x="8" y="1829"/>
                </a:lnTo>
                <a:lnTo>
                  <a:pt x="2" y="1795"/>
                </a:lnTo>
                <a:lnTo>
                  <a:pt x="0" y="1761"/>
                </a:lnTo>
                <a:lnTo>
                  <a:pt x="4" y="1725"/>
                </a:lnTo>
                <a:lnTo>
                  <a:pt x="14" y="1689"/>
                </a:lnTo>
                <a:lnTo>
                  <a:pt x="31" y="1653"/>
                </a:lnTo>
                <a:lnTo>
                  <a:pt x="238" y="1257"/>
                </a:lnTo>
                <a:lnTo>
                  <a:pt x="18" y="1086"/>
                </a:lnTo>
                <a:lnTo>
                  <a:pt x="792" y="1080"/>
                </a:lnTo>
                <a:close/>
                <a:moveTo>
                  <a:pt x="2297" y="74"/>
                </a:moveTo>
                <a:lnTo>
                  <a:pt x="2328" y="75"/>
                </a:lnTo>
                <a:lnTo>
                  <a:pt x="2358" y="80"/>
                </a:lnTo>
                <a:lnTo>
                  <a:pt x="2387" y="88"/>
                </a:lnTo>
                <a:lnTo>
                  <a:pt x="2416" y="99"/>
                </a:lnTo>
                <a:lnTo>
                  <a:pt x="2442" y="115"/>
                </a:lnTo>
                <a:lnTo>
                  <a:pt x="2468" y="134"/>
                </a:lnTo>
                <a:lnTo>
                  <a:pt x="2491" y="158"/>
                </a:lnTo>
                <a:lnTo>
                  <a:pt x="2511" y="187"/>
                </a:lnTo>
                <a:lnTo>
                  <a:pt x="2758" y="560"/>
                </a:lnTo>
                <a:lnTo>
                  <a:pt x="3013" y="451"/>
                </a:lnTo>
                <a:lnTo>
                  <a:pt x="2644" y="1131"/>
                </a:lnTo>
                <a:lnTo>
                  <a:pt x="1842" y="1122"/>
                </a:lnTo>
                <a:lnTo>
                  <a:pt x="2052" y="987"/>
                </a:lnTo>
                <a:lnTo>
                  <a:pt x="1779" y="504"/>
                </a:lnTo>
                <a:lnTo>
                  <a:pt x="1804" y="457"/>
                </a:lnTo>
                <a:lnTo>
                  <a:pt x="1832" y="409"/>
                </a:lnTo>
                <a:lnTo>
                  <a:pt x="1859" y="363"/>
                </a:lnTo>
                <a:lnTo>
                  <a:pt x="1888" y="319"/>
                </a:lnTo>
                <a:lnTo>
                  <a:pt x="1919" y="277"/>
                </a:lnTo>
                <a:lnTo>
                  <a:pt x="1951" y="238"/>
                </a:lnTo>
                <a:lnTo>
                  <a:pt x="1982" y="203"/>
                </a:lnTo>
                <a:lnTo>
                  <a:pt x="2016" y="172"/>
                </a:lnTo>
                <a:lnTo>
                  <a:pt x="2051" y="147"/>
                </a:lnTo>
                <a:lnTo>
                  <a:pt x="2073" y="135"/>
                </a:lnTo>
                <a:lnTo>
                  <a:pt x="2095" y="122"/>
                </a:lnTo>
                <a:lnTo>
                  <a:pt x="2120" y="111"/>
                </a:lnTo>
                <a:lnTo>
                  <a:pt x="2147" y="101"/>
                </a:lnTo>
                <a:lnTo>
                  <a:pt x="2176" y="92"/>
                </a:lnTo>
                <a:lnTo>
                  <a:pt x="2204" y="85"/>
                </a:lnTo>
                <a:lnTo>
                  <a:pt x="2235" y="79"/>
                </a:lnTo>
                <a:lnTo>
                  <a:pt x="2266" y="75"/>
                </a:lnTo>
                <a:lnTo>
                  <a:pt x="2297" y="74"/>
                </a:lnTo>
                <a:close/>
                <a:moveTo>
                  <a:pt x="1162" y="0"/>
                </a:moveTo>
                <a:lnTo>
                  <a:pt x="2151" y="10"/>
                </a:lnTo>
                <a:lnTo>
                  <a:pt x="2099" y="24"/>
                </a:lnTo>
                <a:lnTo>
                  <a:pt x="2052" y="42"/>
                </a:lnTo>
                <a:lnTo>
                  <a:pt x="2008" y="64"/>
                </a:lnTo>
                <a:lnTo>
                  <a:pt x="1968" y="89"/>
                </a:lnTo>
                <a:lnTo>
                  <a:pt x="1930" y="116"/>
                </a:lnTo>
                <a:lnTo>
                  <a:pt x="1896" y="145"/>
                </a:lnTo>
                <a:lnTo>
                  <a:pt x="1866" y="176"/>
                </a:lnTo>
                <a:lnTo>
                  <a:pt x="1838" y="209"/>
                </a:lnTo>
                <a:lnTo>
                  <a:pt x="1814" y="242"/>
                </a:lnTo>
                <a:lnTo>
                  <a:pt x="1791" y="276"/>
                </a:lnTo>
                <a:lnTo>
                  <a:pt x="1772" y="310"/>
                </a:lnTo>
                <a:lnTo>
                  <a:pt x="1755" y="343"/>
                </a:lnTo>
                <a:lnTo>
                  <a:pt x="1292" y="1164"/>
                </a:lnTo>
                <a:lnTo>
                  <a:pt x="572" y="764"/>
                </a:lnTo>
                <a:lnTo>
                  <a:pt x="813" y="330"/>
                </a:lnTo>
                <a:lnTo>
                  <a:pt x="837" y="286"/>
                </a:lnTo>
                <a:lnTo>
                  <a:pt x="862" y="243"/>
                </a:lnTo>
                <a:lnTo>
                  <a:pt x="889" y="203"/>
                </a:lnTo>
                <a:lnTo>
                  <a:pt x="917" y="165"/>
                </a:lnTo>
                <a:lnTo>
                  <a:pt x="947" y="130"/>
                </a:lnTo>
                <a:lnTo>
                  <a:pt x="979" y="97"/>
                </a:lnTo>
                <a:lnTo>
                  <a:pt x="1012" y="68"/>
                </a:lnTo>
                <a:lnTo>
                  <a:pt x="1046" y="44"/>
                </a:lnTo>
                <a:lnTo>
                  <a:pt x="1083" y="24"/>
                </a:lnTo>
                <a:lnTo>
                  <a:pt x="1121" y="10"/>
                </a:lnTo>
                <a:lnTo>
                  <a:pt x="116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" name="Freeform 471"/>
          <p:cNvSpPr>
            <a:spLocks noEditPoints="1"/>
          </p:cNvSpPr>
          <p:nvPr/>
        </p:nvSpPr>
        <p:spPr bwMode="auto">
          <a:xfrm>
            <a:off x="11250019" y="4054815"/>
            <a:ext cx="465138" cy="446088"/>
          </a:xfrm>
          <a:custGeom>
            <a:avLst/>
            <a:gdLst>
              <a:gd name="T0" fmla="*/ 2467 w 3516"/>
              <a:gd name="T1" fmla="*/ 2216 h 3364"/>
              <a:gd name="T2" fmla="*/ 2395 w 3516"/>
              <a:gd name="T3" fmla="*/ 2267 h 3364"/>
              <a:gd name="T4" fmla="*/ 2358 w 3516"/>
              <a:gd name="T5" fmla="*/ 2347 h 3364"/>
              <a:gd name="T6" fmla="*/ 2365 w 3516"/>
              <a:gd name="T7" fmla="*/ 2438 h 3364"/>
              <a:gd name="T8" fmla="*/ 2416 w 3516"/>
              <a:gd name="T9" fmla="*/ 2511 h 3364"/>
              <a:gd name="T10" fmla="*/ 2496 w 3516"/>
              <a:gd name="T11" fmla="*/ 2548 h 3364"/>
              <a:gd name="T12" fmla="*/ 2587 w 3516"/>
              <a:gd name="T13" fmla="*/ 2541 h 3364"/>
              <a:gd name="T14" fmla="*/ 2659 w 3516"/>
              <a:gd name="T15" fmla="*/ 2489 h 3364"/>
              <a:gd name="T16" fmla="*/ 2697 w 3516"/>
              <a:gd name="T17" fmla="*/ 2409 h 3364"/>
              <a:gd name="T18" fmla="*/ 2689 w 3516"/>
              <a:gd name="T19" fmla="*/ 2317 h 3364"/>
              <a:gd name="T20" fmla="*/ 2638 w 3516"/>
              <a:gd name="T21" fmla="*/ 2246 h 3364"/>
              <a:gd name="T22" fmla="*/ 2558 w 3516"/>
              <a:gd name="T23" fmla="*/ 2208 h 3364"/>
              <a:gd name="T24" fmla="*/ 970 w 3516"/>
              <a:gd name="T25" fmla="*/ 2208 h 3364"/>
              <a:gd name="T26" fmla="*/ 890 w 3516"/>
              <a:gd name="T27" fmla="*/ 2246 h 3364"/>
              <a:gd name="T28" fmla="*/ 840 w 3516"/>
              <a:gd name="T29" fmla="*/ 2317 h 3364"/>
              <a:gd name="T30" fmla="*/ 831 w 3516"/>
              <a:gd name="T31" fmla="*/ 2409 h 3364"/>
              <a:gd name="T32" fmla="*/ 868 w 3516"/>
              <a:gd name="T33" fmla="*/ 2489 h 3364"/>
              <a:gd name="T34" fmla="*/ 941 w 3516"/>
              <a:gd name="T35" fmla="*/ 2541 h 3364"/>
              <a:gd name="T36" fmla="*/ 1031 w 3516"/>
              <a:gd name="T37" fmla="*/ 2548 h 3364"/>
              <a:gd name="T38" fmla="*/ 1112 w 3516"/>
              <a:gd name="T39" fmla="*/ 2511 h 3364"/>
              <a:gd name="T40" fmla="*/ 1162 w 3516"/>
              <a:gd name="T41" fmla="*/ 2438 h 3364"/>
              <a:gd name="T42" fmla="*/ 1171 w 3516"/>
              <a:gd name="T43" fmla="*/ 2347 h 3364"/>
              <a:gd name="T44" fmla="*/ 1133 w 3516"/>
              <a:gd name="T45" fmla="*/ 2267 h 3364"/>
              <a:gd name="T46" fmla="*/ 1061 w 3516"/>
              <a:gd name="T47" fmla="*/ 2216 h 3364"/>
              <a:gd name="T48" fmla="*/ 835 w 3516"/>
              <a:gd name="T49" fmla="*/ 449 h 3364"/>
              <a:gd name="T50" fmla="*/ 790 w 3516"/>
              <a:gd name="T51" fmla="*/ 472 h 3364"/>
              <a:gd name="T52" fmla="*/ 779 w 3516"/>
              <a:gd name="T53" fmla="*/ 1599 h 3364"/>
              <a:gd name="T54" fmla="*/ 802 w 3516"/>
              <a:gd name="T55" fmla="*/ 1645 h 3364"/>
              <a:gd name="T56" fmla="*/ 2681 w 3516"/>
              <a:gd name="T57" fmla="*/ 1656 h 3364"/>
              <a:gd name="T58" fmla="*/ 2726 w 3516"/>
              <a:gd name="T59" fmla="*/ 1633 h 3364"/>
              <a:gd name="T60" fmla="*/ 2737 w 3516"/>
              <a:gd name="T61" fmla="*/ 506 h 3364"/>
              <a:gd name="T62" fmla="*/ 2714 w 3516"/>
              <a:gd name="T63" fmla="*/ 460 h 3364"/>
              <a:gd name="T64" fmla="*/ 835 w 3516"/>
              <a:gd name="T65" fmla="*/ 449 h 3364"/>
              <a:gd name="T66" fmla="*/ 2117 w 3516"/>
              <a:gd name="T67" fmla="*/ 162 h 3364"/>
              <a:gd name="T68" fmla="*/ 2817 w 3516"/>
              <a:gd name="T69" fmla="*/ 173 h 3364"/>
              <a:gd name="T70" fmla="*/ 2920 w 3516"/>
              <a:gd name="T71" fmla="*/ 231 h 3364"/>
              <a:gd name="T72" fmla="*/ 2992 w 3516"/>
              <a:gd name="T73" fmla="*/ 325 h 3364"/>
              <a:gd name="T74" fmla="*/ 3017 w 3516"/>
              <a:gd name="T75" fmla="*/ 444 h 3364"/>
              <a:gd name="T76" fmla="*/ 3006 w 3516"/>
              <a:gd name="T77" fmla="*/ 2671 h 3364"/>
              <a:gd name="T78" fmla="*/ 2955 w 3516"/>
              <a:gd name="T79" fmla="*/ 2723 h 3364"/>
              <a:gd name="T80" fmla="*/ 2702 w 3516"/>
              <a:gd name="T81" fmla="*/ 2734 h 3364"/>
              <a:gd name="T82" fmla="*/ 2355 w 3516"/>
              <a:gd name="T83" fmla="*/ 2734 h 3364"/>
              <a:gd name="T84" fmla="*/ 0 w 3516"/>
              <a:gd name="T85" fmla="*/ 3364 h 3364"/>
              <a:gd name="T86" fmla="*/ 585 w 3516"/>
              <a:gd name="T87" fmla="*/ 2732 h 3364"/>
              <a:gd name="T88" fmla="*/ 523 w 3516"/>
              <a:gd name="T89" fmla="*/ 2692 h 3364"/>
              <a:gd name="T90" fmla="*/ 499 w 3516"/>
              <a:gd name="T91" fmla="*/ 2622 h 3364"/>
              <a:gd name="T92" fmla="*/ 510 w 3516"/>
              <a:gd name="T93" fmla="*/ 363 h 3364"/>
              <a:gd name="T94" fmla="*/ 568 w 3516"/>
              <a:gd name="T95" fmla="*/ 259 h 3364"/>
              <a:gd name="T96" fmla="*/ 662 w 3516"/>
              <a:gd name="T97" fmla="*/ 187 h 3364"/>
              <a:gd name="T98" fmla="*/ 780 w 3516"/>
              <a:gd name="T99" fmla="*/ 162 h 3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16" h="3364">
                <a:moveTo>
                  <a:pt x="2527" y="2205"/>
                </a:moveTo>
                <a:lnTo>
                  <a:pt x="2496" y="2208"/>
                </a:lnTo>
                <a:lnTo>
                  <a:pt x="2467" y="2216"/>
                </a:lnTo>
                <a:lnTo>
                  <a:pt x="2440" y="2229"/>
                </a:lnTo>
                <a:lnTo>
                  <a:pt x="2416" y="2246"/>
                </a:lnTo>
                <a:lnTo>
                  <a:pt x="2395" y="2267"/>
                </a:lnTo>
                <a:lnTo>
                  <a:pt x="2378" y="2291"/>
                </a:lnTo>
                <a:lnTo>
                  <a:pt x="2365" y="2317"/>
                </a:lnTo>
                <a:lnTo>
                  <a:pt x="2358" y="2347"/>
                </a:lnTo>
                <a:lnTo>
                  <a:pt x="2355" y="2378"/>
                </a:lnTo>
                <a:lnTo>
                  <a:pt x="2358" y="2409"/>
                </a:lnTo>
                <a:lnTo>
                  <a:pt x="2365" y="2438"/>
                </a:lnTo>
                <a:lnTo>
                  <a:pt x="2378" y="2466"/>
                </a:lnTo>
                <a:lnTo>
                  <a:pt x="2395" y="2489"/>
                </a:lnTo>
                <a:lnTo>
                  <a:pt x="2416" y="2511"/>
                </a:lnTo>
                <a:lnTo>
                  <a:pt x="2440" y="2528"/>
                </a:lnTo>
                <a:lnTo>
                  <a:pt x="2467" y="2541"/>
                </a:lnTo>
                <a:lnTo>
                  <a:pt x="2496" y="2548"/>
                </a:lnTo>
                <a:lnTo>
                  <a:pt x="2527" y="2551"/>
                </a:lnTo>
                <a:lnTo>
                  <a:pt x="2558" y="2548"/>
                </a:lnTo>
                <a:lnTo>
                  <a:pt x="2587" y="2541"/>
                </a:lnTo>
                <a:lnTo>
                  <a:pt x="2615" y="2528"/>
                </a:lnTo>
                <a:lnTo>
                  <a:pt x="2638" y="2511"/>
                </a:lnTo>
                <a:lnTo>
                  <a:pt x="2659" y="2489"/>
                </a:lnTo>
                <a:lnTo>
                  <a:pt x="2676" y="2466"/>
                </a:lnTo>
                <a:lnTo>
                  <a:pt x="2689" y="2438"/>
                </a:lnTo>
                <a:lnTo>
                  <a:pt x="2697" y="2409"/>
                </a:lnTo>
                <a:lnTo>
                  <a:pt x="2700" y="2378"/>
                </a:lnTo>
                <a:lnTo>
                  <a:pt x="2697" y="2347"/>
                </a:lnTo>
                <a:lnTo>
                  <a:pt x="2689" y="2317"/>
                </a:lnTo>
                <a:lnTo>
                  <a:pt x="2676" y="2291"/>
                </a:lnTo>
                <a:lnTo>
                  <a:pt x="2659" y="2267"/>
                </a:lnTo>
                <a:lnTo>
                  <a:pt x="2638" y="2246"/>
                </a:lnTo>
                <a:lnTo>
                  <a:pt x="2615" y="2229"/>
                </a:lnTo>
                <a:lnTo>
                  <a:pt x="2587" y="2216"/>
                </a:lnTo>
                <a:lnTo>
                  <a:pt x="2558" y="2208"/>
                </a:lnTo>
                <a:lnTo>
                  <a:pt x="2527" y="2205"/>
                </a:lnTo>
                <a:close/>
                <a:moveTo>
                  <a:pt x="1000" y="2205"/>
                </a:moveTo>
                <a:lnTo>
                  <a:pt x="970" y="2208"/>
                </a:lnTo>
                <a:lnTo>
                  <a:pt x="941" y="2216"/>
                </a:lnTo>
                <a:lnTo>
                  <a:pt x="914" y="2229"/>
                </a:lnTo>
                <a:lnTo>
                  <a:pt x="890" y="2246"/>
                </a:lnTo>
                <a:lnTo>
                  <a:pt x="868" y="2267"/>
                </a:lnTo>
                <a:lnTo>
                  <a:pt x="851" y="2291"/>
                </a:lnTo>
                <a:lnTo>
                  <a:pt x="840" y="2317"/>
                </a:lnTo>
                <a:lnTo>
                  <a:pt x="831" y="2347"/>
                </a:lnTo>
                <a:lnTo>
                  <a:pt x="828" y="2378"/>
                </a:lnTo>
                <a:lnTo>
                  <a:pt x="831" y="2409"/>
                </a:lnTo>
                <a:lnTo>
                  <a:pt x="840" y="2438"/>
                </a:lnTo>
                <a:lnTo>
                  <a:pt x="851" y="2466"/>
                </a:lnTo>
                <a:lnTo>
                  <a:pt x="868" y="2489"/>
                </a:lnTo>
                <a:lnTo>
                  <a:pt x="890" y="2511"/>
                </a:lnTo>
                <a:lnTo>
                  <a:pt x="914" y="2528"/>
                </a:lnTo>
                <a:lnTo>
                  <a:pt x="941" y="2541"/>
                </a:lnTo>
                <a:lnTo>
                  <a:pt x="970" y="2548"/>
                </a:lnTo>
                <a:lnTo>
                  <a:pt x="1000" y="2551"/>
                </a:lnTo>
                <a:lnTo>
                  <a:pt x="1031" y="2548"/>
                </a:lnTo>
                <a:lnTo>
                  <a:pt x="1061" y="2541"/>
                </a:lnTo>
                <a:lnTo>
                  <a:pt x="1088" y="2528"/>
                </a:lnTo>
                <a:lnTo>
                  <a:pt x="1112" y="2511"/>
                </a:lnTo>
                <a:lnTo>
                  <a:pt x="1133" y="2489"/>
                </a:lnTo>
                <a:lnTo>
                  <a:pt x="1150" y="2466"/>
                </a:lnTo>
                <a:lnTo>
                  <a:pt x="1162" y="2438"/>
                </a:lnTo>
                <a:lnTo>
                  <a:pt x="1171" y="2409"/>
                </a:lnTo>
                <a:lnTo>
                  <a:pt x="1173" y="2378"/>
                </a:lnTo>
                <a:lnTo>
                  <a:pt x="1171" y="2347"/>
                </a:lnTo>
                <a:lnTo>
                  <a:pt x="1162" y="2317"/>
                </a:lnTo>
                <a:lnTo>
                  <a:pt x="1150" y="2291"/>
                </a:lnTo>
                <a:lnTo>
                  <a:pt x="1133" y="2267"/>
                </a:lnTo>
                <a:lnTo>
                  <a:pt x="1112" y="2246"/>
                </a:lnTo>
                <a:lnTo>
                  <a:pt x="1088" y="2229"/>
                </a:lnTo>
                <a:lnTo>
                  <a:pt x="1061" y="2216"/>
                </a:lnTo>
                <a:lnTo>
                  <a:pt x="1031" y="2208"/>
                </a:lnTo>
                <a:lnTo>
                  <a:pt x="1000" y="2205"/>
                </a:lnTo>
                <a:close/>
                <a:moveTo>
                  <a:pt x="835" y="449"/>
                </a:moveTo>
                <a:lnTo>
                  <a:pt x="817" y="451"/>
                </a:lnTo>
                <a:lnTo>
                  <a:pt x="802" y="460"/>
                </a:lnTo>
                <a:lnTo>
                  <a:pt x="790" y="472"/>
                </a:lnTo>
                <a:lnTo>
                  <a:pt x="782" y="488"/>
                </a:lnTo>
                <a:lnTo>
                  <a:pt x="779" y="506"/>
                </a:lnTo>
                <a:lnTo>
                  <a:pt x="779" y="1599"/>
                </a:lnTo>
                <a:lnTo>
                  <a:pt x="782" y="1617"/>
                </a:lnTo>
                <a:lnTo>
                  <a:pt x="790" y="1633"/>
                </a:lnTo>
                <a:lnTo>
                  <a:pt x="802" y="1645"/>
                </a:lnTo>
                <a:lnTo>
                  <a:pt x="817" y="1654"/>
                </a:lnTo>
                <a:lnTo>
                  <a:pt x="835" y="1656"/>
                </a:lnTo>
                <a:lnTo>
                  <a:pt x="2681" y="1656"/>
                </a:lnTo>
                <a:lnTo>
                  <a:pt x="2699" y="1654"/>
                </a:lnTo>
                <a:lnTo>
                  <a:pt x="2714" y="1645"/>
                </a:lnTo>
                <a:lnTo>
                  <a:pt x="2726" y="1633"/>
                </a:lnTo>
                <a:lnTo>
                  <a:pt x="2734" y="1617"/>
                </a:lnTo>
                <a:lnTo>
                  <a:pt x="2737" y="1599"/>
                </a:lnTo>
                <a:lnTo>
                  <a:pt x="2737" y="506"/>
                </a:lnTo>
                <a:lnTo>
                  <a:pt x="2734" y="488"/>
                </a:lnTo>
                <a:lnTo>
                  <a:pt x="2726" y="472"/>
                </a:lnTo>
                <a:lnTo>
                  <a:pt x="2714" y="460"/>
                </a:lnTo>
                <a:lnTo>
                  <a:pt x="2699" y="451"/>
                </a:lnTo>
                <a:lnTo>
                  <a:pt x="2681" y="449"/>
                </a:lnTo>
                <a:lnTo>
                  <a:pt x="835" y="449"/>
                </a:lnTo>
                <a:close/>
                <a:moveTo>
                  <a:pt x="1399" y="0"/>
                </a:moveTo>
                <a:lnTo>
                  <a:pt x="2117" y="0"/>
                </a:lnTo>
                <a:lnTo>
                  <a:pt x="2117" y="162"/>
                </a:lnTo>
                <a:lnTo>
                  <a:pt x="2736" y="162"/>
                </a:lnTo>
                <a:lnTo>
                  <a:pt x="2778" y="165"/>
                </a:lnTo>
                <a:lnTo>
                  <a:pt x="2817" y="173"/>
                </a:lnTo>
                <a:lnTo>
                  <a:pt x="2854" y="187"/>
                </a:lnTo>
                <a:lnTo>
                  <a:pt x="2890" y="206"/>
                </a:lnTo>
                <a:lnTo>
                  <a:pt x="2920" y="231"/>
                </a:lnTo>
                <a:lnTo>
                  <a:pt x="2948" y="259"/>
                </a:lnTo>
                <a:lnTo>
                  <a:pt x="2973" y="290"/>
                </a:lnTo>
                <a:lnTo>
                  <a:pt x="2992" y="325"/>
                </a:lnTo>
                <a:lnTo>
                  <a:pt x="3006" y="363"/>
                </a:lnTo>
                <a:lnTo>
                  <a:pt x="3014" y="402"/>
                </a:lnTo>
                <a:lnTo>
                  <a:pt x="3017" y="444"/>
                </a:lnTo>
                <a:lnTo>
                  <a:pt x="3017" y="2622"/>
                </a:lnTo>
                <a:lnTo>
                  <a:pt x="3014" y="2648"/>
                </a:lnTo>
                <a:lnTo>
                  <a:pt x="3006" y="2671"/>
                </a:lnTo>
                <a:lnTo>
                  <a:pt x="2993" y="2692"/>
                </a:lnTo>
                <a:lnTo>
                  <a:pt x="2976" y="2710"/>
                </a:lnTo>
                <a:lnTo>
                  <a:pt x="2955" y="2723"/>
                </a:lnTo>
                <a:lnTo>
                  <a:pt x="2931" y="2732"/>
                </a:lnTo>
                <a:lnTo>
                  <a:pt x="2904" y="2734"/>
                </a:lnTo>
                <a:lnTo>
                  <a:pt x="2702" y="2734"/>
                </a:lnTo>
                <a:lnTo>
                  <a:pt x="3516" y="3364"/>
                </a:lnTo>
                <a:lnTo>
                  <a:pt x="2993" y="3364"/>
                </a:lnTo>
                <a:lnTo>
                  <a:pt x="2355" y="2734"/>
                </a:lnTo>
                <a:lnTo>
                  <a:pt x="1161" y="2734"/>
                </a:lnTo>
                <a:lnTo>
                  <a:pt x="523" y="3364"/>
                </a:lnTo>
                <a:lnTo>
                  <a:pt x="0" y="3364"/>
                </a:lnTo>
                <a:lnTo>
                  <a:pt x="814" y="2734"/>
                </a:lnTo>
                <a:lnTo>
                  <a:pt x="612" y="2734"/>
                </a:lnTo>
                <a:lnTo>
                  <a:pt x="585" y="2732"/>
                </a:lnTo>
                <a:lnTo>
                  <a:pt x="561" y="2723"/>
                </a:lnTo>
                <a:lnTo>
                  <a:pt x="540" y="2710"/>
                </a:lnTo>
                <a:lnTo>
                  <a:pt x="523" y="2692"/>
                </a:lnTo>
                <a:lnTo>
                  <a:pt x="510" y="2671"/>
                </a:lnTo>
                <a:lnTo>
                  <a:pt x="502" y="2648"/>
                </a:lnTo>
                <a:lnTo>
                  <a:pt x="499" y="2622"/>
                </a:lnTo>
                <a:lnTo>
                  <a:pt x="499" y="444"/>
                </a:lnTo>
                <a:lnTo>
                  <a:pt x="502" y="402"/>
                </a:lnTo>
                <a:lnTo>
                  <a:pt x="510" y="363"/>
                </a:lnTo>
                <a:lnTo>
                  <a:pt x="524" y="325"/>
                </a:lnTo>
                <a:lnTo>
                  <a:pt x="543" y="290"/>
                </a:lnTo>
                <a:lnTo>
                  <a:pt x="568" y="259"/>
                </a:lnTo>
                <a:lnTo>
                  <a:pt x="596" y="231"/>
                </a:lnTo>
                <a:lnTo>
                  <a:pt x="626" y="206"/>
                </a:lnTo>
                <a:lnTo>
                  <a:pt x="662" y="187"/>
                </a:lnTo>
                <a:lnTo>
                  <a:pt x="699" y="173"/>
                </a:lnTo>
                <a:lnTo>
                  <a:pt x="738" y="165"/>
                </a:lnTo>
                <a:lnTo>
                  <a:pt x="780" y="162"/>
                </a:lnTo>
                <a:lnTo>
                  <a:pt x="1399" y="162"/>
                </a:lnTo>
                <a:lnTo>
                  <a:pt x="139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" name="Freeform 501"/>
          <p:cNvSpPr>
            <a:spLocks noEditPoints="1"/>
          </p:cNvSpPr>
          <p:nvPr/>
        </p:nvSpPr>
        <p:spPr bwMode="auto">
          <a:xfrm>
            <a:off x="11271873" y="5555955"/>
            <a:ext cx="447675" cy="446088"/>
          </a:xfrm>
          <a:custGeom>
            <a:avLst/>
            <a:gdLst>
              <a:gd name="T0" fmla="*/ 861 w 3384"/>
              <a:gd name="T1" fmla="*/ 1670 h 3363"/>
              <a:gd name="T2" fmla="*/ 669 w 3384"/>
              <a:gd name="T3" fmla="*/ 1828 h 3363"/>
              <a:gd name="T4" fmla="*/ 577 w 3384"/>
              <a:gd name="T5" fmla="*/ 2064 h 3363"/>
              <a:gd name="T6" fmla="*/ 618 w 3384"/>
              <a:gd name="T7" fmla="*/ 2320 h 3363"/>
              <a:gd name="T8" fmla="*/ 775 w 3384"/>
              <a:gd name="T9" fmla="*/ 2513 h 3363"/>
              <a:gd name="T10" fmla="*/ 1011 w 3384"/>
              <a:gd name="T11" fmla="*/ 2605 h 3363"/>
              <a:gd name="T12" fmla="*/ 1266 w 3384"/>
              <a:gd name="T13" fmla="*/ 2565 h 3363"/>
              <a:gd name="T14" fmla="*/ 1459 w 3384"/>
              <a:gd name="T15" fmla="*/ 2408 h 3363"/>
              <a:gd name="T16" fmla="*/ 1550 w 3384"/>
              <a:gd name="T17" fmla="*/ 2171 h 3363"/>
              <a:gd name="T18" fmla="*/ 1509 w 3384"/>
              <a:gd name="T19" fmla="*/ 1915 h 3363"/>
              <a:gd name="T20" fmla="*/ 1354 w 3384"/>
              <a:gd name="T21" fmla="*/ 1722 h 3363"/>
              <a:gd name="T22" fmla="*/ 1118 w 3384"/>
              <a:gd name="T23" fmla="*/ 1629 h 3363"/>
              <a:gd name="T24" fmla="*/ 1261 w 3384"/>
              <a:gd name="T25" fmla="*/ 1399 h 3363"/>
              <a:gd name="T26" fmla="*/ 1543 w 3384"/>
              <a:gd name="T27" fmla="*/ 1547 h 3363"/>
              <a:gd name="T28" fmla="*/ 1736 w 3384"/>
              <a:gd name="T29" fmla="*/ 1798 h 3363"/>
              <a:gd name="T30" fmla="*/ 1807 w 3384"/>
              <a:gd name="T31" fmla="*/ 2118 h 3363"/>
              <a:gd name="T32" fmla="*/ 1736 w 3384"/>
              <a:gd name="T33" fmla="*/ 2436 h 3363"/>
              <a:gd name="T34" fmla="*/ 1543 w 3384"/>
              <a:gd name="T35" fmla="*/ 2687 h 3363"/>
              <a:gd name="T36" fmla="*/ 1261 w 3384"/>
              <a:gd name="T37" fmla="*/ 2836 h 3363"/>
              <a:gd name="T38" fmla="*/ 941 w 3384"/>
              <a:gd name="T39" fmla="*/ 2853 h 3363"/>
              <a:gd name="T40" fmla="*/ 289 w 3384"/>
              <a:gd name="T41" fmla="*/ 3325 h 3363"/>
              <a:gd name="T42" fmla="*/ 154 w 3384"/>
              <a:gd name="T43" fmla="*/ 3361 h 3363"/>
              <a:gd name="T44" fmla="*/ 38 w 3384"/>
              <a:gd name="T45" fmla="*/ 3294 h 3363"/>
              <a:gd name="T46" fmla="*/ 1 w 3384"/>
              <a:gd name="T47" fmla="*/ 3162 h 3363"/>
              <a:gd name="T48" fmla="*/ 484 w 3384"/>
              <a:gd name="T49" fmla="*/ 2582 h 3363"/>
              <a:gd name="T50" fmla="*/ 346 w 3384"/>
              <a:gd name="T51" fmla="*/ 2308 h 3363"/>
              <a:gd name="T52" fmla="*/ 332 w 3384"/>
              <a:gd name="T53" fmla="*/ 1983 h 3363"/>
              <a:gd name="T54" fmla="*/ 456 w 3384"/>
              <a:gd name="T55" fmla="*/ 1688 h 3363"/>
              <a:gd name="T56" fmla="*/ 689 w 3384"/>
              <a:gd name="T57" fmla="*/ 1474 h 3363"/>
              <a:gd name="T58" fmla="*/ 997 w 3384"/>
              <a:gd name="T59" fmla="*/ 1375 h 3363"/>
              <a:gd name="T60" fmla="*/ 877 w 3384"/>
              <a:gd name="T61" fmla="*/ 124 h 3363"/>
              <a:gd name="T62" fmla="*/ 642 w 3384"/>
              <a:gd name="T63" fmla="*/ 416 h 3363"/>
              <a:gd name="T64" fmla="*/ 2265 w 3384"/>
              <a:gd name="T65" fmla="*/ 265 h 3363"/>
              <a:gd name="T66" fmla="*/ 2764 w 3384"/>
              <a:gd name="T67" fmla="*/ 104 h 3363"/>
              <a:gd name="T68" fmla="*/ 2771 w 3384"/>
              <a:gd name="T69" fmla="*/ 2 h 3363"/>
              <a:gd name="T70" fmla="*/ 2899 w 3384"/>
              <a:gd name="T71" fmla="*/ 77 h 3363"/>
              <a:gd name="T72" fmla="*/ 3367 w 3384"/>
              <a:gd name="T73" fmla="*/ 712 h 3363"/>
              <a:gd name="T74" fmla="*/ 3381 w 3384"/>
              <a:gd name="T75" fmla="*/ 2617 h 3363"/>
              <a:gd name="T76" fmla="*/ 3297 w 3384"/>
              <a:gd name="T77" fmla="*/ 2772 h 3363"/>
              <a:gd name="T78" fmla="*/ 3131 w 3384"/>
              <a:gd name="T79" fmla="*/ 2834 h 3363"/>
              <a:gd name="T80" fmla="*/ 1790 w 3384"/>
              <a:gd name="T81" fmla="*/ 2640 h 3363"/>
              <a:gd name="T82" fmla="*/ 1934 w 3384"/>
              <a:gd name="T83" fmla="*/ 2329 h 3363"/>
              <a:gd name="T84" fmla="*/ 1947 w 3384"/>
              <a:gd name="T85" fmla="*/ 1971 h 3363"/>
              <a:gd name="T86" fmla="*/ 1825 w 3384"/>
              <a:gd name="T87" fmla="*/ 1644 h 3363"/>
              <a:gd name="T88" fmla="*/ 1593 w 3384"/>
              <a:gd name="T89" fmla="*/ 1393 h 3363"/>
              <a:gd name="T90" fmla="*/ 1279 w 3384"/>
              <a:gd name="T91" fmla="*/ 1245 h 3363"/>
              <a:gd name="T92" fmla="*/ 917 w 3384"/>
              <a:gd name="T93" fmla="*/ 1231 h 3363"/>
              <a:gd name="T94" fmla="*/ 587 w 3384"/>
              <a:gd name="T95" fmla="*/ 1359 h 3363"/>
              <a:gd name="T96" fmla="*/ 334 w 3384"/>
              <a:gd name="T97" fmla="*/ 1598 h 3363"/>
              <a:gd name="T98" fmla="*/ 314 w 3384"/>
              <a:gd name="T99" fmla="*/ 712 h 3363"/>
              <a:gd name="T100" fmla="*/ 781 w 3384"/>
              <a:gd name="T101" fmla="*/ 77 h 3363"/>
              <a:gd name="T102" fmla="*/ 910 w 3384"/>
              <a:gd name="T103" fmla="*/ 2 h 3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384" h="3363">
                <a:moveTo>
                  <a:pt x="1064" y="1626"/>
                </a:moveTo>
                <a:lnTo>
                  <a:pt x="1011" y="1629"/>
                </a:lnTo>
                <a:lnTo>
                  <a:pt x="959" y="1637"/>
                </a:lnTo>
                <a:lnTo>
                  <a:pt x="910" y="1652"/>
                </a:lnTo>
                <a:lnTo>
                  <a:pt x="861" y="1670"/>
                </a:lnTo>
                <a:lnTo>
                  <a:pt x="817" y="1694"/>
                </a:lnTo>
                <a:lnTo>
                  <a:pt x="775" y="1722"/>
                </a:lnTo>
                <a:lnTo>
                  <a:pt x="736" y="1752"/>
                </a:lnTo>
                <a:lnTo>
                  <a:pt x="700" y="1788"/>
                </a:lnTo>
                <a:lnTo>
                  <a:pt x="669" y="1828"/>
                </a:lnTo>
                <a:lnTo>
                  <a:pt x="641" y="1870"/>
                </a:lnTo>
                <a:lnTo>
                  <a:pt x="618" y="1915"/>
                </a:lnTo>
                <a:lnTo>
                  <a:pt x="600" y="1962"/>
                </a:lnTo>
                <a:lnTo>
                  <a:pt x="586" y="2012"/>
                </a:lnTo>
                <a:lnTo>
                  <a:pt x="577" y="2064"/>
                </a:lnTo>
                <a:lnTo>
                  <a:pt x="574" y="2118"/>
                </a:lnTo>
                <a:lnTo>
                  <a:pt x="577" y="2171"/>
                </a:lnTo>
                <a:lnTo>
                  <a:pt x="586" y="2222"/>
                </a:lnTo>
                <a:lnTo>
                  <a:pt x="600" y="2273"/>
                </a:lnTo>
                <a:lnTo>
                  <a:pt x="618" y="2320"/>
                </a:lnTo>
                <a:lnTo>
                  <a:pt x="641" y="2365"/>
                </a:lnTo>
                <a:lnTo>
                  <a:pt x="669" y="2408"/>
                </a:lnTo>
                <a:lnTo>
                  <a:pt x="700" y="2447"/>
                </a:lnTo>
                <a:lnTo>
                  <a:pt x="736" y="2482"/>
                </a:lnTo>
                <a:lnTo>
                  <a:pt x="775" y="2513"/>
                </a:lnTo>
                <a:lnTo>
                  <a:pt x="817" y="2541"/>
                </a:lnTo>
                <a:lnTo>
                  <a:pt x="861" y="2565"/>
                </a:lnTo>
                <a:lnTo>
                  <a:pt x="910" y="2583"/>
                </a:lnTo>
                <a:lnTo>
                  <a:pt x="959" y="2597"/>
                </a:lnTo>
                <a:lnTo>
                  <a:pt x="1011" y="2605"/>
                </a:lnTo>
                <a:lnTo>
                  <a:pt x="1064" y="2608"/>
                </a:lnTo>
                <a:lnTo>
                  <a:pt x="1118" y="2605"/>
                </a:lnTo>
                <a:lnTo>
                  <a:pt x="1169" y="2597"/>
                </a:lnTo>
                <a:lnTo>
                  <a:pt x="1218" y="2583"/>
                </a:lnTo>
                <a:lnTo>
                  <a:pt x="1266" y="2565"/>
                </a:lnTo>
                <a:lnTo>
                  <a:pt x="1312" y="2541"/>
                </a:lnTo>
                <a:lnTo>
                  <a:pt x="1353" y="2513"/>
                </a:lnTo>
                <a:lnTo>
                  <a:pt x="1392" y="2482"/>
                </a:lnTo>
                <a:lnTo>
                  <a:pt x="1427" y="2447"/>
                </a:lnTo>
                <a:lnTo>
                  <a:pt x="1459" y="2408"/>
                </a:lnTo>
                <a:lnTo>
                  <a:pt x="1487" y="2365"/>
                </a:lnTo>
                <a:lnTo>
                  <a:pt x="1509" y="2320"/>
                </a:lnTo>
                <a:lnTo>
                  <a:pt x="1529" y="2273"/>
                </a:lnTo>
                <a:lnTo>
                  <a:pt x="1542" y="2222"/>
                </a:lnTo>
                <a:lnTo>
                  <a:pt x="1550" y="2171"/>
                </a:lnTo>
                <a:lnTo>
                  <a:pt x="1554" y="2118"/>
                </a:lnTo>
                <a:lnTo>
                  <a:pt x="1550" y="2064"/>
                </a:lnTo>
                <a:lnTo>
                  <a:pt x="1542" y="2012"/>
                </a:lnTo>
                <a:lnTo>
                  <a:pt x="1529" y="1962"/>
                </a:lnTo>
                <a:lnTo>
                  <a:pt x="1509" y="1915"/>
                </a:lnTo>
                <a:lnTo>
                  <a:pt x="1487" y="1870"/>
                </a:lnTo>
                <a:lnTo>
                  <a:pt x="1459" y="1828"/>
                </a:lnTo>
                <a:lnTo>
                  <a:pt x="1427" y="1788"/>
                </a:lnTo>
                <a:lnTo>
                  <a:pt x="1392" y="1752"/>
                </a:lnTo>
                <a:lnTo>
                  <a:pt x="1354" y="1722"/>
                </a:lnTo>
                <a:lnTo>
                  <a:pt x="1312" y="1694"/>
                </a:lnTo>
                <a:lnTo>
                  <a:pt x="1266" y="1670"/>
                </a:lnTo>
                <a:lnTo>
                  <a:pt x="1218" y="1652"/>
                </a:lnTo>
                <a:lnTo>
                  <a:pt x="1169" y="1637"/>
                </a:lnTo>
                <a:lnTo>
                  <a:pt x="1118" y="1629"/>
                </a:lnTo>
                <a:lnTo>
                  <a:pt x="1064" y="1626"/>
                </a:lnTo>
                <a:close/>
                <a:moveTo>
                  <a:pt x="1064" y="1372"/>
                </a:moveTo>
                <a:lnTo>
                  <a:pt x="1132" y="1375"/>
                </a:lnTo>
                <a:lnTo>
                  <a:pt x="1198" y="1384"/>
                </a:lnTo>
                <a:lnTo>
                  <a:pt x="1261" y="1399"/>
                </a:lnTo>
                <a:lnTo>
                  <a:pt x="1324" y="1418"/>
                </a:lnTo>
                <a:lnTo>
                  <a:pt x="1382" y="1444"/>
                </a:lnTo>
                <a:lnTo>
                  <a:pt x="1439" y="1474"/>
                </a:lnTo>
                <a:lnTo>
                  <a:pt x="1493" y="1509"/>
                </a:lnTo>
                <a:lnTo>
                  <a:pt x="1543" y="1547"/>
                </a:lnTo>
                <a:lnTo>
                  <a:pt x="1589" y="1590"/>
                </a:lnTo>
                <a:lnTo>
                  <a:pt x="1633" y="1637"/>
                </a:lnTo>
                <a:lnTo>
                  <a:pt x="1671" y="1688"/>
                </a:lnTo>
                <a:lnTo>
                  <a:pt x="1705" y="1741"/>
                </a:lnTo>
                <a:lnTo>
                  <a:pt x="1736" y="1798"/>
                </a:lnTo>
                <a:lnTo>
                  <a:pt x="1761" y="1857"/>
                </a:lnTo>
                <a:lnTo>
                  <a:pt x="1781" y="1919"/>
                </a:lnTo>
                <a:lnTo>
                  <a:pt x="1796" y="1983"/>
                </a:lnTo>
                <a:lnTo>
                  <a:pt x="1804" y="2050"/>
                </a:lnTo>
                <a:lnTo>
                  <a:pt x="1807" y="2118"/>
                </a:lnTo>
                <a:lnTo>
                  <a:pt x="1804" y="2185"/>
                </a:lnTo>
                <a:lnTo>
                  <a:pt x="1796" y="2251"/>
                </a:lnTo>
                <a:lnTo>
                  <a:pt x="1781" y="2315"/>
                </a:lnTo>
                <a:lnTo>
                  <a:pt x="1761" y="2378"/>
                </a:lnTo>
                <a:lnTo>
                  <a:pt x="1736" y="2436"/>
                </a:lnTo>
                <a:lnTo>
                  <a:pt x="1705" y="2494"/>
                </a:lnTo>
                <a:lnTo>
                  <a:pt x="1671" y="2547"/>
                </a:lnTo>
                <a:lnTo>
                  <a:pt x="1633" y="2598"/>
                </a:lnTo>
                <a:lnTo>
                  <a:pt x="1589" y="2644"/>
                </a:lnTo>
                <a:lnTo>
                  <a:pt x="1543" y="2687"/>
                </a:lnTo>
                <a:lnTo>
                  <a:pt x="1493" y="2726"/>
                </a:lnTo>
                <a:lnTo>
                  <a:pt x="1439" y="2761"/>
                </a:lnTo>
                <a:lnTo>
                  <a:pt x="1382" y="2791"/>
                </a:lnTo>
                <a:lnTo>
                  <a:pt x="1324" y="2816"/>
                </a:lnTo>
                <a:lnTo>
                  <a:pt x="1261" y="2836"/>
                </a:lnTo>
                <a:lnTo>
                  <a:pt x="1198" y="2851"/>
                </a:lnTo>
                <a:lnTo>
                  <a:pt x="1132" y="2860"/>
                </a:lnTo>
                <a:lnTo>
                  <a:pt x="1064" y="2863"/>
                </a:lnTo>
                <a:lnTo>
                  <a:pt x="1002" y="2860"/>
                </a:lnTo>
                <a:lnTo>
                  <a:pt x="941" y="2853"/>
                </a:lnTo>
                <a:lnTo>
                  <a:pt x="883" y="2840"/>
                </a:lnTo>
                <a:lnTo>
                  <a:pt x="825" y="2823"/>
                </a:lnTo>
                <a:lnTo>
                  <a:pt x="770" y="2802"/>
                </a:lnTo>
                <a:lnTo>
                  <a:pt x="312" y="3304"/>
                </a:lnTo>
                <a:lnTo>
                  <a:pt x="289" y="3325"/>
                </a:lnTo>
                <a:lnTo>
                  <a:pt x="265" y="3341"/>
                </a:lnTo>
                <a:lnTo>
                  <a:pt x="237" y="3353"/>
                </a:lnTo>
                <a:lnTo>
                  <a:pt x="208" y="3360"/>
                </a:lnTo>
                <a:lnTo>
                  <a:pt x="179" y="3363"/>
                </a:lnTo>
                <a:lnTo>
                  <a:pt x="154" y="3361"/>
                </a:lnTo>
                <a:lnTo>
                  <a:pt x="128" y="3355"/>
                </a:lnTo>
                <a:lnTo>
                  <a:pt x="104" y="3345"/>
                </a:lnTo>
                <a:lnTo>
                  <a:pt x="80" y="3332"/>
                </a:lnTo>
                <a:lnTo>
                  <a:pt x="58" y="3316"/>
                </a:lnTo>
                <a:lnTo>
                  <a:pt x="38" y="3294"/>
                </a:lnTo>
                <a:lnTo>
                  <a:pt x="23" y="3270"/>
                </a:lnTo>
                <a:lnTo>
                  <a:pt x="11" y="3245"/>
                </a:lnTo>
                <a:lnTo>
                  <a:pt x="3" y="3218"/>
                </a:lnTo>
                <a:lnTo>
                  <a:pt x="0" y="3190"/>
                </a:lnTo>
                <a:lnTo>
                  <a:pt x="1" y="3162"/>
                </a:lnTo>
                <a:lnTo>
                  <a:pt x="6" y="3136"/>
                </a:lnTo>
                <a:lnTo>
                  <a:pt x="15" y="3109"/>
                </a:lnTo>
                <a:lnTo>
                  <a:pt x="29" y="3084"/>
                </a:lnTo>
                <a:lnTo>
                  <a:pt x="47" y="3061"/>
                </a:lnTo>
                <a:lnTo>
                  <a:pt x="484" y="2582"/>
                </a:lnTo>
                <a:lnTo>
                  <a:pt x="447" y="2533"/>
                </a:lnTo>
                <a:lnTo>
                  <a:pt x="415" y="2481"/>
                </a:lnTo>
                <a:lnTo>
                  <a:pt x="388" y="2426"/>
                </a:lnTo>
                <a:lnTo>
                  <a:pt x="364" y="2368"/>
                </a:lnTo>
                <a:lnTo>
                  <a:pt x="346" y="2308"/>
                </a:lnTo>
                <a:lnTo>
                  <a:pt x="332" y="2246"/>
                </a:lnTo>
                <a:lnTo>
                  <a:pt x="324" y="2182"/>
                </a:lnTo>
                <a:lnTo>
                  <a:pt x="321" y="2118"/>
                </a:lnTo>
                <a:lnTo>
                  <a:pt x="324" y="2050"/>
                </a:lnTo>
                <a:lnTo>
                  <a:pt x="332" y="1983"/>
                </a:lnTo>
                <a:lnTo>
                  <a:pt x="348" y="1919"/>
                </a:lnTo>
                <a:lnTo>
                  <a:pt x="367" y="1857"/>
                </a:lnTo>
                <a:lnTo>
                  <a:pt x="393" y="1798"/>
                </a:lnTo>
                <a:lnTo>
                  <a:pt x="422" y="1741"/>
                </a:lnTo>
                <a:lnTo>
                  <a:pt x="456" y="1688"/>
                </a:lnTo>
                <a:lnTo>
                  <a:pt x="495" y="1637"/>
                </a:lnTo>
                <a:lnTo>
                  <a:pt x="538" y="1590"/>
                </a:lnTo>
                <a:lnTo>
                  <a:pt x="586" y="1547"/>
                </a:lnTo>
                <a:lnTo>
                  <a:pt x="636" y="1509"/>
                </a:lnTo>
                <a:lnTo>
                  <a:pt x="689" y="1474"/>
                </a:lnTo>
                <a:lnTo>
                  <a:pt x="746" y="1444"/>
                </a:lnTo>
                <a:lnTo>
                  <a:pt x="805" y="1418"/>
                </a:lnTo>
                <a:lnTo>
                  <a:pt x="867" y="1399"/>
                </a:lnTo>
                <a:lnTo>
                  <a:pt x="930" y="1384"/>
                </a:lnTo>
                <a:lnTo>
                  <a:pt x="997" y="1375"/>
                </a:lnTo>
                <a:lnTo>
                  <a:pt x="1064" y="1372"/>
                </a:lnTo>
                <a:close/>
                <a:moveTo>
                  <a:pt x="939" y="102"/>
                </a:moveTo>
                <a:lnTo>
                  <a:pt x="917" y="104"/>
                </a:lnTo>
                <a:lnTo>
                  <a:pt x="895" y="112"/>
                </a:lnTo>
                <a:lnTo>
                  <a:pt x="877" y="124"/>
                </a:lnTo>
                <a:lnTo>
                  <a:pt x="860" y="140"/>
                </a:lnTo>
                <a:lnTo>
                  <a:pt x="761" y="265"/>
                </a:lnTo>
                <a:lnTo>
                  <a:pt x="1400" y="265"/>
                </a:lnTo>
                <a:lnTo>
                  <a:pt x="1308" y="416"/>
                </a:lnTo>
                <a:lnTo>
                  <a:pt x="642" y="416"/>
                </a:lnTo>
                <a:lnTo>
                  <a:pt x="507" y="585"/>
                </a:lnTo>
                <a:lnTo>
                  <a:pt x="3174" y="585"/>
                </a:lnTo>
                <a:lnTo>
                  <a:pt x="3038" y="416"/>
                </a:lnTo>
                <a:lnTo>
                  <a:pt x="2315" y="416"/>
                </a:lnTo>
                <a:lnTo>
                  <a:pt x="2265" y="265"/>
                </a:lnTo>
                <a:lnTo>
                  <a:pt x="2919" y="265"/>
                </a:lnTo>
                <a:lnTo>
                  <a:pt x="2820" y="140"/>
                </a:lnTo>
                <a:lnTo>
                  <a:pt x="2804" y="124"/>
                </a:lnTo>
                <a:lnTo>
                  <a:pt x="2785" y="112"/>
                </a:lnTo>
                <a:lnTo>
                  <a:pt x="2764" y="104"/>
                </a:lnTo>
                <a:lnTo>
                  <a:pt x="2741" y="102"/>
                </a:lnTo>
                <a:lnTo>
                  <a:pt x="939" y="102"/>
                </a:lnTo>
                <a:close/>
                <a:moveTo>
                  <a:pt x="939" y="0"/>
                </a:moveTo>
                <a:lnTo>
                  <a:pt x="2741" y="0"/>
                </a:lnTo>
                <a:lnTo>
                  <a:pt x="2771" y="2"/>
                </a:lnTo>
                <a:lnTo>
                  <a:pt x="2801" y="9"/>
                </a:lnTo>
                <a:lnTo>
                  <a:pt x="2829" y="21"/>
                </a:lnTo>
                <a:lnTo>
                  <a:pt x="2855" y="35"/>
                </a:lnTo>
                <a:lnTo>
                  <a:pt x="2878" y="55"/>
                </a:lnTo>
                <a:lnTo>
                  <a:pt x="2899" y="77"/>
                </a:lnTo>
                <a:lnTo>
                  <a:pt x="3307" y="589"/>
                </a:lnTo>
                <a:lnTo>
                  <a:pt x="3325" y="615"/>
                </a:lnTo>
                <a:lnTo>
                  <a:pt x="3341" y="645"/>
                </a:lnTo>
                <a:lnTo>
                  <a:pt x="3355" y="678"/>
                </a:lnTo>
                <a:lnTo>
                  <a:pt x="3367" y="712"/>
                </a:lnTo>
                <a:lnTo>
                  <a:pt x="3376" y="747"/>
                </a:lnTo>
                <a:lnTo>
                  <a:pt x="3382" y="780"/>
                </a:lnTo>
                <a:lnTo>
                  <a:pt x="3384" y="811"/>
                </a:lnTo>
                <a:lnTo>
                  <a:pt x="3384" y="2579"/>
                </a:lnTo>
                <a:lnTo>
                  <a:pt x="3381" y="2617"/>
                </a:lnTo>
                <a:lnTo>
                  <a:pt x="3374" y="2653"/>
                </a:lnTo>
                <a:lnTo>
                  <a:pt x="3360" y="2687"/>
                </a:lnTo>
                <a:lnTo>
                  <a:pt x="3343" y="2718"/>
                </a:lnTo>
                <a:lnTo>
                  <a:pt x="3321" y="2747"/>
                </a:lnTo>
                <a:lnTo>
                  <a:pt x="3297" y="2772"/>
                </a:lnTo>
                <a:lnTo>
                  <a:pt x="3268" y="2793"/>
                </a:lnTo>
                <a:lnTo>
                  <a:pt x="3237" y="2811"/>
                </a:lnTo>
                <a:lnTo>
                  <a:pt x="3204" y="2823"/>
                </a:lnTo>
                <a:lnTo>
                  <a:pt x="3168" y="2831"/>
                </a:lnTo>
                <a:lnTo>
                  <a:pt x="3131" y="2834"/>
                </a:lnTo>
                <a:lnTo>
                  <a:pt x="1601" y="2834"/>
                </a:lnTo>
                <a:lnTo>
                  <a:pt x="1654" y="2791"/>
                </a:lnTo>
                <a:lnTo>
                  <a:pt x="1703" y="2744"/>
                </a:lnTo>
                <a:lnTo>
                  <a:pt x="1748" y="2694"/>
                </a:lnTo>
                <a:lnTo>
                  <a:pt x="1790" y="2640"/>
                </a:lnTo>
                <a:lnTo>
                  <a:pt x="1828" y="2583"/>
                </a:lnTo>
                <a:lnTo>
                  <a:pt x="1861" y="2524"/>
                </a:lnTo>
                <a:lnTo>
                  <a:pt x="1891" y="2462"/>
                </a:lnTo>
                <a:lnTo>
                  <a:pt x="1915" y="2397"/>
                </a:lnTo>
                <a:lnTo>
                  <a:pt x="1934" y="2329"/>
                </a:lnTo>
                <a:lnTo>
                  <a:pt x="1948" y="2260"/>
                </a:lnTo>
                <a:lnTo>
                  <a:pt x="1957" y="2189"/>
                </a:lnTo>
                <a:lnTo>
                  <a:pt x="1960" y="2118"/>
                </a:lnTo>
                <a:lnTo>
                  <a:pt x="1957" y="2043"/>
                </a:lnTo>
                <a:lnTo>
                  <a:pt x="1947" y="1971"/>
                </a:lnTo>
                <a:lnTo>
                  <a:pt x="1933" y="1902"/>
                </a:lnTo>
                <a:lnTo>
                  <a:pt x="1913" y="1834"/>
                </a:lnTo>
                <a:lnTo>
                  <a:pt x="1889" y="1768"/>
                </a:lnTo>
                <a:lnTo>
                  <a:pt x="1859" y="1705"/>
                </a:lnTo>
                <a:lnTo>
                  <a:pt x="1825" y="1644"/>
                </a:lnTo>
                <a:lnTo>
                  <a:pt x="1786" y="1587"/>
                </a:lnTo>
                <a:lnTo>
                  <a:pt x="1743" y="1533"/>
                </a:lnTo>
                <a:lnTo>
                  <a:pt x="1697" y="1483"/>
                </a:lnTo>
                <a:lnTo>
                  <a:pt x="1647" y="1436"/>
                </a:lnTo>
                <a:lnTo>
                  <a:pt x="1593" y="1393"/>
                </a:lnTo>
                <a:lnTo>
                  <a:pt x="1535" y="1354"/>
                </a:lnTo>
                <a:lnTo>
                  <a:pt x="1476" y="1320"/>
                </a:lnTo>
                <a:lnTo>
                  <a:pt x="1412" y="1290"/>
                </a:lnTo>
                <a:lnTo>
                  <a:pt x="1346" y="1265"/>
                </a:lnTo>
                <a:lnTo>
                  <a:pt x="1279" y="1245"/>
                </a:lnTo>
                <a:lnTo>
                  <a:pt x="1209" y="1231"/>
                </a:lnTo>
                <a:lnTo>
                  <a:pt x="1137" y="1222"/>
                </a:lnTo>
                <a:lnTo>
                  <a:pt x="1064" y="1220"/>
                </a:lnTo>
                <a:lnTo>
                  <a:pt x="990" y="1223"/>
                </a:lnTo>
                <a:lnTo>
                  <a:pt x="917" y="1231"/>
                </a:lnTo>
                <a:lnTo>
                  <a:pt x="846" y="1246"/>
                </a:lnTo>
                <a:lnTo>
                  <a:pt x="777" y="1267"/>
                </a:lnTo>
                <a:lnTo>
                  <a:pt x="711" y="1293"/>
                </a:lnTo>
                <a:lnTo>
                  <a:pt x="647" y="1323"/>
                </a:lnTo>
                <a:lnTo>
                  <a:pt x="587" y="1359"/>
                </a:lnTo>
                <a:lnTo>
                  <a:pt x="529" y="1399"/>
                </a:lnTo>
                <a:lnTo>
                  <a:pt x="475" y="1443"/>
                </a:lnTo>
                <a:lnTo>
                  <a:pt x="425" y="1491"/>
                </a:lnTo>
                <a:lnTo>
                  <a:pt x="377" y="1543"/>
                </a:lnTo>
                <a:lnTo>
                  <a:pt x="334" y="1598"/>
                </a:lnTo>
                <a:lnTo>
                  <a:pt x="296" y="1658"/>
                </a:lnTo>
                <a:lnTo>
                  <a:pt x="296" y="811"/>
                </a:lnTo>
                <a:lnTo>
                  <a:pt x="298" y="780"/>
                </a:lnTo>
                <a:lnTo>
                  <a:pt x="305" y="747"/>
                </a:lnTo>
                <a:lnTo>
                  <a:pt x="314" y="712"/>
                </a:lnTo>
                <a:lnTo>
                  <a:pt x="325" y="678"/>
                </a:lnTo>
                <a:lnTo>
                  <a:pt x="339" y="645"/>
                </a:lnTo>
                <a:lnTo>
                  <a:pt x="356" y="615"/>
                </a:lnTo>
                <a:lnTo>
                  <a:pt x="374" y="589"/>
                </a:lnTo>
                <a:lnTo>
                  <a:pt x="781" y="77"/>
                </a:lnTo>
                <a:lnTo>
                  <a:pt x="802" y="55"/>
                </a:lnTo>
                <a:lnTo>
                  <a:pt x="825" y="35"/>
                </a:lnTo>
                <a:lnTo>
                  <a:pt x="852" y="21"/>
                </a:lnTo>
                <a:lnTo>
                  <a:pt x="880" y="9"/>
                </a:lnTo>
                <a:lnTo>
                  <a:pt x="910" y="2"/>
                </a:lnTo>
                <a:lnTo>
                  <a:pt x="9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99189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790864" y="1576951"/>
            <a:ext cx="123944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финансы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266" name="Freeform 26"/>
          <p:cNvSpPr>
            <a:spLocks noEditPoints="1"/>
          </p:cNvSpPr>
          <p:nvPr/>
        </p:nvSpPr>
        <p:spPr bwMode="auto">
          <a:xfrm>
            <a:off x="10297902" y="4438420"/>
            <a:ext cx="450850" cy="452438"/>
          </a:xfrm>
          <a:custGeom>
            <a:avLst/>
            <a:gdLst>
              <a:gd name="T0" fmla="*/ 1634 w 3409"/>
              <a:gd name="T1" fmla="*/ 3161 h 3418"/>
              <a:gd name="T2" fmla="*/ 252 w 3409"/>
              <a:gd name="T3" fmla="*/ 3231 h 3418"/>
              <a:gd name="T4" fmla="*/ 252 w 3409"/>
              <a:gd name="T5" fmla="*/ 2888 h 3418"/>
              <a:gd name="T6" fmla="*/ 2702 w 3409"/>
              <a:gd name="T7" fmla="*/ 2614 h 3418"/>
              <a:gd name="T8" fmla="*/ 2811 w 3409"/>
              <a:gd name="T9" fmla="*/ 2748 h 3418"/>
              <a:gd name="T10" fmla="*/ 2702 w 3409"/>
              <a:gd name="T11" fmla="*/ 2881 h 3418"/>
              <a:gd name="T12" fmla="*/ 1431 w 3409"/>
              <a:gd name="T13" fmla="*/ 2442 h 3418"/>
              <a:gd name="T14" fmla="*/ 364 w 3409"/>
              <a:gd name="T15" fmla="*/ 2688 h 3418"/>
              <a:gd name="T16" fmla="*/ 311 w 3409"/>
              <a:gd name="T17" fmla="*/ 2357 h 3418"/>
              <a:gd name="T18" fmla="*/ 2358 w 3409"/>
              <a:gd name="T19" fmla="*/ 2142 h 3418"/>
              <a:gd name="T20" fmla="*/ 2262 w 3409"/>
              <a:gd name="T21" fmla="*/ 2375 h 3418"/>
              <a:gd name="T22" fmla="*/ 2245 w 3409"/>
              <a:gd name="T23" fmla="*/ 2202 h 3418"/>
              <a:gd name="T24" fmla="*/ 2494 w 3409"/>
              <a:gd name="T25" fmla="*/ 1812 h 3418"/>
              <a:gd name="T26" fmla="*/ 2418 w 3409"/>
              <a:gd name="T27" fmla="*/ 1945 h 3418"/>
              <a:gd name="T28" fmla="*/ 2124 w 3409"/>
              <a:gd name="T29" fmla="*/ 2044 h 3418"/>
              <a:gd name="T30" fmla="*/ 2029 w 3409"/>
              <a:gd name="T31" fmla="*/ 2324 h 3418"/>
              <a:gd name="T32" fmla="*/ 2191 w 3409"/>
              <a:gd name="T33" fmla="*/ 2565 h 3418"/>
              <a:gd name="T34" fmla="*/ 2125 w 3409"/>
              <a:gd name="T35" fmla="*/ 2884 h 3418"/>
              <a:gd name="T36" fmla="*/ 2026 w 3409"/>
              <a:gd name="T37" fmla="*/ 2982 h 3418"/>
              <a:gd name="T38" fmla="*/ 2125 w 3409"/>
              <a:gd name="T39" fmla="*/ 3080 h 3418"/>
              <a:gd name="T40" fmla="*/ 2473 w 3409"/>
              <a:gd name="T41" fmla="*/ 3231 h 3418"/>
              <a:gd name="T42" fmla="*/ 2604 w 3409"/>
              <a:gd name="T43" fmla="*/ 3186 h 3418"/>
              <a:gd name="T44" fmla="*/ 2803 w 3409"/>
              <a:gd name="T45" fmla="*/ 3053 h 3418"/>
              <a:gd name="T46" fmla="*/ 2995 w 3409"/>
              <a:gd name="T47" fmla="*/ 2836 h 3418"/>
              <a:gd name="T48" fmla="*/ 2938 w 3409"/>
              <a:gd name="T49" fmla="*/ 2544 h 3418"/>
              <a:gd name="T50" fmla="*/ 2675 w 3409"/>
              <a:gd name="T51" fmla="*/ 2415 h 3418"/>
              <a:gd name="T52" fmla="*/ 2986 w 3409"/>
              <a:gd name="T53" fmla="*/ 2106 h 3418"/>
              <a:gd name="T54" fmla="*/ 2970 w 3409"/>
              <a:gd name="T55" fmla="*/ 1967 h 3418"/>
              <a:gd name="T56" fmla="*/ 2604 w 3409"/>
              <a:gd name="T57" fmla="*/ 1865 h 3418"/>
              <a:gd name="T58" fmla="*/ 1797 w 3409"/>
              <a:gd name="T59" fmla="*/ 1711 h 3418"/>
              <a:gd name="T60" fmla="*/ 1504 w 3409"/>
              <a:gd name="T61" fmla="*/ 2128 h 3418"/>
              <a:gd name="T62" fmla="*/ 234 w 3409"/>
              <a:gd name="T63" fmla="*/ 2052 h 3418"/>
              <a:gd name="T64" fmla="*/ 286 w 3409"/>
              <a:gd name="T65" fmla="*/ 1720 h 3418"/>
              <a:gd name="T66" fmla="*/ 2812 w 3409"/>
              <a:gd name="T67" fmla="*/ 1684 h 3418"/>
              <a:gd name="T68" fmla="*/ 3219 w 3409"/>
              <a:gd name="T69" fmla="*/ 1976 h 3418"/>
              <a:gd name="T70" fmla="*/ 3406 w 3409"/>
              <a:gd name="T71" fmla="*/ 2448 h 3418"/>
              <a:gd name="T72" fmla="*/ 3299 w 3409"/>
              <a:gd name="T73" fmla="*/ 2954 h 3418"/>
              <a:gd name="T74" fmla="*/ 2946 w 3409"/>
              <a:gd name="T75" fmla="*/ 3308 h 3418"/>
              <a:gd name="T76" fmla="*/ 2440 w 3409"/>
              <a:gd name="T77" fmla="*/ 3414 h 3418"/>
              <a:gd name="T78" fmla="*/ 1966 w 3409"/>
              <a:gd name="T79" fmla="*/ 3227 h 3418"/>
              <a:gd name="T80" fmla="*/ 1674 w 3409"/>
              <a:gd name="T81" fmla="*/ 2821 h 3418"/>
              <a:gd name="T82" fmla="*/ 1653 w 3409"/>
              <a:gd name="T83" fmla="*/ 2300 h 3418"/>
              <a:gd name="T84" fmla="*/ 1912 w 3409"/>
              <a:gd name="T85" fmla="*/ 1870 h 3418"/>
              <a:gd name="T86" fmla="*/ 2364 w 3409"/>
              <a:gd name="T87" fmla="*/ 1646 h 3418"/>
              <a:gd name="T88" fmla="*/ 2292 w 3409"/>
              <a:gd name="T89" fmla="*/ 1162 h 3418"/>
              <a:gd name="T90" fmla="*/ 2318 w 3409"/>
              <a:gd name="T91" fmla="*/ 1502 h 3418"/>
              <a:gd name="T92" fmla="*/ 146 w 3409"/>
              <a:gd name="T93" fmla="*/ 1555 h 3418"/>
              <a:gd name="T94" fmla="*/ 70 w 3409"/>
              <a:gd name="T95" fmla="*/ 1239 h 3418"/>
              <a:gd name="T96" fmla="*/ 169 w 3409"/>
              <a:gd name="T97" fmla="*/ 1140 h 3418"/>
              <a:gd name="T98" fmla="*/ 2248 w 3409"/>
              <a:gd name="T99" fmla="*/ 625 h 3418"/>
              <a:gd name="T100" fmla="*/ 2222 w 3409"/>
              <a:gd name="T101" fmla="*/ 965 h 3418"/>
              <a:gd name="T102" fmla="*/ 37 w 3409"/>
              <a:gd name="T103" fmla="*/ 965 h 3418"/>
              <a:gd name="T104" fmla="*/ 9 w 3409"/>
              <a:gd name="T105" fmla="*/ 625 h 3418"/>
              <a:gd name="T106" fmla="*/ 2332 w 3409"/>
              <a:gd name="T107" fmla="*/ 0 h 3418"/>
              <a:gd name="T108" fmla="*/ 2430 w 3409"/>
              <a:gd name="T109" fmla="*/ 98 h 3418"/>
              <a:gd name="T110" fmla="*/ 2355 w 3409"/>
              <a:gd name="T111" fmla="*/ 414 h 3418"/>
              <a:gd name="T112" fmla="*/ 182 w 3409"/>
              <a:gd name="T113" fmla="*/ 362 h 3418"/>
              <a:gd name="T114" fmla="*/ 208 w 3409"/>
              <a:gd name="T115" fmla="*/ 22 h 3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09" h="3418">
                <a:moveTo>
                  <a:pt x="329" y="2851"/>
                </a:moveTo>
                <a:lnTo>
                  <a:pt x="1478" y="2851"/>
                </a:lnTo>
                <a:lnTo>
                  <a:pt x="1501" y="2917"/>
                </a:lnTo>
                <a:lnTo>
                  <a:pt x="1528" y="2982"/>
                </a:lnTo>
                <a:lnTo>
                  <a:pt x="1560" y="3044"/>
                </a:lnTo>
                <a:lnTo>
                  <a:pt x="1596" y="3104"/>
                </a:lnTo>
                <a:lnTo>
                  <a:pt x="1634" y="3161"/>
                </a:lnTo>
                <a:lnTo>
                  <a:pt x="1676" y="3216"/>
                </a:lnTo>
                <a:lnTo>
                  <a:pt x="1722" y="3268"/>
                </a:lnTo>
                <a:lnTo>
                  <a:pt x="329" y="3268"/>
                </a:lnTo>
                <a:lnTo>
                  <a:pt x="306" y="3265"/>
                </a:lnTo>
                <a:lnTo>
                  <a:pt x="286" y="3258"/>
                </a:lnTo>
                <a:lnTo>
                  <a:pt x="267" y="3246"/>
                </a:lnTo>
                <a:lnTo>
                  <a:pt x="252" y="3231"/>
                </a:lnTo>
                <a:lnTo>
                  <a:pt x="241" y="3213"/>
                </a:lnTo>
                <a:lnTo>
                  <a:pt x="234" y="3193"/>
                </a:lnTo>
                <a:lnTo>
                  <a:pt x="230" y="3170"/>
                </a:lnTo>
                <a:lnTo>
                  <a:pt x="230" y="2950"/>
                </a:lnTo>
                <a:lnTo>
                  <a:pt x="234" y="2927"/>
                </a:lnTo>
                <a:lnTo>
                  <a:pt x="241" y="2906"/>
                </a:lnTo>
                <a:lnTo>
                  <a:pt x="252" y="2888"/>
                </a:lnTo>
                <a:lnTo>
                  <a:pt x="267" y="2873"/>
                </a:lnTo>
                <a:lnTo>
                  <a:pt x="286" y="2862"/>
                </a:lnTo>
                <a:lnTo>
                  <a:pt x="306" y="2854"/>
                </a:lnTo>
                <a:lnTo>
                  <a:pt x="329" y="2851"/>
                </a:lnTo>
                <a:close/>
                <a:moveTo>
                  <a:pt x="2615" y="2610"/>
                </a:moveTo>
                <a:lnTo>
                  <a:pt x="2675" y="2610"/>
                </a:lnTo>
                <a:lnTo>
                  <a:pt x="2702" y="2614"/>
                </a:lnTo>
                <a:lnTo>
                  <a:pt x="2727" y="2622"/>
                </a:lnTo>
                <a:lnTo>
                  <a:pt x="2751" y="2635"/>
                </a:lnTo>
                <a:lnTo>
                  <a:pt x="2771" y="2651"/>
                </a:lnTo>
                <a:lnTo>
                  <a:pt x="2788" y="2671"/>
                </a:lnTo>
                <a:lnTo>
                  <a:pt x="2800" y="2694"/>
                </a:lnTo>
                <a:lnTo>
                  <a:pt x="2808" y="2719"/>
                </a:lnTo>
                <a:lnTo>
                  <a:pt x="2811" y="2748"/>
                </a:lnTo>
                <a:lnTo>
                  <a:pt x="2808" y="2775"/>
                </a:lnTo>
                <a:lnTo>
                  <a:pt x="2800" y="2800"/>
                </a:lnTo>
                <a:lnTo>
                  <a:pt x="2788" y="2823"/>
                </a:lnTo>
                <a:lnTo>
                  <a:pt x="2771" y="2844"/>
                </a:lnTo>
                <a:lnTo>
                  <a:pt x="2751" y="2861"/>
                </a:lnTo>
                <a:lnTo>
                  <a:pt x="2727" y="2873"/>
                </a:lnTo>
                <a:lnTo>
                  <a:pt x="2702" y="2881"/>
                </a:lnTo>
                <a:lnTo>
                  <a:pt x="2675" y="2884"/>
                </a:lnTo>
                <a:lnTo>
                  <a:pt x="2615" y="2884"/>
                </a:lnTo>
                <a:lnTo>
                  <a:pt x="2615" y="2610"/>
                </a:lnTo>
                <a:close/>
                <a:moveTo>
                  <a:pt x="408" y="2281"/>
                </a:moveTo>
                <a:lnTo>
                  <a:pt x="1456" y="2281"/>
                </a:lnTo>
                <a:lnTo>
                  <a:pt x="1440" y="2360"/>
                </a:lnTo>
                <a:lnTo>
                  <a:pt x="1431" y="2442"/>
                </a:lnTo>
                <a:lnTo>
                  <a:pt x="1428" y="2526"/>
                </a:lnTo>
                <a:lnTo>
                  <a:pt x="1430" y="2583"/>
                </a:lnTo>
                <a:lnTo>
                  <a:pt x="1434" y="2641"/>
                </a:lnTo>
                <a:lnTo>
                  <a:pt x="1442" y="2697"/>
                </a:lnTo>
                <a:lnTo>
                  <a:pt x="408" y="2697"/>
                </a:lnTo>
                <a:lnTo>
                  <a:pt x="384" y="2695"/>
                </a:lnTo>
                <a:lnTo>
                  <a:pt x="364" y="2688"/>
                </a:lnTo>
                <a:lnTo>
                  <a:pt x="346" y="2676"/>
                </a:lnTo>
                <a:lnTo>
                  <a:pt x="331" y="2661"/>
                </a:lnTo>
                <a:lnTo>
                  <a:pt x="320" y="2643"/>
                </a:lnTo>
                <a:lnTo>
                  <a:pt x="311" y="2622"/>
                </a:lnTo>
                <a:lnTo>
                  <a:pt x="309" y="2600"/>
                </a:lnTo>
                <a:lnTo>
                  <a:pt x="309" y="2379"/>
                </a:lnTo>
                <a:lnTo>
                  <a:pt x="311" y="2357"/>
                </a:lnTo>
                <a:lnTo>
                  <a:pt x="320" y="2336"/>
                </a:lnTo>
                <a:lnTo>
                  <a:pt x="331" y="2318"/>
                </a:lnTo>
                <a:lnTo>
                  <a:pt x="346" y="2303"/>
                </a:lnTo>
                <a:lnTo>
                  <a:pt x="364" y="2291"/>
                </a:lnTo>
                <a:lnTo>
                  <a:pt x="384" y="2284"/>
                </a:lnTo>
                <a:lnTo>
                  <a:pt x="408" y="2281"/>
                </a:lnTo>
                <a:close/>
                <a:moveTo>
                  <a:pt x="2358" y="2142"/>
                </a:moveTo>
                <a:lnTo>
                  <a:pt x="2418" y="2142"/>
                </a:lnTo>
                <a:lnTo>
                  <a:pt x="2418" y="2415"/>
                </a:lnTo>
                <a:lnTo>
                  <a:pt x="2358" y="2415"/>
                </a:lnTo>
                <a:lnTo>
                  <a:pt x="2331" y="2413"/>
                </a:lnTo>
                <a:lnTo>
                  <a:pt x="2306" y="2404"/>
                </a:lnTo>
                <a:lnTo>
                  <a:pt x="2283" y="2392"/>
                </a:lnTo>
                <a:lnTo>
                  <a:pt x="2262" y="2375"/>
                </a:lnTo>
                <a:lnTo>
                  <a:pt x="2245" y="2355"/>
                </a:lnTo>
                <a:lnTo>
                  <a:pt x="2232" y="2332"/>
                </a:lnTo>
                <a:lnTo>
                  <a:pt x="2225" y="2306"/>
                </a:lnTo>
                <a:lnTo>
                  <a:pt x="2222" y="2278"/>
                </a:lnTo>
                <a:lnTo>
                  <a:pt x="2225" y="2251"/>
                </a:lnTo>
                <a:lnTo>
                  <a:pt x="2232" y="2225"/>
                </a:lnTo>
                <a:lnTo>
                  <a:pt x="2245" y="2202"/>
                </a:lnTo>
                <a:lnTo>
                  <a:pt x="2262" y="2182"/>
                </a:lnTo>
                <a:lnTo>
                  <a:pt x="2283" y="2165"/>
                </a:lnTo>
                <a:lnTo>
                  <a:pt x="2306" y="2153"/>
                </a:lnTo>
                <a:lnTo>
                  <a:pt x="2331" y="2144"/>
                </a:lnTo>
                <a:lnTo>
                  <a:pt x="2358" y="2142"/>
                </a:lnTo>
                <a:close/>
                <a:moveTo>
                  <a:pt x="2516" y="1809"/>
                </a:moveTo>
                <a:lnTo>
                  <a:pt x="2494" y="1812"/>
                </a:lnTo>
                <a:lnTo>
                  <a:pt x="2473" y="1820"/>
                </a:lnTo>
                <a:lnTo>
                  <a:pt x="2456" y="1831"/>
                </a:lnTo>
                <a:lnTo>
                  <a:pt x="2440" y="1846"/>
                </a:lnTo>
                <a:lnTo>
                  <a:pt x="2428" y="1865"/>
                </a:lnTo>
                <a:lnTo>
                  <a:pt x="2421" y="1885"/>
                </a:lnTo>
                <a:lnTo>
                  <a:pt x="2418" y="1908"/>
                </a:lnTo>
                <a:lnTo>
                  <a:pt x="2418" y="1945"/>
                </a:lnTo>
                <a:lnTo>
                  <a:pt x="2358" y="1945"/>
                </a:lnTo>
                <a:lnTo>
                  <a:pt x="2313" y="1949"/>
                </a:lnTo>
                <a:lnTo>
                  <a:pt x="2270" y="1958"/>
                </a:lnTo>
                <a:lnTo>
                  <a:pt x="2229" y="1972"/>
                </a:lnTo>
                <a:lnTo>
                  <a:pt x="2191" y="1992"/>
                </a:lnTo>
                <a:lnTo>
                  <a:pt x="2156" y="2016"/>
                </a:lnTo>
                <a:lnTo>
                  <a:pt x="2124" y="2044"/>
                </a:lnTo>
                <a:lnTo>
                  <a:pt x="2095" y="2075"/>
                </a:lnTo>
                <a:lnTo>
                  <a:pt x="2071" y="2111"/>
                </a:lnTo>
                <a:lnTo>
                  <a:pt x="2052" y="2149"/>
                </a:lnTo>
                <a:lnTo>
                  <a:pt x="2038" y="2191"/>
                </a:lnTo>
                <a:lnTo>
                  <a:pt x="2029" y="2233"/>
                </a:lnTo>
                <a:lnTo>
                  <a:pt x="2026" y="2278"/>
                </a:lnTo>
                <a:lnTo>
                  <a:pt x="2029" y="2324"/>
                </a:lnTo>
                <a:lnTo>
                  <a:pt x="2038" y="2366"/>
                </a:lnTo>
                <a:lnTo>
                  <a:pt x="2052" y="2407"/>
                </a:lnTo>
                <a:lnTo>
                  <a:pt x="2071" y="2446"/>
                </a:lnTo>
                <a:lnTo>
                  <a:pt x="2095" y="2482"/>
                </a:lnTo>
                <a:lnTo>
                  <a:pt x="2124" y="2513"/>
                </a:lnTo>
                <a:lnTo>
                  <a:pt x="2156" y="2541"/>
                </a:lnTo>
                <a:lnTo>
                  <a:pt x="2191" y="2565"/>
                </a:lnTo>
                <a:lnTo>
                  <a:pt x="2229" y="2584"/>
                </a:lnTo>
                <a:lnTo>
                  <a:pt x="2270" y="2599"/>
                </a:lnTo>
                <a:lnTo>
                  <a:pt x="2313" y="2607"/>
                </a:lnTo>
                <a:lnTo>
                  <a:pt x="2358" y="2610"/>
                </a:lnTo>
                <a:lnTo>
                  <a:pt x="2418" y="2610"/>
                </a:lnTo>
                <a:lnTo>
                  <a:pt x="2418" y="2884"/>
                </a:lnTo>
                <a:lnTo>
                  <a:pt x="2125" y="2884"/>
                </a:lnTo>
                <a:lnTo>
                  <a:pt x="2102" y="2886"/>
                </a:lnTo>
                <a:lnTo>
                  <a:pt x="2081" y="2893"/>
                </a:lnTo>
                <a:lnTo>
                  <a:pt x="2063" y="2905"/>
                </a:lnTo>
                <a:lnTo>
                  <a:pt x="2047" y="2920"/>
                </a:lnTo>
                <a:lnTo>
                  <a:pt x="2036" y="2938"/>
                </a:lnTo>
                <a:lnTo>
                  <a:pt x="2028" y="2959"/>
                </a:lnTo>
                <a:lnTo>
                  <a:pt x="2026" y="2982"/>
                </a:lnTo>
                <a:lnTo>
                  <a:pt x="2028" y="3004"/>
                </a:lnTo>
                <a:lnTo>
                  <a:pt x="2036" y="3025"/>
                </a:lnTo>
                <a:lnTo>
                  <a:pt x="2047" y="3043"/>
                </a:lnTo>
                <a:lnTo>
                  <a:pt x="2063" y="3059"/>
                </a:lnTo>
                <a:lnTo>
                  <a:pt x="2081" y="3070"/>
                </a:lnTo>
                <a:lnTo>
                  <a:pt x="2102" y="3078"/>
                </a:lnTo>
                <a:lnTo>
                  <a:pt x="2125" y="3080"/>
                </a:lnTo>
                <a:lnTo>
                  <a:pt x="2418" y="3080"/>
                </a:lnTo>
                <a:lnTo>
                  <a:pt x="2418" y="3144"/>
                </a:lnTo>
                <a:lnTo>
                  <a:pt x="2421" y="3166"/>
                </a:lnTo>
                <a:lnTo>
                  <a:pt x="2428" y="3186"/>
                </a:lnTo>
                <a:lnTo>
                  <a:pt x="2440" y="3205"/>
                </a:lnTo>
                <a:lnTo>
                  <a:pt x="2456" y="3220"/>
                </a:lnTo>
                <a:lnTo>
                  <a:pt x="2473" y="3231"/>
                </a:lnTo>
                <a:lnTo>
                  <a:pt x="2494" y="3239"/>
                </a:lnTo>
                <a:lnTo>
                  <a:pt x="2516" y="3242"/>
                </a:lnTo>
                <a:lnTo>
                  <a:pt x="2539" y="3239"/>
                </a:lnTo>
                <a:lnTo>
                  <a:pt x="2559" y="3231"/>
                </a:lnTo>
                <a:lnTo>
                  <a:pt x="2578" y="3220"/>
                </a:lnTo>
                <a:lnTo>
                  <a:pt x="2593" y="3205"/>
                </a:lnTo>
                <a:lnTo>
                  <a:pt x="2604" y="3186"/>
                </a:lnTo>
                <a:lnTo>
                  <a:pt x="2612" y="3166"/>
                </a:lnTo>
                <a:lnTo>
                  <a:pt x="2615" y="3144"/>
                </a:lnTo>
                <a:lnTo>
                  <a:pt x="2615" y="3080"/>
                </a:lnTo>
                <a:lnTo>
                  <a:pt x="2675" y="3080"/>
                </a:lnTo>
                <a:lnTo>
                  <a:pt x="2720" y="3077"/>
                </a:lnTo>
                <a:lnTo>
                  <a:pt x="2763" y="3068"/>
                </a:lnTo>
                <a:lnTo>
                  <a:pt x="2803" y="3053"/>
                </a:lnTo>
                <a:lnTo>
                  <a:pt x="2842" y="3035"/>
                </a:lnTo>
                <a:lnTo>
                  <a:pt x="2878" y="3011"/>
                </a:lnTo>
                <a:lnTo>
                  <a:pt x="2909" y="2982"/>
                </a:lnTo>
                <a:lnTo>
                  <a:pt x="2938" y="2951"/>
                </a:lnTo>
                <a:lnTo>
                  <a:pt x="2962" y="2915"/>
                </a:lnTo>
                <a:lnTo>
                  <a:pt x="2980" y="2876"/>
                </a:lnTo>
                <a:lnTo>
                  <a:pt x="2995" y="2836"/>
                </a:lnTo>
                <a:lnTo>
                  <a:pt x="3004" y="2793"/>
                </a:lnTo>
                <a:lnTo>
                  <a:pt x="3007" y="2748"/>
                </a:lnTo>
                <a:lnTo>
                  <a:pt x="3004" y="2703"/>
                </a:lnTo>
                <a:lnTo>
                  <a:pt x="2995" y="2659"/>
                </a:lnTo>
                <a:lnTo>
                  <a:pt x="2980" y="2618"/>
                </a:lnTo>
                <a:lnTo>
                  <a:pt x="2962" y="2580"/>
                </a:lnTo>
                <a:lnTo>
                  <a:pt x="2938" y="2544"/>
                </a:lnTo>
                <a:lnTo>
                  <a:pt x="2909" y="2512"/>
                </a:lnTo>
                <a:lnTo>
                  <a:pt x="2878" y="2484"/>
                </a:lnTo>
                <a:lnTo>
                  <a:pt x="2842" y="2461"/>
                </a:lnTo>
                <a:lnTo>
                  <a:pt x="2803" y="2441"/>
                </a:lnTo>
                <a:lnTo>
                  <a:pt x="2763" y="2427"/>
                </a:lnTo>
                <a:lnTo>
                  <a:pt x="2720" y="2418"/>
                </a:lnTo>
                <a:lnTo>
                  <a:pt x="2675" y="2415"/>
                </a:lnTo>
                <a:lnTo>
                  <a:pt x="2615" y="2415"/>
                </a:lnTo>
                <a:lnTo>
                  <a:pt x="2615" y="2142"/>
                </a:lnTo>
                <a:lnTo>
                  <a:pt x="2909" y="2142"/>
                </a:lnTo>
                <a:lnTo>
                  <a:pt x="2931" y="2139"/>
                </a:lnTo>
                <a:lnTo>
                  <a:pt x="2952" y="2132"/>
                </a:lnTo>
                <a:lnTo>
                  <a:pt x="2970" y="2120"/>
                </a:lnTo>
                <a:lnTo>
                  <a:pt x="2986" y="2106"/>
                </a:lnTo>
                <a:lnTo>
                  <a:pt x="2997" y="2087"/>
                </a:lnTo>
                <a:lnTo>
                  <a:pt x="3005" y="2067"/>
                </a:lnTo>
                <a:lnTo>
                  <a:pt x="3007" y="2044"/>
                </a:lnTo>
                <a:lnTo>
                  <a:pt x="3005" y="2022"/>
                </a:lnTo>
                <a:lnTo>
                  <a:pt x="2997" y="2001"/>
                </a:lnTo>
                <a:lnTo>
                  <a:pt x="2986" y="1982"/>
                </a:lnTo>
                <a:lnTo>
                  <a:pt x="2970" y="1967"/>
                </a:lnTo>
                <a:lnTo>
                  <a:pt x="2952" y="1956"/>
                </a:lnTo>
                <a:lnTo>
                  <a:pt x="2931" y="1949"/>
                </a:lnTo>
                <a:lnTo>
                  <a:pt x="2909" y="1945"/>
                </a:lnTo>
                <a:lnTo>
                  <a:pt x="2615" y="1945"/>
                </a:lnTo>
                <a:lnTo>
                  <a:pt x="2615" y="1908"/>
                </a:lnTo>
                <a:lnTo>
                  <a:pt x="2612" y="1885"/>
                </a:lnTo>
                <a:lnTo>
                  <a:pt x="2604" y="1865"/>
                </a:lnTo>
                <a:lnTo>
                  <a:pt x="2593" y="1846"/>
                </a:lnTo>
                <a:lnTo>
                  <a:pt x="2578" y="1831"/>
                </a:lnTo>
                <a:lnTo>
                  <a:pt x="2559" y="1820"/>
                </a:lnTo>
                <a:lnTo>
                  <a:pt x="2539" y="1812"/>
                </a:lnTo>
                <a:lnTo>
                  <a:pt x="2516" y="1809"/>
                </a:lnTo>
                <a:close/>
                <a:moveTo>
                  <a:pt x="329" y="1711"/>
                </a:moveTo>
                <a:lnTo>
                  <a:pt x="1797" y="1711"/>
                </a:lnTo>
                <a:lnTo>
                  <a:pt x="1743" y="1761"/>
                </a:lnTo>
                <a:lnTo>
                  <a:pt x="1694" y="1815"/>
                </a:lnTo>
                <a:lnTo>
                  <a:pt x="1648" y="1871"/>
                </a:lnTo>
                <a:lnTo>
                  <a:pt x="1605" y="1931"/>
                </a:lnTo>
                <a:lnTo>
                  <a:pt x="1567" y="1994"/>
                </a:lnTo>
                <a:lnTo>
                  <a:pt x="1534" y="2060"/>
                </a:lnTo>
                <a:lnTo>
                  <a:pt x="1504" y="2128"/>
                </a:lnTo>
                <a:lnTo>
                  <a:pt x="329" y="2128"/>
                </a:lnTo>
                <a:lnTo>
                  <a:pt x="306" y="2125"/>
                </a:lnTo>
                <a:lnTo>
                  <a:pt x="286" y="2117"/>
                </a:lnTo>
                <a:lnTo>
                  <a:pt x="267" y="2106"/>
                </a:lnTo>
                <a:lnTo>
                  <a:pt x="252" y="2091"/>
                </a:lnTo>
                <a:lnTo>
                  <a:pt x="241" y="2072"/>
                </a:lnTo>
                <a:lnTo>
                  <a:pt x="234" y="2052"/>
                </a:lnTo>
                <a:lnTo>
                  <a:pt x="230" y="2029"/>
                </a:lnTo>
                <a:lnTo>
                  <a:pt x="230" y="1808"/>
                </a:lnTo>
                <a:lnTo>
                  <a:pt x="234" y="1786"/>
                </a:lnTo>
                <a:lnTo>
                  <a:pt x="241" y="1765"/>
                </a:lnTo>
                <a:lnTo>
                  <a:pt x="252" y="1748"/>
                </a:lnTo>
                <a:lnTo>
                  <a:pt x="267" y="1732"/>
                </a:lnTo>
                <a:lnTo>
                  <a:pt x="286" y="1720"/>
                </a:lnTo>
                <a:lnTo>
                  <a:pt x="306" y="1713"/>
                </a:lnTo>
                <a:lnTo>
                  <a:pt x="329" y="1711"/>
                </a:lnTo>
                <a:close/>
                <a:moveTo>
                  <a:pt x="2516" y="1633"/>
                </a:moveTo>
                <a:lnTo>
                  <a:pt x="2593" y="1637"/>
                </a:lnTo>
                <a:lnTo>
                  <a:pt x="2668" y="1646"/>
                </a:lnTo>
                <a:lnTo>
                  <a:pt x="2742" y="1663"/>
                </a:lnTo>
                <a:lnTo>
                  <a:pt x="2812" y="1684"/>
                </a:lnTo>
                <a:lnTo>
                  <a:pt x="2880" y="1711"/>
                </a:lnTo>
                <a:lnTo>
                  <a:pt x="2946" y="1743"/>
                </a:lnTo>
                <a:lnTo>
                  <a:pt x="3008" y="1781"/>
                </a:lnTo>
                <a:lnTo>
                  <a:pt x="3066" y="1823"/>
                </a:lnTo>
                <a:lnTo>
                  <a:pt x="3121" y="1870"/>
                </a:lnTo>
                <a:lnTo>
                  <a:pt x="3172" y="1921"/>
                </a:lnTo>
                <a:lnTo>
                  <a:pt x="3219" y="1976"/>
                </a:lnTo>
                <a:lnTo>
                  <a:pt x="3261" y="2034"/>
                </a:lnTo>
                <a:lnTo>
                  <a:pt x="3299" y="2096"/>
                </a:lnTo>
                <a:lnTo>
                  <a:pt x="3331" y="2162"/>
                </a:lnTo>
                <a:lnTo>
                  <a:pt x="3359" y="2230"/>
                </a:lnTo>
                <a:lnTo>
                  <a:pt x="3380" y="2300"/>
                </a:lnTo>
                <a:lnTo>
                  <a:pt x="3395" y="2374"/>
                </a:lnTo>
                <a:lnTo>
                  <a:pt x="3406" y="2448"/>
                </a:lnTo>
                <a:lnTo>
                  <a:pt x="3409" y="2526"/>
                </a:lnTo>
                <a:lnTo>
                  <a:pt x="3406" y="2602"/>
                </a:lnTo>
                <a:lnTo>
                  <a:pt x="3395" y="2677"/>
                </a:lnTo>
                <a:lnTo>
                  <a:pt x="3380" y="2751"/>
                </a:lnTo>
                <a:lnTo>
                  <a:pt x="3359" y="2821"/>
                </a:lnTo>
                <a:lnTo>
                  <a:pt x="3331" y="2889"/>
                </a:lnTo>
                <a:lnTo>
                  <a:pt x="3299" y="2954"/>
                </a:lnTo>
                <a:lnTo>
                  <a:pt x="3261" y="3017"/>
                </a:lnTo>
                <a:lnTo>
                  <a:pt x="3219" y="3075"/>
                </a:lnTo>
                <a:lnTo>
                  <a:pt x="3172" y="3130"/>
                </a:lnTo>
                <a:lnTo>
                  <a:pt x="3121" y="3181"/>
                </a:lnTo>
                <a:lnTo>
                  <a:pt x="3066" y="3227"/>
                </a:lnTo>
                <a:lnTo>
                  <a:pt x="3008" y="3270"/>
                </a:lnTo>
                <a:lnTo>
                  <a:pt x="2946" y="3308"/>
                </a:lnTo>
                <a:lnTo>
                  <a:pt x="2880" y="3340"/>
                </a:lnTo>
                <a:lnTo>
                  <a:pt x="2812" y="3368"/>
                </a:lnTo>
                <a:lnTo>
                  <a:pt x="2742" y="3389"/>
                </a:lnTo>
                <a:lnTo>
                  <a:pt x="2668" y="3404"/>
                </a:lnTo>
                <a:lnTo>
                  <a:pt x="2593" y="3414"/>
                </a:lnTo>
                <a:lnTo>
                  <a:pt x="2516" y="3418"/>
                </a:lnTo>
                <a:lnTo>
                  <a:pt x="2440" y="3414"/>
                </a:lnTo>
                <a:lnTo>
                  <a:pt x="2364" y="3404"/>
                </a:lnTo>
                <a:lnTo>
                  <a:pt x="2291" y="3389"/>
                </a:lnTo>
                <a:lnTo>
                  <a:pt x="2221" y="3368"/>
                </a:lnTo>
                <a:lnTo>
                  <a:pt x="2153" y="3340"/>
                </a:lnTo>
                <a:lnTo>
                  <a:pt x="2088" y="3308"/>
                </a:lnTo>
                <a:lnTo>
                  <a:pt x="2025" y="3270"/>
                </a:lnTo>
                <a:lnTo>
                  <a:pt x="1966" y="3227"/>
                </a:lnTo>
                <a:lnTo>
                  <a:pt x="1912" y="3181"/>
                </a:lnTo>
                <a:lnTo>
                  <a:pt x="1861" y="3130"/>
                </a:lnTo>
                <a:lnTo>
                  <a:pt x="1814" y="3075"/>
                </a:lnTo>
                <a:lnTo>
                  <a:pt x="1772" y="3017"/>
                </a:lnTo>
                <a:lnTo>
                  <a:pt x="1734" y="2954"/>
                </a:lnTo>
                <a:lnTo>
                  <a:pt x="1701" y="2889"/>
                </a:lnTo>
                <a:lnTo>
                  <a:pt x="1674" y="2821"/>
                </a:lnTo>
                <a:lnTo>
                  <a:pt x="1653" y="2751"/>
                </a:lnTo>
                <a:lnTo>
                  <a:pt x="1637" y="2677"/>
                </a:lnTo>
                <a:lnTo>
                  <a:pt x="1628" y="2602"/>
                </a:lnTo>
                <a:lnTo>
                  <a:pt x="1624" y="2526"/>
                </a:lnTo>
                <a:lnTo>
                  <a:pt x="1628" y="2448"/>
                </a:lnTo>
                <a:lnTo>
                  <a:pt x="1637" y="2374"/>
                </a:lnTo>
                <a:lnTo>
                  <a:pt x="1653" y="2300"/>
                </a:lnTo>
                <a:lnTo>
                  <a:pt x="1674" y="2230"/>
                </a:lnTo>
                <a:lnTo>
                  <a:pt x="1701" y="2162"/>
                </a:lnTo>
                <a:lnTo>
                  <a:pt x="1734" y="2096"/>
                </a:lnTo>
                <a:lnTo>
                  <a:pt x="1772" y="2034"/>
                </a:lnTo>
                <a:lnTo>
                  <a:pt x="1814" y="1976"/>
                </a:lnTo>
                <a:lnTo>
                  <a:pt x="1861" y="1921"/>
                </a:lnTo>
                <a:lnTo>
                  <a:pt x="1912" y="1870"/>
                </a:lnTo>
                <a:lnTo>
                  <a:pt x="1966" y="1823"/>
                </a:lnTo>
                <a:lnTo>
                  <a:pt x="2025" y="1781"/>
                </a:lnTo>
                <a:lnTo>
                  <a:pt x="2088" y="1743"/>
                </a:lnTo>
                <a:lnTo>
                  <a:pt x="2153" y="1711"/>
                </a:lnTo>
                <a:lnTo>
                  <a:pt x="2221" y="1684"/>
                </a:lnTo>
                <a:lnTo>
                  <a:pt x="2291" y="1663"/>
                </a:lnTo>
                <a:lnTo>
                  <a:pt x="2364" y="1646"/>
                </a:lnTo>
                <a:lnTo>
                  <a:pt x="2440" y="1637"/>
                </a:lnTo>
                <a:lnTo>
                  <a:pt x="2516" y="1633"/>
                </a:lnTo>
                <a:close/>
                <a:moveTo>
                  <a:pt x="169" y="1140"/>
                </a:moveTo>
                <a:lnTo>
                  <a:pt x="2230" y="1140"/>
                </a:lnTo>
                <a:lnTo>
                  <a:pt x="2253" y="1143"/>
                </a:lnTo>
                <a:lnTo>
                  <a:pt x="2273" y="1151"/>
                </a:lnTo>
                <a:lnTo>
                  <a:pt x="2292" y="1162"/>
                </a:lnTo>
                <a:lnTo>
                  <a:pt x="2307" y="1177"/>
                </a:lnTo>
                <a:lnTo>
                  <a:pt x="2318" y="1196"/>
                </a:lnTo>
                <a:lnTo>
                  <a:pt x="2326" y="1215"/>
                </a:lnTo>
                <a:lnTo>
                  <a:pt x="2329" y="1239"/>
                </a:lnTo>
                <a:lnTo>
                  <a:pt x="2329" y="1458"/>
                </a:lnTo>
                <a:lnTo>
                  <a:pt x="2326" y="1482"/>
                </a:lnTo>
                <a:lnTo>
                  <a:pt x="2318" y="1502"/>
                </a:lnTo>
                <a:lnTo>
                  <a:pt x="2307" y="1520"/>
                </a:lnTo>
                <a:lnTo>
                  <a:pt x="2292" y="1536"/>
                </a:lnTo>
                <a:lnTo>
                  <a:pt x="2273" y="1547"/>
                </a:lnTo>
                <a:lnTo>
                  <a:pt x="2253" y="1555"/>
                </a:lnTo>
                <a:lnTo>
                  <a:pt x="2230" y="1557"/>
                </a:lnTo>
                <a:lnTo>
                  <a:pt x="169" y="1557"/>
                </a:lnTo>
                <a:lnTo>
                  <a:pt x="146" y="1555"/>
                </a:lnTo>
                <a:lnTo>
                  <a:pt x="125" y="1547"/>
                </a:lnTo>
                <a:lnTo>
                  <a:pt x="107" y="1536"/>
                </a:lnTo>
                <a:lnTo>
                  <a:pt x="91" y="1520"/>
                </a:lnTo>
                <a:lnTo>
                  <a:pt x="80" y="1502"/>
                </a:lnTo>
                <a:lnTo>
                  <a:pt x="72" y="1482"/>
                </a:lnTo>
                <a:lnTo>
                  <a:pt x="70" y="1458"/>
                </a:lnTo>
                <a:lnTo>
                  <a:pt x="70" y="1239"/>
                </a:lnTo>
                <a:lnTo>
                  <a:pt x="72" y="1215"/>
                </a:lnTo>
                <a:lnTo>
                  <a:pt x="80" y="1196"/>
                </a:lnTo>
                <a:lnTo>
                  <a:pt x="91" y="1177"/>
                </a:lnTo>
                <a:lnTo>
                  <a:pt x="107" y="1162"/>
                </a:lnTo>
                <a:lnTo>
                  <a:pt x="125" y="1151"/>
                </a:lnTo>
                <a:lnTo>
                  <a:pt x="146" y="1143"/>
                </a:lnTo>
                <a:lnTo>
                  <a:pt x="169" y="1140"/>
                </a:lnTo>
                <a:close/>
                <a:moveTo>
                  <a:pt x="97" y="570"/>
                </a:moveTo>
                <a:lnTo>
                  <a:pt x="2160" y="570"/>
                </a:lnTo>
                <a:lnTo>
                  <a:pt x="2183" y="572"/>
                </a:lnTo>
                <a:lnTo>
                  <a:pt x="2203" y="580"/>
                </a:lnTo>
                <a:lnTo>
                  <a:pt x="2222" y="591"/>
                </a:lnTo>
                <a:lnTo>
                  <a:pt x="2237" y="607"/>
                </a:lnTo>
                <a:lnTo>
                  <a:pt x="2248" y="625"/>
                </a:lnTo>
                <a:lnTo>
                  <a:pt x="2256" y="646"/>
                </a:lnTo>
                <a:lnTo>
                  <a:pt x="2259" y="668"/>
                </a:lnTo>
                <a:lnTo>
                  <a:pt x="2259" y="889"/>
                </a:lnTo>
                <a:lnTo>
                  <a:pt x="2256" y="911"/>
                </a:lnTo>
                <a:lnTo>
                  <a:pt x="2248" y="932"/>
                </a:lnTo>
                <a:lnTo>
                  <a:pt x="2237" y="951"/>
                </a:lnTo>
                <a:lnTo>
                  <a:pt x="2222" y="965"/>
                </a:lnTo>
                <a:lnTo>
                  <a:pt x="2203" y="977"/>
                </a:lnTo>
                <a:lnTo>
                  <a:pt x="2183" y="984"/>
                </a:lnTo>
                <a:lnTo>
                  <a:pt x="2160" y="987"/>
                </a:lnTo>
                <a:lnTo>
                  <a:pt x="97" y="987"/>
                </a:lnTo>
                <a:lnTo>
                  <a:pt x="75" y="984"/>
                </a:lnTo>
                <a:lnTo>
                  <a:pt x="54" y="977"/>
                </a:lnTo>
                <a:lnTo>
                  <a:pt x="37" y="965"/>
                </a:lnTo>
                <a:lnTo>
                  <a:pt x="21" y="951"/>
                </a:lnTo>
                <a:lnTo>
                  <a:pt x="9" y="932"/>
                </a:lnTo>
                <a:lnTo>
                  <a:pt x="2" y="911"/>
                </a:lnTo>
                <a:lnTo>
                  <a:pt x="0" y="889"/>
                </a:lnTo>
                <a:lnTo>
                  <a:pt x="0" y="668"/>
                </a:lnTo>
                <a:lnTo>
                  <a:pt x="2" y="646"/>
                </a:lnTo>
                <a:lnTo>
                  <a:pt x="9" y="625"/>
                </a:lnTo>
                <a:lnTo>
                  <a:pt x="21" y="607"/>
                </a:lnTo>
                <a:lnTo>
                  <a:pt x="37" y="591"/>
                </a:lnTo>
                <a:lnTo>
                  <a:pt x="54" y="580"/>
                </a:lnTo>
                <a:lnTo>
                  <a:pt x="75" y="572"/>
                </a:lnTo>
                <a:lnTo>
                  <a:pt x="97" y="570"/>
                </a:lnTo>
                <a:close/>
                <a:moveTo>
                  <a:pt x="270" y="0"/>
                </a:moveTo>
                <a:lnTo>
                  <a:pt x="2332" y="0"/>
                </a:lnTo>
                <a:lnTo>
                  <a:pt x="2355" y="3"/>
                </a:lnTo>
                <a:lnTo>
                  <a:pt x="2376" y="10"/>
                </a:lnTo>
                <a:lnTo>
                  <a:pt x="2394" y="22"/>
                </a:lnTo>
                <a:lnTo>
                  <a:pt x="2408" y="36"/>
                </a:lnTo>
                <a:lnTo>
                  <a:pt x="2420" y="55"/>
                </a:lnTo>
                <a:lnTo>
                  <a:pt x="2427" y="75"/>
                </a:lnTo>
                <a:lnTo>
                  <a:pt x="2430" y="98"/>
                </a:lnTo>
                <a:lnTo>
                  <a:pt x="2430" y="318"/>
                </a:lnTo>
                <a:lnTo>
                  <a:pt x="2427" y="341"/>
                </a:lnTo>
                <a:lnTo>
                  <a:pt x="2420" y="362"/>
                </a:lnTo>
                <a:lnTo>
                  <a:pt x="2408" y="380"/>
                </a:lnTo>
                <a:lnTo>
                  <a:pt x="2394" y="394"/>
                </a:lnTo>
                <a:lnTo>
                  <a:pt x="2376" y="406"/>
                </a:lnTo>
                <a:lnTo>
                  <a:pt x="2355" y="414"/>
                </a:lnTo>
                <a:lnTo>
                  <a:pt x="2332" y="416"/>
                </a:lnTo>
                <a:lnTo>
                  <a:pt x="270" y="416"/>
                </a:lnTo>
                <a:lnTo>
                  <a:pt x="247" y="414"/>
                </a:lnTo>
                <a:lnTo>
                  <a:pt x="226" y="406"/>
                </a:lnTo>
                <a:lnTo>
                  <a:pt x="208" y="394"/>
                </a:lnTo>
                <a:lnTo>
                  <a:pt x="194" y="380"/>
                </a:lnTo>
                <a:lnTo>
                  <a:pt x="182" y="362"/>
                </a:lnTo>
                <a:lnTo>
                  <a:pt x="174" y="341"/>
                </a:lnTo>
                <a:lnTo>
                  <a:pt x="172" y="318"/>
                </a:lnTo>
                <a:lnTo>
                  <a:pt x="172" y="98"/>
                </a:lnTo>
                <a:lnTo>
                  <a:pt x="174" y="75"/>
                </a:lnTo>
                <a:lnTo>
                  <a:pt x="182" y="55"/>
                </a:lnTo>
                <a:lnTo>
                  <a:pt x="194" y="36"/>
                </a:lnTo>
                <a:lnTo>
                  <a:pt x="208" y="22"/>
                </a:lnTo>
                <a:lnTo>
                  <a:pt x="226" y="10"/>
                </a:lnTo>
                <a:lnTo>
                  <a:pt x="247" y="3"/>
                </a:lnTo>
                <a:lnTo>
                  <a:pt x="27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Freeform 31"/>
          <p:cNvSpPr>
            <a:spLocks noEditPoints="1"/>
          </p:cNvSpPr>
          <p:nvPr/>
        </p:nvSpPr>
        <p:spPr bwMode="auto">
          <a:xfrm>
            <a:off x="9388602" y="4397145"/>
            <a:ext cx="398463" cy="538162"/>
          </a:xfrm>
          <a:custGeom>
            <a:avLst/>
            <a:gdLst>
              <a:gd name="T0" fmla="*/ 1088 w 2514"/>
              <a:gd name="T1" fmla="*/ 1130 h 3392"/>
              <a:gd name="T2" fmla="*/ 1129 w 2514"/>
              <a:gd name="T3" fmla="*/ 1142 h 3392"/>
              <a:gd name="T4" fmla="*/ 1158 w 2514"/>
              <a:gd name="T5" fmla="*/ 1171 h 3392"/>
              <a:gd name="T6" fmla="*/ 1170 w 2514"/>
              <a:gd name="T7" fmla="*/ 1213 h 3392"/>
              <a:gd name="T8" fmla="*/ 1496 w 2514"/>
              <a:gd name="T9" fmla="*/ 2448 h 3392"/>
              <a:gd name="T10" fmla="*/ 1533 w 2514"/>
              <a:gd name="T11" fmla="*/ 2458 h 3392"/>
              <a:gd name="T12" fmla="*/ 1561 w 2514"/>
              <a:gd name="T13" fmla="*/ 2481 h 3392"/>
              <a:gd name="T14" fmla="*/ 1576 w 2514"/>
              <a:gd name="T15" fmla="*/ 2516 h 3392"/>
              <a:gd name="T16" fmla="*/ 1574 w 2514"/>
              <a:gd name="T17" fmla="*/ 2552 h 3392"/>
              <a:gd name="T18" fmla="*/ 1556 w 2514"/>
              <a:gd name="T19" fmla="*/ 2586 h 3392"/>
              <a:gd name="T20" fmla="*/ 836 w 2514"/>
              <a:gd name="T21" fmla="*/ 3378 h 3392"/>
              <a:gd name="T22" fmla="*/ 806 w 2514"/>
              <a:gd name="T23" fmla="*/ 3391 h 3392"/>
              <a:gd name="T24" fmla="*/ 772 w 2514"/>
              <a:gd name="T25" fmla="*/ 3391 h 3392"/>
              <a:gd name="T26" fmla="*/ 741 w 2514"/>
              <a:gd name="T27" fmla="*/ 3378 h 3392"/>
              <a:gd name="T28" fmla="*/ 21 w 2514"/>
              <a:gd name="T29" fmla="*/ 2586 h 3392"/>
              <a:gd name="T30" fmla="*/ 3 w 2514"/>
              <a:gd name="T31" fmla="*/ 2552 h 3392"/>
              <a:gd name="T32" fmla="*/ 1 w 2514"/>
              <a:gd name="T33" fmla="*/ 2516 h 3392"/>
              <a:gd name="T34" fmla="*/ 17 w 2514"/>
              <a:gd name="T35" fmla="*/ 2481 h 3392"/>
              <a:gd name="T36" fmla="*/ 46 w 2514"/>
              <a:gd name="T37" fmla="*/ 2458 h 3392"/>
              <a:gd name="T38" fmla="*/ 82 w 2514"/>
              <a:gd name="T39" fmla="*/ 2448 h 3392"/>
              <a:gd name="T40" fmla="*/ 407 w 2514"/>
              <a:gd name="T41" fmla="*/ 1213 h 3392"/>
              <a:gd name="T42" fmla="*/ 419 w 2514"/>
              <a:gd name="T43" fmla="*/ 1171 h 3392"/>
              <a:gd name="T44" fmla="*/ 448 w 2514"/>
              <a:gd name="T45" fmla="*/ 1142 h 3392"/>
              <a:gd name="T46" fmla="*/ 489 w 2514"/>
              <a:gd name="T47" fmla="*/ 1130 h 3392"/>
              <a:gd name="T48" fmla="*/ 1203 w 2514"/>
              <a:gd name="T49" fmla="*/ 780 h 3392"/>
              <a:gd name="T50" fmla="*/ 1448 w 2514"/>
              <a:gd name="T51" fmla="*/ 783 h 3392"/>
              <a:gd name="T52" fmla="*/ 1484 w 2514"/>
              <a:gd name="T53" fmla="*/ 804 h 3392"/>
              <a:gd name="T54" fmla="*/ 1505 w 2514"/>
              <a:gd name="T55" fmla="*/ 840 h 3392"/>
              <a:gd name="T56" fmla="*/ 1508 w 2514"/>
              <a:gd name="T57" fmla="*/ 2098 h 3392"/>
              <a:gd name="T58" fmla="*/ 1944 w 2514"/>
              <a:gd name="T59" fmla="*/ 861 h 3392"/>
              <a:gd name="T60" fmla="*/ 1954 w 2514"/>
              <a:gd name="T61" fmla="*/ 821 h 3392"/>
              <a:gd name="T62" fmla="*/ 1983 w 2514"/>
              <a:gd name="T63" fmla="*/ 792 h 3392"/>
              <a:gd name="T64" fmla="*/ 2025 w 2514"/>
              <a:gd name="T65" fmla="*/ 780 h 3392"/>
              <a:gd name="T66" fmla="*/ 1726 w 2514"/>
              <a:gd name="T67" fmla="*/ 203 h 3392"/>
              <a:gd name="T68" fmla="*/ 1726 w 2514"/>
              <a:gd name="T69" fmla="*/ 0 h 3392"/>
              <a:gd name="T70" fmla="*/ 1759 w 2514"/>
              <a:gd name="T71" fmla="*/ 7 h 3392"/>
              <a:gd name="T72" fmla="*/ 1786 w 2514"/>
              <a:gd name="T73" fmla="*/ 27 h 3392"/>
              <a:gd name="T74" fmla="*/ 2504 w 2514"/>
              <a:gd name="T75" fmla="*/ 823 h 3392"/>
              <a:gd name="T76" fmla="*/ 2514 w 2514"/>
              <a:gd name="T77" fmla="*/ 858 h 3392"/>
              <a:gd name="T78" fmla="*/ 2507 w 2514"/>
              <a:gd name="T79" fmla="*/ 895 h 3392"/>
              <a:gd name="T80" fmla="*/ 2485 w 2514"/>
              <a:gd name="T81" fmla="*/ 925 h 3392"/>
              <a:gd name="T82" fmla="*/ 2452 w 2514"/>
              <a:gd name="T83" fmla="*/ 941 h 3392"/>
              <a:gd name="T84" fmla="*/ 2107 w 2514"/>
              <a:gd name="T85" fmla="*/ 943 h 3392"/>
              <a:gd name="T86" fmla="*/ 2104 w 2514"/>
              <a:gd name="T87" fmla="*/ 2202 h 3392"/>
              <a:gd name="T88" fmla="*/ 2083 w 2514"/>
              <a:gd name="T89" fmla="*/ 2237 h 3392"/>
              <a:gd name="T90" fmla="*/ 2047 w 2514"/>
              <a:gd name="T91" fmla="*/ 2258 h 3392"/>
              <a:gd name="T92" fmla="*/ 1427 w 2514"/>
              <a:gd name="T93" fmla="*/ 2261 h 3392"/>
              <a:gd name="T94" fmla="*/ 1385 w 2514"/>
              <a:gd name="T95" fmla="*/ 2251 h 3392"/>
              <a:gd name="T96" fmla="*/ 1356 w 2514"/>
              <a:gd name="T97" fmla="*/ 2221 h 3392"/>
              <a:gd name="T98" fmla="*/ 1344 w 2514"/>
              <a:gd name="T99" fmla="*/ 2180 h 3392"/>
              <a:gd name="T100" fmla="*/ 1019 w 2514"/>
              <a:gd name="T101" fmla="*/ 943 h 3392"/>
              <a:gd name="T102" fmla="*/ 983 w 2514"/>
              <a:gd name="T103" fmla="*/ 935 h 3392"/>
              <a:gd name="T104" fmla="*/ 954 w 2514"/>
              <a:gd name="T105" fmla="*/ 911 h 3392"/>
              <a:gd name="T106" fmla="*/ 938 w 2514"/>
              <a:gd name="T107" fmla="*/ 877 h 3392"/>
              <a:gd name="T108" fmla="*/ 940 w 2514"/>
              <a:gd name="T109" fmla="*/ 839 h 3392"/>
              <a:gd name="T110" fmla="*/ 958 w 2514"/>
              <a:gd name="T111" fmla="*/ 807 h 3392"/>
              <a:gd name="T112" fmla="*/ 1678 w 2514"/>
              <a:gd name="T113" fmla="*/ 15 h 3392"/>
              <a:gd name="T114" fmla="*/ 1709 w 2514"/>
              <a:gd name="T115" fmla="*/ 2 h 3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14" h="3392">
                <a:moveTo>
                  <a:pt x="489" y="1130"/>
                </a:moveTo>
                <a:lnTo>
                  <a:pt x="1088" y="1130"/>
                </a:lnTo>
                <a:lnTo>
                  <a:pt x="1110" y="1134"/>
                </a:lnTo>
                <a:lnTo>
                  <a:pt x="1129" y="1142"/>
                </a:lnTo>
                <a:lnTo>
                  <a:pt x="1146" y="1154"/>
                </a:lnTo>
                <a:lnTo>
                  <a:pt x="1158" y="1171"/>
                </a:lnTo>
                <a:lnTo>
                  <a:pt x="1167" y="1191"/>
                </a:lnTo>
                <a:lnTo>
                  <a:pt x="1170" y="1213"/>
                </a:lnTo>
                <a:lnTo>
                  <a:pt x="1170" y="2448"/>
                </a:lnTo>
                <a:lnTo>
                  <a:pt x="1496" y="2448"/>
                </a:lnTo>
                <a:lnTo>
                  <a:pt x="1515" y="2452"/>
                </a:lnTo>
                <a:lnTo>
                  <a:pt x="1533" y="2458"/>
                </a:lnTo>
                <a:lnTo>
                  <a:pt x="1548" y="2467"/>
                </a:lnTo>
                <a:lnTo>
                  <a:pt x="1561" y="2481"/>
                </a:lnTo>
                <a:lnTo>
                  <a:pt x="1570" y="2497"/>
                </a:lnTo>
                <a:lnTo>
                  <a:pt x="1576" y="2516"/>
                </a:lnTo>
                <a:lnTo>
                  <a:pt x="1577" y="2535"/>
                </a:lnTo>
                <a:lnTo>
                  <a:pt x="1574" y="2552"/>
                </a:lnTo>
                <a:lnTo>
                  <a:pt x="1567" y="2570"/>
                </a:lnTo>
                <a:lnTo>
                  <a:pt x="1556" y="2586"/>
                </a:lnTo>
                <a:lnTo>
                  <a:pt x="849" y="3366"/>
                </a:lnTo>
                <a:lnTo>
                  <a:pt x="836" y="3378"/>
                </a:lnTo>
                <a:lnTo>
                  <a:pt x="822" y="3386"/>
                </a:lnTo>
                <a:lnTo>
                  <a:pt x="806" y="3391"/>
                </a:lnTo>
                <a:lnTo>
                  <a:pt x="789" y="3392"/>
                </a:lnTo>
                <a:lnTo>
                  <a:pt x="772" y="3391"/>
                </a:lnTo>
                <a:lnTo>
                  <a:pt x="755" y="3386"/>
                </a:lnTo>
                <a:lnTo>
                  <a:pt x="741" y="3378"/>
                </a:lnTo>
                <a:lnTo>
                  <a:pt x="728" y="3366"/>
                </a:lnTo>
                <a:lnTo>
                  <a:pt x="21" y="2586"/>
                </a:lnTo>
                <a:lnTo>
                  <a:pt x="10" y="2570"/>
                </a:lnTo>
                <a:lnTo>
                  <a:pt x="3" y="2552"/>
                </a:lnTo>
                <a:lnTo>
                  <a:pt x="0" y="2535"/>
                </a:lnTo>
                <a:lnTo>
                  <a:pt x="1" y="2516"/>
                </a:lnTo>
                <a:lnTo>
                  <a:pt x="7" y="2497"/>
                </a:lnTo>
                <a:lnTo>
                  <a:pt x="17" y="2481"/>
                </a:lnTo>
                <a:lnTo>
                  <a:pt x="30" y="2467"/>
                </a:lnTo>
                <a:lnTo>
                  <a:pt x="46" y="2458"/>
                </a:lnTo>
                <a:lnTo>
                  <a:pt x="63" y="2452"/>
                </a:lnTo>
                <a:lnTo>
                  <a:pt x="82" y="2448"/>
                </a:lnTo>
                <a:lnTo>
                  <a:pt x="407" y="2448"/>
                </a:lnTo>
                <a:lnTo>
                  <a:pt x="407" y="1213"/>
                </a:lnTo>
                <a:lnTo>
                  <a:pt x="410" y="1191"/>
                </a:lnTo>
                <a:lnTo>
                  <a:pt x="419" y="1171"/>
                </a:lnTo>
                <a:lnTo>
                  <a:pt x="431" y="1154"/>
                </a:lnTo>
                <a:lnTo>
                  <a:pt x="448" y="1142"/>
                </a:lnTo>
                <a:lnTo>
                  <a:pt x="468" y="1134"/>
                </a:lnTo>
                <a:lnTo>
                  <a:pt x="489" y="1130"/>
                </a:lnTo>
                <a:close/>
                <a:moveTo>
                  <a:pt x="1726" y="203"/>
                </a:moveTo>
                <a:lnTo>
                  <a:pt x="1203" y="780"/>
                </a:lnTo>
                <a:lnTo>
                  <a:pt x="1427" y="780"/>
                </a:lnTo>
                <a:lnTo>
                  <a:pt x="1448" y="783"/>
                </a:lnTo>
                <a:lnTo>
                  <a:pt x="1468" y="792"/>
                </a:lnTo>
                <a:lnTo>
                  <a:pt x="1484" y="804"/>
                </a:lnTo>
                <a:lnTo>
                  <a:pt x="1497" y="821"/>
                </a:lnTo>
                <a:lnTo>
                  <a:pt x="1505" y="840"/>
                </a:lnTo>
                <a:lnTo>
                  <a:pt x="1508" y="861"/>
                </a:lnTo>
                <a:lnTo>
                  <a:pt x="1508" y="2098"/>
                </a:lnTo>
                <a:lnTo>
                  <a:pt x="1944" y="2098"/>
                </a:lnTo>
                <a:lnTo>
                  <a:pt x="1944" y="861"/>
                </a:lnTo>
                <a:lnTo>
                  <a:pt x="1946" y="840"/>
                </a:lnTo>
                <a:lnTo>
                  <a:pt x="1954" y="821"/>
                </a:lnTo>
                <a:lnTo>
                  <a:pt x="1968" y="804"/>
                </a:lnTo>
                <a:lnTo>
                  <a:pt x="1983" y="792"/>
                </a:lnTo>
                <a:lnTo>
                  <a:pt x="2003" y="783"/>
                </a:lnTo>
                <a:lnTo>
                  <a:pt x="2025" y="780"/>
                </a:lnTo>
                <a:lnTo>
                  <a:pt x="2248" y="780"/>
                </a:lnTo>
                <a:lnTo>
                  <a:pt x="1726" y="203"/>
                </a:lnTo>
                <a:close/>
                <a:moveTo>
                  <a:pt x="1726" y="0"/>
                </a:moveTo>
                <a:lnTo>
                  <a:pt x="1726" y="0"/>
                </a:lnTo>
                <a:lnTo>
                  <a:pt x="1742" y="2"/>
                </a:lnTo>
                <a:lnTo>
                  <a:pt x="1759" y="7"/>
                </a:lnTo>
                <a:lnTo>
                  <a:pt x="1774" y="15"/>
                </a:lnTo>
                <a:lnTo>
                  <a:pt x="1786" y="27"/>
                </a:lnTo>
                <a:lnTo>
                  <a:pt x="2494" y="807"/>
                </a:lnTo>
                <a:lnTo>
                  <a:pt x="2504" y="823"/>
                </a:lnTo>
                <a:lnTo>
                  <a:pt x="2511" y="839"/>
                </a:lnTo>
                <a:lnTo>
                  <a:pt x="2514" y="858"/>
                </a:lnTo>
                <a:lnTo>
                  <a:pt x="2513" y="877"/>
                </a:lnTo>
                <a:lnTo>
                  <a:pt x="2507" y="895"/>
                </a:lnTo>
                <a:lnTo>
                  <a:pt x="2498" y="911"/>
                </a:lnTo>
                <a:lnTo>
                  <a:pt x="2485" y="925"/>
                </a:lnTo>
                <a:lnTo>
                  <a:pt x="2470" y="935"/>
                </a:lnTo>
                <a:lnTo>
                  <a:pt x="2452" y="941"/>
                </a:lnTo>
                <a:lnTo>
                  <a:pt x="2432" y="943"/>
                </a:lnTo>
                <a:lnTo>
                  <a:pt x="2107" y="943"/>
                </a:lnTo>
                <a:lnTo>
                  <a:pt x="2107" y="2180"/>
                </a:lnTo>
                <a:lnTo>
                  <a:pt x="2104" y="2202"/>
                </a:lnTo>
                <a:lnTo>
                  <a:pt x="2096" y="2221"/>
                </a:lnTo>
                <a:lnTo>
                  <a:pt x="2083" y="2237"/>
                </a:lnTo>
                <a:lnTo>
                  <a:pt x="2067" y="2251"/>
                </a:lnTo>
                <a:lnTo>
                  <a:pt x="2047" y="2258"/>
                </a:lnTo>
                <a:lnTo>
                  <a:pt x="2025" y="2261"/>
                </a:lnTo>
                <a:lnTo>
                  <a:pt x="1427" y="2261"/>
                </a:lnTo>
                <a:lnTo>
                  <a:pt x="1405" y="2258"/>
                </a:lnTo>
                <a:lnTo>
                  <a:pt x="1385" y="2251"/>
                </a:lnTo>
                <a:lnTo>
                  <a:pt x="1368" y="2237"/>
                </a:lnTo>
                <a:lnTo>
                  <a:pt x="1356" y="2221"/>
                </a:lnTo>
                <a:lnTo>
                  <a:pt x="1348" y="2202"/>
                </a:lnTo>
                <a:lnTo>
                  <a:pt x="1344" y="2180"/>
                </a:lnTo>
                <a:lnTo>
                  <a:pt x="1344" y="943"/>
                </a:lnTo>
                <a:lnTo>
                  <a:pt x="1019" y="943"/>
                </a:lnTo>
                <a:lnTo>
                  <a:pt x="999" y="941"/>
                </a:lnTo>
                <a:lnTo>
                  <a:pt x="983" y="935"/>
                </a:lnTo>
                <a:lnTo>
                  <a:pt x="967" y="925"/>
                </a:lnTo>
                <a:lnTo>
                  <a:pt x="954" y="911"/>
                </a:lnTo>
                <a:lnTo>
                  <a:pt x="944" y="895"/>
                </a:lnTo>
                <a:lnTo>
                  <a:pt x="938" y="877"/>
                </a:lnTo>
                <a:lnTo>
                  <a:pt x="937" y="858"/>
                </a:lnTo>
                <a:lnTo>
                  <a:pt x="940" y="839"/>
                </a:lnTo>
                <a:lnTo>
                  <a:pt x="948" y="823"/>
                </a:lnTo>
                <a:lnTo>
                  <a:pt x="958" y="807"/>
                </a:lnTo>
                <a:lnTo>
                  <a:pt x="1666" y="27"/>
                </a:lnTo>
                <a:lnTo>
                  <a:pt x="1678" y="15"/>
                </a:lnTo>
                <a:lnTo>
                  <a:pt x="1693" y="7"/>
                </a:lnTo>
                <a:lnTo>
                  <a:pt x="1709" y="2"/>
                </a:lnTo>
                <a:lnTo>
                  <a:pt x="172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Freeform 36"/>
          <p:cNvSpPr>
            <a:spLocks noEditPoints="1"/>
          </p:cNvSpPr>
          <p:nvPr/>
        </p:nvSpPr>
        <p:spPr bwMode="auto">
          <a:xfrm>
            <a:off x="8384052" y="4440007"/>
            <a:ext cx="536575" cy="447675"/>
          </a:xfrm>
          <a:custGeom>
            <a:avLst/>
            <a:gdLst>
              <a:gd name="T0" fmla="*/ 1436 w 3383"/>
              <a:gd name="T1" fmla="*/ 1675 h 2815"/>
              <a:gd name="T2" fmla="*/ 1474 w 3383"/>
              <a:gd name="T3" fmla="*/ 1783 h 2815"/>
              <a:gd name="T4" fmla="*/ 1394 w 3383"/>
              <a:gd name="T5" fmla="*/ 1864 h 2815"/>
              <a:gd name="T6" fmla="*/ 1160 w 3383"/>
              <a:gd name="T7" fmla="*/ 1273 h 2815"/>
              <a:gd name="T8" fmla="*/ 1048 w 3383"/>
              <a:gd name="T9" fmla="*/ 1464 h 2815"/>
              <a:gd name="T10" fmla="*/ 1010 w 3383"/>
              <a:gd name="T11" fmla="*/ 1356 h 2815"/>
              <a:gd name="T12" fmla="*/ 1090 w 3383"/>
              <a:gd name="T13" fmla="*/ 1276 h 2815"/>
              <a:gd name="T14" fmla="*/ 1184 w 3383"/>
              <a:gd name="T15" fmla="*/ 1023 h 2815"/>
              <a:gd name="T16" fmla="*/ 1115 w 3383"/>
              <a:gd name="T17" fmla="*/ 1109 h 2815"/>
              <a:gd name="T18" fmla="*/ 937 w 3383"/>
              <a:gd name="T19" fmla="*/ 1176 h 2815"/>
              <a:gd name="T20" fmla="*/ 846 w 3383"/>
              <a:gd name="T21" fmla="*/ 1340 h 2815"/>
              <a:gd name="T22" fmla="*/ 888 w 3383"/>
              <a:gd name="T23" fmla="*/ 1528 h 2815"/>
              <a:gd name="T24" fmla="*/ 1037 w 3383"/>
              <a:gd name="T25" fmla="*/ 1640 h 2815"/>
              <a:gd name="T26" fmla="*/ 926 w 3383"/>
              <a:gd name="T27" fmla="*/ 1867 h 2815"/>
              <a:gd name="T28" fmla="*/ 846 w 3383"/>
              <a:gd name="T29" fmla="*/ 1926 h 2815"/>
              <a:gd name="T30" fmla="*/ 884 w 3383"/>
              <a:gd name="T31" fmla="*/ 2019 h 2815"/>
              <a:gd name="T32" fmla="*/ 1163 w 3383"/>
              <a:gd name="T33" fmla="*/ 2100 h 2815"/>
              <a:gd name="T34" fmla="*/ 1242 w 3383"/>
              <a:gd name="T35" fmla="*/ 2161 h 2815"/>
              <a:gd name="T36" fmla="*/ 1321 w 3383"/>
              <a:gd name="T37" fmla="*/ 2100 h 2815"/>
              <a:gd name="T38" fmla="*/ 1447 w 3383"/>
              <a:gd name="T39" fmla="*/ 2019 h 2815"/>
              <a:gd name="T40" fmla="*/ 1596 w 3383"/>
              <a:gd name="T41" fmla="*/ 1907 h 2815"/>
              <a:gd name="T42" fmla="*/ 1637 w 3383"/>
              <a:gd name="T43" fmla="*/ 1719 h 2815"/>
              <a:gd name="T44" fmla="*/ 1547 w 3383"/>
              <a:gd name="T45" fmla="*/ 1554 h 2815"/>
              <a:gd name="T46" fmla="*/ 1369 w 3383"/>
              <a:gd name="T47" fmla="*/ 1487 h 2815"/>
              <a:gd name="T48" fmla="*/ 1599 w 3383"/>
              <a:gd name="T49" fmla="*/ 1261 h 2815"/>
              <a:gd name="T50" fmla="*/ 1637 w 3383"/>
              <a:gd name="T51" fmla="*/ 1169 h 2815"/>
              <a:gd name="T52" fmla="*/ 1558 w 3383"/>
              <a:gd name="T53" fmla="*/ 1109 h 2815"/>
              <a:gd name="T54" fmla="*/ 1300 w 3383"/>
              <a:gd name="T55" fmla="*/ 1023 h 2815"/>
              <a:gd name="T56" fmla="*/ 2073 w 3383"/>
              <a:gd name="T57" fmla="*/ 814 h 2815"/>
              <a:gd name="T58" fmla="*/ 2308 w 3383"/>
              <a:gd name="T59" fmla="*/ 887 h 2815"/>
              <a:gd name="T60" fmla="*/ 2456 w 3383"/>
              <a:gd name="T61" fmla="*/ 1076 h 2815"/>
              <a:gd name="T62" fmla="*/ 2482 w 3383"/>
              <a:gd name="T63" fmla="*/ 1984 h 2815"/>
              <a:gd name="T64" fmla="*/ 2414 w 3383"/>
              <a:gd name="T65" fmla="*/ 2167 h 2815"/>
              <a:gd name="T66" fmla="*/ 2277 w 3383"/>
              <a:gd name="T67" fmla="*/ 2294 h 2815"/>
              <a:gd name="T68" fmla="*/ 2073 w 3383"/>
              <a:gd name="T69" fmla="*/ 2349 h 2815"/>
              <a:gd name="T70" fmla="*/ 389 w 3383"/>
              <a:gd name="T71" fmla="*/ 2348 h 2815"/>
              <a:gd name="T72" fmla="*/ 238 w 3383"/>
              <a:gd name="T73" fmla="*/ 2311 h 2815"/>
              <a:gd name="T74" fmla="*/ 97 w 3383"/>
              <a:gd name="T75" fmla="*/ 2203 h 2815"/>
              <a:gd name="T76" fmla="*/ 3 w 3383"/>
              <a:gd name="T77" fmla="*/ 1987 h 2815"/>
              <a:gd name="T78" fmla="*/ 18 w 3383"/>
              <a:gd name="T79" fmla="*/ 1103 h 2815"/>
              <a:gd name="T80" fmla="*/ 64 w 3383"/>
              <a:gd name="T81" fmla="*/ 1005 h 2815"/>
              <a:gd name="T82" fmla="*/ 191 w 3383"/>
              <a:gd name="T83" fmla="*/ 878 h 2815"/>
              <a:gd name="T84" fmla="*/ 348 w 3383"/>
              <a:gd name="T85" fmla="*/ 818 h 2815"/>
              <a:gd name="T86" fmla="*/ 2963 w 3383"/>
              <a:gd name="T87" fmla="*/ 3 h 2815"/>
              <a:gd name="T88" fmla="*/ 3205 w 3383"/>
              <a:gd name="T89" fmla="*/ 105 h 2815"/>
              <a:gd name="T90" fmla="*/ 3355 w 3383"/>
              <a:gd name="T91" fmla="*/ 316 h 2815"/>
              <a:gd name="T92" fmla="*/ 3380 w 3383"/>
              <a:gd name="T93" fmla="*/ 1214 h 2815"/>
              <a:gd name="T94" fmla="*/ 3278 w 3383"/>
              <a:gd name="T95" fmla="*/ 1456 h 2815"/>
              <a:gd name="T96" fmla="*/ 3067 w 3383"/>
              <a:gd name="T97" fmla="*/ 1607 h 2815"/>
              <a:gd name="T98" fmla="*/ 2647 w 3383"/>
              <a:gd name="T99" fmla="*/ 1225 h 2815"/>
              <a:gd name="T100" fmla="*/ 2577 w 3383"/>
              <a:gd name="T101" fmla="*/ 951 h 2815"/>
              <a:gd name="T102" fmla="*/ 2394 w 3383"/>
              <a:gd name="T103" fmla="*/ 748 h 2815"/>
              <a:gd name="T104" fmla="*/ 2132 w 3383"/>
              <a:gd name="T105" fmla="*/ 654 h 2815"/>
              <a:gd name="T106" fmla="*/ 853 w 3383"/>
              <a:gd name="T107" fmla="*/ 367 h 2815"/>
              <a:gd name="T108" fmla="*/ 979 w 3383"/>
              <a:gd name="T109" fmla="*/ 140 h 2815"/>
              <a:gd name="T110" fmla="*/ 1206 w 3383"/>
              <a:gd name="T111" fmla="*/ 12 h 28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383" h="2815">
                <a:moveTo>
                  <a:pt x="1324" y="1651"/>
                </a:moveTo>
                <a:lnTo>
                  <a:pt x="1369" y="1651"/>
                </a:lnTo>
                <a:lnTo>
                  <a:pt x="1394" y="1654"/>
                </a:lnTo>
                <a:lnTo>
                  <a:pt x="1417" y="1662"/>
                </a:lnTo>
                <a:lnTo>
                  <a:pt x="1436" y="1675"/>
                </a:lnTo>
                <a:lnTo>
                  <a:pt x="1454" y="1692"/>
                </a:lnTo>
                <a:lnTo>
                  <a:pt x="1466" y="1712"/>
                </a:lnTo>
                <a:lnTo>
                  <a:pt x="1474" y="1734"/>
                </a:lnTo>
                <a:lnTo>
                  <a:pt x="1477" y="1759"/>
                </a:lnTo>
                <a:lnTo>
                  <a:pt x="1474" y="1783"/>
                </a:lnTo>
                <a:lnTo>
                  <a:pt x="1466" y="1806"/>
                </a:lnTo>
                <a:lnTo>
                  <a:pt x="1454" y="1826"/>
                </a:lnTo>
                <a:lnTo>
                  <a:pt x="1436" y="1843"/>
                </a:lnTo>
                <a:lnTo>
                  <a:pt x="1417" y="1855"/>
                </a:lnTo>
                <a:lnTo>
                  <a:pt x="1394" y="1864"/>
                </a:lnTo>
                <a:lnTo>
                  <a:pt x="1369" y="1867"/>
                </a:lnTo>
                <a:lnTo>
                  <a:pt x="1324" y="1867"/>
                </a:lnTo>
                <a:lnTo>
                  <a:pt x="1324" y="1651"/>
                </a:lnTo>
                <a:close/>
                <a:moveTo>
                  <a:pt x="1115" y="1273"/>
                </a:moveTo>
                <a:lnTo>
                  <a:pt x="1160" y="1273"/>
                </a:lnTo>
                <a:lnTo>
                  <a:pt x="1160" y="1487"/>
                </a:lnTo>
                <a:lnTo>
                  <a:pt x="1115" y="1487"/>
                </a:lnTo>
                <a:lnTo>
                  <a:pt x="1090" y="1485"/>
                </a:lnTo>
                <a:lnTo>
                  <a:pt x="1067" y="1477"/>
                </a:lnTo>
                <a:lnTo>
                  <a:pt x="1048" y="1464"/>
                </a:lnTo>
                <a:lnTo>
                  <a:pt x="1030" y="1447"/>
                </a:lnTo>
                <a:lnTo>
                  <a:pt x="1018" y="1428"/>
                </a:lnTo>
                <a:lnTo>
                  <a:pt x="1010" y="1405"/>
                </a:lnTo>
                <a:lnTo>
                  <a:pt x="1007" y="1381"/>
                </a:lnTo>
                <a:lnTo>
                  <a:pt x="1010" y="1356"/>
                </a:lnTo>
                <a:lnTo>
                  <a:pt x="1018" y="1333"/>
                </a:lnTo>
                <a:lnTo>
                  <a:pt x="1030" y="1313"/>
                </a:lnTo>
                <a:lnTo>
                  <a:pt x="1048" y="1296"/>
                </a:lnTo>
                <a:lnTo>
                  <a:pt x="1067" y="1284"/>
                </a:lnTo>
                <a:lnTo>
                  <a:pt x="1090" y="1276"/>
                </a:lnTo>
                <a:lnTo>
                  <a:pt x="1115" y="1273"/>
                </a:lnTo>
                <a:close/>
                <a:moveTo>
                  <a:pt x="1242" y="999"/>
                </a:moveTo>
                <a:lnTo>
                  <a:pt x="1220" y="1002"/>
                </a:lnTo>
                <a:lnTo>
                  <a:pt x="1201" y="1011"/>
                </a:lnTo>
                <a:lnTo>
                  <a:pt x="1184" y="1023"/>
                </a:lnTo>
                <a:lnTo>
                  <a:pt x="1171" y="1039"/>
                </a:lnTo>
                <a:lnTo>
                  <a:pt x="1163" y="1059"/>
                </a:lnTo>
                <a:lnTo>
                  <a:pt x="1160" y="1080"/>
                </a:lnTo>
                <a:lnTo>
                  <a:pt x="1160" y="1109"/>
                </a:lnTo>
                <a:lnTo>
                  <a:pt x="1115" y="1109"/>
                </a:lnTo>
                <a:lnTo>
                  <a:pt x="1075" y="1112"/>
                </a:lnTo>
                <a:lnTo>
                  <a:pt x="1037" y="1120"/>
                </a:lnTo>
                <a:lnTo>
                  <a:pt x="1001" y="1135"/>
                </a:lnTo>
                <a:lnTo>
                  <a:pt x="968" y="1153"/>
                </a:lnTo>
                <a:lnTo>
                  <a:pt x="937" y="1176"/>
                </a:lnTo>
                <a:lnTo>
                  <a:pt x="910" y="1203"/>
                </a:lnTo>
                <a:lnTo>
                  <a:pt x="888" y="1233"/>
                </a:lnTo>
                <a:lnTo>
                  <a:pt x="869" y="1266"/>
                </a:lnTo>
                <a:lnTo>
                  <a:pt x="856" y="1302"/>
                </a:lnTo>
                <a:lnTo>
                  <a:pt x="846" y="1340"/>
                </a:lnTo>
                <a:lnTo>
                  <a:pt x="843" y="1381"/>
                </a:lnTo>
                <a:lnTo>
                  <a:pt x="846" y="1421"/>
                </a:lnTo>
                <a:lnTo>
                  <a:pt x="856" y="1459"/>
                </a:lnTo>
                <a:lnTo>
                  <a:pt x="869" y="1495"/>
                </a:lnTo>
                <a:lnTo>
                  <a:pt x="888" y="1528"/>
                </a:lnTo>
                <a:lnTo>
                  <a:pt x="910" y="1558"/>
                </a:lnTo>
                <a:lnTo>
                  <a:pt x="937" y="1585"/>
                </a:lnTo>
                <a:lnTo>
                  <a:pt x="968" y="1608"/>
                </a:lnTo>
                <a:lnTo>
                  <a:pt x="1001" y="1626"/>
                </a:lnTo>
                <a:lnTo>
                  <a:pt x="1037" y="1640"/>
                </a:lnTo>
                <a:lnTo>
                  <a:pt x="1075" y="1649"/>
                </a:lnTo>
                <a:lnTo>
                  <a:pt x="1115" y="1651"/>
                </a:lnTo>
                <a:lnTo>
                  <a:pt x="1160" y="1651"/>
                </a:lnTo>
                <a:lnTo>
                  <a:pt x="1160" y="1867"/>
                </a:lnTo>
                <a:lnTo>
                  <a:pt x="926" y="1867"/>
                </a:lnTo>
                <a:lnTo>
                  <a:pt x="904" y="1870"/>
                </a:lnTo>
                <a:lnTo>
                  <a:pt x="884" y="1878"/>
                </a:lnTo>
                <a:lnTo>
                  <a:pt x="868" y="1890"/>
                </a:lnTo>
                <a:lnTo>
                  <a:pt x="855" y="1907"/>
                </a:lnTo>
                <a:lnTo>
                  <a:pt x="846" y="1926"/>
                </a:lnTo>
                <a:lnTo>
                  <a:pt x="843" y="1948"/>
                </a:lnTo>
                <a:lnTo>
                  <a:pt x="846" y="1970"/>
                </a:lnTo>
                <a:lnTo>
                  <a:pt x="855" y="1989"/>
                </a:lnTo>
                <a:lnTo>
                  <a:pt x="868" y="2007"/>
                </a:lnTo>
                <a:lnTo>
                  <a:pt x="884" y="2019"/>
                </a:lnTo>
                <a:lnTo>
                  <a:pt x="904" y="2027"/>
                </a:lnTo>
                <a:lnTo>
                  <a:pt x="926" y="2030"/>
                </a:lnTo>
                <a:lnTo>
                  <a:pt x="1160" y="2030"/>
                </a:lnTo>
                <a:lnTo>
                  <a:pt x="1160" y="2078"/>
                </a:lnTo>
                <a:lnTo>
                  <a:pt x="1163" y="2100"/>
                </a:lnTo>
                <a:lnTo>
                  <a:pt x="1171" y="2120"/>
                </a:lnTo>
                <a:lnTo>
                  <a:pt x="1184" y="2137"/>
                </a:lnTo>
                <a:lnTo>
                  <a:pt x="1201" y="2149"/>
                </a:lnTo>
                <a:lnTo>
                  <a:pt x="1220" y="2158"/>
                </a:lnTo>
                <a:lnTo>
                  <a:pt x="1242" y="2161"/>
                </a:lnTo>
                <a:lnTo>
                  <a:pt x="1264" y="2158"/>
                </a:lnTo>
                <a:lnTo>
                  <a:pt x="1283" y="2149"/>
                </a:lnTo>
                <a:lnTo>
                  <a:pt x="1300" y="2137"/>
                </a:lnTo>
                <a:lnTo>
                  <a:pt x="1313" y="2120"/>
                </a:lnTo>
                <a:lnTo>
                  <a:pt x="1321" y="2100"/>
                </a:lnTo>
                <a:lnTo>
                  <a:pt x="1324" y="2078"/>
                </a:lnTo>
                <a:lnTo>
                  <a:pt x="1324" y="2030"/>
                </a:lnTo>
                <a:lnTo>
                  <a:pt x="1369" y="2030"/>
                </a:lnTo>
                <a:lnTo>
                  <a:pt x="1409" y="2027"/>
                </a:lnTo>
                <a:lnTo>
                  <a:pt x="1447" y="2019"/>
                </a:lnTo>
                <a:lnTo>
                  <a:pt x="1483" y="2004"/>
                </a:lnTo>
                <a:lnTo>
                  <a:pt x="1516" y="1986"/>
                </a:lnTo>
                <a:lnTo>
                  <a:pt x="1547" y="1963"/>
                </a:lnTo>
                <a:lnTo>
                  <a:pt x="1574" y="1937"/>
                </a:lnTo>
                <a:lnTo>
                  <a:pt x="1596" y="1907"/>
                </a:lnTo>
                <a:lnTo>
                  <a:pt x="1615" y="1873"/>
                </a:lnTo>
                <a:lnTo>
                  <a:pt x="1628" y="1837"/>
                </a:lnTo>
                <a:lnTo>
                  <a:pt x="1637" y="1799"/>
                </a:lnTo>
                <a:lnTo>
                  <a:pt x="1641" y="1759"/>
                </a:lnTo>
                <a:lnTo>
                  <a:pt x="1637" y="1719"/>
                </a:lnTo>
                <a:lnTo>
                  <a:pt x="1628" y="1681"/>
                </a:lnTo>
                <a:lnTo>
                  <a:pt x="1615" y="1645"/>
                </a:lnTo>
                <a:lnTo>
                  <a:pt x="1596" y="1612"/>
                </a:lnTo>
                <a:lnTo>
                  <a:pt x="1574" y="1581"/>
                </a:lnTo>
                <a:lnTo>
                  <a:pt x="1547" y="1554"/>
                </a:lnTo>
                <a:lnTo>
                  <a:pt x="1516" y="1532"/>
                </a:lnTo>
                <a:lnTo>
                  <a:pt x="1483" y="1513"/>
                </a:lnTo>
                <a:lnTo>
                  <a:pt x="1447" y="1500"/>
                </a:lnTo>
                <a:lnTo>
                  <a:pt x="1409" y="1491"/>
                </a:lnTo>
                <a:lnTo>
                  <a:pt x="1369" y="1487"/>
                </a:lnTo>
                <a:lnTo>
                  <a:pt x="1324" y="1487"/>
                </a:lnTo>
                <a:lnTo>
                  <a:pt x="1324" y="1273"/>
                </a:lnTo>
                <a:lnTo>
                  <a:pt x="1558" y="1273"/>
                </a:lnTo>
                <a:lnTo>
                  <a:pt x="1580" y="1270"/>
                </a:lnTo>
                <a:lnTo>
                  <a:pt x="1599" y="1261"/>
                </a:lnTo>
                <a:lnTo>
                  <a:pt x="1616" y="1249"/>
                </a:lnTo>
                <a:lnTo>
                  <a:pt x="1629" y="1233"/>
                </a:lnTo>
                <a:lnTo>
                  <a:pt x="1637" y="1213"/>
                </a:lnTo>
                <a:lnTo>
                  <a:pt x="1641" y="1191"/>
                </a:lnTo>
                <a:lnTo>
                  <a:pt x="1637" y="1169"/>
                </a:lnTo>
                <a:lnTo>
                  <a:pt x="1629" y="1149"/>
                </a:lnTo>
                <a:lnTo>
                  <a:pt x="1616" y="1133"/>
                </a:lnTo>
                <a:lnTo>
                  <a:pt x="1599" y="1120"/>
                </a:lnTo>
                <a:lnTo>
                  <a:pt x="1580" y="1112"/>
                </a:lnTo>
                <a:lnTo>
                  <a:pt x="1558" y="1109"/>
                </a:lnTo>
                <a:lnTo>
                  <a:pt x="1324" y="1109"/>
                </a:lnTo>
                <a:lnTo>
                  <a:pt x="1324" y="1080"/>
                </a:lnTo>
                <a:lnTo>
                  <a:pt x="1321" y="1059"/>
                </a:lnTo>
                <a:lnTo>
                  <a:pt x="1313" y="1039"/>
                </a:lnTo>
                <a:lnTo>
                  <a:pt x="1300" y="1023"/>
                </a:lnTo>
                <a:lnTo>
                  <a:pt x="1283" y="1011"/>
                </a:lnTo>
                <a:lnTo>
                  <a:pt x="1264" y="1002"/>
                </a:lnTo>
                <a:lnTo>
                  <a:pt x="1242" y="999"/>
                </a:lnTo>
                <a:close/>
                <a:moveTo>
                  <a:pt x="411" y="814"/>
                </a:moveTo>
                <a:lnTo>
                  <a:pt x="2073" y="814"/>
                </a:lnTo>
                <a:lnTo>
                  <a:pt x="2124" y="817"/>
                </a:lnTo>
                <a:lnTo>
                  <a:pt x="2175" y="827"/>
                </a:lnTo>
                <a:lnTo>
                  <a:pt x="2222" y="842"/>
                </a:lnTo>
                <a:lnTo>
                  <a:pt x="2266" y="862"/>
                </a:lnTo>
                <a:lnTo>
                  <a:pt x="2308" y="887"/>
                </a:lnTo>
                <a:lnTo>
                  <a:pt x="2346" y="918"/>
                </a:lnTo>
                <a:lnTo>
                  <a:pt x="2380" y="952"/>
                </a:lnTo>
                <a:lnTo>
                  <a:pt x="2410" y="990"/>
                </a:lnTo>
                <a:lnTo>
                  <a:pt x="2436" y="1032"/>
                </a:lnTo>
                <a:lnTo>
                  <a:pt x="2456" y="1076"/>
                </a:lnTo>
                <a:lnTo>
                  <a:pt x="2472" y="1124"/>
                </a:lnTo>
                <a:lnTo>
                  <a:pt x="2481" y="1173"/>
                </a:lnTo>
                <a:lnTo>
                  <a:pt x="2484" y="1225"/>
                </a:lnTo>
                <a:lnTo>
                  <a:pt x="2484" y="1938"/>
                </a:lnTo>
                <a:lnTo>
                  <a:pt x="2482" y="1984"/>
                </a:lnTo>
                <a:lnTo>
                  <a:pt x="2474" y="2028"/>
                </a:lnTo>
                <a:lnTo>
                  <a:pt x="2461" y="2071"/>
                </a:lnTo>
                <a:lnTo>
                  <a:pt x="2445" y="2112"/>
                </a:lnTo>
                <a:lnTo>
                  <a:pt x="2424" y="2150"/>
                </a:lnTo>
                <a:lnTo>
                  <a:pt x="2414" y="2167"/>
                </a:lnTo>
                <a:lnTo>
                  <a:pt x="2390" y="2199"/>
                </a:lnTo>
                <a:lnTo>
                  <a:pt x="2364" y="2229"/>
                </a:lnTo>
                <a:lnTo>
                  <a:pt x="2334" y="2254"/>
                </a:lnTo>
                <a:lnTo>
                  <a:pt x="2303" y="2278"/>
                </a:lnTo>
                <a:lnTo>
                  <a:pt x="2277" y="2294"/>
                </a:lnTo>
                <a:lnTo>
                  <a:pt x="2251" y="2308"/>
                </a:lnTo>
                <a:lnTo>
                  <a:pt x="2210" y="2325"/>
                </a:lnTo>
                <a:lnTo>
                  <a:pt x="2165" y="2337"/>
                </a:lnTo>
                <a:lnTo>
                  <a:pt x="2120" y="2346"/>
                </a:lnTo>
                <a:lnTo>
                  <a:pt x="2073" y="2349"/>
                </a:lnTo>
                <a:lnTo>
                  <a:pt x="1951" y="2349"/>
                </a:lnTo>
                <a:lnTo>
                  <a:pt x="1415" y="2815"/>
                </a:lnTo>
                <a:lnTo>
                  <a:pt x="1413" y="2349"/>
                </a:lnTo>
                <a:lnTo>
                  <a:pt x="411" y="2349"/>
                </a:lnTo>
                <a:lnTo>
                  <a:pt x="389" y="2348"/>
                </a:lnTo>
                <a:lnTo>
                  <a:pt x="348" y="2344"/>
                </a:lnTo>
                <a:lnTo>
                  <a:pt x="328" y="2341"/>
                </a:lnTo>
                <a:lnTo>
                  <a:pt x="289" y="2330"/>
                </a:lnTo>
                <a:lnTo>
                  <a:pt x="269" y="2323"/>
                </a:lnTo>
                <a:lnTo>
                  <a:pt x="238" y="2311"/>
                </a:lnTo>
                <a:lnTo>
                  <a:pt x="210" y="2295"/>
                </a:lnTo>
                <a:lnTo>
                  <a:pt x="181" y="2278"/>
                </a:lnTo>
                <a:lnTo>
                  <a:pt x="165" y="2267"/>
                </a:lnTo>
                <a:lnTo>
                  <a:pt x="129" y="2237"/>
                </a:lnTo>
                <a:lnTo>
                  <a:pt x="97" y="2203"/>
                </a:lnTo>
                <a:lnTo>
                  <a:pt x="69" y="2165"/>
                </a:lnTo>
                <a:lnTo>
                  <a:pt x="45" y="2125"/>
                </a:lnTo>
                <a:lnTo>
                  <a:pt x="26" y="2082"/>
                </a:lnTo>
                <a:lnTo>
                  <a:pt x="11" y="2035"/>
                </a:lnTo>
                <a:lnTo>
                  <a:pt x="3" y="1987"/>
                </a:lnTo>
                <a:lnTo>
                  <a:pt x="0" y="1938"/>
                </a:lnTo>
                <a:lnTo>
                  <a:pt x="0" y="1225"/>
                </a:lnTo>
                <a:lnTo>
                  <a:pt x="2" y="1183"/>
                </a:lnTo>
                <a:lnTo>
                  <a:pt x="8" y="1142"/>
                </a:lnTo>
                <a:lnTo>
                  <a:pt x="18" y="1103"/>
                </a:lnTo>
                <a:lnTo>
                  <a:pt x="18" y="1102"/>
                </a:lnTo>
                <a:lnTo>
                  <a:pt x="32" y="1065"/>
                </a:lnTo>
                <a:lnTo>
                  <a:pt x="49" y="1030"/>
                </a:lnTo>
                <a:lnTo>
                  <a:pt x="52" y="1025"/>
                </a:lnTo>
                <a:lnTo>
                  <a:pt x="64" y="1005"/>
                </a:lnTo>
                <a:lnTo>
                  <a:pt x="78" y="984"/>
                </a:lnTo>
                <a:lnTo>
                  <a:pt x="104" y="952"/>
                </a:lnTo>
                <a:lnTo>
                  <a:pt x="134" y="922"/>
                </a:lnTo>
                <a:lnTo>
                  <a:pt x="165" y="895"/>
                </a:lnTo>
                <a:lnTo>
                  <a:pt x="191" y="878"/>
                </a:lnTo>
                <a:lnTo>
                  <a:pt x="229" y="856"/>
                </a:lnTo>
                <a:lnTo>
                  <a:pt x="269" y="839"/>
                </a:lnTo>
                <a:lnTo>
                  <a:pt x="289" y="833"/>
                </a:lnTo>
                <a:lnTo>
                  <a:pt x="328" y="822"/>
                </a:lnTo>
                <a:lnTo>
                  <a:pt x="348" y="818"/>
                </a:lnTo>
                <a:lnTo>
                  <a:pt x="389" y="814"/>
                </a:lnTo>
                <a:lnTo>
                  <a:pt x="411" y="814"/>
                </a:lnTo>
                <a:close/>
                <a:moveTo>
                  <a:pt x="1315" y="0"/>
                </a:moveTo>
                <a:lnTo>
                  <a:pt x="2907" y="0"/>
                </a:lnTo>
                <a:lnTo>
                  <a:pt x="2963" y="3"/>
                </a:lnTo>
                <a:lnTo>
                  <a:pt x="3016" y="12"/>
                </a:lnTo>
                <a:lnTo>
                  <a:pt x="3067" y="28"/>
                </a:lnTo>
                <a:lnTo>
                  <a:pt x="3117" y="48"/>
                </a:lnTo>
                <a:lnTo>
                  <a:pt x="3162" y="74"/>
                </a:lnTo>
                <a:lnTo>
                  <a:pt x="3205" y="105"/>
                </a:lnTo>
                <a:lnTo>
                  <a:pt x="3243" y="140"/>
                </a:lnTo>
                <a:lnTo>
                  <a:pt x="3278" y="179"/>
                </a:lnTo>
                <a:lnTo>
                  <a:pt x="3309" y="221"/>
                </a:lnTo>
                <a:lnTo>
                  <a:pt x="3335" y="267"/>
                </a:lnTo>
                <a:lnTo>
                  <a:pt x="3355" y="316"/>
                </a:lnTo>
                <a:lnTo>
                  <a:pt x="3370" y="367"/>
                </a:lnTo>
                <a:lnTo>
                  <a:pt x="3380" y="421"/>
                </a:lnTo>
                <a:lnTo>
                  <a:pt x="3383" y="476"/>
                </a:lnTo>
                <a:lnTo>
                  <a:pt x="3383" y="1159"/>
                </a:lnTo>
                <a:lnTo>
                  <a:pt x="3380" y="1214"/>
                </a:lnTo>
                <a:lnTo>
                  <a:pt x="3370" y="1267"/>
                </a:lnTo>
                <a:lnTo>
                  <a:pt x="3355" y="1319"/>
                </a:lnTo>
                <a:lnTo>
                  <a:pt x="3335" y="1367"/>
                </a:lnTo>
                <a:lnTo>
                  <a:pt x="3309" y="1413"/>
                </a:lnTo>
                <a:lnTo>
                  <a:pt x="3278" y="1456"/>
                </a:lnTo>
                <a:lnTo>
                  <a:pt x="3243" y="1495"/>
                </a:lnTo>
                <a:lnTo>
                  <a:pt x="3205" y="1530"/>
                </a:lnTo>
                <a:lnTo>
                  <a:pt x="3162" y="1559"/>
                </a:lnTo>
                <a:lnTo>
                  <a:pt x="3117" y="1585"/>
                </a:lnTo>
                <a:lnTo>
                  <a:pt x="3067" y="1607"/>
                </a:lnTo>
                <a:lnTo>
                  <a:pt x="3016" y="1621"/>
                </a:lnTo>
                <a:lnTo>
                  <a:pt x="2963" y="1630"/>
                </a:lnTo>
                <a:lnTo>
                  <a:pt x="2907" y="1634"/>
                </a:lnTo>
                <a:lnTo>
                  <a:pt x="2647" y="1634"/>
                </a:lnTo>
                <a:lnTo>
                  <a:pt x="2647" y="1225"/>
                </a:lnTo>
                <a:lnTo>
                  <a:pt x="2644" y="1167"/>
                </a:lnTo>
                <a:lnTo>
                  <a:pt x="2636" y="1109"/>
                </a:lnTo>
                <a:lnTo>
                  <a:pt x="2622" y="1055"/>
                </a:lnTo>
                <a:lnTo>
                  <a:pt x="2602" y="1001"/>
                </a:lnTo>
                <a:lnTo>
                  <a:pt x="2577" y="951"/>
                </a:lnTo>
                <a:lnTo>
                  <a:pt x="2549" y="904"/>
                </a:lnTo>
                <a:lnTo>
                  <a:pt x="2516" y="859"/>
                </a:lnTo>
                <a:lnTo>
                  <a:pt x="2479" y="819"/>
                </a:lnTo>
                <a:lnTo>
                  <a:pt x="2438" y="781"/>
                </a:lnTo>
                <a:lnTo>
                  <a:pt x="2394" y="748"/>
                </a:lnTo>
                <a:lnTo>
                  <a:pt x="2346" y="720"/>
                </a:lnTo>
                <a:lnTo>
                  <a:pt x="2297" y="696"/>
                </a:lnTo>
                <a:lnTo>
                  <a:pt x="2244" y="676"/>
                </a:lnTo>
                <a:lnTo>
                  <a:pt x="2189" y="662"/>
                </a:lnTo>
                <a:lnTo>
                  <a:pt x="2132" y="654"/>
                </a:lnTo>
                <a:lnTo>
                  <a:pt x="2073" y="651"/>
                </a:lnTo>
                <a:lnTo>
                  <a:pt x="839" y="651"/>
                </a:lnTo>
                <a:lnTo>
                  <a:pt x="839" y="476"/>
                </a:lnTo>
                <a:lnTo>
                  <a:pt x="843" y="421"/>
                </a:lnTo>
                <a:lnTo>
                  <a:pt x="853" y="367"/>
                </a:lnTo>
                <a:lnTo>
                  <a:pt x="867" y="316"/>
                </a:lnTo>
                <a:lnTo>
                  <a:pt x="889" y="267"/>
                </a:lnTo>
                <a:lnTo>
                  <a:pt x="914" y="221"/>
                </a:lnTo>
                <a:lnTo>
                  <a:pt x="944" y="179"/>
                </a:lnTo>
                <a:lnTo>
                  <a:pt x="979" y="140"/>
                </a:lnTo>
                <a:lnTo>
                  <a:pt x="1018" y="105"/>
                </a:lnTo>
                <a:lnTo>
                  <a:pt x="1060" y="74"/>
                </a:lnTo>
                <a:lnTo>
                  <a:pt x="1106" y="48"/>
                </a:lnTo>
                <a:lnTo>
                  <a:pt x="1155" y="28"/>
                </a:lnTo>
                <a:lnTo>
                  <a:pt x="1206" y="12"/>
                </a:lnTo>
                <a:lnTo>
                  <a:pt x="1259" y="3"/>
                </a:lnTo>
                <a:lnTo>
                  <a:pt x="131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Freeform 41"/>
          <p:cNvSpPr>
            <a:spLocks noEditPoints="1"/>
          </p:cNvSpPr>
          <p:nvPr/>
        </p:nvSpPr>
        <p:spPr bwMode="auto">
          <a:xfrm>
            <a:off x="7457289" y="4395557"/>
            <a:ext cx="519113" cy="539750"/>
          </a:xfrm>
          <a:custGeom>
            <a:avLst/>
            <a:gdLst>
              <a:gd name="T0" fmla="*/ 1959 w 3274"/>
              <a:gd name="T1" fmla="*/ 2040 h 3396"/>
              <a:gd name="T2" fmla="*/ 1999 w 3274"/>
              <a:gd name="T3" fmla="*/ 1784 h 3396"/>
              <a:gd name="T4" fmla="*/ 1681 w 3274"/>
              <a:gd name="T5" fmla="*/ 1665 h 3396"/>
              <a:gd name="T6" fmla="*/ 3201 w 3274"/>
              <a:gd name="T7" fmla="*/ 1599 h 3396"/>
              <a:gd name="T8" fmla="*/ 3013 w 3274"/>
              <a:gd name="T9" fmla="*/ 2350 h 3396"/>
              <a:gd name="T10" fmla="*/ 2514 w 3274"/>
              <a:gd name="T11" fmla="*/ 2911 h 3396"/>
              <a:gd name="T12" fmla="*/ 1801 w 3274"/>
              <a:gd name="T13" fmla="*/ 3185 h 3396"/>
              <a:gd name="T14" fmla="*/ 1408 w 3274"/>
              <a:gd name="T15" fmla="*/ 3380 h 3396"/>
              <a:gd name="T16" fmla="*/ 1293 w 3274"/>
              <a:gd name="T17" fmla="*/ 3364 h 3396"/>
              <a:gd name="T18" fmla="*/ 1098 w 3274"/>
              <a:gd name="T19" fmla="*/ 2971 h 3396"/>
              <a:gd name="T20" fmla="*/ 1531 w 3274"/>
              <a:gd name="T21" fmla="*/ 2838 h 3396"/>
              <a:gd name="T22" fmla="*/ 1795 w 3274"/>
              <a:gd name="T23" fmla="*/ 3021 h 3396"/>
              <a:gd name="T24" fmla="*/ 2477 w 3274"/>
              <a:gd name="T25" fmla="*/ 2735 h 3396"/>
              <a:gd name="T26" fmla="*/ 2924 w 3274"/>
              <a:gd name="T27" fmla="*/ 2157 h 3396"/>
              <a:gd name="T28" fmla="*/ 3040 w 3274"/>
              <a:gd name="T29" fmla="*/ 1574 h 3396"/>
              <a:gd name="T30" fmla="*/ 1328 w 3274"/>
              <a:gd name="T31" fmla="*/ 1072 h 3396"/>
              <a:gd name="T32" fmla="*/ 1177 w 3274"/>
              <a:gd name="T33" fmla="*/ 1281 h 3396"/>
              <a:gd name="T34" fmla="*/ 1328 w 3274"/>
              <a:gd name="T35" fmla="*/ 1490 h 3396"/>
              <a:gd name="T36" fmla="*/ 1642 w 3274"/>
              <a:gd name="T37" fmla="*/ 733 h 3396"/>
              <a:gd name="T38" fmla="*/ 2147 w 3274"/>
              <a:gd name="T39" fmla="*/ 909 h 3396"/>
              <a:gd name="T40" fmla="*/ 2147 w 3274"/>
              <a:gd name="T41" fmla="*/ 1050 h 3396"/>
              <a:gd name="T42" fmla="*/ 1942 w 3274"/>
              <a:gd name="T43" fmla="*/ 1527 h 3396"/>
              <a:gd name="T44" fmla="*/ 2176 w 3274"/>
              <a:gd name="T45" fmla="*/ 1790 h 3396"/>
              <a:gd name="T46" fmla="*/ 2090 w 3274"/>
              <a:gd name="T47" fmla="*/ 2140 h 3396"/>
              <a:gd name="T48" fmla="*/ 1681 w 3274"/>
              <a:gd name="T49" fmla="*/ 2268 h 3396"/>
              <a:gd name="T50" fmla="*/ 1578 w 3274"/>
              <a:gd name="T51" fmla="*/ 2473 h 3396"/>
              <a:gd name="T52" fmla="*/ 1073 w 3274"/>
              <a:gd name="T53" fmla="*/ 2265 h 3396"/>
              <a:gd name="T54" fmla="*/ 1037 w 3274"/>
              <a:gd name="T55" fmla="*/ 2128 h 3396"/>
              <a:gd name="T56" fmla="*/ 1303 w 3274"/>
              <a:gd name="T57" fmla="*/ 1653 h 3396"/>
              <a:gd name="T58" fmla="*/ 1039 w 3274"/>
              <a:gd name="T59" fmla="*/ 1419 h 3396"/>
              <a:gd name="T60" fmla="*/ 1082 w 3274"/>
              <a:gd name="T61" fmla="*/ 1063 h 3396"/>
              <a:gd name="T62" fmla="*/ 1396 w 3274"/>
              <a:gd name="T63" fmla="*/ 897 h 3396"/>
              <a:gd name="T64" fmla="*/ 1600 w 3274"/>
              <a:gd name="T65" fmla="*/ 723 h 3396"/>
              <a:gd name="T66" fmla="*/ 665 w 3274"/>
              <a:gd name="T67" fmla="*/ 503 h 3396"/>
              <a:gd name="T68" fmla="*/ 549 w 3274"/>
              <a:gd name="T69" fmla="*/ 923 h 3396"/>
              <a:gd name="T70" fmla="*/ 238 w 3274"/>
              <a:gd name="T71" fmla="*/ 1141 h 3396"/>
              <a:gd name="T72" fmla="*/ 188 w 3274"/>
              <a:gd name="T73" fmla="*/ 1865 h 3396"/>
              <a:gd name="T74" fmla="*/ 481 w 3274"/>
              <a:gd name="T75" fmla="*/ 2498 h 3396"/>
              <a:gd name="T76" fmla="*/ 909 w 3274"/>
              <a:gd name="T77" fmla="*/ 2868 h 3396"/>
              <a:gd name="T78" fmla="*/ 874 w 3274"/>
              <a:gd name="T79" fmla="*/ 2989 h 3396"/>
              <a:gd name="T80" fmla="*/ 500 w 3274"/>
              <a:gd name="T81" fmla="*/ 2760 h 3396"/>
              <a:gd name="T82" fmla="*/ 98 w 3274"/>
              <a:gd name="T83" fmla="*/ 2148 h 3396"/>
              <a:gd name="T84" fmla="*/ 11 w 3274"/>
              <a:gd name="T85" fmla="*/ 1405 h 3396"/>
              <a:gd name="T86" fmla="*/ 282 w 3274"/>
              <a:gd name="T87" fmla="*/ 693 h 3396"/>
              <a:gd name="T88" fmla="*/ 178 w 3274"/>
              <a:gd name="T89" fmla="*/ 474 h 3396"/>
              <a:gd name="T90" fmla="*/ 1697 w 3274"/>
              <a:gd name="T91" fmla="*/ 4 h 3396"/>
              <a:gd name="T92" fmla="*/ 2409 w 3274"/>
              <a:gd name="T93" fmla="*/ 221 h 3396"/>
              <a:gd name="T94" fmla="*/ 2941 w 3274"/>
              <a:gd name="T95" fmla="*/ 728 h 3396"/>
              <a:gd name="T96" fmla="*/ 3244 w 3274"/>
              <a:gd name="T97" fmla="*/ 844 h 3396"/>
              <a:gd name="T98" fmla="*/ 3171 w 3274"/>
              <a:gd name="T99" fmla="*/ 1299 h 3396"/>
              <a:gd name="T100" fmla="*/ 2742 w 3274"/>
              <a:gd name="T101" fmla="*/ 1159 h 3396"/>
              <a:gd name="T102" fmla="*/ 2743 w 3274"/>
              <a:gd name="T103" fmla="*/ 1032 h 3396"/>
              <a:gd name="T104" fmla="*/ 2569 w 3274"/>
              <a:gd name="T105" fmla="*/ 541 h 3396"/>
              <a:gd name="T106" fmla="*/ 1957 w 3274"/>
              <a:gd name="T107" fmla="*/ 209 h 3396"/>
              <a:gd name="T108" fmla="*/ 1267 w 3274"/>
              <a:gd name="T109" fmla="*/ 203 h 3396"/>
              <a:gd name="T110" fmla="*/ 826 w 3274"/>
              <a:gd name="T111" fmla="*/ 367 h 3396"/>
              <a:gd name="T112" fmla="*/ 763 w 3274"/>
              <a:gd name="T113" fmla="*/ 257 h 3396"/>
              <a:gd name="T114" fmla="*/ 1229 w 3274"/>
              <a:gd name="T115" fmla="*/ 44 h 3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274" h="3396">
                <a:moveTo>
                  <a:pt x="1681" y="1665"/>
                </a:moveTo>
                <a:lnTo>
                  <a:pt x="1681" y="2104"/>
                </a:lnTo>
                <a:lnTo>
                  <a:pt x="1803" y="2104"/>
                </a:lnTo>
                <a:lnTo>
                  <a:pt x="1839" y="2102"/>
                </a:lnTo>
                <a:lnTo>
                  <a:pt x="1873" y="2094"/>
                </a:lnTo>
                <a:lnTo>
                  <a:pt x="1904" y="2080"/>
                </a:lnTo>
                <a:lnTo>
                  <a:pt x="1933" y="2063"/>
                </a:lnTo>
                <a:lnTo>
                  <a:pt x="1959" y="2040"/>
                </a:lnTo>
                <a:lnTo>
                  <a:pt x="1981" y="2015"/>
                </a:lnTo>
                <a:lnTo>
                  <a:pt x="1999" y="1986"/>
                </a:lnTo>
                <a:lnTo>
                  <a:pt x="2012" y="1955"/>
                </a:lnTo>
                <a:lnTo>
                  <a:pt x="2021" y="1920"/>
                </a:lnTo>
                <a:lnTo>
                  <a:pt x="2024" y="1885"/>
                </a:lnTo>
                <a:lnTo>
                  <a:pt x="2021" y="1849"/>
                </a:lnTo>
                <a:lnTo>
                  <a:pt x="2012" y="1815"/>
                </a:lnTo>
                <a:lnTo>
                  <a:pt x="1999" y="1784"/>
                </a:lnTo>
                <a:lnTo>
                  <a:pt x="1981" y="1755"/>
                </a:lnTo>
                <a:lnTo>
                  <a:pt x="1959" y="1729"/>
                </a:lnTo>
                <a:lnTo>
                  <a:pt x="1933" y="1707"/>
                </a:lnTo>
                <a:lnTo>
                  <a:pt x="1904" y="1689"/>
                </a:lnTo>
                <a:lnTo>
                  <a:pt x="1873" y="1676"/>
                </a:lnTo>
                <a:lnTo>
                  <a:pt x="1839" y="1668"/>
                </a:lnTo>
                <a:lnTo>
                  <a:pt x="1803" y="1665"/>
                </a:lnTo>
                <a:lnTo>
                  <a:pt x="1681" y="1665"/>
                </a:lnTo>
                <a:close/>
                <a:moveTo>
                  <a:pt x="3118" y="1514"/>
                </a:moveTo>
                <a:lnTo>
                  <a:pt x="3140" y="1517"/>
                </a:lnTo>
                <a:lnTo>
                  <a:pt x="3160" y="1525"/>
                </a:lnTo>
                <a:lnTo>
                  <a:pt x="3177" y="1538"/>
                </a:lnTo>
                <a:lnTo>
                  <a:pt x="3189" y="1554"/>
                </a:lnTo>
                <a:lnTo>
                  <a:pt x="3197" y="1574"/>
                </a:lnTo>
                <a:lnTo>
                  <a:pt x="3201" y="1596"/>
                </a:lnTo>
                <a:lnTo>
                  <a:pt x="3201" y="1599"/>
                </a:lnTo>
                <a:lnTo>
                  <a:pt x="3197" y="1700"/>
                </a:lnTo>
                <a:lnTo>
                  <a:pt x="3188" y="1799"/>
                </a:lnTo>
                <a:lnTo>
                  <a:pt x="3172" y="1896"/>
                </a:lnTo>
                <a:lnTo>
                  <a:pt x="3152" y="1992"/>
                </a:lnTo>
                <a:lnTo>
                  <a:pt x="3125" y="2085"/>
                </a:lnTo>
                <a:lnTo>
                  <a:pt x="3092" y="2176"/>
                </a:lnTo>
                <a:lnTo>
                  <a:pt x="3055" y="2264"/>
                </a:lnTo>
                <a:lnTo>
                  <a:pt x="3013" y="2350"/>
                </a:lnTo>
                <a:lnTo>
                  <a:pt x="2965" y="2433"/>
                </a:lnTo>
                <a:lnTo>
                  <a:pt x="2913" y="2512"/>
                </a:lnTo>
                <a:lnTo>
                  <a:pt x="2857" y="2588"/>
                </a:lnTo>
                <a:lnTo>
                  <a:pt x="2796" y="2660"/>
                </a:lnTo>
                <a:lnTo>
                  <a:pt x="2731" y="2729"/>
                </a:lnTo>
                <a:lnTo>
                  <a:pt x="2663" y="2794"/>
                </a:lnTo>
                <a:lnTo>
                  <a:pt x="2590" y="2855"/>
                </a:lnTo>
                <a:lnTo>
                  <a:pt x="2514" y="2911"/>
                </a:lnTo>
                <a:lnTo>
                  <a:pt x="2435" y="2963"/>
                </a:lnTo>
                <a:lnTo>
                  <a:pt x="2351" y="3011"/>
                </a:lnTo>
                <a:lnTo>
                  <a:pt x="2266" y="3053"/>
                </a:lnTo>
                <a:lnTo>
                  <a:pt x="2178" y="3091"/>
                </a:lnTo>
                <a:lnTo>
                  <a:pt x="2087" y="3122"/>
                </a:lnTo>
                <a:lnTo>
                  <a:pt x="1994" y="3149"/>
                </a:lnTo>
                <a:lnTo>
                  <a:pt x="1898" y="3171"/>
                </a:lnTo>
                <a:lnTo>
                  <a:pt x="1801" y="3185"/>
                </a:lnTo>
                <a:lnTo>
                  <a:pt x="1701" y="3195"/>
                </a:lnTo>
                <a:lnTo>
                  <a:pt x="1600" y="3198"/>
                </a:lnTo>
                <a:lnTo>
                  <a:pt x="1537" y="3197"/>
                </a:lnTo>
                <a:lnTo>
                  <a:pt x="1473" y="3192"/>
                </a:lnTo>
                <a:lnTo>
                  <a:pt x="1438" y="3335"/>
                </a:lnTo>
                <a:lnTo>
                  <a:pt x="1431" y="3353"/>
                </a:lnTo>
                <a:lnTo>
                  <a:pt x="1421" y="3367"/>
                </a:lnTo>
                <a:lnTo>
                  <a:pt x="1408" y="3380"/>
                </a:lnTo>
                <a:lnTo>
                  <a:pt x="1392" y="3389"/>
                </a:lnTo>
                <a:lnTo>
                  <a:pt x="1374" y="3395"/>
                </a:lnTo>
                <a:lnTo>
                  <a:pt x="1366" y="3396"/>
                </a:lnTo>
                <a:lnTo>
                  <a:pt x="1359" y="3396"/>
                </a:lnTo>
                <a:lnTo>
                  <a:pt x="1339" y="3394"/>
                </a:lnTo>
                <a:lnTo>
                  <a:pt x="1322" y="3388"/>
                </a:lnTo>
                <a:lnTo>
                  <a:pt x="1306" y="3377"/>
                </a:lnTo>
                <a:lnTo>
                  <a:pt x="1293" y="3364"/>
                </a:lnTo>
                <a:lnTo>
                  <a:pt x="1083" y="3084"/>
                </a:lnTo>
                <a:lnTo>
                  <a:pt x="1074" y="3069"/>
                </a:lnTo>
                <a:lnTo>
                  <a:pt x="1069" y="3051"/>
                </a:lnTo>
                <a:lnTo>
                  <a:pt x="1066" y="3033"/>
                </a:lnTo>
                <a:lnTo>
                  <a:pt x="1069" y="3016"/>
                </a:lnTo>
                <a:lnTo>
                  <a:pt x="1075" y="2998"/>
                </a:lnTo>
                <a:lnTo>
                  <a:pt x="1085" y="2984"/>
                </a:lnTo>
                <a:lnTo>
                  <a:pt x="1098" y="2971"/>
                </a:lnTo>
                <a:lnTo>
                  <a:pt x="1113" y="2962"/>
                </a:lnTo>
                <a:lnTo>
                  <a:pt x="1431" y="2813"/>
                </a:lnTo>
                <a:lnTo>
                  <a:pt x="1448" y="2807"/>
                </a:lnTo>
                <a:lnTo>
                  <a:pt x="1466" y="2806"/>
                </a:lnTo>
                <a:lnTo>
                  <a:pt x="1485" y="2808"/>
                </a:lnTo>
                <a:lnTo>
                  <a:pt x="1501" y="2814"/>
                </a:lnTo>
                <a:lnTo>
                  <a:pt x="1517" y="2825"/>
                </a:lnTo>
                <a:lnTo>
                  <a:pt x="1531" y="2838"/>
                </a:lnTo>
                <a:lnTo>
                  <a:pt x="1540" y="2854"/>
                </a:lnTo>
                <a:lnTo>
                  <a:pt x="1545" y="2870"/>
                </a:lnTo>
                <a:lnTo>
                  <a:pt x="1547" y="2889"/>
                </a:lnTo>
                <a:lnTo>
                  <a:pt x="1544" y="2907"/>
                </a:lnTo>
                <a:lnTo>
                  <a:pt x="1513" y="3032"/>
                </a:lnTo>
                <a:lnTo>
                  <a:pt x="1600" y="3034"/>
                </a:lnTo>
                <a:lnTo>
                  <a:pt x="1698" y="3031"/>
                </a:lnTo>
                <a:lnTo>
                  <a:pt x="1795" y="3021"/>
                </a:lnTo>
                <a:lnTo>
                  <a:pt x="1890" y="3005"/>
                </a:lnTo>
                <a:lnTo>
                  <a:pt x="1981" y="2984"/>
                </a:lnTo>
                <a:lnTo>
                  <a:pt x="2072" y="2955"/>
                </a:lnTo>
                <a:lnTo>
                  <a:pt x="2159" y="2921"/>
                </a:lnTo>
                <a:lnTo>
                  <a:pt x="2243" y="2883"/>
                </a:lnTo>
                <a:lnTo>
                  <a:pt x="2324" y="2838"/>
                </a:lnTo>
                <a:lnTo>
                  <a:pt x="2402" y="2789"/>
                </a:lnTo>
                <a:lnTo>
                  <a:pt x="2477" y="2735"/>
                </a:lnTo>
                <a:lnTo>
                  <a:pt x="2548" y="2677"/>
                </a:lnTo>
                <a:lnTo>
                  <a:pt x="2616" y="2614"/>
                </a:lnTo>
                <a:lnTo>
                  <a:pt x="2678" y="2547"/>
                </a:lnTo>
                <a:lnTo>
                  <a:pt x="2738" y="2476"/>
                </a:lnTo>
                <a:lnTo>
                  <a:pt x="2792" y="2401"/>
                </a:lnTo>
                <a:lnTo>
                  <a:pt x="2841" y="2324"/>
                </a:lnTo>
                <a:lnTo>
                  <a:pt x="2885" y="2241"/>
                </a:lnTo>
                <a:lnTo>
                  <a:pt x="2924" y="2157"/>
                </a:lnTo>
                <a:lnTo>
                  <a:pt x="2957" y="2070"/>
                </a:lnTo>
                <a:lnTo>
                  <a:pt x="2985" y="1981"/>
                </a:lnTo>
                <a:lnTo>
                  <a:pt x="3008" y="1888"/>
                </a:lnTo>
                <a:lnTo>
                  <a:pt x="3024" y="1793"/>
                </a:lnTo>
                <a:lnTo>
                  <a:pt x="3034" y="1698"/>
                </a:lnTo>
                <a:lnTo>
                  <a:pt x="3037" y="1599"/>
                </a:lnTo>
                <a:lnTo>
                  <a:pt x="3037" y="1596"/>
                </a:lnTo>
                <a:lnTo>
                  <a:pt x="3040" y="1574"/>
                </a:lnTo>
                <a:lnTo>
                  <a:pt x="3049" y="1554"/>
                </a:lnTo>
                <a:lnTo>
                  <a:pt x="3061" y="1538"/>
                </a:lnTo>
                <a:lnTo>
                  <a:pt x="3078" y="1525"/>
                </a:lnTo>
                <a:lnTo>
                  <a:pt x="3096" y="1517"/>
                </a:lnTo>
                <a:lnTo>
                  <a:pt x="3118" y="1514"/>
                </a:lnTo>
                <a:close/>
                <a:moveTo>
                  <a:pt x="1396" y="1062"/>
                </a:moveTo>
                <a:lnTo>
                  <a:pt x="1361" y="1064"/>
                </a:lnTo>
                <a:lnTo>
                  <a:pt x="1328" y="1072"/>
                </a:lnTo>
                <a:lnTo>
                  <a:pt x="1295" y="1086"/>
                </a:lnTo>
                <a:lnTo>
                  <a:pt x="1267" y="1103"/>
                </a:lnTo>
                <a:lnTo>
                  <a:pt x="1241" y="1126"/>
                </a:lnTo>
                <a:lnTo>
                  <a:pt x="1219" y="1151"/>
                </a:lnTo>
                <a:lnTo>
                  <a:pt x="1201" y="1180"/>
                </a:lnTo>
                <a:lnTo>
                  <a:pt x="1188" y="1211"/>
                </a:lnTo>
                <a:lnTo>
                  <a:pt x="1180" y="1246"/>
                </a:lnTo>
                <a:lnTo>
                  <a:pt x="1177" y="1281"/>
                </a:lnTo>
                <a:lnTo>
                  <a:pt x="1180" y="1317"/>
                </a:lnTo>
                <a:lnTo>
                  <a:pt x="1188" y="1351"/>
                </a:lnTo>
                <a:lnTo>
                  <a:pt x="1201" y="1382"/>
                </a:lnTo>
                <a:lnTo>
                  <a:pt x="1219" y="1411"/>
                </a:lnTo>
                <a:lnTo>
                  <a:pt x="1241" y="1437"/>
                </a:lnTo>
                <a:lnTo>
                  <a:pt x="1267" y="1459"/>
                </a:lnTo>
                <a:lnTo>
                  <a:pt x="1295" y="1476"/>
                </a:lnTo>
                <a:lnTo>
                  <a:pt x="1328" y="1490"/>
                </a:lnTo>
                <a:lnTo>
                  <a:pt x="1361" y="1498"/>
                </a:lnTo>
                <a:lnTo>
                  <a:pt x="1396" y="1501"/>
                </a:lnTo>
                <a:lnTo>
                  <a:pt x="1518" y="1501"/>
                </a:lnTo>
                <a:lnTo>
                  <a:pt x="1518" y="1062"/>
                </a:lnTo>
                <a:lnTo>
                  <a:pt x="1396" y="1062"/>
                </a:lnTo>
                <a:close/>
                <a:moveTo>
                  <a:pt x="1600" y="723"/>
                </a:moveTo>
                <a:lnTo>
                  <a:pt x="1622" y="725"/>
                </a:lnTo>
                <a:lnTo>
                  <a:pt x="1642" y="733"/>
                </a:lnTo>
                <a:lnTo>
                  <a:pt x="1657" y="747"/>
                </a:lnTo>
                <a:lnTo>
                  <a:pt x="1671" y="762"/>
                </a:lnTo>
                <a:lnTo>
                  <a:pt x="1679" y="782"/>
                </a:lnTo>
                <a:lnTo>
                  <a:pt x="1681" y="804"/>
                </a:lnTo>
                <a:lnTo>
                  <a:pt x="1681" y="897"/>
                </a:lnTo>
                <a:lnTo>
                  <a:pt x="2105" y="897"/>
                </a:lnTo>
                <a:lnTo>
                  <a:pt x="2127" y="901"/>
                </a:lnTo>
                <a:lnTo>
                  <a:pt x="2147" y="909"/>
                </a:lnTo>
                <a:lnTo>
                  <a:pt x="2163" y="921"/>
                </a:lnTo>
                <a:lnTo>
                  <a:pt x="2176" y="938"/>
                </a:lnTo>
                <a:lnTo>
                  <a:pt x="2184" y="958"/>
                </a:lnTo>
                <a:lnTo>
                  <a:pt x="2187" y="980"/>
                </a:lnTo>
                <a:lnTo>
                  <a:pt x="2184" y="1001"/>
                </a:lnTo>
                <a:lnTo>
                  <a:pt x="2176" y="1021"/>
                </a:lnTo>
                <a:lnTo>
                  <a:pt x="2163" y="1038"/>
                </a:lnTo>
                <a:lnTo>
                  <a:pt x="2147" y="1050"/>
                </a:lnTo>
                <a:lnTo>
                  <a:pt x="2127" y="1059"/>
                </a:lnTo>
                <a:lnTo>
                  <a:pt x="2105" y="1062"/>
                </a:lnTo>
                <a:lnTo>
                  <a:pt x="1681" y="1062"/>
                </a:lnTo>
                <a:lnTo>
                  <a:pt x="1681" y="1501"/>
                </a:lnTo>
                <a:lnTo>
                  <a:pt x="1803" y="1501"/>
                </a:lnTo>
                <a:lnTo>
                  <a:pt x="1851" y="1504"/>
                </a:lnTo>
                <a:lnTo>
                  <a:pt x="1898" y="1513"/>
                </a:lnTo>
                <a:lnTo>
                  <a:pt x="1942" y="1527"/>
                </a:lnTo>
                <a:lnTo>
                  <a:pt x="1983" y="1546"/>
                </a:lnTo>
                <a:lnTo>
                  <a:pt x="2023" y="1570"/>
                </a:lnTo>
                <a:lnTo>
                  <a:pt x="2058" y="1598"/>
                </a:lnTo>
                <a:lnTo>
                  <a:pt x="2090" y="1630"/>
                </a:lnTo>
                <a:lnTo>
                  <a:pt x="2118" y="1666"/>
                </a:lnTo>
                <a:lnTo>
                  <a:pt x="2142" y="1704"/>
                </a:lnTo>
                <a:lnTo>
                  <a:pt x="2161" y="1747"/>
                </a:lnTo>
                <a:lnTo>
                  <a:pt x="2176" y="1790"/>
                </a:lnTo>
                <a:lnTo>
                  <a:pt x="2184" y="1837"/>
                </a:lnTo>
                <a:lnTo>
                  <a:pt x="2187" y="1885"/>
                </a:lnTo>
                <a:lnTo>
                  <a:pt x="2184" y="1933"/>
                </a:lnTo>
                <a:lnTo>
                  <a:pt x="2176" y="1978"/>
                </a:lnTo>
                <a:lnTo>
                  <a:pt x="2161" y="2023"/>
                </a:lnTo>
                <a:lnTo>
                  <a:pt x="2142" y="2065"/>
                </a:lnTo>
                <a:lnTo>
                  <a:pt x="2118" y="2103"/>
                </a:lnTo>
                <a:lnTo>
                  <a:pt x="2090" y="2140"/>
                </a:lnTo>
                <a:lnTo>
                  <a:pt x="2058" y="2171"/>
                </a:lnTo>
                <a:lnTo>
                  <a:pt x="2023" y="2199"/>
                </a:lnTo>
                <a:lnTo>
                  <a:pt x="1983" y="2223"/>
                </a:lnTo>
                <a:lnTo>
                  <a:pt x="1942" y="2242"/>
                </a:lnTo>
                <a:lnTo>
                  <a:pt x="1898" y="2256"/>
                </a:lnTo>
                <a:lnTo>
                  <a:pt x="1851" y="2265"/>
                </a:lnTo>
                <a:lnTo>
                  <a:pt x="1803" y="2268"/>
                </a:lnTo>
                <a:lnTo>
                  <a:pt x="1681" y="2268"/>
                </a:lnTo>
                <a:lnTo>
                  <a:pt x="1681" y="2394"/>
                </a:lnTo>
                <a:lnTo>
                  <a:pt x="1679" y="2416"/>
                </a:lnTo>
                <a:lnTo>
                  <a:pt x="1671" y="2436"/>
                </a:lnTo>
                <a:lnTo>
                  <a:pt x="1657" y="2452"/>
                </a:lnTo>
                <a:lnTo>
                  <a:pt x="1642" y="2465"/>
                </a:lnTo>
                <a:lnTo>
                  <a:pt x="1622" y="2473"/>
                </a:lnTo>
                <a:lnTo>
                  <a:pt x="1600" y="2476"/>
                </a:lnTo>
                <a:lnTo>
                  <a:pt x="1578" y="2473"/>
                </a:lnTo>
                <a:lnTo>
                  <a:pt x="1559" y="2465"/>
                </a:lnTo>
                <a:lnTo>
                  <a:pt x="1542" y="2452"/>
                </a:lnTo>
                <a:lnTo>
                  <a:pt x="1530" y="2436"/>
                </a:lnTo>
                <a:lnTo>
                  <a:pt x="1521" y="2416"/>
                </a:lnTo>
                <a:lnTo>
                  <a:pt x="1518" y="2394"/>
                </a:lnTo>
                <a:lnTo>
                  <a:pt x="1518" y="2268"/>
                </a:lnTo>
                <a:lnTo>
                  <a:pt x="1095" y="2268"/>
                </a:lnTo>
                <a:lnTo>
                  <a:pt x="1073" y="2265"/>
                </a:lnTo>
                <a:lnTo>
                  <a:pt x="1054" y="2257"/>
                </a:lnTo>
                <a:lnTo>
                  <a:pt x="1037" y="2245"/>
                </a:lnTo>
                <a:lnTo>
                  <a:pt x="1024" y="2228"/>
                </a:lnTo>
                <a:lnTo>
                  <a:pt x="1016" y="2208"/>
                </a:lnTo>
                <a:lnTo>
                  <a:pt x="1013" y="2186"/>
                </a:lnTo>
                <a:lnTo>
                  <a:pt x="1016" y="2164"/>
                </a:lnTo>
                <a:lnTo>
                  <a:pt x="1024" y="2145"/>
                </a:lnTo>
                <a:lnTo>
                  <a:pt x="1037" y="2128"/>
                </a:lnTo>
                <a:lnTo>
                  <a:pt x="1054" y="2116"/>
                </a:lnTo>
                <a:lnTo>
                  <a:pt x="1073" y="2107"/>
                </a:lnTo>
                <a:lnTo>
                  <a:pt x="1095" y="2104"/>
                </a:lnTo>
                <a:lnTo>
                  <a:pt x="1518" y="2104"/>
                </a:lnTo>
                <a:lnTo>
                  <a:pt x="1518" y="1665"/>
                </a:lnTo>
                <a:lnTo>
                  <a:pt x="1396" y="1665"/>
                </a:lnTo>
                <a:lnTo>
                  <a:pt x="1348" y="1661"/>
                </a:lnTo>
                <a:lnTo>
                  <a:pt x="1303" y="1653"/>
                </a:lnTo>
                <a:lnTo>
                  <a:pt x="1258" y="1639"/>
                </a:lnTo>
                <a:lnTo>
                  <a:pt x="1216" y="1620"/>
                </a:lnTo>
                <a:lnTo>
                  <a:pt x="1178" y="1596"/>
                </a:lnTo>
                <a:lnTo>
                  <a:pt x="1142" y="1568"/>
                </a:lnTo>
                <a:lnTo>
                  <a:pt x="1110" y="1536"/>
                </a:lnTo>
                <a:lnTo>
                  <a:pt x="1082" y="1500"/>
                </a:lnTo>
                <a:lnTo>
                  <a:pt x="1058" y="1461"/>
                </a:lnTo>
                <a:lnTo>
                  <a:pt x="1039" y="1419"/>
                </a:lnTo>
                <a:lnTo>
                  <a:pt x="1025" y="1376"/>
                </a:lnTo>
                <a:lnTo>
                  <a:pt x="1017" y="1329"/>
                </a:lnTo>
                <a:lnTo>
                  <a:pt x="1013" y="1281"/>
                </a:lnTo>
                <a:lnTo>
                  <a:pt x="1017" y="1233"/>
                </a:lnTo>
                <a:lnTo>
                  <a:pt x="1025" y="1187"/>
                </a:lnTo>
                <a:lnTo>
                  <a:pt x="1039" y="1143"/>
                </a:lnTo>
                <a:lnTo>
                  <a:pt x="1058" y="1101"/>
                </a:lnTo>
                <a:lnTo>
                  <a:pt x="1082" y="1063"/>
                </a:lnTo>
                <a:lnTo>
                  <a:pt x="1110" y="1026"/>
                </a:lnTo>
                <a:lnTo>
                  <a:pt x="1142" y="995"/>
                </a:lnTo>
                <a:lnTo>
                  <a:pt x="1178" y="967"/>
                </a:lnTo>
                <a:lnTo>
                  <a:pt x="1216" y="943"/>
                </a:lnTo>
                <a:lnTo>
                  <a:pt x="1258" y="923"/>
                </a:lnTo>
                <a:lnTo>
                  <a:pt x="1303" y="910"/>
                </a:lnTo>
                <a:lnTo>
                  <a:pt x="1348" y="901"/>
                </a:lnTo>
                <a:lnTo>
                  <a:pt x="1396" y="897"/>
                </a:lnTo>
                <a:lnTo>
                  <a:pt x="1518" y="897"/>
                </a:lnTo>
                <a:lnTo>
                  <a:pt x="1518" y="804"/>
                </a:lnTo>
                <a:lnTo>
                  <a:pt x="1521" y="782"/>
                </a:lnTo>
                <a:lnTo>
                  <a:pt x="1530" y="762"/>
                </a:lnTo>
                <a:lnTo>
                  <a:pt x="1542" y="747"/>
                </a:lnTo>
                <a:lnTo>
                  <a:pt x="1559" y="733"/>
                </a:lnTo>
                <a:lnTo>
                  <a:pt x="1578" y="725"/>
                </a:lnTo>
                <a:lnTo>
                  <a:pt x="1600" y="723"/>
                </a:lnTo>
                <a:close/>
                <a:moveTo>
                  <a:pt x="592" y="413"/>
                </a:moveTo>
                <a:lnTo>
                  <a:pt x="610" y="417"/>
                </a:lnTo>
                <a:lnTo>
                  <a:pt x="626" y="425"/>
                </a:lnTo>
                <a:lnTo>
                  <a:pt x="641" y="436"/>
                </a:lnTo>
                <a:lnTo>
                  <a:pt x="652" y="451"/>
                </a:lnTo>
                <a:lnTo>
                  <a:pt x="660" y="466"/>
                </a:lnTo>
                <a:lnTo>
                  <a:pt x="664" y="484"/>
                </a:lnTo>
                <a:lnTo>
                  <a:pt x="665" y="503"/>
                </a:lnTo>
                <a:lnTo>
                  <a:pt x="631" y="850"/>
                </a:lnTo>
                <a:lnTo>
                  <a:pt x="626" y="868"/>
                </a:lnTo>
                <a:lnTo>
                  <a:pt x="619" y="885"/>
                </a:lnTo>
                <a:lnTo>
                  <a:pt x="608" y="900"/>
                </a:lnTo>
                <a:lnTo>
                  <a:pt x="594" y="911"/>
                </a:lnTo>
                <a:lnTo>
                  <a:pt x="577" y="919"/>
                </a:lnTo>
                <a:lnTo>
                  <a:pt x="563" y="922"/>
                </a:lnTo>
                <a:lnTo>
                  <a:pt x="549" y="923"/>
                </a:lnTo>
                <a:lnTo>
                  <a:pt x="529" y="921"/>
                </a:lnTo>
                <a:lnTo>
                  <a:pt x="509" y="913"/>
                </a:lnTo>
                <a:lnTo>
                  <a:pt x="492" y="901"/>
                </a:lnTo>
                <a:lnTo>
                  <a:pt x="400" y="810"/>
                </a:lnTo>
                <a:lnTo>
                  <a:pt x="352" y="888"/>
                </a:lnTo>
                <a:lnTo>
                  <a:pt x="308" y="970"/>
                </a:lnTo>
                <a:lnTo>
                  <a:pt x="271" y="1054"/>
                </a:lnTo>
                <a:lnTo>
                  <a:pt x="238" y="1141"/>
                </a:lnTo>
                <a:lnTo>
                  <a:pt x="211" y="1229"/>
                </a:lnTo>
                <a:lnTo>
                  <a:pt x="190" y="1319"/>
                </a:lnTo>
                <a:lnTo>
                  <a:pt x="176" y="1412"/>
                </a:lnTo>
                <a:lnTo>
                  <a:pt x="166" y="1504"/>
                </a:lnTo>
                <a:lnTo>
                  <a:pt x="163" y="1599"/>
                </a:lnTo>
                <a:lnTo>
                  <a:pt x="166" y="1689"/>
                </a:lnTo>
                <a:lnTo>
                  <a:pt x="175" y="1778"/>
                </a:lnTo>
                <a:lnTo>
                  <a:pt x="188" y="1865"/>
                </a:lnTo>
                <a:lnTo>
                  <a:pt x="208" y="1952"/>
                </a:lnTo>
                <a:lnTo>
                  <a:pt x="232" y="2037"/>
                </a:lnTo>
                <a:lnTo>
                  <a:pt x="261" y="2120"/>
                </a:lnTo>
                <a:lnTo>
                  <a:pt x="295" y="2200"/>
                </a:lnTo>
                <a:lnTo>
                  <a:pt x="335" y="2279"/>
                </a:lnTo>
                <a:lnTo>
                  <a:pt x="379" y="2355"/>
                </a:lnTo>
                <a:lnTo>
                  <a:pt x="428" y="2427"/>
                </a:lnTo>
                <a:lnTo>
                  <a:pt x="481" y="2498"/>
                </a:lnTo>
                <a:lnTo>
                  <a:pt x="537" y="2565"/>
                </a:lnTo>
                <a:lnTo>
                  <a:pt x="598" y="2628"/>
                </a:lnTo>
                <a:lnTo>
                  <a:pt x="664" y="2688"/>
                </a:lnTo>
                <a:lnTo>
                  <a:pt x="734" y="2743"/>
                </a:lnTo>
                <a:lnTo>
                  <a:pt x="806" y="2795"/>
                </a:lnTo>
                <a:lnTo>
                  <a:pt x="882" y="2843"/>
                </a:lnTo>
                <a:lnTo>
                  <a:pt x="898" y="2855"/>
                </a:lnTo>
                <a:lnTo>
                  <a:pt x="909" y="2868"/>
                </a:lnTo>
                <a:lnTo>
                  <a:pt x="918" y="2884"/>
                </a:lnTo>
                <a:lnTo>
                  <a:pt x="923" y="2901"/>
                </a:lnTo>
                <a:lnTo>
                  <a:pt x="923" y="2919"/>
                </a:lnTo>
                <a:lnTo>
                  <a:pt x="920" y="2938"/>
                </a:lnTo>
                <a:lnTo>
                  <a:pt x="913" y="2954"/>
                </a:lnTo>
                <a:lnTo>
                  <a:pt x="902" y="2969"/>
                </a:lnTo>
                <a:lnTo>
                  <a:pt x="889" y="2980"/>
                </a:lnTo>
                <a:lnTo>
                  <a:pt x="874" y="2989"/>
                </a:lnTo>
                <a:lnTo>
                  <a:pt x="858" y="2994"/>
                </a:lnTo>
                <a:lnTo>
                  <a:pt x="842" y="2996"/>
                </a:lnTo>
                <a:lnTo>
                  <a:pt x="821" y="2993"/>
                </a:lnTo>
                <a:lnTo>
                  <a:pt x="801" y="2985"/>
                </a:lnTo>
                <a:lnTo>
                  <a:pt x="720" y="2935"/>
                </a:lnTo>
                <a:lnTo>
                  <a:pt x="643" y="2881"/>
                </a:lnTo>
                <a:lnTo>
                  <a:pt x="570" y="2822"/>
                </a:lnTo>
                <a:lnTo>
                  <a:pt x="500" y="2760"/>
                </a:lnTo>
                <a:lnTo>
                  <a:pt x="435" y="2695"/>
                </a:lnTo>
                <a:lnTo>
                  <a:pt x="374" y="2625"/>
                </a:lnTo>
                <a:lnTo>
                  <a:pt x="316" y="2552"/>
                </a:lnTo>
                <a:lnTo>
                  <a:pt x="263" y="2477"/>
                </a:lnTo>
                <a:lnTo>
                  <a:pt x="215" y="2398"/>
                </a:lnTo>
                <a:lnTo>
                  <a:pt x="171" y="2317"/>
                </a:lnTo>
                <a:lnTo>
                  <a:pt x="132" y="2234"/>
                </a:lnTo>
                <a:lnTo>
                  <a:pt x="98" y="2148"/>
                </a:lnTo>
                <a:lnTo>
                  <a:pt x="69" y="2061"/>
                </a:lnTo>
                <a:lnTo>
                  <a:pt x="44" y="1971"/>
                </a:lnTo>
                <a:lnTo>
                  <a:pt x="25" y="1880"/>
                </a:lnTo>
                <a:lnTo>
                  <a:pt x="11" y="1787"/>
                </a:lnTo>
                <a:lnTo>
                  <a:pt x="2" y="1694"/>
                </a:lnTo>
                <a:lnTo>
                  <a:pt x="0" y="1599"/>
                </a:lnTo>
                <a:lnTo>
                  <a:pt x="3" y="1501"/>
                </a:lnTo>
                <a:lnTo>
                  <a:pt x="11" y="1405"/>
                </a:lnTo>
                <a:lnTo>
                  <a:pt x="26" y="1309"/>
                </a:lnTo>
                <a:lnTo>
                  <a:pt x="46" y="1214"/>
                </a:lnTo>
                <a:lnTo>
                  <a:pt x="72" y="1122"/>
                </a:lnTo>
                <a:lnTo>
                  <a:pt x="103" y="1032"/>
                </a:lnTo>
                <a:lnTo>
                  <a:pt x="139" y="943"/>
                </a:lnTo>
                <a:lnTo>
                  <a:pt x="182" y="857"/>
                </a:lnTo>
                <a:lnTo>
                  <a:pt x="229" y="774"/>
                </a:lnTo>
                <a:lnTo>
                  <a:pt x="282" y="693"/>
                </a:lnTo>
                <a:lnTo>
                  <a:pt x="178" y="591"/>
                </a:lnTo>
                <a:lnTo>
                  <a:pt x="166" y="576"/>
                </a:lnTo>
                <a:lnTo>
                  <a:pt x="158" y="560"/>
                </a:lnTo>
                <a:lnTo>
                  <a:pt x="154" y="542"/>
                </a:lnTo>
                <a:lnTo>
                  <a:pt x="154" y="523"/>
                </a:lnTo>
                <a:lnTo>
                  <a:pt x="158" y="506"/>
                </a:lnTo>
                <a:lnTo>
                  <a:pt x="166" y="489"/>
                </a:lnTo>
                <a:lnTo>
                  <a:pt x="178" y="474"/>
                </a:lnTo>
                <a:lnTo>
                  <a:pt x="191" y="463"/>
                </a:lnTo>
                <a:lnTo>
                  <a:pt x="208" y="456"/>
                </a:lnTo>
                <a:lnTo>
                  <a:pt x="227" y="452"/>
                </a:lnTo>
                <a:lnTo>
                  <a:pt x="574" y="413"/>
                </a:lnTo>
                <a:lnTo>
                  <a:pt x="592" y="413"/>
                </a:lnTo>
                <a:close/>
                <a:moveTo>
                  <a:pt x="1600" y="0"/>
                </a:moveTo>
                <a:lnTo>
                  <a:pt x="1600" y="0"/>
                </a:lnTo>
                <a:lnTo>
                  <a:pt x="1697" y="4"/>
                </a:lnTo>
                <a:lnTo>
                  <a:pt x="1792" y="12"/>
                </a:lnTo>
                <a:lnTo>
                  <a:pt x="1885" y="26"/>
                </a:lnTo>
                <a:lnTo>
                  <a:pt x="1978" y="46"/>
                </a:lnTo>
                <a:lnTo>
                  <a:pt x="2068" y="71"/>
                </a:lnTo>
                <a:lnTo>
                  <a:pt x="2157" y="101"/>
                </a:lnTo>
                <a:lnTo>
                  <a:pt x="2243" y="137"/>
                </a:lnTo>
                <a:lnTo>
                  <a:pt x="2328" y="176"/>
                </a:lnTo>
                <a:lnTo>
                  <a:pt x="2409" y="221"/>
                </a:lnTo>
                <a:lnTo>
                  <a:pt x="2487" y="270"/>
                </a:lnTo>
                <a:lnTo>
                  <a:pt x="2563" y="324"/>
                </a:lnTo>
                <a:lnTo>
                  <a:pt x="2634" y="382"/>
                </a:lnTo>
                <a:lnTo>
                  <a:pt x="2704" y="443"/>
                </a:lnTo>
                <a:lnTo>
                  <a:pt x="2769" y="509"/>
                </a:lnTo>
                <a:lnTo>
                  <a:pt x="2831" y="578"/>
                </a:lnTo>
                <a:lnTo>
                  <a:pt x="2888" y="652"/>
                </a:lnTo>
                <a:lnTo>
                  <a:pt x="2941" y="728"/>
                </a:lnTo>
                <a:lnTo>
                  <a:pt x="2990" y="808"/>
                </a:lnTo>
                <a:lnTo>
                  <a:pt x="3035" y="891"/>
                </a:lnTo>
                <a:lnTo>
                  <a:pt x="3157" y="834"/>
                </a:lnTo>
                <a:lnTo>
                  <a:pt x="3175" y="828"/>
                </a:lnTo>
                <a:lnTo>
                  <a:pt x="3193" y="826"/>
                </a:lnTo>
                <a:lnTo>
                  <a:pt x="3211" y="829"/>
                </a:lnTo>
                <a:lnTo>
                  <a:pt x="3229" y="835"/>
                </a:lnTo>
                <a:lnTo>
                  <a:pt x="3244" y="844"/>
                </a:lnTo>
                <a:lnTo>
                  <a:pt x="3257" y="858"/>
                </a:lnTo>
                <a:lnTo>
                  <a:pt x="3266" y="874"/>
                </a:lnTo>
                <a:lnTo>
                  <a:pt x="3272" y="891"/>
                </a:lnTo>
                <a:lnTo>
                  <a:pt x="3274" y="909"/>
                </a:lnTo>
                <a:lnTo>
                  <a:pt x="3271" y="928"/>
                </a:lnTo>
                <a:lnTo>
                  <a:pt x="3187" y="1266"/>
                </a:lnTo>
                <a:lnTo>
                  <a:pt x="3181" y="1284"/>
                </a:lnTo>
                <a:lnTo>
                  <a:pt x="3171" y="1299"/>
                </a:lnTo>
                <a:lnTo>
                  <a:pt x="3159" y="1311"/>
                </a:lnTo>
                <a:lnTo>
                  <a:pt x="3143" y="1321"/>
                </a:lnTo>
                <a:lnTo>
                  <a:pt x="3126" y="1327"/>
                </a:lnTo>
                <a:lnTo>
                  <a:pt x="3108" y="1329"/>
                </a:lnTo>
                <a:lnTo>
                  <a:pt x="3090" y="1327"/>
                </a:lnTo>
                <a:lnTo>
                  <a:pt x="3073" y="1321"/>
                </a:lnTo>
                <a:lnTo>
                  <a:pt x="2757" y="1169"/>
                </a:lnTo>
                <a:lnTo>
                  <a:pt x="2742" y="1159"/>
                </a:lnTo>
                <a:lnTo>
                  <a:pt x="2729" y="1146"/>
                </a:lnTo>
                <a:lnTo>
                  <a:pt x="2719" y="1130"/>
                </a:lnTo>
                <a:lnTo>
                  <a:pt x="2714" y="1114"/>
                </a:lnTo>
                <a:lnTo>
                  <a:pt x="2711" y="1095"/>
                </a:lnTo>
                <a:lnTo>
                  <a:pt x="2714" y="1076"/>
                </a:lnTo>
                <a:lnTo>
                  <a:pt x="2720" y="1060"/>
                </a:lnTo>
                <a:lnTo>
                  <a:pt x="2729" y="1044"/>
                </a:lnTo>
                <a:lnTo>
                  <a:pt x="2743" y="1032"/>
                </a:lnTo>
                <a:lnTo>
                  <a:pt x="2758" y="1021"/>
                </a:lnTo>
                <a:lnTo>
                  <a:pt x="2887" y="961"/>
                </a:lnTo>
                <a:lnTo>
                  <a:pt x="2845" y="883"/>
                </a:lnTo>
                <a:lnTo>
                  <a:pt x="2798" y="807"/>
                </a:lnTo>
                <a:lnTo>
                  <a:pt x="2747" y="735"/>
                </a:lnTo>
                <a:lnTo>
                  <a:pt x="2692" y="667"/>
                </a:lnTo>
                <a:lnTo>
                  <a:pt x="2632" y="602"/>
                </a:lnTo>
                <a:lnTo>
                  <a:pt x="2569" y="541"/>
                </a:lnTo>
                <a:lnTo>
                  <a:pt x="2503" y="484"/>
                </a:lnTo>
                <a:lnTo>
                  <a:pt x="2433" y="431"/>
                </a:lnTo>
                <a:lnTo>
                  <a:pt x="2360" y="383"/>
                </a:lnTo>
                <a:lnTo>
                  <a:pt x="2285" y="338"/>
                </a:lnTo>
                <a:lnTo>
                  <a:pt x="2206" y="299"/>
                </a:lnTo>
                <a:lnTo>
                  <a:pt x="2126" y="263"/>
                </a:lnTo>
                <a:lnTo>
                  <a:pt x="2042" y="234"/>
                </a:lnTo>
                <a:lnTo>
                  <a:pt x="1957" y="209"/>
                </a:lnTo>
                <a:lnTo>
                  <a:pt x="1870" y="190"/>
                </a:lnTo>
                <a:lnTo>
                  <a:pt x="1781" y="175"/>
                </a:lnTo>
                <a:lnTo>
                  <a:pt x="1692" y="167"/>
                </a:lnTo>
                <a:lnTo>
                  <a:pt x="1600" y="164"/>
                </a:lnTo>
                <a:lnTo>
                  <a:pt x="1516" y="167"/>
                </a:lnTo>
                <a:lnTo>
                  <a:pt x="1432" y="174"/>
                </a:lnTo>
                <a:lnTo>
                  <a:pt x="1350" y="185"/>
                </a:lnTo>
                <a:lnTo>
                  <a:pt x="1267" y="203"/>
                </a:lnTo>
                <a:lnTo>
                  <a:pt x="1186" y="225"/>
                </a:lnTo>
                <a:lnTo>
                  <a:pt x="1107" y="251"/>
                </a:lnTo>
                <a:lnTo>
                  <a:pt x="1029" y="282"/>
                </a:lnTo>
                <a:lnTo>
                  <a:pt x="953" y="317"/>
                </a:lnTo>
                <a:lnTo>
                  <a:pt x="880" y="357"/>
                </a:lnTo>
                <a:lnTo>
                  <a:pt x="863" y="364"/>
                </a:lnTo>
                <a:lnTo>
                  <a:pt x="845" y="367"/>
                </a:lnTo>
                <a:lnTo>
                  <a:pt x="826" y="367"/>
                </a:lnTo>
                <a:lnTo>
                  <a:pt x="809" y="362"/>
                </a:lnTo>
                <a:lnTo>
                  <a:pt x="793" y="354"/>
                </a:lnTo>
                <a:lnTo>
                  <a:pt x="779" y="342"/>
                </a:lnTo>
                <a:lnTo>
                  <a:pt x="768" y="327"/>
                </a:lnTo>
                <a:lnTo>
                  <a:pt x="761" y="310"/>
                </a:lnTo>
                <a:lnTo>
                  <a:pt x="757" y="293"/>
                </a:lnTo>
                <a:lnTo>
                  <a:pt x="757" y="274"/>
                </a:lnTo>
                <a:lnTo>
                  <a:pt x="763" y="257"/>
                </a:lnTo>
                <a:lnTo>
                  <a:pt x="771" y="241"/>
                </a:lnTo>
                <a:lnTo>
                  <a:pt x="782" y="227"/>
                </a:lnTo>
                <a:lnTo>
                  <a:pt x="798" y="216"/>
                </a:lnTo>
                <a:lnTo>
                  <a:pt x="880" y="171"/>
                </a:lnTo>
                <a:lnTo>
                  <a:pt x="965" y="131"/>
                </a:lnTo>
                <a:lnTo>
                  <a:pt x="1051" y="97"/>
                </a:lnTo>
                <a:lnTo>
                  <a:pt x="1139" y="68"/>
                </a:lnTo>
                <a:lnTo>
                  <a:pt x="1229" y="44"/>
                </a:lnTo>
                <a:lnTo>
                  <a:pt x="1320" y="25"/>
                </a:lnTo>
                <a:lnTo>
                  <a:pt x="1413" y="12"/>
                </a:lnTo>
                <a:lnTo>
                  <a:pt x="1507" y="4"/>
                </a:lnTo>
                <a:lnTo>
                  <a:pt x="160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0" name="Freeform 46"/>
          <p:cNvSpPr>
            <a:spLocks noEditPoints="1"/>
          </p:cNvSpPr>
          <p:nvPr/>
        </p:nvSpPr>
        <p:spPr bwMode="auto">
          <a:xfrm>
            <a:off x="6600376" y="4411432"/>
            <a:ext cx="361950" cy="508000"/>
          </a:xfrm>
          <a:custGeom>
            <a:avLst/>
            <a:gdLst>
              <a:gd name="T0" fmla="*/ 1504 w 2507"/>
              <a:gd name="T1" fmla="*/ 2349 h 3520"/>
              <a:gd name="T2" fmla="*/ 1576 w 2507"/>
              <a:gd name="T3" fmla="*/ 2484 h 3520"/>
              <a:gd name="T4" fmla="*/ 1504 w 2507"/>
              <a:gd name="T5" fmla="*/ 2619 h 3520"/>
              <a:gd name="T6" fmla="*/ 1342 w 2507"/>
              <a:gd name="T7" fmla="*/ 2322 h 3520"/>
              <a:gd name="T8" fmla="*/ 1044 w 2507"/>
              <a:gd name="T9" fmla="*/ 2137 h 3520"/>
              <a:gd name="T10" fmla="*/ 929 w 2507"/>
              <a:gd name="T11" fmla="*/ 2041 h 3520"/>
              <a:gd name="T12" fmla="*/ 944 w 2507"/>
              <a:gd name="T13" fmla="*/ 1887 h 3520"/>
              <a:gd name="T14" fmla="*/ 1077 w 2507"/>
              <a:gd name="T15" fmla="*/ 1816 h 3520"/>
              <a:gd name="T16" fmla="*/ 1175 w 2507"/>
              <a:gd name="T17" fmla="*/ 1533 h 3520"/>
              <a:gd name="T18" fmla="*/ 1030 w 2507"/>
              <a:gd name="T19" fmla="*/ 1638 h 3520"/>
              <a:gd name="T20" fmla="*/ 836 w 2507"/>
              <a:gd name="T21" fmla="*/ 1736 h 3520"/>
              <a:gd name="T22" fmla="*/ 740 w 2507"/>
              <a:gd name="T23" fmla="*/ 1932 h 3520"/>
              <a:gd name="T24" fmla="*/ 783 w 2507"/>
              <a:gd name="T25" fmla="*/ 2151 h 3520"/>
              <a:gd name="T26" fmla="*/ 945 w 2507"/>
              <a:gd name="T27" fmla="*/ 2295 h 3520"/>
              <a:gd name="T28" fmla="*/ 1163 w 2507"/>
              <a:gd name="T29" fmla="*/ 2646 h 3520"/>
              <a:gd name="T30" fmla="*/ 748 w 2507"/>
              <a:gd name="T31" fmla="*/ 2691 h 3520"/>
              <a:gd name="T32" fmla="*/ 762 w 2507"/>
              <a:gd name="T33" fmla="*/ 2800 h 3520"/>
              <a:gd name="T34" fmla="*/ 1163 w 2507"/>
              <a:gd name="T35" fmla="*/ 2910 h 3520"/>
              <a:gd name="T36" fmla="*/ 1229 w 2507"/>
              <a:gd name="T37" fmla="*/ 2998 h 3520"/>
              <a:gd name="T38" fmla="*/ 1331 w 2507"/>
              <a:gd name="T39" fmla="*/ 2957 h 3520"/>
              <a:gd name="T40" fmla="*/ 1460 w 2507"/>
              <a:gd name="T41" fmla="*/ 2824 h 3520"/>
              <a:gd name="T42" fmla="*/ 1656 w 2507"/>
              <a:gd name="T43" fmla="*/ 2725 h 3520"/>
              <a:gd name="T44" fmla="*/ 1752 w 2507"/>
              <a:gd name="T45" fmla="*/ 2530 h 3520"/>
              <a:gd name="T46" fmla="*/ 1708 w 2507"/>
              <a:gd name="T47" fmla="*/ 2311 h 3520"/>
              <a:gd name="T48" fmla="*/ 1547 w 2507"/>
              <a:gd name="T49" fmla="*/ 2167 h 3520"/>
              <a:gd name="T50" fmla="*/ 1342 w 2507"/>
              <a:gd name="T51" fmla="*/ 1816 h 3520"/>
              <a:gd name="T52" fmla="*/ 1742 w 2507"/>
              <a:gd name="T53" fmla="*/ 1771 h 3520"/>
              <a:gd name="T54" fmla="*/ 1728 w 2507"/>
              <a:gd name="T55" fmla="*/ 1662 h 3520"/>
              <a:gd name="T56" fmla="*/ 1342 w 2507"/>
              <a:gd name="T57" fmla="*/ 1578 h 3520"/>
              <a:gd name="T58" fmla="*/ 1277 w 2507"/>
              <a:gd name="T59" fmla="*/ 1491 h 3520"/>
              <a:gd name="T60" fmla="*/ 1099 w 2507"/>
              <a:gd name="T61" fmla="*/ 209 h 3520"/>
              <a:gd name="T62" fmla="*/ 926 w 2507"/>
              <a:gd name="T63" fmla="*/ 362 h 3520"/>
              <a:gd name="T64" fmla="*/ 877 w 2507"/>
              <a:gd name="T65" fmla="*/ 876 h 3520"/>
              <a:gd name="T66" fmla="*/ 1600 w 2507"/>
              <a:gd name="T67" fmla="*/ 405 h 3520"/>
              <a:gd name="T68" fmla="*/ 1449 w 2507"/>
              <a:gd name="T69" fmla="*/ 231 h 3520"/>
              <a:gd name="T70" fmla="*/ 1241 w 2507"/>
              <a:gd name="T71" fmla="*/ 180 h 3520"/>
              <a:gd name="T72" fmla="*/ 1437 w 2507"/>
              <a:gd name="T73" fmla="*/ 28 h 3520"/>
              <a:gd name="T74" fmla="*/ 1668 w 2507"/>
              <a:gd name="T75" fmla="*/ 181 h 3520"/>
              <a:gd name="T76" fmla="*/ 1795 w 2507"/>
              <a:gd name="T77" fmla="*/ 429 h 3520"/>
              <a:gd name="T78" fmla="*/ 2288 w 2507"/>
              <a:gd name="T79" fmla="*/ 880 h 3520"/>
              <a:gd name="T80" fmla="*/ 2355 w 2507"/>
              <a:gd name="T81" fmla="*/ 960 h 3520"/>
              <a:gd name="T82" fmla="*/ 2478 w 2507"/>
              <a:gd name="T83" fmla="*/ 3180 h 3520"/>
              <a:gd name="T84" fmla="*/ 2335 w 2507"/>
              <a:gd name="T85" fmla="*/ 3395 h 3520"/>
              <a:gd name="T86" fmla="*/ 2106 w 2507"/>
              <a:gd name="T87" fmla="*/ 3510 h 3520"/>
              <a:gd name="T88" fmla="*/ 400 w 2507"/>
              <a:gd name="T89" fmla="*/ 3510 h 3520"/>
              <a:gd name="T90" fmla="*/ 172 w 2507"/>
              <a:gd name="T91" fmla="*/ 3395 h 3520"/>
              <a:gd name="T92" fmla="*/ 28 w 2507"/>
              <a:gd name="T93" fmla="*/ 3180 h 3520"/>
              <a:gd name="T94" fmla="*/ 151 w 2507"/>
              <a:gd name="T95" fmla="*/ 960 h 3520"/>
              <a:gd name="T96" fmla="*/ 218 w 2507"/>
              <a:gd name="T97" fmla="*/ 880 h 3520"/>
              <a:gd name="T98" fmla="*/ 711 w 2507"/>
              <a:gd name="T99" fmla="*/ 429 h 3520"/>
              <a:gd name="T100" fmla="*/ 839 w 2507"/>
              <a:gd name="T101" fmla="*/ 181 h 3520"/>
              <a:gd name="T102" fmla="*/ 1069 w 2507"/>
              <a:gd name="T103" fmla="*/ 28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507" h="3520">
                <a:moveTo>
                  <a:pt x="1342" y="2322"/>
                </a:moveTo>
                <a:lnTo>
                  <a:pt x="1414" y="2322"/>
                </a:lnTo>
                <a:lnTo>
                  <a:pt x="1448" y="2325"/>
                </a:lnTo>
                <a:lnTo>
                  <a:pt x="1478" y="2333"/>
                </a:lnTo>
                <a:lnTo>
                  <a:pt x="1504" y="2349"/>
                </a:lnTo>
                <a:lnTo>
                  <a:pt x="1529" y="2369"/>
                </a:lnTo>
                <a:lnTo>
                  <a:pt x="1548" y="2393"/>
                </a:lnTo>
                <a:lnTo>
                  <a:pt x="1563" y="2420"/>
                </a:lnTo>
                <a:lnTo>
                  <a:pt x="1573" y="2451"/>
                </a:lnTo>
                <a:lnTo>
                  <a:pt x="1576" y="2484"/>
                </a:lnTo>
                <a:lnTo>
                  <a:pt x="1573" y="2516"/>
                </a:lnTo>
                <a:lnTo>
                  <a:pt x="1563" y="2546"/>
                </a:lnTo>
                <a:lnTo>
                  <a:pt x="1548" y="2574"/>
                </a:lnTo>
                <a:lnTo>
                  <a:pt x="1529" y="2598"/>
                </a:lnTo>
                <a:lnTo>
                  <a:pt x="1504" y="2619"/>
                </a:lnTo>
                <a:lnTo>
                  <a:pt x="1478" y="2634"/>
                </a:lnTo>
                <a:lnTo>
                  <a:pt x="1448" y="2642"/>
                </a:lnTo>
                <a:lnTo>
                  <a:pt x="1414" y="2646"/>
                </a:lnTo>
                <a:lnTo>
                  <a:pt x="1342" y="2646"/>
                </a:lnTo>
                <a:lnTo>
                  <a:pt x="1342" y="2322"/>
                </a:lnTo>
                <a:close/>
                <a:moveTo>
                  <a:pt x="1077" y="1816"/>
                </a:moveTo>
                <a:lnTo>
                  <a:pt x="1163" y="1816"/>
                </a:lnTo>
                <a:lnTo>
                  <a:pt x="1163" y="2140"/>
                </a:lnTo>
                <a:lnTo>
                  <a:pt x="1077" y="2140"/>
                </a:lnTo>
                <a:lnTo>
                  <a:pt x="1044" y="2137"/>
                </a:lnTo>
                <a:lnTo>
                  <a:pt x="1014" y="2128"/>
                </a:lnTo>
                <a:lnTo>
                  <a:pt x="986" y="2113"/>
                </a:lnTo>
                <a:lnTo>
                  <a:pt x="963" y="2093"/>
                </a:lnTo>
                <a:lnTo>
                  <a:pt x="944" y="2069"/>
                </a:lnTo>
                <a:lnTo>
                  <a:pt x="929" y="2041"/>
                </a:lnTo>
                <a:lnTo>
                  <a:pt x="919" y="2010"/>
                </a:lnTo>
                <a:lnTo>
                  <a:pt x="916" y="1978"/>
                </a:lnTo>
                <a:lnTo>
                  <a:pt x="919" y="1946"/>
                </a:lnTo>
                <a:lnTo>
                  <a:pt x="929" y="1914"/>
                </a:lnTo>
                <a:lnTo>
                  <a:pt x="944" y="1887"/>
                </a:lnTo>
                <a:lnTo>
                  <a:pt x="963" y="1864"/>
                </a:lnTo>
                <a:lnTo>
                  <a:pt x="986" y="1843"/>
                </a:lnTo>
                <a:lnTo>
                  <a:pt x="1014" y="1828"/>
                </a:lnTo>
                <a:lnTo>
                  <a:pt x="1044" y="1819"/>
                </a:lnTo>
                <a:lnTo>
                  <a:pt x="1077" y="1816"/>
                </a:lnTo>
                <a:close/>
                <a:moveTo>
                  <a:pt x="1252" y="1488"/>
                </a:moveTo>
                <a:lnTo>
                  <a:pt x="1229" y="1491"/>
                </a:lnTo>
                <a:lnTo>
                  <a:pt x="1207" y="1501"/>
                </a:lnTo>
                <a:lnTo>
                  <a:pt x="1190" y="1515"/>
                </a:lnTo>
                <a:lnTo>
                  <a:pt x="1175" y="1533"/>
                </a:lnTo>
                <a:lnTo>
                  <a:pt x="1167" y="1555"/>
                </a:lnTo>
                <a:lnTo>
                  <a:pt x="1163" y="1578"/>
                </a:lnTo>
                <a:lnTo>
                  <a:pt x="1163" y="1635"/>
                </a:lnTo>
                <a:lnTo>
                  <a:pt x="1077" y="1635"/>
                </a:lnTo>
                <a:lnTo>
                  <a:pt x="1030" y="1638"/>
                </a:lnTo>
                <a:lnTo>
                  <a:pt x="986" y="1648"/>
                </a:lnTo>
                <a:lnTo>
                  <a:pt x="945" y="1662"/>
                </a:lnTo>
                <a:lnTo>
                  <a:pt x="905" y="1682"/>
                </a:lnTo>
                <a:lnTo>
                  <a:pt x="869" y="1707"/>
                </a:lnTo>
                <a:lnTo>
                  <a:pt x="836" y="1736"/>
                </a:lnTo>
                <a:lnTo>
                  <a:pt x="807" y="1769"/>
                </a:lnTo>
                <a:lnTo>
                  <a:pt x="783" y="1805"/>
                </a:lnTo>
                <a:lnTo>
                  <a:pt x="763" y="1845"/>
                </a:lnTo>
                <a:lnTo>
                  <a:pt x="748" y="1887"/>
                </a:lnTo>
                <a:lnTo>
                  <a:pt x="740" y="1932"/>
                </a:lnTo>
                <a:lnTo>
                  <a:pt x="737" y="1978"/>
                </a:lnTo>
                <a:lnTo>
                  <a:pt x="740" y="2025"/>
                </a:lnTo>
                <a:lnTo>
                  <a:pt x="748" y="2069"/>
                </a:lnTo>
                <a:lnTo>
                  <a:pt x="763" y="2112"/>
                </a:lnTo>
                <a:lnTo>
                  <a:pt x="783" y="2151"/>
                </a:lnTo>
                <a:lnTo>
                  <a:pt x="807" y="2188"/>
                </a:lnTo>
                <a:lnTo>
                  <a:pt x="836" y="2220"/>
                </a:lnTo>
                <a:lnTo>
                  <a:pt x="869" y="2249"/>
                </a:lnTo>
                <a:lnTo>
                  <a:pt x="905" y="2274"/>
                </a:lnTo>
                <a:lnTo>
                  <a:pt x="945" y="2295"/>
                </a:lnTo>
                <a:lnTo>
                  <a:pt x="986" y="2309"/>
                </a:lnTo>
                <a:lnTo>
                  <a:pt x="1030" y="2318"/>
                </a:lnTo>
                <a:lnTo>
                  <a:pt x="1077" y="2322"/>
                </a:lnTo>
                <a:lnTo>
                  <a:pt x="1163" y="2322"/>
                </a:lnTo>
                <a:lnTo>
                  <a:pt x="1163" y="2646"/>
                </a:lnTo>
                <a:lnTo>
                  <a:pt x="826" y="2646"/>
                </a:lnTo>
                <a:lnTo>
                  <a:pt x="802" y="2649"/>
                </a:lnTo>
                <a:lnTo>
                  <a:pt x="781" y="2658"/>
                </a:lnTo>
                <a:lnTo>
                  <a:pt x="762" y="2673"/>
                </a:lnTo>
                <a:lnTo>
                  <a:pt x="748" y="2691"/>
                </a:lnTo>
                <a:lnTo>
                  <a:pt x="740" y="2712"/>
                </a:lnTo>
                <a:lnTo>
                  <a:pt x="737" y="2736"/>
                </a:lnTo>
                <a:lnTo>
                  <a:pt x="740" y="2760"/>
                </a:lnTo>
                <a:lnTo>
                  <a:pt x="748" y="2782"/>
                </a:lnTo>
                <a:lnTo>
                  <a:pt x="762" y="2800"/>
                </a:lnTo>
                <a:lnTo>
                  <a:pt x="781" y="2814"/>
                </a:lnTo>
                <a:lnTo>
                  <a:pt x="802" y="2824"/>
                </a:lnTo>
                <a:lnTo>
                  <a:pt x="826" y="2827"/>
                </a:lnTo>
                <a:lnTo>
                  <a:pt x="1163" y="2827"/>
                </a:lnTo>
                <a:lnTo>
                  <a:pt x="1163" y="2910"/>
                </a:lnTo>
                <a:lnTo>
                  <a:pt x="1167" y="2935"/>
                </a:lnTo>
                <a:lnTo>
                  <a:pt x="1175" y="2957"/>
                </a:lnTo>
                <a:lnTo>
                  <a:pt x="1190" y="2974"/>
                </a:lnTo>
                <a:lnTo>
                  <a:pt x="1207" y="2989"/>
                </a:lnTo>
                <a:lnTo>
                  <a:pt x="1229" y="2998"/>
                </a:lnTo>
                <a:lnTo>
                  <a:pt x="1252" y="3001"/>
                </a:lnTo>
                <a:lnTo>
                  <a:pt x="1277" y="2998"/>
                </a:lnTo>
                <a:lnTo>
                  <a:pt x="1298" y="2989"/>
                </a:lnTo>
                <a:lnTo>
                  <a:pt x="1317" y="2974"/>
                </a:lnTo>
                <a:lnTo>
                  <a:pt x="1331" y="2957"/>
                </a:lnTo>
                <a:lnTo>
                  <a:pt x="1339" y="2935"/>
                </a:lnTo>
                <a:lnTo>
                  <a:pt x="1342" y="2910"/>
                </a:lnTo>
                <a:lnTo>
                  <a:pt x="1342" y="2827"/>
                </a:lnTo>
                <a:lnTo>
                  <a:pt x="1414" y="2827"/>
                </a:lnTo>
                <a:lnTo>
                  <a:pt x="1460" y="2824"/>
                </a:lnTo>
                <a:lnTo>
                  <a:pt x="1505" y="2814"/>
                </a:lnTo>
                <a:lnTo>
                  <a:pt x="1547" y="2800"/>
                </a:lnTo>
                <a:lnTo>
                  <a:pt x="1586" y="2779"/>
                </a:lnTo>
                <a:lnTo>
                  <a:pt x="1622" y="2755"/>
                </a:lnTo>
                <a:lnTo>
                  <a:pt x="1656" y="2725"/>
                </a:lnTo>
                <a:lnTo>
                  <a:pt x="1685" y="2693"/>
                </a:lnTo>
                <a:lnTo>
                  <a:pt x="1708" y="2656"/>
                </a:lnTo>
                <a:lnTo>
                  <a:pt x="1728" y="2616"/>
                </a:lnTo>
                <a:lnTo>
                  <a:pt x="1742" y="2574"/>
                </a:lnTo>
                <a:lnTo>
                  <a:pt x="1752" y="2530"/>
                </a:lnTo>
                <a:lnTo>
                  <a:pt x="1755" y="2484"/>
                </a:lnTo>
                <a:lnTo>
                  <a:pt x="1752" y="2437"/>
                </a:lnTo>
                <a:lnTo>
                  <a:pt x="1742" y="2393"/>
                </a:lnTo>
                <a:lnTo>
                  <a:pt x="1728" y="2351"/>
                </a:lnTo>
                <a:lnTo>
                  <a:pt x="1708" y="2311"/>
                </a:lnTo>
                <a:lnTo>
                  <a:pt x="1685" y="2274"/>
                </a:lnTo>
                <a:lnTo>
                  <a:pt x="1656" y="2242"/>
                </a:lnTo>
                <a:lnTo>
                  <a:pt x="1622" y="2212"/>
                </a:lnTo>
                <a:lnTo>
                  <a:pt x="1586" y="2188"/>
                </a:lnTo>
                <a:lnTo>
                  <a:pt x="1547" y="2167"/>
                </a:lnTo>
                <a:lnTo>
                  <a:pt x="1505" y="2153"/>
                </a:lnTo>
                <a:lnTo>
                  <a:pt x="1460" y="2143"/>
                </a:lnTo>
                <a:lnTo>
                  <a:pt x="1414" y="2140"/>
                </a:lnTo>
                <a:lnTo>
                  <a:pt x="1342" y="2140"/>
                </a:lnTo>
                <a:lnTo>
                  <a:pt x="1342" y="1816"/>
                </a:lnTo>
                <a:lnTo>
                  <a:pt x="1665" y="1816"/>
                </a:lnTo>
                <a:lnTo>
                  <a:pt x="1689" y="1813"/>
                </a:lnTo>
                <a:lnTo>
                  <a:pt x="1710" y="1803"/>
                </a:lnTo>
                <a:lnTo>
                  <a:pt x="1728" y="1789"/>
                </a:lnTo>
                <a:lnTo>
                  <a:pt x="1742" y="1771"/>
                </a:lnTo>
                <a:lnTo>
                  <a:pt x="1752" y="1749"/>
                </a:lnTo>
                <a:lnTo>
                  <a:pt x="1755" y="1725"/>
                </a:lnTo>
                <a:lnTo>
                  <a:pt x="1752" y="1702"/>
                </a:lnTo>
                <a:lnTo>
                  <a:pt x="1742" y="1680"/>
                </a:lnTo>
                <a:lnTo>
                  <a:pt x="1728" y="1662"/>
                </a:lnTo>
                <a:lnTo>
                  <a:pt x="1710" y="1648"/>
                </a:lnTo>
                <a:lnTo>
                  <a:pt x="1689" y="1638"/>
                </a:lnTo>
                <a:lnTo>
                  <a:pt x="1665" y="1635"/>
                </a:lnTo>
                <a:lnTo>
                  <a:pt x="1342" y="1635"/>
                </a:lnTo>
                <a:lnTo>
                  <a:pt x="1342" y="1578"/>
                </a:lnTo>
                <a:lnTo>
                  <a:pt x="1339" y="1555"/>
                </a:lnTo>
                <a:lnTo>
                  <a:pt x="1331" y="1533"/>
                </a:lnTo>
                <a:lnTo>
                  <a:pt x="1317" y="1515"/>
                </a:lnTo>
                <a:lnTo>
                  <a:pt x="1298" y="1501"/>
                </a:lnTo>
                <a:lnTo>
                  <a:pt x="1277" y="1491"/>
                </a:lnTo>
                <a:lnTo>
                  <a:pt x="1252" y="1488"/>
                </a:lnTo>
                <a:close/>
                <a:moveTo>
                  <a:pt x="1241" y="180"/>
                </a:moveTo>
                <a:lnTo>
                  <a:pt x="1191" y="183"/>
                </a:lnTo>
                <a:lnTo>
                  <a:pt x="1144" y="193"/>
                </a:lnTo>
                <a:lnTo>
                  <a:pt x="1099" y="209"/>
                </a:lnTo>
                <a:lnTo>
                  <a:pt x="1057" y="231"/>
                </a:lnTo>
                <a:lnTo>
                  <a:pt x="1019" y="257"/>
                </a:lnTo>
                <a:lnTo>
                  <a:pt x="984" y="288"/>
                </a:lnTo>
                <a:lnTo>
                  <a:pt x="953" y="322"/>
                </a:lnTo>
                <a:lnTo>
                  <a:pt x="926" y="362"/>
                </a:lnTo>
                <a:lnTo>
                  <a:pt x="906" y="405"/>
                </a:lnTo>
                <a:lnTo>
                  <a:pt x="890" y="450"/>
                </a:lnTo>
                <a:lnTo>
                  <a:pt x="880" y="497"/>
                </a:lnTo>
                <a:lnTo>
                  <a:pt x="877" y="547"/>
                </a:lnTo>
                <a:lnTo>
                  <a:pt x="877" y="876"/>
                </a:lnTo>
                <a:lnTo>
                  <a:pt x="1629" y="876"/>
                </a:lnTo>
                <a:lnTo>
                  <a:pt x="1629" y="547"/>
                </a:lnTo>
                <a:lnTo>
                  <a:pt x="1626" y="497"/>
                </a:lnTo>
                <a:lnTo>
                  <a:pt x="1616" y="450"/>
                </a:lnTo>
                <a:lnTo>
                  <a:pt x="1600" y="405"/>
                </a:lnTo>
                <a:lnTo>
                  <a:pt x="1579" y="362"/>
                </a:lnTo>
                <a:lnTo>
                  <a:pt x="1553" y="322"/>
                </a:lnTo>
                <a:lnTo>
                  <a:pt x="1523" y="288"/>
                </a:lnTo>
                <a:lnTo>
                  <a:pt x="1487" y="257"/>
                </a:lnTo>
                <a:lnTo>
                  <a:pt x="1449" y="231"/>
                </a:lnTo>
                <a:lnTo>
                  <a:pt x="1407" y="209"/>
                </a:lnTo>
                <a:lnTo>
                  <a:pt x="1362" y="193"/>
                </a:lnTo>
                <a:lnTo>
                  <a:pt x="1315" y="183"/>
                </a:lnTo>
                <a:lnTo>
                  <a:pt x="1265" y="180"/>
                </a:lnTo>
                <a:lnTo>
                  <a:pt x="1241" y="180"/>
                </a:lnTo>
                <a:close/>
                <a:moveTo>
                  <a:pt x="1241" y="0"/>
                </a:moveTo>
                <a:lnTo>
                  <a:pt x="1265" y="0"/>
                </a:lnTo>
                <a:lnTo>
                  <a:pt x="1324" y="3"/>
                </a:lnTo>
                <a:lnTo>
                  <a:pt x="1381" y="12"/>
                </a:lnTo>
                <a:lnTo>
                  <a:pt x="1437" y="28"/>
                </a:lnTo>
                <a:lnTo>
                  <a:pt x="1489" y="48"/>
                </a:lnTo>
                <a:lnTo>
                  <a:pt x="1539" y="74"/>
                </a:lnTo>
                <a:lnTo>
                  <a:pt x="1586" y="105"/>
                </a:lnTo>
                <a:lnTo>
                  <a:pt x="1629" y="141"/>
                </a:lnTo>
                <a:lnTo>
                  <a:pt x="1668" y="181"/>
                </a:lnTo>
                <a:lnTo>
                  <a:pt x="1703" y="224"/>
                </a:lnTo>
                <a:lnTo>
                  <a:pt x="1734" y="271"/>
                </a:lnTo>
                <a:lnTo>
                  <a:pt x="1760" y="321"/>
                </a:lnTo>
                <a:lnTo>
                  <a:pt x="1780" y="374"/>
                </a:lnTo>
                <a:lnTo>
                  <a:pt x="1795" y="429"/>
                </a:lnTo>
                <a:lnTo>
                  <a:pt x="1805" y="488"/>
                </a:lnTo>
                <a:lnTo>
                  <a:pt x="1808" y="547"/>
                </a:lnTo>
                <a:lnTo>
                  <a:pt x="1808" y="876"/>
                </a:lnTo>
                <a:lnTo>
                  <a:pt x="2266" y="876"/>
                </a:lnTo>
                <a:lnTo>
                  <a:pt x="2288" y="880"/>
                </a:lnTo>
                <a:lnTo>
                  <a:pt x="2309" y="887"/>
                </a:lnTo>
                <a:lnTo>
                  <a:pt x="2327" y="900"/>
                </a:lnTo>
                <a:lnTo>
                  <a:pt x="2341" y="918"/>
                </a:lnTo>
                <a:lnTo>
                  <a:pt x="2350" y="937"/>
                </a:lnTo>
                <a:lnTo>
                  <a:pt x="2355" y="960"/>
                </a:lnTo>
                <a:lnTo>
                  <a:pt x="2505" y="2975"/>
                </a:lnTo>
                <a:lnTo>
                  <a:pt x="2507" y="3028"/>
                </a:lnTo>
                <a:lnTo>
                  <a:pt x="2503" y="3080"/>
                </a:lnTo>
                <a:lnTo>
                  <a:pt x="2493" y="3130"/>
                </a:lnTo>
                <a:lnTo>
                  <a:pt x="2478" y="3180"/>
                </a:lnTo>
                <a:lnTo>
                  <a:pt x="2459" y="3229"/>
                </a:lnTo>
                <a:lnTo>
                  <a:pt x="2435" y="3274"/>
                </a:lnTo>
                <a:lnTo>
                  <a:pt x="2406" y="3318"/>
                </a:lnTo>
                <a:lnTo>
                  <a:pt x="2372" y="3358"/>
                </a:lnTo>
                <a:lnTo>
                  <a:pt x="2335" y="3395"/>
                </a:lnTo>
                <a:lnTo>
                  <a:pt x="2295" y="3427"/>
                </a:lnTo>
                <a:lnTo>
                  <a:pt x="2251" y="3454"/>
                </a:lnTo>
                <a:lnTo>
                  <a:pt x="2205" y="3478"/>
                </a:lnTo>
                <a:lnTo>
                  <a:pt x="2156" y="3497"/>
                </a:lnTo>
                <a:lnTo>
                  <a:pt x="2106" y="3510"/>
                </a:lnTo>
                <a:lnTo>
                  <a:pt x="2056" y="3518"/>
                </a:lnTo>
                <a:lnTo>
                  <a:pt x="2003" y="3520"/>
                </a:lnTo>
                <a:lnTo>
                  <a:pt x="503" y="3520"/>
                </a:lnTo>
                <a:lnTo>
                  <a:pt x="450" y="3518"/>
                </a:lnTo>
                <a:lnTo>
                  <a:pt x="400" y="3510"/>
                </a:lnTo>
                <a:lnTo>
                  <a:pt x="350" y="3497"/>
                </a:lnTo>
                <a:lnTo>
                  <a:pt x="301" y="3478"/>
                </a:lnTo>
                <a:lnTo>
                  <a:pt x="255" y="3454"/>
                </a:lnTo>
                <a:lnTo>
                  <a:pt x="212" y="3427"/>
                </a:lnTo>
                <a:lnTo>
                  <a:pt x="172" y="3395"/>
                </a:lnTo>
                <a:lnTo>
                  <a:pt x="134" y="3358"/>
                </a:lnTo>
                <a:lnTo>
                  <a:pt x="101" y="3318"/>
                </a:lnTo>
                <a:lnTo>
                  <a:pt x="72" y="3274"/>
                </a:lnTo>
                <a:lnTo>
                  <a:pt x="47" y="3229"/>
                </a:lnTo>
                <a:lnTo>
                  <a:pt x="28" y="3180"/>
                </a:lnTo>
                <a:lnTo>
                  <a:pt x="13" y="3130"/>
                </a:lnTo>
                <a:lnTo>
                  <a:pt x="3" y="3080"/>
                </a:lnTo>
                <a:lnTo>
                  <a:pt x="0" y="3028"/>
                </a:lnTo>
                <a:lnTo>
                  <a:pt x="1" y="2975"/>
                </a:lnTo>
                <a:lnTo>
                  <a:pt x="151" y="960"/>
                </a:lnTo>
                <a:lnTo>
                  <a:pt x="155" y="937"/>
                </a:lnTo>
                <a:lnTo>
                  <a:pt x="165" y="918"/>
                </a:lnTo>
                <a:lnTo>
                  <a:pt x="179" y="900"/>
                </a:lnTo>
                <a:lnTo>
                  <a:pt x="197" y="887"/>
                </a:lnTo>
                <a:lnTo>
                  <a:pt x="218" y="880"/>
                </a:lnTo>
                <a:lnTo>
                  <a:pt x="240" y="876"/>
                </a:lnTo>
                <a:lnTo>
                  <a:pt x="698" y="876"/>
                </a:lnTo>
                <a:lnTo>
                  <a:pt x="698" y="547"/>
                </a:lnTo>
                <a:lnTo>
                  <a:pt x="701" y="488"/>
                </a:lnTo>
                <a:lnTo>
                  <a:pt x="711" y="429"/>
                </a:lnTo>
                <a:lnTo>
                  <a:pt x="726" y="374"/>
                </a:lnTo>
                <a:lnTo>
                  <a:pt x="746" y="321"/>
                </a:lnTo>
                <a:lnTo>
                  <a:pt x="772" y="271"/>
                </a:lnTo>
                <a:lnTo>
                  <a:pt x="803" y="224"/>
                </a:lnTo>
                <a:lnTo>
                  <a:pt x="839" y="181"/>
                </a:lnTo>
                <a:lnTo>
                  <a:pt x="877" y="141"/>
                </a:lnTo>
                <a:lnTo>
                  <a:pt x="920" y="105"/>
                </a:lnTo>
                <a:lnTo>
                  <a:pt x="967" y="74"/>
                </a:lnTo>
                <a:lnTo>
                  <a:pt x="1016" y="48"/>
                </a:lnTo>
                <a:lnTo>
                  <a:pt x="1069" y="28"/>
                </a:lnTo>
                <a:lnTo>
                  <a:pt x="1125" y="12"/>
                </a:lnTo>
                <a:lnTo>
                  <a:pt x="1182" y="3"/>
                </a:lnTo>
                <a:lnTo>
                  <a:pt x="124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1" name="Freeform 51"/>
          <p:cNvSpPr>
            <a:spLocks noEditPoints="1"/>
          </p:cNvSpPr>
          <p:nvPr/>
        </p:nvSpPr>
        <p:spPr bwMode="auto">
          <a:xfrm>
            <a:off x="5662501" y="4403495"/>
            <a:ext cx="366713" cy="520700"/>
          </a:xfrm>
          <a:custGeom>
            <a:avLst/>
            <a:gdLst>
              <a:gd name="T0" fmla="*/ 1561 w 2539"/>
              <a:gd name="T1" fmla="*/ 2416 h 3605"/>
              <a:gd name="T2" fmla="*/ 1622 w 2539"/>
              <a:gd name="T3" fmla="*/ 2582 h 3605"/>
              <a:gd name="T4" fmla="*/ 1510 w 2539"/>
              <a:gd name="T5" fmla="*/ 2716 h 3605"/>
              <a:gd name="T6" fmla="*/ 1179 w 2539"/>
              <a:gd name="T7" fmla="*/ 1841 h 3605"/>
              <a:gd name="T8" fmla="*/ 976 w 2539"/>
              <a:gd name="T9" fmla="*/ 2152 h 3605"/>
              <a:gd name="T10" fmla="*/ 917 w 2539"/>
              <a:gd name="T11" fmla="*/ 1986 h 3605"/>
              <a:gd name="T12" fmla="*/ 1029 w 2539"/>
              <a:gd name="T13" fmla="*/ 1853 h 3605"/>
              <a:gd name="T14" fmla="*/ 1206 w 2539"/>
              <a:gd name="T15" fmla="*/ 1531 h 3605"/>
              <a:gd name="T16" fmla="*/ 1042 w 2539"/>
              <a:gd name="T17" fmla="*/ 1663 h 3605"/>
              <a:gd name="T18" fmla="*/ 809 w 2539"/>
              <a:gd name="T19" fmla="*/ 1800 h 3605"/>
              <a:gd name="T20" fmla="*/ 737 w 2539"/>
              <a:gd name="T21" fmla="*/ 2066 h 3605"/>
              <a:gd name="T22" fmla="*/ 873 w 2539"/>
              <a:gd name="T23" fmla="*/ 2300 h 3605"/>
              <a:gd name="T24" fmla="*/ 1179 w 2539"/>
              <a:gd name="T25" fmla="*/ 2374 h 3605"/>
              <a:gd name="T26" fmla="*/ 747 w 2539"/>
              <a:gd name="T27" fmla="*/ 2772 h 3605"/>
              <a:gd name="T28" fmla="*/ 779 w 2539"/>
              <a:gd name="T29" fmla="*/ 2895 h 3605"/>
              <a:gd name="T30" fmla="*/ 1192 w 2539"/>
              <a:gd name="T31" fmla="*/ 3047 h 3605"/>
              <a:gd name="T32" fmla="*/ 1314 w 2539"/>
              <a:gd name="T33" fmla="*/ 3079 h 3605"/>
              <a:gd name="T34" fmla="*/ 1448 w 2539"/>
              <a:gd name="T35" fmla="*/ 2908 h 3605"/>
              <a:gd name="T36" fmla="*/ 1699 w 2539"/>
              <a:gd name="T37" fmla="*/ 2803 h 3605"/>
              <a:gd name="T38" fmla="*/ 1804 w 2539"/>
              <a:gd name="T39" fmla="*/ 2551 h 3605"/>
              <a:gd name="T40" fmla="*/ 1699 w 2539"/>
              <a:gd name="T41" fmla="*/ 2298 h 3605"/>
              <a:gd name="T42" fmla="*/ 1448 w 2539"/>
              <a:gd name="T43" fmla="*/ 2194 h 3605"/>
              <a:gd name="T44" fmla="*/ 1777 w 2539"/>
              <a:gd name="T45" fmla="*/ 1814 h 3605"/>
              <a:gd name="T46" fmla="*/ 1777 w 2539"/>
              <a:gd name="T47" fmla="*/ 1688 h 3605"/>
              <a:gd name="T48" fmla="*/ 1356 w 2539"/>
              <a:gd name="T49" fmla="*/ 1572 h 3605"/>
              <a:gd name="T50" fmla="*/ 849 w 2539"/>
              <a:gd name="T51" fmla="*/ 863 h 3605"/>
              <a:gd name="T52" fmla="*/ 1031 w 2539"/>
              <a:gd name="T53" fmla="*/ 1051 h 3605"/>
              <a:gd name="T54" fmla="*/ 1132 w 2539"/>
              <a:gd name="T55" fmla="*/ 1098 h 3605"/>
              <a:gd name="T56" fmla="*/ 1354 w 2539"/>
              <a:gd name="T57" fmla="*/ 1124 h 3605"/>
              <a:gd name="T58" fmla="*/ 1455 w 2539"/>
              <a:gd name="T59" fmla="*/ 1182 h 3605"/>
              <a:gd name="T60" fmla="*/ 1528 w 2539"/>
              <a:gd name="T61" fmla="*/ 1101 h 3605"/>
              <a:gd name="T62" fmla="*/ 1708 w 2539"/>
              <a:gd name="T63" fmla="*/ 892 h 3605"/>
              <a:gd name="T64" fmla="*/ 2090 w 2539"/>
              <a:gd name="T65" fmla="*/ 1264 h 3605"/>
              <a:gd name="T66" fmla="*/ 2369 w 2539"/>
              <a:gd name="T67" fmla="*/ 1765 h 3605"/>
              <a:gd name="T68" fmla="*/ 2519 w 2539"/>
              <a:gd name="T69" fmla="*/ 2294 h 3605"/>
              <a:gd name="T70" fmla="*/ 2514 w 2539"/>
              <a:gd name="T71" fmla="*/ 2779 h 3605"/>
              <a:gd name="T72" fmla="*/ 2324 w 2539"/>
              <a:gd name="T73" fmla="*/ 3183 h 3605"/>
              <a:gd name="T74" fmla="*/ 1965 w 2539"/>
              <a:gd name="T75" fmla="*/ 3461 h 3605"/>
              <a:gd name="T76" fmla="*/ 1464 w 2539"/>
              <a:gd name="T77" fmla="*/ 3596 h 3605"/>
              <a:gd name="T78" fmla="*/ 893 w 2539"/>
              <a:gd name="T79" fmla="*/ 3569 h 3605"/>
              <a:gd name="T80" fmla="*/ 437 w 2539"/>
              <a:gd name="T81" fmla="*/ 3383 h 3605"/>
              <a:gd name="T82" fmla="*/ 132 w 2539"/>
              <a:gd name="T83" fmla="*/ 3060 h 3605"/>
              <a:gd name="T84" fmla="*/ 2 w 2539"/>
              <a:gd name="T85" fmla="*/ 2620 h 3605"/>
              <a:gd name="T86" fmla="*/ 53 w 2539"/>
              <a:gd name="T87" fmla="*/ 2131 h 3605"/>
              <a:gd name="T88" fmla="*/ 245 w 2539"/>
              <a:gd name="T89" fmla="*/ 1603 h 3605"/>
              <a:gd name="T90" fmla="*/ 560 w 2539"/>
              <a:gd name="T91" fmla="*/ 1128 h 3605"/>
              <a:gd name="T92" fmla="*/ 803 w 2539"/>
              <a:gd name="T93" fmla="*/ 908 h 3605"/>
              <a:gd name="T94" fmla="*/ 1812 w 2539"/>
              <a:gd name="T95" fmla="*/ 9 h 3605"/>
              <a:gd name="T96" fmla="*/ 1863 w 2539"/>
              <a:gd name="T97" fmla="*/ 104 h 3605"/>
              <a:gd name="T98" fmla="*/ 1660 w 2539"/>
              <a:gd name="T99" fmla="*/ 466 h 3605"/>
              <a:gd name="T100" fmla="*/ 1497 w 2539"/>
              <a:gd name="T101" fmla="*/ 601 h 3605"/>
              <a:gd name="T102" fmla="*/ 1470 w 2539"/>
              <a:gd name="T103" fmla="*/ 492 h 3605"/>
              <a:gd name="T104" fmla="*/ 1358 w 2539"/>
              <a:gd name="T105" fmla="*/ 493 h 3605"/>
              <a:gd name="T106" fmla="*/ 1164 w 2539"/>
              <a:gd name="T107" fmla="*/ 385 h 3605"/>
              <a:gd name="T108" fmla="*/ 1052 w 2539"/>
              <a:gd name="T109" fmla="*/ 376 h 3605"/>
              <a:gd name="T110" fmla="*/ 1018 w 2539"/>
              <a:gd name="T111" fmla="*/ 483 h 3605"/>
              <a:gd name="T112" fmla="*/ 886 w 2539"/>
              <a:gd name="T113" fmla="*/ 530 h 3605"/>
              <a:gd name="T114" fmla="*/ 806 w 2539"/>
              <a:gd name="T115" fmla="*/ 336 h 3605"/>
              <a:gd name="T116" fmla="*/ 689 w 2539"/>
              <a:gd name="T117" fmla="*/ 140 h 3605"/>
              <a:gd name="T118" fmla="*/ 697 w 2539"/>
              <a:gd name="T119" fmla="*/ 32 h 3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39" h="3605">
                <a:moveTo>
                  <a:pt x="1359" y="2374"/>
                </a:moveTo>
                <a:lnTo>
                  <a:pt x="1448" y="2374"/>
                </a:lnTo>
                <a:lnTo>
                  <a:pt x="1480" y="2377"/>
                </a:lnTo>
                <a:lnTo>
                  <a:pt x="1510" y="2385"/>
                </a:lnTo>
                <a:lnTo>
                  <a:pt x="1537" y="2398"/>
                </a:lnTo>
                <a:lnTo>
                  <a:pt x="1561" y="2416"/>
                </a:lnTo>
                <a:lnTo>
                  <a:pt x="1583" y="2437"/>
                </a:lnTo>
                <a:lnTo>
                  <a:pt x="1601" y="2462"/>
                </a:lnTo>
                <a:lnTo>
                  <a:pt x="1613" y="2490"/>
                </a:lnTo>
                <a:lnTo>
                  <a:pt x="1622" y="2519"/>
                </a:lnTo>
                <a:lnTo>
                  <a:pt x="1624" y="2551"/>
                </a:lnTo>
                <a:lnTo>
                  <a:pt x="1622" y="2582"/>
                </a:lnTo>
                <a:lnTo>
                  <a:pt x="1613" y="2613"/>
                </a:lnTo>
                <a:lnTo>
                  <a:pt x="1601" y="2640"/>
                </a:lnTo>
                <a:lnTo>
                  <a:pt x="1583" y="2664"/>
                </a:lnTo>
                <a:lnTo>
                  <a:pt x="1561" y="2685"/>
                </a:lnTo>
                <a:lnTo>
                  <a:pt x="1537" y="2703"/>
                </a:lnTo>
                <a:lnTo>
                  <a:pt x="1510" y="2716"/>
                </a:lnTo>
                <a:lnTo>
                  <a:pt x="1480" y="2724"/>
                </a:lnTo>
                <a:lnTo>
                  <a:pt x="1448" y="2727"/>
                </a:lnTo>
                <a:lnTo>
                  <a:pt x="1359" y="2727"/>
                </a:lnTo>
                <a:lnTo>
                  <a:pt x="1359" y="2374"/>
                </a:lnTo>
                <a:close/>
                <a:moveTo>
                  <a:pt x="1091" y="1841"/>
                </a:moveTo>
                <a:lnTo>
                  <a:pt x="1179" y="1841"/>
                </a:lnTo>
                <a:lnTo>
                  <a:pt x="1179" y="2194"/>
                </a:lnTo>
                <a:lnTo>
                  <a:pt x="1091" y="2194"/>
                </a:lnTo>
                <a:lnTo>
                  <a:pt x="1059" y="2191"/>
                </a:lnTo>
                <a:lnTo>
                  <a:pt x="1029" y="2183"/>
                </a:lnTo>
                <a:lnTo>
                  <a:pt x="1002" y="2169"/>
                </a:lnTo>
                <a:lnTo>
                  <a:pt x="976" y="2152"/>
                </a:lnTo>
                <a:lnTo>
                  <a:pt x="956" y="2131"/>
                </a:lnTo>
                <a:lnTo>
                  <a:pt x="938" y="2107"/>
                </a:lnTo>
                <a:lnTo>
                  <a:pt x="925" y="2079"/>
                </a:lnTo>
                <a:lnTo>
                  <a:pt x="917" y="2050"/>
                </a:lnTo>
                <a:lnTo>
                  <a:pt x="914" y="2018"/>
                </a:lnTo>
                <a:lnTo>
                  <a:pt x="917" y="1986"/>
                </a:lnTo>
                <a:lnTo>
                  <a:pt x="925" y="1956"/>
                </a:lnTo>
                <a:lnTo>
                  <a:pt x="938" y="1929"/>
                </a:lnTo>
                <a:lnTo>
                  <a:pt x="956" y="1904"/>
                </a:lnTo>
                <a:lnTo>
                  <a:pt x="976" y="1882"/>
                </a:lnTo>
                <a:lnTo>
                  <a:pt x="1002" y="1865"/>
                </a:lnTo>
                <a:lnTo>
                  <a:pt x="1029" y="1853"/>
                </a:lnTo>
                <a:lnTo>
                  <a:pt x="1059" y="1844"/>
                </a:lnTo>
                <a:lnTo>
                  <a:pt x="1091" y="1841"/>
                </a:lnTo>
                <a:close/>
                <a:moveTo>
                  <a:pt x="1269" y="1505"/>
                </a:moveTo>
                <a:lnTo>
                  <a:pt x="1245" y="1508"/>
                </a:lnTo>
                <a:lnTo>
                  <a:pt x="1224" y="1518"/>
                </a:lnTo>
                <a:lnTo>
                  <a:pt x="1206" y="1531"/>
                </a:lnTo>
                <a:lnTo>
                  <a:pt x="1192" y="1550"/>
                </a:lnTo>
                <a:lnTo>
                  <a:pt x="1183" y="1572"/>
                </a:lnTo>
                <a:lnTo>
                  <a:pt x="1179" y="1595"/>
                </a:lnTo>
                <a:lnTo>
                  <a:pt x="1179" y="1660"/>
                </a:lnTo>
                <a:lnTo>
                  <a:pt x="1091" y="1660"/>
                </a:lnTo>
                <a:lnTo>
                  <a:pt x="1042" y="1663"/>
                </a:lnTo>
                <a:lnTo>
                  <a:pt x="996" y="1673"/>
                </a:lnTo>
                <a:lnTo>
                  <a:pt x="952" y="1689"/>
                </a:lnTo>
                <a:lnTo>
                  <a:pt x="911" y="1710"/>
                </a:lnTo>
                <a:lnTo>
                  <a:pt x="873" y="1735"/>
                </a:lnTo>
                <a:lnTo>
                  <a:pt x="838" y="1766"/>
                </a:lnTo>
                <a:lnTo>
                  <a:pt x="809" y="1800"/>
                </a:lnTo>
                <a:lnTo>
                  <a:pt x="783" y="1837"/>
                </a:lnTo>
                <a:lnTo>
                  <a:pt x="763" y="1879"/>
                </a:lnTo>
                <a:lnTo>
                  <a:pt x="747" y="1923"/>
                </a:lnTo>
                <a:lnTo>
                  <a:pt x="737" y="1969"/>
                </a:lnTo>
                <a:lnTo>
                  <a:pt x="734" y="2018"/>
                </a:lnTo>
                <a:lnTo>
                  <a:pt x="737" y="2066"/>
                </a:lnTo>
                <a:lnTo>
                  <a:pt x="747" y="2112"/>
                </a:lnTo>
                <a:lnTo>
                  <a:pt x="763" y="2156"/>
                </a:lnTo>
                <a:lnTo>
                  <a:pt x="783" y="2197"/>
                </a:lnTo>
                <a:lnTo>
                  <a:pt x="809" y="2235"/>
                </a:lnTo>
                <a:lnTo>
                  <a:pt x="838" y="2270"/>
                </a:lnTo>
                <a:lnTo>
                  <a:pt x="873" y="2300"/>
                </a:lnTo>
                <a:lnTo>
                  <a:pt x="911" y="2326"/>
                </a:lnTo>
                <a:lnTo>
                  <a:pt x="952" y="2347"/>
                </a:lnTo>
                <a:lnTo>
                  <a:pt x="996" y="2362"/>
                </a:lnTo>
                <a:lnTo>
                  <a:pt x="1042" y="2371"/>
                </a:lnTo>
                <a:lnTo>
                  <a:pt x="1091" y="2374"/>
                </a:lnTo>
                <a:lnTo>
                  <a:pt x="1179" y="2374"/>
                </a:lnTo>
                <a:lnTo>
                  <a:pt x="1179" y="2727"/>
                </a:lnTo>
                <a:lnTo>
                  <a:pt x="824" y="2727"/>
                </a:lnTo>
                <a:lnTo>
                  <a:pt x="801" y="2730"/>
                </a:lnTo>
                <a:lnTo>
                  <a:pt x="779" y="2739"/>
                </a:lnTo>
                <a:lnTo>
                  <a:pt x="760" y="2754"/>
                </a:lnTo>
                <a:lnTo>
                  <a:pt x="747" y="2772"/>
                </a:lnTo>
                <a:lnTo>
                  <a:pt x="737" y="2793"/>
                </a:lnTo>
                <a:lnTo>
                  <a:pt x="734" y="2817"/>
                </a:lnTo>
                <a:lnTo>
                  <a:pt x="737" y="2842"/>
                </a:lnTo>
                <a:lnTo>
                  <a:pt x="747" y="2862"/>
                </a:lnTo>
                <a:lnTo>
                  <a:pt x="760" y="2881"/>
                </a:lnTo>
                <a:lnTo>
                  <a:pt x="779" y="2895"/>
                </a:lnTo>
                <a:lnTo>
                  <a:pt x="801" y="2904"/>
                </a:lnTo>
                <a:lnTo>
                  <a:pt x="824" y="2908"/>
                </a:lnTo>
                <a:lnTo>
                  <a:pt x="1179" y="2908"/>
                </a:lnTo>
                <a:lnTo>
                  <a:pt x="1179" y="3001"/>
                </a:lnTo>
                <a:lnTo>
                  <a:pt x="1183" y="3025"/>
                </a:lnTo>
                <a:lnTo>
                  <a:pt x="1192" y="3047"/>
                </a:lnTo>
                <a:lnTo>
                  <a:pt x="1206" y="3065"/>
                </a:lnTo>
                <a:lnTo>
                  <a:pt x="1224" y="3079"/>
                </a:lnTo>
                <a:lnTo>
                  <a:pt x="1245" y="3088"/>
                </a:lnTo>
                <a:lnTo>
                  <a:pt x="1269" y="3091"/>
                </a:lnTo>
                <a:lnTo>
                  <a:pt x="1294" y="3088"/>
                </a:lnTo>
                <a:lnTo>
                  <a:pt x="1314" y="3079"/>
                </a:lnTo>
                <a:lnTo>
                  <a:pt x="1333" y="3065"/>
                </a:lnTo>
                <a:lnTo>
                  <a:pt x="1347" y="3047"/>
                </a:lnTo>
                <a:lnTo>
                  <a:pt x="1356" y="3025"/>
                </a:lnTo>
                <a:lnTo>
                  <a:pt x="1359" y="3001"/>
                </a:lnTo>
                <a:lnTo>
                  <a:pt x="1359" y="2908"/>
                </a:lnTo>
                <a:lnTo>
                  <a:pt x="1448" y="2908"/>
                </a:lnTo>
                <a:lnTo>
                  <a:pt x="1497" y="2904"/>
                </a:lnTo>
                <a:lnTo>
                  <a:pt x="1543" y="2894"/>
                </a:lnTo>
                <a:lnTo>
                  <a:pt x="1586" y="2880"/>
                </a:lnTo>
                <a:lnTo>
                  <a:pt x="1628" y="2859"/>
                </a:lnTo>
                <a:lnTo>
                  <a:pt x="1665" y="2833"/>
                </a:lnTo>
                <a:lnTo>
                  <a:pt x="1699" y="2803"/>
                </a:lnTo>
                <a:lnTo>
                  <a:pt x="1730" y="2769"/>
                </a:lnTo>
                <a:lnTo>
                  <a:pt x="1755" y="2730"/>
                </a:lnTo>
                <a:lnTo>
                  <a:pt x="1776" y="2690"/>
                </a:lnTo>
                <a:lnTo>
                  <a:pt x="1792" y="2646"/>
                </a:lnTo>
                <a:lnTo>
                  <a:pt x="1800" y="2600"/>
                </a:lnTo>
                <a:lnTo>
                  <a:pt x="1804" y="2551"/>
                </a:lnTo>
                <a:lnTo>
                  <a:pt x="1800" y="2503"/>
                </a:lnTo>
                <a:lnTo>
                  <a:pt x="1792" y="2455"/>
                </a:lnTo>
                <a:lnTo>
                  <a:pt x="1776" y="2411"/>
                </a:lnTo>
                <a:lnTo>
                  <a:pt x="1755" y="2371"/>
                </a:lnTo>
                <a:lnTo>
                  <a:pt x="1730" y="2333"/>
                </a:lnTo>
                <a:lnTo>
                  <a:pt x="1699" y="2298"/>
                </a:lnTo>
                <a:lnTo>
                  <a:pt x="1665" y="2268"/>
                </a:lnTo>
                <a:lnTo>
                  <a:pt x="1628" y="2243"/>
                </a:lnTo>
                <a:lnTo>
                  <a:pt x="1586" y="2222"/>
                </a:lnTo>
                <a:lnTo>
                  <a:pt x="1543" y="2207"/>
                </a:lnTo>
                <a:lnTo>
                  <a:pt x="1497" y="2197"/>
                </a:lnTo>
                <a:lnTo>
                  <a:pt x="1448" y="2194"/>
                </a:lnTo>
                <a:lnTo>
                  <a:pt x="1359" y="2194"/>
                </a:lnTo>
                <a:lnTo>
                  <a:pt x="1359" y="1841"/>
                </a:lnTo>
                <a:lnTo>
                  <a:pt x="1714" y="1841"/>
                </a:lnTo>
                <a:lnTo>
                  <a:pt x="1738" y="1838"/>
                </a:lnTo>
                <a:lnTo>
                  <a:pt x="1760" y="1828"/>
                </a:lnTo>
                <a:lnTo>
                  <a:pt x="1777" y="1814"/>
                </a:lnTo>
                <a:lnTo>
                  <a:pt x="1792" y="1797"/>
                </a:lnTo>
                <a:lnTo>
                  <a:pt x="1800" y="1775"/>
                </a:lnTo>
                <a:lnTo>
                  <a:pt x="1804" y="1750"/>
                </a:lnTo>
                <a:lnTo>
                  <a:pt x="1800" y="1727"/>
                </a:lnTo>
                <a:lnTo>
                  <a:pt x="1792" y="1705"/>
                </a:lnTo>
                <a:lnTo>
                  <a:pt x="1777" y="1688"/>
                </a:lnTo>
                <a:lnTo>
                  <a:pt x="1760" y="1673"/>
                </a:lnTo>
                <a:lnTo>
                  <a:pt x="1738" y="1663"/>
                </a:lnTo>
                <a:lnTo>
                  <a:pt x="1714" y="1660"/>
                </a:lnTo>
                <a:lnTo>
                  <a:pt x="1359" y="1660"/>
                </a:lnTo>
                <a:lnTo>
                  <a:pt x="1359" y="1595"/>
                </a:lnTo>
                <a:lnTo>
                  <a:pt x="1356" y="1572"/>
                </a:lnTo>
                <a:lnTo>
                  <a:pt x="1347" y="1550"/>
                </a:lnTo>
                <a:lnTo>
                  <a:pt x="1333" y="1531"/>
                </a:lnTo>
                <a:lnTo>
                  <a:pt x="1314" y="1518"/>
                </a:lnTo>
                <a:lnTo>
                  <a:pt x="1294" y="1508"/>
                </a:lnTo>
                <a:lnTo>
                  <a:pt x="1269" y="1505"/>
                </a:lnTo>
                <a:close/>
                <a:moveTo>
                  <a:pt x="849" y="863"/>
                </a:moveTo>
                <a:lnTo>
                  <a:pt x="1082" y="863"/>
                </a:lnTo>
                <a:lnTo>
                  <a:pt x="1031" y="973"/>
                </a:lnTo>
                <a:lnTo>
                  <a:pt x="1025" y="992"/>
                </a:lnTo>
                <a:lnTo>
                  <a:pt x="1023" y="1012"/>
                </a:lnTo>
                <a:lnTo>
                  <a:pt x="1025" y="1032"/>
                </a:lnTo>
                <a:lnTo>
                  <a:pt x="1031" y="1051"/>
                </a:lnTo>
                <a:lnTo>
                  <a:pt x="1042" y="1067"/>
                </a:lnTo>
                <a:lnTo>
                  <a:pt x="1057" y="1082"/>
                </a:lnTo>
                <a:lnTo>
                  <a:pt x="1074" y="1093"/>
                </a:lnTo>
                <a:lnTo>
                  <a:pt x="1093" y="1099"/>
                </a:lnTo>
                <a:lnTo>
                  <a:pt x="1113" y="1101"/>
                </a:lnTo>
                <a:lnTo>
                  <a:pt x="1132" y="1098"/>
                </a:lnTo>
                <a:lnTo>
                  <a:pt x="1151" y="1091"/>
                </a:lnTo>
                <a:lnTo>
                  <a:pt x="1168" y="1082"/>
                </a:lnTo>
                <a:lnTo>
                  <a:pt x="1183" y="1066"/>
                </a:lnTo>
                <a:lnTo>
                  <a:pt x="1194" y="1049"/>
                </a:lnTo>
                <a:lnTo>
                  <a:pt x="1267" y="891"/>
                </a:lnTo>
                <a:lnTo>
                  <a:pt x="1354" y="1124"/>
                </a:lnTo>
                <a:lnTo>
                  <a:pt x="1365" y="1145"/>
                </a:lnTo>
                <a:lnTo>
                  <a:pt x="1379" y="1161"/>
                </a:lnTo>
                <a:lnTo>
                  <a:pt x="1397" y="1173"/>
                </a:lnTo>
                <a:lnTo>
                  <a:pt x="1418" y="1181"/>
                </a:lnTo>
                <a:lnTo>
                  <a:pt x="1438" y="1184"/>
                </a:lnTo>
                <a:lnTo>
                  <a:pt x="1455" y="1182"/>
                </a:lnTo>
                <a:lnTo>
                  <a:pt x="1470" y="1177"/>
                </a:lnTo>
                <a:lnTo>
                  <a:pt x="1489" y="1168"/>
                </a:lnTo>
                <a:lnTo>
                  <a:pt x="1504" y="1155"/>
                </a:lnTo>
                <a:lnTo>
                  <a:pt x="1516" y="1139"/>
                </a:lnTo>
                <a:lnTo>
                  <a:pt x="1524" y="1121"/>
                </a:lnTo>
                <a:lnTo>
                  <a:pt x="1528" y="1101"/>
                </a:lnTo>
                <a:lnTo>
                  <a:pt x="1527" y="1082"/>
                </a:lnTo>
                <a:lnTo>
                  <a:pt x="1523" y="1062"/>
                </a:lnTo>
                <a:lnTo>
                  <a:pt x="1448" y="863"/>
                </a:lnTo>
                <a:lnTo>
                  <a:pt x="1672" y="863"/>
                </a:lnTo>
                <a:lnTo>
                  <a:pt x="1690" y="878"/>
                </a:lnTo>
                <a:lnTo>
                  <a:pt x="1708" y="892"/>
                </a:lnTo>
                <a:lnTo>
                  <a:pt x="1778" y="942"/>
                </a:lnTo>
                <a:lnTo>
                  <a:pt x="1845" y="996"/>
                </a:lnTo>
                <a:lnTo>
                  <a:pt x="1911" y="1056"/>
                </a:lnTo>
                <a:lnTo>
                  <a:pt x="1974" y="1121"/>
                </a:lnTo>
                <a:lnTo>
                  <a:pt x="2033" y="1190"/>
                </a:lnTo>
                <a:lnTo>
                  <a:pt x="2090" y="1264"/>
                </a:lnTo>
                <a:lnTo>
                  <a:pt x="2145" y="1342"/>
                </a:lnTo>
                <a:lnTo>
                  <a:pt x="2195" y="1423"/>
                </a:lnTo>
                <a:lnTo>
                  <a:pt x="2244" y="1505"/>
                </a:lnTo>
                <a:lnTo>
                  <a:pt x="2289" y="1590"/>
                </a:lnTo>
                <a:lnTo>
                  <a:pt x="2330" y="1677"/>
                </a:lnTo>
                <a:lnTo>
                  <a:pt x="2369" y="1765"/>
                </a:lnTo>
                <a:lnTo>
                  <a:pt x="2403" y="1854"/>
                </a:lnTo>
                <a:lnTo>
                  <a:pt x="2433" y="1943"/>
                </a:lnTo>
                <a:lnTo>
                  <a:pt x="2461" y="2032"/>
                </a:lnTo>
                <a:lnTo>
                  <a:pt x="2484" y="2121"/>
                </a:lnTo>
                <a:lnTo>
                  <a:pt x="2504" y="2208"/>
                </a:lnTo>
                <a:lnTo>
                  <a:pt x="2519" y="2294"/>
                </a:lnTo>
                <a:lnTo>
                  <a:pt x="2530" y="2377"/>
                </a:lnTo>
                <a:lnTo>
                  <a:pt x="2537" y="2459"/>
                </a:lnTo>
                <a:lnTo>
                  <a:pt x="2539" y="2537"/>
                </a:lnTo>
                <a:lnTo>
                  <a:pt x="2536" y="2620"/>
                </a:lnTo>
                <a:lnTo>
                  <a:pt x="2528" y="2701"/>
                </a:lnTo>
                <a:lnTo>
                  <a:pt x="2514" y="2779"/>
                </a:lnTo>
                <a:lnTo>
                  <a:pt x="2495" y="2854"/>
                </a:lnTo>
                <a:lnTo>
                  <a:pt x="2471" y="2926"/>
                </a:lnTo>
                <a:lnTo>
                  <a:pt x="2441" y="2994"/>
                </a:lnTo>
                <a:lnTo>
                  <a:pt x="2407" y="3060"/>
                </a:lnTo>
                <a:lnTo>
                  <a:pt x="2368" y="3123"/>
                </a:lnTo>
                <a:lnTo>
                  <a:pt x="2324" y="3183"/>
                </a:lnTo>
                <a:lnTo>
                  <a:pt x="2274" y="3238"/>
                </a:lnTo>
                <a:lnTo>
                  <a:pt x="2222" y="3290"/>
                </a:lnTo>
                <a:lnTo>
                  <a:pt x="2164" y="3339"/>
                </a:lnTo>
                <a:lnTo>
                  <a:pt x="2102" y="3383"/>
                </a:lnTo>
                <a:lnTo>
                  <a:pt x="2035" y="3425"/>
                </a:lnTo>
                <a:lnTo>
                  <a:pt x="1965" y="3461"/>
                </a:lnTo>
                <a:lnTo>
                  <a:pt x="1891" y="3494"/>
                </a:lnTo>
                <a:lnTo>
                  <a:pt x="1814" y="3524"/>
                </a:lnTo>
                <a:lnTo>
                  <a:pt x="1731" y="3548"/>
                </a:lnTo>
                <a:lnTo>
                  <a:pt x="1646" y="3569"/>
                </a:lnTo>
                <a:lnTo>
                  <a:pt x="1557" y="3584"/>
                </a:lnTo>
                <a:lnTo>
                  <a:pt x="1464" y="3596"/>
                </a:lnTo>
                <a:lnTo>
                  <a:pt x="1368" y="3603"/>
                </a:lnTo>
                <a:lnTo>
                  <a:pt x="1269" y="3605"/>
                </a:lnTo>
                <a:lnTo>
                  <a:pt x="1171" y="3603"/>
                </a:lnTo>
                <a:lnTo>
                  <a:pt x="1074" y="3596"/>
                </a:lnTo>
                <a:lnTo>
                  <a:pt x="982" y="3584"/>
                </a:lnTo>
                <a:lnTo>
                  <a:pt x="893" y="3569"/>
                </a:lnTo>
                <a:lnTo>
                  <a:pt x="808" y="3548"/>
                </a:lnTo>
                <a:lnTo>
                  <a:pt x="725" y="3524"/>
                </a:lnTo>
                <a:lnTo>
                  <a:pt x="647" y="3494"/>
                </a:lnTo>
                <a:lnTo>
                  <a:pt x="573" y="3461"/>
                </a:lnTo>
                <a:lnTo>
                  <a:pt x="502" y="3425"/>
                </a:lnTo>
                <a:lnTo>
                  <a:pt x="437" y="3383"/>
                </a:lnTo>
                <a:lnTo>
                  <a:pt x="375" y="3339"/>
                </a:lnTo>
                <a:lnTo>
                  <a:pt x="317" y="3290"/>
                </a:lnTo>
                <a:lnTo>
                  <a:pt x="264" y="3238"/>
                </a:lnTo>
                <a:lnTo>
                  <a:pt x="215" y="3183"/>
                </a:lnTo>
                <a:lnTo>
                  <a:pt x="171" y="3123"/>
                </a:lnTo>
                <a:lnTo>
                  <a:pt x="132" y="3060"/>
                </a:lnTo>
                <a:lnTo>
                  <a:pt x="98" y="2994"/>
                </a:lnTo>
                <a:lnTo>
                  <a:pt x="68" y="2926"/>
                </a:lnTo>
                <a:lnTo>
                  <a:pt x="44" y="2854"/>
                </a:lnTo>
                <a:lnTo>
                  <a:pt x="25" y="2779"/>
                </a:lnTo>
                <a:lnTo>
                  <a:pt x="11" y="2701"/>
                </a:lnTo>
                <a:lnTo>
                  <a:pt x="2" y="2620"/>
                </a:lnTo>
                <a:lnTo>
                  <a:pt x="0" y="2537"/>
                </a:lnTo>
                <a:lnTo>
                  <a:pt x="2" y="2462"/>
                </a:lnTo>
                <a:lnTo>
                  <a:pt x="9" y="2383"/>
                </a:lnTo>
                <a:lnTo>
                  <a:pt x="19" y="2301"/>
                </a:lnTo>
                <a:lnTo>
                  <a:pt x="34" y="2218"/>
                </a:lnTo>
                <a:lnTo>
                  <a:pt x="53" y="2131"/>
                </a:lnTo>
                <a:lnTo>
                  <a:pt x="76" y="2044"/>
                </a:lnTo>
                <a:lnTo>
                  <a:pt x="102" y="1956"/>
                </a:lnTo>
                <a:lnTo>
                  <a:pt x="132" y="1867"/>
                </a:lnTo>
                <a:lnTo>
                  <a:pt x="166" y="1778"/>
                </a:lnTo>
                <a:lnTo>
                  <a:pt x="203" y="1690"/>
                </a:lnTo>
                <a:lnTo>
                  <a:pt x="245" y="1603"/>
                </a:lnTo>
                <a:lnTo>
                  <a:pt x="289" y="1517"/>
                </a:lnTo>
                <a:lnTo>
                  <a:pt x="337" y="1434"/>
                </a:lnTo>
                <a:lnTo>
                  <a:pt x="387" y="1352"/>
                </a:lnTo>
                <a:lnTo>
                  <a:pt x="442" y="1273"/>
                </a:lnTo>
                <a:lnTo>
                  <a:pt x="499" y="1198"/>
                </a:lnTo>
                <a:lnTo>
                  <a:pt x="560" y="1128"/>
                </a:lnTo>
                <a:lnTo>
                  <a:pt x="623" y="1061"/>
                </a:lnTo>
                <a:lnTo>
                  <a:pt x="689" y="999"/>
                </a:lnTo>
                <a:lnTo>
                  <a:pt x="758" y="943"/>
                </a:lnTo>
                <a:lnTo>
                  <a:pt x="761" y="941"/>
                </a:lnTo>
                <a:lnTo>
                  <a:pt x="781" y="926"/>
                </a:lnTo>
                <a:lnTo>
                  <a:pt x="803" y="908"/>
                </a:lnTo>
                <a:lnTo>
                  <a:pt x="826" y="887"/>
                </a:lnTo>
                <a:lnTo>
                  <a:pt x="849" y="863"/>
                </a:lnTo>
                <a:close/>
                <a:moveTo>
                  <a:pt x="764" y="0"/>
                </a:moveTo>
                <a:lnTo>
                  <a:pt x="1774" y="0"/>
                </a:lnTo>
                <a:lnTo>
                  <a:pt x="1794" y="2"/>
                </a:lnTo>
                <a:lnTo>
                  <a:pt x="1812" y="9"/>
                </a:lnTo>
                <a:lnTo>
                  <a:pt x="1828" y="19"/>
                </a:lnTo>
                <a:lnTo>
                  <a:pt x="1842" y="32"/>
                </a:lnTo>
                <a:lnTo>
                  <a:pt x="1853" y="48"/>
                </a:lnTo>
                <a:lnTo>
                  <a:pt x="1861" y="66"/>
                </a:lnTo>
                <a:lnTo>
                  <a:pt x="1864" y="85"/>
                </a:lnTo>
                <a:lnTo>
                  <a:pt x="1863" y="104"/>
                </a:lnTo>
                <a:lnTo>
                  <a:pt x="1859" y="122"/>
                </a:lnTo>
                <a:lnTo>
                  <a:pt x="1850" y="140"/>
                </a:lnTo>
                <a:lnTo>
                  <a:pt x="1726" y="330"/>
                </a:lnTo>
                <a:lnTo>
                  <a:pt x="1703" y="371"/>
                </a:lnTo>
                <a:lnTo>
                  <a:pt x="1681" y="416"/>
                </a:lnTo>
                <a:lnTo>
                  <a:pt x="1660" y="466"/>
                </a:lnTo>
                <a:lnTo>
                  <a:pt x="1640" y="519"/>
                </a:lnTo>
                <a:lnTo>
                  <a:pt x="1624" y="573"/>
                </a:lnTo>
                <a:lnTo>
                  <a:pt x="1611" y="628"/>
                </a:lnTo>
                <a:lnTo>
                  <a:pt x="1602" y="682"/>
                </a:lnTo>
                <a:lnTo>
                  <a:pt x="1459" y="682"/>
                </a:lnTo>
                <a:lnTo>
                  <a:pt x="1497" y="601"/>
                </a:lnTo>
                <a:lnTo>
                  <a:pt x="1503" y="581"/>
                </a:lnTo>
                <a:lnTo>
                  <a:pt x="1504" y="561"/>
                </a:lnTo>
                <a:lnTo>
                  <a:pt x="1502" y="541"/>
                </a:lnTo>
                <a:lnTo>
                  <a:pt x="1495" y="523"/>
                </a:lnTo>
                <a:lnTo>
                  <a:pt x="1484" y="506"/>
                </a:lnTo>
                <a:lnTo>
                  <a:pt x="1470" y="492"/>
                </a:lnTo>
                <a:lnTo>
                  <a:pt x="1453" y="481"/>
                </a:lnTo>
                <a:lnTo>
                  <a:pt x="1433" y="475"/>
                </a:lnTo>
                <a:lnTo>
                  <a:pt x="1412" y="473"/>
                </a:lnTo>
                <a:lnTo>
                  <a:pt x="1393" y="475"/>
                </a:lnTo>
                <a:lnTo>
                  <a:pt x="1375" y="482"/>
                </a:lnTo>
                <a:lnTo>
                  <a:pt x="1358" y="493"/>
                </a:lnTo>
                <a:lnTo>
                  <a:pt x="1344" y="507"/>
                </a:lnTo>
                <a:lnTo>
                  <a:pt x="1333" y="525"/>
                </a:lnTo>
                <a:lnTo>
                  <a:pt x="1274" y="653"/>
                </a:lnTo>
                <a:lnTo>
                  <a:pt x="1186" y="419"/>
                </a:lnTo>
                <a:lnTo>
                  <a:pt x="1177" y="401"/>
                </a:lnTo>
                <a:lnTo>
                  <a:pt x="1164" y="385"/>
                </a:lnTo>
                <a:lnTo>
                  <a:pt x="1148" y="373"/>
                </a:lnTo>
                <a:lnTo>
                  <a:pt x="1130" y="365"/>
                </a:lnTo>
                <a:lnTo>
                  <a:pt x="1110" y="361"/>
                </a:lnTo>
                <a:lnTo>
                  <a:pt x="1091" y="361"/>
                </a:lnTo>
                <a:lnTo>
                  <a:pt x="1071" y="367"/>
                </a:lnTo>
                <a:lnTo>
                  <a:pt x="1052" y="376"/>
                </a:lnTo>
                <a:lnTo>
                  <a:pt x="1037" y="389"/>
                </a:lnTo>
                <a:lnTo>
                  <a:pt x="1025" y="405"/>
                </a:lnTo>
                <a:lnTo>
                  <a:pt x="1017" y="423"/>
                </a:lnTo>
                <a:lnTo>
                  <a:pt x="1013" y="442"/>
                </a:lnTo>
                <a:lnTo>
                  <a:pt x="1013" y="462"/>
                </a:lnTo>
                <a:lnTo>
                  <a:pt x="1018" y="483"/>
                </a:lnTo>
                <a:lnTo>
                  <a:pt x="1093" y="682"/>
                </a:lnTo>
                <a:lnTo>
                  <a:pt x="923" y="682"/>
                </a:lnTo>
                <a:lnTo>
                  <a:pt x="916" y="644"/>
                </a:lnTo>
                <a:lnTo>
                  <a:pt x="908" y="606"/>
                </a:lnTo>
                <a:lnTo>
                  <a:pt x="899" y="568"/>
                </a:lnTo>
                <a:lnTo>
                  <a:pt x="886" y="530"/>
                </a:lnTo>
                <a:lnTo>
                  <a:pt x="873" y="493"/>
                </a:lnTo>
                <a:lnTo>
                  <a:pt x="860" y="458"/>
                </a:lnTo>
                <a:lnTo>
                  <a:pt x="846" y="424"/>
                </a:lnTo>
                <a:lnTo>
                  <a:pt x="833" y="392"/>
                </a:lnTo>
                <a:lnTo>
                  <a:pt x="820" y="362"/>
                </a:lnTo>
                <a:lnTo>
                  <a:pt x="806" y="336"/>
                </a:lnTo>
                <a:lnTo>
                  <a:pt x="794" y="312"/>
                </a:lnTo>
                <a:lnTo>
                  <a:pt x="784" y="292"/>
                </a:lnTo>
                <a:lnTo>
                  <a:pt x="776" y="276"/>
                </a:lnTo>
                <a:lnTo>
                  <a:pt x="769" y="264"/>
                </a:lnTo>
                <a:lnTo>
                  <a:pt x="766" y="258"/>
                </a:lnTo>
                <a:lnTo>
                  <a:pt x="689" y="140"/>
                </a:lnTo>
                <a:lnTo>
                  <a:pt x="680" y="122"/>
                </a:lnTo>
                <a:lnTo>
                  <a:pt x="675" y="104"/>
                </a:lnTo>
                <a:lnTo>
                  <a:pt x="675" y="85"/>
                </a:lnTo>
                <a:lnTo>
                  <a:pt x="678" y="66"/>
                </a:lnTo>
                <a:lnTo>
                  <a:pt x="685" y="48"/>
                </a:lnTo>
                <a:lnTo>
                  <a:pt x="697" y="32"/>
                </a:lnTo>
                <a:lnTo>
                  <a:pt x="710" y="19"/>
                </a:lnTo>
                <a:lnTo>
                  <a:pt x="726" y="9"/>
                </a:lnTo>
                <a:lnTo>
                  <a:pt x="745" y="2"/>
                </a:lnTo>
                <a:lnTo>
                  <a:pt x="7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2" name="Freeform 56"/>
          <p:cNvSpPr>
            <a:spLocks noEditPoints="1"/>
          </p:cNvSpPr>
          <p:nvPr/>
        </p:nvSpPr>
        <p:spPr bwMode="auto">
          <a:xfrm>
            <a:off x="4696051" y="4451120"/>
            <a:ext cx="428625" cy="427037"/>
          </a:xfrm>
          <a:custGeom>
            <a:avLst/>
            <a:gdLst>
              <a:gd name="T0" fmla="*/ 530 w 3510"/>
              <a:gd name="T1" fmla="*/ 2372 h 3496"/>
              <a:gd name="T2" fmla="*/ 530 w 3510"/>
              <a:gd name="T3" fmla="*/ 2484 h 3496"/>
              <a:gd name="T4" fmla="*/ 521 w 3510"/>
              <a:gd name="T5" fmla="*/ 2859 h 3496"/>
              <a:gd name="T6" fmla="*/ 547 w 3510"/>
              <a:gd name="T7" fmla="*/ 2969 h 3496"/>
              <a:gd name="T8" fmla="*/ 642 w 3510"/>
              <a:gd name="T9" fmla="*/ 2998 h 3496"/>
              <a:gd name="T10" fmla="*/ 1013 w 3510"/>
              <a:gd name="T11" fmla="*/ 2969 h 3496"/>
              <a:gd name="T12" fmla="*/ 1108 w 3510"/>
              <a:gd name="T13" fmla="*/ 2998 h 3496"/>
              <a:gd name="T14" fmla="*/ 1189 w 3510"/>
              <a:gd name="T15" fmla="*/ 2928 h 3496"/>
              <a:gd name="T16" fmla="*/ 1164 w 3510"/>
              <a:gd name="T17" fmla="*/ 2818 h 3496"/>
              <a:gd name="T18" fmla="*/ 1194 w 3510"/>
              <a:gd name="T19" fmla="*/ 2440 h 3496"/>
              <a:gd name="T20" fmla="*/ 1145 w 3510"/>
              <a:gd name="T21" fmla="*/ 2338 h 3496"/>
              <a:gd name="T22" fmla="*/ 1032 w 3510"/>
              <a:gd name="T23" fmla="*/ 2338 h 3496"/>
              <a:gd name="T24" fmla="*/ 656 w 3510"/>
              <a:gd name="T25" fmla="*/ 2328 h 3496"/>
              <a:gd name="T26" fmla="*/ 2855 w 3510"/>
              <a:gd name="T27" fmla="*/ 2296 h 3496"/>
              <a:gd name="T28" fmla="*/ 2338 w 3510"/>
              <a:gd name="T29" fmla="*/ 2840 h 3496"/>
              <a:gd name="T30" fmla="*/ 2386 w 3510"/>
              <a:gd name="T31" fmla="*/ 2940 h 3496"/>
              <a:gd name="T32" fmla="*/ 2484 w 3510"/>
              <a:gd name="T33" fmla="*/ 2950 h 3496"/>
              <a:gd name="T34" fmla="*/ 3012 w 3510"/>
              <a:gd name="T35" fmla="*/ 2420 h 3496"/>
              <a:gd name="T36" fmla="*/ 2986 w 3510"/>
              <a:gd name="T37" fmla="*/ 2311 h 3496"/>
              <a:gd name="T38" fmla="*/ 1860 w 3510"/>
              <a:gd name="T39" fmla="*/ 1854 h 3496"/>
              <a:gd name="T40" fmla="*/ 3482 w 3510"/>
              <a:gd name="T41" fmla="*/ 3178 h 3496"/>
              <a:gd name="T42" fmla="*/ 3330 w 3510"/>
              <a:gd name="T43" fmla="*/ 3391 h 3496"/>
              <a:gd name="T44" fmla="*/ 3084 w 3510"/>
              <a:gd name="T45" fmla="*/ 3493 h 3496"/>
              <a:gd name="T46" fmla="*/ 1647 w 3510"/>
              <a:gd name="T47" fmla="*/ 1854 h 3496"/>
              <a:gd name="T48" fmla="*/ 320 w 3510"/>
              <a:gd name="T49" fmla="*/ 3469 h 3496"/>
              <a:gd name="T50" fmla="*/ 106 w 3510"/>
              <a:gd name="T51" fmla="*/ 3317 h 3496"/>
              <a:gd name="T52" fmla="*/ 3 w 3510"/>
              <a:gd name="T53" fmla="*/ 3072 h 3496"/>
              <a:gd name="T54" fmla="*/ 2300 w 3510"/>
              <a:gd name="T55" fmla="*/ 794 h 3496"/>
              <a:gd name="T56" fmla="*/ 2241 w 3510"/>
              <a:gd name="T57" fmla="*/ 889 h 3496"/>
              <a:gd name="T58" fmla="*/ 2300 w 3510"/>
              <a:gd name="T59" fmla="*/ 985 h 3496"/>
              <a:gd name="T60" fmla="*/ 3054 w 3510"/>
              <a:gd name="T61" fmla="*/ 985 h 3496"/>
              <a:gd name="T62" fmla="*/ 3113 w 3510"/>
              <a:gd name="T63" fmla="*/ 889 h 3496"/>
              <a:gd name="T64" fmla="*/ 3054 w 3510"/>
              <a:gd name="T65" fmla="*/ 794 h 3496"/>
              <a:gd name="T66" fmla="*/ 831 w 3510"/>
              <a:gd name="T67" fmla="*/ 415 h 3496"/>
              <a:gd name="T68" fmla="*/ 751 w 3510"/>
              <a:gd name="T69" fmla="*/ 494 h 3496"/>
              <a:gd name="T70" fmla="*/ 478 w 3510"/>
              <a:gd name="T71" fmla="*/ 753 h 3496"/>
              <a:gd name="T72" fmla="*/ 418 w 3510"/>
              <a:gd name="T73" fmla="*/ 848 h 3496"/>
              <a:gd name="T74" fmla="*/ 478 w 3510"/>
              <a:gd name="T75" fmla="*/ 943 h 3496"/>
              <a:gd name="T76" fmla="*/ 751 w 3510"/>
              <a:gd name="T77" fmla="*/ 1200 h 3496"/>
              <a:gd name="T78" fmla="*/ 831 w 3510"/>
              <a:gd name="T79" fmla="*/ 1279 h 3496"/>
              <a:gd name="T80" fmla="*/ 938 w 3510"/>
              <a:gd name="T81" fmla="*/ 1243 h 3496"/>
              <a:gd name="T82" fmla="*/ 1185 w 3510"/>
              <a:gd name="T83" fmla="*/ 953 h 3496"/>
              <a:gd name="T84" fmla="*/ 1281 w 3510"/>
              <a:gd name="T85" fmla="*/ 894 h 3496"/>
              <a:gd name="T86" fmla="*/ 1268 w 3510"/>
              <a:gd name="T87" fmla="*/ 781 h 3496"/>
              <a:gd name="T88" fmla="*/ 961 w 3510"/>
              <a:gd name="T89" fmla="*/ 741 h 3496"/>
              <a:gd name="T90" fmla="*/ 922 w 3510"/>
              <a:gd name="T91" fmla="*/ 436 h 3496"/>
              <a:gd name="T92" fmla="*/ 3028 w 3510"/>
              <a:gd name="T93" fmla="*/ 0 h 3496"/>
              <a:gd name="T94" fmla="*/ 3286 w 3510"/>
              <a:gd name="T95" fmla="*/ 75 h 3496"/>
              <a:gd name="T96" fmla="*/ 3462 w 3510"/>
              <a:gd name="T97" fmla="*/ 269 h 3496"/>
              <a:gd name="T98" fmla="*/ 3510 w 3510"/>
              <a:gd name="T99" fmla="*/ 1642 h 3496"/>
              <a:gd name="T100" fmla="*/ 1647 w 3510"/>
              <a:gd name="T101" fmla="*/ 1642 h 3496"/>
              <a:gd name="T102" fmla="*/ 29 w 3510"/>
              <a:gd name="T103" fmla="*/ 319 h 3496"/>
              <a:gd name="T104" fmla="*/ 181 w 3510"/>
              <a:gd name="T105" fmla="*/ 106 h 3496"/>
              <a:gd name="T106" fmla="*/ 426 w 3510"/>
              <a:gd name="T107" fmla="*/ 3 h 3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10" h="3496">
                <a:moveTo>
                  <a:pt x="610" y="2323"/>
                </a:moveTo>
                <a:lnTo>
                  <a:pt x="586" y="2328"/>
                </a:lnTo>
                <a:lnTo>
                  <a:pt x="565" y="2338"/>
                </a:lnTo>
                <a:lnTo>
                  <a:pt x="547" y="2353"/>
                </a:lnTo>
                <a:lnTo>
                  <a:pt x="530" y="2372"/>
                </a:lnTo>
                <a:lnTo>
                  <a:pt x="521" y="2394"/>
                </a:lnTo>
                <a:lnTo>
                  <a:pt x="515" y="2417"/>
                </a:lnTo>
                <a:lnTo>
                  <a:pt x="515" y="2440"/>
                </a:lnTo>
                <a:lnTo>
                  <a:pt x="521" y="2463"/>
                </a:lnTo>
                <a:lnTo>
                  <a:pt x="530" y="2484"/>
                </a:lnTo>
                <a:lnTo>
                  <a:pt x="547" y="2503"/>
                </a:lnTo>
                <a:lnTo>
                  <a:pt x="704" y="2661"/>
                </a:lnTo>
                <a:lnTo>
                  <a:pt x="547" y="2818"/>
                </a:lnTo>
                <a:lnTo>
                  <a:pt x="530" y="2838"/>
                </a:lnTo>
                <a:lnTo>
                  <a:pt x="521" y="2859"/>
                </a:lnTo>
                <a:lnTo>
                  <a:pt x="515" y="2882"/>
                </a:lnTo>
                <a:lnTo>
                  <a:pt x="515" y="2905"/>
                </a:lnTo>
                <a:lnTo>
                  <a:pt x="521" y="2928"/>
                </a:lnTo>
                <a:lnTo>
                  <a:pt x="530" y="2950"/>
                </a:lnTo>
                <a:lnTo>
                  <a:pt x="547" y="2969"/>
                </a:lnTo>
                <a:lnTo>
                  <a:pt x="563" y="2982"/>
                </a:lnTo>
                <a:lnTo>
                  <a:pt x="581" y="2991"/>
                </a:lnTo>
                <a:lnTo>
                  <a:pt x="601" y="2998"/>
                </a:lnTo>
                <a:lnTo>
                  <a:pt x="622" y="3000"/>
                </a:lnTo>
                <a:lnTo>
                  <a:pt x="642" y="2998"/>
                </a:lnTo>
                <a:lnTo>
                  <a:pt x="661" y="2991"/>
                </a:lnTo>
                <a:lnTo>
                  <a:pt x="679" y="2982"/>
                </a:lnTo>
                <a:lnTo>
                  <a:pt x="697" y="2969"/>
                </a:lnTo>
                <a:lnTo>
                  <a:pt x="854" y="2811"/>
                </a:lnTo>
                <a:lnTo>
                  <a:pt x="1013" y="2969"/>
                </a:lnTo>
                <a:lnTo>
                  <a:pt x="1030" y="2982"/>
                </a:lnTo>
                <a:lnTo>
                  <a:pt x="1048" y="2991"/>
                </a:lnTo>
                <a:lnTo>
                  <a:pt x="1067" y="2998"/>
                </a:lnTo>
                <a:lnTo>
                  <a:pt x="1088" y="3000"/>
                </a:lnTo>
                <a:lnTo>
                  <a:pt x="1108" y="2998"/>
                </a:lnTo>
                <a:lnTo>
                  <a:pt x="1128" y="2991"/>
                </a:lnTo>
                <a:lnTo>
                  <a:pt x="1147" y="2982"/>
                </a:lnTo>
                <a:lnTo>
                  <a:pt x="1164" y="2969"/>
                </a:lnTo>
                <a:lnTo>
                  <a:pt x="1179" y="2950"/>
                </a:lnTo>
                <a:lnTo>
                  <a:pt x="1189" y="2928"/>
                </a:lnTo>
                <a:lnTo>
                  <a:pt x="1194" y="2905"/>
                </a:lnTo>
                <a:lnTo>
                  <a:pt x="1194" y="2882"/>
                </a:lnTo>
                <a:lnTo>
                  <a:pt x="1189" y="2859"/>
                </a:lnTo>
                <a:lnTo>
                  <a:pt x="1179" y="2838"/>
                </a:lnTo>
                <a:lnTo>
                  <a:pt x="1164" y="2818"/>
                </a:lnTo>
                <a:lnTo>
                  <a:pt x="1005" y="2661"/>
                </a:lnTo>
                <a:lnTo>
                  <a:pt x="1164" y="2503"/>
                </a:lnTo>
                <a:lnTo>
                  <a:pt x="1179" y="2484"/>
                </a:lnTo>
                <a:lnTo>
                  <a:pt x="1189" y="2463"/>
                </a:lnTo>
                <a:lnTo>
                  <a:pt x="1194" y="2440"/>
                </a:lnTo>
                <a:lnTo>
                  <a:pt x="1194" y="2417"/>
                </a:lnTo>
                <a:lnTo>
                  <a:pt x="1189" y="2394"/>
                </a:lnTo>
                <a:lnTo>
                  <a:pt x="1179" y="2372"/>
                </a:lnTo>
                <a:lnTo>
                  <a:pt x="1164" y="2353"/>
                </a:lnTo>
                <a:lnTo>
                  <a:pt x="1145" y="2338"/>
                </a:lnTo>
                <a:lnTo>
                  <a:pt x="1123" y="2328"/>
                </a:lnTo>
                <a:lnTo>
                  <a:pt x="1100" y="2323"/>
                </a:lnTo>
                <a:lnTo>
                  <a:pt x="1076" y="2323"/>
                </a:lnTo>
                <a:lnTo>
                  <a:pt x="1053" y="2328"/>
                </a:lnTo>
                <a:lnTo>
                  <a:pt x="1032" y="2338"/>
                </a:lnTo>
                <a:lnTo>
                  <a:pt x="1013" y="2353"/>
                </a:lnTo>
                <a:lnTo>
                  <a:pt x="854" y="2511"/>
                </a:lnTo>
                <a:lnTo>
                  <a:pt x="697" y="2353"/>
                </a:lnTo>
                <a:lnTo>
                  <a:pt x="677" y="2338"/>
                </a:lnTo>
                <a:lnTo>
                  <a:pt x="656" y="2328"/>
                </a:lnTo>
                <a:lnTo>
                  <a:pt x="633" y="2323"/>
                </a:lnTo>
                <a:lnTo>
                  <a:pt x="610" y="2323"/>
                </a:lnTo>
                <a:close/>
                <a:moveTo>
                  <a:pt x="2899" y="2280"/>
                </a:moveTo>
                <a:lnTo>
                  <a:pt x="2877" y="2286"/>
                </a:lnTo>
                <a:lnTo>
                  <a:pt x="2855" y="2296"/>
                </a:lnTo>
                <a:lnTo>
                  <a:pt x="2836" y="2311"/>
                </a:lnTo>
                <a:lnTo>
                  <a:pt x="2369" y="2777"/>
                </a:lnTo>
                <a:lnTo>
                  <a:pt x="2354" y="2795"/>
                </a:lnTo>
                <a:lnTo>
                  <a:pt x="2343" y="2817"/>
                </a:lnTo>
                <a:lnTo>
                  <a:pt x="2338" y="2840"/>
                </a:lnTo>
                <a:lnTo>
                  <a:pt x="2338" y="2863"/>
                </a:lnTo>
                <a:lnTo>
                  <a:pt x="2343" y="2886"/>
                </a:lnTo>
                <a:lnTo>
                  <a:pt x="2354" y="2907"/>
                </a:lnTo>
                <a:lnTo>
                  <a:pt x="2369" y="2926"/>
                </a:lnTo>
                <a:lnTo>
                  <a:pt x="2386" y="2940"/>
                </a:lnTo>
                <a:lnTo>
                  <a:pt x="2404" y="2950"/>
                </a:lnTo>
                <a:lnTo>
                  <a:pt x="2423" y="2955"/>
                </a:lnTo>
                <a:lnTo>
                  <a:pt x="2444" y="2957"/>
                </a:lnTo>
                <a:lnTo>
                  <a:pt x="2464" y="2955"/>
                </a:lnTo>
                <a:lnTo>
                  <a:pt x="2484" y="2950"/>
                </a:lnTo>
                <a:lnTo>
                  <a:pt x="2502" y="2940"/>
                </a:lnTo>
                <a:lnTo>
                  <a:pt x="2519" y="2926"/>
                </a:lnTo>
                <a:lnTo>
                  <a:pt x="2986" y="2461"/>
                </a:lnTo>
                <a:lnTo>
                  <a:pt x="3001" y="2442"/>
                </a:lnTo>
                <a:lnTo>
                  <a:pt x="3012" y="2420"/>
                </a:lnTo>
                <a:lnTo>
                  <a:pt x="3017" y="2398"/>
                </a:lnTo>
                <a:lnTo>
                  <a:pt x="3017" y="2374"/>
                </a:lnTo>
                <a:lnTo>
                  <a:pt x="3012" y="2352"/>
                </a:lnTo>
                <a:lnTo>
                  <a:pt x="3001" y="2331"/>
                </a:lnTo>
                <a:lnTo>
                  <a:pt x="2986" y="2311"/>
                </a:lnTo>
                <a:lnTo>
                  <a:pt x="2967" y="2296"/>
                </a:lnTo>
                <a:lnTo>
                  <a:pt x="2945" y="2286"/>
                </a:lnTo>
                <a:lnTo>
                  <a:pt x="2923" y="2280"/>
                </a:lnTo>
                <a:lnTo>
                  <a:pt x="2899" y="2280"/>
                </a:lnTo>
                <a:close/>
                <a:moveTo>
                  <a:pt x="1860" y="1854"/>
                </a:moveTo>
                <a:lnTo>
                  <a:pt x="3510" y="1854"/>
                </a:lnTo>
                <a:lnTo>
                  <a:pt x="3510" y="3016"/>
                </a:lnTo>
                <a:lnTo>
                  <a:pt x="3507" y="3072"/>
                </a:lnTo>
                <a:lnTo>
                  <a:pt x="3497" y="3126"/>
                </a:lnTo>
                <a:lnTo>
                  <a:pt x="3482" y="3178"/>
                </a:lnTo>
                <a:lnTo>
                  <a:pt x="3462" y="3227"/>
                </a:lnTo>
                <a:lnTo>
                  <a:pt x="3435" y="3273"/>
                </a:lnTo>
                <a:lnTo>
                  <a:pt x="3404" y="3316"/>
                </a:lnTo>
                <a:lnTo>
                  <a:pt x="3368" y="3355"/>
                </a:lnTo>
                <a:lnTo>
                  <a:pt x="3330" y="3391"/>
                </a:lnTo>
                <a:lnTo>
                  <a:pt x="3286" y="3422"/>
                </a:lnTo>
                <a:lnTo>
                  <a:pt x="3240" y="3447"/>
                </a:lnTo>
                <a:lnTo>
                  <a:pt x="3191" y="3469"/>
                </a:lnTo>
                <a:lnTo>
                  <a:pt x="3138" y="3483"/>
                </a:lnTo>
                <a:lnTo>
                  <a:pt x="3084" y="3493"/>
                </a:lnTo>
                <a:lnTo>
                  <a:pt x="3028" y="3496"/>
                </a:lnTo>
                <a:lnTo>
                  <a:pt x="1860" y="3496"/>
                </a:lnTo>
                <a:lnTo>
                  <a:pt x="1860" y="1854"/>
                </a:lnTo>
                <a:close/>
                <a:moveTo>
                  <a:pt x="0" y="1854"/>
                </a:moveTo>
                <a:lnTo>
                  <a:pt x="1647" y="1854"/>
                </a:lnTo>
                <a:lnTo>
                  <a:pt x="1647" y="3496"/>
                </a:lnTo>
                <a:lnTo>
                  <a:pt x="482" y="3496"/>
                </a:lnTo>
                <a:lnTo>
                  <a:pt x="426" y="3493"/>
                </a:lnTo>
                <a:lnTo>
                  <a:pt x="372" y="3483"/>
                </a:lnTo>
                <a:lnTo>
                  <a:pt x="320" y="3469"/>
                </a:lnTo>
                <a:lnTo>
                  <a:pt x="271" y="3447"/>
                </a:lnTo>
                <a:lnTo>
                  <a:pt x="224" y="3422"/>
                </a:lnTo>
                <a:lnTo>
                  <a:pt x="181" y="3391"/>
                </a:lnTo>
                <a:lnTo>
                  <a:pt x="141" y="3355"/>
                </a:lnTo>
                <a:lnTo>
                  <a:pt x="106" y="3317"/>
                </a:lnTo>
                <a:lnTo>
                  <a:pt x="76" y="3273"/>
                </a:lnTo>
                <a:lnTo>
                  <a:pt x="49" y="3227"/>
                </a:lnTo>
                <a:lnTo>
                  <a:pt x="29" y="3178"/>
                </a:lnTo>
                <a:lnTo>
                  <a:pt x="13" y="3126"/>
                </a:lnTo>
                <a:lnTo>
                  <a:pt x="3" y="3072"/>
                </a:lnTo>
                <a:lnTo>
                  <a:pt x="0" y="3016"/>
                </a:lnTo>
                <a:lnTo>
                  <a:pt x="0" y="1854"/>
                </a:lnTo>
                <a:close/>
                <a:moveTo>
                  <a:pt x="2347" y="784"/>
                </a:moveTo>
                <a:lnTo>
                  <a:pt x="2322" y="787"/>
                </a:lnTo>
                <a:lnTo>
                  <a:pt x="2300" y="794"/>
                </a:lnTo>
                <a:lnTo>
                  <a:pt x="2281" y="807"/>
                </a:lnTo>
                <a:lnTo>
                  <a:pt x="2265" y="823"/>
                </a:lnTo>
                <a:lnTo>
                  <a:pt x="2252" y="843"/>
                </a:lnTo>
                <a:lnTo>
                  <a:pt x="2243" y="866"/>
                </a:lnTo>
                <a:lnTo>
                  <a:pt x="2241" y="889"/>
                </a:lnTo>
                <a:lnTo>
                  <a:pt x="2243" y="914"/>
                </a:lnTo>
                <a:lnTo>
                  <a:pt x="2252" y="936"/>
                </a:lnTo>
                <a:lnTo>
                  <a:pt x="2265" y="955"/>
                </a:lnTo>
                <a:lnTo>
                  <a:pt x="2281" y="973"/>
                </a:lnTo>
                <a:lnTo>
                  <a:pt x="2300" y="985"/>
                </a:lnTo>
                <a:lnTo>
                  <a:pt x="2322" y="993"/>
                </a:lnTo>
                <a:lnTo>
                  <a:pt x="2347" y="996"/>
                </a:lnTo>
                <a:lnTo>
                  <a:pt x="3007" y="996"/>
                </a:lnTo>
                <a:lnTo>
                  <a:pt x="3032" y="993"/>
                </a:lnTo>
                <a:lnTo>
                  <a:pt x="3054" y="985"/>
                </a:lnTo>
                <a:lnTo>
                  <a:pt x="3074" y="973"/>
                </a:lnTo>
                <a:lnTo>
                  <a:pt x="3091" y="955"/>
                </a:lnTo>
                <a:lnTo>
                  <a:pt x="3103" y="936"/>
                </a:lnTo>
                <a:lnTo>
                  <a:pt x="3111" y="914"/>
                </a:lnTo>
                <a:lnTo>
                  <a:pt x="3113" y="889"/>
                </a:lnTo>
                <a:lnTo>
                  <a:pt x="3111" y="866"/>
                </a:lnTo>
                <a:lnTo>
                  <a:pt x="3103" y="843"/>
                </a:lnTo>
                <a:lnTo>
                  <a:pt x="3091" y="823"/>
                </a:lnTo>
                <a:lnTo>
                  <a:pt x="3074" y="807"/>
                </a:lnTo>
                <a:lnTo>
                  <a:pt x="3054" y="794"/>
                </a:lnTo>
                <a:lnTo>
                  <a:pt x="3032" y="787"/>
                </a:lnTo>
                <a:lnTo>
                  <a:pt x="3007" y="784"/>
                </a:lnTo>
                <a:lnTo>
                  <a:pt x="2347" y="784"/>
                </a:lnTo>
                <a:close/>
                <a:moveTo>
                  <a:pt x="854" y="412"/>
                </a:moveTo>
                <a:lnTo>
                  <a:pt x="831" y="415"/>
                </a:lnTo>
                <a:lnTo>
                  <a:pt x="808" y="423"/>
                </a:lnTo>
                <a:lnTo>
                  <a:pt x="788" y="436"/>
                </a:lnTo>
                <a:lnTo>
                  <a:pt x="772" y="453"/>
                </a:lnTo>
                <a:lnTo>
                  <a:pt x="759" y="472"/>
                </a:lnTo>
                <a:lnTo>
                  <a:pt x="751" y="494"/>
                </a:lnTo>
                <a:lnTo>
                  <a:pt x="748" y="519"/>
                </a:lnTo>
                <a:lnTo>
                  <a:pt x="748" y="741"/>
                </a:lnTo>
                <a:lnTo>
                  <a:pt x="524" y="741"/>
                </a:lnTo>
                <a:lnTo>
                  <a:pt x="500" y="744"/>
                </a:lnTo>
                <a:lnTo>
                  <a:pt x="478" y="753"/>
                </a:lnTo>
                <a:lnTo>
                  <a:pt x="458" y="764"/>
                </a:lnTo>
                <a:lnTo>
                  <a:pt x="441" y="781"/>
                </a:lnTo>
                <a:lnTo>
                  <a:pt x="429" y="801"/>
                </a:lnTo>
                <a:lnTo>
                  <a:pt x="421" y="823"/>
                </a:lnTo>
                <a:lnTo>
                  <a:pt x="418" y="848"/>
                </a:lnTo>
                <a:lnTo>
                  <a:pt x="421" y="871"/>
                </a:lnTo>
                <a:lnTo>
                  <a:pt x="429" y="894"/>
                </a:lnTo>
                <a:lnTo>
                  <a:pt x="441" y="914"/>
                </a:lnTo>
                <a:lnTo>
                  <a:pt x="458" y="930"/>
                </a:lnTo>
                <a:lnTo>
                  <a:pt x="478" y="943"/>
                </a:lnTo>
                <a:lnTo>
                  <a:pt x="500" y="950"/>
                </a:lnTo>
                <a:lnTo>
                  <a:pt x="524" y="953"/>
                </a:lnTo>
                <a:lnTo>
                  <a:pt x="748" y="953"/>
                </a:lnTo>
                <a:lnTo>
                  <a:pt x="748" y="1176"/>
                </a:lnTo>
                <a:lnTo>
                  <a:pt x="751" y="1200"/>
                </a:lnTo>
                <a:lnTo>
                  <a:pt x="759" y="1222"/>
                </a:lnTo>
                <a:lnTo>
                  <a:pt x="772" y="1243"/>
                </a:lnTo>
                <a:lnTo>
                  <a:pt x="788" y="1259"/>
                </a:lnTo>
                <a:lnTo>
                  <a:pt x="808" y="1271"/>
                </a:lnTo>
                <a:lnTo>
                  <a:pt x="831" y="1279"/>
                </a:lnTo>
                <a:lnTo>
                  <a:pt x="854" y="1282"/>
                </a:lnTo>
                <a:lnTo>
                  <a:pt x="879" y="1279"/>
                </a:lnTo>
                <a:lnTo>
                  <a:pt x="901" y="1271"/>
                </a:lnTo>
                <a:lnTo>
                  <a:pt x="922" y="1259"/>
                </a:lnTo>
                <a:lnTo>
                  <a:pt x="938" y="1243"/>
                </a:lnTo>
                <a:lnTo>
                  <a:pt x="951" y="1222"/>
                </a:lnTo>
                <a:lnTo>
                  <a:pt x="958" y="1200"/>
                </a:lnTo>
                <a:lnTo>
                  <a:pt x="961" y="1176"/>
                </a:lnTo>
                <a:lnTo>
                  <a:pt x="961" y="953"/>
                </a:lnTo>
                <a:lnTo>
                  <a:pt x="1185" y="953"/>
                </a:lnTo>
                <a:lnTo>
                  <a:pt x="1209" y="950"/>
                </a:lnTo>
                <a:lnTo>
                  <a:pt x="1231" y="943"/>
                </a:lnTo>
                <a:lnTo>
                  <a:pt x="1252" y="930"/>
                </a:lnTo>
                <a:lnTo>
                  <a:pt x="1268" y="914"/>
                </a:lnTo>
                <a:lnTo>
                  <a:pt x="1281" y="894"/>
                </a:lnTo>
                <a:lnTo>
                  <a:pt x="1288" y="871"/>
                </a:lnTo>
                <a:lnTo>
                  <a:pt x="1291" y="848"/>
                </a:lnTo>
                <a:lnTo>
                  <a:pt x="1288" y="823"/>
                </a:lnTo>
                <a:lnTo>
                  <a:pt x="1281" y="801"/>
                </a:lnTo>
                <a:lnTo>
                  <a:pt x="1268" y="781"/>
                </a:lnTo>
                <a:lnTo>
                  <a:pt x="1252" y="764"/>
                </a:lnTo>
                <a:lnTo>
                  <a:pt x="1231" y="753"/>
                </a:lnTo>
                <a:lnTo>
                  <a:pt x="1209" y="744"/>
                </a:lnTo>
                <a:lnTo>
                  <a:pt x="1185" y="741"/>
                </a:lnTo>
                <a:lnTo>
                  <a:pt x="961" y="741"/>
                </a:lnTo>
                <a:lnTo>
                  <a:pt x="961" y="519"/>
                </a:lnTo>
                <a:lnTo>
                  <a:pt x="958" y="494"/>
                </a:lnTo>
                <a:lnTo>
                  <a:pt x="951" y="472"/>
                </a:lnTo>
                <a:lnTo>
                  <a:pt x="938" y="453"/>
                </a:lnTo>
                <a:lnTo>
                  <a:pt x="922" y="436"/>
                </a:lnTo>
                <a:lnTo>
                  <a:pt x="901" y="423"/>
                </a:lnTo>
                <a:lnTo>
                  <a:pt x="879" y="415"/>
                </a:lnTo>
                <a:lnTo>
                  <a:pt x="854" y="412"/>
                </a:lnTo>
                <a:close/>
                <a:moveTo>
                  <a:pt x="1860" y="0"/>
                </a:moveTo>
                <a:lnTo>
                  <a:pt x="3028" y="0"/>
                </a:lnTo>
                <a:lnTo>
                  <a:pt x="3084" y="3"/>
                </a:lnTo>
                <a:lnTo>
                  <a:pt x="3138" y="13"/>
                </a:lnTo>
                <a:lnTo>
                  <a:pt x="3191" y="28"/>
                </a:lnTo>
                <a:lnTo>
                  <a:pt x="3240" y="49"/>
                </a:lnTo>
                <a:lnTo>
                  <a:pt x="3286" y="75"/>
                </a:lnTo>
                <a:lnTo>
                  <a:pt x="3330" y="106"/>
                </a:lnTo>
                <a:lnTo>
                  <a:pt x="3368" y="141"/>
                </a:lnTo>
                <a:lnTo>
                  <a:pt x="3404" y="180"/>
                </a:lnTo>
                <a:lnTo>
                  <a:pt x="3435" y="223"/>
                </a:lnTo>
                <a:lnTo>
                  <a:pt x="3462" y="269"/>
                </a:lnTo>
                <a:lnTo>
                  <a:pt x="3482" y="319"/>
                </a:lnTo>
                <a:lnTo>
                  <a:pt x="3497" y="370"/>
                </a:lnTo>
                <a:lnTo>
                  <a:pt x="3507" y="425"/>
                </a:lnTo>
                <a:lnTo>
                  <a:pt x="3510" y="480"/>
                </a:lnTo>
                <a:lnTo>
                  <a:pt x="3510" y="1642"/>
                </a:lnTo>
                <a:lnTo>
                  <a:pt x="1860" y="1642"/>
                </a:lnTo>
                <a:lnTo>
                  <a:pt x="1860" y="0"/>
                </a:lnTo>
                <a:close/>
                <a:moveTo>
                  <a:pt x="482" y="0"/>
                </a:moveTo>
                <a:lnTo>
                  <a:pt x="1647" y="0"/>
                </a:lnTo>
                <a:lnTo>
                  <a:pt x="1647" y="1642"/>
                </a:lnTo>
                <a:lnTo>
                  <a:pt x="0" y="1642"/>
                </a:lnTo>
                <a:lnTo>
                  <a:pt x="0" y="480"/>
                </a:lnTo>
                <a:lnTo>
                  <a:pt x="3" y="425"/>
                </a:lnTo>
                <a:lnTo>
                  <a:pt x="13" y="370"/>
                </a:lnTo>
                <a:lnTo>
                  <a:pt x="29" y="319"/>
                </a:lnTo>
                <a:lnTo>
                  <a:pt x="49" y="269"/>
                </a:lnTo>
                <a:lnTo>
                  <a:pt x="76" y="223"/>
                </a:lnTo>
                <a:lnTo>
                  <a:pt x="106" y="180"/>
                </a:lnTo>
                <a:lnTo>
                  <a:pt x="141" y="141"/>
                </a:lnTo>
                <a:lnTo>
                  <a:pt x="181" y="106"/>
                </a:lnTo>
                <a:lnTo>
                  <a:pt x="224" y="75"/>
                </a:lnTo>
                <a:lnTo>
                  <a:pt x="271" y="49"/>
                </a:lnTo>
                <a:lnTo>
                  <a:pt x="320" y="28"/>
                </a:lnTo>
                <a:lnTo>
                  <a:pt x="372" y="13"/>
                </a:lnTo>
                <a:lnTo>
                  <a:pt x="426" y="3"/>
                </a:lnTo>
                <a:lnTo>
                  <a:pt x="48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3" name="Freeform 61"/>
          <p:cNvSpPr>
            <a:spLocks noEditPoints="1"/>
          </p:cNvSpPr>
          <p:nvPr/>
        </p:nvSpPr>
        <p:spPr bwMode="auto">
          <a:xfrm>
            <a:off x="3709757" y="4447945"/>
            <a:ext cx="530225" cy="433387"/>
          </a:xfrm>
          <a:custGeom>
            <a:avLst/>
            <a:gdLst>
              <a:gd name="T0" fmla="*/ 1891 w 3345"/>
              <a:gd name="T1" fmla="*/ 1142 h 2730"/>
              <a:gd name="T2" fmla="*/ 1973 w 3345"/>
              <a:gd name="T3" fmla="*/ 1213 h 2730"/>
              <a:gd name="T4" fmla="*/ 1993 w 3345"/>
              <a:gd name="T5" fmla="*/ 1322 h 2730"/>
              <a:gd name="T6" fmla="*/ 1939 w 3345"/>
              <a:gd name="T7" fmla="*/ 1416 h 2730"/>
              <a:gd name="T8" fmla="*/ 1835 w 3345"/>
              <a:gd name="T9" fmla="*/ 1454 h 2730"/>
              <a:gd name="T10" fmla="*/ 1590 w 3345"/>
              <a:gd name="T11" fmla="*/ 648 h 2730"/>
              <a:gd name="T12" fmla="*/ 1453 w 3345"/>
              <a:gd name="T13" fmla="*/ 959 h 2730"/>
              <a:gd name="T14" fmla="*/ 1370 w 3345"/>
              <a:gd name="T15" fmla="*/ 889 h 2730"/>
              <a:gd name="T16" fmla="*/ 1351 w 3345"/>
              <a:gd name="T17" fmla="*/ 779 h 2730"/>
              <a:gd name="T18" fmla="*/ 1406 w 3345"/>
              <a:gd name="T19" fmla="*/ 685 h 2730"/>
              <a:gd name="T20" fmla="*/ 1509 w 3345"/>
              <a:gd name="T21" fmla="*/ 648 h 2730"/>
              <a:gd name="T22" fmla="*/ 1614 w 3345"/>
              <a:gd name="T23" fmla="*/ 366 h 2730"/>
              <a:gd name="T24" fmla="*/ 1590 w 3345"/>
              <a:gd name="T25" fmla="*/ 483 h 2730"/>
              <a:gd name="T26" fmla="*/ 1383 w 3345"/>
              <a:gd name="T27" fmla="*/ 509 h 2730"/>
              <a:gd name="T28" fmla="*/ 1252 w 3345"/>
              <a:gd name="T29" fmla="*/ 610 h 2730"/>
              <a:gd name="T30" fmla="*/ 1188 w 3345"/>
              <a:gd name="T31" fmla="*/ 764 h 2730"/>
              <a:gd name="T32" fmla="*/ 1211 w 3345"/>
              <a:gd name="T33" fmla="*/ 934 h 2730"/>
              <a:gd name="T34" fmla="*/ 1311 w 3345"/>
              <a:gd name="T35" fmla="*/ 1065 h 2730"/>
              <a:gd name="T36" fmla="*/ 1465 w 3345"/>
              <a:gd name="T37" fmla="*/ 1130 h 2730"/>
              <a:gd name="T38" fmla="*/ 1267 w 3345"/>
              <a:gd name="T39" fmla="*/ 1454 h 2730"/>
              <a:gd name="T40" fmla="*/ 1196 w 3345"/>
              <a:gd name="T41" fmla="*/ 1494 h 2730"/>
              <a:gd name="T42" fmla="*/ 1196 w 3345"/>
              <a:gd name="T43" fmla="*/ 1578 h 2730"/>
              <a:gd name="T44" fmla="*/ 1267 w 3345"/>
              <a:gd name="T45" fmla="*/ 1618 h 2730"/>
              <a:gd name="T46" fmla="*/ 1602 w 3345"/>
              <a:gd name="T47" fmla="*/ 1745 h 2730"/>
              <a:gd name="T48" fmla="*/ 1672 w 3345"/>
              <a:gd name="T49" fmla="*/ 1786 h 2730"/>
              <a:gd name="T50" fmla="*/ 1743 w 3345"/>
              <a:gd name="T51" fmla="*/ 1745 h 2730"/>
              <a:gd name="T52" fmla="*/ 1835 w 3345"/>
              <a:gd name="T53" fmla="*/ 1618 h 2730"/>
              <a:gd name="T54" fmla="*/ 1999 w 3345"/>
              <a:gd name="T55" fmla="*/ 1574 h 2730"/>
              <a:gd name="T56" fmla="*/ 2115 w 3345"/>
              <a:gd name="T57" fmla="*/ 1458 h 2730"/>
              <a:gd name="T58" fmla="*/ 2160 w 3345"/>
              <a:gd name="T59" fmla="*/ 1293 h 2730"/>
              <a:gd name="T60" fmla="*/ 2115 w 3345"/>
              <a:gd name="T61" fmla="*/ 1129 h 2730"/>
              <a:gd name="T62" fmla="*/ 1999 w 3345"/>
              <a:gd name="T63" fmla="*/ 1013 h 2730"/>
              <a:gd name="T64" fmla="*/ 1835 w 3345"/>
              <a:gd name="T65" fmla="*/ 969 h 2730"/>
              <a:gd name="T66" fmla="*/ 2099 w 3345"/>
              <a:gd name="T67" fmla="*/ 645 h 2730"/>
              <a:gd name="T68" fmla="*/ 2157 w 3345"/>
              <a:gd name="T69" fmla="*/ 588 h 2730"/>
              <a:gd name="T70" fmla="*/ 2135 w 3345"/>
              <a:gd name="T71" fmla="*/ 507 h 2730"/>
              <a:gd name="T72" fmla="*/ 1754 w 3345"/>
              <a:gd name="T73" fmla="*/ 483 h 2730"/>
              <a:gd name="T74" fmla="*/ 1730 w 3345"/>
              <a:gd name="T75" fmla="*/ 366 h 2730"/>
              <a:gd name="T76" fmla="*/ 608 w 3345"/>
              <a:gd name="T77" fmla="*/ 0 h 2730"/>
              <a:gd name="T78" fmla="*/ 2917 w 3345"/>
              <a:gd name="T79" fmla="*/ 28 h 2730"/>
              <a:gd name="T80" fmla="*/ 3123 w 3345"/>
              <a:gd name="T81" fmla="*/ 139 h 2730"/>
              <a:gd name="T82" fmla="*/ 3270 w 3345"/>
              <a:gd name="T83" fmla="*/ 319 h 2730"/>
              <a:gd name="T84" fmla="*/ 3341 w 3345"/>
              <a:gd name="T85" fmla="*/ 547 h 2730"/>
              <a:gd name="T86" fmla="*/ 3331 w 3345"/>
              <a:gd name="T87" fmla="*/ 1645 h 2730"/>
              <a:gd name="T88" fmla="*/ 3240 w 3345"/>
              <a:gd name="T89" fmla="*/ 1863 h 2730"/>
              <a:gd name="T90" fmla="*/ 3076 w 3345"/>
              <a:gd name="T91" fmla="*/ 2027 h 2730"/>
              <a:gd name="T92" fmla="*/ 2859 w 3345"/>
              <a:gd name="T93" fmla="*/ 2119 h 2730"/>
              <a:gd name="T94" fmla="*/ 1947 w 3345"/>
              <a:gd name="T95" fmla="*/ 2709 h 2730"/>
              <a:gd name="T96" fmla="*/ 1875 w 3345"/>
              <a:gd name="T97" fmla="*/ 2728 h 2730"/>
              <a:gd name="T98" fmla="*/ 1819 w 3345"/>
              <a:gd name="T99" fmla="*/ 2684 h 2730"/>
              <a:gd name="T100" fmla="*/ 608 w 3345"/>
              <a:gd name="T101" fmla="*/ 2132 h 2730"/>
              <a:gd name="T102" fmla="*/ 372 w 3345"/>
              <a:gd name="T103" fmla="*/ 2084 h 2730"/>
              <a:gd name="T104" fmla="*/ 178 w 3345"/>
              <a:gd name="T105" fmla="*/ 1952 h 2730"/>
              <a:gd name="T106" fmla="*/ 48 w 3345"/>
              <a:gd name="T107" fmla="*/ 1760 h 2730"/>
              <a:gd name="T108" fmla="*/ 0 w 3345"/>
              <a:gd name="T109" fmla="*/ 1522 h 2730"/>
              <a:gd name="T110" fmla="*/ 27 w 3345"/>
              <a:gd name="T111" fmla="*/ 428 h 2730"/>
              <a:gd name="T112" fmla="*/ 138 w 3345"/>
              <a:gd name="T113" fmla="*/ 221 h 2730"/>
              <a:gd name="T114" fmla="*/ 319 w 3345"/>
              <a:gd name="T115" fmla="*/ 73 h 2730"/>
              <a:gd name="T116" fmla="*/ 546 w 3345"/>
              <a:gd name="T117" fmla="*/ 3 h 2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45" h="2730">
                <a:moveTo>
                  <a:pt x="1754" y="1133"/>
                </a:moveTo>
                <a:lnTo>
                  <a:pt x="1835" y="1133"/>
                </a:lnTo>
                <a:lnTo>
                  <a:pt x="1864" y="1135"/>
                </a:lnTo>
                <a:lnTo>
                  <a:pt x="1891" y="1142"/>
                </a:lnTo>
                <a:lnTo>
                  <a:pt x="1916" y="1155"/>
                </a:lnTo>
                <a:lnTo>
                  <a:pt x="1939" y="1171"/>
                </a:lnTo>
                <a:lnTo>
                  <a:pt x="1958" y="1190"/>
                </a:lnTo>
                <a:lnTo>
                  <a:pt x="1973" y="1213"/>
                </a:lnTo>
                <a:lnTo>
                  <a:pt x="1985" y="1237"/>
                </a:lnTo>
                <a:lnTo>
                  <a:pt x="1993" y="1265"/>
                </a:lnTo>
                <a:lnTo>
                  <a:pt x="1996" y="1293"/>
                </a:lnTo>
                <a:lnTo>
                  <a:pt x="1993" y="1322"/>
                </a:lnTo>
                <a:lnTo>
                  <a:pt x="1985" y="1349"/>
                </a:lnTo>
                <a:lnTo>
                  <a:pt x="1973" y="1374"/>
                </a:lnTo>
                <a:lnTo>
                  <a:pt x="1958" y="1396"/>
                </a:lnTo>
                <a:lnTo>
                  <a:pt x="1939" y="1416"/>
                </a:lnTo>
                <a:lnTo>
                  <a:pt x="1916" y="1432"/>
                </a:lnTo>
                <a:lnTo>
                  <a:pt x="1891" y="1444"/>
                </a:lnTo>
                <a:lnTo>
                  <a:pt x="1864" y="1452"/>
                </a:lnTo>
                <a:lnTo>
                  <a:pt x="1835" y="1454"/>
                </a:lnTo>
                <a:lnTo>
                  <a:pt x="1754" y="1454"/>
                </a:lnTo>
                <a:lnTo>
                  <a:pt x="1754" y="1133"/>
                </a:lnTo>
                <a:close/>
                <a:moveTo>
                  <a:pt x="1509" y="648"/>
                </a:moveTo>
                <a:lnTo>
                  <a:pt x="1590" y="648"/>
                </a:lnTo>
                <a:lnTo>
                  <a:pt x="1590" y="969"/>
                </a:lnTo>
                <a:lnTo>
                  <a:pt x="1509" y="969"/>
                </a:lnTo>
                <a:lnTo>
                  <a:pt x="1480" y="966"/>
                </a:lnTo>
                <a:lnTo>
                  <a:pt x="1453" y="959"/>
                </a:lnTo>
                <a:lnTo>
                  <a:pt x="1429" y="947"/>
                </a:lnTo>
                <a:lnTo>
                  <a:pt x="1406" y="931"/>
                </a:lnTo>
                <a:lnTo>
                  <a:pt x="1387" y="912"/>
                </a:lnTo>
                <a:lnTo>
                  <a:pt x="1370" y="889"/>
                </a:lnTo>
                <a:lnTo>
                  <a:pt x="1359" y="864"/>
                </a:lnTo>
                <a:lnTo>
                  <a:pt x="1351" y="836"/>
                </a:lnTo>
                <a:lnTo>
                  <a:pt x="1349" y="808"/>
                </a:lnTo>
                <a:lnTo>
                  <a:pt x="1351" y="779"/>
                </a:lnTo>
                <a:lnTo>
                  <a:pt x="1359" y="752"/>
                </a:lnTo>
                <a:lnTo>
                  <a:pt x="1370" y="727"/>
                </a:lnTo>
                <a:lnTo>
                  <a:pt x="1387" y="705"/>
                </a:lnTo>
                <a:lnTo>
                  <a:pt x="1406" y="685"/>
                </a:lnTo>
                <a:lnTo>
                  <a:pt x="1429" y="669"/>
                </a:lnTo>
                <a:lnTo>
                  <a:pt x="1453" y="658"/>
                </a:lnTo>
                <a:lnTo>
                  <a:pt x="1480" y="650"/>
                </a:lnTo>
                <a:lnTo>
                  <a:pt x="1509" y="648"/>
                </a:lnTo>
                <a:close/>
                <a:moveTo>
                  <a:pt x="1672" y="342"/>
                </a:moveTo>
                <a:lnTo>
                  <a:pt x="1650" y="345"/>
                </a:lnTo>
                <a:lnTo>
                  <a:pt x="1631" y="353"/>
                </a:lnTo>
                <a:lnTo>
                  <a:pt x="1614" y="366"/>
                </a:lnTo>
                <a:lnTo>
                  <a:pt x="1602" y="383"/>
                </a:lnTo>
                <a:lnTo>
                  <a:pt x="1593" y="402"/>
                </a:lnTo>
                <a:lnTo>
                  <a:pt x="1590" y="424"/>
                </a:lnTo>
                <a:lnTo>
                  <a:pt x="1590" y="483"/>
                </a:lnTo>
                <a:lnTo>
                  <a:pt x="1509" y="483"/>
                </a:lnTo>
                <a:lnTo>
                  <a:pt x="1465" y="487"/>
                </a:lnTo>
                <a:lnTo>
                  <a:pt x="1423" y="495"/>
                </a:lnTo>
                <a:lnTo>
                  <a:pt x="1383" y="509"/>
                </a:lnTo>
                <a:lnTo>
                  <a:pt x="1346" y="527"/>
                </a:lnTo>
                <a:lnTo>
                  <a:pt x="1311" y="551"/>
                </a:lnTo>
                <a:lnTo>
                  <a:pt x="1280" y="578"/>
                </a:lnTo>
                <a:lnTo>
                  <a:pt x="1252" y="610"/>
                </a:lnTo>
                <a:lnTo>
                  <a:pt x="1229" y="645"/>
                </a:lnTo>
                <a:lnTo>
                  <a:pt x="1211" y="681"/>
                </a:lnTo>
                <a:lnTo>
                  <a:pt x="1196" y="722"/>
                </a:lnTo>
                <a:lnTo>
                  <a:pt x="1188" y="764"/>
                </a:lnTo>
                <a:lnTo>
                  <a:pt x="1185" y="808"/>
                </a:lnTo>
                <a:lnTo>
                  <a:pt x="1188" y="852"/>
                </a:lnTo>
                <a:lnTo>
                  <a:pt x="1196" y="895"/>
                </a:lnTo>
                <a:lnTo>
                  <a:pt x="1211" y="934"/>
                </a:lnTo>
                <a:lnTo>
                  <a:pt x="1229" y="972"/>
                </a:lnTo>
                <a:lnTo>
                  <a:pt x="1252" y="1007"/>
                </a:lnTo>
                <a:lnTo>
                  <a:pt x="1280" y="1037"/>
                </a:lnTo>
                <a:lnTo>
                  <a:pt x="1311" y="1065"/>
                </a:lnTo>
                <a:lnTo>
                  <a:pt x="1346" y="1088"/>
                </a:lnTo>
                <a:lnTo>
                  <a:pt x="1383" y="1108"/>
                </a:lnTo>
                <a:lnTo>
                  <a:pt x="1423" y="1121"/>
                </a:lnTo>
                <a:lnTo>
                  <a:pt x="1465" y="1130"/>
                </a:lnTo>
                <a:lnTo>
                  <a:pt x="1509" y="1133"/>
                </a:lnTo>
                <a:lnTo>
                  <a:pt x="1590" y="1133"/>
                </a:lnTo>
                <a:lnTo>
                  <a:pt x="1590" y="1454"/>
                </a:lnTo>
                <a:lnTo>
                  <a:pt x="1267" y="1454"/>
                </a:lnTo>
                <a:lnTo>
                  <a:pt x="1245" y="1457"/>
                </a:lnTo>
                <a:lnTo>
                  <a:pt x="1226" y="1465"/>
                </a:lnTo>
                <a:lnTo>
                  <a:pt x="1209" y="1478"/>
                </a:lnTo>
                <a:lnTo>
                  <a:pt x="1196" y="1494"/>
                </a:lnTo>
                <a:lnTo>
                  <a:pt x="1188" y="1515"/>
                </a:lnTo>
                <a:lnTo>
                  <a:pt x="1185" y="1536"/>
                </a:lnTo>
                <a:lnTo>
                  <a:pt x="1188" y="1558"/>
                </a:lnTo>
                <a:lnTo>
                  <a:pt x="1196" y="1578"/>
                </a:lnTo>
                <a:lnTo>
                  <a:pt x="1209" y="1594"/>
                </a:lnTo>
                <a:lnTo>
                  <a:pt x="1226" y="1607"/>
                </a:lnTo>
                <a:lnTo>
                  <a:pt x="1245" y="1616"/>
                </a:lnTo>
                <a:lnTo>
                  <a:pt x="1267" y="1618"/>
                </a:lnTo>
                <a:lnTo>
                  <a:pt x="1590" y="1618"/>
                </a:lnTo>
                <a:lnTo>
                  <a:pt x="1590" y="1703"/>
                </a:lnTo>
                <a:lnTo>
                  <a:pt x="1593" y="1725"/>
                </a:lnTo>
                <a:lnTo>
                  <a:pt x="1602" y="1745"/>
                </a:lnTo>
                <a:lnTo>
                  <a:pt x="1614" y="1762"/>
                </a:lnTo>
                <a:lnTo>
                  <a:pt x="1631" y="1775"/>
                </a:lnTo>
                <a:lnTo>
                  <a:pt x="1650" y="1783"/>
                </a:lnTo>
                <a:lnTo>
                  <a:pt x="1672" y="1786"/>
                </a:lnTo>
                <a:lnTo>
                  <a:pt x="1694" y="1783"/>
                </a:lnTo>
                <a:lnTo>
                  <a:pt x="1714" y="1775"/>
                </a:lnTo>
                <a:lnTo>
                  <a:pt x="1730" y="1762"/>
                </a:lnTo>
                <a:lnTo>
                  <a:pt x="1743" y="1745"/>
                </a:lnTo>
                <a:lnTo>
                  <a:pt x="1751" y="1725"/>
                </a:lnTo>
                <a:lnTo>
                  <a:pt x="1754" y="1703"/>
                </a:lnTo>
                <a:lnTo>
                  <a:pt x="1754" y="1618"/>
                </a:lnTo>
                <a:lnTo>
                  <a:pt x="1835" y="1618"/>
                </a:lnTo>
                <a:lnTo>
                  <a:pt x="1880" y="1616"/>
                </a:lnTo>
                <a:lnTo>
                  <a:pt x="1921" y="1607"/>
                </a:lnTo>
                <a:lnTo>
                  <a:pt x="1961" y="1592"/>
                </a:lnTo>
                <a:lnTo>
                  <a:pt x="1999" y="1574"/>
                </a:lnTo>
                <a:lnTo>
                  <a:pt x="2033" y="1550"/>
                </a:lnTo>
                <a:lnTo>
                  <a:pt x="2064" y="1523"/>
                </a:lnTo>
                <a:lnTo>
                  <a:pt x="2091" y="1492"/>
                </a:lnTo>
                <a:lnTo>
                  <a:pt x="2115" y="1458"/>
                </a:lnTo>
                <a:lnTo>
                  <a:pt x="2134" y="1420"/>
                </a:lnTo>
                <a:lnTo>
                  <a:pt x="2147" y="1380"/>
                </a:lnTo>
                <a:lnTo>
                  <a:pt x="2157" y="1337"/>
                </a:lnTo>
                <a:lnTo>
                  <a:pt x="2160" y="1293"/>
                </a:lnTo>
                <a:lnTo>
                  <a:pt x="2157" y="1250"/>
                </a:lnTo>
                <a:lnTo>
                  <a:pt x="2147" y="1207"/>
                </a:lnTo>
                <a:lnTo>
                  <a:pt x="2134" y="1167"/>
                </a:lnTo>
                <a:lnTo>
                  <a:pt x="2115" y="1129"/>
                </a:lnTo>
                <a:lnTo>
                  <a:pt x="2091" y="1096"/>
                </a:lnTo>
                <a:lnTo>
                  <a:pt x="2064" y="1064"/>
                </a:lnTo>
                <a:lnTo>
                  <a:pt x="2033" y="1036"/>
                </a:lnTo>
                <a:lnTo>
                  <a:pt x="1999" y="1013"/>
                </a:lnTo>
                <a:lnTo>
                  <a:pt x="1961" y="995"/>
                </a:lnTo>
                <a:lnTo>
                  <a:pt x="1921" y="980"/>
                </a:lnTo>
                <a:lnTo>
                  <a:pt x="1880" y="972"/>
                </a:lnTo>
                <a:lnTo>
                  <a:pt x="1835" y="969"/>
                </a:lnTo>
                <a:lnTo>
                  <a:pt x="1754" y="969"/>
                </a:lnTo>
                <a:lnTo>
                  <a:pt x="1754" y="648"/>
                </a:lnTo>
                <a:lnTo>
                  <a:pt x="2077" y="648"/>
                </a:lnTo>
                <a:lnTo>
                  <a:pt x="2099" y="645"/>
                </a:lnTo>
                <a:lnTo>
                  <a:pt x="2119" y="636"/>
                </a:lnTo>
                <a:lnTo>
                  <a:pt x="2135" y="623"/>
                </a:lnTo>
                <a:lnTo>
                  <a:pt x="2148" y="607"/>
                </a:lnTo>
                <a:lnTo>
                  <a:pt x="2157" y="588"/>
                </a:lnTo>
                <a:lnTo>
                  <a:pt x="2160" y="565"/>
                </a:lnTo>
                <a:lnTo>
                  <a:pt x="2157" y="544"/>
                </a:lnTo>
                <a:lnTo>
                  <a:pt x="2148" y="524"/>
                </a:lnTo>
                <a:lnTo>
                  <a:pt x="2135" y="507"/>
                </a:lnTo>
                <a:lnTo>
                  <a:pt x="2119" y="495"/>
                </a:lnTo>
                <a:lnTo>
                  <a:pt x="2099" y="487"/>
                </a:lnTo>
                <a:lnTo>
                  <a:pt x="2077" y="483"/>
                </a:lnTo>
                <a:lnTo>
                  <a:pt x="1754" y="483"/>
                </a:lnTo>
                <a:lnTo>
                  <a:pt x="1754" y="424"/>
                </a:lnTo>
                <a:lnTo>
                  <a:pt x="1751" y="402"/>
                </a:lnTo>
                <a:lnTo>
                  <a:pt x="1743" y="383"/>
                </a:lnTo>
                <a:lnTo>
                  <a:pt x="1730" y="366"/>
                </a:lnTo>
                <a:lnTo>
                  <a:pt x="1714" y="353"/>
                </a:lnTo>
                <a:lnTo>
                  <a:pt x="1694" y="345"/>
                </a:lnTo>
                <a:lnTo>
                  <a:pt x="1672" y="342"/>
                </a:lnTo>
                <a:close/>
                <a:moveTo>
                  <a:pt x="608" y="0"/>
                </a:moveTo>
                <a:lnTo>
                  <a:pt x="2737" y="0"/>
                </a:lnTo>
                <a:lnTo>
                  <a:pt x="2798" y="3"/>
                </a:lnTo>
                <a:lnTo>
                  <a:pt x="2859" y="12"/>
                </a:lnTo>
                <a:lnTo>
                  <a:pt x="2917" y="28"/>
                </a:lnTo>
                <a:lnTo>
                  <a:pt x="2973" y="48"/>
                </a:lnTo>
                <a:lnTo>
                  <a:pt x="3026" y="73"/>
                </a:lnTo>
                <a:lnTo>
                  <a:pt x="3076" y="104"/>
                </a:lnTo>
                <a:lnTo>
                  <a:pt x="3123" y="139"/>
                </a:lnTo>
                <a:lnTo>
                  <a:pt x="3166" y="179"/>
                </a:lnTo>
                <a:lnTo>
                  <a:pt x="3205" y="221"/>
                </a:lnTo>
                <a:lnTo>
                  <a:pt x="3240" y="268"/>
                </a:lnTo>
                <a:lnTo>
                  <a:pt x="3270" y="319"/>
                </a:lnTo>
                <a:lnTo>
                  <a:pt x="3297" y="372"/>
                </a:lnTo>
                <a:lnTo>
                  <a:pt x="3317" y="428"/>
                </a:lnTo>
                <a:lnTo>
                  <a:pt x="3331" y="487"/>
                </a:lnTo>
                <a:lnTo>
                  <a:pt x="3341" y="547"/>
                </a:lnTo>
                <a:lnTo>
                  <a:pt x="3345" y="609"/>
                </a:lnTo>
                <a:lnTo>
                  <a:pt x="3345" y="1522"/>
                </a:lnTo>
                <a:lnTo>
                  <a:pt x="3341" y="1584"/>
                </a:lnTo>
                <a:lnTo>
                  <a:pt x="3331" y="1645"/>
                </a:lnTo>
                <a:lnTo>
                  <a:pt x="3317" y="1703"/>
                </a:lnTo>
                <a:lnTo>
                  <a:pt x="3297" y="1760"/>
                </a:lnTo>
                <a:lnTo>
                  <a:pt x="3270" y="1813"/>
                </a:lnTo>
                <a:lnTo>
                  <a:pt x="3240" y="1863"/>
                </a:lnTo>
                <a:lnTo>
                  <a:pt x="3205" y="1909"/>
                </a:lnTo>
                <a:lnTo>
                  <a:pt x="3166" y="1952"/>
                </a:lnTo>
                <a:lnTo>
                  <a:pt x="3123" y="1992"/>
                </a:lnTo>
                <a:lnTo>
                  <a:pt x="3076" y="2027"/>
                </a:lnTo>
                <a:lnTo>
                  <a:pt x="3026" y="2057"/>
                </a:lnTo>
                <a:lnTo>
                  <a:pt x="2973" y="2084"/>
                </a:lnTo>
                <a:lnTo>
                  <a:pt x="2917" y="2104"/>
                </a:lnTo>
                <a:lnTo>
                  <a:pt x="2859" y="2119"/>
                </a:lnTo>
                <a:lnTo>
                  <a:pt x="2798" y="2128"/>
                </a:lnTo>
                <a:lnTo>
                  <a:pt x="2737" y="2132"/>
                </a:lnTo>
                <a:lnTo>
                  <a:pt x="2611" y="2132"/>
                </a:lnTo>
                <a:lnTo>
                  <a:pt x="1947" y="2709"/>
                </a:lnTo>
                <a:lnTo>
                  <a:pt x="1930" y="2720"/>
                </a:lnTo>
                <a:lnTo>
                  <a:pt x="1912" y="2728"/>
                </a:lnTo>
                <a:lnTo>
                  <a:pt x="1893" y="2730"/>
                </a:lnTo>
                <a:lnTo>
                  <a:pt x="1875" y="2728"/>
                </a:lnTo>
                <a:lnTo>
                  <a:pt x="1859" y="2722"/>
                </a:lnTo>
                <a:lnTo>
                  <a:pt x="1843" y="2712"/>
                </a:lnTo>
                <a:lnTo>
                  <a:pt x="1830" y="2700"/>
                </a:lnTo>
                <a:lnTo>
                  <a:pt x="1819" y="2684"/>
                </a:lnTo>
                <a:lnTo>
                  <a:pt x="1813" y="2666"/>
                </a:lnTo>
                <a:lnTo>
                  <a:pt x="1810" y="2648"/>
                </a:lnTo>
                <a:lnTo>
                  <a:pt x="1809" y="2132"/>
                </a:lnTo>
                <a:lnTo>
                  <a:pt x="608" y="2132"/>
                </a:lnTo>
                <a:lnTo>
                  <a:pt x="546" y="2128"/>
                </a:lnTo>
                <a:lnTo>
                  <a:pt x="486" y="2119"/>
                </a:lnTo>
                <a:lnTo>
                  <a:pt x="428" y="2104"/>
                </a:lnTo>
                <a:lnTo>
                  <a:pt x="372" y="2084"/>
                </a:lnTo>
                <a:lnTo>
                  <a:pt x="319" y="2057"/>
                </a:lnTo>
                <a:lnTo>
                  <a:pt x="268" y="2027"/>
                </a:lnTo>
                <a:lnTo>
                  <a:pt x="221" y="1992"/>
                </a:lnTo>
                <a:lnTo>
                  <a:pt x="178" y="1952"/>
                </a:lnTo>
                <a:lnTo>
                  <a:pt x="138" y="1909"/>
                </a:lnTo>
                <a:lnTo>
                  <a:pt x="104" y="1863"/>
                </a:lnTo>
                <a:lnTo>
                  <a:pt x="73" y="1813"/>
                </a:lnTo>
                <a:lnTo>
                  <a:pt x="48" y="1760"/>
                </a:lnTo>
                <a:lnTo>
                  <a:pt x="27" y="1703"/>
                </a:lnTo>
                <a:lnTo>
                  <a:pt x="12" y="1645"/>
                </a:lnTo>
                <a:lnTo>
                  <a:pt x="3" y="1584"/>
                </a:lnTo>
                <a:lnTo>
                  <a:pt x="0" y="1522"/>
                </a:lnTo>
                <a:lnTo>
                  <a:pt x="0" y="609"/>
                </a:lnTo>
                <a:lnTo>
                  <a:pt x="3" y="547"/>
                </a:lnTo>
                <a:lnTo>
                  <a:pt x="12" y="487"/>
                </a:lnTo>
                <a:lnTo>
                  <a:pt x="27" y="428"/>
                </a:lnTo>
                <a:lnTo>
                  <a:pt x="48" y="372"/>
                </a:lnTo>
                <a:lnTo>
                  <a:pt x="73" y="319"/>
                </a:lnTo>
                <a:lnTo>
                  <a:pt x="104" y="268"/>
                </a:lnTo>
                <a:lnTo>
                  <a:pt x="138" y="221"/>
                </a:lnTo>
                <a:lnTo>
                  <a:pt x="178" y="179"/>
                </a:lnTo>
                <a:lnTo>
                  <a:pt x="221" y="139"/>
                </a:lnTo>
                <a:lnTo>
                  <a:pt x="268" y="104"/>
                </a:lnTo>
                <a:lnTo>
                  <a:pt x="319" y="73"/>
                </a:lnTo>
                <a:lnTo>
                  <a:pt x="372" y="48"/>
                </a:lnTo>
                <a:lnTo>
                  <a:pt x="428" y="28"/>
                </a:lnTo>
                <a:lnTo>
                  <a:pt x="486" y="12"/>
                </a:lnTo>
                <a:lnTo>
                  <a:pt x="546" y="3"/>
                </a:lnTo>
                <a:lnTo>
                  <a:pt x="60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4" name="Freeform 66"/>
          <p:cNvSpPr>
            <a:spLocks noEditPoints="1"/>
          </p:cNvSpPr>
          <p:nvPr/>
        </p:nvSpPr>
        <p:spPr bwMode="auto">
          <a:xfrm>
            <a:off x="3754207" y="3673245"/>
            <a:ext cx="441325" cy="439738"/>
          </a:xfrm>
          <a:custGeom>
            <a:avLst/>
            <a:gdLst>
              <a:gd name="T0" fmla="*/ 3130 w 3331"/>
              <a:gd name="T1" fmla="*/ 1290 h 3328"/>
              <a:gd name="T2" fmla="*/ 3082 w 3331"/>
              <a:gd name="T3" fmla="*/ 1039 h 3328"/>
              <a:gd name="T4" fmla="*/ 2984 w 3331"/>
              <a:gd name="T5" fmla="*/ 809 h 3328"/>
              <a:gd name="T6" fmla="*/ 2841 w 3331"/>
              <a:gd name="T7" fmla="*/ 606 h 3328"/>
              <a:gd name="T8" fmla="*/ 2661 w 3331"/>
              <a:gd name="T9" fmla="*/ 438 h 3328"/>
              <a:gd name="T10" fmla="*/ 2449 w 3331"/>
              <a:gd name="T11" fmla="*/ 310 h 3328"/>
              <a:gd name="T12" fmla="*/ 2210 w 3331"/>
              <a:gd name="T13" fmla="*/ 227 h 3328"/>
              <a:gd name="T14" fmla="*/ 1571 w 3331"/>
              <a:gd name="T15" fmla="*/ 185 h 3328"/>
              <a:gd name="T16" fmla="*/ 1632 w 3331"/>
              <a:gd name="T17" fmla="*/ 207 h 3328"/>
              <a:gd name="T18" fmla="*/ 1666 w 3331"/>
              <a:gd name="T19" fmla="*/ 261 h 3328"/>
              <a:gd name="T20" fmla="*/ 1672 w 3331"/>
              <a:gd name="T21" fmla="*/ 1578 h 3328"/>
              <a:gd name="T22" fmla="*/ 1708 w 3331"/>
              <a:gd name="T23" fmla="*/ 1635 h 3328"/>
              <a:gd name="T24" fmla="*/ 1773 w 3331"/>
              <a:gd name="T25" fmla="*/ 1659 h 3328"/>
              <a:gd name="T26" fmla="*/ 3087 w 3331"/>
              <a:gd name="T27" fmla="*/ 1669 h 3328"/>
              <a:gd name="T28" fmla="*/ 3132 w 3331"/>
              <a:gd name="T29" fmla="*/ 1714 h 3328"/>
              <a:gd name="T30" fmla="*/ 3139 w 3331"/>
              <a:gd name="T31" fmla="*/ 1846 h 3328"/>
              <a:gd name="T32" fmla="*/ 3103 w 3331"/>
              <a:gd name="T33" fmla="*/ 2109 h 3328"/>
              <a:gd name="T34" fmla="*/ 3023 w 3331"/>
              <a:gd name="T35" fmla="*/ 2358 h 3328"/>
              <a:gd name="T36" fmla="*/ 2903 w 3331"/>
              <a:gd name="T37" fmla="*/ 2590 h 3328"/>
              <a:gd name="T38" fmla="*/ 2743 w 3331"/>
              <a:gd name="T39" fmla="*/ 2802 h 3328"/>
              <a:gd name="T40" fmla="*/ 2549 w 3331"/>
              <a:gd name="T41" fmla="*/ 2986 h 3328"/>
              <a:gd name="T42" fmla="*/ 2330 w 3331"/>
              <a:gd name="T43" fmla="*/ 3133 h 3328"/>
              <a:gd name="T44" fmla="*/ 2091 w 3331"/>
              <a:gd name="T45" fmla="*/ 3240 h 3328"/>
              <a:gd name="T46" fmla="*/ 1837 w 3331"/>
              <a:gd name="T47" fmla="*/ 3305 h 3328"/>
              <a:gd name="T48" fmla="*/ 1571 w 3331"/>
              <a:gd name="T49" fmla="*/ 3328 h 3328"/>
              <a:gd name="T50" fmla="*/ 1440 w 3331"/>
              <a:gd name="T51" fmla="*/ 3322 h 3328"/>
              <a:gd name="T52" fmla="*/ 1169 w 3331"/>
              <a:gd name="T53" fmla="*/ 3276 h 3328"/>
              <a:gd name="T54" fmla="*/ 912 w 3331"/>
              <a:gd name="T55" fmla="*/ 3182 h 3328"/>
              <a:gd name="T56" fmla="*/ 674 w 3331"/>
              <a:gd name="T57" fmla="*/ 3046 h 3328"/>
              <a:gd name="T58" fmla="*/ 460 w 3331"/>
              <a:gd name="T59" fmla="*/ 2866 h 3328"/>
              <a:gd name="T60" fmla="*/ 281 w 3331"/>
              <a:gd name="T61" fmla="*/ 2653 h 3328"/>
              <a:gd name="T62" fmla="*/ 145 w 3331"/>
              <a:gd name="T63" fmla="*/ 2415 h 3328"/>
              <a:gd name="T64" fmla="*/ 51 w 3331"/>
              <a:gd name="T65" fmla="*/ 2158 h 3328"/>
              <a:gd name="T66" fmla="*/ 4 w 3331"/>
              <a:gd name="T67" fmla="*/ 1887 h 3328"/>
              <a:gd name="T68" fmla="*/ 5 w 3331"/>
              <a:gd name="T69" fmla="*/ 1613 h 3328"/>
              <a:gd name="T70" fmla="*/ 52 w 3331"/>
              <a:gd name="T71" fmla="*/ 1349 h 3328"/>
              <a:gd name="T72" fmla="*/ 142 w 3331"/>
              <a:gd name="T73" fmla="*/ 1100 h 3328"/>
              <a:gd name="T74" fmla="*/ 274 w 3331"/>
              <a:gd name="T75" fmla="*/ 868 h 3328"/>
              <a:gd name="T76" fmla="*/ 446 w 3331"/>
              <a:gd name="T77" fmla="*/ 659 h 3328"/>
              <a:gd name="T78" fmla="*/ 651 w 3331"/>
              <a:gd name="T79" fmla="*/ 482 h 3328"/>
              <a:gd name="T80" fmla="*/ 880 w 3331"/>
              <a:gd name="T81" fmla="*/ 344 h 3328"/>
              <a:gd name="T82" fmla="*/ 1128 w 3331"/>
              <a:gd name="T83" fmla="*/ 249 h 3328"/>
              <a:gd name="T84" fmla="*/ 1389 w 3331"/>
              <a:gd name="T85" fmla="*/ 196 h 3328"/>
              <a:gd name="T86" fmla="*/ 1943 w 3331"/>
              <a:gd name="T87" fmla="*/ 0 h 3328"/>
              <a:gd name="T88" fmla="*/ 2222 w 3331"/>
              <a:gd name="T89" fmla="*/ 29 h 3328"/>
              <a:gd name="T90" fmla="*/ 2482 w 3331"/>
              <a:gd name="T91" fmla="*/ 109 h 3328"/>
              <a:gd name="T92" fmla="*/ 2718 w 3331"/>
              <a:gd name="T93" fmla="*/ 237 h 3328"/>
              <a:gd name="T94" fmla="*/ 2923 w 3331"/>
              <a:gd name="T95" fmla="*/ 407 h 3328"/>
              <a:gd name="T96" fmla="*/ 3094 w 3331"/>
              <a:gd name="T97" fmla="*/ 613 h 3328"/>
              <a:gd name="T98" fmla="*/ 3222 w 3331"/>
              <a:gd name="T99" fmla="*/ 848 h 3328"/>
              <a:gd name="T100" fmla="*/ 3302 w 3331"/>
              <a:gd name="T101" fmla="*/ 1109 h 3328"/>
              <a:gd name="T102" fmla="*/ 3331 w 3331"/>
              <a:gd name="T103" fmla="*/ 1388 h 3328"/>
              <a:gd name="T104" fmla="*/ 3310 w 3331"/>
              <a:gd name="T105" fmla="*/ 1449 h 3328"/>
              <a:gd name="T106" fmla="*/ 3256 w 3331"/>
              <a:gd name="T107" fmla="*/ 1484 h 3328"/>
              <a:gd name="T108" fmla="*/ 1920 w 3331"/>
              <a:gd name="T109" fmla="*/ 1484 h 3328"/>
              <a:gd name="T110" fmla="*/ 1866 w 3331"/>
              <a:gd name="T111" fmla="*/ 1449 h 3328"/>
              <a:gd name="T112" fmla="*/ 1844 w 3331"/>
              <a:gd name="T113" fmla="*/ 1388 h 3328"/>
              <a:gd name="T114" fmla="*/ 1854 w 3331"/>
              <a:gd name="T115" fmla="*/ 55 h 3328"/>
              <a:gd name="T116" fmla="*/ 1899 w 3331"/>
              <a:gd name="T117" fmla="*/ 10 h 3328"/>
              <a:gd name="T118" fmla="*/ 1943 w 3331"/>
              <a:gd name="T119" fmla="*/ 0 h 3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31" h="3328">
                <a:moveTo>
                  <a:pt x="2040" y="201"/>
                </a:moveTo>
                <a:lnTo>
                  <a:pt x="2040" y="1290"/>
                </a:lnTo>
                <a:lnTo>
                  <a:pt x="3130" y="1290"/>
                </a:lnTo>
                <a:lnTo>
                  <a:pt x="3120" y="1204"/>
                </a:lnTo>
                <a:lnTo>
                  <a:pt x="3104" y="1120"/>
                </a:lnTo>
                <a:lnTo>
                  <a:pt x="3082" y="1039"/>
                </a:lnTo>
                <a:lnTo>
                  <a:pt x="3055" y="959"/>
                </a:lnTo>
                <a:lnTo>
                  <a:pt x="3021" y="882"/>
                </a:lnTo>
                <a:lnTo>
                  <a:pt x="2984" y="809"/>
                </a:lnTo>
                <a:lnTo>
                  <a:pt x="2941" y="737"/>
                </a:lnTo>
                <a:lnTo>
                  <a:pt x="2893" y="670"/>
                </a:lnTo>
                <a:lnTo>
                  <a:pt x="2841" y="606"/>
                </a:lnTo>
                <a:lnTo>
                  <a:pt x="2785" y="546"/>
                </a:lnTo>
                <a:lnTo>
                  <a:pt x="2725" y="490"/>
                </a:lnTo>
                <a:lnTo>
                  <a:pt x="2661" y="438"/>
                </a:lnTo>
                <a:lnTo>
                  <a:pt x="2593" y="390"/>
                </a:lnTo>
                <a:lnTo>
                  <a:pt x="2522" y="347"/>
                </a:lnTo>
                <a:lnTo>
                  <a:pt x="2449" y="310"/>
                </a:lnTo>
                <a:lnTo>
                  <a:pt x="2371" y="276"/>
                </a:lnTo>
                <a:lnTo>
                  <a:pt x="2292" y="249"/>
                </a:lnTo>
                <a:lnTo>
                  <a:pt x="2210" y="227"/>
                </a:lnTo>
                <a:lnTo>
                  <a:pt x="2127" y="211"/>
                </a:lnTo>
                <a:lnTo>
                  <a:pt x="2040" y="201"/>
                </a:lnTo>
                <a:close/>
                <a:moveTo>
                  <a:pt x="1571" y="185"/>
                </a:moveTo>
                <a:lnTo>
                  <a:pt x="1593" y="189"/>
                </a:lnTo>
                <a:lnTo>
                  <a:pt x="1614" y="196"/>
                </a:lnTo>
                <a:lnTo>
                  <a:pt x="1632" y="207"/>
                </a:lnTo>
                <a:lnTo>
                  <a:pt x="1647" y="222"/>
                </a:lnTo>
                <a:lnTo>
                  <a:pt x="1658" y="240"/>
                </a:lnTo>
                <a:lnTo>
                  <a:pt x="1666" y="261"/>
                </a:lnTo>
                <a:lnTo>
                  <a:pt x="1669" y="284"/>
                </a:lnTo>
                <a:lnTo>
                  <a:pt x="1669" y="1555"/>
                </a:lnTo>
                <a:lnTo>
                  <a:pt x="1672" y="1578"/>
                </a:lnTo>
                <a:lnTo>
                  <a:pt x="1680" y="1600"/>
                </a:lnTo>
                <a:lnTo>
                  <a:pt x="1692" y="1619"/>
                </a:lnTo>
                <a:lnTo>
                  <a:pt x="1708" y="1635"/>
                </a:lnTo>
                <a:lnTo>
                  <a:pt x="1728" y="1648"/>
                </a:lnTo>
                <a:lnTo>
                  <a:pt x="1749" y="1656"/>
                </a:lnTo>
                <a:lnTo>
                  <a:pt x="1773" y="1659"/>
                </a:lnTo>
                <a:lnTo>
                  <a:pt x="3044" y="1659"/>
                </a:lnTo>
                <a:lnTo>
                  <a:pt x="3067" y="1661"/>
                </a:lnTo>
                <a:lnTo>
                  <a:pt x="3087" y="1669"/>
                </a:lnTo>
                <a:lnTo>
                  <a:pt x="3106" y="1680"/>
                </a:lnTo>
                <a:lnTo>
                  <a:pt x="3121" y="1695"/>
                </a:lnTo>
                <a:lnTo>
                  <a:pt x="3132" y="1714"/>
                </a:lnTo>
                <a:lnTo>
                  <a:pt x="3139" y="1734"/>
                </a:lnTo>
                <a:lnTo>
                  <a:pt x="3142" y="1757"/>
                </a:lnTo>
                <a:lnTo>
                  <a:pt x="3139" y="1846"/>
                </a:lnTo>
                <a:lnTo>
                  <a:pt x="3132" y="1935"/>
                </a:lnTo>
                <a:lnTo>
                  <a:pt x="3120" y="2022"/>
                </a:lnTo>
                <a:lnTo>
                  <a:pt x="3103" y="2109"/>
                </a:lnTo>
                <a:lnTo>
                  <a:pt x="3081" y="2193"/>
                </a:lnTo>
                <a:lnTo>
                  <a:pt x="3055" y="2277"/>
                </a:lnTo>
                <a:lnTo>
                  <a:pt x="3023" y="2358"/>
                </a:lnTo>
                <a:lnTo>
                  <a:pt x="2988" y="2438"/>
                </a:lnTo>
                <a:lnTo>
                  <a:pt x="2948" y="2515"/>
                </a:lnTo>
                <a:lnTo>
                  <a:pt x="2903" y="2590"/>
                </a:lnTo>
                <a:lnTo>
                  <a:pt x="2854" y="2664"/>
                </a:lnTo>
                <a:lnTo>
                  <a:pt x="2801" y="2734"/>
                </a:lnTo>
                <a:lnTo>
                  <a:pt x="2743" y="2802"/>
                </a:lnTo>
                <a:lnTo>
                  <a:pt x="2682" y="2867"/>
                </a:lnTo>
                <a:lnTo>
                  <a:pt x="2617" y="2928"/>
                </a:lnTo>
                <a:lnTo>
                  <a:pt x="2549" y="2986"/>
                </a:lnTo>
                <a:lnTo>
                  <a:pt x="2478" y="3039"/>
                </a:lnTo>
                <a:lnTo>
                  <a:pt x="2405" y="3088"/>
                </a:lnTo>
                <a:lnTo>
                  <a:pt x="2330" y="3133"/>
                </a:lnTo>
                <a:lnTo>
                  <a:pt x="2252" y="3173"/>
                </a:lnTo>
                <a:lnTo>
                  <a:pt x="2173" y="3208"/>
                </a:lnTo>
                <a:lnTo>
                  <a:pt x="2091" y="3240"/>
                </a:lnTo>
                <a:lnTo>
                  <a:pt x="2008" y="3266"/>
                </a:lnTo>
                <a:lnTo>
                  <a:pt x="1922" y="3288"/>
                </a:lnTo>
                <a:lnTo>
                  <a:pt x="1837" y="3305"/>
                </a:lnTo>
                <a:lnTo>
                  <a:pt x="1749" y="3317"/>
                </a:lnTo>
                <a:lnTo>
                  <a:pt x="1660" y="3325"/>
                </a:lnTo>
                <a:lnTo>
                  <a:pt x="1571" y="3328"/>
                </a:lnTo>
                <a:lnTo>
                  <a:pt x="1571" y="3328"/>
                </a:lnTo>
                <a:lnTo>
                  <a:pt x="1533" y="3328"/>
                </a:lnTo>
                <a:lnTo>
                  <a:pt x="1440" y="3322"/>
                </a:lnTo>
                <a:lnTo>
                  <a:pt x="1349" y="3312"/>
                </a:lnTo>
                <a:lnTo>
                  <a:pt x="1258" y="3296"/>
                </a:lnTo>
                <a:lnTo>
                  <a:pt x="1169" y="3276"/>
                </a:lnTo>
                <a:lnTo>
                  <a:pt x="1082" y="3249"/>
                </a:lnTo>
                <a:lnTo>
                  <a:pt x="995" y="3219"/>
                </a:lnTo>
                <a:lnTo>
                  <a:pt x="912" y="3182"/>
                </a:lnTo>
                <a:lnTo>
                  <a:pt x="830" y="3141"/>
                </a:lnTo>
                <a:lnTo>
                  <a:pt x="751" y="3095"/>
                </a:lnTo>
                <a:lnTo>
                  <a:pt x="674" y="3046"/>
                </a:lnTo>
                <a:lnTo>
                  <a:pt x="600" y="2990"/>
                </a:lnTo>
                <a:lnTo>
                  <a:pt x="529" y="2930"/>
                </a:lnTo>
                <a:lnTo>
                  <a:pt x="460" y="2866"/>
                </a:lnTo>
                <a:lnTo>
                  <a:pt x="396" y="2798"/>
                </a:lnTo>
                <a:lnTo>
                  <a:pt x="337" y="2727"/>
                </a:lnTo>
                <a:lnTo>
                  <a:pt x="281" y="2653"/>
                </a:lnTo>
                <a:lnTo>
                  <a:pt x="231" y="2576"/>
                </a:lnTo>
                <a:lnTo>
                  <a:pt x="185" y="2497"/>
                </a:lnTo>
                <a:lnTo>
                  <a:pt x="145" y="2415"/>
                </a:lnTo>
                <a:lnTo>
                  <a:pt x="108" y="2332"/>
                </a:lnTo>
                <a:lnTo>
                  <a:pt x="77" y="2245"/>
                </a:lnTo>
                <a:lnTo>
                  <a:pt x="51" y="2158"/>
                </a:lnTo>
                <a:lnTo>
                  <a:pt x="31" y="2069"/>
                </a:lnTo>
                <a:lnTo>
                  <a:pt x="14" y="1978"/>
                </a:lnTo>
                <a:lnTo>
                  <a:pt x="4" y="1887"/>
                </a:lnTo>
                <a:lnTo>
                  <a:pt x="0" y="1794"/>
                </a:lnTo>
                <a:lnTo>
                  <a:pt x="0" y="1704"/>
                </a:lnTo>
                <a:lnTo>
                  <a:pt x="5" y="1613"/>
                </a:lnTo>
                <a:lnTo>
                  <a:pt x="16" y="1524"/>
                </a:lnTo>
                <a:lnTo>
                  <a:pt x="32" y="1436"/>
                </a:lnTo>
                <a:lnTo>
                  <a:pt x="52" y="1349"/>
                </a:lnTo>
                <a:lnTo>
                  <a:pt x="77" y="1265"/>
                </a:lnTo>
                <a:lnTo>
                  <a:pt x="107" y="1181"/>
                </a:lnTo>
                <a:lnTo>
                  <a:pt x="142" y="1100"/>
                </a:lnTo>
                <a:lnTo>
                  <a:pt x="181" y="1020"/>
                </a:lnTo>
                <a:lnTo>
                  <a:pt x="225" y="943"/>
                </a:lnTo>
                <a:lnTo>
                  <a:pt x="274" y="868"/>
                </a:lnTo>
                <a:lnTo>
                  <a:pt x="327" y="795"/>
                </a:lnTo>
                <a:lnTo>
                  <a:pt x="384" y="726"/>
                </a:lnTo>
                <a:lnTo>
                  <a:pt x="446" y="659"/>
                </a:lnTo>
                <a:lnTo>
                  <a:pt x="511" y="596"/>
                </a:lnTo>
                <a:lnTo>
                  <a:pt x="580" y="537"/>
                </a:lnTo>
                <a:lnTo>
                  <a:pt x="651" y="482"/>
                </a:lnTo>
                <a:lnTo>
                  <a:pt x="725" y="432"/>
                </a:lnTo>
                <a:lnTo>
                  <a:pt x="801" y="386"/>
                </a:lnTo>
                <a:lnTo>
                  <a:pt x="880" y="344"/>
                </a:lnTo>
                <a:lnTo>
                  <a:pt x="961" y="308"/>
                </a:lnTo>
                <a:lnTo>
                  <a:pt x="1043" y="276"/>
                </a:lnTo>
                <a:lnTo>
                  <a:pt x="1128" y="249"/>
                </a:lnTo>
                <a:lnTo>
                  <a:pt x="1213" y="226"/>
                </a:lnTo>
                <a:lnTo>
                  <a:pt x="1301" y="209"/>
                </a:lnTo>
                <a:lnTo>
                  <a:pt x="1389" y="196"/>
                </a:lnTo>
                <a:lnTo>
                  <a:pt x="1480" y="189"/>
                </a:lnTo>
                <a:lnTo>
                  <a:pt x="1571" y="185"/>
                </a:lnTo>
                <a:close/>
                <a:moveTo>
                  <a:pt x="1943" y="0"/>
                </a:moveTo>
                <a:lnTo>
                  <a:pt x="2037" y="3"/>
                </a:lnTo>
                <a:lnTo>
                  <a:pt x="2130" y="13"/>
                </a:lnTo>
                <a:lnTo>
                  <a:pt x="2222" y="29"/>
                </a:lnTo>
                <a:lnTo>
                  <a:pt x="2311" y="50"/>
                </a:lnTo>
                <a:lnTo>
                  <a:pt x="2398" y="77"/>
                </a:lnTo>
                <a:lnTo>
                  <a:pt x="2482" y="109"/>
                </a:lnTo>
                <a:lnTo>
                  <a:pt x="2564" y="147"/>
                </a:lnTo>
                <a:lnTo>
                  <a:pt x="2642" y="190"/>
                </a:lnTo>
                <a:lnTo>
                  <a:pt x="2718" y="237"/>
                </a:lnTo>
                <a:lnTo>
                  <a:pt x="2790" y="289"/>
                </a:lnTo>
                <a:lnTo>
                  <a:pt x="2858" y="346"/>
                </a:lnTo>
                <a:lnTo>
                  <a:pt x="2923" y="407"/>
                </a:lnTo>
                <a:lnTo>
                  <a:pt x="2985" y="472"/>
                </a:lnTo>
                <a:lnTo>
                  <a:pt x="3041" y="541"/>
                </a:lnTo>
                <a:lnTo>
                  <a:pt x="3094" y="613"/>
                </a:lnTo>
                <a:lnTo>
                  <a:pt x="3140" y="688"/>
                </a:lnTo>
                <a:lnTo>
                  <a:pt x="3183" y="767"/>
                </a:lnTo>
                <a:lnTo>
                  <a:pt x="3222" y="848"/>
                </a:lnTo>
                <a:lnTo>
                  <a:pt x="3253" y="933"/>
                </a:lnTo>
                <a:lnTo>
                  <a:pt x="3281" y="1019"/>
                </a:lnTo>
                <a:lnTo>
                  <a:pt x="3302" y="1109"/>
                </a:lnTo>
                <a:lnTo>
                  <a:pt x="3318" y="1200"/>
                </a:lnTo>
                <a:lnTo>
                  <a:pt x="3328" y="1293"/>
                </a:lnTo>
                <a:lnTo>
                  <a:pt x="3331" y="1388"/>
                </a:lnTo>
                <a:lnTo>
                  <a:pt x="3328" y="1410"/>
                </a:lnTo>
                <a:lnTo>
                  <a:pt x="3321" y="1431"/>
                </a:lnTo>
                <a:lnTo>
                  <a:pt x="3310" y="1449"/>
                </a:lnTo>
                <a:lnTo>
                  <a:pt x="3294" y="1464"/>
                </a:lnTo>
                <a:lnTo>
                  <a:pt x="3276" y="1477"/>
                </a:lnTo>
                <a:lnTo>
                  <a:pt x="3256" y="1484"/>
                </a:lnTo>
                <a:lnTo>
                  <a:pt x="3232" y="1486"/>
                </a:lnTo>
                <a:lnTo>
                  <a:pt x="1943" y="1486"/>
                </a:lnTo>
                <a:lnTo>
                  <a:pt x="1920" y="1484"/>
                </a:lnTo>
                <a:lnTo>
                  <a:pt x="1899" y="1477"/>
                </a:lnTo>
                <a:lnTo>
                  <a:pt x="1881" y="1464"/>
                </a:lnTo>
                <a:lnTo>
                  <a:pt x="1866" y="1449"/>
                </a:lnTo>
                <a:lnTo>
                  <a:pt x="1854" y="1431"/>
                </a:lnTo>
                <a:lnTo>
                  <a:pt x="1847" y="1410"/>
                </a:lnTo>
                <a:lnTo>
                  <a:pt x="1844" y="1388"/>
                </a:lnTo>
                <a:lnTo>
                  <a:pt x="1844" y="98"/>
                </a:lnTo>
                <a:lnTo>
                  <a:pt x="1847" y="75"/>
                </a:lnTo>
                <a:lnTo>
                  <a:pt x="1854" y="55"/>
                </a:lnTo>
                <a:lnTo>
                  <a:pt x="1866" y="37"/>
                </a:lnTo>
                <a:lnTo>
                  <a:pt x="1881" y="22"/>
                </a:lnTo>
                <a:lnTo>
                  <a:pt x="1899" y="10"/>
                </a:lnTo>
                <a:lnTo>
                  <a:pt x="1920" y="3"/>
                </a:lnTo>
                <a:lnTo>
                  <a:pt x="1943" y="0"/>
                </a:lnTo>
                <a:lnTo>
                  <a:pt x="19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8" name="Freeform 71"/>
          <p:cNvSpPr>
            <a:spLocks noEditPoints="1"/>
          </p:cNvSpPr>
          <p:nvPr/>
        </p:nvSpPr>
        <p:spPr bwMode="auto">
          <a:xfrm>
            <a:off x="4707163" y="3635145"/>
            <a:ext cx="406400" cy="517525"/>
          </a:xfrm>
          <a:custGeom>
            <a:avLst/>
            <a:gdLst>
              <a:gd name="T0" fmla="*/ 424 w 2816"/>
              <a:gd name="T1" fmla="*/ 2215 h 3586"/>
              <a:gd name="T2" fmla="*/ 337 w 2816"/>
              <a:gd name="T3" fmla="*/ 2281 h 3586"/>
              <a:gd name="T4" fmla="*/ 379 w 2816"/>
              <a:gd name="T5" fmla="*/ 2384 h 3586"/>
              <a:gd name="T6" fmla="*/ 2428 w 2816"/>
              <a:gd name="T7" fmla="*/ 2384 h 3586"/>
              <a:gd name="T8" fmla="*/ 2469 w 2816"/>
              <a:gd name="T9" fmla="*/ 2281 h 3586"/>
              <a:gd name="T10" fmla="*/ 2382 w 2816"/>
              <a:gd name="T11" fmla="*/ 2215 h 3586"/>
              <a:gd name="T12" fmla="*/ 733 w 2816"/>
              <a:gd name="T13" fmla="*/ 1313 h 3586"/>
              <a:gd name="T14" fmla="*/ 578 w 2816"/>
              <a:gd name="T15" fmla="*/ 1269 h 3586"/>
              <a:gd name="T16" fmla="*/ 960 w 2816"/>
              <a:gd name="T17" fmla="*/ 1287 h 3586"/>
              <a:gd name="T18" fmla="*/ 1511 w 2816"/>
              <a:gd name="T19" fmla="*/ 1256 h 3586"/>
              <a:gd name="T20" fmla="*/ 1497 w 2816"/>
              <a:gd name="T21" fmla="*/ 1365 h 3586"/>
              <a:gd name="T22" fmla="*/ 2382 w 2816"/>
              <a:gd name="T23" fmla="*/ 1410 h 3586"/>
              <a:gd name="T24" fmla="*/ 2469 w 2816"/>
              <a:gd name="T25" fmla="*/ 1344 h 3586"/>
              <a:gd name="T26" fmla="*/ 2428 w 2816"/>
              <a:gd name="T27" fmla="*/ 1242 h 3586"/>
              <a:gd name="T28" fmla="*/ 1551 w 2816"/>
              <a:gd name="T29" fmla="*/ 849 h 3586"/>
              <a:gd name="T30" fmla="*/ 1485 w 2816"/>
              <a:gd name="T31" fmla="*/ 937 h 3586"/>
              <a:gd name="T32" fmla="*/ 1551 w 2816"/>
              <a:gd name="T33" fmla="*/ 1024 h 3586"/>
              <a:gd name="T34" fmla="*/ 2446 w 2816"/>
              <a:gd name="T35" fmla="*/ 1000 h 3586"/>
              <a:gd name="T36" fmla="*/ 2460 w 2816"/>
              <a:gd name="T37" fmla="*/ 891 h 3586"/>
              <a:gd name="T38" fmla="*/ 1575 w 2816"/>
              <a:gd name="T39" fmla="*/ 847 h 3586"/>
              <a:gd name="T40" fmla="*/ 944 w 2816"/>
              <a:gd name="T41" fmla="*/ 510 h 3586"/>
              <a:gd name="T42" fmla="*/ 1089 w 2816"/>
              <a:gd name="T43" fmla="*/ 661 h 3586"/>
              <a:gd name="T44" fmla="*/ 1115 w 2816"/>
              <a:gd name="T45" fmla="*/ 877 h 3586"/>
              <a:gd name="T46" fmla="*/ 999 w 2816"/>
              <a:gd name="T47" fmla="*/ 1063 h 3586"/>
              <a:gd name="T48" fmla="*/ 791 w 2816"/>
              <a:gd name="T49" fmla="*/ 1136 h 3586"/>
              <a:gd name="T50" fmla="*/ 601 w 2816"/>
              <a:gd name="T51" fmla="*/ 1076 h 3586"/>
              <a:gd name="T52" fmla="*/ 477 w 2816"/>
              <a:gd name="T53" fmla="*/ 909 h 3586"/>
              <a:gd name="T54" fmla="*/ 481 w 2816"/>
              <a:gd name="T55" fmla="*/ 689 h 3586"/>
              <a:gd name="T56" fmla="*/ 620 w 2816"/>
              <a:gd name="T57" fmla="*/ 521 h 3586"/>
              <a:gd name="T58" fmla="*/ 1575 w 2816"/>
              <a:gd name="T59" fmla="*/ 463 h 3586"/>
              <a:gd name="T60" fmla="*/ 1487 w 2816"/>
              <a:gd name="T61" fmla="*/ 529 h 3586"/>
              <a:gd name="T62" fmla="*/ 1529 w 2816"/>
              <a:gd name="T63" fmla="*/ 631 h 3586"/>
              <a:gd name="T64" fmla="*/ 2428 w 2816"/>
              <a:gd name="T65" fmla="*/ 631 h 3586"/>
              <a:gd name="T66" fmla="*/ 2469 w 2816"/>
              <a:gd name="T67" fmla="*/ 529 h 3586"/>
              <a:gd name="T68" fmla="*/ 2382 w 2816"/>
              <a:gd name="T69" fmla="*/ 463 h 3586"/>
              <a:gd name="T70" fmla="*/ 628 w 2816"/>
              <a:gd name="T71" fmla="*/ 319 h 3586"/>
              <a:gd name="T72" fmla="*/ 408 w 2816"/>
              <a:gd name="T73" fmla="*/ 467 h 3586"/>
              <a:gd name="T74" fmla="*/ 289 w 2816"/>
              <a:gd name="T75" fmla="*/ 707 h 3586"/>
              <a:gd name="T76" fmla="*/ 310 w 2816"/>
              <a:gd name="T77" fmla="*/ 977 h 3586"/>
              <a:gd name="T78" fmla="*/ 286 w 2816"/>
              <a:gd name="T79" fmla="*/ 1781 h 3586"/>
              <a:gd name="T80" fmla="*/ 312 w 2816"/>
              <a:gd name="T81" fmla="*/ 1866 h 3586"/>
              <a:gd name="T82" fmla="*/ 805 w 2816"/>
              <a:gd name="T83" fmla="*/ 1949 h 3586"/>
              <a:gd name="T84" fmla="*/ 883 w 2816"/>
              <a:gd name="T85" fmla="*/ 1914 h 3586"/>
              <a:gd name="T86" fmla="*/ 1215 w 2816"/>
              <a:gd name="T87" fmla="*/ 1762 h 3586"/>
              <a:gd name="T88" fmla="*/ 1284 w 2816"/>
              <a:gd name="T89" fmla="*/ 1706 h 3586"/>
              <a:gd name="T90" fmla="*/ 1193 w 2816"/>
              <a:gd name="T91" fmla="*/ 1120 h 3586"/>
              <a:gd name="T92" fmla="*/ 1295 w 2816"/>
              <a:gd name="T93" fmla="*/ 896 h 3586"/>
              <a:gd name="T94" fmla="*/ 1273 w 2816"/>
              <a:gd name="T95" fmla="*/ 631 h 3586"/>
              <a:gd name="T96" fmla="*/ 1126 w 2816"/>
              <a:gd name="T97" fmla="*/ 417 h 3586"/>
              <a:gd name="T98" fmla="*/ 888 w 2816"/>
              <a:gd name="T99" fmla="*/ 301 h 3586"/>
              <a:gd name="T100" fmla="*/ 2750 w 2816"/>
              <a:gd name="T101" fmla="*/ 3 h 3586"/>
              <a:gd name="T102" fmla="*/ 2816 w 2816"/>
              <a:gd name="T103" fmla="*/ 90 h 3586"/>
              <a:gd name="T104" fmla="*/ 2814 w 2816"/>
              <a:gd name="T105" fmla="*/ 2808 h 3586"/>
              <a:gd name="T106" fmla="*/ 2801 w 2816"/>
              <a:gd name="T107" fmla="*/ 2840 h 3586"/>
              <a:gd name="T108" fmla="*/ 2088 w 2816"/>
              <a:gd name="T109" fmla="*/ 3571 h 3586"/>
              <a:gd name="T110" fmla="*/ 2069 w 2816"/>
              <a:gd name="T111" fmla="*/ 3582 h 3586"/>
              <a:gd name="T112" fmla="*/ 2039 w 2816"/>
              <a:gd name="T113" fmla="*/ 3586 h 3586"/>
              <a:gd name="T114" fmla="*/ 26 w 2816"/>
              <a:gd name="T115" fmla="*/ 3560 h 3586"/>
              <a:gd name="T116" fmla="*/ 3 w 2816"/>
              <a:gd name="T117" fmla="*/ 66 h 3586"/>
              <a:gd name="T118" fmla="*/ 90 w 2816"/>
              <a:gd name="T119" fmla="*/ 0 h 3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816" h="3586">
                <a:moveTo>
                  <a:pt x="2128" y="2880"/>
                </a:moveTo>
                <a:lnTo>
                  <a:pt x="2128" y="3275"/>
                </a:lnTo>
                <a:lnTo>
                  <a:pt x="2513" y="2880"/>
                </a:lnTo>
                <a:lnTo>
                  <a:pt x="2128" y="2880"/>
                </a:lnTo>
                <a:close/>
                <a:moveTo>
                  <a:pt x="424" y="2215"/>
                </a:moveTo>
                <a:lnTo>
                  <a:pt x="400" y="2219"/>
                </a:lnTo>
                <a:lnTo>
                  <a:pt x="379" y="2227"/>
                </a:lnTo>
                <a:lnTo>
                  <a:pt x="361" y="2242"/>
                </a:lnTo>
                <a:lnTo>
                  <a:pt x="346" y="2260"/>
                </a:lnTo>
                <a:lnTo>
                  <a:pt x="337" y="2281"/>
                </a:lnTo>
                <a:lnTo>
                  <a:pt x="334" y="2306"/>
                </a:lnTo>
                <a:lnTo>
                  <a:pt x="337" y="2330"/>
                </a:lnTo>
                <a:lnTo>
                  <a:pt x="346" y="2352"/>
                </a:lnTo>
                <a:lnTo>
                  <a:pt x="361" y="2369"/>
                </a:lnTo>
                <a:lnTo>
                  <a:pt x="379" y="2384"/>
                </a:lnTo>
                <a:lnTo>
                  <a:pt x="400" y="2392"/>
                </a:lnTo>
                <a:lnTo>
                  <a:pt x="424" y="2396"/>
                </a:lnTo>
                <a:lnTo>
                  <a:pt x="2382" y="2396"/>
                </a:lnTo>
                <a:lnTo>
                  <a:pt x="2406" y="2392"/>
                </a:lnTo>
                <a:lnTo>
                  <a:pt x="2428" y="2384"/>
                </a:lnTo>
                <a:lnTo>
                  <a:pt x="2446" y="2369"/>
                </a:lnTo>
                <a:lnTo>
                  <a:pt x="2460" y="2352"/>
                </a:lnTo>
                <a:lnTo>
                  <a:pt x="2469" y="2330"/>
                </a:lnTo>
                <a:lnTo>
                  <a:pt x="2472" y="2306"/>
                </a:lnTo>
                <a:lnTo>
                  <a:pt x="2469" y="2281"/>
                </a:lnTo>
                <a:lnTo>
                  <a:pt x="2460" y="2260"/>
                </a:lnTo>
                <a:lnTo>
                  <a:pt x="2446" y="2242"/>
                </a:lnTo>
                <a:lnTo>
                  <a:pt x="2428" y="2227"/>
                </a:lnTo>
                <a:lnTo>
                  <a:pt x="2406" y="2219"/>
                </a:lnTo>
                <a:lnTo>
                  <a:pt x="2382" y="2215"/>
                </a:lnTo>
                <a:lnTo>
                  <a:pt x="424" y="2215"/>
                </a:lnTo>
                <a:close/>
                <a:moveTo>
                  <a:pt x="578" y="1269"/>
                </a:moveTo>
                <a:lnTo>
                  <a:pt x="628" y="1289"/>
                </a:lnTo>
                <a:lnTo>
                  <a:pt x="679" y="1303"/>
                </a:lnTo>
                <a:lnTo>
                  <a:pt x="733" y="1313"/>
                </a:lnTo>
                <a:lnTo>
                  <a:pt x="725" y="1649"/>
                </a:lnTo>
                <a:lnTo>
                  <a:pt x="725" y="1650"/>
                </a:lnTo>
                <a:lnTo>
                  <a:pt x="723" y="1757"/>
                </a:lnTo>
                <a:lnTo>
                  <a:pt x="483" y="1723"/>
                </a:lnTo>
                <a:lnTo>
                  <a:pt x="578" y="1269"/>
                </a:lnTo>
                <a:close/>
                <a:moveTo>
                  <a:pt x="1004" y="1269"/>
                </a:moveTo>
                <a:lnTo>
                  <a:pt x="1088" y="1599"/>
                </a:lnTo>
                <a:lnTo>
                  <a:pt x="906" y="1628"/>
                </a:lnTo>
                <a:lnTo>
                  <a:pt x="913" y="1301"/>
                </a:lnTo>
                <a:lnTo>
                  <a:pt x="960" y="1287"/>
                </a:lnTo>
                <a:lnTo>
                  <a:pt x="1004" y="1269"/>
                </a:lnTo>
                <a:close/>
                <a:moveTo>
                  <a:pt x="1575" y="1230"/>
                </a:moveTo>
                <a:lnTo>
                  <a:pt x="1551" y="1233"/>
                </a:lnTo>
                <a:lnTo>
                  <a:pt x="1529" y="1242"/>
                </a:lnTo>
                <a:lnTo>
                  <a:pt x="1511" y="1256"/>
                </a:lnTo>
                <a:lnTo>
                  <a:pt x="1497" y="1274"/>
                </a:lnTo>
                <a:lnTo>
                  <a:pt x="1487" y="1296"/>
                </a:lnTo>
                <a:lnTo>
                  <a:pt x="1485" y="1320"/>
                </a:lnTo>
                <a:lnTo>
                  <a:pt x="1487" y="1344"/>
                </a:lnTo>
                <a:lnTo>
                  <a:pt x="1497" y="1365"/>
                </a:lnTo>
                <a:lnTo>
                  <a:pt x="1511" y="1384"/>
                </a:lnTo>
                <a:lnTo>
                  <a:pt x="1529" y="1398"/>
                </a:lnTo>
                <a:lnTo>
                  <a:pt x="1551" y="1407"/>
                </a:lnTo>
                <a:lnTo>
                  <a:pt x="1575" y="1410"/>
                </a:lnTo>
                <a:lnTo>
                  <a:pt x="2382" y="1410"/>
                </a:lnTo>
                <a:lnTo>
                  <a:pt x="2406" y="1407"/>
                </a:lnTo>
                <a:lnTo>
                  <a:pt x="2428" y="1398"/>
                </a:lnTo>
                <a:lnTo>
                  <a:pt x="2446" y="1384"/>
                </a:lnTo>
                <a:lnTo>
                  <a:pt x="2460" y="1365"/>
                </a:lnTo>
                <a:lnTo>
                  <a:pt x="2469" y="1344"/>
                </a:lnTo>
                <a:lnTo>
                  <a:pt x="2472" y="1320"/>
                </a:lnTo>
                <a:lnTo>
                  <a:pt x="2469" y="1296"/>
                </a:lnTo>
                <a:lnTo>
                  <a:pt x="2460" y="1274"/>
                </a:lnTo>
                <a:lnTo>
                  <a:pt x="2446" y="1256"/>
                </a:lnTo>
                <a:lnTo>
                  <a:pt x="2428" y="1242"/>
                </a:lnTo>
                <a:lnTo>
                  <a:pt x="2406" y="1233"/>
                </a:lnTo>
                <a:lnTo>
                  <a:pt x="2382" y="1230"/>
                </a:lnTo>
                <a:lnTo>
                  <a:pt x="1575" y="1230"/>
                </a:lnTo>
                <a:close/>
                <a:moveTo>
                  <a:pt x="1575" y="847"/>
                </a:moveTo>
                <a:lnTo>
                  <a:pt x="1551" y="849"/>
                </a:lnTo>
                <a:lnTo>
                  <a:pt x="1529" y="859"/>
                </a:lnTo>
                <a:lnTo>
                  <a:pt x="1511" y="873"/>
                </a:lnTo>
                <a:lnTo>
                  <a:pt x="1497" y="891"/>
                </a:lnTo>
                <a:lnTo>
                  <a:pt x="1487" y="913"/>
                </a:lnTo>
                <a:lnTo>
                  <a:pt x="1485" y="937"/>
                </a:lnTo>
                <a:lnTo>
                  <a:pt x="1487" y="960"/>
                </a:lnTo>
                <a:lnTo>
                  <a:pt x="1497" y="982"/>
                </a:lnTo>
                <a:lnTo>
                  <a:pt x="1511" y="1000"/>
                </a:lnTo>
                <a:lnTo>
                  <a:pt x="1529" y="1014"/>
                </a:lnTo>
                <a:lnTo>
                  <a:pt x="1551" y="1024"/>
                </a:lnTo>
                <a:lnTo>
                  <a:pt x="1575" y="1027"/>
                </a:lnTo>
                <a:lnTo>
                  <a:pt x="2382" y="1027"/>
                </a:lnTo>
                <a:lnTo>
                  <a:pt x="2406" y="1024"/>
                </a:lnTo>
                <a:lnTo>
                  <a:pt x="2428" y="1014"/>
                </a:lnTo>
                <a:lnTo>
                  <a:pt x="2446" y="1000"/>
                </a:lnTo>
                <a:lnTo>
                  <a:pt x="2460" y="982"/>
                </a:lnTo>
                <a:lnTo>
                  <a:pt x="2469" y="960"/>
                </a:lnTo>
                <a:lnTo>
                  <a:pt x="2472" y="937"/>
                </a:lnTo>
                <a:lnTo>
                  <a:pt x="2469" y="913"/>
                </a:lnTo>
                <a:lnTo>
                  <a:pt x="2460" y="891"/>
                </a:lnTo>
                <a:lnTo>
                  <a:pt x="2446" y="873"/>
                </a:lnTo>
                <a:lnTo>
                  <a:pt x="2428" y="859"/>
                </a:lnTo>
                <a:lnTo>
                  <a:pt x="2406" y="849"/>
                </a:lnTo>
                <a:lnTo>
                  <a:pt x="2382" y="847"/>
                </a:lnTo>
                <a:lnTo>
                  <a:pt x="1575" y="847"/>
                </a:lnTo>
                <a:close/>
                <a:moveTo>
                  <a:pt x="790" y="473"/>
                </a:moveTo>
                <a:lnTo>
                  <a:pt x="818" y="474"/>
                </a:lnTo>
                <a:lnTo>
                  <a:pt x="863" y="481"/>
                </a:lnTo>
                <a:lnTo>
                  <a:pt x="905" y="493"/>
                </a:lnTo>
                <a:lnTo>
                  <a:pt x="944" y="510"/>
                </a:lnTo>
                <a:lnTo>
                  <a:pt x="980" y="532"/>
                </a:lnTo>
                <a:lnTo>
                  <a:pt x="1015" y="559"/>
                </a:lnTo>
                <a:lnTo>
                  <a:pt x="1043" y="590"/>
                </a:lnTo>
                <a:lnTo>
                  <a:pt x="1068" y="624"/>
                </a:lnTo>
                <a:lnTo>
                  <a:pt x="1089" y="661"/>
                </a:lnTo>
                <a:lnTo>
                  <a:pt x="1106" y="701"/>
                </a:lnTo>
                <a:lnTo>
                  <a:pt x="1117" y="742"/>
                </a:lnTo>
                <a:lnTo>
                  <a:pt x="1122" y="786"/>
                </a:lnTo>
                <a:lnTo>
                  <a:pt x="1121" y="832"/>
                </a:lnTo>
                <a:lnTo>
                  <a:pt x="1115" y="877"/>
                </a:lnTo>
                <a:lnTo>
                  <a:pt x="1101" y="921"/>
                </a:lnTo>
                <a:lnTo>
                  <a:pt x="1083" y="960"/>
                </a:lnTo>
                <a:lnTo>
                  <a:pt x="1060" y="999"/>
                </a:lnTo>
                <a:lnTo>
                  <a:pt x="1031" y="1032"/>
                </a:lnTo>
                <a:lnTo>
                  <a:pt x="999" y="1063"/>
                </a:lnTo>
                <a:lnTo>
                  <a:pt x="963" y="1088"/>
                </a:lnTo>
                <a:lnTo>
                  <a:pt x="923" y="1108"/>
                </a:lnTo>
                <a:lnTo>
                  <a:pt x="882" y="1123"/>
                </a:lnTo>
                <a:lnTo>
                  <a:pt x="838" y="1133"/>
                </a:lnTo>
                <a:lnTo>
                  <a:pt x="791" y="1136"/>
                </a:lnTo>
                <a:lnTo>
                  <a:pt x="764" y="1135"/>
                </a:lnTo>
                <a:lnTo>
                  <a:pt x="720" y="1129"/>
                </a:lnTo>
                <a:lnTo>
                  <a:pt x="678" y="1116"/>
                </a:lnTo>
                <a:lnTo>
                  <a:pt x="639" y="1099"/>
                </a:lnTo>
                <a:lnTo>
                  <a:pt x="601" y="1076"/>
                </a:lnTo>
                <a:lnTo>
                  <a:pt x="568" y="1049"/>
                </a:lnTo>
                <a:lnTo>
                  <a:pt x="539" y="1019"/>
                </a:lnTo>
                <a:lnTo>
                  <a:pt x="513" y="986"/>
                </a:lnTo>
                <a:lnTo>
                  <a:pt x="492" y="948"/>
                </a:lnTo>
                <a:lnTo>
                  <a:pt x="477" y="909"/>
                </a:lnTo>
                <a:lnTo>
                  <a:pt x="466" y="867"/>
                </a:lnTo>
                <a:lnTo>
                  <a:pt x="461" y="823"/>
                </a:lnTo>
                <a:lnTo>
                  <a:pt x="461" y="778"/>
                </a:lnTo>
                <a:lnTo>
                  <a:pt x="468" y="733"/>
                </a:lnTo>
                <a:lnTo>
                  <a:pt x="481" y="689"/>
                </a:lnTo>
                <a:lnTo>
                  <a:pt x="499" y="648"/>
                </a:lnTo>
                <a:lnTo>
                  <a:pt x="523" y="610"/>
                </a:lnTo>
                <a:lnTo>
                  <a:pt x="551" y="576"/>
                </a:lnTo>
                <a:lnTo>
                  <a:pt x="584" y="547"/>
                </a:lnTo>
                <a:lnTo>
                  <a:pt x="620" y="521"/>
                </a:lnTo>
                <a:lnTo>
                  <a:pt x="658" y="500"/>
                </a:lnTo>
                <a:lnTo>
                  <a:pt x="700" y="485"/>
                </a:lnTo>
                <a:lnTo>
                  <a:pt x="745" y="476"/>
                </a:lnTo>
                <a:lnTo>
                  <a:pt x="790" y="473"/>
                </a:lnTo>
                <a:close/>
                <a:moveTo>
                  <a:pt x="1575" y="463"/>
                </a:moveTo>
                <a:lnTo>
                  <a:pt x="1551" y="466"/>
                </a:lnTo>
                <a:lnTo>
                  <a:pt x="1529" y="475"/>
                </a:lnTo>
                <a:lnTo>
                  <a:pt x="1511" y="489"/>
                </a:lnTo>
                <a:lnTo>
                  <a:pt x="1497" y="508"/>
                </a:lnTo>
                <a:lnTo>
                  <a:pt x="1487" y="529"/>
                </a:lnTo>
                <a:lnTo>
                  <a:pt x="1485" y="553"/>
                </a:lnTo>
                <a:lnTo>
                  <a:pt x="1487" y="577"/>
                </a:lnTo>
                <a:lnTo>
                  <a:pt x="1497" y="599"/>
                </a:lnTo>
                <a:lnTo>
                  <a:pt x="1511" y="617"/>
                </a:lnTo>
                <a:lnTo>
                  <a:pt x="1529" y="631"/>
                </a:lnTo>
                <a:lnTo>
                  <a:pt x="1551" y="640"/>
                </a:lnTo>
                <a:lnTo>
                  <a:pt x="1575" y="643"/>
                </a:lnTo>
                <a:lnTo>
                  <a:pt x="2382" y="643"/>
                </a:lnTo>
                <a:lnTo>
                  <a:pt x="2406" y="640"/>
                </a:lnTo>
                <a:lnTo>
                  <a:pt x="2428" y="631"/>
                </a:lnTo>
                <a:lnTo>
                  <a:pt x="2446" y="617"/>
                </a:lnTo>
                <a:lnTo>
                  <a:pt x="2460" y="599"/>
                </a:lnTo>
                <a:lnTo>
                  <a:pt x="2469" y="577"/>
                </a:lnTo>
                <a:lnTo>
                  <a:pt x="2472" y="553"/>
                </a:lnTo>
                <a:lnTo>
                  <a:pt x="2469" y="529"/>
                </a:lnTo>
                <a:lnTo>
                  <a:pt x="2460" y="508"/>
                </a:lnTo>
                <a:lnTo>
                  <a:pt x="2446" y="489"/>
                </a:lnTo>
                <a:lnTo>
                  <a:pt x="2428" y="475"/>
                </a:lnTo>
                <a:lnTo>
                  <a:pt x="2406" y="466"/>
                </a:lnTo>
                <a:lnTo>
                  <a:pt x="2382" y="463"/>
                </a:lnTo>
                <a:lnTo>
                  <a:pt x="1575" y="463"/>
                </a:lnTo>
                <a:close/>
                <a:moveTo>
                  <a:pt x="790" y="293"/>
                </a:moveTo>
                <a:lnTo>
                  <a:pt x="735" y="296"/>
                </a:lnTo>
                <a:lnTo>
                  <a:pt x="680" y="305"/>
                </a:lnTo>
                <a:lnTo>
                  <a:pt x="628" y="319"/>
                </a:lnTo>
                <a:lnTo>
                  <a:pt x="578" y="340"/>
                </a:lnTo>
                <a:lnTo>
                  <a:pt x="531" y="365"/>
                </a:lnTo>
                <a:lnTo>
                  <a:pt x="486" y="395"/>
                </a:lnTo>
                <a:lnTo>
                  <a:pt x="445" y="429"/>
                </a:lnTo>
                <a:lnTo>
                  <a:pt x="408" y="467"/>
                </a:lnTo>
                <a:lnTo>
                  <a:pt x="375" y="509"/>
                </a:lnTo>
                <a:lnTo>
                  <a:pt x="345" y="554"/>
                </a:lnTo>
                <a:lnTo>
                  <a:pt x="321" y="603"/>
                </a:lnTo>
                <a:lnTo>
                  <a:pt x="302" y="654"/>
                </a:lnTo>
                <a:lnTo>
                  <a:pt x="289" y="707"/>
                </a:lnTo>
                <a:lnTo>
                  <a:pt x="281" y="763"/>
                </a:lnTo>
                <a:lnTo>
                  <a:pt x="280" y="818"/>
                </a:lnTo>
                <a:lnTo>
                  <a:pt x="285" y="873"/>
                </a:lnTo>
                <a:lnTo>
                  <a:pt x="295" y="926"/>
                </a:lnTo>
                <a:lnTo>
                  <a:pt x="310" y="977"/>
                </a:lnTo>
                <a:lnTo>
                  <a:pt x="330" y="1025"/>
                </a:lnTo>
                <a:lnTo>
                  <a:pt x="355" y="1071"/>
                </a:lnTo>
                <a:lnTo>
                  <a:pt x="385" y="1114"/>
                </a:lnTo>
                <a:lnTo>
                  <a:pt x="419" y="1155"/>
                </a:lnTo>
                <a:lnTo>
                  <a:pt x="286" y="1781"/>
                </a:lnTo>
                <a:lnTo>
                  <a:pt x="285" y="1798"/>
                </a:lnTo>
                <a:lnTo>
                  <a:pt x="286" y="1817"/>
                </a:lnTo>
                <a:lnTo>
                  <a:pt x="291" y="1835"/>
                </a:lnTo>
                <a:lnTo>
                  <a:pt x="300" y="1851"/>
                </a:lnTo>
                <a:lnTo>
                  <a:pt x="312" y="1866"/>
                </a:lnTo>
                <a:lnTo>
                  <a:pt x="328" y="1877"/>
                </a:lnTo>
                <a:lnTo>
                  <a:pt x="344" y="1884"/>
                </a:lnTo>
                <a:lnTo>
                  <a:pt x="362" y="1889"/>
                </a:lnTo>
                <a:lnTo>
                  <a:pt x="798" y="1948"/>
                </a:lnTo>
                <a:lnTo>
                  <a:pt x="805" y="1949"/>
                </a:lnTo>
                <a:lnTo>
                  <a:pt x="810" y="1949"/>
                </a:lnTo>
                <a:lnTo>
                  <a:pt x="832" y="1947"/>
                </a:lnTo>
                <a:lnTo>
                  <a:pt x="851" y="1939"/>
                </a:lnTo>
                <a:lnTo>
                  <a:pt x="869" y="1928"/>
                </a:lnTo>
                <a:lnTo>
                  <a:pt x="883" y="1914"/>
                </a:lnTo>
                <a:lnTo>
                  <a:pt x="891" y="1897"/>
                </a:lnTo>
                <a:lnTo>
                  <a:pt x="898" y="1880"/>
                </a:lnTo>
                <a:lnTo>
                  <a:pt x="900" y="1861"/>
                </a:lnTo>
                <a:lnTo>
                  <a:pt x="901" y="1812"/>
                </a:lnTo>
                <a:lnTo>
                  <a:pt x="1215" y="1762"/>
                </a:lnTo>
                <a:lnTo>
                  <a:pt x="1232" y="1758"/>
                </a:lnTo>
                <a:lnTo>
                  <a:pt x="1249" y="1749"/>
                </a:lnTo>
                <a:lnTo>
                  <a:pt x="1264" y="1738"/>
                </a:lnTo>
                <a:lnTo>
                  <a:pt x="1276" y="1724"/>
                </a:lnTo>
                <a:lnTo>
                  <a:pt x="1284" y="1706"/>
                </a:lnTo>
                <a:lnTo>
                  <a:pt x="1289" y="1688"/>
                </a:lnTo>
                <a:lnTo>
                  <a:pt x="1290" y="1670"/>
                </a:lnTo>
                <a:lnTo>
                  <a:pt x="1288" y="1651"/>
                </a:lnTo>
                <a:lnTo>
                  <a:pt x="1161" y="1156"/>
                </a:lnTo>
                <a:lnTo>
                  <a:pt x="1193" y="1120"/>
                </a:lnTo>
                <a:lnTo>
                  <a:pt x="1221" y="1080"/>
                </a:lnTo>
                <a:lnTo>
                  <a:pt x="1246" y="1037"/>
                </a:lnTo>
                <a:lnTo>
                  <a:pt x="1266" y="992"/>
                </a:lnTo>
                <a:lnTo>
                  <a:pt x="1283" y="946"/>
                </a:lnTo>
                <a:lnTo>
                  <a:pt x="1295" y="896"/>
                </a:lnTo>
                <a:lnTo>
                  <a:pt x="1301" y="846"/>
                </a:lnTo>
                <a:lnTo>
                  <a:pt x="1302" y="790"/>
                </a:lnTo>
                <a:lnTo>
                  <a:pt x="1298" y="736"/>
                </a:lnTo>
                <a:lnTo>
                  <a:pt x="1288" y="683"/>
                </a:lnTo>
                <a:lnTo>
                  <a:pt x="1273" y="631"/>
                </a:lnTo>
                <a:lnTo>
                  <a:pt x="1252" y="583"/>
                </a:lnTo>
                <a:lnTo>
                  <a:pt x="1227" y="537"/>
                </a:lnTo>
                <a:lnTo>
                  <a:pt x="1197" y="494"/>
                </a:lnTo>
                <a:lnTo>
                  <a:pt x="1163" y="453"/>
                </a:lnTo>
                <a:lnTo>
                  <a:pt x="1126" y="417"/>
                </a:lnTo>
                <a:lnTo>
                  <a:pt x="1084" y="385"/>
                </a:lnTo>
                <a:lnTo>
                  <a:pt x="1039" y="356"/>
                </a:lnTo>
                <a:lnTo>
                  <a:pt x="991" y="333"/>
                </a:lnTo>
                <a:lnTo>
                  <a:pt x="941" y="315"/>
                </a:lnTo>
                <a:lnTo>
                  <a:pt x="888" y="301"/>
                </a:lnTo>
                <a:lnTo>
                  <a:pt x="832" y="295"/>
                </a:lnTo>
                <a:lnTo>
                  <a:pt x="790" y="293"/>
                </a:lnTo>
                <a:close/>
                <a:moveTo>
                  <a:pt x="90" y="0"/>
                </a:moveTo>
                <a:lnTo>
                  <a:pt x="2726" y="0"/>
                </a:lnTo>
                <a:lnTo>
                  <a:pt x="2750" y="3"/>
                </a:lnTo>
                <a:lnTo>
                  <a:pt x="2772" y="12"/>
                </a:lnTo>
                <a:lnTo>
                  <a:pt x="2790" y="26"/>
                </a:lnTo>
                <a:lnTo>
                  <a:pt x="2804" y="45"/>
                </a:lnTo>
                <a:lnTo>
                  <a:pt x="2813" y="66"/>
                </a:lnTo>
                <a:lnTo>
                  <a:pt x="2816" y="90"/>
                </a:lnTo>
                <a:lnTo>
                  <a:pt x="2816" y="2790"/>
                </a:lnTo>
                <a:lnTo>
                  <a:pt x="2816" y="2791"/>
                </a:lnTo>
                <a:lnTo>
                  <a:pt x="2816" y="2798"/>
                </a:lnTo>
                <a:lnTo>
                  <a:pt x="2815" y="2806"/>
                </a:lnTo>
                <a:lnTo>
                  <a:pt x="2814" y="2808"/>
                </a:lnTo>
                <a:lnTo>
                  <a:pt x="2813" y="2815"/>
                </a:lnTo>
                <a:lnTo>
                  <a:pt x="2811" y="2821"/>
                </a:lnTo>
                <a:lnTo>
                  <a:pt x="2808" y="2826"/>
                </a:lnTo>
                <a:lnTo>
                  <a:pt x="2803" y="2836"/>
                </a:lnTo>
                <a:lnTo>
                  <a:pt x="2801" y="2840"/>
                </a:lnTo>
                <a:lnTo>
                  <a:pt x="2796" y="2847"/>
                </a:lnTo>
                <a:lnTo>
                  <a:pt x="2791" y="2852"/>
                </a:lnTo>
                <a:lnTo>
                  <a:pt x="2103" y="3560"/>
                </a:lnTo>
                <a:lnTo>
                  <a:pt x="2096" y="3565"/>
                </a:lnTo>
                <a:lnTo>
                  <a:pt x="2088" y="3571"/>
                </a:lnTo>
                <a:lnTo>
                  <a:pt x="2085" y="3573"/>
                </a:lnTo>
                <a:lnTo>
                  <a:pt x="2082" y="3575"/>
                </a:lnTo>
                <a:lnTo>
                  <a:pt x="2077" y="3577"/>
                </a:lnTo>
                <a:lnTo>
                  <a:pt x="2073" y="3579"/>
                </a:lnTo>
                <a:lnTo>
                  <a:pt x="2069" y="3582"/>
                </a:lnTo>
                <a:lnTo>
                  <a:pt x="2064" y="3583"/>
                </a:lnTo>
                <a:lnTo>
                  <a:pt x="2060" y="3584"/>
                </a:lnTo>
                <a:lnTo>
                  <a:pt x="2057" y="3585"/>
                </a:lnTo>
                <a:lnTo>
                  <a:pt x="2048" y="3586"/>
                </a:lnTo>
                <a:lnTo>
                  <a:pt x="2039" y="3586"/>
                </a:lnTo>
                <a:lnTo>
                  <a:pt x="2038" y="3586"/>
                </a:lnTo>
                <a:lnTo>
                  <a:pt x="90" y="3586"/>
                </a:lnTo>
                <a:lnTo>
                  <a:pt x="66" y="3584"/>
                </a:lnTo>
                <a:lnTo>
                  <a:pt x="44" y="3574"/>
                </a:lnTo>
                <a:lnTo>
                  <a:pt x="26" y="3560"/>
                </a:lnTo>
                <a:lnTo>
                  <a:pt x="12" y="3542"/>
                </a:lnTo>
                <a:lnTo>
                  <a:pt x="3" y="3520"/>
                </a:lnTo>
                <a:lnTo>
                  <a:pt x="0" y="3496"/>
                </a:lnTo>
                <a:lnTo>
                  <a:pt x="0" y="90"/>
                </a:lnTo>
                <a:lnTo>
                  <a:pt x="3" y="66"/>
                </a:lnTo>
                <a:lnTo>
                  <a:pt x="12" y="45"/>
                </a:lnTo>
                <a:lnTo>
                  <a:pt x="26" y="26"/>
                </a:lnTo>
                <a:lnTo>
                  <a:pt x="44" y="12"/>
                </a:lnTo>
                <a:lnTo>
                  <a:pt x="66" y="3"/>
                </a:lnTo>
                <a:lnTo>
                  <a:pt x="9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9" name="Freeform 76"/>
          <p:cNvSpPr>
            <a:spLocks noEditPoints="1"/>
          </p:cNvSpPr>
          <p:nvPr/>
        </p:nvSpPr>
        <p:spPr bwMode="auto">
          <a:xfrm>
            <a:off x="5632338" y="3616095"/>
            <a:ext cx="427038" cy="555625"/>
          </a:xfrm>
          <a:custGeom>
            <a:avLst/>
            <a:gdLst>
              <a:gd name="T0" fmla="*/ 1426 w 2687"/>
              <a:gd name="T1" fmla="*/ 2553 h 3502"/>
              <a:gd name="T2" fmla="*/ 858 w 2687"/>
              <a:gd name="T3" fmla="*/ 2553 h 3502"/>
              <a:gd name="T4" fmla="*/ 552 w 2687"/>
              <a:gd name="T5" fmla="*/ 2282 h 3502"/>
              <a:gd name="T6" fmla="*/ 1929 w 2687"/>
              <a:gd name="T7" fmla="*/ 964 h 3502"/>
              <a:gd name="T8" fmla="*/ 1858 w 2687"/>
              <a:gd name="T9" fmla="*/ 1116 h 3502"/>
              <a:gd name="T10" fmla="*/ 1567 w 2687"/>
              <a:gd name="T11" fmla="*/ 1571 h 3502"/>
              <a:gd name="T12" fmla="*/ 1435 w 2687"/>
              <a:gd name="T13" fmla="*/ 1603 h 3502"/>
              <a:gd name="T14" fmla="*/ 1189 w 2687"/>
              <a:gd name="T15" fmla="*/ 1348 h 3502"/>
              <a:gd name="T16" fmla="*/ 1053 w 2687"/>
              <a:gd name="T17" fmla="*/ 1253 h 3502"/>
              <a:gd name="T18" fmla="*/ 891 w 2687"/>
              <a:gd name="T19" fmla="*/ 1296 h 3502"/>
              <a:gd name="T20" fmla="*/ 819 w 2687"/>
              <a:gd name="T21" fmla="*/ 1447 h 3502"/>
              <a:gd name="T22" fmla="*/ 550 w 2687"/>
              <a:gd name="T23" fmla="*/ 1628 h 3502"/>
              <a:gd name="T24" fmla="*/ 415 w 2687"/>
              <a:gd name="T25" fmla="*/ 1665 h 3502"/>
              <a:gd name="T26" fmla="*/ 354 w 2687"/>
              <a:gd name="T27" fmla="*/ 1794 h 3502"/>
              <a:gd name="T28" fmla="*/ 415 w 2687"/>
              <a:gd name="T29" fmla="*/ 1924 h 3502"/>
              <a:gd name="T30" fmla="*/ 555 w 2687"/>
              <a:gd name="T31" fmla="*/ 1960 h 3502"/>
              <a:gd name="T32" fmla="*/ 671 w 2687"/>
              <a:gd name="T33" fmla="*/ 1880 h 3502"/>
              <a:gd name="T34" fmla="*/ 919 w 2687"/>
              <a:gd name="T35" fmla="*/ 1618 h 3502"/>
              <a:gd name="T36" fmla="*/ 1078 w 2687"/>
              <a:gd name="T37" fmla="*/ 1636 h 3502"/>
              <a:gd name="T38" fmla="*/ 1353 w 2687"/>
              <a:gd name="T39" fmla="*/ 1798 h 3502"/>
              <a:gd name="T40" fmla="*/ 1446 w 2687"/>
              <a:gd name="T41" fmla="*/ 1930 h 3502"/>
              <a:gd name="T42" fmla="*/ 1611 w 2687"/>
              <a:gd name="T43" fmla="*/ 1944 h 3502"/>
              <a:gd name="T44" fmla="*/ 1726 w 2687"/>
              <a:gd name="T45" fmla="*/ 1830 h 3502"/>
              <a:gd name="T46" fmla="*/ 1718 w 2687"/>
              <a:gd name="T47" fmla="*/ 1677 h 3502"/>
              <a:gd name="T48" fmla="*/ 2128 w 2687"/>
              <a:gd name="T49" fmla="*/ 1303 h 3502"/>
              <a:gd name="T50" fmla="*/ 2245 w 2687"/>
              <a:gd name="T51" fmla="*/ 1186 h 3502"/>
              <a:gd name="T52" fmla="*/ 2231 w 2687"/>
              <a:gd name="T53" fmla="*/ 1015 h 3502"/>
              <a:gd name="T54" fmla="*/ 2093 w 2687"/>
              <a:gd name="T55" fmla="*/ 920 h 3502"/>
              <a:gd name="T56" fmla="*/ 1592 w 2687"/>
              <a:gd name="T57" fmla="*/ 536 h 3502"/>
              <a:gd name="T58" fmla="*/ 1385 w 2687"/>
              <a:gd name="T59" fmla="*/ 12 h 3502"/>
              <a:gd name="T60" fmla="*/ 1426 w 2687"/>
              <a:gd name="T61" fmla="*/ 372 h 3502"/>
              <a:gd name="T62" fmla="*/ 1746 w 2687"/>
              <a:gd name="T63" fmla="*/ 412 h 3502"/>
              <a:gd name="T64" fmla="*/ 2626 w 2687"/>
              <a:gd name="T65" fmla="*/ 549 h 3502"/>
              <a:gd name="T66" fmla="*/ 2687 w 2687"/>
              <a:gd name="T67" fmla="*/ 628 h 3502"/>
              <a:gd name="T68" fmla="*/ 2646 w 2687"/>
              <a:gd name="T69" fmla="*/ 2411 h 3502"/>
              <a:gd name="T70" fmla="*/ 2296 w 2687"/>
              <a:gd name="T71" fmla="*/ 2493 h 3502"/>
              <a:gd name="T72" fmla="*/ 2216 w 2687"/>
              <a:gd name="T73" fmla="*/ 2553 h 3502"/>
              <a:gd name="T74" fmla="*/ 2170 w 2687"/>
              <a:gd name="T75" fmla="*/ 3425 h 3502"/>
              <a:gd name="T76" fmla="*/ 2104 w 2687"/>
              <a:gd name="T77" fmla="*/ 3499 h 3502"/>
              <a:gd name="T78" fmla="*/ 2036 w 2687"/>
              <a:gd name="T79" fmla="*/ 3483 h 3502"/>
              <a:gd name="T80" fmla="*/ 1426 w 2687"/>
              <a:gd name="T81" fmla="*/ 3203 h 3502"/>
              <a:gd name="T82" fmla="*/ 1385 w 2687"/>
              <a:gd name="T83" fmla="*/ 3490 h 3502"/>
              <a:gd name="T84" fmla="*/ 1285 w 2687"/>
              <a:gd name="T85" fmla="*/ 3478 h 3502"/>
              <a:gd name="T86" fmla="*/ 726 w 2687"/>
              <a:gd name="T87" fmla="*/ 3203 h 3502"/>
              <a:gd name="T88" fmla="*/ 634 w 2687"/>
              <a:gd name="T89" fmla="*/ 3493 h 3502"/>
              <a:gd name="T90" fmla="*/ 561 w 2687"/>
              <a:gd name="T91" fmla="*/ 3493 h 3502"/>
              <a:gd name="T92" fmla="*/ 518 w 2687"/>
              <a:gd name="T93" fmla="*/ 3403 h 3502"/>
              <a:gd name="T94" fmla="*/ 448 w 2687"/>
              <a:gd name="T95" fmla="*/ 2550 h 3502"/>
              <a:gd name="T96" fmla="*/ 388 w 2687"/>
              <a:gd name="T97" fmla="*/ 2472 h 3502"/>
              <a:gd name="T98" fmla="*/ 24 w 2687"/>
              <a:gd name="T99" fmla="*/ 2398 h 3502"/>
              <a:gd name="T100" fmla="*/ 2 w 2687"/>
              <a:gd name="T101" fmla="*/ 606 h 3502"/>
              <a:gd name="T102" fmla="*/ 82 w 2687"/>
              <a:gd name="T103" fmla="*/ 546 h 3502"/>
              <a:gd name="T104" fmla="*/ 959 w 2687"/>
              <a:gd name="T105" fmla="*/ 396 h 3502"/>
              <a:gd name="T106" fmla="*/ 1261 w 2687"/>
              <a:gd name="T107" fmla="*/ 82 h 3502"/>
              <a:gd name="T108" fmla="*/ 1321 w 2687"/>
              <a:gd name="T109" fmla="*/ 3 h 3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87" h="3502">
                <a:moveTo>
                  <a:pt x="1426" y="2553"/>
                </a:moveTo>
                <a:lnTo>
                  <a:pt x="1426" y="3040"/>
                </a:lnTo>
                <a:lnTo>
                  <a:pt x="1928" y="3040"/>
                </a:lnTo>
                <a:lnTo>
                  <a:pt x="1829" y="2553"/>
                </a:lnTo>
                <a:lnTo>
                  <a:pt x="1426" y="2553"/>
                </a:lnTo>
                <a:close/>
                <a:moveTo>
                  <a:pt x="858" y="2553"/>
                </a:moveTo>
                <a:lnTo>
                  <a:pt x="759" y="3040"/>
                </a:lnTo>
                <a:lnTo>
                  <a:pt x="1261" y="3040"/>
                </a:lnTo>
                <a:lnTo>
                  <a:pt x="1261" y="2553"/>
                </a:lnTo>
                <a:lnTo>
                  <a:pt x="858" y="2553"/>
                </a:lnTo>
                <a:close/>
                <a:moveTo>
                  <a:pt x="552" y="2282"/>
                </a:moveTo>
                <a:lnTo>
                  <a:pt x="552" y="2390"/>
                </a:lnTo>
                <a:lnTo>
                  <a:pt x="2134" y="2390"/>
                </a:lnTo>
                <a:lnTo>
                  <a:pt x="2134" y="2282"/>
                </a:lnTo>
                <a:lnTo>
                  <a:pt x="552" y="2282"/>
                </a:lnTo>
                <a:close/>
                <a:moveTo>
                  <a:pt x="2058" y="916"/>
                </a:moveTo>
                <a:lnTo>
                  <a:pt x="2022" y="920"/>
                </a:lnTo>
                <a:lnTo>
                  <a:pt x="1988" y="928"/>
                </a:lnTo>
                <a:lnTo>
                  <a:pt x="1957" y="943"/>
                </a:lnTo>
                <a:lnTo>
                  <a:pt x="1929" y="964"/>
                </a:lnTo>
                <a:lnTo>
                  <a:pt x="1905" y="987"/>
                </a:lnTo>
                <a:lnTo>
                  <a:pt x="1885" y="1015"/>
                </a:lnTo>
                <a:lnTo>
                  <a:pt x="1871" y="1046"/>
                </a:lnTo>
                <a:lnTo>
                  <a:pt x="1861" y="1079"/>
                </a:lnTo>
                <a:lnTo>
                  <a:pt x="1858" y="1116"/>
                </a:lnTo>
                <a:lnTo>
                  <a:pt x="1861" y="1148"/>
                </a:lnTo>
                <a:lnTo>
                  <a:pt x="1868" y="1179"/>
                </a:lnTo>
                <a:lnTo>
                  <a:pt x="1880" y="1207"/>
                </a:lnTo>
                <a:lnTo>
                  <a:pt x="1588" y="1575"/>
                </a:lnTo>
                <a:lnTo>
                  <a:pt x="1567" y="1571"/>
                </a:lnTo>
                <a:lnTo>
                  <a:pt x="1543" y="1570"/>
                </a:lnTo>
                <a:lnTo>
                  <a:pt x="1514" y="1572"/>
                </a:lnTo>
                <a:lnTo>
                  <a:pt x="1486" y="1578"/>
                </a:lnTo>
                <a:lnTo>
                  <a:pt x="1460" y="1589"/>
                </a:lnTo>
                <a:lnTo>
                  <a:pt x="1435" y="1603"/>
                </a:lnTo>
                <a:lnTo>
                  <a:pt x="1215" y="1470"/>
                </a:lnTo>
                <a:lnTo>
                  <a:pt x="1216" y="1447"/>
                </a:lnTo>
                <a:lnTo>
                  <a:pt x="1214" y="1412"/>
                </a:lnTo>
                <a:lnTo>
                  <a:pt x="1204" y="1379"/>
                </a:lnTo>
                <a:lnTo>
                  <a:pt x="1189" y="1348"/>
                </a:lnTo>
                <a:lnTo>
                  <a:pt x="1169" y="1321"/>
                </a:lnTo>
                <a:lnTo>
                  <a:pt x="1146" y="1296"/>
                </a:lnTo>
                <a:lnTo>
                  <a:pt x="1118" y="1277"/>
                </a:lnTo>
                <a:lnTo>
                  <a:pt x="1088" y="1263"/>
                </a:lnTo>
                <a:lnTo>
                  <a:pt x="1053" y="1253"/>
                </a:lnTo>
                <a:lnTo>
                  <a:pt x="1018" y="1250"/>
                </a:lnTo>
                <a:lnTo>
                  <a:pt x="982" y="1253"/>
                </a:lnTo>
                <a:lnTo>
                  <a:pt x="949" y="1263"/>
                </a:lnTo>
                <a:lnTo>
                  <a:pt x="919" y="1277"/>
                </a:lnTo>
                <a:lnTo>
                  <a:pt x="891" y="1296"/>
                </a:lnTo>
                <a:lnTo>
                  <a:pt x="867" y="1321"/>
                </a:lnTo>
                <a:lnTo>
                  <a:pt x="846" y="1348"/>
                </a:lnTo>
                <a:lnTo>
                  <a:pt x="832" y="1379"/>
                </a:lnTo>
                <a:lnTo>
                  <a:pt x="823" y="1412"/>
                </a:lnTo>
                <a:lnTo>
                  <a:pt x="819" y="1447"/>
                </a:lnTo>
                <a:lnTo>
                  <a:pt x="821" y="1466"/>
                </a:lnTo>
                <a:lnTo>
                  <a:pt x="824" y="1484"/>
                </a:lnTo>
                <a:lnTo>
                  <a:pt x="598" y="1643"/>
                </a:lnTo>
                <a:lnTo>
                  <a:pt x="575" y="1633"/>
                </a:lnTo>
                <a:lnTo>
                  <a:pt x="550" y="1628"/>
                </a:lnTo>
                <a:lnTo>
                  <a:pt x="524" y="1625"/>
                </a:lnTo>
                <a:lnTo>
                  <a:pt x="494" y="1629"/>
                </a:lnTo>
                <a:lnTo>
                  <a:pt x="465" y="1636"/>
                </a:lnTo>
                <a:lnTo>
                  <a:pt x="438" y="1649"/>
                </a:lnTo>
                <a:lnTo>
                  <a:pt x="415" y="1665"/>
                </a:lnTo>
                <a:lnTo>
                  <a:pt x="395" y="1685"/>
                </a:lnTo>
                <a:lnTo>
                  <a:pt x="378" y="1709"/>
                </a:lnTo>
                <a:lnTo>
                  <a:pt x="365" y="1736"/>
                </a:lnTo>
                <a:lnTo>
                  <a:pt x="358" y="1764"/>
                </a:lnTo>
                <a:lnTo>
                  <a:pt x="354" y="1794"/>
                </a:lnTo>
                <a:lnTo>
                  <a:pt x="358" y="1825"/>
                </a:lnTo>
                <a:lnTo>
                  <a:pt x="365" y="1853"/>
                </a:lnTo>
                <a:lnTo>
                  <a:pt x="378" y="1880"/>
                </a:lnTo>
                <a:lnTo>
                  <a:pt x="395" y="1903"/>
                </a:lnTo>
                <a:lnTo>
                  <a:pt x="415" y="1924"/>
                </a:lnTo>
                <a:lnTo>
                  <a:pt x="438" y="1940"/>
                </a:lnTo>
                <a:lnTo>
                  <a:pt x="465" y="1953"/>
                </a:lnTo>
                <a:lnTo>
                  <a:pt x="494" y="1960"/>
                </a:lnTo>
                <a:lnTo>
                  <a:pt x="524" y="1963"/>
                </a:lnTo>
                <a:lnTo>
                  <a:pt x="555" y="1960"/>
                </a:lnTo>
                <a:lnTo>
                  <a:pt x="584" y="1953"/>
                </a:lnTo>
                <a:lnTo>
                  <a:pt x="610" y="1940"/>
                </a:lnTo>
                <a:lnTo>
                  <a:pt x="633" y="1924"/>
                </a:lnTo>
                <a:lnTo>
                  <a:pt x="654" y="1903"/>
                </a:lnTo>
                <a:lnTo>
                  <a:pt x="671" y="1880"/>
                </a:lnTo>
                <a:lnTo>
                  <a:pt x="683" y="1853"/>
                </a:lnTo>
                <a:lnTo>
                  <a:pt x="691" y="1825"/>
                </a:lnTo>
                <a:lnTo>
                  <a:pt x="693" y="1794"/>
                </a:lnTo>
                <a:lnTo>
                  <a:pt x="692" y="1777"/>
                </a:lnTo>
                <a:lnTo>
                  <a:pt x="919" y="1618"/>
                </a:lnTo>
                <a:lnTo>
                  <a:pt x="949" y="1633"/>
                </a:lnTo>
                <a:lnTo>
                  <a:pt x="982" y="1642"/>
                </a:lnTo>
                <a:lnTo>
                  <a:pt x="1018" y="1645"/>
                </a:lnTo>
                <a:lnTo>
                  <a:pt x="1049" y="1643"/>
                </a:lnTo>
                <a:lnTo>
                  <a:pt x="1078" y="1636"/>
                </a:lnTo>
                <a:lnTo>
                  <a:pt x="1105" y="1625"/>
                </a:lnTo>
                <a:lnTo>
                  <a:pt x="1130" y="1610"/>
                </a:lnTo>
                <a:lnTo>
                  <a:pt x="1350" y="1742"/>
                </a:lnTo>
                <a:lnTo>
                  <a:pt x="1349" y="1763"/>
                </a:lnTo>
                <a:lnTo>
                  <a:pt x="1353" y="1798"/>
                </a:lnTo>
                <a:lnTo>
                  <a:pt x="1362" y="1830"/>
                </a:lnTo>
                <a:lnTo>
                  <a:pt x="1376" y="1860"/>
                </a:lnTo>
                <a:lnTo>
                  <a:pt x="1396" y="1887"/>
                </a:lnTo>
                <a:lnTo>
                  <a:pt x="1418" y="1911"/>
                </a:lnTo>
                <a:lnTo>
                  <a:pt x="1446" y="1930"/>
                </a:lnTo>
                <a:lnTo>
                  <a:pt x="1476" y="1944"/>
                </a:lnTo>
                <a:lnTo>
                  <a:pt x="1509" y="1954"/>
                </a:lnTo>
                <a:lnTo>
                  <a:pt x="1543" y="1957"/>
                </a:lnTo>
                <a:lnTo>
                  <a:pt x="1579" y="1954"/>
                </a:lnTo>
                <a:lnTo>
                  <a:pt x="1611" y="1944"/>
                </a:lnTo>
                <a:lnTo>
                  <a:pt x="1641" y="1930"/>
                </a:lnTo>
                <a:lnTo>
                  <a:pt x="1669" y="1911"/>
                </a:lnTo>
                <a:lnTo>
                  <a:pt x="1692" y="1887"/>
                </a:lnTo>
                <a:lnTo>
                  <a:pt x="1711" y="1860"/>
                </a:lnTo>
                <a:lnTo>
                  <a:pt x="1726" y="1830"/>
                </a:lnTo>
                <a:lnTo>
                  <a:pt x="1735" y="1798"/>
                </a:lnTo>
                <a:lnTo>
                  <a:pt x="1738" y="1763"/>
                </a:lnTo>
                <a:lnTo>
                  <a:pt x="1736" y="1733"/>
                </a:lnTo>
                <a:lnTo>
                  <a:pt x="1728" y="1704"/>
                </a:lnTo>
                <a:lnTo>
                  <a:pt x="1718" y="1677"/>
                </a:lnTo>
                <a:lnTo>
                  <a:pt x="2009" y="1309"/>
                </a:lnTo>
                <a:lnTo>
                  <a:pt x="2033" y="1313"/>
                </a:lnTo>
                <a:lnTo>
                  <a:pt x="2058" y="1315"/>
                </a:lnTo>
                <a:lnTo>
                  <a:pt x="2093" y="1312"/>
                </a:lnTo>
                <a:lnTo>
                  <a:pt x="2128" y="1303"/>
                </a:lnTo>
                <a:lnTo>
                  <a:pt x="2159" y="1288"/>
                </a:lnTo>
                <a:lnTo>
                  <a:pt x="2187" y="1268"/>
                </a:lnTo>
                <a:lnTo>
                  <a:pt x="2211" y="1245"/>
                </a:lnTo>
                <a:lnTo>
                  <a:pt x="2231" y="1217"/>
                </a:lnTo>
                <a:lnTo>
                  <a:pt x="2245" y="1186"/>
                </a:lnTo>
                <a:lnTo>
                  <a:pt x="2255" y="1151"/>
                </a:lnTo>
                <a:lnTo>
                  <a:pt x="2258" y="1116"/>
                </a:lnTo>
                <a:lnTo>
                  <a:pt x="2255" y="1079"/>
                </a:lnTo>
                <a:lnTo>
                  <a:pt x="2245" y="1046"/>
                </a:lnTo>
                <a:lnTo>
                  <a:pt x="2231" y="1015"/>
                </a:lnTo>
                <a:lnTo>
                  <a:pt x="2211" y="987"/>
                </a:lnTo>
                <a:lnTo>
                  <a:pt x="2187" y="964"/>
                </a:lnTo>
                <a:lnTo>
                  <a:pt x="2159" y="943"/>
                </a:lnTo>
                <a:lnTo>
                  <a:pt x="2128" y="928"/>
                </a:lnTo>
                <a:lnTo>
                  <a:pt x="2093" y="920"/>
                </a:lnTo>
                <a:lnTo>
                  <a:pt x="2058" y="916"/>
                </a:lnTo>
                <a:close/>
                <a:moveTo>
                  <a:pt x="1101" y="536"/>
                </a:moveTo>
                <a:lnTo>
                  <a:pt x="1101" y="686"/>
                </a:lnTo>
                <a:lnTo>
                  <a:pt x="1592" y="686"/>
                </a:lnTo>
                <a:lnTo>
                  <a:pt x="1592" y="536"/>
                </a:lnTo>
                <a:lnTo>
                  <a:pt x="1101" y="536"/>
                </a:lnTo>
                <a:close/>
                <a:moveTo>
                  <a:pt x="1343" y="0"/>
                </a:moveTo>
                <a:lnTo>
                  <a:pt x="1343" y="0"/>
                </a:lnTo>
                <a:lnTo>
                  <a:pt x="1365" y="3"/>
                </a:lnTo>
                <a:lnTo>
                  <a:pt x="1385" y="12"/>
                </a:lnTo>
                <a:lnTo>
                  <a:pt x="1401" y="24"/>
                </a:lnTo>
                <a:lnTo>
                  <a:pt x="1414" y="41"/>
                </a:lnTo>
                <a:lnTo>
                  <a:pt x="1423" y="60"/>
                </a:lnTo>
                <a:lnTo>
                  <a:pt x="1426" y="82"/>
                </a:lnTo>
                <a:lnTo>
                  <a:pt x="1426" y="372"/>
                </a:lnTo>
                <a:lnTo>
                  <a:pt x="1675" y="372"/>
                </a:lnTo>
                <a:lnTo>
                  <a:pt x="1696" y="375"/>
                </a:lnTo>
                <a:lnTo>
                  <a:pt x="1715" y="383"/>
                </a:lnTo>
                <a:lnTo>
                  <a:pt x="1733" y="396"/>
                </a:lnTo>
                <a:lnTo>
                  <a:pt x="1746" y="412"/>
                </a:lnTo>
                <a:lnTo>
                  <a:pt x="1753" y="433"/>
                </a:lnTo>
                <a:lnTo>
                  <a:pt x="1756" y="454"/>
                </a:lnTo>
                <a:lnTo>
                  <a:pt x="1756" y="546"/>
                </a:lnTo>
                <a:lnTo>
                  <a:pt x="2605" y="546"/>
                </a:lnTo>
                <a:lnTo>
                  <a:pt x="2626" y="549"/>
                </a:lnTo>
                <a:lnTo>
                  <a:pt x="2646" y="557"/>
                </a:lnTo>
                <a:lnTo>
                  <a:pt x="2663" y="570"/>
                </a:lnTo>
                <a:lnTo>
                  <a:pt x="2676" y="587"/>
                </a:lnTo>
                <a:lnTo>
                  <a:pt x="2684" y="606"/>
                </a:lnTo>
                <a:lnTo>
                  <a:pt x="2687" y="628"/>
                </a:lnTo>
                <a:lnTo>
                  <a:pt x="2687" y="2340"/>
                </a:lnTo>
                <a:lnTo>
                  <a:pt x="2684" y="2361"/>
                </a:lnTo>
                <a:lnTo>
                  <a:pt x="2676" y="2381"/>
                </a:lnTo>
                <a:lnTo>
                  <a:pt x="2663" y="2398"/>
                </a:lnTo>
                <a:lnTo>
                  <a:pt x="2646" y="2411"/>
                </a:lnTo>
                <a:lnTo>
                  <a:pt x="2626" y="2419"/>
                </a:lnTo>
                <a:lnTo>
                  <a:pt x="2605" y="2421"/>
                </a:lnTo>
                <a:lnTo>
                  <a:pt x="2298" y="2421"/>
                </a:lnTo>
                <a:lnTo>
                  <a:pt x="2298" y="2472"/>
                </a:lnTo>
                <a:lnTo>
                  <a:pt x="2296" y="2493"/>
                </a:lnTo>
                <a:lnTo>
                  <a:pt x="2287" y="2513"/>
                </a:lnTo>
                <a:lnTo>
                  <a:pt x="2274" y="2530"/>
                </a:lnTo>
                <a:lnTo>
                  <a:pt x="2258" y="2543"/>
                </a:lnTo>
                <a:lnTo>
                  <a:pt x="2238" y="2550"/>
                </a:lnTo>
                <a:lnTo>
                  <a:pt x="2216" y="2553"/>
                </a:lnTo>
                <a:lnTo>
                  <a:pt x="1997" y="2553"/>
                </a:lnTo>
                <a:lnTo>
                  <a:pt x="2108" y="3106"/>
                </a:lnTo>
                <a:lnTo>
                  <a:pt x="2108" y="3106"/>
                </a:lnTo>
                <a:lnTo>
                  <a:pt x="2169" y="3403"/>
                </a:lnTo>
                <a:lnTo>
                  <a:pt x="2170" y="3425"/>
                </a:lnTo>
                <a:lnTo>
                  <a:pt x="2166" y="3446"/>
                </a:lnTo>
                <a:lnTo>
                  <a:pt x="2157" y="3465"/>
                </a:lnTo>
                <a:lnTo>
                  <a:pt x="2143" y="3481"/>
                </a:lnTo>
                <a:lnTo>
                  <a:pt x="2125" y="3493"/>
                </a:lnTo>
                <a:lnTo>
                  <a:pt x="2104" y="3499"/>
                </a:lnTo>
                <a:lnTo>
                  <a:pt x="2096" y="3502"/>
                </a:lnTo>
                <a:lnTo>
                  <a:pt x="2088" y="3502"/>
                </a:lnTo>
                <a:lnTo>
                  <a:pt x="2070" y="3499"/>
                </a:lnTo>
                <a:lnTo>
                  <a:pt x="2051" y="3493"/>
                </a:lnTo>
                <a:lnTo>
                  <a:pt x="2036" y="3483"/>
                </a:lnTo>
                <a:lnTo>
                  <a:pt x="2023" y="3471"/>
                </a:lnTo>
                <a:lnTo>
                  <a:pt x="2014" y="3454"/>
                </a:lnTo>
                <a:lnTo>
                  <a:pt x="2007" y="3436"/>
                </a:lnTo>
                <a:lnTo>
                  <a:pt x="1961" y="3203"/>
                </a:lnTo>
                <a:lnTo>
                  <a:pt x="1426" y="3203"/>
                </a:lnTo>
                <a:lnTo>
                  <a:pt x="1426" y="3420"/>
                </a:lnTo>
                <a:lnTo>
                  <a:pt x="1423" y="3442"/>
                </a:lnTo>
                <a:lnTo>
                  <a:pt x="1414" y="3461"/>
                </a:lnTo>
                <a:lnTo>
                  <a:pt x="1401" y="3478"/>
                </a:lnTo>
                <a:lnTo>
                  <a:pt x="1385" y="3490"/>
                </a:lnTo>
                <a:lnTo>
                  <a:pt x="1365" y="3498"/>
                </a:lnTo>
                <a:lnTo>
                  <a:pt x="1343" y="3502"/>
                </a:lnTo>
                <a:lnTo>
                  <a:pt x="1321" y="3498"/>
                </a:lnTo>
                <a:lnTo>
                  <a:pt x="1302" y="3490"/>
                </a:lnTo>
                <a:lnTo>
                  <a:pt x="1285" y="3478"/>
                </a:lnTo>
                <a:lnTo>
                  <a:pt x="1272" y="3461"/>
                </a:lnTo>
                <a:lnTo>
                  <a:pt x="1264" y="3442"/>
                </a:lnTo>
                <a:lnTo>
                  <a:pt x="1261" y="3420"/>
                </a:lnTo>
                <a:lnTo>
                  <a:pt x="1261" y="3203"/>
                </a:lnTo>
                <a:lnTo>
                  <a:pt x="726" y="3203"/>
                </a:lnTo>
                <a:lnTo>
                  <a:pt x="679" y="3436"/>
                </a:lnTo>
                <a:lnTo>
                  <a:pt x="673" y="3454"/>
                </a:lnTo>
                <a:lnTo>
                  <a:pt x="663" y="3471"/>
                </a:lnTo>
                <a:lnTo>
                  <a:pt x="650" y="3483"/>
                </a:lnTo>
                <a:lnTo>
                  <a:pt x="634" y="3493"/>
                </a:lnTo>
                <a:lnTo>
                  <a:pt x="617" y="3499"/>
                </a:lnTo>
                <a:lnTo>
                  <a:pt x="599" y="3502"/>
                </a:lnTo>
                <a:lnTo>
                  <a:pt x="590" y="3502"/>
                </a:lnTo>
                <a:lnTo>
                  <a:pt x="583" y="3499"/>
                </a:lnTo>
                <a:lnTo>
                  <a:pt x="561" y="3493"/>
                </a:lnTo>
                <a:lnTo>
                  <a:pt x="544" y="3481"/>
                </a:lnTo>
                <a:lnTo>
                  <a:pt x="530" y="3465"/>
                </a:lnTo>
                <a:lnTo>
                  <a:pt x="521" y="3446"/>
                </a:lnTo>
                <a:lnTo>
                  <a:pt x="517" y="3425"/>
                </a:lnTo>
                <a:lnTo>
                  <a:pt x="518" y="3403"/>
                </a:lnTo>
                <a:lnTo>
                  <a:pt x="578" y="3106"/>
                </a:lnTo>
                <a:lnTo>
                  <a:pt x="578" y="3106"/>
                </a:lnTo>
                <a:lnTo>
                  <a:pt x="690" y="2553"/>
                </a:lnTo>
                <a:lnTo>
                  <a:pt x="471" y="2553"/>
                </a:lnTo>
                <a:lnTo>
                  <a:pt x="448" y="2550"/>
                </a:lnTo>
                <a:lnTo>
                  <a:pt x="429" y="2543"/>
                </a:lnTo>
                <a:lnTo>
                  <a:pt x="412" y="2530"/>
                </a:lnTo>
                <a:lnTo>
                  <a:pt x="400" y="2513"/>
                </a:lnTo>
                <a:lnTo>
                  <a:pt x="391" y="2493"/>
                </a:lnTo>
                <a:lnTo>
                  <a:pt x="388" y="2472"/>
                </a:lnTo>
                <a:lnTo>
                  <a:pt x="388" y="2421"/>
                </a:lnTo>
                <a:lnTo>
                  <a:pt x="82" y="2421"/>
                </a:lnTo>
                <a:lnTo>
                  <a:pt x="60" y="2419"/>
                </a:lnTo>
                <a:lnTo>
                  <a:pt x="40" y="2411"/>
                </a:lnTo>
                <a:lnTo>
                  <a:pt x="24" y="2398"/>
                </a:lnTo>
                <a:lnTo>
                  <a:pt x="11" y="2381"/>
                </a:lnTo>
                <a:lnTo>
                  <a:pt x="2" y="2361"/>
                </a:lnTo>
                <a:lnTo>
                  <a:pt x="0" y="2340"/>
                </a:lnTo>
                <a:lnTo>
                  <a:pt x="0" y="628"/>
                </a:lnTo>
                <a:lnTo>
                  <a:pt x="2" y="606"/>
                </a:lnTo>
                <a:lnTo>
                  <a:pt x="11" y="587"/>
                </a:lnTo>
                <a:lnTo>
                  <a:pt x="24" y="570"/>
                </a:lnTo>
                <a:lnTo>
                  <a:pt x="40" y="557"/>
                </a:lnTo>
                <a:lnTo>
                  <a:pt x="60" y="549"/>
                </a:lnTo>
                <a:lnTo>
                  <a:pt x="82" y="546"/>
                </a:lnTo>
                <a:lnTo>
                  <a:pt x="936" y="546"/>
                </a:lnTo>
                <a:lnTo>
                  <a:pt x="936" y="454"/>
                </a:lnTo>
                <a:lnTo>
                  <a:pt x="939" y="433"/>
                </a:lnTo>
                <a:lnTo>
                  <a:pt x="947" y="412"/>
                </a:lnTo>
                <a:lnTo>
                  <a:pt x="959" y="396"/>
                </a:lnTo>
                <a:lnTo>
                  <a:pt x="977" y="383"/>
                </a:lnTo>
                <a:lnTo>
                  <a:pt x="996" y="375"/>
                </a:lnTo>
                <a:lnTo>
                  <a:pt x="1018" y="372"/>
                </a:lnTo>
                <a:lnTo>
                  <a:pt x="1261" y="372"/>
                </a:lnTo>
                <a:lnTo>
                  <a:pt x="1261" y="82"/>
                </a:lnTo>
                <a:lnTo>
                  <a:pt x="1264" y="60"/>
                </a:lnTo>
                <a:lnTo>
                  <a:pt x="1272" y="41"/>
                </a:lnTo>
                <a:lnTo>
                  <a:pt x="1285" y="24"/>
                </a:lnTo>
                <a:lnTo>
                  <a:pt x="1302" y="12"/>
                </a:lnTo>
                <a:lnTo>
                  <a:pt x="1321" y="3"/>
                </a:lnTo>
                <a:lnTo>
                  <a:pt x="13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0" name="Freeform 81"/>
          <p:cNvSpPr>
            <a:spLocks noEditPoints="1"/>
          </p:cNvSpPr>
          <p:nvPr/>
        </p:nvSpPr>
        <p:spPr bwMode="auto">
          <a:xfrm>
            <a:off x="6519414" y="3678008"/>
            <a:ext cx="523875" cy="430213"/>
          </a:xfrm>
          <a:custGeom>
            <a:avLst/>
            <a:gdLst>
              <a:gd name="T0" fmla="*/ 1889 w 3302"/>
              <a:gd name="T1" fmla="*/ 1321 h 2712"/>
              <a:gd name="T2" fmla="*/ 1981 w 3302"/>
              <a:gd name="T3" fmla="*/ 1399 h 2712"/>
              <a:gd name="T4" fmla="*/ 2002 w 3302"/>
              <a:gd name="T5" fmla="*/ 1521 h 2712"/>
              <a:gd name="T6" fmla="*/ 1942 w 3302"/>
              <a:gd name="T7" fmla="*/ 1626 h 2712"/>
              <a:gd name="T8" fmla="*/ 1827 w 3302"/>
              <a:gd name="T9" fmla="*/ 1668 h 2712"/>
              <a:gd name="T10" fmla="*/ 1569 w 3302"/>
              <a:gd name="T11" fmla="*/ 788 h 2712"/>
              <a:gd name="T12" fmla="*/ 1413 w 3302"/>
              <a:gd name="T13" fmla="*/ 1136 h 2712"/>
              <a:gd name="T14" fmla="*/ 1321 w 3302"/>
              <a:gd name="T15" fmla="*/ 1057 h 2712"/>
              <a:gd name="T16" fmla="*/ 1300 w 3302"/>
              <a:gd name="T17" fmla="*/ 935 h 2712"/>
              <a:gd name="T18" fmla="*/ 1360 w 3302"/>
              <a:gd name="T19" fmla="*/ 830 h 2712"/>
              <a:gd name="T20" fmla="*/ 1475 w 3302"/>
              <a:gd name="T21" fmla="*/ 788 h 2712"/>
              <a:gd name="T22" fmla="*/ 1593 w 3302"/>
              <a:gd name="T23" fmla="*/ 497 h 2712"/>
              <a:gd name="T24" fmla="*/ 1569 w 3302"/>
              <a:gd name="T25" fmla="*/ 625 h 2712"/>
              <a:gd name="T26" fmla="*/ 1342 w 3302"/>
              <a:gd name="T27" fmla="*/ 652 h 2712"/>
              <a:gd name="T28" fmla="*/ 1205 w 3302"/>
              <a:gd name="T29" fmla="*/ 758 h 2712"/>
              <a:gd name="T30" fmla="*/ 1136 w 3302"/>
              <a:gd name="T31" fmla="*/ 921 h 2712"/>
              <a:gd name="T32" fmla="*/ 1161 w 3302"/>
              <a:gd name="T33" fmla="*/ 1100 h 2712"/>
              <a:gd name="T34" fmla="*/ 1267 w 3302"/>
              <a:gd name="T35" fmla="*/ 1239 h 2712"/>
              <a:gd name="T36" fmla="*/ 1429 w 3302"/>
              <a:gd name="T37" fmla="*/ 1307 h 2712"/>
              <a:gd name="T38" fmla="*/ 1215 w 3302"/>
              <a:gd name="T39" fmla="*/ 1668 h 2712"/>
              <a:gd name="T40" fmla="*/ 1144 w 3302"/>
              <a:gd name="T41" fmla="*/ 1709 h 2712"/>
              <a:gd name="T42" fmla="*/ 1144 w 3302"/>
              <a:gd name="T43" fmla="*/ 1791 h 2712"/>
              <a:gd name="T44" fmla="*/ 1215 w 3302"/>
              <a:gd name="T45" fmla="*/ 1831 h 2712"/>
              <a:gd name="T46" fmla="*/ 1581 w 3302"/>
              <a:gd name="T47" fmla="*/ 1971 h 2712"/>
              <a:gd name="T48" fmla="*/ 1651 w 3302"/>
              <a:gd name="T49" fmla="*/ 2012 h 2712"/>
              <a:gd name="T50" fmla="*/ 1721 w 3302"/>
              <a:gd name="T51" fmla="*/ 1971 h 2712"/>
              <a:gd name="T52" fmla="*/ 1827 w 3302"/>
              <a:gd name="T53" fmla="*/ 1831 h 2712"/>
              <a:gd name="T54" fmla="*/ 1999 w 3302"/>
              <a:gd name="T55" fmla="*/ 1785 h 2712"/>
              <a:gd name="T56" fmla="*/ 2121 w 3302"/>
              <a:gd name="T57" fmla="*/ 1662 h 2712"/>
              <a:gd name="T58" fmla="*/ 2169 w 3302"/>
              <a:gd name="T59" fmla="*/ 1489 h 2712"/>
              <a:gd name="T60" fmla="*/ 2121 w 3302"/>
              <a:gd name="T61" fmla="*/ 1316 h 2712"/>
              <a:gd name="T62" fmla="*/ 1999 w 3302"/>
              <a:gd name="T63" fmla="*/ 1193 h 2712"/>
              <a:gd name="T64" fmla="*/ 1827 w 3302"/>
              <a:gd name="T65" fmla="*/ 1147 h 2712"/>
              <a:gd name="T66" fmla="*/ 2108 w 3302"/>
              <a:gd name="T67" fmla="*/ 785 h 2712"/>
              <a:gd name="T68" fmla="*/ 2166 w 3302"/>
              <a:gd name="T69" fmla="*/ 728 h 2712"/>
              <a:gd name="T70" fmla="*/ 2144 w 3302"/>
              <a:gd name="T71" fmla="*/ 649 h 2712"/>
              <a:gd name="T72" fmla="*/ 1732 w 3302"/>
              <a:gd name="T73" fmla="*/ 625 h 2712"/>
              <a:gd name="T74" fmla="*/ 1709 w 3302"/>
              <a:gd name="T75" fmla="*/ 497 h 2712"/>
              <a:gd name="T76" fmla="*/ 391 w 3302"/>
              <a:gd name="T77" fmla="*/ 277 h 2712"/>
              <a:gd name="T78" fmla="*/ 2969 w 3302"/>
              <a:gd name="T79" fmla="*/ 300 h 2712"/>
              <a:gd name="T80" fmla="*/ 2992 w 3302"/>
              <a:gd name="T81" fmla="*/ 2213 h 2712"/>
              <a:gd name="T82" fmla="*/ 2952 w 3302"/>
              <a:gd name="T83" fmla="*/ 2283 h 2712"/>
              <a:gd name="T84" fmla="*/ 369 w 3302"/>
              <a:gd name="T85" fmla="*/ 2291 h 2712"/>
              <a:gd name="T86" fmla="*/ 312 w 3302"/>
              <a:gd name="T87" fmla="*/ 2235 h 2712"/>
              <a:gd name="T88" fmla="*/ 321 w 3302"/>
              <a:gd name="T89" fmla="*/ 317 h 2712"/>
              <a:gd name="T90" fmla="*/ 391 w 3302"/>
              <a:gd name="T91" fmla="*/ 277 h 2712"/>
              <a:gd name="T92" fmla="*/ 172 w 3302"/>
              <a:gd name="T93" fmla="*/ 182 h 2712"/>
              <a:gd name="T94" fmla="*/ 166 w 3302"/>
              <a:gd name="T95" fmla="*/ 2520 h 2712"/>
              <a:gd name="T96" fmla="*/ 206 w 3302"/>
              <a:gd name="T97" fmla="*/ 2549 h 2712"/>
              <a:gd name="T98" fmla="*/ 3130 w 3302"/>
              <a:gd name="T99" fmla="*/ 2531 h 2712"/>
              <a:gd name="T100" fmla="*/ 3136 w 3302"/>
              <a:gd name="T101" fmla="*/ 193 h 2712"/>
              <a:gd name="T102" fmla="*/ 3096 w 3302"/>
              <a:gd name="T103" fmla="*/ 164 h 2712"/>
              <a:gd name="T104" fmla="*/ 3129 w 3302"/>
              <a:gd name="T105" fmla="*/ 3 h 2712"/>
              <a:gd name="T106" fmla="*/ 3242 w 3302"/>
              <a:gd name="T107" fmla="*/ 61 h 2712"/>
              <a:gd name="T108" fmla="*/ 3299 w 3302"/>
              <a:gd name="T109" fmla="*/ 173 h 2712"/>
              <a:gd name="T110" fmla="*/ 3291 w 3302"/>
              <a:gd name="T111" fmla="*/ 2571 h 2712"/>
              <a:gd name="T112" fmla="*/ 3218 w 3302"/>
              <a:gd name="T113" fmla="*/ 2673 h 2712"/>
              <a:gd name="T114" fmla="*/ 3096 w 3302"/>
              <a:gd name="T115" fmla="*/ 2712 h 2712"/>
              <a:gd name="T116" fmla="*/ 111 w 3302"/>
              <a:gd name="T117" fmla="*/ 2690 h 2712"/>
              <a:gd name="T118" fmla="*/ 23 w 3302"/>
              <a:gd name="T119" fmla="*/ 2601 h 2712"/>
              <a:gd name="T120" fmla="*/ 0 w 3302"/>
              <a:gd name="T121" fmla="*/ 206 h 2712"/>
              <a:gd name="T122" fmla="*/ 40 w 3302"/>
              <a:gd name="T123" fmla="*/ 84 h 2712"/>
              <a:gd name="T124" fmla="*/ 140 w 3302"/>
              <a:gd name="T125" fmla="*/ 11 h 2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02" h="2712">
                <a:moveTo>
                  <a:pt x="1732" y="1310"/>
                </a:moveTo>
                <a:lnTo>
                  <a:pt x="1827" y="1310"/>
                </a:lnTo>
                <a:lnTo>
                  <a:pt x="1859" y="1313"/>
                </a:lnTo>
                <a:lnTo>
                  <a:pt x="1889" y="1321"/>
                </a:lnTo>
                <a:lnTo>
                  <a:pt x="1917" y="1334"/>
                </a:lnTo>
                <a:lnTo>
                  <a:pt x="1942" y="1352"/>
                </a:lnTo>
                <a:lnTo>
                  <a:pt x="1963" y="1374"/>
                </a:lnTo>
                <a:lnTo>
                  <a:pt x="1981" y="1399"/>
                </a:lnTo>
                <a:lnTo>
                  <a:pt x="1994" y="1427"/>
                </a:lnTo>
                <a:lnTo>
                  <a:pt x="2002" y="1457"/>
                </a:lnTo>
                <a:lnTo>
                  <a:pt x="2005" y="1489"/>
                </a:lnTo>
                <a:lnTo>
                  <a:pt x="2002" y="1521"/>
                </a:lnTo>
                <a:lnTo>
                  <a:pt x="1994" y="1551"/>
                </a:lnTo>
                <a:lnTo>
                  <a:pt x="1981" y="1579"/>
                </a:lnTo>
                <a:lnTo>
                  <a:pt x="1963" y="1604"/>
                </a:lnTo>
                <a:lnTo>
                  <a:pt x="1942" y="1626"/>
                </a:lnTo>
                <a:lnTo>
                  <a:pt x="1917" y="1644"/>
                </a:lnTo>
                <a:lnTo>
                  <a:pt x="1889" y="1657"/>
                </a:lnTo>
                <a:lnTo>
                  <a:pt x="1859" y="1665"/>
                </a:lnTo>
                <a:lnTo>
                  <a:pt x="1827" y="1668"/>
                </a:lnTo>
                <a:lnTo>
                  <a:pt x="1732" y="1668"/>
                </a:lnTo>
                <a:lnTo>
                  <a:pt x="1732" y="1310"/>
                </a:lnTo>
                <a:close/>
                <a:moveTo>
                  <a:pt x="1475" y="788"/>
                </a:moveTo>
                <a:lnTo>
                  <a:pt x="1569" y="788"/>
                </a:lnTo>
                <a:lnTo>
                  <a:pt x="1569" y="1147"/>
                </a:lnTo>
                <a:lnTo>
                  <a:pt x="1475" y="1147"/>
                </a:lnTo>
                <a:lnTo>
                  <a:pt x="1443" y="1144"/>
                </a:lnTo>
                <a:lnTo>
                  <a:pt x="1413" y="1136"/>
                </a:lnTo>
                <a:lnTo>
                  <a:pt x="1385" y="1122"/>
                </a:lnTo>
                <a:lnTo>
                  <a:pt x="1360" y="1104"/>
                </a:lnTo>
                <a:lnTo>
                  <a:pt x="1339" y="1082"/>
                </a:lnTo>
                <a:lnTo>
                  <a:pt x="1321" y="1057"/>
                </a:lnTo>
                <a:lnTo>
                  <a:pt x="1308" y="1030"/>
                </a:lnTo>
                <a:lnTo>
                  <a:pt x="1300" y="999"/>
                </a:lnTo>
                <a:lnTo>
                  <a:pt x="1297" y="967"/>
                </a:lnTo>
                <a:lnTo>
                  <a:pt x="1300" y="935"/>
                </a:lnTo>
                <a:lnTo>
                  <a:pt x="1308" y="905"/>
                </a:lnTo>
                <a:lnTo>
                  <a:pt x="1321" y="877"/>
                </a:lnTo>
                <a:lnTo>
                  <a:pt x="1339" y="852"/>
                </a:lnTo>
                <a:lnTo>
                  <a:pt x="1360" y="830"/>
                </a:lnTo>
                <a:lnTo>
                  <a:pt x="1385" y="812"/>
                </a:lnTo>
                <a:lnTo>
                  <a:pt x="1413" y="799"/>
                </a:lnTo>
                <a:lnTo>
                  <a:pt x="1443" y="791"/>
                </a:lnTo>
                <a:lnTo>
                  <a:pt x="1475" y="788"/>
                </a:lnTo>
                <a:close/>
                <a:moveTo>
                  <a:pt x="1651" y="473"/>
                </a:moveTo>
                <a:lnTo>
                  <a:pt x="1629" y="476"/>
                </a:lnTo>
                <a:lnTo>
                  <a:pt x="1610" y="484"/>
                </a:lnTo>
                <a:lnTo>
                  <a:pt x="1593" y="497"/>
                </a:lnTo>
                <a:lnTo>
                  <a:pt x="1581" y="513"/>
                </a:lnTo>
                <a:lnTo>
                  <a:pt x="1572" y="533"/>
                </a:lnTo>
                <a:lnTo>
                  <a:pt x="1569" y="554"/>
                </a:lnTo>
                <a:lnTo>
                  <a:pt x="1569" y="625"/>
                </a:lnTo>
                <a:lnTo>
                  <a:pt x="1475" y="625"/>
                </a:lnTo>
                <a:lnTo>
                  <a:pt x="1429" y="628"/>
                </a:lnTo>
                <a:lnTo>
                  <a:pt x="1384" y="637"/>
                </a:lnTo>
                <a:lnTo>
                  <a:pt x="1342" y="652"/>
                </a:lnTo>
                <a:lnTo>
                  <a:pt x="1303" y="672"/>
                </a:lnTo>
                <a:lnTo>
                  <a:pt x="1267" y="696"/>
                </a:lnTo>
                <a:lnTo>
                  <a:pt x="1234" y="725"/>
                </a:lnTo>
                <a:lnTo>
                  <a:pt x="1205" y="758"/>
                </a:lnTo>
                <a:lnTo>
                  <a:pt x="1180" y="794"/>
                </a:lnTo>
                <a:lnTo>
                  <a:pt x="1161" y="834"/>
                </a:lnTo>
                <a:lnTo>
                  <a:pt x="1145" y="877"/>
                </a:lnTo>
                <a:lnTo>
                  <a:pt x="1136" y="921"/>
                </a:lnTo>
                <a:lnTo>
                  <a:pt x="1133" y="967"/>
                </a:lnTo>
                <a:lnTo>
                  <a:pt x="1136" y="1014"/>
                </a:lnTo>
                <a:lnTo>
                  <a:pt x="1145" y="1058"/>
                </a:lnTo>
                <a:lnTo>
                  <a:pt x="1161" y="1100"/>
                </a:lnTo>
                <a:lnTo>
                  <a:pt x="1180" y="1141"/>
                </a:lnTo>
                <a:lnTo>
                  <a:pt x="1205" y="1177"/>
                </a:lnTo>
                <a:lnTo>
                  <a:pt x="1234" y="1210"/>
                </a:lnTo>
                <a:lnTo>
                  <a:pt x="1267" y="1239"/>
                </a:lnTo>
                <a:lnTo>
                  <a:pt x="1303" y="1263"/>
                </a:lnTo>
                <a:lnTo>
                  <a:pt x="1342" y="1283"/>
                </a:lnTo>
                <a:lnTo>
                  <a:pt x="1384" y="1298"/>
                </a:lnTo>
                <a:lnTo>
                  <a:pt x="1429" y="1307"/>
                </a:lnTo>
                <a:lnTo>
                  <a:pt x="1475" y="1310"/>
                </a:lnTo>
                <a:lnTo>
                  <a:pt x="1569" y="1310"/>
                </a:lnTo>
                <a:lnTo>
                  <a:pt x="1569" y="1668"/>
                </a:lnTo>
                <a:lnTo>
                  <a:pt x="1215" y="1668"/>
                </a:lnTo>
                <a:lnTo>
                  <a:pt x="1194" y="1671"/>
                </a:lnTo>
                <a:lnTo>
                  <a:pt x="1174" y="1679"/>
                </a:lnTo>
                <a:lnTo>
                  <a:pt x="1157" y="1692"/>
                </a:lnTo>
                <a:lnTo>
                  <a:pt x="1144" y="1709"/>
                </a:lnTo>
                <a:lnTo>
                  <a:pt x="1136" y="1728"/>
                </a:lnTo>
                <a:lnTo>
                  <a:pt x="1133" y="1750"/>
                </a:lnTo>
                <a:lnTo>
                  <a:pt x="1136" y="1772"/>
                </a:lnTo>
                <a:lnTo>
                  <a:pt x="1144" y="1791"/>
                </a:lnTo>
                <a:lnTo>
                  <a:pt x="1157" y="1807"/>
                </a:lnTo>
                <a:lnTo>
                  <a:pt x="1174" y="1820"/>
                </a:lnTo>
                <a:lnTo>
                  <a:pt x="1194" y="1828"/>
                </a:lnTo>
                <a:lnTo>
                  <a:pt x="1215" y="1831"/>
                </a:lnTo>
                <a:lnTo>
                  <a:pt x="1569" y="1831"/>
                </a:lnTo>
                <a:lnTo>
                  <a:pt x="1569" y="1930"/>
                </a:lnTo>
                <a:lnTo>
                  <a:pt x="1572" y="1952"/>
                </a:lnTo>
                <a:lnTo>
                  <a:pt x="1581" y="1971"/>
                </a:lnTo>
                <a:lnTo>
                  <a:pt x="1593" y="1988"/>
                </a:lnTo>
                <a:lnTo>
                  <a:pt x="1610" y="2000"/>
                </a:lnTo>
                <a:lnTo>
                  <a:pt x="1629" y="2009"/>
                </a:lnTo>
                <a:lnTo>
                  <a:pt x="1651" y="2012"/>
                </a:lnTo>
                <a:lnTo>
                  <a:pt x="1673" y="2009"/>
                </a:lnTo>
                <a:lnTo>
                  <a:pt x="1692" y="2000"/>
                </a:lnTo>
                <a:lnTo>
                  <a:pt x="1709" y="1988"/>
                </a:lnTo>
                <a:lnTo>
                  <a:pt x="1721" y="1971"/>
                </a:lnTo>
                <a:lnTo>
                  <a:pt x="1730" y="1952"/>
                </a:lnTo>
                <a:lnTo>
                  <a:pt x="1732" y="1930"/>
                </a:lnTo>
                <a:lnTo>
                  <a:pt x="1732" y="1831"/>
                </a:lnTo>
                <a:lnTo>
                  <a:pt x="1827" y="1831"/>
                </a:lnTo>
                <a:lnTo>
                  <a:pt x="1873" y="1828"/>
                </a:lnTo>
                <a:lnTo>
                  <a:pt x="1917" y="1819"/>
                </a:lnTo>
                <a:lnTo>
                  <a:pt x="1959" y="1804"/>
                </a:lnTo>
                <a:lnTo>
                  <a:pt x="1999" y="1785"/>
                </a:lnTo>
                <a:lnTo>
                  <a:pt x="2035" y="1760"/>
                </a:lnTo>
                <a:lnTo>
                  <a:pt x="2068" y="1731"/>
                </a:lnTo>
                <a:lnTo>
                  <a:pt x="2097" y="1698"/>
                </a:lnTo>
                <a:lnTo>
                  <a:pt x="2121" y="1662"/>
                </a:lnTo>
                <a:lnTo>
                  <a:pt x="2141" y="1623"/>
                </a:lnTo>
                <a:lnTo>
                  <a:pt x="2157" y="1580"/>
                </a:lnTo>
                <a:lnTo>
                  <a:pt x="2166" y="1535"/>
                </a:lnTo>
                <a:lnTo>
                  <a:pt x="2169" y="1489"/>
                </a:lnTo>
                <a:lnTo>
                  <a:pt x="2166" y="1443"/>
                </a:lnTo>
                <a:lnTo>
                  <a:pt x="2157" y="1398"/>
                </a:lnTo>
                <a:lnTo>
                  <a:pt x="2141" y="1355"/>
                </a:lnTo>
                <a:lnTo>
                  <a:pt x="2121" y="1316"/>
                </a:lnTo>
                <a:lnTo>
                  <a:pt x="2097" y="1280"/>
                </a:lnTo>
                <a:lnTo>
                  <a:pt x="2068" y="1247"/>
                </a:lnTo>
                <a:lnTo>
                  <a:pt x="2035" y="1218"/>
                </a:lnTo>
                <a:lnTo>
                  <a:pt x="1999" y="1193"/>
                </a:lnTo>
                <a:lnTo>
                  <a:pt x="1959" y="1174"/>
                </a:lnTo>
                <a:lnTo>
                  <a:pt x="1917" y="1159"/>
                </a:lnTo>
                <a:lnTo>
                  <a:pt x="1873" y="1150"/>
                </a:lnTo>
                <a:lnTo>
                  <a:pt x="1827" y="1147"/>
                </a:lnTo>
                <a:lnTo>
                  <a:pt x="1732" y="1147"/>
                </a:lnTo>
                <a:lnTo>
                  <a:pt x="1732" y="788"/>
                </a:lnTo>
                <a:lnTo>
                  <a:pt x="2087" y="788"/>
                </a:lnTo>
                <a:lnTo>
                  <a:pt x="2108" y="785"/>
                </a:lnTo>
                <a:lnTo>
                  <a:pt x="2128" y="777"/>
                </a:lnTo>
                <a:lnTo>
                  <a:pt x="2144" y="764"/>
                </a:lnTo>
                <a:lnTo>
                  <a:pt x="2158" y="748"/>
                </a:lnTo>
                <a:lnTo>
                  <a:pt x="2166" y="728"/>
                </a:lnTo>
                <a:lnTo>
                  <a:pt x="2169" y="707"/>
                </a:lnTo>
                <a:lnTo>
                  <a:pt x="2166" y="685"/>
                </a:lnTo>
                <a:lnTo>
                  <a:pt x="2158" y="666"/>
                </a:lnTo>
                <a:lnTo>
                  <a:pt x="2144" y="649"/>
                </a:lnTo>
                <a:lnTo>
                  <a:pt x="2128" y="636"/>
                </a:lnTo>
                <a:lnTo>
                  <a:pt x="2108" y="628"/>
                </a:lnTo>
                <a:lnTo>
                  <a:pt x="2087" y="625"/>
                </a:lnTo>
                <a:lnTo>
                  <a:pt x="1732" y="625"/>
                </a:lnTo>
                <a:lnTo>
                  <a:pt x="1732" y="554"/>
                </a:lnTo>
                <a:lnTo>
                  <a:pt x="1730" y="533"/>
                </a:lnTo>
                <a:lnTo>
                  <a:pt x="1721" y="513"/>
                </a:lnTo>
                <a:lnTo>
                  <a:pt x="1709" y="497"/>
                </a:lnTo>
                <a:lnTo>
                  <a:pt x="1692" y="484"/>
                </a:lnTo>
                <a:lnTo>
                  <a:pt x="1673" y="476"/>
                </a:lnTo>
                <a:lnTo>
                  <a:pt x="1651" y="473"/>
                </a:lnTo>
                <a:close/>
                <a:moveTo>
                  <a:pt x="391" y="277"/>
                </a:moveTo>
                <a:lnTo>
                  <a:pt x="2911" y="277"/>
                </a:lnTo>
                <a:lnTo>
                  <a:pt x="2933" y="279"/>
                </a:lnTo>
                <a:lnTo>
                  <a:pt x="2952" y="288"/>
                </a:lnTo>
                <a:lnTo>
                  <a:pt x="2969" y="300"/>
                </a:lnTo>
                <a:lnTo>
                  <a:pt x="2981" y="317"/>
                </a:lnTo>
                <a:lnTo>
                  <a:pt x="2990" y="336"/>
                </a:lnTo>
                <a:lnTo>
                  <a:pt x="2992" y="358"/>
                </a:lnTo>
                <a:lnTo>
                  <a:pt x="2992" y="2213"/>
                </a:lnTo>
                <a:lnTo>
                  <a:pt x="2990" y="2235"/>
                </a:lnTo>
                <a:lnTo>
                  <a:pt x="2981" y="2254"/>
                </a:lnTo>
                <a:lnTo>
                  <a:pt x="2969" y="2270"/>
                </a:lnTo>
                <a:lnTo>
                  <a:pt x="2952" y="2283"/>
                </a:lnTo>
                <a:lnTo>
                  <a:pt x="2933" y="2291"/>
                </a:lnTo>
                <a:lnTo>
                  <a:pt x="2911" y="2294"/>
                </a:lnTo>
                <a:lnTo>
                  <a:pt x="391" y="2294"/>
                </a:lnTo>
                <a:lnTo>
                  <a:pt x="369" y="2291"/>
                </a:lnTo>
                <a:lnTo>
                  <a:pt x="350" y="2283"/>
                </a:lnTo>
                <a:lnTo>
                  <a:pt x="333" y="2270"/>
                </a:lnTo>
                <a:lnTo>
                  <a:pt x="321" y="2254"/>
                </a:lnTo>
                <a:lnTo>
                  <a:pt x="312" y="2235"/>
                </a:lnTo>
                <a:lnTo>
                  <a:pt x="309" y="2213"/>
                </a:lnTo>
                <a:lnTo>
                  <a:pt x="309" y="358"/>
                </a:lnTo>
                <a:lnTo>
                  <a:pt x="312" y="336"/>
                </a:lnTo>
                <a:lnTo>
                  <a:pt x="321" y="317"/>
                </a:lnTo>
                <a:lnTo>
                  <a:pt x="333" y="300"/>
                </a:lnTo>
                <a:lnTo>
                  <a:pt x="350" y="288"/>
                </a:lnTo>
                <a:lnTo>
                  <a:pt x="369" y="279"/>
                </a:lnTo>
                <a:lnTo>
                  <a:pt x="391" y="277"/>
                </a:lnTo>
                <a:close/>
                <a:moveTo>
                  <a:pt x="206" y="164"/>
                </a:moveTo>
                <a:lnTo>
                  <a:pt x="193" y="167"/>
                </a:lnTo>
                <a:lnTo>
                  <a:pt x="181" y="173"/>
                </a:lnTo>
                <a:lnTo>
                  <a:pt x="172" y="182"/>
                </a:lnTo>
                <a:lnTo>
                  <a:pt x="166" y="193"/>
                </a:lnTo>
                <a:lnTo>
                  <a:pt x="163" y="206"/>
                </a:lnTo>
                <a:lnTo>
                  <a:pt x="163" y="2506"/>
                </a:lnTo>
                <a:lnTo>
                  <a:pt x="166" y="2520"/>
                </a:lnTo>
                <a:lnTo>
                  <a:pt x="172" y="2531"/>
                </a:lnTo>
                <a:lnTo>
                  <a:pt x="181" y="2540"/>
                </a:lnTo>
                <a:lnTo>
                  <a:pt x="193" y="2546"/>
                </a:lnTo>
                <a:lnTo>
                  <a:pt x="206" y="2549"/>
                </a:lnTo>
                <a:lnTo>
                  <a:pt x="3096" y="2549"/>
                </a:lnTo>
                <a:lnTo>
                  <a:pt x="3109" y="2546"/>
                </a:lnTo>
                <a:lnTo>
                  <a:pt x="3121" y="2540"/>
                </a:lnTo>
                <a:lnTo>
                  <a:pt x="3130" y="2531"/>
                </a:lnTo>
                <a:lnTo>
                  <a:pt x="3136" y="2520"/>
                </a:lnTo>
                <a:lnTo>
                  <a:pt x="3138" y="2506"/>
                </a:lnTo>
                <a:lnTo>
                  <a:pt x="3138" y="206"/>
                </a:lnTo>
                <a:lnTo>
                  <a:pt x="3136" y="193"/>
                </a:lnTo>
                <a:lnTo>
                  <a:pt x="3130" y="182"/>
                </a:lnTo>
                <a:lnTo>
                  <a:pt x="3121" y="173"/>
                </a:lnTo>
                <a:lnTo>
                  <a:pt x="3109" y="167"/>
                </a:lnTo>
                <a:lnTo>
                  <a:pt x="3096" y="164"/>
                </a:lnTo>
                <a:lnTo>
                  <a:pt x="206" y="164"/>
                </a:lnTo>
                <a:close/>
                <a:moveTo>
                  <a:pt x="206" y="0"/>
                </a:moveTo>
                <a:lnTo>
                  <a:pt x="3096" y="0"/>
                </a:lnTo>
                <a:lnTo>
                  <a:pt x="3129" y="3"/>
                </a:lnTo>
                <a:lnTo>
                  <a:pt x="3162" y="11"/>
                </a:lnTo>
                <a:lnTo>
                  <a:pt x="3191" y="23"/>
                </a:lnTo>
                <a:lnTo>
                  <a:pt x="3218" y="40"/>
                </a:lnTo>
                <a:lnTo>
                  <a:pt x="3242" y="61"/>
                </a:lnTo>
                <a:lnTo>
                  <a:pt x="3262" y="84"/>
                </a:lnTo>
                <a:lnTo>
                  <a:pt x="3279" y="111"/>
                </a:lnTo>
                <a:lnTo>
                  <a:pt x="3291" y="142"/>
                </a:lnTo>
                <a:lnTo>
                  <a:pt x="3299" y="173"/>
                </a:lnTo>
                <a:lnTo>
                  <a:pt x="3302" y="206"/>
                </a:lnTo>
                <a:lnTo>
                  <a:pt x="3302" y="2506"/>
                </a:lnTo>
                <a:lnTo>
                  <a:pt x="3299" y="2540"/>
                </a:lnTo>
                <a:lnTo>
                  <a:pt x="3291" y="2571"/>
                </a:lnTo>
                <a:lnTo>
                  <a:pt x="3279" y="2601"/>
                </a:lnTo>
                <a:lnTo>
                  <a:pt x="3262" y="2628"/>
                </a:lnTo>
                <a:lnTo>
                  <a:pt x="3242" y="2652"/>
                </a:lnTo>
                <a:lnTo>
                  <a:pt x="3218" y="2673"/>
                </a:lnTo>
                <a:lnTo>
                  <a:pt x="3191" y="2690"/>
                </a:lnTo>
                <a:lnTo>
                  <a:pt x="3162" y="2702"/>
                </a:lnTo>
                <a:lnTo>
                  <a:pt x="3129" y="2710"/>
                </a:lnTo>
                <a:lnTo>
                  <a:pt x="3096" y="2712"/>
                </a:lnTo>
                <a:lnTo>
                  <a:pt x="206" y="2712"/>
                </a:lnTo>
                <a:lnTo>
                  <a:pt x="173" y="2710"/>
                </a:lnTo>
                <a:lnTo>
                  <a:pt x="140" y="2702"/>
                </a:lnTo>
                <a:lnTo>
                  <a:pt x="111" y="2690"/>
                </a:lnTo>
                <a:lnTo>
                  <a:pt x="84" y="2673"/>
                </a:lnTo>
                <a:lnTo>
                  <a:pt x="60" y="2652"/>
                </a:lnTo>
                <a:lnTo>
                  <a:pt x="40" y="2628"/>
                </a:lnTo>
                <a:lnTo>
                  <a:pt x="23" y="2601"/>
                </a:lnTo>
                <a:lnTo>
                  <a:pt x="10" y="2571"/>
                </a:lnTo>
                <a:lnTo>
                  <a:pt x="3" y="2540"/>
                </a:lnTo>
                <a:lnTo>
                  <a:pt x="0" y="2506"/>
                </a:lnTo>
                <a:lnTo>
                  <a:pt x="0" y="206"/>
                </a:lnTo>
                <a:lnTo>
                  <a:pt x="3" y="173"/>
                </a:lnTo>
                <a:lnTo>
                  <a:pt x="10" y="142"/>
                </a:lnTo>
                <a:lnTo>
                  <a:pt x="23" y="111"/>
                </a:lnTo>
                <a:lnTo>
                  <a:pt x="40" y="84"/>
                </a:lnTo>
                <a:lnTo>
                  <a:pt x="60" y="61"/>
                </a:lnTo>
                <a:lnTo>
                  <a:pt x="84" y="40"/>
                </a:lnTo>
                <a:lnTo>
                  <a:pt x="111" y="23"/>
                </a:lnTo>
                <a:lnTo>
                  <a:pt x="140" y="11"/>
                </a:lnTo>
                <a:lnTo>
                  <a:pt x="173" y="3"/>
                </a:lnTo>
                <a:lnTo>
                  <a:pt x="2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1" name="Freeform 86"/>
          <p:cNvSpPr>
            <a:spLocks noEditPoints="1"/>
          </p:cNvSpPr>
          <p:nvPr/>
        </p:nvSpPr>
        <p:spPr bwMode="auto">
          <a:xfrm>
            <a:off x="7489039" y="3662133"/>
            <a:ext cx="455613" cy="461963"/>
          </a:xfrm>
          <a:custGeom>
            <a:avLst/>
            <a:gdLst>
              <a:gd name="T0" fmla="*/ 2626 w 3444"/>
              <a:gd name="T1" fmla="*/ 457 h 3496"/>
              <a:gd name="T2" fmla="*/ 2512 w 3444"/>
              <a:gd name="T3" fmla="*/ 546 h 3496"/>
              <a:gd name="T4" fmla="*/ 2458 w 3444"/>
              <a:gd name="T5" fmla="*/ 677 h 3496"/>
              <a:gd name="T6" fmla="*/ 2476 w 3444"/>
              <a:gd name="T7" fmla="*/ 816 h 3496"/>
              <a:gd name="T8" fmla="*/ 2564 w 3444"/>
              <a:gd name="T9" fmla="*/ 932 h 3496"/>
              <a:gd name="T10" fmla="*/ 2695 w 3444"/>
              <a:gd name="T11" fmla="*/ 986 h 3496"/>
              <a:gd name="T12" fmla="*/ 2838 w 3444"/>
              <a:gd name="T13" fmla="*/ 968 h 3496"/>
              <a:gd name="T14" fmla="*/ 2952 w 3444"/>
              <a:gd name="T15" fmla="*/ 879 h 3496"/>
              <a:gd name="T16" fmla="*/ 3006 w 3444"/>
              <a:gd name="T17" fmla="*/ 748 h 3496"/>
              <a:gd name="T18" fmla="*/ 2989 w 3444"/>
              <a:gd name="T19" fmla="*/ 609 h 3496"/>
              <a:gd name="T20" fmla="*/ 2900 w 3444"/>
              <a:gd name="T21" fmla="*/ 493 h 3496"/>
              <a:gd name="T22" fmla="*/ 2768 w 3444"/>
              <a:gd name="T23" fmla="*/ 439 h 3496"/>
              <a:gd name="T24" fmla="*/ 2559 w 3444"/>
              <a:gd name="T25" fmla="*/ 11 h 3496"/>
              <a:gd name="T26" fmla="*/ 2839 w 3444"/>
              <a:gd name="T27" fmla="*/ 93 h 3496"/>
              <a:gd name="T28" fmla="*/ 3086 w 3444"/>
              <a:gd name="T29" fmla="*/ 253 h 3496"/>
              <a:gd name="T30" fmla="*/ 3284 w 3444"/>
              <a:gd name="T31" fmla="*/ 482 h 3496"/>
              <a:gd name="T32" fmla="*/ 3404 w 3444"/>
              <a:gd name="T33" fmla="*/ 749 h 3496"/>
              <a:gd name="T34" fmla="*/ 3444 w 3444"/>
              <a:gd name="T35" fmla="*/ 1035 h 3496"/>
              <a:gd name="T36" fmla="*/ 3404 w 3444"/>
              <a:gd name="T37" fmla="*/ 1321 h 3496"/>
              <a:gd name="T38" fmla="*/ 3284 w 3444"/>
              <a:gd name="T39" fmla="*/ 1588 h 3496"/>
              <a:gd name="T40" fmla="*/ 3086 w 3444"/>
              <a:gd name="T41" fmla="*/ 1817 h 3496"/>
              <a:gd name="T42" fmla="*/ 2840 w 3444"/>
              <a:gd name="T43" fmla="*/ 1976 h 3496"/>
              <a:gd name="T44" fmla="*/ 2559 w 3444"/>
              <a:gd name="T45" fmla="*/ 2058 h 3496"/>
              <a:gd name="T46" fmla="*/ 2265 w 3444"/>
              <a:gd name="T47" fmla="*/ 2058 h 3496"/>
              <a:gd name="T48" fmla="*/ 1894 w 3444"/>
              <a:gd name="T49" fmla="*/ 2169 h 3496"/>
              <a:gd name="T50" fmla="*/ 1825 w 3444"/>
              <a:gd name="T51" fmla="*/ 2197 h 3496"/>
              <a:gd name="T52" fmla="*/ 1755 w 3444"/>
              <a:gd name="T53" fmla="*/ 2297 h 3496"/>
              <a:gd name="T54" fmla="*/ 1571 w 3444"/>
              <a:gd name="T55" fmla="*/ 2489 h 3496"/>
              <a:gd name="T56" fmla="*/ 1487 w 3444"/>
              <a:gd name="T57" fmla="*/ 2505 h 3496"/>
              <a:gd name="T58" fmla="*/ 1471 w 3444"/>
              <a:gd name="T59" fmla="*/ 2589 h 3496"/>
              <a:gd name="T60" fmla="*/ 1266 w 3444"/>
              <a:gd name="T61" fmla="*/ 2785 h 3496"/>
              <a:gd name="T62" fmla="*/ 1036 w 3444"/>
              <a:gd name="T63" fmla="*/ 2985 h 3496"/>
              <a:gd name="T64" fmla="*/ 1008 w 3444"/>
              <a:gd name="T65" fmla="*/ 3055 h 3496"/>
              <a:gd name="T66" fmla="*/ 912 w 3444"/>
              <a:gd name="T67" fmla="*/ 3127 h 3496"/>
              <a:gd name="T68" fmla="*/ 853 w 3444"/>
              <a:gd name="T69" fmla="*/ 3186 h 3496"/>
              <a:gd name="T70" fmla="*/ 594 w 3444"/>
              <a:gd name="T71" fmla="*/ 3468 h 3496"/>
              <a:gd name="T72" fmla="*/ 525 w 3444"/>
              <a:gd name="T73" fmla="*/ 3496 h 3496"/>
              <a:gd name="T74" fmla="*/ 347 w 3444"/>
              <a:gd name="T75" fmla="*/ 3470 h 3496"/>
              <a:gd name="T76" fmla="*/ 1603 w 3444"/>
              <a:gd name="T77" fmla="*/ 1892 h 3496"/>
              <a:gd name="T78" fmla="*/ 1612 w 3444"/>
              <a:gd name="T79" fmla="*/ 1808 h 3496"/>
              <a:gd name="T80" fmla="*/ 1551 w 3444"/>
              <a:gd name="T81" fmla="*/ 1747 h 3496"/>
              <a:gd name="T82" fmla="*/ 1468 w 3444"/>
              <a:gd name="T83" fmla="*/ 1757 h 3496"/>
              <a:gd name="T84" fmla="*/ 15 w 3444"/>
              <a:gd name="T85" fmla="*/ 3139 h 3496"/>
              <a:gd name="T86" fmla="*/ 24 w 3444"/>
              <a:gd name="T87" fmla="*/ 2833 h 3496"/>
              <a:gd name="T88" fmla="*/ 1438 w 3444"/>
              <a:gd name="T89" fmla="*/ 1388 h 3496"/>
              <a:gd name="T90" fmla="*/ 1377 w 3444"/>
              <a:gd name="T91" fmla="*/ 1100 h 3496"/>
              <a:gd name="T92" fmla="*/ 1398 w 3444"/>
              <a:gd name="T93" fmla="*/ 812 h 3496"/>
              <a:gd name="T94" fmla="*/ 1500 w 3444"/>
              <a:gd name="T95" fmla="*/ 541 h 3496"/>
              <a:gd name="T96" fmla="*/ 1678 w 3444"/>
              <a:gd name="T97" fmla="*/ 304 h 3496"/>
              <a:gd name="T98" fmla="*/ 1915 w 3444"/>
              <a:gd name="T99" fmla="*/ 127 h 3496"/>
              <a:gd name="T100" fmla="*/ 2188 w 3444"/>
              <a:gd name="T101" fmla="*/ 24 h 3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444" h="3496">
                <a:moveTo>
                  <a:pt x="2732" y="437"/>
                </a:moveTo>
                <a:lnTo>
                  <a:pt x="2695" y="439"/>
                </a:lnTo>
                <a:lnTo>
                  <a:pt x="2660" y="445"/>
                </a:lnTo>
                <a:lnTo>
                  <a:pt x="2626" y="457"/>
                </a:lnTo>
                <a:lnTo>
                  <a:pt x="2594" y="473"/>
                </a:lnTo>
                <a:lnTo>
                  <a:pt x="2564" y="493"/>
                </a:lnTo>
                <a:lnTo>
                  <a:pt x="2537" y="517"/>
                </a:lnTo>
                <a:lnTo>
                  <a:pt x="2512" y="546"/>
                </a:lnTo>
                <a:lnTo>
                  <a:pt x="2492" y="576"/>
                </a:lnTo>
                <a:lnTo>
                  <a:pt x="2476" y="609"/>
                </a:lnTo>
                <a:lnTo>
                  <a:pt x="2464" y="643"/>
                </a:lnTo>
                <a:lnTo>
                  <a:pt x="2458" y="677"/>
                </a:lnTo>
                <a:lnTo>
                  <a:pt x="2456" y="712"/>
                </a:lnTo>
                <a:lnTo>
                  <a:pt x="2458" y="748"/>
                </a:lnTo>
                <a:lnTo>
                  <a:pt x="2464" y="783"/>
                </a:lnTo>
                <a:lnTo>
                  <a:pt x="2476" y="816"/>
                </a:lnTo>
                <a:lnTo>
                  <a:pt x="2492" y="849"/>
                </a:lnTo>
                <a:lnTo>
                  <a:pt x="2512" y="879"/>
                </a:lnTo>
                <a:lnTo>
                  <a:pt x="2537" y="908"/>
                </a:lnTo>
                <a:lnTo>
                  <a:pt x="2564" y="932"/>
                </a:lnTo>
                <a:lnTo>
                  <a:pt x="2594" y="952"/>
                </a:lnTo>
                <a:lnTo>
                  <a:pt x="2626" y="968"/>
                </a:lnTo>
                <a:lnTo>
                  <a:pt x="2660" y="980"/>
                </a:lnTo>
                <a:lnTo>
                  <a:pt x="2695" y="986"/>
                </a:lnTo>
                <a:lnTo>
                  <a:pt x="2732" y="988"/>
                </a:lnTo>
                <a:lnTo>
                  <a:pt x="2768" y="986"/>
                </a:lnTo>
                <a:lnTo>
                  <a:pt x="2805" y="980"/>
                </a:lnTo>
                <a:lnTo>
                  <a:pt x="2838" y="968"/>
                </a:lnTo>
                <a:lnTo>
                  <a:pt x="2870" y="952"/>
                </a:lnTo>
                <a:lnTo>
                  <a:pt x="2900" y="932"/>
                </a:lnTo>
                <a:lnTo>
                  <a:pt x="2928" y="908"/>
                </a:lnTo>
                <a:lnTo>
                  <a:pt x="2952" y="879"/>
                </a:lnTo>
                <a:lnTo>
                  <a:pt x="2973" y="849"/>
                </a:lnTo>
                <a:lnTo>
                  <a:pt x="2989" y="816"/>
                </a:lnTo>
                <a:lnTo>
                  <a:pt x="2999" y="783"/>
                </a:lnTo>
                <a:lnTo>
                  <a:pt x="3006" y="748"/>
                </a:lnTo>
                <a:lnTo>
                  <a:pt x="3009" y="712"/>
                </a:lnTo>
                <a:lnTo>
                  <a:pt x="3006" y="677"/>
                </a:lnTo>
                <a:lnTo>
                  <a:pt x="2999" y="643"/>
                </a:lnTo>
                <a:lnTo>
                  <a:pt x="2989" y="609"/>
                </a:lnTo>
                <a:lnTo>
                  <a:pt x="2973" y="576"/>
                </a:lnTo>
                <a:lnTo>
                  <a:pt x="2952" y="546"/>
                </a:lnTo>
                <a:lnTo>
                  <a:pt x="2928" y="517"/>
                </a:lnTo>
                <a:lnTo>
                  <a:pt x="2900" y="493"/>
                </a:lnTo>
                <a:lnTo>
                  <a:pt x="2870" y="473"/>
                </a:lnTo>
                <a:lnTo>
                  <a:pt x="2838" y="457"/>
                </a:lnTo>
                <a:lnTo>
                  <a:pt x="2805" y="445"/>
                </a:lnTo>
                <a:lnTo>
                  <a:pt x="2768" y="439"/>
                </a:lnTo>
                <a:lnTo>
                  <a:pt x="2732" y="437"/>
                </a:lnTo>
                <a:close/>
                <a:moveTo>
                  <a:pt x="2410" y="0"/>
                </a:moveTo>
                <a:lnTo>
                  <a:pt x="2485" y="4"/>
                </a:lnTo>
                <a:lnTo>
                  <a:pt x="2559" y="11"/>
                </a:lnTo>
                <a:lnTo>
                  <a:pt x="2631" y="24"/>
                </a:lnTo>
                <a:lnTo>
                  <a:pt x="2702" y="42"/>
                </a:lnTo>
                <a:lnTo>
                  <a:pt x="2771" y="66"/>
                </a:lnTo>
                <a:lnTo>
                  <a:pt x="2839" y="93"/>
                </a:lnTo>
                <a:lnTo>
                  <a:pt x="2905" y="127"/>
                </a:lnTo>
                <a:lnTo>
                  <a:pt x="2968" y="164"/>
                </a:lnTo>
                <a:lnTo>
                  <a:pt x="3028" y="206"/>
                </a:lnTo>
                <a:lnTo>
                  <a:pt x="3086" y="253"/>
                </a:lnTo>
                <a:lnTo>
                  <a:pt x="3142" y="304"/>
                </a:lnTo>
                <a:lnTo>
                  <a:pt x="3194" y="361"/>
                </a:lnTo>
                <a:lnTo>
                  <a:pt x="3241" y="420"/>
                </a:lnTo>
                <a:lnTo>
                  <a:pt x="3284" y="482"/>
                </a:lnTo>
                <a:lnTo>
                  <a:pt x="3321" y="546"/>
                </a:lnTo>
                <a:lnTo>
                  <a:pt x="3353" y="612"/>
                </a:lnTo>
                <a:lnTo>
                  <a:pt x="3381" y="679"/>
                </a:lnTo>
                <a:lnTo>
                  <a:pt x="3404" y="749"/>
                </a:lnTo>
                <a:lnTo>
                  <a:pt x="3421" y="819"/>
                </a:lnTo>
                <a:lnTo>
                  <a:pt x="3434" y="891"/>
                </a:lnTo>
                <a:lnTo>
                  <a:pt x="3441" y="963"/>
                </a:lnTo>
                <a:lnTo>
                  <a:pt x="3444" y="1035"/>
                </a:lnTo>
                <a:lnTo>
                  <a:pt x="3441" y="1107"/>
                </a:lnTo>
                <a:lnTo>
                  <a:pt x="3434" y="1179"/>
                </a:lnTo>
                <a:lnTo>
                  <a:pt x="3421" y="1250"/>
                </a:lnTo>
                <a:lnTo>
                  <a:pt x="3404" y="1321"/>
                </a:lnTo>
                <a:lnTo>
                  <a:pt x="3381" y="1390"/>
                </a:lnTo>
                <a:lnTo>
                  <a:pt x="3353" y="1458"/>
                </a:lnTo>
                <a:lnTo>
                  <a:pt x="3321" y="1524"/>
                </a:lnTo>
                <a:lnTo>
                  <a:pt x="3284" y="1588"/>
                </a:lnTo>
                <a:lnTo>
                  <a:pt x="3241" y="1650"/>
                </a:lnTo>
                <a:lnTo>
                  <a:pt x="3194" y="1710"/>
                </a:lnTo>
                <a:lnTo>
                  <a:pt x="3142" y="1766"/>
                </a:lnTo>
                <a:lnTo>
                  <a:pt x="3086" y="1817"/>
                </a:lnTo>
                <a:lnTo>
                  <a:pt x="3028" y="1864"/>
                </a:lnTo>
                <a:lnTo>
                  <a:pt x="2968" y="1906"/>
                </a:lnTo>
                <a:lnTo>
                  <a:pt x="2905" y="1943"/>
                </a:lnTo>
                <a:lnTo>
                  <a:pt x="2840" y="1976"/>
                </a:lnTo>
                <a:lnTo>
                  <a:pt x="2773" y="2004"/>
                </a:lnTo>
                <a:lnTo>
                  <a:pt x="2703" y="2026"/>
                </a:lnTo>
                <a:lnTo>
                  <a:pt x="2631" y="2045"/>
                </a:lnTo>
                <a:lnTo>
                  <a:pt x="2559" y="2058"/>
                </a:lnTo>
                <a:lnTo>
                  <a:pt x="2485" y="2066"/>
                </a:lnTo>
                <a:lnTo>
                  <a:pt x="2410" y="2068"/>
                </a:lnTo>
                <a:lnTo>
                  <a:pt x="2337" y="2066"/>
                </a:lnTo>
                <a:lnTo>
                  <a:pt x="2265" y="2058"/>
                </a:lnTo>
                <a:lnTo>
                  <a:pt x="2195" y="2046"/>
                </a:lnTo>
                <a:lnTo>
                  <a:pt x="2124" y="2029"/>
                </a:lnTo>
                <a:lnTo>
                  <a:pt x="2056" y="2006"/>
                </a:lnTo>
                <a:lnTo>
                  <a:pt x="1894" y="2169"/>
                </a:lnTo>
                <a:lnTo>
                  <a:pt x="1879" y="2180"/>
                </a:lnTo>
                <a:lnTo>
                  <a:pt x="1862" y="2190"/>
                </a:lnTo>
                <a:lnTo>
                  <a:pt x="1844" y="2195"/>
                </a:lnTo>
                <a:lnTo>
                  <a:pt x="1825" y="2197"/>
                </a:lnTo>
                <a:lnTo>
                  <a:pt x="1763" y="2197"/>
                </a:lnTo>
                <a:lnTo>
                  <a:pt x="1763" y="2259"/>
                </a:lnTo>
                <a:lnTo>
                  <a:pt x="1761" y="2279"/>
                </a:lnTo>
                <a:lnTo>
                  <a:pt x="1755" y="2297"/>
                </a:lnTo>
                <a:lnTo>
                  <a:pt x="1747" y="2314"/>
                </a:lnTo>
                <a:lnTo>
                  <a:pt x="1734" y="2328"/>
                </a:lnTo>
                <a:lnTo>
                  <a:pt x="1586" y="2476"/>
                </a:lnTo>
                <a:lnTo>
                  <a:pt x="1571" y="2489"/>
                </a:lnTo>
                <a:lnTo>
                  <a:pt x="1554" y="2498"/>
                </a:lnTo>
                <a:lnTo>
                  <a:pt x="1536" y="2503"/>
                </a:lnTo>
                <a:lnTo>
                  <a:pt x="1517" y="2505"/>
                </a:lnTo>
                <a:lnTo>
                  <a:pt x="1487" y="2505"/>
                </a:lnTo>
                <a:lnTo>
                  <a:pt x="1487" y="2534"/>
                </a:lnTo>
                <a:lnTo>
                  <a:pt x="1486" y="2553"/>
                </a:lnTo>
                <a:lnTo>
                  <a:pt x="1479" y="2572"/>
                </a:lnTo>
                <a:lnTo>
                  <a:pt x="1471" y="2589"/>
                </a:lnTo>
                <a:lnTo>
                  <a:pt x="1459" y="2604"/>
                </a:lnTo>
                <a:lnTo>
                  <a:pt x="1299" y="2764"/>
                </a:lnTo>
                <a:lnTo>
                  <a:pt x="1284" y="2776"/>
                </a:lnTo>
                <a:lnTo>
                  <a:pt x="1266" y="2785"/>
                </a:lnTo>
                <a:lnTo>
                  <a:pt x="1248" y="2791"/>
                </a:lnTo>
                <a:lnTo>
                  <a:pt x="1229" y="2793"/>
                </a:lnTo>
                <a:lnTo>
                  <a:pt x="1036" y="2793"/>
                </a:lnTo>
                <a:lnTo>
                  <a:pt x="1036" y="2985"/>
                </a:lnTo>
                <a:lnTo>
                  <a:pt x="1034" y="3005"/>
                </a:lnTo>
                <a:lnTo>
                  <a:pt x="1029" y="3023"/>
                </a:lnTo>
                <a:lnTo>
                  <a:pt x="1020" y="3040"/>
                </a:lnTo>
                <a:lnTo>
                  <a:pt x="1008" y="3055"/>
                </a:lnTo>
                <a:lnTo>
                  <a:pt x="963" y="3100"/>
                </a:lnTo>
                <a:lnTo>
                  <a:pt x="948" y="3113"/>
                </a:lnTo>
                <a:lnTo>
                  <a:pt x="931" y="3121"/>
                </a:lnTo>
                <a:lnTo>
                  <a:pt x="912" y="3127"/>
                </a:lnTo>
                <a:lnTo>
                  <a:pt x="893" y="3129"/>
                </a:lnTo>
                <a:lnTo>
                  <a:pt x="855" y="3129"/>
                </a:lnTo>
                <a:lnTo>
                  <a:pt x="855" y="3167"/>
                </a:lnTo>
                <a:lnTo>
                  <a:pt x="853" y="3186"/>
                </a:lnTo>
                <a:lnTo>
                  <a:pt x="847" y="3205"/>
                </a:lnTo>
                <a:lnTo>
                  <a:pt x="838" y="3222"/>
                </a:lnTo>
                <a:lnTo>
                  <a:pt x="826" y="3237"/>
                </a:lnTo>
                <a:lnTo>
                  <a:pt x="594" y="3468"/>
                </a:lnTo>
                <a:lnTo>
                  <a:pt x="579" y="3480"/>
                </a:lnTo>
                <a:lnTo>
                  <a:pt x="563" y="3489"/>
                </a:lnTo>
                <a:lnTo>
                  <a:pt x="544" y="3494"/>
                </a:lnTo>
                <a:lnTo>
                  <a:pt x="525" y="3496"/>
                </a:lnTo>
                <a:lnTo>
                  <a:pt x="516" y="3496"/>
                </a:lnTo>
                <a:lnTo>
                  <a:pt x="389" y="3485"/>
                </a:lnTo>
                <a:lnTo>
                  <a:pt x="367" y="3479"/>
                </a:lnTo>
                <a:lnTo>
                  <a:pt x="347" y="3470"/>
                </a:lnTo>
                <a:lnTo>
                  <a:pt x="328" y="3456"/>
                </a:lnTo>
                <a:lnTo>
                  <a:pt x="185" y="3313"/>
                </a:lnTo>
                <a:lnTo>
                  <a:pt x="1588" y="1910"/>
                </a:lnTo>
                <a:lnTo>
                  <a:pt x="1603" y="1892"/>
                </a:lnTo>
                <a:lnTo>
                  <a:pt x="1612" y="1872"/>
                </a:lnTo>
                <a:lnTo>
                  <a:pt x="1617" y="1851"/>
                </a:lnTo>
                <a:lnTo>
                  <a:pt x="1617" y="1830"/>
                </a:lnTo>
                <a:lnTo>
                  <a:pt x="1612" y="1808"/>
                </a:lnTo>
                <a:lnTo>
                  <a:pt x="1603" y="1789"/>
                </a:lnTo>
                <a:lnTo>
                  <a:pt x="1588" y="1771"/>
                </a:lnTo>
                <a:lnTo>
                  <a:pt x="1571" y="1757"/>
                </a:lnTo>
                <a:lnTo>
                  <a:pt x="1551" y="1747"/>
                </a:lnTo>
                <a:lnTo>
                  <a:pt x="1531" y="1743"/>
                </a:lnTo>
                <a:lnTo>
                  <a:pt x="1509" y="1743"/>
                </a:lnTo>
                <a:lnTo>
                  <a:pt x="1488" y="1747"/>
                </a:lnTo>
                <a:lnTo>
                  <a:pt x="1468" y="1757"/>
                </a:lnTo>
                <a:lnTo>
                  <a:pt x="1450" y="1771"/>
                </a:lnTo>
                <a:lnTo>
                  <a:pt x="46" y="3175"/>
                </a:lnTo>
                <a:lnTo>
                  <a:pt x="28" y="3155"/>
                </a:lnTo>
                <a:lnTo>
                  <a:pt x="15" y="3139"/>
                </a:lnTo>
                <a:lnTo>
                  <a:pt x="5" y="3119"/>
                </a:lnTo>
                <a:lnTo>
                  <a:pt x="0" y="3099"/>
                </a:lnTo>
                <a:lnTo>
                  <a:pt x="0" y="3077"/>
                </a:lnTo>
                <a:lnTo>
                  <a:pt x="24" y="2833"/>
                </a:lnTo>
                <a:lnTo>
                  <a:pt x="29" y="2811"/>
                </a:lnTo>
                <a:lnTo>
                  <a:pt x="39" y="2791"/>
                </a:lnTo>
                <a:lnTo>
                  <a:pt x="52" y="2773"/>
                </a:lnTo>
                <a:lnTo>
                  <a:pt x="1438" y="1388"/>
                </a:lnTo>
                <a:lnTo>
                  <a:pt x="1414" y="1317"/>
                </a:lnTo>
                <a:lnTo>
                  <a:pt x="1397" y="1245"/>
                </a:lnTo>
                <a:lnTo>
                  <a:pt x="1384" y="1172"/>
                </a:lnTo>
                <a:lnTo>
                  <a:pt x="1377" y="1100"/>
                </a:lnTo>
                <a:lnTo>
                  <a:pt x="1374" y="1027"/>
                </a:lnTo>
                <a:lnTo>
                  <a:pt x="1377" y="955"/>
                </a:lnTo>
                <a:lnTo>
                  <a:pt x="1385" y="884"/>
                </a:lnTo>
                <a:lnTo>
                  <a:pt x="1398" y="812"/>
                </a:lnTo>
                <a:lnTo>
                  <a:pt x="1416" y="742"/>
                </a:lnTo>
                <a:lnTo>
                  <a:pt x="1440" y="674"/>
                </a:lnTo>
                <a:lnTo>
                  <a:pt x="1468" y="607"/>
                </a:lnTo>
                <a:lnTo>
                  <a:pt x="1500" y="541"/>
                </a:lnTo>
                <a:lnTo>
                  <a:pt x="1537" y="478"/>
                </a:lnTo>
                <a:lnTo>
                  <a:pt x="1580" y="417"/>
                </a:lnTo>
                <a:lnTo>
                  <a:pt x="1627" y="360"/>
                </a:lnTo>
                <a:lnTo>
                  <a:pt x="1678" y="304"/>
                </a:lnTo>
                <a:lnTo>
                  <a:pt x="1733" y="253"/>
                </a:lnTo>
                <a:lnTo>
                  <a:pt x="1791" y="206"/>
                </a:lnTo>
                <a:lnTo>
                  <a:pt x="1852" y="164"/>
                </a:lnTo>
                <a:lnTo>
                  <a:pt x="1915" y="127"/>
                </a:lnTo>
                <a:lnTo>
                  <a:pt x="1980" y="93"/>
                </a:lnTo>
                <a:lnTo>
                  <a:pt x="2047" y="66"/>
                </a:lnTo>
                <a:lnTo>
                  <a:pt x="2117" y="42"/>
                </a:lnTo>
                <a:lnTo>
                  <a:pt x="2188" y="24"/>
                </a:lnTo>
                <a:lnTo>
                  <a:pt x="2261" y="11"/>
                </a:lnTo>
                <a:lnTo>
                  <a:pt x="2335" y="4"/>
                </a:lnTo>
                <a:lnTo>
                  <a:pt x="241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2" name="Freeform 91"/>
          <p:cNvSpPr>
            <a:spLocks noEditPoints="1"/>
          </p:cNvSpPr>
          <p:nvPr/>
        </p:nvSpPr>
        <p:spPr bwMode="auto">
          <a:xfrm>
            <a:off x="8378495" y="3649432"/>
            <a:ext cx="547688" cy="487363"/>
          </a:xfrm>
          <a:custGeom>
            <a:avLst/>
            <a:gdLst>
              <a:gd name="T0" fmla="*/ 606 w 3449"/>
              <a:gd name="T1" fmla="*/ 874 h 3069"/>
              <a:gd name="T2" fmla="*/ 2843 w 3449"/>
              <a:gd name="T3" fmla="*/ 278 h 3069"/>
              <a:gd name="T4" fmla="*/ 2854 w 3449"/>
              <a:gd name="T5" fmla="*/ 1 h 3069"/>
              <a:gd name="T6" fmla="*/ 2876 w 3449"/>
              <a:gd name="T7" fmla="*/ 8 h 3069"/>
              <a:gd name="T8" fmla="*/ 2896 w 3449"/>
              <a:gd name="T9" fmla="*/ 21 h 3069"/>
              <a:gd name="T10" fmla="*/ 2908 w 3449"/>
              <a:gd name="T11" fmla="*/ 34 h 3069"/>
              <a:gd name="T12" fmla="*/ 2917 w 3449"/>
              <a:gd name="T13" fmla="*/ 48 h 3069"/>
              <a:gd name="T14" fmla="*/ 3449 w 3449"/>
              <a:gd name="T15" fmla="*/ 1231 h 3069"/>
              <a:gd name="T16" fmla="*/ 3401 w 3449"/>
              <a:gd name="T17" fmla="*/ 1457 h 3069"/>
              <a:gd name="T18" fmla="*/ 3271 w 3449"/>
              <a:gd name="T19" fmla="*/ 1643 h 3069"/>
              <a:gd name="T20" fmla="*/ 3079 w 3449"/>
              <a:gd name="T21" fmla="*/ 1768 h 3069"/>
              <a:gd name="T22" fmla="*/ 2843 w 3449"/>
              <a:gd name="T23" fmla="*/ 1814 h 3069"/>
              <a:gd name="T24" fmla="*/ 2606 w 3449"/>
              <a:gd name="T25" fmla="*/ 1768 h 3069"/>
              <a:gd name="T26" fmla="*/ 2414 w 3449"/>
              <a:gd name="T27" fmla="*/ 1643 h 3069"/>
              <a:gd name="T28" fmla="*/ 2283 w 3449"/>
              <a:gd name="T29" fmla="*/ 1457 h 3069"/>
              <a:gd name="T30" fmla="*/ 2236 w 3449"/>
              <a:gd name="T31" fmla="*/ 1231 h 3069"/>
              <a:gd name="T32" fmla="*/ 2695 w 3449"/>
              <a:gd name="T33" fmla="*/ 206 h 3069"/>
              <a:gd name="T34" fmla="*/ 1901 w 3449"/>
              <a:gd name="T35" fmla="*/ 2390 h 3069"/>
              <a:gd name="T36" fmla="*/ 1995 w 3449"/>
              <a:gd name="T37" fmla="*/ 2583 h 3069"/>
              <a:gd name="T38" fmla="*/ 2160 w 3449"/>
              <a:gd name="T39" fmla="*/ 2716 h 3069"/>
              <a:gd name="T40" fmla="*/ 2374 w 3449"/>
              <a:gd name="T41" fmla="*/ 2766 h 3069"/>
              <a:gd name="T42" fmla="*/ 2504 w 3449"/>
              <a:gd name="T43" fmla="*/ 2808 h 3069"/>
              <a:gd name="T44" fmla="*/ 2583 w 3449"/>
              <a:gd name="T45" fmla="*/ 2917 h 3069"/>
              <a:gd name="T46" fmla="*/ 2583 w 3449"/>
              <a:gd name="T47" fmla="*/ 3028 h 3069"/>
              <a:gd name="T48" fmla="*/ 2512 w 3449"/>
              <a:gd name="T49" fmla="*/ 3069 h 3069"/>
              <a:gd name="T50" fmla="*/ 878 w 3449"/>
              <a:gd name="T51" fmla="*/ 3046 h 3069"/>
              <a:gd name="T52" fmla="*/ 857 w 3449"/>
              <a:gd name="T53" fmla="*/ 2952 h 3069"/>
              <a:gd name="T54" fmla="*/ 919 w 3449"/>
              <a:gd name="T55" fmla="*/ 2831 h 3069"/>
              <a:gd name="T56" fmla="*/ 1039 w 3449"/>
              <a:gd name="T57" fmla="*/ 2768 h 3069"/>
              <a:gd name="T58" fmla="*/ 1239 w 3449"/>
              <a:gd name="T59" fmla="*/ 2737 h 3069"/>
              <a:gd name="T60" fmla="*/ 1419 w 3449"/>
              <a:gd name="T61" fmla="*/ 2623 h 3069"/>
              <a:gd name="T62" fmla="*/ 1533 w 3449"/>
              <a:gd name="T63" fmla="*/ 2442 h 3069"/>
              <a:gd name="T64" fmla="*/ 1561 w 3449"/>
              <a:gd name="T65" fmla="*/ 509 h 3069"/>
              <a:gd name="T66" fmla="*/ 1213 w 3449"/>
              <a:gd name="T67" fmla="*/ 1821 h 3069"/>
              <a:gd name="T68" fmla="*/ 1186 w 3449"/>
              <a:gd name="T69" fmla="*/ 2001 h 3069"/>
              <a:gd name="T70" fmla="*/ 1075 w 3449"/>
              <a:gd name="T71" fmla="*/ 2198 h 3069"/>
              <a:gd name="T72" fmla="*/ 895 w 3449"/>
              <a:gd name="T73" fmla="*/ 2340 h 3069"/>
              <a:gd name="T74" fmla="*/ 668 w 3449"/>
              <a:gd name="T75" fmla="*/ 2408 h 3069"/>
              <a:gd name="T76" fmla="*/ 427 w 3449"/>
              <a:gd name="T77" fmla="*/ 2385 h 3069"/>
              <a:gd name="T78" fmla="*/ 221 w 3449"/>
              <a:gd name="T79" fmla="*/ 2278 h 3069"/>
              <a:gd name="T80" fmla="*/ 73 w 3449"/>
              <a:gd name="T81" fmla="*/ 2105 h 3069"/>
              <a:gd name="T82" fmla="*/ 3 w 3449"/>
              <a:gd name="T83" fmla="*/ 1887 h 3069"/>
              <a:gd name="T84" fmla="*/ 7 w 3449"/>
              <a:gd name="T85" fmla="*/ 1783 h 3069"/>
              <a:gd name="T86" fmla="*/ 541 w 3449"/>
              <a:gd name="T87" fmla="*/ 631 h 3069"/>
              <a:gd name="T88" fmla="*/ 555 w 3449"/>
              <a:gd name="T89" fmla="*/ 616 h 3069"/>
              <a:gd name="T90" fmla="*/ 571 w 3449"/>
              <a:gd name="T91" fmla="*/ 606 h 3069"/>
              <a:gd name="T92" fmla="*/ 1561 w 3449"/>
              <a:gd name="T93" fmla="*/ 339 h 3069"/>
              <a:gd name="T94" fmla="*/ 1584 w 3449"/>
              <a:gd name="T95" fmla="*/ 84 h 3069"/>
              <a:gd name="T96" fmla="*/ 1668 w 3449"/>
              <a:gd name="T97" fmla="*/ 14 h 3069"/>
              <a:gd name="T98" fmla="*/ 1781 w 3449"/>
              <a:gd name="T99" fmla="*/ 14 h 3069"/>
              <a:gd name="T100" fmla="*/ 1865 w 3449"/>
              <a:gd name="T101" fmla="*/ 84 h 3069"/>
              <a:gd name="T102" fmla="*/ 1888 w 3449"/>
              <a:gd name="T103" fmla="*/ 252 h 3069"/>
              <a:gd name="T104" fmla="*/ 2839 w 3449"/>
              <a:gd name="T105" fmla="*/ 1 h 30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49" h="3069">
                <a:moveTo>
                  <a:pt x="606" y="874"/>
                </a:moveTo>
                <a:lnTo>
                  <a:pt x="209" y="1736"/>
                </a:lnTo>
                <a:lnTo>
                  <a:pt x="1004" y="1736"/>
                </a:lnTo>
                <a:lnTo>
                  <a:pt x="606" y="874"/>
                </a:lnTo>
                <a:close/>
                <a:moveTo>
                  <a:pt x="2843" y="278"/>
                </a:moveTo>
                <a:lnTo>
                  <a:pt x="2445" y="1139"/>
                </a:lnTo>
                <a:lnTo>
                  <a:pt x="3240" y="1139"/>
                </a:lnTo>
                <a:lnTo>
                  <a:pt x="2843" y="278"/>
                </a:lnTo>
                <a:close/>
                <a:moveTo>
                  <a:pt x="2843" y="0"/>
                </a:moveTo>
                <a:lnTo>
                  <a:pt x="2848" y="1"/>
                </a:lnTo>
                <a:lnTo>
                  <a:pt x="2853" y="1"/>
                </a:lnTo>
                <a:lnTo>
                  <a:pt x="2854" y="1"/>
                </a:lnTo>
                <a:lnTo>
                  <a:pt x="2861" y="3"/>
                </a:lnTo>
                <a:lnTo>
                  <a:pt x="2868" y="4"/>
                </a:lnTo>
                <a:lnTo>
                  <a:pt x="2872" y="6"/>
                </a:lnTo>
                <a:lnTo>
                  <a:pt x="2876" y="8"/>
                </a:lnTo>
                <a:lnTo>
                  <a:pt x="2881" y="10"/>
                </a:lnTo>
                <a:lnTo>
                  <a:pt x="2884" y="12"/>
                </a:lnTo>
                <a:lnTo>
                  <a:pt x="2891" y="16"/>
                </a:lnTo>
                <a:lnTo>
                  <a:pt x="2896" y="21"/>
                </a:lnTo>
                <a:lnTo>
                  <a:pt x="2897" y="22"/>
                </a:lnTo>
                <a:lnTo>
                  <a:pt x="2901" y="26"/>
                </a:lnTo>
                <a:lnTo>
                  <a:pt x="2905" y="30"/>
                </a:lnTo>
                <a:lnTo>
                  <a:pt x="2908" y="34"/>
                </a:lnTo>
                <a:lnTo>
                  <a:pt x="2912" y="39"/>
                </a:lnTo>
                <a:lnTo>
                  <a:pt x="2914" y="43"/>
                </a:lnTo>
                <a:lnTo>
                  <a:pt x="2916" y="47"/>
                </a:lnTo>
                <a:lnTo>
                  <a:pt x="2917" y="48"/>
                </a:lnTo>
                <a:lnTo>
                  <a:pt x="3442" y="1186"/>
                </a:lnTo>
                <a:lnTo>
                  <a:pt x="3448" y="1205"/>
                </a:lnTo>
                <a:lnTo>
                  <a:pt x="3449" y="1225"/>
                </a:lnTo>
                <a:lnTo>
                  <a:pt x="3449" y="1231"/>
                </a:lnTo>
                <a:lnTo>
                  <a:pt x="3446" y="1290"/>
                </a:lnTo>
                <a:lnTo>
                  <a:pt x="3436" y="1348"/>
                </a:lnTo>
                <a:lnTo>
                  <a:pt x="3422" y="1404"/>
                </a:lnTo>
                <a:lnTo>
                  <a:pt x="3401" y="1457"/>
                </a:lnTo>
                <a:lnTo>
                  <a:pt x="3376" y="1509"/>
                </a:lnTo>
                <a:lnTo>
                  <a:pt x="3345" y="1557"/>
                </a:lnTo>
                <a:lnTo>
                  <a:pt x="3310" y="1601"/>
                </a:lnTo>
                <a:lnTo>
                  <a:pt x="3271" y="1643"/>
                </a:lnTo>
                <a:lnTo>
                  <a:pt x="3228" y="1681"/>
                </a:lnTo>
                <a:lnTo>
                  <a:pt x="3181" y="1714"/>
                </a:lnTo>
                <a:lnTo>
                  <a:pt x="3131" y="1744"/>
                </a:lnTo>
                <a:lnTo>
                  <a:pt x="3079" y="1768"/>
                </a:lnTo>
                <a:lnTo>
                  <a:pt x="3022" y="1788"/>
                </a:lnTo>
                <a:lnTo>
                  <a:pt x="2965" y="1802"/>
                </a:lnTo>
                <a:lnTo>
                  <a:pt x="2904" y="1811"/>
                </a:lnTo>
                <a:lnTo>
                  <a:pt x="2843" y="1814"/>
                </a:lnTo>
                <a:lnTo>
                  <a:pt x="2781" y="1811"/>
                </a:lnTo>
                <a:lnTo>
                  <a:pt x="2720" y="1802"/>
                </a:lnTo>
                <a:lnTo>
                  <a:pt x="2663" y="1788"/>
                </a:lnTo>
                <a:lnTo>
                  <a:pt x="2606" y="1768"/>
                </a:lnTo>
                <a:lnTo>
                  <a:pt x="2554" y="1744"/>
                </a:lnTo>
                <a:lnTo>
                  <a:pt x="2504" y="1714"/>
                </a:lnTo>
                <a:lnTo>
                  <a:pt x="2457" y="1681"/>
                </a:lnTo>
                <a:lnTo>
                  <a:pt x="2414" y="1643"/>
                </a:lnTo>
                <a:lnTo>
                  <a:pt x="2374" y="1601"/>
                </a:lnTo>
                <a:lnTo>
                  <a:pt x="2340" y="1557"/>
                </a:lnTo>
                <a:lnTo>
                  <a:pt x="2309" y="1509"/>
                </a:lnTo>
                <a:lnTo>
                  <a:pt x="2283" y="1457"/>
                </a:lnTo>
                <a:lnTo>
                  <a:pt x="2263" y="1404"/>
                </a:lnTo>
                <a:lnTo>
                  <a:pt x="2249" y="1348"/>
                </a:lnTo>
                <a:lnTo>
                  <a:pt x="2239" y="1290"/>
                </a:lnTo>
                <a:lnTo>
                  <a:pt x="2236" y="1231"/>
                </a:lnTo>
                <a:lnTo>
                  <a:pt x="2236" y="1223"/>
                </a:lnTo>
                <a:lnTo>
                  <a:pt x="2237" y="1204"/>
                </a:lnTo>
                <a:lnTo>
                  <a:pt x="2244" y="1186"/>
                </a:lnTo>
                <a:lnTo>
                  <a:pt x="2695" y="206"/>
                </a:lnTo>
                <a:lnTo>
                  <a:pt x="1888" y="422"/>
                </a:lnTo>
                <a:lnTo>
                  <a:pt x="1888" y="2279"/>
                </a:lnTo>
                <a:lnTo>
                  <a:pt x="1891" y="2336"/>
                </a:lnTo>
                <a:lnTo>
                  <a:pt x="1901" y="2390"/>
                </a:lnTo>
                <a:lnTo>
                  <a:pt x="1916" y="2442"/>
                </a:lnTo>
                <a:lnTo>
                  <a:pt x="1937" y="2493"/>
                </a:lnTo>
                <a:lnTo>
                  <a:pt x="1963" y="2540"/>
                </a:lnTo>
                <a:lnTo>
                  <a:pt x="1995" y="2583"/>
                </a:lnTo>
                <a:lnTo>
                  <a:pt x="2030" y="2623"/>
                </a:lnTo>
                <a:lnTo>
                  <a:pt x="2070" y="2658"/>
                </a:lnTo>
                <a:lnTo>
                  <a:pt x="2114" y="2690"/>
                </a:lnTo>
                <a:lnTo>
                  <a:pt x="2160" y="2716"/>
                </a:lnTo>
                <a:lnTo>
                  <a:pt x="2210" y="2737"/>
                </a:lnTo>
                <a:lnTo>
                  <a:pt x="2262" y="2753"/>
                </a:lnTo>
                <a:lnTo>
                  <a:pt x="2318" y="2762"/>
                </a:lnTo>
                <a:lnTo>
                  <a:pt x="2374" y="2766"/>
                </a:lnTo>
                <a:lnTo>
                  <a:pt x="2410" y="2768"/>
                </a:lnTo>
                <a:lnTo>
                  <a:pt x="2443" y="2777"/>
                </a:lnTo>
                <a:lnTo>
                  <a:pt x="2476" y="2790"/>
                </a:lnTo>
                <a:lnTo>
                  <a:pt x="2504" y="2808"/>
                </a:lnTo>
                <a:lnTo>
                  <a:pt x="2530" y="2830"/>
                </a:lnTo>
                <a:lnTo>
                  <a:pt x="2552" y="2856"/>
                </a:lnTo>
                <a:lnTo>
                  <a:pt x="2570" y="2886"/>
                </a:lnTo>
                <a:lnTo>
                  <a:pt x="2583" y="2917"/>
                </a:lnTo>
                <a:lnTo>
                  <a:pt x="2592" y="2951"/>
                </a:lnTo>
                <a:lnTo>
                  <a:pt x="2595" y="2986"/>
                </a:lnTo>
                <a:lnTo>
                  <a:pt x="2592" y="3008"/>
                </a:lnTo>
                <a:lnTo>
                  <a:pt x="2583" y="3028"/>
                </a:lnTo>
                <a:lnTo>
                  <a:pt x="2571" y="3045"/>
                </a:lnTo>
                <a:lnTo>
                  <a:pt x="2554" y="3059"/>
                </a:lnTo>
                <a:lnTo>
                  <a:pt x="2534" y="3067"/>
                </a:lnTo>
                <a:lnTo>
                  <a:pt x="2512" y="3069"/>
                </a:lnTo>
                <a:lnTo>
                  <a:pt x="937" y="3069"/>
                </a:lnTo>
                <a:lnTo>
                  <a:pt x="915" y="3067"/>
                </a:lnTo>
                <a:lnTo>
                  <a:pt x="895" y="3059"/>
                </a:lnTo>
                <a:lnTo>
                  <a:pt x="878" y="3046"/>
                </a:lnTo>
                <a:lnTo>
                  <a:pt x="866" y="3029"/>
                </a:lnTo>
                <a:lnTo>
                  <a:pt x="857" y="3009"/>
                </a:lnTo>
                <a:lnTo>
                  <a:pt x="855" y="2987"/>
                </a:lnTo>
                <a:lnTo>
                  <a:pt x="857" y="2952"/>
                </a:lnTo>
                <a:lnTo>
                  <a:pt x="866" y="2917"/>
                </a:lnTo>
                <a:lnTo>
                  <a:pt x="879" y="2886"/>
                </a:lnTo>
                <a:lnTo>
                  <a:pt x="897" y="2856"/>
                </a:lnTo>
                <a:lnTo>
                  <a:pt x="919" y="2831"/>
                </a:lnTo>
                <a:lnTo>
                  <a:pt x="945" y="2808"/>
                </a:lnTo>
                <a:lnTo>
                  <a:pt x="974" y="2790"/>
                </a:lnTo>
                <a:lnTo>
                  <a:pt x="1006" y="2777"/>
                </a:lnTo>
                <a:lnTo>
                  <a:pt x="1039" y="2768"/>
                </a:lnTo>
                <a:lnTo>
                  <a:pt x="1075" y="2766"/>
                </a:lnTo>
                <a:lnTo>
                  <a:pt x="1132" y="2762"/>
                </a:lnTo>
                <a:lnTo>
                  <a:pt x="1187" y="2753"/>
                </a:lnTo>
                <a:lnTo>
                  <a:pt x="1239" y="2737"/>
                </a:lnTo>
                <a:lnTo>
                  <a:pt x="1289" y="2716"/>
                </a:lnTo>
                <a:lnTo>
                  <a:pt x="1336" y="2690"/>
                </a:lnTo>
                <a:lnTo>
                  <a:pt x="1379" y="2658"/>
                </a:lnTo>
                <a:lnTo>
                  <a:pt x="1419" y="2623"/>
                </a:lnTo>
                <a:lnTo>
                  <a:pt x="1454" y="2583"/>
                </a:lnTo>
                <a:lnTo>
                  <a:pt x="1486" y="2540"/>
                </a:lnTo>
                <a:lnTo>
                  <a:pt x="1512" y="2493"/>
                </a:lnTo>
                <a:lnTo>
                  <a:pt x="1533" y="2442"/>
                </a:lnTo>
                <a:lnTo>
                  <a:pt x="1548" y="2390"/>
                </a:lnTo>
                <a:lnTo>
                  <a:pt x="1558" y="2336"/>
                </a:lnTo>
                <a:lnTo>
                  <a:pt x="1561" y="2279"/>
                </a:lnTo>
                <a:lnTo>
                  <a:pt x="1561" y="509"/>
                </a:lnTo>
                <a:lnTo>
                  <a:pt x="721" y="733"/>
                </a:lnTo>
                <a:lnTo>
                  <a:pt x="1205" y="1783"/>
                </a:lnTo>
                <a:lnTo>
                  <a:pt x="1212" y="1802"/>
                </a:lnTo>
                <a:lnTo>
                  <a:pt x="1213" y="1821"/>
                </a:lnTo>
                <a:lnTo>
                  <a:pt x="1213" y="1827"/>
                </a:lnTo>
                <a:lnTo>
                  <a:pt x="1210" y="1887"/>
                </a:lnTo>
                <a:lnTo>
                  <a:pt x="1201" y="1945"/>
                </a:lnTo>
                <a:lnTo>
                  <a:pt x="1186" y="2001"/>
                </a:lnTo>
                <a:lnTo>
                  <a:pt x="1166" y="2055"/>
                </a:lnTo>
                <a:lnTo>
                  <a:pt x="1140" y="2105"/>
                </a:lnTo>
                <a:lnTo>
                  <a:pt x="1109" y="2153"/>
                </a:lnTo>
                <a:lnTo>
                  <a:pt x="1075" y="2198"/>
                </a:lnTo>
                <a:lnTo>
                  <a:pt x="1035" y="2240"/>
                </a:lnTo>
                <a:lnTo>
                  <a:pt x="992" y="2278"/>
                </a:lnTo>
                <a:lnTo>
                  <a:pt x="945" y="2311"/>
                </a:lnTo>
                <a:lnTo>
                  <a:pt x="895" y="2340"/>
                </a:lnTo>
                <a:lnTo>
                  <a:pt x="843" y="2365"/>
                </a:lnTo>
                <a:lnTo>
                  <a:pt x="786" y="2385"/>
                </a:lnTo>
                <a:lnTo>
                  <a:pt x="729" y="2398"/>
                </a:lnTo>
                <a:lnTo>
                  <a:pt x="668" y="2408"/>
                </a:lnTo>
                <a:lnTo>
                  <a:pt x="606" y="2411"/>
                </a:lnTo>
                <a:lnTo>
                  <a:pt x="545" y="2408"/>
                </a:lnTo>
                <a:lnTo>
                  <a:pt x="484" y="2398"/>
                </a:lnTo>
                <a:lnTo>
                  <a:pt x="427" y="2385"/>
                </a:lnTo>
                <a:lnTo>
                  <a:pt x="371" y="2365"/>
                </a:lnTo>
                <a:lnTo>
                  <a:pt x="318" y="2340"/>
                </a:lnTo>
                <a:lnTo>
                  <a:pt x="268" y="2311"/>
                </a:lnTo>
                <a:lnTo>
                  <a:pt x="221" y="2278"/>
                </a:lnTo>
                <a:lnTo>
                  <a:pt x="178" y="2240"/>
                </a:lnTo>
                <a:lnTo>
                  <a:pt x="139" y="2198"/>
                </a:lnTo>
                <a:lnTo>
                  <a:pt x="104" y="2153"/>
                </a:lnTo>
                <a:lnTo>
                  <a:pt x="73" y="2105"/>
                </a:lnTo>
                <a:lnTo>
                  <a:pt x="48" y="2055"/>
                </a:lnTo>
                <a:lnTo>
                  <a:pt x="27" y="2001"/>
                </a:lnTo>
                <a:lnTo>
                  <a:pt x="13" y="1945"/>
                </a:lnTo>
                <a:lnTo>
                  <a:pt x="3" y="1887"/>
                </a:lnTo>
                <a:lnTo>
                  <a:pt x="0" y="1827"/>
                </a:lnTo>
                <a:lnTo>
                  <a:pt x="0" y="1820"/>
                </a:lnTo>
                <a:lnTo>
                  <a:pt x="2" y="1801"/>
                </a:lnTo>
                <a:lnTo>
                  <a:pt x="7" y="1783"/>
                </a:lnTo>
                <a:lnTo>
                  <a:pt x="532" y="644"/>
                </a:lnTo>
                <a:lnTo>
                  <a:pt x="535" y="640"/>
                </a:lnTo>
                <a:lnTo>
                  <a:pt x="537" y="637"/>
                </a:lnTo>
                <a:lnTo>
                  <a:pt x="541" y="631"/>
                </a:lnTo>
                <a:lnTo>
                  <a:pt x="545" y="625"/>
                </a:lnTo>
                <a:lnTo>
                  <a:pt x="545" y="625"/>
                </a:lnTo>
                <a:lnTo>
                  <a:pt x="550" y="620"/>
                </a:lnTo>
                <a:lnTo>
                  <a:pt x="555" y="616"/>
                </a:lnTo>
                <a:lnTo>
                  <a:pt x="558" y="613"/>
                </a:lnTo>
                <a:lnTo>
                  <a:pt x="564" y="610"/>
                </a:lnTo>
                <a:lnTo>
                  <a:pt x="568" y="608"/>
                </a:lnTo>
                <a:lnTo>
                  <a:pt x="571" y="606"/>
                </a:lnTo>
                <a:lnTo>
                  <a:pt x="578" y="602"/>
                </a:lnTo>
                <a:lnTo>
                  <a:pt x="584" y="600"/>
                </a:lnTo>
                <a:lnTo>
                  <a:pt x="585" y="600"/>
                </a:lnTo>
                <a:lnTo>
                  <a:pt x="1561" y="339"/>
                </a:lnTo>
                <a:lnTo>
                  <a:pt x="1561" y="167"/>
                </a:lnTo>
                <a:lnTo>
                  <a:pt x="1564" y="137"/>
                </a:lnTo>
                <a:lnTo>
                  <a:pt x="1571" y="110"/>
                </a:lnTo>
                <a:lnTo>
                  <a:pt x="1584" y="84"/>
                </a:lnTo>
                <a:lnTo>
                  <a:pt x="1600" y="62"/>
                </a:lnTo>
                <a:lnTo>
                  <a:pt x="1619" y="42"/>
                </a:lnTo>
                <a:lnTo>
                  <a:pt x="1642" y="25"/>
                </a:lnTo>
                <a:lnTo>
                  <a:pt x="1668" y="14"/>
                </a:lnTo>
                <a:lnTo>
                  <a:pt x="1696" y="6"/>
                </a:lnTo>
                <a:lnTo>
                  <a:pt x="1724" y="3"/>
                </a:lnTo>
                <a:lnTo>
                  <a:pt x="1754" y="6"/>
                </a:lnTo>
                <a:lnTo>
                  <a:pt x="1781" y="14"/>
                </a:lnTo>
                <a:lnTo>
                  <a:pt x="1807" y="25"/>
                </a:lnTo>
                <a:lnTo>
                  <a:pt x="1830" y="42"/>
                </a:lnTo>
                <a:lnTo>
                  <a:pt x="1849" y="62"/>
                </a:lnTo>
                <a:lnTo>
                  <a:pt x="1865" y="84"/>
                </a:lnTo>
                <a:lnTo>
                  <a:pt x="1878" y="110"/>
                </a:lnTo>
                <a:lnTo>
                  <a:pt x="1885" y="137"/>
                </a:lnTo>
                <a:lnTo>
                  <a:pt x="1888" y="167"/>
                </a:lnTo>
                <a:lnTo>
                  <a:pt x="1888" y="252"/>
                </a:lnTo>
                <a:lnTo>
                  <a:pt x="2822" y="3"/>
                </a:lnTo>
                <a:lnTo>
                  <a:pt x="2824" y="3"/>
                </a:lnTo>
                <a:lnTo>
                  <a:pt x="2835" y="1"/>
                </a:lnTo>
                <a:lnTo>
                  <a:pt x="2839" y="1"/>
                </a:lnTo>
                <a:lnTo>
                  <a:pt x="28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3" name="Freeform 96"/>
          <p:cNvSpPr>
            <a:spLocks noEditPoints="1"/>
          </p:cNvSpPr>
          <p:nvPr/>
        </p:nvSpPr>
        <p:spPr bwMode="auto">
          <a:xfrm>
            <a:off x="9370346" y="3646257"/>
            <a:ext cx="434975" cy="490538"/>
          </a:xfrm>
          <a:custGeom>
            <a:avLst/>
            <a:gdLst>
              <a:gd name="T0" fmla="*/ 1251 w 3014"/>
              <a:gd name="T1" fmla="*/ 2828 h 3398"/>
              <a:gd name="T2" fmla="*/ 1309 w 3014"/>
              <a:gd name="T3" fmla="*/ 2953 h 3398"/>
              <a:gd name="T4" fmla="*/ 1764 w 3014"/>
              <a:gd name="T5" fmla="*/ 2894 h 3398"/>
              <a:gd name="T6" fmla="*/ 1704 w 3014"/>
              <a:gd name="T7" fmla="*/ 2770 h 3398"/>
              <a:gd name="T8" fmla="*/ 419 w 3014"/>
              <a:gd name="T9" fmla="*/ 2809 h 3398"/>
              <a:gd name="T10" fmla="*/ 456 w 3014"/>
              <a:gd name="T11" fmla="*/ 2950 h 3398"/>
              <a:gd name="T12" fmla="*/ 925 w 3014"/>
              <a:gd name="T13" fmla="*/ 2913 h 3398"/>
              <a:gd name="T14" fmla="*/ 889 w 3014"/>
              <a:gd name="T15" fmla="*/ 2772 h 3398"/>
              <a:gd name="T16" fmla="*/ 1262 w 3014"/>
              <a:gd name="T17" fmla="*/ 2307 h 3398"/>
              <a:gd name="T18" fmla="*/ 1275 w 3014"/>
              <a:gd name="T19" fmla="*/ 2455 h 3398"/>
              <a:gd name="T20" fmla="*/ 1752 w 3014"/>
              <a:gd name="T21" fmla="*/ 2442 h 3398"/>
              <a:gd name="T22" fmla="*/ 1739 w 3014"/>
              <a:gd name="T23" fmla="*/ 2294 h 3398"/>
              <a:gd name="T24" fmla="*/ 441 w 3014"/>
              <a:gd name="T25" fmla="*/ 2294 h 3398"/>
              <a:gd name="T26" fmla="*/ 427 w 3014"/>
              <a:gd name="T27" fmla="*/ 2442 h 3398"/>
              <a:gd name="T28" fmla="*/ 905 w 3014"/>
              <a:gd name="T29" fmla="*/ 2455 h 3398"/>
              <a:gd name="T30" fmla="*/ 917 w 3014"/>
              <a:gd name="T31" fmla="*/ 2307 h 3398"/>
              <a:gd name="T32" fmla="*/ 2125 w 3014"/>
              <a:gd name="T33" fmla="*/ 2275 h 3398"/>
              <a:gd name="T34" fmla="*/ 2088 w 3014"/>
              <a:gd name="T35" fmla="*/ 2913 h 3398"/>
              <a:gd name="T36" fmla="*/ 2557 w 3014"/>
              <a:gd name="T37" fmla="*/ 2950 h 3398"/>
              <a:gd name="T38" fmla="*/ 2594 w 3014"/>
              <a:gd name="T39" fmla="*/ 2312 h 3398"/>
              <a:gd name="T40" fmla="*/ 2144 w 3014"/>
              <a:gd name="T41" fmla="*/ 1797 h 3398"/>
              <a:gd name="T42" fmla="*/ 2085 w 3014"/>
              <a:gd name="T43" fmla="*/ 1922 h 3398"/>
              <a:gd name="T44" fmla="*/ 2539 w 3014"/>
              <a:gd name="T45" fmla="*/ 1980 h 3398"/>
              <a:gd name="T46" fmla="*/ 2598 w 3014"/>
              <a:gd name="T47" fmla="*/ 1855 h 3398"/>
              <a:gd name="T48" fmla="*/ 2144 w 3014"/>
              <a:gd name="T49" fmla="*/ 1797 h 3398"/>
              <a:gd name="T50" fmla="*/ 1251 w 3014"/>
              <a:gd name="T51" fmla="*/ 1855 h 3398"/>
              <a:gd name="T52" fmla="*/ 1309 w 3014"/>
              <a:gd name="T53" fmla="*/ 1980 h 3398"/>
              <a:gd name="T54" fmla="*/ 1764 w 3014"/>
              <a:gd name="T55" fmla="*/ 1922 h 3398"/>
              <a:gd name="T56" fmla="*/ 1704 w 3014"/>
              <a:gd name="T57" fmla="*/ 1797 h 3398"/>
              <a:gd name="T58" fmla="*/ 419 w 3014"/>
              <a:gd name="T59" fmla="*/ 1837 h 3398"/>
              <a:gd name="T60" fmla="*/ 456 w 3014"/>
              <a:gd name="T61" fmla="*/ 1977 h 3398"/>
              <a:gd name="T62" fmla="*/ 925 w 3014"/>
              <a:gd name="T63" fmla="*/ 1941 h 3398"/>
              <a:gd name="T64" fmla="*/ 889 w 3014"/>
              <a:gd name="T65" fmla="*/ 1800 h 3398"/>
              <a:gd name="T66" fmla="*/ 2096 w 3014"/>
              <a:gd name="T67" fmla="*/ 1334 h 3398"/>
              <a:gd name="T68" fmla="*/ 2110 w 3014"/>
              <a:gd name="T69" fmla="*/ 1482 h 3398"/>
              <a:gd name="T70" fmla="*/ 2586 w 3014"/>
              <a:gd name="T71" fmla="*/ 1470 h 3398"/>
              <a:gd name="T72" fmla="*/ 2574 w 3014"/>
              <a:gd name="T73" fmla="*/ 1322 h 3398"/>
              <a:gd name="T74" fmla="*/ 1275 w 3014"/>
              <a:gd name="T75" fmla="*/ 1322 h 3398"/>
              <a:gd name="T76" fmla="*/ 1262 w 3014"/>
              <a:gd name="T77" fmla="*/ 1470 h 3398"/>
              <a:gd name="T78" fmla="*/ 1739 w 3014"/>
              <a:gd name="T79" fmla="*/ 1482 h 3398"/>
              <a:gd name="T80" fmla="*/ 1752 w 3014"/>
              <a:gd name="T81" fmla="*/ 1334 h 3398"/>
              <a:gd name="T82" fmla="*/ 456 w 3014"/>
              <a:gd name="T83" fmla="*/ 1313 h 3398"/>
              <a:gd name="T84" fmla="*/ 419 w 3014"/>
              <a:gd name="T85" fmla="*/ 1453 h 3398"/>
              <a:gd name="T86" fmla="*/ 888 w 3014"/>
              <a:gd name="T87" fmla="*/ 1491 h 3398"/>
              <a:gd name="T88" fmla="*/ 925 w 3014"/>
              <a:gd name="T89" fmla="*/ 1350 h 3398"/>
              <a:gd name="T90" fmla="*/ 417 w 3014"/>
              <a:gd name="T91" fmla="*/ 475 h 3398"/>
              <a:gd name="T92" fmla="*/ 2743 w 3014"/>
              <a:gd name="T93" fmla="*/ 0 h 3398"/>
              <a:gd name="T94" fmla="*/ 2947 w 3014"/>
              <a:gd name="T95" fmla="*/ 93 h 3398"/>
              <a:gd name="T96" fmla="*/ 3014 w 3014"/>
              <a:gd name="T97" fmla="*/ 3130 h 3398"/>
              <a:gd name="T98" fmla="*/ 2921 w 3014"/>
              <a:gd name="T99" fmla="*/ 3333 h 3398"/>
              <a:gd name="T100" fmla="*/ 270 w 3014"/>
              <a:gd name="T101" fmla="*/ 3398 h 3398"/>
              <a:gd name="T102" fmla="*/ 67 w 3014"/>
              <a:gd name="T103" fmla="*/ 3306 h 3398"/>
              <a:gd name="T104" fmla="*/ 0 w 3014"/>
              <a:gd name="T105" fmla="*/ 269 h 3398"/>
              <a:gd name="T106" fmla="*/ 94 w 3014"/>
              <a:gd name="T107" fmla="*/ 66 h 3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14" h="3398">
                <a:moveTo>
                  <a:pt x="1309" y="2770"/>
                </a:moveTo>
                <a:lnTo>
                  <a:pt x="1291" y="2772"/>
                </a:lnTo>
                <a:lnTo>
                  <a:pt x="1275" y="2780"/>
                </a:lnTo>
                <a:lnTo>
                  <a:pt x="1262" y="2794"/>
                </a:lnTo>
                <a:lnTo>
                  <a:pt x="1254" y="2809"/>
                </a:lnTo>
                <a:lnTo>
                  <a:pt x="1251" y="2828"/>
                </a:lnTo>
                <a:lnTo>
                  <a:pt x="1251" y="2894"/>
                </a:lnTo>
                <a:lnTo>
                  <a:pt x="1254" y="2913"/>
                </a:lnTo>
                <a:lnTo>
                  <a:pt x="1262" y="2930"/>
                </a:lnTo>
                <a:lnTo>
                  <a:pt x="1275" y="2942"/>
                </a:lnTo>
                <a:lnTo>
                  <a:pt x="1291" y="2950"/>
                </a:lnTo>
                <a:lnTo>
                  <a:pt x="1309" y="2953"/>
                </a:lnTo>
                <a:lnTo>
                  <a:pt x="1704" y="2953"/>
                </a:lnTo>
                <a:lnTo>
                  <a:pt x="1723" y="2950"/>
                </a:lnTo>
                <a:lnTo>
                  <a:pt x="1739" y="2942"/>
                </a:lnTo>
                <a:lnTo>
                  <a:pt x="1752" y="2930"/>
                </a:lnTo>
                <a:lnTo>
                  <a:pt x="1760" y="2913"/>
                </a:lnTo>
                <a:lnTo>
                  <a:pt x="1764" y="2894"/>
                </a:lnTo>
                <a:lnTo>
                  <a:pt x="1764" y="2828"/>
                </a:lnTo>
                <a:lnTo>
                  <a:pt x="1760" y="2809"/>
                </a:lnTo>
                <a:lnTo>
                  <a:pt x="1752" y="2794"/>
                </a:lnTo>
                <a:lnTo>
                  <a:pt x="1739" y="2780"/>
                </a:lnTo>
                <a:lnTo>
                  <a:pt x="1723" y="2772"/>
                </a:lnTo>
                <a:lnTo>
                  <a:pt x="1704" y="2770"/>
                </a:lnTo>
                <a:lnTo>
                  <a:pt x="1309" y="2770"/>
                </a:lnTo>
                <a:close/>
                <a:moveTo>
                  <a:pt x="475" y="2770"/>
                </a:moveTo>
                <a:lnTo>
                  <a:pt x="456" y="2772"/>
                </a:lnTo>
                <a:lnTo>
                  <a:pt x="441" y="2780"/>
                </a:lnTo>
                <a:lnTo>
                  <a:pt x="427" y="2794"/>
                </a:lnTo>
                <a:lnTo>
                  <a:pt x="419" y="2809"/>
                </a:lnTo>
                <a:lnTo>
                  <a:pt x="417" y="2828"/>
                </a:lnTo>
                <a:lnTo>
                  <a:pt x="417" y="2894"/>
                </a:lnTo>
                <a:lnTo>
                  <a:pt x="419" y="2913"/>
                </a:lnTo>
                <a:lnTo>
                  <a:pt x="427" y="2930"/>
                </a:lnTo>
                <a:lnTo>
                  <a:pt x="441" y="2942"/>
                </a:lnTo>
                <a:lnTo>
                  <a:pt x="456" y="2950"/>
                </a:lnTo>
                <a:lnTo>
                  <a:pt x="475" y="2953"/>
                </a:lnTo>
                <a:lnTo>
                  <a:pt x="870" y="2953"/>
                </a:lnTo>
                <a:lnTo>
                  <a:pt x="889" y="2950"/>
                </a:lnTo>
                <a:lnTo>
                  <a:pt x="905" y="2942"/>
                </a:lnTo>
                <a:lnTo>
                  <a:pt x="917" y="2930"/>
                </a:lnTo>
                <a:lnTo>
                  <a:pt x="925" y="2913"/>
                </a:lnTo>
                <a:lnTo>
                  <a:pt x="929" y="2894"/>
                </a:lnTo>
                <a:lnTo>
                  <a:pt x="929" y="2828"/>
                </a:lnTo>
                <a:lnTo>
                  <a:pt x="925" y="2809"/>
                </a:lnTo>
                <a:lnTo>
                  <a:pt x="917" y="2794"/>
                </a:lnTo>
                <a:lnTo>
                  <a:pt x="905" y="2780"/>
                </a:lnTo>
                <a:lnTo>
                  <a:pt x="889" y="2772"/>
                </a:lnTo>
                <a:lnTo>
                  <a:pt x="870" y="2770"/>
                </a:lnTo>
                <a:lnTo>
                  <a:pt x="475" y="2770"/>
                </a:lnTo>
                <a:close/>
                <a:moveTo>
                  <a:pt x="1309" y="2283"/>
                </a:moveTo>
                <a:lnTo>
                  <a:pt x="1291" y="2286"/>
                </a:lnTo>
                <a:lnTo>
                  <a:pt x="1275" y="2294"/>
                </a:lnTo>
                <a:lnTo>
                  <a:pt x="1262" y="2307"/>
                </a:lnTo>
                <a:lnTo>
                  <a:pt x="1254" y="2323"/>
                </a:lnTo>
                <a:lnTo>
                  <a:pt x="1251" y="2342"/>
                </a:lnTo>
                <a:lnTo>
                  <a:pt x="1251" y="2408"/>
                </a:lnTo>
                <a:lnTo>
                  <a:pt x="1254" y="2427"/>
                </a:lnTo>
                <a:lnTo>
                  <a:pt x="1262" y="2442"/>
                </a:lnTo>
                <a:lnTo>
                  <a:pt x="1275" y="2455"/>
                </a:lnTo>
                <a:lnTo>
                  <a:pt x="1291" y="2464"/>
                </a:lnTo>
                <a:lnTo>
                  <a:pt x="1309" y="2466"/>
                </a:lnTo>
                <a:lnTo>
                  <a:pt x="1704" y="2466"/>
                </a:lnTo>
                <a:lnTo>
                  <a:pt x="1723" y="2464"/>
                </a:lnTo>
                <a:lnTo>
                  <a:pt x="1739" y="2455"/>
                </a:lnTo>
                <a:lnTo>
                  <a:pt x="1752" y="2442"/>
                </a:lnTo>
                <a:lnTo>
                  <a:pt x="1760" y="2427"/>
                </a:lnTo>
                <a:lnTo>
                  <a:pt x="1764" y="2408"/>
                </a:lnTo>
                <a:lnTo>
                  <a:pt x="1764" y="2342"/>
                </a:lnTo>
                <a:lnTo>
                  <a:pt x="1760" y="2323"/>
                </a:lnTo>
                <a:lnTo>
                  <a:pt x="1752" y="2307"/>
                </a:lnTo>
                <a:lnTo>
                  <a:pt x="1739" y="2294"/>
                </a:lnTo>
                <a:lnTo>
                  <a:pt x="1723" y="2286"/>
                </a:lnTo>
                <a:lnTo>
                  <a:pt x="1704" y="2283"/>
                </a:lnTo>
                <a:lnTo>
                  <a:pt x="1309" y="2283"/>
                </a:lnTo>
                <a:close/>
                <a:moveTo>
                  <a:pt x="475" y="2283"/>
                </a:moveTo>
                <a:lnTo>
                  <a:pt x="456" y="2286"/>
                </a:lnTo>
                <a:lnTo>
                  <a:pt x="441" y="2294"/>
                </a:lnTo>
                <a:lnTo>
                  <a:pt x="427" y="2307"/>
                </a:lnTo>
                <a:lnTo>
                  <a:pt x="419" y="2323"/>
                </a:lnTo>
                <a:lnTo>
                  <a:pt x="417" y="2342"/>
                </a:lnTo>
                <a:lnTo>
                  <a:pt x="417" y="2408"/>
                </a:lnTo>
                <a:lnTo>
                  <a:pt x="419" y="2427"/>
                </a:lnTo>
                <a:lnTo>
                  <a:pt x="427" y="2442"/>
                </a:lnTo>
                <a:lnTo>
                  <a:pt x="441" y="2455"/>
                </a:lnTo>
                <a:lnTo>
                  <a:pt x="456" y="2464"/>
                </a:lnTo>
                <a:lnTo>
                  <a:pt x="475" y="2466"/>
                </a:lnTo>
                <a:lnTo>
                  <a:pt x="870" y="2466"/>
                </a:lnTo>
                <a:lnTo>
                  <a:pt x="888" y="2464"/>
                </a:lnTo>
                <a:lnTo>
                  <a:pt x="905" y="2455"/>
                </a:lnTo>
                <a:lnTo>
                  <a:pt x="917" y="2442"/>
                </a:lnTo>
                <a:lnTo>
                  <a:pt x="925" y="2427"/>
                </a:lnTo>
                <a:lnTo>
                  <a:pt x="929" y="2408"/>
                </a:lnTo>
                <a:lnTo>
                  <a:pt x="929" y="2342"/>
                </a:lnTo>
                <a:lnTo>
                  <a:pt x="925" y="2323"/>
                </a:lnTo>
                <a:lnTo>
                  <a:pt x="917" y="2307"/>
                </a:lnTo>
                <a:lnTo>
                  <a:pt x="905" y="2294"/>
                </a:lnTo>
                <a:lnTo>
                  <a:pt x="888" y="2286"/>
                </a:lnTo>
                <a:lnTo>
                  <a:pt x="870" y="2283"/>
                </a:lnTo>
                <a:lnTo>
                  <a:pt x="475" y="2283"/>
                </a:lnTo>
                <a:close/>
                <a:moveTo>
                  <a:pt x="2144" y="2272"/>
                </a:moveTo>
                <a:lnTo>
                  <a:pt x="2125" y="2275"/>
                </a:lnTo>
                <a:lnTo>
                  <a:pt x="2110" y="2284"/>
                </a:lnTo>
                <a:lnTo>
                  <a:pt x="2096" y="2296"/>
                </a:lnTo>
                <a:lnTo>
                  <a:pt x="2088" y="2312"/>
                </a:lnTo>
                <a:lnTo>
                  <a:pt x="2085" y="2330"/>
                </a:lnTo>
                <a:lnTo>
                  <a:pt x="2085" y="2894"/>
                </a:lnTo>
                <a:lnTo>
                  <a:pt x="2088" y="2913"/>
                </a:lnTo>
                <a:lnTo>
                  <a:pt x="2096" y="2929"/>
                </a:lnTo>
                <a:lnTo>
                  <a:pt x="2110" y="2942"/>
                </a:lnTo>
                <a:lnTo>
                  <a:pt x="2125" y="2950"/>
                </a:lnTo>
                <a:lnTo>
                  <a:pt x="2144" y="2953"/>
                </a:lnTo>
                <a:lnTo>
                  <a:pt x="2539" y="2953"/>
                </a:lnTo>
                <a:lnTo>
                  <a:pt x="2557" y="2950"/>
                </a:lnTo>
                <a:lnTo>
                  <a:pt x="2574" y="2942"/>
                </a:lnTo>
                <a:lnTo>
                  <a:pt x="2586" y="2929"/>
                </a:lnTo>
                <a:lnTo>
                  <a:pt x="2594" y="2913"/>
                </a:lnTo>
                <a:lnTo>
                  <a:pt x="2598" y="2894"/>
                </a:lnTo>
                <a:lnTo>
                  <a:pt x="2598" y="2330"/>
                </a:lnTo>
                <a:lnTo>
                  <a:pt x="2594" y="2312"/>
                </a:lnTo>
                <a:lnTo>
                  <a:pt x="2586" y="2296"/>
                </a:lnTo>
                <a:lnTo>
                  <a:pt x="2574" y="2284"/>
                </a:lnTo>
                <a:lnTo>
                  <a:pt x="2557" y="2275"/>
                </a:lnTo>
                <a:lnTo>
                  <a:pt x="2539" y="2272"/>
                </a:lnTo>
                <a:lnTo>
                  <a:pt x="2144" y="2272"/>
                </a:lnTo>
                <a:close/>
                <a:moveTo>
                  <a:pt x="2144" y="1797"/>
                </a:moveTo>
                <a:lnTo>
                  <a:pt x="2125" y="1800"/>
                </a:lnTo>
                <a:lnTo>
                  <a:pt x="2110" y="1808"/>
                </a:lnTo>
                <a:lnTo>
                  <a:pt x="2096" y="1820"/>
                </a:lnTo>
                <a:lnTo>
                  <a:pt x="2088" y="1837"/>
                </a:lnTo>
                <a:lnTo>
                  <a:pt x="2085" y="1855"/>
                </a:lnTo>
                <a:lnTo>
                  <a:pt x="2085" y="1922"/>
                </a:lnTo>
                <a:lnTo>
                  <a:pt x="2088" y="1941"/>
                </a:lnTo>
                <a:lnTo>
                  <a:pt x="2096" y="1956"/>
                </a:lnTo>
                <a:lnTo>
                  <a:pt x="2110" y="1969"/>
                </a:lnTo>
                <a:lnTo>
                  <a:pt x="2125" y="1977"/>
                </a:lnTo>
                <a:lnTo>
                  <a:pt x="2144" y="1980"/>
                </a:lnTo>
                <a:lnTo>
                  <a:pt x="2539" y="1980"/>
                </a:lnTo>
                <a:lnTo>
                  <a:pt x="2557" y="1977"/>
                </a:lnTo>
                <a:lnTo>
                  <a:pt x="2574" y="1969"/>
                </a:lnTo>
                <a:lnTo>
                  <a:pt x="2586" y="1956"/>
                </a:lnTo>
                <a:lnTo>
                  <a:pt x="2594" y="1941"/>
                </a:lnTo>
                <a:lnTo>
                  <a:pt x="2598" y="1922"/>
                </a:lnTo>
                <a:lnTo>
                  <a:pt x="2598" y="1855"/>
                </a:lnTo>
                <a:lnTo>
                  <a:pt x="2594" y="1837"/>
                </a:lnTo>
                <a:lnTo>
                  <a:pt x="2586" y="1820"/>
                </a:lnTo>
                <a:lnTo>
                  <a:pt x="2574" y="1808"/>
                </a:lnTo>
                <a:lnTo>
                  <a:pt x="2557" y="1800"/>
                </a:lnTo>
                <a:lnTo>
                  <a:pt x="2539" y="1797"/>
                </a:lnTo>
                <a:lnTo>
                  <a:pt x="2144" y="1797"/>
                </a:lnTo>
                <a:close/>
                <a:moveTo>
                  <a:pt x="1309" y="1797"/>
                </a:moveTo>
                <a:lnTo>
                  <a:pt x="1291" y="1800"/>
                </a:lnTo>
                <a:lnTo>
                  <a:pt x="1275" y="1808"/>
                </a:lnTo>
                <a:lnTo>
                  <a:pt x="1262" y="1820"/>
                </a:lnTo>
                <a:lnTo>
                  <a:pt x="1254" y="1837"/>
                </a:lnTo>
                <a:lnTo>
                  <a:pt x="1251" y="1855"/>
                </a:lnTo>
                <a:lnTo>
                  <a:pt x="1251" y="1922"/>
                </a:lnTo>
                <a:lnTo>
                  <a:pt x="1254" y="1941"/>
                </a:lnTo>
                <a:lnTo>
                  <a:pt x="1262" y="1956"/>
                </a:lnTo>
                <a:lnTo>
                  <a:pt x="1275" y="1969"/>
                </a:lnTo>
                <a:lnTo>
                  <a:pt x="1291" y="1977"/>
                </a:lnTo>
                <a:lnTo>
                  <a:pt x="1309" y="1980"/>
                </a:lnTo>
                <a:lnTo>
                  <a:pt x="1704" y="1980"/>
                </a:lnTo>
                <a:lnTo>
                  <a:pt x="1723" y="1977"/>
                </a:lnTo>
                <a:lnTo>
                  <a:pt x="1739" y="1969"/>
                </a:lnTo>
                <a:lnTo>
                  <a:pt x="1752" y="1956"/>
                </a:lnTo>
                <a:lnTo>
                  <a:pt x="1760" y="1941"/>
                </a:lnTo>
                <a:lnTo>
                  <a:pt x="1764" y="1922"/>
                </a:lnTo>
                <a:lnTo>
                  <a:pt x="1764" y="1855"/>
                </a:lnTo>
                <a:lnTo>
                  <a:pt x="1760" y="1837"/>
                </a:lnTo>
                <a:lnTo>
                  <a:pt x="1752" y="1820"/>
                </a:lnTo>
                <a:lnTo>
                  <a:pt x="1739" y="1808"/>
                </a:lnTo>
                <a:lnTo>
                  <a:pt x="1723" y="1800"/>
                </a:lnTo>
                <a:lnTo>
                  <a:pt x="1704" y="1797"/>
                </a:lnTo>
                <a:lnTo>
                  <a:pt x="1309" y="1797"/>
                </a:lnTo>
                <a:close/>
                <a:moveTo>
                  <a:pt x="475" y="1797"/>
                </a:moveTo>
                <a:lnTo>
                  <a:pt x="456" y="1800"/>
                </a:lnTo>
                <a:lnTo>
                  <a:pt x="441" y="1808"/>
                </a:lnTo>
                <a:lnTo>
                  <a:pt x="427" y="1820"/>
                </a:lnTo>
                <a:lnTo>
                  <a:pt x="419" y="1837"/>
                </a:lnTo>
                <a:lnTo>
                  <a:pt x="417" y="1855"/>
                </a:lnTo>
                <a:lnTo>
                  <a:pt x="417" y="1922"/>
                </a:lnTo>
                <a:lnTo>
                  <a:pt x="419" y="1941"/>
                </a:lnTo>
                <a:lnTo>
                  <a:pt x="427" y="1956"/>
                </a:lnTo>
                <a:lnTo>
                  <a:pt x="441" y="1969"/>
                </a:lnTo>
                <a:lnTo>
                  <a:pt x="456" y="1977"/>
                </a:lnTo>
                <a:lnTo>
                  <a:pt x="475" y="1980"/>
                </a:lnTo>
                <a:lnTo>
                  <a:pt x="870" y="1980"/>
                </a:lnTo>
                <a:lnTo>
                  <a:pt x="889" y="1977"/>
                </a:lnTo>
                <a:lnTo>
                  <a:pt x="905" y="1969"/>
                </a:lnTo>
                <a:lnTo>
                  <a:pt x="917" y="1956"/>
                </a:lnTo>
                <a:lnTo>
                  <a:pt x="925" y="1941"/>
                </a:lnTo>
                <a:lnTo>
                  <a:pt x="929" y="1922"/>
                </a:lnTo>
                <a:lnTo>
                  <a:pt x="929" y="1855"/>
                </a:lnTo>
                <a:lnTo>
                  <a:pt x="925" y="1837"/>
                </a:lnTo>
                <a:lnTo>
                  <a:pt x="917" y="1820"/>
                </a:lnTo>
                <a:lnTo>
                  <a:pt x="905" y="1808"/>
                </a:lnTo>
                <a:lnTo>
                  <a:pt x="889" y="1800"/>
                </a:lnTo>
                <a:lnTo>
                  <a:pt x="870" y="1797"/>
                </a:lnTo>
                <a:lnTo>
                  <a:pt x="475" y="1797"/>
                </a:lnTo>
                <a:close/>
                <a:moveTo>
                  <a:pt x="2144" y="1310"/>
                </a:moveTo>
                <a:lnTo>
                  <a:pt x="2125" y="1313"/>
                </a:lnTo>
                <a:lnTo>
                  <a:pt x="2110" y="1322"/>
                </a:lnTo>
                <a:lnTo>
                  <a:pt x="2096" y="1334"/>
                </a:lnTo>
                <a:lnTo>
                  <a:pt x="2088" y="1350"/>
                </a:lnTo>
                <a:lnTo>
                  <a:pt x="2085" y="1368"/>
                </a:lnTo>
                <a:lnTo>
                  <a:pt x="2085" y="1435"/>
                </a:lnTo>
                <a:lnTo>
                  <a:pt x="2088" y="1453"/>
                </a:lnTo>
                <a:lnTo>
                  <a:pt x="2096" y="1470"/>
                </a:lnTo>
                <a:lnTo>
                  <a:pt x="2110" y="1482"/>
                </a:lnTo>
                <a:lnTo>
                  <a:pt x="2125" y="1491"/>
                </a:lnTo>
                <a:lnTo>
                  <a:pt x="2144" y="1494"/>
                </a:lnTo>
                <a:lnTo>
                  <a:pt x="2539" y="1494"/>
                </a:lnTo>
                <a:lnTo>
                  <a:pt x="2557" y="1491"/>
                </a:lnTo>
                <a:lnTo>
                  <a:pt x="2574" y="1482"/>
                </a:lnTo>
                <a:lnTo>
                  <a:pt x="2586" y="1470"/>
                </a:lnTo>
                <a:lnTo>
                  <a:pt x="2594" y="1453"/>
                </a:lnTo>
                <a:lnTo>
                  <a:pt x="2598" y="1435"/>
                </a:lnTo>
                <a:lnTo>
                  <a:pt x="2598" y="1368"/>
                </a:lnTo>
                <a:lnTo>
                  <a:pt x="2594" y="1350"/>
                </a:lnTo>
                <a:lnTo>
                  <a:pt x="2586" y="1334"/>
                </a:lnTo>
                <a:lnTo>
                  <a:pt x="2574" y="1322"/>
                </a:lnTo>
                <a:lnTo>
                  <a:pt x="2557" y="1313"/>
                </a:lnTo>
                <a:lnTo>
                  <a:pt x="2539" y="1310"/>
                </a:lnTo>
                <a:lnTo>
                  <a:pt x="2144" y="1310"/>
                </a:lnTo>
                <a:close/>
                <a:moveTo>
                  <a:pt x="1309" y="1310"/>
                </a:moveTo>
                <a:lnTo>
                  <a:pt x="1291" y="1313"/>
                </a:lnTo>
                <a:lnTo>
                  <a:pt x="1275" y="1322"/>
                </a:lnTo>
                <a:lnTo>
                  <a:pt x="1262" y="1334"/>
                </a:lnTo>
                <a:lnTo>
                  <a:pt x="1254" y="1350"/>
                </a:lnTo>
                <a:lnTo>
                  <a:pt x="1251" y="1368"/>
                </a:lnTo>
                <a:lnTo>
                  <a:pt x="1251" y="1435"/>
                </a:lnTo>
                <a:lnTo>
                  <a:pt x="1254" y="1453"/>
                </a:lnTo>
                <a:lnTo>
                  <a:pt x="1262" y="1470"/>
                </a:lnTo>
                <a:lnTo>
                  <a:pt x="1275" y="1482"/>
                </a:lnTo>
                <a:lnTo>
                  <a:pt x="1291" y="1491"/>
                </a:lnTo>
                <a:lnTo>
                  <a:pt x="1309" y="1494"/>
                </a:lnTo>
                <a:lnTo>
                  <a:pt x="1704" y="1494"/>
                </a:lnTo>
                <a:lnTo>
                  <a:pt x="1723" y="1491"/>
                </a:lnTo>
                <a:lnTo>
                  <a:pt x="1739" y="1482"/>
                </a:lnTo>
                <a:lnTo>
                  <a:pt x="1752" y="1470"/>
                </a:lnTo>
                <a:lnTo>
                  <a:pt x="1760" y="1453"/>
                </a:lnTo>
                <a:lnTo>
                  <a:pt x="1764" y="1435"/>
                </a:lnTo>
                <a:lnTo>
                  <a:pt x="1764" y="1368"/>
                </a:lnTo>
                <a:lnTo>
                  <a:pt x="1760" y="1350"/>
                </a:lnTo>
                <a:lnTo>
                  <a:pt x="1752" y="1334"/>
                </a:lnTo>
                <a:lnTo>
                  <a:pt x="1739" y="1322"/>
                </a:lnTo>
                <a:lnTo>
                  <a:pt x="1723" y="1313"/>
                </a:lnTo>
                <a:lnTo>
                  <a:pt x="1704" y="1310"/>
                </a:lnTo>
                <a:lnTo>
                  <a:pt x="1309" y="1310"/>
                </a:lnTo>
                <a:close/>
                <a:moveTo>
                  <a:pt x="475" y="1310"/>
                </a:moveTo>
                <a:lnTo>
                  <a:pt x="456" y="1313"/>
                </a:lnTo>
                <a:lnTo>
                  <a:pt x="441" y="1322"/>
                </a:lnTo>
                <a:lnTo>
                  <a:pt x="427" y="1334"/>
                </a:lnTo>
                <a:lnTo>
                  <a:pt x="419" y="1350"/>
                </a:lnTo>
                <a:lnTo>
                  <a:pt x="417" y="1368"/>
                </a:lnTo>
                <a:lnTo>
                  <a:pt x="417" y="1435"/>
                </a:lnTo>
                <a:lnTo>
                  <a:pt x="419" y="1453"/>
                </a:lnTo>
                <a:lnTo>
                  <a:pt x="427" y="1470"/>
                </a:lnTo>
                <a:lnTo>
                  <a:pt x="441" y="1482"/>
                </a:lnTo>
                <a:lnTo>
                  <a:pt x="456" y="1491"/>
                </a:lnTo>
                <a:lnTo>
                  <a:pt x="475" y="1494"/>
                </a:lnTo>
                <a:lnTo>
                  <a:pt x="870" y="1494"/>
                </a:lnTo>
                <a:lnTo>
                  <a:pt x="888" y="1491"/>
                </a:lnTo>
                <a:lnTo>
                  <a:pt x="905" y="1482"/>
                </a:lnTo>
                <a:lnTo>
                  <a:pt x="917" y="1470"/>
                </a:lnTo>
                <a:lnTo>
                  <a:pt x="925" y="1453"/>
                </a:lnTo>
                <a:lnTo>
                  <a:pt x="929" y="1435"/>
                </a:lnTo>
                <a:lnTo>
                  <a:pt x="929" y="1368"/>
                </a:lnTo>
                <a:lnTo>
                  <a:pt x="925" y="1350"/>
                </a:lnTo>
                <a:lnTo>
                  <a:pt x="917" y="1334"/>
                </a:lnTo>
                <a:lnTo>
                  <a:pt x="905" y="1322"/>
                </a:lnTo>
                <a:lnTo>
                  <a:pt x="888" y="1313"/>
                </a:lnTo>
                <a:lnTo>
                  <a:pt x="870" y="1310"/>
                </a:lnTo>
                <a:lnTo>
                  <a:pt x="475" y="1310"/>
                </a:lnTo>
                <a:close/>
                <a:moveTo>
                  <a:pt x="417" y="475"/>
                </a:moveTo>
                <a:lnTo>
                  <a:pt x="417" y="859"/>
                </a:lnTo>
                <a:lnTo>
                  <a:pt x="2598" y="859"/>
                </a:lnTo>
                <a:lnTo>
                  <a:pt x="2598" y="475"/>
                </a:lnTo>
                <a:lnTo>
                  <a:pt x="417" y="475"/>
                </a:lnTo>
                <a:close/>
                <a:moveTo>
                  <a:pt x="270" y="0"/>
                </a:moveTo>
                <a:lnTo>
                  <a:pt x="2743" y="0"/>
                </a:lnTo>
                <a:lnTo>
                  <a:pt x="2784" y="3"/>
                </a:lnTo>
                <a:lnTo>
                  <a:pt x="2821" y="11"/>
                </a:lnTo>
                <a:lnTo>
                  <a:pt x="2858" y="25"/>
                </a:lnTo>
                <a:lnTo>
                  <a:pt x="2891" y="44"/>
                </a:lnTo>
                <a:lnTo>
                  <a:pt x="2921" y="66"/>
                </a:lnTo>
                <a:lnTo>
                  <a:pt x="2947" y="93"/>
                </a:lnTo>
                <a:lnTo>
                  <a:pt x="2970" y="123"/>
                </a:lnTo>
                <a:lnTo>
                  <a:pt x="2989" y="157"/>
                </a:lnTo>
                <a:lnTo>
                  <a:pt x="3002" y="192"/>
                </a:lnTo>
                <a:lnTo>
                  <a:pt x="3010" y="230"/>
                </a:lnTo>
                <a:lnTo>
                  <a:pt x="3014" y="269"/>
                </a:lnTo>
                <a:lnTo>
                  <a:pt x="3014" y="3130"/>
                </a:lnTo>
                <a:lnTo>
                  <a:pt x="3010" y="3169"/>
                </a:lnTo>
                <a:lnTo>
                  <a:pt x="3002" y="3207"/>
                </a:lnTo>
                <a:lnTo>
                  <a:pt x="2989" y="3243"/>
                </a:lnTo>
                <a:lnTo>
                  <a:pt x="2970" y="3276"/>
                </a:lnTo>
                <a:lnTo>
                  <a:pt x="2947" y="3306"/>
                </a:lnTo>
                <a:lnTo>
                  <a:pt x="2921" y="3333"/>
                </a:lnTo>
                <a:lnTo>
                  <a:pt x="2891" y="3355"/>
                </a:lnTo>
                <a:lnTo>
                  <a:pt x="2858" y="3373"/>
                </a:lnTo>
                <a:lnTo>
                  <a:pt x="2821" y="3387"/>
                </a:lnTo>
                <a:lnTo>
                  <a:pt x="2784" y="3395"/>
                </a:lnTo>
                <a:lnTo>
                  <a:pt x="2743" y="3398"/>
                </a:lnTo>
                <a:lnTo>
                  <a:pt x="270" y="3398"/>
                </a:lnTo>
                <a:lnTo>
                  <a:pt x="231" y="3395"/>
                </a:lnTo>
                <a:lnTo>
                  <a:pt x="192" y="3387"/>
                </a:lnTo>
                <a:lnTo>
                  <a:pt x="157" y="3373"/>
                </a:lnTo>
                <a:lnTo>
                  <a:pt x="124" y="3355"/>
                </a:lnTo>
                <a:lnTo>
                  <a:pt x="94" y="3333"/>
                </a:lnTo>
                <a:lnTo>
                  <a:pt x="67" y="3306"/>
                </a:lnTo>
                <a:lnTo>
                  <a:pt x="44" y="3276"/>
                </a:lnTo>
                <a:lnTo>
                  <a:pt x="26" y="3243"/>
                </a:lnTo>
                <a:lnTo>
                  <a:pt x="11" y="3207"/>
                </a:lnTo>
                <a:lnTo>
                  <a:pt x="3" y="3169"/>
                </a:lnTo>
                <a:lnTo>
                  <a:pt x="0" y="3130"/>
                </a:lnTo>
                <a:lnTo>
                  <a:pt x="0" y="269"/>
                </a:lnTo>
                <a:lnTo>
                  <a:pt x="3" y="230"/>
                </a:lnTo>
                <a:lnTo>
                  <a:pt x="11" y="192"/>
                </a:lnTo>
                <a:lnTo>
                  <a:pt x="26" y="157"/>
                </a:lnTo>
                <a:lnTo>
                  <a:pt x="44" y="123"/>
                </a:lnTo>
                <a:lnTo>
                  <a:pt x="67" y="93"/>
                </a:lnTo>
                <a:lnTo>
                  <a:pt x="94" y="66"/>
                </a:lnTo>
                <a:lnTo>
                  <a:pt x="124" y="44"/>
                </a:lnTo>
                <a:lnTo>
                  <a:pt x="157" y="25"/>
                </a:lnTo>
                <a:lnTo>
                  <a:pt x="192" y="11"/>
                </a:lnTo>
                <a:lnTo>
                  <a:pt x="231" y="3"/>
                </a:lnTo>
                <a:lnTo>
                  <a:pt x="27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4" name="Freeform 101"/>
          <p:cNvSpPr>
            <a:spLocks/>
          </p:cNvSpPr>
          <p:nvPr/>
        </p:nvSpPr>
        <p:spPr bwMode="auto">
          <a:xfrm>
            <a:off x="10242340" y="3678007"/>
            <a:ext cx="561975" cy="428625"/>
          </a:xfrm>
          <a:custGeom>
            <a:avLst/>
            <a:gdLst>
              <a:gd name="T0" fmla="*/ 2510 w 3538"/>
              <a:gd name="T1" fmla="*/ 12 h 2700"/>
              <a:gd name="T2" fmla="*/ 2653 w 3538"/>
              <a:gd name="T3" fmla="*/ 96 h 2700"/>
              <a:gd name="T4" fmla="*/ 2738 w 3538"/>
              <a:gd name="T5" fmla="*/ 241 h 2700"/>
              <a:gd name="T6" fmla="*/ 2746 w 3538"/>
              <a:gd name="T7" fmla="*/ 866 h 2700"/>
              <a:gd name="T8" fmla="*/ 2681 w 3538"/>
              <a:gd name="T9" fmla="*/ 1022 h 2700"/>
              <a:gd name="T10" fmla="*/ 2550 w 3538"/>
              <a:gd name="T11" fmla="*/ 1124 h 2700"/>
              <a:gd name="T12" fmla="*/ 1851 w 3538"/>
              <a:gd name="T13" fmla="*/ 1150 h 2700"/>
              <a:gd name="T14" fmla="*/ 2829 w 3538"/>
              <a:gd name="T15" fmla="*/ 1596 h 2700"/>
              <a:gd name="T16" fmla="*/ 2987 w 3538"/>
              <a:gd name="T17" fmla="*/ 1680 h 2700"/>
              <a:gd name="T18" fmla="*/ 3090 w 3538"/>
              <a:gd name="T19" fmla="*/ 1827 h 2700"/>
              <a:gd name="T20" fmla="*/ 3115 w 3538"/>
              <a:gd name="T21" fmla="*/ 2072 h 2700"/>
              <a:gd name="T22" fmla="*/ 3446 w 3538"/>
              <a:gd name="T23" fmla="*/ 2097 h 2700"/>
              <a:gd name="T24" fmla="*/ 3526 w 3538"/>
              <a:gd name="T25" fmla="*/ 2194 h 2700"/>
              <a:gd name="T26" fmla="*/ 3536 w 3538"/>
              <a:gd name="T27" fmla="*/ 2545 h 2700"/>
              <a:gd name="T28" fmla="*/ 3471 w 3538"/>
              <a:gd name="T29" fmla="*/ 2655 h 2700"/>
              <a:gd name="T30" fmla="*/ 3351 w 3538"/>
              <a:gd name="T31" fmla="*/ 2700 h 2700"/>
              <a:gd name="T32" fmla="*/ 2622 w 3538"/>
              <a:gd name="T33" fmla="*/ 2674 h 2700"/>
              <a:gd name="T34" fmla="*/ 2540 w 3538"/>
              <a:gd name="T35" fmla="*/ 2578 h 2700"/>
              <a:gd name="T36" fmla="*/ 2531 w 3538"/>
              <a:gd name="T37" fmla="*/ 2226 h 2700"/>
              <a:gd name="T38" fmla="*/ 2595 w 3538"/>
              <a:gd name="T39" fmla="*/ 2116 h 2700"/>
              <a:gd name="T40" fmla="*/ 2716 w 3538"/>
              <a:gd name="T41" fmla="*/ 2072 h 2700"/>
              <a:gd name="T42" fmla="*/ 2941 w 3538"/>
              <a:gd name="T43" fmla="*/ 1896 h 2700"/>
              <a:gd name="T44" fmla="*/ 2864 w 3538"/>
              <a:gd name="T45" fmla="*/ 1789 h 2700"/>
              <a:gd name="T46" fmla="*/ 2736 w 3538"/>
              <a:gd name="T47" fmla="*/ 1748 h 2700"/>
              <a:gd name="T48" fmla="*/ 2120 w 3538"/>
              <a:gd name="T49" fmla="*/ 2074 h 2700"/>
              <a:gd name="T50" fmla="*/ 2230 w 3538"/>
              <a:gd name="T51" fmla="*/ 2139 h 2700"/>
              <a:gd name="T52" fmla="*/ 2274 w 3538"/>
              <a:gd name="T53" fmla="*/ 2259 h 2700"/>
              <a:gd name="T54" fmla="*/ 2248 w 3538"/>
              <a:gd name="T55" fmla="*/ 2607 h 2700"/>
              <a:gd name="T56" fmla="*/ 2153 w 3538"/>
              <a:gd name="T57" fmla="*/ 2688 h 2700"/>
              <a:gd name="T58" fmla="*/ 1418 w 3538"/>
              <a:gd name="T59" fmla="*/ 2696 h 2700"/>
              <a:gd name="T60" fmla="*/ 1308 w 3538"/>
              <a:gd name="T61" fmla="*/ 2633 h 2700"/>
              <a:gd name="T62" fmla="*/ 1264 w 3538"/>
              <a:gd name="T63" fmla="*/ 2512 h 2700"/>
              <a:gd name="T64" fmla="*/ 1290 w 3538"/>
              <a:gd name="T65" fmla="*/ 2165 h 2700"/>
              <a:gd name="T66" fmla="*/ 1387 w 3538"/>
              <a:gd name="T67" fmla="*/ 2083 h 2700"/>
              <a:gd name="T68" fmla="*/ 1688 w 3538"/>
              <a:gd name="T69" fmla="*/ 1748 h 2700"/>
              <a:gd name="T70" fmla="*/ 704 w 3538"/>
              <a:gd name="T71" fmla="*/ 1772 h 2700"/>
              <a:gd name="T72" fmla="*/ 611 w 3538"/>
              <a:gd name="T73" fmla="*/ 1865 h 2700"/>
              <a:gd name="T74" fmla="*/ 586 w 3538"/>
              <a:gd name="T75" fmla="*/ 2072 h 2700"/>
              <a:gd name="T76" fmla="*/ 918 w 3538"/>
              <a:gd name="T77" fmla="*/ 2097 h 2700"/>
              <a:gd name="T78" fmla="*/ 998 w 3538"/>
              <a:gd name="T79" fmla="*/ 2194 h 2700"/>
              <a:gd name="T80" fmla="*/ 1007 w 3538"/>
              <a:gd name="T81" fmla="*/ 2545 h 2700"/>
              <a:gd name="T82" fmla="*/ 943 w 3538"/>
              <a:gd name="T83" fmla="*/ 2655 h 2700"/>
              <a:gd name="T84" fmla="*/ 823 w 3538"/>
              <a:gd name="T85" fmla="*/ 2700 h 2700"/>
              <a:gd name="T86" fmla="*/ 93 w 3538"/>
              <a:gd name="T87" fmla="*/ 2674 h 2700"/>
              <a:gd name="T88" fmla="*/ 12 w 3538"/>
              <a:gd name="T89" fmla="*/ 2578 h 2700"/>
              <a:gd name="T90" fmla="*/ 3 w 3538"/>
              <a:gd name="T91" fmla="*/ 2226 h 2700"/>
              <a:gd name="T92" fmla="*/ 67 w 3538"/>
              <a:gd name="T93" fmla="*/ 2116 h 2700"/>
              <a:gd name="T94" fmla="*/ 187 w 3538"/>
              <a:gd name="T95" fmla="*/ 2072 h 2700"/>
              <a:gd name="T96" fmla="*/ 436 w 3538"/>
              <a:gd name="T97" fmla="*/ 1870 h 2700"/>
              <a:gd name="T98" fmla="*/ 520 w 3538"/>
              <a:gd name="T99" fmla="*/ 1712 h 2700"/>
              <a:gd name="T100" fmla="*/ 666 w 3538"/>
              <a:gd name="T101" fmla="*/ 1610 h 2700"/>
              <a:gd name="T102" fmla="*/ 1688 w 3538"/>
              <a:gd name="T103" fmla="*/ 1584 h 2700"/>
              <a:gd name="T104" fmla="*/ 1030 w 3538"/>
              <a:gd name="T105" fmla="*/ 1138 h 2700"/>
              <a:gd name="T106" fmla="*/ 885 w 3538"/>
              <a:gd name="T107" fmla="*/ 1054 h 2700"/>
              <a:gd name="T108" fmla="*/ 801 w 3538"/>
              <a:gd name="T109" fmla="*/ 909 h 2700"/>
              <a:gd name="T110" fmla="*/ 793 w 3538"/>
              <a:gd name="T111" fmla="*/ 283 h 2700"/>
              <a:gd name="T112" fmla="*/ 857 w 3538"/>
              <a:gd name="T113" fmla="*/ 127 h 2700"/>
              <a:gd name="T114" fmla="*/ 989 w 3538"/>
              <a:gd name="T115" fmla="*/ 26 h 2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38" h="2700">
                <a:moveTo>
                  <a:pt x="1116" y="0"/>
                </a:moveTo>
                <a:lnTo>
                  <a:pt x="2423" y="0"/>
                </a:lnTo>
                <a:lnTo>
                  <a:pt x="2467" y="3"/>
                </a:lnTo>
                <a:lnTo>
                  <a:pt x="2510" y="12"/>
                </a:lnTo>
                <a:lnTo>
                  <a:pt x="2550" y="26"/>
                </a:lnTo>
                <a:lnTo>
                  <a:pt x="2587" y="45"/>
                </a:lnTo>
                <a:lnTo>
                  <a:pt x="2622" y="68"/>
                </a:lnTo>
                <a:lnTo>
                  <a:pt x="2653" y="96"/>
                </a:lnTo>
                <a:lnTo>
                  <a:pt x="2681" y="127"/>
                </a:lnTo>
                <a:lnTo>
                  <a:pt x="2704" y="163"/>
                </a:lnTo>
                <a:lnTo>
                  <a:pt x="2724" y="201"/>
                </a:lnTo>
                <a:lnTo>
                  <a:pt x="2738" y="241"/>
                </a:lnTo>
                <a:lnTo>
                  <a:pt x="2746" y="283"/>
                </a:lnTo>
                <a:lnTo>
                  <a:pt x="2749" y="328"/>
                </a:lnTo>
                <a:lnTo>
                  <a:pt x="2749" y="822"/>
                </a:lnTo>
                <a:lnTo>
                  <a:pt x="2746" y="866"/>
                </a:lnTo>
                <a:lnTo>
                  <a:pt x="2738" y="909"/>
                </a:lnTo>
                <a:lnTo>
                  <a:pt x="2724" y="949"/>
                </a:lnTo>
                <a:lnTo>
                  <a:pt x="2704" y="987"/>
                </a:lnTo>
                <a:lnTo>
                  <a:pt x="2681" y="1022"/>
                </a:lnTo>
                <a:lnTo>
                  <a:pt x="2653" y="1054"/>
                </a:lnTo>
                <a:lnTo>
                  <a:pt x="2622" y="1081"/>
                </a:lnTo>
                <a:lnTo>
                  <a:pt x="2587" y="1104"/>
                </a:lnTo>
                <a:lnTo>
                  <a:pt x="2550" y="1124"/>
                </a:lnTo>
                <a:lnTo>
                  <a:pt x="2510" y="1138"/>
                </a:lnTo>
                <a:lnTo>
                  <a:pt x="2467" y="1146"/>
                </a:lnTo>
                <a:lnTo>
                  <a:pt x="2423" y="1150"/>
                </a:lnTo>
                <a:lnTo>
                  <a:pt x="1851" y="1150"/>
                </a:lnTo>
                <a:lnTo>
                  <a:pt x="1851" y="1584"/>
                </a:lnTo>
                <a:lnTo>
                  <a:pt x="2737" y="1584"/>
                </a:lnTo>
                <a:lnTo>
                  <a:pt x="2784" y="1588"/>
                </a:lnTo>
                <a:lnTo>
                  <a:pt x="2829" y="1596"/>
                </a:lnTo>
                <a:lnTo>
                  <a:pt x="2873" y="1610"/>
                </a:lnTo>
                <a:lnTo>
                  <a:pt x="2914" y="1629"/>
                </a:lnTo>
                <a:lnTo>
                  <a:pt x="2953" y="1652"/>
                </a:lnTo>
                <a:lnTo>
                  <a:pt x="2987" y="1680"/>
                </a:lnTo>
                <a:lnTo>
                  <a:pt x="3020" y="1712"/>
                </a:lnTo>
                <a:lnTo>
                  <a:pt x="3047" y="1747"/>
                </a:lnTo>
                <a:lnTo>
                  <a:pt x="3070" y="1786"/>
                </a:lnTo>
                <a:lnTo>
                  <a:pt x="3090" y="1827"/>
                </a:lnTo>
                <a:lnTo>
                  <a:pt x="3104" y="1870"/>
                </a:lnTo>
                <a:lnTo>
                  <a:pt x="3112" y="1917"/>
                </a:lnTo>
                <a:lnTo>
                  <a:pt x="3115" y="1964"/>
                </a:lnTo>
                <a:lnTo>
                  <a:pt x="3115" y="2072"/>
                </a:lnTo>
                <a:lnTo>
                  <a:pt x="3351" y="2072"/>
                </a:lnTo>
                <a:lnTo>
                  <a:pt x="3384" y="2074"/>
                </a:lnTo>
                <a:lnTo>
                  <a:pt x="3417" y="2084"/>
                </a:lnTo>
                <a:lnTo>
                  <a:pt x="3446" y="2097"/>
                </a:lnTo>
                <a:lnTo>
                  <a:pt x="3471" y="2116"/>
                </a:lnTo>
                <a:lnTo>
                  <a:pt x="3494" y="2139"/>
                </a:lnTo>
                <a:lnTo>
                  <a:pt x="3513" y="2165"/>
                </a:lnTo>
                <a:lnTo>
                  <a:pt x="3526" y="2194"/>
                </a:lnTo>
                <a:lnTo>
                  <a:pt x="3536" y="2226"/>
                </a:lnTo>
                <a:lnTo>
                  <a:pt x="3538" y="2259"/>
                </a:lnTo>
                <a:lnTo>
                  <a:pt x="3538" y="2512"/>
                </a:lnTo>
                <a:lnTo>
                  <a:pt x="3536" y="2545"/>
                </a:lnTo>
                <a:lnTo>
                  <a:pt x="3526" y="2578"/>
                </a:lnTo>
                <a:lnTo>
                  <a:pt x="3512" y="2607"/>
                </a:lnTo>
                <a:lnTo>
                  <a:pt x="3494" y="2633"/>
                </a:lnTo>
                <a:lnTo>
                  <a:pt x="3471" y="2655"/>
                </a:lnTo>
                <a:lnTo>
                  <a:pt x="3446" y="2674"/>
                </a:lnTo>
                <a:lnTo>
                  <a:pt x="3417" y="2688"/>
                </a:lnTo>
                <a:lnTo>
                  <a:pt x="3384" y="2696"/>
                </a:lnTo>
                <a:lnTo>
                  <a:pt x="3351" y="2700"/>
                </a:lnTo>
                <a:lnTo>
                  <a:pt x="2716" y="2700"/>
                </a:lnTo>
                <a:lnTo>
                  <a:pt x="2682" y="2696"/>
                </a:lnTo>
                <a:lnTo>
                  <a:pt x="2651" y="2688"/>
                </a:lnTo>
                <a:lnTo>
                  <a:pt x="2622" y="2674"/>
                </a:lnTo>
                <a:lnTo>
                  <a:pt x="2595" y="2655"/>
                </a:lnTo>
                <a:lnTo>
                  <a:pt x="2572" y="2633"/>
                </a:lnTo>
                <a:lnTo>
                  <a:pt x="2554" y="2607"/>
                </a:lnTo>
                <a:lnTo>
                  <a:pt x="2540" y="2578"/>
                </a:lnTo>
                <a:lnTo>
                  <a:pt x="2531" y="2545"/>
                </a:lnTo>
                <a:lnTo>
                  <a:pt x="2528" y="2512"/>
                </a:lnTo>
                <a:lnTo>
                  <a:pt x="2528" y="2259"/>
                </a:lnTo>
                <a:lnTo>
                  <a:pt x="2531" y="2226"/>
                </a:lnTo>
                <a:lnTo>
                  <a:pt x="2540" y="2194"/>
                </a:lnTo>
                <a:lnTo>
                  <a:pt x="2554" y="2165"/>
                </a:lnTo>
                <a:lnTo>
                  <a:pt x="2572" y="2139"/>
                </a:lnTo>
                <a:lnTo>
                  <a:pt x="2595" y="2116"/>
                </a:lnTo>
                <a:lnTo>
                  <a:pt x="2622" y="2097"/>
                </a:lnTo>
                <a:lnTo>
                  <a:pt x="2651" y="2084"/>
                </a:lnTo>
                <a:lnTo>
                  <a:pt x="2682" y="2074"/>
                </a:lnTo>
                <a:lnTo>
                  <a:pt x="2716" y="2072"/>
                </a:lnTo>
                <a:lnTo>
                  <a:pt x="2952" y="2072"/>
                </a:lnTo>
                <a:lnTo>
                  <a:pt x="2952" y="1964"/>
                </a:lnTo>
                <a:lnTo>
                  <a:pt x="2949" y="1929"/>
                </a:lnTo>
                <a:lnTo>
                  <a:pt x="2941" y="1896"/>
                </a:lnTo>
                <a:lnTo>
                  <a:pt x="2928" y="1865"/>
                </a:lnTo>
                <a:lnTo>
                  <a:pt x="2910" y="1837"/>
                </a:lnTo>
                <a:lnTo>
                  <a:pt x="2888" y="1811"/>
                </a:lnTo>
                <a:lnTo>
                  <a:pt x="2864" y="1789"/>
                </a:lnTo>
                <a:lnTo>
                  <a:pt x="2836" y="1772"/>
                </a:lnTo>
                <a:lnTo>
                  <a:pt x="2805" y="1759"/>
                </a:lnTo>
                <a:lnTo>
                  <a:pt x="2771" y="1750"/>
                </a:lnTo>
                <a:lnTo>
                  <a:pt x="2736" y="1748"/>
                </a:lnTo>
                <a:lnTo>
                  <a:pt x="1851" y="1748"/>
                </a:lnTo>
                <a:lnTo>
                  <a:pt x="1851" y="2072"/>
                </a:lnTo>
                <a:lnTo>
                  <a:pt x="2087" y="2072"/>
                </a:lnTo>
                <a:lnTo>
                  <a:pt x="2120" y="2074"/>
                </a:lnTo>
                <a:lnTo>
                  <a:pt x="2153" y="2083"/>
                </a:lnTo>
                <a:lnTo>
                  <a:pt x="2182" y="2097"/>
                </a:lnTo>
                <a:lnTo>
                  <a:pt x="2207" y="2116"/>
                </a:lnTo>
                <a:lnTo>
                  <a:pt x="2230" y="2139"/>
                </a:lnTo>
                <a:lnTo>
                  <a:pt x="2248" y="2165"/>
                </a:lnTo>
                <a:lnTo>
                  <a:pt x="2262" y="2194"/>
                </a:lnTo>
                <a:lnTo>
                  <a:pt x="2271" y="2226"/>
                </a:lnTo>
                <a:lnTo>
                  <a:pt x="2274" y="2259"/>
                </a:lnTo>
                <a:lnTo>
                  <a:pt x="2274" y="2512"/>
                </a:lnTo>
                <a:lnTo>
                  <a:pt x="2271" y="2545"/>
                </a:lnTo>
                <a:lnTo>
                  <a:pt x="2262" y="2578"/>
                </a:lnTo>
                <a:lnTo>
                  <a:pt x="2248" y="2607"/>
                </a:lnTo>
                <a:lnTo>
                  <a:pt x="2230" y="2633"/>
                </a:lnTo>
                <a:lnTo>
                  <a:pt x="2207" y="2655"/>
                </a:lnTo>
                <a:lnTo>
                  <a:pt x="2182" y="2674"/>
                </a:lnTo>
                <a:lnTo>
                  <a:pt x="2153" y="2688"/>
                </a:lnTo>
                <a:lnTo>
                  <a:pt x="2120" y="2696"/>
                </a:lnTo>
                <a:lnTo>
                  <a:pt x="2087" y="2700"/>
                </a:lnTo>
                <a:lnTo>
                  <a:pt x="1452" y="2700"/>
                </a:lnTo>
                <a:lnTo>
                  <a:pt x="1418" y="2696"/>
                </a:lnTo>
                <a:lnTo>
                  <a:pt x="1387" y="2688"/>
                </a:lnTo>
                <a:lnTo>
                  <a:pt x="1358" y="2674"/>
                </a:lnTo>
                <a:lnTo>
                  <a:pt x="1331" y="2655"/>
                </a:lnTo>
                <a:lnTo>
                  <a:pt x="1308" y="2633"/>
                </a:lnTo>
                <a:lnTo>
                  <a:pt x="1290" y="2607"/>
                </a:lnTo>
                <a:lnTo>
                  <a:pt x="1276" y="2578"/>
                </a:lnTo>
                <a:lnTo>
                  <a:pt x="1267" y="2545"/>
                </a:lnTo>
                <a:lnTo>
                  <a:pt x="1264" y="2512"/>
                </a:lnTo>
                <a:lnTo>
                  <a:pt x="1264" y="2259"/>
                </a:lnTo>
                <a:lnTo>
                  <a:pt x="1267" y="2226"/>
                </a:lnTo>
                <a:lnTo>
                  <a:pt x="1276" y="2194"/>
                </a:lnTo>
                <a:lnTo>
                  <a:pt x="1290" y="2165"/>
                </a:lnTo>
                <a:lnTo>
                  <a:pt x="1308" y="2139"/>
                </a:lnTo>
                <a:lnTo>
                  <a:pt x="1331" y="2116"/>
                </a:lnTo>
                <a:lnTo>
                  <a:pt x="1358" y="2097"/>
                </a:lnTo>
                <a:lnTo>
                  <a:pt x="1387" y="2083"/>
                </a:lnTo>
                <a:lnTo>
                  <a:pt x="1418" y="2074"/>
                </a:lnTo>
                <a:lnTo>
                  <a:pt x="1452" y="2072"/>
                </a:lnTo>
                <a:lnTo>
                  <a:pt x="1688" y="2072"/>
                </a:lnTo>
                <a:lnTo>
                  <a:pt x="1688" y="1748"/>
                </a:lnTo>
                <a:lnTo>
                  <a:pt x="803" y="1748"/>
                </a:lnTo>
                <a:lnTo>
                  <a:pt x="767" y="1750"/>
                </a:lnTo>
                <a:lnTo>
                  <a:pt x="735" y="1759"/>
                </a:lnTo>
                <a:lnTo>
                  <a:pt x="704" y="1772"/>
                </a:lnTo>
                <a:lnTo>
                  <a:pt x="676" y="1789"/>
                </a:lnTo>
                <a:lnTo>
                  <a:pt x="650" y="1811"/>
                </a:lnTo>
                <a:lnTo>
                  <a:pt x="628" y="1837"/>
                </a:lnTo>
                <a:lnTo>
                  <a:pt x="611" y="1865"/>
                </a:lnTo>
                <a:lnTo>
                  <a:pt x="598" y="1896"/>
                </a:lnTo>
                <a:lnTo>
                  <a:pt x="590" y="1929"/>
                </a:lnTo>
                <a:lnTo>
                  <a:pt x="586" y="1964"/>
                </a:lnTo>
                <a:lnTo>
                  <a:pt x="586" y="2072"/>
                </a:lnTo>
                <a:lnTo>
                  <a:pt x="823" y="2072"/>
                </a:lnTo>
                <a:lnTo>
                  <a:pt x="856" y="2074"/>
                </a:lnTo>
                <a:lnTo>
                  <a:pt x="889" y="2084"/>
                </a:lnTo>
                <a:lnTo>
                  <a:pt x="918" y="2097"/>
                </a:lnTo>
                <a:lnTo>
                  <a:pt x="943" y="2116"/>
                </a:lnTo>
                <a:lnTo>
                  <a:pt x="966" y="2139"/>
                </a:lnTo>
                <a:lnTo>
                  <a:pt x="984" y="2165"/>
                </a:lnTo>
                <a:lnTo>
                  <a:pt x="998" y="2194"/>
                </a:lnTo>
                <a:lnTo>
                  <a:pt x="1007" y="2226"/>
                </a:lnTo>
                <a:lnTo>
                  <a:pt x="1010" y="2259"/>
                </a:lnTo>
                <a:lnTo>
                  <a:pt x="1010" y="2512"/>
                </a:lnTo>
                <a:lnTo>
                  <a:pt x="1007" y="2545"/>
                </a:lnTo>
                <a:lnTo>
                  <a:pt x="998" y="2578"/>
                </a:lnTo>
                <a:lnTo>
                  <a:pt x="984" y="2607"/>
                </a:lnTo>
                <a:lnTo>
                  <a:pt x="966" y="2633"/>
                </a:lnTo>
                <a:lnTo>
                  <a:pt x="943" y="2655"/>
                </a:lnTo>
                <a:lnTo>
                  <a:pt x="918" y="2674"/>
                </a:lnTo>
                <a:lnTo>
                  <a:pt x="889" y="2688"/>
                </a:lnTo>
                <a:lnTo>
                  <a:pt x="856" y="2696"/>
                </a:lnTo>
                <a:lnTo>
                  <a:pt x="823" y="2700"/>
                </a:lnTo>
                <a:lnTo>
                  <a:pt x="187" y="2700"/>
                </a:lnTo>
                <a:lnTo>
                  <a:pt x="154" y="2696"/>
                </a:lnTo>
                <a:lnTo>
                  <a:pt x="123" y="2688"/>
                </a:lnTo>
                <a:lnTo>
                  <a:pt x="93" y="2674"/>
                </a:lnTo>
                <a:lnTo>
                  <a:pt x="67" y="2655"/>
                </a:lnTo>
                <a:lnTo>
                  <a:pt x="44" y="2633"/>
                </a:lnTo>
                <a:lnTo>
                  <a:pt x="26" y="2607"/>
                </a:lnTo>
                <a:lnTo>
                  <a:pt x="12" y="2578"/>
                </a:lnTo>
                <a:lnTo>
                  <a:pt x="3" y="2545"/>
                </a:lnTo>
                <a:lnTo>
                  <a:pt x="0" y="2512"/>
                </a:lnTo>
                <a:lnTo>
                  <a:pt x="0" y="2259"/>
                </a:lnTo>
                <a:lnTo>
                  <a:pt x="3" y="2226"/>
                </a:lnTo>
                <a:lnTo>
                  <a:pt x="12" y="2194"/>
                </a:lnTo>
                <a:lnTo>
                  <a:pt x="26" y="2165"/>
                </a:lnTo>
                <a:lnTo>
                  <a:pt x="44" y="2139"/>
                </a:lnTo>
                <a:lnTo>
                  <a:pt x="67" y="2116"/>
                </a:lnTo>
                <a:lnTo>
                  <a:pt x="93" y="2097"/>
                </a:lnTo>
                <a:lnTo>
                  <a:pt x="123" y="2084"/>
                </a:lnTo>
                <a:lnTo>
                  <a:pt x="154" y="2074"/>
                </a:lnTo>
                <a:lnTo>
                  <a:pt x="187" y="2072"/>
                </a:lnTo>
                <a:lnTo>
                  <a:pt x="424" y="2072"/>
                </a:lnTo>
                <a:lnTo>
                  <a:pt x="424" y="1964"/>
                </a:lnTo>
                <a:lnTo>
                  <a:pt x="427" y="1917"/>
                </a:lnTo>
                <a:lnTo>
                  <a:pt x="436" y="1870"/>
                </a:lnTo>
                <a:lnTo>
                  <a:pt x="449" y="1827"/>
                </a:lnTo>
                <a:lnTo>
                  <a:pt x="468" y="1786"/>
                </a:lnTo>
                <a:lnTo>
                  <a:pt x="492" y="1747"/>
                </a:lnTo>
                <a:lnTo>
                  <a:pt x="520" y="1712"/>
                </a:lnTo>
                <a:lnTo>
                  <a:pt x="551" y="1680"/>
                </a:lnTo>
                <a:lnTo>
                  <a:pt x="586" y="1652"/>
                </a:lnTo>
                <a:lnTo>
                  <a:pt x="624" y="1629"/>
                </a:lnTo>
                <a:lnTo>
                  <a:pt x="666" y="1610"/>
                </a:lnTo>
                <a:lnTo>
                  <a:pt x="709" y="1596"/>
                </a:lnTo>
                <a:lnTo>
                  <a:pt x="755" y="1588"/>
                </a:lnTo>
                <a:lnTo>
                  <a:pt x="803" y="1584"/>
                </a:lnTo>
                <a:lnTo>
                  <a:pt x="1688" y="1584"/>
                </a:lnTo>
                <a:lnTo>
                  <a:pt x="1688" y="1150"/>
                </a:lnTo>
                <a:lnTo>
                  <a:pt x="1116" y="1150"/>
                </a:lnTo>
                <a:lnTo>
                  <a:pt x="1071" y="1146"/>
                </a:lnTo>
                <a:lnTo>
                  <a:pt x="1030" y="1138"/>
                </a:lnTo>
                <a:lnTo>
                  <a:pt x="989" y="1124"/>
                </a:lnTo>
                <a:lnTo>
                  <a:pt x="951" y="1104"/>
                </a:lnTo>
                <a:lnTo>
                  <a:pt x="917" y="1081"/>
                </a:lnTo>
                <a:lnTo>
                  <a:pt x="885" y="1054"/>
                </a:lnTo>
                <a:lnTo>
                  <a:pt x="857" y="1022"/>
                </a:lnTo>
                <a:lnTo>
                  <a:pt x="834" y="987"/>
                </a:lnTo>
                <a:lnTo>
                  <a:pt x="815" y="949"/>
                </a:lnTo>
                <a:lnTo>
                  <a:pt x="801" y="909"/>
                </a:lnTo>
                <a:lnTo>
                  <a:pt x="793" y="866"/>
                </a:lnTo>
                <a:lnTo>
                  <a:pt x="790" y="822"/>
                </a:lnTo>
                <a:lnTo>
                  <a:pt x="790" y="328"/>
                </a:lnTo>
                <a:lnTo>
                  <a:pt x="793" y="283"/>
                </a:lnTo>
                <a:lnTo>
                  <a:pt x="801" y="241"/>
                </a:lnTo>
                <a:lnTo>
                  <a:pt x="815" y="201"/>
                </a:lnTo>
                <a:lnTo>
                  <a:pt x="834" y="163"/>
                </a:lnTo>
                <a:lnTo>
                  <a:pt x="857" y="127"/>
                </a:lnTo>
                <a:lnTo>
                  <a:pt x="885" y="96"/>
                </a:lnTo>
                <a:lnTo>
                  <a:pt x="917" y="68"/>
                </a:lnTo>
                <a:lnTo>
                  <a:pt x="951" y="45"/>
                </a:lnTo>
                <a:lnTo>
                  <a:pt x="989" y="26"/>
                </a:lnTo>
                <a:lnTo>
                  <a:pt x="1030" y="12"/>
                </a:lnTo>
                <a:lnTo>
                  <a:pt x="1071" y="3"/>
                </a:lnTo>
                <a:lnTo>
                  <a:pt x="111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5" name="Freeform 126"/>
          <p:cNvSpPr>
            <a:spLocks/>
          </p:cNvSpPr>
          <p:nvPr/>
        </p:nvSpPr>
        <p:spPr bwMode="auto">
          <a:xfrm>
            <a:off x="3707375" y="2908070"/>
            <a:ext cx="534988" cy="425450"/>
          </a:xfrm>
          <a:custGeom>
            <a:avLst/>
            <a:gdLst>
              <a:gd name="T0" fmla="*/ 2311 w 3374"/>
              <a:gd name="T1" fmla="*/ 0 h 2677"/>
              <a:gd name="T2" fmla="*/ 2330 w 3374"/>
              <a:gd name="T3" fmla="*/ 4 h 2677"/>
              <a:gd name="T4" fmla="*/ 2346 w 3374"/>
              <a:gd name="T5" fmla="*/ 13 h 2677"/>
              <a:gd name="T6" fmla="*/ 2361 w 3374"/>
              <a:gd name="T7" fmla="*/ 24 h 2677"/>
              <a:gd name="T8" fmla="*/ 2659 w 3374"/>
              <a:gd name="T9" fmla="*/ 321 h 2677"/>
              <a:gd name="T10" fmla="*/ 985 w 3374"/>
              <a:gd name="T11" fmla="*/ 1991 h 2677"/>
              <a:gd name="T12" fmla="*/ 788 w 3374"/>
              <a:gd name="T13" fmla="*/ 1794 h 2677"/>
              <a:gd name="T14" fmla="*/ 705 w 3374"/>
              <a:gd name="T15" fmla="*/ 2092 h 2677"/>
              <a:gd name="T16" fmla="*/ 985 w 3374"/>
              <a:gd name="T17" fmla="*/ 2372 h 2677"/>
              <a:gd name="T18" fmla="*/ 1284 w 3374"/>
              <a:gd name="T19" fmla="*/ 2290 h 2677"/>
              <a:gd name="T20" fmla="*/ 1100 w 3374"/>
              <a:gd name="T21" fmla="*/ 2106 h 2677"/>
              <a:gd name="T22" fmla="*/ 2774 w 3374"/>
              <a:gd name="T23" fmla="*/ 436 h 2677"/>
              <a:gd name="T24" fmla="*/ 3057 w 3374"/>
              <a:gd name="T25" fmla="*/ 719 h 2677"/>
              <a:gd name="T26" fmla="*/ 3071 w 3374"/>
              <a:gd name="T27" fmla="*/ 737 h 2677"/>
              <a:gd name="T28" fmla="*/ 3078 w 3374"/>
              <a:gd name="T29" fmla="*/ 756 h 2677"/>
              <a:gd name="T30" fmla="*/ 3081 w 3374"/>
              <a:gd name="T31" fmla="*/ 776 h 2677"/>
              <a:gd name="T32" fmla="*/ 3078 w 3374"/>
              <a:gd name="T33" fmla="*/ 798 h 2677"/>
              <a:gd name="T34" fmla="*/ 3071 w 3374"/>
              <a:gd name="T35" fmla="*/ 818 h 2677"/>
              <a:gd name="T36" fmla="*/ 3057 w 3374"/>
              <a:gd name="T37" fmla="*/ 835 h 2677"/>
              <a:gd name="T38" fmla="*/ 1500 w 3374"/>
              <a:gd name="T39" fmla="*/ 2389 h 2677"/>
              <a:gd name="T40" fmla="*/ 1485 w 3374"/>
              <a:gd name="T41" fmla="*/ 2401 h 2677"/>
              <a:gd name="T42" fmla="*/ 1470 w 3374"/>
              <a:gd name="T43" fmla="*/ 2408 h 2677"/>
              <a:gd name="T44" fmla="*/ 1454 w 3374"/>
              <a:gd name="T45" fmla="*/ 2412 h 2677"/>
              <a:gd name="T46" fmla="*/ 1082 w 3374"/>
              <a:gd name="T47" fmla="*/ 2514 h 2677"/>
              <a:gd name="T48" fmla="*/ 3292 w 3374"/>
              <a:gd name="T49" fmla="*/ 2514 h 2677"/>
              <a:gd name="T50" fmla="*/ 3314 w 3374"/>
              <a:gd name="T51" fmla="*/ 2518 h 2677"/>
              <a:gd name="T52" fmla="*/ 3334 w 3374"/>
              <a:gd name="T53" fmla="*/ 2526 h 2677"/>
              <a:gd name="T54" fmla="*/ 3350 w 3374"/>
              <a:gd name="T55" fmla="*/ 2538 h 2677"/>
              <a:gd name="T56" fmla="*/ 3362 w 3374"/>
              <a:gd name="T57" fmla="*/ 2554 h 2677"/>
              <a:gd name="T58" fmla="*/ 3370 w 3374"/>
              <a:gd name="T59" fmla="*/ 2574 h 2677"/>
              <a:gd name="T60" fmla="*/ 3374 w 3374"/>
              <a:gd name="T61" fmla="*/ 2596 h 2677"/>
              <a:gd name="T62" fmla="*/ 3370 w 3374"/>
              <a:gd name="T63" fmla="*/ 2618 h 2677"/>
              <a:gd name="T64" fmla="*/ 3362 w 3374"/>
              <a:gd name="T65" fmla="*/ 2638 h 2677"/>
              <a:gd name="T66" fmla="*/ 3350 w 3374"/>
              <a:gd name="T67" fmla="*/ 2654 h 2677"/>
              <a:gd name="T68" fmla="*/ 3334 w 3374"/>
              <a:gd name="T69" fmla="*/ 2666 h 2677"/>
              <a:gd name="T70" fmla="*/ 3314 w 3374"/>
              <a:gd name="T71" fmla="*/ 2674 h 2677"/>
              <a:gd name="T72" fmla="*/ 3292 w 3374"/>
              <a:gd name="T73" fmla="*/ 2677 h 2677"/>
              <a:gd name="T74" fmla="*/ 82 w 3374"/>
              <a:gd name="T75" fmla="*/ 2677 h 2677"/>
              <a:gd name="T76" fmla="*/ 60 w 3374"/>
              <a:gd name="T77" fmla="*/ 2674 h 2677"/>
              <a:gd name="T78" fmla="*/ 40 w 3374"/>
              <a:gd name="T79" fmla="*/ 2666 h 2677"/>
              <a:gd name="T80" fmla="*/ 24 w 3374"/>
              <a:gd name="T81" fmla="*/ 2654 h 2677"/>
              <a:gd name="T82" fmla="*/ 11 w 3374"/>
              <a:gd name="T83" fmla="*/ 2638 h 2677"/>
              <a:gd name="T84" fmla="*/ 3 w 3374"/>
              <a:gd name="T85" fmla="*/ 2618 h 2677"/>
              <a:gd name="T86" fmla="*/ 0 w 3374"/>
              <a:gd name="T87" fmla="*/ 2596 h 2677"/>
              <a:gd name="T88" fmla="*/ 3 w 3374"/>
              <a:gd name="T89" fmla="*/ 2574 h 2677"/>
              <a:gd name="T90" fmla="*/ 11 w 3374"/>
              <a:gd name="T91" fmla="*/ 2554 h 2677"/>
              <a:gd name="T92" fmla="*/ 24 w 3374"/>
              <a:gd name="T93" fmla="*/ 2538 h 2677"/>
              <a:gd name="T94" fmla="*/ 40 w 3374"/>
              <a:gd name="T95" fmla="*/ 2526 h 2677"/>
              <a:gd name="T96" fmla="*/ 60 w 3374"/>
              <a:gd name="T97" fmla="*/ 2518 h 2677"/>
              <a:gd name="T98" fmla="*/ 82 w 3374"/>
              <a:gd name="T99" fmla="*/ 2514 h 2677"/>
              <a:gd name="T100" fmla="*/ 418 w 3374"/>
              <a:gd name="T101" fmla="*/ 2514 h 2677"/>
              <a:gd name="T102" fmla="*/ 665 w 3374"/>
              <a:gd name="T103" fmla="*/ 1624 h 2677"/>
              <a:gd name="T104" fmla="*/ 669 w 3374"/>
              <a:gd name="T105" fmla="*/ 1607 h 2677"/>
              <a:gd name="T106" fmla="*/ 677 w 3374"/>
              <a:gd name="T107" fmla="*/ 1593 h 2677"/>
              <a:gd name="T108" fmla="*/ 687 w 3374"/>
              <a:gd name="T109" fmla="*/ 1578 h 2677"/>
              <a:gd name="T110" fmla="*/ 2246 w 3374"/>
              <a:gd name="T111" fmla="*/ 24 h 2677"/>
              <a:gd name="T112" fmla="*/ 2260 w 3374"/>
              <a:gd name="T113" fmla="*/ 13 h 2677"/>
              <a:gd name="T114" fmla="*/ 2276 w 3374"/>
              <a:gd name="T115" fmla="*/ 4 h 2677"/>
              <a:gd name="T116" fmla="*/ 2294 w 3374"/>
              <a:gd name="T117" fmla="*/ 0 h 2677"/>
              <a:gd name="T118" fmla="*/ 2311 w 3374"/>
              <a:gd name="T119" fmla="*/ 0 h 26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74" h="2677">
                <a:moveTo>
                  <a:pt x="2311" y="0"/>
                </a:moveTo>
                <a:lnTo>
                  <a:pt x="2330" y="4"/>
                </a:lnTo>
                <a:lnTo>
                  <a:pt x="2346" y="13"/>
                </a:lnTo>
                <a:lnTo>
                  <a:pt x="2361" y="24"/>
                </a:lnTo>
                <a:lnTo>
                  <a:pt x="2659" y="321"/>
                </a:lnTo>
                <a:lnTo>
                  <a:pt x="985" y="1991"/>
                </a:lnTo>
                <a:lnTo>
                  <a:pt x="788" y="1794"/>
                </a:lnTo>
                <a:lnTo>
                  <a:pt x="705" y="2092"/>
                </a:lnTo>
                <a:lnTo>
                  <a:pt x="985" y="2372"/>
                </a:lnTo>
                <a:lnTo>
                  <a:pt x="1284" y="2290"/>
                </a:lnTo>
                <a:lnTo>
                  <a:pt x="1100" y="2106"/>
                </a:lnTo>
                <a:lnTo>
                  <a:pt x="2774" y="436"/>
                </a:lnTo>
                <a:lnTo>
                  <a:pt x="3057" y="719"/>
                </a:lnTo>
                <a:lnTo>
                  <a:pt x="3071" y="737"/>
                </a:lnTo>
                <a:lnTo>
                  <a:pt x="3078" y="756"/>
                </a:lnTo>
                <a:lnTo>
                  <a:pt x="3081" y="776"/>
                </a:lnTo>
                <a:lnTo>
                  <a:pt x="3078" y="798"/>
                </a:lnTo>
                <a:lnTo>
                  <a:pt x="3071" y="818"/>
                </a:lnTo>
                <a:lnTo>
                  <a:pt x="3057" y="835"/>
                </a:lnTo>
                <a:lnTo>
                  <a:pt x="1500" y="2389"/>
                </a:lnTo>
                <a:lnTo>
                  <a:pt x="1485" y="2401"/>
                </a:lnTo>
                <a:lnTo>
                  <a:pt x="1470" y="2408"/>
                </a:lnTo>
                <a:lnTo>
                  <a:pt x="1454" y="2412"/>
                </a:lnTo>
                <a:lnTo>
                  <a:pt x="1082" y="2514"/>
                </a:lnTo>
                <a:lnTo>
                  <a:pt x="3292" y="2514"/>
                </a:lnTo>
                <a:lnTo>
                  <a:pt x="3314" y="2518"/>
                </a:lnTo>
                <a:lnTo>
                  <a:pt x="3334" y="2526"/>
                </a:lnTo>
                <a:lnTo>
                  <a:pt x="3350" y="2538"/>
                </a:lnTo>
                <a:lnTo>
                  <a:pt x="3362" y="2554"/>
                </a:lnTo>
                <a:lnTo>
                  <a:pt x="3370" y="2574"/>
                </a:lnTo>
                <a:lnTo>
                  <a:pt x="3374" y="2596"/>
                </a:lnTo>
                <a:lnTo>
                  <a:pt x="3370" y="2618"/>
                </a:lnTo>
                <a:lnTo>
                  <a:pt x="3362" y="2638"/>
                </a:lnTo>
                <a:lnTo>
                  <a:pt x="3350" y="2654"/>
                </a:lnTo>
                <a:lnTo>
                  <a:pt x="3334" y="2666"/>
                </a:lnTo>
                <a:lnTo>
                  <a:pt x="3314" y="2674"/>
                </a:lnTo>
                <a:lnTo>
                  <a:pt x="3292" y="2677"/>
                </a:lnTo>
                <a:lnTo>
                  <a:pt x="82" y="2677"/>
                </a:lnTo>
                <a:lnTo>
                  <a:pt x="60" y="2674"/>
                </a:lnTo>
                <a:lnTo>
                  <a:pt x="40" y="2666"/>
                </a:lnTo>
                <a:lnTo>
                  <a:pt x="24" y="2654"/>
                </a:lnTo>
                <a:lnTo>
                  <a:pt x="11" y="2638"/>
                </a:lnTo>
                <a:lnTo>
                  <a:pt x="3" y="2618"/>
                </a:lnTo>
                <a:lnTo>
                  <a:pt x="0" y="2596"/>
                </a:lnTo>
                <a:lnTo>
                  <a:pt x="3" y="2574"/>
                </a:lnTo>
                <a:lnTo>
                  <a:pt x="11" y="2554"/>
                </a:lnTo>
                <a:lnTo>
                  <a:pt x="24" y="2538"/>
                </a:lnTo>
                <a:lnTo>
                  <a:pt x="40" y="2526"/>
                </a:lnTo>
                <a:lnTo>
                  <a:pt x="60" y="2518"/>
                </a:lnTo>
                <a:lnTo>
                  <a:pt x="82" y="2514"/>
                </a:lnTo>
                <a:lnTo>
                  <a:pt x="418" y="2514"/>
                </a:lnTo>
                <a:lnTo>
                  <a:pt x="665" y="1624"/>
                </a:lnTo>
                <a:lnTo>
                  <a:pt x="669" y="1607"/>
                </a:lnTo>
                <a:lnTo>
                  <a:pt x="677" y="1593"/>
                </a:lnTo>
                <a:lnTo>
                  <a:pt x="687" y="1578"/>
                </a:lnTo>
                <a:lnTo>
                  <a:pt x="2246" y="24"/>
                </a:lnTo>
                <a:lnTo>
                  <a:pt x="2260" y="13"/>
                </a:lnTo>
                <a:lnTo>
                  <a:pt x="2276" y="4"/>
                </a:lnTo>
                <a:lnTo>
                  <a:pt x="2294" y="0"/>
                </a:lnTo>
                <a:lnTo>
                  <a:pt x="231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6" name="Freeform 131"/>
          <p:cNvSpPr>
            <a:spLocks noEditPoints="1"/>
          </p:cNvSpPr>
          <p:nvPr/>
        </p:nvSpPr>
        <p:spPr bwMode="auto">
          <a:xfrm>
            <a:off x="4643663" y="2889020"/>
            <a:ext cx="533400" cy="463550"/>
          </a:xfrm>
          <a:custGeom>
            <a:avLst/>
            <a:gdLst>
              <a:gd name="T0" fmla="*/ 1796 w 3358"/>
              <a:gd name="T1" fmla="*/ 2486 h 2922"/>
              <a:gd name="T2" fmla="*/ 2387 w 3358"/>
              <a:gd name="T3" fmla="*/ 2535 h 2922"/>
              <a:gd name="T4" fmla="*/ 2387 w 3358"/>
              <a:gd name="T5" fmla="*/ 2393 h 2922"/>
              <a:gd name="T6" fmla="*/ 1019 w 3358"/>
              <a:gd name="T7" fmla="*/ 2420 h 2922"/>
              <a:gd name="T8" fmla="*/ 1089 w 3358"/>
              <a:gd name="T9" fmla="*/ 2543 h 2922"/>
              <a:gd name="T10" fmla="*/ 1497 w 3358"/>
              <a:gd name="T11" fmla="*/ 2439 h 2922"/>
              <a:gd name="T12" fmla="*/ 1854 w 3358"/>
              <a:gd name="T13" fmla="*/ 2091 h 2922"/>
              <a:gd name="T14" fmla="*/ 1817 w 3358"/>
              <a:gd name="T15" fmla="*/ 2228 h 2922"/>
              <a:gd name="T16" fmla="*/ 2615 w 3358"/>
              <a:gd name="T17" fmla="*/ 2211 h 2922"/>
              <a:gd name="T18" fmla="*/ 2544 w 3358"/>
              <a:gd name="T19" fmla="*/ 2088 h 2922"/>
              <a:gd name="T20" fmla="*/ 1008 w 3358"/>
              <a:gd name="T21" fmla="*/ 2167 h 2922"/>
              <a:gd name="T22" fmla="*/ 1578 w 3358"/>
              <a:gd name="T23" fmla="*/ 2245 h 2922"/>
              <a:gd name="T24" fmla="*/ 1614 w 3358"/>
              <a:gd name="T25" fmla="*/ 2109 h 2922"/>
              <a:gd name="T26" fmla="*/ 1817 w 3358"/>
              <a:gd name="T27" fmla="*/ 1818 h 2922"/>
              <a:gd name="T28" fmla="*/ 1854 w 3358"/>
              <a:gd name="T29" fmla="*/ 1955 h 2922"/>
              <a:gd name="T30" fmla="*/ 2427 w 3358"/>
              <a:gd name="T31" fmla="*/ 1876 h 2922"/>
              <a:gd name="T32" fmla="*/ 1089 w 3358"/>
              <a:gd name="T33" fmla="*/ 1791 h 2922"/>
              <a:gd name="T34" fmla="*/ 1019 w 3358"/>
              <a:gd name="T35" fmla="*/ 1915 h 2922"/>
              <a:gd name="T36" fmla="*/ 1475 w 3358"/>
              <a:gd name="T37" fmla="*/ 1931 h 2922"/>
              <a:gd name="T38" fmla="*/ 1439 w 3358"/>
              <a:gd name="T39" fmla="*/ 1793 h 2922"/>
              <a:gd name="T40" fmla="*/ 1796 w 3358"/>
              <a:gd name="T41" fmla="*/ 1560 h 2922"/>
              <a:gd name="T42" fmla="*/ 2584 w 3358"/>
              <a:gd name="T43" fmla="*/ 1664 h 2922"/>
              <a:gd name="T44" fmla="*/ 2655 w 3358"/>
              <a:gd name="T45" fmla="*/ 1541 h 2922"/>
              <a:gd name="T46" fmla="*/ 1049 w 3358"/>
              <a:gd name="T47" fmla="*/ 1508 h 2922"/>
              <a:gd name="T48" fmla="*/ 1049 w 3358"/>
              <a:gd name="T49" fmla="*/ 1650 h 2922"/>
              <a:gd name="T50" fmla="*/ 1627 w 3358"/>
              <a:gd name="T51" fmla="*/ 1601 h 2922"/>
              <a:gd name="T52" fmla="*/ 1089 w 3358"/>
              <a:gd name="T53" fmla="*/ 1497 h 2922"/>
              <a:gd name="T54" fmla="*/ 237 w 3358"/>
              <a:gd name="T55" fmla="*/ 2462 h 2922"/>
              <a:gd name="T56" fmla="*/ 758 w 3358"/>
              <a:gd name="T57" fmla="*/ 2541 h 2922"/>
              <a:gd name="T58" fmla="*/ 806 w 3358"/>
              <a:gd name="T59" fmla="*/ 1538 h 2922"/>
              <a:gd name="T60" fmla="*/ 2920 w 3358"/>
              <a:gd name="T61" fmla="*/ 2655 h 2922"/>
              <a:gd name="T62" fmla="*/ 3035 w 3358"/>
              <a:gd name="T63" fmla="*/ 2757 h 2922"/>
              <a:gd name="T64" fmla="*/ 3184 w 3358"/>
              <a:gd name="T65" fmla="*/ 2679 h 2922"/>
              <a:gd name="T66" fmla="*/ 1817 w 3358"/>
              <a:gd name="T67" fmla="*/ 1166 h 2922"/>
              <a:gd name="T68" fmla="*/ 1854 w 3358"/>
              <a:gd name="T69" fmla="*/ 1303 h 2922"/>
              <a:gd name="T70" fmla="*/ 2668 w 3358"/>
              <a:gd name="T71" fmla="*/ 1224 h 2922"/>
              <a:gd name="T72" fmla="*/ 1875 w 3358"/>
              <a:gd name="T73" fmla="*/ 847 h 2922"/>
              <a:gd name="T74" fmla="*/ 1804 w 3358"/>
              <a:gd name="T75" fmla="*/ 971 h 2922"/>
              <a:gd name="T76" fmla="*/ 2564 w 3358"/>
              <a:gd name="T77" fmla="*/ 987 h 2922"/>
              <a:gd name="T78" fmla="*/ 2528 w 3358"/>
              <a:gd name="T79" fmla="*/ 850 h 2922"/>
              <a:gd name="T80" fmla="*/ 1796 w 3358"/>
              <a:gd name="T81" fmla="*/ 613 h 2922"/>
              <a:gd name="T82" fmla="*/ 2346 w 3358"/>
              <a:gd name="T83" fmla="*/ 717 h 2922"/>
              <a:gd name="T84" fmla="*/ 2417 w 3358"/>
              <a:gd name="T85" fmla="*/ 594 h 2922"/>
              <a:gd name="T86" fmla="*/ 1834 w 3358"/>
              <a:gd name="T87" fmla="*/ 270 h 2922"/>
              <a:gd name="T88" fmla="*/ 1834 w 3358"/>
              <a:gd name="T89" fmla="*/ 412 h 2922"/>
              <a:gd name="T90" fmla="*/ 2585 w 3358"/>
              <a:gd name="T91" fmla="*/ 363 h 2922"/>
              <a:gd name="T92" fmla="*/ 1875 w 3358"/>
              <a:gd name="T93" fmla="*/ 259 h 2922"/>
              <a:gd name="T94" fmla="*/ 237 w 3358"/>
              <a:gd name="T95" fmla="*/ 1224 h 2922"/>
              <a:gd name="T96" fmla="*/ 1564 w 3358"/>
              <a:gd name="T97" fmla="*/ 1303 h 2922"/>
              <a:gd name="T98" fmla="*/ 1613 w 3358"/>
              <a:gd name="T99" fmla="*/ 300 h 2922"/>
              <a:gd name="T100" fmla="*/ 2855 w 3358"/>
              <a:gd name="T101" fmla="*/ 3 h 2922"/>
              <a:gd name="T102" fmla="*/ 3260 w 3358"/>
              <a:gd name="T103" fmla="*/ 1013 h 2922"/>
              <a:gd name="T104" fmla="*/ 3358 w 3358"/>
              <a:gd name="T105" fmla="*/ 2630 h 2922"/>
              <a:gd name="T106" fmla="*/ 3190 w 3358"/>
              <a:gd name="T107" fmla="*/ 2894 h 2922"/>
              <a:gd name="T108" fmla="*/ 356 w 3358"/>
              <a:gd name="T109" fmla="*/ 2922 h 2922"/>
              <a:gd name="T110" fmla="*/ 64 w 3358"/>
              <a:gd name="T111" fmla="*/ 2768 h 2922"/>
              <a:gd name="T112" fmla="*/ 11 w 3358"/>
              <a:gd name="T113" fmla="*/ 41 h 29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58" h="2922">
                <a:moveTo>
                  <a:pt x="1875" y="2382"/>
                </a:moveTo>
                <a:lnTo>
                  <a:pt x="1854" y="2385"/>
                </a:lnTo>
                <a:lnTo>
                  <a:pt x="1834" y="2393"/>
                </a:lnTo>
                <a:lnTo>
                  <a:pt x="1817" y="2405"/>
                </a:lnTo>
                <a:lnTo>
                  <a:pt x="1804" y="2423"/>
                </a:lnTo>
                <a:lnTo>
                  <a:pt x="1796" y="2442"/>
                </a:lnTo>
                <a:lnTo>
                  <a:pt x="1793" y="2463"/>
                </a:lnTo>
                <a:lnTo>
                  <a:pt x="1796" y="2486"/>
                </a:lnTo>
                <a:lnTo>
                  <a:pt x="1804" y="2505"/>
                </a:lnTo>
                <a:lnTo>
                  <a:pt x="1817" y="2521"/>
                </a:lnTo>
                <a:lnTo>
                  <a:pt x="1834" y="2535"/>
                </a:lnTo>
                <a:lnTo>
                  <a:pt x="1854" y="2543"/>
                </a:lnTo>
                <a:lnTo>
                  <a:pt x="1875" y="2546"/>
                </a:lnTo>
                <a:lnTo>
                  <a:pt x="2345" y="2546"/>
                </a:lnTo>
                <a:lnTo>
                  <a:pt x="2367" y="2543"/>
                </a:lnTo>
                <a:lnTo>
                  <a:pt x="2387" y="2535"/>
                </a:lnTo>
                <a:lnTo>
                  <a:pt x="2403" y="2521"/>
                </a:lnTo>
                <a:lnTo>
                  <a:pt x="2416" y="2505"/>
                </a:lnTo>
                <a:lnTo>
                  <a:pt x="2424" y="2486"/>
                </a:lnTo>
                <a:lnTo>
                  <a:pt x="2427" y="2463"/>
                </a:lnTo>
                <a:lnTo>
                  <a:pt x="2424" y="2442"/>
                </a:lnTo>
                <a:lnTo>
                  <a:pt x="2416" y="2423"/>
                </a:lnTo>
                <a:lnTo>
                  <a:pt x="2403" y="2405"/>
                </a:lnTo>
                <a:lnTo>
                  <a:pt x="2387" y="2393"/>
                </a:lnTo>
                <a:lnTo>
                  <a:pt x="2367" y="2385"/>
                </a:lnTo>
                <a:lnTo>
                  <a:pt x="2345" y="2382"/>
                </a:lnTo>
                <a:lnTo>
                  <a:pt x="1875" y="2382"/>
                </a:lnTo>
                <a:close/>
                <a:moveTo>
                  <a:pt x="1089" y="2379"/>
                </a:moveTo>
                <a:lnTo>
                  <a:pt x="1068" y="2382"/>
                </a:lnTo>
                <a:lnTo>
                  <a:pt x="1049" y="2390"/>
                </a:lnTo>
                <a:lnTo>
                  <a:pt x="1031" y="2402"/>
                </a:lnTo>
                <a:lnTo>
                  <a:pt x="1019" y="2420"/>
                </a:lnTo>
                <a:lnTo>
                  <a:pt x="1011" y="2439"/>
                </a:lnTo>
                <a:lnTo>
                  <a:pt x="1008" y="2460"/>
                </a:lnTo>
                <a:lnTo>
                  <a:pt x="1011" y="2483"/>
                </a:lnTo>
                <a:lnTo>
                  <a:pt x="1019" y="2502"/>
                </a:lnTo>
                <a:lnTo>
                  <a:pt x="1031" y="2518"/>
                </a:lnTo>
                <a:lnTo>
                  <a:pt x="1049" y="2532"/>
                </a:lnTo>
                <a:lnTo>
                  <a:pt x="1068" y="2540"/>
                </a:lnTo>
                <a:lnTo>
                  <a:pt x="1089" y="2543"/>
                </a:lnTo>
                <a:lnTo>
                  <a:pt x="1417" y="2543"/>
                </a:lnTo>
                <a:lnTo>
                  <a:pt x="1439" y="2540"/>
                </a:lnTo>
                <a:lnTo>
                  <a:pt x="1459" y="2532"/>
                </a:lnTo>
                <a:lnTo>
                  <a:pt x="1475" y="2518"/>
                </a:lnTo>
                <a:lnTo>
                  <a:pt x="1489" y="2502"/>
                </a:lnTo>
                <a:lnTo>
                  <a:pt x="1497" y="2483"/>
                </a:lnTo>
                <a:lnTo>
                  <a:pt x="1500" y="2460"/>
                </a:lnTo>
                <a:lnTo>
                  <a:pt x="1497" y="2439"/>
                </a:lnTo>
                <a:lnTo>
                  <a:pt x="1489" y="2420"/>
                </a:lnTo>
                <a:lnTo>
                  <a:pt x="1475" y="2402"/>
                </a:lnTo>
                <a:lnTo>
                  <a:pt x="1459" y="2390"/>
                </a:lnTo>
                <a:lnTo>
                  <a:pt x="1439" y="2382"/>
                </a:lnTo>
                <a:lnTo>
                  <a:pt x="1417" y="2379"/>
                </a:lnTo>
                <a:lnTo>
                  <a:pt x="1089" y="2379"/>
                </a:lnTo>
                <a:close/>
                <a:moveTo>
                  <a:pt x="1875" y="2088"/>
                </a:moveTo>
                <a:lnTo>
                  <a:pt x="1854" y="2091"/>
                </a:lnTo>
                <a:lnTo>
                  <a:pt x="1834" y="2099"/>
                </a:lnTo>
                <a:lnTo>
                  <a:pt x="1817" y="2112"/>
                </a:lnTo>
                <a:lnTo>
                  <a:pt x="1804" y="2128"/>
                </a:lnTo>
                <a:lnTo>
                  <a:pt x="1796" y="2148"/>
                </a:lnTo>
                <a:lnTo>
                  <a:pt x="1793" y="2170"/>
                </a:lnTo>
                <a:lnTo>
                  <a:pt x="1796" y="2192"/>
                </a:lnTo>
                <a:lnTo>
                  <a:pt x="1804" y="2211"/>
                </a:lnTo>
                <a:lnTo>
                  <a:pt x="1817" y="2228"/>
                </a:lnTo>
                <a:lnTo>
                  <a:pt x="1834" y="2240"/>
                </a:lnTo>
                <a:lnTo>
                  <a:pt x="1854" y="2249"/>
                </a:lnTo>
                <a:lnTo>
                  <a:pt x="1875" y="2252"/>
                </a:lnTo>
                <a:lnTo>
                  <a:pt x="2544" y="2252"/>
                </a:lnTo>
                <a:lnTo>
                  <a:pt x="2566" y="2249"/>
                </a:lnTo>
                <a:lnTo>
                  <a:pt x="2585" y="2240"/>
                </a:lnTo>
                <a:lnTo>
                  <a:pt x="2602" y="2228"/>
                </a:lnTo>
                <a:lnTo>
                  <a:pt x="2615" y="2211"/>
                </a:lnTo>
                <a:lnTo>
                  <a:pt x="2623" y="2192"/>
                </a:lnTo>
                <a:lnTo>
                  <a:pt x="2626" y="2170"/>
                </a:lnTo>
                <a:lnTo>
                  <a:pt x="2623" y="2148"/>
                </a:lnTo>
                <a:lnTo>
                  <a:pt x="2615" y="2128"/>
                </a:lnTo>
                <a:lnTo>
                  <a:pt x="2602" y="2112"/>
                </a:lnTo>
                <a:lnTo>
                  <a:pt x="2585" y="2099"/>
                </a:lnTo>
                <a:lnTo>
                  <a:pt x="2566" y="2091"/>
                </a:lnTo>
                <a:lnTo>
                  <a:pt x="2544" y="2088"/>
                </a:lnTo>
                <a:lnTo>
                  <a:pt x="1875" y="2088"/>
                </a:lnTo>
                <a:close/>
                <a:moveTo>
                  <a:pt x="1089" y="2085"/>
                </a:moveTo>
                <a:lnTo>
                  <a:pt x="1068" y="2088"/>
                </a:lnTo>
                <a:lnTo>
                  <a:pt x="1049" y="2096"/>
                </a:lnTo>
                <a:lnTo>
                  <a:pt x="1031" y="2109"/>
                </a:lnTo>
                <a:lnTo>
                  <a:pt x="1019" y="2125"/>
                </a:lnTo>
                <a:lnTo>
                  <a:pt x="1011" y="2145"/>
                </a:lnTo>
                <a:lnTo>
                  <a:pt x="1008" y="2167"/>
                </a:lnTo>
                <a:lnTo>
                  <a:pt x="1011" y="2188"/>
                </a:lnTo>
                <a:lnTo>
                  <a:pt x="1019" y="2208"/>
                </a:lnTo>
                <a:lnTo>
                  <a:pt x="1031" y="2225"/>
                </a:lnTo>
                <a:lnTo>
                  <a:pt x="1049" y="2237"/>
                </a:lnTo>
                <a:lnTo>
                  <a:pt x="1068" y="2245"/>
                </a:lnTo>
                <a:lnTo>
                  <a:pt x="1089" y="2249"/>
                </a:lnTo>
                <a:lnTo>
                  <a:pt x="1556" y="2249"/>
                </a:lnTo>
                <a:lnTo>
                  <a:pt x="1578" y="2245"/>
                </a:lnTo>
                <a:lnTo>
                  <a:pt x="1598" y="2237"/>
                </a:lnTo>
                <a:lnTo>
                  <a:pt x="1614" y="2225"/>
                </a:lnTo>
                <a:lnTo>
                  <a:pt x="1627" y="2208"/>
                </a:lnTo>
                <a:lnTo>
                  <a:pt x="1635" y="2188"/>
                </a:lnTo>
                <a:lnTo>
                  <a:pt x="1638" y="2167"/>
                </a:lnTo>
                <a:lnTo>
                  <a:pt x="1635" y="2145"/>
                </a:lnTo>
                <a:lnTo>
                  <a:pt x="1627" y="2125"/>
                </a:lnTo>
                <a:lnTo>
                  <a:pt x="1614" y="2109"/>
                </a:lnTo>
                <a:lnTo>
                  <a:pt x="1598" y="2096"/>
                </a:lnTo>
                <a:lnTo>
                  <a:pt x="1578" y="2088"/>
                </a:lnTo>
                <a:lnTo>
                  <a:pt x="1556" y="2085"/>
                </a:lnTo>
                <a:lnTo>
                  <a:pt x="1089" y="2085"/>
                </a:lnTo>
                <a:close/>
                <a:moveTo>
                  <a:pt x="1875" y="1794"/>
                </a:moveTo>
                <a:lnTo>
                  <a:pt x="1854" y="1797"/>
                </a:lnTo>
                <a:lnTo>
                  <a:pt x="1834" y="1806"/>
                </a:lnTo>
                <a:lnTo>
                  <a:pt x="1817" y="1818"/>
                </a:lnTo>
                <a:lnTo>
                  <a:pt x="1804" y="1835"/>
                </a:lnTo>
                <a:lnTo>
                  <a:pt x="1796" y="1854"/>
                </a:lnTo>
                <a:lnTo>
                  <a:pt x="1793" y="1876"/>
                </a:lnTo>
                <a:lnTo>
                  <a:pt x="1796" y="1898"/>
                </a:lnTo>
                <a:lnTo>
                  <a:pt x="1804" y="1918"/>
                </a:lnTo>
                <a:lnTo>
                  <a:pt x="1817" y="1934"/>
                </a:lnTo>
                <a:lnTo>
                  <a:pt x="1834" y="1947"/>
                </a:lnTo>
                <a:lnTo>
                  <a:pt x="1854" y="1955"/>
                </a:lnTo>
                <a:lnTo>
                  <a:pt x="1875" y="1958"/>
                </a:lnTo>
                <a:lnTo>
                  <a:pt x="2345" y="1958"/>
                </a:lnTo>
                <a:lnTo>
                  <a:pt x="2367" y="1955"/>
                </a:lnTo>
                <a:lnTo>
                  <a:pt x="2387" y="1947"/>
                </a:lnTo>
                <a:lnTo>
                  <a:pt x="2403" y="1934"/>
                </a:lnTo>
                <a:lnTo>
                  <a:pt x="2416" y="1918"/>
                </a:lnTo>
                <a:lnTo>
                  <a:pt x="2424" y="1898"/>
                </a:lnTo>
                <a:lnTo>
                  <a:pt x="2427" y="1876"/>
                </a:lnTo>
                <a:lnTo>
                  <a:pt x="2424" y="1854"/>
                </a:lnTo>
                <a:lnTo>
                  <a:pt x="2416" y="1835"/>
                </a:lnTo>
                <a:lnTo>
                  <a:pt x="2403" y="1818"/>
                </a:lnTo>
                <a:lnTo>
                  <a:pt x="2387" y="1806"/>
                </a:lnTo>
                <a:lnTo>
                  <a:pt x="2367" y="1797"/>
                </a:lnTo>
                <a:lnTo>
                  <a:pt x="2345" y="1794"/>
                </a:lnTo>
                <a:lnTo>
                  <a:pt x="1875" y="1794"/>
                </a:lnTo>
                <a:close/>
                <a:moveTo>
                  <a:pt x="1089" y="1791"/>
                </a:moveTo>
                <a:lnTo>
                  <a:pt x="1068" y="1793"/>
                </a:lnTo>
                <a:lnTo>
                  <a:pt x="1049" y="1803"/>
                </a:lnTo>
                <a:lnTo>
                  <a:pt x="1031" y="1815"/>
                </a:lnTo>
                <a:lnTo>
                  <a:pt x="1019" y="1831"/>
                </a:lnTo>
                <a:lnTo>
                  <a:pt x="1011" y="1851"/>
                </a:lnTo>
                <a:lnTo>
                  <a:pt x="1008" y="1873"/>
                </a:lnTo>
                <a:lnTo>
                  <a:pt x="1011" y="1894"/>
                </a:lnTo>
                <a:lnTo>
                  <a:pt x="1019" y="1915"/>
                </a:lnTo>
                <a:lnTo>
                  <a:pt x="1031" y="1931"/>
                </a:lnTo>
                <a:lnTo>
                  <a:pt x="1049" y="1944"/>
                </a:lnTo>
                <a:lnTo>
                  <a:pt x="1068" y="1952"/>
                </a:lnTo>
                <a:lnTo>
                  <a:pt x="1089" y="1955"/>
                </a:lnTo>
                <a:lnTo>
                  <a:pt x="1417" y="1955"/>
                </a:lnTo>
                <a:lnTo>
                  <a:pt x="1439" y="1952"/>
                </a:lnTo>
                <a:lnTo>
                  <a:pt x="1459" y="1944"/>
                </a:lnTo>
                <a:lnTo>
                  <a:pt x="1475" y="1931"/>
                </a:lnTo>
                <a:lnTo>
                  <a:pt x="1489" y="1915"/>
                </a:lnTo>
                <a:lnTo>
                  <a:pt x="1497" y="1894"/>
                </a:lnTo>
                <a:lnTo>
                  <a:pt x="1500" y="1873"/>
                </a:lnTo>
                <a:lnTo>
                  <a:pt x="1497" y="1851"/>
                </a:lnTo>
                <a:lnTo>
                  <a:pt x="1489" y="1831"/>
                </a:lnTo>
                <a:lnTo>
                  <a:pt x="1475" y="1815"/>
                </a:lnTo>
                <a:lnTo>
                  <a:pt x="1459" y="1803"/>
                </a:lnTo>
                <a:lnTo>
                  <a:pt x="1439" y="1793"/>
                </a:lnTo>
                <a:lnTo>
                  <a:pt x="1417" y="1791"/>
                </a:lnTo>
                <a:lnTo>
                  <a:pt x="1089" y="1791"/>
                </a:lnTo>
                <a:close/>
                <a:moveTo>
                  <a:pt x="1875" y="1500"/>
                </a:moveTo>
                <a:lnTo>
                  <a:pt x="1854" y="1503"/>
                </a:lnTo>
                <a:lnTo>
                  <a:pt x="1834" y="1511"/>
                </a:lnTo>
                <a:lnTo>
                  <a:pt x="1817" y="1525"/>
                </a:lnTo>
                <a:lnTo>
                  <a:pt x="1804" y="1541"/>
                </a:lnTo>
                <a:lnTo>
                  <a:pt x="1796" y="1560"/>
                </a:lnTo>
                <a:lnTo>
                  <a:pt x="1793" y="1583"/>
                </a:lnTo>
                <a:lnTo>
                  <a:pt x="1796" y="1604"/>
                </a:lnTo>
                <a:lnTo>
                  <a:pt x="1804" y="1623"/>
                </a:lnTo>
                <a:lnTo>
                  <a:pt x="1817" y="1640"/>
                </a:lnTo>
                <a:lnTo>
                  <a:pt x="1834" y="1653"/>
                </a:lnTo>
                <a:lnTo>
                  <a:pt x="1854" y="1661"/>
                </a:lnTo>
                <a:lnTo>
                  <a:pt x="1875" y="1664"/>
                </a:lnTo>
                <a:lnTo>
                  <a:pt x="2584" y="1664"/>
                </a:lnTo>
                <a:lnTo>
                  <a:pt x="2607" y="1661"/>
                </a:lnTo>
                <a:lnTo>
                  <a:pt x="2626" y="1653"/>
                </a:lnTo>
                <a:lnTo>
                  <a:pt x="2642" y="1640"/>
                </a:lnTo>
                <a:lnTo>
                  <a:pt x="2655" y="1623"/>
                </a:lnTo>
                <a:lnTo>
                  <a:pt x="2664" y="1604"/>
                </a:lnTo>
                <a:lnTo>
                  <a:pt x="2667" y="1583"/>
                </a:lnTo>
                <a:lnTo>
                  <a:pt x="2664" y="1560"/>
                </a:lnTo>
                <a:lnTo>
                  <a:pt x="2655" y="1541"/>
                </a:lnTo>
                <a:lnTo>
                  <a:pt x="2642" y="1525"/>
                </a:lnTo>
                <a:lnTo>
                  <a:pt x="2626" y="1511"/>
                </a:lnTo>
                <a:lnTo>
                  <a:pt x="2607" y="1503"/>
                </a:lnTo>
                <a:lnTo>
                  <a:pt x="2584" y="1500"/>
                </a:lnTo>
                <a:lnTo>
                  <a:pt x="1875" y="1500"/>
                </a:lnTo>
                <a:close/>
                <a:moveTo>
                  <a:pt x="1089" y="1497"/>
                </a:moveTo>
                <a:lnTo>
                  <a:pt x="1068" y="1500"/>
                </a:lnTo>
                <a:lnTo>
                  <a:pt x="1049" y="1508"/>
                </a:lnTo>
                <a:lnTo>
                  <a:pt x="1031" y="1521"/>
                </a:lnTo>
                <a:lnTo>
                  <a:pt x="1019" y="1538"/>
                </a:lnTo>
                <a:lnTo>
                  <a:pt x="1011" y="1557"/>
                </a:lnTo>
                <a:lnTo>
                  <a:pt x="1008" y="1579"/>
                </a:lnTo>
                <a:lnTo>
                  <a:pt x="1011" y="1601"/>
                </a:lnTo>
                <a:lnTo>
                  <a:pt x="1019" y="1620"/>
                </a:lnTo>
                <a:lnTo>
                  <a:pt x="1031" y="1637"/>
                </a:lnTo>
                <a:lnTo>
                  <a:pt x="1049" y="1650"/>
                </a:lnTo>
                <a:lnTo>
                  <a:pt x="1068" y="1658"/>
                </a:lnTo>
                <a:lnTo>
                  <a:pt x="1089" y="1661"/>
                </a:lnTo>
                <a:lnTo>
                  <a:pt x="1548" y="1661"/>
                </a:lnTo>
                <a:lnTo>
                  <a:pt x="1569" y="1658"/>
                </a:lnTo>
                <a:lnTo>
                  <a:pt x="1589" y="1650"/>
                </a:lnTo>
                <a:lnTo>
                  <a:pt x="1606" y="1637"/>
                </a:lnTo>
                <a:lnTo>
                  <a:pt x="1619" y="1620"/>
                </a:lnTo>
                <a:lnTo>
                  <a:pt x="1627" y="1601"/>
                </a:lnTo>
                <a:lnTo>
                  <a:pt x="1630" y="1579"/>
                </a:lnTo>
                <a:lnTo>
                  <a:pt x="1627" y="1557"/>
                </a:lnTo>
                <a:lnTo>
                  <a:pt x="1619" y="1538"/>
                </a:lnTo>
                <a:lnTo>
                  <a:pt x="1606" y="1521"/>
                </a:lnTo>
                <a:lnTo>
                  <a:pt x="1589" y="1508"/>
                </a:lnTo>
                <a:lnTo>
                  <a:pt x="1569" y="1500"/>
                </a:lnTo>
                <a:lnTo>
                  <a:pt x="1548" y="1497"/>
                </a:lnTo>
                <a:lnTo>
                  <a:pt x="1089" y="1497"/>
                </a:lnTo>
                <a:close/>
                <a:moveTo>
                  <a:pt x="319" y="1497"/>
                </a:moveTo>
                <a:lnTo>
                  <a:pt x="297" y="1500"/>
                </a:lnTo>
                <a:lnTo>
                  <a:pt x="278" y="1508"/>
                </a:lnTo>
                <a:lnTo>
                  <a:pt x="261" y="1521"/>
                </a:lnTo>
                <a:lnTo>
                  <a:pt x="248" y="1538"/>
                </a:lnTo>
                <a:lnTo>
                  <a:pt x="240" y="1557"/>
                </a:lnTo>
                <a:lnTo>
                  <a:pt x="237" y="1579"/>
                </a:lnTo>
                <a:lnTo>
                  <a:pt x="237" y="2462"/>
                </a:lnTo>
                <a:lnTo>
                  <a:pt x="240" y="2484"/>
                </a:lnTo>
                <a:lnTo>
                  <a:pt x="248" y="2503"/>
                </a:lnTo>
                <a:lnTo>
                  <a:pt x="261" y="2520"/>
                </a:lnTo>
                <a:lnTo>
                  <a:pt x="278" y="2533"/>
                </a:lnTo>
                <a:lnTo>
                  <a:pt x="297" y="2541"/>
                </a:lnTo>
                <a:lnTo>
                  <a:pt x="319" y="2544"/>
                </a:lnTo>
                <a:lnTo>
                  <a:pt x="736" y="2544"/>
                </a:lnTo>
                <a:lnTo>
                  <a:pt x="758" y="2541"/>
                </a:lnTo>
                <a:lnTo>
                  <a:pt x="777" y="2533"/>
                </a:lnTo>
                <a:lnTo>
                  <a:pt x="794" y="2520"/>
                </a:lnTo>
                <a:lnTo>
                  <a:pt x="806" y="2503"/>
                </a:lnTo>
                <a:lnTo>
                  <a:pt x="815" y="2484"/>
                </a:lnTo>
                <a:lnTo>
                  <a:pt x="818" y="2462"/>
                </a:lnTo>
                <a:lnTo>
                  <a:pt x="818" y="1579"/>
                </a:lnTo>
                <a:lnTo>
                  <a:pt x="815" y="1557"/>
                </a:lnTo>
                <a:lnTo>
                  <a:pt x="806" y="1538"/>
                </a:lnTo>
                <a:lnTo>
                  <a:pt x="794" y="1521"/>
                </a:lnTo>
                <a:lnTo>
                  <a:pt x="777" y="1508"/>
                </a:lnTo>
                <a:lnTo>
                  <a:pt x="758" y="1500"/>
                </a:lnTo>
                <a:lnTo>
                  <a:pt x="736" y="1497"/>
                </a:lnTo>
                <a:lnTo>
                  <a:pt x="319" y="1497"/>
                </a:lnTo>
                <a:close/>
                <a:moveTo>
                  <a:pt x="2915" y="1175"/>
                </a:moveTo>
                <a:lnTo>
                  <a:pt x="2915" y="2628"/>
                </a:lnTo>
                <a:lnTo>
                  <a:pt x="2920" y="2655"/>
                </a:lnTo>
                <a:lnTo>
                  <a:pt x="2929" y="2678"/>
                </a:lnTo>
                <a:lnTo>
                  <a:pt x="2943" y="2701"/>
                </a:lnTo>
                <a:lnTo>
                  <a:pt x="2959" y="2719"/>
                </a:lnTo>
                <a:lnTo>
                  <a:pt x="2979" y="2735"/>
                </a:lnTo>
                <a:lnTo>
                  <a:pt x="3002" y="2748"/>
                </a:lnTo>
                <a:lnTo>
                  <a:pt x="3027" y="2755"/>
                </a:lnTo>
                <a:lnTo>
                  <a:pt x="3031" y="2756"/>
                </a:lnTo>
                <a:lnTo>
                  <a:pt x="3035" y="2757"/>
                </a:lnTo>
                <a:lnTo>
                  <a:pt x="3042" y="2758"/>
                </a:lnTo>
                <a:lnTo>
                  <a:pt x="3067" y="2758"/>
                </a:lnTo>
                <a:lnTo>
                  <a:pt x="3092" y="2755"/>
                </a:lnTo>
                <a:lnTo>
                  <a:pt x="3117" y="2748"/>
                </a:lnTo>
                <a:lnTo>
                  <a:pt x="3138" y="2735"/>
                </a:lnTo>
                <a:lnTo>
                  <a:pt x="3156" y="2720"/>
                </a:lnTo>
                <a:lnTo>
                  <a:pt x="3173" y="2702"/>
                </a:lnTo>
                <a:lnTo>
                  <a:pt x="3184" y="2679"/>
                </a:lnTo>
                <a:lnTo>
                  <a:pt x="3191" y="2656"/>
                </a:lnTo>
                <a:lnTo>
                  <a:pt x="3194" y="2630"/>
                </a:lnTo>
                <a:lnTo>
                  <a:pt x="3194" y="1175"/>
                </a:lnTo>
                <a:lnTo>
                  <a:pt x="2915" y="1175"/>
                </a:lnTo>
                <a:close/>
                <a:moveTo>
                  <a:pt x="1875" y="1142"/>
                </a:moveTo>
                <a:lnTo>
                  <a:pt x="1854" y="1145"/>
                </a:lnTo>
                <a:lnTo>
                  <a:pt x="1834" y="1153"/>
                </a:lnTo>
                <a:lnTo>
                  <a:pt x="1817" y="1166"/>
                </a:lnTo>
                <a:lnTo>
                  <a:pt x="1804" y="1182"/>
                </a:lnTo>
                <a:lnTo>
                  <a:pt x="1796" y="1202"/>
                </a:lnTo>
                <a:lnTo>
                  <a:pt x="1793" y="1224"/>
                </a:lnTo>
                <a:lnTo>
                  <a:pt x="1796" y="1246"/>
                </a:lnTo>
                <a:lnTo>
                  <a:pt x="1804" y="1265"/>
                </a:lnTo>
                <a:lnTo>
                  <a:pt x="1817" y="1282"/>
                </a:lnTo>
                <a:lnTo>
                  <a:pt x="1834" y="1294"/>
                </a:lnTo>
                <a:lnTo>
                  <a:pt x="1854" y="1303"/>
                </a:lnTo>
                <a:lnTo>
                  <a:pt x="1875" y="1306"/>
                </a:lnTo>
                <a:lnTo>
                  <a:pt x="2586" y="1306"/>
                </a:lnTo>
                <a:lnTo>
                  <a:pt x="2608" y="1303"/>
                </a:lnTo>
                <a:lnTo>
                  <a:pt x="2627" y="1294"/>
                </a:lnTo>
                <a:lnTo>
                  <a:pt x="2644" y="1282"/>
                </a:lnTo>
                <a:lnTo>
                  <a:pt x="2656" y="1265"/>
                </a:lnTo>
                <a:lnTo>
                  <a:pt x="2665" y="1246"/>
                </a:lnTo>
                <a:lnTo>
                  <a:pt x="2668" y="1224"/>
                </a:lnTo>
                <a:lnTo>
                  <a:pt x="2665" y="1202"/>
                </a:lnTo>
                <a:lnTo>
                  <a:pt x="2656" y="1182"/>
                </a:lnTo>
                <a:lnTo>
                  <a:pt x="2644" y="1166"/>
                </a:lnTo>
                <a:lnTo>
                  <a:pt x="2627" y="1153"/>
                </a:lnTo>
                <a:lnTo>
                  <a:pt x="2608" y="1145"/>
                </a:lnTo>
                <a:lnTo>
                  <a:pt x="2586" y="1142"/>
                </a:lnTo>
                <a:lnTo>
                  <a:pt x="1875" y="1142"/>
                </a:lnTo>
                <a:close/>
                <a:moveTo>
                  <a:pt x="1875" y="847"/>
                </a:moveTo>
                <a:lnTo>
                  <a:pt x="1854" y="850"/>
                </a:lnTo>
                <a:lnTo>
                  <a:pt x="1834" y="859"/>
                </a:lnTo>
                <a:lnTo>
                  <a:pt x="1817" y="872"/>
                </a:lnTo>
                <a:lnTo>
                  <a:pt x="1804" y="888"/>
                </a:lnTo>
                <a:lnTo>
                  <a:pt x="1796" y="907"/>
                </a:lnTo>
                <a:lnTo>
                  <a:pt x="1793" y="930"/>
                </a:lnTo>
                <a:lnTo>
                  <a:pt x="1796" y="951"/>
                </a:lnTo>
                <a:lnTo>
                  <a:pt x="1804" y="971"/>
                </a:lnTo>
                <a:lnTo>
                  <a:pt x="1817" y="987"/>
                </a:lnTo>
                <a:lnTo>
                  <a:pt x="1834" y="1000"/>
                </a:lnTo>
                <a:lnTo>
                  <a:pt x="1854" y="1008"/>
                </a:lnTo>
                <a:lnTo>
                  <a:pt x="1875" y="1011"/>
                </a:lnTo>
                <a:lnTo>
                  <a:pt x="2506" y="1011"/>
                </a:lnTo>
                <a:lnTo>
                  <a:pt x="2528" y="1008"/>
                </a:lnTo>
                <a:lnTo>
                  <a:pt x="2547" y="1000"/>
                </a:lnTo>
                <a:lnTo>
                  <a:pt x="2564" y="987"/>
                </a:lnTo>
                <a:lnTo>
                  <a:pt x="2577" y="971"/>
                </a:lnTo>
                <a:lnTo>
                  <a:pt x="2585" y="951"/>
                </a:lnTo>
                <a:lnTo>
                  <a:pt x="2588" y="930"/>
                </a:lnTo>
                <a:lnTo>
                  <a:pt x="2585" y="907"/>
                </a:lnTo>
                <a:lnTo>
                  <a:pt x="2577" y="888"/>
                </a:lnTo>
                <a:lnTo>
                  <a:pt x="2564" y="872"/>
                </a:lnTo>
                <a:lnTo>
                  <a:pt x="2547" y="859"/>
                </a:lnTo>
                <a:lnTo>
                  <a:pt x="2528" y="850"/>
                </a:lnTo>
                <a:lnTo>
                  <a:pt x="2506" y="847"/>
                </a:lnTo>
                <a:lnTo>
                  <a:pt x="1875" y="847"/>
                </a:lnTo>
                <a:close/>
                <a:moveTo>
                  <a:pt x="1875" y="553"/>
                </a:moveTo>
                <a:lnTo>
                  <a:pt x="1854" y="556"/>
                </a:lnTo>
                <a:lnTo>
                  <a:pt x="1834" y="564"/>
                </a:lnTo>
                <a:lnTo>
                  <a:pt x="1817" y="578"/>
                </a:lnTo>
                <a:lnTo>
                  <a:pt x="1804" y="594"/>
                </a:lnTo>
                <a:lnTo>
                  <a:pt x="1796" y="613"/>
                </a:lnTo>
                <a:lnTo>
                  <a:pt x="1793" y="635"/>
                </a:lnTo>
                <a:lnTo>
                  <a:pt x="1796" y="657"/>
                </a:lnTo>
                <a:lnTo>
                  <a:pt x="1804" y="676"/>
                </a:lnTo>
                <a:lnTo>
                  <a:pt x="1817" y="693"/>
                </a:lnTo>
                <a:lnTo>
                  <a:pt x="1834" y="706"/>
                </a:lnTo>
                <a:lnTo>
                  <a:pt x="1854" y="714"/>
                </a:lnTo>
                <a:lnTo>
                  <a:pt x="1875" y="717"/>
                </a:lnTo>
                <a:lnTo>
                  <a:pt x="2346" y="717"/>
                </a:lnTo>
                <a:lnTo>
                  <a:pt x="2368" y="714"/>
                </a:lnTo>
                <a:lnTo>
                  <a:pt x="2388" y="706"/>
                </a:lnTo>
                <a:lnTo>
                  <a:pt x="2404" y="693"/>
                </a:lnTo>
                <a:lnTo>
                  <a:pt x="2417" y="676"/>
                </a:lnTo>
                <a:lnTo>
                  <a:pt x="2425" y="657"/>
                </a:lnTo>
                <a:lnTo>
                  <a:pt x="2428" y="635"/>
                </a:lnTo>
                <a:lnTo>
                  <a:pt x="2425" y="613"/>
                </a:lnTo>
                <a:lnTo>
                  <a:pt x="2417" y="594"/>
                </a:lnTo>
                <a:lnTo>
                  <a:pt x="2404" y="578"/>
                </a:lnTo>
                <a:lnTo>
                  <a:pt x="2388" y="564"/>
                </a:lnTo>
                <a:lnTo>
                  <a:pt x="2368" y="556"/>
                </a:lnTo>
                <a:lnTo>
                  <a:pt x="2346" y="553"/>
                </a:lnTo>
                <a:lnTo>
                  <a:pt x="1875" y="553"/>
                </a:lnTo>
                <a:close/>
                <a:moveTo>
                  <a:pt x="1875" y="259"/>
                </a:moveTo>
                <a:lnTo>
                  <a:pt x="1854" y="262"/>
                </a:lnTo>
                <a:lnTo>
                  <a:pt x="1834" y="270"/>
                </a:lnTo>
                <a:lnTo>
                  <a:pt x="1817" y="282"/>
                </a:lnTo>
                <a:lnTo>
                  <a:pt x="1804" y="300"/>
                </a:lnTo>
                <a:lnTo>
                  <a:pt x="1796" y="319"/>
                </a:lnTo>
                <a:lnTo>
                  <a:pt x="1793" y="340"/>
                </a:lnTo>
                <a:lnTo>
                  <a:pt x="1796" y="363"/>
                </a:lnTo>
                <a:lnTo>
                  <a:pt x="1804" y="382"/>
                </a:lnTo>
                <a:lnTo>
                  <a:pt x="1817" y="398"/>
                </a:lnTo>
                <a:lnTo>
                  <a:pt x="1834" y="412"/>
                </a:lnTo>
                <a:lnTo>
                  <a:pt x="1854" y="420"/>
                </a:lnTo>
                <a:lnTo>
                  <a:pt x="1875" y="423"/>
                </a:lnTo>
                <a:lnTo>
                  <a:pt x="2506" y="423"/>
                </a:lnTo>
                <a:lnTo>
                  <a:pt x="2528" y="420"/>
                </a:lnTo>
                <a:lnTo>
                  <a:pt x="2547" y="412"/>
                </a:lnTo>
                <a:lnTo>
                  <a:pt x="2564" y="398"/>
                </a:lnTo>
                <a:lnTo>
                  <a:pt x="2577" y="382"/>
                </a:lnTo>
                <a:lnTo>
                  <a:pt x="2585" y="363"/>
                </a:lnTo>
                <a:lnTo>
                  <a:pt x="2588" y="340"/>
                </a:lnTo>
                <a:lnTo>
                  <a:pt x="2585" y="319"/>
                </a:lnTo>
                <a:lnTo>
                  <a:pt x="2577" y="300"/>
                </a:lnTo>
                <a:lnTo>
                  <a:pt x="2564" y="282"/>
                </a:lnTo>
                <a:lnTo>
                  <a:pt x="2547" y="270"/>
                </a:lnTo>
                <a:lnTo>
                  <a:pt x="2528" y="262"/>
                </a:lnTo>
                <a:lnTo>
                  <a:pt x="2506" y="259"/>
                </a:lnTo>
                <a:lnTo>
                  <a:pt x="1875" y="259"/>
                </a:lnTo>
                <a:close/>
                <a:moveTo>
                  <a:pt x="319" y="259"/>
                </a:moveTo>
                <a:lnTo>
                  <a:pt x="297" y="262"/>
                </a:lnTo>
                <a:lnTo>
                  <a:pt x="278" y="270"/>
                </a:lnTo>
                <a:lnTo>
                  <a:pt x="261" y="282"/>
                </a:lnTo>
                <a:lnTo>
                  <a:pt x="248" y="300"/>
                </a:lnTo>
                <a:lnTo>
                  <a:pt x="240" y="319"/>
                </a:lnTo>
                <a:lnTo>
                  <a:pt x="237" y="340"/>
                </a:lnTo>
                <a:lnTo>
                  <a:pt x="237" y="1224"/>
                </a:lnTo>
                <a:lnTo>
                  <a:pt x="240" y="1246"/>
                </a:lnTo>
                <a:lnTo>
                  <a:pt x="248" y="1265"/>
                </a:lnTo>
                <a:lnTo>
                  <a:pt x="261" y="1282"/>
                </a:lnTo>
                <a:lnTo>
                  <a:pt x="278" y="1294"/>
                </a:lnTo>
                <a:lnTo>
                  <a:pt x="297" y="1303"/>
                </a:lnTo>
                <a:lnTo>
                  <a:pt x="319" y="1306"/>
                </a:lnTo>
                <a:lnTo>
                  <a:pt x="1542" y="1306"/>
                </a:lnTo>
                <a:lnTo>
                  <a:pt x="1564" y="1303"/>
                </a:lnTo>
                <a:lnTo>
                  <a:pt x="1583" y="1294"/>
                </a:lnTo>
                <a:lnTo>
                  <a:pt x="1600" y="1282"/>
                </a:lnTo>
                <a:lnTo>
                  <a:pt x="1613" y="1265"/>
                </a:lnTo>
                <a:lnTo>
                  <a:pt x="1621" y="1246"/>
                </a:lnTo>
                <a:lnTo>
                  <a:pt x="1624" y="1224"/>
                </a:lnTo>
                <a:lnTo>
                  <a:pt x="1624" y="340"/>
                </a:lnTo>
                <a:lnTo>
                  <a:pt x="1621" y="319"/>
                </a:lnTo>
                <a:lnTo>
                  <a:pt x="1613" y="300"/>
                </a:lnTo>
                <a:lnTo>
                  <a:pt x="1600" y="282"/>
                </a:lnTo>
                <a:lnTo>
                  <a:pt x="1583" y="270"/>
                </a:lnTo>
                <a:lnTo>
                  <a:pt x="1564" y="262"/>
                </a:lnTo>
                <a:lnTo>
                  <a:pt x="1542" y="259"/>
                </a:lnTo>
                <a:lnTo>
                  <a:pt x="319" y="259"/>
                </a:lnTo>
                <a:close/>
                <a:moveTo>
                  <a:pt x="81" y="0"/>
                </a:moveTo>
                <a:lnTo>
                  <a:pt x="2833" y="0"/>
                </a:lnTo>
                <a:lnTo>
                  <a:pt x="2855" y="3"/>
                </a:lnTo>
                <a:lnTo>
                  <a:pt x="2874" y="11"/>
                </a:lnTo>
                <a:lnTo>
                  <a:pt x="2891" y="25"/>
                </a:lnTo>
                <a:lnTo>
                  <a:pt x="2904" y="41"/>
                </a:lnTo>
                <a:lnTo>
                  <a:pt x="2912" y="60"/>
                </a:lnTo>
                <a:lnTo>
                  <a:pt x="2915" y="82"/>
                </a:lnTo>
                <a:lnTo>
                  <a:pt x="2915" y="1011"/>
                </a:lnTo>
                <a:lnTo>
                  <a:pt x="3235" y="1011"/>
                </a:lnTo>
                <a:lnTo>
                  <a:pt x="3260" y="1013"/>
                </a:lnTo>
                <a:lnTo>
                  <a:pt x="3283" y="1020"/>
                </a:lnTo>
                <a:lnTo>
                  <a:pt x="3304" y="1032"/>
                </a:lnTo>
                <a:lnTo>
                  <a:pt x="3322" y="1047"/>
                </a:lnTo>
                <a:lnTo>
                  <a:pt x="3337" y="1065"/>
                </a:lnTo>
                <a:lnTo>
                  <a:pt x="3348" y="1087"/>
                </a:lnTo>
                <a:lnTo>
                  <a:pt x="3355" y="1109"/>
                </a:lnTo>
                <a:lnTo>
                  <a:pt x="3358" y="1134"/>
                </a:lnTo>
                <a:lnTo>
                  <a:pt x="3358" y="2630"/>
                </a:lnTo>
                <a:lnTo>
                  <a:pt x="3355" y="2673"/>
                </a:lnTo>
                <a:lnTo>
                  <a:pt x="3346" y="2714"/>
                </a:lnTo>
                <a:lnTo>
                  <a:pt x="3330" y="2753"/>
                </a:lnTo>
                <a:lnTo>
                  <a:pt x="3311" y="2788"/>
                </a:lnTo>
                <a:lnTo>
                  <a:pt x="3287" y="2821"/>
                </a:lnTo>
                <a:lnTo>
                  <a:pt x="3258" y="2849"/>
                </a:lnTo>
                <a:lnTo>
                  <a:pt x="3226" y="2875"/>
                </a:lnTo>
                <a:lnTo>
                  <a:pt x="3190" y="2894"/>
                </a:lnTo>
                <a:lnTo>
                  <a:pt x="3151" y="2909"/>
                </a:lnTo>
                <a:lnTo>
                  <a:pt x="3110" y="2919"/>
                </a:lnTo>
                <a:lnTo>
                  <a:pt x="3067" y="2922"/>
                </a:lnTo>
                <a:lnTo>
                  <a:pt x="3042" y="2922"/>
                </a:lnTo>
                <a:lnTo>
                  <a:pt x="3022" y="2921"/>
                </a:lnTo>
                <a:lnTo>
                  <a:pt x="3017" y="2921"/>
                </a:lnTo>
                <a:lnTo>
                  <a:pt x="3011" y="2922"/>
                </a:lnTo>
                <a:lnTo>
                  <a:pt x="356" y="2922"/>
                </a:lnTo>
                <a:lnTo>
                  <a:pt x="312" y="2919"/>
                </a:lnTo>
                <a:lnTo>
                  <a:pt x="269" y="2910"/>
                </a:lnTo>
                <a:lnTo>
                  <a:pt x="228" y="2897"/>
                </a:lnTo>
                <a:lnTo>
                  <a:pt x="189" y="2880"/>
                </a:lnTo>
                <a:lnTo>
                  <a:pt x="153" y="2857"/>
                </a:lnTo>
                <a:lnTo>
                  <a:pt x="120" y="2831"/>
                </a:lnTo>
                <a:lnTo>
                  <a:pt x="90" y="2801"/>
                </a:lnTo>
                <a:lnTo>
                  <a:pt x="64" y="2768"/>
                </a:lnTo>
                <a:lnTo>
                  <a:pt x="42" y="2732"/>
                </a:lnTo>
                <a:lnTo>
                  <a:pt x="24" y="2694"/>
                </a:lnTo>
                <a:lnTo>
                  <a:pt x="11" y="2653"/>
                </a:lnTo>
                <a:lnTo>
                  <a:pt x="3" y="2609"/>
                </a:lnTo>
                <a:lnTo>
                  <a:pt x="0" y="2564"/>
                </a:lnTo>
                <a:lnTo>
                  <a:pt x="0" y="82"/>
                </a:lnTo>
                <a:lnTo>
                  <a:pt x="3" y="60"/>
                </a:lnTo>
                <a:lnTo>
                  <a:pt x="11" y="41"/>
                </a:lnTo>
                <a:lnTo>
                  <a:pt x="24" y="25"/>
                </a:lnTo>
                <a:lnTo>
                  <a:pt x="41" y="11"/>
                </a:lnTo>
                <a:lnTo>
                  <a:pt x="60" y="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7" name="Freeform 136"/>
          <p:cNvSpPr>
            <a:spLocks noEditPoints="1"/>
          </p:cNvSpPr>
          <p:nvPr/>
        </p:nvSpPr>
        <p:spPr bwMode="auto">
          <a:xfrm>
            <a:off x="5563282" y="2976332"/>
            <a:ext cx="565150" cy="287338"/>
          </a:xfrm>
          <a:custGeom>
            <a:avLst/>
            <a:gdLst>
              <a:gd name="T0" fmla="*/ 2887 w 3561"/>
              <a:gd name="T1" fmla="*/ 818 h 1805"/>
              <a:gd name="T2" fmla="*/ 266 w 3561"/>
              <a:gd name="T3" fmla="*/ 0 h 1805"/>
              <a:gd name="T4" fmla="*/ 2086 w 3561"/>
              <a:gd name="T5" fmla="*/ 12 h 1805"/>
              <a:gd name="T6" fmla="*/ 2183 w 3561"/>
              <a:gd name="T7" fmla="*/ 67 h 1805"/>
              <a:gd name="T8" fmla="*/ 2250 w 3561"/>
              <a:gd name="T9" fmla="*/ 156 h 1805"/>
              <a:gd name="T10" fmla="*/ 2275 w 3561"/>
              <a:gd name="T11" fmla="*/ 270 h 1805"/>
              <a:gd name="T12" fmla="*/ 2435 w 3561"/>
              <a:gd name="T13" fmla="*/ 598 h 1805"/>
              <a:gd name="T14" fmla="*/ 2460 w 3561"/>
              <a:gd name="T15" fmla="*/ 540 h 1805"/>
              <a:gd name="T16" fmla="*/ 2517 w 3561"/>
              <a:gd name="T17" fmla="*/ 516 h 1805"/>
              <a:gd name="T18" fmla="*/ 2930 w 3561"/>
              <a:gd name="T19" fmla="*/ 524 h 1805"/>
              <a:gd name="T20" fmla="*/ 2967 w 3561"/>
              <a:gd name="T21" fmla="*/ 562 h 1805"/>
              <a:gd name="T22" fmla="*/ 3508 w 3561"/>
              <a:gd name="T23" fmla="*/ 880 h 1805"/>
              <a:gd name="T24" fmla="*/ 3552 w 3561"/>
              <a:gd name="T25" fmla="*/ 919 h 1805"/>
              <a:gd name="T26" fmla="*/ 3561 w 3561"/>
              <a:gd name="T27" fmla="*/ 1481 h 1805"/>
              <a:gd name="T28" fmla="*/ 3538 w 3561"/>
              <a:gd name="T29" fmla="*/ 1539 h 1805"/>
              <a:gd name="T30" fmla="*/ 3479 w 3561"/>
              <a:gd name="T31" fmla="*/ 1563 h 1805"/>
              <a:gd name="T32" fmla="*/ 3366 w 3561"/>
              <a:gd name="T33" fmla="*/ 1642 h 1805"/>
              <a:gd name="T34" fmla="*/ 3295 w 3561"/>
              <a:gd name="T35" fmla="*/ 1735 h 1805"/>
              <a:gd name="T36" fmla="*/ 3194 w 3561"/>
              <a:gd name="T37" fmla="*/ 1793 h 1805"/>
              <a:gd name="T38" fmla="*/ 3071 w 3561"/>
              <a:gd name="T39" fmla="*/ 1802 h 1805"/>
              <a:gd name="T40" fmla="*/ 2960 w 3561"/>
              <a:gd name="T41" fmla="*/ 1759 h 1805"/>
              <a:gd name="T42" fmla="*/ 2879 w 3561"/>
              <a:gd name="T43" fmla="*/ 1675 h 1805"/>
              <a:gd name="T44" fmla="*/ 2838 w 3561"/>
              <a:gd name="T45" fmla="*/ 1563 h 1805"/>
              <a:gd name="T46" fmla="*/ 1264 w 3561"/>
              <a:gd name="T47" fmla="*/ 1642 h 1805"/>
              <a:gd name="T48" fmla="*/ 1193 w 3561"/>
              <a:gd name="T49" fmla="*/ 1735 h 1805"/>
              <a:gd name="T50" fmla="*/ 1092 w 3561"/>
              <a:gd name="T51" fmla="*/ 1793 h 1805"/>
              <a:gd name="T52" fmla="*/ 973 w 3561"/>
              <a:gd name="T53" fmla="*/ 1803 h 1805"/>
              <a:gd name="T54" fmla="*/ 870 w 3561"/>
              <a:gd name="T55" fmla="*/ 1767 h 1805"/>
              <a:gd name="T56" fmla="*/ 788 w 3561"/>
              <a:gd name="T57" fmla="*/ 1747 h 1805"/>
              <a:gd name="T58" fmla="*/ 691 w 3561"/>
              <a:gd name="T59" fmla="*/ 1795 h 1805"/>
              <a:gd name="T60" fmla="*/ 577 w 3561"/>
              <a:gd name="T61" fmla="*/ 1802 h 1805"/>
              <a:gd name="T62" fmla="*/ 465 w 3561"/>
              <a:gd name="T63" fmla="*/ 1759 h 1805"/>
              <a:gd name="T64" fmla="*/ 383 w 3561"/>
              <a:gd name="T65" fmla="*/ 1675 h 1805"/>
              <a:gd name="T66" fmla="*/ 342 w 3561"/>
              <a:gd name="T67" fmla="*/ 1563 h 1805"/>
              <a:gd name="T68" fmla="*/ 182 w 3561"/>
              <a:gd name="T69" fmla="*/ 1552 h 1805"/>
              <a:gd name="T70" fmla="*/ 144 w 3561"/>
              <a:gd name="T71" fmla="*/ 1503 h 1805"/>
              <a:gd name="T72" fmla="*/ 81 w 3561"/>
              <a:gd name="T73" fmla="*/ 1429 h 1805"/>
              <a:gd name="T74" fmla="*/ 24 w 3561"/>
              <a:gd name="T75" fmla="*/ 1405 h 1805"/>
              <a:gd name="T76" fmla="*/ 0 w 3561"/>
              <a:gd name="T77" fmla="*/ 1347 h 1805"/>
              <a:gd name="T78" fmla="*/ 11 w 3561"/>
              <a:gd name="T79" fmla="*/ 192 h 1805"/>
              <a:gd name="T80" fmla="*/ 65 w 3561"/>
              <a:gd name="T81" fmla="*/ 93 h 1805"/>
              <a:gd name="T82" fmla="*/ 155 w 3561"/>
              <a:gd name="T83" fmla="*/ 25 h 1805"/>
              <a:gd name="T84" fmla="*/ 266 w 3561"/>
              <a:gd name="T85" fmla="*/ 0 h 18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61" h="1805">
                <a:moveTo>
                  <a:pt x="2634" y="692"/>
                </a:moveTo>
                <a:lnTo>
                  <a:pt x="2634" y="818"/>
                </a:lnTo>
                <a:lnTo>
                  <a:pt x="2887" y="818"/>
                </a:lnTo>
                <a:lnTo>
                  <a:pt x="2817" y="692"/>
                </a:lnTo>
                <a:lnTo>
                  <a:pt x="2634" y="692"/>
                </a:lnTo>
                <a:close/>
                <a:moveTo>
                  <a:pt x="266" y="0"/>
                </a:moveTo>
                <a:lnTo>
                  <a:pt x="2009" y="0"/>
                </a:lnTo>
                <a:lnTo>
                  <a:pt x="2048" y="4"/>
                </a:lnTo>
                <a:lnTo>
                  <a:pt x="2086" y="12"/>
                </a:lnTo>
                <a:lnTo>
                  <a:pt x="2121" y="25"/>
                </a:lnTo>
                <a:lnTo>
                  <a:pt x="2154" y="44"/>
                </a:lnTo>
                <a:lnTo>
                  <a:pt x="2183" y="67"/>
                </a:lnTo>
                <a:lnTo>
                  <a:pt x="2210" y="93"/>
                </a:lnTo>
                <a:lnTo>
                  <a:pt x="2232" y="124"/>
                </a:lnTo>
                <a:lnTo>
                  <a:pt x="2250" y="156"/>
                </a:lnTo>
                <a:lnTo>
                  <a:pt x="2264" y="192"/>
                </a:lnTo>
                <a:lnTo>
                  <a:pt x="2272" y="229"/>
                </a:lnTo>
                <a:lnTo>
                  <a:pt x="2275" y="270"/>
                </a:lnTo>
                <a:lnTo>
                  <a:pt x="2275" y="1245"/>
                </a:lnTo>
                <a:lnTo>
                  <a:pt x="2435" y="1245"/>
                </a:lnTo>
                <a:lnTo>
                  <a:pt x="2435" y="598"/>
                </a:lnTo>
                <a:lnTo>
                  <a:pt x="2438" y="576"/>
                </a:lnTo>
                <a:lnTo>
                  <a:pt x="2447" y="557"/>
                </a:lnTo>
                <a:lnTo>
                  <a:pt x="2460" y="540"/>
                </a:lnTo>
                <a:lnTo>
                  <a:pt x="2476" y="527"/>
                </a:lnTo>
                <a:lnTo>
                  <a:pt x="2496" y="519"/>
                </a:lnTo>
                <a:lnTo>
                  <a:pt x="2517" y="516"/>
                </a:lnTo>
                <a:lnTo>
                  <a:pt x="2894" y="516"/>
                </a:lnTo>
                <a:lnTo>
                  <a:pt x="2912" y="518"/>
                </a:lnTo>
                <a:lnTo>
                  <a:pt x="2930" y="524"/>
                </a:lnTo>
                <a:lnTo>
                  <a:pt x="2945" y="534"/>
                </a:lnTo>
                <a:lnTo>
                  <a:pt x="2957" y="547"/>
                </a:lnTo>
                <a:lnTo>
                  <a:pt x="2967" y="562"/>
                </a:lnTo>
                <a:lnTo>
                  <a:pt x="3100" y="830"/>
                </a:lnTo>
                <a:lnTo>
                  <a:pt x="3489" y="876"/>
                </a:lnTo>
                <a:lnTo>
                  <a:pt x="3508" y="880"/>
                </a:lnTo>
                <a:lnTo>
                  <a:pt x="3526" y="890"/>
                </a:lnTo>
                <a:lnTo>
                  <a:pt x="3541" y="903"/>
                </a:lnTo>
                <a:lnTo>
                  <a:pt x="3552" y="919"/>
                </a:lnTo>
                <a:lnTo>
                  <a:pt x="3559" y="937"/>
                </a:lnTo>
                <a:lnTo>
                  <a:pt x="3561" y="958"/>
                </a:lnTo>
                <a:lnTo>
                  <a:pt x="3561" y="1481"/>
                </a:lnTo>
                <a:lnTo>
                  <a:pt x="3558" y="1503"/>
                </a:lnTo>
                <a:lnTo>
                  <a:pt x="3551" y="1523"/>
                </a:lnTo>
                <a:lnTo>
                  <a:pt x="3538" y="1539"/>
                </a:lnTo>
                <a:lnTo>
                  <a:pt x="3521" y="1552"/>
                </a:lnTo>
                <a:lnTo>
                  <a:pt x="3502" y="1561"/>
                </a:lnTo>
                <a:lnTo>
                  <a:pt x="3479" y="1563"/>
                </a:lnTo>
                <a:lnTo>
                  <a:pt x="3387" y="1563"/>
                </a:lnTo>
                <a:lnTo>
                  <a:pt x="3380" y="1604"/>
                </a:lnTo>
                <a:lnTo>
                  <a:pt x="3366" y="1642"/>
                </a:lnTo>
                <a:lnTo>
                  <a:pt x="3346" y="1675"/>
                </a:lnTo>
                <a:lnTo>
                  <a:pt x="3323" y="1708"/>
                </a:lnTo>
                <a:lnTo>
                  <a:pt x="3295" y="1735"/>
                </a:lnTo>
                <a:lnTo>
                  <a:pt x="3265" y="1759"/>
                </a:lnTo>
                <a:lnTo>
                  <a:pt x="3230" y="1779"/>
                </a:lnTo>
                <a:lnTo>
                  <a:pt x="3194" y="1793"/>
                </a:lnTo>
                <a:lnTo>
                  <a:pt x="3154" y="1802"/>
                </a:lnTo>
                <a:lnTo>
                  <a:pt x="3112" y="1805"/>
                </a:lnTo>
                <a:lnTo>
                  <a:pt x="3071" y="1802"/>
                </a:lnTo>
                <a:lnTo>
                  <a:pt x="3031" y="1793"/>
                </a:lnTo>
                <a:lnTo>
                  <a:pt x="2994" y="1779"/>
                </a:lnTo>
                <a:lnTo>
                  <a:pt x="2960" y="1759"/>
                </a:lnTo>
                <a:lnTo>
                  <a:pt x="2930" y="1735"/>
                </a:lnTo>
                <a:lnTo>
                  <a:pt x="2901" y="1708"/>
                </a:lnTo>
                <a:lnTo>
                  <a:pt x="2879" y="1675"/>
                </a:lnTo>
                <a:lnTo>
                  <a:pt x="2859" y="1642"/>
                </a:lnTo>
                <a:lnTo>
                  <a:pt x="2845" y="1604"/>
                </a:lnTo>
                <a:lnTo>
                  <a:pt x="2838" y="1563"/>
                </a:lnTo>
                <a:lnTo>
                  <a:pt x="1285" y="1563"/>
                </a:lnTo>
                <a:lnTo>
                  <a:pt x="1278" y="1604"/>
                </a:lnTo>
                <a:lnTo>
                  <a:pt x="1264" y="1642"/>
                </a:lnTo>
                <a:lnTo>
                  <a:pt x="1244" y="1675"/>
                </a:lnTo>
                <a:lnTo>
                  <a:pt x="1221" y="1708"/>
                </a:lnTo>
                <a:lnTo>
                  <a:pt x="1193" y="1735"/>
                </a:lnTo>
                <a:lnTo>
                  <a:pt x="1163" y="1759"/>
                </a:lnTo>
                <a:lnTo>
                  <a:pt x="1128" y="1779"/>
                </a:lnTo>
                <a:lnTo>
                  <a:pt x="1092" y="1793"/>
                </a:lnTo>
                <a:lnTo>
                  <a:pt x="1052" y="1802"/>
                </a:lnTo>
                <a:lnTo>
                  <a:pt x="1010" y="1805"/>
                </a:lnTo>
                <a:lnTo>
                  <a:pt x="973" y="1803"/>
                </a:lnTo>
                <a:lnTo>
                  <a:pt x="937" y="1795"/>
                </a:lnTo>
                <a:lnTo>
                  <a:pt x="902" y="1783"/>
                </a:lnTo>
                <a:lnTo>
                  <a:pt x="870" y="1767"/>
                </a:lnTo>
                <a:lnTo>
                  <a:pt x="841" y="1747"/>
                </a:lnTo>
                <a:lnTo>
                  <a:pt x="814" y="1723"/>
                </a:lnTo>
                <a:lnTo>
                  <a:pt x="788" y="1747"/>
                </a:lnTo>
                <a:lnTo>
                  <a:pt x="757" y="1767"/>
                </a:lnTo>
                <a:lnTo>
                  <a:pt x="726" y="1783"/>
                </a:lnTo>
                <a:lnTo>
                  <a:pt x="691" y="1795"/>
                </a:lnTo>
                <a:lnTo>
                  <a:pt x="656" y="1803"/>
                </a:lnTo>
                <a:lnTo>
                  <a:pt x="618" y="1805"/>
                </a:lnTo>
                <a:lnTo>
                  <a:pt x="577" y="1802"/>
                </a:lnTo>
                <a:lnTo>
                  <a:pt x="537" y="1793"/>
                </a:lnTo>
                <a:lnTo>
                  <a:pt x="500" y="1779"/>
                </a:lnTo>
                <a:lnTo>
                  <a:pt x="465" y="1759"/>
                </a:lnTo>
                <a:lnTo>
                  <a:pt x="434" y="1735"/>
                </a:lnTo>
                <a:lnTo>
                  <a:pt x="407" y="1708"/>
                </a:lnTo>
                <a:lnTo>
                  <a:pt x="383" y="1675"/>
                </a:lnTo>
                <a:lnTo>
                  <a:pt x="365" y="1642"/>
                </a:lnTo>
                <a:lnTo>
                  <a:pt x="351" y="1604"/>
                </a:lnTo>
                <a:lnTo>
                  <a:pt x="342" y="1563"/>
                </a:lnTo>
                <a:lnTo>
                  <a:pt x="223" y="1563"/>
                </a:lnTo>
                <a:lnTo>
                  <a:pt x="201" y="1561"/>
                </a:lnTo>
                <a:lnTo>
                  <a:pt x="182" y="1552"/>
                </a:lnTo>
                <a:lnTo>
                  <a:pt x="166" y="1539"/>
                </a:lnTo>
                <a:lnTo>
                  <a:pt x="153" y="1523"/>
                </a:lnTo>
                <a:lnTo>
                  <a:pt x="144" y="1503"/>
                </a:lnTo>
                <a:lnTo>
                  <a:pt x="142" y="1481"/>
                </a:lnTo>
                <a:lnTo>
                  <a:pt x="142" y="1429"/>
                </a:lnTo>
                <a:lnTo>
                  <a:pt x="81" y="1429"/>
                </a:lnTo>
                <a:lnTo>
                  <a:pt x="60" y="1427"/>
                </a:lnTo>
                <a:lnTo>
                  <a:pt x="40" y="1418"/>
                </a:lnTo>
                <a:lnTo>
                  <a:pt x="24" y="1405"/>
                </a:lnTo>
                <a:lnTo>
                  <a:pt x="11" y="1389"/>
                </a:lnTo>
                <a:lnTo>
                  <a:pt x="3" y="1369"/>
                </a:lnTo>
                <a:lnTo>
                  <a:pt x="0" y="1347"/>
                </a:lnTo>
                <a:lnTo>
                  <a:pt x="0" y="270"/>
                </a:lnTo>
                <a:lnTo>
                  <a:pt x="3" y="229"/>
                </a:lnTo>
                <a:lnTo>
                  <a:pt x="11" y="192"/>
                </a:lnTo>
                <a:lnTo>
                  <a:pt x="25" y="156"/>
                </a:lnTo>
                <a:lnTo>
                  <a:pt x="43" y="124"/>
                </a:lnTo>
                <a:lnTo>
                  <a:pt x="65" y="93"/>
                </a:lnTo>
                <a:lnTo>
                  <a:pt x="92" y="67"/>
                </a:lnTo>
                <a:lnTo>
                  <a:pt x="121" y="44"/>
                </a:lnTo>
                <a:lnTo>
                  <a:pt x="155" y="25"/>
                </a:lnTo>
                <a:lnTo>
                  <a:pt x="189" y="12"/>
                </a:lnTo>
                <a:lnTo>
                  <a:pt x="227" y="4"/>
                </a:lnTo>
                <a:lnTo>
                  <a:pt x="26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8" name="Freeform 141"/>
          <p:cNvSpPr>
            <a:spLocks noEditPoints="1"/>
          </p:cNvSpPr>
          <p:nvPr/>
        </p:nvSpPr>
        <p:spPr bwMode="auto">
          <a:xfrm>
            <a:off x="6509095" y="2942995"/>
            <a:ext cx="544513" cy="355600"/>
          </a:xfrm>
          <a:custGeom>
            <a:avLst/>
            <a:gdLst>
              <a:gd name="T0" fmla="*/ 3270 w 3434"/>
              <a:gd name="T1" fmla="*/ 1625 h 2235"/>
              <a:gd name="T2" fmla="*/ 3332 w 3434"/>
              <a:gd name="T3" fmla="*/ 1702 h 2235"/>
              <a:gd name="T4" fmla="*/ 3431 w 3434"/>
              <a:gd name="T5" fmla="*/ 2175 h 2235"/>
              <a:gd name="T6" fmla="*/ 3373 w 3434"/>
              <a:gd name="T7" fmla="*/ 2232 h 2235"/>
              <a:gd name="T8" fmla="*/ 2378 w 3434"/>
              <a:gd name="T9" fmla="*/ 2227 h 2235"/>
              <a:gd name="T10" fmla="*/ 2333 w 3434"/>
              <a:gd name="T11" fmla="*/ 2171 h 2235"/>
              <a:gd name="T12" fmla="*/ 2441 w 3434"/>
              <a:gd name="T13" fmla="*/ 1677 h 2235"/>
              <a:gd name="T14" fmla="*/ 2518 w 3434"/>
              <a:gd name="T15" fmla="*/ 1616 h 2235"/>
              <a:gd name="T16" fmla="*/ 2081 w 3434"/>
              <a:gd name="T17" fmla="*/ 1616 h 2235"/>
              <a:gd name="T18" fmla="*/ 2157 w 3434"/>
              <a:gd name="T19" fmla="*/ 1677 h 2235"/>
              <a:gd name="T20" fmla="*/ 2268 w 3434"/>
              <a:gd name="T21" fmla="*/ 2153 h 2235"/>
              <a:gd name="T22" fmla="*/ 2228 w 3434"/>
              <a:gd name="T23" fmla="*/ 2224 h 2235"/>
              <a:gd name="T24" fmla="*/ 1229 w 3434"/>
              <a:gd name="T25" fmla="*/ 2233 h 2235"/>
              <a:gd name="T26" fmla="*/ 1174 w 3434"/>
              <a:gd name="T27" fmla="*/ 2188 h 2235"/>
              <a:gd name="T28" fmla="*/ 1268 w 3434"/>
              <a:gd name="T29" fmla="*/ 1702 h 2235"/>
              <a:gd name="T30" fmla="*/ 1329 w 3434"/>
              <a:gd name="T31" fmla="*/ 1625 h 2235"/>
              <a:gd name="T32" fmla="*/ 888 w 3434"/>
              <a:gd name="T33" fmla="*/ 1614 h 2235"/>
              <a:gd name="T34" fmla="*/ 978 w 3434"/>
              <a:gd name="T35" fmla="*/ 1655 h 2235"/>
              <a:gd name="T36" fmla="*/ 1102 w 3434"/>
              <a:gd name="T37" fmla="*/ 2139 h 2235"/>
              <a:gd name="T38" fmla="*/ 1079 w 3434"/>
              <a:gd name="T39" fmla="*/ 2211 h 2235"/>
              <a:gd name="T40" fmla="*/ 82 w 3434"/>
              <a:gd name="T41" fmla="*/ 2235 h 2235"/>
              <a:gd name="T42" fmla="*/ 18 w 3434"/>
              <a:gd name="T43" fmla="*/ 2204 h 2235"/>
              <a:gd name="T44" fmla="*/ 0 w 3434"/>
              <a:gd name="T45" fmla="*/ 2153 h 2235"/>
              <a:gd name="T46" fmla="*/ 124 w 3434"/>
              <a:gd name="T47" fmla="*/ 1655 h 2235"/>
              <a:gd name="T48" fmla="*/ 214 w 3434"/>
              <a:gd name="T49" fmla="*/ 1614 h 2235"/>
              <a:gd name="T50" fmla="*/ 2688 w 3434"/>
              <a:gd name="T51" fmla="*/ 818 h 2235"/>
              <a:gd name="T52" fmla="*/ 2750 w 3434"/>
              <a:gd name="T53" fmla="*/ 895 h 2235"/>
              <a:gd name="T54" fmla="*/ 2849 w 3434"/>
              <a:gd name="T55" fmla="*/ 1368 h 2235"/>
              <a:gd name="T56" fmla="*/ 2793 w 3434"/>
              <a:gd name="T57" fmla="*/ 1425 h 2235"/>
              <a:gd name="T58" fmla="*/ 1796 w 3434"/>
              <a:gd name="T59" fmla="*/ 1420 h 2235"/>
              <a:gd name="T60" fmla="*/ 1751 w 3434"/>
              <a:gd name="T61" fmla="*/ 1364 h 2235"/>
              <a:gd name="T62" fmla="*/ 1861 w 3434"/>
              <a:gd name="T63" fmla="*/ 870 h 2235"/>
              <a:gd name="T64" fmla="*/ 1937 w 3434"/>
              <a:gd name="T65" fmla="*/ 809 h 2235"/>
              <a:gd name="T66" fmla="*/ 1496 w 3434"/>
              <a:gd name="T67" fmla="*/ 809 h 2235"/>
              <a:gd name="T68" fmla="*/ 1573 w 3434"/>
              <a:gd name="T69" fmla="*/ 870 h 2235"/>
              <a:gd name="T70" fmla="*/ 1685 w 3434"/>
              <a:gd name="T71" fmla="*/ 1346 h 2235"/>
              <a:gd name="T72" fmla="*/ 1644 w 3434"/>
              <a:gd name="T73" fmla="*/ 1417 h 2235"/>
              <a:gd name="T74" fmla="*/ 645 w 3434"/>
              <a:gd name="T75" fmla="*/ 1426 h 2235"/>
              <a:gd name="T76" fmla="*/ 589 w 3434"/>
              <a:gd name="T77" fmla="*/ 1381 h 2235"/>
              <a:gd name="T78" fmla="*/ 684 w 3434"/>
              <a:gd name="T79" fmla="*/ 895 h 2235"/>
              <a:gd name="T80" fmla="*/ 745 w 3434"/>
              <a:gd name="T81" fmla="*/ 818 h 2235"/>
              <a:gd name="T82" fmla="*/ 2055 w 3434"/>
              <a:gd name="T83" fmla="*/ 0 h 2235"/>
              <a:gd name="T84" fmla="*/ 2143 w 3434"/>
              <a:gd name="T85" fmla="*/ 41 h 2235"/>
              <a:gd name="T86" fmla="*/ 2267 w 3434"/>
              <a:gd name="T87" fmla="*/ 525 h 2235"/>
              <a:gd name="T88" fmla="*/ 2244 w 3434"/>
              <a:gd name="T89" fmla="*/ 597 h 2235"/>
              <a:gd name="T90" fmla="*/ 1248 w 3434"/>
              <a:gd name="T91" fmla="*/ 621 h 2235"/>
              <a:gd name="T92" fmla="*/ 1183 w 3434"/>
              <a:gd name="T93" fmla="*/ 590 h 2235"/>
              <a:gd name="T94" fmla="*/ 1168 w 3434"/>
              <a:gd name="T95" fmla="*/ 520 h 2235"/>
              <a:gd name="T96" fmla="*/ 1308 w 3434"/>
              <a:gd name="T97" fmla="*/ 24 h 2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34" h="2235">
                <a:moveTo>
                  <a:pt x="2545" y="1614"/>
                </a:moveTo>
                <a:lnTo>
                  <a:pt x="3220" y="1614"/>
                </a:lnTo>
                <a:lnTo>
                  <a:pt x="3246" y="1616"/>
                </a:lnTo>
                <a:lnTo>
                  <a:pt x="3270" y="1625"/>
                </a:lnTo>
                <a:lnTo>
                  <a:pt x="3291" y="1638"/>
                </a:lnTo>
                <a:lnTo>
                  <a:pt x="3309" y="1655"/>
                </a:lnTo>
                <a:lnTo>
                  <a:pt x="3322" y="1677"/>
                </a:lnTo>
                <a:lnTo>
                  <a:pt x="3332" y="1702"/>
                </a:lnTo>
                <a:lnTo>
                  <a:pt x="3430" y="2127"/>
                </a:lnTo>
                <a:lnTo>
                  <a:pt x="3433" y="2139"/>
                </a:lnTo>
                <a:lnTo>
                  <a:pt x="3434" y="2153"/>
                </a:lnTo>
                <a:lnTo>
                  <a:pt x="3431" y="2175"/>
                </a:lnTo>
                <a:lnTo>
                  <a:pt x="3422" y="2195"/>
                </a:lnTo>
                <a:lnTo>
                  <a:pt x="3410" y="2211"/>
                </a:lnTo>
                <a:lnTo>
                  <a:pt x="3393" y="2224"/>
                </a:lnTo>
                <a:lnTo>
                  <a:pt x="3373" y="2232"/>
                </a:lnTo>
                <a:lnTo>
                  <a:pt x="3351" y="2235"/>
                </a:lnTo>
                <a:lnTo>
                  <a:pt x="2413" y="2235"/>
                </a:lnTo>
                <a:lnTo>
                  <a:pt x="2394" y="2233"/>
                </a:lnTo>
                <a:lnTo>
                  <a:pt x="2378" y="2227"/>
                </a:lnTo>
                <a:lnTo>
                  <a:pt x="2362" y="2216"/>
                </a:lnTo>
                <a:lnTo>
                  <a:pt x="2349" y="2204"/>
                </a:lnTo>
                <a:lnTo>
                  <a:pt x="2339" y="2188"/>
                </a:lnTo>
                <a:lnTo>
                  <a:pt x="2333" y="2171"/>
                </a:lnTo>
                <a:lnTo>
                  <a:pt x="2331" y="2153"/>
                </a:lnTo>
                <a:lnTo>
                  <a:pt x="2333" y="2134"/>
                </a:lnTo>
                <a:lnTo>
                  <a:pt x="2433" y="1702"/>
                </a:lnTo>
                <a:lnTo>
                  <a:pt x="2441" y="1677"/>
                </a:lnTo>
                <a:lnTo>
                  <a:pt x="2456" y="1655"/>
                </a:lnTo>
                <a:lnTo>
                  <a:pt x="2474" y="1638"/>
                </a:lnTo>
                <a:lnTo>
                  <a:pt x="2495" y="1625"/>
                </a:lnTo>
                <a:lnTo>
                  <a:pt x="2518" y="1616"/>
                </a:lnTo>
                <a:lnTo>
                  <a:pt x="2545" y="1614"/>
                </a:lnTo>
                <a:close/>
                <a:moveTo>
                  <a:pt x="1379" y="1614"/>
                </a:moveTo>
                <a:lnTo>
                  <a:pt x="2055" y="1614"/>
                </a:lnTo>
                <a:lnTo>
                  <a:pt x="2081" y="1616"/>
                </a:lnTo>
                <a:lnTo>
                  <a:pt x="2105" y="1625"/>
                </a:lnTo>
                <a:lnTo>
                  <a:pt x="2126" y="1638"/>
                </a:lnTo>
                <a:lnTo>
                  <a:pt x="2143" y="1655"/>
                </a:lnTo>
                <a:lnTo>
                  <a:pt x="2157" y="1677"/>
                </a:lnTo>
                <a:lnTo>
                  <a:pt x="2166" y="1702"/>
                </a:lnTo>
                <a:lnTo>
                  <a:pt x="2264" y="2127"/>
                </a:lnTo>
                <a:lnTo>
                  <a:pt x="2267" y="2139"/>
                </a:lnTo>
                <a:lnTo>
                  <a:pt x="2268" y="2153"/>
                </a:lnTo>
                <a:lnTo>
                  <a:pt x="2265" y="2175"/>
                </a:lnTo>
                <a:lnTo>
                  <a:pt x="2257" y="2195"/>
                </a:lnTo>
                <a:lnTo>
                  <a:pt x="2244" y="2211"/>
                </a:lnTo>
                <a:lnTo>
                  <a:pt x="2228" y="2224"/>
                </a:lnTo>
                <a:lnTo>
                  <a:pt x="2208" y="2232"/>
                </a:lnTo>
                <a:lnTo>
                  <a:pt x="2186" y="2235"/>
                </a:lnTo>
                <a:lnTo>
                  <a:pt x="1248" y="2235"/>
                </a:lnTo>
                <a:lnTo>
                  <a:pt x="1229" y="2233"/>
                </a:lnTo>
                <a:lnTo>
                  <a:pt x="1212" y="2227"/>
                </a:lnTo>
                <a:lnTo>
                  <a:pt x="1197" y="2216"/>
                </a:lnTo>
                <a:lnTo>
                  <a:pt x="1183" y="2204"/>
                </a:lnTo>
                <a:lnTo>
                  <a:pt x="1174" y="2188"/>
                </a:lnTo>
                <a:lnTo>
                  <a:pt x="1168" y="2171"/>
                </a:lnTo>
                <a:lnTo>
                  <a:pt x="1165" y="2153"/>
                </a:lnTo>
                <a:lnTo>
                  <a:pt x="1168" y="2134"/>
                </a:lnTo>
                <a:lnTo>
                  <a:pt x="1268" y="1702"/>
                </a:lnTo>
                <a:lnTo>
                  <a:pt x="1276" y="1677"/>
                </a:lnTo>
                <a:lnTo>
                  <a:pt x="1289" y="1655"/>
                </a:lnTo>
                <a:lnTo>
                  <a:pt x="1308" y="1638"/>
                </a:lnTo>
                <a:lnTo>
                  <a:pt x="1329" y="1625"/>
                </a:lnTo>
                <a:lnTo>
                  <a:pt x="1353" y="1616"/>
                </a:lnTo>
                <a:lnTo>
                  <a:pt x="1379" y="1614"/>
                </a:lnTo>
                <a:close/>
                <a:moveTo>
                  <a:pt x="214" y="1614"/>
                </a:moveTo>
                <a:lnTo>
                  <a:pt x="888" y="1614"/>
                </a:lnTo>
                <a:lnTo>
                  <a:pt x="915" y="1616"/>
                </a:lnTo>
                <a:lnTo>
                  <a:pt x="939" y="1625"/>
                </a:lnTo>
                <a:lnTo>
                  <a:pt x="960" y="1638"/>
                </a:lnTo>
                <a:lnTo>
                  <a:pt x="978" y="1655"/>
                </a:lnTo>
                <a:lnTo>
                  <a:pt x="991" y="1677"/>
                </a:lnTo>
                <a:lnTo>
                  <a:pt x="1001" y="1702"/>
                </a:lnTo>
                <a:lnTo>
                  <a:pt x="1099" y="2127"/>
                </a:lnTo>
                <a:lnTo>
                  <a:pt x="1102" y="2139"/>
                </a:lnTo>
                <a:lnTo>
                  <a:pt x="1103" y="2153"/>
                </a:lnTo>
                <a:lnTo>
                  <a:pt x="1100" y="2175"/>
                </a:lnTo>
                <a:lnTo>
                  <a:pt x="1091" y="2195"/>
                </a:lnTo>
                <a:lnTo>
                  <a:pt x="1079" y="2211"/>
                </a:lnTo>
                <a:lnTo>
                  <a:pt x="1062" y="2224"/>
                </a:lnTo>
                <a:lnTo>
                  <a:pt x="1042" y="2232"/>
                </a:lnTo>
                <a:lnTo>
                  <a:pt x="1021" y="2235"/>
                </a:lnTo>
                <a:lnTo>
                  <a:pt x="82" y="2235"/>
                </a:lnTo>
                <a:lnTo>
                  <a:pt x="64" y="2233"/>
                </a:lnTo>
                <a:lnTo>
                  <a:pt x="46" y="2227"/>
                </a:lnTo>
                <a:lnTo>
                  <a:pt x="31" y="2216"/>
                </a:lnTo>
                <a:lnTo>
                  <a:pt x="18" y="2204"/>
                </a:lnTo>
                <a:lnTo>
                  <a:pt x="8" y="2188"/>
                </a:lnTo>
                <a:lnTo>
                  <a:pt x="2" y="2171"/>
                </a:lnTo>
                <a:lnTo>
                  <a:pt x="0" y="2153"/>
                </a:lnTo>
                <a:lnTo>
                  <a:pt x="0" y="2153"/>
                </a:lnTo>
                <a:lnTo>
                  <a:pt x="2" y="2134"/>
                </a:lnTo>
                <a:lnTo>
                  <a:pt x="102" y="1702"/>
                </a:lnTo>
                <a:lnTo>
                  <a:pt x="110" y="1677"/>
                </a:lnTo>
                <a:lnTo>
                  <a:pt x="124" y="1655"/>
                </a:lnTo>
                <a:lnTo>
                  <a:pt x="143" y="1638"/>
                </a:lnTo>
                <a:lnTo>
                  <a:pt x="164" y="1625"/>
                </a:lnTo>
                <a:lnTo>
                  <a:pt x="188" y="1616"/>
                </a:lnTo>
                <a:lnTo>
                  <a:pt x="214" y="1614"/>
                </a:lnTo>
                <a:close/>
                <a:moveTo>
                  <a:pt x="1963" y="807"/>
                </a:moveTo>
                <a:lnTo>
                  <a:pt x="2638" y="807"/>
                </a:lnTo>
                <a:lnTo>
                  <a:pt x="2664" y="809"/>
                </a:lnTo>
                <a:lnTo>
                  <a:pt x="2688" y="818"/>
                </a:lnTo>
                <a:lnTo>
                  <a:pt x="2709" y="831"/>
                </a:lnTo>
                <a:lnTo>
                  <a:pt x="2728" y="848"/>
                </a:lnTo>
                <a:lnTo>
                  <a:pt x="2742" y="870"/>
                </a:lnTo>
                <a:lnTo>
                  <a:pt x="2750" y="895"/>
                </a:lnTo>
                <a:lnTo>
                  <a:pt x="2848" y="1320"/>
                </a:lnTo>
                <a:lnTo>
                  <a:pt x="2851" y="1332"/>
                </a:lnTo>
                <a:lnTo>
                  <a:pt x="2852" y="1346"/>
                </a:lnTo>
                <a:lnTo>
                  <a:pt x="2849" y="1368"/>
                </a:lnTo>
                <a:lnTo>
                  <a:pt x="2842" y="1388"/>
                </a:lnTo>
                <a:lnTo>
                  <a:pt x="2828" y="1404"/>
                </a:lnTo>
                <a:lnTo>
                  <a:pt x="2811" y="1417"/>
                </a:lnTo>
                <a:lnTo>
                  <a:pt x="2793" y="1425"/>
                </a:lnTo>
                <a:lnTo>
                  <a:pt x="2771" y="1428"/>
                </a:lnTo>
                <a:lnTo>
                  <a:pt x="1832" y="1428"/>
                </a:lnTo>
                <a:lnTo>
                  <a:pt x="1813" y="1426"/>
                </a:lnTo>
                <a:lnTo>
                  <a:pt x="1796" y="1420"/>
                </a:lnTo>
                <a:lnTo>
                  <a:pt x="1780" y="1409"/>
                </a:lnTo>
                <a:lnTo>
                  <a:pt x="1767" y="1397"/>
                </a:lnTo>
                <a:lnTo>
                  <a:pt x="1758" y="1381"/>
                </a:lnTo>
                <a:lnTo>
                  <a:pt x="1751" y="1364"/>
                </a:lnTo>
                <a:lnTo>
                  <a:pt x="1749" y="1346"/>
                </a:lnTo>
                <a:lnTo>
                  <a:pt x="1751" y="1327"/>
                </a:lnTo>
                <a:lnTo>
                  <a:pt x="1851" y="895"/>
                </a:lnTo>
                <a:lnTo>
                  <a:pt x="1861" y="870"/>
                </a:lnTo>
                <a:lnTo>
                  <a:pt x="1874" y="848"/>
                </a:lnTo>
                <a:lnTo>
                  <a:pt x="1892" y="831"/>
                </a:lnTo>
                <a:lnTo>
                  <a:pt x="1913" y="818"/>
                </a:lnTo>
                <a:lnTo>
                  <a:pt x="1937" y="809"/>
                </a:lnTo>
                <a:lnTo>
                  <a:pt x="1963" y="807"/>
                </a:lnTo>
                <a:close/>
                <a:moveTo>
                  <a:pt x="795" y="807"/>
                </a:moveTo>
                <a:lnTo>
                  <a:pt x="1470" y="807"/>
                </a:lnTo>
                <a:lnTo>
                  <a:pt x="1496" y="809"/>
                </a:lnTo>
                <a:lnTo>
                  <a:pt x="1520" y="818"/>
                </a:lnTo>
                <a:lnTo>
                  <a:pt x="1542" y="831"/>
                </a:lnTo>
                <a:lnTo>
                  <a:pt x="1559" y="848"/>
                </a:lnTo>
                <a:lnTo>
                  <a:pt x="1573" y="870"/>
                </a:lnTo>
                <a:lnTo>
                  <a:pt x="1581" y="895"/>
                </a:lnTo>
                <a:lnTo>
                  <a:pt x="1680" y="1320"/>
                </a:lnTo>
                <a:lnTo>
                  <a:pt x="1684" y="1332"/>
                </a:lnTo>
                <a:lnTo>
                  <a:pt x="1685" y="1346"/>
                </a:lnTo>
                <a:lnTo>
                  <a:pt x="1681" y="1368"/>
                </a:lnTo>
                <a:lnTo>
                  <a:pt x="1673" y="1388"/>
                </a:lnTo>
                <a:lnTo>
                  <a:pt x="1661" y="1404"/>
                </a:lnTo>
                <a:lnTo>
                  <a:pt x="1644" y="1417"/>
                </a:lnTo>
                <a:lnTo>
                  <a:pt x="1624" y="1425"/>
                </a:lnTo>
                <a:lnTo>
                  <a:pt x="1602" y="1428"/>
                </a:lnTo>
                <a:lnTo>
                  <a:pt x="663" y="1428"/>
                </a:lnTo>
                <a:lnTo>
                  <a:pt x="645" y="1426"/>
                </a:lnTo>
                <a:lnTo>
                  <a:pt x="628" y="1420"/>
                </a:lnTo>
                <a:lnTo>
                  <a:pt x="612" y="1409"/>
                </a:lnTo>
                <a:lnTo>
                  <a:pt x="599" y="1397"/>
                </a:lnTo>
                <a:lnTo>
                  <a:pt x="589" y="1381"/>
                </a:lnTo>
                <a:lnTo>
                  <a:pt x="584" y="1364"/>
                </a:lnTo>
                <a:lnTo>
                  <a:pt x="582" y="1346"/>
                </a:lnTo>
                <a:lnTo>
                  <a:pt x="584" y="1327"/>
                </a:lnTo>
                <a:lnTo>
                  <a:pt x="684" y="895"/>
                </a:lnTo>
                <a:lnTo>
                  <a:pt x="692" y="870"/>
                </a:lnTo>
                <a:lnTo>
                  <a:pt x="706" y="848"/>
                </a:lnTo>
                <a:lnTo>
                  <a:pt x="723" y="831"/>
                </a:lnTo>
                <a:lnTo>
                  <a:pt x="745" y="818"/>
                </a:lnTo>
                <a:lnTo>
                  <a:pt x="769" y="809"/>
                </a:lnTo>
                <a:lnTo>
                  <a:pt x="795" y="807"/>
                </a:lnTo>
                <a:close/>
                <a:moveTo>
                  <a:pt x="1379" y="0"/>
                </a:moveTo>
                <a:lnTo>
                  <a:pt x="2055" y="0"/>
                </a:lnTo>
                <a:lnTo>
                  <a:pt x="2081" y="2"/>
                </a:lnTo>
                <a:lnTo>
                  <a:pt x="2105" y="11"/>
                </a:lnTo>
                <a:lnTo>
                  <a:pt x="2126" y="24"/>
                </a:lnTo>
                <a:lnTo>
                  <a:pt x="2143" y="41"/>
                </a:lnTo>
                <a:lnTo>
                  <a:pt x="2157" y="63"/>
                </a:lnTo>
                <a:lnTo>
                  <a:pt x="2166" y="88"/>
                </a:lnTo>
                <a:lnTo>
                  <a:pt x="2264" y="513"/>
                </a:lnTo>
                <a:lnTo>
                  <a:pt x="2267" y="525"/>
                </a:lnTo>
                <a:lnTo>
                  <a:pt x="2268" y="539"/>
                </a:lnTo>
                <a:lnTo>
                  <a:pt x="2265" y="561"/>
                </a:lnTo>
                <a:lnTo>
                  <a:pt x="2257" y="581"/>
                </a:lnTo>
                <a:lnTo>
                  <a:pt x="2244" y="597"/>
                </a:lnTo>
                <a:lnTo>
                  <a:pt x="2228" y="610"/>
                </a:lnTo>
                <a:lnTo>
                  <a:pt x="2208" y="618"/>
                </a:lnTo>
                <a:lnTo>
                  <a:pt x="2186" y="621"/>
                </a:lnTo>
                <a:lnTo>
                  <a:pt x="1248" y="621"/>
                </a:lnTo>
                <a:lnTo>
                  <a:pt x="1229" y="619"/>
                </a:lnTo>
                <a:lnTo>
                  <a:pt x="1212" y="613"/>
                </a:lnTo>
                <a:lnTo>
                  <a:pt x="1197" y="602"/>
                </a:lnTo>
                <a:lnTo>
                  <a:pt x="1183" y="590"/>
                </a:lnTo>
                <a:lnTo>
                  <a:pt x="1174" y="574"/>
                </a:lnTo>
                <a:lnTo>
                  <a:pt x="1168" y="557"/>
                </a:lnTo>
                <a:lnTo>
                  <a:pt x="1165" y="539"/>
                </a:lnTo>
                <a:lnTo>
                  <a:pt x="1168" y="520"/>
                </a:lnTo>
                <a:lnTo>
                  <a:pt x="1268" y="88"/>
                </a:lnTo>
                <a:lnTo>
                  <a:pt x="1276" y="63"/>
                </a:lnTo>
                <a:lnTo>
                  <a:pt x="1289" y="41"/>
                </a:lnTo>
                <a:lnTo>
                  <a:pt x="1308" y="24"/>
                </a:lnTo>
                <a:lnTo>
                  <a:pt x="1329" y="11"/>
                </a:lnTo>
                <a:lnTo>
                  <a:pt x="1353" y="2"/>
                </a:lnTo>
                <a:lnTo>
                  <a:pt x="137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9" name="Freeform 146"/>
          <p:cNvSpPr>
            <a:spLocks noEditPoints="1"/>
          </p:cNvSpPr>
          <p:nvPr/>
        </p:nvSpPr>
        <p:spPr bwMode="auto">
          <a:xfrm>
            <a:off x="7488245" y="2850920"/>
            <a:ext cx="457200" cy="538163"/>
          </a:xfrm>
          <a:custGeom>
            <a:avLst/>
            <a:gdLst>
              <a:gd name="T0" fmla="*/ 1803 w 2881"/>
              <a:gd name="T1" fmla="*/ 2297 h 3386"/>
              <a:gd name="T2" fmla="*/ 2023 w 2881"/>
              <a:gd name="T3" fmla="*/ 838 h 3386"/>
              <a:gd name="T4" fmla="*/ 1983 w 2881"/>
              <a:gd name="T5" fmla="*/ 908 h 3386"/>
              <a:gd name="T6" fmla="*/ 2020 w 2881"/>
              <a:gd name="T7" fmla="*/ 977 h 3386"/>
              <a:gd name="T8" fmla="*/ 1276 w 2881"/>
              <a:gd name="T9" fmla="*/ 1152 h 3386"/>
              <a:gd name="T10" fmla="*/ 1209 w 2881"/>
              <a:gd name="T11" fmla="*/ 1129 h 3386"/>
              <a:gd name="T12" fmla="*/ 564 w 2881"/>
              <a:gd name="T13" fmla="*/ 1750 h 3386"/>
              <a:gd name="T14" fmla="*/ 541 w 2881"/>
              <a:gd name="T15" fmla="*/ 1816 h 3386"/>
              <a:gd name="T16" fmla="*/ 577 w 2881"/>
              <a:gd name="T17" fmla="*/ 1875 h 3386"/>
              <a:gd name="T18" fmla="*/ 638 w 2881"/>
              <a:gd name="T19" fmla="*/ 1888 h 3386"/>
              <a:gd name="T20" fmla="*/ 1218 w 2881"/>
              <a:gd name="T21" fmla="*/ 1326 h 3386"/>
              <a:gd name="T22" fmla="*/ 1577 w 2881"/>
              <a:gd name="T23" fmla="*/ 1661 h 3386"/>
              <a:gd name="T24" fmla="*/ 1644 w 2881"/>
              <a:gd name="T25" fmla="*/ 1637 h 3386"/>
              <a:gd name="T26" fmla="*/ 2217 w 2881"/>
              <a:gd name="T27" fmla="*/ 1144 h 3386"/>
              <a:gd name="T28" fmla="*/ 2296 w 2881"/>
              <a:gd name="T29" fmla="*/ 1143 h 3386"/>
              <a:gd name="T30" fmla="*/ 2337 w 2881"/>
              <a:gd name="T31" fmla="*/ 1071 h 3386"/>
              <a:gd name="T32" fmla="*/ 2335 w 2881"/>
              <a:gd name="T33" fmla="*/ 894 h 3386"/>
              <a:gd name="T34" fmla="*/ 2326 w 2881"/>
              <a:gd name="T35" fmla="*/ 869 h 3386"/>
              <a:gd name="T36" fmla="*/ 2314 w 2881"/>
              <a:gd name="T37" fmla="*/ 851 h 3386"/>
              <a:gd name="T38" fmla="*/ 2299 w 2881"/>
              <a:gd name="T39" fmla="*/ 839 h 3386"/>
              <a:gd name="T40" fmla="*/ 2287 w 2881"/>
              <a:gd name="T41" fmla="*/ 833 h 3386"/>
              <a:gd name="T42" fmla="*/ 2269 w 2881"/>
              <a:gd name="T43" fmla="*/ 827 h 3386"/>
              <a:gd name="T44" fmla="*/ 2065 w 2881"/>
              <a:gd name="T45" fmla="*/ 826 h 3386"/>
              <a:gd name="T46" fmla="*/ 2761 w 2881"/>
              <a:gd name="T47" fmla="*/ 12 h 3386"/>
              <a:gd name="T48" fmla="*/ 2857 w 2881"/>
              <a:gd name="T49" fmla="*/ 92 h 3386"/>
              <a:gd name="T50" fmla="*/ 2878 w 2881"/>
              <a:gd name="T51" fmla="*/ 218 h 3386"/>
              <a:gd name="T52" fmla="*/ 2816 w 2881"/>
              <a:gd name="T53" fmla="*/ 326 h 3386"/>
              <a:gd name="T54" fmla="*/ 2697 w 2881"/>
              <a:gd name="T55" fmla="*/ 369 h 3386"/>
              <a:gd name="T56" fmla="*/ 2675 w 2881"/>
              <a:gd name="T57" fmla="*/ 2469 h 3386"/>
              <a:gd name="T58" fmla="*/ 2604 w 2881"/>
              <a:gd name="T59" fmla="*/ 2510 h 3386"/>
              <a:gd name="T60" fmla="*/ 1955 w 2881"/>
              <a:gd name="T61" fmla="*/ 2677 h 3386"/>
              <a:gd name="T62" fmla="*/ 1885 w 2881"/>
              <a:gd name="T63" fmla="*/ 2718 h 3386"/>
              <a:gd name="T64" fmla="*/ 2516 w 2881"/>
              <a:gd name="T65" fmla="*/ 2969 h 3386"/>
              <a:gd name="T66" fmla="*/ 2573 w 2881"/>
              <a:gd name="T67" fmla="*/ 3027 h 3386"/>
              <a:gd name="T68" fmla="*/ 2565 w 2881"/>
              <a:gd name="T69" fmla="*/ 3346 h 3386"/>
              <a:gd name="T70" fmla="*/ 2495 w 2881"/>
              <a:gd name="T71" fmla="*/ 3386 h 3386"/>
              <a:gd name="T72" fmla="*/ 329 w 2881"/>
              <a:gd name="T73" fmla="*/ 3362 h 3386"/>
              <a:gd name="T74" fmla="*/ 305 w 2881"/>
              <a:gd name="T75" fmla="*/ 3048 h 3386"/>
              <a:gd name="T76" fmla="*/ 345 w 2881"/>
              <a:gd name="T77" fmla="*/ 2977 h 3386"/>
              <a:gd name="T78" fmla="*/ 1285 w 2881"/>
              <a:gd name="T79" fmla="*/ 2718 h 3386"/>
              <a:gd name="T80" fmla="*/ 939 w 2881"/>
              <a:gd name="T81" fmla="*/ 2694 h 3386"/>
              <a:gd name="T82" fmla="*/ 915 w 2881"/>
              <a:gd name="T83" fmla="*/ 2511 h 3386"/>
              <a:gd name="T84" fmla="*/ 220 w 2881"/>
              <a:gd name="T85" fmla="*/ 2486 h 3386"/>
              <a:gd name="T86" fmla="*/ 195 w 2881"/>
              <a:gd name="T87" fmla="*/ 369 h 3386"/>
              <a:gd name="T88" fmla="*/ 91 w 2881"/>
              <a:gd name="T89" fmla="*/ 345 h 3386"/>
              <a:gd name="T90" fmla="*/ 11 w 2881"/>
              <a:gd name="T91" fmla="*/ 249 h 3386"/>
              <a:gd name="T92" fmla="*/ 11 w 2881"/>
              <a:gd name="T93" fmla="*/ 121 h 3386"/>
              <a:gd name="T94" fmla="*/ 91 w 2881"/>
              <a:gd name="T95" fmla="*/ 25 h 33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81" h="3386">
                <a:moveTo>
                  <a:pt x="1078" y="2297"/>
                </a:moveTo>
                <a:lnTo>
                  <a:pt x="1078" y="2554"/>
                </a:lnTo>
                <a:lnTo>
                  <a:pt x="1803" y="2554"/>
                </a:lnTo>
                <a:lnTo>
                  <a:pt x="1803" y="2297"/>
                </a:lnTo>
                <a:lnTo>
                  <a:pt x="1078" y="2297"/>
                </a:lnTo>
                <a:close/>
                <a:moveTo>
                  <a:pt x="2065" y="826"/>
                </a:moveTo>
                <a:lnTo>
                  <a:pt x="2043" y="830"/>
                </a:lnTo>
                <a:lnTo>
                  <a:pt x="2023" y="838"/>
                </a:lnTo>
                <a:lnTo>
                  <a:pt x="2007" y="850"/>
                </a:lnTo>
                <a:lnTo>
                  <a:pt x="1994" y="867"/>
                </a:lnTo>
                <a:lnTo>
                  <a:pt x="1986" y="887"/>
                </a:lnTo>
                <a:lnTo>
                  <a:pt x="1983" y="908"/>
                </a:lnTo>
                <a:lnTo>
                  <a:pt x="1986" y="929"/>
                </a:lnTo>
                <a:lnTo>
                  <a:pt x="1993" y="948"/>
                </a:lnTo>
                <a:lnTo>
                  <a:pt x="2005" y="963"/>
                </a:lnTo>
                <a:lnTo>
                  <a:pt x="2020" y="977"/>
                </a:lnTo>
                <a:lnTo>
                  <a:pt x="2039" y="985"/>
                </a:lnTo>
                <a:lnTo>
                  <a:pt x="2058" y="989"/>
                </a:lnTo>
                <a:lnTo>
                  <a:pt x="1586" y="1463"/>
                </a:lnTo>
                <a:lnTo>
                  <a:pt x="1276" y="1152"/>
                </a:lnTo>
                <a:lnTo>
                  <a:pt x="1261" y="1140"/>
                </a:lnTo>
                <a:lnTo>
                  <a:pt x="1245" y="1132"/>
                </a:lnTo>
                <a:lnTo>
                  <a:pt x="1227" y="1129"/>
                </a:lnTo>
                <a:lnTo>
                  <a:pt x="1209" y="1129"/>
                </a:lnTo>
                <a:lnTo>
                  <a:pt x="1191" y="1132"/>
                </a:lnTo>
                <a:lnTo>
                  <a:pt x="1174" y="1140"/>
                </a:lnTo>
                <a:lnTo>
                  <a:pt x="1160" y="1152"/>
                </a:lnTo>
                <a:lnTo>
                  <a:pt x="564" y="1750"/>
                </a:lnTo>
                <a:lnTo>
                  <a:pt x="552" y="1764"/>
                </a:lnTo>
                <a:lnTo>
                  <a:pt x="545" y="1781"/>
                </a:lnTo>
                <a:lnTo>
                  <a:pt x="541" y="1799"/>
                </a:lnTo>
                <a:lnTo>
                  <a:pt x="541" y="1816"/>
                </a:lnTo>
                <a:lnTo>
                  <a:pt x="545" y="1834"/>
                </a:lnTo>
                <a:lnTo>
                  <a:pt x="552" y="1850"/>
                </a:lnTo>
                <a:lnTo>
                  <a:pt x="564" y="1865"/>
                </a:lnTo>
                <a:lnTo>
                  <a:pt x="577" y="1875"/>
                </a:lnTo>
                <a:lnTo>
                  <a:pt x="591" y="1884"/>
                </a:lnTo>
                <a:lnTo>
                  <a:pt x="607" y="1888"/>
                </a:lnTo>
                <a:lnTo>
                  <a:pt x="622" y="1889"/>
                </a:lnTo>
                <a:lnTo>
                  <a:pt x="638" y="1888"/>
                </a:lnTo>
                <a:lnTo>
                  <a:pt x="652" y="1884"/>
                </a:lnTo>
                <a:lnTo>
                  <a:pt x="667" y="1875"/>
                </a:lnTo>
                <a:lnTo>
                  <a:pt x="680" y="1865"/>
                </a:lnTo>
                <a:lnTo>
                  <a:pt x="1218" y="1326"/>
                </a:lnTo>
                <a:lnTo>
                  <a:pt x="1528" y="1637"/>
                </a:lnTo>
                <a:lnTo>
                  <a:pt x="1542" y="1648"/>
                </a:lnTo>
                <a:lnTo>
                  <a:pt x="1559" y="1657"/>
                </a:lnTo>
                <a:lnTo>
                  <a:pt x="1577" y="1661"/>
                </a:lnTo>
                <a:lnTo>
                  <a:pt x="1595" y="1661"/>
                </a:lnTo>
                <a:lnTo>
                  <a:pt x="1613" y="1657"/>
                </a:lnTo>
                <a:lnTo>
                  <a:pt x="1629" y="1648"/>
                </a:lnTo>
                <a:lnTo>
                  <a:pt x="1644" y="1637"/>
                </a:lnTo>
                <a:lnTo>
                  <a:pt x="2178" y="1100"/>
                </a:lnTo>
                <a:lnTo>
                  <a:pt x="2188" y="1118"/>
                </a:lnTo>
                <a:lnTo>
                  <a:pt x="2201" y="1132"/>
                </a:lnTo>
                <a:lnTo>
                  <a:pt x="2217" y="1144"/>
                </a:lnTo>
                <a:lnTo>
                  <a:pt x="2235" y="1151"/>
                </a:lnTo>
                <a:lnTo>
                  <a:pt x="2255" y="1153"/>
                </a:lnTo>
                <a:lnTo>
                  <a:pt x="2277" y="1151"/>
                </a:lnTo>
                <a:lnTo>
                  <a:pt x="2296" y="1143"/>
                </a:lnTo>
                <a:lnTo>
                  <a:pt x="2313" y="1129"/>
                </a:lnTo>
                <a:lnTo>
                  <a:pt x="2326" y="1112"/>
                </a:lnTo>
                <a:lnTo>
                  <a:pt x="2334" y="1093"/>
                </a:lnTo>
                <a:lnTo>
                  <a:pt x="2337" y="1071"/>
                </a:lnTo>
                <a:lnTo>
                  <a:pt x="2337" y="1071"/>
                </a:lnTo>
                <a:lnTo>
                  <a:pt x="2337" y="908"/>
                </a:lnTo>
                <a:lnTo>
                  <a:pt x="2337" y="901"/>
                </a:lnTo>
                <a:lnTo>
                  <a:pt x="2335" y="894"/>
                </a:lnTo>
                <a:lnTo>
                  <a:pt x="2334" y="889"/>
                </a:lnTo>
                <a:lnTo>
                  <a:pt x="2331" y="879"/>
                </a:lnTo>
                <a:lnTo>
                  <a:pt x="2329" y="875"/>
                </a:lnTo>
                <a:lnTo>
                  <a:pt x="2326" y="869"/>
                </a:lnTo>
                <a:lnTo>
                  <a:pt x="2323" y="863"/>
                </a:lnTo>
                <a:lnTo>
                  <a:pt x="2322" y="862"/>
                </a:lnTo>
                <a:lnTo>
                  <a:pt x="2318" y="857"/>
                </a:lnTo>
                <a:lnTo>
                  <a:pt x="2314" y="851"/>
                </a:lnTo>
                <a:lnTo>
                  <a:pt x="2311" y="848"/>
                </a:lnTo>
                <a:lnTo>
                  <a:pt x="2308" y="845"/>
                </a:lnTo>
                <a:lnTo>
                  <a:pt x="2303" y="842"/>
                </a:lnTo>
                <a:lnTo>
                  <a:pt x="2299" y="839"/>
                </a:lnTo>
                <a:lnTo>
                  <a:pt x="2294" y="837"/>
                </a:lnTo>
                <a:lnTo>
                  <a:pt x="2289" y="834"/>
                </a:lnTo>
                <a:lnTo>
                  <a:pt x="2288" y="833"/>
                </a:lnTo>
                <a:lnTo>
                  <a:pt x="2287" y="833"/>
                </a:lnTo>
                <a:lnTo>
                  <a:pt x="2287" y="833"/>
                </a:lnTo>
                <a:lnTo>
                  <a:pt x="2280" y="830"/>
                </a:lnTo>
                <a:lnTo>
                  <a:pt x="2273" y="829"/>
                </a:lnTo>
                <a:lnTo>
                  <a:pt x="2269" y="827"/>
                </a:lnTo>
                <a:lnTo>
                  <a:pt x="2263" y="826"/>
                </a:lnTo>
                <a:lnTo>
                  <a:pt x="2258" y="826"/>
                </a:lnTo>
                <a:lnTo>
                  <a:pt x="2255" y="826"/>
                </a:lnTo>
                <a:lnTo>
                  <a:pt x="2065" y="826"/>
                </a:lnTo>
                <a:close/>
                <a:moveTo>
                  <a:pt x="184" y="0"/>
                </a:moveTo>
                <a:lnTo>
                  <a:pt x="2697" y="0"/>
                </a:lnTo>
                <a:lnTo>
                  <a:pt x="2730" y="4"/>
                </a:lnTo>
                <a:lnTo>
                  <a:pt x="2761" y="12"/>
                </a:lnTo>
                <a:lnTo>
                  <a:pt x="2790" y="25"/>
                </a:lnTo>
                <a:lnTo>
                  <a:pt x="2816" y="44"/>
                </a:lnTo>
                <a:lnTo>
                  <a:pt x="2838" y="66"/>
                </a:lnTo>
                <a:lnTo>
                  <a:pt x="2857" y="92"/>
                </a:lnTo>
                <a:lnTo>
                  <a:pt x="2870" y="121"/>
                </a:lnTo>
                <a:lnTo>
                  <a:pt x="2878" y="152"/>
                </a:lnTo>
                <a:lnTo>
                  <a:pt x="2881" y="185"/>
                </a:lnTo>
                <a:lnTo>
                  <a:pt x="2878" y="218"/>
                </a:lnTo>
                <a:lnTo>
                  <a:pt x="2870" y="249"/>
                </a:lnTo>
                <a:lnTo>
                  <a:pt x="2857" y="278"/>
                </a:lnTo>
                <a:lnTo>
                  <a:pt x="2838" y="304"/>
                </a:lnTo>
                <a:lnTo>
                  <a:pt x="2816" y="326"/>
                </a:lnTo>
                <a:lnTo>
                  <a:pt x="2790" y="345"/>
                </a:lnTo>
                <a:lnTo>
                  <a:pt x="2761" y="358"/>
                </a:lnTo>
                <a:lnTo>
                  <a:pt x="2730" y="366"/>
                </a:lnTo>
                <a:lnTo>
                  <a:pt x="2697" y="369"/>
                </a:lnTo>
                <a:lnTo>
                  <a:pt x="2686" y="369"/>
                </a:lnTo>
                <a:lnTo>
                  <a:pt x="2686" y="2428"/>
                </a:lnTo>
                <a:lnTo>
                  <a:pt x="2683" y="2449"/>
                </a:lnTo>
                <a:lnTo>
                  <a:pt x="2675" y="2469"/>
                </a:lnTo>
                <a:lnTo>
                  <a:pt x="2661" y="2486"/>
                </a:lnTo>
                <a:lnTo>
                  <a:pt x="2645" y="2499"/>
                </a:lnTo>
                <a:lnTo>
                  <a:pt x="2626" y="2507"/>
                </a:lnTo>
                <a:lnTo>
                  <a:pt x="2604" y="2510"/>
                </a:lnTo>
                <a:lnTo>
                  <a:pt x="1966" y="2510"/>
                </a:lnTo>
                <a:lnTo>
                  <a:pt x="1966" y="2636"/>
                </a:lnTo>
                <a:lnTo>
                  <a:pt x="1963" y="2658"/>
                </a:lnTo>
                <a:lnTo>
                  <a:pt x="1955" y="2677"/>
                </a:lnTo>
                <a:lnTo>
                  <a:pt x="1943" y="2694"/>
                </a:lnTo>
                <a:lnTo>
                  <a:pt x="1926" y="2706"/>
                </a:lnTo>
                <a:lnTo>
                  <a:pt x="1906" y="2715"/>
                </a:lnTo>
                <a:lnTo>
                  <a:pt x="1885" y="2718"/>
                </a:lnTo>
                <a:lnTo>
                  <a:pt x="1596" y="2718"/>
                </a:lnTo>
                <a:lnTo>
                  <a:pt x="1596" y="2966"/>
                </a:lnTo>
                <a:lnTo>
                  <a:pt x="2495" y="2966"/>
                </a:lnTo>
                <a:lnTo>
                  <a:pt x="2516" y="2969"/>
                </a:lnTo>
                <a:lnTo>
                  <a:pt x="2536" y="2977"/>
                </a:lnTo>
                <a:lnTo>
                  <a:pt x="2553" y="2990"/>
                </a:lnTo>
                <a:lnTo>
                  <a:pt x="2565" y="3007"/>
                </a:lnTo>
                <a:lnTo>
                  <a:pt x="2573" y="3027"/>
                </a:lnTo>
                <a:lnTo>
                  <a:pt x="2576" y="3048"/>
                </a:lnTo>
                <a:lnTo>
                  <a:pt x="2576" y="3304"/>
                </a:lnTo>
                <a:lnTo>
                  <a:pt x="2573" y="3326"/>
                </a:lnTo>
                <a:lnTo>
                  <a:pt x="2565" y="3346"/>
                </a:lnTo>
                <a:lnTo>
                  <a:pt x="2553" y="3362"/>
                </a:lnTo>
                <a:lnTo>
                  <a:pt x="2536" y="3375"/>
                </a:lnTo>
                <a:lnTo>
                  <a:pt x="2516" y="3383"/>
                </a:lnTo>
                <a:lnTo>
                  <a:pt x="2495" y="3386"/>
                </a:lnTo>
                <a:lnTo>
                  <a:pt x="387" y="3386"/>
                </a:lnTo>
                <a:lnTo>
                  <a:pt x="365" y="3383"/>
                </a:lnTo>
                <a:lnTo>
                  <a:pt x="345" y="3375"/>
                </a:lnTo>
                <a:lnTo>
                  <a:pt x="329" y="3362"/>
                </a:lnTo>
                <a:lnTo>
                  <a:pt x="316" y="3346"/>
                </a:lnTo>
                <a:lnTo>
                  <a:pt x="308" y="3326"/>
                </a:lnTo>
                <a:lnTo>
                  <a:pt x="305" y="3304"/>
                </a:lnTo>
                <a:lnTo>
                  <a:pt x="305" y="3048"/>
                </a:lnTo>
                <a:lnTo>
                  <a:pt x="308" y="3027"/>
                </a:lnTo>
                <a:lnTo>
                  <a:pt x="316" y="3007"/>
                </a:lnTo>
                <a:lnTo>
                  <a:pt x="329" y="2990"/>
                </a:lnTo>
                <a:lnTo>
                  <a:pt x="345" y="2977"/>
                </a:lnTo>
                <a:lnTo>
                  <a:pt x="365" y="2969"/>
                </a:lnTo>
                <a:lnTo>
                  <a:pt x="387" y="2966"/>
                </a:lnTo>
                <a:lnTo>
                  <a:pt x="1285" y="2966"/>
                </a:lnTo>
                <a:lnTo>
                  <a:pt x="1285" y="2718"/>
                </a:lnTo>
                <a:lnTo>
                  <a:pt x="997" y="2718"/>
                </a:lnTo>
                <a:lnTo>
                  <a:pt x="975" y="2715"/>
                </a:lnTo>
                <a:lnTo>
                  <a:pt x="955" y="2706"/>
                </a:lnTo>
                <a:lnTo>
                  <a:pt x="939" y="2694"/>
                </a:lnTo>
                <a:lnTo>
                  <a:pt x="926" y="2677"/>
                </a:lnTo>
                <a:lnTo>
                  <a:pt x="918" y="2658"/>
                </a:lnTo>
                <a:lnTo>
                  <a:pt x="915" y="2636"/>
                </a:lnTo>
                <a:lnTo>
                  <a:pt x="915" y="2511"/>
                </a:lnTo>
                <a:lnTo>
                  <a:pt x="277" y="2511"/>
                </a:lnTo>
                <a:lnTo>
                  <a:pt x="255" y="2507"/>
                </a:lnTo>
                <a:lnTo>
                  <a:pt x="237" y="2499"/>
                </a:lnTo>
                <a:lnTo>
                  <a:pt x="220" y="2486"/>
                </a:lnTo>
                <a:lnTo>
                  <a:pt x="207" y="2469"/>
                </a:lnTo>
                <a:lnTo>
                  <a:pt x="198" y="2449"/>
                </a:lnTo>
                <a:lnTo>
                  <a:pt x="195" y="2428"/>
                </a:lnTo>
                <a:lnTo>
                  <a:pt x="195" y="369"/>
                </a:lnTo>
                <a:lnTo>
                  <a:pt x="184" y="369"/>
                </a:lnTo>
                <a:lnTo>
                  <a:pt x="151" y="366"/>
                </a:lnTo>
                <a:lnTo>
                  <a:pt x="120" y="358"/>
                </a:lnTo>
                <a:lnTo>
                  <a:pt x="91" y="345"/>
                </a:lnTo>
                <a:lnTo>
                  <a:pt x="65" y="326"/>
                </a:lnTo>
                <a:lnTo>
                  <a:pt x="43" y="304"/>
                </a:lnTo>
                <a:lnTo>
                  <a:pt x="25" y="278"/>
                </a:lnTo>
                <a:lnTo>
                  <a:pt x="11" y="249"/>
                </a:lnTo>
                <a:lnTo>
                  <a:pt x="3" y="218"/>
                </a:lnTo>
                <a:lnTo>
                  <a:pt x="0" y="185"/>
                </a:lnTo>
                <a:lnTo>
                  <a:pt x="3" y="152"/>
                </a:lnTo>
                <a:lnTo>
                  <a:pt x="11" y="121"/>
                </a:lnTo>
                <a:lnTo>
                  <a:pt x="25" y="92"/>
                </a:lnTo>
                <a:lnTo>
                  <a:pt x="43" y="66"/>
                </a:lnTo>
                <a:lnTo>
                  <a:pt x="65" y="44"/>
                </a:lnTo>
                <a:lnTo>
                  <a:pt x="91" y="25"/>
                </a:lnTo>
                <a:lnTo>
                  <a:pt x="120" y="12"/>
                </a:lnTo>
                <a:lnTo>
                  <a:pt x="151" y="4"/>
                </a:lnTo>
                <a:lnTo>
                  <a:pt x="1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0" name="Freeform 151"/>
          <p:cNvSpPr>
            <a:spLocks/>
          </p:cNvSpPr>
          <p:nvPr/>
        </p:nvSpPr>
        <p:spPr bwMode="auto">
          <a:xfrm>
            <a:off x="8405483" y="2922357"/>
            <a:ext cx="493713" cy="393700"/>
          </a:xfrm>
          <a:custGeom>
            <a:avLst/>
            <a:gdLst>
              <a:gd name="T0" fmla="*/ 3105 w 3426"/>
              <a:gd name="T1" fmla="*/ 0 h 2723"/>
              <a:gd name="T2" fmla="*/ 3146 w 3426"/>
              <a:gd name="T3" fmla="*/ 10 h 2723"/>
              <a:gd name="T4" fmla="*/ 3176 w 3426"/>
              <a:gd name="T5" fmla="*/ 34 h 2723"/>
              <a:gd name="T6" fmla="*/ 3194 w 3426"/>
              <a:gd name="T7" fmla="*/ 70 h 2723"/>
              <a:gd name="T8" fmla="*/ 3196 w 3426"/>
              <a:gd name="T9" fmla="*/ 2542 h 2723"/>
              <a:gd name="T10" fmla="*/ 3359 w 3426"/>
              <a:gd name="T11" fmla="*/ 2546 h 2723"/>
              <a:gd name="T12" fmla="*/ 3400 w 3426"/>
              <a:gd name="T13" fmla="*/ 2568 h 2723"/>
              <a:gd name="T14" fmla="*/ 3423 w 3426"/>
              <a:gd name="T15" fmla="*/ 2609 h 2723"/>
              <a:gd name="T16" fmla="*/ 3424 w 3426"/>
              <a:gd name="T17" fmla="*/ 2654 h 2723"/>
              <a:gd name="T18" fmla="*/ 3406 w 3426"/>
              <a:gd name="T19" fmla="*/ 2689 h 2723"/>
              <a:gd name="T20" fmla="*/ 3376 w 3426"/>
              <a:gd name="T21" fmla="*/ 2714 h 2723"/>
              <a:gd name="T22" fmla="*/ 3335 w 3426"/>
              <a:gd name="T23" fmla="*/ 2723 h 2723"/>
              <a:gd name="T24" fmla="*/ 70 w 3426"/>
              <a:gd name="T25" fmla="*/ 2720 h 2723"/>
              <a:gd name="T26" fmla="*/ 34 w 3426"/>
              <a:gd name="T27" fmla="*/ 2703 h 2723"/>
              <a:gd name="T28" fmla="*/ 9 w 3426"/>
              <a:gd name="T29" fmla="*/ 2672 h 2723"/>
              <a:gd name="T30" fmla="*/ 0 w 3426"/>
              <a:gd name="T31" fmla="*/ 2633 h 2723"/>
              <a:gd name="T32" fmla="*/ 12 w 3426"/>
              <a:gd name="T33" fmla="*/ 2587 h 2723"/>
              <a:gd name="T34" fmla="*/ 45 w 3426"/>
              <a:gd name="T35" fmla="*/ 2555 h 2723"/>
              <a:gd name="T36" fmla="*/ 90 w 3426"/>
              <a:gd name="T37" fmla="*/ 2542 h 2723"/>
              <a:gd name="T38" fmla="*/ 262 w 3426"/>
              <a:gd name="T39" fmla="*/ 1498 h 2723"/>
              <a:gd name="T40" fmla="*/ 271 w 3426"/>
              <a:gd name="T41" fmla="*/ 1457 h 2723"/>
              <a:gd name="T42" fmla="*/ 296 w 3426"/>
              <a:gd name="T43" fmla="*/ 1427 h 2723"/>
              <a:gd name="T44" fmla="*/ 332 w 3426"/>
              <a:gd name="T45" fmla="*/ 1409 h 2723"/>
              <a:gd name="T46" fmla="*/ 796 w 3426"/>
              <a:gd name="T47" fmla="*/ 1407 h 2723"/>
              <a:gd name="T48" fmla="*/ 835 w 3426"/>
              <a:gd name="T49" fmla="*/ 1417 h 2723"/>
              <a:gd name="T50" fmla="*/ 865 w 3426"/>
              <a:gd name="T51" fmla="*/ 1441 h 2723"/>
              <a:gd name="T52" fmla="*/ 883 w 3426"/>
              <a:gd name="T53" fmla="*/ 1477 h 2723"/>
              <a:gd name="T54" fmla="*/ 886 w 3426"/>
              <a:gd name="T55" fmla="*/ 2542 h 2723"/>
              <a:gd name="T56" fmla="*/ 1033 w 3426"/>
              <a:gd name="T57" fmla="*/ 992 h 2723"/>
              <a:gd name="T58" fmla="*/ 1042 w 3426"/>
              <a:gd name="T59" fmla="*/ 953 h 2723"/>
              <a:gd name="T60" fmla="*/ 1066 w 3426"/>
              <a:gd name="T61" fmla="*/ 922 h 2723"/>
              <a:gd name="T62" fmla="*/ 1102 w 3426"/>
              <a:gd name="T63" fmla="*/ 905 h 2723"/>
              <a:gd name="T64" fmla="*/ 1565 w 3426"/>
              <a:gd name="T65" fmla="*/ 903 h 2723"/>
              <a:gd name="T66" fmla="*/ 1605 w 3426"/>
              <a:gd name="T67" fmla="*/ 911 h 2723"/>
              <a:gd name="T68" fmla="*/ 1636 w 3426"/>
              <a:gd name="T69" fmla="*/ 936 h 2723"/>
              <a:gd name="T70" fmla="*/ 1654 w 3426"/>
              <a:gd name="T71" fmla="*/ 971 h 2723"/>
              <a:gd name="T72" fmla="*/ 1656 w 3426"/>
              <a:gd name="T73" fmla="*/ 2542 h 2723"/>
              <a:gd name="T74" fmla="*/ 1802 w 3426"/>
              <a:gd name="T75" fmla="*/ 444 h 2723"/>
              <a:gd name="T76" fmla="*/ 1812 w 3426"/>
              <a:gd name="T77" fmla="*/ 404 h 2723"/>
              <a:gd name="T78" fmla="*/ 1837 w 3426"/>
              <a:gd name="T79" fmla="*/ 374 h 2723"/>
              <a:gd name="T80" fmla="*/ 1872 w 3426"/>
              <a:gd name="T81" fmla="*/ 356 h 2723"/>
              <a:gd name="T82" fmla="*/ 2336 w 3426"/>
              <a:gd name="T83" fmla="*/ 353 h 2723"/>
              <a:gd name="T84" fmla="*/ 2375 w 3426"/>
              <a:gd name="T85" fmla="*/ 363 h 2723"/>
              <a:gd name="T86" fmla="*/ 2407 w 3426"/>
              <a:gd name="T87" fmla="*/ 388 h 2723"/>
              <a:gd name="T88" fmla="*/ 2423 w 3426"/>
              <a:gd name="T89" fmla="*/ 423 h 2723"/>
              <a:gd name="T90" fmla="*/ 2426 w 3426"/>
              <a:gd name="T91" fmla="*/ 2542 h 2723"/>
              <a:gd name="T92" fmla="*/ 2573 w 3426"/>
              <a:gd name="T93" fmla="*/ 91 h 2723"/>
              <a:gd name="T94" fmla="*/ 2582 w 3426"/>
              <a:gd name="T95" fmla="*/ 51 h 2723"/>
              <a:gd name="T96" fmla="*/ 2606 w 3426"/>
              <a:gd name="T97" fmla="*/ 20 h 2723"/>
              <a:gd name="T98" fmla="*/ 2643 w 3426"/>
              <a:gd name="T99" fmla="*/ 2 h 2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26" h="2723">
                <a:moveTo>
                  <a:pt x="2663" y="0"/>
                </a:moveTo>
                <a:lnTo>
                  <a:pt x="3105" y="0"/>
                </a:lnTo>
                <a:lnTo>
                  <a:pt x="3126" y="2"/>
                </a:lnTo>
                <a:lnTo>
                  <a:pt x="3146" y="10"/>
                </a:lnTo>
                <a:lnTo>
                  <a:pt x="3163" y="20"/>
                </a:lnTo>
                <a:lnTo>
                  <a:pt x="3176" y="34"/>
                </a:lnTo>
                <a:lnTo>
                  <a:pt x="3187" y="51"/>
                </a:lnTo>
                <a:lnTo>
                  <a:pt x="3194" y="70"/>
                </a:lnTo>
                <a:lnTo>
                  <a:pt x="3196" y="91"/>
                </a:lnTo>
                <a:lnTo>
                  <a:pt x="3196" y="2542"/>
                </a:lnTo>
                <a:lnTo>
                  <a:pt x="3335" y="2542"/>
                </a:lnTo>
                <a:lnTo>
                  <a:pt x="3359" y="2546"/>
                </a:lnTo>
                <a:lnTo>
                  <a:pt x="3381" y="2555"/>
                </a:lnTo>
                <a:lnTo>
                  <a:pt x="3400" y="2568"/>
                </a:lnTo>
                <a:lnTo>
                  <a:pt x="3413" y="2587"/>
                </a:lnTo>
                <a:lnTo>
                  <a:pt x="3423" y="2609"/>
                </a:lnTo>
                <a:lnTo>
                  <a:pt x="3426" y="2633"/>
                </a:lnTo>
                <a:lnTo>
                  <a:pt x="3424" y="2654"/>
                </a:lnTo>
                <a:lnTo>
                  <a:pt x="3416" y="2672"/>
                </a:lnTo>
                <a:lnTo>
                  <a:pt x="3406" y="2689"/>
                </a:lnTo>
                <a:lnTo>
                  <a:pt x="3392" y="2703"/>
                </a:lnTo>
                <a:lnTo>
                  <a:pt x="3376" y="2714"/>
                </a:lnTo>
                <a:lnTo>
                  <a:pt x="3356" y="2720"/>
                </a:lnTo>
                <a:lnTo>
                  <a:pt x="3335" y="2723"/>
                </a:lnTo>
                <a:lnTo>
                  <a:pt x="90" y="2723"/>
                </a:lnTo>
                <a:lnTo>
                  <a:pt x="70" y="2720"/>
                </a:lnTo>
                <a:lnTo>
                  <a:pt x="51" y="2714"/>
                </a:lnTo>
                <a:lnTo>
                  <a:pt x="34" y="2703"/>
                </a:lnTo>
                <a:lnTo>
                  <a:pt x="20" y="2689"/>
                </a:lnTo>
                <a:lnTo>
                  <a:pt x="9" y="2672"/>
                </a:lnTo>
                <a:lnTo>
                  <a:pt x="2" y="2654"/>
                </a:lnTo>
                <a:lnTo>
                  <a:pt x="0" y="2633"/>
                </a:lnTo>
                <a:lnTo>
                  <a:pt x="3" y="2609"/>
                </a:lnTo>
                <a:lnTo>
                  <a:pt x="12" y="2587"/>
                </a:lnTo>
                <a:lnTo>
                  <a:pt x="26" y="2568"/>
                </a:lnTo>
                <a:lnTo>
                  <a:pt x="45" y="2555"/>
                </a:lnTo>
                <a:lnTo>
                  <a:pt x="67" y="2546"/>
                </a:lnTo>
                <a:lnTo>
                  <a:pt x="90" y="2542"/>
                </a:lnTo>
                <a:lnTo>
                  <a:pt x="262" y="2542"/>
                </a:lnTo>
                <a:lnTo>
                  <a:pt x="262" y="1498"/>
                </a:lnTo>
                <a:lnTo>
                  <a:pt x="265" y="1477"/>
                </a:lnTo>
                <a:lnTo>
                  <a:pt x="271" y="1457"/>
                </a:lnTo>
                <a:lnTo>
                  <a:pt x="282" y="1441"/>
                </a:lnTo>
                <a:lnTo>
                  <a:pt x="296" y="1427"/>
                </a:lnTo>
                <a:lnTo>
                  <a:pt x="313" y="1417"/>
                </a:lnTo>
                <a:lnTo>
                  <a:pt x="332" y="1409"/>
                </a:lnTo>
                <a:lnTo>
                  <a:pt x="353" y="1407"/>
                </a:lnTo>
                <a:lnTo>
                  <a:pt x="796" y="1407"/>
                </a:lnTo>
                <a:lnTo>
                  <a:pt x="816" y="1409"/>
                </a:lnTo>
                <a:lnTo>
                  <a:pt x="835" y="1417"/>
                </a:lnTo>
                <a:lnTo>
                  <a:pt x="852" y="1427"/>
                </a:lnTo>
                <a:lnTo>
                  <a:pt x="865" y="1441"/>
                </a:lnTo>
                <a:lnTo>
                  <a:pt x="877" y="1457"/>
                </a:lnTo>
                <a:lnTo>
                  <a:pt x="883" y="1477"/>
                </a:lnTo>
                <a:lnTo>
                  <a:pt x="886" y="1498"/>
                </a:lnTo>
                <a:lnTo>
                  <a:pt x="886" y="2542"/>
                </a:lnTo>
                <a:lnTo>
                  <a:pt x="1033" y="2542"/>
                </a:lnTo>
                <a:lnTo>
                  <a:pt x="1033" y="992"/>
                </a:lnTo>
                <a:lnTo>
                  <a:pt x="1035" y="971"/>
                </a:lnTo>
                <a:lnTo>
                  <a:pt x="1042" y="953"/>
                </a:lnTo>
                <a:lnTo>
                  <a:pt x="1052" y="936"/>
                </a:lnTo>
                <a:lnTo>
                  <a:pt x="1066" y="922"/>
                </a:lnTo>
                <a:lnTo>
                  <a:pt x="1084" y="911"/>
                </a:lnTo>
                <a:lnTo>
                  <a:pt x="1102" y="905"/>
                </a:lnTo>
                <a:lnTo>
                  <a:pt x="1123" y="903"/>
                </a:lnTo>
                <a:lnTo>
                  <a:pt x="1565" y="903"/>
                </a:lnTo>
                <a:lnTo>
                  <a:pt x="1586" y="905"/>
                </a:lnTo>
                <a:lnTo>
                  <a:pt x="1605" y="911"/>
                </a:lnTo>
                <a:lnTo>
                  <a:pt x="1622" y="922"/>
                </a:lnTo>
                <a:lnTo>
                  <a:pt x="1636" y="936"/>
                </a:lnTo>
                <a:lnTo>
                  <a:pt x="1646" y="953"/>
                </a:lnTo>
                <a:lnTo>
                  <a:pt x="1654" y="971"/>
                </a:lnTo>
                <a:lnTo>
                  <a:pt x="1656" y="992"/>
                </a:lnTo>
                <a:lnTo>
                  <a:pt x="1656" y="2542"/>
                </a:lnTo>
                <a:lnTo>
                  <a:pt x="1802" y="2542"/>
                </a:lnTo>
                <a:lnTo>
                  <a:pt x="1802" y="444"/>
                </a:lnTo>
                <a:lnTo>
                  <a:pt x="1805" y="423"/>
                </a:lnTo>
                <a:lnTo>
                  <a:pt x="1812" y="404"/>
                </a:lnTo>
                <a:lnTo>
                  <a:pt x="1823" y="388"/>
                </a:lnTo>
                <a:lnTo>
                  <a:pt x="1837" y="374"/>
                </a:lnTo>
                <a:lnTo>
                  <a:pt x="1853" y="363"/>
                </a:lnTo>
                <a:lnTo>
                  <a:pt x="1872" y="356"/>
                </a:lnTo>
                <a:lnTo>
                  <a:pt x="1893" y="353"/>
                </a:lnTo>
                <a:lnTo>
                  <a:pt x="2336" y="353"/>
                </a:lnTo>
                <a:lnTo>
                  <a:pt x="2357" y="356"/>
                </a:lnTo>
                <a:lnTo>
                  <a:pt x="2375" y="363"/>
                </a:lnTo>
                <a:lnTo>
                  <a:pt x="2392" y="374"/>
                </a:lnTo>
                <a:lnTo>
                  <a:pt x="2407" y="388"/>
                </a:lnTo>
                <a:lnTo>
                  <a:pt x="2417" y="404"/>
                </a:lnTo>
                <a:lnTo>
                  <a:pt x="2423" y="423"/>
                </a:lnTo>
                <a:lnTo>
                  <a:pt x="2426" y="444"/>
                </a:lnTo>
                <a:lnTo>
                  <a:pt x="2426" y="2542"/>
                </a:lnTo>
                <a:lnTo>
                  <a:pt x="2573" y="2542"/>
                </a:lnTo>
                <a:lnTo>
                  <a:pt x="2573" y="91"/>
                </a:lnTo>
                <a:lnTo>
                  <a:pt x="2575" y="70"/>
                </a:lnTo>
                <a:lnTo>
                  <a:pt x="2582" y="51"/>
                </a:lnTo>
                <a:lnTo>
                  <a:pt x="2593" y="34"/>
                </a:lnTo>
                <a:lnTo>
                  <a:pt x="2606" y="20"/>
                </a:lnTo>
                <a:lnTo>
                  <a:pt x="2624" y="10"/>
                </a:lnTo>
                <a:lnTo>
                  <a:pt x="2643" y="2"/>
                </a:lnTo>
                <a:lnTo>
                  <a:pt x="266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1" name="Freeform 156"/>
          <p:cNvSpPr>
            <a:spLocks noEditPoints="1"/>
          </p:cNvSpPr>
          <p:nvPr/>
        </p:nvSpPr>
        <p:spPr bwMode="auto">
          <a:xfrm>
            <a:off x="9323515" y="2863620"/>
            <a:ext cx="528637" cy="514350"/>
          </a:xfrm>
          <a:custGeom>
            <a:avLst/>
            <a:gdLst>
              <a:gd name="T0" fmla="*/ 2624 w 3328"/>
              <a:gd name="T1" fmla="*/ 2391 h 3239"/>
              <a:gd name="T2" fmla="*/ 2707 w 3328"/>
              <a:gd name="T3" fmla="*/ 2627 h 3239"/>
              <a:gd name="T4" fmla="*/ 2955 w 3328"/>
              <a:gd name="T5" fmla="*/ 2585 h 3239"/>
              <a:gd name="T6" fmla="*/ 2955 w 3328"/>
              <a:gd name="T7" fmla="*/ 2333 h 3239"/>
              <a:gd name="T8" fmla="*/ 2165 w 3328"/>
              <a:gd name="T9" fmla="*/ 2276 h 3239"/>
              <a:gd name="T10" fmla="*/ 2040 w 3328"/>
              <a:gd name="T11" fmla="*/ 2494 h 3239"/>
              <a:gd name="T12" fmla="*/ 2232 w 3328"/>
              <a:gd name="T13" fmla="*/ 2654 h 3239"/>
              <a:gd name="T14" fmla="*/ 2424 w 3328"/>
              <a:gd name="T15" fmla="*/ 2494 h 3239"/>
              <a:gd name="T16" fmla="*/ 2300 w 3328"/>
              <a:gd name="T17" fmla="*/ 2276 h 3239"/>
              <a:gd name="T18" fmla="*/ 1509 w 3328"/>
              <a:gd name="T19" fmla="*/ 2333 h 3239"/>
              <a:gd name="T20" fmla="*/ 1509 w 3328"/>
              <a:gd name="T21" fmla="*/ 2585 h 3239"/>
              <a:gd name="T22" fmla="*/ 1757 w 3328"/>
              <a:gd name="T23" fmla="*/ 2627 h 3239"/>
              <a:gd name="T24" fmla="*/ 1841 w 3328"/>
              <a:gd name="T25" fmla="*/ 2391 h 3239"/>
              <a:gd name="T26" fmla="*/ 2806 w 3328"/>
              <a:gd name="T27" fmla="*/ 1754 h 3239"/>
              <a:gd name="T28" fmla="*/ 2615 w 3328"/>
              <a:gd name="T29" fmla="*/ 1914 h 3239"/>
              <a:gd name="T30" fmla="*/ 2738 w 3328"/>
              <a:gd name="T31" fmla="*/ 2132 h 3239"/>
              <a:gd name="T32" fmla="*/ 2975 w 3328"/>
              <a:gd name="T33" fmla="*/ 2048 h 3239"/>
              <a:gd name="T34" fmla="*/ 2931 w 3328"/>
              <a:gd name="T35" fmla="*/ 1800 h 3239"/>
              <a:gd name="T36" fmla="*/ 2134 w 3328"/>
              <a:gd name="T37" fmla="*/ 1781 h 3239"/>
              <a:gd name="T38" fmla="*/ 2049 w 3328"/>
              <a:gd name="T39" fmla="*/ 2017 h 3239"/>
              <a:gd name="T40" fmla="*/ 2267 w 3328"/>
              <a:gd name="T41" fmla="*/ 2141 h 3239"/>
              <a:gd name="T42" fmla="*/ 2427 w 3328"/>
              <a:gd name="T43" fmla="*/ 1949 h 3239"/>
              <a:gd name="T44" fmla="*/ 2267 w 3328"/>
              <a:gd name="T45" fmla="*/ 1757 h 3239"/>
              <a:gd name="T46" fmla="*/ 1489 w 3328"/>
              <a:gd name="T47" fmla="*/ 1851 h 3239"/>
              <a:gd name="T48" fmla="*/ 1533 w 3328"/>
              <a:gd name="T49" fmla="*/ 2098 h 3239"/>
              <a:gd name="T50" fmla="*/ 1784 w 3328"/>
              <a:gd name="T51" fmla="*/ 2098 h 3239"/>
              <a:gd name="T52" fmla="*/ 1826 w 3328"/>
              <a:gd name="T53" fmla="*/ 1851 h 3239"/>
              <a:gd name="T54" fmla="*/ 2771 w 3328"/>
              <a:gd name="T55" fmla="*/ 1247 h 3239"/>
              <a:gd name="T56" fmla="*/ 2611 w 3328"/>
              <a:gd name="T57" fmla="*/ 1439 h 3239"/>
              <a:gd name="T58" fmla="*/ 2771 w 3328"/>
              <a:gd name="T59" fmla="*/ 1632 h 3239"/>
              <a:gd name="T60" fmla="*/ 2989 w 3328"/>
              <a:gd name="T61" fmla="*/ 1507 h 3239"/>
              <a:gd name="T62" fmla="*/ 2904 w 3328"/>
              <a:gd name="T63" fmla="*/ 1271 h 3239"/>
              <a:gd name="T64" fmla="*/ 2107 w 3328"/>
              <a:gd name="T65" fmla="*/ 1290 h 3239"/>
              <a:gd name="T66" fmla="*/ 2064 w 3328"/>
              <a:gd name="T67" fmla="*/ 1538 h 3239"/>
              <a:gd name="T68" fmla="*/ 2300 w 3328"/>
              <a:gd name="T69" fmla="*/ 1622 h 3239"/>
              <a:gd name="T70" fmla="*/ 2424 w 3328"/>
              <a:gd name="T71" fmla="*/ 1404 h 3239"/>
              <a:gd name="T72" fmla="*/ 2232 w 3328"/>
              <a:gd name="T73" fmla="*/ 1244 h 3239"/>
              <a:gd name="T74" fmla="*/ 1475 w 3328"/>
              <a:gd name="T75" fmla="*/ 1371 h 3239"/>
              <a:gd name="T76" fmla="*/ 1560 w 3328"/>
              <a:gd name="T77" fmla="*/ 1607 h 3239"/>
              <a:gd name="T78" fmla="*/ 1807 w 3328"/>
              <a:gd name="T79" fmla="*/ 1565 h 3239"/>
              <a:gd name="T80" fmla="*/ 1807 w 3328"/>
              <a:gd name="T81" fmla="*/ 1314 h 3239"/>
              <a:gd name="T82" fmla="*/ 1446 w 3328"/>
              <a:gd name="T83" fmla="*/ 571 h 3239"/>
              <a:gd name="T84" fmla="*/ 1430 w 3328"/>
              <a:gd name="T85" fmla="*/ 1012 h 3239"/>
              <a:gd name="T86" fmla="*/ 3045 w 3328"/>
              <a:gd name="T87" fmla="*/ 995 h 3239"/>
              <a:gd name="T88" fmla="*/ 2995 w 3328"/>
              <a:gd name="T89" fmla="*/ 600 h 3239"/>
              <a:gd name="T90" fmla="*/ 3024 w 3328"/>
              <a:gd name="T91" fmla="*/ 281 h 3239"/>
              <a:gd name="T92" fmla="*/ 3300 w 3328"/>
              <a:gd name="T93" fmla="*/ 492 h 3239"/>
              <a:gd name="T94" fmla="*/ 3284 w 3328"/>
              <a:gd name="T95" fmla="*/ 2760 h 3239"/>
              <a:gd name="T96" fmla="*/ 2996 w 3328"/>
              <a:gd name="T97" fmla="*/ 2958 h 3239"/>
              <a:gd name="T98" fmla="*/ 1134 w 3328"/>
              <a:gd name="T99" fmla="*/ 2879 h 3239"/>
              <a:gd name="T100" fmla="*/ 461 w 3328"/>
              <a:gd name="T101" fmla="*/ 0 h 3239"/>
              <a:gd name="T102" fmla="*/ 817 w 3328"/>
              <a:gd name="T103" fmla="*/ 124 h 3239"/>
              <a:gd name="T104" fmla="*/ 970 w 3328"/>
              <a:gd name="T105" fmla="*/ 483 h 3239"/>
              <a:gd name="T106" fmla="*/ 851 w 3328"/>
              <a:gd name="T107" fmla="*/ 3079 h 3239"/>
              <a:gd name="T108" fmla="*/ 509 w 3328"/>
              <a:gd name="T109" fmla="*/ 3239 h 3239"/>
              <a:gd name="T110" fmla="*/ 152 w 3328"/>
              <a:gd name="T111" fmla="*/ 3115 h 3239"/>
              <a:gd name="T112" fmla="*/ 0 w 3328"/>
              <a:gd name="T113" fmla="*/ 2756 h 3239"/>
              <a:gd name="T114" fmla="*/ 119 w 3328"/>
              <a:gd name="T115" fmla="*/ 160 h 3239"/>
              <a:gd name="T116" fmla="*/ 461 w 3328"/>
              <a:gd name="T117" fmla="*/ 0 h 3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28" h="3239">
                <a:moveTo>
                  <a:pt x="2806" y="2264"/>
                </a:moveTo>
                <a:lnTo>
                  <a:pt x="2771" y="2267"/>
                </a:lnTo>
                <a:lnTo>
                  <a:pt x="2738" y="2276"/>
                </a:lnTo>
                <a:lnTo>
                  <a:pt x="2707" y="2290"/>
                </a:lnTo>
                <a:lnTo>
                  <a:pt x="2680" y="2309"/>
                </a:lnTo>
                <a:lnTo>
                  <a:pt x="2657" y="2333"/>
                </a:lnTo>
                <a:lnTo>
                  <a:pt x="2638" y="2360"/>
                </a:lnTo>
                <a:lnTo>
                  <a:pt x="2624" y="2391"/>
                </a:lnTo>
                <a:lnTo>
                  <a:pt x="2615" y="2424"/>
                </a:lnTo>
                <a:lnTo>
                  <a:pt x="2611" y="2458"/>
                </a:lnTo>
                <a:lnTo>
                  <a:pt x="2615" y="2494"/>
                </a:lnTo>
                <a:lnTo>
                  <a:pt x="2624" y="2527"/>
                </a:lnTo>
                <a:lnTo>
                  <a:pt x="2638" y="2557"/>
                </a:lnTo>
                <a:lnTo>
                  <a:pt x="2657" y="2585"/>
                </a:lnTo>
                <a:lnTo>
                  <a:pt x="2680" y="2608"/>
                </a:lnTo>
                <a:lnTo>
                  <a:pt x="2707" y="2627"/>
                </a:lnTo>
                <a:lnTo>
                  <a:pt x="2738" y="2641"/>
                </a:lnTo>
                <a:lnTo>
                  <a:pt x="2771" y="2650"/>
                </a:lnTo>
                <a:lnTo>
                  <a:pt x="2806" y="2654"/>
                </a:lnTo>
                <a:lnTo>
                  <a:pt x="2841" y="2650"/>
                </a:lnTo>
                <a:lnTo>
                  <a:pt x="2874" y="2641"/>
                </a:lnTo>
                <a:lnTo>
                  <a:pt x="2904" y="2627"/>
                </a:lnTo>
                <a:lnTo>
                  <a:pt x="2931" y="2608"/>
                </a:lnTo>
                <a:lnTo>
                  <a:pt x="2955" y="2585"/>
                </a:lnTo>
                <a:lnTo>
                  <a:pt x="2975" y="2557"/>
                </a:lnTo>
                <a:lnTo>
                  <a:pt x="2989" y="2527"/>
                </a:lnTo>
                <a:lnTo>
                  <a:pt x="2998" y="2494"/>
                </a:lnTo>
                <a:lnTo>
                  <a:pt x="3001" y="2458"/>
                </a:lnTo>
                <a:lnTo>
                  <a:pt x="2998" y="2424"/>
                </a:lnTo>
                <a:lnTo>
                  <a:pt x="2989" y="2391"/>
                </a:lnTo>
                <a:lnTo>
                  <a:pt x="2975" y="2360"/>
                </a:lnTo>
                <a:lnTo>
                  <a:pt x="2955" y="2333"/>
                </a:lnTo>
                <a:lnTo>
                  <a:pt x="2931" y="2309"/>
                </a:lnTo>
                <a:lnTo>
                  <a:pt x="2904" y="2290"/>
                </a:lnTo>
                <a:lnTo>
                  <a:pt x="2874" y="2276"/>
                </a:lnTo>
                <a:lnTo>
                  <a:pt x="2841" y="2267"/>
                </a:lnTo>
                <a:lnTo>
                  <a:pt x="2806" y="2264"/>
                </a:lnTo>
                <a:close/>
                <a:moveTo>
                  <a:pt x="2232" y="2264"/>
                </a:moveTo>
                <a:lnTo>
                  <a:pt x="2197" y="2267"/>
                </a:lnTo>
                <a:lnTo>
                  <a:pt x="2165" y="2276"/>
                </a:lnTo>
                <a:lnTo>
                  <a:pt x="2134" y="2290"/>
                </a:lnTo>
                <a:lnTo>
                  <a:pt x="2107" y="2309"/>
                </a:lnTo>
                <a:lnTo>
                  <a:pt x="2083" y="2333"/>
                </a:lnTo>
                <a:lnTo>
                  <a:pt x="2064" y="2360"/>
                </a:lnTo>
                <a:lnTo>
                  <a:pt x="2049" y="2391"/>
                </a:lnTo>
                <a:lnTo>
                  <a:pt x="2040" y="2424"/>
                </a:lnTo>
                <a:lnTo>
                  <a:pt x="2037" y="2458"/>
                </a:lnTo>
                <a:lnTo>
                  <a:pt x="2040" y="2494"/>
                </a:lnTo>
                <a:lnTo>
                  <a:pt x="2049" y="2527"/>
                </a:lnTo>
                <a:lnTo>
                  <a:pt x="2064" y="2557"/>
                </a:lnTo>
                <a:lnTo>
                  <a:pt x="2083" y="2585"/>
                </a:lnTo>
                <a:lnTo>
                  <a:pt x="2107" y="2608"/>
                </a:lnTo>
                <a:lnTo>
                  <a:pt x="2134" y="2627"/>
                </a:lnTo>
                <a:lnTo>
                  <a:pt x="2165" y="2641"/>
                </a:lnTo>
                <a:lnTo>
                  <a:pt x="2197" y="2650"/>
                </a:lnTo>
                <a:lnTo>
                  <a:pt x="2232" y="2654"/>
                </a:lnTo>
                <a:lnTo>
                  <a:pt x="2267" y="2650"/>
                </a:lnTo>
                <a:lnTo>
                  <a:pt x="2300" y="2641"/>
                </a:lnTo>
                <a:lnTo>
                  <a:pt x="2330" y="2627"/>
                </a:lnTo>
                <a:lnTo>
                  <a:pt x="2357" y="2608"/>
                </a:lnTo>
                <a:lnTo>
                  <a:pt x="2381" y="2585"/>
                </a:lnTo>
                <a:lnTo>
                  <a:pt x="2401" y="2557"/>
                </a:lnTo>
                <a:lnTo>
                  <a:pt x="2415" y="2527"/>
                </a:lnTo>
                <a:lnTo>
                  <a:pt x="2424" y="2494"/>
                </a:lnTo>
                <a:lnTo>
                  <a:pt x="2427" y="2458"/>
                </a:lnTo>
                <a:lnTo>
                  <a:pt x="2424" y="2424"/>
                </a:lnTo>
                <a:lnTo>
                  <a:pt x="2415" y="2391"/>
                </a:lnTo>
                <a:lnTo>
                  <a:pt x="2401" y="2360"/>
                </a:lnTo>
                <a:lnTo>
                  <a:pt x="2381" y="2333"/>
                </a:lnTo>
                <a:lnTo>
                  <a:pt x="2357" y="2309"/>
                </a:lnTo>
                <a:lnTo>
                  <a:pt x="2330" y="2290"/>
                </a:lnTo>
                <a:lnTo>
                  <a:pt x="2300" y="2276"/>
                </a:lnTo>
                <a:lnTo>
                  <a:pt x="2267" y="2267"/>
                </a:lnTo>
                <a:lnTo>
                  <a:pt x="2232" y="2264"/>
                </a:lnTo>
                <a:close/>
                <a:moveTo>
                  <a:pt x="1658" y="2264"/>
                </a:moveTo>
                <a:lnTo>
                  <a:pt x="1624" y="2267"/>
                </a:lnTo>
                <a:lnTo>
                  <a:pt x="1590" y="2276"/>
                </a:lnTo>
                <a:lnTo>
                  <a:pt x="1560" y="2290"/>
                </a:lnTo>
                <a:lnTo>
                  <a:pt x="1533" y="2309"/>
                </a:lnTo>
                <a:lnTo>
                  <a:pt x="1509" y="2333"/>
                </a:lnTo>
                <a:lnTo>
                  <a:pt x="1489" y="2360"/>
                </a:lnTo>
                <a:lnTo>
                  <a:pt x="1475" y="2391"/>
                </a:lnTo>
                <a:lnTo>
                  <a:pt x="1466" y="2424"/>
                </a:lnTo>
                <a:lnTo>
                  <a:pt x="1463" y="2458"/>
                </a:lnTo>
                <a:lnTo>
                  <a:pt x="1466" y="2494"/>
                </a:lnTo>
                <a:lnTo>
                  <a:pt x="1475" y="2527"/>
                </a:lnTo>
                <a:lnTo>
                  <a:pt x="1489" y="2557"/>
                </a:lnTo>
                <a:lnTo>
                  <a:pt x="1509" y="2585"/>
                </a:lnTo>
                <a:lnTo>
                  <a:pt x="1533" y="2608"/>
                </a:lnTo>
                <a:lnTo>
                  <a:pt x="1560" y="2627"/>
                </a:lnTo>
                <a:lnTo>
                  <a:pt x="1590" y="2641"/>
                </a:lnTo>
                <a:lnTo>
                  <a:pt x="1624" y="2650"/>
                </a:lnTo>
                <a:lnTo>
                  <a:pt x="1658" y="2654"/>
                </a:lnTo>
                <a:lnTo>
                  <a:pt x="1693" y="2650"/>
                </a:lnTo>
                <a:lnTo>
                  <a:pt x="1727" y="2641"/>
                </a:lnTo>
                <a:lnTo>
                  <a:pt x="1757" y="2627"/>
                </a:lnTo>
                <a:lnTo>
                  <a:pt x="1784" y="2608"/>
                </a:lnTo>
                <a:lnTo>
                  <a:pt x="1807" y="2585"/>
                </a:lnTo>
                <a:lnTo>
                  <a:pt x="1826" y="2557"/>
                </a:lnTo>
                <a:lnTo>
                  <a:pt x="1841" y="2527"/>
                </a:lnTo>
                <a:lnTo>
                  <a:pt x="1850" y="2494"/>
                </a:lnTo>
                <a:lnTo>
                  <a:pt x="1854" y="2458"/>
                </a:lnTo>
                <a:lnTo>
                  <a:pt x="1850" y="2424"/>
                </a:lnTo>
                <a:lnTo>
                  <a:pt x="1841" y="2391"/>
                </a:lnTo>
                <a:lnTo>
                  <a:pt x="1826" y="2360"/>
                </a:lnTo>
                <a:lnTo>
                  <a:pt x="1807" y="2333"/>
                </a:lnTo>
                <a:lnTo>
                  <a:pt x="1784" y="2309"/>
                </a:lnTo>
                <a:lnTo>
                  <a:pt x="1757" y="2290"/>
                </a:lnTo>
                <a:lnTo>
                  <a:pt x="1727" y="2276"/>
                </a:lnTo>
                <a:lnTo>
                  <a:pt x="1693" y="2267"/>
                </a:lnTo>
                <a:lnTo>
                  <a:pt x="1658" y="2264"/>
                </a:lnTo>
                <a:close/>
                <a:moveTo>
                  <a:pt x="2806" y="1754"/>
                </a:moveTo>
                <a:lnTo>
                  <a:pt x="2771" y="1757"/>
                </a:lnTo>
                <a:lnTo>
                  <a:pt x="2738" y="1766"/>
                </a:lnTo>
                <a:lnTo>
                  <a:pt x="2707" y="1781"/>
                </a:lnTo>
                <a:lnTo>
                  <a:pt x="2680" y="1800"/>
                </a:lnTo>
                <a:lnTo>
                  <a:pt x="2657" y="1823"/>
                </a:lnTo>
                <a:lnTo>
                  <a:pt x="2638" y="1851"/>
                </a:lnTo>
                <a:lnTo>
                  <a:pt x="2624" y="1881"/>
                </a:lnTo>
                <a:lnTo>
                  <a:pt x="2615" y="1914"/>
                </a:lnTo>
                <a:lnTo>
                  <a:pt x="2611" y="1949"/>
                </a:lnTo>
                <a:lnTo>
                  <a:pt x="2615" y="1984"/>
                </a:lnTo>
                <a:lnTo>
                  <a:pt x="2624" y="2017"/>
                </a:lnTo>
                <a:lnTo>
                  <a:pt x="2638" y="2048"/>
                </a:lnTo>
                <a:lnTo>
                  <a:pt x="2657" y="2075"/>
                </a:lnTo>
                <a:lnTo>
                  <a:pt x="2680" y="2098"/>
                </a:lnTo>
                <a:lnTo>
                  <a:pt x="2707" y="2117"/>
                </a:lnTo>
                <a:lnTo>
                  <a:pt x="2738" y="2132"/>
                </a:lnTo>
                <a:lnTo>
                  <a:pt x="2771" y="2141"/>
                </a:lnTo>
                <a:lnTo>
                  <a:pt x="2806" y="2144"/>
                </a:lnTo>
                <a:lnTo>
                  <a:pt x="2841" y="2141"/>
                </a:lnTo>
                <a:lnTo>
                  <a:pt x="2874" y="2132"/>
                </a:lnTo>
                <a:lnTo>
                  <a:pt x="2904" y="2117"/>
                </a:lnTo>
                <a:lnTo>
                  <a:pt x="2931" y="2098"/>
                </a:lnTo>
                <a:lnTo>
                  <a:pt x="2955" y="2075"/>
                </a:lnTo>
                <a:lnTo>
                  <a:pt x="2975" y="2048"/>
                </a:lnTo>
                <a:lnTo>
                  <a:pt x="2989" y="2017"/>
                </a:lnTo>
                <a:lnTo>
                  <a:pt x="2998" y="1984"/>
                </a:lnTo>
                <a:lnTo>
                  <a:pt x="3001" y="1949"/>
                </a:lnTo>
                <a:lnTo>
                  <a:pt x="2998" y="1914"/>
                </a:lnTo>
                <a:lnTo>
                  <a:pt x="2989" y="1881"/>
                </a:lnTo>
                <a:lnTo>
                  <a:pt x="2975" y="1851"/>
                </a:lnTo>
                <a:lnTo>
                  <a:pt x="2955" y="1823"/>
                </a:lnTo>
                <a:lnTo>
                  <a:pt x="2931" y="1800"/>
                </a:lnTo>
                <a:lnTo>
                  <a:pt x="2904" y="1781"/>
                </a:lnTo>
                <a:lnTo>
                  <a:pt x="2874" y="1766"/>
                </a:lnTo>
                <a:lnTo>
                  <a:pt x="2841" y="1757"/>
                </a:lnTo>
                <a:lnTo>
                  <a:pt x="2806" y="1754"/>
                </a:lnTo>
                <a:close/>
                <a:moveTo>
                  <a:pt x="2232" y="1754"/>
                </a:moveTo>
                <a:lnTo>
                  <a:pt x="2197" y="1757"/>
                </a:lnTo>
                <a:lnTo>
                  <a:pt x="2165" y="1766"/>
                </a:lnTo>
                <a:lnTo>
                  <a:pt x="2134" y="1781"/>
                </a:lnTo>
                <a:lnTo>
                  <a:pt x="2107" y="1800"/>
                </a:lnTo>
                <a:lnTo>
                  <a:pt x="2083" y="1823"/>
                </a:lnTo>
                <a:lnTo>
                  <a:pt x="2064" y="1851"/>
                </a:lnTo>
                <a:lnTo>
                  <a:pt x="2049" y="1881"/>
                </a:lnTo>
                <a:lnTo>
                  <a:pt x="2040" y="1914"/>
                </a:lnTo>
                <a:lnTo>
                  <a:pt x="2037" y="1949"/>
                </a:lnTo>
                <a:lnTo>
                  <a:pt x="2040" y="1984"/>
                </a:lnTo>
                <a:lnTo>
                  <a:pt x="2049" y="2017"/>
                </a:lnTo>
                <a:lnTo>
                  <a:pt x="2064" y="2048"/>
                </a:lnTo>
                <a:lnTo>
                  <a:pt x="2083" y="2075"/>
                </a:lnTo>
                <a:lnTo>
                  <a:pt x="2107" y="2098"/>
                </a:lnTo>
                <a:lnTo>
                  <a:pt x="2134" y="2117"/>
                </a:lnTo>
                <a:lnTo>
                  <a:pt x="2165" y="2132"/>
                </a:lnTo>
                <a:lnTo>
                  <a:pt x="2197" y="2141"/>
                </a:lnTo>
                <a:lnTo>
                  <a:pt x="2232" y="2144"/>
                </a:lnTo>
                <a:lnTo>
                  <a:pt x="2267" y="2141"/>
                </a:lnTo>
                <a:lnTo>
                  <a:pt x="2300" y="2132"/>
                </a:lnTo>
                <a:lnTo>
                  <a:pt x="2330" y="2117"/>
                </a:lnTo>
                <a:lnTo>
                  <a:pt x="2357" y="2098"/>
                </a:lnTo>
                <a:lnTo>
                  <a:pt x="2381" y="2075"/>
                </a:lnTo>
                <a:lnTo>
                  <a:pt x="2401" y="2048"/>
                </a:lnTo>
                <a:lnTo>
                  <a:pt x="2415" y="2017"/>
                </a:lnTo>
                <a:lnTo>
                  <a:pt x="2424" y="1984"/>
                </a:lnTo>
                <a:lnTo>
                  <a:pt x="2427" y="1949"/>
                </a:lnTo>
                <a:lnTo>
                  <a:pt x="2424" y="1914"/>
                </a:lnTo>
                <a:lnTo>
                  <a:pt x="2415" y="1881"/>
                </a:lnTo>
                <a:lnTo>
                  <a:pt x="2401" y="1851"/>
                </a:lnTo>
                <a:lnTo>
                  <a:pt x="2381" y="1823"/>
                </a:lnTo>
                <a:lnTo>
                  <a:pt x="2357" y="1800"/>
                </a:lnTo>
                <a:lnTo>
                  <a:pt x="2330" y="1781"/>
                </a:lnTo>
                <a:lnTo>
                  <a:pt x="2300" y="1766"/>
                </a:lnTo>
                <a:lnTo>
                  <a:pt x="2267" y="1757"/>
                </a:lnTo>
                <a:lnTo>
                  <a:pt x="2232" y="1754"/>
                </a:lnTo>
                <a:close/>
                <a:moveTo>
                  <a:pt x="1658" y="1754"/>
                </a:moveTo>
                <a:lnTo>
                  <a:pt x="1624" y="1757"/>
                </a:lnTo>
                <a:lnTo>
                  <a:pt x="1590" y="1766"/>
                </a:lnTo>
                <a:lnTo>
                  <a:pt x="1560" y="1781"/>
                </a:lnTo>
                <a:lnTo>
                  <a:pt x="1533" y="1800"/>
                </a:lnTo>
                <a:lnTo>
                  <a:pt x="1509" y="1823"/>
                </a:lnTo>
                <a:lnTo>
                  <a:pt x="1489" y="1851"/>
                </a:lnTo>
                <a:lnTo>
                  <a:pt x="1475" y="1881"/>
                </a:lnTo>
                <a:lnTo>
                  <a:pt x="1466" y="1914"/>
                </a:lnTo>
                <a:lnTo>
                  <a:pt x="1463" y="1949"/>
                </a:lnTo>
                <a:lnTo>
                  <a:pt x="1466" y="1984"/>
                </a:lnTo>
                <a:lnTo>
                  <a:pt x="1475" y="2017"/>
                </a:lnTo>
                <a:lnTo>
                  <a:pt x="1489" y="2048"/>
                </a:lnTo>
                <a:lnTo>
                  <a:pt x="1509" y="2075"/>
                </a:lnTo>
                <a:lnTo>
                  <a:pt x="1533" y="2098"/>
                </a:lnTo>
                <a:lnTo>
                  <a:pt x="1560" y="2117"/>
                </a:lnTo>
                <a:lnTo>
                  <a:pt x="1590" y="2132"/>
                </a:lnTo>
                <a:lnTo>
                  <a:pt x="1624" y="2141"/>
                </a:lnTo>
                <a:lnTo>
                  <a:pt x="1658" y="2144"/>
                </a:lnTo>
                <a:lnTo>
                  <a:pt x="1693" y="2141"/>
                </a:lnTo>
                <a:lnTo>
                  <a:pt x="1727" y="2132"/>
                </a:lnTo>
                <a:lnTo>
                  <a:pt x="1757" y="2117"/>
                </a:lnTo>
                <a:lnTo>
                  <a:pt x="1784" y="2098"/>
                </a:lnTo>
                <a:lnTo>
                  <a:pt x="1807" y="2075"/>
                </a:lnTo>
                <a:lnTo>
                  <a:pt x="1826" y="2048"/>
                </a:lnTo>
                <a:lnTo>
                  <a:pt x="1841" y="2017"/>
                </a:lnTo>
                <a:lnTo>
                  <a:pt x="1850" y="1984"/>
                </a:lnTo>
                <a:lnTo>
                  <a:pt x="1854" y="1949"/>
                </a:lnTo>
                <a:lnTo>
                  <a:pt x="1850" y="1914"/>
                </a:lnTo>
                <a:lnTo>
                  <a:pt x="1841" y="1881"/>
                </a:lnTo>
                <a:lnTo>
                  <a:pt x="1826" y="1851"/>
                </a:lnTo>
                <a:lnTo>
                  <a:pt x="1807" y="1823"/>
                </a:lnTo>
                <a:lnTo>
                  <a:pt x="1784" y="1800"/>
                </a:lnTo>
                <a:lnTo>
                  <a:pt x="1757" y="1781"/>
                </a:lnTo>
                <a:lnTo>
                  <a:pt x="1727" y="1766"/>
                </a:lnTo>
                <a:lnTo>
                  <a:pt x="1693" y="1757"/>
                </a:lnTo>
                <a:lnTo>
                  <a:pt x="1658" y="1754"/>
                </a:lnTo>
                <a:close/>
                <a:moveTo>
                  <a:pt x="2806" y="1244"/>
                </a:moveTo>
                <a:lnTo>
                  <a:pt x="2771" y="1247"/>
                </a:lnTo>
                <a:lnTo>
                  <a:pt x="2738" y="1256"/>
                </a:lnTo>
                <a:lnTo>
                  <a:pt x="2707" y="1271"/>
                </a:lnTo>
                <a:lnTo>
                  <a:pt x="2680" y="1290"/>
                </a:lnTo>
                <a:lnTo>
                  <a:pt x="2657" y="1314"/>
                </a:lnTo>
                <a:lnTo>
                  <a:pt x="2638" y="1341"/>
                </a:lnTo>
                <a:lnTo>
                  <a:pt x="2624" y="1371"/>
                </a:lnTo>
                <a:lnTo>
                  <a:pt x="2615" y="1404"/>
                </a:lnTo>
                <a:lnTo>
                  <a:pt x="2611" y="1439"/>
                </a:lnTo>
                <a:lnTo>
                  <a:pt x="2615" y="1474"/>
                </a:lnTo>
                <a:lnTo>
                  <a:pt x="2624" y="1507"/>
                </a:lnTo>
                <a:lnTo>
                  <a:pt x="2638" y="1538"/>
                </a:lnTo>
                <a:lnTo>
                  <a:pt x="2657" y="1565"/>
                </a:lnTo>
                <a:lnTo>
                  <a:pt x="2680" y="1588"/>
                </a:lnTo>
                <a:lnTo>
                  <a:pt x="2707" y="1607"/>
                </a:lnTo>
                <a:lnTo>
                  <a:pt x="2738" y="1622"/>
                </a:lnTo>
                <a:lnTo>
                  <a:pt x="2771" y="1632"/>
                </a:lnTo>
                <a:lnTo>
                  <a:pt x="2806" y="1635"/>
                </a:lnTo>
                <a:lnTo>
                  <a:pt x="2841" y="1632"/>
                </a:lnTo>
                <a:lnTo>
                  <a:pt x="2874" y="1622"/>
                </a:lnTo>
                <a:lnTo>
                  <a:pt x="2904" y="1607"/>
                </a:lnTo>
                <a:lnTo>
                  <a:pt x="2931" y="1588"/>
                </a:lnTo>
                <a:lnTo>
                  <a:pt x="2955" y="1565"/>
                </a:lnTo>
                <a:lnTo>
                  <a:pt x="2975" y="1538"/>
                </a:lnTo>
                <a:lnTo>
                  <a:pt x="2989" y="1507"/>
                </a:lnTo>
                <a:lnTo>
                  <a:pt x="2998" y="1474"/>
                </a:lnTo>
                <a:lnTo>
                  <a:pt x="3001" y="1439"/>
                </a:lnTo>
                <a:lnTo>
                  <a:pt x="2998" y="1404"/>
                </a:lnTo>
                <a:lnTo>
                  <a:pt x="2989" y="1371"/>
                </a:lnTo>
                <a:lnTo>
                  <a:pt x="2975" y="1341"/>
                </a:lnTo>
                <a:lnTo>
                  <a:pt x="2955" y="1314"/>
                </a:lnTo>
                <a:lnTo>
                  <a:pt x="2931" y="1290"/>
                </a:lnTo>
                <a:lnTo>
                  <a:pt x="2904" y="1271"/>
                </a:lnTo>
                <a:lnTo>
                  <a:pt x="2874" y="1256"/>
                </a:lnTo>
                <a:lnTo>
                  <a:pt x="2841" y="1247"/>
                </a:lnTo>
                <a:lnTo>
                  <a:pt x="2806" y="1244"/>
                </a:lnTo>
                <a:close/>
                <a:moveTo>
                  <a:pt x="2232" y="1244"/>
                </a:moveTo>
                <a:lnTo>
                  <a:pt x="2197" y="1247"/>
                </a:lnTo>
                <a:lnTo>
                  <a:pt x="2165" y="1256"/>
                </a:lnTo>
                <a:lnTo>
                  <a:pt x="2134" y="1271"/>
                </a:lnTo>
                <a:lnTo>
                  <a:pt x="2107" y="1290"/>
                </a:lnTo>
                <a:lnTo>
                  <a:pt x="2083" y="1314"/>
                </a:lnTo>
                <a:lnTo>
                  <a:pt x="2064" y="1341"/>
                </a:lnTo>
                <a:lnTo>
                  <a:pt x="2049" y="1371"/>
                </a:lnTo>
                <a:lnTo>
                  <a:pt x="2040" y="1404"/>
                </a:lnTo>
                <a:lnTo>
                  <a:pt x="2037" y="1439"/>
                </a:lnTo>
                <a:lnTo>
                  <a:pt x="2040" y="1474"/>
                </a:lnTo>
                <a:lnTo>
                  <a:pt x="2049" y="1507"/>
                </a:lnTo>
                <a:lnTo>
                  <a:pt x="2064" y="1538"/>
                </a:lnTo>
                <a:lnTo>
                  <a:pt x="2083" y="1565"/>
                </a:lnTo>
                <a:lnTo>
                  <a:pt x="2107" y="1588"/>
                </a:lnTo>
                <a:lnTo>
                  <a:pt x="2134" y="1607"/>
                </a:lnTo>
                <a:lnTo>
                  <a:pt x="2165" y="1622"/>
                </a:lnTo>
                <a:lnTo>
                  <a:pt x="2197" y="1632"/>
                </a:lnTo>
                <a:lnTo>
                  <a:pt x="2232" y="1635"/>
                </a:lnTo>
                <a:lnTo>
                  <a:pt x="2267" y="1632"/>
                </a:lnTo>
                <a:lnTo>
                  <a:pt x="2300" y="1622"/>
                </a:lnTo>
                <a:lnTo>
                  <a:pt x="2330" y="1607"/>
                </a:lnTo>
                <a:lnTo>
                  <a:pt x="2357" y="1588"/>
                </a:lnTo>
                <a:lnTo>
                  <a:pt x="2381" y="1565"/>
                </a:lnTo>
                <a:lnTo>
                  <a:pt x="2401" y="1538"/>
                </a:lnTo>
                <a:lnTo>
                  <a:pt x="2415" y="1507"/>
                </a:lnTo>
                <a:lnTo>
                  <a:pt x="2424" y="1474"/>
                </a:lnTo>
                <a:lnTo>
                  <a:pt x="2427" y="1439"/>
                </a:lnTo>
                <a:lnTo>
                  <a:pt x="2424" y="1404"/>
                </a:lnTo>
                <a:lnTo>
                  <a:pt x="2415" y="1371"/>
                </a:lnTo>
                <a:lnTo>
                  <a:pt x="2401" y="1341"/>
                </a:lnTo>
                <a:lnTo>
                  <a:pt x="2381" y="1314"/>
                </a:lnTo>
                <a:lnTo>
                  <a:pt x="2357" y="1290"/>
                </a:lnTo>
                <a:lnTo>
                  <a:pt x="2330" y="1271"/>
                </a:lnTo>
                <a:lnTo>
                  <a:pt x="2300" y="1256"/>
                </a:lnTo>
                <a:lnTo>
                  <a:pt x="2267" y="1247"/>
                </a:lnTo>
                <a:lnTo>
                  <a:pt x="2232" y="1244"/>
                </a:lnTo>
                <a:close/>
                <a:moveTo>
                  <a:pt x="1658" y="1244"/>
                </a:moveTo>
                <a:lnTo>
                  <a:pt x="1624" y="1247"/>
                </a:lnTo>
                <a:lnTo>
                  <a:pt x="1590" y="1256"/>
                </a:lnTo>
                <a:lnTo>
                  <a:pt x="1560" y="1271"/>
                </a:lnTo>
                <a:lnTo>
                  <a:pt x="1533" y="1290"/>
                </a:lnTo>
                <a:lnTo>
                  <a:pt x="1509" y="1314"/>
                </a:lnTo>
                <a:lnTo>
                  <a:pt x="1489" y="1341"/>
                </a:lnTo>
                <a:lnTo>
                  <a:pt x="1475" y="1371"/>
                </a:lnTo>
                <a:lnTo>
                  <a:pt x="1466" y="1404"/>
                </a:lnTo>
                <a:lnTo>
                  <a:pt x="1463" y="1439"/>
                </a:lnTo>
                <a:lnTo>
                  <a:pt x="1466" y="1474"/>
                </a:lnTo>
                <a:lnTo>
                  <a:pt x="1475" y="1507"/>
                </a:lnTo>
                <a:lnTo>
                  <a:pt x="1489" y="1538"/>
                </a:lnTo>
                <a:lnTo>
                  <a:pt x="1509" y="1565"/>
                </a:lnTo>
                <a:lnTo>
                  <a:pt x="1533" y="1588"/>
                </a:lnTo>
                <a:lnTo>
                  <a:pt x="1560" y="1607"/>
                </a:lnTo>
                <a:lnTo>
                  <a:pt x="1590" y="1622"/>
                </a:lnTo>
                <a:lnTo>
                  <a:pt x="1624" y="1632"/>
                </a:lnTo>
                <a:lnTo>
                  <a:pt x="1658" y="1635"/>
                </a:lnTo>
                <a:lnTo>
                  <a:pt x="1693" y="1632"/>
                </a:lnTo>
                <a:lnTo>
                  <a:pt x="1727" y="1622"/>
                </a:lnTo>
                <a:lnTo>
                  <a:pt x="1757" y="1607"/>
                </a:lnTo>
                <a:lnTo>
                  <a:pt x="1784" y="1588"/>
                </a:lnTo>
                <a:lnTo>
                  <a:pt x="1807" y="1565"/>
                </a:lnTo>
                <a:lnTo>
                  <a:pt x="1826" y="1538"/>
                </a:lnTo>
                <a:lnTo>
                  <a:pt x="1841" y="1507"/>
                </a:lnTo>
                <a:lnTo>
                  <a:pt x="1850" y="1474"/>
                </a:lnTo>
                <a:lnTo>
                  <a:pt x="1854" y="1439"/>
                </a:lnTo>
                <a:lnTo>
                  <a:pt x="1850" y="1404"/>
                </a:lnTo>
                <a:lnTo>
                  <a:pt x="1841" y="1371"/>
                </a:lnTo>
                <a:lnTo>
                  <a:pt x="1826" y="1341"/>
                </a:lnTo>
                <a:lnTo>
                  <a:pt x="1807" y="1314"/>
                </a:lnTo>
                <a:lnTo>
                  <a:pt x="1784" y="1290"/>
                </a:lnTo>
                <a:lnTo>
                  <a:pt x="1757" y="1271"/>
                </a:lnTo>
                <a:lnTo>
                  <a:pt x="1727" y="1256"/>
                </a:lnTo>
                <a:lnTo>
                  <a:pt x="1693" y="1247"/>
                </a:lnTo>
                <a:lnTo>
                  <a:pt x="1658" y="1244"/>
                </a:lnTo>
                <a:close/>
                <a:moveTo>
                  <a:pt x="1487" y="559"/>
                </a:moveTo>
                <a:lnTo>
                  <a:pt x="1466" y="562"/>
                </a:lnTo>
                <a:lnTo>
                  <a:pt x="1446" y="571"/>
                </a:lnTo>
                <a:lnTo>
                  <a:pt x="1430" y="584"/>
                </a:lnTo>
                <a:lnTo>
                  <a:pt x="1417" y="600"/>
                </a:lnTo>
                <a:lnTo>
                  <a:pt x="1409" y="620"/>
                </a:lnTo>
                <a:lnTo>
                  <a:pt x="1406" y="641"/>
                </a:lnTo>
                <a:lnTo>
                  <a:pt x="1406" y="953"/>
                </a:lnTo>
                <a:lnTo>
                  <a:pt x="1409" y="975"/>
                </a:lnTo>
                <a:lnTo>
                  <a:pt x="1417" y="995"/>
                </a:lnTo>
                <a:lnTo>
                  <a:pt x="1430" y="1012"/>
                </a:lnTo>
                <a:lnTo>
                  <a:pt x="1446" y="1024"/>
                </a:lnTo>
                <a:lnTo>
                  <a:pt x="1466" y="1032"/>
                </a:lnTo>
                <a:lnTo>
                  <a:pt x="1487" y="1035"/>
                </a:lnTo>
                <a:lnTo>
                  <a:pt x="2975" y="1035"/>
                </a:lnTo>
                <a:lnTo>
                  <a:pt x="2997" y="1032"/>
                </a:lnTo>
                <a:lnTo>
                  <a:pt x="3016" y="1024"/>
                </a:lnTo>
                <a:lnTo>
                  <a:pt x="3032" y="1012"/>
                </a:lnTo>
                <a:lnTo>
                  <a:pt x="3045" y="995"/>
                </a:lnTo>
                <a:lnTo>
                  <a:pt x="3054" y="975"/>
                </a:lnTo>
                <a:lnTo>
                  <a:pt x="3057" y="953"/>
                </a:lnTo>
                <a:lnTo>
                  <a:pt x="3057" y="732"/>
                </a:lnTo>
                <a:lnTo>
                  <a:pt x="3054" y="701"/>
                </a:lnTo>
                <a:lnTo>
                  <a:pt x="3045" y="671"/>
                </a:lnTo>
                <a:lnTo>
                  <a:pt x="3033" y="645"/>
                </a:lnTo>
                <a:lnTo>
                  <a:pt x="3016" y="621"/>
                </a:lnTo>
                <a:lnTo>
                  <a:pt x="2995" y="600"/>
                </a:lnTo>
                <a:lnTo>
                  <a:pt x="2971" y="583"/>
                </a:lnTo>
                <a:lnTo>
                  <a:pt x="2945" y="571"/>
                </a:lnTo>
                <a:lnTo>
                  <a:pt x="2915" y="562"/>
                </a:lnTo>
                <a:lnTo>
                  <a:pt x="2884" y="559"/>
                </a:lnTo>
                <a:lnTo>
                  <a:pt x="1487" y="559"/>
                </a:lnTo>
                <a:close/>
                <a:moveTo>
                  <a:pt x="1216" y="278"/>
                </a:moveTo>
                <a:lnTo>
                  <a:pt x="2977" y="278"/>
                </a:lnTo>
                <a:lnTo>
                  <a:pt x="3024" y="281"/>
                </a:lnTo>
                <a:lnTo>
                  <a:pt x="3071" y="290"/>
                </a:lnTo>
                <a:lnTo>
                  <a:pt x="3113" y="305"/>
                </a:lnTo>
                <a:lnTo>
                  <a:pt x="3154" y="325"/>
                </a:lnTo>
                <a:lnTo>
                  <a:pt x="3192" y="350"/>
                </a:lnTo>
                <a:lnTo>
                  <a:pt x="3225" y="381"/>
                </a:lnTo>
                <a:lnTo>
                  <a:pt x="3254" y="414"/>
                </a:lnTo>
                <a:lnTo>
                  <a:pt x="3280" y="451"/>
                </a:lnTo>
                <a:lnTo>
                  <a:pt x="3300" y="492"/>
                </a:lnTo>
                <a:lnTo>
                  <a:pt x="3315" y="535"/>
                </a:lnTo>
                <a:lnTo>
                  <a:pt x="3325" y="581"/>
                </a:lnTo>
                <a:lnTo>
                  <a:pt x="3328" y="628"/>
                </a:lnTo>
                <a:lnTo>
                  <a:pt x="3328" y="2582"/>
                </a:lnTo>
                <a:lnTo>
                  <a:pt x="3325" y="2629"/>
                </a:lnTo>
                <a:lnTo>
                  <a:pt x="3316" y="2675"/>
                </a:lnTo>
                <a:lnTo>
                  <a:pt x="3302" y="2719"/>
                </a:lnTo>
                <a:lnTo>
                  <a:pt x="3284" y="2760"/>
                </a:lnTo>
                <a:lnTo>
                  <a:pt x="3259" y="2799"/>
                </a:lnTo>
                <a:lnTo>
                  <a:pt x="3232" y="2834"/>
                </a:lnTo>
                <a:lnTo>
                  <a:pt x="3200" y="2865"/>
                </a:lnTo>
                <a:lnTo>
                  <a:pt x="3166" y="2894"/>
                </a:lnTo>
                <a:lnTo>
                  <a:pt x="3127" y="2917"/>
                </a:lnTo>
                <a:lnTo>
                  <a:pt x="3086" y="2936"/>
                </a:lnTo>
                <a:lnTo>
                  <a:pt x="3041" y="2950"/>
                </a:lnTo>
                <a:lnTo>
                  <a:pt x="2996" y="2958"/>
                </a:lnTo>
                <a:lnTo>
                  <a:pt x="2949" y="2961"/>
                </a:lnTo>
                <a:lnTo>
                  <a:pt x="1216" y="2961"/>
                </a:lnTo>
                <a:lnTo>
                  <a:pt x="1195" y="2958"/>
                </a:lnTo>
                <a:lnTo>
                  <a:pt x="1175" y="2950"/>
                </a:lnTo>
                <a:lnTo>
                  <a:pt x="1158" y="2937"/>
                </a:lnTo>
                <a:lnTo>
                  <a:pt x="1145" y="2921"/>
                </a:lnTo>
                <a:lnTo>
                  <a:pt x="1137" y="2902"/>
                </a:lnTo>
                <a:lnTo>
                  <a:pt x="1134" y="2879"/>
                </a:lnTo>
                <a:lnTo>
                  <a:pt x="1134" y="360"/>
                </a:lnTo>
                <a:lnTo>
                  <a:pt x="1137" y="337"/>
                </a:lnTo>
                <a:lnTo>
                  <a:pt x="1145" y="318"/>
                </a:lnTo>
                <a:lnTo>
                  <a:pt x="1158" y="302"/>
                </a:lnTo>
                <a:lnTo>
                  <a:pt x="1175" y="289"/>
                </a:lnTo>
                <a:lnTo>
                  <a:pt x="1195" y="281"/>
                </a:lnTo>
                <a:lnTo>
                  <a:pt x="1216" y="278"/>
                </a:lnTo>
                <a:close/>
                <a:moveTo>
                  <a:pt x="461" y="0"/>
                </a:moveTo>
                <a:lnTo>
                  <a:pt x="509" y="0"/>
                </a:lnTo>
                <a:lnTo>
                  <a:pt x="559" y="3"/>
                </a:lnTo>
                <a:lnTo>
                  <a:pt x="607" y="11"/>
                </a:lnTo>
                <a:lnTo>
                  <a:pt x="654" y="24"/>
                </a:lnTo>
                <a:lnTo>
                  <a:pt x="698" y="42"/>
                </a:lnTo>
                <a:lnTo>
                  <a:pt x="741" y="66"/>
                </a:lnTo>
                <a:lnTo>
                  <a:pt x="781" y="93"/>
                </a:lnTo>
                <a:lnTo>
                  <a:pt x="817" y="124"/>
                </a:lnTo>
                <a:lnTo>
                  <a:pt x="851" y="160"/>
                </a:lnTo>
                <a:lnTo>
                  <a:pt x="880" y="198"/>
                </a:lnTo>
                <a:lnTo>
                  <a:pt x="906" y="239"/>
                </a:lnTo>
                <a:lnTo>
                  <a:pt x="928" y="284"/>
                </a:lnTo>
                <a:lnTo>
                  <a:pt x="946" y="330"/>
                </a:lnTo>
                <a:lnTo>
                  <a:pt x="959" y="379"/>
                </a:lnTo>
                <a:lnTo>
                  <a:pt x="967" y="430"/>
                </a:lnTo>
                <a:lnTo>
                  <a:pt x="970" y="483"/>
                </a:lnTo>
                <a:lnTo>
                  <a:pt x="970" y="2756"/>
                </a:lnTo>
                <a:lnTo>
                  <a:pt x="967" y="2809"/>
                </a:lnTo>
                <a:lnTo>
                  <a:pt x="959" y="2860"/>
                </a:lnTo>
                <a:lnTo>
                  <a:pt x="946" y="2909"/>
                </a:lnTo>
                <a:lnTo>
                  <a:pt x="928" y="2956"/>
                </a:lnTo>
                <a:lnTo>
                  <a:pt x="906" y="3000"/>
                </a:lnTo>
                <a:lnTo>
                  <a:pt x="880" y="3041"/>
                </a:lnTo>
                <a:lnTo>
                  <a:pt x="851" y="3079"/>
                </a:lnTo>
                <a:lnTo>
                  <a:pt x="817" y="3115"/>
                </a:lnTo>
                <a:lnTo>
                  <a:pt x="781" y="3146"/>
                </a:lnTo>
                <a:lnTo>
                  <a:pt x="741" y="3173"/>
                </a:lnTo>
                <a:lnTo>
                  <a:pt x="698" y="3196"/>
                </a:lnTo>
                <a:lnTo>
                  <a:pt x="654" y="3215"/>
                </a:lnTo>
                <a:lnTo>
                  <a:pt x="607" y="3228"/>
                </a:lnTo>
                <a:lnTo>
                  <a:pt x="559" y="3237"/>
                </a:lnTo>
                <a:lnTo>
                  <a:pt x="509" y="3239"/>
                </a:lnTo>
                <a:lnTo>
                  <a:pt x="461" y="3239"/>
                </a:lnTo>
                <a:lnTo>
                  <a:pt x="411" y="3237"/>
                </a:lnTo>
                <a:lnTo>
                  <a:pt x="362" y="3228"/>
                </a:lnTo>
                <a:lnTo>
                  <a:pt x="316" y="3215"/>
                </a:lnTo>
                <a:lnTo>
                  <a:pt x="270" y="3196"/>
                </a:lnTo>
                <a:lnTo>
                  <a:pt x="228" y="3173"/>
                </a:lnTo>
                <a:lnTo>
                  <a:pt x="189" y="3146"/>
                </a:lnTo>
                <a:lnTo>
                  <a:pt x="152" y="3115"/>
                </a:lnTo>
                <a:lnTo>
                  <a:pt x="119" y="3079"/>
                </a:lnTo>
                <a:lnTo>
                  <a:pt x="89" y="3041"/>
                </a:lnTo>
                <a:lnTo>
                  <a:pt x="63" y="3000"/>
                </a:lnTo>
                <a:lnTo>
                  <a:pt x="41" y="2956"/>
                </a:lnTo>
                <a:lnTo>
                  <a:pt x="23" y="2909"/>
                </a:lnTo>
                <a:lnTo>
                  <a:pt x="11" y="2860"/>
                </a:lnTo>
                <a:lnTo>
                  <a:pt x="3" y="2809"/>
                </a:lnTo>
                <a:lnTo>
                  <a:pt x="0" y="2756"/>
                </a:lnTo>
                <a:lnTo>
                  <a:pt x="0" y="483"/>
                </a:lnTo>
                <a:lnTo>
                  <a:pt x="3" y="430"/>
                </a:lnTo>
                <a:lnTo>
                  <a:pt x="11" y="379"/>
                </a:lnTo>
                <a:lnTo>
                  <a:pt x="23" y="330"/>
                </a:lnTo>
                <a:lnTo>
                  <a:pt x="41" y="284"/>
                </a:lnTo>
                <a:lnTo>
                  <a:pt x="63" y="239"/>
                </a:lnTo>
                <a:lnTo>
                  <a:pt x="89" y="198"/>
                </a:lnTo>
                <a:lnTo>
                  <a:pt x="119" y="160"/>
                </a:lnTo>
                <a:lnTo>
                  <a:pt x="152" y="124"/>
                </a:lnTo>
                <a:lnTo>
                  <a:pt x="189" y="93"/>
                </a:lnTo>
                <a:lnTo>
                  <a:pt x="228" y="66"/>
                </a:lnTo>
                <a:lnTo>
                  <a:pt x="270" y="42"/>
                </a:lnTo>
                <a:lnTo>
                  <a:pt x="316" y="24"/>
                </a:lnTo>
                <a:lnTo>
                  <a:pt x="362" y="11"/>
                </a:lnTo>
                <a:lnTo>
                  <a:pt x="411" y="3"/>
                </a:lnTo>
                <a:lnTo>
                  <a:pt x="46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2" name="Freeform 161"/>
          <p:cNvSpPr>
            <a:spLocks noEditPoints="1"/>
          </p:cNvSpPr>
          <p:nvPr/>
        </p:nvSpPr>
        <p:spPr bwMode="auto">
          <a:xfrm>
            <a:off x="10260596" y="2908070"/>
            <a:ext cx="525463" cy="423862"/>
          </a:xfrm>
          <a:custGeom>
            <a:avLst/>
            <a:gdLst>
              <a:gd name="T0" fmla="*/ 794 w 3314"/>
              <a:gd name="T1" fmla="*/ 2321 h 2668"/>
              <a:gd name="T2" fmla="*/ 1122 w 3314"/>
              <a:gd name="T3" fmla="*/ 2040 h 2668"/>
              <a:gd name="T4" fmla="*/ 1410 w 3314"/>
              <a:gd name="T5" fmla="*/ 2040 h 2668"/>
              <a:gd name="T6" fmla="*/ 2732 w 3314"/>
              <a:gd name="T7" fmla="*/ 2036 h 2668"/>
              <a:gd name="T8" fmla="*/ 2432 w 3314"/>
              <a:gd name="T9" fmla="*/ 2036 h 2668"/>
              <a:gd name="T10" fmla="*/ 2136 w 3314"/>
              <a:gd name="T11" fmla="*/ 2404 h 2668"/>
              <a:gd name="T12" fmla="*/ 1122 w 3314"/>
              <a:gd name="T13" fmla="*/ 1554 h 2668"/>
              <a:gd name="T14" fmla="*/ 1410 w 3314"/>
              <a:gd name="T15" fmla="*/ 1554 h 2668"/>
              <a:gd name="T16" fmla="*/ 516 w 3314"/>
              <a:gd name="T17" fmla="*/ 1757 h 2668"/>
              <a:gd name="T18" fmla="*/ 516 w 3314"/>
              <a:gd name="T19" fmla="*/ 1554 h 2668"/>
              <a:gd name="T20" fmla="*/ 2732 w 3314"/>
              <a:gd name="T21" fmla="*/ 1840 h 2668"/>
              <a:gd name="T22" fmla="*/ 1835 w 3314"/>
              <a:gd name="T23" fmla="*/ 1472 h 2668"/>
              <a:gd name="T24" fmla="*/ 1835 w 3314"/>
              <a:gd name="T25" fmla="*/ 1840 h 2668"/>
              <a:gd name="T26" fmla="*/ 1477 w 3314"/>
              <a:gd name="T27" fmla="*/ 1271 h 2668"/>
              <a:gd name="T28" fmla="*/ 1630 w 3314"/>
              <a:gd name="T29" fmla="*/ 1283 h 2668"/>
              <a:gd name="T30" fmla="*/ 1667 w 3314"/>
              <a:gd name="T31" fmla="*/ 1332 h 2668"/>
              <a:gd name="T32" fmla="*/ 2874 w 3314"/>
              <a:gd name="T33" fmla="*/ 2503 h 2668"/>
              <a:gd name="T34" fmla="*/ 2885 w 3314"/>
              <a:gd name="T35" fmla="*/ 1312 h 2668"/>
              <a:gd name="T36" fmla="*/ 2935 w 3314"/>
              <a:gd name="T37" fmla="*/ 1274 h 2668"/>
              <a:gd name="T38" fmla="*/ 2262 w 3314"/>
              <a:gd name="T39" fmla="*/ 462 h 2668"/>
              <a:gd name="T40" fmla="*/ 1005 w 3314"/>
              <a:gd name="T41" fmla="*/ 620 h 2668"/>
              <a:gd name="T42" fmla="*/ 677 w 3314"/>
              <a:gd name="T43" fmla="*/ 0 h 2668"/>
              <a:gd name="T44" fmla="*/ 1129 w 3314"/>
              <a:gd name="T45" fmla="*/ 11 h 2668"/>
              <a:gd name="T46" fmla="*/ 1166 w 3314"/>
              <a:gd name="T47" fmla="*/ 61 h 2668"/>
              <a:gd name="T48" fmla="*/ 2263 w 3314"/>
              <a:gd name="T49" fmla="*/ 261 h 2668"/>
              <a:gd name="T50" fmla="*/ 2281 w 3314"/>
              <a:gd name="T51" fmla="*/ 264 h 2668"/>
              <a:gd name="T52" fmla="*/ 2295 w 3314"/>
              <a:gd name="T53" fmla="*/ 268 h 2668"/>
              <a:gd name="T54" fmla="*/ 2310 w 3314"/>
              <a:gd name="T55" fmla="*/ 277 h 2668"/>
              <a:gd name="T56" fmla="*/ 2321 w 3314"/>
              <a:gd name="T57" fmla="*/ 286 h 2668"/>
              <a:gd name="T58" fmla="*/ 3306 w 3314"/>
              <a:gd name="T59" fmla="*/ 1319 h 2668"/>
              <a:gd name="T60" fmla="*/ 3311 w 3314"/>
              <a:gd name="T61" fmla="*/ 1375 h 2668"/>
              <a:gd name="T62" fmla="*/ 3273 w 3314"/>
              <a:gd name="T63" fmla="*/ 1425 h 2668"/>
              <a:gd name="T64" fmla="*/ 3038 w 3314"/>
              <a:gd name="T65" fmla="*/ 1436 h 2668"/>
              <a:gd name="T66" fmla="*/ 3027 w 3314"/>
              <a:gd name="T67" fmla="*/ 2628 h 2668"/>
              <a:gd name="T68" fmla="*/ 2978 w 3314"/>
              <a:gd name="T69" fmla="*/ 2665 h 2668"/>
              <a:gd name="T70" fmla="*/ 198 w 3314"/>
              <a:gd name="T71" fmla="*/ 2665 h 2668"/>
              <a:gd name="T72" fmla="*/ 150 w 3314"/>
              <a:gd name="T73" fmla="*/ 2628 h 2668"/>
              <a:gd name="T74" fmla="*/ 138 w 3314"/>
              <a:gd name="T75" fmla="*/ 1401 h 2668"/>
              <a:gd name="T76" fmla="*/ 40 w 3314"/>
              <a:gd name="T77" fmla="*/ 1390 h 2668"/>
              <a:gd name="T78" fmla="*/ 3 w 3314"/>
              <a:gd name="T79" fmla="*/ 1341 h 2668"/>
              <a:gd name="T80" fmla="*/ 3 w 3314"/>
              <a:gd name="T81" fmla="*/ 322 h 2668"/>
              <a:gd name="T82" fmla="*/ 40 w 3314"/>
              <a:gd name="T83" fmla="*/ 272 h 2668"/>
              <a:gd name="T84" fmla="*/ 596 w 3314"/>
              <a:gd name="T85" fmla="*/ 261 h 2668"/>
              <a:gd name="T86" fmla="*/ 607 w 3314"/>
              <a:gd name="T87" fmla="*/ 41 h 2668"/>
              <a:gd name="T88" fmla="*/ 656 w 3314"/>
              <a:gd name="T89" fmla="*/ 3 h 2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314" h="2668">
                <a:moveTo>
                  <a:pt x="516" y="2117"/>
                </a:moveTo>
                <a:lnTo>
                  <a:pt x="516" y="2321"/>
                </a:lnTo>
                <a:lnTo>
                  <a:pt x="794" y="2321"/>
                </a:lnTo>
                <a:lnTo>
                  <a:pt x="794" y="2117"/>
                </a:lnTo>
                <a:lnTo>
                  <a:pt x="516" y="2117"/>
                </a:lnTo>
                <a:close/>
                <a:moveTo>
                  <a:pt x="1122" y="2040"/>
                </a:moveTo>
                <a:lnTo>
                  <a:pt x="1122" y="2503"/>
                </a:lnTo>
                <a:lnTo>
                  <a:pt x="1410" y="2503"/>
                </a:lnTo>
                <a:lnTo>
                  <a:pt x="1410" y="2040"/>
                </a:lnTo>
                <a:lnTo>
                  <a:pt x="1122" y="2040"/>
                </a:lnTo>
                <a:close/>
                <a:moveTo>
                  <a:pt x="2432" y="2036"/>
                </a:moveTo>
                <a:lnTo>
                  <a:pt x="2732" y="2036"/>
                </a:lnTo>
                <a:lnTo>
                  <a:pt x="2732" y="2404"/>
                </a:lnTo>
                <a:lnTo>
                  <a:pt x="2432" y="2404"/>
                </a:lnTo>
                <a:lnTo>
                  <a:pt x="2432" y="2036"/>
                </a:lnTo>
                <a:close/>
                <a:moveTo>
                  <a:pt x="1835" y="2036"/>
                </a:moveTo>
                <a:lnTo>
                  <a:pt x="2136" y="2036"/>
                </a:lnTo>
                <a:lnTo>
                  <a:pt x="2136" y="2404"/>
                </a:lnTo>
                <a:lnTo>
                  <a:pt x="1835" y="2404"/>
                </a:lnTo>
                <a:lnTo>
                  <a:pt x="1835" y="2036"/>
                </a:lnTo>
                <a:close/>
                <a:moveTo>
                  <a:pt x="1122" y="1554"/>
                </a:moveTo>
                <a:lnTo>
                  <a:pt x="1122" y="1757"/>
                </a:lnTo>
                <a:lnTo>
                  <a:pt x="1410" y="1757"/>
                </a:lnTo>
                <a:lnTo>
                  <a:pt x="1410" y="1554"/>
                </a:lnTo>
                <a:lnTo>
                  <a:pt x="1122" y="1554"/>
                </a:lnTo>
                <a:close/>
                <a:moveTo>
                  <a:pt x="516" y="1554"/>
                </a:moveTo>
                <a:lnTo>
                  <a:pt x="516" y="1757"/>
                </a:lnTo>
                <a:lnTo>
                  <a:pt x="794" y="1757"/>
                </a:lnTo>
                <a:lnTo>
                  <a:pt x="794" y="1554"/>
                </a:lnTo>
                <a:lnTo>
                  <a:pt x="516" y="1554"/>
                </a:lnTo>
                <a:close/>
                <a:moveTo>
                  <a:pt x="2432" y="1472"/>
                </a:moveTo>
                <a:lnTo>
                  <a:pt x="2732" y="1472"/>
                </a:lnTo>
                <a:lnTo>
                  <a:pt x="2732" y="1840"/>
                </a:lnTo>
                <a:lnTo>
                  <a:pt x="2432" y="1840"/>
                </a:lnTo>
                <a:lnTo>
                  <a:pt x="2432" y="1472"/>
                </a:lnTo>
                <a:close/>
                <a:moveTo>
                  <a:pt x="1835" y="1472"/>
                </a:moveTo>
                <a:lnTo>
                  <a:pt x="2136" y="1472"/>
                </a:lnTo>
                <a:lnTo>
                  <a:pt x="2136" y="1840"/>
                </a:lnTo>
                <a:lnTo>
                  <a:pt x="1835" y="1840"/>
                </a:lnTo>
                <a:lnTo>
                  <a:pt x="1835" y="1472"/>
                </a:lnTo>
                <a:close/>
                <a:moveTo>
                  <a:pt x="2262" y="462"/>
                </a:moveTo>
                <a:lnTo>
                  <a:pt x="1477" y="1271"/>
                </a:lnTo>
                <a:lnTo>
                  <a:pt x="1589" y="1271"/>
                </a:lnTo>
                <a:lnTo>
                  <a:pt x="1610" y="1274"/>
                </a:lnTo>
                <a:lnTo>
                  <a:pt x="1630" y="1283"/>
                </a:lnTo>
                <a:lnTo>
                  <a:pt x="1646" y="1296"/>
                </a:lnTo>
                <a:lnTo>
                  <a:pt x="1659" y="1312"/>
                </a:lnTo>
                <a:lnTo>
                  <a:pt x="1667" y="1332"/>
                </a:lnTo>
                <a:lnTo>
                  <a:pt x="1670" y="1353"/>
                </a:lnTo>
                <a:lnTo>
                  <a:pt x="1670" y="2503"/>
                </a:lnTo>
                <a:lnTo>
                  <a:pt x="2874" y="2503"/>
                </a:lnTo>
                <a:lnTo>
                  <a:pt x="2874" y="1353"/>
                </a:lnTo>
                <a:lnTo>
                  <a:pt x="2877" y="1332"/>
                </a:lnTo>
                <a:lnTo>
                  <a:pt x="2885" y="1312"/>
                </a:lnTo>
                <a:lnTo>
                  <a:pt x="2898" y="1296"/>
                </a:lnTo>
                <a:lnTo>
                  <a:pt x="2915" y="1283"/>
                </a:lnTo>
                <a:lnTo>
                  <a:pt x="2935" y="1274"/>
                </a:lnTo>
                <a:lnTo>
                  <a:pt x="2956" y="1271"/>
                </a:lnTo>
                <a:lnTo>
                  <a:pt x="3038" y="1271"/>
                </a:lnTo>
                <a:lnTo>
                  <a:pt x="2262" y="462"/>
                </a:lnTo>
                <a:close/>
                <a:moveTo>
                  <a:pt x="760" y="164"/>
                </a:moveTo>
                <a:lnTo>
                  <a:pt x="760" y="620"/>
                </a:lnTo>
                <a:lnTo>
                  <a:pt x="1005" y="620"/>
                </a:lnTo>
                <a:lnTo>
                  <a:pt x="1005" y="164"/>
                </a:lnTo>
                <a:lnTo>
                  <a:pt x="760" y="164"/>
                </a:lnTo>
                <a:close/>
                <a:moveTo>
                  <a:pt x="677" y="0"/>
                </a:moveTo>
                <a:lnTo>
                  <a:pt x="1088" y="0"/>
                </a:lnTo>
                <a:lnTo>
                  <a:pt x="1109" y="3"/>
                </a:lnTo>
                <a:lnTo>
                  <a:pt x="1129" y="11"/>
                </a:lnTo>
                <a:lnTo>
                  <a:pt x="1145" y="24"/>
                </a:lnTo>
                <a:lnTo>
                  <a:pt x="1158" y="41"/>
                </a:lnTo>
                <a:lnTo>
                  <a:pt x="1166" y="61"/>
                </a:lnTo>
                <a:lnTo>
                  <a:pt x="1169" y="83"/>
                </a:lnTo>
                <a:lnTo>
                  <a:pt x="1169" y="261"/>
                </a:lnTo>
                <a:lnTo>
                  <a:pt x="2263" y="261"/>
                </a:lnTo>
                <a:lnTo>
                  <a:pt x="2270" y="262"/>
                </a:lnTo>
                <a:lnTo>
                  <a:pt x="2277" y="263"/>
                </a:lnTo>
                <a:lnTo>
                  <a:pt x="2281" y="264"/>
                </a:lnTo>
                <a:lnTo>
                  <a:pt x="2286" y="265"/>
                </a:lnTo>
                <a:lnTo>
                  <a:pt x="2292" y="267"/>
                </a:lnTo>
                <a:lnTo>
                  <a:pt x="2295" y="268"/>
                </a:lnTo>
                <a:lnTo>
                  <a:pt x="2302" y="272"/>
                </a:lnTo>
                <a:lnTo>
                  <a:pt x="2308" y="275"/>
                </a:lnTo>
                <a:lnTo>
                  <a:pt x="2310" y="277"/>
                </a:lnTo>
                <a:lnTo>
                  <a:pt x="2315" y="281"/>
                </a:lnTo>
                <a:lnTo>
                  <a:pt x="2319" y="285"/>
                </a:lnTo>
                <a:lnTo>
                  <a:pt x="2321" y="286"/>
                </a:lnTo>
                <a:lnTo>
                  <a:pt x="3286" y="1292"/>
                </a:lnTo>
                <a:lnTo>
                  <a:pt x="3298" y="1305"/>
                </a:lnTo>
                <a:lnTo>
                  <a:pt x="3306" y="1319"/>
                </a:lnTo>
                <a:lnTo>
                  <a:pt x="3312" y="1336"/>
                </a:lnTo>
                <a:lnTo>
                  <a:pt x="3314" y="1353"/>
                </a:lnTo>
                <a:lnTo>
                  <a:pt x="3311" y="1375"/>
                </a:lnTo>
                <a:lnTo>
                  <a:pt x="3302" y="1394"/>
                </a:lnTo>
                <a:lnTo>
                  <a:pt x="3290" y="1412"/>
                </a:lnTo>
                <a:lnTo>
                  <a:pt x="3273" y="1425"/>
                </a:lnTo>
                <a:lnTo>
                  <a:pt x="3254" y="1433"/>
                </a:lnTo>
                <a:lnTo>
                  <a:pt x="3231" y="1436"/>
                </a:lnTo>
                <a:lnTo>
                  <a:pt x="3038" y="1436"/>
                </a:lnTo>
                <a:lnTo>
                  <a:pt x="3038" y="2585"/>
                </a:lnTo>
                <a:lnTo>
                  <a:pt x="3035" y="2607"/>
                </a:lnTo>
                <a:lnTo>
                  <a:pt x="3027" y="2628"/>
                </a:lnTo>
                <a:lnTo>
                  <a:pt x="3014" y="2644"/>
                </a:lnTo>
                <a:lnTo>
                  <a:pt x="2998" y="2657"/>
                </a:lnTo>
                <a:lnTo>
                  <a:pt x="2978" y="2665"/>
                </a:lnTo>
                <a:lnTo>
                  <a:pt x="2957" y="2668"/>
                </a:lnTo>
                <a:lnTo>
                  <a:pt x="220" y="2668"/>
                </a:lnTo>
                <a:lnTo>
                  <a:pt x="198" y="2665"/>
                </a:lnTo>
                <a:lnTo>
                  <a:pt x="179" y="2657"/>
                </a:lnTo>
                <a:lnTo>
                  <a:pt x="162" y="2644"/>
                </a:lnTo>
                <a:lnTo>
                  <a:pt x="150" y="2628"/>
                </a:lnTo>
                <a:lnTo>
                  <a:pt x="141" y="2607"/>
                </a:lnTo>
                <a:lnTo>
                  <a:pt x="138" y="2585"/>
                </a:lnTo>
                <a:lnTo>
                  <a:pt x="138" y="1401"/>
                </a:lnTo>
                <a:lnTo>
                  <a:pt x="81" y="1401"/>
                </a:lnTo>
                <a:lnTo>
                  <a:pt x="60" y="1398"/>
                </a:lnTo>
                <a:lnTo>
                  <a:pt x="40" y="1390"/>
                </a:lnTo>
                <a:lnTo>
                  <a:pt x="24" y="1377"/>
                </a:lnTo>
                <a:lnTo>
                  <a:pt x="11" y="1361"/>
                </a:lnTo>
                <a:lnTo>
                  <a:pt x="3" y="1341"/>
                </a:lnTo>
                <a:lnTo>
                  <a:pt x="0" y="1320"/>
                </a:lnTo>
                <a:lnTo>
                  <a:pt x="0" y="344"/>
                </a:lnTo>
                <a:lnTo>
                  <a:pt x="3" y="322"/>
                </a:lnTo>
                <a:lnTo>
                  <a:pt x="11" y="302"/>
                </a:lnTo>
                <a:lnTo>
                  <a:pt x="24" y="285"/>
                </a:lnTo>
                <a:lnTo>
                  <a:pt x="40" y="272"/>
                </a:lnTo>
                <a:lnTo>
                  <a:pt x="60" y="264"/>
                </a:lnTo>
                <a:lnTo>
                  <a:pt x="81" y="261"/>
                </a:lnTo>
                <a:lnTo>
                  <a:pt x="596" y="261"/>
                </a:lnTo>
                <a:lnTo>
                  <a:pt x="596" y="83"/>
                </a:lnTo>
                <a:lnTo>
                  <a:pt x="599" y="61"/>
                </a:lnTo>
                <a:lnTo>
                  <a:pt x="607" y="41"/>
                </a:lnTo>
                <a:lnTo>
                  <a:pt x="620" y="24"/>
                </a:lnTo>
                <a:lnTo>
                  <a:pt x="636" y="11"/>
                </a:lnTo>
                <a:lnTo>
                  <a:pt x="656" y="3"/>
                </a:lnTo>
                <a:lnTo>
                  <a:pt x="67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3" name="Freeform 211"/>
          <p:cNvSpPr>
            <a:spLocks noEditPoints="1"/>
          </p:cNvSpPr>
          <p:nvPr/>
        </p:nvSpPr>
        <p:spPr bwMode="auto">
          <a:xfrm>
            <a:off x="8371352" y="2190520"/>
            <a:ext cx="561975" cy="315913"/>
          </a:xfrm>
          <a:custGeom>
            <a:avLst/>
            <a:gdLst>
              <a:gd name="T0" fmla="*/ 2769 w 3537"/>
              <a:gd name="T1" fmla="*/ 1519 h 1992"/>
              <a:gd name="T2" fmla="*/ 2708 w 3537"/>
              <a:gd name="T3" fmla="*/ 1610 h 1992"/>
              <a:gd name="T4" fmla="*/ 2729 w 3537"/>
              <a:gd name="T5" fmla="*/ 1720 h 1992"/>
              <a:gd name="T6" fmla="*/ 2821 w 3537"/>
              <a:gd name="T7" fmla="*/ 1782 h 1992"/>
              <a:gd name="T8" fmla="*/ 2930 w 3537"/>
              <a:gd name="T9" fmla="*/ 1759 h 1992"/>
              <a:gd name="T10" fmla="*/ 2992 w 3537"/>
              <a:gd name="T11" fmla="*/ 1669 h 1992"/>
              <a:gd name="T12" fmla="*/ 2970 w 3537"/>
              <a:gd name="T13" fmla="*/ 1558 h 1992"/>
              <a:gd name="T14" fmla="*/ 2879 w 3537"/>
              <a:gd name="T15" fmla="*/ 1497 h 1992"/>
              <a:gd name="T16" fmla="*/ 1426 w 3537"/>
              <a:gd name="T17" fmla="*/ 569 h 1992"/>
              <a:gd name="T18" fmla="*/ 1386 w 3537"/>
              <a:gd name="T19" fmla="*/ 639 h 1992"/>
              <a:gd name="T20" fmla="*/ 1422 w 3537"/>
              <a:gd name="T21" fmla="*/ 707 h 1992"/>
              <a:gd name="T22" fmla="*/ 881 w 3537"/>
              <a:gd name="T23" fmla="*/ 911 h 1992"/>
              <a:gd name="T24" fmla="*/ 804 w 3537"/>
              <a:gd name="T25" fmla="*/ 923 h 1992"/>
              <a:gd name="T26" fmla="*/ 382 w 3537"/>
              <a:gd name="T27" fmla="*/ 1262 h 1992"/>
              <a:gd name="T28" fmla="*/ 396 w 3537"/>
              <a:gd name="T29" fmla="*/ 1331 h 1992"/>
              <a:gd name="T30" fmla="*/ 462 w 3537"/>
              <a:gd name="T31" fmla="*/ 1363 h 1992"/>
              <a:gd name="T32" fmla="*/ 841 w 3537"/>
              <a:gd name="T33" fmla="*/ 1098 h 1992"/>
              <a:gd name="T34" fmla="*/ 1016 w 3537"/>
              <a:gd name="T35" fmla="*/ 1261 h 1992"/>
              <a:gd name="T36" fmla="*/ 1548 w 3537"/>
              <a:gd name="T37" fmla="*/ 814 h 1992"/>
              <a:gd name="T38" fmla="*/ 1620 w 3537"/>
              <a:gd name="T39" fmla="*/ 857 h 1992"/>
              <a:gd name="T40" fmla="*/ 1690 w 3537"/>
              <a:gd name="T41" fmla="*/ 816 h 1992"/>
              <a:gd name="T42" fmla="*/ 1701 w 3537"/>
              <a:gd name="T43" fmla="*/ 631 h 1992"/>
              <a:gd name="T44" fmla="*/ 1694 w 3537"/>
              <a:gd name="T45" fmla="*/ 607 h 1992"/>
              <a:gd name="T46" fmla="*/ 1682 w 3537"/>
              <a:gd name="T47" fmla="*/ 587 h 1992"/>
              <a:gd name="T48" fmla="*/ 1664 w 3537"/>
              <a:gd name="T49" fmla="*/ 571 h 1992"/>
              <a:gd name="T50" fmla="*/ 1649 w 3537"/>
              <a:gd name="T51" fmla="*/ 563 h 1992"/>
              <a:gd name="T52" fmla="*/ 1622 w 3537"/>
              <a:gd name="T53" fmla="*/ 558 h 1992"/>
              <a:gd name="T54" fmla="*/ 3090 w 3537"/>
              <a:gd name="T55" fmla="*/ 328 h 1992"/>
              <a:gd name="T56" fmla="*/ 2528 w 3537"/>
              <a:gd name="T57" fmla="*/ 164 h 1992"/>
              <a:gd name="T58" fmla="*/ 2457 w 3537"/>
              <a:gd name="T59" fmla="*/ 205 h 1992"/>
              <a:gd name="T60" fmla="*/ 2450 w 3537"/>
              <a:gd name="T61" fmla="*/ 1292 h 1992"/>
              <a:gd name="T62" fmla="*/ 2507 w 3537"/>
              <a:gd name="T63" fmla="*/ 1349 h 1992"/>
              <a:gd name="T64" fmla="*/ 3213 w 3537"/>
              <a:gd name="T65" fmla="*/ 1342 h 1992"/>
              <a:gd name="T66" fmla="*/ 3253 w 3537"/>
              <a:gd name="T67" fmla="*/ 1271 h 1992"/>
              <a:gd name="T68" fmla="*/ 3229 w 3537"/>
              <a:gd name="T69" fmla="*/ 189 h 1992"/>
              <a:gd name="T70" fmla="*/ 2528 w 3537"/>
              <a:gd name="T71" fmla="*/ 164 h 1992"/>
              <a:gd name="T72" fmla="*/ 3368 w 3537"/>
              <a:gd name="T73" fmla="*/ 10 h 1992"/>
              <a:gd name="T74" fmla="*/ 3408 w 3537"/>
              <a:gd name="T75" fmla="*/ 81 h 1992"/>
              <a:gd name="T76" fmla="*/ 3497 w 3537"/>
              <a:gd name="T77" fmla="*/ 1839 h 1992"/>
              <a:gd name="T78" fmla="*/ 3537 w 3537"/>
              <a:gd name="T79" fmla="*/ 1910 h 1992"/>
              <a:gd name="T80" fmla="*/ 3497 w 3537"/>
              <a:gd name="T81" fmla="*/ 1980 h 1992"/>
              <a:gd name="T82" fmla="*/ 60 w 3537"/>
              <a:gd name="T83" fmla="*/ 1988 h 1992"/>
              <a:gd name="T84" fmla="*/ 3 w 3537"/>
              <a:gd name="T85" fmla="*/ 1931 h 1992"/>
              <a:gd name="T86" fmla="*/ 24 w 3537"/>
              <a:gd name="T87" fmla="*/ 1852 h 1992"/>
              <a:gd name="T88" fmla="*/ 612 w 3537"/>
              <a:gd name="T89" fmla="*/ 1828 h 1992"/>
              <a:gd name="T90" fmla="*/ 654 w 3537"/>
              <a:gd name="T91" fmla="*/ 1768 h 1992"/>
              <a:gd name="T92" fmla="*/ 748 w 3537"/>
              <a:gd name="T93" fmla="*/ 1747 h 1992"/>
              <a:gd name="T94" fmla="*/ 824 w 3537"/>
              <a:gd name="T95" fmla="*/ 1672 h 1992"/>
              <a:gd name="T96" fmla="*/ 96 w 3537"/>
              <a:gd name="T97" fmla="*/ 1648 h 1992"/>
              <a:gd name="T98" fmla="*/ 72 w 3537"/>
              <a:gd name="T99" fmla="*/ 283 h 1992"/>
              <a:gd name="T100" fmla="*/ 112 w 3537"/>
              <a:gd name="T101" fmla="*/ 212 h 1992"/>
              <a:gd name="T102" fmla="*/ 2035 w 3537"/>
              <a:gd name="T103" fmla="*/ 203 h 1992"/>
              <a:gd name="T104" fmla="*/ 2092 w 3537"/>
              <a:gd name="T105" fmla="*/ 260 h 1992"/>
              <a:gd name="T106" fmla="*/ 2084 w 3537"/>
              <a:gd name="T107" fmla="*/ 1631 h 1992"/>
              <a:gd name="T108" fmla="*/ 2013 w 3537"/>
              <a:gd name="T109" fmla="*/ 1672 h 1992"/>
              <a:gd name="T110" fmla="*/ 1395 w 3537"/>
              <a:gd name="T111" fmla="*/ 1734 h 1992"/>
              <a:gd name="T112" fmla="*/ 1494 w 3537"/>
              <a:gd name="T113" fmla="*/ 1761 h 1992"/>
              <a:gd name="T114" fmla="*/ 1549 w 3537"/>
              <a:gd name="T115" fmla="*/ 1810 h 1992"/>
              <a:gd name="T116" fmla="*/ 2294 w 3537"/>
              <a:gd name="T117" fmla="*/ 59 h 1992"/>
              <a:gd name="T118" fmla="*/ 2351 w 3537"/>
              <a:gd name="T119" fmla="*/ 3 h 19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7" h="1992">
                <a:moveTo>
                  <a:pt x="2850" y="1493"/>
                </a:moveTo>
                <a:lnTo>
                  <a:pt x="2821" y="1497"/>
                </a:lnTo>
                <a:lnTo>
                  <a:pt x="2794" y="1505"/>
                </a:lnTo>
                <a:lnTo>
                  <a:pt x="2769" y="1519"/>
                </a:lnTo>
                <a:lnTo>
                  <a:pt x="2747" y="1536"/>
                </a:lnTo>
                <a:lnTo>
                  <a:pt x="2729" y="1558"/>
                </a:lnTo>
                <a:lnTo>
                  <a:pt x="2716" y="1583"/>
                </a:lnTo>
                <a:lnTo>
                  <a:pt x="2708" y="1610"/>
                </a:lnTo>
                <a:lnTo>
                  <a:pt x="2704" y="1639"/>
                </a:lnTo>
                <a:lnTo>
                  <a:pt x="2708" y="1669"/>
                </a:lnTo>
                <a:lnTo>
                  <a:pt x="2716" y="1696"/>
                </a:lnTo>
                <a:lnTo>
                  <a:pt x="2729" y="1720"/>
                </a:lnTo>
                <a:lnTo>
                  <a:pt x="2747" y="1742"/>
                </a:lnTo>
                <a:lnTo>
                  <a:pt x="2769" y="1759"/>
                </a:lnTo>
                <a:lnTo>
                  <a:pt x="2794" y="1773"/>
                </a:lnTo>
                <a:lnTo>
                  <a:pt x="2821" y="1782"/>
                </a:lnTo>
                <a:lnTo>
                  <a:pt x="2850" y="1784"/>
                </a:lnTo>
                <a:lnTo>
                  <a:pt x="2879" y="1782"/>
                </a:lnTo>
                <a:lnTo>
                  <a:pt x="2907" y="1773"/>
                </a:lnTo>
                <a:lnTo>
                  <a:pt x="2930" y="1759"/>
                </a:lnTo>
                <a:lnTo>
                  <a:pt x="2952" y="1742"/>
                </a:lnTo>
                <a:lnTo>
                  <a:pt x="2970" y="1720"/>
                </a:lnTo>
                <a:lnTo>
                  <a:pt x="2983" y="1696"/>
                </a:lnTo>
                <a:lnTo>
                  <a:pt x="2992" y="1669"/>
                </a:lnTo>
                <a:lnTo>
                  <a:pt x="2995" y="1639"/>
                </a:lnTo>
                <a:lnTo>
                  <a:pt x="2992" y="1610"/>
                </a:lnTo>
                <a:lnTo>
                  <a:pt x="2983" y="1583"/>
                </a:lnTo>
                <a:lnTo>
                  <a:pt x="2970" y="1558"/>
                </a:lnTo>
                <a:lnTo>
                  <a:pt x="2952" y="1536"/>
                </a:lnTo>
                <a:lnTo>
                  <a:pt x="2930" y="1519"/>
                </a:lnTo>
                <a:lnTo>
                  <a:pt x="2907" y="1505"/>
                </a:lnTo>
                <a:lnTo>
                  <a:pt x="2879" y="1497"/>
                </a:lnTo>
                <a:lnTo>
                  <a:pt x="2850" y="1493"/>
                </a:lnTo>
                <a:close/>
                <a:moveTo>
                  <a:pt x="1467" y="557"/>
                </a:moveTo>
                <a:lnTo>
                  <a:pt x="1446" y="560"/>
                </a:lnTo>
                <a:lnTo>
                  <a:pt x="1426" y="569"/>
                </a:lnTo>
                <a:lnTo>
                  <a:pt x="1410" y="582"/>
                </a:lnTo>
                <a:lnTo>
                  <a:pt x="1397" y="598"/>
                </a:lnTo>
                <a:lnTo>
                  <a:pt x="1389" y="617"/>
                </a:lnTo>
                <a:lnTo>
                  <a:pt x="1386" y="639"/>
                </a:lnTo>
                <a:lnTo>
                  <a:pt x="1389" y="659"/>
                </a:lnTo>
                <a:lnTo>
                  <a:pt x="1396" y="679"/>
                </a:lnTo>
                <a:lnTo>
                  <a:pt x="1407" y="695"/>
                </a:lnTo>
                <a:lnTo>
                  <a:pt x="1422" y="707"/>
                </a:lnTo>
                <a:lnTo>
                  <a:pt x="1027" y="1064"/>
                </a:lnTo>
                <a:lnTo>
                  <a:pt x="914" y="935"/>
                </a:lnTo>
                <a:lnTo>
                  <a:pt x="898" y="921"/>
                </a:lnTo>
                <a:lnTo>
                  <a:pt x="881" y="911"/>
                </a:lnTo>
                <a:lnTo>
                  <a:pt x="862" y="907"/>
                </a:lnTo>
                <a:lnTo>
                  <a:pt x="841" y="907"/>
                </a:lnTo>
                <a:lnTo>
                  <a:pt x="822" y="912"/>
                </a:lnTo>
                <a:lnTo>
                  <a:pt x="804" y="923"/>
                </a:lnTo>
                <a:lnTo>
                  <a:pt x="412" y="1217"/>
                </a:lnTo>
                <a:lnTo>
                  <a:pt x="398" y="1230"/>
                </a:lnTo>
                <a:lnTo>
                  <a:pt x="388" y="1245"/>
                </a:lnTo>
                <a:lnTo>
                  <a:pt x="382" y="1262"/>
                </a:lnTo>
                <a:lnTo>
                  <a:pt x="380" y="1279"/>
                </a:lnTo>
                <a:lnTo>
                  <a:pt x="381" y="1297"/>
                </a:lnTo>
                <a:lnTo>
                  <a:pt x="386" y="1315"/>
                </a:lnTo>
                <a:lnTo>
                  <a:pt x="396" y="1331"/>
                </a:lnTo>
                <a:lnTo>
                  <a:pt x="410" y="1345"/>
                </a:lnTo>
                <a:lnTo>
                  <a:pt x="425" y="1356"/>
                </a:lnTo>
                <a:lnTo>
                  <a:pt x="443" y="1361"/>
                </a:lnTo>
                <a:lnTo>
                  <a:pt x="462" y="1363"/>
                </a:lnTo>
                <a:lnTo>
                  <a:pt x="479" y="1362"/>
                </a:lnTo>
                <a:lnTo>
                  <a:pt x="495" y="1357"/>
                </a:lnTo>
                <a:lnTo>
                  <a:pt x="510" y="1347"/>
                </a:lnTo>
                <a:lnTo>
                  <a:pt x="841" y="1098"/>
                </a:lnTo>
                <a:lnTo>
                  <a:pt x="959" y="1234"/>
                </a:lnTo>
                <a:lnTo>
                  <a:pt x="975" y="1248"/>
                </a:lnTo>
                <a:lnTo>
                  <a:pt x="994" y="1258"/>
                </a:lnTo>
                <a:lnTo>
                  <a:pt x="1016" y="1261"/>
                </a:lnTo>
                <a:lnTo>
                  <a:pt x="1037" y="1260"/>
                </a:lnTo>
                <a:lnTo>
                  <a:pt x="1057" y="1252"/>
                </a:lnTo>
                <a:lnTo>
                  <a:pt x="1075" y="1240"/>
                </a:lnTo>
                <a:lnTo>
                  <a:pt x="1548" y="814"/>
                </a:lnTo>
                <a:lnTo>
                  <a:pt x="1561" y="831"/>
                </a:lnTo>
                <a:lnTo>
                  <a:pt x="1577" y="845"/>
                </a:lnTo>
                <a:lnTo>
                  <a:pt x="1598" y="854"/>
                </a:lnTo>
                <a:lnTo>
                  <a:pt x="1620" y="857"/>
                </a:lnTo>
                <a:lnTo>
                  <a:pt x="1642" y="854"/>
                </a:lnTo>
                <a:lnTo>
                  <a:pt x="1661" y="846"/>
                </a:lnTo>
                <a:lnTo>
                  <a:pt x="1677" y="834"/>
                </a:lnTo>
                <a:lnTo>
                  <a:pt x="1690" y="816"/>
                </a:lnTo>
                <a:lnTo>
                  <a:pt x="1699" y="797"/>
                </a:lnTo>
                <a:lnTo>
                  <a:pt x="1702" y="775"/>
                </a:lnTo>
                <a:lnTo>
                  <a:pt x="1702" y="639"/>
                </a:lnTo>
                <a:lnTo>
                  <a:pt x="1701" y="631"/>
                </a:lnTo>
                <a:lnTo>
                  <a:pt x="1700" y="625"/>
                </a:lnTo>
                <a:lnTo>
                  <a:pt x="1699" y="620"/>
                </a:lnTo>
                <a:lnTo>
                  <a:pt x="1696" y="610"/>
                </a:lnTo>
                <a:lnTo>
                  <a:pt x="1694" y="607"/>
                </a:lnTo>
                <a:lnTo>
                  <a:pt x="1691" y="600"/>
                </a:lnTo>
                <a:lnTo>
                  <a:pt x="1688" y="594"/>
                </a:lnTo>
                <a:lnTo>
                  <a:pt x="1686" y="591"/>
                </a:lnTo>
                <a:lnTo>
                  <a:pt x="1682" y="587"/>
                </a:lnTo>
                <a:lnTo>
                  <a:pt x="1679" y="583"/>
                </a:lnTo>
                <a:lnTo>
                  <a:pt x="1676" y="580"/>
                </a:lnTo>
                <a:lnTo>
                  <a:pt x="1667" y="573"/>
                </a:lnTo>
                <a:lnTo>
                  <a:pt x="1664" y="571"/>
                </a:lnTo>
                <a:lnTo>
                  <a:pt x="1659" y="568"/>
                </a:lnTo>
                <a:lnTo>
                  <a:pt x="1653" y="565"/>
                </a:lnTo>
                <a:lnTo>
                  <a:pt x="1652" y="565"/>
                </a:lnTo>
                <a:lnTo>
                  <a:pt x="1649" y="563"/>
                </a:lnTo>
                <a:lnTo>
                  <a:pt x="1638" y="560"/>
                </a:lnTo>
                <a:lnTo>
                  <a:pt x="1634" y="559"/>
                </a:lnTo>
                <a:lnTo>
                  <a:pt x="1628" y="558"/>
                </a:lnTo>
                <a:lnTo>
                  <a:pt x="1622" y="558"/>
                </a:lnTo>
                <a:lnTo>
                  <a:pt x="1620" y="557"/>
                </a:lnTo>
                <a:lnTo>
                  <a:pt x="1467" y="557"/>
                </a:lnTo>
                <a:close/>
                <a:moveTo>
                  <a:pt x="2610" y="328"/>
                </a:moveTo>
                <a:lnTo>
                  <a:pt x="3090" y="328"/>
                </a:lnTo>
                <a:lnTo>
                  <a:pt x="3090" y="1189"/>
                </a:lnTo>
                <a:lnTo>
                  <a:pt x="2610" y="1189"/>
                </a:lnTo>
                <a:lnTo>
                  <a:pt x="2610" y="328"/>
                </a:lnTo>
                <a:close/>
                <a:moveTo>
                  <a:pt x="2528" y="164"/>
                </a:moveTo>
                <a:lnTo>
                  <a:pt x="2507" y="167"/>
                </a:lnTo>
                <a:lnTo>
                  <a:pt x="2486" y="176"/>
                </a:lnTo>
                <a:lnTo>
                  <a:pt x="2470" y="189"/>
                </a:lnTo>
                <a:lnTo>
                  <a:pt x="2457" y="205"/>
                </a:lnTo>
                <a:lnTo>
                  <a:pt x="2450" y="224"/>
                </a:lnTo>
                <a:lnTo>
                  <a:pt x="2446" y="246"/>
                </a:lnTo>
                <a:lnTo>
                  <a:pt x="2446" y="1271"/>
                </a:lnTo>
                <a:lnTo>
                  <a:pt x="2450" y="1292"/>
                </a:lnTo>
                <a:lnTo>
                  <a:pt x="2457" y="1312"/>
                </a:lnTo>
                <a:lnTo>
                  <a:pt x="2470" y="1329"/>
                </a:lnTo>
                <a:lnTo>
                  <a:pt x="2486" y="1342"/>
                </a:lnTo>
                <a:lnTo>
                  <a:pt x="2507" y="1349"/>
                </a:lnTo>
                <a:lnTo>
                  <a:pt x="2528" y="1352"/>
                </a:lnTo>
                <a:lnTo>
                  <a:pt x="3171" y="1352"/>
                </a:lnTo>
                <a:lnTo>
                  <a:pt x="3193" y="1349"/>
                </a:lnTo>
                <a:lnTo>
                  <a:pt x="3213" y="1342"/>
                </a:lnTo>
                <a:lnTo>
                  <a:pt x="3229" y="1329"/>
                </a:lnTo>
                <a:lnTo>
                  <a:pt x="3242" y="1312"/>
                </a:lnTo>
                <a:lnTo>
                  <a:pt x="3250" y="1292"/>
                </a:lnTo>
                <a:lnTo>
                  <a:pt x="3253" y="1271"/>
                </a:lnTo>
                <a:lnTo>
                  <a:pt x="3253" y="246"/>
                </a:lnTo>
                <a:lnTo>
                  <a:pt x="3250" y="224"/>
                </a:lnTo>
                <a:lnTo>
                  <a:pt x="3242" y="205"/>
                </a:lnTo>
                <a:lnTo>
                  <a:pt x="3229" y="189"/>
                </a:lnTo>
                <a:lnTo>
                  <a:pt x="3213" y="176"/>
                </a:lnTo>
                <a:lnTo>
                  <a:pt x="3193" y="167"/>
                </a:lnTo>
                <a:lnTo>
                  <a:pt x="3171" y="164"/>
                </a:lnTo>
                <a:lnTo>
                  <a:pt x="2528" y="164"/>
                </a:lnTo>
                <a:close/>
                <a:moveTo>
                  <a:pt x="2372" y="0"/>
                </a:moveTo>
                <a:lnTo>
                  <a:pt x="3327" y="0"/>
                </a:lnTo>
                <a:lnTo>
                  <a:pt x="3349" y="3"/>
                </a:lnTo>
                <a:lnTo>
                  <a:pt x="3368" y="10"/>
                </a:lnTo>
                <a:lnTo>
                  <a:pt x="3384" y="23"/>
                </a:lnTo>
                <a:lnTo>
                  <a:pt x="3397" y="39"/>
                </a:lnTo>
                <a:lnTo>
                  <a:pt x="3406" y="59"/>
                </a:lnTo>
                <a:lnTo>
                  <a:pt x="3408" y="81"/>
                </a:lnTo>
                <a:lnTo>
                  <a:pt x="3408" y="1828"/>
                </a:lnTo>
                <a:lnTo>
                  <a:pt x="3456" y="1828"/>
                </a:lnTo>
                <a:lnTo>
                  <a:pt x="3478" y="1831"/>
                </a:lnTo>
                <a:lnTo>
                  <a:pt x="3497" y="1839"/>
                </a:lnTo>
                <a:lnTo>
                  <a:pt x="3513" y="1852"/>
                </a:lnTo>
                <a:lnTo>
                  <a:pt x="3526" y="1869"/>
                </a:lnTo>
                <a:lnTo>
                  <a:pt x="3535" y="1888"/>
                </a:lnTo>
                <a:lnTo>
                  <a:pt x="3537" y="1910"/>
                </a:lnTo>
                <a:lnTo>
                  <a:pt x="3535" y="1931"/>
                </a:lnTo>
                <a:lnTo>
                  <a:pt x="3526" y="1951"/>
                </a:lnTo>
                <a:lnTo>
                  <a:pt x="3513" y="1968"/>
                </a:lnTo>
                <a:lnTo>
                  <a:pt x="3497" y="1980"/>
                </a:lnTo>
                <a:lnTo>
                  <a:pt x="3478" y="1988"/>
                </a:lnTo>
                <a:lnTo>
                  <a:pt x="3456" y="1992"/>
                </a:lnTo>
                <a:lnTo>
                  <a:pt x="82" y="1992"/>
                </a:lnTo>
                <a:lnTo>
                  <a:pt x="60" y="1988"/>
                </a:lnTo>
                <a:lnTo>
                  <a:pt x="41" y="1980"/>
                </a:lnTo>
                <a:lnTo>
                  <a:pt x="24" y="1968"/>
                </a:lnTo>
                <a:lnTo>
                  <a:pt x="11" y="1951"/>
                </a:lnTo>
                <a:lnTo>
                  <a:pt x="3" y="1931"/>
                </a:lnTo>
                <a:lnTo>
                  <a:pt x="0" y="1910"/>
                </a:lnTo>
                <a:lnTo>
                  <a:pt x="3" y="1888"/>
                </a:lnTo>
                <a:lnTo>
                  <a:pt x="11" y="1869"/>
                </a:lnTo>
                <a:lnTo>
                  <a:pt x="24" y="1852"/>
                </a:lnTo>
                <a:lnTo>
                  <a:pt x="41" y="1839"/>
                </a:lnTo>
                <a:lnTo>
                  <a:pt x="60" y="1831"/>
                </a:lnTo>
                <a:lnTo>
                  <a:pt x="82" y="1828"/>
                </a:lnTo>
                <a:lnTo>
                  <a:pt x="612" y="1828"/>
                </a:lnTo>
                <a:lnTo>
                  <a:pt x="617" y="1810"/>
                </a:lnTo>
                <a:lnTo>
                  <a:pt x="626" y="1792"/>
                </a:lnTo>
                <a:lnTo>
                  <a:pt x="639" y="1778"/>
                </a:lnTo>
                <a:lnTo>
                  <a:pt x="654" y="1768"/>
                </a:lnTo>
                <a:lnTo>
                  <a:pt x="672" y="1761"/>
                </a:lnTo>
                <a:lnTo>
                  <a:pt x="693" y="1758"/>
                </a:lnTo>
                <a:lnTo>
                  <a:pt x="721" y="1756"/>
                </a:lnTo>
                <a:lnTo>
                  <a:pt x="748" y="1747"/>
                </a:lnTo>
                <a:lnTo>
                  <a:pt x="772" y="1734"/>
                </a:lnTo>
                <a:lnTo>
                  <a:pt x="793" y="1717"/>
                </a:lnTo>
                <a:lnTo>
                  <a:pt x="810" y="1696"/>
                </a:lnTo>
                <a:lnTo>
                  <a:pt x="824" y="1672"/>
                </a:lnTo>
                <a:lnTo>
                  <a:pt x="154" y="1672"/>
                </a:lnTo>
                <a:lnTo>
                  <a:pt x="131" y="1669"/>
                </a:lnTo>
                <a:lnTo>
                  <a:pt x="112" y="1660"/>
                </a:lnTo>
                <a:lnTo>
                  <a:pt x="96" y="1648"/>
                </a:lnTo>
                <a:lnTo>
                  <a:pt x="83" y="1631"/>
                </a:lnTo>
                <a:lnTo>
                  <a:pt x="74" y="1612"/>
                </a:lnTo>
                <a:lnTo>
                  <a:pt x="72" y="1590"/>
                </a:lnTo>
                <a:lnTo>
                  <a:pt x="72" y="283"/>
                </a:lnTo>
                <a:lnTo>
                  <a:pt x="74" y="260"/>
                </a:lnTo>
                <a:lnTo>
                  <a:pt x="83" y="241"/>
                </a:lnTo>
                <a:lnTo>
                  <a:pt x="96" y="224"/>
                </a:lnTo>
                <a:lnTo>
                  <a:pt x="112" y="212"/>
                </a:lnTo>
                <a:lnTo>
                  <a:pt x="131" y="203"/>
                </a:lnTo>
                <a:lnTo>
                  <a:pt x="154" y="201"/>
                </a:lnTo>
                <a:lnTo>
                  <a:pt x="2013" y="201"/>
                </a:lnTo>
                <a:lnTo>
                  <a:pt x="2035" y="203"/>
                </a:lnTo>
                <a:lnTo>
                  <a:pt x="2055" y="212"/>
                </a:lnTo>
                <a:lnTo>
                  <a:pt x="2071" y="224"/>
                </a:lnTo>
                <a:lnTo>
                  <a:pt x="2084" y="241"/>
                </a:lnTo>
                <a:lnTo>
                  <a:pt x="2092" y="260"/>
                </a:lnTo>
                <a:lnTo>
                  <a:pt x="2095" y="283"/>
                </a:lnTo>
                <a:lnTo>
                  <a:pt x="2095" y="1590"/>
                </a:lnTo>
                <a:lnTo>
                  <a:pt x="2092" y="1612"/>
                </a:lnTo>
                <a:lnTo>
                  <a:pt x="2084" y="1631"/>
                </a:lnTo>
                <a:lnTo>
                  <a:pt x="2071" y="1648"/>
                </a:lnTo>
                <a:lnTo>
                  <a:pt x="2055" y="1660"/>
                </a:lnTo>
                <a:lnTo>
                  <a:pt x="2035" y="1669"/>
                </a:lnTo>
                <a:lnTo>
                  <a:pt x="2013" y="1672"/>
                </a:lnTo>
                <a:lnTo>
                  <a:pt x="1343" y="1672"/>
                </a:lnTo>
                <a:lnTo>
                  <a:pt x="1357" y="1696"/>
                </a:lnTo>
                <a:lnTo>
                  <a:pt x="1374" y="1717"/>
                </a:lnTo>
                <a:lnTo>
                  <a:pt x="1395" y="1734"/>
                </a:lnTo>
                <a:lnTo>
                  <a:pt x="1419" y="1747"/>
                </a:lnTo>
                <a:lnTo>
                  <a:pt x="1446" y="1756"/>
                </a:lnTo>
                <a:lnTo>
                  <a:pt x="1474" y="1758"/>
                </a:lnTo>
                <a:lnTo>
                  <a:pt x="1494" y="1761"/>
                </a:lnTo>
                <a:lnTo>
                  <a:pt x="1513" y="1768"/>
                </a:lnTo>
                <a:lnTo>
                  <a:pt x="1528" y="1778"/>
                </a:lnTo>
                <a:lnTo>
                  <a:pt x="1540" y="1792"/>
                </a:lnTo>
                <a:lnTo>
                  <a:pt x="1549" y="1810"/>
                </a:lnTo>
                <a:lnTo>
                  <a:pt x="1554" y="1828"/>
                </a:lnTo>
                <a:lnTo>
                  <a:pt x="2291" y="1828"/>
                </a:lnTo>
                <a:lnTo>
                  <a:pt x="2291" y="81"/>
                </a:lnTo>
                <a:lnTo>
                  <a:pt x="2294" y="59"/>
                </a:lnTo>
                <a:lnTo>
                  <a:pt x="2302" y="39"/>
                </a:lnTo>
                <a:lnTo>
                  <a:pt x="2315" y="23"/>
                </a:lnTo>
                <a:lnTo>
                  <a:pt x="2331" y="10"/>
                </a:lnTo>
                <a:lnTo>
                  <a:pt x="2351" y="3"/>
                </a:lnTo>
                <a:lnTo>
                  <a:pt x="23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4" name="Freeform 186"/>
          <p:cNvSpPr>
            <a:spLocks noEditPoints="1"/>
          </p:cNvSpPr>
          <p:nvPr/>
        </p:nvSpPr>
        <p:spPr bwMode="auto">
          <a:xfrm>
            <a:off x="3726425" y="2144483"/>
            <a:ext cx="496888" cy="407988"/>
          </a:xfrm>
          <a:custGeom>
            <a:avLst/>
            <a:gdLst>
              <a:gd name="T0" fmla="*/ 845 w 3442"/>
              <a:gd name="T1" fmla="*/ 2446 h 2821"/>
              <a:gd name="T2" fmla="*/ 858 w 3442"/>
              <a:gd name="T3" fmla="*/ 2555 h 2821"/>
              <a:gd name="T4" fmla="*/ 1925 w 3442"/>
              <a:gd name="T5" fmla="*/ 2578 h 2821"/>
              <a:gd name="T6" fmla="*/ 1991 w 3442"/>
              <a:gd name="T7" fmla="*/ 2491 h 2821"/>
              <a:gd name="T8" fmla="*/ 1925 w 3442"/>
              <a:gd name="T9" fmla="*/ 2404 h 2821"/>
              <a:gd name="T10" fmla="*/ 2788 w 3442"/>
              <a:gd name="T11" fmla="*/ 2021 h 2821"/>
              <a:gd name="T12" fmla="*/ 2748 w 3442"/>
              <a:gd name="T13" fmla="*/ 2123 h 2821"/>
              <a:gd name="T14" fmla="*/ 2834 w 3442"/>
              <a:gd name="T15" fmla="*/ 2189 h 2821"/>
              <a:gd name="T16" fmla="*/ 3177 w 3442"/>
              <a:gd name="T17" fmla="*/ 2145 h 2821"/>
              <a:gd name="T18" fmla="*/ 3163 w 3442"/>
              <a:gd name="T19" fmla="*/ 2036 h 2821"/>
              <a:gd name="T20" fmla="*/ 2197 w 3442"/>
              <a:gd name="T21" fmla="*/ 2009 h 2821"/>
              <a:gd name="T22" fmla="*/ 2110 w 3442"/>
              <a:gd name="T23" fmla="*/ 2076 h 2821"/>
              <a:gd name="T24" fmla="*/ 2151 w 3442"/>
              <a:gd name="T25" fmla="*/ 2177 h 2821"/>
              <a:gd name="T26" fmla="*/ 2507 w 3442"/>
              <a:gd name="T27" fmla="*/ 2177 h 2821"/>
              <a:gd name="T28" fmla="*/ 2549 w 3442"/>
              <a:gd name="T29" fmla="*/ 2076 h 2821"/>
              <a:gd name="T30" fmla="*/ 2462 w 3442"/>
              <a:gd name="T31" fmla="*/ 2009 h 2821"/>
              <a:gd name="T32" fmla="*/ 1496 w 3442"/>
              <a:gd name="T33" fmla="*/ 2036 h 2821"/>
              <a:gd name="T34" fmla="*/ 1482 w 3442"/>
              <a:gd name="T35" fmla="*/ 2145 h 2821"/>
              <a:gd name="T36" fmla="*/ 1824 w 3442"/>
              <a:gd name="T37" fmla="*/ 2189 h 2821"/>
              <a:gd name="T38" fmla="*/ 1911 w 3442"/>
              <a:gd name="T39" fmla="*/ 2123 h 2821"/>
              <a:gd name="T40" fmla="*/ 1869 w 3442"/>
              <a:gd name="T41" fmla="*/ 2021 h 2821"/>
              <a:gd name="T42" fmla="*/ 898 w 3442"/>
              <a:gd name="T43" fmla="*/ 2013 h 2821"/>
              <a:gd name="T44" fmla="*/ 832 w 3442"/>
              <a:gd name="T45" fmla="*/ 2099 h 2821"/>
              <a:gd name="T46" fmla="*/ 898 w 3442"/>
              <a:gd name="T47" fmla="*/ 2186 h 2821"/>
              <a:gd name="T48" fmla="*/ 1251 w 3442"/>
              <a:gd name="T49" fmla="*/ 2163 h 2821"/>
              <a:gd name="T50" fmla="*/ 1264 w 3442"/>
              <a:gd name="T51" fmla="*/ 2054 h 2821"/>
              <a:gd name="T52" fmla="*/ 922 w 3442"/>
              <a:gd name="T53" fmla="*/ 2009 h 2821"/>
              <a:gd name="T54" fmla="*/ 876 w 3442"/>
              <a:gd name="T55" fmla="*/ 1362 h 2821"/>
              <a:gd name="T56" fmla="*/ 832 w 3442"/>
              <a:gd name="T57" fmla="*/ 1625 h 2821"/>
              <a:gd name="T58" fmla="*/ 898 w 3442"/>
              <a:gd name="T59" fmla="*/ 1749 h 2821"/>
              <a:gd name="T60" fmla="*/ 1270 w 3442"/>
              <a:gd name="T61" fmla="*/ 1771 h 2821"/>
              <a:gd name="T62" fmla="*/ 1377 w 3442"/>
              <a:gd name="T63" fmla="*/ 1683 h 2821"/>
              <a:gd name="T64" fmla="*/ 1377 w 3442"/>
              <a:gd name="T65" fmla="*/ 1409 h 2821"/>
              <a:gd name="T66" fmla="*/ 1270 w 3442"/>
              <a:gd name="T67" fmla="*/ 1321 h 2821"/>
              <a:gd name="T68" fmla="*/ 3283 w 3442"/>
              <a:gd name="T69" fmla="*/ 1091 h 2821"/>
              <a:gd name="T70" fmla="*/ 3416 w 3442"/>
              <a:gd name="T71" fmla="*/ 1184 h 2821"/>
              <a:gd name="T72" fmla="*/ 3439 w 3442"/>
              <a:gd name="T73" fmla="*/ 2661 h 2821"/>
              <a:gd name="T74" fmla="*/ 3346 w 3442"/>
              <a:gd name="T75" fmla="*/ 2795 h 2821"/>
              <a:gd name="T76" fmla="*/ 718 w 3442"/>
              <a:gd name="T77" fmla="*/ 2818 h 2821"/>
              <a:gd name="T78" fmla="*/ 585 w 3442"/>
              <a:gd name="T79" fmla="*/ 2724 h 2821"/>
              <a:gd name="T80" fmla="*/ 561 w 3442"/>
              <a:gd name="T81" fmla="*/ 1248 h 2821"/>
              <a:gd name="T82" fmla="*/ 654 w 3442"/>
              <a:gd name="T83" fmla="*/ 1114 h 2821"/>
              <a:gd name="T84" fmla="*/ 179 w 3442"/>
              <a:gd name="T85" fmla="*/ 690 h 2821"/>
              <a:gd name="T86" fmla="*/ 2749 w 3442"/>
              <a:gd name="T87" fmla="*/ 0 h 2821"/>
              <a:gd name="T88" fmla="*/ 2917 w 3442"/>
              <a:gd name="T89" fmla="*/ 70 h 2821"/>
              <a:gd name="T90" fmla="*/ 2987 w 3442"/>
              <a:gd name="T91" fmla="*/ 239 h 2821"/>
              <a:gd name="T92" fmla="*/ 618 w 3442"/>
              <a:gd name="T93" fmla="*/ 933 h 2821"/>
              <a:gd name="T94" fmla="*/ 446 w 3442"/>
              <a:gd name="T95" fmla="*/ 1069 h 2821"/>
              <a:gd name="T96" fmla="*/ 379 w 3442"/>
              <a:gd name="T97" fmla="*/ 1283 h 2821"/>
              <a:gd name="T98" fmla="*/ 129 w 3442"/>
              <a:gd name="T99" fmla="*/ 1906 h 2821"/>
              <a:gd name="T100" fmla="*/ 13 w 3442"/>
              <a:gd name="T101" fmla="*/ 1770 h 2821"/>
              <a:gd name="T102" fmla="*/ 13 w 3442"/>
              <a:gd name="T103" fmla="*/ 164 h 2821"/>
              <a:gd name="T104" fmla="*/ 129 w 3442"/>
              <a:gd name="T105" fmla="*/ 27 h 28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42" h="2821">
                <a:moveTo>
                  <a:pt x="922" y="2400"/>
                </a:moveTo>
                <a:lnTo>
                  <a:pt x="898" y="2404"/>
                </a:lnTo>
                <a:lnTo>
                  <a:pt x="877" y="2413"/>
                </a:lnTo>
                <a:lnTo>
                  <a:pt x="858" y="2427"/>
                </a:lnTo>
                <a:lnTo>
                  <a:pt x="845" y="2446"/>
                </a:lnTo>
                <a:lnTo>
                  <a:pt x="835" y="2467"/>
                </a:lnTo>
                <a:lnTo>
                  <a:pt x="832" y="2491"/>
                </a:lnTo>
                <a:lnTo>
                  <a:pt x="835" y="2515"/>
                </a:lnTo>
                <a:lnTo>
                  <a:pt x="845" y="2536"/>
                </a:lnTo>
                <a:lnTo>
                  <a:pt x="858" y="2555"/>
                </a:lnTo>
                <a:lnTo>
                  <a:pt x="877" y="2569"/>
                </a:lnTo>
                <a:lnTo>
                  <a:pt x="898" y="2578"/>
                </a:lnTo>
                <a:lnTo>
                  <a:pt x="922" y="2581"/>
                </a:lnTo>
                <a:lnTo>
                  <a:pt x="1901" y="2581"/>
                </a:lnTo>
                <a:lnTo>
                  <a:pt x="1925" y="2578"/>
                </a:lnTo>
                <a:lnTo>
                  <a:pt x="1946" y="2569"/>
                </a:lnTo>
                <a:lnTo>
                  <a:pt x="1964" y="2555"/>
                </a:lnTo>
                <a:lnTo>
                  <a:pt x="1978" y="2536"/>
                </a:lnTo>
                <a:lnTo>
                  <a:pt x="1987" y="2515"/>
                </a:lnTo>
                <a:lnTo>
                  <a:pt x="1991" y="2491"/>
                </a:lnTo>
                <a:lnTo>
                  <a:pt x="1987" y="2467"/>
                </a:lnTo>
                <a:lnTo>
                  <a:pt x="1978" y="2446"/>
                </a:lnTo>
                <a:lnTo>
                  <a:pt x="1964" y="2427"/>
                </a:lnTo>
                <a:lnTo>
                  <a:pt x="1946" y="2413"/>
                </a:lnTo>
                <a:lnTo>
                  <a:pt x="1925" y="2404"/>
                </a:lnTo>
                <a:lnTo>
                  <a:pt x="1901" y="2400"/>
                </a:lnTo>
                <a:lnTo>
                  <a:pt x="922" y="2400"/>
                </a:lnTo>
                <a:close/>
                <a:moveTo>
                  <a:pt x="2834" y="2009"/>
                </a:moveTo>
                <a:lnTo>
                  <a:pt x="2810" y="2013"/>
                </a:lnTo>
                <a:lnTo>
                  <a:pt x="2788" y="2021"/>
                </a:lnTo>
                <a:lnTo>
                  <a:pt x="2771" y="2036"/>
                </a:lnTo>
                <a:lnTo>
                  <a:pt x="2757" y="2054"/>
                </a:lnTo>
                <a:lnTo>
                  <a:pt x="2748" y="2076"/>
                </a:lnTo>
                <a:lnTo>
                  <a:pt x="2744" y="2099"/>
                </a:lnTo>
                <a:lnTo>
                  <a:pt x="2748" y="2123"/>
                </a:lnTo>
                <a:lnTo>
                  <a:pt x="2757" y="2145"/>
                </a:lnTo>
                <a:lnTo>
                  <a:pt x="2771" y="2163"/>
                </a:lnTo>
                <a:lnTo>
                  <a:pt x="2788" y="2177"/>
                </a:lnTo>
                <a:lnTo>
                  <a:pt x="2810" y="2186"/>
                </a:lnTo>
                <a:lnTo>
                  <a:pt x="2834" y="2189"/>
                </a:lnTo>
                <a:lnTo>
                  <a:pt x="3099" y="2189"/>
                </a:lnTo>
                <a:lnTo>
                  <a:pt x="3123" y="2186"/>
                </a:lnTo>
                <a:lnTo>
                  <a:pt x="3144" y="2177"/>
                </a:lnTo>
                <a:lnTo>
                  <a:pt x="3163" y="2163"/>
                </a:lnTo>
                <a:lnTo>
                  <a:pt x="3177" y="2145"/>
                </a:lnTo>
                <a:lnTo>
                  <a:pt x="3186" y="2123"/>
                </a:lnTo>
                <a:lnTo>
                  <a:pt x="3189" y="2099"/>
                </a:lnTo>
                <a:lnTo>
                  <a:pt x="3186" y="2076"/>
                </a:lnTo>
                <a:lnTo>
                  <a:pt x="3177" y="2054"/>
                </a:lnTo>
                <a:lnTo>
                  <a:pt x="3163" y="2036"/>
                </a:lnTo>
                <a:lnTo>
                  <a:pt x="3144" y="2021"/>
                </a:lnTo>
                <a:lnTo>
                  <a:pt x="3123" y="2013"/>
                </a:lnTo>
                <a:lnTo>
                  <a:pt x="3099" y="2009"/>
                </a:lnTo>
                <a:lnTo>
                  <a:pt x="2834" y="2009"/>
                </a:lnTo>
                <a:close/>
                <a:moveTo>
                  <a:pt x="2197" y="2009"/>
                </a:moveTo>
                <a:lnTo>
                  <a:pt x="2173" y="2013"/>
                </a:lnTo>
                <a:lnTo>
                  <a:pt x="2151" y="2021"/>
                </a:lnTo>
                <a:lnTo>
                  <a:pt x="2133" y="2036"/>
                </a:lnTo>
                <a:lnTo>
                  <a:pt x="2120" y="2054"/>
                </a:lnTo>
                <a:lnTo>
                  <a:pt x="2110" y="2076"/>
                </a:lnTo>
                <a:lnTo>
                  <a:pt x="2107" y="2099"/>
                </a:lnTo>
                <a:lnTo>
                  <a:pt x="2110" y="2123"/>
                </a:lnTo>
                <a:lnTo>
                  <a:pt x="2120" y="2145"/>
                </a:lnTo>
                <a:lnTo>
                  <a:pt x="2133" y="2163"/>
                </a:lnTo>
                <a:lnTo>
                  <a:pt x="2151" y="2177"/>
                </a:lnTo>
                <a:lnTo>
                  <a:pt x="2173" y="2186"/>
                </a:lnTo>
                <a:lnTo>
                  <a:pt x="2197" y="2189"/>
                </a:lnTo>
                <a:lnTo>
                  <a:pt x="2462" y="2189"/>
                </a:lnTo>
                <a:lnTo>
                  <a:pt x="2486" y="2186"/>
                </a:lnTo>
                <a:lnTo>
                  <a:pt x="2507" y="2177"/>
                </a:lnTo>
                <a:lnTo>
                  <a:pt x="2526" y="2163"/>
                </a:lnTo>
                <a:lnTo>
                  <a:pt x="2539" y="2145"/>
                </a:lnTo>
                <a:lnTo>
                  <a:pt x="2549" y="2123"/>
                </a:lnTo>
                <a:lnTo>
                  <a:pt x="2552" y="2099"/>
                </a:lnTo>
                <a:lnTo>
                  <a:pt x="2549" y="2076"/>
                </a:lnTo>
                <a:lnTo>
                  <a:pt x="2539" y="2054"/>
                </a:lnTo>
                <a:lnTo>
                  <a:pt x="2526" y="2036"/>
                </a:lnTo>
                <a:lnTo>
                  <a:pt x="2507" y="2021"/>
                </a:lnTo>
                <a:lnTo>
                  <a:pt x="2486" y="2013"/>
                </a:lnTo>
                <a:lnTo>
                  <a:pt x="2462" y="2009"/>
                </a:lnTo>
                <a:lnTo>
                  <a:pt x="2197" y="2009"/>
                </a:lnTo>
                <a:close/>
                <a:moveTo>
                  <a:pt x="1560" y="2009"/>
                </a:moveTo>
                <a:lnTo>
                  <a:pt x="1535" y="2013"/>
                </a:lnTo>
                <a:lnTo>
                  <a:pt x="1513" y="2021"/>
                </a:lnTo>
                <a:lnTo>
                  <a:pt x="1496" y="2036"/>
                </a:lnTo>
                <a:lnTo>
                  <a:pt x="1482" y="2054"/>
                </a:lnTo>
                <a:lnTo>
                  <a:pt x="1473" y="2076"/>
                </a:lnTo>
                <a:lnTo>
                  <a:pt x="1470" y="2099"/>
                </a:lnTo>
                <a:lnTo>
                  <a:pt x="1473" y="2123"/>
                </a:lnTo>
                <a:lnTo>
                  <a:pt x="1482" y="2145"/>
                </a:lnTo>
                <a:lnTo>
                  <a:pt x="1496" y="2163"/>
                </a:lnTo>
                <a:lnTo>
                  <a:pt x="1513" y="2177"/>
                </a:lnTo>
                <a:lnTo>
                  <a:pt x="1535" y="2186"/>
                </a:lnTo>
                <a:lnTo>
                  <a:pt x="1560" y="2189"/>
                </a:lnTo>
                <a:lnTo>
                  <a:pt x="1824" y="2189"/>
                </a:lnTo>
                <a:lnTo>
                  <a:pt x="1848" y="2186"/>
                </a:lnTo>
                <a:lnTo>
                  <a:pt x="1869" y="2177"/>
                </a:lnTo>
                <a:lnTo>
                  <a:pt x="1888" y="2163"/>
                </a:lnTo>
                <a:lnTo>
                  <a:pt x="1902" y="2145"/>
                </a:lnTo>
                <a:lnTo>
                  <a:pt x="1911" y="2123"/>
                </a:lnTo>
                <a:lnTo>
                  <a:pt x="1914" y="2099"/>
                </a:lnTo>
                <a:lnTo>
                  <a:pt x="1911" y="2076"/>
                </a:lnTo>
                <a:lnTo>
                  <a:pt x="1902" y="2054"/>
                </a:lnTo>
                <a:lnTo>
                  <a:pt x="1888" y="2036"/>
                </a:lnTo>
                <a:lnTo>
                  <a:pt x="1869" y="2021"/>
                </a:lnTo>
                <a:lnTo>
                  <a:pt x="1848" y="2013"/>
                </a:lnTo>
                <a:lnTo>
                  <a:pt x="1824" y="2009"/>
                </a:lnTo>
                <a:lnTo>
                  <a:pt x="1560" y="2009"/>
                </a:lnTo>
                <a:close/>
                <a:moveTo>
                  <a:pt x="922" y="2009"/>
                </a:moveTo>
                <a:lnTo>
                  <a:pt x="898" y="2013"/>
                </a:lnTo>
                <a:lnTo>
                  <a:pt x="877" y="2021"/>
                </a:lnTo>
                <a:lnTo>
                  <a:pt x="858" y="2036"/>
                </a:lnTo>
                <a:lnTo>
                  <a:pt x="845" y="2054"/>
                </a:lnTo>
                <a:lnTo>
                  <a:pt x="835" y="2076"/>
                </a:lnTo>
                <a:lnTo>
                  <a:pt x="832" y="2099"/>
                </a:lnTo>
                <a:lnTo>
                  <a:pt x="835" y="2123"/>
                </a:lnTo>
                <a:lnTo>
                  <a:pt x="845" y="2145"/>
                </a:lnTo>
                <a:lnTo>
                  <a:pt x="858" y="2163"/>
                </a:lnTo>
                <a:lnTo>
                  <a:pt x="877" y="2177"/>
                </a:lnTo>
                <a:lnTo>
                  <a:pt x="898" y="2186"/>
                </a:lnTo>
                <a:lnTo>
                  <a:pt x="922" y="2189"/>
                </a:lnTo>
                <a:lnTo>
                  <a:pt x="1187" y="2189"/>
                </a:lnTo>
                <a:lnTo>
                  <a:pt x="1211" y="2186"/>
                </a:lnTo>
                <a:lnTo>
                  <a:pt x="1232" y="2177"/>
                </a:lnTo>
                <a:lnTo>
                  <a:pt x="1251" y="2163"/>
                </a:lnTo>
                <a:lnTo>
                  <a:pt x="1264" y="2145"/>
                </a:lnTo>
                <a:lnTo>
                  <a:pt x="1274" y="2123"/>
                </a:lnTo>
                <a:lnTo>
                  <a:pt x="1277" y="2099"/>
                </a:lnTo>
                <a:lnTo>
                  <a:pt x="1274" y="2076"/>
                </a:lnTo>
                <a:lnTo>
                  <a:pt x="1264" y="2054"/>
                </a:lnTo>
                <a:lnTo>
                  <a:pt x="1251" y="2036"/>
                </a:lnTo>
                <a:lnTo>
                  <a:pt x="1232" y="2021"/>
                </a:lnTo>
                <a:lnTo>
                  <a:pt x="1211" y="2013"/>
                </a:lnTo>
                <a:lnTo>
                  <a:pt x="1187" y="2009"/>
                </a:lnTo>
                <a:lnTo>
                  <a:pt x="922" y="2009"/>
                </a:lnTo>
                <a:close/>
                <a:moveTo>
                  <a:pt x="982" y="1318"/>
                </a:moveTo>
                <a:lnTo>
                  <a:pt x="951" y="1321"/>
                </a:lnTo>
                <a:lnTo>
                  <a:pt x="924" y="1329"/>
                </a:lnTo>
                <a:lnTo>
                  <a:pt x="898" y="1343"/>
                </a:lnTo>
                <a:lnTo>
                  <a:pt x="876" y="1362"/>
                </a:lnTo>
                <a:lnTo>
                  <a:pt x="858" y="1384"/>
                </a:lnTo>
                <a:lnTo>
                  <a:pt x="845" y="1409"/>
                </a:lnTo>
                <a:lnTo>
                  <a:pt x="835" y="1438"/>
                </a:lnTo>
                <a:lnTo>
                  <a:pt x="832" y="1468"/>
                </a:lnTo>
                <a:lnTo>
                  <a:pt x="832" y="1625"/>
                </a:lnTo>
                <a:lnTo>
                  <a:pt x="835" y="1654"/>
                </a:lnTo>
                <a:lnTo>
                  <a:pt x="845" y="1683"/>
                </a:lnTo>
                <a:lnTo>
                  <a:pt x="858" y="1708"/>
                </a:lnTo>
                <a:lnTo>
                  <a:pt x="876" y="1730"/>
                </a:lnTo>
                <a:lnTo>
                  <a:pt x="898" y="1749"/>
                </a:lnTo>
                <a:lnTo>
                  <a:pt x="924" y="1762"/>
                </a:lnTo>
                <a:lnTo>
                  <a:pt x="951" y="1771"/>
                </a:lnTo>
                <a:lnTo>
                  <a:pt x="982" y="1774"/>
                </a:lnTo>
                <a:lnTo>
                  <a:pt x="1239" y="1774"/>
                </a:lnTo>
                <a:lnTo>
                  <a:pt x="1270" y="1771"/>
                </a:lnTo>
                <a:lnTo>
                  <a:pt x="1298" y="1762"/>
                </a:lnTo>
                <a:lnTo>
                  <a:pt x="1323" y="1749"/>
                </a:lnTo>
                <a:lnTo>
                  <a:pt x="1345" y="1730"/>
                </a:lnTo>
                <a:lnTo>
                  <a:pt x="1363" y="1708"/>
                </a:lnTo>
                <a:lnTo>
                  <a:pt x="1377" y="1683"/>
                </a:lnTo>
                <a:lnTo>
                  <a:pt x="1386" y="1654"/>
                </a:lnTo>
                <a:lnTo>
                  <a:pt x="1389" y="1625"/>
                </a:lnTo>
                <a:lnTo>
                  <a:pt x="1389" y="1468"/>
                </a:lnTo>
                <a:lnTo>
                  <a:pt x="1386" y="1438"/>
                </a:lnTo>
                <a:lnTo>
                  <a:pt x="1377" y="1409"/>
                </a:lnTo>
                <a:lnTo>
                  <a:pt x="1363" y="1384"/>
                </a:lnTo>
                <a:lnTo>
                  <a:pt x="1345" y="1362"/>
                </a:lnTo>
                <a:lnTo>
                  <a:pt x="1323" y="1343"/>
                </a:lnTo>
                <a:lnTo>
                  <a:pt x="1298" y="1329"/>
                </a:lnTo>
                <a:lnTo>
                  <a:pt x="1270" y="1321"/>
                </a:lnTo>
                <a:lnTo>
                  <a:pt x="1239" y="1318"/>
                </a:lnTo>
                <a:lnTo>
                  <a:pt x="982" y="1318"/>
                </a:lnTo>
                <a:close/>
                <a:moveTo>
                  <a:pt x="753" y="1088"/>
                </a:moveTo>
                <a:lnTo>
                  <a:pt x="3248" y="1088"/>
                </a:lnTo>
                <a:lnTo>
                  <a:pt x="3283" y="1091"/>
                </a:lnTo>
                <a:lnTo>
                  <a:pt x="3316" y="1100"/>
                </a:lnTo>
                <a:lnTo>
                  <a:pt x="3346" y="1114"/>
                </a:lnTo>
                <a:lnTo>
                  <a:pt x="3373" y="1134"/>
                </a:lnTo>
                <a:lnTo>
                  <a:pt x="3396" y="1157"/>
                </a:lnTo>
                <a:lnTo>
                  <a:pt x="3416" y="1184"/>
                </a:lnTo>
                <a:lnTo>
                  <a:pt x="3431" y="1215"/>
                </a:lnTo>
                <a:lnTo>
                  <a:pt x="3439" y="1248"/>
                </a:lnTo>
                <a:lnTo>
                  <a:pt x="3442" y="1283"/>
                </a:lnTo>
                <a:lnTo>
                  <a:pt x="3442" y="2625"/>
                </a:lnTo>
                <a:lnTo>
                  <a:pt x="3439" y="2661"/>
                </a:lnTo>
                <a:lnTo>
                  <a:pt x="3431" y="2694"/>
                </a:lnTo>
                <a:lnTo>
                  <a:pt x="3416" y="2724"/>
                </a:lnTo>
                <a:lnTo>
                  <a:pt x="3396" y="2752"/>
                </a:lnTo>
                <a:lnTo>
                  <a:pt x="3373" y="2776"/>
                </a:lnTo>
                <a:lnTo>
                  <a:pt x="3346" y="2795"/>
                </a:lnTo>
                <a:lnTo>
                  <a:pt x="3316" y="2809"/>
                </a:lnTo>
                <a:lnTo>
                  <a:pt x="3283" y="2818"/>
                </a:lnTo>
                <a:lnTo>
                  <a:pt x="3248" y="2821"/>
                </a:lnTo>
                <a:lnTo>
                  <a:pt x="753" y="2821"/>
                </a:lnTo>
                <a:lnTo>
                  <a:pt x="718" y="2818"/>
                </a:lnTo>
                <a:lnTo>
                  <a:pt x="685" y="2809"/>
                </a:lnTo>
                <a:lnTo>
                  <a:pt x="654" y="2795"/>
                </a:lnTo>
                <a:lnTo>
                  <a:pt x="627" y="2776"/>
                </a:lnTo>
                <a:lnTo>
                  <a:pt x="604" y="2752"/>
                </a:lnTo>
                <a:lnTo>
                  <a:pt x="585" y="2724"/>
                </a:lnTo>
                <a:lnTo>
                  <a:pt x="570" y="2694"/>
                </a:lnTo>
                <a:lnTo>
                  <a:pt x="561" y="2661"/>
                </a:lnTo>
                <a:lnTo>
                  <a:pt x="558" y="2625"/>
                </a:lnTo>
                <a:lnTo>
                  <a:pt x="558" y="1283"/>
                </a:lnTo>
                <a:lnTo>
                  <a:pt x="561" y="1248"/>
                </a:lnTo>
                <a:lnTo>
                  <a:pt x="570" y="1215"/>
                </a:lnTo>
                <a:lnTo>
                  <a:pt x="585" y="1184"/>
                </a:lnTo>
                <a:lnTo>
                  <a:pt x="604" y="1157"/>
                </a:lnTo>
                <a:lnTo>
                  <a:pt x="627" y="1134"/>
                </a:lnTo>
                <a:lnTo>
                  <a:pt x="654" y="1114"/>
                </a:lnTo>
                <a:lnTo>
                  <a:pt x="685" y="1100"/>
                </a:lnTo>
                <a:lnTo>
                  <a:pt x="718" y="1091"/>
                </a:lnTo>
                <a:lnTo>
                  <a:pt x="753" y="1088"/>
                </a:lnTo>
                <a:close/>
                <a:moveTo>
                  <a:pt x="179" y="397"/>
                </a:moveTo>
                <a:lnTo>
                  <a:pt x="179" y="690"/>
                </a:lnTo>
                <a:lnTo>
                  <a:pt x="2807" y="690"/>
                </a:lnTo>
                <a:lnTo>
                  <a:pt x="2807" y="397"/>
                </a:lnTo>
                <a:lnTo>
                  <a:pt x="179" y="397"/>
                </a:lnTo>
                <a:close/>
                <a:moveTo>
                  <a:pt x="239" y="0"/>
                </a:moveTo>
                <a:lnTo>
                  <a:pt x="2749" y="0"/>
                </a:lnTo>
                <a:lnTo>
                  <a:pt x="2787" y="3"/>
                </a:lnTo>
                <a:lnTo>
                  <a:pt x="2824" y="12"/>
                </a:lnTo>
                <a:lnTo>
                  <a:pt x="2857" y="27"/>
                </a:lnTo>
                <a:lnTo>
                  <a:pt x="2889" y="46"/>
                </a:lnTo>
                <a:lnTo>
                  <a:pt x="2917" y="70"/>
                </a:lnTo>
                <a:lnTo>
                  <a:pt x="2941" y="99"/>
                </a:lnTo>
                <a:lnTo>
                  <a:pt x="2960" y="130"/>
                </a:lnTo>
                <a:lnTo>
                  <a:pt x="2975" y="164"/>
                </a:lnTo>
                <a:lnTo>
                  <a:pt x="2984" y="201"/>
                </a:lnTo>
                <a:lnTo>
                  <a:pt x="2987" y="239"/>
                </a:lnTo>
                <a:lnTo>
                  <a:pt x="2987" y="908"/>
                </a:lnTo>
                <a:lnTo>
                  <a:pt x="753" y="908"/>
                </a:lnTo>
                <a:lnTo>
                  <a:pt x="705" y="910"/>
                </a:lnTo>
                <a:lnTo>
                  <a:pt x="660" y="919"/>
                </a:lnTo>
                <a:lnTo>
                  <a:pt x="618" y="933"/>
                </a:lnTo>
                <a:lnTo>
                  <a:pt x="577" y="952"/>
                </a:lnTo>
                <a:lnTo>
                  <a:pt x="539" y="975"/>
                </a:lnTo>
                <a:lnTo>
                  <a:pt x="504" y="1003"/>
                </a:lnTo>
                <a:lnTo>
                  <a:pt x="473" y="1034"/>
                </a:lnTo>
                <a:lnTo>
                  <a:pt x="446" y="1069"/>
                </a:lnTo>
                <a:lnTo>
                  <a:pt x="423" y="1107"/>
                </a:lnTo>
                <a:lnTo>
                  <a:pt x="404" y="1148"/>
                </a:lnTo>
                <a:lnTo>
                  <a:pt x="390" y="1191"/>
                </a:lnTo>
                <a:lnTo>
                  <a:pt x="382" y="1236"/>
                </a:lnTo>
                <a:lnTo>
                  <a:pt x="379" y="1283"/>
                </a:lnTo>
                <a:lnTo>
                  <a:pt x="379" y="1934"/>
                </a:lnTo>
                <a:lnTo>
                  <a:pt x="239" y="1934"/>
                </a:lnTo>
                <a:lnTo>
                  <a:pt x="200" y="1931"/>
                </a:lnTo>
                <a:lnTo>
                  <a:pt x="163" y="1921"/>
                </a:lnTo>
                <a:lnTo>
                  <a:pt x="129" y="1906"/>
                </a:lnTo>
                <a:lnTo>
                  <a:pt x="97" y="1888"/>
                </a:lnTo>
                <a:lnTo>
                  <a:pt x="70" y="1863"/>
                </a:lnTo>
                <a:lnTo>
                  <a:pt x="46" y="1836"/>
                </a:lnTo>
                <a:lnTo>
                  <a:pt x="26" y="1804"/>
                </a:lnTo>
                <a:lnTo>
                  <a:pt x="13" y="1770"/>
                </a:lnTo>
                <a:lnTo>
                  <a:pt x="3" y="1733"/>
                </a:lnTo>
                <a:lnTo>
                  <a:pt x="0" y="1694"/>
                </a:lnTo>
                <a:lnTo>
                  <a:pt x="0" y="239"/>
                </a:lnTo>
                <a:lnTo>
                  <a:pt x="3" y="201"/>
                </a:lnTo>
                <a:lnTo>
                  <a:pt x="13" y="164"/>
                </a:lnTo>
                <a:lnTo>
                  <a:pt x="26" y="130"/>
                </a:lnTo>
                <a:lnTo>
                  <a:pt x="46" y="99"/>
                </a:lnTo>
                <a:lnTo>
                  <a:pt x="70" y="70"/>
                </a:lnTo>
                <a:lnTo>
                  <a:pt x="97" y="46"/>
                </a:lnTo>
                <a:lnTo>
                  <a:pt x="129" y="27"/>
                </a:lnTo>
                <a:lnTo>
                  <a:pt x="163" y="12"/>
                </a:lnTo>
                <a:lnTo>
                  <a:pt x="200" y="3"/>
                </a:lnTo>
                <a:lnTo>
                  <a:pt x="2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5" name="Freeform 191"/>
          <p:cNvSpPr>
            <a:spLocks noEditPoints="1"/>
          </p:cNvSpPr>
          <p:nvPr/>
        </p:nvSpPr>
        <p:spPr bwMode="auto">
          <a:xfrm>
            <a:off x="4662713" y="2142895"/>
            <a:ext cx="495300" cy="411163"/>
          </a:xfrm>
          <a:custGeom>
            <a:avLst/>
            <a:gdLst>
              <a:gd name="T0" fmla="*/ 2765 w 3432"/>
              <a:gd name="T1" fmla="*/ 1914 h 2845"/>
              <a:gd name="T2" fmla="*/ 2883 w 3432"/>
              <a:gd name="T3" fmla="*/ 1886 h 2845"/>
              <a:gd name="T4" fmla="*/ 2976 w 3432"/>
              <a:gd name="T5" fmla="*/ 1817 h 2845"/>
              <a:gd name="T6" fmla="*/ 3034 w 3432"/>
              <a:gd name="T7" fmla="*/ 1713 h 2845"/>
              <a:gd name="T8" fmla="*/ 3045 w 3432"/>
              <a:gd name="T9" fmla="*/ 1214 h 2845"/>
              <a:gd name="T10" fmla="*/ 3019 w 3432"/>
              <a:gd name="T11" fmla="*/ 1096 h 2845"/>
              <a:gd name="T12" fmla="*/ 2948 w 3432"/>
              <a:gd name="T13" fmla="*/ 1002 h 2845"/>
              <a:gd name="T14" fmla="*/ 2845 w 3432"/>
              <a:gd name="T15" fmla="*/ 945 h 2845"/>
              <a:gd name="T16" fmla="*/ 2516 w 3432"/>
              <a:gd name="T17" fmla="*/ 933 h 2845"/>
              <a:gd name="T18" fmla="*/ 1678 w 3432"/>
              <a:gd name="T19" fmla="*/ 1180 h 2845"/>
              <a:gd name="T20" fmla="*/ 1414 w 3432"/>
              <a:gd name="T21" fmla="*/ 1335 h 2845"/>
              <a:gd name="T22" fmla="*/ 1397 w 3432"/>
              <a:gd name="T23" fmla="*/ 1388 h 2845"/>
              <a:gd name="T24" fmla="*/ 1409 w 3432"/>
              <a:gd name="T25" fmla="*/ 2048 h 2845"/>
              <a:gd name="T26" fmla="*/ 1462 w 3432"/>
              <a:gd name="T27" fmla="*/ 2089 h 2845"/>
              <a:gd name="T28" fmla="*/ 2073 w 3432"/>
              <a:gd name="T29" fmla="*/ 2089 h 2845"/>
              <a:gd name="T30" fmla="*/ 2126 w 3432"/>
              <a:gd name="T31" fmla="*/ 2048 h 2845"/>
              <a:gd name="T32" fmla="*/ 2138 w 3432"/>
              <a:gd name="T33" fmla="*/ 1388 h 2845"/>
              <a:gd name="T34" fmla="*/ 2121 w 3432"/>
              <a:gd name="T35" fmla="*/ 1335 h 2845"/>
              <a:gd name="T36" fmla="*/ 1857 w 3432"/>
              <a:gd name="T37" fmla="*/ 1180 h 2845"/>
              <a:gd name="T38" fmla="*/ 2445 w 3432"/>
              <a:gd name="T39" fmla="*/ 3 h 2845"/>
              <a:gd name="T40" fmla="*/ 2498 w 3432"/>
              <a:gd name="T41" fmla="*/ 45 h 2845"/>
              <a:gd name="T42" fmla="*/ 2511 w 3432"/>
              <a:gd name="T43" fmla="*/ 556 h 2845"/>
              <a:gd name="T44" fmla="*/ 2890 w 3432"/>
              <a:gd name="T45" fmla="*/ 568 h 2845"/>
              <a:gd name="T46" fmla="*/ 3065 w 3432"/>
              <a:gd name="T47" fmla="*/ 628 h 2845"/>
              <a:gd name="T48" fmla="*/ 3214 w 3432"/>
              <a:gd name="T49" fmla="*/ 732 h 2845"/>
              <a:gd name="T50" fmla="*/ 3330 w 3432"/>
              <a:gd name="T51" fmla="*/ 870 h 2845"/>
              <a:gd name="T52" fmla="*/ 3405 w 3432"/>
              <a:gd name="T53" fmla="*/ 1039 h 2845"/>
              <a:gd name="T54" fmla="*/ 3432 w 3432"/>
              <a:gd name="T55" fmla="*/ 1227 h 2845"/>
              <a:gd name="T56" fmla="*/ 3420 w 3432"/>
              <a:gd name="T57" fmla="*/ 1747 h 2845"/>
              <a:gd name="T58" fmla="*/ 3359 w 3432"/>
              <a:gd name="T59" fmla="*/ 1922 h 2845"/>
              <a:gd name="T60" fmla="*/ 3256 w 3432"/>
              <a:gd name="T61" fmla="*/ 2071 h 2845"/>
              <a:gd name="T62" fmla="*/ 3118 w 3432"/>
              <a:gd name="T63" fmla="*/ 2188 h 2845"/>
              <a:gd name="T64" fmla="*/ 2952 w 3432"/>
              <a:gd name="T65" fmla="*/ 2263 h 2845"/>
              <a:gd name="T66" fmla="*/ 2764 w 3432"/>
              <a:gd name="T67" fmla="*/ 2290 h 2845"/>
              <a:gd name="T68" fmla="*/ 2507 w 3432"/>
              <a:gd name="T69" fmla="*/ 2663 h 2845"/>
              <a:gd name="T70" fmla="*/ 2469 w 3432"/>
              <a:gd name="T71" fmla="*/ 2756 h 2845"/>
              <a:gd name="T72" fmla="*/ 2394 w 3432"/>
              <a:gd name="T73" fmla="*/ 2821 h 2845"/>
              <a:gd name="T74" fmla="*/ 2295 w 3432"/>
              <a:gd name="T75" fmla="*/ 2845 h 2845"/>
              <a:gd name="T76" fmla="*/ 148 w 3432"/>
              <a:gd name="T77" fmla="*/ 2834 h 2845"/>
              <a:gd name="T78" fmla="*/ 63 w 3432"/>
              <a:gd name="T79" fmla="*/ 2781 h 2845"/>
              <a:gd name="T80" fmla="*/ 11 w 3432"/>
              <a:gd name="T81" fmla="*/ 2697 h 2845"/>
              <a:gd name="T82" fmla="*/ 0 w 3432"/>
              <a:gd name="T83" fmla="*/ 89 h 2845"/>
              <a:gd name="T84" fmla="*/ 26 w 3432"/>
              <a:gd name="T85" fmla="*/ 26 h 2845"/>
              <a:gd name="T86" fmla="*/ 89 w 3432"/>
              <a:gd name="T87" fmla="*/ 0 h 2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32" h="2845">
                <a:moveTo>
                  <a:pt x="2516" y="933"/>
                </a:moveTo>
                <a:lnTo>
                  <a:pt x="2516" y="1914"/>
                </a:lnTo>
                <a:lnTo>
                  <a:pt x="2765" y="1914"/>
                </a:lnTo>
                <a:lnTo>
                  <a:pt x="2806" y="1911"/>
                </a:lnTo>
                <a:lnTo>
                  <a:pt x="2845" y="1901"/>
                </a:lnTo>
                <a:lnTo>
                  <a:pt x="2883" y="1886"/>
                </a:lnTo>
                <a:lnTo>
                  <a:pt x="2917" y="1868"/>
                </a:lnTo>
                <a:lnTo>
                  <a:pt x="2948" y="1844"/>
                </a:lnTo>
                <a:lnTo>
                  <a:pt x="2976" y="1817"/>
                </a:lnTo>
                <a:lnTo>
                  <a:pt x="2999" y="1785"/>
                </a:lnTo>
                <a:lnTo>
                  <a:pt x="3019" y="1751"/>
                </a:lnTo>
                <a:lnTo>
                  <a:pt x="3034" y="1713"/>
                </a:lnTo>
                <a:lnTo>
                  <a:pt x="3042" y="1673"/>
                </a:lnTo>
                <a:lnTo>
                  <a:pt x="3045" y="1632"/>
                </a:lnTo>
                <a:lnTo>
                  <a:pt x="3045" y="1214"/>
                </a:lnTo>
                <a:lnTo>
                  <a:pt x="3042" y="1172"/>
                </a:lnTo>
                <a:lnTo>
                  <a:pt x="3034" y="1133"/>
                </a:lnTo>
                <a:lnTo>
                  <a:pt x="3019" y="1096"/>
                </a:lnTo>
                <a:lnTo>
                  <a:pt x="2999" y="1061"/>
                </a:lnTo>
                <a:lnTo>
                  <a:pt x="2976" y="1029"/>
                </a:lnTo>
                <a:lnTo>
                  <a:pt x="2948" y="1002"/>
                </a:lnTo>
                <a:lnTo>
                  <a:pt x="2917" y="978"/>
                </a:lnTo>
                <a:lnTo>
                  <a:pt x="2883" y="959"/>
                </a:lnTo>
                <a:lnTo>
                  <a:pt x="2845" y="945"/>
                </a:lnTo>
                <a:lnTo>
                  <a:pt x="2806" y="936"/>
                </a:lnTo>
                <a:lnTo>
                  <a:pt x="2765" y="933"/>
                </a:lnTo>
                <a:lnTo>
                  <a:pt x="2516" y="933"/>
                </a:lnTo>
                <a:close/>
                <a:moveTo>
                  <a:pt x="89" y="0"/>
                </a:moveTo>
                <a:lnTo>
                  <a:pt x="1678" y="0"/>
                </a:lnTo>
                <a:lnTo>
                  <a:pt x="1678" y="1180"/>
                </a:lnTo>
                <a:lnTo>
                  <a:pt x="1444" y="1310"/>
                </a:lnTo>
                <a:lnTo>
                  <a:pt x="1427" y="1322"/>
                </a:lnTo>
                <a:lnTo>
                  <a:pt x="1414" y="1335"/>
                </a:lnTo>
                <a:lnTo>
                  <a:pt x="1405" y="1352"/>
                </a:lnTo>
                <a:lnTo>
                  <a:pt x="1399" y="1370"/>
                </a:lnTo>
                <a:lnTo>
                  <a:pt x="1397" y="1388"/>
                </a:lnTo>
                <a:lnTo>
                  <a:pt x="1397" y="2002"/>
                </a:lnTo>
                <a:lnTo>
                  <a:pt x="1400" y="2026"/>
                </a:lnTo>
                <a:lnTo>
                  <a:pt x="1409" y="2048"/>
                </a:lnTo>
                <a:lnTo>
                  <a:pt x="1423" y="2066"/>
                </a:lnTo>
                <a:lnTo>
                  <a:pt x="1441" y="2080"/>
                </a:lnTo>
                <a:lnTo>
                  <a:pt x="1462" y="2089"/>
                </a:lnTo>
                <a:lnTo>
                  <a:pt x="1486" y="2092"/>
                </a:lnTo>
                <a:lnTo>
                  <a:pt x="2049" y="2092"/>
                </a:lnTo>
                <a:lnTo>
                  <a:pt x="2073" y="2089"/>
                </a:lnTo>
                <a:lnTo>
                  <a:pt x="2095" y="2080"/>
                </a:lnTo>
                <a:lnTo>
                  <a:pt x="2112" y="2066"/>
                </a:lnTo>
                <a:lnTo>
                  <a:pt x="2126" y="2048"/>
                </a:lnTo>
                <a:lnTo>
                  <a:pt x="2135" y="2026"/>
                </a:lnTo>
                <a:lnTo>
                  <a:pt x="2138" y="2002"/>
                </a:lnTo>
                <a:lnTo>
                  <a:pt x="2138" y="1388"/>
                </a:lnTo>
                <a:lnTo>
                  <a:pt x="2136" y="1370"/>
                </a:lnTo>
                <a:lnTo>
                  <a:pt x="2131" y="1352"/>
                </a:lnTo>
                <a:lnTo>
                  <a:pt x="2121" y="1335"/>
                </a:lnTo>
                <a:lnTo>
                  <a:pt x="2108" y="1322"/>
                </a:lnTo>
                <a:lnTo>
                  <a:pt x="2092" y="1310"/>
                </a:lnTo>
                <a:lnTo>
                  <a:pt x="1857" y="1180"/>
                </a:lnTo>
                <a:lnTo>
                  <a:pt x="1857" y="0"/>
                </a:lnTo>
                <a:lnTo>
                  <a:pt x="2421" y="0"/>
                </a:lnTo>
                <a:lnTo>
                  <a:pt x="2445" y="3"/>
                </a:lnTo>
                <a:lnTo>
                  <a:pt x="2467" y="12"/>
                </a:lnTo>
                <a:lnTo>
                  <a:pt x="2485" y="26"/>
                </a:lnTo>
                <a:lnTo>
                  <a:pt x="2498" y="45"/>
                </a:lnTo>
                <a:lnTo>
                  <a:pt x="2507" y="65"/>
                </a:lnTo>
                <a:lnTo>
                  <a:pt x="2511" y="89"/>
                </a:lnTo>
                <a:lnTo>
                  <a:pt x="2511" y="556"/>
                </a:lnTo>
                <a:lnTo>
                  <a:pt x="2764" y="556"/>
                </a:lnTo>
                <a:lnTo>
                  <a:pt x="2828" y="559"/>
                </a:lnTo>
                <a:lnTo>
                  <a:pt x="2890" y="568"/>
                </a:lnTo>
                <a:lnTo>
                  <a:pt x="2952" y="582"/>
                </a:lnTo>
                <a:lnTo>
                  <a:pt x="3010" y="603"/>
                </a:lnTo>
                <a:lnTo>
                  <a:pt x="3065" y="628"/>
                </a:lnTo>
                <a:lnTo>
                  <a:pt x="3118" y="659"/>
                </a:lnTo>
                <a:lnTo>
                  <a:pt x="3168" y="693"/>
                </a:lnTo>
                <a:lnTo>
                  <a:pt x="3214" y="732"/>
                </a:lnTo>
                <a:lnTo>
                  <a:pt x="3256" y="774"/>
                </a:lnTo>
                <a:lnTo>
                  <a:pt x="3296" y="821"/>
                </a:lnTo>
                <a:lnTo>
                  <a:pt x="3330" y="870"/>
                </a:lnTo>
                <a:lnTo>
                  <a:pt x="3359" y="924"/>
                </a:lnTo>
                <a:lnTo>
                  <a:pt x="3385" y="980"/>
                </a:lnTo>
                <a:lnTo>
                  <a:pt x="3405" y="1039"/>
                </a:lnTo>
                <a:lnTo>
                  <a:pt x="3420" y="1099"/>
                </a:lnTo>
                <a:lnTo>
                  <a:pt x="3429" y="1162"/>
                </a:lnTo>
                <a:lnTo>
                  <a:pt x="3432" y="1227"/>
                </a:lnTo>
                <a:lnTo>
                  <a:pt x="3432" y="1619"/>
                </a:lnTo>
                <a:lnTo>
                  <a:pt x="3429" y="1684"/>
                </a:lnTo>
                <a:lnTo>
                  <a:pt x="3420" y="1747"/>
                </a:lnTo>
                <a:lnTo>
                  <a:pt x="3405" y="1807"/>
                </a:lnTo>
                <a:lnTo>
                  <a:pt x="3385" y="1866"/>
                </a:lnTo>
                <a:lnTo>
                  <a:pt x="3359" y="1922"/>
                </a:lnTo>
                <a:lnTo>
                  <a:pt x="3330" y="1975"/>
                </a:lnTo>
                <a:lnTo>
                  <a:pt x="3296" y="2025"/>
                </a:lnTo>
                <a:lnTo>
                  <a:pt x="3256" y="2071"/>
                </a:lnTo>
                <a:lnTo>
                  <a:pt x="3214" y="2114"/>
                </a:lnTo>
                <a:lnTo>
                  <a:pt x="3168" y="2153"/>
                </a:lnTo>
                <a:lnTo>
                  <a:pt x="3118" y="2188"/>
                </a:lnTo>
                <a:lnTo>
                  <a:pt x="3065" y="2218"/>
                </a:lnTo>
                <a:lnTo>
                  <a:pt x="3010" y="2243"/>
                </a:lnTo>
                <a:lnTo>
                  <a:pt x="2952" y="2263"/>
                </a:lnTo>
                <a:lnTo>
                  <a:pt x="2890" y="2278"/>
                </a:lnTo>
                <a:lnTo>
                  <a:pt x="2828" y="2286"/>
                </a:lnTo>
                <a:lnTo>
                  <a:pt x="2764" y="2290"/>
                </a:lnTo>
                <a:lnTo>
                  <a:pt x="2511" y="2290"/>
                </a:lnTo>
                <a:lnTo>
                  <a:pt x="2511" y="2629"/>
                </a:lnTo>
                <a:lnTo>
                  <a:pt x="2507" y="2663"/>
                </a:lnTo>
                <a:lnTo>
                  <a:pt x="2500" y="2697"/>
                </a:lnTo>
                <a:lnTo>
                  <a:pt x="2487" y="2728"/>
                </a:lnTo>
                <a:lnTo>
                  <a:pt x="2469" y="2756"/>
                </a:lnTo>
                <a:lnTo>
                  <a:pt x="2447" y="2781"/>
                </a:lnTo>
                <a:lnTo>
                  <a:pt x="2422" y="2803"/>
                </a:lnTo>
                <a:lnTo>
                  <a:pt x="2394" y="2821"/>
                </a:lnTo>
                <a:lnTo>
                  <a:pt x="2364" y="2834"/>
                </a:lnTo>
                <a:lnTo>
                  <a:pt x="2331" y="2842"/>
                </a:lnTo>
                <a:lnTo>
                  <a:pt x="2295" y="2845"/>
                </a:lnTo>
                <a:lnTo>
                  <a:pt x="215" y="2845"/>
                </a:lnTo>
                <a:lnTo>
                  <a:pt x="181" y="2842"/>
                </a:lnTo>
                <a:lnTo>
                  <a:pt x="148" y="2834"/>
                </a:lnTo>
                <a:lnTo>
                  <a:pt x="116" y="2821"/>
                </a:lnTo>
                <a:lnTo>
                  <a:pt x="88" y="2803"/>
                </a:lnTo>
                <a:lnTo>
                  <a:pt x="63" y="2781"/>
                </a:lnTo>
                <a:lnTo>
                  <a:pt x="42" y="2756"/>
                </a:lnTo>
                <a:lnTo>
                  <a:pt x="24" y="2728"/>
                </a:lnTo>
                <a:lnTo>
                  <a:pt x="11" y="2697"/>
                </a:lnTo>
                <a:lnTo>
                  <a:pt x="3" y="2663"/>
                </a:lnTo>
                <a:lnTo>
                  <a:pt x="0" y="2629"/>
                </a:lnTo>
                <a:lnTo>
                  <a:pt x="0" y="89"/>
                </a:lnTo>
                <a:lnTo>
                  <a:pt x="3" y="65"/>
                </a:lnTo>
                <a:lnTo>
                  <a:pt x="12" y="45"/>
                </a:lnTo>
                <a:lnTo>
                  <a:pt x="26" y="26"/>
                </a:lnTo>
                <a:lnTo>
                  <a:pt x="45" y="12"/>
                </a:lnTo>
                <a:lnTo>
                  <a:pt x="66" y="3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6" name="Freeform 196"/>
          <p:cNvSpPr>
            <a:spLocks noEditPoints="1"/>
          </p:cNvSpPr>
          <p:nvPr/>
        </p:nvSpPr>
        <p:spPr bwMode="auto">
          <a:xfrm>
            <a:off x="5658532" y="2096857"/>
            <a:ext cx="374650" cy="501650"/>
          </a:xfrm>
          <a:custGeom>
            <a:avLst/>
            <a:gdLst>
              <a:gd name="T0" fmla="*/ 526 w 2601"/>
              <a:gd name="T1" fmla="*/ 1580 h 3472"/>
              <a:gd name="T2" fmla="*/ 539 w 2601"/>
              <a:gd name="T3" fmla="*/ 1691 h 3472"/>
              <a:gd name="T4" fmla="*/ 651 w 2601"/>
              <a:gd name="T5" fmla="*/ 1703 h 3472"/>
              <a:gd name="T6" fmla="*/ 776 w 2601"/>
              <a:gd name="T7" fmla="*/ 2949 h 3472"/>
              <a:gd name="T8" fmla="*/ 904 w 2601"/>
              <a:gd name="T9" fmla="*/ 2949 h 3472"/>
              <a:gd name="T10" fmla="*/ 920 w 2601"/>
              <a:gd name="T11" fmla="*/ 1350 h 3472"/>
              <a:gd name="T12" fmla="*/ 1295 w 2601"/>
              <a:gd name="T13" fmla="*/ 1301 h 3472"/>
              <a:gd name="T14" fmla="*/ 1204 w 2601"/>
              <a:gd name="T15" fmla="*/ 1392 h 3472"/>
              <a:gd name="T16" fmla="*/ 1270 w 2601"/>
              <a:gd name="T17" fmla="*/ 2106 h 3472"/>
              <a:gd name="T18" fmla="*/ 1768 w 2601"/>
              <a:gd name="T19" fmla="*/ 2150 h 3472"/>
              <a:gd name="T20" fmla="*/ 1856 w 2601"/>
              <a:gd name="T21" fmla="*/ 2321 h 3472"/>
              <a:gd name="T22" fmla="*/ 1793 w 2601"/>
              <a:gd name="T23" fmla="*/ 2733 h 3472"/>
              <a:gd name="T24" fmla="*/ 1574 w 2601"/>
              <a:gd name="T25" fmla="*/ 2794 h 3472"/>
              <a:gd name="T26" fmla="*/ 1402 w 2601"/>
              <a:gd name="T27" fmla="*/ 2707 h 3472"/>
              <a:gd name="T28" fmla="*/ 1349 w 2601"/>
              <a:gd name="T29" fmla="*/ 2537 h 3472"/>
              <a:gd name="T30" fmla="*/ 1225 w 2601"/>
              <a:gd name="T31" fmla="*/ 2505 h 3472"/>
              <a:gd name="T32" fmla="*/ 1193 w 2601"/>
              <a:gd name="T33" fmla="*/ 2678 h 3472"/>
              <a:gd name="T34" fmla="*/ 1349 w 2601"/>
              <a:gd name="T35" fmla="*/ 2904 h 3472"/>
              <a:gd name="T36" fmla="*/ 1642 w 2601"/>
              <a:gd name="T37" fmla="*/ 2974 h 3472"/>
              <a:gd name="T38" fmla="*/ 1904 w 2601"/>
              <a:gd name="T39" fmla="*/ 2875 h 3472"/>
              <a:gd name="T40" fmla="*/ 2033 w 2601"/>
              <a:gd name="T41" fmla="*/ 2632 h 3472"/>
              <a:gd name="T42" fmla="*/ 1989 w 2601"/>
              <a:gd name="T43" fmla="*/ 2137 h 3472"/>
              <a:gd name="T44" fmla="*/ 1784 w 2601"/>
              <a:gd name="T45" fmla="*/ 1955 h 3472"/>
              <a:gd name="T46" fmla="*/ 1946 w 2601"/>
              <a:gd name="T47" fmla="*/ 1482 h 3472"/>
              <a:gd name="T48" fmla="*/ 2036 w 2601"/>
              <a:gd name="T49" fmla="*/ 1392 h 3472"/>
              <a:gd name="T50" fmla="*/ 1946 w 2601"/>
              <a:gd name="T51" fmla="*/ 1301 h 3472"/>
              <a:gd name="T52" fmla="*/ 271 w 2601"/>
              <a:gd name="T53" fmla="*/ 520 h 3472"/>
              <a:gd name="T54" fmla="*/ 180 w 2601"/>
              <a:gd name="T55" fmla="*/ 697 h 3472"/>
              <a:gd name="T56" fmla="*/ 2396 w 2601"/>
              <a:gd name="T57" fmla="*/ 596 h 3472"/>
              <a:gd name="T58" fmla="*/ 2235 w 2601"/>
              <a:gd name="T59" fmla="*/ 479 h 3472"/>
              <a:gd name="T60" fmla="*/ 2005 w 2601"/>
              <a:gd name="T61" fmla="*/ 679 h 3472"/>
              <a:gd name="T62" fmla="*/ 1850 w 2601"/>
              <a:gd name="T63" fmla="*/ 769 h 3472"/>
              <a:gd name="T64" fmla="*/ 1693 w 2601"/>
              <a:gd name="T65" fmla="*/ 679 h 3472"/>
              <a:gd name="T66" fmla="*/ 933 w 2601"/>
              <a:gd name="T67" fmla="*/ 589 h 3472"/>
              <a:gd name="T68" fmla="*/ 843 w 2601"/>
              <a:gd name="T69" fmla="*/ 744 h 3472"/>
              <a:gd name="T70" fmla="*/ 661 w 2601"/>
              <a:gd name="T71" fmla="*/ 744 h 3472"/>
              <a:gd name="T72" fmla="*/ 571 w 2601"/>
              <a:gd name="T73" fmla="*/ 589 h 3472"/>
              <a:gd name="T74" fmla="*/ 843 w 2601"/>
              <a:gd name="T75" fmla="*/ 24 h 3472"/>
              <a:gd name="T76" fmla="*/ 933 w 2601"/>
              <a:gd name="T77" fmla="*/ 180 h 3472"/>
              <a:gd name="T78" fmla="*/ 1693 w 2601"/>
              <a:gd name="T79" fmla="*/ 89 h 3472"/>
              <a:gd name="T80" fmla="*/ 1850 w 2601"/>
              <a:gd name="T81" fmla="*/ 0 h 3472"/>
              <a:gd name="T82" fmla="*/ 2005 w 2601"/>
              <a:gd name="T83" fmla="*/ 89 h 3472"/>
              <a:gd name="T84" fmla="*/ 2250 w 2601"/>
              <a:gd name="T85" fmla="*/ 300 h 3472"/>
              <a:gd name="T86" fmla="*/ 2499 w 2601"/>
              <a:gd name="T87" fmla="*/ 432 h 3472"/>
              <a:gd name="T88" fmla="*/ 2601 w 2601"/>
              <a:gd name="T89" fmla="*/ 697 h 3472"/>
              <a:gd name="T90" fmla="*/ 2534 w 2601"/>
              <a:gd name="T91" fmla="*/ 3312 h 3472"/>
              <a:gd name="T92" fmla="*/ 2319 w 2601"/>
              <a:gd name="T93" fmla="*/ 3460 h 3472"/>
              <a:gd name="T94" fmla="*/ 239 w 2601"/>
              <a:gd name="T95" fmla="*/ 3446 h 3472"/>
              <a:gd name="T96" fmla="*/ 44 w 2601"/>
              <a:gd name="T97" fmla="*/ 3274 h 3472"/>
              <a:gd name="T98" fmla="*/ 3 w 2601"/>
              <a:gd name="T99" fmla="*/ 647 h 3472"/>
              <a:gd name="T100" fmla="*/ 135 w 2601"/>
              <a:gd name="T101" fmla="*/ 399 h 3472"/>
              <a:gd name="T102" fmla="*/ 402 w 2601"/>
              <a:gd name="T103" fmla="*/ 297 h 3472"/>
              <a:gd name="T104" fmla="*/ 614 w 2601"/>
              <a:gd name="T105" fmla="*/ 64 h 3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01" h="3472">
                <a:moveTo>
                  <a:pt x="832" y="1302"/>
                </a:moveTo>
                <a:lnTo>
                  <a:pt x="812" y="1307"/>
                </a:lnTo>
                <a:lnTo>
                  <a:pt x="793" y="1315"/>
                </a:lnTo>
                <a:lnTo>
                  <a:pt x="776" y="1328"/>
                </a:lnTo>
                <a:lnTo>
                  <a:pt x="539" y="1564"/>
                </a:lnTo>
                <a:lnTo>
                  <a:pt x="526" y="1580"/>
                </a:lnTo>
                <a:lnTo>
                  <a:pt x="518" y="1598"/>
                </a:lnTo>
                <a:lnTo>
                  <a:pt x="513" y="1617"/>
                </a:lnTo>
                <a:lnTo>
                  <a:pt x="513" y="1637"/>
                </a:lnTo>
                <a:lnTo>
                  <a:pt x="518" y="1657"/>
                </a:lnTo>
                <a:lnTo>
                  <a:pt x="526" y="1675"/>
                </a:lnTo>
                <a:lnTo>
                  <a:pt x="539" y="1691"/>
                </a:lnTo>
                <a:lnTo>
                  <a:pt x="556" y="1703"/>
                </a:lnTo>
                <a:lnTo>
                  <a:pt x="574" y="1713"/>
                </a:lnTo>
                <a:lnTo>
                  <a:pt x="593" y="1717"/>
                </a:lnTo>
                <a:lnTo>
                  <a:pt x="614" y="1717"/>
                </a:lnTo>
                <a:lnTo>
                  <a:pt x="633" y="1713"/>
                </a:lnTo>
                <a:lnTo>
                  <a:pt x="651" y="1703"/>
                </a:lnTo>
                <a:lnTo>
                  <a:pt x="667" y="1691"/>
                </a:lnTo>
                <a:lnTo>
                  <a:pt x="749" y="1609"/>
                </a:lnTo>
                <a:lnTo>
                  <a:pt x="749" y="2885"/>
                </a:lnTo>
                <a:lnTo>
                  <a:pt x="752" y="2908"/>
                </a:lnTo>
                <a:lnTo>
                  <a:pt x="762" y="2929"/>
                </a:lnTo>
                <a:lnTo>
                  <a:pt x="776" y="2949"/>
                </a:lnTo>
                <a:lnTo>
                  <a:pt x="794" y="2962"/>
                </a:lnTo>
                <a:lnTo>
                  <a:pt x="815" y="2971"/>
                </a:lnTo>
                <a:lnTo>
                  <a:pt x="840" y="2974"/>
                </a:lnTo>
                <a:lnTo>
                  <a:pt x="863" y="2971"/>
                </a:lnTo>
                <a:lnTo>
                  <a:pt x="885" y="2962"/>
                </a:lnTo>
                <a:lnTo>
                  <a:pt x="904" y="2949"/>
                </a:lnTo>
                <a:lnTo>
                  <a:pt x="918" y="2929"/>
                </a:lnTo>
                <a:lnTo>
                  <a:pt x="926" y="2908"/>
                </a:lnTo>
                <a:lnTo>
                  <a:pt x="930" y="2885"/>
                </a:lnTo>
                <a:lnTo>
                  <a:pt x="930" y="1392"/>
                </a:lnTo>
                <a:lnTo>
                  <a:pt x="927" y="1371"/>
                </a:lnTo>
                <a:lnTo>
                  <a:pt x="920" y="1350"/>
                </a:lnTo>
                <a:lnTo>
                  <a:pt x="908" y="1333"/>
                </a:lnTo>
                <a:lnTo>
                  <a:pt x="893" y="1319"/>
                </a:lnTo>
                <a:lnTo>
                  <a:pt x="874" y="1309"/>
                </a:lnTo>
                <a:lnTo>
                  <a:pt x="854" y="1302"/>
                </a:lnTo>
                <a:lnTo>
                  <a:pt x="832" y="1302"/>
                </a:lnTo>
                <a:close/>
                <a:moveTo>
                  <a:pt x="1295" y="1301"/>
                </a:moveTo>
                <a:lnTo>
                  <a:pt x="1270" y="1305"/>
                </a:lnTo>
                <a:lnTo>
                  <a:pt x="1249" y="1314"/>
                </a:lnTo>
                <a:lnTo>
                  <a:pt x="1230" y="1328"/>
                </a:lnTo>
                <a:lnTo>
                  <a:pt x="1216" y="1346"/>
                </a:lnTo>
                <a:lnTo>
                  <a:pt x="1207" y="1367"/>
                </a:lnTo>
                <a:lnTo>
                  <a:pt x="1204" y="1392"/>
                </a:lnTo>
                <a:lnTo>
                  <a:pt x="1204" y="2019"/>
                </a:lnTo>
                <a:lnTo>
                  <a:pt x="1207" y="2044"/>
                </a:lnTo>
                <a:lnTo>
                  <a:pt x="1216" y="2065"/>
                </a:lnTo>
                <a:lnTo>
                  <a:pt x="1230" y="2083"/>
                </a:lnTo>
                <a:lnTo>
                  <a:pt x="1249" y="2097"/>
                </a:lnTo>
                <a:lnTo>
                  <a:pt x="1270" y="2106"/>
                </a:lnTo>
                <a:lnTo>
                  <a:pt x="1295" y="2110"/>
                </a:lnTo>
                <a:lnTo>
                  <a:pt x="1642" y="2110"/>
                </a:lnTo>
                <a:lnTo>
                  <a:pt x="1677" y="2112"/>
                </a:lnTo>
                <a:lnTo>
                  <a:pt x="1710" y="2120"/>
                </a:lnTo>
                <a:lnTo>
                  <a:pt x="1741" y="2133"/>
                </a:lnTo>
                <a:lnTo>
                  <a:pt x="1768" y="2150"/>
                </a:lnTo>
                <a:lnTo>
                  <a:pt x="1793" y="2171"/>
                </a:lnTo>
                <a:lnTo>
                  <a:pt x="1814" y="2196"/>
                </a:lnTo>
                <a:lnTo>
                  <a:pt x="1831" y="2224"/>
                </a:lnTo>
                <a:lnTo>
                  <a:pt x="1844" y="2254"/>
                </a:lnTo>
                <a:lnTo>
                  <a:pt x="1853" y="2287"/>
                </a:lnTo>
                <a:lnTo>
                  <a:pt x="1856" y="2321"/>
                </a:lnTo>
                <a:lnTo>
                  <a:pt x="1856" y="2583"/>
                </a:lnTo>
                <a:lnTo>
                  <a:pt x="1853" y="2617"/>
                </a:lnTo>
                <a:lnTo>
                  <a:pt x="1844" y="2650"/>
                </a:lnTo>
                <a:lnTo>
                  <a:pt x="1831" y="2679"/>
                </a:lnTo>
                <a:lnTo>
                  <a:pt x="1814" y="2707"/>
                </a:lnTo>
                <a:lnTo>
                  <a:pt x="1793" y="2733"/>
                </a:lnTo>
                <a:lnTo>
                  <a:pt x="1768" y="2754"/>
                </a:lnTo>
                <a:lnTo>
                  <a:pt x="1741" y="2771"/>
                </a:lnTo>
                <a:lnTo>
                  <a:pt x="1710" y="2784"/>
                </a:lnTo>
                <a:lnTo>
                  <a:pt x="1677" y="2791"/>
                </a:lnTo>
                <a:lnTo>
                  <a:pt x="1642" y="2794"/>
                </a:lnTo>
                <a:lnTo>
                  <a:pt x="1574" y="2794"/>
                </a:lnTo>
                <a:lnTo>
                  <a:pt x="1540" y="2791"/>
                </a:lnTo>
                <a:lnTo>
                  <a:pt x="1507" y="2784"/>
                </a:lnTo>
                <a:lnTo>
                  <a:pt x="1476" y="2771"/>
                </a:lnTo>
                <a:lnTo>
                  <a:pt x="1448" y="2754"/>
                </a:lnTo>
                <a:lnTo>
                  <a:pt x="1424" y="2733"/>
                </a:lnTo>
                <a:lnTo>
                  <a:pt x="1402" y="2707"/>
                </a:lnTo>
                <a:lnTo>
                  <a:pt x="1385" y="2679"/>
                </a:lnTo>
                <a:lnTo>
                  <a:pt x="1372" y="2650"/>
                </a:lnTo>
                <a:lnTo>
                  <a:pt x="1364" y="2617"/>
                </a:lnTo>
                <a:lnTo>
                  <a:pt x="1362" y="2583"/>
                </a:lnTo>
                <a:lnTo>
                  <a:pt x="1357" y="2558"/>
                </a:lnTo>
                <a:lnTo>
                  <a:pt x="1349" y="2537"/>
                </a:lnTo>
                <a:lnTo>
                  <a:pt x="1335" y="2519"/>
                </a:lnTo>
                <a:lnTo>
                  <a:pt x="1317" y="2505"/>
                </a:lnTo>
                <a:lnTo>
                  <a:pt x="1295" y="2496"/>
                </a:lnTo>
                <a:lnTo>
                  <a:pt x="1271" y="2492"/>
                </a:lnTo>
                <a:lnTo>
                  <a:pt x="1246" y="2496"/>
                </a:lnTo>
                <a:lnTo>
                  <a:pt x="1225" y="2505"/>
                </a:lnTo>
                <a:lnTo>
                  <a:pt x="1207" y="2519"/>
                </a:lnTo>
                <a:lnTo>
                  <a:pt x="1193" y="2537"/>
                </a:lnTo>
                <a:lnTo>
                  <a:pt x="1184" y="2558"/>
                </a:lnTo>
                <a:lnTo>
                  <a:pt x="1180" y="2583"/>
                </a:lnTo>
                <a:lnTo>
                  <a:pt x="1184" y="2632"/>
                </a:lnTo>
                <a:lnTo>
                  <a:pt x="1193" y="2678"/>
                </a:lnTo>
                <a:lnTo>
                  <a:pt x="1207" y="2724"/>
                </a:lnTo>
                <a:lnTo>
                  <a:pt x="1227" y="2767"/>
                </a:lnTo>
                <a:lnTo>
                  <a:pt x="1251" y="2806"/>
                </a:lnTo>
                <a:lnTo>
                  <a:pt x="1280" y="2842"/>
                </a:lnTo>
                <a:lnTo>
                  <a:pt x="1313" y="2875"/>
                </a:lnTo>
                <a:lnTo>
                  <a:pt x="1349" y="2904"/>
                </a:lnTo>
                <a:lnTo>
                  <a:pt x="1390" y="2928"/>
                </a:lnTo>
                <a:lnTo>
                  <a:pt x="1432" y="2947"/>
                </a:lnTo>
                <a:lnTo>
                  <a:pt x="1477" y="2962"/>
                </a:lnTo>
                <a:lnTo>
                  <a:pt x="1525" y="2971"/>
                </a:lnTo>
                <a:lnTo>
                  <a:pt x="1574" y="2974"/>
                </a:lnTo>
                <a:lnTo>
                  <a:pt x="1642" y="2974"/>
                </a:lnTo>
                <a:lnTo>
                  <a:pt x="1692" y="2971"/>
                </a:lnTo>
                <a:lnTo>
                  <a:pt x="1740" y="2962"/>
                </a:lnTo>
                <a:lnTo>
                  <a:pt x="1784" y="2947"/>
                </a:lnTo>
                <a:lnTo>
                  <a:pt x="1827" y="2928"/>
                </a:lnTo>
                <a:lnTo>
                  <a:pt x="1868" y="2904"/>
                </a:lnTo>
                <a:lnTo>
                  <a:pt x="1904" y="2875"/>
                </a:lnTo>
                <a:lnTo>
                  <a:pt x="1937" y="2842"/>
                </a:lnTo>
                <a:lnTo>
                  <a:pt x="1966" y="2806"/>
                </a:lnTo>
                <a:lnTo>
                  <a:pt x="1989" y="2767"/>
                </a:lnTo>
                <a:lnTo>
                  <a:pt x="2010" y="2724"/>
                </a:lnTo>
                <a:lnTo>
                  <a:pt x="2023" y="2678"/>
                </a:lnTo>
                <a:lnTo>
                  <a:pt x="2033" y="2632"/>
                </a:lnTo>
                <a:lnTo>
                  <a:pt x="2036" y="2583"/>
                </a:lnTo>
                <a:lnTo>
                  <a:pt x="2036" y="2321"/>
                </a:lnTo>
                <a:lnTo>
                  <a:pt x="2033" y="2272"/>
                </a:lnTo>
                <a:lnTo>
                  <a:pt x="2023" y="2224"/>
                </a:lnTo>
                <a:lnTo>
                  <a:pt x="2010" y="2180"/>
                </a:lnTo>
                <a:lnTo>
                  <a:pt x="1989" y="2137"/>
                </a:lnTo>
                <a:lnTo>
                  <a:pt x="1966" y="2098"/>
                </a:lnTo>
                <a:lnTo>
                  <a:pt x="1937" y="2061"/>
                </a:lnTo>
                <a:lnTo>
                  <a:pt x="1904" y="2029"/>
                </a:lnTo>
                <a:lnTo>
                  <a:pt x="1868" y="2000"/>
                </a:lnTo>
                <a:lnTo>
                  <a:pt x="1827" y="1976"/>
                </a:lnTo>
                <a:lnTo>
                  <a:pt x="1784" y="1955"/>
                </a:lnTo>
                <a:lnTo>
                  <a:pt x="1740" y="1942"/>
                </a:lnTo>
                <a:lnTo>
                  <a:pt x="1692" y="1932"/>
                </a:lnTo>
                <a:lnTo>
                  <a:pt x="1642" y="1929"/>
                </a:lnTo>
                <a:lnTo>
                  <a:pt x="1384" y="1929"/>
                </a:lnTo>
                <a:lnTo>
                  <a:pt x="1384" y="1482"/>
                </a:lnTo>
                <a:lnTo>
                  <a:pt x="1946" y="1482"/>
                </a:lnTo>
                <a:lnTo>
                  <a:pt x="1970" y="1479"/>
                </a:lnTo>
                <a:lnTo>
                  <a:pt x="1991" y="1469"/>
                </a:lnTo>
                <a:lnTo>
                  <a:pt x="2010" y="1456"/>
                </a:lnTo>
                <a:lnTo>
                  <a:pt x="2023" y="1438"/>
                </a:lnTo>
                <a:lnTo>
                  <a:pt x="2033" y="1415"/>
                </a:lnTo>
                <a:lnTo>
                  <a:pt x="2036" y="1392"/>
                </a:lnTo>
                <a:lnTo>
                  <a:pt x="2033" y="1367"/>
                </a:lnTo>
                <a:lnTo>
                  <a:pt x="2023" y="1346"/>
                </a:lnTo>
                <a:lnTo>
                  <a:pt x="2010" y="1328"/>
                </a:lnTo>
                <a:lnTo>
                  <a:pt x="1991" y="1314"/>
                </a:lnTo>
                <a:lnTo>
                  <a:pt x="1970" y="1305"/>
                </a:lnTo>
                <a:lnTo>
                  <a:pt x="1946" y="1301"/>
                </a:lnTo>
                <a:lnTo>
                  <a:pt x="1295" y="1301"/>
                </a:lnTo>
                <a:close/>
                <a:moveTo>
                  <a:pt x="402" y="477"/>
                </a:moveTo>
                <a:lnTo>
                  <a:pt x="366" y="479"/>
                </a:lnTo>
                <a:lnTo>
                  <a:pt x="332" y="488"/>
                </a:lnTo>
                <a:lnTo>
                  <a:pt x="300" y="502"/>
                </a:lnTo>
                <a:lnTo>
                  <a:pt x="271" y="520"/>
                </a:lnTo>
                <a:lnTo>
                  <a:pt x="245" y="541"/>
                </a:lnTo>
                <a:lnTo>
                  <a:pt x="223" y="568"/>
                </a:lnTo>
                <a:lnTo>
                  <a:pt x="205" y="596"/>
                </a:lnTo>
                <a:lnTo>
                  <a:pt x="192" y="628"/>
                </a:lnTo>
                <a:lnTo>
                  <a:pt x="184" y="661"/>
                </a:lnTo>
                <a:lnTo>
                  <a:pt x="180" y="697"/>
                </a:lnTo>
                <a:lnTo>
                  <a:pt x="180" y="880"/>
                </a:lnTo>
                <a:lnTo>
                  <a:pt x="2420" y="880"/>
                </a:lnTo>
                <a:lnTo>
                  <a:pt x="2420" y="697"/>
                </a:lnTo>
                <a:lnTo>
                  <a:pt x="2417" y="661"/>
                </a:lnTo>
                <a:lnTo>
                  <a:pt x="2409" y="628"/>
                </a:lnTo>
                <a:lnTo>
                  <a:pt x="2396" y="596"/>
                </a:lnTo>
                <a:lnTo>
                  <a:pt x="2378" y="568"/>
                </a:lnTo>
                <a:lnTo>
                  <a:pt x="2355" y="541"/>
                </a:lnTo>
                <a:lnTo>
                  <a:pt x="2330" y="520"/>
                </a:lnTo>
                <a:lnTo>
                  <a:pt x="2301" y="502"/>
                </a:lnTo>
                <a:lnTo>
                  <a:pt x="2269" y="488"/>
                </a:lnTo>
                <a:lnTo>
                  <a:pt x="2235" y="479"/>
                </a:lnTo>
                <a:lnTo>
                  <a:pt x="2198" y="477"/>
                </a:lnTo>
                <a:lnTo>
                  <a:pt x="2030" y="477"/>
                </a:lnTo>
                <a:lnTo>
                  <a:pt x="2030" y="589"/>
                </a:lnTo>
                <a:lnTo>
                  <a:pt x="2027" y="621"/>
                </a:lnTo>
                <a:lnTo>
                  <a:pt x="2018" y="652"/>
                </a:lnTo>
                <a:lnTo>
                  <a:pt x="2005" y="679"/>
                </a:lnTo>
                <a:lnTo>
                  <a:pt x="1987" y="705"/>
                </a:lnTo>
                <a:lnTo>
                  <a:pt x="1966" y="726"/>
                </a:lnTo>
                <a:lnTo>
                  <a:pt x="1940" y="744"/>
                </a:lnTo>
                <a:lnTo>
                  <a:pt x="1912" y="757"/>
                </a:lnTo>
                <a:lnTo>
                  <a:pt x="1882" y="765"/>
                </a:lnTo>
                <a:lnTo>
                  <a:pt x="1850" y="769"/>
                </a:lnTo>
                <a:lnTo>
                  <a:pt x="1816" y="765"/>
                </a:lnTo>
                <a:lnTo>
                  <a:pt x="1787" y="757"/>
                </a:lnTo>
                <a:lnTo>
                  <a:pt x="1758" y="744"/>
                </a:lnTo>
                <a:lnTo>
                  <a:pt x="1733" y="726"/>
                </a:lnTo>
                <a:lnTo>
                  <a:pt x="1711" y="705"/>
                </a:lnTo>
                <a:lnTo>
                  <a:pt x="1693" y="679"/>
                </a:lnTo>
                <a:lnTo>
                  <a:pt x="1680" y="652"/>
                </a:lnTo>
                <a:lnTo>
                  <a:pt x="1671" y="621"/>
                </a:lnTo>
                <a:lnTo>
                  <a:pt x="1668" y="589"/>
                </a:lnTo>
                <a:lnTo>
                  <a:pt x="1668" y="477"/>
                </a:lnTo>
                <a:lnTo>
                  <a:pt x="933" y="477"/>
                </a:lnTo>
                <a:lnTo>
                  <a:pt x="933" y="589"/>
                </a:lnTo>
                <a:lnTo>
                  <a:pt x="930" y="621"/>
                </a:lnTo>
                <a:lnTo>
                  <a:pt x="921" y="652"/>
                </a:lnTo>
                <a:lnTo>
                  <a:pt x="908" y="679"/>
                </a:lnTo>
                <a:lnTo>
                  <a:pt x="890" y="705"/>
                </a:lnTo>
                <a:lnTo>
                  <a:pt x="868" y="726"/>
                </a:lnTo>
                <a:lnTo>
                  <a:pt x="843" y="744"/>
                </a:lnTo>
                <a:lnTo>
                  <a:pt x="815" y="757"/>
                </a:lnTo>
                <a:lnTo>
                  <a:pt x="784" y="765"/>
                </a:lnTo>
                <a:lnTo>
                  <a:pt x="752" y="769"/>
                </a:lnTo>
                <a:lnTo>
                  <a:pt x="719" y="765"/>
                </a:lnTo>
                <a:lnTo>
                  <a:pt x="689" y="757"/>
                </a:lnTo>
                <a:lnTo>
                  <a:pt x="661" y="744"/>
                </a:lnTo>
                <a:lnTo>
                  <a:pt x="636" y="726"/>
                </a:lnTo>
                <a:lnTo>
                  <a:pt x="614" y="705"/>
                </a:lnTo>
                <a:lnTo>
                  <a:pt x="595" y="679"/>
                </a:lnTo>
                <a:lnTo>
                  <a:pt x="583" y="652"/>
                </a:lnTo>
                <a:lnTo>
                  <a:pt x="574" y="621"/>
                </a:lnTo>
                <a:lnTo>
                  <a:pt x="571" y="589"/>
                </a:lnTo>
                <a:lnTo>
                  <a:pt x="571" y="477"/>
                </a:lnTo>
                <a:lnTo>
                  <a:pt x="402" y="477"/>
                </a:lnTo>
                <a:close/>
                <a:moveTo>
                  <a:pt x="752" y="0"/>
                </a:moveTo>
                <a:lnTo>
                  <a:pt x="784" y="3"/>
                </a:lnTo>
                <a:lnTo>
                  <a:pt x="815" y="12"/>
                </a:lnTo>
                <a:lnTo>
                  <a:pt x="843" y="24"/>
                </a:lnTo>
                <a:lnTo>
                  <a:pt x="868" y="42"/>
                </a:lnTo>
                <a:lnTo>
                  <a:pt x="890" y="64"/>
                </a:lnTo>
                <a:lnTo>
                  <a:pt x="908" y="89"/>
                </a:lnTo>
                <a:lnTo>
                  <a:pt x="921" y="117"/>
                </a:lnTo>
                <a:lnTo>
                  <a:pt x="930" y="148"/>
                </a:lnTo>
                <a:lnTo>
                  <a:pt x="933" y="180"/>
                </a:lnTo>
                <a:lnTo>
                  <a:pt x="933" y="297"/>
                </a:lnTo>
                <a:lnTo>
                  <a:pt x="1668" y="297"/>
                </a:lnTo>
                <a:lnTo>
                  <a:pt x="1668" y="180"/>
                </a:lnTo>
                <a:lnTo>
                  <a:pt x="1671" y="148"/>
                </a:lnTo>
                <a:lnTo>
                  <a:pt x="1680" y="117"/>
                </a:lnTo>
                <a:lnTo>
                  <a:pt x="1693" y="89"/>
                </a:lnTo>
                <a:lnTo>
                  <a:pt x="1711" y="64"/>
                </a:lnTo>
                <a:lnTo>
                  <a:pt x="1733" y="42"/>
                </a:lnTo>
                <a:lnTo>
                  <a:pt x="1758" y="24"/>
                </a:lnTo>
                <a:lnTo>
                  <a:pt x="1787" y="12"/>
                </a:lnTo>
                <a:lnTo>
                  <a:pt x="1816" y="3"/>
                </a:lnTo>
                <a:lnTo>
                  <a:pt x="1850" y="0"/>
                </a:lnTo>
                <a:lnTo>
                  <a:pt x="1882" y="3"/>
                </a:lnTo>
                <a:lnTo>
                  <a:pt x="1912" y="12"/>
                </a:lnTo>
                <a:lnTo>
                  <a:pt x="1940" y="24"/>
                </a:lnTo>
                <a:lnTo>
                  <a:pt x="1966" y="42"/>
                </a:lnTo>
                <a:lnTo>
                  <a:pt x="1987" y="64"/>
                </a:lnTo>
                <a:lnTo>
                  <a:pt x="2005" y="89"/>
                </a:lnTo>
                <a:lnTo>
                  <a:pt x="2018" y="117"/>
                </a:lnTo>
                <a:lnTo>
                  <a:pt x="2027" y="148"/>
                </a:lnTo>
                <a:lnTo>
                  <a:pt x="2030" y="180"/>
                </a:lnTo>
                <a:lnTo>
                  <a:pt x="2030" y="297"/>
                </a:lnTo>
                <a:lnTo>
                  <a:pt x="2198" y="297"/>
                </a:lnTo>
                <a:lnTo>
                  <a:pt x="2250" y="300"/>
                </a:lnTo>
                <a:lnTo>
                  <a:pt x="2298" y="309"/>
                </a:lnTo>
                <a:lnTo>
                  <a:pt x="2344" y="324"/>
                </a:lnTo>
                <a:lnTo>
                  <a:pt x="2387" y="344"/>
                </a:lnTo>
                <a:lnTo>
                  <a:pt x="2428" y="369"/>
                </a:lnTo>
                <a:lnTo>
                  <a:pt x="2465" y="399"/>
                </a:lnTo>
                <a:lnTo>
                  <a:pt x="2499" y="432"/>
                </a:lnTo>
                <a:lnTo>
                  <a:pt x="2528" y="469"/>
                </a:lnTo>
                <a:lnTo>
                  <a:pt x="2554" y="509"/>
                </a:lnTo>
                <a:lnTo>
                  <a:pt x="2574" y="553"/>
                </a:lnTo>
                <a:lnTo>
                  <a:pt x="2588" y="599"/>
                </a:lnTo>
                <a:lnTo>
                  <a:pt x="2598" y="647"/>
                </a:lnTo>
                <a:lnTo>
                  <a:pt x="2601" y="697"/>
                </a:lnTo>
                <a:lnTo>
                  <a:pt x="2601" y="3100"/>
                </a:lnTo>
                <a:lnTo>
                  <a:pt x="2598" y="3146"/>
                </a:lnTo>
                <a:lnTo>
                  <a:pt x="2589" y="3191"/>
                </a:lnTo>
                <a:lnTo>
                  <a:pt x="2575" y="3233"/>
                </a:lnTo>
                <a:lnTo>
                  <a:pt x="2557" y="3274"/>
                </a:lnTo>
                <a:lnTo>
                  <a:pt x="2534" y="3312"/>
                </a:lnTo>
                <a:lnTo>
                  <a:pt x="2507" y="3346"/>
                </a:lnTo>
                <a:lnTo>
                  <a:pt x="2475" y="3377"/>
                </a:lnTo>
                <a:lnTo>
                  <a:pt x="2441" y="3405"/>
                </a:lnTo>
                <a:lnTo>
                  <a:pt x="2402" y="3428"/>
                </a:lnTo>
                <a:lnTo>
                  <a:pt x="2362" y="3446"/>
                </a:lnTo>
                <a:lnTo>
                  <a:pt x="2319" y="3460"/>
                </a:lnTo>
                <a:lnTo>
                  <a:pt x="2274" y="3468"/>
                </a:lnTo>
                <a:lnTo>
                  <a:pt x="2227" y="3472"/>
                </a:lnTo>
                <a:lnTo>
                  <a:pt x="373" y="3472"/>
                </a:lnTo>
                <a:lnTo>
                  <a:pt x="327" y="3468"/>
                </a:lnTo>
                <a:lnTo>
                  <a:pt x="282" y="3460"/>
                </a:lnTo>
                <a:lnTo>
                  <a:pt x="239" y="3446"/>
                </a:lnTo>
                <a:lnTo>
                  <a:pt x="198" y="3428"/>
                </a:lnTo>
                <a:lnTo>
                  <a:pt x="160" y="3405"/>
                </a:lnTo>
                <a:lnTo>
                  <a:pt x="126" y="3377"/>
                </a:lnTo>
                <a:lnTo>
                  <a:pt x="95" y="3346"/>
                </a:lnTo>
                <a:lnTo>
                  <a:pt x="67" y="3312"/>
                </a:lnTo>
                <a:lnTo>
                  <a:pt x="44" y="3274"/>
                </a:lnTo>
                <a:lnTo>
                  <a:pt x="26" y="3233"/>
                </a:lnTo>
                <a:lnTo>
                  <a:pt x="12" y="3191"/>
                </a:lnTo>
                <a:lnTo>
                  <a:pt x="3" y="3146"/>
                </a:lnTo>
                <a:lnTo>
                  <a:pt x="0" y="3100"/>
                </a:lnTo>
                <a:lnTo>
                  <a:pt x="0" y="697"/>
                </a:lnTo>
                <a:lnTo>
                  <a:pt x="3" y="647"/>
                </a:lnTo>
                <a:lnTo>
                  <a:pt x="13" y="599"/>
                </a:lnTo>
                <a:lnTo>
                  <a:pt x="27" y="553"/>
                </a:lnTo>
                <a:lnTo>
                  <a:pt x="47" y="509"/>
                </a:lnTo>
                <a:lnTo>
                  <a:pt x="73" y="469"/>
                </a:lnTo>
                <a:lnTo>
                  <a:pt x="101" y="432"/>
                </a:lnTo>
                <a:lnTo>
                  <a:pt x="135" y="399"/>
                </a:lnTo>
                <a:lnTo>
                  <a:pt x="173" y="369"/>
                </a:lnTo>
                <a:lnTo>
                  <a:pt x="213" y="344"/>
                </a:lnTo>
                <a:lnTo>
                  <a:pt x="257" y="324"/>
                </a:lnTo>
                <a:lnTo>
                  <a:pt x="303" y="309"/>
                </a:lnTo>
                <a:lnTo>
                  <a:pt x="351" y="300"/>
                </a:lnTo>
                <a:lnTo>
                  <a:pt x="402" y="297"/>
                </a:lnTo>
                <a:lnTo>
                  <a:pt x="571" y="297"/>
                </a:lnTo>
                <a:lnTo>
                  <a:pt x="571" y="180"/>
                </a:lnTo>
                <a:lnTo>
                  <a:pt x="574" y="148"/>
                </a:lnTo>
                <a:lnTo>
                  <a:pt x="583" y="117"/>
                </a:lnTo>
                <a:lnTo>
                  <a:pt x="595" y="89"/>
                </a:lnTo>
                <a:lnTo>
                  <a:pt x="614" y="64"/>
                </a:lnTo>
                <a:lnTo>
                  <a:pt x="636" y="42"/>
                </a:lnTo>
                <a:lnTo>
                  <a:pt x="661" y="24"/>
                </a:lnTo>
                <a:lnTo>
                  <a:pt x="689" y="12"/>
                </a:lnTo>
                <a:lnTo>
                  <a:pt x="719" y="3"/>
                </a:lnTo>
                <a:lnTo>
                  <a:pt x="75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7" name="Freeform 201"/>
          <p:cNvSpPr>
            <a:spLocks noEditPoints="1"/>
          </p:cNvSpPr>
          <p:nvPr/>
        </p:nvSpPr>
        <p:spPr bwMode="auto">
          <a:xfrm>
            <a:off x="6551164" y="2114320"/>
            <a:ext cx="460375" cy="469900"/>
          </a:xfrm>
          <a:custGeom>
            <a:avLst/>
            <a:gdLst>
              <a:gd name="T0" fmla="*/ 1541 w 3188"/>
              <a:gd name="T1" fmla="*/ 2691 h 3557"/>
              <a:gd name="T2" fmla="*/ 1575 w 3188"/>
              <a:gd name="T3" fmla="*/ 2707 h 3557"/>
              <a:gd name="T4" fmla="*/ 1613 w 3188"/>
              <a:gd name="T5" fmla="*/ 2707 h 3557"/>
              <a:gd name="T6" fmla="*/ 1647 w 3188"/>
              <a:gd name="T7" fmla="*/ 2691 h 3557"/>
              <a:gd name="T8" fmla="*/ 3119 w 3188"/>
              <a:gd name="T9" fmla="*/ 3500 h 3557"/>
              <a:gd name="T10" fmla="*/ 3071 w 3188"/>
              <a:gd name="T11" fmla="*/ 3535 h 3557"/>
              <a:gd name="T12" fmla="*/ 3015 w 3188"/>
              <a:gd name="T13" fmla="*/ 3554 h 3557"/>
              <a:gd name="T14" fmla="*/ 204 w 3188"/>
              <a:gd name="T15" fmla="*/ 3557 h 3557"/>
              <a:gd name="T16" fmla="*/ 144 w 3188"/>
              <a:gd name="T17" fmla="*/ 3547 h 3557"/>
              <a:gd name="T18" fmla="*/ 91 w 3188"/>
              <a:gd name="T19" fmla="*/ 3519 h 3557"/>
              <a:gd name="T20" fmla="*/ 1309 w 3188"/>
              <a:gd name="T21" fmla="*/ 2508 h 3557"/>
              <a:gd name="T22" fmla="*/ 2133 w 3188"/>
              <a:gd name="T23" fmla="*/ 1580 h 3557"/>
              <a:gd name="T24" fmla="*/ 2172 w 3188"/>
              <a:gd name="T25" fmla="*/ 1590 h 3557"/>
              <a:gd name="T26" fmla="*/ 2203 w 3188"/>
              <a:gd name="T27" fmla="*/ 1616 h 3557"/>
              <a:gd name="T28" fmla="*/ 2220 w 3188"/>
              <a:gd name="T29" fmla="*/ 1656 h 3557"/>
              <a:gd name="T30" fmla="*/ 2220 w 3188"/>
              <a:gd name="T31" fmla="*/ 1700 h 3557"/>
              <a:gd name="T32" fmla="*/ 2203 w 3188"/>
              <a:gd name="T33" fmla="*/ 1740 h 3557"/>
              <a:gd name="T34" fmla="*/ 2172 w 3188"/>
              <a:gd name="T35" fmla="*/ 1766 h 3557"/>
              <a:gd name="T36" fmla="*/ 2133 w 3188"/>
              <a:gd name="T37" fmla="*/ 1776 h 3557"/>
              <a:gd name="T38" fmla="*/ 974 w 3188"/>
              <a:gd name="T39" fmla="*/ 1773 h 3557"/>
              <a:gd name="T40" fmla="*/ 938 w 3188"/>
              <a:gd name="T41" fmla="*/ 1755 h 3557"/>
              <a:gd name="T42" fmla="*/ 914 w 3188"/>
              <a:gd name="T43" fmla="*/ 1721 h 3557"/>
              <a:gd name="T44" fmla="*/ 905 w 3188"/>
              <a:gd name="T45" fmla="*/ 1678 h 3557"/>
              <a:gd name="T46" fmla="*/ 914 w 3188"/>
              <a:gd name="T47" fmla="*/ 1635 h 3557"/>
              <a:gd name="T48" fmla="*/ 938 w 3188"/>
              <a:gd name="T49" fmla="*/ 1602 h 3557"/>
              <a:gd name="T50" fmla="*/ 974 w 3188"/>
              <a:gd name="T51" fmla="*/ 1582 h 3557"/>
              <a:gd name="T52" fmla="*/ 0 w 3188"/>
              <a:gd name="T53" fmla="*/ 1471 h 3557"/>
              <a:gd name="T54" fmla="*/ 0 w 3188"/>
              <a:gd name="T55" fmla="*/ 3312 h 3557"/>
              <a:gd name="T56" fmla="*/ 3188 w 3188"/>
              <a:gd name="T57" fmla="*/ 1465 h 3557"/>
              <a:gd name="T58" fmla="*/ 2030 w 3188"/>
              <a:gd name="T59" fmla="*/ 2386 h 3557"/>
              <a:gd name="T60" fmla="*/ 994 w 3188"/>
              <a:gd name="T61" fmla="*/ 1198 h 3557"/>
              <a:gd name="T62" fmla="*/ 2153 w 3188"/>
              <a:gd name="T63" fmla="*/ 1201 h 3557"/>
              <a:gd name="T64" fmla="*/ 2189 w 3188"/>
              <a:gd name="T65" fmla="*/ 1219 h 3557"/>
              <a:gd name="T66" fmla="*/ 2213 w 3188"/>
              <a:gd name="T67" fmla="*/ 1253 h 3557"/>
              <a:gd name="T68" fmla="*/ 2223 w 3188"/>
              <a:gd name="T69" fmla="*/ 1296 h 3557"/>
              <a:gd name="T70" fmla="*/ 2213 w 3188"/>
              <a:gd name="T71" fmla="*/ 1339 h 3557"/>
              <a:gd name="T72" fmla="*/ 2189 w 3188"/>
              <a:gd name="T73" fmla="*/ 1373 h 3557"/>
              <a:gd name="T74" fmla="*/ 2153 w 3188"/>
              <a:gd name="T75" fmla="*/ 1392 h 3557"/>
              <a:gd name="T76" fmla="*/ 994 w 3188"/>
              <a:gd name="T77" fmla="*/ 1394 h 3557"/>
              <a:gd name="T78" fmla="*/ 955 w 3188"/>
              <a:gd name="T79" fmla="*/ 1384 h 3557"/>
              <a:gd name="T80" fmla="*/ 924 w 3188"/>
              <a:gd name="T81" fmla="*/ 1358 h 3557"/>
              <a:gd name="T82" fmla="*/ 907 w 3188"/>
              <a:gd name="T83" fmla="*/ 1318 h 3557"/>
              <a:gd name="T84" fmla="*/ 907 w 3188"/>
              <a:gd name="T85" fmla="*/ 1274 h 3557"/>
              <a:gd name="T86" fmla="*/ 924 w 3188"/>
              <a:gd name="T87" fmla="*/ 1234 h 3557"/>
              <a:gd name="T88" fmla="*/ 955 w 3188"/>
              <a:gd name="T89" fmla="*/ 1208 h 3557"/>
              <a:gd name="T90" fmla="*/ 994 w 3188"/>
              <a:gd name="T91" fmla="*/ 1198 h 3557"/>
              <a:gd name="T92" fmla="*/ 3099 w 3188"/>
              <a:gd name="T93" fmla="*/ 1267 h 3557"/>
              <a:gd name="T94" fmla="*/ 2484 w 3188"/>
              <a:gd name="T95" fmla="*/ 1782 h 3557"/>
              <a:gd name="T96" fmla="*/ 2482 w 3188"/>
              <a:gd name="T97" fmla="*/ 1012 h 3557"/>
              <a:gd name="T98" fmla="*/ 2464 w 3188"/>
              <a:gd name="T99" fmla="*/ 974 h 3557"/>
              <a:gd name="T100" fmla="*/ 2434 w 3188"/>
              <a:gd name="T101" fmla="*/ 946 h 3557"/>
              <a:gd name="T102" fmla="*/ 2394 w 3188"/>
              <a:gd name="T103" fmla="*/ 937 h 3557"/>
              <a:gd name="T104" fmla="*/ 743 w 3188"/>
              <a:gd name="T105" fmla="*/ 940 h 3557"/>
              <a:gd name="T106" fmla="*/ 708 w 3188"/>
              <a:gd name="T107" fmla="*/ 958 h 3557"/>
              <a:gd name="T108" fmla="*/ 683 w 3188"/>
              <a:gd name="T109" fmla="*/ 991 h 3557"/>
              <a:gd name="T110" fmla="*/ 674 w 3188"/>
              <a:gd name="T111" fmla="*/ 1035 h 3557"/>
              <a:gd name="T112" fmla="*/ 70 w 3188"/>
              <a:gd name="T113" fmla="*/ 1284 h 3557"/>
              <a:gd name="T114" fmla="*/ 69 w 3188"/>
              <a:gd name="T115" fmla="*/ 1282 h 3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88" h="3557">
                <a:moveTo>
                  <a:pt x="1309" y="2508"/>
                </a:moveTo>
                <a:lnTo>
                  <a:pt x="1541" y="2691"/>
                </a:lnTo>
                <a:lnTo>
                  <a:pt x="1557" y="2702"/>
                </a:lnTo>
                <a:lnTo>
                  <a:pt x="1575" y="2707"/>
                </a:lnTo>
                <a:lnTo>
                  <a:pt x="1594" y="2709"/>
                </a:lnTo>
                <a:lnTo>
                  <a:pt x="1613" y="2707"/>
                </a:lnTo>
                <a:lnTo>
                  <a:pt x="1631" y="2702"/>
                </a:lnTo>
                <a:lnTo>
                  <a:pt x="1647" y="2691"/>
                </a:lnTo>
                <a:lnTo>
                  <a:pt x="1878" y="2508"/>
                </a:lnTo>
                <a:lnTo>
                  <a:pt x="3119" y="3500"/>
                </a:lnTo>
                <a:lnTo>
                  <a:pt x="3097" y="3520"/>
                </a:lnTo>
                <a:lnTo>
                  <a:pt x="3071" y="3535"/>
                </a:lnTo>
                <a:lnTo>
                  <a:pt x="3044" y="3547"/>
                </a:lnTo>
                <a:lnTo>
                  <a:pt x="3015" y="3554"/>
                </a:lnTo>
                <a:lnTo>
                  <a:pt x="2985" y="3557"/>
                </a:lnTo>
                <a:lnTo>
                  <a:pt x="204" y="3557"/>
                </a:lnTo>
                <a:lnTo>
                  <a:pt x="173" y="3554"/>
                </a:lnTo>
                <a:lnTo>
                  <a:pt x="144" y="3547"/>
                </a:lnTo>
                <a:lnTo>
                  <a:pt x="117" y="3535"/>
                </a:lnTo>
                <a:lnTo>
                  <a:pt x="91" y="3519"/>
                </a:lnTo>
                <a:lnTo>
                  <a:pt x="68" y="3500"/>
                </a:lnTo>
                <a:lnTo>
                  <a:pt x="1309" y="2508"/>
                </a:lnTo>
                <a:close/>
                <a:moveTo>
                  <a:pt x="994" y="1580"/>
                </a:moveTo>
                <a:lnTo>
                  <a:pt x="2133" y="1580"/>
                </a:lnTo>
                <a:lnTo>
                  <a:pt x="2153" y="1582"/>
                </a:lnTo>
                <a:lnTo>
                  <a:pt x="2172" y="1590"/>
                </a:lnTo>
                <a:lnTo>
                  <a:pt x="2189" y="1602"/>
                </a:lnTo>
                <a:lnTo>
                  <a:pt x="2203" y="1616"/>
                </a:lnTo>
                <a:lnTo>
                  <a:pt x="2213" y="1635"/>
                </a:lnTo>
                <a:lnTo>
                  <a:pt x="2220" y="1656"/>
                </a:lnTo>
                <a:lnTo>
                  <a:pt x="2223" y="1678"/>
                </a:lnTo>
                <a:lnTo>
                  <a:pt x="2220" y="1700"/>
                </a:lnTo>
                <a:lnTo>
                  <a:pt x="2213" y="1721"/>
                </a:lnTo>
                <a:lnTo>
                  <a:pt x="2203" y="1740"/>
                </a:lnTo>
                <a:lnTo>
                  <a:pt x="2189" y="1755"/>
                </a:lnTo>
                <a:lnTo>
                  <a:pt x="2172" y="1766"/>
                </a:lnTo>
                <a:lnTo>
                  <a:pt x="2153" y="1773"/>
                </a:lnTo>
                <a:lnTo>
                  <a:pt x="2133" y="1776"/>
                </a:lnTo>
                <a:lnTo>
                  <a:pt x="994" y="1776"/>
                </a:lnTo>
                <a:lnTo>
                  <a:pt x="974" y="1773"/>
                </a:lnTo>
                <a:lnTo>
                  <a:pt x="955" y="1766"/>
                </a:lnTo>
                <a:lnTo>
                  <a:pt x="938" y="1755"/>
                </a:lnTo>
                <a:lnTo>
                  <a:pt x="924" y="1740"/>
                </a:lnTo>
                <a:lnTo>
                  <a:pt x="914" y="1721"/>
                </a:lnTo>
                <a:lnTo>
                  <a:pt x="907" y="1700"/>
                </a:lnTo>
                <a:lnTo>
                  <a:pt x="905" y="1678"/>
                </a:lnTo>
                <a:lnTo>
                  <a:pt x="907" y="1656"/>
                </a:lnTo>
                <a:lnTo>
                  <a:pt x="914" y="1635"/>
                </a:lnTo>
                <a:lnTo>
                  <a:pt x="924" y="1616"/>
                </a:lnTo>
                <a:lnTo>
                  <a:pt x="938" y="1602"/>
                </a:lnTo>
                <a:lnTo>
                  <a:pt x="955" y="1590"/>
                </a:lnTo>
                <a:lnTo>
                  <a:pt x="974" y="1582"/>
                </a:lnTo>
                <a:lnTo>
                  <a:pt x="994" y="1580"/>
                </a:lnTo>
                <a:close/>
                <a:moveTo>
                  <a:pt x="0" y="1471"/>
                </a:moveTo>
                <a:lnTo>
                  <a:pt x="1156" y="2386"/>
                </a:lnTo>
                <a:lnTo>
                  <a:pt x="0" y="3312"/>
                </a:lnTo>
                <a:lnTo>
                  <a:pt x="0" y="1471"/>
                </a:lnTo>
                <a:close/>
                <a:moveTo>
                  <a:pt x="3188" y="1465"/>
                </a:moveTo>
                <a:lnTo>
                  <a:pt x="3188" y="3313"/>
                </a:lnTo>
                <a:lnTo>
                  <a:pt x="2030" y="2386"/>
                </a:lnTo>
                <a:lnTo>
                  <a:pt x="3188" y="1465"/>
                </a:lnTo>
                <a:close/>
                <a:moveTo>
                  <a:pt x="994" y="1198"/>
                </a:moveTo>
                <a:lnTo>
                  <a:pt x="2133" y="1198"/>
                </a:lnTo>
                <a:lnTo>
                  <a:pt x="2153" y="1201"/>
                </a:lnTo>
                <a:lnTo>
                  <a:pt x="2172" y="1208"/>
                </a:lnTo>
                <a:lnTo>
                  <a:pt x="2189" y="1219"/>
                </a:lnTo>
                <a:lnTo>
                  <a:pt x="2203" y="1234"/>
                </a:lnTo>
                <a:lnTo>
                  <a:pt x="2213" y="1253"/>
                </a:lnTo>
                <a:lnTo>
                  <a:pt x="2220" y="1274"/>
                </a:lnTo>
                <a:lnTo>
                  <a:pt x="2223" y="1296"/>
                </a:lnTo>
                <a:lnTo>
                  <a:pt x="2220" y="1318"/>
                </a:lnTo>
                <a:lnTo>
                  <a:pt x="2213" y="1339"/>
                </a:lnTo>
                <a:lnTo>
                  <a:pt x="2203" y="1358"/>
                </a:lnTo>
                <a:lnTo>
                  <a:pt x="2189" y="1373"/>
                </a:lnTo>
                <a:lnTo>
                  <a:pt x="2172" y="1384"/>
                </a:lnTo>
                <a:lnTo>
                  <a:pt x="2153" y="1392"/>
                </a:lnTo>
                <a:lnTo>
                  <a:pt x="2133" y="1394"/>
                </a:lnTo>
                <a:lnTo>
                  <a:pt x="994" y="1394"/>
                </a:lnTo>
                <a:lnTo>
                  <a:pt x="974" y="1392"/>
                </a:lnTo>
                <a:lnTo>
                  <a:pt x="955" y="1384"/>
                </a:lnTo>
                <a:lnTo>
                  <a:pt x="938" y="1373"/>
                </a:lnTo>
                <a:lnTo>
                  <a:pt x="924" y="1358"/>
                </a:lnTo>
                <a:lnTo>
                  <a:pt x="914" y="1339"/>
                </a:lnTo>
                <a:lnTo>
                  <a:pt x="907" y="1318"/>
                </a:lnTo>
                <a:lnTo>
                  <a:pt x="905" y="1296"/>
                </a:lnTo>
                <a:lnTo>
                  <a:pt x="907" y="1274"/>
                </a:lnTo>
                <a:lnTo>
                  <a:pt x="914" y="1253"/>
                </a:lnTo>
                <a:lnTo>
                  <a:pt x="924" y="1234"/>
                </a:lnTo>
                <a:lnTo>
                  <a:pt x="938" y="1219"/>
                </a:lnTo>
                <a:lnTo>
                  <a:pt x="955" y="1208"/>
                </a:lnTo>
                <a:lnTo>
                  <a:pt x="974" y="1201"/>
                </a:lnTo>
                <a:lnTo>
                  <a:pt x="994" y="1198"/>
                </a:lnTo>
                <a:close/>
                <a:moveTo>
                  <a:pt x="1587" y="0"/>
                </a:moveTo>
                <a:lnTo>
                  <a:pt x="3099" y="1267"/>
                </a:lnTo>
                <a:lnTo>
                  <a:pt x="3115" y="1280"/>
                </a:lnTo>
                <a:lnTo>
                  <a:pt x="2484" y="1782"/>
                </a:lnTo>
                <a:lnTo>
                  <a:pt x="2484" y="1035"/>
                </a:lnTo>
                <a:lnTo>
                  <a:pt x="2482" y="1012"/>
                </a:lnTo>
                <a:lnTo>
                  <a:pt x="2475" y="991"/>
                </a:lnTo>
                <a:lnTo>
                  <a:pt x="2464" y="974"/>
                </a:lnTo>
                <a:lnTo>
                  <a:pt x="2450" y="958"/>
                </a:lnTo>
                <a:lnTo>
                  <a:pt x="2434" y="946"/>
                </a:lnTo>
                <a:lnTo>
                  <a:pt x="2415" y="940"/>
                </a:lnTo>
                <a:lnTo>
                  <a:pt x="2394" y="937"/>
                </a:lnTo>
                <a:lnTo>
                  <a:pt x="764" y="937"/>
                </a:lnTo>
                <a:lnTo>
                  <a:pt x="743" y="940"/>
                </a:lnTo>
                <a:lnTo>
                  <a:pt x="724" y="946"/>
                </a:lnTo>
                <a:lnTo>
                  <a:pt x="708" y="958"/>
                </a:lnTo>
                <a:lnTo>
                  <a:pt x="694" y="974"/>
                </a:lnTo>
                <a:lnTo>
                  <a:pt x="683" y="991"/>
                </a:lnTo>
                <a:lnTo>
                  <a:pt x="676" y="1012"/>
                </a:lnTo>
                <a:lnTo>
                  <a:pt x="674" y="1035"/>
                </a:lnTo>
                <a:lnTo>
                  <a:pt x="674" y="1762"/>
                </a:lnTo>
                <a:lnTo>
                  <a:pt x="70" y="1284"/>
                </a:lnTo>
                <a:lnTo>
                  <a:pt x="71" y="1282"/>
                </a:lnTo>
                <a:lnTo>
                  <a:pt x="69" y="1282"/>
                </a:lnTo>
                <a:lnTo>
                  <a:pt x="158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8" name="Freeform 206"/>
          <p:cNvSpPr>
            <a:spLocks/>
          </p:cNvSpPr>
          <p:nvPr/>
        </p:nvSpPr>
        <p:spPr bwMode="auto">
          <a:xfrm>
            <a:off x="7534283" y="2074633"/>
            <a:ext cx="365125" cy="547688"/>
          </a:xfrm>
          <a:custGeom>
            <a:avLst/>
            <a:gdLst>
              <a:gd name="T0" fmla="*/ 1385 w 2302"/>
              <a:gd name="T1" fmla="*/ 50 h 3454"/>
              <a:gd name="T2" fmla="*/ 1675 w 2302"/>
              <a:gd name="T3" fmla="*/ 273 h 3454"/>
              <a:gd name="T4" fmla="*/ 1873 w 2302"/>
              <a:gd name="T5" fmla="*/ 610 h 3454"/>
              <a:gd name="T6" fmla="*/ 1945 w 2302"/>
              <a:gd name="T7" fmla="*/ 981 h 3454"/>
              <a:gd name="T8" fmla="*/ 1849 w 2302"/>
              <a:gd name="T9" fmla="*/ 1334 h 3454"/>
              <a:gd name="T10" fmla="*/ 1579 w 2302"/>
              <a:gd name="T11" fmla="*/ 1572 h 3454"/>
              <a:gd name="T12" fmla="*/ 1836 w 2302"/>
              <a:gd name="T13" fmla="*/ 1722 h 3454"/>
              <a:gd name="T14" fmla="*/ 1999 w 2302"/>
              <a:gd name="T15" fmla="*/ 1816 h 3454"/>
              <a:gd name="T16" fmla="*/ 2038 w 2302"/>
              <a:gd name="T17" fmla="*/ 1919 h 3454"/>
              <a:gd name="T18" fmla="*/ 1967 w 2302"/>
              <a:gd name="T19" fmla="*/ 1542 h 3454"/>
              <a:gd name="T20" fmla="*/ 1967 w 2302"/>
              <a:gd name="T21" fmla="*/ 1427 h 3454"/>
              <a:gd name="T22" fmla="*/ 2261 w 2302"/>
              <a:gd name="T23" fmla="*/ 1413 h 3454"/>
              <a:gd name="T24" fmla="*/ 2291 w 2302"/>
              <a:gd name="T25" fmla="*/ 1526 h 3454"/>
              <a:gd name="T26" fmla="*/ 2205 w 2302"/>
              <a:gd name="T27" fmla="*/ 1908 h 3454"/>
              <a:gd name="T28" fmla="*/ 2110 w 2302"/>
              <a:gd name="T29" fmla="*/ 2074 h 3454"/>
              <a:gd name="T30" fmla="*/ 1710 w 2302"/>
              <a:gd name="T31" fmla="*/ 2178 h 3454"/>
              <a:gd name="T32" fmla="*/ 1792 w 2302"/>
              <a:gd name="T33" fmla="*/ 2260 h 3454"/>
              <a:gd name="T34" fmla="*/ 1710 w 2302"/>
              <a:gd name="T35" fmla="*/ 2342 h 3454"/>
              <a:gd name="T36" fmla="*/ 1322 w 2302"/>
              <a:gd name="T37" fmla="*/ 2351 h 3454"/>
              <a:gd name="T38" fmla="*/ 1385 w 2302"/>
              <a:gd name="T39" fmla="*/ 2873 h 3454"/>
              <a:gd name="T40" fmla="*/ 1979 w 2302"/>
              <a:gd name="T41" fmla="*/ 2943 h 3454"/>
              <a:gd name="T42" fmla="*/ 2022 w 2302"/>
              <a:gd name="T43" fmla="*/ 3142 h 3454"/>
              <a:gd name="T44" fmla="*/ 2022 w 2302"/>
              <a:gd name="T45" fmla="*/ 3260 h 3454"/>
              <a:gd name="T46" fmla="*/ 1966 w 2302"/>
              <a:gd name="T47" fmla="*/ 3414 h 3454"/>
              <a:gd name="T48" fmla="*/ 1800 w 2302"/>
              <a:gd name="T49" fmla="*/ 3443 h 3454"/>
              <a:gd name="T50" fmla="*/ 1695 w 2302"/>
              <a:gd name="T51" fmla="*/ 3317 h 3454"/>
              <a:gd name="T52" fmla="*/ 1307 w 2302"/>
              <a:gd name="T53" fmla="*/ 3229 h 3454"/>
              <a:gd name="T54" fmla="*/ 1278 w 2302"/>
              <a:gd name="T55" fmla="*/ 3394 h 3454"/>
              <a:gd name="T56" fmla="*/ 1121 w 2302"/>
              <a:gd name="T57" fmla="*/ 3451 h 3454"/>
              <a:gd name="T58" fmla="*/ 994 w 2302"/>
              <a:gd name="T59" fmla="*/ 3345 h 3454"/>
              <a:gd name="T60" fmla="*/ 578 w 2302"/>
              <a:gd name="T61" fmla="*/ 3204 h 3454"/>
              <a:gd name="T62" fmla="*/ 577 w 2302"/>
              <a:gd name="T63" fmla="*/ 3371 h 3454"/>
              <a:gd name="T64" fmla="*/ 434 w 2302"/>
              <a:gd name="T65" fmla="*/ 3454 h 3454"/>
              <a:gd name="T66" fmla="*/ 290 w 2302"/>
              <a:gd name="T67" fmla="*/ 3371 h 3454"/>
              <a:gd name="T68" fmla="*/ 286 w 2302"/>
              <a:gd name="T69" fmla="*/ 3209 h 3454"/>
              <a:gd name="T70" fmla="*/ 267 w 2302"/>
              <a:gd name="T71" fmla="*/ 3067 h 3454"/>
              <a:gd name="T72" fmla="*/ 363 w 2302"/>
              <a:gd name="T73" fmla="*/ 2899 h 3454"/>
              <a:gd name="T74" fmla="*/ 920 w 2302"/>
              <a:gd name="T75" fmla="*/ 2409 h 3454"/>
              <a:gd name="T76" fmla="*/ 290 w 2302"/>
              <a:gd name="T77" fmla="*/ 2100 h 3454"/>
              <a:gd name="T78" fmla="*/ 124 w 2302"/>
              <a:gd name="T79" fmla="*/ 2005 h 3454"/>
              <a:gd name="T80" fmla="*/ 60 w 2302"/>
              <a:gd name="T81" fmla="*/ 1563 h 3454"/>
              <a:gd name="T82" fmla="*/ 3 w 2302"/>
              <a:gd name="T83" fmla="*/ 1463 h 3454"/>
              <a:gd name="T84" fmla="*/ 277 w 2302"/>
              <a:gd name="T85" fmla="*/ 1403 h 3454"/>
              <a:gd name="T86" fmla="*/ 359 w 2302"/>
              <a:gd name="T87" fmla="*/ 1484 h 3454"/>
              <a:gd name="T88" fmla="*/ 277 w 2302"/>
              <a:gd name="T89" fmla="*/ 1566 h 3454"/>
              <a:gd name="T90" fmla="*/ 277 w 2302"/>
              <a:gd name="T91" fmla="*/ 1911 h 3454"/>
              <a:gd name="T92" fmla="*/ 371 w 2302"/>
              <a:gd name="T93" fmla="*/ 1748 h 3454"/>
              <a:gd name="T94" fmla="*/ 911 w 2302"/>
              <a:gd name="T95" fmla="*/ 1634 h 3454"/>
              <a:gd name="T96" fmla="*/ 576 w 2302"/>
              <a:gd name="T97" fmla="*/ 1466 h 3454"/>
              <a:gd name="T98" fmla="*/ 392 w 2302"/>
              <a:gd name="T99" fmla="*/ 1169 h 3454"/>
              <a:gd name="T100" fmla="*/ 387 w 2302"/>
              <a:gd name="T101" fmla="*/ 797 h 3454"/>
              <a:gd name="T102" fmla="*/ 526 w 2302"/>
              <a:gd name="T103" fmla="*/ 433 h 3454"/>
              <a:gd name="T104" fmla="*/ 774 w 2302"/>
              <a:gd name="T105" fmla="*/ 143 h 3454"/>
              <a:gd name="T106" fmla="*/ 1098 w 2302"/>
              <a:gd name="T107" fmla="*/ 3 h 3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02" h="3454">
                <a:moveTo>
                  <a:pt x="1157" y="0"/>
                </a:moveTo>
                <a:lnTo>
                  <a:pt x="1157" y="0"/>
                </a:lnTo>
                <a:lnTo>
                  <a:pt x="1216" y="3"/>
                </a:lnTo>
                <a:lnTo>
                  <a:pt x="1273" y="13"/>
                </a:lnTo>
                <a:lnTo>
                  <a:pt x="1330" y="28"/>
                </a:lnTo>
                <a:lnTo>
                  <a:pt x="1385" y="50"/>
                </a:lnTo>
                <a:lnTo>
                  <a:pt x="1439" y="75"/>
                </a:lnTo>
                <a:lnTo>
                  <a:pt x="1490" y="107"/>
                </a:lnTo>
                <a:lnTo>
                  <a:pt x="1540" y="143"/>
                </a:lnTo>
                <a:lnTo>
                  <a:pt x="1587" y="183"/>
                </a:lnTo>
                <a:lnTo>
                  <a:pt x="1633" y="226"/>
                </a:lnTo>
                <a:lnTo>
                  <a:pt x="1675" y="273"/>
                </a:lnTo>
                <a:lnTo>
                  <a:pt x="1715" y="324"/>
                </a:lnTo>
                <a:lnTo>
                  <a:pt x="1753" y="377"/>
                </a:lnTo>
                <a:lnTo>
                  <a:pt x="1787" y="433"/>
                </a:lnTo>
                <a:lnTo>
                  <a:pt x="1819" y="490"/>
                </a:lnTo>
                <a:lnTo>
                  <a:pt x="1848" y="550"/>
                </a:lnTo>
                <a:lnTo>
                  <a:pt x="1873" y="610"/>
                </a:lnTo>
                <a:lnTo>
                  <a:pt x="1894" y="671"/>
                </a:lnTo>
                <a:lnTo>
                  <a:pt x="1913" y="733"/>
                </a:lnTo>
                <a:lnTo>
                  <a:pt x="1927" y="797"/>
                </a:lnTo>
                <a:lnTo>
                  <a:pt x="1937" y="859"/>
                </a:lnTo>
                <a:lnTo>
                  <a:pt x="1943" y="920"/>
                </a:lnTo>
                <a:lnTo>
                  <a:pt x="1945" y="981"/>
                </a:lnTo>
                <a:lnTo>
                  <a:pt x="1943" y="1047"/>
                </a:lnTo>
                <a:lnTo>
                  <a:pt x="1935" y="1111"/>
                </a:lnTo>
                <a:lnTo>
                  <a:pt x="1921" y="1171"/>
                </a:lnTo>
                <a:lnTo>
                  <a:pt x="1901" y="1229"/>
                </a:lnTo>
                <a:lnTo>
                  <a:pt x="1877" y="1284"/>
                </a:lnTo>
                <a:lnTo>
                  <a:pt x="1849" y="1334"/>
                </a:lnTo>
                <a:lnTo>
                  <a:pt x="1815" y="1383"/>
                </a:lnTo>
                <a:lnTo>
                  <a:pt x="1776" y="1428"/>
                </a:lnTo>
                <a:lnTo>
                  <a:pt x="1733" y="1469"/>
                </a:lnTo>
                <a:lnTo>
                  <a:pt x="1686" y="1507"/>
                </a:lnTo>
                <a:lnTo>
                  <a:pt x="1635" y="1541"/>
                </a:lnTo>
                <a:lnTo>
                  <a:pt x="1579" y="1572"/>
                </a:lnTo>
                <a:lnTo>
                  <a:pt x="1520" y="1597"/>
                </a:lnTo>
                <a:lnTo>
                  <a:pt x="1458" y="1619"/>
                </a:lnTo>
                <a:lnTo>
                  <a:pt x="1391" y="1637"/>
                </a:lnTo>
                <a:lnTo>
                  <a:pt x="1322" y="1650"/>
                </a:lnTo>
                <a:lnTo>
                  <a:pt x="1322" y="1722"/>
                </a:lnTo>
                <a:lnTo>
                  <a:pt x="1836" y="1722"/>
                </a:lnTo>
                <a:lnTo>
                  <a:pt x="1870" y="1726"/>
                </a:lnTo>
                <a:lnTo>
                  <a:pt x="1902" y="1734"/>
                </a:lnTo>
                <a:lnTo>
                  <a:pt x="1932" y="1748"/>
                </a:lnTo>
                <a:lnTo>
                  <a:pt x="1957" y="1767"/>
                </a:lnTo>
                <a:lnTo>
                  <a:pt x="1980" y="1790"/>
                </a:lnTo>
                <a:lnTo>
                  <a:pt x="1999" y="1816"/>
                </a:lnTo>
                <a:lnTo>
                  <a:pt x="2013" y="1845"/>
                </a:lnTo>
                <a:lnTo>
                  <a:pt x="2021" y="1877"/>
                </a:lnTo>
                <a:lnTo>
                  <a:pt x="2024" y="1911"/>
                </a:lnTo>
                <a:lnTo>
                  <a:pt x="2023" y="1933"/>
                </a:lnTo>
                <a:lnTo>
                  <a:pt x="2032" y="1928"/>
                </a:lnTo>
                <a:lnTo>
                  <a:pt x="2038" y="1919"/>
                </a:lnTo>
                <a:lnTo>
                  <a:pt x="2040" y="1908"/>
                </a:lnTo>
                <a:lnTo>
                  <a:pt x="2040" y="1566"/>
                </a:lnTo>
                <a:lnTo>
                  <a:pt x="2024" y="1566"/>
                </a:lnTo>
                <a:lnTo>
                  <a:pt x="2003" y="1563"/>
                </a:lnTo>
                <a:lnTo>
                  <a:pt x="1983" y="1556"/>
                </a:lnTo>
                <a:lnTo>
                  <a:pt x="1967" y="1542"/>
                </a:lnTo>
                <a:lnTo>
                  <a:pt x="1954" y="1526"/>
                </a:lnTo>
                <a:lnTo>
                  <a:pt x="1945" y="1506"/>
                </a:lnTo>
                <a:lnTo>
                  <a:pt x="1943" y="1484"/>
                </a:lnTo>
                <a:lnTo>
                  <a:pt x="1945" y="1463"/>
                </a:lnTo>
                <a:lnTo>
                  <a:pt x="1954" y="1443"/>
                </a:lnTo>
                <a:lnTo>
                  <a:pt x="1967" y="1427"/>
                </a:lnTo>
                <a:lnTo>
                  <a:pt x="1983" y="1413"/>
                </a:lnTo>
                <a:lnTo>
                  <a:pt x="2003" y="1406"/>
                </a:lnTo>
                <a:lnTo>
                  <a:pt x="2024" y="1403"/>
                </a:lnTo>
                <a:lnTo>
                  <a:pt x="2220" y="1403"/>
                </a:lnTo>
                <a:lnTo>
                  <a:pt x="2241" y="1406"/>
                </a:lnTo>
                <a:lnTo>
                  <a:pt x="2261" y="1413"/>
                </a:lnTo>
                <a:lnTo>
                  <a:pt x="2278" y="1427"/>
                </a:lnTo>
                <a:lnTo>
                  <a:pt x="2291" y="1443"/>
                </a:lnTo>
                <a:lnTo>
                  <a:pt x="2298" y="1463"/>
                </a:lnTo>
                <a:lnTo>
                  <a:pt x="2302" y="1484"/>
                </a:lnTo>
                <a:lnTo>
                  <a:pt x="2298" y="1506"/>
                </a:lnTo>
                <a:lnTo>
                  <a:pt x="2291" y="1526"/>
                </a:lnTo>
                <a:lnTo>
                  <a:pt x="2278" y="1542"/>
                </a:lnTo>
                <a:lnTo>
                  <a:pt x="2261" y="1556"/>
                </a:lnTo>
                <a:lnTo>
                  <a:pt x="2241" y="1563"/>
                </a:lnTo>
                <a:lnTo>
                  <a:pt x="2220" y="1566"/>
                </a:lnTo>
                <a:lnTo>
                  <a:pt x="2205" y="1566"/>
                </a:lnTo>
                <a:lnTo>
                  <a:pt x="2205" y="1908"/>
                </a:lnTo>
                <a:lnTo>
                  <a:pt x="2201" y="1943"/>
                </a:lnTo>
                <a:lnTo>
                  <a:pt x="2192" y="1974"/>
                </a:lnTo>
                <a:lnTo>
                  <a:pt x="2178" y="2005"/>
                </a:lnTo>
                <a:lnTo>
                  <a:pt x="2159" y="2031"/>
                </a:lnTo>
                <a:lnTo>
                  <a:pt x="2136" y="2055"/>
                </a:lnTo>
                <a:lnTo>
                  <a:pt x="2110" y="2074"/>
                </a:lnTo>
                <a:lnTo>
                  <a:pt x="2079" y="2087"/>
                </a:lnTo>
                <a:lnTo>
                  <a:pt x="2048" y="2097"/>
                </a:lnTo>
                <a:lnTo>
                  <a:pt x="2013" y="2100"/>
                </a:lnTo>
                <a:lnTo>
                  <a:pt x="1431" y="2100"/>
                </a:lnTo>
                <a:lnTo>
                  <a:pt x="1559" y="2178"/>
                </a:lnTo>
                <a:lnTo>
                  <a:pt x="1710" y="2178"/>
                </a:lnTo>
                <a:lnTo>
                  <a:pt x="1732" y="2181"/>
                </a:lnTo>
                <a:lnTo>
                  <a:pt x="1751" y="2190"/>
                </a:lnTo>
                <a:lnTo>
                  <a:pt x="1767" y="2202"/>
                </a:lnTo>
                <a:lnTo>
                  <a:pt x="1780" y="2219"/>
                </a:lnTo>
                <a:lnTo>
                  <a:pt x="1789" y="2238"/>
                </a:lnTo>
                <a:lnTo>
                  <a:pt x="1792" y="2260"/>
                </a:lnTo>
                <a:lnTo>
                  <a:pt x="1789" y="2282"/>
                </a:lnTo>
                <a:lnTo>
                  <a:pt x="1780" y="2301"/>
                </a:lnTo>
                <a:lnTo>
                  <a:pt x="1767" y="2318"/>
                </a:lnTo>
                <a:lnTo>
                  <a:pt x="1751" y="2331"/>
                </a:lnTo>
                <a:lnTo>
                  <a:pt x="1732" y="2339"/>
                </a:lnTo>
                <a:lnTo>
                  <a:pt x="1710" y="2342"/>
                </a:lnTo>
                <a:lnTo>
                  <a:pt x="1536" y="2342"/>
                </a:lnTo>
                <a:lnTo>
                  <a:pt x="1521" y="2340"/>
                </a:lnTo>
                <a:lnTo>
                  <a:pt x="1506" y="2336"/>
                </a:lnTo>
                <a:lnTo>
                  <a:pt x="1493" y="2330"/>
                </a:lnTo>
                <a:lnTo>
                  <a:pt x="1322" y="2224"/>
                </a:lnTo>
                <a:lnTo>
                  <a:pt x="1322" y="2351"/>
                </a:lnTo>
                <a:lnTo>
                  <a:pt x="1343" y="2359"/>
                </a:lnTo>
                <a:lnTo>
                  <a:pt x="1360" y="2372"/>
                </a:lnTo>
                <a:lnTo>
                  <a:pt x="1374" y="2389"/>
                </a:lnTo>
                <a:lnTo>
                  <a:pt x="1382" y="2409"/>
                </a:lnTo>
                <a:lnTo>
                  <a:pt x="1385" y="2431"/>
                </a:lnTo>
                <a:lnTo>
                  <a:pt x="1385" y="2873"/>
                </a:lnTo>
                <a:lnTo>
                  <a:pt x="1831" y="2873"/>
                </a:lnTo>
                <a:lnTo>
                  <a:pt x="1865" y="2876"/>
                </a:lnTo>
                <a:lnTo>
                  <a:pt x="1898" y="2886"/>
                </a:lnTo>
                <a:lnTo>
                  <a:pt x="1929" y="2899"/>
                </a:lnTo>
                <a:lnTo>
                  <a:pt x="1956" y="2919"/>
                </a:lnTo>
                <a:lnTo>
                  <a:pt x="1979" y="2943"/>
                </a:lnTo>
                <a:lnTo>
                  <a:pt x="1998" y="2969"/>
                </a:lnTo>
                <a:lnTo>
                  <a:pt x="2013" y="2999"/>
                </a:lnTo>
                <a:lnTo>
                  <a:pt x="2021" y="3032"/>
                </a:lnTo>
                <a:lnTo>
                  <a:pt x="2024" y="3067"/>
                </a:lnTo>
                <a:lnTo>
                  <a:pt x="2024" y="3122"/>
                </a:lnTo>
                <a:lnTo>
                  <a:pt x="2022" y="3142"/>
                </a:lnTo>
                <a:lnTo>
                  <a:pt x="2016" y="3160"/>
                </a:lnTo>
                <a:lnTo>
                  <a:pt x="2006" y="3175"/>
                </a:lnTo>
                <a:lnTo>
                  <a:pt x="1992" y="3187"/>
                </a:lnTo>
                <a:lnTo>
                  <a:pt x="2006" y="3209"/>
                </a:lnTo>
                <a:lnTo>
                  <a:pt x="2016" y="3234"/>
                </a:lnTo>
                <a:lnTo>
                  <a:pt x="2022" y="3260"/>
                </a:lnTo>
                <a:lnTo>
                  <a:pt x="2024" y="3286"/>
                </a:lnTo>
                <a:lnTo>
                  <a:pt x="2022" y="3317"/>
                </a:lnTo>
                <a:lnTo>
                  <a:pt x="2014" y="3345"/>
                </a:lnTo>
                <a:lnTo>
                  <a:pt x="2002" y="3371"/>
                </a:lnTo>
                <a:lnTo>
                  <a:pt x="1986" y="3394"/>
                </a:lnTo>
                <a:lnTo>
                  <a:pt x="1966" y="3414"/>
                </a:lnTo>
                <a:lnTo>
                  <a:pt x="1942" y="3431"/>
                </a:lnTo>
                <a:lnTo>
                  <a:pt x="1916" y="3443"/>
                </a:lnTo>
                <a:lnTo>
                  <a:pt x="1888" y="3451"/>
                </a:lnTo>
                <a:lnTo>
                  <a:pt x="1858" y="3454"/>
                </a:lnTo>
                <a:lnTo>
                  <a:pt x="1829" y="3451"/>
                </a:lnTo>
                <a:lnTo>
                  <a:pt x="1800" y="3443"/>
                </a:lnTo>
                <a:lnTo>
                  <a:pt x="1774" y="3431"/>
                </a:lnTo>
                <a:lnTo>
                  <a:pt x="1751" y="3414"/>
                </a:lnTo>
                <a:lnTo>
                  <a:pt x="1731" y="3394"/>
                </a:lnTo>
                <a:lnTo>
                  <a:pt x="1715" y="3371"/>
                </a:lnTo>
                <a:lnTo>
                  <a:pt x="1702" y="3345"/>
                </a:lnTo>
                <a:lnTo>
                  <a:pt x="1695" y="3317"/>
                </a:lnTo>
                <a:lnTo>
                  <a:pt x="1692" y="3286"/>
                </a:lnTo>
                <a:lnTo>
                  <a:pt x="1694" y="3258"/>
                </a:lnTo>
                <a:lnTo>
                  <a:pt x="1702" y="3229"/>
                </a:lnTo>
                <a:lnTo>
                  <a:pt x="1714" y="3204"/>
                </a:lnTo>
                <a:lnTo>
                  <a:pt x="1296" y="3204"/>
                </a:lnTo>
                <a:lnTo>
                  <a:pt x="1307" y="3229"/>
                </a:lnTo>
                <a:lnTo>
                  <a:pt x="1315" y="3258"/>
                </a:lnTo>
                <a:lnTo>
                  <a:pt x="1318" y="3286"/>
                </a:lnTo>
                <a:lnTo>
                  <a:pt x="1315" y="3317"/>
                </a:lnTo>
                <a:lnTo>
                  <a:pt x="1307" y="3345"/>
                </a:lnTo>
                <a:lnTo>
                  <a:pt x="1295" y="3371"/>
                </a:lnTo>
                <a:lnTo>
                  <a:pt x="1278" y="3394"/>
                </a:lnTo>
                <a:lnTo>
                  <a:pt x="1258" y="3414"/>
                </a:lnTo>
                <a:lnTo>
                  <a:pt x="1234" y="3431"/>
                </a:lnTo>
                <a:lnTo>
                  <a:pt x="1209" y="3443"/>
                </a:lnTo>
                <a:lnTo>
                  <a:pt x="1181" y="3451"/>
                </a:lnTo>
                <a:lnTo>
                  <a:pt x="1151" y="3454"/>
                </a:lnTo>
                <a:lnTo>
                  <a:pt x="1121" y="3451"/>
                </a:lnTo>
                <a:lnTo>
                  <a:pt x="1092" y="3443"/>
                </a:lnTo>
                <a:lnTo>
                  <a:pt x="1067" y="3431"/>
                </a:lnTo>
                <a:lnTo>
                  <a:pt x="1044" y="3414"/>
                </a:lnTo>
                <a:lnTo>
                  <a:pt x="1024" y="3394"/>
                </a:lnTo>
                <a:lnTo>
                  <a:pt x="1007" y="3371"/>
                </a:lnTo>
                <a:lnTo>
                  <a:pt x="994" y="3345"/>
                </a:lnTo>
                <a:lnTo>
                  <a:pt x="987" y="3317"/>
                </a:lnTo>
                <a:lnTo>
                  <a:pt x="985" y="3286"/>
                </a:lnTo>
                <a:lnTo>
                  <a:pt x="987" y="3258"/>
                </a:lnTo>
                <a:lnTo>
                  <a:pt x="994" y="3229"/>
                </a:lnTo>
                <a:lnTo>
                  <a:pt x="1007" y="3204"/>
                </a:lnTo>
                <a:lnTo>
                  <a:pt x="578" y="3204"/>
                </a:lnTo>
                <a:lnTo>
                  <a:pt x="590" y="3229"/>
                </a:lnTo>
                <a:lnTo>
                  <a:pt x="597" y="3258"/>
                </a:lnTo>
                <a:lnTo>
                  <a:pt x="600" y="3286"/>
                </a:lnTo>
                <a:lnTo>
                  <a:pt x="597" y="3317"/>
                </a:lnTo>
                <a:lnTo>
                  <a:pt x="590" y="3345"/>
                </a:lnTo>
                <a:lnTo>
                  <a:pt x="577" y="3371"/>
                </a:lnTo>
                <a:lnTo>
                  <a:pt x="561" y="3394"/>
                </a:lnTo>
                <a:lnTo>
                  <a:pt x="540" y="3414"/>
                </a:lnTo>
                <a:lnTo>
                  <a:pt x="517" y="3431"/>
                </a:lnTo>
                <a:lnTo>
                  <a:pt x="492" y="3443"/>
                </a:lnTo>
                <a:lnTo>
                  <a:pt x="463" y="3451"/>
                </a:lnTo>
                <a:lnTo>
                  <a:pt x="434" y="3454"/>
                </a:lnTo>
                <a:lnTo>
                  <a:pt x="403" y="3451"/>
                </a:lnTo>
                <a:lnTo>
                  <a:pt x="376" y="3443"/>
                </a:lnTo>
                <a:lnTo>
                  <a:pt x="350" y="3431"/>
                </a:lnTo>
                <a:lnTo>
                  <a:pt x="326" y="3414"/>
                </a:lnTo>
                <a:lnTo>
                  <a:pt x="306" y="3394"/>
                </a:lnTo>
                <a:lnTo>
                  <a:pt x="290" y="3371"/>
                </a:lnTo>
                <a:lnTo>
                  <a:pt x="277" y="3345"/>
                </a:lnTo>
                <a:lnTo>
                  <a:pt x="270" y="3317"/>
                </a:lnTo>
                <a:lnTo>
                  <a:pt x="267" y="3286"/>
                </a:lnTo>
                <a:lnTo>
                  <a:pt x="270" y="3260"/>
                </a:lnTo>
                <a:lnTo>
                  <a:pt x="276" y="3234"/>
                </a:lnTo>
                <a:lnTo>
                  <a:pt x="286" y="3209"/>
                </a:lnTo>
                <a:lnTo>
                  <a:pt x="300" y="3187"/>
                </a:lnTo>
                <a:lnTo>
                  <a:pt x="286" y="3175"/>
                </a:lnTo>
                <a:lnTo>
                  <a:pt x="276" y="3160"/>
                </a:lnTo>
                <a:lnTo>
                  <a:pt x="270" y="3142"/>
                </a:lnTo>
                <a:lnTo>
                  <a:pt x="267" y="3122"/>
                </a:lnTo>
                <a:lnTo>
                  <a:pt x="267" y="3067"/>
                </a:lnTo>
                <a:lnTo>
                  <a:pt x="271" y="3032"/>
                </a:lnTo>
                <a:lnTo>
                  <a:pt x="279" y="2999"/>
                </a:lnTo>
                <a:lnTo>
                  <a:pt x="294" y="2969"/>
                </a:lnTo>
                <a:lnTo>
                  <a:pt x="313" y="2943"/>
                </a:lnTo>
                <a:lnTo>
                  <a:pt x="336" y="2919"/>
                </a:lnTo>
                <a:lnTo>
                  <a:pt x="363" y="2899"/>
                </a:lnTo>
                <a:lnTo>
                  <a:pt x="394" y="2886"/>
                </a:lnTo>
                <a:lnTo>
                  <a:pt x="427" y="2876"/>
                </a:lnTo>
                <a:lnTo>
                  <a:pt x="461" y="2873"/>
                </a:lnTo>
                <a:lnTo>
                  <a:pt x="916" y="2873"/>
                </a:lnTo>
                <a:lnTo>
                  <a:pt x="916" y="2431"/>
                </a:lnTo>
                <a:lnTo>
                  <a:pt x="920" y="2409"/>
                </a:lnTo>
                <a:lnTo>
                  <a:pt x="928" y="2389"/>
                </a:lnTo>
                <a:lnTo>
                  <a:pt x="942" y="2372"/>
                </a:lnTo>
                <a:lnTo>
                  <a:pt x="960" y="2359"/>
                </a:lnTo>
                <a:lnTo>
                  <a:pt x="980" y="2351"/>
                </a:lnTo>
                <a:lnTo>
                  <a:pt x="980" y="2100"/>
                </a:lnTo>
                <a:lnTo>
                  <a:pt x="290" y="2100"/>
                </a:lnTo>
                <a:lnTo>
                  <a:pt x="255" y="2097"/>
                </a:lnTo>
                <a:lnTo>
                  <a:pt x="222" y="2087"/>
                </a:lnTo>
                <a:lnTo>
                  <a:pt x="193" y="2074"/>
                </a:lnTo>
                <a:lnTo>
                  <a:pt x="166" y="2055"/>
                </a:lnTo>
                <a:lnTo>
                  <a:pt x="143" y="2031"/>
                </a:lnTo>
                <a:lnTo>
                  <a:pt x="124" y="2005"/>
                </a:lnTo>
                <a:lnTo>
                  <a:pt x="109" y="1974"/>
                </a:lnTo>
                <a:lnTo>
                  <a:pt x="101" y="1943"/>
                </a:lnTo>
                <a:lnTo>
                  <a:pt x="98" y="1908"/>
                </a:lnTo>
                <a:lnTo>
                  <a:pt x="98" y="1566"/>
                </a:lnTo>
                <a:lnTo>
                  <a:pt x="82" y="1566"/>
                </a:lnTo>
                <a:lnTo>
                  <a:pt x="60" y="1563"/>
                </a:lnTo>
                <a:lnTo>
                  <a:pt x="41" y="1556"/>
                </a:lnTo>
                <a:lnTo>
                  <a:pt x="24" y="1542"/>
                </a:lnTo>
                <a:lnTo>
                  <a:pt x="12" y="1526"/>
                </a:lnTo>
                <a:lnTo>
                  <a:pt x="3" y="1506"/>
                </a:lnTo>
                <a:lnTo>
                  <a:pt x="0" y="1484"/>
                </a:lnTo>
                <a:lnTo>
                  <a:pt x="3" y="1463"/>
                </a:lnTo>
                <a:lnTo>
                  <a:pt x="12" y="1443"/>
                </a:lnTo>
                <a:lnTo>
                  <a:pt x="24" y="1427"/>
                </a:lnTo>
                <a:lnTo>
                  <a:pt x="41" y="1413"/>
                </a:lnTo>
                <a:lnTo>
                  <a:pt x="60" y="1406"/>
                </a:lnTo>
                <a:lnTo>
                  <a:pt x="82" y="1403"/>
                </a:lnTo>
                <a:lnTo>
                  <a:pt x="277" y="1403"/>
                </a:lnTo>
                <a:lnTo>
                  <a:pt x="299" y="1406"/>
                </a:lnTo>
                <a:lnTo>
                  <a:pt x="318" y="1413"/>
                </a:lnTo>
                <a:lnTo>
                  <a:pt x="335" y="1427"/>
                </a:lnTo>
                <a:lnTo>
                  <a:pt x="348" y="1443"/>
                </a:lnTo>
                <a:lnTo>
                  <a:pt x="356" y="1463"/>
                </a:lnTo>
                <a:lnTo>
                  <a:pt x="359" y="1484"/>
                </a:lnTo>
                <a:lnTo>
                  <a:pt x="356" y="1506"/>
                </a:lnTo>
                <a:lnTo>
                  <a:pt x="348" y="1526"/>
                </a:lnTo>
                <a:lnTo>
                  <a:pt x="335" y="1542"/>
                </a:lnTo>
                <a:lnTo>
                  <a:pt x="318" y="1556"/>
                </a:lnTo>
                <a:lnTo>
                  <a:pt x="299" y="1563"/>
                </a:lnTo>
                <a:lnTo>
                  <a:pt x="277" y="1566"/>
                </a:lnTo>
                <a:lnTo>
                  <a:pt x="261" y="1566"/>
                </a:lnTo>
                <a:lnTo>
                  <a:pt x="261" y="1908"/>
                </a:lnTo>
                <a:lnTo>
                  <a:pt x="263" y="1919"/>
                </a:lnTo>
                <a:lnTo>
                  <a:pt x="270" y="1928"/>
                </a:lnTo>
                <a:lnTo>
                  <a:pt x="278" y="1933"/>
                </a:lnTo>
                <a:lnTo>
                  <a:pt x="277" y="1911"/>
                </a:lnTo>
                <a:lnTo>
                  <a:pt x="280" y="1877"/>
                </a:lnTo>
                <a:lnTo>
                  <a:pt x="289" y="1845"/>
                </a:lnTo>
                <a:lnTo>
                  <a:pt x="302" y="1816"/>
                </a:lnTo>
                <a:lnTo>
                  <a:pt x="321" y="1790"/>
                </a:lnTo>
                <a:lnTo>
                  <a:pt x="344" y="1767"/>
                </a:lnTo>
                <a:lnTo>
                  <a:pt x="371" y="1748"/>
                </a:lnTo>
                <a:lnTo>
                  <a:pt x="400" y="1734"/>
                </a:lnTo>
                <a:lnTo>
                  <a:pt x="432" y="1726"/>
                </a:lnTo>
                <a:lnTo>
                  <a:pt x="466" y="1722"/>
                </a:lnTo>
                <a:lnTo>
                  <a:pt x="980" y="1722"/>
                </a:lnTo>
                <a:lnTo>
                  <a:pt x="980" y="1648"/>
                </a:lnTo>
                <a:lnTo>
                  <a:pt x="911" y="1634"/>
                </a:lnTo>
                <a:lnTo>
                  <a:pt x="847" y="1616"/>
                </a:lnTo>
                <a:lnTo>
                  <a:pt x="785" y="1594"/>
                </a:lnTo>
                <a:lnTo>
                  <a:pt x="727" y="1567"/>
                </a:lnTo>
                <a:lnTo>
                  <a:pt x="673" y="1538"/>
                </a:lnTo>
                <a:lnTo>
                  <a:pt x="622" y="1504"/>
                </a:lnTo>
                <a:lnTo>
                  <a:pt x="576" y="1466"/>
                </a:lnTo>
                <a:lnTo>
                  <a:pt x="534" y="1425"/>
                </a:lnTo>
                <a:lnTo>
                  <a:pt x="496" y="1380"/>
                </a:lnTo>
                <a:lnTo>
                  <a:pt x="463" y="1332"/>
                </a:lnTo>
                <a:lnTo>
                  <a:pt x="435" y="1281"/>
                </a:lnTo>
                <a:lnTo>
                  <a:pt x="411" y="1226"/>
                </a:lnTo>
                <a:lnTo>
                  <a:pt x="392" y="1169"/>
                </a:lnTo>
                <a:lnTo>
                  <a:pt x="378" y="1109"/>
                </a:lnTo>
                <a:lnTo>
                  <a:pt x="371" y="1046"/>
                </a:lnTo>
                <a:lnTo>
                  <a:pt x="368" y="981"/>
                </a:lnTo>
                <a:lnTo>
                  <a:pt x="370" y="920"/>
                </a:lnTo>
                <a:lnTo>
                  <a:pt x="376" y="859"/>
                </a:lnTo>
                <a:lnTo>
                  <a:pt x="387" y="797"/>
                </a:lnTo>
                <a:lnTo>
                  <a:pt x="401" y="733"/>
                </a:lnTo>
                <a:lnTo>
                  <a:pt x="419" y="671"/>
                </a:lnTo>
                <a:lnTo>
                  <a:pt x="440" y="610"/>
                </a:lnTo>
                <a:lnTo>
                  <a:pt x="466" y="550"/>
                </a:lnTo>
                <a:lnTo>
                  <a:pt x="494" y="490"/>
                </a:lnTo>
                <a:lnTo>
                  <a:pt x="526" y="433"/>
                </a:lnTo>
                <a:lnTo>
                  <a:pt x="560" y="377"/>
                </a:lnTo>
                <a:lnTo>
                  <a:pt x="598" y="324"/>
                </a:lnTo>
                <a:lnTo>
                  <a:pt x="638" y="273"/>
                </a:lnTo>
                <a:lnTo>
                  <a:pt x="681" y="226"/>
                </a:lnTo>
                <a:lnTo>
                  <a:pt x="727" y="183"/>
                </a:lnTo>
                <a:lnTo>
                  <a:pt x="774" y="143"/>
                </a:lnTo>
                <a:lnTo>
                  <a:pt x="824" y="107"/>
                </a:lnTo>
                <a:lnTo>
                  <a:pt x="875" y="75"/>
                </a:lnTo>
                <a:lnTo>
                  <a:pt x="928" y="50"/>
                </a:lnTo>
                <a:lnTo>
                  <a:pt x="984" y="28"/>
                </a:lnTo>
                <a:lnTo>
                  <a:pt x="1040" y="13"/>
                </a:lnTo>
                <a:lnTo>
                  <a:pt x="1098" y="3"/>
                </a:lnTo>
                <a:lnTo>
                  <a:pt x="11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9" name="Freeform 216"/>
          <p:cNvSpPr>
            <a:spLocks noEditPoints="1"/>
          </p:cNvSpPr>
          <p:nvPr/>
        </p:nvSpPr>
        <p:spPr bwMode="auto">
          <a:xfrm>
            <a:off x="9331452" y="2098445"/>
            <a:ext cx="512763" cy="500062"/>
          </a:xfrm>
          <a:custGeom>
            <a:avLst/>
            <a:gdLst>
              <a:gd name="T0" fmla="*/ 1765 w 3557"/>
              <a:gd name="T1" fmla="*/ 2968 h 3468"/>
              <a:gd name="T2" fmla="*/ 2407 w 3557"/>
              <a:gd name="T3" fmla="*/ 856 h 3468"/>
              <a:gd name="T4" fmla="*/ 1768 w 3557"/>
              <a:gd name="T5" fmla="*/ 209 h 3468"/>
              <a:gd name="T6" fmla="*/ 902 w 3557"/>
              <a:gd name="T7" fmla="*/ 800 h 3468"/>
              <a:gd name="T8" fmla="*/ 731 w 3557"/>
              <a:gd name="T9" fmla="*/ 377 h 3468"/>
              <a:gd name="T10" fmla="*/ 677 w 3557"/>
              <a:gd name="T11" fmla="*/ 353 h 3468"/>
              <a:gd name="T12" fmla="*/ 619 w 3557"/>
              <a:gd name="T13" fmla="*/ 368 h 3468"/>
              <a:gd name="T14" fmla="*/ 584 w 3557"/>
              <a:gd name="T15" fmla="*/ 415 h 3468"/>
              <a:gd name="T16" fmla="*/ 585 w 3557"/>
              <a:gd name="T17" fmla="*/ 474 h 3468"/>
              <a:gd name="T18" fmla="*/ 236 w 3557"/>
              <a:gd name="T19" fmla="*/ 859 h 3468"/>
              <a:gd name="T20" fmla="*/ 200 w 3557"/>
              <a:gd name="T21" fmla="*/ 872 h 3468"/>
              <a:gd name="T22" fmla="*/ 182 w 3557"/>
              <a:gd name="T23" fmla="*/ 900 h 3468"/>
              <a:gd name="T24" fmla="*/ 173 w 3557"/>
              <a:gd name="T25" fmla="*/ 970 h 3468"/>
              <a:gd name="T26" fmla="*/ 215 w 3557"/>
              <a:gd name="T27" fmla="*/ 1023 h 3468"/>
              <a:gd name="T28" fmla="*/ 801 w 3557"/>
              <a:gd name="T29" fmla="*/ 1036 h 3468"/>
              <a:gd name="T30" fmla="*/ 1680 w 3557"/>
              <a:gd name="T31" fmla="*/ 3243 h 3468"/>
              <a:gd name="T32" fmla="*/ 1688 w 3557"/>
              <a:gd name="T33" fmla="*/ 3256 h 3468"/>
              <a:gd name="T34" fmla="*/ 1698 w 3557"/>
              <a:gd name="T35" fmla="*/ 3269 h 3468"/>
              <a:gd name="T36" fmla="*/ 1712 w 3557"/>
              <a:gd name="T37" fmla="*/ 3282 h 3468"/>
              <a:gd name="T38" fmla="*/ 1727 w 3557"/>
              <a:gd name="T39" fmla="*/ 3290 h 3468"/>
              <a:gd name="T40" fmla="*/ 1738 w 3557"/>
              <a:gd name="T41" fmla="*/ 3294 h 3468"/>
              <a:gd name="T42" fmla="*/ 1755 w 3557"/>
              <a:gd name="T43" fmla="*/ 3297 h 3468"/>
              <a:gd name="T44" fmla="*/ 1771 w 3557"/>
              <a:gd name="T45" fmla="*/ 3297 h 3468"/>
              <a:gd name="T46" fmla="*/ 1794 w 3557"/>
              <a:gd name="T47" fmla="*/ 3292 h 3468"/>
              <a:gd name="T48" fmla="*/ 1806 w 3557"/>
              <a:gd name="T49" fmla="*/ 3286 h 3468"/>
              <a:gd name="T50" fmla="*/ 1819 w 3557"/>
              <a:gd name="T51" fmla="*/ 3277 h 3468"/>
              <a:gd name="T52" fmla="*/ 1835 w 3557"/>
              <a:gd name="T53" fmla="*/ 3261 h 3468"/>
              <a:gd name="T54" fmla="*/ 1845 w 3557"/>
              <a:gd name="T55" fmla="*/ 3246 h 3468"/>
              <a:gd name="T56" fmla="*/ 2755 w 3557"/>
              <a:gd name="T57" fmla="*/ 1036 h 3468"/>
              <a:gd name="T58" fmla="*/ 3342 w 3557"/>
              <a:gd name="T59" fmla="*/ 1023 h 3468"/>
              <a:gd name="T60" fmla="*/ 3383 w 3557"/>
              <a:gd name="T61" fmla="*/ 970 h 3468"/>
              <a:gd name="T62" fmla="*/ 3375 w 3557"/>
              <a:gd name="T63" fmla="*/ 900 h 3468"/>
              <a:gd name="T64" fmla="*/ 3356 w 3557"/>
              <a:gd name="T65" fmla="*/ 872 h 3468"/>
              <a:gd name="T66" fmla="*/ 3320 w 3557"/>
              <a:gd name="T67" fmla="*/ 859 h 3468"/>
              <a:gd name="T68" fmla="*/ 2982 w 3557"/>
              <a:gd name="T69" fmla="*/ 487 h 3468"/>
              <a:gd name="T70" fmla="*/ 2986 w 3557"/>
              <a:gd name="T71" fmla="*/ 428 h 3468"/>
              <a:gd name="T72" fmla="*/ 2951 w 3557"/>
              <a:gd name="T73" fmla="*/ 380 h 3468"/>
              <a:gd name="T74" fmla="*/ 2894 w 3557"/>
              <a:gd name="T75" fmla="*/ 362 h 3468"/>
              <a:gd name="T76" fmla="*/ 2839 w 3557"/>
              <a:gd name="T77" fmla="*/ 385 h 3468"/>
              <a:gd name="T78" fmla="*/ 2654 w 3557"/>
              <a:gd name="T79" fmla="*/ 810 h 3468"/>
              <a:gd name="T80" fmla="*/ 1790 w 3557"/>
              <a:gd name="T81" fmla="*/ 209 h 3468"/>
              <a:gd name="T82" fmla="*/ 2608 w 3557"/>
              <a:gd name="T83" fmla="*/ 0 h 3468"/>
              <a:gd name="T84" fmla="*/ 2735 w 3557"/>
              <a:gd name="T85" fmla="*/ 23 h 3468"/>
              <a:gd name="T86" fmla="*/ 2848 w 3557"/>
              <a:gd name="T87" fmla="*/ 86 h 3468"/>
              <a:gd name="T88" fmla="*/ 3478 w 3557"/>
              <a:gd name="T89" fmla="*/ 728 h 3468"/>
              <a:gd name="T90" fmla="*/ 3537 w 3557"/>
              <a:gd name="T91" fmla="*/ 842 h 3468"/>
              <a:gd name="T92" fmla="*/ 3557 w 3557"/>
              <a:gd name="T93" fmla="*/ 966 h 3468"/>
              <a:gd name="T94" fmla="*/ 3534 w 3557"/>
              <a:gd name="T95" fmla="*/ 1092 h 3468"/>
              <a:gd name="T96" fmla="*/ 2098 w 3557"/>
              <a:gd name="T97" fmla="*/ 3296 h 3468"/>
              <a:gd name="T98" fmla="*/ 2000 w 3557"/>
              <a:gd name="T99" fmla="*/ 3398 h 3468"/>
              <a:gd name="T100" fmla="*/ 1873 w 3557"/>
              <a:gd name="T101" fmla="*/ 3456 h 3468"/>
              <a:gd name="T102" fmla="*/ 1730 w 3557"/>
              <a:gd name="T103" fmla="*/ 3465 h 3468"/>
              <a:gd name="T104" fmla="*/ 1597 w 3557"/>
              <a:gd name="T105" fmla="*/ 3423 h 3468"/>
              <a:gd name="T106" fmla="*/ 1487 w 3557"/>
              <a:gd name="T107" fmla="*/ 3335 h 3468"/>
              <a:gd name="T108" fmla="*/ 40 w 3557"/>
              <a:gd name="T109" fmla="*/ 1132 h 3468"/>
              <a:gd name="T110" fmla="*/ 3 w 3557"/>
              <a:gd name="T111" fmla="*/ 1010 h 3468"/>
              <a:gd name="T112" fmla="*/ 9 w 3557"/>
              <a:gd name="T113" fmla="*/ 883 h 3468"/>
              <a:gd name="T114" fmla="*/ 55 w 3557"/>
              <a:gd name="T115" fmla="*/ 764 h 3468"/>
              <a:gd name="T116" fmla="*/ 676 w 3557"/>
              <a:gd name="T117" fmla="*/ 115 h 3468"/>
              <a:gd name="T118" fmla="*/ 781 w 3557"/>
              <a:gd name="T119" fmla="*/ 39 h 3468"/>
              <a:gd name="T120" fmla="*/ 906 w 3557"/>
              <a:gd name="T121" fmla="*/ 3 h 34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57" h="3468">
                <a:moveTo>
                  <a:pt x="993" y="1036"/>
                </a:moveTo>
                <a:lnTo>
                  <a:pt x="2561" y="1036"/>
                </a:lnTo>
                <a:lnTo>
                  <a:pt x="1765" y="2968"/>
                </a:lnTo>
                <a:lnTo>
                  <a:pt x="993" y="1036"/>
                </a:lnTo>
                <a:close/>
                <a:moveTo>
                  <a:pt x="1778" y="408"/>
                </a:moveTo>
                <a:lnTo>
                  <a:pt x="2407" y="856"/>
                </a:lnTo>
                <a:lnTo>
                  <a:pt x="1138" y="856"/>
                </a:lnTo>
                <a:lnTo>
                  <a:pt x="1778" y="408"/>
                </a:lnTo>
                <a:close/>
                <a:moveTo>
                  <a:pt x="1768" y="209"/>
                </a:moveTo>
                <a:lnTo>
                  <a:pt x="1746" y="213"/>
                </a:lnTo>
                <a:lnTo>
                  <a:pt x="1727" y="224"/>
                </a:lnTo>
                <a:lnTo>
                  <a:pt x="902" y="800"/>
                </a:lnTo>
                <a:lnTo>
                  <a:pt x="753" y="410"/>
                </a:lnTo>
                <a:lnTo>
                  <a:pt x="744" y="392"/>
                </a:lnTo>
                <a:lnTo>
                  <a:pt x="731" y="377"/>
                </a:lnTo>
                <a:lnTo>
                  <a:pt x="715" y="365"/>
                </a:lnTo>
                <a:lnTo>
                  <a:pt x="697" y="356"/>
                </a:lnTo>
                <a:lnTo>
                  <a:pt x="677" y="353"/>
                </a:lnTo>
                <a:lnTo>
                  <a:pt x="658" y="353"/>
                </a:lnTo>
                <a:lnTo>
                  <a:pt x="637" y="358"/>
                </a:lnTo>
                <a:lnTo>
                  <a:pt x="619" y="368"/>
                </a:lnTo>
                <a:lnTo>
                  <a:pt x="603" y="381"/>
                </a:lnTo>
                <a:lnTo>
                  <a:pt x="592" y="396"/>
                </a:lnTo>
                <a:lnTo>
                  <a:pt x="584" y="415"/>
                </a:lnTo>
                <a:lnTo>
                  <a:pt x="580" y="434"/>
                </a:lnTo>
                <a:lnTo>
                  <a:pt x="581" y="454"/>
                </a:lnTo>
                <a:lnTo>
                  <a:pt x="585" y="474"/>
                </a:lnTo>
                <a:lnTo>
                  <a:pt x="730" y="856"/>
                </a:lnTo>
                <a:lnTo>
                  <a:pt x="260" y="856"/>
                </a:lnTo>
                <a:lnTo>
                  <a:pt x="236" y="859"/>
                </a:lnTo>
                <a:lnTo>
                  <a:pt x="215" y="868"/>
                </a:lnTo>
                <a:lnTo>
                  <a:pt x="196" y="882"/>
                </a:lnTo>
                <a:lnTo>
                  <a:pt x="200" y="872"/>
                </a:lnTo>
                <a:lnTo>
                  <a:pt x="198" y="877"/>
                </a:lnTo>
                <a:lnTo>
                  <a:pt x="196" y="883"/>
                </a:lnTo>
                <a:lnTo>
                  <a:pt x="182" y="900"/>
                </a:lnTo>
                <a:lnTo>
                  <a:pt x="173" y="922"/>
                </a:lnTo>
                <a:lnTo>
                  <a:pt x="170" y="946"/>
                </a:lnTo>
                <a:lnTo>
                  <a:pt x="173" y="970"/>
                </a:lnTo>
                <a:lnTo>
                  <a:pt x="182" y="990"/>
                </a:lnTo>
                <a:lnTo>
                  <a:pt x="196" y="1009"/>
                </a:lnTo>
                <a:lnTo>
                  <a:pt x="215" y="1023"/>
                </a:lnTo>
                <a:lnTo>
                  <a:pt x="236" y="1032"/>
                </a:lnTo>
                <a:lnTo>
                  <a:pt x="260" y="1036"/>
                </a:lnTo>
                <a:lnTo>
                  <a:pt x="801" y="1036"/>
                </a:lnTo>
                <a:lnTo>
                  <a:pt x="1679" y="3241"/>
                </a:lnTo>
                <a:lnTo>
                  <a:pt x="1680" y="3242"/>
                </a:lnTo>
                <a:lnTo>
                  <a:pt x="1680" y="3243"/>
                </a:lnTo>
                <a:lnTo>
                  <a:pt x="1681" y="3245"/>
                </a:lnTo>
                <a:lnTo>
                  <a:pt x="1685" y="3250"/>
                </a:lnTo>
                <a:lnTo>
                  <a:pt x="1688" y="3256"/>
                </a:lnTo>
                <a:lnTo>
                  <a:pt x="1690" y="3260"/>
                </a:lnTo>
                <a:lnTo>
                  <a:pt x="1693" y="3264"/>
                </a:lnTo>
                <a:lnTo>
                  <a:pt x="1698" y="3269"/>
                </a:lnTo>
                <a:lnTo>
                  <a:pt x="1701" y="3272"/>
                </a:lnTo>
                <a:lnTo>
                  <a:pt x="1706" y="3277"/>
                </a:lnTo>
                <a:lnTo>
                  <a:pt x="1712" y="3282"/>
                </a:lnTo>
                <a:lnTo>
                  <a:pt x="1713" y="3283"/>
                </a:lnTo>
                <a:lnTo>
                  <a:pt x="1720" y="3286"/>
                </a:lnTo>
                <a:lnTo>
                  <a:pt x="1727" y="3290"/>
                </a:lnTo>
                <a:lnTo>
                  <a:pt x="1729" y="3290"/>
                </a:lnTo>
                <a:lnTo>
                  <a:pt x="1731" y="3292"/>
                </a:lnTo>
                <a:lnTo>
                  <a:pt x="1738" y="3294"/>
                </a:lnTo>
                <a:lnTo>
                  <a:pt x="1743" y="3295"/>
                </a:lnTo>
                <a:lnTo>
                  <a:pt x="1747" y="3296"/>
                </a:lnTo>
                <a:lnTo>
                  <a:pt x="1755" y="3297"/>
                </a:lnTo>
                <a:lnTo>
                  <a:pt x="1763" y="3298"/>
                </a:lnTo>
                <a:lnTo>
                  <a:pt x="1764" y="3298"/>
                </a:lnTo>
                <a:lnTo>
                  <a:pt x="1771" y="3297"/>
                </a:lnTo>
                <a:lnTo>
                  <a:pt x="1778" y="3296"/>
                </a:lnTo>
                <a:lnTo>
                  <a:pt x="1783" y="3295"/>
                </a:lnTo>
                <a:lnTo>
                  <a:pt x="1794" y="3292"/>
                </a:lnTo>
                <a:lnTo>
                  <a:pt x="1796" y="3292"/>
                </a:lnTo>
                <a:lnTo>
                  <a:pt x="1798" y="3290"/>
                </a:lnTo>
                <a:lnTo>
                  <a:pt x="1806" y="3286"/>
                </a:lnTo>
                <a:lnTo>
                  <a:pt x="1838" y="3280"/>
                </a:lnTo>
                <a:lnTo>
                  <a:pt x="1814" y="3283"/>
                </a:lnTo>
                <a:lnTo>
                  <a:pt x="1819" y="3277"/>
                </a:lnTo>
                <a:lnTo>
                  <a:pt x="1825" y="3273"/>
                </a:lnTo>
                <a:lnTo>
                  <a:pt x="1829" y="3270"/>
                </a:lnTo>
                <a:lnTo>
                  <a:pt x="1835" y="3261"/>
                </a:lnTo>
                <a:lnTo>
                  <a:pt x="1838" y="3257"/>
                </a:lnTo>
                <a:lnTo>
                  <a:pt x="1842" y="3251"/>
                </a:lnTo>
                <a:lnTo>
                  <a:pt x="1845" y="3246"/>
                </a:lnTo>
                <a:lnTo>
                  <a:pt x="1846" y="3243"/>
                </a:lnTo>
                <a:lnTo>
                  <a:pt x="1846" y="3242"/>
                </a:lnTo>
                <a:lnTo>
                  <a:pt x="2755" y="1036"/>
                </a:lnTo>
                <a:lnTo>
                  <a:pt x="3297" y="1036"/>
                </a:lnTo>
                <a:lnTo>
                  <a:pt x="3320" y="1032"/>
                </a:lnTo>
                <a:lnTo>
                  <a:pt x="3342" y="1023"/>
                </a:lnTo>
                <a:lnTo>
                  <a:pt x="3361" y="1009"/>
                </a:lnTo>
                <a:lnTo>
                  <a:pt x="3375" y="990"/>
                </a:lnTo>
                <a:lnTo>
                  <a:pt x="3383" y="970"/>
                </a:lnTo>
                <a:lnTo>
                  <a:pt x="3387" y="946"/>
                </a:lnTo>
                <a:lnTo>
                  <a:pt x="3383" y="922"/>
                </a:lnTo>
                <a:lnTo>
                  <a:pt x="3375" y="900"/>
                </a:lnTo>
                <a:lnTo>
                  <a:pt x="3361" y="883"/>
                </a:lnTo>
                <a:lnTo>
                  <a:pt x="3359" y="877"/>
                </a:lnTo>
                <a:lnTo>
                  <a:pt x="3356" y="872"/>
                </a:lnTo>
                <a:lnTo>
                  <a:pt x="3361" y="882"/>
                </a:lnTo>
                <a:lnTo>
                  <a:pt x="3342" y="868"/>
                </a:lnTo>
                <a:lnTo>
                  <a:pt x="3320" y="859"/>
                </a:lnTo>
                <a:lnTo>
                  <a:pt x="3297" y="856"/>
                </a:lnTo>
                <a:lnTo>
                  <a:pt x="2830" y="856"/>
                </a:lnTo>
                <a:lnTo>
                  <a:pt x="2982" y="487"/>
                </a:lnTo>
                <a:lnTo>
                  <a:pt x="2988" y="467"/>
                </a:lnTo>
                <a:lnTo>
                  <a:pt x="2989" y="447"/>
                </a:lnTo>
                <a:lnTo>
                  <a:pt x="2986" y="428"/>
                </a:lnTo>
                <a:lnTo>
                  <a:pt x="2978" y="409"/>
                </a:lnTo>
                <a:lnTo>
                  <a:pt x="2966" y="393"/>
                </a:lnTo>
                <a:lnTo>
                  <a:pt x="2951" y="380"/>
                </a:lnTo>
                <a:lnTo>
                  <a:pt x="2934" y="369"/>
                </a:lnTo>
                <a:lnTo>
                  <a:pt x="2913" y="364"/>
                </a:lnTo>
                <a:lnTo>
                  <a:pt x="2894" y="362"/>
                </a:lnTo>
                <a:lnTo>
                  <a:pt x="2874" y="366"/>
                </a:lnTo>
                <a:lnTo>
                  <a:pt x="2856" y="373"/>
                </a:lnTo>
                <a:lnTo>
                  <a:pt x="2839" y="385"/>
                </a:lnTo>
                <a:lnTo>
                  <a:pt x="2826" y="400"/>
                </a:lnTo>
                <a:lnTo>
                  <a:pt x="2816" y="418"/>
                </a:lnTo>
                <a:lnTo>
                  <a:pt x="2654" y="810"/>
                </a:lnTo>
                <a:lnTo>
                  <a:pt x="1831" y="224"/>
                </a:lnTo>
                <a:lnTo>
                  <a:pt x="1810" y="214"/>
                </a:lnTo>
                <a:lnTo>
                  <a:pt x="1790" y="209"/>
                </a:lnTo>
                <a:lnTo>
                  <a:pt x="1768" y="209"/>
                </a:lnTo>
                <a:close/>
                <a:moveTo>
                  <a:pt x="949" y="0"/>
                </a:moveTo>
                <a:lnTo>
                  <a:pt x="2608" y="0"/>
                </a:lnTo>
                <a:lnTo>
                  <a:pt x="2651" y="3"/>
                </a:lnTo>
                <a:lnTo>
                  <a:pt x="2694" y="10"/>
                </a:lnTo>
                <a:lnTo>
                  <a:pt x="2735" y="23"/>
                </a:lnTo>
                <a:lnTo>
                  <a:pt x="2776" y="39"/>
                </a:lnTo>
                <a:lnTo>
                  <a:pt x="2813" y="60"/>
                </a:lnTo>
                <a:lnTo>
                  <a:pt x="2848" y="86"/>
                </a:lnTo>
                <a:lnTo>
                  <a:pt x="2881" y="115"/>
                </a:lnTo>
                <a:lnTo>
                  <a:pt x="3448" y="694"/>
                </a:lnTo>
                <a:lnTo>
                  <a:pt x="3478" y="728"/>
                </a:lnTo>
                <a:lnTo>
                  <a:pt x="3501" y="764"/>
                </a:lnTo>
                <a:lnTo>
                  <a:pt x="3522" y="802"/>
                </a:lnTo>
                <a:lnTo>
                  <a:pt x="3537" y="842"/>
                </a:lnTo>
                <a:lnTo>
                  <a:pt x="3548" y="883"/>
                </a:lnTo>
                <a:lnTo>
                  <a:pt x="3554" y="924"/>
                </a:lnTo>
                <a:lnTo>
                  <a:pt x="3557" y="966"/>
                </a:lnTo>
                <a:lnTo>
                  <a:pt x="3553" y="1010"/>
                </a:lnTo>
                <a:lnTo>
                  <a:pt x="3546" y="1051"/>
                </a:lnTo>
                <a:lnTo>
                  <a:pt x="3534" y="1092"/>
                </a:lnTo>
                <a:lnTo>
                  <a:pt x="3517" y="1132"/>
                </a:lnTo>
                <a:lnTo>
                  <a:pt x="3495" y="1170"/>
                </a:lnTo>
                <a:lnTo>
                  <a:pt x="2098" y="3296"/>
                </a:lnTo>
                <a:lnTo>
                  <a:pt x="2069" y="3335"/>
                </a:lnTo>
                <a:lnTo>
                  <a:pt x="2037" y="3369"/>
                </a:lnTo>
                <a:lnTo>
                  <a:pt x="2000" y="3398"/>
                </a:lnTo>
                <a:lnTo>
                  <a:pt x="1960" y="3423"/>
                </a:lnTo>
                <a:lnTo>
                  <a:pt x="1918" y="3442"/>
                </a:lnTo>
                <a:lnTo>
                  <a:pt x="1873" y="3456"/>
                </a:lnTo>
                <a:lnTo>
                  <a:pt x="1827" y="3465"/>
                </a:lnTo>
                <a:lnTo>
                  <a:pt x="1778" y="3468"/>
                </a:lnTo>
                <a:lnTo>
                  <a:pt x="1730" y="3465"/>
                </a:lnTo>
                <a:lnTo>
                  <a:pt x="1684" y="3456"/>
                </a:lnTo>
                <a:lnTo>
                  <a:pt x="1639" y="3442"/>
                </a:lnTo>
                <a:lnTo>
                  <a:pt x="1597" y="3423"/>
                </a:lnTo>
                <a:lnTo>
                  <a:pt x="1557" y="3398"/>
                </a:lnTo>
                <a:lnTo>
                  <a:pt x="1520" y="3369"/>
                </a:lnTo>
                <a:lnTo>
                  <a:pt x="1487" y="3335"/>
                </a:lnTo>
                <a:lnTo>
                  <a:pt x="1458" y="3296"/>
                </a:lnTo>
                <a:lnTo>
                  <a:pt x="62" y="1170"/>
                </a:lnTo>
                <a:lnTo>
                  <a:pt x="40" y="1132"/>
                </a:lnTo>
                <a:lnTo>
                  <a:pt x="23" y="1092"/>
                </a:lnTo>
                <a:lnTo>
                  <a:pt x="11" y="1051"/>
                </a:lnTo>
                <a:lnTo>
                  <a:pt x="3" y="1010"/>
                </a:lnTo>
                <a:lnTo>
                  <a:pt x="0" y="966"/>
                </a:lnTo>
                <a:lnTo>
                  <a:pt x="2" y="924"/>
                </a:lnTo>
                <a:lnTo>
                  <a:pt x="9" y="883"/>
                </a:lnTo>
                <a:lnTo>
                  <a:pt x="20" y="842"/>
                </a:lnTo>
                <a:lnTo>
                  <a:pt x="35" y="802"/>
                </a:lnTo>
                <a:lnTo>
                  <a:pt x="55" y="764"/>
                </a:lnTo>
                <a:lnTo>
                  <a:pt x="79" y="728"/>
                </a:lnTo>
                <a:lnTo>
                  <a:pt x="108" y="694"/>
                </a:lnTo>
                <a:lnTo>
                  <a:pt x="676" y="115"/>
                </a:lnTo>
                <a:lnTo>
                  <a:pt x="709" y="86"/>
                </a:lnTo>
                <a:lnTo>
                  <a:pt x="743" y="60"/>
                </a:lnTo>
                <a:lnTo>
                  <a:pt x="781" y="39"/>
                </a:lnTo>
                <a:lnTo>
                  <a:pt x="821" y="23"/>
                </a:lnTo>
                <a:lnTo>
                  <a:pt x="862" y="10"/>
                </a:lnTo>
                <a:lnTo>
                  <a:pt x="906" y="3"/>
                </a:lnTo>
                <a:lnTo>
                  <a:pt x="94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0" name="Freeform 221"/>
          <p:cNvSpPr>
            <a:spLocks noEditPoints="1"/>
          </p:cNvSpPr>
          <p:nvPr/>
        </p:nvSpPr>
        <p:spPr bwMode="auto">
          <a:xfrm>
            <a:off x="10292346" y="2106383"/>
            <a:ext cx="461962" cy="484188"/>
          </a:xfrm>
          <a:custGeom>
            <a:avLst/>
            <a:gdLst>
              <a:gd name="T0" fmla="*/ 328 w 3204"/>
              <a:gd name="T1" fmla="*/ 2579 h 3354"/>
              <a:gd name="T2" fmla="*/ 317 w 3204"/>
              <a:gd name="T3" fmla="*/ 2675 h 3354"/>
              <a:gd name="T4" fmla="*/ 398 w 3204"/>
              <a:gd name="T5" fmla="*/ 2725 h 3354"/>
              <a:gd name="T6" fmla="*/ 2260 w 3204"/>
              <a:gd name="T7" fmla="*/ 2692 h 3354"/>
              <a:gd name="T8" fmla="*/ 2270 w 3204"/>
              <a:gd name="T9" fmla="*/ 2596 h 3354"/>
              <a:gd name="T10" fmla="*/ 2190 w 3204"/>
              <a:gd name="T11" fmla="*/ 2545 h 3354"/>
              <a:gd name="T12" fmla="*/ 341 w 3204"/>
              <a:gd name="T13" fmla="*/ 2135 h 3354"/>
              <a:gd name="T14" fmla="*/ 310 w 3204"/>
              <a:gd name="T15" fmla="*/ 2225 h 3354"/>
              <a:gd name="T16" fmla="*/ 377 w 3204"/>
              <a:gd name="T17" fmla="*/ 2292 h 3354"/>
              <a:gd name="T18" fmla="*/ 1433 w 3204"/>
              <a:gd name="T19" fmla="*/ 2275 h 3354"/>
              <a:gd name="T20" fmla="*/ 1464 w 3204"/>
              <a:gd name="T21" fmla="*/ 2184 h 3354"/>
              <a:gd name="T22" fmla="*/ 1397 w 3204"/>
              <a:gd name="T23" fmla="*/ 2117 h 3354"/>
              <a:gd name="T24" fmla="*/ 358 w 3204"/>
              <a:gd name="T25" fmla="*/ 1693 h 3354"/>
              <a:gd name="T26" fmla="*/ 307 w 3204"/>
              <a:gd name="T27" fmla="*/ 1774 h 3354"/>
              <a:gd name="T28" fmla="*/ 358 w 3204"/>
              <a:gd name="T29" fmla="*/ 1854 h 3354"/>
              <a:gd name="T30" fmla="*/ 2229 w 3204"/>
              <a:gd name="T31" fmla="*/ 1854 h 3354"/>
              <a:gd name="T32" fmla="*/ 2279 w 3204"/>
              <a:gd name="T33" fmla="*/ 1774 h 3354"/>
              <a:gd name="T34" fmla="*/ 2229 w 3204"/>
              <a:gd name="T35" fmla="*/ 1693 h 3354"/>
              <a:gd name="T36" fmla="*/ 377 w 3204"/>
              <a:gd name="T37" fmla="*/ 1256 h 3354"/>
              <a:gd name="T38" fmla="*/ 310 w 3204"/>
              <a:gd name="T39" fmla="*/ 1323 h 3354"/>
              <a:gd name="T40" fmla="*/ 341 w 3204"/>
              <a:gd name="T41" fmla="*/ 1413 h 3354"/>
              <a:gd name="T42" fmla="*/ 1849 w 3204"/>
              <a:gd name="T43" fmla="*/ 1430 h 3354"/>
              <a:gd name="T44" fmla="*/ 1916 w 3204"/>
              <a:gd name="T45" fmla="*/ 1364 h 3354"/>
              <a:gd name="T46" fmla="*/ 1885 w 3204"/>
              <a:gd name="T47" fmla="*/ 1273 h 3354"/>
              <a:gd name="T48" fmla="*/ 398 w 3204"/>
              <a:gd name="T49" fmla="*/ 823 h 3354"/>
              <a:gd name="T50" fmla="*/ 317 w 3204"/>
              <a:gd name="T51" fmla="*/ 873 h 3354"/>
              <a:gd name="T52" fmla="*/ 328 w 3204"/>
              <a:gd name="T53" fmla="*/ 968 h 3354"/>
              <a:gd name="T54" fmla="*/ 2190 w 3204"/>
              <a:gd name="T55" fmla="*/ 1002 h 3354"/>
              <a:gd name="T56" fmla="*/ 2270 w 3204"/>
              <a:gd name="T57" fmla="*/ 952 h 3354"/>
              <a:gd name="T58" fmla="*/ 2260 w 3204"/>
              <a:gd name="T59" fmla="*/ 857 h 3354"/>
              <a:gd name="T60" fmla="*/ 398 w 3204"/>
              <a:gd name="T61" fmla="*/ 823 h 3354"/>
              <a:gd name="T62" fmla="*/ 328 w 3204"/>
              <a:gd name="T63" fmla="*/ 425 h 3354"/>
              <a:gd name="T64" fmla="*/ 317 w 3204"/>
              <a:gd name="T65" fmla="*/ 521 h 3354"/>
              <a:gd name="T66" fmla="*/ 398 w 3204"/>
              <a:gd name="T67" fmla="*/ 571 h 3354"/>
              <a:gd name="T68" fmla="*/ 2260 w 3204"/>
              <a:gd name="T69" fmla="*/ 538 h 3354"/>
              <a:gd name="T70" fmla="*/ 2270 w 3204"/>
              <a:gd name="T71" fmla="*/ 442 h 3354"/>
              <a:gd name="T72" fmla="*/ 2190 w 3204"/>
              <a:gd name="T73" fmla="*/ 391 h 3354"/>
              <a:gd name="T74" fmla="*/ 3079 w 3204"/>
              <a:gd name="T75" fmla="*/ 366 h 3354"/>
              <a:gd name="T76" fmla="*/ 3203 w 3204"/>
              <a:gd name="T77" fmla="*/ 887 h 3354"/>
              <a:gd name="T78" fmla="*/ 3204 w 3204"/>
              <a:gd name="T79" fmla="*/ 3077 h 3354"/>
              <a:gd name="T80" fmla="*/ 3154 w 3204"/>
              <a:gd name="T81" fmla="*/ 3157 h 3354"/>
              <a:gd name="T82" fmla="*/ 2889 w 3204"/>
              <a:gd name="T83" fmla="*/ 3157 h 3354"/>
              <a:gd name="T84" fmla="*/ 2838 w 3204"/>
              <a:gd name="T85" fmla="*/ 3077 h 3354"/>
              <a:gd name="T86" fmla="*/ 2840 w 3204"/>
              <a:gd name="T87" fmla="*/ 887 h 3354"/>
              <a:gd name="T88" fmla="*/ 2964 w 3204"/>
              <a:gd name="T89" fmla="*/ 366 h 3354"/>
              <a:gd name="T90" fmla="*/ 2384 w 3204"/>
              <a:gd name="T91" fmla="*/ 0 h 3354"/>
              <a:gd name="T92" fmla="*/ 2536 w 3204"/>
              <a:gd name="T93" fmla="*/ 63 h 3354"/>
              <a:gd name="T94" fmla="*/ 2599 w 3204"/>
              <a:gd name="T95" fmla="*/ 214 h 3354"/>
              <a:gd name="T96" fmla="*/ 2557 w 3204"/>
              <a:gd name="T97" fmla="*/ 3267 h 3354"/>
              <a:gd name="T98" fmla="*/ 2420 w 3204"/>
              <a:gd name="T99" fmla="*/ 3351 h 3354"/>
              <a:gd name="T100" fmla="*/ 117 w 3204"/>
              <a:gd name="T101" fmla="*/ 3331 h 3354"/>
              <a:gd name="T102" fmla="*/ 11 w 3204"/>
              <a:gd name="T103" fmla="*/ 3209 h 3354"/>
              <a:gd name="T104" fmla="*/ 11 w 3204"/>
              <a:gd name="T105" fmla="*/ 146 h 3354"/>
              <a:gd name="T106" fmla="*/ 117 w 3204"/>
              <a:gd name="T107" fmla="*/ 25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204" h="3354">
                <a:moveTo>
                  <a:pt x="398" y="2545"/>
                </a:moveTo>
                <a:lnTo>
                  <a:pt x="377" y="2548"/>
                </a:lnTo>
                <a:lnTo>
                  <a:pt x="358" y="2555"/>
                </a:lnTo>
                <a:lnTo>
                  <a:pt x="341" y="2566"/>
                </a:lnTo>
                <a:lnTo>
                  <a:pt x="328" y="2579"/>
                </a:lnTo>
                <a:lnTo>
                  <a:pt x="317" y="2596"/>
                </a:lnTo>
                <a:lnTo>
                  <a:pt x="310" y="2615"/>
                </a:lnTo>
                <a:lnTo>
                  <a:pt x="307" y="2636"/>
                </a:lnTo>
                <a:lnTo>
                  <a:pt x="310" y="2656"/>
                </a:lnTo>
                <a:lnTo>
                  <a:pt x="317" y="2675"/>
                </a:lnTo>
                <a:lnTo>
                  <a:pt x="328" y="2692"/>
                </a:lnTo>
                <a:lnTo>
                  <a:pt x="341" y="2706"/>
                </a:lnTo>
                <a:lnTo>
                  <a:pt x="358" y="2716"/>
                </a:lnTo>
                <a:lnTo>
                  <a:pt x="377" y="2723"/>
                </a:lnTo>
                <a:lnTo>
                  <a:pt x="398" y="2725"/>
                </a:lnTo>
                <a:lnTo>
                  <a:pt x="2190" y="2725"/>
                </a:lnTo>
                <a:lnTo>
                  <a:pt x="2210" y="2723"/>
                </a:lnTo>
                <a:lnTo>
                  <a:pt x="2229" y="2716"/>
                </a:lnTo>
                <a:lnTo>
                  <a:pt x="2245" y="2706"/>
                </a:lnTo>
                <a:lnTo>
                  <a:pt x="2260" y="2692"/>
                </a:lnTo>
                <a:lnTo>
                  <a:pt x="2270" y="2675"/>
                </a:lnTo>
                <a:lnTo>
                  <a:pt x="2277" y="2656"/>
                </a:lnTo>
                <a:lnTo>
                  <a:pt x="2279" y="2636"/>
                </a:lnTo>
                <a:lnTo>
                  <a:pt x="2277" y="2615"/>
                </a:lnTo>
                <a:lnTo>
                  <a:pt x="2270" y="2596"/>
                </a:lnTo>
                <a:lnTo>
                  <a:pt x="2260" y="2579"/>
                </a:lnTo>
                <a:lnTo>
                  <a:pt x="2245" y="2566"/>
                </a:lnTo>
                <a:lnTo>
                  <a:pt x="2229" y="2555"/>
                </a:lnTo>
                <a:lnTo>
                  <a:pt x="2210" y="2548"/>
                </a:lnTo>
                <a:lnTo>
                  <a:pt x="2190" y="2545"/>
                </a:lnTo>
                <a:lnTo>
                  <a:pt x="398" y="2545"/>
                </a:lnTo>
                <a:close/>
                <a:moveTo>
                  <a:pt x="398" y="2115"/>
                </a:moveTo>
                <a:lnTo>
                  <a:pt x="377" y="2117"/>
                </a:lnTo>
                <a:lnTo>
                  <a:pt x="358" y="2124"/>
                </a:lnTo>
                <a:lnTo>
                  <a:pt x="341" y="2135"/>
                </a:lnTo>
                <a:lnTo>
                  <a:pt x="328" y="2149"/>
                </a:lnTo>
                <a:lnTo>
                  <a:pt x="317" y="2166"/>
                </a:lnTo>
                <a:lnTo>
                  <a:pt x="310" y="2184"/>
                </a:lnTo>
                <a:lnTo>
                  <a:pt x="307" y="2205"/>
                </a:lnTo>
                <a:lnTo>
                  <a:pt x="310" y="2225"/>
                </a:lnTo>
                <a:lnTo>
                  <a:pt x="317" y="2245"/>
                </a:lnTo>
                <a:lnTo>
                  <a:pt x="328" y="2261"/>
                </a:lnTo>
                <a:lnTo>
                  <a:pt x="341" y="2275"/>
                </a:lnTo>
                <a:lnTo>
                  <a:pt x="358" y="2286"/>
                </a:lnTo>
                <a:lnTo>
                  <a:pt x="377" y="2292"/>
                </a:lnTo>
                <a:lnTo>
                  <a:pt x="398" y="2295"/>
                </a:lnTo>
                <a:lnTo>
                  <a:pt x="1377" y="2295"/>
                </a:lnTo>
                <a:lnTo>
                  <a:pt x="1397" y="2292"/>
                </a:lnTo>
                <a:lnTo>
                  <a:pt x="1416" y="2286"/>
                </a:lnTo>
                <a:lnTo>
                  <a:pt x="1433" y="2275"/>
                </a:lnTo>
                <a:lnTo>
                  <a:pt x="1447" y="2261"/>
                </a:lnTo>
                <a:lnTo>
                  <a:pt x="1457" y="2245"/>
                </a:lnTo>
                <a:lnTo>
                  <a:pt x="1464" y="2225"/>
                </a:lnTo>
                <a:lnTo>
                  <a:pt x="1467" y="2205"/>
                </a:lnTo>
                <a:lnTo>
                  <a:pt x="1464" y="2184"/>
                </a:lnTo>
                <a:lnTo>
                  <a:pt x="1457" y="2166"/>
                </a:lnTo>
                <a:lnTo>
                  <a:pt x="1447" y="2149"/>
                </a:lnTo>
                <a:lnTo>
                  <a:pt x="1433" y="2135"/>
                </a:lnTo>
                <a:lnTo>
                  <a:pt x="1416" y="2124"/>
                </a:lnTo>
                <a:lnTo>
                  <a:pt x="1397" y="2117"/>
                </a:lnTo>
                <a:lnTo>
                  <a:pt x="1377" y="2115"/>
                </a:lnTo>
                <a:lnTo>
                  <a:pt x="398" y="2115"/>
                </a:lnTo>
                <a:close/>
                <a:moveTo>
                  <a:pt x="398" y="1684"/>
                </a:moveTo>
                <a:lnTo>
                  <a:pt x="377" y="1687"/>
                </a:lnTo>
                <a:lnTo>
                  <a:pt x="358" y="1693"/>
                </a:lnTo>
                <a:lnTo>
                  <a:pt x="341" y="1705"/>
                </a:lnTo>
                <a:lnTo>
                  <a:pt x="328" y="1718"/>
                </a:lnTo>
                <a:lnTo>
                  <a:pt x="317" y="1734"/>
                </a:lnTo>
                <a:lnTo>
                  <a:pt x="310" y="1754"/>
                </a:lnTo>
                <a:lnTo>
                  <a:pt x="307" y="1774"/>
                </a:lnTo>
                <a:lnTo>
                  <a:pt x="310" y="1795"/>
                </a:lnTo>
                <a:lnTo>
                  <a:pt x="317" y="1813"/>
                </a:lnTo>
                <a:lnTo>
                  <a:pt x="328" y="1830"/>
                </a:lnTo>
                <a:lnTo>
                  <a:pt x="341" y="1844"/>
                </a:lnTo>
                <a:lnTo>
                  <a:pt x="358" y="1854"/>
                </a:lnTo>
                <a:lnTo>
                  <a:pt x="377" y="1862"/>
                </a:lnTo>
                <a:lnTo>
                  <a:pt x="398" y="1864"/>
                </a:lnTo>
                <a:lnTo>
                  <a:pt x="2190" y="1864"/>
                </a:lnTo>
                <a:lnTo>
                  <a:pt x="2210" y="1862"/>
                </a:lnTo>
                <a:lnTo>
                  <a:pt x="2229" y="1854"/>
                </a:lnTo>
                <a:lnTo>
                  <a:pt x="2245" y="1844"/>
                </a:lnTo>
                <a:lnTo>
                  <a:pt x="2260" y="1830"/>
                </a:lnTo>
                <a:lnTo>
                  <a:pt x="2270" y="1813"/>
                </a:lnTo>
                <a:lnTo>
                  <a:pt x="2277" y="1795"/>
                </a:lnTo>
                <a:lnTo>
                  <a:pt x="2279" y="1774"/>
                </a:lnTo>
                <a:lnTo>
                  <a:pt x="2277" y="1754"/>
                </a:lnTo>
                <a:lnTo>
                  <a:pt x="2270" y="1734"/>
                </a:lnTo>
                <a:lnTo>
                  <a:pt x="2260" y="1718"/>
                </a:lnTo>
                <a:lnTo>
                  <a:pt x="2245" y="1705"/>
                </a:lnTo>
                <a:lnTo>
                  <a:pt x="2229" y="1693"/>
                </a:lnTo>
                <a:lnTo>
                  <a:pt x="2210" y="1687"/>
                </a:lnTo>
                <a:lnTo>
                  <a:pt x="2190" y="1684"/>
                </a:lnTo>
                <a:lnTo>
                  <a:pt x="398" y="1684"/>
                </a:lnTo>
                <a:close/>
                <a:moveTo>
                  <a:pt x="398" y="1254"/>
                </a:moveTo>
                <a:lnTo>
                  <a:pt x="377" y="1256"/>
                </a:lnTo>
                <a:lnTo>
                  <a:pt x="358" y="1263"/>
                </a:lnTo>
                <a:lnTo>
                  <a:pt x="341" y="1273"/>
                </a:lnTo>
                <a:lnTo>
                  <a:pt x="328" y="1287"/>
                </a:lnTo>
                <a:lnTo>
                  <a:pt x="317" y="1304"/>
                </a:lnTo>
                <a:lnTo>
                  <a:pt x="310" y="1323"/>
                </a:lnTo>
                <a:lnTo>
                  <a:pt x="307" y="1343"/>
                </a:lnTo>
                <a:lnTo>
                  <a:pt x="310" y="1364"/>
                </a:lnTo>
                <a:lnTo>
                  <a:pt x="317" y="1383"/>
                </a:lnTo>
                <a:lnTo>
                  <a:pt x="328" y="1400"/>
                </a:lnTo>
                <a:lnTo>
                  <a:pt x="341" y="1413"/>
                </a:lnTo>
                <a:lnTo>
                  <a:pt x="358" y="1424"/>
                </a:lnTo>
                <a:lnTo>
                  <a:pt x="377" y="1430"/>
                </a:lnTo>
                <a:lnTo>
                  <a:pt x="398" y="1434"/>
                </a:lnTo>
                <a:lnTo>
                  <a:pt x="1829" y="1434"/>
                </a:lnTo>
                <a:lnTo>
                  <a:pt x="1849" y="1430"/>
                </a:lnTo>
                <a:lnTo>
                  <a:pt x="1868" y="1424"/>
                </a:lnTo>
                <a:lnTo>
                  <a:pt x="1885" y="1413"/>
                </a:lnTo>
                <a:lnTo>
                  <a:pt x="1899" y="1400"/>
                </a:lnTo>
                <a:lnTo>
                  <a:pt x="1909" y="1383"/>
                </a:lnTo>
                <a:lnTo>
                  <a:pt x="1916" y="1364"/>
                </a:lnTo>
                <a:lnTo>
                  <a:pt x="1918" y="1343"/>
                </a:lnTo>
                <a:lnTo>
                  <a:pt x="1916" y="1323"/>
                </a:lnTo>
                <a:lnTo>
                  <a:pt x="1909" y="1304"/>
                </a:lnTo>
                <a:lnTo>
                  <a:pt x="1899" y="1287"/>
                </a:lnTo>
                <a:lnTo>
                  <a:pt x="1885" y="1273"/>
                </a:lnTo>
                <a:lnTo>
                  <a:pt x="1868" y="1263"/>
                </a:lnTo>
                <a:lnTo>
                  <a:pt x="1849" y="1256"/>
                </a:lnTo>
                <a:lnTo>
                  <a:pt x="1829" y="1254"/>
                </a:lnTo>
                <a:lnTo>
                  <a:pt x="398" y="1254"/>
                </a:lnTo>
                <a:close/>
                <a:moveTo>
                  <a:pt x="398" y="823"/>
                </a:moveTo>
                <a:lnTo>
                  <a:pt x="377" y="825"/>
                </a:lnTo>
                <a:lnTo>
                  <a:pt x="358" y="832"/>
                </a:lnTo>
                <a:lnTo>
                  <a:pt x="341" y="842"/>
                </a:lnTo>
                <a:lnTo>
                  <a:pt x="328" y="857"/>
                </a:lnTo>
                <a:lnTo>
                  <a:pt x="317" y="873"/>
                </a:lnTo>
                <a:lnTo>
                  <a:pt x="310" y="891"/>
                </a:lnTo>
                <a:lnTo>
                  <a:pt x="307" y="912"/>
                </a:lnTo>
                <a:lnTo>
                  <a:pt x="310" y="934"/>
                </a:lnTo>
                <a:lnTo>
                  <a:pt x="317" y="952"/>
                </a:lnTo>
                <a:lnTo>
                  <a:pt x="328" y="968"/>
                </a:lnTo>
                <a:lnTo>
                  <a:pt x="341" y="983"/>
                </a:lnTo>
                <a:lnTo>
                  <a:pt x="358" y="993"/>
                </a:lnTo>
                <a:lnTo>
                  <a:pt x="377" y="1000"/>
                </a:lnTo>
                <a:lnTo>
                  <a:pt x="398" y="1002"/>
                </a:lnTo>
                <a:lnTo>
                  <a:pt x="2190" y="1002"/>
                </a:lnTo>
                <a:lnTo>
                  <a:pt x="2210" y="1000"/>
                </a:lnTo>
                <a:lnTo>
                  <a:pt x="2229" y="993"/>
                </a:lnTo>
                <a:lnTo>
                  <a:pt x="2245" y="983"/>
                </a:lnTo>
                <a:lnTo>
                  <a:pt x="2260" y="968"/>
                </a:lnTo>
                <a:lnTo>
                  <a:pt x="2270" y="952"/>
                </a:lnTo>
                <a:lnTo>
                  <a:pt x="2277" y="934"/>
                </a:lnTo>
                <a:lnTo>
                  <a:pt x="2279" y="912"/>
                </a:lnTo>
                <a:lnTo>
                  <a:pt x="2277" y="891"/>
                </a:lnTo>
                <a:lnTo>
                  <a:pt x="2270" y="873"/>
                </a:lnTo>
                <a:lnTo>
                  <a:pt x="2260" y="857"/>
                </a:lnTo>
                <a:lnTo>
                  <a:pt x="2245" y="842"/>
                </a:lnTo>
                <a:lnTo>
                  <a:pt x="2229" y="832"/>
                </a:lnTo>
                <a:lnTo>
                  <a:pt x="2210" y="825"/>
                </a:lnTo>
                <a:lnTo>
                  <a:pt x="2190" y="823"/>
                </a:lnTo>
                <a:lnTo>
                  <a:pt x="398" y="823"/>
                </a:lnTo>
                <a:close/>
                <a:moveTo>
                  <a:pt x="398" y="391"/>
                </a:moveTo>
                <a:lnTo>
                  <a:pt x="377" y="395"/>
                </a:lnTo>
                <a:lnTo>
                  <a:pt x="358" y="401"/>
                </a:lnTo>
                <a:lnTo>
                  <a:pt x="341" y="412"/>
                </a:lnTo>
                <a:lnTo>
                  <a:pt x="328" y="425"/>
                </a:lnTo>
                <a:lnTo>
                  <a:pt x="317" y="442"/>
                </a:lnTo>
                <a:lnTo>
                  <a:pt x="310" y="461"/>
                </a:lnTo>
                <a:lnTo>
                  <a:pt x="307" y="482"/>
                </a:lnTo>
                <a:lnTo>
                  <a:pt x="310" y="502"/>
                </a:lnTo>
                <a:lnTo>
                  <a:pt x="317" y="521"/>
                </a:lnTo>
                <a:lnTo>
                  <a:pt x="328" y="538"/>
                </a:lnTo>
                <a:lnTo>
                  <a:pt x="341" y="552"/>
                </a:lnTo>
                <a:lnTo>
                  <a:pt x="358" y="562"/>
                </a:lnTo>
                <a:lnTo>
                  <a:pt x="377" y="569"/>
                </a:lnTo>
                <a:lnTo>
                  <a:pt x="398" y="571"/>
                </a:lnTo>
                <a:lnTo>
                  <a:pt x="2190" y="571"/>
                </a:lnTo>
                <a:lnTo>
                  <a:pt x="2210" y="569"/>
                </a:lnTo>
                <a:lnTo>
                  <a:pt x="2229" y="562"/>
                </a:lnTo>
                <a:lnTo>
                  <a:pt x="2245" y="552"/>
                </a:lnTo>
                <a:lnTo>
                  <a:pt x="2260" y="538"/>
                </a:lnTo>
                <a:lnTo>
                  <a:pt x="2270" y="521"/>
                </a:lnTo>
                <a:lnTo>
                  <a:pt x="2277" y="502"/>
                </a:lnTo>
                <a:lnTo>
                  <a:pt x="2279" y="482"/>
                </a:lnTo>
                <a:lnTo>
                  <a:pt x="2277" y="461"/>
                </a:lnTo>
                <a:lnTo>
                  <a:pt x="2270" y="442"/>
                </a:lnTo>
                <a:lnTo>
                  <a:pt x="2260" y="425"/>
                </a:lnTo>
                <a:lnTo>
                  <a:pt x="2245" y="412"/>
                </a:lnTo>
                <a:lnTo>
                  <a:pt x="2229" y="401"/>
                </a:lnTo>
                <a:lnTo>
                  <a:pt x="2210" y="395"/>
                </a:lnTo>
                <a:lnTo>
                  <a:pt x="2190" y="391"/>
                </a:lnTo>
                <a:lnTo>
                  <a:pt x="398" y="391"/>
                </a:lnTo>
                <a:close/>
                <a:moveTo>
                  <a:pt x="3022" y="345"/>
                </a:moveTo>
                <a:lnTo>
                  <a:pt x="3042" y="348"/>
                </a:lnTo>
                <a:lnTo>
                  <a:pt x="3062" y="356"/>
                </a:lnTo>
                <a:lnTo>
                  <a:pt x="3079" y="366"/>
                </a:lnTo>
                <a:lnTo>
                  <a:pt x="3093" y="380"/>
                </a:lnTo>
                <a:lnTo>
                  <a:pt x="3103" y="398"/>
                </a:lnTo>
                <a:lnTo>
                  <a:pt x="3110" y="418"/>
                </a:lnTo>
                <a:lnTo>
                  <a:pt x="3203" y="886"/>
                </a:lnTo>
                <a:lnTo>
                  <a:pt x="3203" y="887"/>
                </a:lnTo>
                <a:lnTo>
                  <a:pt x="3203" y="887"/>
                </a:lnTo>
                <a:lnTo>
                  <a:pt x="3204" y="896"/>
                </a:lnTo>
                <a:lnTo>
                  <a:pt x="3204" y="904"/>
                </a:lnTo>
                <a:lnTo>
                  <a:pt x="3204" y="905"/>
                </a:lnTo>
                <a:lnTo>
                  <a:pt x="3204" y="3077"/>
                </a:lnTo>
                <a:lnTo>
                  <a:pt x="3202" y="3098"/>
                </a:lnTo>
                <a:lnTo>
                  <a:pt x="3196" y="3116"/>
                </a:lnTo>
                <a:lnTo>
                  <a:pt x="3185" y="3133"/>
                </a:lnTo>
                <a:lnTo>
                  <a:pt x="3171" y="3147"/>
                </a:lnTo>
                <a:lnTo>
                  <a:pt x="3154" y="3157"/>
                </a:lnTo>
                <a:lnTo>
                  <a:pt x="3135" y="3164"/>
                </a:lnTo>
                <a:lnTo>
                  <a:pt x="3115" y="3167"/>
                </a:lnTo>
                <a:lnTo>
                  <a:pt x="2928" y="3167"/>
                </a:lnTo>
                <a:lnTo>
                  <a:pt x="2907" y="3164"/>
                </a:lnTo>
                <a:lnTo>
                  <a:pt x="2889" y="3157"/>
                </a:lnTo>
                <a:lnTo>
                  <a:pt x="2872" y="3147"/>
                </a:lnTo>
                <a:lnTo>
                  <a:pt x="2858" y="3133"/>
                </a:lnTo>
                <a:lnTo>
                  <a:pt x="2848" y="3116"/>
                </a:lnTo>
                <a:lnTo>
                  <a:pt x="2840" y="3098"/>
                </a:lnTo>
                <a:lnTo>
                  <a:pt x="2838" y="3077"/>
                </a:lnTo>
                <a:lnTo>
                  <a:pt x="2838" y="905"/>
                </a:lnTo>
                <a:lnTo>
                  <a:pt x="2838" y="904"/>
                </a:lnTo>
                <a:lnTo>
                  <a:pt x="2838" y="896"/>
                </a:lnTo>
                <a:lnTo>
                  <a:pt x="2840" y="887"/>
                </a:lnTo>
                <a:lnTo>
                  <a:pt x="2840" y="887"/>
                </a:lnTo>
                <a:lnTo>
                  <a:pt x="2840" y="886"/>
                </a:lnTo>
                <a:lnTo>
                  <a:pt x="2933" y="418"/>
                </a:lnTo>
                <a:lnTo>
                  <a:pt x="2939" y="398"/>
                </a:lnTo>
                <a:lnTo>
                  <a:pt x="2950" y="380"/>
                </a:lnTo>
                <a:lnTo>
                  <a:pt x="2964" y="366"/>
                </a:lnTo>
                <a:lnTo>
                  <a:pt x="2982" y="356"/>
                </a:lnTo>
                <a:lnTo>
                  <a:pt x="3000" y="348"/>
                </a:lnTo>
                <a:lnTo>
                  <a:pt x="3022" y="345"/>
                </a:lnTo>
                <a:close/>
                <a:moveTo>
                  <a:pt x="214" y="0"/>
                </a:moveTo>
                <a:lnTo>
                  <a:pt x="2384" y="0"/>
                </a:lnTo>
                <a:lnTo>
                  <a:pt x="2420" y="3"/>
                </a:lnTo>
                <a:lnTo>
                  <a:pt x="2452" y="12"/>
                </a:lnTo>
                <a:lnTo>
                  <a:pt x="2482" y="25"/>
                </a:lnTo>
                <a:lnTo>
                  <a:pt x="2510" y="41"/>
                </a:lnTo>
                <a:lnTo>
                  <a:pt x="2536" y="63"/>
                </a:lnTo>
                <a:lnTo>
                  <a:pt x="2557" y="88"/>
                </a:lnTo>
                <a:lnTo>
                  <a:pt x="2574" y="116"/>
                </a:lnTo>
                <a:lnTo>
                  <a:pt x="2588" y="146"/>
                </a:lnTo>
                <a:lnTo>
                  <a:pt x="2596" y="179"/>
                </a:lnTo>
                <a:lnTo>
                  <a:pt x="2599" y="214"/>
                </a:lnTo>
                <a:lnTo>
                  <a:pt x="2599" y="3141"/>
                </a:lnTo>
                <a:lnTo>
                  <a:pt x="2596" y="3176"/>
                </a:lnTo>
                <a:lnTo>
                  <a:pt x="2588" y="3209"/>
                </a:lnTo>
                <a:lnTo>
                  <a:pt x="2574" y="3239"/>
                </a:lnTo>
                <a:lnTo>
                  <a:pt x="2557" y="3267"/>
                </a:lnTo>
                <a:lnTo>
                  <a:pt x="2536" y="3292"/>
                </a:lnTo>
                <a:lnTo>
                  <a:pt x="2510" y="3313"/>
                </a:lnTo>
                <a:lnTo>
                  <a:pt x="2482" y="3331"/>
                </a:lnTo>
                <a:lnTo>
                  <a:pt x="2452" y="3343"/>
                </a:lnTo>
                <a:lnTo>
                  <a:pt x="2420" y="3351"/>
                </a:lnTo>
                <a:lnTo>
                  <a:pt x="2384" y="3354"/>
                </a:lnTo>
                <a:lnTo>
                  <a:pt x="214" y="3354"/>
                </a:lnTo>
                <a:lnTo>
                  <a:pt x="179" y="3351"/>
                </a:lnTo>
                <a:lnTo>
                  <a:pt x="147" y="3343"/>
                </a:lnTo>
                <a:lnTo>
                  <a:pt x="117" y="3331"/>
                </a:lnTo>
                <a:lnTo>
                  <a:pt x="89" y="3313"/>
                </a:lnTo>
                <a:lnTo>
                  <a:pt x="63" y="3292"/>
                </a:lnTo>
                <a:lnTo>
                  <a:pt x="42" y="3267"/>
                </a:lnTo>
                <a:lnTo>
                  <a:pt x="25" y="3239"/>
                </a:lnTo>
                <a:lnTo>
                  <a:pt x="11" y="3209"/>
                </a:lnTo>
                <a:lnTo>
                  <a:pt x="3" y="3176"/>
                </a:lnTo>
                <a:lnTo>
                  <a:pt x="0" y="3141"/>
                </a:lnTo>
                <a:lnTo>
                  <a:pt x="0" y="214"/>
                </a:lnTo>
                <a:lnTo>
                  <a:pt x="3" y="179"/>
                </a:lnTo>
                <a:lnTo>
                  <a:pt x="11" y="146"/>
                </a:lnTo>
                <a:lnTo>
                  <a:pt x="25" y="116"/>
                </a:lnTo>
                <a:lnTo>
                  <a:pt x="42" y="88"/>
                </a:lnTo>
                <a:lnTo>
                  <a:pt x="63" y="63"/>
                </a:lnTo>
                <a:lnTo>
                  <a:pt x="89" y="41"/>
                </a:lnTo>
                <a:lnTo>
                  <a:pt x="117" y="25"/>
                </a:lnTo>
                <a:lnTo>
                  <a:pt x="147" y="12"/>
                </a:lnTo>
                <a:lnTo>
                  <a:pt x="179" y="3"/>
                </a:lnTo>
                <a:lnTo>
                  <a:pt x="21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1" name="Freeform 266"/>
          <p:cNvSpPr>
            <a:spLocks noEditPoints="1"/>
          </p:cNvSpPr>
          <p:nvPr/>
        </p:nvSpPr>
        <p:spPr bwMode="auto">
          <a:xfrm>
            <a:off x="10236783" y="1290407"/>
            <a:ext cx="573088" cy="571500"/>
          </a:xfrm>
          <a:custGeom>
            <a:avLst/>
            <a:gdLst>
              <a:gd name="T0" fmla="*/ 2190 w 3612"/>
              <a:gd name="T1" fmla="*/ 1818 h 3600"/>
              <a:gd name="T2" fmla="*/ 2759 w 3612"/>
              <a:gd name="T3" fmla="*/ 1898 h 3600"/>
              <a:gd name="T4" fmla="*/ 2817 w 3612"/>
              <a:gd name="T5" fmla="*/ 1875 h 3600"/>
              <a:gd name="T6" fmla="*/ 2841 w 3612"/>
              <a:gd name="T7" fmla="*/ 1817 h 3600"/>
              <a:gd name="T8" fmla="*/ 2817 w 3612"/>
              <a:gd name="T9" fmla="*/ 1760 h 3600"/>
              <a:gd name="T10" fmla="*/ 2759 w 3612"/>
              <a:gd name="T11" fmla="*/ 1736 h 3600"/>
              <a:gd name="T12" fmla="*/ 1781 w 3612"/>
              <a:gd name="T13" fmla="*/ 1614 h 3600"/>
              <a:gd name="T14" fmla="*/ 1684 w 3612"/>
              <a:gd name="T15" fmla="*/ 1659 h 3600"/>
              <a:gd name="T16" fmla="*/ 1623 w 3612"/>
              <a:gd name="T17" fmla="*/ 1744 h 3600"/>
              <a:gd name="T18" fmla="*/ 1613 w 3612"/>
              <a:gd name="T19" fmla="*/ 1854 h 3600"/>
              <a:gd name="T20" fmla="*/ 1658 w 3612"/>
              <a:gd name="T21" fmla="*/ 1951 h 3600"/>
              <a:gd name="T22" fmla="*/ 1744 w 3612"/>
              <a:gd name="T23" fmla="*/ 2012 h 3600"/>
              <a:gd name="T24" fmla="*/ 1817 w 3612"/>
              <a:gd name="T25" fmla="*/ 2025 h 3600"/>
              <a:gd name="T26" fmla="*/ 1923 w 3612"/>
              <a:gd name="T27" fmla="*/ 1996 h 3600"/>
              <a:gd name="T28" fmla="*/ 1997 w 3612"/>
              <a:gd name="T29" fmla="*/ 1923 h 3600"/>
              <a:gd name="T30" fmla="*/ 2026 w 3612"/>
              <a:gd name="T31" fmla="*/ 1818 h 3600"/>
              <a:gd name="T32" fmla="*/ 2004 w 3612"/>
              <a:gd name="T33" fmla="*/ 1724 h 3600"/>
              <a:gd name="T34" fmla="*/ 1940 w 3612"/>
              <a:gd name="T35" fmla="*/ 1649 h 3600"/>
              <a:gd name="T36" fmla="*/ 1851 w 3612"/>
              <a:gd name="T37" fmla="*/ 1612 h 3600"/>
              <a:gd name="T38" fmla="*/ 1796 w 3612"/>
              <a:gd name="T39" fmla="*/ 377 h 3600"/>
              <a:gd name="T40" fmla="*/ 1746 w 3612"/>
              <a:gd name="T41" fmla="*/ 416 h 3600"/>
              <a:gd name="T42" fmla="*/ 1735 w 3612"/>
              <a:gd name="T43" fmla="*/ 1455 h 3600"/>
              <a:gd name="T44" fmla="*/ 1859 w 3612"/>
              <a:gd name="T45" fmla="*/ 1449 h 3600"/>
              <a:gd name="T46" fmla="*/ 1897 w 3612"/>
              <a:gd name="T47" fmla="*/ 434 h 3600"/>
              <a:gd name="T48" fmla="*/ 1859 w 3612"/>
              <a:gd name="T49" fmla="*/ 386 h 3600"/>
              <a:gd name="T50" fmla="*/ 1806 w 3612"/>
              <a:gd name="T51" fmla="*/ 0 h 3600"/>
              <a:gd name="T52" fmla="*/ 2023 w 3612"/>
              <a:gd name="T53" fmla="*/ 13 h 3600"/>
              <a:gd name="T54" fmla="*/ 2336 w 3612"/>
              <a:gd name="T55" fmla="*/ 79 h 3600"/>
              <a:gd name="T56" fmla="*/ 2626 w 3612"/>
              <a:gd name="T57" fmla="*/ 197 h 3600"/>
              <a:gd name="T58" fmla="*/ 2888 w 3612"/>
              <a:gd name="T59" fmla="*/ 360 h 3600"/>
              <a:gd name="T60" fmla="*/ 3118 w 3612"/>
              <a:gd name="T61" fmla="*/ 564 h 3600"/>
              <a:gd name="T62" fmla="*/ 3310 w 3612"/>
              <a:gd name="T63" fmla="*/ 805 h 3600"/>
              <a:gd name="T64" fmla="*/ 3459 w 3612"/>
              <a:gd name="T65" fmla="*/ 1077 h 3600"/>
              <a:gd name="T66" fmla="*/ 3560 w 3612"/>
              <a:gd name="T67" fmla="*/ 1374 h 3600"/>
              <a:gd name="T68" fmla="*/ 3609 w 3612"/>
              <a:gd name="T69" fmla="*/ 1691 h 3600"/>
              <a:gd name="T70" fmla="*/ 3599 w 3612"/>
              <a:gd name="T71" fmla="*/ 2017 h 3600"/>
              <a:gd name="T72" fmla="*/ 3533 w 3612"/>
              <a:gd name="T73" fmla="*/ 2329 h 3600"/>
              <a:gd name="T74" fmla="*/ 3415 w 3612"/>
              <a:gd name="T75" fmla="*/ 2618 h 3600"/>
              <a:gd name="T76" fmla="*/ 3250 w 3612"/>
              <a:gd name="T77" fmla="*/ 2880 h 3600"/>
              <a:gd name="T78" fmla="*/ 3045 w 3612"/>
              <a:gd name="T79" fmla="*/ 3108 h 3600"/>
              <a:gd name="T80" fmla="*/ 2805 w 3612"/>
              <a:gd name="T81" fmla="*/ 3300 h 3600"/>
              <a:gd name="T82" fmla="*/ 2532 w 3612"/>
              <a:gd name="T83" fmla="*/ 3448 h 3600"/>
              <a:gd name="T84" fmla="*/ 2234 w 3612"/>
              <a:gd name="T85" fmla="*/ 3550 h 3600"/>
              <a:gd name="T86" fmla="*/ 1916 w 3612"/>
              <a:gd name="T87" fmla="*/ 3597 h 3600"/>
              <a:gd name="T88" fmla="*/ 1588 w 3612"/>
              <a:gd name="T89" fmla="*/ 3588 h 3600"/>
              <a:gd name="T90" fmla="*/ 1275 w 3612"/>
              <a:gd name="T91" fmla="*/ 3522 h 3600"/>
              <a:gd name="T92" fmla="*/ 986 w 3612"/>
              <a:gd name="T93" fmla="*/ 3404 h 3600"/>
              <a:gd name="T94" fmla="*/ 724 w 3612"/>
              <a:gd name="T95" fmla="*/ 3240 h 3600"/>
              <a:gd name="T96" fmla="*/ 494 w 3612"/>
              <a:gd name="T97" fmla="*/ 3036 h 3600"/>
              <a:gd name="T98" fmla="*/ 302 w 3612"/>
              <a:gd name="T99" fmla="*/ 2796 h 3600"/>
              <a:gd name="T100" fmla="*/ 152 w 3612"/>
              <a:gd name="T101" fmla="*/ 2524 h 3600"/>
              <a:gd name="T102" fmla="*/ 52 w 3612"/>
              <a:gd name="T103" fmla="*/ 2227 h 3600"/>
              <a:gd name="T104" fmla="*/ 3 w 3612"/>
              <a:gd name="T105" fmla="*/ 1909 h 3600"/>
              <a:gd name="T106" fmla="*/ 13 w 3612"/>
              <a:gd name="T107" fmla="*/ 1583 h 3600"/>
              <a:gd name="T108" fmla="*/ 79 w 3612"/>
              <a:gd name="T109" fmla="*/ 1271 h 3600"/>
              <a:gd name="T110" fmla="*/ 197 w 3612"/>
              <a:gd name="T111" fmla="*/ 983 h 3600"/>
              <a:gd name="T112" fmla="*/ 362 w 3612"/>
              <a:gd name="T113" fmla="*/ 721 h 3600"/>
              <a:gd name="T114" fmla="*/ 567 w 3612"/>
              <a:gd name="T115" fmla="*/ 492 h 3600"/>
              <a:gd name="T116" fmla="*/ 808 w 3612"/>
              <a:gd name="T117" fmla="*/ 300 h 3600"/>
              <a:gd name="T118" fmla="*/ 1080 w 3612"/>
              <a:gd name="T119" fmla="*/ 152 h 3600"/>
              <a:gd name="T120" fmla="*/ 1378 w 3612"/>
              <a:gd name="T121" fmla="*/ 52 h 3600"/>
              <a:gd name="T122" fmla="*/ 1696 w 3612"/>
              <a:gd name="T123" fmla="*/ 3 h 3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12" h="3600">
                <a:moveTo>
                  <a:pt x="2180" y="1736"/>
                </a:moveTo>
                <a:lnTo>
                  <a:pt x="2187" y="1776"/>
                </a:lnTo>
                <a:lnTo>
                  <a:pt x="2190" y="1818"/>
                </a:lnTo>
                <a:lnTo>
                  <a:pt x="2187" y="1859"/>
                </a:lnTo>
                <a:lnTo>
                  <a:pt x="2180" y="1898"/>
                </a:lnTo>
                <a:lnTo>
                  <a:pt x="2759" y="1898"/>
                </a:lnTo>
                <a:lnTo>
                  <a:pt x="2780" y="1896"/>
                </a:lnTo>
                <a:lnTo>
                  <a:pt x="2800" y="1887"/>
                </a:lnTo>
                <a:lnTo>
                  <a:pt x="2817" y="1875"/>
                </a:lnTo>
                <a:lnTo>
                  <a:pt x="2830" y="1859"/>
                </a:lnTo>
                <a:lnTo>
                  <a:pt x="2838" y="1839"/>
                </a:lnTo>
                <a:lnTo>
                  <a:pt x="2841" y="1817"/>
                </a:lnTo>
                <a:lnTo>
                  <a:pt x="2838" y="1796"/>
                </a:lnTo>
                <a:lnTo>
                  <a:pt x="2830" y="1776"/>
                </a:lnTo>
                <a:lnTo>
                  <a:pt x="2817" y="1760"/>
                </a:lnTo>
                <a:lnTo>
                  <a:pt x="2800" y="1747"/>
                </a:lnTo>
                <a:lnTo>
                  <a:pt x="2780" y="1739"/>
                </a:lnTo>
                <a:lnTo>
                  <a:pt x="2759" y="1736"/>
                </a:lnTo>
                <a:lnTo>
                  <a:pt x="2180" y="1736"/>
                </a:lnTo>
                <a:close/>
                <a:moveTo>
                  <a:pt x="1818" y="1609"/>
                </a:moveTo>
                <a:lnTo>
                  <a:pt x="1781" y="1614"/>
                </a:lnTo>
                <a:lnTo>
                  <a:pt x="1745" y="1622"/>
                </a:lnTo>
                <a:lnTo>
                  <a:pt x="1712" y="1638"/>
                </a:lnTo>
                <a:lnTo>
                  <a:pt x="1684" y="1659"/>
                </a:lnTo>
                <a:lnTo>
                  <a:pt x="1658" y="1684"/>
                </a:lnTo>
                <a:lnTo>
                  <a:pt x="1638" y="1713"/>
                </a:lnTo>
                <a:lnTo>
                  <a:pt x="1623" y="1744"/>
                </a:lnTo>
                <a:lnTo>
                  <a:pt x="1613" y="1780"/>
                </a:lnTo>
                <a:lnTo>
                  <a:pt x="1610" y="1817"/>
                </a:lnTo>
                <a:lnTo>
                  <a:pt x="1613" y="1854"/>
                </a:lnTo>
                <a:lnTo>
                  <a:pt x="1622" y="1890"/>
                </a:lnTo>
                <a:lnTo>
                  <a:pt x="1637" y="1922"/>
                </a:lnTo>
                <a:lnTo>
                  <a:pt x="1658" y="1951"/>
                </a:lnTo>
                <a:lnTo>
                  <a:pt x="1684" y="1977"/>
                </a:lnTo>
                <a:lnTo>
                  <a:pt x="1712" y="1996"/>
                </a:lnTo>
                <a:lnTo>
                  <a:pt x="1744" y="2012"/>
                </a:lnTo>
                <a:lnTo>
                  <a:pt x="1780" y="2022"/>
                </a:lnTo>
                <a:lnTo>
                  <a:pt x="1817" y="2025"/>
                </a:lnTo>
                <a:lnTo>
                  <a:pt x="1817" y="2025"/>
                </a:lnTo>
                <a:lnTo>
                  <a:pt x="1855" y="2022"/>
                </a:lnTo>
                <a:lnTo>
                  <a:pt x="1890" y="2012"/>
                </a:lnTo>
                <a:lnTo>
                  <a:pt x="1923" y="1996"/>
                </a:lnTo>
                <a:lnTo>
                  <a:pt x="1952" y="1977"/>
                </a:lnTo>
                <a:lnTo>
                  <a:pt x="1977" y="1951"/>
                </a:lnTo>
                <a:lnTo>
                  <a:pt x="1997" y="1923"/>
                </a:lnTo>
                <a:lnTo>
                  <a:pt x="2012" y="1890"/>
                </a:lnTo>
                <a:lnTo>
                  <a:pt x="2022" y="1854"/>
                </a:lnTo>
                <a:lnTo>
                  <a:pt x="2026" y="1818"/>
                </a:lnTo>
                <a:lnTo>
                  <a:pt x="2023" y="1785"/>
                </a:lnTo>
                <a:lnTo>
                  <a:pt x="2016" y="1753"/>
                </a:lnTo>
                <a:lnTo>
                  <a:pt x="2004" y="1724"/>
                </a:lnTo>
                <a:lnTo>
                  <a:pt x="1987" y="1696"/>
                </a:lnTo>
                <a:lnTo>
                  <a:pt x="1965" y="1671"/>
                </a:lnTo>
                <a:lnTo>
                  <a:pt x="1940" y="1649"/>
                </a:lnTo>
                <a:lnTo>
                  <a:pt x="1912" y="1632"/>
                </a:lnTo>
                <a:lnTo>
                  <a:pt x="1882" y="1620"/>
                </a:lnTo>
                <a:lnTo>
                  <a:pt x="1851" y="1612"/>
                </a:lnTo>
                <a:lnTo>
                  <a:pt x="1818" y="1609"/>
                </a:lnTo>
                <a:close/>
                <a:moveTo>
                  <a:pt x="1817" y="375"/>
                </a:moveTo>
                <a:lnTo>
                  <a:pt x="1796" y="377"/>
                </a:lnTo>
                <a:lnTo>
                  <a:pt x="1776" y="386"/>
                </a:lnTo>
                <a:lnTo>
                  <a:pt x="1760" y="399"/>
                </a:lnTo>
                <a:lnTo>
                  <a:pt x="1746" y="416"/>
                </a:lnTo>
                <a:lnTo>
                  <a:pt x="1739" y="434"/>
                </a:lnTo>
                <a:lnTo>
                  <a:pt x="1735" y="456"/>
                </a:lnTo>
                <a:lnTo>
                  <a:pt x="1735" y="1455"/>
                </a:lnTo>
                <a:lnTo>
                  <a:pt x="1776" y="1449"/>
                </a:lnTo>
                <a:lnTo>
                  <a:pt x="1817" y="1446"/>
                </a:lnTo>
                <a:lnTo>
                  <a:pt x="1859" y="1449"/>
                </a:lnTo>
                <a:lnTo>
                  <a:pt x="1900" y="1456"/>
                </a:lnTo>
                <a:lnTo>
                  <a:pt x="1900" y="456"/>
                </a:lnTo>
                <a:lnTo>
                  <a:pt x="1897" y="434"/>
                </a:lnTo>
                <a:lnTo>
                  <a:pt x="1888" y="416"/>
                </a:lnTo>
                <a:lnTo>
                  <a:pt x="1876" y="399"/>
                </a:lnTo>
                <a:lnTo>
                  <a:pt x="1859" y="386"/>
                </a:lnTo>
                <a:lnTo>
                  <a:pt x="1839" y="377"/>
                </a:lnTo>
                <a:lnTo>
                  <a:pt x="1817" y="375"/>
                </a:lnTo>
                <a:close/>
                <a:moveTo>
                  <a:pt x="1806" y="0"/>
                </a:moveTo>
                <a:lnTo>
                  <a:pt x="1806" y="0"/>
                </a:lnTo>
                <a:lnTo>
                  <a:pt x="1915" y="3"/>
                </a:lnTo>
                <a:lnTo>
                  <a:pt x="2023" y="13"/>
                </a:lnTo>
                <a:lnTo>
                  <a:pt x="2130" y="28"/>
                </a:lnTo>
                <a:lnTo>
                  <a:pt x="2234" y="52"/>
                </a:lnTo>
                <a:lnTo>
                  <a:pt x="2336" y="79"/>
                </a:lnTo>
                <a:lnTo>
                  <a:pt x="2435" y="113"/>
                </a:lnTo>
                <a:lnTo>
                  <a:pt x="2532" y="152"/>
                </a:lnTo>
                <a:lnTo>
                  <a:pt x="2626" y="197"/>
                </a:lnTo>
                <a:lnTo>
                  <a:pt x="2716" y="246"/>
                </a:lnTo>
                <a:lnTo>
                  <a:pt x="2805" y="300"/>
                </a:lnTo>
                <a:lnTo>
                  <a:pt x="2888" y="360"/>
                </a:lnTo>
                <a:lnTo>
                  <a:pt x="2969" y="423"/>
                </a:lnTo>
                <a:lnTo>
                  <a:pt x="3045" y="492"/>
                </a:lnTo>
                <a:lnTo>
                  <a:pt x="3118" y="564"/>
                </a:lnTo>
                <a:lnTo>
                  <a:pt x="3186" y="641"/>
                </a:lnTo>
                <a:lnTo>
                  <a:pt x="3250" y="721"/>
                </a:lnTo>
                <a:lnTo>
                  <a:pt x="3310" y="805"/>
                </a:lnTo>
                <a:lnTo>
                  <a:pt x="3365" y="892"/>
                </a:lnTo>
                <a:lnTo>
                  <a:pt x="3415" y="983"/>
                </a:lnTo>
                <a:lnTo>
                  <a:pt x="3459" y="1077"/>
                </a:lnTo>
                <a:lnTo>
                  <a:pt x="3499" y="1172"/>
                </a:lnTo>
                <a:lnTo>
                  <a:pt x="3533" y="1271"/>
                </a:lnTo>
                <a:lnTo>
                  <a:pt x="3560" y="1374"/>
                </a:lnTo>
                <a:lnTo>
                  <a:pt x="3582" y="1477"/>
                </a:lnTo>
                <a:lnTo>
                  <a:pt x="3599" y="1583"/>
                </a:lnTo>
                <a:lnTo>
                  <a:pt x="3609" y="1691"/>
                </a:lnTo>
                <a:lnTo>
                  <a:pt x="3612" y="1801"/>
                </a:lnTo>
                <a:lnTo>
                  <a:pt x="3609" y="1909"/>
                </a:lnTo>
                <a:lnTo>
                  <a:pt x="3599" y="2017"/>
                </a:lnTo>
                <a:lnTo>
                  <a:pt x="3582" y="2124"/>
                </a:lnTo>
                <a:lnTo>
                  <a:pt x="3560" y="2227"/>
                </a:lnTo>
                <a:lnTo>
                  <a:pt x="3533" y="2329"/>
                </a:lnTo>
                <a:lnTo>
                  <a:pt x="3499" y="2428"/>
                </a:lnTo>
                <a:lnTo>
                  <a:pt x="3460" y="2524"/>
                </a:lnTo>
                <a:lnTo>
                  <a:pt x="3415" y="2618"/>
                </a:lnTo>
                <a:lnTo>
                  <a:pt x="3365" y="2708"/>
                </a:lnTo>
                <a:lnTo>
                  <a:pt x="3310" y="2796"/>
                </a:lnTo>
                <a:lnTo>
                  <a:pt x="3250" y="2880"/>
                </a:lnTo>
                <a:lnTo>
                  <a:pt x="3186" y="2960"/>
                </a:lnTo>
                <a:lnTo>
                  <a:pt x="3118" y="3036"/>
                </a:lnTo>
                <a:lnTo>
                  <a:pt x="3045" y="3108"/>
                </a:lnTo>
                <a:lnTo>
                  <a:pt x="2969" y="3177"/>
                </a:lnTo>
                <a:lnTo>
                  <a:pt x="2888" y="3240"/>
                </a:lnTo>
                <a:lnTo>
                  <a:pt x="2805" y="3300"/>
                </a:lnTo>
                <a:lnTo>
                  <a:pt x="2716" y="3355"/>
                </a:lnTo>
                <a:lnTo>
                  <a:pt x="2626" y="3404"/>
                </a:lnTo>
                <a:lnTo>
                  <a:pt x="2532" y="3448"/>
                </a:lnTo>
                <a:lnTo>
                  <a:pt x="2435" y="3488"/>
                </a:lnTo>
                <a:lnTo>
                  <a:pt x="2336" y="3522"/>
                </a:lnTo>
                <a:lnTo>
                  <a:pt x="2234" y="3550"/>
                </a:lnTo>
                <a:lnTo>
                  <a:pt x="2130" y="3572"/>
                </a:lnTo>
                <a:lnTo>
                  <a:pt x="2024" y="3588"/>
                </a:lnTo>
                <a:lnTo>
                  <a:pt x="1916" y="3597"/>
                </a:lnTo>
                <a:lnTo>
                  <a:pt x="1806" y="3600"/>
                </a:lnTo>
                <a:lnTo>
                  <a:pt x="1696" y="3597"/>
                </a:lnTo>
                <a:lnTo>
                  <a:pt x="1588" y="3588"/>
                </a:lnTo>
                <a:lnTo>
                  <a:pt x="1482" y="3572"/>
                </a:lnTo>
                <a:lnTo>
                  <a:pt x="1378" y="3550"/>
                </a:lnTo>
                <a:lnTo>
                  <a:pt x="1275" y="3522"/>
                </a:lnTo>
                <a:lnTo>
                  <a:pt x="1176" y="3488"/>
                </a:lnTo>
                <a:lnTo>
                  <a:pt x="1080" y="3448"/>
                </a:lnTo>
                <a:lnTo>
                  <a:pt x="986" y="3404"/>
                </a:lnTo>
                <a:lnTo>
                  <a:pt x="896" y="3355"/>
                </a:lnTo>
                <a:lnTo>
                  <a:pt x="808" y="3300"/>
                </a:lnTo>
                <a:lnTo>
                  <a:pt x="724" y="3240"/>
                </a:lnTo>
                <a:lnTo>
                  <a:pt x="643" y="3177"/>
                </a:lnTo>
                <a:lnTo>
                  <a:pt x="567" y="3108"/>
                </a:lnTo>
                <a:lnTo>
                  <a:pt x="494" y="3036"/>
                </a:lnTo>
                <a:lnTo>
                  <a:pt x="426" y="2960"/>
                </a:lnTo>
                <a:lnTo>
                  <a:pt x="362" y="2880"/>
                </a:lnTo>
                <a:lnTo>
                  <a:pt x="302" y="2796"/>
                </a:lnTo>
                <a:lnTo>
                  <a:pt x="247" y="2708"/>
                </a:lnTo>
                <a:lnTo>
                  <a:pt x="197" y="2618"/>
                </a:lnTo>
                <a:lnTo>
                  <a:pt x="152" y="2524"/>
                </a:lnTo>
                <a:lnTo>
                  <a:pt x="114" y="2428"/>
                </a:lnTo>
                <a:lnTo>
                  <a:pt x="79" y="2329"/>
                </a:lnTo>
                <a:lnTo>
                  <a:pt x="52" y="2227"/>
                </a:lnTo>
                <a:lnTo>
                  <a:pt x="30" y="2124"/>
                </a:lnTo>
                <a:lnTo>
                  <a:pt x="13" y="2017"/>
                </a:lnTo>
                <a:lnTo>
                  <a:pt x="3" y="1909"/>
                </a:lnTo>
                <a:lnTo>
                  <a:pt x="0" y="1801"/>
                </a:lnTo>
                <a:lnTo>
                  <a:pt x="3" y="1691"/>
                </a:lnTo>
                <a:lnTo>
                  <a:pt x="13" y="1583"/>
                </a:lnTo>
                <a:lnTo>
                  <a:pt x="30" y="1477"/>
                </a:lnTo>
                <a:lnTo>
                  <a:pt x="52" y="1374"/>
                </a:lnTo>
                <a:lnTo>
                  <a:pt x="79" y="1271"/>
                </a:lnTo>
                <a:lnTo>
                  <a:pt x="114" y="1172"/>
                </a:lnTo>
                <a:lnTo>
                  <a:pt x="152" y="1077"/>
                </a:lnTo>
                <a:lnTo>
                  <a:pt x="197" y="983"/>
                </a:lnTo>
                <a:lnTo>
                  <a:pt x="247" y="892"/>
                </a:lnTo>
                <a:lnTo>
                  <a:pt x="302" y="805"/>
                </a:lnTo>
                <a:lnTo>
                  <a:pt x="362" y="721"/>
                </a:lnTo>
                <a:lnTo>
                  <a:pt x="426" y="641"/>
                </a:lnTo>
                <a:lnTo>
                  <a:pt x="494" y="564"/>
                </a:lnTo>
                <a:lnTo>
                  <a:pt x="567" y="492"/>
                </a:lnTo>
                <a:lnTo>
                  <a:pt x="643" y="423"/>
                </a:lnTo>
                <a:lnTo>
                  <a:pt x="724" y="360"/>
                </a:lnTo>
                <a:lnTo>
                  <a:pt x="808" y="300"/>
                </a:lnTo>
                <a:lnTo>
                  <a:pt x="896" y="246"/>
                </a:lnTo>
                <a:lnTo>
                  <a:pt x="986" y="197"/>
                </a:lnTo>
                <a:lnTo>
                  <a:pt x="1080" y="152"/>
                </a:lnTo>
                <a:lnTo>
                  <a:pt x="1176" y="113"/>
                </a:lnTo>
                <a:lnTo>
                  <a:pt x="1275" y="79"/>
                </a:lnTo>
                <a:lnTo>
                  <a:pt x="1378" y="52"/>
                </a:lnTo>
                <a:lnTo>
                  <a:pt x="1482" y="28"/>
                </a:lnTo>
                <a:lnTo>
                  <a:pt x="1588" y="13"/>
                </a:lnTo>
                <a:lnTo>
                  <a:pt x="1696" y="3"/>
                </a:lnTo>
                <a:lnTo>
                  <a:pt x="18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2" name="Freeform 271"/>
          <p:cNvSpPr>
            <a:spLocks noEditPoints="1"/>
          </p:cNvSpPr>
          <p:nvPr/>
        </p:nvSpPr>
        <p:spPr bwMode="auto">
          <a:xfrm>
            <a:off x="9456071" y="1333270"/>
            <a:ext cx="263525" cy="485775"/>
          </a:xfrm>
          <a:custGeom>
            <a:avLst/>
            <a:gdLst>
              <a:gd name="T0" fmla="*/ 1037 w 1828"/>
              <a:gd name="T1" fmla="*/ 2783 h 3367"/>
              <a:gd name="T2" fmla="*/ 1106 w 1828"/>
              <a:gd name="T3" fmla="*/ 2931 h 3367"/>
              <a:gd name="T4" fmla="*/ 1037 w 1828"/>
              <a:gd name="T5" fmla="*/ 3078 h 3367"/>
              <a:gd name="T6" fmla="*/ 880 w 1828"/>
              <a:gd name="T7" fmla="*/ 3120 h 3367"/>
              <a:gd name="T8" fmla="*/ 748 w 1828"/>
              <a:gd name="T9" fmla="*/ 3027 h 3367"/>
              <a:gd name="T10" fmla="*/ 734 w 1828"/>
              <a:gd name="T11" fmla="*/ 2864 h 3367"/>
              <a:gd name="T12" fmla="*/ 848 w 1828"/>
              <a:gd name="T13" fmla="*/ 2750 h 3367"/>
              <a:gd name="T14" fmla="*/ 182 w 1828"/>
              <a:gd name="T15" fmla="*/ 3102 h 3367"/>
              <a:gd name="T16" fmla="*/ 264 w 1828"/>
              <a:gd name="T17" fmla="*/ 3185 h 3367"/>
              <a:gd name="T18" fmla="*/ 1607 w 1828"/>
              <a:gd name="T19" fmla="*/ 3163 h 3367"/>
              <a:gd name="T20" fmla="*/ 1648 w 1828"/>
              <a:gd name="T21" fmla="*/ 2659 h 3367"/>
              <a:gd name="T22" fmla="*/ 1428 w 1828"/>
              <a:gd name="T23" fmla="*/ 1727 h 3367"/>
              <a:gd name="T24" fmla="*/ 1428 w 1828"/>
              <a:gd name="T25" fmla="*/ 1945 h 3367"/>
              <a:gd name="T26" fmla="*/ 1308 w 1828"/>
              <a:gd name="T27" fmla="*/ 1960 h 3367"/>
              <a:gd name="T28" fmla="*/ 1219 w 1828"/>
              <a:gd name="T29" fmla="*/ 1978 h 3367"/>
              <a:gd name="T30" fmla="*/ 581 w 1828"/>
              <a:gd name="T31" fmla="*/ 1951 h 3367"/>
              <a:gd name="T32" fmla="*/ 558 w 1828"/>
              <a:gd name="T33" fmla="*/ 1744 h 3367"/>
              <a:gd name="T34" fmla="*/ 581 w 1828"/>
              <a:gd name="T35" fmla="*/ 1540 h 3367"/>
              <a:gd name="T36" fmla="*/ 438 w 1828"/>
              <a:gd name="T37" fmla="*/ 1600 h 3367"/>
              <a:gd name="T38" fmla="*/ 378 w 1828"/>
              <a:gd name="T39" fmla="*/ 1744 h 3367"/>
              <a:gd name="T40" fmla="*/ 417 w 1828"/>
              <a:gd name="T41" fmla="*/ 2048 h 3367"/>
              <a:gd name="T42" fmla="*/ 548 w 1828"/>
              <a:gd name="T43" fmla="*/ 2129 h 3367"/>
              <a:gd name="T44" fmla="*/ 1313 w 1828"/>
              <a:gd name="T45" fmla="*/ 2317 h 3367"/>
              <a:gd name="T46" fmla="*/ 1399 w 1828"/>
              <a:gd name="T47" fmla="*/ 2306 h 3367"/>
              <a:gd name="T48" fmla="*/ 1436 w 1828"/>
              <a:gd name="T49" fmla="*/ 2130 h 3367"/>
              <a:gd name="T50" fmla="*/ 1574 w 1828"/>
              <a:gd name="T51" fmla="*/ 2051 h 3367"/>
              <a:gd name="T52" fmla="*/ 1615 w 1828"/>
              <a:gd name="T53" fmla="*/ 1744 h 3367"/>
              <a:gd name="T54" fmla="*/ 1555 w 1828"/>
              <a:gd name="T55" fmla="*/ 1600 h 3367"/>
              <a:gd name="T56" fmla="*/ 1412 w 1828"/>
              <a:gd name="T57" fmla="*/ 1540 h 3367"/>
              <a:gd name="T58" fmla="*/ 1244 w 1828"/>
              <a:gd name="T59" fmla="*/ 641 h 3367"/>
              <a:gd name="T60" fmla="*/ 1244 w 1828"/>
              <a:gd name="T61" fmla="*/ 1002 h 3367"/>
              <a:gd name="T62" fmla="*/ 618 w 1828"/>
              <a:gd name="T63" fmla="*/ 1017 h 3367"/>
              <a:gd name="T64" fmla="*/ 531 w 1828"/>
              <a:gd name="T65" fmla="*/ 1043 h 3367"/>
              <a:gd name="T66" fmla="*/ 397 w 1828"/>
              <a:gd name="T67" fmla="*/ 1010 h 3367"/>
              <a:gd name="T68" fmla="*/ 373 w 1828"/>
              <a:gd name="T69" fmla="*/ 658 h 3367"/>
              <a:gd name="T70" fmla="*/ 397 w 1828"/>
              <a:gd name="T71" fmla="*/ 453 h 3367"/>
              <a:gd name="T72" fmla="*/ 253 w 1828"/>
              <a:gd name="T73" fmla="*/ 514 h 3367"/>
              <a:gd name="T74" fmla="*/ 194 w 1828"/>
              <a:gd name="T75" fmla="*/ 658 h 3367"/>
              <a:gd name="T76" fmla="*/ 235 w 1828"/>
              <a:gd name="T77" fmla="*/ 1110 h 3367"/>
              <a:gd name="T78" fmla="*/ 372 w 1828"/>
              <a:gd name="T79" fmla="*/ 1189 h 3367"/>
              <a:gd name="T80" fmla="*/ 409 w 1828"/>
              <a:gd name="T81" fmla="*/ 1365 h 3367"/>
              <a:gd name="T82" fmla="*/ 496 w 1828"/>
              <a:gd name="T83" fmla="*/ 1375 h 3367"/>
              <a:gd name="T84" fmla="*/ 1260 w 1828"/>
              <a:gd name="T85" fmla="*/ 1187 h 3367"/>
              <a:gd name="T86" fmla="*/ 1391 w 1828"/>
              <a:gd name="T87" fmla="*/ 1106 h 3367"/>
              <a:gd name="T88" fmla="*/ 1430 w 1828"/>
              <a:gd name="T89" fmla="*/ 658 h 3367"/>
              <a:gd name="T90" fmla="*/ 1371 w 1828"/>
              <a:gd name="T91" fmla="*/ 514 h 3367"/>
              <a:gd name="T92" fmla="*/ 1227 w 1828"/>
              <a:gd name="T93" fmla="*/ 453 h 3367"/>
              <a:gd name="T94" fmla="*/ 1622 w 1828"/>
              <a:gd name="T95" fmla="*/ 13 h 3367"/>
              <a:gd name="T96" fmla="*/ 1782 w 1828"/>
              <a:gd name="T97" fmla="*/ 133 h 3367"/>
              <a:gd name="T98" fmla="*/ 1828 w 1828"/>
              <a:gd name="T99" fmla="*/ 3077 h 3367"/>
              <a:gd name="T100" fmla="*/ 1757 w 1828"/>
              <a:gd name="T101" fmla="*/ 3267 h 3367"/>
              <a:gd name="T102" fmla="*/ 1581 w 1828"/>
              <a:gd name="T103" fmla="*/ 3364 h 3367"/>
              <a:gd name="T104" fmla="*/ 168 w 1828"/>
              <a:gd name="T105" fmla="*/ 3341 h 3367"/>
              <a:gd name="T106" fmla="*/ 27 w 1828"/>
              <a:gd name="T107" fmla="*/ 3199 h 3367"/>
              <a:gd name="T108" fmla="*/ 3 w 1828"/>
              <a:gd name="T109" fmla="*/ 249 h 3367"/>
              <a:gd name="T110" fmla="*/ 99 w 1828"/>
              <a:gd name="T111" fmla="*/ 71 h 3367"/>
              <a:gd name="T112" fmla="*/ 290 w 1828"/>
              <a:gd name="T113" fmla="*/ 0 h 3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828" h="3367">
                <a:moveTo>
                  <a:pt x="914" y="2738"/>
                </a:moveTo>
                <a:lnTo>
                  <a:pt x="948" y="2741"/>
                </a:lnTo>
                <a:lnTo>
                  <a:pt x="981" y="2750"/>
                </a:lnTo>
                <a:lnTo>
                  <a:pt x="1011" y="2765"/>
                </a:lnTo>
                <a:lnTo>
                  <a:pt x="1037" y="2783"/>
                </a:lnTo>
                <a:lnTo>
                  <a:pt x="1061" y="2807"/>
                </a:lnTo>
                <a:lnTo>
                  <a:pt x="1079" y="2834"/>
                </a:lnTo>
                <a:lnTo>
                  <a:pt x="1094" y="2864"/>
                </a:lnTo>
                <a:lnTo>
                  <a:pt x="1103" y="2896"/>
                </a:lnTo>
                <a:lnTo>
                  <a:pt x="1106" y="2931"/>
                </a:lnTo>
                <a:lnTo>
                  <a:pt x="1103" y="2965"/>
                </a:lnTo>
                <a:lnTo>
                  <a:pt x="1094" y="2998"/>
                </a:lnTo>
                <a:lnTo>
                  <a:pt x="1079" y="3027"/>
                </a:lnTo>
                <a:lnTo>
                  <a:pt x="1061" y="3054"/>
                </a:lnTo>
                <a:lnTo>
                  <a:pt x="1037" y="3078"/>
                </a:lnTo>
                <a:lnTo>
                  <a:pt x="1011" y="3096"/>
                </a:lnTo>
                <a:lnTo>
                  <a:pt x="981" y="3111"/>
                </a:lnTo>
                <a:lnTo>
                  <a:pt x="948" y="3120"/>
                </a:lnTo>
                <a:lnTo>
                  <a:pt x="914" y="3123"/>
                </a:lnTo>
                <a:lnTo>
                  <a:pt x="880" y="3120"/>
                </a:lnTo>
                <a:lnTo>
                  <a:pt x="848" y="3111"/>
                </a:lnTo>
                <a:lnTo>
                  <a:pt x="817" y="3096"/>
                </a:lnTo>
                <a:lnTo>
                  <a:pt x="790" y="3078"/>
                </a:lnTo>
                <a:lnTo>
                  <a:pt x="768" y="3054"/>
                </a:lnTo>
                <a:lnTo>
                  <a:pt x="748" y="3027"/>
                </a:lnTo>
                <a:lnTo>
                  <a:pt x="734" y="2998"/>
                </a:lnTo>
                <a:lnTo>
                  <a:pt x="726" y="2965"/>
                </a:lnTo>
                <a:lnTo>
                  <a:pt x="723" y="2931"/>
                </a:lnTo>
                <a:lnTo>
                  <a:pt x="726" y="2896"/>
                </a:lnTo>
                <a:lnTo>
                  <a:pt x="734" y="2864"/>
                </a:lnTo>
                <a:lnTo>
                  <a:pt x="748" y="2834"/>
                </a:lnTo>
                <a:lnTo>
                  <a:pt x="768" y="2807"/>
                </a:lnTo>
                <a:lnTo>
                  <a:pt x="790" y="2783"/>
                </a:lnTo>
                <a:lnTo>
                  <a:pt x="817" y="2765"/>
                </a:lnTo>
                <a:lnTo>
                  <a:pt x="848" y="2750"/>
                </a:lnTo>
                <a:lnTo>
                  <a:pt x="880" y="2741"/>
                </a:lnTo>
                <a:lnTo>
                  <a:pt x="914" y="2738"/>
                </a:lnTo>
                <a:close/>
                <a:moveTo>
                  <a:pt x="179" y="2659"/>
                </a:moveTo>
                <a:lnTo>
                  <a:pt x="179" y="3077"/>
                </a:lnTo>
                <a:lnTo>
                  <a:pt x="182" y="3102"/>
                </a:lnTo>
                <a:lnTo>
                  <a:pt x="191" y="3125"/>
                </a:lnTo>
                <a:lnTo>
                  <a:pt x="204" y="3146"/>
                </a:lnTo>
                <a:lnTo>
                  <a:pt x="220" y="3163"/>
                </a:lnTo>
                <a:lnTo>
                  <a:pt x="241" y="3176"/>
                </a:lnTo>
                <a:lnTo>
                  <a:pt x="264" y="3185"/>
                </a:lnTo>
                <a:lnTo>
                  <a:pt x="290" y="3187"/>
                </a:lnTo>
                <a:lnTo>
                  <a:pt x="1539" y="3187"/>
                </a:lnTo>
                <a:lnTo>
                  <a:pt x="1563" y="3185"/>
                </a:lnTo>
                <a:lnTo>
                  <a:pt x="1587" y="3176"/>
                </a:lnTo>
                <a:lnTo>
                  <a:pt x="1607" y="3163"/>
                </a:lnTo>
                <a:lnTo>
                  <a:pt x="1625" y="3146"/>
                </a:lnTo>
                <a:lnTo>
                  <a:pt x="1638" y="3125"/>
                </a:lnTo>
                <a:lnTo>
                  <a:pt x="1646" y="3102"/>
                </a:lnTo>
                <a:lnTo>
                  <a:pt x="1648" y="3077"/>
                </a:lnTo>
                <a:lnTo>
                  <a:pt x="1648" y="2659"/>
                </a:lnTo>
                <a:lnTo>
                  <a:pt x="179" y="2659"/>
                </a:lnTo>
                <a:close/>
                <a:moveTo>
                  <a:pt x="581" y="1719"/>
                </a:moveTo>
                <a:lnTo>
                  <a:pt x="1412" y="1719"/>
                </a:lnTo>
                <a:lnTo>
                  <a:pt x="1421" y="1721"/>
                </a:lnTo>
                <a:lnTo>
                  <a:pt x="1428" y="1727"/>
                </a:lnTo>
                <a:lnTo>
                  <a:pt x="1433" y="1735"/>
                </a:lnTo>
                <a:lnTo>
                  <a:pt x="1435" y="1744"/>
                </a:lnTo>
                <a:lnTo>
                  <a:pt x="1435" y="1927"/>
                </a:lnTo>
                <a:lnTo>
                  <a:pt x="1433" y="1937"/>
                </a:lnTo>
                <a:lnTo>
                  <a:pt x="1428" y="1945"/>
                </a:lnTo>
                <a:lnTo>
                  <a:pt x="1421" y="1950"/>
                </a:lnTo>
                <a:lnTo>
                  <a:pt x="1412" y="1951"/>
                </a:lnTo>
                <a:lnTo>
                  <a:pt x="1347" y="1951"/>
                </a:lnTo>
                <a:lnTo>
                  <a:pt x="1326" y="1954"/>
                </a:lnTo>
                <a:lnTo>
                  <a:pt x="1308" y="1960"/>
                </a:lnTo>
                <a:lnTo>
                  <a:pt x="1292" y="1971"/>
                </a:lnTo>
                <a:lnTo>
                  <a:pt x="1277" y="1984"/>
                </a:lnTo>
                <a:lnTo>
                  <a:pt x="1267" y="2001"/>
                </a:lnTo>
                <a:lnTo>
                  <a:pt x="1260" y="2019"/>
                </a:lnTo>
                <a:lnTo>
                  <a:pt x="1219" y="1978"/>
                </a:lnTo>
                <a:lnTo>
                  <a:pt x="1206" y="1967"/>
                </a:lnTo>
                <a:lnTo>
                  <a:pt x="1190" y="1958"/>
                </a:lnTo>
                <a:lnTo>
                  <a:pt x="1173" y="1953"/>
                </a:lnTo>
                <a:lnTo>
                  <a:pt x="1155" y="1951"/>
                </a:lnTo>
                <a:lnTo>
                  <a:pt x="581" y="1951"/>
                </a:lnTo>
                <a:lnTo>
                  <a:pt x="572" y="1950"/>
                </a:lnTo>
                <a:lnTo>
                  <a:pt x="565" y="1945"/>
                </a:lnTo>
                <a:lnTo>
                  <a:pt x="560" y="1937"/>
                </a:lnTo>
                <a:lnTo>
                  <a:pt x="558" y="1927"/>
                </a:lnTo>
                <a:lnTo>
                  <a:pt x="558" y="1744"/>
                </a:lnTo>
                <a:lnTo>
                  <a:pt x="560" y="1735"/>
                </a:lnTo>
                <a:lnTo>
                  <a:pt x="565" y="1727"/>
                </a:lnTo>
                <a:lnTo>
                  <a:pt x="572" y="1721"/>
                </a:lnTo>
                <a:lnTo>
                  <a:pt x="581" y="1719"/>
                </a:lnTo>
                <a:close/>
                <a:moveTo>
                  <a:pt x="581" y="1540"/>
                </a:moveTo>
                <a:lnTo>
                  <a:pt x="548" y="1542"/>
                </a:lnTo>
                <a:lnTo>
                  <a:pt x="518" y="1550"/>
                </a:lnTo>
                <a:lnTo>
                  <a:pt x="488" y="1563"/>
                </a:lnTo>
                <a:lnTo>
                  <a:pt x="461" y="1579"/>
                </a:lnTo>
                <a:lnTo>
                  <a:pt x="438" y="1600"/>
                </a:lnTo>
                <a:lnTo>
                  <a:pt x="417" y="1624"/>
                </a:lnTo>
                <a:lnTo>
                  <a:pt x="401" y="1650"/>
                </a:lnTo>
                <a:lnTo>
                  <a:pt x="389" y="1679"/>
                </a:lnTo>
                <a:lnTo>
                  <a:pt x="381" y="1711"/>
                </a:lnTo>
                <a:lnTo>
                  <a:pt x="378" y="1744"/>
                </a:lnTo>
                <a:lnTo>
                  <a:pt x="378" y="1927"/>
                </a:lnTo>
                <a:lnTo>
                  <a:pt x="381" y="1960"/>
                </a:lnTo>
                <a:lnTo>
                  <a:pt x="389" y="1992"/>
                </a:lnTo>
                <a:lnTo>
                  <a:pt x="401" y="2021"/>
                </a:lnTo>
                <a:lnTo>
                  <a:pt x="417" y="2048"/>
                </a:lnTo>
                <a:lnTo>
                  <a:pt x="438" y="2072"/>
                </a:lnTo>
                <a:lnTo>
                  <a:pt x="461" y="2092"/>
                </a:lnTo>
                <a:lnTo>
                  <a:pt x="488" y="2109"/>
                </a:lnTo>
                <a:lnTo>
                  <a:pt x="518" y="2121"/>
                </a:lnTo>
                <a:lnTo>
                  <a:pt x="548" y="2129"/>
                </a:lnTo>
                <a:lnTo>
                  <a:pt x="581" y="2131"/>
                </a:lnTo>
                <a:lnTo>
                  <a:pt x="1118" y="2131"/>
                </a:lnTo>
                <a:lnTo>
                  <a:pt x="1283" y="2297"/>
                </a:lnTo>
                <a:lnTo>
                  <a:pt x="1298" y="2309"/>
                </a:lnTo>
                <a:lnTo>
                  <a:pt x="1313" y="2317"/>
                </a:lnTo>
                <a:lnTo>
                  <a:pt x="1330" y="2322"/>
                </a:lnTo>
                <a:lnTo>
                  <a:pt x="1347" y="2324"/>
                </a:lnTo>
                <a:lnTo>
                  <a:pt x="1364" y="2322"/>
                </a:lnTo>
                <a:lnTo>
                  <a:pt x="1381" y="2317"/>
                </a:lnTo>
                <a:lnTo>
                  <a:pt x="1399" y="2306"/>
                </a:lnTo>
                <a:lnTo>
                  <a:pt x="1415" y="2292"/>
                </a:lnTo>
                <a:lnTo>
                  <a:pt x="1427" y="2275"/>
                </a:lnTo>
                <a:lnTo>
                  <a:pt x="1434" y="2255"/>
                </a:lnTo>
                <a:lnTo>
                  <a:pt x="1436" y="2233"/>
                </a:lnTo>
                <a:lnTo>
                  <a:pt x="1436" y="2130"/>
                </a:lnTo>
                <a:lnTo>
                  <a:pt x="1469" y="2123"/>
                </a:lnTo>
                <a:lnTo>
                  <a:pt x="1500" y="2112"/>
                </a:lnTo>
                <a:lnTo>
                  <a:pt x="1527" y="2095"/>
                </a:lnTo>
                <a:lnTo>
                  <a:pt x="1552" y="2075"/>
                </a:lnTo>
                <a:lnTo>
                  <a:pt x="1574" y="2051"/>
                </a:lnTo>
                <a:lnTo>
                  <a:pt x="1591" y="2023"/>
                </a:lnTo>
                <a:lnTo>
                  <a:pt x="1603" y="1993"/>
                </a:lnTo>
                <a:lnTo>
                  <a:pt x="1611" y="1961"/>
                </a:lnTo>
                <a:lnTo>
                  <a:pt x="1615" y="1927"/>
                </a:lnTo>
                <a:lnTo>
                  <a:pt x="1615" y="1744"/>
                </a:lnTo>
                <a:lnTo>
                  <a:pt x="1613" y="1711"/>
                </a:lnTo>
                <a:lnTo>
                  <a:pt x="1604" y="1679"/>
                </a:lnTo>
                <a:lnTo>
                  <a:pt x="1592" y="1650"/>
                </a:lnTo>
                <a:lnTo>
                  <a:pt x="1576" y="1624"/>
                </a:lnTo>
                <a:lnTo>
                  <a:pt x="1555" y="1600"/>
                </a:lnTo>
                <a:lnTo>
                  <a:pt x="1532" y="1579"/>
                </a:lnTo>
                <a:lnTo>
                  <a:pt x="1505" y="1563"/>
                </a:lnTo>
                <a:lnTo>
                  <a:pt x="1476" y="1550"/>
                </a:lnTo>
                <a:lnTo>
                  <a:pt x="1444" y="1542"/>
                </a:lnTo>
                <a:lnTo>
                  <a:pt x="1412" y="1540"/>
                </a:lnTo>
                <a:lnTo>
                  <a:pt x="581" y="1540"/>
                </a:lnTo>
                <a:close/>
                <a:moveTo>
                  <a:pt x="397" y="634"/>
                </a:moveTo>
                <a:lnTo>
                  <a:pt x="1227" y="634"/>
                </a:lnTo>
                <a:lnTo>
                  <a:pt x="1236" y="636"/>
                </a:lnTo>
                <a:lnTo>
                  <a:pt x="1244" y="641"/>
                </a:lnTo>
                <a:lnTo>
                  <a:pt x="1250" y="649"/>
                </a:lnTo>
                <a:lnTo>
                  <a:pt x="1251" y="658"/>
                </a:lnTo>
                <a:lnTo>
                  <a:pt x="1251" y="986"/>
                </a:lnTo>
                <a:lnTo>
                  <a:pt x="1250" y="995"/>
                </a:lnTo>
                <a:lnTo>
                  <a:pt x="1244" y="1002"/>
                </a:lnTo>
                <a:lnTo>
                  <a:pt x="1236" y="1008"/>
                </a:lnTo>
                <a:lnTo>
                  <a:pt x="1227" y="1010"/>
                </a:lnTo>
                <a:lnTo>
                  <a:pt x="653" y="1010"/>
                </a:lnTo>
                <a:lnTo>
                  <a:pt x="636" y="1012"/>
                </a:lnTo>
                <a:lnTo>
                  <a:pt x="618" y="1017"/>
                </a:lnTo>
                <a:lnTo>
                  <a:pt x="603" y="1025"/>
                </a:lnTo>
                <a:lnTo>
                  <a:pt x="589" y="1036"/>
                </a:lnTo>
                <a:lnTo>
                  <a:pt x="548" y="1078"/>
                </a:lnTo>
                <a:lnTo>
                  <a:pt x="541" y="1059"/>
                </a:lnTo>
                <a:lnTo>
                  <a:pt x="531" y="1043"/>
                </a:lnTo>
                <a:lnTo>
                  <a:pt x="517" y="1029"/>
                </a:lnTo>
                <a:lnTo>
                  <a:pt x="500" y="1019"/>
                </a:lnTo>
                <a:lnTo>
                  <a:pt x="482" y="1012"/>
                </a:lnTo>
                <a:lnTo>
                  <a:pt x="461" y="1010"/>
                </a:lnTo>
                <a:lnTo>
                  <a:pt x="397" y="1010"/>
                </a:lnTo>
                <a:lnTo>
                  <a:pt x="387" y="1008"/>
                </a:lnTo>
                <a:lnTo>
                  <a:pt x="380" y="1002"/>
                </a:lnTo>
                <a:lnTo>
                  <a:pt x="375" y="995"/>
                </a:lnTo>
                <a:lnTo>
                  <a:pt x="373" y="986"/>
                </a:lnTo>
                <a:lnTo>
                  <a:pt x="373" y="658"/>
                </a:lnTo>
                <a:lnTo>
                  <a:pt x="375" y="649"/>
                </a:lnTo>
                <a:lnTo>
                  <a:pt x="380" y="641"/>
                </a:lnTo>
                <a:lnTo>
                  <a:pt x="387" y="636"/>
                </a:lnTo>
                <a:lnTo>
                  <a:pt x="397" y="634"/>
                </a:lnTo>
                <a:close/>
                <a:moveTo>
                  <a:pt x="397" y="453"/>
                </a:moveTo>
                <a:lnTo>
                  <a:pt x="364" y="457"/>
                </a:lnTo>
                <a:lnTo>
                  <a:pt x="333" y="465"/>
                </a:lnTo>
                <a:lnTo>
                  <a:pt x="303" y="477"/>
                </a:lnTo>
                <a:lnTo>
                  <a:pt x="277" y="494"/>
                </a:lnTo>
                <a:lnTo>
                  <a:pt x="253" y="514"/>
                </a:lnTo>
                <a:lnTo>
                  <a:pt x="233" y="538"/>
                </a:lnTo>
                <a:lnTo>
                  <a:pt x="216" y="565"/>
                </a:lnTo>
                <a:lnTo>
                  <a:pt x="204" y="594"/>
                </a:lnTo>
                <a:lnTo>
                  <a:pt x="197" y="625"/>
                </a:lnTo>
                <a:lnTo>
                  <a:pt x="194" y="658"/>
                </a:lnTo>
                <a:lnTo>
                  <a:pt x="194" y="986"/>
                </a:lnTo>
                <a:lnTo>
                  <a:pt x="197" y="1020"/>
                </a:lnTo>
                <a:lnTo>
                  <a:pt x="205" y="1052"/>
                </a:lnTo>
                <a:lnTo>
                  <a:pt x="217" y="1082"/>
                </a:lnTo>
                <a:lnTo>
                  <a:pt x="235" y="1110"/>
                </a:lnTo>
                <a:lnTo>
                  <a:pt x="256" y="1133"/>
                </a:lnTo>
                <a:lnTo>
                  <a:pt x="281" y="1154"/>
                </a:lnTo>
                <a:lnTo>
                  <a:pt x="310" y="1170"/>
                </a:lnTo>
                <a:lnTo>
                  <a:pt x="339" y="1182"/>
                </a:lnTo>
                <a:lnTo>
                  <a:pt x="372" y="1189"/>
                </a:lnTo>
                <a:lnTo>
                  <a:pt x="372" y="1292"/>
                </a:lnTo>
                <a:lnTo>
                  <a:pt x="374" y="1314"/>
                </a:lnTo>
                <a:lnTo>
                  <a:pt x="382" y="1333"/>
                </a:lnTo>
                <a:lnTo>
                  <a:pt x="394" y="1351"/>
                </a:lnTo>
                <a:lnTo>
                  <a:pt x="409" y="1365"/>
                </a:lnTo>
                <a:lnTo>
                  <a:pt x="427" y="1375"/>
                </a:lnTo>
                <a:lnTo>
                  <a:pt x="444" y="1380"/>
                </a:lnTo>
                <a:lnTo>
                  <a:pt x="461" y="1383"/>
                </a:lnTo>
                <a:lnTo>
                  <a:pt x="479" y="1380"/>
                </a:lnTo>
                <a:lnTo>
                  <a:pt x="496" y="1375"/>
                </a:lnTo>
                <a:lnTo>
                  <a:pt x="512" y="1367"/>
                </a:lnTo>
                <a:lnTo>
                  <a:pt x="525" y="1356"/>
                </a:lnTo>
                <a:lnTo>
                  <a:pt x="690" y="1190"/>
                </a:lnTo>
                <a:lnTo>
                  <a:pt x="1227" y="1190"/>
                </a:lnTo>
                <a:lnTo>
                  <a:pt x="1260" y="1187"/>
                </a:lnTo>
                <a:lnTo>
                  <a:pt x="1292" y="1180"/>
                </a:lnTo>
                <a:lnTo>
                  <a:pt x="1320" y="1167"/>
                </a:lnTo>
                <a:lnTo>
                  <a:pt x="1347" y="1151"/>
                </a:lnTo>
                <a:lnTo>
                  <a:pt x="1371" y="1130"/>
                </a:lnTo>
                <a:lnTo>
                  <a:pt x="1391" y="1106"/>
                </a:lnTo>
                <a:lnTo>
                  <a:pt x="1407" y="1080"/>
                </a:lnTo>
                <a:lnTo>
                  <a:pt x="1420" y="1050"/>
                </a:lnTo>
                <a:lnTo>
                  <a:pt x="1428" y="1019"/>
                </a:lnTo>
                <a:lnTo>
                  <a:pt x="1430" y="986"/>
                </a:lnTo>
                <a:lnTo>
                  <a:pt x="1430" y="658"/>
                </a:lnTo>
                <a:lnTo>
                  <a:pt x="1428" y="625"/>
                </a:lnTo>
                <a:lnTo>
                  <a:pt x="1420" y="594"/>
                </a:lnTo>
                <a:lnTo>
                  <a:pt x="1407" y="565"/>
                </a:lnTo>
                <a:lnTo>
                  <a:pt x="1391" y="538"/>
                </a:lnTo>
                <a:lnTo>
                  <a:pt x="1371" y="514"/>
                </a:lnTo>
                <a:lnTo>
                  <a:pt x="1347" y="494"/>
                </a:lnTo>
                <a:lnTo>
                  <a:pt x="1320" y="477"/>
                </a:lnTo>
                <a:lnTo>
                  <a:pt x="1292" y="465"/>
                </a:lnTo>
                <a:lnTo>
                  <a:pt x="1260" y="457"/>
                </a:lnTo>
                <a:lnTo>
                  <a:pt x="1227" y="453"/>
                </a:lnTo>
                <a:lnTo>
                  <a:pt x="397" y="453"/>
                </a:lnTo>
                <a:close/>
                <a:moveTo>
                  <a:pt x="290" y="0"/>
                </a:moveTo>
                <a:lnTo>
                  <a:pt x="1539" y="0"/>
                </a:lnTo>
                <a:lnTo>
                  <a:pt x="1581" y="3"/>
                </a:lnTo>
                <a:lnTo>
                  <a:pt x="1622" y="13"/>
                </a:lnTo>
                <a:lnTo>
                  <a:pt x="1661" y="27"/>
                </a:lnTo>
                <a:lnTo>
                  <a:pt x="1696" y="47"/>
                </a:lnTo>
                <a:lnTo>
                  <a:pt x="1728" y="71"/>
                </a:lnTo>
                <a:lnTo>
                  <a:pt x="1757" y="100"/>
                </a:lnTo>
                <a:lnTo>
                  <a:pt x="1782" y="133"/>
                </a:lnTo>
                <a:lnTo>
                  <a:pt x="1801" y="168"/>
                </a:lnTo>
                <a:lnTo>
                  <a:pt x="1815" y="207"/>
                </a:lnTo>
                <a:lnTo>
                  <a:pt x="1825" y="249"/>
                </a:lnTo>
                <a:lnTo>
                  <a:pt x="1828" y="291"/>
                </a:lnTo>
                <a:lnTo>
                  <a:pt x="1828" y="3077"/>
                </a:lnTo>
                <a:lnTo>
                  <a:pt x="1825" y="3119"/>
                </a:lnTo>
                <a:lnTo>
                  <a:pt x="1815" y="3160"/>
                </a:lnTo>
                <a:lnTo>
                  <a:pt x="1801" y="3199"/>
                </a:lnTo>
                <a:lnTo>
                  <a:pt x="1782" y="3234"/>
                </a:lnTo>
                <a:lnTo>
                  <a:pt x="1757" y="3267"/>
                </a:lnTo>
                <a:lnTo>
                  <a:pt x="1728" y="3296"/>
                </a:lnTo>
                <a:lnTo>
                  <a:pt x="1696" y="3321"/>
                </a:lnTo>
                <a:lnTo>
                  <a:pt x="1661" y="3341"/>
                </a:lnTo>
                <a:lnTo>
                  <a:pt x="1622" y="3355"/>
                </a:lnTo>
                <a:lnTo>
                  <a:pt x="1581" y="3364"/>
                </a:lnTo>
                <a:lnTo>
                  <a:pt x="1539" y="3367"/>
                </a:lnTo>
                <a:lnTo>
                  <a:pt x="290" y="3367"/>
                </a:lnTo>
                <a:lnTo>
                  <a:pt x="247" y="3364"/>
                </a:lnTo>
                <a:lnTo>
                  <a:pt x="206" y="3355"/>
                </a:lnTo>
                <a:lnTo>
                  <a:pt x="168" y="3341"/>
                </a:lnTo>
                <a:lnTo>
                  <a:pt x="132" y="3321"/>
                </a:lnTo>
                <a:lnTo>
                  <a:pt x="99" y="3296"/>
                </a:lnTo>
                <a:lnTo>
                  <a:pt x="71" y="3267"/>
                </a:lnTo>
                <a:lnTo>
                  <a:pt x="47" y="3234"/>
                </a:lnTo>
                <a:lnTo>
                  <a:pt x="27" y="3199"/>
                </a:lnTo>
                <a:lnTo>
                  <a:pt x="12" y="3160"/>
                </a:lnTo>
                <a:lnTo>
                  <a:pt x="3" y="3119"/>
                </a:lnTo>
                <a:lnTo>
                  <a:pt x="0" y="3077"/>
                </a:lnTo>
                <a:lnTo>
                  <a:pt x="0" y="291"/>
                </a:lnTo>
                <a:lnTo>
                  <a:pt x="3" y="249"/>
                </a:lnTo>
                <a:lnTo>
                  <a:pt x="12" y="207"/>
                </a:lnTo>
                <a:lnTo>
                  <a:pt x="27" y="168"/>
                </a:lnTo>
                <a:lnTo>
                  <a:pt x="47" y="133"/>
                </a:lnTo>
                <a:lnTo>
                  <a:pt x="71" y="100"/>
                </a:lnTo>
                <a:lnTo>
                  <a:pt x="99" y="71"/>
                </a:lnTo>
                <a:lnTo>
                  <a:pt x="132" y="47"/>
                </a:lnTo>
                <a:lnTo>
                  <a:pt x="168" y="27"/>
                </a:lnTo>
                <a:lnTo>
                  <a:pt x="206" y="13"/>
                </a:lnTo>
                <a:lnTo>
                  <a:pt x="247" y="3"/>
                </a:lnTo>
                <a:lnTo>
                  <a:pt x="29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3" name="Freeform 276"/>
          <p:cNvSpPr>
            <a:spLocks noEditPoints="1"/>
          </p:cNvSpPr>
          <p:nvPr/>
        </p:nvSpPr>
        <p:spPr bwMode="auto">
          <a:xfrm>
            <a:off x="8415008" y="1350732"/>
            <a:ext cx="474663" cy="450850"/>
          </a:xfrm>
          <a:custGeom>
            <a:avLst/>
            <a:gdLst>
              <a:gd name="T0" fmla="*/ 1624 w 3583"/>
              <a:gd name="T1" fmla="*/ 2824 h 3408"/>
              <a:gd name="T2" fmla="*/ 1548 w 3583"/>
              <a:gd name="T3" fmla="*/ 2877 h 3408"/>
              <a:gd name="T4" fmla="*/ 1509 w 3583"/>
              <a:gd name="T5" fmla="*/ 2961 h 3408"/>
              <a:gd name="T6" fmla="*/ 1509 w 3583"/>
              <a:gd name="T7" fmla="*/ 3059 h 3408"/>
              <a:gd name="T8" fmla="*/ 1548 w 3583"/>
              <a:gd name="T9" fmla="*/ 3142 h 3408"/>
              <a:gd name="T10" fmla="*/ 1624 w 3583"/>
              <a:gd name="T11" fmla="*/ 3196 h 3408"/>
              <a:gd name="T12" fmla="*/ 1910 w 3583"/>
              <a:gd name="T13" fmla="*/ 3207 h 3408"/>
              <a:gd name="T14" fmla="*/ 2002 w 3583"/>
              <a:gd name="T15" fmla="*/ 3183 h 3408"/>
              <a:gd name="T16" fmla="*/ 2067 w 3583"/>
              <a:gd name="T17" fmla="*/ 3117 h 3408"/>
              <a:gd name="T18" fmla="*/ 2092 w 3583"/>
              <a:gd name="T19" fmla="*/ 3026 h 3408"/>
              <a:gd name="T20" fmla="*/ 2080 w 3583"/>
              <a:gd name="T21" fmla="*/ 2930 h 3408"/>
              <a:gd name="T22" fmla="*/ 2027 w 3583"/>
              <a:gd name="T23" fmla="*/ 2855 h 3408"/>
              <a:gd name="T24" fmla="*/ 1943 w 3583"/>
              <a:gd name="T25" fmla="*/ 2815 h 3408"/>
              <a:gd name="T26" fmla="*/ 133 w 3583"/>
              <a:gd name="T27" fmla="*/ 2611 h 3408"/>
              <a:gd name="T28" fmla="*/ 3502 w 3583"/>
              <a:gd name="T29" fmla="*/ 2622 h 3408"/>
              <a:gd name="T30" fmla="*/ 3560 w 3583"/>
              <a:gd name="T31" fmla="*/ 2670 h 3408"/>
              <a:gd name="T32" fmla="*/ 3583 w 3583"/>
              <a:gd name="T33" fmla="*/ 2745 h 3408"/>
              <a:gd name="T34" fmla="*/ 3573 w 3583"/>
              <a:gd name="T35" fmla="*/ 3326 h 3408"/>
              <a:gd name="T36" fmla="*/ 3524 w 3583"/>
              <a:gd name="T37" fmla="*/ 3385 h 3408"/>
              <a:gd name="T38" fmla="*/ 3450 w 3583"/>
              <a:gd name="T39" fmla="*/ 3408 h 3408"/>
              <a:gd name="T40" fmla="*/ 82 w 3583"/>
              <a:gd name="T41" fmla="*/ 3397 h 3408"/>
              <a:gd name="T42" fmla="*/ 23 w 3583"/>
              <a:gd name="T43" fmla="*/ 3349 h 3408"/>
              <a:gd name="T44" fmla="*/ 0 w 3583"/>
              <a:gd name="T45" fmla="*/ 3274 h 3408"/>
              <a:gd name="T46" fmla="*/ 11 w 3583"/>
              <a:gd name="T47" fmla="*/ 2693 h 3408"/>
              <a:gd name="T48" fmla="*/ 59 w 3583"/>
              <a:gd name="T49" fmla="*/ 2634 h 3408"/>
              <a:gd name="T50" fmla="*/ 133 w 3583"/>
              <a:gd name="T51" fmla="*/ 2611 h 3408"/>
              <a:gd name="T52" fmla="*/ 799 w 3583"/>
              <a:gd name="T53" fmla="*/ 1097 h 3408"/>
              <a:gd name="T54" fmla="*/ 755 w 3583"/>
              <a:gd name="T55" fmla="*/ 1142 h 3408"/>
              <a:gd name="T56" fmla="*/ 745 w 3583"/>
              <a:gd name="T57" fmla="*/ 1415 h 3408"/>
              <a:gd name="T58" fmla="*/ 767 w 3583"/>
              <a:gd name="T59" fmla="*/ 1476 h 3408"/>
              <a:gd name="T60" fmla="*/ 820 w 3583"/>
              <a:gd name="T61" fmla="*/ 1511 h 3408"/>
              <a:gd name="T62" fmla="*/ 2763 w 3583"/>
              <a:gd name="T63" fmla="*/ 1511 h 3408"/>
              <a:gd name="T64" fmla="*/ 2817 w 3583"/>
              <a:gd name="T65" fmla="*/ 1476 h 3408"/>
              <a:gd name="T66" fmla="*/ 2839 w 3583"/>
              <a:gd name="T67" fmla="*/ 1415 h 3408"/>
              <a:gd name="T68" fmla="*/ 2829 w 3583"/>
              <a:gd name="T69" fmla="*/ 1142 h 3408"/>
              <a:gd name="T70" fmla="*/ 2783 w 3583"/>
              <a:gd name="T71" fmla="*/ 1097 h 3408"/>
              <a:gd name="T72" fmla="*/ 843 w 3583"/>
              <a:gd name="T73" fmla="*/ 1087 h 3408"/>
              <a:gd name="T74" fmla="*/ 2980 w 3583"/>
              <a:gd name="T75" fmla="*/ 3 h 3408"/>
              <a:gd name="T76" fmla="*/ 3035 w 3583"/>
              <a:gd name="T77" fmla="*/ 37 h 3408"/>
              <a:gd name="T78" fmla="*/ 3056 w 3583"/>
              <a:gd name="T79" fmla="*/ 99 h 3408"/>
              <a:gd name="T80" fmla="*/ 3047 w 3583"/>
              <a:gd name="T81" fmla="*/ 451 h 3408"/>
              <a:gd name="T82" fmla="*/ 3001 w 3583"/>
              <a:gd name="T83" fmla="*/ 496 h 3408"/>
              <a:gd name="T84" fmla="*/ 2474 w 3583"/>
              <a:gd name="T85" fmla="*/ 506 h 3408"/>
              <a:gd name="T86" fmla="*/ 2855 w 3583"/>
              <a:gd name="T87" fmla="*/ 702 h 3408"/>
              <a:gd name="T88" fmla="*/ 2982 w 3583"/>
              <a:gd name="T89" fmla="*/ 746 h 3408"/>
              <a:gd name="T90" fmla="*/ 3082 w 3583"/>
              <a:gd name="T91" fmla="*/ 834 h 3408"/>
              <a:gd name="T92" fmla="*/ 3142 w 3583"/>
              <a:gd name="T93" fmla="*/ 957 h 3408"/>
              <a:gd name="T94" fmla="*/ 3450 w 3583"/>
              <a:gd name="T95" fmla="*/ 2414 h 3408"/>
              <a:gd name="T96" fmla="*/ 440 w 3583"/>
              <a:gd name="T97" fmla="*/ 960 h 3408"/>
              <a:gd name="T98" fmla="*/ 476 w 3583"/>
              <a:gd name="T99" fmla="*/ 872 h 3408"/>
              <a:gd name="T100" fmla="*/ 563 w 3583"/>
              <a:gd name="T101" fmla="*/ 771 h 3408"/>
              <a:gd name="T102" fmla="*/ 683 w 3583"/>
              <a:gd name="T103" fmla="*/ 711 h 3408"/>
              <a:gd name="T104" fmla="*/ 2277 w 3583"/>
              <a:gd name="T105" fmla="*/ 699 h 3408"/>
              <a:gd name="T106" fmla="*/ 1769 w 3583"/>
              <a:gd name="T107" fmla="*/ 504 h 3408"/>
              <a:gd name="T108" fmla="*/ 1715 w 3583"/>
              <a:gd name="T109" fmla="*/ 469 h 3408"/>
              <a:gd name="T110" fmla="*/ 1693 w 3583"/>
              <a:gd name="T111" fmla="*/ 408 h 3408"/>
              <a:gd name="T112" fmla="*/ 1704 w 3583"/>
              <a:gd name="T113" fmla="*/ 55 h 3408"/>
              <a:gd name="T114" fmla="*/ 1748 w 3583"/>
              <a:gd name="T115" fmla="*/ 10 h 3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83" h="3408">
                <a:moveTo>
                  <a:pt x="1687" y="2812"/>
                </a:moveTo>
                <a:lnTo>
                  <a:pt x="1655" y="2815"/>
                </a:lnTo>
                <a:lnTo>
                  <a:pt x="1624" y="2824"/>
                </a:lnTo>
                <a:lnTo>
                  <a:pt x="1596" y="2837"/>
                </a:lnTo>
                <a:lnTo>
                  <a:pt x="1570" y="2855"/>
                </a:lnTo>
                <a:lnTo>
                  <a:pt x="1548" y="2877"/>
                </a:lnTo>
                <a:lnTo>
                  <a:pt x="1531" y="2902"/>
                </a:lnTo>
                <a:lnTo>
                  <a:pt x="1517" y="2930"/>
                </a:lnTo>
                <a:lnTo>
                  <a:pt x="1509" y="2961"/>
                </a:lnTo>
                <a:lnTo>
                  <a:pt x="1506" y="2993"/>
                </a:lnTo>
                <a:lnTo>
                  <a:pt x="1506" y="3026"/>
                </a:lnTo>
                <a:lnTo>
                  <a:pt x="1509" y="3059"/>
                </a:lnTo>
                <a:lnTo>
                  <a:pt x="1517" y="3089"/>
                </a:lnTo>
                <a:lnTo>
                  <a:pt x="1531" y="3117"/>
                </a:lnTo>
                <a:lnTo>
                  <a:pt x="1548" y="3142"/>
                </a:lnTo>
                <a:lnTo>
                  <a:pt x="1570" y="3164"/>
                </a:lnTo>
                <a:lnTo>
                  <a:pt x="1596" y="3183"/>
                </a:lnTo>
                <a:lnTo>
                  <a:pt x="1624" y="3196"/>
                </a:lnTo>
                <a:lnTo>
                  <a:pt x="1655" y="3205"/>
                </a:lnTo>
                <a:lnTo>
                  <a:pt x="1687" y="3207"/>
                </a:lnTo>
                <a:lnTo>
                  <a:pt x="1910" y="3207"/>
                </a:lnTo>
                <a:lnTo>
                  <a:pt x="1943" y="3205"/>
                </a:lnTo>
                <a:lnTo>
                  <a:pt x="1973" y="3196"/>
                </a:lnTo>
                <a:lnTo>
                  <a:pt x="2002" y="3183"/>
                </a:lnTo>
                <a:lnTo>
                  <a:pt x="2027" y="3164"/>
                </a:lnTo>
                <a:lnTo>
                  <a:pt x="2048" y="3142"/>
                </a:lnTo>
                <a:lnTo>
                  <a:pt x="2067" y="3117"/>
                </a:lnTo>
                <a:lnTo>
                  <a:pt x="2080" y="3089"/>
                </a:lnTo>
                <a:lnTo>
                  <a:pt x="2089" y="3059"/>
                </a:lnTo>
                <a:lnTo>
                  <a:pt x="2092" y="3026"/>
                </a:lnTo>
                <a:lnTo>
                  <a:pt x="2092" y="2993"/>
                </a:lnTo>
                <a:lnTo>
                  <a:pt x="2089" y="2961"/>
                </a:lnTo>
                <a:lnTo>
                  <a:pt x="2080" y="2930"/>
                </a:lnTo>
                <a:lnTo>
                  <a:pt x="2067" y="2902"/>
                </a:lnTo>
                <a:lnTo>
                  <a:pt x="2048" y="2877"/>
                </a:lnTo>
                <a:lnTo>
                  <a:pt x="2027" y="2855"/>
                </a:lnTo>
                <a:lnTo>
                  <a:pt x="2002" y="2837"/>
                </a:lnTo>
                <a:lnTo>
                  <a:pt x="1973" y="2824"/>
                </a:lnTo>
                <a:lnTo>
                  <a:pt x="1943" y="2815"/>
                </a:lnTo>
                <a:lnTo>
                  <a:pt x="1910" y="2812"/>
                </a:lnTo>
                <a:lnTo>
                  <a:pt x="1687" y="2812"/>
                </a:lnTo>
                <a:close/>
                <a:moveTo>
                  <a:pt x="133" y="2611"/>
                </a:moveTo>
                <a:lnTo>
                  <a:pt x="3450" y="2611"/>
                </a:lnTo>
                <a:lnTo>
                  <a:pt x="3477" y="2615"/>
                </a:lnTo>
                <a:lnTo>
                  <a:pt x="3502" y="2622"/>
                </a:lnTo>
                <a:lnTo>
                  <a:pt x="3524" y="2634"/>
                </a:lnTo>
                <a:lnTo>
                  <a:pt x="3545" y="2650"/>
                </a:lnTo>
                <a:lnTo>
                  <a:pt x="3560" y="2670"/>
                </a:lnTo>
                <a:lnTo>
                  <a:pt x="3573" y="2693"/>
                </a:lnTo>
                <a:lnTo>
                  <a:pt x="3580" y="2718"/>
                </a:lnTo>
                <a:lnTo>
                  <a:pt x="3583" y="2745"/>
                </a:lnTo>
                <a:lnTo>
                  <a:pt x="3583" y="3274"/>
                </a:lnTo>
                <a:lnTo>
                  <a:pt x="3580" y="3301"/>
                </a:lnTo>
                <a:lnTo>
                  <a:pt x="3573" y="3326"/>
                </a:lnTo>
                <a:lnTo>
                  <a:pt x="3560" y="3349"/>
                </a:lnTo>
                <a:lnTo>
                  <a:pt x="3543" y="3369"/>
                </a:lnTo>
                <a:lnTo>
                  <a:pt x="3524" y="3385"/>
                </a:lnTo>
                <a:lnTo>
                  <a:pt x="3502" y="3397"/>
                </a:lnTo>
                <a:lnTo>
                  <a:pt x="3477" y="3405"/>
                </a:lnTo>
                <a:lnTo>
                  <a:pt x="3450" y="3408"/>
                </a:lnTo>
                <a:lnTo>
                  <a:pt x="133" y="3408"/>
                </a:lnTo>
                <a:lnTo>
                  <a:pt x="107" y="3405"/>
                </a:lnTo>
                <a:lnTo>
                  <a:pt x="82" y="3397"/>
                </a:lnTo>
                <a:lnTo>
                  <a:pt x="59" y="3385"/>
                </a:lnTo>
                <a:lnTo>
                  <a:pt x="39" y="3369"/>
                </a:lnTo>
                <a:lnTo>
                  <a:pt x="23" y="3349"/>
                </a:lnTo>
                <a:lnTo>
                  <a:pt x="11" y="3326"/>
                </a:lnTo>
                <a:lnTo>
                  <a:pt x="2" y="3301"/>
                </a:lnTo>
                <a:lnTo>
                  <a:pt x="0" y="3274"/>
                </a:lnTo>
                <a:lnTo>
                  <a:pt x="0" y="2745"/>
                </a:lnTo>
                <a:lnTo>
                  <a:pt x="2" y="2718"/>
                </a:lnTo>
                <a:lnTo>
                  <a:pt x="11" y="2693"/>
                </a:lnTo>
                <a:lnTo>
                  <a:pt x="23" y="2670"/>
                </a:lnTo>
                <a:lnTo>
                  <a:pt x="39" y="2650"/>
                </a:lnTo>
                <a:lnTo>
                  <a:pt x="59" y="2634"/>
                </a:lnTo>
                <a:lnTo>
                  <a:pt x="82" y="2622"/>
                </a:lnTo>
                <a:lnTo>
                  <a:pt x="107" y="2615"/>
                </a:lnTo>
                <a:lnTo>
                  <a:pt x="133" y="2611"/>
                </a:lnTo>
                <a:close/>
                <a:moveTo>
                  <a:pt x="843" y="1087"/>
                </a:moveTo>
                <a:lnTo>
                  <a:pt x="820" y="1090"/>
                </a:lnTo>
                <a:lnTo>
                  <a:pt x="799" y="1097"/>
                </a:lnTo>
                <a:lnTo>
                  <a:pt x="782" y="1108"/>
                </a:lnTo>
                <a:lnTo>
                  <a:pt x="767" y="1123"/>
                </a:lnTo>
                <a:lnTo>
                  <a:pt x="755" y="1142"/>
                </a:lnTo>
                <a:lnTo>
                  <a:pt x="747" y="1162"/>
                </a:lnTo>
                <a:lnTo>
                  <a:pt x="745" y="1185"/>
                </a:lnTo>
                <a:lnTo>
                  <a:pt x="745" y="1415"/>
                </a:lnTo>
                <a:lnTo>
                  <a:pt x="747" y="1438"/>
                </a:lnTo>
                <a:lnTo>
                  <a:pt x="755" y="1459"/>
                </a:lnTo>
                <a:lnTo>
                  <a:pt x="767" y="1476"/>
                </a:lnTo>
                <a:lnTo>
                  <a:pt x="782" y="1491"/>
                </a:lnTo>
                <a:lnTo>
                  <a:pt x="799" y="1503"/>
                </a:lnTo>
                <a:lnTo>
                  <a:pt x="820" y="1511"/>
                </a:lnTo>
                <a:lnTo>
                  <a:pt x="843" y="1513"/>
                </a:lnTo>
                <a:lnTo>
                  <a:pt x="2740" y="1513"/>
                </a:lnTo>
                <a:lnTo>
                  <a:pt x="2763" y="1511"/>
                </a:lnTo>
                <a:lnTo>
                  <a:pt x="2783" y="1503"/>
                </a:lnTo>
                <a:lnTo>
                  <a:pt x="2802" y="1491"/>
                </a:lnTo>
                <a:lnTo>
                  <a:pt x="2817" y="1476"/>
                </a:lnTo>
                <a:lnTo>
                  <a:pt x="2829" y="1459"/>
                </a:lnTo>
                <a:lnTo>
                  <a:pt x="2836" y="1438"/>
                </a:lnTo>
                <a:lnTo>
                  <a:pt x="2839" y="1415"/>
                </a:lnTo>
                <a:lnTo>
                  <a:pt x="2839" y="1185"/>
                </a:lnTo>
                <a:lnTo>
                  <a:pt x="2836" y="1162"/>
                </a:lnTo>
                <a:lnTo>
                  <a:pt x="2829" y="1142"/>
                </a:lnTo>
                <a:lnTo>
                  <a:pt x="2817" y="1123"/>
                </a:lnTo>
                <a:lnTo>
                  <a:pt x="2802" y="1108"/>
                </a:lnTo>
                <a:lnTo>
                  <a:pt x="2783" y="1097"/>
                </a:lnTo>
                <a:lnTo>
                  <a:pt x="2763" y="1090"/>
                </a:lnTo>
                <a:lnTo>
                  <a:pt x="2740" y="1087"/>
                </a:lnTo>
                <a:lnTo>
                  <a:pt x="843" y="1087"/>
                </a:lnTo>
                <a:close/>
                <a:moveTo>
                  <a:pt x="1792" y="0"/>
                </a:moveTo>
                <a:lnTo>
                  <a:pt x="2957" y="0"/>
                </a:lnTo>
                <a:lnTo>
                  <a:pt x="2980" y="3"/>
                </a:lnTo>
                <a:lnTo>
                  <a:pt x="3001" y="10"/>
                </a:lnTo>
                <a:lnTo>
                  <a:pt x="3019" y="22"/>
                </a:lnTo>
                <a:lnTo>
                  <a:pt x="3035" y="37"/>
                </a:lnTo>
                <a:lnTo>
                  <a:pt x="3047" y="55"/>
                </a:lnTo>
                <a:lnTo>
                  <a:pt x="3053" y="76"/>
                </a:lnTo>
                <a:lnTo>
                  <a:pt x="3056" y="99"/>
                </a:lnTo>
                <a:lnTo>
                  <a:pt x="3056" y="408"/>
                </a:lnTo>
                <a:lnTo>
                  <a:pt x="3053" y="430"/>
                </a:lnTo>
                <a:lnTo>
                  <a:pt x="3047" y="451"/>
                </a:lnTo>
                <a:lnTo>
                  <a:pt x="3035" y="469"/>
                </a:lnTo>
                <a:lnTo>
                  <a:pt x="3019" y="484"/>
                </a:lnTo>
                <a:lnTo>
                  <a:pt x="3001" y="496"/>
                </a:lnTo>
                <a:lnTo>
                  <a:pt x="2980" y="504"/>
                </a:lnTo>
                <a:lnTo>
                  <a:pt x="2957" y="506"/>
                </a:lnTo>
                <a:lnTo>
                  <a:pt x="2474" y="506"/>
                </a:lnTo>
                <a:lnTo>
                  <a:pt x="2474" y="699"/>
                </a:lnTo>
                <a:lnTo>
                  <a:pt x="2808" y="699"/>
                </a:lnTo>
                <a:lnTo>
                  <a:pt x="2855" y="702"/>
                </a:lnTo>
                <a:lnTo>
                  <a:pt x="2900" y="711"/>
                </a:lnTo>
                <a:lnTo>
                  <a:pt x="2942" y="726"/>
                </a:lnTo>
                <a:lnTo>
                  <a:pt x="2982" y="746"/>
                </a:lnTo>
                <a:lnTo>
                  <a:pt x="3019" y="771"/>
                </a:lnTo>
                <a:lnTo>
                  <a:pt x="3053" y="800"/>
                </a:lnTo>
                <a:lnTo>
                  <a:pt x="3082" y="834"/>
                </a:lnTo>
                <a:lnTo>
                  <a:pt x="3107" y="872"/>
                </a:lnTo>
                <a:lnTo>
                  <a:pt x="3127" y="913"/>
                </a:lnTo>
                <a:lnTo>
                  <a:pt x="3142" y="957"/>
                </a:lnTo>
                <a:lnTo>
                  <a:pt x="3142" y="960"/>
                </a:lnTo>
                <a:lnTo>
                  <a:pt x="3478" y="2416"/>
                </a:lnTo>
                <a:lnTo>
                  <a:pt x="3450" y="2414"/>
                </a:lnTo>
                <a:lnTo>
                  <a:pt x="133" y="2414"/>
                </a:lnTo>
                <a:lnTo>
                  <a:pt x="105" y="2416"/>
                </a:lnTo>
                <a:lnTo>
                  <a:pt x="440" y="960"/>
                </a:lnTo>
                <a:lnTo>
                  <a:pt x="441" y="957"/>
                </a:lnTo>
                <a:lnTo>
                  <a:pt x="456" y="913"/>
                </a:lnTo>
                <a:lnTo>
                  <a:pt x="476" y="872"/>
                </a:lnTo>
                <a:lnTo>
                  <a:pt x="501" y="834"/>
                </a:lnTo>
                <a:lnTo>
                  <a:pt x="531" y="800"/>
                </a:lnTo>
                <a:lnTo>
                  <a:pt x="563" y="771"/>
                </a:lnTo>
                <a:lnTo>
                  <a:pt x="600" y="746"/>
                </a:lnTo>
                <a:lnTo>
                  <a:pt x="640" y="726"/>
                </a:lnTo>
                <a:lnTo>
                  <a:pt x="683" y="711"/>
                </a:lnTo>
                <a:lnTo>
                  <a:pt x="728" y="702"/>
                </a:lnTo>
                <a:lnTo>
                  <a:pt x="774" y="699"/>
                </a:lnTo>
                <a:lnTo>
                  <a:pt x="2277" y="699"/>
                </a:lnTo>
                <a:lnTo>
                  <a:pt x="2277" y="506"/>
                </a:lnTo>
                <a:lnTo>
                  <a:pt x="1792" y="506"/>
                </a:lnTo>
                <a:lnTo>
                  <a:pt x="1769" y="504"/>
                </a:lnTo>
                <a:lnTo>
                  <a:pt x="1748" y="496"/>
                </a:lnTo>
                <a:lnTo>
                  <a:pt x="1730" y="484"/>
                </a:lnTo>
                <a:lnTo>
                  <a:pt x="1715" y="469"/>
                </a:lnTo>
                <a:lnTo>
                  <a:pt x="1704" y="451"/>
                </a:lnTo>
                <a:lnTo>
                  <a:pt x="1696" y="430"/>
                </a:lnTo>
                <a:lnTo>
                  <a:pt x="1693" y="408"/>
                </a:lnTo>
                <a:lnTo>
                  <a:pt x="1693" y="99"/>
                </a:lnTo>
                <a:lnTo>
                  <a:pt x="1696" y="76"/>
                </a:lnTo>
                <a:lnTo>
                  <a:pt x="1704" y="55"/>
                </a:lnTo>
                <a:lnTo>
                  <a:pt x="1715" y="37"/>
                </a:lnTo>
                <a:lnTo>
                  <a:pt x="1730" y="22"/>
                </a:lnTo>
                <a:lnTo>
                  <a:pt x="1748" y="10"/>
                </a:lnTo>
                <a:lnTo>
                  <a:pt x="1769" y="3"/>
                </a:lnTo>
                <a:lnTo>
                  <a:pt x="179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4" name="Freeform 281"/>
          <p:cNvSpPr>
            <a:spLocks noEditPoints="1"/>
          </p:cNvSpPr>
          <p:nvPr/>
        </p:nvSpPr>
        <p:spPr bwMode="auto">
          <a:xfrm>
            <a:off x="7558889" y="1296757"/>
            <a:ext cx="315913" cy="558800"/>
          </a:xfrm>
          <a:custGeom>
            <a:avLst/>
            <a:gdLst>
              <a:gd name="T0" fmla="*/ 1349 w 1994"/>
              <a:gd name="T1" fmla="*/ 3080 h 3520"/>
              <a:gd name="T2" fmla="*/ 1449 w 1994"/>
              <a:gd name="T3" fmla="*/ 3197 h 3520"/>
              <a:gd name="T4" fmla="*/ 1731 w 1994"/>
              <a:gd name="T5" fmla="*/ 3097 h 3520"/>
              <a:gd name="T6" fmla="*/ 1631 w 1994"/>
              <a:gd name="T7" fmla="*/ 2980 h 3520"/>
              <a:gd name="T8" fmla="*/ 809 w 1994"/>
              <a:gd name="T9" fmla="*/ 3056 h 3520"/>
              <a:gd name="T10" fmla="*/ 883 w 1994"/>
              <a:gd name="T11" fmla="*/ 3195 h 3520"/>
              <a:gd name="T12" fmla="*/ 1186 w 1994"/>
              <a:gd name="T13" fmla="*/ 3120 h 3520"/>
              <a:gd name="T14" fmla="*/ 1112 w 1994"/>
              <a:gd name="T15" fmla="*/ 2982 h 3520"/>
              <a:gd name="T16" fmla="*/ 273 w 1994"/>
              <a:gd name="T17" fmla="*/ 3035 h 3520"/>
              <a:gd name="T18" fmla="*/ 319 w 1994"/>
              <a:gd name="T19" fmla="*/ 3187 h 3520"/>
              <a:gd name="T20" fmla="*/ 637 w 1994"/>
              <a:gd name="T21" fmla="*/ 3141 h 3520"/>
              <a:gd name="T22" fmla="*/ 590 w 1994"/>
              <a:gd name="T23" fmla="*/ 2989 h 3520"/>
              <a:gd name="T24" fmla="*/ 1370 w 1994"/>
              <a:gd name="T25" fmla="*/ 2647 h 3520"/>
              <a:gd name="T26" fmla="*/ 1386 w 1994"/>
              <a:gd name="T27" fmla="*/ 2805 h 3520"/>
              <a:gd name="T28" fmla="*/ 1709 w 1994"/>
              <a:gd name="T29" fmla="*/ 2790 h 3520"/>
              <a:gd name="T30" fmla="*/ 1694 w 1994"/>
              <a:gd name="T31" fmla="*/ 2632 h 3520"/>
              <a:gd name="T32" fmla="*/ 843 w 1994"/>
              <a:gd name="T33" fmla="*/ 2632 h 3520"/>
              <a:gd name="T34" fmla="*/ 828 w 1994"/>
              <a:gd name="T35" fmla="*/ 2790 h 3520"/>
              <a:gd name="T36" fmla="*/ 1152 w 1994"/>
              <a:gd name="T37" fmla="*/ 2805 h 3520"/>
              <a:gd name="T38" fmla="*/ 1167 w 1994"/>
              <a:gd name="T39" fmla="*/ 2647 h 3520"/>
              <a:gd name="T40" fmla="*/ 319 w 1994"/>
              <a:gd name="T41" fmla="*/ 2620 h 3520"/>
              <a:gd name="T42" fmla="*/ 273 w 1994"/>
              <a:gd name="T43" fmla="*/ 2772 h 3520"/>
              <a:gd name="T44" fmla="*/ 590 w 1994"/>
              <a:gd name="T45" fmla="*/ 2817 h 3520"/>
              <a:gd name="T46" fmla="*/ 637 w 1994"/>
              <a:gd name="T47" fmla="*/ 2665 h 3520"/>
              <a:gd name="T48" fmla="*/ 1425 w 1994"/>
              <a:gd name="T49" fmla="*/ 2243 h 3520"/>
              <a:gd name="T50" fmla="*/ 1351 w 1994"/>
              <a:gd name="T51" fmla="*/ 2381 h 3520"/>
              <a:gd name="T52" fmla="*/ 1654 w 1994"/>
              <a:gd name="T53" fmla="*/ 2456 h 3520"/>
              <a:gd name="T54" fmla="*/ 1728 w 1994"/>
              <a:gd name="T55" fmla="*/ 2317 h 3520"/>
              <a:gd name="T56" fmla="*/ 905 w 1994"/>
              <a:gd name="T57" fmla="*/ 2240 h 3520"/>
              <a:gd name="T58" fmla="*/ 805 w 1994"/>
              <a:gd name="T59" fmla="*/ 2358 h 3520"/>
              <a:gd name="T60" fmla="*/ 1088 w 1994"/>
              <a:gd name="T61" fmla="*/ 2458 h 3520"/>
              <a:gd name="T62" fmla="*/ 1189 w 1994"/>
              <a:gd name="T63" fmla="*/ 2341 h 3520"/>
              <a:gd name="T64" fmla="*/ 905 w 1994"/>
              <a:gd name="T65" fmla="*/ 2240 h 3520"/>
              <a:gd name="T66" fmla="*/ 263 w 1994"/>
              <a:gd name="T67" fmla="*/ 2341 h 3520"/>
              <a:gd name="T68" fmla="*/ 363 w 1994"/>
              <a:gd name="T69" fmla="*/ 2458 h 3520"/>
              <a:gd name="T70" fmla="*/ 646 w 1994"/>
              <a:gd name="T71" fmla="*/ 2358 h 3520"/>
              <a:gd name="T72" fmla="*/ 546 w 1994"/>
              <a:gd name="T73" fmla="*/ 2240 h 3520"/>
              <a:gd name="T74" fmla="*/ 286 w 1994"/>
              <a:gd name="T75" fmla="*/ 1954 h 3520"/>
              <a:gd name="T76" fmla="*/ 1712 w 1994"/>
              <a:gd name="T77" fmla="*/ 1938 h 3520"/>
              <a:gd name="T78" fmla="*/ 640 w 1994"/>
              <a:gd name="T79" fmla="*/ 824 h 3520"/>
              <a:gd name="T80" fmla="*/ 604 w 1994"/>
              <a:gd name="T81" fmla="*/ 960 h 3520"/>
              <a:gd name="T82" fmla="*/ 1146 w 1994"/>
              <a:gd name="T83" fmla="*/ 944 h 3520"/>
              <a:gd name="T84" fmla="*/ 1075 w 1994"/>
              <a:gd name="T85" fmla="*/ 820 h 3520"/>
              <a:gd name="T86" fmla="*/ 1924 w 1994"/>
              <a:gd name="T87" fmla="*/ 772 h 3520"/>
              <a:gd name="T88" fmla="*/ 1982 w 1994"/>
              <a:gd name="T89" fmla="*/ 3315 h 3520"/>
              <a:gd name="T90" fmla="*/ 1750 w 1994"/>
              <a:gd name="T91" fmla="*/ 3516 h 3520"/>
              <a:gd name="T92" fmla="*/ 71 w 1994"/>
              <a:gd name="T93" fmla="*/ 3421 h 3520"/>
              <a:gd name="T94" fmla="*/ 12 w 1994"/>
              <a:gd name="T95" fmla="*/ 878 h 3520"/>
              <a:gd name="T96" fmla="*/ 240 w 1994"/>
              <a:gd name="T97" fmla="*/ 676 h 3520"/>
              <a:gd name="T98" fmla="*/ 363 w 1994"/>
              <a:gd name="T99" fmla="*/ 1298 h 3520"/>
              <a:gd name="T100" fmla="*/ 1709 w 1994"/>
              <a:gd name="T101" fmla="*/ 673 h 3520"/>
              <a:gd name="T102" fmla="*/ 583 w 1994"/>
              <a:gd name="T103" fmla="*/ 609 h 3520"/>
              <a:gd name="T104" fmla="*/ 1329 w 1994"/>
              <a:gd name="T105" fmla="*/ 657 h 3520"/>
              <a:gd name="T106" fmla="*/ 1329 w 1994"/>
              <a:gd name="T107" fmla="*/ 516 h 3520"/>
              <a:gd name="T108" fmla="*/ 591 w 1994"/>
              <a:gd name="T109" fmla="*/ 229 h 3520"/>
              <a:gd name="T110" fmla="*/ 662 w 1994"/>
              <a:gd name="T111" fmla="*/ 353 h 3520"/>
              <a:gd name="T112" fmla="*/ 1089 w 1994"/>
              <a:gd name="T113" fmla="*/ 249 h 3520"/>
              <a:gd name="T114" fmla="*/ 1544 w 1994"/>
              <a:gd name="T115" fmla="*/ 0 h 3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994" h="3520">
                <a:moveTo>
                  <a:pt x="1449" y="2980"/>
                </a:moveTo>
                <a:lnTo>
                  <a:pt x="1425" y="2982"/>
                </a:lnTo>
                <a:lnTo>
                  <a:pt x="1404" y="2989"/>
                </a:lnTo>
                <a:lnTo>
                  <a:pt x="1386" y="3001"/>
                </a:lnTo>
                <a:lnTo>
                  <a:pt x="1370" y="3016"/>
                </a:lnTo>
                <a:lnTo>
                  <a:pt x="1358" y="3035"/>
                </a:lnTo>
                <a:lnTo>
                  <a:pt x="1351" y="3056"/>
                </a:lnTo>
                <a:lnTo>
                  <a:pt x="1349" y="3080"/>
                </a:lnTo>
                <a:lnTo>
                  <a:pt x="1349" y="3097"/>
                </a:lnTo>
                <a:lnTo>
                  <a:pt x="1351" y="3120"/>
                </a:lnTo>
                <a:lnTo>
                  <a:pt x="1358" y="3141"/>
                </a:lnTo>
                <a:lnTo>
                  <a:pt x="1370" y="3160"/>
                </a:lnTo>
                <a:lnTo>
                  <a:pt x="1386" y="3175"/>
                </a:lnTo>
                <a:lnTo>
                  <a:pt x="1404" y="3187"/>
                </a:lnTo>
                <a:lnTo>
                  <a:pt x="1425" y="3195"/>
                </a:lnTo>
                <a:lnTo>
                  <a:pt x="1449" y="3197"/>
                </a:lnTo>
                <a:lnTo>
                  <a:pt x="1631" y="3197"/>
                </a:lnTo>
                <a:lnTo>
                  <a:pt x="1654" y="3195"/>
                </a:lnTo>
                <a:lnTo>
                  <a:pt x="1675" y="3187"/>
                </a:lnTo>
                <a:lnTo>
                  <a:pt x="1694" y="3175"/>
                </a:lnTo>
                <a:lnTo>
                  <a:pt x="1709" y="3160"/>
                </a:lnTo>
                <a:lnTo>
                  <a:pt x="1721" y="3141"/>
                </a:lnTo>
                <a:lnTo>
                  <a:pt x="1728" y="3120"/>
                </a:lnTo>
                <a:lnTo>
                  <a:pt x="1731" y="3097"/>
                </a:lnTo>
                <a:lnTo>
                  <a:pt x="1731" y="3080"/>
                </a:lnTo>
                <a:lnTo>
                  <a:pt x="1728" y="3056"/>
                </a:lnTo>
                <a:lnTo>
                  <a:pt x="1721" y="3035"/>
                </a:lnTo>
                <a:lnTo>
                  <a:pt x="1709" y="3016"/>
                </a:lnTo>
                <a:lnTo>
                  <a:pt x="1694" y="3001"/>
                </a:lnTo>
                <a:lnTo>
                  <a:pt x="1675" y="2989"/>
                </a:lnTo>
                <a:lnTo>
                  <a:pt x="1654" y="2982"/>
                </a:lnTo>
                <a:lnTo>
                  <a:pt x="1631" y="2980"/>
                </a:lnTo>
                <a:lnTo>
                  <a:pt x="1449" y="2980"/>
                </a:lnTo>
                <a:close/>
                <a:moveTo>
                  <a:pt x="905" y="2980"/>
                </a:moveTo>
                <a:lnTo>
                  <a:pt x="883" y="2982"/>
                </a:lnTo>
                <a:lnTo>
                  <a:pt x="862" y="2989"/>
                </a:lnTo>
                <a:lnTo>
                  <a:pt x="843" y="3001"/>
                </a:lnTo>
                <a:lnTo>
                  <a:pt x="828" y="3016"/>
                </a:lnTo>
                <a:lnTo>
                  <a:pt x="816" y="3035"/>
                </a:lnTo>
                <a:lnTo>
                  <a:pt x="809" y="3056"/>
                </a:lnTo>
                <a:lnTo>
                  <a:pt x="805" y="3080"/>
                </a:lnTo>
                <a:lnTo>
                  <a:pt x="805" y="3097"/>
                </a:lnTo>
                <a:lnTo>
                  <a:pt x="809" y="3120"/>
                </a:lnTo>
                <a:lnTo>
                  <a:pt x="816" y="3141"/>
                </a:lnTo>
                <a:lnTo>
                  <a:pt x="828" y="3160"/>
                </a:lnTo>
                <a:lnTo>
                  <a:pt x="843" y="3175"/>
                </a:lnTo>
                <a:lnTo>
                  <a:pt x="862" y="3187"/>
                </a:lnTo>
                <a:lnTo>
                  <a:pt x="883" y="3195"/>
                </a:lnTo>
                <a:lnTo>
                  <a:pt x="905" y="3197"/>
                </a:lnTo>
                <a:lnTo>
                  <a:pt x="1088" y="3197"/>
                </a:lnTo>
                <a:lnTo>
                  <a:pt x="1112" y="3195"/>
                </a:lnTo>
                <a:lnTo>
                  <a:pt x="1132" y="3187"/>
                </a:lnTo>
                <a:lnTo>
                  <a:pt x="1152" y="3175"/>
                </a:lnTo>
                <a:lnTo>
                  <a:pt x="1167" y="3160"/>
                </a:lnTo>
                <a:lnTo>
                  <a:pt x="1179" y="3141"/>
                </a:lnTo>
                <a:lnTo>
                  <a:pt x="1186" y="3120"/>
                </a:lnTo>
                <a:lnTo>
                  <a:pt x="1189" y="3097"/>
                </a:lnTo>
                <a:lnTo>
                  <a:pt x="1189" y="3080"/>
                </a:lnTo>
                <a:lnTo>
                  <a:pt x="1186" y="3056"/>
                </a:lnTo>
                <a:lnTo>
                  <a:pt x="1179" y="3035"/>
                </a:lnTo>
                <a:lnTo>
                  <a:pt x="1167" y="3016"/>
                </a:lnTo>
                <a:lnTo>
                  <a:pt x="1152" y="3001"/>
                </a:lnTo>
                <a:lnTo>
                  <a:pt x="1132" y="2989"/>
                </a:lnTo>
                <a:lnTo>
                  <a:pt x="1112" y="2982"/>
                </a:lnTo>
                <a:lnTo>
                  <a:pt x="1088" y="2980"/>
                </a:lnTo>
                <a:lnTo>
                  <a:pt x="905" y="2980"/>
                </a:lnTo>
                <a:close/>
                <a:moveTo>
                  <a:pt x="363" y="2980"/>
                </a:moveTo>
                <a:lnTo>
                  <a:pt x="341" y="2982"/>
                </a:lnTo>
                <a:lnTo>
                  <a:pt x="319" y="2989"/>
                </a:lnTo>
                <a:lnTo>
                  <a:pt x="301" y="3001"/>
                </a:lnTo>
                <a:lnTo>
                  <a:pt x="285" y="3016"/>
                </a:lnTo>
                <a:lnTo>
                  <a:pt x="273" y="3035"/>
                </a:lnTo>
                <a:lnTo>
                  <a:pt x="266" y="3056"/>
                </a:lnTo>
                <a:lnTo>
                  <a:pt x="263" y="3080"/>
                </a:lnTo>
                <a:lnTo>
                  <a:pt x="263" y="3097"/>
                </a:lnTo>
                <a:lnTo>
                  <a:pt x="266" y="3120"/>
                </a:lnTo>
                <a:lnTo>
                  <a:pt x="273" y="3141"/>
                </a:lnTo>
                <a:lnTo>
                  <a:pt x="285" y="3160"/>
                </a:lnTo>
                <a:lnTo>
                  <a:pt x="301" y="3175"/>
                </a:lnTo>
                <a:lnTo>
                  <a:pt x="319" y="3187"/>
                </a:lnTo>
                <a:lnTo>
                  <a:pt x="341" y="3195"/>
                </a:lnTo>
                <a:lnTo>
                  <a:pt x="363" y="3197"/>
                </a:lnTo>
                <a:lnTo>
                  <a:pt x="546" y="3197"/>
                </a:lnTo>
                <a:lnTo>
                  <a:pt x="569" y="3195"/>
                </a:lnTo>
                <a:lnTo>
                  <a:pt x="590" y="3187"/>
                </a:lnTo>
                <a:lnTo>
                  <a:pt x="609" y="3175"/>
                </a:lnTo>
                <a:lnTo>
                  <a:pt x="625" y="3160"/>
                </a:lnTo>
                <a:lnTo>
                  <a:pt x="637" y="3141"/>
                </a:lnTo>
                <a:lnTo>
                  <a:pt x="644" y="3120"/>
                </a:lnTo>
                <a:lnTo>
                  <a:pt x="646" y="3097"/>
                </a:lnTo>
                <a:lnTo>
                  <a:pt x="646" y="3080"/>
                </a:lnTo>
                <a:lnTo>
                  <a:pt x="644" y="3056"/>
                </a:lnTo>
                <a:lnTo>
                  <a:pt x="637" y="3035"/>
                </a:lnTo>
                <a:lnTo>
                  <a:pt x="625" y="3016"/>
                </a:lnTo>
                <a:lnTo>
                  <a:pt x="609" y="3001"/>
                </a:lnTo>
                <a:lnTo>
                  <a:pt x="590" y="2989"/>
                </a:lnTo>
                <a:lnTo>
                  <a:pt x="569" y="2982"/>
                </a:lnTo>
                <a:lnTo>
                  <a:pt x="546" y="2980"/>
                </a:lnTo>
                <a:lnTo>
                  <a:pt x="363" y="2980"/>
                </a:lnTo>
                <a:close/>
                <a:moveTo>
                  <a:pt x="1449" y="2609"/>
                </a:moveTo>
                <a:lnTo>
                  <a:pt x="1425" y="2613"/>
                </a:lnTo>
                <a:lnTo>
                  <a:pt x="1404" y="2620"/>
                </a:lnTo>
                <a:lnTo>
                  <a:pt x="1386" y="2632"/>
                </a:lnTo>
                <a:lnTo>
                  <a:pt x="1370" y="2647"/>
                </a:lnTo>
                <a:lnTo>
                  <a:pt x="1358" y="2665"/>
                </a:lnTo>
                <a:lnTo>
                  <a:pt x="1351" y="2687"/>
                </a:lnTo>
                <a:lnTo>
                  <a:pt x="1349" y="2710"/>
                </a:lnTo>
                <a:lnTo>
                  <a:pt x="1349" y="2728"/>
                </a:lnTo>
                <a:lnTo>
                  <a:pt x="1351" y="2750"/>
                </a:lnTo>
                <a:lnTo>
                  <a:pt x="1358" y="2772"/>
                </a:lnTo>
                <a:lnTo>
                  <a:pt x="1370" y="2790"/>
                </a:lnTo>
                <a:lnTo>
                  <a:pt x="1386" y="2805"/>
                </a:lnTo>
                <a:lnTo>
                  <a:pt x="1404" y="2817"/>
                </a:lnTo>
                <a:lnTo>
                  <a:pt x="1425" y="2825"/>
                </a:lnTo>
                <a:lnTo>
                  <a:pt x="1449" y="2828"/>
                </a:lnTo>
                <a:lnTo>
                  <a:pt x="1631" y="2828"/>
                </a:lnTo>
                <a:lnTo>
                  <a:pt x="1654" y="2825"/>
                </a:lnTo>
                <a:lnTo>
                  <a:pt x="1675" y="2817"/>
                </a:lnTo>
                <a:lnTo>
                  <a:pt x="1694" y="2805"/>
                </a:lnTo>
                <a:lnTo>
                  <a:pt x="1709" y="2790"/>
                </a:lnTo>
                <a:lnTo>
                  <a:pt x="1721" y="2772"/>
                </a:lnTo>
                <a:lnTo>
                  <a:pt x="1728" y="2750"/>
                </a:lnTo>
                <a:lnTo>
                  <a:pt x="1731" y="2728"/>
                </a:lnTo>
                <a:lnTo>
                  <a:pt x="1731" y="2710"/>
                </a:lnTo>
                <a:lnTo>
                  <a:pt x="1728" y="2687"/>
                </a:lnTo>
                <a:lnTo>
                  <a:pt x="1721" y="2665"/>
                </a:lnTo>
                <a:lnTo>
                  <a:pt x="1709" y="2647"/>
                </a:lnTo>
                <a:lnTo>
                  <a:pt x="1694" y="2632"/>
                </a:lnTo>
                <a:lnTo>
                  <a:pt x="1675" y="2620"/>
                </a:lnTo>
                <a:lnTo>
                  <a:pt x="1654" y="2613"/>
                </a:lnTo>
                <a:lnTo>
                  <a:pt x="1631" y="2609"/>
                </a:lnTo>
                <a:lnTo>
                  <a:pt x="1449" y="2609"/>
                </a:lnTo>
                <a:close/>
                <a:moveTo>
                  <a:pt x="905" y="2609"/>
                </a:moveTo>
                <a:lnTo>
                  <a:pt x="883" y="2613"/>
                </a:lnTo>
                <a:lnTo>
                  <a:pt x="862" y="2620"/>
                </a:lnTo>
                <a:lnTo>
                  <a:pt x="843" y="2632"/>
                </a:lnTo>
                <a:lnTo>
                  <a:pt x="828" y="2647"/>
                </a:lnTo>
                <a:lnTo>
                  <a:pt x="816" y="2665"/>
                </a:lnTo>
                <a:lnTo>
                  <a:pt x="809" y="2687"/>
                </a:lnTo>
                <a:lnTo>
                  <a:pt x="805" y="2710"/>
                </a:lnTo>
                <a:lnTo>
                  <a:pt x="805" y="2728"/>
                </a:lnTo>
                <a:lnTo>
                  <a:pt x="809" y="2750"/>
                </a:lnTo>
                <a:lnTo>
                  <a:pt x="816" y="2772"/>
                </a:lnTo>
                <a:lnTo>
                  <a:pt x="828" y="2790"/>
                </a:lnTo>
                <a:lnTo>
                  <a:pt x="843" y="2805"/>
                </a:lnTo>
                <a:lnTo>
                  <a:pt x="862" y="2817"/>
                </a:lnTo>
                <a:lnTo>
                  <a:pt x="883" y="2825"/>
                </a:lnTo>
                <a:lnTo>
                  <a:pt x="905" y="2828"/>
                </a:lnTo>
                <a:lnTo>
                  <a:pt x="1088" y="2828"/>
                </a:lnTo>
                <a:lnTo>
                  <a:pt x="1112" y="2825"/>
                </a:lnTo>
                <a:lnTo>
                  <a:pt x="1132" y="2817"/>
                </a:lnTo>
                <a:lnTo>
                  <a:pt x="1152" y="2805"/>
                </a:lnTo>
                <a:lnTo>
                  <a:pt x="1167" y="2790"/>
                </a:lnTo>
                <a:lnTo>
                  <a:pt x="1179" y="2772"/>
                </a:lnTo>
                <a:lnTo>
                  <a:pt x="1186" y="2750"/>
                </a:lnTo>
                <a:lnTo>
                  <a:pt x="1189" y="2728"/>
                </a:lnTo>
                <a:lnTo>
                  <a:pt x="1189" y="2710"/>
                </a:lnTo>
                <a:lnTo>
                  <a:pt x="1186" y="2687"/>
                </a:lnTo>
                <a:lnTo>
                  <a:pt x="1179" y="2665"/>
                </a:lnTo>
                <a:lnTo>
                  <a:pt x="1167" y="2647"/>
                </a:lnTo>
                <a:lnTo>
                  <a:pt x="1152" y="2632"/>
                </a:lnTo>
                <a:lnTo>
                  <a:pt x="1132" y="2620"/>
                </a:lnTo>
                <a:lnTo>
                  <a:pt x="1112" y="2613"/>
                </a:lnTo>
                <a:lnTo>
                  <a:pt x="1088" y="2609"/>
                </a:lnTo>
                <a:lnTo>
                  <a:pt x="905" y="2609"/>
                </a:lnTo>
                <a:close/>
                <a:moveTo>
                  <a:pt x="363" y="2609"/>
                </a:moveTo>
                <a:lnTo>
                  <a:pt x="341" y="2613"/>
                </a:lnTo>
                <a:lnTo>
                  <a:pt x="319" y="2620"/>
                </a:lnTo>
                <a:lnTo>
                  <a:pt x="301" y="2632"/>
                </a:lnTo>
                <a:lnTo>
                  <a:pt x="285" y="2647"/>
                </a:lnTo>
                <a:lnTo>
                  <a:pt x="273" y="2665"/>
                </a:lnTo>
                <a:lnTo>
                  <a:pt x="266" y="2687"/>
                </a:lnTo>
                <a:lnTo>
                  <a:pt x="263" y="2710"/>
                </a:lnTo>
                <a:lnTo>
                  <a:pt x="263" y="2728"/>
                </a:lnTo>
                <a:lnTo>
                  <a:pt x="266" y="2750"/>
                </a:lnTo>
                <a:lnTo>
                  <a:pt x="273" y="2772"/>
                </a:lnTo>
                <a:lnTo>
                  <a:pt x="285" y="2790"/>
                </a:lnTo>
                <a:lnTo>
                  <a:pt x="301" y="2805"/>
                </a:lnTo>
                <a:lnTo>
                  <a:pt x="319" y="2817"/>
                </a:lnTo>
                <a:lnTo>
                  <a:pt x="341" y="2825"/>
                </a:lnTo>
                <a:lnTo>
                  <a:pt x="363" y="2828"/>
                </a:lnTo>
                <a:lnTo>
                  <a:pt x="546" y="2828"/>
                </a:lnTo>
                <a:lnTo>
                  <a:pt x="569" y="2825"/>
                </a:lnTo>
                <a:lnTo>
                  <a:pt x="590" y="2817"/>
                </a:lnTo>
                <a:lnTo>
                  <a:pt x="609" y="2805"/>
                </a:lnTo>
                <a:lnTo>
                  <a:pt x="625" y="2790"/>
                </a:lnTo>
                <a:lnTo>
                  <a:pt x="637" y="2772"/>
                </a:lnTo>
                <a:lnTo>
                  <a:pt x="644" y="2750"/>
                </a:lnTo>
                <a:lnTo>
                  <a:pt x="646" y="2728"/>
                </a:lnTo>
                <a:lnTo>
                  <a:pt x="646" y="2710"/>
                </a:lnTo>
                <a:lnTo>
                  <a:pt x="644" y="2687"/>
                </a:lnTo>
                <a:lnTo>
                  <a:pt x="637" y="2665"/>
                </a:lnTo>
                <a:lnTo>
                  <a:pt x="625" y="2647"/>
                </a:lnTo>
                <a:lnTo>
                  <a:pt x="609" y="2632"/>
                </a:lnTo>
                <a:lnTo>
                  <a:pt x="590" y="2620"/>
                </a:lnTo>
                <a:lnTo>
                  <a:pt x="569" y="2613"/>
                </a:lnTo>
                <a:lnTo>
                  <a:pt x="546" y="2609"/>
                </a:lnTo>
                <a:lnTo>
                  <a:pt x="363" y="2609"/>
                </a:lnTo>
                <a:close/>
                <a:moveTo>
                  <a:pt x="1449" y="2240"/>
                </a:moveTo>
                <a:lnTo>
                  <a:pt x="1425" y="2243"/>
                </a:lnTo>
                <a:lnTo>
                  <a:pt x="1404" y="2250"/>
                </a:lnTo>
                <a:lnTo>
                  <a:pt x="1386" y="2262"/>
                </a:lnTo>
                <a:lnTo>
                  <a:pt x="1370" y="2278"/>
                </a:lnTo>
                <a:lnTo>
                  <a:pt x="1358" y="2296"/>
                </a:lnTo>
                <a:lnTo>
                  <a:pt x="1351" y="2317"/>
                </a:lnTo>
                <a:lnTo>
                  <a:pt x="1349" y="2341"/>
                </a:lnTo>
                <a:lnTo>
                  <a:pt x="1349" y="2358"/>
                </a:lnTo>
                <a:lnTo>
                  <a:pt x="1351" y="2381"/>
                </a:lnTo>
                <a:lnTo>
                  <a:pt x="1358" y="2402"/>
                </a:lnTo>
                <a:lnTo>
                  <a:pt x="1370" y="2421"/>
                </a:lnTo>
                <a:lnTo>
                  <a:pt x="1386" y="2436"/>
                </a:lnTo>
                <a:lnTo>
                  <a:pt x="1404" y="2448"/>
                </a:lnTo>
                <a:lnTo>
                  <a:pt x="1425" y="2456"/>
                </a:lnTo>
                <a:lnTo>
                  <a:pt x="1449" y="2458"/>
                </a:lnTo>
                <a:lnTo>
                  <a:pt x="1631" y="2458"/>
                </a:lnTo>
                <a:lnTo>
                  <a:pt x="1654" y="2456"/>
                </a:lnTo>
                <a:lnTo>
                  <a:pt x="1675" y="2448"/>
                </a:lnTo>
                <a:lnTo>
                  <a:pt x="1694" y="2436"/>
                </a:lnTo>
                <a:lnTo>
                  <a:pt x="1709" y="2421"/>
                </a:lnTo>
                <a:lnTo>
                  <a:pt x="1721" y="2402"/>
                </a:lnTo>
                <a:lnTo>
                  <a:pt x="1728" y="2381"/>
                </a:lnTo>
                <a:lnTo>
                  <a:pt x="1731" y="2358"/>
                </a:lnTo>
                <a:lnTo>
                  <a:pt x="1731" y="2341"/>
                </a:lnTo>
                <a:lnTo>
                  <a:pt x="1728" y="2317"/>
                </a:lnTo>
                <a:lnTo>
                  <a:pt x="1721" y="2296"/>
                </a:lnTo>
                <a:lnTo>
                  <a:pt x="1709" y="2278"/>
                </a:lnTo>
                <a:lnTo>
                  <a:pt x="1694" y="2262"/>
                </a:lnTo>
                <a:lnTo>
                  <a:pt x="1675" y="2250"/>
                </a:lnTo>
                <a:lnTo>
                  <a:pt x="1654" y="2243"/>
                </a:lnTo>
                <a:lnTo>
                  <a:pt x="1631" y="2240"/>
                </a:lnTo>
                <a:lnTo>
                  <a:pt x="1449" y="2240"/>
                </a:lnTo>
                <a:close/>
                <a:moveTo>
                  <a:pt x="905" y="2240"/>
                </a:moveTo>
                <a:lnTo>
                  <a:pt x="883" y="2243"/>
                </a:lnTo>
                <a:lnTo>
                  <a:pt x="862" y="2250"/>
                </a:lnTo>
                <a:lnTo>
                  <a:pt x="843" y="2262"/>
                </a:lnTo>
                <a:lnTo>
                  <a:pt x="828" y="2278"/>
                </a:lnTo>
                <a:lnTo>
                  <a:pt x="816" y="2296"/>
                </a:lnTo>
                <a:lnTo>
                  <a:pt x="809" y="2317"/>
                </a:lnTo>
                <a:lnTo>
                  <a:pt x="805" y="2341"/>
                </a:lnTo>
                <a:lnTo>
                  <a:pt x="805" y="2358"/>
                </a:lnTo>
                <a:lnTo>
                  <a:pt x="809" y="2381"/>
                </a:lnTo>
                <a:lnTo>
                  <a:pt x="816" y="2402"/>
                </a:lnTo>
                <a:lnTo>
                  <a:pt x="828" y="2421"/>
                </a:lnTo>
                <a:lnTo>
                  <a:pt x="843" y="2436"/>
                </a:lnTo>
                <a:lnTo>
                  <a:pt x="862" y="2448"/>
                </a:lnTo>
                <a:lnTo>
                  <a:pt x="883" y="2456"/>
                </a:lnTo>
                <a:lnTo>
                  <a:pt x="905" y="2458"/>
                </a:lnTo>
                <a:lnTo>
                  <a:pt x="1088" y="2458"/>
                </a:lnTo>
                <a:lnTo>
                  <a:pt x="1112" y="2456"/>
                </a:lnTo>
                <a:lnTo>
                  <a:pt x="1132" y="2448"/>
                </a:lnTo>
                <a:lnTo>
                  <a:pt x="1152" y="2436"/>
                </a:lnTo>
                <a:lnTo>
                  <a:pt x="1167" y="2421"/>
                </a:lnTo>
                <a:lnTo>
                  <a:pt x="1179" y="2402"/>
                </a:lnTo>
                <a:lnTo>
                  <a:pt x="1186" y="2381"/>
                </a:lnTo>
                <a:lnTo>
                  <a:pt x="1189" y="2358"/>
                </a:lnTo>
                <a:lnTo>
                  <a:pt x="1189" y="2341"/>
                </a:lnTo>
                <a:lnTo>
                  <a:pt x="1186" y="2317"/>
                </a:lnTo>
                <a:lnTo>
                  <a:pt x="1179" y="2296"/>
                </a:lnTo>
                <a:lnTo>
                  <a:pt x="1167" y="2278"/>
                </a:lnTo>
                <a:lnTo>
                  <a:pt x="1152" y="2262"/>
                </a:lnTo>
                <a:lnTo>
                  <a:pt x="1132" y="2250"/>
                </a:lnTo>
                <a:lnTo>
                  <a:pt x="1112" y="2243"/>
                </a:lnTo>
                <a:lnTo>
                  <a:pt x="1088" y="2240"/>
                </a:lnTo>
                <a:lnTo>
                  <a:pt x="905" y="2240"/>
                </a:lnTo>
                <a:close/>
                <a:moveTo>
                  <a:pt x="363" y="2240"/>
                </a:moveTo>
                <a:lnTo>
                  <a:pt x="341" y="2243"/>
                </a:lnTo>
                <a:lnTo>
                  <a:pt x="319" y="2250"/>
                </a:lnTo>
                <a:lnTo>
                  <a:pt x="301" y="2262"/>
                </a:lnTo>
                <a:lnTo>
                  <a:pt x="285" y="2278"/>
                </a:lnTo>
                <a:lnTo>
                  <a:pt x="273" y="2296"/>
                </a:lnTo>
                <a:lnTo>
                  <a:pt x="266" y="2317"/>
                </a:lnTo>
                <a:lnTo>
                  <a:pt x="263" y="2341"/>
                </a:lnTo>
                <a:lnTo>
                  <a:pt x="263" y="2358"/>
                </a:lnTo>
                <a:lnTo>
                  <a:pt x="266" y="2381"/>
                </a:lnTo>
                <a:lnTo>
                  <a:pt x="273" y="2402"/>
                </a:lnTo>
                <a:lnTo>
                  <a:pt x="285" y="2421"/>
                </a:lnTo>
                <a:lnTo>
                  <a:pt x="301" y="2436"/>
                </a:lnTo>
                <a:lnTo>
                  <a:pt x="319" y="2448"/>
                </a:lnTo>
                <a:lnTo>
                  <a:pt x="341" y="2456"/>
                </a:lnTo>
                <a:lnTo>
                  <a:pt x="363" y="2458"/>
                </a:lnTo>
                <a:lnTo>
                  <a:pt x="546" y="2458"/>
                </a:lnTo>
                <a:lnTo>
                  <a:pt x="569" y="2456"/>
                </a:lnTo>
                <a:lnTo>
                  <a:pt x="590" y="2448"/>
                </a:lnTo>
                <a:lnTo>
                  <a:pt x="609" y="2436"/>
                </a:lnTo>
                <a:lnTo>
                  <a:pt x="625" y="2421"/>
                </a:lnTo>
                <a:lnTo>
                  <a:pt x="637" y="2402"/>
                </a:lnTo>
                <a:lnTo>
                  <a:pt x="644" y="2381"/>
                </a:lnTo>
                <a:lnTo>
                  <a:pt x="646" y="2358"/>
                </a:lnTo>
                <a:lnTo>
                  <a:pt x="646" y="2341"/>
                </a:lnTo>
                <a:lnTo>
                  <a:pt x="644" y="2317"/>
                </a:lnTo>
                <a:lnTo>
                  <a:pt x="637" y="2296"/>
                </a:lnTo>
                <a:lnTo>
                  <a:pt x="625" y="2278"/>
                </a:lnTo>
                <a:lnTo>
                  <a:pt x="609" y="2262"/>
                </a:lnTo>
                <a:lnTo>
                  <a:pt x="590" y="2250"/>
                </a:lnTo>
                <a:lnTo>
                  <a:pt x="569" y="2243"/>
                </a:lnTo>
                <a:lnTo>
                  <a:pt x="546" y="2240"/>
                </a:lnTo>
                <a:lnTo>
                  <a:pt x="363" y="2240"/>
                </a:lnTo>
                <a:close/>
                <a:moveTo>
                  <a:pt x="324" y="1588"/>
                </a:moveTo>
                <a:lnTo>
                  <a:pt x="308" y="1591"/>
                </a:lnTo>
                <a:lnTo>
                  <a:pt x="295" y="1599"/>
                </a:lnTo>
                <a:lnTo>
                  <a:pt x="286" y="1612"/>
                </a:lnTo>
                <a:lnTo>
                  <a:pt x="283" y="1628"/>
                </a:lnTo>
                <a:lnTo>
                  <a:pt x="283" y="1938"/>
                </a:lnTo>
                <a:lnTo>
                  <a:pt x="286" y="1954"/>
                </a:lnTo>
                <a:lnTo>
                  <a:pt x="295" y="1967"/>
                </a:lnTo>
                <a:lnTo>
                  <a:pt x="308" y="1976"/>
                </a:lnTo>
                <a:lnTo>
                  <a:pt x="324" y="1979"/>
                </a:lnTo>
                <a:lnTo>
                  <a:pt x="1671" y="1979"/>
                </a:lnTo>
                <a:lnTo>
                  <a:pt x="1687" y="1976"/>
                </a:lnTo>
                <a:lnTo>
                  <a:pt x="1700" y="1967"/>
                </a:lnTo>
                <a:lnTo>
                  <a:pt x="1709" y="1954"/>
                </a:lnTo>
                <a:lnTo>
                  <a:pt x="1712" y="1938"/>
                </a:lnTo>
                <a:lnTo>
                  <a:pt x="1712" y="1628"/>
                </a:lnTo>
                <a:lnTo>
                  <a:pt x="1709" y="1612"/>
                </a:lnTo>
                <a:lnTo>
                  <a:pt x="1700" y="1599"/>
                </a:lnTo>
                <a:lnTo>
                  <a:pt x="1687" y="1591"/>
                </a:lnTo>
                <a:lnTo>
                  <a:pt x="1671" y="1588"/>
                </a:lnTo>
                <a:lnTo>
                  <a:pt x="324" y="1588"/>
                </a:lnTo>
                <a:close/>
                <a:moveTo>
                  <a:pt x="662" y="820"/>
                </a:moveTo>
                <a:lnTo>
                  <a:pt x="640" y="824"/>
                </a:lnTo>
                <a:lnTo>
                  <a:pt x="620" y="831"/>
                </a:lnTo>
                <a:lnTo>
                  <a:pt x="604" y="844"/>
                </a:lnTo>
                <a:lnTo>
                  <a:pt x="591" y="861"/>
                </a:lnTo>
                <a:lnTo>
                  <a:pt x="583" y="881"/>
                </a:lnTo>
                <a:lnTo>
                  <a:pt x="580" y="902"/>
                </a:lnTo>
                <a:lnTo>
                  <a:pt x="583" y="925"/>
                </a:lnTo>
                <a:lnTo>
                  <a:pt x="591" y="944"/>
                </a:lnTo>
                <a:lnTo>
                  <a:pt x="604" y="960"/>
                </a:lnTo>
                <a:lnTo>
                  <a:pt x="620" y="973"/>
                </a:lnTo>
                <a:lnTo>
                  <a:pt x="640" y="982"/>
                </a:lnTo>
                <a:lnTo>
                  <a:pt x="662" y="985"/>
                </a:lnTo>
                <a:lnTo>
                  <a:pt x="1075" y="985"/>
                </a:lnTo>
                <a:lnTo>
                  <a:pt x="1097" y="982"/>
                </a:lnTo>
                <a:lnTo>
                  <a:pt x="1117" y="973"/>
                </a:lnTo>
                <a:lnTo>
                  <a:pt x="1133" y="960"/>
                </a:lnTo>
                <a:lnTo>
                  <a:pt x="1146" y="944"/>
                </a:lnTo>
                <a:lnTo>
                  <a:pt x="1155" y="925"/>
                </a:lnTo>
                <a:lnTo>
                  <a:pt x="1157" y="902"/>
                </a:lnTo>
                <a:lnTo>
                  <a:pt x="1155" y="881"/>
                </a:lnTo>
                <a:lnTo>
                  <a:pt x="1146" y="861"/>
                </a:lnTo>
                <a:lnTo>
                  <a:pt x="1133" y="844"/>
                </a:lnTo>
                <a:lnTo>
                  <a:pt x="1117" y="831"/>
                </a:lnTo>
                <a:lnTo>
                  <a:pt x="1097" y="824"/>
                </a:lnTo>
                <a:lnTo>
                  <a:pt x="1075" y="820"/>
                </a:lnTo>
                <a:lnTo>
                  <a:pt x="662" y="820"/>
                </a:lnTo>
                <a:close/>
                <a:moveTo>
                  <a:pt x="1709" y="673"/>
                </a:moveTo>
                <a:lnTo>
                  <a:pt x="1751" y="676"/>
                </a:lnTo>
                <a:lnTo>
                  <a:pt x="1791" y="685"/>
                </a:lnTo>
                <a:lnTo>
                  <a:pt x="1829" y="700"/>
                </a:lnTo>
                <a:lnTo>
                  <a:pt x="1864" y="719"/>
                </a:lnTo>
                <a:lnTo>
                  <a:pt x="1896" y="743"/>
                </a:lnTo>
                <a:lnTo>
                  <a:pt x="1924" y="772"/>
                </a:lnTo>
                <a:lnTo>
                  <a:pt x="1949" y="803"/>
                </a:lnTo>
                <a:lnTo>
                  <a:pt x="1968" y="839"/>
                </a:lnTo>
                <a:lnTo>
                  <a:pt x="1982" y="878"/>
                </a:lnTo>
                <a:lnTo>
                  <a:pt x="1992" y="917"/>
                </a:lnTo>
                <a:lnTo>
                  <a:pt x="1994" y="959"/>
                </a:lnTo>
                <a:lnTo>
                  <a:pt x="1994" y="3232"/>
                </a:lnTo>
                <a:lnTo>
                  <a:pt x="1992" y="3274"/>
                </a:lnTo>
                <a:lnTo>
                  <a:pt x="1982" y="3315"/>
                </a:lnTo>
                <a:lnTo>
                  <a:pt x="1968" y="3353"/>
                </a:lnTo>
                <a:lnTo>
                  <a:pt x="1948" y="3388"/>
                </a:lnTo>
                <a:lnTo>
                  <a:pt x="1924" y="3421"/>
                </a:lnTo>
                <a:lnTo>
                  <a:pt x="1896" y="3449"/>
                </a:lnTo>
                <a:lnTo>
                  <a:pt x="1864" y="3473"/>
                </a:lnTo>
                <a:lnTo>
                  <a:pt x="1828" y="3493"/>
                </a:lnTo>
                <a:lnTo>
                  <a:pt x="1791" y="3508"/>
                </a:lnTo>
                <a:lnTo>
                  <a:pt x="1750" y="3516"/>
                </a:lnTo>
                <a:lnTo>
                  <a:pt x="1708" y="3520"/>
                </a:lnTo>
                <a:lnTo>
                  <a:pt x="287" y="3520"/>
                </a:lnTo>
                <a:lnTo>
                  <a:pt x="245" y="3516"/>
                </a:lnTo>
                <a:lnTo>
                  <a:pt x="204" y="3508"/>
                </a:lnTo>
                <a:lnTo>
                  <a:pt x="167" y="3493"/>
                </a:lnTo>
                <a:lnTo>
                  <a:pt x="131" y="3473"/>
                </a:lnTo>
                <a:lnTo>
                  <a:pt x="99" y="3449"/>
                </a:lnTo>
                <a:lnTo>
                  <a:pt x="71" y="3421"/>
                </a:lnTo>
                <a:lnTo>
                  <a:pt x="46" y="3388"/>
                </a:lnTo>
                <a:lnTo>
                  <a:pt x="27" y="3353"/>
                </a:lnTo>
                <a:lnTo>
                  <a:pt x="13" y="3315"/>
                </a:lnTo>
                <a:lnTo>
                  <a:pt x="3" y="3274"/>
                </a:lnTo>
                <a:lnTo>
                  <a:pt x="0" y="3232"/>
                </a:lnTo>
                <a:lnTo>
                  <a:pt x="0" y="959"/>
                </a:lnTo>
                <a:lnTo>
                  <a:pt x="3" y="918"/>
                </a:lnTo>
                <a:lnTo>
                  <a:pt x="12" y="878"/>
                </a:lnTo>
                <a:lnTo>
                  <a:pt x="27" y="840"/>
                </a:lnTo>
                <a:lnTo>
                  <a:pt x="45" y="805"/>
                </a:lnTo>
                <a:lnTo>
                  <a:pt x="69" y="773"/>
                </a:lnTo>
                <a:lnTo>
                  <a:pt x="97" y="745"/>
                </a:lnTo>
                <a:lnTo>
                  <a:pt x="128" y="722"/>
                </a:lnTo>
                <a:lnTo>
                  <a:pt x="162" y="701"/>
                </a:lnTo>
                <a:lnTo>
                  <a:pt x="200" y="686"/>
                </a:lnTo>
                <a:lnTo>
                  <a:pt x="240" y="676"/>
                </a:lnTo>
                <a:lnTo>
                  <a:pt x="281" y="673"/>
                </a:lnTo>
                <a:lnTo>
                  <a:pt x="281" y="1216"/>
                </a:lnTo>
                <a:lnTo>
                  <a:pt x="284" y="1238"/>
                </a:lnTo>
                <a:lnTo>
                  <a:pt x="292" y="1257"/>
                </a:lnTo>
                <a:lnTo>
                  <a:pt x="305" y="1274"/>
                </a:lnTo>
                <a:lnTo>
                  <a:pt x="321" y="1287"/>
                </a:lnTo>
                <a:lnTo>
                  <a:pt x="341" y="1295"/>
                </a:lnTo>
                <a:lnTo>
                  <a:pt x="363" y="1298"/>
                </a:lnTo>
                <a:lnTo>
                  <a:pt x="1626" y="1298"/>
                </a:lnTo>
                <a:lnTo>
                  <a:pt x="1649" y="1295"/>
                </a:lnTo>
                <a:lnTo>
                  <a:pt x="1668" y="1287"/>
                </a:lnTo>
                <a:lnTo>
                  <a:pt x="1684" y="1274"/>
                </a:lnTo>
                <a:lnTo>
                  <a:pt x="1697" y="1257"/>
                </a:lnTo>
                <a:lnTo>
                  <a:pt x="1706" y="1238"/>
                </a:lnTo>
                <a:lnTo>
                  <a:pt x="1709" y="1216"/>
                </a:lnTo>
                <a:lnTo>
                  <a:pt x="1709" y="673"/>
                </a:lnTo>
                <a:close/>
                <a:moveTo>
                  <a:pt x="662" y="504"/>
                </a:moveTo>
                <a:lnTo>
                  <a:pt x="640" y="507"/>
                </a:lnTo>
                <a:lnTo>
                  <a:pt x="620" y="516"/>
                </a:lnTo>
                <a:lnTo>
                  <a:pt x="604" y="529"/>
                </a:lnTo>
                <a:lnTo>
                  <a:pt x="591" y="545"/>
                </a:lnTo>
                <a:lnTo>
                  <a:pt x="583" y="564"/>
                </a:lnTo>
                <a:lnTo>
                  <a:pt x="580" y="587"/>
                </a:lnTo>
                <a:lnTo>
                  <a:pt x="583" y="609"/>
                </a:lnTo>
                <a:lnTo>
                  <a:pt x="591" y="628"/>
                </a:lnTo>
                <a:lnTo>
                  <a:pt x="604" y="645"/>
                </a:lnTo>
                <a:lnTo>
                  <a:pt x="620" y="657"/>
                </a:lnTo>
                <a:lnTo>
                  <a:pt x="640" y="666"/>
                </a:lnTo>
                <a:lnTo>
                  <a:pt x="662" y="669"/>
                </a:lnTo>
                <a:lnTo>
                  <a:pt x="1287" y="669"/>
                </a:lnTo>
                <a:lnTo>
                  <a:pt x="1309" y="666"/>
                </a:lnTo>
                <a:lnTo>
                  <a:pt x="1329" y="657"/>
                </a:lnTo>
                <a:lnTo>
                  <a:pt x="1345" y="645"/>
                </a:lnTo>
                <a:lnTo>
                  <a:pt x="1358" y="628"/>
                </a:lnTo>
                <a:lnTo>
                  <a:pt x="1367" y="609"/>
                </a:lnTo>
                <a:lnTo>
                  <a:pt x="1369" y="587"/>
                </a:lnTo>
                <a:lnTo>
                  <a:pt x="1367" y="564"/>
                </a:lnTo>
                <a:lnTo>
                  <a:pt x="1358" y="545"/>
                </a:lnTo>
                <a:lnTo>
                  <a:pt x="1345" y="529"/>
                </a:lnTo>
                <a:lnTo>
                  <a:pt x="1329" y="516"/>
                </a:lnTo>
                <a:lnTo>
                  <a:pt x="1309" y="507"/>
                </a:lnTo>
                <a:lnTo>
                  <a:pt x="1287" y="504"/>
                </a:lnTo>
                <a:lnTo>
                  <a:pt x="662" y="504"/>
                </a:lnTo>
                <a:close/>
                <a:moveTo>
                  <a:pt x="662" y="189"/>
                </a:moveTo>
                <a:lnTo>
                  <a:pt x="640" y="191"/>
                </a:lnTo>
                <a:lnTo>
                  <a:pt x="620" y="200"/>
                </a:lnTo>
                <a:lnTo>
                  <a:pt x="604" y="213"/>
                </a:lnTo>
                <a:lnTo>
                  <a:pt x="591" y="229"/>
                </a:lnTo>
                <a:lnTo>
                  <a:pt x="583" y="249"/>
                </a:lnTo>
                <a:lnTo>
                  <a:pt x="580" y="271"/>
                </a:lnTo>
                <a:lnTo>
                  <a:pt x="583" y="292"/>
                </a:lnTo>
                <a:lnTo>
                  <a:pt x="591" y="312"/>
                </a:lnTo>
                <a:lnTo>
                  <a:pt x="604" y="329"/>
                </a:lnTo>
                <a:lnTo>
                  <a:pt x="620" y="342"/>
                </a:lnTo>
                <a:lnTo>
                  <a:pt x="640" y="349"/>
                </a:lnTo>
                <a:lnTo>
                  <a:pt x="662" y="353"/>
                </a:lnTo>
                <a:lnTo>
                  <a:pt x="1011" y="353"/>
                </a:lnTo>
                <a:lnTo>
                  <a:pt x="1032" y="349"/>
                </a:lnTo>
                <a:lnTo>
                  <a:pt x="1052" y="342"/>
                </a:lnTo>
                <a:lnTo>
                  <a:pt x="1069" y="329"/>
                </a:lnTo>
                <a:lnTo>
                  <a:pt x="1082" y="312"/>
                </a:lnTo>
                <a:lnTo>
                  <a:pt x="1089" y="292"/>
                </a:lnTo>
                <a:lnTo>
                  <a:pt x="1093" y="271"/>
                </a:lnTo>
                <a:lnTo>
                  <a:pt x="1089" y="249"/>
                </a:lnTo>
                <a:lnTo>
                  <a:pt x="1082" y="229"/>
                </a:lnTo>
                <a:lnTo>
                  <a:pt x="1069" y="213"/>
                </a:lnTo>
                <a:lnTo>
                  <a:pt x="1052" y="200"/>
                </a:lnTo>
                <a:lnTo>
                  <a:pt x="1032" y="191"/>
                </a:lnTo>
                <a:lnTo>
                  <a:pt x="1011" y="189"/>
                </a:lnTo>
                <a:lnTo>
                  <a:pt x="662" y="189"/>
                </a:lnTo>
                <a:close/>
                <a:moveTo>
                  <a:pt x="445" y="0"/>
                </a:moveTo>
                <a:lnTo>
                  <a:pt x="1544" y="0"/>
                </a:lnTo>
                <a:lnTo>
                  <a:pt x="1544" y="1135"/>
                </a:lnTo>
                <a:lnTo>
                  <a:pt x="445" y="1135"/>
                </a:lnTo>
                <a:lnTo>
                  <a:pt x="44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5" name="Freeform 286"/>
          <p:cNvSpPr>
            <a:spLocks noEditPoints="1"/>
          </p:cNvSpPr>
          <p:nvPr/>
        </p:nvSpPr>
        <p:spPr bwMode="auto">
          <a:xfrm>
            <a:off x="6569420" y="1309457"/>
            <a:ext cx="423863" cy="531813"/>
          </a:xfrm>
          <a:custGeom>
            <a:avLst/>
            <a:gdLst>
              <a:gd name="T0" fmla="*/ 1920 w 2670"/>
              <a:gd name="T1" fmla="*/ 2892 h 3347"/>
              <a:gd name="T2" fmla="*/ 1834 w 2670"/>
              <a:gd name="T3" fmla="*/ 2979 h 3347"/>
              <a:gd name="T4" fmla="*/ 1845 w 2670"/>
              <a:gd name="T5" fmla="*/ 3100 h 3347"/>
              <a:gd name="T6" fmla="*/ 1883 w 2670"/>
              <a:gd name="T7" fmla="*/ 3143 h 3347"/>
              <a:gd name="T8" fmla="*/ 1926 w 2670"/>
              <a:gd name="T9" fmla="*/ 3166 h 3347"/>
              <a:gd name="T10" fmla="*/ 1972 w 2670"/>
              <a:gd name="T11" fmla="*/ 3173 h 3347"/>
              <a:gd name="T12" fmla="*/ 2023 w 2670"/>
              <a:gd name="T13" fmla="*/ 3164 h 3347"/>
              <a:gd name="T14" fmla="*/ 2102 w 2670"/>
              <a:gd name="T15" fmla="*/ 3092 h 3347"/>
              <a:gd name="T16" fmla="*/ 2098 w 2670"/>
              <a:gd name="T17" fmla="*/ 2955 h 3347"/>
              <a:gd name="T18" fmla="*/ 2066 w 2670"/>
              <a:gd name="T19" fmla="*/ 2918 h 3347"/>
              <a:gd name="T20" fmla="*/ 2025 w 2670"/>
              <a:gd name="T21" fmla="*/ 2892 h 3347"/>
              <a:gd name="T22" fmla="*/ 1971 w 2670"/>
              <a:gd name="T23" fmla="*/ 2882 h 3347"/>
              <a:gd name="T24" fmla="*/ 633 w 2670"/>
              <a:gd name="T25" fmla="*/ 2942 h 3347"/>
              <a:gd name="T26" fmla="*/ 646 w 2670"/>
              <a:gd name="T27" fmla="*/ 3109 h 3347"/>
              <a:gd name="T28" fmla="*/ 809 w 2670"/>
              <a:gd name="T29" fmla="*/ 3153 h 3347"/>
              <a:gd name="T30" fmla="*/ 905 w 2670"/>
              <a:gd name="T31" fmla="*/ 3015 h 3347"/>
              <a:gd name="T32" fmla="*/ 808 w 2670"/>
              <a:gd name="T33" fmla="*/ 2879 h 3347"/>
              <a:gd name="T34" fmla="*/ 1036 w 2670"/>
              <a:gd name="T35" fmla="*/ 2413 h 3347"/>
              <a:gd name="T36" fmla="*/ 1070 w 2670"/>
              <a:gd name="T37" fmla="*/ 2881 h 3347"/>
              <a:gd name="T38" fmla="*/ 1064 w 2670"/>
              <a:gd name="T39" fmla="*/ 3128 h 3347"/>
              <a:gd name="T40" fmla="*/ 857 w 2670"/>
              <a:gd name="T41" fmla="*/ 3319 h 3347"/>
              <a:gd name="T42" fmla="*/ 576 w 2670"/>
              <a:gd name="T43" fmla="*/ 3278 h 3347"/>
              <a:gd name="T44" fmla="*/ 434 w 2670"/>
              <a:gd name="T45" fmla="*/ 3040 h 3347"/>
              <a:gd name="T46" fmla="*/ 528 w 2670"/>
              <a:gd name="T47" fmla="*/ 2778 h 3347"/>
              <a:gd name="T48" fmla="*/ 780 w 2670"/>
              <a:gd name="T49" fmla="*/ 2682 h 3347"/>
              <a:gd name="T50" fmla="*/ 172 w 2670"/>
              <a:gd name="T51" fmla="*/ 248 h 3347"/>
              <a:gd name="T52" fmla="*/ 164 w 2670"/>
              <a:gd name="T53" fmla="*/ 625 h 3347"/>
              <a:gd name="T54" fmla="*/ 513 w 2670"/>
              <a:gd name="T55" fmla="*/ 1361 h 3347"/>
              <a:gd name="T56" fmla="*/ 806 w 2670"/>
              <a:gd name="T57" fmla="*/ 1962 h 3347"/>
              <a:gd name="T58" fmla="*/ 42 w 2670"/>
              <a:gd name="T59" fmla="*/ 1873 h 3347"/>
              <a:gd name="T60" fmla="*/ 10 w 2670"/>
              <a:gd name="T61" fmla="*/ 394 h 3347"/>
              <a:gd name="T62" fmla="*/ 172 w 2670"/>
              <a:gd name="T63" fmla="*/ 248 h 3347"/>
              <a:gd name="T64" fmla="*/ 2381 w 2670"/>
              <a:gd name="T65" fmla="*/ 95 h 3347"/>
              <a:gd name="T66" fmla="*/ 2520 w 2670"/>
              <a:gd name="T67" fmla="*/ 254 h 3347"/>
              <a:gd name="T68" fmla="*/ 2667 w 2670"/>
              <a:gd name="T69" fmla="*/ 425 h 3347"/>
              <a:gd name="T70" fmla="*/ 2605 w 2670"/>
              <a:gd name="T71" fmla="*/ 1898 h 3347"/>
              <a:gd name="T72" fmla="*/ 1706 w 2670"/>
              <a:gd name="T73" fmla="*/ 2025 h 3347"/>
              <a:gd name="T74" fmla="*/ 2358 w 2670"/>
              <a:gd name="T75" fmla="*/ 8 h 3347"/>
              <a:gd name="T76" fmla="*/ 1882 w 2670"/>
              <a:gd name="T77" fmla="*/ 2666 h 3347"/>
              <a:gd name="T78" fmla="*/ 1916 w 2670"/>
              <a:gd name="T79" fmla="*/ 2688 h 3347"/>
              <a:gd name="T80" fmla="*/ 1954 w 2670"/>
              <a:gd name="T81" fmla="*/ 2694 h 3347"/>
              <a:gd name="T82" fmla="*/ 2067 w 2670"/>
              <a:gd name="T83" fmla="*/ 2707 h 3347"/>
              <a:gd name="T84" fmla="*/ 2254 w 2670"/>
              <a:gd name="T85" fmla="*/ 2855 h 3347"/>
              <a:gd name="T86" fmla="*/ 2295 w 2670"/>
              <a:gd name="T87" fmla="*/ 3076 h 3347"/>
              <a:gd name="T88" fmla="*/ 2263 w 2670"/>
              <a:gd name="T89" fmla="*/ 3172 h 3347"/>
              <a:gd name="T90" fmla="*/ 2185 w 2670"/>
              <a:gd name="T91" fmla="*/ 3269 h 3347"/>
              <a:gd name="T92" fmla="*/ 2100 w 2670"/>
              <a:gd name="T93" fmla="*/ 3321 h 3347"/>
              <a:gd name="T94" fmla="*/ 1974 w 2670"/>
              <a:gd name="T95" fmla="*/ 3347 h 3347"/>
              <a:gd name="T96" fmla="*/ 1832 w 2670"/>
              <a:gd name="T97" fmla="*/ 3315 h 3347"/>
              <a:gd name="T98" fmla="*/ 1652 w 2670"/>
              <a:gd name="T99" fmla="*/ 3083 h 3347"/>
              <a:gd name="T100" fmla="*/ 1663 w 2670"/>
              <a:gd name="T101" fmla="*/ 2894 h 3347"/>
              <a:gd name="T102" fmla="*/ 1176 w 2670"/>
              <a:gd name="T103" fmla="*/ 2328 h 3347"/>
              <a:gd name="T104" fmla="*/ 1091 w 2670"/>
              <a:gd name="T105" fmla="*/ 2163 h 3347"/>
              <a:gd name="T106" fmla="*/ 870 w 2670"/>
              <a:gd name="T107" fmla="*/ 1723 h 3347"/>
              <a:gd name="T108" fmla="*/ 579 w 2670"/>
              <a:gd name="T109" fmla="*/ 1113 h 3347"/>
              <a:gd name="T110" fmla="*/ 454 w 2670"/>
              <a:gd name="T111" fmla="*/ 823 h 3347"/>
              <a:gd name="T112" fmla="*/ 397 w 2670"/>
              <a:gd name="T113" fmla="*/ 664 h 3347"/>
              <a:gd name="T114" fmla="*/ 336 w 2670"/>
              <a:gd name="T115" fmla="*/ 288 h 3347"/>
              <a:gd name="T116" fmla="*/ 362 w 2670"/>
              <a:gd name="T117" fmla="*/ 48 h 3347"/>
              <a:gd name="T118" fmla="*/ 371 w 2670"/>
              <a:gd name="T119" fmla="*/ 16 h 3347"/>
              <a:gd name="T120" fmla="*/ 376 w 2670"/>
              <a:gd name="T121" fmla="*/ 4 h 3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670" h="3347">
                <a:moveTo>
                  <a:pt x="1971" y="2882"/>
                </a:moveTo>
                <a:lnTo>
                  <a:pt x="1970" y="2882"/>
                </a:lnTo>
                <a:lnTo>
                  <a:pt x="1954" y="2883"/>
                </a:lnTo>
                <a:lnTo>
                  <a:pt x="1951" y="2884"/>
                </a:lnTo>
                <a:lnTo>
                  <a:pt x="1937" y="2886"/>
                </a:lnTo>
                <a:lnTo>
                  <a:pt x="1932" y="2888"/>
                </a:lnTo>
                <a:lnTo>
                  <a:pt x="1920" y="2892"/>
                </a:lnTo>
                <a:lnTo>
                  <a:pt x="1915" y="2894"/>
                </a:lnTo>
                <a:lnTo>
                  <a:pt x="1907" y="2897"/>
                </a:lnTo>
                <a:lnTo>
                  <a:pt x="1900" y="2901"/>
                </a:lnTo>
                <a:lnTo>
                  <a:pt x="1877" y="2917"/>
                </a:lnTo>
                <a:lnTo>
                  <a:pt x="1860" y="2935"/>
                </a:lnTo>
                <a:lnTo>
                  <a:pt x="1844" y="2956"/>
                </a:lnTo>
                <a:lnTo>
                  <a:pt x="1834" y="2979"/>
                </a:lnTo>
                <a:lnTo>
                  <a:pt x="1828" y="3003"/>
                </a:lnTo>
                <a:lnTo>
                  <a:pt x="1827" y="3011"/>
                </a:lnTo>
                <a:lnTo>
                  <a:pt x="1826" y="3017"/>
                </a:lnTo>
                <a:lnTo>
                  <a:pt x="1827" y="3045"/>
                </a:lnTo>
                <a:lnTo>
                  <a:pt x="1833" y="3073"/>
                </a:lnTo>
                <a:lnTo>
                  <a:pt x="1845" y="3100"/>
                </a:lnTo>
                <a:lnTo>
                  <a:pt x="1845" y="3100"/>
                </a:lnTo>
                <a:lnTo>
                  <a:pt x="1849" y="3108"/>
                </a:lnTo>
                <a:lnTo>
                  <a:pt x="1855" y="3115"/>
                </a:lnTo>
                <a:lnTo>
                  <a:pt x="1859" y="3119"/>
                </a:lnTo>
                <a:lnTo>
                  <a:pt x="1867" y="3129"/>
                </a:lnTo>
                <a:lnTo>
                  <a:pt x="1871" y="3132"/>
                </a:lnTo>
                <a:lnTo>
                  <a:pt x="1877" y="3138"/>
                </a:lnTo>
                <a:lnTo>
                  <a:pt x="1883" y="3143"/>
                </a:lnTo>
                <a:lnTo>
                  <a:pt x="1885" y="3144"/>
                </a:lnTo>
                <a:lnTo>
                  <a:pt x="1891" y="3149"/>
                </a:lnTo>
                <a:lnTo>
                  <a:pt x="1897" y="3154"/>
                </a:lnTo>
                <a:lnTo>
                  <a:pt x="1903" y="3156"/>
                </a:lnTo>
                <a:lnTo>
                  <a:pt x="1914" y="3162"/>
                </a:lnTo>
                <a:lnTo>
                  <a:pt x="1918" y="3163"/>
                </a:lnTo>
                <a:lnTo>
                  <a:pt x="1926" y="3166"/>
                </a:lnTo>
                <a:lnTo>
                  <a:pt x="1934" y="3169"/>
                </a:lnTo>
                <a:lnTo>
                  <a:pt x="1936" y="3169"/>
                </a:lnTo>
                <a:lnTo>
                  <a:pt x="1944" y="3171"/>
                </a:lnTo>
                <a:lnTo>
                  <a:pt x="1951" y="3172"/>
                </a:lnTo>
                <a:lnTo>
                  <a:pt x="1956" y="3172"/>
                </a:lnTo>
                <a:lnTo>
                  <a:pt x="1969" y="3173"/>
                </a:lnTo>
                <a:lnTo>
                  <a:pt x="1972" y="3173"/>
                </a:lnTo>
                <a:lnTo>
                  <a:pt x="1973" y="3173"/>
                </a:lnTo>
                <a:lnTo>
                  <a:pt x="1990" y="3172"/>
                </a:lnTo>
                <a:lnTo>
                  <a:pt x="1993" y="3172"/>
                </a:lnTo>
                <a:lnTo>
                  <a:pt x="2000" y="3171"/>
                </a:lnTo>
                <a:lnTo>
                  <a:pt x="2006" y="3169"/>
                </a:lnTo>
                <a:lnTo>
                  <a:pt x="2011" y="3168"/>
                </a:lnTo>
                <a:lnTo>
                  <a:pt x="2023" y="3164"/>
                </a:lnTo>
                <a:lnTo>
                  <a:pt x="2028" y="3162"/>
                </a:lnTo>
                <a:lnTo>
                  <a:pt x="2037" y="3159"/>
                </a:lnTo>
                <a:lnTo>
                  <a:pt x="2044" y="3155"/>
                </a:lnTo>
                <a:lnTo>
                  <a:pt x="2062" y="3141"/>
                </a:lnTo>
                <a:lnTo>
                  <a:pt x="2079" y="3127"/>
                </a:lnTo>
                <a:lnTo>
                  <a:pt x="2092" y="3111"/>
                </a:lnTo>
                <a:lnTo>
                  <a:pt x="2102" y="3092"/>
                </a:lnTo>
                <a:lnTo>
                  <a:pt x="2111" y="3071"/>
                </a:lnTo>
                <a:lnTo>
                  <a:pt x="2116" y="3047"/>
                </a:lnTo>
                <a:lnTo>
                  <a:pt x="2117" y="3025"/>
                </a:lnTo>
                <a:lnTo>
                  <a:pt x="2114" y="2996"/>
                </a:lnTo>
                <a:lnTo>
                  <a:pt x="2105" y="2969"/>
                </a:lnTo>
                <a:lnTo>
                  <a:pt x="2102" y="2963"/>
                </a:lnTo>
                <a:lnTo>
                  <a:pt x="2098" y="2955"/>
                </a:lnTo>
                <a:lnTo>
                  <a:pt x="2094" y="2948"/>
                </a:lnTo>
                <a:lnTo>
                  <a:pt x="2088" y="2940"/>
                </a:lnTo>
                <a:lnTo>
                  <a:pt x="2085" y="2936"/>
                </a:lnTo>
                <a:lnTo>
                  <a:pt x="2081" y="2932"/>
                </a:lnTo>
                <a:lnTo>
                  <a:pt x="2076" y="2927"/>
                </a:lnTo>
                <a:lnTo>
                  <a:pt x="2072" y="2923"/>
                </a:lnTo>
                <a:lnTo>
                  <a:pt x="2066" y="2918"/>
                </a:lnTo>
                <a:lnTo>
                  <a:pt x="2060" y="2912"/>
                </a:lnTo>
                <a:lnTo>
                  <a:pt x="2058" y="2911"/>
                </a:lnTo>
                <a:lnTo>
                  <a:pt x="2052" y="2906"/>
                </a:lnTo>
                <a:lnTo>
                  <a:pt x="2046" y="2902"/>
                </a:lnTo>
                <a:lnTo>
                  <a:pt x="2041" y="2900"/>
                </a:lnTo>
                <a:lnTo>
                  <a:pt x="2029" y="2894"/>
                </a:lnTo>
                <a:lnTo>
                  <a:pt x="2025" y="2892"/>
                </a:lnTo>
                <a:lnTo>
                  <a:pt x="2017" y="2890"/>
                </a:lnTo>
                <a:lnTo>
                  <a:pt x="2009" y="2887"/>
                </a:lnTo>
                <a:lnTo>
                  <a:pt x="2007" y="2887"/>
                </a:lnTo>
                <a:lnTo>
                  <a:pt x="1993" y="2884"/>
                </a:lnTo>
                <a:lnTo>
                  <a:pt x="1987" y="2883"/>
                </a:lnTo>
                <a:lnTo>
                  <a:pt x="1974" y="2882"/>
                </a:lnTo>
                <a:lnTo>
                  <a:pt x="1971" y="2882"/>
                </a:lnTo>
                <a:close/>
                <a:moveTo>
                  <a:pt x="759" y="2870"/>
                </a:moveTo>
                <a:lnTo>
                  <a:pt x="733" y="2872"/>
                </a:lnTo>
                <a:lnTo>
                  <a:pt x="710" y="2879"/>
                </a:lnTo>
                <a:lnTo>
                  <a:pt x="687" y="2889"/>
                </a:lnTo>
                <a:lnTo>
                  <a:pt x="667" y="2903"/>
                </a:lnTo>
                <a:lnTo>
                  <a:pt x="649" y="2921"/>
                </a:lnTo>
                <a:lnTo>
                  <a:pt x="633" y="2942"/>
                </a:lnTo>
                <a:lnTo>
                  <a:pt x="622" y="2967"/>
                </a:lnTo>
                <a:lnTo>
                  <a:pt x="616" y="2991"/>
                </a:lnTo>
                <a:lnTo>
                  <a:pt x="614" y="3016"/>
                </a:lnTo>
                <a:lnTo>
                  <a:pt x="616" y="3041"/>
                </a:lnTo>
                <a:lnTo>
                  <a:pt x="622" y="3065"/>
                </a:lnTo>
                <a:lnTo>
                  <a:pt x="632" y="3087"/>
                </a:lnTo>
                <a:lnTo>
                  <a:pt x="646" y="3109"/>
                </a:lnTo>
                <a:lnTo>
                  <a:pt x="665" y="3126"/>
                </a:lnTo>
                <a:lnTo>
                  <a:pt x="686" y="3141"/>
                </a:lnTo>
                <a:lnTo>
                  <a:pt x="710" y="3153"/>
                </a:lnTo>
                <a:lnTo>
                  <a:pt x="734" y="3159"/>
                </a:lnTo>
                <a:lnTo>
                  <a:pt x="760" y="3161"/>
                </a:lnTo>
                <a:lnTo>
                  <a:pt x="785" y="3159"/>
                </a:lnTo>
                <a:lnTo>
                  <a:pt x="809" y="3153"/>
                </a:lnTo>
                <a:lnTo>
                  <a:pt x="832" y="3142"/>
                </a:lnTo>
                <a:lnTo>
                  <a:pt x="852" y="3128"/>
                </a:lnTo>
                <a:lnTo>
                  <a:pt x="870" y="3110"/>
                </a:lnTo>
                <a:lnTo>
                  <a:pt x="886" y="3088"/>
                </a:lnTo>
                <a:lnTo>
                  <a:pt x="897" y="3065"/>
                </a:lnTo>
                <a:lnTo>
                  <a:pt x="903" y="3040"/>
                </a:lnTo>
                <a:lnTo>
                  <a:pt x="905" y="3015"/>
                </a:lnTo>
                <a:lnTo>
                  <a:pt x="903" y="2990"/>
                </a:lnTo>
                <a:lnTo>
                  <a:pt x="896" y="2966"/>
                </a:lnTo>
                <a:lnTo>
                  <a:pt x="886" y="2943"/>
                </a:lnTo>
                <a:lnTo>
                  <a:pt x="872" y="2923"/>
                </a:lnTo>
                <a:lnTo>
                  <a:pt x="854" y="2904"/>
                </a:lnTo>
                <a:lnTo>
                  <a:pt x="833" y="2889"/>
                </a:lnTo>
                <a:lnTo>
                  <a:pt x="808" y="2879"/>
                </a:lnTo>
                <a:lnTo>
                  <a:pt x="784" y="2872"/>
                </a:lnTo>
                <a:lnTo>
                  <a:pt x="759" y="2870"/>
                </a:lnTo>
                <a:close/>
                <a:moveTo>
                  <a:pt x="1015" y="2373"/>
                </a:moveTo>
                <a:lnTo>
                  <a:pt x="1023" y="2388"/>
                </a:lnTo>
                <a:lnTo>
                  <a:pt x="1029" y="2400"/>
                </a:lnTo>
                <a:lnTo>
                  <a:pt x="1033" y="2408"/>
                </a:lnTo>
                <a:lnTo>
                  <a:pt x="1036" y="2413"/>
                </a:lnTo>
                <a:lnTo>
                  <a:pt x="1046" y="2432"/>
                </a:lnTo>
                <a:lnTo>
                  <a:pt x="1060" y="2448"/>
                </a:lnTo>
                <a:lnTo>
                  <a:pt x="1252" y="2659"/>
                </a:lnTo>
                <a:lnTo>
                  <a:pt x="1092" y="2833"/>
                </a:lnTo>
                <a:lnTo>
                  <a:pt x="1082" y="2847"/>
                </a:lnTo>
                <a:lnTo>
                  <a:pt x="1074" y="2864"/>
                </a:lnTo>
                <a:lnTo>
                  <a:pt x="1070" y="2881"/>
                </a:lnTo>
                <a:lnTo>
                  <a:pt x="1070" y="2899"/>
                </a:lnTo>
                <a:lnTo>
                  <a:pt x="1073" y="2917"/>
                </a:lnTo>
                <a:lnTo>
                  <a:pt x="1082" y="2959"/>
                </a:lnTo>
                <a:lnTo>
                  <a:pt x="1086" y="3001"/>
                </a:lnTo>
                <a:lnTo>
                  <a:pt x="1084" y="3046"/>
                </a:lnTo>
                <a:lnTo>
                  <a:pt x="1076" y="3088"/>
                </a:lnTo>
                <a:lnTo>
                  <a:pt x="1064" y="3128"/>
                </a:lnTo>
                <a:lnTo>
                  <a:pt x="1045" y="3165"/>
                </a:lnTo>
                <a:lnTo>
                  <a:pt x="1023" y="3201"/>
                </a:lnTo>
                <a:lnTo>
                  <a:pt x="996" y="3232"/>
                </a:lnTo>
                <a:lnTo>
                  <a:pt x="967" y="3260"/>
                </a:lnTo>
                <a:lnTo>
                  <a:pt x="933" y="3284"/>
                </a:lnTo>
                <a:lnTo>
                  <a:pt x="896" y="3305"/>
                </a:lnTo>
                <a:lnTo>
                  <a:pt x="857" y="3319"/>
                </a:lnTo>
                <a:lnTo>
                  <a:pt x="815" y="3329"/>
                </a:lnTo>
                <a:lnTo>
                  <a:pt x="771" y="3334"/>
                </a:lnTo>
                <a:lnTo>
                  <a:pt x="729" y="3333"/>
                </a:lnTo>
                <a:lnTo>
                  <a:pt x="687" y="3326"/>
                </a:lnTo>
                <a:lnTo>
                  <a:pt x="649" y="3315"/>
                </a:lnTo>
                <a:lnTo>
                  <a:pt x="611" y="3299"/>
                </a:lnTo>
                <a:lnTo>
                  <a:pt x="576" y="3278"/>
                </a:lnTo>
                <a:lnTo>
                  <a:pt x="544" y="3254"/>
                </a:lnTo>
                <a:lnTo>
                  <a:pt x="516" y="3225"/>
                </a:lnTo>
                <a:lnTo>
                  <a:pt x="490" y="3193"/>
                </a:lnTo>
                <a:lnTo>
                  <a:pt x="470" y="3159"/>
                </a:lnTo>
                <a:lnTo>
                  <a:pt x="452" y="3122"/>
                </a:lnTo>
                <a:lnTo>
                  <a:pt x="441" y="3082"/>
                </a:lnTo>
                <a:lnTo>
                  <a:pt x="434" y="3040"/>
                </a:lnTo>
                <a:lnTo>
                  <a:pt x="433" y="2996"/>
                </a:lnTo>
                <a:lnTo>
                  <a:pt x="437" y="2955"/>
                </a:lnTo>
                <a:lnTo>
                  <a:pt x="446" y="2916"/>
                </a:lnTo>
                <a:lnTo>
                  <a:pt x="459" y="2878"/>
                </a:lnTo>
                <a:lnTo>
                  <a:pt x="479" y="2841"/>
                </a:lnTo>
                <a:lnTo>
                  <a:pt x="501" y="2808"/>
                </a:lnTo>
                <a:lnTo>
                  <a:pt x="528" y="2778"/>
                </a:lnTo>
                <a:lnTo>
                  <a:pt x="559" y="2751"/>
                </a:lnTo>
                <a:lnTo>
                  <a:pt x="591" y="2728"/>
                </a:lnTo>
                <a:lnTo>
                  <a:pt x="628" y="2709"/>
                </a:lnTo>
                <a:lnTo>
                  <a:pt x="667" y="2695"/>
                </a:lnTo>
                <a:lnTo>
                  <a:pt x="705" y="2686"/>
                </a:lnTo>
                <a:lnTo>
                  <a:pt x="743" y="2682"/>
                </a:lnTo>
                <a:lnTo>
                  <a:pt x="780" y="2682"/>
                </a:lnTo>
                <a:lnTo>
                  <a:pt x="800" y="2681"/>
                </a:lnTo>
                <a:lnTo>
                  <a:pt x="819" y="2676"/>
                </a:lnTo>
                <a:lnTo>
                  <a:pt x="837" y="2666"/>
                </a:lnTo>
                <a:lnTo>
                  <a:pt x="852" y="2654"/>
                </a:lnTo>
                <a:lnTo>
                  <a:pt x="864" y="2638"/>
                </a:lnTo>
                <a:lnTo>
                  <a:pt x="1015" y="2373"/>
                </a:lnTo>
                <a:close/>
                <a:moveTo>
                  <a:pt x="172" y="248"/>
                </a:moveTo>
                <a:lnTo>
                  <a:pt x="172" y="301"/>
                </a:lnTo>
                <a:lnTo>
                  <a:pt x="174" y="359"/>
                </a:lnTo>
                <a:lnTo>
                  <a:pt x="180" y="420"/>
                </a:lnTo>
                <a:lnTo>
                  <a:pt x="188" y="485"/>
                </a:lnTo>
                <a:lnTo>
                  <a:pt x="200" y="553"/>
                </a:lnTo>
                <a:lnTo>
                  <a:pt x="217" y="625"/>
                </a:lnTo>
                <a:lnTo>
                  <a:pt x="164" y="625"/>
                </a:lnTo>
                <a:lnTo>
                  <a:pt x="164" y="954"/>
                </a:lnTo>
                <a:lnTo>
                  <a:pt x="330" y="954"/>
                </a:lnTo>
                <a:lnTo>
                  <a:pt x="363" y="1028"/>
                </a:lnTo>
                <a:lnTo>
                  <a:pt x="397" y="1107"/>
                </a:lnTo>
                <a:lnTo>
                  <a:pt x="435" y="1190"/>
                </a:lnTo>
                <a:lnTo>
                  <a:pt x="474" y="1275"/>
                </a:lnTo>
                <a:lnTo>
                  <a:pt x="513" y="1361"/>
                </a:lnTo>
                <a:lnTo>
                  <a:pt x="555" y="1450"/>
                </a:lnTo>
                <a:lnTo>
                  <a:pt x="598" y="1538"/>
                </a:lnTo>
                <a:lnTo>
                  <a:pt x="640" y="1627"/>
                </a:lnTo>
                <a:lnTo>
                  <a:pt x="683" y="1714"/>
                </a:lnTo>
                <a:lnTo>
                  <a:pt x="725" y="1799"/>
                </a:lnTo>
                <a:lnTo>
                  <a:pt x="766" y="1882"/>
                </a:lnTo>
                <a:lnTo>
                  <a:pt x="806" y="1962"/>
                </a:lnTo>
                <a:lnTo>
                  <a:pt x="218" y="1962"/>
                </a:lnTo>
                <a:lnTo>
                  <a:pt x="182" y="1959"/>
                </a:lnTo>
                <a:lnTo>
                  <a:pt x="149" y="1951"/>
                </a:lnTo>
                <a:lnTo>
                  <a:pt x="118" y="1937"/>
                </a:lnTo>
                <a:lnTo>
                  <a:pt x="89" y="1920"/>
                </a:lnTo>
                <a:lnTo>
                  <a:pt x="63" y="1898"/>
                </a:lnTo>
                <a:lnTo>
                  <a:pt x="42" y="1873"/>
                </a:lnTo>
                <a:lnTo>
                  <a:pt x="25" y="1844"/>
                </a:lnTo>
                <a:lnTo>
                  <a:pt x="11" y="1814"/>
                </a:lnTo>
                <a:lnTo>
                  <a:pt x="3" y="1780"/>
                </a:lnTo>
                <a:lnTo>
                  <a:pt x="0" y="1744"/>
                </a:lnTo>
                <a:lnTo>
                  <a:pt x="0" y="461"/>
                </a:lnTo>
                <a:lnTo>
                  <a:pt x="3" y="426"/>
                </a:lnTo>
                <a:lnTo>
                  <a:pt x="10" y="394"/>
                </a:lnTo>
                <a:lnTo>
                  <a:pt x="23" y="364"/>
                </a:lnTo>
                <a:lnTo>
                  <a:pt x="39" y="336"/>
                </a:lnTo>
                <a:lnTo>
                  <a:pt x="59" y="311"/>
                </a:lnTo>
                <a:lnTo>
                  <a:pt x="84" y="289"/>
                </a:lnTo>
                <a:lnTo>
                  <a:pt x="110" y="271"/>
                </a:lnTo>
                <a:lnTo>
                  <a:pt x="140" y="257"/>
                </a:lnTo>
                <a:lnTo>
                  <a:pt x="172" y="248"/>
                </a:lnTo>
                <a:close/>
                <a:moveTo>
                  <a:pt x="2358" y="8"/>
                </a:moveTo>
                <a:lnTo>
                  <a:pt x="2359" y="10"/>
                </a:lnTo>
                <a:lnTo>
                  <a:pt x="2361" y="17"/>
                </a:lnTo>
                <a:lnTo>
                  <a:pt x="2365" y="30"/>
                </a:lnTo>
                <a:lnTo>
                  <a:pt x="2370" y="47"/>
                </a:lnTo>
                <a:lnTo>
                  <a:pt x="2376" y="68"/>
                </a:lnTo>
                <a:lnTo>
                  <a:pt x="2381" y="95"/>
                </a:lnTo>
                <a:lnTo>
                  <a:pt x="2386" y="126"/>
                </a:lnTo>
                <a:lnTo>
                  <a:pt x="2392" y="160"/>
                </a:lnTo>
                <a:lnTo>
                  <a:pt x="2396" y="199"/>
                </a:lnTo>
                <a:lnTo>
                  <a:pt x="2398" y="243"/>
                </a:lnTo>
                <a:lnTo>
                  <a:pt x="2452" y="243"/>
                </a:lnTo>
                <a:lnTo>
                  <a:pt x="2487" y="246"/>
                </a:lnTo>
                <a:lnTo>
                  <a:pt x="2520" y="254"/>
                </a:lnTo>
                <a:lnTo>
                  <a:pt x="2551" y="268"/>
                </a:lnTo>
                <a:lnTo>
                  <a:pt x="2580" y="285"/>
                </a:lnTo>
                <a:lnTo>
                  <a:pt x="2605" y="306"/>
                </a:lnTo>
                <a:lnTo>
                  <a:pt x="2627" y="332"/>
                </a:lnTo>
                <a:lnTo>
                  <a:pt x="2645" y="361"/>
                </a:lnTo>
                <a:lnTo>
                  <a:pt x="2659" y="391"/>
                </a:lnTo>
                <a:lnTo>
                  <a:pt x="2667" y="425"/>
                </a:lnTo>
                <a:lnTo>
                  <a:pt x="2670" y="461"/>
                </a:lnTo>
                <a:lnTo>
                  <a:pt x="2670" y="1744"/>
                </a:lnTo>
                <a:lnTo>
                  <a:pt x="2667" y="1780"/>
                </a:lnTo>
                <a:lnTo>
                  <a:pt x="2659" y="1814"/>
                </a:lnTo>
                <a:lnTo>
                  <a:pt x="2645" y="1844"/>
                </a:lnTo>
                <a:lnTo>
                  <a:pt x="2627" y="1873"/>
                </a:lnTo>
                <a:lnTo>
                  <a:pt x="2605" y="1898"/>
                </a:lnTo>
                <a:lnTo>
                  <a:pt x="2580" y="1920"/>
                </a:lnTo>
                <a:lnTo>
                  <a:pt x="2551" y="1937"/>
                </a:lnTo>
                <a:lnTo>
                  <a:pt x="2520" y="1951"/>
                </a:lnTo>
                <a:lnTo>
                  <a:pt x="2487" y="1959"/>
                </a:lnTo>
                <a:lnTo>
                  <a:pt x="2452" y="1962"/>
                </a:lnTo>
                <a:lnTo>
                  <a:pt x="1739" y="1962"/>
                </a:lnTo>
                <a:lnTo>
                  <a:pt x="1706" y="2025"/>
                </a:lnTo>
                <a:lnTo>
                  <a:pt x="1103" y="954"/>
                </a:lnTo>
                <a:lnTo>
                  <a:pt x="2505" y="954"/>
                </a:lnTo>
                <a:lnTo>
                  <a:pt x="2505" y="625"/>
                </a:lnTo>
                <a:lnTo>
                  <a:pt x="918" y="625"/>
                </a:lnTo>
                <a:lnTo>
                  <a:pt x="703" y="243"/>
                </a:lnTo>
                <a:lnTo>
                  <a:pt x="2224" y="243"/>
                </a:lnTo>
                <a:lnTo>
                  <a:pt x="2358" y="8"/>
                </a:lnTo>
                <a:close/>
                <a:moveTo>
                  <a:pt x="377" y="0"/>
                </a:moveTo>
                <a:lnTo>
                  <a:pt x="377" y="0"/>
                </a:lnTo>
                <a:lnTo>
                  <a:pt x="1870" y="2649"/>
                </a:lnTo>
                <a:lnTo>
                  <a:pt x="1874" y="2655"/>
                </a:lnTo>
                <a:lnTo>
                  <a:pt x="1877" y="2660"/>
                </a:lnTo>
                <a:lnTo>
                  <a:pt x="1880" y="2662"/>
                </a:lnTo>
                <a:lnTo>
                  <a:pt x="1882" y="2666"/>
                </a:lnTo>
                <a:lnTo>
                  <a:pt x="1885" y="2668"/>
                </a:lnTo>
                <a:lnTo>
                  <a:pt x="1888" y="2672"/>
                </a:lnTo>
                <a:lnTo>
                  <a:pt x="1894" y="2677"/>
                </a:lnTo>
                <a:lnTo>
                  <a:pt x="1899" y="2680"/>
                </a:lnTo>
                <a:lnTo>
                  <a:pt x="1905" y="2683"/>
                </a:lnTo>
                <a:lnTo>
                  <a:pt x="1909" y="2686"/>
                </a:lnTo>
                <a:lnTo>
                  <a:pt x="1916" y="2688"/>
                </a:lnTo>
                <a:lnTo>
                  <a:pt x="1920" y="2690"/>
                </a:lnTo>
                <a:lnTo>
                  <a:pt x="1927" y="2692"/>
                </a:lnTo>
                <a:lnTo>
                  <a:pt x="1932" y="2693"/>
                </a:lnTo>
                <a:lnTo>
                  <a:pt x="1938" y="2694"/>
                </a:lnTo>
                <a:lnTo>
                  <a:pt x="1945" y="2694"/>
                </a:lnTo>
                <a:lnTo>
                  <a:pt x="1949" y="2694"/>
                </a:lnTo>
                <a:lnTo>
                  <a:pt x="1954" y="2694"/>
                </a:lnTo>
                <a:lnTo>
                  <a:pt x="1978" y="2694"/>
                </a:lnTo>
                <a:lnTo>
                  <a:pt x="1987" y="2694"/>
                </a:lnTo>
                <a:lnTo>
                  <a:pt x="2005" y="2695"/>
                </a:lnTo>
                <a:lnTo>
                  <a:pt x="2014" y="2696"/>
                </a:lnTo>
                <a:lnTo>
                  <a:pt x="2031" y="2699"/>
                </a:lnTo>
                <a:lnTo>
                  <a:pt x="2041" y="2701"/>
                </a:lnTo>
                <a:lnTo>
                  <a:pt x="2067" y="2707"/>
                </a:lnTo>
                <a:lnTo>
                  <a:pt x="2067" y="2707"/>
                </a:lnTo>
                <a:lnTo>
                  <a:pt x="2106" y="2723"/>
                </a:lnTo>
                <a:lnTo>
                  <a:pt x="2142" y="2741"/>
                </a:lnTo>
                <a:lnTo>
                  <a:pt x="2176" y="2764"/>
                </a:lnTo>
                <a:lnTo>
                  <a:pt x="2205" y="2792"/>
                </a:lnTo>
                <a:lnTo>
                  <a:pt x="2232" y="2822"/>
                </a:lnTo>
                <a:lnTo>
                  <a:pt x="2254" y="2855"/>
                </a:lnTo>
                <a:lnTo>
                  <a:pt x="2273" y="2891"/>
                </a:lnTo>
                <a:lnTo>
                  <a:pt x="2287" y="2929"/>
                </a:lnTo>
                <a:lnTo>
                  <a:pt x="2296" y="2969"/>
                </a:lnTo>
                <a:lnTo>
                  <a:pt x="2301" y="3011"/>
                </a:lnTo>
                <a:lnTo>
                  <a:pt x="2299" y="3042"/>
                </a:lnTo>
                <a:lnTo>
                  <a:pt x="2299" y="3046"/>
                </a:lnTo>
                <a:lnTo>
                  <a:pt x="2295" y="3076"/>
                </a:lnTo>
                <a:lnTo>
                  <a:pt x="2294" y="3081"/>
                </a:lnTo>
                <a:lnTo>
                  <a:pt x="2288" y="3109"/>
                </a:lnTo>
                <a:lnTo>
                  <a:pt x="2286" y="3114"/>
                </a:lnTo>
                <a:lnTo>
                  <a:pt x="2277" y="3140"/>
                </a:lnTo>
                <a:lnTo>
                  <a:pt x="2276" y="3144"/>
                </a:lnTo>
                <a:lnTo>
                  <a:pt x="2264" y="3171"/>
                </a:lnTo>
                <a:lnTo>
                  <a:pt x="2263" y="3172"/>
                </a:lnTo>
                <a:lnTo>
                  <a:pt x="2248" y="3197"/>
                </a:lnTo>
                <a:lnTo>
                  <a:pt x="2246" y="3200"/>
                </a:lnTo>
                <a:lnTo>
                  <a:pt x="2230" y="3223"/>
                </a:lnTo>
                <a:lnTo>
                  <a:pt x="2227" y="3226"/>
                </a:lnTo>
                <a:lnTo>
                  <a:pt x="2208" y="3246"/>
                </a:lnTo>
                <a:lnTo>
                  <a:pt x="2204" y="3251"/>
                </a:lnTo>
                <a:lnTo>
                  <a:pt x="2185" y="3269"/>
                </a:lnTo>
                <a:lnTo>
                  <a:pt x="2181" y="3272"/>
                </a:lnTo>
                <a:lnTo>
                  <a:pt x="2158" y="3289"/>
                </a:lnTo>
                <a:lnTo>
                  <a:pt x="2156" y="3290"/>
                </a:lnTo>
                <a:lnTo>
                  <a:pt x="2132" y="3306"/>
                </a:lnTo>
                <a:lnTo>
                  <a:pt x="2130" y="3307"/>
                </a:lnTo>
                <a:lnTo>
                  <a:pt x="2104" y="3319"/>
                </a:lnTo>
                <a:lnTo>
                  <a:pt x="2100" y="3321"/>
                </a:lnTo>
                <a:lnTo>
                  <a:pt x="2073" y="3330"/>
                </a:lnTo>
                <a:lnTo>
                  <a:pt x="2069" y="3332"/>
                </a:lnTo>
                <a:lnTo>
                  <a:pt x="2042" y="3339"/>
                </a:lnTo>
                <a:lnTo>
                  <a:pt x="2037" y="3340"/>
                </a:lnTo>
                <a:lnTo>
                  <a:pt x="2008" y="3345"/>
                </a:lnTo>
                <a:lnTo>
                  <a:pt x="2005" y="3345"/>
                </a:lnTo>
                <a:lnTo>
                  <a:pt x="1974" y="3347"/>
                </a:lnTo>
                <a:lnTo>
                  <a:pt x="1973" y="3347"/>
                </a:lnTo>
                <a:lnTo>
                  <a:pt x="1948" y="3346"/>
                </a:lnTo>
                <a:lnTo>
                  <a:pt x="1941" y="3345"/>
                </a:lnTo>
                <a:lnTo>
                  <a:pt x="1915" y="3341"/>
                </a:lnTo>
                <a:lnTo>
                  <a:pt x="1915" y="3341"/>
                </a:lnTo>
                <a:lnTo>
                  <a:pt x="1872" y="3331"/>
                </a:lnTo>
                <a:lnTo>
                  <a:pt x="1832" y="3315"/>
                </a:lnTo>
                <a:lnTo>
                  <a:pt x="1794" y="3293"/>
                </a:lnTo>
                <a:lnTo>
                  <a:pt x="1759" y="3267"/>
                </a:lnTo>
                <a:lnTo>
                  <a:pt x="1729" y="3236"/>
                </a:lnTo>
                <a:lnTo>
                  <a:pt x="1702" y="3203"/>
                </a:lnTo>
                <a:lnTo>
                  <a:pt x="1681" y="3166"/>
                </a:lnTo>
                <a:lnTo>
                  <a:pt x="1663" y="3125"/>
                </a:lnTo>
                <a:lnTo>
                  <a:pt x="1652" y="3083"/>
                </a:lnTo>
                <a:lnTo>
                  <a:pt x="1648" y="3057"/>
                </a:lnTo>
                <a:lnTo>
                  <a:pt x="1646" y="3023"/>
                </a:lnTo>
                <a:lnTo>
                  <a:pt x="1648" y="2990"/>
                </a:lnTo>
                <a:lnTo>
                  <a:pt x="1652" y="2959"/>
                </a:lnTo>
                <a:lnTo>
                  <a:pt x="1659" y="2928"/>
                </a:lnTo>
                <a:lnTo>
                  <a:pt x="1663" y="2911"/>
                </a:lnTo>
                <a:lnTo>
                  <a:pt x="1663" y="2894"/>
                </a:lnTo>
                <a:lnTo>
                  <a:pt x="1659" y="2876"/>
                </a:lnTo>
                <a:lnTo>
                  <a:pt x="1652" y="2858"/>
                </a:lnTo>
                <a:lnTo>
                  <a:pt x="1641" y="2843"/>
                </a:lnTo>
                <a:lnTo>
                  <a:pt x="1364" y="2539"/>
                </a:lnTo>
                <a:lnTo>
                  <a:pt x="1181" y="2339"/>
                </a:lnTo>
                <a:lnTo>
                  <a:pt x="1179" y="2336"/>
                </a:lnTo>
                <a:lnTo>
                  <a:pt x="1176" y="2328"/>
                </a:lnTo>
                <a:lnTo>
                  <a:pt x="1170" y="2317"/>
                </a:lnTo>
                <a:lnTo>
                  <a:pt x="1162" y="2302"/>
                </a:lnTo>
                <a:lnTo>
                  <a:pt x="1153" y="2282"/>
                </a:lnTo>
                <a:lnTo>
                  <a:pt x="1141" y="2260"/>
                </a:lnTo>
                <a:lnTo>
                  <a:pt x="1127" y="2233"/>
                </a:lnTo>
                <a:lnTo>
                  <a:pt x="1112" y="2203"/>
                </a:lnTo>
                <a:lnTo>
                  <a:pt x="1091" y="2163"/>
                </a:lnTo>
                <a:lnTo>
                  <a:pt x="1068" y="2118"/>
                </a:lnTo>
                <a:lnTo>
                  <a:pt x="1043" y="2069"/>
                </a:lnTo>
                <a:lnTo>
                  <a:pt x="1018" y="2017"/>
                </a:lnTo>
                <a:lnTo>
                  <a:pt x="989" y="1962"/>
                </a:lnTo>
                <a:lnTo>
                  <a:pt x="951" y="1886"/>
                </a:lnTo>
                <a:lnTo>
                  <a:pt x="911" y="1806"/>
                </a:lnTo>
                <a:lnTo>
                  <a:pt x="870" y="1723"/>
                </a:lnTo>
                <a:lnTo>
                  <a:pt x="828" y="1637"/>
                </a:lnTo>
                <a:lnTo>
                  <a:pt x="786" y="1549"/>
                </a:lnTo>
                <a:lnTo>
                  <a:pt x="743" y="1460"/>
                </a:lnTo>
                <a:lnTo>
                  <a:pt x="700" y="1373"/>
                </a:lnTo>
                <a:lnTo>
                  <a:pt x="659" y="1284"/>
                </a:lnTo>
                <a:lnTo>
                  <a:pt x="618" y="1198"/>
                </a:lnTo>
                <a:lnTo>
                  <a:pt x="579" y="1113"/>
                </a:lnTo>
                <a:lnTo>
                  <a:pt x="543" y="1031"/>
                </a:lnTo>
                <a:lnTo>
                  <a:pt x="508" y="954"/>
                </a:lnTo>
                <a:lnTo>
                  <a:pt x="490" y="911"/>
                </a:lnTo>
                <a:lnTo>
                  <a:pt x="473" y="869"/>
                </a:lnTo>
                <a:lnTo>
                  <a:pt x="472" y="866"/>
                </a:lnTo>
                <a:lnTo>
                  <a:pt x="456" y="829"/>
                </a:lnTo>
                <a:lnTo>
                  <a:pt x="454" y="823"/>
                </a:lnTo>
                <a:lnTo>
                  <a:pt x="440" y="788"/>
                </a:lnTo>
                <a:lnTo>
                  <a:pt x="440" y="788"/>
                </a:lnTo>
                <a:lnTo>
                  <a:pt x="423" y="745"/>
                </a:lnTo>
                <a:lnTo>
                  <a:pt x="413" y="714"/>
                </a:lnTo>
                <a:lnTo>
                  <a:pt x="409" y="704"/>
                </a:lnTo>
                <a:lnTo>
                  <a:pt x="398" y="665"/>
                </a:lnTo>
                <a:lnTo>
                  <a:pt x="397" y="664"/>
                </a:lnTo>
                <a:lnTo>
                  <a:pt x="386" y="625"/>
                </a:lnTo>
                <a:lnTo>
                  <a:pt x="369" y="561"/>
                </a:lnTo>
                <a:lnTo>
                  <a:pt x="357" y="499"/>
                </a:lnTo>
                <a:lnTo>
                  <a:pt x="348" y="442"/>
                </a:lnTo>
                <a:lnTo>
                  <a:pt x="342" y="387"/>
                </a:lnTo>
                <a:lnTo>
                  <a:pt x="338" y="336"/>
                </a:lnTo>
                <a:lnTo>
                  <a:pt x="336" y="288"/>
                </a:lnTo>
                <a:lnTo>
                  <a:pt x="337" y="243"/>
                </a:lnTo>
                <a:lnTo>
                  <a:pt x="339" y="193"/>
                </a:lnTo>
                <a:lnTo>
                  <a:pt x="344" y="148"/>
                </a:lnTo>
                <a:lnTo>
                  <a:pt x="349" y="109"/>
                </a:lnTo>
                <a:lnTo>
                  <a:pt x="356" y="76"/>
                </a:lnTo>
                <a:lnTo>
                  <a:pt x="362" y="48"/>
                </a:lnTo>
                <a:lnTo>
                  <a:pt x="362" y="48"/>
                </a:lnTo>
                <a:lnTo>
                  <a:pt x="366" y="36"/>
                </a:lnTo>
                <a:lnTo>
                  <a:pt x="366" y="36"/>
                </a:lnTo>
                <a:lnTo>
                  <a:pt x="367" y="30"/>
                </a:lnTo>
                <a:lnTo>
                  <a:pt x="369" y="26"/>
                </a:lnTo>
                <a:lnTo>
                  <a:pt x="369" y="25"/>
                </a:lnTo>
                <a:lnTo>
                  <a:pt x="370" y="20"/>
                </a:lnTo>
                <a:lnTo>
                  <a:pt x="371" y="16"/>
                </a:lnTo>
                <a:lnTo>
                  <a:pt x="372" y="15"/>
                </a:lnTo>
                <a:lnTo>
                  <a:pt x="373" y="12"/>
                </a:lnTo>
                <a:lnTo>
                  <a:pt x="374" y="9"/>
                </a:lnTo>
                <a:lnTo>
                  <a:pt x="374" y="8"/>
                </a:lnTo>
                <a:lnTo>
                  <a:pt x="375" y="6"/>
                </a:lnTo>
                <a:lnTo>
                  <a:pt x="376" y="4"/>
                </a:lnTo>
                <a:lnTo>
                  <a:pt x="376" y="4"/>
                </a:lnTo>
                <a:lnTo>
                  <a:pt x="377" y="2"/>
                </a:lnTo>
                <a:lnTo>
                  <a:pt x="377" y="0"/>
                </a:lnTo>
                <a:lnTo>
                  <a:pt x="37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6" name="Freeform 291"/>
          <p:cNvSpPr>
            <a:spLocks noEditPoints="1"/>
          </p:cNvSpPr>
          <p:nvPr/>
        </p:nvSpPr>
        <p:spPr bwMode="auto">
          <a:xfrm>
            <a:off x="5729970" y="1306282"/>
            <a:ext cx="231775" cy="539750"/>
          </a:xfrm>
          <a:custGeom>
            <a:avLst/>
            <a:gdLst>
              <a:gd name="T0" fmla="*/ 1029 w 1461"/>
              <a:gd name="T1" fmla="*/ 723 h 3398"/>
              <a:gd name="T2" fmla="*/ 1067 w 1461"/>
              <a:gd name="T3" fmla="*/ 731 h 3398"/>
              <a:gd name="T4" fmla="*/ 1095 w 1461"/>
              <a:gd name="T5" fmla="*/ 755 h 3398"/>
              <a:gd name="T6" fmla="*/ 1110 w 1461"/>
              <a:gd name="T7" fmla="*/ 790 h 3398"/>
              <a:gd name="T8" fmla="*/ 1461 w 1461"/>
              <a:gd name="T9" fmla="*/ 2761 h 3398"/>
              <a:gd name="T10" fmla="*/ 1451 w 1461"/>
              <a:gd name="T11" fmla="*/ 2795 h 3398"/>
              <a:gd name="T12" fmla="*/ 971 w 1461"/>
              <a:gd name="T13" fmla="*/ 3369 h 3398"/>
              <a:gd name="T14" fmla="*/ 943 w 1461"/>
              <a:gd name="T15" fmla="*/ 3391 h 3398"/>
              <a:gd name="T16" fmla="*/ 909 w 1461"/>
              <a:gd name="T17" fmla="*/ 3398 h 3398"/>
              <a:gd name="T18" fmla="*/ 874 w 1461"/>
              <a:gd name="T19" fmla="*/ 3391 h 3398"/>
              <a:gd name="T20" fmla="*/ 846 w 1461"/>
              <a:gd name="T21" fmla="*/ 3369 h 3398"/>
              <a:gd name="T22" fmla="*/ 365 w 1461"/>
              <a:gd name="T23" fmla="*/ 2795 h 3398"/>
              <a:gd name="T24" fmla="*/ 356 w 1461"/>
              <a:gd name="T25" fmla="*/ 2761 h 3398"/>
              <a:gd name="T26" fmla="*/ 511 w 1461"/>
              <a:gd name="T27" fmla="*/ 1879 h 3398"/>
              <a:gd name="T28" fmla="*/ 455 w 1461"/>
              <a:gd name="T29" fmla="*/ 1944 h 3398"/>
              <a:gd name="T30" fmla="*/ 405 w 1461"/>
              <a:gd name="T31" fmla="*/ 2000 h 3398"/>
              <a:gd name="T32" fmla="*/ 363 w 1461"/>
              <a:gd name="T33" fmla="*/ 2045 h 3398"/>
              <a:gd name="T34" fmla="*/ 332 w 1461"/>
              <a:gd name="T35" fmla="*/ 2077 h 3398"/>
              <a:gd name="T36" fmla="*/ 312 w 1461"/>
              <a:gd name="T37" fmla="*/ 2096 h 3398"/>
              <a:gd name="T38" fmla="*/ 292 w 1461"/>
              <a:gd name="T39" fmla="*/ 2111 h 3398"/>
              <a:gd name="T40" fmla="*/ 253 w 1461"/>
              <a:gd name="T41" fmla="*/ 2122 h 3398"/>
              <a:gd name="T42" fmla="*/ 238 w 1461"/>
              <a:gd name="T43" fmla="*/ 2121 h 3398"/>
              <a:gd name="T44" fmla="*/ 47 w 1461"/>
              <a:gd name="T45" fmla="*/ 2084 h 3398"/>
              <a:gd name="T46" fmla="*/ 16 w 1461"/>
              <a:gd name="T47" fmla="*/ 2058 h 3398"/>
              <a:gd name="T48" fmla="*/ 0 w 1461"/>
              <a:gd name="T49" fmla="*/ 2020 h 3398"/>
              <a:gd name="T50" fmla="*/ 33 w 1461"/>
              <a:gd name="T51" fmla="*/ 1783 h 3398"/>
              <a:gd name="T52" fmla="*/ 50 w 1461"/>
              <a:gd name="T53" fmla="*/ 1744 h 3398"/>
              <a:gd name="T54" fmla="*/ 83 w 1461"/>
              <a:gd name="T55" fmla="*/ 1720 h 3398"/>
              <a:gd name="T56" fmla="*/ 91 w 1461"/>
              <a:gd name="T57" fmla="*/ 1715 h 3398"/>
              <a:gd name="T58" fmla="*/ 115 w 1461"/>
              <a:gd name="T59" fmla="*/ 1702 h 3398"/>
              <a:gd name="T60" fmla="*/ 154 w 1461"/>
              <a:gd name="T61" fmla="*/ 1676 h 3398"/>
              <a:gd name="T62" fmla="*/ 204 w 1461"/>
              <a:gd name="T63" fmla="*/ 1636 h 3398"/>
              <a:gd name="T64" fmla="*/ 265 w 1461"/>
              <a:gd name="T65" fmla="*/ 1580 h 3398"/>
              <a:gd name="T66" fmla="*/ 337 w 1461"/>
              <a:gd name="T67" fmla="*/ 1505 h 3398"/>
              <a:gd name="T68" fmla="*/ 417 w 1461"/>
              <a:gd name="T69" fmla="*/ 1411 h 3398"/>
              <a:gd name="T70" fmla="*/ 499 w 1461"/>
              <a:gd name="T71" fmla="*/ 1300 h 3398"/>
              <a:gd name="T72" fmla="*/ 563 w 1461"/>
              <a:gd name="T73" fmla="*/ 1198 h 3398"/>
              <a:gd name="T74" fmla="*/ 611 w 1461"/>
              <a:gd name="T75" fmla="*/ 1107 h 3398"/>
              <a:gd name="T76" fmla="*/ 647 w 1461"/>
              <a:gd name="T77" fmla="*/ 1028 h 3398"/>
              <a:gd name="T78" fmla="*/ 671 w 1461"/>
              <a:gd name="T79" fmla="*/ 963 h 3398"/>
              <a:gd name="T80" fmla="*/ 685 w 1461"/>
              <a:gd name="T81" fmla="*/ 913 h 3398"/>
              <a:gd name="T82" fmla="*/ 712 w 1461"/>
              <a:gd name="T83" fmla="*/ 772 h 3398"/>
              <a:gd name="T84" fmla="*/ 734 w 1461"/>
              <a:gd name="T85" fmla="*/ 741 h 3398"/>
              <a:gd name="T86" fmla="*/ 768 w 1461"/>
              <a:gd name="T87" fmla="*/ 725 h 3398"/>
              <a:gd name="T88" fmla="*/ 593 w 1461"/>
              <a:gd name="T89" fmla="*/ 0 h 3398"/>
              <a:gd name="T90" fmla="*/ 1243 w 1461"/>
              <a:gd name="T91" fmla="*/ 2 h 3398"/>
              <a:gd name="T92" fmla="*/ 1279 w 1461"/>
              <a:gd name="T93" fmla="*/ 21 h 3398"/>
              <a:gd name="T94" fmla="*/ 1301 w 1461"/>
              <a:gd name="T95" fmla="*/ 54 h 3398"/>
              <a:gd name="T96" fmla="*/ 1305 w 1461"/>
              <a:gd name="T97" fmla="*/ 94 h 3398"/>
              <a:gd name="T98" fmla="*/ 1112 w 1461"/>
              <a:gd name="T99" fmla="*/ 558 h 3398"/>
              <a:gd name="T100" fmla="*/ 1090 w 1461"/>
              <a:gd name="T101" fmla="*/ 588 h 3398"/>
              <a:gd name="T102" fmla="*/ 1056 w 1461"/>
              <a:gd name="T103" fmla="*/ 605 h 3398"/>
              <a:gd name="T104" fmla="*/ 780 w 1461"/>
              <a:gd name="T105" fmla="*/ 607 h 3398"/>
              <a:gd name="T106" fmla="*/ 743 w 1461"/>
              <a:gd name="T107" fmla="*/ 598 h 3398"/>
              <a:gd name="T108" fmla="*/ 714 w 1461"/>
              <a:gd name="T109" fmla="*/ 574 h 3398"/>
              <a:gd name="T110" fmla="*/ 518 w 1461"/>
              <a:gd name="T111" fmla="*/ 114 h 3398"/>
              <a:gd name="T112" fmla="*/ 511 w 1461"/>
              <a:gd name="T113" fmla="*/ 74 h 3398"/>
              <a:gd name="T114" fmla="*/ 525 w 1461"/>
              <a:gd name="T115" fmla="*/ 37 h 3398"/>
              <a:gd name="T116" fmla="*/ 554 w 1461"/>
              <a:gd name="T117" fmla="*/ 10 h 3398"/>
              <a:gd name="T118" fmla="*/ 593 w 1461"/>
              <a:gd name="T119" fmla="*/ 0 h 3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61" h="3398">
                <a:moveTo>
                  <a:pt x="787" y="723"/>
                </a:moveTo>
                <a:lnTo>
                  <a:pt x="1029" y="723"/>
                </a:lnTo>
                <a:lnTo>
                  <a:pt x="1049" y="725"/>
                </a:lnTo>
                <a:lnTo>
                  <a:pt x="1067" y="731"/>
                </a:lnTo>
                <a:lnTo>
                  <a:pt x="1082" y="741"/>
                </a:lnTo>
                <a:lnTo>
                  <a:pt x="1095" y="755"/>
                </a:lnTo>
                <a:lnTo>
                  <a:pt x="1104" y="772"/>
                </a:lnTo>
                <a:lnTo>
                  <a:pt x="1110" y="790"/>
                </a:lnTo>
                <a:lnTo>
                  <a:pt x="1460" y="2743"/>
                </a:lnTo>
                <a:lnTo>
                  <a:pt x="1461" y="2761"/>
                </a:lnTo>
                <a:lnTo>
                  <a:pt x="1458" y="2779"/>
                </a:lnTo>
                <a:lnTo>
                  <a:pt x="1451" y="2795"/>
                </a:lnTo>
                <a:lnTo>
                  <a:pt x="1442" y="2810"/>
                </a:lnTo>
                <a:lnTo>
                  <a:pt x="971" y="3369"/>
                </a:lnTo>
                <a:lnTo>
                  <a:pt x="957" y="3382"/>
                </a:lnTo>
                <a:lnTo>
                  <a:pt x="943" y="3391"/>
                </a:lnTo>
                <a:lnTo>
                  <a:pt x="926" y="3396"/>
                </a:lnTo>
                <a:lnTo>
                  <a:pt x="909" y="3398"/>
                </a:lnTo>
                <a:lnTo>
                  <a:pt x="891" y="3396"/>
                </a:lnTo>
                <a:lnTo>
                  <a:pt x="874" y="3391"/>
                </a:lnTo>
                <a:lnTo>
                  <a:pt x="859" y="3382"/>
                </a:lnTo>
                <a:lnTo>
                  <a:pt x="846" y="3369"/>
                </a:lnTo>
                <a:lnTo>
                  <a:pt x="375" y="2810"/>
                </a:lnTo>
                <a:lnTo>
                  <a:pt x="365" y="2795"/>
                </a:lnTo>
                <a:lnTo>
                  <a:pt x="359" y="2779"/>
                </a:lnTo>
                <a:lnTo>
                  <a:pt x="356" y="2761"/>
                </a:lnTo>
                <a:lnTo>
                  <a:pt x="358" y="2743"/>
                </a:lnTo>
                <a:lnTo>
                  <a:pt x="511" y="1879"/>
                </a:lnTo>
                <a:lnTo>
                  <a:pt x="483" y="1913"/>
                </a:lnTo>
                <a:lnTo>
                  <a:pt x="455" y="1944"/>
                </a:lnTo>
                <a:lnTo>
                  <a:pt x="429" y="1974"/>
                </a:lnTo>
                <a:lnTo>
                  <a:pt x="405" y="2000"/>
                </a:lnTo>
                <a:lnTo>
                  <a:pt x="383" y="2024"/>
                </a:lnTo>
                <a:lnTo>
                  <a:pt x="363" y="2045"/>
                </a:lnTo>
                <a:lnTo>
                  <a:pt x="345" y="2063"/>
                </a:lnTo>
                <a:lnTo>
                  <a:pt x="332" y="2077"/>
                </a:lnTo>
                <a:lnTo>
                  <a:pt x="320" y="2087"/>
                </a:lnTo>
                <a:lnTo>
                  <a:pt x="312" y="2096"/>
                </a:lnTo>
                <a:lnTo>
                  <a:pt x="309" y="2099"/>
                </a:lnTo>
                <a:lnTo>
                  <a:pt x="292" y="2111"/>
                </a:lnTo>
                <a:lnTo>
                  <a:pt x="272" y="2119"/>
                </a:lnTo>
                <a:lnTo>
                  <a:pt x="253" y="2122"/>
                </a:lnTo>
                <a:lnTo>
                  <a:pt x="245" y="2121"/>
                </a:lnTo>
                <a:lnTo>
                  <a:pt x="238" y="2121"/>
                </a:lnTo>
                <a:lnTo>
                  <a:pt x="68" y="2091"/>
                </a:lnTo>
                <a:lnTo>
                  <a:pt x="47" y="2084"/>
                </a:lnTo>
                <a:lnTo>
                  <a:pt x="29" y="2073"/>
                </a:lnTo>
                <a:lnTo>
                  <a:pt x="16" y="2058"/>
                </a:lnTo>
                <a:lnTo>
                  <a:pt x="5" y="2040"/>
                </a:lnTo>
                <a:lnTo>
                  <a:pt x="0" y="2020"/>
                </a:lnTo>
                <a:lnTo>
                  <a:pt x="1" y="1998"/>
                </a:lnTo>
                <a:lnTo>
                  <a:pt x="33" y="1783"/>
                </a:lnTo>
                <a:lnTo>
                  <a:pt x="40" y="1763"/>
                </a:lnTo>
                <a:lnTo>
                  <a:pt x="50" y="1744"/>
                </a:lnTo>
                <a:lnTo>
                  <a:pt x="65" y="1730"/>
                </a:lnTo>
                <a:lnTo>
                  <a:pt x="83" y="1720"/>
                </a:lnTo>
                <a:lnTo>
                  <a:pt x="85" y="1719"/>
                </a:lnTo>
                <a:lnTo>
                  <a:pt x="91" y="1715"/>
                </a:lnTo>
                <a:lnTo>
                  <a:pt x="102" y="1710"/>
                </a:lnTo>
                <a:lnTo>
                  <a:pt x="115" y="1702"/>
                </a:lnTo>
                <a:lnTo>
                  <a:pt x="133" y="1690"/>
                </a:lnTo>
                <a:lnTo>
                  <a:pt x="154" y="1676"/>
                </a:lnTo>
                <a:lnTo>
                  <a:pt x="178" y="1658"/>
                </a:lnTo>
                <a:lnTo>
                  <a:pt x="204" y="1636"/>
                </a:lnTo>
                <a:lnTo>
                  <a:pt x="234" y="1610"/>
                </a:lnTo>
                <a:lnTo>
                  <a:pt x="265" y="1580"/>
                </a:lnTo>
                <a:lnTo>
                  <a:pt x="300" y="1545"/>
                </a:lnTo>
                <a:lnTo>
                  <a:pt x="337" y="1505"/>
                </a:lnTo>
                <a:lnTo>
                  <a:pt x="376" y="1461"/>
                </a:lnTo>
                <a:lnTo>
                  <a:pt x="417" y="1411"/>
                </a:lnTo>
                <a:lnTo>
                  <a:pt x="460" y="1355"/>
                </a:lnTo>
                <a:lnTo>
                  <a:pt x="499" y="1300"/>
                </a:lnTo>
                <a:lnTo>
                  <a:pt x="533" y="1248"/>
                </a:lnTo>
                <a:lnTo>
                  <a:pt x="563" y="1198"/>
                </a:lnTo>
                <a:lnTo>
                  <a:pt x="589" y="1151"/>
                </a:lnTo>
                <a:lnTo>
                  <a:pt x="611" y="1107"/>
                </a:lnTo>
                <a:lnTo>
                  <a:pt x="631" y="1066"/>
                </a:lnTo>
                <a:lnTo>
                  <a:pt x="647" y="1028"/>
                </a:lnTo>
                <a:lnTo>
                  <a:pt x="660" y="994"/>
                </a:lnTo>
                <a:lnTo>
                  <a:pt x="671" y="963"/>
                </a:lnTo>
                <a:lnTo>
                  <a:pt x="679" y="936"/>
                </a:lnTo>
                <a:lnTo>
                  <a:pt x="685" y="913"/>
                </a:lnTo>
                <a:lnTo>
                  <a:pt x="707" y="790"/>
                </a:lnTo>
                <a:lnTo>
                  <a:pt x="712" y="772"/>
                </a:lnTo>
                <a:lnTo>
                  <a:pt x="721" y="755"/>
                </a:lnTo>
                <a:lnTo>
                  <a:pt x="734" y="741"/>
                </a:lnTo>
                <a:lnTo>
                  <a:pt x="751" y="731"/>
                </a:lnTo>
                <a:lnTo>
                  <a:pt x="768" y="725"/>
                </a:lnTo>
                <a:lnTo>
                  <a:pt x="787" y="723"/>
                </a:lnTo>
                <a:close/>
                <a:moveTo>
                  <a:pt x="593" y="0"/>
                </a:moveTo>
                <a:lnTo>
                  <a:pt x="1224" y="0"/>
                </a:lnTo>
                <a:lnTo>
                  <a:pt x="1243" y="2"/>
                </a:lnTo>
                <a:lnTo>
                  <a:pt x="1262" y="10"/>
                </a:lnTo>
                <a:lnTo>
                  <a:pt x="1279" y="21"/>
                </a:lnTo>
                <a:lnTo>
                  <a:pt x="1291" y="37"/>
                </a:lnTo>
                <a:lnTo>
                  <a:pt x="1301" y="54"/>
                </a:lnTo>
                <a:lnTo>
                  <a:pt x="1305" y="74"/>
                </a:lnTo>
                <a:lnTo>
                  <a:pt x="1305" y="94"/>
                </a:lnTo>
                <a:lnTo>
                  <a:pt x="1298" y="114"/>
                </a:lnTo>
                <a:lnTo>
                  <a:pt x="1112" y="558"/>
                </a:lnTo>
                <a:lnTo>
                  <a:pt x="1102" y="574"/>
                </a:lnTo>
                <a:lnTo>
                  <a:pt x="1090" y="588"/>
                </a:lnTo>
                <a:lnTo>
                  <a:pt x="1074" y="598"/>
                </a:lnTo>
                <a:lnTo>
                  <a:pt x="1056" y="605"/>
                </a:lnTo>
                <a:lnTo>
                  <a:pt x="1036" y="607"/>
                </a:lnTo>
                <a:lnTo>
                  <a:pt x="780" y="607"/>
                </a:lnTo>
                <a:lnTo>
                  <a:pt x="761" y="605"/>
                </a:lnTo>
                <a:lnTo>
                  <a:pt x="743" y="598"/>
                </a:lnTo>
                <a:lnTo>
                  <a:pt x="727" y="588"/>
                </a:lnTo>
                <a:lnTo>
                  <a:pt x="714" y="574"/>
                </a:lnTo>
                <a:lnTo>
                  <a:pt x="705" y="558"/>
                </a:lnTo>
                <a:lnTo>
                  <a:pt x="518" y="114"/>
                </a:lnTo>
                <a:lnTo>
                  <a:pt x="513" y="94"/>
                </a:lnTo>
                <a:lnTo>
                  <a:pt x="511" y="74"/>
                </a:lnTo>
                <a:lnTo>
                  <a:pt x="516" y="54"/>
                </a:lnTo>
                <a:lnTo>
                  <a:pt x="525" y="37"/>
                </a:lnTo>
                <a:lnTo>
                  <a:pt x="539" y="21"/>
                </a:lnTo>
                <a:lnTo>
                  <a:pt x="554" y="10"/>
                </a:lnTo>
                <a:lnTo>
                  <a:pt x="573" y="2"/>
                </a:lnTo>
                <a:lnTo>
                  <a:pt x="59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7" name="Freeform 296"/>
          <p:cNvSpPr>
            <a:spLocks noEditPoints="1"/>
          </p:cNvSpPr>
          <p:nvPr/>
        </p:nvSpPr>
        <p:spPr bwMode="auto">
          <a:xfrm>
            <a:off x="4657157" y="1369782"/>
            <a:ext cx="506413" cy="412750"/>
          </a:xfrm>
          <a:custGeom>
            <a:avLst/>
            <a:gdLst>
              <a:gd name="T0" fmla="*/ 1879 w 3508"/>
              <a:gd name="T1" fmla="*/ 2198 h 2858"/>
              <a:gd name="T2" fmla="*/ 1893 w 3508"/>
              <a:gd name="T3" fmla="*/ 2308 h 2858"/>
              <a:gd name="T4" fmla="*/ 2893 w 3508"/>
              <a:gd name="T5" fmla="*/ 2330 h 2858"/>
              <a:gd name="T6" fmla="*/ 2959 w 3508"/>
              <a:gd name="T7" fmla="*/ 2243 h 2858"/>
              <a:gd name="T8" fmla="*/ 2893 w 3508"/>
              <a:gd name="T9" fmla="*/ 2156 h 2858"/>
              <a:gd name="T10" fmla="*/ 1911 w 3508"/>
              <a:gd name="T11" fmla="*/ 1804 h 2858"/>
              <a:gd name="T12" fmla="*/ 1871 w 3508"/>
              <a:gd name="T13" fmla="*/ 1907 h 2858"/>
              <a:gd name="T14" fmla="*/ 1957 w 3508"/>
              <a:gd name="T15" fmla="*/ 1973 h 2858"/>
              <a:gd name="T16" fmla="*/ 2738 w 3508"/>
              <a:gd name="T17" fmla="*/ 1928 h 2858"/>
              <a:gd name="T18" fmla="*/ 2723 w 3508"/>
              <a:gd name="T19" fmla="*/ 1818 h 2858"/>
              <a:gd name="T20" fmla="*/ 1957 w 3508"/>
              <a:gd name="T21" fmla="*/ 1328 h 2858"/>
              <a:gd name="T22" fmla="*/ 1871 w 3508"/>
              <a:gd name="T23" fmla="*/ 1395 h 2858"/>
              <a:gd name="T24" fmla="*/ 1911 w 3508"/>
              <a:gd name="T25" fmla="*/ 1497 h 2858"/>
              <a:gd name="T26" fmla="*/ 3040 w 3508"/>
              <a:gd name="T27" fmla="*/ 1496 h 2858"/>
              <a:gd name="T28" fmla="*/ 3081 w 3508"/>
              <a:gd name="T29" fmla="*/ 1395 h 2858"/>
              <a:gd name="T30" fmla="*/ 2994 w 3508"/>
              <a:gd name="T31" fmla="*/ 1328 h 2858"/>
              <a:gd name="T32" fmla="*/ 857 w 3508"/>
              <a:gd name="T33" fmla="*/ 1319 h 2858"/>
              <a:gd name="T34" fmla="*/ 730 w 3508"/>
              <a:gd name="T35" fmla="*/ 1469 h 2858"/>
              <a:gd name="T36" fmla="*/ 714 w 3508"/>
              <a:gd name="T37" fmla="*/ 1675 h 2858"/>
              <a:gd name="T38" fmla="*/ 621 w 3508"/>
              <a:gd name="T39" fmla="*/ 1775 h 2858"/>
              <a:gd name="T40" fmla="*/ 490 w 3508"/>
              <a:gd name="T41" fmla="*/ 1914 h 2858"/>
              <a:gd name="T42" fmla="*/ 467 w 3508"/>
              <a:gd name="T43" fmla="*/ 2323 h 2858"/>
              <a:gd name="T44" fmla="*/ 554 w 3508"/>
              <a:gd name="T45" fmla="*/ 2388 h 2858"/>
              <a:gd name="T46" fmla="*/ 1436 w 3508"/>
              <a:gd name="T47" fmla="*/ 2344 h 2858"/>
              <a:gd name="T48" fmla="*/ 1436 w 3508"/>
              <a:gd name="T49" fmla="*/ 1947 h 2858"/>
              <a:gd name="T50" fmla="*/ 1313 w 3508"/>
              <a:gd name="T51" fmla="*/ 1788 h 2858"/>
              <a:gd name="T52" fmla="*/ 1220 w 3508"/>
              <a:gd name="T53" fmla="*/ 1676 h 2858"/>
              <a:gd name="T54" fmla="*/ 1204 w 3508"/>
              <a:gd name="T55" fmla="*/ 1469 h 2858"/>
              <a:gd name="T56" fmla="*/ 1077 w 3508"/>
              <a:gd name="T57" fmla="*/ 1319 h 2858"/>
              <a:gd name="T58" fmla="*/ 787 w 3508"/>
              <a:gd name="T59" fmla="*/ 670 h 2858"/>
              <a:gd name="T60" fmla="*/ 831 w 3508"/>
              <a:gd name="T61" fmla="*/ 939 h 2858"/>
              <a:gd name="T62" fmla="*/ 2676 w 3508"/>
              <a:gd name="T63" fmla="*/ 939 h 2858"/>
              <a:gd name="T64" fmla="*/ 2721 w 3508"/>
              <a:gd name="T65" fmla="*/ 670 h 2858"/>
              <a:gd name="T66" fmla="*/ 3324 w 3508"/>
              <a:gd name="T67" fmla="*/ 720 h 2858"/>
              <a:gd name="T68" fmla="*/ 3478 w 3508"/>
              <a:gd name="T69" fmla="*/ 898 h 2858"/>
              <a:gd name="T70" fmla="*/ 3505 w 3508"/>
              <a:gd name="T71" fmla="*/ 2536 h 2858"/>
              <a:gd name="T72" fmla="*/ 3399 w 3508"/>
              <a:gd name="T73" fmla="*/ 2749 h 2858"/>
              <a:gd name="T74" fmla="*/ 3187 w 3508"/>
              <a:gd name="T75" fmla="*/ 2855 h 2858"/>
              <a:gd name="T76" fmla="*/ 226 w 3508"/>
              <a:gd name="T77" fmla="*/ 2829 h 2858"/>
              <a:gd name="T78" fmla="*/ 51 w 3508"/>
              <a:gd name="T79" fmla="*/ 2673 h 2858"/>
              <a:gd name="T80" fmla="*/ 0 w 3508"/>
              <a:gd name="T81" fmla="*/ 1044 h 2858"/>
              <a:gd name="T82" fmla="*/ 78 w 3508"/>
              <a:gd name="T83" fmla="*/ 815 h 2858"/>
              <a:gd name="T84" fmla="*/ 272 w 3508"/>
              <a:gd name="T85" fmla="*/ 683 h 2858"/>
              <a:gd name="T86" fmla="*/ 1865 w 3508"/>
              <a:gd name="T87" fmla="*/ 8 h 2858"/>
              <a:gd name="T88" fmla="*/ 2100 w 3508"/>
              <a:gd name="T89" fmla="*/ 88 h 2858"/>
              <a:gd name="T90" fmla="*/ 2237 w 3508"/>
              <a:gd name="T91" fmla="*/ 231 h 2858"/>
              <a:gd name="T92" fmla="*/ 2295 w 3508"/>
              <a:gd name="T93" fmla="*/ 327 h 2858"/>
              <a:gd name="T94" fmla="*/ 966 w 3508"/>
              <a:gd name="T95" fmla="*/ 770 h 2858"/>
              <a:gd name="T96" fmla="*/ 1229 w 3508"/>
              <a:gd name="T97" fmla="*/ 315 h 2858"/>
              <a:gd name="T98" fmla="*/ 1287 w 3508"/>
              <a:gd name="T99" fmla="*/ 199 h 2858"/>
              <a:gd name="T100" fmla="*/ 1449 w 3508"/>
              <a:gd name="T101" fmla="*/ 67 h 2858"/>
              <a:gd name="T102" fmla="*/ 1698 w 3508"/>
              <a:gd name="T103" fmla="*/ 2 h 28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08" h="2858">
                <a:moveTo>
                  <a:pt x="1957" y="2153"/>
                </a:moveTo>
                <a:lnTo>
                  <a:pt x="1933" y="2156"/>
                </a:lnTo>
                <a:lnTo>
                  <a:pt x="1911" y="2166"/>
                </a:lnTo>
                <a:lnTo>
                  <a:pt x="1893" y="2180"/>
                </a:lnTo>
                <a:lnTo>
                  <a:pt x="1879" y="2198"/>
                </a:lnTo>
                <a:lnTo>
                  <a:pt x="1871" y="2220"/>
                </a:lnTo>
                <a:lnTo>
                  <a:pt x="1868" y="2243"/>
                </a:lnTo>
                <a:lnTo>
                  <a:pt x="1871" y="2267"/>
                </a:lnTo>
                <a:lnTo>
                  <a:pt x="1879" y="2289"/>
                </a:lnTo>
                <a:lnTo>
                  <a:pt x="1893" y="2308"/>
                </a:lnTo>
                <a:lnTo>
                  <a:pt x="1911" y="2322"/>
                </a:lnTo>
                <a:lnTo>
                  <a:pt x="1933" y="2330"/>
                </a:lnTo>
                <a:lnTo>
                  <a:pt x="1957" y="2334"/>
                </a:lnTo>
                <a:lnTo>
                  <a:pt x="2869" y="2334"/>
                </a:lnTo>
                <a:lnTo>
                  <a:pt x="2893" y="2330"/>
                </a:lnTo>
                <a:lnTo>
                  <a:pt x="2914" y="2322"/>
                </a:lnTo>
                <a:lnTo>
                  <a:pt x="2932" y="2308"/>
                </a:lnTo>
                <a:lnTo>
                  <a:pt x="2946" y="2289"/>
                </a:lnTo>
                <a:lnTo>
                  <a:pt x="2956" y="2267"/>
                </a:lnTo>
                <a:lnTo>
                  <a:pt x="2959" y="2243"/>
                </a:lnTo>
                <a:lnTo>
                  <a:pt x="2956" y="2220"/>
                </a:lnTo>
                <a:lnTo>
                  <a:pt x="2946" y="2198"/>
                </a:lnTo>
                <a:lnTo>
                  <a:pt x="2932" y="2180"/>
                </a:lnTo>
                <a:lnTo>
                  <a:pt x="2914" y="2166"/>
                </a:lnTo>
                <a:lnTo>
                  <a:pt x="2893" y="2156"/>
                </a:lnTo>
                <a:lnTo>
                  <a:pt x="2869" y="2153"/>
                </a:lnTo>
                <a:lnTo>
                  <a:pt x="1957" y="2153"/>
                </a:lnTo>
                <a:close/>
                <a:moveTo>
                  <a:pt x="1957" y="1793"/>
                </a:moveTo>
                <a:lnTo>
                  <a:pt x="1933" y="1796"/>
                </a:lnTo>
                <a:lnTo>
                  <a:pt x="1911" y="1804"/>
                </a:lnTo>
                <a:lnTo>
                  <a:pt x="1893" y="1818"/>
                </a:lnTo>
                <a:lnTo>
                  <a:pt x="1879" y="1837"/>
                </a:lnTo>
                <a:lnTo>
                  <a:pt x="1871" y="1859"/>
                </a:lnTo>
                <a:lnTo>
                  <a:pt x="1868" y="1883"/>
                </a:lnTo>
                <a:lnTo>
                  <a:pt x="1871" y="1907"/>
                </a:lnTo>
                <a:lnTo>
                  <a:pt x="1879" y="1928"/>
                </a:lnTo>
                <a:lnTo>
                  <a:pt x="1893" y="1946"/>
                </a:lnTo>
                <a:lnTo>
                  <a:pt x="1911" y="1961"/>
                </a:lnTo>
                <a:lnTo>
                  <a:pt x="1933" y="1970"/>
                </a:lnTo>
                <a:lnTo>
                  <a:pt x="1957" y="1973"/>
                </a:lnTo>
                <a:lnTo>
                  <a:pt x="2660" y="1973"/>
                </a:lnTo>
                <a:lnTo>
                  <a:pt x="2684" y="1970"/>
                </a:lnTo>
                <a:lnTo>
                  <a:pt x="2705" y="1961"/>
                </a:lnTo>
                <a:lnTo>
                  <a:pt x="2723" y="1946"/>
                </a:lnTo>
                <a:lnTo>
                  <a:pt x="2738" y="1928"/>
                </a:lnTo>
                <a:lnTo>
                  <a:pt x="2747" y="1907"/>
                </a:lnTo>
                <a:lnTo>
                  <a:pt x="2750" y="1883"/>
                </a:lnTo>
                <a:lnTo>
                  <a:pt x="2747" y="1859"/>
                </a:lnTo>
                <a:lnTo>
                  <a:pt x="2738" y="1837"/>
                </a:lnTo>
                <a:lnTo>
                  <a:pt x="2723" y="1818"/>
                </a:lnTo>
                <a:lnTo>
                  <a:pt x="2705" y="1804"/>
                </a:lnTo>
                <a:lnTo>
                  <a:pt x="2684" y="1796"/>
                </a:lnTo>
                <a:lnTo>
                  <a:pt x="2660" y="1793"/>
                </a:lnTo>
                <a:lnTo>
                  <a:pt x="1957" y="1793"/>
                </a:lnTo>
                <a:close/>
                <a:moveTo>
                  <a:pt x="1957" y="1328"/>
                </a:moveTo>
                <a:lnTo>
                  <a:pt x="1933" y="1331"/>
                </a:lnTo>
                <a:lnTo>
                  <a:pt x="1911" y="1340"/>
                </a:lnTo>
                <a:lnTo>
                  <a:pt x="1893" y="1354"/>
                </a:lnTo>
                <a:lnTo>
                  <a:pt x="1879" y="1372"/>
                </a:lnTo>
                <a:lnTo>
                  <a:pt x="1871" y="1395"/>
                </a:lnTo>
                <a:lnTo>
                  <a:pt x="1868" y="1418"/>
                </a:lnTo>
                <a:lnTo>
                  <a:pt x="1871" y="1442"/>
                </a:lnTo>
                <a:lnTo>
                  <a:pt x="1879" y="1464"/>
                </a:lnTo>
                <a:lnTo>
                  <a:pt x="1893" y="1482"/>
                </a:lnTo>
                <a:lnTo>
                  <a:pt x="1911" y="1497"/>
                </a:lnTo>
                <a:lnTo>
                  <a:pt x="1933" y="1505"/>
                </a:lnTo>
                <a:lnTo>
                  <a:pt x="1957" y="1509"/>
                </a:lnTo>
                <a:lnTo>
                  <a:pt x="2994" y="1509"/>
                </a:lnTo>
                <a:lnTo>
                  <a:pt x="3019" y="1505"/>
                </a:lnTo>
                <a:lnTo>
                  <a:pt x="3040" y="1496"/>
                </a:lnTo>
                <a:lnTo>
                  <a:pt x="3058" y="1482"/>
                </a:lnTo>
                <a:lnTo>
                  <a:pt x="3072" y="1464"/>
                </a:lnTo>
                <a:lnTo>
                  <a:pt x="3081" y="1442"/>
                </a:lnTo>
                <a:lnTo>
                  <a:pt x="3084" y="1418"/>
                </a:lnTo>
                <a:lnTo>
                  <a:pt x="3081" y="1395"/>
                </a:lnTo>
                <a:lnTo>
                  <a:pt x="3072" y="1372"/>
                </a:lnTo>
                <a:lnTo>
                  <a:pt x="3058" y="1354"/>
                </a:lnTo>
                <a:lnTo>
                  <a:pt x="3040" y="1340"/>
                </a:lnTo>
                <a:lnTo>
                  <a:pt x="3019" y="1331"/>
                </a:lnTo>
                <a:lnTo>
                  <a:pt x="2994" y="1328"/>
                </a:lnTo>
                <a:lnTo>
                  <a:pt x="1957" y="1328"/>
                </a:lnTo>
                <a:close/>
                <a:moveTo>
                  <a:pt x="967" y="1290"/>
                </a:moveTo>
                <a:lnTo>
                  <a:pt x="928" y="1294"/>
                </a:lnTo>
                <a:lnTo>
                  <a:pt x="892" y="1303"/>
                </a:lnTo>
                <a:lnTo>
                  <a:pt x="857" y="1319"/>
                </a:lnTo>
                <a:lnTo>
                  <a:pt x="825" y="1341"/>
                </a:lnTo>
                <a:lnTo>
                  <a:pt x="796" y="1367"/>
                </a:lnTo>
                <a:lnTo>
                  <a:pt x="770" y="1397"/>
                </a:lnTo>
                <a:lnTo>
                  <a:pt x="748" y="1431"/>
                </a:lnTo>
                <a:lnTo>
                  <a:pt x="730" y="1469"/>
                </a:lnTo>
                <a:lnTo>
                  <a:pt x="717" y="1510"/>
                </a:lnTo>
                <a:lnTo>
                  <a:pt x="708" y="1554"/>
                </a:lnTo>
                <a:lnTo>
                  <a:pt x="705" y="1599"/>
                </a:lnTo>
                <a:lnTo>
                  <a:pt x="707" y="1638"/>
                </a:lnTo>
                <a:lnTo>
                  <a:pt x="714" y="1675"/>
                </a:lnTo>
                <a:lnTo>
                  <a:pt x="723" y="1712"/>
                </a:lnTo>
                <a:lnTo>
                  <a:pt x="737" y="1745"/>
                </a:lnTo>
                <a:lnTo>
                  <a:pt x="697" y="1750"/>
                </a:lnTo>
                <a:lnTo>
                  <a:pt x="657" y="1760"/>
                </a:lnTo>
                <a:lnTo>
                  <a:pt x="621" y="1775"/>
                </a:lnTo>
                <a:lnTo>
                  <a:pt x="588" y="1796"/>
                </a:lnTo>
                <a:lnTo>
                  <a:pt x="558" y="1820"/>
                </a:lnTo>
                <a:lnTo>
                  <a:pt x="530" y="1847"/>
                </a:lnTo>
                <a:lnTo>
                  <a:pt x="508" y="1880"/>
                </a:lnTo>
                <a:lnTo>
                  <a:pt x="490" y="1914"/>
                </a:lnTo>
                <a:lnTo>
                  <a:pt x="476" y="1952"/>
                </a:lnTo>
                <a:lnTo>
                  <a:pt x="467" y="1992"/>
                </a:lnTo>
                <a:lnTo>
                  <a:pt x="464" y="2032"/>
                </a:lnTo>
                <a:lnTo>
                  <a:pt x="464" y="2298"/>
                </a:lnTo>
                <a:lnTo>
                  <a:pt x="467" y="2323"/>
                </a:lnTo>
                <a:lnTo>
                  <a:pt x="476" y="2344"/>
                </a:lnTo>
                <a:lnTo>
                  <a:pt x="491" y="2363"/>
                </a:lnTo>
                <a:lnTo>
                  <a:pt x="509" y="2377"/>
                </a:lnTo>
                <a:lnTo>
                  <a:pt x="530" y="2385"/>
                </a:lnTo>
                <a:lnTo>
                  <a:pt x="554" y="2388"/>
                </a:lnTo>
                <a:lnTo>
                  <a:pt x="1358" y="2388"/>
                </a:lnTo>
                <a:lnTo>
                  <a:pt x="1382" y="2385"/>
                </a:lnTo>
                <a:lnTo>
                  <a:pt x="1404" y="2377"/>
                </a:lnTo>
                <a:lnTo>
                  <a:pt x="1422" y="2363"/>
                </a:lnTo>
                <a:lnTo>
                  <a:pt x="1436" y="2344"/>
                </a:lnTo>
                <a:lnTo>
                  <a:pt x="1444" y="2323"/>
                </a:lnTo>
                <a:lnTo>
                  <a:pt x="1447" y="2298"/>
                </a:lnTo>
                <a:lnTo>
                  <a:pt x="1447" y="2032"/>
                </a:lnTo>
                <a:lnTo>
                  <a:pt x="1444" y="1989"/>
                </a:lnTo>
                <a:lnTo>
                  <a:pt x="1436" y="1947"/>
                </a:lnTo>
                <a:lnTo>
                  <a:pt x="1421" y="1909"/>
                </a:lnTo>
                <a:lnTo>
                  <a:pt x="1401" y="1873"/>
                </a:lnTo>
                <a:lnTo>
                  <a:pt x="1375" y="1841"/>
                </a:lnTo>
                <a:lnTo>
                  <a:pt x="1346" y="1812"/>
                </a:lnTo>
                <a:lnTo>
                  <a:pt x="1313" y="1788"/>
                </a:lnTo>
                <a:lnTo>
                  <a:pt x="1277" y="1769"/>
                </a:lnTo>
                <a:lnTo>
                  <a:pt x="1238" y="1755"/>
                </a:lnTo>
                <a:lnTo>
                  <a:pt x="1197" y="1746"/>
                </a:lnTo>
                <a:lnTo>
                  <a:pt x="1211" y="1713"/>
                </a:lnTo>
                <a:lnTo>
                  <a:pt x="1220" y="1676"/>
                </a:lnTo>
                <a:lnTo>
                  <a:pt x="1227" y="1639"/>
                </a:lnTo>
                <a:lnTo>
                  <a:pt x="1229" y="1599"/>
                </a:lnTo>
                <a:lnTo>
                  <a:pt x="1226" y="1554"/>
                </a:lnTo>
                <a:lnTo>
                  <a:pt x="1218" y="1510"/>
                </a:lnTo>
                <a:lnTo>
                  <a:pt x="1204" y="1469"/>
                </a:lnTo>
                <a:lnTo>
                  <a:pt x="1187" y="1431"/>
                </a:lnTo>
                <a:lnTo>
                  <a:pt x="1165" y="1397"/>
                </a:lnTo>
                <a:lnTo>
                  <a:pt x="1139" y="1367"/>
                </a:lnTo>
                <a:lnTo>
                  <a:pt x="1109" y="1341"/>
                </a:lnTo>
                <a:lnTo>
                  <a:pt x="1077" y="1319"/>
                </a:lnTo>
                <a:lnTo>
                  <a:pt x="1042" y="1303"/>
                </a:lnTo>
                <a:lnTo>
                  <a:pt x="1006" y="1294"/>
                </a:lnTo>
                <a:lnTo>
                  <a:pt x="967" y="1290"/>
                </a:lnTo>
                <a:close/>
                <a:moveTo>
                  <a:pt x="371" y="670"/>
                </a:moveTo>
                <a:lnTo>
                  <a:pt x="787" y="670"/>
                </a:lnTo>
                <a:lnTo>
                  <a:pt x="787" y="860"/>
                </a:lnTo>
                <a:lnTo>
                  <a:pt x="790" y="885"/>
                </a:lnTo>
                <a:lnTo>
                  <a:pt x="799" y="906"/>
                </a:lnTo>
                <a:lnTo>
                  <a:pt x="813" y="925"/>
                </a:lnTo>
                <a:lnTo>
                  <a:pt x="831" y="939"/>
                </a:lnTo>
                <a:lnTo>
                  <a:pt x="853" y="947"/>
                </a:lnTo>
                <a:lnTo>
                  <a:pt x="877" y="951"/>
                </a:lnTo>
                <a:lnTo>
                  <a:pt x="2631" y="951"/>
                </a:lnTo>
                <a:lnTo>
                  <a:pt x="2655" y="947"/>
                </a:lnTo>
                <a:lnTo>
                  <a:pt x="2676" y="939"/>
                </a:lnTo>
                <a:lnTo>
                  <a:pt x="2694" y="925"/>
                </a:lnTo>
                <a:lnTo>
                  <a:pt x="2708" y="906"/>
                </a:lnTo>
                <a:lnTo>
                  <a:pt x="2718" y="885"/>
                </a:lnTo>
                <a:lnTo>
                  <a:pt x="2721" y="860"/>
                </a:lnTo>
                <a:lnTo>
                  <a:pt x="2721" y="670"/>
                </a:lnTo>
                <a:lnTo>
                  <a:pt x="3137" y="670"/>
                </a:lnTo>
                <a:lnTo>
                  <a:pt x="3187" y="673"/>
                </a:lnTo>
                <a:lnTo>
                  <a:pt x="3235" y="683"/>
                </a:lnTo>
                <a:lnTo>
                  <a:pt x="3281" y="699"/>
                </a:lnTo>
                <a:lnTo>
                  <a:pt x="3324" y="720"/>
                </a:lnTo>
                <a:lnTo>
                  <a:pt x="3363" y="747"/>
                </a:lnTo>
                <a:lnTo>
                  <a:pt x="3399" y="780"/>
                </a:lnTo>
                <a:lnTo>
                  <a:pt x="3430" y="815"/>
                </a:lnTo>
                <a:lnTo>
                  <a:pt x="3457" y="855"/>
                </a:lnTo>
                <a:lnTo>
                  <a:pt x="3478" y="898"/>
                </a:lnTo>
                <a:lnTo>
                  <a:pt x="3494" y="944"/>
                </a:lnTo>
                <a:lnTo>
                  <a:pt x="3505" y="992"/>
                </a:lnTo>
                <a:lnTo>
                  <a:pt x="3508" y="1044"/>
                </a:lnTo>
                <a:lnTo>
                  <a:pt x="3508" y="2485"/>
                </a:lnTo>
                <a:lnTo>
                  <a:pt x="3505" y="2536"/>
                </a:lnTo>
                <a:lnTo>
                  <a:pt x="3494" y="2584"/>
                </a:lnTo>
                <a:lnTo>
                  <a:pt x="3478" y="2630"/>
                </a:lnTo>
                <a:lnTo>
                  <a:pt x="3457" y="2673"/>
                </a:lnTo>
                <a:lnTo>
                  <a:pt x="3430" y="2713"/>
                </a:lnTo>
                <a:lnTo>
                  <a:pt x="3399" y="2749"/>
                </a:lnTo>
                <a:lnTo>
                  <a:pt x="3363" y="2781"/>
                </a:lnTo>
                <a:lnTo>
                  <a:pt x="3324" y="2808"/>
                </a:lnTo>
                <a:lnTo>
                  <a:pt x="3281" y="2829"/>
                </a:lnTo>
                <a:lnTo>
                  <a:pt x="3235" y="2846"/>
                </a:lnTo>
                <a:lnTo>
                  <a:pt x="3187" y="2855"/>
                </a:lnTo>
                <a:lnTo>
                  <a:pt x="3137" y="2858"/>
                </a:lnTo>
                <a:lnTo>
                  <a:pt x="371" y="2858"/>
                </a:lnTo>
                <a:lnTo>
                  <a:pt x="321" y="2855"/>
                </a:lnTo>
                <a:lnTo>
                  <a:pt x="272" y="2846"/>
                </a:lnTo>
                <a:lnTo>
                  <a:pt x="226" y="2829"/>
                </a:lnTo>
                <a:lnTo>
                  <a:pt x="183" y="2808"/>
                </a:lnTo>
                <a:lnTo>
                  <a:pt x="144" y="2781"/>
                </a:lnTo>
                <a:lnTo>
                  <a:pt x="109" y="2749"/>
                </a:lnTo>
                <a:lnTo>
                  <a:pt x="78" y="2713"/>
                </a:lnTo>
                <a:lnTo>
                  <a:pt x="51" y="2673"/>
                </a:lnTo>
                <a:lnTo>
                  <a:pt x="29" y="2630"/>
                </a:lnTo>
                <a:lnTo>
                  <a:pt x="13" y="2584"/>
                </a:lnTo>
                <a:lnTo>
                  <a:pt x="3" y="2536"/>
                </a:lnTo>
                <a:lnTo>
                  <a:pt x="0" y="2485"/>
                </a:lnTo>
                <a:lnTo>
                  <a:pt x="0" y="1044"/>
                </a:lnTo>
                <a:lnTo>
                  <a:pt x="3" y="992"/>
                </a:lnTo>
                <a:lnTo>
                  <a:pt x="13" y="944"/>
                </a:lnTo>
                <a:lnTo>
                  <a:pt x="29" y="898"/>
                </a:lnTo>
                <a:lnTo>
                  <a:pt x="51" y="855"/>
                </a:lnTo>
                <a:lnTo>
                  <a:pt x="78" y="815"/>
                </a:lnTo>
                <a:lnTo>
                  <a:pt x="109" y="780"/>
                </a:lnTo>
                <a:lnTo>
                  <a:pt x="144" y="747"/>
                </a:lnTo>
                <a:lnTo>
                  <a:pt x="183" y="720"/>
                </a:lnTo>
                <a:lnTo>
                  <a:pt x="226" y="699"/>
                </a:lnTo>
                <a:lnTo>
                  <a:pt x="272" y="683"/>
                </a:lnTo>
                <a:lnTo>
                  <a:pt x="321" y="673"/>
                </a:lnTo>
                <a:lnTo>
                  <a:pt x="371" y="670"/>
                </a:lnTo>
                <a:close/>
                <a:moveTo>
                  <a:pt x="1754" y="0"/>
                </a:moveTo>
                <a:lnTo>
                  <a:pt x="1810" y="2"/>
                </a:lnTo>
                <a:lnTo>
                  <a:pt x="1865" y="8"/>
                </a:lnTo>
                <a:lnTo>
                  <a:pt x="1917" y="18"/>
                </a:lnTo>
                <a:lnTo>
                  <a:pt x="1968" y="31"/>
                </a:lnTo>
                <a:lnTo>
                  <a:pt x="2015" y="47"/>
                </a:lnTo>
                <a:lnTo>
                  <a:pt x="2060" y="67"/>
                </a:lnTo>
                <a:lnTo>
                  <a:pt x="2100" y="88"/>
                </a:lnTo>
                <a:lnTo>
                  <a:pt x="2138" y="113"/>
                </a:lnTo>
                <a:lnTo>
                  <a:pt x="2171" y="139"/>
                </a:lnTo>
                <a:lnTo>
                  <a:pt x="2197" y="168"/>
                </a:lnTo>
                <a:lnTo>
                  <a:pt x="2220" y="199"/>
                </a:lnTo>
                <a:lnTo>
                  <a:pt x="2237" y="231"/>
                </a:lnTo>
                <a:lnTo>
                  <a:pt x="2247" y="264"/>
                </a:lnTo>
                <a:lnTo>
                  <a:pt x="2254" y="284"/>
                </a:lnTo>
                <a:lnTo>
                  <a:pt x="2265" y="301"/>
                </a:lnTo>
                <a:lnTo>
                  <a:pt x="2278" y="315"/>
                </a:lnTo>
                <a:lnTo>
                  <a:pt x="2295" y="327"/>
                </a:lnTo>
                <a:lnTo>
                  <a:pt x="2315" y="333"/>
                </a:lnTo>
                <a:lnTo>
                  <a:pt x="2335" y="335"/>
                </a:lnTo>
                <a:lnTo>
                  <a:pt x="2542" y="335"/>
                </a:lnTo>
                <a:lnTo>
                  <a:pt x="2542" y="770"/>
                </a:lnTo>
                <a:lnTo>
                  <a:pt x="966" y="770"/>
                </a:lnTo>
                <a:lnTo>
                  <a:pt x="966" y="335"/>
                </a:lnTo>
                <a:lnTo>
                  <a:pt x="1173" y="335"/>
                </a:lnTo>
                <a:lnTo>
                  <a:pt x="1194" y="333"/>
                </a:lnTo>
                <a:lnTo>
                  <a:pt x="1213" y="327"/>
                </a:lnTo>
                <a:lnTo>
                  <a:pt x="1229" y="315"/>
                </a:lnTo>
                <a:lnTo>
                  <a:pt x="1244" y="301"/>
                </a:lnTo>
                <a:lnTo>
                  <a:pt x="1254" y="284"/>
                </a:lnTo>
                <a:lnTo>
                  <a:pt x="1261" y="264"/>
                </a:lnTo>
                <a:lnTo>
                  <a:pt x="1271" y="231"/>
                </a:lnTo>
                <a:lnTo>
                  <a:pt x="1287" y="199"/>
                </a:lnTo>
                <a:lnTo>
                  <a:pt x="1310" y="168"/>
                </a:lnTo>
                <a:lnTo>
                  <a:pt x="1338" y="139"/>
                </a:lnTo>
                <a:lnTo>
                  <a:pt x="1371" y="113"/>
                </a:lnTo>
                <a:lnTo>
                  <a:pt x="1407" y="88"/>
                </a:lnTo>
                <a:lnTo>
                  <a:pt x="1449" y="67"/>
                </a:lnTo>
                <a:lnTo>
                  <a:pt x="1493" y="47"/>
                </a:lnTo>
                <a:lnTo>
                  <a:pt x="1540" y="31"/>
                </a:lnTo>
                <a:lnTo>
                  <a:pt x="1590" y="18"/>
                </a:lnTo>
                <a:lnTo>
                  <a:pt x="1644" y="8"/>
                </a:lnTo>
                <a:lnTo>
                  <a:pt x="1698" y="2"/>
                </a:lnTo>
                <a:lnTo>
                  <a:pt x="175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8" name="Freeform 301"/>
          <p:cNvSpPr>
            <a:spLocks noEditPoints="1"/>
          </p:cNvSpPr>
          <p:nvPr/>
        </p:nvSpPr>
        <p:spPr bwMode="auto">
          <a:xfrm>
            <a:off x="3738332" y="1361845"/>
            <a:ext cx="473075" cy="430212"/>
          </a:xfrm>
          <a:custGeom>
            <a:avLst/>
            <a:gdLst>
              <a:gd name="T0" fmla="*/ 1471 w 3578"/>
              <a:gd name="T1" fmla="*/ 2360 h 3255"/>
              <a:gd name="T2" fmla="*/ 1493 w 3578"/>
              <a:gd name="T3" fmla="*/ 2422 h 3255"/>
              <a:gd name="T4" fmla="*/ 1547 w 3578"/>
              <a:gd name="T5" fmla="*/ 2456 h 3255"/>
              <a:gd name="T6" fmla="*/ 2031 w 3578"/>
              <a:gd name="T7" fmla="*/ 2456 h 3255"/>
              <a:gd name="T8" fmla="*/ 2085 w 3578"/>
              <a:gd name="T9" fmla="*/ 2422 h 3255"/>
              <a:gd name="T10" fmla="*/ 2107 w 3578"/>
              <a:gd name="T11" fmla="*/ 2360 h 3255"/>
              <a:gd name="T12" fmla="*/ 3578 w 3578"/>
              <a:gd name="T13" fmla="*/ 2963 h 3255"/>
              <a:gd name="T14" fmla="*/ 3551 w 3578"/>
              <a:gd name="T15" fmla="*/ 3086 h 3255"/>
              <a:gd name="T16" fmla="*/ 3478 w 3578"/>
              <a:gd name="T17" fmla="*/ 3183 h 3255"/>
              <a:gd name="T18" fmla="*/ 3372 w 3578"/>
              <a:gd name="T19" fmla="*/ 3242 h 3255"/>
              <a:gd name="T20" fmla="*/ 290 w 3578"/>
              <a:gd name="T21" fmla="*/ 3255 h 3255"/>
              <a:gd name="T22" fmla="*/ 169 w 3578"/>
              <a:gd name="T23" fmla="*/ 3228 h 3255"/>
              <a:gd name="T24" fmla="*/ 72 w 3578"/>
              <a:gd name="T25" fmla="*/ 3155 h 3255"/>
              <a:gd name="T26" fmla="*/ 12 w 3578"/>
              <a:gd name="T27" fmla="*/ 3047 h 3255"/>
              <a:gd name="T28" fmla="*/ 0 w 3578"/>
              <a:gd name="T29" fmla="*/ 1634 h 3255"/>
              <a:gd name="T30" fmla="*/ 1415 w 3578"/>
              <a:gd name="T31" fmla="*/ 208 h 3255"/>
              <a:gd name="T32" fmla="*/ 1328 w 3578"/>
              <a:gd name="T33" fmla="*/ 262 h 3255"/>
              <a:gd name="T34" fmla="*/ 1274 w 3578"/>
              <a:gd name="T35" fmla="*/ 348 h 3255"/>
              <a:gd name="T36" fmla="*/ 1263 w 3578"/>
              <a:gd name="T37" fmla="*/ 634 h 3255"/>
              <a:gd name="T38" fmla="*/ 2313 w 3578"/>
              <a:gd name="T39" fmla="*/ 383 h 3255"/>
              <a:gd name="T40" fmla="*/ 2272 w 3578"/>
              <a:gd name="T41" fmla="*/ 287 h 3255"/>
              <a:gd name="T42" fmla="*/ 2195 w 3578"/>
              <a:gd name="T43" fmla="*/ 222 h 3255"/>
              <a:gd name="T44" fmla="*/ 2094 w 3578"/>
              <a:gd name="T45" fmla="*/ 197 h 3255"/>
              <a:gd name="T46" fmla="*/ 2094 w 3578"/>
              <a:gd name="T47" fmla="*/ 0 h 3255"/>
              <a:gd name="T48" fmla="*/ 2245 w 3578"/>
              <a:gd name="T49" fmla="*/ 28 h 3255"/>
              <a:gd name="T50" fmla="*/ 2371 w 3578"/>
              <a:gd name="T51" fmla="*/ 105 h 3255"/>
              <a:gd name="T52" fmla="*/ 2463 w 3578"/>
              <a:gd name="T53" fmla="*/ 222 h 3255"/>
              <a:gd name="T54" fmla="*/ 2508 w 3578"/>
              <a:gd name="T55" fmla="*/ 366 h 3255"/>
              <a:gd name="T56" fmla="*/ 3288 w 3578"/>
              <a:gd name="T57" fmla="*/ 634 h 3255"/>
              <a:gd name="T58" fmla="*/ 3410 w 3578"/>
              <a:gd name="T59" fmla="*/ 661 h 3255"/>
              <a:gd name="T60" fmla="*/ 3506 w 3578"/>
              <a:gd name="T61" fmla="*/ 734 h 3255"/>
              <a:gd name="T62" fmla="*/ 3566 w 3578"/>
              <a:gd name="T63" fmla="*/ 841 h 3255"/>
              <a:gd name="T64" fmla="*/ 3578 w 3578"/>
              <a:gd name="T65" fmla="*/ 1432 h 3255"/>
              <a:gd name="T66" fmla="*/ 2105 w 3578"/>
              <a:gd name="T67" fmla="*/ 1737 h 3255"/>
              <a:gd name="T68" fmla="*/ 2070 w 3578"/>
              <a:gd name="T69" fmla="*/ 1682 h 3255"/>
              <a:gd name="T70" fmla="*/ 2009 w 3578"/>
              <a:gd name="T71" fmla="*/ 1661 h 3255"/>
              <a:gd name="T72" fmla="*/ 1527 w 3578"/>
              <a:gd name="T73" fmla="*/ 1670 h 3255"/>
              <a:gd name="T74" fmla="*/ 1481 w 3578"/>
              <a:gd name="T75" fmla="*/ 1716 h 3255"/>
              <a:gd name="T76" fmla="*/ 1471 w 3578"/>
              <a:gd name="T77" fmla="*/ 1787 h 3255"/>
              <a:gd name="T78" fmla="*/ 3 w 3578"/>
              <a:gd name="T79" fmla="*/ 882 h 3255"/>
              <a:gd name="T80" fmla="*/ 47 w 3578"/>
              <a:gd name="T81" fmla="*/ 767 h 3255"/>
              <a:gd name="T82" fmla="*/ 133 w 3578"/>
              <a:gd name="T83" fmla="*/ 681 h 3255"/>
              <a:gd name="T84" fmla="*/ 248 w 3578"/>
              <a:gd name="T85" fmla="*/ 637 h 3255"/>
              <a:gd name="T86" fmla="*/ 1067 w 3578"/>
              <a:gd name="T87" fmla="*/ 419 h 3255"/>
              <a:gd name="T88" fmla="*/ 1095 w 3578"/>
              <a:gd name="T89" fmla="*/ 268 h 3255"/>
              <a:gd name="T90" fmla="*/ 1172 w 3578"/>
              <a:gd name="T91" fmla="*/ 140 h 3255"/>
              <a:gd name="T92" fmla="*/ 1288 w 3578"/>
              <a:gd name="T93" fmla="*/ 49 h 3255"/>
              <a:gd name="T94" fmla="*/ 1432 w 3578"/>
              <a:gd name="T95" fmla="*/ 3 h 3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78" h="3255">
                <a:moveTo>
                  <a:pt x="0" y="1634"/>
                </a:moveTo>
                <a:lnTo>
                  <a:pt x="1471" y="1990"/>
                </a:lnTo>
                <a:lnTo>
                  <a:pt x="1471" y="2360"/>
                </a:lnTo>
                <a:lnTo>
                  <a:pt x="1473" y="2383"/>
                </a:lnTo>
                <a:lnTo>
                  <a:pt x="1481" y="2404"/>
                </a:lnTo>
                <a:lnTo>
                  <a:pt x="1493" y="2422"/>
                </a:lnTo>
                <a:lnTo>
                  <a:pt x="1508" y="2438"/>
                </a:lnTo>
                <a:lnTo>
                  <a:pt x="1527" y="2450"/>
                </a:lnTo>
                <a:lnTo>
                  <a:pt x="1547" y="2456"/>
                </a:lnTo>
                <a:lnTo>
                  <a:pt x="1569" y="2459"/>
                </a:lnTo>
                <a:lnTo>
                  <a:pt x="2009" y="2459"/>
                </a:lnTo>
                <a:lnTo>
                  <a:pt x="2031" y="2456"/>
                </a:lnTo>
                <a:lnTo>
                  <a:pt x="2052" y="2450"/>
                </a:lnTo>
                <a:lnTo>
                  <a:pt x="2070" y="2438"/>
                </a:lnTo>
                <a:lnTo>
                  <a:pt x="2085" y="2422"/>
                </a:lnTo>
                <a:lnTo>
                  <a:pt x="2097" y="2404"/>
                </a:lnTo>
                <a:lnTo>
                  <a:pt x="2105" y="2383"/>
                </a:lnTo>
                <a:lnTo>
                  <a:pt x="2107" y="2360"/>
                </a:lnTo>
                <a:lnTo>
                  <a:pt x="2107" y="1990"/>
                </a:lnTo>
                <a:lnTo>
                  <a:pt x="3578" y="1634"/>
                </a:lnTo>
                <a:lnTo>
                  <a:pt x="3578" y="2963"/>
                </a:lnTo>
                <a:lnTo>
                  <a:pt x="3575" y="3007"/>
                </a:lnTo>
                <a:lnTo>
                  <a:pt x="3566" y="3047"/>
                </a:lnTo>
                <a:lnTo>
                  <a:pt x="3551" y="3086"/>
                </a:lnTo>
                <a:lnTo>
                  <a:pt x="3531" y="3122"/>
                </a:lnTo>
                <a:lnTo>
                  <a:pt x="3506" y="3155"/>
                </a:lnTo>
                <a:lnTo>
                  <a:pt x="3478" y="3183"/>
                </a:lnTo>
                <a:lnTo>
                  <a:pt x="3446" y="3208"/>
                </a:lnTo>
                <a:lnTo>
                  <a:pt x="3410" y="3228"/>
                </a:lnTo>
                <a:lnTo>
                  <a:pt x="3372" y="3242"/>
                </a:lnTo>
                <a:lnTo>
                  <a:pt x="3330" y="3252"/>
                </a:lnTo>
                <a:lnTo>
                  <a:pt x="3287" y="3255"/>
                </a:lnTo>
                <a:lnTo>
                  <a:pt x="290" y="3255"/>
                </a:lnTo>
                <a:lnTo>
                  <a:pt x="248" y="3252"/>
                </a:lnTo>
                <a:lnTo>
                  <a:pt x="207" y="3242"/>
                </a:lnTo>
                <a:lnTo>
                  <a:pt x="169" y="3228"/>
                </a:lnTo>
                <a:lnTo>
                  <a:pt x="133" y="3208"/>
                </a:lnTo>
                <a:lnTo>
                  <a:pt x="100" y="3183"/>
                </a:lnTo>
                <a:lnTo>
                  <a:pt x="72" y="3155"/>
                </a:lnTo>
                <a:lnTo>
                  <a:pt x="47" y="3122"/>
                </a:lnTo>
                <a:lnTo>
                  <a:pt x="27" y="3086"/>
                </a:lnTo>
                <a:lnTo>
                  <a:pt x="12" y="3047"/>
                </a:lnTo>
                <a:lnTo>
                  <a:pt x="3" y="3007"/>
                </a:lnTo>
                <a:lnTo>
                  <a:pt x="0" y="2963"/>
                </a:lnTo>
                <a:lnTo>
                  <a:pt x="0" y="1634"/>
                </a:lnTo>
                <a:close/>
                <a:moveTo>
                  <a:pt x="1484" y="197"/>
                </a:moveTo>
                <a:lnTo>
                  <a:pt x="1448" y="200"/>
                </a:lnTo>
                <a:lnTo>
                  <a:pt x="1415" y="208"/>
                </a:lnTo>
                <a:lnTo>
                  <a:pt x="1383" y="222"/>
                </a:lnTo>
                <a:lnTo>
                  <a:pt x="1354" y="239"/>
                </a:lnTo>
                <a:lnTo>
                  <a:pt x="1328" y="262"/>
                </a:lnTo>
                <a:lnTo>
                  <a:pt x="1306" y="287"/>
                </a:lnTo>
                <a:lnTo>
                  <a:pt x="1287" y="317"/>
                </a:lnTo>
                <a:lnTo>
                  <a:pt x="1274" y="348"/>
                </a:lnTo>
                <a:lnTo>
                  <a:pt x="1266" y="383"/>
                </a:lnTo>
                <a:lnTo>
                  <a:pt x="1263" y="419"/>
                </a:lnTo>
                <a:lnTo>
                  <a:pt x="1263" y="634"/>
                </a:lnTo>
                <a:lnTo>
                  <a:pt x="2315" y="634"/>
                </a:lnTo>
                <a:lnTo>
                  <a:pt x="2315" y="419"/>
                </a:lnTo>
                <a:lnTo>
                  <a:pt x="2313" y="383"/>
                </a:lnTo>
                <a:lnTo>
                  <a:pt x="2304" y="348"/>
                </a:lnTo>
                <a:lnTo>
                  <a:pt x="2291" y="317"/>
                </a:lnTo>
                <a:lnTo>
                  <a:pt x="2272" y="287"/>
                </a:lnTo>
                <a:lnTo>
                  <a:pt x="2251" y="262"/>
                </a:lnTo>
                <a:lnTo>
                  <a:pt x="2225" y="239"/>
                </a:lnTo>
                <a:lnTo>
                  <a:pt x="2195" y="222"/>
                </a:lnTo>
                <a:lnTo>
                  <a:pt x="2164" y="208"/>
                </a:lnTo>
                <a:lnTo>
                  <a:pt x="2130" y="200"/>
                </a:lnTo>
                <a:lnTo>
                  <a:pt x="2094" y="197"/>
                </a:lnTo>
                <a:lnTo>
                  <a:pt x="1484" y="197"/>
                </a:lnTo>
                <a:close/>
                <a:moveTo>
                  <a:pt x="1484" y="0"/>
                </a:moveTo>
                <a:lnTo>
                  <a:pt x="2094" y="0"/>
                </a:lnTo>
                <a:lnTo>
                  <a:pt x="2146" y="3"/>
                </a:lnTo>
                <a:lnTo>
                  <a:pt x="2196" y="13"/>
                </a:lnTo>
                <a:lnTo>
                  <a:pt x="2245" y="28"/>
                </a:lnTo>
                <a:lnTo>
                  <a:pt x="2290" y="49"/>
                </a:lnTo>
                <a:lnTo>
                  <a:pt x="2332" y="75"/>
                </a:lnTo>
                <a:lnTo>
                  <a:pt x="2371" y="105"/>
                </a:lnTo>
                <a:lnTo>
                  <a:pt x="2406" y="140"/>
                </a:lnTo>
                <a:lnTo>
                  <a:pt x="2437" y="180"/>
                </a:lnTo>
                <a:lnTo>
                  <a:pt x="2463" y="222"/>
                </a:lnTo>
                <a:lnTo>
                  <a:pt x="2483" y="268"/>
                </a:lnTo>
                <a:lnTo>
                  <a:pt x="2499" y="316"/>
                </a:lnTo>
                <a:lnTo>
                  <a:pt x="2508" y="366"/>
                </a:lnTo>
                <a:lnTo>
                  <a:pt x="2512" y="419"/>
                </a:lnTo>
                <a:lnTo>
                  <a:pt x="2512" y="634"/>
                </a:lnTo>
                <a:lnTo>
                  <a:pt x="3288" y="634"/>
                </a:lnTo>
                <a:lnTo>
                  <a:pt x="3330" y="637"/>
                </a:lnTo>
                <a:lnTo>
                  <a:pt x="3372" y="646"/>
                </a:lnTo>
                <a:lnTo>
                  <a:pt x="3410" y="661"/>
                </a:lnTo>
                <a:lnTo>
                  <a:pt x="3446" y="681"/>
                </a:lnTo>
                <a:lnTo>
                  <a:pt x="3478" y="706"/>
                </a:lnTo>
                <a:lnTo>
                  <a:pt x="3506" y="734"/>
                </a:lnTo>
                <a:lnTo>
                  <a:pt x="3531" y="767"/>
                </a:lnTo>
                <a:lnTo>
                  <a:pt x="3551" y="803"/>
                </a:lnTo>
                <a:lnTo>
                  <a:pt x="3566" y="841"/>
                </a:lnTo>
                <a:lnTo>
                  <a:pt x="3575" y="882"/>
                </a:lnTo>
                <a:lnTo>
                  <a:pt x="3578" y="925"/>
                </a:lnTo>
                <a:lnTo>
                  <a:pt x="3578" y="1432"/>
                </a:lnTo>
                <a:lnTo>
                  <a:pt x="2107" y="1787"/>
                </a:lnTo>
                <a:lnTo>
                  <a:pt x="2107" y="1760"/>
                </a:lnTo>
                <a:lnTo>
                  <a:pt x="2105" y="1737"/>
                </a:lnTo>
                <a:lnTo>
                  <a:pt x="2097" y="1716"/>
                </a:lnTo>
                <a:lnTo>
                  <a:pt x="2085" y="1698"/>
                </a:lnTo>
                <a:lnTo>
                  <a:pt x="2070" y="1682"/>
                </a:lnTo>
                <a:lnTo>
                  <a:pt x="2052" y="1670"/>
                </a:lnTo>
                <a:lnTo>
                  <a:pt x="2031" y="1664"/>
                </a:lnTo>
                <a:lnTo>
                  <a:pt x="2009" y="1661"/>
                </a:lnTo>
                <a:lnTo>
                  <a:pt x="1569" y="1661"/>
                </a:lnTo>
                <a:lnTo>
                  <a:pt x="1547" y="1664"/>
                </a:lnTo>
                <a:lnTo>
                  <a:pt x="1527" y="1670"/>
                </a:lnTo>
                <a:lnTo>
                  <a:pt x="1508" y="1682"/>
                </a:lnTo>
                <a:lnTo>
                  <a:pt x="1493" y="1698"/>
                </a:lnTo>
                <a:lnTo>
                  <a:pt x="1481" y="1716"/>
                </a:lnTo>
                <a:lnTo>
                  <a:pt x="1473" y="1737"/>
                </a:lnTo>
                <a:lnTo>
                  <a:pt x="1471" y="1760"/>
                </a:lnTo>
                <a:lnTo>
                  <a:pt x="1471" y="1787"/>
                </a:lnTo>
                <a:lnTo>
                  <a:pt x="0" y="1432"/>
                </a:lnTo>
                <a:lnTo>
                  <a:pt x="0" y="925"/>
                </a:lnTo>
                <a:lnTo>
                  <a:pt x="3" y="882"/>
                </a:lnTo>
                <a:lnTo>
                  <a:pt x="12" y="841"/>
                </a:lnTo>
                <a:lnTo>
                  <a:pt x="27" y="803"/>
                </a:lnTo>
                <a:lnTo>
                  <a:pt x="47" y="767"/>
                </a:lnTo>
                <a:lnTo>
                  <a:pt x="72" y="734"/>
                </a:lnTo>
                <a:lnTo>
                  <a:pt x="100" y="706"/>
                </a:lnTo>
                <a:lnTo>
                  <a:pt x="133" y="681"/>
                </a:lnTo>
                <a:lnTo>
                  <a:pt x="169" y="661"/>
                </a:lnTo>
                <a:lnTo>
                  <a:pt x="207" y="646"/>
                </a:lnTo>
                <a:lnTo>
                  <a:pt x="248" y="637"/>
                </a:lnTo>
                <a:lnTo>
                  <a:pt x="290" y="634"/>
                </a:lnTo>
                <a:lnTo>
                  <a:pt x="1067" y="634"/>
                </a:lnTo>
                <a:lnTo>
                  <a:pt x="1067" y="419"/>
                </a:lnTo>
                <a:lnTo>
                  <a:pt x="1070" y="366"/>
                </a:lnTo>
                <a:lnTo>
                  <a:pt x="1080" y="316"/>
                </a:lnTo>
                <a:lnTo>
                  <a:pt x="1095" y="268"/>
                </a:lnTo>
                <a:lnTo>
                  <a:pt x="1116" y="222"/>
                </a:lnTo>
                <a:lnTo>
                  <a:pt x="1142" y="180"/>
                </a:lnTo>
                <a:lnTo>
                  <a:pt x="1172" y="140"/>
                </a:lnTo>
                <a:lnTo>
                  <a:pt x="1207" y="105"/>
                </a:lnTo>
                <a:lnTo>
                  <a:pt x="1246" y="75"/>
                </a:lnTo>
                <a:lnTo>
                  <a:pt x="1288" y="49"/>
                </a:lnTo>
                <a:lnTo>
                  <a:pt x="1333" y="28"/>
                </a:lnTo>
                <a:lnTo>
                  <a:pt x="1382" y="13"/>
                </a:lnTo>
                <a:lnTo>
                  <a:pt x="1432" y="3"/>
                </a:lnTo>
                <a:lnTo>
                  <a:pt x="14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9" name="Freeform 306"/>
          <p:cNvSpPr>
            <a:spLocks noEditPoints="1"/>
          </p:cNvSpPr>
          <p:nvPr/>
        </p:nvSpPr>
        <p:spPr bwMode="auto">
          <a:xfrm>
            <a:off x="4658744" y="569682"/>
            <a:ext cx="503238" cy="469900"/>
          </a:xfrm>
          <a:custGeom>
            <a:avLst/>
            <a:gdLst>
              <a:gd name="T0" fmla="*/ 2396 w 3489"/>
              <a:gd name="T1" fmla="*/ 2252 h 3261"/>
              <a:gd name="T2" fmla="*/ 2211 w 3489"/>
              <a:gd name="T3" fmla="*/ 2372 h 3261"/>
              <a:gd name="T4" fmla="*/ 2029 w 3489"/>
              <a:gd name="T5" fmla="*/ 2221 h 3261"/>
              <a:gd name="T6" fmla="*/ 1647 w 3489"/>
              <a:gd name="T7" fmla="*/ 2307 h 3261"/>
              <a:gd name="T8" fmla="*/ 1430 w 3489"/>
              <a:gd name="T9" fmla="*/ 2362 h 3261"/>
              <a:gd name="T10" fmla="*/ 1310 w 3489"/>
              <a:gd name="T11" fmla="*/ 2133 h 3261"/>
              <a:gd name="T12" fmla="*/ 1149 w 3489"/>
              <a:gd name="T13" fmla="*/ 2348 h 3261"/>
              <a:gd name="T14" fmla="*/ 925 w 3489"/>
              <a:gd name="T15" fmla="*/ 2330 h 3261"/>
              <a:gd name="T16" fmla="*/ 809 w 3489"/>
              <a:gd name="T17" fmla="*/ 2188 h 3261"/>
              <a:gd name="T18" fmla="*/ 658 w 3489"/>
              <a:gd name="T19" fmla="*/ 2370 h 3261"/>
              <a:gd name="T20" fmla="*/ 453 w 3489"/>
              <a:gd name="T21" fmla="*/ 2282 h 3261"/>
              <a:gd name="T22" fmla="*/ 427 w 3489"/>
              <a:gd name="T23" fmla="*/ 1953 h 3261"/>
              <a:gd name="T24" fmla="*/ 548 w 3489"/>
              <a:gd name="T25" fmla="*/ 1725 h 3261"/>
              <a:gd name="T26" fmla="*/ 766 w 3489"/>
              <a:gd name="T27" fmla="*/ 1779 h 3261"/>
              <a:gd name="T28" fmla="*/ 862 w 3489"/>
              <a:gd name="T29" fmla="*/ 1864 h 3261"/>
              <a:gd name="T30" fmla="*/ 1044 w 3489"/>
              <a:gd name="T31" fmla="*/ 1713 h 3261"/>
              <a:gd name="T32" fmla="*/ 1229 w 3489"/>
              <a:gd name="T33" fmla="*/ 1833 h 3261"/>
              <a:gd name="T34" fmla="*/ 1336 w 3489"/>
              <a:gd name="T35" fmla="*/ 1805 h 3261"/>
              <a:gd name="T36" fmla="*/ 1540 w 3489"/>
              <a:gd name="T37" fmla="*/ 1716 h 3261"/>
              <a:gd name="T38" fmla="*/ 1691 w 3489"/>
              <a:gd name="T39" fmla="*/ 1897 h 3261"/>
              <a:gd name="T40" fmla="*/ 2092 w 3489"/>
              <a:gd name="T41" fmla="*/ 1757 h 3261"/>
              <a:gd name="T42" fmla="*/ 2316 w 3489"/>
              <a:gd name="T43" fmla="*/ 1738 h 3261"/>
              <a:gd name="T44" fmla="*/ 3155 w 3489"/>
              <a:gd name="T45" fmla="*/ 1953 h 3261"/>
              <a:gd name="T46" fmla="*/ 2886 w 3489"/>
              <a:gd name="T47" fmla="*/ 1470 h 3261"/>
              <a:gd name="T48" fmla="*/ 2662 w 3489"/>
              <a:gd name="T49" fmla="*/ 1488 h 3261"/>
              <a:gd name="T50" fmla="*/ 2407 w 3489"/>
              <a:gd name="T51" fmla="*/ 1274 h 3261"/>
              <a:gd name="T52" fmla="*/ 2287 w 3489"/>
              <a:gd name="T53" fmla="*/ 1502 h 3261"/>
              <a:gd name="T54" fmla="*/ 2069 w 3489"/>
              <a:gd name="T55" fmla="*/ 1448 h 3261"/>
              <a:gd name="T56" fmla="*/ 333 w 3489"/>
              <a:gd name="T57" fmla="*/ 1093 h 3261"/>
              <a:gd name="T58" fmla="*/ 2117 w 3489"/>
              <a:gd name="T59" fmla="*/ 879 h 3261"/>
              <a:gd name="T60" fmla="*/ 2341 w 3489"/>
              <a:gd name="T61" fmla="*/ 897 h 3261"/>
              <a:gd name="T62" fmla="*/ 2570 w 3489"/>
              <a:gd name="T63" fmla="*/ 1039 h 3261"/>
              <a:gd name="T64" fmla="*/ 2721 w 3489"/>
              <a:gd name="T65" fmla="*/ 857 h 3261"/>
              <a:gd name="T66" fmla="*/ 2926 w 3489"/>
              <a:gd name="T67" fmla="*/ 945 h 3261"/>
              <a:gd name="T68" fmla="*/ 1925 w 3489"/>
              <a:gd name="T69" fmla="*/ 579 h 3261"/>
              <a:gd name="T70" fmla="*/ 1774 w 3489"/>
              <a:gd name="T71" fmla="*/ 760 h 3261"/>
              <a:gd name="T72" fmla="*/ 1569 w 3489"/>
              <a:gd name="T73" fmla="*/ 671 h 3261"/>
              <a:gd name="T74" fmla="*/ 1338 w 3489"/>
              <a:gd name="T75" fmla="*/ 643 h 3261"/>
              <a:gd name="T76" fmla="*/ 1153 w 3489"/>
              <a:gd name="T77" fmla="*/ 763 h 3261"/>
              <a:gd name="T78" fmla="*/ 971 w 3489"/>
              <a:gd name="T79" fmla="*/ 612 h 3261"/>
              <a:gd name="T80" fmla="*/ 856 w 3489"/>
              <a:gd name="T81" fmla="*/ 697 h 3261"/>
              <a:gd name="T82" fmla="*/ 638 w 3489"/>
              <a:gd name="T83" fmla="*/ 751 h 3261"/>
              <a:gd name="T84" fmla="*/ 518 w 3489"/>
              <a:gd name="T85" fmla="*/ 523 h 3261"/>
              <a:gd name="T86" fmla="*/ 333 w 3489"/>
              <a:gd name="T87" fmla="*/ 90 h 3261"/>
              <a:gd name="T88" fmla="*/ 584 w 3489"/>
              <a:gd name="T89" fmla="*/ 146 h 3261"/>
              <a:gd name="T90" fmla="*/ 807 w 3489"/>
              <a:gd name="T91" fmla="*/ 128 h 3261"/>
              <a:gd name="T92" fmla="*/ 968 w 3489"/>
              <a:gd name="T93" fmla="*/ 343 h 3261"/>
              <a:gd name="T94" fmla="*/ 1088 w 3489"/>
              <a:gd name="T95" fmla="*/ 114 h 3261"/>
              <a:gd name="T96" fmla="*/ 1306 w 3489"/>
              <a:gd name="T97" fmla="*/ 169 h 3261"/>
              <a:gd name="T98" fmla="*/ 1547 w 3489"/>
              <a:gd name="T99" fmla="*/ 255 h 3261"/>
              <a:gd name="T100" fmla="*/ 1728 w 3489"/>
              <a:gd name="T101" fmla="*/ 103 h 3261"/>
              <a:gd name="T102" fmla="*/ 1913 w 3489"/>
              <a:gd name="T103" fmla="*/ 223 h 3261"/>
              <a:gd name="T104" fmla="*/ 3181 w 3489"/>
              <a:gd name="T105" fmla="*/ 26 h 3261"/>
              <a:gd name="T106" fmla="*/ 3332 w 3489"/>
              <a:gd name="T107" fmla="*/ 66 h 3261"/>
              <a:gd name="T108" fmla="*/ 3486 w 3489"/>
              <a:gd name="T109" fmla="*/ 2893 h 3261"/>
              <a:gd name="T110" fmla="*/ 3398 w 3489"/>
              <a:gd name="T111" fmla="*/ 3261 h 3261"/>
              <a:gd name="T112" fmla="*/ 0 w 3489"/>
              <a:gd name="T113" fmla="*/ 2918 h 3261"/>
              <a:gd name="T114" fmla="*/ 153 w 3489"/>
              <a:gd name="T115" fmla="*/ 90 h 3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89" h="3261">
                <a:moveTo>
                  <a:pt x="333" y="2133"/>
                </a:moveTo>
                <a:lnTo>
                  <a:pt x="333" y="2827"/>
                </a:lnTo>
                <a:lnTo>
                  <a:pt x="3155" y="2827"/>
                </a:lnTo>
                <a:lnTo>
                  <a:pt x="3155" y="2133"/>
                </a:lnTo>
                <a:lnTo>
                  <a:pt x="2407" y="2133"/>
                </a:lnTo>
                <a:lnTo>
                  <a:pt x="2407" y="2188"/>
                </a:lnTo>
                <a:lnTo>
                  <a:pt x="2404" y="2221"/>
                </a:lnTo>
                <a:lnTo>
                  <a:pt x="2396" y="2252"/>
                </a:lnTo>
                <a:lnTo>
                  <a:pt x="2382" y="2282"/>
                </a:lnTo>
                <a:lnTo>
                  <a:pt x="2364" y="2307"/>
                </a:lnTo>
                <a:lnTo>
                  <a:pt x="2341" y="2330"/>
                </a:lnTo>
                <a:lnTo>
                  <a:pt x="2316" y="2348"/>
                </a:lnTo>
                <a:lnTo>
                  <a:pt x="2287" y="2362"/>
                </a:lnTo>
                <a:lnTo>
                  <a:pt x="2256" y="2370"/>
                </a:lnTo>
                <a:lnTo>
                  <a:pt x="2222" y="2372"/>
                </a:lnTo>
                <a:lnTo>
                  <a:pt x="2211" y="2372"/>
                </a:lnTo>
                <a:lnTo>
                  <a:pt x="2178" y="2370"/>
                </a:lnTo>
                <a:lnTo>
                  <a:pt x="2146" y="2362"/>
                </a:lnTo>
                <a:lnTo>
                  <a:pt x="2117" y="2348"/>
                </a:lnTo>
                <a:lnTo>
                  <a:pt x="2092" y="2330"/>
                </a:lnTo>
                <a:lnTo>
                  <a:pt x="2069" y="2307"/>
                </a:lnTo>
                <a:lnTo>
                  <a:pt x="2051" y="2282"/>
                </a:lnTo>
                <a:lnTo>
                  <a:pt x="2037" y="2252"/>
                </a:lnTo>
                <a:lnTo>
                  <a:pt x="2029" y="2221"/>
                </a:lnTo>
                <a:lnTo>
                  <a:pt x="2026" y="2188"/>
                </a:lnTo>
                <a:lnTo>
                  <a:pt x="2026" y="2133"/>
                </a:lnTo>
                <a:lnTo>
                  <a:pt x="1691" y="2133"/>
                </a:lnTo>
                <a:lnTo>
                  <a:pt x="1691" y="2188"/>
                </a:lnTo>
                <a:lnTo>
                  <a:pt x="1688" y="2221"/>
                </a:lnTo>
                <a:lnTo>
                  <a:pt x="1679" y="2252"/>
                </a:lnTo>
                <a:lnTo>
                  <a:pt x="1666" y="2282"/>
                </a:lnTo>
                <a:lnTo>
                  <a:pt x="1647" y="2307"/>
                </a:lnTo>
                <a:lnTo>
                  <a:pt x="1626" y="2330"/>
                </a:lnTo>
                <a:lnTo>
                  <a:pt x="1599" y="2348"/>
                </a:lnTo>
                <a:lnTo>
                  <a:pt x="1571" y="2362"/>
                </a:lnTo>
                <a:lnTo>
                  <a:pt x="1540" y="2370"/>
                </a:lnTo>
                <a:lnTo>
                  <a:pt x="1507" y="2372"/>
                </a:lnTo>
                <a:lnTo>
                  <a:pt x="1494" y="2372"/>
                </a:lnTo>
                <a:lnTo>
                  <a:pt x="1461" y="2370"/>
                </a:lnTo>
                <a:lnTo>
                  <a:pt x="1430" y="2362"/>
                </a:lnTo>
                <a:lnTo>
                  <a:pt x="1401" y="2348"/>
                </a:lnTo>
                <a:lnTo>
                  <a:pt x="1376" y="2330"/>
                </a:lnTo>
                <a:lnTo>
                  <a:pt x="1354" y="2307"/>
                </a:lnTo>
                <a:lnTo>
                  <a:pt x="1336" y="2282"/>
                </a:lnTo>
                <a:lnTo>
                  <a:pt x="1322" y="2252"/>
                </a:lnTo>
                <a:lnTo>
                  <a:pt x="1313" y="2221"/>
                </a:lnTo>
                <a:lnTo>
                  <a:pt x="1310" y="2188"/>
                </a:lnTo>
                <a:lnTo>
                  <a:pt x="1310" y="2133"/>
                </a:lnTo>
                <a:lnTo>
                  <a:pt x="1241" y="2133"/>
                </a:lnTo>
                <a:lnTo>
                  <a:pt x="1241" y="2188"/>
                </a:lnTo>
                <a:lnTo>
                  <a:pt x="1238" y="2221"/>
                </a:lnTo>
                <a:lnTo>
                  <a:pt x="1229" y="2252"/>
                </a:lnTo>
                <a:lnTo>
                  <a:pt x="1215" y="2282"/>
                </a:lnTo>
                <a:lnTo>
                  <a:pt x="1197" y="2307"/>
                </a:lnTo>
                <a:lnTo>
                  <a:pt x="1175" y="2330"/>
                </a:lnTo>
                <a:lnTo>
                  <a:pt x="1149" y="2348"/>
                </a:lnTo>
                <a:lnTo>
                  <a:pt x="1121" y="2362"/>
                </a:lnTo>
                <a:lnTo>
                  <a:pt x="1090" y="2370"/>
                </a:lnTo>
                <a:lnTo>
                  <a:pt x="1057" y="2372"/>
                </a:lnTo>
                <a:lnTo>
                  <a:pt x="1044" y="2372"/>
                </a:lnTo>
                <a:lnTo>
                  <a:pt x="1011" y="2370"/>
                </a:lnTo>
                <a:lnTo>
                  <a:pt x="980" y="2362"/>
                </a:lnTo>
                <a:lnTo>
                  <a:pt x="952" y="2348"/>
                </a:lnTo>
                <a:lnTo>
                  <a:pt x="925" y="2330"/>
                </a:lnTo>
                <a:lnTo>
                  <a:pt x="903" y="2307"/>
                </a:lnTo>
                <a:lnTo>
                  <a:pt x="885" y="2282"/>
                </a:lnTo>
                <a:lnTo>
                  <a:pt x="872" y="2252"/>
                </a:lnTo>
                <a:lnTo>
                  <a:pt x="862" y="2221"/>
                </a:lnTo>
                <a:lnTo>
                  <a:pt x="860" y="2188"/>
                </a:lnTo>
                <a:lnTo>
                  <a:pt x="860" y="2133"/>
                </a:lnTo>
                <a:lnTo>
                  <a:pt x="809" y="2133"/>
                </a:lnTo>
                <a:lnTo>
                  <a:pt x="809" y="2188"/>
                </a:lnTo>
                <a:lnTo>
                  <a:pt x="806" y="2221"/>
                </a:lnTo>
                <a:lnTo>
                  <a:pt x="798" y="2252"/>
                </a:lnTo>
                <a:lnTo>
                  <a:pt x="784" y="2282"/>
                </a:lnTo>
                <a:lnTo>
                  <a:pt x="766" y="2307"/>
                </a:lnTo>
                <a:lnTo>
                  <a:pt x="743" y="2330"/>
                </a:lnTo>
                <a:lnTo>
                  <a:pt x="718" y="2348"/>
                </a:lnTo>
                <a:lnTo>
                  <a:pt x="689" y="2362"/>
                </a:lnTo>
                <a:lnTo>
                  <a:pt x="658" y="2370"/>
                </a:lnTo>
                <a:lnTo>
                  <a:pt x="624" y="2372"/>
                </a:lnTo>
                <a:lnTo>
                  <a:pt x="612" y="2372"/>
                </a:lnTo>
                <a:lnTo>
                  <a:pt x="580" y="2370"/>
                </a:lnTo>
                <a:lnTo>
                  <a:pt x="548" y="2362"/>
                </a:lnTo>
                <a:lnTo>
                  <a:pt x="519" y="2348"/>
                </a:lnTo>
                <a:lnTo>
                  <a:pt x="493" y="2330"/>
                </a:lnTo>
                <a:lnTo>
                  <a:pt x="471" y="2307"/>
                </a:lnTo>
                <a:lnTo>
                  <a:pt x="453" y="2282"/>
                </a:lnTo>
                <a:lnTo>
                  <a:pt x="439" y="2252"/>
                </a:lnTo>
                <a:lnTo>
                  <a:pt x="431" y="2221"/>
                </a:lnTo>
                <a:lnTo>
                  <a:pt x="427" y="2188"/>
                </a:lnTo>
                <a:lnTo>
                  <a:pt x="427" y="2133"/>
                </a:lnTo>
                <a:lnTo>
                  <a:pt x="333" y="2133"/>
                </a:lnTo>
                <a:close/>
                <a:moveTo>
                  <a:pt x="333" y="1274"/>
                </a:moveTo>
                <a:lnTo>
                  <a:pt x="333" y="1953"/>
                </a:lnTo>
                <a:lnTo>
                  <a:pt x="427" y="1953"/>
                </a:lnTo>
                <a:lnTo>
                  <a:pt x="427" y="1897"/>
                </a:lnTo>
                <a:lnTo>
                  <a:pt x="431" y="1864"/>
                </a:lnTo>
                <a:lnTo>
                  <a:pt x="439" y="1833"/>
                </a:lnTo>
                <a:lnTo>
                  <a:pt x="453" y="1805"/>
                </a:lnTo>
                <a:lnTo>
                  <a:pt x="471" y="1779"/>
                </a:lnTo>
                <a:lnTo>
                  <a:pt x="493" y="1757"/>
                </a:lnTo>
                <a:lnTo>
                  <a:pt x="519" y="1738"/>
                </a:lnTo>
                <a:lnTo>
                  <a:pt x="548" y="1725"/>
                </a:lnTo>
                <a:lnTo>
                  <a:pt x="580" y="1716"/>
                </a:lnTo>
                <a:lnTo>
                  <a:pt x="612" y="1713"/>
                </a:lnTo>
                <a:lnTo>
                  <a:pt x="624" y="1713"/>
                </a:lnTo>
                <a:lnTo>
                  <a:pt x="658" y="1716"/>
                </a:lnTo>
                <a:lnTo>
                  <a:pt x="689" y="1725"/>
                </a:lnTo>
                <a:lnTo>
                  <a:pt x="718" y="1738"/>
                </a:lnTo>
                <a:lnTo>
                  <a:pt x="743" y="1757"/>
                </a:lnTo>
                <a:lnTo>
                  <a:pt x="766" y="1779"/>
                </a:lnTo>
                <a:lnTo>
                  <a:pt x="784" y="1805"/>
                </a:lnTo>
                <a:lnTo>
                  <a:pt x="798" y="1833"/>
                </a:lnTo>
                <a:lnTo>
                  <a:pt x="806" y="1864"/>
                </a:lnTo>
                <a:lnTo>
                  <a:pt x="809" y="1897"/>
                </a:lnTo>
                <a:lnTo>
                  <a:pt x="809" y="1953"/>
                </a:lnTo>
                <a:lnTo>
                  <a:pt x="860" y="1953"/>
                </a:lnTo>
                <a:lnTo>
                  <a:pt x="860" y="1897"/>
                </a:lnTo>
                <a:lnTo>
                  <a:pt x="862" y="1864"/>
                </a:lnTo>
                <a:lnTo>
                  <a:pt x="872" y="1833"/>
                </a:lnTo>
                <a:lnTo>
                  <a:pt x="885" y="1805"/>
                </a:lnTo>
                <a:lnTo>
                  <a:pt x="903" y="1779"/>
                </a:lnTo>
                <a:lnTo>
                  <a:pt x="925" y="1757"/>
                </a:lnTo>
                <a:lnTo>
                  <a:pt x="952" y="1738"/>
                </a:lnTo>
                <a:lnTo>
                  <a:pt x="980" y="1725"/>
                </a:lnTo>
                <a:lnTo>
                  <a:pt x="1011" y="1716"/>
                </a:lnTo>
                <a:lnTo>
                  <a:pt x="1044" y="1713"/>
                </a:lnTo>
                <a:lnTo>
                  <a:pt x="1057" y="1713"/>
                </a:lnTo>
                <a:lnTo>
                  <a:pt x="1090" y="1716"/>
                </a:lnTo>
                <a:lnTo>
                  <a:pt x="1121" y="1725"/>
                </a:lnTo>
                <a:lnTo>
                  <a:pt x="1149" y="1738"/>
                </a:lnTo>
                <a:lnTo>
                  <a:pt x="1175" y="1757"/>
                </a:lnTo>
                <a:lnTo>
                  <a:pt x="1197" y="1779"/>
                </a:lnTo>
                <a:lnTo>
                  <a:pt x="1215" y="1805"/>
                </a:lnTo>
                <a:lnTo>
                  <a:pt x="1229" y="1833"/>
                </a:lnTo>
                <a:lnTo>
                  <a:pt x="1238" y="1864"/>
                </a:lnTo>
                <a:lnTo>
                  <a:pt x="1241" y="1897"/>
                </a:lnTo>
                <a:lnTo>
                  <a:pt x="1241" y="1953"/>
                </a:lnTo>
                <a:lnTo>
                  <a:pt x="1310" y="1953"/>
                </a:lnTo>
                <a:lnTo>
                  <a:pt x="1310" y="1897"/>
                </a:lnTo>
                <a:lnTo>
                  <a:pt x="1313" y="1864"/>
                </a:lnTo>
                <a:lnTo>
                  <a:pt x="1322" y="1833"/>
                </a:lnTo>
                <a:lnTo>
                  <a:pt x="1336" y="1805"/>
                </a:lnTo>
                <a:lnTo>
                  <a:pt x="1354" y="1779"/>
                </a:lnTo>
                <a:lnTo>
                  <a:pt x="1376" y="1757"/>
                </a:lnTo>
                <a:lnTo>
                  <a:pt x="1401" y="1738"/>
                </a:lnTo>
                <a:lnTo>
                  <a:pt x="1430" y="1725"/>
                </a:lnTo>
                <a:lnTo>
                  <a:pt x="1461" y="1716"/>
                </a:lnTo>
                <a:lnTo>
                  <a:pt x="1494" y="1713"/>
                </a:lnTo>
                <a:lnTo>
                  <a:pt x="1507" y="1713"/>
                </a:lnTo>
                <a:lnTo>
                  <a:pt x="1540" y="1716"/>
                </a:lnTo>
                <a:lnTo>
                  <a:pt x="1571" y="1725"/>
                </a:lnTo>
                <a:lnTo>
                  <a:pt x="1599" y="1738"/>
                </a:lnTo>
                <a:lnTo>
                  <a:pt x="1626" y="1757"/>
                </a:lnTo>
                <a:lnTo>
                  <a:pt x="1647" y="1779"/>
                </a:lnTo>
                <a:lnTo>
                  <a:pt x="1666" y="1805"/>
                </a:lnTo>
                <a:lnTo>
                  <a:pt x="1679" y="1833"/>
                </a:lnTo>
                <a:lnTo>
                  <a:pt x="1688" y="1864"/>
                </a:lnTo>
                <a:lnTo>
                  <a:pt x="1691" y="1897"/>
                </a:lnTo>
                <a:lnTo>
                  <a:pt x="1691" y="1953"/>
                </a:lnTo>
                <a:lnTo>
                  <a:pt x="2026" y="1953"/>
                </a:lnTo>
                <a:lnTo>
                  <a:pt x="2026" y="1897"/>
                </a:lnTo>
                <a:lnTo>
                  <a:pt x="2029" y="1864"/>
                </a:lnTo>
                <a:lnTo>
                  <a:pt x="2037" y="1833"/>
                </a:lnTo>
                <a:lnTo>
                  <a:pt x="2051" y="1805"/>
                </a:lnTo>
                <a:lnTo>
                  <a:pt x="2069" y="1779"/>
                </a:lnTo>
                <a:lnTo>
                  <a:pt x="2092" y="1757"/>
                </a:lnTo>
                <a:lnTo>
                  <a:pt x="2117" y="1738"/>
                </a:lnTo>
                <a:lnTo>
                  <a:pt x="2146" y="1725"/>
                </a:lnTo>
                <a:lnTo>
                  <a:pt x="2178" y="1716"/>
                </a:lnTo>
                <a:lnTo>
                  <a:pt x="2211" y="1713"/>
                </a:lnTo>
                <a:lnTo>
                  <a:pt x="2222" y="1713"/>
                </a:lnTo>
                <a:lnTo>
                  <a:pt x="2255" y="1716"/>
                </a:lnTo>
                <a:lnTo>
                  <a:pt x="2287" y="1725"/>
                </a:lnTo>
                <a:lnTo>
                  <a:pt x="2316" y="1738"/>
                </a:lnTo>
                <a:lnTo>
                  <a:pt x="2341" y="1757"/>
                </a:lnTo>
                <a:lnTo>
                  <a:pt x="2364" y="1779"/>
                </a:lnTo>
                <a:lnTo>
                  <a:pt x="2382" y="1805"/>
                </a:lnTo>
                <a:lnTo>
                  <a:pt x="2396" y="1833"/>
                </a:lnTo>
                <a:lnTo>
                  <a:pt x="2404" y="1864"/>
                </a:lnTo>
                <a:lnTo>
                  <a:pt x="2407" y="1897"/>
                </a:lnTo>
                <a:lnTo>
                  <a:pt x="2407" y="1953"/>
                </a:lnTo>
                <a:lnTo>
                  <a:pt x="3155" y="1953"/>
                </a:lnTo>
                <a:lnTo>
                  <a:pt x="3155" y="1274"/>
                </a:lnTo>
                <a:lnTo>
                  <a:pt x="2952" y="1274"/>
                </a:lnTo>
                <a:lnTo>
                  <a:pt x="2952" y="1330"/>
                </a:lnTo>
                <a:lnTo>
                  <a:pt x="2949" y="1363"/>
                </a:lnTo>
                <a:lnTo>
                  <a:pt x="2940" y="1394"/>
                </a:lnTo>
                <a:lnTo>
                  <a:pt x="2926" y="1422"/>
                </a:lnTo>
                <a:lnTo>
                  <a:pt x="2908" y="1448"/>
                </a:lnTo>
                <a:lnTo>
                  <a:pt x="2886" y="1470"/>
                </a:lnTo>
                <a:lnTo>
                  <a:pt x="2860" y="1488"/>
                </a:lnTo>
                <a:lnTo>
                  <a:pt x="2831" y="1502"/>
                </a:lnTo>
                <a:lnTo>
                  <a:pt x="2800" y="1511"/>
                </a:lnTo>
                <a:lnTo>
                  <a:pt x="2767" y="1514"/>
                </a:lnTo>
                <a:lnTo>
                  <a:pt x="2755" y="1514"/>
                </a:lnTo>
                <a:lnTo>
                  <a:pt x="2721" y="1511"/>
                </a:lnTo>
                <a:lnTo>
                  <a:pt x="2690" y="1502"/>
                </a:lnTo>
                <a:lnTo>
                  <a:pt x="2662" y="1488"/>
                </a:lnTo>
                <a:lnTo>
                  <a:pt x="2636" y="1470"/>
                </a:lnTo>
                <a:lnTo>
                  <a:pt x="2614" y="1448"/>
                </a:lnTo>
                <a:lnTo>
                  <a:pt x="2596" y="1422"/>
                </a:lnTo>
                <a:lnTo>
                  <a:pt x="2582" y="1394"/>
                </a:lnTo>
                <a:lnTo>
                  <a:pt x="2573" y="1363"/>
                </a:lnTo>
                <a:lnTo>
                  <a:pt x="2570" y="1330"/>
                </a:lnTo>
                <a:lnTo>
                  <a:pt x="2570" y="1274"/>
                </a:lnTo>
                <a:lnTo>
                  <a:pt x="2407" y="1274"/>
                </a:lnTo>
                <a:lnTo>
                  <a:pt x="2407" y="1330"/>
                </a:lnTo>
                <a:lnTo>
                  <a:pt x="2404" y="1363"/>
                </a:lnTo>
                <a:lnTo>
                  <a:pt x="2396" y="1394"/>
                </a:lnTo>
                <a:lnTo>
                  <a:pt x="2382" y="1422"/>
                </a:lnTo>
                <a:lnTo>
                  <a:pt x="2364" y="1448"/>
                </a:lnTo>
                <a:lnTo>
                  <a:pt x="2341" y="1470"/>
                </a:lnTo>
                <a:lnTo>
                  <a:pt x="2316" y="1488"/>
                </a:lnTo>
                <a:lnTo>
                  <a:pt x="2287" y="1502"/>
                </a:lnTo>
                <a:lnTo>
                  <a:pt x="2255" y="1511"/>
                </a:lnTo>
                <a:lnTo>
                  <a:pt x="2222" y="1514"/>
                </a:lnTo>
                <a:lnTo>
                  <a:pt x="2211" y="1514"/>
                </a:lnTo>
                <a:lnTo>
                  <a:pt x="2178" y="1511"/>
                </a:lnTo>
                <a:lnTo>
                  <a:pt x="2146" y="1502"/>
                </a:lnTo>
                <a:lnTo>
                  <a:pt x="2117" y="1488"/>
                </a:lnTo>
                <a:lnTo>
                  <a:pt x="2092" y="1470"/>
                </a:lnTo>
                <a:lnTo>
                  <a:pt x="2069" y="1448"/>
                </a:lnTo>
                <a:lnTo>
                  <a:pt x="2051" y="1422"/>
                </a:lnTo>
                <a:lnTo>
                  <a:pt x="2037" y="1394"/>
                </a:lnTo>
                <a:lnTo>
                  <a:pt x="2029" y="1363"/>
                </a:lnTo>
                <a:lnTo>
                  <a:pt x="2026" y="1330"/>
                </a:lnTo>
                <a:lnTo>
                  <a:pt x="2026" y="1274"/>
                </a:lnTo>
                <a:lnTo>
                  <a:pt x="333" y="1274"/>
                </a:lnTo>
                <a:close/>
                <a:moveTo>
                  <a:pt x="333" y="523"/>
                </a:moveTo>
                <a:lnTo>
                  <a:pt x="333" y="1093"/>
                </a:lnTo>
                <a:lnTo>
                  <a:pt x="2026" y="1093"/>
                </a:lnTo>
                <a:lnTo>
                  <a:pt x="2026" y="1039"/>
                </a:lnTo>
                <a:lnTo>
                  <a:pt x="2029" y="1006"/>
                </a:lnTo>
                <a:lnTo>
                  <a:pt x="2037" y="974"/>
                </a:lnTo>
                <a:lnTo>
                  <a:pt x="2051" y="945"/>
                </a:lnTo>
                <a:lnTo>
                  <a:pt x="2069" y="920"/>
                </a:lnTo>
                <a:lnTo>
                  <a:pt x="2092" y="897"/>
                </a:lnTo>
                <a:lnTo>
                  <a:pt x="2117" y="879"/>
                </a:lnTo>
                <a:lnTo>
                  <a:pt x="2146" y="865"/>
                </a:lnTo>
                <a:lnTo>
                  <a:pt x="2178" y="857"/>
                </a:lnTo>
                <a:lnTo>
                  <a:pt x="2211" y="854"/>
                </a:lnTo>
                <a:lnTo>
                  <a:pt x="2222" y="854"/>
                </a:lnTo>
                <a:lnTo>
                  <a:pt x="2255" y="857"/>
                </a:lnTo>
                <a:lnTo>
                  <a:pt x="2287" y="865"/>
                </a:lnTo>
                <a:lnTo>
                  <a:pt x="2316" y="879"/>
                </a:lnTo>
                <a:lnTo>
                  <a:pt x="2341" y="897"/>
                </a:lnTo>
                <a:lnTo>
                  <a:pt x="2364" y="920"/>
                </a:lnTo>
                <a:lnTo>
                  <a:pt x="2382" y="945"/>
                </a:lnTo>
                <a:lnTo>
                  <a:pt x="2396" y="974"/>
                </a:lnTo>
                <a:lnTo>
                  <a:pt x="2404" y="1006"/>
                </a:lnTo>
                <a:lnTo>
                  <a:pt x="2407" y="1039"/>
                </a:lnTo>
                <a:lnTo>
                  <a:pt x="2407" y="1093"/>
                </a:lnTo>
                <a:lnTo>
                  <a:pt x="2570" y="1093"/>
                </a:lnTo>
                <a:lnTo>
                  <a:pt x="2570" y="1039"/>
                </a:lnTo>
                <a:lnTo>
                  <a:pt x="2573" y="1006"/>
                </a:lnTo>
                <a:lnTo>
                  <a:pt x="2582" y="974"/>
                </a:lnTo>
                <a:lnTo>
                  <a:pt x="2596" y="945"/>
                </a:lnTo>
                <a:lnTo>
                  <a:pt x="2614" y="920"/>
                </a:lnTo>
                <a:lnTo>
                  <a:pt x="2636" y="897"/>
                </a:lnTo>
                <a:lnTo>
                  <a:pt x="2662" y="879"/>
                </a:lnTo>
                <a:lnTo>
                  <a:pt x="2690" y="865"/>
                </a:lnTo>
                <a:lnTo>
                  <a:pt x="2721" y="857"/>
                </a:lnTo>
                <a:lnTo>
                  <a:pt x="2755" y="854"/>
                </a:lnTo>
                <a:lnTo>
                  <a:pt x="2767" y="854"/>
                </a:lnTo>
                <a:lnTo>
                  <a:pt x="2800" y="857"/>
                </a:lnTo>
                <a:lnTo>
                  <a:pt x="2831" y="865"/>
                </a:lnTo>
                <a:lnTo>
                  <a:pt x="2860" y="879"/>
                </a:lnTo>
                <a:lnTo>
                  <a:pt x="2886" y="897"/>
                </a:lnTo>
                <a:lnTo>
                  <a:pt x="2908" y="920"/>
                </a:lnTo>
                <a:lnTo>
                  <a:pt x="2926" y="945"/>
                </a:lnTo>
                <a:lnTo>
                  <a:pt x="2940" y="974"/>
                </a:lnTo>
                <a:lnTo>
                  <a:pt x="2949" y="1006"/>
                </a:lnTo>
                <a:lnTo>
                  <a:pt x="2952" y="1039"/>
                </a:lnTo>
                <a:lnTo>
                  <a:pt x="2952" y="1093"/>
                </a:lnTo>
                <a:lnTo>
                  <a:pt x="3155" y="1093"/>
                </a:lnTo>
                <a:lnTo>
                  <a:pt x="3155" y="523"/>
                </a:lnTo>
                <a:lnTo>
                  <a:pt x="1925" y="523"/>
                </a:lnTo>
                <a:lnTo>
                  <a:pt x="1925" y="579"/>
                </a:lnTo>
                <a:lnTo>
                  <a:pt x="1923" y="612"/>
                </a:lnTo>
                <a:lnTo>
                  <a:pt x="1913" y="643"/>
                </a:lnTo>
                <a:lnTo>
                  <a:pt x="1900" y="671"/>
                </a:lnTo>
                <a:lnTo>
                  <a:pt x="1881" y="697"/>
                </a:lnTo>
                <a:lnTo>
                  <a:pt x="1860" y="719"/>
                </a:lnTo>
                <a:lnTo>
                  <a:pt x="1833" y="737"/>
                </a:lnTo>
                <a:lnTo>
                  <a:pt x="1804" y="751"/>
                </a:lnTo>
                <a:lnTo>
                  <a:pt x="1774" y="760"/>
                </a:lnTo>
                <a:lnTo>
                  <a:pt x="1741" y="763"/>
                </a:lnTo>
                <a:lnTo>
                  <a:pt x="1728" y="763"/>
                </a:lnTo>
                <a:lnTo>
                  <a:pt x="1695" y="760"/>
                </a:lnTo>
                <a:lnTo>
                  <a:pt x="1664" y="751"/>
                </a:lnTo>
                <a:lnTo>
                  <a:pt x="1635" y="737"/>
                </a:lnTo>
                <a:lnTo>
                  <a:pt x="1610" y="719"/>
                </a:lnTo>
                <a:lnTo>
                  <a:pt x="1588" y="697"/>
                </a:lnTo>
                <a:lnTo>
                  <a:pt x="1569" y="671"/>
                </a:lnTo>
                <a:lnTo>
                  <a:pt x="1556" y="643"/>
                </a:lnTo>
                <a:lnTo>
                  <a:pt x="1547" y="612"/>
                </a:lnTo>
                <a:lnTo>
                  <a:pt x="1544" y="579"/>
                </a:lnTo>
                <a:lnTo>
                  <a:pt x="1544" y="523"/>
                </a:lnTo>
                <a:lnTo>
                  <a:pt x="1349" y="523"/>
                </a:lnTo>
                <a:lnTo>
                  <a:pt x="1349" y="579"/>
                </a:lnTo>
                <a:lnTo>
                  <a:pt x="1346" y="612"/>
                </a:lnTo>
                <a:lnTo>
                  <a:pt x="1338" y="643"/>
                </a:lnTo>
                <a:lnTo>
                  <a:pt x="1324" y="671"/>
                </a:lnTo>
                <a:lnTo>
                  <a:pt x="1306" y="697"/>
                </a:lnTo>
                <a:lnTo>
                  <a:pt x="1283" y="719"/>
                </a:lnTo>
                <a:lnTo>
                  <a:pt x="1258" y="737"/>
                </a:lnTo>
                <a:lnTo>
                  <a:pt x="1229" y="751"/>
                </a:lnTo>
                <a:lnTo>
                  <a:pt x="1197" y="760"/>
                </a:lnTo>
                <a:lnTo>
                  <a:pt x="1164" y="763"/>
                </a:lnTo>
                <a:lnTo>
                  <a:pt x="1153" y="763"/>
                </a:lnTo>
                <a:lnTo>
                  <a:pt x="1119" y="760"/>
                </a:lnTo>
                <a:lnTo>
                  <a:pt x="1088" y="751"/>
                </a:lnTo>
                <a:lnTo>
                  <a:pt x="1059" y="737"/>
                </a:lnTo>
                <a:lnTo>
                  <a:pt x="1034" y="719"/>
                </a:lnTo>
                <a:lnTo>
                  <a:pt x="1011" y="697"/>
                </a:lnTo>
                <a:lnTo>
                  <a:pt x="993" y="671"/>
                </a:lnTo>
                <a:lnTo>
                  <a:pt x="979" y="643"/>
                </a:lnTo>
                <a:lnTo>
                  <a:pt x="971" y="612"/>
                </a:lnTo>
                <a:lnTo>
                  <a:pt x="968" y="579"/>
                </a:lnTo>
                <a:lnTo>
                  <a:pt x="968" y="523"/>
                </a:lnTo>
                <a:lnTo>
                  <a:pt x="899" y="523"/>
                </a:lnTo>
                <a:lnTo>
                  <a:pt x="899" y="579"/>
                </a:lnTo>
                <a:lnTo>
                  <a:pt x="896" y="612"/>
                </a:lnTo>
                <a:lnTo>
                  <a:pt x="888" y="643"/>
                </a:lnTo>
                <a:lnTo>
                  <a:pt x="874" y="671"/>
                </a:lnTo>
                <a:lnTo>
                  <a:pt x="856" y="697"/>
                </a:lnTo>
                <a:lnTo>
                  <a:pt x="834" y="719"/>
                </a:lnTo>
                <a:lnTo>
                  <a:pt x="807" y="737"/>
                </a:lnTo>
                <a:lnTo>
                  <a:pt x="778" y="751"/>
                </a:lnTo>
                <a:lnTo>
                  <a:pt x="748" y="760"/>
                </a:lnTo>
                <a:lnTo>
                  <a:pt x="715" y="763"/>
                </a:lnTo>
                <a:lnTo>
                  <a:pt x="702" y="763"/>
                </a:lnTo>
                <a:lnTo>
                  <a:pt x="669" y="760"/>
                </a:lnTo>
                <a:lnTo>
                  <a:pt x="638" y="751"/>
                </a:lnTo>
                <a:lnTo>
                  <a:pt x="609" y="737"/>
                </a:lnTo>
                <a:lnTo>
                  <a:pt x="584" y="719"/>
                </a:lnTo>
                <a:lnTo>
                  <a:pt x="561" y="697"/>
                </a:lnTo>
                <a:lnTo>
                  <a:pt x="543" y="671"/>
                </a:lnTo>
                <a:lnTo>
                  <a:pt x="530" y="643"/>
                </a:lnTo>
                <a:lnTo>
                  <a:pt x="521" y="612"/>
                </a:lnTo>
                <a:lnTo>
                  <a:pt x="518" y="579"/>
                </a:lnTo>
                <a:lnTo>
                  <a:pt x="518" y="523"/>
                </a:lnTo>
                <a:lnTo>
                  <a:pt x="333" y="523"/>
                </a:lnTo>
                <a:close/>
                <a:moveTo>
                  <a:pt x="244" y="0"/>
                </a:moveTo>
                <a:lnTo>
                  <a:pt x="267" y="4"/>
                </a:lnTo>
                <a:lnTo>
                  <a:pt x="288" y="12"/>
                </a:lnTo>
                <a:lnTo>
                  <a:pt x="307" y="26"/>
                </a:lnTo>
                <a:lnTo>
                  <a:pt x="321" y="44"/>
                </a:lnTo>
                <a:lnTo>
                  <a:pt x="330" y="66"/>
                </a:lnTo>
                <a:lnTo>
                  <a:pt x="333" y="90"/>
                </a:lnTo>
                <a:lnTo>
                  <a:pt x="333" y="343"/>
                </a:lnTo>
                <a:lnTo>
                  <a:pt x="518" y="343"/>
                </a:lnTo>
                <a:lnTo>
                  <a:pt x="518" y="288"/>
                </a:lnTo>
                <a:lnTo>
                  <a:pt x="521" y="255"/>
                </a:lnTo>
                <a:lnTo>
                  <a:pt x="530" y="223"/>
                </a:lnTo>
                <a:lnTo>
                  <a:pt x="543" y="194"/>
                </a:lnTo>
                <a:lnTo>
                  <a:pt x="561" y="169"/>
                </a:lnTo>
                <a:lnTo>
                  <a:pt x="584" y="146"/>
                </a:lnTo>
                <a:lnTo>
                  <a:pt x="609" y="128"/>
                </a:lnTo>
                <a:lnTo>
                  <a:pt x="638" y="114"/>
                </a:lnTo>
                <a:lnTo>
                  <a:pt x="669" y="106"/>
                </a:lnTo>
                <a:lnTo>
                  <a:pt x="702" y="103"/>
                </a:lnTo>
                <a:lnTo>
                  <a:pt x="715" y="103"/>
                </a:lnTo>
                <a:lnTo>
                  <a:pt x="748" y="106"/>
                </a:lnTo>
                <a:lnTo>
                  <a:pt x="778" y="114"/>
                </a:lnTo>
                <a:lnTo>
                  <a:pt x="807" y="128"/>
                </a:lnTo>
                <a:lnTo>
                  <a:pt x="834" y="146"/>
                </a:lnTo>
                <a:lnTo>
                  <a:pt x="856" y="169"/>
                </a:lnTo>
                <a:lnTo>
                  <a:pt x="874" y="194"/>
                </a:lnTo>
                <a:lnTo>
                  <a:pt x="888" y="223"/>
                </a:lnTo>
                <a:lnTo>
                  <a:pt x="896" y="255"/>
                </a:lnTo>
                <a:lnTo>
                  <a:pt x="899" y="288"/>
                </a:lnTo>
                <a:lnTo>
                  <a:pt x="899" y="343"/>
                </a:lnTo>
                <a:lnTo>
                  <a:pt x="968" y="343"/>
                </a:lnTo>
                <a:lnTo>
                  <a:pt x="968" y="288"/>
                </a:lnTo>
                <a:lnTo>
                  <a:pt x="971" y="255"/>
                </a:lnTo>
                <a:lnTo>
                  <a:pt x="979" y="223"/>
                </a:lnTo>
                <a:lnTo>
                  <a:pt x="993" y="194"/>
                </a:lnTo>
                <a:lnTo>
                  <a:pt x="1011" y="169"/>
                </a:lnTo>
                <a:lnTo>
                  <a:pt x="1034" y="146"/>
                </a:lnTo>
                <a:lnTo>
                  <a:pt x="1059" y="128"/>
                </a:lnTo>
                <a:lnTo>
                  <a:pt x="1088" y="114"/>
                </a:lnTo>
                <a:lnTo>
                  <a:pt x="1119" y="106"/>
                </a:lnTo>
                <a:lnTo>
                  <a:pt x="1153" y="103"/>
                </a:lnTo>
                <a:lnTo>
                  <a:pt x="1164" y="103"/>
                </a:lnTo>
                <a:lnTo>
                  <a:pt x="1197" y="106"/>
                </a:lnTo>
                <a:lnTo>
                  <a:pt x="1229" y="114"/>
                </a:lnTo>
                <a:lnTo>
                  <a:pt x="1258" y="128"/>
                </a:lnTo>
                <a:lnTo>
                  <a:pt x="1283" y="146"/>
                </a:lnTo>
                <a:lnTo>
                  <a:pt x="1306" y="169"/>
                </a:lnTo>
                <a:lnTo>
                  <a:pt x="1324" y="194"/>
                </a:lnTo>
                <a:lnTo>
                  <a:pt x="1338" y="223"/>
                </a:lnTo>
                <a:lnTo>
                  <a:pt x="1346" y="255"/>
                </a:lnTo>
                <a:lnTo>
                  <a:pt x="1349" y="288"/>
                </a:lnTo>
                <a:lnTo>
                  <a:pt x="1349" y="343"/>
                </a:lnTo>
                <a:lnTo>
                  <a:pt x="1544" y="343"/>
                </a:lnTo>
                <a:lnTo>
                  <a:pt x="1544" y="288"/>
                </a:lnTo>
                <a:lnTo>
                  <a:pt x="1547" y="255"/>
                </a:lnTo>
                <a:lnTo>
                  <a:pt x="1556" y="223"/>
                </a:lnTo>
                <a:lnTo>
                  <a:pt x="1569" y="194"/>
                </a:lnTo>
                <a:lnTo>
                  <a:pt x="1588" y="169"/>
                </a:lnTo>
                <a:lnTo>
                  <a:pt x="1610" y="146"/>
                </a:lnTo>
                <a:lnTo>
                  <a:pt x="1635" y="128"/>
                </a:lnTo>
                <a:lnTo>
                  <a:pt x="1664" y="114"/>
                </a:lnTo>
                <a:lnTo>
                  <a:pt x="1695" y="106"/>
                </a:lnTo>
                <a:lnTo>
                  <a:pt x="1728" y="103"/>
                </a:lnTo>
                <a:lnTo>
                  <a:pt x="1741" y="103"/>
                </a:lnTo>
                <a:lnTo>
                  <a:pt x="1774" y="106"/>
                </a:lnTo>
                <a:lnTo>
                  <a:pt x="1804" y="114"/>
                </a:lnTo>
                <a:lnTo>
                  <a:pt x="1833" y="128"/>
                </a:lnTo>
                <a:lnTo>
                  <a:pt x="1859" y="146"/>
                </a:lnTo>
                <a:lnTo>
                  <a:pt x="1881" y="169"/>
                </a:lnTo>
                <a:lnTo>
                  <a:pt x="1900" y="194"/>
                </a:lnTo>
                <a:lnTo>
                  <a:pt x="1913" y="223"/>
                </a:lnTo>
                <a:lnTo>
                  <a:pt x="1921" y="255"/>
                </a:lnTo>
                <a:lnTo>
                  <a:pt x="1925" y="288"/>
                </a:lnTo>
                <a:lnTo>
                  <a:pt x="1925" y="343"/>
                </a:lnTo>
                <a:lnTo>
                  <a:pt x="3155" y="343"/>
                </a:lnTo>
                <a:lnTo>
                  <a:pt x="3155" y="90"/>
                </a:lnTo>
                <a:lnTo>
                  <a:pt x="3158" y="66"/>
                </a:lnTo>
                <a:lnTo>
                  <a:pt x="3168" y="44"/>
                </a:lnTo>
                <a:lnTo>
                  <a:pt x="3181" y="26"/>
                </a:lnTo>
                <a:lnTo>
                  <a:pt x="3200" y="12"/>
                </a:lnTo>
                <a:lnTo>
                  <a:pt x="3221" y="4"/>
                </a:lnTo>
                <a:lnTo>
                  <a:pt x="3245" y="0"/>
                </a:lnTo>
                <a:lnTo>
                  <a:pt x="3269" y="4"/>
                </a:lnTo>
                <a:lnTo>
                  <a:pt x="3291" y="12"/>
                </a:lnTo>
                <a:lnTo>
                  <a:pt x="3309" y="26"/>
                </a:lnTo>
                <a:lnTo>
                  <a:pt x="3323" y="44"/>
                </a:lnTo>
                <a:lnTo>
                  <a:pt x="3332" y="66"/>
                </a:lnTo>
                <a:lnTo>
                  <a:pt x="3336" y="90"/>
                </a:lnTo>
                <a:lnTo>
                  <a:pt x="3336" y="2827"/>
                </a:lnTo>
                <a:lnTo>
                  <a:pt x="3398" y="2827"/>
                </a:lnTo>
                <a:lnTo>
                  <a:pt x="3423" y="2830"/>
                </a:lnTo>
                <a:lnTo>
                  <a:pt x="3444" y="2840"/>
                </a:lnTo>
                <a:lnTo>
                  <a:pt x="3462" y="2854"/>
                </a:lnTo>
                <a:lnTo>
                  <a:pt x="3476" y="2872"/>
                </a:lnTo>
                <a:lnTo>
                  <a:pt x="3486" y="2893"/>
                </a:lnTo>
                <a:lnTo>
                  <a:pt x="3489" y="2918"/>
                </a:lnTo>
                <a:lnTo>
                  <a:pt x="3489" y="3170"/>
                </a:lnTo>
                <a:lnTo>
                  <a:pt x="3486" y="3195"/>
                </a:lnTo>
                <a:lnTo>
                  <a:pt x="3476" y="3216"/>
                </a:lnTo>
                <a:lnTo>
                  <a:pt x="3462" y="3234"/>
                </a:lnTo>
                <a:lnTo>
                  <a:pt x="3444" y="3249"/>
                </a:lnTo>
                <a:lnTo>
                  <a:pt x="3423" y="3257"/>
                </a:lnTo>
                <a:lnTo>
                  <a:pt x="3398" y="3261"/>
                </a:lnTo>
                <a:lnTo>
                  <a:pt x="90" y="3261"/>
                </a:lnTo>
                <a:lnTo>
                  <a:pt x="66" y="3257"/>
                </a:lnTo>
                <a:lnTo>
                  <a:pt x="45" y="3249"/>
                </a:lnTo>
                <a:lnTo>
                  <a:pt x="27" y="3234"/>
                </a:lnTo>
                <a:lnTo>
                  <a:pt x="13" y="3216"/>
                </a:lnTo>
                <a:lnTo>
                  <a:pt x="3" y="3195"/>
                </a:lnTo>
                <a:lnTo>
                  <a:pt x="0" y="3170"/>
                </a:lnTo>
                <a:lnTo>
                  <a:pt x="0" y="2918"/>
                </a:lnTo>
                <a:lnTo>
                  <a:pt x="3" y="2893"/>
                </a:lnTo>
                <a:lnTo>
                  <a:pt x="13" y="2872"/>
                </a:lnTo>
                <a:lnTo>
                  <a:pt x="27" y="2854"/>
                </a:lnTo>
                <a:lnTo>
                  <a:pt x="45" y="2840"/>
                </a:lnTo>
                <a:lnTo>
                  <a:pt x="66" y="2830"/>
                </a:lnTo>
                <a:lnTo>
                  <a:pt x="90" y="2827"/>
                </a:lnTo>
                <a:lnTo>
                  <a:pt x="153" y="2827"/>
                </a:lnTo>
                <a:lnTo>
                  <a:pt x="153" y="90"/>
                </a:lnTo>
                <a:lnTo>
                  <a:pt x="156" y="66"/>
                </a:lnTo>
                <a:lnTo>
                  <a:pt x="166" y="44"/>
                </a:lnTo>
                <a:lnTo>
                  <a:pt x="180" y="26"/>
                </a:lnTo>
                <a:lnTo>
                  <a:pt x="198" y="12"/>
                </a:lnTo>
                <a:lnTo>
                  <a:pt x="219" y="4"/>
                </a:lnTo>
                <a:lnTo>
                  <a:pt x="24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0" name="Freeform 311"/>
          <p:cNvSpPr>
            <a:spLocks noEditPoints="1"/>
          </p:cNvSpPr>
          <p:nvPr/>
        </p:nvSpPr>
        <p:spPr bwMode="auto">
          <a:xfrm>
            <a:off x="3705788" y="588732"/>
            <a:ext cx="538163" cy="431800"/>
          </a:xfrm>
          <a:custGeom>
            <a:avLst/>
            <a:gdLst>
              <a:gd name="T0" fmla="*/ 350 w 3390"/>
              <a:gd name="T1" fmla="*/ 1011 h 2722"/>
              <a:gd name="T2" fmla="*/ 356 w 3390"/>
              <a:gd name="T3" fmla="*/ 1722 h 2722"/>
              <a:gd name="T4" fmla="*/ 1067 w 3390"/>
              <a:gd name="T5" fmla="*/ 1728 h 2722"/>
              <a:gd name="T6" fmla="*/ 1085 w 3390"/>
              <a:gd name="T7" fmla="*/ 1021 h 2722"/>
              <a:gd name="T8" fmla="*/ 1056 w 3390"/>
              <a:gd name="T9" fmla="*/ 993 h 2722"/>
              <a:gd name="T10" fmla="*/ 3142 w 3390"/>
              <a:gd name="T11" fmla="*/ 7 h 2722"/>
              <a:gd name="T12" fmla="*/ 3190 w 3390"/>
              <a:gd name="T13" fmla="*/ 63 h 2722"/>
              <a:gd name="T14" fmla="*/ 3262 w 3390"/>
              <a:gd name="T15" fmla="*/ 960 h 2722"/>
              <a:gd name="T16" fmla="*/ 3363 w 3390"/>
              <a:gd name="T17" fmla="*/ 1058 h 2722"/>
              <a:gd name="T18" fmla="*/ 3390 w 3390"/>
              <a:gd name="T19" fmla="*/ 1559 h 2722"/>
              <a:gd name="T20" fmla="*/ 3344 w 3390"/>
              <a:gd name="T21" fmla="*/ 1695 h 2722"/>
              <a:gd name="T22" fmla="*/ 3228 w 3390"/>
              <a:gd name="T23" fmla="*/ 1776 h 2722"/>
              <a:gd name="T24" fmla="*/ 3182 w 3390"/>
              <a:gd name="T25" fmla="*/ 2678 h 2722"/>
              <a:gd name="T26" fmla="*/ 3123 w 3390"/>
              <a:gd name="T27" fmla="*/ 2721 h 2722"/>
              <a:gd name="T28" fmla="*/ 3072 w 3390"/>
              <a:gd name="T29" fmla="*/ 2713 h 2722"/>
              <a:gd name="T30" fmla="*/ 3033 w 3390"/>
              <a:gd name="T31" fmla="*/ 2665 h 2722"/>
              <a:gd name="T32" fmla="*/ 3010 w 3390"/>
              <a:gd name="T33" fmla="*/ 2625 h 2722"/>
              <a:gd name="T34" fmla="*/ 2948 w 3390"/>
              <a:gd name="T35" fmla="*/ 2541 h 2722"/>
              <a:gd name="T36" fmla="*/ 2831 w 3390"/>
              <a:gd name="T37" fmla="*/ 2420 h 2722"/>
              <a:gd name="T38" fmla="*/ 2644 w 3390"/>
              <a:gd name="T39" fmla="*/ 2268 h 2722"/>
              <a:gd name="T40" fmla="*/ 2372 w 3390"/>
              <a:gd name="T41" fmla="*/ 2090 h 2722"/>
              <a:gd name="T42" fmla="*/ 2033 w 3390"/>
              <a:gd name="T43" fmla="*/ 1930 h 2722"/>
              <a:gd name="T44" fmla="*/ 1716 w 3390"/>
              <a:gd name="T45" fmla="*/ 1837 h 2722"/>
              <a:gd name="T46" fmla="*/ 1448 w 3390"/>
              <a:gd name="T47" fmla="*/ 1794 h 2722"/>
              <a:gd name="T48" fmla="*/ 1261 w 3390"/>
              <a:gd name="T49" fmla="*/ 1781 h 2722"/>
              <a:gd name="T50" fmla="*/ 1174 w 3390"/>
              <a:gd name="T51" fmla="*/ 1853 h 2722"/>
              <a:gd name="T52" fmla="*/ 1056 w 3390"/>
              <a:gd name="T53" fmla="*/ 1894 h 2722"/>
              <a:gd name="T54" fmla="*/ 1088 w 3390"/>
              <a:gd name="T55" fmla="*/ 2505 h 2722"/>
              <a:gd name="T56" fmla="*/ 1041 w 3390"/>
              <a:gd name="T57" fmla="*/ 2586 h 2722"/>
              <a:gd name="T58" fmla="*/ 953 w 3390"/>
              <a:gd name="T59" fmla="*/ 2617 h 2722"/>
              <a:gd name="T60" fmla="*/ 654 w 3390"/>
              <a:gd name="T61" fmla="*/ 2593 h 2722"/>
              <a:gd name="T62" fmla="*/ 598 w 3390"/>
              <a:gd name="T63" fmla="*/ 2503 h 2722"/>
              <a:gd name="T64" fmla="*/ 310 w 3390"/>
              <a:gd name="T65" fmla="*/ 1882 h 2722"/>
              <a:gd name="T66" fmla="*/ 212 w 3390"/>
              <a:gd name="T67" fmla="*/ 1799 h 2722"/>
              <a:gd name="T68" fmla="*/ 185 w 3390"/>
              <a:gd name="T69" fmla="*/ 1691 h 2722"/>
              <a:gd name="T70" fmla="*/ 69 w 3390"/>
              <a:gd name="T71" fmla="*/ 1664 h 2722"/>
              <a:gd name="T72" fmla="*/ 3 w 3390"/>
              <a:gd name="T73" fmla="*/ 1566 h 2722"/>
              <a:gd name="T74" fmla="*/ 12 w 3390"/>
              <a:gd name="T75" fmla="*/ 1127 h 2722"/>
              <a:gd name="T76" fmla="*/ 95 w 3390"/>
              <a:gd name="T77" fmla="*/ 1045 h 2722"/>
              <a:gd name="T78" fmla="*/ 185 w 3390"/>
              <a:gd name="T79" fmla="*/ 1021 h 2722"/>
              <a:gd name="T80" fmla="*/ 230 w 3390"/>
              <a:gd name="T81" fmla="*/ 898 h 2722"/>
              <a:gd name="T82" fmla="*/ 342 w 3390"/>
              <a:gd name="T83" fmla="*/ 833 h 2722"/>
              <a:gd name="T84" fmla="*/ 1120 w 3390"/>
              <a:gd name="T85" fmla="*/ 840 h 2722"/>
              <a:gd name="T86" fmla="*/ 1216 w 3390"/>
              <a:gd name="T87" fmla="*/ 915 h 2722"/>
              <a:gd name="T88" fmla="*/ 1343 w 3390"/>
              <a:gd name="T89" fmla="*/ 939 h 2722"/>
              <a:gd name="T90" fmla="*/ 1574 w 3390"/>
              <a:gd name="T91" fmla="*/ 913 h 2722"/>
              <a:gd name="T92" fmla="*/ 1870 w 3390"/>
              <a:gd name="T93" fmla="*/ 847 h 2722"/>
              <a:gd name="T94" fmla="*/ 2201 w 3390"/>
              <a:gd name="T95" fmla="*/ 723 h 2722"/>
              <a:gd name="T96" fmla="*/ 2522 w 3390"/>
              <a:gd name="T97" fmla="*/ 541 h 2722"/>
              <a:gd name="T98" fmla="*/ 2751 w 3390"/>
              <a:gd name="T99" fmla="*/ 373 h 2722"/>
              <a:gd name="T100" fmla="*/ 2901 w 3390"/>
              <a:gd name="T101" fmla="*/ 235 h 2722"/>
              <a:gd name="T102" fmla="*/ 2987 w 3390"/>
              <a:gd name="T103" fmla="*/ 133 h 2722"/>
              <a:gd name="T104" fmla="*/ 3025 w 3390"/>
              <a:gd name="T105" fmla="*/ 71 h 2722"/>
              <a:gd name="T106" fmla="*/ 3041 w 3390"/>
              <a:gd name="T107" fmla="*/ 39 h 2722"/>
              <a:gd name="T108" fmla="*/ 3103 w 3390"/>
              <a:gd name="T109" fmla="*/ 0 h 2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390" h="2722">
                <a:moveTo>
                  <a:pt x="377" y="993"/>
                </a:moveTo>
                <a:lnTo>
                  <a:pt x="366" y="995"/>
                </a:lnTo>
                <a:lnTo>
                  <a:pt x="356" y="1001"/>
                </a:lnTo>
                <a:lnTo>
                  <a:pt x="350" y="1011"/>
                </a:lnTo>
                <a:lnTo>
                  <a:pt x="348" y="1021"/>
                </a:lnTo>
                <a:lnTo>
                  <a:pt x="348" y="1702"/>
                </a:lnTo>
                <a:lnTo>
                  <a:pt x="350" y="1713"/>
                </a:lnTo>
                <a:lnTo>
                  <a:pt x="356" y="1722"/>
                </a:lnTo>
                <a:lnTo>
                  <a:pt x="366" y="1728"/>
                </a:lnTo>
                <a:lnTo>
                  <a:pt x="377" y="1731"/>
                </a:lnTo>
                <a:lnTo>
                  <a:pt x="1056" y="1731"/>
                </a:lnTo>
                <a:lnTo>
                  <a:pt x="1067" y="1728"/>
                </a:lnTo>
                <a:lnTo>
                  <a:pt x="1077" y="1722"/>
                </a:lnTo>
                <a:lnTo>
                  <a:pt x="1083" y="1713"/>
                </a:lnTo>
                <a:lnTo>
                  <a:pt x="1085" y="1702"/>
                </a:lnTo>
                <a:lnTo>
                  <a:pt x="1085" y="1021"/>
                </a:lnTo>
                <a:lnTo>
                  <a:pt x="1083" y="1011"/>
                </a:lnTo>
                <a:lnTo>
                  <a:pt x="1077" y="1001"/>
                </a:lnTo>
                <a:lnTo>
                  <a:pt x="1067" y="995"/>
                </a:lnTo>
                <a:lnTo>
                  <a:pt x="1056" y="993"/>
                </a:lnTo>
                <a:lnTo>
                  <a:pt x="377" y="993"/>
                </a:lnTo>
                <a:close/>
                <a:moveTo>
                  <a:pt x="3103" y="0"/>
                </a:moveTo>
                <a:lnTo>
                  <a:pt x="3123" y="2"/>
                </a:lnTo>
                <a:lnTo>
                  <a:pt x="3142" y="7"/>
                </a:lnTo>
                <a:lnTo>
                  <a:pt x="3159" y="17"/>
                </a:lnTo>
                <a:lnTo>
                  <a:pt x="3172" y="29"/>
                </a:lnTo>
                <a:lnTo>
                  <a:pt x="3182" y="45"/>
                </a:lnTo>
                <a:lnTo>
                  <a:pt x="3190" y="63"/>
                </a:lnTo>
                <a:lnTo>
                  <a:pt x="3192" y="83"/>
                </a:lnTo>
                <a:lnTo>
                  <a:pt x="3192" y="940"/>
                </a:lnTo>
                <a:lnTo>
                  <a:pt x="3228" y="947"/>
                </a:lnTo>
                <a:lnTo>
                  <a:pt x="3262" y="960"/>
                </a:lnTo>
                <a:lnTo>
                  <a:pt x="3292" y="979"/>
                </a:lnTo>
                <a:lnTo>
                  <a:pt x="3320" y="1001"/>
                </a:lnTo>
                <a:lnTo>
                  <a:pt x="3344" y="1028"/>
                </a:lnTo>
                <a:lnTo>
                  <a:pt x="3363" y="1058"/>
                </a:lnTo>
                <a:lnTo>
                  <a:pt x="3378" y="1091"/>
                </a:lnTo>
                <a:lnTo>
                  <a:pt x="3387" y="1127"/>
                </a:lnTo>
                <a:lnTo>
                  <a:pt x="3390" y="1165"/>
                </a:lnTo>
                <a:lnTo>
                  <a:pt x="3390" y="1559"/>
                </a:lnTo>
                <a:lnTo>
                  <a:pt x="3387" y="1596"/>
                </a:lnTo>
                <a:lnTo>
                  <a:pt x="3378" y="1632"/>
                </a:lnTo>
                <a:lnTo>
                  <a:pt x="3363" y="1665"/>
                </a:lnTo>
                <a:lnTo>
                  <a:pt x="3344" y="1695"/>
                </a:lnTo>
                <a:lnTo>
                  <a:pt x="3320" y="1722"/>
                </a:lnTo>
                <a:lnTo>
                  <a:pt x="3292" y="1744"/>
                </a:lnTo>
                <a:lnTo>
                  <a:pt x="3262" y="1763"/>
                </a:lnTo>
                <a:lnTo>
                  <a:pt x="3228" y="1776"/>
                </a:lnTo>
                <a:lnTo>
                  <a:pt x="3192" y="1783"/>
                </a:lnTo>
                <a:lnTo>
                  <a:pt x="3192" y="2640"/>
                </a:lnTo>
                <a:lnTo>
                  <a:pt x="3190" y="2660"/>
                </a:lnTo>
                <a:lnTo>
                  <a:pt x="3182" y="2678"/>
                </a:lnTo>
                <a:lnTo>
                  <a:pt x="3172" y="2694"/>
                </a:lnTo>
                <a:lnTo>
                  <a:pt x="3159" y="2707"/>
                </a:lnTo>
                <a:lnTo>
                  <a:pt x="3142" y="2716"/>
                </a:lnTo>
                <a:lnTo>
                  <a:pt x="3123" y="2721"/>
                </a:lnTo>
                <a:lnTo>
                  <a:pt x="3117" y="2722"/>
                </a:lnTo>
                <a:lnTo>
                  <a:pt x="3111" y="2722"/>
                </a:lnTo>
                <a:lnTo>
                  <a:pt x="3090" y="2720"/>
                </a:lnTo>
                <a:lnTo>
                  <a:pt x="3072" y="2713"/>
                </a:lnTo>
                <a:lnTo>
                  <a:pt x="3055" y="2701"/>
                </a:lnTo>
                <a:lnTo>
                  <a:pt x="3042" y="2686"/>
                </a:lnTo>
                <a:lnTo>
                  <a:pt x="3034" y="2668"/>
                </a:lnTo>
                <a:lnTo>
                  <a:pt x="3033" y="2665"/>
                </a:lnTo>
                <a:lnTo>
                  <a:pt x="3029" y="2660"/>
                </a:lnTo>
                <a:lnTo>
                  <a:pt x="3025" y="2650"/>
                </a:lnTo>
                <a:lnTo>
                  <a:pt x="3018" y="2639"/>
                </a:lnTo>
                <a:lnTo>
                  <a:pt x="3010" y="2625"/>
                </a:lnTo>
                <a:lnTo>
                  <a:pt x="2999" y="2607"/>
                </a:lnTo>
                <a:lnTo>
                  <a:pt x="2985" y="2588"/>
                </a:lnTo>
                <a:lnTo>
                  <a:pt x="2968" y="2566"/>
                </a:lnTo>
                <a:lnTo>
                  <a:pt x="2948" y="2541"/>
                </a:lnTo>
                <a:lnTo>
                  <a:pt x="2925" y="2514"/>
                </a:lnTo>
                <a:lnTo>
                  <a:pt x="2897" y="2485"/>
                </a:lnTo>
                <a:lnTo>
                  <a:pt x="2866" y="2453"/>
                </a:lnTo>
                <a:lnTo>
                  <a:pt x="2831" y="2420"/>
                </a:lnTo>
                <a:lnTo>
                  <a:pt x="2791" y="2384"/>
                </a:lnTo>
                <a:lnTo>
                  <a:pt x="2747" y="2347"/>
                </a:lnTo>
                <a:lnTo>
                  <a:pt x="2699" y="2308"/>
                </a:lnTo>
                <a:lnTo>
                  <a:pt x="2644" y="2268"/>
                </a:lnTo>
                <a:lnTo>
                  <a:pt x="2585" y="2226"/>
                </a:lnTo>
                <a:lnTo>
                  <a:pt x="2520" y="2181"/>
                </a:lnTo>
                <a:lnTo>
                  <a:pt x="2449" y="2136"/>
                </a:lnTo>
                <a:lnTo>
                  <a:pt x="2372" y="2090"/>
                </a:lnTo>
                <a:lnTo>
                  <a:pt x="2287" y="2042"/>
                </a:lnTo>
                <a:lnTo>
                  <a:pt x="2201" y="2000"/>
                </a:lnTo>
                <a:lnTo>
                  <a:pt x="2117" y="1963"/>
                </a:lnTo>
                <a:lnTo>
                  <a:pt x="2033" y="1930"/>
                </a:lnTo>
                <a:lnTo>
                  <a:pt x="1951" y="1902"/>
                </a:lnTo>
                <a:lnTo>
                  <a:pt x="1870" y="1876"/>
                </a:lnTo>
                <a:lnTo>
                  <a:pt x="1792" y="1855"/>
                </a:lnTo>
                <a:lnTo>
                  <a:pt x="1716" y="1837"/>
                </a:lnTo>
                <a:lnTo>
                  <a:pt x="1643" y="1822"/>
                </a:lnTo>
                <a:lnTo>
                  <a:pt x="1574" y="1810"/>
                </a:lnTo>
                <a:lnTo>
                  <a:pt x="1509" y="1801"/>
                </a:lnTo>
                <a:lnTo>
                  <a:pt x="1448" y="1794"/>
                </a:lnTo>
                <a:lnTo>
                  <a:pt x="1393" y="1788"/>
                </a:lnTo>
                <a:lnTo>
                  <a:pt x="1343" y="1784"/>
                </a:lnTo>
                <a:lnTo>
                  <a:pt x="1300" y="1782"/>
                </a:lnTo>
                <a:lnTo>
                  <a:pt x="1261" y="1781"/>
                </a:lnTo>
                <a:lnTo>
                  <a:pt x="1231" y="1781"/>
                </a:lnTo>
                <a:lnTo>
                  <a:pt x="1216" y="1808"/>
                </a:lnTo>
                <a:lnTo>
                  <a:pt x="1197" y="1833"/>
                </a:lnTo>
                <a:lnTo>
                  <a:pt x="1174" y="1853"/>
                </a:lnTo>
                <a:lnTo>
                  <a:pt x="1148" y="1871"/>
                </a:lnTo>
                <a:lnTo>
                  <a:pt x="1120" y="1883"/>
                </a:lnTo>
                <a:lnTo>
                  <a:pt x="1089" y="1891"/>
                </a:lnTo>
                <a:lnTo>
                  <a:pt x="1056" y="1894"/>
                </a:lnTo>
                <a:lnTo>
                  <a:pt x="992" y="1894"/>
                </a:lnTo>
                <a:lnTo>
                  <a:pt x="1088" y="2458"/>
                </a:lnTo>
                <a:lnTo>
                  <a:pt x="1090" y="2482"/>
                </a:lnTo>
                <a:lnTo>
                  <a:pt x="1088" y="2505"/>
                </a:lnTo>
                <a:lnTo>
                  <a:pt x="1082" y="2528"/>
                </a:lnTo>
                <a:lnTo>
                  <a:pt x="1071" y="2550"/>
                </a:lnTo>
                <a:lnTo>
                  <a:pt x="1057" y="2569"/>
                </a:lnTo>
                <a:lnTo>
                  <a:pt x="1041" y="2586"/>
                </a:lnTo>
                <a:lnTo>
                  <a:pt x="1021" y="2599"/>
                </a:lnTo>
                <a:lnTo>
                  <a:pt x="1001" y="2609"/>
                </a:lnTo>
                <a:lnTo>
                  <a:pt x="977" y="2615"/>
                </a:lnTo>
                <a:lnTo>
                  <a:pt x="953" y="2617"/>
                </a:lnTo>
                <a:lnTo>
                  <a:pt x="731" y="2617"/>
                </a:lnTo>
                <a:lnTo>
                  <a:pt x="704" y="2614"/>
                </a:lnTo>
                <a:lnTo>
                  <a:pt x="678" y="2606"/>
                </a:lnTo>
                <a:lnTo>
                  <a:pt x="654" y="2593"/>
                </a:lnTo>
                <a:lnTo>
                  <a:pt x="634" y="2576"/>
                </a:lnTo>
                <a:lnTo>
                  <a:pt x="617" y="2555"/>
                </a:lnTo>
                <a:lnTo>
                  <a:pt x="605" y="2531"/>
                </a:lnTo>
                <a:lnTo>
                  <a:pt x="598" y="2503"/>
                </a:lnTo>
                <a:lnTo>
                  <a:pt x="494" y="1894"/>
                </a:lnTo>
                <a:lnTo>
                  <a:pt x="377" y="1894"/>
                </a:lnTo>
                <a:lnTo>
                  <a:pt x="342" y="1891"/>
                </a:lnTo>
                <a:lnTo>
                  <a:pt x="310" y="1882"/>
                </a:lnTo>
                <a:lnTo>
                  <a:pt x="280" y="1868"/>
                </a:lnTo>
                <a:lnTo>
                  <a:pt x="254" y="1849"/>
                </a:lnTo>
                <a:lnTo>
                  <a:pt x="230" y="1825"/>
                </a:lnTo>
                <a:lnTo>
                  <a:pt x="212" y="1799"/>
                </a:lnTo>
                <a:lnTo>
                  <a:pt x="197" y="1769"/>
                </a:lnTo>
                <a:lnTo>
                  <a:pt x="188" y="1736"/>
                </a:lnTo>
                <a:lnTo>
                  <a:pt x="185" y="1702"/>
                </a:lnTo>
                <a:lnTo>
                  <a:pt x="185" y="1691"/>
                </a:lnTo>
                <a:lnTo>
                  <a:pt x="155" y="1691"/>
                </a:lnTo>
                <a:lnTo>
                  <a:pt x="123" y="1688"/>
                </a:lnTo>
                <a:lnTo>
                  <a:pt x="95" y="1678"/>
                </a:lnTo>
                <a:lnTo>
                  <a:pt x="69" y="1664"/>
                </a:lnTo>
                <a:lnTo>
                  <a:pt x="45" y="1645"/>
                </a:lnTo>
                <a:lnTo>
                  <a:pt x="27" y="1622"/>
                </a:lnTo>
                <a:lnTo>
                  <a:pt x="12" y="1596"/>
                </a:lnTo>
                <a:lnTo>
                  <a:pt x="3" y="1566"/>
                </a:lnTo>
                <a:lnTo>
                  <a:pt x="0" y="1535"/>
                </a:lnTo>
                <a:lnTo>
                  <a:pt x="0" y="1188"/>
                </a:lnTo>
                <a:lnTo>
                  <a:pt x="3" y="1157"/>
                </a:lnTo>
                <a:lnTo>
                  <a:pt x="12" y="1127"/>
                </a:lnTo>
                <a:lnTo>
                  <a:pt x="27" y="1101"/>
                </a:lnTo>
                <a:lnTo>
                  <a:pt x="45" y="1078"/>
                </a:lnTo>
                <a:lnTo>
                  <a:pt x="69" y="1059"/>
                </a:lnTo>
                <a:lnTo>
                  <a:pt x="95" y="1045"/>
                </a:lnTo>
                <a:lnTo>
                  <a:pt x="123" y="1035"/>
                </a:lnTo>
                <a:lnTo>
                  <a:pt x="155" y="1032"/>
                </a:lnTo>
                <a:lnTo>
                  <a:pt x="185" y="1032"/>
                </a:lnTo>
                <a:lnTo>
                  <a:pt x="185" y="1021"/>
                </a:lnTo>
                <a:lnTo>
                  <a:pt x="188" y="987"/>
                </a:lnTo>
                <a:lnTo>
                  <a:pt x="197" y="954"/>
                </a:lnTo>
                <a:lnTo>
                  <a:pt x="212" y="924"/>
                </a:lnTo>
                <a:lnTo>
                  <a:pt x="230" y="898"/>
                </a:lnTo>
                <a:lnTo>
                  <a:pt x="254" y="875"/>
                </a:lnTo>
                <a:lnTo>
                  <a:pt x="280" y="855"/>
                </a:lnTo>
                <a:lnTo>
                  <a:pt x="310" y="841"/>
                </a:lnTo>
                <a:lnTo>
                  <a:pt x="342" y="833"/>
                </a:lnTo>
                <a:lnTo>
                  <a:pt x="377" y="830"/>
                </a:lnTo>
                <a:lnTo>
                  <a:pt x="1056" y="830"/>
                </a:lnTo>
                <a:lnTo>
                  <a:pt x="1089" y="832"/>
                </a:lnTo>
                <a:lnTo>
                  <a:pt x="1120" y="840"/>
                </a:lnTo>
                <a:lnTo>
                  <a:pt x="1148" y="852"/>
                </a:lnTo>
                <a:lnTo>
                  <a:pt x="1174" y="870"/>
                </a:lnTo>
                <a:lnTo>
                  <a:pt x="1197" y="890"/>
                </a:lnTo>
                <a:lnTo>
                  <a:pt x="1216" y="915"/>
                </a:lnTo>
                <a:lnTo>
                  <a:pt x="1231" y="943"/>
                </a:lnTo>
                <a:lnTo>
                  <a:pt x="1261" y="942"/>
                </a:lnTo>
                <a:lnTo>
                  <a:pt x="1300" y="941"/>
                </a:lnTo>
                <a:lnTo>
                  <a:pt x="1343" y="939"/>
                </a:lnTo>
                <a:lnTo>
                  <a:pt x="1393" y="935"/>
                </a:lnTo>
                <a:lnTo>
                  <a:pt x="1448" y="929"/>
                </a:lnTo>
                <a:lnTo>
                  <a:pt x="1509" y="922"/>
                </a:lnTo>
                <a:lnTo>
                  <a:pt x="1574" y="913"/>
                </a:lnTo>
                <a:lnTo>
                  <a:pt x="1643" y="901"/>
                </a:lnTo>
                <a:lnTo>
                  <a:pt x="1716" y="886"/>
                </a:lnTo>
                <a:lnTo>
                  <a:pt x="1792" y="868"/>
                </a:lnTo>
                <a:lnTo>
                  <a:pt x="1870" y="847"/>
                </a:lnTo>
                <a:lnTo>
                  <a:pt x="1951" y="821"/>
                </a:lnTo>
                <a:lnTo>
                  <a:pt x="2033" y="793"/>
                </a:lnTo>
                <a:lnTo>
                  <a:pt x="2117" y="760"/>
                </a:lnTo>
                <a:lnTo>
                  <a:pt x="2201" y="723"/>
                </a:lnTo>
                <a:lnTo>
                  <a:pt x="2287" y="680"/>
                </a:lnTo>
                <a:lnTo>
                  <a:pt x="2372" y="633"/>
                </a:lnTo>
                <a:lnTo>
                  <a:pt x="2450" y="586"/>
                </a:lnTo>
                <a:lnTo>
                  <a:pt x="2522" y="541"/>
                </a:lnTo>
                <a:lnTo>
                  <a:pt x="2587" y="496"/>
                </a:lnTo>
                <a:lnTo>
                  <a:pt x="2647" y="453"/>
                </a:lnTo>
                <a:lnTo>
                  <a:pt x="2702" y="412"/>
                </a:lnTo>
                <a:lnTo>
                  <a:pt x="2751" y="373"/>
                </a:lnTo>
                <a:lnTo>
                  <a:pt x="2795" y="336"/>
                </a:lnTo>
                <a:lnTo>
                  <a:pt x="2835" y="300"/>
                </a:lnTo>
                <a:lnTo>
                  <a:pt x="2870" y="267"/>
                </a:lnTo>
                <a:lnTo>
                  <a:pt x="2901" y="235"/>
                </a:lnTo>
                <a:lnTo>
                  <a:pt x="2928" y="206"/>
                </a:lnTo>
                <a:lnTo>
                  <a:pt x="2951" y="179"/>
                </a:lnTo>
                <a:lnTo>
                  <a:pt x="2971" y="155"/>
                </a:lnTo>
                <a:lnTo>
                  <a:pt x="2987" y="133"/>
                </a:lnTo>
                <a:lnTo>
                  <a:pt x="3001" y="114"/>
                </a:lnTo>
                <a:lnTo>
                  <a:pt x="3011" y="97"/>
                </a:lnTo>
                <a:lnTo>
                  <a:pt x="3019" y="83"/>
                </a:lnTo>
                <a:lnTo>
                  <a:pt x="3025" y="71"/>
                </a:lnTo>
                <a:lnTo>
                  <a:pt x="3029" y="63"/>
                </a:lnTo>
                <a:lnTo>
                  <a:pt x="3031" y="58"/>
                </a:lnTo>
                <a:lnTo>
                  <a:pt x="3033" y="57"/>
                </a:lnTo>
                <a:lnTo>
                  <a:pt x="3041" y="39"/>
                </a:lnTo>
                <a:lnTo>
                  <a:pt x="3053" y="24"/>
                </a:lnTo>
                <a:lnTo>
                  <a:pt x="3067" y="13"/>
                </a:lnTo>
                <a:lnTo>
                  <a:pt x="3085" y="5"/>
                </a:lnTo>
                <a:lnTo>
                  <a:pt x="310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1" name="Freeform 316"/>
          <p:cNvSpPr>
            <a:spLocks noEditPoints="1"/>
          </p:cNvSpPr>
          <p:nvPr/>
        </p:nvSpPr>
        <p:spPr bwMode="auto">
          <a:xfrm>
            <a:off x="5633926" y="601432"/>
            <a:ext cx="423863" cy="403225"/>
          </a:xfrm>
          <a:custGeom>
            <a:avLst/>
            <a:gdLst>
              <a:gd name="T0" fmla="*/ 1585 w 3468"/>
              <a:gd name="T1" fmla="*/ 1660 h 3299"/>
              <a:gd name="T2" fmla="*/ 1431 w 3468"/>
              <a:gd name="T3" fmla="*/ 1749 h 3299"/>
              <a:gd name="T4" fmla="*/ 1277 w 3468"/>
              <a:gd name="T5" fmla="*/ 1660 h 3299"/>
              <a:gd name="T6" fmla="*/ 2031 w 3468"/>
              <a:gd name="T7" fmla="*/ 1013 h 3299"/>
              <a:gd name="T8" fmla="*/ 2165 w 3468"/>
              <a:gd name="T9" fmla="*/ 1126 h 3299"/>
              <a:gd name="T10" fmla="*/ 1824 w 3468"/>
              <a:gd name="T11" fmla="*/ 1156 h 3299"/>
              <a:gd name="T12" fmla="*/ 1937 w 3468"/>
              <a:gd name="T13" fmla="*/ 1021 h 3299"/>
              <a:gd name="T14" fmla="*/ 1080 w 3468"/>
              <a:gd name="T15" fmla="*/ 821 h 3299"/>
              <a:gd name="T16" fmla="*/ 982 w 3468"/>
              <a:gd name="T17" fmla="*/ 1273 h 3299"/>
              <a:gd name="T18" fmla="*/ 878 w 3468"/>
              <a:gd name="T19" fmla="*/ 1355 h 3299"/>
              <a:gd name="T20" fmla="*/ 935 w 3468"/>
              <a:gd name="T21" fmla="*/ 1475 h 3299"/>
              <a:gd name="T22" fmla="*/ 1053 w 3468"/>
              <a:gd name="T23" fmla="*/ 1667 h 3299"/>
              <a:gd name="T24" fmla="*/ 1208 w 3468"/>
              <a:gd name="T25" fmla="*/ 1891 h 3299"/>
              <a:gd name="T26" fmla="*/ 1480 w 3468"/>
              <a:gd name="T27" fmla="*/ 1959 h 3299"/>
              <a:gd name="T28" fmla="*/ 1723 w 3468"/>
              <a:gd name="T29" fmla="*/ 1830 h 3299"/>
              <a:gd name="T30" fmla="*/ 1821 w 3468"/>
              <a:gd name="T31" fmla="*/ 1571 h 3299"/>
              <a:gd name="T32" fmla="*/ 2200 w 3468"/>
              <a:gd name="T33" fmla="*/ 1922 h 3299"/>
              <a:gd name="T34" fmla="*/ 2330 w 3468"/>
              <a:gd name="T35" fmla="*/ 1951 h 3299"/>
              <a:gd name="T36" fmla="*/ 2389 w 3468"/>
              <a:gd name="T37" fmla="*/ 1487 h 3299"/>
              <a:gd name="T38" fmla="*/ 2575 w 3468"/>
              <a:gd name="T39" fmla="*/ 1426 h 3299"/>
              <a:gd name="T40" fmla="*/ 2545 w 3468"/>
              <a:gd name="T41" fmla="*/ 1296 h 3299"/>
              <a:gd name="T42" fmla="*/ 2387 w 3468"/>
              <a:gd name="T43" fmla="*/ 1139 h 3299"/>
              <a:gd name="T44" fmla="*/ 2258 w 3468"/>
              <a:gd name="T45" fmla="*/ 896 h 3299"/>
              <a:gd name="T46" fmla="*/ 2000 w 3468"/>
              <a:gd name="T47" fmla="*/ 797 h 3299"/>
              <a:gd name="T48" fmla="*/ 1740 w 3468"/>
              <a:gd name="T49" fmla="*/ 896 h 3299"/>
              <a:gd name="T50" fmla="*/ 1612 w 3468"/>
              <a:gd name="T51" fmla="*/ 1139 h 3299"/>
              <a:gd name="T52" fmla="*/ 1243 w 3468"/>
              <a:gd name="T53" fmla="*/ 856 h 3299"/>
              <a:gd name="T54" fmla="*/ 418 w 3468"/>
              <a:gd name="T55" fmla="*/ 214 h 3299"/>
              <a:gd name="T56" fmla="*/ 241 w 3468"/>
              <a:gd name="T57" fmla="*/ 315 h 3299"/>
              <a:gd name="T58" fmla="*/ 226 w 3468"/>
              <a:gd name="T59" fmla="*/ 789 h 3299"/>
              <a:gd name="T60" fmla="*/ 381 w 3468"/>
              <a:gd name="T61" fmla="*/ 919 h 3299"/>
              <a:gd name="T62" fmla="*/ 447 w 3468"/>
              <a:gd name="T63" fmla="*/ 780 h 3299"/>
              <a:gd name="T64" fmla="*/ 386 w 3468"/>
              <a:gd name="T65" fmla="*/ 451 h 3299"/>
              <a:gd name="T66" fmla="*/ 469 w 3468"/>
              <a:gd name="T67" fmla="*/ 347 h 3299"/>
              <a:gd name="T68" fmla="*/ 3059 w 3468"/>
              <a:gd name="T69" fmla="*/ 384 h 3299"/>
              <a:gd name="T70" fmla="*/ 3071 w 3468"/>
              <a:gd name="T71" fmla="*/ 732 h 3299"/>
              <a:gd name="T72" fmla="*/ 2927 w 3468"/>
              <a:gd name="T73" fmla="*/ 792 h 3299"/>
              <a:gd name="T74" fmla="*/ 3182 w 3468"/>
              <a:gd name="T75" fmla="*/ 874 h 3299"/>
              <a:gd name="T76" fmla="*/ 3255 w 3468"/>
              <a:gd name="T77" fmla="*/ 419 h 3299"/>
              <a:gd name="T78" fmla="*/ 3154 w 3468"/>
              <a:gd name="T79" fmla="*/ 241 h 3299"/>
              <a:gd name="T80" fmla="*/ 3050 w 3468"/>
              <a:gd name="T81" fmla="*/ 0 h 3299"/>
              <a:gd name="T82" fmla="*/ 3328 w 3468"/>
              <a:gd name="T83" fmla="*/ 106 h 3299"/>
              <a:gd name="T84" fmla="*/ 3465 w 3468"/>
              <a:gd name="T85" fmla="*/ 366 h 3299"/>
              <a:gd name="T86" fmla="*/ 3419 w 3468"/>
              <a:gd name="T87" fmla="*/ 914 h 3299"/>
              <a:gd name="T88" fmla="*/ 3201 w 3468"/>
              <a:gd name="T89" fmla="*/ 1107 h 3299"/>
              <a:gd name="T90" fmla="*/ 2923 w 3468"/>
              <a:gd name="T91" fmla="*/ 2994 h 3299"/>
              <a:gd name="T92" fmla="*/ 2789 w 3468"/>
              <a:gd name="T93" fmla="*/ 3226 h 3299"/>
              <a:gd name="T94" fmla="*/ 886 w 3468"/>
              <a:gd name="T95" fmla="*/ 3299 h 3299"/>
              <a:gd name="T96" fmla="*/ 638 w 3468"/>
              <a:gd name="T97" fmla="*/ 3196 h 3299"/>
              <a:gd name="T98" fmla="*/ 534 w 3468"/>
              <a:gd name="T99" fmla="*/ 2947 h 3299"/>
              <a:gd name="T100" fmla="*/ 222 w 3468"/>
              <a:gd name="T101" fmla="*/ 1087 h 3299"/>
              <a:gd name="T102" fmla="*/ 29 w 3468"/>
              <a:gd name="T103" fmla="*/ 868 h 3299"/>
              <a:gd name="T104" fmla="*/ 13 w 3468"/>
              <a:gd name="T105" fmla="*/ 315 h 3299"/>
              <a:gd name="T106" fmla="*/ 179 w 3468"/>
              <a:gd name="T107" fmla="*/ 75 h 3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68" h="3299">
                <a:moveTo>
                  <a:pt x="1253" y="1487"/>
                </a:moveTo>
                <a:lnTo>
                  <a:pt x="1609" y="1487"/>
                </a:lnTo>
                <a:lnTo>
                  <a:pt x="1609" y="1571"/>
                </a:lnTo>
                <a:lnTo>
                  <a:pt x="1606" y="1603"/>
                </a:lnTo>
                <a:lnTo>
                  <a:pt x="1597" y="1634"/>
                </a:lnTo>
                <a:lnTo>
                  <a:pt x="1585" y="1660"/>
                </a:lnTo>
                <a:lnTo>
                  <a:pt x="1567" y="1685"/>
                </a:lnTo>
                <a:lnTo>
                  <a:pt x="1546" y="1708"/>
                </a:lnTo>
                <a:lnTo>
                  <a:pt x="1520" y="1724"/>
                </a:lnTo>
                <a:lnTo>
                  <a:pt x="1493" y="1738"/>
                </a:lnTo>
                <a:lnTo>
                  <a:pt x="1463" y="1746"/>
                </a:lnTo>
                <a:lnTo>
                  <a:pt x="1431" y="1749"/>
                </a:lnTo>
                <a:lnTo>
                  <a:pt x="1399" y="1746"/>
                </a:lnTo>
                <a:lnTo>
                  <a:pt x="1369" y="1738"/>
                </a:lnTo>
                <a:lnTo>
                  <a:pt x="1342" y="1724"/>
                </a:lnTo>
                <a:lnTo>
                  <a:pt x="1317" y="1708"/>
                </a:lnTo>
                <a:lnTo>
                  <a:pt x="1295" y="1685"/>
                </a:lnTo>
                <a:lnTo>
                  <a:pt x="1277" y="1660"/>
                </a:lnTo>
                <a:lnTo>
                  <a:pt x="1265" y="1634"/>
                </a:lnTo>
                <a:lnTo>
                  <a:pt x="1256" y="1603"/>
                </a:lnTo>
                <a:lnTo>
                  <a:pt x="1253" y="1571"/>
                </a:lnTo>
                <a:lnTo>
                  <a:pt x="1253" y="1487"/>
                </a:lnTo>
                <a:close/>
                <a:moveTo>
                  <a:pt x="2000" y="1010"/>
                </a:moveTo>
                <a:lnTo>
                  <a:pt x="2031" y="1013"/>
                </a:lnTo>
                <a:lnTo>
                  <a:pt x="2061" y="1021"/>
                </a:lnTo>
                <a:lnTo>
                  <a:pt x="2089" y="1034"/>
                </a:lnTo>
                <a:lnTo>
                  <a:pt x="2114" y="1052"/>
                </a:lnTo>
                <a:lnTo>
                  <a:pt x="2135" y="1073"/>
                </a:lnTo>
                <a:lnTo>
                  <a:pt x="2153" y="1099"/>
                </a:lnTo>
                <a:lnTo>
                  <a:pt x="2165" y="1126"/>
                </a:lnTo>
                <a:lnTo>
                  <a:pt x="2174" y="1156"/>
                </a:lnTo>
                <a:lnTo>
                  <a:pt x="2177" y="1188"/>
                </a:lnTo>
                <a:lnTo>
                  <a:pt x="2177" y="1273"/>
                </a:lnTo>
                <a:lnTo>
                  <a:pt x="1821" y="1273"/>
                </a:lnTo>
                <a:lnTo>
                  <a:pt x="1821" y="1188"/>
                </a:lnTo>
                <a:lnTo>
                  <a:pt x="1824" y="1156"/>
                </a:lnTo>
                <a:lnTo>
                  <a:pt x="1833" y="1126"/>
                </a:lnTo>
                <a:lnTo>
                  <a:pt x="1845" y="1099"/>
                </a:lnTo>
                <a:lnTo>
                  <a:pt x="1863" y="1073"/>
                </a:lnTo>
                <a:lnTo>
                  <a:pt x="1885" y="1052"/>
                </a:lnTo>
                <a:lnTo>
                  <a:pt x="1910" y="1034"/>
                </a:lnTo>
                <a:lnTo>
                  <a:pt x="1937" y="1021"/>
                </a:lnTo>
                <a:lnTo>
                  <a:pt x="1967" y="1013"/>
                </a:lnTo>
                <a:lnTo>
                  <a:pt x="2000" y="1010"/>
                </a:lnTo>
                <a:close/>
                <a:moveTo>
                  <a:pt x="1147" y="797"/>
                </a:moveTo>
                <a:lnTo>
                  <a:pt x="1122" y="800"/>
                </a:lnTo>
                <a:lnTo>
                  <a:pt x="1100" y="808"/>
                </a:lnTo>
                <a:lnTo>
                  <a:pt x="1080" y="821"/>
                </a:lnTo>
                <a:lnTo>
                  <a:pt x="1064" y="837"/>
                </a:lnTo>
                <a:lnTo>
                  <a:pt x="1052" y="856"/>
                </a:lnTo>
                <a:lnTo>
                  <a:pt x="1043" y="880"/>
                </a:lnTo>
                <a:lnTo>
                  <a:pt x="1041" y="904"/>
                </a:lnTo>
                <a:lnTo>
                  <a:pt x="1041" y="1273"/>
                </a:lnTo>
                <a:lnTo>
                  <a:pt x="982" y="1273"/>
                </a:lnTo>
                <a:lnTo>
                  <a:pt x="958" y="1276"/>
                </a:lnTo>
                <a:lnTo>
                  <a:pt x="935" y="1284"/>
                </a:lnTo>
                <a:lnTo>
                  <a:pt x="915" y="1296"/>
                </a:lnTo>
                <a:lnTo>
                  <a:pt x="898" y="1313"/>
                </a:lnTo>
                <a:lnTo>
                  <a:pt x="886" y="1332"/>
                </a:lnTo>
                <a:lnTo>
                  <a:pt x="878" y="1355"/>
                </a:lnTo>
                <a:lnTo>
                  <a:pt x="875" y="1380"/>
                </a:lnTo>
                <a:lnTo>
                  <a:pt x="878" y="1404"/>
                </a:lnTo>
                <a:lnTo>
                  <a:pt x="886" y="1426"/>
                </a:lnTo>
                <a:lnTo>
                  <a:pt x="898" y="1446"/>
                </a:lnTo>
                <a:lnTo>
                  <a:pt x="915" y="1462"/>
                </a:lnTo>
                <a:lnTo>
                  <a:pt x="935" y="1475"/>
                </a:lnTo>
                <a:lnTo>
                  <a:pt x="958" y="1483"/>
                </a:lnTo>
                <a:lnTo>
                  <a:pt x="982" y="1487"/>
                </a:lnTo>
                <a:lnTo>
                  <a:pt x="1041" y="1487"/>
                </a:lnTo>
                <a:lnTo>
                  <a:pt x="1041" y="1571"/>
                </a:lnTo>
                <a:lnTo>
                  <a:pt x="1044" y="1620"/>
                </a:lnTo>
                <a:lnTo>
                  <a:pt x="1053" y="1667"/>
                </a:lnTo>
                <a:lnTo>
                  <a:pt x="1067" y="1712"/>
                </a:lnTo>
                <a:lnTo>
                  <a:pt x="1086" y="1755"/>
                </a:lnTo>
                <a:lnTo>
                  <a:pt x="1111" y="1794"/>
                </a:lnTo>
                <a:lnTo>
                  <a:pt x="1139" y="1830"/>
                </a:lnTo>
                <a:lnTo>
                  <a:pt x="1172" y="1863"/>
                </a:lnTo>
                <a:lnTo>
                  <a:pt x="1208" y="1891"/>
                </a:lnTo>
                <a:lnTo>
                  <a:pt x="1248" y="1916"/>
                </a:lnTo>
                <a:lnTo>
                  <a:pt x="1290" y="1936"/>
                </a:lnTo>
                <a:lnTo>
                  <a:pt x="1336" y="1950"/>
                </a:lnTo>
                <a:lnTo>
                  <a:pt x="1382" y="1959"/>
                </a:lnTo>
                <a:lnTo>
                  <a:pt x="1432" y="1962"/>
                </a:lnTo>
                <a:lnTo>
                  <a:pt x="1480" y="1959"/>
                </a:lnTo>
                <a:lnTo>
                  <a:pt x="1528" y="1950"/>
                </a:lnTo>
                <a:lnTo>
                  <a:pt x="1572" y="1936"/>
                </a:lnTo>
                <a:lnTo>
                  <a:pt x="1614" y="1916"/>
                </a:lnTo>
                <a:lnTo>
                  <a:pt x="1654" y="1891"/>
                </a:lnTo>
                <a:lnTo>
                  <a:pt x="1690" y="1863"/>
                </a:lnTo>
                <a:lnTo>
                  <a:pt x="1723" y="1830"/>
                </a:lnTo>
                <a:lnTo>
                  <a:pt x="1752" y="1794"/>
                </a:lnTo>
                <a:lnTo>
                  <a:pt x="1776" y="1755"/>
                </a:lnTo>
                <a:lnTo>
                  <a:pt x="1795" y="1712"/>
                </a:lnTo>
                <a:lnTo>
                  <a:pt x="1810" y="1667"/>
                </a:lnTo>
                <a:lnTo>
                  <a:pt x="1818" y="1620"/>
                </a:lnTo>
                <a:lnTo>
                  <a:pt x="1821" y="1571"/>
                </a:lnTo>
                <a:lnTo>
                  <a:pt x="1821" y="1487"/>
                </a:lnTo>
                <a:lnTo>
                  <a:pt x="2177" y="1487"/>
                </a:lnTo>
                <a:lnTo>
                  <a:pt x="2177" y="1856"/>
                </a:lnTo>
                <a:lnTo>
                  <a:pt x="2180" y="1880"/>
                </a:lnTo>
                <a:lnTo>
                  <a:pt x="2188" y="1902"/>
                </a:lnTo>
                <a:lnTo>
                  <a:pt x="2200" y="1922"/>
                </a:lnTo>
                <a:lnTo>
                  <a:pt x="2217" y="1939"/>
                </a:lnTo>
                <a:lnTo>
                  <a:pt x="2236" y="1951"/>
                </a:lnTo>
                <a:lnTo>
                  <a:pt x="2259" y="1959"/>
                </a:lnTo>
                <a:lnTo>
                  <a:pt x="2284" y="1962"/>
                </a:lnTo>
                <a:lnTo>
                  <a:pt x="2308" y="1959"/>
                </a:lnTo>
                <a:lnTo>
                  <a:pt x="2330" y="1951"/>
                </a:lnTo>
                <a:lnTo>
                  <a:pt x="2350" y="1939"/>
                </a:lnTo>
                <a:lnTo>
                  <a:pt x="2366" y="1922"/>
                </a:lnTo>
                <a:lnTo>
                  <a:pt x="2379" y="1902"/>
                </a:lnTo>
                <a:lnTo>
                  <a:pt x="2387" y="1880"/>
                </a:lnTo>
                <a:lnTo>
                  <a:pt x="2389" y="1856"/>
                </a:lnTo>
                <a:lnTo>
                  <a:pt x="2389" y="1487"/>
                </a:lnTo>
                <a:lnTo>
                  <a:pt x="2479" y="1487"/>
                </a:lnTo>
                <a:lnTo>
                  <a:pt x="2503" y="1483"/>
                </a:lnTo>
                <a:lnTo>
                  <a:pt x="2526" y="1475"/>
                </a:lnTo>
                <a:lnTo>
                  <a:pt x="2545" y="1462"/>
                </a:lnTo>
                <a:lnTo>
                  <a:pt x="2562" y="1446"/>
                </a:lnTo>
                <a:lnTo>
                  <a:pt x="2575" y="1426"/>
                </a:lnTo>
                <a:lnTo>
                  <a:pt x="2582" y="1404"/>
                </a:lnTo>
                <a:lnTo>
                  <a:pt x="2586" y="1380"/>
                </a:lnTo>
                <a:lnTo>
                  <a:pt x="2582" y="1355"/>
                </a:lnTo>
                <a:lnTo>
                  <a:pt x="2575" y="1332"/>
                </a:lnTo>
                <a:lnTo>
                  <a:pt x="2562" y="1313"/>
                </a:lnTo>
                <a:lnTo>
                  <a:pt x="2545" y="1296"/>
                </a:lnTo>
                <a:lnTo>
                  <a:pt x="2526" y="1284"/>
                </a:lnTo>
                <a:lnTo>
                  <a:pt x="2503" y="1276"/>
                </a:lnTo>
                <a:lnTo>
                  <a:pt x="2479" y="1273"/>
                </a:lnTo>
                <a:lnTo>
                  <a:pt x="2389" y="1273"/>
                </a:lnTo>
                <a:lnTo>
                  <a:pt x="2389" y="1188"/>
                </a:lnTo>
                <a:lnTo>
                  <a:pt x="2387" y="1139"/>
                </a:lnTo>
                <a:lnTo>
                  <a:pt x="2378" y="1092"/>
                </a:lnTo>
                <a:lnTo>
                  <a:pt x="2364" y="1047"/>
                </a:lnTo>
                <a:lnTo>
                  <a:pt x="2344" y="1004"/>
                </a:lnTo>
                <a:lnTo>
                  <a:pt x="2319" y="965"/>
                </a:lnTo>
                <a:lnTo>
                  <a:pt x="2291" y="928"/>
                </a:lnTo>
                <a:lnTo>
                  <a:pt x="2258" y="896"/>
                </a:lnTo>
                <a:lnTo>
                  <a:pt x="2222" y="867"/>
                </a:lnTo>
                <a:lnTo>
                  <a:pt x="2182" y="843"/>
                </a:lnTo>
                <a:lnTo>
                  <a:pt x="2140" y="824"/>
                </a:lnTo>
                <a:lnTo>
                  <a:pt x="2096" y="809"/>
                </a:lnTo>
                <a:lnTo>
                  <a:pt x="2048" y="800"/>
                </a:lnTo>
                <a:lnTo>
                  <a:pt x="2000" y="797"/>
                </a:lnTo>
                <a:lnTo>
                  <a:pt x="1950" y="800"/>
                </a:lnTo>
                <a:lnTo>
                  <a:pt x="1904" y="809"/>
                </a:lnTo>
                <a:lnTo>
                  <a:pt x="1858" y="824"/>
                </a:lnTo>
                <a:lnTo>
                  <a:pt x="1816" y="843"/>
                </a:lnTo>
                <a:lnTo>
                  <a:pt x="1776" y="867"/>
                </a:lnTo>
                <a:lnTo>
                  <a:pt x="1740" y="896"/>
                </a:lnTo>
                <a:lnTo>
                  <a:pt x="1707" y="928"/>
                </a:lnTo>
                <a:lnTo>
                  <a:pt x="1679" y="965"/>
                </a:lnTo>
                <a:lnTo>
                  <a:pt x="1654" y="1004"/>
                </a:lnTo>
                <a:lnTo>
                  <a:pt x="1635" y="1047"/>
                </a:lnTo>
                <a:lnTo>
                  <a:pt x="1621" y="1092"/>
                </a:lnTo>
                <a:lnTo>
                  <a:pt x="1612" y="1139"/>
                </a:lnTo>
                <a:lnTo>
                  <a:pt x="1609" y="1188"/>
                </a:lnTo>
                <a:lnTo>
                  <a:pt x="1609" y="1273"/>
                </a:lnTo>
                <a:lnTo>
                  <a:pt x="1253" y="1273"/>
                </a:lnTo>
                <a:lnTo>
                  <a:pt x="1253" y="904"/>
                </a:lnTo>
                <a:lnTo>
                  <a:pt x="1251" y="880"/>
                </a:lnTo>
                <a:lnTo>
                  <a:pt x="1243" y="856"/>
                </a:lnTo>
                <a:lnTo>
                  <a:pt x="1230" y="837"/>
                </a:lnTo>
                <a:lnTo>
                  <a:pt x="1213" y="821"/>
                </a:lnTo>
                <a:lnTo>
                  <a:pt x="1194" y="808"/>
                </a:lnTo>
                <a:lnTo>
                  <a:pt x="1172" y="800"/>
                </a:lnTo>
                <a:lnTo>
                  <a:pt x="1147" y="797"/>
                </a:lnTo>
                <a:close/>
                <a:moveTo>
                  <a:pt x="418" y="214"/>
                </a:moveTo>
                <a:lnTo>
                  <a:pt x="381" y="217"/>
                </a:lnTo>
                <a:lnTo>
                  <a:pt x="346" y="226"/>
                </a:lnTo>
                <a:lnTo>
                  <a:pt x="315" y="241"/>
                </a:lnTo>
                <a:lnTo>
                  <a:pt x="286" y="261"/>
                </a:lnTo>
                <a:lnTo>
                  <a:pt x="261" y="287"/>
                </a:lnTo>
                <a:lnTo>
                  <a:pt x="241" y="315"/>
                </a:lnTo>
                <a:lnTo>
                  <a:pt x="226" y="347"/>
                </a:lnTo>
                <a:lnTo>
                  <a:pt x="216" y="382"/>
                </a:lnTo>
                <a:lnTo>
                  <a:pt x="213" y="419"/>
                </a:lnTo>
                <a:lnTo>
                  <a:pt x="213" y="717"/>
                </a:lnTo>
                <a:lnTo>
                  <a:pt x="216" y="754"/>
                </a:lnTo>
                <a:lnTo>
                  <a:pt x="226" y="789"/>
                </a:lnTo>
                <a:lnTo>
                  <a:pt x="241" y="821"/>
                </a:lnTo>
                <a:lnTo>
                  <a:pt x="261" y="849"/>
                </a:lnTo>
                <a:lnTo>
                  <a:pt x="286" y="874"/>
                </a:lnTo>
                <a:lnTo>
                  <a:pt x="315" y="895"/>
                </a:lnTo>
                <a:lnTo>
                  <a:pt x="346" y="909"/>
                </a:lnTo>
                <a:lnTo>
                  <a:pt x="381" y="919"/>
                </a:lnTo>
                <a:lnTo>
                  <a:pt x="418" y="923"/>
                </a:lnTo>
                <a:lnTo>
                  <a:pt x="534" y="923"/>
                </a:lnTo>
                <a:lnTo>
                  <a:pt x="534" y="792"/>
                </a:lnTo>
                <a:lnTo>
                  <a:pt x="493" y="792"/>
                </a:lnTo>
                <a:lnTo>
                  <a:pt x="469" y="789"/>
                </a:lnTo>
                <a:lnTo>
                  <a:pt x="447" y="780"/>
                </a:lnTo>
                <a:lnTo>
                  <a:pt x="427" y="768"/>
                </a:lnTo>
                <a:lnTo>
                  <a:pt x="410" y="752"/>
                </a:lnTo>
                <a:lnTo>
                  <a:pt x="397" y="732"/>
                </a:lnTo>
                <a:lnTo>
                  <a:pt x="390" y="710"/>
                </a:lnTo>
                <a:lnTo>
                  <a:pt x="386" y="685"/>
                </a:lnTo>
                <a:lnTo>
                  <a:pt x="386" y="451"/>
                </a:lnTo>
                <a:lnTo>
                  <a:pt x="390" y="426"/>
                </a:lnTo>
                <a:lnTo>
                  <a:pt x="397" y="404"/>
                </a:lnTo>
                <a:lnTo>
                  <a:pt x="410" y="384"/>
                </a:lnTo>
                <a:lnTo>
                  <a:pt x="427" y="368"/>
                </a:lnTo>
                <a:lnTo>
                  <a:pt x="447" y="355"/>
                </a:lnTo>
                <a:lnTo>
                  <a:pt x="469" y="347"/>
                </a:lnTo>
                <a:lnTo>
                  <a:pt x="493" y="344"/>
                </a:lnTo>
                <a:lnTo>
                  <a:pt x="2975" y="344"/>
                </a:lnTo>
                <a:lnTo>
                  <a:pt x="2999" y="347"/>
                </a:lnTo>
                <a:lnTo>
                  <a:pt x="3022" y="355"/>
                </a:lnTo>
                <a:lnTo>
                  <a:pt x="3042" y="368"/>
                </a:lnTo>
                <a:lnTo>
                  <a:pt x="3059" y="384"/>
                </a:lnTo>
                <a:lnTo>
                  <a:pt x="3071" y="404"/>
                </a:lnTo>
                <a:lnTo>
                  <a:pt x="3079" y="426"/>
                </a:lnTo>
                <a:lnTo>
                  <a:pt x="3082" y="451"/>
                </a:lnTo>
                <a:lnTo>
                  <a:pt x="3082" y="685"/>
                </a:lnTo>
                <a:lnTo>
                  <a:pt x="3079" y="710"/>
                </a:lnTo>
                <a:lnTo>
                  <a:pt x="3071" y="732"/>
                </a:lnTo>
                <a:lnTo>
                  <a:pt x="3059" y="752"/>
                </a:lnTo>
                <a:lnTo>
                  <a:pt x="3042" y="768"/>
                </a:lnTo>
                <a:lnTo>
                  <a:pt x="3022" y="780"/>
                </a:lnTo>
                <a:lnTo>
                  <a:pt x="2999" y="789"/>
                </a:lnTo>
                <a:lnTo>
                  <a:pt x="2975" y="792"/>
                </a:lnTo>
                <a:lnTo>
                  <a:pt x="2927" y="792"/>
                </a:lnTo>
                <a:lnTo>
                  <a:pt x="2927" y="923"/>
                </a:lnTo>
                <a:lnTo>
                  <a:pt x="3050" y="923"/>
                </a:lnTo>
                <a:lnTo>
                  <a:pt x="3087" y="919"/>
                </a:lnTo>
                <a:lnTo>
                  <a:pt x="3122" y="909"/>
                </a:lnTo>
                <a:lnTo>
                  <a:pt x="3154" y="895"/>
                </a:lnTo>
                <a:lnTo>
                  <a:pt x="3182" y="874"/>
                </a:lnTo>
                <a:lnTo>
                  <a:pt x="3207" y="849"/>
                </a:lnTo>
                <a:lnTo>
                  <a:pt x="3227" y="821"/>
                </a:lnTo>
                <a:lnTo>
                  <a:pt x="3242" y="789"/>
                </a:lnTo>
                <a:lnTo>
                  <a:pt x="3252" y="754"/>
                </a:lnTo>
                <a:lnTo>
                  <a:pt x="3255" y="717"/>
                </a:lnTo>
                <a:lnTo>
                  <a:pt x="3255" y="419"/>
                </a:lnTo>
                <a:lnTo>
                  <a:pt x="3252" y="382"/>
                </a:lnTo>
                <a:lnTo>
                  <a:pt x="3242" y="347"/>
                </a:lnTo>
                <a:lnTo>
                  <a:pt x="3227" y="315"/>
                </a:lnTo>
                <a:lnTo>
                  <a:pt x="3207" y="287"/>
                </a:lnTo>
                <a:lnTo>
                  <a:pt x="3182" y="261"/>
                </a:lnTo>
                <a:lnTo>
                  <a:pt x="3154" y="241"/>
                </a:lnTo>
                <a:lnTo>
                  <a:pt x="3122" y="226"/>
                </a:lnTo>
                <a:lnTo>
                  <a:pt x="3087" y="217"/>
                </a:lnTo>
                <a:lnTo>
                  <a:pt x="3050" y="214"/>
                </a:lnTo>
                <a:lnTo>
                  <a:pt x="418" y="214"/>
                </a:lnTo>
                <a:close/>
                <a:moveTo>
                  <a:pt x="418" y="0"/>
                </a:moveTo>
                <a:lnTo>
                  <a:pt x="3050" y="0"/>
                </a:lnTo>
                <a:lnTo>
                  <a:pt x="3103" y="3"/>
                </a:lnTo>
                <a:lnTo>
                  <a:pt x="3152" y="13"/>
                </a:lnTo>
                <a:lnTo>
                  <a:pt x="3201" y="29"/>
                </a:lnTo>
                <a:lnTo>
                  <a:pt x="3246" y="49"/>
                </a:lnTo>
                <a:lnTo>
                  <a:pt x="3289" y="75"/>
                </a:lnTo>
                <a:lnTo>
                  <a:pt x="3328" y="106"/>
                </a:lnTo>
                <a:lnTo>
                  <a:pt x="3363" y="141"/>
                </a:lnTo>
                <a:lnTo>
                  <a:pt x="3393" y="180"/>
                </a:lnTo>
                <a:lnTo>
                  <a:pt x="3419" y="222"/>
                </a:lnTo>
                <a:lnTo>
                  <a:pt x="3440" y="268"/>
                </a:lnTo>
                <a:lnTo>
                  <a:pt x="3455" y="315"/>
                </a:lnTo>
                <a:lnTo>
                  <a:pt x="3465" y="366"/>
                </a:lnTo>
                <a:lnTo>
                  <a:pt x="3468" y="419"/>
                </a:lnTo>
                <a:lnTo>
                  <a:pt x="3468" y="717"/>
                </a:lnTo>
                <a:lnTo>
                  <a:pt x="3465" y="770"/>
                </a:lnTo>
                <a:lnTo>
                  <a:pt x="3455" y="821"/>
                </a:lnTo>
                <a:lnTo>
                  <a:pt x="3440" y="868"/>
                </a:lnTo>
                <a:lnTo>
                  <a:pt x="3419" y="914"/>
                </a:lnTo>
                <a:lnTo>
                  <a:pt x="3393" y="956"/>
                </a:lnTo>
                <a:lnTo>
                  <a:pt x="3363" y="995"/>
                </a:lnTo>
                <a:lnTo>
                  <a:pt x="3328" y="1030"/>
                </a:lnTo>
                <a:lnTo>
                  <a:pt x="3289" y="1061"/>
                </a:lnTo>
                <a:lnTo>
                  <a:pt x="3246" y="1087"/>
                </a:lnTo>
                <a:lnTo>
                  <a:pt x="3201" y="1107"/>
                </a:lnTo>
                <a:lnTo>
                  <a:pt x="3154" y="1123"/>
                </a:lnTo>
                <a:lnTo>
                  <a:pt x="3103" y="1132"/>
                </a:lnTo>
                <a:lnTo>
                  <a:pt x="3050" y="1136"/>
                </a:lnTo>
                <a:lnTo>
                  <a:pt x="2927" y="1136"/>
                </a:lnTo>
                <a:lnTo>
                  <a:pt x="2927" y="2947"/>
                </a:lnTo>
                <a:lnTo>
                  <a:pt x="2923" y="2994"/>
                </a:lnTo>
                <a:lnTo>
                  <a:pt x="2914" y="3041"/>
                </a:lnTo>
                <a:lnTo>
                  <a:pt x="2899" y="3084"/>
                </a:lnTo>
                <a:lnTo>
                  <a:pt x="2878" y="3124"/>
                </a:lnTo>
                <a:lnTo>
                  <a:pt x="2853" y="3162"/>
                </a:lnTo>
                <a:lnTo>
                  <a:pt x="2823" y="3196"/>
                </a:lnTo>
                <a:lnTo>
                  <a:pt x="2789" y="3226"/>
                </a:lnTo>
                <a:lnTo>
                  <a:pt x="2752" y="3251"/>
                </a:lnTo>
                <a:lnTo>
                  <a:pt x="2711" y="3271"/>
                </a:lnTo>
                <a:lnTo>
                  <a:pt x="2668" y="3286"/>
                </a:lnTo>
                <a:lnTo>
                  <a:pt x="2623" y="3295"/>
                </a:lnTo>
                <a:lnTo>
                  <a:pt x="2575" y="3299"/>
                </a:lnTo>
                <a:lnTo>
                  <a:pt x="886" y="3299"/>
                </a:lnTo>
                <a:lnTo>
                  <a:pt x="838" y="3295"/>
                </a:lnTo>
                <a:lnTo>
                  <a:pt x="793" y="3286"/>
                </a:lnTo>
                <a:lnTo>
                  <a:pt x="750" y="3271"/>
                </a:lnTo>
                <a:lnTo>
                  <a:pt x="708" y="3251"/>
                </a:lnTo>
                <a:lnTo>
                  <a:pt x="671" y="3226"/>
                </a:lnTo>
                <a:lnTo>
                  <a:pt x="638" y="3196"/>
                </a:lnTo>
                <a:lnTo>
                  <a:pt x="608" y="3162"/>
                </a:lnTo>
                <a:lnTo>
                  <a:pt x="583" y="3124"/>
                </a:lnTo>
                <a:lnTo>
                  <a:pt x="562" y="3084"/>
                </a:lnTo>
                <a:lnTo>
                  <a:pt x="547" y="3041"/>
                </a:lnTo>
                <a:lnTo>
                  <a:pt x="537" y="2994"/>
                </a:lnTo>
                <a:lnTo>
                  <a:pt x="534" y="2947"/>
                </a:lnTo>
                <a:lnTo>
                  <a:pt x="534" y="1136"/>
                </a:lnTo>
                <a:lnTo>
                  <a:pt x="418" y="1136"/>
                </a:lnTo>
                <a:lnTo>
                  <a:pt x="365" y="1132"/>
                </a:lnTo>
                <a:lnTo>
                  <a:pt x="315" y="1123"/>
                </a:lnTo>
                <a:lnTo>
                  <a:pt x="267" y="1107"/>
                </a:lnTo>
                <a:lnTo>
                  <a:pt x="222" y="1087"/>
                </a:lnTo>
                <a:lnTo>
                  <a:pt x="179" y="1061"/>
                </a:lnTo>
                <a:lnTo>
                  <a:pt x="140" y="1030"/>
                </a:lnTo>
                <a:lnTo>
                  <a:pt x="106" y="995"/>
                </a:lnTo>
                <a:lnTo>
                  <a:pt x="75" y="956"/>
                </a:lnTo>
                <a:lnTo>
                  <a:pt x="49" y="914"/>
                </a:lnTo>
                <a:lnTo>
                  <a:pt x="29" y="868"/>
                </a:lnTo>
                <a:lnTo>
                  <a:pt x="13" y="821"/>
                </a:lnTo>
                <a:lnTo>
                  <a:pt x="3" y="770"/>
                </a:lnTo>
                <a:lnTo>
                  <a:pt x="0" y="717"/>
                </a:lnTo>
                <a:lnTo>
                  <a:pt x="0" y="419"/>
                </a:lnTo>
                <a:lnTo>
                  <a:pt x="3" y="366"/>
                </a:lnTo>
                <a:lnTo>
                  <a:pt x="13" y="315"/>
                </a:lnTo>
                <a:lnTo>
                  <a:pt x="29" y="268"/>
                </a:lnTo>
                <a:lnTo>
                  <a:pt x="49" y="222"/>
                </a:lnTo>
                <a:lnTo>
                  <a:pt x="75" y="180"/>
                </a:lnTo>
                <a:lnTo>
                  <a:pt x="106" y="141"/>
                </a:lnTo>
                <a:lnTo>
                  <a:pt x="140" y="106"/>
                </a:lnTo>
                <a:lnTo>
                  <a:pt x="179" y="75"/>
                </a:lnTo>
                <a:lnTo>
                  <a:pt x="222" y="49"/>
                </a:lnTo>
                <a:lnTo>
                  <a:pt x="267" y="29"/>
                </a:lnTo>
                <a:lnTo>
                  <a:pt x="315" y="13"/>
                </a:lnTo>
                <a:lnTo>
                  <a:pt x="365" y="3"/>
                </a:lnTo>
                <a:lnTo>
                  <a:pt x="41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2" name="Freeform 444"/>
          <p:cNvSpPr>
            <a:spLocks noEditPoints="1"/>
          </p:cNvSpPr>
          <p:nvPr/>
        </p:nvSpPr>
        <p:spPr bwMode="auto">
          <a:xfrm>
            <a:off x="6534495" y="604607"/>
            <a:ext cx="493713" cy="396875"/>
          </a:xfrm>
          <a:custGeom>
            <a:avLst/>
            <a:gdLst>
              <a:gd name="T0" fmla="*/ 2324 w 3421"/>
              <a:gd name="T1" fmla="*/ 2072 h 2749"/>
              <a:gd name="T2" fmla="*/ 2312 w 3421"/>
              <a:gd name="T3" fmla="*/ 2182 h 2749"/>
              <a:gd name="T4" fmla="*/ 2405 w 3421"/>
              <a:gd name="T5" fmla="*/ 2240 h 2749"/>
              <a:gd name="T6" fmla="*/ 2987 w 3421"/>
              <a:gd name="T7" fmla="*/ 2202 h 2749"/>
              <a:gd name="T8" fmla="*/ 2999 w 3421"/>
              <a:gd name="T9" fmla="*/ 2091 h 2749"/>
              <a:gd name="T10" fmla="*/ 2906 w 3421"/>
              <a:gd name="T11" fmla="*/ 2033 h 2749"/>
              <a:gd name="T12" fmla="*/ 429 w 3421"/>
              <a:gd name="T13" fmla="*/ 2054 h 2749"/>
              <a:gd name="T14" fmla="*/ 392 w 3421"/>
              <a:gd name="T15" fmla="*/ 2161 h 2749"/>
              <a:gd name="T16" fmla="*/ 471 w 3421"/>
              <a:gd name="T17" fmla="*/ 2240 h 2749"/>
              <a:gd name="T18" fmla="*/ 1913 w 3421"/>
              <a:gd name="T19" fmla="*/ 2221 h 2749"/>
              <a:gd name="T20" fmla="*/ 1950 w 3421"/>
              <a:gd name="T21" fmla="*/ 2113 h 2749"/>
              <a:gd name="T22" fmla="*/ 1871 w 3421"/>
              <a:gd name="T23" fmla="*/ 2033 h 2749"/>
              <a:gd name="T24" fmla="*/ 2338 w 3421"/>
              <a:gd name="T25" fmla="*/ 871 h 2749"/>
              <a:gd name="T26" fmla="*/ 2303 w 3421"/>
              <a:gd name="T27" fmla="*/ 1533 h 2749"/>
              <a:gd name="T28" fmla="*/ 2354 w 3421"/>
              <a:gd name="T29" fmla="*/ 1600 h 2749"/>
              <a:gd name="T30" fmla="*/ 2988 w 3421"/>
              <a:gd name="T31" fmla="*/ 1582 h 2749"/>
              <a:gd name="T32" fmla="*/ 3005 w 3421"/>
              <a:gd name="T33" fmla="*/ 913 h 2749"/>
              <a:gd name="T34" fmla="*/ 2939 w 3421"/>
              <a:gd name="T35" fmla="*/ 862 h 2749"/>
              <a:gd name="T36" fmla="*/ 1152 w 3421"/>
              <a:gd name="T37" fmla="*/ 520 h 2749"/>
              <a:gd name="T38" fmla="*/ 1194 w 3421"/>
              <a:gd name="T39" fmla="*/ 606 h 2749"/>
              <a:gd name="T40" fmla="*/ 718 w 3421"/>
              <a:gd name="T41" fmla="*/ 1108 h 2749"/>
              <a:gd name="T42" fmla="*/ 635 w 3421"/>
              <a:gd name="T43" fmla="*/ 1116 h 2749"/>
              <a:gd name="T44" fmla="*/ 579 w 3421"/>
              <a:gd name="T45" fmla="*/ 1042 h 2749"/>
              <a:gd name="T46" fmla="*/ 1041 w 3421"/>
              <a:gd name="T47" fmla="*/ 533 h 2749"/>
              <a:gd name="T48" fmla="*/ 742 w 3421"/>
              <a:gd name="T49" fmla="*/ 476 h 2749"/>
              <a:gd name="T50" fmla="*/ 817 w 3421"/>
              <a:gd name="T51" fmla="*/ 536 h 2749"/>
              <a:gd name="T52" fmla="*/ 796 w 3421"/>
              <a:gd name="T53" fmla="*/ 629 h 2749"/>
              <a:gd name="T54" fmla="*/ 578 w 3421"/>
              <a:gd name="T55" fmla="*/ 809 h 2749"/>
              <a:gd name="T56" fmla="*/ 502 w 3421"/>
              <a:gd name="T57" fmla="*/ 766 h 2749"/>
              <a:gd name="T58" fmla="*/ 502 w 3421"/>
              <a:gd name="T59" fmla="*/ 672 h 2749"/>
              <a:gd name="T60" fmla="*/ 723 w 3421"/>
              <a:gd name="T61" fmla="*/ 476 h 2749"/>
              <a:gd name="T62" fmla="*/ 2307 w 3421"/>
              <a:gd name="T63" fmla="*/ 442 h 2749"/>
              <a:gd name="T64" fmla="*/ 2316 w 3421"/>
              <a:gd name="T65" fmla="*/ 522 h 2749"/>
              <a:gd name="T66" fmla="*/ 2969 w 3421"/>
              <a:gd name="T67" fmla="*/ 539 h 2749"/>
              <a:gd name="T68" fmla="*/ 3017 w 3421"/>
              <a:gd name="T69" fmla="*/ 476 h 2749"/>
              <a:gd name="T70" fmla="*/ 2969 w 3421"/>
              <a:gd name="T71" fmla="*/ 412 h 2749"/>
              <a:gd name="T72" fmla="*/ 436 w 3421"/>
              <a:gd name="T73" fmla="*/ 379 h 2749"/>
              <a:gd name="T74" fmla="*/ 384 w 3421"/>
              <a:gd name="T75" fmla="*/ 463 h 2749"/>
              <a:gd name="T76" fmla="*/ 419 w 3421"/>
              <a:gd name="T77" fmla="*/ 1594 h 2749"/>
              <a:gd name="T78" fmla="*/ 1895 w 3421"/>
              <a:gd name="T79" fmla="*/ 1612 h 2749"/>
              <a:gd name="T80" fmla="*/ 1966 w 3421"/>
              <a:gd name="T81" fmla="*/ 1542 h 2749"/>
              <a:gd name="T82" fmla="*/ 1947 w 3421"/>
              <a:gd name="T83" fmla="*/ 404 h 2749"/>
              <a:gd name="T84" fmla="*/ 478 w 3421"/>
              <a:gd name="T85" fmla="*/ 369 h 2749"/>
              <a:gd name="T86" fmla="*/ 3231 w 3421"/>
              <a:gd name="T87" fmla="*/ 24 h 2749"/>
              <a:gd name="T88" fmla="*/ 3378 w 3421"/>
              <a:gd name="T89" fmla="*/ 154 h 2749"/>
              <a:gd name="T90" fmla="*/ 3421 w 3421"/>
              <a:gd name="T91" fmla="*/ 2438 h 2749"/>
              <a:gd name="T92" fmla="*/ 3357 w 3421"/>
              <a:gd name="T93" fmla="*/ 2628 h 2749"/>
              <a:gd name="T94" fmla="*/ 3193 w 3421"/>
              <a:gd name="T95" fmla="*/ 2738 h 2749"/>
              <a:gd name="T96" fmla="*/ 228 w 3421"/>
              <a:gd name="T97" fmla="*/ 2738 h 2749"/>
              <a:gd name="T98" fmla="*/ 64 w 3421"/>
              <a:gd name="T99" fmla="*/ 2628 h 2749"/>
              <a:gd name="T100" fmla="*/ 0 w 3421"/>
              <a:gd name="T101" fmla="*/ 2438 h 2749"/>
              <a:gd name="T102" fmla="*/ 43 w 3421"/>
              <a:gd name="T103" fmla="*/ 154 h 2749"/>
              <a:gd name="T104" fmla="*/ 190 w 3421"/>
              <a:gd name="T105" fmla="*/ 24 h 2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21" h="2749">
                <a:moveTo>
                  <a:pt x="2405" y="2033"/>
                </a:moveTo>
                <a:lnTo>
                  <a:pt x="2381" y="2036"/>
                </a:lnTo>
                <a:lnTo>
                  <a:pt x="2359" y="2043"/>
                </a:lnTo>
                <a:lnTo>
                  <a:pt x="2341" y="2056"/>
                </a:lnTo>
                <a:lnTo>
                  <a:pt x="2324" y="2072"/>
                </a:lnTo>
                <a:lnTo>
                  <a:pt x="2312" y="2091"/>
                </a:lnTo>
                <a:lnTo>
                  <a:pt x="2305" y="2113"/>
                </a:lnTo>
                <a:lnTo>
                  <a:pt x="2301" y="2137"/>
                </a:lnTo>
                <a:lnTo>
                  <a:pt x="2305" y="2161"/>
                </a:lnTo>
                <a:lnTo>
                  <a:pt x="2312" y="2182"/>
                </a:lnTo>
                <a:lnTo>
                  <a:pt x="2324" y="2202"/>
                </a:lnTo>
                <a:lnTo>
                  <a:pt x="2341" y="2218"/>
                </a:lnTo>
                <a:lnTo>
                  <a:pt x="2359" y="2230"/>
                </a:lnTo>
                <a:lnTo>
                  <a:pt x="2381" y="2237"/>
                </a:lnTo>
                <a:lnTo>
                  <a:pt x="2405" y="2240"/>
                </a:lnTo>
                <a:lnTo>
                  <a:pt x="2906" y="2240"/>
                </a:lnTo>
                <a:lnTo>
                  <a:pt x="2930" y="2237"/>
                </a:lnTo>
                <a:lnTo>
                  <a:pt x="2951" y="2230"/>
                </a:lnTo>
                <a:lnTo>
                  <a:pt x="2971" y="2218"/>
                </a:lnTo>
                <a:lnTo>
                  <a:pt x="2987" y="2202"/>
                </a:lnTo>
                <a:lnTo>
                  <a:pt x="2999" y="2182"/>
                </a:lnTo>
                <a:lnTo>
                  <a:pt x="3007" y="2161"/>
                </a:lnTo>
                <a:lnTo>
                  <a:pt x="3009" y="2137"/>
                </a:lnTo>
                <a:lnTo>
                  <a:pt x="3007" y="2113"/>
                </a:lnTo>
                <a:lnTo>
                  <a:pt x="2999" y="2091"/>
                </a:lnTo>
                <a:lnTo>
                  <a:pt x="2987" y="2072"/>
                </a:lnTo>
                <a:lnTo>
                  <a:pt x="2971" y="2056"/>
                </a:lnTo>
                <a:lnTo>
                  <a:pt x="2951" y="2043"/>
                </a:lnTo>
                <a:lnTo>
                  <a:pt x="2930" y="2036"/>
                </a:lnTo>
                <a:lnTo>
                  <a:pt x="2906" y="2033"/>
                </a:lnTo>
                <a:lnTo>
                  <a:pt x="2405" y="2033"/>
                </a:lnTo>
                <a:close/>
                <a:moveTo>
                  <a:pt x="496" y="2030"/>
                </a:moveTo>
                <a:lnTo>
                  <a:pt x="471" y="2033"/>
                </a:lnTo>
                <a:lnTo>
                  <a:pt x="449" y="2041"/>
                </a:lnTo>
                <a:lnTo>
                  <a:pt x="429" y="2054"/>
                </a:lnTo>
                <a:lnTo>
                  <a:pt x="413" y="2070"/>
                </a:lnTo>
                <a:lnTo>
                  <a:pt x="400" y="2090"/>
                </a:lnTo>
                <a:lnTo>
                  <a:pt x="392" y="2112"/>
                </a:lnTo>
                <a:lnTo>
                  <a:pt x="390" y="2137"/>
                </a:lnTo>
                <a:lnTo>
                  <a:pt x="392" y="2161"/>
                </a:lnTo>
                <a:lnTo>
                  <a:pt x="400" y="2183"/>
                </a:lnTo>
                <a:lnTo>
                  <a:pt x="413" y="2203"/>
                </a:lnTo>
                <a:lnTo>
                  <a:pt x="429" y="2220"/>
                </a:lnTo>
                <a:lnTo>
                  <a:pt x="449" y="2233"/>
                </a:lnTo>
                <a:lnTo>
                  <a:pt x="471" y="2240"/>
                </a:lnTo>
                <a:lnTo>
                  <a:pt x="496" y="2244"/>
                </a:lnTo>
                <a:lnTo>
                  <a:pt x="1846" y="2244"/>
                </a:lnTo>
                <a:lnTo>
                  <a:pt x="1871" y="2240"/>
                </a:lnTo>
                <a:lnTo>
                  <a:pt x="1893" y="2233"/>
                </a:lnTo>
                <a:lnTo>
                  <a:pt x="1913" y="2221"/>
                </a:lnTo>
                <a:lnTo>
                  <a:pt x="1929" y="2204"/>
                </a:lnTo>
                <a:lnTo>
                  <a:pt x="1942" y="2184"/>
                </a:lnTo>
                <a:lnTo>
                  <a:pt x="1950" y="2162"/>
                </a:lnTo>
                <a:lnTo>
                  <a:pt x="1953" y="2138"/>
                </a:lnTo>
                <a:lnTo>
                  <a:pt x="1950" y="2113"/>
                </a:lnTo>
                <a:lnTo>
                  <a:pt x="1942" y="2090"/>
                </a:lnTo>
                <a:lnTo>
                  <a:pt x="1929" y="2070"/>
                </a:lnTo>
                <a:lnTo>
                  <a:pt x="1913" y="2054"/>
                </a:lnTo>
                <a:lnTo>
                  <a:pt x="1893" y="2041"/>
                </a:lnTo>
                <a:lnTo>
                  <a:pt x="1871" y="2033"/>
                </a:lnTo>
                <a:lnTo>
                  <a:pt x="1846" y="2030"/>
                </a:lnTo>
                <a:lnTo>
                  <a:pt x="496" y="2030"/>
                </a:lnTo>
                <a:close/>
                <a:moveTo>
                  <a:pt x="2373" y="862"/>
                </a:moveTo>
                <a:lnTo>
                  <a:pt x="2354" y="865"/>
                </a:lnTo>
                <a:lnTo>
                  <a:pt x="2338" y="871"/>
                </a:lnTo>
                <a:lnTo>
                  <a:pt x="2324" y="883"/>
                </a:lnTo>
                <a:lnTo>
                  <a:pt x="2314" y="896"/>
                </a:lnTo>
                <a:lnTo>
                  <a:pt x="2307" y="913"/>
                </a:lnTo>
                <a:lnTo>
                  <a:pt x="2303" y="931"/>
                </a:lnTo>
                <a:lnTo>
                  <a:pt x="2303" y="1533"/>
                </a:lnTo>
                <a:lnTo>
                  <a:pt x="2307" y="1552"/>
                </a:lnTo>
                <a:lnTo>
                  <a:pt x="2314" y="1569"/>
                </a:lnTo>
                <a:lnTo>
                  <a:pt x="2324" y="1582"/>
                </a:lnTo>
                <a:lnTo>
                  <a:pt x="2338" y="1594"/>
                </a:lnTo>
                <a:lnTo>
                  <a:pt x="2354" y="1600"/>
                </a:lnTo>
                <a:lnTo>
                  <a:pt x="2373" y="1603"/>
                </a:lnTo>
                <a:lnTo>
                  <a:pt x="2939" y="1603"/>
                </a:lnTo>
                <a:lnTo>
                  <a:pt x="2957" y="1600"/>
                </a:lnTo>
                <a:lnTo>
                  <a:pt x="2973" y="1594"/>
                </a:lnTo>
                <a:lnTo>
                  <a:pt x="2988" y="1582"/>
                </a:lnTo>
                <a:lnTo>
                  <a:pt x="2998" y="1569"/>
                </a:lnTo>
                <a:lnTo>
                  <a:pt x="3005" y="1552"/>
                </a:lnTo>
                <a:lnTo>
                  <a:pt x="3007" y="1533"/>
                </a:lnTo>
                <a:lnTo>
                  <a:pt x="3007" y="931"/>
                </a:lnTo>
                <a:lnTo>
                  <a:pt x="3005" y="913"/>
                </a:lnTo>
                <a:lnTo>
                  <a:pt x="2998" y="896"/>
                </a:lnTo>
                <a:lnTo>
                  <a:pt x="2988" y="883"/>
                </a:lnTo>
                <a:lnTo>
                  <a:pt x="2973" y="871"/>
                </a:lnTo>
                <a:lnTo>
                  <a:pt x="2957" y="865"/>
                </a:lnTo>
                <a:lnTo>
                  <a:pt x="2939" y="862"/>
                </a:lnTo>
                <a:lnTo>
                  <a:pt x="2373" y="862"/>
                </a:lnTo>
                <a:close/>
                <a:moveTo>
                  <a:pt x="1095" y="507"/>
                </a:moveTo>
                <a:lnTo>
                  <a:pt x="1114" y="507"/>
                </a:lnTo>
                <a:lnTo>
                  <a:pt x="1134" y="512"/>
                </a:lnTo>
                <a:lnTo>
                  <a:pt x="1152" y="520"/>
                </a:lnTo>
                <a:lnTo>
                  <a:pt x="1168" y="533"/>
                </a:lnTo>
                <a:lnTo>
                  <a:pt x="1181" y="549"/>
                </a:lnTo>
                <a:lnTo>
                  <a:pt x="1190" y="568"/>
                </a:lnTo>
                <a:lnTo>
                  <a:pt x="1194" y="587"/>
                </a:lnTo>
                <a:lnTo>
                  <a:pt x="1194" y="606"/>
                </a:lnTo>
                <a:lnTo>
                  <a:pt x="1190" y="626"/>
                </a:lnTo>
                <a:lnTo>
                  <a:pt x="1181" y="644"/>
                </a:lnTo>
                <a:lnTo>
                  <a:pt x="1168" y="660"/>
                </a:lnTo>
                <a:lnTo>
                  <a:pt x="733" y="1096"/>
                </a:lnTo>
                <a:lnTo>
                  <a:pt x="718" y="1108"/>
                </a:lnTo>
                <a:lnTo>
                  <a:pt x="703" y="1116"/>
                </a:lnTo>
                <a:lnTo>
                  <a:pt x="686" y="1121"/>
                </a:lnTo>
                <a:lnTo>
                  <a:pt x="669" y="1123"/>
                </a:lnTo>
                <a:lnTo>
                  <a:pt x="652" y="1121"/>
                </a:lnTo>
                <a:lnTo>
                  <a:pt x="635" y="1116"/>
                </a:lnTo>
                <a:lnTo>
                  <a:pt x="620" y="1108"/>
                </a:lnTo>
                <a:lnTo>
                  <a:pt x="605" y="1096"/>
                </a:lnTo>
                <a:lnTo>
                  <a:pt x="592" y="1081"/>
                </a:lnTo>
                <a:lnTo>
                  <a:pt x="584" y="1062"/>
                </a:lnTo>
                <a:lnTo>
                  <a:pt x="579" y="1042"/>
                </a:lnTo>
                <a:lnTo>
                  <a:pt x="579" y="1023"/>
                </a:lnTo>
                <a:lnTo>
                  <a:pt x="584" y="1004"/>
                </a:lnTo>
                <a:lnTo>
                  <a:pt x="592" y="985"/>
                </a:lnTo>
                <a:lnTo>
                  <a:pt x="605" y="969"/>
                </a:lnTo>
                <a:lnTo>
                  <a:pt x="1041" y="533"/>
                </a:lnTo>
                <a:lnTo>
                  <a:pt x="1057" y="520"/>
                </a:lnTo>
                <a:lnTo>
                  <a:pt x="1075" y="512"/>
                </a:lnTo>
                <a:lnTo>
                  <a:pt x="1095" y="507"/>
                </a:lnTo>
                <a:close/>
                <a:moveTo>
                  <a:pt x="723" y="476"/>
                </a:moveTo>
                <a:lnTo>
                  <a:pt x="742" y="476"/>
                </a:lnTo>
                <a:lnTo>
                  <a:pt x="761" y="480"/>
                </a:lnTo>
                <a:lnTo>
                  <a:pt x="780" y="488"/>
                </a:lnTo>
                <a:lnTo>
                  <a:pt x="796" y="501"/>
                </a:lnTo>
                <a:lnTo>
                  <a:pt x="809" y="518"/>
                </a:lnTo>
                <a:lnTo>
                  <a:pt x="817" y="536"/>
                </a:lnTo>
                <a:lnTo>
                  <a:pt x="822" y="555"/>
                </a:lnTo>
                <a:lnTo>
                  <a:pt x="822" y="575"/>
                </a:lnTo>
                <a:lnTo>
                  <a:pt x="817" y="594"/>
                </a:lnTo>
                <a:lnTo>
                  <a:pt x="809" y="613"/>
                </a:lnTo>
                <a:lnTo>
                  <a:pt x="796" y="629"/>
                </a:lnTo>
                <a:lnTo>
                  <a:pt x="642" y="783"/>
                </a:lnTo>
                <a:lnTo>
                  <a:pt x="628" y="794"/>
                </a:lnTo>
                <a:lnTo>
                  <a:pt x="613" y="803"/>
                </a:lnTo>
                <a:lnTo>
                  <a:pt x="596" y="808"/>
                </a:lnTo>
                <a:lnTo>
                  <a:pt x="578" y="809"/>
                </a:lnTo>
                <a:lnTo>
                  <a:pt x="561" y="808"/>
                </a:lnTo>
                <a:lnTo>
                  <a:pt x="544" y="803"/>
                </a:lnTo>
                <a:lnTo>
                  <a:pt x="529" y="794"/>
                </a:lnTo>
                <a:lnTo>
                  <a:pt x="515" y="783"/>
                </a:lnTo>
                <a:lnTo>
                  <a:pt x="502" y="766"/>
                </a:lnTo>
                <a:lnTo>
                  <a:pt x="493" y="749"/>
                </a:lnTo>
                <a:lnTo>
                  <a:pt x="489" y="729"/>
                </a:lnTo>
                <a:lnTo>
                  <a:pt x="489" y="709"/>
                </a:lnTo>
                <a:lnTo>
                  <a:pt x="493" y="689"/>
                </a:lnTo>
                <a:lnTo>
                  <a:pt x="502" y="672"/>
                </a:lnTo>
                <a:lnTo>
                  <a:pt x="515" y="655"/>
                </a:lnTo>
                <a:lnTo>
                  <a:pt x="669" y="501"/>
                </a:lnTo>
                <a:lnTo>
                  <a:pt x="685" y="488"/>
                </a:lnTo>
                <a:lnTo>
                  <a:pt x="703" y="480"/>
                </a:lnTo>
                <a:lnTo>
                  <a:pt x="723" y="476"/>
                </a:lnTo>
                <a:close/>
                <a:moveTo>
                  <a:pt x="2363" y="410"/>
                </a:moveTo>
                <a:lnTo>
                  <a:pt x="2345" y="412"/>
                </a:lnTo>
                <a:lnTo>
                  <a:pt x="2329" y="418"/>
                </a:lnTo>
                <a:lnTo>
                  <a:pt x="2316" y="429"/>
                </a:lnTo>
                <a:lnTo>
                  <a:pt x="2307" y="442"/>
                </a:lnTo>
                <a:lnTo>
                  <a:pt x="2299" y="458"/>
                </a:lnTo>
                <a:lnTo>
                  <a:pt x="2297" y="476"/>
                </a:lnTo>
                <a:lnTo>
                  <a:pt x="2299" y="493"/>
                </a:lnTo>
                <a:lnTo>
                  <a:pt x="2307" y="509"/>
                </a:lnTo>
                <a:lnTo>
                  <a:pt x="2316" y="522"/>
                </a:lnTo>
                <a:lnTo>
                  <a:pt x="2329" y="533"/>
                </a:lnTo>
                <a:lnTo>
                  <a:pt x="2345" y="539"/>
                </a:lnTo>
                <a:lnTo>
                  <a:pt x="2363" y="541"/>
                </a:lnTo>
                <a:lnTo>
                  <a:pt x="2951" y="541"/>
                </a:lnTo>
                <a:lnTo>
                  <a:pt x="2969" y="539"/>
                </a:lnTo>
                <a:lnTo>
                  <a:pt x="2985" y="533"/>
                </a:lnTo>
                <a:lnTo>
                  <a:pt x="2998" y="522"/>
                </a:lnTo>
                <a:lnTo>
                  <a:pt x="3008" y="509"/>
                </a:lnTo>
                <a:lnTo>
                  <a:pt x="3015" y="493"/>
                </a:lnTo>
                <a:lnTo>
                  <a:pt x="3017" y="476"/>
                </a:lnTo>
                <a:lnTo>
                  <a:pt x="3015" y="458"/>
                </a:lnTo>
                <a:lnTo>
                  <a:pt x="3008" y="442"/>
                </a:lnTo>
                <a:lnTo>
                  <a:pt x="2998" y="429"/>
                </a:lnTo>
                <a:lnTo>
                  <a:pt x="2985" y="418"/>
                </a:lnTo>
                <a:lnTo>
                  <a:pt x="2969" y="412"/>
                </a:lnTo>
                <a:lnTo>
                  <a:pt x="2951" y="410"/>
                </a:lnTo>
                <a:lnTo>
                  <a:pt x="2363" y="410"/>
                </a:lnTo>
                <a:close/>
                <a:moveTo>
                  <a:pt x="478" y="369"/>
                </a:moveTo>
                <a:lnTo>
                  <a:pt x="456" y="372"/>
                </a:lnTo>
                <a:lnTo>
                  <a:pt x="436" y="379"/>
                </a:lnTo>
                <a:lnTo>
                  <a:pt x="419" y="389"/>
                </a:lnTo>
                <a:lnTo>
                  <a:pt x="404" y="404"/>
                </a:lnTo>
                <a:lnTo>
                  <a:pt x="393" y="422"/>
                </a:lnTo>
                <a:lnTo>
                  <a:pt x="386" y="441"/>
                </a:lnTo>
                <a:lnTo>
                  <a:pt x="384" y="463"/>
                </a:lnTo>
                <a:lnTo>
                  <a:pt x="384" y="1520"/>
                </a:lnTo>
                <a:lnTo>
                  <a:pt x="386" y="1542"/>
                </a:lnTo>
                <a:lnTo>
                  <a:pt x="393" y="1561"/>
                </a:lnTo>
                <a:lnTo>
                  <a:pt x="404" y="1579"/>
                </a:lnTo>
                <a:lnTo>
                  <a:pt x="419" y="1594"/>
                </a:lnTo>
                <a:lnTo>
                  <a:pt x="436" y="1605"/>
                </a:lnTo>
                <a:lnTo>
                  <a:pt x="456" y="1612"/>
                </a:lnTo>
                <a:lnTo>
                  <a:pt x="478" y="1614"/>
                </a:lnTo>
                <a:lnTo>
                  <a:pt x="1873" y="1614"/>
                </a:lnTo>
                <a:lnTo>
                  <a:pt x="1895" y="1612"/>
                </a:lnTo>
                <a:lnTo>
                  <a:pt x="1915" y="1605"/>
                </a:lnTo>
                <a:lnTo>
                  <a:pt x="1932" y="1594"/>
                </a:lnTo>
                <a:lnTo>
                  <a:pt x="1947" y="1579"/>
                </a:lnTo>
                <a:lnTo>
                  <a:pt x="1958" y="1561"/>
                </a:lnTo>
                <a:lnTo>
                  <a:pt x="1966" y="1542"/>
                </a:lnTo>
                <a:lnTo>
                  <a:pt x="1968" y="1520"/>
                </a:lnTo>
                <a:lnTo>
                  <a:pt x="1968" y="463"/>
                </a:lnTo>
                <a:lnTo>
                  <a:pt x="1966" y="441"/>
                </a:lnTo>
                <a:lnTo>
                  <a:pt x="1958" y="422"/>
                </a:lnTo>
                <a:lnTo>
                  <a:pt x="1947" y="404"/>
                </a:lnTo>
                <a:lnTo>
                  <a:pt x="1932" y="389"/>
                </a:lnTo>
                <a:lnTo>
                  <a:pt x="1915" y="379"/>
                </a:lnTo>
                <a:lnTo>
                  <a:pt x="1895" y="372"/>
                </a:lnTo>
                <a:lnTo>
                  <a:pt x="1873" y="369"/>
                </a:lnTo>
                <a:lnTo>
                  <a:pt x="478" y="369"/>
                </a:lnTo>
                <a:close/>
                <a:moveTo>
                  <a:pt x="310" y="0"/>
                </a:moveTo>
                <a:lnTo>
                  <a:pt x="3111" y="0"/>
                </a:lnTo>
                <a:lnTo>
                  <a:pt x="3153" y="2"/>
                </a:lnTo>
                <a:lnTo>
                  <a:pt x="3193" y="10"/>
                </a:lnTo>
                <a:lnTo>
                  <a:pt x="3231" y="24"/>
                </a:lnTo>
                <a:lnTo>
                  <a:pt x="3268" y="43"/>
                </a:lnTo>
                <a:lnTo>
                  <a:pt x="3301" y="64"/>
                </a:lnTo>
                <a:lnTo>
                  <a:pt x="3330" y="90"/>
                </a:lnTo>
                <a:lnTo>
                  <a:pt x="3357" y="120"/>
                </a:lnTo>
                <a:lnTo>
                  <a:pt x="3378" y="154"/>
                </a:lnTo>
                <a:lnTo>
                  <a:pt x="3396" y="189"/>
                </a:lnTo>
                <a:lnTo>
                  <a:pt x="3410" y="227"/>
                </a:lnTo>
                <a:lnTo>
                  <a:pt x="3418" y="268"/>
                </a:lnTo>
                <a:lnTo>
                  <a:pt x="3421" y="310"/>
                </a:lnTo>
                <a:lnTo>
                  <a:pt x="3421" y="2438"/>
                </a:lnTo>
                <a:lnTo>
                  <a:pt x="3418" y="2480"/>
                </a:lnTo>
                <a:lnTo>
                  <a:pt x="3410" y="2521"/>
                </a:lnTo>
                <a:lnTo>
                  <a:pt x="3396" y="2559"/>
                </a:lnTo>
                <a:lnTo>
                  <a:pt x="3378" y="2595"/>
                </a:lnTo>
                <a:lnTo>
                  <a:pt x="3357" y="2628"/>
                </a:lnTo>
                <a:lnTo>
                  <a:pt x="3330" y="2658"/>
                </a:lnTo>
                <a:lnTo>
                  <a:pt x="3301" y="2684"/>
                </a:lnTo>
                <a:lnTo>
                  <a:pt x="3268" y="2707"/>
                </a:lnTo>
                <a:lnTo>
                  <a:pt x="3231" y="2724"/>
                </a:lnTo>
                <a:lnTo>
                  <a:pt x="3193" y="2738"/>
                </a:lnTo>
                <a:lnTo>
                  <a:pt x="3153" y="2746"/>
                </a:lnTo>
                <a:lnTo>
                  <a:pt x="3111" y="2749"/>
                </a:lnTo>
                <a:lnTo>
                  <a:pt x="310" y="2749"/>
                </a:lnTo>
                <a:lnTo>
                  <a:pt x="268" y="2746"/>
                </a:lnTo>
                <a:lnTo>
                  <a:pt x="228" y="2738"/>
                </a:lnTo>
                <a:lnTo>
                  <a:pt x="190" y="2724"/>
                </a:lnTo>
                <a:lnTo>
                  <a:pt x="153" y="2707"/>
                </a:lnTo>
                <a:lnTo>
                  <a:pt x="120" y="2684"/>
                </a:lnTo>
                <a:lnTo>
                  <a:pt x="91" y="2658"/>
                </a:lnTo>
                <a:lnTo>
                  <a:pt x="64" y="2628"/>
                </a:lnTo>
                <a:lnTo>
                  <a:pt x="43" y="2595"/>
                </a:lnTo>
                <a:lnTo>
                  <a:pt x="25" y="2559"/>
                </a:lnTo>
                <a:lnTo>
                  <a:pt x="11" y="2521"/>
                </a:lnTo>
                <a:lnTo>
                  <a:pt x="3" y="2480"/>
                </a:lnTo>
                <a:lnTo>
                  <a:pt x="0" y="2438"/>
                </a:lnTo>
                <a:lnTo>
                  <a:pt x="0" y="310"/>
                </a:lnTo>
                <a:lnTo>
                  <a:pt x="3" y="268"/>
                </a:lnTo>
                <a:lnTo>
                  <a:pt x="11" y="227"/>
                </a:lnTo>
                <a:lnTo>
                  <a:pt x="25" y="189"/>
                </a:lnTo>
                <a:lnTo>
                  <a:pt x="43" y="154"/>
                </a:lnTo>
                <a:lnTo>
                  <a:pt x="64" y="120"/>
                </a:lnTo>
                <a:lnTo>
                  <a:pt x="91" y="90"/>
                </a:lnTo>
                <a:lnTo>
                  <a:pt x="120" y="64"/>
                </a:lnTo>
                <a:lnTo>
                  <a:pt x="153" y="43"/>
                </a:lnTo>
                <a:lnTo>
                  <a:pt x="190" y="24"/>
                </a:lnTo>
                <a:lnTo>
                  <a:pt x="228" y="10"/>
                </a:lnTo>
                <a:lnTo>
                  <a:pt x="268" y="2"/>
                </a:lnTo>
                <a:lnTo>
                  <a:pt x="31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3" name="Freeform 326"/>
          <p:cNvSpPr>
            <a:spLocks noEditPoints="1"/>
          </p:cNvSpPr>
          <p:nvPr/>
        </p:nvSpPr>
        <p:spPr bwMode="auto">
          <a:xfrm>
            <a:off x="7450939" y="649057"/>
            <a:ext cx="531813" cy="312738"/>
          </a:xfrm>
          <a:custGeom>
            <a:avLst/>
            <a:gdLst>
              <a:gd name="T0" fmla="*/ 325 w 3347"/>
              <a:gd name="T1" fmla="*/ 1524 h 1971"/>
              <a:gd name="T2" fmla="*/ 382 w 3347"/>
              <a:gd name="T3" fmla="*/ 1625 h 1971"/>
              <a:gd name="T4" fmla="*/ 1410 w 3347"/>
              <a:gd name="T5" fmla="*/ 1587 h 1971"/>
              <a:gd name="T6" fmla="*/ 1381 w 3347"/>
              <a:gd name="T7" fmla="*/ 1475 h 1971"/>
              <a:gd name="T8" fmla="*/ 2946 w 3347"/>
              <a:gd name="T9" fmla="*/ 1229 h 1971"/>
              <a:gd name="T10" fmla="*/ 362 w 3347"/>
              <a:gd name="T11" fmla="*/ 1201 h 1971"/>
              <a:gd name="T12" fmla="*/ 333 w 3347"/>
              <a:gd name="T13" fmla="*/ 1313 h 1971"/>
              <a:gd name="T14" fmla="*/ 1361 w 3347"/>
              <a:gd name="T15" fmla="*/ 1351 h 1971"/>
              <a:gd name="T16" fmla="*/ 1418 w 3347"/>
              <a:gd name="T17" fmla="*/ 1250 h 1971"/>
              <a:gd name="T18" fmla="*/ 403 w 3347"/>
              <a:gd name="T19" fmla="*/ 1189 h 1971"/>
              <a:gd name="T20" fmla="*/ 2242 w 3347"/>
              <a:gd name="T21" fmla="*/ 1088 h 1971"/>
              <a:gd name="T22" fmla="*/ 2193 w 3347"/>
              <a:gd name="T23" fmla="*/ 1202 h 1971"/>
              <a:gd name="T24" fmla="*/ 2147 w 3347"/>
              <a:gd name="T25" fmla="*/ 1152 h 1971"/>
              <a:gd name="T26" fmla="*/ 2219 w 3347"/>
              <a:gd name="T27" fmla="*/ 1081 h 1971"/>
              <a:gd name="T28" fmla="*/ 2109 w 3347"/>
              <a:gd name="T29" fmla="*/ 949 h 1971"/>
              <a:gd name="T30" fmla="*/ 1993 w 3347"/>
              <a:gd name="T31" fmla="*/ 1098 h 1971"/>
              <a:gd name="T32" fmla="*/ 1978 w 3347"/>
              <a:gd name="T33" fmla="*/ 1323 h 1971"/>
              <a:gd name="T34" fmla="*/ 1870 w 3347"/>
              <a:gd name="T35" fmla="*/ 1401 h 1971"/>
              <a:gd name="T36" fmla="*/ 1792 w 3347"/>
              <a:gd name="T37" fmla="*/ 1452 h 1971"/>
              <a:gd name="T38" fmla="*/ 1834 w 3347"/>
              <a:gd name="T39" fmla="*/ 1560 h 1971"/>
              <a:gd name="T40" fmla="*/ 1925 w 3347"/>
              <a:gd name="T41" fmla="*/ 1557 h 1971"/>
              <a:gd name="T42" fmla="*/ 2068 w 3347"/>
              <a:gd name="T43" fmla="*/ 1570 h 1971"/>
              <a:gd name="T44" fmla="*/ 2189 w 3347"/>
              <a:gd name="T45" fmla="*/ 1639 h 1971"/>
              <a:gd name="T46" fmla="*/ 2354 w 3347"/>
              <a:gd name="T47" fmla="*/ 1596 h 1971"/>
              <a:gd name="T48" fmla="*/ 2529 w 3347"/>
              <a:gd name="T49" fmla="*/ 1449 h 1971"/>
              <a:gd name="T50" fmla="*/ 2575 w 3347"/>
              <a:gd name="T51" fmla="*/ 1507 h 1971"/>
              <a:gd name="T52" fmla="*/ 2664 w 3347"/>
              <a:gd name="T53" fmla="*/ 1605 h 1971"/>
              <a:gd name="T54" fmla="*/ 2805 w 3347"/>
              <a:gd name="T55" fmla="*/ 1576 h 1971"/>
              <a:gd name="T56" fmla="*/ 2961 w 3347"/>
              <a:gd name="T57" fmla="*/ 1454 h 1971"/>
              <a:gd name="T58" fmla="*/ 3067 w 3347"/>
              <a:gd name="T59" fmla="*/ 1338 h 1971"/>
              <a:gd name="T60" fmla="*/ 3086 w 3347"/>
              <a:gd name="T61" fmla="*/ 1259 h 1971"/>
              <a:gd name="T62" fmla="*/ 2989 w 3347"/>
              <a:gd name="T63" fmla="*/ 1202 h 1971"/>
              <a:gd name="T64" fmla="*/ 2947 w 3347"/>
              <a:gd name="T65" fmla="*/ 1227 h 1971"/>
              <a:gd name="T66" fmla="*/ 2942 w 3347"/>
              <a:gd name="T67" fmla="*/ 1234 h 1971"/>
              <a:gd name="T68" fmla="*/ 2901 w 3347"/>
              <a:gd name="T69" fmla="*/ 1283 h 1971"/>
              <a:gd name="T70" fmla="*/ 2750 w 3347"/>
              <a:gd name="T71" fmla="*/ 1415 h 1971"/>
              <a:gd name="T72" fmla="*/ 2737 w 3347"/>
              <a:gd name="T73" fmla="*/ 1358 h 1971"/>
              <a:gd name="T74" fmla="*/ 2727 w 3347"/>
              <a:gd name="T75" fmla="*/ 1275 h 1971"/>
              <a:gd name="T76" fmla="*/ 2648 w 3347"/>
              <a:gd name="T77" fmla="*/ 1213 h 1971"/>
              <a:gd name="T78" fmla="*/ 2553 w 3347"/>
              <a:gd name="T79" fmla="*/ 1233 h 1971"/>
              <a:gd name="T80" fmla="*/ 2388 w 3347"/>
              <a:gd name="T81" fmla="*/ 1354 h 1971"/>
              <a:gd name="T82" fmla="*/ 2266 w 3347"/>
              <a:gd name="T83" fmla="*/ 1457 h 1971"/>
              <a:gd name="T84" fmla="*/ 2190 w 3347"/>
              <a:gd name="T85" fmla="*/ 1461 h 1971"/>
              <a:gd name="T86" fmla="*/ 2335 w 3347"/>
              <a:gd name="T87" fmla="*/ 1285 h 1971"/>
              <a:gd name="T88" fmla="*/ 2406 w 3347"/>
              <a:gd name="T89" fmla="*/ 1098 h 1971"/>
              <a:gd name="T90" fmla="*/ 2377 w 3347"/>
              <a:gd name="T91" fmla="*/ 991 h 1971"/>
              <a:gd name="T92" fmla="*/ 2234 w 3347"/>
              <a:gd name="T93" fmla="*/ 916 h 1971"/>
              <a:gd name="T94" fmla="*/ 325 w 3347"/>
              <a:gd name="T95" fmla="*/ 976 h 1971"/>
              <a:gd name="T96" fmla="*/ 382 w 3347"/>
              <a:gd name="T97" fmla="*/ 1077 h 1971"/>
              <a:gd name="T98" fmla="*/ 1410 w 3347"/>
              <a:gd name="T99" fmla="*/ 1040 h 1971"/>
              <a:gd name="T100" fmla="*/ 1381 w 3347"/>
              <a:gd name="T101" fmla="*/ 927 h 1971"/>
              <a:gd name="T102" fmla="*/ 3286 w 3347"/>
              <a:gd name="T103" fmla="*/ 591 h 1971"/>
              <a:gd name="T104" fmla="*/ 3347 w 3347"/>
              <a:gd name="T105" fmla="*/ 1888 h 1971"/>
              <a:gd name="T106" fmla="*/ 3264 w 3347"/>
              <a:gd name="T107" fmla="*/ 1971 h 1971"/>
              <a:gd name="T108" fmla="*/ 3 w 3347"/>
              <a:gd name="T109" fmla="*/ 1910 h 1971"/>
              <a:gd name="T110" fmla="*/ 41 w 3347"/>
              <a:gd name="T111" fmla="*/ 599 h 1971"/>
              <a:gd name="T112" fmla="*/ 3086 w 3347"/>
              <a:gd name="T113" fmla="*/ 6 h 1971"/>
              <a:gd name="T114" fmla="*/ 3136 w 3347"/>
              <a:gd name="T115" fmla="*/ 317 h 1971"/>
              <a:gd name="T116" fmla="*/ 3055 w 3347"/>
              <a:gd name="T117" fmla="*/ 399 h 1971"/>
              <a:gd name="T118" fmla="*/ 403 w 3347"/>
              <a:gd name="T119" fmla="*/ 250 h 1971"/>
              <a:gd name="T120" fmla="*/ 403 w 3347"/>
              <a:gd name="T121" fmla="*/ 149 h 1971"/>
              <a:gd name="T122" fmla="*/ 930 w 3347"/>
              <a:gd name="T123" fmla="*/ 0 h 19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47" h="1971">
                <a:moveTo>
                  <a:pt x="403" y="1464"/>
                </a:moveTo>
                <a:lnTo>
                  <a:pt x="382" y="1467"/>
                </a:lnTo>
                <a:lnTo>
                  <a:pt x="362" y="1475"/>
                </a:lnTo>
                <a:lnTo>
                  <a:pt x="346" y="1487"/>
                </a:lnTo>
                <a:lnTo>
                  <a:pt x="333" y="1505"/>
                </a:lnTo>
                <a:lnTo>
                  <a:pt x="325" y="1524"/>
                </a:lnTo>
                <a:lnTo>
                  <a:pt x="322" y="1545"/>
                </a:lnTo>
                <a:lnTo>
                  <a:pt x="325" y="1568"/>
                </a:lnTo>
                <a:lnTo>
                  <a:pt x="333" y="1587"/>
                </a:lnTo>
                <a:lnTo>
                  <a:pt x="346" y="1603"/>
                </a:lnTo>
                <a:lnTo>
                  <a:pt x="362" y="1617"/>
                </a:lnTo>
                <a:lnTo>
                  <a:pt x="382" y="1625"/>
                </a:lnTo>
                <a:lnTo>
                  <a:pt x="403" y="1628"/>
                </a:lnTo>
                <a:lnTo>
                  <a:pt x="1340" y="1628"/>
                </a:lnTo>
                <a:lnTo>
                  <a:pt x="1361" y="1625"/>
                </a:lnTo>
                <a:lnTo>
                  <a:pt x="1381" y="1617"/>
                </a:lnTo>
                <a:lnTo>
                  <a:pt x="1398" y="1603"/>
                </a:lnTo>
                <a:lnTo>
                  <a:pt x="1410" y="1587"/>
                </a:lnTo>
                <a:lnTo>
                  <a:pt x="1418" y="1568"/>
                </a:lnTo>
                <a:lnTo>
                  <a:pt x="1421" y="1545"/>
                </a:lnTo>
                <a:lnTo>
                  <a:pt x="1418" y="1524"/>
                </a:lnTo>
                <a:lnTo>
                  <a:pt x="1410" y="1505"/>
                </a:lnTo>
                <a:lnTo>
                  <a:pt x="1398" y="1487"/>
                </a:lnTo>
                <a:lnTo>
                  <a:pt x="1381" y="1475"/>
                </a:lnTo>
                <a:lnTo>
                  <a:pt x="1361" y="1467"/>
                </a:lnTo>
                <a:lnTo>
                  <a:pt x="1340" y="1464"/>
                </a:lnTo>
                <a:lnTo>
                  <a:pt x="403" y="1464"/>
                </a:lnTo>
                <a:close/>
                <a:moveTo>
                  <a:pt x="2946" y="1228"/>
                </a:moveTo>
                <a:lnTo>
                  <a:pt x="2946" y="1229"/>
                </a:lnTo>
                <a:lnTo>
                  <a:pt x="2946" y="1229"/>
                </a:lnTo>
                <a:lnTo>
                  <a:pt x="2946" y="1229"/>
                </a:lnTo>
                <a:lnTo>
                  <a:pt x="2946" y="1228"/>
                </a:lnTo>
                <a:lnTo>
                  <a:pt x="2946" y="1228"/>
                </a:lnTo>
                <a:close/>
                <a:moveTo>
                  <a:pt x="403" y="1189"/>
                </a:moveTo>
                <a:lnTo>
                  <a:pt x="382" y="1193"/>
                </a:lnTo>
                <a:lnTo>
                  <a:pt x="362" y="1201"/>
                </a:lnTo>
                <a:lnTo>
                  <a:pt x="346" y="1214"/>
                </a:lnTo>
                <a:lnTo>
                  <a:pt x="333" y="1230"/>
                </a:lnTo>
                <a:lnTo>
                  <a:pt x="325" y="1250"/>
                </a:lnTo>
                <a:lnTo>
                  <a:pt x="322" y="1272"/>
                </a:lnTo>
                <a:lnTo>
                  <a:pt x="325" y="1293"/>
                </a:lnTo>
                <a:lnTo>
                  <a:pt x="333" y="1313"/>
                </a:lnTo>
                <a:lnTo>
                  <a:pt x="346" y="1330"/>
                </a:lnTo>
                <a:lnTo>
                  <a:pt x="362" y="1342"/>
                </a:lnTo>
                <a:lnTo>
                  <a:pt x="382" y="1351"/>
                </a:lnTo>
                <a:lnTo>
                  <a:pt x="403" y="1354"/>
                </a:lnTo>
                <a:lnTo>
                  <a:pt x="1340" y="1354"/>
                </a:lnTo>
                <a:lnTo>
                  <a:pt x="1361" y="1351"/>
                </a:lnTo>
                <a:lnTo>
                  <a:pt x="1381" y="1342"/>
                </a:lnTo>
                <a:lnTo>
                  <a:pt x="1398" y="1330"/>
                </a:lnTo>
                <a:lnTo>
                  <a:pt x="1410" y="1313"/>
                </a:lnTo>
                <a:lnTo>
                  <a:pt x="1418" y="1293"/>
                </a:lnTo>
                <a:lnTo>
                  <a:pt x="1421" y="1272"/>
                </a:lnTo>
                <a:lnTo>
                  <a:pt x="1418" y="1250"/>
                </a:lnTo>
                <a:lnTo>
                  <a:pt x="1410" y="1230"/>
                </a:lnTo>
                <a:lnTo>
                  <a:pt x="1398" y="1214"/>
                </a:lnTo>
                <a:lnTo>
                  <a:pt x="1381" y="1201"/>
                </a:lnTo>
                <a:lnTo>
                  <a:pt x="1361" y="1193"/>
                </a:lnTo>
                <a:lnTo>
                  <a:pt x="1340" y="1189"/>
                </a:lnTo>
                <a:lnTo>
                  <a:pt x="403" y="1189"/>
                </a:lnTo>
                <a:close/>
                <a:moveTo>
                  <a:pt x="2228" y="1080"/>
                </a:moveTo>
                <a:lnTo>
                  <a:pt x="2232" y="1081"/>
                </a:lnTo>
                <a:lnTo>
                  <a:pt x="2236" y="1081"/>
                </a:lnTo>
                <a:lnTo>
                  <a:pt x="2239" y="1082"/>
                </a:lnTo>
                <a:lnTo>
                  <a:pt x="2241" y="1082"/>
                </a:lnTo>
                <a:lnTo>
                  <a:pt x="2242" y="1088"/>
                </a:lnTo>
                <a:lnTo>
                  <a:pt x="2241" y="1097"/>
                </a:lnTo>
                <a:lnTo>
                  <a:pt x="2239" y="1108"/>
                </a:lnTo>
                <a:lnTo>
                  <a:pt x="2235" y="1123"/>
                </a:lnTo>
                <a:lnTo>
                  <a:pt x="2227" y="1142"/>
                </a:lnTo>
                <a:lnTo>
                  <a:pt x="2217" y="1164"/>
                </a:lnTo>
                <a:lnTo>
                  <a:pt x="2193" y="1202"/>
                </a:lnTo>
                <a:lnTo>
                  <a:pt x="2167" y="1236"/>
                </a:lnTo>
                <a:lnTo>
                  <a:pt x="2138" y="1266"/>
                </a:lnTo>
                <a:lnTo>
                  <a:pt x="2137" y="1235"/>
                </a:lnTo>
                <a:lnTo>
                  <a:pt x="2139" y="1205"/>
                </a:lnTo>
                <a:lnTo>
                  <a:pt x="2142" y="1177"/>
                </a:lnTo>
                <a:lnTo>
                  <a:pt x="2147" y="1152"/>
                </a:lnTo>
                <a:lnTo>
                  <a:pt x="2153" y="1130"/>
                </a:lnTo>
                <a:lnTo>
                  <a:pt x="2162" y="1115"/>
                </a:lnTo>
                <a:lnTo>
                  <a:pt x="2174" y="1102"/>
                </a:lnTo>
                <a:lnTo>
                  <a:pt x="2189" y="1092"/>
                </a:lnTo>
                <a:lnTo>
                  <a:pt x="2206" y="1084"/>
                </a:lnTo>
                <a:lnTo>
                  <a:pt x="2219" y="1081"/>
                </a:lnTo>
                <a:lnTo>
                  <a:pt x="2228" y="1080"/>
                </a:lnTo>
                <a:close/>
                <a:moveTo>
                  <a:pt x="2234" y="916"/>
                </a:moveTo>
                <a:lnTo>
                  <a:pt x="2203" y="918"/>
                </a:lnTo>
                <a:lnTo>
                  <a:pt x="2171" y="923"/>
                </a:lnTo>
                <a:lnTo>
                  <a:pt x="2138" y="935"/>
                </a:lnTo>
                <a:lnTo>
                  <a:pt x="2109" y="949"/>
                </a:lnTo>
                <a:lnTo>
                  <a:pt x="2081" y="966"/>
                </a:lnTo>
                <a:lnTo>
                  <a:pt x="2056" y="988"/>
                </a:lnTo>
                <a:lnTo>
                  <a:pt x="2034" y="1013"/>
                </a:lnTo>
                <a:lnTo>
                  <a:pt x="2016" y="1040"/>
                </a:lnTo>
                <a:lnTo>
                  <a:pt x="2002" y="1070"/>
                </a:lnTo>
                <a:lnTo>
                  <a:pt x="1993" y="1098"/>
                </a:lnTo>
                <a:lnTo>
                  <a:pt x="1984" y="1129"/>
                </a:lnTo>
                <a:lnTo>
                  <a:pt x="1979" y="1164"/>
                </a:lnTo>
                <a:lnTo>
                  <a:pt x="1975" y="1202"/>
                </a:lnTo>
                <a:lnTo>
                  <a:pt x="1974" y="1240"/>
                </a:lnTo>
                <a:lnTo>
                  <a:pt x="1975" y="1282"/>
                </a:lnTo>
                <a:lnTo>
                  <a:pt x="1978" y="1323"/>
                </a:lnTo>
                <a:lnTo>
                  <a:pt x="1983" y="1365"/>
                </a:lnTo>
                <a:lnTo>
                  <a:pt x="1955" y="1377"/>
                </a:lnTo>
                <a:lnTo>
                  <a:pt x="1928" y="1385"/>
                </a:lnTo>
                <a:lnTo>
                  <a:pt x="1905" y="1392"/>
                </a:lnTo>
                <a:lnTo>
                  <a:pt x="1885" y="1397"/>
                </a:lnTo>
                <a:lnTo>
                  <a:pt x="1870" y="1401"/>
                </a:lnTo>
                <a:lnTo>
                  <a:pt x="1860" y="1402"/>
                </a:lnTo>
                <a:lnTo>
                  <a:pt x="1857" y="1403"/>
                </a:lnTo>
                <a:lnTo>
                  <a:pt x="1836" y="1408"/>
                </a:lnTo>
                <a:lnTo>
                  <a:pt x="1817" y="1419"/>
                </a:lnTo>
                <a:lnTo>
                  <a:pt x="1802" y="1433"/>
                </a:lnTo>
                <a:lnTo>
                  <a:pt x="1792" y="1452"/>
                </a:lnTo>
                <a:lnTo>
                  <a:pt x="1786" y="1472"/>
                </a:lnTo>
                <a:lnTo>
                  <a:pt x="1786" y="1493"/>
                </a:lnTo>
                <a:lnTo>
                  <a:pt x="1791" y="1515"/>
                </a:lnTo>
                <a:lnTo>
                  <a:pt x="1801" y="1533"/>
                </a:lnTo>
                <a:lnTo>
                  <a:pt x="1816" y="1548"/>
                </a:lnTo>
                <a:lnTo>
                  <a:pt x="1834" y="1560"/>
                </a:lnTo>
                <a:lnTo>
                  <a:pt x="1854" y="1565"/>
                </a:lnTo>
                <a:lnTo>
                  <a:pt x="1877" y="1566"/>
                </a:lnTo>
                <a:lnTo>
                  <a:pt x="1882" y="1565"/>
                </a:lnTo>
                <a:lnTo>
                  <a:pt x="1892" y="1564"/>
                </a:lnTo>
                <a:lnTo>
                  <a:pt x="1907" y="1561"/>
                </a:lnTo>
                <a:lnTo>
                  <a:pt x="1925" y="1557"/>
                </a:lnTo>
                <a:lnTo>
                  <a:pt x="1949" y="1550"/>
                </a:lnTo>
                <a:lnTo>
                  <a:pt x="1975" y="1543"/>
                </a:lnTo>
                <a:lnTo>
                  <a:pt x="2004" y="1533"/>
                </a:lnTo>
                <a:lnTo>
                  <a:pt x="2035" y="1522"/>
                </a:lnTo>
                <a:lnTo>
                  <a:pt x="2051" y="1547"/>
                </a:lnTo>
                <a:lnTo>
                  <a:pt x="2068" y="1570"/>
                </a:lnTo>
                <a:lnTo>
                  <a:pt x="2088" y="1590"/>
                </a:lnTo>
                <a:lnTo>
                  <a:pt x="2110" y="1608"/>
                </a:lnTo>
                <a:lnTo>
                  <a:pt x="2126" y="1618"/>
                </a:lnTo>
                <a:lnTo>
                  <a:pt x="2144" y="1627"/>
                </a:lnTo>
                <a:lnTo>
                  <a:pt x="2166" y="1634"/>
                </a:lnTo>
                <a:lnTo>
                  <a:pt x="2189" y="1639"/>
                </a:lnTo>
                <a:lnTo>
                  <a:pt x="2217" y="1641"/>
                </a:lnTo>
                <a:lnTo>
                  <a:pt x="2240" y="1640"/>
                </a:lnTo>
                <a:lnTo>
                  <a:pt x="2266" y="1635"/>
                </a:lnTo>
                <a:lnTo>
                  <a:pt x="2294" y="1627"/>
                </a:lnTo>
                <a:lnTo>
                  <a:pt x="2322" y="1614"/>
                </a:lnTo>
                <a:lnTo>
                  <a:pt x="2354" y="1596"/>
                </a:lnTo>
                <a:lnTo>
                  <a:pt x="2386" y="1573"/>
                </a:lnTo>
                <a:lnTo>
                  <a:pt x="2420" y="1544"/>
                </a:lnTo>
                <a:lnTo>
                  <a:pt x="2452" y="1516"/>
                </a:lnTo>
                <a:lnTo>
                  <a:pt x="2480" y="1490"/>
                </a:lnTo>
                <a:lnTo>
                  <a:pt x="2507" y="1469"/>
                </a:lnTo>
                <a:lnTo>
                  <a:pt x="2529" y="1449"/>
                </a:lnTo>
                <a:lnTo>
                  <a:pt x="2550" y="1433"/>
                </a:lnTo>
                <a:lnTo>
                  <a:pt x="2568" y="1420"/>
                </a:lnTo>
                <a:lnTo>
                  <a:pt x="2567" y="1441"/>
                </a:lnTo>
                <a:lnTo>
                  <a:pt x="2568" y="1464"/>
                </a:lnTo>
                <a:lnTo>
                  <a:pt x="2571" y="1485"/>
                </a:lnTo>
                <a:lnTo>
                  <a:pt x="2575" y="1507"/>
                </a:lnTo>
                <a:lnTo>
                  <a:pt x="2582" y="1528"/>
                </a:lnTo>
                <a:lnTo>
                  <a:pt x="2591" y="1547"/>
                </a:lnTo>
                <a:lnTo>
                  <a:pt x="2603" y="1565"/>
                </a:lnTo>
                <a:lnTo>
                  <a:pt x="2620" y="1581"/>
                </a:lnTo>
                <a:lnTo>
                  <a:pt x="2638" y="1594"/>
                </a:lnTo>
                <a:lnTo>
                  <a:pt x="2664" y="1605"/>
                </a:lnTo>
                <a:lnTo>
                  <a:pt x="2689" y="1610"/>
                </a:lnTo>
                <a:lnTo>
                  <a:pt x="2714" y="1609"/>
                </a:lnTo>
                <a:lnTo>
                  <a:pt x="2740" y="1605"/>
                </a:lnTo>
                <a:lnTo>
                  <a:pt x="2763" y="1596"/>
                </a:lnTo>
                <a:lnTo>
                  <a:pt x="2785" y="1587"/>
                </a:lnTo>
                <a:lnTo>
                  <a:pt x="2805" y="1576"/>
                </a:lnTo>
                <a:lnTo>
                  <a:pt x="2822" y="1565"/>
                </a:lnTo>
                <a:lnTo>
                  <a:pt x="2837" y="1555"/>
                </a:lnTo>
                <a:lnTo>
                  <a:pt x="2848" y="1546"/>
                </a:lnTo>
                <a:lnTo>
                  <a:pt x="2891" y="1513"/>
                </a:lnTo>
                <a:lnTo>
                  <a:pt x="2928" y="1482"/>
                </a:lnTo>
                <a:lnTo>
                  <a:pt x="2961" y="1454"/>
                </a:lnTo>
                <a:lnTo>
                  <a:pt x="2988" y="1427"/>
                </a:lnTo>
                <a:lnTo>
                  <a:pt x="3013" y="1403"/>
                </a:lnTo>
                <a:lnTo>
                  <a:pt x="3033" y="1381"/>
                </a:lnTo>
                <a:lnTo>
                  <a:pt x="3049" y="1361"/>
                </a:lnTo>
                <a:lnTo>
                  <a:pt x="3064" y="1343"/>
                </a:lnTo>
                <a:lnTo>
                  <a:pt x="3067" y="1338"/>
                </a:lnTo>
                <a:lnTo>
                  <a:pt x="3070" y="1334"/>
                </a:lnTo>
                <a:lnTo>
                  <a:pt x="3073" y="1328"/>
                </a:lnTo>
                <a:lnTo>
                  <a:pt x="3081" y="1312"/>
                </a:lnTo>
                <a:lnTo>
                  <a:pt x="3087" y="1297"/>
                </a:lnTo>
                <a:lnTo>
                  <a:pt x="3089" y="1280"/>
                </a:lnTo>
                <a:lnTo>
                  <a:pt x="3086" y="1259"/>
                </a:lnTo>
                <a:lnTo>
                  <a:pt x="3078" y="1239"/>
                </a:lnTo>
                <a:lnTo>
                  <a:pt x="3066" y="1223"/>
                </a:lnTo>
                <a:lnTo>
                  <a:pt x="3049" y="1210"/>
                </a:lnTo>
                <a:lnTo>
                  <a:pt x="3030" y="1202"/>
                </a:lnTo>
                <a:lnTo>
                  <a:pt x="3008" y="1199"/>
                </a:lnTo>
                <a:lnTo>
                  <a:pt x="2989" y="1202"/>
                </a:lnTo>
                <a:lnTo>
                  <a:pt x="2973" y="1207"/>
                </a:lnTo>
                <a:lnTo>
                  <a:pt x="2959" y="1216"/>
                </a:lnTo>
                <a:lnTo>
                  <a:pt x="2946" y="1228"/>
                </a:lnTo>
                <a:lnTo>
                  <a:pt x="2947" y="1228"/>
                </a:lnTo>
                <a:lnTo>
                  <a:pt x="2947" y="1228"/>
                </a:lnTo>
                <a:lnTo>
                  <a:pt x="2947" y="1227"/>
                </a:lnTo>
                <a:lnTo>
                  <a:pt x="2947" y="1227"/>
                </a:lnTo>
                <a:lnTo>
                  <a:pt x="2947" y="1227"/>
                </a:lnTo>
                <a:lnTo>
                  <a:pt x="2946" y="1228"/>
                </a:lnTo>
                <a:lnTo>
                  <a:pt x="2945" y="1230"/>
                </a:lnTo>
                <a:lnTo>
                  <a:pt x="2944" y="1232"/>
                </a:lnTo>
                <a:lnTo>
                  <a:pt x="2942" y="1234"/>
                </a:lnTo>
                <a:lnTo>
                  <a:pt x="2939" y="1236"/>
                </a:lnTo>
                <a:lnTo>
                  <a:pt x="2938" y="1238"/>
                </a:lnTo>
                <a:lnTo>
                  <a:pt x="2932" y="1247"/>
                </a:lnTo>
                <a:lnTo>
                  <a:pt x="2925" y="1257"/>
                </a:lnTo>
                <a:lnTo>
                  <a:pt x="2914" y="1269"/>
                </a:lnTo>
                <a:lnTo>
                  <a:pt x="2901" y="1283"/>
                </a:lnTo>
                <a:lnTo>
                  <a:pt x="2885" y="1301"/>
                </a:lnTo>
                <a:lnTo>
                  <a:pt x="2865" y="1319"/>
                </a:lnTo>
                <a:lnTo>
                  <a:pt x="2843" y="1339"/>
                </a:lnTo>
                <a:lnTo>
                  <a:pt x="2815" y="1363"/>
                </a:lnTo>
                <a:lnTo>
                  <a:pt x="2785" y="1388"/>
                </a:lnTo>
                <a:lnTo>
                  <a:pt x="2750" y="1415"/>
                </a:lnTo>
                <a:lnTo>
                  <a:pt x="2740" y="1422"/>
                </a:lnTo>
                <a:lnTo>
                  <a:pt x="2731" y="1428"/>
                </a:lnTo>
                <a:lnTo>
                  <a:pt x="2732" y="1409"/>
                </a:lnTo>
                <a:lnTo>
                  <a:pt x="2734" y="1391"/>
                </a:lnTo>
                <a:lnTo>
                  <a:pt x="2735" y="1378"/>
                </a:lnTo>
                <a:lnTo>
                  <a:pt x="2737" y="1358"/>
                </a:lnTo>
                <a:lnTo>
                  <a:pt x="2737" y="1341"/>
                </a:lnTo>
                <a:lnTo>
                  <a:pt x="2737" y="1332"/>
                </a:lnTo>
                <a:lnTo>
                  <a:pt x="2737" y="1320"/>
                </a:lnTo>
                <a:lnTo>
                  <a:pt x="2735" y="1306"/>
                </a:lnTo>
                <a:lnTo>
                  <a:pt x="2732" y="1290"/>
                </a:lnTo>
                <a:lnTo>
                  <a:pt x="2727" y="1275"/>
                </a:lnTo>
                <a:lnTo>
                  <a:pt x="2719" y="1260"/>
                </a:lnTo>
                <a:lnTo>
                  <a:pt x="2707" y="1245"/>
                </a:lnTo>
                <a:lnTo>
                  <a:pt x="2692" y="1232"/>
                </a:lnTo>
                <a:lnTo>
                  <a:pt x="2674" y="1221"/>
                </a:lnTo>
                <a:lnTo>
                  <a:pt x="2662" y="1216"/>
                </a:lnTo>
                <a:lnTo>
                  <a:pt x="2648" y="1213"/>
                </a:lnTo>
                <a:lnTo>
                  <a:pt x="2635" y="1211"/>
                </a:lnTo>
                <a:lnTo>
                  <a:pt x="2622" y="1212"/>
                </a:lnTo>
                <a:lnTo>
                  <a:pt x="2607" y="1214"/>
                </a:lnTo>
                <a:lnTo>
                  <a:pt x="2590" y="1218"/>
                </a:lnTo>
                <a:lnTo>
                  <a:pt x="2572" y="1224"/>
                </a:lnTo>
                <a:lnTo>
                  <a:pt x="2553" y="1233"/>
                </a:lnTo>
                <a:lnTo>
                  <a:pt x="2531" y="1246"/>
                </a:lnTo>
                <a:lnTo>
                  <a:pt x="2508" y="1261"/>
                </a:lnTo>
                <a:lnTo>
                  <a:pt x="2482" y="1278"/>
                </a:lnTo>
                <a:lnTo>
                  <a:pt x="2454" y="1300"/>
                </a:lnTo>
                <a:lnTo>
                  <a:pt x="2422" y="1325"/>
                </a:lnTo>
                <a:lnTo>
                  <a:pt x="2388" y="1354"/>
                </a:lnTo>
                <a:lnTo>
                  <a:pt x="2351" y="1386"/>
                </a:lnTo>
                <a:lnTo>
                  <a:pt x="2309" y="1423"/>
                </a:lnTo>
                <a:lnTo>
                  <a:pt x="2302" y="1430"/>
                </a:lnTo>
                <a:lnTo>
                  <a:pt x="2292" y="1438"/>
                </a:lnTo>
                <a:lnTo>
                  <a:pt x="2280" y="1447"/>
                </a:lnTo>
                <a:lnTo>
                  <a:pt x="2266" y="1457"/>
                </a:lnTo>
                <a:lnTo>
                  <a:pt x="2253" y="1466"/>
                </a:lnTo>
                <a:lnTo>
                  <a:pt x="2239" y="1472"/>
                </a:lnTo>
                <a:lnTo>
                  <a:pt x="2226" y="1476"/>
                </a:lnTo>
                <a:lnTo>
                  <a:pt x="2214" y="1477"/>
                </a:lnTo>
                <a:lnTo>
                  <a:pt x="2203" y="1473"/>
                </a:lnTo>
                <a:lnTo>
                  <a:pt x="2190" y="1461"/>
                </a:lnTo>
                <a:lnTo>
                  <a:pt x="2179" y="1444"/>
                </a:lnTo>
                <a:lnTo>
                  <a:pt x="2213" y="1420"/>
                </a:lnTo>
                <a:lnTo>
                  <a:pt x="2245" y="1391"/>
                </a:lnTo>
                <a:lnTo>
                  <a:pt x="2277" y="1360"/>
                </a:lnTo>
                <a:lnTo>
                  <a:pt x="2306" y="1324"/>
                </a:lnTo>
                <a:lnTo>
                  <a:pt x="2335" y="1285"/>
                </a:lnTo>
                <a:lnTo>
                  <a:pt x="2360" y="1242"/>
                </a:lnTo>
                <a:lnTo>
                  <a:pt x="2376" y="1209"/>
                </a:lnTo>
                <a:lnTo>
                  <a:pt x="2389" y="1178"/>
                </a:lnTo>
                <a:lnTo>
                  <a:pt x="2398" y="1150"/>
                </a:lnTo>
                <a:lnTo>
                  <a:pt x="2403" y="1122"/>
                </a:lnTo>
                <a:lnTo>
                  <a:pt x="2406" y="1098"/>
                </a:lnTo>
                <a:lnTo>
                  <a:pt x="2405" y="1075"/>
                </a:lnTo>
                <a:lnTo>
                  <a:pt x="2403" y="1055"/>
                </a:lnTo>
                <a:lnTo>
                  <a:pt x="2399" y="1035"/>
                </a:lnTo>
                <a:lnTo>
                  <a:pt x="2393" y="1019"/>
                </a:lnTo>
                <a:lnTo>
                  <a:pt x="2386" y="1004"/>
                </a:lnTo>
                <a:lnTo>
                  <a:pt x="2377" y="991"/>
                </a:lnTo>
                <a:lnTo>
                  <a:pt x="2360" y="969"/>
                </a:lnTo>
                <a:lnTo>
                  <a:pt x="2340" y="952"/>
                </a:lnTo>
                <a:lnTo>
                  <a:pt x="2317" y="938"/>
                </a:lnTo>
                <a:lnTo>
                  <a:pt x="2291" y="926"/>
                </a:lnTo>
                <a:lnTo>
                  <a:pt x="2263" y="919"/>
                </a:lnTo>
                <a:lnTo>
                  <a:pt x="2234" y="916"/>
                </a:lnTo>
                <a:close/>
                <a:moveTo>
                  <a:pt x="403" y="916"/>
                </a:moveTo>
                <a:lnTo>
                  <a:pt x="382" y="918"/>
                </a:lnTo>
                <a:lnTo>
                  <a:pt x="362" y="927"/>
                </a:lnTo>
                <a:lnTo>
                  <a:pt x="346" y="940"/>
                </a:lnTo>
                <a:lnTo>
                  <a:pt x="333" y="956"/>
                </a:lnTo>
                <a:lnTo>
                  <a:pt x="325" y="976"/>
                </a:lnTo>
                <a:lnTo>
                  <a:pt x="322" y="998"/>
                </a:lnTo>
                <a:lnTo>
                  <a:pt x="325" y="1019"/>
                </a:lnTo>
                <a:lnTo>
                  <a:pt x="333" y="1040"/>
                </a:lnTo>
                <a:lnTo>
                  <a:pt x="346" y="1056"/>
                </a:lnTo>
                <a:lnTo>
                  <a:pt x="362" y="1069"/>
                </a:lnTo>
                <a:lnTo>
                  <a:pt x="382" y="1077"/>
                </a:lnTo>
                <a:lnTo>
                  <a:pt x="403" y="1080"/>
                </a:lnTo>
                <a:lnTo>
                  <a:pt x="1340" y="1080"/>
                </a:lnTo>
                <a:lnTo>
                  <a:pt x="1361" y="1077"/>
                </a:lnTo>
                <a:lnTo>
                  <a:pt x="1381" y="1069"/>
                </a:lnTo>
                <a:lnTo>
                  <a:pt x="1398" y="1056"/>
                </a:lnTo>
                <a:lnTo>
                  <a:pt x="1410" y="1040"/>
                </a:lnTo>
                <a:lnTo>
                  <a:pt x="1418" y="1019"/>
                </a:lnTo>
                <a:lnTo>
                  <a:pt x="1421" y="998"/>
                </a:lnTo>
                <a:lnTo>
                  <a:pt x="1418" y="976"/>
                </a:lnTo>
                <a:lnTo>
                  <a:pt x="1410" y="956"/>
                </a:lnTo>
                <a:lnTo>
                  <a:pt x="1398" y="940"/>
                </a:lnTo>
                <a:lnTo>
                  <a:pt x="1381" y="927"/>
                </a:lnTo>
                <a:lnTo>
                  <a:pt x="1361" y="918"/>
                </a:lnTo>
                <a:lnTo>
                  <a:pt x="1340" y="916"/>
                </a:lnTo>
                <a:lnTo>
                  <a:pt x="403" y="916"/>
                </a:lnTo>
                <a:close/>
                <a:moveTo>
                  <a:pt x="81" y="588"/>
                </a:moveTo>
                <a:lnTo>
                  <a:pt x="3264" y="588"/>
                </a:lnTo>
                <a:lnTo>
                  <a:pt x="3286" y="591"/>
                </a:lnTo>
                <a:lnTo>
                  <a:pt x="3306" y="599"/>
                </a:lnTo>
                <a:lnTo>
                  <a:pt x="3322" y="611"/>
                </a:lnTo>
                <a:lnTo>
                  <a:pt x="3336" y="629"/>
                </a:lnTo>
                <a:lnTo>
                  <a:pt x="3344" y="648"/>
                </a:lnTo>
                <a:lnTo>
                  <a:pt x="3347" y="669"/>
                </a:lnTo>
                <a:lnTo>
                  <a:pt x="3347" y="1888"/>
                </a:lnTo>
                <a:lnTo>
                  <a:pt x="3344" y="1910"/>
                </a:lnTo>
                <a:lnTo>
                  <a:pt x="3336" y="1930"/>
                </a:lnTo>
                <a:lnTo>
                  <a:pt x="3322" y="1946"/>
                </a:lnTo>
                <a:lnTo>
                  <a:pt x="3306" y="1959"/>
                </a:lnTo>
                <a:lnTo>
                  <a:pt x="3286" y="1968"/>
                </a:lnTo>
                <a:lnTo>
                  <a:pt x="3264" y="1971"/>
                </a:lnTo>
                <a:lnTo>
                  <a:pt x="81" y="1971"/>
                </a:lnTo>
                <a:lnTo>
                  <a:pt x="60" y="1968"/>
                </a:lnTo>
                <a:lnTo>
                  <a:pt x="41" y="1959"/>
                </a:lnTo>
                <a:lnTo>
                  <a:pt x="24" y="1946"/>
                </a:lnTo>
                <a:lnTo>
                  <a:pt x="11" y="1930"/>
                </a:lnTo>
                <a:lnTo>
                  <a:pt x="3" y="1910"/>
                </a:lnTo>
                <a:lnTo>
                  <a:pt x="0" y="1888"/>
                </a:lnTo>
                <a:lnTo>
                  <a:pt x="0" y="669"/>
                </a:lnTo>
                <a:lnTo>
                  <a:pt x="3" y="648"/>
                </a:lnTo>
                <a:lnTo>
                  <a:pt x="11" y="629"/>
                </a:lnTo>
                <a:lnTo>
                  <a:pt x="24" y="611"/>
                </a:lnTo>
                <a:lnTo>
                  <a:pt x="41" y="599"/>
                </a:lnTo>
                <a:lnTo>
                  <a:pt x="60" y="591"/>
                </a:lnTo>
                <a:lnTo>
                  <a:pt x="81" y="588"/>
                </a:lnTo>
                <a:close/>
                <a:moveTo>
                  <a:pt x="3054" y="0"/>
                </a:moveTo>
                <a:lnTo>
                  <a:pt x="3055" y="0"/>
                </a:lnTo>
                <a:lnTo>
                  <a:pt x="3070" y="1"/>
                </a:lnTo>
                <a:lnTo>
                  <a:pt x="3086" y="6"/>
                </a:lnTo>
                <a:lnTo>
                  <a:pt x="3099" y="14"/>
                </a:lnTo>
                <a:lnTo>
                  <a:pt x="3113" y="24"/>
                </a:lnTo>
                <a:lnTo>
                  <a:pt x="3125" y="41"/>
                </a:lnTo>
                <a:lnTo>
                  <a:pt x="3133" y="61"/>
                </a:lnTo>
                <a:lnTo>
                  <a:pt x="3136" y="82"/>
                </a:lnTo>
                <a:lnTo>
                  <a:pt x="3136" y="317"/>
                </a:lnTo>
                <a:lnTo>
                  <a:pt x="3133" y="338"/>
                </a:lnTo>
                <a:lnTo>
                  <a:pt x="3125" y="358"/>
                </a:lnTo>
                <a:lnTo>
                  <a:pt x="3113" y="375"/>
                </a:lnTo>
                <a:lnTo>
                  <a:pt x="3095" y="388"/>
                </a:lnTo>
                <a:lnTo>
                  <a:pt x="3076" y="396"/>
                </a:lnTo>
                <a:lnTo>
                  <a:pt x="3055" y="399"/>
                </a:lnTo>
                <a:lnTo>
                  <a:pt x="930" y="399"/>
                </a:lnTo>
                <a:lnTo>
                  <a:pt x="909" y="396"/>
                </a:lnTo>
                <a:lnTo>
                  <a:pt x="448" y="280"/>
                </a:lnTo>
                <a:lnTo>
                  <a:pt x="431" y="274"/>
                </a:lnTo>
                <a:lnTo>
                  <a:pt x="415" y="263"/>
                </a:lnTo>
                <a:lnTo>
                  <a:pt x="403" y="250"/>
                </a:lnTo>
                <a:lnTo>
                  <a:pt x="394" y="236"/>
                </a:lnTo>
                <a:lnTo>
                  <a:pt x="388" y="219"/>
                </a:lnTo>
                <a:lnTo>
                  <a:pt x="386" y="200"/>
                </a:lnTo>
                <a:lnTo>
                  <a:pt x="388" y="182"/>
                </a:lnTo>
                <a:lnTo>
                  <a:pt x="394" y="165"/>
                </a:lnTo>
                <a:lnTo>
                  <a:pt x="403" y="149"/>
                </a:lnTo>
                <a:lnTo>
                  <a:pt x="415" y="137"/>
                </a:lnTo>
                <a:lnTo>
                  <a:pt x="431" y="127"/>
                </a:lnTo>
                <a:lnTo>
                  <a:pt x="448" y="121"/>
                </a:lnTo>
                <a:lnTo>
                  <a:pt x="905" y="4"/>
                </a:lnTo>
                <a:lnTo>
                  <a:pt x="916" y="1"/>
                </a:lnTo>
                <a:lnTo>
                  <a:pt x="930" y="0"/>
                </a:lnTo>
                <a:lnTo>
                  <a:pt x="305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4" name="Freeform 331"/>
          <p:cNvSpPr>
            <a:spLocks noEditPoints="1"/>
          </p:cNvSpPr>
          <p:nvPr/>
        </p:nvSpPr>
        <p:spPr bwMode="auto">
          <a:xfrm>
            <a:off x="8379289" y="563332"/>
            <a:ext cx="546100" cy="482600"/>
          </a:xfrm>
          <a:custGeom>
            <a:avLst/>
            <a:gdLst>
              <a:gd name="T0" fmla="*/ 537 w 3442"/>
              <a:gd name="T1" fmla="*/ 1006 h 3041"/>
              <a:gd name="T2" fmla="*/ 587 w 3442"/>
              <a:gd name="T3" fmla="*/ 1044 h 3041"/>
              <a:gd name="T4" fmla="*/ 598 w 3442"/>
              <a:gd name="T5" fmla="*/ 2431 h 3041"/>
              <a:gd name="T6" fmla="*/ 760 w 3442"/>
              <a:gd name="T7" fmla="*/ 1063 h 3041"/>
              <a:gd name="T8" fmla="*/ 798 w 3442"/>
              <a:gd name="T9" fmla="*/ 1014 h 3041"/>
              <a:gd name="T10" fmla="*/ 1038 w 3442"/>
              <a:gd name="T11" fmla="*/ 1003 h 3041"/>
              <a:gd name="T12" fmla="*/ 1096 w 3442"/>
              <a:gd name="T13" fmla="*/ 1027 h 3041"/>
              <a:gd name="T14" fmla="*/ 1120 w 3442"/>
              <a:gd name="T15" fmla="*/ 1084 h 3041"/>
              <a:gd name="T16" fmla="*/ 1279 w 3442"/>
              <a:gd name="T17" fmla="*/ 1084 h 3041"/>
              <a:gd name="T18" fmla="*/ 1303 w 3442"/>
              <a:gd name="T19" fmla="*/ 1027 h 3041"/>
              <a:gd name="T20" fmla="*/ 1360 w 3442"/>
              <a:gd name="T21" fmla="*/ 1003 h 3041"/>
              <a:gd name="T22" fmla="*/ 1601 w 3442"/>
              <a:gd name="T23" fmla="*/ 1014 h 3041"/>
              <a:gd name="T24" fmla="*/ 1638 w 3442"/>
              <a:gd name="T25" fmla="*/ 1063 h 3041"/>
              <a:gd name="T26" fmla="*/ 1800 w 3442"/>
              <a:gd name="T27" fmla="*/ 2431 h 3041"/>
              <a:gd name="T28" fmla="*/ 1812 w 3442"/>
              <a:gd name="T29" fmla="*/ 1044 h 3041"/>
              <a:gd name="T30" fmla="*/ 1861 w 3442"/>
              <a:gd name="T31" fmla="*/ 1006 h 3041"/>
              <a:gd name="T32" fmla="*/ 2102 w 3442"/>
              <a:gd name="T33" fmla="*/ 1006 h 3041"/>
              <a:gd name="T34" fmla="*/ 2152 w 3442"/>
              <a:gd name="T35" fmla="*/ 1044 h 3041"/>
              <a:gd name="T36" fmla="*/ 2163 w 3442"/>
              <a:gd name="T37" fmla="*/ 2431 h 3041"/>
              <a:gd name="T38" fmla="*/ 2325 w 3442"/>
              <a:gd name="T39" fmla="*/ 1063 h 3041"/>
              <a:gd name="T40" fmla="*/ 2363 w 3442"/>
              <a:gd name="T41" fmla="*/ 1014 h 3041"/>
              <a:gd name="T42" fmla="*/ 2603 w 3442"/>
              <a:gd name="T43" fmla="*/ 1003 h 3041"/>
              <a:gd name="T44" fmla="*/ 2661 w 3442"/>
              <a:gd name="T45" fmla="*/ 1027 h 3041"/>
              <a:gd name="T46" fmla="*/ 2685 w 3442"/>
              <a:gd name="T47" fmla="*/ 1084 h 3041"/>
              <a:gd name="T48" fmla="*/ 2845 w 3442"/>
              <a:gd name="T49" fmla="*/ 1084 h 3041"/>
              <a:gd name="T50" fmla="*/ 2869 w 3442"/>
              <a:gd name="T51" fmla="*/ 1027 h 3041"/>
              <a:gd name="T52" fmla="*/ 2926 w 3442"/>
              <a:gd name="T53" fmla="*/ 1003 h 3041"/>
              <a:gd name="T54" fmla="*/ 3166 w 3442"/>
              <a:gd name="T55" fmla="*/ 1014 h 3041"/>
              <a:gd name="T56" fmla="*/ 3203 w 3442"/>
              <a:gd name="T57" fmla="*/ 1063 h 3041"/>
              <a:gd name="T58" fmla="*/ 3318 w 3442"/>
              <a:gd name="T59" fmla="*/ 2431 h 3041"/>
              <a:gd name="T60" fmla="*/ 3377 w 3442"/>
              <a:gd name="T61" fmla="*/ 2455 h 3041"/>
              <a:gd name="T62" fmla="*/ 3400 w 3442"/>
              <a:gd name="T63" fmla="*/ 2512 h 3041"/>
              <a:gd name="T64" fmla="*/ 3389 w 3442"/>
              <a:gd name="T65" fmla="*/ 3000 h 3041"/>
              <a:gd name="T66" fmla="*/ 3340 w 3442"/>
              <a:gd name="T67" fmla="*/ 3038 h 3041"/>
              <a:gd name="T68" fmla="*/ 101 w 3442"/>
              <a:gd name="T69" fmla="*/ 3038 h 3041"/>
              <a:gd name="T70" fmla="*/ 53 w 3442"/>
              <a:gd name="T71" fmla="*/ 3000 h 3041"/>
              <a:gd name="T72" fmla="*/ 42 w 3442"/>
              <a:gd name="T73" fmla="*/ 2512 h 3041"/>
              <a:gd name="T74" fmla="*/ 66 w 3442"/>
              <a:gd name="T75" fmla="*/ 2455 h 3041"/>
              <a:gd name="T76" fmla="*/ 123 w 3442"/>
              <a:gd name="T77" fmla="*/ 2431 h 3041"/>
              <a:gd name="T78" fmla="*/ 238 w 3442"/>
              <a:gd name="T79" fmla="*/ 1063 h 3041"/>
              <a:gd name="T80" fmla="*/ 276 w 3442"/>
              <a:gd name="T81" fmla="*/ 1014 h 3041"/>
              <a:gd name="T82" fmla="*/ 1710 w 3442"/>
              <a:gd name="T83" fmla="*/ 0 h 3041"/>
              <a:gd name="T84" fmla="*/ 3391 w 3442"/>
              <a:gd name="T85" fmla="*/ 684 h 3041"/>
              <a:gd name="T86" fmla="*/ 3432 w 3442"/>
              <a:gd name="T87" fmla="*/ 721 h 3041"/>
              <a:gd name="T88" fmla="*/ 3441 w 3442"/>
              <a:gd name="T89" fmla="*/ 775 h 3041"/>
              <a:gd name="T90" fmla="*/ 3412 w 3442"/>
              <a:gd name="T91" fmla="*/ 822 h 3041"/>
              <a:gd name="T92" fmla="*/ 3360 w 3442"/>
              <a:gd name="T93" fmla="*/ 841 h 3041"/>
              <a:gd name="T94" fmla="*/ 45 w 3442"/>
              <a:gd name="T95" fmla="*/ 832 h 3041"/>
              <a:gd name="T96" fmla="*/ 7 w 3442"/>
              <a:gd name="T97" fmla="*/ 793 h 3041"/>
              <a:gd name="T98" fmla="*/ 3 w 3442"/>
              <a:gd name="T99" fmla="*/ 737 h 3041"/>
              <a:gd name="T100" fmla="*/ 33 w 3442"/>
              <a:gd name="T101" fmla="*/ 694 h 3041"/>
              <a:gd name="T102" fmla="*/ 1710 w 3442"/>
              <a:gd name="T103" fmla="*/ 0 h 3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42" h="3041">
                <a:moveTo>
                  <a:pt x="317" y="1003"/>
                </a:moveTo>
                <a:lnTo>
                  <a:pt x="515" y="1003"/>
                </a:lnTo>
                <a:lnTo>
                  <a:pt x="537" y="1006"/>
                </a:lnTo>
                <a:lnTo>
                  <a:pt x="557" y="1014"/>
                </a:lnTo>
                <a:lnTo>
                  <a:pt x="574" y="1027"/>
                </a:lnTo>
                <a:lnTo>
                  <a:pt x="587" y="1044"/>
                </a:lnTo>
                <a:lnTo>
                  <a:pt x="595" y="1063"/>
                </a:lnTo>
                <a:lnTo>
                  <a:pt x="598" y="1084"/>
                </a:lnTo>
                <a:lnTo>
                  <a:pt x="598" y="2431"/>
                </a:lnTo>
                <a:lnTo>
                  <a:pt x="757" y="2431"/>
                </a:lnTo>
                <a:lnTo>
                  <a:pt x="757" y="1084"/>
                </a:lnTo>
                <a:lnTo>
                  <a:pt x="760" y="1063"/>
                </a:lnTo>
                <a:lnTo>
                  <a:pt x="768" y="1044"/>
                </a:lnTo>
                <a:lnTo>
                  <a:pt x="781" y="1027"/>
                </a:lnTo>
                <a:lnTo>
                  <a:pt x="798" y="1014"/>
                </a:lnTo>
                <a:lnTo>
                  <a:pt x="818" y="1006"/>
                </a:lnTo>
                <a:lnTo>
                  <a:pt x="838" y="1003"/>
                </a:lnTo>
                <a:lnTo>
                  <a:pt x="1038" y="1003"/>
                </a:lnTo>
                <a:lnTo>
                  <a:pt x="1059" y="1006"/>
                </a:lnTo>
                <a:lnTo>
                  <a:pt x="1079" y="1014"/>
                </a:lnTo>
                <a:lnTo>
                  <a:pt x="1096" y="1027"/>
                </a:lnTo>
                <a:lnTo>
                  <a:pt x="1108" y="1044"/>
                </a:lnTo>
                <a:lnTo>
                  <a:pt x="1117" y="1063"/>
                </a:lnTo>
                <a:lnTo>
                  <a:pt x="1120" y="1084"/>
                </a:lnTo>
                <a:lnTo>
                  <a:pt x="1120" y="2431"/>
                </a:lnTo>
                <a:lnTo>
                  <a:pt x="1279" y="2431"/>
                </a:lnTo>
                <a:lnTo>
                  <a:pt x="1279" y="1084"/>
                </a:lnTo>
                <a:lnTo>
                  <a:pt x="1282" y="1063"/>
                </a:lnTo>
                <a:lnTo>
                  <a:pt x="1290" y="1044"/>
                </a:lnTo>
                <a:lnTo>
                  <a:pt x="1303" y="1027"/>
                </a:lnTo>
                <a:lnTo>
                  <a:pt x="1319" y="1014"/>
                </a:lnTo>
                <a:lnTo>
                  <a:pt x="1339" y="1006"/>
                </a:lnTo>
                <a:lnTo>
                  <a:pt x="1360" y="1003"/>
                </a:lnTo>
                <a:lnTo>
                  <a:pt x="1560" y="1003"/>
                </a:lnTo>
                <a:lnTo>
                  <a:pt x="1581" y="1006"/>
                </a:lnTo>
                <a:lnTo>
                  <a:pt x="1601" y="1014"/>
                </a:lnTo>
                <a:lnTo>
                  <a:pt x="1617" y="1027"/>
                </a:lnTo>
                <a:lnTo>
                  <a:pt x="1630" y="1044"/>
                </a:lnTo>
                <a:lnTo>
                  <a:pt x="1638" y="1063"/>
                </a:lnTo>
                <a:lnTo>
                  <a:pt x="1641" y="1084"/>
                </a:lnTo>
                <a:lnTo>
                  <a:pt x="1641" y="2431"/>
                </a:lnTo>
                <a:lnTo>
                  <a:pt x="1800" y="2431"/>
                </a:lnTo>
                <a:lnTo>
                  <a:pt x="1800" y="1084"/>
                </a:lnTo>
                <a:lnTo>
                  <a:pt x="1803" y="1063"/>
                </a:lnTo>
                <a:lnTo>
                  <a:pt x="1812" y="1044"/>
                </a:lnTo>
                <a:lnTo>
                  <a:pt x="1824" y="1027"/>
                </a:lnTo>
                <a:lnTo>
                  <a:pt x="1841" y="1014"/>
                </a:lnTo>
                <a:lnTo>
                  <a:pt x="1861" y="1006"/>
                </a:lnTo>
                <a:lnTo>
                  <a:pt x="1883" y="1003"/>
                </a:lnTo>
                <a:lnTo>
                  <a:pt x="2082" y="1003"/>
                </a:lnTo>
                <a:lnTo>
                  <a:pt x="2102" y="1006"/>
                </a:lnTo>
                <a:lnTo>
                  <a:pt x="2122" y="1014"/>
                </a:lnTo>
                <a:lnTo>
                  <a:pt x="2139" y="1027"/>
                </a:lnTo>
                <a:lnTo>
                  <a:pt x="2152" y="1044"/>
                </a:lnTo>
                <a:lnTo>
                  <a:pt x="2160" y="1063"/>
                </a:lnTo>
                <a:lnTo>
                  <a:pt x="2163" y="1084"/>
                </a:lnTo>
                <a:lnTo>
                  <a:pt x="2163" y="2431"/>
                </a:lnTo>
                <a:lnTo>
                  <a:pt x="2323" y="2431"/>
                </a:lnTo>
                <a:lnTo>
                  <a:pt x="2323" y="1084"/>
                </a:lnTo>
                <a:lnTo>
                  <a:pt x="2325" y="1063"/>
                </a:lnTo>
                <a:lnTo>
                  <a:pt x="2333" y="1044"/>
                </a:lnTo>
                <a:lnTo>
                  <a:pt x="2346" y="1027"/>
                </a:lnTo>
                <a:lnTo>
                  <a:pt x="2363" y="1014"/>
                </a:lnTo>
                <a:lnTo>
                  <a:pt x="2383" y="1006"/>
                </a:lnTo>
                <a:lnTo>
                  <a:pt x="2405" y="1003"/>
                </a:lnTo>
                <a:lnTo>
                  <a:pt x="2603" y="1003"/>
                </a:lnTo>
                <a:lnTo>
                  <a:pt x="2625" y="1006"/>
                </a:lnTo>
                <a:lnTo>
                  <a:pt x="2644" y="1014"/>
                </a:lnTo>
                <a:lnTo>
                  <a:pt x="2661" y="1027"/>
                </a:lnTo>
                <a:lnTo>
                  <a:pt x="2673" y="1044"/>
                </a:lnTo>
                <a:lnTo>
                  <a:pt x="2682" y="1063"/>
                </a:lnTo>
                <a:lnTo>
                  <a:pt x="2685" y="1084"/>
                </a:lnTo>
                <a:lnTo>
                  <a:pt x="2685" y="2431"/>
                </a:lnTo>
                <a:lnTo>
                  <a:pt x="2845" y="2431"/>
                </a:lnTo>
                <a:lnTo>
                  <a:pt x="2845" y="1084"/>
                </a:lnTo>
                <a:lnTo>
                  <a:pt x="2847" y="1063"/>
                </a:lnTo>
                <a:lnTo>
                  <a:pt x="2855" y="1044"/>
                </a:lnTo>
                <a:lnTo>
                  <a:pt x="2869" y="1027"/>
                </a:lnTo>
                <a:lnTo>
                  <a:pt x="2884" y="1014"/>
                </a:lnTo>
                <a:lnTo>
                  <a:pt x="2904" y="1006"/>
                </a:lnTo>
                <a:lnTo>
                  <a:pt x="2926" y="1003"/>
                </a:lnTo>
                <a:lnTo>
                  <a:pt x="3125" y="1003"/>
                </a:lnTo>
                <a:lnTo>
                  <a:pt x="3147" y="1006"/>
                </a:lnTo>
                <a:lnTo>
                  <a:pt x="3166" y="1014"/>
                </a:lnTo>
                <a:lnTo>
                  <a:pt x="3182" y="1027"/>
                </a:lnTo>
                <a:lnTo>
                  <a:pt x="3195" y="1044"/>
                </a:lnTo>
                <a:lnTo>
                  <a:pt x="3203" y="1063"/>
                </a:lnTo>
                <a:lnTo>
                  <a:pt x="3206" y="1084"/>
                </a:lnTo>
                <a:lnTo>
                  <a:pt x="3206" y="2431"/>
                </a:lnTo>
                <a:lnTo>
                  <a:pt x="3318" y="2431"/>
                </a:lnTo>
                <a:lnTo>
                  <a:pt x="3340" y="2434"/>
                </a:lnTo>
                <a:lnTo>
                  <a:pt x="3360" y="2441"/>
                </a:lnTo>
                <a:lnTo>
                  <a:pt x="3377" y="2455"/>
                </a:lnTo>
                <a:lnTo>
                  <a:pt x="3389" y="2471"/>
                </a:lnTo>
                <a:lnTo>
                  <a:pt x="3398" y="2491"/>
                </a:lnTo>
                <a:lnTo>
                  <a:pt x="3400" y="2512"/>
                </a:lnTo>
                <a:lnTo>
                  <a:pt x="3400" y="2960"/>
                </a:lnTo>
                <a:lnTo>
                  <a:pt x="3398" y="2981"/>
                </a:lnTo>
                <a:lnTo>
                  <a:pt x="3389" y="3000"/>
                </a:lnTo>
                <a:lnTo>
                  <a:pt x="3377" y="3017"/>
                </a:lnTo>
                <a:lnTo>
                  <a:pt x="3360" y="3030"/>
                </a:lnTo>
                <a:lnTo>
                  <a:pt x="3340" y="3038"/>
                </a:lnTo>
                <a:lnTo>
                  <a:pt x="3318" y="3041"/>
                </a:lnTo>
                <a:lnTo>
                  <a:pt x="123" y="3041"/>
                </a:lnTo>
                <a:lnTo>
                  <a:pt x="101" y="3038"/>
                </a:lnTo>
                <a:lnTo>
                  <a:pt x="83" y="3030"/>
                </a:lnTo>
                <a:lnTo>
                  <a:pt x="66" y="3017"/>
                </a:lnTo>
                <a:lnTo>
                  <a:pt x="53" y="3000"/>
                </a:lnTo>
                <a:lnTo>
                  <a:pt x="45" y="2981"/>
                </a:lnTo>
                <a:lnTo>
                  <a:pt x="42" y="2960"/>
                </a:lnTo>
                <a:lnTo>
                  <a:pt x="42" y="2512"/>
                </a:lnTo>
                <a:lnTo>
                  <a:pt x="45" y="2491"/>
                </a:lnTo>
                <a:lnTo>
                  <a:pt x="53" y="2471"/>
                </a:lnTo>
                <a:lnTo>
                  <a:pt x="66" y="2455"/>
                </a:lnTo>
                <a:lnTo>
                  <a:pt x="83" y="2441"/>
                </a:lnTo>
                <a:lnTo>
                  <a:pt x="101" y="2434"/>
                </a:lnTo>
                <a:lnTo>
                  <a:pt x="123" y="2431"/>
                </a:lnTo>
                <a:lnTo>
                  <a:pt x="235" y="2431"/>
                </a:lnTo>
                <a:lnTo>
                  <a:pt x="235" y="1084"/>
                </a:lnTo>
                <a:lnTo>
                  <a:pt x="238" y="1063"/>
                </a:lnTo>
                <a:lnTo>
                  <a:pt x="247" y="1044"/>
                </a:lnTo>
                <a:lnTo>
                  <a:pt x="259" y="1027"/>
                </a:lnTo>
                <a:lnTo>
                  <a:pt x="276" y="1014"/>
                </a:lnTo>
                <a:lnTo>
                  <a:pt x="296" y="1006"/>
                </a:lnTo>
                <a:lnTo>
                  <a:pt x="317" y="1003"/>
                </a:lnTo>
                <a:close/>
                <a:moveTo>
                  <a:pt x="1710" y="0"/>
                </a:moveTo>
                <a:lnTo>
                  <a:pt x="1731" y="0"/>
                </a:lnTo>
                <a:lnTo>
                  <a:pt x="1752" y="5"/>
                </a:lnTo>
                <a:lnTo>
                  <a:pt x="3391" y="684"/>
                </a:lnTo>
                <a:lnTo>
                  <a:pt x="3408" y="694"/>
                </a:lnTo>
                <a:lnTo>
                  <a:pt x="3422" y="705"/>
                </a:lnTo>
                <a:lnTo>
                  <a:pt x="3432" y="721"/>
                </a:lnTo>
                <a:lnTo>
                  <a:pt x="3440" y="737"/>
                </a:lnTo>
                <a:lnTo>
                  <a:pt x="3442" y="756"/>
                </a:lnTo>
                <a:lnTo>
                  <a:pt x="3441" y="775"/>
                </a:lnTo>
                <a:lnTo>
                  <a:pt x="3434" y="793"/>
                </a:lnTo>
                <a:lnTo>
                  <a:pt x="3425" y="810"/>
                </a:lnTo>
                <a:lnTo>
                  <a:pt x="3412" y="822"/>
                </a:lnTo>
                <a:lnTo>
                  <a:pt x="3397" y="832"/>
                </a:lnTo>
                <a:lnTo>
                  <a:pt x="3379" y="839"/>
                </a:lnTo>
                <a:lnTo>
                  <a:pt x="3360" y="841"/>
                </a:lnTo>
                <a:lnTo>
                  <a:pt x="82" y="841"/>
                </a:lnTo>
                <a:lnTo>
                  <a:pt x="63" y="839"/>
                </a:lnTo>
                <a:lnTo>
                  <a:pt x="45" y="832"/>
                </a:lnTo>
                <a:lnTo>
                  <a:pt x="30" y="822"/>
                </a:lnTo>
                <a:lnTo>
                  <a:pt x="17" y="810"/>
                </a:lnTo>
                <a:lnTo>
                  <a:pt x="7" y="793"/>
                </a:lnTo>
                <a:lnTo>
                  <a:pt x="2" y="775"/>
                </a:lnTo>
                <a:lnTo>
                  <a:pt x="0" y="756"/>
                </a:lnTo>
                <a:lnTo>
                  <a:pt x="3" y="737"/>
                </a:lnTo>
                <a:lnTo>
                  <a:pt x="9" y="721"/>
                </a:lnTo>
                <a:lnTo>
                  <a:pt x="20" y="705"/>
                </a:lnTo>
                <a:lnTo>
                  <a:pt x="33" y="694"/>
                </a:lnTo>
                <a:lnTo>
                  <a:pt x="50" y="684"/>
                </a:lnTo>
                <a:lnTo>
                  <a:pt x="1689" y="5"/>
                </a:lnTo>
                <a:lnTo>
                  <a:pt x="171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5" name="Freeform 336"/>
          <p:cNvSpPr>
            <a:spLocks noEditPoints="1"/>
          </p:cNvSpPr>
          <p:nvPr/>
        </p:nvSpPr>
        <p:spPr bwMode="auto">
          <a:xfrm>
            <a:off x="9335421" y="569682"/>
            <a:ext cx="504825" cy="469900"/>
          </a:xfrm>
          <a:custGeom>
            <a:avLst/>
            <a:gdLst>
              <a:gd name="T0" fmla="*/ 191 w 3497"/>
              <a:gd name="T1" fmla="*/ 2438 h 3257"/>
              <a:gd name="T2" fmla="*/ 255 w 3497"/>
              <a:gd name="T3" fmla="*/ 2490 h 3257"/>
              <a:gd name="T4" fmla="*/ 3262 w 3497"/>
              <a:gd name="T5" fmla="*/ 2482 h 3257"/>
              <a:gd name="T6" fmla="*/ 3314 w 3497"/>
              <a:gd name="T7" fmla="*/ 2418 h 3257"/>
              <a:gd name="T8" fmla="*/ 553 w 3497"/>
              <a:gd name="T9" fmla="*/ 1522 h 3257"/>
              <a:gd name="T10" fmla="*/ 553 w 3497"/>
              <a:gd name="T11" fmla="*/ 1522 h 3257"/>
              <a:gd name="T12" fmla="*/ 988 w 3497"/>
              <a:gd name="T13" fmla="*/ 1713 h 3257"/>
              <a:gd name="T14" fmla="*/ 1639 w 3497"/>
              <a:gd name="T15" fmla="*/ 1713 h 3257"/>
              <a:gd name="T16" fmla="*/ 2073 w 3497"/>
              <a:gd name="T17" fmla="*/ 976 h 3257"/>
              <a:gd name="T18" fmla="*/ 2730 w 3497"/>
              <a:gd name="T19" fmla="*/ 851 h 3257"/>
              <a:gd name="T20" fmla="*/ 2730 w 3497"/>
              <a:gd name="T21" fmla="*/ 851 h 3257"/>
              <a:gd name="T22" fmla="*/ 2294 w 3497"/>
              <a:gd name="T23" fmla="*/ 1713 h 3257"/>
              <a:gd name="T24" fmla="*/ 2158 w 3497"/>
              <a:gd name="T25" fmla="*/ 575 h 3257"/>
              <a:gd name="T26" fmla="*/ 2114 w 3497"/>
              <a:gd name="T27" fmla="*/ 654 h 3257"/>
              <a:gd name="T28" fmla="*/ 1723 w 3497"/>
              <a:gd name="T29" fmla="*/ 808 h 3257"/>
              <a:gd name="T30" fmla="*/ 1678 w 3497"/>
              <a:gd name="T31" fmla="*/ 886 h 3257"/>
              <a:gd name="T32" fmla="*/ 1288 w 3497"/>
              <a:gd name="T33" fmla="*/ 961 h 3257"/>
              <a:gd name="T34" fmla="*/ 1243 w 3497"/>
              <a:gd name="T35" fmla="*/ 1039 h 3257"/>
              <a:gd name="T36" fmla="*/ 852 w 3497"/>
              <a:gd name="T37" fmla="*/ 1087 h 3257"/>
              <a:gd name="T38" fmla="*/ 808 w 3497"/>
              <a:gd name="T39" fmla="*/ 1166 h 3257"/>
              <a:gd name="T40" fmla="*/ 418 w 3497"/>
              <a:gd name="T41" fmla="*/ 1355 h 3257"/>
              <a:gd name="T42" fmla="*/ 372 w 3497"/>
              <a:gd name="T43" fmla="*/ 1432 h 3257"/>
              <a:gd name="T44" fmla="*/ 399 w 3497"/>
              <a:gd name="T45" fmla="*/ 1867 h 3257"/>
              <a:gd name="T46" fmla="*/ 859 w 3497"/>
              <a:gd name="T47" fmla="*/ 1894 h 3257"/>
              <a:gd name="T48" fmla="*/ 1313 w 3497"/>
              <a:gd name="T49" fmla="*/ 1891 h 3257"/>
              <a:gd name="T50" fmla="*/ 1768 w 3497"/>
              <a:gd name="T51" fmla="*/ 1894 h 3257"/>
              <a:gd name="T52" fmla="*/ 2599 w 3497"/>
              <a:gd name="T53" fmla="*/ 1894 h 3257"/>
              <a:gd name="T54" fmla="*/ 3058 w 3497"/>
              <a:gd name="T55" fmla="*/ 1891 h 3257"/>
              <a:gd name="T56" fmla="*/ 3122 w 3497"/>
              <a:gd name="T57" fmla="*/ 1827 h 3257"/>
              <a:gd name="T58" fmla="*/ 3112 w 3497"/>
              <a:gd name="T59" fmla="*/ 715 h 3257"/>
              <a:gd name="T60" fmla="*/ 3034 w 3497"/>
              <a:gd name="T61" fmla="*/ 670 h 3257"/>
              <a:gd name="T62" fmla="*/ 2677 w 3497"/>
              <a:gd name="T63" fmla="*/ 608 h 3257"/>
              <a:gd name="T64" fmla="*/ 2599 w 3497"/>
              <a:gd name="T65" fmla="*/ 564 h 3257"/>
              <a:gd name="T66" fmla="*/ 3261 w 3497"/>
              <a:gd name="T67" fmla="*/ 3 h 3257"/>
              <a:gd name="T68" fmla="*/ 3402 w 3497"/>
              <a:gd name="T69" fmla="*/ 68 h 3257"/>
              <a:gd name="T70" fmla="*/ 3485 w 3497"/>
              <a:gd name="T71" fmla="*/ 197 h 3257"/>
              <a:gd name="T72" fmla="*/ 3494 w 3497"/>
              <a:gd name="T73" fmla="*/ 2436 h 3257"/>
              <a:gd name="T74" fmla="*/ 3429 w 3497"/>
              <a:gd name="T75" fmla="*/ 2577 h 3257"/>
              <a:gd name="T76" fmla="*/ 3300 w 3497"/>
              <a:gd name="T77" fmla="*/ 2661 h 3257"/>
              <a:gd name="T78" fmla="*/ 2395 w 3497"/>
              <a:gd name="T79" fmla="*/ 3077 h 3257"/>
              <a:gd name="T80" fmla="*/ 2707 w 3497"/>
              <a:gd name="T81" fmla="*/ 3103 h 3257"/>
              <a:gd name="T82" fmla="*/ 2731 w 3497"/>
              <a:gd name="T83" fmla="*/ 3190 h 3257"/>
              <a:gd name="T84" fmla="*/ 2667 w 3497"/>
              <a:gd name="T85" fmla="*/ 3254 h 3257"/>
              <a:gd name="T86" fmla="*/ 808 w 3497"/>
              <a:gd name="T87" fmla="*/ 3244 h 3257"/>
              <a:gd name="T88" fmla="*/ 763 w 3497"/>
              <a:gd name="T89" fmla="*/ 3167 h 3257"/>
              <a:gd name="T90" fmla="*/ 808 w 3497"/>
              <a:gd name="T91" fmla="*/ 3089 h 3257"/>
              <a:gd name="T92" fmla="*/ 1229 w 3497"/>
              <a:gd name="T93" fmla="*/ 2673 h 3257"/>
              <a:gd name="T94" fmla="*/ 161 w 3497"/>
              <a:gd name="T95" fmla="*/ 2646 h 3257"/>
              <a:gd name="T96" fmla="*/ 45 w 3497"/>
              <a:gd name="T97" fmla="*/ 2546 h 3257"/>
              <a:gd name="T98" fmla="*/ 0 w 3497"/>
              <a:gd name="T99" fmla="*/ 2395 h 3257"/>
              <a:gd name="T100" fmla="*/ 25 w 3497"/>
              <a:gd name="T101" fmla="*/ 160 h 3257"/>
              <a:gd name="T102" fmla="*/ 127 w 3497"/>
              <a:gd name="T103" fmla="*/ 45 h 3257"/>
              <a:gd name="T104" fmla="*/ 278 w 3497"/>
              <a:gd name="T105" fmla="*/ 0 h 3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97" h="3257">
                <a:moveTo>
                  <a:pt x="180" y="2274"/>
                </a:moveTo>
                <a:lnTo>
                  <a:pt x="180" y="2395"/>
                </a:lnTo>
                <a:lnTo>
                  <a:pt x="183" y="2418"/>
                </a:lnTo>
                <a:lnTo>
                  <a:pt x="191" y="2438"/>
                </a:lnTo>
                <a:lnTo>
                  <a:pt x="202" y="2456"/>
                </a:lnTo>
                <a:lnTo>
                  <a:pt x="217" y="2471"/>
                </a:lnTo>
                <a:lnTo>
                  <a:pt x="235" y="2482"/>
                </a:lnTo>
                <a:lnTo>
                  <a:pt x="255" y="2490"/>
                </a:lnTo>
                <a:lnTo>
                  <a:pt x="278" y="2493"/>
                </a:lnTo>
                <a:lnTo>
                  <a:pt x="3219" y="2493"/>
                </a:lnTo>
                <a:lnTo>
                  <a:pt x="3241" y="2490"/>
                </a:lnTo>
                <a:lnTo>
                  <a:pt x="3262" y="2482"/>
                </a:lnTo>
                <a:lnTo>
                  <a:pt x="3280" y="2471"/>
                </a:lnTo>
                <a:lnTo>
                  <a:pt x="3296" y="2456"/>
                </a:lnTo>
                <a:lnTo>
                  <a:pt x="3306" y="2438"/>
                </a:lnTo>
                <a:lnTo>
                  <a:pt x="3314" y="2418"/>
                </a:lnTo>
                <a:lnTo>
                  <a:pt x="3317" y="2395"/>
                </a:lnTo>
                <a:lnTo>
                  <a:pt x="3317" y="2274"/>
                </a:lnTo>
                <a:lnTo>
                  <a:pt x="180" y="2274"/>
                </a:lnTo>
                <a:close/>
                <a:moveTo>
                  <a:pt x="553" y="1522"/>
                </a:moveTo>
                <a:lnTo>
                  <a:pt x="767" y="1522"/>
                </a:lnTo>
                <a:lnTo>
                  <a:pt x="767" y="1713"/>
                </a:lnTo>
                <a:lnTo>
                  <a:pt x="553" y="1713"/>
                </a:lnTo>
                <a:lnTo>
                  <a:pt x="553" y="1522"/>
                </a:lnTo>
                <a:close/>
                <a:moveTo>
                  <a:pt x="988" y="1256"/>
                </a:moveTo>
                <a:lnTo>
                  <a:pt x="1203" y="1256"/>
                </a:lnTo>
                <a:lnTo>
                  <a:pt x="1203" y="1713"/>
                </a:lnTo>
                <a:lnTo>
                  <a:pt x="988" y="1713"/>
                </a:lnTo>
                <a:lnTo>
                  <a:pt x="988" y="1256"/>
                </a:lnTo>
                <a:close/>
                <a:moveTo>
                  <a:pt x="1424" y="1129"/>
                </a:moveTo>
                <a:lnTo>
                  <a:pt x="1639" y="1129"/>
                </a:lnTo>
                <a:lnTo>
                  <a:pt x="1639" y="1713"/>
                </a:lnTo>
                <a:lnTo>
                  <a:pt x="1424" y="1713"/>
                </a:lnTo>
                <a:lnTo>
                  <a:pt x="1424" y="1129"/>
                </a:lnTo>
                <a:close/>
                <a:moveTo>
                  <a:pt x="1859" y="976"/>
                </a:moveTo>
                <a:lnTo>
                  <a:pt x="2073" y="976"/>
                </a:lnTo>
                <a:lnTo>
                  <a:pt x="2073" y="1713"/>
                </a:lnTo>
                <a:lnTo>
                  <a:pt x="1859" y="1713"/>
                </a:lnTo>
                <a:lnTo>
                  <a:pt x="1859" y="976"/>
                </a:lnTo>
                <a:close/>
                <a:moveTo>
                  <a:pt x="2730" y="851"/>
                </a:moveTo>
                <a:lnTo>
                  <a:pt x="2944" y="851"/>
                </a:lnTo>
                <a:lnTo>
                  <a:pt x="2944" y="1713"/>
                </a:lnTo>
                <a:lnTo>
                  <a:pt x="2730" y="1713"/>
                </a:lnTo>
                <a:lnTo>
                  <a:pt x="2730" y="851"/>
                </a:lnTo>
                <a:close/>
                <a:moveTo>
                  <a:pt x="2294" y="743"/>
                </a:moveTo>
                <a:lnTo>
                  <a:pt x="2509" y="743"/>
                </a:lnTo>
                <a:lnTo>
                  <a:pt x="2509" y="1713"/>
                </a:lnTo>
                <a:lnTo>
                  <a:pt x="2294" y="1713"/>
                </a:lnTo>
                <a:lnTo>
                  <a:pt x="2294" y="743"/>
                </a:lnTo>
                <a:close/>
                <a:moveTo>
                  <a:pt x="2204" y="564"/>
                </a:moveTo>
                <a:lnTo>
                  <a:pt x="2179" y="567"/>
                </a:lnTo>
                <a:lnTo>
                  <a:pt x="2158" y="575"/>
                </a:lnTo>
                <a:lnTo>
                  <a:pt x="2140" y="590"/>
                </a:lnTo>
                <a:lnTo>
                  <a:pt x="2125" y="608"/>
                </a:lnTo>
                <a:lnTo>
                  <a:pt x="2117" y="629"/>
                </a:lnTo>
                <a:lnTo>
                  <a:pt x="2114" y="654"/>
                </a:lnTo>
                <a:lnTo>
                  <a:pt x="2114" y="796"/>
                </a:lnTo>
                <a:lnTo>
                  <a:pt x="1768" y="796"/>
                </a:lnTo>
                <a:lnTo>
                  <a:pt x="1745" y="800"/>
                </a:lnTo>
                <a:lnTo>
                  <a:pt x="1723" y="808"/>
                </a:lnTo>
                <a:lnTo>
                  <a:pt x="1704" y="823"/>
                </a:lnTo>
                <a:lnTo>
                  <a:pt x="1691" y="841"/>
                </a:lnTo>
                <a:lnTo>
                  <a:pt x="1681" y="862"/>
                </a:lnTo>
                <a:lnTo>
                  <a:pt x="1678" y="886"/>
                </a:lnTo>
                <a:lnTo>
                  <a:pt x="1678" y="949"/>
                </a:lnTo>
                <a:lnTo>
                  <a:pt x="1333" y="949"/>
                </a:lnTo>
                <a:lnTo>
                  <a:pt x="1309" y="952"/>
                </a:lnTo>
                <a:lnTo>
                  <a:pt x="1288" y="961"/>
                </a:lnTo>
                <a:lnTo>
                  <a:pt x="1270" y="975"/>
                </a:lnTo>
                <a:lnTo>
                  <a:pt x="1255" y="993"/>
                </a:lnTo>
                <a:lnTo>
                  <a:pt x="1247" y="1014"/>
                </a:lnTo>
                <a:lnTo>
                  <a:pt x="1243" y="1039"/>
                </a:lnTo>
                <a:lnTo>
                  <a:pt x="1243" y="1075"/>
                </a:lnTo>
                <a:lnTo>
                  <a:pt x="898" y="1075"/>
                </a:lnTo>
                <a:lnTo>
                  <a:pt x="875" y="1078"/>
                </a:lnTo>
                <a:lnTo>
                  <a:pt x="852" y="1087"/>
                </a:lnTo>
                <a:lnTo>
                  <a:pt x="834" y="1101"/>
                </a:lnTo>
                <a:lnTo>
                  <a:pt x="820" y="1120"/>
                </a:lnTo>
                <a:lnTo>
                  <a:pt x="811" y="1141"/>
                </a:lnTo>
                <a:lnTo>
                  <a:pt x="808" y="1166"/>
                </a:lnTo>
                <a:lnTo>
                  <a:pt x="808" y="1342"/>
                </a:lnTo>
                <a:lnTo>
                  <a:pt x="463" y="1342"/>
                </a:lnTo>
                <a:lnTo>
                  <a:pt x="439" y="1346"/>
                </a:lnTo>
                <a:lnTo>
                  <a:pt x="418" y="1355"/>
                </a:lnTo>
                <a:lnTo>
                  <a:pt x="399" y="1369"/>
                </a:lnTo>
                <a:lnTo>
                  <a:pt x="385" y="1387"/>
                </a:lnTo>
                <a:lnTo>
                  <a:pt x="375" y="1408"/>
                </a:lnTo>
                <a:lnTo>
                  <a:pt x="372" y="1432"/>
                </a:lnTo>
                <a:lnTo>
                  <a:pt x="372" y="1804"/>
                </a:lnTo>
                <a:lnTo>
                  <a:pt x="375" y="1827"/>
                </a:lnTo>
                <a:lnTo>
                  <a:pt x="385" y="1849"/>
                </a:lnTo>
                <a:lnTo>
                  <a:pt x="399" y="1867"/>
                </a:lnTo>
                <a:lnTo>
                  <a:pt x="418" y="1881"/>
                </a:lnTo>
                <a:lnTo>
                  <a:pt x="439" y="1891"/>
                </a:lnTo>
                <a:lnTo>
                  <a:pt x="463" y="1894"/>
                </a:lnTo>
                <a:lnTo>
                  <a:pt x="859" y="1894"/>
                </a:lnTo>
                <a:lnTo>
                  <a:pt x="878" y="1891"/>
                </a:lnTo>
                <a:lnTo>
                  <a:pt x="898" y="1894"/>
                </a:lnTo>
                <a:lnTo>
                  <a:pt x="1293" y="1894"/>
                </a:lnTo>
                <a:lnTo>
                  <a:pt x="1313" y="1891"/>
                </a:lnTo>
                <a:lnTo>
                  <a:pt x="1333" y="1894"/>
                </a:lnTo>
                <a:lnTo>
                  <a:pt x="1729" y="1894"/>
                </a:lnTo>
                <a:lnTo>
                  <a:pt x="1748" y="1891"/>
                </a:lnTo>
                <a:lnTo>
                  <a:pt x="1768" y="1894"/>
                </a:lnTo>
                <a:lnTo>
                  <a:pt x="2163" y="1894"/>
                </a:lnTo>
                <a:lnTo>
                  <a:pt x="2184" y="1891"/>
                </a:lnTo>
                <a:lnTo>
                  <a:pt x="2204" y="1894"/>
                </a:lnTo>
                <a:lnTo>
                  <a:pt x="2599" y="1894"/>
                </a:lnTo>
                <a:lnTo>
                  <a:pt x="2619" y="1891"/>
                </a:lnTo>
                <a:lnTo>
                  <a:pt x="2638" y="1894"/>
                </a:lnTo>
                <a:lnTo>
                  <a:pt x="3034" y="1894"/>
                </a:lnTo>
                <a:lnTo>
                  <a:pt x="3058" y="1891"/>
                </a:lnTo>
                <a:lnTo>
                  <a:pt x="3079" y="1881"/>
                </a:lnTo>
                <a:lnTo>
                  <a:pt x="3098" y="1867"/>
                </a:lnTo>
                <a:lnTo>
                  <a:pt x="3112" y="1849"/>
                </a:lnTo>
                <a:lnTo>
                  <a:pt x="3122" y="1827"/>
                </a:lnTo>
                <a:lnTo>
                  <a:pt x="3125" y="1804"/>
                </a:lnTo>
                <a:lnTo>
                  <a:pt x="3125" y="760"/>
                </a:lnTo>
                <a:lnTo>
                  <a:pt x="3122" y="737"/>
                </a:lnTo>
                <a:lnTo>
                  <a:pt x="3112" y="715"/>
                </a:lnTo>
                <a:lnTo>
                  <a:pt x="3098" y="697"/>
                </a:lnTo>
                <a:lnTo>
                  <a:pt x="3079" y="683"/>
                </a:lnTo>
                <a:lnTo>
                  <a:pt x="3058" y="674"/>
                </a:lnTo>
                <a:lnTo>
                  <a:pt x="3034" y="670"/>
                </a:lnTo>
                <a:lnTo>
                  <a:pt x="2689" y="670"/>
                </a:lnTo>
                <a:lnTo>
                  <a:pt x="2689" y="654"/>
                </a:lnTo>
                <a:lnTo>
                  <a:pt x="2686" y="629"/>
                </a:lnTo>
                <a:lnTo>
                  <a:pt x="2677" y="608"/>
                </a:lnTo>
                <a:lnTo>
                  <a:pt x="2663" y="590"/>
                </a:lnTo>
                <a:lnTo>
                  <a:pt x="2645" y="575"/>
                </a:lnTo>
                <a:lnTo>
                  <a:pt x="2624" y="567"/>
                </a:lnTo>
                <a:lnTo>
                  <a:pt x="2599" y="564"/>
                </a:lnTo>
                <a:lnTo>
                  <a:pt x="2204" y="564"/>
                </a:lnTo>
                <a:close/>
                <a:moveTo>
                  <a:pt x="278" y="0"/>
                </a:moveTo>
                <a:lnTo>
                  <a:pt x="3219" y="0"/>
                </a:lnTo>
                <a:lnTo>
                  <a:pt x="3261" y="3"/>
                </a:lnTo>
                <a:lnTo>
                  <a:pt x="3300" y="11"/>
                </a:lnTo>
                <a:lnTo>
                  <a:pt x="3336" y="26"/>
                </a:lnTo>
                <a:lnTo>
                  <a:pt x="3371" y="45"/>
                </a:lnTo>
                <a:lnTo>
                  <a:pt x="3402" y="68"/>
                </a:lnTo>
                <a:lnTo>
                  <a:pt x="3429" y="96"/>
                </a:lnTo>
                <a:lnTo>
                  <a:pt x="3452" y="127"/>
                </a:lnTo>
                <a:lnTo>
                  <a:pt x="3472" y="160"/>
                </a:lnTo>
                <a:lnTo>
                  <a:pt x="3485" y="197"/>
                </a:lnTo>
                <a:lnTo>
                  <a:pt x="3494" y="237"/>
                </a:lnTo>
                <a:lnTo>
                  <a:pt x="3497" y="277"/>
                </a:lnTo>
                <a:lnTo>
                  <a:pt x="3497" y="2395"/>
                </a:lnTo>
                <a:lnTo>
                  <a:pt x="3494" y="2436"/>
                </a:lnTo>
                <a:lnTo>
                  <a:pt x="3485" y="2475"/>
                </a:lnTo>
                <a:lnTo>
                  <a:pt x="3472" y="2512"/>
                </a:lnTo>
                <a:lnTo>
                  <a:pt x="3452" y="2546"/>
                </a:lnTo>
                <a:lnTo>
                  <a:pt x="3429" y="2577"/>
                </a:lnTo>
                <a:lnTo>
                  <a:pt x="3402" y="2604"/>
                </a:lnTo>
                <a:lnTo>
                  <a:pt x="3371" y="2628"/>
                </a:lnTo>
                <a:lnTo>
                  <a:pt x="3336" y="2646"/>
                </a:lnTo>
                <a:lnTo>
                  <a:pt x="3300" y="2661"/>
                </a:lnTo>
                <a:lnTo>
                  <a:pt x="3261" y="2669"/>
                </a:lnTo>
                <a:lnTo>
                  <a:pt x="3219" y="2673"/>
                </a:lnTo>
                <a:lnTo>
                  <a:pt x="2268" y="2673"/>
                </a:lnTo>
                <a:lnTo>
                  <a:pt x="2395" y="3077"/>
                </a:lnTo>
                <a:lnTo>
                  <a:pt x="2644" y="3077"/>
                </a:lnTo>
                <a:lnTo>
                  <a:pt x="2667" y="3080"/>
                </a:lnTo>
                <a:lnTo>
                  <a:pt x="2689" y="3089"/>
                </a:lnTo>
                <a:lnTo>
                  <a:pt x="2707" y="3103"/>
                </a:lnTo>
                <a:lnTo>
                  <a:pt x="2721" y="3121"/>
                </a:lnTo>
                <a:lnTo>
                  <a:pt x="2731" y="3142"/>
                </a:lnTo>
                <a:lnTo>
                  <a:pt x="2734" y="3167"/>
                </a:lnTo>
                <a:lnTo>
                  <a:pt x="2731" y="3190"/>
                </a:lnTo>
                <a:lnTo>
                  <a:pt x="2721" y="3212"/>
                </a:lnTo>
                <a:lnTo>
                  <a:pt x="2707" y="3230"/>
                </a:lnTo>
                <a:lnTo>
                  <a:pt x="2689" y="3244"/>
                </a:lnTo>
                <a:lnTo>
                  <a:pt x="2667" y="3254"/>
                </a:lnTo>
                <a:lnTo>
                  <a:pt x="2644" y="3257"/>
                </a:lnTo>
                <a:lnTo>
                  <a:pt x="853" y="3257"/>
                </a:lnTo>
                <a:lnTo>
                  <a:pt x="830" y="3254"/>
                </a:lnTo>
                <a:lnTo>
                  <a:pt x="808" y="3244"/>
                </a:lnTo>
                <a:lnTo>
                  <a:pt x="790" y="3230"/>
                </a:lnTo>
                <a:lnTo>
                  <a:pt x="776" y="3212"/>
                </a:lnTo>
                <a:lnTo>
                  <a:pt x="766" y="3190"/>
                </a:lnTo>
                <a:lnTo>
                  <a:pt x="763" y="3167"/>
                </a:lnTo>
                <a:lnTo>
                  <a:pt x="766" y="3142"/>
                </a:lnTo>
                <a:lnTo>
                  <a:pt x="776" y="3121"/>
                </a:lnTo>
                <a:lnTo>
                  <a:pt x="790" y="3103"/>
                </a:lnTo>
                <a:lnTo>
                  <a:pt x="808" y="3089"/>
                </a:lnTo>
                <a:lnTo>
                  <a:pt x="830" y="3080"/>
                </a:lnTo>
                <a:lnTo>
                  <a:pt x="853" y="3077"/>
                </a:lnTo>
                <a:lnTo>
                  <a:pt x="1103" y="3077"/>
                </a:lnTo>
                <a:lnTo>
                  <a:pt x="1229" y="2673"/>
                </a:lnTo>
                <a:lnTo>
                  <a:pt x="278" y="2673"/>
                </a:lnTo>
                <a:lnTo>
                  <a:pt x="237" y="2669"/>
                </a:lnTo>
                <a:lnTo>
                  <a:pt x="198" y="2661"/>
                </a:lnTo>
                <a:lnTo>
                  <a:pt x="161" y="2646"/>
                </a:lnTo>
                <a:lnTo>
                  <a:pt x="127" y="2628"/>
                </a:lnTo>
                <a:lnTo>
                  <a:pt x="95" y="2604"/>
                </a:lnTo>
                <a:lnTo>
                  <a:pt x="68" y="2577"/>
                </a:lnTo>
                <a:lnTo>
                  <a:pt x="45" y="2546"/>
                </a:lnTo>
                <a:lnTo>
                  <a:pt x="25" y="2512"/>
                </a:lnTo>
                <a:lnTo>
                  <a:pt x="12" y="2475"/>
                </a:lnTo>
                <a:lnTo>
                  <a:pt x="3" y="2436"/>
                </a:lnTo>
                <a:lnTo>
                  <a:pt x="0" y="2395"/>
                </a:lnTo>
                <a:lnTo>
                  <a:pt x="0" y="277"/>
                </a:lnTo>
                <a:lnTo>
                  <a:pt x="3" y="237"/>
                </a:lnTo>
                <a:lnTo>
                  <a:pt x="12" y="197"/>
                </a:lnTo>
                <a:lnTo>
                  <a:pt x="25" y="160"/>
                </a:lnTo>
                <a:lnTo>
                  <a:pt x="45" y="127"/>
                </a:lnTo>
                <a:lnTo>
                  <a:pt x="68" y="96"/>
                </a:lnTo>
                <a:lnTo>
                  <a:pt x="95" y="68"/>
                </a:lnTo>
                <a:lnTo>
                  <a:pt x="127" y="45"/>
                </a:lnTo>
                <a:lnTo>
                  <a:pt x="161" y="26"/>
                </a:lnTo>
                <a:lnTo>
                  <a:pt x="198" y="11"/>
                </a:lnTo>
                <a:lnTo>
                  <a:pt x="237" y="3"/>
                </a:lnTo>
                <a:lnTo>
                  <a:pt x="27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6" name="Freeform 341"/>
          <p:cNvSpPr>
            <a:spLocks noEditPoints="1"/>
          </p:cNvSpPr>
          <p:nvPr/>
        </p:nvSpPr>
        <p:spPr bwMode="auto">
          <a:xfrm>
            <a:off x="10275677" y="556982"/>
            <a:ext cx="495300" cy="493713"/>
          </a:xfrm>
          <a:custGeom>
            <a:avLst/>
            <a:gdLst>
              <a:gd name="T0" fmla="*/ 2106 w 3433"/>
              <a:gd name="T1" fmla="*/ 1918 h 3418"/>
              <a:gd name="T2" fmla="*/ 2083 w 3433"/>
              <a:gd name="T3" fmla="*/ 2111 h 3418"/>
              <a:gd name="T4" fmla="*/ 2062 w 3433"/>
              <a:gd name="T5" fmla="*/ 2710 h 3418"/>
              <a:gd name="T6" fmla="*/ 1973 w 3433"/>
              <a:gd name="T7" fmla="*/ 2814 h 3418"/>
              <a:gd name="T8" fmla="*/ 1423 w 3433"/>
              <a:gd name="T9" fmla="*/ 2807 h 3418"/>
              <a:gd name="T10" fmla="*/ 1385 w 3433"/>
              <a:gd name="T11" fmla="*/ 2673 h 3418"/>
              <a:gd name="T12" fmla="*/ 1319 w 3433"/>
              <a:gd name="T13" fmla="*/ 2069 h 3418"/>
              <a:gd name="T14" fmla="*/ 1362 w 3433"/>
              <a:gd name="T15" fmla="*/ 1879 h 3418"/>
              <a:gd name="T16" fmla="*/ 1560 w 3433"/>
              <a:gd name="T17" fmla="*/ 1619 h 3418"/>
              <a:gd name="T18" fmla="*/ 1187 w 3433"/>
              <a:gd name="T19" fmla="*/ 1943 h 3418"/>
              <a:gd name="T20" fmla="*/ 1097 w 3433"/>
              <a:gd name="T21" fmla="*/ 2433 h 3418"/>
              <a:gd name="T22" fmla="*/ 1268 w 3433"/>
              <a:gd name="T23" fmla="*/ 2766 h 3418"/>
              <a:gd name="T24" fmla="*/ 1550 w 3433"/>
              <a:gd name="T25" fmla="*/ 2933 h 3418"/>
              <a:gd name="T26" fmla="*/ 1920 w 3433"/>
              <a:gd name="T27" fmla="*/ 2919 h 3418"/>
              <a:gd name="T28" fmla="*/ 2195 w 3433"/>
              <a:gd name="T29" fmla="*/ 2734 h 3418"/>
              <a:gd name="T30" fmla="*/ 2341 w 3433"/>
              <a:gd name="T31" fmla="*/ 2377 h 3418"/>
              <a:gd name="T32" fmla="*/ 2210 w 3433"/>
              <a:gd name="T33" fmla="*/ 1889 h 3418"/>
              <a:gd name="T34" fmla="*/ 1822 w 3433"/>
              <a:gd name="T35" fmla="*/ 1605 h 3418"/>
              <a:gd name="T36" fmla="*/ 2079 w 3433"/>
              <a:gd name="T37" fmla="*/ 1281 h 3418"/>
              <a:gd name="T38" fmla="*/ 2108 w 3433"/>
              <a:gd name="T39" fmla="*/ 1469 h 3418"/>
              <a:gd name="T40" fmla="*/ 2382 w 3433"/>
              <a:gd name="T41" fmla="*/ 1551 h 3418"/>
              <a:gd name="T42" fmla="*/ 2565 w 3433"/>
              <a:gd name="T43" fmla="*/ 1339 h 3418"/>
              <a:gd name="T44" fmla="*/ 2459 w 3433"/>
              <a:gd name="T45" fmla="*/ 1089 h 3418"/>
              <a:gd name="T46" fmla="*/ 907 w 3433"/>
              <a:gd name="T47" fmla="*/ 1157 h 3418"/>
              <a:gd name="T48" fmla="*/ 906 w 3433"/>
              <a:gd name="T49" fmla="*/ 1443 h 3418"/>
              <a:gd name="T50" fmla="*/ 1164 w 3433"/>
              <a:gd name="T51" fmla="*/ 1560 h 3418"/>
              <a:gd name="T52" fmla="*/ 1377 w 3433"/>
              <a:gd name="T53" fmla="*/ 1368 h 3418"/>
              <a:gd name="T54" fmla="*/ 1047 w 3433"/>
              <a:gd name="T55" fmla="*/ 1084 h 3418"/>
              <a:gd name="T56" fmla="*/ 677 w 3433"/>
              <a:gd name="T57" fmla="*/ 54 h 3418"/>
              <a:gd name="T58" fmla="*/ 900 w 3433"/>
              <a:gd name="T59" fmla="*/ 295 h 3418"/>
              <a:gd name="T60" fmla="*/ 2339 w 3433"/>
              <a:gd name="T61" fmla="*/ 219 h 3418"/>
              <a:gd name="T62" fmla="*/ 2599 w 3433"/>
              <a:gd name="T63" fmla="*/ 202 h 3418"/>
              <a:gd name="T64" fmla="*/ 2871 w 3433"/>
              <a:gd name="T65" fmla="*/ 5 h 3418"/>
              <a:gd name="T66" fmla="*/ 3194 w 3433"/>
              <a:gd name="T67" fmla="*/ 115 h 3418"/>
              <a:gd name="T68" fmla="*/ 3422 w 3433"/>
              <a:gd name="T69" fmla="*/ 503 h 3418"/>
              <a:gd name="T70" fmla="*/ 3359 w 3433"/>
              <a:gd name="T71" fmla="*/ 879 h 3418"/>
              <a:gd name="T72" fmla="*/ 3167 w 3433"/>
              <a:gd name="T73" fmla="*/ 1093 h 3418"/>
              <a:gd name="T74" fmla="*/ 3279 w 3433"/>
              <a:gd name="T75" fmla="*/ 1432 h 3418"/>
              <a:gd name="T76" fmla="*/ 3378 w 3433"/>
              <a:gd name="T77" fmla="*/ 1928 h 3418"/>
              <a:gd name="T78" fmla="*/ 3352 w 3433"/>
              <a:gd name="T79" fmla="*/ 2439 h 3418"/>
              <a:gd name="T80" fmla="*/ 3049 w 3433"/>
              <a:gd name="T81" fmla="*/ 2884 h 3418"/>
              <a:gd name="T82" fmla="*/ 2517 w 3433"/>
              <a:gd name="T83" fmla="*/ 3199 h 3418"/>
              <a:gd name="T84" fmla="*/ 2085 w 3433"/>
              <a:gd name="T85" fmla="*/ 3338 h 3418"/>
              <a:gd name="T86" fmla="*/ 1816 w 3433"/>
              <a:gd name="T87" fmla="*/ 3407 h 3418"/>
              <a:gd name="T88" fmla="*/ 1675 w 3433"/>
              <a:gd name="T89" fmla="*/ 3416 h 3418"/>
              <a:gd name="T90" fmla="*/ 1398 w 3433"/>
              <a:gd name="T91" fmla="*/ 3352 h 3418"/>
              <a:gd name="T92" fmla="*/ 1042 w 3433"/>
              <a:gd name="T93" fmla="*/ 3248 h 3418"/>
              <a:gd name="T94" fmla="*/ 513 w 3433"/>
              <a:gd name="T95" fmla="*/ 2984 h 3418"/>
              <a:gd name="T96" fmla="*/ 118 w 3433"/>
              <a:gd name="T97" fmla="*/ 2552 h 3418"/>
              <a:gd name="T98" fmla="*/ 45 w 3433"/>
              <a:gd name="T99" fmla="*/ 2060 h 3418"/>
              <a:gd name="T100" fmla="*/ 122 w 3433"/>
              <a:gd name="T101" fmla="*/ 1546 h 3418"/>
              <a:gd name="T102" fmla="*/ 242 w 3433"/>
              <a:gd name="T103" fmla="*/ 1154 h 3418"/>
              <a:gd name="T104" fmla="*/ 120 w 3433"/>
              <a:gd name="T105" fmla="*/ 948 h 3418"/>
              <a:gd name="T106" fmla="*/ 0 w 3433"/>
              <a:gd name="T107" fmla="*/ 618 h 3418"/>
              <a:gd name="T108" fmla="*/ 160 w 3433"/>
              <a:gd name="T109" fmla="*/ 194 h 3418"/>
              <a:gd name="T110" fmla="*/ 511 w 3433"/>
              <a:gd name="T111" fmla="*/ 0 h 3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33" h="3418">
                <a:moveTo>
                  <a:pt x="1458" y="1846"/>
                </a:moveTo>
                <a:lnTo>
                  <a:pt x="1974" y="1846"/>
                </a:lnTo>
                <a:lnTo>
                  <a:pt x="2001" y="1848"/>
                </a:lnTo>
                <a:lnTo>
                  <a:pt x="2026" y="1854"/>
                </a:lnTo>
                <a:lnTo>
                  <a:pt x="2049" y="1866"/>
                </a:lnTo>
                <a:lnTo>
                  <a:pt x="2071" y="1879"/>
                </a:lnTo>
                <a:lnTo>
                  <a:pt x="2090" y="1897"/>
                </a:lnTo>
                <a:lnTo>
                  <a:pt x="2106" y="1918"/>
                </a:lnTo>
                <a:lnTo>
                  <a:pt x="2117" y="1942"/>
                </a:lnTo>
                <a:lnTo>
                  <a:pt x="2126" y="1967"/>
                </a:lnTo>
                <a:lnTo>
                  <a:pt x="2129" y="1994"/>
                </a:lnTo>
                <a:lnTo>
                  <a:pt x="2128" y="2020"/>
                </a:lnTo>
                <a:lnTo>
                  <a:pt x="2123" y="2045"/>
                </a:lnTo>
                <a:lnTo>
                  <a:pt x="2113" y="2069"/>
                </a:lnTo>
                <a:lnTo>
                  <a:pt x="2101" y="2091"/>
                </a:lnTo>
                <a:lnTo>
                  <a:pt x="2083" y="2111"/>
                </a:lnTo>
                <a:lnTo>
                  <a:pt x="1825" y="2367"/>
                </a:lnTo>
                <a:lnTo>
                  <a:pt x="1806" y="2382"/>
                </a:lnTo>
                <a:lnTo>
                  <a:pt x="1806" y="2524"/>
                </a:lnTo>
                <a:lnTo>
                  <a:pt x="2018" y="2646"/>
                </a:lnTo>
                <a:lnTo>
                  <a:pt x="2035" y="2659"/>
                </a:lnTo>
                <a:lnTo>
                  <a:pt x="2047" y="2673"/>
                </a:lnTo>
                <a:lnTo>
                  <a:pt x="2057" y="2691"/>
                </a:lnTo>
                <a:lnTo>
                  <a:pt x="2062" y="2710"/>
                </a:lnTo>
                <a:lnTo>
                  <a:pt x="2063" y="2730"/>
                </a:lnTo>
                <a:lnTo>
                  <a:pt x="2059" y="2750"/>
                </a:lnTo>
                <a:lnTo>
                  <a:pt x="2050" y="2769"/>
                </a:lnTo>
                <a:lnTo>
                  <a:pt x="2039" y="2785"/>
                </a:lnTo>
                <a:lnTo>
                  <a:pt x="2025" y="2797"/>
                </a:lnTo>
                <a:lnTo>
                  <a:pt x="2010" y="2807"/>
                </a:lnTo>
                <a:lnTo>
                  <a:pt x="1992" y="2812"/>
                </a:lnTo>
                <a:lnTo>
                  <a:pt x="1973" y="2814"/>
                </a:lnTo>
                <a:lnTo>
                  <a:pt x="1950" y="2811"/>
                </a:lnTo>
                <a:lnTo>
                  <a:pt x="1928" y="2802"/>
                </a:lnTo>
                <a:lnTo>
                  <a:pt x="1717" y="2680"/>
                </a:lnTo>
                <a:lnTo>
                  <a:pt x="1504" y="2802"/>
                </a:lnTo>
                <a:lnTo>
                  <a:pt x="1482" y="2811"/>
                </a:lnTo>
                <a:lnTo>
                  <a:pt x="1460" y="2814"/>
                </a:lnTo>
                <a:lnTo>
                  <a:pt x="1441" y="2812"/>
                </a:lnTo>
                <a:lnTo>
                  <a:pt x="1423" y="2807"/>
                </a:lnTo>
                <a:lnTo>
                  <a:pt x="1408" y="2797"/>
                </a:lnTo>
                <a:lnTo>
                  <a:pt x="1393" y="2785"/>
                </a:lnTo>
                <a:lnTo>
                  <a:pt x="1382" y="2769"/>
                </a:lnTo>
                <a:lnTo>
                  <a:pt x="1373" y="2750"/>
                </a:lnTo>
                <a:lnTo>
                  <a:pt x="1370" y="2730"/>
                </a:lnTo>
                <a:lnTo>
                  <a:pt x="1371" y="2710"/>
                </a:lnTo>
                <a:lnTo>
                  <a:pt x="1376" y="2691"/>
                </a:lnTo>
                <a:lnTo>
                  <a:pt x="1385" y="2673"/>
                </a:lnTo>
                <a:lnTo>
                  <a:pt x="1398" y="2659"/>
                </a:lnTo>
                <a:lnTo>
                  <a:pt x="1415" y="2646"/>
                </a:lnTo>
                <a:lnTo>
                  <a:pt x="1627" y="2524"/>
                </a:lnTo>
                <a:lnTo>
                  <a:pt x="1627" y="2382"/>
                </a:lnTo>
                <a:lnTo>
                  <a:pt x="1608" y="2367"/>
                </a:lnTo>
                <a:lnTo>
                  <a:pt x="1350" y="2111"/>
                </a:lnTo>
                <a:lnTo>
                  <a:pt x="1332" y="2091"/>
                </a:lnTo>
                <a:lnTo>
                  <a:pt x="1319" y="2069"/>
                </a:lnTo>
                <a:lnTo>
                  <a:pt x="1309" y="2045"/>
                </a:lnTo>
                <a:lnTo>
                  <a:pt x="1304" y="2020"/>
                </a:lnTo>
                <a:lnTo>
                  <a:pt x="1303" y="1994"/>
                </a:lnTo>
                <a:lnTo>
                  <a:pt x="1307" y="1967"/>
                </a:lnTo>
                <a:lnTo>
                  <a:pt x="1315" y="1942"/>
                </a:lnTo>
                <a:lnTo>
                  <a:pt x="1327" y="1918"/>
                </a:lnTo>
                <a:lnTo>
                  <a:pt x="1343" y="1897"/>
                </a:lnTo>
                <a:lnTo>
                  <a:pt x="1362" y="1879"/>
                </a:lnTo>
                <a:lnTo>
                  <a:pt x="1383" y="1866"/>
                </a:lnTo>
                <a:lnTo>
                  <a:pt x="1407" y="1854"/>
                </a:lnTo>
                <a:lnTo>
                  <a:pt x="1432" y="1848"/>
                </a:lnTo>
                <a:lnTo>
                  <a:pt x="1458" y="1846"/>
                </a:lnTo>
                <a:close/>
                <a:moveTo>
                  <a:pt x="1717" y="1594"/>
                </a:moveTo>
                <a:lnTo>
                  <a:pt x="1663" y="1597"/>
                </a:lnTo>
                <a:lnTo>
                  <a:pt x="1611" y="1605"/>
                </a:lnTo>
                <a:lnTo>
                  <a:pt x="1560" y="1619"/>
                </a:lnTo>
                <a:lnTo>
                  <a:pt x="1510" y="1638"/>
                </a:lnTo>
                <a:lnTo>
                  <a:pt x="1463" y="1663"/>
                </a:lnTo>
                <a:lnTo>
                  <a:pt x="1419" y="1692"/>
                </a:lnTo>
                <a:lnTo>
                  <a:pt x="1362" y="1737"/>
                </a:lnTo>
                <a:lnTo>
                  <a:pt x="1310" y="1786"/>
                </a:lnTo>
                <a:lnTo>
                  <a:pt x="1263" y="1836"/>
                </a:lnTo>
                <a:lnTo>
                  <a:pt x="1223" y="1889"/>
                </a:lnTo>
                <a:lnTo>
                  <a:pt x="1187" y="1943"/>
                </a:lnTo>
                <a:lnTo>
                  <a:pt x="1158" y="2000"/>
                </a:lnTo>
                <a:lnTo>
                  <a:pt x="1132" y="2060"/>
                </a:lnTo>
                <a:lnTo>
                  <a:pt x="1114" y="2121"/>
                </a:lnTo>
                <a:lnTo>
                  <a:pt x="1100" y="2184"/>
                </a:lnTo>
                <a:lnTo>
                  <a:pt x="1092" y="2250"/>
                </a:lnTo>
                <a:lnTo>
                  <a:pt x="1089" y="2317"/>
                </a:lnTo>
                <a:lnTo>
                  <a:pt x="1091" y="2377"/>
                </a:lnTo>
                <a:lnTo>
                  <a:pt x="1097" y="2433"/>
                </a:lnTo>
                <a:lnTo>
                  <a:pt x="1107" y="2485"/>
                </a:lnTo>
                <a:lnTo>
                  <a:pt x="1122" y="2535"/>
                </a:lnTo>
                <a:lnTo>
                  <a:pt x="1139" y="2581"/>
                </a:lnTo>
                <a:lnTo>
                  <a:pt x="1160" y="2624"/>
                </a:lnTo>
                <a:lnTo>
                  <a:pt x="1183" y="2664"/>
                </a:lnTo>
                <a:lnTo>
                  <a:pt x="1209" y="2701"/>
                </a:lnTo>
                <a:lnTo>
                  <a:pt x="1237" y="2734"/>
                </a:lnTo>
                <a:lnTo>
                  <a:pt x="1268" y="2766"/>
                </a:lnTo>
                <a:lnTo>
                  <a:pt x="1300" y="2795"/>
                </a:lnTo>
                <a:lnTo>
                  <a:pt x="1333" y="2821"/>
                </a:lnTo>
                <a:lnTo>
                  <a:pt x="1368" y="2846"/>
                </a:lnTo>
                <a:lnTo>
                  <a:pt x="1404" y="2867"/>
                </a:lnTo>
                <a:lnTo>
                  <a:pt x="1440" y="2886"/>
                </a:lnTo>
                <a:lnTo>
                  <a:pt x="1477" y="2903"/>
                </a:lnTo>
                <a:lnTo>
                  <a:pt x="1513" y="2919"/>
                </a:lnTo>
                <a:lnTo>
                  <a:pt x="1550" y="2933"/>
                </a:lnTo>
                <a:lnTo>
                  <a:pt x="1586" y="2945"/>
                </a:lnTo>
                <a:lnTo>
                  <a:pt x="1637" y="2958"/>
                </a:lnTo>
                <a:lnTo>
                  <a:pt x="1690" y="2964"/>
                </a:lnTo>
                <a:lnTo>
                  <a:pt x="1743" y="2964"/>
                </a:lnTo>
                <a:lnTo>
                  <a:pt x="1795" y="2958"/>
                </a:lnTo>
                <a:lnTo>
                  <a:pt x="1846" y="2945"/>
                </a:lnTo>
                <a:lnTo>
                  <a:pt x="1883" y="2933"/>
                </a:lnTo>
                <a:lnTo>
                  <a:pt x="1920" y="2919"/>
                </a:lnTo>
                <a:lnTo>
                  <a:pt x="1956" y="2903"/>
                </a:lnTo>
                <a:lnTo>
                  <a:pt x="1993" y="2886"/>
                </a:lnTo>
                <a:lnTo>
                  <a:pt x="2029" y="2867"/>
                </a:lnTo>
                <a:lnTo>
                  <a:pt x="2065" y="2846"/>
                </a:lnTo>
                <a:lnTo>
                  <a:pt x="2100" y="2821"/>
                </a:lnTo>
                <a:lnTo>
                  <a:pt x="2133" y="2795"/>
                </a:lnTo>
                <a:lnTo>
                  <a:pt x="2166" y="2766"/>
                </a:lnTo>
                <a:lnTo>
                  <a:pt x="2195" y="2734"/>
                </a:lnTo>
                <a:lnTo>
                  <a:pt x="2224" y="2701"/>
                </a:lnTo>
                <a:lnTo>
                  <a:pt x="2249" y="2664"/>
                </a:lnTo>
                <a:lnTo>
                  <a:pt x="2273" y="2624"/>
                </a:lnTo>
                <a:lnTo>
                  <a:pt x="2293" y="2581"/>
                </a:lnTo>
                <a:lnTo>
                  <a:pt x="2311" y="2535"/>
                </a:lnTo>
                <a:lnTo>
                  <a:pt x="2325" y="2485"/>
                </a:lnTo>
                <a:lnTo>
                  <a:pt x="2335" y="2433"/>
                </a:lnTo>
                <a:lnTo>
                  <a:pt x="2341" y="2377"/>
                </a:lnTo>
                <a:lnTo>
                  <a:pt x="2345" y="2317"/>
                </a:lnTo>
                <a:lnTo>
                  <a:pt x="2341" y="2250"/>
                </a:lnTo>
                <a:lnTo>
                  <a:pt x="2333" y="2184"/>
                </a:lnTo>
                <a:lnTo>
                  <a:pt x="2319" y="2121"/>
                </a:lnTo>
                <a:lnTo>
                  <a:pt x="2301" y="2060"/>
                </a:lnTo>
                <a:lnTo>
                  <a:pt x="2275" y="2000"/>
                </a:lnTo>
                <a:lnTo>
                  <a:pt x="2245" y="1943"/>
                </a:lnTo>
                <a:lnTo>
                  <a:pt x="2210" y="1889"/>
                </a:lnTo>
                <a:lnTo>
                  <a:pt x="2169" y="1836"/>
                </a:lnTo>
                <a:lnTo>
                  <a:pt x="2123" y="1786"/>
                </a:lnTo>
                <a:lnTo>
                  <a:pt x="2070" y="1737"/>
                </a:lnTo>
                <a:lnTo>
                  <a:pt x="2014" y="1692"/>
                </a:lnTo>
                <a:lnTo>
                  <a:pt x="1969" y="1663"/>
                </a:lnTo>
                <a:lnTo>
                  <a:pt x="1922" y="1638"/>
                </a:lnTo>
                <a:lnTo>
                  <a:pt x="1874" y="1619"/>
                </a:lnTo>
                <a:lnTo>
                  <a:pt x="1822" y="1605"/>
                </a:lnTo>
                <a:lnTo>
                  <a:pt x="1770" y="1597"/>
                </a:lnTo>
                <a:lnTo>
                  <a:pt x="1717" y="1594"/>
                </a:lnTo>
                <a:close/>
                <a:moveTo>
                  <a:pt x="2423" y="1079"/>
                </a:moveTo>
                <a:lnTo>
                  <a:pt x="2404" y="1080"/>
                </a:lnTo>
                <a:lnTo>
                  <a:pt x="2385" y="1084"/>
                </a:lnTo>
                <a:lnTo>
                  <a:pt x="2369" y="1094"/>
                </a:lnTo>
                <a:lnTo>
                  <a:pt x="2093" y="1269"/>
                </a:lnTo>
                <a:lnTo>
                  <a:pt x="2079" y="1281"/>
                </a:lnTo>
                <a:lnTo>
                  <a:pt x="2067" y="1295"/>
                </a:lnTo>
                <a:lnTo>
                  <a:pt x="2058" y="1312"/>
                </a:lnTo>
                <a:lnTo>
                  <a:pt x="2054" y="1330"/>
                </a:lnTo>
                <a:lnTo>
                  <a:pt x="2053" y="1349"/>
                </a:lnTo>
                <a:lnTo>
                  <a:pt x="2055" y="1368"/>
                </a:lnTo>
                <a:lnTo>
                  <a:pt x="2068" y="1404"/>
                </a:lnTo>
                <a:lnTo>
                  <a:pt x="2085" y="1438"/>
                </a:lnTo>
                <a:lnTo>
                  <a:pt x="2108" y="1469"/>
                </a:lnTo>
                <a:lnTo>
                  <a:pt x="2134" y="1496"/>
                </a:lnTo>
                <a:lnTo>
                  <a:pt x="2163" y="1519"/>
                </a:lnTo>
                <a:lnTo>
                  <a:pt x="2196" y="1538"/>
                </a:lnTo>
                <a:lnTo>
                  <a:pt x="2231" y="1551"/>
                </a:lnTo>
                <a:lnTo>
                  <a:pt x="2268" y="1560"/>
                </a:lnTo>
                <a:lnTo>
                  <a:pt x="2307" y="1562"/>
                </a:lnTo>
                <a:lnTo>
                  <a:pt x="2346" y="1560"/>
                </a:lnTo>
                <a:lnTo>
                  <a:pt x="2382" y="1551"/>
                </a:lnTo>
                <a:lnTo>
                  <a:pt x="2417" y="1538"/>
                </a:lnTo>
                <a:lnTo>
                  <a:pt x="2449" y="1520"/>
                </a:lnTo>
                <a:lnTo>
                  <a:pt x="2479" y="1498"/>
                </a:lnTo>
                <a:lnTo>
                  <a:pt x="2504" y="1473"/>
                </a:lnTo>
                <a:lnTo>
                  <a:pt x="2526" y="1443"/>
                </a:lnTo>
                <a:lnTo>
                  <a:pt x="2543" y="1411"/>
                </a:lnTo>
                <a:lnTo>
                  <a:pt x="2557" y="1376"/>
                </a:lnTo>
                <a:lnTo>
                  <a:pt x="2565" y="1339"/>
                </a:lnTo>
                <a:lnTo>
                  <a:pt x="2567" y="1300"/>
                </a:lnTo>
                <a:lnTo>
                  <a:pt x="2565" y="1263"/>
                </a:lnTo>
                <a:lnTo>
                  <a:pt x="2557" y="1225"/>
                </a:lnTo>
                <a:lnTo>
                  <a:pt x="2543" y="1190"/>
                </a:lnTo>
                <a:lnTo>
                  <a:pt x="2525" y="1157"/>
                </a:lnTo>
                <a:lnTo>
                  <a:pt x="2502" y="1127"/>
                </a:lnTo>
                <a:lnTo>
                  <a:pt x="2474" y="1100"/>
                </a:lnTo>
                <a:lnTo>
                  <a:pt x="2459" y="1089"/>
                </a:lnTo>
                <a:lnTo>
                  <a:pt x="2441" y="1082"/>
                </a:lnTo>
                <a:lnTo>
                  <a:pt x="2423" y="1079"/>
                </a:lnTo>
                <a:close/>
                <a:moveTo>
                  <a:pt x="1010" y="1079"/>
                </a:moveTo>
                <a:lnTo>
                  <a:pt x="991" y="1082"/>
                </a:lnTo>
                <a:lnTo>
                  <a:pt x="974" y="1089"/>
                </a:lnTo>
                <a:lnTo>
                  <a:pt x="958" y="1100"/>
                </a:lnTo>
                <a:lnTo>
                  <a:pt x="930" y="1127"/>
                </a:lnTo>
                <a:lnTo>
                  <a:pt x="907" y="1157"/>
                </a:lnTo>
                <a:lnTo>
                  <a:pt x="890" y="1190"/>
                </a:lnTo>
                <a:lnTo>
                  <a:pt x="876" y="1225"/>
                </a:lnTo>
                <a:lnTo>
                  <a:pt x="868" y="1263"/>
                </a:lnTo>
                <a:lnTo>
                  <a:pt x="865" y="1300"/>
                </a:lnTo>
                <a:lnTo>
                  <a:pt x="868" y="1339"/>
                </a:lnTo>
                <a:lnTo>
                  <a:pt x="876" y="1376"/>
                </a:lnTo>
                <a:lnTo>
                  <a:pt x="889" y="1411"/>
                </a:lnTo>
                <a:lnTo>
                  <a:pt x="906" y="1443"/>
                </a:lnTo>
                <a:lnTo>
                  <a:pt x="928" y="1473"/>
                </a:lnTo>
                <a:lnTo>
                  <a:pt x="955" y="1498"/>
                </a:lnTo>
                <a:lnTo>
                  <a:pt x="984" y="1520"/>
                </a:lnTo>
                <a:lnTo>
                  <a:pt x="1015" y="1538"/>
                </a:lnTo>
                <a:lnTo>
                  <a:pt x="1051" y="1551"/>
                </a:lnTo>
                <a:lnTo>
                  <a:pt x="1087" y="1560"/>
                </a:lnTo>
                <a:lnTo>
                  <a:pt x="1125" y="1562"/>
                </a:lnTo>
                <a:lnTo>
                  <a:pt x="1164" y="1560"/>
                </a:lnTo>
                <a:lnTo>
                  <a:pt x="1202" y="1551"/>
                </a:lnTo>
                <a:lnTo>
                  <a:pt x="1237" y="1538"/>
                </a:lnTo>
                <a:lnTo>
                  <a:pt x="1270" y="1519"/>
                </a:lnTo>
                <a:lnTo>
                  <a:pt x="1299" y="1496"/>
                </a:lnTo>
                <a:lnTo>
                  <a:pt x="1325" y="1470"/>
                </a:lnTo>
                <a:lnTo>
                  <a:pt x="1347" y="1438"/>
                </a:lnTo>
                <a:lnTo>
                  <a:pt x="1365" y="1404"/>
                </a:lnTo>
                <a:lnTo>
                  <a:pt x="1377" y="1368"/>
                </a:lnTo>
                <a:lnTo>
                  <a:pt x="1381" y="1349"/>
                </a:lnTo>
                <a:lnTo>
                  <a:pt x="1380" y="1330"/>
                </a:lnTo>
                <a:lnTo>
                  <a:pt x="1374" y="1312"/>
                </a:lnTo>
                <a:lnTo>
                  <a:pt x="1366" y="1295"/>
                </a:lnTo>
                <a:lnTo>
                  <a:pt x="1354" y="1281"/>
                </a:lnTo>
                <a:lnTo>
                  <a:pt x="1339" y="1269"/>
                </a:lnTo>
                <a:lnTo>
                  <a:pt x="1064" y="1094"/>
                </a:lnTo>
                <a:lnTo>
                  <a:pt x="1047" y="1084"/>
                </a:lnTo>
                <a:lnTo>
                  <a:pt x="1029" y="1080"/>
                </a:lnTo>
                <a:lnTo>
                  <a:pt x="1010" y="1079"/>
                </a:lnTo>
                <a:close/>
                <a:moveTo>
                  <a:pt x="511" y="0"/>
                </a:moveTo>
                <a:lnTo>
                  <a:pt x="520" y="0"/>
                </a:lnTo>
                <a:lnTo>
                  <a:pt x="562" y="5"/>
                </a:lnTo>
                <a:lnTo>
                  <a:pt x="602" y="17"/>
                </a:lnTo>
                <a:lnTo>
                  <a:pt x="640" y="33"/>
                </a:lnTo>
                <a:lnTo>
                  <a:pt x="677" y="54"/>
                </a:lnTo>
                <a:lnTo>
                  <a:pt x="712" y="79"/>
                </a:lnTo>
                <a:lnTo>
                  <a:pt x="745" y="107"/>
                </a:lnTo>
                <a:lnTo>
                  <a:pt x="777" y="138"/>
                </a:lnTo>
                <a:lnTo>
                  <a:pt x="806" y="169"/>
                </a:lnTo>
                <a:lnTo>
                  <a:pt x="833" y="202"/>
                </a:lnTo>
                <a:lnTo>
                  <a:pt x="858" y="234"/>
                </a:lnTo>
                <a:lnTo>
                  <a:pt x="880" y="266"/>
                </a:lnTo>
                <a:lnTo>
                  <a:pt x="900" y="295"/>
                </a:lnTo>
                <a:lnTo>
                  <a:pt x="933" y="275"/>
                </a:lnTo>
                <a:lnTo>
                  <a:pt x="968" y="257"/>
                </a:lnTo>
                <a:lnTo>
                  <a:pt x="1008" y="241"/>
                </a:lnTo>
                <a:lnTo>
                  <a:pt x="1050" y="227"/>
                </a:lnTo>
                <a:lnTo>
                  <a:pt x="1094" y="219"/>
                </a:lnTo>
                <a:lnTo>
                  <a:pt x="1140" y="215"/>
                </a:lnTo>
                <a:lnTo>
                  <a:pt x="2293" y="215"/>
                </a:lnTo>
                <a:lnTo>
                  <a:pt x="2339" y="219"/>
                </a:lnTo>
                <a:lnTo>
                  <a:pt x="2383" y="227"/>
                </a:lnTo>
                <a:lnTo>
                  <a:pt x="2425" y="241"/>
                </a:lnTo>
                <a:lnTo>
                  <a:pt x="2464" y="257"/>
                </a:lnTo>
                <a:lnTo>
                  <a:pt x="2500" y="275"/>
                </a:lnTo>
                <a:lnTo>
                  <a:pt x="2533" y="295"/>
                </a:lnTo>
                <a:lnTo>
                  <a:pt x="2552" y="266"/>
                </a:lnTo>
                <a:lnTo>
                  <a:pt x="2575" y="234"/>
                </a:lnTo>
                <a:lnTo>
                  <a:pt x="2599" y="202"/>
                </a:lnTo>
                <a:lnTo>
                  <a:pt x="2626" y="169"/>
                </a:lnTo>
                <a:lnTo>
                  <a:pt x="2655" y="138"/>
                </a:lnTo>
                <a:lnTo>
                  <a:pt x="2687" y="107"/>
                </a:lnTo>
                <a:lnTo>
                  <a:pt x="2720" y="79"/>
                </a:lnTo>
                <a:lnTo>
                  <a:pt x="2756" y="54"/>
                </a:lnTo>
                <a:lnTo>
                  <a:pt x="2793" y="33"/>
                </a:lnTo>
                <a:lnTo>
                  <a:pt x="2831" y="17"/>
                </a:lnTo>
                <a:lnTo>
                  <a:pt x="2871" y="5"/>
                </a:lnTo>
                <a:lnTo>
                  <a:pt x="2912" y="0"/>
                </a:lnTo>
                <a:lnTo>
                  <a:pt x="2922" y="0"/>
                </a:lnTo>
                <a:lnTo>
                  <a:pt x="2969" y="4"/>
                </a:lnTo>
                <a:lnTo>
                  <a:pt x="3016" y="14"/>
                </a:lnTo>
                <a:lnTo>
                  <a:pt x="3064" y="31"/>
                </a:lnTo>
                <a:lnTo>
                  <a:pt x="3109" y="54"/>
                </a:lnTo>
                <a:lnTo>
                  <a:pt x="3153" y="82"/>
                </a:lnTo>
                <a:lnTo>
                  <a:pt x="3194" y="115"/>
                </a:lnTo>
                <a:lnTo>
                  <a:pt x="3235" y="152"/>
                </a:lnTo>
                <a:lnTo>
                  <a:pt x="3272" y="194"/>
                </a:lnTo>
                <a:lnTo>
                  <a:pt x="3306" y="240"/>
                </a:lnTo>
                <a:lnTo>
                  <a:pt x="3338" y="288"/>
                </a:lnTo>
                <a:lnTo>
                  <a:pt x="3365" y="338"/>
                </a:lnTo>
                <a:lnTo>
                  <a:pt x="3388" y="392"/>
                </a:lnTo>
                <a:lnTo>
                  <a:pt x="3407" y="447"/>
                </a:lnTo>
                <a:lnTo>
                  <a:pt x="3422" y="503"/>
                </a:lnTo>
                <a:lnTo>
                  <a:pt x="3430" y="560"/>
                </a:lnTo>
                <a:lnTo>
                  <a:pt x="3433" y="618"/>
                </a:lnTo>
                <a:lnTo>
                  <a:pt x="3430" y="666"/>
                </a:lnTo>
                <a:lnTo>
                  <a:pt x="3423" y="713"/>
                </a:lnTo>
                <a:lnTo>
                  <a:pt x="3412" y="758"/>
                </a:lnTo>
                <a:lnTo>
                  <a:pt x="3396" y="801"/>
                </a:lnTo>
                <a:lnTo>
                  <a:pt x="3379" y="841"/>
                </a:lnTo>
                <a:lnTo>
                  <a:pt x="3359" y="879"/>
                </a:lnTo>
                <a:lnTo>
                  <a:pt x="3336" y="915"/>
                </a:lnTo>
                <a:lnTo>
                  <a:pt x="3312" y="948"/>
                </a:lnTo>
                <a:lnTo>
                  <a:pt x="3288" y="978"/>
                </a:lnTo>
                <a:lnTo>
                  <a:pt x="3262" y="1006"/>
                </a:lnTo>
                <a:lnTo>
                  <a:pt x="3236" y="1032"/>
                </a:lnTo>
                <a:lnTo>
                  <a:pt x="3212" y="1055"/>
                </a:lnTo>
                <a:lnTo>
                  <a:pt x="3189" y="1075"/>
                </a:lnTo>
                <a:lnTo>
                  <a:pt x="3167" y="1093"/>
                </a:lnTo>
                <a:lnTo>
                  <a:pt x="3179" y="1121"/>
                </a:lnTo>
                <a:lnTo>
                  <a:pt x="3190" y="1154"/>
                </a:lnTo>
                <a:lnTo>
                  <a:pt x="3204" y="1192"/>
                </a:lnTo>
                <a:lnTo>
                  <a:pt x="3219" y="1233"/>
                </a:lnTo>
                <a:lnTo>
                  <a:pt x="3233" y="1278"/>
                </a:lnTo>
                <a:lnTo>
                  <a:pt x="3249" y="1327"/>
                </a:lnTo>
                <a:lnTo>
                  <a:pt x="3264" y="1378"/>
                </a:lnTo>
                <a:lnTo>
                  <a:pt x="3279" y="1432"/>
                </a:lnTo>
                <a:lnTo>
                  <a:pt x="3295" y="1488"/>
                </a:lnTo>
                <a:lnTo>
                  <a:pt x="3310" y="1546"/>
                </a:lnTo>
                <a:lnTo>
                  <a:pt x="3324" y="1607"/>
                </a:lnTo>
                <a:lnTo>
                  <a:pt x="3338" y="1669"/>
                </a:lnTo>
                <a:lnTo>
                  <a:pt x="3349" y="1732"/>
                </a:lnTo>
                <a:lnTo>
                  <a:pt x="3361" y="1797"/>
                </a:lnTo>
                <a:lnTo>
                  <a:pt x="3370" y="1862"/>
                </a:lnTo>
                <a:lnTo>
                  <a:pt x="3378" y="1928"/>
                </a:lnTo>
                <a:lnTo>
                  <a:pt x="3384" y="1994"/>
                </a:lnTo>
                <a:lnTo>
                  <a:pt x="3388" y="2060"/>
                </a:lnTo>
                <a:lnTo>
                  <a:pt x="3389" y="2125"/>
                </a:lnTo>
                <a:lnTo>
                  <a:pt x="3388" y="2190"/>
                </a:lnTo>
                <a:lnTo>
                  <a:pt x="3384" y="2254"/>
                </a:lnTo>
                <a:lnTo>
                  <a:pt x="3377" y="2317"/>
                </a:lnTo>
                <a:lnTo>
                  <a:pt x="3366" y="2379"/>
                </a:lnTo>
                <a:lnTo>
                  <a:pt x="3352" y="2439"/>
                </a:lnTo>
                <a:lnTo>
                  <a:pt x="3336" y="2497"/>
                </a:lnTo>
                <a:lnTo>
                  <a:pt x="3314" y="2552"/>
                </a:lnTo>
                <a:lnTo>
                  <a:pt x="3289" y="2605"/>
                </a:lnTo>
                <a:lnTo>
                  <a:pt x="3259" y="2655"/>
                </a:lnTo>
                <a:lnTo>
                  <a:pt x="3225" y="2703"/>
                </a:lnTo>
                <a:lnTo>
                  <a:pt x="3169" y="2768"/>
                </a:lnTo>
                <a:lnTo>
                  <a:pt x="3111" y="2828"/>
                </a:lnTo>
                <a:lnTo>
                  <a:pt x="3049" y="2884"/>
                </a:lnTo>
                <a:lnTo>
                  <a:pt x="2985" y="2936"/>
                </a:lnTo>
                <a:lnTo>
                  <a:pt x="2919" y="2984"/>
                </a:lnTo>
                <a:lnTo>
                  <a:pt x="2853" y="3028"/>
                </a:lnTo>
                <a:lnTo>
                  <a:pt x="2785" y="3069"/>
                </a:lnTo>
                <a:lnTo>
                  <a:pt x="2717" y="3107"/>
                </a:lnTo>
                <a:lnTo>
                  <a:pt x="2650" y="3141"/>
                </a:lnTo>
                <a:lnTo>
                  <a:pt x="2583" y="3171"/>
                </a:lnTo>
                <a:lnTo>
                  <a:pt x="2517" y="3199"/>
                </a:lnTo>
                <a:lnTo>
                  <a:pt x="2452" y="3225"/>
                </a:lnTo>
                <a:lnTo>
                  <a:pt x="2390" y="3248"/>
                </a:lnTo>
                <a:lnTo>
                  <a:pt x="2330" y="3268"/>
                </a:lnTo>
                <a:lnTo>
                  <a:pt x="2273" y="3286"/>
                </a:lnTo>
                <a:lnTo>
                  <a:pt x="2220" y="3301"/>
                </a:lnTo>
                <a:lnTo>
                  <a:pt x="2170" y="3315"/>
                </a:lnTo>
                <a:lnTo>
                  <a:pt x="2125" y="3328"/>
                </a:lnTo>
                <a:lnTo>
                  <a:pt x="2085" y="3338"/>
                </a:lnTo>
                <a:lnTo>
                  <a:pt x="2058" y="3345"/>
                </a:lnTo>
                <a:lnTo>
                  <a:pt x="2034" y="3352"/>
                </a:lnTo>
                <a:lnTo>
                  <a:pt x="2014" y="3357"/>
                </a:lnTo>
                <a:lnTo>
                  <a:pt x="1997" y="3362"/>
                </a:lnTo>
                <a:lnTo>
                  <a:pt x="1945" y="3379"/>
                </a:lnTo>
                <a:lnTo>
                  <a:pt x="1897" y="3392"/>
                </a:lnTo>
                <a:lnTo>
                  <a:pt x="1854" y="3401"/>
                </a:lnTo>
                <a:lnTo>
                  <a:pt x="1816" y="3407"/>
                </a:lnTo>
                <a:lnTo>
                  <a:pt x="1784" y="3413"/>
                </a:lnTo>
                <a:lnTo>
                  <a:pt x="1757" y="3416"/>
                </a:lnTo>
                <a:lnTo>
                  <a:pt x="1737" y="3417"/>
                </a:lnTo>
                <a:lnTo>
                  <a:pt x="1724" y="3418"/>
                </a:lnTo>
                <a:lnTo>
                  <a:pt x="1717" y="3418"/>
                </a:lnTo>
                <a:lnTo>
                  <a:pt x="1709" y="3418"/>
                </a:lnTo>
                <a:lnTo>
                  <a:pt x="1696" y="3417"/>
                </a:lnTo>
                <a:lnTo>
                  <a:pt x="1675" y="3416"/>
                </a:lnTo>
                <a:lnTo>
                  <a:pt x="1649" y="3413"/>
                </a:lnTo>
                <a:lnTo>
                  <a:pt x="1617" y="3407"/>
                </a:lnTo>
                <a:lnTo>
                  <a:pt x="1579" y="3401"/>
                </a:lnTo>
                <a:lnTo>
                  <a:pt x="1537" y="3392"/>
                </a:lnTo>
                <a:lnTo>
                  <a:pt x="1488" y="3379"/>
                </a:lnTo>
                <a:lnTo>
                  <a:pt x="1436" y="3362"/>
                </a:lnTo>
                <a:lnTo>
                  <a:pt x="1419" y="3357"/>
                </a:lnTo>
                <a:lnTo>
                  <a:pt x="1398" y="3352"/>
                </a:lnTo>
                <a:lnTo>
                  <a:pt x="1374" y="3345"/>
                </a:lnTo>
                <a:lnTo>
                  <a:pt x="1348" y="3338"/>
                </a:lnTo>
                <a:lnTo>
                  <a:pt x="1307" y="3328"/>
                </a:lnTo>
                <a:lnTo>
                  <a:pt x="1262" y="3315"/>
                </a:lnTo>
                <a:lnTo>
                  <a:pt x="1213" y="3301"/>
                </a:lnTo>
                <a:lnTo>
                  <a:pt x="1160" y="3286"/>
                </a:lnTo>
                <a:lnTo>
                  <a:pt x="1102" y="3268"/>
                </a:lnTo>
                <a:lnTo>
                  <a:pt x="1042" y="3248"/>
                </a:lnTo>
                <a:lnTo>
                  <a:pt x="981" y="3225"/>
                </a:lnTo>
                <a:lnTo>
                  <a:pt x="916" y="3199"/>
                </a:lnTo>
                <a:lnTo>
                  <a:pt x="850" y="3171"/>
                </a:lnTo>
                <a:lnTo>
                  <a:pt x="783" y="3141"/>
                </a:lnTo>
                <a:lnTo>
                  <a:pt x="715" y="3107"/>
                </a:lnTo>
                <a:lnTo>
                  <a:pt x="647" y="3069"/>
                </a:lnTo>
                <a:lnTo>
                  <a:pt x="580" y="3028"/>
                </a:lnTo>
                <a:lnTo>
                  <a:pt x="513" y="2984"/>
                </a:lnTo>
                <a:lnTo>
                  <a:pt x="448" y="2936"/>
                </a:lnTo>
                <a:lnTo>
                  <a:pt x="384" y="2884"/>
                </a:lnTo>
                <a:lnTo>
                  <a:pt x="322" y="2828"/>
                </a:lnTo>
                <a:lnTo>
                  <a:pt x="264" y="2768"/>
                </a:lnTo>
                <a:lnTo>
                  <a:pt x="207" y="2703"/>
                </a:lnTo>
                <a:lnTo>
                  <a:pt x="174" y="2655"/>
                </a:lnTo>
                <a:lnTo>
                  <a:pt x="143" y="2605"/>
                </a:lnTo>
                <a:lnTo>
                  <a:pt x="118" y="2552"/>
                </a:lnTo>
                <a:lnTo>
                  <a:pt x="97" y="2497"/>
                </a:lnTo>
                <a:lnTo>
                  <a:pt x="80" y="2439"/>
                </a:lnTo>
                <a:lnTo>
                  <a:pt x="66" y="2379"/>
                </a:lnTo>
                <a:lnTo>
                  <a:pt x="55" y="2317"/>
                </a:lnTo>
                <a:lnTo>
                  <a:pt x="49" y="2254"/>
                </a:lnTo>
                <a:lnTo>
                  <a:pt x="45" y="2190"/>
                </a:lnTo>
                <a:lnTo>
                  <a:pt x="44" y="2125"/>
                </a:lnTo>
                <a:lnTo>
                  <a:pt x="45" y="2060"/>
                </a:lnTo>
                <a:lnTo>
                  <a:pt x="49" y="1994"/>
                </a:lnTo>
                <a:lnTo>
                  <a:pt x="54" y="1928"/>
                </a:lnTo>
                <a:lnTo>
                  <a:pt x="63" y="1862"/>
                </a:lnTo>
                <a:lnTo>
                  <a:pt x="72" y="1797"/>
                </a:lnTo>
                <a:lnTo>
                  <a:pt x="83" y="1732"/>
                </a:lnTo>
                <a:lnTo>
                  <a:pt x="95" y="1669"/>
                </a:lnTo>
                <a:lnTo>
                  <a:pt x="109" y="1607"/>
                </a:lnTo>
                <a:lnTo>
                  <a:pt x="122" y="1546"/>
                </a:lnTo>
                <a:lnTo>
                  <a:pt x="138" y="1488"/>
                </a:lnTo>
                <a:lnTo>
                  <a:pt x="153" y="1432"/>
                </a:lnTo>
                <a:lnTo>
                  <a:pt x="169" y="1378"/>
                </a:lnTo>
                <a:lnTo>
                  <a:pt x="184" y="1327"/>
                </a:lnTo>
                <a:lnTo>
                  <a:pt x="200" y="1278"/>
                </a:lnTo>
                <a:lnTo>
                  <a:pt x="215" y="1233"/>
                </a:lnTo>
                <a:lnTo>
                  <a:pt x="228" y="1192"/>
                </a:lnTo>
                <a:lnTo>
                  <a:pt x="242" y="1154"/>
                </a:lnTo>
                <a:lnTo>
                  <a:pt x="254" y="1121"/>
                </a:lnTo>
                <a:lnTo>
                  <a:pt x="265" y="1093"/>
                </a:lnTo>
                <a:lnTo>
                  <a:pt x="244" y="1075"/>
                </a:lnTo>
                <a:lnTo>
                  <a:pt x="220" y="1055"/>
                </a:lnTo>
                <a:lnTo>
                  <a:pt x="196" y="1032"/>
                </a:lnTo>
                <a:lnTo>
                  <a:pt x="171" y="1006"/>
                </a:lnTo>
                <a:lnTo>
                  <a:pt x="145" y="978"/>
                </a:lnTo>
                <a:lnTo>
                  <a:pt x="120" y="948"/>
                </a:lnTo>
                <a:lnTo>
                  <a:pt x="96" y="915"/>
                </a:lnTo>
                <a:lnTo>
                  <a:pt x="74" y="879"/>
                </a:lnTo>
                <a:lnTo>
                  <a:pt x="53" y="841"/>
                </a:lnTo>
                <a:lnTo>
                  <a:pt x="36" y="801"/>
                </a:lnTo>
                <a:lnTo>
                  <a:pt x="21" y="758"/>
                </a:lnTo>
                <a:lnTo>
                  <a:pt x="9" y="713"/>
                </a:lnTo>
                <a:lnTo>
                  <a:pt x="2" y="666"/>
                </a:lnTo>
                <a:lnTo>
                  <a:pt x="0" y="618"/>
                </a:lnTo>
                <a:lnTo>
                  <a:pt x="3" y="560"/>
                </a:lnTo>
                <a:lnTo>
                  <a:pt x="12" y="503"/>
                </a:lnTo>
                <a:lnTo>
                  <a:pt x="25" y="447"/>
                </a:lnTo>
                <a:lnTo>
                  <a:pt x="44" y="392"/>
                </a:lnTo>
                <a:lnTo>
                  <a:pt x="67" y="338"/>
                </a:lnTo>
                <a:lnTo>
                  <a:pt x="95" y="288"/>
                </a:lnTo>
                <a:lnTo>
                  <a:pt x="126" y="240"/>
                </a:lnTo>
                <a:lnTo>
                  <a:pt x="160" y="194"/>
                </a:lnTo>
                <a:lnTo>
                  <a:pt x="198" y="152"/>
                </a:lnTo>
                <a:lnTo>
                  <a:pt x="238" y="115"/>
                </a:lnTo>
                <a:lnTo>
                  <a:pt x="281" y="82"/>
                </a:lnTo>
                <a:lnTo>
                  <a:pt x="324" y="54"/>
                </a:lnTo>
                <a:lnTo>
                  <a:pt x="369" y="31"/>
                </a:lnTo>
                <a:lnTo>
                  <a:pt x="416" y="14"/>
                </a:lnTo>
                <a:lnTo>
                  <a:pt x="463" y="4"/>
                </a:lnTo>
                <a:lnTo>
                  <a:pt x="51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7" name="Freeform 21"/>
          <p:cNvSpPr>
            <a:spLocks noEditPoints="1"/>
          </p:cNvSpPr>
          <p:nvPr/>
        </p:nvSpPr>
        <p:spPr bwMode="auto">
          <a:xfrm>
            <a:off x="11201647" y="4360859"/>
            <a:ext cx="434975" cy="514350"/>
          </a:xfrm>
          <a:custGeom>
            <a:avLst/>
            <a:gdLst>
              <a:gd name="T0" fmla="*/ 1903 w 3017"/>
              <a:gd name="T1" fmla="*/ 1767 h 3561"/>
              <a:gd name="T2" fmla="*/ 1840 w 3017"/>
              <a:gd name="T3" fmla="*/ 2037 h 3561"/>
              <a:gd name="T4" fmla="*/ 1419 w 3017"/>
              <a:gd name="T5" fmla="*/ 1473 h 3561"/>
              <a:gd name="T6" fmla="*/ 1101 w 3017"/>
              <a:gd name="T7" fmla="*/ 1326 h 3561"/>
              <a:gd name="T8" fmla="*/ 1206 w 3017"/>
              <a:gd name="T9" fmla="*/ 1069 h 3561"/>
              <a:gd name="T10" fmla="*/ 1422 w 3017"/>
              <a:gd name="T11" fmla="*/ 754 h 3561"/>
              <a:gd name="T12" fmla="*/ 1044 w 3017"/>
              <a:gd name="T13" fmla="*/ 965 h 3561"/>
              <a:gd name="T14" fmla="*/ 923 w 3017"/>
              <a:gd name="T15" fmla="*/ 1355 h 3561"/>
              <a:gd name="T16" fmla="*/ 1207 w 3017"/>
              <a:gd name="T17" fmla="*/ 1639 h 3561"/>
              <a:gd name="T18" fmla="*/ 924 w 3017"/>
              <a:gd name="T19" fmla="*/ 2123 h 3561"/>
              <a:gd name="T20" fmla="*/ 1419 w 3017"/>
              <a:gd name="T21" fmla="*/ 2259 h 3561"/>
              <a:gd name="T22" fmla="*/ 1554 w 3017"/>
              <a:gd name="T23" fmla="*/ 2456 h 3561"/>
              <a:gd name="T24" fmla="*/ 1855 w 3017"/>
              <a:gd name="T25" fmla="*/ 2232 h 3561"/>
              <a:gd name="T26" fmla="*/ 2104 w 3017"/>
              <a:gd name="T27" fmla="*/ 1915 h 3561"/>
              <a:gd name="T28" fmla="*/ 1938 w 3017"/>
              <a:gd name="T29" fmla="*/ 1542 h 3561"/>
              <a:gd name="T30" fmla="*/ 2040 w 3017"/>
              <a:gd name="T31" fmla="*/ 1042 h 3561"/>
              <a:gd name="T32" fmla="*/ 2062 w 3017"/>
              <a:gd name="T33" fmla="*/ 878 h 3561"/>
              <a:gd name="T34" fmla="*/ 1532 w 3017"/>
              <a:gd name="T35" fmla="*/ 692 h 3561"/>
              <a:gd name="T36" fmla="*/ 2638 w 3017"/>
              <a:gd name="T37" fmla="*/ 935 h 3561"/>
              <a:gd name="T38" fmla="*/ 2577 w 3017"/>
              <a:gd name="T39" fmla="*/ 1694 h 3561"/>
              <a:gd name="T40" fmla="*/ 2294 w 3017"/>
              <a:gd name="T41" fmla="*/ 2349 h 3561"/>
              <a:gd name="T42" fmla="*/ 1853 w 3017"/>
              <a:gd name="T43" fmla="*/ 2812 h 3561"/>
              <a:gd name="T44" fmla="*/ 1509 w 3017"/>
              <a:gd name="T45" fmla="*/ 3072 h 3561"/>
              <a:gd name="T46" fmla="*/ 1165 w 3017"/>
              <a:gd name="T47" fmla="*/ 2812 h 3561"/>
              <a:gd name="T48" fmla="*/ 723 w 3017"/>
              <a:gd name="T49" fmla="*/ 2349 h 3561"/>
              <a:gd name="T50" fmla="*/ 441 w 3017"/>
              <a:gd name="T51" fmla="*/ 1694 h 3561"/>
              <a:gd name="T52" fmla="*/ 380 w 3017"/>
              <a:gd name="T53" fmla="*/ 935 h 3561"/>
              <a:gd name="T54" fmla="*/ 1493 w 3017"/>
              <a:gd name="T55" fmla="*/ 237 h 3561"/>
              <a:gd name="T56" fmla="*/ 225 w 3017"/>
              <a:gd name="T57" fmla="*/ 569 h 3561"/>
              <a:gd name="T58" fmla="*/ 197 w 3017"/>
              <a:gd name="T59" fmla="*/ 999 h 3561"/>
              <a:gd name="T60" fmla="*/ 256 w 3017"/>
              <a:gd name="T61" fmla="*/ 1693 h 3561"/>
              <a:gd name="T62" fmla="*/ 507 w 3017"/>
              <a:gd name="T63" fmla="*/ 2352 h 3561"/>
              <a:gd name="T64" fmla="*/ 929 w 3017"/>
              <a:gd name="T65" fmla="*/ 2845 h 3561"/>
              <a:gd name="T66" fmla="*/ 1323 w 3017"/>
              <a:gd name="T67" fmla="*/ 3163 h 3561"/>
              <a:gd name="T68" fmla="*/ 1493 w 3017"/>
              <a:gd name="T69" fmla="*/ 3268 h 3561"/>
              <a:gd name="T70" fmla="*/ 1635 w 3017"/>
              <a:gd name="T71" fmla="*/ 3205 h 3561"/>
              <a:gd name="T72" fmla="*/ 1990 w 3017"/>
              <a:gd name="T73" fmla="*/ 2932 h 3561"/>
              <a:gd name="T74" fmla="*/ 2426 w 3017"/>
              <a:gd name="T75" fmla="*/ 2474 h 3561"/>
              <a:gd name="T76" fmla="*/ 2724 w 3017"/>
              <a:gd name="T77" fmla="*/ 1859 h 3561"/>
              <a:gd name="T78" fmla="*/ 2819 w 3017"/>
              <a:gd name="T79" fmla="*/ 1138 h 3561"/>
              <a:gd name="T80" fmla="*/ 2799 w 3017"/>
              <a:gd name="T81" fmla="*/ 629 h 3561"/>
              <a:gd name="T82" fmla="*/ 2735 w 3017"/>
              <a:gd name="T83" fmla="*/ 458 h 3561"/>
              <a:gd name="T84" fmla="*/ 2947 w 3017"/>
              <a:gd name="T85" fmla="*/ 274 h 3561"/>
              <a:gd name="T86" fmla="*/ 2997 w 3017"/>
              <a:gd name="T87" fmla="*/ 478 h 3561"/>
              <a:gd name="T88" fmla="*/ 3016 w 3017"/>
              <a:gd name="T89" fmla="*/ 1043 h 3561"/>
              <a:gd name="T90" fmla="*/ 2925 w 3017"/>
              <a:gd name="T91" fmla="*/ 1826 h 3561"/>
              <a:gd name="T92" fmla="*/ 2639 w 3017"/>
              <a:gd name="T93" fmla="*/ 2517 h 3561"/>
              <a:gd name="T94" fmla="*/ 2193 w 3017"/>
              <a:gd name="T95" fmla="*/ 3043 h 3561"/>
              <a:gd name="T96" fmla="*/ 1766 w 3017"/>
              <a:gd name="T97" fmla="*/ 3403 h 3561"/>
              <a:gd name="T98" fmla="*/ 1556 w 3017"/>
              <a:gd name="T99" fmla="*/ 3548 h 3561"/>
              <a:gd name="T100" fmla="*/ 1427 w 3017"/>
              <a:gd name="T101" fmla="*/ 3526 h 3561"/>
              <a:gd name="T102" fmla="*/ 1124 w 3017"/>
              <a:gd name="T103" fmla="*/ 3305 h 3561"/>
              <a:gd name="T104" fmla="*/ 668 w 3017"/>
              <a:gd name="T105" fmla="*/ 2884 h 3561"/>
              <a:gd name="T106" fmla="*/ 261 w 3017"/>
              <a:gd name="T107" fmla="*/ 2312 h 3561"/>
              <a:gd name="T108" fmla="*/ 43 w 3017"/>
              <a:gd name="T109" fmla="*/ 1554 h 3561"/>
              <a:gd name="T110" fmla="*/ 1 w 3017"/>
              <a:gd name="T111" fmla="*/ 820 h 3561"/>
              <a:gd name="T112" fmla="*/ 33 w 3017"/>
              <a:gd name="T113" fmla="*/ 375 h 3561"/>
              <a:gd name="T114" fmla="*/ 1493 w 3017"/>
              <a:gd name="T115" fmla="*/ 1 h 3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17" h="3561">
                <a:moveTo>
                  <a:pt x="1599" y="1653"/>
                </a:moveTo>
                <a:lnTo>
                  <a:pt x="1713" y="1653"/>
                </a:lnTo>
                <a:lnTo>
                  <a:pt x="1748" y="1655"/>
                </a:lnTo>
                <a:lnTo>
                  <a:pt x="1781" y="1663"/>
                </a:lnTo>
                <a:lnTo>
                  <a:pt x="1811" y="1675"/>
                </a:lnTo>
                <a:lnTo>
                  <a:pt x="1840" y="1693"/>
                </a:lnTo>
                <a:lnTo>
                  <a:pt x="1864" y="1715"/>
                </a:lnTo>
                <a:lnTo>
                  <a:pt x="1886" y="1740"/>
                </a:lnTo>
                <a:lnTo>
                  <a:pt x="1903" y="1767"/>
                </a:lnTo>
                <a:lnTo>
                  <a:pt x="1916" y="1799"/>
                </a:lnTo>
                <a:lnTo>
                  <a:pt x="1924" y="1831"/>
                </a:lnTo>
                <a:lnTo>
                  <a:pt x="1927" y="1865"/>
                </a:lnTo>
                <a:lnTo>
                  <a:pt x="1924" y="1900"/>
                </a:lnTo>
                <a:lnTo>
                  <a:pt x="1916" y="1933"/>
                </a:lnTo>
                <a:lnTo>
                  <a:pt x="1903" y="1963"/>
                </a:lnTo>
                <a:lnTo>
                  <a:pt x="1886" y="1992"/>
                </a:lnTo>
                <a:lnTo>
                  <a:pt x="1864" y="2017"/>
                </a:lnTo>
                <a:lnTo>
                  <a:pt x="1840" y="2037"/>
                </a:lnTo>
                <a:lnTo>
                  <a:pt x="1811" y="2055"/>
                </a:lnTo>
                <a:lnTo>
                  <a:pt x="1781" y="2068"/>
                </a:lnTo>
                <a:lnTo>
                  <a:pt x="1748" y="2077"/>
                </a:lnTo>
                <a:lnTo>
                  <a:pt x="1713" y="2079"/>
                </a:lnTo>
                <a:lnTo>
                  <a:pt x="1599" y="2079"/>
                </a:lnTo>
                <a:lnTo>
                  <a:pt x="1599" y="1653"/>
                </a:lnTo>
                <a:close/>
                <a:moveTo>
                  <a:pt x="1304" y="1045"/>
                </a:moveTo>
                <a:lnTo>
                  <a:pt x="1419" y="1045"/>
                </a:lnTo>
                <a:lnTo>
                  <a:pt x="1419" y="1473"/>
                </a:lnTo>
                <a:lnTo>
                  <a:pt x="1304" y="1473"/>
                </a:lnTo>
                <a:lnTo>
                  <a:pt x="1269" y="1469"/>
                </a:lnTo>
                <a:lnTo>
                  <a:pt x="1237" y="1462"/>
                </a:lnTo>
                <a:lnTo>
                  <a:pt x="1206" y="1449"/>
                </a:lnTo>
                <a:lnTo>
                  <a:pt x="1179" y="1431"/>
                </a:lnTo>
                <a:lnTo>
                  <a:pt x="1154" y="1409"/>
                </a:lnTo>
                <a:lnTo>
                  <a:pt x="1132" y="1384"/>
                </a:lnTo>
                <a:lnTo>
                  <a:pt x="1115" y="1357"/>
                </a:lnTo>
                <a:lnTo>
                  <a:pt x="1101" y="1326"/>
                </a:lnTo>
                <a:lnTo>
                  <a:pt x="1094" y="1293"/>
                </a:lnTo>
                <a:lnTo>
                  <a:pt x="1091" y="1259"/>
                </a:lnTo>
                <a:lnTo>
                  <a:pt x="1094" y="1224"/>
                </a:lnTo>
                <a:lnTo>
                  <a:pt x="1101" y="1191"/>
                </a:lnTo>
                <a:lnTo>
                  <a:pt x="1115" y="1161"/>
                </a:lnTo>
                <a:lnTo>
                  <a:pt x="1132" y="1133"/>
                </a:lnTo>
                <a:lnTo>
                  <a:pt x="1154" y="1108"/>
                </a:lnTo>
                <a:lnTo>
                  <a:pt x="1179" y="1087"/>
                </a:lnTo>
                <a:lnTo>
                  <a:pt x="1206" y="1069"/>
                </a:lnTo>
                <a:lnTo>
                  <a:pt x="1237" y="1056"/>
                </a:lnTo>
                <a:lnTo>
                  <a:pt x="1269" y="1048"/>
                </a:lnTo>
                <a:lnTo>
                  <a:pt x="1304" y="1045"/>
                </a:lnTo>
                <a:close/>
                <a:moveTo>
                  <a:pt x="1509" y="689"/>
                </a:moveTo>
                <a:lnTo>
                  <a:pt x="1485" y="692"/>
                </a:lnTo>
                <a:lnTo>
                  <a:pt x="1463" y="701"/>
                </a:lnTo>
                <a:lnTo>
                  <a:pt x="1445" y="715"/>
                </a:lnTo>
                <a:lnTo>
                  <a:pt x="1431" y="734"/>
                </a:lnTo>
                <a:lnTo>
                  <a:pt x="1422" y="754"/>
                </a:lnTo>
                <a:lnTo>
                  <a:pt x="1419" y="778"/>
                </a:lnTo>
                <a:lnTo>
                  <a:pt x="1419" y="866"/>
                </a:lnTo>
                <a:lnTo>
                  <a:pt x="1304" y="866"/>
                </a:lnTo>
                <a:lnTo>
                  <a:pt x="1255" y="869"/>
                </a:lnTo>
                <a:lnTo>
                  <a:pt x="1207" y="878"/>
                </a:lnTo>
                <a:lnTo>
                  <a:pt x="1162" y="892"/>
                </a:lnTo>
                <a:lnTo>
                  <a:pt x="1120" y="911"/>
                </a:lnTo>
                <a:lnTo>
                  <a:pt x="1080" y="935"/>
                </a:lnTo>
                <a:lnTo>
                  <a:pt x="1044" y="965"/>
                </a:lnTo>
                <a:lnTo>
                  <a:pt x="1010" y="997"/>
                </a:lnTo>
                <a:lnTo>
                  <a:pt x="981" y="1034"/>
                </a:lnTo>
                <a:lnTo>
                  <a:pt x="957" y="1074"/>
                </a:lnTo>
                <a:lnTo>
                  <a:pt x="938" y="1116"/>
                </a:lnTo>
                <a:lnTo>
                  <a:pt x="923" y="1162"/>
                </a:lnTo>
                <a:lnTo>
                  <a:pt x="914" y="1209"/>
                </a:lnTo>
                <a:lnTo>
                  <a:pt x="911" y="1259"/>
                </a:lnTo>
                <a:lnTo>
                  <a:pt x="914" y="1308"/>
                </a:lnTo>
                <a:lnTo>
                  <a:pt x="923" y="1355"/>
                </a:lnTo>
                <a:lnTo>
                  <a:pt x="938" y="1401"/>
                </a:lnTo>
                <a:lnTo>
                  <a:pt x="957" y="1443"/>
                </a:lnTo>
                <a:lnTo>
                  <a:pt x="981" y="1484"/>
                </a:lnTo>
                <a:lnTo>
                  <a:pt x="1010" y="1520"/>
                </a:lnTo>
                <a:lnTo>
                  <a:pt x="1044" y="1552"/>
                </a:lnTo>
                <a:lnTo>
                  <a:pt x="1080" y="1582"/>
                </a:lnTo>
                <a:lnTo>
                  <a:pt x="1120" y="1606"/>
                </a:lnTo>
                <a:lnTo>
                  <a:pt x="1162" y="1625"/>
                </a:lnTo>
                <a:lnTo>
                  <a:pt x="1207" y="1639"/>
                </a:lnTo>
                <a:lnTo>
                  <a:pt x="1255" y="1649"/>
                </a:lnTo>
                <a:lnTo>
                  <a:pt x="1304" y="1653"/>
                </a:lnTo>
                <a:lnTo>
                  <a:pt x="1419" y="1653"/>
                </a:lnTo>
                <a:lnTo>
                  <a:pt x="1419" y="2079"/>
                </a:lnTo>
                <a:lnTo>
                  <a:pt x="1001" y="2079"/>
                </a:lnTo>
                <a:lnTo>
                  <a:pt x="977" y="2082"/>
                </a:lnTo>
                <a:lnTo>
                  <a:pt x="955" y="2092"/>
                </a:lnTo>
                <a:lnTo>
                  <a:pt x="937" y="2105"/>
                </a:lnTo>
                <a:lnTo>
                  <a:pt x="924" y="2123"/>
                </a:lnTo>
                <a:lnTo>
                  <a:pt x="914" y="2145"/>
                </a:lnTo>
                <a:lnTo>
                  <a:pt x="911" y="2169"/>
                </a:lnTo>
                <a:lnTo>
                  <a:pt x="914" y="2193"/>
                </a:lnTo>
                <a:lnTo>
                  <a:pt x="924" y="2214"/>
                </a:lnTo>
                <a:lnTo>
                  <a:pt x="937" y="2232"/>
                </a:lnTo>
                <a:lnTo>
                  <a:pt x="955" y="2247"/>
                </a:lnTo>
                <a:lnTo>
                  <a:pt x="977" y="2255"/>
                </a:lnTo>
                <a:lnTo>
                  <a:pt x="1001" y="2259"/>
                </a:lnTo>
                <a:lnTo>
                  <a:pt x="1419" y="2259"/>
                </a:lnTo>
                <a:lnTo>
                  <a:pt x="1419" y="2378"/>
                </a:lnTo>
                <a:lnTo>
                  <a:pt x="1422" y="2402"/>
                </a:lnTo>
                <a:lnTo>
                  <a:pt x="1431" y="2423"/>
                </a:lnTo>
                <a:lnTo>
                  <a:pt x="1445" y="2442"/>
                </a:lnTo>
                <a:lnTo>
                  <a:pt x="1463" y="2456"/>
                </a:lnTo>
                <a:lnTo>
                  <a:pt x="1485" y="2465"/>
                </a:lnTo>
                <a:lnTo>
                  <a:pt x="1509" y="2468"/>
                </a:lnTo>
                <a:lnTo>
                  <a:pt x="1533" y="2465"/>
                </a:lnTo>
                <a:lnTo>
                  <a:pt x="1554" y="2456"/>
                </a:lnTo>
                <a:lnTo>
                  <a:pt x="1573" y="2442"/>
                </a:lnTo>
                <a:lnTo>
                  <a:pt x="1587" y="2423"/>
                </a:lnTo>
                <a:lnTo>
                  <a:pt x="1595" y="2402"/>
                </a:lnTo>
                <a:lnTo>
                  <a:pt x="1599" y="2378"/>
                </a:lnTo>
                <a:lnTo>
                  <a:pt x="1599" y="2259"/>
                </a:lnTo>
                <a:lnTo>
                  <a:pt x="1713" y="2259"/>
                </a:lnTo>
                <a:lnTo>
                  <a:pt x="1762" y="2255"/>
                </a:lnTo>
                <a:lnTo>
                  <a:pt x="1810" y="2247"/>
                </a:lnTo>
                <a:lnTo>
                  <a:pt x="1855" y="2232"/>
                </a:lnTo>
                <a:lnTo>
                  <a:pt x="1898" y="2213"/>
                </a:lnTo>
                <a:lnTo>
                  <a:pt x="1938" y="2189"/>
                </a:lnTo>
                <a:lnTo>
                  <a:pt x="1975" y="2159"/>
                </a:lnTo>
                <a:lnTo>
                  <a:pt x="2008" y="2127"/>
                </a:lnTo>
                <a:lnTo>
                  <a:pt x="2036" y="2090"/>
                </a:lnTo>
                <a:lnTo>
                  <a:pt x="2061" y="2050"/>
                </a:lnTo>
                <a:lnTo>
                  <a:pt x="2081" y="2008"/>
                </a:lnTo>
                <a:lnTo>
                  <a:pt x="2095" y="1962"/>
                </a:lnTo>
                <a:lnTo>
                  <a:pt x="2104" y="1915"/>
                </a:lnTo>
                <a:lnTo>
                  <a:pt x="2107" y="1865"/>
                </a:lnTo>
                <a:lnTo>
                  <a:pt x="2104" y="1816"/>
                </a:lnTo>
                <a:lnTo>
                  <a:pt x="2095" y="1769"/>
                </a:lnTo>
                <a:lnTo>
                  <a:pt x="2081" y="1723"/>
                </a:lnTo>
                <a:lnTo>
                  <a:pt x="2061" y="1681"/>
                </a:lnTo>
                <a:lnTo>
                  <a:pt x="2036" y="1641"/>
                </a:lnTo>
                <a:lnTo>
                  <a:pt x="2008" y="1605"/>
                </a:lnTo>
                <a:lnTo>
                  <a:pt x="1975" y="1572"/>
                </a:lnTo>
                <a:lnTo>
                  <a:pt x="1938" y="1542"/>
                </a:lnTo>
                <a:lnTo>
                  <a:pt x="1898" y="1518"/>
                </a:lnTo>
                <a:lnTo>
                  <a:pt x="1855" y="1499"/>
                </a:lnTo>
                <a:lnTo>
                  <a:pt x="1810" y="1485"/>
                </a:lnTo>
                <a:lnTo>
                  <a:pt x="1762" y="1475"/>
                </a:lnTo>
                <a:lnTo>
                  <a:pt x="1713" y="1473"/>
                </a:lnTo>
                <a:lnTo>
                  <a:pt x="1599" y="1473"/>
                </a:lnTo>
                <a:lnTo>
                  <a:pt x="1599" y="1045"/>
                </a:lnTo>
                <a:lnTo>
                  <a:pt x="2016" y="1045"/>
                </a:lnTo>
                <a:lnTo>
                  <a:pt x="2040" y="1042"/>
                </a:lnTo>
                <a:lnTo>
                  <a:pt x="2062" y="1032"/>
                </a:lnTo>
                <a:lnTo>
                  <a:pt x="2081" y="1019"/>
                </a:lnTo>
                <a:lnTo>
                  <a:pt x="2095" y="1001"/>
                </a:lnTo>
                <a:lnTo>
                  <a:pt x="2104" y="979"/>
                </a:lnTo>
                <a:lnTo>
                  <a:pt x="2107" y="955"/>
                </a:lnTo>
                <a:lnTo>
                  <a:pt x="2104" y="931"/>
                </a:lnTo>
                <a:lnTo>
                  <a:pt x="2095" y="910"/>
                </a:lnTo>
                <a:lnTo>
                  <a:pt x="2081" y="892"/>
                </a:lnTo>
                <a:lnTo>
                  <a:pt x="2062" y="878"/>
                </a:lnTo>
                <a:lnTo>
                  <a:pt x="2040" y="869"/>
                </a:lnTo>
                <a:lnTo>
                  <a:pt x="2016" y="866"/>
                </a:lnTo>
                <a:lnTo>
                  <a:pt x="1599" y="866"/>
                </a:lnTo>
                <a:lnTo>
                  <a:pt x="1599" y="778"/>
                </a:lnTo>
                <a:lnTo>
                  <a:pt x="1595" y="754"/>
                </a:lnTo>
                <a:lnTo>
                  <a:pt x="1587" y="734"/>
                </a:lnTo>
                <a:lnTo>
                  <a:pt x="1573" y="715"/>
                </a:lnTo>
                <a:lnTo>
                  <a:pt x="1554" y="701"/>
                </a:lnTo>
                <a:lnTo>
                  <a:pt x="1532" y="692"/>
                </a:lnTo>
                <a:lnTo>
                  <a:pt x="1509" y="689"/>
                </a:lnTo>
                <a:close/>
                <a:moveTo>
                  <a:pt x="1509" y="416"/>
                </a:moveTo>
                <a:lnTo>
                  <a:pt x="2617" y="616"/>
                </a:lnTo>
                <a:lnTo>
                  <a:pt x="2621" y="653"/>
                </a:lnTo>
                <a:lnTo>
                  <a:pt x="2625" y="697"/>
                </a:lnTo>
                <a:lnTo>
                  <a:pt x="2629" y="748"/>
                </a:lnTo>
                <a:lnTo>
                  <a:pt x="2633" y="805"/>
                </a:lnTo>
                <a:lnTo>
                  <a:pt x="2636" y="868"/>
                </a:lnTo>
                <a:lnTo>
                  <a:pt x="2638" y="935"/>
                </a:lnTo>
                <a:lnTo>
                  <a:pt x="2639" y="1008"/>
                </a:lnTo>
                <a:lnTo>
                  <a:pt x="2639" y="1085"/>
                </a:lnTo>
                <a:lnTo>
                  <a:pt x="2637" y="1165"/>
                </a:lnTo>
                <a:lnTo>
                  <a:pt x="2634" y="1249"/>
                </a:lnTo>
                <a:lnTo>
                  <a:pt x="2628" y="1335"/>
                </a:lnTo>
                <a:lnTo>
                  <a:pt x="2619" y="1424"/>
                </a:lnTo>
                <a:lnTo>
                  <a:pt x="2609" y="1513"/>
                </a:lnTo>
                <a:lnTo>
                  <a:pt x="2594" y="1603"/>
                </a:lnTo>
                <a:lnTo>
                  <a:pt x="2577" y="1694"/>
                </a:lnTo>
                <a:lnTo>
                  <a:pt x="2556" y="1784"/>
                </a:lnTo>
                <a:lnTo>
                  <a:pt x="2532" y="1875"/>
                </a:lnTo>
                <a:lnTo>
                  <a:pt x="2504" y="1964"/>
                </a:lnTo>
                <a:lnTo>
                  <a:pt x="2478" y="2032"/>
                </a:lnTo>
                <a:lnTo>
                  <a:pt x="2448" y="2097"/>
                </a:lnTo>
                <a:lnTo>
                  <a:pt x="2414" y="2163"/>
                </a:lnTo>
                <a:lnTo>
                  <a:pt x="2377" y="2226"/>
                </a:lnTo>
                <a:lnTo>
                  <a:pt x="2337" y="2288"/>
                </a:lnTo>
                <a:lnTo>
                  <a:pt x="2294" y="2349"/>
                </a:lnTo>
                <a:lnTo>
                  <a:pt x="2250" y="2408"/>
                </a:lnTo>
                <a:lnTo>
                  <a:pt x="2202" y="2466"/>
                </a:lnTo>
                <a:lnTo>
                  <a:pt x="2154" y="2521"/>
                </a:lnTo>
                <a:lnTo>
                  <a:pt x="2104" y="2575"/>
                </a:lnTo>
                <a:lnTo>
                  <a:pt x="2053" y="2627"/>
                </a:lnTo>
                <a:lnTo>
                  <a:pt x="2003" y="2676"/>
                </a:lnTo>
                <a:lnTo>
                  <a:pt x="1952" y="2724"/>
                </a:lnTo>
                <a:lnTo>
                  <a:pt x="1902" y="2769"/>
                </a:lnTo>
                <a:lnTo>
                  <a:pt x="1853" y="2812"/>
                </a:lnTo>
                <a:lnTo>
                  <a:pt x="1804" y="2853"/>
                </a:lnTo>
                <a:lnTo>
                  <a:pt x="1758" y="2890"/>
                </a:lnTo>
                <a:lnTo>
                  <a:pt x="1713" y="2925"/>
                </a:lnTo>
                <a:lnTo>
                  <a:pt x="1671" y="2957"/>
                </a:lnTo>
                <a:lnTo>
                  <a:pt x="1631" y="2987"/>
                </a:lnTo>
                <a:lnTo>
                  <a:pt x="1595" y="3013"/>
                </a:lnTo>
                <a:lnTo>
                  <a:pt x="1562" y="3036"/>
                </a:lnTo>
                <a:lnTo>
                  <a:pt x="1533" y="3055"/>
                </a:lnTo>
                <a:lnTo>
                  <a:pt x="1509" y="3072"/>
                </a:lnTo>
                <a:lnTo>
                  <a:pt x="1484" y="3055"/>
                </a:lnTo>
                <a:lnTo>
                  <a:pt x="1456" y="3036"/>
                </a:lnTo>
                <a:lnTo>
                  <a:pt x="1423" y="3013"/>
                </a:lnTo>
                <a:lnTo>
                  <a:pt x="1386" y="2987"/>
                </a:lnTo>
                <a:lnTo>
                  <a:pt x="1347" y="2957"/>
                </a:lnTo>
                <a:lnTo>
                  <a:pt x="1304" y="2925"/>
                </a:lnTo>
                <a:lnTo>
                  <a:pt x="1260" y="2890"/>
                </a:lnTo>
                <a:lnTo>
                  <a:pt x="1214" y="2853"/>
                </a:lnTo>
                <a:lnTo>
                  <a:pt x="1165" y="2812"/>
                </a:lnTo>
                <a:lnTo>
                  <a:pt x="1116" y="2769"/>
                </a:lnTo>
                <a:lnTo>
                  <a:pt x="1065" y="2724"/>
                </a:lnTo>
                <a:lnTo>
                  <a:pt x="1015" y="2676"/>
                </a:lnTo>
                <a:lnTo>
                  <a:pt x="964" y="2627"/>
                </a:lnTo>
                <a:lnTo>
                  <a:pt x="914" y="2575"/>
                </a:lnTo>
                <a:lnTo>
                  <a:pt x="864" y="2521"/>
                </a:lnTo>
                <a:lnTo>
                  <a:pt x="816" y="2466"/>
                </a:lnTo>
                <a:lnTo>
                  <a:pt x="769" y="2408"/>
                </a:lnTo>
                <a:lnTo>
                  <a:pt x="723" y="2349"/>
                </a:lnTo>
                <a:lnTo>
                  <a:pt x="680" y="2288"/>
                </a:lnTo>
                <a:lnTo>
                  <a:pt x="640" y="2226"/>
                </a:lnTo>
                <a:lnTo>
                  <a:pt x="603" y="2163"/>
                </a:lnTo>
                <a:lnTo>
                  <a:pt x="569" y="2097"/>
                </a:lnTo>
                <a:lnTo>
                  <a:pt x="540" y="2032"/>
                </a:lnTo>
                <a:lnTo>
                  <a:pt x="514" y="1964"/>
                </a:lnTo>
                <a:lnTo>
                  <a:pt x="485" y="1875"/>
                </a:lnTo>
                <a:lnTo>
                  <a:pt x="461" y="1784"/>
                </a:lnTo>
                <a:lnTo>
                  <a:pt x="441" y="1694"/>
                </a:lnTo>
                <a:lnTo>
                  <a:pt x="423" y="1603"/>
                </a:lnTo>
                <a:lnTo>
                  <a:pt x="409" y="1513"/>
                </a:lnTo>
                <a:lnTo>
                  <a:pt x="398" y="1424"/>
                </a:lnTo>
                <a:lnTo>
                  <a:pt x="389" y="1335"/>
                </a:lnTo>
                <a:lnTo>
                  <a:pt x="384" y="1249"/>
                </a:lnTo>
                <a:lnTo>
                  <a:pt x="381" y="1165"/>
                </a:lnTo>
                <a:lnTo>
                  <a:pt x="378" y="1085"/>
                </a:lnTo>
                <a:lnTo>
                  <a:pt x="378" y="1008"/>
                </a:lnTo>
                <a:lnTo>
                  <a:pt x="380" y="935"/>
                </a:lnTo>
                <a:lnTo>
                  <a:pt x="382" y="868"/>
                </a:lnTo>
                <a:lnTo>
                  <a:pt x="385" y="805"/>
                </a:lnTo>
                <a:lnTo>
                  <a:pt x="388" y="748"/>
                </a:lnTo>
                <a:lnTo>
                  <a:pt x="393" y="697"/>
                </a:lnTo>
                <a:lnTo>
                  <a:pt x="397" y="653"/>
                </a:lnTo>
                <a:lnTo>
                  <a:pt x="400" y="616"/>
                </a:lnTo>
                <a:lnTo>
                  <a:pt x="1509" y="416"/>
                </a:lnTo>
                <a:close/>
                <a:moveTo>
                  <a:pt x="1509" y="236"/>
                </a:moveTo>
                <a:lnTo>
                  <a:pt x="1493" y="237"/>
                </a:lnTo>
                <a:lnTo>
                  <a:pt x="303" y="451"/>
                </a:lnTo>
                <a:lnTo>
                  <a:pt x="282" y="458"/>
                </a:lnTo>
                <a:lnTo>
                  <a:pt x="264" y="470"/>
                </a:lnTo>
                <a:lnTo>
                  <a:pt x="249" y="485"/>
                </a:lnTo>
                <a:lnTo>
                  <a:pt x="237" y="505"/>
                </a:lnTo>
                <a:lnTo>
                  <a:pt x="231" y="525"/>
                </a:lnTo>
                <a:lnTo>
                  <a:pt x="230" y="533"/>
                </a:lnTo>
                <a:lnTo>
                  <a:pt x="228" y="548"/>
                </a:lnTo>
                <a:lnTo>
                  <a:pt x="225" y="569"/>
                </a:lnTo>
                <a:lnTo>
                  <a:pt x="221" y="596"/>
                </a:lnTo>
                <a:lnTo>
                  <a:pt x="218" y="629"/>
                </a:lnTo>
                <a:lnTo>
                  <a:pt x="214" y="668"/>
                </a:lnTo>
                <a:lnTo>
                  <a:pt x="210" y="712"/>
                </a:lnTo>
                <a:lnTo>
                  <a:pt x="207" y="761"/>
                </a:lnTo>
                <a:lnTo>
                  <a:pt x="204" y="814"/>
                </a:lnTo>
                <a:lnTo>
                  <a:pt x="201" y="872"/>
                </a:lnTo>
                <a:lnTo>
                  <a:pt x="198" y="933"/>
                </a:lnTo>
                <a:lnTo>
                  <a:pt x="197" y="999"/>
                </a:lnTo>
                <a:lnTo>
                  <a:pt x="197" y="1067"/>
                </a:lnTo>
                <a:lnTo>
                  <a:pt x="198" y="1138"/>
                </a:lnTo>
                <a:lnTo>
                  <a:pt x="201" y="1212"/>
                </a:lnTo>
                <a:lnTo>
                  <a:pt x="205" y="1288"/>
                </a:lnTo>
                <a:lnTo>
                  <a:pt x="212" y="1367"/>
                </a:lnTo>
                <a:lnTo>
                  <a:pt x="219" y="1447"/>
                </a:lnTo>
                <a:lnTo>
                  <a:pt x="229" y="1528"/>
                </a:lnTo>
                <a:lnTo>
                  <a:pt x="241" y="1610"/>
                </a:lnTo>
                <a:lnTo>
                  <a:pt x="256" y="1693"/>
                </a:lnTo>
                <a:lnTo>
                  <a:pt x="274" y="1776"/>
                </a:lnTo>
                <a:lnTo>
                  <a:pt x="294" y="1859"/>
                </a:lnTo>
                <a:lnTo>
                  <a:pt x="317" y="1941"/>
                </a:lnTo>
                <a:lnTo>
                  <a:pt x="344" y="2023"/>
                </a:lnTo>
                <a:lnTo>
                  <a:pt x="370" y="2092"/>
                </a:lnTo>
                <a:lnTo>
                  <a:pt x="399" y="2158"/>
                </a:lnTo>
                <a:lnTo>
                  <a:pt x="432" y="2225"/>
                </a:lnTo>
                <a:lnTo>
                  <a:pt x="468" y="2289"/>
                </a:lnTo>
                <a:lnTo>
                  <a:pt x="507" y="2352"/>
                </a:lnTo>
                <a:lnTo>
                  <a:pt x="549" y="2414"/>
                </a:lnTo>
                <a:lnTo>
                  <a:pt x="592" y="2474"/>
                </a:lnTo>
                <a:lnTo>
                  <a:pt x="637" y="2532"/>
                </a:lnTo>
                <a:lnTo>
                  <a:pt x="684" y="2589"/>
                </a:lnTo>
                <a:lnTo>
                  <a:pt x="732" y="2644"/>
                </a:lnTo>
                <a:lnTo>
                  <a:pt x="781" y="2697"/>
                </a:lnTo>
                <a:lnTo>
                  <a:pt x="830" y="2748"/>
                </a:lnTo>
                <a:lnTo>
                  <a:pt x="880" y="2798"/>
                </a:lnTo>
                <a:lnTo>
                  <a:pt x="929" y="2845"/>
                </a:lnTo>
                <a:lnTo>
                  <a:pt x="979" y="2890"/>
                </a:lnTo>
                <a:lnTo>
                  <a:pt x="1027" y="2932"/>
                </a:lnTo>
                <a:lnTo>
                  <a:pt x="1075" y="2973"/>
                </a:lnTo>
                <a:lnTo>
                  <a:pt x="1121" y="3011"/>
                </a:lnTo>
                <a:lnTo>
                  <a:pt x="1166" y="3047"/>
                </a:lnTo>
                <a:lnTo>
                  <a:pt x="1209" y="3079"/>
                </a:lnTo>
                <a:lnTo>
                  <a:pt x="1250" y="3110"/>
                </a:lnTo>
                <a:lnTo>
                  <a:pt x="1288" y="3138"/>
                </a:lnTo>
                <a:lnTo>
                  <a:pt x="1323" y="3163"/>
                </a:lnTo>
                <a:lnTo>
                  <a:pt x="1354" y="3185"/>
                </a:lnTo>
                <a:lnTo>
                  <a:pt x="1383" y="3205"/>
                </a:lnTo>
                <a:lnTo>
                  <a:pt x="1408" y="3221"/>
                </a:lnTo>
                <a:lnTo>
                  <a:pt x="1429" y="3235"/>
                </a:lnTo>
                <a:lnTo>
                  <a:pt x="1444" y="3245"/>
                </a:lnTo>
                <a:lnTo>
                  <a:pt x="1456" y="3253"/>
                </a:lnTo>
                <a:lnTo>
                  <a:pt x="1462" y="3256"/>
                </a:lnTo>
                <a:lnTo>
                  <a:pt x="1477" y="3264"/>
                </a:lnTo>
                <a:lnTo>
                  <a:pt x="1493" y="3268"/>
                </a:lnTo>
                <a:lnTo>
                  <a:pt x="1509" y="3269"/>
                </a:lnTo>
                <a:lnTo>
                  <a:pt x="1525" y="3268"/>
                </a:lnTo>
                <a:lnTo>
                  <a:pt x="1541" y="3264"/>
                </a:lnTo>
                <a:lnTo>
                  <a:pt x="1556" y="3256"/>
                </a:lnTo>
                <a:lnTo>
                  <a:pt x="1562" y="3253"/>
                </a:lnTo>
                <a:lnTo>
                  <a:pt x="1574" y="3245"/>
                </a:lnTo>
                <a:lnTo>
                  <a:pt x="1589" y="3235"/>
                </a:lnTo>
                <a:lnTo>
                  <a:pt x="1610" y="3221"/>
                </a:lnTo>
                <a:lnTo>
                  <a:pt x="1635" y="3205"/>
                </a:lnTo>
                <a:lnTo>
                  <a:pt x="1663" y="3185"/>
                </a:lnTo>
                <a:lnTo>
                  <a:pt x="1695" y="3163"/>
                </a:lnTo>
                <a:lnTo>
                  <a:pt x="1730" y="3138"/>
                </a:lnTo>
                <a:lnTo>
                  <a:pt x="1768" y="3110"/>
                </a:lnTo>
                <a:lnTo>
                  <a:pt x="1808" y="3079"/>
                </a:lnTo>
                <a:lnTo>
                  <a:pt x="1852" y="3047"/>
                </a:lnTo>
                <a:lnTo>
                  <a:pt x="1896" y="3011"/>
                </a:lnTo>
                <a:lnTo>
                  <a:pt x="1942" y="2973"/>
                </a:lnTo>
                <a:lnTo>
                  <a:pt x="1990" y="2932"/>
                </a:lnTo>
                <a:lnTo>
                  <a:pt x="2039" y="2890"/>
                </a:lnTo>
                <a:lnTo>
                  <a:pt x="2088" y="2845"/>
                </a:lnTo>
                <a:lnTo>
                  <a:pt x="2137" y="2798"/>
                </a:lnTo>
                <a:lnTo>
                  <a:pt x="2188" y="2748"/>
                </a:lnTo>
                <a:lnTo>
                  <a:pt x="2237" y="2697"/>
                </a:lnTo>
                <a:lnTo>
                  <a:pt x="2286" y="2644"/>
                </a:lnTo>
                <a:lnTo>
                  <a:pt x="2334" y="2589"/>
                </a:lnTo>
                <a:lnTo>
                  <a:pt x="2381" y="2532"/>
                </a:lnTo>
                <a:lnTo>
                  <a:pt x="2426" y="2474"/>
                </a:lnTo>
                <a:lnTo>
                  <a:pt x="2469" y="2414"/>
                </a:lnTo>
                <a:lnTo>
                  <a:pt x="2510" y="2352"/>
                </a:lnTo>
                <a:lnTo>
                  <a:pt x="2550" y="2289"/>
                </a:lnTo>
                <a:lnTo>
                  <a:pt x="2586" y="2225"/>
                </a:lnTo>
                <a:lnTo>
                  <a:pt x="2618" y="2158"/>
                </a:lnTo>
                <a:lnTo>
                  <a:pt x="2648" y="2092"/>
                </a:lnTo>
                <a:lnTo>
                  <a:pt x="2674" y="2023"/>
                </a:lnTo>
                <a:lnTo>
                  <a:pt x="2700" y="1941"/>
                </a:lnTo>
                <a:lnTo>
                  <a:pt x="2724" y="1859"/>
                </a:lnTo>
                <a:lnTo>
                  <a:pt x="2744" y="1776"/>
                </a:lnTo>
                <a:lnTo>
                  <a:pt x="2761" y="1693"/>
                </a:lnTo>
                <a:lnTo>
                  <a:pt x="2776" y="1610"/>
                </a:lnTo>
                <a:lnTo>
                  <a:pt x="2788" y="1528"/>
                </a:lnTo>
                <a:lnTo>
                  <a:pt x="2798" y="1447"/>
                </a:lnTo>
                <a:lnTo>
                  <a:pt x="2807" y="1367"/>
                </a:lnTo>
                <a:lnTo>
                  <a:pt x="2812" y="1288"/>
                </a:lnTo>
                <a:lnTo>
                  <a:pt x="2817" y="1212"/>
                </a:lnTo>
                <a:lnTo>
                  <a:pt x="2819" y="1138"/>
                </a:lnTo>
                <a:lnTo>
                  <a:pt x="2820" y="1067"/>
                </a:lnTo>
                <a:lnTo>
                  <a:pt x="2820" y="999"/>
                </a:lnTo>
                <a:lnTo>
                  <a:pt x="2819" y="933"/>
                </a:lnTo>
                <a:lnTo>
                  <a:pt x="2817" y="872"/>
                </a:lnTo>
                <a:lnTo>
                  <a:pt x="2815" y="814"/>
                </a:lnTo>
                <a:lnTo>
                  <a:pt x="2811" y="761"/>
                </a:lnTo>
                <a:lnTo>
                  <a:pt x="2807" y="712"/>
                </a:lnTo>
                <a:lnTo>
                  <a:pt x="2804" y="668"/>
                </a:lnTo>
                <a:lnTo>
                  <a:pt x="2799" y="629"/>
                </a:lnTo>
                <a:lnTo>
                  <a:pt x="2796" y="596"/>
                </a:lnTo>
                <a:lnTo>
                  <a:pt x="2793" y="569"/>
                </a:lnTo>
                <a:lnTo>
                  <a:pt x="2790" y="548"/>
                </a:lnTo>
                <a:lnTo>
                  <a:pt x="2787" y="533"/>
                </a:lnTo>
                <a:lnTo>
                  <a:pt x="2786" y="525"/>
                </a:lnTo>
                <a:lnTo>
                  <a:pt x="2781" y="505"/>
                </a:lnTo>
                <a:lnTo>
                  <a:pt x="2770" y="485"/>
                </a:lnTo>
                <a:lnTo>
                  <a:pt x="2755" y="470"/>
                </a:lnTo>
                <a:lnTo>
                  <a:pt x="2735" y="458"/>
                </a:lnTo>
                <a:lnTo>
                  <a:pt x="2714" y="451"/>
                </a:lnTo>
                <a:lnTo>
                  <a:pt x="1525" y="237"/>
                </a:lnTo>
                <a:lnTo>
                  <a:pt x="1509" y="236"/>
                </a:lnTo>
                <a:close/>
                <a:moveTo>
                  <a:pt x="1508" y="0"/>
                </a:moveTo>
                <a:lnTo>
                  <a:pt x="1509" y="0"/>
                </a:lnTo>
                <a:lnTo>
                  <a:pt x="1526" y="1"/>
                </a:lnTo>
                <a:lnTo>
                  <a:pt x="2906" y="255"/>
                </a:lnTo>
                <a:lnTo>
                  <a:pt x="2928" y="263"/>
                </a:lnTo>
                <a:lnTo>
                  <a:pt x="2947" y="274"/>
                </a:lnTo>
                <a:lnTo>
                  <a:pt x="2962" y="290"/>
                </a:lnTo>
                <a:lnTo>
                  <a:pt x="2973" y="309"/>
                </a:lnTo>
                <a:lnTo>
                  <a:pt x="2979" y="330"/>
                </a:lnTo>
                <a:lnTo>
                  <a:pt x="2980" y="339"/>
                </a:lnTo>
                <a:lnTo>
                  <a:pt x="2983" y="353"/>
                </a:lnTo>
                <a:lnTo>
                  <a:pt x="2985" y="375"/>
                </a:lnTo>
                <a:lnTo>
                  <a:pt x="2988" y="403"/>
                </a:lnTo>
                <a:lnTo>
                  <a:pt x="2992" y="437"/>
                </a:lnTo>
                <a:lnTo>
                  <a:pt x="2997" y="478"/>
                </a:lnTo>
                <a:lnTo>
                  <a:pt x="3000" y="522"/>
                </a:lnTo>
                <a:lnTo>
                  <a:pt x="3004" y="572"/>
                </a:lnTo>
                <a:lnTo>
                  <a:pt x="3008" y="628"/>
                </a:lnTo>
                <a:lnTo>
                  <a:pt x="3012" y="688"/>
                </a:lnTo>
                <a:lnTo>
                  <a:pt x="3014" y="751"/>
                </a:lnTo>
                <a:lnTo>
                  <a:pt x="3016" y="820"/>
                </a:lnTo>
                <a:lnTo>
                  <a:pt x="3017" y="891"/>
                </a:lnTo>
                <a:lnTo>
                  <a:pt x="3017" y="966"/>
                </a:lnTo>
                <a:lnTo>
                  <a:pt x="3016" y="1043"/>
                </a:lnTo>
                <a:lnTo>
                  <a:pt x="3014" y="1124"/>
                </a:lnTo>
                <a:lnTo>
                  <a:pt x="3010" y="1207"/>
                </a:lnTo>
                <a:lnTo>
                  <a:pt x="3004" y="1291"/>
                </a:lnTo>
                <a:lnTo>
                  <a:pt x="2997" y="1378"/>
                </a:lnTo>
                <a:lnTo>
                  <a:pt x="2987" y="1466"/>
                </a:lnTo>
                <a:lnTo>
                  <a:pt x="2975" y="1554"/>
                </a:lnTo>
                <a:lnTo>
                  <a:pt x="2961" y="1645"/>
                </a:lnTo>
                <a:lnTo>
                  <a:pt x="2944" y="1735"/>
                </a:lnTo>
                <a:lnTo>
                  <a:pt x="2925" y="1826"/>
                </a:lnTo>
                <a:lnTo>
                  <a:pt x="2902" y="1916"/>
                </a:lnTo>
                <a:lnTo>
                  <a:pt x="2877" y="2007"/>
                </a:lnTo>
                <a:lnTo>
                  <a:pt x="2848" y="2096"/>
                </a:lnTo>
                <a:lnTo>
                  <a:pt x="2821" y="2169"/>
                </a:lnTo>
                <a:lnTo>
                  <a:pt x="2791" y="2241"/>
                </a:lnTo>
                <a:lnTo>
                  <a:pt x="2757" y="2312"/>
                </a:lnTo>
                <a:lnTo>
                  <a:pt x="2721" y="2382"/>
                </a:lnTo>
                <a:lnTo>
                  <a:pt x="2680" y="2449"/>
                </a:lnTo>
                <a:lnTo>
                  <a:pt x="2639" y="2517"/>
                </a:lnTo>
                <a:lnTo>
                  <a:pt x="2594" y="2581"/>
                </a:lnTo>
                <a:lnTo>
                  <a:pt x="2549" y="2646"/>
                </a:lnTo>
                <a:lnTo>
                  <a:pt x="2501" y="2708"/>
                </a:lnTo>
                <a:lnTo>
                  <a:pt x="2450" y="2768"/>
                </a:lnTo>
                <a:lnTo>
                  <a:pt x="2400" y="2826"/>
                </a:lnTo>
                <a:lnTo>
                  <a:pt x="2349" y="2884"/>
                </a:lnTo>
                <a:lnTo>
                  <a:pt x="2298" y="2939"/>
                </a:lnTo>
                <a:lnTo>
                  <a:pt x="2245" y="2992"/>
                </a:lnTo>
                <a:lnTo>
                  <a:pt x="2193" y="3043"/>
                </a:lnTo>
                <a:lnTo>
                  <a:pt x="2141" y="3092"/>
                </a:lnTo>
                <a:lnTo>
                  <a:pt x="2089" y="3139"/>
                </a:lnTo>
                <a:lnTo>
                  <a:pt x="2038" y="3184"/>
                </a:lnTo>
                <a:lnTo>
                  <a:pt x="1989" y="3226"/>
                </a:lnTo>
                <a:lnTo>
                  <a:pt x="1940" y="3267"/>
                </a:lnTo>
                <a:lnTo>
                  <a:pt x="1893" y="3305"/>
                </a:lnTo>
                <a:lnTo>
                  <a:pt x="1848" y="3340"/>
                </a:lnTo>
                <a:lnTo>
                  <a:pt x="1806" y="3373"/>
                </a:lnTo>
                <a:lnTo>
                  <a:pt x="1766" y="3403"/>
                </a:lnTo>
                <a:lnTo>
                  <a:pt x="1727" y="3430"/>
                </a:lnTo>
                <a:lnTo>
                  <a:pt x="1694" y="3455"/>
                </a:lnTo>
                <a:lnTo>
                  <a:pt x="1662" y="3477"/>
                </a:lnTo>
                <a:lnTo>
                  <a:pt x="1634" y="3497"/>
                </a:lnTo>
                <a:lnTo>
                  <a:pt x="1610" y="3513"/>
                </a:lnTo>
                <a:lnTo>
                  <a:pt x="1590" y="3526"/>
                </a:lnTo>
                <a:lnTo>
                  <a:pt x="1574" y="3537"/>
                </a:lnTo>
                <a:lnTo>
                  <a:pt x="1563" y="3544"/>
                </a:lnTo>
                <a:lnTo>
                  <a:pt x="1556" y="3548"/>
                </a:lnTo>
                <a:lnTo>
                  <a:pt x="1541" y="3556"/>
                </a:lnTo>
                <a:lnTo>
                  <a:pt x="1526" y="3560"/>
                </a:lnTo>
                <a:lnTo>
                  <a:pt x="1509" y="3561"/>
                </a:lnTo>
                <a:lnTo>
                  <a:pt x="1492" y="3560"/>
                </a:lnTo>
                <a:lnTo>
                  <a:pt x="1477" y="3556"/>
                </a:lnTo>
                <a:lnTo>
                  <a:pt x="1461" y="3548"/>
                </a:lnTo>
                <a:lnTo>
                  <a:pt x="1455" y="3544"/>
                </a:lnTo>
                <a:lnTo>
                  <a:pt x="1444" y="3537"/>
                </a:lnTo>
                <a:lnTo>
                  <a:pt x="1427" y="3526"/>
                </a:lnTo>
                <a:lnTo>
                  <a:pt x="1408" y="3513"/>
                </a:lnTo>
                <a:lnTo>
                  <a:pt x="1384" y="3497"/>
                </a:lnTo>
                <a:lnTo>
                  <a:pt x="1356" y="3477"/>
                </a:lnTo>
                <a:lnTo>
                  <a:pt x="1324" y="3455"/>
                </a:lnTo>
                <a:lnTo>
                  <a:pt x="1290" y="3430"/>
                </a:lnTo>
                <a:lnTo>
                  <a:pt x="1252" y="3403"/>
                </a:lnTo>
                <a:lnTo>
                  <a:pt x="1212" y="3373"/>
                </a:lnTo>
                <a:lnTo>
                  <a:pt x="1169" y="3340"/>
                </a:lnTo>
                <a:lnTo>
                  <a:pt x="1124" y="3305"/>
                </a:lnTo>
                <a:lnTo>
                  <a:pt x="1077" y="3267"/>
                </a:lnTo>
                <a:lnTo>
                  <a:pt x="1028" y="3226"/>
                </a:lnTo>
                <a:lnTo>
                  <a:pt x="979" y="3184"/>
                </a:lnTo>
                <a:lnTo>
                  <a:pt x="928" y="3139"/>
                </a:lnTo>
                <a:lnTo>
                  <a:pt x="877" y="3092"/>
                </a:lnTo>
                <a:lnTo>
                  <a:pt x="824" y="3043"/>
                </a:lnTo>
                <a:lnTo>
                  <a:pt x="773" y="2992"/>
                </a:lnTo>
                <a:lnTo>
                  <a:pt x="721" y="2939"/>
                </a:lnTo>
                <a:lnTo>
                  <a:pt x="668" y="2884"/>
                </a:lnTo>
                <a:lnTo>
                  <a:pt x="617" y="2826"/>
                </a:lnTo>
                <a:lnTo>
                  <a:pt x="567" y="2768"/>
                </a:lnTo>
                <a:lnTo>
                  <a:pt x="517" y="2708"/>
                </a:lnTo>
                <a:lnTo>
                  <a:pt x="469" y="2646"/>
                </a:lnTo>
                <a:lnTo>
                  <a:pt x="423" y="2581"/>
                </a:lnTo>
                <a:lnTo>
                  <a:pt x="378" y="2517"/>
                </a:lnTo>
                <a:lnTo>
                  <a:pt x="337" y="2449"/>
                </a:lnTo>
                <a:lnTo>
                  <a:pt x="297" y="2382"/>
                </a:lnTo>
                <a:lnTo>
                  <a:pt x="261" y="2312"/>
                </a:lnTo>
                <a:lnTo>
                  <a:pt x="227" y="2241"/>
                </a:lnTo>
                <a:lnTo>
                  <a:pt x="196" y="2169"/>
                </a:lnTo>
                <a:lnTo>
                  <a:pt x="169" y="2096"/>
                </a:lnTo>
                <a:lnTo>
                  <a:pt x="141" y="2007"/>
                </a:lnTo>
                <a:lnTo>
                  <a:pt x="116" y="1916"/>
                </a:lnTo>
                <a:lnTo>
                  <a:pt x="93" y="1826"/>
                </a:lnTo>
                <a:lnTo>
                  <a:pt x="73" y="1735"/>
                </a:lnTo>
                <a:lnTo>
                  <a:pt x="57" y="1645"/>
                </a:lnTo>
                <a:lnTo>
                  <a:pt x="43" y="1554"/>
                </a:lnTo>
                <a:lnTo>
                  <a:pt x="31" y="1466"/>
                </a:lnTo>
                <a:lnTo>
                  <a:pt x="21" y="1378"/>
                </a:lnTo>
                <a:lnTo>
                  <a:pt x="13" y="1291"/>
                </a:lnTo>
                <a:lnTo>
                  <a:pt x="8" y="1207"/>
                </a:lnTo>
                <a:lnTo>
                  <a:pt x="3" y="1124"/>
                </a:lnTo>
                <a:lnTo>
                  <a:pt x="1" y="1043"/>
                </a:lnTo>
                <a:lnTo>
                  <a:pt x="0" y="966"/>
                </a:lnTo>
                <a:lnTo>
                  <a:pt x="0" y="891"/>
                </a:lnTo>
                <a:lnTo>
                  <a:pt x="1" y="820"/>
                </a:lnTo>
                <a:lnTo>
                  <a:pt x="3" y="751"/>
                </a:lnTo>
                <a:lnTo>
                  <a:pt x="7" y="688"/>
                </a:lnTo>
                <a:lnTo>
                  <a:pt x="10" y="628"/>
                </a:lnTo>
                <a:lnTo>
                  <a:pt x="13" y="572"/>
                </a:lnTo>
                <a:lnTo>
                  <a:pt x="17" y="522"/>
                </a:lnTo>
                <a:lnTo>
                  <a:pt x="22" y="478"/>
                </a:lnTo>
                <a:lnTo>
                  <a:pt x="25" y="437"/>
                </a:lnTo>
                <a:lnTo>
                  <a:pt x="29" y="403"/>
                </a:lnTo>
                <a:lnTo>
                  <a:pt x="33" y="375"/>
                </a:lnTo>
                <a:lnTo>
                  <a:pt x="35" y="353"/>
                </a:lnTo>
                <a:lnTo>
                  <a:pt x="37" y="339"/>
                </a:lnTo>
                <a:lnTo>
                  <a:pt x="38" y="330"/>
                </a:lnTo>
                <a:lnTo>
                  <a:pt x="45" y="309"/>
                </a:lnTo>
                <a:lnTo>
                  <a:pt x="56" y="290"/>
                </a:lnTo>
                <a:lnTo>
                  <a:pt x="71" y="274"/>
                </a:lnTo>
                <a:lnTo>
                  <a:pt x="89" y="263"/>
                </a:lnTo>
                <a:lnTo>
                  <a:pt x="111" y="255"/>
                </a:lnTo>
                <a:lnTo>
                  <a:pt x="1493" y="1"/>
                </a:lnTo>
                <a:lnTo>
                  <a:pt x="150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8" name="Freeform 106"/>
          <p:cNvSpPr>
            <a:spLocks noEditPoints="1"/>
          </p:cNvSpPr>
          <p:nvPr/>
        </p:nvSpPr>
        <p:spPr bwMode="auto">
          <a:xfrm>
            <a:off x="11196090" y="3579810"/>
            <a:ext cx="446088" cy="531813"/>
          </a:xfrm>
          <a:custGeom>
            <a:avLst/>
            <a:gdLst>
              <a:gd name="T0" fmla="*/ 1968 w 2808"/>
              <a:gd name="T1" fmla="*/ 1198 h 3353"/>
              <a:gd name="T2" fmla="*/ 2053 w 2808"/>
              <a:gd name="T3" fmla="*/ 1268 h 3353"/>
              <a:gd name="T4" fmla="*/ 2075 w 2808"/>
              <a:gd name="T5" fmla="*/ 3189 h 3353"/>
              <a:gd name="T6" fmla="*/ 2037 w 2808"/>
              <a:gd name="T7" fmla="*/ 3294 h 3353"/>
              <a:gd name="T8" fmla="*/ 1940 w 2808"/>
              <a:gd name="T9" fmla="*/ 3349 h 3353"/>
              <a:gd name="T10" fmla="*/ 840 w 2808"/>
              <a:gd name="T11" fmla="*/ 3342 h 3353"/>
              <a:gd name="T12" fmla="*/ 756 w 2808"/>
              <a:gd name="T13" fmla="*/ 3272 h 3353"/>
              <a:gd name="T14" fmla="*/ 733 w 2808"/>
              <a:gd name="T15" fmla="*/ 1351 h 3353"/>
              <a:gd name="T16" fmla="*/ 771 w 2808"/>
              <a:gd name="T17" fmla="*/ 1246 h 3353"/>
              <a:gd name="T18" fmla="*/ 868 w 2808"/>
              <a:gd name="T19" fmla="*/ 1189 h 3353"/>
              <a:gd name="T20" fmla="*/ 972 w 2808"/>
              <a:gd name="T21" fmla="*/ 11 h 3353"/>
              <a:gd name="T22" fmla="*/ 1065 w 2808"/>
              <a:gd name="T23" fmla="*/ 89 h 3353"/>
              <a:gd name="T24" fmla="*/ 1086 w 2808"/>
              <a:gd name="T25" fmla="*/ 210 h 3353"/>
              <a:gd name="T26" fmla="*/ 1025 w 2808"/>
              <a:gd name="T27" fmla="*/ 315 h 3353"/>
              <a:gd name="T28" fmla="*/ 910 w 2808"/>
              <a:gd name="T29" fmla="*/ 357 h 3353"/>
              <a:gd name="T30" fmla="*/ 846 w 2808"/>
              <a:gd name="T31" fmla="*/ 446 h 3353"/>
              <a:gd name="T32" fmla="*/ 784 w 2808"/>
              <a:gd name="T33" fmla="*/ 594 h 3353"/>
              <a:gd name="T34" fmla="*/ 2042 w 2808"/>
              <a:gd name="T35" fmla="*/ 674 h 3353"/>
              <a:gd name="T36" fmla="*/ 2014 w 2808"/>
              <a:gd name="T37" fmla="*/ 561 h 3353"/>
              <a:gd name="T38" fmla="*/ 1937 w 2808"/>
              <a:gd name="T39" fmla="*/ 403 h 3353"/>
              <a:gd name="T40" fmla="*/ 1861 w 2808"/>
              <a:gd name="T41" fmla="*/ 354 h 3353"/>
              <a:gd name="T42" fmla="*/ 1757 w 2808"/>
              <a:gd name="T43" fmla="*/ 293 h 3353"/>
              <a:gd name="T44" fmla="*/ 1715 w 2808"/>
              <a:gd name="T45" fmla="*/ 178 h 3353"/>
              <a:gd name="T46" fmla="*/ 1757 w 2808"/>
              <a:gd name="T47" fmla="*/ 64 h 3353"/>
              <a:gd name="T48" fmla="*/ 1861 w 2808"/>
              <a:gd name="T49" fmla="*/ 3 h 3353"/>
              <a:gd name="T50" fmla="*/ 1983 w 2808"/>
              <a:gd name="T51" fmla="*/ 25 h 3353"/>
              <a:gd name="T52" fmla="*/ 2060 w 2808"/>
              <a:gd name="T53" fmla="*/ 117 h 3353"/>
              <a:gd name="T54" fmla="*/ 2060 w 2808"/>
              <a:gd name="T55" fmla="*/ 242 h 3353"/>
              <a:gd name="T56" fmla="*/ 2132 w 2808"/>
              <a:gd name="T57" fmla="*/ 418 h 3353"/>
              <a:gd name="T58" fmla="*/ 2192 w 2808"/>
              <a:gd name="T59" fmla="*/ 581 h 3353"/>
              <a:gd name="T60" fmla="*/ 2585 w 2808"/>
              <a:gd name="T61" fmla="*/ 674 h 3353"/>
              <a:gd name="T62" fmla="*/ 2709 w 2808"/>
              <a:gd name="T63" fmla="*/ 712 h 3353"/>
              <a:gd name="T64" fmla="*/ 2792 w 2808"/>
              <a:gd name="T65" fmla="*/ 813 h 3353"/>
              <a:gd name="T66" fmla="*/ 2804 w 2808"/>
              <a:gd name="T67" fmla="*/ 942 h 3353"/>
              <a:gd name="T68" fmla="*/ 2632 w 2808"/>
              <a:gd name="T69" fmla="*/ 1646 h 3353"/>
              <a:gd name="T70" fmla="*/ 2524 w 2808"/>
              <a:gd name="T71" fmla="*/ 1721 h 3353"/>
              <a:gd name="T72" fmla="*/ 2239 w 2808"/>
              <a:gd name="T73" fmla="*/ 1351 h 3353"/>
              <a:gd name="T74" fmla="*/ 2195 w 2808"/>
              <a:gd name="T75" fmla="*/ 1185 h 3353"/>
              <a:gd name="T76" fmla="*/ 2077 w 2808"/>
              <a:gd name="T77" fmla="*/ 1067 h 3353"/>
              <a:gd name="T78" fmla="*/ 1911 w 2808"/>
              <a:gd name="T79" fmla="*/ 1023 h 3353"/>
              <a:gd name="T80" fmla="*/ 769 w 2808"/>
              <a:gd name="T81" fmla="*/ 1049 h 3353"/>
              <a:gd name="T82" fmla="*/ 638 w 2808"/>
              <a:gd name="T83" fmla="*/ 1150 h 3353"/>
              <a:gd name="T84" fmla="*/ 572 w 2808"/>
              <a:gd name="T85" fmla="*/ 1306 h 3353"/>
              <a:gd name="T86" fmla="*/ 317 w 2808"/>
              <a:gd name="T87" fmla="*/ 1729 h 3353"/>
              <a:gd name="T88" fmla="*/ 199 w 2808"/>
              <a:gd name="T89" fmla="*/ 1671 h 3353"/>
              <a:gd name="T90" fmla="*/ 133 w 2808"/>
              <a:gd name="T91" fmla="*/ 1555 h 3353"/>
              <a:gd name="T92" fmla="*/ 6 w 2808"/>
              <a:gd name="T93" fmla="*/ 844 h 3353"/>
              <a:gd name="T94" fmla="*/ 73 w 2808"/>
              <a:gd name="T95" fmla="*/ 733 h 3353"/>
              <a:gd name="T96" fmla="*/ 190 w 2808"/>
              <a:gd name="T97" fmla="*/ 676 h 3353"/>
              <a:gd name="T98" fmla="*/ 609 w 2808"/>
              <a:gd name="T99" fmla="*/ 616 h 3353"/>
              <a:gd name="T100" fmla="*/ 654 w 2808"/>
              <a:gd name="T101" fmla="*/ 464 h 3353"/>
              <a:gd name="T102" fmla="*/ 759 w 2808"/>
              <a:gd name="T103" fmla="*/ 274 h 3353"/>
              <a:gd name="T104" fmla="*/ 731 w 2808"/>
              <a:gd name="T105" fmla="*/ 178 h 3353"/>
              <a:gd name="T106" fmla="*/ 773 w 2808"/>
              <a:gd name="T107" fmla="*/ 64 h 3353"/>
              <a:gd name="T108" fmla="*/ 878 w 2808"/>
              <a:gd name="T109" fmla="*/ 3 h 3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808" h="3353">
                <a:moveTo>
                  <a:pt x="897" y="1187"/>
                </a:moveTo>
                <a:lnTo>
                  <a:pt x="1911" y="1187"/>
                </a:lnTo>
                <a:lnTo>
                  <a:pt x="1940" y="1189"/>
                </a:lnTo>
                <a:lnTo>
                  <a:pt x="1968" y="1198"/>
                </a:lnTo>
                <a:lnTo>
                  <a:pt x="1994" y="1210"/>
                </a:lnTo>
                <a:lnTo>
                  <a:pt x="2016" y="1225"/>
                </a:lnTo>
                <a:lnTo>
                  <a:pt x="2037" y="1246"/>
                </a:lnTo>
                <a:lnTo>
                  <a:pt x="2053" y="1268"/>
                </a:lnTo>
                <a:lnTo>
                  <a:pt x="2064" y="1294"/>
                </a:lnTo>
                <a:lnTo>
                  <a:pt x="2073" y="1321"/>
                </a:lnTo>
                <a:lnTo>
                  <a:pt x="2075" y="1351"/>
                </a:lnTo>
                <a:lnTo>
                  <a:pt x="2075" y="3189"/>
                </a:lnTo>
                <a:lnTo>
                  <a:pt x="2073" y="3218"/>
                </a:lnTo>
                <a:lnTo>
                  <a:pt x="2064" y="3246"/>
                </a:lnTo>
                <a:lnTo>
                  <a:pt x="2053" y="3272"/>
                </a:lnTo>
                <a:lnTo>
                  <a:pt x="2037" y="3294"/>
                </a:lnTo>
                <a:lnTo>
                  <a:pt x="2016" y="3314"/>
                </a:lnTo>
                <a:lnTo>
                  <a:pt x="1994" y="3330"/>
                </a:lnTo>
                <a:lnTo>
                  <a:pt x="1968" y="3342"/>
                </a:lnTo>
                <a:lnTo>
                  <a:pt x="1940" y="3349"/>
                </a:lnTo>
                <a:lnTo>
                  <a:pt x="1911" y="3353"/>
                </a:lnTo>
                <a:lnTo>
                  <a:pt x="897" y="3353"/>
                </a:lnTo>
                <a:lnTo>
                  <a:pt x="868" y="3349"/>
                </a:lnTo>
                <a:lnTo>
                  <a:pt x="840" y="3342"/>
                </a:lnTo>
                <a:lnTo>
                  <a:pt x="814" y="3330"/>
                </a:lnTo>
                <a:lnTo>
                  <a:pt x="792" y="3314"/>
                </a:lnTo>
                <a:lnTo>
                  <a:pt x="771" y="3294"/>
                </a:lnTo>
                <a:lnTo>
                  <a:pt x="756" y="3272"/>
                </a:lnTo>
                <a:lnTo>
                  <a:pt x="744" y="3246"/>
                </a:lnTo>
                <a:lnTo>
                  <a:pt x="735" y="3218"/>
                </a:lnTo>
                <a:lnTo>
                  <a:pt x="733" y="3189"/>
                </a:lnTo>
                <a:lnTo>
                  <a:pt x="733" y="1351"/>
                </a:lnTo>
                <a:lnTo>
                  <a:pt x="735" y="1321"/>
                </a:lnTo>
                <a:lnTo>
                  <a:pt x="744" y="1294"/>
                </a:lnTo>
                <a:lnTo>
                  <a:pt x="756" y="1268"/>
                </a:lnTo>
                <a:lnTo>
                  <a:pt x="771" y="1246"/>
                </a:lnTo>
                <a:lnTo>
                  <a:pt x="792" y="1225"/>
                </a:lnTo>
                <a:lnTo>
                  <a:pt x="814" y="1210"/>
                </a:lnTo>
                <a:lnTo>
                  <a:pt x="840" y="1198"/>
                </a:lnTo>
                <a:lnTo>
                  <a:pt x="868" y="1189"/>
                </a:lnTo>
                <a:lnTo>
                  <a:pt x="897" y="1187"/>
                </a:lnTo>
                <a:close/>
                <a:moveTo>
                  <a:pt x="910" y="0"/>
                </a:moveTo>
                <a:lnTo>
                  <a:pt x="942" y="3"/>
                </a:lnTo>
                <a:lnTo>
                  <a:pt x="972" y="11"/>
                </a:lnTo>
                <a:lnTo>
                  <a:pt x="1000" y="25"/>
                </a:lnTo>
                <a:lnTo>
                  <a:pt x="1025" y="42"/>
                </a:lnTo>
                <a:lnTo>
                  <a:pt x="1046" y="64"/>
                </a:lnTo>
                <a:lnTo>
                  <a:pt x="1065" y="89"/>
                </a:lnTo>
                <a:lnTo>
                  <a:pt x="1077" y="117"/>
                </a:lnTo>
                <a:lnTo>
                  <a:pt x="1086" y="147"/>
                </a:lnTo>
                <a:lnTo>
                  <a:pt x="1088" y="178"/>
                </a:lnTo>
                <a:lnTo>
                  <a:pt x="1086" y="210"/>
                </a:lnTo>
                <a:lnTo>
                  <a:pt x="1077" y="241"/>
                </a:lnTo>
                <a:lnTo>
                  <a:pt x="1065" y="269"/>
                </a:lnTo>
                <a:lnTo>
                  <a:pt x="1046" y="293"/>
                </a:lnTo>
                <a:lnTo>
                  <a:pt x="1025" y="315"/>
                </a:lnTo>
                <a:lnTo>
                  <a:pt x="1000" y="332"/>
                </a:lnTo>
                <a:lnTo>
                  <a:pt x="972" y="345"/>
                </a:lnTo>
                <a:lnTo>
                  <a:pt x="942" y="354"/>
                </a:lnTo>
                <a:lnTo>
                  <a:pt x="910" y="357"/>
                </a:lnTo>
                <a:lnTo>
                  <a:pt x="906" y="357"/>
                </a:lnTo>
                <a:lnTo>
                  <a:pt x="901" y="357"/>
                </a:lnTo>
                <a:lnTo>
                  <a:pt x="871" y="403"/>
                </a:lnTo>
                <a:lnTo>
                  <a:pt x="846" y="446"/>
                </a:lnTo>
                <a:lnTo>
                  <a:pt x="825" y="488"/>
                </a:lnTo>
                <a:lnTo>
                  <a:pt x="807" y="526"/>
                </a:lnTo>
                <a:lnTo>
                  <a:pt x="794" y="561"/>
                </a:lnTo>
                <a:lnTo>
                  <a:pt x="784" y="594"/>
                </a:lnTo>
                <a:lnTo>
                  <a:pt x="775" y="624"/>
                </a:lnTo>
                <a:lnTo>
                  <a:pt x="770" y="651"/>
                </a:lnTo>
                <a:lnTo>
                  <a:pt x="767" y="674"/>
                </a:lnTo>
                <a:lnTo>
                  <a:pt x="2042" y="674"/>
                </a:lnTo>
                <a:lnTo>
                  <a:pt x="2038" y="651"/>
                </a:lnTo>
                <a:lnTo>
                  <a:pt x="2033" y="624"/>
                </a:lnTo>
                <a:lnTo>
                  <a:pt x="2024" y="594"/>
                </a:lnTo>
                <a:lnTo>
                  <a:pt x="2014" y="561"/>
                </a:lnTo>
                <a:lnTo>
                  <a:pt x="2001" y="526"/>
                </a:lnTo>
                <a:lnTo>
                  <a:pt x="1983" y="488"/>
                </a:lnTo>
                <a:lnTo>
                  <a:pt x="1962" y="446"/>
                </a:lnTo>
                <a:lnTo>
                  <a:pt x="1937" y="403"/>
                </a:lnTo>
                <a:lnTo>
                  <a:pt x="1906" y="357"/>
                </a:lnTo>
                <a:lnTo>
                  <a:pt x="1900" y="357"/>
                </a:lnTo>
                <a:lnTo>
                  <a:pt x="1893" y="357"/>
                </a:lnTo>
                <a:lnTo>
                  <a:pt x="1861" y="354"/>
                </a:lnTo>
                <a:lnTo>
                  <a:pt x="1832" y="345"/>
                </a:lnTo>
                <a:lnTo>
                  <a:pt x="1804" y="332"/>
                </a:lnTo>
                <a:lnTo>
                  <a:pt x="1778" y="315"/>
                </a:lnTo>
                <a:lnTo>
                  <a:pt x="1757" y="293"/>
                </a:lnTo>
                <a:lnTo>
                  <a:pt x="1739" y="269"/>
                </a:lnTo>
                <a:lnTo>
                  <a:pt x="1726" y="241"/>
                </a:lnTo>
                <a:lnTo>
                  <a:pt x="1718" y="210"/>
                </a:lnTo>
                <a:lnTo>
                  <a:pt x="1715" y="178"/>
                </a:lnTo>
                <a:lnTo>
                  <a:pt x="1718" y="147"/>
                </a:lnTo>
                <a:lnTo>
                  <a:pt x="1726" y="117"/>
                </a:lnTo>
                <a:lnTo>
                  <a:pt x="1739" y="89"/>
                </a:lnTo>
                <a:lnTo>
                  <a:pt x="1757" y="64"/>
                </a:lnTo>
                <a:lnTo>
                  <a:pt x="1778" y="42"/>
                </a:lnTo>
                <a:lnTo>
                  <a:pt x="1804" y="25"/>
                </a:lnTo>
                <a:lnTo>
                  <a:pt x="1832" y="11"/>
                </a:lnTo>
                <a:lnTo>
                  <a:pt x="1861" y="3"/>
                </a:lnTo>
                <a:lnTo>
                  <a:pt x="1893" y="0"/>
                </a:lnTo>
                <a:lnTo>
                  <a:pt x="1925" y="3"/>
                </a:lnTo>
                <a:lnTo>
                  <a:pt x="1956" y="11"/>
                </a:lnTo>
                <a:lnTo>
                  <a:pt x="1983" y="25"/>
                </a:lnTo>
                <a:lnTo>
                  <a:pt x="2008" y="42"/>
                </a:lnTo>
                <a:lnTo>
                  <a:pt x="2030" y="64"/>
                </a:lnTo>
                <a:lnTo>
                  <a:pt x="2047" y="89"/>
                </a:lnTo>
                <a:lnTo>
                  <a:pt x="2060" y="117"/>
                </a:lnTo>
                <a:lnTo>
                  <a:pt x="2069" y="147"/>
                </a:lnTo>
                <a:lnTo>
                  <a:pt x="2072" y="178"/>
                </a:lnTo>
                <a:lnTo>
                  <a:pt x="2069" y="211"/>
                </a:lnTo>
                <a:lnTo>
                  <a:pt x="2060" y="242"/>
                </a:lnTo>
                <a:lnTo>
                  <a:pt x="2047" y="270"/>
                </a:lnTo>
                <a:lnTo>
                  <a:pt x="2080" y="322"/>
                </a:lnTo>
                <a:lnTo>
                  <a:pt x="2109" y="371"/>
                </a:lnTo>
                <a:lnTo>
                  <a:pt x="2132" y="418"/>
                </a:lnTo>
                <a:lnTo>
                  <a:pt x="2153" y="463"/>
                </a:lnTo>
                <a:lnTo>
                  <a:pt x="2169" y="505"/>
                </a:lnTo>
                <a:lnTo>
                  <a:pt x="2182" y="544"/>
                </a:lnTo>
                <a:lnTo>
                  <a:pt x="2192" y="581"/>
                </a:lnTo>
                <a:lnTo>
                  <a:pt x="2199" y="615"/>
                </a:lnTo>
                <a:lnTo>
                  <a:pt x="2204" y="646"/>
                </a:lnTo>
                <a:lnTo>
                  <a:pt x="2207" y="674"/>
                </a:lnTo>
                <a:lnTo>
                  <a:pt x="2585" y="674"/>
                </a:lnTo>
                <a:lnTo>
                  <a:pt x="2618" y="676"/>
                </a:lnTo>
                <a:lnTo>
                  <a:pt x="2651" y="683"/>
                </a:lnTo>
                <a:lnTo>
                  <a:pt x="2681" y="696"/>
                </a:lnTo>
                <a:lnTo>
                  <a:pt x="2709" y="712"/>
                </a:lnTo>
                <a:lnTo>
                  <a:pt x="2735" y="733"/>
                </a:lnTo>
                <a:lnTo>
                  <a:pt x="2759" y="756"/>
                </a:lnTo>
                <a:lnTo>
                  <a:pt x="2777" y="784"/>
                </a:lnTo>
                <a:lnTo>
                  <a:pt x="2792" y="813"/>
                </a:lnTo>
                <a:lnTo>
                  <a:pt x="2802" y="844"/>
                </a:lnTo>
                <a:lnTo>
                  <a:pt x="2807" y="876"/>
                </a:lnTo>
                <a:lnTo>
                  <a:pt x="2808" y="909"/>
                </a:lnTo>
                <a:lnTo>
                  <a:pt x="2804" y="942"/>
                </a:lnTo>
                <a:lnTo>
                  <a:pt x="2675" y="1555"/>
                </a:lnTo>
                <a:lnTo>
                  <a:pt x="2664" y="1588"/>
                </a:lnTo>
                <a:lnTo>
                  <a:pt x="2650" y="1618"/>
                </a:lnTo>
                <a:lnTo>
                  <a:pt x="2632" y="1646"/>
                </a:lnTo>
                <a:lnTo>
                  <a:pt x="2609" y="1671"/>
                </a:lnTo>
                <a:lnTo>
                  <a:pt x="2583" y="1691"/>
                </a:lnTo>
                <a:lnTo>
                  <a:pt x="2555" y="1709"/>
                </a:lnTo>
                <a:lnTo>
                  <a:pt x="2524" y="1721"/>
                </a:lnTo>
                <a:lnTo>
                  <a:pt x="2491" y="1729"/>
                </a:lnTo>
                <a:lnTo>
                  <a:pt x="2456" y="1731"/>
                </a:lnTo>
                <a:lnTo>
                  <a:pt x="2239" y="1731"/>
                </a:lnTo>
                <a:lnTo>
                  <a:pt x="2239" y="1351"/>
                </a:lnTo>
                <a:lnTo>
                  <a:pt x="2237" y="1306"/>
                </a:lnTo>
                <a:lnTo>
                  <a:pt x="2227" y="1264"/>
                </a:lnTo>
                <a:lnTo>
                  <a:pt x="2213" y="1223"/>
                </a:lnTo>
                <a:lnTo>
                  <a:pt x="2195" y="1185"/>
                </a:lnTo>
                <a:lnTo>
                  <a:pt x="2171" y="1150"/>
                </a:lnTo>
                <a:lnTo>
                  <a:pt x="2143" y="1119"/>
                </a:lnTo>
                <a:lnTo>
                  <a:pt x="2112" y="1091"/>
                </a:lnTo>
                <a:lnTo>
                  <a:pt x="2077" y="1067"/>
                </a:lnTo>
                <a:lnTo>
                  <a:pt x="2039" y="1049"/>
                </a:lnTo>
                <a:lnTo>
                  <a:pt x="1998" y="1035"/>
                </a:lnTo>
                <a:lnTo>
                  <a:pt x="1956" y="1026"/>
                </a:lnTo>
                <a:lnTo>
                  <a:pt x="1911" y="1023"/>
                </a:lnTo>
                <a:lnTo>
                  <a:pt x="897" y="1023"/>
                </a:lnTo>
                <a:lnTo>
                  <a:pt x="853" y="1026"/>
                </a:lnTo>
                <a:lnTo>
                  <a:pt x="810" y="1035"/>
                </a:lnTo>
                <a:lnTo>
                  <a:pt x="769" y="1049"/>
                </a:lnTo>
                <a:lnTo>
                  <a:pt x="732" y="1067"/>
                </a:lnTo>
                <a:lnTo>
                  <a:pt x="696" y="1091"/>
                </a:lnTo>
                <a:lnTo>
                  <a:pt x="666" y="1119"/>
                </a:lnTo>
                <a:lnTo>
                  <a:pt x="638" y="1150"/>
                </a:lnTo>
                <a:lnTo>
                  <a:pt x="614" y="1185"/>
                </a:lnTo>
                <a:lnTo>
                  <a:pt x="595" y="1223"/>
                </a:lnTo>
                <a:lnTo>
                  <a:pt x="580" y="1264"/>
                </a:lnTo>
                <a:lnTo>
                  <a:pt x="572" y="1306"/>
                </a:lnTo>
                <a:lnTo>
                  <a:pt x="569" y="1351"/>
                </a:lnTo>
                <a:lnTo>
                  <a:pt x="569" y="1731"/>
                </a:lnTo>
                <a:lnTo>
                  <a:pt x="352" y="1731"/>
                </a:lnTo>
                <a:lnTo>
                  <a:pt x="317" y="1729"/>
                </a:lnTo>
                <a:lnTo>
                  <a:pt x="284" y="1721"/>
                </a:lnTo>
                <a:lnTo>
                  <a:pt x="253" y="1709"/>
                </a:lnTo>
                <a:lnTo>
                  <a:pt x="225" y="1691"/>
                </a:lnTo>
                <a:lnTo>
                  <a:pt x="199" y="1671"/>
                </a:lnTo>
                <a:lnTo>
                  <a:pt x="176" y="1646"/>
                </a:lnTo>
                <a:lnTo>
                  <a:pt x="158" y="1618"/>
                </a:lnTo>
                <a:lnTo>
                  <a:pt x="144" y="1588"/>
                </a:lnTo>
                <a:lnTo>
                  <a:pt x="133" y="1555"/>
                </a:lnTo>
                <a:lnTo>
                  <a:pt x="5" y="942"/>
                </a:lnTo>
                <a:lnTo>
                  <a:pt x="0" y="909"/>
                </a:lnTo>
                <a:lnTo>
                  <a:pt x="1" y="876"/>
                </a:lnTo>
                <a:lnTo>
                  <a:pt x="6" y="844"/>
                </a:lnTo>
                <a:lnTo>
                  <a:pt x="16" y="813"/>
                </a:lnTo>
                <a:lnTo>
                  <a:pt x="31" y="784"/>
                </a:lnTo>
                <a:lnTo>
                  <a:pt x="50" y="756"/>
                </a:lnTo>
                <a:lnTo>
                  <a:pt x="73" y="733"/>
                </a:lnTo>
                <a:lnTo>
                  <a:pt x="98" y="712"/>
                </a:lnTo>
                <a:lnTo>
                  <a:pt x="127" y="696"/>
                </a:lnTo>
                <a:lnTo>
                  <a:pt x="157" y="683"/>
                </a:lnTo>
                <a:lnTo>
                  <a:pt x="190" y="676"/>
                </a:lnTo>
                <a:lnTo>
                  <a:pt x="223" y="674"/>
                </a:lnTo>
                <a:lnTo>
                  <a:pt x="601" y="674"/>
                </a:lnTo>
                <a:lnTo>
                  <a:pt x="604" y="646"/>
                </a:lnTo>
                <a:lnTo>
                  <a:pt x="609" y="616"/>
                </a:lnTo>
                <a:lnTo>
                  <a:pt x="616" y="582"/>
                </a:lnTo>
                <a:lnTo>
                  <a:pt x="626" y="545"/>
                </a:lnTo>
                <a:lnTo>
                  <a:pt x="639" y="506"/>
                </a:lnTo>
                <a:lnTo>
                  <a:pt x="654" y="464"/>
                </a:lnTo>
                <a:lnTo>
                  <a:pt x="675" y="420"/>
                </a:lnTo>
                <a:lnTo>
                  <a:pt x="698" y="373"/>
                </a:lnTo>
                <a:lnTo>
                  <a:pt x="726" y="325"/>
                </a:lnTo>
                <a:lnTo>
                  <a:pt x="759" y="274"/>
                </a:lnTo>
                <a:lnTo>
                  <a:pt x="748" y="252"/>
                </a:lnTo>
                <a:lnTo>
                  <a:pt x="739" y="229"/>
                </a:lnTo>
                <a:lnTo>
                  <a:pt x="733" y="204"/>
                </a:lnTo>
                <a:lnTo>
                  <a:pt x="731" y="178"/>
                </a:lnTo>
                <a:lnTo>
                  <a:pt x="734" y="147"/>
                </a:lnTo>
                <a:lnTo>
                  <a:pt x="742" y="117"/>
                </a:lnTo>
                <a:lnTo>
                  <a:pt x="756" y="89"/>
                </a:lnTo>
                <a:lnTo>
                  <a:pt x="773" y="64"/>
                </a:lnTo>
                <a:lnTo>
                  <a:pt x="795" y="42"/>
                </a:lnTo>
                <a:lnTo>
                  <a:pt x="820" y="25"/>
                </a:lnTo>
                <a:lnTo>
                  <a:pt x="848" y="11"/>
                </a:lnTo>
                <a:lnTo>
                  <a:pt x="878" y="3"/>
                </a:lnTo>
                <a:lnTo>
                  <a:pt x="91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9" name="Freeform 166"/>
          <p:cNvSpPr>
            <a:spLocks noEditPoints="1"/>
          </p:cNvSpPr>
          <p:nvPr/>
        </p:nvSpPr>
        <p:spPr bwMode="auto">
          <a:xfrm>
            <a:off x="11266734" y="2816222"/>
            <a:ext cx="304800" cy="512762"/>
          </a:xfrm>
          <a:custGeom>
            <a:avLst/>
            <a:gdLst>
              <a:gd name="T0" fmla="*/ 699 w 2114"/>
              <a:gd name="T1" fmla="*/ 3198 h 3551"/>
              <a:gd name="T2" fmla="*/ 1428 w 2114"/>
              <a:gd name="T3" fmla="*/ 3184 h 3551"/>
              <a:gd name="T4" fmla="*/ 1224 w 2114"/>
              <a:gd name="T5" fmla="*/ 1249 h 3551"/>
              <a:gd name="T6" fmla="*/ 1357 w 2114"/>
              <a:gd name="T7" fmla="*/ 1320 h 3551"/>
              <a:gd name="T8" fmla="*/ 1371 w 2114"/>
              <a:gd name="T9" fmla="*/ 1470 h 3551"/>
              <a:gd name="T10" fmla="*/ 1256 w 2114"/>
              <a:gd name="T11" fmla="*/ 1564 h 3551"/>
              <a:gd name="T12" fmla="*/ 967 w 2114"/>
              <a:gd name="T13" fmla="*/ 752 h 3551"/>
              <a:gd name="T14" fmla="*/ 801 w 2114"/>
              <a:gd name="T15" fmla="*/ 1042 h 3551"/>
              <a:gd name="T16" fmla="*/ 731 w 2114"/>
              <a:gd name="T17" fmla="*/ 911 h 3551"/>
              <a:gd name="T18" fmla="*/ 801 w 2114"/>
              <a:gd name="T19" fmla="*/ 779 h 3551"/>
              <a:gd name="T20" fmla="*/ 1033 w 2114"/>
              <a:gd name="T21" fmla="*/ 430 h 3551"/>
              <a:gd name="T22" fmla="*/ 967 w 2114"/>
              <a:gd name="T23" fmla="*/ 517 h 3551"/>
              <a:gd name="T24" fmla="*/ 758 w 2114"/>
              <a:gd name="T25" fmla="*/ 599 h 3551"/>
              <a:gd name="T26" fmla="*/ 598 w 2114"/>
              <a:gd name="T27" fmla="*/ 740 h 3551"/>
              <a:gd name="T28" fmla="*/ 554 w 2114"/>
              <a:gd name="T29" fmla="*/ 957 h 3551"/>
              <a:gd name="T30" fmla="*/ 651 w 2114"/>
              <a:gd name="T31" fmla="*/ 1151 h 3551"/>
              <a:gd name="T32" fmla="*/ 843 w 2114"/>
              <a:gd name="T33" fmla="*/ 1247 h 3551"/>
              <a:gd name="T34" fmla="*/ 617 w 2114"/>
              <a:gd name="T35" fmla="*/ 1571 h 3551"/>
              <a:gd name="T36" fmla="*/ 551 w 2114"/>
              <a:gd name="T37" fmla="*/ 1658 h 3551"/>
              <a:gd name="T38" fmla="*/ 617 w 2114"/>
              <a:gd name="T39" fmla="*/ 1744 h 3551"/>
              <a:gd name="T40" fmla="*/ 980 w 2114"/>
              <a:gd name="T41" fmla="*/ 1874 h 3551"/>
              <a:gd name="T42" fmla="*/ 1080 w 2114"/>
              <a:gd name="T43" fmla="*/ 1915 h 3551"/>
              <a:gd name="T44" fmla="*/ 1146 w 2114"/>
              <a:gd name="T45" fmla="*/ 1829 h 3551"/>
              <a:gd name="T46" fmla="*/ 1357 w 2114"/>
              <a:gd name="T47" fmla="*/ 1720 h 3551"/>
              <a:gd name="T48" fmla="*/ 1517 w 2114"/>
              <a:gd name="T49" fmla="*/ 1580 h 3551"/>
              <a:gd name="T50" fmla="*/ 1560 w 2114"/>
              <a:gd name="T51" fmla="*/ 1363 h 3551"/>
              <a:gd name="T52" fmla="*/ 1464 w 2114"/>
              <a:gd name="T53" fmla="*/ 1169 h 3551"/>
              <a:gd name="T54" fmla="*/ 1270 w 2114"/>
              <a:gd name="T55" fmla="*/ 1073 h 3551"/>
              <a:gd name="T56" fmla="*/ 1497 w 2114"/>
              <a:gd name="T57" fmla="*/ 749 h 3551"/>
              <a:gd name="T58" fmla="*/ 1563 w 2114"/>
              <a:gd name="T59" fmla="*/ 662 h 3551"/>
              <a:gd name="T60" fmla="*/ 1497 w 2114"/>
              <a:gd name="T61" fmla="*/ 575 h 3551"/>
              <a:gd name="T62" fmla="*/ 1135 w 2114"/>
              <a:gd name="T63" fmla="*/ 472 h 3551"/>
              <a:gd name="T64" fmla="*/ 1057 w 2114"/>
              <a:gd name="T65" fmla="*/ 0 h 3551"/>
              <a:gd name="T66" fmla="*/ 1450 w 2114"/>
              <a:gd name="T67" fmla="*/ 76 h 3551"/>
              <a:gd name="T68" fmla="*/ 1777 w 2114"/>
              <a:gd name="T69" fmla="*/ 283 h 3551"/>
              <a:gd name="T70" fmla="*/ 2006 w 2114"/>
              <a:gd name="T71" fmla="*/ 593 h 3551"/>
              <a:gd name="T72" fmla="*/ 2111 w 2114"/>
              <a:gd name="T73" fmla="*/ 975 h 3551"/>
              <a:gd name="T74" fmla="*/ 2069 w 2114"/>
              <a:gd name="T75" fmla="*/ 1362 h 3551"/>
              <a:gd name="T76" fmla="*/ 1895 w 2114"/>
              <a:gd name="T77" fmla="*/ 1702 h 3551"/>
              <a:gd name="T78" fmla="*/ 1656 w 2114"/>
              <a:gd name="T79" fmla="*/ 2044 h 3551"/>
              <a:gd name="T80" fmla="*/ 1537 w 2114"/>
              <a:gd name="T81" fmla="*/ 2455 h 3551"/>
              <a:gd name="T82" fmla="*/ 1599 w 2114"/>
              <a:gd name="T83" fmla="*/ 2588 h 3551"/>
              <a:gd name="T84" fmla="*/ 1599 w 2114"/>
              <a:gd name="T85" fmla="*/ 3237 h 3551"/>
              <a:gd name="T86" fmla="*/ 1505 w 2114"/>
              <a:gd name="T87" fmla="*/ 3353 h 3551"/>
              <a:gd name="T88" fmla="*/ 1257 w 2114"/>
              <a:gd name="T89" fmla="*/ 3507 h 3551"/>
              <a:gd name="T90" fmla="*/ 1006 w 2114"/>
              <a:gd name="T91" fmla="*/ 3549 h 3551"/>
              <a:gd name="T92" fmla="*/ 625 w 2114"/>
              <a:gd name="T93" fmla="*/ 3366 h 3551"/>
              <a:gd name="T94" fmla="*/ 534 w 2114"/>
              <a:gd name="T95" fmla="*/ 3279 h 3551"/>
              <a:gd name="T96" fmla="*/ 508 w 2114"/>
              <a:gd name="T97" fmla="*/ 2609 h 3551"/>
              <a:gd name="T98" fmla="*/ 583 w 2114"/>
              <a:gd name="T99" fmla="*/ 2542 h 3551"/>
              <a:gd name="T100" fmla="*/ 489 w 2114"/>
              <a:gd name="T101" fmla="*/ 2123 h 3551"/>
              <a:gd name="T102" fmla="*/ 259 w 2114"/>
              <a:gd name="T103" fmla="*/ 1750 h 3551"/>
              <a:gd name="T104" fmla="*/ 66 w 2114"/>
              <a:gd name="T105" fmla="*/ 1424 h 3551"/>
              <a:gd name="T106" fmla="*/ 0 w 2114"/>
              <a:gd name="T107" fmla="*/ 1051 h 3551"/>
              <a:gd name="T108" fmla="*/ 83 w 2114"/>
              <a:gd name="T109" fmla="*/ 650 h 3551"/>
              <a:gd name="T110" fmla="*/ 305 w 2114"/>
              <a:gd name="T111" fmla="*/ 319 h 3551"/>
              <a:gd name="T112" fmla="*/ 632 w 2114"/>
              <a:gd name="T113" fmla="*/ 90 h 3551"/>
              <a:gd name="T114" fmla="*/ 1032 w 2114"/>
              <a:gd name="T115" fmla="*/ 0 h 3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114" h="3551">
                <a:moveTo>
                  <a:pt x="684" y="2720"/>
                </a:moveTo>
                <a:lnTo>
                  <a:pt x="684" y="3175"/>
                </a:lnTo>
                <a:lnTo>
                  <a:pt x="686" y="3184"/>
                </a:lnTo>
                <a:lnTo>
                  <a:pt x="692" y="3193"/>
                </a:lnTo>
                <a:lnTo>
                  <a:pt x="699" y="3198"/>
                </a:lnTo>
                <a:lnTo>
                  <a:pt x="709" y="3199"/>
                </a:lnTo>
                <a:lnTo>
                  <a:pt x="1405" y="3199"/>
                </a:lnTo>
                <a:lnTo>
                  <a:pt x="1414" y="3198"/>
                </a:lnTo>
                <a:lnTo>
                  <a:pt x="1423" y="3193"/>
                </a:lnTo>
                <a:lnTo>
                  <a:pt x="1428" y="3184"/>
                </a:lnTo>
                <a:lnTo>
                  <a:pt x="1429" y="3175"/>
                </a:lnTo>
                <a:lnTo>
                  <a:pt x="1429" y="2720"/>
                </a:lnTo>
                <a:lnTo>
                  <a:pt x="684" y="2720"/>
                </a:lnTo>
                <a:close/>
                <a:moveTo>
                  <a:pt x="1146" y="1249"/>
                </a:moveTo>
                <a:lnTo>
                  <a:pt x="1224" y="1249"/>
                </a:lnTo>
                <a:lnTo>
                  <a:pt x="1256" y="1252"/>
                </a:lnTo>
                <a:lnTo>
                  <a:pt x="1286" y="1262"/>
                </a:lnTo>
                <a:lnTo>
                  <a:pt x="1313" y="1277"/>
                </a:lnTo>
                <a:lnTo>
                  <a:pt x="1337" y="1296"/>
                </a:lnTo>
                <a:lnTo>
                  <a:pt x="1357" y="1320"/>
                </a:lnTo>
                <a:lnTo>
                  <a:pt x="1371" y="1347"/>
                </a:lnTo>
                <a:lnTo>
                  <a:pt x="1380" y="1377"/>
                </a:lnTo>
                <a:lnTo>
                  <a:pt x="1384" y="1408"/>
                </a:lnTo>
                <a:lnTo>
                  <a:pt x="1380" y="1441"/>
                </a:lnTo>
                <a:lnTo>
                  <a:pt x="1371" y="1470"/>
                </a:lnTo>
                <a:lnTo>
                  <a:pt x="1357" y="1497"/>
                </a:lnTo>
                <a:lnTo>
                  <a:pt x="1337" y="1521"/>
                </a:lnTo>
                <a:lnTo>
                  <a:pt x="1313" y="1541"/>
                </a:lnTo>
                <a:lnTo>
                  <a:pt x="1286" y="1555"/>
                </a:lnTo>
                <a:lnTo>
                  <a:pt x="1256" y="1564"/>
                </a:lnTo>
                <a:lnTo>
                  <a:pt x="1224" y="1568"/>
                </a:lnTo>
                <a:lnTo>
                  <a:pt x="1146" y="1568"/>
                </a:lnTo>
                <a:lnTo>
                  <a:pt x="1146" y="1249"/>
                </a:lnTo>
                <a:close/>
                <a:moveTo>
                  <a:pt x="890" y="752"/>
                </a:moveTo>
                <a:lnTo>
                  <a:pt x="967" y="752"/>
                </a:lnTo>
                <a:lnTo>
                  <a:pt x="967" y="1069"/>
                </a:lnTo>
                <a:lnTo>
                  <a:pt x="890" y="1069"/>
                </a:lnTo>
                <a:lnTo>
                  <a:pt x="857" y="1066"/>
                </a:lnTo>
                <a:lnTo>
                  <a:pt x="828" y="1057"/>
                </a:lnTo>
                <a:lnTo>
                  <a:pt x="801" y="1042"/>
                </a:lnTo>
                <a:lnTo>
                  <a:pt x="777" y="1023"/>
                </a:lnTo>
                <a:lnTo>
                  <a:pt x="758" y="1000"/>
                </a:lnTo>
                <a:lnTo>
                  <a:pt x="744" y="973"/>
                </a:lnTo>
                <a:lnTo>
                  <a:pt x="734" y="943"/>
                </a:lnTo>
                <a:lnTo>
                  <a:pt x="731" y="911"/>
                </a:lnTo>
                <a:lnTo>
                  <a:pt x="734" y="879"/>
                </a:lnTo>
                <a:lnTo>
                  <a:pt x="744" y="849"/>
                </a:lnTo>
                <a:lnTo>
                  <a:pt x="758" y="822"/>
                </a:lnTo>
                <a:lnTo>
                  <a:pt x="777" y="799"/>
                </a:lnTo>
                <a:lnTo>
                  <a:pt x="801" y="779"/>
                </a:lnTo>
                <a:lnTo>
                  <a:pt x="828" y="765"/>
                </a:lnTo>
                <a:lnTo>
                  <a:pt x="857" y="755"/>
                </a:lnTo>
                <a:lnTo>
                  <a:pt x="890" y="752"/>
                </a:lnTo>
                <a:close/>
                <a:moveTo>
                  <a:pt x="1057" y="427"/>
                </a:moveTo>
                <a:lnTo>
                  <a:pt x="1033" y="430"/>
                </a:lnTo>
                <a:lnTo>
                  <a:pt x="1011" y="440"/>
                </a:lnTo>
                <a:lnTo>
                  <a:pt x="994" y="454"/>
                </a:lnTo>
                <a:lnTo>
                  <a:pt x="980" y="472"/>
                </a:lnTo>
                <a:lnTo>
                  <a:pt x="970" y="493"/>
                </a:lnTo>
                <a:lnTo>
                  <a:pt x="967" y="517"/>
                </a:lnTo>
                <a:lnTo>
                  <a:pt x="967" y="572"/>
                </a:lnTo>
                <a:lnTo>
                  <a:pt x="890" y="572"/>
                </a:lnTo>
                <a:lnTo>
                  <a:pt x="843" y="575"/>
                </a:lnTo>
                <a:lnTo>
                  <a:pt x="800" y="584"/>
                </a:lnTo>
                <a:lnTo>
                  <a:pt x="758" y="599"/>
                </a:lnTo>
                <a:lnTo>
                  <a:pt x="719" y="619"/>
                </a:lnTo>
                <a:lnTo>
                  <a:pt x="683" y="643"/>
                </a:lnTo>
                <a:lnTo>
                  <a:pt x="651" y="672"/>
                </a:lnTo>
                <a:lnTo>
                  <a:pt x="621" y="704"/>
                </a:lnTo>
                <a:lnTo>
                  <a:pt x="598" y="740"/>
                </a:lnTo>
                <a:lnTo>
                  <a:pt x="578" y="779"/>
                </a:lnTo>
                <a:lnTo>
                  <a:pt x="563" y="821"/>
                </a:lnTo>
                <a:lnTo>
                  <a:pt x="554" y="865"/>
                </a:lnTo>
                <a:lnTo>
                  <a:pt x="551" y="911"/>
                </a:lnTo>
                <a:lnTo>
                  <a:pt x="554" y="957"/>
                </a:lnTo>
                <a:lnTo>
                  <a:pt x="563" y="1001"/>
                </a:lnTo>
                <a:lnTo>
                  <a:pt x="578" y="1042"/>
                </a:lnTo>
                <a:lnTo>
                  <a:pt x="598" y="1082"/>
                </a:lnTo>
                <a:lnTo>
                  <a:pt x="621" y="1118"/>
                </a:lnTo>
                <a:lnTo>
                  <a:pt x="651" y="1151"/>
                </a:lnTo>
                <a:lnTo>
                  <a:pt x="683" y="1179"/>
                </a:lnTo>
                <a:lnTo>
                  <a:pt x="719" y="1204"/>
                </a:lnTo>
                <a:lnTo>
                  <a:pt x="758" y="1223"/>
                </a:lnTo>
                <a:lnTo>
                  <a:pt x="800" y="1237"/>
                </a:lnTo>
                <a:lnTo>
                  <a:pt x="843" y="1247"/>
                </a:lnTo>
                <a:lnTo>
                  <a:pt x="890" y="1249"/>
                </a:lnTo>
                <a:lnTo>
                  <a:pt x="967" y="1249"/>
                </a:lnTo>
                <a:lnTo>
                  <a:pt x="967" y="1568"/>
                </a:lnTo>
                <a:lnTo>
                  <a:pt x="641" y="1568"/>
                </a:lnTo>
                <a:lnTo>
                  <a:pt x="617" y="1571"/>
                </a:lnTo>
                <a:lnTo>
                  <a:pt x="595" y="1580"/>
                </a:lnTo>
                <a:lnTo>
                  <a:pt x="577" y="1594"/>
                </a:lnTo>
                <a:lnTo>
                  <a:pt x="563" y="1612"/>
                </a:lnTo>
                <a:lnTo>
                  <a:pt x="554" y="1634"/>
                </a:lnTo>
                <a:lnTo>
                  <a:pt x="551" y="1658"/>
                </a:lnTo>
                <a:lnTo>
                  <a:pt x="554" y="1681"/>
                </a:lnTo>
                <a:lnTo>
                  <a:pt x="563" y="1703"/>
                </a:lnTo>
                <a:lnTo>
                  <a:pt x="577" y="1720"/>
                </a:lnTo>
                <a:lnTo>
                  <a:pt x="595" y="1735"/>
                </a:lnTo>
                <a:lnTo>
                  <a:pt x="617" y="1744"/>
                </a:lnTo>
                <a:lnTo>
                  <a:pt x="641" y="1748"/>
                </a:lnTo>
                <a:lnTo>
                  <a:pt x="967" y="1748"/>
                </a:lnTo>
                <a:lnTo>
                  <a:pt x="967" y="1829"/>
                </a:lnTo>
                <a:lnTo>
                  <a:pt x="970" y="1853"/>
                </a:lnTo>
                <a:lnTo>
                  <a:pt x="980" y="1874"/>
                </a:lnTo>
                <a:lnTo>
                  <a:pt x="994" y="1893"/>
                </a:lnTo>
                <a:lnTo>
                  <a:pt x="1011" y="1907"/>
                </a:lnTo>
                <a:lnTo>
                  <a:pt x="1033" y="1915"/>
                </a:lnTo>
                <a:lnTo>
                  <a:pt x="1057" y="1919"/>
                </a:lnTo>
                <a:lnTo>
                  <a:pt x="1080" y="1915"/>
                </a:lnTo>
                <a:lnTo>
                  <a:pt x="1102" y="1907"/>
                </a:lnTo>
                <a:lnTo>
                  <a:pt x="1121" y="1893"/>
                </a:lnTo>
                <a:lnTo>
                  <a:pt x="1135" y="1874"/>
                </a:lnTo>
                <a:lnTo>
                  <a:pt x="1143" y="1853"/>
                </a:lnTo>
                <a:lnTo>
                  <a:pt x="1146" y="1829"/>
                </a:lnTo>
                <a:lnTo>
                  <a:pt x="1146" y="1748"/>
                </a:lnTo>
                <a:lnTo>
                  <a:pt x="1224" y="1748"/>
                </a:lnTo>
                <a:lnTo>
                  <a:pt x="1270" y="1744"/>
                </a:lnTo>
                <a:lnTo>
                  <a:pt x="1314" y="1736"/>
                </a:lnTo>
                <a:lnTo>
                  <a:pt x="1357" y="1720"/>
                </a:lnTo>
                <a:lnTo>
                  <a:pt x="1396" y="1701"/>
                </a:lnTo>
                <a:lnTo>
                  <a:pt x="1431" y="1677"/>
                </a:lnTo>
                <a:lnTo>
                  <a:pt x="1464" y="1648"/>
                </a:lnTo>
                <a:lnTo>
                  <a:pt x="1492" y="1615"/>
                </a:lnTo>
                <a:lnTo>
                  <a:pt x="1517" y="1580"/>
                </a:lnTo>
                <a:lnTo>
                  <a:pt x="1536" y="1541"/>
                </a:lnTo>
                <a:lnTo>
                  <a:pt x="1550" y="1498"/>
                </a:lnTo>
                <a:lnTo>
                  <a:pt x="1560" y="1455"/>
                </a:lnTo>
                <a:lnTo>
                  <a:pt x="1563" y="1408"/>
                </a:lnTo>
                <a:lnTo>
                  <a:pt x="1560" y="1363"/>
                </a:lnTo>
                <a:lnTo>
                  <a:pt x="1550" y="1319"/>
                </a:lnTo>
                <a:lnTo>
                  <a:pt x="1536" y="1277"/>
                </a:lnTo>
                <a:lnTo>
                  <a:pt x="1517" y="1237"/>
                </a:lnTo>
                <a:lnTo>
                  <a:pt x="1492" y="1202"/>
                </a:lnTo>
                <a:lnTo>
                  <a:pt x="1464" y="1169"/>
                </a:lnTo>
                <a:lnTo>
                  <a:pt x="1431" y="1141"/>
                </a:lnTo>
                <a:lnTo>
                  <a:pt x="1396" y="1116"/>
                </a:lnTo>
                <a:lnTo>
                  <a:pt x="1357" y="1096"/>
                </a:lnTo>
                <a:lnTo>
                  <a:pt x="1314" y="1082"/>
                </a:lnTo>
                <a:lnTo>
                  <a:pt x="1270" y="1073"/>
                </a:lnTo>
                <a:lnTo>
                  <a:pt x="1224" y="1069"/>
                </a:lnTo>
                <a:lnTo>
                  <a:pt x="1146" y="1069"/>
                </a:lnTo>
                <a:lnTo>
                  <a:pt x="1146" y="752"/>
                </a:lnTo>
                <a:lnTo>
                  <a:pt x="1473" y="752"/>
                </a:lnTo>
                <a:lnTo>
                  <a:pt x="1497" y="749"/>
                </a:lnTo>
                <a:lnTo>
                  <a:pt x="1519" y="740"/>
                </a:lnTo>
                <a:lnTo>
                  <a:pt x="1536" y="726"/>
                </a:lnTo>
                <a:lnTo>
                  <a:pt x="1550" y="708"/>
                </a:lnTo>
                <a:lnTo>
                  <a:pt x="1560" y="686"/>
                </a:lnTo>
                <a:lnTo>
                  <a:pt x="1563" y="662"/>
                </a:lnTo>
                <a:lnTo>
                  <a:pt x="1560" y="638"/>
                </a:lnTo>
                <a:lnTo>
                  <a:pt x="1550" y="617"/>
                </a:lnTo>
                <a:lnTo>
                  <a:pt x="1536" y="598"/>
                </a:lnTo>
                <a:lnTo>
                  <a:pt x="1519" y="584"/>
                </a:lnTo>
                <a:lnTo>
                  <a:pt x="1497" y="575"/>
                </a:lnTo>
                <a:lnTo>
                  <a:pt x="1473" y="572"/>
                </a:lnTo>
                <a:lnTo>
                  <a:pt x="1146" y="572"/>
                </a:lnTo>
                <a:lnTo>
                  <a:pt x="1146" y="517"/>
                </a:lnTo>
                <a:lnTo>
                  <a:pt x="1143" y="493"/>
                </a:lnTo>
                <a:lnTo>
                  <a:pt x="1135" y="472"/>
                </a:lnTo>
                <a:lnTo>
                  <a:pt x="1121" y="454"/>
                </a:lnTo>
                <a:lnTo>
                  <a:pt x="1102" y="440"/>
                </a:lnTo>
                <a:lnTo>
                  <a:pt x="1080" y="430"/>
                </a:lnTo>
                <a:lnTo>
                  <a:pt x="1057" y="427"/>
                </a:lnTo>
                <a:close/>
                <a:moveTo>
                  <a:pt x="1057" y="0"/>
                </a:moveTo>
                <a:lnTo>
                  <a:pt x="1140" y="3"/>
                </a:lnTo>
                <a:lnTo>
                  <a:pt x="1220" y="12"/>
                </a:lnTo>
                <a:lnTo>
                  <a:pt x="1299" y="28"/>
                </a:lnTo>
                <a:lnTo>
                  <a:pt x="1376" y="49"/>
                </a:lnTo>
                <a:lnTo>
                  <a:pt x="1450" y="76"/>
                </a:lnTo>
                <a:lnTo>
                  <a:pt x="1521" y="107"/>
                </a:lnTo>
                <a:lnTo>
                  <a:pt x="1590" y="144"/>
                </a:lnTo>
                <a:lnTo>
                  <a:pt x="1655" y="186"/>
                </a:lnTo>
                <a:lnTo>
                  <a:pt x="1718" y="233"/>
                </a:lnTo>
                <a:lnTo>
                  <a:pt x="1777" y="283"/>
                </a:lnTo>
                <a:lnTo>
                  <a:pt x="1831" y="338"/>
                </a:lnTo>
                <a:lnTo>
                  <a:pt x="1882" y="397"/>
                </a:lnTo>
                <a:lnTo>
                  <a:pt x="1928" y="458"/>
                </a:lnTo>
                <a:lnTo>
                  <a:pt x="1969" y="524"/>
                </a:lnTo>
                <a:lnTo>
                  <a:pt x="2006" y="593"/>
                </a:lnTo>
                <a:lnTo>
                  <a:pt x="2039" y="664"/>
                </a:lnTo>
                <a:lnTo>
                  <a:pt x="2065" y="739"/>
                </a:lnTo>
                <a:lnTo>
                  <a:pt x="2086" y="816"/>
                </a:lnTo>
                <a:lnTo>
                  <a:pt x="2101" y="894"/>
                </a:lnTo>
                <a:lnTo>
                  <a:pt x="2111" y="975"/>
                </a:lnTo>
                <a:lnTo>
                  <a:pt x="2114" y="1057"/>
                </a:lnTo>
                <a:lnTo>
                  <a:pt x="2111" y="1135"/>
                </a:lnTo>
                <a:lnTo>
                  <a:pt x="2103" y="1212"/>
                </a:lnTo>
                <a:lnTo>
                  <a:pt x="2088" y="1288"/>
                </a:lnTo>
                <a:lnTo>
                  <a:pt x="2069" y="1362"/>
                </a:lnTo>
                <a:lnTo>
                  <a:pt x="2045" y="1434"/>
                </a:lnTo>
                <a:lnTo>
                  <a:pt x="2015" y="1505"/>
                </a:lnTo>
                <a:lnTo>
                  <a:pt x="1980" y="1573"/>
                </a:lnTo>
                <a:lnTo>
                  <a:pt x="1940" y="1639"/>
                </a:lnTo>
                <a:lnTo>
                  <a:pt x="1895" y="1702"/>
                </a:lnTo>
                <a:lnTo>
                  <a:pt x="1845" y="1762"/>
                </a:lnTo>
                <a:lnTo>
                  <a:pt x="1791" y="1828"/>
                </a:lnTo>
                <a:lnTo>
                  <a:pt x="1741" y="1897"/>
                </a:lnTo>
                <a:lnTo>
                  <a:pt x="1695" y="1970"/>
                </a:lnTo>
                <a:lnTo>
                  <a:pt x="1656" y="2044"/>
                </a:lnTo>
                <a:lnTo>
                  <a:pt x="1622" y="2122"/>
                </a:lnTo>
                <a:lnTo>
                  <a:pt x="1593" y="2203"/>
                </a:lnTo>
                <a:lnTo>
                  <a:pt x="1569" y="2285"/>
                </a:lnTo>
                <a:lnTo>
                  <a:pt x="1550" y="2369"/>
                </a:lnTo>
                <a:lnTo>
                  <a:pt x="1537" y="2455"/>
                </a:lnTo>
                <a:lnTo>
                  <a:pt x="1531" y="2542"/>
                </a:lnTo>
                <a:lnTo>
                  <a:pt x="1551" y="2547"/>
                </a:lnTo>
                <a:lnTo>
                  <a:pt x="1571" y="2557"/>
                </a:lnTo>
                <a:lnTo>
                  <a:pt x="1586" y="2571"/>
                </a:lnTo>
                <a:lnTo>
                  <a:pt x="1599" y="2588"/>
                </a:lnTo>
                <a:lnTo>
                  <a:pt x="1607" y="2609"/>
                </a:lnTo>
                <a:lnTo>
                  <a:pt x="1609" y="2630"/>
                </a:lnTo>
                <a:lnTo>
                  <a:pt x="1609" y="3175"/>
                </a:lnTo>
                <a:lnTo>
                  <a:pt x="1607" y="3207"/>
                </a:lnTo>
                <a:lnTo>
                  <a:pt x="1599" y="3237"/>
                </a:lnTo>
                <a:lnTo>
                  <a:pt x="1588" y="3266"/>
                </a:lnTo>
                <a:lnTo>
                  <a:pt x="1572" y="3292"/>
                </a:lnTo>
                <a:lnTo>
                  <a:pt x="1553" y="3316"/>
                </a:lnTo>
                <a:lnTo>
                  <a:pt x="1530" y="3336"/>
                </a:lnTo>
                <a:lnTo>
                  <a:pt x="1505" y="3353"/>
                </a:lnTo>
                <a:lnTo>
                  <a:pt x="1499" y="3357"/>
                </a:lnTo>
                <a:lnTo>
                  <a:pt x="1495" y="3362"/>
                </a:lnTo>
                <a:lnTo>
                  <a:pt x="1489" y="3366"/>
                </a:lnTo>
                <a:lnTo>
                  <a:pt x="1302" y="3482"/>
                </a:lnTo>
                <a:lnTo>
                  <a:pt x="1257" y="3507"/>
                </a:lnTo>
                <a:lnTo>
                  <a:pt x="1209" y="3526"/>
                </a:lnTo>
                <a:lnTo>
                  <a:pt x="1159" y="3540"/>
                </a:lnTo>
                <a:lnTo>
                  <a:pt x="1109" y="3549"/>
                </a:lnTo>
                <a:lnTo>
                  <a:pt x="1057" y="3551"/>
                </a:lnTo>
                <a:lnTo>
                  <a:pt x="1006" y="3549"/>
                </a:lnTo>
                <a:lnTo>
                  <a:pt x="955" y="3540"/>
                </a:lnTo>
                <a:lnTo>
                  <a:pt x="905" y="3526"/>
                </a:lnTo>
                <a:lnTo>
                  <a:pt x="857" y="3507"/>
                </a:lnTo>
                <a:lnTo>
                  <a:pt x="812" y="3482"/>
                </a:lnTo>
                <a:lnTo>
                  <a:pt x="625" y="3366"/>
                </a:lnTo>
                <a:lnTo>
                  <a:pt x="617" y="3360"/>
                </a:lnTo>
                <a:lnTo>
                  <a:pt x="609" y="3353"/>
                </a:lnTo>
                <a:lnTo>
                  <a:pt x="580" y="3334"/>
                </a:lnTo>
                <a:lnTo>
                  <a:pt x="554" y="3309"/>
                </a:lnTo>
                <a:lnTo>
                  <a:pt x="534" y="3279"/>
                </a:lnTo>
                <a:lnTo>
                  <a:pt x="519" y="3247"/>
                </a:lnTo>
                <a:lnTo>
                  <a:pt x="509" y="3212"/>
                </a:lnTo>
                <a:lnTo>
                  <a:pt x="504" y="3175"/>
                </a:lnTo>
                <a:lnTo>
                  <a:pt x="504" y="2630"/>
                </a:lnTo>
                <a:lnTo>
                  <a:pt x="508" y="2609"/>
                </a:lnTo>
                <a:lnTo>
                  <a:pt x="515" y="2588"/>
                </a:lnTo>
                <a:lnTo>
                  <a:pt x="527" y="2571"/>
                </a:lnTo>
                <a:lnTo>
                  <a:pt x="543" y="2557"/>
                </a:lnTo>
                <a:lnTo>
                  <a:pt x="562" y="2547"/>
                </a:lnTo>
                <a:lnTo>
                  <a:pt x="583" y="2542"/>
                </a:lnTo>
                <a:lnTo>
                  <a:pt x="576" y="2456"/>
                </a:lnTo>
                <a:lnTo>
                  <a:pt x="563" y="2372"/>
                </a:lnTo>
                <a:lnTo>
                  <a:pt x="543" y="2287"/>
                </a:lnTo>
                <a:lnTo>
                  <a:pt x="520" y="2205"/>
                </a:lnTo>
                <a:lnTo>
                  <a:pt x="489" y="2123"/>
                </a:lnTo>
                <a:lnTo>
                  <a:pt x="454" y="2044"/>
                </a:lnTo>
                <a:lnTo>
                  <a:pt x="412" y="1966"/>
                </a:lnTo>
                <a:lnTo>
                  <a:pt x="366" y="1892"/>
                </a:lnTo>
                <a:lnTo>
                  <a:pt x="315" y="1819"/>
                </a:lnTo>
                <a:lnTo>
                  <a:pt x="259" y="1750"/>
                </a:lnTo>
                <a:lnTo>
                  <a:pt x="210" y="1690"/>
                </a:lnTo>
                <a:lnTo>
                  <a:pt x="167" y="1627"/>
                </a:lnTo>
                <a:lnTo>
                  <a:pt x="128" y="1562"/>
                </a:lnTo>
                <a:lnTo>
                  <a:pt x="94" y="1494"/>
                </a:lnTo>
                <a:lnTo>
                  <a:pt x="66" y="1424"/>
                </a:lnTo>
                <a:lnTo>
                  <a:pt x="42" y="1352"/>
                </a:lnTo>
                <a:lnTo>
                  <a:pt x="24" y="1278"/>
                </a:lnTo>
                <a:lnTo>
                  <a:pt x="10" y="1204"/>
                </a:lnTo>
                <a:lnTo>
                  <a:pt x="2" y="1128"/>
                </a:lnTo>
                <a:lnTo>
                  <a:pt x="0" y="1051"/>
                </a:lnTo>
                <a:lnTo>
                  <a:pt x="4" y="966"/>
                </a:lnTo>
                <a:lnTo>
                  <a:pt x="15" y="884"/>
                </a:lnTo>
                <a:lnTo>
                  <a:pt x="31" y="804"/>
                </a:lnTo>
                <a:lnTo>
                  <a:pt x="54" y="725"/>
                </a:lnTo>
                <a:lnTo>
                  <a:pt x="83" y="650"/>
                </a:lnTo>
                <a:lnTo>
                  <a:pt x="118" y="576"/>
                </a:lnTo>
                <a:lnTo>
                  <a:pt x="157" y="507"/>
                </a:lnTo>
                <a:lnTo>
                  <a:pt x="202" y="440"/>
                </a:lnTo>
                <a:lnTo>
                  <a:pt x="251" y="377"/>
                </a:lnTo>
                <a:lnTo>
                  <a:pt x="305" y="319"/>
                </a:lnTo>
                <a:lnTo>
                  <a:pt x="364" y="263"/>
                </a:lnTo>
                <a:lnTo>
                  <a:pt x="425" y="212"/>
                </a:lnTo>
                <a:lnTo>
                  <a:pt x="491" y="167"/>
                </a:lnTo>
                <a:lnTo>
                  <a:pt x="561" y="126"/>
                </a:lnTo>
                <a:lnTo>
                  <a:pt x="632" y="90"/>
                </a:lnTo>
                <a:lnTo>
                  <a:pt x="708" y="60"/>
                </a:lnTo>
                <a:lnTo>
                  <a:pt x="785" y="36"/>
                </a:lnTo>
                <a:lnTo>
                  <a:pt x="865" y="17"/>
                </a:lnTo>
                <a:lnTo>
                  <a:pt x="947" y="6"/>
                </a:lnTo>
                <a:lnTo>
                  <a:pt x="1032" y="0"/>
                </a:lnTo>
                <a:lnTo>
                  <a:pt x="10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0" name="Freeform 226"/>
          <p:cNvSpPr>
            <a:spLocks noEditPoints="1"/>
          </p:cNvSpPr>
          <p:nvPr/>
        </p:nvSpPr>
        <p:spPr bwMode="auto">
          <a:xfrm>
            <a:off x="11210378" y="2046285"/>
            <a:ext cx="417512" cy="509588"/>
          </a:xfrm>
          <a:custGeom>
            <a:avLst/>
            <a:gdLst>
              <a:gd name="T0" fmla="*/ 2341 w 2897"/>
              <a:gd name="T1" fmla="*/ 2898 h 3525"/>
              <a:gd name="T2" fmla="*/ 2293 w 2897"/>
              <a:gd name="T3" fmla="*/ 3038 h 3525"/>
              <a:gd name="T4" fmla="*/ 2041 w 2897"/>
              <a:gd name="T5" fmla="*/ 2658 h 3525"/>
              <a:gd name="T6" fmla="*/ 1884 w 2897"/>
              <a:gd name="T7" fmla="*/ 2577 h 3525"/>
              <a:gd name="T8" fmla="*/ 1962 w 2897"/>
              <a:gd name="T9" fmla="*/ 2452 h 3525"/>
              <a:gd name="T10" fmla="*/ 2044 w 2897"/>
              <a:gd name="T11" fmla="*/ 2221 h 3525"/>
              <a:gd name="T12" fmla="*/ 1832 w 2897"/>
              <a:gd name="T13" fmla="*/ 2314 h 3525"/>
              <a:gd name="T14" fmla="*/ 1703 w 2897"/>
              <a:gd name="T15" fmla="*/ 2553 h 3525"/>
              <a:gd name="T16" fmla="*/ 1832 w 2897"/>
              <a:gd name="T17" fmla="*/ 2793 h 3525"/>
              <a:gd name="T18" fmla="*/ 1792 w 2897"/>
              <a:gd name="T19" fmla="*/ 3048 h 3525"/>
              <a:gd name="T20" fmla="*/ 1706 w 2897"/>
              <a:gd name="T21" fmla="*/ 3162 h 3525"/>
              <a:gd name="T22" fmla="*/ 2041 w 2897"/>
              <a:gd name="T23" fmla="*/ 3274 h 3525"/>
              <a:gd name="T24" fmla="*/ 2155 w 2897"/>
              <a:gd name="T25" fmla="*/ 3360 h 3525"/>
              <a:gd name="T26" fmla="*/ 2247 w 2897"/>
              <a:gd name="T27" fmla="*/ 3229 h 3525"/>
              <a:gd name="T28" fmla="*/ 2484 w 2897"/>
              <a:gd name="T29" fmla="*/ 3099 h 3525"/>
              <a:gd name="T30" fmla="*/ 2505 w 2897"/>
              <a:gd name="T31" fmla="*/ 2823 h 3525"/>
              <a:gd name="T32" fmla="*/ 2289 w 2897"/>
              <a:gd name="T33" fmla="*/ 2661 h 3525"/>
              <a:gd name="T34" fmla="*/ 2505 w 2897"/>
              <a:gd name="T35" fmla="*/ 2422 h 3525"/>
              <a:gd name="T36" fmla="*/ 2487 w 2897"/>
              <a:gd name="T37" fmla="*/ 2280 h 3525"/>
              <a:gd name="T38" fmla="*/ 2193 w 2897"/>
              <a:gd name="T39" fmla="*/ 2181 h 3525"/>
              <a:gd name="T40" fmla="*/ 2336 w 2897"/>
              <a:gd name="T41" fmla="*/ 2020 h 3525"/>
              <a:gd name="T42" fmla="*/ 2717 w 2897"/>
              <a:gd name="T43" fmla="*/ 2266 h 3525"/>
              <a:gd name="T44" fmla="*/ 2893 w 2897"/>
              <a:gd name="T45" fmla="*/ 2689 h 3525"/>
              <a:gd name="T46" fmla="*/ 2793 w 2897"/>
              <a:gd name="T47" fmla="*/ 3145 h 3525"/>
              <a:gd name="T48" fmla="*/ 2461 w 2897"/>
              <a:gd name="T49" fmla="*/ 3452 h 3525"/>
              <a:gd name="T50" fmla="*/ 1998 w 2897"/>
              <a:gd name="T51" fmla="*/ 3513 h 3525"/>
              <a:gd name="T52" fmla="*/ 1596 w 2897"/>
              <a:gd name="T53" fmla="*/ 3301 h 3525"/>
              <a:gd name="T54" fmla="*/ 1385 w 2897"/>
              <a:gd name="T55" fmla="*/ 2897 h 3525"/>
              <a:gd name="T56" fmla="*/ 1446 w 2897"/>
              <a:gd name="T57" fmla="*/ 2431 h 3525"/>
              <a:gd name="T58" fmla="*/ 1750 w 2897"/>
              <a:gd name="T59" fmla="*/ 2098 h 3525"/>
              <a:gd name="T60" fmla="*/ 395 w 2897"/>
              <a:gd name="T61" fmla="*/ 1711 h 3525"/>
              <a:gd name="T62" fmla="*/ 308 w 2897"/>
              <a:gd name="T63" fmla="*/ 1825 h 3525"/>
              <a:gd name="T64" fmla="*/ 1284 w 2897"/>
              <a:gd name="T65" fmla="*/ 1888 h 3525"/>
              <a:gd name="T66" fmla="*/ 1338 w 2897"/>
              <a:gd name="T67" fmla="*/ 1755 h 3525"/>
              <a:gd name="T68" fmla="*/ 371 w 2897"/>
              <a:gd name="T69" fmla="*/ 1248 h 3525"/>
              <a:gd name="T70" fmla="*/ 318 w 2897"/>
              <a:gd name="T71" fmla="*/ 1380 h 3525"/>
              <a:gd name="T72" fmla="*/ 2024 w 2897"/>
              <a:gd name="T73" fmla="*/ 1413 h 3525"/>
              <a:gd name="T74" fmla="*/ 2042 w 2897"/>
              <a:gd name="T75" fmla="*/ 1270 h 3525"/>
              <a:gd name="T76" fmla="*/ 350 w 2897"/>
              <a:gd name="T77" fmla="*/ 790 h 3525"/>
              <a:gd name="T78" fmla="*/ 332 w 2897"/>
              <a:gd name="T79" fmla="*/ 932 h 3525"/>
              <a:gd name="T80" fmla="*/ 1723 w 2897"/>
              <a:gd name="T81" fmla="*/ 932 h 3525"/>
              <a:gd name="T82" fmla="*/ 1705 w 2897"/>
              <a:gd name="T83" fmla="*/ 790 h 3525"/>
              <a:gd name="T84" fmla="*/ 332 w 2897"/>
              <a:gd name="T85" fmla="*/ 337 h 3525"/>
              <a:gd name="T86" fmla="*/ 350 w 2897"/>
              <a:gd name="T87" fmla="*/ 480 h 3525"/>
              <a:gd name="T88" fmla="*/ 2056 w 2897"/>
              <a:gd name="T89" fmla="*/ 447 h 3525"/>
              <a:gd name="T90" fmla="*/ 2002 w 2897"/>
              <a:gd name="T91" fmla="*/ 314 h 3525"/>
              <a:gd name="T92" fmla="*/ 2342 w 2897"/>
              <a:gd name="T93" fmla="*/ 27 h 3525"/>
              <a:gd name="T94" fmla="*/ 2509 w 2897"/>
              <a:gd name="T95" fmla="*/ 252 h 3525"/>
              <a:gd name="T96" fmla="*/ 2134 w 2897"/>
              <a:gd name="T97" fmla="*/ 1812 h 3525"/>
              <a:gd name="T98" fmla="*/ 1639 w 2897"/>
              <a:gd name="T99" fmla="*/ 1954 h 3525"/>
              <a:gd name="T100" fmla="*/ 1298 w 2897"/>
              <a:gd name="T101" fmla="*/ 2324 h 3525"/>
              <a:gd name="T102" fmla="*/ 1197 w 2897"/>
              <a:gd name="T103" fmla="*/ 2840 h 3525"/>
              <a:gd name="T104" fmla="*/ 294 w 2897"/>
              <a:gd name="T105" fmla="*/ 3274 h 3525"/>
              <a:gd name="T106" fmla="*/ 48 w 2897"/>
              <a:gd name="T107" fmla="*/ 3140 h 3525"/>
              <a:gd name="T108" fmla="*/ 13 w 2897"/>
              <a:gd name="T109" fmla="*/ 210 h 3525"/>
              <a:gd name="T110" fmla="*/ 209 w 2897"/>
              <a:gd name="T111" fmla="*/ 12 h 3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897" h="3525">
                <a:moveTo>
                  <a:pt x="2220" y="2838"/>
                </a:moveTo>
                <a:lnTo>
                  <a:pt x="2247" y="2838"/>
                </a:lnTo>
                <a:lnTo>
                  <a:pt x="2271" y="2842"/>
                </a:lnTo>
                <a:lnTo>
                  <a:pt x="2293" y="2849"/>
                </a:lnTo>
                <a:lnTo>
                  <a:pt x="2313" y="2862"/>
                </a:lnTo>
                <a:lnTo>
                  <a:pt x="2329" y="2878"/>
                </a:lnTo>
                <a:lnTo>
                  <a:pt x="2341" y="2898"/>
                </a:lnTo>
                <a:lnTo>
                  <a:pt x="2348" y="2919"/>
                </a:lnTo>
                <a:lnTo>
                  <a:pt x="2351" y="2943"/>
                </a:lnTo>
                <a:lnTo>
                  <a:pt x="2348" y="2968"/>
                </a:lnTo>
                <a:lnTo>
                  <a:pt x="2341" y="2990"/>
                </a:lnTo>
                <a:lnTo>
                  <a:pt x="2329" y="3009"/>
                </a:lnTo>
                <a:lnTo>
                  <a:pt x="2313" y="3025"/>
                </a:lnTo>
                <a:lnTo>
                  <a:pt x="2293" y="3038"/>
                </a:lnTo>
                <a:lnTo>
                  <a:pt x="2271" y="3046"/>
                </a:lnTo>
                <a:lnTo>
                  <a:pt x="2247" y="3048"/>
                </a:lnTo>
                <a:lnTo>
                  <a:pt x="2220" y="3048"/>
                </a:lnTo>
                <a:lnTo>
                  <a:pt x="2220" y="2838"/>
                </a:lnTo>
                <a:close/>
                <a:moveTo>
                  <a:pt x="1986" y="2449"/>
                </a:moveTo>
                <a:lnTo>
                  <a:pt x="2041" y="2449"/>
                </a:lnTo>
                <a:lnTo>
                  <a:pt x="2041" y="2658"/>
                </a:lnTo>
                <a:lnTo>
                  <a:pt x="1986" y="2658"/>
                </a:lnTo>
                <a:lnTo>
                  <a:pt x="1962" y="2656"/>
                </a:lnTo>
                <a:lnTo>
                  <a:pt x="1940" y="2647"/>
                </a:lnTo>
                <a:lnTo>
                  <a:pt x="1921" y="2635"/>
                </a:lnTo>
                <a:lnTo>
                  <a:pt x="1905" y="2619"/>
                </a:lnTo>
                <a:lnTo>
                  <a:pt x="1893" y="2600"/>
                </a:lnTo>
                <a:lnTo>
                  <a:pt x="1884" y="2577"/>
                </a:lnTo>
                <a:lnTo>
                  <a:pt x="1882" y="2553"/>
                </a:lnTo>
                <a:lnTo>
                  <a:pt x="1884" y="2530"/>
                </a:lnTo>
                <a:lnTo>
                  <a:pt x="1893" y="2507"/>
                </a:lnTo>
                <a:lnTo>
                  <a:pt x="1905" y="2487"/>
                </a:lnTo>
                <a:lnTo>
                  <a:pt x="1921" y="2471"/>
                </a:lnTo>
                <a:lnTo>
                  <a:pt x="1940" y="2459"/>
                </a:lnTo>
                <a:lnTo>
                  <a:pt x="1962" y="2452"/>
                </a:lnTo>
                <a:lnTo>
                  <a:pt x="1986" y="2449"/>
                </a:lnTo>
                <a:close/>
                <a:moveTo>
                  <a:pt x="2130" y="2155"/>
                </a:moveTo>
                <a:lnTo>
                  <a:pt x="2106" y="2158"/>
                </a:lnTo>
                <a:lnTo>
                  <a:pt x="2085" y="2167"/>
                </a:lnTo>
                <a:lnTo>
                  <a:pt x="2067" y="2181"/>
                </a:lnTo>
                <a:lnTo>
                  <a:pt x="2053" y="2199"/>
                </a:lnTo>
                <a:lnTo>
                  <a:pt x="2044" y="2221"/>
                </a:lnTo>
                <a:lnTo>
                  <a:pt x="2041" y="2244"/>
                </a:lnTo>
                <a:lnTo>
                  <a:pt x="2041" y="2268"/>
                </a:lnTo>
                <a:lnTo>
                  <a:pt x="1986" y="2268"/>
                </a:lnTo>
                <a:lnTo>
                  <a:pt x="1944" y="2271"/>
                </a:lnTo>
                <a:lnTo>
                  <a:pt x="1905" y="2280"/>
                </a:lnTo>
                <a:lnTo>
                  <a:pt x="1866" y="2294"/>
                </a:lnTo>
                <a:lnTo>
                  <a:pt x="1832" y="2314"/>
                </a:lnTo>
                <a:lnTo>
                  <a:pt x="1800" y="2338"/>
                </a:lnTo>
                <a:lnTo>
                  <a:pt x="1771" y="2366"/>
                </a:lnTo>
                <a:lnTo>
                  <a:pt x="1748" y="2398"/>
                </a:lnTo>
                <a:lnTo>
                  <a:pt x="1729" y="2433"/>
                </a:lnTo>
                <a:lnTo>
                  <a:pt x="1715" y="2471"/>
                </a:lnTo>
                <a:lnTo>
                  <a:pt x="1705" y="2511"/>
                </a:lnTo>
                <a:lnTo>
                  <a:pt x="1703" y="2553"/>
                </a:lnTo>
                <a:lnTo>
                  <a:pt x="1705" y="2595"/>
                </a:lnTo>
                <a:lnTo>
                  <a:pt x="1715" y="2635"/>
                </a:lnTo>
                <a:lnTo>
                  <a:pt x="1729" y="2673"/>
                </a:lnTo>
                <a:lnTo>
                  <a:pt x="1748" y="2709"/>
                </a:lnTo>
                <a:lnTo>
                  <a:pt x="1771" y="2740"/>
                </a:lnTo>
                <a:lnTo>
                  <a:pt x="1800" y="2768"/>
                </a:lnTo>
                <a:lnTo>
                  <a:pt x="1832" y="2793"/>
                </a:lnTo>
                <a:lnTo>
                  <a:pt x="1866" y="2813"/>
                </a:lnTo>
                <a:lnTo>
                  <a:pt x="1905" y="2827"/>
                </a:lnTo>
                <a:lnTo>
                  <a:pt x="1944" y="2835"/>
                </a:lnTo>
                <a:lnTo>
                  <a:pt x="1986" y="2838"/>
                </a:lnTo>
                <a:lnTo>
                  <a:pt x="2041" y="2838"/>
                </a:lnTo>
                <a:lnTo>
                  <a:pt x="2041" y="3048"/>
                </a:lnTo>
                <a:lnTo>
                  <a:pt x="1792" y="3048"/>
                </a:lnTo>
                <a:lnTo>
                  <a:pt x="1768" y="3051"/>
                </a:lnTo>
                <a:lnTo>
                  <a:pt x="1747" y="3061"/>
                </a:lnTo>
                <a:lnTo>
                  <a:pt x="1729" y="3075"/>
                </a:lnTo>
                <a:lnTo>
                  <a:pt x="1715" y="3093"/>
                </a:lnTo>
                <a:lnTo>
                  <a:pt x="1706" y="3115"/>
                </a:lnTo>
                <a:lnTo>
                  <a:pt x="1703" y="3139"/>
                </a:lnTo>
                <a:lnTo>
                  <a:pt x="1706" y="3162"/>
                </a:lnTo>
                <a:lnTo>
                  <a:pt x="1715" y="3184"/>
                </a:lnTo>
                <a:lnTo>
                  <a:pt x="1729" y="3202"/>
                </a:lnTo>
                <a:lnTo>
                  <a:pt x="1747" y="3216"/>
                </a:lnTo>
                <a:lnTo>
                  <a:pt x="1768" y="3226"/>
                </a:lnTo>
                <a:lnTo>
                  <a:pt x="1792" y="3229"/>
                </a:lnTo>
                <a:lnTo>
                  <a:pt x="2041" y="3229"/>
                </a:lnTo>
                <a:lnTo>
                  <a:pt x="2041" y="3274"/>
                </a:lnTo>
                <a:lnTo>
                  <a:pt x="2044" y="3297"/>
                </a:lnTo>
                <a:lnTo>
                  <a:pt x="2053" y="3319"/>
                </a:lnTo>
                <a:lnTo>
                  <a:pt x="2067" y="3337"/>
                </a:lnTo>
                <a:lnTo>
                  <a:pt x="2085" y="3351"/>
                </a:lnTo>
                <a:lnTo>
                  <a:pt x="2106" y="3360"/>
                </a:lnTo>
                <a:lnTo>
                  <a:pt x="2130" y="3363"/>
                </a:lnTo>
                <a:lnTo>
                  <a:pt x="2155" y="3360"/>
                </a:lnTo>
                <a:lnTo>
                  <a:pt x="2176" y="3351"/>
                </a:lnTo>
                <a:lnTo>
                  <a:pt x="2193" y="3337"/>
                </a:lnTo>
                <a:lnTo>
                  <a:pt x="2207" y="3319"/>
                </a:lnTo>
                <a:lnTo>
                  <a:pt x="2217" y="3297"/>
                </a:lnTo>
                <a:lnTo>
                  <a:pt x="2220" y="3274"/>
                </a:lnTo>
                <a:lnTo>
                  <a:pt x="2220" y="3229"/>
                </a:lnTo>
                <a:lnTo>
                  <a:pt x="2247" y="3229"/>
                </a:lnTo>
                <a:lnTo>
                  <a:pt x="2289" y="3226"/>
                </a:lnTo>
                <a:lnTo>
                  <a:pt x="2329" y="3216"/>
                </a:lnTo>
                <a:lnTo>
                  <a:pt x="2366" y="3202"/>
                </a:lnTo>
                <a:lnTo>
                  <a:pt x="2402" y="3183"/>
                </a:lnTo>
                <a:lnTo>
                  <a:pt x="2433" y="3159"/>
                </a:lnTo>
                <a:lnTo>
                  <a:pt x="2461" y="3131"/>
                </a:lnTo>
                <a:lnTo>
                  <a:pt x="2484" y="3099"/>
                </a:lnTo>
                <a:lnTo>
                  <a:pt x="2505" y="3064"/>
                </a:lnTo>
                <a:lnTo>
                  <a:pt x="2519" y="3026"/>
                </a:lnTo>
                <a:lnTo>
                  <a:pt x="2527" y="2985"/>
                </a:lnTo>
                <a:lnTo>
                  <a:pt x="2531" y="2943"/>
                </a:lnTo>
                <a:lnTo>
                  <a:pt x="2527" y="2901"/>
                </a:lnTo>
                <a:lnTo>
                  <a:pt x="2519" y="2861"/>
                </a:lnTo>
                <a:lnTo>
                  <a:pt x="2505" y="2823"/>
                </a:lnTo>
                <a:lnTo>
                  <a:pt x="2484" y="2789"/>
                </a:lnTo>
                <a:lnTo>
                  <a:pt x="2461" y="2756"/>
                </a:lnTo>
                <a:lnTo>
                  <a:pt x="2433" y="2728"/>
                </a:lnTo>
                <a:lnTo>
                  <a:pt x="2402" y="2705"/>
                </a:lnTo>
                <a:lnTo>
                  <a:pt x="2366" y="2685"/>
                </a:lnTo>
                <a:lnTo>
                  <a:pt x="2329" y="2670"/>
                </a:lnTo>
                <a:lnTo>
                  <a:pt x="2289" y="2661"/>
                </a:lnTo>
                <a:lnTo>
                  <a:pt x="2247" y="2658"/>
                </a:lnTo>
                <a:lnTo>
                  <a:pt x="2220" y="2658"/>
                </a:lnTo>
                <a:lnTo>
                  <a:pt x="2220" y="2449"/>
                </a:lnTo>
                <a:lnTo>
                  <a:pt x="2441" y="2449"/>
                </a:lnTo>
                <a:lnTo>
                  <a:pt x="2465" y="2445"/>
                </a:lnTo>
                <a:lnTo>
                  <a:pt x="2487" y="2437"/>
                </a:lnTo>
                <a:lnTo>
                  <a:pt x="2505" y="2422"/>
                </a:lnTo>
                <a:lnTo>
                  <a:pt x="2519" y="2404"/>
                </a:lnTo>
                <a:lnTo>
                  <a:pt x="2527" y="2383"/>
                </a:lnTo>
                <a:lnTo>
                  <a:pt x="2531" y="2358"/>
                </a:lnTo>
                <a:lnTo>
                  <a:pt x="2527" y="2334"/>
                </a:lnTo>
                <a:lnTo>
                  <a:pt x="2519" y="2312"/>
                </a:lnTo>
                <a:lnTo>
                  <a:pt x="2505" y="2294"/>
                </a:lnTo>
                <a:lnTo>
                  <a:pt x="2487" y="2280"/>
                </a:lnTo>
                <a:lnTo>
                  <a:pt x="2465" y="2271"/>
                </a:lnTo>
                <a:lnTo>
                  <a:pt x="2441" y="2268"/>
                </a:lnTo>
                <a:lnTo>
                  <a:pt x="2220" y="2268"/>
                </a:lnTo>
                <a:lnTo>
                  <a:pt x="2220" y="2244"/>
                </a:lnTo>
                <a:lnTo>
                  <a:pt x="2217" y="2221"/>
                </a:lnTo>
                <a:lnTo>
                  <a:pt x="2207" y="2199"/>
                </a:lnTo>
                <a:lnTo>
                  <a:pt x="2193" y="2181"/>
                </a:lnTo>
                <a:lnTo>
                  <a:pt x="2176" y="2167"/>
                </a:lnTo>
                <a:lnTo>
                  <a:pt x="2155" y="2158"/>
                </a:lnTo>
                <a:lnTo>
                  <a:pt x="2130" y="2155"/>
                </a:lnTo>
                <a:close/>
                <a:moveTo>
                  <a:pt x="2134" y="1993"/>
                </a:moveTo>
                <a:lnTo>
                  <a:pt x="2204" y="1996"/>
                </a:lnTo>
                <a:lnTo>
                  <a:pt x="2271" y="2005"/>
                </a:lnTo>
                <a:lnTo>
                  <a:pt x="2336" y="2020"/>
                </a:lnTo>
                <a:lnTo>
                  <a:pt x="2400" y="2040"/>
                </a:lnTo>
                <a:lnTo>
                  <a:pt x="2461" y="2066"/>
                </a:lnTo>
                <a:lnTo>
                  <a:pt x="2519" y="2098"/>
                </a:lnTo>
                <a:lnTo>
                  <a:pt x="2574" y="2133"/>
                </a:lnTo>
                <a:lnTo>
                  <a:pt x="2625" y="2173"/>
                </a:lnTo>
                <a:lnTo>
                  <a:pt x="2673" y="2217"/>
                </a:lnTo>
                <a:lnTo>
                  <a:pt x="2717" y="2266"/>
                </a:lnTo>
                <a:lnTo>
                  <a:pt x="2757" y="2318"/>
                </a:lnTo>
                <a:lnTo>
                  <a:pt x="2793" y="2373"/>
                </a:lnTo>
                <a:lnTo>
                  <a:pt x="2823" y="2431"/>
                </a:lnTo>
                <a:lnTo>
                  <a:pt x="2848" y="2492"/>
                </a:lnTo>
                <a:lnTo>
                  <a:pt x="2869" y="2555"/>
                </a:lnTo>
                <a:lnTo>
                  <a:pt x="2884" y="2621"/>
                </a:lnTo>
                <a:lnTo>
                  <a:pt x="2893" y="2689"/>
                </a:lnTo>
                <a:lnTo>
                  <a:pt x="2897" y="2759"/>
                </a:lnTo>
                <a:lnTo>
                  <a:pt x="2893" y="2829"/>
                </a:lnTo>
                <a:lnTo>
                  <a:pt x="2884" y="2897"/>
                </a:lnTo>
                <a:lnTo>
                  <a:pt x="2869" y="2963"/>
                </a:lnTo>
                <a:lnTo>
                  <a:pt x="2848" y="3026"/>
                </a:lnTo>
                <a:lnTo>
                  <a:pt x="2823" y="3087"/>
                </a:lnTo>
                <a:lnTo>
                  <a:pt x="2793" y="3145"/>
                </a:lnTo>
                <a:lnTo>
                  <a:pt x="2757" y="3200"/>
                </a:lnTo>
                <a:lnTo>
                  <a:pt x="2717" y="3252"/>
                </a:lnTo>
                <a:lnTo>
                  <a:pt x="2673" y="3301"/>
                </a:lnTo>
                <a:lnTo>
                  <a:pt x="2625" y="3345"/>
                </a:lnTo>
                <a:lnTo>
                  <a:pt x="2574" y="3385"/>
                </a:lnTo>
                <a:lnTo>
                  <a:pt x="2519" y="3421"/>
                </a:lnTo>
                <a:lnTo>
                  <a:pt x="2461" y="3452"/>
                </a:lnTo>
                <a:lnTo>
                  <a:pt x="2400" y="3478"/>
                </a:lnTo>
                <a:lnTo>
                  <a:pt x="2336" y="3498"/>
                </a:lnTo>
                <a:lnTo>
                  <a:pt x="2271" y="3513"/>
                </a:lnTo>
                <a:lnTo>
                  <a:pt x="2204" y="3522"/>
                </a:lnTo>
                <a:lnTo>
                  <a:pt x="2134" y="3525"/>
                </a:lnTo>
                <a:lnTo>
                  <a:pt x="2066" y="3522"/>
                </a:lnTo>
                <a:lnTo>
                  <a:pt x="1998" y="3513"/>
                </a:lnTo>
                <a:lnTo>
                  <a:pt x="1933" y="3498"/>
                </a:lnTo>
                <a:lnTo>
                  <a:pt x="1869" y="3478"/>
                </a:lnTo>
                <a:lnTo>
                  <a:pt x="1808" y="3452"/>
                </a:lnTo>
                <a:lnTo>
                  <a:pt x="1750" y="3421"/>
                </a:lnTo>
                <a:lnTo>
                  <a:pt x="1695" y="3385"/>
                </a:lnTo>
                <a:lnTo>
                  <a:pt x="1644" y="3345"/>
                </a:lnTo>
                <a:lnTo>
                  <a:pt x="1596" y="3301"/>
                </a:lnTo>
                <a:lnTo>
                  <a:pt x="1552" y="3252"/>
                </a:lnTo>
                <a:lnTo>
                  <a:pt x="1512" y="3200"/>
                </a:lnTo>
                <a:lnTo>
                  <a:pt x="1476" y="3145"/>
                </a:lnTo>
                <a:lnTo>
                  <a:pt x="1446" y="3087"/>
                </a:lnTo>
                <a:lnTo>
                  <a:pt x="1420" y="3026"/>
                </a:lnTo>
                <a:lnTo>
                  <a:pt x="1400" y="2963"/>
                </a:lnTo>
                <a:lnTo>
                  <a:pt x="1385" y="2897"/>
                </a:lnTo>
                <a:lnTo>
                  <a:pt x="1375" y="2829"/>
                </a:lnTo>
                <a:lnTo>
                  <a:pt x="1372" y="2759"/>
                </a:lnTo>
                <a:lnTo>
                  <a:pt x="1375" y="2689"/>
                </a:lnTo>
                <a:lnTo>
                  <a:pt x="1385" y="2621"/>
                </a:lnTo>
                <a:lnTo>
                  <a:pt x="1400" y="2555"/>
                </a:lnTo>
                <a:lnTo>
                  <a:pt x="1420" y="2492"/>
                </a:lnTo>
                <a:lnTo>
                  <a:pt x="1446" y="2431"/>
                </a:lnTo>
                <a:lnTo>
                  <a:pt x="1476" y="2373"/>
                </a:lnTo>
                <a:lnTo>
                  <a:pt x="1512" y="2318"/>
                </a:lnTo>
                <a:lnTo>
                  <a:pt x="1552" y="2266"/>
                </a:lnTo>
                <a:lnTo>
                  <a:pt x="1596" y="2217"/>
                </a:lnTo>
                <a:lnTo>
                  <a:pt x="1644" y="2173"/>
                </a:lnTo>
                <a:lnTo>
                  <a:pt x="1695" y="2133"/>
                </a:lnTo>
                <a:lnTo>
                  <a:pt x="1750" y="2098"/>
                </a:lnTo>
                <a:lnTo>
                  <a:pt x="1808" y="2066"/>
                </a:lnTo>
                <a:lnTo>
                  <a:pt x="1869" y="2040"/>
                </a:lnTo>
                <a:lnTo>
                  <a:pt x="1933" y="2020"/>
                </a:lnTo>
                <a:lnTo>
                  <a:pt x="1998" y="2005"/>
                </a:lnTo>
                <a:lnTo>
                  <a:pt x="2066" y="1996"/>
                </a:lnTo>
                <a:lnTo>
                  <a:pt x="2134" y="1993"/>
                </a:lnTo>
                <a:close/>
                <a:moveTo>
                  <a:pt x="395" y="1711"/>
                </a:moveTo>
                <a:lnTo>
                  <a:pt x="371" y="1714"/>
                </a:lnTo>
                <a:lnTo>
                  <a:pt x="350" y="1723"/>
                </a:lnTo>
                <a:lnTo>
                  <a:pt x="332" y="1737"/>
                </a:lnTo>
                <a:lnTo>
                  <a:pt x="318" y="1755"/>
                </a:lnTo>
                <a:lnTo>
                  <a:pt x="308" y="1777"/>
                </a:lnTo>
                <a:lnTo>
                  <a:pt x="305" y="1801"/>
                </a:lnTo>
                <a:lnTo>
                  <a:pt x="308" y="1825"/>
                </a:lnTo>
                <a:lnTo>
                  <a:pt x="318" y="1847"/>
                </a:lnTo>
                <a:lnTo>
                  <a:pt x="332" y="1864"/>
                </a:lnTo>
                <a:lnTo>
                  <a:pt x="350" y="1879"/>
                </a:lnTo>
                <a:lnTo>
                  <a:pt x="371" y="1888"/>
                </a:lnTo>
                <a:lnTo>
                  <a:pt x="395" y="1891"/>
                </a:lnTo>
                <a:lnTo>
                  <a:pt x="1260" y="1891"/>
                </a:lnTo>
                <a:lnTo>
                  <a:pt x="1284" y="1888"/>
                </a:lnTo>
                <a:lnTo>
                  <a:pt x="1306" y="1879"/>
                </a:lnTo>
                <a:lnTo>
                  <a:pt x="1324" y="1864"/>
                </a:lnTo>
                <a:lnTo>
                  <a:pt x="1338" y="1847"/>
                </a:lnTo>
                <a:lnTo>
                  <a:pt x="1346" y="1825"/>
                </a:lnTo>
                <a:lnTo>
                  <a:pt x="1350" y="1801"/>
                </a:lnTo>
                <a:lnTo>
                  <a:pt x="1346" y="1777"/>
                </a:lnTo>
                <a:lnTo>
                  <a:pt x="1338" y="1755"/>
                </a:lnTo>
                <a:lnTo>
                  <a:pt x="1324" y="1737"/>
                </a:lnTo>
                <a:lnTo>
                  <a:pt x="1306" y="1723"/>
                </a:lnTo>
                <a:lnTo>
                  <a:pt x="1284" y="1714"/>
                </a:lnTo>
                <a:lnTo>
                  <a:pt x="1260" y="1711"/>
                </a:lnTo>
                <a:lnTo>
                  <a:pt x="395" y="1711"/>
                </a:lnTo>
                <a:close/>
                <a:moveTo>
                  <a:pt x="395" y="1244"/>
                </a:moveTo>
                <a:lnTo>
                  <a:pt x="371" y="1248"/>
                </a:lnTo>
                <a:lnTo>
                  <a:pt x="350" y="1256"/>
                </a:lnTo>
                <a:lnTo>
                  <a:pt x="332" y="1270"/>
                </a:lnTo>
                <a:lnTo>
                  <a:pt x="318" y="1289"/>
                </a:lnTo>
                <a:lnTo>
                  <a:pt x="308" y="1310"/>
                </a:lnTo>
                <a:lnTo>
                  <a:pt x="305" y="1334"/>
                </a:lnTo>
                <a:lnTo>
                  <a:pt x="308" y="1359"/>
                </a:lnTo>
                <a:lnTo>
                  <a:pt x="318" y="1380"/>
                </a:lnTo>
                <a:lnTo>
                  <a:pt x="332" y="1398"/>
                </a:lnTo>
                <a:lnTo>
                  <a:pt x="350" y="1413"/>
                </a:lnTo>
                <a:lnTo>
                  <a:pt x="371" y="1421"/>
                </a:lnTo>
                <a:lnTo>
                  <a:pt x="395" y="1425"/>
                </a:lnTo>
                <a:lnTo>
                  <a:pt x="1979" y="1425"/>
                </a:lnTo>
                <a:lnTo>
                  <a:pt x="2002" y="1421"/>
                </a:lnTo>
                <a:lnTo>
                  <a:pt x="2024" y="1413"/>
                </a:lnTo>
                <a:lnTo>
                  <a:pt x="2042" y="1398"/>
                </a:lnTo>
                <a:lnTo>
                  <a:pt x="2056" y="1380"/>
                </a:lnTo>
                <a:lnTo>
                  <a:pt x="2065" y="1359"/>
                </a:lnTo>
                <a:lnTo>
                  <a:pt x="2068" y="1334"/>
                </a:lnTo>
                <a:lnTo>
                  <a:pt x="2065" y="1310"/>
                </a:lnTo>
                <a:lnTo>
                  <a:pt x="2056" y="1289"/>
                </a:lnTo>
                <a:lnTo>
                  <a:pt x="2042" y="1270"/>
                </a:lnTo>
                <a:lnTo>
                  <a:pt x="2024" y="1256"/>
                </a:lnTo>
                <a:lnTo>
                  <a:pt x="2002" y="1248"/>
                </a:lnTo>
                <a:lnTo>
                  <a:pt x="1979" y="1244"/>
                </a:lnTo>
                <a:lnTo>
                  <a:pt x="395" y="1244"/>
                </a:lnTo>
                <a:close/>
                <a:moveTo>
                  <a:pt x="395" y="778"/>
                </a:moveTo>
                <a:lnTo>
                  <a:pt x="371" y="781"/>
                </a:lnTo>
                <a:lnTo>
                  <a:pt x="350" y="790"/>
                </a:lnTo>
                <a:lnTo>
                  <a:pt x="332" y="804"/>
                </a:lnTo>
                <a:lnTo>
                  <a:pt x="318" y="822"/>
                </a:lnTo>
                <a:lnTo>
                  <a:pt x="308" y="844"/>
                </a:lnTo>
                <a:lnTo>
                  <a:pt x="305" y="867"/>
                </a:lnTo>
                <a:lnTo>
                  <a:pt x="308" y="892"/>
                </a:lnTo>
                <a:lnTo>
                  <a:pt x="318" y="914"/>
                </a:lnTo>
                <a:lnTo>
                  <a:pt x="332" y="932"/>
                </a:lnTo>
                <a:lnTo>
                  <a:pt x="350" y="946"/>
                </a:lnTo>
                <a:lnTo>
                  <a:pt x="371" y="955"/>
                </a:lnTo>
                <a:lnTo>
                  <a:pt x="395" y="958"/>
                </a:lnTo>
                <a:lnTo>
                  <a:pt x="1660" y="958"/>
                </a:lnTo>
                <a:lnTo>
                  <a:pt x="1683" y="955"/>
                </a:lnTo>
                <a:lnTo>
                  <a:pt x="1705" y="946"/>
                </a:lnTo>
                <a:lnTo>
                  <a:pt x="1723" y="932"/>
                </a:lnTo>
                <a:lnTo>
                  <a:pt x="1737" y="914"/>
                </a:lnTo>
                <a:lnTo>
                  <a:pt x="1746" y="892"/>
                </a:lnTo>
                <a:lnTo>
                  <a:pt x="1749" y="867"/>
                </a:lnTo>
                <a:lnTo>
                  <a:pt x="1746" y="844"/>
                </a:lnTo>
                <a:lnTo>
                  <a:pt x="1737" y="822"/>
                </a:lnTo>
                <a:lnTo>
                  <a:pt x="1723" y="804"/>
                </a:lnTo>
                <a:lnTo>
                  <a:pt x="1705" y="790"/>
                </a:lnTo>
                <a:lnTo>
                  <a:pt x="1683" y="781"/>
                </a:lnTo>
                <a:lnTo>
                  <a:pt x="1660" y="778"/>
                </a:lnTo>
                <a:lnTo>
                  <a:pt x="395" y="778"/>
                </a:lnTo>
                <a:close/>
                <a:moveTo>
                  <a:pt x="395" y="311"/>
                </a:moveTo>
                <a:lnTo>
                  <a:pt x="371" y="314"/>
                </a:lnTo>
                <a:lnTo>
                  <a:pt x="350" y="323"/>
                </a:lnTo>
                <a:lnTo>
                  <a:pt x="332" y="337"/>
                </a:lnTo>
                <a:lnTo>
                  <a:pt x="318" y="356"/>
                </a:lnTo>
                <a:lnTo>
                  <a:pt x="308" y="377"/>
                </a:lnTo>
                <a:lnTo>
                  <a:pt x="305" y="401"/>
                </a:lnTo>
                <a:lnTo>
                  <a:pt x="308" y="426"/>
                </a:lnTo>
                <a:lnTo>
                  <a:pt x="318" y="447"/>
                </a:lnTo>
                <a:lnTo>
                  <a:pt x="332" y="466"/>
                </a:lnTo>
                <a:lnTo>
                  <a:pt x="350" y="480"/>
                </a:lnTo>
                <a:lnTo>
                  <a:pt x="371" y="488"/>
                </a:lnTo>
                <a:lnTo>
                  <a:pt x="395" y="492"/>
                </a:lnTo>
                <a:lnTo>
                  <a:pt x="1979" y="492"/>
                </a:lnTo>
                <a:lnTo>
                  <a:pt x="2002" y="488"/>
                </a:lnTo>
                <a:lnTo>
                  <a:pt x="2024" y="480"/>
                </a:lnTo>
                <a:lnTo>
                  <a:pt x="2042" y="466"/>
                </a:lnTo>
                <a:lnTo>
                  <a:pt x="2056" y="447"/>
                </a:lnTo>
                <a:lnTo>
                  <a:pt x="2065" y="426"/>
                </a:lnTo>
                <a:lnTo>
                  <a:pt x="2068" y="401"/>
                </a:lnTo>
                <a:lnTo>
                  <a:pt x="2065" y="377"/>
                </a:lnTo>
                <a:lnTo>
                  <a:pt x="2056" y="356"/>
                </a:lnTo>
                <a:lnTo>
                  <a:pt x="2042" y="337"/>
                </a:lnTo>
                <a:lnTo>
                  <a:pt x="2024" y="323"/>
                </a:lnTo>
                <a:lnTo>
                  <a:pt x="2002" y="314"/>
                </a:lnTo>
                <a:lnTo>
                  <a:pt x="1979" y="311"/>
                </a:lnTo>
                <a:lnTo>
                  <a:pt x="395" y="311"/>
                </a:lnTo>
                <a:close/>
                <a:moveTo>
                  <a:pt x="294" y="0"/>
                </a:moveTo>
                <a:lnTo>
                  <a:pt x="2218" y="0"/>
                </a:lnTo>
                <a:lnTo>
                  <a:pt x="2261" y="3"/>
                </a:lnTo>
                <a:lnTo>
                  <a:pt x="2303" y="12"/>
                </a:lnTo>
                <a:lnTo>
                  <a:pt x="2342" y="27"/>
                </a:lnTo>
                <a:lnTo>
                  <a:pt x="2378" y="48"/>
                </a:lnTo>
                <a:lnTo>
                  <a:pt x="2410" y="73"/>
                </a:lnTo>
                <a:lnTo>
                  <a:pt x="2439" y="102"/>
                </a:lnTo>
                <a:lnTo>
                  <a:pt x="2464" y="134"/>
                </a:lnTo>
                <a:lnTo>
                  <a:pt x="2484" y="171"/>
                </a:lnTo>
                <a:lnTo>
                  <a:pt x="2499" y="210"/>
                </a:lnTo>
                <a:lnTo>
                  <a:pt x="2509" y="252"/>
                </a:lnTo>
                <a:lnTo>
                  <a:pt x="2511" y="295"/>
                </a:lnTo>
                <a:lnTo>
                  <a:pt x="2511" y="1892"/>
                </a:lnTo>
                <a:lnTo>
                  <a:pt x="2441" y="1864"/>
                </a:lnTo>
                <a:lnTo>
                  <a:pt x="2367" y="1842"/>
                </a:lnTo>
                <a:lnTo>
                  <a:pt x="2292" y="1825"/>
                </a:lnTo>
                <a:lnTo>
                  <a:pt x="2214" y="1816"/>
                </a:lnTo>
                <a:lnTo>
                  <a:pt x="2134" y="1812"/>
                </a:lnTo>
                <a:lnTo>
                  <a:pt x="2057" y="1816"/>
                </a:lnTo>
                <a:lnTo>
                  <a:pt x="1982" y="1824"/>
                </a:lnTo>
                <a:lnTo>
                  <a:pt x="1909" y="1839"/>
                </a:lnTo>
                <a:lnTo>
                  <a:pt x="1837" y="1861"/>
                </a:lnTo>
                <a:lnTo>
                  <a:pt x="1768" y="1887"/>
                </a:lnTo>
                <a:lnTo>
                  <a:pt x="1703" y="1918"/>
                </a:lnTo>
                <a:lnTo>
                  <a:pt x="1639" y="1954"/>
                </a:lnTo>
                <a:lnTo>
                  <a:pt x="1579" y="1995"/>
                </a:lnTo>
                <a:lnTo>
                  <a:pt x="1522" y="2040"/>
                </a:lnTo>
                <a:lnTo>
                  <a:pt x="1469" y="2090"/>
                </a:lnTo>
                <a:lnTo>
                  <a:pt x="1420" y="2143"/>
                </a:lnTo>
                <a:lnTo>
                  <a:pt x="1375" y="2200"/>
                </a:lnTo>
                <a:lnTo>
                  <a:pt x="1334" y="2261"/>
                </a:lnTo>
                <a:lnTo>
                  <a:pt x="1298" y="2324"/>
                </a:lnTo>
                <a:lnTo>
                  <a:pt x="1267" y="2391"/>
                </a:lnTo>
                <a:lnTo>
                  <a:pt x="1241" y="2460"/>
                </a:lnTo>
                <a:lnTo>
                  <a:pt x="1221" y="2532"/>
                </a:lnTo>
                <a:lnTo>
                  <a:pt x="1206" y="2605"/>
                </a:lnTo>
                <a:lnTo>
                  <a:pt x="1196" y="2682"/>
                </a:lnTo>
                <a:lnTo>
                  <a:pt x="1193" y="2759"/>
                </a:lnTo>
                <a:lnTo>
                  <a:pt x="1197" y="2840"/>
                </a:lnTo>
                <a:lnTo>
                  <a:pt x="1207" y="2918"/>
                </a:lnTo>
                <a:lnTo>
                  <a:pt x="1223" y="2995"/>
                </a:lnTo>
                <a:lnTo>
                  <a:pt x="1245" y="3068"/>
                </a:lnTo>
                <a:lnTo>
                  <a:pt x="1273" y="3140"/>
                </a:lnTo>
                <a:lnTo>
                  <a:pt x="1307" y="3209"/>
                </a:lnTo>
                <a:lnTo>
                  <a:pt x="1345" y="3274"/>
                </a:lnTo>
                <a:lnTo>
                  <a:pt x="294" y="3274"/>
                </a:lnTo>
                <a:lnTo>
                  <a:pt x="251" y="3270"/>
                </a:lnTo>
                <a:lnTo>
                  <a:pt x="209" y="3262"/>
                </a:lnTo>
                <a:lnTo>
                  <a:pt x="171" y="3247"/>
                </a:lnTo>
                <a:lnTo>
                  <a:pt x="134" y="3226"/>
                </a:lnTo>
                <a:lnTo>
                  <a:pt x="102" y="3201"/>
                </a:lnTo>
                <a:lnTo>
                  <a:pt x="73" y="3172"/>
                </a:lnTo>
                <a:lnTo>
                  <a:pt x="48" y="3140"/>
                </a:lnTo>
                <a:lnTo>
                  <a:pt x="28" y="3103"/>
                </a:lnTo>
                <a:lnTo>
                  <a:pt x="13" y="3064"/>
                </a:lnTo>
                <a:lnTo>
                  <a:pt x="3" y="3022"/>
                </a:lnTo>
                <a:lnTo>
                  <a:pt x="0" y="2979"/>
                </a:lnTo>
                <a:lnTo>
                  <a:pt x="0" y="295"/>
                </a:lnTo>
                <a:lnTo>
                  <a:pt x="3" y="252"/>
                </a:lnTo>
                <a:lnTo>
                  <a:pt x="13" y="210"/>
                </a:lnTo>
                <a:lnTo>
                  <a:pt x="28" y="171"/>
                </a:lnTo>
                <a:lnTo>
                  <a:pt x="48" y="134"/>
                </a:lnTo>
                <a:lnTo>
                  <a:pt x="73" y="102"/>
                </a:lnTo>
                <a:lnTo>
                  <a:pt x="102" y="73"/>
                </a:lnTo>
                <a:lnTo>
                  <a:pt x="134" y="48"/>
                </a:lnTo>
                <a:lnTo>
                  <a:pt x="171" y="27"/>
                </a:lnTo>
                <a:lnTo>
                  <a:pt x="209" y="12"/>
                </a:lnTo>
                <a:lnTo>
                  <a:pt x="251" y="3"/>
                </a:lnTo>
                <a:lnTo>
                  <a:pt x="29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1" name="Freeform 383"/>
          <p:cNvSpPr>
            <a:spLocks noEditPoints="1"/>
          </p:cNvSpPr>
          <p:nvPr/>
        </p:nvSpPr>
        <p:spPr bwMode="auto">
          <a:xfrm>
            <a:off x="11165928" y="1243009"/>
            <a:ext cx="506413" cy="569913"/>
          </a:xfrm>
          <a:custGeom>
            <a:avLst/>
            <a:gdLst>
              <a:gd name="T0" fmla="*/ 2049 w 3187"/>
              <a:gd name="T1" fmla="*/ 2947 h 3586"/>
              <a:gd name="T2" fmla="*/ 2049 w 3187"/>
              <a:gd name="T3" fmla="*/ 3285 h 3586"/>
              <a:gd name="T4" fmla="*/ 2670 w 3187"/>
              <a:gd name="T5" fmla="*/ 3326 h 3586"/>
              <a:gd name="T6" fmla="*/ 2748 w 3187"/>
              <a:gd name="T7" fmla="*/ 3266 h 3586"/>
              <a:gd name="T8" fmla="*/ 2727 w 3187"/>
              <a:gd name="T9" fmla="*/ 2930 h 3586"/>
              <a:gd name="T10" fmla="*/ 1098 w 3187"/>
              <a:gd name="T11" fmla="*/ 2097 h 3586"/>
              <a:gd name="T12" fmla="*/ 1184 w 3187"/>
              <a:gd name="T13" fmla="*/ 2151 h 3586"/>
              <a:gd name="T14" fmla="*/ 1337 w 3187"/>
              <a:gd name="T15" fmla="*/ 2369 h 3586"/>
              <a:gd name="T16" fmla="*/ 1399 w 3187"/>
              <a:gd name="T17" fmla="*/ 2298 h 3586"/>
              <a:gd name="T18" fmla="*/ 1823 w 3187"/>
              <a:gd name="T19" fmla="*/ 2316 h 3586"/>
              <a:gd name="T20" fmla="*/ 1844 w 3187"/>
              <a:gd name="T21" fmla="*/ 2408 h 3586"/>
              <a:gd name="T22" fmla="*/ 2027 w 3187"/>
              <a:gd name="T23" fmla="*/ 2116 h 3586"/>
              <a:gd name="T24" fmla="*/ 2825 w 3187"/>
              <a:gd name="T25" fmla="*/ 2389 h 3586"/>
              <a:gd name="T26" fmla="*/ 3055 w 3187"/>
              <a:gd name="T27" fmla="*/ 2557 h 3586"/>
              <a:gd name="T28" fmla="*/ 3175 w 3187"/>
              <a:gd name="T29" fmla="*/ 2810 h 3586"/>
              <a:gd name="T30" fmla="*/ 3176 w 3187"/>
              <a:gd name="T31" fmla="*/ 3546 h 3586"/>
              <a:gd name="T32" fmla="*/ 82 w 3187"/>
              <a:gd name="T33" fmla="*/ 3586 h 3586"/>
              <a:gd name="T34" fmla="*/ 3 w 3187"/>
              <a:gd name="T35" fmla="*/ 3526 h 3586"/>
              <a:gd name="T36" fmla="*/ 26 w 3187"/>
              <a:gd name="T37" fmla="*/ 2754 h 3586"/>
              <a:gd name="T38" fmla="*/ 171 w 3187"/>
              <a:gd name="T39" fmla="*/ 2515 h 3586"/>
              <a:gd name="T40" fmla="*/ 1077 w 3187"/>
              <a:gd name="T41" fmla="*/ 2103 h 3586"/>
              <a:gd name="T42" fmla="*/ 1788 w 3187"/>
              <a:gd name="T43" fmla="*/ 15 h 3586"/>
              <a:gd name="T44" fmla="*/ 2136 w 3187"/>
              <a:gd name="T45" fmla="*/ 173 h 3586"/>
              <a:gd name="T46" fmla="*/ 2283 w 3187"/>
              <a:gd name="T47" fmla="*/ 355 h 3586"/>
              <a:gd name="T48" fmla="*/ 2347 w 3187"/>
              <a:gd name="T49" fmla="*/ 568 h 3586"/>
              <a:gd name="T50" fmla="*/ 2361 w 3187"/>
              <a:gd name="T51" fmla="*/ 753 h 3586"/>
              <a:gd name="T52" fmla="*/ 2364 w 3187"/>
              <a:gd name="T53" fmla="*/ 884 h 3586"/>
              <a:gd name="T54" fmla="*/ 2404 w 3187"/>
              <a:gd name="T55" fmla="*/ 1020 h 3586"/>
              <a:gd name="T56" fmla="*/ 2473 w 3187"/>
              <a:gd name="T57" fmla="*/ 1161 h 3586"/>
              <a:gd name="T58" fmla="*/ 2445 w 3187"/>
              <a:gd name="T59" fmla="*/ 1382 h 3586"/>
              <a:gd name="T60" fmla="*/ 2348 w 3187"/>
              <a:gd name="T61" fmla="*/ 1537 h 3586"/>
              <a:gd name="T62" fmla="*/ 2240 w 3187"/>
              <a:gd name="T63" fmla="*/ 1597 h 3586"/>
              <a:gd name="T64" fmla="*/ 2153 w 3187"/>
              <a:gd name="T65" fmla="*/ 1701 h 3586"/>
              <a:gd name="T66" fmla="*/ 2030 w 3187"/>
              <a:gd name="T67" fmla="*/ 1892 h 3586"/>
              <a:gd name="T68" fmla="*/ 1870 w 3187"/>
              <a:gd name="T69" fmla="*/ 2023 h 3586"/>
              <a:gd name="T70" fmla="*/ 1593 w 3187"/>
              <a:gd name="T71" fmla="*/ 2088 h 3586"/>
              <a:gd name="T72" fmla="*/ 1316 w 3187"/>
              <a:gd name="T73" fmla="*/ 2023 h 3586"/>
              <a:gd name="T74" fmla="*/ 1158 w 3187"/>
              <a:gd name="T75" fmla="*/ 1892 h 3586"/>
              <a:gd name="T76" fmla="*/ 1034 w 3187"/>
              <a:gd name="T77" fmla="*/ 1701 h 3586"/>
              <a:gd name="T78" fmla="*/ 948 w 3187"/>
              <a:gd name="T79" fmla="*/ 1597 h 3586"/>
              <a:gd name="T80" fmla="*/ 840 w 3187"/>
              <a:gd name="T81" fmla="*/ 1537 h 3586"/>
              <a:gd name="T82" fmla="*/ 743 w 3187"/>
              <a:gd name="T83" fmla="*/ 1382 h 3586"/>
              <a:gd name="T84" fmla="*/ 714 w 3187"/>
              <a:gd name="T85" fmla="*/ 1161 h 3586"/>
              <a:gd name="T86" fmla="*/ 783 w 3187"/>
              <a:gd name="T87" fmla="*/ 1020 h 3586"/>
              <a:gd name="T88" fmla="*/ 821 w 3187"/>
              <a:gd name="T89" fmla="*/ 909 h 3586"/>
              <a:gd name="T90" fmla="*/ 773 w 3187"/>
              <a:gd name="T91" fmla="*/ 804 h 3586"/>
              <a:gd name="T92" fmla="*/ 769 w 3187"/>
              <a:gd name="T93" fmla="*/ 628 h 3586"/>
              <a:gd name="T94" fmla="*/ 851 w 3187"/>
              <a:gd name="T95" fmla="*/ 426 h 3586"/>
              <a:gd name="T96" fmla="*/ 973 w 3187"/>
              <a:gd name="T97" fmla="*/ 325 h 3586"/>
              <a:gd name="T98" fmla="*/ 1087 w 3187"/>
              <a:gd name="T99" fmla="*/ 296 h 3586"/>
              <a:gd name="T100" fmla="*/ 1195 w 3187"/>
              <a:gd name="T101" fmla="*/ 175 h 3586"/>
              <a:gd name="T102" fmla="*/ 1417 w 3187"/>
              <a:gd name="T103" fmla="*/ 37 h 3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87" h="3586">
                <a:moveTo>
                  <a:pt x="2120" y="2906"/>
                </a:moveTo>
                <a:lnTo>
                  <a:pt x="2098" y="2909"/>
                </a:lnTo>
                <a:lnTo>
                  <a:pt x="2079" y="2918"/>
                </a:lnTo>
                <a:lnTo>
                  <a:pt x="2062" y="2930"/>
                </a:lnTo>
                <a:lnTo>
                  <a:pt x="2049" y="2947"/>
                </a:lnTo>
                <a:lnTo>
                  <a:pt x="2042" y="2967"/>
                </a:lnTo>
                <a:lnTo>
                  <a:pt x="2038" y="2988"/>
                </a:lnTo>
                <a:lnTo>
                  <a:pt x="2038" y="3244"/>
                </a:lnTo>
                <a:lnTo>
                  <a:pt x="2042" y="3266"/>
                </a:lnTo>
                <a:lnTo>
                  <a:pt x="2049" y="3285"/>
                </a:lnTo>
                <a:lnTo>
                  <a:pt x="2062" y="3302"/>
                </a:lnTo>
                <a:lnTo>
                  <a:pt x="2079" y="3315"/>
                </a:lnTo>
                <a:lnTo>
                  <a:pt x="2098" y="3324"/>
                </a:lnTo>
                <a:lnTo>
                  <a:pt x="2120" y="3326"/>
                </a:lnTo>
                <a:lnTo>
                  <a:pt x="2670" y="3326"/>
                </a:lnTo>
                <a:lnTo>
                  <a:pt x="2692" y="3324"/>
                </a:lnTo>
                <a:lnTo>
                  <a:pt x="2711" y="3315"/>
                </a:lnTo>
                <a:lnTo>
                  <a:pt x="2727" y="3302"/>
                </a:lnTo>
                <a:lnTo>
                  <a:pt x="2739" y="3285"/>
                </a:lnTo>
                <a:lnTo>
                  <a:pt x="2748" y="3266"/>
                </a:lnTo>
                <a:lnTo>
                  <a:pt x="2751" y="3244"/>
                </a:lnTo>
                <a:lnTo>
                  <a:pt x="2751" y="2988"/>
                </a:lnTo>
                <a:lnTo>
                  <a:pt x="2748" y="2967"/>
                </a:lnTo>
                <a:lnTo>
                  <a:pt x="2739" y="2947"/>
                </a:lnTo>
                <a:lnTo>
                  <a:pt x="2727" y="2930"/>
                </a:lnTo>
                <a:lnTo>
                  <a:pt x="2711" y="2918"/>
                </a:lnTo>
                <a:lnTo>
                  <a:pt x="2692" y="2909"/>
                </a:lnTo>
                <a:lnTo>
                  <a:pt x="2670" y="2906"/>
                </a:lnTo>
                <a:lnTo>
                  <a:pt x="2120" y="2906"/>
                </a:lnTo>
                <a:close/>
                <a:moveTo>
                  <a:pt x="1098" y="2097"/>
                </a:moveTo>
                <a:lnTo>
                  <a:pt x="1120" y="2098"/>
                </a:lnTo>
                <a:lnTo>
                  <a:pt x="1141" y="2104"/>
                </a:lnTo>
                <a:lnTo>
                  <a:pt x="1159" y="2116"/>
                </a:lnTo>
                <a:lnTo>
                  <a:pt x="1174" y="2131"/>
                </a:lnTo>
                <a:lnTo>
                  <a:pt x="1184" y="2151"/>
                </a:lnTo>
                <a:lnTo>
                  <a:pt x="1364" y="2650"/>
                </a:lnTo>
                <a:lnTo>
                  <a:pt x="1400" y="2547"/>
                </a:lnTo>
                <a:lnTo>
                  <a:pt x="1344" y="2408"/>
                </a:lnTo>
                <a:lnTo>
                  <a:pt x="1338" y="2388"/>
                </a:lnTo>
                <a:lnTo>
                  <a:pt x="1337" y="2369"/>
                </a:lnTo>
                <a:lnTo>
                  <a:pt x="1341" y="2349"/>
                </a:lnTo>
                <a:lnTo>
                  <a:pt x="1351" y="2331"/>
                </a:lnTo>
                <a:lnTo>
                  <a:pt x="1364" y="2316"/>
                </a:lnTo>
                <a:lnTo>
                  <a:pt x="1381" y="2305"/>
                </a:lnTo>
                <a:lnTo>
                  <a:pt x="1399" y="2298"/>
                </a:lnTo>
                <a:lnTo>
                  <a:pt x="1419" y="2295"/>
                </a:lnTo>
                <a:lnTo>
                  <a:pt x="1768" y="2295"/>
                </a:lnTo>
                <a:lnTo>
                  <a:pt x="1788" y="2298"/>
                </a:lnTo>
                <a:lnTo>
                  <a:pt x="1807" y="2305"/>
                </a:lnTo>
                <a:lnTo>
                  <a:pt x="1823" y="2316"/>
                </a:lnTo>
                <a:lnTo>
                  <a:pt x="1836" y="2331"/>
                </a:lnTo>
                <a:lnTo>
                  <a:pt x="1845" y="2349"/>
                </a:lnTo>
                <a:lnTo>
                  <a:pt x="1850" y="2369"/>
                </a:lnTo>
                <a:lnTo>
                  <a:pt x="1850" y="2388"/>
                </a:lnTo>
                <a:lnTo>
                  <a:pt x="1844" y="2408"/>
                </a:lnTo>
                <a:lnTo>
                  <a:pt x="1787" y="2547"/>
                </a:lnTo>
                <a:lnTo>
                  <a:pt x="1823" y="2650"/>
                </a:lnTo>
                <a:lnTo>
                  <a:pt x="2002" y="2151"/>
                </a:lnTo>
                <a:lnTo>
                  <a:pt x="2013" y="2131"/>
                </a:lnTo>
                <a:lnTo>
                  <a:pt x="2027" y="2116"/>
                </a:lnTo>
                <a:lnTo>
                  <a:pt x="2046" y="2104"/>
                </a:lnTo>
                <a:lnTo>
                  <a:pt x="2067" y="2098"/>
                </a:lnTo>
                <a:lnTo>
                  <a:pt x="2088" y="2097"/>
                </a:lnTo>
                <a:lnTo>
                  <a:pt x="2110" y="2103"/>
                </a:lnTo>
                <a:lnTo>
                  <a:pt x="2825" y="2389"/>
                </a:lnTo>
                <a:lnTo>
                  <a:pt x="2878" y="2415"/>
                </a:lnTo>
                <a:lnTo>
                  <a:pt x="2928" y="2443"/>
                </a:lnTo>
                <a:lnTo>
                  <a:pt x="2974" y="2477"/>
                </a:lnTo>
                <a:lnTo>
                  <a:pt x="3017" y="2515"/>
                </a:lnTo>
                <a:lnTo>
                  <a:pt x="3055" y="2557"/>
                </a:lnTo>
                <a:lnTo>
                  <a:pt x="3088" y="2602"/>
                </a:lnTo>
                <a:lnTo>
                  <a:pt x="3117" y="2650"/>
                </a:lnTo>
                <a:lnTo>
                  <a:pt x="3142" y="2700"/>
                </a:lnTo>
                <a:lnTo>
                  <a:pt x="3160" y="2754"/>
                </a:lnTo>
                <a:lnTo>
                  <a:pt x="3175" y="2810"/>
                </a:lnTo>
                <a:lnTo>
                  <a:pt x="3183" y="2866"/>
                </a:lnTo>
                <a:lnTo>
                  <a:pt x="3187" y="2925"/>
                </a:lnTo>
                <a:lnTo>
                  <a:pt x="3187" y="3504"/>
                </a:lnTo>
                <a:lnTo>
                  <a:pt x="3183" y="3526"/>
                </a:lnTo>
                <a:lnTo>
                  <a:pt x="3176" y="3546"/>
                </a:lnTo>
                <a:lnTo>
                  <a:pt x="3163" y="3562"/>
                </a:lnTo>
                <a:lnTo>
                  <a:pt x="3146" y="3575"/>
                </a:lnTo>
                <a:lnTo>
                  <a:pt x="3127" y="3584"/>
                </a:lnTo>
                <a:lnTo>
                  <a:pt x="3105" y="3586"/>
                </a:lnTo>
                <a:lnTo>
                  <a:pt x="82" y="3586"/>
                </a:lnTo>
                <a:lnTo>
                  <a:pt x="61" y="3584"/>
                </a:lnTo>
                <a:lnTo>
                  <a:pt x="41" y="3575"/>
                </a:lnTo>
                <a:lnTo>
                  <a:pt x="24" y="3562"/>
                </a:lnTo>
                <a:lnTo>
                  <a:pt x="12" y="3546"/>
                </a:lnTo>
                <a:lnTo>
                  <a:pt x="3" y="3526"/>
                </a:lnTo>
                <a:lnTo>
                  <a:pt x="0" y="3504"/>
                </a:lnTo>
                <a:lnTo>
                  <a:pt x="0" y="2925"/>
                </a:lnTo>
                <a:lnTo>
                  <a:pt x="3" y="2866"/>
                </a:lnTo>
                <a:lnTo>
                  <a:pt x="12" y="2810"/>
                </a:lnTo>
                <a:lnTo>
                  <a:pt x="26" y="2754"/>
                </a:lnTo>
                <a:lnTo>
                  <a:pt x="46" y="2700"/>
                </a:lnTo>
                <a:lnTo>
                  <a:pt x="70" y="2650"/>
                </a:lnTo>
                <a:lnTo>
                  <a:pt x="99" y="2602"/>
                </a:lnTo>
                <a:lnTo>
                  <a:pt x="133" y="2557"/>
                </a:lnTo>
                <a:lnTo>
                  <a:pt x="171" y="2515"/>
                </a:lnTo>
                <a:lnTo>
                  <a:pt x="213" y="2477"/>
                </a:lnTo>
                <a:lnTo>
                  <a:pt x="259" y="2443"/>
                </a:lnTo>
                <a:lnTo>
                  <a:pt x="309" y="2415"/>
                </a:lnTo>
                <a:lnTo>
                  <a:pt x="362" y="2389"/>
                </a:lnTo>
                <a:lnTo>
                  <a:pt x="1077" y="2103"/>
                </a:lnTo>
                <a:lnTo>
                  <a:pt x="1098" y="2097"/>
                </a:lnTo>
                <a:close/>
                <a:moveTo>
                  <a:pt x="1642" y="0"/>
                </a:moveTo>
                <a:lnTo>
                  <a:pt x="1642" y="0"/>
                </a:lnTo>
                <a:lnTo>
                  <a:pt x="1715" y="4"/>
                </a:lnTo>
                <a:lnTo>
                  <a:pt x="1788" y="15"/>
                </a:lnTo>
                <a:lnTo>
                  <a:pt x="1860" y="32"/>
                </a:lnTo>
                <a:lnTo>
                  <a:pt x="1931" y="57"/>
                </a:lnTo>
                <a:lnTo>
                  <a:pt x="2001" y="89"/>
                </a:lnTo>
                <a:lnTo>
                  <a:pt x="2070" y="128"/>
                </a:lnTo>
                <a:lnTo>
                  <a:pt x="2136" y="173"/>
                </a:lnTo>
                <a:lnTo>
                  <a:pt x="2173" y="204"/>
                </a:lnTo>
                <a:lnTo>
                  <a:pt x="2207" y="238"/>
                </a:lnTo>
                <a:lnTo>
                  <a:pt x="2236" y="275"/>
                </a:lnTo>
                <a:lnTo>
                  <a:pt x="2261" y="314"/>
                </a:lnTo>
                <a:lnTo>
                  <a:pt x="2283" y="355"/>
                </a:lnTo>
                <a:lnTo>
                  <a:pt x="2301" y="397"/>
                </a:lnTo>
                <a:lnTo>
                  <a:pt x="2316" y="440"/>
                </a:lnTo>
                <a:lnTo>
                  <a:pt x="2328" y="483"/>
                </a:lnTo>
                <a:lnTo>
                  <a:pt x="2339" y="526"/>
                </a:lnTo>
                <a:lnTo>
                  <a:pt x="2347" y="568"/>
                </a:lnTo>
                <a:lnTo>
                  <a:pt x="2352" y="610"/>
                </a:lnTo>
                <a:lnTo>
                  <a:pt x="2357" y="649"/>
                </a:lnTo>
                <a:lnTo>
                  <a:pt x="2360" y="686"/>
                </a:lnTo>
                <a:lnTo>
                  <a:pt x="2361" y="721"/>
                </a:lnTo>
                <a:lnTo>
                  <a:pt x="2361" y="753"/>
                </a:lnTo>
                <a:lnTo>
                  <a:pt x="2361" y="781"/>
                </a:lnTo>
                <a:lnTo>
                  <a:pt x="2360" y="805"/>
                </a:lnTo>
                <a:lnTo>
                  <a:pt x="2359" y="825"/>
                </a:lnTo>
                <a:lnTo>
                  <a:pt x="2358" y="839"/>
                </a:lnTo>
                <a:lnTo>
                  <a:pt x="2364" y="884"/>
                </a:lnTo>
                <a:lnTo>
                  <a:pt x="2368" y="925"/>
                </a:lnTo>
                <a:lnTo>
                  <a:pt x="2370" y="962"/>
                </a:lnTo>
                <a:lnTo>
                  <a:pt x="2370" y="994"/>
                </a:lnTo>
                <a:lnTo>
                  <a:pt x="2387" y="1005"/>
                </a:lnTo>
                <a:lnTo>
                  <a:pt x="2404" y="1020"/>
                </a:lnTo>
                <a:lnTo>
                  <a:pt x="2421" y="1037"/>
                </a:lnTo>
                <a:lnTo>
                  <a:pt x="2436" y="1059"/>
                </a:lnTo>
                <a:lnTo>
                  <a:pt x="2453" y="1090"/>
                </a:lnTo>
                <a:lnTo>
                  <a:pt x="2466" y="1124"/>
                </a:lnTo>
                <a:lnTo>
                  <a:pt x="2473" y="1161"/>
                </a:lnTo>
                <a:lnTo>
                  <a:pt x="2477" y="1200"/>
                </a:lnTo>
                <a:lnTo>
                  <a:pt x="2476" y="1243"/>
                </a:lnTo>
                <a:lnTo>
                  <a:pt x="2469" y="1288"/>
                </a:lnTo>
                <a:lnTo>
                  <a:pt x="2459" y="1336"/>
                </a:lnTo>
                <a:lnTo>
                  <a:pt x="2445" y="1382"/>
                </a:lnTo>
                <a:lnTo>
                  <a:pt x="2429" y="1422"/>
                </a:lnTo>
                <a:lnTo>
                  <a:pt x="2410" y="1459"/>
                </a:lnTo>
                <a:lnTo>
                  <a:pt x="2391" y="1489"/>
                </a:lnTo>
                <a:lnTo>
                  <a:pt x="2370" y="1515"/>
                </a:lnTo>
                <a:lnTo>
                  <a:pt x="2348" y="1537"/>
                </a:lnTo>
                <a:lnTo>
                  <a:pt x="2325" y="1556"/>
                </a:lnTo>
                <a:lnTo>
                  <a:pt x="2303" y="1570"/>
                </a:lnTo>
                <a:lnTo>
                  <a:pt x="2281" y="1582"/>
                </a:lnTo>
                <a:lnTo>
                  <a:pt x="2260" y="1591"/>
                </a:lnTo>
                <a:lnTo>
                  <a:pt x="2240" y="1597"/>
                </a:lnTo>
                <a:lnTo>
                  <a:pt x="2220" y="1603"/>
                </a:lnTo>
                <a:lnTo>
                  <a:pt x="2204" y="1605"/>
                </a:lnTo>
                <a:lnTo>
                  <a:pt x="2190" y="1634"/>
                </a:lnTo>
                <a:lnTo>
                  <a:pt x="2172" y="1666"/>
                </a:lnTo>
                <a:lnTo>
                  <a:pt x="2153" y="1701"/>
                </a:lnTo>
                <a:lnTo>
                  <a:pt x="2131" y="1740"/>
                </a:lnTo>
                <a:lnTo>
                  <a:pt x="2108" y="1779"/>
                </a:lnTo>
                <a:lnTo>
                  <a:pt x="2083" y="1818"/>
                </a:lnTo>
                <a:lnTo>
                  <a:pt x="2057" y="1856"/>
                </a:lnTo>
                <a:lnTo>
                  <a:pt x="2030" y="1892"/>
                </a:lnTo>
                <a:lnTo>
                  <a:pt x="2001" y="1926"/>
                </a:lnTo>
                <a:lnTo>
                  <a:pt x="1974" y="1954"/>
                </a:lnTo>
                <a:lnTo>
                  <a:pt x="1943" y="1979"/>
                </a:lnTo>
                <a:lnTo>
                  <a:pt x="1908" y="2002"/>
                </a:lnTo>
                <a:lnTo>
                  <a:pt x="1870" y="2023"/>
                </a:lnTo>
                <a:lnTo>
                  <a:pt x="1829" y="2042"/>
                </a:lnTo>
                <a:lnTo>
                  <a:pt x="1772" y="2061"/>
                </a:lnTo>
                <a:lnTo>
                  <a:pt x="1713" y="2075"/>
                </a:lnTo>
                <a:lnTo>
                  <a:pt x="1654" y="2084"/>
                </a:lnTo>
                <a:lnTo>
                  <a:pt x="1593" y="2088"/>
                </a:lnTo>
                <a:lnTo>
                  <a:pt x="1533" y="2084"/>
                </a:lnTo>
                <a:lnTo>
                  <a:pt x="1473" y="2075"/>
                </a:lnTo>
                <a:lnTo>
                  <a:pt x="1416" y="2061"/>
                </a:lnTo>
                <a:lnTo>
                  <a:pt x="1359" y="2042"/>
                </a:lnTo>
                <a:lnTo>
                  <a:pt x="1316" y="2023"/>
                </a:lnTo>
                <a:lnTo>
                  <a:pt x="1278" y="2002"/>
                </a:lnTo>
                <a:lnTo>
                  <a:pt x="1244" y="1979"/>
                </a:lnTo>
                <a:lnTo>
                  <a:pt x="1214" y="1954"/>
                </a:lnTo>
                <a:lnTo>
                  <a:pt x="1185" y="1926"/>
                </a:lnTo>
                <a:lnTo>
                  <a:pt x="1158" y="1892"/>
                </a:lnTo>
                <a:lnTo>
                  <a:pt x="1131" y="1856"/>
                </a:lnTo>
                <a:lnTo>
                  <a:pt x="1105" y="1818"/>
                </a:lnTo>
                <a:lnTo>
                  <a:pt x="1080" y="1779"/>
                </a:lnTo>
                <a:lnTo>
                  <a:pt x="1056" y="1740"/>
                </a:lnTo>
                <a:lnTo>
                  <a:pt x="1034" y="1701"/>
                </a:lnTo>
                <a:lnTo>
                  <a:pt x="1014" y="1666"/>
                </a:lnTo>
                <a:lnTo>
                  <a:pt x="998" y="1634"/>
                </a:lnTo>
                <a:lnTo>
                  <a:pt x="984" y="1605"/>
                </a:lnTo>
                <a:lnTo>
                  <a:pt x="966" y="1603"/>
                </a:lnTo>
                <a:lnTo>
                  <a:pt x="948" y="1597"/>
                </a:lnTo>
                <a:lnTo>
                  <a:pt x="927" y="1591"/>
                </a:lnTo>
                <a:lnTo>
                  <a:pt x="906" y="1582"/>
                </a:lnTo>
                <a:lnTo>
                  <a:pt x="884" y="1570"/>
                </a:lnTo>
                <a:lnTo>
                  <a:pt x="861" y="1556"/>
                </a:lnTo>
                <a:lnTo>
                  <a:pt x="840" y="1537"/>
                </a:lnTo>
                <a:lnTo>
                  <a:pt x="818" y="1515"/>
                </a:lnTo>
                <a:lnTo>
                  <a:pt x="797" y="1489"/>
                </a:lnTo>
                <a:lnTo>
                  <a:pt x="778" y="1459"/>
                </a:lnTo>
                <a:lnTo>
                  <a:pt x="759" y="1422"/>
                </a:lnTo>
                <a:lnTo>
                  <a:pt x="743" y="1382"/>
                </a:lnTo>
                <a:lnTo>
                  <a:pt x="728" y="1336"/>
                </a:lnTo>
                <a:lnTo>
                  <a:pt x="718" y="1288"/>
                </a:lnTo>
                <a:lnTo>
                  <a:pt x="712" y="1243"/>
                </a:lnTo>
                <a:lnTo>
                  <a:pt x="711" y="1200"/>
                </a:lnTo>
                <a:lnTo>
                  <a:pt x="714" y="1161"/>
                </a:lnTo>
                <a:lnTo>
                  <a:pt x="722" y="1124"/>
                </a:lnTo>
                <a:lnTo>
                  <a:pt x="734" y="1090"/>
                </a:lnTo>
                <a:lnTo>
                  <a:pt x="751" y="1059"/>
                </a:lnTo>
                <a:lnTo>
                  <a:pt x="767" y="1037"/>
                </a:lnTo>
                <a:lnTo>
                  <a:pt x="783" y="1020"/>
                </a:lnTo>
                <a:lnTo>
                  <a:pt x="800" y="1005"/>
                </a:lnTo>
                <a:lnTo>
                  <a:pt x="817" y="994"/>
                </a:lnTo>
                <a:lnTo>
                  <a:pt x="818" y="968"/>
                </a:lnTo>
                <a:lnTo>
                  <a:pt x="819" y="940"/>
                </a:lnTo>
                <a:lnTo>
                  <a:pt x="821" y="909"/>
                </a:lnTo>
                <a:lnTo>
                  <a:pt x="810" y="894"/>
                </a:lnTo>
                <a:lnTo>
                  <a:pt x="800" y="875"/>
                </a:lnTo>
                <a:lnTo>
                  <a:pt x="790" y="855"/>
                </a:lnTo>
                <a:lnTo>
                  <a:pt x="781" y="832"/>
                </a:lnTo>
                <a:lnTo>
                  <a:pt x="773" y="804"/>
                </a:lnTo>
                <a:lnTo>
                  <a:pt x="767" y="775"/>
                </a:lnTo>
                <a:lnTo>
                  <a:pt x="762" y="743"/>
                </a:lnTo>
                <a:lnTo>
                  <a:pt x="761" y="708"/>
                </a:lnTo>
                <a:lnTo>
                  <a:pt x="763" y="670"/>
                </a:lnTo>
                <a:lnTo>
                  <a:pt x="769" y="628"/>
                </a:lnTo>
                <a:lnTo>
                  <a:pt x="779" y="583"/>
                </a:lnTo>
                <a:lnTo>
                  <a:pt x="794" y="536"/>
                </a:lnTo>
                <a:lnTo>
                  <a:pt x="810" y="495"/>
                </a:lnTo>
                <a:lnTo>
                  <a:pt x="829" y="458"/>
                </a:lnTo>
                <a:lnTo>
                  <a:pt x="851" y="426"/>
                </a:lnTo>
                <a:lnTo>
                  <a:pt x="873" y="398"/>
                </a:lnTo>
                <a:lnTo>
                  <a:pt x="897" y="374"/>
                </a:lnTo>
                <a:lnTo>
                  <a:pt x="921" y="355"/>
                </a:lnTo>
                <a:lnTo>
                  <a:pt x="947" y="338"/>
                </a:lnTo>
                <a:lnTo>
                  <a:pt x="973" y="325"/>
                </a:lnTo>
                <a:lnTo>
                  <a:pt x="998" y="315"/>
                </a:lnTo>
                <a:lnTo>
                  <a:pt x="1022" y="308"/>
                </a:lnTo>
                <a:lnTo>
                  <a:pt x="1046" y="301"/>
                </a:lnTo>
                <a:lnTo>
                  <a:pt x="1068" y="298"/>
                </a:lnTo>
                <a:lnTo>
                  <a:pt x="1087" y="296"/>
                </a:lnTo>
                <a:lnTo>
                  <a:pt x="1106" y="295"/>
                </a:lnTo>
                <a:lnTo>
                  <a:pt x="1121" y="268"/>
                </a:lnTo>
                <a:lnTo>
                  <a:pt x="1141" y="239"/>
                </a:lnTo>
                <a:lnTo>
                  <a:pt x="1165" y="208"/>
                </a:lnTo>
                <a:lnTo>
                  <a:pt x="1195" y="175"/>
                </a:lnTo>
                <a:lnTo>
                  <a:pt x="1230" y="144"/>
                </a:lnTo>
                <a:lnTo>
                  <a:pt x="1273" y="111"/>
                </a:lnTo>
                <a:lnTo>
                  <a:pt x="1317" y="82"/>
                </a:lnTo>
                <a:lnTo>
                  <a:pt x="1365" y="57"/>
                </a:lnTo>
                <a:lnTo>
                  <a:pt x="1417" y="37"/>
                </a:lnTo>
                <a:lnTo>
                  <a:pt x="1471" y="21"/>
                </a:lnTo>
                <a:lnTo>
                  <a:pt x="1527" y="9"/>
                </a:lnTo>
                <a:lnTo>
                  <a:pt x="1583" y="2"/>
                </a:lnTo>
                <a:lnTo>
                  <a:pt x="164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2" name="Freeform 346"/>
          <p:cNvSpPr>
            <a:spLocks noEditPoints="1"/>
          </p:cNvSpPr>
          <p:nvPr/>
        </p:nvSpPr>
        <p:spPr bwMode="auto">
          <a:xfrm>
            <a:off x="11150847" y="533397"/>
            <a:ext cx="536575" cy="447675"/>
          </a:xfrm>
          <a:custGeom>
            <a:avLst/>
            <a:gdLst>
              <a:gd name="T0" fmla="*/ 1193 w 3376"/>
              <a:gd name="T1" fmla="*/ 166 h 2824"/>
              <a:gd name="T2" fmla="*/ 1149 w 3376"/>
              <a:gd name="T3" fmla="*/ 184 h 2824"/>
              <a:gd name="T4" fmla="*/ 1116 w 3376"/>
              <a:gd name="T5" fmla="*/ 218 h 2824"/>
              <a:gd name="T6" fmla="*/ 1098 w 3376"/>
              <a:gd name="T7" fmla="*/ 261 h 2824"/>
              <a:gd name="T8" fmla="*/ 1095 w 3376"/>
              <a:gd name="T9" fmla="*/ 527 h 2824"/>
              <a:gd name="T10" fmla="*/ 2211 w 3376"/>
              <a:gd name="T11" fmla="*/ 285 h 2824"/>
              <a:gd name="T12" fmla="*/ 2201 w 3376"/>
              <a:gd name="T13" fmla="*/ 238 h 2824"/>
              <a:gd name="T14" fmla="*/ 2175 w 3376"/>
              <a:gd name="T15" fmla="*/ 200 h 2824"/>
              <a:gd name="T16" fmla="*/ 2137 w 3376"/>
              <a:gd name="T17" fmla="*/ 173 h 2824"/>
              <a:gd name="T18" fmla="*/ 2088 w 3376"/>
              <a:gd name="T19" fmla="*/ 164 h 2824"/>
              <a:gd name="T20" fmla="*/ 1218 w 3376"/>
              <a:gd name="T21" fmla="*/ 0 h 2824"/>
              <a:gd name="T22" fmla="*/ 2130 w 3376"/>
              <a:gd name="T23" fmla="*/ 3 h 2824"/>
              <a:gd name="T24" fmla="*/ 2209 w 3376"/>
              <a:gd name="T25" fmla="*/ 27 h 2824"/>
              <a:gd name="T26" fmla="*/ 2277 w 3376"/>
              <a:gd name="T27" fmla="*/ 70 h 2824"/>
              <a:gd name="T28" fmla="*/ 2329 w 3376"/>
              <a:gd name="T29" fmla="*/ 130 h 2824"/>
              <a:gd name="T30" fmla="*/ 2363 w 3376"/>
              <a:gd name="T31" fmla="*/ 204 h 2824"/>
              <a:gd name="T32" fmla="*/ 2375 w 3376"/>
              <a:gd name="T33" fmla="*/ 285 h 2824"/>
              <a:gd name="T34" fmla="*/ 3141 w 3376"/>
              <a:gd name="T35" fmla="*/ 527 h 2824"/>
              <a:gd name="T36" fmla="*/ 3215 w 3376"/>
              <a:gd name="T37" fmla="*/ 540 h 2824"/>
              <a:gd name="T38" fmla="*/ 3280 w 3376"/>
              <a:gd name="T39" fmla="*/ 573 h 2824"/>
              <a:gd name="T40" fmla="*/ 3331 w 3376"/>
              <a:gd name="T41" fmla="*/ 623 h 2824"/>
              <a:gd name="T42" fmla="*/ 3364 w 3376"/>
              <a:gd name="T43" fmla="*/ 688 h 2824"/>
              <a:gd name="T44" fmla="*/ 3376 w 3376"/>
              <a:gd name="T45" fmla="*/ 762 h 2824"/>
              <a:gd name="T46" fmla="*/ 3373 w 3376"/>
              <a:gd name="T47" fmla="*/ 2627 h 2824"/>
              <a:gd name="T48" fmla="*/ 3349 w 3376"/>
              <a:gd name="T49" fmla="*/ 2697 h 2824"/>
              <a:gd name="T50" fmla="*/ 3307 w 3376"/>
              <a:gd name="T51" fmla="*/ 2755 h 2824"/>
              <a:gd name="T52" fmla="*/ 3249 w 3376"/>
              <a:gd name="T53" fmla="*/ 2797 h 2824"/>
              <a:gd name="T54" fmla="*/ 3179 w 3376"/>
              <a:gd name="T55" fmla="*/ 2821 h 2824"/>
              <a:gd name="T56" fmla="*/ 235 w 3376"/>
              <a:gd name="T57" fmla="*/ 2824 h 2824"/>
              <a:gd name="T58" fmla="*/ 161 w 3376"/>
              <a:gd name="T59" fmla="*/ 2811 h 2824"/>
              <a:gd name="T60" fmla="*/ 96 w 3376"/>
              <a:gd name="T61" fmla="*/ 2779 h 2824"/>
              <a:gd name="T62" fmla="*/ 45 w 3376"/>
              <a:gd name="T63" fmla="*/ 2728 h 2824"/>
              <a:gd name="T64" fmla="*/ 12 w 3376"/>
              <a:gd name="T65" fmla="*/ 2663 h 2824"/>
              <a:gd name="T66" fmla="*/ 0 w 3376"/>
              <a:gd name="T67" fmla="*/ 2590 h 2824"/>
              <a:gd name="T68" fmla="*/ 3 w 3376"/>
              <a:gd name="T69" fmla="*/ 724 h 2824"/>
              <a:gd name="T70" fmla="*/ 27 w 3376"/>
              <a:gd name="T71" fmla="*/ 654 h 2824"/>
              <a:gd name="T72" fmla="*/ 69 w 3376"/>
              <a:gd name="T73" fmla="*/ 597 h 2824"/>
              <a:gd name="T74" fmla="*/ 127 w 3376"/>
              <a:gd name="T75" fmla="*/ 554 h 2824"/>
              <a:gd name="T76" fmla="*/ 197 w 3376"/>
              <a:gd name="T77" fmla="*/ 530 h 2824"/>
              <a:gd name="T78" fmla="*/ 931 w 3376"/>
              <a:gd name="T79" fmla="*/ 527 h 2824"/>
              <a:gd name="T80" fmla="*/ 934 w 3376"/>
              <a:gd name="T81" fmla="*/ 243 h 2824"/>
              <a:gd name="T82" fmla="*/ 958 w 3376"/>
              <a:gd name="T83" fmla="*/ 166 h 2824"/>
              <a:gd name="T84" fmla="*/ 1002 w 3376"/>
              <a:gd name="T85" fmla="*/ 98 h 2824"/>
              <a:gd name="T86" fmla="*/ 1062 w 3376"/>
              <a:gd name="T87" fmla="*/ 46 h 2824"/>
              <a:gd name="T88" fmla="*/ 1135 w 3376"/>
              <a:gd name="T89" fmla="*/ 13 h 2824"/>
              <a:gd name="T90" fmla="*/ 1218 w 3376"/>
              <a:gd name="T91" fmla="*/ 0 h 28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76" h="2824">
                <a:moveTo>
                  <a:pt x="1218" y="164"/>
                </a:moveTo>
                <a:lnTo>
                  <a:pt x="1193" y="166"/>
                </a:lnTo>
                <a:lnTo>
                  <a:pt x="1170" y="173"/>
                </a:lnTo>
                <a:lnTo>
                  <a:pt x="1149" y="184"/>
                </a:lnTo>
                <a:lnTo>
                  <a:pt x="1131" y="200"/>
                </a:lnTo>
                <a:lnTo>
                  <a:pt x="1116" y="218"/>
                </a:lnTo>
                <a:lnTo>
                  <a:pt x="1105" y="238"/>
                </a:lnTo>
                <a:lnTo>
                  <a:pt x="1098" y="261"/>
                </a:lnTo>
                <a:lnTo>
                  <a:pt x="1095" y="285"/>
                </a:lnTo>
                <a:lnTo>
                  <a:pt x="1095" y="527"/>
                </a:lnTo>
                <a:lnTo>
                  <a:pt x="2211" y="527"/>
                </a:lnTo>
                <a:lnTo>
                  <a:pt x="2211" y="285"/>
                </a:lnTo>
                <a:lnTo>
                  <a:pt x="2208" y="261"/>
                </a:lnTo>
                <a:lnTo>
                  <a:pt x="2201" y="238"/>
                </a:lnTo>
                <a:lnTo>
                  <a:pt x="2190" y="218"/>
                </a:lnTo>
                <a:lnTo>
                  <a:pt x="2175" y="200"/>
                </a:lnTo>
                <a:lnTo>
                  <a:pt x="2157" y="184"/>
                </a:lnTo>
                <a:lnTo>
                  <a:pt x="2137" y="173"/>
                </a:lnTo>
                <a:lnTo>
                  <a:pt x="2113" y="166"/>
                </a:lnTo>
                <a:lnTo>
                  <a:pt x="2088" y="164"/>
                </a:lnTo>
                <a:lnTo>
                  <a:pt x="1218" y="164"/>
                </a:lnTo>
                <a:close/>
                <a:moveTo>
                  <a:pt x="1218" y="0"/>
                </a:moveTo>
                <a:lnTo>
                  <a:pt x="2088" y="0"/>
                </a:lnTo>
                <a:lnTo>
                  <a:pt x="2130" y="3"/>
                </a:lnTo>
                <a:lnTo>
                  <a:pt x="2171" y="13"/>
                </a:lnTo>
                <a:lnTo>
                  <a:pt x="2209" y="27"/>
                </a:lnTo>
                <a:lnTo>
                  <a:pt x="2244" y="46"/>
                </a:lnTo>
                <a:lnTo>
                  <a:pt x="2277" y="70"/>
                </a:lnTo>
                <a:lnTo>
                  <a:pt x="2305" y="98"/>
                </a:lnTo>
                <a:lnTo>
                  <a:pt x="2329" y="130"/>
                </a:lnTo>
                <a:lnTo>
                  <a:pt x="2349" y="166"/>
                </a:lnTo>
                <a:lnTo>
                  <a:pt x="2363" y="204"/>
                </a:lnTo>
                <a:lnTo>
                  <a:pt x="2372" y="243"/>
                </a:lnTo>
                <a:lnTo>
                  <a:pt x="2375" y="285"/>
                </a:lnTo>
                <a:lnTo>
                  <a:pt x="2375" y="527"/>
                </a:lnTo>
                <a:lnTo>
                  <a:pt x="3141" y="527"/>
                </a:lnTo>
                <a:lnTo>
                  <a:pt x="3179" y="530"/>
                </a:lnTo>
                <a:lnTo>
                  <a:pt x="3215" y="540"/>
                </a:lnTo>
                <a:lnTo>
                  <a:pt x="3249" y="554"/>
                </a:lnTo>
                <a:lnTo>
                  <a:pt x="3280" y="573"/>
                </a:lnTo>
                <a:lnTo>
                  <a:pt x="3307" y="597"/>
                </a:lnTo>
                <a:lnTo>
                  <a:pt x="3331" y="623"/>
                </a:lnTo>
                <a:lnTo>
                  <a:pt x="3349" y="654"/>
                </a:lnTo>
                <a:lnTo>
                  <a:pt x="3364" y="688"/>
                </a:lnTo>
                <a:lnTo>
                  <a:pt x="3373" y="724"/>
                </a:lnTo>
                <a:lnTo>
                  <a:pt x="3376" y="762"/>
                </a:lnTo>
                <a:lnTo>
                  <a:pt x="3376" y="2590"/>
                </a:lnTo>
                <a:lnTo>
                  <a:pt x="3373" y="2627"/>
                </a:lnTo>
                <a:lnTo>
                  <a:pt x="3364" y="2663"/>
                </a:lnTo>
                <a:lnTo>
                  <a:pt x="3349" y="2697"/>
                </a:lnTo>
                <a:lnTo>
                  <a:pt x="3331" y="2728"/>
                </a:lnTo>
                <a:lnTo>
                  <a:pt x="3307" y="2755"/>
                </a:lnTo>
                <a:lnTo>
                  <a:pt x="3280" y="2779"/>
                </a:lnTo>
                <a:lnTo>
                  <a:pt x="3249" y="2797"/>
                </a:lnTo>
                <a:lnTo>
                  <a:pt x="3215" y="2811"/>
                </a:lnTo>
                <a:lnTo>
                  <a:pt x="3179" y="2821"/>
                </a:lnTo>
                <a:lnTo>
                  <a:pt x="3141" y="2824"/>
                </a:lnTo>
                <a:lnTo>
                  <a:pt x="235" y="2824"/>
                </a:lnTo>
                <a:lnTo>
                  <a:pt x="197" y="2821"/>
                </a:lnTo>
                <a:lnTo>
                  <a:pt x="161" y="2811"/>
                </a:lnTo>
                <a:lnTo>
                  <a:pt x="127" y="2797"/>
                </a:lnTo>
                <a:lnTo>
                  <a:pt x="96" y="2779"/>
                </a:lnTo>
                <a:lnTo>
                  <a:pt x="69" y="2755"/>
                </a:lnTo>
                <a:lnTo>
                  <a:pt x="45" y="2728"/>
                </a:lnTo>
                <a:lnTo>
                  <a:pt x="27" y="2697"/>
                </a:lnTo>
                <a:lnTo>
                  <a:pt x="12" y="2663"/>
                </a:lnTo>
                <a:lnTo>
                  <a:pt x="3" y="2627"/>
                </a:lnTo>
                <a:lnTo>
                  <a:pt x="0" y="2590"/>
                </a:lnTo>
                <a:lnTo>
                  <a:pt x="0" y="762"/>
                </a:lnTo>
                <a:lnTo>
                  <a:pt x="3" y="724"/>
                </a:lnTo>
                <a:lnTo>
                  <a:pt x="12" y="688"/>
                </a:lnTo>
                <a:lnTo>
                  <a:pt x="27" y="654"/>
                </a:lnTo>
                <a:lnTo>
                  <a:pt x="45" y="623"/>
                </a:lnTo>
                <a:lnTo>
                  <a:pt x="69" y="597"/>
                </a:lnTo>
                <a:lnTo>
                  <a:pt x="96" y="573"/>
                </a:lnTo>
                <a:lnTo>
                  <a:pt x="127" y="554"/>
                </a:lnTo>
                <a:lnTo>
                  <a:pt x="161" y="540"/>
                </a:lnTo>
                <a:lnTo>
                  <a:pt x="197" y="530"/>
                </a:lnTo>
                <a:lnTo>
                  <a:pt x="235" y="527"/>
                </a:lnTo>
                <a:lnTo>
                  <a:pt x="931" y="527"/>
                </a:lnTo>
                <a:lnTo>
                  <a:pt x="931" y="285"/>
                </a:lnTo>
                <a:lnTo>
                  <a:pt x="934" y="243"/>
                </a:lnTo>
                <a:lnTo>
                  <a:pt x="943" y="204"/>
                </a:lnTo>
                <a:lnTo>
                  <a:pt x="958" y="166"/>
                </a:lnTo>
                <a:lnTo>
                  <a:pt x="977" y="130"/>
                </a:lnTo>
                <a:lnTo>
                  <a:pt x="1002" y="98"/>
                </a:lnTo>
                <a:lnTo>
                  <a:pt x="1029" y="70"/>
                </a:lnTo>
                <a:lnTo>
                  <a:pt x="1062" y="46"/>
                </a:lnTo>
                <a:lnTo>
                  <a:pt x="1097" y="27"/>
                </a:lnTo>
                <a:lnTo>
                  <a:pt x="1135" y="13"/>
                </a:lnTo>
                <a:lnTo>
                  <a:pt x="1176" y="3"/>
                </a:lnTo>
                <a:lnTo>
                  <a:pt x="121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3" name="Freeform 251"/>
          <p:cNvSpPr>
            <a:spLocks/>
          </p:cNvSpPr>
          <p:nvPr/>
        </p:nvSpPr>
        <p:spPr bwMode="auto">
          <a:xfrm>
            <a:off x="4646045" y="5921145"/>
            <a:ext cx="511175" cy="531813"/>
          </a:xfrm>
          <a:custGeom>
            <a:avLst/>
            <a:gdLst>
              <a:gd name="T0" fmla="*/ 2040 w 3222"/>
              <a:gd name="T1" fmla="*/ 28 h 3348"/>
              <a:gd name="T2" fmla="*/ 2470 w 3222"/>
              <a:gd name="T3" fmla="*/ 185 h 3348"/>
              <a:gd name="T4" fmla="*/ 2824 w 3222"/>
              <a:gd name="T5" fmla="*/ 460 h 3348"/>
              <a:gd name="T6" fmla="*/ 3078 w 3222"/>
              <a:gd name="T7" fmla="*/ 829 h 3348"/>
              <a:gd name="T8" fmla="*/ 3209 w 3222"/>
              <a:gd name="T9" fmla="*/ 1268 h 3348"/>
              <a:gd name="T10" fmla="*/ 3212 w 3222"/>
              <a:gd name="T11" fmla="*/ 2281 h 3348"/>
              <a:gd name="T12" fmla="*/ 3157 w 3222"/>
              <a:gd name="T13" fmla="*/ 2618 h 3348"/>
              <a:gd name="T14" fmla="*/ 3084 w 3222"/>
              <a:gd name="T15" fmla="*/ 2900 h 3348"/>
              <a:gd name="T16" fmla="*/ 2894 w 3222"/>
              <a:gd name="T17" fmla="*/ 3110 h 3348"/>
              <a:gd name="T18" fmla="*/ 2623 w 3222"/>
              <a:gd name="T19" fmla="*/ 3208 h 3348"/>
              <a:gd name="T20" fmla="*/ 2020 w 3222"/>
              <a:gd name="T21" fmla="*/ 3289 h 3348"/>
              <a:gd name="T22" fmla="*/ 1870 w 3222"/>
              <a:gd name="T23" fmla="*/ 3348 h 3348"/>
              <a:gd name="T24" fmla="*/ 1520 w 3222"/>
              <a:gd name="T25" fmla="*/ 3306 h 3348"/>
              <a:gd name="T26" fmla="*/ 1432 w 3222"/>
              <a:gd name="T27" fmla="*/ 3165 h 3348"/>
              <a:gd name="T28" fmla="*/ 1472 w 3222"/>
              <a:gd name="T29" fmla="*/ 3000 h 3348"/>
              <a:gd name="T30" fmla="*/ 1614 w 3222"/>
              <a:gd name="T31" fmla="*/ 2914 h 3348"/>
              <a:gd name="T32" fmla="*/ 1967 w 3222"/>
              <a:gd name="T33" fmla="*/ 2933 h 3348"/>
              <a:gd name="T34" fmla="*/ 2074 w 3222"/>
              <a:gd name="T35" fmla="*/ 3047 h 3348"/>
              <a:gd name="T36" fmla="*/ 2751 w 3222"/>
              <a:gd name="T37" fmla="*/ 3003 h 3348"/>
              <a:gd name="T38" fmla="*/ 2925 w 3222"/>
              <a:gd name="T39" fmla="*/ 2848 h 3348"/>
              <a:gd name="T40" fmla="*/ 2993 w 3222"/>
              <a:gd name="T41" fmla="*/ 2618 h 3348"/>
              <a:gd name="T42" fmla="*/ 2786 w 3222"/>
              <a:gd name="T43" fmla="*/ 2466 h 3348"/>
              <a:gd name="T44" fmla="*/ 2610 w 3222"/>
              <a:gd name="T45" fmla="*/ 2401 h 3348"/>
              <a:gd name="T46" fmla="*/ 2521 w 3222"/>
              <a:gd name="T47" fmla="*/ 2240 h 3348"/>
              <a:gd name="T48" fmla="*/ 2544 w 3222"/>
              <a:gd name="T49" fmla="*/ 1450 h 3348"/>
              <a:gd name="T50" fmla="*/ 2673 w 3222"/>
              <a:gd name="T51" fmla="*/ 1320 h 3348"/>
              <a:gd name="T52" fmla="*/ 2956 w 3222"/>
              <a:gd name="T53" fmla="*/ 1299 h 3348"/>
              <a:gd name="T54" fmla="*/ 3016 w 3222"/>
              <a:gd name="T55" fmla="*/ 1378 h 3348"/>
              <a:gd name="T56" fmla="*/ 3024 w 3222"/>
              <a:gd name="T57" fmla="*/ 1168 h 3348"/>
              <a:gd name="T58" fmla="*/ 2857 w 3222"/>
              <a:gd name="T59" fmla="*/ 769 h 3348"/>
              <a:gd name="T60" fmla="*/ 2573 w 3222"/>
              <a:gd name="T61" fmla="*/ 450 h 3348"/>
              <a:gd name="T62" fmla="*/ 2197 w 3222"/>
              <a:gd name="T63" fmla="*/ 240 h 3348"/>
              <a:gd name="T64" fmla="*/ 1757 w 3222"/>
              <a:gd name="T65" fmla="*/ 163 h 3348"/>
              <a:gd name="T66" fmla="*/ 1108 w 3222"/>
              <a:gd name="T67" fmla="*/ 212 h 3348"/>
              <a:gd name="T68" fmla="*/ 718 w 3222"/>
              <a:gd name="T69" fmla="*/ 398 h 3348"/>
              <a:gd name="T70" fmla="*/ 413 w 3222"/>
              <a:gd name="T71" fmla="*/ 698 h 3348"/>
              <a:gd name="T72" fmla="*/ 220 w 3222"/>
              <a:gd name="T73" fmla="*/ 1083 h 3348"/>
              <a:gd name="T74" fmla="*/ 205 w 3222"/>
              <a:gd name="T75" fmla="*/ 1435 h 3348"/>
              <a:gd name="T76" fmla="*/ 246 w 3222"/>
              <a:gd name="T77" fmla="*/ 1307 h 3348"/>
              <a:gd name="T78" fmla="*/ 513 w 3222"/>
              <a:gd name="T79" fmla="*/ 1307 h 3348"/>
              <a:gd name="T80" fmla="*/ 660 w 3222"/>
              <a:gd name="T81" fmla="*/ 1417 h 3348"/>
              <a:gd name="T82" fmla="*/ 703 w 3222"/>
              <a:gd name="T83" fmla="*/ 2201 h 3348"/>
              <a:gd name="T84" fmla="*/ 638 w 3222"/>
              <a:gd name="T85" fmla="*/ 2374 h 3348"/>
              <a:gd name="T86" fmla="*/ 476 w 3222"/>
              <a:gd name="T87" fmla="*/ 2463 h 3348"/>
              <a:gd name="T88" fmla="*/ 230 w 3222"/>
              <a:gd name="T89" fmla="*/ 2442 h 3348"/>
              <a:gd name="T90" fmla="*/ 82 w 3222"/>
              <a:gd name="T91" fmla="*/ 2327 h 3348"/>
              <a:gd name="T92" fmla="*/ 3 w 3222"/>
              <a:gd name="T93" fmla="*/ 2267 h 3348"/>
              <a:gd name="T94" fmla="*/ 28 w 3222"/>
              <a:gd name="T95" fmla="*/ 1175 h 3348"/>
              <a:gd name="T96" fmla="*/ 186 w 3222"/>
              <a:gd name="T97" fmla="*/ 749 h 3348"/>
              <a:gd name="T98" fmla="*/ 461 w 3222"/>
              <a:gd name="T99" fmla="*/ 396 h 3348"/>
              <a:gd name="T100" fmla="*/ 833 w 3222"/>
              <a:gd name="T101" fmla="*/ 143 h 3348"/>
              <a:gd name="T102" fmla="*/ 1273 w 3222"/>
              <a:gd name="T103" fmla="*/ 12 h 3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22" h="3348">
                <a:moveTo>
                  <a:pt x="1464" y="0"/>
                </a:moveTo>
                <a:lnTo>
                  <a:pt x="1757" y="0"/>
                </a:lnTo>
                <a:lnTo>
                  <a:pt x="1854" y="3"/>
                </a:lnTo>
                <a:lnTo>
                  <a:pt x="1948" y="12"/>
                </a:lnTo>
                <a:lnTo>
                  <a:pt x="2040" y="28"/>
                </a:lnTo>
                <a:lnTo>
                  <a:pt x="2132" y="48"/>
                </a:lnTo>
                <a:lnTo>
                  <a:pt x="2220" y="75"/>
                </a:lnTo>
                <a:lnTo>
                  <a:pt x="2306" y="106"/>
                </a:lnTo>
                <a:lnTo>
                  <a:pt x="2389" y="143"/>
                </a:lnTo>
                <a:lnTo>
                  <a:pt x="2470" y="185"/>
                </a:lnTo>
                <a:lnTo>
                  <a:pt x="2547" y="231"/>
                </a:lnTo>
                <a:lnTo>
                  <a:pt x="2622" y="282"/>
                </a:lnTo>
                <a:lnTo>
                  <a:pt x="2692" y="337"/>
                </a:lnTo>
                <a:lnTo>
                  <a:pt x="2760" y="396"/>
                </a:lnTo>
                <a:lnTo>
                  <a:pt x="2824" y="460"/>
                </a:lnTo>
                <a:lnTo>
                  <a:pt x="2883" y="527"/>
                </a:lnTo>
                <a:lnTo>
                  <a:pt x="2939" y="597"/>
                </a:lnTo>
                <a:lnTo>
                  <a:pt x="2990" y="672"/>
                </a:lnTo>
                <a:lnTo>
                  <a:pt x="3036" y="749"/>
                </a:lnTo>
                <a:lnTo>
                  <a:pt x="3078" y="829"/>
                </a:lnTo>
                <a:lnTo>
                  <a:pt x="3115" y="912"/>
                </a:lnTo>
                <a:lnTo>
                  <a:pt x="3147" y="998"/>
                </a:lnTo>
                <a:lnTo>
                  <a:pt x="3173" y="1086"/>
                </a:lnTo>
                <a:lnTo>
                  <a:pt x="3194" y="1175"/>
                </a:lnTo>
                <a:lnTo>
                  <a:pt x="3209" y="1268"/>
                </a:lnTo>
                <a:lnTo>
                  <a:pt x="3218" y="1362"/>
                </a:lnTo>
                <a:lnTo>
                  <a:pt x="3222" y="1458"/>
                </a:lnTo>
                <a:lnTo>
                  <a:pt x="3222" y="2246"/>
                </a:lnTo>
                <a:lnTo>
                  <a:pt x="3219" y="2264"/>
                </a:lnTo>
                <a:lnTo>
                  <a:pt x="3212" y="2281"/>
                </a:lnTo>
                <a:lnTo>
                  <a:pt x="3203" y="2297"/>
                </a:lnTo>
                <a:lnTo>
                  <a:pt x="3190" y="2310"/>
                </a:lnTo>
                <a:lnTo>
                  <a:pt x="3174" y="2319"/>
                </a:lnTo>
                <a:lnTo>
                  <a:pt x="3157" y="2325"/>
                </a:lnTo>
                <a:lnTo>
                  <a:pt x="3157" y="2618"/>
                </a:lnTo>
                <a:lnTo>
                  <a:pt x="3154" y="2679"/>
                </a:lnTo>
                <a:lnTo>
                  <a:pt x="3145" y="2738"/>
                </a:lnTo>
                <a:lnTo>
                  <a:pt x="3129" y="2794"/>
                </a:lnTo>
                <a:lnTo>
                  <a:pt x="3110" y="2849"/>
                </a:lnTo>
                <a:lnTo>
                  <a:pt x="3084" y="2900"/>
                </a:lnTo>
                <a:lnTo>
                  <a:pt x="3054" y="2949"/>
                </a:lnTo>
                <a:lnTo>
                  <a:pt x="3021" y="2995"/>
                </a:lnTo>
                <a:lnTo>
                  <a:pt x="2982" y="3037"/>
                </a:lnTo>
                <a:lnTo>
                  <a:pt x="2940" y="3075"/>
                </a:lnTo>
                <a:lnTo>
                  <a:pt x="2894" y="3110"/>
                </a:lnTo>
                <a:lnTo>
                  <a:pt x="2845" y="3139"/>
                </a:lnTo>
                <a:lnTo>
                  <a:pt x="2793" y="3164"/>
                </a:lnTo>
                <a:lnTo>
                  <a:pt x="2739" y="3184"/>
                </a:lnTo>
                <a:lnTo>
                  <a:pt x="2681" y="3198"/>
                </a:lnTo>
                <a:lnTo>
                  <a:pt x="2623" y="3208"/>
                </a:lnTo>
                <a:lnTo>
                  <a:pt x="2562" y="3211"/>
                </a:lnTo>
                <a:lnTo>
                  <a:pt x="2074" y="3211"/>
                </a:lnTo>
                <a:lnTo>
                  <a:pt x="2060" y="3239"/>
                </a:lnTo>
                <a:lnTo>
                  <a:pt x="2041" y="3266"/>
                </a:lnTo>
                <a:lnTo>
                  <a:pt x="2020" y="3289"/>
                </a:lnTo>
                <a:lnTo>
                  <a:pt x="1994" y="3309"/>
                </a:lnTo>
                <a:lnTo>
                  <a:pt x="1967" y="3325"/>
                </a:lnTo>
                <a:lnTo>
                  <a:pt x="1937" y="3337"/>
                </a:lnTo>
                <a:lnTo>
                  <a:pt x="1904" y="3345"/>
                </a:lnTo>
                <a:lnTo>
                  <a:pt x="1870" y="3348"/>
                </a:lnTo>
                <a:lnTo>
                  <a:pt x="1650" y="3348"/>
                </a:lnTo>
                <a:lnTo>
                  <a:pt x="1614" y="3345"/>
                </a:lnTo>
                <a:lnTo>
                  <a:pt x="1580" y="3336"/>
                </a:lnTo>
                <a:lnTo>
                  <a:pt x="1548" y="3323"/>
                </a:lnTo>
                <a:lnTo>
                  <a:pt x="1520" y="3306"/>
                </a:lnTo>
                <a:lnTo>
                  <a:pt x="1494" y="3283"/>
                </a:lnTo>
                <a:lnTo>
                  <a:pt x="1472" y="3258"/>
                </a:lnTo>
                <a:lnTo>
                  <a:pt x="1454" y="3229"/>
                </a:lnTo>
                <a:lnTo>
                  <a:pt x="1441" y="3198"/>
                </a:lnTo>
                <a:lnTo>
                  <a:pt x="1432" y="3165"/>
                </a:lnTo>
                <a:lnTo>
                  <a:pt x="1429" y="3129"/>
                </a:lnTo>
                <a:lnTo>
                  <a:pt x="1432" y="3093"/>
                </a:lnTo>
                <a:lnTo>
                  <a:pt x="1441" y="3060"/>
                </a:lnTo>
                <a:lnTo>
                  <a:pt x="1454" y="3029"/>
                </a:lnTo>
                <a:lnTo>
                  <a:pt x="1472" y="3000"/>
                </a:lnTo>
                <a:lnTo>
                  <a:pt x="1494" y="2975"/>
                </a:lnTo>
                <a:lnTo>
                  <a:pt x="1520" y="2952"/>
                </a:lnTo>
                <a:lnTo>
                  <a:pt x="1548" y="2935"/>
                </a:lnTo>
                <a:lnTo>
                  <a:pt x="1580" y="2922"/>
                </a:lnTo>
                <a:lnTo>
                  <a:pt x="1614" y="2914"/>
                </a:lnTo>
                <a:lnTo>
                  <a:pt x="1650" y="2910"/>
                </a:lnTo>
                <a:lnTo>
                  <a:pt x="1870" y="2910"/>
                </a:lnTo>
                <a:lnTo>
                  <a:pt x="1904" y="2914"/>
                </a:lnTo>
                <a:lnTo>
                  <a:pt x="1937" y="2921"/>
                </a:lnTo>
                <a:lnTo>
                  <a:pt x="1967" y="2933"/>
                </a:lnTo>
                <a:lnTo>
                  <a:pt x="1994" y="2949"/>
                </a:lnTo>
                <a:lnTo>
                  <a:pt x="2020" y="2969"/>
                </a:lnTo>
                <a:lnTo>
                  <a:pt x="2041" y="2992"/>
                </a:lnTo>
                <a:lnTo>
                  <a:pt x="2060" y="3019"/>
                </a:lnTo>
                <a:lnTo>
                  <a:pt x="2074" y="3047"/>
                </a:lnTo>
                <a:lnTo>
                  <a:pt x="2562" y="3047"/>
                </a:lnTo>
                <a:lnTo>
                  <a:pt x="2611" y="3044"/>
                </a:lnTo>
                <a:lnTo>
                  <a:pt x="2661" y="3036"/>
                </a:lnTo>
                <a:lnTo>
                  <a:pt x="2707" y="3022"/>
                </a:lnTo>
                <a:lnTo>
                  <a:pt x="2751" y="3003"/>
                </a:lnTo>
                <a:lnTo>
                  <a:pt x="2793" y="2981"/>
                </a:lnTo>
                <a:lnTo>
                  <a:pt x="2831" y="2953"/>
                </a:lnTo>
                <a:lnTo>
                  <a:pt x="2866" y="2922"/>
                </a:lnTo>
                <a:lnTo>
                  <a:pt x="2898" y="2887"/>
                </a:lnTo>
                <a:lnTo>
                  <a:pt x="2925" y="2848"/>
                </a:lnTo>
                <a:lnTo>
                  <a:pt x="2949" y="2807"/>
                </a:lnTo>
                <a:lnTo>
                  <a:pt x="2967" y="2763"/>
                </a:lnTo>
                <a:lnTo>
                  <a:pt x="2981" y="2716"/>
                </a:lnTo>
                <a:lnTo>
                  <a:pt x="2990" y="2668"/>
                </a:lnTo>
                <a:lnTo>
                  <a:pt x="2993" y="2618"/>
                </a:lnTo>
                <a:lnTo>
                  <a:pt x="2993" y="2442"/>
                </a:lnTo>
                <a:lnTo>
                  <a:pt x="2975" y="2455"/>
                </a:lnTo>
                <a:lnTo>
                  <a:pt x="2956" y="2463"/>
                </a:lnTo>
                <a:lnTo>
                  <a:pt x="2934" y="2466"/>
                </a:lnTo>
                <a:lnTo>
                  <a:pt x="2786" y="2466"/>
                </a:lnTo>
                <a:lnTo>
                  <a:pt x="2746" y="2463"/>
                </a:lnTo>
                <a:lnTo>
                  <a:pt x="2709" y="2455"/>
                </a:lnTo>
                <a:lnTo>
                  <a:pt x="2673" y="2442"/>
                </a:lnTo>
                <a:lnTo>
                  <a:pt x="2640" y="2423"/>
                </a:lnTo>
                <a:lnTo>
                  <a:pt x="2610" y="2401"/>
                </a:lnTo>
                <a:lnTo>
                  <a:pt x="2584" y="2374"/>
                </a:lnTo>
                <a:lnTo>
                  <a:pt x="2561" y="2345"/>
                </a:lnTo>
                <a:lnTo>
                  <a:pt x="2544" y="2312"/>
                </a:lnTo>
                <a:lnTo>
                  <a:pt x="2529" y="2277"/>
                </a:lnTo>
                <a:lnTo>
                  <a:pt x="2521" y="2240"/>
                </a:lnTo>
                <a:lnTo>
                  <a:pt x="2518" y="2201"/>
                </a:lnTo>
                <a:lnTo>
                  <a:pt x="2518" y="1561"/>
                </a:lnTo>
                <a:lnTo>
                  <a:pt x="2521" y="1523"/>
                </a:lnTo>
                <a:lnTo>
                  <a:pt x="2529" y="1485"/>
                </a:lnTo>
                <a:lnTo>
                  <a:pt x="2544" y="1450"/>
                </a:lnTo>
                <a:lnTo>
                  <a:pt x="2561" y="1417"/>
                </a:lnTo>
                <a:lnTo>
                  <a:pt x="2584" y="1388"/>
                </a:lnTo>
                <a:lnTo>
                  <a:pt x="2610" y="1361"/>
                </a:lnTo>
                <a:lnTo>
                  <a:pt x="2640" y="1339"/>
                </a:lnTo>
                <a:lnTo>
                  <a:pt x="2673" y="1320"/>
                </a:lnTo>
                <a:lnTo>
                  <a:pt x="2709" y="1307"/>
                </a:lnTo>
                <a:lnTo>
                  <a:pt x="2746" y="1299"/>
                </a:lnTo>
                <a:lnTo>
                  <a:pt x="2786" y="1296"/>
                </a:lnTo>
                <a:lnTo>
                  <a:pt x="2934" y="1296"/>
                </a:lnTo>
                <a:lnTo>
                  <a:pt x="2956" y="1299"/>
                </a:lnTo>
                <a:lnTo>
                  <a:pt x="2975" y="1307"/>
                </a:lnTo>
                <a:lnTo>
                  <a:pt x="2992" y="1320"/>
                </a:lnTo>
                <a:lnTo>
                  <a:pt x="3005" y="1337"/>
                </a:lnTo>
                <a:lnTo>
                  <a:pt x="3013" y="1356"/>
                </a:lnTo>
                <a:lnTo>
                  <a:pt x="3016" y="1378"/>
                </a:lnTo>
                <a:lnTo>
                  <a:pt x="3016" y="1435"/>
                </a:lnTo>
                <a:lnTo>
                  <a:pt x="3056" y="1435"/>
                </a:lnTo>
                <a:lnTo>
                  <a:pt x="3052" y="1344"/>
                </a:lnTo>
                <a:lnTo>
                  <a:pt x="3041" y="1255"/>
                </a:lnTo>
                <a:lnTo>
                  <a:pt x="3024" y="1168"/>
                </a:lnTo>
                <a:lnTo>
                  <a:pt x="3001" y="1083"/>
                </a:lnTo>
                <a:lnTo>
                  <a:pt x="2973" y="1000"/>
                </a:lnTo>
                <a:lnTo>
                  <a:pt x="2940" y="920"/>
                </a:lnTo>
                <a:lnTo>
                  <a:pt x="2901" y="843"/>
                </a:lnTo>
                <a:lnTo>
                  <a:pt x="2857" y="769"/>
                </a:lnTo>
                <a:lnTo>
                  <a:pt x="2808" y="698"/>
                </a:lnTo>
                <a:lnTo>
                  <a:pt x="2756" y="630"/>
                </a:lnTo>
                <a:lnTo>
                  <a:pt x="2699" y="566"/>
                </a:lnTo>
                <a:lnTo>
                  <a:pt x="2637" y="507"/>
                </a:lnTo>
                <a:lnTo>
                  <a:pt x="2573" y="450"/>
                </a:lnTo>
                <a:lnTo>
                  <a:pt x="2504" y="398"/>
                </a:lnTo>
                <a:lnTo>
                  <a:pt x="2432" y="351"/>
                </a:lnTo>
                <a:lnTo>
                  <a:pt x="2356" y="309"/>
                </a:lnTo>
                <a:lnTo>
                  <a:pt x="2278" y="272"/>
                </a:lnTo>
                <a:lnTo>
                  <a:pt x="2197" y="240"/>
                </a:lnTo>
                <a:lnTo>
                  <a:pt x="2113" y="212"/>
                </a:lnTo>
                <a:lnTo>
                  <a:pt x="2027" y="191"/>
                </a:lnTo>
                <a:lnTo>
                  <a:pt x="1939" y="176"/>
                </a:lnTo>
                <a:lnTo>
                  <a:pt x="1850" y="167"/>
                </a:lnTo>
                <a:lnTo>
                  <a:pt x="1757" y="163"/>
                </a:lnTo>
                <a:lnTo>
                  <a:pt x="1464" y="163"/>
                </a:lnTo>
                <a:lnTo>
                  <a:pt x="1372" y="167"/>
                </a:lnTo>
                <a:lnTo>
                  <a:pt x="1283" y="176"/>
                </a:lnTo>
                <a:lnTo>
                  <a:pt x="1194" y="191"/>
                </a:lnTo>
                <a:lnTo>
                  <a:pt x="1108" y="212"/>
                </a:lnTo>
                <a:lnTo>
                  <a:pt x="1024" y="240"/>
                </a:lnTo>
                <a:lnTo>
                  <a:pt x="943" y="272"/>
                </a:lnTo>
                <a:lnTo>
                  <a:pt x="865" y="309"/>
                </a:lnTo>
                <a:lnTo>
                  <a:pt x="789" y="351"/>
                </a:lnTo>
                <a:lnTo>
                  <a:pt x="718" y="398"/>
                </a:lnTo>
                <a:lnTo>
                  <a:pt x="649" y="450"/>
                </a:lnTo>
                <a:lnTo>
                  <a:pt x="584" y="507"/>
                </a:lnTo>
                <a:lnTo>
                  <a:pt x="523" y="566"/>
                </a:lnTo>
                <a:lnTo>
                  <a:pt x="465" y="630"/>
                </a:lnTo>
                <a:lnTo>
                  <a:pt x="413" y="698"/>
                </a:lnTo>
                <a:lnTo>
                  <a:pt x="364" y="769"/>
                </a:lnTo>
                <a:lnTo>
                  <a:pt x="321" y="843"/>
                </a:lnTo>
                <a:lnTo>
                  <a:pt x="282" y="920"/>
                </a:lnTo>
                <a:lnTo>
                  <a:pt x="248" y="1000"/>
                </a:lnTo>
                <a:lnTo>
                  <a:pt x="220" y="1083"/>
                </a:lnTo>
                <a:lnTo>
                  <a:pt x="197" y="1168"/>
                </a:lnTo>
                <a:lnTo>
                  <a:pt x="180" y="1255"/>
                </a:lnTo>
                <a:lnTo>
                  <a:pt x="169" y="1344"/>
                </a:lnTo>
                <a:lnTo>
                  <a:pt x="165" y="1435"/>
                </a:lnTo>
                <a:lnTo>
                  <a:pt x="205" y="1435"/>
                </a:lnTo>
                <a:lnTo>
                  <a:pt x="205" y="1378"/>
                </a:lnTo>
                <a:lnTo>
                  <a:pt x="208" y="1356"/>
                </a:lnTo>
                <a:lnTo>
                  <a:pt x="216" y="1337"/>
                </a:lnTo>
                <a:lnTo>
                  <a:pt x="230" y="1320"/>
                </a:lnTo>
                <a:lnTo>
                  <a:pt x="246" y="1307"/>
                </a:lnTo>
                <a:lnTo>
                  <a:pt x="266" y="1299"/>
                </a:lnTo>
                <a:lnTo>
                  <a:pt x="287" y="1296"/>
                </a:lnTo>
                <a:lnTo>
                  <a:pt x="436" y="1296"/>
                </a:lnTo>
                <a:lnTo>
                  <a:pt x="476" y="1299"/>
                </a:lnTo>
                <a:lnTo>
                  <a:pt x="513" y="1307"/>
                </a:lnTo>
                <a:lnTo>
                  <a:pt x="549" y="1320"/>
                </a:lnTo>
                <a:lnTo>
                  <a:pt x="581" y="1339"/>
                </a:lnTo>
                <a:lnTo>
                  <a:pt x="611" y="1361"/>
                </a:lnTo>
                <a:lnTo>
                  <a:pt x="638" y="1388"/>
                </a:lnTo>
                <a:lnTo>
                  <a:pt x="660" y="1417"/>
                </a:lnTo>
                <a:lnTo>
                  <a:pt x="678" y="1450"/>
                </a:lnTo>
                <a:lnTo>
                  <a:pt x="692" y="1485"/>
                </a:lnTo>
                <a:lnTo>
                  <a:pt x="700" y="1523"/>
                </a:lnTo>
                <a:lnTo>
                  <a:pt x="703" y="1561"/>
                </a:lnTo>
                <a:lnTo>
                  <a:pt x="703" y="2201"/>
                </a:lnTo>
                <a:lnTo>
                  <a:pt x="700" y="2240"/>
                </a:lnTo>
                <a:lnTo>
                  <a:pt x="692" y="2277"/>
                </a:lnTo>
                <a:lnTo>
                  <a:pt x="678" y="2312"/>
                </a:lnTo>
                <a:lnTo>
                  <a:pt x="660" y="2345"/>
                </a:lnTo>
                <a:lnTo>
                  <a:pt x="638" y="2374"/>
                </a:lnTo>
                <a:lnTo>
                  <a:pt x="611" y="2401"/>
                </a:lnTo>
                <a:lnTo>
                  <a:pt x="581" y="2423"/>
                </a:lnTo>
                <a:lnTo>
                  <a:pt x="549" y="2442"/>
                </a:lnTo>
                <a:lnTo>
                  <a:pt x="513" y="2455"/>
                </a:lnTo>
                <a:lnTo>
                  <a:pt x="476" y="2463"/>
                </a:lnTo>
                <a:lnTo>
                  <a:pt x="436" y="2466"/>
                </a:lnTo>
                <a:lnTo>
                  <a:pt x="287" y="2466"/>
                </a:lnTo>
                <a:lnTo>
                  <a:pt x="266" y="2463"/>
                </a:lnTo>
                <a:lnTo>
                  <a:pt x="246" y="2455"/>
                </a:lnTo>
                <a:lnTo>
                  <a:pt x="230" y="2442"/>
                </a:lnTo>
                <a:lnTo>
                  <a:pt x="216" y="2425"/>
                </a:lnTo>
                <a:lnTo>
                  <a:pt x="208" y="2406"/>
                </a:lnTo>
                <a:lnTo>
                  <a:pt x="205" y="2385"/>
                </a:lnTo>
                <a:lnTo>
                  <a:pt x="205" y="2327"/>
                </a:lnTo>
                <a:lnTo>
                  <a:pt x="82" y="2327"/>
                </a:lnTo>
                <a:lnTo>
                  <a:pt x="60" y="2324"/>
                </a:lnTo>
                <a:lnTo>
                  <a:pt x="41" y="2316"/>
                </a:lnTo>
                <a:lnTo>
                  <a:pt x="24" y="2303"/>
                </a:lnTo>
                <a:lnTo>
                  <a:pt x="11" y="2287"/>
                </a:lnTo>
                <a:lnTo>
                  <a:pt x="3" y="2267"/>
                </a:lnTo>
                <a:lnTo>
                  <a:pt x="0" y="2246"/>
                </a:lnTo>
                <a:lnTo>
                  <a:pt x="0" y="1458"/>
                </a:lnTo>
                <a:lnTo>
                  <a:pt x="3" y="1362"/>
                </a:lnTo>
                <a:lnTo>
                  <a:pt x="12" y="1268"/>
                </a:lnTo>
                <a:lnTo>
                  <a:pt x="28" y="1175"/>
                </a:lnTo>
                <a:lnTo>
                  <a:pt x="48" y="1086"/>
                </a:lnTo>
                <a:lnTo>
                  <a:pt x="75" y="998"/>
                </a:lnTo>
                <a:lnTo>
                  <a:pt x="107" y="912"/>
                </a:lnTo>
                <a:lnTo>
                  <a:pt x="144" y="829"/>
                </a:lnTo>
                <a:lnTo>
                  <a:pt x="186" y="749"/>
                </a:lnTo>
                <a:lnTo>
                  <a:pt x="232" y="672"/>
                </a:lnTo>
                <a:lnTo>
                  <a:pt x="283" y="597"/>
                </a:lnTo>
                <a:lnTo>
                  <a:pt x="338" y="527"/>
                </a:lnTo>
                <a:lnTo>
                  <a:pt x="398" y="460"/>
                </a:lnTo>
                <a:lnTo>
                  <a:pt x="461" y="396"/>
                </a:lnTo>
                <a:lnTo>
                  <a:pt x="529" y="337"/>
                </a:lnTo>
                <a:lnTo>
                  <a:pt x="600" y="282"/>
                </a:lnTo>
                <a:lnTo>
                  <a:pt x="675" y="231"/>
                </a:lnTo>
                <a:lnTo>
                  <a:pt x="752" y="185"/>
                </a:lnTo>
                <a:lnTo>
                  <a:pt x="833" y="143"/>
                </a:lnTo>
                <a:lnTo>
                  <a:pt x="916" y="106"/>
                </a:lnTo>
                <a:lnTo>
                  <a:pt x="1002" y="75"/>
                </a:lnTo>
                <a:lnTo>
                  <a:pt x="1090" y="48"/>
                </a:lnTo>
                <a:lnTo>
                  <a:pt x="1181" y="28"/>
                </a:lnTo>
                <a:lnTo>
                  <a:pt x="1273" y="12"/>
                </a:lnTo>
                <a:lnTo>
                  <a:pt x="1368" y="3"/>
                </a:lnTo>
                <a:lnTo>
                  <a:pt x="14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4" name="Freeform 246"/>
          <p:cNvSpPr>
            <a:spLocks noEditPoints="1"/>
          </p:cNvSpPr>
          <p:nvPr/>
        </p:nvSpPr>
        <p:spPr bwMode="auto">
          <a:xfrm>
            <a:off x="5554556" y="5970358"/>
            <a:ext cx="565150" cy="434975"/>
          </a:xfrm>
          <a:custGeom>
            <a:avLst/>
            <a:gdLst>
              <a:gd name="T0" fmla="*/ 3316 w 3564"/>
              <a:gd name="T1" fmla="*/ 2408 h 2741"/>
              <a:gd name="T2" fmla="*/ 3357 w 3564"/>
              <a:gd name="T3" fmla="*/ 2418 h 2741"/>
              <a:gd name="T4" fmla="*/ 3386 w 3564"/>
              <a:gd name="T5" fmla="*/ 2449 h 2741"/>
              <a:gd name="T6" fmla="*/ 3398 w 3564"/>
              <a:gd name="T7" fmla="*/ 2490 h 2741"/>
              <a:gd name="T8" fmla="*/ 3482 w 3564"/>
              <a:gd name="T9" fmla="*/ 2579 h 2741"/>
              <a:gd name="T10" fmla="*/ 3523 w 3564"/>
              <a:gd name="T11" fmla="*/ 2590 h 2741"/>
              <a:gd name="T12" fmla="*/ 3553 w 3564"/>
              <a:gd name="T13" fmla="*/ 2619 h 2741"/>
              <a:gd name="T14" fmla="*/ 3564 w 3564"/>
              <a:gd name="T15" fmla="*/ 2660 h 2741"/>
              <a:gd name="T16" fmla="*/ 3553 w 3564"/>
              <a:gd name="T17" fmla="*/ 2702 h 2741"/>
              <a:gd name="T18" fmla="*/ 3523 w 3564"/>
              <a:gd name="T19" fmla="*/ 2731 h 2741"/>
              <a:gd name="T20" fmla="*/ 3482 w 3564"/>
              <a:gd name="T21" fmla="*/ 2741 h 2741"/>
              <a:gd name="T22" fmla="*/ 1921 w 3564"/>
              <a:gd name="T23" fmla="*/ 2739 h 2741"/>
              <a:gd name="T24" fmla="*/ 1885 w 3564"/>
              <a:gd name="T25" fmla="*/ 2718 h 2741"/>
              <a:gd name="T26" fmla="*/ 1864 w 3564"/>
              <a:gd name="T27" fmla="*/ 2682 h 2741"/>
              <a:gd name="T28" fmla="*/ 1864 w 3564"/>
              <a:gd name="T29" fmla="*/ 2639 h 2741"/>
              <a:gd name="T30" fmla="*/ 1885 w 3564"/>
              <a:gd name="T31" fmla="*/ 2603 h 2741"/>
              <a:gd name="T32" fmla="*/ 1921 w 3564"/>
              <a:gd name="T33" fmla="*/ 2582 h 2741"/>
              <a:gd name="T34" fmla="*/ 2027 w 3564"/>
              <a:gd name="T35" fmla="*/ 2579 h 2741"/>
              <a:gd name="T36" fmla="*/ 2029 w 3564"/>
              <a:gd name="T37" fmla="*/ 2468 h 2741"/>
              <a:gd name="T38" fmla="*/ 2051 w 3564"/>
              <a:gd name="T39" fmla="*/ 2431 h 2741"/>
              <a:gd name="T40" fmla="*/ 2087 w 3564"/>
              <a:gd name="T41" fmla="*/ 2411 h 2741"/>
              <a:gd name="T42" fmla="*/ 3354 w 3564"/>
              <a:gd name="T43" fmla="*/ 1527 h 2741"/>
              <a:gd name="T44" fmla="*/ 3397 w 3564"/>
              <a:gd name="T45" fmla="*/ 1683 h 2741"/>
              <a:gd name="T46" fmla="*/ 3387 w 3564"/>
              <a:gd name="T47" fmla="*/ 1723 h 2741"/>
              <a:gd name="T48" fmla="*/ 3358 w 3564"/>
              <a:gd name="T49" fmla="*/ 1754 h 2741"/>
              <a:gd name="T50" fmla="*/ 2593 w 3564"/>
              <a:gd name="T51" fmla="*/ 1985 h 2741"/>
              <a:gd name="T52" fmla="*/ 2549 w 3564"/>
              <a:gd name="T53" fmla="*/ 1986 h 2741"/>
              <a:gd name="T54" fmla="*/ 2513 w 3564"/>
              <a:gd name="T55" fmla="*/ 1966 h 2741"/>
              <a:gd name="T56" fmla="*/ 2491 w 3564"/>
              <a:gd name="T57" fmla="*/ 1930 h 2741"/>
              <a:gd name="T58" fmla="*/ 3354 w 3564"/>
              <a:gd name="T59" fmla="*/ 1527 h 2741"/>
              <a:gd name="T60" fmla="*/ 3323 w 3564"/>
              <a:gd name="T61" fmla="*/ 1366 h 2741"/>
              <a:gd name="T62" fmla="*/ 2280 w 3564"/>
              <a:gd name="T63" fmla="*/ 1288 h 2741"/>
              <a:gd name="T64" fmla="*/ 200 w 3564"/>
              <a:gd name="T65" fmla="*/ 1906 h 2741"/>
              <a:gd name="T66" fmla="*/ 143 w 3564"/>
              <a:gd name="T67" fmla="*/ 1905 h 2741"/>
              <a:gd name="T68" fmla="*/ 83 w 3564"/>
              <a:gd name="T69" fmla="*/ 1883 h 2741"/>
              <a:gd name="T70" fmla="*/ 37 w 3564"/>
              <a:gd name="T71" fmla="*/ 1840 h 2741"/>
              <a:gd name="T72" fmla="*/ 8 w 3564"/>
              <a:gd name="T73" fmla="*/ 1784 h 2741"/>
              <a:gd name="T74" fmla="*/ 0 w 3564"/>
              <a:gd name="T75" fmla="*/ 1723 h 2741"/>
              <a:gd name="T76" fmla="*/ 14 w 3564"/>
              <a:gd name="T77" fmla="*/ 1664 h 2741"/>
              <a:gd name="T78" fmla="*/ 48 w 3564"/>
              <a:gd name="T79" fmla="*/ 1616 h 2741"/>
              <a:gd name="T80" fmla="*/ 95 w 3564"/>
              <a:gd name="T81" fmla="*/ 1579 h 2741"/>
              <a:gd name="T82" fmla="*/ 2181 w 3564"/>
              <a:gd name="T83" fmla="*/ 954 h 2741"/>
              <a:gd name="T84" fmla="*/ 3010 w 3564"/>
              <a:gd name="T85" fmla="*/ 317 h 2741"/>
              <a:gd name="T86" fmla="*/ 2857 w 3564"/>
              <a:gd name="T87" fmla="*/ 2 h 2741"/>
              <a:gd name="T88" fmla="*/ 2892 w 3564"/>
              <a:gd name="T89" fmla="*/ 22 h 2741"/>
              <a:gd name="T90" fmla="*/ 2913 w 3564"/>
              <a:gd name="T91" fmla="*/ 58 h 2741"/>
              <a:gd name="T92" fmla="*/ 2044 w 3564"/>
              <a:gd name="T93" fmla="*/ 435 h 2741"/>
              <a:gd name="T94" fmla="*/ 2008 w 3564"/>
              <a:gd name="T95" fmla="*/ 305 h 2741"/>
              <a:gd name="T96" fmla="*/ 2018 w 3564"/>
              <a:gd name="T97" fmla="*/ 265 h 2741"/>
              <a:gd name="T98" fmla="*/ 2047 w 3564"/>
              <a:gd name="T99" fmla="*/ 234 h 2741"/>
              <a:gd name="T100" fmla="*/ 2813 w 3564"/>
              <a:gd name="T101" fmla="*/ 3 h 2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64" h="2741">
                <a:moveTo>
                  <a:pt x="2108" y="2408"/>
                </a:moveTo>
                <a:lnTo>
                  <a:pt x="3316" y="2408"/>
                </a:lnTo>
                <a:lnTo>
                  <a:pt x="3337" y="2411"/>
                </a:lnTo>
                <a:lnTo>
                  <a:pt x="3357" y="2418"/>
                </a:lnTo>
                <a:lnTo>
                  <a:pt x="3374" y="2431"/>
                </a:lnTo>
                <a:lnTo>
                  <a:pt x="3386" y="2449"/>
                </a:lnTo>
                <a:lnTo>
                  <a:pt x="3395" y="2468"/>
                </a:lnTo>
                <a:lnTo>
                  <a:pt x="3398" y="2490"/>
                </a:lnTo>
                <a:lnTo>
                  <a:pt x="3398" y="2579"/>
                </a:lnTo>
                <a:lnTo>
                  <a:pt x="3482" y="2579"/>
                </a:lnTo>
                <a:lnTo>
                  <a:pt x="3504" y="2582"/>
                </a:lnTo>
                <a:lnTo>
                  <a:pt x="3523" y="2590"/>
                </a:lnTo>
                <a:lnTo>
                  <a:pt x="3540" y="2603"/>
                </a:lnTo>
                <a:lnTo>
                  <a:pt x="3553" y="2619"/>
                </a:lnTo>
                <a:lnTo>
                  <a:pt x="3560" y="2639"/>
                </a:lnTo>
                <a:lnTo>
                  <a:pt x="3564" y="2660"/>
                </a:lnTo>
                <a:lnTo>
                  <a:pt x="3560" y="2682"/>
                </a:lnTo>
                <a:lnTo>
                  <a:pt x="3553" y="2702"/>
                </a:lnTo>
                <a:lnTo>
                  <a:pt x="3540" y="2718"/>
                </a:lnTo>
                <a:lnTo>
                  <a:pt x="3523" y="2731"/>
                </a:lnTo>
                <a:lnTo>
                  <a:pt x="3504" y="2739"/>
                </a:lnTo>
                <a:lnTo>
                  <a:pt x="3482" y="2741"/>
                </a:lnTo>
                <a:lnTo>
                  <a:pt x="1943" y="2741"/>
                </a:lnTo>
                <a:lnTo>
                  <a:pt x="1921" y="2739"/>
                </a:lnTo>
                <a:lnTo>
                  <a:pt x="1902" y="2731"/>
                </a:lnTo>
                <a:lnTo>
                  <a:pt x="1885" y="2718"/>
                </a:lnTo>
                <a:lnTo>
                  <a:pt x="1873" y="2702"/>
                </a:lnTo>
                <a:lnTo>
                  <a:pt x="1864" y="2682"/>
                </a:lnTo>
                <a:lnTo>
                  <a:pt x="1861" y="2660"/>
                </a:lnTo>
                <a:lnTo>
                  <a:pt x="1864" y="2639"/>
                </a:lnTo>
                <a:lnTo>
                  <a:pt x="1873" y="2619"/>
                </a:lnTo>
                <a:lnTo>
                  <a:pt x="1885" y="2603"/>
                </a:lnTo>
                <a:lnTo>
                  <a:pt x="1902" y="2590"/>
                </a:lnTo>
                <a:lnTo>
                  <a:pt x="1921" y="2582"/>
                </a:lnTo>
                <a:lnTo>
                  <a:pt x="1943" y="2579"/>
                </a:lnTo>
                <a:lnTo>
                  <a:pt x="2027" y="2579"/>
                </a:lnTo>
                <a:lnTo>
                  <a:pt x="2027" y="2490"/>
                </a:lnTo>
                <a:lnTo>
                  <a:pt x="2029" y="2468"/>
                </a:lnTo>
                <a:lnTo>
                  <a:pt x="2038" y="2449"/>
                </a:lnTo>
                <a:lnTo>
                  <a:pt x="2051" y="2431"/>
                </a:lnTo>
                <a:lnTo>
                  <a:pt x="2067" y="2418"/>
                </a:lnTo>
                <a:lnTo>
                  <a:pt x="2087" y="2411"/>
                </a:lnTo>
                <a:lnTo>
                  <a:pt x="2108" y="2408"/>
                </a:lnTo>
                <a:close/>
                <a:moveTo>
                  <a:pt x="3354" y="1527"/>
                </a:moveTo>
                <a:lnTo>
                  <a:pt x="3394" y="1661"/>
                </a:lnTo>
                <a:lnTo>
                  <a:pt x="3397" y="1683"/>
                </a:lnTo>
                <a:lnTo>
                  <a:pt x="3395" y="1703"/>
                </a:lnTo>
                <a:lnTo>
                  <a:pt x="3387" y="1723"/>
                </a:lnTo>
                <a:lnTo>
                  <a:pt x="3374" y="1740"/>
                </a:lnTo>
                <a:lnTo>
                  <a:pt x="3358" y="1754"/>
                </a:lnTo>
                <a:lnTo>
                  <a:pt x="3338" y="1763"/>
                </a:lnTo>
                <a:lnTo>
                  <a:pt x="2593" y="1985"/>
                </a:lnTo>
                <a:lnTo>
                  <a:pt x="2569" y="1988"/>
                </a:lnTo>
                <a:lnTo>
                  <a:pt x="2549" y="1986"/>
                </a:lnTo>
                <a:lnTo>
                  <a:pt x="2529" y="1978"/>
                </a:lnTo>
                <a:lnTo>
                  <a:pt x="2513" y="1966"/>
                </a:lnTo>
                <a:lnTo>
                  <a:pt x="2500" y="1950"/>
                </a:lnTo>
                <a:lnTo>
                  <a:pt x="2491" y="1930"/>
                </a:lnTo>
                <a:lnTo>
                  <a:pt x="2451" y="1797"/>
                </a:lnTo>
                <a:lnTo>
                  <a:pt x="3354" y="1527"/>
                </a:lnTo>
                <a:close/>
                <a:moveTo>
                  <a:pt x="3010" y="317"/>
                </a:moveTo>
                <a:lnTo>
                  <a:pt x="3323" y="1366"/>
                </a:lnTo>
                <a:lnTo>
                  <a:pt x="2388" y="1646"/>
                </a:lnTo>
                <a:lnTo>
                  <a:pt x="2280" y="1288"/>
                </a:lnTo>
                <a:lnTo>
                  <a:pt x="225" y="1901"/>
                </a:lnTo>
                <a:lnTo>
                  <a:pt x="200" y="1906"/>
                </a:lnTo>
                <a:lnTo>
                  <a:pt x="174" y="1909"/>
                </a:lnTo>
                <a:lnTo>
                  <a:pt x="143" y="1905"/>
                </a:lnTo>
                <a:lnTo>
                  <a:pt x="111" y="1897"/>
                </a:lnTo>
                <a:lnTo>
                  <a:pt x="83" y="1883"/>
                </a:lnTo>
                <a:lnTo>
                  <a:pt x="58" y="1864"/>
                </a:lnTo>
                <a:lnTo>
                  <a:pt x="37" y="1840"/>
                </a:lnTo>
                <a:lnTo>
                  <a:pt x="19" y="1815"/>
                </a:lnTo>
                <a:lnTo>
                  <a:pt x="8" y="1784"/>
                </a:lnTo>
                <a:lnTo>
                  <a:pt x="1" y="1753"/>
                </a:lnTo>
                <a:lnTo>
                  <a:pt x="0" y="1723"/>
                </a:lnTo>
                <a:lnTo>
                  <a:pt x="5" y="1694"/>
                </a:lnTo>
                <a:lnTo>
                  <a:pt x="14" y="1664"/>
                </a:lnTo>
                <a:lnTo>
                  <a:pt x="28" y="1638"/>
                </a:lnTo>
                <a:lnTo>
                  <a:pt x="48" y="1616"/>
                </a:lnTo>
                <a:lnTo>
                  <a:pt x="69" y="1595"/>
                </a:lnTo>
                <a:lnTo>
                  <a:pt x="95" y="1579"/>
                </a:lnTo>
                <a:lnTo>
                  <a:pt x="124" y="1567"/>
                </a:lnTo>
                <a:lnTo>
                  <a:pt x="2181" y="954"/>
                </a:lnTo>
                <a:lnTo>
                  <a:pt x="2074" y="596"/>
                </a:lnTo>
                <a:lnTo>
                  <a:pt x="3010" y="317"/>
                </a:lnTo>
                <a:close/>
                <a:moveTo>
                  <a:pt x="2835" y="0"/>
                </a:moveTo>
                <a:lnTo>
                  <a:pt x="2857" y="2"/>
                </a:lnTo>
                <a:lnTo>
                  <a:pt x="2875" y="10"/>
                </a:lnTo>
                <a:lnTo>
                  <a:pt x="2892" y="22"/>
                </a:lnTo>
                <a:lnTo>
                  <a:pt x="2905" y="38"/>
                </a:lnTo>
                <a:lnTo>
                  <a:pt x="2913" y="58"/>
                </a:lnTo>
                <a:lnTo>
                  <a:pt x="2946" y="166"/>
                </a:lnTo>
                <a:lnTo>
                  <a:pt x="2044" y="435"/>
                </a:lnTo>
                <a:lnTo>
                  <a:pt x="2011" y="327"/>
                </a:lnTo>
                <a:lnTo>
                  <a:pt x="2008" y="305"/>
                </a:lnTo>
                <a:lnTo>
                  <a:pt x="2010" y="285"/>
                </a:lnTo>
                <a:lnTo>
                  <a:pt x="2018" y="265"/>
                </a:lnTo>
                <a:lnTo>
                  <a:pt x="2031" y="248"/>
                </a:lnTo>
                <a:lnTo>
                  <a:pt x="2047" y="234"/>
                </a:lnTo>
                <a:lnTo>
                  <a:pt x="2066" y="225"/>
                </a:lnTo>
                <a:lnTo>
                  <a:pt x="2813" y="3"/>
                </a:lnTo>
                <a:lnTo>
                  <a:pt x="28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5" name="Freeform 256"/>
          <p:cNvSpPr>
            <a:spLocks noEditPoints="1"/>
          </p:cNvSpPr>
          <p:nvPr/>
        </p:nvSpPr>
        <p:spPr bwMode="auto">
          <a:xfrm>
            <a:off x="3698644" y="6005283"/>
            <a:ext cx="534988" cy="366712"/>
          </a:xfrm>
          <a:custGeom>
            <a:avLst/>
            <a:gdLst>
              <a:gd name="T0" fmla="*/ 2982 w 3366"/>
              <a:gd name="T1" fmla="*/ 1974 h 2314"/>
              <a:gd name="T2" fmla="*/ 2639 w 3366"/>
              <a:gd name="T3" fmla="*/ 1974 h 2314"/>
              <a:gd name="T4" fmla="*/ 2296 w 3366"/>
              <a:gd name="T5" fmla="*/ 1974 h 2314"/>
              <a:gd name="T6" fmla="*/ 922 w 3366"/>
              <a:gd name="T7" fmla="*/ 1974 h 2314"/>
              <a:gd name="T8" fmla="*/ 581 w 3366"/>
              <a:gd name="T9" fmla="*/ 1974 h 2314"/>
              <a:gd name="T10" fmla="*/ 222 w 3366"/>
              <a:gd name="T11" fmla="*/ 1974 h 2314"/>
              <a:gd name="T12" fmla="*/ 2982 w 3366"/>
              <a:gd name="T13" fmla="*/ 1649 h 2314"/>
              <a:gd name="T14" fmla="*/ 2639 w 3366"/>
              <a:gd name="T15" fmla="*/ 1649 h 2314"/>
              <a:gd name="T16" fmla="*/ 2296 w 3366"/>
              <a:gd name="T17" fmla="*/ 1649 h 2314"/>
              <a:gd name="T18" fmla="*/ 1953 w 3366"/>
              <a:gd name="T19" fmla="*/ 1649 h 2314"/>
              <a:gd name="T20" fmla="*/ 1609 w 3366"/>
              <a:gd name="T21" fmla="*/ 1649 h 2314"/>
              <a:gd name="T22" fmla="*/ 1267 w 3366"/>
              <a:gd name="T23" fmla="*/ 1649 h 2314"/>
              <a:gd name="T24" fmla="*/ 924 w 3366"/>
              <a:gd name="T25" fmla="*/ 1649 h 2314"/>
              <a:gd name="T26" fmla="*/ 581 w 3366"/>
              <a:gd name="T27" fmla="*/ 1649 h 2314"/>
              <a:gd name="T28" fmla="*/ 222 w 3366"/>
              <a:gd name="T29" fmla="*/ 1649 h 2314"/>
              <a:gd name="T30" fmla="*/ 2811 w 3366"/>
              <a:gd name="T31" fmla="*/ 1334 h 2314"/>
              <a:gd name="T32" fmla="*/ 2469 w 3366"/>
              <a:gd name="T33" fmla="*/ 1334 h 2314"/>
              <a:gd name="T34" fmla="*/ 2126 w 3366"/>
              <a:gd name="T35" fmla="*/ 1334 h 2314"/>
              <a:gd name="T36" fmla="*/ 1783 w 3366"/>
              <a:gd name="T37" fmla="*/ 1334 h 2314"/>
              <a:gd name="T38" fmla="*/ 1440 w 3366"/>
              <a:gd name="T39" fmla="*/ 1334 h 2314"/>
              <a:gd name="T40" fmla="*/ 1097 w 3366"/>
              <a:gd name="T41" fmla="*/ 1334 h 2314"/>
              <a:gd name="T42" fmla="*/ 754 w 3366"/>
              <a:gd name="T43" fmla="*/ 1334 h 2314"/>
              <a:gd name="T44" fmla="*/ 222 w 3366"/>
              <a:gd name="T45" fmla="*/ 1334 h 2314"/>
              <a:gd name="T46" fmla="*/ 2982 w 3366"/>
              <a:gd name="T47" fmla="*/ 1012 h 2314"/>
              <a:gd name="T48" fmla="*/ 2639 w 3366"/>
              <a:gd name="T49" fmla="*/ 1012 h 2314"/>
              <a:gd name="T50" fmla="*/ 2296 w 3366"/>
              <a:gd name="T51" fmla="*/ 1012 h 2314"/>
              <a:gd name="T52" fmla="*/ 1953 w 3366"/>
              <a:gd name="T53" fmla="*/ 1012 h 2314"/>
              <a:gd name="T54" fmla="*/ 1609 w 3366"/>
              <a:gd name="T55" fmla="*/ 1012 h 2314"/>
              <a:gd name="T56" fmla="*/ 1267 w 3366"/>
              <a:gd name="T57" fmla="*/ 1012 h 2314"/>
              <a:gd name="T58" fmla="*/ 924 w 3366"/>
              <a:gd name="T59" fmla="*/ 1012 h 2314"/>
              <a:gd name="T60" fmla="*/ 581 w 3366"/>
              <a:gd name="T61" fmla="*/ 1012 h 2314"/>
              <a:gd name="T62" fmla="*/ 222 w 3366"/>
              <a:gd name="T63" fmla="*/ 1012 h 2314"/>
              <a:gd name="T64" fmla="*/ 3046 w 3366"/>
              <a:gd name="T65" fmla="*/ 24 h 2314"/>
              <a:gd name="T66" fmla="*/ 3060 w 3366"/>
              <a:gd name="T67" fmla="*/ 123 h 2314"/>
              <a:gd name="T68" fmla="*/ 333 w 3366"/>
              <a:gd name="T69" fmla="*/ 164 h 2314"/>
              <a:gd name="T70" fmla="*/ 216 w 3366"/>
              <a:gd name="T71" fmla="*/ 226 h 2314"/>
              <a:gd name="T72" fmla="*/ 203 w 3366"/>
              <a:gd name="T73" fmla="*/ 360 h 2314"/>
              <a:gd name="T74" fmla="*/ 305 w 3366"/>
              <a:gd name="T75" fmla="*/ 443 h 2314"/>
              <a:gd name="T76" fmla="*/ 1548 w 3366"/>
              <a:gd name="T77" fmla="*/ 469 h 2314"/>
              <a:gd name="T78" fmla="*/ 1693 w 3366"/>
              <a:gd name="T79" fmla="*/ 597 h 2314"/>
              <a:gd name="T80" fmla="*/ 1735 w 3366"/>
              <a:gd name="T81" fmla="*/ 821 h 2314"/>
              <a:gd name="T82" fmla="*/ 3323 w 3366"/>
              <a:gd name="T83" fmla="*/ 864 h 2314"/>
              <a:gd name="T84" fmla="*/ 3366 w 3366"/>
              <a:gd name="T85" fmla="*/ 2166 h 2314"/>
              <a:gd name="T86" fmla="*/ 3301 w 3366"/>
              <a:gd name="T87" fmla="*/ 2288 h 2314"/>
              <a:gd name="T88" fmla="*/ 117 w 3366"/>
              <a:gd name="T89" fmla="*/ 2311 h 2314"/>
              <a:gd name="T90" fmla="*/ 11 w 3366"/>
              <a:gd name="T91" fmla="*/ 2224 h 2314"/>
              <a:gd name="T92" fmla="*/ 11 w 3366"/>
              <a:gd name="T93" fmla="*/ 911 h 2314"/>
              <a:gd name="T94" fmla="*/ 117 w 3366"/>
              <a:gd name="T95" fmla="*/ 824 h 2314"/>
              <a:gd name="T96" fmla="*/ 1560 w 3366"/>
              <a:gd name="T97" fmla="*/ 695 h 2314"/>
              <a:gd name="T98" fmla="*/ 1458 w 3366"/>
              <a:gd name="T99" fmla="*/ 612 h 2314"/>
              <a:gd name="T100" fmla="*/ 215 w 3366"/>
              <a:gd name="T101" fmla="*/ 586 h 2314"/>
              <a:gd name="T102" fmla="*/ 70 w 3366"/>
              <a:gd name="T103" fmla="*/ 458 h 2314"/>
              <a:gd name="T104" fmla="*/ 32 w 3366"/>
              <a:gd name="T105" fmla="*/ 264 h 2314"/>
              <a:gd name="T106" fmla="*/ 118 w 3366"/>
              <a:gd name="T107" fmla="*/ 89 h 2314"/>
              <a:gd name="T108" fmla="*/ 292 w 3366"/>
              <a:gd name="T109" fmla="*/ 3 h 2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366" h="2314">
                <a:moveTo>
                  <a:pt x="2982" y="1974"/>
                </a:moveTo>
                <a:lnTo>
                  <a:pt x="2982" y="2130"/>
                </a:lnTo>
                <a:lnTo>
                  <a:pt x="3178" y="2130"/>
                </a:lnTo>
                <a:lnTo>
                  <a:pt x="3178" y="1974"/>
                </a:lnTo>
                <a:lnTo>
                  <a:pt x="2982" y="1974"/>
                </a:lnTo>
                <a:close/>
                <a:moveTo>
                  <a:pt x="2639" y="1974"/>
                </a:moveTo>
                <a:lnTo>
                  <a:pt x="2639" y="2130"/>
                </a:lnTo>
                <a:lnTo>
                  <a:pt x="2835" y="2130"/>
                </a:lnTo>
                <a:lnTo>
                  <a:pt x="2835" y="1974"/>
                </a:lnTo>
                <a:lnTo>
                  <a:pt x="2639" y="1974"/>
                </a:lnTo>
                <a:close/>
                <a:moveTo>
                  <a:pt x="2296" y="1974"/>
                </a:moveTo>
                <a:lnTo>
                  <a:pt x="2296" y="2130"/>
                </a:lnTo>
                <a:lnTo>
                  <a:pt x="2492" y="2130"/>
                </a:lnTo>
                <a:lnTo>
                  <a:pt x="2492" y="1974"/>
                </a:lnTo>
                <a:lnTo>
                  <a:pt x="2296" y="1974"/>
                </a:lnTo>
                <a:close/>
                <a:moveTo>
                  <a:pt x="922" y="1974"/>
                </a:moveTo>
                <a:lnTo>
                  <a:pt x="922" y="2130"/>
                </a:lnTo>
                <a:lnTo>
                  <a:pt x="2148" y="2130"/>
                </a:lnTo>
                <a:lnTo>
                  <a:pt x="2148" y="1974"/>
                </a:lnTo>
                <a:lnTo>
                  <a:pt x="922" y="1974"/>
                </a:lnTo>
                <a:close/>
                <a:moveTo>
                  <a:pt x="581" y="1974"/>
                </a:moveTo>
                <a:lnTo>
                  <a:pt x="581" y="2130"/>
                </a:lnTo>
                <a:lnTo>
                  <a:pt x="777" y="2130"/>
                </a:lnTo>
                <a:lnTo>
                  <a:pt x="777" y="1974"/>
                </a:lnTo>
                <a:lnTo>
                  <a:pt x="581" y="1974"/>
                </a:lnTo>
                <a:close/>
                <a:moveTo>
                  <a:pt x="222" y="1974"/>
                </a:moveTo>
                <a:lnTo>
                  <a:pt x="222" y="2130"/>
                </a:lnTo>
                <a:lnTo>
                  <a:pt x="418" y="2130"/>
                </a:lnTo>
                <a:lnTo>
                  <a:pt x="418" y="1974"/>
                </a:lnTo>
                <a:lnTo>
                  <a:pt x="222" y="1974"/>
                </a:lnTo>
                <a:close/>
                <a:moveTo>
                  <a:pt x="2982" y="1649"/>
                </a:moveTo>
                <a:lnTo>
                  <a:pt x="2982" y="1806"/>
                </a:lnTo>
                <a:lnTo>
                  <a:pt x="3178" y="1806"/>
                </a:lnTo>
                <a:lnTo>
                  <a:pt x="3178" y="1649"/>
                </a:lnTo>
                <a:lnTo>
                  <a:pt x="2982" y="1649"/>
                </a:lnTo>
                <a:close/>
                <a:moveTo>
                  <a:pt x="2639" y="1649"/>
                </a:moveTo>
                <a:lnTo>
                  <a:pt x="2639" y="1806"/>
                </a:lnTo>
                <a:lnTo>
                  <a:pt x="2835" y="1806"/>
                </a:lnTo>
                <a:lnTo>
                  <a:pt x="2835" y="1649"/>
                </a:lnTo>
                <a:lnTo>
                  <a:pt x="2639" y="1649"/>
                </a:lnTo>
                <a:close/>
                <a:moveTo>
                  <a:pt x="2296" y="1649"/>
                </a:moveTo>
                <a:lnTo>
                  <a:pt x="2296" y="1806"/>
                </a:lnTo>
                <a:lnTo>
                  <a:pt x="2492" y="1806"/>
                </a:lnTo>
                <a:lnTo>
                  <a:pt x="2492" y="1649"/>
                </a:lnTo>
                <a:lnTo>
                  <a:pt x="2296" y="1649"/>
                </a:lnTo>
                <a:close/>
                <a:moveTo>
                  <a:pt x="1953" y="1649"/>
                </a:moveTo>
                <a:lnTo>
                  <a:pt x="1953" y="1806"/>
                </a:lnTo>
                <a:lnTo>
                  <a:pt x="2149" y="1806"/>
                </a:lnTo>
                <a:lnTo>
                  <a:pt x="2149" y="1649"/>
                </a:lnTo>
                <a:lnTo>
                  <a:pt x="1953" y="1649"/>
                </a:lnTo>
                <a:close/>
                <a:moveTo>
                  <a:pt x="1609" y="1649"/>
                </a:moveTo>
                <a:lnTo>
                  <a:pt x="1609" y="1806"/>
                </a:lnTo>
                <a:lnTo>
                  <a:pt x="1806" y="1806"/>
                </a:lnTo>
                <a:lnTo>
                  <a:pt x="1806" y="1649"/>
                </a:lnTo>
                <a:lnTo>
                  <a:pt x="1609" y="1649"/>
                </a:lnTo>
                <a:close/>
                <a:moveTo>
                  <a:pt x="1267" y="1649"/>
                </a:moveTo>
                <a:lnTo>
                  <a:pt x="1267" y="1806"/>
                </a:lnTo>
                <a:lnTo>
                  <a:pt x="1462" y="1806"/>
                </a:lnTo>
                <a:lnTo>
                  <a:pt x="1462" y="1649"/>
                </a:lnTo>
                <a:lnTo>
                  <a:pt x="1267" y="1649"/>
                </a:lnTo>
                <a:close/>
                <a:moveTo>
                  <a:pt x="924" y="1649"/>
                </a:moveTo>
                <a:lnTo>
                  <a:pt x="924" y="1806"/>
                </a:lnTo>
                <a:lnTo>
                  <a:pt x="1120" y="1806"/>
                </a:lnTo>
                <a:lnTo>
                  <a:pt x="1120" y="1649"/>
                </a:lnTo>
                <a:lnTo>
                  <a:pt x="924" y="1649"/>
                </a:lnTo>
                <a:close/>
                <a:moveTo>
                  <a:pt x="581" y="1649"/>
                </a:moveTo>
                <a:lnTo>
                  <a:pt x="581" y="1806"/>
                </a:lnTo>
                <a:lnTo>
                  <a:pt x="777" y="1806"/>
                </a:lnTo>
                <a:lnTo>
                  <a:pt x="777" y="1649"/>
                </a:lnTo>
                <a:lnTo>
                  <a:pt x="581" y="1649"/>
                </a:lnTo>
                <a:close/>
                <a:moveTo>
                  <a:pt x="222" y="1649"/>
                </a:moveTo>
                <a:lnTo>
                  <a:pt x="222" y="1806"/>
                </a:lnTo>
                <a:lnTo>
                  <a:pt x="418" y="1806"/>
                </a:lnTo>
                <a:lnTo>
                  <a:pt x="418" y="1649"/>
                </a:lnTo>
                <a:lnTo>
                  <a:pt x="222" y="1649"/>
                </a:lnTo>
                <a:close/>
                <a:moveTo>
                  <a:pt x="2811" y="1334"/>
                </a:moveTo>
                <a:lnTo>
                  <a:pt x="2811" y="1490"/>
                </a:lnTo>
                <a:lnTo>
                  <a:pt x="3180" y="1490"/>
                </a:lnTo>
                <a:lnTo>
                  <a:pt x="3180" y="1334"/>
                </a:lnTo>
                <a:lnTo>
                  <a:pt x="2811" y="1334"/>
                </a:lnTo>
                <a:close/>
                <a:moveTo>
                  <a:pt x="2469" y="1334"/>
                </a:moveTo>
                <a:lnTo>
                  <a:pt x="2469" y="1490"/>
                </a:lnTo>
                <a:lnTo>
                  <a:pt x="2665" y="1490"/>
                </a:lnTo>
                <a:lnTo>
                  <a:pt x="2665" y="1334"/>
                </a:lnTo>
                <a:lnTo>
                  <a:pt x="2469" y="1334"/>
                </a:lnTo>
                <a:close/>
                <a:moveTo>
                  <a:pt x="2126" y="1334"/>
                </a:moveTo>
                <a:lnTo>
                  <a:pt x="2126" y="1490"/>
                </a:lnTo>
                <a:lnTo>
                  <a:pt x="2322" y="1490"/>
                </a:lnTo>
                <a:lnTo>
                  <a:pt x="2322" y="1334"/>
                </a:lnTo>
                <a:lnTo>
                  <a:pt x="2126" y="1334"/>
                </a:lnTo>
                <a:close/>
                <a:moveTo>
                  <a:pt x="1783" y="1334"/>
                </a:moveTo>
                <a:lnTo>
                  <a:pt x="1783" y="1490"/>
                </a:lnTo>
                <a:lnTo>
                  <a:pt x="1979" y="1490"/>
                </a:lnTo>
                <a:lnTo>
                  <a:pt x="1979" y="1334"/>
                </a:lnTo>
                <a:lnTo>
                  <a:pt x="1783" y="1334"/>
                </a:lnTo>
                <a:close/>
                <a:moveTo>
                  <a:pt x="1440" y="1334"/>
                </a:moveTo>
                <a:lnTo>
                  <a:pt x="1440" y="1490"/>
                </a:lnTo>
                <a:lnTo>
                  <a:pt x="1636" y="1490"/>
                </a:lnTo>
                <a:lnTo>
                  <a:pt x="1636" y="1334"/>
                </a:lnTo>
                <a:lnTo>
                  <a:pt x="1440" y="1334"/>
                </a:lnTo>
                <a:close/>
                <a:moveTo>
                  <a:pt x="1097" y="1334"/>
                </a:moveTo>
                <a:lnTo>
                  <a:pt x="1097" y="1490"/>
                </a:lnTo>
                <a:lnTo>
                  <a:pt x="1293" y="1490"/>
                </a:lnTo>
                <a:lnTo>
                  <a:pt x="1293" y="1334"/>
                </a:lnTo>
                <a:lnTo>
                  <a:pt x="1097" y="1334"/>
                </a:lnTo>
                <a:close/>
                <a:moveTo>
                  <a:pt x="754" y="1334"/>
                </a:moveTo>
                <a:lnTo>
                  <a:pt x="754" y="1490"/>
                </a:lnTo>
                <a:lnTo>
                  <a:pt x="950" y="1490"/>
                </a:lnTo>
                <a:lnTo>
                  <a:pt x="950" y="1334"/>
                </a:lnTo>
                <a:lnTo>
                  <a:pt x="754" y="1334"/>
                </a:lnTo>
                <a:close/>
                <a:moveTo>
                  <a:pt x="222" y="1334"/>
                </a:moveTo>
                <a:lnTo>
                  <a:pt x="222" y="1490"/>
                </a:lnTo>
                <a:lnTo>
                  <a:pt x="575" y="1490"/>
                </a:lnTo>
                <a:lnTo>
                  <a:pt x="575" y="1334"/>
                </a:lnTo>
                <a:lnTo>
                  <a:pt x="222" y="1334"/>
                </a:lnTo>
                <a:close/>
                <a:moveTo>
                  <a:pt x="2982" y="1012"/>
                </a:moveTo>
                <a:lnTo>
                  <a:pt x="2982" y="1167"/>
                </a:lnTo>
                <a:lnTo>
                  <a:pt x="3178" y="1167"/>
                </a:lnTo>
                <a:lnTo>
                  <a:pt x="3178" y="1012"/>
                </a:lnTo>
                <a:lnTo>
                  <a:pt x="2982" y="1012"/>
                </a:lnTo>
                <a:close/>
                <a:moveTo>
                  <a:pt x="2639" y="1012"/>
                </a:moveTo>
                <a:lnTo>
                  <a:pt x="2639" y="1167"/>
                </a:lnTo>
                <a:lnTo>
                  <a:pt x="2835" y="1167"/>
                </a:lnTo>
                <a:lnTo>
                  <a:pt x="2835" y="1012"/>
                </a:lnTo>
                <a:lnTo>
                  <a:pt x="2639" y="1012"/>
                </a:lnTo>
                <a:close/>
                <a:moveTo>
                  <a:pt x="2296" y="1012"/>
                </a:moveTo>
                <a:lnTo>
                  <a:pt x="2296" y="1167"/>
                </a:lnTo>
                <a:lnTo>
                  <a:pt x="2492" y="1167"/>
                </a:lnTo>
                <a:lnTo>
                  <a:pt x="2492" y="1012"/>
                </a:lnTo>
                <a:lnTo>
                  <a:pt x="2296" y="1012"/>
                </a:lnTo>
                <a:close/>
                <a:moveTo>
                  <a:pt x="1953" y="1012"/>
                </a:moveTo>
                <a:lnTo>
                  <a:pt x="1953" y="1167"/>
                </a:lnTo>
                <a:lnTo>
                  <a:pt x="2149" y="1167"/>
                </a:lnTo>
                <a:lnTo>
                  <a:pt x="2149" y="1012"/>
                </a:lnTo>
                <a:lnTo>
                  <a:pt x="1953" y="1012"/>
                </a:lnTo>
                <a:close/>
                <a:moveTo>
                  <a:pt x="1609" y="1012"/>
                </a:moveTo>
                <a:lnTo>
                  <a:pt x="1609" y="1167"/>
                </a:lnTo>
                <a:lnTo>
                  <a:pt x="1806" y="1167"/>
                </a:lnTo>
                <a:lnTo>
                  <a:pt x="1806" y="1012"/>
                </a:lnTo>
                <a:lnTo>
                  <a:pt x="1609" y="1012"/>
                </a:lnTo>
                <a:close/>
                <a:moveTo>
                  <a:pt x="1267" y="1012"/>
                </a:moveTo>
                <a:lnTo>
                  <a:pt x="1267" y="1167"/>
                </a:lnTo>
                <a:lnTo>
                  <a:pt x="1462" y="1167"/>
                </a:lnTo>
                <a:lnTo>
                  <a:pt x="1462" y="1012"/>
                </a:lnTo>
                <a:lnTo>
                  <a:pt x="1267" y="1012"/>
                </a:lnTo>
                <a:close/>
                <a:moveTo>
                  <a:pt x="924" y="1012"/>
                </a:moveTo>
                <a:lnTo>
                  <a:pt x="924" y="1167"/>
                </a:lnTo>
                <a:lnTo>
                  <a:pt x="1120" y="1167"/>
                </a:lnTo>
                <a:lnTo>
                  <a:pt x="1120" y="1012"/>
                </a:lnTo>
                <a:lnTo>
                  <a:pt x="924" y="1012"/>
                </a:lnTo>
                <a:close/>
                <a:moveTo>
                  <a:pt x="581" y="1012"/>
                </a:moveTo>
                <a:lnTo>
                  <a:pt x="581" y="1167"/>
                </a:lnTo>
                <a:lnTo>
                  <a:pt x="777" y="1167"/>
                </a:lnTo>
                <a:lnTo>
                  <a:pt x="777" y="1012"/>
                </a:lnTo>
                <a:lnTo>
                  <a:pt x="581" y="1012"/>
                </a:lnTo>
                <a:close/>
                <a:moveTo>
                  <a:pt x="222" y="1012"/>
                </a:moveTo>
                <a:lnTo>
                  <a:pt x="222" y="1167"/>
                </a:lnTo>
                <a:lnTo>
                  <a:pt x="418" y="1167"/>
                </a:lnTo>
                <a:lnTo>
                  <a:pt x="418" y="1012"/>
                </a:lnTo>
                <a:lnTo>
                  <a:pt x="222" y="1012"/>
                </a:lnTo>
                <a:close/>
                <a:moveTo>
                  <a:pt x="333" y="0"/>
                </a:moveTo>
                <a:lnTo>
                  <a:pt x="2988" y="0"/>
                </a:lnTo>
                <a:lnTo>
                  <a:pt x="3011" y="3"/>
                </a:lnTo>
                <a:lnTo>
                  <a:pt x="3030" y="12"/>
                </a:lnTo>
                <a:lnTo>
                  <a:pt x="3046" y="24"/>
                </a:lnTo>
                <a:lnTo>
                  <a:pt x="3060" y="41"/>
                </a:lnTo>
                <a:lnTo>
                  <a:pt x="3068" y="61"/>
                </a:lnTo>
                <a:lnTo>
                  <a:pt x="3070" y="82"/>
                </a:lnTo>
                <a:lnTo>
                  <a:pt x="3068" y="104"/>
                </a:lnTo>
                <a:lnTo>
                  <a:pt x="3060" y="123"/>
                </a:lnTo>
                <a:lnTo>
                  <a:pt x="3046" y="140"/>
                </a:lnTo>
                <a:lnTo>
                  <a:pt x="3030" y="153"/>
                </a:lnTo>
                <a:lnTo>
                  <a:pt x="3011" y="161"/>
                </a:lnTo>
                <a:lnTo>
                  <a:pt x="2988" y="164"/>
                </a:lnTo>
                <a:lnTo>
                  <a:pt x="333" y="164"/>
                </a:lnTo>
                <a:lnTo>
                  <a:pt x="305" y="167"/>
                </a:lnTo>
                <a:lnTo>
                  <a:pt x="279" y="175"/>
                </a:lnTo>
                <a:lnTo>
                  <a:pt x="254" y="188"/>
                </a:lnTo>
                <a:lnTo>
                  <a:pt x="234" y="205"/>
                </a:lnTo>
                <a:lnTo>
                  <a:pt x="216" y="226"/>
                </a:lnTo>
                <a:lnTo>
                  <a:pt x="203" y="250"/>
                </a:lnTo>
                <a:lnTo>
                  <a:pt x="195" y="276"/>
                </a:lnTo>
                <a:lnTo>
                  <a:pt x="193" y="305"/>
                </a:lnTo>
                <a:lnTo>
                  <a:pt x="195" y="333"/>
                </a:lnTo>
                <a:lnTo>
                  <a:pt x="203" y="360"/>
                </a:lnTo>
                <a:lnTo>
                  <a:pt x="216" y="384"/>
                </a:lnTo>
                <a:lnTo>
                  <a:pt x="234" y="405"/>
                </a:lnTo>
                <a:lnTo>
                  <a:pt x="254" y="421"/>
                </a:lnTo>
                <a:lnTo>
                  <a:pt x="279" y="435"/>
                </a:lnTo>
                <a:lnTo>
                  <a:pt x="305" y="443"/>
                </a:lnTo>
                <a:lnTo>
                  <a:pt x="333" y="446"/>
                </a:lnTo>
                <a:lnTo>
                  <a:pt x="1431" y="446"/>
                </a:lnTo>
                <a:lnTo>
                  <a:pt x="1472" y="449"/>
                </a:lnTo>
                <a:lnTo>
                  <a:pt x="1511" y="457"/>
                </a:lnTo>
                <a:lnTo>
                  <a:pt x="1548" y="469"/>
                </a:lnTo>
                <a:lnTo>
                  <a:pt x="1584" y="488"/>
                </a:lnTo>
                <a:lnTo>
                  <a:pt x="1617" y="509"/>
                </a:lnTo>
                <a:lnTo>
                  <a:pt x="1645" y="535"/>
                </a:lnTo>
                <a:lnTo>
                  <a:pt x="1671" y="564"/>
                </a:lnTo>
                <a:lnTo>
                  <a:pt x="1693" y="597"/>
                </a:lnTo>
                <a:lnTo>
                  <a:pt x="1711" y="632"/>
                </a:lnTo>
                <a:lnTo>
                  <a:pt x="1724" y="670"/>
                </a:lnTo>
                <a:lnTo>
                  <a:pt x="1732" y="709"/>
                </a:lnTo>
                <a:lnTo>
                  <a:pt x="1735" y="750"/>
                </a:lnTo>
                <a:lnTo>
                  <a:pt x="1735" y="821"/>
                </a:lnTo>
                <a:lnTo>
                  <a:pt x="3219" y="821"/>
                </a:lnTo>
                <a:lnTo>
                  <a:pt x="3248" y="824"/>
                </a:lnTo>
                <a:lnTo>
                  <a:pt x="3276" y="832"/>
                </a:lnTo>
                <a:lnTo>
                  <a:pt x="3301" y="845"/>
                </a:lnTo>
                <a:lnTo>
                  <a:pt x="3323" y="864"/>
                </a:lnTo>
                <a:lnTo>
                  <a:pt x="3340" y="885"/>
                </a:lnTo>
                <a:lnTo>
                  <a:pt x="3355" y="911"/>
                </a:lnTo>
                <a:lnTo>
                  <a:pt x="3363" y="938"/>
                </a:lnTo>
                <a:lnTo>
                  <a:pt x="3366" y="968"/>
                </a:lnTo>
                <a:lnTo>
                  <a:pt x="3366" y="2166"/>
                </a:lnTo>
                <a:lnTo>
                  <a:pt x="3363" y="2196"/>
                </a:lnTo>
                <a:lnTo>
                  <a:pt x="3355" y="2224"/>
                </a:lnTo>
                <a:lnTo>
                  <a:pt x="3340" y="2248"/>
                </a:lnTo>
                <a:lnTo>
                  <a:pt x="3323" y="2271"/>
                </a:lnTo>
                <a:lnTo>
                  <a:pt x="3301" y="2288"/>
                </a:lnTo>
                <a:lnTo>
                  <a:pt x="3276" y="2302"/>
                </a:lnTo>
                <a:lnTo>
                  <a:pt x="3248" y="2311"/>
                </a:lnTo>
                <a:lnTo>
                  <a:pt x="3219" y="2314"/>
                </a:lnTo>
                <a:lnTo>
                  <a:pt x="147" y="2314"/>
                </a:lnTo>
                <a:lnTo>
                  <a:pt x="117" y="2311"/>
                </a:lnTo>
                <a:lnTo>
                  <a:pt x="90" y="2302"/>
                </a:lnTo>
                <a:lnTo>
                  <a:pt x="64" y="2288"/>
                </a:lnTo>
                <a:lnTo>
                  <a:pt x="43" y="2271"/>
                </a:lnTo>
                <a:lnTo>
                  <a:pt x="26" y="2248"/>
                </a:lnTo>
                <a:lnTo>
                  <a:pt x="11" y="2224"/>
                </a:lnTo>
                <a:lnTo>
                  <a:pt x="3" y="2196"/>
                </a:lnTo>
                <a:lnTo>
                  <a:pt x="0" y="2166"/>
                </a:lnTo>
                <a:lnTo>
                  <a:pt x="0" y="968"/>
                </a:lnTo>
                <a:lnTo>
                  <a:pt x="3" y="938"/>
                </a:lnTo>
                <a:lnTo>
                  <a:pt x="11" y="911"/>
                </a:lnTo>
                <a:lnTo>
                  <a:pt x="26" y="885"/>
                </a:lnTo>
                <a:lnTo>
                  <a:pt x="43" y="864"/>
                </a:lnTo>
                <a:lnTo>
                  <a:pt x="64" y="845"/>
                </a:lnTo>
                <a:lnTo>
                  <a:pt x="90" y="832"/>
                </a:lnTo>
                <a:lnTo>
                  <a:pt x="117" y="824"/>
                </a:lnTo>
                <a:lnTo>
                  <a:pt x="147" y="821"/>
                </a:lnTo>
                <a:lnTo>
                  <a:pt x="1572" y="821"/>
                </a:lnTo>
                <a:lnTo>
                  <a:pt x="1572" y="750"/>
                </a:lnTo>
                <a:lnTo>
                  <a:pt x="1569" y="722"/>
                </a:lnTo>
                <a:lnTo>
                  <a:pt x="1560" y="695"/>
                </a:lnTo>
                <a:lnTo>
                  <a:pt x="1547" y="672"/>
                </a:lnTo>
                <a:lnTo>
                  <a:pt x="1530" y="650"/>
                </a:lnTo>
                <a:lnTo>
                  <a:pt x="1509" y="634"/>
                </a:lnTo>
                <a:lnTo>
                  <a:pt x="1485" y="621"/>
                </a:lnTo>
                <a:lnTo>
                  <a:pt x="1458" y="612"/>
                </a:lnTo>
                <a:lnTo>
                  <a:pt x="1431" y="609"/>
                </a:lnTo>
                <a:lnTo>
                  <a:pt x="333" y="609"/>
                </a:lnTo>
                <a:lnTo>
                  <a:pt x="292" y="606"/>
                </a:lnTo>
                <a:lnTo>
                  <a:pt x="252" y="598"/>
                </a:lnTo>
                <a:lnTo>
                  <a:pt x="215" y="586"/>
                </a:lnTo>
                <a:lnTo>
                  <a:pt x="180" y="567"/>
                </a:lnTo>
                <a:lnTo>
                  <a:pt x="148" y="546"/>
                </a:lnTo>
                <a:lnTo>
                  <a:pt x="118" y="520"/>
                </a:lnTo>
                <a:lnTo>
                  <a:pt x="93" y="491"/>
                </a:lnTo>
                <a:lnTo>
                  <a:pt x="70" y="458"/>
                </a:lnTo>
                <a:lnTo>
                  <a:pt x="53" y="423"/>
                </a:lnTo>
                <a:lnTo>
                  <a:pt x="40" y="386"/>
                </a:lnTo>
                <a:lnTo>
                  <a:pt x="32" y="346"/>
                </a:lnTo>
                <a:lnTo>
                  <a:pt x="30" y="305"/>
                </a:lnTo>
                <a:lnTo>
                  <a:pt x="32" y="264"/>
                </a:lnTo>
                <a:lnTo>
                  <a:pt x="40" y="224"/>
                </a:lnTo>
                <a:lnTo>
                  <a:pt x="53" y="186"/>
                </a:lnTo>
                <a:lnTo>
                  <a:pt x="70" y="152"/>
                </a:lnTo>
                <a:lnTo>
                  <a:pt x="93" y="119"/>
                </a:lnTo>
                <a:lnTo>
                  <a:pt x="118" y="89"/>
                </a:lnTo>
                <a:lnTo>
                  <a:pt x="148" y="64"/>
                </a:lnTo>
                <a:lnTo>
                  <a:pt x="180" y="42"/>
                </a:lnTo>
                <a:lnTo>
                  <a:pt x="215" y="24"/>
                </a:lnTo>
                <a:lnTo>
                  <a:pt x="252" y="12"/>
                </a:lnTo>
                <a:lnTo>
                  <a:pt x="292" y="3"/>
                </a:lnTo>
                <a:lnTo>
                  <a:pt x="33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6" name="Freeform 356"/>
          <p:cNvSpPr>
            <a:spLocks noEditPoints="1"/>
          </p:cNvSpPr>
          <p:nvPr/>
        </p:nvSpPr>
        <p:spPr bwMode="auto">
          <a:xfrm>
            <a:off x="4626995" y="5259158"/>
            <a:ext cx="549275" cy="311150"/>
          </a:xfrm>
          <a:custGeom>
            <a:avLst/>
            <a:gdLst>
              <a:gd name="T0" fmla="*/ 2601 w 3463"/>
              <a:gd name="T1" fmla="*/ 425 h 1958"/>
              <a:gd name="T2" fmla="*/ 1857 w 3463"/>
              <a:gd name="T3" fmla="*/ 545 h 1958"/>
              <a:gd name="T4" fmla="*/ 1810 w 3463"/>
              <a:gd name="T5" fmla="*/ 522 h 1958"/>
              <a:gd name="T6" fmla="*/ 1757 w 3463"/>
              <a:gd name="T7" fmla="*/ 532 h 1958"/>
              <a:gd name="T8" fmla="*/ 1723 w 3463"/>
              <a:gd name="T9" fmla="*/ 572 h 1958"/>
              <a:gd name="T10" fmla="*/ 1416 w 3463"/>
              <a:gd name="T11" fmla="*/ 938 h 1958"/>
              <a:gd name="T12" fmla="*/ 1359 w 3463"/>
              <a:gd name="T13" fmla="*/ 931 h 1958"/>
              <a:gd name="T14" fmla="*/ 809 w 3463"/>
              <a:gd name="T15" fmla="*/ 1403 h 1958"/>
              <a:gd name="T16" fmla="*/ 782 w 3463"/>
              <a:gd name="T17" fmla="*/ 1450 h 1958"/>
              <a:gd name="T18" fmla="*/ 791 w 3463"/>
              <a:gd name="T19" fmla="*/ 1502 h 1958"/>
              <a:gd name="T20" fmla="*/ 830 w 3463"/>
              <a:gd name="T21" fmla="*/ 1538 h 1958"/>
              <a:gd name="T22" fmla="*/ 882 w 3463"/>
              <a:gd name="T23" fmla="*/ 1543 h 1958"/>
              <a:gd name="T24" fmla="*/ 1378 w 3463"/>
              <a:gd name="T25" fmla="*/ 1120 h 1958"/>
              <a:gd name="T26" fmla="*/ 1550 w 3463"/>
              <a:gd name="T27" fmla="*/ 1259 h 1958"/>
              <a:gd name="T28" fmla="*/ 1608 w 3463"/>
              <a:gd name="T29" fmla="*/ 1252 h 1958"/>
              <a:gd name="T30" fmla="*/ 1646 w 3463"/>
              <a:gd name="T31" fmla="*/ 1210 h 1958"/>
              <a:gd name="T32" fmla="*/ 1919 w 3463"/>
              <a:gd name="T33" fmla="*/ 944 h 1958"/>
              <a:gd name="T34" fmla="*/ 1966 w 3463"/>
              <a:gd name="T35" fmla="*/ 967 h 1958"/>
              <a:gd name="T36" fmla="*/ 2018 w 3463"/>
              <a:gd name="T37" fmla="*/ 956 h 1958"/>
              <a:gd name="T38" fmla="*/ 2538 w 3463"/>
              <a:gd name="T39" fmla="*/ 691 h 1958"/>
              <a:gd name="T40" fmla="*/ 2584 w 3463"/>
              <a:gd name="T41" fmla="*/ 721 h 1958"/>
              <a:gd name="T42" fmla="*/ 2637 w 3463"/>
              <a:gd name="T43" fmla="*/ 717 h 1958"/>
              <a:gd name="T44" fmla="*/ 2676 w 3463"/>
              <a:gd name="T45" fmla="*/ 680 h 1958"/>
              <a:gd name="T46" fmla="*/ 2724 w 3463"/>
              <a:gd name="T47" fmla="*/ 497 h 1958"/>
              <a:gd name="T48" fmla="*/ 2705 w 3463"/>
              <a:gd name="T49" fmla="*/ 444 h 1958"/>
              <a:gd name="T50" fmla="*/ 2655 w 3463"/>
              <a:gd name="T51" fmla="*/ 415 h 1958"/>
              <a:gd name="T52" fmla="*/ 2965 w 3463"/>
              <a:gd name="T53" fmla="*/ 0 h 1958"/>
              <a:gd name="T54" fmla="*/ 3061 w 3463"/>
              <a:gd name="T55" fmla="*/ 26 h 1958"/>
              <a:gd name="T56" fmla="*/ 3130 w 3463"/>
              <a:gd name="T57" fmla="*/ 95 h 1958"/>
              <a:gd name="T58" fmla="*/ 3155 w 3463"/>
              <a:gd name="T59" fmla="*/ 191 h 1958"/>
              <a:gd name="T60" fmla="*/ 3403 w 3463"/>
              <a:gd name="T61" fmla="*/ 1652 h 1958"/>
              <a:gd name="T62" fmla="*/ 3453 w 3463"/>
              <a:gd name="T63" fmla="*/ 1690 h 1958"/>
              <a:gd name="T64" fmla="*/ 3461 w 3463"/>
              <a:gd name="T65" fmla="*/ 1768 h 1958"/>
              <a:gd name="T66" fmla="*/ 3420 w 3463"/>
              <a:gd name="T67" fmla="*/ 1865 h 1958"/>
              <a:gd name="T68" fmla="*/ 3341 w 3463"/>
              <a:gd name="T69" fmla="*/ 1933 h 1958"/>
              <a:gd name="T70" fmla="*/ 3236 w 3463"/>
              <a:gd name="T71" fmla="*/ 1958 h 1958"/>
              <a:gd name="T72" fmla="*/ 156 w 3463"/>
              <a:gd name="T73" fmla="*/ 1946 h 1958"/>
              <a:gd name="T74" fmla="*/ 66 w 3463"/>
              <a:gd name="T75" fmla="*/ 1892 h 1958"/>
              <a:gd name="T76" fmla="*/ 12 w 3463"/>
              <a:gd name="T77" fmla="*/ 1802 h 1958"/>
              <a:gd name="T78" fmla="*/ 3 w 3463"/>
              <a:gd name="T79" fmla="*/ 1710 h 1958"/>
              <a:gd name="T80" fmla="*/ 40 w 3463"/>
              <a:gd name="T81" fmla="*/ 1660 h 1958"/>
              <a:gd name="T82" fmla="*/ 308 w 3463"/>
              <a:gd name="T83" fmla="*/ 1650 h 1958"/>
              <a:gd name="T84" fmla="*/ 321 w 3463"/>
              <a:gd name="T85" fmla="*/ 124 h 1958"/>
              <a:gd name="T86" fmla="*/ 376 w 3463"/>
              <a:gd name="T87" fmla="*/ 45 h 1958"/>
              <a:gd name="T88" fmla="*/ 464 w 3463"/>
              <a:gd name="T89" fmla="*/ 3 h 1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463" h="1958">
                <a:moveTo>
                  <a:pt x="2636" y="414"/>
                </a:moveTo>
                <a:lnTo>
                  <a:pt x="2618" y="418"/>
                </a:lnTo>
                <a:lnTo>
                  <a:pt x="2601" y="425"/>
                </a:lnTo>
                <a:lnTo>
                  <a:pt x="2004" y="775"/>
                </a:lnTo>
                <a:lnTo>
                  <a:pt x="1869" y="560"/>
                </a:lnTo>
                <a:lnTo>
                  <a:pt x="1857" y="545"/>
                </a:lnTo>
                <a:lnTo>
                  <a:pt x="1843" y="535"/>
                </a:lnTo>
                <a:lnTo>
                  <a:pt x="1828" y="526"/>
                </a:lnTo>
                <a:lnTo>
                  <a:pt x="1810" y="522"/>
                </a:lnTo>
                <a:lnTo>
                  <a:pt x="1792" y="522"/>
                </a:lnTo>
                <a:lnTo>
                  <a:pt x="1774" y="525"/>
                </a:lnTo>
                <a:lnTo>
                  <a:pt x="1757" y="532"/>
                </a:lnTo>
                <a:lnTo>
                  <a:pt x="1743" y="543"/>
                </a:lnTo>
                <a:lnTo>
                  <a:pt x="1732" y="557"/>
                </a:lnTo>
                <a:lnTo>
                  <a:pt x="1723" y="572"/>
                </a:lnTo>
                <a:lnTo>
                  <a:pt x="1538" y="1042"/>
                </a:lnTo>
                <a:lnTo>
                  <a:pt x="1433" y="949"/>
                </a:lnTo>
                <a:lnTo>
                  <a:pt x="1416" y="938"/>
                </a:lnTo>
                <a:lnTo>
                  <a:pt x="1397" y="931"/>
                </a:lnTo>
                <a:lnTo>
                  <a:pt x="1378" y="928"/>
                </a:lnTo>
                <a:lnTo>
                  <a:pt x="1359" y="931"/>
                </a:lnTo>
                <a:lnTo>
                  <a:pt x="1340" y="938"/>
                </a:lnTo>
                <a:lnTo>
                  <a:pt x="1325" y="949"/>
                </a:lnTo>
                <a:lnTo>
                  <a:pt x="809" y="1403"/>
                </a:lnTo>
                <a:lnTo>
                  <a:pt x="796" y="1416"/>
                </a:lnTo>
                <a:lnTo>
                  <a:pt x="787" y="1433"/>
                </a:lnTo>
                <a:lnTo>
                  <a:pt x="782" y="1450"/>
                </a:lnTo>
                <a:lnTo>
                  <a:pt x="781" y="1468"/>
                </a:lnTo>
                <a:lnTo>
                  <a:pt x="784" y="1486"/>
                </a:lnTo>
                <a:lnTo>
                  <a:pt x="791" y="1502"/>
                </a:lnTo>
                <a:lnTo>
                  <a:pt x="801" y="1518"/>
                </a:lnTo>
                <a:lnTo>
                  <a:pt x="815" y="1530"/>
                </a:lnTo>
                <a:lnTo>
                  <a:pt x="830" y="1538"/>
                </a:lnTo>
                <a:lnTo>
                  <a:pt x="846" y="1543"/>
                </a:lnTo>
                <a:lnTo>
                  <a:pt x="863" y="1546"/>
                </a:lnTo>
                <a:lnTo>
                  <a:pt x="882" y="1543"/>
                </a:lnTo>
                <a:lnTo>
                  <a:pt x="901" y="1536"/>
                </a:lnTo>
                <a:lnTo>
                  <a:pt x="917" y="1526"/>
                </a:lnTo>
                <a:lnTo>
                  <a:pt x="1378" y="1120"/>
                </a:lnTo>
                <a:lnTo>
                  <a:pt x="1516" y="1240"/>
                </a:lnTo>
                <a:lnTo>
                  <a:pt x="1532" y="1252"/>
                </a:lnTo>
                <a:lnTo>
                  <a:pt x="1550" y="1259"/>
                </a:lnTo>
                <a:lnTo>
                  <a:pt x="1570" y="1262"/>
                </a:lnTo>
                <a:lnTo>
                  <a:pt x="1589" y="1259"/>
                </a:lnTo>
                <a:lnTo>
                  <a:pt x="1608" y="1252"/>
                </a:lnTo>
                <a:lnTo>
                  <a:pt x="1624" y="1242"/>
                </a:lnTo>
                <a:lnTo>
                  <a:pt x="1637" y="1227"/>
                </a:lnTo>
                <a:lnTo>
                  <a:pt x="1646" y="1210"/>
                </a:lnTo>
                <a:lnTo>
                  <a:pt x="1816" y="784"/>
                </a:lnTo>
                <a:lnTo>
                  <a:pt x="1908" y="930"/>
                </a:lnTo>
                <a:lnTo>
                  <a:pt x="1919" y="944"/>
                </a:lnTo>
                <a:lnTo>
                  <a:pt x="1933" y="955"/>
                </a:lnTo>
                <a:lnTo>
                  <a:pt x="1949" y="963"/>
                </a:lnTo>
                <a:lnTo>
                  <a:pt x="1966" y="967"/>
                </a:lnTo>
                <a:lnTo>
                  <a:pt x="1984" y="968"/>
                </a:lnTo>
                <a:lnTo>
                  <a:pt x="2002" y="964"/>
                </a:lnTo>
                <a:lnTo>
                  <a:pt x="2018" y="956"/>
                </a:lnTo>
                <a:lnTo>
                  <a:pt x="2524" y="660"/>
                </a:lnTo>
                <a:lnTo>
                  <a:pt x="2530" y="677"/>
                </a:lnTo>
                <a:lnTo>
                  <a:pt x="2538" y="691"/>
                </a:lnTo>
                <a:lnTo>
                  <a:pt x="2551" y="704"/>
                </a:lnTo>
                <a:lnTo>
                  <a:pt x="2566" y="714"/>
                </a:lnTo>
                <a:lnTo>
                  <a:pt x="2584" y="721"/>
                </a:lnTo>
                <a:lnTo>
                  <a:pt x="2602" y="724"/>
                </a:lnTo>
                <a:lnTo>
                  <a:pt x="2621" y="722"/>
                </a:lnTo>
                <a:lnTo>
                  <a:pt x="2637" y="717"/>
                </a:lnTo>
                <a:lnTo>
                  <a:pt x="2653" y="707"/>
                </a:lnTo>
                <a:lnTo>
                  <a:pt x="2666" y="696"/>
                </a:lnTo>
                <a:lnTo>
                  <a:pt x="2676" y="680"/>
                </a:lnTo>
                <a:lnTo>
                  <a:pt x="2683" y="662"/>
                </a:lnTo>
                <a:lnTo>
                  <a:pt x="2721" y="516"/>
                </a:lnTo>
                <a:lnTo>
                  <a:pt x="2724" y="497"/>
                </a:lnTo>
                <a:lnTo>
                  <a:pt x="2722" y="478"/>
                </a:lnTo>
                <a:lnTo>
                  <a:pt x="2715" y="460"/>
                </a:lnTo>
                <a:lnTo>
                  <a:pt x="2705" y="444"/>
                </a:lnTo>
                <a:lnTo>
                  <a:pt x="2691" y="430"/>
                </a:lnTo>
                <a:lnTo>
                  <a:pt x="2674" y="421"/>
                </a:lnTo>
                <a:lnTo>
                  <a:pt x="2655" y="415"/>
                </a:lnTo>
                <a:lnTo>
                  <a:pt x="2636" y="414"/>
                </a:lnTo>
                <a:close/>
                <a:moveTo>
                  <a:pt x="499" y="0"/>
                </a:moveTo>
                <a:lnTo>
                  <a:pt x="2965" y="0"/>
                </a:lnTo>
                <a:lnTo>
                  <a:pt x="2999" y="3"/>
                </a:lnTo>
                <a:lnTo>
                  <a:pt x="3032" y="13"/>
                </a:lnTo>
                <a:lnTo>
                  <a:pt x="3061" y="26"/>
                </a:lnTo>
                <a:lnTo>
                  <a:pt x="3088" y="45"/>
                </a:lnTo>
                <a:lnTo>
                  <a:pt x="3111" y="68"/>
                </a:lnTo>
                <a:lnTo>
                  <a:pt x="3130" y="95"/>
                </a:lnTo>
                <a:lnTo>
                  <a:pt x="3144" y="124"/>
                </a:lnTo>
                <a:lnTo>
                  <a:pt x="3152" y="156"/>
                </a:lnTo>
                <a:lnTo>
                  <a:pt x="3155" y="191"/>
                </a:lnTo>
                <a:lnTo>
                  <a:pt x="3155" y="1650"/>
                </a:lnTo>
                <a:lnTo>
                  <a:pt x="3382" y="1650"/>
                </a:lnTo>
                <a:lnTo>
                  <a:pt x="3403" y="1652"/>
                </a:lnTo>
                <a:lnTo>
                  <a:pt x="3423" y="1660"/>
                </a:lnTo>
                <a:lnTo>
                  <a:pt x="3440" y="1673"/>
                </a:lnTo>
                <a:lnTo>
                  <a:pt x="3453" y="1690"/>
                </a:lnTo>
                <a:lnTo>
                  <a:pt x="3461" y="1710"/>
                </a:lnTo>
                <a:lnTo>
                  <a:pt x="3463" y="1731"/>
                </a:lnTo>
                <a:lnTo>
                  <a:pt x="3461" y="1768"/>
                </a:lnTo>
                <a:lnTo>
                  <a:pt x="3452" y="1802"/>
                </a:lnTo>
                <a:lnTo>
                  <a:pt x="3438" y="1835"/>
                </a:lnTo>
                <a:lnTo>
                  <a:pt x="3420" y="1865"/>
                </a:lnTo>
                <a:lnTo>
                  <a:pt x="3397" y="1892"/>
                </a:lnTo>
                <a:lnTo>
                  <a:pt x="3370" y="1914"/>
                </a:lnTo>
                <a:lnTo>
                  <a:pt x="3341" y="1933"/>
                </a:lnTo>
                <a:lnTo>
                  <a:pt x="3308" y="1946"/>
                </a:lnTo>
                <a:lnTo>
                  <a:pt x="3273" y="1955"/>
                </a:lnTo>
                <a:lnTo>
                  <a:pt x="3236" y="1958"/>
                </a:lnTo>
                <a:lnTo>
                  <a:pt x="228" y="1958"/>
                </a:lnTo>
                <a:lnTo>
                  <a:pt x="191" y="1955"/>
                </a:lnTo>
                <a:lnTo>
                  <a:pt x="156" y="1946"/>
                </a:lnTo>
                <a:lnTo>
                  <a:pt x="123" y="1933"/>
                </a:lnTo>
                <a:lnTo>
                  <a:pt x="93" y="1914"/>
                </a:lnTo>
                <a:lnTo>
                  <a:pt x="66" y="1892"/>
                </a:lnTo>
                <a:lnTo>
                  <a:pt x="44" y="1865"/>
                </a:lnTo>
                <a:lnTo>
                  <a:pt x="25" y="1835"/>
                </a:lnTo>
                <a:lnTo>
                  <a:pt x="12" y="1802"/>
                </a:lnTo>
                <a:lnTo>
                  <a:pt x="3" y="1768"/>
                </a:lnTo>
                <a:lnTo>
                  <a:pt x="0" y="1731"/>
                </a:lnTo>
                <a:lnTo>
                  <a:pt x="3" y="1710"/>
                </a:lnTo>
                <a:lnTo>
                  <a:pt x="12" y="1690"/>
                </a:lnTo>
                <a:lnTo>
                  <a:pt x="24" y="1673"/>
                </a:lnTo>
                <a:lnTo>
                  <a:pt x="40" y="1660"/>
                </a:lnTo>
                <a:lnTo>
                  <a:pt x="60" y="1652"/>
                </a:lnTo>
                <a:lnTo>
                  <a:pt x="82" y="1650"/>
                </a:lnTo>
                <a:lnTo>
                  <a:pt x="308" y="1650"/>
                </a:lnTo>
                <a:lnTo>
                  <a:pt x="308" y="191"/>
                </a:lnTo>
                <a:lnTo>
                  <a:pt x="311" y="156"/>
                </a:lnTo>
                <a:lnTo>
                  <a:pt x="321" y="124"/>
                </a:lnTo>
                <a:lnTo>
                  <a:pt x="334" y="95"/>
                </a:lnTo>
                <a:lnTo>
                  <a:pt x="353" y="68"/>
                </a:lnTo>
                <a:lnTo>
                  <a:pt x="376" y="45"/>
                </a:lnTo>
                <a:lnTo>
                  <a:pt x="403" y="26"/>
                </a:lnTo>
                <a:lnTo>
                  <a:pt x="432" y="13"/>
                </a:lnTo>
                <a:lnTo>
                  <a:pt x="464" y="3"/>
                </a:lnTo>
                <a:lnTo>
                  <a:pt x="49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7" name="Freeform 351"/>
          <p:cNvSpPr>
            <a:spLocks noEditPoints="1"/>
          </p:cNvSpPr>
          <p:nvPr/>
        </p:nvSpPr>
        <p:spPr bwMode="auto">
          <a:xfrm>
            <a:off x="3736744" y="5267095"/>
            <a:ext cx="458788" cy="298450"/>
          </a:xfrm>
          <a:custGeom>
            <a:avLst/>
            <a:gdLst>
              <a:gd name="T0" fmla="*/ 1426 w 3464"/>
              <a:gd name="T1" fmla="*/ 1247 h 2258"/>
              <a:gd name="T2" fmla="*/ 1675 w 3464"/>
              <a:gd name="T3" fmla="*/ 1427 h 2258"/>
              <a:gd name="T4" fmla="*/ 1693 w 3464"/>
              <a:gd name="T5" fmla="*/ 1438 h 2258"/>
              <a:gd name="T6" fmla="*/ 1712 w 3464"/>
              <a:gd name="T7" fmla="*/ 1444 h 2258"/>
              <a:gd name="T8" fmla="*/ 1732 w 3464"/>
              <a:gd name="T9" fmla="*/ 1446 h 2258"/>
              <a:gd name="T10" fmla="*/ 1753 w 3464"/>
              <a:gd name="T11" fmla="*/ 1444 h 2258"/>
              <a:gd name="T12" fmla="*/ 1772 w 3464"/>
              <a:gd name="T13" fmla="*/ 1438 h 2258"/>
              <a:gd name="T14" fmla="*/ 1790 w 3464"/>
              <a:gd name="T15" fmla="*/ 1427 h 2258"/>
              <a:gd name="T16" fmla="*/ 2036 w 3464"/>
              <a:gd name="T17" fmla="*/ 1248 h 2258"/>
              <a:gd name="T18" fmla="*/ 3391 w 3464"/>
              <a:gd name="T19" fmla="*/ 2242 h 2258"/>
              <a:gd name="T20" fmla="*/ 3371 w 3464"/>
              <a:gd name="T21" fmla="*/ 2250 h 2258"/>
              <a:gd name="T22" fmla="*/ 3350 w 3464"/>
              <a:gd name="T23" fmla="*/ 2256 h 2258"/>
              <a:gd name="T24" fmla="*/ 3328 w 3464"/>
              <a:gd name="T25" fmla="*/ 2258 h 2258"/>
              <a:gd name="T26" fmla="*/ 136 w 3464"/>
              <a:gd name="T27" fmla="*/ 2258 h 2258"/>
              <a:gd name="T28" fmla="*/ 114 w 3464"/>
              <a:gd name="T29" fmla="*/ 2256 h 2258"/>
              <a:gd name="T30" fmla="*/ 92 w 3464"/>
              <a:gd name="T31" fmla="*/ 2250 h 2258"/>
              <a:gd name="T32" fmla="*/ 72 w 3464"/>
              <a:gd name="T33" fmla="*/ 2242 h 2258"/>
              <a:gd name="T34" fmla="*/ 1426 w 3464"/>
              <a:gd name="T35" fmla="*/ 1247 h 2258"/>
              <a:gd name="T36" fmla="*/ 0 w 3464"/>
              <a:gd name="T37" fmla="*/ 211 h 2258"/>
              <a:gd name="T38" fmla="*/ 1259 w 3464"/>
              <a:gd name="T39" fmla="*/ 1127 h 2258"/>
              <a:gd name="T40" fmla="*/ 0 w 3464"/>
              <a:gd name="T41" fmla="*/ 2051 h 2258"/>
              <a:gd name="T42" fmla="*/ 0 w 3464"/>
              <a:gd name="T43" fmla="*/ 211 h 2258"/>
              <a:gd name="T44" fmla="*/ 3464 w 3464"/>
              <a:gd name="T45" fmla="*/ 205 h 2258"/>
              <a:gd name="T46" fmla="*/ 3464 w 3464"/>
              <a:gd name="T47" fmla="*/ 2052 h 2258"/>
              <a:gd name="T48" fmla="*/ 2203 w 3464"/>
              <a:gd name="T49" fmla="*/ 1127 h 2258"/>
              <a:gd name="T50" fmla="*/ 3464 w 3464"/>
              <a:gd name="T51" fmla="*/ 205 h 2258"/>
              <a:gd name="T52" fmla="*/ 136 w 3464"/>
              <a:gd name="T53" fmla="*/ 0 h 2258"/>
              <a:gd name="T54" fmla="*/ 3328 w 3464"/>
              <a:gd name="T55" fmla="*/ 0 h 2258"/>
              <a:gd name="T56" fmla="*/ 3350 w 3464"/>
              <a:gd name="T57" fmla="*/ 2 h 2258"/>
              <a:gd name="T58" fmla="*/ 3370 w 3464"/>
              <a:gd name="T59" fmla="*/ 9 h 2258"/>
              <a:gd name="T60" fmla="*/ 3388 w 3464"/>
              <a:gd name="T61" fmla="*/ 18 h 2258"/>
              <a:gd name="T62" fmla="*/ 1732 w 3464"/>
              <a:gd name="T63" fmla="*/ 1227 h 2258"/>
              <a:gd name="T64" fmla="*/ 70 w 3464"/>
              <a:gd name="T65" fmla="*/ 19 h 2258"/>
              <a:gd name="T66" fmla="*/ 82 w 3464"/>
              <a:gd name="T67" fmla="*/ 12 h 2258"/>
              <a:gd name="T68" fmla="*/ 97 w 3464"/>
              <a:gd name="T69" fmla="*/ 6 h 2258"/>
              <a:gd name="T70" fmla="*/ 114 w 3464"/>
              <a:gd name="T71" fmla="*/ 2 h 2258"/>
              <a:gd name="T72" fmla="*/ 118 w 3464"/>
              <a:gd name="T73" fmla="*/ 1 h 2258"/>
              <a:gd name="T74" fmla="*/ 136 w 3464"/>
              <a:gd name="T75" fmla="*/ 0 h 2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4" h="2258">
                <a:moveTo>
                  <a:pt x="1426" y="1247"/>
                </a:moveTo>
                <a:lnTo>
                  <a:pt x="1675" y="1427"/>
                </a:lnTo>
                <a:lnTo>
                  <a:pt x="1693" y="1438"/>
                </a:lnTo>
                <a:lnTo>
                  <a:pt x="1712" y="1444"/>
                </a:lnTo>
                <a:lnTo>
                  <a:pt x="1732" y="1446"/>
                </a:lnTo>
                <a:lnTo>
                  <a:pt x="1753" y="1444"/>
                </a:lnTo>
                <a:lnTo>
                  <a:pt x="1772" y="1438"/>
                </a:lnTo>
                <a:lnTo>
                  <a:pt x="1790" y="1427"/>
                </a:lnTo>
                <a:lnTo>
                  <a:pt x="2036" y="1248"/>
                </a:lnTo>
                <a:lnTo>
                  <a:pt x="3391" y="2242"/>
                </a:lnTo>
                <a:lnTo>
                  <a:pt x="3371" y="2250"/>
                </a:lnTo>
                <a:lnTo>
                  <a:pt x="3350" y="2256"/>
                </a:lnTo>
                <a:lnTo>
                  <a:pt x="3328" y="2258"/>
                </a:lnTo>
                <a:lnTo>
                  <a:pt x="136" y="2258"/>
                </a:lnTo>
                <a:lnTo>
                  <a:pt x="114" y="2256"/>
                </a:lnTo>
                <a:lnTo>
                  <a:pt x="92" y="2250"/>
                </a:lnTo>
                <a:lnTo>
                  <a:pt x="72" y="2242"/>
                </a:lnTo>
                <a:lnTo>
                  <a:pt x="1426" y="1247"/>
                </a:lnTo>
                <a:close/>
                <a:moveTo>
                  <a:pt x="0" y="211"/>
                </a:moveTo>
                <a:lnTo>
                  <a:pt x="1259" y="1127"/>
                </a:lnTo>
                <a:lnTo>
                  <a:pt x="0" y="2051"/>
                </a:lnTo>
                <a:lnTo>
                  <a:pt x="0" y="211"/>
                </a:lnTo>
                <a:close/>
                <a:moveTo>
                  <a:pt x="3464" y="205"/>
                </a:moveTo>
                <a:lnTo>
                  <a:pt x="3464" y="2052"/>
                </a:lnTo>
                <a:lnTo>
                  <a:pt x="2203" y="1127"/>
                </a:lnTo>
                <a:lnTo>
                  <a:pt x="3464" y="205"/>
                </a:lnTo>
                <a:close/>
                <a:moveTo>
                  <a:pt x="136" y="0"/>
                </a:moveTo>
                <a:lnTo>
                  <a:pt x="3328" y="0"/>
                </a:lnTo>
                <a:lnTo>
                  <a:pt x="3350" y="2"/>
                </a:lnTo>
                <a:lnTo>
                  <a:pt x="3370" y="9"/>
                </a:lnTo>
                <a:lnTo>
                  <a:pt x="3388" y="18"/>
                </a:lnTo>
                <a:lnTo>
                  <a:pt x="1732" y="1227"/>
                </a:lnTo>
                <a:lnTo>
                  <a:pt x="70" y="19"/>
                </a:lnTo>
                <a:lnTo>
                  <a:pt x="82" y="12"/>
                </a:lnTo>
                <a:lnTo>
                  <a:pt x="97" y="6"/>
                </a:lnTo>
                <a:lnTo>
                  <a:pt x="114" y="2"/>
                </a:lnTo>
                <a:lnTo>
                  <a:pt x="118" y="1"/>
                </a:lnTo>
                <a:lnTo>
                  <a:pt x="13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8" name="Freeform 362"/>
          <p:cNvSpPr>
            <a:spLocks noEditPoints="1"/>
          </p:cNvSpPr>
          <p:nvPr/>
        </p:nvSpPr>
        <p:spPr bwMode="auto">
          <a:xfrm>
            <a:off x="5564875" y="5173433"/>
            <a:ext cx="544512" cy="482600"/>
          </a:xfrm>
          <a:custGeom>
            <a:avLst/>
            <a:gdLst>
              <a:gd name="T0" fmla="*/ 1958 w 3427"/>
              <a:gd name="T1" fmla="*/ 2567 h 3039"/>
              <a:gd name="T2" fmla="*/ 2028 w 3427"/>
              <a:gd name="T3" fmla="*/ 2801 h 3039"/>
              <a:gd name="T4" fmla="*/ 2235 w 3427"/>
              <a:gd name="T5" fmla="*/ 2726 h 3039"/>
              <a:gd name="T6" fmla="*/ 2226 w 3427"/>
              <a:gd name="T7" fmla="*/ 2459 h 3039"/>
              <a:gd name="T8" fmla="*/ 1241 w 3427"/>
              <a:gd name="T9" fmla="*/ 2425 h 3039"/>
              <a:gd name="T10" fmla="*/ 1171 w 3427"/>
              <a:gd name="T11" fmla="*/ 2659 h 3039"/>
              <a:gd name="T12" fmla="*/ 1357 w 3427"/>
              <a:gd name="T13" fmla="*/ 2819 h 3039"/>
              <a:gd name="T14" fmla="*/ 1480 w 3427"/>
              <a:gd name="T15" fmla="*/ 2632 h 3039"/>
              <a:gd name="T16" fmla="*/ 1337 w 3427"/>
              <a:gd name="T17" fmla="*/ 2408 h 3039"/>
              <a:gd name="T18" fmla="*/ 2044 w 3427"/>
              <a:gd name="T19" fmla="*/ 1522 h 3039"/>
              <a:gd name="T20" fmla="*/ 2211 w 3427"/>
              <a:gd name="T21" fmla="*/ 1682 h 3039"/>
              <a:gd name="T22" fmla="*/ 2452 w 3427"/>
              <a:gd name="T23" fmla="*/ 1534 h 3039"/>
              <a:gd name="T24" fmla="*/ 2364 w 3427"/>
              <a:gd name="T25" fmla="*/ 1283 h 3039"/>
              <a:gd name="T26" fmla="*/ 986 w 3427"/>
              <a:gd name="T27" fmla="*/ 1369 h 3039"/>
              <a:gd name="T28" fmla="*/ 1055 w 3427"/>
              <a:gd name="T29" fmla="*/ 1642 h 3039"/>
              <a:gd name="T30" fmla="*/ 1331 w 3427"/>
              <a:gd name="T31" fmla="*/ 1627 h 3039"/>
              <a:gd name="T32" fmla="*/ 1153 w 3427"/>
              <a:gd name="T33" fmla="*/ 1295 h 3039"/>
              <a:gd name="T34" fmla="*/ 3061 w 3427"/>
              <a:gd name="T35" fmla="*/ 43 h 3039"/>
              <a:gd name="T36" fmla="*/ 3322 w 3427"/>
              <a:gd name="T37" fmla="*/ 287 h 3039"/>
              <a:gd name="T38" fmla="*/ 3423 w 3427"/>
              <a:gd name="T39" fmla="*/ 741 h 3039"/>
              <a:gd name="T40" fmla="*/ 3280 w 3427"/>
              <a:gd name="T41" fmla="*/ 1114 h 3039"/>
              <a:gd name="T42" fmla="*/ 3224 w 3427"/>
              <a:gd name="T43" fmla="*/ 1302 h 3039"/>
              <a:gd name="T44" fmla="*/ 3332 w 3427"/>
              <a:gd name="T45" fmla="*/ 1594 h 3039"/>
              <a:gd name="T46" fmla="*/ 3139 w 3427"/>
              <a:gd name="T47" fmla="*/ 1758 h 3039"/>
              <a:gd name="T48" fmla="*/ 2739 w 3427"/>
              <a:gd name="T49" fmla="*/ 1698 h 3039"/>
              <a:gd name="T50" fmla="*/ 2554 w 3427"/>
              <a:gd name="T51" fmla="*/ 1974 h 3039"/>
              <a:gd name="T52" fmla="*/ 2406 w 3427"/>
              <a:gd name="T53" fmla="*/ 2343 h 3039"/>
              <a:gd name="T54" fmla="*/ 2400 w 3427"/>
              <a:gd name="T55" fmla="*/ 2573 h 3039"/>
              <a:gd name="T56" fmla="*/ 2286 w 3427"/>
              <a:gd name="T57" fmla="*/ 2899 h 3039"/>
              <a:gd name="T58" fmla="*/ 1941 w 3427"/>
              <a:gd name="T59" fmla="*/ 3030 h 3039"/>
              <a:gd name="T60" fmla="*/ 1692 w 3427"/>
              <a:gd name="T61" fmla="*/ 3038 h 3039"/>
              <a:gd name="T62" fmla="*/ 1356 w 3427"/>
              <a:gd name="T63" fmla="*/ 3007 h 3039"/>
              <a:gd name="T64" fmla="*/ 1074 w 3427"/>
              <a:gd name="T65" fmla="*/ 2799 h 3039"/>
              <a:gd name="T66" fmla="*/ 1030 w 3427"/>
              <a:gd name="T67" fmla="*/ 2476 h 3039"/>
              <a:gd name="T68" fmla="*/ 986 w 3427"/>
              <a:gd name="T69" fmla="*/ 2234 h 3039"/>
              <a:gd name="T70" fmla="*/ 818 w 3427"/>
              <a:gd name="T71" fmla="*/ 1835 h 3039"/>
              <a:gd name="T72" fmla="*/ 555 w 3427"/>
              <a:gd name="T73" fmla="*/ 1728 h 3039"/>
              <a:gd name="T74" fmla="*/ 193 w 3427"/>
              <a:gd name="T75" fmla="*/ 1732 h 3039"/>
              <a:gd name="T76" fmla="*/ 94 w 3427"/>
              <a:gd name="T77" fmla="*/ 1496 h 3039"/>
              <a:gd name="T78" fmla="*/ 287 w 3427"/>
              <a:gd name="T79" fmla="*/ 1213 h 3039"/>
              <a:gd name="T80" fmla="*/ 84 w 3427"/>
              <a:gd name="T81" fmla="*/ 1024 h 3039"/>
              <a:gd name="T82" fmla="*/ 5 w 3427"/>
              <a:gd name="T83" fmla="*/ 565 h 3039"/>
              <a:gd name="T84" fmla="*/ 186 w 3427"/>
              <a:gd name="T85" fmla="*/ 183 h 3039"/>
              <a:gd name="T86" fmla="*/ 447 w 3427"/>
              <a:gd name="T87" fmla="*/ 5 h 3039"/>
              <a:gd name="T88" fmla="*/ 562 w 3427"/>
              <a:gd name="T89" fmla="*/ 77 h 3039"/>
              <a:gd name="T90" fmla="*/ 511 w 3427"/>
              <a:gd name="T91" fmla="*/ 196 h 3039"/>
              <a:gd name="T92" fmla="*/ 496 w 3427"/>
              <a:gd name="T93" fmla="*/ 470 h 3039"/>
              <a:gd name="T94" fmla="*/ 572 w 3427"/>
              <a:gd name="T95" fmla="*/ 573 h 3039"/>
              <a:gd name="T96" fmla="*/ 810 w 3427"/>
              <a:gd name="T97" fmla="*/ 552 h 3039"/>
              <a:gd name="T98" fmla="*/ 1071 w 3427"/>
              <a:gd name="T99" fmla="*/ 320 h 3039"/>
              <a:gd name="T100" fmla="*/ 1446 w 3427"/>
              <a:gd name="T101" fmla="*/ 381 h 3039"/>
              <a:gd name="T102" fmla="*/ 1738 w 3427"/>
              <a:gd name="T103" fmla="*/ 422 h 3039"/>
              <a:gd name="T104" fmla="*/ 2037 w 3427"/>
              <a:gd name="T105" fmla="*/ 363 h 3039"/>
              <a:gd name="T106" fmla="*/ 2437 w 3427"/>
              <a:gd name="T107" fmla="*/ 349 h 3039"/>
              <a:gd name="T108" fmla="*/ 2641 w 3427"/>
              <a:gd name="T109" fmla="*/ 596 h 3039"/>
              <a:gd name="T110" fmla="*/ 2888 w 3427"/>
              <a:gd name="T111" fmla="*/ 553 h 3039"/>
              <a:gd name="T112" fmla="*/ 2933 w 3427"/>
              <a:gd name="T113" fmla="*/ 452 h 3039"/>
              <a:gd name="T114" fmla="*/ 2905 w 3427"/>
              <a:gd name="T115" fmla="*/ 163 h 3039"/>
              <a:gd name="T116" fmla="*/ 2876 w 3427"/>
              <a:gd name="T117" fmla="*/ 41 h 30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27" h="3039">
                <a:moveTo>
                  <a:pt x="2120" y="2405"/>
                </a:moveTo>
                <a:lnTo>
                  <a:pt x="2093" y="2408"/>
                </a:lnTo>
                <a:lnTo>
                  <a:pt x="2066" y="2417"/>
                </a:lnTo>
                <a:lnTo>
                  <a:pt x="2042" y="2431"/>
                </a:lnTo>
                <a:lnTo>
                  <a:pt x="2020" y="2449"/>
                </a:lnTo>
                <a:lnTo>
                  <a:pt x="2000" y="2473"/>
                </a:lnTo>
                <a:lnTo>
                  <a:pt x="1982" y="2501"/>
                </a:lnTo>
                <a:lnTo>
                  <a:pt x="1969" y="2532"/>
                </a:lnTo>
                <a:lnTo>
                  <a:pt x="1958" y="2567"/>
                </a:lnTo>
                <a:lnTo>
                  <a:pt x="1952" y="2600"/>
                </a:lnTo>
                <a:lnTo>
                  <a:pt x="1950" y="2632"/>
                </a:lnTo>
                <a:lnTo>
                  <a:pt x="1951" y="2663"/>
                </a:lnTo>
                <a:lnTo>
                  <a:pt x="1956" y="2692"/>
                </a:lnTo>
                <a:lnTo>
                  <a:pt x="1964" y="2720"/>
                </a:lnTo>
                <a:lnTo>
                  <a:pt x="1976" y="2745"/>
                </a:lnTo>
                <a:lnTo>
                  <a:pt x="1990" y="2767"/>
                </a:lnTo>
                <a:lnTo>
                  <a:pt x="2007" y="2786"/>
                </a:lnTo>
                <a:lnTo>
                  <a:pt x="2028" y="2801"/>
                </a:lnTo>
                <a:lnTo>
                  <a:pt x="2050" y="2813"/>
                </a:lnTo>
                <a:lnTo>
                  <a:pt x="2073" y="2819"/>
                </a:lnTo>
                <a:lnTo>
                  <a:pt x="2095" y="2821"/>
                </a:lnTo>
                <a:lnTo>
                  <a:pt x="2123" y="2818"/>
                </a:lnTo>
                <a:lnTo>
                  <a:pt x="2149" y="2810"/>
                </a:lnTo>
                <a:lnTo>
                  <a:pt x="2174" y="2795"/>
                </a:lnTo>
                <a:lnTo>
                  <a:pt x="2197" y="2776"/>
                </a:lnTo>
                <a:lnTo>
                  <a:pt x="2217" y="2753"/>
                </a:lnTo>
                <a:lnTo>
                  <a:pt x="2235" y="2726"/>
                </a:lnTo>
                <a:lnTo>
                  <a:pt x="2248" y="2693"/>
                </a:lnTo>
                <a:lnTo>
                  <a:pt x="2259" y="2659"/>
                </a:lnTo>
                <a:lnTo>
                  <a:pt x="2265" y="2626"/>
                </a:lnTo>
                <a:lnTo>
                  <a:pt x="2267" y="2594"/>
                </a:lnTo>
                <a:lnTo>
                  <a:pt x="2265" y="2563"/>
                </a:lnTo>
                <a:lnTo>
                  <a:pt x="2261" y="2533"/>
                </a:lnTo>
                <a:lnTo>
                  <a:pt x="2252" y="2506"/>
                </a:lnTo>
                <a:lnTo>
                  <a:pt x="2241" y="2481"/>
                </a:lnTo>
                <a:lnTo>
                  <a:pt x="2226" y="2459"/>
                </a:lnTo>
                <a:lnTo>
                  <a:pt x="2209" y="2440"/>
                </a:lnTo>
                <a:lnTo>
                  <a:pt x="2189" y="2425"/>
                </a:lnTo>
                <a:lnTo>
                  <a:pt x="2166" y="2414"/>
                </a:lnTo>
                <a:lnTo>
                  <a:pt x="2144" y="2407"/>
                </a:lnTo>
                <a:lnTo>
                  <a:pt x="2120" y="2405"/>
                </a:lnTo>
                <a:close/>
                <a:moveTo>
                  <a:pt x="1309" y="2405"/>
                </a:moveTo>
                <a:lnTo>
                  <a:pt x="1286" y="2407"/>
                </a:lnTo>
                <a:lnTo>
                  <a:pt x="1263" y="2414"/>
                </a:lnTo>
                <a:lnTo>
                  <a:pt x="1241" y="2425"/>
                </a:lnTo>
                <a:lnTo>
                  <a:pt x="1220" y="2440"/>
                </a:lnTo>
                <a:lnTo>
                  <a:pt x="1204" y="2459"/>
                </a:lnTo>
                <a:lnTo>
                  <a:pt x="1189" y="2481"/>
                </a:lnTo>
                <a:lnTo>
                  <a:pt x="1178" y="2506"/>
                </a:lnTo>
                <a:lnTo>
                  <a:pt x="1169" y="2533"/>
                </a:lnTo>
                <a:lnTo>
                  <a:pt x="1164" y="2563"/>
                </a:lnTo>
                <a:lnTo>
                  <a:pt x="1163" y="2594"/>
                </a:lnTo>
                <a:lnTo>
                  <a:pt x="1165" y="2626"/>
                </a:lnTo>
                <a:lnTo>
                  <a:pt x="1171" y="2659"/>
                </a:lnTo>
                <a:lnTo>
                  <a:pt x="1182" y="2693"/>
                </a:lnTo>
                <a:lnTo>
                  <a:pt x="1195" y="2726"/>
                </a:lnTo>
                <a:lnTo>
                  <a:pt x="1213" y="2753"/>
                </a:lnTo>
                <a:lnTo>
                  <a:pt x="1233" y="2776"/>
                </a:lnTo>
                <a:lnTo>
                  <a:pt x="1256" y="2795"/>
                </a:lnTo>
                <a:lnTo>
                  <a:pt x="1279" y="2810"/>
                </a:lnTo>
                <a:lnTo>
                  <a:pt x="1307" y="2818"/>
                </a:lnTo>
                <a:lnTo>
                  <a:pt x="1334" y="2821"/>
                </a:lnTo>
                <a:lnTo>
                  <a:pt x="1357" y="2819"/>
                </a:lnTo>
                <a:lnTo>
                  <a:pt x="1379" y="2813"/>
                </a:lnTo>
                <a:lnTo>
                  <a:pt x="1402" y="2801"/>
                </a:lnTo>
                <a:lnTo>
                  <a:pt x="1422" y="2786"/>
                </a:lnTo>
                <a:lnTo>
                  <a:pt x="1440" y="2767"/>
                </a:lnTo>
                <a:lnTo>
                  <a:pt x="1454" y="2745"/>
                </a:lnTo>
                <a:lnTo>
                  <a:pt x="1466" y="2720"/>
                </a:lnTo>
                <a:lnTo>
                  <a:pt x="1474" y="2692"/>
                </a:lnTo>
                <a:lnTo>
                  <a:pt x="1478" y="2663"/>
                </a:lnTo>
                <a:lnTo>
                  <a:pt x="1480" y="2632"/>
                </a:lnTo>
                <a:lnTo>
                  <a:pt x="1478" y="2600"/>
                </a:lnTo>
                <a:lnTo>
                  <a:pt x="1472" y="2567"/>
                </a:lnTo>
                <a:lnTo>
                  <a:pt x="1461" y="2532"/>
                </a:lnTo>
                <a:lnTo>
                  <a:pt x="1448" y="2501"/>
                </a:lnTo>
                <a:lnTo>
                  <a:pt x="1430" y="2473"/>
                </a:lnTo>
                <a:lnTo>
                  <a:pt x="1410" y="2449"/>
                </a:lnTo>
                <a:lnTo>
                  <a:pt x="1388" y="2431"/>
                </a:lnTo>
                <a:lnTo>
                  <a:pt x="1363" y="2417"/>
                </a:lnTo>
                <a:lnTo>
                  <a:pt x="1337" y="2408"/>
                </a:lnTo>
                <a:lnTo>
                  <a:pt x="1309" y="2405"/>
                </a:lnTo>
                <a:close/>
                <a:moveTo>
                  <a:pt x="2327" y="1276"/>
                </a:moveTo>
                <a:lnTo>
                  <a:pt x="2308" y="1278"/>
                </a:lnTo>
                <a:lnTo>
                  <a:pt x="2291" y="1284"/>
                </a:lnTo>
                <a:lnTo>
                  <a:pt x="2275" y="1295"/>
                </a:lnTo>
                <a:lnTo>
                  <a:pt x="2070" y="1474"/>
                </a:lnTo>
                <a:lnTo>
                  <a:pt x="2058" y="1487"/>
                </a:lnTo>
                <a:lnTo>
                  <a:pt x="2049" y="1504"/>
                </a:lnTo>
                <a:lnTo>
                  <a:pt x="2044" y="1522"/>
                </a:lnTo>
                <a:lnTo>
                  <a:pt x="2043" y="1540"/>
                </a:lnTo>
                <a:lnTo>
                  <a:pt x="2047" y="1559"/>
                </a:lnTo>
                <a:lnTo>
                  <a:pt x="2055" y="1577"/>
                </a:lnTo>
                <a:lnTo>
                  <a:pt x="2074" y="1604"/>
                </a:lnTo>
                <a:lnTo>
                  <a:pt x="2095" y="1627"/>
                </a:lnTo>
                <a:lnTo>
                  <a:pt x="2121" y="1647"/>
                </a:lnTo>
                <a:lnTo>
                  <a:pt x="2149" y="1663"/>
                </a:lnTo>
                <a:lnTo>
                  <a:pt x="2179" y="1674"/>
                </a:lnTo>
                <a:lnTo>
                  <a:pt x="2211" y="1682"/>
                </a:lnTo>
                <a:lnTo>
                  <a:pt x="2243" y="1685"/>
                </a:lnTo>
                <a:lnTo>
                  <a:pt x="2279" y="1682"/>
                </a:lnTo>
                <a:lnTo>
                  <a:pt x="2313" y="1673"/>
                </a:lnTo>
                <a:lnTo>
                  <a:pt x="2344" y="1660"/>
                </a:lnTo>
                <a:lnTo>
                  <a:pt x="2373" y="1642"/>
                </a:lnTo>
                <a:lnTo>
                  <a:pt x="2399" y="1620"/>
                </a:lnTo>
                <a:lnTo>
                  <a:pt x="2421" y="1594"/>
                </a:lnTo>
                <a:lnTo>
                  <a:pt x="2438" y="1565"/>
                </a:lnTo>
                <a:lnTo>
                  <a:pt x="2452" y="1534"/>
                </a:lnTo>
                <a:lnTo>
                  <a:pt x="2460" y="1500"/>
                </a:lnTo>
                <a:lnTo>
                  <a:pt x="2463" y="1465"/>
                </a:lnTo>
                <a:lnTo>
                  <a:pt x="2460" y="1431"/>
                </a:lnTo>
                <a:lnTo>
                  <a:pt x="2453" y="1399"/>
                </a:lnTo>
                <a:lnTo>
                  <a:pt x="2442" y="1369"/>
                </a:lnTo>
                <a:lnTo>
                  <a:pt x="2425" y="1341"/>
                </a:lnTo>
                <a:lnTo>
                  <a:pt x="2404" y="1315"/>
                </a:lnTo>
                <a:lnTo>
                  <a:pt x="2379" y="1293"/>
                </a:lnTo>
                <a:lnTo>
                  <a:pt x="2364" y="1283"/>
                </a:lnTo>
                <a:lnTo>
                  <a:pt x="2345" y="1277"/>
                </a:lnTo>
                <a:lnTo>
                  <a:pt x="2327" y="1276"/>
                </a:lnTo>
                <a:close/>
                <a:moveTo>
                  <a:pt x="1101" y="1276"/>
                </a:moveTo>
                <a:lnTo>
                  <a:pt x="1082" y="1277"/>
                </a:lnTo>
                <a:lnTo>
                  <a:pt x="1064" y="1283"/>
                </a:lnTo>
                <a:lnTo>
                  <a:pt x="1048" y="1293"/>
                </a:lnTo>
                <a:lnTo>
                  <a:pt x="1023" y="1315"/>
                </a:lnTo>
                <a:lnTo>
                  <a:pt x="1003" y="1341"/>
                </a:lnTo>
                <a:lnTo>
                  <a:pt x="986" y="1369"/>
                </a:lnTo>
                <a:lnTo>
                  <a:pt x="974" y="1399"/>
                </a:lnTo>
                <a:lnTo>
                  <a:pt x="967" y="1431"/>
                </a:lnTo>
                <a:lnTo>
                  <a:pt x="965" y="1465"/>
                </a:lnTo>
                <a:lnTo>
                  <a:pt x="968" y="1500"/>
                </a:lnTo>
                <a:lnTo>
                  <a:pt x="976" y="1534"/>
                </a:lnTo>
                <a:lnTo>
                  <a:pt x="990" y="1565"/>
                </a:lnTo>
                <a:lnTo>
                  <a:pt x="1007" y="1594"/>
                </a:lnTo>
                <a:lnTo>
                  <a:pt x="1029" y="1620"/>
                </a:lnTo>
                <a:lnTo>
                  <a:pt x="1055" y="1642"/>
                </a:lnTo>
                <a:lnTo>
                  <a:pt x="1083" y="1660"/>
                </a:lnTo>
                <a:lnTo>
                  <a:pt x="1115" y="1673"/>
                </a:lnTo>
                <a:lnTo>
                  <a:pt x="1149" y="1682"/>
                </a:lnTo>
                <a:lnTo>
                  <a:pt x="1184" y="1685"/>
                </a:lnTo>
                <a:lnTo>
                  <a:pt x="1217" y="1682"/>
                </a:lnTo>
                <a:lnTo>
                  <a:pt x="1248" y="1674"/>
                </a:lnTo>
                <a:lnTo>
                  <a:pt x="1278" y="1663"/>
                </a:lnTo>
                <a:lnTo>
                  <a:pt x="1307" y="1647"/>
                </a:lnTo>
                <a:lnTo>
                  <a:pt x="1331" y="1627"/>
                </a:lnTo>
                <a:lnTo>
                  <a:pt x="1354" y="1604"/>
                </a:lnTo>
                <a:lnTo>
                  <a:pt x="1373" y="1577"/>
                </a:lnTo>
                <a:lnTo>
                  <a:pt x="1380" y="1559"/>
                </a:lnTo>
                <a:lnTo>
                  <a:pt x="1384" y="1540"/>
                </a:lnTo>
                <a:lnTo>
                  <a:pt x="1383" y="1522"/>
                </a:lnTo>
                <a:lnTo>
                  <a:pt x="1378" y="1504"/>
                </a:lnTo>
                <a:lnTo>
                  <a:pt x="1370" y="1487"/>
                </a:lnTo>
                <a:lnTo>
                  <a:pt x="1356" y="1474"/>
                </a:lnTo>
                <a:lnTo>
                  <a:pt x="1153" y="1295"/>
                </a:lnTo>
                <a:lnTo>
                  <a:pt x="1136" y="1284"/>
                </a:lnTo>
                <a:lnTo>
                  <a:pt x="1118" y="1278"/>
                </a:lnTo>
                <a:lnTo>
                  <a:pt x="1101" y="1276"/>
                </a:lnTo>
                <a:close/>
                <a:moveTo>
                  <a:pt x="2946" y="0"/>
                </a:moveTo>
                <a:lnTo>
                  <a:pt x="2963" y="1"/>
                </a:lnTo>
                <a:lnTo>
                  <a:pt x="2980" y="5"/>
                </a:lnTo>
                <a:lnTo>
                  <a:pt x="3006" y="16"/>
                </a:lnTo>
                <a:lnTo>
                  <a:pt x="3033" y="28"/>
                </a:lnTo>
                <a:lnTo>
                  <a:pt x="3061" y="43"/>
                </a:lnTo>
                <a:lnTo>
                  <a:pt x="3091" y="60"/>
                </a:lnTo>
                <a:lnTo>
                  <a:pt x="3121" y="80"/>
                </a:lnTo>
                <a:lnTo>
                  <a:pt x="3151" y="102"/>
                </a:lnTo>
                <a:lnTo>
                  <a:pt x="3182" y="127"/>
                </a:lnTo>
                <a:lnTo>
                  <a:pt x="3212" y="154"/>
                </a:lnTo>
                <a:lnTo>
                  <a:pt x="3241" y="183"/>
                </a:lnTo>
                <a:lnTo>
                  <a:pt x="3270" y="215"/>
                </a:lnTo>
                <a:lnTo>
                  <a:pt x="3297" y="249"/>
                </a:lnTo>
                <a:lnTo>
                  <a:pt x="3322" y="287"/>
                </a:lnTo>
                <a:lnTo>
                  <a:pt x="3346" y="327"/>
                </a:lnTo>
                <a:lnTo>
                  <a:pt x="3367" y="369"/>
                </a:lnTo>
                <a:lnTo>
                  <a:pt x="3385" y="414"/>
                </a:lnTo>
                <a:lnTo>
                  <a:pt x="3401" y="462"/>
                </a:lnTo>
                <a:lnTo>
                  <a:pt x="3413" y="512"/>
                </a:lnTo>
                <a:lnTo>
                  <a:pt x="3422" y="565"/>
                </a:lnTo>
                <a:lnTo>
                  <a:pt x="3427" y="621"/>
                </a:lnTo>
                <a:lnTo>
                  <a:pt x="3427" y="679"/>
                </a:lnTo>
                <a:lnTo>
                  <a:pt x="3423" y="741"/>
                </a:lnTo>
                <a:lnTo>
                  <a:pt x="3415" y="799"/>
                </a:lnTo>
                <a:lnTo>
                  <a:pt x="3405" y="853"/>
                </a:lnTo>
                <a:lnTo>
                  <a:pt x="3393" y="902"/>
                </a:lnTo>
                <a:lnTo>
                  <a:pt x="3378" y="946"/>
                </a:lnTo>
                <a:lnTo>
                  <a:pt x="3361" y="987"/>
                </a:lnTo>
                <a:lnTo>
                  <a:pt x="3344" y="1024"/>
                </a:lnTo>
                <a:lnTo>
                  <a:pt x="3324" y="1057"/>
                </a:lnTo>
                <a:lnTo>
                  <a:pt x="3303" y="1088"/>
                </a:lnTo>
                <a:lnTo>
                  <a:pt x="3280" y="1114"/>
                </a:lnTo>
                <a:lnTo>
                  <a:pt x="3259" y="1137"/>
                </a:lnTo>
                <a:lnTo>
                  <a:pt x="3235" y="1157"/>
                </a:lnTo>
                <a:lnTo>
                  <a:pt x="3211" y="1175"/>
                </a:lnTo>
                <a:lnTo>
                  <a:pt x="3188" y="1190"/>
                </a:lnTo>
                <a:lnTo>
                  <a:pt x="3164" y="1203"/>
                </a:lnTo>
                <a:lnTo>
                  <a:pt x="3140" y="1213"/>
                </a:lnTo>
                <a:lnTo>
                  <a:pt x="3168" y="1241"/>
                </a:lnTo>
                <a:lnTo>
                  <a:pt x="3196" y="1270"/>
                </a:lnTo>
                <a:lnTo>
                  <a:pt x="3224" y="1302"/>
                </a:lnTo>
                <a:lnTo>
                  <a:pt x="3249" y="1333"/>
                </a:lnTo>
                <a:lnTo>
                  <a:pt x="3273" y="1365"/>
                </a:lnTo>
                <a:lnTo>
                  <a:pt x="3294" y="1398"/>
                </a:lnTo>
                <a:lnTo>
                  <a:pt x="3312" y="1431"/>
                </a:lnTo>
                <a:lnTo>
                  <a:pt x="3325" y="1464"/>
                </a:lnTo>
                <a:lnTo>
                  <a:pt x="3334" y="1496"/>
                </a:lnTo>
                <a:lnTo>
                  <a:pt x="3337" y="1528"/>
                </a:lnTo>
                <a:lnTo>
                  <a:pt x="3337" y="1562"/>
                </a:lnTo>
                <a:lnTo>
                  <a:pt x="3332" y="1594"/>
                </a:lnTo>
                <a:lnTo>
                  <a:pt x="3325" y="1624"/>
                </a:lnTo>
                <a:lnTo>
                  <a:pt x="3315" y="1651"/>
                </a:lnTo>
                <a:lnTo>
                  <a:pt x="3300" y="1674"/>
                </a:lnTo>
                <a:lnTo>
                  <a:pt x="3282" y="1696"/>
                </a:lnTo>
                <a:lnTo>
                  <a:pt x="3260" y="1716"/>
                </a:lnTo>
                <a:lnTo>
                  <a:pt x="3235" y="1732"/>
                </a:lnTo>
                <a:lnTo>
                  <a:pt x="3205" y="1744"/>
                </a:lnTo>
                <a:lnTo>
                  <a:pt x="3174" y="1752"/>
                </a:lnTo>
                <a:lnTo>
                  <a:pt x="3139" y="1758"/>
                </a:lnTo>
                <a:lnTo>
                  <a:pt x="3099" y="1760"/>
                </a:lnTo>
                <a:lnTo>
                  <a:pt x="3061" y="1759"/>
                </a:lnTo>
                <a:lnTo>
                  <a:pt x="3017" y="1753"/>
                </a:lnTo>
                <a:lnTo>
                  <a:pt x="2970" y="1747"/>
                </a:lnTo>
                <a:lnTo>
                  <a:pt x="2921" y="1738"/>
                </a:lnTo>
                <a:lnTo>
                  <a:pt x="2872" y="1728"/>
                </a:lnTo>
                <a:lnTo>
                  <a:pt x="2825" y="1718"/>
                </a:lnTo>
                <a:lnTo>
                  <a:pt x="2780" y="1708"/>
                </a:lnTo>
                <a:lnTo>
                  <a:pt x="2739" y="1698"/>
                </a:lnTo>
                <a:lnTo>
                  <a:pt x="2701" y="1688"/>
                </a:lnTo>
                <a:lnTo>
                  <a:pt x="2668" y="1680"/>
                </a:lnTo>
                <a:lnTo>
                  <a:pt x="2656" y="1713"/>
                </a:lnTo>
                <a:lnTo>
                  <a:pt x="2642" y="1750"/>
                </a:lnTo>
                <a:lnTo>
                  <a:pt x="2627" y="1792"/>
                </a:lnTo>
                <a:lnTo>
                  <a:pt x="2609" y="1835"/>
                </a:lnTo>
                <a:lnTo>
                  <a:pt x="2591" y="1881"/>
                </a:lnTo>
                <a:lnTo>
                  <a:pt x="2573" y="1927"/>
                </a:lnTo>
                <a:lnTo>
                  <a:pt x="2554" y="1974"/>
                </a:lnTo>
                <a:lnTo>
                  <a:pt x="2534" y="2018"/>
                </a:lnTo>
                <a:lnTo>
                  <a:pt x="2515" y="2062"/>
                </a:lnTo>
                <a:lnTo>
                  <a:pt x="2497" y="2102"/>
                </a:lnTo>
                <a:lnTo>
                  <a:pt x="2476" y="2148"/>
                </a:lnTo>
                <a:lnTo>
                  <a:pt x="2457" y="2192"/>
                </a:lnTo>
                <a:lnTo>
                  <a:pt x="2442" y="2234"/>
                </a:lnTo>
                <a:lnTo>
                  <a:pt x="2428" y="2274"/>
                </a:lnTo>
                <a:lnTo>
                  <a:pt x="2416" y="2310"/>
                </a:lnTo>
                <a:lnTo>
                  <a:pt x="2406" y="2343"/>
                </a:lnTo>
                <a:lnTo>
                  <a:pt x="2399" y="2371"/>
                </a:lnTo>
                <a:lnTo>
                  <a:pt x="2393" y="2394"/>
                </a:lnTo>
                <a:lnTo>
                  <a:pt x="2389" y="2411"/>
                </a:lnTo>
                <a:lnTo>
                  <a:pt x="2392" y="2429"/>
                </a:lnTo>
                <a:lnTo>
                  <a:pt x="2395" y="2450"/>
                </a:lnTo>
                <a:lnTo>
                  <a:pt x="2397" y="2476"/>
                </a:lnTo>
                <a:lnTo>
                  <a:pt x="2399" y="2506"/>
                </a:lnTo>
                <a:lnTo>
                  <a:pt x="2400" y="2539"/>
                </a:lnTo>
                <a:lnTo>
                  <a:pt x="2400" y="2573"/>
                </a:lnTo>
                <a:lnTo>
                  <a:pt x="2399" y="2609"/>
                </a:lnTo>
                <a:lnTo>
                  <a:pt x="2395" y="2648"/>
                </a:lnTo>
                <a:lnTo>
                  <a:pt x="2389" y="2686"/>
                </a:lnTo>
                <a:lnTo>
                  <a:pt x="2380" y="2725"/>
                </a:lnTo>
                <a:lnTo>
                  <a:pt x="2369" y="2762"/>
                </a:lnTo>
                <a:lnTo>
                  <a:pt x="2354" y="2799"/>
                </a:lnTo>
                <a:lnTo>
                  <a:pt x="2336" y="2835"/>
                </a:lnTo>
                <a:lnTo>
                  <a:pt x="2313" y="2869"/>
                </a:lnTo>
                <a:lnTo>
                  <a:pt x="2286" y="2899"/>
                </a:lnTo>
                <a:lnTo>
                  <a:pt x="2257" y="2924"/>
                </a:lnTo>
                <a:lnTo>
                  <a:pt x="2225" y="2947"/>
                </a:lnTo>
                <a:lnTo>
                  <a:pt x="2190" y="2966"/>
                </a:lnTo>
                <a:lnTo>
                  <a:pt x="2153" y="2982"/>
                </a:lnTo>
                <a:lnTo>
                  <a:pt x="2112" y="2996"/>
                </a:lnTo>
                <a:lnTo>
                  <a:pt x="2070" y="3007"/>
                </a:lnTo>
                <a:lnTo>
                  <a:pt x="2028" y="3016"/>
                </a:lnTo>
                <a:lnTo>
                  <a:pt x="1985" y="3025"/>
                </a:lnTo>
                <a:lnTo>
                  <a:pt x="1941" y="3030"/>
                </a:lnTo>
                <a:lnTo>
                  <a:pt x="1897" y="3034"/>
                </a:lnTo>
                <a:lnTo>
                  <a:pt x="1854" y="3037"/>
                </a:lnTo>
                <a:lnTo>
                  <a:pt x="1813" y="3038"/>
                </a:lnTo>
                <a:lnTo>
                  <a:pt x="1772" y="3039"/>
                </a:lnTo>
                <a:lnTo>
                  <a:pt x="1746" y="3038"/>
                </a:lnTo>
                <a:lnTo>
                  <a:pt x="1726" y="3038"/>
                </a:lnTo>
                <a:lnTo>
                  <a:pt x="1714" y="3037"/>
                </a:lnTo>
                <a:lnTo>
                  <a:pt x="1705" y="3038"/>
                </a:lnTo>
                <a:lnTo>
                  <a:pt x="1692" y="3038"/>
                </a:lnTo>
                <a:lnTo>
                  <a:pt x="1676" y="3038"/>
                </a:lnTo>
                <a:lnTo>
                  <a:pt x="1655" y="3039"/>
                </a:lnTo>
                <a:lnTo>
                  <a:pt x="1615" y="3038"/>
                </a:lnTo>
                <a:lnTo>
                  <a:pt x="1573" y="3037"/>
                </a:lnTo>
                <a:lnTo>
                  <a:pt x="1530" y="3034"/>
                </a:lnTo>
                <a:lnTo>
                  <a:pt x="1486" y="3030"/>
                </a:lnTo>
                <a:lnTo>
                  <a:pt x="1443" y="3025"/>
                </a:lnTo>
                <a:lnTo>
                  <a:pt x="1399" y="3016"/>
                </a:lnTo>
                <a:lnTo>
                  <a:pt x="1356" y="3007"/>
                </a:lnTo>
                <a:lnTo>
                  <a:pt x="1315" y="2996"/>
                </a:lnTo>
                <a:lnTo>
                  <a:pt x="1275" y="2982"/>
                </a:lnTo>
                <a:lnTo>
                  <a:pt x="1238" y="2966"/>
                </a:lnTo>
                <a:lnTo>
                  <a:pt x="1203" y="2947"/>
                </a:lnTo>
                <a:lnTo>
                  <a:pt x="1170" y="2924"/>
                </a:lnTo>
                <a:lnTo>
                  <a:pt x="1142" y="2899"/>
                </a:lnTo>
                <a:lnTo>
                  <a:pt x="1115" y="2869"/>
                </a:lnTo>
                <a:lnTo>
                  <a:pt x="1092" y="2835"/>
                </a:lnTo>
                <a:lnTo>
                  <a:pt x="1074" y="2799"/>
                </a:lnTo>
                <a:lnTo>
                  <a:pt x="1058" y="2762"/>
                </a:lnTo>
                <a:lnTo>
                  <a:pt x="1047" y="2725"/>
                </a:lnTo>
                <a:lnTo>
                  <a:pt x="1038" y="2686"/>
                </a:lnTo>
                <a:lnTo>
                  <a:pt x="1032" y="2648"/>
                </a:lnTo>
                <a:lnTo>
                  <a:pt x="1029" y="2609"/>
                </a:lnTo>
                <a:lnTo>
                  <a:pt x="1027" y="2573"/>
                </a:lnTo>
                <a:lnTo>
                  <a:pt x="1027" y="2539"/>
                </a:lnTo>
                <a:lnTo>
                  <a:pt x="1028" y="2506"/>
                </a:lnTo>
                <a:lnTo>
                  <a:pt x="1030" y="2476"/>
                </a:lnTo>
                <a:lnTo>
                  <a:pt x="1033" y="2450"/>
                </a:lnTo>
                <a:lnTo>
                  <a:pt x="1036" y="2429"/>
                </a:lnTo>
                <a:lnTo>
                  <a:pt x="1038" y="2411"/>
                </a:lnTo>
                <a:lnTo>
                  <a:pt x="1034" y="2394"/>
                </a:lnTo>
                <a:lnTo>
                  <a:pt x="1029" y="2371"/>
                </a:lnTo>
                <a:lnTo>
                  <a:pt x="1021" y="2343"/>
                </a:lnTo>
                <a:lnTo>
                  <a:pt x="1011" y="2310"/>
                </a:lnTo>
                <a:lnTo>
                  <a:pt x="1000" y="2274"/>
                </a:lnTo>
                <a:lnTo>
                  <a:pt x="986" y="2234"/>
                </a:lnTo>
                <a:lnTo>
                  <a:pt x="970" y="2192"/>
                </a:lnTo>
                <a:lnTo>
                  <a:pt x="952" y="2148"/>
                </a:lnTo>
                <a:lnTo>
                  <a:pt x="931" y="2102"/>
                </a:lnTo>
                <a:lnTo>
                  <a:pt x="913" y="2062"/>
                </a:lnTo>
                <a:lnTo>
                  <a:pt x="893" y="2018"/>
                </a:lnTo>
                <a:lnTo>
                  <a:pt x="874" y="1974"/>
                </a:lnTo>
                <a:lnTo>
                  <a:pt x="854" y="1927"/>
                </a:lnTo>
                <a:lnTo>
                  <a:pt x="836" y="1881"/>
                </a:lnTo>
                <a:lnTo>
                  <a:pt x="818" y="1835"/>
                </a:lnTo>
                <a:lnTo>
                  <a:pt x="801" y="1792"/>
                </a:lnTo>
                <a:lnTo>
                  <a:pt x="786" y="1750"/>
                </a:lnTo>
                <a:lnTo>
                  <a:pt x="771" y="1713"/>
                </a:lnTo>
                <a:lnTo>
                  <a:pt x="759" y="1680"/>
                </a:lnTo>
                <a:lnTo>
                  <a:pt x="725" y="1688"/>
                </a:lnTo>
                <a:lnTo>
                  <a:pt x="688" y="1698"/>
                </a:lnTo>
                <a:lnTo>
                  <a:pt x="647" y="1708"/>
                </a:lnTo>
                <a:lnTo>
                  <a:pt x="602" y="1718"/>
                </a:lnTo>
                <a:lnTo>
                  <a:pt x="555" y="1728"/>
                </a:lnTo>
                <a:lnTo>
                  <a:pt x="507" y="1738"/>
                </a:lnTo>
                <a:lnTo>
                  <a:pt x="457" y="1747"/>
                </a:lnTo>
                <a:lnTo>
                  <a:pt x="410" y="1753"/>
                </a:lnTo>
                <a:lnTo>
                  <a:pt x="367" y="1759"/>
                </a:lnTo>
                <a:lnTo>
                  <a:pt x="327" y="1760"/>
                </a:lnTo>
                <a:lnTo>
                  <a:pt x="289" y="1758"/>
                </a:lnTo>
                <a:lnTo>
                  <a:pt x="254" y="1752"/>
                </a:lnTo>
                <a:lnTo>
                  <a:pt x="221" y="1744"/>
                </a:lnTo>
                <a:lnTo>
                  <a:pt x="193" y="1732"/>
                </a:lnTo>
                <a:lnTo>
                  <a:pt x="167" y="1716"/>
                </a:lnTo>
                <a:lnTo>
                  <a:pt x="146" y="1696"/>
                </a:lnTo>
                <a:lnTo>
                  <a:pt x="128" y="1674"/>
                </a:lnTo>
                <a:lnTo>
                  <a:pt x="113" y="1651"/>
                </a:lnTo>
                <a:lnTo>
                  <a:pt x="102" y="1624"/>
                </a:lnTo>
                <a:lnTo>
                  <a:pt x="95" y="1594"/>
                </a:lnTo>
                <a:lnTo>
                  <a:pt x="90" y="1562"/>
                </a:lnTo>
                <a:lnTo>
                  <a:pt x="89" y="1528"/>
                </a:lnTo>
                <a:lnTo>
                  <a:pt x="94" y="1496"/>
                </a:lnTo>
                <a:lnTo>
                  <a:pt x="102" y="1464"/>
                </a:lnTo>
                <a:lnTo>
                  <a:pt x="116" y="1431"/>
                </a:lnTo>
                <a:lnTo>
                  <a:pt x="133" y="1398"/>
                </a:lnTo>
                <a:lnTo>
                  <a:pt x="154" y="1365"/>
                </a:lnTo>
                <a:lnTo>
                  <a:pt x="178" y="1333"/>
                </a:lnTo>
                <a:lnTo>
                  <a:pt x="204" y="1302"/>
                </a:lnTo>
                <a:lnTo>
                  <a:pt x="231" y="1270"/>
                </a:lnTo>
                <a:lnTo>
                  <a:pt x="259" y="1241"/>
                </a:lnTo>
                <a:lnTo>
                  <a:pt x="287" y="1213"/>
                </a:lnTo>
                <a:lnTo>
                  <a:pt x="264" y="1203"/>
                </a:lnTo>
                <a:lnTo>
                  <a:pt x="240" y="1190"/>
                </a:lnTo>
                <a:lnTo>
                  <a:pt x="216" y="1175"/>
                </a:lnTo>
                <a:lnTo>
                  <a:pt x="192" y="1157"/>
                </a:lnTo>
                <a:lnTo>
                  <a:pt x="169" y="1137"/>
                </a:lnTo>
                <a:lnTo>
                  <a:pt x="147" y="1114"/>
                </a:lnTo>
                <a:lnTo>
                  <a:pt x="125" y="1088"/>
                </a:lnTo>
                <a:lnTo>
                  <a:pt x="104" y="1057"/>
                </a:lnTo>
                <a:lnTo>
                  <a:pt x="84" y="1024"/>
                </a:lnTo>
                <a:lnTo>
                  <a:pt x="65" y="987"/>
                </a:lnTo>
                <a:lnTo>
                  <a:pt x="49" y="946"/>
                </a:lnTo>
                <a:lnTo>
                  <a:pt x="34" y="902"/>
                </a:lnTo>
                <a:lnTo>
                  <a:pt x="22" y="852"/>
                </a:lnTo>
                <a:lnTo>
                  <a:pt x="12" y="799"/>
                </a:lnTo>
                <a:lnTo>
                  <a:pt x="4" y="741"/>
                </a:lnTo>
                <a:lnTo>
                  <a:pt x="0" y="679"/>
                </a:lnTo>
                <a:lnTo>
                  <a:pt x="1" y="621"/>
                </a:lnTo>
                <a:lnTo>
                  <a:pt x="5" y="565"/>
                </a:lnTo>
                <a:lnTo>
                  <a:pt x="15" y="512"/>
                </a:lnTo>
                <a:lnTo>
                  <a:pt x="27" y="462"/>
                </a:lnTo>
                <a:lnTo>
                  <a:pt x="43" y="414"/>
                </a:lnTo>
                <a:lnTo>
                  <a:pt x="60" y="369"/>
                </a:lnTo>
                <a:lnTo>
                  <a:pt x="82" y="327"/>
                </a:lnTo>
                <a:lnTo>
                  <a:pt x="105" y="287"/>
                </a:lnTo>
                <a:lnTo>
                  <a:pt x="131" y="249"/>
                </a:lnTo>
                <a:lnTo>
                  <a:pt x="158" y="215"/>
                </a:lnTo>
                <a:lnTo>
                  <a:pt x="186" y="183"/>
                </a:lnTo>
                <a:lnTo>
                  <a:pt x="215" y="154"/>
                </a:lnTo>
                <a:lnTo>
                  <a:pt x="245" y="127"/>
                </a:lnTo>
                <a:lnTo>
                  <a:pt x="275" y="102"/>
                </a:lnTo>
                <a:lnTo>
                  <a:pt x="307" y="80"/>
                </a:lnTo>
                <a:lnTo>
                  <a:pt x="337" y="60"/>
                </a:lnTo>
                <a:lnTo>
                  <a:pt x="366" y="43"/>
                </a:lnTo>
                <a:lnTo>
                  <a:pt x="394" y="28"/>
                </a:lnTo>
                <a:lnTo>
                  <a:pt x="422" y="16"/>
                </a:lnTo>
                <a:lnTo>
                  <a:pt x="447" y="5"/>
                </a:lnTo>
                <a:lnTo>
                  <a:pt x="465" y="1"/>
                </a:lnTo>
                <a:lnTo>
                  <a:pt x="481" y="0"/>
                </a:lnTo>
                <a:lnTo>
                  <a:pt x="499" y="2"/>
                </a:lnTo>
                <a:lnTo>
                  <a:pt x="515" y="7"/>
                </a:lnTo>
                <a:lnTo>
                  <a:pt x="529" y="16"/>
                </a:lnTo>
                <a:lnTo>
                  <a:pt x="543" y="26"/>
                </a:lnTo>
                <a:lnTo>
                  <a:pt x="552" y="41"/>
                </a:lnTo>
                <a:lnTo>
                  <a:pt x="559" y="58"/>
                </a:lnTo>
                <a:lnTo>
                  <a:pt x="562" y="77"/>
                </a:lnTo>
                <a:lnTo>
                  <a:pt x="561" y="95"/>
                </a:lnTo>
                <a:lnTo>
                  <a:pt x="556" y="111"/>
                </a:lnTo>
                <a:lnTo>
                  <a:pt x="547" y="126"/>
                </a:lnTo>
                <a:lnTo>
                  <a:pt x="533" y="139"/>
                </a:lnTo>
                <a:lnTo>
                  <a:pt x="531" y="144"/>
                </a:lnTo>
                <a:lnTo>
                  <a:pt x="527" y="153"/>
                </a:lnTo>
                <a:lnTo>
                  <a:pt x="522" y="163"/>
                </a:lnTo>
                <a:lnTo>
                  <a:pt x="517" y="178"/>
                </a:lnTo>
                <a:lnTo>
                  <a:pt x="511" y="196"/>
                </a:lnTo>
                <a:lnTo>
                  <a:pt x="506" y="219"/>
                </a:lnTo>
                <a:lnTo>
                  <a:pt x="502" y="245"/>
                </a:lnTo>
                <a:lnTo>
                  <a:pt x="498" y="276"/>
                </a:lnTo>
                <a:lnTo>
                  <a:pt x="495" y="313"/>
                </a:lnTo>
                <a:lnTo>
                  <a:pt x="493" y="353"/>
                </a:lnTo>
                <a:lnTo>
                  <a:pt x="493" y="400"/>
                </a:lnTo>
                <a:lnTo>
                  <a:pt x="495" y="452"/>
                </a:lnTo>
                <a:lnTo>
                  <a:pt x="495" y="460"/>
                </a:lnTo>
                <a:lnTo>
                  <a:pt x="496" y="470"/>
                </a:lnTo>
                <a:lnTo>
                  <a:pt x="497" y="480"/>
                </a:lnTo>
                <a:lnTo>
                  <a:pt x="500" y="491"/>
                </a:lnTo>
                <a:lnTo>
                  <a:pt x="504" y="504"/>
                </a:lnTo>
                <a:lnTo>
                  <a:pt x="509" y="516"/>
                </a:lnTo>
                <a:lnTo>
                  <a:pt x="517" y="529"/>
                </a:lnTo>
                <a:lnTo>
                  <a:pt x="527" y="540"/>
                </a:lnTo>
                <a:lnTo>
                  <a:pt x="538" y="553"/>
                </a:lnTo>
                <a:lnTo>
                  <a:pt x="554" y="563"/>
                </a:lnTo>
                <a:lnTo>
                  <a:pt x="572" y="573"/>
                </a:lnTo>
                <a:lnTo>
                  <a:pt x="593" y="582"/>
                </a:lnTo>
                <a:lnTo>
                  <a:pt x="619" y="589"/>
                </a:lnTo>
                <a:lnTo>
                  <a:pt x="649" y="595"/>
                </a:lnTo>
                <a:lnTo>
                  <a:pt x="683" y="598"/>
                </a:lnTo>
                <a:lnTo>
                  <a:pt x="721" y="599"/>
                </a:lnTo>
                <a:lnTo>
                  <a:pt x="756" y="598"/>
                </a:lnTo>
                <a:lnTo>
                  <a:pt x="786" y="596"/>
                </a:lnTo>
                <a:lnTo>
                  <a:pt x="796" y="575"/>
                </a:lnTo>
                <a:lnTo>
                  <a:pt x="810" y="552"/>
                </a:lnTo>
                <a:lnTo>
                  <a:pt x="825" y="526"/>
                </a:lnTo>
                <a:lnTo>
                  <a:pt x="845" y="495"/>
                </a:lnTo>
                <a:lnTo>
                  <a:pt x="867" y="461"/>
                </a:lnTo>
                <a:lnTo>
                  <a:pt x="893" y="427"/>
                </a:lnTo>
                <a:lnTo>
                  <a:pt x="922" y="396"/>
                </a:lnTo>
                <a:lnTo>
                  <a:pt x="955" y="370"/>
                </a:lnTo>
                <a:lnTo>
                  <a:pt x="991" y="349"/>
                </a:lnTo>
                <a:lnTo>
                  <a:pt x="1029" y="332"/>
                </a:lnTo>
                <a:lnTo>
                  <a:pt x="1071" y="320"/>
                </a:lnTo>
                <a:lnTo>
                  <a:pt x="1115" y="313"/>
                </a:lnTo>
                <a:lnTo>
                  <a:pt x="1162" y="311"/>
                </a:lnTo>
                <a:lnTo>
                  <a:pt x="1207" y="313"/>
                </a:lnTo>
                <a:lnTo>
                  <a:pt x="1254" y="319"/>
                </a:lnTo>
                <a:lnTo>
                  <a:pt x="1300" y="329"/>
                </a:lnTo>
                <a:lnTo>
                  <a:pt x="1346" y="344"/>
                </a:lnTo>
                <a:lnTo>
                  <a:pt x="1390" y="363"/>
                </a:lnTo>
                <a:lnTo>
                  <a:pt x="1416" y="372"/>
                </a:lnTo>
                <a:lnTo>
                  <a:pt x="1446" y="381"/>
                </a:lnTo>
                <a:lnTo>
                  <a:pt x="1480" y="391"/>
                </a:lnTo>
                <a:lnTo>
                  <a:pt x="1516" y="398"/>
                </a:lnTo>
                <a:lnTo>
                  <a:pt x="1554" y="404"/>
                </a:lnTo>
                <a:lnTo>
                  <a:pt x="1591" y="410"/>
                </a:lnTo>
                <a:lnTo>
                  <a:pt x="1627" y="416"/>
                </a:lnTo>
                <a:lnTo>
                  <a:pt x="1660" y="419"/>
                </a:lnTo>
                <a:lnTo>
                  <a:pt x="1690" y="422"/>
                </a:lnTo>
                <a:lnTo>
                  <a:pt x="1714" y="425"/>
                </a:lnTo>
                <a:lnTo>
                  <a:pt x="1738" y="422"/>
                </a:lnTo>
                <a:lnTo>
                  <a:pt x="1767" y="419"/>
                </a:lnTo>
                <a:lnTo>
                  <a:pt x="1800" y="416"/>
                </a:lnTo>
                <a:lnTo>
                  <a:pt x="1837" y="410"/>
                </a:lnTo>
                <a:lnTo>
                  <a:pt x="1874" y="404"/>
                </a:lnTo>
                <a:lnTo>
                  <a:pt x="1911" y="398"/>
                </a:lnTo>
                <a:lnTo>
                  <a:pt x="1948" y="391"/>
                </a:lnTo>
                <a:lnTo>
                  <a:pt x="1981" y="381"/>
                </a:lnTo>
                <a:lnTo>
                  <a:pt x="2012" y="372"/>
                </a:lnTo>
                <a:lnTo>
                  <a:pt x="2037" y="363"/>
                </a:lnTo>
                <a:lnTo>
                  <a:pt x="2082" y="344"/>
                </a:lnTo>
                <a:lnTo>
                  <a:pt x="2128" y="329"/>
                </a:lnTo>
                <a:lnTo>
                  <a:pt x="2174" y="319"/>
                </a:lnTo>
                <a:lnTo>
                  <a:pt x="2220" y="313"/>
                </a:lnTo>
                <a:lnTo>
                  <a:pt x="2266" y="311"/>
                </a:lnTo>
                <a:lnTo>
                  <a:pt x="2313" y="313"/>
                </a:lnTo>
                <a:lnTo>
                  <a:pt x="2356" y="320"/>
                </a:lnTo>
                <a:lnTo>
                  <a:pt x="2398" y="332"/>
                </a:lnTo>
                <a:lnTo>
                  <a:pt x="2437" y="349"/>
                </a:lnTo>
                <a:lnTo>
                  <a:pt x="2473" y="370"/>
                </a:lnTo>
                <a:lnTo>
                  <a:pt x="2505" y="396"/>
                </a:lnTo>
                <a:lnTo>
                  <a:pt x="2535" y="427"/>
                </a:lnTo>
                <a:lnTo>
                  <a:pt x="2561" y="461"/>
                </a:lnTo>
                <a:lnTo>
                  <a:pt x="2583" y="495"/>
                </a:lnTo>
                <a:lnTo>
                  <a:pt x="2602" y="526"/>
                </a:lnTo>
                <a:lnTo>
                  <a:pt x="2617" y="552"/>
                </a:lnTo>
                <a:lnTo>
                  <a:pt x="2631" y="575"/>
                </a:lnTo>
                <a:lnTo>
                  <a:pt x="2641" y="596"/>
                </a:lnTo>
                <a:lnTo>
                  <a:pt x="2671" y="598"/>
                </a:lnTo>
                <a:lnTo>
                  <a:pt x="2706" y="599"/>
                </a:lnTo>
                <a:lnTo>
                  <a:pt x="2744" y="598"/>
                </a:lnTo>
                <a:lnTo>
                  <a:pt x="2778" y="595"/>
                </a:lnTo>
                <a:lnTo>
                  <a:pt x="2808" y="589"/>
                </a:lnTo>
                <a:lnTo>
                  <a:pt x="2833" y="582"/>
                </a:lnTo>
                <a:lnTo>
                  <a:pt x="2855" y="573"/>
                </a:lnTo>
                <a:lnTo>
                  <a:pt x="2874" y="563"/>
                </a:lnTo>
                <a:lnTo>
                  <a:pt x="2888" y="553"/>
                </a:lnTo>
                <a:lnTo>
                  <a:pt x="2901" y="540"/>
                </a:lnTo>
                <a:lnTo>
                  <a:pt x="2910" y="529"/>
                </a:lnTo>
                <a:lnTo>
                  <a:pt x="2918" y="516"/>
                </a:lnTo>
                <a:lnTo>
                  <a:pt x="2924" y="504"/>
                </a:lnTo>
                <a:lnTo>
                  <a:pt x="2928" y="491"/>
                </a:lnTo>
                <a:lnTo>
                  <a:pt x="2930" y="480"/>
                </a:lnTo>
                <a:lnTo>
                  <a:pt x="2932" y="470"/>
                </a:lnTo>
                <a:lnTo>
                  <a:pt x="2932" y="460"/>
                </a:lnTo>
                <a:lnTo>
                  <a:pt x="2933" y="452"/>
                </a:lnTo>
                <a:lnTo>
                  <a:pt x="2935" y="400"/>
                </a:lnTo>
                <a:lnTo>
                  <a:pt x="2934" y="353"/>
                </a:lnTo>
                <a:lnTo>
                  <a:pt x="2933" y="313"/>
                </a:lnTo>
                <a:lnTo>
                  <a:pt x="2930" y="276"/>
                </a:lnTo>
                <a:lnTo>
                  <a:pt x="2926" y="245"/>
                </a:lnTo>
                <a:lnTo>
                  <a:pt x="2921" y="219"/>
                </a:lnTo>
                <a:lnTo>
                  <a:pt x="2916" y="196"/>
                </a:lnTo>
                <a:lnTo>
                  <a:pt x="2910" y="178"/>
                </a:lnTo>
                <a:lnTo>
                  <a:pt x="2905" y="163"/>
                </a:lnTo>
                <a:lnTo>
                  <a:pt x="2901" y="153"/>
                </a:lnTo>
                <a:lnTo>
                  <a:pt x="2897" y="144"/>
                </a:lnTo>
                <a:lnTo>
                  <a:pt x="2894" y="139"/>
                </a:lnTo>
                <a:lnTo>
                  <a:pt x="2880" y="126"/>
                </a:lnTo>
                <a:lnTo>
                  <a:pt x="2871" y="111"/>
                </a:lnTo>
                <a:lnTo>
                  <a:pt x="2866" y="95"/>
                </a:lnTo>
                <a:lnTo>
                  <a:pt x="2866" y="77"/>
                </a:lnTo>
                <a:lnTo>
                  <a:pt x="2869" y="58"/>
                </a:lnTo>
                <a:lnTo>
                  <a:pt x="2876" y="41"/>
                </a:lnTo>
                <a:lnTo>
                  <a:pt x="2885" y="26"/>
                </a:lnTo>
                <a:lnTo>
                  <a:pt x="2898" y="16"/>
                </a:lnTo>
                <a:lnTo>
                  <a:pt x="2912" y="7"/>
                </a:lnTo>
                <a:lnTo>
                  <a:pt x="2929" y="2"/>
                </a:lnTo>
                <a:lnTo>
                  <a:pt x="29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9" name="Freeform 171"/>
          <p:cNvSpPr>
            <a:spLocks noEditPoints="1"/>
          </p:cNvSpPr>
          <p:nvPr/>
        </p:nvSpPr>
        <p:spPr bwMode="auto">
          <a:xfrm>
            <a:off x="6600376" y="5956977"/>
            <a:ext cx="442913" cy="520700"/>
          </a:xfrm>
          <a:custGeom>
            <a:avLst/>
            <a:gdLst>
              <a:gd name="T0" fmla="*/ 2623 w 2795"/>
              <a:gd name="T1" fmla="*/ 2229 h 3285"/>
              <a:gd name="T2" fmla="*/ 2629 w 2795"/>
              <a:gd name="T3" fmla="*/ 1828 h 3285"/>
              <a:gd name="T4" fmla="*/ 2210 w 2795"/>
              <a:gd name="T5" fmla="*/ 992 h 3285"/>
              <a:gd name="T6" fmla="*/ 2629 w 2795"/>
              <a:gd name="T7" fmla="*/ 1395 h 3285"/>
              <a:gd name="T8" fmla="*/ 2623 w 2795"/>
              <a:gd name="T9" fmla="*/ 994 h 3285"/>
              <a:gd name="T10" fmla="*/ 2210 w 2795"/>
              <a:gd name="T11" fmla="*/ 575 h 3285"/>
              <a:gd name="T12" fmla="*/ 2631 w 2795"/>
              <a:gd name="T13" fmla="*/ 559 h 3285"/>
              <a:gd name="T14" fmla="*/ 2615 w 2795"/>
              <a:gd name="T15" fmla="*/ 164 h 3285"/>
              <a:gd name="T16" fmla="*/ 2647 w 2795"/>
              <a:gd name="T17" fmla="*/ 3 h 3285"/>
              <a:gd name="T18" fmla="*/ 2753 w 2795"/>
              <a:gd name="T19" fmla="*/ 64 h 3285"/>
              <a:gd name="T20" fmla="*/ 2795 w 2795"/>
              <a:gd name="T21" fmla="*/ 180 h 3285"/>
              <a:gd name="T22" fmla="*/ 2771 w 2795"/>
              <a:gd name="T23" fmla="*/ 649 h 3285"/>
              <a:gd name="T24" fmla="*/ 2678 w 2795"/>
              <a:gd name="T25" fmla="*/ 727 h 3285"/>
              <a:gd name="T26" fmla="*/ 1506 w 2795"/>
              <a:gd name="T27" fmla="*/ 829 h 3285"/>
              <a:gd name="T28" fmla="*/ 2706 w 2795"/>
              <a:gd name="T29" fmla="*/ 853 h 3285"/>
              <a:gd name="T30" fmla="*/ 2784 w 2795"/>
              <a:gd name="T31" fmla="*/ 945 h 3285"/>
              <a:gd name="T32" fmla="*/ 2793 w 2795"/>
              <a:gd name="T33" fmla="*/ 1419 h 3285"/>
              <a:gd name="T34" fmla="*/ 2731 w 2795"/>
              <a:gd name="T35" fmla="*/ 1525 h 3285"/>
              <a:gd name="T36" fmla="*/ 2615 w 2795"/>
              <a:gd name="T37" fmla="*/ 1567 h 3285"/>
              <a:gd name="T38" fmla="*/ 2647 w 2795"/>
              <a:gd name="T39" fmla="*/ 1659 h 3285"/>
              <a:gd name="T40" fmla="*/ 2753 w 2795"/>
              <a:gd name="T41" fmla="*/ 1720 h 3285"/>
              <a:gd name="T42" fmla="*/ 2795 w 2795"/>
              <a:gd name="T43" fmla="*/ 1837 h 3285"/>
              <a:gd name="T44" fmla="*/ 2771 w 2795"/>
              <a:gd name="T45" fmla="*/ 2306 h 3285"/>
              <a:gd name="T46" fmla="*/ 2678 w 2795"/>
              <a:gd name="T47" fmla="*/ 2383 h 3285"/>
              <a:gd name="T48" fmla="*/ 1506 w 2795"/>
              <a:gd name="T49" fmla="*/ 2592 h 3285"/>
              <a:gd name="T50" fmla="*/ 1647 w 2795"/>
              <a:gd name="T51" fmla="*/ 2704 h 3285"/>
              <a:gd name="T52" fmla="*/ 2755 w 2795"/>
              <a:gd name="T53" fmla="*/ 2753 h 3285"/>
              <a:gd name="T54" fmla="*/ 2795 w 2795"/>
              <a:gd name="T55" fmla="*/ 2825 h 3285"/>
              <a:gd name="T56" fmla="*/ 2772 w 2795"/>
              <a:gd name="T57" fmla="*/ 3078 h 3285"/>
              <a:gd name="T58" fmla="*/ 1672 w 2795"/>
              <a:gd name="T59" fmla="*/ 3102 h 3285"/>
              <a:gd name="T60" fmla="*/ 1559 w 2795"/>
              <a:gd name="T61" fmla="*/ 3223 h 3285"/>
              <a:gd name="T62" fmla="*/ 1401 w 2795"/>
              <a:gd name="T63" fmla="*/ 3282 h 3285"/>
              <a:gd name="T64" fmla="*/ 1229 w 2795"/>
              <a:gd name="T65" fmla="*/ 3262 h 3285"/>
              <a:gd name="T66" fmla="*/ 1091 w 2795"/>
              <a:gd name="T67" fmla="*/ 3169 h 3285"/>
              <a:gd name="T68" fmla="*/ 61 w 2795"/>
              <a:gd name="T69" fmla="*/ 3099 h 3285"/>
              <a:gd name="T70" fmla="*/ 4 w 2795"/>
              <a:gd name="T71" fmla="*/ 3042 h 3285"/>
              <a:gd name="T72" fmla="*/ 12 w 2795"/>
              <a:gd name="T73" fmla="*/ 2782 h 3285"/>
              <a:gd name="T74" fmla="*/ 84 w 2795"/>
              <a:gd name="T75" fmla="*/ 2742 h 3285"/>
              <a:gd name="T76" fmla="*/ 1117 w 2795"/>
              <a:gd name="T77" fmla="*/ 2650 h 3285"/>
              <a:gd name="T78" fmla="*/ 1219 w 2795"/>
              <a:gd name="T79" fmla="*/ 2395 h 3285"/>
              <a:gd name="T80" fmla="*/ 90 w 2795"/>
              <a:gd name="T81" fmla="*/ 2370 h 3285"/>
              <a:gd name="T82" fmla="*/ 11 w 2795"/>
              <a:gd name="T83" fmla="*/ 2278 h 3285"/>
              <a:gd name="T84" fmla="*/ 3 w 2795"/>
              <a:gd name="T85" fmla="*/ 1803 h 3285"/>
              <a:gd name="T86" fmla="*/ 63 w 2795"/>
              <a:gd name="T87" fmla="*/ 1699 h 3285"/>
              <a:gd name="T88" fmla="*/ 180 w 2795"/>
              <a:gd name="T89" fmla="*/ 1656 h 3285"/>
              <a:gd name="T90" fmla="*/ 148 w 2795"/>
              <a:gd name="T91" fmla="*/ 1564 h 3285"/>
              <a:gd name="T92" fmla="*/ 42 w 2795"/>
              <a:gd name="T93" fmla="*/ 1503 h 3285"/>
              <a:gd name="T94" fmla="*/ 0 w 2795"/>
              <a:gd name="T95" fmla="*/ 1387 h 3285"/>
              <a:gd name="T96" fmla="*/ 24 w 2795"/>
              <a:gd name="T97" fmla="*/ 917 h 3285"/>
              <a:gd name="T98" fmla="*/ 117 w 2795"/>
              <a:gd name="T99" fmla="*/ 840 h 3285"/>
              <a:gd name="T100" fmla="*/ 1219 w 2795"/>
              <a:gd name="T101" fmla="*/ 738 h 3285"/>
              <a:gd name="T102" fmla="*/ 90 w 2795"/>
              <a:gd name="T103" fmla="*/ 714 h 3285"/>
              <a:gd name="T104" fmla="*/ 11 w 2795"/>
              <a:gd name="T105" fmla="*/ 622 h 3285"/>
              <a:gd name="T106" fmla="*/ 3 w 2795"/>
              <a:gd name="T107" fmla="*/ 147 h 3285"/>
              <a:gd name="T108" fmla="*/ 63 w 2795"/>
              <a:gd name="T109" fmla="*/ 42 h 3285"/>
              <a:gd name="T110" fmla="*/ 180 w 2795"/>
              <a:gd name="T111" fmla="*/ 0 h 3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795" h="3285">
                <a:moveTo>
                  <a:pt x="2210" y="1820"/>
                </a:moveTo>
                <a:lnTo>
                  <a:pt x="2210" y="2232"/>
                </a:lnTo>
                <a:lnTo>
                  <a:pt x="2615" y="2232"/>
                </a:lnTo>
                <a:lnTo>
                  <a:pt x="2623" y="2229"/>
                </a:lnTo>
                <a:lnTo>
                  <a:pt x="2629" y="2224"/>
                </a:lnTo>
                <a:lnTo>
                  <a:pt x="2631" y="2215"/>
                </a:lnTo>
                <a:lnTo>
                  <a:pt x="2631" y="1837"/>
                </a:lnTo>
                <a:lnTo>
                  <a:pt x="2629" y="1828"/>
                </a:lnTo>
                <a:lnTo>
                  <a:pt x="2623" y="1822"/>
                </a:lnTo>
                <a:lnTo>
                  <a:pt x="2615" y="1820"/>
                </a:lnTo>
                <a:lnTo>
                  <a:pt x="2210" y="1820"/>
                </a:lnTo>
                <a:close/>
                <a:moveTo>
                  <a:pt x="2210" y="992"/>
                </a:moveTo>
                <a:lnTo>
                  <a:pt x="2210" y="1403"/>
                </a:lnTo>
                <a:lnTo>
                  <a:pt x="2615" y="1403"/>
                </a:lnTo>
                <a:lnTo>
                  <a:pt x="2623" y="1401"/>
                </a:lnTo>
                <a:lnTo>
                  <a:pt x="2629" y="1395"/>
                </a:lnTo>
                <a:lnTo>
                  <a:pt x="2631" y="1387"/>
                </a:lnTo>
                <a:lnTo>
                  <a:pt x="2631" y="1008"/>
                </a:lnTo>
                <a:lnTo>
                  <a:pt x="2629" y="1000"/>
                </a:lnTo>
                <a:lnTo>
                  <a:pt x="2623" y="994"/>
                </a:lnTo>
                <a:lnTo>
                  <a:pt x="2615" y="992"/>
                </a:lnTo>
                <a:lnTo>
                  <a:pt x="2210" y="992"/>
                </a:lnTo>
                <a:close/>
                <a:moveTo>
                  <a:pt x="2210" y="164"/>
                </a:moveTo>
                <a:lnTo>
                  <a:pt x="2210" y="575"/>
                </a:lnTo>
                <a:lnTo>
                  <a:pt x="2615" y="575"/>
                </a:lnTo>
                <a:lnTo>
                  <a:pt x="2623" y="573"/>
                </a:lnTo>
                <a:lnTo>
                  <a:pt x="2629" y="567"/>
                </a:lnTo>
                <a:lnTo>
                  <a:pt x="2631" y="559"/>
                </a:lnTo>
                <a:lnTo>
                  <a:pt x="2631" y="180"/>
                </a:lnTo>
                <a:lnTo>
                  <a:pt x="2629" y="172"/>
                </a:lnTo>
                <a:lnTo>
                  <a:pt x="2623" y="166"/>
                </a:lnTo>
                <a:lnTo>
                  <a:pt x="2615" y="164"/>
                </a:lnTo>
                <a:lnTo>
                  <a:pt x="2210" y="164"/>
                </a:lnTo>
                <a:close/>
                <a:moveTo>
                  <a:pt x="180" y="0"/>
                </a:moveTo>
                <a:lnTo>
                  <a:pt x="2615" y="0"/>
                </a:lnTo>
                <a:lnTo>
                  <a:pt x="2647" y="3"/>
                </a:lnTo>
                <a:lnTo>
                  <a:pt x="2678" y="11"/>
                </a:lnTo>
                <a:lnTo>
                  <a:pt x="2706" y="24"/>
                </a:lnTo>
                <a:lnTo>
                  <a:pt x="2731" y="42"/>
                </a:lnTo>
                <a:lnTo>
                  <a:pt x="2753" y="64"/>
                </a:lnTo>
                <a:lnTo>
                  <a:pt x="2771" y="89"/>
                </a:lnTo>
                <a:lnTo>
                  <a:pt x="2784" y="117"/>
                </a:lnTo>
                <a:lnTo>
                  <a:pt x="2793" y="147"/>
                </a:lnTo>
                <a:lnTo>
                  <a:pt x="2795" y="180"/>
                </a:lnTo>
                <a:lnTo>
                  <a:pt x="2795" y="559"/>
                </a:lnTo>
                <a:lnTo>
                  <a:pt x="2793" y="591"/>
                </a:lnTo>
                <a:lnTo>
                  <a:pt x="2784" y="622"/>
                </a:lnTo>
                <a:lnTo>
                  <a:pt x="2771" y="649"/>
                </a:lnTo>
                <a:lnTo>
                  <a:pt x="2753" y="674"/>
                </a:lnTo>
                <a:lnTo>
                  <a:pt x="2731" y="696"/>
                </a:lnTo>
                <a:lnTo>
                  <a:pt x="2706" y="714"/>
                </a:lnTo>
                <a:lnTo>
                  <a:pt x="2678" y="727"/>
                </a:lnTo>
                <a:lnTo>
                  <a:pt x="2647" y="735"/>
                </a:lnTo>
                <a:lnTo>
                  <a:pt x="2615" y="738"/>
                </a:lnTo>
                <a:lnTo>
                  <a:pt x="1506" y="738"/>
                </a:lnTo>
                <a:lnTo>
                  <a:pt x="1506" y="829"/>
                </a:lnTo>
                <a:lnTo>
                  <a:pt x="2615" y="829"/>
                </a:lnTo>
                <a:lnTo>
                  <a:pt x="2647" y="832"/>
                </a:lnTo>
                <a:lnTo>
                  <a:pt x="2678" y="840"/>
                </a:lnTo>
                <a:lnTo>
                  <a:pt x="2706" y="853"/>
                </a:lnTo>
                <a:lnTo>
                  <a:pt x="2731" y="871"/>
                </a:lnTo>
                <a:lnTo>
                  <a:pt x="2753" y="892"/>
                </a:lnTo>
                <a:lnTo>
                  <a:pt x="2771" y="917"/>
                </a:lnTo>
                <a:lnTo>
                  <a:pt x="2784" y="945"/>
                </a:lnTo>
                <a:lnTo>
                  <a:pt x="2793" y="976"/>
                </a:lnTo>
                <a:lnTo>
                  <a:pt x="2795" y="1008"/>
                </a:lnTo>
                <a:lnTo>
                  <a:pt x="2795" y="1387"/>
                </a:lnTo>
                <a:lnTo>
                  <a:pt x="2793" y="1419"/>
                </a:lnTo>
                <a:lnTo>
                  <a:pt x="2784" y="1449"/>
                </a:lnTo>
                <a:lnTo>
                  <a:pt x="2771" y="1477"/>
                </a:lnTo>
                <a:lnTo>
                  <a:pt x="2753" y="1503"/>
                </a:lnTo>
                <a:lnTo>
                  <a:pt x="2731" y="1525"/>
                </a:lnTo>
                <a:lnTo>
                  <a:pt x="2706" y="1542"/>
                </a:lnTo>
                <a:lnTo>
                  <a:pt x="2678" y="1556"/>
                </a:lnTo>
                <a:lnTo>
                  <a:pt x="2647" y="1564"/>
                </a:lnTo>
                <a:lnTo>
                  <a:pt x="2615" y="1567"/>
                </a:lnTo>
                <a:lnTo>
                  <a:pt x="1506" y="1567"/>
                </a:lnTo>
                <a:lnTo>
                  <a:pt x="1506" y="1656"/>
                </a:lnTo>
                <a:lnTo>
                  <a:pt x="2615" y="1656"/>
                </a:lnTo>
                <a:lnTo>
                  <a:pt x="2647" y="1659"/>
                </a:lnTo>
                <a:lnTo>
                  <a:pt x="2678" y="1668"/>
                </a:lnTo>
                <a:lnTo>
                  <a:pt x="2706" y="1681"/>
                </a:lnTo>
                <a:lnTo>
                  <a:pt x="2731" y="1698"/>
                </a:lnTo>
                <a:lnTo>
                  <a:pt x="2753" y="1720"/>
                </a:lnTo>
                <a:lnTo>
                  <a:pt x="2771" y="1745"/>
                </a:lnTo>
                <a:lnTo>
                  <a:pt x="2784" y="1773"/>
                </a:lnTo>
                <a:lnTo>
                  <a:pt x="2793" y="1803"/>
                </a:lnTo>
                <a:lnTo>
                  <a:pt x="2795" y="1837"/>
                </a:lnTo>
                <a:lnTo>
                  <a:pt x="2795" y="2215"/>
                </a:lnTo>
                <a:lnTo>
                  <a:pt x="2793" y="2248"/>
                </a:lnTo>
                <a:lnTo>
                  <a:pt x="2784" y="2278"/>
                </a:lnTo>
                <a:lnTo>
                  <a:pt x="2771" y="2306"/>
                </a:lnTo>
                <a:lnTo>
                  <a:pt x="2753" y="2331"/>
                </a:lnTo>
                <a:lnTo>
                  <a:pt x="2731" y="2352"/>
                </a:lnTo>
                <a:lnTo>
                  <a:pt x="2706" y="2370"/>
                </a:lnTo>
                <a:lnTo>
                  <a:pt x="2678" y="2383"/>
                </a:lnTo>
                <a:lnTo>
                  <a:pt x="2647" y="2392"/>
                </a:lnTo>
                <a:lnTo>
                  <a:pt x="2615" y="2395"/>
                </a:lnTo>
                <a:lnTo>
                  <a:pt x="1506" y="2395"/>
                </a:lnTo>
                <a:lnTo>
                  <a:pt x="1506" y="2592"/>
                </a:lnTo>
                <a:lnTo>
                  <a:pt x="1546" y="2613"/>
                </a:lnTo>
                <a:lnTo>
                  <a:pt x="1583" y="2639"/>
                </a:lnTo>
                <a:lnTo>
                  <a:pt x="1618" y="2670"/>
                </a:lnTo>
                <a:lnTo>
                  <a:pt x="1647" y="2704"/>
                </a:lnTo>
                <a:lnTo>
                  <a:pt x="1672" y="2742"/>
                </a:lnTo>
                <a:lnTo>
                  <a:pt x="2713" y="2742"/>
                </a:lnTo>
                <a:lnTo>
                  <a:pt x="2735" y="2745"/>
                </a:lnTo>
                <a:lnTo>
                  <a:pt x="2755" y="2753"/>
                </a:lnTo>
                <a:lnTo>
                  <a:pt x="2772" y="2766"/>
                </a:lnTo>
                <a:lnTo>
                  <a:pt x="2784" y="2782"/>
                </a:lnTo>
                <a:lnTo>
                  <a:pt x="2793" y="2802"/>
                </a:lnTo>
                <a:lnTo>
                  <a:pt x="2795" y="2825"/>
                </a:lnTo>
                <a:lnTo>
                  <a:pt x="2795" y="3020"/>
                </a:lnTo>
                <a:lnTo>
                  <a:pt x="2793" y="3042"/>
                </a:lnTo>
                <a:lnTo>
                  <a:pt x="2784" y="3061"/>
                </a:lnTo>
                <a:lnTo>
                  <a:pt x="2772" y="3078"/>
                </a:lnTo>
                <a:lnTo>
                  <a:pt x="2755" y="3091"/>
                </a:lnTo>
                <a:lnTo>
                  <a:pt x="2735" y="3099"/>
                </a:lnTo>
                <a:lnTo>
                  <a:pt x="2713" y="3102"/>
                </a:lnTo>
                <a:lnTo>
                  <a:pt x="1672" y="3102"/>
                </a:lnTo>
                <a:lnTo>
                  <a:pt x="1650" y="3137"/>
                </a:lnTo>
                <a:lnTo>
                  <a:pt x="1623" y="3169"/>
                </a:lnTo>
                <a:lnTo>
                  <a:pt x="1592" y="3198"/>
                </a:lnTo>
                <a:lnTo>
                  <a:pt x="1559" y="3223"/>
                </a:lnTo>
                <a:lnTo>
                  <a:pt x="1523" y="3245"/>
                </a:lnTo>
                <a:lnTo>
                  <a:pt x="1485" y="3262"/>
                </a:lnTo>
                <a:lnTo>
                  <a:pt x="1443" y="3274"/>
                </a:lnTo>
                <a:lnTo>
                  <a:pt x="1401" y="3282"/>
                </a:lnTo>
                <a:lnTo>
                  <a:pt x="1357" y="3285"/>
                </a:lnTo>
                <a:lnTo>
                  <a:pt x="1312" y="3282"/>
                </a:lnTo>
                <a:lnTo>
                  <a:pt x="1270" y="3274"/>
                </a:lnTo>
                <a:lnTo>
                  <a:pt x="1229" y="3262"/>
                </a:lnTo>
                <a:lnTo>
                  <a:pt x="1190" y="3245"/>
                </a:lnTo>
                <a:lnTo>
                  <a:pt x="1154" y="3223"/>
                </a:lnTo>
                <a:lnTo>
                  <a:pt x="1121" y="3198"/>
                </a:lnTo>
                <a:lnTo>
                  <a:pt x="1091" y="3169"/>
                </a:lnTo>
                <a:lnTo>
                  <a:pt x="1064" y="3137"/>
                </a:lnTo>
                <a:lnTo>
                  <a:pt x="1041" y="3102"/>
                </a:lnTo>
                <a:lnTo>
                  <a:pt x="84" y="3102"/>
                </a:lnTo>
                <a:lnTo>
                  <a:pt x="61" y="3099"/>
                </a:lnTo>
                <a:lnTo>
                  <a:pt x="42" y="3091"/>
                </a:lnTo>
                <a:lnTo>
                  <a:pt x="25" y="3078"/>
                </a:lnTo>
                <a:lnTo>
                  <a:pt x="12" y="3061"/>
                </a:lnTo>
                <a:lnTo>
                  <a:pt x="4" y="3042"/>
                </a:lnTo>
                <a:lnTo>
                  <a:pt x="1" y="3020"/>
                </a:lnTo>
                <a:lnTo>
                  <a:pt x="1" y="2825"/>
                </a:lnTo>
                <a:lnTo>
                  <a:pt x="4" y="2802"/>
                </a:lnTo>
                <a:lnTo>
                  <a:pt x="12" y="2782"/>
                </a:lnTo>
                <a:lnTo>
                  <a:pt x="25" y="2766"/>
                </a:lnTo>
                <a:lnTo>
                  <a:pt x="42" y="2753"/>
                </a:lnTo>
                <a:lnTo>
                  <a:pt x="61" y="2745"/>
                </a:lnTo>
                <a:lnTo>
                  <a:pt x="84" y="2742"/>
                </a:lnTo>
                <a:lnTo>
                  <a:pt x="1041" y="2742"/>
                </a:lnTo>
                <a:lnTo>
                  <a:pt x="1063" y="2709"/>
                </a:lnTo>
                <a:lnTo>
                  <a:pt x="1088" y="2678"/>
                </a:lnTo>
                <a:lnTo>
                  <a:pt x="1117" y="2650"/>
                </a:lnTo>
                <a:lnTo>
                  <a:pt x="1148" y="2626"/>
                </a:lnTo>
                <a:lnTo>
                  <a:pt x="1182" y="2605"/>
                </a:lnTo>
                <a:lnTo>
                  <a:pt x="1219" y="2587"/>
                </a:lnTo>
                <a:lnTo>
                  <a:pt x="1219" y="2395"/>
                </a:lnTo>
                <a:lnTo>
                  <a:pt x="180" y="2395"/>
                </a:lnTo>
                <a:lnTo>
                  <a:pt x="148" y="2392"/>
                </a:lnTo>
                <a:lnTo>
                  <a:pt x="117" y="2383"/>
                </a:lnTo>
                <a:lnTo>
                  <a:pt x="90" y="2370"/>
                </a:lnTo>
                <a:lnTo>
                  <a:pt x="63" y="2352"/>
                </a:lnTo>
                <a:lnTo>
                  <a:pt x="42" y="2331"/>
                </a:lnTo>
                <a:lnTo>
                  <a:pt x="24" y="2306"/>
                </a:lnTo>
                <a:lnTo>
                  <a:pt x="11" y="2278"/>
                </a:lnTo>
                <a:lnTo>
                  <a:pt x="3" y="2248"/>
                </a:lnTo>
                <a:lnTo>
                  <a:pt x="0" y="2215"/>
                </a:lnTo>
                <a:lnTo>
                  <a:pt x="0" y="1837"/>
                </a:lnTo>
                <a:lnTo>
                  <a:pt x="3" y="1803"/>
                </a:lnTo>
                <a:lnTo>
                  <a:pt x="11" y="1773"/>
                </a:lnTo>
                <a:lnTo>
                  <a:pt x="24" y="1745"/>
                </a:lnTo>
                <a:lnTo>
                  <a:pt x="42" y="1720"/>
                </a:lnTo>
                <a:lnTo>
                  <a:pt x="63" y="1699"/>
                </a:lnTo>
                <a:lnTo>
                  <a:pt x="90" y="1681"/>
                </a:lnTo>
                <a:lnTo>
                  <a:pt x="117" y="1668"/>
                </a:lnTo>
                <a:lnTo>
                  <a:pt x="148" y="1659"/>
                </a:lnTo>
                <a:lnTo>
                  <a:pt x="180" y="1656"/>
                </a:lnTo>
                <a:lnTo>
                  <a:pt x="1219" y="1656"/>
                </a:lnTo>
                <a:lnTo>
                  <a:pt x="1219" y="1567"/>
                </a:lnTo>
                <a:lnTo>
                  <a:pt x="180" y="1567"/>
                </a:lnTo>
                <a:lnTo>
                  <a:pt x="148" y="1564"/>
                </a:lnTo>
                <a:lnTo>
                  <a:pt x="117" y="1556"/>
                </a:lnTo>
                <a:lnTo>
                  <a:pt x="90" y="1542"/>
                </a:lnTo>
                <a:lnTo>
                  <a:pt x="63" y="1525"/>
                </a:lnTo>
                <a:lnTo>
                  <a:pt x="42" y="1503"/>
                </a:lnTo>
                <a:lnTo>
                  <a:pt x="24" y="1477"/>
                </a:lnTo>
                <a:lnTo>
                  <a:pt x="11" y="1449"/>
                </a:lnTo>
                <a:lnTo>
                  <a:pt x="3" y="1419"/>
                </a:lnTo>
                <a:lnTo>
                  <a:pt x="0" y="1387"/>
                </a:lnTo>
                <a:lnTo>
                  <a:pt x="0" y="1008"/>
                </a:lnTo>
                <a:lnTo>
                  <a:pt x="3" y="976"/>
                </a:lnTo>
                <a:lnTo>
                  <a:pt x="11" y="945"/>
                </a:lnTo>
                <a:lnTo>
                  <a:pt x="24" y="917"/>
                </a:lnTo>
                <a:lnTo>
                  <a:pt x="42" y="892"/>
                </a:lnTo>
                <a:lnTo>
                  <a:pt x="63" y="871"/>
                </a:lnTo>
                <a:lnTo>
                  <a:pt x="90" y="853"/>
                </a:lnTo>
                <a:lnTo>
                  <a:pt x="117" y="840"/>
                </a:lnTo>
                <a:lnTo>
                  <a:pt x="148" y="832"/>
                </a:lnTo>
                <a:lnTo>
                  <a:pt x="180" y="829"/>
                </a:lnTo>
                <a:lnTo>
                  <a:pt x="1219" y="829"/>
                </a:lnTo>
                <a:lnTo>
                  <a:pt x="1219" y="738"/>
                </a:lnTo>
                <a:lnTo>
                  <a:pt x="180" y="738"/>
                </a:lnTo>
                <a:lnTo>
                  <a:pt x="148" y="735"/>
                </a:lnTo>
                <a:lnTo>
                  <a:pt x="117" y="727"/>
                </a:lnTo>
                <a:lnTo>
                  <a:pt x="90" y="714"/>
                </a:lnTo>
                <a:lnTo>
                  <a:pt x="63" y="696"/>
                </a:lnTo>
                <a:lnTo>
                  <a:pt x="42" y="674"/>
                </a:lnTo>
                <a:lnTo>
                  <a:pt x="24" y="649"/>
                </a:lnTo>
                <a:lnTo>
                  <a:pt x="11" y="622"/>
                </a:lnTo>
                <a:lnTo>
                  <a:pt x="3" y="591"/>
                </a:lnTo>
                <a:lnTo>
                  <a:pt x="0" y="559"/>
                </a:lnTo>
                <a:lnTo>
                  <a:pt x="0" y="180"/>
                </a:lnTo>
                <a:lnTo>
                  <a:pt x="3" y="147"/>
                </a:lnTo>
                <a:lnTo>
                  <a:pt x="11" y="117"/>
                </a:lnTo>
                <a:lnTo>
                  <a:pt x="24" y="89"/>
                </a:lnTo>
                <a:lnTo>
                  <a:pt x="42" y="64"/>
                </a:lnTo>
                <a:lnTo>
                  <a:pt x="63" y="42"/>
                </a:lnTo>
                <a:lnTo>
                  <a:pt x="90" y="24"/>
                </a:lnTo>
                <a:lnTo>
                  <a:pt x="117" y="11"/>
                </a:lnTo>
                <a:lnTo>
                  <a:pt x="148" y="3"/>
                </a:lnTo>
                <a:lnTo>
                  <a:pt x="1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0" name="Freeform 176"/>
          <p:cNvSpPr>
            <a:spLocks noEditPoints="1"/>
          </p:cNvSpPr>
          <p:nvPr/>
        </p:nvSpPr>
        <p:spPr bwMode="auto">
          <a:xfrm>
            <a:off x="7484276" y="5937927"/>
            <a:ext cx="546100" cy="560387"/>
          </a:xfrm>
          <a:custGeom>
            <a:avLst/>
            <a:gdLst>
              <a:gd name="T0" fmla="*/ 2954 w 3439"/>
              <a:gd name="T1" fmla="*/ 2971 h 3531"/>
              <a:gd name="T2" fmla="*/ 2907 w 3439"/>
              <a:gd name="T3" fmla="*/ 3107 h 3531"/>
              <a:gd name="T4" fmla="*/ 2669 w 3439"/>
              <a:gd name="T5" fmla="*/ 2750 h 3531"/>
              <a:gd name="T6" fmla="*/ 2514 w 3439"/>
              <a:gd name="T7" fmla="*/ 2672 h 3531"/>
              <a:gd name="T8" fmla="*/ 2591 w 3439"/>
              <a:gd name="T9" fmla="*/ 2549 h 3531"/>
              <a:gd name="T10" fmla="*/ 2672 w 3439"/>
              <a:gd name="T11" fmla="*/ 2336 h 3531"/>
              <a:gd name="T12" fmla="*/ 2469 w 3439"/>
              <a:gd name="T13" fmla="*/ 2426 h 3531"/>
              <a:gd name="T14" fmla="*/ 2348 w 3439"/>
              <a:gd name="T15" fmla="*/ 2649 h 3531"/>
              <a:gd name="T16" fmla="*/ 2469 w 3439"/>
              <a:gd name="T17" fmla="*/ 2872 h 3531"/>
              <a:gd name="T18" fmla="*/ 2429 w 3439"/>
              <a:gd name="T19" fmla="*/ 3118 h 3531"/>
              <a:gd name="T20" fmla="*/ 2351 w 3439"/>
              <a:gd name="T21" fmla="*/ 3221 h 3531"/>
              <a:gd name="T22" fmla="*/ 2669 w 3439"/>
              <a:gd name="T23" fmla="*/ 3326 h 3531"/>
              <a:gd name="T24" fmla="*/ 2772 w 3439"/>
              <a:gd name="T25" fmla="*/ 3405 h 3531"/>
              <a:gd name="T26" fmla="*/ 2862 w 3439"/>
              <a:gd name="T27" fmla="*/ 3282 h 3531"/>
              <a:gd name="T28" fmla="*/ 3085 w 3439"/>
              <a:gd name="T29" fmla="*/ 3160 h 3531"/>
              <a:gd name="T30" fmla="*/ 3103 w 3439"/>
              <a:gd name="T31" fmla="*/ 2904 h 3531"/>
              <a:gd name="T32" fmla="*/ 2901 w 3439"/>
              <a:gd name="T33" fmla="*/ 2754 h 3531"/>
              <a:gd name="T34" fmla="*/ 3104 w 3439"/>
              <a:gd name="T35" fmla="*/ 2522 h 3531"/>
              <a:gd name="T36" fmla="*/ 3088 w 3439"/>
              <a:gd name="T37" fmla="*/ 2394 h 3531"/>
              <a:gd name="T38" fmla="*/ 2809 w 3439"/>
              <a:gd name="T39" fmla="*/ 2300 h 3531"/>
              <a:gd name="T40" fmla="*/ 2944 w 3439"/>
              <a:gd name="T41" fmla="*/ 2189 h 3531"/>
              <a:gd name="T42" fmla="*/ 3298 w 3439"/>
              <a:gd name="T43" fmla="*/ 2432 h 3531"/>
              <a:gd name="T44" fmla="*/ 3439 w 3439"/>
              <a:gd name="T45" fmla="*/ 2847 h 3531"/>
              <a:gd name="T46" fmla="*/ 3298 w 3439"/>
              <a:gd name="T47" fmla="*/ 3261 h 3531"/>
              <a:gd name="T48" fmla="*/ 2944 w 3439"/>
              <a:gd name="T49" fmla="*/ 3504 h 3531"/>
              <a:gd name="T50" fmla="*/ 2499 w 3439"/>
              <a:gd name="T51" fmla="*/ 3484 h 3531"/>
              <a:gd name="T52" fmla="*/ 2168 w 3439"/>
              <a:gd name="T53" fmla="*/ 3210 h 3531"/>
              <a:gd name="T54" fmla="*/ 2066 w 3439"/>
              <a:gd name="T55" fmla="*/ 2781 h 3531"/>
              <a:gd name="T56" fmla="*/ 2243 w 3439"/>
              <a:gd name="T57" fmla="*/ 2385 h 3531"/>
              <a:gd name="T58" fmla="*/ 2620 w 3439"/>
              <a:gd name="T59" fmla="*/ 2174 h 3531"/>
              <a:gd name="T60" fmla="*/ 1137 w 3439"/>
              <a:gd name="T61" fmla="*/ 2060 h 3531"/>
              <a:gd name="T62" fmla="*/ 1293 w 3439"/>
              <a:gd name="T63" fmla="*/ 2269 h 3531"/>
              <a:gd name="T64" fmla="*/ 1728 w 3439"/>
              <a:gd name="T65" fmla="*/ 2218 h 3531"/>
              <a:gd name="T66" fmla="*/ 1783 w 3439"/>
              <a:gd name="T67" fmla="*/ 2327 h 3531"/>
              <a:gd name="T68" fmla="*/ 1995 w 3439"/>
              <a:gd name="T69" fmla="*/ 2027 h 3531"/>
              <a:gd name="T70" fmla="*/ 2086 w 3439"/>
              <a:gd name="T71" fmla="*/ 2319 h 3531"/>
              <a:gd name="T72" fmla="*/ 1902 w 3439"/>
              <a:gd name="T73" fmla="*/ 2773 h 3531"/>
              <a:gd name="T74" fmla="*/ 2000 w 3439"/>
              <a:gd name="T75" fmla="*/ 3245 h 3531"/>
              <a:gd name="T76" fmla="*/ 40 w 3439"/>
              <a:gd name="T77" fmla="*/ 3447 h 3531"/>
              <a:gd name="T78" fmla="*/ 11 w 3439"/>
              <a:gd name="T79" fmla="*/ 2710 h 3531"/>
              <a:gd name="T80" fmla="*/ 206 w 3439"/>
              <a:gd name="T81" fmla="*/ 2390 h 3531"/>
              <a:gd name="T82" fmla="*/ 1656 w 3439"/>
              <a:gd name="T83" fmla="*/ 4 h 3531"/>
              <a:gd name="T84" fmla="*/ 2100 w 3439"/>
              <a:gd name="T85" fmla="*/ 196 h 3531"/>
              <a:gd name="T86" fmla="*/ 2250 w 3439"/>
              <a:gd name="T87" fmla="*/ 464 h 3531"/>
              <a:gd name="T88" fmla="*/ 2282 w 3439"/>
              <a:gd name="T89" fmla="*/ 724 h 3531"/>
              <a:gd name="T90" fmla="*/ 2289 w 3439"/>
              <a:gd name="T91" fmla="*/ 923 h 3531"/>
              <a:gd name="T92" fmla="*/ 2382 w 3439"/>
              <a:gd name="T93" fmla="*/ 1079 h 3531"/>
              <a:gd name="T94" fmla="*/ 2347 w 3439"/>
              <a:gd name="T95" fmla="*/ 1367 h 3531"/>
              <a:gd name="T96" fmla="*/ 2204 w 3439"/>
              <a:gd name="T97" fmla="*/ 1520 h 3531"/>
              <a:gd name="T98" fmla="*/ 2079 w 3439"/>
              <a:gd name="T99" fmla="*/ 1636 h 3531"/>
              <a:gd name="T100" fmla="*/ 1907 w 3439"/>
              <a:gd name="T101" fmla="*/ 1876 h 3531"/>
              <a:gd name="T102" fmla="*/ 1597 w 3439"/>
              <a:gd name="T103" fmla="*/ 2002 h 3531"/>
              <a:gd name="T104" fmla="*/ 1232 w 3439"/>
              <a:gd name="T105" fmla="*/ 1923 h 3531"/>
              <a:gd name="T106" fmla="*/ 1041 w 3439"/>
              <a:gd name="T107" fmla="*/ 1710 h 3531"/>
              <a:gd name="T108" fmla="*/ 913 w 3439"/>
              <a:gd name="T109" fmla="*/ 1535 h 3531"/>
              <a:gd name="T110" fmla="*/ 768 w 3439"/>
              <a:gd name="T111" fmla="*/ 1431 h 3531"/>
              <a:gd name="T112" fmla="*/ 684 w 3439"/>
              <a:gd name="T113" fmla="*/ 1153 h 3531"/>
              <a:gd name="T114" fmla="*/ 787 w 3439"/>
              <a:gd name="T115" fmla="*/ 952 h 3531"/>
              <a:gd name="T116" fmla="*/ 744 w 3439"/>
              <a:gd name="T117" fmla="*/ 774 h 3531"/>
              <a:gd name="T118" fmla="*/ 764 w 3439"/>
              <a:gd name="T119" fmla="*/ 515 h 3531"/>
              <a:gd name="T120" fmla="*/ 912 w 3439"/>
              <a:gd name="T121" fmla="*/ 326 h 3531"/>
              <a:gd name="T122" fmla="*/ 1066 w 3439"/>
              <a:gd name="T123" fmla="*/ 282 h 3531"/>
              <a:gd name="T124" fmla="*/ 1270 w 3439"/>
              <a:gd name="T125" fmla="*/ 79 h 3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39" h="3531">
                <a:moveTo>
                  <a:pt x="2833" y="2914"/>
                </a:moveTo>
                <a:lnTo>
                  <a:pt x="2862" y="2914"/>
                </a:lnTo>
                <a:lnTo>
                  <a:pt x="2885" y="2917"/>
                </a:lnTo>
                <a:lnTo>
                  <a:pt x="2907" y="2925"/>
                </a:lnTo>
                <a:lnTo>
                  <a:pt x="2926" y="2936"/>
                </a:lnTo>
                <a:lnTo>
                  <a:pt x="2942" y="2953"/>
                </a:lnTo>
                <a:lnTo>
                  <a:pt x="2954" y="2971"/>
                </a:lnTo>
                <a:lnTo>
                  <a:pt x="2962" y="2993"/>
                </a:lnTo>
                <a:lnTo>
                  <a:pt x="2964" y="3017"/>
                </a:lnTo>
                <a:lnTo>
                  <a:pt x="2962" y="3039"/>
                </a:lnTo>
                <a:lnTo>
                  <a:pt x="2954" y="3061"/>
                </a:lnTo>
                <a:lnTo>
                  <a:pt x="2942" y="3080"/>
                </a:lnTo>
                <a:lnTo>
                  <a:pt x="2926" y="3095"/>
                </a:lnTo>
                <a:lnTo>
                  <a:pt x="2907" y="3107"/>
                </a:lnTo>
                <a:lnTo>
                  <a:pt x="2885" y="3115"/>
                </a:lnTo>
                <a:lnTo>
                  <a:pt x="2862" y="3118"/>
                </a:lnTo>
                <a:lnTo>
                  <a:pt x="2833" y="3118"/>
                </a:lnTo>
                <a:lnTo>
                  <a:pt x="2833" y="2914"/>
                </a:lnTo>
                <a:close/>
                <a:moveTo>
                  <a:pt x="2614" y="2547"/>
                </a:moveTo>
                <a:lnTo>
                  <a:pt x="2669" y="2547"/>
                </a:lnTo>
                <a:lnTo>
                  <a:pt x="2669" y="2750"/>
                </a:lnTo>
                <a:lnTo>
                  <a:pt x="2614" y="2750"/>
                </a:lnTo>
                <a:lnTo>
                  <a:pt x="2591" y="2748"/>
                </a:lnTo>
                <a:lnTo>
                  <a:pt x="2569" y="2741"/>
                </a:lnTo>
                <a:lnTo>
                  <a:pt x="2550" y="2729"/>
                </a:lnTo>
                <a:lnTo>
                  <a:pt x="2534" y="2713"/>
                </a:lnTo>
                <a:lnTo>
                  <a:pt x="2521" y="2693"/>
                </a:lnTo>
                <a:lnTo>
                  <a:pt x="2514" y="2672"/>
                </a:lnTo>
                <a:lnTo>
                  <a:pt x="2512" y="2649"/>
                </a:lnTo>
                <a:lnTo>
                  <a:pt x="2514" y="2625"/>
                </a:lnTo>
                <a:lnTo>
                  <a:pt x="2521" y="2603"/>
                </a:lnTo>
                <a:lnTo>
                  <a:pt x="2534" y="2585"/>
                </a:lnTo>
                <a:lnTo>
                  <a:pt x="2550" y="2569"/>
                </a:lnTo>
                <a:lnTo>
                  <a:pt x="2569" y="2557"/>
                </a:lnTo>
                <a:lnTo>
                  <a:pt x="2591" y="2549"/>
                </a:lnTo>
                <a:lnTo>
                  <a:pt x="2614" y="2547"/>
                </a:lnTo>
                <a:close/>
                <a:moveTo>
                  <a:pt x="2750" y="2277"/>
                </a:moveTo>
                <a:lnTo>
                  <a:pt x="2729" y="2280"/>
                </a:lnTo>
                <a:lnTo>
                  <a:pt x="2709" y="2287"/>
                </a:lnTo>
                <a:lnTo>
                  <a:pt x="2693" y="2300"/>
                </a:lnTo>
                <a:lnTo>
                  <a:pt x="2680" y="2317"/>
                </a:lnTo>
                <a:lnTo>
                  <a:pt x="2672" y="2336"/>
                </a:lnTo>
                <a:lnTo>
                  <a:pt x="2669" y="2358"/>
                </a:lnTo>
                <a:lnTo>
                  <a:pt x="2669" y="2384"/>
                </a:lnTo>
                <a:lnTo>
                  <a:pt x="2614" y="2384"/>
                </a:lnTo>
                <a:lnTo>
                  <a:pt x="2575" y="2386"/>
                </a:lnTo>
                <a:lnTo>
                  <a:pt x="2537" y="2394"/>
                </a:lnTo>
                <a:lnTo>
                  <a:pt x="2502" y="2409"/>
                </a:lnTo>
                <a:lnTo>
                  <a:pt x="2469" y="2426"/>
                </a:lnTo>
                <a:lnTo>
                  <a:pt x="2439" y="2449"/>
                </a:lnTo>
                <a:lnTo>
                  <a:pt x="2413" y="2475"/>
                </a:lnTo>
                <a:lnTo>
                  <a:pt x="2390" y="2505"/>
                </a:lnTo>
                <a:lnTo>
                  <a:pt x="2373" y="2537"/>
                </a:lnTo>
                <a:lnTo>
                  <a:pt x="2358" y="2572"/>
                </a:lnTo>
                <a:lnTo>
                  <a:pt x="2351" y="2610"/>
                </a:lnTo>
                <a:lnTo>
                  <a:pt x="2348" y="2649"/>
                </a:lnTo>
                <a:lnTo>
                  <a:pt x="2351" y="2688"/>
                </a:lnTo>
                <a:lnTo>
                  <a:pt x="2358" y="2725"/>
                </a:lnTo>
                <a:lnTo>
                  <a:pt x="2373" y="2760"/>
                </a:lnTo>
                <a:lnTo>
                  <a:pt x="2390" y="2793"/>
                </a:lnTo>
                <a:lnTo>
                  <a:pt x="2413" y="2823"/>
                </a:lnTo>
                <a:lnTo>
                  <a:pt x="2439" y="2849"/>
                </a:lnTo>
                <a:lnTo>
                  <a:pt x="2469" y="2872"/>
                </a:lnTo>
                <a:lnTo>
                  <a:pt x="2502" y="2889"/>
                </a:lnTo>
                <a:lnTo>
                  <a:pt x="2537" y="2903"/>
                </a:lnTo>
                <a:lnTo>
                  <a:pt x="2575" y="2912"/>
                </a:lnTo>
                <a:lnTo>
                  <a:pt x="2614" y="2914"/>
                </a:lnTo>
                <a:lnTo>
                  <a:pt x="2669" y="2914"/>
                </a:lnTo>
                <a:lnTo>
                  <a:pt x="2669" y="3118"/>
                </a:lnTo>
                <a:lnTo>
                  <a:pt x="2429" y="3118"/>
                </a:lnTo>
                <a:lnTo>
                  <a:pt x="2407" y="3121"/>
                </a:lnTo>
                <a:lnTo>
                  <a:pt x="2388" y="3129"/>
                </a:lnTo>
                <a:lnTo>
                  <a:pt x="2372" y="3142"/>
                </a:lnTo>
                <a:lnTo>
                  <a:pt x="2358" y="3158"/>
                </a:lnTo>
                <a:lnTo>
                  <a:pt x="2351" y="3178"/>
                </a:lnTo>
                <a:lnTo>
                  <a:pt x="2348" y="3199"/>
                </a:lnTo>
                <a:lnTo>
                  <a:pt x="2351" y="3221"/>
                </a:lnTo>
                <a:lnTo>
                  <a:pt x="2358" y="3240"/>
                </a:lnTo>
                <a:lnTo>
                  <a:pt x="2372" y="3258"/>
                </a:lnTo>
                <a:lnTo>
                  <a:pt x="2388" y="3270"/>
                </a:lnTo>
                <a:lnTo>
                  <a:pt x="2407" y="3278"/>
                </a:lnTo>
                <a:lnTo>
                  <a:pt x="2429" y="3282"/>
                </a:lnTo>
                <a:lnTo>
                  <a:pt x="2669" y="3282"/>
                </a:lnTo>
                <a:lnTo>
                  <a:pt x="2669" y="3326"/>
                </a:lnTo>
                <a:lnTo>
                  <a:pt x="2672" y="3349"/>
                </a:lnTo>
                <a:lnTo>
                  <a:pt x="2680" y="3368"/>
                </a:lnTo>
                <a:lnTo>
                  <a:pt x="2693" y="3384"/>
                </a:lnTo>
                <a:lnTo>
                  <a:pt x="2709" y="3397"/>
                </a:lnTo>
                <a:lnTo>
                  <a:pt x="2729" y="3405"/>
                </a:lnTo>
                <a:lnTo>
                  <a:pt x="2750" y="3408"/>
                </a:lnTo>
                <a:lnTo>
                  <a:pt x="2772" y="3405"/>
                </a:lnTo>
                <a:lnTo>
                  <a:pt x="2793" y="3397"/>
                </a:lnTo>
                <a:lnTo>
                  <a:pt x="2809" y="3384"/>
                </a:lnTo>
                <a:lnTo>
                  <a:pt x="2822" y="3368"/>
                </a:lnTo>
                <a:lnTo>
                  <a:pt x="2830" y="3349"/>
                </a:lnTo>
                <a:lnTo>
                  <a:pt x="2833" y="3326"/>
                </a:lnTo>
                <a:lnTo>
                  <a:pt x="2833" y="3282"/>
                </a:lnTo>
                <a:lnTo>
                  <a:pt x="2862" y="3282"/>
                </a:lnTo>
                <a:lnTo>
                  <a:pt x="2901" y="3278"/>
                </a:lnTo>
                <a:lnTo>
                  <a:pt x="2938" y="3270"/>
                </a:lnTo>
                <a:lnTo>
                  <a:pt x="2974" y="3257"/>
                </a:lnTo>
                <a:lnTo>
                  <a:pt x="3007" y="3238"/>
                </a:lnTo>
                <a:lnTo>
                  <a:pt x="3037" y="3217"/>
                </a:lnTo>
                <a:lnTo>
                  <a:pt x="3063" y="3190"/>
                </a:lnTo>
                <a:lnTo>
                  <a:pt x="3085" y="3160"/>
                </a:lnTo>
                <a:lnTo>
                  <a:pt x="3103" y="3128"/>
                </a:lnTo>
                <a:lnTo>
                  <a:pt x="3118" y="3092"/>
                </a:lnTo>
                <a:lnTo>
                  <a:pt x="3125" y="3055"/>
                </a:lnTo>
                <a:lnTo>
                  <a:pt x="3128" y="3017"/>
                </a:lnTo>
                <a:lnTo>
                  <a:pt x="3125" y="2976"/>
                </a:lnTo>
                <a:lnTo>
                  <a:pt x="3118" y="2940"/>
                </a:lnTo>
                <a:lnTo>
                  <a:pt x="3103" y="2904"/>
                </a:lnTo>
                <a:lnTo>
                  <a:pt x="3085" y="2872"/>
                </a:lnTo>
                <a:lnTo>
                  <a:pt x="3063" y="2842"/>
                </a:lnTo>
                <a:lnTo>
                  <a:pt x="3037" y="2816"/>
                </a:lnTo>
                <a:lnTo>
                  <a:pt x="3007" y="2794"/>
                </a:lnTo>
                <a:lnTo>
                  <a:pt x="2974" y="2775"/>
                </a:lnTo>
                <a:lnTo>
                  <a:pt x="2938" y="2762"/>
                </a:lnTo>
                <a:lnTo>
                  <a:pt x="2901" y="2754"/>
                </a:lnTo>
                <a:lnTo>
                  <a:pt x="2862" y="2750"/>
                </a:lnTo>
                <a:lnTo>
                  <a:pt x="2833" y="2750"/>
                </a:lnTo>
                <a:lnTo>
                  <a:pt x="2833" y="2547"/>
                </a:lnTo>
                <a:lnTo>
                  <a:pt x="3047" y="2547"/>
                </a:lnTo>
                <a:lnTo>
                  <a:pt x="3069" y="2544"/>
                </a:lnTo>
                <a:lnTo>
                  <a:pt x="3088" y="2535"/>
                </a:lnTo>
                <a:lnTo>
                  <a:pt x="3104" y="2522"/>
                </a:lnTo>
                <a:lnTo>
                  <a:pt x="3118" y="2506"/>
                </a:lnTo>
                <a:lnTo>
                  <a:pt x="3125" y="2486"/>
                </a:lnTo>
                <a:lnTo>
                  <a:pt x="3128" y="2465"/>
                </a:lnTo>
                <a:lnTo>
                  <a:pt x="3125" y="2443"/>
                </a:lnTo>
                <a:lnTo>
                  <a:pt x="3118" y="2424"/>
                </a:lnTo>
                <a:lnTo>
                  <a:pt x="3104" y="2407"/>
                </a:lnTo>
                <a:lnTo>
                  <a:pt x="3088" y="2394"/>
                </a:lnTo>
                <a:lnTo>
                  <a:pt x="3069" y="2386"/>
                </a:lnTo>
                <a:lnTo>
                  <a:pt x="3047" y="2384"/>
                </a:lnTo>
                <a:lnTo>
                  <a:pt x="2833" y="2384"/>
                </a:lnTo>
                <a:lnTo>
                  <a:pt x="2833" y="2358"/>
                </a:lnTo>
                <a:lnTo>
                  <a:pt x="2830" y="2336"/>
                </a:lnTo>
                <a:lnTo>
                  <a:pt x="2822" y="2317"/>
                </a:lnTo>
                <a:lnTo>
                  <a:pt x="2809" y="2300"/>
                </a:lnTo>
                <a:lnTo>
                  <a:pt x="2793" y="2287"/>
                </a:lnTo>
                <a:lnTo>
                  <a:pt x="2772" y="2280"/>
                </a:lnTo>
                <a:lnTo>
                  <a:pt x="2750" y="2277"/>
                </a:lnTo>
                <a:close/>
                <a:moveTo>
                  <a:pt x="2750" y="2162"/>
                </a:moveTo>
                <a:lnTo>
                  <a:pt x="2817" y="2165"/>
                </a:lnTo>
                <a:lnTo>
                  <a:pt x="2882" y="2174"/>
                </a:lnTo>
                <a:lnTo>
                  <a:pt x="2944" y="2189"/>
                </a:lnTo>
                <a:lnTo>
                  <a:pt x="3003" y="2209"/>
                </a:lnTo>
                <a:lnTo>
                  <a:pt x="3061" y="2235"/>
                </a:lnTo>
                <a:lnTo>
                  <a:pt x="3115" y="2266"/>
                </a:lnTo>
                <a:lnTo>
                  <a:pt x="3166" y="2301"/>
                </a:lnTo>
                <a:lnTo>
                  <a:pt x="3214" y="2341"/>
                </a:lnTo>
                <a:lnTo>
                  <a:pt x="3259" y="2385"/>
                </a:lnTo>
                <a:lnTo>
                  <a:pt x="3298" y="2432"/>
                </a:lnTo>
                <a:lnTo>
                  <a:pt x="3334" y="2483"/>
                </a:lnTo>
                <a:lnTo>
                  <a:pt x="3364" y="2538"/>
                </a:lnTo>
                <a:lnTo>
                  <a:pt x="3390" y="2595"/>
                </a:lnTo>
                <a:lnTo>
                  <a:pt x="3411" y="2655"/>
                </a:lnTo>
                <a:lnTo>
                  <a:pt x="3426" y="2717"/>
                </a:lnTo>
                <a:lnTo>
                  <a:pt x="3436" y="2781"/>
                </a:lnTo>
                <a:lnTo>
                  <a:pt x="3439" y="2847"/>
                </a:lnTo>
                <a:lnTo>
                  <a:pt x="3436" y="2913"/>
                </a:lnTo>
                <a:lnTo>
                  <a:pt x="3426" y="2976"/>
                </a:lnTo>
                <a:lnTo>
                  <a:pt x="3411" y="3039"/>
                </a:lnTo>
                <a:lnTo>
                  <a:pt x="3390" y="3099"/>
                </a:lnTo>
                <a:lnTo>
                  <a:pt x="3364" y="3156"/>
                </a:lnTo>
                <a:lnTo>
                  <a:pt x="3334" y="3210"/>
                </a:lnTo>
                <a:lnTo>
                  <a:pt x="3298" y="3261"/>
                </a:lnTo>
                <a:lnTo>
                  <a:pt x="3259" y="3309"/>
                </a:lnTo>
                <a:lnTo>
                  <a:pt x="3214" y="3352"/>
                </a:lnTo>
                <a:lnTo>
                  <a:pt x="3166" y="3392"/>
                </a:lnTo>
                <a:lnTo>
                  <a:pt x="3115" y="3428"/>
                </a:lnTo>
                <a:lnTo>
                  <a:pt x="3061" y="3458"/>
                </a:lnTo>
                <a:lnTo>
                  <a:pt x="3003" y="3484"/>
                </a:lnTo>
                <a:lnTo>
                  <a:pt x="2944" y="3504"/>
                </a:lnTo>
                <a:lnTo>
                  <a:pt x="2882" y="3520"/>
                </a:lnTo>
                <a:lnTo>
                  <a:pt x="2817" y="3528"/>
                </a:lnTo>
                <a:lnTo>
                  <a:pt x="2750" y="3531"/>
                </a:lnTo>
                <a:lnTo>
                  <a:pt x="2685" y="3528"/>
                </a:lnTo>
                <a:lnTo>
                  <a:pt x="2620" y="3520"/>
                </a:lnTo>
                <a:lnTo>
                  <a:pt x="2558" y="3504"/>
                </a:lnTo>
                <a:lnTo>
                  <a:pt x="2499" y="3484"/>
                </a:lnTo>
                <a:lnTo>
                  <a:pt x="2441" y="3458"/>
                </a:lnTo>
                <a:lnTo>
                  <a:pt x="2387" y="3428"/>
                </a:lnTo>
                <a:lnTo>
                  <a:pt x="2336" y="3392"/>
                </a:lnTo>
                <a:lnTo>
                  <a:pt x="2288" y="3352"/>
                </a:lnTo>
                <a:lnTo>
                  <a:pt x="2243" y="3309"/>
                </a:lnTo>
                <a:lnTo>
                  <a:pt x="2204" y="3261"/>
                </a:lnTo>
                <a:lnTo>
                  <a:pt x="2168" y="3210"/>
                </a:lnTo>
                <a:lnTo>
                  <a:pt x="2137" y="3156"/>
                </a:lnTo>
                <a:lnTo>
                  <a:pt x="2112" y="3099"/>
                </a:lnTo>
                <a:lnTo>
                  <a:pt x="2091" y="3039"/>
                </a:lnTo>
                <a:lnTo>
                  <a:pt x="2076" y="2976"/>
                </a:lnTo>
                <a:lnTo>
                  <a:pt x="2066" y="2913"/>
                </a:lnTo>
                <a:lnTo>
                  <a:pt x="2063" y="2847"/>
                </a:lnTo>
                <a:lnTo>
                  <a:pt x="2066" y="2781"/>
                </a:lnTo>
                <a:lnTo>
                  <a:pt x="2076" y="2717"/>
                </a:lnTo>
                <a:lnTo>
                  <a:pt x="2091" y="2655"/>
                </a:lnTo>
                <a:lnTo>
                  <a:pt x="2112" y="2595"/>
                </a:lnTo>
                <a:lnTo>
                  <a:pt x="2137" y="2538"/>
                </a:lnTo>
                <a:lnTo>
                  <a:pt x="2168" y="2483"/>
                </a:lnTo>
                <a:lnTo>
                  <a:pt x="2204" y="2432"/>
                </a:lnTo>
                <a:lnTo>
                  <a:pt x="2243" y="2385"/>
                </a:lnTo>
                <a:lnTo>
                  <a:pt x="2288" y="2341"/>
                </a:lnTo>
                <a:lnTo>
                  <a:pt x="2336" y="2301"/>
                </a:lnTo>
                <a:lnTo>
                  <a:pt x="2387" y="2266"/>
                </a:lnTo>
                <a:lnTo>
                  <a:pt x="2441" y="2235"/>
                </a:lnTo>
                <a:lnTo>
                  <a:pt x="2499" y="2209"/>
                </a:lnTo>
                <a:lnTo>
                  <a:pt x="2558" y="2189"/>
                </a:lnTo>
                <a:lnTo>
                  <a:pt x="2620" y="2174"/>
                </a:lnTo>
                <a:lnTo>
                  <a:pt x="2685" y="2165"/>
                </a:lnTo>
                <a:lnTo>
                  <a:pt x="2750" y="2162"/>
                </a:lnTo>
                <a:close/>
                <a:moveTo>
                  <a:pt x="1061" y="2026"/>
                </a:moveTo>
                <a:lnTo>
                  <a:pt x="1083" y="2027"/>
                </a:lnTo>
                <a:lnTo>
                  <a:pt x="1103" y="2033"/>
                </a:lnTo>
                <a:lnTo>
                  <a:pt x="1123" y="2044"/>
                </a:lnTo>
                <a:lnTo>
                  <a:pt x="1137" y="2060"/>
                </a:lnTo>
                <a:lnTo>
                  <a:pt x="1148" y="2080"/>
                </a:lnTo>
                <a:lnTo>
                  <a:pt x="1317" y="2549"/>
                </a:lnTo>
                <a:lnTo>
                  <a:pt x="1349" y="2459"/>
                </a:lnTo>
                <a:lnTo>
                  <a:pt x="1294" y="2327"/>
                </a:lnTo>
                <a:lnTo>
                  <a:pt x="1289" y="2308"/>
                </a:lnTo>
                <a:lnTo>
                  <a:pt x="1289" y="2288"/>
                </a:lnTo>
                <a:lnTo>
                  <a:pt x="1293" y="2269"/>
                </a:lnTo>
                <a:lnTo>
                  <a:pt x="1302" y="2252"/>
                </a:lnTo>
                <a:lnTo>
                  <a:pt x="1316" y="2237"/>
                </a:lnTo>
                <a:lnTo>
                  <a:pt x="1331" y="2225"/>
                </a:lnTo>
                <a:lnTo>
                  <a:pt x="1351" y="2218"/>
                </a:lnTo>
                <a:lnTo>
                  <a:pt x="1370" y="2215"/>
                </a:lnTo>
                <a:lnTo>
                  <a:pt x="1707" y="2215"/>
                </a:lnTo>
                <a:lnTo>
                  <a:pt x="1728" y="2218"/>
                </a:lnTo>
                <a:lnTo>
                  <a:pt x="1746" y="2225"/>
                </a:lnTo>
                <a:lnTo>
                  <a:pt x="1762" y="2237"/>
                </a:lnTo>
                <a:lnTo>
                  <a:pt x="1775" y="2252"/>
                </a:lnTo>
                <a:lnTo>
                  <a:pt x="1784" y="2269"/>
                </a:lnTo>
                <a:lnTo>
                  <a:pt x="1788" y="2288"/>
                </a:lnTo>
                <a:lnTo>
                  <a:pt x="1788" y="2308"/>
                </a:lnTo>
                <a:lnTo>
                  <a:pt x="1783" y="2327"/>
                </a:lnTo>
                <a:lnTo>
                  <a:pt x="1729" y="2459"/>
                </a:lnTo>
                <a:lnTo>
                  <a:pt x="1760" y="2549"/>
                </a:lnTo>
                <a:lnTo>
                  <a:pt x="1931" y="2080"/>
                </a:lnTo>
                <a:lnTo>
                  <a:pt x="1940" y="2060"/>
                </a:lnTo>
                <a:lnTo>
                  <a:pt x="1955" y="2044"/>
                </a:lnTo>
                <a:lnTo>
                  <a:pt x="1974" y="2033"/>
                </a:lnTo>
                <a:lnTo>
                  <a:pt x="1995" y="2027"/>
                </a:lnTo>
                <a:lnTo>
                  <a:pt x="2016" y="2026"/>
                </a:lnTo>
                <a:lnTo>
                  <a:pt x="2038" y="2031"/>
                </a:lnTo>
                <a:lnTo>
                  <a:pt x="2292" y="2133"/>
                </a:lnTo>
                <a:lnTo>
                  <a:pt x="2235" y="2173"/>
                </a:lnTo>
                <a:lnTo>
                  <a:pt x="2181" y="2217"/>
                </a:lnTo>
                <a:lnTo>
                  <a:pt x="2132" y="2266"/>
                </a:lnTo>
                <a:lnTo>
                  <a:pt x="2086" y="2319"/>
                </a:lnTo>
                <a:lnTo>
                  <a:pt x="2045" y="2375"/>
                </a:lnTo>
                <a:lnTo>
                  <a:pt x="2008" y="2434"/>
                </a:lnTo>
                <a:lnTo>
                  <a:pt x="1976" y="2497"/>
                </a:lnTo>
                <a:lnTo>
                  <a:pt x="1949" y="2562"/>
                </a:lnTo>
                <a:lnTo>
                  <a:pt x="1927" y="2630"/>
                </a:lnTo>
                <a:lnTo>
                  <a:pt x="1912" y="2701"/>
                </a:lnTo>
                <a:lnTo>
                  <a:pt x="1902" y="2773"/>
                </a:lnTo>
                <a:lnTo>
                  <a:pt x="1900" y="2847"/>
                </a:lnTo>
                <a:lnTo>
                  <a:pt x="1902" y="2918"/>
                </a:lnTo>
                <a:lnTo>
                  <a:pt x="1911" y="2987"/>
                </a:lnTo>
                <a:lnTo>
                  <a:pt x="1926" y="3055"/>
                </a:lnTo>
                <a:lnTo>
                  <a:pt x="1946" y="3121"/>
                </a:lnTo>
                <a:lnTo>
                  <a:pt x="1970" y="3184"/>
                </a:lnTo>
                <a:lnTo>
                  <a:pt x="2000" y="3245"/>
                </a:lnTo>
                <a:lnTo>
                  <a:pt x="2034" y="3303"/>
                </a:lnTo>
                <a:lnTo>
                  <a:pt x="2073" y="3358"/>
                </a:lnTo>
                <a:lnTo>
                  <a:pt x="2115" y="3409"/>
                </a:lnTo>
                <a:lnTo>
                  <a:pt x="2162" y="3458"/>
                </a:lnTo>
                <a:lnTo>
                  <a:pt x="81" y="3458"/>
                </a:lnTo>
                <a:lnTo>
                  <a:pt x="60" y="3455"/>
                </a:lnTo>
                <a:lnTo>
                  <a:pt x="40" y="3447"/>
                </a:lnTo>
                <a:lnTo>
                  <a:pt x="24" y="3434"/>
                </a:lnTo>
                <a:lnTo>
                  <a:pt x="11" y="3418"/>
                </a:lnTo>
                <a:lnTo>
                  <a:pt x="3" y="3398"/>
                </a:lnTo>
                <a:lnTo>
                  <a:pt x="0" y="3376"/>
                </a:lnTo>
                <a:lnTo>
                  <a:pt x="0" y="2822"/>
                </a:lnTo>
                <a:lnTo>
                  <a:pt x="3" y="2766"/>
                </a:lnTo>
                <a:lnTo>
                  <a:pt x="11" y="2710"/>
                </a:lnTo>
                <a:lnTo>
                  <a:pt x="25" y="2656"/>
                </a:lnTo>
                <a:lnTo>
                  <a:pt x="43" y="2605"/>
                </a:lnTo>
                <a:lnTo>
                  <a:pt x="67" y="2557"/>
                </a:lnTo>
                <a:lnTo>
                  <a:pt x="96" y="2510"/>
                </a:lnTo>
                <a:lnTo>
                  <a:pt x="128" y="2467"/>
                </a:lnTo>
                <a:lnTo>
                  <a:pt x="165" y="2427"/>
                </a:lnTo>
                <a:lnTo>
                  <a:pt x="206" y="2390"/>
                </a:lnTo>
                <a:lnTo>
                  <a:pt x="251" y="2358"/>
                </a:lnTo>
                <a:lnTo>
                  <a:pt x="299" y="2330"/>
                </a:lnTo>
                <a:lnTo>
                  <a:pt x="351" y="2306"/>
                </a:lnTo>
                <a:lnTo>
                  <a:pt x="1040" y="2031"/>
                </a:lnTo>
                <a:lnTo>
                  <a:pt x="1061" y="2026"/>
                </a:lnTo>
                <a:close/>
                <a:moveTo>
                  <a:pt x="1586" y="0"/>
                </a:moveTo>
                <a:lnTo>
                  <a:pt x="1656" y="4"/>
                </a:lnTo>
                <a:lnTo>
                  <a:pt x="1727" y="14"/>
                </a:lnTo>
                <a:lnTo>
                  <a:pt x="1796" y="32"/>
                </a:lnTo>
                <a:lnTo>
                  <a:pt x="1866" y="56"/>
                </a:lnTo>
                <a:lnTo>
                  <a:pt x="1933" y="86"/>
                </a:lnTo>
                <a:lnTo>
                  <a:pt x="2000" y="123"/>
                </a:lnTo>
                <a:lnTo>
                  <a:pt x="2064" y="167"/>
                </a:lnTo>
                <a:lnTo>
                  <a:pt x="2100" y="196"/>
                </a:lnTo>
                <a:lnTo>
                  <a:pt x="2132" y="229"/>
                </a:lnTo>
                <a:lnTo>
                  <a:pt x="2160" y="264"/>
                </a:lnTo>
                <a:lnTo>
                  <a:pt x="2184" y="302"/>
                </a:lnTo>
                <a:lnTo>
                  <a:pt x="2205" y="341"/>
                </a:lnTo>
                <a:lnTo>
                  <a:pt x="2223" y="381"/>
                </a:lnTo>
                <a:lnTo>
                  <a:pt x="2238" y="422"/>
                </a:lnTo>
                <a:lnTo>
                  <a:pt x="2250" y="464"/>
                </a:lnTo>
                <a:lnTo>
                  <a:pt x="2260" y="506"/>
                </a:lnTo>
                <a:lnTo>
                  <a:pt x="2267" y="546"/>
                </a:lnTo>
                <a:lnTo>
                  <a:pt x="2274" y="586"/>
                </a:lnTo>
                <a:lnTo>
                  <a:pt x="2277" y="624"/>
                </a:lnTo>
                <a:lnTo>
                  <a:pt x="2280" y="659"/>
                </a:lnTo>
                <a:lnTo>
                  <a:pt x="2281" y="693"/>
                </a:lnTo>
                <a:lnTo>
                  <a:pt x="2282" y="724"/>
                </a:lnTo>
                <a:lnTo>
                  <a:pt x="2281" y="751"/>
                </a:lnTo>
                <a:lnTo>
                  <a:pt x="2281" y="774"/>
                </a:lnTo>
                <a:lnTo>
                  <a:pt x="2280" y="792"/>
                </a:lnTo>
                <a:lnTo>
                  <a:pt x="2279" y="806"/>
                </a:lnTo>
                <a:lnTo>
                  <a:pt x="2285" y="849"/>
                </a:lnTo>
                <a:lnTo>
                  <a:pt x="2288" y="887"/>
                </a:lnTo>
                <a:lnTo>
                  <a:pt x="2289" y="923"/>
                </a:lnTo>
                <a:lnTo>
                  <a:pt x="2290" y="952"/>
                </a:lnTo>
                <a:lnTo>
                  <a:pt x="2306" y="964"/>
                </a:lnTo>
                <a:lnTo>
                  <a:pt x="2323" y="978"/>
                </a:lnTo>
                <a:lnTo>
                  <a:pt x="2339" y="996"/>
                </a:lnTo>
                <a:lnTo>
                  <a:pt x="2353" y="1015"/>
                </a:lnTo>
                <a:lnTo>
                  <a:pt x="2370" y="1045"/>
                </a:lnTo>
                <a:lnTo>
                  <a:pt x="2382" y="1079"/>
                </a:lnTo>
                <a:lnTo>
                  <a:pt x="2390" y="1115"/>
                </a:lnTo>
                <a:lnTo>
                  <a:pt x="2393" y="1153"/>
                </a:lnTo>
                <a:lnTo>
                  <a:pt x="2392" y="1194"/>
                </a:lnTo>
                <a:lnTo>
                  <a:pt x="2386" y="1237"/>
                </a:lnTo>
                <a:lnTo>
                  <a:pt x="2376" y="1282"/>
                </a:lnTo>
                <a:lnTo>
                  <a:pt x="2362" y="1327"/>
                </a:lnTo>
                <a:lnTo>
                  <a:pt x="2347" y="1367"/>
                </a:lnTo>
                <a:lnTo>
                  <a:pt x="2329" y="1400"/>
                </a:lnTo>
                <a:lnTo>
                  <a:pt x="2310" y="1431"/>
                </a:lnTo>
                <a:lnTo>
                  <a:pt x="2289" y="1455"/>
                </a:lnTo>
                <a:lnTo>
                  <a:pt x="2268" y="1477"/>
                </a:lnTo>
                <a:lnTo>
                  <a:pt x="2247" y="1494"/>
                </a:lnTo>
                <a:lnTo>
                  <a:pt x="2226" y="1508"/>
                </a:lnTo>
                <a:lnTo>
                  <a:pt x="2204" y="1520"/>
                </a:lnTo>
                <a:lnTo>
                  <a:pt x="2184" y="1529"/>
                </a:lnTo>
                <a:lnTo>
                  <a:pt x="2164" y="1535"/>
                </a:lnTo>
                <a:lnTo>
                  <a:pt x="2146" y="1541"/>
                </a:lnTo>
                <a:lnTo>
                  <a:pt x="2129" y="1543"/>
                </a:lnTo>
                <a:lnTo>
                  <a:pt x="2115" y="1570"/>
                </a:lnTo>
                <a:lnTo>
                  <a:pt x="2099" y="1601"/>
                </a:lnTo>
                <a:lnTo>
                  <a:pt x="2079" y="1636"/>
                </a:lnTo>
                <a:lnTo>
                  <a:pt x="2059" y="1672"/>
                </a:lnTo>
                <a:lnTo>
                  <a:pt x="2036" y="1710"/>
                </a:lnTo>
                <a:lnTo>
                  <a:pt x="2012" y="1746"/>
                </a:lnTo>
                <a:lnTo>
                  <a:pt x="1987" y="1783"/>
                </a:lnTo>
                <a:lnTo>
                  <a:pt x="1961" y="1818"/>
                </a:lnTo>
                <a:lnTo>
                  <a:pt x="1934" y="1849"/>
                </a:lnTo>
                <a:lnTo>
                  <a:pt x="1907" y="1876"/>
                </a:lnTo>
                <a:lnTo>
                  <a:pt x="1877" y="1901"/>
                </a:lnTo>
                <a:lnTo>
                  <a:pt x="1845" y="1923"/>
                </a:lnTo>
                <a:lnTo>
                  <a:pt x="1807" y="1943"/>
                </a:lnTo>
                <a:lnTo>
                  <a:pt x="1767" y="1962"/>
                </a:lnTo>
                <a:lnTo>
                  <a:pt x="1711" y="1980"/>
                </a:lnTo>
                <a:lnTo>
                  <a:pt x="1655" y="1994"/>
                </a:lnTo>
                <a:lnTo>
                  <a:pt x="1597" y="2002"/>
                </a:lnTo>
                <a:lnTo>
                  <a:pt x="1539" y="2005"/>
                </a:lnTo>
                <a:lnTo>
                  <a:pt x="1480" y="2002"/>
                </a:lnTo>
                <a:lnTo>
                  <a:pt x="1422" y="1994"/>
                </a:lnTo>
                <a:lnTo>
                  <a:pt x="1366" y="1980"/>
                </a:lnTo>
                <a:lnTo>
                  <a:pt x="1311" y="1962"/>
                </a:lnTo>
                <a:lnTo>
                  <a:pt x="1270" y="1943"/>
                </a:lnTo>
                <a:lnTo>
                  <a:pt x="1232" y="1923"/>
                </a:lnTo>
                <a:lnTo>
                  <a:pt x="1200" y="1901"/>
                </a:lnTo>
                <a:lnTo>
                  <a:pt x="1171" y="1876"/>
                </a:lnTo>
                <a:lnTo>
                  <a:pt x="1143" y="1849"/>
                </a:lnTo>
                <a:lnTo>
                  <a:pt x="1116" y="1818"/>
                </a:lnTo>
                <a:lnTo>
                  <a:pt x="1090" y="1783"/>
                </a:lnTo>
                <a:lnTo>
                  <a:pt x="1065" y="1746"/>
                </a:lnTo>
                <a:lnTo>
                  <a:pt x="1041" y="1710"/>
                </a:lnTo>
                <a:lnTo>
                  <a:pt x="1019" y="1672"/>
                </a:lnTo>
                <a:lnTo>
                  <a:pt x="998" y="1636"/>
                </a:lnTo>
                <a:lnTo>
                  <a:pt x="978" y="1601"/>
                </a:lnTo>
                <a:lnTo>
                  <a:pt x="962" y="1570"/>
                </a:lnTo>
                <a:lnTo>
                  <a:pt x="948" y="1543"/>
                </a:lnTo>
                <a:lnTo>
                  <a:pt x="932" y="1541"/>
                </a:lnTo>
                <a:lnTo>
                  <a:pt x="913" y="1535"/>
                </a:lnTo>
                <a:lnTo>
                  <a:pt x="894" y="1529"/>
                </a:lnTo>
                <a:lnTo>
                  <a:pt x="873" y="1520"/>
                </a:lnTo>
                <a:lnTo>
                  <a:pt x="851" y="1508"/>
                </a:lnTo>
                <a:lnTo>
                  <a:pt x="831" y="1494"/>
                </a:lnTo>
                <a:lnTo>
                  <a:pt x="809" y="1477"/>
                </a:lnTo>
                <a:lnTo>
                  <a:pt x="788" y="1455"/>
                </a:lnTo>
                <a:lnTo>
                  <a:pt x="768" y="1431"/>
                </a:lnTo>
                <a:lnTo>
                  <a:pt x="748" y="1400"/>
                </a:lnTo>
                <a:lnTo>
                  <a:pt x="731" y="1367"/>
                </a:lnTo>
                <a:lnTo>
                  <a:pt x="716" y="1327"/>
                </a:lnTo>
                <a:lnTo>
                  <a:pt x="701" y="1282"/>
                </a:lnTo>
                <a:lnTo>
                  <a:pt x="692" y="1237"/>
                </a:lnTo>
                <a:lnTo>
                  <a:pt x="686" y="1194"/>
                </a:lnTo>
                <a:lnTo>
                  <a:pt x="684" y="1153"/>
                </a:lnTo>
                <a:lnTo>
                  <a:pt x="687" y="1115"/>
                </a:lnTo>
                <a:lnTo>
                  <a:pt x="695" y="1079"/>
                </a:lnTo>
                <a:lnTo>
                  <a:pt x="707" y="1045"/>
                </a:lnTo>
                <a:lnTo>
                  <a:pt x="724" y="1015"/>
                </a:lnTo>
                <a:lnTo>
                  <a:pt x="744" y="989"/>
                </a:lnTo>
                <a:lnTo>
                  <a:pt x="766" y="969"/>
                </a:lnTo>
                <a:lnTo>
                  <a:pt x="787" y="952"/>
                </a:lnTo>
                <a:lnTo>
                  <a:pt x="788" y="917"/>
                </a:lnTo>
                <a:lnTo>
                  <a:pt x="791" y="875"/>
                </a:lnTo>
                <a:lnTo>
                  <a:pt x="781" y="859"/>
                </a:lnTo>
                <a:lnTo>
                  <a:pt x="771" y="842"/>
                </a:lnTo>
                <a:lnTo>
                  <a:pt x="761" y="821"/>
                </a:lnTo>
                <a:lnTo>
                  <a:pt x="751" y="799"/>
                </a:lnTo>
                <a:lnTo>
                  <a:pt x="744" y="774"/>
                </a:lnTo>
                <a:lnTo>
                  <a:pt x="738" y="745"/>
                </a:lnTo>
                <a:lnTo>
                  <a:pt x="735" y="714"/>
                </a:lnTo>
                <a:lnTo>
                  <a:pt x="734" y="680"/>
                </a:lnTo>
                <a:lnTo>
                  <a:pt x="735" y="643"/>
                </a:lnTo>
                <a:lnTo>
                  <a:pt x="742" y="604"/>
                </a:lnTo>
                <a:lnTo>
                  <a:pt x="750" y="561"/>
                </a:lnTo>
                <a:lnTo>
                  <a:pt x="764" y="515"/>
                </a:lnTo>
                <a:lnTo>
                  <a:pt x="781" y="475"/>
                </a:lnTo>
                <a:lnTo>
                  <a:pt x="799" y="441"/>
                </a:lnTo>
                <a:lnTo>
                  <a:pt x="820" y="409"/>
                </a:lnTo>
                <a:lnTo>
                  <a:pt x="842" y="383"/>
                </a:lnTo>
                <a:lnTo>
                  <a:pt x="864" y="361"/>
                </a:lnTo>
                <a:lnTo>
                  <a:pt x="888" y="341"/>
                </a:lnTo>
                <a:lnTo>
                  <a:pt x="912" y="326"/>
                </a:lnTo>
                <a:lnTo>
                  <a:pt x="937" y="313"/>
                </a:lnTo>
                <a:lnTo>
                  <a:pt x="961" y="302"/>
                </a:lnTo>
                <a:lnTo>
                  <a:pt x="985" y="295"/>
                </a:lnTo>
                <a:lnTo>
                  <a:pt x="1008" y="289"/>
                </a:lnTo>
                <a:lnTo>
                  <a:pt x="1029" y="286"/>
                </a:lnTo>
                <a:lnTo>
                  <a:pt x="1049" y="283"/>
                </a:lnTo>
                <a:lnTo>
                  <a:pt x="1066" y="282"/>
                </a:lnTo>
                <a:lnTo>
                  <a:pt x="1082" y="257"/>
                </a:lnTo>
                <a:lnTo>
                  <a:pt x="1100" y="229"/>
                </a:lnTo>
                <a:lnTo>
                  <a:pt x="1124" y="199"/>
                </a:lnTo>
                <a:lnTo>
                  <a:pt x="1153" y="169"/>
                </a:lnTo>
                <a:lnTo>
                  <a:pt x="1187" y="138"/>
                </a:lnTo>
                <a:lnTo>
                  <a:pt x="1227" y="106"/>
                </a:lnTo>
                <a:lnTo>
                  <a:pt x="1270" y="79"/>
                </a:lnTo>
                <a:lnTo>
                  <a:pt x="1318" y="56"/>
                </a:lnTo>
                <a:lnTo>
                  <a:pt x="1367" y="36"/>
                </a:lnTo>
                <a:lnTo>
                  <a:pt x="1419" y="20"/>
                </a:lnTo>
                <a:lnTo>
                  <a:pt x="1474" y="9"/>
                </a:lnTo>
                <a:lnTo>
                  <a:pt x="1529" y="3"/>
                </a:lnTo>
                <a:lnTo>
                  <a:pt x="158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1" name="Freeform 181"/>
          <p:cNvSpPr>
            <a:spLocks noEditPoints="1"/>
          </p:cNvSpPr>
          <p:nvPr/>
        </p:nvSpPr>
        <p:spPr bwMode="auto">
          <a:xfrm>
            <a:off x="8461050" y="6007777"/>
            <a:ext cx="463550" cy="417512"/>
          </a:xfrm>
          <a:custGeom>
            <a:avLst/>
            <a:gdLst>
              <a:gd name="T0" fmla="*/ 3446 w 3507"/>
              <a:gd name="T1" fmla="*/ 1577 h 3150"/>
              <a:gd name="T2" fmla="*/ 3495 w 3507"/>
              <a:gd name="T3" fmla="*/ 1615 h 3150"/>
              <a:gd name="T4" fmla="*/ 3507 w 3507"/>
              <a:gd name="T5" fmla="*/ 2098 h 3150"/>
              <a:gd name="T6" fmla="*/ 3482 w 3507"/>
              <a:gd name="T7" fmla="*/ 2157 h 3150"/>
              <a:gd name="T8" fmla="*/ 3423 w 3507"/>
              <a:gd name="T9" fmla="*/ 2181 h 3150"/>
              <a:gd name="T10" fmla="*/ 2326 w 3507"/>
              <a:gd name="T11" fmla="*/ 2169 h 3150"/>
              <a:gd name="T12" fmla="*/ 2289 w 3507"/>
              <a:gd name="T13" fmla="*/ 2120 h 3150"/>
              <a:gd name="T14" fmla="*/ 2289 w 3507"/>
              <a:gd name="T15" fmla="*/ 1636 h 3150"/>
              <a:gd name="T16" fmla="*/ 2326 w 3507"/>
              <a:gd name="T17" fmla="*/ 1586 h 3150"/>
              <a:gd name="T18" fmla="*/ 2663 w 3507"/>
              <a:gd name="T19" fmla="*/ 390 h 3150"/>
              <a:gd name="T20" fmla="*/ 2697 w 3507"/>
              <a:gd name="T21" fmla="*/ 606 h 3150"/>
              <a:gd name="T22" fmla="*/ 1558 w 3507"/>
              <a:gd name="T23" fmla="*/ 606 h 3150"/>
              <a:gd name="T24" fmla="*/ 2306 w 3507"/>
              <a:gd name="T25" fmla="*/ 0 h 3150"/>
              <a:gd name="T26" fmla="*/ 2363 w 3507"/>
              <a:gd name="T27" fmla="*/ 13 h 3150"/>
              <a:gd name="T28" fmla="*/ 2402 w 3507"/>
              <a:gd name="T29" fmla="*/ 56 h 3150"/>
              <a:gd name="T30" fmla="*/ 2740 w 3507"/>
              <a:gd name="T31" fmla="*/ 172 h 3150"/>
              <a:gd name="T32" fmla="*/ 2798 w 3507"/>
              <a:gd name="T33" fmla="*/ 188 h 3150"/>
              <a:gd name="T34" fmla="*/ 2835 w 3507"/>
              <a:gd name="T35" fmla="*/ 234 h 3150"/>
              <a:gd name="T36" fmla="*/ 3106 w 3507"/>
              <a:gd name="T37" fmla="*/ 606 h 3150"/>
              <a:gd name="T38" fmla="*/ 3235 w 3507"/>
              <a:gd name="T39" fmla="*/ 633 h 3150"/>
              <a:gd name="T40" fmla="*/ 3338 w 3507"/>
              <a:gd name="T41" fmla="*/ 711 h 3150"/>
              <a:gd name="T42" fmla="*/ 3401 w 3507"/>
              <a:gd name="T43" fmla="*/ 824 h 3150"/>
              <a:gd name="T44" fmla="*/ 3414 w 3507"/>
              <a:gd name="T45" fmla="*/ 1378 h 3150"/>
              <a:gd name="T46" fmla="*/ 2288 w 3507"/>
              <a:gd name="T47" fmla="*/ 1390 h 3150"/>
              <a:gd name="T48" fmla="*/ 2185 w 3507"/>
              <a:gd name="T49" fmla="*/ 1447 h 3150"/>
              <a:gd name="T50" fmla="*/ 2116 w 3507"/>
              <a:gd name="T51" fmla="*/ 1540 h 3150"/>
              <a:gd name="T52" fmla="*/ 2090 w 3507"/>
              <a:gd name="T53" fmla="*/ 1657 h 3150"/>
              <a:gd name="T54" fmla="*/ 2102 w 3507"/>
              <a:gd name="T55" fmla="*/ 2178 h 3150"/>
              <a:gd name="T56" fmla="*/ 2158 w 3507"/>
              <a:gd name="T57" fmla="*/ 2280 h 3150"/>
              <a:gd name="T58" fmla="*/ 2252 w 3507"/>
              <a:gd name="T59" fmla="*/ 2351 h 3150"/>
              <a:gd name="T60" fmla="*/ 2369 w 3507"/>
              <a:gd name="T61" fmla="*/ 2377 h 3150"/>
              <a:gd name="T62" fmla="*/ 3410 w 3507"/>
              <a:gd name="T63" fmla="*/ 2888 h 3150"/>
              <a:gd name="T64" fmla="*/ 3364 w 3507"/>
              <a:gd name="T65" fmla="*/ 3010 h 3150"/>
              <a:gd name="T66" fmla="*/ 3274 w 3507"/>
              <a:gd name="T67" fmla="*/ 3100 h 3150"/>
              <a:gd name="T68" fmla="*/ 3151 w 3507"/>
              <a:gd name="T69" fmla="*/ 3147 h 3150"/>
              <a:gd name="T70" fmla="*/ 263 w 3507"/>
              <a:gd name="T71" fmla="*/ 3147 h 3150"/>
              <a:gd name="T72" fmla="*/ 141 w 3507"/>
              <a:gd name="T73" fmla="*/ 3100 h 3150"/>
              <a:gd name="T74" fmla="*/ 50 w 3507"/>
              <a:gd name="T75" fmla="*/ 3010 h 3150"/>
              <a:gd name="T76" fmla="*/ 3 w 3507"/>
              <a:gd name="T77" fmla="*/ 2888 h 3150"/>
              <a:gd name="T78" fmla="*/ 3 w 3507"/>
              <a:gd name="T79" fmla="*/ 868 h 3150"/>
              <a:gd name="T80" fmla="*/ 50 w 3507"/>
              <a:gd name="T81" fmla="*/ 745 h 3150"/>
              <a:gd name="T82" fmla="*/ 141 w 3507"/>
              <a:gd name="T83" fmla="*/ 655 h 3150"/>
              <a:gd name="T84" fmla="*/ 263 w 3507"/>
              <a:gd name="T85" fmla="*/ 609 h 3150"/>
              <a:gd name="T86" fmla="*/ 2269 w 3507"/>
              <a:gd name="T87" fmla="*/ 12 h 3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07" h="3150">
                <a:moveTo>
                  <a:pt x="2369" y="1574"/>
                </a:moveTo>
                <a:lnTo>
                  <a:pt x="3423" y="1574"/>
                </a:lnTo>
                <a:lnTo>
                  <a:pt x="3446" y="1577"/>
                </a:lnTo>
                <a:lnTo>
                  <a:pt x="3465" y="1586"/>
                </a:lnTo>
                <a:lnTo>
                  <a:pt x="3482" y="1598"/>
                </a:lnTo>
                <a:lnTo>
                  <a:pt x="3495" y="1615"/>
                </a:lnTo>
                <a:lnTo>
                  <a:pt x="3503" y="1636"/>
                </a:lnTo>
                <a:lnTo>
                  <a:pt x="3507" y="1657"/>
                </a:lnTo>
                <a:lnTo>
                  <a:pt x="3507" y="2098"/>
                </a:lnTo>
                <a:lnTo>
                  <a:pt x="3503" y="2120"/>
                </a:lnTo>
                <a:lnTo>
                  <a:pt x="3495" y="2140"/>
                </a:lnTo>
                <a:lnTo>
                  <a:pt x="3482" y="2157"/>
                </a:lnTo>
                <a:lnTo>
                  <a:pt x="3465" y="2169"/>
                </a:lnTo>
                <a:lnTo>
                  <a:pt x="3446" y="2178"/>
                </a:lnTo>
                <a:lnTo>
                  <a:pt x="3423" y="2181"/>
                </a:lnTo>
                <a:lnTo>
                  <a:pt x="2369" y="2181"/>
                </a:lnTo>
                <a:lnTo>
                  <a:pt x="2347" y="2178"/>
                </a:lnTo>
                <a:lnTo>
                  <a:pt x="2326" y="2169"/>
                </a:lnTo>
                <a:lnTo>
                  <a:pt x="2310" y="2157"/>
                </a:lnTo>
                <a:lnTo>
                  <a:pt x="2297" y="2140"/>
                </a:lnTo>
                <a:lnTo>
                  <a:pt x="2289" y="2120"/>
                </a:lnTo>
                <a:lnTo>
                  <a:pt x="2286" y="2098"/>
                </a:lnTo>
                <a:lnTo>
                  <a:pt x="2286" y="1657"/>
                </a:lnTo>
                <a:lnTo>
                  <a:pt x="2289" y="1636"/>
                </a:lnTo>
                <a:lnTo>
                  <a:pt x="2297" y="1615"/>
                </a:lnTo>
                <a:lnTo>
                  <a:pt x="2310" y="1598"/>
                </a:lnTo>
                <a:lnTo>
                  <a:pt x="2326" y="1586"/>
                </a:lnTo>
                <a:lnTo>
                  <a:pt x="2347" y="1577"/>
                </a:lnTo>
                <a:lnTo>
                  <a:pt x="2369" y="1574"/>
                </a:lnTo>
                <a:close/>
                <a:moveTo>
                  <a:pt x="2663" y="390"/>
                </a:moveTo>
                <a:lnTo>
                  <a:pt x="2571" y="412"/>
                </a:lnTo>
                <a:lnTo>
                  <a:pt x="2663" y="606"/>
                </a:lnTo>
                <a:lnTo>
                  <a:pt x="2697" y="606"/>
                </a:lnTo>
                <a:lnTo>
                  <a:pt x="2663" y="390"/>
                </a:lnTo>
                <a:close/>
                <a:moveTo>
                  <a:pt x="2269" y="232"/>
                </a:moveTo>
                <a:lnTo>
                  <a:pt x="1558" y="606"/>
                </a:lnTo>
                <a:lnTo>
                  <a:pt x="2446" y="606"/>
                </a:lnTo>
                <a:lnTo>
                  <a:pt x="2269" y="232"/>
                </a:lnTo>
                <a:close/>
                <a:moveTo>
                  <a:pt x="2306" y="0"/>
                </a:moveTo>
                <a:lnTo>
                  <a:pt x="2325" y="1"/>
                </a:lnTo>
                <a:lnTo>
                  <a:pt x="2345" y="6"/>
                </a:lnTo>
                <a:lnTo>
                  <a:pt x="2363" y="13"/>
                </a:lnTo>
                <a:lnTo>
                  <a:pt x="2379" y="25"/>
                </a:lnTo>
                <a:lnTo>
                  <a:pt x="2392" y="40"/>
                </a:lnTo>
                <a:lnTo>
                  <a:pt x="2402" y="56"/>
                </a:lnTo>
                <a:lnTo>
                  <a:pt x="2486" y="232"/>
                </a:lnTo>
                <a:lnTo>
                  <a:pt x="2720" y="174"/>
                </a:lnTo>
                <a:lnTo>
                  <a:pt x="2740" y="172"/>
                </a:lnTo>
                <a:lnTo>
                  <a:pt x="2760" y="173"/>
                </a:lnTo>
                <a:lnTo>
                  <a:pt x="2780" y="179"/>
                </a:lnTo>
                <a:lnTo>
                  <a:pt x="2798" y="188"/>
                </a:lnTo>
                <a:lnTo>
                  <a:pt x="2813" y="201"/>
                </a:lnTo>
                <a:lnTo>
                  <a:pt x="2826" y="217"/>
                </a:lnTo>
                <a:lnTo>
                  <a:pt x="2835" y="234"/>
                </a:lnTo>
                <a:lnTo>
                  <a:pt x="2841" y="254"/>
                </a:lnTo>
                <a:lnTo>
                  <a:pt x="2895" y="606"/>
                </a:lnTo>
                <a:lnTo>
                  <a:pt x="3106" y="606"/>
                </a:lnTo>
                <a:lnTo>
                  <a:pt x="3151" y="609"/>
                </a:lnTo>
                <a:lnTo>
                  <a:pt x="3194" y="618"/>
                </a:lnTo>
                <a:lnTo>
                  <a:pt x="3235" y="633"/>
                </a:lnTo>
                <a:lnTo>
                  <a:pt x="3274" y="655"/>
                </a:lnTo>
                <a:lnTo>
                  <a:pt x="3308" y="680"/>
                </a:lnTo>
                <a:lnTo>
                  <a:pt x="3338" y="711"/>
                </a:lnTo>
                <a:lnTo>
                  <a:pt x="3364" y="745"/>
                </a:lnTo>
                <a:lnTo>
                  <a:pt x="3385" y="784"/>
                </a:lnTo>
                <a:lnTo>
                  <a:pt x="3401" y="824"/>
                </a:lnTo>
                <a:lnTo>
                  <a:pt x="3410" y="868"/>
                </a:lnTo>
                <a:lnTo>
                  <a:pt x="3414" y="913"/>
                </a:lnTo>
                <a:lnTo>
                  <a:pt x="3414" y="1378"/>
                </a:lnTo>
                <a:lnTo>
                  <a:pt x="2369" y="1378"/>
                </a:lnTo>
                <a:lnTo>
                  <a:pt x="2327" y="1382"/>
                </a:lnTo>
                <a:lnTo>
                  <a:pt x="2288" y="1390"/>
                </a:lnTo>
                <a:lnTo>
                  <a:pt x="2252" y="1404"/>
                </a:lnTo>
                <a:lnTo>
                  <a:pt x="2217" y="1423"/>
                </a:lnTo>
                <a:lnTo>
                  <a:pt x="2185" y="1447"/>
                </a:lnTo>
                <a:lnTo>
                  <a:pt x="2158" y="1475"/>
                </a:lnTo>
                <a:lnTo>
                  <a:pt x="2135" y="1505"/>
                </a:lnTo>
                <a:lnTo>
                  <a:pt x="2116" y="1540"/>
                </a:lnTo>
                <a:lnTo>
                  <a:pt x="2102" y="1577"/>
                </a:lnTo>
                <a:lnTo>
                  <a:pt x="2092" y="1616"/>
                </a:lnTo>
                <a:lnTo>
                  <a:pt x="2090" y="1657"/>
                </a:lnTo>
                <a:lnTo>
                  <a:pt x="2090" y="2098"/>
                </a:lnTo>
                <a:lnTo>
                  <a:pt x="2092" y="2138"/>
                </a:lnTo>
                <a:lnTo>
                  <a:pt x="2102" y="2178"/>
                </a:lnTo>
                <a:lnTo>
                  <a:pt x="2116" y="2215"/>
                </a:lnTo>
                <a:lnTo>
                  <a:pt x="2135" y="2250"/>
                </a:lnTo>
                <a:lnTo>
                  <a:pt x="2158" y="2280"/>
                </a:lnTo>
                <a:lnTo>
                  <a:pt x="2185" y="2308"/>
                </a:lnTo>
                <a:lnTo>
                  <a:pt x="2217" y="2332"/>
                </a:lnTo>
                <a:lnTo>
                  <a:pt x="2252" y="2351"/>
                </a:lnTo>
                <a:lnTo>
                  <a:pt x="2288" y="2365"/>
                </a:lnTo>
                <a:lnTo>
                  <a:pt x="2327" y="2373"/>
                </a:lnTo>
                <a:lnTo>
                  <a:pt x="2369" y="2377"/>
                </a:lnTo>
                <a:lnTo>
                  <a:pt x="3414" y="2377"/>
                </a:lnTo>
                <a:lnTo>
                  <a:pt x="3414" y="2842"/>
                </a:lnTo>
                <a:lnTo>
                  <a:pt x="3410" y="2888"/>
                </a:lnTo>
                <a:lnTo>
                  <a:pt x="3401" y="2931"/>
                </a:lnTo>
                <a:lnTo>
                  <a:pt x="3385" y="2972"/>
                </a:lnTo>
                <a:lnTo>
                  <a:pt x="3364" y="3010"/>
                </a:lnTo>
                <a:lnTo>
                  <a:pt x="3338" y="3044"/>
                </a:lnTo>
                <a:lnTo>
                  <a:pt x="3308" y="3075"/>
                </a:lnTo>
                <a:lnTo>
                  <a:pt x="3274" y="3100"/>
                </a:lnTo>
                <a:lnTo>
                  <a:pt x="3235" y="3122"/>
                </a:lnTo>
                <a:lnTo>
                  <a:pt x="3194" y="3137"/>
                </a:lnTo>
                <a:lnTo>
                  <a:pt x="3151" y="3147"/>
                </a:lnTo>
                <a:lnTo>
                  <a:pt x="3106" y="3150"/>
                </a:lnTo>
                <a:lnTo>
                  <a:pt x="309" y="3150"/>
                </a:lnTo>
                <a:lnTo>
                  <a:pt x="263" y="3147"/>
                </a:lnTo>
                <a:lnTo>
                  <a:pt x="219" y="3137"/>
                </a:lnTo>
                <a:lnTo>
                  <a:pt x="179" y="3122"/>
                </a:lnTo>
                <a:lnTo>
                  <a:pt x="141" y="3100"/>
                </a:lnTo>
                <a:lnTo>
                  <a:pt x="106" y="3075"/>
                </a:lnTo>
                <a:lnTo>
                  <a:pt x="76" y="3044"/>
                </a:lnTo>
                <a:lnTo>
                  <a:pt x="50" y="3010"/>
                </a:lnTo>
                <a:lnTo>
                  <a:pt x="29" y="2972"/>
                </a:lnTo>
                <a:lnTo>
                  <a:pt x="13" y="2931"/>
                </a:lnTo>
                <a:lnTo>
                  <a:pt x="3" y="2888"/>
                </a:lnTo>
                <a:lnTo>
                  <a:pt x="0" y="2842"/>
                </a:lnTo>
                <a:lnTo>
                  <a:pt x="0" y="913"/>
                </a:lnTo>
                <a:lnTo>
                  <a:pt x="3" y="868"/>
                </a:lnTo>
                <a:lnTo>
                  <a:pt x="13" y="824"/>
                </a:lnTo>
                <a:lnTo>
                  <a:pt x="29" y="784"/>
                </a:lnTo>
                <a:lnTo>
                  <a:pt x="50" y="745"/>
                </a:lnTo>
                <a:lnTo>
                  <a:pt x="76" y="711"/>
                </a:lnTo>
                <a:lnTo>
                  <a:pt x="106" y="680"/>
                </a:lnTo>
                <a:lnTo>
                  <a:pt x="141" y="655"/>
                </a:lnTo>
                <a:lnTo>
                  <a:pt x="179" y="633"/>
                </a:lnTo>
                <a:lnTo>
                  <a:pt x="219" y="618"/>
                </a:lnTo>
                <a:lnTo>
                  <a:pt x="263" y="609"/>
                </a:lnTo>
                <a:lnTo>
                  <a:pt x="309" y="606"/>
                </a:lnTo>
                <a:lnTo>
                  <a:pt x="1136" y="606"/>
                </a:lnTo>
                <a:lnTo>
                  <a:pt x="2269" y="12"/>
                </a:lnTo>
                <a:lnTo>
                  <a:pt x="2287" y="5"/>
                </a:lnTo>
                <a:lnTo>
                  <a:pt x="23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2" name="Freeform 231"/>
          <p:cNvSpPr>
            <a:spLocks noEditPoints="1"/>
          </p:cNvSpPr>
          <p:nvPr/>
        </p:nvSpPr>
        <p:spPr bwMode="auto">
          <a:xfrm>
            <a:off x="6563070" y="5301339"/>
            <a:ext cx="517525" cy="285750"/>
          </a:xfrm>
          <a:custGeom>
            <a:avLst/>
            <a:gdLst>
              <a:gd name="T0" fmla="*/ 2163 w 3584"/>
              <a:gd name="T1" fmla="*/ 849 h 1976"/>
              <a:gd name="T2" fmla="*/ 2215 w 3584"/>
              <a:gd name="T3" fmla="*/ 915 h 1976"/>
              <a:gd name="T4" fmla="*/ 2196 w 3584"/>
              <a:gd name="T5" fmla="*/ 997 h 1976"/>
              <a:gd name="T6" fmla="*/ 2120 w 3584"/>
              <a:gd name="T7" fmla="*/ 1035 h 1976"/>
              <a:gd name="T8" fmla="*/ 1904 w 3584"/>
              <a:gd name="T9" fmla="*/ 463 h 1976"/>
              <a:gd name="T10" fmla="*/ 1825 w 3584"/>
              <a:gd name="T11" fmla="*/ 649 h 1976"/>
              <a:gd name="T12" fmla="*/ 1772 w 3584"/>
              <a:gd name="T13" fmla="*/ 584 h 1976"/>
              <a:gd name="T14" fmla="*/ 1792 w 3584"/>
              <a:gd name="T15" fmla="*/ 500 h 1976"/>
              <a:gd name="T16" fmla="*/ 1867 w 3584"/>
              <a:gd name="T17" fmla="*/ 463 h 1976"/>
              <a:gd name="T18" fmla="*/ 227 w 3584"/>
              <a:gd name="T19" fmla="*/ 1438 h 1976"/>
              <a:gd name="T20" fmla="*/ 299 w 3584"/>
              <a:gd name="T21" fmla="*/ 1593 h 1976"/>
              <a:gd name="T22" fmla="*/ 440 w 3584"/>
              <a:gd name="T23" fmla="*/ 1685 h 1976"/>
              <a:gd name="T24" fmla="*/ 3181 w 3584"/>
              <a:gd name="T25" fmla="*/ 1852 h 1976"/>
              <a:gd name="T26" fmla="*/ 3134 w 3584"/>
              <a:gd name="T27" fmla="*/ 1949 h 1976"/>
              <a:gd name="T28" fmla="*/ 125 w 3584"/>
              <a:gd name="T29" fmla="*/ 1976 h 1976"/>
              <a:gd name="T30" fmla="*/ 27 w 3584"/>
              <a:gd name="T31" fmla="*/ 1929 h 1976"/>
              <a:gd name="T32" fmla="*/ 0 w 3584"/>
              <a:gd name="T33" fmla="*/ 584 h 1976"/>
              <a:gd name="T34" fmla="*/ 47 w 3584"/>
              <a:gd name="T35" fmla="*/ 487 h 1976"/>
              <a:gd name="T36" fmla="*/ 1994 w 3584"/>
              <a:gd name="T37" fmla="*/ 174 h 1976"/>
              <a:gd name="T38" fmla="*/ 1916 w 3584"/>
              <a:gd name="T39" fmla="*/ 218 h 1976"/>
              <a:gd name="T40" fmla="*/ 1867 w 3584"/>
              <a:gd name="T41" fmla="*/ 283 h 1976"/>
              <a:gd name="T42" fmla="*/ 1717 w 3584"/>
              <a:gd name="T43" fmla="*/ 329 h 1976"/>
              <a:gd name="T44" fmla="*/ 1616 w 3584"/>
              <a:gd name="T45" fmla="*/ 444 h 1976"/>
              <a:gd name="T46" fmla="*/ 1594 w 3584"/>
              <a:gd name="T47" fmla="*/ 603 h 1976"/>
              <a:gd name="T48" fmla="*/ 1658 w 3584"/>
              <a:gd name="T49" fmla="*/ 743 h 1976"/>
              <a:gd name="T50" fmla="*/ 1788 w 3584"/>
              <a:gd name="T51" fmla="*/ 827 h 1976"/>
              <a:gd name="T52" fmla="*/ 1904 w 3584"/>
              <a:gd name="T53" fmla="*/ 1035 h 1976"/>
              <a:gd name="T54" fmla="*/ 1616 w 3584"/>
              <a:gd name="T55" fmla="*/ 1061 h 1976"/>
              <a:gd name="T56" fmla="*/ 1594 w 3584"/>
              <a:gd name="T57" fmla="*/ 1148 h 1976"/>
              <a:gd name="T58" fmla="*/ 1657 w 3584"/>
              <a:gd name="T59" fmla="*/ 1211 h 1976"/>
              <a:gd name="T60" fmla="*/ 1908 w 3584"/>
              <a:gd name="T61" fmla="*/ 1278 h 1976"/>
              <a:gd name="T62" fmla="*/ 1970 w 3584"/>
              <a:gd name="T63" fmla="*/ 1340 h 1976"/>
              <a:gd name="T64" fmla="*/ 2058 w 3584"/>
              <a:gd name="T65" fmla="*/ 1317 h 1976"/>
              <a:gd name="T66" fmla="*/ 2084 w 3584"/>
              <a:gd name="T67" fmla="*/ 1215 h 1976"/>
              <a:gd name="T68" fmla="*/ 2237 w 3584"/>
              <a:gd name="T69" fmla="*/ 1188 h 1976"/>
              <a:gd name="T70" fmla="*/ 2353 w 3584"/>
              <a:gd name="T71" fmla="*/ 1088 h 1976"/>
              <a:gd name="T72" fmla="*/ 2398 w 3584"/>
              <a:gd name="T73" fmla="*/ 936 h 1976"/>
              <a:gd name="T74" fmla="*/ 2353 w 3584"/>
              <a:gd name="T75" fmla="*/ 786 h 1976"/>
              <a:gd name="T76" fmla="*/ 2237 w 3584"/>
              <a:gd name="T77" fmla="*/ 684 h 1976"/>
              <a:gd name="T78" fmla="*/ 2084 w 3584"/>
              <a:gd name="T79" fmla="*/ 659 h 1976"/>
              <a:gd name="T80" fmla="*/ 2353 w 3584"/>
              <a:gd name="T81" fmla="*/ 451 h 1976"/>
              <a:gd name="T82" fmla="*/ 2398 w 3584"/>
              <a:gd name="T83" fmla="*/ 373 h 1976"/>
              <a:gd name="T84" fmla="*/ 2353 w 3584"/>
              <a:gd name="T85" fmla="*/ 296 h 1976"/>
              <a:gd name="T86" fmla="*/ 2084 w 3584"/>
              <a:gd name="T87" fmla="*/ 264 h 1976"/>
              <a:gd name="T88" fmla="*/ 2039 w 3584"/>
              <a:gd name="T89" fmla="*/ 187 h 1976"/>
              <a:gd name="T90" fmla="*/ 3461 w 3584"/>
              <a:gd name="T91" fmla="*/ 0 h 1976"/>
              <a:gd name="T92" fmla="*/ 3557 w 3584"/>
              <a:gd name="T93" fmla="*/ 47 h 1976"/>
              <a:gd name="T94" fmla="*/ 3584 w 3584"/>
              <a:gd name="T95" fmla="*/ 1393 h 1976"/>
              <a:gd name="T96" fmla="*/ 3538 w 3584"/>
              <a:gd name="T97" fmla="*/ 1491 h 1976"/>
              <a:gd name="T98" fmla="*/ 528 w 3584"/>
              <a:gd name="T99" fmla="*/ 1518 h 1976"/>
              <a:gd name="T100" fmla="*/ 431 w 3584"/>
              <a:gd name="T101" fmla="*/ 1471 h 1976"/>
              <a:gd name="T102" fmla="*/ 403 w 3584"/>
              <a:gd name="T103" fmla="*/ 125 h 1976"/>
              <a:gd name="T104" fmla="*/ 450 w 3584"/>
              <a:gd name="T105" fmla="*/ 28 h 1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84" h="1976">
                <a:moveTo>
                  <a:pt x="2084" y="839"/>
                </a:moveTo>
                <a:lnTo>
                  <a:pt x="2120" y="839"/>
                </a:lnTo>
                <a:lnTo>
                  <a:pt x="2143" y="841"/>
                </a:lnTo>
                <a:lnTo>
                  <a:pt x="2163" y="849"/>
                </a:lnTo>
                <a:lnTo>
                  <a:pt x="2181" y="860"/>
                </a:lnTo>
                <a:lnTo>
                  <a:pt x="2196" y="875"/>
                </a:lnTo>
                <a:lnTo>
                  <a:pt x="2208" y="894"/>
                </a:lnTo>
                <a:lnTo>
                  <a:pt x="2215" y="915"/>
                </a:lnTo>
                <a:lnTo>
                  <a:pt x="2218" y="936"/>
                </a:lnTo>
                <a:lnTo>
                  <a:pt x="2215" y="959"/>
                </a:lnTo>
                <a:lnTo>
                  <a:pt x="2208" y="980"/>
                </a:lnTo>
                <a:lnTo>
                  <a:pt x="2196" y="997"/>
                </a:lnTo>
                <a:lnTo>
                  <a:pt x="2181" y="1013"/>
                </a:lnTo>
                <a:lnTo>
                  <a:pt x="2163" y="1025"/>
                </a:lnTo>
                <a:lnTo>
                  <a:pt x="2143" y="1031"/>
                </a:lnTo>
                <a:lnTo>
                  <a:pt x="2120" y="1035"/>
                </a:lnTo>
                <a:lnTo>
                  <a:pt x="2084" y="1035"/>
                </a:lnTo>
                <a:lnTo>
                  <a:pt x="2084" y="839"/>
                </a:lnTo>
                <a:close/>
                <a:moveTo>
                  <a:pt x="1867" y="463"/>
                </a:moveTo>
                <a:lnTo>
                  <a:pt x="1904" y="463"/>
                </a:lnTo>
                <a:lnTo>
                  <a:pt x="1904" y="659"/>
                </a:lnTo>
                <a:lnTo>
                  <a:pt x="1867" y="659"/>
                </a:lnTo>
                <a:lnTo>
                  <a:pt x="1845" y="656"/>
                </a:lnTo>
                <a:lnTo>
                  <a:pt x="1825" y="649"/>
                </a:lnTo>
                <a:lnTo>
                  <a:pt x="1807" y="637"/>
                </a:lnTo>
                <a:lnTo>
                  <a:pt x="1792" y="622"/>
                </a:lnTo>
                <a:lnTo>
                  <a:pt x="1780" y="604"/>
                </a:lnTo>
                <a:lnTo>
                  <a:pt x="1772" y="584"/>
                </a:lnTo>
                <a:lnTo>
                  <a:pt x="1770" y="561"/>
                </a:lnTo>
                <a:lnTo>
                  <a:pt x="1772" y="538"/>
                </a:lnTo>
                <a:lnTo>
                  <a:pt x="1780" y="519"/>
                </a:lnTo>
                <a:lnTo>
                  <a:pt x="1792" y="500"/>
                </a:lnTo>
                <a:lnTo>
                  <a:pt x="1807" y="485"/>
                </a:lnTo>
                <a:lnTo>
                  <a:pt x="1825" y="474"/>
                </a:lnTo>
                <a:lnTo>
                  <a:pt x="1845" y="466"/>
                </a:lnTo>
                <a:lnTo>
                  <a:pt x="1867" y="463"/>
                </a:lnTo>
                <a:close/>
                <a:moveTo>
                  <a:pt x="125" y="460"/>
                </a:moveTo>
                <a:lnTo>
                  <a:pt x="223" y="460"/>
                </a:lnTo>
                <a:lnTo>
                  <a:pt x="223" y="1393"/>
                </a:lnTo>
                <a:lnTo>
                  <a:pt x="227" y="1438"/>
                </a:lnTo>
                <a:lnTo>
                  <a:pt x="237" y="1481"/>
                </a:lnTo>
                <a:lnTo>
                  <a:pt x="252" y="1521"/>
                </a:lnTo>
                <a:lnTo>
                  <a:pt x="273" y="1559"/>
                </a:lnTo>
                <a:lnTo>
                  <a:pt x="299" y="1593"/>
                </a:lnTo>
                <a:lnTo>
                  <a:pt x="328" y="1623"/>
                </a:lnTo>
                <a:lnTo>
                  <a:pt x="362" y="1649"/>
                </a:lnTo>
                <a:lnTo>
                  <a:pt x="400" y="1670"/>
                </a:lnTo>
                <a:lnTo>
                  <a:pt x="440" y="1685"/>
                </a:lnTo>
                <a:lnTo>
                  <a:pt x="483" y="1695"/>
                </a:lnTo>
                <a:lnTo>
                  <a:pt x="528" y="1698"/>
                </a:lnTo>
                <a:lnTo>
                  <a:pt x="3181" y="1698"/>
                </a:lnTo>
                <a:lnTo>
                  <a:pt x="3181" y="1852"/>
                </a:lnTo>
                <a:lnTo>
                  <a:pt x="3177" y="1880"/>
                </a:lnTo>
                <a:lnTo>
                  <a:pt x="3168" y="1906"/>
                </a:lnTo>
                <a:lnTo>
                  <a:pt x="3153" y="1929"/>
                </a:lnTo>
                <a:lnTo>
                  <a:pt x="3134" y="1949"/>
                </a:lnTo>
                <a:lnTo>
                  <a:pt x="3111" y="1964"/>
                </a:lnTo>
                <a:lnTo>
                  <a:pt x="3085" y="1973"/>
                </a:lnTo>
                <a:lnTo>
                  <a:pt x="3055" y="1976"/>
                </a:lnTo>
                <a:lnTo>
                  <a:pt x="125" y="1976"/>
                </a:lnTo>
                <a:lnTo>
                  <a:pt x="96" y="1973"/>
                </a:lnTo>
                <a:lnTo>
                  <a:pt x="70" y="1964"/>
                </a:lnTo>
                <a:lnTo>
                  <a:pt x="47" y="1949"/>
                </a:lnTo>
                <a:lnTo>
                  <a:pt x="27" y="1929"/>
                </a:lnTo>
                <a:lnTo>
                  <a:pt x="13" y="1906"/>
                </a:lnTo>
                <a:lnTo>
                  <a:pt x="3" y="1880"/>
                </a:lnTo>
                <a:lnTo>
                  <a:pt x="0" y="1852"/>
                </a:lnTo>
                <a:lnTo>
                  <a:pt x="0" y="584"/>
                </a:lnTo>
                <a:lnTo>
                  <a:pt x="3" y="556"/>
                </a:lnTo>
                <a:lnTo>
                  <a:pt x="13" y="529"/>
                </a:lnTo>
                <a:lnTo>
                  <a:pt x="27" y="507"/>
                </a:lnTo>
                <a:lnTo>
                  <a:pt x="47" y="487"/>
                </a:lnTo>
                <a:lnTo>
                  <a:pt x="70" y="472"/>
                </a:lnTo>
                <a:lnTo>
                  <a:pt x="96" y="463"/>
                </a:lnTo>
                <a:lnTo>
                  <a:pt x="125" y="460"/>
                </a:lnTo>
                <a:close/>
                <a:moveTo>
                  <a:pt x="1994" y="174"/>
                </a:moveTo>
                <a:lnTo>
                  <a:pt x="1970" y="177"/>
                </a:lnTo>
                <a:lnTo>
                  <a:pt x="1949" y="187"/>
                </a:lnTo>
                <a:lnTo>
                  <a:pt x="1930" y="201"/>
                </a:lnTo>
                <a:lnTo>
                  <a:pt x="1916" y="218"/>
                </a:lnTo>
                <a:lnTo>
                  <a:pt x="1908" y="240"/>
                </a:lnTo>
                <a:lnTo>
                  <a:pt x="1904" y="264"/>
                </a:lnTo>
                <a:lnTo>
                  <a:pt x="1904" y="283"/>
                </a:lnTo>
                <a:lnTo>
                  <a:pt x="1867" y="283"/>
                </a:lnTo>
                <a:lnTo>
                  <a:pt x="1827" y="286"/>
                </a:lnTo>
                <a:lnTo>
                  <a:pt x="1788" y="295"/>
                </a:lnTo>
                <a:lnTo>
                  <a:pt x="1751" y="309"/>
                </a:lnTo>
                <a:lnTo>
                  <a:pt x="1717" y="329"/>
                </a:lnTo>
                <a:lnTo>
                  <a:pt x="1686" y="352"/>
                </a:lnTo>
                <a:lnTo>
                  <a:pt x="1658" y="379"/>
                </a:lnTo>
                <a:lnTo>
                  <a:pt x="1635" y="410"/>
                </a:lnTo>
                <a:lnTo>
                  <a:pt x="1616" y="444"/>
                </a:lnTo>
                <a:lnTo>
                  <a:pt x="1602" y="481"/>
                </a:lnTo>
                <a:lnTo>
                  <a:pt x="1594" y="520"/>
                </a:lnTo>
                <a:lnTo>
                  <a:pt x="1590" y="561"/>
                </a:lnTo>
                <a:lnTo>
                  <a:pt x="1594" y="603"/>
                </a:lnTo>
                <a:lnTo>
                  <a:pt x="1602" y="641"/>
                </a:lnTo>
                <a:lnTo>
                  <a:pt x="1616" y="678"/>
                </a:lnTo>
                <a:lnTo>
                  <a:pt x="1635" y="713"/>
                </a:lnTo>
                <a:lnTo>
                  <a:pt x="1658" y="743"/>
                </a:lnTo>
                <a:lnTo>
                  <a:pt x="1686" y="771"/>
                </a:lnTo>
                <a:lnTo>
                  <a:pt x="1717" y="795"/>
                </a:lnTo>
                <a:lnTo>
                  <a:pt x="1751" y="813"/>
                </a:lnTo>
                <a:lnTo>
                  <a:pt x="1788" y="827"/>
                </a:lnTo>
                <a:lnTo>
                  <a:pt x="1827" y="836"/>
                </a:lnTo>
                <a:lnTo>
                  <a:pt x="1867" y="839"/>
                </a:lnTo>
                <a:lnTo>
                  <a:pt x="1904" y="839"/>
                </a:lnTo>
                <a:lnTo>
                  <a:pt x="1904" y="1035"/>
                </a:lnTo>
                <a:lnTo>
                  <a:pt x="1680" y="1035"/>
                </a:lnTo>
                <a:lnTo>
                  <a:pt x="1657" y="1038"/>
                </a:lnTo>
                <a:lnTo>
                  <a:pt x="1635" y="1047"/>
                </a:lnTo>
                <a:lnTo>
                  <a:pt x="1616" y="1061"/>
                </a:lnTo>
                <a:lnTo>
                  <a:pt x="1602" y="1079"/>
                </a:lnTo>
                <a:lnTo>
                  <a:pt x="1594" y="1100"/>
                </a:lnTo>
                <a:lnTo>
                  <a:pt x="1590" y="1124"/>
                </a:lnTo>
                <a:lnTo>
                  <a:pt x="1594" y="1148"/>
                </a:lnTo>
                <a:lnTo>
                  <a:pt x="1602" y="1170"/>
                </a:lnTo>
                <a:lnTo>
                  <a:pt x="1616" y="1188"/>
                </a:lnTo>
                <a:lnTo>
                  <a:pt x="1635" y="1201"/>
                </a:lnTo>
                <a:lnTo>
                  <a:pt x="1657" y="1211"/>
                </a:lnTo>
                <a:lnTo>
                  <a:pt x="1680" y="1215"/>
                </a:lnTo>
                <a:lnTo>
                  <a:pt x="1904" y="1215"/>
                </a:lnTo>
                <a:lnTo>
                  <a:pt x="1904" y="1254"/>
                </a:lnTo>
                <a:lnTo>
                  <a:pt x="1908" y="1278"/>
                </a:lnTo>
                <a:lnTo>
                  <a:pt x="1916" y="1300"/>
                </a:lnTo>
                <a:lnTo>
                  <a:pt x="1930" y="1317"/>
                </a:lnTo>
                <a:lnTo>
                  <a:pt x="1949" y="1331"/>
                </a:lnTo>
                <a:lnTo>
                  <a:pt x="1970" y="1340"/>
                </a:lnTo>
                <a:lnTo>
                  <a:pt x="1994" y="1343"/>
                </a:lnTo>
                <a:lnTo>
                  <a:pt x="2018" y="1340"/>
                </a:lnTo>
                <a:lnTo>
                  <a:pt x="2039" y="1331"/>
                </a:lnTo>
                <a:lnTo>
                  <a:pt x="2058" y="1317"/>
                </a:lnTo>
                <a:lnTo>
                  <a:pt x="2072" y="1300"/>
                </a:lnTo>
                <a:lnTo>
                  <a:pt x="2081" y="1278"/>
                </a:lnTo>
                <a:lnTo>
                  <a:pt x="2084" y="1254"/>
                </a:lnTo>
                <a:lnTo>
                  <a:pt x="2084" y="1215"/>
                </a:lnTo>
                <a:lnTo>
                  <a:pt x="2120" y="1215"/>
                </a:lnTo>
                <a:lnTo>
                  <a:pt x="2161" y="1211"/>
                </a:lnTo>
                <a:lnTo>
                  <a:pt x="2201" y="1203"/>
                </a:lnTo>
                <a:lnTo>
                  <a:pt x="2237" y="1188"/>
                </a:lnTo>
                <a:lnTo>
                  <a:pt x="2272" y="1170"/>
                </a:lnTo>
                <a:lnTo>
                  <a:pt x="2302" y="1146"/>
                </a:lnTo>
                <a:lnTo>
                  <a:pt x="2329" y="1119"/>
                </a:lnTo>
                <a:lnTo>
                  <a:pt x="2353" y="1088"/>
                </a:lnTo>
                <a:lnTo>
                  <a:pt x="2372" y="1053"/>
                </a:lnTo>
                <a:lnTo>
                  <a:pt x="2386" y="1017"/>
                </a:lnTo>
                <a:lnTo>
                  <a:pt x="2395" y="978"/>
                </a:lnTo>
                <a:lnTo>
                  <a:pt x="2398" y="936"/>
                </a:lnTo>
                <a:lnTo>
                  <a:pt x="2395" y="896"/>
                </a:lnTo>
                <a:lnTo>
                  <a:pt x="2386" y="857"/>
                </a:lnTo>
                <a:lnTo>
                  <a:pt x="2372" y="820"/>
                </a:lnTo>
                <a:lnTo>
                  <a:pt x="2353" y="786"/>
                </a:lnTo>
                <a:lnTo>
                  <a:pt x="2329" y="754"/>
                </a:lnTo>
                <a:lnTo>
                  <a:pt x="2302" y="727"/>
                </a:lnTo>
                <a:lnTo>
                  <a:pt x="2272" y="704"/>
                </a:lnTo>
                <a:lnTo>
                  <a:pt x="2237" y="684"/>
                </a:lnTo>
                <a:lnTo>
                  <a:pt x="2201" y="670"/>
                </a:lnTo>
                <a:lnTo>
                  <a:pt x="2161" y="661"/>
                </a:lnTo>
                <a:lnTo>
                  <a:pt x="2120" y="659"/>
                </a:lnTo>
                <a:lnTo>
                  <a:pt x="2084" y="659"/>
                </a:lnTo>
                <a:lnTo>
                  <a:pt x="2084" y="463"/>
                </a:lnTo>
                <a:lnTo>
                  <a:pt x="2308" y="463"/>
                </a:lnTo>
                <a:lnTo>
                  <a:pt x="2332" y="461"/>
                </a:lnTo>
                <a:lnTo>
                  <a:pt x="2353" y="451"/>
                </a:lnTo>
                <a:lnTo>
                  <a:pt x="2372" y="437"/>
                </a:lnTo>
                <a:lnTo>
                  <a:pt x="2385" y="419"/>
                </a:lnTo>
                <a:lnTo>
                  <a:pt x="2395" y="397"/>
                </a:lnTo>
                <a:lnTo>
                  <a:pt x="2398" y="373"/>
                </a:lnTo>
                <a:lnTo>
                  <a:pt x="2395" y="349"/>
                </a:lnTo>
                <a:lnTo>
                  <a:pt x="2385" y="328"/>
                </a:lnTo>
                <a:lnTo>
                  <a:pt x="2372" y="310"/>
                </a:lnTo>
                <a:lnTo>
                  <a:pt x="2353" y="296"/>
                </a:lnTo>
                <a:lnTo>
                  <a:pt x="2332" y="286"/>
                </a:lnTo>
                <a:lnTo>
                  <a:pt x="2308" y="283"/>
                </a:lnTo>
                <a:lnTo>
                  <a:pt x="2084" y="283"/>
                </a:lnTo>
                <a:lnTo>
                  <a:pt x="2084" y="264"/>
                </a:lnTo>
                <a:lnTo>
                  <a:pt x="2081" y="240"/>
                </a:lnTo>
                <a:lnTo>
                  <a:pt x="2072" y="218"/>
                </a:lnTo>
                <a:lnTo>
                  <a:pt x="2058" y="201"/>
                </a:lnTo>
                <a:lnTo>
                  <a:pt x="2039" y="187"/>
                </a:lnTo>
                <a:lnTo>
                  <a:pt x="2018" y="177"/>
                </a:lnTo>
                <a:lnTo>
                  <a:pt x="1994" y="174"/>
                </a:lnTo>
                <a:close/>
                <a:moveTo>
                  <a:pt x="528" y="0"/>
                </a:moveTo>
                <a:lnTo>
                  <a:pt x="3461" y="0"/>
                </a:lnTo>
                <a:lnTo>
                  <a:pt x="3489" y="4"/>
                </a:lnTo>
                <a:lnTo>
                  <a:pt x="3515" y="13"/>
                </a:lnTo>
                <a:lnTo>
                  <a:pt x="3538" y="28"/>
                </a:lnTo>
                <a:lnTo>
                  <a:pt x="3557" y="47"/>
                </a:lnTo>
                <a:lnTo>
                  <a:pt x="3572" y="70"/>
                </a:lnTo>
                <a:lnTo>
                  <a:pt x="3581" y="96"/>
                </a:lnTo>
                <a:lnTo>
                  <a:pt x="3584" y="125"/>
                </a:lnTo>
                <a:lnTo>
                  <a:pt x="3584" y="1393"/>
                </a:lnTo>
                <a:lnTo>
                  <a:pt x="3581" y="1422"/>
                </a:lnTo>
                <a:lnTo>
                  <a:pt x="3572" y="1448"/>
                </a:lnTo>
                <a:lnTo>
                  <a:pt x="3557" y="1471"/>
                </a:lnTo>
                <a:lnTo>
                  <a:pt x="3538" y="1491"/>
                </a:lnTo>
                <a:lnTo>
                  <a:pt x="3515" y="1505"/>
                </a:lnTo>
                <a:lnTo>
                  <a:pt x="3489" y="1515"/>
                </a:lnTo>
                <a:lnTo>
                  <a:pt x="3461" y="1518"/>
                </a:lnTo>
                <a:lnTo>
                  <a:pt x="528" y="1518"/>
                </a:lnTo>
                <a:lnTo>
                  <a:pt x="499" y="1515"/>
                </a:lnTo>
                <a:lnTo>
                  <a:pt x="473" y="1505"/>
                </a:lnTo>
                <a:lnTo>
                  <a:pt x="450" y="1491"/>
                </a:lnTo>
                <a:lnTo>
                  <a:pt x="431" y="1471"/>
                </a:lnTo>
                <a:lnTo>
                  <a:pt x="416" y="1448"/>
                </a:lnTo>
                <a:lnTo>
                  <a:pt x="407" y="1422"/>
                </a:lnTo>
                <a:lnTo>
                  <a:pt x="403" y="1393"/>
                </a:lnTo>
                <a:lnTo>
                  <a:pt x="403" y="125"/>
                </a:lnTo>
                <a:lnTo>
                  <a:pt x="407" y="96"/>
                </a:lnTo>
                <a:lnTo>
                  <a:pt x="416" y="70"/>
                </a:lnTo>
                <a:lnTo>
                  <a:pt x="431" y="47"/>
                </a:lnTo>
                <a:lnTo>
                  <a:pt x="450" y="28"/>
                </a:lnTo>
                <a:lnTo>
                  <a:pt x="473" y="13"/>
                </a:lnTo>
                <a:lnTo>
                  <a:pt x="499" y="4"/>
                </a:lnTo>
                <a:lnTo>
                  <a:pt x="52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3" name="Freeform 236"/>
          <p:cNvSpPr>
            <a:spLocks noEditPoints="1"/>
          </p:cNvSpPr>
          <p:nvPr/>
        </p:nvSpPr>
        <p:spPr bwMode="auto">
          <a:xfrm>
            <a:off x="7474751" y="5299752"/>
            <a:ext cx="565150" cy="288925"/>
          </a:xfrm>
          <a:custGeom>
            <a:avLst/>
            <a:gdLst>
              <a:gd name="T0" fmla="*/ 2774 w 3556"/>
              <a:gd name="T1" fmla="*/ 669 h 1820"/>
              <a:gd name="T2" fmla="*/ 2881 w 3556"/>
              <a:gd name="T3" fmla="*/ 495 h 1820"/>
              <a:gd name="T4" fmla="*/ 2936 w 3556"/>
              <a:gd name="T5" fmla="*/ 538 h 1820"/>
              <a:gd name="T6" fmla="*/ 3520 w 3556"/>
              <a:gd name="T7" fmla="*/ 879 h 1820"/>
              <a:gd name="T8" fmla="*/ 3556 w 3556"/>
              <a:gd name="T9" fmla="*/ 947 h 1820"/>
              <a:gd name="T10" fmla="*/ 3531 w 3556"/>
              <a:gd name="T11" fmla="*/ 1546 h 1820"/>
              <a:gd name="T12" fmla="*/ 3374 w 3556"/>
              <a:gd name="T13" fmla="*/ 1569 h 1820"/>
              <a:gd name="T14" fmla="*/ 3309 w 3556"/>
              <a:gd name="T15" fmla="*/ 1718 h 1820"/>
              <a:gd name="T16" fmla="*/ 3175 w 3556"/>
              <a:gd name="T17" fmla="*/ 1807 h 1820"/>
              <a:gd name="T18" fmla="*/ 3008 w 3556"/>
              <a:gd name="T19" fmla="*/ 1807 h 1820"/>
              <a:gd name="T20" fmla="*/ 2873 w 3556"/>
              <a:gd name="T21" fmla="*/ 1718 h 1820"/>
              <a:gd name="T22" fmla="*/ 2807 w 3556"/>
              <a:gd name="T23" fmla="*/ 1569 h 1820"/>
              <a:gd name="T24" fmla="*/ 1144 w 3556"/>
              <a:gd name="T25" fmla="*/ 1685 h 1820"/>
              <a:gd name="T26" fmla="*/ 1024 w 3556"/>
              <a:gd name="T27" fmla="*/ 1792 h 1820"/>
              <a:gd name="T28" fmla="*/ 862 w 3556"/>
              <a:gd name="T29" fmla="*/ 1816 h 1820"/>
              <a:gd name="T30" fmla="*/ 725 w 3556"/>
              <a:gd name="T31" fmla="*/ 1757 h 1820"/>
              <a:gd name="T32" fmla="*/ 605 w 3556"/>
              <a:gd name="T33" fmla="*/ 1796 h 1820"/>
              <a:gd name="T34" fmla="*/ 449 w 3556"/>
              <a:gd name="T35" fmla="*/ 1815 h 1820"/>
              <a:gd name="T36" fmla="*/ 298 w 3556"/>
              <a:gd name="T37" fmla="*/ 1742 h 1820"/>
              <a:gd name="T38" fmla="*/ 214 w 3556"/>
              <a:gd name="T39" fmla="*/ 1598 h 1820"/>
              <a:gd name="T40" fmla="*/ 96 w 3556"/>
              <a:gd name="T41" fmla="*/ 1367 h 1820"/>
              <a:gd name="T42" fmla="*/ 98 w 3556"/>
              <a:gd name="T43" fmla="*/ 1286 h 1820"/>
              <a:gd name="T44" fmla="*/ 168 w 3556"/>
              <a:gd name="T45" fmla="*/ 1246 h 1820"/>
              <a:gd name="T46" fmla="*/ 2400 w 3556"/>
              <a:gd name="T47" fmla="*/ 534 h 1820"/>
              <a:gd name="T48" fmla="*/ 2472 w 3556"/>
              <a:gd name="T49" fmla="*/ 494 h 1820"/>
              <a:gd name="T50" fmla="*/ 1914 w 3556"/>
              <a:gd name="T51" fmla="*/ 152 h 1820"/>
              <a:gd name="T52" fmla="*/ 1665 w 3556"/>
              <a:gd name="T53" fmla="*/ 899 h 1820"/>
              <a:gd name="T54" fmla="*/ 1701 w 3556"/>
              <a:gd name="T55" fmla="*/ 971 h 1820"/>
              <a:gd name="T56" fmla="*/ 1766 w 3556"/>
              <a:gd name="T57" fmla="*/ 982 h 1820"/>
              <a:gd name="T58" fmla="*/ 1824 w 3556"/>
              <a:gd name="T59" fmla="*/ 928 h 1820"/>
              <a:gd name="T60" fmla="*/ 2041 w 3556"/>
              <a:gd name="T61" fmla="*/ 175 h 1820"/>
              <a:gd name="T62" fmla="*/ 1972 w 3556"/>
              <a:gd name="T63" fmla="*/ 131 h 1820"/>
              <a:gd name="T64" fmla="*/ 1438 w 3556"/>
              <a:gd name="T65" fmla="*/ 152 h 1820"/>
              <a:gd name="T66" fmla="*/ 1189 w 3556"/>
              <a:gd name="T67" fmla="*/ 899 h 1820"/>
              <a:gd name="T68" fmla="*/ 1226 w 3556"/>
              <a:gd name="T69" fmla="*/ 971 h 1820"/>
              <a:gd name="T70" fmla="*/ 1310 w 3556"/>
              <a:gd name="T71" fmla="*/ 974 h 1820"/>
              <a:gd name="T72" fmla="*/ 1571 w 3556"/>
              <a:gd name="T73" fmla="*/ 237 h 1820"/>
              <a:gd name="T74" fmla="*/ 1561 w 3556"/>
              <a:gd name="T75" fmla="*/ 167 h 1820"/>
              <a:gd name="T76" fmla="*/ 1496 w 3556"/>
              <a:gd name="T77" fmla="*/ 131 h 1820"/>
              <a:gd name="T78" fmla="*/ 962 w 3556"/>
              <a:gd name="T79" fmla="*/ 152 h 1820"/>
              <a:gd name="T80" fmla="*/ 712 w 3556"/>
              <a:gd name="T81" fmla="*/ 899 h 1820"/>
              <a:gd name="T82" fmla="*/ 749 w 3556"/>
              <a:gd name="T83" fmla="*/ 971 h 1820"/>
              <a:gd name="T84" fmla="*/ 814 w 3556"/>
              <a:gd name="T85" fmla="*/ 982 h 1820"/>
              <a:gd name="T86" fmla="*/ 872 w 3556"/>
              <a:gd name="T87" fmla="*/ 928 h 1820"/>
              <a:gd name="T88" fmla="*/ 1090 w 3556"/>
              <a:gd name="T89" fmla="*/ 175 h 1820"/>
              <a:gd name="T90" fmla="*/ 1019 w 3556"/>
              <a:gd name="T91" fmla="*/ 131 h 1820"/>
              <a:gd name="T92" fmla="*/ 485 w 3556"/>
              <a:gd name="T93" fmla="*/ 152 h 1820"/>
              <a:gd name="T94" fmla="*/ 236 w 3556"/>
              <a:gd name="T95" fmla="*/ 899 h 1820"/>
              <a:gd name="T96" fmla="*/ 273 w 3556"/>
              <a:gd name="T97" fmla="*/ 971 h 1820"/>
              <a:gd name="T98" fmla="*/ 339 w 3556"/>
              <a:gd name="T99" fmla="*/ 982 h 1820"/>
              <a:gd name="T100" fmla="*/ 396 w 3556"/>
              <a:gd name="T101" fmla="*/ 928 h 1820"/>
              <a:gd name="T102" fmla="*/ 613 w 3556"/>
              <a:gd name="T103" fmla="*/ 175 h 1820"/>
              <a:gd name="T104" fmla="*/ 544 w 3556"/>
              <a:gd name="T105" fmla="*/ 131 h 1820"/>
              <a:gd name="T106" fmla="*/ 2520 w 3556"/>
              <a:gd name="T107" fmla="*/ 11 h 1820"/>
              <a:gd name="T108" fmla="*/ 2561 w 3556"/>
              <a:gd name="T109" fmla="*/ 82 h 1820"/>
              <a:gd name="T110" fmla="*/ 2520 w 3556"/>
              <a:gd name="T111" fmla="*/ 152 h 1820"/>
              <a:gd name="T112" fmla="*/ 2051 w 3556"/>
              <a:gd name="T113" fmla="*/ 1067 h 1820"/>
              <a:gd name="T114" fmla="*/ 1994 w 3556"/>
              <a:gd name="T115" fmla="*/ 1123 h 1820"/>
              <a:gd name="T116" fmla="*/ 45 w 3556"/>
              <a:gd name="T117" fmla="*/ 1117 h 1820"/>
              <a:gd name="T118" fmla="*/ 1 w 3556"/>
              <a:gd name="T119" fmla="*/ 1059 h 1820"/>
              <a:gd name="T120" fmla="*/ 295 w 3556"/>
              <a:gd name="T121" fmla="*/ 39 h 1820"/>
              <a:gd name="T122" fmla="*/ 365 w 3556"/>
              <a:gd name="T123" fmla="*/ 0 h 18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56" h="1820">
                <a:moveTo>
                  <a:pt x="2553" y="669"/>
                </a:moveTo>
                <a:lnTo>
                  <a:pt x="2553" y="805"/>
                </a:lnTo>
                <a:lnTo>
                  <a:pt x="2857" y="805"/>
                </a:lnTo>
                <a:lnTo>
                  <a:pt x="2774" y="669"/>
                </a:lnTo>
                <a:lnTo>
                  <a:pt x="2553" y="669"/>
                </a:lnTo>
                <a:close/>
                <a:moveTo>
                  <a:pt x="2472" y="494"/>
                </a:moveTo>
                <a:lnTo>
                  <a:pt x="2863" y="494"/>
                </a:lnTo>
                <a:lnTo>
                  <a:pt x="2881" y="495"/>
                </a:lnTo>
                <a:lnTo>
                  <a:pt x="2899" y="502"/>
                </a:lnTo>
                <a:lnTo>
                  <a:pt x="2914" y="511"/>
                </a:lnTo>
                <a:lnTo>
                  <a:pt x="2927" y="523"/>
                </a:lnTo>
                <a:lnTo>
                  <a:pt x="2936" y="538"/>
                </a:lnTo>
                <a:lnTo>
                  <a:pt x="3076" y="818"/>
                </a:lnTo>
                <a:lnTo>
                  <a:pt x="3483" y="865"/>
                </a:lnTo>
                <a:lnTo>
                  <a:pt x="3503" y="870"/>
                </a:lnTo>
                <a:lnTo>
                  <a:pt x="3520" y="879"/>
                </a:lnTo>
                <a:lnTo>
                  <a:pt x="3534" y="892"/>
                </a:lnTo>
                <a:lnTo>
                  <a:pt x="3546" y="908"/>
                </a:lnTo>
                <a:lnTo>
                  <a:pt x="3552" y="927"/>
                </a:lnTo>
                <a:lnTo>
                  <a:pt x="3556" y="947"/>
                </a:lnTo>
                <a:lnTo>
                  <a:pt x="3556" y="1487"/>
                </a:lnTo>
                <a:lnTo>
                  <a:pt x="3552" y="1509"/>
                </a:lnTo>
                <a:lnTo>
                  <a:pt x="3544" y="1528"/>
                </a:lnTo>
                <a:lnTo>
                  <a:pt x="3531" y="1546"/>
                </a:lnTo>
                <a:lnTo>
                  <a:pt x="3515" y="1557"/>
                </a:lnTo>
                <a:lnTo>
                  <a:pt x="3495" y="1566"/>
                </a:lnTo>
                <a:lnTo>
                  <a:pt x="3474" y="1569"/>
                </a:lnTo>
                <a:lnTo>
                  <a:pt x="3374" y="1569"/>
                </a:lnTo>
                <a:lnTo>
                  <a:pt x="3367" y="1610"/>
                </a:lnTo>
                <a:lnTo>
                  <a:pt x="3352" y="1649"/>
                </a:lnTo>
                <a:lnTo>
                  <a:pt x="3333" y="1685"/>
                </a:lnTo>
                <a:lnTo>
                  <a:pt x="3309" y="1718"/>
                </a:lnTo>
                <a:lnTo>
                  <a:pt x="3281" y="1747"/>
                </a:lnTo>
                <a:lnTo>
                  <a:pt x="3248" y="1772"/>
                </a:lnTo>
                <a:lnTo>
                  <a:pt x="3213" y="1792"/>
                </a:lnTo>
                <a:lnTo>
                  <a:pt x="3175" y="1807"/>
                </a:lnTo>
                <a:lnTo>
                  <a:pt x="3134" y="1816"/>
                </a:lnTo>
                <a:lnTo>
                  <a:pt x="3091" y="1820"/>
                </a:lnTo>
                <a:lnTo>
                  <a:pt x="3048" y="1816"/>
                </a:lnTo>
                <a:lnTo>
                  <a:pt x="3008" y="1807"/>
                </a:lnTo>
                <a:lnTo>
                  <a:pt x="2969" y="1792"/>
                </a:lnTo>
                <a:lnTo>
                  <a:pt x="2933" y="1772"/>
                </a:lnTo>
                <a:lnTo>
                  <a:pt x="2901" y="1747"/>
                </a:lnTo>
                <a:lnTo>
                  <a:pt x="2873" y="1718"/>
                </a:lnTo>
                <a:lnTo>
                  <a:pt x="2849" y="1685"/>
                </a:lnTo>
                <a:lnTo>
                  <a:pt x="2830" y="1649"/>
                </a:lnTo>
                <a:lnTo>
                  <a:pt x="2816" y="1610"/>
                </a:lnTo>
                <a:lnTo>
                  <a:pt x="2807" y="1569"/>
                </a:lnTo>
                <a:lnTo>
                  <a:pt x="1186" y="1569"/>
                </a:lnTo>
                <a:lnTo>
                  <a:pt x="1177" y="1610"/>
                </a:lnTo>
                <a:lnTo>
                  <a:pt x="1163" y="1649"/>
                </a:lnTo>
                <a:lnTo>
                  <a:pt x="1144" y="1685"/>
                </a:lnTo>
                <a:lnTo>
                  <a:pt x="1120" y="1718"/>
                </a:lnTo>
                <a:lnTo>
                  <a:pt x="1092" y="1747"/>
                </a:lnTo>
                <a:lnTo>
                  <a:pt x="1059" y="1772"/>
                </a:lnTo>
                <a:lnTo>
                  <a:pt x="1024" y="1792"/>
                </a:lnTo>
                <a:lnTo>
                  <a:pt x="986" y="1807"/>
                </a:lnTo>
                <a:lnTo>
                  <a:pt x="945" y="1816"/>
                </a:lnTo>
                <a:lnTo>
                  <a:pt x="902" y="1820"/>
                </a:lnTo>
                <a:lnTo>
                  <a:pt x="862" y="1816"/>
                </a:lnTo>
                <a:lnTo>
                  <a:pt x="825" y="1809"/>
                </a:lnTo>
                <a:lnTo>
                  <a:pt x="789" y="1796"/>
                </a:lnTo>
                <a:lnTo>
                  <a:pt x="755" y="1779"/>
                </a:lnTo>
                <a:lnTo>
                  <a:pt x="725" y="1757"/>
                </a:lnTo>
                <a:lnTo>
                  <a:pt x="697" y="1732"/>
                </a:lnTo>
                <a:lnTo>
                  <a:pt x="670" y="1757"/>
                </a:lnTo>
                <a:lnTo>
                  <a:pt x="639" y="1779"/>
                </a:lnTo>
                <a:lnTo>
                  <a:pt x="605" y="1796"/>
                </a:lnTo>
                <a:lnTo>
                  <a:pt x="570" y="1809"/>
                </a:lnTo>
                <a:lnTo>
                  <a:pt x="532" y="1816"/>
                </a:lnTo>
                <a:lnTo>
                  <a:pt x="493" y="1820"/>
                </a:lnTo>
                <a:lnTo>
                  <a:pt x="449" y="1815"/>
                </a:lnTo>
                <a:lnTo>
                  <a:pt x="407" y="1806"/>
                </a:lnTo>
                <a:lnTo>
                  <a:pt x="367" y="1789"/>
                </a:lnTo>
                <a:lnTo>
                  <a:pt x="330" y="1769"/>
                </a:lnTo>
                <a:lnTo>
                  <a:pt x="298" y="1742"/>
                </a:lnTo>
                <a:lnTo>
                  <a:pt x="270" y="1712"/>
                </a:lnTo>
                <a:lnTo>
                  <a:pt x="246" y="1677"/>
                </a:lnTo>
                <a:lnTo>
                  <a:pt x="227" y="1639"/>
                </a:lnTo>
                <a:lnTo>
                  <a:pt x="214" y="1598"/>
                </a:lnTo>
                <a:lnTo>
                  <a:pt x="207" y="1555"/>
                </a:lnTo>
                <a:lnTo>
                  <a:pt x="192" y="1542"/>
                </a:lnTo>
                <a:lnTo>
                  <a:pt x="181" y="1526"/>
                </a:lnTo>
                <a:lnTo>
                  <a:pt x="96" y="1367"/>
                </a:lnTo>
                <a:lnTo>
                  <a:pt x="88" y="1347"/>
                </a:lnTo>
                <a:lnTo>
                  <a:pt x="86" y="1326"/>
                </a:lnTo>
                <a:lnTo>
                  <a:pt x="90" y="1305"/>
                </a:lnTo>
                <a:lnTo>
                  <a:pt x="98" y="1286"/>
                </a:lnTo>
                <a:lnTo>
                  <a:pt x="111" y="1270"/>
                </a:lnTo>
                <a:lnTo>
                  <a:pt x="127" y="1257"/>
                </a:lnTo>
                <a:lnTo>
                  <a:pt x="147" y="1249"/>
                </a:lnTo>
                <a:lnTo>
                  <a:pt x="168" y="1246"/>
                </a:lnTo>
                <a:lnTo>
                  <a:pt x="2390" y="1246"/>
                </a:lnTo>
                <a:lnTo>
                  <a:pt x="2390" y="575"/>
                </a:lnTo>
                <a:lnTo>
                  <a:pt x="2393" y="553"/>
                </a:lnTo>
                <a:lnTo>
                  <a:pt x="2400" y="534"/>
                </a:lnTo>
                <a:lnTo>
                  <a:pt x="2413" y="518"/>
                </a:lnTo>
                <a:lnTo>
                  <a:pt x="2429" y="505"/>
                </a:lnTo>
                <a:lnTo>
                  <a:pt x="2449" y="496"/>
                </a:lnTo>
                <a:lnTo>
                  <a:pt x="2472" y="494"/>
                </a:lnTo>
                <a:close/>
                <a:moveTo>
                  <a:pt x="1972" y="131"/>
                </a:moveTo>
                <a:lnTo>
                  <a:pt x="1950" y="133"/>
                </a:lnTo>
                <a:lnTo>
                  <a:pt x="1931" y="140"/>
                </a:lnTo>
                <a:lnTo>
                  <a:pt x="1914" y="152"/>
                </a:lnTo>
                <a:lnTo>
                  <a:pt x="1900" y="167"/>
                </a:lnTo>
                <a:lnTo>
                  <a:pt x="1890" y="188"/>
                </a:lnTo>
                <a:lnTo>
                  <a:pt x="1668" y="877"/>
                </a:lnTo>
                <a:lnTo>
                  <a:pt x="1665" y="899"/>
                </a:lnTo>
                <a:lnTo>
                  <a:pt x="1667" y="920"/>
                </a:lnTo>
                <a:lnTo>
                  <a:pt x="1673" y="939"/>
                </a:lnTo>
                <a:lnTo>
                  <a:pt x="1685" y="957"/>
                </a:lnTo>
                <a:lnTo>
                  <a:pt x="1701" y="971"/>
                </a:lnTo>
                <a:lnTo>
                  <a:pt x="1721" y="980"/>
                </a:lnTo>
                <a:lnTo>
                  <a:pt x="1734" y="983"/>
                </a:lnTo>
                <a:lnTo>
                  <a:pt x="1747" y="984"/>
                </a:lnTo>
                <a:lnTo>
                  <a:pt x="1766" y="982"/>
                </a:lnTo>
                <a:lnTo>
                  <a:pt x="1785" y="974"/>
                </a:lnTo>
                <a:lnTo>
                  <a:pt x="1802" y="962"/>
                </a:lnTo>
                <a:lnTo>
                  <a:pt x="1815" y="946"/>
                </a:lnTo>
                <a:lnTo>
                  <a:pt x="1824" y="928"/>
                </a:lnTo>
                <a:lnTo>
                  <a:pt x="2046" y="237"/>
                </a:lnTo>
                <a:lnTo>
                  <a:pt x="2050" y="216"/>
                </a:lnTo>
                <a:lnTo>
                  <a:pt x="2049" y="195"/>
                </a:lnTo>
                <a:lnTo>
                  <a:pt x="2041" y="175"/>
                </a:lnTo>
                <a:lnTo>
                  <a:pt x="2029" y="158"/>
                </a:lnTo>
                <a:lnTo>
                  <a:pt x="2013" y="145"/>
                </a:lnTo>
                <a:lnTo>
                  <a:pt x="1994" y="135"/>
                </a:lnTo>
                <a:lnTo>
                  <a:pt x="1972" y="131"/>
                </a:lnTo>
                <a:close/>
                <a:moveTo>
                  <a:pt x="1496" y="131"/>
                </a:moveTo>
                <a:lnTo>
                  <a:pt x="1475" y="133"/>
                </a:lnTo>
                <a:lnTo>
                  <a:pt x="1455" y="140"/>
                </a:lnTo>
                <a:lnTo>
                  <a:pt x="1438" y="152"/>
                </a:lnTo>
                <a:lnTo>
                  <a:pt x="1424" y="167"/>
                </a:lnTo>
                <a:lnTo>
                  <a:pt x="1414" y="188"/>
                </a:lnTo>
                <a:lnTo>
                  <a:pt x="1192" y="877"/>
                </a:lnTo>
                <a:lnTo>
                  <a:pt x="1189" y="899"/>
                </a:lnTo>
                <a:lnTo>
                  <a:pt x="1190" y="920"/>
                </a:lnTo>
                <a:lnTo>
                  <a:pt x="1197" y="939"/>
                </a:lnTo>
                <a:lnTo>
                  <a:pt x="1209" y="957"/>
                </a:lnTo>
                <a:lnTo>
                  <a:pt x="1226" y="971"/>
                </a:lnTo>
                <a:lnTo>
                  <a:pt x="1245" y="980"/>
                </a:lnTo>
                <a:lnTo>
                  <a:pt x="1270" y="984"/>
                </a:lnTo>
                <a:lnTo>
                  <a:pt x="1290" y="982"/>
                </a:lnTo>
                <a:lnTo>
                  <a:pt x="1310" y="974"/>
                </a:lnTo>
                <a:lnTo>
                  <a:pt x="1326" y="962"/>
                </a:lnTo>
                <a:lnTo>
                  <a:pt x="1339" y="946"/>
                </a:lnTo>
                <a:lnTo>
                  <a:pt x="1348" y="928"/>
                </a:lnTo>
                <a:lnTo>
                  <a:pt x="1571" y="237"/>
                </a:lnTo>
                <a:lnTo>
                  <a:pt x="1574" y="219"/>
                </a:lnTo>
                <a:lnTo>
                  <a:pt x="1573" y="201"/>
                </a:lnTo>
                <a:lnTo>
                  <a:pt x="1569" y="183"/>
                </a:lnTo>
                <a:lnTo>
                  <a:pt x="1561" y="167"/>
                </a:lnTo>
                <a:lnTo>
                  <a:pt x="1549" y="153"/>
                </a:lnTo>
                <a:lnTo>
                  <a:pt x="1535" y="142"/>
                </a:lnTo>
                <a:lnTo>
                  <a:pt x="1518" y="135"/>
                </a:lnTo>
                <a:lnTo>
                  <a:pt x="1496" y="131"/>
                </a:lnTo>
                <a:close/>
                <a:moveTo>
                  <a:pt x="1019" y="131"/>
                </a:moveTo>
                <a:lnTo>
                  <a:pt x="999" y="133"/>
                </a:lnTo>
                <a:lnTo>
                  <a:pt x="980" y="140"/>
                </a:lnTo>
                <a:lnTo>
                  <a:pt x="962" y="152"/>
                </a:lnTo>
                <a:lnTo>
                  <a:pt x="948" y="167"/>
                </a:lnTo>
                <a:lnTo>
                  <a:pt x="939" y="188"/>
                </a:lnTo>
                <a:lnTo>
                  <a:pt x="716" y="877"/>
                </a:lnTo>
                <a:lnTo>
                  <a:pt x="712" y="899"/>
                </a:lnTo>
                <a:lnTo>
                  <a:pt x="714" y="920"/>
                </a:lnTo>
                <a:lnTo>
                  <a:pt x="722" y="939"/>
                </a:lnTo>
                <a:lnTo>
                  <a:pt x="734" y="957"/>
                </a:lnTo>
                <a:lnTo>
                  <a:pt x="749" y="971"/>
                </a:lnTo>
                <a:lnTo>
                  <a:pt x="769" y="980"/>
                </a:lnTo>
                <a:lnTo>
                  <a:pt x="781" y="983"/>
                </a:lnTo>
                <a:lnTo>
                  <a:pt x="794" y="984"/>
                </a:lnTo>
                <a:lnTo>
                  <a:pt x="814" y="982"/>
                </a:lnTo>
                <a:lnTo>
                  <a:pt x="833" y="974"/>
                </a:lnTo>
                <a:lnTo>
                  <a:pt x="850" y="962"/>
                </a:lnTo>
                <a:lnTo>
                  <a:pt x="863" y="946"/>
                </a:lnTo>
                <a:lnTo>
                  <a:pt x="872" y="928"/>
                </a:lnTo>
                <a:lnTo>
                  <a:pt x="1094" y="237"/>
                </a:lnTo>
                <a:lnTo>
                  <a:pt x="1098" y="216"/>
                </a:lnTo>
                <a:lnTo>
                  <a:pt x="1096" y="195"/>
                </a:lnTo>
                <a:lnTo>
                  <a:pt x="1090" y="175"/>
                </a:lnTo>
                <a:lnTo>
                  <a:pt x="1078" y="158"/>
                </a:lnTo>
                <a:lnTo>
                  <a:pt x="1062" y="145"/>
                </a:lnTo>
                <a:lnTo>
                  <a:pt x="1041" y="135"/>
                </a:lnTo>
                <a:lnTo>
                  <a:pt x="1019" y="131"/>
                </a:lnTo>
                <a:close/>
                <a:moveTo>
                  <a:pt x="544" y="131"/>
                </a:moveTo>
                <a:lnTo>
                  <a:pt x="523" y="133"/>
                </a:lnTo>
                <a:lnTo>
                  <a:pt x="503" y="140"/>
                </a:lnTo>
                <a:lnTo>
                  <a:pt x="485" y="152"/>
                </a:lnTo>
                <a:lnTo>
                  <a:pt x="471" y="167"/>
                </a:lnTo>
                <a:lnTo>
                  <a:pt x="463" y="188"/>
                </a:lnTo>
                <a:lnTo>
                  <a:pt x="241" y="877"/>
                </a:lnTo>
                <a:lnTo>
                  <a:pt x="236" y="899"/>
                </a:lnTo>
                <a:lnTo>
                  <a:pt x="238" y="920"/>
                </a:lnTo>
                <a:lnTo>
                  <a:pt x="245" y="939"/>
                </a:lnTo>
                <a:lnTo>
                  <a:pt x="257" y="957"/>
                </a:lnTo>
                <a:lnTo>
                  <a:pt x="273" y="971"/>
                </a:lnTo>
                <a:lnTo>
                  <a:pt x="293" y="980"/>
                </a:lnTo>
                <a:lnTo>
                  <a:pt x="305" y="983"/>
                </a:lnTo>
                <a:lnTo>
                  <a:pt x="318" y="984"/>
                </a:lnTo>
                <a:lnTo>
                  <a:pt x="339" y="982"/>
                </a:lnTo>
                <a:lnTo>
                  <a:pt x="357" y="974"/>
                </a:lnTo>
                <a:lnTo>
                  <a:pt x="373" y="962"/>
                </a:lnTo>
                <a:lnTo>
                  <a:pt x="387" y="946"/>
                </a:lnTo>
                <a:lnTo>
                  <a:pt x="396" y="928"/>
                </a:lnTo>
                <a:lnTo>
                  <a:pt x="618" y="237"/>
                </a:lnTo>
                <a:lnTo>
                  <a:pt x="622" y="216"/>
                </a:lnTo>
                <a:lnTo>
                  <a:pt x="620" y="195"/>
                </a:lnTo>
                <a:lnTo>
                  <a:pt x="613" y="175"/>
                </a:lnTo>
                <a:lnTo>
                  <a:pt x="601" y="158"/>
                </a:lnTo>
                <a:lnTo>
                  <a:pt x="586" y="145"/>
                </a:lnTo>
                <a:lnTo>
                  <a:pt x="565" y="135"/>
                </a:lnTo>
                <a:lnTo>
                  <a:pt x="544" y="131"/>
                </a:lnTo>
                <a:close/>
                <a:moveTo>
                  <a:pt x="365" y="0"/>
                </a:moveTo>
                <a:lnTo>
                  <a:pt x="2479" y="0"/>
                </a:lnTo>
                <a:lnTo>
                  <a:pt x="2501" y="2"/>
                </a:lnTo>
                <a:lnTo>
                  <a:pt x="2520" y="11"/>
                </a:lnTo>
                <a:lnTo>
                  <a:pt x="2536" y="24"/>
                </a:lnTo>
                <a:lnTo>
                  <a:pt x="2549" y="40"/>
                </a:lnTo>
                <a:lnTo>
                  <a:pt x="2558" y="59"/>
                </a:lnTo>
                <a:lnTo>
                  <a:pt x="2561" y="82"/>
                </a:lnTo>
                <a:lnTo>
                  <a:pt x="2558" y="104"/>
                </a:lnTo>
                <a:lnTo>
                  <a:pt x="2549" y="123"/>
                </a:lnTo>
                <a:lnTo>
                  <a:pt x="2536" y="139"/>
                </a:lnTo>
                <a:lnTo>
                  <a:pt x="2520" y="152"/>
                </a:lnTo>
                <a:lnTo>
                  <a:pt x="2501" y="161"/>
                </a:lnTo>
                <a:lnTo>
                  <a:pt x="2479" y="163"/>
                </a:lnTo>
                <a:lnTo>
                  <a:pt x="2305" y="163"/>
                </a:lnTo>
                <a:lnTo>
                  <a:pt x="2051" y="1067"/>
                </a:lnTo>
                <a:lnTo>
                  <a:pt x="2042" y="1086"/>
                </a:lnTo>
                <a:lnTo>
                  <a:pt x="2029" y="1102"/>
                </a:lnTo>
                <a:lnTo>
                  <a:pt x="2013" y="1115"/>
                </a:lnTo>
                <a:lnTo>
                  <a:pt x="1994" y="1123"/>
                </a:lnTo>
                <a:lnTo>
                  <a:pt x="1972" y="1126"/>
                </a:lnTo>
                <a:lnTo>
                  <a:pt x="82" y="1126"/>
                </a:lnTo>
                <a:lnTo>
                  <a:pt x="63" y="1124"/>
                </a:lnTo>
                <a:lnTo>
                  <a:pt x="45" y="1117"/>
                </a:lnTo>
                <a:lnTo>
                  <a:pt x="29" y="1107"/>
                </a:lnTo>
                <a:lnTo>
                  <a:pt x="16" y="1094"/>
                </a:lnTo>
                <a:lnTo>
                  <a:pt x="6" y="1076"/>
                </a:lnTo>
                <a:lnTo>
                  <a:pt x="1" y="1059"/>
                </a:lnTo>
                <a:lnTo>
                  <a:pt x="0" y="1040"/>
                </a:lnTo>
                <a:lnTo>
                  <a:pt x="3" y="1021"/>
                </a:lnTo>
                <a:lnTo>
                  <a:pt x="286" y="58"/>
                </a:lnTo>
                <a:lnTo>
                  <a:pt x="295" y="39"/>
                </a:lnTo>
                <a:lnTo>
                  <a:pt x="307" y="23"/>
                </a:lnTo>
                <a:lnTo>
                  <a:pt x="324" y="11"/>
                </a:lnTo>
                <a:lnTo>
                  <a:pt x="343" y="2"/>
                </a:lnTo>
                <a:lnTo>
                  <a:pt x="36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4" name="Freeform 241"/>
          <p:cNvSpPr>
            <a:spLocks noEditPoints="1"/>
          </p:cNvSpPr>
          <p:nvPr/>
        </p:nvSpPr>
        <p:spPr bwMode="auto">
          <a:xfrm>
            <a:off x="8455494" y="5190215"/>
            <a:ext cx="474662" cy="509588"/>
          </a:xfrm>
          <a:custGeom>
            <a:avLst/>
            <a:gdLst>
              <a:gd name="T0" fmla="*/ 1314 w 3290"/>
              <a:gd name="T1" fmla="*/ 2550 h 3530"/>
              <a:gd name="T2" fmla="*/ 1402 w 3290"/>
              <a:gd name="T3" fmla="*/ 2676 h 3530"/>
              <a:gd name="T4" fmla="*/ 1362 w 3290"/>
              <a:gd name="T5" fmla="*/ 2827 h 3530"/>
              <a:gd name="T6" fmla="*/ 1221 w 3290"/>
              <a:gd name="T7" fmla="*/ 2893 h 3530"/>
              <a:gd name="T8" fmla="*/ 946 w 3290"/>
              <a:gd name="T9" fmla="*/ 2343 h 3530"/>
              <a:gd name="T10" fmla="*/ 733 w 3290"/>
              <a:gd name="T11" fmla="*/ 2300 h 3530"/>
              <a:gd name="T12" fmla="*/ 668 w 3290"/>
              <a:gd name="T13" fmla="*/ 2160 h 3530"/>
              <a:gd name="T14" fmla="*/ 733 w 3290"/>
              <a:gd name="T15" fmla="*/ 2018 h 3530"/>
              <a:gd name="T16" fmla="*/ 1037 w 3290"/>
              <a:gd name="T17" fmla="*/ 1635 h 3530"/>
              <a:gd name="T18" fmla="*/ 949 w 3290"/>
              <a:gd name="T19" fmla="*/ 1701 h 3530"/>
              <a:gd name="T20" fmla="*/ 755 w 3290"/>
              <a:gd name="T21" fmla="*/ 1808 h 3530"/>
              <a:gd name="T22" fmla="*/ 563 w 3290"/>
              <a:gd name="T23" fmla="*/ 1936 h 3530"/>
              <a:gd name="T24" fmla="*/ 488 w 3290"/>
              <a:gd name="T25" fmla="*/ 2160 h 3530"/>
              <a:gd name="T26" fmla="*/ 563 w 3290"/>
              <a:gd name="T27" fmla="*/ 2382 h 3530"/>
              <a:gd name="T28" fmla="*/ 755 w 3290"/>
              <a:gd name="T29" fmla="*/ 2511 h 3530"/>
              <a:gd name="T30" fmla="*/ 577 w 3290"/>
              <a:gd name="T31" fmla="*/ 2893 h 3530"/>
              <a:gd name="T32" fmla="*/ 491 w 3290"/>
              <a:gd name="T33" fmla="*/ 2959 h 3530"/>
              <a:gd name="T34" fmla="*/ 532 w 3290"/>
              <a:gd name="T35" fmla="*/ 3062 h 3530"/>
              <a:gd name="T36" fmla="*/ 949 w 3290"/>
              <a:gd name="T37" fmla="*/ 3197 h 3530"/>
              <a:gd name="T38" fmla="*/ 1037 w 3290"/>
              <a:gd name="T39" fmla="*/ 3262 h 3530"/>
              <a:gd name="T40" fmla="*/ 1123 w 3290"/>
              <a:gd name="T41" fmla="*/ 3197 h 3530"/>
              <a:gd name="T42" fmla="*/ 1318 w 3290"/>
              <a:gd name="T43" fmla="*/ 3061 h 3530"/>
              <a:gd name="T44" fmla="*/ 1509 w 3290"/>
              <a:gd name="T45" fmla="*/ 2931 h 3530"/>
              <a:gd name="T46" fmla="*/ 1586 w 3290"/>
              <a:gd name="T47" fmla="*/ 2708 h 3530"/>
              <a:gd name="T48" fmla="*/ 1509 w 3290"/>
              <a:gd name="T49" fmla="*/ 2486 h 3530"/>
              <a:gd name="T50" fmla="*/ 1318 w 3290"/>
              <a:gd name="T51" fmla="*/ 2356 h 3530"/>
              <a:gd name="T52" fmla="*/ 1495 w 3290"/>
              <a:gd name="T53" fmla="*/ 1975 h 3530"/>
              <a:gd name="T54" fmla="*/ 1582 w 3290"/>
              <a:gd name="T55" fmla="*/ 1908 h 3530"/>
              <a:gd name="T56" fmla="*/ 1540 w 3290"/>
              <a:gd name="T57" fmla="*/ 1807 h 3530"/>
              <a:gd name="T58" fmla="*/ 1123 w 3290"/>
              <a:gd name="T59" fmla="*/ 1701 h 3530"/>
              <a:gd name="T60" fmla="*/ 1037 w 3290"/>
              <a:gd name="T61" fmla="*/ 1635 h 3530"/>
              <a:gd name="T62" fmla="*/ 1371 w 3290"/>
              <a:gd name="T63" fmla="*/ 1465 h 3530"/>
              <a:gd name="T64" fmla="*/ 1712 w 3290"/>
              <a:gd name="T65" fmla="*/ 1648 h 3530"/>
              <a:gd name="T66" fmla="*/ 1962 w 3290"/>
              <a:gd name="T67" fmla="*/ 1938 h 3530"/>
              <a:gd name="T68" fmla="*/ 2094 w 3290"/>
              <a:gd name="T69" fmla="*/ 2308 h 3530"/>
              <a:gd name="T70" fmla="*/ 2079 w 3290"/>
              <a:gd name="T71" fmla="*/ 2712 h 3530"/>
              <a:gd name="T72" fmla="*/ 1921 w 3290"/>
              <a:gd name="T73" fmla="*/ 3067 h 3530"/>
              <a:gd name="T74" fmla="*/ 1649 w 3290"/>
              <a:gd name="T75" fmla="*/ 3339 h 3530"/>
              <a:gd name="T76" fmla="*/ 1294 w 3290"/>
              <a:gd name="T77" fmla="*/ 3497 h 3530"/>
              <a:gd name="T78" fmla="*/ 891 w 3290"/>
              <a:gd name="T79" fmla="*/ 3512 h 3530"/>
              <a:gd name="T80" fmla="*/ 522 w 3290"/>
              <a:gd name="T81" fmla="*/ 3380 h 3530"/>
              <a:gd name="T82" fmla="*/ 232 w 3290"/>
              <a:gd name="T83" fmla="*/ 3130 h 3530"/>
              <a:gd name="T84" fmla="*/ 50 w 3290"/>
              <a:gd name="T85" fmla="*/ 2788 h 3530"/>
              <a:gd name="T86" fmla="*/ 3 w 3290"/>
              <a:gd name="T87" fmla="*/ 2388 h 3530"/>
              <a:gd name="T88" fmla="*/ 108 w 3290"/>
              <a:gd name="T89" fmla="*/ 2008 h 3530"/>
              <a:gd name="T90" fmla="*/ 336 w 3290"/>
              <a:gd name="T91" fmla="*/ 1699 h 3530"/>
              <a:gd name="T92" fmla="*/ 662 w 3290"/>
              <a:gd name="T93" fmla="*/ 1491 h 3530"/>
              <a:gd name="T94" fmla="*/ 1054 w 3290"/>
              <a:gd name="T95" fmla="*/ 1416 h 3530"/>
              <a:gd name="T96" fmla="*/ 2139 w 3290"/>
              <a:gd name="T97" fmla="*/ 29 h 3530"/>
              <a:gd name="T98" fmla="*/ 3290 w 3290"/>
              <a:gd name="T99" fmla="*/ 1336 h 3530"/>
              <a:gd name="T100" fmla="*/ 3240 w 3290"/>
              <a:gd name="T101" fmla="*/ 1417 h 3530"/>
              <a:gd name="T102" fmla="*/ 2636 w 3290"/>
              <a:gd name="T103" fmla="*/ 3464 h 3530"/>
              <a:gd name="T104" fmla="*/ 2550 w 3290"/>
              <a:gd name="T105" fmla="*/ 3530 h 3530"/>
              <a:gd name="T106" fmla="*/ 1945 w 3290"/>
              <a:gd name="T107" fmla="*/ 3322 h 3530"/>
              <a:gd name="T108" fmla="*/ 2179 w 3290"/>
              <a:gd name="T109" fmla="*/ 2975 h 3530"/>
              <a:gd name="T110" fmla="*/ 2284 w 3290"/>
              <a:gd name="T111" fmla="*/ 2559 h 3530"/>
              <a:gd name="T112" fmla="*/ 2234 w 3290"/>
              <a:gd name="T113" fmla="*/ 2114 h 3530"/>
              <a:gd name="T114" fmla="*/ 2038 w 3290"/>
              <a:gd name="T115" fmla="*/ 1728 h 3530"/>
              <a:gd name="T116" fmla="*/ 1725 w 3290"/>
              <a:gd name="T117" fmla="*/ 1435 h 3530"/>
              <a:gd name="T118" fmla="*/ 1324 w 3290"/>
              <a:gd name="T119" fmla="*/ 1266 h 3530"/>
              <a:gd name="T120" fmla="*/ 905 w 3290"/>
              <a:gd name="T121" fmla="*/ 1245 h 3530"/>
              <a:gd name="T122" fmla="*/ 2072 w 3290"/>
              <a:gd name="T123" fmla="*/ 0 h 3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90" h="3530">
                <a:moveTo>
                  <a:pt x="1126" y="2524"/>
                </a:moveTo>
                <a:lnTo>
                  <a:pt x="1221" y="2524"/>
                </a:lnTo>
                <a:lnTo>
                  <a:pt x="1254" y="2527"/>
                </a:lnTo>
                <a:lnTo>
                  <a:pt x="1286" y="2536"/>
                </a:lnTo>
                <a:lnTo>
                  <a:pt x="1314" y="2550"/>
                </a:lnTo>
                <a:lnTo>
                  <a:pt x="1340" y="2568"/>
                </a:lnTo>
                <a:lnTo>
                  <a:pt x="1362" y="2590"/>
                </a:lnTo>
                <a:lnTo>
                  <a:pt x="1380" y="2616"/>
                </a:lnTo>
                <a:lnTo>
                  <a:pt x="1394" y="2645"/>
                </a:lnTo>
                <a:lnTo>
                  <a:pt x="1402" y="2676"/>
                </a:lnTo>
                <a:lnTo>
                  <a:pt x="1405" y="2708"/>
                </a:lnTo>
                <a:lnTo>
                  <a:pt x="1402" y="2742"/>
                </a:lnTo>
                <a:lnTo>
                  <a:pt x="1394" y="2773"/>
                </a:lnTo>
                <a:lnTo>
                  <a:pt x="1380" y="2801"/>
                </a:lnTo>
                <a:lnTo>
                  <a:pt x="1362" y="2827"/>
                </a:lnTo>
                <a:lnTo>
                  <a:pt x="1340" y="2850"/>
                </a:lnTo>
                <a:lnTo>
                  <a:pt x="1314" y="2868"/>
                </a:lnTo>
                <a:lnTo>
                  <a:pt x="1286" y="2881"/>
                </a:lnTo>
                <a:lnTo>
                  <a:pt x="1254" y="2890"/>
                </a:lnTo>
                <a:lnTo>
                  <a:pt x="1221" y="2893"/>
                </a:lnTo>
                <a:lnTo>
                  <a:pt x="1126" y="2893"/>
                </a:lnTo>
                <a:lnTo>
                  <a:pt x="1126" y="2524"/>
                </a:lnTo>
                <a:close/>
                <a:moveTo>
                  <a:pt x="852" y="1975"/>
                </a:moveTo>
                <a:lnTo>
                  <a:pt x="946" y="1975"/>
                </a:lnTo>
                <a:lnTo>
                  <a:pt x="946" y="2343"/>
                </a:lnTo>
                <a:lnTo>
                  <a:pt x="852" y="2343"/>
                </a:lnTo>
                <a:lnTo>
                  <a:pt x="819" y="2341"/>
                </a:lnTo>
                <a:lnTo>
                  <a:pt x="787" y="2333"/>
                </a:lnTo>
                <a:lnTo>
                  <a:pt x="759" y="2319"/>
                </a:lnTo>
                <a:lnTo>
                  <a:pt x="733" y="2300"/>
                </a:lnTo>
                <a:lnTo>
                  <a:pt x="711" y="2279"/>
                </a:lnTo>
                <a:lnTo>
                  <a:pt x="692" y="2253"/>
                </a:lnTo>
                <a:lnTo>
                  <a:pt x="680" y="2224"/>
                </a:lnTo>
                <a:lnTo>
                  <a:pt x="671" y="2192"/>
                </a:lnTo>
                <a:lnTo>
                  <a:pt x="668" y="2160"/>
                </a:lnTo>
                <a:lnTo>
                  <a:pt x="671" y="2126"/>
                </a:lnTo>
                <a:lnTo>
                  <a:pt x="680" y="2095"/>
                </a:lnTo>
                <a:lnTo>
                  <a:pt x="692" y="2066"/>
                </a:lnTo>
                <a:lnTo>
                  <a:pt x="711" y="2041"/>
                </a:lnTo>
                <a:lnTo>
                  <a:pt x="733" y="2018"/>
                </a:lnTo>
                <a:lnTo>
                  <a:pt x="759" y="2000"/>
                </a:lnTo>
                <a:lnTo>
                  <a:pt x="787" y="1987"/>
                </a:lnTo>
                <a:lnTo>
                  <a:pt x="819" y="1978"/>
                </a:lnTo>
                <a:lnTo>
                  <a:pt x="852" y="1975"/>
                </a:lnTo>
                <a:close/>
                <a:moveTo>
                  <a:pt x="1037" y="1635"/>
                </a:moveTo>
                <a:lnTo>
                  <a:pt x="1013" y="1638"/>
                </a:lnTo>
                <a:lnTo>
                  <a:pt x="991" y="1647"/>
                </a:lnTo>
                <a:lnTo>
                  <a:pt x="973" y="1661"/>
                </a:lnTo>
                <a:lnTo>
                  <a:pt x="959" y="1679"/>
                </a:lnTo>
                <a:lnTo>
                  <a:pt x="949" y="1701"/>
                </a:lnTo>
                <a:lnTo>
                  <a:pt x="946" y="1725"/>
                </a:lnTo>
                <a:lnTo>
                  <a:pt x="946" y="1795"/>
                </a:lnTo>
                <a:lnTo>
                  <a:pt x="852" y="1795"/>
                </a:lnTo>
                <a:lnTo>
                  <a:pt x="802" y="1798"/>
                </a:lnTo>
                <a:lnTo>
                  <a:pt x="755" y="1808"/>
                </a:lnTo>
                <a:lnTo>
                  <a:pt x="710" y="1823"/>
                </a:lnTo>
                <a:lnTo>
                  <a:pt x="668" y="1844"/>
                </a:lnTo>
                <a:lnTo>
                  <a:pt x="629" y="1870"/>
                </a:lnTo>
                <a:lnTo>
                  <a:pt x="594" y="1902"/>
                </a:lnTo>
                <a:lnTo>
                  <a:pt x="563" y="1936"/>
                </a:lnTo>
                <a:lnTo>
                  <a:pt x="537" y="1975"/>
                </a:lnTo>
                <a:lnTo>
                  <a:pt x="516" y="2017"/>
                </a:lnTo>
                <a:lnTo>
                  <a:pt x="500" y="2063"/>
                </a:lnTo>
                <a:lnTo>
                  <a:pt x="491" y="2110"/>
                </a:lnTo>
                <a:lnTo>
                  <a:pt x="488" y="2160"/>
                </a:lnTo>
                <a:lnTo>
                  <a:pt x="491" y="2208"/>
                </a:lnTo>
                <a:lnTo>
                  <a:pt x="500" y="2256"/>
                </a:lnTo>
                <a:lnTo>
                  <a:pt x="516" y="2301"/>
                </a:lnTo>
                <a:lnTo>
                  <a:pt x="537" y="2343"/>
                </a:lnTo>
                <a:lnTo>
                  <a:pt x="563" y="2382"/>
                </a:lnTo>
                <a:lnTo>
                  <a:pt x="594" y="2417"/>
                </a:lnTo>
                <a:lnTo>
                  <a:pt x="629" y="2448"/>
                </a:lnTo>
                <a:lnTo>
                  <a:pt x="668" y="2474"/>
                </a:lnTo>
                <a:lnTo>
                  <a:pt x="710" y="2496"/>
                </a:lnTo>
                <a:lnTo>
                  <a:pt x="755" y="2511"/>
                </a:lnTo>
                <a:lnTo>
                  <a:pt x="802" y="2521"/>
                </a:lnTo>
                <a:lnTo>
                  <a:pt x="852" y="2524"/>
                </a:lnTo>
                <a:lnTo>
                  <a:pt x="946" y="2524"/>
                </a:lnTo>
                <a:lnTo>
                  <a:pt x="946" y="2893"/>
                </a:lnTo>
                <a:lnTo>
                  <a:pt x="577" y="2893"/>
                </a:lnTo>
                <a:lnTo>
                  <a:pt x="553" y="2896"/>
                </a:lnTo>
                <a:lnTo>
                  <a:pt x="532" y="2905"/>
                </a:lnTo>
                <a:lnTo>
                  <a:pt x="513" y="2919"/>
                </a:lnTo>
                <a:lnTo>
                  <a:pt x="499" y="2937"/>
                </a:lnTo>
                <a:lnTo>
                  <a:pt x="491" y="2959"/>
                </a:lnTo>
                <a:lnTo>
                  <a:pt x="488" y="2983"/>
                </a:lnTo>
                <a:lnTo>
                  <a:pt x="491" y="3008"/>
                </a:lnTo>
                <a:lnTo>
                  <a:pt x="499" y="3029"/>
                </a:lnTo>
                <a:lnTo>
                  <a:pt x="513" y="3048"/>
                </a:lnTo>
                <a:lnTo>
                  <a:pt x="532" y="3062"/>
                </a:lnTo>
                <a:lnTo>
                  <a:pt x="553" y="3070"/>
                </a:lnTo>
                <a:lnTo>
                  <a:pt x="577" y="3073"/>
                </a:lnTo>
                <a:lnTo>
                  <a:pt x="946" y="3073"/>
                </a:lnTo>
                <a:lnTo>
                  <a:pt x="946" y="3173"/>
                </a:lnTo>
                <a:lnTo>
                  <a:pt x="949" y="3197"/>
                </a:lnTo>
                <a:lnTo>
                  <a:pt x="959" y="3218"/>
                </a:lnTo>
                <a:lnTo>
                  <a:pt x="973" y="3237"/>
                </a:lnTo>
                <a:lnTo>
                  <a:pt x="991" y="3251"/>
                </a:lnTo>
                <a:lnTo>
                  <a:pt x="1013" y="3259"/>
                </a:lnTo>
                <a:lnTo>
                  <a:pt x="1037" y="3262"/>
                </a:lnTo>
                <a:lnTo>
                  <a:pt x="1060" y="3259"/>
                </a:lnTo>
                <a:lnTo>
                  <a:pt x="1082" y="3251"/>
                </a:lnTo>
                <a:lnTo>
                  <a:pt x="1100" y="3237"/>
                </a:lnTo>
                <a:lnTo>
                  <a:pt x="1114" y="3218"/>
                </a:lnTo>
                <a:lnTo>
                  <a:pt x="1123" y="3197"/>
                </a:lnTo>
                <a:lnTo>
                  <a:pt x="1126" y="3173"/>
                </a:lnTo>
                <a:lnTo>
                  <a:pt x="1126" y="3073"/>
                </a:lnTo>
                <a:lnTo>
                  <a:pt x="1221" y="3073"/>
                </a:lnTo>
                <a:lnTo>
                  <a:pt x="1271" y="3070"/>
                </a:lnTo>
                <a:lnTo>
                  <a:pt x="1318" y="3061"/>
                </a:lnTo>
                <a:lnTo>
                  <a:pt x="1362" y="3044"/>
                </a:lnTo>
                <a:lnTo>
                  <a:pt x="1404" y="3024"/>
                </a:lnTo>
                <a:lnTo>
                  <a:pt x="1443" y="2998"/>
                </a:lnTo>
                <a:lnTo>
                  <a:pt x="1479" y="2967"/>
                </a:lnTo>
                <a:lnTo>
                  <a:pt x="1509" y="2931"/>
                </a:lnTo>
                <a:lnTo>
                  <a:pt x="1536" y="2893"/>
                </a:lnTo>
                <a:lnTo>
                  <a:pt x="1557" y="2851"/>
                </a:lnTo>
                <a:lnTo>
                  <a:pt x="1573" y="2806"/>
                </a:lnTo>
                <a:lnTo>
                  <a:pt x="1582" y="2758"/>
                </a:lnTo>
                <a:lnTo>
                  <a:pt x="1586" y="2708"/>
                </a:lnTo>
                <a:lnTo>
                  <a:pt x="1582" y="2659"/>
                </a:lnTo>
                <a:lnTo>
                  <a:pt x="1573" y="2611"/>
                </a:lnTo>
                <a:lnTo>
                  <a:pt x="1557" y="2567"/>
                </a:lnTo>
                <a:lnTo>
                  <a:pt x="1536" y="2525"/>
                </a:lnTo>
                <a:lnTo>
                  <a:pt x="1509" y="2486"/>
                </a:lnTo>
                <a:lnTo>
                  <a:pt x="1479" y="2450"/>
                </a:lnTo>
                <a:lnTo>
                  <a:pt x="1443" y="2420"/>
                </a:lnTo>
                <a:lnTo>
                  <a:pt x="1404" y="2394"/>
                </a:lnTo>
                <a:lnTo>
                  <a:pt x="1362" y="2373"/>
                </a:lnTo>
                <a:lnTo>
                  <a:pt x="1318" y="2356"/>
                </a:lnTo>
                <a:lnTo>
                  <a:pt x="1271" y="2347"/>
                </a:lnTo>
                <a:lnTo>
                  <a:pt x="1221" y="2343"/>
                </a:lnTo>
                <a:lnTo>
                  <a:pt x="1126" y="2343"/>
                </a:lnTo>
                <a:lnTo>
                  <a:pt x="1126" y="1975"/>
                </a:lnTo>
                <a:lnTo>
                  <a:pt x="1495" y="1975"/>
                </a:lnTo>
                <a:lnTo>
                  <a:pt x="1520" y="1972"/>
                </a:lnTo>
                <a:lnTo>
                  <a:pt x="1540" y="1962"/>
                </a:lnTo>
                <a:lnTo>
                  <a:pt x="1559" y="1948"/>
                </a:lnTo>
                <a:lnTo>
                  <a:pt x="1573" y="1930"/>
                </a:lnTo>
                <a:lnTo>
                  <a:pt x="1582" y="1908"/>
                </a:lnTo>
                <a:lnTo>
                  <a:pt x="1586" y="1884"/>
                </a:lnTo>
                <a:lnTo>
                  <a:pt x="1582" y="1861"/>
                </a:lnTo>
                <a:lnTo>
                  <a:pt x="1573" y="1839"/>
                </a:lnTo>
                <a:lnTo>
                  <a:pt x="1559" y="1821"/>
                </a:lnTo>
                <a:lnTo>
                  <a:pt x="1540" y="1807"/>
                </a:lnTo>
                <a:lnTo>
                  <a:pt x="1520" y="1798"/>
                </a:lnTo>
                <a:lnTo>
                  <a:pt x="1495" y="1795"/>
                </a:lnTo>
                <a:lnTo>
                  <a:pt x="1126" y="1795"/>
                </a:lnTo>
                <a:lnTo>
                  <a:pt x="1126" y="1725"/>
                </a:lnTo>
                <a:lnTo>
                  <a:pt x="1123" y="1701"/>
                </a:lnTo>
                <a:lnTo>
                  <a:pt x="1114" y="1679"/>
                </a:lnTo>
                <a:lnTo>
                  <a:pt x="1100" y="1661"/>
                </a:lnTo>
                <a:lnTo>
                  <a:pt x="1082" y="1647"/>
                </a:lnTo>
                <a:lnTo>
                  <a:pt x="1060" y="1638"/>
                </a:lnTo>
                <a:lnTo>
                  <a:pt x="1037" y="1635"/>
                </a:lnTo>
                <a:close/>
                <a:moveTo>
                  <a:pt x="1054" y="1416"/>
                </a:moveTo>
                <a:lnTo>
                  <a:pt x="1136" y="1419"/>
                </a:lnTo>
                <a:lnTo>
                  <a:pt x="1216" y="1429"/>
                </a:lnTo>
                <a:lnTo>
                  <a:pt x="1294" y="1444"/>
                </a:lnTo>
                <a:lnTo>
                  <a:pt x="1371" y="1465"/>
                </a:lnTo>
                <a:lnTo>
                  <a:pt x="1444" y="1491"/>
                </a:lnTo>
                <a:lnTo>
                  <a:pt x="1517" y="1524"/>
                </a:lnTo>
                <a:lnTo>
                  <a:pt x="1585" y="1560"/>
                </a:lnTo>
                <a:lnTo>
                  <a:pt x="1649" y="1601"/>
                </a:lnTo>
                <a:lnTo>
                  <a:pt x="1712" y="1648"/>
                </a:lnTo>
                <a:lnTo>
                  <a:pt x="1770" y="1699"/>
                </a:lnTo>
                <a:lnTo>
                  <a:pt x="1824" y="1753"/>
                </a:lnTo>
                <a:lnTo>
                  <a:pt x="1875" y="1811"/>
                </a:lnTo>
                <a:lnTo>
                  <a:pt x="1921" y="1874"/>
                </a:lnTo>
                <a:lnTo>
                  <a:pt x="1962" y="1938"/>
                </a:lnTo>
                <a:lnTo>
                  <a:pt x="1999" y="2008"/>
                </a:lnTo>
                <a:lnTo>
                  <a:pt x="2031" y="2079"/>
                </a:lnTo>
                <a:lnTo>
                  <a:pt x="2057" y="2152"/>
                </a:lnTo>
                <a:lnTo>
                  <a:pt x="2079" y="2229"/>
                </a:lnTo>
                <a:lnTo>
                  <a:pt x="2094" y="2308"/>
                </a:lnTo>
                <a:lnTo>
                  <a:pt x="2103" y="2388"/>
                </a:lnTo>
                <a:lnTo>
                  <a:pt x="2107" y="2470"/>
                </a:lnTo>
                <a:lnTo>
                  <a:pt x="2103" y="2553"/>
                </a:lnTo>
                <a:lnTo>
                  <a:pt x="2094" y="2633"/>
                </a:lnTo>
                <a:lnTo>
                  <a:pt x="2079" y="2712"/>
                </a:lnTo>
                <a:lnTo>
                  <a:pt x="2057" y="2788"/>
                </a:lnTo>
                <a:lnTo>
                  <a:pt x="2031" y="2862"/>
                </a:lnTo>
                <a:lnTo>
                  <a:pt x="1999" y="2933"/>
                </a:lnTo>
                <a:lnTo>
                  <a:pt x="1962" y="3002"/>
                </a:lnTo>
                <a:lnTo>
                  <a:pt x="1921" y="3067"/>
                </a:lnTo>
                <a:lnTo>
                  <a:pt x="1875" y="3130"/>
                </a:lnTo>
                <a:lnTo>
                  <a:pt x="1824" y="3188"/>
                </a:lnTo>
                <a:lnTo>
                  <a:pt x="1770" y="3242"/>
                </a:lnTo>
                <a:lnTo>
                  <a:pt x="1712" y="3293"/>
                </a:lnTo>
                <a:lnTo>
                  <a:pt x="1649" y="3339"/>
                </a:lnTo>
                <a:lnTo>
                  <a:pt x="1585" y="3380"/>
                </a:lnTo>
                <a:lnTo>
                  <a:pt x="1517" y="3417"/>
                </a:lnTo>
                <a:lnTo>
                  <a:pt x="1444" y="3449"/>
                </a:lnTo>
                <a:lnTo>
                  <a:pt x="1371" y="3475"/>
                </a:lnTo>
                <a:lnTo>
                  <a:pt x="1294" y="3497"/>
                </a:lnTo>
                <a:lnTo>
                  <a:pt x="1216" y="3512"/>
                </a:lnTo>
                <a:lnTo>
                  <a:pt x="1136" y="3522"/>
                </a:lnTo>
                <a:lnTo>
                  <a:pt x="1054" y="3525"/>
                </a:lnTo>
                <a:lnTo>
                  <a:pt x="971" y="3522"/>
                </a:lnTo>
                <a:lnTo>
                  <a:pt x="891" y="3512"/>
                </a:lnTo>
                <a:lnTo>
                  <a:pt x="812" y="3497"/>
                </a:lnTo>
                <a:lnTo>
                  <a:pt x="736" y="3475"/>
                </a:lnTo>
                <a:lnTo>
                  <a:pt x="662" y="3449"/>
                </a:lnTo>
                <a:lnTo>
                  <a:pt x="591" y="3417"/>
                </a:lnTo>
                <a:lnTo>
                  <a:pt x="522" y="3380"/>
                </a:lnTo>
                <a:lnTo>
                  <a:pt x="457" y="3339"/>
                </a:lnTo>
                <a:lnTo>
                  <a:pt x="395" y="3293"/>
                </a:lnTo>
                <a:lnTo>
                  <a:pt x="336" y="3242"/>
                </a:lnTo>
                <a:lnTo>
                  <a:pt x="283" y="3188"/>
                </a:lnTo>
                <a:lnTo>
                  <a:pt x="232" y="3130"/>
                </a:lnTo>
                <a:lnTo>
                  <a:pt x="185" y="3067"/>
                </a:lnTo>
                <a:lnTo>
                  <a:pt x="144" y="3002"/>
                </a:lnTo>
                <a:lnTo>
                  <a:pt x="108" y="2933"/>
                </a:lnTo>
                <a:lnTo>
                  <a:pt x="75" y="2862"/>
                </a:lnTo>
                <a:lnTo>
                  <a:pt x="50" y="2788"/>
                </a:lnTo>
                <a:lnTo>
                  <a:pt x="28" y="2712"/>
                </a:lnTo>
                <a:lnTo>
                  <a:pt x="13" y="2633"/>
                </a:lnTo>
                <a:lnTo>
                  <a:pt x="3" y="2553"/>
                </a:lnTo>
                <a:lnTo>
                  <a:pt x="0" y="2470"/>
                </a:lnTo>
                <a:lnTo>
                  <a:pt x="3" y="2388"/>
                </a:lnTo>
                <a:lnTo>
                  <a:pt x="13" y="2308"/>
                </a:lnTo>
                <a:lnTo>
                  <a:pt x="28" y="2229"/>
                </a:lnTo>
                <a:lnTo>
                  <a:pt x="50" y="2152"/>
                </a:lnTo>
                <a:lnTo>
                  <a:pt x="75" y="2079"/>
                </a:lnTo>
                <a:lnTo>
                  <a:pt x="108" y="2008"/>
                </a:lnTo>
                <a:lnTo>
                  <a:pt x="144" y="1938"/>
                </a:lnTo>
                <a:lnTo>
                  <a:pt x="185" y="1874"/>
                </a:lnTo>
                <a:lnTo>
                  <a:pt x="232" y="1811"/>
                </a:lnTo>
                <a:lnTo>
                  <a:pt x="283" y="1753"/>
                </a:lnTo>
                <a:lnTo>
                  <a:pt x="336" y="1699"/>
                </a:lnTo>
                <a:lnTo>
                  <a:pt x="395" y="1648"/>
                </a:lnTo>
                <a:lnTo>
                  <a:pt x="457" y="1601"/>
                </a:lnTo>
                <a:lnTo>
                  <a:pt x="522" y="1560"/>
                </a:lnTo>
                <a:lnTo>
                  <a:pt x="591" y="1524"/>
                </a:lnTo>
                <a:lnTo>
                  <a:pt x="662" y="1491"/>
                </a:lnTo>
                <a:lnTo>
                  <a:pt x="736" y="1465"/>
                </a:lnTo>
                <a:lnTo>
                  <a:pt x="812" y="1444"/>
                </a:lnTo>
                <a:lnTo>
                  <a:pt x="891" y="1429"/>
                </a:lnTo>
                <a:lnTo>
                  <a:pt x="971" y="1419"/>
                </a:lnTo>
                <a:lnTo>
                  <a:pt x="1054" y="1416"/>
                </a:lnTo>
                <a:close/>
                <a:moveTo>
                  <a:pt x="2072" y="0"/>
                </a:moveTo>
                <a:lnTo>
                  <a:pt x="2090" y="2"/>
                </a:lnTo>
                <a:lnTo>
                  <a:pt x="2109" y="7"/>
                </a:lnTo>
                <a:lnTo>
                  <a:pt x="2125" y="16"/>
                </a:lnTo>
                <a:lnTo>
                  <a:pt x="2139" y="29"/>
                </a:lnTo>
                <a:lnTo>
                  <a:pt x="3266" y="1275"/>
                </a:lnTo>
                <a:lnTo>
                  <a:pt x="3279" y="1293"/>
                </a:lnTo>
                <a:lnTo>
                  <a:pt x="3287" y="1311"/>
                </a:lnTo>
                <a:lnTo>
                  <a:pt x="3290" y="1329"/>
                </a:lnTo>
                <a:lnTo>
                  <a:pt x="3290" y="1336"/>
                </a:lnTo>
                <a:lnTo>
                  <a:pt x="3289" y="1352"/>
                </a:lnTo>
                <a:lnTo>
                  <a:pt x="3282" y="1372"/>
                </a:lnTo>
                <a:lnTo>
                  <a:pt x="3272" y="1390"/>
                </a:lnTo>
                <a:lnTo>
                  <a:pt x="3258" y="1405"/>
                </a:lnTo>
                <a:lnTo>
                  <a:pt x="3240" y="1417"/>
                </a:lnTo>
                <a:lnTo>
                  <a:pt x="3221" y="1423"/>
                </a:lnTo>
                <a:lnTo>
                  <a:pt x="3200" y="1425"/>
                </a:lnTo>
                <a:lnTo>
                  <a:pt x="2640" y="1425"/>
                </a:lnTo>
                <a:lnTo>
                  <a:pt x="2640" y="3441"/>
                </a:lnTo>
                <a:lnTo>
                  <a:pt x="2636" y="3464"/>
                </a:lnTo>
                <a:lnTo>
                  <a:pt x="2628" y="3486"/>
                </a:lnTo>
                <a:lnTo>
                  <a:pt x="2614" y="3504"/>
                </a:lnTo>
                <a:lnTo>
                  <a:pt x="2595" y="3518"/>
                </a:lnTo>
                <a:lnTo>
                  <a:pt x="2574" y="3527"/>
                </a:lnTo>
                <a:lnTo>
                  <a:pt x="2550" y="3530"/>
                </a:lnTo>
                <a:lnTo>
                  <a:pt x="1685" y="3530"/>
                </a:lnTo>
                <a:lnTo>
                  <a:pt x="1755" y="3485"/>
                </a:lnTo>
                <a:lnTo>
                  <a:pt x="1822" y="3435"/>
                </a:lnTo>
                <a:lnTo>
                  <a:pt x="1886" y="3380"/>
                </a:lnTo>
                <a:lnTo>
                  <a:pt x="1945" y="3322"/>
                </a:lnTo>
                <a:lnTo>
                  <a:pt x="2001" y="3259"/>
                </a:lnTo>
                <a:lnTo>
                  <a:pt x="2053" y="3193"/>
                </a:lnTo>
                <a:lnTo>
                  <a:pt x="2099" y="3124"/>
                </a:lnTo>
                <a:lnTo>
                  <a:pt x="2141" y="3052"/>
                </a:lnTo>
                <a:lnTo>
                  <a:pt x="2179" y="2975"/>
                </a:lnTo>
                <a:lnTo>
                  <a:pt x="2210" y="2897"/>
                </a:lnTo>
                <a:lnTo>
                  <a:pt x="2237" y="2816"/>
                </a:lnTo>
                <a:lnTo>
                  <a:pt x="2259" y="2732"/>
                </a:lnTo>
                <a:lnTo>
                  <a:pt x="2274" y="2647"/>
                </a:lnTo>
                <a:lnTo>
                  <a:pt x="2284" y="2559"/>
                </a:lnTo>
                <a:lnTo>
                  <a:pt x="2287" y="2470"/>
                </a:lnTo>
                <a:lnTo>
                  <a:pt x="2284" y="2378"/>
                </a:lnTo>
                <a:lnTo>
                  <a:pt x="2274" y="2288"/>
                </a:lnTo>
                <a:lnTo>
                  <a:pt x="2257" y="2200"/>
                </a:lnTo>
                <a:lnTo>
                  <a:pt x="2234" y="2114"/>
                </a:lnTo>
                <a:lnTo>
                  <a:pt x="2206" y="2030"/>
                </a:lnTo>
                <a:lnTo>
                  <a:pt x="2172" y="1950"/>
                </a:lnTo>
                <a:lnTo>
                  <a:pt x="2133" y="1873"/>
                </a:lnTo>
                <a:lnTo>
                  <a:pt x="2087" y="1798"/>
                </a:lnTo>
                <a:lnTo>
                  <a:pt x="2038" y="1728"/>
                </a:lnTo>
                <a:lnTo>
                  <a:pt x="1984" y="1661"/>
                </a:lnTo>
                <a:lnTo>
                  <a:pt x="1925" y="1597"/>
                </a:lnTo>
                <a:lnTo>
                  <a:pt x="1862" y="1539"/>
                </a:lnTo>
                <a:lnTo>
                  <a:pt x="1795" y="1485"/>
                </a:lnTo>
                <a:lnTo>
                  <a:pt x="1725" y="1435"/>
                </a:lnTo>
                <a:lnTo>
                  <a:pt x="1650" y="1390"/>
                </a:lnTo>
                <a:lnTo>
                  <a:pt x="1573" y="1351"/>
                </a:lnTo>
                <a:lnTo>
                  <a:pt x="1493" y="1316"/>
                </a:lnTo>
                <a:lnTo>
                  <a:pt x="1409" y="1288"/>
                </a:lnTo>
                <a:lnTo>
                  <a:pt x="1324" y="1266"/>
                </a:lnTo>
                <a:lnTo>
                  <a:pt x="1235" y="1249"/>
                </a:lnTo>
                <a:lnTo>
                  <a:pt x="1146" y="1239"/>
                </a:lnTo>
                <a:lnTo>
                  <a:pt x="1054" y="1235"/>
                </a:lnTo>
                <a:lnTo>
                  <a:pt x="978" y="1237"/>
                </a:lnTo>
                <a:lnTo>
                  <a:pt x="905" y="1245"/>
                </a:lnTo>
                <a:lnTo>
                  <a:pt x="2005" y="29"/>
                </a:lnTo>
                <a:lnTo>
                  <a:pt x="2019" y="16"/>
                </a:lnTo>
                <a:lnTo>
                  <a:pt x="2035" y="7"/>
                </a:lnTo>
                <a:lnTo>
                  <a:pt x="2054" y="2"/>
                </a:lnTo>
                <a:lnTo>
                  <a:pt x="20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5" name="Freeform 142"/>
          <p:cNvSpPr>
            <a:spLocks/>
          </p:cNvSpPr>
          <p:nvPr/>
        </p:nvSpPr>
        <p:spPr bwMode="auto">
          <a:xfrm>
            <a:off x="11186476" y="5970131"/>
            <a:ext cx="496888" cy="503238"/>
          </a:xfrm>
          <a:custGeom>
            <a:avLst/>
            <a:gdLst>
              <a:gd name="T0" fmla="*/ 2435 w 3447"/>
              <a:gd name="T1" fmla="*/ 13 h 3487"/>
              <a:gd name="T2" fmla="*/ 3434 w 3447"/>
              <a:gd name="T3" fmla="*/ 1015 h 3487"/>
              <a:gd name="T4" fmla="*/ 3447 w 3447"/>
              <a:gd name="T5" fmla="*/ 1072 h 3487"/>
              <a:gd name="T6" fmla="*/ 3421 w 3447"/>
              <a:gd name="T7" fmla="*/ 1126 h 3487"/>
              <a:gd name="T8" fmla="*/ 3352 w 3447"/>
              <a:gd name="T9" fmla="*/ 1181 h 3487"/>
              <a:gd name="T10" fmla="*/ 3236 w 3447"/>
              <a:gd name="T11" fmla="*/ 1220 h 3487"/>
              <a:gd name="T12" fmla="*/ 3115 w 3447"/>
              <a:gd name="T13" fmla="*/ 1213 h 3487"/>
              <a:gd name="T14" fmla="*/ 2171 w 3447"/>
              <a:gd name="T15" fmla="*/ 2200 h 3487"/>
              <a:gd name="T16" fmla="*/ 2243 w 3447"/>
              <a:gd name="T17" fmla="*/ 2312 h 3487"/>
              <a:gd name="T18" fmla="*/ 2276 w 3447"/>
              <a:gd name="T19" fmla="*/ 2439 h 3487"/>
              <a:gd name="T20" fmla="*/ 2268 w 3447"/>
              <a:gd name="T21" fmla="*/ 2578 h 3487"/>
              <a:gd name="T22" fmla="*/ 2214 w 3447"/>
              <a:gd name="T23" fmla="*/ 2709 h 3487"/>
              <a:gd name="T24" fmla="*/ 2149 w 3447"/>
              <a:gd name="T25" fmla="*/ 2790 h 3487"/>
              <a:gd name="T26" fmla="*/ 2102 w 3447"/>
              <a:gd name="T27" fmla="*/ 2814 h 3487"/>
              <a:gd name="T28" fmla="*/ 2050 w 3447"/>
              <a:gd name="T29" fmla="*/ 2809 h 3487"/>
              <a:gd name="T30" fmla="*/ 1471 w 3447"/>
              <a:gd name="T31" fmla="*/ 2238 h 3487"/>
              <a:gd name="T32" fmla="*/ 894 w 3447"/>
              <a:gd name="T33" fmla="*/ 2816 h 3487"/>
              <a:gd name="T34" fmla="*/ 853 w 3447"/>
              <a:gd name="T35" fmla="*/ 2856 h 3487"/>
              <a:gd name="T36" fmla="*/ 786 w 3447"/>
              <a:gd name="T37" fmla="*/ 2920 h 3487"/>
              <a:gd name="T38" fmla="*/ 699 w 3447"/>
              <a:gd name="T39" fmla="*/ 3000 h 3487"/>
              <a:gd name="T40" fmla="*/ 602 w 3447"/>
              <a:gd name="T41" fmla="*/ 3087 h 3487"/>
              <a:gd name="T42" fmla="*/ 500 w 3447"/>
              <a:gd name="T43" fmla="*/ 3177 h 3487"/>
              <a:gd name="T44" fmla="*/ 398 w 3447"/>
              <a:gd name="T45" fmla="*/ 3262 h 3487"/>
              <a:gd name="T46" fmla="*/ 291 w 3447"/>
              <a:gd name="T47" fmla="*/ 3348 h 3487"/>
              <a:gd name="T48" fmla="*/ 220 w 3447"/>
              <a:gd name="T49" fmla="*/ 3406 h 3487"/>
              <a:gd name="T50" fmla="*/ 176 w 3447"/>
              <a:gd name="T51" fmla="*/ 3441 h 3487"/>
              <a:gd name="T52" fmla="*/ 155 w 3447"/>
              <a:gd name="T53" fmla="*/ 3460 h 3487"/>
              <a:gd name="T54" fmla="*/ 148 w 3447"/>
              <a:gd name="T55" fmla="*/ 3465 h 3487"/>
              <a:gd name="T56" fmla="*/ 90 w 3447"/>
              <a:gd name="T57" fmla="*/ 3487 h 3487"/>
              <a:gd name="T58" fmla="*/ 39 w 3447"/>
              <a:gd name="T59" fmla="*/ 3472 h 3487"/>
              <a:gd name="T60" fmla="*/ 5 w 3447"/>
              <a:gd name="T61" fmla="*/ 3429 h 3487"/>
              <a:gd name="T62" fmla="*/ 3 w 3447"/>
              <a:gd name="T63" fmla="*/ 3372 h 3487"/>
              <a:gd name="T64" fmla="*/ 22 w 3447"/>
              <a:gd name="T65" fmla="*/ 3338 h 3487"/>
              <a:gd name="T66" fmla="*/ 32 w 3447"/>
              <a:gd name="T67" fmla="*/ 3326 h 3487"/>
              <a:gd name="T68" fmla="*/ 56 w 3447"/>
              <a:gd name="T69" fmla="*/ 3298 h 3487"/>
              <a:gd name="T70" fmla="*/ 98 w 3447"/>
              <a:gd name="T71" fmla="*/ 3246 h 3487"/>
              <a:gd name="T72" fmla="*/ 164 w 3447"/>
              <a:gd name="T73" fmla="*/ 3163 h 3487"/>
              <a:gd name="T74" fmla="*/ 252 w 3447"/>
              <a:gd name="T75" fmla="*/ 3055 h 3487"/>
              <a:gd name="T76" fmla="*/ 338 w 3447"/>
              <a:gd name="T77" fmla="*/ 2951 h 3487"/>
              <a:gd name="T78" fmla="*/ 428 w 3447"/>
              <a:gd name="T79" fmla="*/ 2850 h 3487"/>
              <a:gd name="T80" fmla="*/ 513 w 3447"/>
              <a:gd name="T81" fmla="*/ 2756 h 3487"/>
              <a:gd name="T82" fmla="*/ 588 w 3447"/>
              <a:gd name="T83" fmla="*/ 2675 h 3487"/>
              <a:gd name="T84" fmla="*/ 645 w 3447"/>
              <a:gd name="T85" fmla="*/ 2615 h 3487"/>
              <a:gd name="T86" fmla="*/ 676 w 3447"/>
              <a:gd name="T87" fmla="*/ 2583 h 3487"/>
              <a:gd name="T88" fmla="*/ 665 w 3447"/>
              <a:gd name="T89" fmla="*/ 1430 h 3487"/>
              <a:gd name="T90" fmla="*/ 639 w 3447"/>
              <a:gd name="T91" fmla="*/ 1376 h 3487"/>
              <a:gd name="T92" fmla="*/ 652 w 3447"/>
              <a:gd name="T93" fmla="*/ 1319 h 3487"/>
              <a:gd name="T94" fmla="*/ 707 w 3447"/>
              <a:gd name="T95" fmla="*/ 1264 h 3487"/>
              <a:gd name="T96" fmla="*/ 830 w 3447"/>
              <a:gd name="T97" fmla="*/ 1196 h 3487"/>
              <a:gd name="T98" fmla="*/ 970 w 3447"/>
              <a:gd name="T99" fmla="*/ 1172 h 3487"/>
              <a:gd name="T100" fmla="*/ 1100 w 3447"/>
              <a:gd name="T101" fmla="*/ 1192 h 3487"/>
              <a:gd name="T102" fmla="*/ 1218 w 3447"/>
              <a:gd name="T103" fmla="*/ 1252 h 3487"/>
              <a:gd name="T104" fmla="*/ 2250 w 3447"/>
              <a:gd name="T105" fmla="*/ 371 h 3487"/>
              <a:gd name="T106" fmla="*/ 2228 w 3447"/>
              <a:gd name="T107" fmla="*/ 254 h 3487"/>
              <a:gd name="T108" fmla="*/ 2251 w 3447"/>
              <a:gd name="T109" fmla="*/ 133 h 3487"/>
              <a:gd name="T110" fmla="*/ 2319 w 3447"/>
              <a:gd name="T111" fmla="*/ 30 h 3487"/>
              <a:gd name="T112" fmla="*/ 2359 w 3447"/>
              <a:gd name="T113" fmla="*/ 5 h 3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47" h="3487">
                <a:moveTo>
                  <a:pt x="2397" y="0"/>
                </a:moveTo>
                <a:lnTo>
                  <a:pt x="2417" y="5"/>
                </a:lnTo>
                <a:lnTo>
                  <a:pt x="2435" y="13"/>
                </a:lnTo>
                <a:lnTo>
                  <a:pt x="2451" y="26"/>
                </a:lnTo>
                <a:lnTo>
                  <a:pt x="3421" y="999"/>
                </a:lnTo>
                <a:lnTo>
                  <a:pt x="3434" y="1015"/>
                </a:lnTo>
                <a:lnTo>
                  <a:pt x="3442" y="1033"/>
                </a:lnTo>
                <a:lnTo>
                  <a:pt x="3447" y="1052"/>
                </a:lnTo>
                <a:lnTo>
                  <a:pt x="3447" y="1072"/>
                </a:lnTo>
                <a:lnTo>
                  <a:pt x="3442" y="1092"/>
                </a:lnTo>
                <a:lnTo>
                  <a:pt x="3434" y="1110"/>
                </a:lnTo>
                <a:lnTo>
                  <a:pt x="3421" y="1126"/>
                </a:lnTo>
                <a:lnTo>
                  <a:pt x="3417" y="1130"/>
                </a:lnTo>
                <a:lnTo>
                  <a:pt x="3386" y="1158"/>
                </a:lnTo>
                <a:lnTo>
                  <a:pt x="3352" y="1181"/>
                </a:lnTo>
                <a:lnTo>
                  <a:pt x="3315" y="1199"/>
                </a:lnTo>
                <a:lnTo>
                  <a:pt x="3276" y="1212"/>
                </a:lnTo>
                <a:lnTo>
                  <a:pt x="3236" y="1220"/>
                </a:lnTo>
                <a:lnTo>
                  <a:pt x="3195" y="1222"/>
                </a:lnTo>
                <a:lnTo>
                  <a:pt x="3154" y="1220"/>
                </a:lnTo>
                <a:lnTo>
                  <a:pt x="3115" y="1213"/>
                </a:lnTo>
                <a:lnTo>
                  <a:pt x="3077" y="1200"/>
                </a:lnTo>
                <a:lnTo>
                  <a:pt x="3042" y="1184"/>
                </a:lnTo>
                <a:lnTo>
                  <a:pt x="2171" y="2200"/>
                </a:lnTo>
                <a:lnTo>
                  <a:pt x="2199" y="2236"/>
                </a:lnTo>
                <a:lnTo>
                  <a:pt x="2222" y="2272"/>
                </a:lnTo>
                <a:lnTo>
                  <a:pt x="2243" y="2312"/>
                </a:lnTo>
                <a:lnTo>
                  <a:pt x="2257" y="2352"/>
                </a:lnTo>
                <a:lnTo>
                  <a:pt x="2269" y="2395"/>
                </a:lnTo>
                <a:lnTo>
                  <a:pt x="2276" y="2439"/>
                </a:lnTo>
                <a:lnTo>
                  <a:pt x="2278" y="2483"/>
                </a:lnTo>
                <a:lnTo>
                  <a:pt x="2276" y="2531"/>
                </a:lnTo>
                <a:lnTo>
                  <a:pt x="2268" y="2578"/>
                </a:lnTo>
                <a:lnTo>
                  <a:pt x="2254" y="2624"/>
                </a:lnTo>
                <a:lnTo>
                  <a:pt x="2236" y="2668"/>
                </a:lnTo>
                <a:lnTo>
                  <a:pt x="2214" y="2709"/>
                </a:lnTo>
                <a:lnTo>
                  <a:pt x="2186" y="2747"/>
                </a:lnTo>
                <a:lnTo>
                  <a:pt x="2154" y="2783"/>
                </a:lnTo>
                <a:lnTo>
                  <a:pt x="2149" y="2790"/>
                </a:lnTo>
                <a:lnTo>
                  <a:pt x="2134" y="2802"/>
                </a:lnTo>
                <a:lnTo>
                  <a:pt x="2119" y="2809"/>
                </a:lnTo>
                <a:lnTo>
                  <a:pt x="2102" y="2814"/>
                </a:lnTo>
                <a:lnTo>
                  <a:pt x="2085" y="2816"/>
                </a:lnTo>
                <a:lnTo>
                  <a:pt x="2067" y="2814"/>
                </a:lnTo>
                <a:lnTo>
                  <a:pt x="2050" y="2809"/>
                </a:lnTo>
                <a:lnTo>
                  <a:pt x="2035" y="2802"/>
                </a:lnTo>
                <a:lnTo>
                  <a:pt x="2022" y="2790"/>
                </a:lnTo>
                <a:lnTo>
                  <a:pt x="1471" y="2238"/>
                </a:lnTo>
                <a:lnTo>
                  <a:pt x="906" y="2805"/>
                </a:lnTo>
                <a:lnTo>
                  <a:pt x="902" y="2808"/>
                </a:lnTo>
                <a:lnTo>
                  <a:pt x="894" y="2816"/>
                </a:lnTo>
                <a:lnTo>
                  <a:pt x="884" y="2826"/>
                </a:lnTo>
                <a:lnTo>
                  <a:pt x="870" y="2840"/>
                </a:lnTo>
                <a:lnTo>
                  <a:pt x="853" y="2856"/>
                </a:lnTo>
                <a:lnTo>
                  <a:pt x="833" y="2875"/>
                </a:lnTo>
                <a:lnTo>
                  <a:pt x="810" y="2897"/>
                </a:lnTo>
                <a:lnTo>
                  <a:pt x="786" y="2920"/>
                </a:lnTo>
                <a:lnTo>
                  <a:pt x="758" y="2945"/>
                </a:lnTo>
                <a:lnTo>
                  <a:pt x="730" y="2972"/>
                </a:lnTo>
                <a:lnTo>
                  <a:pt x="699" y="3000"/>
                </a:lnTo>
                <a:lnTo>
                  <a:pt x="668" y="3028"/>
                </a:lnTo>
                <a:lnTo>
                  <a:pt x="635" y="3057"/>
                </a:lnTo>
                <a:lnTo>
                  <a:pt x="602" y="3087"/>
                </a:lnTo>
                <a:lnTo>
                  <a:pt x="568" y="3118"/>
                </a:lnTo>
                <a:lnTo>
                  <a:pt x="534" y="3148"/>
                </a:lnTo>
                <a:lnTo>
                  <a:pt x="500" y="3177"/>
                </a:lnTo>
                <a:lnTo>
                  <a:pt x="465" y="3207"/>
                </a:lnTo>
                <a:lnTo>
                  <a:pt x="431" y="3235"/>
                </a:lnTo>
                <a:lnTo>
                  <a:pt x="398" y="3262"/>
                </a:lnTo>
                <a:lnTo>
                  <a:pt x="358" y="3294"/>
                </a:lnTo>
                <a:lnTo>
                  <a:pt x="322" y="3323"/>
                </a:lnTo>
                <a:lnTo>
                  <a:pt x="291" y="3348"/>
                </a:lnTo>
                <a:lnTo>
                  <a:pt x="264" y="3370"/>
                </a:lnTo>
                <a:lnTo>
                  <a:pt x="240" y="3390"/>
                </a:lnTo>
                <a:lnTo>
                  <a:pt x="220" y="3406"/>
                </a:lnTo>
                <a:lnTo>
                  <a:pt x="202" y="3420"/>
                </a:lnTo>
                <a:lnTo>
                  <a:pt x="188" y="3432"/>
                </a:lnTo>
                <a:lnTo>
                  <a:pt x="176" y="3441"/>
                </a:lnTo>
                <a:lnTo>
                  <a:pt x="167" y="3450"/>
                </a:lnTo>
                <a:lnTo>
                  <a:pt x="160" y="3455"/>
                </a:lnTo>
                <a:lnTo>
                  <a:pt x="155" y="3460"/>
                </a:lnTo>
                <a:lnTo>
                  <a:pt x="152" y="3463"/>
                </a:lnTo>
                <a:lnTo>
                  <a:pt x="149" y="3464"/>
                </a:lnTo>
                <a:lnTo>
                  <a:pt x="148" y="3465"/>
                </a:lnTo>
                <a:lnTo>
                  <a:pt x="130" y="3478"/>
                </a:lnTo>
                <a:lnTo>
                  <a:pt x="110" y="3485"/>
                </a:lnTo>
                <a:lnTo>
                  <a:pt x="90" y="3487"/>
                </a:lnTo>
                <a:lnTo>
                  <a:pt x="72" y="3485"/>
                </a:lnTo>
                <a:lnTo>
                  <a:pt x="56" y="3481"/>
                </a:lnTo>
                <a:lnTo>
                  <a:pt x="39" y="3472"/>
                </a:lnTo>
                <a:lnTo>
                  <a:pt x="26" y="3461"/>
                </a:lnTo>
                <a:lnTo>
                  <a:pt x="13" y="3446"/>
                </a:lnTo>
                <a:lnTo>
                  <a:pt x="5" y="3429"/>
                </a:lnTo>
                <a:lnTo>
                  <a:pt x="0" y="3409"/>
                </a:lnTo>
                <a:lnTo>
                  <a:pt x="0" y="3391"/>
                </a:lnTo>
                <a:lnTo>
                  <a:pt x="3" y="3372"/>
                </a:lnTo>
                <a:lnTo>
                  <a:pt x="11" y="3355"/>
                </a:lnTo>
                <a:lnTo>
                  <a:pt x="21" y="3338"/>
                </a:lnTo>
                <a:lnTo>
                  <a:pt x="22" y="3338"/>
                </a:lnTo>
                <a:lnTo>
                  <a:pt x="25" y="3336"/>
                </a:lnTo>
                <a:lnTo>
                  <a:pt x="28" y="3331"/>
                </a:lnTo>
                <a:lnTo>
                  <a:pt x="32" y="3326"/>
                </a:lnTo>
                <a:lnTo>
                  <a:pt x="37" y="3319"/>
                </a:lnTo>
                <a:lnTo>
                  <a:pt x="46" y="3310"/>
                </a:lnTo>
                <a:lnTo>
                  <a:pt x="56" y="3298"/>
                </a:lnTo>
                <a:lnTo>
                  <a:pt x="67" y="3283"/>
                </a:lnTo>
                <a:lnTo>
                  <a:pt x="81" y="3266"/>
                </a:lnTo>
                <a:lnTo>
                  <a:pt x="98" y="3246"/>
                </a:lnTo>
                <a:lnTo>
                  <a:pt x="117" y="3222"/>
                </a:lnTo>
                <a:lnTo>
                  <a:pt x="139" y="3194"/>
                </a:lnTo>
                <a:lnTo>
                  <a:pt x="164" y="3163"/>
                </a:lnTo>
                <a:lnTo>
                  <a:pt x="192" y="3128"/>
                </a:lnTo>
                <a:lnTo>
                  <a:pt x="224" y="3088"/>
                </a:lnTo>
                <a:lnTo>
                  <a:pt x="252" y="3055"/>
                </a:lnTo>
                <a:lnTo>
                  <a:pt x="280" y="3021"/>
                </a:lnTo>
                <a:lnTo>
                  <a:pt x="308" y="2987"/>
                </a:lnTo>
                <a:lnTo>
                  <a:pt x="338" y="2951"/>
                </a:lnTo>
                <a:lnTo>
                  <a:pt x="368" y="2917"/>
                </a:lnTo>
                <a:lnTo>
                  <a:pt x="398" y="2883"/>
                </a:lnTo>
                <a:lnTo>
                  <a:pt x="428" y="2850"/>
                </a:lnTo>
                <a:lnTo>
                  <a:pt x="458" y="2818"/>
                </a:lnTo>
                <a:lnTo>
                  <a:pt x="486" y="2786"/>
                </a:lnTo>
                <a:lnTo>
                  <a:pt x="513" y="2756"/>
                </a:lnTo>
                <a:lnTo>
                  <a:pt x="540" y="2727"/>
                </a:lnTo>
                <a:lnTo>
                  <a:pt x="566" y="2700"/>
                </a:lnTo>
                <a:lnTo>
                  <a:pt x="588" y="2675"/>
                </a:lnTo>
                <a:lnTo>
                  <a:pt x="609" y="2653"/>
                </a:lnTo>
                <a:lnTo>
                  <a:pt x="629" y="2633"/>
                </a:lnTo>
                <a:lnTo>
                  <a:pt x="645" y="2615"/>
                </a:lnTo>
                <a:lnTo>
                  <a:pt x="659" y="2602"/>
                </a:lnTo>
                <a:lnTo>
                  <a:pt x="669" y="2591"/>
                </a:lnTo>
                <a:lnTo>
                  <a:pt x="676" y="2583"/>
                </a:lnTo>
                <a:lnTo>
                  <a:pt x="680" y="2579"/>
                </a:lnTo>
                <a:lnTo>
                  <a:pt x="1246" y="2012"/>
                </a:lnTo>
                <a:lnTo>
                  <a:pt x="665" y="1430"/>
                </a:lnTo>
                <a:lnTo>
                  <a:pt x="652" y="1414"/>
                </a:lnTo>
                <a:lnTo>
                  <a:pt x="644" y="1396"/>
                </a:lnTo>
                <a:lnTo>
                  <a:pt x="639" y="1376"/>
                </a:lnTo>
                <a:lnTo>
                  <a:pt x="639" y="1356"/>
                </a:lnTo>
                <a:lnTo>
                  <a:pt x="644" y="1337"/>
                </a:lnTo>
                <a:lnTo>
                  <a:pt x="652" y="1319"/>
                </a:lnTo>
                <a:lnTo>
                  <a:pt x="665" y="1303"/>
                </a:lnTo>
                <a:lnTo>
                  <a:pt x="670" y="1296"/>
                </a:lnTo>
                <a:lnTo>
                  <a:pt x="707" y="1264"/>
                </a:lnTo>
                <a:lnTo>
                  <a:pt x="745" y="1236"/>
                </a:lnTo>
                <a:lnTo>
                  <a:pt x="787" y="1214"/>
                </a:lnTo>
                <a:lnTo>
                  <a:pt x="830" y="1196"/>
                </a:lnTo>
                <a:lnTo>
                  <a:pt x="875" y="1183"/>
                </a:lnTo>
                <a:lnTo>
                  <a:pt x="922" y="1174"/>
                </a:lnTo>
                <a:lnTo>
                  <a:pt x="970" y="1172"/>
                </a:lnTo>
                <a:lnTo>
                  <a:pt x="1015" y="1174"/>
                </a:lnTo>
                <a:lnTo>
                  <a:pt x="1059" y="1182"/>
                </a:lnTo>
                <a:lnTo>
                  <a:pt x="1100" y="1192"/>
                </a:lnTo>
                <a:lnTo>
                  <a:pt x="1142" y="1208"/>
                </a:lnTo>
                <a:lnTo>
                  <a:pt x="1181" y="1228"/>
                </a:lnTo>
                <a:lnTo>
                  <a:pt x="1218" y="1252"/>
                </a:lnTo>
                <a:lnTo>
                  <a:pt x="1252" y="1280"/>
                </a:lnTo>
                <a:lnTo>
                  <a:pt x="2267" y="406"/>
                </a:lnTo>
                <a:lnTo>
                  <a:pt x="2250" y="371"/>
                </a:lnTo>
                <a:lnTo>
                  <a:pt x="2238" y="333"/>
                </a:lnTo>
                <a:lnTo>
                  <a:pt x="2230" y="294"/>
                </a:lnTo>
                <a:lnTo>
                  <a:pt x="2228" y="254"/>
                </a:lnTo>
                <a:lnTo>
                  <a:pt x="2231" y="212"/>
                </a:lnTo>
                <a:lnTo>
                  <a:pt x="2238" y="172"/>
                </a:lnTo>
                <a:lnTo>
                  <a:pt x="2251" y="133"/>
                </a:lnTo>
                <a:lnTo>
                  <a:pt x="2269" y="97"/>
                </a:lnTo>
                <a:lnTo>
                  <a:pt x="2293" y="62"/>
                </a:lnTo>
                <a:lnTo>
                  <a:pt x="2319" y="30"/>
                </a:lnTo>
                <a:lnTo>
                  <a:pt x="2324" y="26"/>
                </a:lnTo>
                <a:lnTo>
                  <a:pt x="2341" y="13"/>
                </a:lnTo>
                <a:lnTo>
                  <a:pt x="2359" y="5"/>
                </a:lnTo>
                <a:lnTo>
                  <a:pt x="2378" y="0"/>
                </a:lnTo>
                <a:lnTo>
                  <a:pt x="239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6" name="Freeform 143"/>
          <p:cNvSpPr>
            <a:spLocks noEditPoints="1"/>
          </p:cNvSpPr>
          <p:nvPr/>
        </p:nvSpPr>
        <p:spPr bwMode="auto">
          <a:xfrm>
            <a:off x="10252565" y="5989181"/>
            <a:ext cx="493713" cy="463550"/>
          </a:xfrm>
          <a:custGeom>
            <a:avLst/>
            <a:gdLst>
              <a:gd name="T0" fmla="*/ 1172 w 3420"/>
              <a:gd name="T1" fmla="*/ 2271 h 3211"/>
              <a:gd name="T2" fmla="*/ 2498 w 3420"/>
              <a:gd name="T3" fmla="*/ 2311 h 3211"/>
              <a:gd name="T4" fmla="*/ 2456 w 3420"/>
              <a:gd name="T5" fmla="*/ 2160 h 3211"/>
              <a:gd name="T6" fmla="*/ 682 w 3420"/>
              <a:gd name="T7" fmla="*/ 2231 h 3211"/>
              <a:gd name="T8" fmla="*/ 519 w 3420"/>
              <a:gd name="T9" fmla="*/ 2225 h 3211"/>
              <a:gd name="T10" fmla="*/ 661 w 3420"/>
              <a:gd name="T11" fmla="*/ 2454 h 3211"/>
              <a:gd name="T12" fmla="*/ 982 w 3420"/>
              <a:gd name="T13" fmla="*/ 2163 h 3211"/>
              <a:gd name="T14" fmla="*/ 902 w 3420"/>
              <a:gd name="T15" fmla="*/ 2034 h 3211"/>
              <a:gd name="T16" fmla="*/ 1172 w 3420"/>
              <a:gd name="T17" fmla="*/ 1695 h 3211"/>
              <a:gd name="T18" fmla="*/ 2498 w 3420"/>
              <a:gd name="T19" fmla="*/ 1734 h 3211"/>
              <a:gd name="T20" fmla="*/ 2456 w 3420"/>
              <a:gd name="T21" fmla="*/ 1583 h 3211"/>
              <a:gd name="T22" fmla="*/ 682 w 3420"/>
              <a:gd name="T23" fmla="*/ 1654 h 3211"/>
              <a:gd name="T24" fmla="*/ 519 w 3420"/>
              <a:gd name="T25" fmla="*/ 1647 h 3211"/>
              <a:gd name="T26" fmla="*/ 661 w 3420"/>
              <a:gd name="T27" fmla="*/ 1878 h 3211"/>
              <a:gd name="T28" fmla="*/ 982 w 3420"/>
              <a:gd name="T29" fmla="*/ 1586 h 3211"/>
              <a:gd name="T30" fmla="*/ 902 w 3420"/>
              <a:gd name="T31" fmla="*/ 1457 h 3211"/>
              <a:gd name="T32" fmla="*/ 1172 w 3420"/>
              <a:gd name="T33" fmla="*/ 1115 h 3211"/>
              <a:gd name="T34" fmla="*/ 2475 w 3420"/>
              <a:gd name="T35" fmla="*/ 1175 h 3211"/>
              <a:gd name="T36" fmla="*/ 2491 w 3420"/>
              <a:gd name="T37" fmla="*/ 1024 h 3211"/>
              <a:gd name="T38" fmla="*/ 831 w 3420"/>
              <a:gd name="T39" fmla="*/ 912 h 3211"/>
              <a:gd name="T40" fmla="*/ 549 w 3420"/>
              <a:gd name="T41" fmla="*/ 1041 h 3211"/>
              <a:gd name="T42" fmla="*/ 632 w 3420"/>
              <a:gd name="T43" fmla="*/ 1281 h 3211"/>
              <a:gd name="T44" fmla="*/ 765 w 3420"/>
              <a:gd name="T45" fmla="*/ 1275 h 3211"/>
              <a:gd name="T46" fmla="*/ 940 w 3420"/>
              <a:gd name="T47" fmla="*/ 889 h 3211"/>
              <a:gd name="T48" fmla="*/ 1169 w 3420"/>
              <a:gd name="T49" fmla="*/ 517 h 3211"/>
              <a:gd name="T50" fmla="*/ 2456 w 3420"/>
              <a:gd name="T51" fmla="*/ 604 h 3211"/>
              <a:gd name="T52" fmla="*/ 2498 w 3420"/>
              <a:gd name="T53" fmla="*/ 453 h 3211"/>
              <a:gd name="T54" fmla="*/ 831 w 3420"/>
              <a:gd name="T55" fmla="*/ 336 h 3211"/>
              <a:gd name="T56" fmla="*/ 549 w 3420"/>
              <a:gd name="T57" fmla="*/ 464 h 3211"/>
              <a:gd name="T58" fmla="*/ 632 w 3420"/>
              <a:gd name="T59" fmla="*/ 704 h 3211"/>
              <a:gd name="T60" fmla="*/ 765 w 3420"/>
              <a:gd name="T61" fmla="*/ 698 h 3211"/>
              <a:gd name="T62" fmla="*/ 940 w 3420"/>
              <a:gd name="T63" fmla="*/ 312 h 3211"/>
              <a:gd name="T64" fmla="*/ 3312 w 3420"/>
              <a:gd name="T65" fmla="*/ 104 h 3211"/>
              <a:gd name="T66" fmla="*/ 3411 w 3420"/>
              <a:gd name="T67" fmla="*/ 3162 h 3211"/>
              <a:gd name="T68" fmla="*/ 3062 w 3420"/>
              <a:gd name="T69" fmla="*/ 3192 h 3211"/>
              <a:gd name="T70" fmla="*/ 3030 w 3420"/>
              <a:gd name="T71" fmla="*/ 637 h 3211"/>
              <a:gd name="T72" fmla="*/ 509 w 3420"/>
              <a:gd name="T73" fmla="*/ 0 h 3211"/>
              <a:gd name="T74" fmla="*/ 2806 w 3420"/>
              <a:gd name="T75" fmla="*/ 161 h 3211"/>
              <a:gd name="T76" fmla="*/ 2764 w 3420"/>
              <a:gd name="T77" fmla="*/ 3116 h 3211"/>
              <a:gd name="T78" fmla="*/ 430 w 3420"/>
              <a:gd name="T79" fmla="*/ 3200 h 3211"/>
              <a:gd name="T80" fmla="*/ 90 w 3420"/>
              <a:gd name="T81" fmla="*/ 2983 h 3211"/>
              <a:gd name="T82" fmla="*/ 9 w 3420"/>
              <a:gd name="T83" fmla="*/ 2853 h 3211"/>
              <a:gd name="T84" fmla="*/ 69 w 3420"/>
              <a:gd name="T85" fmla="*/ 2694 h 3211"/>
              <a:gd name="T86" fmla="*/ 20 w 3420"/>
              <a:gd name="T87" fmla="*/ 2551 h 3211"/>
              <a:gd name="T88" fmla="*/ 51 w 3420"/>
              <a:gd name="T89" fmla="*/ 2401 h 3211"/>
              <a:gd name="T90" fmla="*/ 34 w 3420"/>
              <a:gd name="T91" fmla="*/ 2251 h 3211"/>
              <a:gd name="T92" fmla="*/ 34 w 3420"/>
              <a:gd name="T93" fmla="*/ 2105 h 3211"/>
              <a:gd name="T94" fmla="*/ 51 w 3420"/>
              <a:gd name="T95" fmla="*/ 1955 h 3211"/>
              <a:gd name="T96" fmla="*/ 20 w 3420"/>
              <a:gd name="T97" fmla="*/ 1805 h 3211"/>
              <a:gd name="T98" fmla="*/ 69 w 3420"/>
              <a:gd name="T99" fmla="*/ 1661 h 3211"/>
              <a:gd name="T100" fmla="*/ 9 w 3420"/>
              <a:gd name="T101" fmla="*/ 1503 h 3211"/>
              <a:gd name="T102" fmla="*/ 90 w 3420"/>
              <a:gd name="T103" fmla="*/ 1373 h 3211"/>
              <a:gd name="T104" fmla="*/ 2 w 3420"/>
              <a:gd name="T105" fmla="*/ 1197 h 3211"/>
              <a:gd name="T106" fmla="*/ 230 w 3420"/>
              <a:gd name="T107" fmla="*/ 1087 h 3211"/>
              <a:gd name="T108" fmla="*/ 0 w 3420"/>
              <a:gd name="T109" fmla="*/ 890 h 3211"/>
              <a:gd name="T110" fmla="*/ 230 w 3420"/>
              <a:gd name="T111" fmla="*/ 694 h 3211"/>
              <a:gd name="T112" fmla="*/ 2 w 3420"/>
              <a:gd name="T113" fmla="*/ 584 h 3211"/>
              <a:gd name="T114" fmla="*/ 90 w 3420"/>
              <a:gd name="T115" fmla="*/ 408 h 3211"/>
              <a:gd name="T116" fmla="*/ 9 w 3420"/>
              <a:gd name="T117" fmla="*/ 279 h 3211"/>
              <a:gd name="T118" fmla="*/ 279 w 3420"/>
              <a:gd name="T119" fmla="*/ 122 h 3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20" h="3211">
                <a:moveTo>
                  <a:pt x="1260" y="2158"/>
                </a:moveTo>
                <a:lnTo>
                  <a:pt x="1239" y="2160"/>
                </a:lnTo>
                <a:lnTo>
                  <a:pt x="1220" y="2167"/>
                </a:lnTo>
                <a:lnTo>
                  <a:pt x="1204" y="2178"/>
                </a:lnTo>
                <a:lnTo>
                  <a:pt x="1189" y="2191"/>
                </a:lnTo>
                <a:lnTo>
                  <a:pt x="1179" y="2208"/>
                </a:lnTo>
                <a:lnTo>
                  <a:pt x="1172" y="2227"/>
                </a:lnTo>
                <a:lnTo>
                  <a:pt x="1169" y="2247"/>
                </a:lnTo>
                <a:lnTo>
                  <a:pt x="1172" y="2271"/>
                </a:lnTo>
                <a:lnTo>
                  <a:pt x="1182" y="2293"/>
                </a:lnTo>
                <a:lnTo>
                  <a:pt x="1196" y="2311"/>
                </a:lnTo>
                <a:lnTo>
                  <a:pt x="1214" y="2325"/>
                </a:lnTo>
                <a:lnTo>
                  <a:pt x="1236" y="2334"/>
                </a:lnTo>
                <a:lnTo>
                  <a:pt x="1260" y="2337"/>
                </a:lnTo>
                <a:lnTo>
                  <a:pt x="2435" y="2337"/>
                </a:lnTo>
                <a:lnTo>
                  <a:pt x="2459" y="2334"/>
                </a:lnTo>
                <a:lnTo>
                  <a:pt x="2481" y="2325"/>
                </a:lnTo>
                <a:lnTo>
                  <a:pt x="2498" y="2311"/>
                </a:lnTo>
                <a:lnTo>
                  <a:pt x="2513" y="2293"/>
                </a:lnTo>
                <a:lnTo>
                  <a:pt x="2522" y="2271"/>
                </a:lnTo>
                <a:lnTo>
                  <a:pt x="2525" y="2247"/>
                </a:lnTo>
                <a:lnTo>
                  <a:pt x="2522" y="2227"/>
                </a:lnTo>
                <a:lnTo>
                  <a:pt x="2516" y="2208"/>
                </a:lnTo>
                <a:lnTo>
                  <a:pt x="2506" y="2191"/>
                </a:lnTo>
                <a:lnTo>
                  <a:pt x="2491" y="2178"/>
                </a:lnTo>
                <a:lnTo>
                  <a:pt x="2475" y="2167"/>
                </a:lnTo>
                <a:lnTo>
                  <a:pt x="2456" y="2160"/>
                </a:lnTo>
                <a:lnTo>
                  <a:pt x="2435" y="2158"/>
                </a:lnTo>
                <a:lnTo>
                  <a:pt x="1260" y="2158"/>
                </a:lnTo>
                <a:close/>
                <a:moveTo>
                  <a:pt x="902" y="2034"/>
                </a:moveTo>
                <a:lnTo>
                  <a:pt x="882" y="2035"/>
                </a:lnTo>
                <a:lnTo>
                  <a:pt x="864" y="2041"/>
                </a:lnTo>
                <a:lnTo>
                  <a:pt x="846" y="2052"/>
                </a:lnTo>
                <a:lnTo>
                  <a:pt x="831" y="2066"/>
                </a:lnTo>
                <a:lnTo>
                  <a:pt x="705" y="2218"/>
                </a:lnTo>
                <a:lnTo>
                  <a:pt x="682" y="2231"/>
                </a:lnTo>
                <a:lnTo>
                  <a:pt x="660" y="2208"/>
                </a:lnTo>
                <a:lnTo>
                  <a:pt x="644" y="2196"/>
                </a:lnTo>
                <a:lnTo>
                  <a:pt x="626" y="2187"/>
                </a:lnTo>
                <a:lnTo>
                  <a:pt x="606" y="2182"/>
                </a:lnTo>
                <a:lnTo>
                  <a:pt x="587" y="2182"/>
                </a:lnTo>
                <a:lnTo>
                  <a:pt x="567" y="2186"/>
                </a:lnTo>
                <a:lnTo>
                  <a:pt x="549" y="2196"/>
                </a:lnTo>
                <a:lnTo>
                  <a:pt x="533" y="2208"/>
                </a:lnTo>
                <a:lnTo>
                  <a:pt x="519" y="2225"/>
                </a:lnTo>
                <a:lnTo>
                  <a:pt x="511" y="2242"/>
                </a:lnTo>
                <a:lnTo>
                  <a:pt x="507" y="2262"/>
                </a:lnTo>
                <a:lnTo>
                  <a:pt x="507" y="2281"/>
                </a:lnTo>
                <a:lnTo>
                  <a:pt x="511" y="2301"/>
                </a:lnTo>
                <a:lnTo>
                  <a:pt x="519" y="2319"/>
                </a:lnTo>
                <a:lnTo>
                  <a:pt x="533" y="2335"/>
                </a:lnTo>
                <a:lnTo>
                  <a:pt x="632" y="2434"/>
                </a:lnTo>
                <a:lnTo>
                  <a:pt x="646" y="2446"/>
                </a:lnTo>
                <a:lnTo>
                  <a:pt x="661" y="2454"/>
                </a:lnTo>
                <a:lnTo>
                  <a:pt x="678" y="2459"/>
                </a:lnTo>
                <a:lnTo>
                  <a:pt x="696" y="2461"/>
                </a:lnTo>
                <a:lnTo>
                  <a:pt x="700" y="2461"/>
                </a:lnTo>
                <a:lnTo>
                  <a:pt x="718" y="2458"/>
                </a:lnTo>
                <a:lnTo>
                  <a:pt x="736" y="2452"/>
                </a:lnTo>
                <a:lnTo>
                  <a:pt x="752" y="2442"/>
                </a:lnTo>
                <a:lnTo>
                  <a:pt x="765" y="2429"/>
                </a:lnTo>
                <a:lnTo>
                  <a:pt x="970" y="2181"/>
                </a:lnTo>
                <a:lnTo>
                  <a:pt x="982" y="2163"/>
                </a:lnTo>
                <a:lnTo>
                  <a:pt x="988" y="2145"/>
                </a:lnTo>
                <a:lnTo>
                  <a:pt x="991" y="2125"/>
                </a:lnTo>
                <a:lnTo>
                  <a:pt x="989" y="2106"/>
                </a:lnTo>
                <a:lnTo>
                  <a:pt x="983" y="2087"/>
                </a:lnTo>
                <a:lnTo>
                  <a:pt x="972" y="2069"/>
                </a:lnTo>
                <a:lnTo>
                  <a:pt x="958" y="2054"/>
                </a:lnTo>
                <a:lnTo>
                  <a:pt x="940" y="2044"/>
                </a:lnTo>
                <a:lnTo>
                  <a:pt x="922" y="2036"/>
                </a:lnTo>
                <a:lnTo>
                  <a:pt x="902" y="2034"/>
                </a:lnTo>
                <a:close/>
                <a:moveTo>
                  <a:pt x="1260" y="1581"/>
                </a:moveTo>
                <a:lnTo>
                  <a:pt x="1239" y="1583"/>
                </a:lnTo>
                <a:lnTo>
                  <a:pt x="1220" y="1590"/>
                </a:lnTo>
                <a:lnTo>
                  <a:pt x="1204" y="1601"/>
                </a:lnTo>
                <a:lnTo>
                  <a:pt x="1189" y="1614"/>
                </a:lnTo>
                <a:lnTo>
                  <a:pt x="1179" y="1631"/>
                </a:lnTo>
                <a:lnTo>
                  <a:pt x="1172" y="1650"/>
                </a:lnTo>
                <a:lnTo>
                  <a:pt x="1169" y="1671"/>
                </a:lnTo>
                <a:lnTo>
                  <a:pt x="1172" y="1695"/>
                </a:lnTo>
                <a:lnTo>
                  <a:pt x="1182" y="1716"/>
                </a:lnTo>
                <a:lnTo>
                  <a:pt x="1196" y="1734"/>
                </a:lnTo>
                <a:lnTo>
                  <a:pt x="1214" y="1749"/>
                </a:lnTo>
                <a:lnTo>
                  <a:pt x="1236" y="1757"/>
                </a:lnTo>
                <a:lnTo>
                  <a:pt x="1260" y="1760"/>
                </a:lnTo>
                <a:lnTo>
                  <a:pt x="2435" y="1760"/>
                </a:lnTo>
                <a:lnTo>
                  <a:pt x="2459" y="1757"/>
                </a:lnTo>
                <a:lnTo>
                  <a:pt x="2481" y="1749"/>
                </a:lnTo>
                <a:lnTo>
                  <a:pt x="2498" y="1734"/>
                </a:lnTo>
                <a:lnTo>
                  <a:pt x="2513" y="1716"/>
                </a:lnTo>
                <a:lnTo>
                  <a:pt x="2522" y="1695"/>
                </a:lnTo>
                <a:lnTo>
                  <a:pt x="2525" y="1671"/>
                </a:lnTo>
                <a:lnTo>
                  <a:pt x="2522" y="1650"/>
                </a:lnTo>
                <a:lnTo>
                  <a:pt x="2516" y="1631"/>
                </a:lnTo>
                <a:lnTo>
                  <a:pt x="2506" y="1614"/>
                </a:lnTo>
                <a:lnTo>
                  <a:pt x="2491" y="1601"/>
                </a:lnTo>
                <a:lnTo>
                  <a:pt x="2475" y="1590"/>
                </a:lnTo>
                <a:lnTo>
                  <a:pt x="2456" y="1583"/>
                </a:lnTo>
                <a:lnTo>
                  <a:pt x="2435" y="1581"/>
                </a:lnTo>
                <a:lnTo>
                  <a:pt x="1260" y="1581"/>
                </a:lnTo>
                <a:close/>
                <a:moveTo>
                  <a:pt x="902" y="1457"/>
                </a:moveTo>
                <a:lnTo>
                  <a:pt x="882" y="1459"/>
                </a:lnTo>
                <a:lnTo>
                  <a:pt x="864" y="1464"/>
                </a:lnTo>
                <a:lnTo>
                  <a:pt x="846" y="1475"/>
                </a:lnTo>
                <a:lnTo>
                  <a:pt x="831" y="1489"/>
                </a:lnTo>
                <a:lnTo>
                  <a:pt x="705" y="1641"/>
                </a:lnTo>
                <a:lnTo>
                  <a:pt x="682" y="1654"/>
                </a:lnTo>
                <a:lnTo>
                  <a:pt x="660" y="1632"/>
                </a:lnTo>
                <a:lnTo>
                  <a:pt x="644" y="1618"/>
                </a:lnTo>
                <a:lnTo>
                  <a:pt x="626" y="1610"/>
                </a:lnTo>
                <a:lnTo>
                  <a:pt x="606" y="1605"/>
                </a:lnTo>
                <a:lnTo>
                  <a:pt x="587" y="1605"/>
                </a:lnTo>
                <a:lnTo>
                  <a:pt x="567" y="1610"/>
                </a:lnTo>
                <a:lnTo>
                  <a:pt x="549" y="1618"/>
                </a:lnTo>
                <a:lnTo>
                  <a:pt x="533" y="1631"/>
                </a:lnTo>
                <a:lnTo>
                  <a:pt x="519" y="1647"/>
                </a:lnTo>
                <a:lnTo>
                  <a:pt x="511" y="1665"/>
                </a:lnTo>
                <a:lnTo>
                  <a:pt x="507" y="1685"/>
                </a:lnTo>
                <a:lnTo>
                  <a:pt x="507" y="1704"/>
                </a:lnTo>
                <a:lnTo>
                  <a:pt x="511" y="1724"/>
                </a:lnTo>
                <a:lnTo>
                  <a:pt x="519" y="1741"/>
                </a:lnTo>
                <a:lnTo>
                  <a:pt x="533" y="1758"/>
                </a:lnTo>
                <a:lnTo>
                  <a:pt x="632" y="1858"/>
                </a:lnTo>
                <a:lnTo>
                  <a:pt x="646" y="1870"/>
                </a:lnTo>
                <a:lnTo>
                  <a:pt x="661" y="1878"/>
                </a:lnTo>
                <a:lnTo>
                  <a:pt x="678" y="1883"/>
                </a:lnTo>
                <a:lnTo>
                  <a:pt x="696" y="1884"/>
                </a:lnTo>
                <a:lnTo>
                  <a:pt x="700" y="1884"/>
                </a:lnTo>
                <a:lnTo>
                  <a:pt x="718" y="1881"/>
                </a:lnTo>
                <a:lnTo>
                  <a:pt x="736" y="1875"/>
                </a:lnTo>
                <a:lnTo>
                  <a:pt x="752" y="1865"/>
                </a:lnTo>
                <a:lnTo>
                  <a:pt x="765" y="1852"/>
                </a:lnTo>
                <a:lnTo>
                  <a:pt x="970" y="1604"/>
                </a:lnTo>
                <a:lnTo>
                  <a:pt x="982" y="1586"/>
                </a:lnTo>
                <a:lnTo>
                  <a:pt x="988" y="1568"/>
                </a:lnTo>
                <a:lnTo>
                  <a:pt x="991" y="1548"/>
                </a:lnTo>
                <a:lnTo>
                  <a:pt x="989" y="1528"/>
                </a:lnTo>
                <a:lnTo>
                  <a:pt x="983" y="1510"/>
                </a:lnTo>
                <a:lnTo>
                  <a:pt x="972" y="1492"/>
                </a:lnTo>
                <a:lnTo>
                  <a:pt x="958" y="1478"/>
                </a:lnTo>
                <a:lnTo>
                  <a:pt x="940" y="1466"/>
                </a:lnTo>
                <a:lnTo>
                  <a:pt x="922" y="1459"/>
                </a:lnTo>
                <a:lnTo>
                  <a:pt x="902" y="1457"/>
                </a:lnTo>
                <a:close/>
                <a:moveTo>
                  <a:pt x="1260" y="1004"/>
                </a:moveTo>
                <a:lnTo>
                  <a:pt x="1239" y="1006"/>
                </a:lnTo>
                <a:lnTo>
                  <a:pt x="1220" y="1013"/>
                </a:lnTo>
                <a:lnTo>
                  <a:pt x="1204" y="1024"/>
                </a:lnTo>
                <a:lnTo>
                  <a:pt x="1189" y="1037"/>
                </a:lnTo>
                <a:lnTo>
                  <a:pt x="1179" y="1054"/>
                </a:lnTo>
                <a:lnTo>
                  <a:pt x="1172" y="1073"/>
                </a:lnTo>
                <a:lnTo>
                  <a:pt x="1169" y="1094"/>
                </a:lnTo>
                <a:lnTo>
                  <a:pt x="1172" y="1115"/>
                </a:lnTo>
                <a:lnTo>
                  <a:pt x="1179" y="1133"/>
                </a:lnTo>
                <a:lnTo>
                  <a:pt x="1189" y="1150"/>
                </a:lnTo>
                <a:lnTo>
                  <a:pt x="1204" y="1163"/>
                </a:lnTo>
                <a:lnTo>
                  <a:pt x="1220" y="1175"/>
                </a:lnTo>
                <a:lnTo>
                  <a:pt x="1239" y="1181"/>
                </a:lnTo>
                <a:lnTo>
                  <a:pt x="1260" y="1184"/>
                </a:lnTo>
                <a:lnTo>
                  <a:pt x="2435" y="1184"/>
                </a:lnTo>
                <a:lnTo>
                  <a:pt x="2456" y="1181"/>
                </a:lnTo>
                <a:lnTo>
                  <a:pt x="2475" y="1175"/>
                </a:lnTo>
                <a:lnTo>
                  <a:pt x="2491" y="1163"/>
                </a:lnTo>
                <a:lnTo>
                  <a:pt x="2506" y="1150"/>
                </a:lnTo>
                <a:lnTo>
                  <a:pt x="2516" y="1133"/>
                </a:lnTo>
                <a:lnTo>
                  <a:pt x="2522" y="1115"/>
                </a:lnTo>
                <a:lnTo>
                  <a:pt x="2525" y="1094"/>
                </a:lnTo>
                <a:lnTo>
                  <a:pt x="2522" y="1073"/>
                </a:lnTo>
                <a:lnTo>
                  <a:pt x="2516" y="1054"/>
                </a:lnTo>
                <a:lnTo>
                  <a:pt x="2506" y="1037"/>
                </a:lnTo>
                <a:lnTo>
                  <a:pt x="2491" y="1024"/>
                </a:lnTo>
                <a:lnTo>
                  <a:pt x="2475" y="1013"/>
                </a:lnTo>
                <a:lnTo>
                  <a:pt x="2456" y="1006"/>
                </a:lnTo>
                <a:lnTo>
                  <a:pt x="2435" y="1004"/>
                </a:lnTo>
                <a:lnTo>
                  <a:pt x="1260" y="1004"/>
                </a:lnTo>
                <a:close/>
                <a:moveTo>
                  <a:pt x="902" y="880"/>
                </a:moveTo>
                <a:lnTo>
                  <a:pt x="882" y="882"/>
                </a:lnTo>
                <a:lnTo>
                  <a:pt x="864" y="888"/>
                </a:lnTo>
                <a:lnTo>
                  <a:pt x="846" y="899"/>
                </a:lnTo>
                <a:lnTo>
                  <a:pt x="831" y="912"/>
                </a:lnTo>
                <a:lnTo>
                  <a:pt x="706" y="1065"/>
                </a:lnTo>
                <a:lnTo>
                  <a:pt x="682" y="1076"/>
                </a:lnTo>
                <a:lnTo>
                  <a:pt x="660" y="1055"/>
                </a:lnTo>
                <a:lnTo>
                  <a:pt x="644" y="1041"/>
                </a:lnTo>
                <a:lnTo>
                  <a:pt x="626" y="1033"/>
                </a:lnTo>
                <a:lnTo>
                  <a:pt x="606" y="1029"/>
                </a:lnTo>
                <a:lnTo>
                  <a:pt x="587" y="1029"/>
                </a:lnTo>
                <a:lnTo>
                  <a:pt x="567" y="1033"/>
                </a:lnTo>
                <a:lnTo>
                  <a:pt x="549" y="1041"/>
                </a:lnTo>
                <a:lnTo>
                  <a:pt x="533" y="1054"/>
                </a:lnTo>
                <a:lnTo>
                  <a:pt x="519" y="1070"/>
                </a:lnTo>
                <a:lnTo>
                  <a:pt x="511" y="1089"/>
                </a:lnTo>
                <a:lnTo>
                  <a:pt x="507" y="1107"/>
                </a:lnTo>
                <a:lnTo>
                  <a:pt x="507" y="1127"/>
                </a:lnTo>
                <a:lnTo>
                  <a:pt x="511" y="1147"/>
                </a:lnTo>
                <a:lnTo>
                  <a:pt x="519" y="1164"/>
                </a:lnTo>
                <a:lnTo>
                  <a:pt x="533" y="1181"/>
                </a:lnTo>
                <a:lnTo>
                  <a:pt x="632" y="1281"/>
                </a:lnTo>
                <a:lnTo>
                  <a:pt x="646" y="1293"/>
                </a:lnTo>
                <a:lnTo>
                  <a:pt x="661" y="1301"/>
                </a:lnTo>
                <a:lnTo>
                  <a:pt x="678" y="1306"/>
                </a:lnTo>
                <a:lnTo>
                  <a:pt x="696" y="1307"/>
                </a:lnTo>
                <a:lnTo>
                  <a:pt x="700" y="1307"/>
                </a:lnTo>
                <a:lnTo>
                  <a:pt x="718" y="1305"/>
                </a:lnTo>
                <a:lnTo>
                  <a:pt x="736" y="1298"/>
                </a:lnTo>
                <a:lnTo>
                  <a:pt x="752" y="1288"/>
                </a:lnTo>
                <a:lnTo>
                  <a:pt x="765" y="1275"/>
                </a:lnTo>
                <a:lnTo>
                  <a:pt x="970" y="1027"/>
                </a:lnTo>
                <a:lnTo>
                  <a:pt x="982" y="1009"/>
                </a:lnTo>
                <a:lnTo>
                  <a:pt x="988" y="991"/>
                </a:lnTo>
                <a:lnTo>
                  <a:pt x="991" y="971"/>
                </a:lnTo>
                <a:lnTo>
                  <a:pt x="989" y="951"/>
                </a:lnTo>
                <a:lnTo>
                  <a:pt x="983" y="933"/>
                </a:lnTo>
                <a:lnTo>
                  <a:pt x="972" y="915"/>
                </a:lnTo>
                <a:lnTo>
                  <a:pt x="958" y="901"/>
                </a:lnTo>
                <a:lnTo>
                  <a:pt x="940" y="889"/>
                </a:lnTo>
                <a:lnTo>
                  <a:pt x="922" y="882"/>
                </a:lnTo>
                <a:lnTo>
                  <a:pt x="902" y="880"/>
                </a:lnTo>
                <a:close/>
                <a:moveTo>
                  <a:pt x="1260" y="427"/>
                </a:moveTo>
                <a:lnTo>
                  <a:pt x="1236" y="430"/>
                </a:lnTo>
                <a:lnTo>
                  <a:pt x="1214" y="439"/>
                </a:lnTo>
                <a:lnTo>
                  <a:pt x="1196" y="453"/>
                </a:lnTo>
                <a:lnTo>
                  <a:pt x="1182" y="471"/>
                </a:lnTo>
                <a:lnTo>
                  <a:pt x="1172" y="493"/>
                </a:lnTo>
                <a:lnTo>
                  <a:pt x="1169" y="517"/>
                </a:lnTo>
                <a:lnTo>
                  <a:pt x="1172" y="538"/>
                </a:lnTo>
                <a:lnTo>
                  <a:pt x="1179" y="556"/>
                </a:lnTo>
                <a:lnTo>
                  <a:pt x="1189" y="573"/>
                </a:lnTo>
                <a:lnTo>
                  <a:pt x="1204" y="587"/>
                </a:lnTo>
                <a:lnTo>
                  <a:pt x="1220" y="598"/>
                </a:lnTo>
                <a:lnTo>
                  <a:pt x="1239" y="604"/>
                </a:lnTo>
                <a:lnTo>
                  <a:pt x="1260" y="607"/>
                </a:lnTo>
                <a:lnTo>
                  <a:pt x="2435" y="607"/>
                </a:lnTo>
                <a:lnTo>
                  <a:pt x="2456" y="604"/>
                </a:lnTo>
                <a:lnTo>
                  <a:pt x="2475" y="598"/>
                </a:lnTo>
                <a:lnTo>
                  <a:pt x="2491" y="587"/>
                </a:lnTo>
                <a:lnTo>
                  <a:pt x="2506" y="573"/>
                </a:lnTo>
                <a:lnTo>
                  <a:pt x="2516" y="556"/>
                </a:lnTo>
                <a:lnTo>
                  <a:pt x="2522" y="538"/>
                </a:lnTo>
                <a:lnTo>
                  <a:pt x="2525" y="517"/>
                </a:lnTo>
                <a:lnTo>
                  <a:pt x="2522" y="493"/>
                </a:lnTo>
                <a:lnTo>
                  <a:pt x="2513" y="471"/>
                </a:lnTo>
                <a:lnTo>
                  <a:pt x="2498" y="453"/>
                </a:lnTo>
                <a:lnTo>
                  <a:pt x="2481" y="439"/>
                </a:lnTo>
                <a:lnTo>
                  <a:pt x="2459" y="430"/>
                </a:lnTo>
                <a:lnTo>
                  <a:pt x="2435" y="427"/>
                </a:lnTo>
                <a:lnTo>
                  <a:pt x="1260" y="427"/>
                </a:lnTo>
                <a:close/>
                <a:moveTo>
                  <a:pt x="902" y="303"/>
                </a:moveTo>
                <a:lnTo>
                  <a:pt x="882" y="305"/>
                </a:lnTo>
                <a:lnTo>
                  <a:pt x="864" y="311"/>
                </a:lnTo>
                <a:lnTo>
                  <a:pt x="846" y="321"/>
                </a:lnTo>
                <a:lnTo>
                  <a:pt x="831" y="336"/>
                </a:lnTo>
                <a:lnTo>
                  <a:pt x="705" y="488"/>
                </a:lnTo>
                <a:lnTo>
                  <a:pt x="682" y="499"/>
                </a:lnTo>
                <a:lnTo>
                  <a:pt x="660" y="478"/>
                </a:lnTo>
                <a:lnTo>
                  <a:pt x="644" y="464"/>
                </a:lnTo>
                <a:lnTo>
                  <a:pt x="626" y="456"/>
                </a:lnTo>
                <a:lnTo>
                  <a:pt x="606" y="452"/>
                </a:lnTo>
                <a:lnTo>
                  <a:pt x="587" y="452"/>
                </a:lnTo>
                <a:lnTo>
                  <a:pt x="567" y="456"/>
                </a:lnTo>
                <a:lnTo>
                  <a:pt x="549" y="464"/>
                </a:lnTo>
                <a:lnTo>
                  <a:pt x="533" y="478"/>
                </a:lnTo>
                <a:lnTo>
                  <a:pt x="519" y="493"/>
                </a:lnTo>
                <a:lnTo>
                  <a:pt x="511" y="512"/>
                </a:lnTo>
                <a:lnTo>
                  <a:pt x="507" y="530"/>
                </a:lnTo>
                <a:lnTo>
                  <a:pt x="507" y="550"/>
                </a:lnTo>
                <a:lnTo>
                  <a:pt x="511" y="570"/>
                </a:lnTo>
                <a:lnTo>
                  <a:pt x="519" y="588"/>
                </a:lnTo>
                <a:lnTo>
                  <a:pt x="533" y="604"/>
                </a:lnTo>
                <a:lnTo>
                  <a:pt x="632" y="704"/>
                </a:lnTo>
                <a:lnTo>
                  <a:pt x="646" y="715"/>
                </a:lnTo>
                <a:lnTo>
                  <a:pt x="661" y="724"/>
                </a:lnTo>
                <a:lnTo>
                  <a:pt x="678" y="729"/>
                </a:lnTo>
                <a:lnTo>
                  <a:pt x="696" y="731"/>
                </a:lnTo>
                <a:lnTo>
                  <a:pt x="700" y="730"/>
                </a:lnTo>
                <a:lnTo>
                  <a:pt x="718" y="728"/>
                </a:lnTo>
                <a:lnTo>
                  <a:pt x="736" y="721"/>
                </a:lnTo>
                <a:lnTo>
                  <a:pt x="752" y="711"/>
                </a:lnTo>
                <a:lnTo>
                  <a:pt x="765" y="698"/>
                </a:lnTo>
                <a:lnTo>
                  <a:pt x="970" y="450"/>
                </a:lnTo>
                <a:lnTo>
                  <a:pt x="982" y="432"/>
                </a:lnTo>
                <a:lnTo>
                  <a:pt x="988" y="413"/>
                </a:lnTo>
                <a:lnTo>
                  <a:pt x="991" y="394"/>
                </a:lnTo>
                <a:lnTo>
                  <a:pt x="989" y="374"/>
                </a:lnTo>
                <a:lnTo>
                  <a:pt x="983" y="356"/>
                </a:lnTo>
                <a:lnTo>
                  <a:pt x="972" y="338"/>
                </a:lnTo>
                <a:lnTo>
                  <a:pt x="958" y="323"/>
                </a:lnTo>
                <a:lnTo>
                  <a:pt x="940" y="312"/>
                </a:lnTo>
                <a:lnTo>
                  <a:pt x="922" y="305"/>
                </a:lnTo>
                <a:lnTo>
                  <a:pt x="902" y="303"/>
                </a:lnTo>
                <a:close/>
                <a:moveTo>
                  <a:pt x="3224" y="32"/>
                </a:moveTo>
                <a:lnTo>
                  <a:pt x="3245" y="34"/>
                </a:lnTo>
                <a:lnTo>
                  <a:pt x="3264" y="41"/>
                </a:lnTo>
                <a:lnTo>
                  <a:pt x="3281" y="51"/>
                </a:lnTo>
                <a:lnTo>
                  <a:pt x="3296" y="67"/>
                </a:lnTo>
                <a:lnTo>
                  <a:pt x="3306" y="83"/>
                </a:lnTo>
                <a:lnTo>
                  <a:pt x="3312" y="104"/>
                </a:lnTo>
                <a:lnTo>
                  <a:pt x="3418" y="637"/>
                </a:lnTo>
                <a:lnTo>
                  <a:pt x="3418" y="637"/>
                </a:lnTo>
                <a:lnTo>
                  <a:pt x="3418" y="638"/>
                </a:lnTo>
                <a:lnTo>
                  <a:pt x="3419" y="645"/>
                </a:lnTo>
                <a:lnTo>
                  <a:pt x="3420" y="653"/>
                </a:lnTo>
                <a:lnTo>
                  <a:pt x="3420" y="654"/>
                </a:lnTo>
                <a:lnTo>
                  <a:pt x="3420" y="3121"/>
                </a:lnTo>
                <a:lnTo>
                  <a:pt x="3418" y="3142"/>
                </a:lnTo>
                <a:lnTo>
                  <a:pt x="3411" y="3162"/>
                </a:lnTo>
                <a:lnTo>
                  <a:pt x="3400" y="3178"/>
                </a:lnTo>
                <a:lnTo>
                  <a:pt x="3386" y="3192"/>
                </a:lnTo>
                <a:lnTo>
                  <a:pt x="3369" y="3202"/>
                </a:lnTo>
                <a:lnTo>
                  <a:pt x="3351" y="3209"/>
                </a:lnTo>
                <a:lnTo>
                  <a:pt x="3330" y="3211"/>
                </a:lnTo>
                <a:lnTo>
                  <a:pt x="3118" y="3211"/>
                </a:lnTo>
                <a:lnTo>
                  <a:pt x="3098" y="3209"/>
                </a:lnTo>
                <a:lnTo>
                  <a:pt x="3079" y="3202"/>
                </a:lnTo>
                <a:lnTo>
                  <a:pt x="3062" y="3192"/>
                </a:lnTo>
                <a:lnTo>
                  <a:pt x="3049" y="3178"/>
                </a:lnTo>
                <a:lnTo>
                  <a:pt x="3037" y="3162"/>
                </a:lnTo>
                <a:lnTo>
                  <a:pt x="3031" y="3142"/>
                </a:lnTo>
                <a:lnTo>
                  <a:pt x="3028" y="3121"/>
                </a:lnTo>
                <a:lnTo>
                  <a:pt x="3028" y="654"/>
                </a:lnTo>
                <a:lnTo>
                  <a:pt x="3029" y="653"/>
                </a:lnTo>
                <a:lnTo>
                  <a:pt x="3029" y="645"/>
                </a:lnTo>
                <a:lnTo>
                  <a:pt x="3030" y="638"/>
                </a:lnTo>
                <a:lnTo>
                  <a:pt x="3030" y="637"/>
                </a:lnTo>
                <a:lnTo>
                  <a:pt x="3030" y="637"/>
                </a:lnTo>
                <a:lnTo>
                  <a:pt x="3136" y="104"/>
                </a:lnTo>
                <a:lnTo>
                  <a:pt x="3142" y="83"/>
                </a:lnTo>
                <a:lnTo>
                  <a:pt x="3153" y="67"/>
                </a:lnTo>
                <a:lnTo>
                  <a:pt x="3167" y="51"/>
                </a:lnTo>
                <a:lnTo>
                  <a:pt x="3184" y="41"/>
                </a:lnTo>
                <a:lnTo>
                  <a:pt x="3203" y="34"/>
                </a:lnTo>
                <a:lnTo>
                  <a:pt x="3224" y="32"/>
                </a:lnTo>
                <a:close/>
                <a:moveTo>
                  <a:pt x="509" y="0"/>
                </a:moveTo>
                <a:lnTo>
                  <a:pt x="2553" y="0"/>
                </a:lnTo>
                <a:lnTo>
                  <a:pt x="2595" y="3"/>
                </a:lnTo>
                <a:lnTo>
                  <a:pt x="2634" y="12"/>
                </a:lnTo>
                <a:lnTo>
                  <a:pt x="2671" y="26"/>
                </a:lnTo>
                <a:lnTo>
                  <a:pt x="2706" y="45"/>
                </a:lnTo>
                <a:lnTo>
                  <a:pt x="2737" y="68"/>
                </a:lnTo>
                <a:lnTo>
                  <a:pt x="2764" y="96"/>
                </a:lnTo>
                <a:lnTo>
                  <a:pt x="2788" y="127"/>
                </a:lnTo>
                <a:lnTo>
                  <a:pt x="2806" y="161"/>
                </a:lnTo>
                <a:lnTo>
                  <a:pt x="2821" y="198"/>
                </a:lnTo>
                <a:lnTo>
                  <a:pt x="2830" y="238"/>
                </a:lnTo>
                <a:lnTo>
                  <a:pt x="2833" y="278"/>
                </a:lnTo>
                <a:lnTo>
                  <a:pt x="2833" y="2933"/>
                </a:lnTo>
                <a:lnTo>
                  <a:pt x="2830" y="2974"/>
                </a:lnTo>
                <a:lnTo>
                  <a:pt x="2821" y="3014"/>
                </a:lnTo>
                <a:lnTo>
                  <a:pt x="2806" y="3050"/>
                </a:lnTo>
                <a:lnTo>
                  <a:pt x="2788" y="3085"/>
                </a:lnTo>
                <a:lnTo>
                  <a:pt x="2764" y="3116"/>
                </a:lnTo>
                <a:lnTo>
                  <a:pt x="2737" y="3143"/>
                </a:lnTo>
                <a:lnTo>
                  <a:pt x="2706" y="3167"/>
                </a:lnTo>
                <a:lnTo>
                  <a:pt x="2671" y="3185"/>
                </a:lnTo>
                <a:lnTo>
                  <a:pt x="2634" y="3200"/>
                </a:lnTo>
                <a:lnTo>
                  <a:pt x="2595" y="3208"/>
                </a:lnTo>
                <a:lnTo>
                  <a:pt x="2553" y="3211"/>
                </a:lnTo>
                <a:lnTo>
                  <a:pt x="509" y="3211"/>
                </a:lnTo>
                <a:lnTo>
                  <a:pt x="470" y="3209"/>
                </a:lnTo>
                <a:lnTo>
                  <a:pt x="430" y="3200"/>
                </a:lnTo>
                <a:lnTo>
                  <a:pt x="394" y="3186"/>
                </a:lnTo>
                <a:lnTo>
                  <a:pt x="361" y="3169"/>
                </a:lnTo>
                <a:lnTo>
                  <a:pt x="330" y="3146"/>
                </a:lnTo>
                <a:lnTo>
                  <a:pt x="303" y="3119"/>
                </a:lnTo>
                <a:lnTo>
                  <a:pt x="279" y="3089"/>
                </a:lnTo>
                <a:lnTo>
                  <a:pt x="259" y="3057"/>
                </a:lnTo>
                <a:lnTo>
                  <a:pt x="245" y="3021"/>
                </a:lnTo>
                <a:lnTo>
                  <a:pt x="235" y="2983"/>
                </a:lnTo>
                <a:lnTo>
                  <a:pt x="90" y="2983"/>
                </a:lnTo>
                <a:lnTo>
                  <a:pt x="69" y="2981"/>
                </a:lnTo>
                <a:lnTo>
                  <a:pt x="51" y="2974"/>
                </a:lnTo>
                <a:lnTo>
                  <a:pt x="34" y="2963"/>
                </a:lnTo>
                <a:lnTo>
                  <a:pt x="20" y="2950"/>
                </a:lnTo>
                <a:lnTo>
                  <a:pt x="9" y="2933"/>
                </a:lnTo>
                <a:lnTo>
                  <a:pt x="2" y="2913"/>
                </a:lnTo>
                <a:lnTo>
                  <a:pt x="0" y="2894"/>
                </a:lnTo>
                <a:lnTo>
                  <a:pt x="2" y="2873"/>
                </a:lnTo>
                <a:lnTo>
                  <a:pt x="9" y="2853"/>
                </a:lnTo>
                <a:lnTo>
                  <a:pt x="20" y="2837"/>
                </a:lnTo>
                <a:lnTo>
                  <a:pt x="34" y="2823"/>
                </a:lnTo>
                <a:lnTo>
                  <a:pt x="51" y="2813"/>
                </a:lnTo>
                <a:lnTo>
                  <a:pt x="69" y="2806"/>
                </a:lnTo>
                <a:lnTo>
                  <a:pt x="90" y="2804"/>
                </a:lnTo>
                <a:lnTo>
                  <a:pt x="230" y="2804"/>
                </a:lnTo>
                <a:lnTo>
                  <a:pt x="230" y="2697"/>
                </a:lnTo>
                <a:lnTo>
                  <a:pt x="90" y="2697"/>
                </a:lnTo>
                <a:lnTo>
                  <a:pt x="69" y="2694"/>
                </a:lnTo>
                <a:lnTo>
                  <a:pt x="51" y="2688"/>
                </a:lnTo>
                <a:lnTo>
                  <a:pt x="34" y="2678"/>
                </a:lnTo>
                <a:lnTo>
                  <a:pt x="20" y="2663"/>
                </a:lnTo>
                <a:lnTo>
                  <a:pt x="9" y="2647"/>
                </a:lnTo>
                <a:lnTo>
                  <a:pt x="2" y="2628"/>
                </a:lnTo>
                <a:lnTo>
                  <a:pt x="0" y="2607"/>
                </a:lnTo>
                <a:lnTo>
                  <a:pt x="2" y="2587"/>
                </a:lnTo>
                <a:lnTo>
                  <a:pt x="9" y="2568"/>
                </a:lnTo>
                <a:lnTo>
                  <a:pt x="20" y="2551"/>
                </a:lnTo>
                <a:lnTo>
                  <a:pt x="34" y="2537"/>
                </a:lnTo>
                <a:lnTo>
                  <a:pt x="51" y="2527"/>
                </a:lnTo>
                <a:lnTo>
                  <a:pt x="69" y="2519"/>
                </a:lnTo>
                <a:lnTo>
                  <a:pt x="90" y="2517"/>
                </a:lnTo>
                <a:lnTo>
                  <a:pt x="230" y="2517"/>
                </a:lnTo>
                <a:lnTo>
                  <a:pt x="230" y="2411"/>
                </a:lnTo>
                <a:lnTo>
                  <a:pt x="90" y="2411"/>
                </a:lnTo>
                <a:lnTo>
                  <a:pt x="69" y="2409"/>
                </a:lnTo>
                <a:lnTo>
                  <a:pt x="51" y="2401"/>
                </a:lnTo>
                <a:lnTo>
                  <a:pt x="34" y="2391"/>
                </a:lnTo>
                <a:lnTo>
                  <a:pt x="20" y="2378"/>
                </a:lnTo>
                <a:lnTo>
                  <a:pt x="9" y="2360"/>
                </a:lnTo>
                <a:lnTo>
                  <a:pt x="2" y="2341"/>
                </a:lnTo>
                <a:lnTo>
                  <a:pt x="0" y="2321"/>
                </a:lnTo>
                <a:lnTo>
                  <a:pt x="2" y="2300"/>
                </a:lnTo>
                <a:lnTo>
                  <a:pt x="9" y="2281"/>
                </a:lnTo>
                <a:lnTo>
                  <a:pt x="20" y="2265"/>
                </a:lnTo>
                <a:lnTo>
                  <a:pt x="34" y="2251"/>
                </a:lnTo>
                <a:lnTo>
                  <a:pt x="51" y="2240"/>
                </a:lnTo>
                <a:lnTo>
                  <a:pt x="69" y="2234"/>
                </a:lnTo>
                <a:lnTo>
                  <a:pt x="90" y="2231"/>
                </a:lnTo>
                <a:lnTo>
                  <a:pt x="230" y="2231"/>
                </a:lnTo>
                <a:lnTo>
                  <a:pt x="230" y="2124"/>
                </a:lnTo>
                <a:lnTo>
                  <a:pt x="90" y="2124"/>
                </a:lnTo>
                <a:lnTo>
                  <a:pt x="69" y="2122"/>
                </a:lnTo>
                <a:lnTo>
                  <a:pt x="51" y="2116"/>
                </a:lnTo>
                <a:lnTo>
                  <a:pt x="34" y="2105"/>
                </a:lnTo>
                <a:lnTo>
                  <a:pt x="20" y="2091"/>
                </a:lnTo>
                <a:lnTo>
                  <a:pt x="9" y="2075"/>
                </a:lnTo>
                <a:lnTo>
                  <a:pt x="2" y="2056"/>
                </a:lnTo>
                <a:lnTo>
                  <a:pt x="0" y="2035"/>
                </a:lnTo>
                <a:lnTo>
                  <a:pt x="2" y="2015"/>
                </a:lnTo>
                <a:lnTo>
                  <a:pt x="9" y="1995"/>
                </a:lnTo>
                <a:lnTo>
                  <a:pt x="20" y="1978"/>
                </a:lnTo>
                <a:lnTo>
                  <a:pt x="34" y="1965"/>
                </a:lnTo>
                <a:lnTo>
                  <a:pt x="51" y="1955"/>
                </a:lnTo>
                <a:lnTo>
                  <a:pt x="69" y="1947"/>
                </a:lnTo>
                <a:lnTo>
                  <a:pt x="90" y="1945"/>
                </a:lnTo>
                <a:lnTo>
                  <a:pt x="230" y="1945"/>
                </a:lnTo>
                <a:lnTo>
                  <a:pt x="230" y="1839"/>
                </a:lnTo>
                <a:lnTo>
                  <a:pt x="90" y="1839"/>
                </a:lnTo>
                <a:lnTo>
                  <a:pt x="69" y="1837"/>
                </a:lnTo>
                <a:lnTo>
                  <a:pt x="51" y="1829"/>
                </a:lnTo>
                <a:lnTo>
                  <a:pt x="34" y="1819"/>
                </a:lnTo>
                <a:lnTo>
                  <a:pt x="20" y="1805"/>
                </a:lnTo>
                <a:lnTo>
                  <a:pt x="9" y="1788"/>
                </a:lnTo>
                <a:lnTo>
                  <a:pt x="2" y="1769"/>
                </a:lnTo>
                <a:lnTo>
                  <a:pt x="0" y="1749"/>
                </a:lnTo>
                <a:lnTo>
                  <a:pt x="2" y="1728"/>
                </a:lnTo>
                <a:lnTo>
                  <a:pt x="9" y="1709"/>
                </a:lnTo>
                <a:lnTo>
                  <a:pt x="20" y="1693"/>
                </a:lnTo>
                <a:lnTo>
                  <a:pt x="34" y="1678"/>
                </a:lnTo>
                <a:lnTo>
                  <a:pt x="51" y="1668"/>
                </a:lnTo>
                <a:lnTo>
                  <a:pt x="69" y="1661"/>
                </a:lnTo>
                <a:lnTo>
                  <a:pt x="90" y="1659"/>
                </a:lnTo>
                <a:lnTo>
                  <a:pt x="230" y="1659"/>
                </a:lnTo>
                <a:lnTo>
                  <a:pt x="230" y="1552"/>
                </a:lnTo>
                <a:lnTo>
                  <a:pt x="90" y="1552"/>
                </a:lnTo>
                <a:lnTo>
                  <a:pt x="69" y="1550"/>
                </a:lnTo>
                <a:lnTo>
                  <a:pt x="51" y="1543"/>
                </a:lnTo>
                <a:lnTo>
                  <a:pt x="34" y="1533"/>
                </a:lnTo>
                <a:lnTo>
                  <a:pt x="20" y="1519"/>
                </a:lnTo>
                <a:lnTo>
                  <a:pt x="9" y="1503"/>
                </a:lnTo>
                <a:lnTo>
                  <a:pt x="2" y="1483"/>
                </a:lnTo>
                <a:lnTo>
                  <a:pt x="0" y="1462"/>
                </a:lnTo>
                <a:lnTo>
                  <a:pt x="2" y="1442"/>
                </a:lnTo>
                <a:lnTo>
                  <a:pt x="9" y="1423"/>
                </a:lnTo>
                <a:lnTo>
                  <a:pt x="20" y="1406"/>
                </a:lnTo>
                <a:lnTo>
                  <a:pt x="34" y="1393"/>
                </a:lnTo>
                <a:lnTo>
                  <a:pt x="51" y="1382"/>
                </a:lnTo>
                <a:lnTo>
                  <a:pt x="69" y="1375"/>
                </a:lnTo>
                <a:lnTo>
                  <a:pt x="90" y="1373"/>
                </a:lnTo>
                <a:lnTo>
                  <a:pt x="230" y="1373"/>
                </a:lnTo>
                <a:lnTo>
                  <a:pt x="230" y="1267"/>
                </a:lnTo>
                <a:lnTo>
                  <a:pt x="90" y="1267"/>
                </a:lnTo>
                <a:lnTo>
                  <a:pt x="69" y="1264"/>
                </a:lnTo>
                <a:lnTo>
                  <a:pt x="51" y="1257"/>
                </a:lnTo>
                <a:lnTo>
                  <a:pt x="34" y="1246"/>
                </a:lnTo>
                <a:lnTo>
                  <a:pt x="20" y="1233"/>
                </a:lnTo>
                <a:lnTo>
                  <a:pt x="9" y="1216"/>
                </a:lnTo>
                <a:lnTo>
                  <a:pt x="2" y="1197"/>
                </a:lnTo>
                <a:lnTo>
                  <a:pt x="0" y="1177"/>
                </a:lnTo>
                <a:lnTo>
                  <a:pt x="2" y="1156"/>
                </a:lnTo>
                <a:lnTo>
                  <a:pt x="9" y="1137"/>
                </a:lnTo>
                <a:lnTo>
                  <a:pt x="20" y="1120"/>
                </a:lnTo>
                <a:lnTo>
                  <a:pt x="34" y="1106"/>
                </a:lnTo>
                <a:lnTo>
                  <a:pt x="51" y="1096"/>
                </a:lnTo>
                <a:lnTo>
                  <a:pt x="69" y="1089"/>
                </a:lnTo>
                <a:lnTo>
                  <a:pt x="90" y="1087"/>
                </a:lnTo>
                <a:lnTo>
                  <a:pt x="230" y="1087"/>
                </a:lnTo>
                <a:lnTo>
                  <a:pt x="230" y="980"/>
                </a:lnTo>
                <a:lnTo>
                  <a:pt x="90" y="980"/>
                </a:lnTo>
                <a:lnTo>
                  <a:pt x="69" y="978"/>
                </a:lnTo>
                <a:lnTo>
                  <a:pt x="51" y="971"/>
                </a:lnTo>
                <a:lnTo>
                  <a:pt x="34" y="961"/>
                </a:lnTo>
                <a:lnTo>
                  <a:pt x="20" y="946"/>
                </a:lnTo>
                <a:lnTo>
                  <a:pt x="9" y="930"/>
                </a:lnTo>
                <a:lnTo>
                  <a:pt x="2" y="911"/>
                </a:lnTo>
                <a:lnTo>
                  <a:pt x="0" y="890"/>
                </a:lnTo>
                <a:lnTo>
                  <a:pt x="2" y="870"/>
                </a:lnTo>
                <a:lnTo>
                  <a:pt x="9" y="851"/>
                </a:lnTo>
                <a:lnTo>
                  <a:pt x="20" y="834"/>
                </a:lnTo>
                <a:lnTo>
                  <a:pt x="34" y="820"/>
                </a:lnTo>
                <a:lnTo>
                  <a:pt x="51" y="810"/>
                </a:lnTo>
                <a:lnTo>
                  <a:pt x="69" y="803"/>
                </a:lnTo>
                <a:lnTo>
                  <a:pt x="90" y="800"/>
                </a:lnTo>
                <a:lnTo>
                  <a:pt x="230" y="800"/>
                </a:lnTo>
                <a:lnTo>
                  <a:pt x="230" y="694"/>
                </a:lnTo>
                <a:lnTo>
                  <a:pt x="90" y="694"/>
                </a:lnTo>
                <a:lnTo>
                  <a:pt x="69" y="692"/>
                </a:lnTo>
                <a:lnTo>
                  <a:pt x="51" y="685"/>
                </a:lnTo>
                <a:lnTo>
                  <a:pt x="34" y="674"/>
                </a:lnTo>
                <a:lnTo>
                  <a:pt x="20" y="661"/>
                </a:lnTo>
                <a:lnTo>
                  <a:pt x="9" y="644"/>
                </a:lnTo>
                <a:lnTo>
                  <a:pt x="2" y="624"/>
                </a:lnTo>
                <a:lnTo>
                  <a:pt x="0" y="605"/>
                </a:lnTo>
                <a:lnTo>
                  <a:pt x="2" y="584"/>
                </a:lnTo>
                <a:lnTo>
                  <a:pt x="9" y="564"/>
                </a:lnTo>
                <a:lnTo>
                  <a:pt x="20" y="548"/>
                </a:lnTo>
                <a:lnTo>
                  <a:pt x="34" y="534"/>
                </a:lnTo>
                <a:lnTo>
                  <a:pt x="51" y="524"/>
                </a:lnTo>
                <a:lnTo>
                  <a:pt x="69" y="517"/>
                </a:lnTo>
                <a:lnTo>
                  <a:pt x="90" y="515"/>
                </a:lnTo>
                <a:lnTo>
                  <a:pt x="230" y="515"/>
                </a:lnTo>
                <a:lnTo>
                  <a:pt x="230" y="408"/>
                </a:lnTo>
                <a:lnTo>
                  <a:pt x="90" y="408"/>
                </a:lnTo>
                <a:lnTo>
                  <a:pt x="69" y="405"/>
                </a:lnTo>
                <a:lnTo>
                  <a:pt x="51" y="399"/>
                </a:lnTo>
                <a:lnTo>
                  <a:pt x="34" y="389"/>
                </a:lnTo>
                <a:lnTo>
                  <a:pt x="20" y="374"/>
                </a:lnTo>
                <a:lnTo>
                  <a:pt x="9" y="358"/>
                </a:lnTo>
                <a:lnTo>
                  <a:pt x="2" y="339"/>
                </a:lnTo>
                <a:lnTo>
                  <a:pt x="0" y="318"/>
                </a:lnTo>
                <a:lnTo>
                  <a:pt x="2" y="298"/>
                </a:lnTo>
                <a:lnTo>
                  <a:pt x="9" y="279"/>
                </a:lnTo>
                <a:lnTo>
                  <a:pt x="20" y="262"/>
                </a:lnTo>
                <a:lnTo>
                  <a:pt x="34" y="248"/>
                </a:lnTo>
                <a:lnTo>
                  <a:pt x="51" y="238"/>
                </a:lnTo>
                <a:lnTo>
                  <a:pt x="69" y="230"/>
                </a:lnTo>
                <a:lnTo>
                  <a:pt x="90" y="228"/>
                </a:lnTo>
                <a:lnTo>
                  <a:pt x="235" y="228"/>
                </a:lnTo>
                <a:lnTo>
                  <a:pt x="245" y="190"/>
                </a:lnTo>
                <a:lnTo>
                  <a:pt x="259" y="155"/>
                </a:lnTo>
                <a:lnTo>
                  <a:pt x="279" y="122"/>
                </a:lnTo>
                <a:lnTo>
                  <a:pt x="303" y="92"/>
                </a:lnTo>
                <a:lnTo>
                  <a:pt x="330" y="66"/>
                </a:lnTo>
                <a:lnTo>
                  <a:pt x="361" y="43"/>
                </a:lnTo>
                <a:lnTo>
                  <a:pt x="394" y="25"/>
                </a:lnTo>
                <a:lnTo>
                  <a:pt x="430" y="11"/>
                </a:lnTo>
                <a:lnTo>
                  <a:pt x="470" y="3"/>
                </a:lnTo>
                <a:lnTo>
                  <a:pt x="50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7" name="Freeform 16"/>
          <p:cNvSpPr>
            <a:spLocks noEditPoints="1"/>
          </p:cNvSpPr>
          <p:nvPr/>
        </p:nvSpPr>
        <p:spPr bwMode="auto">
          <a:xfrm>
            <a:off x="9308340" y="5965369"/>
            <a:ext cx="511175" cy="511175"/>
          </a:xfrm>
          <a:custGeom>
            <a:avLst/>
            <a:gdLst>
              <a:gd name="T0" fmla="*/ 2435 w 3537"/>
              <a:gd name="T1" fmla="*/ 1762 h 3537"/>
              <a:gd name="T2" fmla="*/ 2519 w 3537"/>
              <a:gd name="T3" fmla="*/ 1613 h 3537"/>
              <a:gd name="T4" fmla="*/ 2435 w 3537"/>
              <a:gd name="T5" fmla="*/ 1465 h 3537"/>
              <a:gd name="T6" fmla="*/ 1964 w 3537"/>
              <a:gd name="T7" fmla="*/ 921 h 3537"/>
              <a:gd name="T8" fmla="*/ 1834 w 3537"/>
              <a:gd name="T9" fmla="*/ 1029 h 3537"/>
              <a:gd name="T10" fmla="*/ 1864 w 3537"/>
              <a:gd name="T11" fmla="*/ 1201 h 3537"/>
              <a:gd name="T12" fmla="*/ 2074 w 3537"/>
              <a:gd name="T13" fmla="*/ 1261 h 3537"/>
              <a:gd name="T14" fmla="*/ 2228 w 3537"/>
              <a:gd name="T15" fmla="*/ 612 h 3537"/>
              <a:gd name="T16" fmla="*/ 2633 w 3537"/>
              <a:gd name="T17" fmla="*/ 741 h 3537"/>
              <a:gd name="T18" fmla="*/ 2696 w 3537"/>
              <a:gd name="T19" fmla="*/ 852 h 3537"/>
              <a:gd name="T20" fmla="*/ 2254 w 3537"/>
              <a:gd name="T21" fmla="*/ 918 h 3537"/>
              <a:gd name="T22" fmla="*/ 2525 w 3537"/>
              <a:gd name="T23" fmla="*/ 1310 h 3537"/>
              <a:gd name="T24" fmla="*/ 2687 w 3537"/>
              <a:gd name="T25" fmla="*/ 1520 h 3537"/>
              <a:gd name="T26" fmla="*/ 2651 w 3537"/>
              <a:gd name="T27" fmla="*/ 1791 h 3537"/>
              <a:gd name="T28" fmla="*/ 2441 w 3537"/>
              <a:gd name="T29" fmla="*/ 1952 h 3537"/>
              <a:gd name="T30" fmla="*/ 2242 w 3537"/>
              <a:gd name="T31" fmla="*/ 2101 h 3537"/>
              <a:gd name="T32" fmla="*/ 2118 w 3537"/>
              <a:gd name="T33" fmla="*/ 2133 h 3537"/>
              <a:gd name="T34" fmla="*/ 1734 w 3537"/>
              <a:gd name="T35" fmla="*/ 1965 h 3537"/>
              <a:gd name="T36" fmla="*/ 1644 w 3537"/>
              <a:gd name="T37" fmla="*/ 1875 h 3537"/>
              <a:gd name="T38" fmla="*/ 1734 w 3537"/>
              <a:gd name="T39" fmla="*/ 1786 h 3537"/>
              <a:gd name="T40" fmla="*/ 1858 w 3537"/>
              <a:gd name="T41" fmla="*/ 1414 h 3537"/>
              <a:gd name="T42" fmla="*/ 1671 w 3537"/>
              <a:gd name="T43" fmla="*/ 1227 h 3537"/>
              <a:gd name="T44" fmla="*/ 1671 w 3537"/>
              <a:gd name="T45" fmla="*/ 954 h 3537"/>
              <a:gd name="T46" fmla="*/ 1858 w 3537"/>
              <a:gd name="T47" fmla="*/ 766 h 3537"/>
              <a:gd name="T48" fmla="*/ 2077 w 3537"/>
              <a:gd name="T49" fmla="*/ 652 h 3537"/>
              <a:gd name="T50" fmla="*/ 2171 w 3537"/>
              <a:gd name="T51" fmla="*/ 366 h 3537"/>
              <a:gd name="T52" fmla="*/ 1756 w 3537"/>
              <a:gd name="T53" fmla="*/ 456 h 3537"/>
              <a:gd name="T54" fmla="*/ 1412 w 3537"/>
              <a:gd name="T55" fmla="*/ 716 h 3537"/>
              <a:gd name="T56" fmla="*/ 1205 w 3537"/>
              <a:gd name="T57" fmla="*/ 1112 h 3537"/>
              <a:gd name="T58" fmla="*/ 1189 w 3537"/>
              <a:gd name="T59" fmla="*/ 1547 h 3537"/>
              <a:gd name="T60" fmla="*/ 1364 w 3537"/>
              <a:gd name="T61" fmla="*/ 1955 h 3537"/>
              <a:gd name="T62" fmla="*/ 1694 w 3537"/>
              <a:gd name="T63" fmla="*/ 2244 h 3537"/>
              <a:gd name="T64" fmla="*/ 2099 w 3537"/>
              <a:gd name="T65" fmla="*/ 2362 h 3537"/>
              <a:gd name="T66" fmla="*/ 2521 w 3537"/>
              <a:gd name="T67" fmla="*/ 2302 h 3537"/>
              <a:gd name="T68" fmla="*/ 2878 w 3537"/>
              <a:gd name="T69" fmla="*/ 2073 h 3537"/>
              <a:gd name="T70" fmla="*/ 3116 w 3537"/>
              <a:gd name="T71" fmla="*/ 1690 h 3537"/>
              <a:gd name="T72" fmla="*/ 3164 w 3537"/>
              <a:gd name="T73" fmla="*/ 1256 h 3537"/>
              <a:gd name="T74" fmla="*/ 3021 w 3537"/>
              <a:gd name="T75" fmla="*/ 840 h 3537"/>
              <a:gd name="T76" fmla="*/ 2711 w 3537"/>
              <a:gd name="T77" fmla="*/ 525 h 3537"/>
              <a:gd name="T78" fmla="*/ 2316 w 3537"/>
              <a:gd name="T79" fmla="*/ 377 h 3537"/>
              <a:gd name="T80" fmla="*/ 2440 w 3537"/>
              <a:gd name="T81" fmla="*/ 26 h 3537"/>
              <a:gd name="T82" fmla="*/ 2929 w 3537"/>
              <a:gd name="T83" fmla="*/ 229 h 3537"/>
              <a:gd name="T84" fmla="*/ 3306 w 3537"/>
              <a:gd name="T85" fmla="*/ 605 h 3537"/>
              <a:gd name="T86" fmla="*/ 3505 w 3537"/>
              <a:gd name="T87" fmla="*/ 1074 h 3537"/>
              <a:gd name="T88" fmla="*/ 3522 w 3537"/>
              <a:gd name="T89" fmla="*/ 1575 h 3537"/>
              <a:gd name="T90" fmla="*/ 3353 w 3537"/>
              <a:gd name="T91" fmla="*/ 2053 h 3537"/>
              <a:gd name="T92" fmla="*/ 3001 w 3537"/>
              <a:gd name="T93" fmla="*/ 2451 h 3537"/>
              <a:gd name="T94" fmla="*/ 2527 w 3537"/>
              <a:gd name="T95" fmla="*/ 2685 h 3537"/>
              <a:gd name="T96" fmla="*/ 1989 w 3537"/>
              <a:gd name="T97" fmla="*/ 2719 h 3537"/>
              <a:gd name="T98" fmla="*/ 1482 w 3537"/>
              <a:gd name="T99" fmla="*/ 2546 h 3537"/>
              <a:gd name="T100" fmla="*/ 326 w 3537"/>
              <a:gd name="T101" fmla="*/ 3529 h 3537"/>
              <a:gd name="T102" fmla="*/ 129 w 3537"/>
              <a:gd name="T103" fmla="*/ 3503 h 3537"/>
              <a:gd name="T104" fmla="*/ 5 w 3537"/>
              <a:gd name="T105" fmla="*/ 3333 h 3537"/>
              <a:gd name="T106" fmla="*/ 50 w 3537"/>
              <a:gd name="T107" fmla="*/ 3123 h 3537"/>
              <a:gd name="T108" fmla="*/ 885 w 3537"/>
              <a:gd name="T109" fmla="*/ 1823 h 3537"/>
              <a:gd name="T110" fmla="*/ 806 w 3537"/>
              <a:gd name="T111" fmla="*/ 1326 h 3537"/>
              <a:gd name="T112" fmla="*/ 913 w 3537"/>
              <a:gd name="T113" fmla="*/ 833 h 3537"/>
              <a:gd name="T114" fmla="*/ 1206 w 3537"/>
              <a:gd name="T115" fmla="*/ 400 h 3537"/>
              <a:gd name="T116" fmla="*/ 1648 w 3537"/>
              <a:gd name="T117" fmla="*/ 103 h 3537"/>
              <a:gd name="T118" fmla="*/ 2171 w 3537"/>
              <a:gd name="T119" fmla="*/ 0 h 3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7" h="3537">
                <a:moveTo>
                  <a:pt x="2254" y="1441"/>
                </a:moveTo>
                <a:lnTo>
                  <a:pt x="2254" y="1786"/>
                </a:lnTo>
                <a:lnTo>
                  <a:pt x="2348" y="1786"/>
                </a:lnTo>
                <a:lnTo>
                  <a:pt x="2378" y="1782"/>
                </a:lnTo>
                <a:lnTo>
                  <a:pt x="2408" y="1775"/>
                </a:lnTo>
                <a:lnTo>
                  <a:pt x="2435" y="1762"/>
                </a:lnTo>
                <a:lnTo>
                  <a:pt x="2459" y="1744"/>
                </a:lnTo>
                <a:lnTo>
                  <a:pt x="2479" y="1724"/>
                </a:lnTo>
                <a:lnTo>
                  <a:pt x="2497" y="1700"/>
                </a:lnTo>
                <a:lnTo>
                  <a:pt x="2508" y="1673"/>
                </a:lnTo>
                <a:lnTo>
                  <a:pt x="2517" y="1645"/>
                </a:lnTo>
                <a:lnTo>
                  <a:pt x="2519" y="1613"/>
                </a:lnTo>
                <a:lnTo>
                  <a:pt x="2517" y="1583"/>
                </a:lnTo>
                <a:lnTo>
                  <a:pt x="2508" y="1554"/>
                </a:lnTo>
                <a:lnTo>
                  <a:pt x="2497" y="1527"/>
                </a:lnTo>
                <a:lnTo>
                  <a:pt x="2479" y="1503"/>
                </a:lnTo>
                <a:lnTo>
                  <a:pt x="2459" y="1482"/>
                </a:lnTo>
                <a:lnTo>
                  <a:pt x="2435" y="1465"/>
                </a:lnTo>
                <a:lnTo>
                  <a:pt x="2408" y="1452"/>
                </a:lnTo>
                <a:lnTo>
                  <a:pt x="2378" y="1444"/>
                </a:lnTo>
                <a:lnTo>
                  <a:pt x="2348" y="1441"/>
                </a:lnTo>
                <a:lnTo>
                  <a:pt x="2254" y="1441"/>
                </a:lnTo>
                <a:close/>
                <a:moveTo>
                  <a:pt x="1995" y="918"/>
                </a:moveTo>
                <a:lnTo>
                  <a:pt x="1964" y="921"/>
                </a:lnTo>
                <a:lnTo>
                  <a:pt x="1935" y="929"/>
                </a:lnTo>
                <a:lnTo>
                  <a:pt x="1908" y="942"/>
                </a:lnTo>
                <a:lnTo>
                  <a:pt x="1884" y="959"/>
                </a:lnTo>
                <a:lnTo>
                  <a:pt x="1864" y="980"/>
                </a:lnTo>
                <a:lnTo>
                  <a:pt x="1846" y="1003"/>
                </a:lnTo>
                <a:lnTo>
                  <a:pt x="1834" y="1029"/>
                </a:lnTo>
                <a:lnTo>
                  <a:pt x="1826" y="1059"/>
                </a:lnTo>
                <a:lnTo>
                  <a:pt x="1824" y="1090"/>
                </a:lnTo>
                <a:lnTo>
                  <a:pt x="1826" y="1120"/>
                </a:lnTo>
                <a:lnTo>
                  <a:pt x="1834" y="1150"/>
                </a:lnTo>
                <a:lnTo>
                  <a:pt x="1846" y="1177"/>
                </a:lnTo>
                <a:lnTo>
                  <a:pt x="1864" y="1201"/>
                </a:lnTo>
                <a:lnTo>
                  <a:pt x="1884" y="1221"/>
                </a:lnTo>
                <a:lnTo>
                  <a:pt x="1908" y="1238"/>
                </a:lnTo>
                <a:lnTo>
                  <a:pt x="1935" y="1250"/>
                </a:lnTo>
                <a:lnTo>
                  <a:pt x="1964" y="1259"/>
                </a:lnTo>
                <a:lnTo>
                  <a:pt x="1995" y="1261"/>
                </a:lnTo>
                <a:lnTo>
                  <a:pt x="2074" y="1261"/>
                </a:lnTo>
                <a:lnTo>
                  <a:pt x="2074" y="918"/>
                </a:lnTo>
                <a:lnTo>
                  <a:pt x="1995" y="918"/>
                </a:lnTo>
                <a:close/>
                <a:moveTo>
                  <a:pt x="2164" y="586"/>
                </a:moveTo>
                <a:lnTo>
                  <a:pt x="2188" y="590"/>
                </a:lnTo>
                <a:lnTo>
                  <a:pt x="2209" y="598"/>
                </a:lnTo>
                <a:lnTo>
                  <a:pt x="2228" y="612"/>
                </a:lnTo>
                <a:lnTo>
                  <a:pt x="2242" y="631"/>
                </a:lnTo>
                <a:lnTo>
                  <a:pt x="2251" y="652"/>
                </a:lnTo>
                <a:lnTo>
                  <a:pt x="2254" y="676"/>
                </a:lnTo>
                <a:lnTo>
                  <a:pt x="2254" y="738"/>
                </a:lnTo>
                <a:lnTo>
                  <a:pt x="2609" y="738"/>
                </a:lnTo>
                <a:lnTo>
                  <a:pt x="2633" y="741"/>
                </a:lnTo>
                <a:lnTo>
                  <a:pt x="2655" y="750"/>
                </a:lnTo>
                <a:lnTo>
                  <a:pt x="2673" y="764"/>
                </a:lnTo>
                <a:lnTo>
                  <a:pt x="2687" y="782"/>
                </a:lnTo>
                <a:lnTo>
                  <a:pt x="2696" y="804"/>
                </a:lnTo>
                <a:lnTo>
                  <a:pt x="2699" y="828"/>
                </a:lnTo>
                <a:lnTo>
                  <a:pt x="2696" y="852"/>
                </a:lnTo>
                <a:lnTo>
                  <a:pt x="2687" y="873"/>
                </a:lnTo>
                <a:lnTo>
                  <a:pt x="2673" y="892"/>
                </a:lnTo>
                <a:lnTo>
                  <a:pt x="2655" y="906"/>
                </a:lnTo>
                <a:lnTo>
                  <a:pt x="2633" y="915"/>
                </a:lnTo>
                <a:lnTo>
                  <a:pt x="2609" y="918"/>
                </a:lnTo>
                <a:lnTo>
                  <a:pt x="2254" y="918"/>
                </a:lnTo>
                <a:lnTo>
                  <a:pt x="2254" y="1261"/>
                </a:lnTo>
                <a:lnTo>
                  <a:pt x="2348" y="1261"/>
                </a:lnTo>
                <a:lnTo>
                  <a:pt x="2396" y="1264"/>
                </a:lnTo>
                <a:lnTo>
                  <a:pt x="2441" y="1274"/>
                </a:lnTo>
                <a:lnTo>
                  <a:pt x="2485" y="1289"/>
                </a:lnTo>
                <a:lnTo>
                  <a:pt x="2525" y="1310"/>
                </a:lnTo>
                <a:lnTo>
                  <a:pt x="2563" y="1335"/>
                </a:lnTo>
                <a:lnTo>
                  <a:pt x="2596" y="1365"/>
                </a:lnTo>
                <a:lnTo>
                  <a:pt x="2627" y="1399"/>
                </a:lnTo>
                <a:lnTo>
                  <a:pt x="2651" y="1436"/>
                </a:lnTo>
                <a:lnTo>
                  <a:pt x="2672" y="1477"/>
                </a:lnTo>
                <a:lnTo>
                  <a:pt x="2687" y="1520"/>
                </a:lnTo>
                <a:lnTo>
                  <a:pt x="2696" y="1566"/>
                </a:lnTo>
                <a:lnTo>
                  <a:pt x="2699" y="1613"/>
                </a:lnTo>
                <a:lnTo>
                  <a:pt x="2696" y="1661"/>
                </a:lnTo>
                <a:lnTo>
                  <a:pt x="2687" y="1706"/>
                </a:lnTo>
                <a:lnTo>
                  <a:pt x="2672" y="1750"/>
                </a:lnTo>
                <a:lnTo>
                  <a:pt x="2651" y="1791"/>
                </a:lnTo>
                <a:lnTo>
                  <a:pt x="2627" y="1828"/>
                </a:lnTo>
                <a:lnTo>
                  <a:pt x="2596" y="1862"/>
                </a:lnTo>
                <a:lnTo>
                  <a:pt x="2563" y="1892"/>
                </a:lnTo>
                <a:lnTo>
                  <a:pt x="2525" y="1917"/>
                </a:lnTo>
                <a:lnTo>
                  <a:pt x="2485" y="1937"/>
                </a:lnTo>
                <a:lnTo>
                  <a:pt x="2441" y="1952"/>
                </a:lnTo>
                <a:lnTo>
                  <a:pt x="2396" y="1962"/>
                </a:lnTo>
                <a:lnTo>
                  <a:pt x="2348" y="1965"/>
                </a:lnTo>
                <a:lnTo>
                  <a:pt x="2254" y="1965"/>
                </a:lnTo>
                <a:lnTo>
                  <a:pt x="2254" y="2055"/>
                </a:lnTo>
                <a:lnTo>
                  <a:pt x="2251" y="2079"/>
                </a:lnTo>
                <a:lnTo>
                  <a:pt x="2242" y="2101"/>
                </a:lnTo>
                <a:lnTo>
                  <a:pt x="2228" y="2119"/>
                </a:lnTo>
                <a:lnTo>
                  <a:pt x="2209" y="2133"/>
                </a:lnTo>
                <a:lnTo>
                  <a:pt x="2188" y="2142"/>
                </a:lnTo>
                <a:lnTo>
                  <a:pt x="2164" y="2145"/>
                </a:lnTo>
                <a:lnTo>
                  <a:pt x="2140" y="2142"/>
                </a:lnTo>
                <a:lnTo>
                  <a:pt x="2118" y="2133"/>
                </a:lnTo>
                <a:lnTo>
                  <a:pt x="2100" y="2119"/>
                </a:lnTo>
                <a:lnTo>
                  <a:pt x="2086" y="2101"/>
                </a:lnTo>
                <a:lnTo>
                  <a:pt x="2077" y="2079"/>
                </a:lnTo>
                <a:lnTo>
                  <a:pt x="2074" y="2055"/>
                </a:lnTo>
                <a:lnTo>
                  <a:pt x="2074" y="1965"/>
                </a:lnTo>
                <a:lnTo>
                  <a:pt x="1734" y="1965"/>
                </a:lnTo>
                <a:lnTo>
                  <a:pt x="1710" y="1962"/>
                </a:lnTo>
                <a:lnTo>
                  <a:pt x="1688" y="1952"/>
                </a:lnTo>
                <a:lnTo>
                  <a:pt x="1670" y="1938"/>
                </a:lnTo>
                <a:lnTo>
                  <a:pt x="1656" y="1921"/>
                </a:lnTo>
                <a:lnTo>
                  <a:pt x="1647" y="1899"/>
                </a:lnTo>
                <a:lnTo>
                  <a:pt x="1644" y="1875"/>
                </a:lnTo>
                <a:lnTo>
                  <a:pt x="1647" y="1852"/>
                </a:lnTo>
                <a:lnTo>
                  <a:pt x="1656" y="1830"/>
                </a:lnTo>
                <a:lnTo>
                  <a:pt x="1670" y="1812"/>
                </a:lnTo>
                <a:lnTo>
                  <a:pt x="1688" y="1797"/>
                </a:lnTo>
                <a:lnTo>
                  <a:pt x="1710" y="1789"/>
                </a:lnTo>
                <a:lnTo>
                  <a:pt x="1734" y="1786"/>
                </a:lnTo>
                <a:lnTo>
                  <a:pt x="2074" y="1786"/>
                </a:lnTo>
                <a:lnTo>
                  <a:pt x="2074" y="1441"/>
                </a:lnTo>
                <a:lnTo>
                  <a:pt x="1995" y="1441"/>
                </a:lnTo>
                <a:lnTo>
                  <a:pt x="1947" y="1439"/>
                </a:lnTo>
                <a:lnTo>
                  <a:pt x="1902" y="1429"/>
                </a:lnTo>
                <a:lnTo>
                  <a:pt x="1858" y="1414"/>
                </a:lnTo>
                <a:lnTo>
                  <a:pt x="1818" y="1393"/>
                </a:lnTo>
                <a:lnTo>
                  <a:pt x="1780" y="1368"/>
                </a:lnTo>
                <a:lnTo>
                  <a:pt x="1747" y="1338"/>
                </a:lnTo>
                <a:lnTo>
                  <a:pt x="1716" y="1305"/>
                </a:lnTo>
                <a:lnTo>
                  <a:pt x="1691" y="1268"/>
                </a:lnTo>
                <a:lnTo>
                  <a:pt x="1671" y="1227"/>
                </a:lnTo>
                <a:lnTo>
                  <a:pt x="1656" y="1183"/>
                </a:lnTo>
                <a:lnTo>
                  <a:pt x="1647" y="1138"/>
                </a:lnTo>
                <a:lnTo>
                  <a:pt x="1644" y="1090"/>
                </a:lnTo>
                <a:lnTo>
                  <a:pt x="1647" y="1042"/>
                </a:lnTo>
                <a:lnTo>
                  <a:pt x="1656" y="997"/>
                </a:lnTo>
                <a:lnTo>
                  <a:pt x="1671" y="954"/>
                </a:lnTo>
                <a:lnTo>
                  <a:pt x="1691" y="912"/>
                </a:lnTo>
                <a:lnTo>
                  <a:pt x="1716" y="876"/>
                </a:lnTo>
                <a:lnTo>
                  <a:pt x="1747" y="841"/>
                </a:lnTo>
                <a:lnTo>
                  <a:pt x="1780" y="812"/>
                </a:lnTo>
                <a:lnTo>
                  <a:pt x="1818" y="787"/>
                </a:lnTo>
                <a:lnTo>
                  <a:pt x="1858" y="766"/>
                </a:lnTo>
                <a:lnTo>
                  <a:pt x="1902" y="751"/>
                </a:lnTo>
                <a:lnTo>
                  <a:pt x="1947" y="741"/>
                </a:lnTo>
                <a:lnTo>
                  <a:pt x="1995" y="738"/>
                </a:lnTo>
                <a:lnTo>
                  <a:pt x="2074" y="738"/>
                </a:lnTo>
                <a:lnTo>
                  <a:pt x="2074" y="676"/>
                </a:lnTo>
                <a:lnTo>
                  <a:pt x="2077" y="652"/>
                </a:lnTo>
                <a:lnTo>
                  <a:pt x="2086" y="631"/>
                </a:lnTo>
                <a:lnTo>
                  <a:pt x="2100" y="612"/>
                </a:lnTo>
                <a:lnTo>
                  <a:pt x="2118" y="598"/>
                </a:lnTo>
                <a:lnTo>
                  <a:pt x="2140" y="590"/>
                </a:lnTo>
                <a:lnTo>
                  <a:pt x="2164" y="586"/>
                </a:lnTo>
                <a:close/>
                <a:moveTo>
                  <a:pt x="2171" y="366"/>
                </a:moveTo>
                <a:lnTo>
                  <a:pt x="2099" y="370"/>
                </a:lnTo>
                <a:lnTo>
                  <a:pt x="2027" y="377"/>
                </a:lnTo>
                <a:lnTo>
                  <a:pt x="1958" y="389"/>
                </a:lnTo>
                <a:lnTo>
                  <a:pt x="1889" y="406"/>
                </a:lnTo>
                <a:lnTo>
                  <a:pt x="1821" y="429"/>
                </a:lnTo>
                <a:lnTo>
                  <a:pt x="1756" y="456"/>
                </a:lnTo>
                <a:lnTo>
                  <a:pt x="1694" y="488"/>
                </a:lnTo>
                <a:lnTo>
                  <a:pt x="1632" y="525"/>
                </a:lnTo>
                <a:lnTo>
                  <a:pt x="1573" y="565"/>
                </a:lnTo>
                <a:lnTo>
                  <a:pt x="1518" y="610"/>
                </a:lnTo>
                <a:lnTo>
                  <a:pt x="1465" y="659"/>
                </a:lnTo>
                <a:lnTo>
                  <a:pt x="1412" y="716"/>
                </a:lnTo>
                <a:lnTo>
                  <a:pt x="1364" y="777"/>
                </a:lnTo>
                <a:lnTo>
                  <a:pt x="1322" y="840"/>
                </a:lnTo>
                <a:lnTo>
                  <a:pt x="1285" y="905"/>
                </a:lnTo>
                <a:lnTo>
                  <a:pt x="1253" y="972"/>
                </a:lnTo>
                <a:lnTo>
                  <a:pt x="1227" y="1041"/>
                </a:lnTo>
                <a:lnTo>
                  <a:pt x="1205" y="1112"/>
                </a:lnTo>
                <a:lnTo>
                  <a:pt x="1189" y="1184"/>
                </a:lnTo>
                <a:lnTo>
                  <a:pt x="1179" y="1256"/>
                </a:lnTo>
                <a:lnTo>
                  <a:pt x="1173" y="1329"/>
                </a:lnTo>
                <a:lnTo>
                  <a:pt x="1173" y="1402"/>
                </a:lnTo>
                <a:lnTo>
                  <a:pt x="1179" y="1476"/>
                </a:lnTo>
                <a:lnTo>
                  <a:pt x="1189" y="1547"/>
                </a:lnTo>
                <a:lnTo>
                  <a:pt x="1205" y="1620"/>
                </a:lnTo>
                <a:lnTo>
                  <a:pt x="1227" y="1690"/>
                </a:lnTo>
                <a:lnTo>
                  <a:pt x="1253" y="1760"/>
                </a:lnTo>
                <a:lnTo>
                  <a:pt x="1285" y="1827"/>
                </a:lnTo>
                <a:lnTo>
                  <a:pt x="1322" y="1892"/>
                </a:lnTo>
                <a:lnTo>
                  <a:pt x="1364" y="1955"/>
                </a:lnTo>
                <a:lnTo>
                  <a:pt x="1412" y="2015"/>
                </a:lnTo>
                <a:lnTo>
                  <a:pt x="1465" y="2073"/>
                </a:lnTo>
                <a:lnTo>
                  <a:pt x="1518" y="2121"/>
                </a:lnTo>
                <a:lnTo>
                  <a:pt x="1573" y="2167"/>
                </a:lnTo>
                <a:lnTo>
                  <a:pt x="1632" y="2207"/>
                </a:lnTo>
                <a:lnTo>
                  <a:pt x="1694" y="2244"/>
                </a:lnTo>
                <a:lnTo>
                  <a:pt x="1756" y="2275"/>
                </a:lnTo>
                <a:lnTo>
                  <a:pt x="1821" y="2302"/>
                </a:lnTo>
                <a:lnTo>
                  <a:pt x="1889" y="2325"/>
                </a:lnTo>
                <a:lnTo>
                  <a:pt x="1958" y="2342"/>
                </a:lnTo>
                <a:lnTo>
                  <a:pt x="2027" y="2354"/>
                </a:lnTo>
                <a:lnTo>
                  <a:pt x="2099" y="2362"/>
                </a:lnTo>
                <a:lnTo>
                  <a:pt x="2171" y="2365"/>
                </a:lnTo>
                <a:lnTo>
                  <a:pt x="2244" y="2362"/>
                </a:lnTo>
                <a:lnTo>
                  <a:pt x="2316" y="2354"/>
                </a:lnTo>
                <a:lnTo>
                  <a:pt x="2385" y="2342"/>
                </a:lnTo>
                <a:lnTo>
                  <a:pt x="2454" y="2325"/>
                </a:lnTo>
                <a:lnTo>
                  <a:pt x="2521" y="2302"/>
                </a:lnTo>
                <a:lnTo>
                  <a:pt x="2586" y="2275"/>
                </a:lnTo>
                <a:lnTo>
                  <a:pt x="2649" y="2244"/>
                </a:lnTo>
                <a:lnTo>
                  <a:pt x="2711" y="2207"/>
                </a:lnTo>
                <a:lnTo>
                  <a:pt x="2770" y="2167"/>
                </a:lnTo>
                <a:lnTo>
                  <a:pt x="2825" y="2121"/>
                </a:lnTo>
                <a:lnTo>
                  <a:pt x="2878" y="2073"/>
                </a:lnTo>
                <a:lnTo>
                  <a:pt x="2931" y="2015"/>
                </a:lnTo>
                <a:lnTo>
                  <a:pt x="2979" y="1955"/>
                </a:lnTo>
                <a:lnTo>
                  <a:pt x="3021" y="1892"/>
                </a:lnTo>
                <a:lnTo>
                  <a:pt x="3058" y="1827"/>
                </a:lnTo>
                <a:lnTo>
                  <a:pt x="3090" y="1760"/>
                </a:lnTo>
                <a:lnTo>
                  <a:pt x="3116" y="1690"/>
                </a:lnTo>
                <a:lnTo>
                  <a:pt x="3138" y="1620"/>
                </a:lnTo>
                <a:lnTo>
                  <a:pt x="3154" y="1547"/>
                </a:lnTo>
                <a:lnTo>
                  <a:pt x="3164" y="1476"/>
                </a:lnTo>
                <a:lnTo>
                  <a:pt x="3169" y="1402"/>
                </a:lnTo>
                <a:lnTo>
                  <a:pt x="3169" y="1329"/>
                </a:lnTo>
                <a:lnTo>
                  <a:pt x="3164" y="1256"/>
                </a:lnTo>
                <a:lnTo>
                  <a:pt x="3154" y="1184"/>
                </a:lnTo>
                <a:lnTo>
                  <a:pt x="3138" y="1112"/>
                </a:lnTo>
                <a:lnTo>
                  <a:pt x="3116" y="1041"/>
                </a:lnTo>
                <a:lnTo>
                  <a:pt x="3090" y="972"/>
                </a:lnTo>
                <a:lnTo>
                  <a:pt x="3058" y="905"/>
                </a:lnTo>
                <a:lnTo>
                  <a:pt x="3021" y="840"/>
                </a:lnTo>
                <a:lnTo>
                  <a:pt x="2979" y="777"/>
                </a:lnTo>
                <a:lnTo>
                  <a:pt x="2931" y="716"/>
                </a:lnTo>
                <a:lnTo>
                  <a:pt x="2878" y="659"/>
                </a:lnTo>
                <a:lnTo>
                  <a:pt x="2825" y="610"/>
                </a:lnTo>
                <a:lnTo>
                  <a:pt x="2770" y="565"/>
                </a:lnTo>
                <a:lnTo>
                  <a:pt x="2711" y="525"/>
                </a:lnTo>
                <a:lnTo>
                  <a:pt x="2649" y="488"/>
                </a:lnTo>
                <a:lnTo>
                  <a:pt x="2586" y="456"/>
                </a:lnTo>
                <a:lnTo>
                  <a:pt x="2521" y="429"/>
                </a:lnTo>
                <a:lnTo>
                  <a:pt x="2454" y="406"/>
                </a:lnTo>
                <a:lnTo>
                  <a:pt x="2385" y="389"/>
                </a:lnTo>
                <a:lnTo>
                  <a:pt x="2316" y="377"/>
                </a:lnTo>
                <a:lnTo>
                  <a:pt x="2244" y="370"/>
                </a:lnTo>
                <a:lnTo>
                  <a:pt x="2171" y="366"/>
                </a:lnTo>
                <a:close/>
                <a:moveTo>
                  <a:pt x="2171" y="0"/>
                </a:moveTo>
                <a:lnTo>
                  <a:pt x="2262" y="2"/>
                </a:lnTo>
                <a:lnTo>
                  <a:pt x="2351" y="11"/>
                </a:lnTo>
                <a:lnTo>
                  <a:pt x="2440" y="26"/>
                </a:lnTo>
                <a:lnTo>
                  <a:pt x="2527" y="46"/>
                </a:lnTo>
                <a:lnTo>
                  <a:pt x="2611" y="72"/>
                </a:lnTo>
                <a:lnTo>
                  <a:pt x="2695" y="103"/>
                </a:lnTo>
                <a:lnTo>
                  <a:pt x="2775" y="140"/>
                </a:lnTo>
                <a:lnTo>
                  <a:pt x="2853" y="181"/>
                </a:lnTo>
                <a:lnTo>
                  <a:pt x="2929" y="229"/>
                </a:lnTo>
                <a:lnTo>
                  <a:pt x="3001" y="281"/>
                </a:lnTo>
                <a:lnTo>
                  <a:pt x="3071" y="338"/>
                </a:lnTo>
                <a:lnTo>
                  <a:pt x="3138" y="400"/>
                </a:lnTo>
                <a:lnTo>
                  <a:pt x="3199" y="465"/>
                </a:lnTo>
                <a:lnTo>
                  <a:pt x="3255" y="534"/>
                </a:lnTo>
                <a:lnTo>
                  <a:pt x="3306" y="605"/>
                </a:lnTo>
                <a:lnTo>
                  <a:pt x="3353" y="678"/>
                </a:lnTo>
                <a:lnTo>
                  <a:pt x="3394" y="754"/>
                </a:lnTo>
                <a:lnTo>
                  <a:pt x="3429" y="832"/>
                </a:lnTo>
                <a:lnTo>
                  <a:pt x="3460" y="911"/>
                </a:lnTo>
                <a:lnTo>
                  <a:pt x="3485" y="991"/>
                </a:lnTo>
                <a:lnTo>
                  <a:pt x="3505" y="1074"/>
                </a:lnTo>
                <a:lnTo>
                  <a:pt x="3522" y="1156"/>
                </a:lnTo>
                <a:lnTo>
                  <a:pt x="3531" y="1240"/>
                </a:lnTo>
                <a:lnTo>
                  <a:pt x="3537" y="1324"/>
                </a:lnTo>
                <a:lnTo>
                  <a:pt x="3537" y="1407"/>
                </a:lnTo>
                <a:lnTo>
                  <a:pt x="3531" y="1492"/>
                </a:lnTo>
                <a:lnTo>
                  <a:pt x="3522" y="1575"/>
                </a:lnTo>
                <a:lnTo>
                  <a:pt x="3505" y="1658"/>
                </a:lnTo>
                <a:lnTo>
                  <a:pt x="3485" y="1740"/>
                </a:lnTo>
                <a:lnTo>
                  <a:pt x="3460" y="1820"/>
                </a:lnTo>
                <a:lnTo>
                  <a:pt x="3429" y="1899"/>
                </a:lnTo>
                <a:lnTo>
                  <a:pt x="3394" y="1977"/>
                </a:lnTo>
                <a:lnTo>
                  <a:pt x="3353" y="2053"/>
                </a:lnTo>
                <a:lnTo>
                  <a:pt x="3306" y="2127"/>
                </a:lnTo>
                <a:lnTo>
                  <a:pt x="3255" y="2197"/>
                </a:lnTo>
                <a:lnTo>
                  <a:pt x="3199" y="2267"/>
                </a:lnTo>
                <a:lnTo>
                  <a:pt x="3138" y="2332"/>
                </a:lnTo>
                <a:lnTo>
                  <a:pt x="3071" y="2393"/>
                </a:lnTo>
                <a:lnTo>
                  <a:pt x="3001" y="2451"/>
                </a:lnTo>
                <a:lnTo>
                  <a:pt x="2929" y="2503"/>
                </a:lnTo>
                <a:lnTo>
                  <a:pt x="2853" y="2550"/>
                </a:lnTo>
                <a:lnTo>
                  <a:pt x="2775" y="2592"/>
                </a:lnTo>
                <a:lnTo>
                  <a:pt x="2695" y="2628"/>
                </a:lnTo>
                <a:lnTo>
                  <a:pt x="2611" y="2660"/>
                </a:lnTo>
                <a:lnTo>
                  <a:pt x="2527" y="2685"/>
                </a:lnTo>
                <a:lnTo>
                  <a:pt x="2440" y="2705"/>
                </a:lnTo>
                <a:lnTo>
                  <a:pt x="2351" y="2719"/>
                </a:lnTo>
                <a:lnTo>
                  <a:pt x="2262" y="2729"/>
                </a:lnTo>
                <a:lnTo>
                  <a:pt x="2171" y="2731"/>
                </a:lnTo>
                <a:lnTo>
                  <a:pt x="2079" y="2728"/>
                </a:lnTo>
                <a:lnTo>
                  <a:pt x="1989" y="2719"/>
                </a:lnTo>
                <a:lnTo>
                  <a:pt x="1899" y="2704"/>
                </a:lnTo>
                <a:lnTo>
                  <a:pt x="1813" y="2684"/>
                </a:lnTo>
                <a:lnTo>
                  <a:pt x="1726" y="2658"/>
                </a:lnTo>
                <a:lnTo>
                  <a:pt x="1643" y="2626"/>
                </a:lnTo>
                <a:lnTo>
                  <a:pt x="1561" y="2588"/>
                </a:lnTo>
                <a:lnTo>
                  <a:pt x="1482" y="2546"/>
                </a:lnTo>
                <a:lnTo>
                  <a:pt x="1406" y="2497"/>
                </a:lnTo>
                <a:lnTo>
                  <a:pt x="442" y="3461"/>
                </a:lnTo>
                <a:lnTo>
                  <a:pt x="417" y="3484"/>
                </a:lnTo>
                <a:lnTo>
                  <a:pt x="389" y="3503"/>
                </a:lnTo>
                <a:lnTo>
                  <a:pt x="359" y="3518"/>
                </a:lnTo>
                <a:lnTo>
                  <a:pt x="326" y="3529"/>
                </a:lnTo>
                <a:lnTo>
                  <a:pt x="294" y="3535"/>
                </a:lnTo>
                <a:lnTo>
                  <a:pt x="259" y="3537"/>
                </a:lnTo>
                <a:lnTo>
                  <a:pt x="224" y="3535"/>
                </a:lnTo>
                <a:lnTo>
                  <a:pt x="192" y="3529"/>
                </a:lnTo>
                <a:lnTo>
                  <a:pt x="159" y="3518"/>
                </a:lnTo>
                <a:lnTo>
                  <a:pt x="129" y="3503"/>
                </a:lnTo>
                <a:lnTo>
                  <a:pt x="101" y="3484"/>
                </a:lnTo>
                <a:lnTo>
                  <a:pt x="75" y="3461"/>
                </a:lnTo>
                <a:lnTo>
                  <a:pt x="50" y="3432"/>
                </a:lnTo>
                <a:lnTo>
                  <a:pt x="30" y="3401"/>
                </a:lnTo>
                <a:lnTo>
                  <a:pt x="15" y="3367"/>
                </a:lnTo>
                <a:lnTo>
                  <a:pt x="5" y="3333"/>
                </a:lnTo>
                <a:lnTo>
                  <a:pt x="0" y="3296"/>
                </a:lnTo>
                <a:lnTo>
                  <a:pt x="0" y="3260"/>
                </a:lnTo>
                <a:lnTo>
                  <a:pt x="5" y="3224"/>
                </a:lnTo>
                <a:lnTo>
                  <a:pt x="15" y="3188"/>
                </a:lnTo>
                <a:lnTo>
                  <a:pt x="30" y="3155"/>
                </a:lnTo>
                <a:lnTo>
                  <a:pt x="50" y="3123"/>
                </a:lnTo>
                <a:lnTo>
                  <a:pt x="75" y="3094"/>
                </a:lnTo>
                <a:lnTo>
                  <a:pt x="1039" y="2130"/>
                </a:lnTo>
                <a:lnTo>
                  <a:pt x="994" y="2056"/>
                </a:lnTo>
                <a:lnTo>
                  <a:pt x="951" y="1981"/>
                </a:lnTo>
                <a:lnTo>
                  <a:pt x="916" y="1903"/>
                </a:lnTo>
                <a:lnTo>
                  <a:pt x="885" y="1823"/>
                </a:lnTo>
                <a:lnTo>
                  <a:pt x="859" y="1743"/>
                </a:lnTo>
                <a:lnTo>
                  <a:pt x="839" y="1661"/>
                </a:lnTo>
                <a:lnTo>
                  <a:pt x="822" y="1578"/>
                </a:lnTo>
                <a:lnTo>
                  <a:pt x="812" y="1494"/>
                </a:lnTo>
                <a:lnTo>
                  <a:pt x="807" y="1411"/>
                </a:lnTo>
                <a:lnTo>
                  <a:pt x="806" y="1326"/>
                </a:lnTo>
                <a:lnTo>
                  <a:pt x="812" y="1242"/>
                </a:lnTo>
                <a:lnTo>
                  <a:pt x="821" y="1158"/>
                </a:lnTo>
                <a:lnTo>
                  <a:pt x="837" y="1076"/>
                </a:lnTo>
                <a:lnTo>
                  <a:pt x="857" y="994"/>
                </a:lnTo>
                <a:lnTo>
                  <a:pt x="883" y="912"/>
                </a:lnTo>
                <a:lnTo>
                  <a:pt x="913" y="833"/>
                </a:lnTo>
                <a:lnTo>
                  <a:pt x="949" y="755"/>
                </a:lnTo>
                <a:lnTo>
                  <a:pt x="990" y="679"/>
                </a:lnTo>
                <a:lnTo>
                  <a:pt x="1036" y="606"/>
                </a:lnTo>
                <a:lnTo>
                  <a:pt x="1088" y="534"/>
                </a:lnTo>
                <a:lnTo>
                  <a:pt x="1144" y="466"/>
                </a:lnTo>
                <a:lnTo>
                  <a:pt x="1206" y="400"/>
                </a:lnTo>
                <a:lnTo>
                  <a:pt x="1272" y="338"/>
                </a:lnTo>
                <a:lnTo>
                  <a:pt x="1341" y="281"/>
                </a:lnTo>
                <a:lnTo>
                  <a:pt x="1414" y="229"/>
                </a:lnTo>
                <a:lnTo>
                  <a:pt x="1490" y="181"/>
                </a:lnTo>
                <a:lnTo>
                  <a:pt x="1568" y="140"/>
                </a:lnTo>
                <a:lnTo>
                  <a:pt x="1648" y="103"/>
                </a:lnTo>
                <a:lnTo>
                  <a:pt x="1732" y="72"/>
                </a:lnTo>
                <a:lnTo>
                  <a:pt x="1816" y="46"/>
                </a:lnTo>
                <a:lnTo>
                  <a:pt x="1903" y="26"/>
                </a:lnTo>
                <a:lnTo>
                  <a:pt x="1992" y="11"/>
                </a:lnTo>
                <a:lnTo>
                  <a:pt x="2080" y="2"/>
                </a:lnTo>
                <a:lnTo>
                  <a:pt x="21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Freeform 111"/>
          <p:cNvSpPr>
            <a:spLocks noEditPoints="1"/>
          </p:cNvSpPr>
          <p:nvPr/>
        </p:nvSpPr>
        <p:spPr bwMode="auto">
          <a:xfrm>
            <a:off x="9370252" y="5198606"/>
            <a:ext cx="387350" cy="500063"/>
          </a:xfrm>
          <a:custGeom>
            <a:avLst/>
            <a:gdLst>
              <a:gd name="T0" fmla="*/ 836 w 2687"/>
              <a:gd name="T1" fmla="*/ 1969 h 3470"/>
              <a:gd name="T2" fmla="*/ 794 w 2687"/>
              <a:gd name="T3" fmla="*/ 2024 h 3470"/>
              <a:gd name="T4" fmla="*/ 804 w 2687"/>
              <a:gd name="T5" fmla="*/ 2093 h 3470"/>
              <a:gd name="T6" fmla="*/ 857 w 2687"/>
              <a:gd name="T7" fmla="*/ 2134 h 3470"/>
              <a:gd name="T8" fmla="*/ 2338 w 2687"/>
              <a:gd name="T9" fmla="*/ 2134 h 3470"/>
              <a:gd name="T10" fmla="*/ 2393 w 2687"/>
              <a:gd name="T11" fmla="*/ 2093 h 3470"/>
              <a:gd name="T12" fmla="*/ 2401 w 2687"/>
              <a:gd name="T13" fmla="*/ 2024 h 3470"/>
              <a:gd name="T14" fmla="*/ 2359 w 2687"/>
              <a:gd name="T15" fmla="*/ 1969 h 3470"/>
              <a:gd name="T16" fmla="*/ 882 w 2687"/>
              <a:gd name="T17" fmla="*/ 1958 h 3470"/>
              <a:gd name="T18" fmla="*/ 836 w 2687"/>
              <a:gd name="T19" fmla="*/ 1427 h 3470"/>
              <a:gd name="T20" fmla="*/ 794 w 2687"/>
              <a:gd name="T21" fmla="*/ 1480 h 3470"/>
              <a:gd name="T22" fmla="*/ 804 w 2687"/>
              <a:gd name="T23" fmla="*/ 1550 h 3470"/>
              <a:gd name="T24" fmla="*/ 857 w 2687"/>
              <a:gd name="T25" fmla="*/ 1592 h 3470"/>
              <a:gd name="T26" fmla="*/ 2338 w 2687"/>
              <a:gd name="T27" fmla="*/ 1592 h 3470"/>
              <a:gd name="T28" fmla="*/ 2393 w 2687"/>
              <a:gd name="T29" fmla="*/ 1550 h 3470"/>
              <a:gd name="T30" fmla="*/ 2401 w 2687"/>
              <a:gd name="T31" fmla="*/ 1480 h 3470"/>
              <a:gd name="T32" fmla="*/ 2359 w 2687"/>
              <a:gd name="T33" fmla="*/ 1427 h 3470"/>
              <a:gd name="T34" fmla="*/ 882 w 2687"/>
              <a:gd name="T35" fmla="*/ 1414 h 3470"/>
              <a:gd name="T36" fmla="*/ 836 w 2687"/>
              <a:gd name="T37" fmla="*/ 884 h 3470"/>
              <a:gd name="T38" fmla="*/ 794 w 2687"/>
              <a:gd name="T39" fmla="*/ 938 h 3470"/>
              <a:gd name="T40" fmla="*/ 804 w 2687"/>
              <a:gd name="T41" fmla="*/ 1007 h 3470"/>
              <a:gd name="T42" fmla="*/ 857 w 2687"/>
              <a:gd name="T43" fmla="*/ 1048 h 3470"/>
              <a:gd name="T44" fmla="*/ 2338 w 2687"/>
              <a:gd name="T45" fmla="*/ 1048 h 3470"/>
              <a:gd name="T46" fmla="*/ 2393 w 2687"/>
              <a:gd name="T47" fmla="*/ 1007 h 3470"/>
              <a:gd name="T48" fmla="*/ 2401 w 2687"/>
              <a:gd name="T49" fmla="*/ 938 h 3470"/>
              <a:gd name="T50" fmla="*/ 2359 w 2687"/>
              <a:gd name="T51" fmla="*/ 884 h 3470"/>
              <a:gd name="T52" fmla="*/ 882 w 2687"/>
              <a:gd name="T53" fmla="*/ 872 h 3470"/>
              <a:gd name="T54" fmla="*/ 328 w 2687"/>
              <a:gd name="T55" fmla="*/ 2869 h 3470"/>
              <a:gd name="T56" fmla="*/ 355 w 2687"/>
              <a:gd name="T57" fmla="*/ 2976 h 3470"/>
              <a:gd name="T58" fmla="*/ 424 w 2687"/>
              <a:gd name="T59" fmla="*/ 3058 h 3470"/>
              <a:gd name="T60" fmla="*/ 526 w 2687"/>
              <a:gd name="T61" fmla="*/ 3100 h 3470"/>
              <a:gd name="T62" fmla="*/ 2178 w 2687"/>
              <a:gd name="T63" fmla="*/ 3365 h 3470"/>
              <a:gd name="T64" fmla="*/ 2155 w 2687"/>
              <a:gd name="T65" fmla="*/ 3430 h 3470"/>
              <a:gd name="T66" fmla="*/ 2097 w 2687"/>
              <a:gd name="T67" fmla="*/ 3466 h 3470"/>
              <a:gd name="T68" fmla="*/ 80 w 2687"/>
              <a:gd name="T69" fmla="*/ 3466 h 3470"/>
              <a:gd name="T70" fmla="*/ 22 w 2687"/>
              <a:gd name="T71" fmla="*/ 3430 h 3470"/>
              <a:gd name="T72" fmla="*/ 0 w 2687"/>
              <a:gd name="T73" fmla="*/ 3365 h 3470"/>
              <a:gd name="T74" fmla="*/ 11 w 2687"/>
              <a:gd name="T75" fmla="*/ 605 h 3470"/>
              <a:gd name="T76" fmla="*/ 59 w 2687"/>
              <a:gd name="T77" fmla="*/ 557 h 3470"/>
              <a:gd name="T78" fmla="*/ 882 w 2687"/>
              <a:gd name="T79" fmla="*/ 329 h 3470"/>
              <a:gd name="T80" fmla="*/ 818 w 2687"/>
              <a:gd name="T81" fmla="*/ 355 h 3470"/>
              <a:gd name="T82" fmla="*/ 791 w 2687"/>
              <a:gd name="T83" fmla="*/ 419 h 3470"/>
              <a:gd name="T84" fmla="*/ 818 w 2687"/>
              <a:gd name="T85" fmla="*/ 483 h 3470"/>
              <a:gd name="T86" fmla="*/ 882 w 2687"/>
              <a:gd name="T87" fmla="*/ 509 h 3470"/>
              <a:gd name="T88" fmla="*/ 2359 w 2687"/>
              <a:gd name="T89" fmla="*/ 497 h 3470"/>
              <a:gd name="T90" fmla="*/ 2401 w 2687"/>
              <a:gd name="T91" fmla="*/ 443 h 3470"/>
              <a:gd name="T92" fmla="*/ 2393 w 2687"/>
              <a:gd name="T93" fmla="*/ 373 h 3470"/>
              <a:gd name="T94" fmla="*/ 2338 w 2687"/>
              <a:gd name="T95" fmla="*/ 332 h 3470"/>
              <a:gd name="T96" fmla="*/ 563 w 2687"/>
              <a:gd name="T97" fmla="*/ 0 h 3470"/>
              <a:gd name="T98" fmla="*/ 2664 w 2687"/>
              <a:gd name="T99" fmla="*/ 11 h 3470"/>
              <a:gd name="T100" fmla="*/ 2687 w 2687"/>
              <a:gd name="T101" fmla="*/ 55 h 3470"/>
              <a:gd name="T102" fmla="*/ 2676 w 2687"/>
              <a:gd name="T103" fmla="*/ 2901 h 3470"/>
              <a:gd name="T104" fmla="*/ 2632 w 2687"/>
              <a:gd name="T105" fmla="*/ 2923 h 3470"/>
              <a:gd name="T106" fmla="*/ 531 w 2687"/>
              <a:gd name="T107" fmla="*/ 2912 h 3470"/>
              <a:gd name="T108" fmla="*/ 509 w 2687"/>
              <a:gd name="T109" fmla="*/ 2869 h 3470"/>
              <a:gd name="T110" fmla="*/ 519 w 2687"/>
              <a:gd name="T111" fmla="*/ 22 h 3470"/>
              <a:gd name="T112" fmla="*/ 563 w 2687"/>
              <a:gd name="T113" fmla="*/ 0 h 3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87" h="3470">
                <a:moveTo>
                  <a:pt x="882" y="1958"/>
                </a:moveTo>
                <a:lnTo>
                  <a:pt x="857" y="1961"/>
                </a:lnTo>
                <a:lnTo>
                  <a:pt x="836" y="1969"/>
                </a:lnTo>
                <a:lnTo>
                  <a:pt x="818" y="1984"/>
                </a:lnTo>
                <a:lnTo>
                  <a:pt x="804" y="2002"/>
                </a:lnTo>
                <a:lnTo>
                  <a:pt x="794" y="2024"/>
                </a:lnTo>
                <a:lnTo>
                  <a:pt x="791" y="2047"/>
                </a:lnTo>
                <a:lnTo>
                  <a:pt x="794" y="2071"/>
                </a:lnTo>
                <a:lnTo>
                  <a:pt x="804" y="2093"/>
                </a:lnTo>
                <a:lnTo>
                  <a:pt x="818" y="2111"/>
                </a:lnTo>
                <a:lnTo>
                  <a:pt x="836" y="2126"/>
                </a:lnTo>
                <a:lnTo>
                  <a:pt x="857" y="2134"/>
                </a:lnTo>
                <a:lnTo>
                  <a:pt x="882" y="2137"/>
                </a:lnTo>
                <a:lnTo>
                  <a:pt x="2315" y="2137"/>
                </a:lnTo>
                <a:lnTo>
                  <a:pt x="2338" y="2134"/>
                </a:lnTo>
                <a:lnTo>
                  <a:pt x="2359" y="2126"/>
                </a:lnTo>
                <a:lnTo>
                  <a:pt x="2379" y="2111"/>
                </a:lnTo>
                <a:lnTo>
                  <a:pt x="2393" y="2093"/>
                </a:lnTo>
                <a:lnTo>
                  <a:pt x="2401" y="2071"/>
                </a:lnTo>
                <a:lnTo>
                  <a:pt x="2404" y="2047"/>
                </a:lnTo>
                <a:lnTo>
                  <a:pt x="2401" y="2024"/>
                </a:lnTo>
                <a:lnTo>
                  <a:pt x="2393" y="2002"/>
                </a:lnTo>
                <a:lnTo>
                  <a:pt x="2379" y="1984"/>
                </a:lnTo>
                <a:lnTo>
                  <a:pt x="2359" y="1969"/>
                </a:lnTo>
                <a:lnTo>
                  <a:pt x="2338" y="1961"/>
                </a:lnTo>
                <a:lnTo>
                  <a:pt x="2315" y="1958"/>
                </a:lnTo>
                <a:lnTo>
                  <a:pt x="882" y="1958"/>
                </a:lnTo>
                <a:close/>
                <a:moveTo>
                  <a:pt x="882" y="1414"/>
                </a:moveTo>
                <a:lnTo>
                  <a:pt x="857" y="1417"/>
                </a:lnTo>
                <a:lnTo>
                  <a:pt x="836" y="1427"/>
                </a:lnTo>
                <a:lnTo>
                  <a:pt x="818" y="1441"/>
                </a:lnTo>
                <a:lnTo>
                  <a:pt x="804" y="1459"/>
                </a:lnTo>
                <a:lnTo>
                  <a:pt x="794" y="1480"/>
                </a:lnTo>
                <a:lnTo>
                  <a:pt x="791" y="1505"/>
                </a:lnTo>
                <a:lnTo>
                  <a:pt x="794" y="1528"/>
                </a:lnTo>
                <a:lnTo>
                  <a:pt x="804" y="1550"/>
                </a:lnTo>
                <a:lnTo>
                  <a:pt x="818" y="1568"/>
                </a:lnTo>
                <a:lnTo>
                  <a:pt x="836" y="1582"/>
                </a:lnTo>
                <a:lnTo>
                  <a:pt x="857" y="1592"/>
                </a:lnTo>
                <a:lnTo>
                  <a:pt x="882" y="1595"/>
                </a:lnTo>
                <a:lnTo>
                  <a:pt x="2315" y="1595"/>
                </a:lnTo>
                <a:lnTo>
                  <a:pt x="2338" y="1592"/>
                </a:lnTo>
                <a:lnTo>
                  <a:pt x="2359" y="1582"/>
                </a:lnTo>
                <a:lnTo>
                  <a:pt x="2379" y="1568"/>
                </a:lnTo>
                <a:lnTo>
                  <a:pt x="2393" y="1550"/>
                </a:lnTo>
                <a:lnTo>
                  <a:pt x="2401" y="1528"/>
                </a:lnTo>
                <a:lnTo>
                  <a:pt x="2404" y="1505"/>
                </a:lnTo>
                <a:lnTo>
                  <a:pt x="2401" y="1480"/>
                </a:lnTo>
                <a:lnTo>
                  <a:pt x="2393" y="1459"/>
                </a:lnTo>
                <a:lnTo>
                  <a:pt x="2379" y="1441"/>
                </a:lnTo>
                <a:lnTo>
                  <a:pt x="2359" y="1427"/>
                </a:lnTo>
                <a:lnTo>
                  <a:pt x="2338" y="1417"/>
                </a:lnTo>
                <a:lnTo>
                  <a:pt x="2315" y="1414"/>
                </a:lnTo>
                <a:lnTo>
                  <a:pt x="882" y="1414"/>
                </a:lnTo>
                <a:close/>
                <a:moveTo>
                  <a:pt x="882" y="872"/>
                </a:moveTo>
                <a:lnTo>
                  <a:pt x="857" y="875"/>
                </a:lnTo>
                <a:lnTo>
                  <a:pt x="836" y="884"/>
                </a:lnTo>
                <a:lnTo>
                  <a:pt x="818" y="899"/>
                </a:lnTo>
                <a:lnTo>
                  <a:pt x="804" y="917"/>
                </a:lnTo>
                <a:lnTo>
                  <a:pt x="794" y="938"/>
                </a:lnTo>
                <a:lnTo>
                  <a:pt x="791" y="961"/>
                </a:lnTo>
                <a:lnTo>
                  <a:pt x="794" y="986"/>
                </a:lnTo>
                <a:lnTo>
                  <a:pt x="804" y="1007"/>
                </a:lnTo>
                <a:lnTo>
                  <a:pt x="818" y="1025"/>
                </a:lnTo>
                <a:lnTo>
                  <a:pt x="836" y="1040"/>
                </a:lnTo>
                <a:lnTo>
                  <a:pt x="857" y="1048"/>
                </a:lnTo>
                <a:lnTo>
                  <a:pt x="882" y="1052"/>
                </a:lnTo>
                <a:lnTo>
                  <a:pt x="2315" y="1052"/>
                </a:lnTo>
                <a:lnTo>
                  <a:pt x="2338" y="1048"/>
                </a:lnTo>
                <a:lnTo>
                  <a:pt x="2359" y="1040"/>
                </a:lnTo>
                <a:lnTo>
                  <a:pt x="2379" y="1025"/>
                </a:lnTo>
                <a:lnTo>
                  <a:pt x="2393" y="1007"/>
                </a:lnTo>
                <a:lnTo>
                  <a:pt x="2401" y="986"/>
                </a:lnTo>
                <a:lnTo>
                  <a:pt x="2404" y="961"/>
                </a:lnTo>
                <a:lnTo>
                  <a:pt x="2401" y="938"/>
                </a:lnTo>
                <a:lnTo>
                  <a:pt x="2393" y="917"/>
                </a:lnTo>
                <a:lnTo>
                  <a:pt x="2379" y="899"/>
                </a:lnTo>
                <a:lnTo>
                  <a:pt x="2359" y="884"/>
                </a:lnTo>
                <a:lnTo>
                  <a:pt x="2338" y="875"/>
                </a:lnTo>
                <a:lnTo>
                  <a:pt x="2315" y="872"/>
                </a:lnTo>
                <a:lnTo>
                  <a:pt x="882" y="872"/>
                </a:lnTo>
                <a:close/>
                <a:moveTo>
                  <a:pt x="104" y="547"/>
                </a:moveTo>
                <a:lnTo>
                  <a:pt x="328" y="547"/>
                </a:lnTo>
                <a:lnTo>
                  <a:pt x="328" y="2869"/>
                </a:lnTo>
                <a:lnTo>
                  <a:pt x="332" y="2907"/>
                </a:lnTo>
                <a:lnTo>
                  <a:pt x="340" y="2943"/>
                </a:lnTo>
                <a:lnTo>
                  <a:pt x="355" y="2976"/>
                </a:lnTo>
                <a:lnTo>
                  <a:pt x="373" y="3007"/>
                </a:lnTo>
                <a:lnTo>
                  <a:pt x="397" y="3035"/>
                </a:lnTo>
                <a:lnTo>
                  <a:pt x="424" y="3058"/>
                </a:lnTo>
                <a:lnTo>
                  <a:pt x="455" y="3077"/>
                </a:lnTo>
                <a:lnTo>
                  <a:pt x="489" y="3091"/>
                </a:lnTo>
                <a:lnTo>
                  <a:pt x="526" y="3100"/>
                </a:lnTo>
                <a:lnTo>
                  <a:pt x="563" y="3103"/>
                </a:lnTo>
                <a:lnTo>
                  <a:pt x="2178" y="3103"/>
                </a:lnTo>
                <a:lnTo>
                  <a:pt x="2178" y="3365"/>
                </a:lnTo>
                <a:lnTo>
                  <a:pt x="2175" y="3390"/>
                </a:lnTo>
                <a:lnTo>
                  <a:pt x="2168" y="3411"/>
                </a:lnTo>
                <a:lnTo>
                  <a:pt x="2155" y="3430"/>
                </a:lnTo>
                <a:lnTo>
                  <a:pt x="2139" y="3446"/>
                </a:lnTo>
                <a:lnTo>
                  <a:pt x="2120" y="3459"/>
                </a:lnTo>
                <a:lnTo>
                  <a:pt x="2097" y="3466"/>
                </a:lnTo>
                <a:lnTo>
                  <a:pt x="2074" y="3470"/>
                </a:lnTo>
                <a:lnTo>
                  <a:pt x="104" y="3470"/>
                </a:lnTo>
                <a:lnTo>
                  <a:pt x="80" y="3466"/>
                </a:lnTo>
                <a:lnTo>
                  <a:pt x="59" y="3459"/>
                </a:lnTo>
                <a:lnTo>
                  <a:pt x="38" y="3446"/>
                </a:lnTo>
                <a:lnTo>
                  <a:pt x="22" y="3430"/>
                </a:lnTo>
                <a:lnTo>
                  <a:pt x="11" y="3411"/>
                </a:lnTo>
                <a:lnTo>
                  <a:pt x="2" y="3389"/>
                </a:lnTo>
                <a:lnTo>
                  <a:pt x="0" y="3365"/>
                </a:lnTo>
                <a:lnTo>
                  <a:pt x="0" y="651"/>
                </a:lnTo>
                <a:lnTo>
                  <a:pt x="2" y="627"/>
                </a:lnTo>
                <a:lnTo>
                  <a:pt x="11" y="605"/>
                </a:lnTo>
                <a:lnTo>
                  <a:pt x="22" y="586"/>
                </a:lnTo>
                <a:lnTo>
                  <a:pt x="38" y="570"/>
                </a:lnTo>
                <a:lnTo>
                  <a:pt x="59" y="557"/>
                </a:lnTo>
                <a:lnTo>
                  <a:pt x="80" y="550"/>
                </a:lnTo>
                <a:lnTo>
                  <a:pt x="104" y="547"/>
                </a:lnTo>
                <a:close/>
                <a:moveTo>
                  <a:pt x="882" y="329"/>
                </a:moveTo>
                <a:lnTo>
                  <a:pt x="857" y="332"/>
                </a:lnTo>
                <a:lnTo>
                  <a:pt x="836" y="341"/>
                </a:lnTo>
                <a:lnTo>
                  <a:pt x="818" y="355"/>
                </a:lnTo>
                <a:lnTo>
                  <a:pt x="804" y="373"/>
                </a:lnTo>
                <a:lnTo>
                  <a:pt x="794" y="396"/>
                </a:lnTo>
                <a:lnTo>
                  <a:pt x="791" y="419"/>
                </a:lnTo>
                <a:lnTo>
                  <a:pt x="794" y="443"/>
                </a:lnTo>
                <a:lnTo>
                  <a:pt x="804" y="465"/>
                </a:lnTo>
                <a:lnTo>
                  <a:pt x="818" y="483"/>
                </a:lnTo>
                <a:lnTo>
                  <a:pt x="836" y="497"/>
                </a:lnTo>
                <a:lnTo>
                  <a:pt x="857" y="506"/>
                </a:lnTo>
                <a:lnTo>
                  <a:pt x="882" y="509"/>
                </a:lnTo>
                <a:lnTo>
                  <a:pt x="2315" y="509"/>
                </a:lnTo>
                <a:lnTo>
                  <a:pt x="2338" y="506"/>
                </a:lnTo>
                <a:lnTo>
                  <a:pt x="2359" y="497"/>
                </a:lnTo>
                <a:lnTo>
                  <a:pt x="2379" y="483"/>
                </a:lnTo>
                <a:lnTo>
                  <a:pt x="2393" y="465"/>
                </a:lnTo>
                <a:lnTo>
                  <a:pt x="2401" y="443"/>
                </a:lnTo>
                <a:lnTo>
                  <a:pt x="2404" y="419"/>
                </a:lnTo>
                <a:lnTo>
                  <a:pt x="2401" y="396"/>
                </a:lnTo>
                <a:lnTo>
                  <a:pt x="2393" y="373"/>
                </a:lnTo>
                <a:lnTo>
                  <a:pt x="2379" y="355"/>
                </a:lnTo>
                <a:lnTo>
                  <a:pt x="2359" y="341"/>
                </a:lnTo>
                <a:lnTo>
                  <a:pt x="2338" y="332"/>
                </a:lnTo>
                <a:lnTo>
                  <a:pt x="2315" y="329"/>
                </a:lnTo>
                <a:lnTo>
                  <a:pt x="882" y="329"/>
                </a:lnTo>
                <a:close/>
                <a:moveTo>
                  <a:pt x="563" y="0"/>
                </a:moveTo>
                <a:lnTo>
                  <a:pt x="2632" y="0"/>
                </a:lnTo>
                <a:lnTo>
                  <a:pt x="2649" y="3"/>
                </a:lnTo>
                <a:lnTo>
                  <a:pt x="2664" y="11"/>
                </a:lnTo>
                <a:lnTo>
                  <a:pt x="2676" y="22"/>
                </a:lnTo>
                <a:lnTo>
                  <a:pt x="2685" y="37"/>
                </a:lnTo>
                <a:lnTo>
                  <a:pt x="2687" y="55"/>
                </a:lnTo>
                <a:lnTo>
                  <a:pt x="2687" y="2869"/>
                </a:lnTo>
                <a:lnTo>
                  <a:pt x="2685" y="2886"/>
                </a:lnTo>
                <a:lnTo>
                  <a:pt x="2676" y="2901"/>
                </a:lnTo>
                <a:lnTo>
                  <a:pt x="2664" y="2912"/>
                </a:lnTo>
                <a:lnTo>
                  <a:pt x="2649" y="2920"/>
                </a:lnTo>
                <a:lnTo>
                  <a:pt x="2632" y="2923"/>
                </a:lnTo>
                <a:lnTo>
                  <a:pt x="563" y="2923"/>
                </a:lnTo>
                <a:lnTo>
                  <a:pt x="546" y="2920"/>
                </a:lnTo>
                <a:lnTo>
                  <a:pt x="531" y="2912"/>
                </a:lnTo>
                <a:lnTo>
                  <a:pt x="519" y="2901"/>
                </a:lnTo>
                <a:lnTo>
                  <a:pt x="512" y="2886"/>
                </a:lnTo>
                <a:lnTo>
                  <a:pt x="509" y="2869"/>
                </a:lnTo>
                <a:lnTo>
                  <a:pt x="509" y="55"/>
                </a:lnTo>
                <a:lnTo>
                  <a:pt x="512" y="37"/>
                </a:lnTo>
                <a:lnTo>
                  <a:pt x="519" y="22"/>
                </a:lnTo>
                <a:lnTo>
                  <a:pt x="531" y="11"/>
                </a:lnTo>
                <a:lnTo>
                  <a:pt x="546" y="3"/>
                </a:lnTo>
                <a:lnTo>
                  <a:pt x="56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9" name="Freeform 116"/>
          <p:cNvSpPr>
            <a:spLocks noEditPoints="1"/>
          </p:cNvSpPr>
          <p:nvPr/>
        </p:nvSpPr>
        <p:spPr bwMode="auto">
          <a:xfrm>
            <a:off x="10367659" y="5206544"/>
            <a:ext cx="263525" cy="484188"/>
          </a:xfrm>
          <a:custGeom>
            <a:avLst/>
            <a:gdLst>
              <a:gd name="T0" fmla="*/ 1037 w 1828"/>
              <a:gd name="T1" fmla="*/ 2721 h 3356"/>
              <a:gd name="T2" fmla="*/ 1106 w 1828"/>
              <a:gd name="T3" fmla="*/ 2867 h 3356"/>
              <a:gd name="T4" fmla="*/ 1037 w 1828"/>
              <a:gd name="T5" fmla="*/ 3014 h 3356"/>
              <a:gd name="T6" fmla="*/ 880 w 1828"/>
              <a:gd name="T7" fmla="*/ 3056 h 3356"/>
              <a:gd name="T8" fmla="*/ 748 w 1828"/>
              <a:gd name="T9" fmla="*/ 2964 h 3356"/>
              <a:gd name="T10" fmla="*/ 734 w 1828"/>
              <a:gd name="T11" fmla="*/ 2800 h 3356"/>
              <a:gd name="T12" fmla="*/ 848 w 1828"/>
              <a:gd name="T13" fmla="*/ 2687 h 3356"/>
              <a:gd name="T14" fmla="*/ 182 w 1828"/>
              <a:gd name="T15" fmla="*/ 3092 h 3356"/>
              <a:gd name="T16" fmla="*/ 264 w 1828"/>
              <a:gd name="T17" fmla="*/ 3174 h 3356"/>
              <a:gd name="T18" fmla="*/ 1607 w 1828"/>
              <a:gd name="T19" fmla="*/ 3153 h 3356"/>
              <a:gd name="T20" fmla="*/ 1648 w 1828"/>
              <a:gd name="T21" fmla="*/ 2561 h 3356"/>
              <a:gd name="T22" fmla="*/ 1140 w 1828"/>
              <a:gd name="T23" fmla="*/ 1480 h 3356"/>
              <a:gd name="T24" fmla="*/ 1235 w 1828"/>
              <a:gd name="T25" fmla="*/ 1575 h 3356"/>
              <a:gd name="T26" fmla="*/ 1224 w 1828"/>
              <a:gd name="T27" fmla="*/ 1714 h 3356"/>
              <a:gd name="T28" fmla="*/ 1112 w 1828"/>
              <a:gd name="T29" fmla="*/ 1792 h 3356"/>
              <a:gd name="T30" fmla="*/ 824 w 1828"/>
              <a:gd name="T31" fmla="*/ 965 h 3356"/>
              <a:gd name="T32" fmla="*/ 662 w 1828"/>
              <a:gd name="T33" fmla="*/ 1268 h 3356"/>
              <a:gd name="T34" fmla="*/ 585 w 1828"/>
              <a:gd name="T35" fmla="*/ 1156 h 3356"/>
              <a:gd name="T36" fmla="*/ 620 w 1828"/>
              <a:gd name="T37" fmla="*/ 1023 h 3356"/>
              <a:gd name="T38" fmla="*/ 744 w 1828"/>
              <a:gd name="T39" fmla="*/ 965 h 3356"/>
              <a:gd name="T40" fmla="*/ 844 w 1828"/>
              <a:gd name="T41" fmla="*/ 673 h 3356"/>
              <a:gd name="T42" fmla="*/ 744 w 1828"/>
              <a:gd name="T43" fmla="*/ 786 h 3356"/>
              <a:gd name="T44" fmla="*/ 536 w 1828"/>
              <a:gd name="T45" fmla="*/ 856 h 3356"/>
              <a:gd name="T46" fmla="*/ 415 w 1828"/>
              <a:gd name="T47" fmla="*/ 1036 h 3356"/>
              <a:gd name="T48" fmla="*/ 430 w 1828"/>
              <a:gd name="T49" fmla="*/ 1260 h 3356"/>
              <a:gd name="T50" fmla="*/ 572 w 1828"/>
              <a:gd name="T51" fmla="*/ 1422 h 3356"/>
              <a:gd name="T52" fmla="*/ 824 w 1828"/>
              <a:gd name="T53" fmla="*/ 1469 h 3356"/>
              <a:gd name="T54" fmla="*/ 437 w 1828"/>
              <a:gd name="T55" fmla="*/ 1814 h 3356"/>
              <a:gd name="T56" fmla="*/ 405 w 1828"/>
              <a:gd name="T57" fmla="*/ 1905 h 3356"/>
              <a:gd name="T58" fmla="*/ 473 w 1828"/>
              <a:gd name="T59" fmla="*/ 1971 h 3356"/>
              <a:gd name="T60" fmla="*/ 833 w 1828"/>
              <a:gd name="T61" fmla="*/ 2098 h 3356"/>
              <a:gd name="T62" fmla="*/ 914 w 1828"/>
              <a:gd name="T63" fmla="*/ 2148 h 3356"/>
              <a:gd name="T64" fmla="*/ 994 w 1828"/>
              <a:gd name="T65" fmla="*/ 2098 h 3356"/>
              <a:gd name="T66" fmla="*/ 1130 w 1828"/>
              <a:gd name="T67" fmla="*/ 1970 h 3356"/>
              <a:gd name="T68" fmla="*/ 1324 w 1828"/>
              <a:gd name="T69" fmla="*/ 1874 h 3356"/>
              <a:gd name="T70" fmla="*/ 1422 w 1828"/>
              <a:gd name="T71" fmla="*/ 1678 h 3356"/>
              <a:gd name="T72" fmla="*/ 1379 w 1828"/>
              <a:gd name="T73" fmla="*/ 1459 h 3356"/>
              <a:gd name="T74" fmla="*/ 1217 w 1828"/>
              <a:gd name="T75" fmla="*/ 1316 h 3356"/>
              <a:gd name="T76" fmla="*/ 1004 w 1828"/>
              <a:gd name="T77" fmla="*/ 965 h 3356"/>
              <a:gd name="T78" fmla="*/ 1405 w 1828"/>
              <a:gd name="T79" fmla="*/ 931 h 3356"/>
              <a:gd name="T80" fmla="*/ 1416 w 1828"/>
              <a:gd name="T81" fmla="*/ 836 h 3356"/>
              <a:gd name="T82" fmla="*/ 1336 w 1828"/>
              <a:gd name="T83" fmla="*/ 786 h 3356"/>
              <a:gd name="T84" fmla="*/ 984 w 1828"/>
              <a:gd name="T85" fmla="*/ 673 h 3356"/>
              <a:gd name="T86" fmla="*/ 290 w 1828"/>
              <a:gd name="T87" fmla="*/ 0 h 3356"/>
              <a:gd name="T88" fmla="*/ 1696 w 1828"/>
              <a:gd name="T89" fmla="*/ 46 h 3356"/>
              <a:gd name="T90" fmla="*/ 1815 w 1828"/>
              <a:gd name="T91" fmla="*/ 207 h 3356"/>
              <a:gd name="T92" fmla="*/ 1815 w 1828"/>
              <a:gd name="T93" fmla="*/ 3150 h 3356"/>
              <a:gd name="T94" fmla="*/ 1696 w 1828"/>
              <a:gd name="T95" fmla="*/ 3310 h 3356"/>
              <a:gd name="T96" fmla="*/ 290 w 1828"/>
              <a:gd name="T97" fmla="*/ 3356 h 3356"/>
              <a:gd name="T98" fmla="*/ 99 w 1828"/>
              <a:gd name="T99" fmla="*/ 3286 h 3356"/>
              <a:gd name="T100" fmla="*/ 3 w 1828"/>
              <a:gd name="T101" fmla="*/ 3109 h 3356"/>
              <a:gd name="T102" fmla="*/ 27 w 1828"/>
              <a:gd name="T103" fmla="*/ 168 h 3356"/>
              <a:gd name="T104" fmla="*/ 168 w 1828"/>
              <a:gd name="T105" fmla="*/ 27 h 3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828" h="3356">
                <a:moveTo>
                  <a:pt x="914" y="2676"/>
                </a:moveTo>
                <a:lnTo>
                  <a:pt x="948" y="2679"/>
                </a:lnTo>
                <a:lnTo>
                  <a:pt x="981" y="2687"/>
                </a:lnTo>
                <a:lnTo>
                  <a:pt x="1011" y="2701"/>
                </a:lnTo>
                <a:lnTo>
                  <a:pt x="1037" y="2721"/>
                </a:lnTo>
                <a:lnTo>
                  <a:pt x="1061" y="2743"/>
                </a:lnTo>
                <a:lnTo>
                  <a:pt x="1079" y="2770"/>
                </a:lnTo>
                <a:lnTo>
                  <a:pt x="1094" y="2800"/>
                </a:lnTo>
                <a:lnTo>
                  <a:pt x="1103" y="2833"/>
                </a:lnTo>
                <a:lnTo>
                  <a:pt x="1106" y="2867"/>
                </a:lnTo>
                <a:lnTo>
                  <a:pt x="1103" y="2902"/>
                </a:lnTo>
                <a:lnTo>
                  <a:pt x="1094" y="2934"/>
                </a:lnTo>
                <a:lnTo>
                  <a:pt x="1079" y="2964"/>
                </a:lnTo>
                <a:lnTo>
                  <a:pt x="1061" y="2991"/>
                </a:lnTo>
                <a:lnTo>
                  <a:pt x="1037" y="3014"/>
                </a:lnTo>
                <a:lnTo>
                  <a:pt x="1011" y="3033"/>
                </a:lnTo>
                <a:lnTo>
                  <a:pt x="981" y="3047"/>
                </a:lnTo>
                <a:lnTo>
                  <a:pt x="948" y="3056"/>
                </a:lnTo>
                <a:lnTo>
                  <a:pt x="914" y="3059"/>
                </a:lnTo>
                <a:lnTo>
                  <a:pt x="880" y="3056"/>
                </a:lnTo>
                <a:lnTo>
                  <a:pt x="848" y="3047"/>
                </a:lnTo>
                <a:lnTo>
                  <a:pt x="817" y="3033"/>
                </a:lnTo>
                <a:lnTo>
                  <a:pt x="790" y="3014"/>
                </a:lnTo>
                <a:lnTo>
                  <a:pt x="768" y="2991"/>
                </a:lnTo>
                <a:lnTo>
                  <a:pt x="748" y="2964"/>
                </a:lnTo>
                <a:lnTo>
                  <a:pt x="734" y="2934"/>
                </a:lnTo>
                <a:lnTo>
                  <a:pt x="726" y="2902"/>
                </a:lnTo>
                <a:lnTo>
                  <a:pt x="723" y="2867"/>
                </a:lnTo>
                <a:lnTo>
                  <a:pt x="726" y="2833"/>
                </a:lnTo>
                <a:lnTo>
                  <a:pt x="734" y="2800"/>
                </a:lnTo>
                <a:lnTo>
                  <a:pt x="748" y="2770"/>
                </a:lnTo>
                <a:lnTo>
                  <a:pt x="768" y="2743"/>
                </a:lnTo>
                <a:lnTo>
                  <a:pt x="790" y="2721"/>
                </a:lnTo>
                <a:lnTo>
                  <a:pt x="817" y="2701"/>
                </a:lnTo>
                <a:lnTo>
                  <a:pt x="848" y="2687"/>
                </a:lnTo>
                <a:lnTo>
                  <a:pt x="880" y="2679"/>
                </a:lnTo>
                <a:lnTo>
                  <a:pt x="914" y="2676"/>
                </a:lnTo>
                <a:close/>
                <a:moveTo>
                  <a:pt x="179" y="2561"/>
                </a:moveTo>
                <a:lnTo>
                  <a:pt x="179" y="3067"/>
                </a:lnTo>
                <a:lnTo>
                  <a:pt x="182" y="3092"/>
                </a:lnTo>
                <a:lnTo>
                  <a:pt x="191" y="3115"/>
                </a:lnTo>
                <a:lnTo>
                  <a:pt x="204" y="3136"/>
                </a:lnTo>
                <a:lnTo>
                  <a:pt x="220" y="3153"/>
                </a:lnTo>
                <a:lnTo>
                  <a:pt x="241" y="3165"/>
                </a:lnTo>
                <a:lnTo>
                  <a:pt x="264" y="3174"/>
                </a:lnTo>
                <a:lnTo>
                  <a:pt x="290" y="3177"/>
                </a:lnTo>
                <a:lnTo>
                  <a:pt x="1539" y="3177"/>
                </a:lnTo>
                <a:lnTo>
                  <a:pt x="1563" y="3174"/>
                </a:lnTo>
                <a:lnTo>
                  <a:pt x="1587" y="3165"/>
                </a:lnTo>
                <a:lnTo>
                  <a:pt x="1607" y="3153"/>
                </a:lnTo>
                <a:lnTo>
                  <a:pt x="1625" y="3136"/>
                </a:lnTo>
                <a:lnTo>
                  <a:pt x="1638" y="3115"/>
                </a:lnTo>
                <a:lnTo>
                  <a:pt x="1646" y="3092"/>
                </a:lnTo>
                <a:lnTo>
                  <a:pt x="1648" y="3067"/>
                </a:lnTo>
                <a:lnTo>
                  <a:pt x="1648" y="2561"/>
                </a:lnTo>
                <a:lnTo>
                  <a:pt x="179" y="2561"/>
                </a:lnTo>
                <a:close/>
                <a:moveTo>
                  <a:pt x="1004" y="1469"/>
                </a:moveTo>
                <a:lnTo>
                  <a:pt x="1084" y="1469"/>
                </a:lnTo>
                <a:lnTo>
                  <a:pt x="1112" y="1472"/>
                </a:lnTo>
                <a:lnTo>
                  <a:pt x="1140" y="1480"/>
                </a:lnTo>
                <a:lnTo>
                  <a:pt x="1166" y="1492"/>
                </a:lnTo>
                <a:lnTo>
                  <a:pt x="1188" y="1507"/>
                </a:lnTo>
                <a:lnTo>
                  <a:pt x="1208" y="1527"/>
                </a:lnTo>
                <a:lnTo>
                  <a:pt x="1224" y="1549"/>
                </a:lnTo>
                <a:lnTo>
                  <a:pt x="1235" y="1575"/>
                </a:lnTo>
                <a:lnTo>
                  <a:pt x="1243" y="1603"/>
                </a:lnTo>
                <a:lnTo>
                  <a:pt x="1246" y="1632"/>
                </a:lnTo>
                <a:lnTo>
                  <a:pt x="1243" y="1661"/>
                </a:lnTo>
                <a:lnTo>
                  <a:pt x="1235" y="1688"/>
                </a:lnTo>
                <a:lnTo>
                  <a:pt x="1224" y="1714"/>
                </a:lnTo>
                <a:lnTo>
                  <a:pt x="1208" y="1736"/>
                </a:lnTo>
                <a:lnTo>
                  <a:pt x="1188" y="1756"/>
                </a:lnTo>
                <a:lnTo>
                  <a:pt x="1166" y="1772"/>
                </a:lnTo>
                <a:lnTo>
                  <a:pt x="1140" y="1785"/>
                </a:lnTo>
                <a:lnTo>
                  <a:pt x="1112" y="1792"/>
                </a:lnTo>
                <a:lnTo>
                  <a:pt x="1084" y="1795"/>
                </a:lnTo>
                <a:lnTo>
                  <a:pt x="1004" y="1795"/>
                </a:lnTo>
                <a:lnTo>
                  <a:pt x="1004" y="1469"/>
                </a:lnTo>
                <a:close/>
                <a:moveTo>
                  <a:pt x="744" y="965"/>
                </a:moveTo>
                <a:lnTo>
                  <a:pt x="824" y="965"/>
                </a:lnTo>
                <a:lnTo>
                  <a:pt x="824" y="1290"/>
                </a:lnTo>
                <a:lnTo>
                  <a:pt x="744" y="1290"/>
                </a:lnTo>
                <a:lnTo>
                  <a:pt x="716" y="1288"/>
                </a:lnTo>
                <a:lnTo>
                  <a:pt x="688" y="1279"/>
                </a:lnTo>
                <a:lnTo>
                  <a:pt x="662" y="1268"/>
                </a:lnTo>
                <a:lnTo>
                  <a:pt x="640" y="1252"/>
                </a:lnTo>
                <a:lnTo>
                  <a:pt x="620" y="1232"/>
                </a:lnTo>
                <a:lnTo>
                  <a:pt x="605" y="1210"/>
                </a:lnTo>
                <a:lnTo>
                  <a:pt x="593" y="1184"/>
                </a:lnTo>
                <a:lnTo>
                  <a:pt x="585" y="1156"/>
                </a:lnTo>
                <a:lnTo>
                  <a:pt x="582" y="1128"/>
                </a:lnTo>
                <a:lnTo>
                  <a:pt x="585" y="1098"/>
                </a:lnTo>
                <a:lnTo>
                  <a:pt x="593" y="1071"/>
                </a:lnTo>
                <a:lnTo>
                  <a:pt x="605" y="1045"/>
                </a:lnTo>
                <a:lnTo>
                  <a:pt x="620" y="1023"/>
                </a:lnTo>
                <a:lnTo>
                  <a:pt x="640" y="1003"/>
                </a:lnTo>
                <a:lnTo>
                  <a:pt x="662" y="987"/>
                </a:lnTo>
                <a:lnTo>
                  <a:pt x="688" y="976"/>
                </a:lnTo>
                <a:lnTo>
                  <a:pt x="716" y="967"/>
                </a:lnTo>
                <a:lnTo>
                  <a:pt x="744" y="965"/>
                </a:lnTo>
                <a:close/>
                <a:moveTo>
                  <a:pt x="914" y="639"/>
                </a:moveTo>
                <a:lnTo>
                  <a:pt x="894" y="641"/>
                </a:lnTo>
                <a:lnTo>
                  <a:pt x="874" y="648"/>
                </a:lnTo>
                <a:lnTo>
                  <a:pt x="858" y="658"/>
                </a:lnTo>
                <a:lnTo>
                  <a:pt x="844" y="673"/>
                </a:lnTo>
                <a:lnTo>
                  <a:pt x="833" y="689"/>
                </a:lnTo>
                <a:lnTo>
                  <a:pt x="827" y="708"/>
                </a:lnTo>
                <a:lnTo>
                  <a:pt x="824" y="728"/>
                </a:lnTo>
                <a:lnTo>
                  <a:pt x="824" y="786"/>
                </a:lnTo>
                <a:lnTo>
                  <a:pt x="744" y="786"/>
                </a:lnTo>
                <a:lnTo>
                  <a:pt x="698" y="789"/>
                </a:lnTo>
                <a:lnTo>
                  <a:pt x="654" y="798"/>
                </a:lnTo>
                <a:lnTo>
                  <a:pt x="612" y="812"/>
                </a:lnTo>
                <a:lnTo>
                  <a:pt x="572" y="832"/>
                </a:lnTo>
                <a:lnTo>
                  <a:pt x="536" y="856"/>
                </a:lnTo>
                <a:lnTo>
                  <a:pt x="503" y="885"/>
                </a:lnTo>
                <a:lnTo>
                  <a:pt x="475" y="918"/>
                </a:lnTo>
                <a:lnTo>
                  <a:pt x="450" y="955"/>
                </a:lnTo>
                <a:lnTo>
                  <a:pt x="430" y="994"/>
                </a:lnTo>
                <a:lnTo>
                  <a:pt x="415" y="1036"/>
                </a:lnTo>
                <a:lnTo>
                  <a:pt x="406" y="1081"/>
                </a:lnTo>
                <a:lnTo>
                  <a:pt x="403" y="1128"/>
                </a:lnTo>
                <a:lnTo>
                  <a:pt x="406" y="1174"/>
                </a:lnTo>
                <a:lnTo>
                  <a:pt x="415" y="1218"/>
                </a:lnTo>
                <a:lnTo>
                  <a:pt x="430" y="1260"/>
                </a:lnTo>
                <a:lnTo>
                  <a:pt x="450" y="1300"/>
                </a:lnTo>
                <a:lnTo>
                  <a:pt x="475" y="1336"/>
                </a:lnTo>
                <a:lnTo>
                  <a:pt x="503" y="1369"/>
                </a:lnTo>
                <a:lnTo>
                  <a:pt x="536" y="1399"/>
                </a:lnTo>
                <a:lnTo>
                  <a:pt x="572" y="1422"/>
                </a:lnTo>
                <a:lnTo>
                  <a:pt x="612" y="1443"/>
                </a:lnTo>
                <a:lnTo>
                  <a:pt x="654" y="1457"/>
                </a:lnTo>
                <a:lnTo>
                  <a:pt x="698" y="1466"/>
                </a:lnTo>
                <a:lnTo>
                  <a:pt x="744" y="1469"/>
                </a:lnTo>
                <a:lnTo>
                  <a:pt x="824" y="1469"/>
                </a:lnTo>
                <a:lnTo>
                  <a:pt x="824" y="1795"/>
                </a:lnTo>
                <a:lnTo>
                  <a:pt x="493" y="1795"/>
                </a:lnTo>
                <a:lnTo>
                  <a:pt x="473" y="1797"/>
                </a:lnTo>
                <a:lnTo>
                  <a:pt x="453" y="1803"/>
                </a:lnTo>
                <a:lnTo>
                  <a:pt x="437" y="1814"/>
                </a:lnTo>
                <a:lnTo>
                  <a:pt x="422" y="1828"/>
                </a:lnTo>
                <a:lnTo>
                  <a:pt x="412" y="1845"/>
                </a:lnTo>
                <a:lnTo>
                  <a:pt x="405" y="1864"/>
                </a:lnTo>
                <a:lnTo>
                  <a:pt x="403" y="1884"/>
                </a:lnTo>
                <a:lnTo>
                  <a:pt x="405" y="1905"/>
                </a:lnTo>
                <a:lnTo>
                  <a:pt x="412" y="1923"/>
                </a:lnTo>
                <a:lnTo>
                  <a:pt x="422" y="1941"/>
                </a:lnTo>
                <a:lnTo>
                  <a:pt x="437" y="1954"/>
                </a:lnTo>
                <a:lnTo>
                  <a:pt x="453" y="1965"/>
                </a:lnTo>
                <a:lnTo>
                  <a:pt x="473" y="1971"/>
                </a:lnTo>
                <a:lnTo>
                  <a:pt x="493" y="1973"/>
                </a:lnTo>
                <a:lnTo>
                  <a:pt x="824" y="1973"/>
                </a:lnTo>
                <a:lnTo>
                  <a:pt x="824" y="2059"/>
                </a:lnTo>
                <a:lnTo>
                  <a:pt x="827" y="2079"/>
                </a:lnTo>
                <a:lnTo>
                  <a:pt x="833" y="2098"/>
                </a:lnTo>
                <a:lnTo>
                  <a:pt x="844" y="2114"/>
                </a:lnTo>
                <a:lnTo>
                  <a:pt x="858" y="2129"/>
                </a:lnTo>
                <a:lnTo>
                  <a:pt x="874" y="2139"/>
                </a:lnTo>
                <a:lnTo>
                  <a:pt x="894" y="2146"/>
                </a:lnTo>
                <a:lnTo>
                  <a:pt x="914" y="2148"/>
                </a:lnTo>
                <a:lnTo>
                  <a:pt x="935" y="2146"/>
                </a:lnTo>
                <a:lnTo>
                  <a:pt x="953" y="2139"/>
                </a:lnTo>
                <a:lnTo>
                  <a:pt x="970" y="2129"/>
                </a:lnTo>
                <a:lnTo>
                  <a:pt x="984" y="2114"/>
                </a:lnTo>
                <a:lnTo>
                  <a:pt x="994" y="2098"/>
                </a:lnTo>
                <a:lnTo>
                  <a:pt x="1002" y="2079"/>
                </a:lnTo>
                <a:lnTo>
                  <a:pt x="1004" y="2059"/>
                </a:lnTo>
                <a:lnTo>
                  <a:pt x="1004" y="1973"/>
                </a:lnTo>
                <a:lnTo>
                  <a:pt x="1084" y="1973"/>
                </a:lnTo>
                <a:lnTo>
                  <a:pt x="1130" y="1970"/>
                </a:lnTo>
                <a:lnTo>
                  <a:pt x="1174" y="1961"/>
                </a:lnTo>
                <a:lnTo>
                  <a:pt x="1217" y="1947"/>
                </a:lnTo>
                <a:lnTo>
                  <a:pt x="1256" y="1927"/>
                </a:lnTo>
                <a:lnTo>
                  <a:pt x="1292" y="1903"/>
                </a:lnTo>
                <a:lnTo>
                  <a:pt x="1324" y="1874"/>
                </a:lnTo>
                <a:lnTo>
                  <a:pt x="1354" y="1841"/>
                </a:lnTo>
                <a:lnTo>
                  <a:pt x="1379" y="1804"/>
                </a:lnTo>
                <a:lnTo>
                  <a:pt x="1398" y="1765"/>
                </a:lnTo>
                <a:lnTo>
                  <a:pt x="1413" y="1723"/>
                </a:lnTo>
                <a:lnTo>
                  <a:pt x="1422" y="1678"/>
                </a:lnTo>
                <a:lnTo>
                  <a:pt x="1425" y="1632"/>
                </a:lnTo>
                <a:lnTo>
                  <a:pt x="1422" y="1585"/>
                </a:lnTo>
                <a:lnTo>
                  <a:pt x="1413" y="1541"/>
                </a:lnTo>
                <a:lnTo>
                  <a:pt x="1398" y="1499"/>
                </a:lnTo>
                <a:lnTo>
                  <a:pt x="1379" y="1459"/>
                </a:lnTo>
                <a:lnTo>
                  <a:pt x="1354" y="1423"/>
                </a:lnTo>
                <a:lnTo>
                  <a:pt x="1324" y="1390"/>
                </a:lnTo>
                <a:lnTo>
                  <a:pt x="1292" y="1362"/>
                </a:lnTo>
                <a:lnTo>
                  <a:pt x="1256" y="1337"/>
                </a:lnTo>
                <a:lnTo>
                  <a:pt x="1217" y="1316"/>
                </a:lnTo>
                <a:lnTo>
                  <a:pt x="1174" y="1302"/>
                </a:lnTo>
                <a:lnTo>
                  <a:pt x="1130" y="1293"/>
                </a:lnTo>
                <a:lnTo>
                  <a:pt x="1084" y="1290"/>
                </a:lnTo>
                <a:lnTo>
                  <a:pt x="1004" y="1290"/>
                </a:lnTo>
                <a:lnTo>
                  <a:pt x="1004" y="965"/>
                </a:lnTo>
                <a:lnTo>
                  <a:pt x="1336" y="965"/>
                </a:lnTo>
                <a:lnTo>
                  <a:pt x="1356" y="962"/>
                </a:lnTo>
                <a:lnTo>
                  <a:pt x="1375" y="956"/>
                </a:lnTo>
                <a:lnTo>
                  <a:pt x="1391" y="945"/>
                </a:lnTo>
                <a:lnTo>
                  <a:pt x="1405" y="931"/>
                </a:lnTo>
                <a:lnTo>
                  <a:pt x="1416" y="915"/>
                </a:lnTo>
                <a:lnTo>
                  <a:pt x="1423" y="895"/>
                </a:lnTo>
                <a:lnTo>
                  <a:pt x="1425" y="875"/>
                </a:lnTo>
                <a:lnTo>
                  <a:pt x="1423" y="854"/>
                </a:lnTo>
                <a:lnTo>
                  <a:pt x="1416" y="836"/>
                </a:lnTo>
                <a:lnTo>
                  <a:pt x="1405" y="820"/>
                </a:lnTo>
                <a:lnTo>
                  <a:pt x="1391" y="805"/>
                </a:lnTo>
                <a:lnTo>
                  <a:pt x="1375" y="795"/>
                </a:lnTo>
                <a:lnTo>
                  <a:pt x="1356" y="788"/>
                </a:lnTo>
                <a:lnTo>
                  <a:pt x="1336" y="786"/>
                </a:lnTo>
                <a:lnTo>
                  <a:pt x="1004" y="786"/>
                </a:lnTo>
                <a:lnTo>
                  <a:pt x="1004" y="728"/>
                </a:lnTo>
                <a:lnTo>
                  <a:pt x="1002" y="708"/>
                </a:lnTo>
                <a:lnTo>
                  <a:pt x="994" y="689"/>
                </a:lnTo>
                <a:lnTo>
                  <a:pt x="984" y="673"/>
                </a:lnTo>
                <a:lnTo>
                  <a:pt x="970" y="658"/>
                </a:lnTo>
                <a:lnTo>
                  <a:pt x="953" y="648"/>
                </a:lnTo>
                <a:lnTo>
                  <a:pt x="935" y="641"/>
                </a:lnTo>
                <a:lnTo>
                  <a:pt x="914" y="639"/>
                </a:lnTo>
                <a:close/>
                <a:moveTo>
                  <a:pt x="290" y="0"/>
                </a:moveTo>
                <a:lnTo>
                  <a:pt x="1539" y="0"/>
                </a:lnTo>
                <a:lnTo>
                  <a:pt x="1581" y="3"/>
                </a:lnTo>
                <a:lnTo>
                  <a:pt x="1622" y="13"/>
                </a:lnTo>
                <a:lnTo>
                  <a:pt x="1661" y="27"/>
                </a:lnTo>
                <a:lnTo>
                  <a:pt x="1696" y="46"/>
                </a:lnTo>
                <a:lnTo>
                  <a:pt x="1728" y="71"/>
                </a:lnTo>
                <a:lnTo>
                  <a:pt x="1757" y="100"/>
                </a:lnTo>
                <a:lnTo>
                  <a:pt x="1782" y="133"/>
                </a:lnTo>
                <a:lnTo>
                  <a:pt x="1801" y="168"/>
                </a:lnTo>
                <a:lnTo>
                  <a:pt x="1815" y="207"/>
                </a:lnTo>
                <a:lnTo>
                  <a:pt x="1825" y="248"/>
                </a:lnTo>
                <a:lnTo>
                  <a:pt x="1828" y="290"/>
                </a:lnTo>
                <a:lnTo>
                  <a:pt x="1828" y="3067"/>
                </a:lnTo>
                <a:lnTo>
                  <a:pt x="1825" y="3109"/>
                </a:lnTo>
                <a:lnTo>
                  <a:pt x="1815" y="3150"/>
                </a:lnTo>
                <a:lnTo>
                  <a:pt x="1801" y="3189"/>
                </a:lnTo>
                <a:lnTo>
                  <a:pt x="1782" y="3224"/>
                </a:lnTo>
                <a:lnTo>
                  <a:pt x="1757" y="3257"/>
                </a:lnTo>
                <a:lnTo>
                  <a:pt x="1728" y="3286"/>
                </a:lnTo>
                <a:lnTo>
                  <a:pt x="1696" y="3310"/>
                </a:lnTo>
                <a:lnTo>
                  <a:pt x="1661" y="3330"/>
                </a:lnTo>
                <a:lnTo>
                  <a:pt x="1622" y="3344"/>
                </a:lnTo>
                <a:lnTo>
                  <a:pt x="1581" y="3353"/>
                </a:lnTo>
                <a:lnTo>
                  <a:pt x="1539" y="3356"/>
                </a:lnTo>
                <a:lnTo>
                  <a:pt x="290" y="3356"/>
                </a:lnTo>
                <a:lnTo>
                  <a:pt x="247" y="3353"/>
                </a:lnTo>
                <a:lnTo>
                  <a:pt x="206" y="3344"/>
                </a:lnTo>
                <a:lnTo>
                  <a:pt x="168" y="3330"/>
                </a:lnTo>
                <a:lnTo>
                  <a:pt x="132" y="3310"/>
                </a:lnTo>
                <a:lnTo>
                  <a:pt x="99" y="3286"/>
                </a:lnTo>
                <a:lnTo>
                  <a:pt x="71" y="3257"/>
                </a:lnTo>
                <a:lnTo>
                  <a:pt x="47" y="3224"/>
                </a:lnTo>
                <a:lnTo>
                  <a:pt x="27" y="3189"/>
                </a:lnTo>
                <a:lnTo>
                  <a:pt x="12" y="3150"/>
                </a:lnTo>
                <a:lnTo>
                  <a:pt x="3" y="3109"/>
                </a:lnTo>
                <a:lnTo>
                  <a:pt x="0" y="3067"/>
                </a:lnTo>
                <a:lnTo>
                  <a:pt x="0" y="290"/>
                </a:lnTo>
                <a:lnTo>
                  <a:pt x="3" y="248"/>
                </a:lnTo>
                <a:lnTo>
                  <a:pt x="12" y="207"/>
                </a:lnTo>
                <a:lnTo>
                  <a:pt x="27" y="168"/>
                </a:lnTo>
                <a:lnTo>
                  <a:pt x="47" y="133"/>
                </a:lnTo>
                <a:lnTo>
                  <a:pt x="71" y="100"/>
                </a:lnTo>
                <a:lnTo>
                  <a:pt x="99" y="71"/>
                </a:lnTo>
                <a:lnTo>
                  <a:pt x="132" y="46"/>
                </a:lnTo>
                <a:lnTo>
                  <a:pt x="168" y="27"/>
                </a:lnTo>
                <a:lnTo>
                  <a:pt x="206" y="13"/>
                </a:lnTo>
                <a:lnTo>
                  <a:pt x="247" y="3"/>
                </a:lnTo>
                <a:lnTo>
                  <a:pt x="29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0" name="Freeform 121"/>
          <p:cNvSpPr>
            <a:spLocks noEditPoints="1"/>
          </p:cNvSpPr>
          <p:nvPr/>
        </p:nvSpPr>
        <p:spPr bwMode="auto">
          <a:xfrm>
            <a:off x="11216639" y="5192257"/>
            <a:ext cx="436562" cy="512763"/>
          </a:xfrm>
          <a:custGeom>
            <a:avLst/>
            <a:gdLst>
              <a:gd name="T0" fmla="*/ 318 w 3028"/>
              <a:gd name="T1" fmla="*/ 551 h 3550"/>
              <a:gd name="T2" fmla="*/ 308 w 3028"/>
              <a:gd name="T3" fmla="*/ 651 h 3550"/>
              <a:gd name="T4" fmla="*/ 294 w 3028"/>
              <a:gd name="T5" fmla="*/ 832 h 3550"/>
              <a:gd name="T6" fmla="*/ 289 w 3028"/>
              <a:gd name="T7" fmla="*/ 1076 h 3550"/>
              <a:gd name="T8" fmla="*/ 303 w 3028"/>
              <a:gd name="T9" fmla="*/ 1361 h 3550"/>
              <a:gd name="T10" fmla="*/ 346 w 3028"/>
              <a:gd name="T11" fmla="*/ 1668 h 3550"/>
              <a:gd name="T12" fmla="*/ 1517 w 3028"/>
              <a:gd name="T13" fmla="*/ 3168 h 3550"/>
              <a:gd name="T14" fmla="*/ 1575 w 3028"/>
              <a:gd name="T15" fmla="*/ 3131 h 3550"/>
              <a:gd name="T16" fmla="*/ 1694 w 3028"/>
              <a:gd name="T17" fmla="*/ 3048 h 3550"/>
              <a:gd name="T18" fmla="*/ 1855 w 3028"/>
              <a:gd name="T19" fmla="*/ 2924 h 3550"/>
              <a:gd name="T20" fmla="*/ 2040 w 3028"/>
              <a:gd name="T21" fmla="*/ 2763 h 3550"/>
              <a:gd name="T22" fmla="*/ 2229 w 3028"/>
              <a:gd name="T23" fmla="*/ 2572 h 3550"/>
              <a:gd name="T24" fmla="*/ 2405 w 3028"/>
              <a:gd name="T25" fmla="*/ 2354 h 3550"/>
              <a:gd name="T26" fmla="*/ 2546 w 3028"/>
              <a:gd name="T27" fmla="*/ 2115 h 3550"/>
              <a:gd name="T28" fmla="*/ 2646 w 3028"/>
              <a:gd name="T29" fmla="*/ 1828 h 3550"/>
              <a:gd name="T30" fmla="*/ 1514 w 3028"/>
              <a:gd name="T31" fmla="*/ 0 h 3550"/>
              <a:gd name="T32" fmla="*/ 2939 w 3028"/>
              <a:gd name="T33" fmla="*/ 262 h 3550"/>
              <a:gd name="T34" fmla="*/ 2990 w 3028"/>
              <a:gd name="T35" fmla="*/ 329 h 3550"/>
              <a:gd name="T36" fmla="*/ 2999 w 3028"/>
              <a:gd name="T37" fmla="*/ 402 h 3550"/>
              <a:gd name="T38" fmla="*/ 3015 w 3028"/>
              <a:gd name="T39" fmla="*/ 571 h 3550"/>
              <a:gd name="T40" fmla="*/ 3027 w 3028"/>
              <a:gd name="T41" fmla="*/ 817 h 3550"/>
              <a:gd name="T42" fmla="*/ 3025 w 3028"/>
              <a:gd name="T43" fmla="*/ 1120 h 3550"/>
              <a:gd name="T44" fmla="*/ 2998 w 3028"/>
              <a:gd name="T45" fmla="*/ 1462 h 3550"/>
              <a:gd name="T46" fmla="*/ 2935 w 3028"/>
              <a:gd name="T47" fmla="*/ 1820 h 3550"/>
              <a:gd name="T48" fmla="*/ 2831 w 3028"/>
              <a:gd name="T49" fmla="*/ 2163 h 3550"/>
              <a:gd name="T50" fmla="*/ 2690 w 3028"/>
              <a:gd name="T51" fmla="*/ 2442 h 3550"/>
              <a:gd name="T52" fmla="*/ 2510 w 3028"/>
              <a:gd name="T53" fmla="*/ 2699 h 3550"/>
              <a:gd name="T54" fmla="*/ 2306 w 3028"/>
              <a:gd name="T55" fmla="*/ 2930 h 3550"/>
              <a:gd name="T56" fmla="*/ 2097 w 3028"/>
              <a:gd name="T57" fmla="*/ 3130 h 3550"/>
              <a:gd name="T58" fmla="*/ 1900 w 3028"/>
              <a:gd name="T59" fmla="*/ 3295 h 3550"/>
              <a:gd name="T60" fmla="*/ 1734 w 3028"/>
              <a:gd name="T61" fmla="*/ 3420 h 3550"/>
              <a:gd name="T62" fmla="*/ 1615 w 3028"/>
              <a:gd name="T63" fmla="*/ 3502 h 3550"/>
              <a:gd name="T64" fmla="*/ 1562 w 3028"/>
              <a:gd name="T65" fmla="*/ 3537 h 3550"/>
              <a:gd name="T66" fmla="*/ 1497 w 3028"/>
              <a:gd name="T67" fmla="*/ 3549 h 3550"/>
              <a:gd name="T68" fmla="*/ 1449 w 3028"/>
              <a:gd name="T69" fmla="*/ 3526 h 3550"/>
              <a:gd name="T70" fmla="*/ 1360 w 3028"/>
              <a:gd name="T71" fmla="*/ 3467 h 3550"/>
              <a:gd name="T72" fmla="*/ 1216 w 3028"/>
              <a:gd name="T73" fmla="*/ 3362 h 3550"/>
              <a:gd name="T74" fmla="*/ 1032 w 3028"/>
              <a:gd name="T75" fmla="*/ 3217 h 3550"/>
              <a:gd name="T76" fmla="*/ 827 w 3028"/>
              <a:gd name="T77" fmla="*/ 3034 h 3550"/>
              <a:gd name="T78" fmla="*/ 619 w 3028"/>
              <a:gd name="T79" fmla="*/ 2818 h 3550"/>
              <a:gd name="T80" fmla="*/ 425 w 3028"/>
              <a:gd name="T81" fmla="*/ 2573 h 3550"/>
              <a:gd name="T82" fmla="*/ 262 w 3028"/>
              <a:gd name="T83" fmla="*/ 2305 h 3550"/>
              <a:gd name="T84" fmla="*/ 141 w 3028"/>
              <a:gd name="T85" fmla="*/ 2001 h 3550"/>
              <a:gd name="T86" fmla="*/ 57 w 3028"/>
              <a:gd name="T87" fmla="*/ 1640 h 3550"/>
              <a:gd name="T88" fmla="*/ 13 w 3028"/>
              <a:gd name="T89" fmla="*/ 1287 h 3550"/>
              <a:gd name="T90" fmla="*/ 0 w 3028"/>
              <a:gd name="T91" fmla="*/ 963 h 3550"/>
              <a:gd name="T92" fmla="*/ 7 w 3028"/>
              <a:gd name="T93" fmla="*/ 686 h 3550"/>
              <a:gd name="T94" fmla="*/ 22 w 3028"/>
              <a:gd name="T95" fmla="*/ 476 h 3550"/>
              <a:gd name="T96" fmla="*/ 35 w 3028"/>
              <a:gd name="T97" fmla="*/ 352 h 3550"/>
              <a:gd name="T98" fmla="*/ 56 w 3028"/>
              <a:gd name="T99" fmla="*/ 289 h 3550"/>
              <a:gd name="T100" fmla="*/ 1498 w 3028"/>
              <a:gd name="T101" fmla="*/ 1 h 3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028" h="3550">
                <a:moveTo>
                  <a:pt x="1515" y="324"/>
                </a:moveTo>
                <a:lnTo>
                  <a:pt x="321" y="538"/>
                </a:lnTo>
                <a:lnTo>
                  <a:pt x="321" y="541"/>
                </a:lnTo>
                <a:lnTo>
                  <a:pt x="318" y="551"/>
                </a:lnTo>
                <a:lnTo>
                  <a:pt x="316" y="567"/>
                </a:lnTo>
                <a:lnTo>
                  <a:pt x="314" y="590"/>
                </a:lnTo>
                <a:lnTo>
                  <a:pt x="311" y="618"/>
                </a:lnTo>
                <a:lnTo>
                  <a:pt x="308" y="651"/>
                </a:lnTo>
                <a:lnTo>
                  <a:pt x="304" y="690"/>
                </a:lnTo>
                <a:lnTo>
                  <a:pt x="300" y="734"/>
                </a:lnTo>
                <a:lnTo>
                  <a:pt x="297" y="781"/>
                </a:lnTo>
                <a:lnTo>
                  <a:pt x="294" y="832"/>
                </a:lnTo>
                <a:lnTo>
                  <a:pt x="291" y="889"/>
                </a:lnTo>
                <a:lnTo>
                  <a:pt x="290" y="948"/>
                </a:lnTo>
                <a:lnTo>
                  <a:pt x="289" y="1011"/>
                </a:lnTo>
                <a:lnTo>
                  <a:pt x="289" y="1076"/>
                </a:lnTo>
                <a:lnTo>
                  <a:pt x="290" y="1144"/>
                </a:lnTo>
                <a:lnTo>
                  <a:pt x="293" y="1214"/>
                </a:lnTo>
                <a:lnTo>
                  <a:pt x="297" y="1287"/>
                </a:lnTo>
                <a:lnTo>
                  <a:pt x="303" y="1361"/>
                </a:lnTo>
                <a:lnTo>
                  <a:pt x="311" y="1437"/>
                </a:lnTo>
                <a:lnTo>
                  <a:pt x="320" y="1513"/>
                </a:lnTo>
                <a:lnTo>
                  <a:pt x="332" y="1591"/>
                </a:lnTo>
                <a:lnTo>
                  <a:pt x="346" y="1668"/>
                </a:lnTo>
                <a:lnTo>
                  <a:pt x="362" y="1746"/>
                </a:lnTo>
                <a:lnTo>
                  <a:pt x="1515" y="1746"/>
                </a:lnTo>
                <a:lnTo>
                  <a:pt x="1515" y="3170"/>
                </a:lnTo>
                <a:lnTo>
                  <a:pt x="1517" y="3168"/>
                </a:lnTo>
                <a:lnTo>
                  <a:pt x="1525" y="3163"/>
                </a:lnTo>
                <a:lnTo>
                  <a:pt x="1537" y="3156"/>
                </a:lnTo>
                <a:lnTo>
                  <a:pt x="1554" y="3145"/>
                </a:lnTo>
                <a:lnTo>
                  <a:pt x="1575" y="3131"/>
                </a:lnTo>
                <a:lnTo>
                  <a:pt x="1599" y="3114"/>
                </a:lnTo>
                <a:lnTo>
                  <a:pt x="1627" y="3095"/>
                </a:lnTo>
                <a:lnTo>
                  <a:pt x="1659" y="3072"/>
                </a:lnTo>
                <a:lnTo>
                  <a:pt x="1694" y="3048"/>
                </a:lnTo>
                <a:lnTo>
                  <a:pt x="1731" y="3020"/>
                </a:lnTo>
                <a:lnTo>
                  <a:pt x="1771" y="2991"/>
                </a:lnTo>
                <a:lnTo>
                  <a:pt x="1812" y="2958"/>
                </a:lnTo>
                <a:lnTo>
                  <a:pt x="1855" y="2924"/>
                </a:lnTo>
                <a:lnTo>
                  <a:pt x="1900" y="2887"/>
                </a:lnTo>
                <a:lnTo>
                  <a:pt x="1946" y="2848"/>
                </a:lnTo>
                <a:lnTo>
                  <a:pt x="1993" y="2807"/>
                </a:lnTo>
                <a:lnTo>
                  <a:pt x="2040" y="2763"/>
                </a:lnTo>
                <a:lnTo>
                  <a:pt x="2088" y="2719"/>
                </a:lnTo>
                <a:lnTo>
                  <a:pt x="2135" y="2672"/>
                </a:lnTo>
                <a:lnTo>
                  <a:pt x="2183" y="2623"/>
                </a:lnTo>
                <a:lnTo>
                  <a:pt x="2229" y="2572"/>
                </a:lnTo>
                <a:lnTo>
                  <a:pt x="2275" y="2520"/>
                </a:lnTo>
                <a:lnTo>
                  <a:pt x="2320" y="2467"/>
                </a:lnTo>
                <a:lnTo>
                  <a:pt x="2363" y="2411"/>
                </a:lnTo>
                <a:lnTo>
                  <a:pt x="2405" y="2354"/>
                </a:lnTo>
                <a:lnTo>
                  <a:pt x="2444" y="2296"/>
                </a:lnTo>
                <a:lnTo>
                  <a:pt x="2481" y="2236"/>
                </a:lnTo>
                <a:lnTo>
                  <a:pt x="2515" y="2177"/>
                </a:lnTo>
                <a:lnTo>
                  <a:pt x="2546" y="2115"/>
                </a:lnTo>
                <a:lnTo>
                  <a:pt x="2574" y="2052"/>
                </a:lnTo>
                <a:lnTo>
                  <a:pt x="2598" y="1988"/>
                </a:lnTo>
                <a:lnTo>
                  <a:pt x="2623" y="1908"/>
                </a:lnTo>
                <a:lnTo>
                  <a:pt x="2646" y="1828"/>
                </a:lnTo>
                <a:lnTo>
                  <a:pt x="2666" y="1746"/>
                </a:lnTo>
                <a:lnTo>
                  <a:pt x="1515" y="1746"/>
                </a:lnTo>
                <a:lnTo>
                  <a:pt x="1515" y="324"/>
                </a:lnTo>
                <a:close/>
                <a:moveTo>
                  <a:pt x="1514" y="0"/>
                </a:moveTo>
                <a:lnTo>
                  <a:pt x="1515" y="0"/>
                </a:lnTo>
                <a:lnTo>
                  <a:pt x="1531" y="1"/>
                </a:lnTo>
                <a:lnTo>
                  <a:pt x="2917" y="255"/>
                </a:lnTo>
                <a:lnTo>
                  <a:pt x="2939" y="262"/>
                </a:lnTo>
                <a:lnTo>
                  <a:pt x="2957" y="273"/>
                </a:lnTo>
                <a:lnTo>
                  <a:pt x="2973" y="289"/>
                </a:lnTo>
                <a:lnTo>
                  <a:pt x="2984" y="308"/>
                </a:lnTo>
                <a:lnTo>
                  <a:pt x="2990" y="329"/>
                </a:lnTo>
                <a:lnTo>
                  <a:pt x="2991" y="338"/>
                </a:lnTo>
                <a:lnTo>
                  <a:pt x="2993" y="352"/>
                </a:lnTo>
                <a:lnTo>
                  <a:pt x="2996" y="374"/>
                </a:lnTo>
                <a:lnTo>
                  <a:pt x="2999" y="402"/>
                </a:lnTo>
                <a:lnTo>
                  <a:pt x="3003" y="436"/>
                </a:lnTo>
                <a:lnTo>
                  <a:pt x="3008" y="476"/>
                </a:lnTo>
                <a:lnTo>
                  <a:pt x="3011" y="521"/>
                </a:lnTo>
                <a:lnTo>
                  <a:pt x="3015" y="571"/>
                </a:lnTo>
                <a:lnTo>
                  <a:pt x="3019" y="626"/>
                </a:lnTo>
                <a:lnTo>
                  <a:pt x="3023" y="686"/>
                </a:lnTo>
                <a:lnTo>
                  <a:pt x="3025" y="749"/>
                </a:lnTo>
                <a:lnTo>
                  <a:pt x="3027" y="817"/>
                </a:lnTo>
                <a:lnTo>
                  <a:pt x="3028" y="888"/>
                </a:lnTo>
                <a:lnTo>
                  <a:pt x="3028" y="963"/>
                </a:lnTo>
                <a:lnTo>
                  <a:pt x="3027" y="1040"/>
                </a:lnTo>
                <a:lnTo>
                  <a:pt x="3025" y="1120"/>
                </a:lnTo>
                <a:lnTo>
                  <a:pt x="3021" y="1203"/>
                </a:lnTo>
                <a:lnTo>
                  <a:pt x="3015" y="1287"/>
                </a:lnTo>
                <a:lnTo>
                  <a:pt x="3008" y="1374"/>
                </a:lnTo>
                <a:lnTo>
                  <a:pt x="2998" y="1462"/>
                </a:lnTo>
                <a:lnTo>
                  <a:pt x="2986" y="1550"/>
                </a:lnTo>
                <a:lnTo>
                  <a:pt x="2971" y="1640"/>
                </a:lnTo>
                <a:lnTo>
                  <a:pt x="2955" y="1730"/>
                </a:lnTo>
                <a:lnTo>
                  <a:pt x="2935" y="1820"/>
                </a:lnTo>
                <a:lnTo>
                  <a:pt x="2912" y="1910"/>
                </a:lnTo>
                <a:lnTo>
                  <a:pt x="2887" y="2001"/>
                </a:lnTo>
                <a:lnTo>
                  <a:pt x="2859" y="2090"/>
                </a:lnTo>
                <a:lnTo>
                  <a:pt x="2831" y="2163"/>
                </a:lnTo>
                <a:lnTo>
                  <a:pt x="2801" y="2234"/>
                </a:lnTo>
                <a:lnTo>
                  <a:pt x="2767" y="2305"/>
                </a:lnTo>
                <a:lnTo>
                  <a:pt x="2731" y="2374"/>
                </a:lnTo>
                <a:lnTo>
                  <a:pt x="2690" y="2442"/>
                </a:lnTo>
                <a:lnTo>
                  <a:pt x="2649" y="2509"/>
                </a:lnTo>
                <a:lnTo>
                  <a:pt x="2604" y="2573"/>
                </a:lnTo>
                <a:lnTo>
                  <a:pt x="2558" y="2637"/>
                </a:lnTo>
                <a:lnTo>
                  <a:pt x="2510" y="2699"/>
                </a:lnTo>
                <a:lnTo>
                  <a:pt x="2459" y="2759"/>
                </a:lnTo>
                <a:lnTo>
                  <a:pt x="2409" y="2818"/>
                </a:lnTo>
                <a:lnTo>
                  <a:pt x="2357" y="2875"/>
                </a:lnTo>
                <a:lnTo>
                  <a:pt x="2306" y="2930"/>
                </a:lnTo>
                <a:lnTo>
                  <a:pt x="2254" y="2983"/>
                </a:lnTo>
                <a:lnTo>
                  <a:pt x="2201" y="3034"/>
                </a:lnTo>
                <a:lnTo>
                  <a:pt x="2148" y="3083"/>
                </a:lnTo>
                <a:lnTo>
                  <a:pt x="2097" y="3130"/>
                </a:lnTo>
                <a:lnTo>
                  <a:pt x="2046" y="3174"/>
                </a:lnTo>
                <a:lnTo>
                  <a:pt x="1996" y="3217"/>
                </a:lnTo>
                <a:lnTo>
                  <a:pt x="1947" y="3257"/>
                </a:lnTo>
                <a:lnTo>
                  <a:pt x="1900" y="3295"/>
                </a:lnTo>
                <a:lnTo>
                  <a:pt x="1855" y="3330"/>
                </a:lnTo>
                <a:lnTo>
                  <a:pt x="1812" y="3362"/>
                </a:lnTo>
                <a:lnTo>
                  <a:pt x="1772" y="3393"/>
                </a:lnTo>
                <a:lnTo>
                  <a:pt x="1734" y="3420"/>
                </a:lnTo>
                <a:lnTo>
                  <a:pt x="1700" y="3445"/>
                </a:lnTo>
                <a:lnTo>
                  <a:pt x="1668" y="3467"/>
                </a:lnTo>
                <a:lnTo>
                  <a:pt x="1640" y="3486"/>
                </a:lnTo>
                <a:lnTo>
                  <a:pt x="1615" y="3502"/>
                </a:lnTo>
                <a:lnTo>
                  <a:pt x="1596" y="3515"/>
                </a:lnTo>
                <a:lnTo>
                  <a:pt x="1579" y="3526"/>
                </a:lnTo>
                <a:lnTo>
                  <a:pt x="1568" y="3533"/>
                </a:lnTo>
                <a:lnTo>
                  <a:pt x="1562" y="3537"/>
                </a:lnTo>
                <a:lnTo>
                  <a:pt x="1546" y="3545"/>
                </a:lnTo>
                <a:lnTo>
                  <a:pt x="1531" y="3549"/>
                </a:lnTo>
                <a:lnTo>
                  <a:pt x="1515" y="3550"/>
                </a:lnTo>
                <a:lnTo>
                  <a:pt x="1497" y="3549"/>
                </a:lnTo>
                <a:lnTo>
                  <a:pt x="1482" y="3545"/>
                </a:lnTo>
                <a:lnTo>
                  <a:pt x="1467" y="3537"/>
                </a:lnTo>
                <a:lnTo>
                  <a:pt x="1460" y="3533"/>
                </a:lnTo>
                <a:lnTo>
                  <a:pt x="1449" y="3526"/>
                </a:lnTo>
                <a:lnTo>
                  <a:pt x="1433" y="3515"/>
                </a:lnTo>
                <a:lnTo>
                  <a:pt x="1413" y="3502"/>
                </a:lnTo>
                <a:lnTo>
                  <a:pt x="1389" y="3486"/>
                </a:lnTo>
                <a:lnTo>
                  <a:pt x="1360" y="3467"/>
                </a:lnTo>
                <a:lnTo>
                  <a:pt x="1329" y="3445"/>
                </a:lnTo>
                <a:lnTo>
                  <a:pt x="1295" y="3420"/>
                </a:lnTo>
                <a:lnTo>
                  <a:pt x="1256" y="3393"/>
                </a:lnTo>
                <a:lnTo>
                  <a:pt x="1216" y="3362"/>
                </a:lnTo>
                <a:lnTo>
                  <a:pt x="1173" y="3330"/>
                </a:lnTo>
                <a:lnTo>
                  <a:pt x="1128" y="3295"/>
                </a:lnTo>
                <a:lnTo>
                  <a:pt x="1081" y="3257"/>
                </a:lnTo>
                <a:lnTo>
                  <a:pt x="1032" y="3217"/>
                </a:lnTo>
                <a:lnTo>
                  <a:pt x="983" y="3174"/>
                </a:lnTo>
                <a:lnTo>
                  <a:pt x="931" y="3130"/>
                </a:lnTo>
                <a:lnTo>
                  <a:pt x="880" y="3083"/>
                </a:lnTo>
                <a:lnTo>
                  <a:pt x="827" y="3034"/>
                </a:lnTo>
                <a:lnTo>
                  <a:pt x="776" y="2983"/>
                </a:lnTo>
                <a:lnTo>
                  <a:pt x="723" y="2930"/>
                </a:lnTo>
                <a:lnTo>
                  <a:pt x="671" y="2875"/>
                </a:lnTo>
                <a:lnTo>
                  <a:pt x="619" y="2818"/>
                </a:lnTo>
                <a:lnTo>
                  <a:pt x="569" y="2759"/>
                </a:lnTo>
                <a:lnTo>
                  <a:pt x="519" y="2699"/>
                </a:lnTo>
                <a:lnTo>
                  <a:pt x="471" y="2637"/>
                </a:lnTo>
                <a:lnTo>
                  <a:pt x="425" y="2573"/>
                </a:lnTo>
                <a:lnTo>
                  <a:pt x="380" y="2509"/>
                </a:lnTo>
                <a:lnTo>
                  <a:pt x="338" y="2442"/>
                </a:lnTo>
                <a:lnTo>
                  <a:pt x="298" y="2374"/>
                </a:lnTo>
                <a:lnTo>
                  <a:pt x="262" y="2305"/>
                </a:lnTo>
                <a:lnTo>
                  <a:pt x="228" y="2234"/>
                </a:lnTo>
                <a:lnTo>
                  <a:pt x="197" y="2163"/>
                </a:lnTo>
                <a:lnTo>
                  <a:pt x="170" y="2090"/>
                </a:lnTo>
                <a:lnTo>
                  <a:pt x="141" y="2001"/>
                </a:lnTo>
                <a:lnTo>
                  <a:pt x="116" y="1910"/>
                </a:lnTo>
                <a:lnTo>
                  <a:pt x="93" y="1820"/>
                </a:lnTo>
                <a:lnTo>
                  <a:pt x="73" y="1730"/>
                </a:lnTo>
                <a:lnTo>
                  <a:pt x="57" y="1640"/>
                </a:lnTo>
                <a:lnTo>
                  <a:pt x="43" y="1550"/>
                </a:lnTo>
                <a:lnTo>
                  <a:pt x="31" y="1462"/>
                </a:lnTo>
                <a:lnTo>
                  <a:pt x="21" y="1374"/>
                </a:lnTo>
                <a:lnTo>
                  <a:pt x="13" y="1287"/>
                </a:lnTo>
                <a:lnTo>
                  <a:pt x="8" y="1203"/>
                </a:lnTo>
                <a:lnTo>
                  <a:pt x="3" y="1120"/>
                </a:lnTo>
                <a:lnTo>
                  <a:pt x="1" y="1040"/>
                </a:lnTo>
                <a:lnTo>
                  <a:pt x="0" y="963"/>
                </a:lnTo>
                <a:lnTo>
                  <a:pt x="0" y="888"/>
                </a:lnTo>
                <a:lnTo>
                  <a:pt x="1" y="817"/>
                </a:lnTo>
                <a:lnTo>
                  <a:pt x="3" y="749"/>
                </a:lnTo>
                <a:lnTo>
                  <a:pt x="7" y="686"/>
                </a:lnTo>
                <a:lnTo>
                  <a:pt x="10" y="626"/>
                </a:lnTo>
                <a:lnTo>
                  <a:pt x="13" y="571"/>
                </a:lnTo>
                <a:lnTo>
                  <a:pt x="18" y="521"/>
                </a:lnTo>
                <a:lnTo>
                  <a:pt x="22" y="476"/>
                </a:lnTo>
                <a:lnTo>
                  <a:pt x="25" y="436"/>
                </a:lnTo>
                <a:lnTo>
                  <a:pt x="30" y="402"/>
                </a:lnTo>
                <a:lnTo>
                  <a:pt x="33" y="374"/>
                </a:lnTo>
                <a:lnTo>
                  <a:pt x="35" y="352"/>
                </a:lnTo>
                <a:lnTo>
                  <a:pt x="37" y="338"/>
                </a:lnTo>
                <a:lnTo>
                  <a:pt x="38" y="329"/>
                </a:lnTo>
                <a:lnTo>
                  <a:pt x="45" y="308"/>
                </a:lnTo>
                <a:lnTo>
                  <a:pt x="56" y="289"/>
                </a:lnTo>
                <a:lnTo>
                  <a:pt x="71" y="273"/>
                </a:lnTo>
                <a:lnTo>
                  <a:pt x="90" y="262"/>
                </a:lnTo>
                <a:lnTo>
                  <a:pt x="112" y="255"/>
                </a:lnTo>
                <a:lnTo>
                  <a:pt x="1498" y="1"/>
                </a:lnTo>
                <a:lnTo>
                  <a:pt x="151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41312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790864" y="1576951"/>
            <a:ext cx="123944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финансы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78" name="Group 138"/>
          <p:cNvGrpSpPr/>
          <p:nvPr/>
        </p:nvGrpSpPr>
        <p:grpSpPr>
          <a:xfrm>
            <a:off x="10346106" y="4223135"/>
            <a:ext cx="538162" cy="571500"/>
            <a:chOff x="7173913" y="5768976"/>
            <a:chExt cx="538162" cy="571500"/>
          </a:xfrm>
          <a:solidFill>
            <a:srgbClr val="000000"/>
          </a:solidFill>
        </p:grpSpPr>
        <p:sp>
          <p:nvSpPr>
            <p:cNvPr id="79" name="Freeform 19"/>
            <p:cNvSpPr>
              <a:spLocks noEditPoints="1"/>
            </p:cNvSpPr>
            <p:nvPr/>
          </p:nvSpPr>
          <p:spPr bwMode="auto">
            <a:xfrm>
              <a:off x="7173913" y="6072188"/>
              <a:ext cx="242887" cy="244475"/>
            </a:xfrm>
            <a:custGeom>
              <a:avLst/>
              <a:gdLst>
                <a:gd name="T0" fmla="*/ 646 w 1535"/>
                <a:gd name="T1" fmla="*/ 479 h 1538"/>
                <a:gd name="T2" fmla="*/ 514 w 1535"/>
                <a:gd name="T3" fmla="*/ 581 h 1538"/>
                <a:gd name="T4" fmla="*/ 454 w 1535"/>
                <a:gd name="T5" fmla="*/ 733 h 1538"/>
                <a:gd name="T6" fmla="*/ 476 w 1535"/>
                <a:gd name="T7" fmla="*/ 892 h 1538"/>
                <a:gd name="T8" fmla="*/ 579 w 1535"/>
                <a:gd name="T9" fmla="*/ 1024 h 1538"/>
                <a:gd name="T10" fmla="*/ 730 w 1535"/>
                <a:gd name="T11" fmla="*/ 1084 h 1538"/>
                <a:gd name="T12" fmla="*/ 889 w 1535"/>
                <a:gd name="T13" fmla="*/ 1062 h 1538"/>
                <a:gd name="T14" fmla="*/ 1020 w 1535"/>
                <a:gd name="T15" fmla="*/ 959 h 1538"/>
                <a:gd name="T16" fmla="*/ 1080 w 1535"/>
                <a:gd name="T17" fmla="*/ 807 h 1538"/>
                <a:gd name="T18" fmla="*/ 1057 w 1535"/>
                <a:gd name="T19" fmla="*/ 648 h 1538"/>
                <a:gd name="T20" fmla="*/ 955 w 1535"/>
                <a:gd name="T21" fmla="*/ 517 h 1538"/>
                <a:gd name="T22" fmla="*/ 804 w 1535"/>
                <a:gd name="T23" fmla="*/ 456 h 1538"/>
                <a:gd name="T24" fmla="*/ 844 w 1535"/>
                <a:gd name="T25" fmla="*/ 2 h 1538"/>
                <a:gd name="T26" fmla="*/ 893 w 1535"/>
                <a:gd name="T27" fmla="*/ 33 h 1538"/>
                <a:gd name="T28" fmla="*/ 928 w 1535"/>
                <a:gd name="T29" fmla="*/ 183 h 1538"/>
                <a:gd name="T30" fmla="*/ 1046 w 1535"/>
                <a:gd name="T31" fmla="*/ 239 h 1538"/>
                <a:gd name="T32" fmla="*/ 1108 w 1535"/>
                <a:gd name="T33" fmla="*/ 237 h 1538"/>
                <a:gd name="T34" fmla="*/ 1238 w 1535"/>
                <a:gd name="T35" fmla="*/ 168 h 1538"/>
                <a:gd name="T36" fmla="*/ 1375 w 1535"/>
                <a:gd name="T37" fmla="*/ 297 h 1538"/>
                <a:gd name="T38" fmla="*/ 1370 w 1535"/>
                <a:gd name="T39" fmla="*/ 356 h 1538"/>
                <a:gd name="T40" fmla="*/ 1297 w 1535"/>
                <a:gd name="T41" fmla="*/ 490 h 1538"/>
                <a:gd name="T42" fmla="*/ 1345 w 1535"/>
                <a:gd name="T43" fmla="*/ 610 h 1538"/>
                <a:gd name="T44" fmla="*/ 1490 w 1535"/>
                <a:gd name="T45" fmla="*/ 653 h 1538"/>
                <a:gd name="T46" fmla="*/ 1532 w 1535"/>
                <a:gd name="T47" fmla="*/ 691 h 1538"/>
                <a:gd name="T48" fmla="*/ 1525 w 1535"/>
                <a:gd name="T49" fmla="*/ 879 h 1538"/>
                <a:gd name="T50" fmla="*/ 1379 w 1535"/>
                <a:gd name="T51" fmla="*/ 922 h 1538"/>
                <a:gd name="T52" fmla="*/ 1333 w 1535"/>
                <a:gd name="T53" fmla="*/ 962 h 1538"/>
                <a:gd name="T54" fmla="*/ 1288 w 1535"/>
                <a:gd name="T55" fmla="*/ 1081 h 1538"/>
                <a:gd name="T56" fmla="*/ 1366 w 1535"/>
                <a:gd name="T57" fmla="*/ 1211 h 1538"/>
                <a:gd name="T58" fmla="*/ 1353 w 1535"/>
                <a:gd name="T59" fmla="*/ 1268 h 1538"/>
                <a:gd name="T60" fmla="*/ 1224 w 1535"/>
                <a:gd name="T61" fmla="*/ 1383 h 1538"/>
                <a:gd name="T62" fmla="*/ 1091 w 1535"/>
                <a:gd name="T63" fmla="*/ 1310 h 1538"/>
                <a:gd name="T64" fmla="*/ 1030 w 1535"/>
                <a:gd name="T65" fmla="*/ 1305 h 1538"/>
                <a:gd name="T66" fmla="*/ 927 w 1535"/>
                <a:gd name="T67" fmla="*/ 1348 h 1538"/>
                <a:gd name="T68" fmla="*/ 882 w 1535"/>
                <a:gd name="T69" fmla="*/ 1493 h 1538"/>
                <a:gd name="T70" fmla="*/ 844 w 1535"/>
                <a:gd name="T71" fmla="*/ 1536 h 1538"/>
                <a:gd name="T72" fmla="*/ 671 w 1535"/>
                <a:gd name="T73" fmla="*/ 1535 h 1538"/>
                <a:gd name="T74" fmla="*/ 633 w 1535"/>
                <a:gd name="T75" fmla="*/ 1491 h 1538"/>
                <a:gd name="T76" fmla="*/ 590 w 1535"/>
                <a:gd name="T77" fmla="*/ 1344 h 1538"/>
                <a:gd name="T78" fmla="*/ 476 w 1535"/>
                <a:gd name="T79" fmla="*/ 1296 h 1538"/>
                <a:gd name="T80" fmla="*/ 343 w 1535"/>
                <a:gd name="T81" fmla="*/ 1367 h 1538"/>
                <a:gd name="T82" fmla="*/ 285 w 1535"/>
                <a:gd name="T83" fmla="*/ 1370 h 1538"/>
                <a:gd name="T84" fmla="*/ 158 w 1535"/>
                <a:gd name="T85" fmla="*/ 1231 h 1538"/>
                <a:gd name="T86" fmla="*/ 230 w 1535"/>
                <a:gd name="T87" fmla="*/ 1099 h 1538"/>
                <a:gd name="T88" fmla="*/ 234 w 1535"/>
                <a:gd name="T89" fmla="*/ 1038 h 1538"/>
                <a:gd name="T90" fmla="*/ 181 w 1535"/>
                <a:gd name="T91" fmla="*/ 923 h 1538"/>
                <a:gd name="T92" fmla="*/ 31 w 1535"/>
                <a:gd name="T93" fmla="*/ 885 h 1538"/>
                <a:gd name="T94" fmla="*/ 0 w 1535"/>
                <a:gd name="T95" fmla="*/ 836 h 1538"/>
                <a:gd name="T96" fmla="*/ 10 w 1535"/>
                <a:gd name="T97" fmla="*/ 665 h 1538"/>
                <a:gd name="T98" fmla="*/ 154 w 1535"/>
                <a:gd name="T99" fmla="*/ 623 h 1538"/>
                <a:gd name="T100" fmla="*/ 200 w 1535"/>
                <a:gd name="T101" fmla="*/ 583 h 1538"/>
                <a:gd name="T102" fmla="*/ 244 w 1535"/>
                <a:gd name="T103" fmla="*/ 463 h 1538"/>
                <a:gd name="T104" fmla="*/ 165 w 1535"/>
                <a:gd name="T105" fmla="*/ 331 h 1538"/>
                <a:gd name="T106" fmla="*/ 178 w 1535"/>
                <a:gd name="T107" fmla="*/ 274 h 1538"/>
                <a:gd name="T108" fmla="*/ 307 w 1535"/>
                <a:gd name="T109" fmla="*/ 160 h 1538"/>
                <a:gd name="T110" fmla="*/ 439 w 1535"/>
                <a:gd name="T111" fmla="*/ 230 h 1538"/>
                <a:gd name="T112" fmla="*/ 500 w 1535"/>
                <a:gd name="T113" fmla="*/ 235 h 1538"/>
                <a:gd name="T114" fmla="*/ 616 w 1535"/>
                <a:gd name="T115" fmla="*/ 181 h 1538"/>
                <a:gd name="T116" fmla="*/ 653 w 1535"/>
                <a:gd name="T117" fmla="*/ 31 h 1538"/>
                <a:gd name="T118" fmla="*/ 703 w 1535"/>
                <a:gd name="T119" fmla="*/ 0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5" h="1538">
                  <a:moveTo>
                    <a:pt x="764" y="454"/>
                  </a:moveTo>
                  <a:lnTo>
                    <a:pt x="723" y="458"/>
                  </a:lnTo>
                  <a:lnTo>
                    <a:pt x="684" y="465"/>
                  </a:lnTo>
                  <a:lnTo>
                    <a:pt x="646" y="479"/>
                  </a:lnTo>
                  <a:lnTo>
                    <a:pt x="609" y="497"/>
                  </a:lnTo>
                  <a:lnTo>
                    <a:pt x="573" y="521"/>
                  </a:lnTo>
                  <a:lnTo>
                    <a:pt x="542" y="550"/>
                  </a:lnTo>
                  <a:lnTo>
                    <a:pt x="514" y="581"/>
                  </a:lnTo>
                  <a:lnTo>
                    <a:pt x="491" y="618"/>
                  </a:lnTo>
                  <a:lnTo>
                    <a:pt x="474" y="655"/>
                  </a:lnTo>
                  <a:lnTo>
                    <a:pt x="462" y="693"/>
                  </a:lnTo>
                  <a:lnTo>
                    <a:pt x="454" y="733"/>
                  </a:lnTo>
                  <a:lnTo>
                    <a:pt x="452" y="773"/>
                  </a:lnTo>
                  <a:lnTo>
                    <a:pt x="455" y="814"/>
                  </a:lnTo>
                  <a:lnTo>
                    <a:pt x="463" y="854"/>
                  </a:lnTo>
                  <a:lnTo>
                    <a:pt x="476" y="892"/>
                  </a:lnTo>
                  <a:lnTo>
                    <a:pt x="495" y="929"/>
                  </a:lnTo>
                  <a:lnTo>
                    <a:pt x="518" y="964"/>
                  </a:lnTo>
                  <a:lnTo>
                    <a:pt x="546" y="996"/>
                  </a:lnTo>
                  <a:lnTo>
                    <a:pt x="579" y="1024"/>
                  </a:lnTo>
                  <a:lnTo>
                    <a:pt x="614" y="1047"/>
                  </a:lnTo>
                  <a:lnTo>
                    <a:pt x="651" y="1064"/>
                  </a:lnTo>
                  <a:lnTo>
                    <a:pt x="690" y="1077"/>
                  </a:lnTo>
                  <a:lnTo>
                    <a:pt x="730" y="1084"/>
                  </a:lnTo>
                  <a:lnTo>
                    <a:pt x="771" y="1086"/>
                  </a:lnTo>
                  <a:lnTo>
                    <a:pt x="810" y="1083"/>
                  </a:lnTo>
                  <a:lnTo>
                    <a:pt x="850" y="1075"/>
                  </a:lnTo>
                  <a:lnTo>
                    <a:pt x="889" y="1062"/>
                  </a:lnTo>
                  <a:lnTo>
                    <a:pt x="925" y="1043"/>
                  </a:lnTo>
                  <a:lnTo>
                    <a:pt x="960" y="1020"/>
                  </a:lnTo>
                  <a:lnTo>
                    <a:pt x="992" y="992"/>
                  </a:lnTo>
                  <a:lnTo>
                    <a:pt x="1020" y="959"/>
                  </a:lnTo>
                  <a:lnTo>
                    <a:pt x="1043" y="924"/>
                  </a:lnTo>
                  <a:lnTo>
                    <a:pt x="1061" y="886"/>
                  </a:lnTo>
                  <a:lnTo>
                    <a:pt x="1073" y="848"/>
                  </a:lnTo>
                  <a:lnTo>
                    <a:pt x="1080" y="807"/>
                  </a:lnTo>
                  <a:lnTo>
                    <a:pt x="1082" y="767"/>
                  </a:lnTo>
                  <a:lnTo>
                    <a:pt x="1079" y="727"/>
                  </a:lnTo>
                  <a:lnTo>
                    <a:pt x="1072" y="688"/>
                  </a:lnTo>
                  <a:lnTo>
                    <a:pt x="1057" y="648"/>
                  </a:lnTo>
                  <a:lnTo>
                    <a:pt x="1040" y="612"/>
                  </a:lnTo>
                  <a:lnTo>
                    <a:pt x="1016" y="577"/>
                  </a:lnTo>
                  <a:lnTo>
                    <a:pt x="987" y="545"/>
                  </a:lnTo>
                  <a:lnTo>
                    <a:pt x="955" y="517"/>
                  </a:lnTo>
                  <a:lnTo>
                    <a:pt x="920" y="494"/>
                  </a:lnTo>
                  <a:lnTo>
                    <a:pt x="883" y="476"/>
                  </a:lnTo>
                  <a:lnTo>
                    <a:pt x="844" y="464"/>
                  </a:lnTo>
                  <a:lnTo>
                    <a:pt x="804" y="456"/>
                  </a:lnTo>
                  <a:lnTo>
                    <a:pt x="764" y="454"/>
                  </a:lnTo>
                  <a:close/>
                  <a:moveTo>
                    <a:pt x="703" y="0"/>
                  </a:moveTo>
                  <a:lnTo>
                    <a:pt x="774" y="1"/>
                  </a:lnTo>
                  <a:lnTo>
                    <a:pt x="844" y="2"/>
                  </a:lnTo>
                  <a:lnTo>
                    <a:pt x="859" y="4"/>
                  </a:lnTo>
                  <a:lnTo>
                    <a:pt x="873" y="10"/>
                  </a:lnTo>
                  <a:lnTo>
                    <a:pt x="884" y="20"/>
                  </a:lnTo>
                  <a:lnTo>
                    <a:pt x="893" y="33"/>
                  </a:lnTo>
                  <a:lnTo>
                    <a:pt x="897" y="48"/>
                  </a:lnTo>
                  <a:lnTo>
                    <a:pt x="914" y="155"/>
                  </a:lnTo>
                  <a:lnTo>
                    <a:pt x="919" y="170"/>
                  </a:lnTo>
                  <a:lnTo>
                    <a:pt x="928" y="183"/>
                  </a:lnTo>
                  <a:lnTo>
                    <a:pt x="940" y="194"/>
                  </a:lnTo>
                  <a:lnTo>
                    <a:pt x="955" y="201"/>
                  </a:lnTo>
                  <a:lnTo>
                    <a:pt x="1001" y="218"/>
                  </a:lnTo>
                  <a:lnTo>
                    <a:pt x="1046" y="239"/>
                  </a:lnTo>
                  <a:lnTo>
                    <a:pt x="1062" y="246"/>
                  </a:lnTo>
                  <a:lnTo>
                    <a:pt x="1078" y="247"/>
                  </a:lnTo>
                  <a:lnTo>
                    <a:pt x="1093" y="244"/>
                  </a:lnTo>
                  <a:lnTo>
                    <a:pt x="1108" y="237"/>
                  </a:lnTo>
                  <a:lnTo>
                    <a:pt x="1194" y="176"/>
                  </a:lnTo>
                  <a:lnTo>
                    <a:pt x="1208" y="169"/>
                  </a:lnTo>
                  <a:lnTo>
                    <a:pt x="1223" y="167"/>
                  </a:lnTo>
                  <a:lnTo>
                    <a:pt x="1238" y="168"/>
                  </a:lnTo>
                  <a:lnTo>
                    <a:pt x="1252" y="173"/>
                  </a:lnTo>
                  <a:lnTo>
                    <a:pt x="1265" y="182"/>
                  </a:lnTo>
                  <a:lnTo>
                    <a:pt x="1365" y="285"/>
                  </a:lnTo>
                  <a:lnTo>
                    <a:pt x="1375" y="297"/>
                  </a:lnTo>
                  <a:lnTo>
                    <a:pt x="1379" y="312"/>
                  </a:lnTo>
                  <a:lnTo>
                    <a:pt x="1380" y="327"/>
                  </a:lnTo>
                  <a:lnTo>
                    <a:pt x="1378" y="342"/>
                  </a:lnTo>
                  <a:lnTo>
                    <a:pt x="1370" y="356"/>
                  </a:lnTo>
                  <a:lnTo>
                    <a:pt x="1307" y="445"/>
                  </a:lnTo>
                  <a:lnTo>
                    <a:pt x="1299" y="460"/>
                  </a:lnTo>
                  <a:lnTo>
                    <a:pt x="1296" y="475"/>
                  </a:lnTo>
                  <a:lnTo>
                    <a:pt x="1297" y="490"/>
                  </a:lnTo>
                  <a:lnTo>
                    <a:pt x="1302" y="507"/>
                  </a:lnTo>
                  <a:lnTo>
                    <a:pt x="1322" y="550"/>
                  </a:lnTo>
                  <a:lnTo>
                    <a:pt x="1338" y="595"/>
                  </a:lnTo>
                  <a:lnTo>
                    <a:pt x="1345" y="610"/>
                  </a:lnTo>
                  <a:lnTo>
                    <a:pt x="1355" y="622"/>
                  </a:lnTo>
                  <a:lnTo>
                    <a:pt x="1369" y="631"/>
                  </a:lnTo>
                  <a:lnTo>
                    <a:pt x="1385" y="636"/>
                  </a:lnTo>
                  <a:lnTo>
                    <a:pt x="1490" y="653"/>
                  </a:lnTo>
                  <a:lnTo>
                    <a:pt x="1504" y="658"/>
                  </a:lnTo>
                  <a:lnTo>
                    <a:pt x="1516" y="666"/>
                  </a:lnTo>
                  <a:lnTo>
                    <a:pt x="1526" y="678"/>
                  </a:lnTo>
                  <a:lnTo>
                    <a:pt x="1532" y="691"/>
                  </a:lnTo>
                  <a:lnTo>
                    <a:pt x="1535" y="708"/>
                  </a:lnTo>
                  <a:lnTo>
                    <a:pt x="1533" y="849"/>
                  </a:lnTo>
                  <a:lnTo>
                    <a:pt x="1531" y="864"/>
                  </a:lnTo>
                  <a:lnTo>
                    <a:pt x="1525" y="879"/>
                  </a:lnTo>
                  <a:lnTo>
                    <a:pt x="1515" y="890"/>
                  </a:lnTo>
                  <a:lnTo>
                    <a:pt x="1502" y="899"/>
                  </a:lnTo>
                  <a:lnTo>
                    <a:pt x="1486" y="904"/>
                  </a:lnTo>
                  <a:lnTo>
                    <a:pt x="1379" y="922"/>
                  </a:lnTo>
                  <a:lnTo>
                    <a:pt x="1364" y="927"/>
                  </a:lnTo>
                  <a:lnTo>
                    <a:pt x="1351" y="936"/>
                  </a:lnTo>
                  <a:lnTo>
                    <a:pt x="1340" y="948"/>
                  </a:lnTo>
                  <a:lnTo>
                    <a:pt x="1333" y="962"/>
                  </a:lnTo>
                  <a:lnTo>
                    <a:pt x="1316" y="1006"/>
                  </a:lnTo>
                  <a:lnTo>
                    <a:pt x="1295" y="1049"/>
                  </a:lnTo>
                  <a:lnTo>
                    <a:pt x="1289" y="1064"/>
                  </a:lnTo>
                  <a:lnTo>
                    <a:pt x="1288" y="1081"/>
                  </a:lnTo>
                  <a:lnTo>
                    <a:pt x="1292" y="1096"/>
                  </a:lnTo>
                  <a:lnTo>
                    <a:pt x="1299" y="1110"/>
                  </a:lnTo>
                  <a:lnTo>
                    <a:pt x="1359" y="1198"/>
                  </a:lnTo>
                  <a:lnTo>
                    <a:pt x="1366" y="1211"/>
                  </a:lnTo>
                  <a:lnTo>
                    <a:pt x="1369" y="1225"/>
                  </a:lnTo>
                  <a:lnTo>
                    <a:pt x="1367" y="1241"/>
                  </a:lnTo>
                  <a:lnTo>
                    <a:pt x="1363" y="1255"/>
                  </a:lnTo>
                  <a:lnTo>
                    <a:pt x="1353" y="1268"/>
                  </a:lnTo>
                  <a:lnTo>
                    <a:pt x="1301" y="1319"/>
                  </a:lnTo>
                  <a:lnTo>
                    <a:pt x="1251" y="1368"/>
                  </a:lnTo>
                  <a:lnTo>
                    <a:pt x="1238" y="1378"/>
                  </a:lnTo>
                  <a:lnTo>
                    <a:pt x="1224" y="1383"/>
                  </a:lnTo>
                  <a:lnTo>
                    <a:pt x="1208" y="1384"/>
                  </a:lnTo>
                  <a:lnTo>
                    <a:pt x="1193" y="1381"/>
                  </a:lnTo>
                  <a:lnTo>
                    <a:pt x="1180" y="1373"/>
                  </a:lnTo>
                  <a:lnTo>
                    <a:pt x="1091" y="1310"/>
                  </a:lnTo>
                  <a:lnTo>
                    <a:pt x="1077" y="1302"/>
                  </a:lnTo>
                  <a:lnTo>
                    <a:pt x="1061" y="1300"/>
                  </a:lnTo>
                  <a:lnTo>
                    <a:pt x="1045" y="1300"/>
                  </a:lnTo>
                  <a:lnTo>
                    <a:pt x="1030" y="1305"/>
                  </a:lnTo>
                  <a:lnTo>
                    <a:pt x="1001" y="1320"/>
                  </a:lnTo>
                  <a:lnTo>
                    <a:pt x="972" y="1331"/>
                  </a:lnTo>
                  <a:lnTo>
                    <a:pt x="941" y="1341"/>
                  </a:lnTo>
                  <a:lnTo>
                    <a:pt x="927" y="1348"/>
                  </a:lnTo>
                  <a:lnTo>
                    <a:pt x="915" y="1358"/>
                  </a:lnTo>
                  <a:lnTo>
                    <a:pt x="905" y="1372"/>
                  </a:lnTo>
                  <a:lnTo>
                    <a:pt x="901" y="1388"/>
                  </a:lnTo>
                  <a:lnTo>
                    <a:pt x="882" y="1493"/>
                  </a:lnTo>
                  <a:lnTo>
                    <a:pt x="877" y="1508"/>
                  </a:lnTo>
                  <a:lnTo>
                    <a:pt x="869" y="1520"/>
                  </a:lnTo>
                  <a:lnTo>
                    <a:pt x="857" y="1530"/>
                  </a:lnTo>
                  <a:lnTo>
                    <a:pt x="844" y="1536"/>
                  </a:lnTo>
                  <a:lnTo>
                    <a:pt x="829" y="1538"/>
                  </a:lnTo>
                  <a:lnTo>
                    <a:pt x="757" y="1537"/>
                  </a:lnTo>
                  <a:lnTo>
                    <a:pt x="686" y="1537"/>
                  </a:lnTo>
                  <a:lnTo>
                    <a:pt x="671" y="1535"/>
                  </a:lnTo>
                  <a:lnTo>
                    <a:pt x="658" y="1528"/>
                  </a:lnTo>
                  <a:lnTo>
                    <a:pt x="646" y="1518"/>
                  </a:lnTo>
                  <a:lnTo>
                    <a:pt x="638" y="1506"/>
                  </a:lnTo>
                  <a:lnTo>
                    <a:pt x="633" y="1491"/>
                  </a:lnTo>
                  <a:lnTo>
                    <a:pt x="615" y="1383"/>
                  </a:lnTo>
                  <a:lnTo>
                    <a:pt x="611" y="1368"/>
                  </a:lnTo>
                  <a:lnTo>
                    <a:pt x="602" y="1355"/>
                  </a:lnTo>
                  <a:lnTo>
                    <a:pt x="590" y="1344"/>
                  </a:lnTo>
                  <a:lnTo>
                    <a:pt x="576" y="1336"/>
                  </a:lnTo>
                  <a:lnTo>
                    <a:pt x="533" y="1321"/>
                  </a:lnTo>
                  <a:lnTo>
                    <a:pt x="491" y="1301"/>
                  </a:lnTo>
                  <a:lnTo>
                    <a:pt x="476" y="1296"/>
                  </a:lnTo>
                  <a:lnTo>
                    <a:pt x="461" y="1295"/>
                  </a:lnTo>
                  <a:lnTo>
                    <a:pt x="445" y="1298"/>
                  </a:lnTo>
                  <a:lnTo>
                    <a:pt x="430" y="1304"/>
                  </a:lnTo>
                  <a:lnTo>
                    <a:pt x="343" y="1367"/>
                  </a:lnTo>
                  <a:lnTo>
                    <a:pt x="328" y="1373"/>
                  </a:lnTo>
                  <a:lnTo>
                    <a:pt x="314" y="1377"/>
                  </a:lnTo>
                  <a:lnTo>
                    <a:pt x="299" y="1376"/>
                  </a:lnTo>
                  <a:lnTo>
                    <a:pt x="285" y="1370"/>
                  </a:lnTo>
                  <a:lnTo>
                    <a:pt x="272" y="1360"/>
                  </a:lnTo>
                  <a:lnTo>
                    <a:pt x="172" y="1258"/>
                  </a:lnTo>
                  <a:lnTo>
                    <a:pt x="163" y="1245"/>
                  </a:lnTo>
                  <a:lnTo>
                    <a:pt x="158" y="1231"/>
                  </a:lnTo>
                  <a:lnTo>
                    <a:pt x="156" y="1216"/>
                  </a:lnTo>
                  <a:lnTo>
                    <a:pt x="160" y="1201"/>
                  </a:lnTo>
                  <a:lnTo>
                    <a:pt x="166" y="1187"/>
                  </a:lnTo>
                  <a:lnTo>
                    <a:pt x="230" y="1099"/>
                  </a:lnTo>
                  <a:lnTo>
                    <a:pt x="236" y="1085"/>
                  </a:lnTo>
                  <a:lnTo>
                    <a:pt x="240" y="1070"/>
                  </a:lnTo>
                  <a:lnTo>
                    <a:pt x="240" y="1053"/>
                  </a:lnTo>
                  <a:lnTo>
                    <a:pt x="234" y="1038"/>
                  </a:lnTo>
                  <a:lnTo>
                    <a:pt x="213" y="994"/>
                  </a:lnTo>
                  <a:lnTo>
                    <a:pt x="198" y="949"/>
                  </a:lnTo>
                  <a:lnTo>
                    <a:pt x="190" y="935"/>
                  </a:lnTo>
                  <a:lnTo>
                    <a:pt x="181" y="923"/>
                  </a:lnTo>
                  <a:lnTo>
                    <a:pt x="167" y="914"/>
                  </a:lnTo>
                  <a:lnTo>
                    <a:pt x="152" y="908"/>
                  </a:lnTo>
                  <a:lnTo>
                    <a:pt x="45" y="890"/>
                  </a:lnTo>
                  <a:lnTo>
                    <a:pt x="31" y="885"/>
                  </a:lnTo>
                  <a:lnTo>
                    <a:pt x="19" y="877"/>
                  </a:lnTo>
                  <a:lnTo>
                    <a:pt x="9" y="866"/>
                  </a:lnTo>
                  <a:lnTo>
                    <a:pt x="2" y="851"/>
                  </a:lnTo>
                  <a:lnTo>
                    <a:pt x="0" y="836"/>
                  </a:lnTo>
                  <a:lnTo>
                    <a:pt x="1" y="765"/>
                  </a:lnTo>
                  <a:lnTo>
                    <a:pt x="2" y="693"/>
                  </a:lnTo>
                  <a:lnTo>
                    <a:pt x="4" y="679"/>
                  </a:lnTo>
                  <a:lnTo>
                    <a:pt x="10" y="665"/>
                  </a:lnTo>
                  <a:lnTo>
                    <a:pt x="20" y="654"/>
                  </a:lnTo>
                  <a:lnTo>
                    <a:pt x="33" y="645"/>
                  </a:lnTo>
                  <a:lnTo>
                    <a:pt x="47" y="641"/>
                  </a:lnTo>
                  <a:lnTo>
                    <a:pt x="154" y="623"/>
                  </a:lnTo>
                  <a:lnTo>
                    <a:pt x="170" y="618"/>
                  </a:lnTo>
                  <a:lnTo>
                    <a:pt x="183" y="609"/>
                  </a:lnTo>
                  <a:lnTo>
                    <a:pt x="194" y="597"/>
                  </a:lnTo>
                  <a:lnTo>
                    <a:pt x="200" y="583"/>
                  </a:lnTo>
                  <a:lnTo>
                    <a:pt x="217" y="538"/>
                  </a:lnTo>
                  <a:lnTo>
                    <a:pt x="237" y="495"/>
                  </a:lnTo>
                  <a:lnTo>
                    <a:pt x="243" y="479"/>
                  </a:lnTo>
                  <a:lnTo>
                    <a:pt x="244" y="463"/>
                  </a:lnTo>
                  <a:lnTo>
                    <a:pt x="241" y="448"/>
                  </a:lnTo>
                  <a:lnTo>
                    <a:pt x="234" y="433"/>
                  </a:lnTo>
                  <a:lnTo>
                    <a:pt x="172" y="345"/>
                  </a:lnTo>
                  <a:lnTo>
                    <a:pt x="165" y="331"/>
                  </a:lnTo>
                  <a:lnTo>
                    <a:pt x="162" y="316"/>
                  </a:lnTo>
                  <a:lnTo>
                    <a:pt x="163" y="302"/>
                  </a:lnTo>
                  <a:lnTo>
                    <a:pt x="168" y="287"/>
                  </a:lnTo>
                  <a:lnTo>
                    <a:pt x="178" y="274"/>
                  </a:lnTo>
                  <a:lnTo>
                    <a:pt x="230" y="224"/>
                  </a:lnTo>
                  <a:lnTo>
                    <a:pt x="280" y="173"/>
                  </a:lnTo>
                  <a:lnTo>
                    <a:pt x="293" y="165"/>
                  </a:lnTo>
                  <a:lnTo>
                    <a:pt x="307" y="160"/>
                  </a:lnTo>
                  <a:lnTo>
                    <a:pt x="322" y="159"/>
                  </a:lnTo>
                  <a:lnTo>
                    <a:pt x="337" y="162"/>
                  </a:lnTo>
                  <a:lnTo>
                    <a:pt x="350" y="169"/>
                  </a:lnTo>
                  <a:lnTo>
                    <a:pt x="439" y="230"/>
                  </a:lnTo>
                  <a:lnTo>
                    <a:pt x="453" y="238"/>
                  </a:lnTo>
                  <a:lnTo>
                    <a:pt x="469" y="241"/>
                  </a:lnTo>
                  <a:lnTo>
                    <a:pt x="485" y="240"/>
                  </a:lnTo>
                  <a:lnTo>
                    <a:pt x="500" y="235"/>
                  </a:lnTo>
                  <a:lnTo>
                    <a:pt x="544" y="214"/>
                  </a:lnTo>
                  <a:lnTo>
                    <a:pt x="589" y="199"/>
                  </a:lnTo>
                  <a:lnTo>
                    <a:pt x="604" y="191"/>
                  </a:lnTo>
                  <a:lnTo>
                    <a:pt x="616" y="181"/>
                  </a:lnTo>
                  <a:lnTo>
                    <a:pt x="625" y="168"/>
                  </a:lnTo>
                  <a:lnTo>
                    <a:pt x="630" y="153"/>
                  </a:lnTo>
                  <a:lnTo>
                    <a:pt x="648" y="46"/>
                  </a:lnTo>
                  <a:lnTo>
                    <a:pt x="653" y="31"/>
                  </a:lnTo>
                  <a:lnTo>
                    <a:pt x="662" y="19"/>
                  </a:lnTo>
                  <a:lnTo>
                    <a:pt x="673" y="9"/>
                  </a:lnTo>
                  <a:lnTo>
                    <a:pt x="687" y="2"/>
                  </a:lnTo>
                  <a:lnTo>
                    <a:pt x="7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20"/>
            <p:cNvSpPr>
              <a:spLocks noEditPoints="1"/>
            </p:cNvSpPr>
            <p:nvPr/>
          </p:nvSpPr>
          <p:spPr bwMode="auto">
            <a:xfrm>
              <a:off x="7412038" y="6173788"/>
              <a:ext cx="166687" cy="166688"/>
            </a:xfrm>
            <a:custGeom>
              <a:avLst/>
              <a:gdLst>
                <a:gd name="T0" fmla="*/ 421 w 1055"/>
                <a:gd name="T1" fmla="*/ 337 h 1054"/>
                <a:gd name="T2" fmla="*/ 328 w 1055"/>
                <a:gd name="T3" fmla="*/ 437 h 1054"/>
                <a:gd name="T4" fmla="*/ 310 w 1055"/>
                <a:gd name="T5" fmla="*/ 567 h 1054"/>
                <a:gd name="T6" fmla="*/ 376 w 1055"/>
                <a:gd name="T7" fmla="*/ 687 h 1054"/>
                <a:gd name="T8" fmla="*/ 496 w 1055"/>
                <a:gd name="T9" fmla="*/ 743 h 1054"/>
                <a:gd name="T10" fmla="*/ 627 w 1055"/>
                <a:gd name="T11" fmla="*/ 718 h 1054"/>
                <a:gd name="T12" fmla="*/ 720 w 1055"/>
                <a:gd name="T13" fmla="*/ 620 h 1054"/>
                <a:gd name="T14" fmla="*/ 737 w 1055"/>
                <a:gd name="T15" fmla="*/ 489 h 1054"/>
                <a:gd name="T16" fmla="*/ 672 w 1055"/>
                <a:gd name="T17" fmla="*/ 369 h 1054"/>
                <a:gd name="T18" fmla="*/ 551 w 1055"/>
                <a:gd name="T19" fmla="*/ 313 h 1054"/>
                <a:gd name="T20" fmla="*/ 661 w 1055"/>
                <a:gd name="T21" fmla="*/ 16 h 1054"/>
                <a:gd name="T22" fmla="*/ 681 w 1055"/>
                <a:gd name="T23" fmla="*/ 123 h 1054"/>
                <a:gd name="T24" fmla="*/ 735 w 1055"/>
                <a:gd name="T25" fmla="*/ 174 h 1054"/>
                <a:gd name="T26" fmla="*/ 806 w 1055"/>
                <a:gd name="T27" fmla="*/ 197 h 1054"/>
                <a:gd name="T28" fmla="*/ 908 w 1055"/>
                <a:gd name="T29" fmla="*/ 166 h 1054"/>
                <a:gd name="T30" fmla="*/ 985 w 1055"/>
                <a:gd name="T31" fmla="*/ 279 h 1054"/>
                <a:gd name="T32" fmla="*/ 915 w 1055"/>
                <a:gd name="T33" fmla="*/ 370 h 1054"/>
                <a:gd name="T34" fmla="*/ 929 w 1055"/>
                <a:gd name="T35" fmla="*/ 462 h 1054"/>
                <a:gd name="T36" fmla="*/ 1026 w 1055"/>
                <a:gd name="T37" fmla="*/ 516 h 1054"/>
                <a:gd name="T38" fmla="*/ 1055 w 1055"/>
                <a:gd name="T39" fmla="*/ 556 h 1054"/>
                <a:gd name="T40" fmla="*/ 1030 w 1055"/>
                <a:gd name="T41" fmla="*/ 676 h 1054"/>
                <a:gd name="T42" fmla="*/ 916 w 1055"/>
                <a:gd name="T43" fmla="*/ 690 h 1054"/>
                <a:gd name="T44" fmla="*/ 861 w 1055"/>
                <a:gd name="T45" fmla="*/ 766 h 1054"/>
                <a:gd name="T46" fmla="*/ 891 w 1055"/>
                <a:gd name="T47" fmla="*/ 873 h 1054"/>
                <a:gd name="T48" fmla="*/ 880 w 1055"/>
                <a:gd name="T49" fmla="*/ 920 h 1054"/>
                <a:gd name="T50" fmla="*/ 776 w 1055"/>
                <a:gd name="T51" fmla="*/ 987 h 1054"/>
                <a:gd name="T52" fmla="*/ 685 w 1055"/>
                <a:gd name="T53" fmla="*/ 917 h 1054"/>
                <a:gd name="T54" fmla="*/ 593 w 1055"/>
                <a:gd name="T55" fmla="*/ 931 h 1054"/>
                <a:gd name="T56" fmla="*/ 538 w 1055"/>
                <a:gd name="T57" fmla="*/ 1029 h 1054"/>
                <a:gd name="T58" fmla="*/ 496 w 1055"/>
                <a:gd name="T59" fmla="*/ 1054 h 1054"/>
                <a:gd name="T60" fmla="*/ 372 w 1055"/>
                <a:gd name="T61" fmla="*/ 1018 h 1054"/>
                <a:gd name="T62" fmla="*/ 356 w 1055"/>
                <a:gd name="T63" fmla="*/ 903 h 1054"/>
                <a:gd name="T64" fmla="*/ 276 w 1055"/>
                <a:gd name="T65" fmla="*/ 857 h 1054"/>
                <a:gd name="T66" fmla="*/ 169 w 1055"/>
                <a:gd name="T67" fmla="*/ 897 h 1054"/>
                <a:gd name="T68" fmla="*/ 106 w 1055"/>
                <a:gd name="T69" fmla="*/ 844 h 1054"/>
                <a:gd name="T70" fmla="*/ 72 w 1055"/>
                <a:gd name="T71" fmla="*/ 767 h 1054"/>
                <a:gd name="T72" fmla="*/ 141 w 1055"/>
                <a:gd name="T73" fmla="*/ 675 h 1054"/>
                <a:gd name="T74" fmla="*/ 118 w 1055"/>
                <a:gd name="T75" fmla="*/ 582 h 1054"/>
                <a:gd name="T76" fmla="*/ 13 w 1055"/>
                <a:gd name="T77" fmla="*/ 535 h 1054"/>
                <a:gd name="T78" fmla="*/ 6 w 1055"/>
                <a:gd name="T79" fmla="*/ 452 h 1054"/>
                <a:gd name="T80" fmla="*/ 36 w 1055"/>
                <a:gd name="T81" fmla="*/ 375 h 1054"/>
                <a:gd name="T82" fmla="*/ 149 w 1055"/>
                <a:gd name="T83" fmla="*/ 360 h 1054"/>
                <a:gd name="T84" fmla="*/ 198 w 1055"/>
                <a:gd name="T85" fmla="*/ 277 h 1054"/>
                <a:gd name="T86" fmla="*/ 157 w 1055"/>
                <a:gd name="T87" fmla="*/ 170 h 1054"/>
                <a:gd name="T88" fmla="*/ 211 w 1055"/>
                <a:gd name="T89" fmla="*/ 105 h 1054"/>
                <a:gd name="T90" fmla="*/ 287 w 1055"/>
                <a:gd name="T91" fmla="*/ 72 h 1054"/>
                <a:gd name="T92" fmla="*/ 378 w 1055"/>
                <a:gd name="T93" fmla="*/ 141 h 1054"/>
                <a:gd name="T94" fmla="*/ 470 w 1055"/>
                <a:gd name="T95" fmla="*/ 118 h 1054"/>
                <a:gd name="T96" fmla="*/ 517 w 1055"/>
                <a:gd name="T97" fmla="*/ 13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55" h="1054">
                  <a:moveTo>
                    <a:pt x="518" y="310"/>
                  </a:moveTo>
                  <a:lnTo>
                    <a:pt x="486" y="314"/>
                  </a:lnTo>
                  <a:lnTo>
                    <a:pt x="453" y="322"/>
                  </a:lnTo>
                  <a:lnTo>
                    <a:pt x="421" y="337"/>
                  </a:lnTo>
                  <a:lnTo>
                    <a:pt x="391" y="355"/>
                  </a:lnTo>
                  <a:lnTo>
                    <a:pt x="365" y="379"/>
                  </a:lnTo>
                  <a:lnTo>
                    <a:pt x="344" y="407"/>
                  </a:lnTo>
                  <a:lnTo>
                    <a:pt x="328" y="437"/>
                  </a:lnTo>
                  <a:lnTo>
                    <a:pt x="316" y="467"/>
                  </a:lnTo>
                  <a:lnTo>
                    <a:pt x="309" y="500"/>
                  </a:lnTo>
                  <a:lnTo>
                    <a:pt x="307" y="533"/>
                  </a:lnTo>
                  <a:lnTo>
                    <a:pt x="310" y="567"/>
                  </a:lnTo>
                  <a:lnTo>
                    <a:pt x="319" y="599"/>
                  </a:lnTo>
                  <a:lnTo>
                    <a:pt x="333" y="631"/>
                  </a:lnTo>
                  <a:lnTo>
                    <a:pt x="352" y="660"/>
                  </a:lnTo>
                  <a:lnTo>
                    <a:pt x="376" y="687"/>
                  </a:lnTo>
                  <a:lnTo>
                    <a:pt x="403" y="707"/>
                  </a:lnTo>
                  <a:lnTo>
                    <a:pt x="432" y="724"/>
                  </a:lnTo>
                  <a:lnTo>
                    <a:pt x="464" y="736"/>
                  </a:lnTo>
                  <a:lnTo>
                    <a:pt x="496" y="743"/>
                  </a:lnTo>
                  <a:lnTo>
                    <a:pt x="529" y="745"/>
                  </a:lnTo>
                  <a:lnTo>
                    <a:pt x="562" y="741"/>
                  </a:lnTo>
                  <a:lnTo>
                    <a:pt x="595" y="733"/>
                  </a:lnTo>
                  <a:lnTo>
                    <a:pt x="627" y="718"/>
                  </a:lnTo>
                  <a:lnTo>
                    <a:pt x="656" y="700"/>
                  </a:lnTo>
                  <a:lnTo>
                    <a:pt x="683" y="676"/>
                  </a:lnTo>
                  <a:lnTo>
                    <a:pt x="703" y="648"/>
                  </a:lnTo>
                  <a:lnTo>
                    <a:pt x="720" y="620"/>
                  </a:lnTo>
                  <a:lnTo>
                    <a:pt x="732" y="588"/>
                  </a:lnTo>
                  <a:lnTo>
                    <a:pt x="738" y="555"/>
                  </a:lnTo>
                  <a:lnTo>
                    <a:pt x="741" y="522"/>
                  </a:lnTo>
                  <a:lnTo>
                    <a:pt x="737" y="489"/>
                  </a:lnTo>
                  <a:lnTo>
                    <a:pt x="729" y="456"/>
                  </a:lnTo>
                  <a:lnTo>
                    <a:pt x="714" y="424"/>
                  </a:lnTo>
                  <a:lnTo>
                    <a:pt x="696" y="395"/>
                  </a:lnTo>
                  <a:lnTo>
                    <a:pt x="672" y="369"/>
                  </a:lnTo>
                  <a:lnTo>
                    <a:pt x="644" y="348"/>
                  </a:lnTo>
                  <a:lnTo>
                    <a:pt x="616" y="331"/>
                  </a:lnTo>
                  <a:lnTo>
                    <a:pt x="584" y="319"/>
                  </a:lnTo>
                  <a:lnTo>
                    <a:pt x="551" y="313"/>
                  </a:lnTo>
                  <a:lnTo>
                    <a:pt x="518" y="310"/>
                  </a:lnTo>
                  <a:close/>
                  <a:moveTo>
                    <a:pt x="552" y="0"/>
                  </a:moveTo>
                  <a:lnTo>
                    <a:pt x="649" y="13"/>
                  </a:lnTo>
                  <a:lnTo>
                    <a:pt x="661" y="16"/>
                  </a:lnTo>
                  <a:lnTo>
                    <a:pt x="671" y="25"/>
                  </a:lnTo>
                  <a:lnTo>
                    <a:pt x="678" y="36"/>
                  </a:lnTo>
                  <a:lnTo>
                    <a:pt x="680" y="49"/>
                  </a:lnTo>
                  <a:lnTo>
                    <a:pt x="681" y="123"/>
                  </a:lnTo>
                  <a:lnTo>
                    <a:pt x="685" y="138"/>
                  </a:lnTo>
                  <a:lnTo>
                    <a:pt x="692" y="150"/>
                  </a:lnTo>
                  <a:lnTo>
                    <a:pt x="704" y="159"/>
                  </a:lnTo>
                  <a:lnTo>
                    <a:pt x="735" y="174"/>
                  </a:lnTo>
                  <a:lnTo>
                    <a:pt x="764" y="194"/>
                  </a:lnTo>
                  <a:lnTo>
                    <a:pt x="777" y="201"/>
                  </a:lnTo>
                  <a:lnTo>
                    <a:pt x="792" y="202"/>
                  </a:lnTo>
                  <a:lnTo>
                    <a:pt x="806" y="197"/>
                  </a:lnTo>
                  <a:lnTo>
                    <a:pt x="871" y="164"/>
                  </a:lnTo>
                  <a:lnTo>
                    <a:pt x="883" y="160"/>
                  </a:lnTo>
                  <a:lnTo>
                    <a:pt x="896" y="161"/>
                  </a:lnTo>
                  <a:lnTo>
                    <a:pt x="908" y="166"/>
                  </a:lnTo>
                  <a:lnTo>
                    <a:pt x="918" y="175"/>
                  </a:lnTo>
                  <a:lnTo>
                    <a:pt x="977" y="253"/>
                  </a:lnTo>
                  <a:lnTo>
                    <a:pt x="982" y="265"/>
                  </a:lnTo>
                  <a:lnTo>
                    <a:pt x="985" y="279"/>
                  </a:lnTo>
                  <a:lnTo>
                    <a:pt x="981" y="292"/>
                  </a:lnTo>
                  <a:lnTo>
                    <a:pt x="974" y="303"/>
                  </a:lnTo>
                  <a:lnTo>
                    <a:pt x="922" y="358"/>
                  </a:lnTo>
                  <a:lnTo>
                    <a:pt x="915" y="370"/>
                  </a:lnTo>
                  <a:lnTo>
                    <a:pt x="911" y="384"/>
                  </a:lnTo>
                  <a:lnTo>
                    <a:pt x="914" y="399"/>
                  </a:lnTo>
                  <a:lnTo>
                    <a:pt x="922" y="430"/>
                  </a:lnTo>
                  <a:lnTo>
                    <a:pt x="929" y="462"/>
                  </a:lnTo>
                  <a:lnTo>
                    <a:pt x="934" y="476"/>
                  </a:lnTo>
                  <a:lnTo>
                    <a:pt x="944" y="487"/>
                  </a:lnTo>
                  <a:lnTo>
                    <a:pt x="957" y="495"/>
                  </a:lnTo>
                  <a:lnTo>
                    <a:pt x="1026" y="516"/>
                  </a:lnTo>
                  <a:lnTo>
                    <a:pt x="1038" y="522"/>
                  </a:lnTo>
                  <a:lnTo>
                    <a:pt x="1047" y="532"/>
                  </a:lnTo>
                  <a:lnTo>
                    <a:pt x="1053" y="544"/>
                  </a:lnTo>
                  <a:lnTo>
                    <a:pt x="1055" y="556"/>
                  </a:lnTo>
                  <a:lnTo>
                    <a:pt x="1048" y="604"/>
                  </a:lnTo>
                  <a:lnTo>
                    <a:pt x="1042" y="653"/>
                  </a:lnTo>
                  <a:lnTo>
                    <a:pt x="1037" y="665"/>
                  </a:lnTo>
                  <a:lnTo>
                    <a:pt x="1030" y="676"/>
                  </a:lnTo>
                  <a:lnTo>
                    <a:pt x="1019" y="682"/>
                  </a:lnTo>
                  <a:lnTo>
                    <a:pt x="1005" y="684"/>
                  </a:lnTo>
                  <a:lnTo>
                    <a:pt x="930" y="687"/>
                  </a:lnTo>
                  <a:lnTo>
                    <a:pt x="916" y="690"/>
                  </a:lnTo>
                  <a:lnTo>
                    <a:pt x="904" y="698"/>
                  </a:lnTo>
                  <a:lnTo>
                    <a:pt x="895" y="709"/>
                  </a:lnTo>
                  <a:lnTo>
                    <a:pt x="878" y="738"/>
                  </a:lnTo>
                  <a:lnTo>
                    <a:pt x="861" y="766"/>
                  </a:lnTo>
                  <a:lnTo>
                    <a:pt x="854" y="779"/>
                  </a:lnTo>
                  <a:lnTo>
                    <a:pt x="853" y="793"/>
                  </a:lnTo>
                  <a:lnTo>
                    <a:pt x="857" y="807"/>
                  </a:lnTo>
                  <a:lnTo>
                    <a:pt x="891" y="873"/>
                  </a:lnTo>
                  <a:lnTo>
                    <a:pt x="894" y="885"/>
                  </a:lnTo>
                  <a:lnTo>
                    <a:pt x="894" y="898"/>
                  </a:lnTo>
                  <a:lnTo>
                    <a:pt x="888" y="910"/>
                  </a:lnTo>
                  <a:lnTo>
                    <a:pt x="880" y="920"/>
                  </a:lnTo>
                  <a:lnTo>
                    <a:pt x="840" y="950"/>
                  </a:lnTo>
                  <a:lnTo>
                    <a:pt x="801" y="980"/>
                  </a:lnTo>
                  <a:lnTo>
                    <a:pt x="789" y="985"/>
                  </a:lnTo>
                  <a:lnTo>
                    <a:pt x="776" y="987"/>
                  </a:lnTo>
                  <a:lnTo>
                    <a:pt x="764" y="984"/>
                  </a:lnTo>
                  <a:lnTo>
                    <a:pt x="753" y="976"/>
                  </a:lnTo>
                  <a:lnTo>
                    <a:pt x="698" y="925"/>
                  </a:lnTo>
                  <a:lnTo>
                    <a:pt x="685" y="917"/>
                  </a:lnTo>
                  <a:lnTo>
                    <a:pt x="671" y="914"/>
                  </a:lnTo>
                  <a:lnTo>
                    <a:pt x="656" y="916"/>
                  </a:lnTo>
                  <a:lnTo>
                    <a:pt x="625" y="925"/>
                  </a:lnTo>
                  <a:lnTo>
                    <a:pt x="593" y="931"/>
                  </a:lnTo>
                  <a:lnTo>
                    <a:pt x="579" y="936"/>
                  </a:lnTo>
                  <a:lnTo>
                    <a:pt x="567" y="946"/>
                  </a:lnTo>
                  <a:lnTo>
                    <a:pt x="560" y="959"/>
                  </a:lnTo>
                  <a:lnTo>
                    <a:pt x="538" y="1029"/>
                  </a:lnTo>
                  <a:lnTo>
                    <a:pt x="531" y="1040"/>
                  </a:lnTo>
                  <a:lnTo>
                    <a:pt x="522" y="1049"/>
                  </a:lnTo>
                  <a:lnTo>
                    <a:pt x="510" y="1054"/>
                  </a:lnTo>
                  <a:lnTo>
                    <a:pt x="496" y="1054"/>
                  </a:lnTo>
                  <a:lnTo>
                    <a:pt x="400" y="1041"/>
                  </a:lnTo>
                  <a:lnTo>
                    <a:pt x="388" y="1037"/>
                  </a:lnTo>
                  <a:lnTo>
                    <a:pt x="378" y="1029"/>
                  </a:lnTo>
                  <a:lnTo>
                    <a:pt x="372" y="1018"/>
                  </a:lnTo>
                  <a:lnTo>
                    <a:pt x="368" y="1005"/>
                  </a:lnTo>
                  <a:lnTo>
                    <a:pt x="367" y="930"/>
                  </a:lnTo>
                  <a:lnTo>
                    <a:pt x="364" y="915"/>
                  </a:lnTo>
                  <a:lnTo>
                    <a:pt x="356" y="903"/>
                  </a:lnTo>
                  <a:lnTo>
                    <a:pt x="344" y="894"/>
                  </a:lnTo>
                  <a:lnTo>
                    <a:pt x="317" y="880"/>
                  </a:lnTo>
                  <a:lnTo>
                    <a:pt x="291" y="862"/>
                  </a:lnTo>
                  <a:lnTo>
                    <a:pt x="276" y="857"/>
                  </a:lnTo>
                  <a:lnTo>
                    <a:pt x="262" y="856"/>
                  </a:lnTo>
                  <a:lnTo>
                    <a:pt x="248" y="860"/>
                  </a:lnTo>
                  <a:lnTo>
                    <a:pt x="182" y="894"/>
                  </a:lnTo>
                  <a:lnTo>
                    <a:pt x="169" y="897"/>
                  </a:lnTo>
                  <a:lnTo>
                    <a:pt x="157" y="896"/>
                  </a:lnTo>
                  <a:lnTo>
                    <a:pt x="145" y="892"/>
                  </a:lnTo>
                  <a:lnTo>
                    <a:pt x="135" y="882"/>
                  </a:lnTo>
                  <a:lnTo>
                    <a:pt x="106" y="844"/>
                  </a:lnTo>
                  <a:lnTo>
                    <a:pt x="76" y="804"/>
                  </a:lnTo>
                  <a:lnTo>
                    <a:pt x="70" y="792"/>
                  </a:lnTo>
                  <a:lnTo>
                    <a:pt x="68" y="779"/>
                  </a:lnTo>
                  <a:lnTo>
                    <a:pt x="72" y="767"/>
                  </a:lnTo>
                  <a:lnTo>
                    <a:pt x="78" y="755"/>
                  </a:lnTo>
                  <a:lnTo>
                    <a:pt x="130" y="702"/>
                  </a:lnTo>
                  <a:lnTo>
                    <a:pt x="137" y="689"/>
                  </a:lnTo>
                  <a:lnTo>
                    <a:pt x="141" y="675"/>
                  </a:lnTo>
                  <a:lnTo>
                    <a:pt x="139" y="660"/>
                  </a:lnTo>
                  <a:lnTo>
                    <a:pt x="129" y="629"/>
                  </a:lnTo>
                  <a:lnTo>
                    <a:pt x="122" y="597"/>
                  </a:lnTo>
                  <a:lnTo>
                    <a:pt x="118" y="582"/>
                  </a:lnTo>
                  <a:lnTo>
                    <a:pt x="108" y="571"/>
                  </a:lnTo>
                  <a:lnTo>
                    <a:pt x="95" y="565"/>
                  </a:lnTo>
                  <a:lnTo>
                    <a:pt x="25" y="542"/>
                  </a:lnTo>
                  <a:lnTo>
                    <a:pt x="13" y="535"/>
                  </a:lnTo>
                  <a:lnTo>
                    <a:pt x="4" y="525"/>
                  </a:lnTo>
                  <a:lnTo>
                    <a:pt x="0" y="513"/>
                  </a:lnTo>
                  <a:lnTo>
                    <a:pt x="0" y="500"/>
                  </a:lnTo>
                  <a:lnTo>
                    <a:pt x="6" y="452"/>
                  </a:lnTo>
                  <a:lnTo>
                    <a:pt x="13" y="404"/>
                  </a:lnTo>
                  <a:lnTo>
                    <a:pt x="16" y="392"/>
                  </a:lnTo>
                  <a:lnTo>
                    <a:pt x="25" y="382"/>
                  </a:lnTo>
                  <a:lnTo>
                    <a:pt x="36" y="375"/>
                  </a:lnTo>
                  <a:lnTo>
                    <a:pt x="49" y="372"/>
                  </a:lnTo>
                  <a:lnTo>
                    <a:pt x="122" y="371"/>
                  </a:lnTo>
                  <a:lnTo>
                    <a:pt x="137" y="367"/>
                  </a:lnTo>
                  <a:lnTo>
                    <a:pt x="149" y="360"/>
                  </a:lnTo>
                  <a:lnTo>
                    <a:pt x="158" y="348"/>
                  </a:lnTo>
                  <a:lnTo>
                    <a:pt x="174" y="318"/>
                  </a:lnTo>
                  <a:lnTo>
                    <a:pt x="192" y="291"/>
                  </a:lnTo>
                  <a:lnTo>
                    <a:pt x="198" y="277"/>
                  </a:lnTo>
                  <a:lnTo>
                    <a:pt x="199" y="262"/>
                  </a:lnTo>
                  <a:lnTo>
                    <a:pt x="194" y="249"/>
                  </a:lnTo>
                  <a:lnTo>
                    <a:pt x="160" y="182"/>
                  </a:lnTo>
                  <a:lnTo>
                    <a:pt x="157" y="170"/>
                  </a:lnTo>
                  <a:lnTo>
                    <a:pt x="158" y="157"/>
                  </a:lnTo>
                  <a:lnTo>
                    <a:pt x="163" y="145"/>
                  </a:lnTo>
                  <a:lnTo>
                    <a:pt x="172" y="135"/>
                  </a:lnTo>
                  <a:lnTo>
                    <a:pt x="211" y="105"/>
                  </a:lnTo>
                  <a:lnTo>
                    <a:pt x="250" y="76"/>
                  </a:lnTo>
                  <a:lnTo>
                    <a:pt x="262" y="70"/>
                  </a:lnTo>
                  <a:lnTo>
                    <a:pt x="275" y="69"/>
                  </a:lnTo>
                  <a:lnTo>
                    <a:pt x="287" y="72"/>
                  </a:lnTo>
                  <a:lnTo>
                    <a:pt x="298" y="80"/>
                  </a:lnTo>
                  <a:lnTo>
                    <a:pt x="352" y="130"/>
                  </a:lnTo>
                  <a:lnTo>
                    <a:pt x="364" y="139"/>
                  </a:lnTo>
                  <a:lnTo>
                    <a:pt x="378" y="141"/>
                  </a:lnTo>
                  <a:lnTo>
                    <a:pt x="392" y="139"/>
                  </a:lnTo>
                  <a:lnTo>
                    <a:pt x="424" y="130"/>
                  </a:lnTo>
                  <a:lnTo>
                    <a:pt x="457" y="123"/>
                  </a:lnTo>
                  <a:lnTo>
                    <a:pt x="470" y="118"/>
                  </a:lnTo>
                  <a:lnTo>
                    <a:pt x="481" y="109"/>
                  </a:lnTo>
                  <a:lnTo>
                    <a:pt x="489" y="95"/>
                  </a:lnTo>
                  <a:lnTo>
                    <a:pt x="511" y="25"/>
                  </a:lnTo>
                  <a:lnTo>
                    <a:pt x="517" y="13"/>
                  </a:lnTo>
                  <a:lnTo>
                    <a:pt x="527" y="4"/>
                  </a:lnTo>
                  <a:lnTo>
                    <a:pt x="539" y="0"/>
                  </a:lnTo>
                  <a:lnTo>
                    <a:pt x="5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21"/>
            <p:cNvSpPr>
              <a:spLocks noEditPoints="1"/>
            </p:cNvSpPr>
            <p:nvPr/>
          </p:nvSpPr>
          <p:spPr bwMode="auto">
            <a:xfrm>
              <a:off x="7318375" y="5768976"/>
              <a:ext cx="393700" cy="395288"/>
            </a:xfrm>
            <a:custGeom>
              <a:avLst/>
              <a:gdLst>
                <a:gd name="T0" fmla="*/ 1166 w 2478"/>
                <a:gd name="T1" fmla="*/ 744 h 2487"/>
                <a:gd name="T2" fmla="*/ 1122 w 2478"/>
                <a:gd name="T3" fmla="*/ 805 h 2487"/>
                <a:gd name="T4" fmla="*/ 955 w 2478"/>
                <a:gd name="T5" fmla="*/ 963 h 2487"/>
                <a:gd name="T6" fmla="*/ 981 w 2478"/>
                <a:gd name="T7" fmla="*/ 1178 h 2487"/>
                <a:gd name="T8" fmla="*/ 1197 w 2478"/>
                <a:gd name="T9" fmla="*/ 1315 h 2487"/>
                <a:gd name="T10" fmla="*/ 1334 w 2478"/>
                <a:gd name="T11" fmla="*/ 1438 h 2487"/>
                <a:gd name="T12" fmla="*/ 1210 w 2478"/>
                <a:gd name="T13" fmla="*/ 1529 h 2487"/>
                <a:gd name="T14" fmla="*/ 988 w 2478"/>
                <a:gd name="T15" fmla="*/ 1470 h 2487"/>
                <a:gd name="T16" fmla="*/ 933 w 2478"/>
                <a:gd name="T17" fmla="*/ 1613 h 2487"/>
                <a:gd name="T18" fmla="*/ 1076 w 2478"/>
                <a:gd name="T19" fmla="*/ 1684 h 2487"/>
                <a:gd name="T20" fmla="*/ 1154 w 2478"/>
                <a:gd name="T21" fmla="*/ 1740 h 2487"/>
                <a:gd name="T22" fmla="*/ 1273 w 2478"/>
                <a:gd name="T23" fmla="*/ 1833 h 2487"/>
                <a:gd name="T24" fmla="*/ 1308 w 2478"/>
                <a:gd name="T25" fmla="*/ 1707 h 2487"/>
                <a:gd name="T26" fmla="*/ 1435 w 2478"/>
                <a:gd name="T27" fmla="*/ 1631 h 2487"/>
                <a:gd name="T28" fmla="*/ 1544 w 2478"/>
                <a:gd name="T29" fmla="*/ 1420 h 2487"/>
                <a:gd name="T30" fmla="*/ 1434 w 2478"/>
                <a:gd name="T31" fmla="*/ 1210 h 2487"/>
                <a:gd name="T32" fmla="*/ 1179 w 2478"/>
                <a:gd name="T33" fmla="*/ 1080 h 2487"/>
                <a:gd name="T34" fmla="*/ 1177 w 2478"/>
                <a:gd name="T35" fmla="*/ 968 h 2487"/>
                <a:gd name="T36" fmla="*/ 1426 w 2478"/>
                <a:gd name="T37" fmla="*/ 985 h 2487"/>
                <a:gd name="T38" fmla="*/ 1488 w 2478"/>
                <a:gd name="T39" fmla="*/ 916 h 2487"/>
                <a:gd name="T40" fmla="*/ 1405 w 2478"/>
                <a:gd name="T41" fmla="*/ 797 h 2487"/>
                <a:gd name="T42" fmla="*/ 1314 w 2478"/>
                <a:gd name="T43" fmla="*/ 749 h 2487"/>
                <a:gd name="T44" fmla="*/ 1282 w 2478"/>
                <a:gd name="T45" fmla="*/ 656 h 2487"/>
                <a:gd name="T46" fmla="*/ 1721 w 2478"/>
                <a:gd name="T47" fmla="*/ 51 h 2487"/>
                <a:gd name="T48" fmla="*/ 1886 w 2478"/>
                <a:gd name="T49" fmla="*/ 202 h 2487"/>
                <a:gd name="T50" fmla="*/ 1921 w 2478"/>
                <a:gd name="T51" fmla="*/ 511 h 2487"/>
                <a:gd name="T52" fmla="*/ 2093 w 2478"/>
                <a:gd name="T53" fmla="*/ 620 h 2487"/>
                <a:gd name="T54" fmla="*/ 2375 w 2478"/>
                <a:gd name="T55" fmla="*/ 632 h 2487"/>
                <a:gd name="T56" fmla="*/ 2449 w 2478"/>
                <a:gd name="T57" fmla="*/ 951 h 2487"/>
                <a:gd name="T58" fmla="*/ 2236 w 2478"/>
                <a:gd name="T59" fmla="*/ 1155 h 2487"/>
                <a:gd name="T60" fmla="*/ 2267 w 2478"/>
                <a:gd name="T61" fmla="*/ 1401 h 2487"/>
                <a:gd name="T62" fmla="*/ 2478 w 2478"/>
                <a:gd name="T63" fmla="*/ 1600 h 2487"/>
                <a:gd name="T64" fmla="*/ 2298 w 2478"/>
                <a:gd name="T65" fmla="*/ 1901 h 2487"/>
                <a:gd name="T66" fmla="*/ 2001 w 2478"/>
                <a:gd name="T67" fmla="*/ 1894 h 2487"/>
                <a:gd name="T68" fmla="*/ 1854 w 2478"/>
                <a:gd name="T69" fmla="*/ 2084 h 2487"/>
                <a:gd name="T70" fmla="*/ 1866 w 2478"/>
                <a:gd name="T71" fmla="*/ 2375 h 2487"/>
                <a:gd name="T72" fmla="*/ 1546 w 2478"/>
                <a:gd name="T73" fmla="*/ 2473 h 2487"/>
                <a:gd name="T74" fmla="*/ 1346 w 2478"/>
                <a:gd name="T75" fmla="*/ 2245 h 2487"/>
                <a:gd name="T76" fmla="*/ 1102 w 2478"/>
                <a:gd name="T77" fmla="*/ 2261 h 2487"/>
                <a:gd name="T78" fmla="*/ 909 w 2478"/>
                <a:gd name="T79" fmla="*/ 2487 h 2487"/>
                <a:gd name="T80" fmla="*/ 590 w 2478"/>
                <a:gd name="T81" fmla="*/ 2329 h 2487"/>
                <a:gd name="T82" fmla="*/ 609 w 2478"/>
                <a:gd name="T83" fmla="*/ 2025 h 2487"/>
                <a:gd name="T84" fmla="*/ 425 w 2478"/>
                <a:gd name="T85" fmla="*/ 1864 h 2487"/>
                <a:gd name="T86" fmla="*/ 129 w 2478"/>
                <a:gd name="T87" fmla="*/ 1887 h 2487"/>
                <a:gd name="T88" fmla="*/ 16 w 2478"/>
                <a:gd name="T89" fmla="*/ 1551 h 2487"/>
                <a:gd name="T90" fmla="*/ 245 w 2478"/>
                <a:gd name="T91" fmla="*/ 1348 h 2487"/>
                <a:gd name="T92" fmla="*/ 214 w 2478"/>
                <a:gd name="T93" fmla="*/ 1095 h 2487"/>
                <a:gd name="T94" fmla="*/ 1 w 2478"/>
                <a:gd name="T95" fmla="*/ 895 h 2487"/>
                <a:gd name="T96" fmla="*/ 180 w 2478"/>
                <a:gd name="T97" fmla="*/ 593 h 2487"/>
                <a:gd name="T98" fmla="*/ 475 w 2478"/>
                <a:gd name="T99" fmla="*/ 601 h 2487"/>
                <a:gd name="T100" fmla="*/ 621 w 2478"/>
                <a:gd name="T101" fmla="*/ 410 h 2487"/>
                <a:gd name="T102" fmla="*/ 612 w 2478"/>
                <a:gd name="T103" fmla="*/ 117 h 2487"/>
                <a:gd name="T104" fmla="*/ 948 w 2478"/>
                <a:gd name="T105" fmla="*/ 30 h 2487"/>
                <a:gd name="T106" fmla="*/ 1152 w 2478"/>
                <a:gd name="T107" fmla="*/ 245 h 2487"/>
                <a:gd name="T108" fmla="*/ 1404 w 2478"/>
                <a:gd name="T109" fmla="*/ 197 h 2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78" h="2487">
                  <a:moveTo>
                    <a:pt x="1207" y="655"/>
                  </a:moveTo>
                  <a:lnTo>
                    <a:pt x="1189" y="657"/>
                  </a:lnTo>
                  <a:lnTo>
                    <a:pt x="1179" y="660"/>
                  </a:lnTo>
                  <a:lnTo>
                    <a:pt x="1171" y="668"/>
                  </a:lnTo>
                  <a:lnTo>
                    <a:pt x="1168" y="680"/>
                  </a:lnTo>
                  <a:lnTo>
                    <a:pt x="1166" y="697"/>
                  </a:lnTo>
                  <a:lnTo>
                    <a:pt x="1166" y="744"/>
                  </a:lnTo>
                  <a:lnTo>
                    <a:pt x="1165" y="761"/>
                  </a:lnTo>
                  <a:lnTo>
                    <a:pt x="1165" y="773"/>
                  </a:lnTo>
                  <a:lnTo>
                    <a:pt x="1162" y="782"/>
                  </a:lnTo>
                  <a:lnTo>
                    <a:pt x="1158" y="788"/>
                  </a:lnTo>
                  <a:lnTo>
                    <a:pt x="1150" y="794"/>
                  </a:lnTo>
                  <a:lnTo>
                    <a:pt x="1138" y="799"/>
                  </a:lnTo>
                  <a:lnTo>
                    <a:pt x="1122" y="805"/>
                  </a:lnTo>
                  <a:lnTo>
                    <a:pt x="1088" y="819"/>
                  </a:lnTo>
                  <a:lnTo>
                    <a:pt x="1057" y="836"/>
                  </a:lnTo>
                  <a:lnTo>
                    <a:pt x="1029" y="855"/>
                  </a:lnTo>
                  <a:lnTo>
                    <a:pt x="1004" y="878"/>
                  </a:lnTo>
                  <a:lnTo>
                    <a:pt x="985" y="904"/>
                  </a:lnTo>
                  <a:lnTo>
                    <a:pt x="967" y="931"/>
                  </a:lnTo>
                  <a:lnTo>
                    <a:pt x="955" y="963"/>
                  </a:lnTo>
                  <a:lnTo>
                    <a:pt x="946" y="997"/>
                  </a:lnTo>
                  <a:lnTo>
                    <a:pt x="941" y="1034"/>
                  </a:lnTo>
                  <a:lnTo>
                    <a:pt x="941" y="1067"/>
                  </a:lnTo>
                  <a:lnTo>
                    <a:pt x="945" y="1098"/>
                  </a:lnTo>
                  <a:lnTo>
                    <a:pt x="954" y="1127"/>
                  </a:lnTo>
                  <a:lnTo>
                    <a:pt x="966" y="1154"/>
                  </a:lnTo>
                  <a:lnTo>
                    <a:pt x="981" y="1178"/>
                  </a:lnTo>
                  <a:lnTo>
                    <a:pt x="1000" y="1201"/>
                  </a:lnTo>
                  <a:lnTo>
                    <a:pt x="1022" y="1222"/>
                  </a:lnTo>
                  <a:lnTo>
                    <a:pt x="1046" y="1240"/>
                  </a:lnTo>
                  <a:lnTo>
                    <a:pt x="1073" y="1258"/>
                  </a:lnTo>
                  <a:lnTo>
                    <a:pt x="1114" y="1280"/>
                  </a:lnTo>
                  <a:lnTo>
                    <a:pt x="1156" y="1299"/>
                  </a:lnTo>
                  <a:lnTo>
                    <a:pt x="1197" y="1315"/>
                  </a:lnTo>
                  <a:lnTo>
                    <a:pt x="1239" y="1333"/>
                  </a:lnTo>
                  <a:lnTo>
                    <a:pt x="1270" y="1348"/>
                  </a:lnTo>
                  <a:lnTo>
                    <a:pt x="1300" y="1368"/>
                  </a:lnTo>
                  <a:lnTo>
                    <a:pt x="1315" y="1384"/>
                  </a:lnTo>
                  <a:lnTo>
                    <a:pt x="1326" y="1402"/>
                  </a:lnTo>
                  <a:lnTo>
                    <a:pt x="1332" y="1419"/>
                  </a:lnTo>
                  <a:lnTo>
                    <a:pt x="1334" y="1438"/>
                  </a:lnTo>
                  <a:lnTo>
                    <a:pt x="1332" y="1457"/>
                  </a:lnTo>
                  <a:lnTo>
                    <a:pt x="1325" y="1473"/>
                  </a:lnTo>
                  <a:lnTo>
                    <a:pt x="1314" y="1489"/>
                  </a:lnTo>
                  <a:lnTo>
                    <a:pt x="1299" y="1503"/>
                  </a:lnTo>
                  <a:lnTo>
                    <a:pt x="1280" y="1514"/>
                  </a:lnTo>
                  <a:lnTo>
                    <a:pt x="1245" y="1525"/>
                  </a:lnTo>
                  <a:lnTo>
                    <a:pt x="1210" y="1529"/>
                  </a:lnTo>
                  <a:lnTo>
                    <a:pt x="1173" y="1528"/>
                  </a:lnTo>
                  <a:lnTo>
                    <a:pt x="1131" y="1520"/>
                  </a:lnTo>
                  <a:lnTo>
                    <a:pt x="1090" y="1510"/>
                  </a:lnTo>
                  <a:lnTo>
                    <a:pt x="1050" y="1496"/>
                  </a:lnTo>
                  <a:lnTo>
                    <a:pt x="1011" y="1478"/>
                  </a:lnTo>
                  <a:lnTo>
                    <a:pt x="998" y="1472"/>
                  </a:lnTo>
                  <a:lnTo>
                    <a:pt x="988" y="1470"/>
                  </a:lnTo>
                  <a:lnTo>
                    <a:pt x="980" y="1471"/>
                  </a:lnTo>
                  <a:lnTo>
                    <a:pt x="974" y="1476"/>
                  </a:lnTo>
                  <a:lnTo>
                    <a:pt x="968" y="1485"/>
                  </a:lnTo>
                  <a:lnTo>
                    <a:pt x="963" y="1499"/>
                  </a:lnTo>
                  <a:lnTo>
                    <a:pt x="939" y="1584"/>
                  </a:lnTo>
                  <a:lnTo>
                    <a:pt x="934" y="1600"/>
                  </a:lnTo>
                  <a:lnTo>
                    <a:pt x="933" y="1613"/>
                  </a:lnTo>
                  <a:lnTo>
                    <a:pt x="936" y="1623"/>
                  </a:lnTo>
                  <a:lnTo>
                    <a:pt x="942" y="1632"/>
                  </a:lnTo>
                  <a:lnTo>
                    <a:pt x="952" y="1640"/>
                  </a:lnTo>
                  <a:lnTo>
                    <a:pt x="968" y="1649"/>
                  </a:lnTo>
                  <a:lnTo>
                    <a:pt x="1003" y="1663"/>
                  </a:lnTo>
                  <a:lnTo>
                    <a:pt x="1039" y="1675"/>
                  </a:lnTo>
                  <a:lnTo>
                    <a:pt x="1076" y="1684"/>
                  </a:lnTo>
                  <a:lnTo>
                    <a:pt x="1114" y="1690"/>
                  </a:lnTo>
                  <a:lnTo>
                    <a:pt x="1130" y="1693"/>
                  </a:lnTo>
                  <a:lnTo>
                    <a:pt x="1141" y="1697"/>
                  </a:lnTo>
                  <a:lnTo>
                    <a:pt x="1149" y="1702"/>
                  </a:lnTo>
                  <a:lnTo>
                    <a:pt x="1152" y="1710"/>
                  </a:lnTo>
                  <a:lnTo>
                    <a:pt x="1154" y="1722"/>
                  </a:lnTo>
                  <a:lnTo>
                    <a:pt x="1154" y="1740"/>
                  </a:lnTo>
                  <a:lnTo>
                    <a:pt x="1156" y="1794"/>
                  </a:lnTo>
                  <a:lnTo>
                    <a:pt x="1157" y="1808"/>
                  </a:lnTo>
                  <a:lnTo>
                    <a:pt x="1161" y="1819"/>
                  </a:lnTo>
                  <a:lnTo>
                    <a:pt x="1169" y="1826"/>
                  </a:lnTo>
                  <a:lnTo>
                    <a:pt x="1179" y="1831"/>
                  </a:lnTo>
                  <a:lnTo>
                    <a:pt x="1192" y="1833"/>
                  </a:lnTo>
                  <a:lnTo>
                    <a:pt x="1273" y="1833"/>
                  </a:lnTo>
                  <a:lnTo>
                    <a:pt x="1288" y="1830"/>
                  </a:lnTo>
                  <a:lnTo>
                    <a:pt x="1299" y="1823"/>
                  </a:lnTo>
                  <a:lnTo>
                    <a:pt x="1305" y="1812"/>
                  </a:lnTo>
                  <a:lnTo>
                    <a:pt x="1308" y="1797"/>
                  </a:lnTo>
                  <a:lnTo>
                    <a:pt x="1308" y="1759"/>
                  </a:lnTo>
                  <a:lnTo>
                    <a:pt x="1308" y="1721"/>
                  </a:lnTo>
                  <a:lnTo>
                    <a:pt x="1308" y="1707"/>
                  </a:lnTo>
                  <a:lnTo>
                    <a:pt x="1312" y="1696"/>
                  </a:lnTo>
                  <a:lnTo>
                    <a:pt x="1319" y="1687"/>
                  </a:lnTo>
                  <a:lnTo>
                    <a:pt x="1328" y="1679"/>
                  </a:lnTo>
                  <a:lnTo>
                    <a:pt x="1342" y="1675"/>
                  </a:lnTo>
                  <a:lnTo>
                    <a:pt x="1376" y="1664"/>
                  </a:lnTo>
                  <a:lnTo>
                    <a:pt x="1406" y="1649"/>
                  </a:lnTo>
                  <a:lnTo>
                    <a:pt x="1435" y="1631"/>
                  </a:lnTo>
                  <a:lnTo>
                    <a:pt x="1461" y="1609"/>
                  </a:lnTo>
                  <a:lnTo>
                    <a:pt x="1485" y="1583"/>
                  </a:lnTo>
                  <a:lnTo>
                    <a:pt x="1507" y="1553"/>
                  </a:lnTo>
                  <a:lnTo>
                    <a:pt x="1523" y="1521"/>
                  </a:lnTo>
                  <a:lnTo>
                    <a:pt x="1535" y="1488"/>
                  </a:lnTo>
                  <a:lnTo>
                    <a:pt x="1542" y="1454"/>
                  </a:lnTo>
                  <a:lnTo>
                    <a:pt x="1544" y="1420"/>
                  </a:lnTo>
                  <a:lnTo>
                    <a:pt x="1541" y="1386"/>
                  </a:lnTo>
                  <a:lnTo>
                    <a:pt x="1534" y="1352"/>
                  </a:lnTo>
                  <a:lnTo>
                    <a:pt x="1522" y="1321"/>
                  </a:lnTo>
                  <a:lnTo>
                    <a:pt x="1507" y="1290"/>
                  </a:lnTo>
                  <a:lnTo>
                    <a:pt x="1486" y="1260"/>
                  </a:lnTo>
                  <a:lnTo>
                    <a:pt x="1462" y="1234"/>
                  </a:lnTo>
                  <a:lnTo>
                    <a:pt x="1434" y="1210"/>
                  </a:lnTo>
                  <a:lnTo>
                    <a:pt x="1402" y="1190"/>
                  </a:lnTo>
                  <a:lnTo>
                    <a:pt x="1355" y="1166"/>
                  </a:lnTo>
                  <a:lnTo>
                    <a:pt x="1307" y="1145"/>
                  </a:lnTo>
                  <a:lnTo>
                    <a:pt x="1257" y="1124"/>
                  </a:lnTo>
                  <a:lnTo>
                    <a:pt x="1230" y="1112"/>
                  </a:lnTo>
                  <a:lnTo>
                    <a:pt x="1204" y="1098"/>
                  </a:lnTo>
                  <a:lnTo>
                    <a:pt x="1179" y="1080"/>
                  </a:lnTo>
                  <a:lnTo>
                    <a:pt x="1163" y="1065"/>
                  </a:lnTo>
                  <a:lnTo>
                    <a:pt x="1154" y="1048"/>
                  </a:lnTo>
                  <a:lnTo>
                    <a:pt x="1149" y="1032"/>
                  </a:lnTo>
                  <a:lnTo>
                    <a:pt x="1149" y="1014"/>
                  </a:lnTo>
                  <a:lnTo>
                    <a:pt x="1153" y="997"/>
                  </a:lnTo>
                  <a:lnTo>
                    <a:pt x="1163" y="982"/>
                  </a:lnTo>
                  <a:lnTo>
                    <a:pt x="1177" y="968"/>
                  </a:lnTo>
                  <a:lnTo>
                    <a:pt x="1196" y="957"/>
                  </a:lnTo>
                  <a:lnTo>
                    <a:pt x="1219" y="951"/>
                  </a:lnTo>
                  <a:lnTo>
                    <a:pt x="1244" y="949"/>
                  </a:lnTo>
                  <a:lnTo>
                    <a:pt x="1291" y="949"/>
                  </a:lnTo>
                  <a:lnTo>
                    <a:pt x="1337" y="954"/>
                  </a:lnTo>
                  <a:lnTo>
                    <a:pt x="1382" y="966"/>
                  </a:lnTo>
                  <a:lnTo>
                    <a:pt x="1426" y="985"/>
                  </a:lnTo>
                  <a:lnTo>
                    <a:pt x="1439" y="989"/>
                  </a:lnTo>
                  <a:lnTo>
                    <a:pt x="1449" y="991"/>
                  </a:lnTo>
                  <a:lnTo>
                    <a:pt x="1458" y="990"/>
                  </a:lnTo>
                  <a:lnTo>
                    <a:pt x="1464" y="985"/>
                  </a:lnTo>
                  <a:lnTo>
                    <a:pt x="1470" y="976"/>
                  </a:lnTo>
                  <a:lnTo>
                    <a:pt x="1474" y="964"/>
                  </a:lnTo>
                  <a:lnTo>
                    <a:pt x="1488" y="916"/>
                  </a:lnTo>
                  <a:lnTo>
                    <a:pt x="1503" y="869"/>
                  </a:lnTo>
                  <a:lnTo>
                    <a:pt x="1505" y="853"/>
                  </a:lnTo>
                  <a:lnTo>
                    <a:pt x="1501" y="841"/>
                  </a:lnTo>
                  <a:lnTo>
                    <a:pt x="1494" y="831"/>
                  </a:lnTo>
                  <a:lnTo>
                    <a:pt x="1481" y="824"/>
                  </a:lnTo>
                  <a:lnTo>
                    <a:pt x="1443" y="809"/>
                  </a:lnTo>
                  <a:lnTo>
                    <a:pt x="1405" y="797"/>
                  </a:lnTo>
                  <a:lnTo>
                    <a:pt x="1367" y="790"/>
                  </a:lnTo>
                  <a:lnTo>
                    <a:pt x="1347" y="786"/>
                  </a:lnTo>
                  <a:lnTo>
                    <a:pt x="1333" y="783"/>
                  </a:lnTo>
                  <a:lnTo>
                    <a:pt x="1324" y="779"/>
                  </a:lnTo>
                  <a:lnTo>
                    <a:pt x="1318" y="772"/>
                  </a:lnTo>
                  <a:lnTo>
                    <a:pt x="1315" y="762"/>
                  </a:lnTo>
                  <a:lnTo>
                    <a:pt x="1314" y="749"/>
                  </a:lnTo>
                  <a:lnTo>
                    <a:pt x="1314" y="729"/>
                  </a:lnTo>
                  <a:lnTo>
                    <a:pt x="1313" y="704"/>
                  </a:lnTo>
                  <a:lnTo>
                    <a:pt x="1313" y="686"/>
                  </a:lnTo>
                  <a:lnTo>
                    <a:pt x="1310" y="673"/>
                  </a:lnTo>
                  <a:lnTo>
                    <a:pt x="1304" y="665"/>
                  </a:lnTo>
                  <a:lnTo>
                    <a:pt x="1296" y="659"/>
                  </a:lnTo>
                  <a:lnTo>
                    <a:pt x="1282" y="656"/>
                  </a:lnTo>
                  <a:lnTo>
                    <a:pt x="1264" y="655"/>
                  </a:lnTo>
                  <a:lnTo>
                    <a:pt x="1240" y="655"/>
                  </a:lnTo>
                  <a:lnTo>
                    <a:pt x="1207" y="655"/>
                  </a:lnTo>
                  <a:close/>
                  <a:moveTo>
                    <a:pt x="1568" y="0"/>
                  </a:moveTo>
                  <a:lnTo>
                    <a:pt x="1590" y="0"/>
                  </a:lnTo>
                  <a:lnTo>
                    <a:pt x="1611" y="6"/>
                  </a:lnTo>
                  <a:lnTo>
                    <a:pt x="1721" y="51"/>
                  </a:lnTo>
                  <a:lnTo>
                    <a:pt x="1833" y="96"/>
                  </a:lnTo>
                  <a:lnTo>
                    <a:pt x="1851" y="107"/>
                  </a:lnTo>
                  <a:lnTo>
                    <a:pt x="1866" y="122"/>
                  </a:lnTo>
                  <a:lnTo>
                    <a:pt x="1877" y="139"/>
                  </a:lnTo>
                  <a:lnTo>
                    <a:pt x="1885" y="159"/>
                  </a:lnTo>
                  <a:lnTo>
                    <a:pt x="1888" y="180"/>
                  </a:lnTo>
                  <a:lnTo>
                    <a:pt x="1886" y="202"/>
                  </a:lnTo>
                  <a:lnTo>
                    <a:pt x="1846" y="378"/>
                  </a:lnTo>
                  <a:lnTo>
                    <a:pt x="1845" y="400"/>
                  </a:lnTo>
                  <a:lnTo>
                    <a:pt x="1847" y="421"/>
                  </a:lnTo>
                  <a:lnTo>
                    <a:pt x="1854" y="442"/>
                  </a:lnTo>
                  <a:lnTo>
                    <a:pt x="1865" y="459"/>
                  </a:lnTo>
                  <a:lnTo>
                    <a:pt x="1880" y="476"/>
                  </a:lnTo>
                  <a:lnTo>
                    <a:pt x="1921" y="511"/>
                  </a:lnTo>
                  <a:lnTo>
                    <a:pt x="1959" y="548"/>
                  </a:lnTo>
                  <a:lnTo>
                    <a:pt x="1995" y="588"/>
                  </a:lnTo>
                  <a:lnTo>
                    <a:pt x="2012" y="603"/>
                  </a:lnTo>
                  <a:lnTo>
                    <a:pt x="2029" y="614"/>
                  </a:lnTo>
                  <a:lnTo>
                    <a:pt x="2050" y="621"/>
                  </a:lnTo>
                  <a:lnTo>
                    <a:pt x="2071" y="623"/>
                  </a:lnTo>
                  <a:lnTo>
                    <a:pt x="2093" y="620"/>
                  </a:lnTo>
                  <a:lnTo>
                    <a:pt x="2269" y="578"/>
                  </a:lnTo>
                  <a:lnTo>
                    <a:pt x="2291" y="576"/>
                  </a:lnTo>
                  <a:lnTo>
                    <a:pt x="2311" y="578"/>
                  </a:lnTo>
                  <a:lnTo>
                    <a:pt x="2331" y="586"/>
                  </a:lnTo>
                  <a:lnTo>
                    <a:pt x="2349" y="597"/>
                  </a:lnTo>
                  <a:lnTo>
                    <a:pt x="2364" y="612"/>
                  </a:lnTo>
                  <a:lnTo>
                    <a:pt x="2375" y="632"/>
                  </a:lnTo>
                  <a:lnTo>
                    <a:pt x="2421" y="741"/>
                  </a:lnTo>
                  <a:lnTo>
                    <a:pt x="2468" y="851"/>
                  </a:lnTo>
                  <a:lnTo>
                    <a:pt x="2473" y="872"/>
                  </a:lnTo>
                  <a:lnTo>
                    <a:pt x="2475" y="893"/>
                  </a:lnTo>
                  <a:lnTo>
                    <a:pt x="2471" y="914"/>
                  </a:lnTo>
                  <a:lnTo>
                    <a:pt x="2462" y="933"/>
                  </a:lnTo>
                  <a:lnTo>
                    <a:pt x="2449" y="951"/>
                  </a:lnTo>
                  <a:lnTo>
                    <a:pt x="2433" y="964"/>
                  </a:lnTo>
                  <a:lnTo>
                    <a:pt x="2281" y="1061"/>
                  </a:lnTo>
                  <a:lnTo>
                    <a:pt x="2264" y="1075"/>
                  </a:lnTo>
                  <a:lnTo>
                    <a:pt x="2250" y="1092"/>
                  </a:lnTo>
                  <a:lnTo>
                    <a:pt x="2241" y="1112"/>
                  </a:lnTo>
                  <a:lnTo>
                    <a:pt x="2236" y="1133"/>
                  </a:lnTo>
                  <a:lnTo>
                    <a:pt x="2236" y="1155"/>
                  </a:lnTo>
                  <a:lnTo>
                    <a:pt x="2239" y="1210"/>
                  </a:lnTo>
                  <a:lnTo>
                    <a:pt x="2240" y="1266"/>
                  </a:lnTo>
                  <a:lnTo>
                    <a:pt x="2237" y="1321"/>
                  </a:lnTo>
                  <a:lnTo>
                    <a:pt x="2238" y="1344"/>
                  </a:lnTo>
                  <a:lnTo>
                    <a:pt x="2242" y="1364"/>
                  </a:lnTo>
                  <a:lnTo>
                    <a:pt x="2252" y="1384"/>
                  </a:lnTo>
                  <a:lnTo>
                    <a:pt x="2267" y="1401"/>
                  </a:lnTo>
                  <a:lnTo>
                    <a:pt x="2283" y="1415"/>
                  </a:lnTo>
                  <a:lnTo>
                    <a:pt x="2434" y="1507"/>
                  </a:lnTo>
                  <a:lnTo>
                    <a:pt x="2452" y="1521"/>
                  </a:lnTo>
                  <a:lnTo>
                    <a:pt x="2465" y="1538"/>
                  </a:lnTo>
                  <a:lnTo>
                    <a:pt x="2473" y="1557"/>
                  </a:lnTo>
                  <a:lnTo>
                    <a:pt x="2478" y="1578"/>
                  </a:lnTo>
                  <a:lnTo>
                    <a:pt x="2478" y="1600"/>
                  </a:lnTo>
                  <a:lnTo>
                    <a:pt x="2471" y="1621"/>
                  </a:lnTo>
                  <a:lnTo>
                    <a:pt x="2381" y="1844"/>
                  </a:lnTo>
                  <a:lnTo>
                    <a:pt x="2371" y="1862"/>
                  </a:lnTo>
                  <a:lnTo>
                    <a:pt x="2356" y="1879"/>
                  </a:lnTo>
                  <a:lnTo>
                    <a:pt x="2339" y="1891"/>
                  </a:lnTo>
                  <a:lnTo>
                    <a:pt x="2319" y="1899"/>
                  </a:lnTo>
                  <a:lnTo>
                    <a:pt x="2298" y="1901"/>
                  </a:lnTo>
                  <a:lnTo>
                    <a:pt x="2276" y="1900"/>
                  </a:lnTo>
                  <a:lnTo>
                    <a:pt x="2097" y="1860"/>
                  </a:lnTo>
                  <a:lnTo>
                    <a:pt x="2075" y="1858"/>
                  </a:lnTo>
                  <a:lnTo>
                    <a:pt x="2054" y="1860"/>
                  </a:lnTo>
                  <a:lnTo>
                    <a:pt x="2034" y="1868"/>
                  </a:lnTo>
                  <a:lnTo>
                    <a:pt x="2016" y="1879"/>
                  </a:lnTo>
                  <a:lnTo>
                    <a:pt x="2001" y="1894"/>
                  </a:lnTo>
                  <a:lnTo>
                    <a:pt x="1966" y="1934"/>
                  </a:lnTo>
                  <a:lnTo>
                    <a:pt x="1928" y="1971"/>
                  </a:lnTo>
                  <a:lnTo>
                    <a:pt x="1889" y="2006"/>
                  </a:lnTo>
                  <a:lnTo>
                    <a:pt x="1874" y="2023"/>
                  </a:lnTo>
                  <a:lnTo>
                    <a:pt x="1863" y="2042"/>
                  </a:lnTo>
                  <a:lnTo>
                    <a:pt x="1856" y="2063"/>
                  </a:lnTo>
                  <a:lnTo>
                    <a:pt x="1854" y="2084"/>
                  </a:lnTo>
                  <a:lnTo>
                    <a:pt x="1856" y="2107"/>
                  </a:lnTo>
                  <a:lnTo>
                    <a:pt x="1900" y="2279"/>
                  </a:lnTo>
                  <a:lnTo>
                    <a:pt x="1902" y="2301"/>
                  </a:lnTo>
                  <a:lnTo>
                    <a:pt x="1900" y="2322"/>
                  </a:lnTo>
                  <a:lnTo>
                    <a:pt x="1892" y="2342"/>
                  </a:lnTo>
                  <a:lnTo>
                    <a:pt x="1881" y="2359"/>
                  </a:lnTo>
                  <a:lnTo>
                    <a:pt x="1866" y="2375"/>
                  </a:lnTo>
                  <a:lnTo>
                    <a:pt x="1846" y="2385"/>
                  </a:lnTo>
                  <a:lnTo>
                    <a:pt x="1737" y="2432"/>
                  </a:lnTo>
                  <a:lnTo>
                    <a:pt x="1628" y="2479"/>
                  </a:lnTo>
                  <a:lnTo>
                    <a:pt x="1608" y="2484"/>
                  </a:lnTo>
                  <a:lnTo>
                    <a:pt x="1586" y="2486"/>
                  </a:lnTo>
                  <a:lnTo>
                    <a:pt x="1565" y="2482"/>
                  </a:lnTo>
                  <a:lnTo>
                    <a:pt x="1546" y="2473"/>
                  </a:lnTo>
                  <a:lnTo>
                    <a:pt x="1529" y="2460"/>
                  </a:lnTo>
                  <a:lnTo>
                    <a:pt x="1515" y="2444"/>
                  </a:lnTo>
                  <a:lnTo>
                    <a:pt x="1416" y="2289"/>
                  </a:lnTo>
                  <a:lnTo>
                    <a:pt x="1403" y="2273"/>
                  </a:lnTo>
                  <a:lnTo>
                    <a:pt x="1386" y="2260"/>
                  </a:lnTo>
                  <a:lnTo>
                    <a:pt x="1367" y="2250"/>
                  </a:lnTo>
                  <a:lnTo>
                    <a:pt x="1346" y="2245"/>
                  </a:lnTo>
                  <a:lnTo>
                    <a:pt x="1324" y="2244"/>
                  </a:lnTo>
                  <a:lnTo>
                    <a:pt x="1272" y="2247"/>
                  </a:lnTo>
                  <a:lnTo>
                    <a:pt x="1218" y="2247"/>
                  </a:lnTo>
                  <a:lnTo>
                    <a:pt x="1164" y="2245"/>
                  </a:lnTo>
                  <a:lnTo>
                    <a:pt x="1142" y="2245"/>
                  </a:lnTo>
                  <a:lnTo>
                    <a:pt x="1122" y="2251"/>
                  </a:lnTo>
                  <a:lnTo>
                    <a:pt x="1102" y="2261"/>
                  </a:lnTo>
                  <a:lnTo>
                    <a:pt x="1085" y="2275"/>
                  </a:lnTo>
                  <a:lnTo>
                    <a:pt x="1072" y="2291"/>
                  </a:lnTo>
                  <a:lnTo>
                    <a:pt x="979" y="2444"/>
                  </a:lnTo>
                  <a:lnTo>
                    <a:pt x="965" y="2460"/>
                  </a:lnTo>
                  <a:lnTo>
                    <a:pt x="949" y="2473"/>
                  </a:lnTo>
                  <a:lnTo>
                    <a:pt x="929" y="2482"/>
                  </a:lnTo>
                  <a:lnTo>
                    <a:pt x="909" y="2487"/>
                  </a:lnTo>
                  <a:lnTo>
                    <a:pt x="887" y="2487"/>
                  </a:lnTo>
                  <a:lnTo>
                    <a:pt x="865" y="2481"/>
                  </a:lnTo>
                  <a:lnTo>
                    <a:pt x="644" y="2390"/>
                  </a:lnTo>
                  <a:lnTo>
                    <a:pt x="625" y="2380"/>
                  </a:lnTo>
                  <a:lnTo>
                    <a:pt x="609" y="2366"/>
                  </a:lnTo>
                  <a:lnTo>
                    <a:pt x="597" y="2348"/>
                  </a:lnTo>
                  <a:lnTo>
                    <a:pt x="590" y="2329"/>
                  </a:lnTo>
                  <a:lnTo>
                    <a:pt x="586" y="2307"/>
                  </a:lnTo>
                  <a:lnTo>
                    <a:pt x="589" y="2285"/>
                  </a:lnTo>
                  <a:lnTo>
                    <a:pt x="628" y="2106"/>
                  </a:lnTo>
                  <a:lnTo>
                    <a:pt x="630" y="2084"/>
                  </a:lnTo>
                  <a:lnTo>
                    <a:pt x="627" y="2063"/>
                  </a:lnTo>
                  <a:lnTo>
                    <a:pt x="620" y="2042"/>
                  </a:lnTo>
                  <a:lnTo>
                    <a:pt x="609" y="2025"/>
                  </a:lnTo>
                  <a:lnTo>
                    <a:pt x="594" y="2008"/>
                  </a:lnTo>
                  <a:lnTo>
                    <a:pt x="553" y="1973"/>
                  </a:lnTo>
                  <a:lnTo>
                    <a:pt x="516" y="1936"/>
                  </a:lnTo>
                  <a:lnTo>
                    <a:pt x="481" y="1896"/>
                  </a:lnTo>
                  <a:lnTo>
                    <a:pt x="465" y="1881"/>
                  </a:lnTo>
                  <a:lnTo>
                    <a:pt x="446" y="1870"/>
                  </a:lnTo>
                  <a:lnTo>
                    <a:pt x="425" y="1864"/>
                  </a:lnTo>
                  <a:lnTo>
                    <a:pt x="405" y="1861"/>
                  </a:lnTo>
                  <a:lnTo>
                    <a:pt x="383" y="1864"/>
                  </a:lnTo>
                  <a:lnTo>
                    <a:pt x="210" y="1905"/>
                  </a:lnTo>
                  <a:lnTo>
                    <a:pt x="188" y="1907"/>
                  </a:lnTo>
                  <a:lnTo>
                    <a:pt x="167" y="1905"/>
                  </a:lnTo>
                  <a:lnTo>
                    <a:pt x="146" y="1898"/>
                  </a:lnTo>
                  <a:lnTo>
                    <a:pt x="129" y="1887"/>
                  </a:lnTo>
                  <a:lnTo>
                    <a:pt x="115" y="1870"/>
                  </a:lnTo>
                  <a:lnTo>
                    <a:pt x="104" y="1851"/>
                  </a:lnTo>
                  <a:lnTo>
                    <a:pt x="11" y="1632"/>
                  </a:lnTo>
                  <a:lnTo>
                    <a:pt x="5" y="1611"/>
                  </a:lnTo>
                  <a:lnTo>
                    <a:pt x="4" y="1590"/>
                  </a:lnTo>
                  <a:lnTo>
                    <a:pt x="7" y="1570"/>
                  </a:lnTo>
                  <a:lnTo>
                    <a:pt x="16" y="1551"/>
                  </a:lnTo>
                  <a:lnTo>
                    <a:pt x="29" y="1533"/>
                  </a:lnTo>
                  <a:lnTo>
                    <a:pt x="46" y="1519"/>
                  </a:lnTo>
                  <a:lnTo>
                    <a:pt x="200" y="1419"/>
                  </a:lnTo>
                  <a:lnTo>
                    <a:pt x="217" y="1405"/>
                  </a:lnTo>
                  <a:lnTo>
                    <a:pt x="231" y="1389"/>
                  </a:lnTo>
                  <a:lnTo>
                    <a:pt x="239" y="1369"/>
                  </a:lnTo>
                  <a:lnTo>
                    <a:pt x="245" y="1348"/>
                  </a:lnTo>
                  <a:lnTo>
                    <a:pt x="245" y="1326"/>
                  </a:lnTo>
                  <a:lnTo>
                    <a:pt x="242" y="1250"/>
                  </a:lnTo>
                  <a:lnTo>
                    <a:pt x="244" y="1174"/>
                  </a:lnTo>
                  <a:lnTo>
                    <a:pt x="243" y="1152"/>
                  </a:lnTo>
                  <a:lnTo>
                    <a:pt x="237" y="1131"/>
                  </a:lnTo>
                  <a:lnTo>
                    <a:pt x="228" y="1111"/>
                  </a:lnTo>
                  <a:lnTo>
                    <a:pt x="214" y="1095"/>
                  </a:lnTo>
                  <a:lnTo>
                    <a:pt x="197" y="1080"/>
                  </a:lnTo>
                  <a:lnTo>
                    <a:pt x="43" y="987"/>
                  </a:lnTo>
                  <a:lnTo>
                    <a:pt x="26" y="973"/>
                  </a:lnTo>
                  <a:lnTo>
                    <a:pt x="13" y="956"/>
                  </a:lnTo>
                  <a:lnTo>
                    <a:pt x="4" y="937"/>
                  </a:lnTo>
                  <a:lnTo>
                    <a:pt x="0" y="916"/>
                  </a:lnTo>
                  <a:lnTo>
                    <a:pt x="1" y="895"/>
                  </a:lnTo>
                  <a:lnTo>
                    <a:pt x="6" y="873"/>
                  </a:lnTo>
                  <a:lnTo>
                    <a:pt x="97" y="651"/>
                  </a:lnTo>
                  <a:lnTo>
                    <a:pt x="107" y="632"/>
                  </a:lnTo>
                  <a:lnTo>
                    <a:pt x="121" y="616"/>
                  </a:lnTo>
                  <a:lnTo>
                    <a:pt x="139" y="604"/>
                  </a:lnTo>
                  <a:lnTo>
                    <a:pt x="158" y="597"/>
                  </a:lnTo>
                  <a:lnTo>
                    <a:pt x="180" y="593"/>
                  </a:lnTo>
                  <a:lnTo>
                    <a:pt x="201" y="595"/>
                  </a:lnTo>
                  <a:lnTo>
                    <a:pt x="377" y="635"/>
                  </a:lnTo>
                  <a:lnTo>
                    <a:pt x="399" y="637"/>
                  </a:lnTo>
                  <a:lnTo>
                    <a:pt x="421" y="635"/>
                  </a:lnTo>
                  <a:lnTo>
                    <a:pt x="441" y="627"/>
                  </a:lnTo>
                  <a:lnTo>
                    <a:pt x="459" y="616"/>
                  </a:lnTo>
                  <a:lnTo>
                    <a:pt x="475" y="601"/>
                  </a:lnTo>
                  <a:lnTo>
                    <a:pt x="511" y="560"/>
                  </a:lnTo>
                  <a:lnTo>
                    <a:pt x="548" y="522"/>
                  </a:lnTo>
                  <a:lnTo>
                    <a:pt x="587" y="486"/>
                  </a:lnTo>
                  <a:lnTo>
                    <a:pt x="603" y="470"/>
                  </a:lnTo>
                  <a:lnTo>
                    <a:pt x="614" y="452"/>
                  </a:lnTo>
                  <a:lnTo>
                    <a:pt x="620" y="432"/>
                  </a:lnTo>
                  <a:lnTo>
                    <a:pt x="621" y="410"/>
                  </a:lnTo>
                  <a:lnTo>
                    <a:pt x="619" y="388"/>
                  </a:lnTo>
                  <a:lnTo>
                    <a:pt x="576" y="211"/>
                  </a:lnTo>
                  <a:lnTo>
                    <a:pt x="574" y="191"/>
                  </a:lnTo>
                  <a:lnTo>
                    <a:pt x="578" y="169"/>
                  </a:lnTo>
                  <a:lnTo>
                    <a:pt x="584" y="149"/>
                  </a:lnTo>
                  <a:lnTo>
                    <a:pt x="596" y="131"/>
                  </a:lnTo>
                  <a:lnTo>
                    <a:pt x="612" y="117"/>
                  </a:lnTo>
                  <a:lnTo>
                    <a:pt x="630" y="106"/>
                  </a:lnTo>
                  <a:lnTo>
                    <a:pt x="849" y="13"/>
                  </a:lnTo>
                  <a:lnTo>
                    <a:pt x="870" y="6"/>
                  </a:lnTo>
                  <a:lnTo>
                    <a:pt x="891" y="5"/>
                  </a:lnTo>
                  <a:lnTo>
                    <a:pt x="911" y="10"/>
                  </a:lnTo>
                  <a:lnTo>
                    <a:pt x="931" y="17"/>
                  </a:lnTo>
                  <a:lnTo>
                    <a:pt x="948" y="30"/>
                  </a:lnTo>
                  <a:lnTo>
                    <a:pt x="962" y="48"/>
                  </a:lnTo>
                  <a:lnTo>
                    <a:pt x="1059" y="201"/>
                  </a:lnTo>
                  <a:lnTo>
                    <a:pt x="1073" y="217"/>
                  </a:lnTo>
                  <a:lnTo>
                    <a:pt x="1090" y="231"/>
                  </a:lnTo>
                  <a:lnTo>
                    <a:pt x="1110" y="240"/>
                  </a:lnTo>
                  <a:lnTo>
                    <a:pt x="1130" y="245"/>
                  </a:lnTo>
                  <a:lnTo>
                    <a:pt x="1152" y="245"/>
                  </a:lnTo>
                  <a:lnTo>
                    <a:pt x="1232" y="241"/>
                  </a:lnTo>
                  <a:lnTo>
                    <a:pt x="1312" y="243"/>
                  </a:lnTo>
                  <a:lnTo>
                    <a:pt x="1334" y="243"/>
                  </a:lnTo>
                  <a:lnTo>
                    <a:pt x="1355" y="238"/>
                  </a:lnTo>
                  <a:lnTo>
                    <a:pt x="1374" y="228"/>
                  </a:lnTo>
                  <a:lnTo>
                    <a:pt x="1391" y="215"/>
                  </a:lnTo>
                  <a:lnTo>
                    <a:pt x="1404" y="197"/>
                  </a:lnTo>
                  <a:lnTo>
                    <a:pt x="1498" y="43"/>
                  </a:lnTo>
                  <a:lnTo>
                    <a:pt x="1511" y="26"/>
                  </a:lnTo>
                  <a:lnTo>
                    <a:pt x="1529" y="13"/>
                  </a:lnTo>
                  <a:lnTo>
                    <a:pt x="1547" y="4"/>
                  </a:lnTo>
                  <a:lnTo>
                    <a:pt x="15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2" name="Group 139"/>
          <p:cNvGrpSpPr/>
          <p:nvPr/>
        </p:nvGrpSpPr>
        <p:grpSpPr>
          <a:xfrm>
            <a:off x="9430455" y="4219959"/>
            <a:ext cx="498476" cy="576263"/>
            <a:chOff x="6272213" y="5765800"/>
            <a:chExt cx="498476" cy="576263"/>
          </a:xfrm>
          <a:solidFill>
            <a:srgbClr val="000000"/>
          </a:solidFill>
        </p:grpSpPr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6299201" y="5900738"/>
              <a:ext cx="471488" cy="441325"/>
            </a:xfrm>
            <a:custGeom>
              <a:avLst/>
              <a:gdLst>
                <a:gd name="T0" fmla="*/ 2144 w 2962"/>
                <a:gd name="T1" fmla="*/ 872 h 2781"/>
                <a:gd name="T2" fmla="*/ 2099 w 2962"/>
                <a:gd name="T3" fmla="*/ 963 h 2781"/>
                <a:gd name="T4" fmla="*/ 2144 w 2962"/>
                <a:gd name="T5" fmla="*/ 1056 h 2781"/>
                <a:gd name="T6" fmla="*/ 2246 w 2962"/>
                <a:gd name="T7" fmla="*/ 1079 h 2781"/>
                <a:gd name="T8" fmla="*/ 2325 w 2962"/>
                <a:gd name="T9" fmla="*/ 1016 h 2781"/>
                <a:gd name="T10" fmla="*/ 2324 w 2962"/>
                <a:gd name="T11" fmla="*/ 912 h 2781"/>
                <a:gd name="T12" fmla="*/ 2244 w 2962"/>
                <a:gd name="T13" fmla="*/ 849 h 2781"/>
                <a:gd name="T14" fmla="*/ 2342 w 2962"/>
                <a:gd name="T15" fmla="*/ 7 h 2781"/>
                <a:gd name="T16" fmla="*/ 2392 w 2962"/>
                <a:gd name="T17" fmla="*/ 70 h 2781"/>
                <a:gd name="T18" fmla="*/ 2362 w 2962"/>
                <a:gd name="T19" fmla="*/ 164 h 2781"/>
                <a:gd name="T20" fmla="*/ 2310 w 2962"/>
                <a:gd name="T21" fmla="*/ 309 h 2781"/>
                <a:gd name="T22" fmla="*/ 2316 w 2962"/>
                <a:gd name="T23" fmla="*/ 480 h 2781"/>
                <a:gd name="T24" fmla="*/ 2447 w 2962"/>
                <a:gd name="T25" fmla="*/ 620 h 2781"/>
                <a:gd name="T26" fmla="*/ 2646 w 2962"/>
                <a:gd name="T27" fmla="*/ 899 h 2781"/>
                <a:gd name="T28" fmla="*/ 2846 w 2962"/>
                <a:gd name="T29" fmla="*/ 1059 h 2781"/>
                <a:gd name="T30" fmla="*/ 2937 w 2962"/>
                <a:gd name="T31" fmla="*/ 1120 h 2781"/>
                <a:gd name="T32" fmla="*/ 2962 w 2962"/>
                <a:gd name="T33" fmla="*/ 1557 h 2781"/>
                <a:gd name="T34" fmla="*/ 2920 w 2962"/>
                <a:gd name="T35" fmla="*/ 1659 h 2781"/>
                <a:gd name="T36" fmla="*/ 2817 w 2962"/>
                <a:gd name="T37" fmla="*/ 1702 h 2781"/>
                <a:gd name="T38" fmla="*/ 2622 w 2962"/>
                <a:gd name="T39" fmla="*/ 1922 h 2781"/>
                <a:gd name="T40" fmla="*/ 2426 w 2962"/>
                <a:gd name="T41" fmla="*/ 2179 h 2781"/>
                <a:gd name="T42" fmla="*/ 2357 w 2962"/>
                <a:gd name="T43" fmla="*/ 2244 h 2781"/>
                <a:gd name="T44" fmla="*/ 2278 w 2962"/>
                <a:gd name="T45" fmla="*/ 2328 h 2781"/>
                <a:gd name="T46" fmla="*/ 2204 w 2962"/>
                <a:gd name="T47" fmla="*/ 2470 h 2781"/>
                <a:gd name="T48" fmla="*/ 2185 w 2962"/>
                <a:gd name="T49" fmla="*/ 2569 h 2781"/>
                <a:gd name="T50" fmla="*/ 2173 w 2962"/>
                <a:gd name="T51" fmla="*/ 2741 h 2781"/>
                <a:gd name="T52" fmla="*/ 2105 w 2962"/>
                <a:gd name="T53" fmla="*/ 2780 h 2781"/>
                <a:gd name="T54" fmla="*/ 1570 w 2962"/>
                <a:gd name="T55" fmla="*/ 2757 h 2781"/>
                <a:gd name="T56" fmla="*/ 1548 w 2962"/>
                <a:gd name="T57" fmla="*/ 2589 h 2781"/>
                <a:gd name="T58" fmla="*/ 1238 w 2962"/>
                <a:gd name="T59" fmla="*/ 2591 h 2781"/>
                <a:gd name="T60" fmla="*/ 1158 w 2962"/>
                <a:gd name="T61" fmla="*/ 2741 h 2781"/>
                <a:gd name="T62" fmla="*/ 1090 w 2962"/>
                <a:gd name="T63" fmla="*/ 2781 h 2781"/>
                <a:gd name="T64" fmla="*/ 559 w 2962"/>
                <a:gd name="T65" fmla="*/ 2759 h 2781"/>
                <a:gd name="T66" fmla="*/ 533 w 2962"/>
                <a:gd name="T67" fmla="*/ 2666 h 2781"/>
                <a:gd name="T68" fmla="*/ 516 w 2962"/>
                <a:gd name="T69" fmla="*/ 2541 h 2781"/>
                <a:gd name="T70" fmla="*/ 450 w 2962"/>
                <a:gd name="T71" fmla="*/ 2369 h 2781"/>
                <a:gd name="T72" fmla="*/ 304 w 2962"/>
                <a:gd name="T73" fmla="*/ 2181 h 2781"/>
                <a:gd name="T74" fmla="*/ 149 w 2962"/>
                <a:gd name="T75" fmla="*/ 1943 h 2781"/>
                <a:gd name="T76" fmla="*/ 48 w 2962"/>
                <a:gd name="T77" fmla="*/ 1707 h 2781"/>
                <a:gd name="T78" fmla="*/ 30 w 2962"/>
                <a:gd name="T79" fmla="*/ 1641 h 2781"/>
                <a:gd name="T80" fmla="*/ 3 w 2962"/>
                <a:gd name="T81" fmla="*/ 1317 h 2781"/>
                <a:gd name="T82" fmla="*/ 123 w 2962"/>
                <a:gd name="T83" fmla="*/ 1160 h 2781"/>
                <a:gd name="T84" fmla="*/ 368 w 2962"/>
                <a:gd name="T85" fmla="*/ 1124 h 2781"/>
                <a:gd name="T86" fmla="*/ 679 w 2962"/>
                <a:gd name="T87" fmla="*/ 1192 h 2781"/>
                <a:gd name="T88" fmla="*/ 998 w 2962"/>
                <a:gd name="T89" fmla="*/ 1170 h 2781"/>
                <a:gd name="T90" fmla="*/ 1291 w 2962"/>
                <a:gd name="T91" fmla="*/ 1060 h 2781"/>
                <a:gd name="T92" fmla="*/ 1546 w 2962"/>
                <a:gd name="T93" fmla="*/ 870 h 2781"/>
                <a:gd name="T94" fmla="*/ 1730 w 2962"/>
                <a:gd name="T95" fmla="*/ 627 h 2781"/>
                <a:gd name="T96" fmla="*/ 1841 w 2962"/>
                <a:gd name="T97" fmla="*/ 346 h 2781"/>
                <a:gd name="T98" fmla="*/ 1918 w 2962"/>
                <a:gd name="T99" fmla="*/ 175 h 2781"/>
                <a:gd name="T100" fmla="*/ 2048 w 2962"/>
                <a:gd name="T101" fmla="*/ 77 h 2781"/>
                <a:gd name="T102" fmla="*/ 2239 w 2962"/>
                <a:gd name="T103" fmla="*/ 10 h 2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62" h="2781">
                  <a:moveTo>
                    <a:pt x="2218" y="845"/>
                  </a:moveTo>
                  <a:lnTo>
                    <a:pt x="2190" y="849"/>
                  </a:lnTo>
                  <a:lnTo>
                    <a:pt x="2166" y="857"/>
                  </a:lnTo>
                  <a:lnTo>
                    <a:pt x="2144" y="872"/>
                  </a:lnTo>
                  <a:lnTo>
                    <a:pt x="2125" y="889"/>
                  </a:lnTo>
                  <a:lnTo>
                    <a:pt x="2111" y="912"/>
                  </a:lnTo>
                  <a:lnTo>
                    <a:pt x="2102" y="937"/>
                  </a:lnTo>
                  <a:lnTo>
                    <a:pt x="2099" y="963"/>
                  </a:lnTo>
                  <a:lnTo>
                    <a:pt x="2102" y="991"/>
                  </a:lnTo>
                  <a:lnTo>
                    <a:pt x="2111" y="1016"/>
                  </a:lnTo>
                  <a:lnTo>
                    <a:pt x="2125" y="1038"/>
                  </a:lnTo>
                  <a:lnTo>
                    <a:pt x="2144" y="1056"/>
                  </a:lnTo>
                  <a:lnTo>
                    <a:pt x="2166" y="1070"/>
                  </a:lnTo>
                  <a:lnTo>
                    <a:pt x="2190" y="1079"/>
                  </a:lnTo>
                  <a:lnTo>
                    <a:pt x="2218" y="1083"/>
                  </a:lnTo>
                  <a:lnTo>
                    <a:pt x="2246" y="1079"/>
                  </a:lnTo>
                  <a:lnTo>
                    <a:pt x="2270" y="1070"/>
                  </a:lnTo>
                  <a:lnTo>
                    <a:pt x="2292" y="1056"/>
                  </a:lnTo>
                  <a:lnTo>
                    <a:pt x="2311" y="1038"/>
                  </a:lnTo>
                  <a:lnTo>
                    <a:pt x="2325" y="1016"/>
                  </a:lnTo>
                  <a:lnTo>
                    <a:pt x="2334" y="991"/>
                  </a:lnTo>
                  <a:lnTo>
                    <a:pt x="2336" y="963"/>
                  </a:lnTo>
                  <a:lnTo>
                    <a:pt x="2334" y="937"/>
                  </a:lnTo>
                  <a:lnTo>
                    <a:pt x="2324" y="912"/>
                  </a:lnTo>
                  <a:lnTo>
                    <a:pt x="2311" y="889"/>
                  </a:lnTo>
                  <a:lnTo>
                    <a:pt x="2292" y="872"/>
                  </a:lnTo>
                  <a:lnTo>
                    <a:pt x="2270" y="857"/>
                  </a:lnTo>
                  <a:lnTo>
                    <a:pt x="2244" y="849"/>
                  </a:lnTo>
                  <a:lnTo>
                    <a:pt x="2218" y="845"/>
                  </a:lnTo>
                  <a:close/>
                  <a:moveTo>
                    <a:pt x="2297" y="0"/>
                  </a:moveTo>
                  <a:lnTo>
                    <a:pt x="2321" y="0"/>
                  </a:lnTo>
                  <a:lnTo>
                    <a:pt x="2342" y="7"/>
                  </a:lnTo>
                  <a:lnTo>
                    <a:pt x="2359" y="17"/>
                  </a:lnTo>
                  <a:lnTo>
                    <a:pt x="2375" y="32"/>
                  </a:lnTo>
                  <a:lnTo>
                    <a:pt x="2386" y="50"/>
                  </a:lnTo>
                  <a:lnTo>
                    <a:pt x="2392" y="70"/>
                  </a:lnTo>
                  <a:lnTo>
                    <a:pt x="2394" y="91"/>
                  </a:lnTo>
                  <a:lnTo>
                    <a:pt x="2390" y="112"/>
                  </a:lnTo>
                  <a:lnTo>
                    <a:pt x="2381" y="133"/>
                  </a:lnTo>
                  <a:lnTo>
                    <a:pt x="2362" y="164"/>
                  </a:lnTo>
                  <a:lnTo>
                    <a:pt x="2346" y="197"/>
                  </a:lnTo>
                  <a:lnTo>
                    <a:pt x="2330" y="232"/>
                  </a:lnTo>
                  <a:lnTo>
                    <a:pt x="2318" y="270"/>
                  </a:lnTo>
                  <a:lnTo>
                    <a:pt x="2310" y="309"/>
                  </a:lnTo>
                  <a:lnTo>
                    <a:pt x="2304" y="350"/>
                  </a:lnTo>
                  <a:lnTo>
                    <a:pt x="2303" y="392"/>
                  </a:lnTo>
                  <a:lnTo>
                    <a:pt x="2306" y="435"/>
                  </a:lnTo>
                  <a:lnTo>
                    <a:pt x="2316" y="480"/>
                  </a:lnTo>
                  <a:lnTo>
                    <a:pt x="2318" y="491"/>
                  </a:lnTo>
                  <a:lnTo>
                    <a:pt x="2319" y="501"/>
                  </a:lnTo>
                  <a:lnTo>
                    <a:pt x="2386" y="559"/>
                  </a:lnTo>
                  <a:lnTo>
                    <a:pt x="2447" y="620"/>
                  </a:lnTo>
                  <a:lnTo>
                    <a:pt x="2505" y="685"/>
                  </a:lnTo>
                  <a:lnTo>
                    <a:pt x="2558" y="754"/>
                  </a:lnTo>
                  <a:lnTo>
                    <a:pt x="2604" y="826"/>
                  </a:lnTo>
                  <a:lnTo>
                    <a:pt x="2646" y="899"/>
                  </a:lnTo>
                  <a:lnTo>
                    <a:pt x="2681" y="977"/>
                  </a:lnTo>
                  <a:lnTo>
                    <a:pt x="2711" y="1056"/>
                  </a:lnTo>
                  <a:lnTo>
                    <a:pt x="2817" y="1056"/>
                  </a:lnTo>
                  <a:lnTo>
                    <a:pt x="2846" y="1059"/>
                  </a:lnTo>
                  <a:lnTo>
                    <a:pt x="2873" y="1068"/>
                  </a:lnTo>
                  <a:lnTo>
                    <a:pt x="2898" y="1081"/>
                  </a:lnTo>
                  <a:lnTo>
                    <a:pt x="2920" y="1099"/>
                  </a:lnTo>
                  <a:lnTo>
                    <a:pt x="2937" y="1120"/>
                  </a:lnTo>
                  <a:lnTo>
                    <a:pt x="2951" y="1144"/>
                  </a:lnTo>
                  <a:lnTo>
                    <a:pt x="2959" y="1171"/>
                  </a:lnTo>
                  <a:lnTo>
                    <a:pt x="2962" y="1198"/>
                  </a:lnTo>
                  <a:lnTo>
                    <a:pt x="2962" y="1557"/>
                  </a:lnTo>
                  <a:lnTo>
                    <a:pt x="2959" y="1585"/>
                  </a:lnTo>
                  <a:lnTo>
                    <a:pt x="2951" y="1613"/>
                  </a:lnTo>
                  <a:lnTo>
                    <a:pt x="2937" y="1637"/>
                  </a:lnTo>
                  <a:lnTo>
                    <a:pt x="2920" y="1659"/>
                  </a:lnTo>
                  <a:lnTo>
                    <a:pt x="2898" y="1677"/>
                  </a:lnTo>
                  <a:lnTo>
                    <a:pt x="2873" y="1690"/>
                  </a:lnTo>
                  <a:lnTo>
                    <a:pt x="2846" y="1699"/>
                  </a:lnTo>
                  <a:lnTo>
                    <a:pt x="2817" y="1702"/>
                  </a:lnTo>
                  <a:lnTo>
                    <a:pt x="2716" y="1702"/>
                  </a:lnTo>
                  <a:lnTo>
                    <a:pt x="2690" y="1777"/>
                  </a:lnTo>
                  <a:lnTo>
                    <a:pt x="2658" y="1851"/>
                  </a:lnTo>
                  <a:lnTo>
                    <a:pt x="2622" y="1922"/>
                  </a:lnTo>
                  <a:lnTo>
                    <a:pt x="2580" y="1990"/>
                  </a:lnTo>
                  <a:lnTo>
                    <a:pt x="2534" y="2056"/>
                  </a:lnTo>
                  <a:lnTo>
                    <a:pt x="2482" y="2119"/>
                  </a:lnTo>
                  <a:lnTo>
                    <a:pt x="2426" y="2179"/>
                  </a:lnTo>
                  <a:lnTo>
                    <a:pt x="2367" y="2235"/>
                  </a:lnTo>
                  <a:lnTo>
                    <a:pt x="2365" y="2237"/>
                  </a:lnTo>
                  <a:lnTo>
                    <a:pt x="2362" y="2240"/>
                  </a:lnTo>
                  <a:lnTo>
                    <a:pt x="2357" y="2244"/>
                  </a:lnTo>
                  <a:lnTo>
                    <a:pt x="2351" y="2248"/>
                  </a:lnTo>
                  <a:lnTo>
                    <a:pt x="2346" y="2253"/>
                  </a:lnTo>
                  <a:lnTo>
                    <a:pt x="2308" y="2290"/>
                  </a:lnTo>
                  <a:lnTo>
                    <a:pt x="2278" y="2328"/>
                  </a:lnTo>
                  <a:lnTo>
                    <a:pt x="2252" y="2365"/>
                  </a:lnTo>
                  <a:lnTo>
                    <a:pt x="2232" y="2402"/>
                  </a:lnTo>
                  <a:lnTo>
                    <a:pt x="2216" y="2437"/>
                  </a:lnTo>
                  <a:lnTo>
                    <a:pt x="2204" y="2470"/>
                  </a:lnTo>
                  <a:lnTo>
                    <a:pt x="2196" y="2500"/>
                  </a:lnTo>
                  <a:lnTo>
                    <a:pt x="2189" y="2527"/>
                  </a:lnTo>
                  <a:lnTo>
                    <a:pt x="2186" y="2551"/>
                  </a:lnTo>
                  <a:lnTo>
                    <a:pt x="2185" y="2569"/>
                  </a:lnTo>
                  <a:lnTo>
                    <a:pt x="2184" y="2583"/>
                  </a:lnTo>
                  <a:lnTo>
                    <a:pt x="2184" y="2702"/>
                  </a:lnTo>
                  <a:lnTo>
                    <a:pt x="2180" y="2723"/>
                  </a:lnTo>
                  <a:lnTo>
                    <a:pt x="2173" y="2741"/>
                  </a:lnTo>
                  <a:lnTo>
                    <a:pt x="2161" y="2757"/>
                  </a:lnTo>
                  <a:lnTo>
                    <a:pt x="2145" y="2769"/>
                  </a:lnTo>
                  <a:lnTo>
                    <a:pt x="2126" y="2777"/>
                  </a:lnTo>
                  <a:lnTo>
                    <a:pt x="2105" y="2780"/>
                  </a:lnTo>
                  <a:lnTo>
                    <a:pt x="1627" y="2780"/>
                  </a:lnTo>
                  <a:lnTo>
                    <a:pt x="1606" y="2777"/>
                  </a:lnTo>
                  <a:lnTo>
                    <a:pt x="1587" y="2769"/>
                  </a:lnTo>
                  <a:lnTo>
                    <a:pt x="1570" y="2757"/>
                  </a:lnTo>
                  <a:lnTo>
                    <a:pt x="1558" y="2741"/>
                  </a:lnTo>
                  <a:lnTo>
                    <a:pt x="1550" y="2723"/>
                  </a:lnTo>
                  <a:lnTo>
                    <a:pt x="1548" y="2702"/>
                  </a:lnTo>
                  <a:lnTo>
                    <a:pt x="1548" y="2589"/>
                  </a:lnTo>
                  <a:lnTo>
                    <a:pt x="1466" y="2596"/>
                  </a:lnTo>
                  <a:lnTo>
                    <a:pt x="1381" y="2598"/>
                  </a:lnTo>
                  <a:lnTo>
                    <a:pt x="1309" y="2596"/>
                  </a:lnTo>
                  <a:lnTo>
                    <a:pt x="1238" y="2591"/>
                  </a:lnTo>
                  <a:lnTo>
                    <a:pt x="1169" y="2584"/>
                  </a:lnTo>
                  <a:lnTo>
                    <a:pt x="1169" y="2702"/>
                  </a:lnTo>
                  <a:lnTo>
                    <a:pt x="1165" y="2723"/>
                  </a:lnTo>
                  <a:lnTo>
                    <a:pt x="1158" y="2741"/>
                  </a:lnTo>
                  <a:lnTo>
                    <a:pt x="1146" y="2758"/>
                  </a:lnTo>
                  <a:lnTo>
                    <a:pt x="1130" y="2770"/>
                  </a:lnTo>
                  <a:lnTo>
                    <a:pt x="1111" y="2778"/>
                  </a:lnTo>
                  <a:lnTo>
                    <a:pt x="1090" y="2781"/>
                  </a:lnTo>
                  <a:lnTo>
                    <a:pt x="612" y="2781"/>
                  </a:lnTo>
                  <a:lnTo>
                    <a:pt x="592" y="2778"/>
                  </a:lnTo>
                  <a:lnTo>
                    <a:pt x="574" y="2771"/>
                  </a:lnTo>
                  <a:lnTo>
                    <a:pt x="559" y="2759"/>
                  </a:lnTo>
                  <a:lnTo>
                    <a:pt x="545" y="2745"/>
                  </a:lnTo>
                  <a:lnTo>
                    <a:pt x="538" y="2727"/>
                  </a:lnTo>
                  <a:lnTo>
                    <a:pt x="533" y="2707"/>
                  </a:lnTo>
                  <a:lnTo>
                    <a:pt x="533" y="2666"/>
                  </a:lnTo>
                  <a:lnTo>
                    <a:pt x="532" y="2641"/>
                  </a:lnTo>
                  <a:lnTo>
                    <a:pt x="529" y="2611"/>
                  </a:lnTo>
                  <a:lnTo>
                    <a:pt x="523" y="2578"/>
                  </a:lnTo>
                  <a:lnTo>
                    <a:pt x="516" y="2541"/>
                  </a:lnTo>
                  <a:lnTo>
                    <a:pt x="505" y="2500"/>
                  </a:lnTo>
                  <a:lnTo>
                    <a:pt x="490" y="2458"/>
                  </a:lnTo>
                  <a:lnTo>
                    <a:pt x="473" y="2414"/>
                  </a:lnTo>
                  <a:lnTo>
                    <a:pt x="450" y="2369"/>
                  </a:lnTo>
                  <a:lnTo>
                    <a:pt x="424" y="2325"/>
                  </a:lnTo>
                  <a:lnTo>
                    <a:pt x="391" y="2280"/>
                  </a:lnTo>
                  <a:lnTo>
                    <a:pt x="353" y="2237"/>
                  </a:lnTo>
                  <a:lnTo>
                    <a:pt x="304" y="2181"/>
                  </a:lnTo>
                  <a:lnTo>
                    <a:pt x="258" y="2123"/>
                  </a:lnTo>
                  <a:lnTo>
                    <a:pt x="218" y="2063"/>
                  </a:lnTo>
                  <a:lnTo>
                    <a:pt x="181" y="2002"/>
                  </a:lnTo>
                  <a:lnTo>
                    <a:pt x="149" y="1943"/>
                  </a:lnTo>
                  <a:lnTo>
                    <a:pt x="122" y="1886"/>
                  </a:lnTo>
                  <a:lnTo>
                    <a:pt x="93" y="1827"/>
                  </a:lnTo>
                  <a:lnTo>
                    <a:pt x="69" y="1767"/>
                  </a:lnTo>
                  <a:lnTo>
                    <a:pt x="48" y="1707"/>
                  </a:lnTo>
                  <a:lnTo>
                    <a:pt x="31" y="1644"/>
                  </a:lnTo>
                  <a:lnTo>
                    <a:pt x="30" y="1642"/>
                  </a:lnTo>
                  <a:lnTo>
                    <a:pt x="30" y="1641"/>
                  </a:lnTo>
                  <a:lnTo>
                    <a:pt x="30" y="1641"/>
                  </a:lnTo>
                  <a:lnTo>
                    <a:pt x="14" y="1559"/>
                  </a:lnTo>
                  <a:lnTo>
                    <a:pt x="4" y="1474"/>
                  </a:lnTo>
                  <a:lnTo>
                    <a:pt x="0" y="1389"/>
                  </a:lnTo>
                  <a:lnTo>
                    <a:pt x="3" y="1317"/>
                  </a:lnTo>
                  <a:lnTo>
                    <a:pt x="10" y="1246"/>
                  </a:lnTo>
                  <a:lnTo>
                    <a:pt x="21" y="1176"/>
                  </a:lnTo>
                  <a:lnTo>
                    <a:pt x="71" y="1170"/>
                  </a:lnTo>
                  <a:lnTo>
                    <a:pt x="123" y="1160"/>
                  </a:lnTo>
                  <a:lnTo>
                    <a:pt x="178" y="1143"/>
                  </a:lnTo>
                  <a:lnTo>
                    <a:pt x="235" y="1122"/>
                  </a:lnTo>
                  <a:lnTo>
                    <a:pt x="294" y="1094"/>
                  </a:lnTo>
                  <a:lnTo>
                    <a:pt x="368" y="1124"/>
                  </a:lnTo>
                  <a:lnTo>
                    <a:pt x="443" y="1150"/>
                  </a:lnTo>
                  <a:lnTo>
                    <a:pt x="520" y="1170"/>
                  </a:lnTo>
                  <a:lnTo>
                    <a:pt x="599" y="1184"/>
                  </a:lnTo>
                  <a:lnTo>
                    <a:pt x="679" y="1192"/>
                  </a:lnTo>
                  <a:lnTo>
                    <a:pt x="759" y="1195"/>
                  </a:lnTo>
                  <a:lnTo>
                    <a:pt x="840" y="1192"/>
                  </a:lnTo>
                  <a:lnTo>
                    <a:pt x="919" y="1184"/>
                  </a:lnTo>
                  <a:lnTo>
                    <a:pt x="998" y="1170"/>
                  </a:lnTo>
                  <a:lnTo>
                    <a:pt x="1074" y="1150"/>
                  </a:lnTo>
                  <a:lnTo>
                    <a:pt x="1149" y="1126"/>
                  </a:lnTo>
                  <a:lnTo>
                    <a:pt x="1222" y="1096"/>
                  </a:lnTo>
                  <a:lnTo>
                    <a:pt x="1291" y="1060"/>
                  </a:lnTo>
                  <a:lnTo>
                    <a:pt x="1360" y="1020"/>
                  </a:lnTo>
                  <a:lnTo>
                    <a:pt x="1425" y="974"/>
                  </a:lnTo>
                  <a:lnTo>
                    <a:pt x="1486" y="925"/>
                  </a:lnTo>
                  <a:lnTo>
                    <a:pt x="1546" y="870"/>
                  </a:lnTo>
                  <a:lnTo>
                    <a:pt x="1599" y="813"/>
                  </a:lnTo>
                  <a:lnTo>
                    <a:pt x="1648" y="754"/>
                  </a:lnTo>
                  <a:lnTo>
                    <a:pt x="1691" y="691"/>
                  </a:lnTo>
                  <a:lnTo>
                    <a:pt x="1730" y="627"/>
                  </a:lnTo>
                  <a:lnTo>
                    <a:pt x="1766" y="560"/>
                  </a:lnTo>
                  <a:lnTo>
                    <a:pt x="1795" y="490"/>
                  </a:lnTo>
                  <a:lnTo>
                    <a:pt x="1820" y="418"/>
                  </a:lnTo>
                  <a:lnTo>
                    <a:pt x="1841" y="346"/>
                  </a:lnTo>
                  <a:lnTo>
                    <a:pt x="1855" y="271"/>
                  </a:lnTo>
                  <a:lnTo>
                    <a:pt x="1873" y="236"/>
                  </a:lnTo>
                  <a:lnTo>
                    <a:pt x="1894" y="204"/>
                  </a:lnTo>
                  <a:lnTo>
                    <a:pt x="1918" y="175"/>
                  </a:lnTo>
                  <a:lnTo>
                    <a:pt x="1945" y="148"/>
                  </a:lnTo>
                  <a:lnTo>
                    <a:pt x="1975" y="123"/>
                  </a:lnTo>
                  <a:lnTo>
                    <a:pt x="2009" y="100"/>
                  </a:lnTo>
                  <a:lnTo>
                    <a:pt x="2048" y="77"/>
                  </a:lnTo>
                  <a:lnTo>
                    <a:pt x="2089" y="57"/>
                  </a:lnTo>
                  <a:lnTo>
                    <a:pt x="2135" y="38"/>
                  </a:lnTo>
                  <a:lnTo>
                    <a:pt x="2185" y="22"/>
                  </a:lnTo>
                  <a:lnTo>
                    <a:pt x="2239" y="10"/>
                  </a:lnTo>
                  <a:lnTo>
                    <a:pt x="22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27"/>
            <p:cNvSpPr>
              <a:spLocks noEditPoints="1"/>
            </p:cNvSpPr>
            <p:nvPr/>
          </p:nvSpPr>
          <p:spPr bwMode="auto">
            <a:xfrm>
              <a:off x="6272213" y="5765800"/>
              <a:ext cx="295275" cy="296863"/>
            </a:xfrm>
            <a:custGeom>
              <a:avLst/>
              <a:gdLst>
                <a:gd name="T0" fmla="*/ 861 w 1863"/>
                <a:gd name="T1" fmla="*/ 364 h 1863"/>
                <a:gd name="T2" fmla="*/ 855 w 1863"/>
                <a:gd name="T3" fmla="*/ 468 h 1863"/>
                <a:gd name="T4" fmla="*/ 779 w 1863"/>
                <a:gd name="T5" fmla="*/ 505 h 1863"/>
                <a:gd name="T6" fmla="*/ 659 w 1863"/>
                <a:gd name="T7" fmla="*/ 618 h 1863"/>
                <a:gd name="T8" fmla="*/ 639 w 1863"/>
                <a:gd name="T9" fmla="*/ 792 h 1863"/>
                <a:gd name="T10" fmla="*/ 735 w 1863"/>
                <a:gd name="T11" fmla="*/ 926 h 1863"/>
                <a:gd name="T12" fmla="*/ 932 w 1863"/>
                <a:gd name="T13" fmla="*/ 1021 h 1863"/>
                <a:gd name="T14" fmla="*/ 1019 w 1863"/>
                <a:gd name="T15" fmla="*/ 1090 h 1863"/>
                <a:gd name="T16" fmla="*/ 1007 w 1863"/>
                <a:gd name="T17" fmla="*/ 1178 h 1863"/>
                <a:gd name="T18" fmla="*/ 866 w 1863"/>
                <a:gd name="T19" fmla="*/ 1217 h 1863"/>
                <a:gd name="T20" fmla="*/ 691 w 1863"/>
                <a:gd name="T21" fmla="*/ 1162 h 1863"/>
                <a:gd name="T22" fmla="*/ 654 w 1863"/>
                <a:gd name="T23" fmla="*/ 1188 h 1863"/>
                <a:gd name="T24" fmla="*/ 634 w 1863"/>
                <a:gd name="T25" fmla="*/ 1322 h 1863"/>
                <a:gd name="T26" fmla="*/ 770 w 1863"/>
                <a:gd name="T27" fmla="*/ 1372 h 1863"/>
                <a:gd name="T28" fmla="*/ 847 w 1863"/>
                <a:gd name="T29" fmla="*/ 1398 h 1863"/>
                <a:gd name="T30" fmla="*/ 852 w 1863"/>
                <a:gd name="T31" fmla="*/ 1497 h 1863"/>
                <a:gd name="T32" fmla="*/ 968 w 1863"/>
                <a:gd name="T33" fmla="*/ 1521 h 1863"/>
                <a:gd name="T34" fmla="*/ 1003 w 1863"/>
                <a:gd name="T35" fmla="*/ 1449 h 1863"/>
                <a:gd name="T36" fmla="*/ 1024 w 1863"/>
                <a:gd name="T37" fmla="*/ 1369 h 1863"/>
                <a:gd name="T38" fmla="*/ 1157 w 1863"/>
                <a:gd name="T39" fmla="*/ 1297 h 1863"/>
                <a:gd name="T40" fmla="*/ 1238 w 1863"/>
                <a:gd name="T41" fmla="*/ 1142 h 1863"/>
                <a:gd name="T42" fmla="*/ 1203 w 1863"/>
                <a:gd name="T43" fmla="*/ 978 h 1863"/>
                <a:gd name="T44" fmla="*/ 1050 w 1863"/>
                <a:gd name="T45" fmla="*/ 853 h 1863"/>
                <a:gd name="T46" fmla="*/ 873 w 1863"/>
                <a:gd name="T47" fmla="*/ 767 h 1863"/>
                <a:gd name="T48" fmla="*/ 848 w 1863"/>
                <a:gd name="T49" fmla="*/ 683 h 1863"/>
                <a:gd name="T50" fmla="*/ 939 w 1863"/>
                <a:gd name="T51" fmla="*/ 635 h 1863"/>
                <a:gd name="T52" fmla="*/ 1138 w 1863"/>
                <a:gd name="T53" fmla="*/ 676 h 1863"/>
                <a:gd name="T54" fmla="*/ 1185 w 1863"/>
                <a:gd name="T55" fmla="*/ 601 h 1863"/>
                <a:gd name="T56" fmla="*/ 1176 w 1863"/>
                <a:gd name="T57" fmla="*/ 509 h 1863"/>
                <a:gd name="T58" fmla="*/ 1027 w 1863"/>
                <a:gd name="T59" fmla="*/ 468 h 1863"/>
                <a:gd name="T60" fmla="*/ 1008 w 1863"/>
                <a:gd name="T61" fmla="*/ 414 h 1863"/>
                <a:gd name="T62" fmla="*/ 990 w 1863"/>
                <a:gd name="T63" fmla="*/ 343 h 1863"/>
                <a:gd name="T64" fmla="*/ 898 w 1863"/>
                <a:gd name="T65" fmla="*/ 0 h 1863"/>
                <a:gd name="T66" fmla="*/ 1233 w 1863"/>
                <a:gd name="T67" fmla="*/ 50 h 1863"/>
                <a:gd name="T68" fmla="*/ 1537 w 1863"/>
                <a:gd name="T69" fmla="*/ 224 h 1863"/>
                <a:gd name="T70" fmla="*/ 1759 w 1863"/>
                <a:gd name="T71" fmla="*/ 503 h 1863"/>
                <a:gd name="T72" fmla="*/ 1858 w 1863"/>
                <a:gd name="T73" fmla="*/ 830 h 1863"/>
                <a:gd name="T74" fmla="*/ 1834 w 1863"/>
                <a:gd name="T75" fmla="*/ 1168 h 1863"/>
                <a:gd name="T76" fmla="*/ 1685 w 1863"/>
                <a:gd name="T77" fmla="*/ 1481 h 1863"/>
                <a:gd name="T78" fmla="*/ 1414 w 1863"/>
                <a:gd name="T79" fmla="*/ 1729 h 1863"/>
                <a:gd name="T80" fmla="*/ 1079 w 1863"/>
                <a:gd name="T81" fmla="*/ 1851 h 1863"/>
                <a:gd name="T82" fmla="*/ 727 w 1863"/>
                <a:gd name="T83" fmla="*/ 1840 h 1863"/>
                <a:gd name="T84" fmla="*/ 458 w 1863"/>
                <a:gd name="T85" fmla="*/ 1734 h 1863"/>
                <a:gd name="T86" fmla="*/ 224 w 1863"/>
                <a:gd name="T87" fmla="*/ 1838 h 1863"/>
                <a:gd name="T88" fmla="*/ 49 w 1863"/>
                <a:gd name="T89" fmla="*/ 1838 h 1863"/>
                <a:gd name="T90" fmla="*/ 40 w 1863"/>
                <a:gd name="T91" fmla="*/ 1782 h 1863"/>
                <a:gd name="T92" fmla="*/ 170 w 1863"/>
                <a:gd name="T93" fmla="*/ 1676 h 1863"/>
                <a:gd name="T94" fmla="*/ 234 w 1863"/>
                <a:gd name="T95" fmla="*/ 1549 h 1863"/>
                <a:gd name="T96" fmla="*/ 53 w 1863"/>
                <a:gd name="T97" fmla="*/ 1245 h 1863"/>
                <a:gd name="T98" fmla="*/ 0 w 1863"/>
                <a:gd name="T99" fmla="*/ 905 h 1863"/>
                <a:gd name="T100" fmla="*/ 73 w 1863"/>
                <a:gd name="T101" fmla="*/ 568 h 1863"/>
                <a:gd name="T102" fmla="*/ 273 w 1863"/>
                <a:gd name="T103" fmla="*/ 273 h 1863"/>
                <a:gd name="T104" fmla="*/ 565 w 1863"/>
                <a:gd name="T105" fmla="*/ 74 h 1863"/>
                <a:gd name="T106" fmla="*/ 898 w 1863"/>
                <a:gd name="T107" fmla="*/ 0 h 1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63" h="1863">
                  <a:moveTo>
                    <a:pt x="900" y="339"/>
                  </a:moveTo>
                  <a:lnTo>
                    <a:pt x="883" y="341"/>
                  </a:lnTo>
                  <a:lnTo>
                    <a:pt x="872" y="344"/>
                  </a:lnTo>
                  <a:lnTo>
                    <a:pt x="864" y="352"/>
                  </a:lnTo>
                  <a:lnTo>
                    <a:pt x="861" y="364"/>
                  </a:lnTo>
                  <a:lnTo>
                    <a:pt x="859" y="382"/>
                  </a:lnTo>
                  <a:lnTo>
                    <a:pt x="859" y="429"/>
                  </a:lnTo>
                  <a:lnTo>
                    <a:pt x="858" y="446"/>
                  </a:lnTo>
                  <a:lnTo>
                    <a:pt x="857" y="459"/>
                  </a:lnTo>
                  <a:lnTo>
                    <a:pt x="855" y="468"/>
                  </a:lnTo>
                  <a:lnTo>
                    <a:pt x="851" y="475"/>
                  </a:lnTo>
                  <a:lnTo>
                    <a:pt x="842" y="480"/>
                  </a:lnTo>
                  <a:lnTo>
                    <a:pt x="831" y="486"/>
                  </a:lnTo>
                  <a:lnTo>
                    <a:pt x="814" y="491"/>
                  </a:lnTo>
                  <a:lnTo>
                    <a:pt x="779" y="505"/>
                  </a:lnTo>
                  <a:lnTo>
                    <a:pt x="748" y="522"/>
                  </a:lnTo>
                  <a:lnTo>
                    <a:pt x="720" y="542"/>
                  </a:lnTo>
                  <a:lnTo>
                    <a:pt x="696" y="564"/>
                  </a:lnTo>
                  <a:lnTo>
                    <a:pt x="675" y="589"/>
                  </a:lnTo>
                  <a:lnTo>
                    <a:pt x="659" y="618"/>
                  </a:lnTo>
                  <a:lnTo>
                    <a:pt x="645" y="649"/>
                  </a:lnTo>
                  <a:lnTo>
                    <a:pt x="637" y="683"/>
                  </a:lnTo>
                  <a:lnTo>
                    <a:pt x="632" y="721"/>
                  </a:lnTo>
                  <a:lnTo>
                    <a:pt x="633" y="758"/>
                  </a:lnTo>
                  <a:lnTo>
                    <a:pt x="639" y="792"/>
                  </a:lnTo>
                  <a:lnTo>
                    <a:pt x="650" y="824"/>
                  </a:lnTo>
                  <a:lnTo>
                    <a:pt x="665" y="853"/>
                  </a:lnTo>
                  <a:lnTo>
                    <a:pt x="684" y="879"/>
                  </a:lnTo>
                  <a:lnTo>
                    <a:pt x="708" y="904"/>
                  </a:lnTo>
                  <a:lnTo>
                    <a:pt x="735" y="926"/>
                  </a:lnTo>
                  <a:lnTo>
                    <a:pt x="766" y="947"/>
                  </a:lnTo>
                  <a:lnTo>
                    <a:pt x="807" y="968"/>
                  </a:lnTo>
                  <a:lnTo>
                    <a:pt x="848" y="986"/>
                  </a:lnTo>
                  <a:lnTo>
                    <a:pt x="890" y="1003"/>
                  </a:lnTo>
                  <a:lnTo>
                    <a:pt x="932" y="1021"/>
                  </a:lnTo>
                  <a:lnTo>
                    <a:pt x="953" y="1032"/>
                  </a:lnTo>
                  <a:lnTo>
                    <a:pt x="974" y="1043"/>
                  </a:lnTo>
                  <a:lnTo>
                    <a:pt x="993" y="1057"/>
                  </a:lnTo>
                  <a:lnTo>
                    <a:pt x="1008" y="1072"/>
                  </a:lnTo>
                  <a:lnTo>
                    <a:pt x="1019" y="1090"/>
                  </a:lnTo>
                  <a:lnTo>
                    <a:pt x="1026" y="1108"/>
                  </a:lnTo>
                  <a:lnTo>
                    <a:pt x="1028" y="1127"/>
                  </a:lnTo>
                  <a:lnTo>
                    <a:pt x="1025" y="1145"/>
                  </a:lnTo>
                  <a:lnTo>
                    <a:pt x="1018" y="1163"/>
                  </a:lnTo>
                  <a:lnTo>
                    <a:pt x="1007" y="1178"/>
                  </a:lnTo>
                  <a:lnTo>
                    <a:pt x="993" y="1192"/>
                  </a:lnTo>
                  <a:lnTo>
                    <a:pt x="973" y="1203"/>
                  </a:lnTo>
                  <a:lnTo>
                    <a:pt x="939" y="1214"/>
                  </a:lnTo>
                  <a:lnTo>
                    <a:pt x="904" y="1218"/>
                  </a:lnTo>
                  <a:lnTo>
                    <a:pt x="866" y="1217"/>
                  </a:lnTo>
                  <a:lnTo>
                    <a:pt x="824" y="1209"/>
                  </a:lnTo>
                  <a:lnTo>
                    <a:pt x="783" y="1199"/>
                  </a:lnTo>
                  <a:lnTo>
                    <a:pt x="743" y="1186"/>
                  </a:lnTo>
                  <a:lnTo>
                    <a:pt x="704" y="1167"/>
                  </a:lnTo>
                  <a:lnTo>
                    <a:pt x="691" y="1162"/>
                  </a:lnTo>
                  <a:lnTo>
                    <a:pt x="680" y="1158"/>
                  </a:lnTo>
                  <a:lnTo>
                    <a:pt x="672" y="1160"/>
                  </a:lnTo>
                  <a:lnTo>
                    <a:pt x="665" y="1165"/>
                  </a:lnTo>
                  <a:lnTo>
                    <a:pt x="660" y="1174"/>
                  </a:lnTo>
                  <a:lnTo>
                    <a:pt x="654" y="1188"/>
                  </a:lnTo>
                  <a:lnTo>
                    <a:pt x="630" y="1273"/>
                  </a:lnTo>
                  <a:lnTo>
                    <a:pt x="627" y="1291"/>
                  </a:lnTo>
                  <a:lnTo>
                    <a:pt x="626" y="1304"/>
                  </a:lnTo>
                  <a:lnTo>
                    <a:pt x="628" y="1314"/>
                  </a:lnTo>
                  <a:lnTo>
                    <a:pt x="634" y="1322"/>
                  </a:lnTo>
                  <a:lnTo>
                    <a:pt x="645" y="1329"/>
                  </a:lnTo>
                  <a:lnTo>
                    <a:pt x="661" y="1337"/>
                  </a:lnTo>
                  <a:lnTo>
                    <a:pt x="697" y="1352"/>
                  </a:lnTo>
                  <a:lnTo>
                    <a:pt x="734" y="1364"/>
                  </a:lnTo>
                  <a:lnTo>
                    <a:pt x="770" y="1372"/>
                  </a:lnTo>
                  <a:lnTo>
                    <a:pt x="808" y="1379"/>
                  </a:lnTo>
                  <a:lnTo>
                    <a:pt x="825" y="1381"/>
                  </a:lnTo>
                  <a:lnTo>
                    <a:pt x="836" y="1386"/>
                  </a:lnTo>
                  <a:lnTo>
                    <a:pt x="844" y="1390"/>
                  </a:lnTo>
                  <a:lnTo>
                    <a:pt x="847" y="1398"/>
                  </a:lnTo>
                  <a:lnTo>
                    <a:pt x="848" y="1410"/>
                  </a:lnTo>
                  <a:lnTo>
                    <a:pt x="850" y="1428"/>
                  </a:lnTo>
                  <a:lnTo>
                    <a:pt x="851" y="1456"/>
                  </a:lnTo>
                  <a:lnTo>
                    <a:pt x="851" y="1484"/>
                  </a:lnTo>
                  <a:lnTo>
                    <a:pt x="852" y="1497"/>
                  </a:lnTo>
                  <a:lnTo>
                    <a:pt x="856" y="1507"/>
                  </a:lnTo>
                  <a:lnTo>
                    <a:pt x="863" y="1515"/>
                  </a:lnTo>
                  <a:lnTo>
                    <a:pt x="873" y="1520"/>
                  </a:lnTo>
                  <a:lnTo>
                    <a:pt x="886" y="1521"/>
                  </a:lnTo>
                  <a:lnTo>
                    <a:pt x="968" y="1521"/>
                  </a:lnTo>
                  <a:lnTo>
                    <a:pt x="983" y="1519"/>
                  </a:lnTo>
                  <a:lnTo>
                    <a:pt x="993" y="1513"/>
                  </a:lnTo>
                  <a:lnTo>
                    <a:pt x="1000" y="1502"/>
                  </a:lnTo>
                  <a:lnTo>
                    <a:pt x="1002" y="1486"/>
                  </a:lnTo>
                  <a:lnTo>
                    <a:pt x="1003" y="1449"/>
                  </a:lnTo>
                  <a:lnTo>
                    <a:pt x="1002" y="1410"/>
                  </a:lnTo>
                  <a:lnTo>
                    <a:pt x="1003" y="1396"/>
                  </a:lnTo>
                  <a:lnTo>
                    <a:pt x="1006" y="1385"/>
                  </a:lnTo>
                  <a:lnTo>
                    <a:pt x="1014" y="1376"/>
                  </a:lnTo>
                  <a:lnTo>
                    <a:pt x="1024" y="1369"/>
                  </a:lnTo>
                  <a:lnTo>
                    <a:pt x="1037" y="1364"/>
                  </a:lnTo>
                  <a:lnTo>
                    <a:pt x="1070" y="1353"/>
                  </a:lnTo>
                  <a:lnTo>
                    <a:pt x="1102" y="1338"/>
                  </a:lnTo>
                  <a:lnTo>
                    <a:pt x="1131" y="1320"/>
                  </a:lnTo>
                  <a:lnTo>
                    <a:pt x="1157" y="1297"/>
                  </a:lnTo>
                  <a:lnTo>
                    <a:pt x="1182" y="1271"/>
                  </a:lnTo>
                  <a:lnTo>
                    <a:pt x="1203" y="1241"/>
                  </a:lnTo>
                  <a:lnTo>
                    <a:pt x="1219" y="1209"/>
                  </a:lnTo>
                  <a:lnTo>
                    <a:pt x="1231" y="1176"/>
                  </a:lnTo>
                  <a:lnTo>
                    <a:pt x="1238" y="1142"/>
                  </a:lnTo>
                  <a:lnTo>
                    <a:pt x="1240" y="1108"/>
                  </a:lnTo>
                  <a:lnTo>
                    <a:pt x="1238" y="1075"/>
                  </a:lnTo>
                  <a:lnTo>
                    <a:pt x="1230" y="1040"/>
                  </a:lnTo>
                  <a:lnTo>
                    <a:pt x="1219" y="1008"/>
                  </a:lnTo>
                  <a:lnTo>
                    <a:pt x="1203" y="978"/>
                  </a:lnTo>
                  <a:lnTo>
                    <a:pt x="1183" y="948"/>
                  </a:lnTo>
                  <a:lnTo>
                    <a:pt x="1158" y="921"/>
                  </a:lnTo>
                  <a:lnTo>
                    <a:pt x="1130" y="897"/>
                  </a:lnTo>
                  <a:lnTo>
                    <a:pt x="1098" y="876"/>
                  </a:lnTo>
                  <a:lnTo>
                    <a:pt x="1050" y="853"/>
                  </a:lnTo>
                  <a:lnTo>
                    <a:pt x="1002" y="832"/>
                  </a:lnTo>
                  <a:lnTo>
                    <a:pt x="952" y="811"/>
                  </a:lnTo>
                  <a:lnTo>
                    <a:pt x="925" y="799"/>
                  </a:lnTo>
                  <a:lnTo>
                    <a:pt x="898" y="785"/>
                  </a:lnTo>
                  <a:lnTo>
                    <a:pt x="873" y="767"/>
                  </a:lnTo>
                  <a:lnTo>
                    <a:pt x="858" y="751"/>
                  </a:lnTo>
                  <a:lnTo>
                    <a:pt x="848" y="735"/>
                  </a:lnTo>
                  <a:lnTo>
                    <a:pt x="843" y="717"/>
                  </a:lnTo>
                  <a:lnTo>
                    <a:pt x="843" y="701"/>
                  </a:lnTo>
                  <a:lnTo>
                    <a:pt x="848" y="683"/>
                  </a:lnTo>
                  <a:lnTo>
                    <a:pt x="857" y="668"/>
                  </a:lnTo>
                  <a:lnTo>
                    <a:pt x="872" y="654"/>
                  </a:lnTo>
                  <a:lnTo>
                    <a:pt x="890" y="643"/>
                  </a:lnTo>
                  <a:lnTo>
                    <a:pt x="915" y="637"/>
                  </a:lnTo>
                  <a:lnTo>
                    <a:pt x="939" y="635"/>
                  </a:lnTo>
                  <a:lnTo>
                    <a:pt x="986" y="635"/>
                  </a:lnTo>
                  <a:lnTo>
                    <a:pt x="1033" y="640"/>
                  </a:lnTo>
                  <a:lnTo>
                    <a:pt x="1078" y="652"/>
                  </a:lnTo>
                  <a:lnTo>
                    <a:pt x="1122" y="671"/>
                  </a:lnTo>
                  <a:lnTo>
                    <a:pt x="1138" y="676"/>
                  </a:lnTo>
                  <a:lnTo>
                    <a:pt x="1149" y="678"/>
                  </a:lnTo>
                  <a:lnTo>
                    <a:pt x="1157" y="674"/>
                  </a:lnTo>
                  <a:lnTo>
                    <a:pt x="1164" y="665"/>
                  </a:lnTo>
                  <a:lnTo>
                    <a:pt x="1171" y="650"/>
                  </a:lnTo>
                  <a:lnTo>
                    <a:pt x="1185" y="601"/>
                  </a:lnTo>
                  <a:lnTo>
                    <a:pt x="1198" y="553"/>
                  </a:lnTo>
                  <a:lnTo>
                    <a:pt x="1200" y="539"/>
                  </a:lnTo>
                  <a:lnTo>
                    <a:pt x="1197" y="525"/>
                  </a:lnTo>
                  <a:lnTo>
                    <a:pt x="1189" y="515"/>
                  </a:lnTo>
                  <a:lnTo>
                    <a:pt x="1176" y="509"/>
                  </a:lnTo>
                  <a:lnTo>
                    <a:pt x="1139" y="493"/>
                  </a:lnTo>
                  <a:lnTo>
                    <a:pt x="1100" y="482"/>
                  </a:lnTo>
                  <a:lnTo>
                    <a:pt x="1060" y="475"/>
                  </a:lnTo>
                  <a:lnTo>
                    <a:pt x="1042" y="471"/>
                  </a:lnTo>
                  <a:lnTo>
                    <a:pt x="1027" y="468"/>
                  </a:lnTo>
                  <a:lnTo>
                    <a:pt x="1018" y="464"/>
                  </a:lnTo>
                  <a:lnTo>
                    <a:pt x="1012" y="457"/>
                  </a:lnTo>
                  <a:lnTo>
                    <a:pt x="1010" y="447"/>
                  </a:lnTo>
                  <a:lnTo>
                    <a:pt x="1008" y="433"/>
                  </a:lnTo>
                  <a:lnTo>
                    <a:pt x="1008" y="414"/>
                  </a:lnTo>
                  <a:lnTo>
                    <a:pt x="1007" y="389"/>
                  </a:lnTo>
                  <a:lnTo>
                    <a:pt x="1006" y="371"/>
                  </a:lnTo>
                  <a:lnTo>
                    <a:pt x="1004" y="358"/>
                  </a:lnTo>
                  <a:lnTo>
                    <a:pt x="998" y="349"/>
                  </a:lnTo>
                  <a:lnTo>
                    <a:pt x="990" y="343"/>
                  </a:lnTo>
                  <a:lnTo>
                    <a:pt x="976" y="340"/>
                  </a:lnTo>
                  <a:lnTo>
                    <a:pt x="958" y="339"/>
                  </a:lnTo>
                  <a:lnTo>
                    <a:pt x="933" y="339"/>
                  </a:lnTo>
                  <a:lnTo>
                    <a:pt x="900" y="339"/>
                  </a:lnTo>
                  <a:close/>
                  <a:moveTo>
                    <a:pt x="898" y="0"/>
                  </a:moveTo>
                  <a:lnTo>
                    <a:pt x="965" y="0"/>
                  </a:lnTo>
                  <a:lnTo>
                    <a:pt x="1034" y="6"/>
                  </a:lnTo>
                  <a:lnTo>
                    <a:pt x="1101" y="16"/>
                  </a:lnTo>
                  <a:lnTo>
                    <a:pt x="1168" y="30"/>
                  </a:lnTo>
                  <a:lnTo>
                    <a:pt x="1233" y="50"/>
                  </a:lnTo>
                  <a:lnTo>
                    <a:pt x="1299" y="75"/>
                  </a:lnTo>
                  <a:lnTo>
                    <a:pt x="1361" y="105"/>
                  </a:lnTo>
                  <a:lnTo>
                    <a:pt x="1422" y="139"/>
                  </a:lnTo>
                  <a:lnTo>
                    <a:pt x="1481" y="179"/>
                  </a:lnTo>
                  <a:lnTo>
                    <a:pt x="1537" y="224"/>
                  </a:lnTo>
                  <a:lnTo>
                    <a:pt x="1591" y="274"/>
                  </a:lnTo>
                  <a:lnTo>
                    <a:pt x="1641" y="327"/>
                  </a:lnTo>
                  <a:lnTo>
                    <a:pt x="1685" y="383"/>
                  </a:lnTo>
                  <a:lnTo>
                    <a:pt x="1724" y="442"/>
                  </a:lnTo>
                  <a:lnTo>
                    <a:pt x="1759" y="503"/>
                  </a:lnTo>
                  <a:lnTo>
                    <a:pt x="1788" y="565"/>
                  </a:lnTo>
                  <a:lnTo>
                    <a:pt x="1814" y="630"/>
                  </a:lnTo>
                  <a:lnTo>
                    <a:pt x="1834" y="696"/>
                  </a:lnTo>
                  <a:lnTo>
                    <a:pt x="1848" y="763"/>
                  </a:lnTo>
                  <a:lnTo>
                    <a:pt x="1858" y="830"/>
                  </a:lnTo>
                  <a:lnTo>
                    <a:pt x="1863" y="898"/>
                  </a:lnTo>
                  <a:lnTo>
                    <a:pt x="1863" y="967"/>
                  </a:lnTo>
                  <a:lnTo>
                    <a:pt x="1858" y="1034"/>
                  </a:lnTo>
                  <a:lnTo>
                    <a:pt x="1848" y="1101"/>
                  </a:lnTo>
                  <a:lnTo>
                    <a:pt x="1834" y="1168"/>
                  </a:lnTo>
                  <a:lnTo>
                    <a:pt x="1814" y="1235"/>
                  </a:lnTo>
                  <a:lnTo>
                    <a:pt x="1788" y="1299"/>
                  </a:lnTo>
                  <a:lnTo>
                    <a:pt x="1759" y="1361"/>
                  </a:lnTo>
                  <a:lnTo>
                    <a:pt x="1724" y="1422"/>
                  </a:lnTo>
                  <a:lnTo>
                    <a:pt x="1685" y="1481"/>
                  </a:lnTo>
                  <a:lnTo>
                    <a:pt x="1641" y="1537"/>
                  </a:lnTo>
                  <a:lnTo>
                    <a:pt x="1591" y="1591"/>
                  </a:lnTo>
                  <a:lnTo>
                    <a:pt x="1535" y="1642"/>
                  </a:lnTo>
                  <a:lnTo>
                    <a:pt x="1476" y="1688"/>
                  </a:lnTo>
                  <a:lnTo>
                    <a:pt x="1414" y="1729"/>
                  </a:lnTo>
                  <a:lnTo>
                    <a:pt x="1352" y="1764"/>
                  </a:lnTo>
                  <a:lnTo>
                    <a:pt x="1285" y="1794"/>
                  </a:lnTo>
                  <a:lnTo>
                    <a:pt x="1218" y="1818"/>
                  </a:lnTo>
                  <a:lnTo>
                    <a:pt x="1149" y="1838"/>
                  </a:lnTo>
                  <a:lnTo>
                    <a:pt x="1079" y="1851"/>
                  </a:lnTo>
                  <a:lnTo>
                    <a:pt x="1008" y="1860"/>
                  </a:lnTo>
                  <a:lnTo>
                    <a:pt x="938" y="1863"/>
                  </a:lnTo>
                  <a:lnTo>
                    <a:pt x="867" y="1861"/>
                  </a:lnTo>
                  <a:lnTo>
                    <a:pt x="797" y="1853"/>
                  </a:lnTo>
                  <a:lnTo>
                    <a:pt x="727" y="1840"/>
                  </a:lnTo>
                  <a:lnTo>
                    <a:pt x="658" y="1823"/>
                  </a:lnTo>
                  <a:lnTo>
                    <a:pt x="590" y="1798"/>
                  </a:lnTo>
                  <a:lnTo>
                    <a:pt x="524" y="1770"/>
                  </a:lnTo>
                  <a:lnTo>
                    <a:pt x="460" y="1735"/>
                  </a:lnTo>
                  <a:lnTo>
                    <a:pt x="458" y="1734"/>
                  </a:lnTo>
                  <a:lnTo>
                    <a:pt x="412" y="1766"/>
                  </a:lnTo>
                  <a:lnTo>
                    <a:pt x="363" y="1792"/>
                  </a:lnTo>
                  <a:lnTo>
                    <a:pt x="317" y="1813"/>
                  </a:lnTo>
                  <a:lnTo>
                    <a:pt x="269" y="1828"/>
                  </a:lnTo>
                  <a:lnTo>
                    <a:pt x="224" y="1838"/>
                  </a:lnTo>
                  <a:lnTo>
                    <a:pt x="180" y="1845"/>
                  </a:lnTo>
                  <a:lnTo>
                    <a:pt x="138" y="1847"/>
                  </a:lnTo>
                  <a:lnTo>
                    <a:pt x="98" y="1846"/>
                  </a:lnTo>
                  <a:lnTo>
                    <a:pt x="62" y="1842"/>
                  </a:lnTo>
                  <a:lnTo>
                    <a:pt x="49" y="1838"/>
                  </a:lnTo>
                  <a:lnTo>
                    <a:pt x="39" y="1829"/>
                  </a:lnTo>
                  <a:lnTo>
                    <a:pt x="33" y="1818"/>
                  </a:lnTo>
                  <a:lnTo>
                    <a:pt x="31" y="1806"/>
                  </a:lnTo>
                  <a:lnTo>
                    <a:pt x="33" y="1793"/>
                  </a:lnTo>
                  <a:lnTo>
                    <a:pt x="40" y="1782"/>
                  </a:lnTo>
                  <a:lnTo>
                    <a:pt x="51" y="1774"/>
                  </a:lnTo>
                  <a:lnTo>
                    <a:pt x="86" y="1754"/>
                  </a:lnTo>
                  <a:lnTo>
                    <a:pt x="117" y="1731"/>
                  </a:lnTo>
                  <a:lnTo>
                    <a:pt x="145" y="1704"/>
                  </a:lnTo>
                  <a:lnTo>
                    <a:pt x="170" y="1676"/>
                  </a:lnTo>
                  <a:lnTo>
                    <a:pt x="192" y="1646"/>
                  </a:lnTo>
                  <a:lnTo>
                    <a:pt x="212" y="1616"/>
                  </a:lnTo>
                  <a:lnTo>
                    <a:pt x="228" y="1586"/>
                  </a:lnTo>
                  <a:lnTo>
                    <a:pt x="243" y="1557"/>
                  </a:lnTo>
                  <a:lnTo>
                    <a:pt x="234" y="1549"/>
                  </a:lnTo>
                  <a:lnTo>
                    <a:pt x="188" y="1493"/>
                  </a:lnTo>
                  <a:lnTo>
                    <a:pt x="147" y="1433"/>
                  </a:lnTo>
                  <a:lnTo>
                    <a:pt x="110" y="1372"/>
                  </a:lnTo>
                  <a:lnTo>
                    <a:pt x="79" y="1309"/>
                  </a:lnTo>
                  <a:lnTo>
                    <a:pt x="53" y="1245"/>
                  </a:lnTo>
                  <a:lnTo>
                    <a:pt x="33" y="1178"/>
                  </a:lnTo>
                  <a:lnTo>
                    <a:pt x="17" y="1110"/>
                  </a:lnTo>
                  <a:lnTo>
                    <a:pt x="7" y="1043"/>
                  </a:lnTo>
                  <a:lnTo>
                    <a:pt x="1" y="973"/>
                  </a:lnTo>
                  <a:lnTo>
                    <a:pt x="0" y="905"/>
                  </a:lnTo>
                  <a:lnTo>
                    <a:pt x="4" y="836"/>
                  </a:lnTo>
                  <a:lnTo>
                    <a:pt x="14" y="768"/>
                  </a:lnTo>
                  <a:lnTo>
                    <a:pt x="29" y="700"/>
                  </a:lnTo>
                  <a:lnTo>
                    <a:pt x="49" y="633"/>
                  </a:lnTo>
                  <a:lnTo>
                    <a:pt x="73" y="568"/>
                  </a:lnTo>
                  <a:lnTo>
                    <a:pt x="103" y="504"/>
                  </a:lnTo>
                  <a:lnTo>
                    <a:pt x="138" y="443"/>
                  </a:lnTo>
                  <a:lnTo>
                    <a:pt x="178" y="384"/>
                  </a:lnTo>
                  <a:lnTo>
                    <a:pt x="223" y="327"/>
                  </a:lnTo>
                  <a:lnTo>
                    <a:pt x="273" y="273"/>
                  </a:lnTo>
                  <a:lnTo>
                    <a:pt x="327" y="223"/>
                  </a:lnTo>
                  <a:lnTo>
                    <a:pt x="383" y="179"/>
                  </a:lnTo>
                  <a:lnTo>
                    <a:pt x="441" y="139"/>
                  </a:lnTo>
                  <a:lnTo>
                    <a:pt x="502" y="104"/>
                  </a:lnTo>
                  <a:lnTo>
                    <a:pt x="565" y="74"/>
                  </a:lnTo>
                  <a:lnTo>
                    <a:pt x="630" y="50"/>
                  </a:lnTo>
                  <a:lnTo>
                    <a:pt x="695" y="30"/>
                  </a:lnTo>
                  <a:lnTo>
                    <a:pt x="762" y="16"/>
                  </a:lnTo>
                  <a:lnTo>
                    <a:pt x="830" y="6"/>
                  </a:lnTo>
                  <a:lnTo>
                    <a:pt x="8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" name="Group 140"/>
          <p:cNvGrpSpPr/>
          <p:nvPr/>
        </p:nvGrpSpPr>
        <p:grpSpPr>
          <a:xfrm>
            <a:off x="8500518" y="4224722"/>
            <a:ext cx="487363" cy="569913"/>
            <a:chOff x="5384800" y="5770563"/>
            <a:chExt cx="487363" cy="569913"/>
          </a:xfrm>
          <a:solidFill>
            <a:srgbClr val="000000"/>
          </a:solidFill>
        </p:grpSpPr>
        <p:sp>
          <p:nvSpPr>
            <p:cNvPr id="86" name="Freeform 32"/>
            <p:cNvSpPr>
              <a:spLocks noEditPoints="1"/>
            </p:cNvSpPr>
            <p:nvPr/>
          </p:nvSpPr>
          <p:spPr bwMode="auto">
            <a:xfrm>
              <a:off x="5407025" y="5903913"/>
              <a:ext cx="465138" cy="436563"/>
            </a:xfrm>
            <a:custGeom>
              <a:avLst/>
              <a:gdLst>
                <a:gd name="T0" fmla="*/ 2123 w 2931"/>
                <a:gd name="T1" fmla="*/ 862 h 2753"/>
                <a:gd name="T2" fmla="*/ 2079 w 2931"/>
                <a:gd name="T3" fmla="*/ 953 h 2753"/>
                <a:gd name="T4" fmla="*/ 2123 w 2931"/>
                <a:gd name="T5" fmla="*/ 1045 h 2753"/>
                <a:gd name="T6" fmla="*/ 2223 w 2931"/>
                <a:gd name="T7" fmla="*/ 1067 h 2753"/>
                <a:gd name="T8" fmla="*/ 2302 w 2931"/>
                <a:gd name="T9" fmla="*/ 1005 h 2753"/>
                <a:gd name="T10" fmla="*/ 2302 w 2931"/>
                <a:gd name="T11" fmla="*/ 901 h 2753"/>
                <a:gd name="T12" fmla="*/ 2223 w 2931"/>
                <a:gd name="T13" fmla="*/ 839 h 2753"/>
                <a:gd name="T14" fmla="*/ 2317 w 2931"/>
                <a:gd name="T15" fmla="*/ 5 h 2753"/>
                <a:gd name="T16" fmla="*/ 2367 w 2931"/>
                <a:gd name="T17" fmla="*/ 68 h 2753"/>
                <a:gd name="T18" fmla="*/ 2338 w 2931"/>
                <a:gd name="T19" fmla="*/ 162 h 2753"/>
                <a:gd name="T20" fmla="*/ 2285 w 2931"/>
                <a:gd name="T21" fmla="*/ 305 h 2753"/>
                <a:gd name="T22" fmla="*/ 2292 w 2931"/>
                <a:gd name="T23" fmla="*/ 475 h 2753"/>
                <a:gd name="T24" fmla="*/ 2422 w 2931"/>
                <a:gd name="T25" fmla="*/ 614 h 2753"/>
                <a:gd name="T26" fmla="*/ 2618 w 2931"/>
                <a:gd name="T27" fmla="*/ 890 h 2753"/>
                <a:gd name="T28" fmla="*/ 2817 w 2931"/>
                <a:gd name="T29" fmla="*/ 1048 h 2753"/>
                <a:gd name="T30" fmla="*/ 2906 w 2931"/>
                <a:gd name="T31" fmla="*/ 1108 h 2753"/>
                <a:gd name="T32" fmla="*/ 2931 w 2931"/>
                <a:gd name="T33" fmla="*/ 1542 h 2753"/>
                <a:gd name="T34" fmla="*/ 2889 w 2931"/>
                <a:gd name="T35" fmla="*/ 1643 h 2753"/>
                <a:gd name="T36" fmla="*/ 2787 w 2931"/>
                <a:gd name="T37" fmla="*/ 1686 h 2753"/>
                <a:gd name="T38" fmla="*/ 2594 w 2931"/>
                <a:gd name="T39" fmla="*/ 1903 h 2753"/>
                <a:gd name="T40" fmla="*/ 2401 w 2931"/>
                <a:gd name="T41" fmla="*/ 2157 h 2753"/>
                <a:gd name="T42" fmla="*/ 2329 w 2931"/>
                <a:gd name="T43" fmla="*/ 2224 h 2753"/>
                <a:gd name="T44" fmla="*/ 2229 w 2931"/>
                <a:gd name="T45" fmla="*/ 2341 h 2753"/>
                <a:gd name="T46" fmla="*/ 2173 w 2931"/>
                <a:gd name="T47" fmla="*/ 2475 h 2753"/>
                <a:gd name="T48" fmla="*/ 2162 w 2931"/>
                <a:gd name="T49" fmla="*/ 2556 h 2753"/>
                <a:gd name="T50" fmla="*/ 2139 w 2931"/>
                <a:gd name="T51" fmla="*/ 2729 h 2753"/>
                <a:gd name="T52" fmla="*/ 1609 w 2931"/>
                <a:gd name="T53" fmla="*/ 2752 h 2753"/>
                <a:gd name="T54" fmla="*/ 1543 w 2931"/>
                <a:gd name="T55" fmla="*/ 2714 h 2753"/>
                <a:gd name="T56" fmla="*/ 1450 w 2931"/>
                <a:gd name="T57" fmla="*/ 2569 h 2753"/>
                <a:gd name="T58" fmla="*/ 1156 w 2931"/>
                <a:gd name="T59" fmla="*/ 2557 h 2753"/>
                <a:gd name="T60" fmla="*/ 1135 w 2931"/>
                <a:gd name="T61" fmla="*/ 2730 h 2753"/>
                <a:gd name="T62" fmla="*/ 605 w 2931"/>
                <a:gd name="T63" fmla="*/ 2753 h 2753"/>
                <a:gd name="T64" fmla="*/ 541 w 2931"/>
                <a:gd name="T65" fmla="*/ 2717 h 2753"/>
                <a:gd name="T66" fmla="*/ 526 w 2931"/>
                <a:gd name="T67" fmla="*/ 2614 h 2753"/>
                <a:gd name="T68" fmla="*/ 500 w 2931"/>
                <a:gd name="T69" fmla="*/ 2474 h 2753"/>
                <a:gd name="T70" fmla="*/ 419 w 2931"/>
                <a:gd name="T71" fmla="*/ 2300 h 2753"/>
                <a:gd name="T72" fmla="*/ 256 w 2931"/>
                <a:gd name="T73" fmla="*/ 2101 h 2753"/>
                <a:gd name="T74" fmla="*/ 121 w 2931"/>
                <a:gd name="T75" fmla="*/ 1866 h 2753"/>
                <a:gd name="T76" fmla="*/ 31 w 2931"/>
                <a:gd name="T77" fmla="*/ 1628 h 2753"/>
                <a:gd name="T78" fmla="*/ 14 w 2931"/>
                <a:gd name="T79" fmla="*/ 1542 h 2753"/>
                <a:gd name="T80" fmla="*/ 12 w 2931"/>
                <a:gd name="T81" fmla="*/ 1220 h 2753"/>
                <a:gd name="T82" fmla="*/ 99 w 2931"/>
                <a:gd name="T83" fmla="*/ 929 h 2753"/>
                <a:gd name="T84" fmla="*/ 368 w 2931"/>
                <a:gd name="T85" fmla="*/ 1080 h 2753"/>
                <a:gd name="T86" fmla="*/ 677 w 2931"/>
                <a:gd name="T87" fmla="*/ 1150 h 2753"/>
                <a:gd name="T88" fmla="*/ 1009 w 2931"/>
                <a:gd name="T89" fmla="*/ 1124 h 2753"/>
                <a:gd name="T90" fmla="*/ 1307 w 2931"/>
                <a:gd name="T91" fmla="*/ 1005 h 2753"/>
                <a:gd name="T92" fmla="*/ 1555 w 2931"/>
                <a:gd name="T93" fmla="*/ 808 h 2753"/>
                <a:gd name="T94" fmla="*/ 1736 w 2931"/>
                <a:gd name="T95" fmla="*/ 547 h 2753"/>
                <a:gd name="T96" fmla="*/ 1830 w 2931"/>
                <a:gd name="T97" fmla="*/ 280 h 2753"/>
                <a:gd name="T98" fmla="*/ 1924 w 2931"/>
                <a:gd name="T99" fmla="*/ 145 h 2753"/>
                <a:gd name="T100" fmla="*/ 2066 w 2931"/>
                <a:gd name="T101" fmla="*/ 56 h 2753"/>
                <a:gd name="T102" fmla="*/ 2273 w 2931"/>
                <a:gd name="T103" fmla="*/ 0 h 2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31" h="2753">
                  <a:moveTo>
                    <a:pt x="2197" y="836"/>
                  </a:moveTo>
                  <a:lnTo>
                    <a:pt x="2169" y="839"/>
                  </a:lnTo>
                  <a:lnTo>
                    <a:pt x="2145" y="848"/>
                  </a:lnTo>
                  <a:lnTo>
                    <a:pt x="2123" y="862"/>
                  </a:lnTo>
                  <a:lnTo>
                    <a:pt x="2105" y="879"/>
                  </a:lnTo>
                  <a:lnTo>
                    <a:pt x="2091" y="901"/>
                  </a:lnTo>
                  <a:lnTo>
                    <a:pt x="2082" y="926"/>
                  </a:lnTo>
                  <a:lnTo>
                    <a:pt x="2079" y="953"/>
                  </a:lnTo>
                  <a:lnTo>
                    <a:pt x="2082" y="980"/>
                  </a:lnTo>
                  <a:lnTo>
                    <a:pt x="2091" y="1005"/>
                  </a:lnTo>
                  <a:lnTo>
                    <a:pt x="2105" y="1026"/>
                  </a:lnTo>
                  <a:lnTo>
                    <a:pt x="2123" y="1045"/>
                  </a:lnTo>
                  <a:lnTo>
                    <a:pt x="2145" y="1059"/>
                  </a:lnTo>
                  <a:lnTo>
                    <a:pt x="2169" y="1067"/>
                  </a:lnTo>
                  <a:lnTo>
                    <a:pt x="2197" y="1071"/>
                  </a:lnTo>
                  <a:lnTo>
                    <a:pt x="2223" y="1067"/>
                  </a:lnTo>
                  <a:lnTo>
                    <a:pt x="2248" y="1059"/>
                  </a:lnTo>
                  <a:lnTo>
                    <a:pt x="2270" y="1045"/>
                  </a:lnTo>
                  <a:lnTo>
                    <a:pt x="2287" y="1026"/>
                  </a:lnTo>
                  <a:lnTo>
                    <a:pt x="2302" y="1005"/>
                  </a:lnTo>
                  <a:lnTo>
                    <a:pt x="2310" y="980"/>
                  </a:lnTo>
                  <a:lnTo>
                    <a:pt x="2314" y="953"/>
                  </a:lnTo>
                  <a:lnTo>
                    <a:pt x="2310" y="926"/>
                  </a:lnTo>
                  <a:lnTo>
                    <a:pt x="2302" y="901"/>
                  </a:lnTo>
                  <a:lnTo>
                    <a:pt x="2287" y="879"/>
                  </a:lnTo>
                  <a:lnTo>
                    <a:pt x="2270" y="862"/>
                  </a:lnTo>
                  <a:lnTo>
                    <a:pt x="2248" y="848"/>
                  </a:lnTo>
                  <a:lnTo>
                    <a:pt x="2223" y="839"/>
                  </a:lnTo>
                  <a:lnTo>
                    <a:pt x="2197" y="836"/>
                  </a:lnTo>
                  <a:close/>
                  <a:moveTo>
                    <a:pt x="2273" y="0"/>
                  </a:moveTo>
                  <a:lnTo>
                    <a:pt x="2296" y="0"/>
                  </a:lnTo>
                  <a:lnTo>
                    <a:pt x="2317" y="5"/>
                  </a:lnTo>
                  <a:lnTo>
                    <a:pt x="2334" y="16"/>
                  </a:lnTo>
                  <a:lnTo>
                    <a:pt x="2350" y="30"/>
                  </a:lnTo>
                  <a:lnTo>
                    <a:pt x="2361" y="48"/>
                  </a:lnTo>
                  <a:lnTo>
                    <a:pt x="2367" y="68"/>
                  </a:lnTo>
                  <a:lnTo>
                    <a:pt x="2369" y="90"/>
                  </a:lnTo>
                  <a:lnTo>
                    <a:pt x="2365" y="110"/>
                  </a:lnTo>
                  <a:lnTo>
                    <a:pt x="2356" y="131"/>
                  </a:lnTo>
                  <a:lnTo>
                    <a:pt x="2338" y="162"/>
                  </a:lnTo>
                  <a:lnTo>
                    <a:pt x="2321" y="195"/>
                  </a:lnTo>
                  <a:lnTo>
                    <a:pt x="2306" y="230"/>
                  </a:lnTo>
                  <a:lnTo>
                    <a:pt x="2294" y="267"/>
                  </a:lnTo>
                  <a:lnTo>
                    <a:pt x="2285" y="305"/>
                  </a:lnTo>
                  <a:lnTo>
                    <a:pt x="2280" y="345"/>
                  </a:lnTo>
                  <a:lnTo>
                    <a:pt x="2279" y="388"/>
                  </a:lnTo>
                  <a:lnTo>
                    <a:pt x="2282" y="431"/>
                  </a:lnTo>
                  <a:lnTo>
                    <a:pt x="2292" y="475"/>
                  </a:lnTo>
                  <a:lnTo>
                    <a:pt x="2294" y="486"/>
                  </a:lnTo>
                  <a:lnTo>
                    <a:pt x="2295" y="495"/>
                  </a:lnTo>
                  <a:lnTo>
                    <a:pt x="2361" y="553"/>
                  </a:lnTo>
                  <a:lnTo>
                    <a:pt x="2422" y="614"/>
                  </a:lnTo>
                  <a:lnTo>
                    <a:pt x="2479" y="678"/>
                  </a:lnTo>
                  <a:lnTo>
                    <a:pt x="2530" y="746"/>
                  </a:lnTo>
                  <a:lnTo>
                    <a:pt x="2577" y="816"/>
                  </a:lnTo>
                  <a:lnTo>
                    <a:pt x="2618" y="890"/>
                  </a:lnTo>
                  <a:lnTo>
                    <a:pt x="2653" y="966"/>
                  </a:lnTo>
                  <a:lnTo>
                    <a:pt x="2682" y="1046"/>
                  </a:lnTo>
                  <a:lnTo>
                    <a:pt x="2787" y="1046"/>
                  </a:lnTo>
                  <a:lnTo>
                    <a:pt x="2817" y="1048"/>
                  </a:lnTo>
                  <a:lnTo>
                    <a:pt x="2844" y="1057"/>
                  </a:lnTo>
                  <a:lnTo>
                    <a:pt x="2868" y="1070"/>
                  </a:lnTo>
                  <a:lnTo>
                    <a:pt x="2889" y="1087"/>
                  </a:lnTo>
                  <a:lnTo>
                    <a:pt x="2906" y="1108"/>
                  </a:lnTo>
                  <a:lnTo>
                    <a:pt x="2920" y="1132"/>
                  </a:lnTo>
                  <a:lnTo>
                    <a:pt x="2927" y="1159"/>
                  </a:lnTo>
                  <a:lnTo>
                    <a:pt x="2931" y="1188"/>
                  </a:lnTo>
                  <a:lnTo>
                    <a:pt x="2931" y="1542"/>
                  </a:lnTo>
                  <a:lnTo>
                    <a:pt x="2927" y="1571"/>
                  </a:lnTo>
                  <a:lnTo>
                    <a:pt x="2920" y="1597"/>
                  </a:lnTo>
                  <a:lnTo>
                    <a:pt x="2905" y="1622"/>
                  </a:lnTo>
                  <a:lnTo>
                    <a:pt x="2889" y="1643"/>
                  </a:lnTo>
                  <a:lnTo>
                    <a:pt x="2867" y="1660"/>
                  </a:lnTo>
                  <a:lnTo>
                    <a:pt x="2843" y="1674"/>
                  </a:lnTo>
                  <a:lnTo>
                    <a:pt x="2816" y="1682"/>
                  </a:lnTo>
                  <a:lnTo>
                    <a:pt x="2787" y="1686"/>
                  </a:lnTo>
                  <a:lnTo>
                    <a:pt x="2688" y="1686"/>
                  </a:lnTo>
                  <a:lnTo>
                    <a:pt x="2661" y="1760"/>
                  </a:lnTo>
                  <a:lnTo>
                    <a:pt x="2630" y="1832"/>
                  </a:lnTo>
                  <a:lnTo>
                    <a:pt x="2594" y="1903"/>
                  </a:lnTo>
                  <a:lnTo>
                    <a:pt x="2552" y="1970"/>
                  </a:lnTo>
                  <a:lnTo>
                    <a:pt x="2506" y="2036"/>
                  </a:lnTo>
                  <a:lnTo>
                    <a:pt x="2456" y="2098"/>
                  </a:lnTo>
                  <a:lnTo>
                    <a:pt x="2401" y="2157"/>
                  </a:lnTo>
                  <a:lnTo>
                    <a:pt x="2342" y="2213"/>
                  </a:lnTo>
                  <a:lnTo>
                    <a:pt x="2340" y="2215"/>
                  </a:lnTo>
                  <a:lnTo>
                    <a:pt x="2338" y="2217"/>
                  </a:lnTo>
                  <a:lnTo>
                    <a:pt x="2329" y="2224"/>
                  </a:lnTo>
                  <a:lnTo>
                    <a:pt x="2321" y="2230"/>
                  </a:lnTo>
                  <a:lnTo>
                    <a:pt x="2285" y="2268"/>
                  </a:lnTo>
                  <a:lnTo>
                    <a:pt x="2255" y="2305"/>
                  </a:lnTo>
                  <a:lnTo>
                    <a:pt x="2229" y="2341"/>
                  </a:lnTo>
                  <a:lnTo>
                    <a:pt x="2209" y="2377"/>
                  </a:lnTo>
                  <a:lnTo>
                    <a:pt x="2193" y="2412"/>
                  </a:lnTo>
                  <a:lnTo>
                    <a:pt x="2181" y="2445"/>
                  </a:lnTo>
                  <a:lnTo>
                    <a:pt x="2173" y="2475"/>
                  </a:lnTo>
                  <a:lnTo>
                    <a:pt x="2167" y="2502"/>
                  </a:lnTo>
                  <a:lnTo>
                    <a:pt x="2164" y="2525"/>
                  </a:lnTo>
                  <a:lnTo>
                    <a:pt x="2162" y="2543"/>
                  </a:lnTo>
                  <a:lnTo>
                    <a:pt x="2162" y="2556"/>
                  </a:lnTo>
                  <a:lnTo>
                    <a:pt x="2162" y="2674"/>
                  </a:lnTo>
                  <a:lnTo>
                    <a:pt x="2158" y="2695"/>
                  </a:lnTo>
                  <a:lnTo>
                    <a:pt x="2151" y="2714"/>
                  </a:lnTo>
                  <a:lnTo>
                    <a:pt x="2139" y="2729"/>
                  </a:lnTo>
                  <a:lnTo>
                    <a:pt x="2122" y="2741"/>
                  </a:lnTo>
                  <a:lnTo>
                    <a:pt x="2104" y="2749"/>
                  </a:lnTo>
                  <a:lnTo>
                    <a:pt x="2083" y="2752"/>
                  </a:lnTo>
                  <a:lnTo>
                    <a:pt x="1609" y="2752"/>
                  </a:lnTo>
                  <a:lnTo>
                    <a:pt x="1589" y="2749"/>
                  </a:lnTo>
                  <a:lnTo>
                    <a:pt x="1570" y="2741"/>
                  </a:lnTo>
                  <a:lnTo>
                    <a:pt x="1555" y="2729"/>
                  </a:lnTo>
                  <a:lnTo>
                    <a:pt x="1543" y="2714"/>
                  </a:lnTo>
                  <a:lnTo>
                    <a:pt x="1535" y="2695"/>
                  </a:lnTo>
                  <a:lnTo>
                    <a:pt x="1532" y="2674"/>
                  </a:lnTo>
                  <a:lnTo>
                    <a:pt x="1532" y="2563"/>
                  </a:lnTo>
                  <a:lnTo>
                    <a:pt x="1450" y="2569"/>
                  </a:lnTo>
                  <a:lnTo>
                    <a:pt x="1368" y="2572"/>
                  </a:lnTo>
                  <a:lnTo>
                    <a:pt x="1296" y="2569"/>
                  </a:lnTo>
                  <a:lnTo>
                    <a:pt x="1226" y="2565"/>
                  </a:lnTo>
                  <a:lnTo>
                    <a:pt x="1156" y="2557"/>
                  </a:lnTo>
                  <a:lnTo>
                    <a:pt x="1156" y="2674"/>
                  </a:lnTo>
                  <a:lnTo>
                    <a:pt x="1154" y="2695"/>
                  </a:lnTo>
                  <a:lnTo>
                    <a:pt x="1147" y="2714"/>
                  </a:lnTo>
                  <a:lnTo>
                    <a:pt x="1135" y="2730"/>
                  </a:lnTo>
                  <a:lnTo>
                    <a:pt x="1118" y="2742"/>
                  </a:lnTo>
                  <a:lnTo>
                    <a:pt x="1100" y="2750"/>
                  </a:lnTo>
                  <a:lnTo>
                    <a:pt x="1079" y="2753"/>
                  </a:lnTo>
                  <a:lnTo>
                    <a:pt x="605" y="2753"/>
                  </a:lnTo>
                  <a:lnTo>
                    <a:pt x="586" y="2750"/>
                  </a:lnTo>
                  <a:lnTo>
                    <a:pt x="568" y="2742"/>
                  </a:lnTo>
                  <a:lnTo>
                    <a:pt x="553" y="2731"/>
                  </a:lnTo>
                  <a:lnTo>
                    <a:pt x="541" y="2717"/>
                  </a:lnTo>
                  <a:lnTo>
                    <a:pt x="532" y="2700"/>
                  </a:lnTo>
                  <a:lnTo>
                    <a:pt x="529" y="2680"/>
                  </a:lnTo>
                  <a:lnTo>
                    <a:pt x="529" y="2639"/>
                  </a:lnTo>
                  <a:lnTo>
                    <a:pt x="526" y="2614"/>
                  </a:lnTo>
                  <a:lnTo>
                    <a:pt x="523" y="2585"/>
                  </a:lnTo>
                  <a:lnTo>
                    <a:pt x="519" y="2551"/>
                  </a:lnTo>
                  <a:lnTo>
                    <a:pt x="511" y="2514"/>
                  </a:lnTo>
                  <a:lnTo>
                    <a:pt x="500" y="2474"/>
                  </a:lnTo>
                  <a:lnTo>
                    <a:pt x="486" y="2433"/>
                  </a:lnTo>
                  <a:lnTo>
                    <a:pt x="469" y="2389"/>
                  </a:lnTo>
                  <a:lnTo>
                    <a:pt x="447" y="2344"/>
                  </a:lnTo>
                  <a:lnTo>
                    <a:pt x="419" y="2300"/>
                  </a:lnTo>
                  <a:lnTo>
                    <a:pt x="388" y="2257"/>
                  </a:lnTo>
                  <a:lnTo>
                    <a:pt x="350" y="2214"/>
                  </a:lnTo>
                  <a:lnTo>
                    <a:pt x="301" y="2159"/>
                  </a:lnTo>
                  <a:lnTo>
                    <a:pt x="256" y="2101"/>
                  </a:lnTo>
                  <a:lnTo>
                    <a:pt x="216" y="2042"/>
                  </a:lnTo>
                  <a:lnTo>
                    <a:pt x="180" y="1982"/>
                  </a:lnTo>
                  <a:lnTo>
                    <a:pt x="148" y="1923"/>
                  </a:lnTo>
                  <a:lnTo>
                    <a:pt x="121" y="1866"/>
                  </a:lnTo>
                  <a:lnTo>
                    <a:pt x="93" y="1809"/>
                  </a:lnTo>
                  <a:lnTo>
                    <a:pt x="68" y="1749"/>
                  </a:lnTo>
                  <a:lnTo>
                    <a:pt x="47" y="1689"/>
                  </a:lnTo>
                  <a:lnTo>
                    <a:pt x="31" y="1628"/>
                  </a:lnTo>
                  <a:lnTo>
                    <a:pt x="30" y="1625"/>
                  </a:lnTo>
                  <a:lnTo>
                    <a:pt x="30" y="1624"/>
                  </a:lnTo>
                  <a:lnTo>
                    <a:pt x="30" y="1623"/>
                  </a:lnTo>
                  <a:lnTo>
                    <a:pt x="14" y="1542"/>
                  </a:lnTo>
                  <a:lnTo>
                    <a:pt x="4" y="1459"/>
                  </a:lnTo>
                  <a:lnTo>
                    <a:pt x="0" y="1375"/>
                  </a:lnTo>
                  <a:lnTo>
                    <a:pt x="4" y="1296"/>
                  </a:lnTo>
                  <a:lnTo>
                    <a:pt x="12" y="1220"/>
                  </a:lnTo>
                  <a:lnTo>
                    <a:pt x="26" y="1144"/>
                  </a:lnTo>
                  <a:lnTo>
                    <a:pt x="45" y="1071"/>
                  </a:lnTo>
                  <a:lnTo>
                    <a:pt x="69" y="999"/>
                  </a:lnTo>
                  <a:lnTo>
                    <a:pt x="99" y="929"/>
                  </a:lnTo>
                  <a:lnTo>
                    <a:pt x="161" y="973"/>
                  </a:lnTo>
                  <a:lnTo>
                    <a:pt x="227" y="1014"/>
                  </a:lnTo>
                  <a:lnTo>
                    <a:pt x="296" y="1049"/>
                  </a:lnTo>
                  <a:lnTo>
                    <a:pt x="368" y="1080"/>
                  </a:lnTo>
                  <a:lnTo>
                    <a:pt x="442" y="1106"/>
                  </a:lnTo>
                  <a:lnTo>
                    <a:pt x="519" y="1125"/>
                  </a:lnTo>
                  <a:lnTo>
                    <a:pt x="598" y="1141"/>
                  </a:lnTo>
                  <a:lnTo>
                    <a:pt x="677" y="1150"/>
                  </a:lnTo>
                  <a:lnTo>
                    <a:pt x="759" y="1153"/>
                  </a:lnTo>
                  <a:lnTo>
                    <a:pt x="845" y="1150"/>
                  </a:lnTo>
                  <a:lnTo>
                    <a:pt x="928" y="1140"/>
                  </a:lnTo>
                  <a:lnTo>
                    <a:pt x="1009" y="1124"/>
                  </a:lnTo>
                  <a:lnTo>
                    <a:pt x="1088" y="1102"/>
                  </a:lnTo>
                  <a:lnTo>
                    <a:pt x="1163" y="1075"/>
                  </a:lnTo>
                  <a:lnTo>
                    <a:pt x="1237" y="1043"/>
                  </a:lnTo>
                  <a:lnTo>
                    <a:pt x="1307" y="1005"/>
                  </a:lnTo>
                  <a:lnTo>
                    <a:pt x="1375" y="962"/>
                  </a:lnTo>
                  <a:lnTo>
                    <a:pt x="1439" y="915"/>
                  </a:lnTo>
                  <a:lnTo>
                    <a:pt x="1499" y="864"/>
                  </a:lnTo>
                  <a:lnTo>
                    <a:pt x="1555" y="808"/>
                  </a:lnTo>
                  <a:lnTo>
                    <a:pt x="1607" y="748"/>
                  </a:lnTo>
                  <a:lnTo>
                    <a:pt x="1654" y="685"/>
                  </a:lnTo>
                  <a:lnTo>
                    <a:pt x="1698" y="618"/>
                  </a:lnTo>
                  <a:lnTo>
                    <a:pt x="1736" y="547"/>
                  </a:lnTo>
                  <a:lnTo>
                    <a:pt x="1769" y="475"/>
                  </a:lnTo>
                  <a:lnTo>
                    <a:pt x="1796" y="398"/>
                  </a:lnTo>
                  <a:lnTo>
                    <a:pt x="1818" y="320"/>
                  </a:lnTo>
                  <a:lnTo>
                    <a:pt x="1830" y="280"/>
                  </a:lnTo>
                  <a:lnTo>
                    <a:pt x="1848" y="243"/>
                  </a:lnTo>
                  <a:lnTo>
                    <a:pt x="1870" y="208"/>
                  </a:lnTo>
                  <a:lnTo>
                    <a:pt x="1895" y="175"/>
                  </a:lnTo>
                  <a:lnTo>
                    <a:pt x="1924" y="145"/>
                  </a:lnTo>
                  <a:lnTo>
                    <a:pt x="1955" y="121"/>
                  </a:lnTo>
                  <a:lnTo>
                    <a:pt x="1989" y="97"/>
                  </a:lnTo>
                  <a:lnTo>
                    <a:pt x="2026" y="75"/>
                  </a:lnTo>
                  <a:lnTo>
                    <a:pt x="2066" y="56"/>
                  </a:lnTo>
                  <a:lnTo>
                    <a:pt x="2112" y="37"/>
                  </a:lnTo>
                  <a:lnTo>
                    <a:pt x="2161" y="22"/>
                  </a:lnTo>
                  <a:lnTo>
                    <a:pt x="2214" y="10"/>
                  </a:lnTo>
                  <a:lnTo>
                    <a:pt x="22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33"/>
            <p:cNvSpPr>
              <a:spLocks noEditPoints="1"/>
            </p:cNvSpPr>
            <p:nvPr/>
          </p:nvSpPr>
          <p:spPr bwMode="auto">
            <a:xfrm>
              <a:off x="5384800" y="5770563"/>
              <a:ext cx="287338" cy="287338"/>
            </a:xfrm>
            <a:custGeom>
              <a:avLst/>
              <a:gdLst>
                <a:gd name="T0" fmla="*/ 840 w 1808"/>
                <a:gd name="T1" fmla="*/ 409 h 1808"/>
                <a:gd name="T2" fmla="*/ 675 w 1808"/>
                <a:gd name="T3" fmla="*/ 487 h 1808"/>
                <a:gd name="T4" fmla="*/ 555 w 1808"/>
                <a:gd name="T5" fmla="*/ 631 h 1808"/>
                <a:gd name="T6" fmla="*/ 405 w 1808"/>
                <a:gd name="T7" fmla="*/ 732 h 1808"/>
                <a:gd name="T8" fmla="*/ 373 w 1808"/>
                <a:gd name="T9" fmla="*/ 762 h 1808"/>
                <a:gd name="T10" fmla="*/ 393 w 1808"/>
                <a:gd name="T11" fmla="*/ 861 h 1808"/>
                <a:gd name="T12" fmla="*/ 405 w 1808"/>
                <a:gd name="T13" fmla="*/ 921 h 1808"/>
                <a:gd name="T14" fmla="*/ 373 w 1808"/>
                <a:gd name="T15" fmla="*/ 951 h 1808"/>
                <a:gd name="T16" fmla="*/ 382 w 1808"/>
                <a:gd name="T17" fmla="*/ 1042 h 1808"/>
                <a:gd name="T18" fmla="*/ 518 w 1808"/>
                <a:gd name="T19" fmla="*/ 1090 h 1808"/>
                <a:gd name="T20" fmla="*/ 606 w 1808"/>
                <a:gd name="T21" fmla="*/ 1255 h 1808"/>
                <a:gd name="T22" fmla="*/ 757 w 1808"/>
                <a:gd name="T23" fmla="*/ 1369 h 1808"/>
                <a:gd name="T24" fmla="*/ 969 w 1808"/>
                <a:gd name="T25" fmla="*/ 1414 h 1808"/>
                <a:gd name="T26" fmla="*/ 1177 w 1808"/>
                <a:gd name="T27" fmla="*/ 1378 h 1808"/>
                <a:gd name="T28" fmla="*/ 1246 w 1808"/>
                <a:gd name="T29" fmla="*/ 1331 h 1808"/>
                <a:gd name="T30" fmla="*/ 1199 w 1808"/>
                <a:gd name="T31" fmla="*/ 1206 h 1808"/>
                <a:gd name="T32" fmla="*/ 1153 w 1808"/>
                <a:gd name="T33" fmla="*/ 1193 h 1808"/>
                <a:gd name="T34" fmla="*/ 953 w 1808"/>
                <a:gd name="T35" fmla="*/ 1228 h 1808"/>
                <a:gd name="T36" fmla="*/ 800 w 1808"/>
                <a:gd name="T37" fmla="*/ 1187 h 1808"/>
                <a:gd name="T38" fmla="*/ 725 w 1808"/>
                <a:gd name="T39" fmla="*/ 1105 h 1808"/>
                <a:gd name="T40" fmla="*/ 936 w 1808"/>
                <a:gd name="T41" fmla="*/ 1049 h 1808"/>
                <a:gd name="T42" fmla="*/ 955 w 1808"/>
                <a:gd name="T43" fmla="*/ 950 h 1808"/>
                <a:gd name="T44" fmla="*/ 924 w 1808"/>
                <a:gd name="T45" fmla="*/ 919 h 1808"/>
                <a:gd name="T46" fmla="*/ 936 w 1808"/>
                <a:gd name="T47" fmla="*/ 860 h 1808"/>
                <a:gd name="T48" fmla="*/ 955 w 1808"/>
                <a:gd name="T49" fmla="*/ 761 h 1808"/>
                <a:gd name="T50" fmla="*/ 924 w 1808"/>
                <a:gd name="T51" fmla="*/ 729 h 1808"/>
                <a:gd name="T52" fmla="*/ 742 w 1808"/>
                <a:gd name="T53" fmla="*/ 674 h 1808"/>
                <a:gd name="T54" fmla="*/ 836 w 1808"/>
                <a:gd name="T55" fmla="*/ 599 h 1808"/>
                <a:gd name="T56" fmla="*/ 1008 w 1808"/>
                <a:gd name="T57" fmla="*/ 580 h 1808"/>
                <a:gd name="T58" fmla="*/ 1173 w 1808"/>
                <a:gd name="T59" fmla="*/ 613 h 1808"/>
                <a:gd name="T60" fmla="*/ 1224 w 1808"/>
                <a:gd name="T61" fmla="*/ 546 h 1808"/>
                <a:gd name="T62" fmla="*/ 1243 w 1808"/>
                <a:gd name="T63" fmla="*/ 465 h 1808"/>
                <a:gd name="T64" fmla="*/ 1202 w 1808"/>
                <a:gd name="T65" fmla="*/ 436 h 1808"/>
                <a:gd name="T66" fmla="*/ 993 w 1808"/>
                <a:gd name="T67" fmla="*/ 392 h 1808"/>
                <a:gd name="T68" fmla="*/ 1132 w 1808"/>
                <a:gd name="T69" fmla="*/ 29 h 1808"/>
                <a:gd name="T70" fmla="*/ 1402 w 1808"/>
                <a:gd name="T71" fmla="*/ 150 h 1808"/>
                <a:gd name="T72" fmla="*/ 1615 w 1808"/>
                <a:gd name="T73" fmla="*/ 347 h 1808"/>
                <a:gd name="T74" fmla="*/ 1757 w 1808"/>
                <a:gd name="T75" fmla="*/ 604 h 1808"/>
                <a:gd name="T76" fmla="*/ 1808 w 1808"/>
                <a:gd name="T77" fmla="*/ 904 h 1808"/>
                <a:gd name="T78" fmla="*/ 1757 w 1808"/>
                <a:gd name="T79" fmla="*/ 1204 h 1808"/>
                <a:gd name="T80" fmla="*/ 1615 w 1808"/>
                <a:gd name="T81" fmla="*/ 1461 h 1808"/>
                <a:gd name="T82" fmla="*/ 1402 w 1808"/>
                <a:gd name="T83" fmla="*/ 1659 h 1808"/>
                <a:gd name="T84" fmla="*/ 1132 w 1808"/>
                <a:gd name="T85" fmla="*/ 1780 h 1808"/>
                <a:gd name="T86" fmla="*/ 826 w 1808"/>
                <a:gd name="T87" fmla="*/ 1805 h 1808"/>
                <a:gd name="T88" fmla="*/ 535 w 1808"/>
                <a:gd name="T89" fmla="*/ 1730 h 1808"/>
                <a:gd name="T90" fmla="*/ 291 w 1808"/>
                <a:gd name="T91" fmla="*/ 1568 h 1808"/>
                <a:gd name="T92" fmla="*/ 112 w 1808"/>
                <a:gd name="T93" fmla="*/ 1339 h 1808"/>
                <a:gd name="T94" fmla="*/ 13 w 1808"/>
                <a:gd name="T95" fmla="*/ 1059 h 1808"/>
                <a:gd name="T96" fmla="*/ 13 w 1808"/>
                <a:gd name="T97" fmla="*/ 750 h 1808"/>
                <a:gd name="T98" fmla="*/ 112 w 1808"/>
                <a:gd name="T99" fmla="*/ 469 h 1808"/>
                <a:gd name="T100" fmla="*/ 291 w 1808"/>
                <a:gd name="T101" fmla="*/ 239 h 1808"/>
                <a:gd name="T102" fmla="*/ 535 w 1808"/>
                <a:gd name="T103" fmla="*/ 79 h 1808"/>
                <a:gd name="T104" fmla="*/ 826 w 1808"/>
                <a:gd name="T105" fmla="*/ 3 h 1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08" h="1808">
                  <a:moveTo>
                    <a:pt x="993" y="392"/>
                  </a:moveTo>
                  <a:lnTo>
                    <a:pt x="940" y="394"/>
                  </a:lnTo>
                  <a:lnTo>
                    <a:pt x="885" y="399"/>
                  </a:lnTo>
                  <a:lnTo>
                    <a:pt x="840" y="409"/>
                  </a:lnTo>
                  <a:lnTo>
                    <a:pt x="796" y="421"/>
                  </a:lnTo>
                  <a:lnTo>
                    <a:pt x="754" y="438"/>
                  </a:lnTo>
                  <a:lnTo>
                    <a:pt x="713" y="460"/>
                  </a:lnTo>
                  <a:lnTo>
                    <a:pt x="675" y="487"/>
                  </a:lnTo>
                  <a:lnTo>
                    <a:pt x="639" y="518"/>
                  </a:lnTo>
                  <a:lnTo>
                    <a:pt x="606" y="553"/>
                  </a:lnTo>
                  <a:lnTo>
                    <a:pt x="579" y="590"/>
                  </a:lnTo>
                  <a:lnTo>
                    <a:pt x="555" y="631"/>
                  </a:lnTo>
                  <a:lnTo>
                    <a:pt x="534" y="675"/>
                  </a:lnTo>
                  <a:lnTo>
                    <a:pt x="517" y="720"/>
                  </a:lnTo>
                  <a:lnTo>
                    <a:pt x="513" y="732"/>
                  </a:lnTo>
                  <a:lnTo>
                    <a:pt x="405" y="732"/>
                  </a:lnTo>
                  <a:lnTo>
                    <a:pt x="393" y="734"/>
                  </a:lnTo>
                  <a:lnTo>
                    <a:pt x="383" y="740"/>
                  </a:lnTo>
                  <a:lnTo>
                    <a:pt x="375" y="750"/>
                  </a:lnTo>
                  <a:lnTo>
                    <a:pt x="373" y="762"/>
                  </a:lnTo>
                  <a:lnTo>
                    <a:pt x="373" y="832"/>
                  </a:lnTo>
                  <a:lnTo>
                    <a:pt x="375" y="844"/>
                  </a:lnTo>
                  <a:lnTo>
                    <a:pt x="383" y="854"/>
                  </a:lnTo>
                  <a:lnTo>
                    <a:pt x="393" y="861"/>
                  </a:lnTo>
                  <a:lnTo>
                    <a:pt x="405" y="863"/>
                  </a:lnTo>
                  <a:lnTo>
                    <a:pt x="490" y="863"/>
                  </a:lnTo>
                  <a:lnTo>
                    <a:pt x="490" y="921"/>
                  </a:lnTo>
                  <a:lnTo>
                    <a:pt x="405" y="921"/>
                  </a:lnTo>
                  <a:lnTo>
                    <a:pt x="393" y="923"/>
                  </a:lnTo>
                  <a:lnTo>
                    <a:pt x="383" y="930"/>
                  </a:lnTo>
                  <a:lnTo>
                    <a:pt x="375" y="939"/>
                  </a:lnTo>
                  <a:lnTo>
                    <a:pt x="373" y="951"/>
                  </a:lnTo>
                  <a:lnTo>
                    <a:pt x="372" y="951"/>
                  </a:lnTo>
                  <a:lnTo>
                    <a:pt x="372" y="1020"/>
                  </a:lnTo>
                  <a:lnTo>
                    <a:pt x="375" y="1032"/>
                  </a:lnTo>
                  <a:lnTo>
                    <a:pt x="382" y="1042"/>
                  </a:lnTo>
                  <a:lnTo>
                    <a:pt x="392" y="1050"/>
                  </a:lnTo>
                  <a:lnTo>
                    <a:pt x="404" y="1052"/>
                  </a:lnTo>
                  <a:lnTo>
                    <a:pt x="508" y="1052"/>
                  </a:lnTo>
                  <a:lnTo>
                    <a:pt x="518" y="1090"/>
                  </a:lnTo>
                  <a:lnTo>
                    <a:pt x="532" y="1128"/>
                  </a:lnTo>
                  <a:lnTo>
                    <a:pt x="553" y="1174"/>
                  </a:lnTo>
                  <a:lnTo>
                    <a:pt x="578" y="1216"/>
                  </a:lnTo>
                  <a:lnTo>
                    <a:pt x="606" y="1255"/>
                  </a:lnTo>
                  <a:lnTo>
                    <a:pt x="638" y="1290"/>
                  </a:lnTo>
                  <a:lnTo>
                    <a:pt x="674" y="1320"/>
                  </a:lnTo>
                  <a:lnTo>
                    <a:pt x="713" y="1346"/>
                  </a:lnTo>
                  <a:lnTo>
                    <a:pt x="757" y="1369"/>
                  </a:lnTo>
                  <a:lnTo>
                    <a:pt x="804" y="1388"/>
                  </a:lnTo>
                  <a:lnTo>
                    <a:pt x="859" y="1402"/>
                  </a:lnTo>
                  <a:lnTo>
                    <a:pt x="914" y="1411"/>
                  </a:lnTo>
                  <a:lnTo>
                    <a:pt x="969" y="1414"/>
                  </a:lnTo>
                  <a:lnTo>
                    <a:pt x="1024" y="1412"/>
                  </a:lnTo>
                  <a:lnTo>
                    <a:pt x="1078" y="1404"/>
                  </a:lnTo>
                  <a:lnTo>
                    <a:pt x="1134" y="1391"/>
                  </a:lnTo>
                  <a:lnTo>
                    <a:pt x="1177" y="1378"/>
                  </a:lnTo>
                  <a:lnTo>
                    <a:pt x="1218" y="1361"/>
                  </a:lnTo>
                  <a:lnTo>
                    <a:pt x="1233" y="1353"/>
                  </a:lnTo>
                  <a:lnTo>
                    <a:pt x="1241" y="1342"/>
                  </a:lnTo>
                  <a:lnTo>
                    <a:pt x="1246" y="1331"/>
                  </a:lnTo>
                  <a:lnTo>
                    <a:pt x="1246" y="1318"/>
                  </a:lnTo>
                  <a:lnTo>
                    <a:pt x="1241" y="1303"/>
                  </a:lnTo>
                  <a:lnTo>
                    <a:pt x="1206" y="1219"/>
                  </a:lnTo>
                  <a:lnTo>
                    <a:pt x="1199" y="1206"/>
                  </a:lnTo>
                  <a:lnTo>
                    <a:pt x="1190" y="1198"/>
                  </a:lnTo>
                  <a:lnTo>
                    <a:pt x="1180" y="1192"/>
                  </a:lnTo>
                  <a:lnTo>
                    <a:pt x="1168" y="1191"/>
                  </a:lnTo>
                  <a:lnTo>
                    <a:pt x="1153" y="1193"/>
                  </a:lnTo>
                  <a:lnTo>
                    <a:pt x="1103" y="1205"/>
                  </a:lnTo>
                  <a:lnTo>
                    <a:pt x="1051" y="1218"/>
                  </a:lnTo>
                  <a:lnTo>
                    <a:pt x="1002" y="1226"/>
                  </a:lnTo>
                  <a:lnTo>
                    <a:pt x="953" y="1228"/>
                  </a:lnTo>
                  <a:lnTo>
                    <a:pt x="903" y="1224"/>
                  </a:lnTo>
                  <a:lnTo>
                    <a:pt x="854" y="1212"/>
                  </a:lnTo>
                  <a:lnTo>
                    <a:pt x="825" y="1201"/>
                  </a:lnTo>
                  <a:lnTo>
                    <a:pt x="800" y="1187"/>
                  </a:lnTo>
                  <a:lnTo>
                    <a:pt x="778" y="1170"/>
                  </a:lnTo>
                  <a:lnTo>
                    <a:pt x="758" y="1151"/>
                  </a:lnTo>
                  <a:lnTo>
                    <a:pt x="740" y="1129"/>
                  </a:lnTo>
                  <a:lnTo>
                    <a:pt x="725" y="1105"/>
                  </a:lnTo>
                  <a:lnTo>
                    <a:pt x="713" y="1079"/>
                  </a:lnTo>
                  <a:lnTo>
                    <a:pt x="702" y="1051"/>
                  </a:lnTo>
                  <a:lnTo>
                    <a:pt x="924" y="1051"/>
                  </a:lnTo>
                  <a:lnTo>
                    <a:pt x="936" y="1049"/>
                  </a:lnTo>
                  <a:lnTo>
                    <a:pt x="946" y="1042"/>
                  </a:lnTo>
                  <a:lnTo>
                    <a:pt x="953" y="1032"/>
                  </a:lnTo>
                  <a:lnTo>
                    <a:pt x="955" y="1020"/>
                  </a:lnTo>
                  <a:lnTo>
                    <a:pt x="955" y="950"/>
                  </a:lnTo>
                  <a:lnTo>
                    <a:pt x="953" y="938"/>
                  </a:lnTo>
                  <a:lnTo>
                    <a:pt x="946" y="929"/>
                  </a:lnTo>
                  <a:lnTo>
                    <a:pt x="936" y="922"/>
                  </a:lnTo>
                  <a:lnTo>
                    <a:pt x="924" y="919"/>
                  </a:lnTo>
                  <a:lnTo>
                    <a:pt x="681" y="919"/>
                  </a:lnTo>
                  <a:lnTo>
                    <a:pt x="681" y="862"/>
                  </a:lnTo>
                  <a:lnTo>
                    <a:pt x="924" y="862"/>
                  </a:lnTo>
                  <a:lnTo>
                    <a:pt x="936" y="860"/>
                  </a:lnTo>
                  <a:lnTo>
                    <a:pt x="946" y="853"/>
                  </a:lnTo>
                  <a:lnTo>
                    <a:pt x="953" y="843"/>
                  </a:lnTo>
                  <a:lnTo>
                    <a:pt x="955" y="831"/>
                  </a:lnTo>
                  <a:lnTo>
                    <a:pt x="955" y="761"/>
                  </a:lnTo>
                  <a:lnTo>
                    <a:pt x="953" y="749"/>
                  </a:lnTo>
                  <a:lnTo>
                    <a:pt x="946" y="739"/>
                  </a:lnTo>
                  <a:lnTo>
                    <a:pt x="936" y="733"/>
                  </a:lnTo>
                  <a:lnTo>
                    <a:pt x="924" y="729"/>
                  </a:lnTo>
                  <a:lnTo>
                    <a:pt x="712" y="729"/>
                  </a:lnTo>
                  <a:lnTo>
                    <a:pt x="712" y="727"/>
                  </a:lnTo>
                  <a:lnTo>
                    <a:pt x="725" y="700"/>
                  </a:lnTo>
                  <a:lnTo>
                    <a:pt x="742" y="674"/>
                  </a:lnTo>
                  <a:lnTo>
                    <a:pt x="760" y="651"/>
                  </a:lnTo>
                  <a:lnTo>
                    <a:pt x="782" y="630"/>
                  </a:lnTo>
                  <a:lnTo>
                    <a:pt x="807" y="613"/>
                  </a:lnTo>
                  <a:lnTo>
                    <a:pt x="836" y="599"/>
                  </a:lnTo>
                  <a:lnTo>
                    <a:pt x="878" y="585"/>
                  </a:lnTo>
                  <a:lnTo>
                    <a:pt x="922" y="578"/>
                  </a:lnTo>
                  <a:lnTo>
                    <a:pt x="965" y="576"/>
                  </a:lnTo>
                  <a:lnTo>
                    <a:pt x="1008" y="580"/>
                  </a:lnTo>
                  <a:lnTo>
                    <a:pt x="1052" y="586"/>
                  </a:lnTo>
                  <a:lnTo>
                    <a:pt x="1104" y="598"/>
                  </a:lnTo>
                  <a:lnTo>
                    <a:pt x="1155" y="611"/>
                  </a:lnTo>
                  <a:lnTo>
                    <a:pt x="1173" y="613"/>
                  </a:lnTo>
                  <a:lnTo>
                    <a:pt x="1186" y="610"/>
                  </a:lnTo>
                  <a:lnTo>
                    <a:pt x="1197" y="601"/>
                  </a:lnTo>
                  <a:lnTo>
                    <a:pt x="1206" y="586"/>
                  </a:lnTo>
                  <a:lnTo>
                    <a:pt x="1224" y="546"/>
                  </a:lnTo>
                  <a:lnTo>
                    <a:pt x="1241" y="504"/>
                  </a:lnTo>
                  <a:lnTo>
                    <a:pt x="1246" y="490"/>
                  </a:lnTo>
                  <a:lnTo>
                    <a:pt x="1247" y="477"/>
                  </a:lnTo>
                  <a:lnTo>
                    <a:pt x="1243" y="465"/>
                  </a:lnTo>
                  <a:lnTo>
                    <a:pt x="1234" y="455"/>
                  </a:lnTo>
                  <a:lnTo>
                    <a:pt x="1222" y="445"/>
                  </a:lnTo>
                  <a:lnTo>
                    <a:pt x="1212" y="441"/>
                  </a:lnTo>
                  <a:lnTo>
                    <a:pt x="1202" y="436"/>
                  </a:lnTo>
                  <a:lnTo>
                    <a:pt x="1151" y="419"/>
                  </a:lnTo>
                  <a:lnTo>
                    <a:pt x="1099" y="406"/>
                  </a:lnTo>
                  <a:lnTo>
                    <a:pt x="1047" y="397"/>
                  </a:lnTo>
                  <a:lnTo>
                    <a:pt x="993" y="392"/>
                  </a:lnTo>
                  <a:close/>
                  <a:moveTo>
                    <a:pt x="903" y="0"/>
                  </a:moveTo>
                  <a:lnTo>
                    <a:pt x="982" y="3"/>
                  </a:lnTo>
                  <a:lnTo>
                    <a:pt x="1058" y="13"/>
                  </a:lnTo>
                  <a:lnTo>
                    <a:pt x="1132" y="29"/>
                  </a:lnTo>
                  <a:lnTo>
                    <a:pt x="1204" y="51"/>
                  </a:lnTo>
                  <a:lnTo>
                    <a:pt x="1273" y="79"/>
                  </a:lnTo>
                  <a:lnTo>
                    <a:pt x="1339" y="111"/>
                  </a:lnTo>
                  <a:lnTo>
                    <a:pt x="1402" y="150"/>
                  </a:lnTo>
                  <a:lnTo>
                    <a:pt x="1461" y="192"/>
                  </a:lnTo>
                  <a:lnTo>
                    <a:pt x="1517" y="239"/>
                  </a:lnTo>
                  <a:lnTo>
                    <a:pt x="1568" y="291"/>
                  </a:lnTo>
                  <a:lnTo>
                    <a:pt x="1615" y="347"/>
                  </a:lnTo>
                  <a:lnTo>
                    <a:pt x="1659" y="406"/>
                  </a:lnTo>
                  <a:lnTo>
                    <a:pt x="1696" y="469"/>
                  </a:lnTo>
                  <a:lnTo>
                    <a:pt x="1729" y="535"/>
                  </a:lnTo>
                  <a:lnTo>
                    <a:pt x="1757" y="604"/>
                  </a:lnTo>
                  <a:lnTo>
                    <a:pt x="1778" y="676"/>
                  </a:lnTo>
                  <a:lnTo>
                    <a:pt x="1795" y="750"/>
                  </a:lnTo>
                  <a:lnTo>
                    <a:pt x="1805" y="826"/>
                  </a:lnTo>
                  <a:lnTo>
                    <a:pt x="1808" y="904"/>
                  </a:lnTo>
                  <a:lnTo>
                    <a:pt x="1805" y="982"/>
                  </a:lnTo>
                  <a:lnTo>
                    <a:pt x="1795" y="1059"/>
                  </a:lnTo>
                  <a:lnTo>
                    <a:pt x="1778" y="1133"/>
                  </a:lnTo>
                  <a:lnTo>
                    <a:pt x="1757" y="1204"/>
                  </a:lnTo>
                  <a:lnTo>
                    <a:pt x="1729" y="1273"/>
                  </a:lnTo>
                  <a:lnTo>
                    <a:pt x="1696" y="1340"/>
                  </a:lnTo>
                  <a:lnTo>
                    <a:pt x="1659" y="1402"/>
                  </a:lnTo>
                  <a:lnTo>
                    <a:pt x="1615" y="1461"/>
                  </a:lnTo>
                  <a:lnTo>
                    <a:pt x="1568" y="1517"/>
                  </a:lnTo>
                  <a:lnTo>
                    <a:pt x="1517" y="1568"/>
                  </a:lnTo>
                  <a:lnTo>
                    <a:pt x="1461" y="1617"/>
                  </a:lnTo>
                  <a:lnTo>
                    <a:pt x="1402" y="1659"/>
                  </a:lnTo>
                  <a:lnTo>
                    <a:pt x="1339" y="1698"/>
                  </a:lnTo>
                  <a:lnTo>
                    <a:pt x="1273" y="1730"/>
                  </a:lnTo>
                  <a:lnTo>
                    <a:pt x="1204" y="1758"/>
                  </a:lnTo>
                  <a:lnTo>
                    <a:pt x="1132" y="1780"/>
                  </a:lnTo>
                  <a:lnTo>
                    <a:pt x="1058" y="1795"/>
                  </a:lnTo>
                  <a:lnTo>
                    <a:pt x="982" y="1805"/>
                  </a:lnTo>
                  <a:lnTo>
                    <a:pt x="903" y="1808"/>
                  </a:lnTo>
                  <a:lnTo>
                    <a:pt x="826" y="1805"/>
                  </a:lnTo>
                  <a:lnTo>
                    <a:pt x="750" y="1795"/>
                  </a:lnTo>
                  <a:lnTo>
                    <a:pt x="676" y="1780"/>
                  </a:lnTo>
                  <a:lnTo>
                    <a:pt x="604" y="1758"/>
                  </a:lnTo>
                  <a:lnTo>
                    <a:pt x="535" y="1730"/>
                  </a:lnTo>
                  <a:lnTo>
                    <a:pt x="469" y="1696"/>
                  </a:lnTo>
                  <a:lnTo>
                    <a:pt x="407" y="1659"/>
                  </a:lnTo>
                  <a:lnTo>
                    <a:pt x="347" y="1617"/>
                  </a:lnTo>
                  <a:lnTo>
                    <a:pt x="291" y="1568"/>
                  </a:lnTo>
                  <a:lnTo>
                    <a:pt x="240" y="1517"/>
                  </a:lnTo>
                  <a:lnTo>
                    <a:pt x="193" y="1461"/>
                  </a:lnTo>
                  <a:lnTo>
                    <a:pt x="150" y="1402"/>
                  </a:lnTo>
                  <a:lnTo>
                    <a:pt x="112" y="1339"/>
                  </a:lnTo>
                  <a:lnTo>
                    <a:pt x="79" y="1273"/>
                  </a:lnTo>
                  <a:lnTo>
                    <a:pt x="51" y="1204"/>
                  </a:lnTo>
                  <a:lnTo>
                    <a:pt x="30" y="1132"/>
                  </a:lnTo>
                  <a:lnTo>
                    <a:pt x="13" y="1059"/>
                  </a:lnTo>
                  <a:lnTo>
                    <a:pt x="3" y="982"/>
                  </a:lnTo>
                  <a:lnTo>
                    <a:pt x="0" y="904"/>
                  </a:lnTo>
                  <a:lnTo>
                    <a:pt x="3" y="826"/>
                  </a:lnTo>
                  <a:lnTo>
                    <a:pt x="13" y="750"/>
                  </a:lnTo>
                  <a:lnTo>
                    <a:pt x="28" y="676"/>
                  </a:lnTo>
                  <a:lnTo>
                    <a:pt x="50" y="604"/>
                  </a:lnTo>
                  <a:lnTo>
                    <a:pt x="78" y="535"/>
                  </a:lnTo>
                  <a:lnTo>
                    <a:pt x="112" y="469"/>
                  </a:lnTo>
                  <a:lnTo>
                    <a:pt x="149" y="406"/>
                  </a:lnTo>
                  <a:lnTo>
                    <a:pt x="191" y="347"/>
                  </a:lnTo>
                  <a:lnTo>
                    <a:pt x="240" y="291"/>
                  </a:lnTo>
                  <a:lnTo>
                    <a:pt x="291" y="239"/>
                  </a:lnTo>
                  <a:lnTo>
                    <a:pt x="347" y="192"/>
                  </a:lnTo>
                  <a:lnTo>
                    <a:pt x="406" y="150"/>
                  </a:lnTo>
                  <a:lnTo>
                    <a:pt x="469" y="111"/>
                  </a:lnTo>
                  <a:lnTo>
                    <a:pt x="535" y="79"/>
                  </a:lnTo>
                  <a:lnTo>
                    <a:pt x="604" y="51"/>
                  </a:lnTo>
                  <a:lnTo>
                    <a:pt x="676" y="29"/>
                  </a:lnTo>
                  <a:lnTo>
                    <a:pt x="749" y="13"/>
                  </a:lnTo>
                  <a:lnTo>
                    <a:pt x="826" y="3"/>
                  </a:lnTo>
                  <a:lnTo>
                    <a:pt x="9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" name="Group 141"/>
          <p:cNvGrpSpPr/>
          <p:nvPr/>
        </p:nvGrpSpPr>
        <p:grpSpPr>
          <a:xfrm>
            <a:off x="7627730" y="4219959"/>
            <a:ext cx="361950" cy="576263"/>
            <a:chOff x="4425950" y="5765800"/>
            <a:chExt cx="361950" cy="576263"/>
          </a:xfrm>
          <a:solidFill>
            <a:srgbClr val="000000"/>
          </a:solidFill>
        </p:grpSpPr>
        <p:sp>
          <p:nvSpPr>
            <p:cNvPr id="89" name="Freeform 38"/>
            <p:cNvSpPr>
              <a:spLocks/>
            </p:cNvSpPr>
            <p:nvPr/>
          </p:nvSpPr>
          <p:spPr bwMode="auto">
            <a:xfrm>
              <a:off x="4425950" y="5765800"/>
              <a:ext cx="361950" cy="576263"/>
            </a:xfrm>
            <a:custGeom>
              <a:avLst/>
              <a:gdLst>
                <a:gd name="T0" fmla="*/ 1454 w 2279"/>
                <a:gd name="T1" fmla="*/ 11 h 3630"/>
                <a:gd name="T2" fmla="*/ 1564 w 2279"/>
                <a:gd name="T3" fmla="*/ 92 h 3630"/>
                <a:gd name="T4" fmla="*/ 1607 w 2279"/>
                <a:gd name="T5" fmla="*/ 224 h 3630"/>
                <a:gd name="T6" fmla="*/ 1664 w 2279"/>
                <a:gd name="T7" fmla="*/ 1491 h 3630"/>
                <a:gd name="T8" fmla="*/ 1770 w 2279"/>
                <a:gd name="T9" fmla="*/ 1590 h 3630"/>
                <a:gd name="T10" fmla="*/ 1895 w 2279"/>
                <a:gd name="T11" fmla="*/ 1715 h 3630"/>
                <a:gd name="T12" fmla="*/ 2017 w 2279"/>
                <a:gd name="T13" fmla="*/ 1842 h 3630"/>
                <a:gd name="T14" fmla="*/ 2120 w 2279"/>
                <a:gd name="T15" fmla="*/ 1950 h 3630"/>
                <a:gd name="T16" fmla="*/ 2182 w 2279"/>
                <a:gd name="T17" fmla="*/ 2013 h 3630"/>
                <a:gd name="T18" fmla="*/ 2249 w 2279"/>
                <a:gd name="T19" fmla="*/ 2094 h 3630"/>
                <a:gd name="T20" fmla="*/ 2278 w 2279"/>
                <a:gd name="T21" fmla="*/ 2206 h 3630"/>
                <a:gd name="T22" fmla="*/ 2272 w 2279"/>
                <a:gd name="T23" fmla="*/ 2304 h 3630"/>
                <a:gd name="T24" fmla="*/ 2237 w 2279"/>
                <a:gd name="T25" fmla="*/ 2417 h 3630"/>
                <a:gd name="T26" fmla="*/ 2203 w 2279"/>
                <a:gd name="T27" fmla="*/ 2592 h 3630"/>
                <a:gd name="T28" fmla="*/ 2167 w 2279"/>
                <a:gd name="T29" fmla="*/ 2834 h 3630"/>
                <a:gd name="T30" fmla="*/ 2132 w 2279"/>
                <a:gd name="T31" fmla="*/ 3101 h 3630"/>
                <a:gd name="T32" fmla="*/ 2102 w 2279"/>
                <a:gd name="T33" fmla="*/ 3350 h 3630"/>
                <a:gd name="T34" fmla="*/ 2081 w 2279"/>
                <a:gd name="T35" fmla="*/ 3540 h 3630"/>
                <a:gd name="T36" fmla="*/ 2050 w 2279"/>
                <a:gd name="T37" fmla="*/ 3619 h 3630"/>
                <a:gd name="T38" fmla="*/ 1308 w 2279"/>
                <a:gd name="T39" fmla="*/ 3627 h 3630"/>
                <a:gd name="T40" fmla="*/ 1265 w 2279"/>
                <a:gd name="T41" fmla="*/ 3566 h 3630"/>
                <a:gd name="T42" fmla="*/ 1166 w 2279"/>
                <a:gd name="T43" fmla="*/ 3378 h 3630"/>
                <a:gd name="T44" fmla="*/ 1069 w 2279"/>
                <a:gd name="T45" fmla="*/ 3208 h 3630"/>
                <a:gd name="T46" fmla="*/ 1009 w 2279"/>
                <a:gd name="T47" fmla="*/ 3063 h 3630"/>
                <a:gd name="T48" fmla="*/ 981 w 2279"/>
                <a:gd name="T49" fmla="*/ 2975 h 3630"/>
                <a:gd name="T50" fmla="*/ 893 w 2279"/>
                <a:gd name="T51" fmla="*/ 2315 h 3630"/>
                <a:gd name="T52" fmla="*/ 854 w 2279"/>
                <a:gd name="T53" fmla="*/ 2118 h 3630"/>
                <a:gd name="T54" fmla="*/ 851 w 2279"/>
                <a:gd name="T55" fmla="*/ 1983 h 3630"/>
                <a:gd name="T56" fmla="*/ 871 w 2279"/>
                <a:gd name="T57" fmla="*/ 1900 h 3630"/>
                <a:gd name="T58" fmla="*/ 902 w 2279"/>
                <a:gd name="T59" fmla="*/ 1854 h 3630"/>
                <a:gd name="T60" fmla="*/ 930 w 2279"/>
                <a:gd name="T61" fmla="*/ 1837 h 3630"/>
                <a:gd name="T62" fmla="*/ 942 w 2279"/>
                <a:gd name="T63" fmla="*/ 1833 h 3630"/>
                <a:gd name="T64" fmla="*/ 1050 w 2279"/>
                <a:gd name="T65" fmla="*/ 1858 h 3630"/>
                <a:gd name="T66" fmla="*/ 1137 w 2279"/>
                <a:gd name="T67" fmla="*/ 1948 h 3630"/>
                <a:gd name="T68" fmla="*/ 1196 w 2279"/>
                <a:gd name="T69" fmla="*/ 2074 h 3630"/>
                <a:gd name="T70" fmla="*/ 1230 w 2279"/>
                <a:gd name="T71" fmla="*/ 2198 h 3630"/>
                <a:gd name="T72" fmla="*/ 1245 w 2279"/>
                <a:gd name="T73" fmla="*/ 2289 h 3630"/>
                <a:gd name="T74" fmla="*/ 1249 w 2279"/>
                <a:gd name="T75" fmla="*/ 2316 h 3630"/>
                <a:gd name="T76" fmla="*/ 1276 w 2279"/>
                <a:gd name="T77" fmla="*/ 2369 h 3630"/>
                <a:gd name="T78" fmla="*/ 1330 w 2279"/>
                <a:gd name="T79" fmla="*/ 2458 h 3630"/>
                <a:gd name="T80" fmla="*/ 1397 w 2279"/>
                <a:gd name="T81" fmla="*/ 2538 h 3630"/>
                <a:gd name="T82" fmla="*/ 1372 w 2279"/>
                <a:gd name="T83" fmla="*/ 458 h 3630"/>
                <a:gd name="T84" fmla="*/ 1238 w 2279"/>
                <a:gd name="T85" fmla="*/ 415 h 3630"/>
                <a:gd name="T86" fmla="*/ 1156 w 2279"/>
                <a:gd name="T87" fmla="*/ 303 h 3630"/>
                <a:gd name="T88" fmla="*/ 1148 w 2279"/>
                <a:gd name="T89" fmla="*/ 191 h 3630"/>
                <a:gd name="T90" fmla="*/ 458 w 2279"/>
                <a:gd name="T91" fmla="*/ 268 h 3630"/>
                <a:gd name="T92" fmla="*/ 394 w 2279"/>
                <a:gd name="T93" fmla="*/ 392 h 3630"/>
                <a:gd name="T94" fmla="*/ 270 w 2279"/>
                <a:gd name="T95" fmla="*/ 456 h 3630"/>
                <a:gd name="T96" fmla="*/ 191 w 2279"/>
                <a:gd name="T97" fmla="*/ 2125 h 3630"/>
                <a:gd name="T98" fmla="*/ 323 w 2279"/>
                <a:gd name="T99" fmla="*/ 2130 h 3630"/>
                <a:gd name="T100" fmla="*/ 432 w 2279"/>
                <a:gd name="T101" fmla="*/ 2211 h 3630"/>
                <a:gd name="T102" fmla="*/ 475 w 2279"/>
                <a:gd name="T103" fmla="*/ 2339 h 3630"/>
                <a:gd name="T104" fmla="*/ 700 w 2279"/>
                <a:gd name="T105" fmla="*/ 2409 h 3630"/>
                <a:gd name="T106" fmla="*/ 189 w 2279"/>
                <a:gd name="T107" fmla="*/ 2590 h 3630"/>
                <a:gd name="T108" fmla="*/ 66 w 2279"/>
                <a:gd name="T109" fmla="*/ 2527 h 3630"/>
                <a:gd name="T110" fmla="*/ 3 w 2279"/>
                <a:gd name="T111" fmla="*/ 2405 h 3630"/>
                <a:gd name="T112" fmla="*/ 12 w 2279"/>
                <a:gd name="T113" fmla="*/ 153 h 3630"/>
                <a:gd name="T114" fmla="*/ 92 w 2279"/>
                <a:gd name="T115" fmla="*/ 43 h 3630"/>
                <a:gd name="T116" fmla="*/ 225 w 2279"/>
                <a:gd name="T117" fmla="*/ 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79" h="3630">
                  <a:moveTo>
                    <a:pt x="225" y="0"/>
                  </a:moveTo>
                  <a:lnTo>
                    <a:pt x="1382" y="0"/>
                  </a:lnTo>
                  <a:lnTo>
                    <a:pt x="1419" y="2"/>
                  </a:lnTo>
                  <a:lnTo>
                    <a:pt x="1454" y="11"/>
                  </a:lnTo>
                  <a:lnTo>
                    <a:pt x="1486" y="24"/>
                  </a:lnTo>
                  <a:lnTo>
                    <a:pt x="1515" y="43"/>
                  </a:lnTo>
                  <a:lnTo>
                    <a:pt x="1541" y="65"/>
                  </a:lnTo>
                  <a:lnTo>
                    <a:pt x="1564" y="92"/>
                  </a:lnTo>
                  <a:lnTo>
                    <a:pt x="1582" y="120"/>
                  </a:lnTo>
                  <a:lnTo>
                    <a:pt x="1595" y="153"/>
                  </a:lnTo>
                  <a:lnTo>
                    <a:pt x="1604" y="188"/>
                  </a:lnTo>
                  <a:lnTo>
                    <a:pt x="1607" y="224"/>
                  </a:lnTo>
                  <a:lnTo>
                    <a:pt x="1607" y="1449"/>
                  </a:lnTo>
                  <a:lnTo>
                    <a:pt x="1623" y="1459"/>
                  </a:lnTo>
                  <a:lnTo>
                    <a:pt x="1642" y="1474"/>
                  </a:lnTo>
                  <a:lnTo>
                    <a:pt x="1664" y="1491"/>
                  </a:lnTo>
                  <a:lnTo>
                    <a:pt x="1687" y="1512"/>
                  </a:lnTo>
                  <a:lnTo>
                    <a:pt x="1713" y="1536"/>
                  </a:lnTo>
                  <a:lnTo>
                    <a:pt x="1741" y="1562"/>
                  </a:lnTo>
                  <a:lnTo>
                    <a:pt x="1770" y="1590"/>
                  </a:lnTo>
                  <a:lnTo>
                    <a:pt x="1800" y="1619"/>
                  </a:lnTo>
                  <a:lnTo>
                    <a:pt x="1832" y="1650"/>
                  </a:lnTo>
                  <a:lnTo>
                    <a:pt x="1863" y="1682"/>
                  </a:lnTo>
                  <a:lnTo>
                    <a:pt x="1895" y="1715"/>
                  </a:lnTo>
                  <a:lnTo>
                    <a:pt x="1925" y="1747"/>
                  </a:lnTo>
                  <a:lnTo>
                    <a:pt x="1957" y="1779"/>
                  </a:lnTo>
                  <a:lnTo>
                    <a:pt x="1987" y="1811"/>
                  </a:lnTo>
                  <a:lnTo>
                    <a:pt x="2017" y="1842"/>
                  </a:lnTo>
                  <a:lnTo>
                    <a:pt x="2046" y="1872"/>
                  </a:lnTo>
                  <a:lnTo>
                    <a:pt x="2072" y="1901"/>
                  </a:lnTo>
                  <a:lnTo>
                    <a:pt x="2097" y="1926"/>
                  </a:lnTo>
                  <a:lnTo>
                    <a:pt x="2120" y="1950"/>
                  </a:lnTo>
                  <a:lnTo>
                    <a:pt x="2140" y="1971"/>
                  </a:lnTo>
                  <a:lnTo>
                    <a:pt x="2157" y="1989"/>
                  </a:lnTo>
                  <a:lnTo>
                    <a:pt x="2171" y="2003"/>
                  </a:lnTo>
                  <a:lnTo>
                    <a:pt x="2182" y="2013"/>
                  </a:lnTo>
                  <a:lnTo>
                    <a:pt x="2189" y="2020"/>
                  </a:lnTo>
                  <a:lnTo>
                    <a:pt x="2214" y="2042"/>
                  </a:lnTo>
                  <a:lnTo>
                    <a:pt x="2234" y="2067"/>
                  </a:lnTo>
                  <a:lnTo>
                    <a:pt x="2249" y="2094"/>
                  </a:lnTo>
                  <a:lnTo>
                    <a:pt x="2261" y="2121"/>
                  </a:lnTo>
                  <a:lnTo>
                    <a:pt x="2270" y="2150"/>
                  </a:lnTo>
                  <a:lnTo>
                    <a:pt x="2275" y="2179"/>
                  </a:lnTo>
                  <a:lnTo>
                    <a:pt x="2278" y="2206"/>
                  </a:lnTo>
                  <a:lnTo>
                    <a:pt x="2279" y="2234"/>
                  </a:lnTo>
                  <a:lnTo>
                    <a:pt x="2278" y="2259"/>
                  </a:lnTo>
                  <a:lnTo>
                    <a:pt x="2275" y="2283"/>
                  </a:lnTo>
                  <a:lnTo>
                    <a:pt x="2272" y="2304"/>
                  </a:lnTo>
                  <a:lnTo>
                    <a:pt x="2264" y="2336"/>
                  </a:lnTo>
                  <a:lnTo>
                    <a:pt x="2252" y="2368"/>
                  </a:lnTo>
                  <a:lnTo>
                    <a:pt x="2246" y="2388"/>
                  </a:lnTo>
                  <a:lnTo>
                    <a:pt x="2237" y="2417"/>
                  </a:lnTo>
                  <a:lnTo>
                    <a:pt x="2229" y="2452"/>
                  </a:lnTo>
                  <a:lnTo>
                    <a:pt x="2220" y="2493"/>
                  </a:lnTo>
                  <a:lnTo>
                    <a:pt x="2211" y="2540"/>
                  </a:lnTo>
                  <a:lnTo>
                    <a:pt x="2203" y="2592"/>
                  </a:lnTo>
                  <a:lnTo>
                    <a:pt x="2194" y="2647"/>
                  </a:lnTo>
                  <a:lnTo>
                    <a:pt x="2185" y="2707"/>
                  </a:lnTo>
                  <a:lnTo>
                    <a:pt x="2176" y="2770"/>
                  </a:lnTo>
                  <a:lnTo>
                    <a:pt x="2167" y="2834"/>
                  </a:lnTo>
                  <a:lnTo>
                    <a:pt x="2157" y="2900"/>
                  </a:lnTo>
                  <a:lnTo>
                    <a:pt x="2149" y="2967"/>
                  </a:lnTo>
                  <a:lnTo>
                    <a:pt x="2141" y="3035"/>
                  </a:lnTo>
                  <a:lnTo>
                    <a:pt x="2132" y="3101"/>
                  </a:lnTo>
                  <a:lnTo>
                    <a:pt x="2124" y="3167"/>
                  </a:lnTo>
                  <a:lnTo>
                    <a:pt x="2116" y="3231"/>
                  </a:lnTo>
                  <a:lnTo>
                    <a:pt x="2109" y="3292"/>
                  </a:lnTo>
                  <a:lnTo>
                    <a:pt x="2102" y="3350"/>
                  </a:lnTo>
                  <a:lnTo>
                    <a:pt x="2097" y="3405"/>
                  </a:lnTo>
                  <a:lnTo>
                    <a:pt x="2090" y="3456"/>
                  </a:lnTo>
                  <a:lnTo>
                    <a:pt x="2086" y="3501"/>
                  </a:lnTo>
                  <a:lnTo>
                    <a:pt x="2081" y="3540"/>
                  </a:lnTo>
                  <a:lnTo>
                    <a:pt x="2078" y="3574"/>
                  </a:lnTo>
                  <a:lnTo>
                    <a:pt x="2072" y="3592"/>
                  </a:lnTo>
                  <a:lnTo>
                    <a:pt x="2063" y="3607"/>
                  </a:lnTo>
                  <a:lnTo>
                    <a:pt x="2050" y="3619"/>
                  </a:lnTo>
                  <a:lnTo>
                    <a:pt x="2034" y="3627"/>
                  </a:lnTo>
                  <a:lnTo>
                    <a:pt x="2015" y="3630"/>
                  </a:lnTo>
                  <a:lnTo>
                    <a:pt x="1328" y="3630"/>
                  </a:lnTo>
                  <a:lnTo>
                    <a:pt x="1308" y="3627"/>
                  </a:lnTo>
                  <a:lnTo>
                    <a:pt x="1291" y="3617"/>
                  </a:lnTo>
                  <a:lnTo>
                    <a:pt x="1277" y="3604"/>
                  </a:lnTo>
                  <a:lnTo>
                    <a:pt x="1267" y="3586"/>
                  </a:lnTo>
                  <a:lnTo>
                    <a:pt x="1265" y="3566"/>
                  </a:lnTo>
                  <a:lnTo>
                    <a:pt x="1265" y="3501"/>
                  </a:lnTo>
                  <a:lnTo>
                    <a:pt x="1229" y="3461"/>
                  </a:lnTo>
                  <a:lnTo>
                    <a:pt x="1196" y="3419"/>
                  </a:lnTo>
                  <a:lnTo>
                    <a:pt x="1166" y="3378"/>
                  </a:lnTo>
                  <a:lnTo>
                    <a:pt x="1137" y="3335"/>
                  </a:lnTo>
                  <a:lnTo>
                    <a:pt x="1112" y="3292"/>
                  </a:lnTo>
                  <a:lnTo>
                    <a:pt x="1090" y="3250"/>
                  </a:lnTo>
                  <a:lnTo>
                    <a:pt x="1069" y="3208"/>
                  </a:lnTo>
                  <a:lnTo>
                    <a:pt x="1051" y="3168"/>
                  </a:lnTo>
                  <a:lnTo>
                    <a:pt x="1034" y="3131"/>
                  </a:lnTo>
                  <a:lnTo>
                    <a:pt x="1020" y="3095"/>
                  </a:lnTo>
                  <a:lnTo>
                    <a:pt x="1009" y="3063"/>
                  </a:lnTo>
                  <a:lnTo>
                    <a:pt x="999" y="3035"/>
                  </a:lnTo>
                  <a:lnTo>
                    <a:pt x="991" y="3010"/>
                  </a:lnTo>
                  <a:lnTo>
                    <a:pt x="985" y="2990"/>
                  </a:lnTo>
                  <a:lnTo>
                    <a:pt x="981" y="2975"/>
                  </a:lnTo>
                  <a:lnTo>
                    <a:pt x="978" y="2966"/>
                  </a:lnTo>
                  <a:lnTo>
                    <a:pt x="978" y="2963"/>
                  </a:lnTo>
                  <a:lnTo>
                    <a:pt x="910" y="2377"/>
                  </a:lnTo>
                  <a:lnTo>
                    <a:pt x="893" y="2315"/>
                  </a:lnTo>
                  <a:lnTo>
                    <a:pt x="879" y="2260"/>
                  </a:lnTo>
                  <a:lnTo>
                    <a:pt x="868" y="2208"/>
                  </a:lnTo>
                  <a:lnTo>
                    <a:pt x="860" y="2161"/>
                  </a:lnTo>
                  <a:lnTo>
                    <a:pt x="854" y="2118"/>
                  </a:lnTo>
                  <a:lnTo>
                    <a:pt x="850" y="2078"/>
                  </a:lnTo>
                  <a:lnTo>
                    <a:pt x="849" y="2043"/>
                  </a:lnTo>
                  <a:lnTo>
                    <a:pt x="849" y="2011"/>
                  </a:lnTo>
                  <a:lnTo>
                    <a:pt x="851" y="1983"/>
                  </a:lnTo>
                  <a:lnTo>
                    <a:pt x="854" y="1958"/>
                  </a:lnTo>
                  <a:lnTo>
                    <a:pt x="859" y="1936"/>
                  </a:lnTo>
                  <a:lnTo>
                    <a:pt x="864" y="1916"/>
                  </a:lnTo>
                  <a:lnTo>
                    <a:pt x="871" y="1900"/>
                  </a:lnTo>
                  <a:lnTo>
                    <a:pt x="879" y="1885"/>
                  </a:lnTo>
                  <a:lnTo>
                    <a:pt x="887" y="1873"/>
                  </a:lnTo>
                  <a:lnTo>
                    <a:pt x="894" y="1863"/>
                  </a:lnTo>
                  <a:lnTo>
                    <a:pt x="902" y="1854"/>
                  </a:lnTo>
                  <a:lnTo>
                    <a:pt x="910" y="1848"/>
                  </a:lnTo>
                  <a:lnTo>
                    <a:pt x="916" y="1843"/>
                  </a:lnTo>
                  <a:lnTo>
                    <a:pt x="923" y="1840"/>
                  </a:lnTo>
                  <a:lnTo>
                    <a:pt x="930" y="1837"/>
                  </a:lnTo>
                  <a:lnTo>
                    <a:pt x="934" y="1836"/>
                  </a:lnTo>
                  <a:lnTo>
                    <a:pt x="938" y="1834"/>
                  </a:lnTo>
                  <a:lnTo>
                    <a:pt x="941" y="1833"/>
                  </a:lnTo>
                  <a:lnTo>
                    <a:pt x="942" y="1833"/>
                  </a:lnTo>
                  <a:lnTo>
                    <a:pt x="960" y="1833"/>
                  </a:lnTo>
                  <a:lnTo>
                    <a:pt x="992" y="1836"/>
                  </a:lnTo>
                  <a:lnTo>
                    <a:pt x="1022" y="1844"/>
                  </a:lnTo>
                  <a:lnTo>
                    <a:pt x="1050" y="1858"/>
                  </a:lnTo>
                  <a:lnTo>
                    <a:pt x="1074" y="1875"/>
                  </a:lnTo>
                  <a:lnTo>
                    <a:pt x="1097" y="1896"/>
                  </a:lnTo>
                  <a:lnTo>
                    <a:pt x="1118" y="1920"/>
                  </a:lnTo>
                  <a:lnTo>
                    <a:pt x="1137" y="1948"/>
                  </a:lnTo>
                  <a:lnTo>
                    <a:pt x="1155" y="1978"/>
                  </a:lnTo>
                  <a:lnTo>
                    <a:pt x="1170" y="2009"/>
                  </a:lnTo>
                  <a:lnTo>
                    <a:pt x="1184" y="2041"/>
                  </a:lnTo>
                  <a:lnTo>
                    <a:pt x="1196" y="2074"/>
                  </a:lnTo>
                  <a:lnTo>
                    <a:pt x="1206" y="2106"/>
                  </a:lnTo>
                  <a:lnTo>
                    <a:pt x="1216" y="2138"/>
                  </a:lnTo>
                  <a:lnTo>
                    <a:pt x="1223" y="2170"/>
                  </a:lnTo>
                  <a:lnTo>
                    <a:pt x="1230" y="2198"/>
                  </a:lnTo>
                  <a:lnTo>
                    <a:pt x="1234" y="2226"/>
                  </a:lnTo>
                  <a:lnTo>
                    <a:pt x="1239" y="2250"/>
                  </a:lnTo>
                  <a:lnTo>
                    <a:pt x="1242" y="2272"/>
                  </a:lnTo>
                  <a:lnTo>
                    <a:pt x="1245" y="2289"/>
                  </a:lnTo>
                  <a:lnTo>
                    <a:pt x="1246" y="2302"/>
                  </a:lnTo>
                  <a:lnTo>
                    <a:pt x="1248" y="2311"/>
                  </a:lnTo>
                  <a:lnTo>
                    <a:pt x="1248" y="2314"/>
                  </a:lnTo>
                  <a:lnTo>
                    <a:pt x="1249" y="2316"/>
                  </a:lnTo>
                  <a:lnTo>
                    <a:pt x="1253" y="2324"/>
                  </a:lnTo>
                  <a:lnTo>
                    <a:pt x="1259" y="2335"/>
                  </a:lnTo>
                  <a:lnTo>
                    <a:pt x="1266" y="2351"/>
                  </a:lnTo>
                  <a:lnTo>
                    <a:pt x="1276" y="2369"/>
                  </a:lnTo>
                  <a:lnTo>
                    <a:pt x="1288" y="2389"/>
                  </a:lnTo>
                  <a:lnTo>
                    <a:pt x="1302" y="2411"/>
                  </a:lnTo>
                  <a:lnTo>
                    <a:pt x="1315" y="2434"/>
                  </a:lnTo>
                  <a:lnTo>
                    <a:pt x="1330" y="2458"/>
                  </a:lnTo>
                  <a:lnTo>
                    <a:pt x="1347" y="2480"/>
                  </a:lnTo>
                  <a:lnTo>
                    <a:pt x="1363" y="2502"/>
                  </a:lnTo>
                  <a:lnTo>
                    <a:pt x="1380" y="2521"/>
                  </a:lnTo>
                  <a:lnTo>
                    <a:pt x="1397" y="2538"/>
                  </a:lnTo>
                  <a:lnTo>
                    <a:pt x="1414" y="2553"/>
                  </a:lnTo>
                  <a:lnTo>
                    <a:pt x="1414" y="455"/>
                  </a:lnTo>
                  <a:lnTo>
                    <a:pt x="1393" y="458"/>
                  </a:lnTo>
                  <a:lnTo>
                    <a:pt x="1372" y="458"/>
                  </a:lnTo>
                  <a:lnTo>
                    <a:pt x="1335" y="456"/>
                  </a:lnTo>
                  <a:lnTo>
                    <a:pt x="1301" y="447"/>
                  </a:lnTo>
                  <a:lnTo>
                    <a:pt x="1267" y="434"/>
                  </a:lnTo>
                  <a:lnTo>
                    <a:pt x="1238" y="415"/>
                  </a:lnTo>
                  <a:lnTo>
                    <a:pt x="1211" y="392"/>
                  </a:lnTo>
                  <a:lnTo>
                    <a:pt x="1188" y="365"/>
                  </a:lnTo>
                  <a:lnTo>
                    <a:pt x="1170" y="335"/>
                  </a:lnTo>
                  <a:lnTo>
                    <a:pt x="1156" y="303"/>
                  </a:lnTo>
                  <a:lnTo>
                    <a:pt x="1147" y="268"/>
                  </a:lnTo>
                  <a:lnTo>
                    <a:pt x="1145" y="231"/>
                  </a:lnTo>
                  <a:lnTo>
                    <a:pt x="1146" y="211"/>
                  </a:lnTo>
                  <a:lnTo>
                    <a:pt x="1148" y="191"/>
                  </a:lnTo>
                  <a:lnTo>
                    <a:pt x="457" y="191"/>
                  </a:lnTo>
                  <a:lnTo>
                    <a:pt x="459" y="211"/>
                  </a:lnTo>
                  <a:lnTo>
                    <a:pt x="460" y="231"/>
                  </a:lnTo>
                  <a:lnTo>
                    <a:pt x="458" y="268"/>
                  </a:lnTo>
                  <a:lnTo>
                    <a:pt x="449" y="302"/>
                  </a:lnTo>
                  <a:lnTo>
                    <a:pt x="435" y="335"/>
                  </a:lnTo>
                  <a:lnTo>
                    <a:pt x="417" y="365"/>
                  </a:lnTo>
                  <a:lnTo>
                    <a:pt x="394" y="392"/>
                  </a:lnTo>
                  <a:lnTo>
                    <a:pt x="368" y="415"/>
                  </a:lnTo>
                  <a:lnTo>
                    <a:pt x="338" y="432"/>
                  </a:lnTo>
                  <a:lnTo>
                    <a:pt x="305" y="447"/>
                  </a:lnTo>
                  <a:lnTo>
                    <a:pt x="270" y="456"/>
                  </a:lnTo>
                  <a:lnTo>
                    <a:pt x="233" y="458"/>
                  </a:lnTo>
                  <a:lnTo>
                    <a:pt x="212" y="458"/>
                  </a:lnTo>
                  <a:lnTo>
                    <a:pt x="191" y="455"/>
                  </a:lnTo>
                  <a:lnTo>
                    <a:pt x="191" y="2125"/>
                  </a:lnTo>
                  <a:lnTo>
                    <a:pt x="223" y="2119"/>
                  </a:lnTo>
                  <a:lnTo>
                    <a:pt x="256" y="2117"/>
                  </a:lnTo>
                  <a:lnTo>
                    <a:pt x="289" y="2121"/>
                  </a:lnTo>
                  <a:lnTo>
                    <a:pt x="323" y="2130"/>
                  </a:lnTo>
                  <a:lnTo>
                    <a:pt x="354" y="2144"/>
                  </a:lnTo>
                  <a:lnTo>
                    <a:pt x="383" y="2162"/>
                  </a:lnTo>
                  <a:lnTo>
                    <a:pt x="410" y="2185"/>
                  </a:lnTo>
                  <a:lnTo>
                    <a:pt x="432" y="2211"/>
                  </a:lnTo>
                  <a:lnTo>
                    <a:pt x="449" y="2240"/>
                  </a:lnTo>
                  <a:lnTo>
                    <a:pt x="464" y="2272"/>
                  </a:lnTo>
                  <a:lnTo>
                    <a:pt x="471" y="2305"/>
                  </a:lnTo>
                  <a:lnTo>
                    <a:pt x="475" y="2339"/>
                  </a:lnTo>
                  <a:lnTo>
                    <a:pt x="474" y="2371"/>
                  </a:lnTo>
                  <a:lnTo>
                    <a:pt x="468" y="2401"/>
                  </a:lnTo>
                  <a:lnTo>
                    <a:pt x="691" y="2401"/>
                  </a:lnTo>
                  <a:lnTo>
                    <a:pt x="700" y="2409"/>
                  </a:lnTo>
                  <a:lnTo>
                    <a:pt x="709" y="2417"/>
                  </a:lnTo>
                  <a:lnTo>
                    <a:pt x="730" y="2593"/>
                  </a:lnTo>
                  <a:lnTo>
                    <a:pt x="225" y="2593"/>
                  </a:lnTo>
                  <a:lnTo>
                    <a:pt x="189" y="2590"/>
                  </a:lnTo>
                  <a:lnTo>
                    <a:pt x="153" y="2581"/>
                  </a:lnTo>
                  <a:lnTo>
                    <a:pt x="121" y="2568"/>
                  </a:lnTo>
                  <a:lnTo>
                    <a:pt x="93" y="2550"/>
                  </a:lnTo>
                  <a:lnTo>
                    <a:pt x="66" y="2527"/>
                  </a:lnTo>
                  <a:lnTo>
                    <a:pt x="44" y="2502"/>
                  </a:lnTo>
                  <a:lnTo>
                    <a:pt x="25" y="2472"/>
                  </a:lnTo>
                  <a:lnTo>
                    <a:pt x="12" y="2440"/>
                  </a:lnTo>
                  <a:lnTo>
                    <a:pt x="3" y="2405"/>
                  </a:lnTo>
                  <a:lnTo>
                    <a:pt x="0" y="2368"/>
                  </a:lnTo>
                  <a:lnTo>
                    <a:pt x="0" y="224"/>
                  </a:lnTo>
                  <a:lnTo>
                    <a:pt x="3" y="188"/>
                  </a:lnTo>
                  <a:lnTo>
                    <a:pt x="12" y="153"/>
                  </a:lnTo>
                  <a:lnTo>
                    <a:pt x="25" y="121"/>
                  </a:lnTo>
                  <a:lnTo>
                    <a:pt x="43" y="92"/>
                  </a:lnTo>
                  <a:lnTo>
                    <a:pt x="66" y="65"/>
                  </a:lnTo>
                  <a:lnTo>
                    <a:pt x="92" y="43"/>
                  </a:lnTo>
                  <a:lnTo>
                    <a:pt x="121" y="24"/>
                  </a:lnTo>
                  <a:lnTo>
                    <a:pt x="153" y="11"/>
                  </a:lnTo>
                  <a:lnTo>
                    <a:pt x="189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39"/>
            <p:cNvSpPr>
              <a:spLocks/>
            </p:cNvSpPr>
            <p:nvPr/>
          </p:nvSpPr>
          <p:spPr bwMode="auto">
            <a:xfrm>
              <a:off x="4535488" y="5838825"/>
              <a:ext cx="42863" cy="42863"/>
            </a:xfrm>
            <a:custGeom>
              <a:avLst/>
              <a:gdLst>
                <a:gd name="T0" fmla="*/ 137 w 273"/>
                <a:gd name="T1" fmla="*/ 0 h 273"/>
                <a:gd name="T2" fmla="*/ 164 w 273"/>
                <a:gd name="T3" fmla="*/ 3 h 273"/>
                <a:gd name="T4" fmla="*/ 190 w 273"/>
                <a:gd name="T5" fmla="*/ 11 h 273"/>
                <a:gd name="T6" fmla="*/ 213 w 273"/>
                <a:gd name="T7" fmla="*/ 24 h 273"/>
                <a:gd name="T8" fmla="*/ 233 w 273"/>
                <a:gd name="T9" fmla="*/ 41 h 273"/>
                <a:gd name="T10" fmla="*/ 250 w 273"/>
                <a:gd name="T11" fmla="*/ 61 h 273"/>
                <a:gd name="T12" fmla="*/ 262 w 273"/>
                <a:gd name="T13" fmla="*/ 84 h 273"/>
                <a:gd name="T14" fmla="*/ 271 w 273"/>
                <a:gd name="T15" fmla="*/ 109 h 273"/>
                <a:gd name="T16" fmla="*/ 273 w 273"/>
                <a:gd name="T17" fmla="*/ 137 h 273"/>
                <a:gd name="T18" fmla="*/ 271 w 273"/>
                <a:gd name="T19" fmla="*/ 164 h 273"/>
                <a:gd name="T20" fmla="*/ 262 w 273"/>
                <a:gd name="T21" fmla="*/ 190 h 273"/>
                <a:gd name="T22" fmla="*/ 250 w 273"/>
                <a:gd name="T23" fmla="*/ 213 h 273"/>
                <a:gd name="T24" fmla="*/ 233 w 273"/>
                <a:gd name="T25" fmla="*/ 233 h 273"/>
                <a:gd name="T26" fmla="*/ 213 w 273"/>
                <a:gd name="T27" fmla="*/ 250 h 273"/>
                <a:gd name="T28" fmla="*/ 190 w 273"/>
                <a:gd name="T29" fmla="*/ 262 h 273"/>
                <a:gd name="T30" fmla="*/ 164 w 273"/>
                <a:gd name="T31" fmla="*/ 270 h 273"/>
                <a:gd name="T32" fmla="*/ 137 w 273"/>
                <a:gd name="T33" fmla="*/ 273 h 273"/>
                <a:gd name="T34" fmla="*/ 109 w 273"/>
                <a:gd name="T35" fmla="*/ 270 h 273"/>
                <a:gd name="T36" fmla="*/ 83 w 273"/>
                <a:gd name="T37" fmla="*/ 262 h 273"/>
                <a:gd name="T38" fmla="*/ 60 w 273"/>
                <a:gd name="T39" fmla="*/ 250 h 273"/>
                <a:gd name="T40" fmla="*/ 40 w 273"/>
                <a:gd name="T41" fmla="*/ 233 h 273"/>
                <a:gd name="T42" fmla="*/ 23 w 273"/>
                <a:gd name="T43" fmla="*/ 213 h 273"/>
                <a:gd name="T44" fmla="*/ 11 w 273"/>
                <a:gd name="T45" fmla="*/ 190 h 273"/>
                <a:gd name="T46" fmla="*/ 2 w 273"/>
                <a:gd name="T47" fmla="*/ 164 h 273"/>
                <a:gd name="T48" fmla="*/ 0 w 273"/>
                <a:gd name="T49" fmla="*/ 137 h 273"/>
                <a:gd name="T50" fmla="*/ 2 w 273"/>
                <a:gd name="T51" fmla="*/ 109 h 273"/>
                <a:gd name="T52" fmla="*/ 11 w 273"/>
                <a:gd name="T53" fmla="*/ 84 h 273"/>
                <a:gd name="T54" fmla="*/ 23 w 273"/>
                <a:gd name="T55" fmla="*/ 61 h 273"/>
                <a:gd name="T56" fmla="*/ 40 w 273"/>
                <a:gd name="T57" fmla="*/ 41 h 273"/>
                <a:gd name="T58" fmla="*/ 60 w 273"/>
                <a:gd name="T59" fmla="*/ 24 h 273"/>
                <a:gd name="T60" fmla="*/ 83 w 273"/>
                <a:gd name="T61" fmla="*/ 11 h 273"/>
                <a:gd name="T62" fmla="*/ 109 w 273"/>
                <a:gd name="T63" fmla="*/ 3 h 273"/>
                <a:gd name="T64" fmla="*/ 137 w 273"/>
                <a:gd name="T65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3" h="273">
                  <a:moveTo>
                    <a:pt x="137" y="0"/>
                  </a:moveTo>
                  <a:lnTo>
                    <a:pt x="164" y="3"/>
                  </a:lnTo>
                  <a:lnTo>
                    <a:pt x="190" y="11"/>
                  </a:lnTo>
                  <a:lnTo>
                    <a:pt x="213" y="24"/>
                  </a:lnTo>
                  <a:lnTo>
                    <a:pt x="233" y="41"/>
                  </a:lnTo>
                  <a:lnTo>
                    <a:pt x="250" y="61"/>
                  </a:lnTo>
                  <a:lnTo>
                    <a:pt x="262" y="84"/>
                  </a:lnTo>
                  <a:lnTo>
                    <a:pt x="271" y="109"/>
                  </a:lnTo>
                  <a:lnTo>
                    <a:pt x="273" y="137"/>
                  </a:lnTo>
                  <a:lnTo>
                    <a:pt x="271" y="164"/>
                  </a:lnTo>
                  <a:lnTo>
                    <a:pt x="262" y="190"/>
                  </a:lnTo>
                  <a:lnTo>
                    <a:pt x="250" y="213"/>
                  </a:lnTo>
                  <a:lnTo>
                    <a:pt x="233" y="233"/>
                  </a:lnTo>
                  <a:lnTo>
                    <a:pt x="213" y="250"/>
                  </a:lnTo>
                  <a:lnTo>
                    <a:pt x="190" y="262"/>
                  </a:lnTo>
                  <a:lnTo>
                    <a:pt x="164" y="270"/>
                  </a:lnTo>
                  <a:lnTo>
                    <a:pt x="137" y="273"/>
                  </a:lnTo>
                  <a:lnTo>
                    <a:pt x="109" y="270"/>
                  </a:lnTo>
                  <a:lnTo>
                    <a:pt x="83" y="262"/>
                  </a:lnTo>
                  <a:lnTo>
                    <a:pt x="60" y="250"/>
                  </a:lnTo>
                  <a:lnTo>
                    <a:pt x="40" y="233"/>
                  </a:lnTo>
                  <a:lnTo>
                    <a:pt x="23" y="213"/>
                  </a:lnTo>
                  <a:lnTo>
                    <a:pt x="11" y="190"/>
                  </a:lnTo>
                  <a:lnTo>
                    <a:pt x="2" y="164"/>
                  </a:lnTo>
                  <a:lnTo>
                    <a:pt x="0" y="137"/>
                  </a:lnTo>
                  <a:lnTo>
                    <a:pt x="2" y="109"/>
                  </a:lnTo>
                  <a:lnTo>
                    <a:pt x="11" y="84"/>
                  </a:lnTo>
                  <a:lnTo>
                    <a:pt x="23" y="61"/>
                  </a:lnTo>
                  <a:lnTo>
                    <a:pt x="40" y="41"/>
                  </a:lnTo>
                  <a:lnTo>
                    <a:pt x="60" y="24"/>
                  </a:lnTo>
                  <a:lnTo>
                    <a:pt x="83" y="11"/>
                  </a:lnTo>
                  <a:lnTo>
                    <a:pt x="109" y="3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40"/>
            <p:cNvSpPr>
              <a:spLocks noEditPoints="1"/>
            </p:cNvSpPr>
            <p:nvPr/>
          </p:nvSpPr>
          <p:spPr bwMode="auto">
            <a:xfrm>
              <a:off x="4475163" y="5895975"/>
              <a:ext cx="157163" cy="153988"/>
            </a:xfrm>
            <a:custGeom>
              <a:avLst/>
              <a:gdLst>
                <a:gd name="T0" fmla="*/ 517 w 985"/>
                <a:gd name="T1" fmla="*/ 339 h 973"/>
                <a:gd name="T2" fmla="*/ 442 w 985"/>
                <a:gd name="T3" fmla="*/ 439 h 973"/>
                <a:gd name="T4" fmla="*/ 399 w 985"/>
                <a:gd name="T5" fmla="*/ 526 h 973"/>
                <a:gd name="T6" fmla="*/ 348 w 985"/>
                <a:gd name="T7" fmla="*/ 538 h 973"/>
                <a:gd name="T8" fmla="*/ 323 w 985"/>
                <a:gd name="T9" fmla="*/ 488 h 973"/>
                <a:gd name="T10" fmla="*/ 347 w 985"/>
                <a:gd name="T11" fmla="*/ 374 h 973"/>
                <a:gd name="T12" fmla="*/ 304 w 985"/>
                <a:gd name="T13" fmla="*/ 348 h 973"/>
                <a:gd name="T14" fmla="*/ 251 w 985"/>
                <a:gd name="T15" fmla="*/ 353 h 973"/>
                <a:gd name="T16" fmla="*/ 227 w 985"/>
                <a:gd name="T17" fmla="*/ 442 h 973"/>
                <a:gd name="T18" fmla="*/ 179 w 985"/>
                <a:gd name="T19" fmla="*/ 449 h 973"/>
                <a:gd name="T20" fmla="*/ 156 w 985"/>
                <a:gd name="T21" fmla="*/ 473 h 973"/>
                <a:gd name="T22" fmla="*/ 160 w 985"/>
                <a:gd name="T23" fmla="*/ 528 h 973"/>
                <a:gd name="T24" fmla="*/ 219 w 985"/>
                <a:gd name="T25" fmla="*/ 534 h 973"/>
                <a:gd name="T26" fmla="*/ 242 w 985"/>
                <a:gd name="T27" fmla="*/ 559 h 973"/>
                <a:gd name="T28" fmla="*/ 301 w 985"/>
                <a:gd name="T29" fmla="*/ 638 h 973"/>
                <a:gd name="T30" fmla="*/ 398 w 985"/>
                <a:gd name="T31" fmla="*/ 661 h 973"/>
                <a:gd name="T32" fmla="*/ 474 w 985"/>
                <a:gd name="T33" fmla="*/ 623 h 973"/>
                <a:gd name="T34" fmla="*/ 530 w 985"/>
                <a:gd name="T35" fmla="*/ 524 h 973"/>
                <a:gd name="T36" fmla="*/ 576 w 985"/>
                <a:gd name="T37" fmla="*/ 445 h 973"/>
                <a:gd name="T38" fmla="*/ 627 w 985"/>
                <a:gd name="T39" fmla="*/ 444 h 973"/>
                <a:gd name="T40" fmla="*/ 656 w 985"/>
                <a:gd name="T41" fmla="*/ 508 h 973"/>
                <a:gd name="T42" fmla="*/ 626 w 985"/>
                <a:gd name="T43" fmla="*/ 621 h 973"/>
                <a:gd name="T44" fmla="*/ 638 w 985"/>
                <a:gd name="T45" fmla="*/ 649 h 973"/>
                <a:gd name="T46" fmla="*/ 706 w 985"/>
                <a:gd name="T47" fmla="*/ 666 h 973"/>
                <a:gd name="T48" fmla="*/ 734 w 985"/>
                <a:gd name="T49" fmla="*/ 618 h 973"/>
                <a:gd name="T50" fmla="*/ 752 w 985"/>
                <a:gd name="T51" fmla="*/ 545 h 973"/>
                <a:gd name="T52" fmla="*/ 807 w 985"/>
                <a:gd name="T53" fmla="*/ 539 h 973"/>
                <a:gd name="T54" fmla="*/ 828 w 985"/>
                <a:gd name="T55" fmla="*/ 519 h 973"/>
                <a:gd name="T56" fmla="*/ 817 w 985"/>
                <a:gd name="T57" fmla="*/ 454 h 973"/>
                <a:gd name="T58" fmla="*/ 755 w 985"/>
                <a:gd name="T59" fmla="*/ 452 h 973"/>
                <a:gd name="T60" fmla="*/ 731 w 985"/>
                <a:gd name="T61" fmla="*/ 409 h 973"/>
                <a:gd name="T62" fmla="*/ 664 w 985"/>
                <a:gd name="T63" fmla="*/ 335 h 973"/>
                <a:gd name="T64" fmla="*/ 493 w 985"/>
                <a:gd name="T65" fmla="*/ 0 h 973"/>
                <a:gd name="T66" fmla="*/ 709 w 985"/>
                <a:gd name="T67" fmla="*/ 49 h 973"/>
                <a:gd name="T68" fmla="*/ 877 w 985"/>
                <a:gd name="T69" fmla="*/ 184 h 973"/>
                <a:gd name="T70" fmla="*/ 973 w 985"/>
                <a:gd name="T71" fmla="*/ 379 h 973"/>
                <a:gd name="T72" fmla="*/ 975 w 985"/>
                <a:gd name="T73" fmla="*/ 595 h 973"/>
                <a:gd name="T74" fmla="*/ 895 w 985"/>
                <a:gd name="T75" fmla="*/ 777 h 973"/>
                <a:gd name="T76" fmla="*/ 752 w 985"/>
                <a:gd name="T77" fmla="*/ 820 h 973"/>
                <a:gd name="T78" fmla="*/ 611 w 985"/>
                <a:gd name="T79" fmla="*/ 809 h 973"/>
                <a:gd name="T80" fmla="*/ 536 w 985"/>
                <a:gd name="T81" fmla="*/ 829 h 973"/>
                <a:gd name="T82" fmla="*/ 431 w 985"/>
                <a:gd name="T83" fmla="*/ 905 h 973"/>
                <a:gd name="T84" fmla="*/ 331 w 985"/>
                <a:gd name="T85" fmla="*/ 957 h 973"/>
                <a:gd name="T86" fmla="*/ 146 w 985"/>
                <a:gd name="T87" fmla="*/ 842 h 973"/>
                <a:gd name="T88" fmla="*/ 29 w 985"/>
                <a:gd name="T89" fmla="*/ 659 h 973"/>
                <a:gd name="T90" fmla="*/ 4 w 985"/>
                <a:gd name="T91" fmla="*/ 434 h 973"/>
                <a:gd name="T92" fmla="*/ 76 w 985"/>
                <a:gd name="T93" fmla="*/ 228 h 973"/>
                <a:gd name="T94" fmla="*/ 228 w 985"/>
                <a:gd name="T95" fmla="*/ 76 h 973"/>
                <a:gd name="T96" fmla="*/ 435 w 985"/>
                <a:gd name="T97" fmla="*/ 3 h 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85" h="973">
                  <a:moveTo>
                    <a:pt x="590" y="317"/>
                  </a:moveTo>
                  <a:lnTo>
                    <a:pt x="564" y="320"/>
                  </a:lnTo>
                  <a:lnTo>
                    <a:pt x="540" y="327"/>
                  </a:lnTo>
                  <a:lnTo>
                    <a:pt x="517" y="339"/>
                  </a:lnTo>
                  <a:lnTo>
                    <a:pt x="496" y="355"/>
                  </a:lnTo>
                  <a:lnTo>
                    <a:pt x="477" y="375"/>
                  </a:lnTo>
                  <a:lnTo>
                    <a:pt x="461" y="398"/>
                  </a:lnTo>
                  <a:lnTo>
                    <a:pt x="442" y="439"/>
                  </a:lnTo>
                  <a:lnTo>
                    <a:pt x="424" y="481"/>
                  </a:lnTo>
                  <a:lnTo>
                    <a:pt x="418" y="496"/>
                  </a:lnTo>
                  <a:lnTo>
                    <a:pt x="409" y="511"/>
                  </a:lnTo>
                  <a:lnTo>
                    <a:pt x="399" y="526"/>
                  </a:lnTo>
                  <a:lnTo>
                    <a:pt x="387" y="536"/>
                  </a:lnTo>
                  <a:lnTo>
                    <a:pt x="375" y="541"/>
                  </a:lnTo>
                  <a:lnTo>
                    <a:pt x="361" y="542"/>
                  </a:lnTo>
                  <a:lnTo>
                    <a:pt x="348" y="538"/>
                  </a:lnTo>
                  <a:lnTo>
                    <a:pt x="337" y="529"/>
                  </a:lnTo>
                  <a:lnTo>
                    <a:pt x="328" y="516"/>
                  </a:lnTo>
                  <a:lnTo>
                    <a:pt x="324" y="503"/>
                  </a:lnTo>
                  <a:lnTo>
                    <a:pt x="323" y="488"/>
                  </a:lnTo>
                  <a:lnTo>
                    <a:pt x="324" y="452"/>
                  </a:lnTo>
                  <a:lnTo>
                    <a:pt x="330" y="418"/>
                  </a:lnTo>
                  <a:lnTo>
                    <a:pt x="344" y="384"/>
                  </a:lnTo>
                  <a:lnTo>
                    <a:pt x="347" y="374"/>
                  </a:lnTo>
                  <a:lnTo>
                    <a:pt x="347" y="366"/>
                  </a:lnTo>
                  <a:lnTo>
                    <a:pt x="341" y="360"/>
                  </a:lnTo>
                  <a:lnTo>
                    <a:pt x="331" y="356"/>
                  </a:lnTo>
                  <a:lnTo>
                    <a:pt x="304" y="348"/>
                  </a:lnTo>
                  <a:lnTo>
                    <a:pt x="276" y="340"/>
                  </a:lnTo>
                  <a:lnTo>
                    <a:pt x="266" y="339"/>
                  </a:lnTo>
                  <a:lnTo>
                    <a:pt x="258" y="344"/>
                  </a:lnTo>
                  <a:lnTo>
                    <a:pt x="251" y="353"/>
                  </a:lnTo>
                  <a:lnTo>
                    <a:pt x="240" y="385"/>
                  </a:lnTo>
                  <a:lnTo>
                    <a:pt x="232" y="419"/>
                  </a:lnTo>
                  <a:lnTo>
                    <a:pt x="230" y="433"/>
                  </a:lnTo>
                  <a:lnTo>
                    <a:pt x="227" y="442"/>
                  </a:lnTo>
                  <a:lnTo>
                    <a:pt x="221" y="446"/>
                  </a:lnTo>
                  <a:lnTo>
                    <a:pt x="212" y="449"/>
                  </a:lnTo>
                  <a:lnTo>
                    <a:pt x="197" y="449"/>
                  </a:lnTo>
                  <a:lnTo>
                    <a:pt x="179" y="449"/>
                  </a:lnTo>
                  <a:lnTo>
                    <a:pt x="167" y="451"/>
                  </a:lnTo>
                  <a:lnTo>
                    <a:pt x="160" y="454"/>
                  </a:lnTo>
                  <a:lnTo>
                    <a:pt x="157" y="462"/>
                  </a:lnTo>
                  <a:lnTo>
                    <a:pt x="156" y="473"/>
                  </a:lnTo>
                  <a:lnTo>
                    <a:pt x="156" y="491"/>
                  </a:lnTo>
                  <a:lnTo>
                    <a:pt x="156" y="509"/>
                  </a:lnTo>
                  <a:lnTo>
                    <a:pt x="157" y="521"/>
                  </a:lnTo>
                  <a:lnTo>
                    <a:pt x="160" y="528"/>
                  </a:lnTo>
                  <a:lnTo>
                    <a:pt x="167" y="531"/>
                  </a:lnTo>
                  <a:lnTo>
                    <a:pt x="179" y="532"/>
                  </a:lnTo>
                  <a:lnTo>
                    <a:pt x="206" y="532"/>
                  </a:lnTo>
                  <a:lnTo>
                    <a:pt x="219" y="534"/>
                  </a:lnTo>
                  <a:lnTo>
                    <a:pt x="228" y="535"/>
                  </a:lnTo>
                  <a:lnTo>
                    <a:pt x="233" y="539"/>
                  </a:lnTo>
                  <a:lnTo>
                    <a:pt x="238" y="547"/>
                  </a:lnTo>
                  <a:lnTo>
                    <a:pt x="242" y="559"/>
                  </a:lnTo>
                  <a:lnTo>
                    <a:pt x="252" y="583"/>
                  </a:lnTo>
                  <a:lnTo>
                    <a:pt x="265" y="605"/>
                  </a:lnTo>
                  <a:lnTo>
                    <a:pt x="282" y="624"/>
                  </a:lnTo>
                  <a:lnTo>
                    <a:pt x="301" y="638"/>
                  </a:lnTo>
                  <a:lnTo>
                    <a:pt x="322" y="650"/>
                  </a:lnTo>
                  <a:lnTo>
                    <a:pt x="346" y="658"/>
                  </a:lnTo>
                  <a:lnTo>
                    <a:pt x="373" y="661"/>
                  </a:lnTo>
                  <a:lnTo>
                    <a:pt x="398" y="661"/>
                  </a:lnTo>
                  <a:lnTo>
                    <a:pt x="419" y="657"/>
                  </a:lnTo>
                  <a:lnTo>
                    <a:pt x="440" y="649"/>
                  </a:lnTo>
                  <a:lnTo>
                    <a:pt x="457" y="637"/>
                  </a:lnTo>
                  <a:lnTo>
                    <a:pt x="474" y="623"/>
                  </a:lnTo>
                  <a:lnTo>
                    <a:pt x="488" y="606"/>
                  </a:lnTo>
                  <a:lnTo>
                    <a:pt x="502" y="586"/>
                  </a:lnTo>
                  <a:lnTo>
                    <a:pt x="517" y="556"/>
                  </a:lnTo>
                  <a:lnTo>
                    <a:pt x="530" y="524"/>
                  </a:lnTo>
                  <a:lnTo>
                    <a:pt x="543" y="492"/>
                  </a:lnTo>
                  <a:lnTo>
                    <a:pt x="552" y="473"/>
                  </a:lnTo>
                  <a:lnTo>
                    <a:pt x="563" y="456"/>
                  </a:lnTo>
                  <a:lnTo>
                    <a:pt x="576" y="445"/>
                  </a:lnTo>
                  <a:lnTo>
                    <a:pt x="589" y="439"/>
                  </a:lnTo>
                  <a:lnTo>
                    <a:pt x="602" y="436"/>
                  </a:lnTo>
                  <a:lnTo>
                    <a:pt x="615" y="439"/>
                  </a:lnTo>
                  <a:lnTo>
                    <a:pt x="627" y="444"/>
                  </a:lnTo>
                  <a:lnTo>
                    <a:pt x="638" y="454"/>
                  </a:lnTo>
                  <a:lnTo>
                    <a:pt x="646" y="467"/>
                  </a:lnTo>
                  <a:lnTo>
                    <a:pt x="654" y="487"/>
                  </a:lnTo>
                  <a:lnTo>
                    <a:pt x="656" y="508"/>
                  </a:lnTo>
                  <a:lnTo>
                    <a:pt x="655" y="528"/>
                  </a:lnTo>
                  <a:lnTo>
                    <a:pt x="649" y="560"/>
                  </a:lnTo>
                  <a:lnTo>
                    <a:pt x="640" y="591"/>
                  </a:lnTo>
                  <a:lnTo>
                    <a:pt x="626" y="621"/>
                  </a:lnTo>
                  <a:lnTo>
                    <a:pt x="622" y="632"/>
                  </a:lnTo>
                  <a:lnTo>
                    <a:pt x="622" y="639"/>
                  </a:lnTo>
                  <a:lnTo>
                    <a:pt x="627" y="645"/>
                  </a:lnTo>
                  <a:lnTo>
                    <a:pt x="638" y="649"/>
                  </a:lnTo>
                  <a:lnTo>
                    <a:pt x="663" y="656"/>
                  </a:lnTo>
                  <a:lnTo>
                    <a:pt x="687" y="664"/>
                  </a:lnTo>
                  <a:lnTo>
                    <a:pt x="698" y="666"/>
                  </a:lnTo>
                  <a:lnTo>
                    <a:pt x="706" y="666"/>
                  </a:lnTo>
                  <a:lnTo>
                    <a:pt x="712" y="663"/>
                  </a:lnTo>
                  <a:lnTo>
                    <a:pt x="718" y="656"/>
                  </a:lnTo>
                  <a:lnTo>
                    <a:pt x="723" y="646"/>
                  </a:lnTo>
                  <a:lnTo>
                    <a:pt x="734" y="618"/>
                  </a:lnTo>
                  <a:lnTo>
                    <a:pt x="742" y="591"/>
                  </a:lnTo>
                  <a:lnTo>
                    <a:pt x="748" y="562"/>
                  </a:lnTo>
                  <a:lnTo>
                    <a:pt x="750" y="551"/>
                  </a:lnTo>
                  <a:lnTo>
                    <a:pt x="752" y="545"/>
                  </a:lnTo>
                  <a:lnTo>
                    <a:pt x="757" y="540"/>
                  </a:lnTo>
                  <a:lnTo>
                    <a:pt x="764" y="539"/>
                  </a:lnTo>
                  <a:lnTo>
                    <a:pt x="775" y="539"/>
                  </a:lnTo>
                  <a:lnTo>
                    <a:pt x="807" y="539"/>
                  </a:lnTo>
                  <a:lnTo>
                    <a:pt x="816" y="538"/>
                  </a:lnTo>
                  <a:lnTo>
                    <a:pt x="823" y="534"/>
                  </a:lnTo>
                  <a:lnTo>
                    <a:pt x="827" y="528"/>
                  </a:lnTo>
                  <a:lnTo>
                    <a:pt x="828" y="519"/>
                  </a:lnTo>
                  <a:lnTo>
                    <a:pt x="828" y="472"/>
                  </a:lnTo>
                  <a:lnTo>
                    <a:pt x="828" y="464"/>
                  </a:lnTo>
                  <a:lnTo>
                    <a:pt x="824" y="457"/>
                  </a:lnTo>
                  <a:lnTo>
                    <a:pt x="817" y="454"/>
                  </a:lnTo>
                  <a:lnTo>
                    <a:pt x="810" y="453"/>
                  </a:lnTo>
                  <a:lnTo>
                    <a:pt x="787" y="452"/>
                  </a:lnTo>
                  <a:lnTo>
                    <a:pt x="765" y="453"/>
                  </a:lnTo>
                  <a:lnTo>
                    <a:pt x="755" y="452"/>
                  </a:lnTo>
                  <a:lnTo>
                    <a:pt x="748" y="449"/>
                  </a:lnTo>
                  <a:lnTo>
                    <a:pt x="743" y="442"/>
                  </a:lnTo>
                  <a:lnTo>
                    <a:pt x="739" y="433"/>
                  </a:lnTo>
                  <a:lnTo>
                    <a:pt x="731" y="409"/>
                  </a:lnTo>
                  <a:lnTo>
                    <a:pt x="719" y="388"/>
                  </a:lnTo>
                  <a:lnTo>
                    <a:pt x="705" y="368"/>
                  </a:lnTo>
                  <a:lnTo>
                    <a:pt x="687" y="350"/>
                  </a:lnTo>
                  <a:lnTo>
                    <a:pt x="664" y="335"/>
                  </a:lnTo>
                  <a:lnTo>
                    <a:pt x="640" y="324"/>
                  </a:lnTo>
                  <a:lnTo>
                    <a:pt x="615" y="318"/>
                  </a:lnTo>
                  <a:lnTo>
                    <a:pt x="590" y="317"/>
                  </a:lnTo>
                  <a:close/>
                  <a:moveTo>
                    <a:pt x="493" y="0"/>
                  </a:moveTo>
                  <a:lnTo>
                    <a:pt x="550" y="3"/>
                  </a:lnTo>
                  <a:lnTo>
                    <a:pt x="605" y="12"/>
                  </a:lnTo>
                  <a:lnTo>
                    <a:pt x="658" y="28"/>
                  </a:lnTo>
                  <a:lnTo>
                    <a:pt x="709" y="49"/>
                  </a:lnTo>
                  <a:lnTo>
                    <a:pt x="757" y="76"/>
                  </a:lnTo>
                  <a:lnTo>
                    <a:pt x="801" y="108"/>
                  </a:lnTo>
                  <a:lnTo>
                    <a:pt x="840" y="144"/>
                  </a:lnTo>
                  <a:lnTo>
                    <a:pt x="877" y="184"/>
                  </a:lnTo>
                  <a:lnTo>
                    <a:pt x="909" y="228"/>
                  </a:lnTo>
                  <a:lnTo>
                    <a:pt x="935" y="275"/>
                  </a:lnTo>
                  <a:lnTo>
                    <a:pt x="956" y="326"/>
                  </a:lnTo>
                  <a:lnTo>
                    <a:pt x="973" y="379"/>
                  </a:lnTo>
                  <a:lnTo>
                    <a:pt x="982" y="434"/>
                  </a:lnTo>
                  <a:lnTo>
                    <a:pt x="985" y="492"/>
                  </a:lnTo>
                  <a:lnTo>
                    <a:pt x="983" y="545"/>
                  </a:lnTo>
                  <a:lnTo>
                    <a:pt x="975" y="595"/>
                  </a:lnTo>
                  <a:lnTo>
                    <a:pt x="962" y="644"/>
                  </a:lnTo>
                  <a:lnTo>
                    <a:pt x="943" y="691"/>
                  </a:lnTo>
                  <a:lnTo>
                    <a:pt x="921" y="735"/>
                  </a:lnTo>
                  <a:lnTo>
                    <a:pt x="895" y="777"/>
                  </a:lnTo>
                  <a:lnTo>
                    <a:pt x="864" y="816"/>
                  </a:lnTo>
                  <a:lnTo>
                    <a:pt x="829" y="851"/>
                  </a:lnTo>
                  <a:lnTo>
                    <a:pt x="790" y="834"/>
                  </a:lnTo>
                  <a:lnTo>
                    <a:pt x="752" y="820"/>
                  </a:lnTo>
                  <a:lnTo>
                    <a:pt x="716" y="813"/>
                  </a:lnTo>
                  <a:lnTo>
                    <a:pt x="681" y="808"/>
                  </a:lnTo>
                  <a:lnTo>
                    <a:pt x="651" y="807"/>
                  </a:lnTo>
                  <a:lnTo>
                    <a:pt x="611" y="809"/>
                  </a:lnTo>
                  <a:lnTo>
                    <a:pt x="598" y="810"/>
                  </a:lnTo>
                  <a:lnTo>
                    <a:pt x="580" y="815"/>
                  </a:lnTo>
                  <a:lnTo>
                    <a:pt x="559" y="820"/>
                  </a:lnTo>
                  <a:lnTo>
                    <a:pt x="536" y="829"/>
                  </a:lnTo>
                  <a:lnTo>
                    <a:pt x="510" y="841"/>
                  </a:lnTo>
                  <a:lnTo>
                    <a:pt x="484" y="858"/>
                  </a:lnTo>
                  <a:lnTo>
                    <a:pt x="457" y="879"/>
                  </a:lnTo>
                  <a:lnTo>
                    <a:pt x="431" y="905"/>
                  </a:lnTo>
                  <a:lnTo>
                    <a:pt x="407" y="937"/>
                  </a:lnTo>
                  <a:lnTo>
                    <a:pt x="396" y="955"/>
                  </a:lnTo>
                  <a:lnTo>
                    <a:pt x="384" y="973"/>
                  </a:lnTo>
                  <a:lnTo>
                    <a:pt x="331" y="957"/>
                  </a:lnTo>
                  <a:lnTo>
                    <a:pt x="280" y="936"/>
                  </a:lnTo>
                  <a:lnTo>
                    <a:pt x="232" y="910"/>
                  </a:lnTo>
                  <a:lnTo>
                    <a:pt x="187" y="879"/>
                  </a:lnTo>
                  <a:lnTo>
                    <a:pt x="146" y="842"/>
                  </a:lnTo>
                  <a:lnTo>
                    <a:pt x="110" y="802"/>
                  </a:lnTo>
                  <a:lnTo>
                    <a:pt x="78" y="757"/>
                  </a:lnTo>
                  <a:lnTo>
                    <a:pt x="51" y="710"/>
                  </a:lnTo>
                  <a:lnTo>
                    <a:pt x="29" y="659"/>
                  </a:lnTo>
                  <a:lnTo>
                    <a:pt x="14" y="605"/>
                  </a:lnTo>
                  <a:lnTo>
                    <a:pt x="4" y="550"/>
                  </a:lnTo>
                  <a:lnTo>
                    <a:pt x="0" y="492"/>
                  </a:lnTo>
                  <a:lnTo>
                    <a:pt x="4" y="434"/>
                  </a:lnTo>
                  <a:lnTo>
                    <a:pt x="12" y="379"/>
                  </a:lnTo>
                  <a:lnTo>
                    <a:pt x="29" y="326"/>
                  </a:lnTo>
                  <a:lnTo>
                    <a:pt x="50" y="275"/>
                  </a:lnTo>
                  <a:lnTo>
                    <a:pt x="76" y="228"/>
                  </a:lnTo>
                  <a:lnTo>
                    <a:pt x="108" y="184"/>
                  </a:lnTo>
                  <a:lnTo>
                    <a:pt x="144" y="144"/>
                  </a:lnTo>
                  <a:lnTo>
                    <a:pt x="185" y="108"/>
                  </a:lnTo>
                  <a:lnTo>
                    <a:pt x="228" y="76"/>
                  </a:lnTo>
                  <a:lnTo>
                    <a:pt x="275" y="49"/>
                  </a:lnTo>
                  <a:lnTo>
                    <a:pt x="326" y="28"/>
                  </a:lnTo>
                  <a:lnTo>
                    <a:pt x="379" y="12"/>
                  </a:lnTo>
                  <a:lnTo>
                    <a:pt x="435" y="3"/>
                  </a:lnTo>
                  <a:lnTo>
                    <a:pt x="4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2" name="Freeform 45"/>
          <p:cNvSpPr>
            <a:spLocks noEditPoints="1"/>
          </p:cNvSpPr>
          <p:nvPr/>
        </p:nvSpPr>
        <p:spPr bwMode="auto">
          <a:xfrm>
            <a:off x="6688268" y="4226309"/>
            <a:ext cx="369887" cy="566737"/>
          </a:xfrm>
          <a:custGeom>
            <a:avLst/>
            <a:gdLst>
              <a:gd name="T0" fmla="*/ 230 w 2326"/>
              <a:gd name="T1" fmla="*/ 204 h 3575"/>
              <a:gd name="T2" fmla="*/ 191 w 2326"/>
              <a:gd name="T3" fmla="*/ 2024 h 3575"/>
              <a:gd name="T4" fmla="*/ 249 w 2326"/>
              <a:gd name="T5" fmla="*/ 2134 h 3575"/>
              <a:gd name="T6" fmla="*/ 341 w 2326"/>
              <a:gd name="T7" fmla="*/ 2146 h 3575"/>
              <a:gd name="T8" fmla="*/ 323 w 2326"/>
              <a:gd name="T9" fmla="*/ 165 h 3575"/>
              <a:gd name="T10" fmla="*/ 1511 w 2326"/>
              <a:gd name="T11" fmla="*/ 27 h 3575"/>
              <a:gd name="T12" fmla="*/ 1668 w 2326"/>
              <a:gd name="T13" fmla="*/ 164 h 3575"/>
              <a:gd name="T14" fmla="*/ 1713 w 2326"/>
              <a:gd name="T15" fmla="*/ 1059 h 3575"/>
              <a:gd name="T16" fmla="*/ 1766 w 2326"/>
              <a:gd name="T17" fmla="*/ 1110 h 3575"/>
              <a:gd name="T18" fmla="*/ 1917 w 2326"/>
              <a:gd name="T19" fmla="*/ 1261 h 3575"/>
              <a:gd name="T20" fmla="*/ 2068 w 2326"/>
              <a:gd name="T21" fmla="*/ 1417 h 3575"/>
              <a:gd name="T22" fmla="*/ 2184 w 2326"/>
              <a:gd name="T23" fmla="*/ 1539 h 3575"/>
              <a:gd name="T24" fmla="*/ 2257 w 2326"/>
              <a:gd name="T25" fmla="*/ 1609 h 3575"/>
              <a:gd name="T26" fmla="*/ 2321 w 2326"/>
              <a:gd name="T27" fmla="*/ 1754 h 3575"/>
              <a:gd name="T28" fmla="*/ 2318 w 2326"/>
              <a:gd name="T29" fmla="*/ 1887 h 3575"/>
              <a:gd name="T30" fmla="*/ 2307 w 2326"/>
              <a:gd name="T31" fmla="*/ 1934 h 3575"/>
              <a:gd name="T32" fmla="*/ 2276 w 2326"/>
              <a:gd name="T33" fmla="*/ 2029 h 3575"/>
              <a:gd name="T34" fmla="*/ 2232 w 2326"/>
              <a:gd name="T35" fmla="*/ 2273 h 3575"/>
              <a:gd name="T36" fmla="*/ 2188 w 2326"/>
              <a:gd name="T37" fmla="*/ 2591 h 3575"/>
              <a:gd name="T38" fmla="*/ 2149 w 2326"/>
              <a:gd name="T39" fmla="*/ 2911 h 3575"/>
              <a:gd name="T40" fmla="*/ 2121 w 2326"/>
              <a:gd name="T41" fmla="*/ 3161 h 3575"/>
              <a:gd name="T42" fmla="*/ 2141 w 2326"/>
              <a:gd name="T43" fmla="*/ 3201 h 3575"/>
              <a:gd name="T44" fmla="*/ 2202 w 2326"/>
              <a:gd name="T45" fmla="*/ 3280 h 3575"/>
              <a:gd name="T46" fmla="*/ 2160 w 2326"/>
              <a:gd name="T47" fmla="*/ 3564 h 3575"/>
              <a:gd name="T48" fmla="*/ 1203 w 2326"/>
              <a:gd name="T49" fmla="*/ 3564 h 3575"/>
              <a:gd name="T50" fmla="*/ 1162 w 2326"/>
              <a:gd name="T51" fmla="*/ 3279 h 3575"/>
              <a:gd name="T52" fmla="*/ 1223 w 2326"/>
              <a:gd name="T53" fmla="*/ 3200 h 3575"/>
              <a:gd name="T54" fmla="*/ 1265 w 2326"/>
              <a:gd name="T55" fmla="*/ 3194 h 3575"/>
              <a:gd name="T56" fmla="*/ 1222 w 2326"/>
              <a:gd name="T57" fmla="*/ 3083 h 3575"/>
              <a:gd name="T58" fmla="*/ 1077 w 2326"/>
              <a:gd name="T59" fmla="*/ 2859 h 3575"/>
              <a:gd name="T60" fmla="*/ 995 w 2326"/>
              <a:gd name="T61" fmla="*/ 2666 h 3575"/>
              <a:gd name="T62" fmla="*/ 966 w 2326"/>
              <a:gd name="T63" fmla="*/ 2571 h 3575"/>
              <a:gd name="T64" fmla="*/ 895 w 2326"/>
              <a:gd name="T65" fmla="*/ 1959 h 3575"/>
              <a:gd name="T66" fmla="*/ 851 w 2326"/>
              <a:gd name="T67" fmla="*/ 1780 h 3575"/>
              <a:gd name="T68" fmla="*/ 831 w 2326"/>
              <a:gd name="T69" fmla="*/ 1575 h 3575"/>
              <a:gd name="T70" fmla="*/ 855 w 2326"/>
              <a:gd name="T71" fmla="*/ 1458 h 3575"/>
              <a:gd name="T72" fmla="*/ 894 w 2326"/>
              <a:gd name="T73" fmla="*/ 1405 h 3575"/>
              <a:gd name="T74" fmla="*/ 924 w 2326"/>
              <a:gd name="T75" fmla="*/ 1390 h 3575"/>
              <a:gd name="T76" fmla="*/ 1009 w 2326"/>
              <a:gd name="T77" fmla="*/ 1399 h 3575"/>
              <a:gd name="T78" fmla="*/ 1125 w 2326"/>
              <a:gd name="T79" fmla="*/ 1498 h 3575"/>
              <a:gd name="T80" fmla="*/ 1197 w 2326"/>
              <a:gd name="T81" fmla="*/ 1653 h 3575"/>
              <a:gd name="T82" fmla="*/ 1235 w 2326"/>
              <a:gd name="T83" fmla="*/ 1803 h 3575"/>
              <a:gd name="T84" fmla="*/ 1247 w 2326"/>
              <a:gd name="T85" fmla="*/ 1888 h 3575"/>
              <a:gd name="T86" fmla="*/ 1261 w 2326"/>
              <a:gd name="T87" fmla="*/ 1918 h 3575"/>
              <a:gd name="T88" fmla="*/ 1326 w 2326"/>
              <a:gd name="T89" fmla="*/ 2032 h 3575"/>
              <a:gd name="T90" fmla="*/ 1418 w 2326"/>
              <a:gd name="T91" fmla="*/ 2139 h 3575"/>
              <a:gd name="T92" fmla="*/ 1496 w 2326"/>
              <a:gd name="T93" fmla="*/ 2112 h 3575"/>
              <a:gd name="T94" fmla="*/ 1517 w 2326"/>
              <a:gd name="T95" fmla="*/ 271 h 3575"/>
              <a:gd name="T96" fmla="*/ 1437 w 2326"/>
              <a:gd name="T97" fmla="*/ 176 h 3575"/>
              <a:gd name="T98" fmla="*/ 638 w 2326"/>
              <a:gd name="T99" fmla="*/ 177 h 3575"/>
              <a:gd name="T100" fmla="*/ 658 w 2326"/>
              <a:gd name="T101" fmla="*/ 2157 h 3575"/>
              <a:gd name="T102" fmla="*/ 745 w 2326"/>
              <a:gd name="T103" fmla="*/ 2322 h 3575"/>
              <a:gd name="T104" fmla="*/ 329 w 2326"/>
              <a:gd name="T105" fmla="*/ 2347 h 3575"/>
              <a:gd name="T106" fmla="*/ 128 w 2326"/>
              <a:gd name="T107" fmla="*/ 2278 h 3575"/>
              <a:gd name="T108" fmla="*/ 12 w 2326"/>
              <a:gd name="T109" fmla="*/ 2105 h 3575"/>
              <a:gd name="T110" fmla="*/ 13 w 2326"/>
              <a:gd name="T111" fmla="*/ 218 h 3575"/>
              <a:gd name="T112" fmla="*/ 139 w 2326"/>
              <a:gd name="T113" fmla="*/ 49 h 3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326" h="3575">
                <a:moveTo>
                  <a:pt x="323" y="165"/>
                </a:moveTo>
                <a:lnTo>
                  <a:pt x="296" y="168"/>
                </a:lnTo>
                <a:lnTo>
                  <a:pt x="271" y="176"/>
                </a:lnTo>
                <a:lnTo>
                  <a:pt x="249" y="188"/>
                </a:lnTo>
                <a:lnTo>
                  <a:pt x="230" y="204"/>
                </a:lnTo>
                <a:lnTo>
                  <a:pt x="213" y="223"/>
                </a:lnTo>
                <a:lnTo>
                  <a:pt x="201" y="245"/>
                </a:lnTo>
                <a:lnTo>
                  <a:pt x="194" y="270"/>
                </a:lnTo>
                <a:lnTo>
                  <a:pt x="191" y="297"/>
                </a:lnTo>
                <a:lnTo>
                  <a:pt x="191" y="2024"/>
                </a:lnTo>
                <a:lnTo>
                  <a:pt x="194" y="2050"/>
                </a:lnTo>
                <a:lnTo>
                  <a:pt x="201" y="2075"/>
                </a:lnTo>
                <a:lnTo>
                  <a:pt x="213" y="2098"/>
                </a:lnTo>
                <a:lnTo>
                  <a:pt x="230" y="2117"/>
                </a:lnTo>
                <a:lnTo>
                  <a:pt x="249" y="2134"/>
                </a:lnTo>
                <a:lnTo>
                  <a:pt x="271" y="2146"/>
                </a:lnTo>
                <a:lnTo>
                  <a:pt x="296" y="2153"/>
                </a:lnTo>
                <a:lnTo>
                  <a:pt x="323" y="2156"/>
                </a:lnTo>
                <a:lnTo>
                  <a:pt x="333" y="2153"/>
                </a:lnTo>
                <a:lnTo>
                  <a:pt x="341" y="2146"/>
                </a:lnTo>
                <a:lnTo>
                  <a:pt x="344" y="2135"/>
                </a:lnTo>
                <a:lnTo>
                  <a:pt x="344" y="185"/>
                </a:lnTo>
                <a:lnTo>
                  <a:pt x="341" y="176"/>
                </a:lnTo>
                <a:lnTo>
                  <a:pt x="333" y="168"/>
                </a:lnTo>
                <a:lnTo>
                  <a:pt x="323" y="165"/>
                </a:lnTo>
                <a:close/>
                <a:moveTo>
                  <a:pt x="306" y="0"/>
                </a:moveTo>
                <a:lnTo>
                  <a:pt x="1384" y="0"/>
                </a:lnTo>
                <a:lnTo>
                  <a:pt x="1428" y="4"/>
                </a:lnTo>
                <a:lnTo>
                  <a:pt x="1471" y="12"/>
                </a:lnTo>
                <a:lnTo>
                  <a:pt x="1511" y="27"/>
                </a:lnTo>
                <a:lnTo>
                  <a:pt x="1549" y="45"/>
                </a:lnTo>
                <a:lnTo>
                  <a:pt x="1584" y="69"/>
                </a:lnTo>
                <a:lnTo>
                  <a:pt x="1616" y="96"/>
                </a:lnTo>
                <a:lnTo>
                  <a:pt x="1644" y="129"/>
                </a:lnTo>
                <a:lnTo>
                  <a:pt x="1668" y="164"/>
                </a:lnTo>
                <a:lnTo>
                  <a:pt x="1687" y="202"/>
                </a:lnTo>
                <a:lnTo>
                  <a:pt x="1701" y="242"/>
                </a:lnTo>
                <a:lnTo>
                  <a:pt x="1709" y="284"/>
                </a:lnTo>
                <a:lnTo>
                  <a:pt x="1713" y="329"/>
                </a:lnTo>
                <a:lnTo>
                  <a:pt x="1713" y="1059"/>
                </a:lnTo>
                <a:lnTo>
                  <a:pt x="1713" y="1060"/>
                </a:lnTo>
                <a:lnTo>
                  <a:pt x="1713" y="1060"/>
                </a:lnTo>
                <a:lnTo>
                  <a:pt x="1714" y="1061"/>
                </a:lnTo>
                <a:lnTo>
                  <a:pt x="1739" y="1084"/>
                </a:lnTo>
                <a:lnTo>
                  <a:pt x="1766" y="1110"/>
                </a:lnTo>
                <a:lnTo>
                  <a:pt x="1795" y="1138"/>
                </a:lnTo>
                <a:lnTo>
                  <a:pt x="1825" y="1168"/>
                </a:lnTo>
                <a:lnTo>
                  <a:pt x="1855" y="1198"/>
                </a:lnTo>
                <a:lnTo>
                  <a:pt x="1886" y="1229"/>
                </a:lnTo>
                <a:lnTo>
                  <a:pt x="1917" y="1261"/>
                </a:lnTo>
                <a:lnTo>
                  <a:pt x="1949" y="1293"/>
                </a:lnTo>
                <a:lnTo>
                  <a:pt x="1979" y="1324"/>
                </a:lnTo>
                <a:lnTo>
                  <a:pt x="2010" y="1356"/>
                </a:lnTo>
                <a:lnTo>
                  <a:pt x="2039" y="1387"/>
                </a:lnTo>
                <a:lnTo>
                  <a:pt x="2068" y="1417"/>
                </a:lnTo>
                <a:lnTo>
                  <a:pt x="2095" y="1445"/>
                </a:lnTo>
                <a:lnTo>
                  <a:pt x="2120" y="1472"/>
                </a:lnTo>
                <a:lnTo>
                  <a:pt x="2144" y="1497"/>
                </a:lnTo>
                <a:lnTo>
                  <a:pt x="2166" y="1519"/>
                </a:lnTo>
                <a:lnTo>
                  <a:pt x="2184" y="1539"/>
                </a:lnTo>
                <a:lnTo>
                  <a:pt x="2200" y="1556"/>
                </a:lnTo>
                <a:lnTo>
                  <a:pt x="2214" y="1569"/>
                </a:lnTo>
                <a:lnTo>
                  <a:pt x="2224" y="1579"/>
                </a:lnTo>
                <a:lnTo>
                  <a:pt x="2231" y="1585"/>
                </a:lnTo>
                <a:lnTo>
                  <a:pt x="2257" y="1609"/>
                </a:lnTo>
                <a:lnTo>
                  <a:pt x="2279" y="1636"/>
                </a:lnTo>
                <a:lnTo>
                  <a:pt x="2295" y="1665"/>
                </a:lnTo>
                <a:lnTo>
                  <a:pt x="2307" y="1694"/>
                </a:lnTo>
                <a:lnTo>
                  <a:pt x="2316" y="1725"/>
                </a:lnTo>
                <a:lnTo>
                  <a:pt x="2321" y="1754"/>
                </a:lnTo>
                <a:lnTo>
                  <a:pt x="2325" y="1785"/>
                </a:lnTo>
                <a:lnTo>
                  <a:pt x="2326" y="1813"/>
                </a:lnTo>
                <a:lnTo>
                  <a:pt x="2323" y="1840"/>
                </a:lnTo>
                <a:lnTo>
                  <a:pt x="2321" y="1865"/>
                </a:lnTo>
                <a:lnTo>
                  <a:pt x="2318" y="1887"/>
                </a:lnTo>
                <a:lnTo>
                  <a:pt x="2315" y="1905"/>
                </a:lnTo>
                <a:lnTo>
                  <a:pt x="2311" y="1919"/>
                </a:lnTo>
                <a:lnTo>
                  <a:pt x="2309" y="1929"/>
                </a:lnTo>
                <a:lnTo>
                  <a:pt x="2308" y="1931"/>
                </a:lnTo>
                <a:lnTo>
                  <a:pt x="2307" y="1934"/>
                </a:lnTo>
                <a:lnTo>
                  <a:pt x="2305" y="1937"/>
                </a:lnTo>
                <a:lnTo>
                  <a:pt x="2298" y="1949"/>
                </a:lnTo>
                <a:lnTo>
                  <a:pt x="2291" y="1970"/>
                </a:lnTo>
                <a:lnTo>
                  <a:pt x="2283" y="1997"/>
                </a:lnTo>
                <a:lnTo>
                  <a:pt x="2276" y="2029"/>
                </a:lnTo>
                <a:lnTo>
                  <a:pt x="2267" y="2070"/>
                </a:lnTo>
                <a:lnTo>
                  <a:pt x="2258" y="2114"/>
                </a:lnTo>
                <a:lnTo>
                  <a:pt x="2249" y="2163"/>
                </a:lnTo>
                <a:lnTo>
                  <a:pt x="2241" y="2216"/>
                </a:lnTo>
                <a:lnTo>
                  <a:pt x="2232" y="2273"/>
                </a:lnTo>
                <a:lnTo>
                  <a:pt x="2223" y="2334"/>
                </a:lnTo>
                <a:lnTo>
                  <a:pt x="2215" y="2396"/>
                </a:lnTo>
                <a:lnTo>
                  <a:pt x="2206" y="2460"/>
                </a:lnTo>
                <a:lnTo>
                  <a:pt x="2196" y="2525"/>
                </a:lnTo>
                <a:lnTo>
                  <a:pt x="2188" y="2591"/>
                </a:lnTo>
                <a:lnTo>
                  <a:pt x="2180" y="2657"/>
                </a:lnTo>
                <a:lnTo>
                  <a:pt x="2171" y="2722"/>
                </a:lnTo>
                <a:lnTo>
                  <a:pt x="2163" y="2788"/>
                </a:lnTo>
                <a:lnTo>
                  <a:pt x="2156" y="2850"/>
                </a:lnTo>
                <a:lnTo>
                  <a:pt x="2149" y="2911"/>
                </a:lnTo>
                <a:lnTo>
                  <a:pt x="2142" y="2968"/>
                </a:lnTo>
                <a:lnTo>
                  <a:pt x="2136" y="3023"/>
                </a:lnTo>
                <a:lnTo>
                  <a:pt x="2130" y="3074"/>
                </a:lnTo>
                <a:lnTo>
                  <a:pt x="2125" y="3119"/>
                </a:lnTo>
                <a:lnTo>
                  <a:pt x="2121" y="3161"/>
                </a:lnTo>
                <a:lnTo>
                  <a:pt x="2117" y="3196"/>
                </a:lnTo>
                <a:lnTo>
                  <a:pt x="2117" y="3197"/>
                </a:lnTo>
                <a:lnTo>
                  <a:pt x="2118" y="3198"/>
                </a:lnTo>
                <a:lnTo>
                  <a:pt x="2119" y="3198"/>
                </a:lnTo>
                <a:lnTo>
                  <a:pt x="2141" y="3201"/>
                </a:lnTo>
                <a:lnTo>
                  <a:pt x="2160" y="3210"/>
                </a:lnTo>
                <a:lnTo>
                  <a:pt x="2178" y="3222"/>
                </a:lnTo>
                <a:lnTo>
                  <a:pt x="2190" y="3239"/>
                </a:lnTo>
                <a:lnTo>
                  <a:pt x="2198" y="3259"/>
                </a:lnTo>
                <a:lnTo>
                  <a:pt x="2202" y="3280"/>
                </a:lnTo>
                <a:lnTo>
                  <a:pt x="2202" y="3494"/>
                </a:lnTo>
                <a:lnTo>
                  <a:pt x="2198" y="3515"/>
                </a:lnTo>
                <a:lnTo>
                  <a:pt x="2190" y="3535"/>
                </a:lnTo>
                <a:lnTo>
                  <a:pt x="2178" y="3551"/>
                </a:lnTo>
                <a:lnTo>
                  <a:pt x="2160" y="3564"/>
                </a:lnTo>
                <a:lnTo>
                  <a:pt x="2141" y="3573"/>
                </a:lnTo>
                <a:lnTo>
                  <a:pt x="2119" y="3575"/>
                </a:lnTo>
                <a:lnTo>
                  <a:pt x="1244" y="3575"/>
                </a:lnTo>
                <a:lnTo>
                  <a:pt x="1223" y="3573"/>
                </a:lnTo>
                <a:lnTo>
                  <a:pt x="1203" y="3564"/>
                </a:lnTo>
                <a:lnTo>
                  <a:pt x="1187" y="3551"/>
                </a:lnTo>
                <a:lnTo>
                  <a:pt x="1174" y="3535"/>
                </a:lnTo>
                <a:lnTo>
                  <a:pt x="1165" y="3515"/>
                </a:lnTo>
                <a:lnTo>
                  <a:pt x="1162" y="3494"/>
                </a:lnTo>
                <a:lnTo>
                  <a:pt x="1162" y="3279"/>
                </a:lnTo>
                <a:lnTo>
                  <a:pt x="1165" y="3258"/>
                </a:lnTo>
                <a:lnTo>
                  <a:pt x="1174" y="3237"/>
                </a:lnTo>
                <a:lnTo>
                  <a:pt x="1187" y="3221"/>
                </a:lnTo>
                <a:lnTo>
                  <a:pt x="1203" y="3208"/>
                </a:lnTo>
                <a:lnTo>
                  <a:pt x="1223" y="3200"/>
                </a:lnTo>
                <a:lnTo>
                  <a:pt x="1244" y="3197"/>
                </a:lnTo>
                <a:lnTo>
                  <a:pt x="1263" y="3197"/>
                </a:lnTo>
                <a:lnTo>
                  <a:pt x="1264" y="3197"/>
                </a:lnTo>
                <a:lnTo>
                  <a:pt x="1265" y="3196"/>
                </a:lnTo>
                <a:lnTo>
                  <a:pt x="1265" y="3194"/>
                </a:lnTo>
                <a:lnTo>
                  <a:pt x="1265" y="3141"/>
                </a:lnTo>
                <a:lnTo>
                  <a:pt x="1265" y="3136"/>
                </a:lnTo>
                <a:lnTo>
                  <a:pt x="1263" y="3130"/>
                </a:lnTo>
                <a:lnTo>
                  <a:pt x="1260" y="3126"/>
                </a:lnTo>
                <a:lnTo>
                  <a:pt x="1222" y="3083"/>
                </a:lnTo>
                <a:lnTo>
                  <a:pt x="1188" y="3040"/>
                </a:lnTo>
                <a:lnTo>
                  <a:pt x="1156" y="2995"/>
                </a:lnTo>
                <a:lnTo>
                  <a:pt x="1127" y="2950"/>
                </a:lnTo>
                <a:lnTo>
                  <a:pt x="1101" y="2904"/>
                </a:lnTo>
                <a:lnTo>
                  <a:pt x="1077" y="2859"/>
                </a:lnTo>
                <a:lnTo>
                  <a:pt x="1056" y="2817"/>
                </a:lnTo>
                <a:lnTo>
                  <a:pt x="1038" y="2775"/>
                </a:lnTo>
                <a:lnTo>
                  <a:pt x="1021" y="2735"/>
                </a:lnTo>
                <a:lnTo>
                  <a:pt x="1007" y="2699"/>
                </a:lnTo>
                <a:lnTo>
                  <a:pt x="995" y="2666"/>
                </a:lnTo>
                <a:lnTo>
                  <a:pt x="985" y="2637"/>
                </a:lnTo>
                <a:lnTo>
                  <a:pt x="978" y="2612"/>
                </a:lnTo>
                <a:lnTo>
                  <a:pt x="972" y="2593"/>
                </a:lnTo>
                <a:lnTo>
                  <a:pt x="968" y="2579"/>
                </a:lnTo>
                <a:lnTo>
                  <a:pt x="966" y="2571"/>
                </a:lnTo>
                <a:lnTo>
                  <a:pt x="966" y="2570"/>
                </a:lnTo>
                <a:lnTo>
                  <a:pt x="966" y="2569"/>
                </a:lnTo>
                <a:lnTo>
                  <a:pt x="966" y="2569"/>
                </a:lnTo>
                <a:lnTo>
                  <a:pt x="895" y="1960"/>
                </a:lnTo>
                <a:lnTo>
                  <a:pt x="895" y="1959"/>
                </a:lnTo>
                <a:lnTo>
                  <a:pt x="894" y="1956"/>
                </a:lnTo>
                <a:lnTo>
                  <a:pt x="894" y="1955"/>
                </a:lnTo>
                <a:lnTo>
                  <a:pt x="876" y="1892"/>
                </a:lnTo>
                <a:lnTo>
                  <a:pt x="862" y="1834"/>
                </a:lnTo>
                <a:lnTo>
                  <a:pt x="851" y="1780"/>
                </a:lnTo>
                <a:lnTo>
                  <a:pt x="843" y="1730"/>
                </a:lnTo>
                <a:lnTo>
                  <a:pt x="836" y="1686"/>
                </a:lnTo>
                <a:lnTo>
                  <a:pt x="833" y="1645"/>
                </a:lnTo>
                <a:lnTo>
                  <a:pt x="831" y="1608"/>
                </a:lnTo>
                <a:lnTo>
                  <a:pt x="831" y="1575"/>
                </a:lnTo>
                <a:lnTo>
                  <a:pt x="833" y="1545"/>
                </a:lnTo>
                <a:lnTo>
                  <a:pt x="837" y="1519"/>
                </a:lnTo>
                <a:lnTo>
                  <a:pt x="842" y="1495"/>
                </a:lnTo>
                <a:lnTo>
                  <a:pt x="848" y="1476"/>
                </a:lnTo>
                <a:lnTo>
                  <a:pt x="855" y="1458"/>
                </a:lnTo>
                <a:lnTo>
                  <a:pt x="862" y="1443"/>
                </a:lnTo>
                <a:lnTo>
                  <a:pt x="870" y="1430"/>
                </a:lnTo>
                <a:lnTo>
                  <a:pt x="878" y="1420"/>
                </a:lnTo>
                <a:lnTo>
                  <a:pt x="886" y="1411"/>
                </a:lnTo>
                <a:lnTo>
                  <a:pt x="894" y="1405"/>
                </a:lnTo>
                <a:lnTo>
                  <a:pt x="902" y="1399"/>
                </a:lnTo>
                <a:lnTo>
                  <a:pt x="909" y="1395"/>
                </a:lnTo>
                <a:lnTo>
                  <a:pt x="915" y="1393"/>
                </a:lnTo>
                <a:lnTo>
                  <a:pt x="920" y="1391"/>
                </a:lnTo>
                <a:lnTo>
                  <a:pt x="924" y="1390"/>
                </a:lnTo>
                <a:lnTo>
                  <a:pt x="927" y="1390"/>
                </a:lnTo>
                <a:lnTo>
                  <a:pt x="928" y="1390"/>
                </a:lnTo>
                <a:lnTo>
                  <a:pt x="947" y="1389"/>
                </a:lnTo>
                <a:lnTo>
                  <a:pt x="979" y="1392"/>
                </a:lnTo>
                <a:lnTo>
                  <a:pt x="1009" y="1399"/>
                </a:lnTo>
                <a:lnTo>
                  <a:pt x="1037" y="1411"/>
                </a:lnTo>
                <a:lnTo>
                  <a:pt x="1062" y="1429"/>
                </a:lnTo>
                <a:lnTo>
                  <a:pt x="1084" y="1448"/>
                </a:lnTo>
                <a:lnTo>
                  <a:pt x="1106" y="1472"/>
                </a:lnTo>
                <a:lnTo>
                  <a:pt x="1125" y="1498"/>
                </a:lnTo>
                <a:lnTo>
                  <a:pt x="1143" y="1527"/>
                </a:lnTo>
                <a:lnTo>
                  <a:pt x="1158" y="1557"/>
                </a:lnTo>
                <a:lnTo>
                  <a:pt x="1173" y="1589"/>
                </a:lnTo>
                <a:lnTo>
                  <a:pt x="1186" y="1621"/>
                </a:lnTo>
                <a:lnTo>
                  <a:pt x="1197" y="1653"/>
                </a:lnTo>
                <a:lnTo>
                  <a:pt x="1207" y="1686"/>
                </a:lnTo>
                <a:lnTo>
                  <a:pt x="1215" y="1717"/>
                </a:lnTo>
                <a:lnTo>
                  <a:pt x="1223" y="1748"/>
                </a:lnTo>
                <a:lnTo>
                  <a:pt x="1229" y="1777"/>
                </a:lnTo>
                <a:lnTo>
                  <a:pt x="1235" y="1803"/>
                </a:lnTo>
                <a:lnTo>
                  <a:pt x="1239" y="1828"/>
                </a:lnTo>
                <a:lnTo>
                  <a:pt x="1241" y="1849"/>
                </a:lnTo>
                <a:lnTo>
                  <a:pt x="1244" y="1866"/>
                </a:lnTo>
                <a:lnTo>
                  <a:pt x="1246" y="1879"/>
                </a:lnTo>
                <a:lnTo>
                  <a:pt x="1247" y="1888"/>
                </a:lnTo>
                <a:lnTo>
                  <a:pt x="1247" y="1890"/>
                </a:lnTo>
                <a:lnTo>
                  <a:pt x="1248" y="1893"/>
                </a:lnTo>
                <a:lnTo>
                  <a:pt x="1249" y="1896"/>
                </a:lnTo>
                <a:lnTo>
                  <a:pt x="1253" y="1905"/>
                </a:lnTo>
                <a:lnTo>
                  <a:pt x="1261" y="1918"/>
                </a:lnTo>
                <a:lnTo>
                  <a:pt x="1271" y="1937"/>
                </a:lnTo>
                <a:lnTo>
                  <a:pt x="1282" y="1958"/>
                </a:lnTo>
                <a:lnTo>
                  <a:pt x="1296" y="1981"/>
                </a:lnTo>
                <a:lnTo>
                  <a:pt x="1310" y="2005"/>
                </a:lnTo>
                <a:lnTo>
                  <a:pt x="1326" y="2032"/>
                </a:lnTo>
                <a:lnTo>
                  <a:pt x="1344" y="2057"/>
                </a:lnTo>
                <a:lnTo>
                  <a:pt x="1362" y="2080"/>
                </a:lnTo>
                <a:lnTo>
                  <a:pt x="1381" y="2103"/>
                </a:lnTo>
                <a:lnTo>
                  <a:pt x="1399" y="2123"/>
                </a:lnTo>
                <a:lnTo>
                  <a:pt x="1418" y="2139"/>
                </a:lnTo>
                <a:lnTo>
                  <a:pt x="1436" y="2151"/>
                </a:lnTo>
                <a:lnTo>
                  <a:pt x="1438" y="2151"/>
                </a:lnTo>
                <a:lnTo>
                  <a:pt x="1460" y="2142"/>
                </a:lnTo>
                <a:lnTo>
                  <a:pt x="1480" y="2129"/>
                </a:lnTo>
                <a:lnTo>
                  <a:pt x="1496" y="2112"/>
                </a:lnTo>
                <a:lnTo>
                  <a:pt x="1509" y="2092"/>
                </a:lnTo>
                <a:lnTo>
                  <a:pt x="1517" y="2070"/>
                </a:lnTo>
                <a:lnTo>
                  <a:pt x="1520" y="2045"/>
                </a:lnTo>
                <a:lnTo>
                  <a:pt x="1520" y="299"/>
                </a:lnTo>
                <a:lnTo>
                  <a:pt x="1517" y="271"/>
                </a:lnTo>
                <a:lnTo>
                  <a:pt x="1509" y="246"/>
                </a:lnTo>
                <a:lnTo>
                  <a:pt x="1497" y="223"/>
                </a:lnTo>
                <a:lnTo>
                  <a:pt x="1480" y="204"/>
                </a:lnTo>
                <a:lnTo>
                  <a:pt x="1460" y="188"/>
                </a:lnTo>
                <a:lnTo>
                  <a:pt x="1437" y="176"/>
                </a:lnTo>
                <a:lnTo>
                  <a:pt x="1412" y="168"/>
                </a:lnTo>
                <a:lnTo>
                  <a:pt x="1386" y="165"/>
                </a:lnTo>
                <a:lnTo>
                  <a:pt x="658" y="165"/>
                </a:lnTo>
                <a:lnTo>
                  <a:pt x="647" y="168"/>
                </a:lnTo>
                <a:lnTo>
                  <a:pt x="638" y="177"/>
                </a:lnTo>
                <a:lnTo>
                  <a:pt x="635" y="188"/>
                </a:lnTo>
                <a:lnTo>
                  <a:pt x="635" y="2134"/>
                </a:lnTo>
                <a:lnTo>
                  <a:pt x="638" y="2146"/>
                </a:lnTo>
                <a:lnTo>
                  <a:pt x="647" y="2153"/>
                </a:lnTo>
                <a:lnTo>
                  <a:pt x="658" y="2157"/>
                </a:lnTo>
                <a:lnTo>
                  <a:pt x="704" y="2157"/>
                </a:lnTo>
                <a:lnTo>
                  <a:pt x="715" y="2160"/>
                </a:lnTo>
                <a:lnTo>
                  <a:pt x="724" y="2166"/>
                </a:lnTo>
                <a:lnTo>
                  <a:pt x="727" y="2177"/>
                </a:lnTo>
                <a:lnTo>
                  <a:pt x="745" y="2322"/>
                </a:lnTo>
                <a:lnTo>
                  <a:pt x="744" y="2332"/>
                </a:lnTo>
                <a:lnTo>
                  <a:pt x="739" y="2339"/>
                </a:lnTo>
                <a:lnTo>
                  <a:pt x="732" y="2346"/>
                </a:lnTo>
                <a:lnTo>
                  <a:pt x="722" y="2347"/>
                </a:lnTo>
                <a:lnTo>
                  <a:pt x="329" y="2347"/>
                </a:lnTo>
                <a:lnTo>
                  <a:pt x="284" y="2345"/>
                </a:lnTo>
                <a:lnTo>
                  <a:pt x="242" y="2336"/>
                </a:lnTo>
                <a:lnTo>
                  <a:pt x="201" y="2322"/>
                </a:lnTo>
                <a:lnTo>
                  <a:pt x="163" y="2302"/>
                </a:lnTo>
                <a:lnTo>
                  <a:pt x="128" y="2278"/>
                </a:lnTo>
                <a:lnTo>
                  <a:pt x="97" y="2251"/>
                </a:lnTo>
                <a:lnTo>
                  <a:pt x="69" y="2220"/>
                </a:lnTo>
                <a:lnTo>
                  <a:pt x="45" y="2185"/>
                </a:lnTo>
                <a:lnTo>
                  <a:pt x="26" y="2147"/>
                </a:lnTo>
                <a:lnTo>
                  <a:pt x="12" y="2105"/>
                </a:lnTo>
                <a:lnTo>
                  <a:pt x="3" y="2063"/>
                </a:lnTo>
                <a:lnTo>
                  <a:pt x="0" y="2018"/>
                </a:lnTo>
                <a:lnTo>
                  <a:pt x="0" y="306"/>
                </a:lnTo>
                <a:lnTo>
                  <a:pt x="3" y="262"/>
                </a:lnTo>
                <a:lnTo>
                  <a:pt x="13" y="218"/>
                </a:lnTo>
                <a:lnTo>
                  <a:pt x="28" y="178"/>
                </a:lnTo>
                <a:lnTo>
                  <a:pt x="49" y="140"/>
                </a:lnTo>
                <a:lnTo>
                  <a:pt x="75" y="106"/>
                </a:lnTo>
                <a:lnTo>
                  <a:pt x="106" y="76"/>
                </a:lnTo>
                <a:lnTo>
                  <a:pt x="139" y="49"/>
                </a:lnTo>
                <a:lnTo>
                  <a:pt x="177" y="29"/>
                </a:lnTo>
                <a:lnTo>
                  <a:pt x="218" y="13"/>
                </a:lnTo>
                <a:lnTo>
                  <a:pt x="260" y="4"/>
                </a:lnTo>
                <a:lnTo>
                  <a:pt x="3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3" name="Group 142"/>
          <p:cNvGrpSpPr/>
          <p:nvPr/>
        </p:nvGrpSpPr>
        <p:grpSpPr>
          <a:xfrm>
            <a:off x="5652761" y="4240597"/>
            <a:ext cx="569913" cy="536575"/>
            <a:chOff x="2438400" y="5786438"/>
            <a:chExt cx="569913" cy="536575"/>
          </a:xfrm>
          <a:solidFill>
            <a:srgbClr val="000000"/>
          </a:solidFill>
        </p:grpSpPr>
        <p:sp>
          <p:nvSpPr>
            <p:cNvPr id="94" name="Freeform 50"/>
            <p:cNvSpPr>
              <a:spLocks/>
            </p:cNvSpPr>
            <p:nvPr/>
          </p:nvSpPr>
          <p:spPr bwMode="auto">
            <a:xfrm>
              <a:off x="2624138" y="5988050"/>
              <a:ext cx="203200" cy="188912"/>
            </a:xfrm>
            <a:custGeom>
              <a:avLst/>
              <a:gdLst>
                <a:gd name="T0" fmla="*/ 640 w 1281"/>
                <a:gd name="T1" fmla="*/ 0 h 1193"/>
                <a:gd name="T2" fmla="*/ 661 w 1281"/>
                <a:gd name="T3" fmla="*/ 2 h 1193"/>
                <a:gd name="T4" fmla="*/ 680 w 1281"/>
                <a:gd name="T5" fmla="*/ 11 h 1193"/>
                <a:gd name="T6" fmla="*/ 696 w 1281"/>
                <a:gd name="T7" fmla="*/ 23 h 1193"/>
                <a:gd name="T8" fmla="*/ 708 w 1281"/>
                <a:gd name="T9" fmla="*/ 38 h 1193"/>
                <a:gd name="T10" fmla="*/ 715 w 1281"/>
                <a:gd name="T11" fmla="*/ 57 h 1193"/>
                <a:gd name="T12" fmla="*/ 719 w 1281"/>
                <a:gd name="T13" fmla="*/ 78 h 1193"/>
                <a:gd name="T14" fmla="*/ 719 w 1281"/>
                <a:gd name="T15" fmla="*/ 707 h 1193"/>
                <a:gd name="T16" fmla="*/ 1246 w 1281"/>
                <a:gd name="T17" fmla="*/ 1049 h 1193"/>
                <a:gd name="T18" fmla="*/ 1262 w 1281"/>
                <a:gd name="T19" fmla="*/ 1063 h 1193"/>
                <a:gd name="T20" fmla="*/ 1274 w 1281"/>
                <a:gd name="T21" fmla="*/ 1080 h 1193"/>
                <a:gd name="T22" fmla="*/ 1279 w 1281"/>
                <a:gd name="T23" fmla="*/ 1098 h 1193"/>
                <a:gd name="T24" fmla="*/ 1281 w 1281"/>
                <a:gd name="T25" fmla="*/ 1118 h 1193"/>
                <a:gd name="T26" fmla="*/ 1277 w 1281"/>
                <a:gd name="T27" fmla="*/ 1139 h 1193"/>
                <a:gd name="T28" fmla="*/ 1268 w 1281"/>
                <a:gd name="T29" fmla="*/ 1157 h 1193"/>
                <a:gd name="T30" fmla="*/ 1255 w 1281"/>
                <a:gd name="T31" fmla="*/ 1172 h 1193"/>
                <a:gd name="T32" fmla="*/ 1239 w 1281"/>
                <a:gd name="T33" fmla="*/ 1183 h 1193"/>
                <a:gd name="T34" fmla="*/ 1221 w 1281"/>
                <a:gd name="T35" fmla="*/ 1190 h 1193"/>
                <a:gd name="T36" fmla="*/ 1203 w 1281"/>
                <a:gd name="T37" fmla="*/ 1193 h 1193"/>
                <a:gd name="T38" fmla="*/ 1181 w 1281"/>
                <a:gd name="T39" fmla="*/ 1190 h 1193"/>
                <a:gd name="T40" fmla="*/ 1160 w 1281"/>
                <a:gd name="T41" fmla="*/ 1180 h 1193"/>
                <a:gd name="T42" fmla="*/ 640 w 1281"/>
                <a:gd name="T43" fmla="*/ 842 h 1193"/>
                <a:gd name="T44" fmla="*/ 119 w 1281"/>
                <a:gd name="T45" fmla="*/ 1180 h 1193"/>
                <a:gd name="T46" fmla="*/ 106 w 1281"/>
                <a:gd name="T47" fmla="*/ 1188 h 1193"/>
                <a:gd name="T48" fmla="*/ 92 w 1281"/>
                <a:gd name="T49" fmla="*/ 1191 h 1193"/>
                <a:gd name="T50" fmla="*/ 78 w 1281"/>
                <a:gd name="T51" fmla="*/ 1193 h 1193"/>
                <a:gd name="T52" fmla="*/ 58 w 1281"/>
                <a:gd name="T53" fmla="*/ 1190 h 1193"/>
                <a:gd name="T54" fmla="*/ 41 w 1281"/>
                <a:gd name="T55" fmla="*/ 1183 h 1193"/>
                <a:gd name="T56" fmla="*/ 26 w 1281"/>
                <a:gd name="T57" fmla="*/ 1172 h 1193"/>
                <a:gd name="T58" fmla="*/ 13 w 1281"/>
                <a:gd name="T59" fmla="*/ 1157 h 1193"/>
                <a:gd name="T60" fmla="*/ 4 w 1281"/>
                <a:gd name="T61" fmla="*/ 1139 h 1193"/>
                <a:gd name="T62" fmla="*/ 0 w 1281"/>
                <a:gd name="T63" fmla="*/ 1119 h 1193"/>
                <a:gd name="T64" fmla="*/ 2 w 1281"/>
                <a:gd name="T65" fmla="*/ 1099 h 1193"/>
                <a:gd name="T66" fmla="*/ 8 w 1281"/>
                <a:gd name="T67" fmla="*/ 1080 h 1193"/>
                <a:gd name="T68" fmla="*/ 19 w 1281"/>
                <a:gd name="T69" fmla="*/ 1063 h 1193"/>
                <a:gd name="T70" fmla="*/ 36 w 1281"/>
                <a:gd name="T71" fmla="*/ 1049 h 1193"/>
                <a:gd name="T72" fmla="*/ 563 w 1281"/>
                <a:gd name="T73" fmla="*/ 707 h 1193"/>
                <a:gd name="T74" fmla="*/ 563 w 1281"/>
                <a:gd name="T75" fmla="*/ 78 h 1193"/>
                <a:gd name="T76" fmla="*/ 565 w 1281"/>
                <a:gd name="T77" fmla="*/ 57 h 1193"/>
                <a:gd name="T78" fmla="*/ 574 w 1281"/>
                <a:gd name="T79" fmla="*/ 38 h 1193"/>
                <a:gd name="T80" fmla="*/ 586 w 1281"/>
                <a:gd name="T81" fmla="*/ 23 h 1193"/>
                <a:gd name="T82" fmla="*/ 601 w 1281"/>
                <a:gd name="T83" fmla="*/ 11 h 1193"/>
                <a:gd name="T84" fmla="*/ 620 w 1281"/>
                <a:gd name="T85" fmla="*/ 2 h 1193"/>
                <a:gd name="T86" fmla="*/ 640 w 1281"/>
                <a:gd name="T87" fmla="*/ 0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81" h="1193">
                  <a:moveTo>
                    <a:pt x="640" y="0"/>
                  </a:moveTo>
                  <a:lnTo>
                    <a:pt x="661" y="2"/>
                  </a:lnTo>
                  <a:lnTo>
                    <a:pt x="680" y="11"/>
                  </a:lnTo>
                  <a:lnTo>
                    <a:pt x="696" y="23"/>
                  </a:lnTo>
                  <a:lnTo>
                    <a:pt x="708" y="38"/>
                  </a:lnTo>
                  <a:lnTo>
                    <a:pt x="715" y="57"/>
                  </a:lnTo>
                  <a:lnTo>
                    <a:pt x="719" y="78"/>
                  </a:lnTo>
                  <a:lnTo>
                    <a:pt x="719" y="707"/>
                  </a:lnTo>
                  <a:lnTo>
                    <a:pt x="1246" y="1049"/>
                  </a:lnTo>
                  <a:lnTo>
                    <a:pt x="1262" y="1063"/>
                  </a:lnTo>
                  <a:lnTo>
                    <a:pt x="1274" y="1080"/>
                  </a:lnTo>
                  <a:lnTo>
                    <a:pt x="1279" y="1098"/>
                  </a:lnTo>
                  <a:lnTo>
                    <a:pt x="1281" y="1118"/>
                  </a:lnTo>
                  <a:lnTo>
                    <a:pt x="1277" y="1139"/>
                  </a:lnTo>
                  <a:lnTo>
                    <a:pt x="1268" y="1157"/>
                  </a:lnTo>
                  <a:lnTo>
                    <a:pt x="1255" y="1172"/>
                  </a:lnTo>
                  <a:lnTo>
                    <a:pt x="1239" y="1183"/>
                  </a:lnTo>
                  <a:lnTo>
                    <a:pt x="1221" y="1190"/>
                  </a:lnTo>
                  <a:lnTo>
                    <a:pt x="1203" y="1193"/>
                  </a:lnTo>
                  <a:lnTo>
                    <a:pt x="1181" y="1190"/>
                  </a:lnTo>
                  <a:lnTo>
                    <a:pt x="1160" y="1180"/>
                  </a:lnTo>
                  <a:lnTo>
                    <a:pt x="640" y="842"/>
                  </a:lnTo>
                  <a:lnTo>
                    <a:pt x="119" y="1180"/>
                  </a:lnTo>
                  <a:lnTo>
                    <a:pt x="106" y="1188"/>
                  </a:lnTo>
                  <a:lnTo>
                    <a:pt x="92" y="1191"/>
                  </a:lnTo>
                  <a:lnTo>
                    <a:pt x="78" y="1193"/>
                  </a:lnTo>
                  <a:lnTo>
                    <a:pt x="58" y="1190"/>
                  </a:lnTo>
                  <a:lnTo>
                    <a:pt x="41" y="1183"/>
                  </a:lnTo>
                  <a:lnTo>
                    <a:pt x="26" y="1172"/>
                  </a:lnTo>
                  <a:lnTo>
                    <a:pt x="13" y="1157"/>
                  </a:lnTo>
                  <a:lnTo>
                    <a:pt x="4" y="1139"/>
                  </a:lnTo>
                  <a:lnTo>
                    <a:pt x="0" y="1119"/>
                  </a:lnTo>
                  <a:lnTo>
                    <a:pt x="2" y="1099"/>
                  </a:lnTo>
                  <a:lnTo>
                    <a:pt x="8" y="1080"/>
                  </a:lnTo>
                  <a:lnTo>
                    <a:pt x="19" y="1063"/>
                  </a:lnTo>
                  <a:lnTo>
                    <a:pt x="36" y="1049"/>
                  </a:lnTo>
                  <a:lnTo>
                    <a:pt x="563" y="707"/>
                  </a:lnTo>
                  <a:lnTo>
                    <a:pt x="563" y="78"/>
                  </a:lnTo>
                  <a:lnTo>
                    <a:pt x="565" y="57"/>
                  </a:lnTo>
                  <a:lnTo>
                    <a:pt x="574" y="38"/>
                  </a:lnTo>
                  <a:lnTo>
                    <a:pt x="586" y="23"/>
                  </a:lnTo>
                  <a:lnTo>
                    <a:pt x="601" y="11"/>
                  </a:lnTo>
                  <a:lnTo>
                    <a:pt x="620" y="2"/>
                  </a:lnTo>
                  <a:lnTo>
                    <a:pt x="6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51"/>
            <p:cNvSpPr>
              <a:spLocks noEditPoints="1"/>
            </p:cNvSpPr>
            <p:nvPr/>
          </p:nvSpPr>
          <p:spPr bwMode="auto">
            <a:xfrm>
              <a:off x="2836863" y="6151563"/>
              <a:ext cx="171450" cy="171450"/>
            </a:xfrm>
            <a:custGeom>
              <a:avLst/>
              <a:gdLst>
                <a:gd name="T0" fmla="*/ 496 w 1077"/>
                <a:gd name="T1" fmla="*/ 183 h 1077"/>
                <a:gd name="T2" fmla="*/ 494 w 1077"/>
                <a:gd name="T3" fmla="*/ 246 h 1077"/>
                <a:gd name="T4" fmla="*/ 467 w 1077"/>
                <a:gd name="T5" fmla="*/ 265 h 1077"/>
                <a:gd name="T6" fmla="*/ 380 w 1077"/>
                <a:gd name="T7" fmla="*/ 328 h 1077"/>
                <a:gd name="T8" fmla="*/ 355 w 1077"/>
                <a:gd name="T9" fmla="*/ 433 h 1077"/>
                <a:gd name="T10" fmla="*/ 397 w 1077"/>
                <a:gd name="T11" fmla="*/ 517 h 1077"/>
                <a:gd name="T12" fmla="*/ 506 w 1077"/>
                <a:gd name="T13" fmla="*/ 579 h 1077"/>
                <a:gd name="T14" fmla="*/ 591 w 1077"/>
                <a:gd name="T15" fmla="*/ 628 h 1077"/>
                <a:gd name="T16" fmla="*/ 592 w 1077"/>
                <a:gd name="T17" fmla="*/ 686 h 1077"/>
                <a:gd name="T18" fmla="*/ 522 w 1077"/>
                <a:gd name="T19" fmla="*/ 717 h 1077"/>
                <a:gd name="T20" fmla="*/ 398 w 1077"/>
                <a:gd name="T21" fmla="*/ 685 h 1077"/>
                <a:gd name="T22" fmla="*/ 371 w 1077"/>
                <a:gd name="T23" fmla="*/ 688 h 1077"/>
                <a:gd name="T24" fmla="*/ 349 w 1077"/>
                <a:gd name="T25" fmla="*/ 764 h 1077"/>
                <a:gd name="T26" fmla="*/ 371 w 1077"/>
                <a:gd name="T27" fmla="*/ 792 h 1077"/>
                <a:gd name="T28" fmla="*/ 474 w 1077"/>
                <a:gd name="T29" fmla="*/ 820 h 1077"/>
                <a:gd name="T30" fmla="*/ 487 w 1077"/>
                <a:gd name="T31" fmla="*/ 849 h 1077"/>
                <a:gd name="T32" fmla="*/ 500 w 1077"/>
                <a:gd name="T33" fmla="*/ 905 h 1077"/>
                <a:gd name="T34" fmla="*/ 576 w 1077"/>
                <a:gd name="T35" fmla="*/ 901 h 1077"/>
                <a:gd name="T36" fmla="*/ 582 w 1077"/>
                <a:gd name="T37" fmla="*/ 837 h 1077"/>
                <a:gd name="T38" fmla="*/ 604 w 1077"/>
                <a:gd name="T39" fmla="*/ 808 h 1077"/>
                <a:gd name="T40" fmla="*/ 693 w 1077"/>
                <a:gd name="T41" fmla="*/ 750 h 1077"/>
                <a:gd name="T42" fmla="*/ 729 w 1077"/>
                <a:gd name="T43" fmla="*/ 644 h 1077"/>
                <a:gd name="T44" fmla="*/ 689 w 1077"/>
                <a:gd name="T45" fmla="*/ 542 h 1077"/>
                <a:gd name="T46" fmla="*/ 583 w 1077"/>
                <a:gd name="T47" fmla="*/ 476 h 1077"/>
                <a:gd name="T48" fmla="*/ 493 w 1077"/>
                <a:gd name="T49" fmla="*/ 426 h 1077"/>
                <a:gd name="T50" fmla="*/ 491 w 1077"/>
                <a:gd name="T51" fmla="*/ 377 h 1077"/>
                <a:gd name="T52" fmla="*/ 544 w 1077"/>
                <a:gd name="T53" fmla="*/ 354 h 1077"/>
                <a:gd name="T54" fmla="*/ 667 w 1077"/>
                <a:gd name="T55" fmla="*/ 380 h 1077"/>
                <a:gd name="T56" fmla="*/ 687 w 1077"/>
                <a:gd name="T57" fmla="*/ 364 h 1077"/>
                <a:gd name="T58" fmla="*/ 705 w 1077"/>
                <a:gd name="T59" fmla="*/ 286 h 1077"/>
                <a:gd name="T60" fmla="*/ 620 w 1077"/>
                <a:gd name="T61" fmla="*/ 254 h 1077"/>
                <a:gd name="T62" fmla="*/ 588 w 1077"/>
                <a:gd name="T63" fmla="*/ 240 h 1077"/>
                <a:gd name="T64" fmla="*/ 585 w 1077"/>
                <a:gd name="T65" fmla="*/ 184 h 1077"/>
                <a:gd name="T66" fmla="*/ 541 w 1077"/>
                <a:gd name="T67" fmla="*/ 170 h 1077"/>
                <a:gd name="T68" fmla="*/ 654 w 1077"/>
                <a:gd name="T69" fmla="*/ 12 h 1077"/>
                <a:gd name="T70" fmla="*/ 856 w 1077"/>
                <a:gd name="T71" fmla="*/ 103 h 1077"/>
                <a:gd name="T72" fmla="*/ 1003 w 1077"/>
                <a:gd name="T73" fmla="*/ 266 h 1077"/>
                <a:gd name="T74" fmla="*/ 1074 w 1077"/>
                <a:gd name="T75" fmla="*/ 479 h 1077"/>
                <a:gd name="T76" fmla="*/ 1049 w 1077"/>
                <a:gd name="T77" fmla="*/ 709 h 1077"/>
                <a:gd name="T78" fmla="*/ 938 w 1077"/>
                <a:gd name="T79" fmla="*/ 900 h 1077"/>
                <a:gd name="T80" fmla="*/ 760 w 1077"/>
                <a:gd name="T81" fmla="*/ 1029 h 1077"/>
                <a:gd name="T82" fmla="*/ 538 w 1077"/>
                <a:gd name="T83" fmla="*/ 1077 h 1077"/>
                <a:gd name="T84" fmla="*/ 316 w 1077"/>
                <a:gd name="T85" fmla="*/ 1029 h 1077"/>
                <a:gd name="T86" fmla="*/ 139 w 1077"/>
                <a:gd name="T87" fmla="*/ 900 h 1077"/>
                <a:gd name="T88" fmla="*/ 28 w 1077"/>
                <a:gd name="T89" fmla="*/ 708 h 1077"/>
                <a:gd name="T90" fmla="*/ 3 w 1077"/>
                <a:gd name="T91" fmla="*/ 479 h 1077"/>
                <a:gd name="T92" fmla="*/ 74 w 1077"/>
                <a:gd name="T93" fmla="*/ 266 h 1077"/>
                <a:gd name="T94" fmla="*/ 221 w 1077"/>
                <a:gd name="T95" fmla="*/ 103 h 1077"/>
                <a:gd name="T96" fmla="*/ 423 w 1077"/>
                <a:gd name="T97" fmla="*/ 12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77" h="1077">
                  <a:moveTo>
                    <a:pt x="521" y="170"/>
                  </a:moveTo>
                  <a:lnTo>
                    <a:pt x="508" y="171"/>
                  </a:lnTo>
                  <a:lnTo>
                    <a:pt x="500" y="175"/>
                  </a:lnTo>
                  <a:lnTo>
                    <a:pt x="496" y="183"/>
                  </a:lnTo>
                  <a:lnTo>
                    <a:pt x="495" y="196"/>
                  </a:lnTo>
                  <a:lnTo>
                    <a:pt x="495" y="225"/>
                  </a:lnTo>
                  <a:lnTo>
                    <a:pt x="495" y="237"/>
                  </a:lnTo>
                  <a:lnTo>
                    <a:pt x="494" y="246"/>
                  </a:lnTo>
                  <a:lnTo>
                    <a:pt x="491" y="252"/>
                  </a:lnTo>
                  <a:lnTo>
                    <a:pt x="486" y="256"/>
                  </a:lnTo>
                  <a:lnTo>
                    <a:pt x="479" y="259"/>
                  </a:lnTo>
                  <a:lnTo>
                    <a:pt x="467" y="265"/>
                  </a:lnTo>
                  <a:lnTo>
                    <a:pt x="439" y="276"/>
                  </a:lnTo>
                  <a:lnTo>
                    <a:pt x="415" y="291"/>
                  </a:lnTo>
                  <a:lnTo>
                    <a:pt x="396" y="307"/>
                  </a:lnTo>
                  <a:lnTo>
                    <a:pt x="380" y="328"/>
                  </a:lnTo>
                  <a:lnTo>
                    <a:pt x="367" y="351"/>
                  </a:lnTo>
                  <a:lnTo>
                    <a:pt x="358" y="378"/>
                  </a:lnTo>
                  <a:lnTo>
                    <a:pt x="355" y="407"/>
                  </a:lnTo>
                  <a:lnTo>
                    <a:pt x="355" y="433"/>
                  </a:lnTo>
                  <a:lnTo>
                    <a:pt x="360" y="457"/>
                  </a:lnTo>
                  <a:lnTo>
                    <a:pt x="369" y="479"/>
                  </a:lnTo>
                  <a:lnTo>
                    <a:pt x="381" y="499"/>
                  </a:lnTo>
                  <a:lnTo>
                    <a:pt x="397" y="517"/>
                  </a:lnTo>
                  <a:lnTo>
                    <a:pt x="415" y="533"/>
                  </a:lnTo>
                  <a:lnTo>
                    <a:pt x="437" y="547"/>
                  </a:lnTo>
                  <a:lnTo>
                    <a:pt x="471" y="565"/>
                  </a:lnTo>
                  <a:lnTo>
                    <a:pt x="506" y="579"/>
                  </a:lnTo>
                  <a:lnTo>
                    <a:pt x="541" y="594"/>
                  </a:lnTo>
                  <a:lnTo>
                    <a:pt x="560" y="603"/>
                  </a:lnTo>
                  <a:lnTo>
                    <a:pt x="579" y="616"/>
                  </a:lnTo>
                  <a:lnTo>
                    <a:pt x="591" y="628"/>
                  </a:lnTo>
                  <a:lnTo>
                    <a:pt x="597" y="643"/>
                  </a:lnTo>
                  <a:lnTo>
                    <a:pt x="599" y="658"/>
                  </a:lnTo>
                  <a:lnTo>
                    <a:pt x="597" y="672"/>
                  </a:lnTo>
                  <a:lnTo>
                    <a:pt x="592" y="686"/>
                  </a:lnTo>
                  <a:lnTo>
                    <a:pt x="581" y="698"/>
                  </a:lnTo>
                  <a:lnTo>
                    <a:pt x="566" y="707"/>
                  </a:lnTo>
                  <a:lnTo>
                    <a:pt x="544" y="713"/>
                  </a:lnTo>
                  <a:lnTo>
                    <a:pt x="522" y="717"/>
                  </a:lnTo>
                  <a:lnTo>
                    <a:pt x="499" y="716"/>
                  </a:lnTo>
                  <a:lnTo>
                    <a:pt x="464" y="709"/>
                  </a:lnTo>
                  <a:lnTo>
                    <a:pt x="431" y="699"/>
                  </a:lnTo>
                  <a:lnTo>
                    <a:pt x="398" y="685"/>
                  </a:lnTo>
                  <a:lnTo>
                    <a:pt x="388" y="681"/>
                  </a:lnTo>
                  <a:lnTo>
                    <a:pt x="381" y="680"/>
                  </a:lnTo>
                  <a:lnTo>
                    <a:pt x="375" y="682"/>
                  </a:lnTo>
                  <a:lnTo>
                    <a:pt x="371" y="688"/>
                  </a:lnTo>
                  <a:lnTo>
                    <a:pt x="368" y="698"/>
                  </a:lnTo>
                  <a:lnTo>
                    <a:pt x="359" y="724"/>
                  </a:lnTo>
                  <a:lnTo>
                    <a:pt x="352" y="752"/>
                  </a:lnTo>
                  <a:lnTo>
                    <a:pt x="349" y="764"/>
                  </a:lnTo>
                  <a:lnTo>
                    <a:pt x="349" y="772"/>
                  </a:lnTo>
                  <a:lnTo>
                    <a:pt x="352" y="780"/>
                  </a:lnTo>
                  <a:lnTo>
                    <a:pt x="359" y="785"/>
                  </a:lnTo>
                  <a:lnTo>
                    <a:pt x="371" y="792"/>
                  </a:lnTo>
                  <a:lnTo>
                    <a:pt x="400" y="804"/>
                  </a:lnTo>
                  <a:lnTo>
                    <a:pt x="430" y="811"/>
                  </a:lnTo>
                  <a:lnTo>
                    <a:pt x="461" y="818"/>
                  </a:lnTo>
                  <a:lnTo>
                    <a:pt x="474" y="820"/>
                  </a:lnTo>
                  <a:lnTo>
                    <a:pt x="482" y="822"/>
                  </a:lnTo>
                  <a:lnTo>
                    <a:pt x="485" y="828"/>
                  </a:lnTo>
                  <a:lnTo>
                    <a:pt x="487" y="835"/>
                  </a:lnTo>
                  <a:lnTo>
                    <a:pt x="487" y="849"/>
                  </a:lnTo>
                  <a:lnTo>
                    <a:pt x="487" y="883"/>
                  </a:lnTo>
                  <a:lnTo>
                    <a:pt x="488" y="893"/>
                  </a:lnTo>
                  <a:lnTo>
                    <a:pt x="493" y="901"/>
                  </a:lnTo>
                  <a:lnTo>
                    <a:pt x="500" y="905"/>
                  </a:lnTo>
                  <a:lnTo>
                    <a:pt x="509" y="906"/>
                  </a:lnTo>
                  <a:lnTo>
                    <a:pt x="560" y="906"/>
                  </a:lnTo>
                  <a:lnTo>
                    <a:pt x="570" y="905"/>
                  </a:lnTo>
                  <a:lnTo>
                    <a:pt x="576" y="901"/>
                  </a:lnTo>
                  <a:lnTo>
                    <a:pt x="581" y="894"/>
                  </a:lnTo>
                  <a:lnTo>
                    <a:pt x="582" y="884"/>
                  </a:lnTo>
                  <a:lnTo>
                    <a:pt x="582" y="861"/>
                  </a:lnTo>
                  <a:lnTo>
                    <a:pt x="582" y="837"/>
                  </a:lnTo>
                  <a:lnTo>
                    <a:pt x="583" y="827"/>
                  </a:lnTo>
                  <a:lnTo>
                    <a:pt x="586" y="818"/>
                  </a:lnTo>
                  <a:lnTo>
                    <a:pt x="594" y="813"/>
                  </a:lnTo>
                  <a:lnTo>
                    <a:pt x="604" y="808"/>
                  </a:lnTo>
                  <a:lnTo>
                    <a:pt x="629" y="798"/>
                  </a:lnTo>
                  <a:lnTo>
                    <a:pt x="653" y="786"/>
                  </a:lnTo>
                  <a:lnTo>
                    <a:pt x="674" y="770"/>
                  </a:lnTo>
                  <a:lnTo>
                    <a:pt x="693" y="750"/>
                  </a:lnTo>
                  <a:lnTo>
                    <a:pt x="710" y="725"/>
                  </a:lnTo>
                  <a:lnTo>
                    <a:pt x="721" y="699"/>
                  </a:lnTo>
                  <a:lnTo>
                    <a:pt x="728" y="672"/>
                  </a:lnTo>
                  <a:lnTo>
                    <a:pt x="729" y="644"/>
                  </a:lnTo>
                  <a:lnTo>
                    <a:pt x="726" y="616"/>
                  </a:lnTo>
                  <a:lnTo>
                    <a:pt x="718" y="590"/>
                  </a:lnTo>
                  <a:lnTo>
                    <a:pt x="706" y="565"/>
                  </a:lnTo>
                  <a:lnTo>
                    <a:pt x="689" y="542"/>
                  </a:lnTo>
                  <a:lnTo>
                    <a:pt x="668" y="522"/>
                  </a:lnTo>
                  <a:lnTo>
                    <a:pt x="643" y="504"/>
                  </a:lnTo>
                  <a:lnTo>
                    <a:pt x="613" y="489"/>
                  </a:lnTo>
                  <a:lnTo>
                    <a:pt x="583" y="476"/>
                  </a:lnTo>
                  <a:lnTo>
                    <a:pt x="553" y="464"/>
                  </a:lnTo>
                  <a:lnTo>
                    <a:pt x="526" y="452"/>
                  </a:lnTo>
                  <a:lnTo>
                    <a:pt x="503" y="436"/>
                  </a:lnTo>
                  <a:lnTo>
                    <a:pt x="493" y="426"/>
                  </a:lnTo>
                  <a:lnTo>
                    <a:pt x="486" y="414"/>
                  </a:lnTo>
                  <a:lnTo>
                    <a:pt x="484" y="401"/>
                  </a:lnTo>
                  <a:lnTo>
                    <a:pt x="485" y="389"/>
                  </a:lnTo>
                  <a:lnTo>
                    <a:pt x="491" y="377"/>
                  </a:lnTo>
                  <a:lnTo>
                    <a:pt x="500" y="367"/>
                  </a:lnTo>
                  <a:lnTo>
                    <a:pt x="513" y="359"/>
                  </a:lnTo>
                  <a:lnTo>
                    <a:pt x="529" y="356"/>
                  </a:lnTo>
                  <a:lnTo>
                    <a:pt x="544" y="354"/>
                  </a:lnTo>
                  <a:lnTo>
                    <a:pt x="583" y="355"/>
                  </a:lnTo>
                  <a:lnTo>
                    <a:pt x="621" y="362"/>
                  </a:lnTo>
                  <a:lnTo>
                    <a:pt x="658" y="376"/>
                  </a:lnTo>
                  <a:lnTo>
                    <a:pt x="667" y="380"/>
                  </a:lnTo>
                  <a:lnTo>
                    <a:pt x="674" y="381"/>
                  </a:lnTo>
                  <a:lnTo>
                    <a:pt x="680" y="378"/>
                  </a:lnTo>
                  <a:lnTo>
                    <a:pt x="683" y="372"/>
                  </a:lnTo>
                  <a:lnTo>
                    <a:pt x="687" y="364"/>
                  </a:lnTo>
                  <a:lnTo>
                    <a:pt x="696" y="333"/>
                  </a:lnTo>
                  <a:lnTo>
                    <a:pt x="705" y="304"/>
                  </a:lnTo>
                  <a:lnTo>
                    <a:pt x="707" y="294"/>
                  </a:lnTo>
                  <a:lnTo>
                    <a:pt x="705" y="286"/>
                  </a:lnTo>
                  <a:lnTo>
                    <a:pt x="699" y="280"/>
                  </a:lnTo>
                  <a:lnTo>
                    <a:pt x="692" y="276"/>
                  </a:lnTo>
                  <a:lnTo>
                    <a:pt x="657" y="262"/>
                  </a:lnTo>
                  <a:lnTo>
                    <a:pt x="620" y="254"/>
                  </a:lnTo>
                  <a:lnTo>
                    <a:pt x="606" y="252"/>
                  </a:lnTo>
                  <a:lnTo>
                    <a:pt x="597" y="249"/>
                  </a:lnTo>
                  <a:lnTo>
                    <a:pt x="592" y="245"/>
                  </a:lnTo>
                  <a:lnTo>
                    <a:pt x="588" y="240"/>
                  </a:lnTo>
                  <a:lnTo>
                    <a:pt x="587" y="230"/>
                  </a:lnTo>
                  <a:lnTo>
                    <a:pt x="587" y="216"/>
                  </a:lnTo>
                  <a:lnTo>
                    <a:pt x="586" y="197"/>
                  </a:lnTo>
                  <a:lnTo>
                    <a:pt x="585" y="184"/>
                  </a:lnTo>
                  <a:lnTo>
                    <a:pt x="581" y="175"/>
                  </a:lnTo>
                  <a:lnTo>
                    <a:pt x="573" y="172"/>
                  </a:lnTo>
                  <a:lnTo>
                    <a:pt x="560" y="170"/>
                  </a:lnTo>
                  <a:lnTo>
                    <a:pt x="541" y="170"/>
                  </a:lnTo>
                  <a:lnTo>
                    <a:pt x="521" y="170"/>
                  </a:lnTo>
                  <a:close/>
                  <a:moveTo>
                    <a:pt x="538" y="0"/>
                  </a:moveTo>
                  <a:lnTo>
                    <a:pt x="597" y="3"/>
                  </a:lnTo>
                  <a:lnTo>
                    <a:pt x="654" y="12"/>
                  </a:lnTo>
                  <a:lnTo>
                    <a:pt x="708" y="27"/>
                  </a:lnTo>
                  <a:lnTo>
                    <a:pt x="760" y="48"/>
                  </a:lnTo>
                  <a:lnTo>
                    <a:pt x="809" y="73"/>
                  </a:lnTo>
                  <a:lnTo>
                    <a:pt x="856" y="103"/>
                  </a:lnTo>
                  <a:lnTo>
                    <a:pt x="899" y="138"/>
                  </a:lnTo>
                  <a:lnTo>
                    <a:pt x="938" y="177"/>
                  </a:lnTo>
                  <a:lnTo>
                    <a:pt x="972" y="220"/>
                  </a:lnTo>
                  <a:lnTo>
                    <a:pt x="1003" y="266"/>
                  </a:lnTo>
                  <a:lnTo>
                    <a:pt x="1028" y="316"/>
                  </a:lnTo>
                  <a:lnTo>
                    <a:pt x="1049" y="368"/>
                  </a:lnTo>
                  <a:lnTo>
                    <a:pt x="1064" y="423"/>
                  </a:lnTo>
                  <a:lnTo>
                    <a:pt x="1074" y="479"/>
                  </a:lnTo>
                  <a:lnTo>
                    <a:pt x="1077" y="538"/>
                  </a:lnTo>
                  <a:lnTo>
                    <a:pt x="1074" y="597"/>
                  </a:lnTo>
                  <a:lnTo>
                    <a:pt x="1064" y="654"/>
                  </a:lnTo>
                  <a:lnTo>
                    <a:pt x="1049" y="709"/>
                  </a:lnTo>
                  <a:lnTo>
                    <a:pt x="1029" y="761"/>
                  </a:lnTo>
                  <a:lnTo>
                    <a:pt x="1003" y="810"/>
                  </a:lnTo>
                  <a:lnTo>
                    <a:pt x="972" y="857"/>
                  </a:lnTo>
                  <a:lnTo>
                    <a:pt x="938" y="900"/>
                  </a:lnTo>
                  <a:lnTo>
                    <a:pt x="899" y="939"/>
                  </a:lnTo>
                  <a:lnTo>
                    <a:pt x="856" y="974"/>
                  </a:lnTo>
                  <a:lnTo>
                    <a:pt x="809" y="1003"/>
                  </a:lnTo>
                  <a:lnTo>
                    <a:pt x="760" y="1029"/>
                  </a:lnTo>
                  <a:lnTo>
                    <a:pt x="708" y="1050"/>
                  </a:lnTo>
                  <a:lnTo>
                    <a:pt x="654" y="1065"/>
                  </a:lnTo>
                  <a:lnTo>
                    <a:pt x="597" y="1074"/>
                  </a:lnTo>
                  <a:lnTo>
                    <a:pt x="538" y="1077"/>
                  </a:lnTo>
                  <a:lnTo>
                    <a:pt x="480" y="1074"/>
                  </a:lnTo>
                  <a:lnTo>
                    <a:pt x="423" y="1065"/>
                  </a:lnTo>
                  <a:lnTo>
                    <a:pt x="369" y="1050"/>
                  </a:lnTo>
                  <a:lnTo>
                    <a:pt x="316" y="1029"/>
                  </a:lnTo>
                  <a:lnTo>
                    <a:pt x="266" y="1003"/>
                  </a:lnTo>
                  <a:lnTo>
                    <a:pt x="221" y="973"/>
                  </a:lnTo>
                  <a:lnTo>
                    <a:pt x="177" y="938"/>
                  </a:lnTo>
                  <a:lnTo>
                    <a:pt x="139" y="900"/>
                  </a:lnTo>
                  <a:lnTo>
                    <a:pt x="104" y="856"/>
                  </a:lnTo>
                  <a:lnTo>
                    <a:pt x="74" y="810"/>
                  </a:lnTo>
                  <a:lnTo>
                    <a:pt x="48" y="760"/>
                  </a:lnTo>
                  <a:lnTo>
                    <a:pt x="28" y="708"/>
                  </a:lnTo>
                  <a:lnTo>
                    <a:pt x="13" y="654"/>
                  </a:lnTo>
                  <a:lnTo>
                    <a:pt x="3" y="597"/>
                  </a:lnTo>
                  <a:lnTo>
                    <a:pt x="0" y="538"/>
                  </a:lnTo>
                  <a:lnTo>
                    <a:pt x="3" y="479"/>
                  </a:lnTo>
                  <a:lnTo>
                    <a:pt x="13" y="423"/>
                  </a:lnTo>
                  <a:lnTo>
                    <a:pt x="28" y="368"/>
                  </a:lnTo>
                  <a:lnTo>
                    <a:pt x="48" y="316"/>
                  </a:lnTo>
                  <a:lnTo>
                    <a:pt x="74" y="266"/>
                  </a:lnTo>
                  <a:lnTo>
                    <a:pt x="104" y="220"/>
                  </a:lnTo>
                  <a:lnTo>
                    <a:pt x="139" y="177"/>
                  </a:lnTo>
                  <a:lnTo>
                    <a:pt x="178" y="138"/>
                  </a:lnTo>
                  <a:lnTo>
                    <a:pt x="221" y="103"/>
                  </a:lnTo>
                  <a:lnTo>
                    <a:pt x="266" y="73"/>
                  </a:lnTo>
                  <a:lnTo>
                    <a:pt x="316" y="48"/>
                  </a:lnTo>
                  <a:lnTo>
                    <a:pt x="369" y="27"/>
                  </a:lnTo>
                  <a:lnTo>
                    <a:pt x="423" y="12"/>
                  </a:lnTo>
                  <a:lnTo>
                    <a:pt x="480" y="3"/>
                  </a:lnTo>
                  <a:lnTo>
                    <a:pt x="5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52"/>
            <p:cNvSpPr>
              <a:spLocks noEditPoints="1"/>
            </p:cNvSpPr>
            <p:nvPr/>
          </p:nvSpPr>
          <p:spPr bwMode="auto">
            <a:xfrm>
              <a:off x="2640013" y="5786438"/>
              <a:ext cx="171450" cy="171450"/>
            </a:xfrm>
            <a:custGeom>
              <a:avLst/>
              <a:gdLst>
                <a:gd name="T0" fmla="*/ 495 w 1076"/>
                <a:gd name="T1" fmla="*/ 184 h 1078"/>
                <a:gd name="T2" fmla="*/ 492 w 1076"/>
                <a:gd name="T3" fmla="*/ 248 h 1078"/>
                <a:gd name="T4" fmla="*/ 466 w 1076"/>
                <a:gd name="T5" fmla="*/ 266 h 1078"/>
                <a:gd name="T6" fmla="*/ 377 w 1076"/>
                <a:gd name="T7" fmla="*/ 329 h 1078"/>
                <a:gd name="T8" fmla="*/ 354 w 1076"/>
                <a:gd name="T9" fmla="*/ 435 h 1078"/>
                <a:gd name="T10" fmla="*/ 395 w 1076"/>
                <a:gd name="T11" fmla="*/ 519 h 1078"/>
                <a:gd name="T12" fmla="*/ 504 w 1076"/>
                <a:gd name="T13" fmla="*/ 581 h 1078"/>
                <a:gd name="T14" fmla="*/ 589 w 1076"/>
                <a:gd name="T15" fmla="*/ 630 h 1078"/>
                <a:gd name="T16" fmla="*/ 590 w 1076"/>
                <a:gd name="T17" fmla="*/ 688 h 1078"/>
                <a:gd name="T18" fmla="*/ 520 w 1076"/>
                <a:gd name="T19" fmla="*/ 718 h 1078"/>
                <a:gd name="T20" fmla="*/ 396 w 1076"/>
                <a:gd name="T21" fmla="*/ 687 h 1078"/>
                <a:gd name="T22" fmla="*/ 370 w 1076"/>
                <a:gd name="T23" fmla="*/ 690 h 1078"/>
                <a:gd name="T24" fmla="*/ 348 w 1076"/>
                <a:gd name="T25" fmla="*/ 765 h 1078"/>
                <a:gd name="T26" fmla="*/ 371 w 1076"/>
                <a:gd name="T27" fmla="*/ 793 h 1078"/>
                <a:gd name="T28" fmla="*/ 474 w 1076"/>
                <a:gd name="T29" fmla="*/ 822 h 1078"/>
                <a:gd name="T30" fmla="*/ 487 w 1076"/>
                <a:gd name="T31" fmla="*/ 850 h 1078"/>
                <a:gd name="T32" fmla="*/ 500 w 1076"/>
                <a:gd name="T33" fmla="*/ 907 h 1078"/>
                <a:gd name="T34" fmla="*/ 577 w 1076"/>
                <a:gd name="T35" fmla="*/ 902 h 1078"/>
                <a:gd name="T36" fmla="*/ 582 w 1076"/>
                <a:gd name="T37" fmla="*/ 839 h 1078"/>
                <a:gd name="T38" fmla="*/ 604 w 1076"/>
                <a:gd name="T39" fmla="*/ 810 h 1078"/>
                <a:gd name="T40" fmla="*/ 693 w 1076"/>
                <a:gd name="T41" fmla="*/ 752 h 1078"/>
                <a:gd name="T42" fmla="*/ 730 w 1076"/>
                <a:gd name="T43" fmla="*/ 645 h 1078"/>
                <a:gd name="T44" fmla="*/ 689 w 1076"/>
                <a:gd name="T45" fmla="*/ 544 h 1078"/>
                <a:gd name="T46" fmla="*/ 582 w 1076"/>
                <a:gd name="T47" fmla="*/ 477 h 1078"/>
                <a:gd name="T48" fmla="*/ 491 w 1076"/>
                <a:gd name="T49" fmla="*/ 427 h 1078"/>
                <a:gd name="T50" fmla="*/ 490 w 1076"/>
                <a:gd name="T51" fmla="*/ 378 h 1078"/>
                <a:gd name="T52" fmla="*/ 542 w 1076"/>
                <a:gd name="T53" fmla="*/ 355 h 1078"/>
                <a:gd name="T54" fmla="*/ 666 w 1076"/>
                <a:gd name="T55" fmla="*/ 382 h 1078"/>
                <a:gd name="T56" fmla="*/ 685 w 1076"/>
                <a:gd name="T57" fmla="*/ 365 h 1078"/>
                <a:gd name="T58" fmla="*/ 703 w 1076"/>
                <a:gd name="T59" fmla="*/ 288 h 1078"/>
                <a:gd name="T60" fmla="*/ 619 w 1076"/>
                <a:gd name="T61" fmla="*/ 255 h 1078"/>
                <a:gd name="T62" fmla="*/ 587 w 1076"/>
                <a:gd name="T63" fmla="*/ 241 h 1078"/>
                <a:gd name="T64" fmla="*/ 584 w 1076"/>
                <a:gd name="T65" fmla="*/ 186 h 1078"/>
                <a:gd name="T66" fmla="*/ 540 w 1076"/>
                <a:gd name="T67" fmla="*/ 171 h 1078"/>
                <a:gd name="T68" fmla="*/ 654 w 1076"/>
                <a:gd name="T69" fmla="*/ 12 h 1078"/>
                <a:gd name="T70" fmla="*/ 856 w 1076"/>
                <a:gd name="T71" fmla="*/ 105 h 1078"/>
                <a:gd name="T72" fmla="*/ 1003 w 1076"/>
                <a:gd name="T73" fmla="*/ 267 h 1078"/>
                <a:gd name="T74" fmla="*/ 1073 w 1076"/>
                <a:gd name="T75" fmla="*/ 481 h 1078"/>
                <a:gd name="T76" fmla="*/ 1049 w 1076"/>
                <a:gd name="T77" fmla="*/ 710 h 1078"/>
                <a:gd name="T78" fmla="*/ 937 w 1076"/>
                <a:gd name="T79" fmla="*/ 900 h 1078"/>
                <a:gd name="T80" fmla="*/ 759 w 1076"/>
                <a:gd name="T81" fmla="*/ 1030 h 1078"/>
                <a:gd name="T82" fmla="*/ 537 w 1076"/>
                <a:gd name="T83" fmla="*/ 1078 h 1078"/>
                <a:gd name="T84" fmla="*/ 315 w 1076"/>
                <a:gd name="T85" fmla="*/ 1030 h 1078"/>
                <a:gd name="T86" fmla="*/ 139 w 1076"/>
                <a:gd name="T87" fmla="*/ 900 h 1078"/>
                <a:gd name="T88" fmla="*/ 27 w 1076"/>
                <a:gd name="T89" fmla="*/ 710 h 1078"/>
                <a:gd name="T90" fmla="*/ 3 w 1076"/>
                <a:gd name="T91" fmla="*/ 481 h 1078"/>
                <a:gd name="T92" fmla="*/ 73 w 1076"/>
                <a:gd name="T93" fmla="*/ 267 h 1078"/>
                <a:gd name="T94" fmla="*/ 220 w 1076"/>
                <a:gd name="T95" fmla="*/ 104 h 1078"/>
                <a:gd name="T96" fmla="*/ 422 w 1076"/>
                <a:gd name="T97" fmla="*/ 12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76" h="1078">
                  <a:moveTo>
                    <a:pt x="519" y="171"/>
                  </a:moveTo>
                  <a:lnTo>
                    <a:pt x="506" y="172"/>
                  </a:lnTo>
                  <a:lnTo>
                    <a:pt x="498" y="177"/>
                  </a:lnTo>
                  <a:lnTo>
                    <a:pt x="495" y="184"/>
                  </a:lnTo>
                  <a:lnTo>
                    <a:pt x="494" y="198"/>
                  </a:lnTo>
                  <a:lnTo>
                    <a:pt x="494" y="227"/>
                  </a:lnTo>
                  <a:lnTo>
                    <a:pt x="493" y="239"/>
                  </a:lnTo>
                  <a:lnTo>
                    <a:pt x="492" y="248"/>
                  </a:lnTo>
                  <a:lnTo>
                    <a:pt x="490" y="253"/>
                  </a:lnTo>
                  <a:lnTo>
                    <a:pt x="485" y="257"/>
                  </a:lnTo>
                  <a:lnTo>
                    <a:pt x="476" y="261"/>
                  </a:lnTo>
                  <a:lnTo>
                    <a:pt x="466" y="266"/>
                  </a:lnTo>
                  <a:lnTo>
                    <a:pt x="438" y="277"/>
                  </a:lnTo>
                  <a:lnTo>
                    <a:pt x="414" y="292"/>
                  </a:lnTo>
                  <a:lnTo>
                    <a:pt x="395" y="309"/>
                  </a:lnTo>
                  <a:lnTo>
                    <a:pt x="377" y="329"/>
                  </a:lnTo>
                  <a:lnTo>
                    <a:pt x="366" y="352"/>
                  </a:lnTo>
                  <a:lnTo>
                    <a:pt x="357" y="379"/>
                  </a:lnTo>
                  <a:lnTo>
                    <a:pt x="352" y="409"/>
                  </a:lnTo>
                  <a:lnTo>
                    <a:pt x="354" y="435"/>
                  </a:lnTo>
                  <a:lnTo>
                    <a:pt x="358" y="459"/>
                  </a:lnTo>
                  <a:lnTo>
                    <a:pt x="367" y="481"/>
                  </a:lnTo>
                  <a:lnTo>
                    <a:pt x="380" y="500"/>
                  </a:lnTo>
                  <a:lnTo>
                    <a:pt x="395" y="519"/>
                  </a:lnTo>
                  <a:lnTo>
                    <a:pt x="414" y="534"/>
                  </a:lnTo>
                  <a:lnTo>
                    <a:pt x="435" y="548"/>
                  </a:lnTo>
                  <a:lnTo>
                    <a:pt x="469" y="567"/>
                  </a:lnTo>
                  <a:lnTo>
                    <a:pt x="504" y="581"/>
                  </a:lnTo>
                  <a:lnTo>
                    <a:pt x="540" y="595"/>
                  </a:lnTo>
                  <a:lnTo>
                    <a:pt x="559" y="605"/>
                  </a:lnTo>
                  <a:lnTo>
                    <a:pt x="577" y="618"/>
                  </a:lnTo>
                  <a:lnTo>
                    <a:pt x="589" y="630"/>
                  </a:lnTo>
                  <a:lnTo>
                    <a:pt x="596" y="645"/>
                  </a:lnTo>
                  <a:lnTo>
                    <a:pt x="598" y="659"/>
                  </a:lnTo>
                  <a:lnTo>
                    <a:pt x="596" y="674"/>
                  </a:lnTo>
                  <a:lnTo>
                    <a:pt x="590" y="688"/>
                  </a:lnTo>
                  <a:lnTo>
                    <a:pt x="579" y="700"/>
                  </a:lnTo>
                  <a:lnTo>
                    <a:pt x="565" y="708"/>
                  </a:lnTo>
                  <a:lnTo>
                    <a:pt x="543" y="715"/>
                  </a:lnTo>
                  <a:lnTo>
                    <a:pt x="520" y="718"/>
                  </a:lnTo>
                  <a:lnTo>
                    <a:pt x="498" y="717"/>
                  </a:lnTo>
                  <a:lnTo>
                    <a:pt x="462" y="711"/>
                  </a:lnTo>
                  <a:lnTo>
                    <a:pt x="429" y="701"/>
                  </a:lnTo>
                  <a:lnTo>
                    <a:pt x="396" y="687"/>
                  </a:lnTo>
                  <a:lnTo>
                    <a:pt x="387" y="682"/>
                  </a:lnTo>
                  <a:lnTo>
                    <a:pt x="380" y="681"/>
                  </a:lnTo>
                  <a:lnTo>
                    <a:pt x="374" y="683"/>
                  </a:lnTo>
                  <a:lnTo>
                    <a:pt x="370" y="690"/>
                  </a:lnTo>
                  <a:lnTo>
                    <a:pt x="366" y="700"/>
                  </a:lnTo>
                  <a:lnTo>
                    <a:pt x="358" y="726"/>
                  </a:lnTo>
                  <a:lnTo>
                    <a:pt x="350" y="753"/>
                  </a:lnTo>
                  <a:lnTo>
                    <a:pt x="348" y="765"/>
                  </a:lnTo>
                  <a:lnTo>
                    <a:pt x="348" y="774"/>
                  </a:lnTo>
                  <a:lnTo>
                    <a:pt x="351" y="781"/>
                  </a:lnTo>
                  <a:lnTo>
                    <a:pt x="358" y="787"/>
                  </a:lnTo>
                  <a:lnTo>
                    <a:pt x="371" y="793"/>
                  </a:lnTo>
                  <a:lnTo>
                    <a:pt x="400" y="805"/>
                  </a:lnTo>
                  <a:lnTo>
                    <a:pt x="430" y="813"/>
                  </a:lnTo>
                  <a:lnTo>
                    <a:pt x="461" y="820"/>
                  </a:lnTo>
                  <a:lnTo>
                    <a:pt x="474" y="822"/>
                  </a:lnTo>
                  <a:lnTo>
                    <a:pt x="482" y="824"/>
                  </a:lnTo>
                  <a:lnTo>
                    <a:pt x="485" y="829"/>
                  </a:lnTo>
                  <a:lnTo>
                    <a:pt x="487" y="837"/>
                  </a:lnTo>
                  <a:lnTo>
                    <a:pt x="487" y="850"/>
                  </a:lnTo>
                  <a:lnTo>
                    <a:pt x="487" y="885"/>
                  </a:lnTo>
                  <a:lnTo>
                    <a:pt x="488" y="895"/>
                  </a:lnTo>
                  <a:lnTo>
                    <a:pt x="493" y="902"/>
                  </a:lnTo>
                  <a:lnTo>
                    <a:pt x="500" y="907"/>
                  </a:lnTo>
                  <a:lnTo>
                    <a:pt x="509" y="908"/>
                  </a:lnTo>
                  <a:lnTo>
                    <a:pt x="560" y="908"/>
                  </a:lnTo>
                  <a:lnTo>
                    <a:pt x="570" y="907"/>
                  </a:lnTo>
                  <a:lnTo>
                    <a:pt x="577" y="902"/>
                  </a:lnTo>
                  <a:lnTo>
                    <a:pt x="581" y="896"/>
                  </a:lnTo>
                  <a:lnTo>
                    <a:pt x="582" y="886"/>
                  </a:lnTo>
                  <a:lnTo>
                    <a:pt x="582" y="862"/>
                  </a:lnTo>
                  <a:lnTo>
                    <a:pt x="582" y="839"/>
                  </a:lnTo>
                  <a:lnTo>
                    <a:pt x="583" y="828"/>
                  </a:lnTo>
                  <a:lnTo>
                    <a:pt x="586" y="820"/>
                  </a:lnTo>
                  <a:lnTo>
                    <a:pt x="594" y="814"/>
                  </a:lnTo>
                  <a:lnTo>
                    <a:pt x="604" y="810"/>
                  </a:lnTo>
                  <a:lnTo>
                    <a:pt x="629" y="800"/>
                  </a:lnTo>
                  <a:lnTo>
                    <a:pt x="653" y="788"/>
                  </a:lnTo>
                  <a:lnTo>
                    <a:pt x="674" y="772"/>
                  </a:lnTo>
                  <a:lnTo>
                    <a:pt x="693" y="752"/>
                  </a:lnTo>
                  <a:lnTo>
                    <a:pt x="710" y="727"/>
                  </a:lnTo>
                  <a:lnTo>
                    <a:pt x="721" y="701"/>
                  </a:lnTo>
                  <a:lnTo>
                    <a:pt x="728" y="674"/>
                  </a:lnTo>
                  <a:lnTo>
                    <a:pt x="730" y="645"/>
                  </a:lnTo>
                  <a:lnTo>
                    <a:pt x="727" y="618"/>
                  </a:lnTo>
                  <a:lnTo>
                    <a:pt x="718" y="592"/>
                  </a:lnTo>
                  <a:lnTo>
                    <a:pt x="706" y="567"/>
                  </a:lnTo>
                  <a:lnTo>
                    <a:pt x="689" y="544"/>
                  </a:lnTo>
                  <a:lnTo>
                    <a:pt x="667" y="523"/>
                  </a:lnTo>
                  <a:lnTo>
                    <a:pt x="642" y="506"/>
                  </a:lnTo>
                  <a:lnTo>
                    <a:pt x="611" y="491"/>
                  </a:lnTo>
                  <a:lnTo>
                    <a:pt x="582" y="477"/>
                  </a:lnTo>
                  <a:lnTo>
                    <a:pt x="552" y="466"/>
                  </a:lnTo>
                  <a:lnTo>
                    <a:pt x="525" y="454"/>
                  </a:lnTo>
                  <a:lnTo>
                    <a:pt x="502" y="437"/>
                  </a:lnTo>
                  <a:lnTo>
                    <a:pt x="491" y="427"/>
                  </a:lnTo>
                  <a:lnTo>
                    <a:pt x="484" y="415"/>
                  </a:lnTo>
                  <a:lnTo>
                    <a:pt x="482" y="402"/>
                  </a:lnTo>
                  <a:lnTo>
                    <a:pt x="484" y="390"/>
                  </a:lnTo>
                  <a:lnTo>
                    <a:pt x="490" y="378"/>
                  </a:lnTo>
                  <a:lnTo>
                    <a:pt x="498" y="369"/>
                  </a:lnTo>
                  <a:lnTo>
                    <a:pt x="512" y="361"/>
                  </a:lnTo>
                  <a:lnTo>
                    <a:pt x="527" y="358"/>
                  </a:lnTo>
                  <a:lnTo>
                    <a:pt x="542" y="355"/>
                  </a:lnTo>
                  <a:lnTo>
                    <a:pt x="581" y="357"/>
                  </a:lnTo>
                  <a:lnTo>
                    <a:pt x="619" y="363"/>
                  </a:lnTo>
                  <a:lnTo>
                    <a:pt x="656" y="377"/>
                  </a:lnTo>
                  <a:lnTo>
                    <a:pt x="666" y="382"/>
                  </a:lnTo>
                  <a:lnTo>
                    <a:pt x="672" y="383"/>
                  </a:lnTo>
                  <a:lnTo>
                    <a:pt x="678" y="381"/>
                  </a:lnTo>
                  <a:lnTo>
                    <a:pt x="682" y="374"/>
                  </a:lnTo>
                  <a:lnTo>
                    <a:pt x="685" y="365"/>
                  </a:lnTo>
                  <a:lnTo>
                    <a:pt x="695" y="335"/>
                  </a:lnTo>
                  <a:lnTo>
                    <a:pt x="704" y="305"/>
                  </a:lnTo>
                  <a:lnTo>
                    <a:pt x="705" y="296"/>
                  </a:lnTo>
                  <a:lnTo>
                    <a:pt x="703" y="288"/>
                  </a:lnTo>
                  <a:lnTo>
                    <a:pt x="698" y="281"/>
                  </a:lnTo>
                  <a:lnTo>
                    <a:pt x="690" y="277"/>
                  </a:lnTo>
                  <a:lnTo>
                    <a:pt x="655" y="264"/>
                  </a:lnTo>
                  <a:lnTo>
                    <a:pt x="619" y="255"/>
                  </a:lnTo>
                  <a:lnTo>
                    <a:pt x="605" y="253"/>
                  </a:lnTo>
                  <a:lnTo>
                    <a:pt x="595" y="251"/>
                  </a:lnTo>
                  <a:lnTo>
                    <a:pt x="590" y="247"/>
                  </a:lnTo>
                  <a:lnTo>
                    <a:pt x="587" y="241"/>
                  </a:lnTo>
                  <a:lnTo>
                    <a:pt x="586" y="231"/>
                  </a:lnTo>
                  <a:lnTo>
                    <a:pt x="586" y="217"/>
                  </a:lnTo>
                  <a:lnTo>
                    <a:pt x="585" y="199"/>
                  </a:lnTo>
                  <a:lnTo>
                    <a:pt x="584" y="186"/>
                  </a:lnTo>
                  <a:lnTo>
                    <a:pt x="580" y="177"/>
                  </a:lnTo>
                  <a:lnTo>
                    <a:pt x="571" y="174"/>
                  </a:lnTo>
                  <a:lnTo>
                    <a:pt x="558" y="171"/>
                  </a:lnTo>
                  <a:lnTo>
                    <a:pt x="540" y="171"/>
                  </a:lnTo>
                  <a:lnTo>
                    <a:pt x="519" y="171"/>
                  </a:lnTo>
                  <a:close/>
                  <a:moveTo>
                    <a:pt x="537" y="0"/>
                  </a:moveTo>
                  <a:lnTo>
                    <a:pt x="596" y="4"/>
                  </a:lnTo>
                  <a:lnTo>
                    <a:pt x="654" y="12"/>
                  </a:lnTo>
                  <a:lnTo>
                    <a:pt x="708" y="28"/>
                  </a:lnTo>
                  <a:lnTo>
                    <a:pt x="760" y="48"/>
                  </a:lnTo>
                  <a:lnTo>
                    <a:pt x="809" y="74"/>
                  </a:lnTo>
                  <a:lnTo>
                    <a:pt x="856" y="105"/>
                  </a:lnTo>
                  <a:lnTo>
                    <a:pt x="899" y="140"/>
                  </a:lnTo>
                  <a:lnTo>
                    <a:pt x="938" y="178"/>
                  </a:lnTo>
                  <a:lnTo>
                    <a:pt x="973" y="221"/>
                  </a:lnTo>
                  <a:lnTo>
                    <a:pt x="1003" y="267"/>
                  </a:lnTo>
                  <a:lnTo>
                    <a:pt x="1028" y="316"/>
                  </a:lnTo>
                  <a:lnTo>
                    <a:pt x="1049" y="369"/>
                  </a:lnTo>
                  <a:lnTo>
                    <a:pt x="1064" y="424"/>
                  </a:lnTo>
                  <a:lnTo>
                    <a:pt x="1073" y="481"/>
                  </a:lnTo>
                  <a:lnTo>
                    <a:pt x="1076" y="540"/>
                  </a:lnTo>
                  <a:lnTo>
                    <a:pt x="1073" y="598"/>
                  </a:lnTo>
                  <a:lnTo>
                    <a:pt x="1064" y="655"/>
                  </a:lnTo>
                  <a:lnTo>
                    <a:pt x="1049" y="710"/>
                  </a:lnTo>
                  <a:lnTo>
                    <a:pt x="1028" y="762"/>
                  </a:lnTo>
                  <a:lnTo>
                    <a:pt x="1002" y="811"/>
                  </a:lnTo>
                  <a:lnTo>
                    <a:pt x="971" y="858"/>
                  </a:lnTo>
                  <a:lnTo>
                    <a:pt x="937" y="900"/>
                  </a:lnTo>
                  <a:lnTo>
                    <a:pt x="899" y="939"/>
                  </a:lnTo>
                  <a:lnTo>
                    <a:pt x="855" y="974"/>
                  </a:lnTo>
                  <a:lnTo>
                    <a:pt x="809" y="1005"/>
                  </a:lnTo>
                  <a:lnTo>
                    <a:pt x="759" y="1030"/>
                  </a:lnTo>
                  <a:lnTo>
                    <a:pt x="708" y="1050"/>
                  </a:lnTo>
                  <a:lnTo>
                    <a:pt x="653" y="1066"/>
                  </a:lnTo>
                  <a:lnTo>
                    <a:pt x="596" y="1074"/>
                  </a:lnTo>
                  <a:lnTo>
                    <a:pt x="537" y="1078"/>
                  </a:lnTo>
                  <a:lnTo>
                    <a:pt x="480" y="1074"/>
                  </a:lnTo>
                  <a:lnTo>
                    <a:pt x="422" y="1066"/>
                  </a:lnTo>
                  <a:lnTo>
                    <a:pt x="368" y="1050"/>
                  </a:lnTo>
                  <a:lnTo>
                    <a:pt x="315" y="1030"/>
                  </a:lnTo>
                  <a:lnTo>
                    <a:pt x="267" y="1005"/>
                  </a:lnTo>
                  <a:lnTo>
                    <a:pt x="221" y="974"/>
                  </a:lnTo>
                  <a:lnTo>
                    <a:pt x="177" y="939"/>
                  </a:lnTo>
                  <a:lnTo>
                    <a:pt x="139" y="900"/>
                  </a:lnTo>
                  <a:lnTo>
                    <a:pt x="104" y="858"/>
                  </a:lnTo>
                  <a:lnTo>
                    <a:pt x="74" y="811"/>
                  </a:lnTo>
                  <a:lnTo>
                    <a:pt x="48" y="762"/>
                  </a:lnTo>
                  <a:lnTo>
                    <a:pt x="27" y="710"/>
                  </a:lnTo>
                  <a:lnTo>
                    <a:pt x="12" y="655"/>
                  </a:lnTo>
                  <a:lnTo>
                    <a:pt x="3" y="598"/>
                  </a:lnTo>
                  <a:lnTo>
                    <a:pt x="0" y="540"/>
                  </a:lnTo>
                  <a:lnTo>
                    <a:pt x="3" y="481"/>
                  </a:lnTo>
                  <a:lnTo>
                    <a:pt x="12" y="423"/>
                  </a:lnTo>
                  <a:lnTo>
                    <a:pt x="27" y="369"/>
                  </a:lnTo>
                  <a:lnTo>
                    <a:pt x="48" y="316"/>
                  </a:lnTo>
                  <a:lnTo>
                    <a:pt x="73" y="267"/>
                  </a:lnTo>
                  <a:lnTo>
                    <a:pt x="103" y="220"/>
                  </a:lnTo>
                  <a:lnTo>
                    <a:pt x="138" y="178"/>
                  </a:lnTo>
                  <a:lnTo>
                    <a:pt x="177" y="139"/>
                  </a:lnTo>
                  <a:lnTo>
                    <a:pt x="220" y="104"/>
                  </a:lnTo>
                  <a:lnTo>
                    <a:pt x="267" y="73"/>
                  </a:lnTo>
                  <a:lnTo>
                    <a:pt x="315" y="48"/>
                  </a:lnTo>
                  <a:lnTo>
                    <a:pt x="368" y="28"/>
                  </a:lnTo>
                  <a:lnTo>
                    <a:pt x="422" y="12"/>
                  </a:lnTo>
                  <a:lnTo>
                    <a:pt x="480" y="4"/>
                  </a:lnTo>
                  <a:lnTo>
                    <a:pt x="5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53"/>
            <p:cNvSpPr>
              <a:spLocks noEditPoints="1"/>
            </p:cNvSpPr>
            <p:nvPr/>
          </p:nvSpPr>
          <p:spPr bwMode="auto">
            <a:xfrm>
              <a:off x="2438400" y="6151563"/>
              <a:ext cx="171450" cy="171450"/>
            </a:xfrm>
            <a:custGeom>
              <a:avLst/>
              <a:gdLst>
                <a:gd name="T0" fmla="*/ 496 w 1076"/>
                <a:gd name="T1" fmla="*/ 183 h 1077"/>
                <a:gd name="T2" fmla="*/ 493 w 1076"/>
                <a:gd name="T3" fmla="*/ 246 h 1077"/>
                <a:gd name="T4" fmla="*/ 467 w 1076"/>
                <a:gd name="T5" fmla="*/ 265 h 1077"/>
                <a:gd name="T6" fmla="*/ 379 w 1076"/>
                <a:gd name="T7" fmla="*/ 328 h 1077"/>
                <a:gd name="T8" fmla="*/ 355 w 1076"/>
                <a:gd name="T9" fmla="*/ 433 h 1077"/>
                <a:gd name="T10" fmla="*/ 396 w 1076"/>
                <a:gd name="T11" fmla="*/ 517 h 1077"/>
                <a:gd name="T12" fmla="*/ 505 w 1076"/>
                <a:gd name="T13" fmla="*/ 579 h 1077"/>
                <a:gd name="T14" fmla="*/ 590 w 1076"/>
                <a:gd name="T15" fmla="*/ 628 h 1077"/>
                <a:gd name="T16" fmla="*/ 591 w 1076"/>
                <a:gd name="T17" fmla="*/ 686 h 1077"/>
                <a:gd name="T18" fmla="*/ 521 w 1076"/>
                <a:gd name="T19" fmla="*/ 717 h 1077"/>
                <a:gd name="T20" fmla="*/ 397 w 1076"/>
                <a:gd name="T21" fmla="*/ 685 h 1077"/>
                <a:gd name="T22" fmla="*/ 371 w 1076"/>
                <a:gd name="T23" fmla="*/ 688 h 1077"/>
                <a:gd name="T24" fmla="*/ 349 w 1076"/>
                <a:gd name="T25" fmla="*/ 764 h 1077"/>
                <a:gd name="T26" fmla="*/ 370 w 1076"/>
                <a:gd name="T27" fmla="*/ 792 h 1077"/>
                <a:gd name="T28" fmla="*/ 473 w 1076"/>
                <a:gd name="T29" fmla="*/ 820 h 1077"/>
                <a:gd name="T30" fmla="*/ 487 w 1076"/>
                <a:gd name="T31" fmla="*/ 849 h 1077"/>
                <a:gd name="T32" fmla="*/ 499 w 1076"/>
                <a:gd name="T33" fmla="*/ 905 h 1077"/>
                <a:gd name="T34" fmla="*/ 577 w 1076"/>
                <a:gd name="T35" fmla="*/ 901 h 1077"/>
                <a:gd name="T36" fmla="*/ 582 w 1076"/>
                <a:gd name="T37" fmla="*/ 837 h 1077"/>
                <a:gd name="T38" fmla="*/ 604 w 1076"/>
                <a:gd name="T39" fmla="*/ 808 h 1077"/>
                <a:gd name="T40" fmla="*/ 693 w 1076"/>
                <a:gd name="T41" fmla="*/ 750 h 1077"/>
                <a:gd name="T42" fmla="*/ 729 w 1076"/>
                <a:gd name="T43" fmla="*/ 644 h 1077"/>
                <a:gd name="T44" fmla="*/ 689 w 1076"/>
                <a:gd name="T45" fmla="*/ 542 h 1077"/>
                <a:gd name="T46" fmla="*/ 583 w 1076"/>
                <a:gd name="T47" fmla="*/ 476 h 1077"/>
                <a:gd name="T48" fmla="*/ 492 w 1076"/>
                <a:gd name="T49" fmla="*/ 426 h 1077"/>
                <a:gd name="T50" fmla="*/ 491 w 1076"/>
                <a:gd name="T51" fmla="*/ 377 h 1077"/>
                <a:gd name="T52" fmla="*/ 543 w 1076"/>
                <a:gd name="T53" fmla="*/ 354 h 1077"/>
                <a:gd name="T54" fmla="*/ 667 w 1076"/>
                <a:gd name="T55" fmla="*/ 380 h 1077"/>
                <a:gd name="T56" fmla="*/ 686 w 1076"/>
                <a:gd name="T57" fmla="*/ 364 h 1077"/>
                <a:gd name="T58" fmla="*/ 704 w 1076"/>
                <a:gd name="T59" fmla="*/ 286 h 1077"/>
                <a:gd name="T60" fmla="*/ 620 w 1076"/>
                <a:gd name="T61" fmla="*/ 254 h 1077"/>
                <a:gd name="T62" fmla="*/ 589 w 1076"/>
                <a:gd name="T63" fmla="*/ 240 h 1077"/>
                <a:gd name="T64" fmla="*/ 585 w 1076"/>
                <a:gd name="T65" fmla="*/ 184 h 1077"/>
                <a:gd name="T66" fmla="*/ 541 w 1076"/>
                <a:gd name="T67" fmla="*/ 170 h 1077"/>
                <a:gd name="T68" fmla="*/ 654 w 1076"/>
                <a:gd name="T69" fmla="*/ 12 h 1077"/>
                <a:gd name="T70" fmla="*/ 856 w 1076"/>
                <a:gd name="T71" fmla="*/ 103 h 1077"/>
                <a:gd name="T72" fmla="*/ 1003 w 1076"/>
                <a:gd name="T73" fmla="*/ 266 h 1077"/>
                <a:gd name="T74" fmla="*/ 1073 w 1076"/>
                <a:gd name="T75" fmla="*/ 479 h 1077"/>
                <a:gd name="T76" fmla="*/ 1049 w 1076"/>
                <a:gd name="T77" fmla="*/ 709 h 1077"/>
                <a:gd name="T78" fmla="*/ 938 w 1076"/>
                <a:gd name="T79" fmla="*/ 900 h 1077"/>
                <a:gd name="T80" fmla="*/ 760 w 1076"/>
                <a:gd name="T81" fmla="*/ 1029 h 1077"/>
                <a:gd name="T82" fmla="*/ 539 w 1076"/>
                <a:gd name="T83" fmla="*/ 1077 h 1077"/>
                <a:gd name="T84" fmla="*/ 315 w 1076"/>
                <a:gd name="T85" fmla="*/ 1029 h 1077"/>
                <a:gd name="T86" fmla="*/ 138 w 1076"/>
                <a:gd name="T87" fmla="*/ 900 h 1077"/>
                <a:gd name="T88" fmla="*/ 27 w 1076"/>
                <a:gd name="T89" fmla="*/ 708 h 1077"/>
                <a:gd name="T90" fmla="*/ 3 w 1076"/>
                <a:gd name="T91" fmla="*/ 479 h 1077"/>
                <a:gd name="T92" fmla="*/ 74 w 1076"/>
                <a:gd name="T93" fmla="*/ 266 h 1077"/>
                <a:gd name="T94" fmla="*/ 221 w 1076"/>
                <a:gd name="T95" fmla="*/ 103 h 1077"/>
                <a:gd name="T96" fmla="*/ 423 w 1076"/>
                <a:gd name="T97" fmla="*/ 12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76" h="1077">
                  <a:moveTo>
                    <a:pt x="520" y="170"/>
                  </a:moveTo>
                  <a:lnTo>
                    <a:pt x="507" y="171"/>
                  </a:lnTo>
                  <a:lnTo>
                    <a:pt x="499" y="175"/>
                  </a:lnTo>
                  <a:lnTo>
                    <a:pt x="496" y="183"/>
                  </a:lnTo>
                  <a:lnTo>
                    <a:pt x="495" y="196"/>
                  </a:lnTo>
                  <a:lnTo>
                    <a:pt x="495" y="225"/>
                  </a:lnTo>
                  <a:lnTo>
                    <a:pt x="494" y="237"/>
                  </a:lnTo>
                  <a:lnTo>
                    <a:pt x="493" y="246"/>
                  </a:lnTo>
                  <a:lnTo>
                    <a:pt x="491" y="252"/>
                  </a:lnTo>
                  <a:lnTo>
                    <a:pt x="486" y="256"/>
                  </a:lnTo>
                  <a:lnTo>
                    <a:pt x="478" y="259"/>
                  </a:lnTo>
                  <a:lnTo>
                    <a:pt x="467" y="265"/>
                  </a:lnTo>
                  <a:lnTo>
                    <a:pt x="440" y="276"/>
                  </a:lnTo>
                  <a:lnTo>
                    <a:pt x="416" y="291"/>
                  </a:lnTo>
                  <a:lnTo>
                    <a:pt x="396" y="307"/>
                  </a:lnTo>
                  <a:lnTo>
                    <a:pt x="379" y="328"/>
                  </a:lnTo>
                  <a:lnTo>
                    <a:pt x="367" y="351"/>
                  </a:lnTo>
                  <a:lnTo>
                    <a:pt x="358" y="378"/>
                  </a:lnTo>
                  <a:lnTo>
                    <a:pt x="354" y="407"/>
                  </a:lnTo>
                  <a:lnTo>
                    <a:pt x="355" y="433"/>
                  </a:lnTo>
                  <a:lnTo>
                    <a:pt x="359" y="457"/>
                  </a:lnTo>
                  <a:lnTo>
                    <a:pt x="368" y="479"/>
                  </a:lnTo>
                  <a:lnTo>
                    <a:pt x="381" y="499"/>
                  </a:lnTo>
                  <a:lnTo>
                    <a:pt x="396" y="517"/>
                  </a:lnTo>
                  <a:lnTo>
                    <a:pt x="416" y="533"/>
                  </a:lnTo>
                  <a:lnTo>
                    <a:pt x="436" y="547"/>
                  </a:lnTo>
                  <a:lnTo>
                    <a:pt x="470" y="565"/>
                  </a:lnTo>
                  <a:lnTo>
                    <a:pt x="505" y="579"/>
                  </a:lnTo>
                  <a:lnTo>
                    <a:pt x="541" y="594"/>
                  </a:lnTo>
                  <a:lnTo>
                    <a:pt x="560" y="603"/>
                  </a:lnTo>
                  <a:lnTo>
                    <a:pt x="578" y="616"/>
                  </a:lnTo>
                  <a:lnTo>
                    <a:pt x="590" y="628"/>
                  </a:lnTo>
                  <a:lnTo>
                    <a:pt x="597" y="643"/>
                  </a:lnTo>
                  <a:lnTo>
                    <a:pt x="599" y="658"/>
                  </a:lnTo>
                  <a:lnTo>
                    <a:pt x="597" y="672"/>
                  </a:lnTo>
                  <a:lnTo>
                    <a:pt x="591" y="686"/>
                  </a:lnTo>
                  <a:lnTo>
                    <a:pt x="580" y="698"/>
                  </a:lnTo>
                  <a:lnTo>
                    <a:pt x="566" y="707"/>
                  </a:lnTo>
                  <a:lnTo>
                    <a:pt x="544" y="713"/>
                  </a:lnTo>
                  <a:lnTo>
                    <a:pt x="521" y="717"/>
                  </a:lnTo>
                  <a:lnTo>
                    <a:pt x="499" y="716"/>
                  </a:lnTo>
                  <a:lnTo>
                    <a:pt x="463" y="709"/>
                  </a:lnTo>
                  <a:lnTo>
                    <a:pt x="430" y="699"/>
                  </a:lnTo>
                  <a:lnTo>
                    <a:pt x="397" y="685"/>
                  </a:lnTo>
                  <a:lnTo>
                    <a:pt x="388" y="681"/>
                  </a:lnTo>
                  <a:lnTo>
                    <a:pt x="381" y="680"/>
                  </a:lnTo>
                  <a:lnTo>
                    <a:pt x="375" y="682"/>
                  </a:lnTo>
                  <a:lnTo>
                    <a:pt x="371" y="688"/>
                  </a:lnTo>
                  <a:lnTo>
                    <a:pt x="367" y="698"/>
                  </a:lnTo>
                  <a:lnTo>
                    <a:pt x="359" y="724"/>
                  </a:lnTo>
                  <a:lnTo>
                    <a:pt x="351" y="752"/>
                  </a:lnTo>
                  <a:lnTo>
                    <a:pt x="349" y="764"/>
                  </a:lnTo>
                  <a:lnTo>
                    <a:pt x="348" y="772"/>
                  </a:lnTo>
                  <a:lnTo>
                    <a:pt x="351" y="780"/>
                  </a:lnTo>
                  <a:lnTo>
                    <a:pt x="359" y="785"/>
                  </a:lnTo>
                  <a:lnTo>
                    <a:pt x="370" y="792"/>
                  </a:lnTo>
                  <a:lnTo>
                    <a:pt x="399" y="804"/>
                  </a:lnTo>
                  <a:lnTo>
                    <a:pt x="430" y="811"/>
                  </a:lnTo>
                  <a:lnTo>
                    <a:pt x="461" y="818"/>
                  </a:lnTo>
                  <a:lnTo>
                    <a:pt x="473" y="820"/>
                  </a:lnTo>
                  <a:lnTo>
                    <a:pt x="481" y="822"/>
                  </a:lnTo>
                  <a:lnTo>
                    <a:pt x="485" y="828"/>
                  </a:lnTo>
                  <a:lnTo>
                    <a:pt x="486" y="835"/>
                  </a:lnTo>
                  <a:lnTo>
                    <a:pt x="487" y="849"/>
                  </a:lnTo>
                  <a:lnTo>
                    <a:pt x="487" y="883"/>
                  </a:lnTo>
                  <a:lnTo>
                    <a:pt x="488" y="893"/>
                  </a:lnTo>
                  <a:lnTo>
                    <a:pt x="493" y="901"/>
                  </a:lnTo>
                  <a:lnTo>
                    <a:pt x="499" y="905"/>
                  </a:lnTo>
                  <a:lnTo>
                    <a:pt x="509" y="906"/>
                  </a:lnTo>
                  <a:lnTo>
                    <a:pt x="560" y="906"/>
                  </a:lnTo>
                  <a:lnTo>
                    <a:pt x="570" y="905"/>
                  </a:lnTo>
                  <a:lnTo>
                    <a:pt x="577" y="901"/>
                  </a:lnTo>
                  <a:lnTo>
                    <a:pt x="581" y="894"/>
                  </a:lnTo>
                  <a:lnTo>
                    <a:pt x="582" y="884"/>
                  </a:lnTo>
                  <a:lnTo>
                    <a:pt x="582" y="861"/>
                  </a:lnTo>
                  <a:lnTo>
                    <a:pt x="582" y="837"/>
                  </a:lnTo>
                  <a:lnTo>
                    <a:pt x="583" y="827"/>
                  </a:lnTo>
                  <a:lnTo>
                    <a:pt x="586" y="818"/>
                  </a:lnTo>
                  <a:lnTo>
                    <a:pt x="593" y="813"/>
                  </a:lnTo>
                  <a:lnTo>
                    <a:pt x="604" y="808"/>
                  </a:lnTo>
                  <a:lnTo>
                    <a:pt x="629" y="798"/>
                  </a:lnTo>
                  <a:lnTo>
                    <a:pt x="653" y="786"/>
                  </a:lnTo>
                  <a:lnTo>
                    <a:pt x="673" y="770"/>
                  </a:lnTo>
                  <a:lnTo>
                    <a:pt x="693" y="750"/>
                  </a:lnTo>
                  <a:lnTo>
                    <a:pt x="709" y="725"/>
                  </a:lnTo>
                  <a:lnTo>
                    <a:pt x="721" y="699"/>
                  </a:lnTo>
                  <a:lnTo>
                    <a:pt x="728" y="672"/>
                  </a:lnTo>
                  <a:lnTo>
                    <a:pt x="729" y="644"/>
                  </a:lnTo>
                  <a:lnTo>
                    <a:pt x="726" y="616"/>
                  </a:lnTo>
                  <a:lnTo>
                    <a:pt x="718" y="590"/>
                  </a:lnTo>
                  <a:lnTo>
                    <a:pt x="705" y="565"/>
                  </a:lnTo>
                  <a:lnTo>
                    <a:pt x="689" y="542"/>
                  </a:lnTo>
                  <a:lnTo>
                    <a:pt x="668" y="522"/>
                  </a:lnTo>
                  <a:lnTo>
                    <a:pt x="643" y="504"/>
                  </a:lnTo>
                  <a:lnTo>
                    <a:pt x="612" y="489"/>
                  </a:lnTo>
                  <a:lnTo>
                    <a:pt x="583" y="476"/>
                  </a:lnTo>
                  <a:lnTo>
                    <a:pt x="553" y="464"/>
                  </a:lnTo>
                  <a:lnTo>
                    <a:pt x="527" y="452"/>
                  </a:lnTo>
                  <a:lnTo>
                    <a:pt x="503" y="436"/>
                  </a:lnTo>
                  <a:lnTo>
                    <a:pt x="492" y="426"/>
                  </a:lnTo>
                  <a:lnTo>
                    <a:pt x="485" y="414"/>
                  </a:lnTo>
                  <a:lnTo>
                    <a:pt x="483" y="401"/>
                  </a:lnTo>
                  <a:lnTo>
                    <a:pt x="485" y="389"/>
                  </a:lnTo>
                  <a:lnTo>
                    <a:pt x="491" y="377"/>
                  </a:lnTo>
                  <a:lnTo>
                    <a:pt x="500" y="367"/>
                  </a:lnTo>
                  <a:lnTo>
                    <a:pt x="513" y="359"/>
                  </a:lnTo>
                  <a:lnTo>
                    <a:pt x="528" y="356"/>
                  </a:lnTo>
                  <a:lnTo>
                    <a:pt x="543" y="354"/>
                  </a:lnTo>
                  <a:lnTo>
                    <a:pt x="583" y="355"/>
                  </a:lnTo>
                  <a:lnTo>
                    <a:pt x="620" y="362"/>
                  </a:lnTo>
                  <a:lnTo>
                    <a:pt x="657" y="376"/>
                  </a:lnTo>
                  <a:lnTo>
                    <a:pt x="667" y="380"/>
                  </a:lnTo>
                  <a:lnTo>
                    <a:pt x="673" y="381"/>
                  </a:lnTo>
                  <a:lnTo>
                    <a:pt x="679" y="378"/>
                  </a:lnTo>
                  <a:lnTo>
                    <a:pt x="683" y="372"/>
                  </a:lnTo>
                  <a:lnTo>
                    <a:pt x="686" y="364"/>
                  </a:lnTo>
                  <a:lnTo>
                    <a:pt x="696" y="333"/>
                  </a:lnTo>
                  <a:lnTo>
                    <a:pt x="705" y="304"/>
                  </a:lnTo>
                  <a:lnTo>
                    <a:pt x="706" y="294"/>
                  </a:lnTo>
                  <a:lnTo>
                    <a:pt x="704" y="286"/>
                  </a:lnTo>
                  <a:lnTo>
                    <a:pt x="700" y="280"/>
                  </a:lnTo>
                  <a:lnTo>
                    <a:pt x="691" y="276"/>
                  </a:lnTo>
                  <a:lnTo>
                    <a:pt x="656" y="262"/>
                  </a:lnTo>
                  <a:lnTo>
                    <a:pt x="620" y="254"/>
                  </a:lnTo>
                  <a:lnTo>
                    <a:pt x="606" y="252"/>
                  </a:lnTo>
                  <a:lnTo>
                    <a:pt x="596" y="249"/>
                  </a:lnTo>
                  <a:lnTo>
                    <a:pt x="591" y="245"/>
                  </a:lnTo>
                  <a:lnTo>
                    <a:pt x="589" y="240"/>
                  </a:lnTo>
                  <a:lnTo>
                    <a:pt x="587" y="230"/>
                  </a:lnTo>
                  <a:lnTo>
                    <a:pt x="587" y="216"/>
                  </a:lnTo>
                  <a:lnTo>
                    <a:pt x="586" y="197"/>
                  </a:lnTo>
                  <a:lnTo>
                    <a:pt x="585" y="184"/>
                  </a:lnTo>
                  <a:lnTo>
                    <a:pt x="581" y="175"/>
                  </a:lnTo>
                  <a:lnTo>
                    <a:pt x="572" y="172"/>
                  </a:lnTo>
                  <a:lnTo>
                    <a:pt x="559" y="170"/>
                  </a:lnTo>
                  <a:lnTo>
                    <a:pt x="541" y="170"/>
                  </a:lnTo>
                  <a:lnTo>
                    <a:pt x="520" y="170"/>
                  </a:lnTo>
                  <a:close/>
                  <a:moveTo>
                    <a:pt x="539" y="0"/>
                  </a:moveTo>
                  <a:lnTo>
                    <a:pt x="596" y="3"/>
                  </a:lnTo>
                  <a:lnTo>
                    <a:pt x="654" y="12"/>
                  </a:lnTo>
                  <a:lnTo>
                    <a:pt x="708" y="27"/>
                  </a:lnTo>
                  <a:lnTo>
                    <a:pt x="760" y="48"/>
                  </a:lnTo>
                  <a:lnTo>
                    <a:pt x="809" y="73"/>
                  </a:lnTo>
                  <a:lnTo>
                    <a:pt x="856" y="103"/>
                  </a:lnTo>
                  <a:lnTo>
                    <a:pt x="899" y="138"/>
                  </a:lnTo>
                  <a:lnTo>
                    <a:pt x="938" y="177"/>
                  </a:lnTo>
                  <a:lnTo>
                    <a:pt x="973" y="220"/>
                  </a:lnTo>
                  <a:lnTo>
                    <a:pt x="1003" y="266"/>
                  </a:lnTo>
                  <a:lnTo>
                    <a:pt x="1028" y="316"/>
                  </a:lnTo>
                  <a:lnTo>
                    <a:pt x="1049" y="368"/>
                  </a:lnTo>
                  <a:lnTo>
                    <a:pt x="1064" y="423"/>
                  </a:lnTo>
                  <a:lnTo>
                    <a:pt x="1073" y="479"/>
                  </a:lnTo>
                  <a:lnTo>
                    <a:pt x="1076" y="538"/>
                  </a:lnTo>
                  <a:lnTo>
                    <a:pt x="1073" y="597"/>
                  </a:lnTo>
                  <a:lnTo>
                    <a:pt x="1064" y="654"/>
                  </a:lnTo>
                  <a:lnTo>
                    <a:pt x="1049" y="709"/>
                  </a:lnTo>
                  <a:lnTo>
                    <a:pt x="1028" y="761"/>
                  </a:lnTo>
                  <a:lnTo>
                    <a:pt x="1003" y="810"/>
                  </a:lnTo>
                  <a:lnTo>
                    <a:pt x="973" y="857"/>
                  </a:lnTo>
                  <a:lnTo>
                    <a:pt x="938" y="900"/>
                  </a:lnTo>
                  <a:lnTo>
                    <a:pt x="899" y="939"/>
                  </a:lnTo>
                  <a:lnTo>
                    <a:pt x="856" y="974"/>
                  </a:lnTo>
                  <a:lnTo>
                    <a:pt x="809" y="1003"/>
                  </a:lnTo>
                  <a:lnTo>
                    <a:pt x="760" y="1029"/>
                  </a:lnTo>
                  <a:lnTo>
                    <a:pt x="708" y="1050"/>
                  </a:lnTo>
                  <a:lnTo>
                    <a:pt x="654" y="1065"/>
                  </a:lnTo>
                  <a:lnTo>
                    <a:pt x="596" y="1074"/>
                  </a:lnTo>
                  <a:lnTo>
                    <a:pt x="539" y="1077"/>
                  </a:lnTo>
                  <a:lnTo>
                    <a:pt x="480" y="1074"/>
                  </a:lnTo>
                  <a:lnTo>
                    <a:pt x="422" y="1065"/>
                  </a:lnTo>
                  <a:lnTo>
                    <a:pt x="368" y="1050"/>
                  </a:lnTo>
                  <a:lnTo>
                    <a:pt x="315" y="1029"/>
                  </a:lnTo>
                  <a:lnTo>
                    <a:pt x="267" y="1003"/>
                  </a:lnTo>
                  <a:lnTo>
                    <a:pt x="220" y="973"/>
                  </a:lnTo>
                  <a:lnTo>
                    <a:pt x="177" y="938"/>
                  </a:lnTo>
                  <a:lnTo>
                    <a:pt x="138" y="900"/>
                  </a:lnTo>
                  <a:lnTo>
                    <a:pt x="103" y="856"/>
                  </a:lnTo>
                  <a:lnTo>
                    <a:pt x="73" y="810"/>
                  </a:lnTo>
                  <a:lnTo>
                    <a:pt x="48" y="760"/>
                  </a:lnTo>
                  <a:lnTo>
                    <a:pt x="27" y="708"/>
                  </a:lnTo>
                  <a:lnTo>
                    <a:pt x="12" y="654"/>
                  </a:lnTo>
                  <a:lnTo>
                    <a:pt x="3" y="597"/>
                  </a:lnTo>
                  <a:lnTo>
                    <a:pt x="0" y="538"/>
                  </a:lnTo>
                  <a:lnTo>
                    <a:pt x="3" y="479"/>
                  </a:lnTo>
                  <a:lnTo>
                    <a:pt x="12" y="423"/>
                  </a:lnTo>
                  <a:lnTo>
                    <a:pt x="27" y="368"/>
                  </a:lnTo>
                  <a:lnTo>
                    <a:pt x="48" y="316"/>
                  </a:lnTo>
                  <a:lnTo>
                    <a:pt x="74" y="266"/>
                  </a:lnTo>
                  <a:lnTo>
                    <a:pt x="104" y="220"/>
                  </a:lnTo>
                  <a:lnTo>
                    <a:pt x="139" y="177"/>
                  </a:lnTo>
                  <a:lnTo>
                    <a:pt x="177" y="138"/>
                  </a:lnTo>
                  <a:lnTo>
                    <a:pt x="221" y="103"/>
                  </a:lnTo>
                  <a:lnTo>
                    <a:pt x="267" y="73"/>
                  </a:lnTo>
                  <a:lnTo>
                    <a:pt x="317" y="48"/>
                  </a:lnTo>
                  <a:lnTo>
                    <a:pt x="368" y="27"/>
                  </a:lnTo>
                  <a:lnTo>
                    <a:pt x="423" y="12"/>
                  </a:lnTo>
                  <a:lnTo>
                    <a:pt x="480" y="3"/>
                  </a:lnTo>
                  <a:lnTo>
                    <a:pt x="5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8" name="Group 143"/>
          <p:cNvGrpSpPr/>
          <p:nvPr/>
        </p:nvGrpSpPr>
        <p:grpSpPr>
          <a:xfrm>
            <a:off x="3782567" y="4224722"/>
            <a:ext cx="568325" cy="568324"/>
            <a:chOff x="1589088" y="5770563"/>
            <a:chExt cx="568325" cy="568324"/>
          </a:xfrm>
          <a:solidFill>
            <a:srgbClr val="000000"/>
          </a:solidFill>
        </p:grpSpPr>
        <p:sp>
          <p:nvSpPr>
            <p:cNvPr id="99" name="Freeform 58"/>
            <p:cNvSpPr>
              <a:spLocks/>
            </p:cNvSpPr>
            <p:nvPr/>
          </p:nvSpPr>
          <p:spPr bwMode="auto">
            <a:xfrm>
              <a:off x="2005013" y="6005513"/>
              <a:ext cx="152400" cy="98425"/>
            </a:xfrm>
            <a:custGeom>
              <a:avLst/>
              <a:gdLst>
                <a:gd name="T0" fmla="*/ 649 w 960"/>
                <a:gd name="T1" fmla="*/ 0 h 623"/>
                <a:gd name="T2" fmla="*/ 694 w 960"/>
                <a:gd name="T3" fmla="*/ 3 h 623"/>
                <a:gd name="T4" fmla="*/ 738 w 960"/>
                <a:gd name="T5" fmla="*/ 13 h 623"/>
                <a:gd name="T6" fmla="*/ 779 w 960"/>
                <a:gd name="T7" fmla="*/ 29 h 623"/>
                <a:gd name="T8" fmla="*/ 817 w 960"/>
                <a:gd name="T9" fmla="*/ 50 h 623"/>
                <a:gd name="T10" fmla="*/ 852 w 960"/>
                <a:gd name="T11" fmla="*/ 76 h 623"/>
                <a:gd name="T12" fmla="*/ 884 w 960"/>
                <a:gd name="T13" fmla="*/ 107 h 623"/>
                <a:gd name="T14" fmla="*/ 910 w 960"/>
                <a:gd name="T15" fmla="*/ 142 h 623"/>
                <a:gd name="T16" fmla="*/ 930 w 960"/>
                <a:gd name="T17" fmla="*/ 180 h 623"/>
                <a:gd name="T18" fmla="*/ 947 w 960"/>
                <a:gd name="T19" fmla="*/ 222 h 623"/>
                <a:gd name="T20" fmla="*/ 956 w 960"/>
                <a:gd name="T21" fmla="*/ 265 h 623"/>
                <a:gd name="T22" fmla="*/ 960 w 960"/>
                <a:gd name="T23" fmla="*/ 312 h 623"/>
                <a:gd name="T24" fmla="*/ 956 w 960"/>
                <a:gd name="T25" fmla="*/ 358 h 623"/>
                <a:gd name="T26" fmla="*/ 947 w 960"/>
                <a:gd name="T27" fmla="*/ 401 h 623"/>
                <a:gd name="T28" fmla="*/ 930 w 960"/>
                <a:gd name="T29" fmla="*/ 443 h 623"/>
                <a:gd name="T30" fmla="*/ 910 w 960"/>
                <a:gd name="T31" fmla="*/ 482 h 623"/>
                <a:gd name="T32" fmla="*/ 884 w 960"/>
                <a:gd name="T33" fmla="*/ 516 h 623"/>
                <a:gd name="T34" fmla="*/ 852 w 960"/>
                <a:gd name="T35" fmla="*/ 547 h 623"/>
                <a:gd name="T36" fmla="*/ 817 w 960"/>
                <a:gd name="T37" fmla="*/ 573 h 623"/>
                <a:gd name="T38" fmla="*/ 779 w 960"/>
                <a:gd name="T39" fmla="*/ 595 h 623"/>
                <a:gd name="T40" fmla="*/ 738 w 960"/>
                <a:gd name="T41" fmla="*/ 610 h 623"/>
                <a:gd name="T42" fmla="*/ 694 w 960"/>
                <a:gd name="T43" fmla="*/ 620 h 623"/>
                <a:gd name="T44" fmla="*/ 649 w 960"/>
                <a:gd name="T45" fmla="*/ 623 h 623"/>
                <a:gd name="T46" fmla="*/ 606 w 960"/>
                <a:gd name="T47" fmla="*/ 621 h 623"/>
                <a:gd name="T48" fmla="*/ 566 w 960"/>
                <a:gd name="T49" fmla="*/ 612 h 623"/>
                <a:gd name="T50" fmla="*/ 528 w 960"/>
                <a:gd name="T51" fmla="*/ 599 h 623"/>
                <a:gd name="T52" fmla="*/ 493 w 960"/>
                <a:gd name="T53" fmla="*/ 582 h 623"/>
                <a:gd name="T54" fmla="*/ 460 w 960"/>
                <a:gd name="T55" fmla="*/ 560 h 623"/>
                <a:gd name="T56" fmla="*/ 430 w 960"/>
                <a:gd name="T57" fmla="*/ 534 h 623"/>
                <a:gd name="T58" fmla="*/ 404 w 960"/>
                <a:gd name="T59" fmla="*/ 504 h 623"/>
                <a:gd name="T60" fmla="*/ 381 w 960"/>
                <a:gd name="T61" fmla="*/ 473 h 623"/>
                <a:gd name="T62" fmla="*/ 364 w 960"/>
                <a:gd name="T63" fmla="*/ 437 h 623"/>
                <a:gd name="T64" fmla="*/ 0 w 960"/>
                <a:gd name="T65" fmla="*/ 437 h 623"/>
                <a:gd name="T66" fmla="*/ 8 w 960"/>
                <a:gd name="T67" fmla="*/ 375 h 623"/>
                <a:gd name="T68" fmla="*/ 10 w 960"/>
                <a:gd name="T69" fmla="*/ 312 h 623"/>
                <a:gd name="T70" fmla="*/ 9 w 960"/>
                <a:gd name="T71" fmla="*/ 266 h 623"/>
                <a:gd name="T72" fmla="*/ 6 w 960"/>
                <a:gd name="T73" fmla="*/ 222 h 623"/>
                <a:gd name="T74" fmla="*/ 349 w 960"/>
                <a:gd name="T75" fmla="*/ 222 h 623"/>
                <a:gd name="T76" fmla="*/ 366 w 960"/>
                <a:gd name="T77" fmla="*/ 180 h 623"/>
                <a:gd name="T78" fmla="*/ 386 w 960"/>
                <a:gd name="T79" fmla="*/ 142 h 623"/>
                <a:gd name="T80" fmla="*/ 412 w 960"/>
                <a:gd name="T81" fmla="*/ 107 h 623"/>
                <a:gd name="T82" fmla="*/ 444 w 960"/>
                <a:gd name="T83" fmla="*/ 76 h 623"/>
                <a:gd name="T84" fmla="*/ 479 w 960"/>
                <a:gd name="T85" fmla="*/ 50 h 623"/>
                <a:gd name="T86" fmla="*/ 517 w 960"/>
                <a:gd name="T87" fmla="*/ 29 h 623"/>
                <a:gd name="T88" fmla="*/ 558 w 960"/>
                <a:gd name="T89" fmla="*/ 13 h 623"/>
                <a:gd name="T90" fmla="*/ 602 w 960"/>
                <a:gd name="T91" fmla="*/ 3 h 623"/>
                <a:gd name="T92" fmla="*/ 649 w 960"/>
                <a:gd name="T93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60" h="623">
                  <a:moveTo>
                    <a:pt x="649" y="0"/>
                  </a:moveTo>
                  <a:lnTo>
                    <a:pt x="694" y="3"/>
                  </a:lnTo>
                  <a:lnTo>
                    <a:pt x="738" y="13"/>
                  </a:lnTo>
                  <a:lnTo>
                    <a:pt x="779" y="29"/>
                  </a:lnTo>
                  <a:lnTo>
                    <a:pt x="817" y="50"/>
                  </a:lnTo>
                  <a:lnTo>
                    <a:pt x="852" y="76"/>
                  </a:lnTo>
                  <a:lnTo>
                    <a:pt x="884" y="107"/>
                  </a:lnTo>
                  <a:lnTo>
                    <a:pt x="910" y="142"/>
                  </a:lnTo>
                  <a:lnTo>
                    <a:pt x="930" y="180"/>
                  </a:lnTo>
                  <a:lnTo>
                    <a:pt x="947" y="222"/>
                  </a:lnTo>
                  <a:lnTo>
                    <a:pt x="956" y="265"/>
                  </a:lnTo>
                  <a:lnTo>
                    <a:pt x="960" y="312"/>
                  </a:lnTo>
                  <a:lnTo>
                    <a:pt x="956" y="358"/>
                  </a:lnTo>
                  <a:lnTo>
                    <a:pt x="947" y="401"/>
                  </a:lnTo>
                  <a:lnTo>
                    <a:pt x="930" y="443"/>
                  </a:lnTo>
                  <a:lnTo>
                    <a:pt x="910" y="482"/>
                  </a:lnTo>
                  <a:lnTo>
                    <a:pt x="884" y="516"/>
                  </a:lnTo>
                  <a:lnTo>
                    <a:pt x="852" y="547"/>
                  </a:lnTo>
                  <a:lnTo>
                    <a:pt x="817" y="573"/>
                  </a:lnTo>
                  <a:lnTo>
                    <a:pt x="779" y="595"/>
                  </a:lnTo>
                  <a:lnTo>
                    <a:pt x="738" y="610"/>
                  </a:lnTo>
                  <a:lnTo>
                    <a:pt x="694" y="620"/>
                  </a:lnTo>
                  <a:lnTo>
                    <a:pt x="649" y="623"/>
                  </a:lnTo>
                  <a:lnTo>
                    <a:pt x="606" y="621"/>
                  </a:lnTo>
                  <a:lnTo>
                    <a:pt x="566" y="612"/>
                  </a:lnTo>
                  <a:lnTo>
                    <a:pt x="528" y="599"/>
                  </a:lnTo>
                  <a:lnTo>
                    <a:pt x="493" y="582"/>
                  </a:lnTo>
                  <a:lnTo>
                    <a:pt x="460" y="560"/>
                  </a:lnTo>
                  <a:lnTo>
                    <a:pt x="430" y="534"/>
                  </a:lnTo>
                  <a:lnTo>
                    <a:pt x="404" y="504"/>
                  </a:lnTo>
                  <a:lnTo>
                    <a:pt x="381" y="473"/>
                  </a:lnTo>
                  <a:lnTo>
                    <a:pt x="364" y="437"/>
                  </a:lnTo>
                  <a:lnTo>
                    <a:pt x="0" y="437"/>
                  </a:lnTo>
                  <a:lnTo>
                    <a:pt x="8" y="375"/>
                  </a:lnTo>
                  <a:lnTo>
                    <a:pt x="10" y="312"/>
                  </a:lnTo>
                  <a:lnTo>
                    <a:pt x="9" y="266"/>
                  </a:lnTo>
                  <a:lnTo>
                    <a:pt x="6" y="222"/>
                  </a:lnTo>
                  <a:lnTo>
                    <a:pt x="349" y="222"/>
                  </a:lnTo>
                  <a:lnTo>
                    <a:pt x="366" y="180"/>
                  </a:lnTo>
                  <a:lnTo>
                    <a:pt x="386" y="142"/>
                  </a:lnTo>
                  <a:lnTo>
                    <a:pt x="412" y="107"/>
                  </a:lnTo>
                  <a:lnTo>
                    <a:pt x="444" y="76"/>
                  </a:lnTo>
                  <a:lnTo>
                    <a:pt x="479" y="50"/>
                  </a:lnTo>
                  <a:lnTo>
                    <a:pt x="517" y="29"/>
                  </a:lnTo>
                  <a:lnTo>
                    <a:pt x="558" y="13"/>
                  </a:lnTo>
                  <a:lnTo>
                    <a:pt x="602" y="3"/>
                  </a:lnTo>
                  <a:lnTo>
                    <a:pt x="6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59"/>
            <p:cNvSpPr>
              <a:spLocks/>
            </p:cNvSpPr>
            <p:nvPr/>
          </p:nvSpPr>
          <p:spPr bwMode="auto">
            <a:xfrm>
              <a:off x="1589088" y="6008688"/>
              <a:ext cx="152400" cy="98425"/>
            </a:xfrm>
            <a:custGeom>
              <a:avLst/>
              <a:gdLst>
                <a:gd name="T0" fmla="*/ 312 w 958"/>
                <a:gd name="T1" fmla="*/ 0 h 623"/>
                <a:gd name="T2" fmla="*/ 356 w 958"/>
                <a:gd name="T3" fmla="*/ 3 h 623"/>
                <a:gd name="T4" fmla="*/ 398 w 958"/>
                <a:gd name="T5" fmla="*/ 12 h 623"/>
                <a:gd name="T6" fmla="*/ 437 w 958"/>
                <a:gd name="T7" fmla="*/ 26 h 623"/>
                <a:gd name="T8" fmla="*/ 474 w 958"/>
                <a:gd name="T9" fmla="*/ 46 h 623"/>
                <a:gd name="T10" fmla="*/ 508 w 958"/>
                <a:gd name="T11" fmla="*/ 70 h 623"/>
                <a:gd name="T12" fmla="*/ 538 w 958"/>
                <a:gd name="T13" fmla="*/ 98 h 623"/>
                <a:gd name="T14" fmla="*/ 566 w 958"/>
                <a:gd name="T15" fmla="*/ 131 h 623"/>
                <a:gd name="T16" fmla="*/ 587 w 958"/>
                <a:gd name="T17" fmla="*/ 165 h 623"/>
                <a:gd name="T18" fmla="*/ 604 w 958"/>
                <a:gd name="T19" fmla="*/ 204 h 623"/>
                <a:gd name="T20" fmla="*/ 954 w 958"/>
                <a:gd name="T21" fmla="*/ 204 h 623"/>
                <a:gd name="T22" fmla="*/ 951 w 958"/>
                <a:gd name="T23" fmla="*/ 248 h 623"/>
                <a:gd name="T24" fmla="*/ 950 w 958"/>
                <a:gd name="T25" fmla="*/ 294 h 623"/>
                <a:gd name="T26" fmla="*/ 952 w 958"/>
                <a:gd name="T27" fmla="*/ 357 h 623"/>
                <a:gd name="T28" fmla="*/ 958 w 958"/>
                <a:gd name="T29" fmla="*/ 419 h 623"/>
                <a:gd name="T30" fmla="*/ 604 w 958"/>
                <a:gd name="T31" fmla="*/ 419 h 623"/>
                <a:gd name="T32" fmla="*/ 587 w 958"/>
                <a:gd name="T33" fmla="*/ 457 h 623"/>
                <a:gd name="T34" fmla="*/ 566 w 958"/>
                <a:gd name="T35" fmla="*/ 493 h 623"/>
                <a:gd name="T36" fmla="*/ 538 w 958"/>
                <a:gd name="T37" fmla="*/ 524 h 623"/>
                <a:gd name="T38" fmla="*/ 508 w 958"/>
                <a:gd name="T39" fmla="*/ 553 h 623"/>
                <a:gd name="T40" fmla="*/ 474 w 958"/>
                <a:gd name="T41" fmla="*/ 577 h 623"/>
                <a:gd name="T42" fmla="*/ 437 w 958"/>
                <a:gd name="T43" fmla="*/ 596 h 623"/>
                <a:gd name="T44" fmla="*/ 398 w 958"/>
                <a:gd name="T45" fmla="*/ 611 h 623"/>
                <a:gd name="T46" fmla="*/ 356 w 958"/>
                <a:gd name="T47" fmla="*/ 620 h 623"/>
                <a:gd name="T48" fmla="*/ 312 w 958"/>
                <a:gd name="T49" fmla="*/ 623 h 623"/>
                <a:gd name="T50" fmla="*/ 265 w 958"/>
                <a:gd name="T51" fmla="*/ 620 h 623"/>
                <a:gd name="T52" fmla="*/ 222 w 958"/>
                <a:gd name="T53" fmla="*/ 610 h 623"/>
                <a:gd name="T54" fmla="*/ 180 w 958"/>
                <a:gd name="T55" fmla="*/ 595 h 623"/>
                <a:gd name="T56" fmla="*/ 142 w 958"/>
                <a:gd name="T57" fmla="*/ 573 h 623"/>
                <a:gd name="T58" fmla="*/ 108 w 958"/>
                <a:gd name="T59" fmla="*/ 547 h 623"/>
                <a:gd name="T60" fmla="*/ 76 w 958"/>
                <a:gd name="T61" fmla="*/ 517 h 623"/>
                <a:gd name="T62" fmla="*/ 50 w 958"/>
                <a:gd name="T63" fmla="*/ 482 h 623"/>
                <a:gd name="T64" fmla="*/ 29 w 958"/>
                <a:gd name="T65" fmla="*/ 444 h 623"/>
                <a:gd name="T66" fmla="*/ 13 w 958"/>
                <a:gd name="T67" fmla="*/ 402 h 623"/>
                <a:gd name="T68" fmla="*/ 3 w 958"/>
                <a:gd name="T69" fmla="*/ 358 h 623"/>
                <a:gd name="T70" fmla="*/ 0 w 958"/>
                <a:gd name="T71" fmla="*/ 312 h 623"/>
                <a:gd name="T72" fmla="*/ 3 w 958"/>
                <a:gd name="T73" fmla="*/ 266 h 623"/>
                <a:gd name="T74" fmla="*/ 13 w 958"/>
                <a:gd name="T75" fmla="*/ 222 h 623"/>
                <a:gd name="T76" fmla="*/ 29 w 958"/>
                <a:gd name="T77" fmla="*/ 181 h 623"/>
                <a:gd name="T78" fmla="*/ 50 w 958"/>
                <a:gd name="T79" fmla="*/ 143 h 623"/>
                <a:gd name="T80" fmla="*/ 77 w 958"/>
                <a:gd name="T81" fmla="*/ 108 h 623"/>
                <a:gd name="T82" fmla="*/ 108 w 958"/>
                <a:gd name="T83" fmla="*/ 76 h 623"/>
                <a:gd name="T84" fmla="*/ 142 w 958"/>
                <a:gd name="T85" fmla="*/ 50 h 623"/>
                <a:gd name="T86" fmla="*/ 180 w 958"/>
                <a:gd name="T87" fmla="*/ 29 h 623"/>
                <a:gd name="T88" fmla="*/ 222 w 958"/>
                <a:gd name="T89" fmla="*/ 13 h 623"/>
                <a:gd name="T90" fmla="*/ 265 w 958"/>
                <a:gd name="T91" fmla="*/ 3 h 623"/>
                <a:gd name="T92" fmla="*/ 312 w 958"/>
                <a:gd name="T93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58" h="623">
                  <a:moveTo>
                    <a:pt x="312" y="0"/>
                  </a:moveTo>
                  <a:lnTo>
                    <a:pt x="356" y="3"/>
                  </a:lnTo>
                  <a:lnTo>
                    <a:pt x="398" y="12"/>
                  </a:lnTo>
                  <a:lnTo>
                    <a:pt x="437" y="26"/>
                  </a:lnTo>
                  <a:lnTo>
                    <a:pt x="474" y="46"/>
                  </a:lnTo>
                  <a:lnTo>
                    <a:pt x="508" y="70"/>
                  </a:lnTo>
                  <a:lnTo>
                    <a:pt x="538" y="98"/>
                  </a:lnTo>
                  <a:lnTo>
                    <a:pt x="566" y="131"/>
                  </a:lnTo>
                  <a:lnTo>
                    <a:pt x="587" y="165"/>
                  </a:lnTo>
                  <a:lnTo>
                    <a:pt x="604" y="204"/>
                  </a:lnTo>
                  <a:lnTo>
                    <a:pt x="954" y="204"/>
                  </a:lnTo>
                  <a:lnTo>
                    <a:pt x="951" y="248"/>
                  </a:lnTo>
                  <a:lnTo>
                    <a:pt x="950" y="294"/>
                  </a:lnTo>
                  <a:lnTo>
                    <a:pt x="952" y="357"/>
                  </a:lnTo>
                  <a:lnTo>
                    <a:pt x="958" y="419"/>
                  </a:lnTo>
                  <a:lnTo>
                    <a:pt x="604" y="419"/>
                  </a:lnTo>
                  <a:lnTo>
                    <a:pt x="587" y="457"/>
                  </a:lnTo>
                  <a:lnTo>
                    <a:pt x="566" y="493"/>
                  </a:lnTo>
                  <a:lnTo>
                    <a:pt x="538" y="524"/>
                  </a:lnTo>
                  <a:lnTo>
                    <a:pt x="508" y="553"/>
                  </a:lnTo>
                  <a:lnTo>
                    <a:pt x="474" y="577"/>
                  </a:lnTo>
                  <a:lnTo>
                    <a:pt x="437" y="596"/>
                  </a:lnTo>
                  <a:lnTo>
                    <a:pt x="398" y="611"/>
                  </a:lnTo>
                  <a:lnTo>
                    <a:pt x="356" y="620"/>
                  </a:lnTo>
                  <a:lnTo>
                    <a:pt x="312" y="623"/>
                  </a:lnTo>
                  <a:lnTo>
                    <a:pt x="265" y="620"/>
                  </a:lnTo>
                  <a:lnTo>
                    <a:pt x="222" y="610"/>
                  </a:lnTo>
                  <a:lnTo>
                    <a:pt x="180" y="595"/>
                  </a:lnTo>
                  <a:lnTo>
                    <a:pt x="142" y="573"/>
                  </a:lnTo>
                  <a:lnTo>
                    <a:pt x="108" y="547"/>
                  </a:lnTo>
                  <a:lnTo>
                    <a:pt x="76" y="517"/>
                  </a:lnTo>
                  <a:lnTo>
                    <a:pt x="50" y="482"/>
                  </a:lnTo>
                  <a:lnTo>
                    <a:pt x="29" y="444"/>
                  </a:lnTo>
                  <a:lnTo>
                    <a:pt x="13" y="402"/>
                  </a:lnTo>
                  <a:lnTo>
                    <a:pt x="3" y="358"/>
                  </a:lnTo>
                  <a:lnTo>
                    <a:pt x="0" y="312"/>
                  </a:lnTo>
                  <a:lnTo>
                    <a:pt x="3" y="266"/>
                  </a:lnTo>
                  <a:lnTo>
                    <a:pt x="13" y="222"/>
                  </a:lnTo>
                  <a:lnTo>
                    <a:pt x="29" y="181"/>
                  </a:lnTo>
                  <a:lnTo>
                    <a:pt x="50" y="143"/>
                  </a:lnTo>
                  <a:lnTo>
                    <a:pt x="77" y="108"/>
                  </a:lnTo>
                  <a:lnTo>
                    <a:pt x="108" y="76"/>
                  </a:lnTo>
                  <a:lnTo>
                    <a:pt x="142" y="50"/>
                  </a:lnTo>
                  <a:lnTo>
                    <a:pt x="180" y="29"/>
                  </a:lnTo>
                  <a:lnTo>
                    <a:pt x="222" y="13"/>
                  </a:lnTo>
                  <a:lnTo>
                    <a:pt x="265" y="3"/>
                  </a:lnTo>
                  <a:lnTo>
                    <a:pt x="3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60"/>
            <p:cNvSpPr>
              <a:spLocks/>
            </p:cNvSpPr>
            <p:nvPr/>
          </p:nvSpPr>
          <p:spPr bwMode="auto">
            <a:xfrm>
              <a:off x="1824038" y="5770563"/>
              <a:ext cx="98425" cy="152400"/>
            </a:xfrm>
            <a:custGeom>
              <a:avLst/>
              <a:gdLst>
                <a:gd name="T0" fmla="*/ 311 w 623"/>
                <a:gd name="T1" fmla="*/ 0 h 957"/>
                <a:gd name="T2" fmla="*/ 358 w 623"/>
                <a:gd name="T3" fmla="*/ 4 h 957"/>
                <a:gd name="T4" fmla="*/ 402 w 623"/>
                <a:gd name="T5" fmla="*/ 13 h 957"/>
                <a:gd name="T6" fmla="*/ 443 w 623"/>
                <a:gd name="T7" fmla="*/ 29 h 957"/>
                <a:gd name="T8" fmla="*/ 481 w 623"/>
                <a:gd name="T9" fmla="*/ 50 h 957"/>
                <a:gd name="T10" fmla="*/ 516 w 623"/>
                <a:gd name="T11" fmla="*/ 77 h 957"/>
                <a:gd name="T12" fmla="*/ 546 w 623"/>
                <a:gd name="T13" fmla="*/ 107 h 957"/>
                <a:gd name="T14" fmla="*/ 573 w 623"/>
                <a:gd name="T15" fmla="*/ 142 h 957"/>
                <a:gd name="T16" fmla="*/ 594 w 623"/>
                <a:gd name="T17" fmla="*/ 181 h 957"/>
                <a:gd name="T18" fmla="*/ 609 w 623"/>
                <a:gd name="T19" fmla="*/ 222 h 957"/>
                <a:gd name="T20" fmla="*/ 619 w 623"/>
                <a:gd name="T21" fmla="*/ 266 h 957"/>
                <a:gd name="T22" fmla="*/ 623 w 623"/>
                <a:gd name="T23" fmla="*/ 311 h 957"/>
                <a:gd name="T24" fmla="*/ 620 w 623"/>
                <a:gd name="T25" fmla="*/ 356 h 957"/>
                <a:gd name="T26" fmla="*/ 612 w 623"/>
                <a:gd name="T27" fmla="*/ 397 h 957"/>
                <a:gd name="T28" fmla="*/ 596 w 623"/>
                <a:gd name="T29" fmla="*/ 438 h 957"/>
                <a:gd name="T30" fmla="*/ 577 w 623"/>
                <a:gd name="T31" fmla="*/ 475 h 957"/>
                <a:gd name="T32" fmla="*/ 553 w 623"/>
                <a:gd name="T33" fmla="*/ 508 h 957"/>
                <a:gd name="T34" fmla="*/ 524 w 623"/>
                <a:gd name="T35" fmla="*/ 539 h 957"/>
                <a:gd name="T36" fmla="*/ 493 w 623"/>
                <a:gd name="T37" fmla="*/ 565 h 957"/>
                <a:gd name="T38" fmla="*/ 457 w 623"/>
                <a:gd name="T39" fmla="*/ 587 h 957"/>
                <a:gd name="T40" fmla="*/ 419 w 623"/>
                <a:gd name="T41" fmla="*/ 604 h 957"/>
                <a:gd name="T42" fmla="*/ 419 w 623"/>
                <a:gd name="T43" fmla="*/ 957 h 957"/>
                <a:gd name="T44" fmla="*/ 366 w 623"/>
                <a:gd name="T45" fmla="*/ 951 h 957"/>
                <a:gd name="T46" fmla="*/ 311 w 623"/>
                <a:gd name="T47" fmla="*/ 950 h 957"/>
                <a:gd name="T48" fmla="*/ 258 w 623"/>
                <a:gd name="T49" fmla="*/ 951 h 957"/>
                <a:gd name="T50" fmla="*/ 204 w 623"/>
                <a:gd name="T51" fmla="*/ 957 h 957"/>
                <a:gd name="T52" fmla="*/ 204 w 623"/>
                <a:gd name="T53" fmla="*/ 604 h 957"/>
                <a:gd name="T54" fmla="*/ 166 w 623"/>
                <a:gd name="T55" fmla="*/ 587 h 957"/>
                <a:gd name="T56" fmla="*/ 131 w 623"/>
                <a:gd name="T57" fmla="*/ 565 h 957"/>
                <a:gd name="T58" fmla="*/ 98 w 623"/>
                <a:gd name="T59" fmla="*/ 539 h 957"/>
                <a:gd name="T60" fmla="*/ 70 w 623"/>
                <a:gd name="T61" fmla="*/ 508 h 957"/>
                <a:gd name="T62" fmla="*/ 46 w 623"/>
                <a:gd name="T63" fmla="*/ 475 h 957"/>
                <a:gd name="T64" fmla="*/ 26 w 623"/>
                <a:gd name="T65" fmla="*/ 438 h 957"/>
                <a:gd name="T66" fmla="*/ 12 w 623"/>
                <a:gd name="T67" fmla="*/ 397 h 957"/>
                <a:gd name="T68" fmla="*/ 3 w 623"/>
                <a:gd name="T69" fmla="*/ 356 h 957"/>
                <a:gd name="T70" fmla="*/ 0 w 623"/>
                <a:gd name="T71" fmla="*/ 311 h 957"/>
                <a:gd name="T72" fmla="*/ 3 w 623"/>
                <a:gd name="T73" fmla="*/ 266 h 957"/>
                <a:gd name="T74" fmla="*/ 13 w 623"/>
                <a:gd name="T75" fmla="*/ 221 h 957"/>
                <a:gd name="T76" fmla="*/ 28 w 623"/>
                <a:gd name="T77" fmla="*/ 180 h 957"/>
                <a:gd name="T78" fmla="*/ 50 w 623"/>
                <a:gd name="T79" fmla="*/ 142 h 957"/>
                <a:gd name="T80" fmla="*/ 76 w 623"/>
                <a:gd name="T81" fmla="*/ 107 h 957"/>
                <a:gd name="T82" fmla="*/ 107 w 623"/>
                <a:gd name="T83" fmla="*/ 77 h 957"/>
                <a:gd name="T84" fmla="*/ 142 w 623"/>
                <a:gd name="T85" fmla="*/ 50 h 957"/>
                <a:gd name="T86" fmla="*/ 181 w 623"/>
                <a:gd name="T87" fmla="*/ 29 h 957"/>
                <a:gd name="T88" fmla="*/ 222 w 623"/>
                <a:gd name="T89" fmla="*/ 13 h 957"/>
                <a:gd name="T90" fmla="*/ 266 w 623"/>
                <a:gd name="T91" fmla="*/ 4 h 957"/>
                <a:gd name="T92" fmla="*/ 311 w 623"/>
                <a:gd name="T93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23" h="957">
                  <a:moveTo>
                    <a:pt x="311" y="0"/>
                  </a:moveTo>
                  <a:lnTo>
                    <a:pt x="358" y="4"/>
                  </a:lnTo>
                  <a:lnTo>
                    <a:pt x="402" y="13"/>
                  </a:lnTo>
                  <a:lnTo>
                    <a:pt x="443" y="29"/>
                  </a:lnTo>
                  <a:lnTo>
                    <a:pt x="481" y="50"/>
                  </a:lnTo>
                  <a:lnTo>
                    <a:pt x="516" y="77"/>
                  </a:lnTo>
                  <a:lnTo>
                    <a:pt x="546" y="107"/>
                  </a:lnTo>
                  <a:lnTo>
                    <a:pt x="573" y="142"/>
                  </a:lnTo>
                  <a:lnTo>
                    <a:pt x="594" y="181"/>
                  </a:lnTo>
                  <a:lnTo>
                    <a:pt x="609" y="222"/>
                  </a:lnTo>
                  <a:lnTo>
                    <a:pt x="619" y="266"/>
                  </a:lnTo>
                  <a:lnTo>
                    <a:pt x="623" y="311"/>
                  </a:lnTo>
                  <a:lnTo>
                    <a:pt x="620" y="356"/>
                  </a:lnTo>
                  <a:lnTo>
                    <a:pt x="612" y="397"/>
                  </a:lnTo>
                  <a:lnTo>
                    <a:pt x="596" y="438"/>
                  </a:lnTo>
                  <a:lnTo>
                    <a:pt x="577" y="475"/>
                  </a:lnTo>
                  <a:lnTo>
                    <a:pt x="553" y="508"/>
                  </a:lnTo>
                  <a:lnTo>
                    <a:pt x="524" y="539"/>
                  </a:lnTo>
                  <a:lnTo>
                    <a:pt x="493" y="565"/>
                  </a:lnTo>
                  <a:lnTo>
                    <a:pt x="457" y="587"/>
                  </a:lnTo>
                  <a:lnTo>
                    <a:pt x="419" y="604"/>
                  </a:lnTo>
                  <a:lnTo>
                    <a:pt x="419" y="957"/>
                  </a:lnTo>
                  <a:lnTo>
                    <a:pt x="366" y="951"/>
                  </a:lnTo>
                  <a:lnTo>
                    <a:pt x="311" y="950"/>
                  </a:lnTo>
                  <a:lnTo>
                    <a:pt x="258" y="951"/>
                  </a:lnTo>
                  <a:lnTo>
                    <a:pt x="204" y="957"/>
                  </a:lnTo>
                  <a:lnTo>
                    <a:pt x="204" y="604"/>
                  </a:lnTo>
                  <a:lnTo>
                    <a:pt x="166" y="587"/>
                  </a:lnTo>
                  <a:lnTo>
                    <a:pt x="131" y="565"/>
                  </a:lnTo>
                  <a:lnTo>
                    <a:pt x="98" y="539"/>
                  </a:lnTo>
                  <a:lnTo>
                    <a:pt x="70" y="508"/>
                  </a:lnTo>
                  <a:lnTo>
                    <a:pt x="46" y="475"/>
                  </a:lnTo>
                  <a:lnTo>
                    <a:pt x="26" y="438"/>
                  </a:lnTo>
                  <a:lnTo>
                    <a:pt x="12" y="397"/>
                  </a:lnTo>
                  <a:lnTo>
                    <a:pt x="3" y="356"/>
                  </a:lnTo>
                  <a:lnTo>
                    <a:pt x="0" y="311"/>
                  </a:lnTo>
                  <a:lnTo>
                    <a:pt x="3" y="266"/>
                  </a:lnTo>
                  <a:lnTo>
                    <a:pt x="13" y="221"/>
                  </a:lnTo>
                  <a:lnTo>
                    <a:pt x="28" y="180"/>
                  </a:lnTo>
                  <a:lnTo>
                    <a:pt x="50" y="142"/>
                  </a:lnTo>
                  <a:lnTo>
                    <a:pt x="76" y="107"/>
                  </a:lnTo>
                  <a:lnTo>
                    <a:pt x="107" y="77"/>
                  </a:lnTo>
                  <a:lnTo>
                    <a:pt x="142" y="50"/>
                  </a:lnTo>
                  <a:lnTo>
                    <a:pt x="181" y="29"/>
                  </a:lnTo>
                  <a:lnTo>
                    <a:pt x="222" y="13"/>
                  </a:lnTo>
                  <a:lnTo>
                    <a:pt x="266" y="4"/>
                  </a:lnTo>
                  <a:lnTo>
                    <a:pt x="3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61"/>
            <p:cNvSpPr>
              <a:spLocks/>
            </p:cNvSpPr>
            <p:nvPr/>
          </p:nvSpPr>
          <p:spPr bwMode="auto">
            <a:xfrm>
              <a:off x="1954213" y="5840413"/>
              <a:ext cx="133350" cy="133350"/>
            </a:xfrm>
            <a:custGeom>
              <a:avLst/>
              <a:gdLst>
                <a:gd name="T0" fmla="*/ 532 w 843"/>
                <a:gd name="T1" fmla="*/ 0 h 843"/>
                <a:gd name="T2" fmla="*/ 572 w 843"/>
                <a:gd name="T3" fmla="*/ 4 h 843"/>
                <a:gd name="T4" fmla="*/ 611 w 843"/>
                <a:gd name="T5" fmla="*/ 11 h 843"/>
                <a:gd name="T6" fmla="*/ 649 w 843"/>
                <a:gd name="T7" fmla="*/ 23 h 843"/>
                <a:gd name="T8" fmla="*/ 685 w 843"/>
                <a:gd name="T9" fmla="*/ 42 h 843"/>
                <a:gd name="T10" fmla="*/ 720 w 843"/>
                <a:gd name="T11" fmla="*/ 65 h 843"/>
                <a:gd name="T12" fmla="*/ 751 w 843"/>
                <a:gd name="T13" fmla="*/ 92 h 843"/>
                <a:gd name="T14" fmla="*/ 780 w 843"/>
                <a:gd name="T15" fmla="*/ 123 h 843"/>
                <a:gd name="T16" fmla="*/ 802 w 843"/>
                <a:gd name="T17" fmla="*/ 158 h 843"/>
                <a:gd name="T18" fmla="*/ 820 w 843"/>
                <a:gd name="T19" fmla="*/ 195 h 843"/>
                <a:gd name="T20" fmla="*/ 833 w 843"/>
                <a:gd name="T21" fmla="*/ 233 h 843"/>
                <a:gd name="T22" fmla="*/ 841 w 843"/>
                <a:gd name="T23" fmla="*/ 272 h 843"/>
                <a:gd name="T24" fmla="*/ 843 w 843"/>
                <a:gd name="T25" fmla="*/ 311 h 843"/>
                <a:gd name="T26" fmla="*/ 841 w 843"/>
                <a:gd name="T27" fmla="*/ 352 h 843"/>
                <a:gd name="T28" fmla="*/ 833 w 843"/>
                <a:gd name="T29" fmla="*/ 391 h 843"/>
                <a:gd name="T30" fmla="*/ 820 w 843"/>
                <a:gd name="T31" fmla="*/ 429 h 843"/>
                <a:gd name="T32" fmla="*/ 802 w 843"/>
                <a:gd name="T33" fmla="*/ 465 h 843"/>
                <a:gd name="T34" fmla="*/ 780 w 843"/>
                <a:gd name="T35" fmla="*/ 500 h 843"/>
                <a:gd name="T36" fmla="*/ 751 w 843"/>
                <a:gd name="T37" fmla="*/ 531 h 843"/>
                <a:gd name="T38" fmla="*/ 722 w 843"/>
                <a:gd name="T39" fmla="*/ 557 h 843"/>
                <a:gd name="T40" fmla="*/ 689 w 843"/>
                <a:gd name="T41" fmla="*/ 579 h 843"/>
                <a:gd name="T42" fmla="*/ 656 w 843"/>
                <a:gd name="T43" fmla="*/ 596 h 843"/>
                <a:gd name="T44" fmla="*/ 621 w 843"/>
                <a:gd name="T45" fmla="*/ 610 h 843"/>
                <a:gd name="T46" fmla="*/ 584 w 843"/>
                <a:gd name="T47" fmla="*/ 618 h 843"/>
                <a:gd name="T48" fmla="*/ 547 w 843"/>
                <a:gd name="T49" fmla="*/ 623 h 843"/>
                <a:gd name="T50" fmla="*/ 510 w 843"/>
                <a:gd name="T51" fmla="*/ 622 h 843"/>
                <a:gd name="T52" fmla="*/ 473 w 843"/>
                <a:gd name="T53" fmla="*/ 617 h 843"/>
                <a:gd name="T54" fmla="*/ 437 w 843"/>
                <a:gd name="T55" fmla="*/ 607 h 843"/>
                <a:gd name="T56" fmla="*/ 401 w 843"/>
                <a:gd name="T57" fmla="*/ 593 h 843"/>
                <a:gd name="T58" fmla="*/ 152 w 843"/>
                <a:gd name="T59" fmla="*/ 843 h 843"/>
                <a:gd name="T60" fmla="*/ 117 w 843"/>
                <a:gd name="T61" fmla="*/ 802 h 843"/>
                <a:gd name="T62" fmla="*/ 80 w 843"/>
                <a:gd name="T63" fmla="*/ 762 h 843"/>
                <a:gd name="T64" fmla="*/ 41 w 843"/>
                <a:gd name="T65" fmla="*/ 726 h 843"/>
                <a:gd name="T66" fmla="*/ 0 w 843"/>
                <a:gd name="T67" fmla="*/ 691 h 843"/>
                <a:gd name="T68" fmla="*/ 91 w 843"/>
                <a:gd name="T69" fmla="*/ 601 h 843"/>
                <a:gd name="T70" fmla="*/ 250 w 843"/>
                <a:gd name="T71" fmla="*/ 442 h 843"/>
                <a:gd name="T72" fmla="*/ 236 w 843"/>
                <a:gd name="T73" fmla="*/ 407 h 843"/>
                <a:gd name="T74" fmla="*/ 227 w 843"/>
                <a:gd name="T75" fmla="*/ 370 h 843"/>
                <a:gd name="T76" fmla="*/ 222 w 843"/>
                <a:gd name="T77" fmla="*/ 333 h 843"/>
                <a:gd name="T78" fmla="*/ 222 w 843"/>
                <a:gd name="T79" fmla="*/ 296 h 843"/>
                <a:gd name="T80" fmla="*/ 226 w 843"/>
                <a:gd name="T81" fmla="*/ 259 h 843"/>
                <a:gd name="T82" fmla="*/ 234 w 843"/>
                <a:gd name="T83" fmla="*/ 223 h 843"/>
                <a:gd name="T84" fmla="*/ 247 w 843"/>
                <a:gd name="T85" fmla="*/ 187 h 843"/>
                <a:gd name="T86" fmla="*/ 264 w 843"/>
                <a:gd name="T87" fmla="*/ 154 h 843"/>
                <a:gd name="T88" fmla="*/ 286 w 843"/>
                <a:gd name="T89" fmla="*/ 121 h 843"/>
                <a:gd name="T90" fmla="*/ 312 w 843"/>
                <a:gd name="T91" fmla="*/ 92 h 843"/>
                <a:gd name="T92" fmla="*/ 343 w 843"/>
                <a:gd name="T93" fmla="*/ 65 h 843"/>
                <a:gd name="T94" fmla="*/ 378 w 843"/>
                <a:gd name="T95" fmla="*/ 42 h 843"/>
                <a:gd name="T96" fmla="*/ 415 w 843"/>
                <a:gd name="T97" fmla="*/ 23 h 843"/>
                <a:gd name="T98" fmla="*/ 453 w 843"/>
                <a:gd name="T99" fmla="*/ 11 h 843"/>
                <a:gd name="T100" fmla="*/ 492 w 843"/>
                <a:gd name="T101" fmla="*/ 4 h 843"/>
                <a:gd name="T102" fmla="*/ 532 w 843"/>
                <a:gd name="T103" fmla="*/ 0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3" h="843">
                  <a:moveTo>
                    <a:pt x="532" y="0"/>
                  </a:moveTo>
                  <a:lnTo>
                    <a:pt x="572" y="4"/>
                  </a:lnTo>
                  <a:lnTo>
                    <a:pt x="611" y="11"/>
                  </a:lnTo>
                  <a:lnTo>
                    <a:pt x="649" y="23"/>
                  </a:lnTo>
                  <a:lnTo>
                    <a:pt x="685" y="42"/>
                  </a:lnTo>
                  <a:lnTo>
                    <a:pt x="720" y="65"/>
                  </a:lnTo>
                  <a:lnTo>
                    <a:pt x="751" y="92"/>
                  </a:lnTo>
                  <a:lnTo>
                    <a:pt x="780" y="123"/>
                  </a:lnTo>
                  <a:lnTo>
                    <a:pt x="802" y="158"/>
                  </a:lnTo>
                  <a:lnTo>
                    <a:pt x="820" y="195"/>
                  </a:lnTo>
                  <a:lnTo>
                    <a:pt x="833" y="233"/>
                  </a:lnTo>
                  <a:lnTo>
                    <a:pt x="841" y="272"/>
                  </a:lnTo>
                  <a:lnTo>
                    <a:pt x="843" y="311"/>
                  </a:lnTo>
                  <a:lnTo>
                    <a:pt x="841" y="352"/>
                  </a:lnTo>
                  <a:lnTo>
                    <a:pt x="833" y="391"/>
                  </a:lnTo>
                  <a:lnTo>
                    <a:pt x="820" y="429"/>
                  </a:lnTo>
                  <a:lnTo>
                    <a:pt x="802" y="465"/>
                  </a:lnTo>
                  <a:lnTo>
                    <a:pt x="780" y="500"/>
                  </a:lnTo>
                  <a:lnTo>
                    <a:pt x="751" y="531"/>
                  </a:lnTo>
                  <a:lnTo>
                    <a:pt x="722" y="557"/>
                  </a:lnTo>
                  <a:lnTo>
                    <a:pt x="689" y="579"/>
                  </a:lnTo>
                  <a:lnTo>
                    <a:pt x="656" y="596"/>
                  </a:lnTo>
                  <a:lnTo>
                    <a:pt x="621" y="610"/>
                  </a:lnTo>
                  <a:lnTo>
                    <a:pt x="584" y="618"/>
                  </a:lnTo>
                  <a:lnTo>
                    <a:pt x="547" y="623"/>
                  </a:lnTo>
                  <a:lnTo>
                    <a:pt x="510" y="622"/>
                  </a:lnTo>
                  <a:lnTo>
                    <a:pt x="473" y="617"/>
                  </a:lnTo>
                  <a:lnTo>
                    <a:pt x="437" y="607"/>
                  </a:lnTo>
                  <a:lnTo>
                    <a:pt x="401" y="593"/>
                  </a:lnTo>
                  <a:lnTo>
                    <a:pt x="152" y="843"/>
                  </a:lnTo>
                  <a:lnTo>
                    <a:pt x="117" y="802"/>
                  </a:lnTo>
                  <a:lnTo>
                    <a:pt x="80" y="762"/>
                  </a:lnTo>
                  <a:lnTo>
                    <a:pt x="41" y="726"/>
                  </a:lnTo>
                  <a:lnTo>
                    <a:pt x="0" y="691"/>
                  </a:lnTo>
                  <a:lnTo>
                    <a:pt x="91" y="601"/>
                  </a:lnTo>
                  <a:lnTo>
                    <a:pt x="250" y="442"/>
                  </a:lnTo>
                  <a:lnTo>
                    <a:pt x="236" y="407"/>
                  </a:lnTo>
                  <a:lnTo>
                    <a:pt x="227" y="370"/>
                  </a:lnTo>
                  <a:lnTo>
                    <a:pt x="222" y="333"/>
                  </a:lnTo>
                  <a:lnTo>
                    <a:pt x="222" y="296"/>
                  </a:lnTo>
                  <a:lnTo>
                    <a:pt x="226" y="259"/>
                  </a:lnTo>
                  <a:lnTo>
                    <a:pt x="234" y="223"/>
                  </a:lnTo>
                  <a:lnTo>
                    <a:pt x="247" y="187"/>
                  </a:lnTo>
                  <a:lnTo>
                    <a:pt x="264" y="154"/>
                  </a:lnTo>
                  <a:lnTo>
                    <a:pt x="286" y="121"/>
                  </a:lnTo>
                  <a:lnTo>
                    <a:pt x="312" y="92"/>
                  </a:lnTo>
                  <a:lnTo>
                    <a:pt x="343" y="65"/>
                  </a:lnTo>
                  <a:lnTo>
                    <a:pt x="378" y="42"/>
                  </a:lnTo>
                  <a:lnTo>
                    <a:pt x="415" y="23"/>
                  </a:lnTo>
                  <a:lnTo>
                    <a:pt x="453" y="11"/>
                  </a:lnTo>
                  <a:lnTo>
                    <a:pt x="492" y="4"/>
                  </a:lnTo>
                  <a:lnTo>
                    <a:pt x="5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62"/>
            <p:cNvSpPr>
              <a:spLocks/>
            </p:cNvSpPr>
            <p:nvPr/>
          </p:nvSpPr>
          <p:spPr bwMode="auto">
            <a:xfrm>
              <a:off x="1657351" y="5840413"/>
              <a:ext cx="133350" cy="133350"/>
            </a:xfrm>
            <a:custGeom>
              <a:avLst/>
              <a:gdLst>
                <a:gd name="T0" fmla="*/ 311 w 843"/>
                <a:gd name="T1" fmla="*/ 0 h 844"/>
                <a:gd name="T2" fmla="*/ 357 w 843"/>
                <a:gd name="T3" fmla="*/ 4 h 844"/>
                <a:gd name="T4" fmla="*/ 401 w 843"/>
                <a:gd name="T5" fmla="*/ 13 h 844"/>
                <a:gd name="T6" fmla="*/ 443 w 843"/>
                <a:gd name="T7" fmla="*/ 30 h 844"/>
                <a:gd name="T8" fmla="*/ 481 w 843"/>
                <a:gd name="T9" fmla="*/ 50 h 844"/>
                <a:gd name="T10" fmla="*/ 515 w 843"/>
                <a:gd name="T11" fmla="*/ 76 h 844"/>
                <a:gd name="T12" fmla="*/ 546 w 843"/>
                <a:gd name="T13" fmla="*/ 108 h 844"/>
                <a:gd name="T14" fmla="*/ 572 w 843"/>
                <a:gd name="T15" fmla="*/ 143 h 844"/>
                <a:gd name="T16" fmla="*/ 594 w 843"/>
                <a:gd name="T17" fmla="*/ 181 h 844"/>
                <a:gd name="T18" fmla="*/ 609 w 843"/>
                <a:gd name="T19" fmla="*/ 222 h 844"/>
                <a:gd name="T20" fmla="*/ 619 w 843"/>
                <a:gd name="T21" fmla="*/ 266 h 844"/>
                <a:gd name="T22" fmla="*/ 623 w 843"/>
                <a:gd name="T23" fmla="*/ 312 h 844"/>
                <a:gd name="T24" fmla="*/ 621 w 843"/>
                <a:gd name="T25" fmla="*/ 347 h 844"/>
                <a:gd name="T26" fmla="*/ 616 w 843"/>
                <a:gd name="T27" fmla="*/ 380 h 844"/>
                <a:gd name="T28" fmla="*/ 606 w 843"/>
                <a:gd name="T29" fmla="*/ 413 h 844"/>
                <a:gd name="T30" fmla="*/ 594 w 843"/>
                <a:gd name="T31" fmla="*/ 443 h 844"/>
                <a:gd name="T32" fmla="*/ 843 w 843"/>
                <a:gd name="T33" fmla="*/ 692 h 844"/>
                <a:gd name="T34" fmla="*/ 802 w 843"/>
                <a:gd name="T35" fmla="*/ 727 h 844"/>
                <a:gd name="T36" fmla="*/ 762 w 843"/>
                <a:gd name="T37" fmla="*/ 763 h 844"/>
                <a:gd name="T38" fmla="*/ 725 w 843"/>
                <a:gd name="T39" fmla="*/ 803 h 844"/>
                <a:gd name="T40" fmla="*/ 692 w 843"/>
                <a:gd name="T41" fmla="*/ 844 h 844"/>
                <a:gd name="T42" fmla="*/ 442 w 843"/>
                <a:gd name="T43" fmla="*/ 594 h 844"/>
                <a:gd name="T44" fmla="*/ 400 w 843"/>
                <a:gd name="T45" fmla="*/ 611 h 844"/>
                <a:gd name="T46" fmla="*/ 357 w 843"/>
                <a:gd name="T47" fmla="*/ 620 h 844"/>
                <a:gd name="T48" fmla="*/ 311 w 843"/>
                <a:gd name="T49" fmla="*/ 624 h 844"/>
                <a:gd name="T50" fmla="*/ 265 w 843"/>
                <a:gd name="T51" fmla="*/ 620 h 844"/>
                <a:gd name="T52" fmla="*/ 222 w 843"/>
                <a:gd name="T53" fmla="*/ 611 h 844"/>
                <a:gd name="T54" fmla="*/ 180 w 843"/>
                <a:gd name="T55" fmla="*/ 594 h 844"/>
                <a:gd name="T56" fmla="*/ 141 w 843"/>
                <a:gd name="T57" fmla="*/ 574 h 844"/>
                <a:gd name="T58" fmla="*/ 108 w 843"/>
                <a:gd name="T59" fmla="*/ 547 h 844"/>
                <a:gd name="T60" fmla="*/ 76 w 843"/>
                <a:gd name="T61" fmla="*/ 517 h 844"/>
                <a:gd name="T62" fmla="*/ 50 w 843"/>
                <a:gd name="T63" fmla="*/ 482 h 844"/>
                <a:gd name="T64" fmla="*/ 29 w 843"/>
                <a:gd name="T65" fmla="*/ 443 h 844"/>
                <a:gd name="T66" fmla="*/ 13 w 843"/>
                <a:gd name="T67" fmla="*/ 402 h 844"/>
                <a:gd name="T68" fmla="*/ 3 w 843"/>
                <a:gd name="T69" fmla="*/ 358 h 844"/>
                <a:gd name="T70" fmla="*/ 0 w 843"/>
                <a:gd name="T71" fmla="*/ 312 h 844"/>
                <a:gd name="T72" fmla="*/ 3 w 843"/>
                <a:gd name="T73" fmla="*/ 266 h 844"/>
                <a:gd name="T74" fmla="*/ 13 w 843"/>
                <a:gd name="T75" fmla="*/ 222 h 844"/>
                <a:gd name="T76" fmla="*/ 28 w 843"/>
                <a:gd name="T77" fmla="*/ 181 h 844"/>
                <a:gd name="T78" fmla="*/ 50 w 843"/>
                <a:gd name="T79" fmla="*/ 142 h 844"/>
                <a:gd name="T80" fmla="*/ 76 w 843"/>
                <a:gd name="T81" fmla="*/ 107 h 844"/>
                <a:gd name="T82" fmla="*/ 106 w 843"/>
                <a:gd name="T83" fmla="*/ 76 h 844"/>
                <a:gd name="T84" fmla="*/ 141 w 843"/>
                <a:gd name="T85" fmla="*/ 50 h 844"/>
                <a:gd name="T86" fmla="*/ 179 w 843"/>
                <a:gd name="T87" fmla="*/ 30 h 844"/>
                <a:gd name="T88" fmla="*/ 221 w 843"/>
                <a:gd name="T89" fmla="*/ 13 h 844"/>
                <a:gd name="T90" fmla="*/ 265 w 843"/>
                <a:gd name="T91" fmla="*/ 4 h 844"/>
                <a:gd name="T92" fmla="*/ 311 w 843"/>
                <a:gd name="T93" fmla="*/ 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43" h="844">
                  <a:moveTo>
                    <a:pt x="311" y="0"/>
                  </a:moveTo>
                  <a:lnTo>
                    <a:pt x="357" y="4"/>
                  </a:lnTo>
                  <a:lnTo>
                    <a:pt x="401" y="13"/>
                  </a:lnTo>
                  <a:lnTo>
                    <a:pt x="443" y="30"/>
                  </a:lnTo>
                  <a:lnTo>
                    <a:pt x="481" y="50"/>
                  </a:lnTo>
                  <a:lnTo>
                    <a:pt x="515" y="76"/>
                  </a:lnTo>
                  <a:lnTo>
                    <a:pt x="546" y="108"/>
                  </a:lnTo>
                  <a:lnTo>
                    <a:pt x="572" y="143"/>
                  </a:lnTo>
                  <a:lnTo>
                    <a:pt x="594" y="181"/>
                  </a:lnTo>
                  <a:lnTo>
                    <a:pt x="609" y="222"/>
                  </a:lnTo>
                  <a:lnTo>
                    <a:pt x="619" y="266"/>
                  </a:lnTo>
                  <a:lnTo>
                    <a:pt x="623" y="312"/>
                  </a:lnTo>
                  <a:lnTo>
                    <a:pt x="621" y="347"/>
                  </a:lnTo>
                  <a:lnTo>
                    <a:pt x="616" y="380"/>
                  </a:lnTo>
                  <a:lnTo>
                    <a:pt x="606" y="413"/>
                  </a:lnTo>
                  <a:lnTo>
                    <a:pt x="594" y="443"/>
                  </a:lnTo>
                  <a:lnTo>
                    <a:pt x="843" y="692"/>
                  </a:lnTo>
                  <a:lnTo>
                    <a:pt x="802" y="727"/>
                  </a:lnTo>
                  <a:lnTo>
                    <a:pt x="762" y="763"/>
                  </a:lnTo>
                  <a:lnTo>
                    <a:pt x="725" y="803"/>
                  </a:lnTo>
                  <a:lnTo>
                    <a:pt x="692" y="844"/>
                  </a:lnTo>
                  <a:lnTo>
                    <a:pt x="442" y="594"/>
                  </a:lnTo>
                  <a:lnTo>
                    <a:pt x="400" y="611"/>
                  </a:lnTo>
                  <a:lnTo>
                    <a:pt x="357" y="620"/>
                  </a:lnTo>
                  <a:lnTo>
                    <a:pt x="311" y="624"/>
                  </a:lnTo>
                  <a:lnTo>
                    <a:pt x="265" y="620"/>
                  </a:lnTo>
                  <a:lnTo>
                    <a:pt x="222" y="611"/>
                  </a:lnTo>
                  <a:lnTo>
                    <a:pt x="180" y="594"/>
                  </a:lnTo>
                  <a:lnTo>
                    <a:pt x="141" y="574"/>
                  </a:lnTo>
                  <a:lnTo>
                    <a:pt x="108" y="547"/>
                  </a:lnTo>
                  <a:lnTo>
                    <a:pt x="76" y="517"/>
                  </a:lnTo>
                  <a:lnTo>
                    <a:pt x="50" y="482"/>
                  </a:lnTo>
                  <a:lnTo>
                    <a:pt x="29" y="443"/>
                  </a:lnTo>
                  <a:lnTo>
                    <a:pt x="13" y="402"/>
                  </a:lnTo>
                  <a:lnTo>
                    <a:pt x="3" y="358"/>
                  </a:lnTo>
                  <a:lnTo>
                    <a:pt x="0" y="312"/>
                  </a:lnTo>
                  <a:lnTo>
                    <a:pt x="3" y="266"/>
                  </a:lnTo>
                  <a:lnTo>
                    <a:pt x="13" y="222"/>
                  </a:lnTo>
                  <a:lnTo>
                    <a:pt x="28" y="181"/>
                  </a:lnTo>
                  <a:lnTo>
                    <a:pt x="50" y="142"/>
                  </a:lnTo>
                  <a:lnTo>
                    <a:pt x="76" y="107"/>
                  </a:lnTo>
                  <a:lnTo>
                    <a:pt x="106" y="76"/>
                  </a:lnTo>
                  <a:lnTo>
                    <a:pt x="141" y="50"/>
                  </a:lnTo>
                  <a:lnTo>
                    <a:pt x="179" y="30"/>
                  </a:lnTo>
                  <a:lnTo>
                    <a:pt x="221" y="13"/>
                  </a:lnTo>
                  <a:lnTo>
                    <a:pt x="265" y="4"/>
                  </a:lnTo>
                  <a:lnTo>
                    <a:pt x="3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63"/>
            <p:cNvSpPr>
              <a:spLocks/>
            </p:cNvSpPr>
            <p:nvPr/>
          </p:nvSpPr>
          <p:spPr bwMode="auto">
            <a:xfrm>
              <a:off x="1657351" y="6135688"/>
              <a:ext cx="133350" cy="134937"/>
            </a:xfrm>
            <a:custGeom>
              <a:avLst/>
              <a:gdLst>
                <a:gd name="T0" fmla="*/ 692 w 843"/>
                <a:gd name="T1" fmla="*/ 0 h 844"/>
                <a:gd name="T2" fmla="*/ 738 w 843"/>
                <a:gd name="T3" fmla="*/ 56 h 844"/>
                <a:gd name="T4" fmla="*/ 788 w 843"/>
                <a:gd name="T5" fmla="*/ 107 h 844"/>
                <a:gd name="T6" fmla="*/ 843 w 843"/>
                <a:gd name="T7" fmla="*/ 152 h 844"/>
                <a:gd name="T8" fmla="*/ 594 w 843"/>
                <a:gd name="T9" fmla="*/ 402 h 844"/>
                <a:gd name="T10" fmla="*/ 610 w 843"/>
                <a:gd name="T11" fmla="*/ 443 h 844"/>
                <a:gd name="T12" fmla="*/ 620 w 843"/>
                <a:gd name="T13" fmla="*/ 487 h 844"/>
                <a:gd name="T14" fmla="*/ 623 w 843"/>
                <a:gd name="T15" fmla="*/ 533 h 844"/>
                <a:gd name="T16" fmla="*/ 620 w 843"/>
                <a:gd name="T17" fmla="*/ 579 h 844"/>
                <a:gd name="T18" fmla="*/ 610 w 843"/>
                <a:gd name="T19" fmla="*/ 623 h 844"/>
                <a:gd name="T20" fmla="*/ 594 w 843"/>
                <a:gd name="T21" fmla="*/ 665 h 844"/>
                <a:gd name="T22" fmla="*/ 573 w 843"/>
                <a:gd name="T23" fmla="*/ 703 h 844"/>
                <a:gd name="T24" fmla="*/ 547 w 843"/>
                <a:gd name="T25" fmla="*/ 738 h 844"/>
                <a:gd name="T26" fmla="*/ 515 w 843"/>
                <a:gd name="T27" fmla="*/ 768 h 844"/>
                <a:gd name="T28" fmla="*/ 482 w 843"/>
                <a:gd name="T29" fmla="*/ 794 h 844"/>
                <a:gd name="T30" fmla="*/ 443 w 843"/>
                <a:gd name="T31" fmla="*/ 816 h 844"/>
                <a:gd name="T32" fmla="*/ 401 w 843"/>
                <a:gd name="T33" fmla="*/ 831 h 844"/>
                <a:gd name="T34" fmla="*/ 358 w 843"/>
                <a:gd name="T35" fmla="*/ 841 h 844"/>
                <a:gd name="T36" fmla="*/ 311 w 843"/>
                <a:gd name="T37" fmla="*/ 844 h 844"/>
                <a:gd name="T38" fmla="*/ 265 w 843"/>
                <a:gd name="T39" fmla="*/ 841 h 844"/>
                <a:gd name="T40" fmla="*/ 222 w 843"/>
                <a:gd name="T41" fmla="*/ 831 h 844"/>
                <a:gd name="T42" fmla="*/ 179 w 843"/>
                <a:gd name="T43" fmla="*/ 816 h 844"/>
                <a:gd name="T44" fmla="*/ 141 w 843"/>
                <a:gd name="T45" fmla="*/ 794 h 844"/>
                <a:gd name="T46" fmla="*/ 106 w 843"/>
                <a:gd name="T47" fmla="*/ 768 h 844"/>
                <a:gd name="T48" fmla="*/ 76 w 843"/>
                <a:gd name="T49" fmla="*/ 738 h 844"/>
                <a:gd name="T50" fmla="*/ 50 w 843"/>
                <a:gd name="T51" fmla="*/ 703 h 844"/>
                <a:gd name="T52" fmla="*/ 29 w 843"/>
                <a:gd name="T53" fmla="*/ 665 h 844"/>
                <a:gd name="T54" fmla="*/ 13 w 843"/>
                <a:gd name="T55" fmla="*/ 623 h 844"/>
                <a:gd name="T56" fmla="*/ 3 w 843"/>
                <a:gd name="T57" fmla="*/ 579 h 844"/>
                <a:gd name="T58" fmla="*/ 0 w 843"/>
                <a:gd name="T59" fmla="*/ 533 h 844"/>
                <a:gd name="T60" fmla="*/ 3 w 843"/>
                <a:gd name="T61" fmla="*/ 486 h 844"/>
                <a:gd name="T62" fmla="*/ 13 w 843"/>
                <a:gd name="T63" fmla="*/ 443 h 844"/>
                <a:gd name="T64" fmla="*/ 29 w 843"/>
                <a:gd name="T65" fmla="*/ 402 h 844"/>
                <a:gd name="T66" fmla="*/ 50 w 843"/>
                <a:gd name="T67" fmla="*/ 363 h 844"/>
                <a:gd name="T68" fmla="*/ 76 w 843"/>
                <a:gd name="T69" fmla="*/ 329 h 844"/>
                <a:gd name="T70" fmla="*/ 107 w 843"/>
                <a:gd name="T71" fmla="*/ 297 h 844"/>
                <a:gd name="T72" fmla="*/ 142 w 843"/>
                <a:gd name="T73" fmla="*/ 271 h 844"/>
                <a:gd name="T74" fmla="*/ 180 w 843"/>
                <a:gd name="T75" fmla="*/ 250 h 844"/>
                <a:gd name="T76" fmla="*/ 222 w 843"/>
                <a:gd name="T77" fmla="*/ 234 h 844"/>
                <a:gd name="T78" fmla="*/ 265 w 843"/>
                <a:gd name="T79" fmla="*/ 224 h 844"/>
                <a:gd name="T80" fmla="*/ 311 w 843"/>
                <a:gd name="T81" fmla="*/ 221 h 844"/>
                <a:gd name="T82" fmla="*/ 346 w 843"/>
                <a:gd name="T83" fmla="*/ 223 h 844"/>
                <a:gd name="T84" fmla="*/ 379 w 843"/>
                <a:gd name="T85" fmla="*/ 229 h 844"/>
                <a:gd name="T86" fmla="*/ 412 w 843"/>
                <a:gd name="T87" fmla="*/ 237 h 844"/>
                <a:gd name="T88" fmla="*/ 443 w 843"/>
                <a:gd name="T89" fmla="*/ 250 h 844"/>
                <a:gd name="T90" fmla="*/ 692 w 843"/>
                <a:gd name="T91" fmla="*/ 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3" h="844">
                  <a:moveTo>
                    <a:pt x="692" y="0"/>
                  </a:moveTo>
                  <a:lnTo>
                    <a:pt x="738" y="56"/>
                  </a:lnTo>
                  <a:lnTo>
                    <a:pt x="788" y="107"/>
                  </a:lnTo>
                  <a:lnTo>
                    <a:pt x="843" y="152"/>
                  </a:lnTo>
                  <a:lnTo>
                    <a:pt x="594" y="402"/>
                  </a:lnTo>
                  <a:lnTo>
                    <a:pt x="610" y="443"/>
                  </a:lnTo>
                  <a:lnTo>
                    <a:pt x="620" y="487"/>
                  </a:lnTo>
                  <a:lnTo>
                    <a:pt x="623" y="533"/>
                  </a:lnTo>
                  <a:lnTo>
                    <a:pt x="620" y="579"/>
                  </a:lnTo>
                  <a:lnTo>
                    <a:pt x="610" y="623"/>
                  </a:lnTo>
                  <a:lnTo>
                    <a:pt x="594" y="665"/>
                  </a:lnTo>
                  <a:lnTo>
                    <a:pt x="573" y="703"/>
                  </a:lnTo>
                  <a:lnTo>
                    <a:pt x="547" y="738"/>
                  </a:lnTo>
                  <a:lnTo>
                    <a:pt x="515" y="768"/>
                  </a:lnTo>
                  <a:lnTo>
                    <a:pt x="482" y="794"/>
                  </a:lnTo>
                  <a:lnTo>
                    <a:pt x="443" y="816"/>
                  </a:lnTo>
                  <a:lnTo>
                    <a:pt x="401" y="831"/>
                  </a:lnTo>
                  <a:lnTo>
                    <a:pt x="358" y="841"/>
                  </a:lnTo>
                  <a:lnTo>
                    <a:pt x="311" y="844"/>
                  </a:lnTo>
                  <a:lnTo>
                    <a:pt x="265" y="841"/>
                  </a:lnTo>
                  <a:lnTo>
                    <a:pt x="222" y="831"/>
                  </a:lnTo>
                  <a:lnTo>
                    <a:pt x="179" y="816"/>
                  </a:lnTo>
                  <a:lnTo>
                    <a:pt x="141" y="794"/>
                  </a:lnTo>
                  <a:lnTo>
                    <a:pt x="106" y="768"/>
                  </a:lnTo>
                  <a:lnTo>
                    <a:pt x="76" y="738"/>
                  </a:lnTo>
                  <a:lnTo>
                    <a:pt x="50" y="703"/>
                  </a:lnTo>
                  <a:lnTo>
                    <a:pt x="29" y="665"/>
                  </a:lnTo>
                  <a:lnTo>
                    <a:pt x="13" y="623"/>
                  </a:lnTo>
                  <a:lnTo>
                    <a:pt x="3" y="579"/>
                  </a:lnTo>
                  <a:lnTo>
                    <a:pt x="0" y="533"/>
                  </a:lnTo>
                  <a:lnTo>
                    <a:pt x="3" y="486"/>
                  </a:lnTo>
                  <a:lnTo>
                    <a:pt x="13" y="443"/>
                  </a:lnTo>
                  <a:lnTo>
                    <a:pt x="29" y="402"/>
                  </a:lnTo>
                  <a:lnTo>
                    <a:pt x="50" y="363"/>
                  </a:lnTo>
                  <a:lnTo>
                    <a:pt x="76" y="329"/>
                  </a:lnTo>
                  <a:lnTo>
                    <a:pt x="107" y="297"/>
                  </a:lnTo>
                  <a:lnTo>
                    <a:pt x="142" y="271"/>
                  </a:lnTo>
                  <a:lnTo>
                    <a:pt x="180" y="250"/>
                  </a:lnTo>
                  <a:lnTo>
                    <a:pt x="222" y="234"/>
                  </a:lnTo>
                  <a:lnTo>
                    <a:pt x="265" y="224"/>
                  </a:lnTo>
                  <a:lnTo>
                    <a:pt x="311" y="221"/>
                  </a:lnTo>
                  <a:lnTo>
                    <a:pt x="346" y="223"/>
                  </a:lnTo>
                  <a:lnTo>
                    <a:pt x="379" y="229"/>
                  </a:lnTo>
                  <a:lnTo>
                    <a:pt x="412" y="237"/>
                  </a:lnTo>
                  <a:lnTo>
                    <a:pt x="443" y="250"/>
                  </a:lnTo>
                  <a:lnTo>
                    <a:pt x="6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64"/>
            <p:cNvSpPr>
              <a:spLocks/>
            </p:cNvSpPr>
            <p:nvPr/>
          </p:nvSpPr>
          <p:spPr bwMode="auto">
            <a:xfrm>
              <a:off x="1954213" y="6135688"/>
              <a:ext cx="133350" cy="134937"/>
            </a:xfrm>
            <a:custGeom>
              <a:avLst/>
              <a:gdLst>
                <a:gd name="T0" fmla="*/ 151 w 844"/>
                <a:gd name="T1" fmla="*/ 0 h 844"/>
                <a:gd name="T2" fmla="*/ 401 w 844"/>
                <a:gd name="T3" fmla="*/ 250 h 844"/>
                <a:gd name="T4" fmla="*/ 442 w 844"/>
                <a:gd name="T5" fmla="*/ 234 h 844"/>
                <a:gd name="T6" fmla="*/ 486 w 844"/>
                <a:gd name="T7" fmla="*/ 224 h 844"/>
                <a:gd name="T8" fmla="*/ 532 w 844"/>
                <a:gd name="T9" fmla="*/ 221 h 844"/>
                <a:gd name="T10" fmla="*/ 577 w 844"/>
                <a:gd name="T11" fmla="*/ 224 h 844"/>
                <a:gd name="T12" fmla="*/ 622 w 844"/>
                <a:gd name="T13" fmla="*/ 234 h 844"/>
                <a:gd name="T14" fmla="*/ 663 w 844"/>
                <a:gd name="T15" fmla="*/ 250 h 844"/>
                <a:gd name="T16" fmla="*/ 701 w 844"/>
                <a:gd name="T17" fmla="*/ 271 h 844"/>
                <a:gd name="T18" fmla="*/ 736 w 844"/>
                <a:gd name="T19" fmla="*/ 297 h 844"/>
                <a:gd name="T20" fmla="*/ 767 w 844"/>
                <a:gd name="T21" fmla="*/ 329 h 844"/>
                <a:gd name="T22" fmla="*/ 793 w 844"/>
                <a:gd name="T23" fmla="*/ 363 h 844"/>
                <a:gd name="T24" fmla="*/ 814 w 844"/>
                <a:gd name="T25" fmla="*/ 402 h 844"/>
                <a:gd name="T26" fmla="*/ 830 w 844"/>
                <a:gd name="T27" fmla="*/ 443 h 844"/>
                <a:gd name="T28" fmla="*/ 841 w 844"/>
                <a:gd name="T29" fmla="*/ 486 h 844"/>
                <a:gd name="T30" fmla="*/ 844 w 844"/>
                <a:gd name="T31" fmla="*/ 533 h 844"/>
                <a:gd name="T32" fmla="*/ 841 w 844"/>
                <a:gd name="T33" fmla="*/ 579 h 844"/>
                <a:gd name="T34" fmla="*/ 831 w 844"/>
                <a:gd name="T35" fmla="*/ 623 h 844"/>
                <a:gd name="T36" fmla="*/ 814 w 844"/>
                <a:gd name="T37" fmla="*/ 665 h 844"/>
                <a:gd name="T38" fmla="*/ 794 w 844"/>
                <a:gd name="T39" fmla="*/ 703 h 844"/>
                <a:gd name="T40" fmla="*/ 767 w 844"/>
                <a:gd name="T41" fmla="*/ 738 h 844"/>
                <a:gd name="T42" fmla="*/ 736 w 844"/>
                <a:gd name="T43" fmla="*/ 768 h 844"/>
                <a:gd name="T44" fmla="*/ 701 w 844"/>
                <a:gd name="T45" fmla="*/ 794 h 844"/>
                <a:gd name="T46" fmla="*/ 663 w 844"/>
                <a:gd name="T47" fmla="*/ 816 h 844"/>
                <a:gd name="T48" fmla="*/ 622 w 844"/>
                <a:gd name="T49" fmla="*/ 831 h 844"/>
                <a:gd name="T50" fmla="*/ 578 w 844"/>
                <a:gd name="T51" fmla="*/ 841 h 844"/>
                <a:gd name="T52" fmla="*/ 532 w 844"/>
                <a:gd name="T53" fmla="*/ 844 h 844"/>
                <a:gd name="T54" fmla="*/ 486 w 844"/>
                <a:gd name="T55" fmla="*/ 841 h 844"/>
                <a:gd name="T56" fmla="*/ 441 w 844"/>
                <a:gd name="T57" fmla="*/ 831 h 844"/>
                <a:gd name="T58" fmla="*/ 400 w 844"/>
                <a:gd name="T59" fmla="*/ 815 h 844"/>
                <a:gd name="T60" fmla="*/ 362 w 844"/>
                <a:gd name="T61" fmla="*/ 794 h 844"/>
                <a:gd name="T62" fmla="*/ 327 w 844"/>
                <a:gd name="T63" fmla="*/ 768 h 844"/>
                <a:gd name="T64" fmla="*/ 297 w 844"/>
                <a:gd name="T65" fmla="*/ 737 h 844"/>
                <a:gd name="T66" fmla="*/ 271 w 844"/>
                <a:gd name="T67" fmla="*/ 702 h 844"/>
                <a:gd name="T68" fmla="*/ 249 w 844"/>
                <a:gd name="T69" fmla="*/ 664 h 844"/>
                <a:gd name="T70" fmla="*/ 234 w 844"/>
                <a:gd name="T71" fmla="*/ 622 h 844"/>
                <a:gd name="T72" fmla="*/ 224 w 844"/>
                <a:gd name="T73" fmla="*/ 579 h 844"/>
                <a:gd name="T74" fmla="*/ 220 w 844"/>
                <a:gd name="T75" fmla="*/ 533 h 844"/>
                <a:gd name="T76" fmla="*/ 222 w 844"/>
                <a:gd name="T77" fmla="*/ 498 h 844"/>
                <a:gd name="T78" fmla="*/ 228 w 844"/>
                <a:gd name="T79" fmla="*/ 465 h 844"/>
                <a:gd name="T80" fmla="*/ 237 w 844"/>
                <a:gd name="T81" fmla="*/ 432 h 844"/>
                <a:gd name="T82" fmla="*/ 249 w 844"/>
                <a:gd name="T83" fmla="*/ 402 h 844"/>
                <a:gd name="T84" fmla="*/ 0 w 844"/>
                <a:gd name="T85" fmla="*/ 152 h 844"/>
                <a:gd name="T86" fmla="*/ 41 w 844"/>
                <a:gd name="T87" fmla="*/ 119 h 844"/>
                <a:gd name="T88" fmla="*/ 80 w 844"/>
                <a:gd name="T89" fmla="*/ 82 h 844"/>
                <a:gd name="T90" fmla="*/ 117 w 844"/>
                <a:gd name="T91" fmla="*/ 43 h 844"/>
                <a:gd name="T92" fmla="*/ 151 w 844"/>
                <a:gd name="T93" fmla="*/ 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44" h="844">
                  <a:moveTo>
                    <a:pt x="151" y="0"/>
                  </a:moveTo>
                  <a:lnTo>
                    <a:pt x="401" y="250"/>
                  </a:lnTo>
                  <a:lnTo>
                    <a:pt x="442" y="234"/>
                  </a:lnTo>
                  <a:lnTo>
                    <a:pt x="486" y="224"/>
                  </a:lnTo>
                  <a:lnTo>
                    <a:pt x="532" y="221"/>
                  </a:lnTo>
                  <a:lnTo>
                    <a:pt x="577" y="224"/>
                  </a:lnTo>
                  <a:lnTo>
                    <a:pt x="622" y="234"/>
                  </a:lnTo>
                  <a:lnTo>
                    <a:pt x="663" y="250"/>
                  </a:lnTo>
                  <a:lnTo>
                    <a:pt x="701" y="271"/>
                  </a:lnTo>
                  <a:lnTo>
                    <a:pt x="736" y="297"/>
                  </a:lnTo>
                  <a:lnTo>
                    <a:pt x="767" y="329"/>
                  </a:lnTo>
                  <a:lnTo>
                    <a:pt x="793" y="363"/>
                  </a:lnTo>
                  <a:lnTo>
                    <a:pt x="814" y="402"/>
                  </a:lnTo>
                  <a:lnTo>
                    <a:pt x="830" y="443"/>
                  </a:lnTo>
                  <a:lnTo>
                    <a:pt x="841" y="486"/>
                  </a:lnTo>
                  <a:lnTo>
                    <a:pt x="844" y="533"/>
                  </a:lnTo>
                  <a:lnTo>
                    <a:pt x="841" y="579"/>
                  </a:lnTo>
                  <a:lnTo>
                    <a:pt x="831" y="623"/>
                  </a:lnTo>
                  <a:lnTo>
                    <a:pt x="814" y="665"/>
                  </a:lnTo>
                  <a:lnTo>
                    <a:pt x="794" y="703"/>
                  </a:lnTo>
                  <a:lnTo>
                    <a:pt x="767" y="738"/>
                  </a:lnTo>
                  <a:lnTo>
                    <a:pt x="736" y="768"/>
                  </a:lnTo>
                  <a:lnTo>
                    <a:pt x="701" y="794"/>
                  </a:lnTo>
                  <a:lnTo>
                    <a:pt x="663" y="816"/>
                  </a:lnTo>
                  <a:lnTo>
                    <a:pt x="622" y="831"/>
                  </a:lnTo>
                  <a:lnTo>
                    <a:pt x="578" y="841"/>
                  </a:lnTo>
                  <a:lnTo>
                    <a:pt x="532" y="844"/>
                  </a:lnTo>
                  <a:lnTo>
                    <a:pt x="486" y="841"/>
                  </a:lnTo>
                  <a:lnTo>
                    <a:pt x="441" y="831"/>
                  </a:lnTo>
                  <a:lnTo>
                    <a:pt x="400" y="815"/>
                  </a:lnTo>
                  <a:lnTo>
                    <a:pt x="362" y="794"/>
                  </a:lnTo>
                  <a:lnTo>
                    <a:pt x="327" y="768"/>
                  </a:lnTo>
                  <a:lnTo>
                    <a:pt x="297" y="737"/>
                  </a:lnTo>
                  <a:lnTo>
                    <a:pt x="271" y="702"/>
                  </a:lnTo>
                  <a:lnTo>
                    <a:pt x="249" y="664"/>
                  </a:lnTo>
                  <a:lnTo>
                    <a:pt x="234" y="622"/>
                  </a:lnTo>
                  <a:lnTo>
                    <a:pt x="224" y="579"/>
                  </a:lnTo>
                  <a:lnTo>
                    <a:pt x="220" y="533"/>
                  </a:lnTo>
                  <a:lnTo>
                    <a:pt x="222" y="498"/>
                  </a:lnTo>
                  <a:lnTo>
                    <a:pt x="228" y="465"/>
                  </a:lnTo>
                  <a:lnTo>
                    <a:pt x="237" y="432"/>
                  </a:lnTo>
                  <a:lnTo>
                    <a:pt x="249" y="402"/>
                  </a:lnTo>
                  <a:lnTo>
                    <a:pt x="0" y="152"/>
                  </a:lnTo>
                  <a:lnTo>
                    <a:pt x="41" y="119"/>
                  </a:lnTo>
                  <a:lnTo>
                    <a:pt x="80" y="82"/>
                  </a:lnTo>
                  <a:lnTo>
                    <a:pt x="117" y="43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65"/>
            <p:cNvSpPr>
              <a:spLocks/>
            </p:cNvSpPr>
            <p:nvPr/>
          </p:nvSpPr>
          <p:spPr bwMode="auto">
            <a:xfrm>
              <a:off x="1824038" y="6188075"/>
              <a:ext cx="98425" cy="150812"/>
            </a:xfrm>
            <a:custGeom>
              <a:avLst/>
              <a:gdLst>
                <a:gd name="T0" fmla="*/ 204 w 623"/>
                <a:gd name="T1" fmla="*/ 0 h 955"/>
                <a:gd name="T2" fmla="*/ 257 w 623"/>
                <a:gd name="T3" fmla="*/ 5 h 955"/>
                <a:gd name="T4" fmla="*/ 311 w 623"/>
                <a:gd name="T5" fmla="*/ 7 h 955"/>
                <a:gd name="T6" fmla="*/ 366 w 623"/>
                <a:gd name="T7" fmla="*/ 5 h 955"/>
                <a:gd name="T8" fmla="*/ 419 w 623"/>
                <a:gd name="T9" fmla="*/ 0 h 955"/>
                <a:gd name="T10" fmla="*/ 419 w 623"/>
                <a:gd name="T11" fmla="*/ 351 h 955"/>
                <a:gd name="T12" fmla="*/ 457 w 623"/>
                <a:gd name="T13" fmla="*/ 369 h 955"/>
                <a:gd name="T14" fmla="*/ 493 w 623"/>
                <a:gd name="T15" fmla="*/ 391 h 955"/>
                <a:gd name="T16" fmla="*/ 524 w 623"/>
                <a:gd name="T17" fmla="*/ 417 h 955"/>
                <a:gd name="T18" fmla="*/ 553 w 623"/>
                <a:gd name="T19" fmla="*/ 447 h 955"/>
                <a:gd name="T20" fmla="*/ 577 w 623"/>
                <a:gd name="T21" fmla="*/ 481 h 955"/>
                <a:gd name="T22" fmla="*/ 596 w 623"/>
                <a:gd name="T23" fmla="*/ 519 h 955"/>
                <a:gd name="T24" fmla="*/ 612 w 623"/>
                <a:gd name="T25" fmla="*/ 558 h 955"/>
                <a:gd name="T26" fmla="*/ 620 w 623"/>
                <a:gd name="T27" fmla="*/ 601 h 955"/>
                <a:gd name="T28" fmla="*/ 623 w 623"/>
                <a:gd name="T29" fmla="*/ 644 h 955"/>
                <a:gd name="T30" fmla="*/ 619 w 623"/>
                <a:gd name="T31" fmla="*/ 690 h 955"/>
                <a:gd name="T32" fmla="*/ 609 w 623"/>
                <a:gd name="T33" fmla="*/ 734 h 955"/>
                <a:gd name="T34" fmla="*/ 594 w 623"/>
                <a:gd name="T35" fmla="*/ 776 h 955"/>
                <a:gd name="T36" fmla="*/ 573 w 623"/>
                <a:gd name="T37" fmla="*/ 814 h 955"/>
                <a:gd name="T38" fmla="*/ 546 w 623"/>
                <a:gd name="T39" fmla="*/ 849 h 955"/>
                <a:gd name="T40" fmla="*/ 516 w 623"/>
                <a:gd name="T41" fmla="*/ 879 h 955"/>
                <a:gd name="T42" fmla="*/ 481 w 623"/>
                <a:gd name="T43" fmla="*/ 905 h 955"/>
                <a:gd name="T44" fmla="*/ 443 w 623"/>
                <a:gd name="T45" fmla="*/ 927 h 955"/>
                <a:gd name="T46" fmla="*/ 402 w 623"/>
                <a:gd name="T47" fmla="*/ 942 h 955"/>
                <a:gd name="T48" fmla="*/ 358 w 623"/>
                <a:gd name="T49" fmla="*/ 952 h 955"/>
                <a:gd name="T50" fmla="*/ 311 w 623"/>
                <a:gd name="T51" fmla="*/ 955 h 955"/>
                <a:gd name="T52" fmla="*/ 266 w 623"/>
                <a:gd name="T53" fmla="*/ 952 h 955"/>
                <a:gd name="T54" fmla="*/ 221 w 623"/>
                <a:gd name="T55" fmla="*/ 942 h 955"/>
                <a:gd name="T56" fmla="*/ 180 w 623"/>
                <a:gd name="T57" fmla="*/ 927 h 955"/>
                <a:gd name="T58" fmla="*/ 142 w 623"/>
                <a:gd name="T59" fmla="*/ 905 h 955"/>
                <a:gd name="T60" fmla="*/ 107 w 623"/>
                <a:gd name="T61" fmla="*/ 879 h 955"/>
                <a:gd name="T62" fmla="*/ 76 w 623"/>
                <a:gd name="T63" fmla="*/ 849 h 955"/>
                <a:gd name="T64" fmla="*/ 50 w 623"/>
                <a:gd name="T65" fmla="*/ 814 h 955"/>
                <a:gd name="T66" fmla="*/ 28 w 623"/>
                <a:gd name="T67" fmla="*/ 776 h 955"/>
                <a:gd name="T68" fmla="*/ 13 w 623"/>
                <a:gd name="T69" fmla="*/ 734 h 955"/>
                <a:gd name="T70" fmla="*/ 3 w 623"/>
                <a:gd name="T71" fmla="*/ 690 h 955"/>
                <a:gd name="T72" fmla="*/ 0 w 623"/>
                <a:gd name="T73" fmla="*/ 644 h 955"/>
                <a:gd name="T74" fmla="*/ 3 w 623"/>
                <a:gd name="T75" fmla="*/ 601 h 955"/>
                <a:gd name="T76" fmla="*/ 12 w 623"/>
                <a:gd name="T77" fmla="*/ 558 h 955"/>
                <a:gd name="T78" fmla="*/ 26 w 623"/>
                <a:gd name="T79" fmla="*/ 519 h 955"/>
                <a:gd name="T80" fmla="*/ 46 w 623"/>
                <a:gd name="T81" fmla="*/ 481 h 955"/>
                <a:gd name="T82" fmla="*/ 70 w 623"/>
                <a:gd name="T83" fmla="*/ 447 h 955"/>
                <a:gd name="T84" fmla="*/ 98 w 623"/>
                <a:gd name="T85" fmla="*/ 417 h 955"/>
                <a:gd name="T86" fmla="*/ 131 w 623"/>
                <a:gd name="T87" fmla="*/ 391 h 955"/>
                <a:gd name="T88" fmla="*/ 166 w 623"/>
                <a:gd name="T89" fmla="*/ 369 h 955"/>
                <a:gd name="T90" fmla="*/ 204 w 623"/>
                <a:gd name="T91" fmla="*/ 351 h 955"/>
                <a:gd name="T92" fmla="*/ 204 w 623"/>
                <a:gd name="T93" fmla="*/ 0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23" h="955">
                  <a:moveTo>
                    <a:pt x="204" y="0"/>
                  </a:moveTo>
                  <a:lnTo>
                    <a:pt x="257" y="5"/>
                  </a:lnTo>
                  <a:lnTo>
                    <a:pt x="311" y="7"/>
                  </a:lnTo>
                  <a:lnTo>
                    <a:pt x="366" y="5"/>
                  </a:lnTo>
                  <a:lnTo>
                    <a:pt x="419" y="0"/>
                  </a:lnTo>
                  <a:lnTo>
                    <a:pt x="419" y="351"/>
                  </a:lnTo>
                  <a:lnTo>
                    <a:pt x="457" y="369"/>
                  </a:lnTo>
                  <a:lnTo>
                    <a:pt x="493" y="391"/>
                  </a:lnTo>
                  <a:lnTo>
                    <a:pt x="524" y="417"/>
                  </a:lnTo>
                  <a:lnTo>
                    <a:pt x="553" y="447"/>
                  </a:lnTo>
                  <a:lnTo>
                    <a:pt x="577" y="481"/>
                  </a:lnTo>
                  <a:lnTo>
                    <a:pt x="596" y="519"/>
                  </a:lnTo>
                  <a:lnTo>
                    <a:pt x="612" y="558"/>
                  </a:lnTo>
                  <a:lnTo>
                    <a:pt x="620" y="601"/>
                  </a:lnTo>
                  <a:lnTo>
                    <a:pt x="623" y="644"/>
                  </a:lnTo>
                  <a:lnTo>
                    <a:pt x="619" y="690"/>
                  </a:lnTo>
                  <a:lnTo>
                    <a:pt x="609" y="734"/>
                  </a:lnTo>
                  <a:lnTo>
                    <a:pt x="594" y="776"/>
                  </a:lnTo>
                  <a:lnTo>
                    <a:pt x="573" y="814"/>
                  </a:lnTo>
                  <a:lnTo>
                    <a:pt x="546" y="849"/>
                  </a:lnTo>
                  <a:lnTo>
                    <a:pt x="516" y="879"/>
                  </a:lnTo>
                  <a:lnTo>
                    <a:pt x="481" y="905"/>
                  </a:lnTo>
                  <a:lnTo>
                    <a:pt x="443" y="927"/>
                  </a:lnTo>
                  <a:lnTo>
                    <a:pt x="402" y="942"/>
                  </a:lnTo>
                  <a:lnTo>
                    <a:pt x="358" y="952"/>
                  </a:lnTo>
                  <a:lnTo>
                    <a:pt x="311" y="955"/>
                  </a:lnTo>
                  <a:lnTo>
                    <a:pt x="266" y="952"/>
                  </a:lnTo>
                  <a:lnTo>
                    <a:pt x="221" y="942"/>
                  </a:lnTo>
                  <a:lnTo>
                    <a:pt x="180" y="927"/>
                  </a:lnTo>
                  <a:lnTo>
                    <a:pt x="142" y="905"/>
                  </a:lnTo>
                  <a:lnTo>
                    <a:pt x="107" y="879"/>
                  </a:lnTo>
                  <a:lnTo>
                    <a:pt x="76" y="849"/>
                  </a:lnTo>
                  <a:lnTo>
                    <a:pt x="50" y="814"/>
                  </a:lnTo>
                  <a:lnTo>
                    <a:pt x="28" y="776"/>
                  </a:lnTo>
                  <a:lnTo>
                    <a:pt x="13" y="734"/>
                  </a:lnTo>
                  <a:lnTo>
                    <a:pt x="3" y="690"/>
                  </a:lnTo>
                  <a:lnTo>
                    <a:pt x="0" y="644"/>
                  </a:lnTo>
                  <a:lnTo>
                    <a:pt x="3" y="601"/>
                  </a:lnTo>
                  <a:lnTo>
                    <a:pt x="12" y="558"/>
                  </a:lnTo>
                  <a:lnTo>
                    <a:pt x="26" y="519"/>
                  </a:lnTo>
                  <a:lnTo>
                    <a:pt x="46" y="481"/>
                  </a:lnTo>
                  <a:lnTo>
                    <a:pt x="70" y="447"/>
                  </a:lnTo>
                  <a:lnTo>
                    <a:pt x="98" y="417"/>
                  </a:lnTo>
                  <a:lnTo>
                    <a:pt x="131" y="391"/>
                  </a:lnTo>
                  <a:lnTo>
                    <a:pt x="166" y="369"/>
                  </a:lnTo>
                  <a:lnTo>
                    <a:pt x="204" y="351"/>
                  </a:lnTo>
                  <a:lnTo>
                    <a:pt x="2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66"/>
            <p:cNvSpPr>
              <a:spLocks noEditPoints="1"/>
            </p:cNvSpPr>
            <p:nvPr/>
          </p:nvSpPr>
          <p:spPr bwMode="auto">
            <a:xfrm>
              <a:off x="1765301" y="5948363"/>
              <a:ext cx="214313" cy="214312"/>
            </a:xfrm>
            <a:custGeom>
              <a:avLst/>
              <a:gdLst>
                <a:gd name="T0" fmla="*/ 576 w 1347"/>
                <a:gd name="T1" fmla="*/ 321 h 1348"/>
                <a:gd name="T2" fmla="*/ 443 w 1347"/>
                <a:gd name="T3" fmla="*/ 425 h 1348"/>
                <a:gd name="T4" fmla="*/ 382 w 1347"/>
                <a:gd name="T5" fmla="*/ 545 h 1348"/>
                <a:gd name="T6" fmla="*/ 278 w 1347"/>
                <a:gd name="T7" fmla="*/ 561 h 1348"/>
                <a:gd name="T8" fmla="*/ 284 w 1347"/>
                <a:gd name="T9" fmla="*/ 638 h 1348"/>
                <a:gd name="T10" fmla="*/ 364 w 1347"/>
                <a:gd name="T11" fmla="*/ 687 h 1348"/>
                <a:gd name="T12" fmla="*/ 278 w 1347"/>
                <a:gd name="T13" fmla="*/ 702 h 1348"/>
                <a:gd name="T14" fmla="*/ 284 w 1347"/>
                <a:gd name="T15" fmla="*/ 779 h 1348"/>
                <a:gd name="T16" fmla="*/ 386 w 1347"/>
                <a:gd name="T17" fmla="*/ 814 h 1348"/>
                <a:gd name="T18" fmla="*/ 461 w 1347"/>
                <a:gd name="T19" fmla="*/ 948 h 1348"/>
                <a:gd name="T20" fmla="*/ 599 w 1347"/>
                <a:gd name="T21" fmla="*/ 1036 h 1348"/>
                <a:gd name="T22" fmla="*/ 796 w 1347"/>
                <a:gd name="T23" fmla="*/ 1050 h 1348"/>
                <a:gd name="T24" fmla="*/ 920 w 1347"/>
                <a:gd name="T25" fmla="*/ 1008 h 1348"/>
                <a:gd name="T26" fmla="*/ 900 w 1347"/>
                <a:gd name="T27" fmla="*/ 911 h 1348"/>
                <a:gd name="T28" fmla="*/ 860 w 1347"/>
                <a:gd name="T29" fmla="*/ 892 h 1348"/>
                <a:gd name="T30" fmla="*/ 710 w 1347"/>
                <a:gd name="T31" fmla="*/ 917 h 1348"/>
                <a:gd name="T32" fmla="*/ 591 w 1347"/>
                <a:gd name="T33" fmla="*/ 884 h 1348"/>
                <a:gd name="T34" fmla="*/ 533 w 1347"/>
                <a:gd name="T35" fmla="*/ 810 h 1348"/>
                <a:gd name="T36" fmla="*/ 705 w 1347"/>
                <a:gd name="T37" fmla="*/ 779 h 1348"/>
                <a:gd name="T38" fmla="*/ 710 w 1347"/>
                <a:gd name="T39" fmla="*/ 701 h 1348"/>
                <a:gd name="T40" fmla="*/ 507 w 1347"/>
                <a:gd name="T41" fmla="*/ 687 h 1348"/>
                <a:gd name="T42" fmla="*/ 705 w 1347"/>
                <a:gd name="T43" fmla="*/ 638 h 1348"/>
                <a:gd name="T44" fmla="*/ 710 w 1347"/>
                <a:gd name="T45" fmla="*/ 560 h 1348"/>
                <a:gd name="T46" fmla="*/ 529 w 1347"/>
                <a:gd name="T47" fmla="*/ 545 h 1348"/>
                <a:gd name="T48" fmla="*/ 574 w 1347"/>
                <a:gd name="T49" fmla="*/ 477 h 1348"/>
                <a:gd name="T50" fmla="*/ 684 w 1347"/>
                <a:gd name="T51" fmla="*/ 432 h 1348"/>
                <a:gd name="T52" fmla="*/ 821 w 1347"/>
                <a:gd name="T53" fmla="*/ 447 h 1348"/>
                <a:gd name="T54" fmla="*/ 890 w 1347"/>
                <a:gd name="T55" fmla="*/ 450 h 1348"/>
                <a:gd name="T56" fmla="*/ 928 w 1347"/>
                <a:gd name="T57" fmla="*/ 364 h 1348"/>
                <a:gd name="T58" fmla="*/ 902 w 1347"/>
                <a:gd name="T59" fmla="*/ 331 h 1348"/>
                <a:gd name="T60" fmla="*/ 755 w 1347"/>
                <a:gd name="T61" fmla="*/ 295 h 1348"/>
                <a:gd name="T62" fmla="*/ 802 w 1347"/>
                <a:gd name="T63" fmla="*/ 13 h 1348"/>
                <a:gd name="T64" fmla="*/ 1031 w 1347"/>
                <a:gd name="T65" fmla="*/ 104 h 1348"/>
                <a:gd name="T66" fmla="*/ 1210 w 1347"/>
                <a:gd name="T67" fmla="*/ 267 h 1348"/>
                <a:gd name="T68" fmla="*/ 1321 w 1347"/>
                <a:gd name="T69" fmla="*/ 486 h 1348"/>
                <a:gd name="T70" fmla="*/ 1343 w 1347"/>
                <a:gd name="T71" fmla="*/ 739 h 1348"/>
                <a:gd name="T72" fmla="*/ 1275 w 1347"/>
                <a:gd name="T73" fmla="*/ 978 h 1348"/>
                <a:gd name="T74" fmla="*/ 1128 w 1347"/>
                <a:gd name="T75" fmla="*/ 1172 h 1348"/>
                <a:gd name="T76" fmla="*/ 921 w 1347"/>
                <a:gd name="T77" fmla="*/ 1301 h 1348"/>
                <a:gd name="T78" fmla="*/ 673 w 1347"/>
                <a:gd name="T79" fmla="*/ 1348 h 1348"/>
                <a:gd name="T80" fmla="*/ 425 w 1347"/>
                <a:gd name="T81" fmla="*/ 1301 h 1348"/>
                <a:gd name="T82" fmla="*/ 219 w 1347"/>
                <a:gd name="T83" fmla="*/ 1172 h 1348"/>
                <a:gd name="T84" fmla="*/ 72 w 1347"/>
                <a:gd name="T85" fmla="*/ 978 h 1348"/>
                <a:gd name="T86" fmla="*/ 3 w 1347"/>
                <a:gd name="T87" fmla="*/ 739 h 1348"/>
                <a:gd name="T88" fmla="*/ 27 w 1347"/>
                <a:gd name="T89" fmla="*/ 486 h 1348"/>
                <a:gd name="T90" fmla="*/ 137 w 1347"/>
                <a:gd name="T91" fmla="*/ 267 h 1348"/>
                <a:gd name="T92" fmla="*/ 315 w 1347"/>
                <a:gd name="T93" fmla="*/ 104 h 1348"/>
                <a:gd name="T94" fmla="*/ 545 w 1347"/>
                <a:gd name="T95" fmla="*/ 13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47" h="1348">
                  <a:moveTo>
                    <a:pt x="707" y="294"/>
                  </a:moveTo>
                  <a:lnTo>
                    <a:pt x="659" y="300"/>
                  </a:lnTo>
                  <a:lnTo>
                    <a:pt x="617" y="308"/>
                  </a:lnTo>
                  <a:lnTo>
                    <a:pt x="576" y="321"/>
                  </a:lnTo>
                  <a:lnTo>
                    <a:pt x="538" y="340"/>
                  </a:lnTo>
                  <a:lnTo>
                    <a:pt x="502" y="364"/>
                  </a:lnTo>
                  <a:lnTo>
                    <a:pt x="470" y="392"/>
                  </a:lnTo>
                  <a:lnTo>
                    <a:pt x="443" y="425"/>
                  </a:lnTo>
                  <a:lnTo>
                    <a:pt x="419" y="459"/>
                  </a:lnTo>
                  <a:lnTo>
                    <a:pt x="400" y="498"/>
                  </a:lnTo>
                  <a:lnTo>
                    <a:pt x="385" y="538"/>
                  </a:lnTo>
                  <a:lnTo>
                    <a:pt x="382" y="545"/>
                  </a:lnTo>
                  <a:lnTo>
                    <a:pt x="300" y="545"/>
                  </a:lnTo>
                  <a:lnTo>
                    <a:pt x="291" y="548"/>
                  </a:lnTo>
                  <a:lnTo>
                    <a:pt x="284" y="553"/>
                  </a:lnTo>
                  <a:lnTo>
                    <a:pt x="278" y="561"/>
                  </a:lnTo>
                  <a:lnTo>
                    <a:pt x="276" y="569"/>
                  </a:lnTo>
                  <a:lnTo>
                    <a:pt x="276" y="622"/>
                  </a:lnTo>
                  <a:lnTo>
                    <a:pt x="278" y="630"/>
                  </a:lnTo>
                  <a:lnTo>
                    <a:pt x="284" y="638"/>
                  </a:lnTo>
                  <a:lnTo>
                    <a:pt x="291" y="643"/>
                  </a:lnTo>
                  <a:lnTo>
                    <a:pt x="300" y="644"/>
                  </a:lnTo>
                  <a:lnTo>
                    <a:pt x="364" y="644"/>
                  </a:lnTo>
                  <a:lnTo>
                    <a:pt x="364" y="687"/>
                  </a:lnTo>
                  <a:lnTo>
                    <a:pt x="300" y="687"/>
                  </a:lnTo>
                  <a:lnTo>
                    <a:pt x="291" y="689"/>
                  </a:lnTo>
                  <a:lnTo>
                    <a:pt x="284" y="694"/>
                  </a:lnTo>
                  <a:lnTo>
                    <a:pt x="278" y="702"/>
                  </a:lnTo>
                  <a:lnTo>
                    <a:pt x="276" y="711"/>
                  </a:lnTo>
                  <a:lnTo>
                    <a:pt x="276" y="763"/>
                  </a:lnTo>
                  <a:lnTo>
                    <a:pt x="278" y="772"/>
                  </a:lnTo>
                  <a:lnTo>
                    <a:pt x="284" y="779"/>
                  </a:lnTo>
                  <a:lnTo>
                    <a:pt x="291" y="785"/>
                  </a:lnTo>
                  <a:lnTo>
                    <a:pt x="300" y="786"/>
                  </a:lnTo>
                  <a:lnTo>
                    <a:pt x="377" y="786"/>
                  </a:lnTo>
                  <a:lnTo>
                    <a:pt x="386" y="814"/>
                  </a:lnTo>
                  <a:lnTo>
                    <a:pt x="396" y="842"/>
                  </a:lnTo>
                  <a:lnTo>
                    <a:pt x="414" y="882"/>
                  </a:lnTo>
                  <a:lnTo>
                    <a:pt x="436" y="916"/>
                  </a:lnTo>
                  <a:lnTo>
                    <a:pt x="461" y="948"/>
                  </a:lnTo>
                  <a:lnTo>
                    <a:pt x="491" y="976"/>
                  </a:lnTo>
                  <a:lnTo>
                    <a:pt x="523" y="1000"/>
                  </a:lnTo>
                  <a:lnTo>
                    <a:pt x="559" y="1020"/>
                  </a:lnTo>
                  <a:lnTo>
                    <a:pt x="599" y="1036"/>
                  </a:lnTo>
                  <a:lnTo>
                    <a:pt x="648" y="1048"/>
                  </a:lnTo>
                  <a:lnTo>
                    <a:pt x="697" y="1054"/>
                  </a:lnTo>
                  <a:lnTo>
                    <a:pt x="746" y="1056"/>
                  </a:lnTo>
                  <a:lnTo>
                    <a:pt x="796" y="1050"/>
                  </a:lnTo>
                  <a:lnTo>
                    <a:pt x="845" y="1038"/>
                  </a:lnTo>
                  <a:lnTo>
                    <a:pt x="877" y="1028"/>
                  </a:lnTo>
                  <a:lnTo>
                    <a:pt x="908" y="1015"/>
                  </a:lnTo>
                  <a:lnTo>
                    <a:pt x="920" y="1008"/>
                  </a:lnTo>
                  <a:lnTo>
                    <a:pt x="927" y="998"/>
                  </a:lnTo>
                  <a:lnTo>
                    <a:pt x="929" y="987"/>
                  </a:lnTo>
                  <a:lnTo>
                    <a:pt x="926" y="974"/>
                  </a:lnTo>
                  <a:lnTo>
                    <a:pt x="900" y="911"/>
                  </a:lnTo>
                  <a:lnTo>
                    <a:pt x="892" y="900"/>
                  </a:lnTo>
                  <a:lnTo>
                    <a:pt x="884" y="893"/>
                  </a:lnTo>
                  <a:lnTo>
                    <a:pt x="873" y="890"/>
                  </a:lnTo>
                  <a:lnTo>
                    <a:pt x="860" y="892"/>
                  </a:lnTo>
                  <a:lnTo>
                    <a:pt x="822" y="901"/>
                  </a:lnTo>
                  <a:lnTo>
                    <a:pt x="784" y="911"/>
                  </a:lnTo>
                  <a:lnTo>
                    <a:pt x="746" y="916"/>
                  </a:lnTo>
                  <a:lnTo>
                    <a:pt x="710" y="917"/>
                  </a:lnTo>
                  <a:lnTo>
                    <a:pt x="673" y="914"/>
                  </a:lnTo>
                  <a:lnTo>
                    <a:pt x="636" y="907"/>
                  </a:lnTo>
                  <a:lnTo>
                    <a:pt x="612" y="897"/>
                  </a:lnTo>
                  <a:lnTo>
                    <a:pt x="591" y="884"/>
                  </a:lnTo>
                  <a:lnTo>
                    <a:pt x="572" y="870"/>
                  </a:lnTo>
                  <a:lnTo>
                    <a:pt x="557" y="851"/>
                  </a:lnTo>
                  <a:lnTo>
                    <a:pt x="544" y="831"/>
                  </a:lnTo>
                  <a:lnTo>
                    <a:pt x="533" y="810"/>
                  </a:lnTo>
                  <a:lnTo>
                    <a:pt x="523" y="786"/>
                  </a:lnTo>
                  <a:lnTo>
                    <a:pt x="689" y="786"/>
                  </a:lnTo>
                  <a:lnTo>
                    <a:pt x="697" y="785"/>
                  </a:lnTo>
                  <a:lnTo>
                    <a:pt x="705" y="779"/>
                  </a:lnTo>
                  <a:lnTo>
                    <a:pt x="710" y="772"/>
                  </a:lnTo>
                  <a:lnTo>
                    <a:pt x="712" y="763"/>
                  </a:lnTo>
                  <a:lnTo>
                    <a:pt x="712" y="711"/>
                  </a:lnTo>
                  <a:lnTo>
                    <a:pt x="710" y="701"/>
                  </a:lnTo>
                  <a:lnTo>
                    <a:pt x="705" y="693"/>
                  </a:lnTo>
                  <a:lnTo>
                    <a:pt x="697" y="689"/>
                  </a:lnTo>
                  <a:lnTo>
                    <a:pt x="689" y="687"/>
                  </a:lnTo>
                  <a:lnTo>
                    <a:pt x="507" y="687"/>
                  </a:lnTo>
                  <a:lnTo>
                    <a:pt x="507" y="644"/>
                  </a:lnTo>
                  <a:lnTo>
                    <a:pt x="689" y="644"/>
                  </a:lnTo>
                  <a:lnTo>
                    <a:pt x="697" y="643"/>
                  </a:lnTo>
                  <a:lnTo>
                    <a:pt x="705" y="638"/>
                  </a:lnTo>
                  <a:lnTo>
                    <a:pt x="710" y="630"/>
                  </a:lnTo>
                  <a:lnTo>
                    <a:pt x="712" y="622"/>
                  </a:lnTo>
                  <a:lnTo>
                    <a:pt x="712" y="569"/>
                  </a:lnTo>
                  <a:lnTo>
                    <a:pt x="710" y="560"/>
                  </a:lnTo>
                  <a:lnTo>
                    <a:pt x="705" y="553"/>
                  </a:lnTo>
                  <a:lnTo>
                    <a:pt x="697" y="548"/>
                  </a:lnTo>
                  <a:lnTo>
                    <a:pt x="689" y="545"/>
                  </a:lnTo>
                  <a:lnTo>
                    <a:pt x="529" y="545"/>
                  </a:lnTo>
                  <a:lnTo>
                    <a:pt x="529" y="544"/>
                  </a:lnTo>
                  <a:lnTo>
                    <a:pt x="542" y="519"/>
                  </a:lnTo>
                  <a:lnTo>
                    <a:pt x="557" y="496"/>
                  </a:lnTo>
                  <a:lnTo>
                    <a:pt x="574" y="477"/>
                  </a:lnTo>
                  <a:lnTo>
                    <a:pt x="596" y="461"/>
                  </a:lnTo>
                  <a:lnTo>
                    <a:pt x="621" y="447"/>
                  </a:lnTo>
                  <a:lnTo>
                    <a:pt x="653" y="438"/>
                  </a:lnTo>
                  <a:lnTo>
                    <a:pt x="684" y="432"/>
                  </a:lnTo>
                  <a:lnTo>
                    <a:pt x="717" y="431"/>
                  </a:lnTo>
                  <a:lnTo>
                    <a:pt x="749" y="433"/>
                  </a:lnTo>
                  <a:lnTo>
                    <a:pt x="782" y="439"/>
                  </a:lnTo>
                  <a:lnTo>
                    <a:pt x="821" y="447"/>
                  </a:lnTo>
                  <a:lnTo>
                    <a:pt x="859" y="457"/>
                  </a:lnTo>
                  <a:lnTo>
                    <a:pt x="871" y="459"/>
                  </a:lnTo>
                  <a:lnTo>
                    <a:pt x="882" y="456"/>
                  </a:lnTo>
                  <a:lnTo>
                    <a:pt x="890" y="450"/>
                  </a:lnTo>
                  <a:lnTo>
                    <a:pt x="897" y="439"/>
                  </a:lnTo>
                  <a:lnTo>
                    <a:pt x="910" y="408"/>
                  </a:lnTo>
                  <a:lnTo>
                    <a:pt x="923" y="378"/>
                  </a:lnTo>
                  <a:lnTo>
                    <a:pt x="928" y="364"/>
                  </a:lnTo>
                  <a:lnTo>
                    <a:pt x="926" y="353"/>
                  </a:lnTo>
                  <a:lnTo>
                    <a:pt x="920" y="343"/>
                  </a:lnTo>
                  <a:lnTo>
                    <a:pt x="908" y="334"/>
                  </a:lnTo>
                  <a:lnTo>
                    <a:pt x="902" y="331"/>
                  </a:lnTo>
                  <a:lnTo>
                    <a:pt x="895" y="328"/>
                  </a:lnTo>
                  <a:lnTo>
                    <a:pt x="848" y="311"/>
                  </a:lnTo>
                  <a:lnTo>
                    <a:pt x="802" y="301"/>
                  </a:lnTo>
                  <a:lnTo>
                    <a:pt x="755" y="295"/>
                  </a:lnTo>
                  <a:lnTo>
                    <a:pt x="707" y="294"/>
                  </a:lnTo>
                  <a:close/>
                  <a:moveTo>
                    <a:pt x="673" y="0"/>
                  </a:moveTo>
                  <a:lnTo>
                    <a:pt x="739" y="4"/>
                  </a:lnTo>
                  <a:lnTo>
                    <a:pt x="802" y="13"/>
                  </a:lnTo>
                  <a:lnTo>
                    <a:pt x="863" y="28"/>
                  </a:lnTo>
                  <a:lnTo>
                    <a:pt x="921" y="48"/>
                  </a:lnTo>
                  <a:lnTo>
                    <a:pt x="978" y="73"/>
                  </a:lnTo>
                  <a:lnTo>
                    <a:pt x="1031" y="104"/>
                  </a:lnTo>
                  <a:lnTo>
                    <a:pt x="1081" y="139"/>
                  </a:lnTo>
                  <a:lnTo>
                    <a:pt x="1128" y="177"/>
                  </a:lnTo>
                  <a:lnTo>
                    <a:pt x="1170" y="220"/>
                  </a:lnTo>
                  <a:lnTo>
                    <a:pt x="1210" y="267"/>
                  </a:lnTo>
                  <a:lnTo>
                    <a:pt x="1244" y="317"/>
                  </a:lnTo>
                  <a:lnTo>
                    <a:pt x="1275" y="370"/>
                  </a:lnTo>
                  <a:lnTo>
                    <a:pt x="1300" y="427"/>
                  </a:lnTo>
                  <a:lnTo>
                    <a:pt x="1321" y="486"/>
                  </a:lnTo>
                  <a:lnTo>
                    <a:pt x="1335" y="546"/>
                  </a:lnTo>
                  <a:lnTo>
                    <a:pt x="1343" y="610"/>
                  </a:lnTo>
                  <a:lnTo>
                    <a:pt x="1347" y="675"/>
                  </a:lnTo>
                  <a:lnTo>
                    <a:pt x="1343" y="739"/>
                  </a:lnTo>
                  <a:lnTo>
                    <a:pt x="1335" y="802"/>
                  </a:lnTo>
                  <a:lnTo>
                    <a:pt x="1321" y="864"/>
                  </a:lnTo>
                  <a:lnTo>
                    <a:pt x="1300" y="923"/>
                  </a:lnTo>
                  <a:lnTo>
                    <a:pt x="1275" y="978"/>
                  </a:lnTo>
                  <a:lnTo>
                    <a:pt x="1244" y="1032"/>
                  </a:lnTo>
                  <a:lnTo>
                    <a:pt x="1210" y="1082"/>
                  </a:lnTo>
                  <a:lnTo>
                    <a:pt x="1170" y="1128"/>
                  </a:lnTo>
                  <a:lnTo>
                    <a:pt x="1128" y="1172"/>
                  </a:lnTo>
                  <a:lnTo>
                    <a:pt x="1081" y="1211"/>
                  </a:lnTo>
                  <a:lnTo>
                    <a:pt x="1031" y="1246"/>
                  </a:lnTo>
                  <a:lnTo>
                    <a:pt x="978" y="1275"/>
                  </a:lnTo>
                  <a:lnTo>
                    <a:pt x="921" y="1301"/>
                  </a:lnTo>
                  <a:lnTo>
                    <a:pt x="863" y="1321"/>
                  </a:lnTo>
                  <a:lnTo>
                    <a:pt x="802" y="1336"/>
                  </a:lnTo>
                  <a:lnTo>
                    <a:pt x="739" y="1345"/>
                  </a:lnTo>
                  <a:lnTo>
                    <a:pt x="673" y="1348"/>
                  </a:lnTo>
                  <a:lnTo>
                    <a:pt x="608" y="1345"/>
                  </a:lnTo>
                  <a:lnTo>
                    <a:pt x="545" y="1336"/>
                  </a:lnTo>
                  <a:lnTo>
                    <a:pt x="484" y="1321"/>
                  </a:lnTo>
                  <a:lnTo>
                    <a:pt x="425" y="1301"/>
                  </a:lnTo>
                  <a:lnTo>
                    <a:pt x="369" y="1275"/>
                  </a:lnTo>
                  <a:lnTo>
                    <a:pt x="315" y="1246"/>
                  </a:lnTo>
                  <a:lnTo>
                    <a:pt x="265" y="1211"/>
                  </a:lnTo>
                  <a:lnTo>
                    <a:pt x="219" y="1172"/>
                  </a:lnTo>
                  <a:lnTo>
                    <a:pt x="176" y="1128"/>
                  </a:lnTo>
                  <a:lnTo>
                    <a:pt x="137" y="1082"/>
                  </a:lnTo>
                  <a:lnTo>
                    <a:pt x="102" y="1032"/>
                  </a:lnTo>
                  <a:lnTo>
                    <a:pt x="72" y="978"/>
                  </a:lnTo>
                  <a:lnTo>
                    <a:pt x="47" y="923"/>
                  </a:lnTo>
                  <a:lnTo>
                    <a:pt x="27" y="864"/>
                  </a:lnTo>
                  <a:lnTo>
                    <a:pt x="12" y="802"/>
                  </a:lnTo>
                  <a:lnTo>
                    <a:pt x="3" y="739"/>
                  </a:lnTo>
                  <a:lnTo>
                    <a:pt x="0" y="675"/>
                  </a:lnTo>
                  <a:lnTo>
                    <a:pt x="3" y="610"/>
                  </a:lnTo>
                  <a:lnTo>
                    <a:pt x="12" y="546"/>
                  </a:lnTo>
                  <a:lnTo>
                    <a:pt x="27" y="486"/>
                  </a:lnTo>
                  <a:lnTo>
                    <a:pt x="47" y="427"/>
                  </a:lnTo>
                  <a:lnTo>
                    <a:pt x="72" y="370"/>
                  </a:lnTo>
                  <a:lnTo>
                    <a:pt x="102" y="317"/>
                  </a:lnTo>
                  <a:lnTo>
                    <a:pt x="137" y="267"/>
                  </a:lnTo>
                  <a:lnTo>
                    <a:pt x="176" y="220"/>
                  </a:lnTo>
                  <a:lnTo>
                    <a:pt x="219" y="177"/>
                  </a:lnTo>
                  <a:lnTo>
                    <a:pt x="265" y="139"/>
                  </a:lnTo>
                  <a:lnTo>
                    <a:pt x="315" y="104"/>
                  </a:lnTo>
                  <a:lnTo>
                    <a:pt x="369" y="73"/>
                  </a:lnTo>
                  <a:lnTo>
                    <a:pt x="425" y="48"/>
                  </a:lnTo>
                  <a:lnTo>
                    <a:pt x="484" y="28"/>
                  </a:lnTo>
                  <a:lnTo>
                    <a:pt x="545" y="13"/>
                  </a:lnTo>
                  <a:lnTo>
                    <a:pt x="608" y="4"/>
                  </a:lnTo>
                  <a:lnTo>
                    <a:pt x="6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8" name="Group 144"/>
          <p:cNvGrpSpPr/>
          <p:nvPr/>
        </p:nvGrpSpPr>
        <p:grpSpPr>
          <a:xfrm>
            <a:off x="4814104" y="4224722"/>
            <a:ext cx="376238" cy="568324"/>
            <a:chOff x="752475" y="5770563"/>
            <a:chExt cx="376238" cy="568324"/>
          </a:xfrm>
          <a:solidFill>
            <a:srgbClr val="000000"/>
          </a:solidFill>
        </p:grpSpPr>
        <p:sp>
          <p:nvSpPr>
            <p:cNvPr id="109" name="Freeform 71"/>
            <p:cNvSpPr>
              <a:spLocks/>
            </p:cNvSpPr>
            <p:nvPr/>
          </p:nvSpPr>
          <p:spPr bwMode="auto">
            <a:xfrm>
              <a:off x="815975" y="5770563"/>
              <a:ext cx="247650" cy="203200"/>
            </a:xfrm>
            <a:custGeom>
              <a:avLst/>
              <a:gdLst>
                <a:gd name="T0" fmla="*/ 280 w 1559"/>
                <a:gd name="T1" fmla="*/ 0 h 1276"/>
                <a:gd name="T2" fmla="*/ 1279 w 1559"/>
                <a:gd name="T3" fmla="*/ 0 h 1276"/>
                <a:gd name="T4" fmla="*/ 1320 w 1559"/>
                <a:gd name="T5" fmla="*/ 4 h 1276"/>
                <a:gd name="T6" fmla="*/ 1360 w 1559"/>
                <a:gd name="T7" fmla="*/ 12 h 1276"/>
                <a:gd name="T8" fmla="*/ 1397 w 1559"/>
                <a:gd name="T9" fmla="*/ 26 h 1276"/>
                <a:gd name="T10" fmla="*/ 1431 w 1559"/>
                <a:gd name="T11" fmla="*/ 45 h 1276"/>
                <a:gd name="T12" fmla="*/ 1462 w 1559"/>
                <a:gd name="T13" fmla="*/ 69 h 1276"/>
                <a:gd name="T14" fmla="*/ 1490 w 1559"/>
                <a:gd name="T15" fmla="*/ 96 h 1276"/>
                <a:gd name="T16" fmla="*/ 1513 w 1559"/>
                <a:gd name="T17" fmla="*/ 128 h 1276"/>
                <a:gd name="T18" fmla="*/ 1533 w 1559"/>
                <a:gd name="T19" fmla="*/ 161 h 1276"/>
                <a:gd name="T20" fmla="*/ 1547 w 1559"/>
                <a:gd name="T21" fmla="*/ 198 h 1276"/>
                <a:gd name="T22" fmla="*/ 1555 w 1559"/>
                <a:gd name="T23" fmla="*/ 239 h 1276"/>
                <a:gd name="T24" fmla="*/ 1559 w 1559"/>
                <a:gd name="T25" fmla="*/ 279 h 1276"/>
                <a:gd name="T26" fmla="*/ 1559 w 1559"/>
                <a:gd name="T27" fmla="*/ 1226 h 1276"/>
                <a:gd name="T28" fmla="*/ 1555 w 1559"/>
                <a:gd name="T29" fmla="*/ 1243 h 1276"/>
                <a:gd name="T30" fmla="*/ 1549 w 1559"/>
                <a:gd name="T31" fmla="*/ 1256 h 1276"/>
                <a:gd name="T32" fmla="*/ 1538 w 1559"/>
                <a:gd name="T33" fmla="*/ 1267 h 1276"/>
                <a:gd name="T34" fmla="*/ 1524 w 1559"/>
                <a:gd name="T35" fmla="*/ 1274 h 1276"/>
                <a:gd name="T36" fmla="*/ 1508 w 1559"/>
                <a:gd name="T37" fmla="*/ 1276 h 1276"/>
                <a:gd name="T38" fmla="*/ 1385 w 1559"/>
                <a:gd name="T39" fmla="*/ 1276 h 1276"/>
                <a:gd name="T40" fmla="*/ 1385 w 1559"/>
                <a:gd name="T41" fmla="*/ 252 h 1276"/>
                <a:gd name="T42" fmla="*/ 1381 w 1559"/>
                <a:gd name="T43" fmla="*/ 229 h 1276"/>
                <a:gd name="T44" fmla="*/ 1374 w 1559"/>
                <a:gd name="T45" fmla="*/ 207 h 1276"/>
                <a:gd name="T46" fmla="*/ 1363 w 1559"/>
                <a:gd name="T47" fmla="*/ 189 h 1276"/>
                <a:gd name="T48" fmla="*/ 1346 w 1559"/>
                <a:gd name="T49" fmla="*/ 173 h 1276"/>
                <a:gd name="T50" fmla="*/ 1328 w 1559"/>
                <a:gd name="T51" fmla="*/ 161 h 1276"/>
                <a:gd name="T52" fmla="*/ 1306 w 1559"/>
                <a:gd name="T53" fmla="*/ 154 h 1276"/>
                <a:gd name="T54" fmla="*/ 1283 w 1559"/>
                <a:gd name="T55" fmla="*/ 152 h 1276"/>
                <a:gd name="T56" fmla="*/ 1246 w 1559"/>
                <a:gd name="T57" fmla="*/ 152 h 1276"/>
                <a:gd name="T58" fmla="*/ 1246 w 1559"/>
                <a:gd name="T59" fmla="*/ 1276 h 1276"/>
                <a:gd name="T60" fmla="*/ 857 w 1559"/>
                <a:gd name="T61" fmla="*/ 1276 h 1276"/>
                <a:gd name="T62" fmla="*/ 857 w 1559"/>
                <a:gd name="T63" fmla="*/ 152 h 1276"/>
                <a:gd name="T64" fmla="*/ 275 w 1559"/>
                <a:gd name="T65" fmla="*/ 152 h 1276"/>
                <a:gd name="T66" fmla="*/ 251 w 1559"/>
                <a:gd name="T67" fmla="*/ 154 h 1276"/>
                <a:gd name="T68" fmla="*/ 231 w 1559"/>
                <a:gd name="T69" fmla="*/ 161 h 1276"/>
                <a:gd name="T70" fmla="*/ 212 w 1559"/>
                <a:gd name="T71" fmla="*/ 173 h 1276"/>
                <a:gd name="T72" fmla="*/ 196 w 1559"/>
                <a:gd name="T73" fmla="*/ 189 h 1276"/>
                <a:gd name="T74" fmla="*/ 184 w 1559"/>
                <a:gd name="T75" fmla="*/ 207 h 1276"/>
                <a:gd name="T76" fmla="*/ 176 w 1559"/>
                <a:gd name="T77" fmla="*/ 229 h 1276"/>
                <a:gd name="T78" fmla="*/ 174 w 1559"/>
                <a:gd name="T79" fmla="*/ 252 h 1276"/>
                <a:gd name="T80" fmla="*/ 174 w 1559"/>
                <a:gd name="T81" fmla="*/ 1276 h 1276"/>
                <a:gd name="T82" fmla="*/ 50 w 1559"/>
                <a:gd name="T83" fmla="*/ 1276 h 1276"/>
                <a:gd name="T84" fmla="*/ 35 w 1559"/>
                <a:gd name="T85" fmla="*/ 1274 h 1276"/>
                <a:gd name="T86" fmla="*/ 20 w 1559"/>
                <a:gd name="T87" fmla="*/ 1267 h 1276"/>
                <a:gd name="T88" fmla="*/ 10 w 1559"/>
                <a:gd name="T89" fmla="*/ 1256 h 1276"/>
                <a:gd name="T90" fmla="*/ 3 w 1559"/>
                <a:gd name="T91" fmla="*/ 1242 h 1276"/>
                <a:gd name="T92" fmla="*/ 0 w 1559"/>
                <a:gd name="T93" fmla="*/ 1226 h 1276"/>
                <a:gd name="T94" fmla="*/ 0 w 1559"/>
                <a:gd name="T95" fmla="*/ 279 h 1276"/>
                <a:gd name="T96" fmla="*/ 3 w 1559"/>
                <a:gd name="T97" fmla="*/ 238 h 1276"/>
                <a:gd name="T98" fmla="*/ 12 w 1559"/>
                <a:gd name="T99" fmla="*/ 198 h 1276"/>
                <a:gd name="T100" fmla="*/ 26 w 1559"/>
                <a:gd name="T101" fmla="*/ 161 h 1276"/>
                <a:gd name="T102" fmla="*/ 46 w 1559"/>
                <a:gd name="T103" fmla="*/ 128 h 1276"/>
                <a:gd name="T104" fmla="*/ 68 w 1559"/>
                <a:gd name="T105" fmla="*/ 96 h 1276"/>
                <a:gd name="T106" fmla="*/ 97 w 1559"/>
                <a:gd name="T107" fmla="*/ 69 h 1276"/>
                <a:gd name="T108" fmla="*/ 127 w 1559"/>
                <a:gd name="T109" fmla="*/ 45 h 1276"/>
                <a:gd name="T110" fmla="*/ 162 w 1559"/>
                <a:gd name="T111" fmla="*/ 26 h 1276"/>
                <a:gd name="T112" fmla="*/ 199 w 1559"/>
                <a:gd name="T113" fmla="*/ 12 h 1276"/>
                <a:gd name="T114" fmla="*/ 238 w 1559"/>
                <a:gd name="T115" fmla="*/ 4 h 1276"/>
                <a:gd name="T116" fmla="*/ 280 w 1559"/>
                <a:gd name="T117" fmla="*/ 0 h 1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59" h="1276">
                  <a:moveTo>
                    <a:pt x="280" y="0"/>
                  </a:moveTo>
                  <a:lnTo>
                    <a:pt x="1279" y="0"/>
                  </a:lnTo>
                  <a:lnTo>
                    <a:pt x="1320" y="4"/>
                  </a:lnTo>
                  <a:lnTo>
                    <a:pt x="1360" y="12"/>
                  </a:lnTo>
                  <a:lnTo>
                    <a:pt x="1397" y="26"/>
                  </a:lnTo>
                  <a:lnTo>
                    <a:pt x="1431" y="45"/>
                  </a:lnTo>
                  <a:lnTo>
                    <a:pt x="1462" y="69"/>
                  </a:lnTo>
                  <a:lnTo>
                    <a:pt x="1490" y="96"/>
                  </a:lnTo>
                  <a:lnTo>
                    <a:pt x="1513" y="128"/>
                  </a:lnTo>
                  <a:lnTo>
                    <a:pt x="1533" y="161"/>
                  </a:lnTo>
                  <a:lnTo>
                    <a:pt x="1547" y="198"/>
                  </a:lnTo>
                  <a:lnTo>
                    <a:pt x="1555" y="239"/>
                  </a:lnTo>
                  <a:lnTo>
                    <a:pt x="1559" y="279"/>
                  </a:lnTo>
                  <a:lnTo>
                    <a:pt x="1559" y="1226"/>
                  </a:lnTo>
                  <a:lnTo>
                    <a:pt x="1555" y="1243"/>
                  </a:lnTo>
                  <a:lnTo>
                    <a:pt x="1549" y="1256"/>
                  </a:lnTo>
                  <a:lnTo>
                    <a:pt x="1538" y="1267"/>
                  </a:lnTo>
                  <a:lnTo>
                    <a:pt x="1524" y="1274"/>
                  </a:lnTo>
                  <a:lnTo>
                    <a:pt x="1508" y="1276"/>
                  </a:lnTo>
                  <a:lnTo>
                    <a:pt x="1385" y="1276"/>
                  </a:lnTo>
                  <a:lnTo>
                    <a:pt x="1385" y="252"/>
                  </a:lnTo>
                  <a:lnTo>
                    <a:pt x="1381" y="229"/>
                  </a:lnTo>
                  <a:lnTo>
                    <a:pt x="1374" y="207"/>
                  </a:lnTo>
                  <a:lnTo>
                    <a:pt x="1363" y="189"/>
                  </a:lnTo>
                  <a:lnTo>
                    <a:pt x="1346" y="173"/>
                  </a:lnTo>
                  <a:lnTo>
                    <a:pt x="1328" y="161"/>
                  </a:lnTo>
                  <a:lnTo>
                    <a:pt x="1306" y="154"/>
                  </a:lnTo>
                  <a:lnTo>
                    <a:pt x="1283" y="152"/>
                  </a:lnTo>
                  <a:lnTo>
                    <a:pt x="1246" y="152"/>
                  </a:lnTo>
                  <a:lnTo>
                    <a:pt x="1246" y="1276"/>
                  </a:lnTo>
                  <a:lnTo>
                    <a:pt x="857" y="1276"/>
                  </a:lnTo>
                  <a:lnTo>
                    <a:pt x="857" y="152"/>
                  </a:lnTo>
                  <a:lnTo>
                    <a:pt x="275" y="152"/>
                  </a:lnTo>
                  <a:lnTo>
                    <a:pt x="251" y="154"/>
                  </a:lnTo>
                  <a:lnTo>
                    <a:pt x="231" y="161"/>
                  </a:lnTo>
                  <a:lnTo>
                    <a:pt x="212" y="173"/>
                  </a:lnTo>
                  <a:lnTo>
                    <a:pt x="196" y="189"/>
                  </a:lnTo>
                  <a:lnTo>
                    <a:pt x="184" y="207"/>
                  </a:lnTo>
                  <a:lnTo>
                    <a:pt x="176" y="229"/>
                  </a:lnTo>
                  <a:lnTo>
                    <a:pt x="174" y="252"/>
                  </a:lnTo>
                  <a:lnTo>
                    <a:pt x="174" y="1276"/>
                  </a:lnTo>
                  <a:lnTo>
                    <a:pt x="50" y="1276"/>
                  </a:lnTo>
                  <a:lnTo>
                    <a:pt x="35" y="1274"/>
                  </a:lnTo>
                  <a:lnTo>
                    <a:pt x="20" y="1267"/>
                  </a:lnTo>
                  <a:lnTo>
                    <a:pt x="10" y="1256"/>
                  </a:lnTo>
                  <a:lnTo>
                    <a:pt x="3" y="1242"/>
                  </a:lnTo>
                  <a:lnTo>
                    <a:pt x="0" y="1226"/>
                  </a:lnTo>
                  <a:lnTo>
                    <a:pt x="0" y="279"/>
                  </a:lnTo>
                  <a:lnTo>
                    <a:pt x="3" y="238"/>
                  </a:lnTo>
                  <a:lnTo>
                    <a:pt x="12" y="198"/>
                  </a:lnTo>
                  <a:lnTo>
                    <a:pt x="26" y="161"/>
                  </a:lnTo>
                  <a:lnTo>
                    <a:pt x="46" y="128"/>
                  </a:lnTo>
                  <a:lnTo>
                    <a:pt x="68" y="96"/>
                  </a:lnTo>
                  <a:lnTo>
                    <a:pt x="97" y="69"/>
                  </a:lnTo>
                  <a:lnTo>
                    <a:pt x="127" y="45"/>
                  </a:lnTo>
                  <a:lnTo>
                    <a:pt x="162" y="26"/>
                  </a:lnTo>
                  <a:lnTo>
                    <a:pt x="199" y="12"/>
                  </a:lnTo>
                  <a:lnTo>
                    <a:pt x="238" y="4"/>
                  </a:lnTo>
                  <a:lnTo>
                    <a:pt x="2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72"/>
            <p:cNvSpPr>
              <a:spLocks noEditPoints="1"/>
            </p:cNvSpPr>
            <p:nvPr/>
          </p:nvSpPr>
          <p:spPr bwMode="auto">
            <a:xfrm>
              <a:off x="752475" y="5924550"/>
              <a:ext cx="376238" cy="414337"/>
            </a:xfrm>
            <a:custGeom>
              <a:avLst/>
              <a:gdLst>
                <a:gd name="T0" fmla="*/ 1589 w 2367"/>
                <a:gd name="T1" fmla="*/ 2118 h 2614"/>
                <a:gd name="T2" fmla="*/ 1639 w 2367"/>
                <a:gd name="T3" fmla="*/ 2288 h 2614"/>
                <a:gd name="T4" fmla="*/ 1816 w 2367"/>
                <a:gd name="T5" fmla="*/ 2272 h 2614"/>
                <a:gd name="T6" fmla="*/ 1833 w 2367"/>
                <a:gd name="T7" fmla="*/ 2095 h 2614"/>
                <a:gd name="T8" fmla="*/ 1156 w 2367"/>
                <a:gd name="T9" fmla="*/ 2037 h 2614"/>
                <a:gd name="T10" fmla="*/ 1045 w 2367"/>
                <a:gd name="T11" fmla="*/ 2173 h 2614"/>
                <a:gd name="T12" fmla="*/ 1156 w 2367"/>
                <a:gd name="T13" fmla="*/ 2310 h 2614"/>
                <a:gd name="T14" fmla="*/ 1313 w 2367"/>
                <a:gd name="T15" fmla="*/ 2227 h 2614"/>
                <a:gd name="T16" fmla="*/ 1262 w 2367"/>
                <a:gd name="T17" fmla="*/ 2057 h 2614"/>
                <a:gd name="T18" fmla="*/ 573 w 2367"/>
                <a:gd name="T19" fmla="*/ 2057 h 2614"/>
                <a:gd name="T20" fmla="*/ 522 w 2367"/>
                <a:gd name="T21" fmla="*/ 2227 h 2614"/>
                <a:gd name="T22" fmla="*/ 678 w 2367"/>
                <a:gd name="T23" fmla="*/ 2310 h 2614"/>
                <a:gd name="T24" fmla="*/ 790 w 2367"/>
                <a:gd name="T25" fmla="*/ 2173 h 2614"/>
                <a:gd name="T26" fmla="*/ 679 w 2367"/>
                <a:gd name="T27" fmla="*/ 2037 h 2614"/>
                <a:gd name="T28" fmla="*/ 1601 w 2367"/>
                <a:gd name="T29" fmla="*/ 1674 h 2614"/>
                <a:gd name="T30" fmla="*/ 1619 w 2367"/>
                <a:gd name="T31" fmla="*/ 1851 h 2614"/>
                <a:gd name="T32" fmla="*/ 1795 w 2367"/>
                <a:gd name="T33" fmla="*/ 1868 h 2614"/>
                <a:gd name="T34" fmla="*/ 1845 w 2367"/>
                <a:gd name="T35" fmla="*/ 1698 h 2614"/>
                <a:gd name="T36" fmla="*/ 1184 w 2367"/>
                <a:gd name="T37" fmla="*/ 1613 h 2614"/>
                <a:gd name="T38" fmla="*/ 1047 w 2367"/>
                <a:gd name="T39" fmla="*/ 1724 h 2614"/>
                <a:gd name="T40" fmla="*/ 1130 w 2367"/>
                <a:gd name="T41" fmla="*/ 1881 h 2614"/>
                <a:gd name="T42" fmla="*/ 1300 w 2367"/>
                <a:gd name="T43" fmla="*/ 1830 h 2614"/>
                <a:gd name="T44" fmla="*/ 1282 w 2367"/>
                <a:gd name="T45" fmla="*/ 1654 h 2614"/>
                <a:gd name="T46" fmla="*/ 596 w 2367"/>
                <a:gd name="T47" fmla="*/ 1624 h 2614"/>
                <a:gd name="T48" fmla="*/ 514 w 2367"/>
                <a:gd name="T49" fmla="*/ 1781 h 2614"/>
                <a:gd name="T50" fmla="*/ 651 w 2367"/>
                <a:gd name="T51" fmla="*/ 1892 h 2614"/>
                <a:gd name="T52" fmla="*/ 787 w 2367"/>
                <a:gd name="T53" fmla="*/ 1781 h 2614"/>
                <a:gd name="T54" fmla="*/ 705 w 2367"/>
                <a:gd name="T55" fmla="*/ 1624 h 2614"/>
                <a:gd name="T56" fmla="*/ 1619 w 2367"/>
                <a:gd name="T57" fmla="*/ 1235 h 2614"/>
                <a:gd name="T58" fmla="*/ 1601 w 2367"/>
                <a:gd name="T59" fmla="*/ 1411 h 2614"/>
                <a:gd name="T60" fmla="*/ 1771 w 2367"/>
                <a:gd name="T61" fmla="*/ 1461 h 2614"/>
                <a:gd name="T62" fmla="*/ 1854 w 2367"/>
                <a:gd name="T63" fmla="*/ 1304 h 2614"/>
                <a:gd name="T64" fmla="*/ 1718 w 2367"/>
                <a:gd name="T65" fmla="*/ 1193 h 2614"/>
                <a:gd name="T66" fmla="*/ 1056 w 2367"/>
                <a:gd name="T67" fmla="*/ 1278 h 2614"/>
                <a:gd name="T68" fmla="*/ 1106 w 2367"/>
                <a:gd name="T69" fmla="*/ 1448 h 2614"/>
                <a:gd name="T70" fmla="*/ 1282 w 2367"/>
                <a:gd name="T71" fmla="*/ 1432 h 2614"/>
                <a:gd name="T72" fmla="*/ 1300 w 2367"/>
                <a:gd name="T73" fmla="*/ 1254 h 2614"/>
                <a:gd name="T74" fmla="*/ 623 w 2367"/>
                <a:gd name="T75" fmla="*/ 1197 h 2614"/>
                <a:gd name="T76" fmla="*/ 512 w 2367"/>
                <a:gd name="T77" fmla="*/ 1333 h 2614"/>
                <a:gd name="T78" fmla="*/ 623 w 2367"/>
                <a:gd name="T79" fmla="*/ 1469 h 2614"/>
                <a:gd name="T80" fmla="*/ 778 w 2367"/>
                <a:gd name="T81" fmla="*/ 1387 h 2614"/>
                <a:gd name="T82" fmla="*/ 728 w 2367"/>
                <a:gd name="T83" fmla="*/ 1217 h 2614"/>
                <a:gd name="T84" fmla="*/ 519 w 2367"/>
                <a:gd name="T85" fmla="*/ 714 h 2614"/>
                <a:gd name="T86" fmla="*/ 519 w 2367"/>
                <a:gd name="T87" fmla="*/ 1032 h 2614"/>
                <a:gd name="T88" fmla="*/ 1850 w 2367"/>
                <a:gd name="T89" fmla="*/ 1032 h 2614"/>
                <a:gd name="T90" fmla="*/ 1850 w 2367"/>
                <a:gd name="T91" fmla="*/ 715 h 2614"/>
                <a:gd name="T92" fmla="*/ 2195 w 2367"/>
                <a:gd name="T93" fmla="*/ 26 h 2614"/>
                <a:gd name="T94" fmla="*/ 2363 w 2367"/>
                <a:gd name="T95" fmla="*/ 257 h 2614"/>
                <a:gd name="T96" fmla="*/ 2293 w 2367"/>
                <a:gd name="T97" fmla="*/ 2510 h 2614"/>
                <a:gd name="T98" fmla="*/ 306 w 2367"/>
                <a:gd name="T99" fmla="*/ 2614 h 2614"/>
                <a:gd name="T100" fmla="*/ 50 w 2367"/>
                <a:gd name="T101" fmla="*/ 2476 h 2614"/>
                <a:gd name="T102" fmla="*/ 13 w 2367"/>
                <a:gd name="T103" fmla="*/ 215 h 2614"/>
                <a:gd name="T104" fmla="*/ 213 w 2367"/>
                <a:gd name="T105" fmla="*/ 11 h 2614"/>
                <a:gd name="T106" fmla="*/ 315 w 2367"/>
                <a:gd name="T107" fmla="*/ 438 h 2614"/>
                <a:gd name="T108" fmla="*/ 2053 w 2367"/>
                <a:gd name="T109" fmla="*/ 438 h 2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67" h="2614">
                  <a:moveTo>
                    <a:pt x="1718" y="2033"/>
                  </a:moveTo>
                  <a:lnTo>
                    <a:pt x="1690" y="2037"/>
                  </a:lnTo>
                  <a:lnTo>
                    <a:pt x="1663" y="2044"/>
                  </a:lnTo>
                  <a:lnTo>
                    <a:pt x="1639" y="2057"/>
                  </a:lnTo>
                  <a:lnTo>
                    <a:pt x="1619" y="2075"/>
                  </a:lnTo>
                  <a:lnTo>
                    <a:pt x="1601" y="2095"/>
                  </a:lnTo>
                  <a:lnTo>
                    <a:pt x="1589" y="2118"/>
                  </a:lnTo>
                  <a:lnTo>
                    <a:pt x="1581" y="2144"/>
                  </a:lnTo>
                  <a:lnTo>
                    <a:pt x="1578" y="2173"/>
                  </a:lnTo>
                  <a:lnTo>
                    <a:pt x="1581" y="2201"/>
                  </a:lnTo>
                  <a:lnTo>
                    <a:pt x="1589" y="2227"/>
                  </a:lnTo>
                  <a:lnTo>
                    <a:pt x="1601" y="2251"/>
                  </a:lnTo>
                  <a:lnTo>
                    <a:pt x="1619" y="2272"/>
                  </a:lnTo>
                  <a:lnTo>
                    <a:pt x="1639" y="2288"/>
                  </a:lnTo>
                  <a:lnTo>
                    <a:pt x="1663" y="2301"/>
                  </a:lnTo>
                  <a:lnTo>
                    <a:pt x="1690" y="2310"/>
                  </a:lnTo>
                  <a:lnTo>
                    <a:pt x="1718" y="2312"/>
                  </a:lnTo>
                  <a:lnTo>
                    <a:pt x="1745" y="2310"/>
                  </a:lnTo>
                  <a:lnTo>
                    <a:pt x="1771" y="2301"/>
                  </a:lnTo>
                  <a:lnTo>
                    <a:pt x="1795" y="2288"/>
                  </a:lnTo>
                  <a:lnTo>
                    <a:pt x="1816" y="2272"/>
                  </a:lnTo>
                  <a:lnTo>
                    <a:pt x="1833" y="2251"/>
                  </a:lnTo>
                  <a:lnTo>
                    <a:pt x="1845" y="2227"/>
                  </a:lnTo>
                  <a:lnTo>
                    <a:pt x="1854" y="2201"/>
                  </a:lnTo>
                  <a:lnTo>
                    <a:pt x="1856" y="2173"/>
                  </a:lnTo>
                  <a:lnTo>
                    <a:pt x="1854" y="2144"/>
                  </a:lnTo>
                  <a:lnTo>
                    <a:pt x="1845" y="2118"/>
                  </a:lnTo>
                  <a:lnTo>
                    <a:pt x="1833" y="2095"/>
                  </a:lnTo>
                  <a:lnTo>
                    <a:pt x="1816" y="2075"/>
                  </a:lnTo>
                  <a:lnTo>
                    <a:pt x="1795" y="2057"/>
                  </a:lnTo>
                  <a:lnTo>
                    <a:pt x="1771" y="2044"/>
                  </a:lnTo>
                  <a:lnTo>
                    <a:pt x="1745" y="2037"/>
                  </a:lnTo>
                  <a:lnTo>
                    <a:pt x="1718" y="2033"/>
                  </a:lnTo>
                  <a:close/>
                  <a:moveTo>
                    <a:pt x="1184" y="2033"/>
                  </a:moveTo>
                  <a:lnTo>
                    <a:pt x="1156" y="2037"/>
                  </a:lnTo>
                  <a:lnTo>
                    <a:pt x="1130" y="2044"/>
                  </a:lnTo>
                  <a:lnTo>
                    <a:pt x="1106" y="2057"/>
                  </a:lnTo>
                  <a:lnTo>
                    <a:pt x="1085" y="2075"/>
                  </a:lnTo>
                  <a:lnTo>
                    <a:pt x="1069" y="2095"/>
                  </a:lnTo>
                  <a:lnTo>
                    <a:pt x="1056" y="2118"/>
                  </a:lnTo>
                  <a:lnTo>
                    <a:pt x="1047" y="2144"/>
                  </a:lnTo>
                  <a:lnTo>
                    <a:pt x="1045" y="2173"/>
                  </a:lnTo>
                  <a:lnTo>
                    <a:pt x="1047" y="2201"/>
                  </a:lnTo>
                  <a:lnTo>
                    <a:pt x="1056" y="2227"/>
                  </a:lnTo>
                  <a:lnTo>
                    <a:pt x="1069" y="2251"/>
                  </a:lnTo>
                  <a:lnTo>
                    <a:pt x="1085" y="2272"/>
                  </a:lnTo>
                  <a:lnTo>
                    <a:pt x="1106" y="2288"/>
                  </a:lnTo>
                  <a:lnTo>
                    <a:pt x="1130" y="2301"/>
                  </a:lnTo>
                  <a:lnTo>
                    <a:pt x="1156" y="2310"/>
                  </a:lnTo>
                  <a:lnTo>
                    <a:pt x="1184" y="2312"/>
                  </a:lnTo>
                  <a:lnTo>
                    <a:pt x="1212" y="2310"/>
                  </a:lnTo>
                  <a:lnTo>
                    <a:pt x="1238" y="2301"/>
                  </a:lnTo>
                  <a:lnTo>
                    <a:pt x="1262" y="2288"/>
                  </a:lnTo>
                  <a:lnTo>
                    <a:pt x="1282" y="2272"/>
                  </a:lnTo>
                  <a:lnTo>
                    <a:pt x="1300" y="2251"/>
                  </a:lnTo>
                  <a:lnTo>
                    <a:pt x="1313" y="2227"/>
                  </a:lnTo>
                  <a:lnTo>
                    <a:pt x="1320" y="2201"/>
                  </a:lnTo>
                  <a:lnTo>
                    <a:pt x="1324" y="2173"/>
                  </a:lnTo>
                  <a:lnTo>
                    <a:pt x="1320" y="2144"/>
                  </a:lnTo>
                  <a:lnTo>
                    <a:pt x="1313" y="2118"/>
                  </a:lnTo>
                  <a:lnTo>
                    <a:pt x="1300" y="2095"/>
                  </a:lnTo>
                  <a:lnTo>
                    <a:pt x="1282" y="2075"/>
                  </a:lnTo>
                  <a:lnTo>
                    <a:pt x="1262" y="2057"/>
                  </a:lnTo>
                  <a:lnTo>
                    <a:pt x="1238" y="2044"/>
                  </a:lnTo>
                  <a:lnTo>
                    <a:pt x="1212" y="2037"/>
                  </a:lnTo>
                  <a:lnTo>
                    <a:pt x="1184" y="2033"/>
                  </a:lnTo>
                  <a:close/>
                  <a:moveTo>
                    <a:pt x="651" y="2033"/>
                  </a:moveTo>
                  <a:lnTo>
                    <a:pt x="623" y="2037"/>
                  </a:lnTo>
                  <a:lnTo>
                    <a:pt x="596" y="2044"/>
                  </a:lnTo>
                  <a:lnTo>
                    <a:pt x="573" y="2057"/>
                  </a:lnTo>
                  <a:lnTo>
                    <a:pt x="552" y="2075"/>
                  </a:lnTo>
                  <a:lnTo>
                    <a:pt x="536" y="2095"/>
                  </a:lnTo>
                  <a:lnTo>
                    <a:pt x="522" y="2118"/>
                  </a:lnTo>
                  <a:lnTo>
                    <a:pt x="514" y="2144"/>
                  </a:lnTo>
                  <a:lnTo>
                    <a:pt x="512" y="2173"/>
                  </a:lnTo>
                  <a:lnTo>
                    <a:pt x="514" y="2201"/>
                  </a:lnTo>
                  <a:lnTo>
                    <a:pt x="522" y="2227"/>
                  </a:lnTo>
                  <a:lnTo>
                    <a:pt x="536" y="2251"/>
                  </a:lnTo>
                  <a:lnTo>
                    <a:pt x="552" y="2272"/>
                  </a:lnTo>
                  <a:lnTo>
                    <a:pt x="573" y="2288"/>
                  </a:lnTo>
                  <a:lnTo>
                    <a:pt x="596" y="2301"/>
                  </a:lnTo>
                  <a:lnTo>
                    <a:pt x="623" y="2310"/>
                  </a:lnTo>
                  <a:lnTo>
                    <a:pt x="651" y="2312"/>
                  </a:lnTo>
                  <a:lnTo>
                    <a:pt x="678" y="2310"/>
                  </a:lnTo>
                  <a:lnTo>
                    <a:pt x="704" y="2301"/>
                  </a:lnTo>
                  <a:lnTo>
                    <a:pt x="728" y="2288"/>
                  </a:lnTo>
                  <a:lnTo>
                    <a:pt x="749" y="2272"/>
                  </a:lnTo>
                  <a:lnTo>
                    <a:pt x="765" y="2251"/>
                  </a:lnTo>
                  <a:lnTo>
                    <a:pt x="778" y="2227"/>
                  </a:lnTo>
                  <a:lnTo>
                    <a:pt x="787" y="2201"/>
                  </a:lnTo>
                  <a:lnTo>
                    <a:pt x="790" y="2173"/>
                  </a:lnTo>
                  <a:lnTo>
                    <a:pt x="787" y="2144"/>
                  </a:lnTo>
                  <a:lnTo>
                    <a:pt x="779" y="2118"/>
                  </a:lnTo>
                  <a:lnTo>
                    <a:pt x="766" y="2095"/>
                  </a:lnTo>
                  <a:lnTo>
                    <a:pt x="749" y="2075"/>
                  </a:lnTo>
                  <a:lnTo>
                    <a:pt x="728" y="2057"/>
                  </a:lnTo>
                  <a:lnTo>
                    <a:pt x="705" y="2044"/>
                  </a:lnTo>
                  <a:lnTo>
                    <a:pt x="679" y="2037"/>
                  </a:lnTo>
                  <a:lnTo>
                    <a:pt x="651" y="2033"/>
                  </a:lnTo>
                  <a:close/>
                  <a:moveTo>
                    <a:pt x="1718" y="1613"/>
                  </a:moveTo>
                  <a:lnTo>
                    <a:pt x="1690" y="1616"/>
                  </a:lnTo>
                  <a:lnTo>
                    <a:pt x="1663" y="1624"/>
                  </a:lnTo>
                  <a:lnTo>
                    <a:pt x="1639" y="1637"/>
                  </a:lnTo>
                  <a:lnTo>
                    <a:pt x="1619" y="1654"/>
                  </a:lnTo>
                  <a:lnTo>
                    <a:pt x="1601" y="1674"/>
                  </a:lnTo>
                  <a:lnTo>
                    <a:pt x="1589" y="1698"/>
                  </a:lnTo>
                  <a:lnTo>
                    <a:pt x="1581" y="1724"/>
                  </a:lnTo>
                  <a:lnTo>
                    <a:pt x="1578" y="1753"/>
                  </a:lnTo>
                  <a:lnTo>
                    <a:pt x="1581" y="1781"/>
                  </a:lnTo>
                  <a:lnTo>
                    <a:pt x="1589" y="1807"/>
                  </a:lnTo>
                  <a:lnTo>
                    <a:pt x="1601" y="1830"/>
                  </a:lnTo>
                  <a:lnTo>
                    <a:pt x="1619" y="1851"/>
                  </a:lnTo>
                  <a:lnTo>
                    <a:pt x="1639" y="1868"/>
                  </a:lnTo>
                  <a:lnTo>
                    <a:pt x="1663" y="1881"/>
                  </a:lnTo>
                  <a:lnTo>
                    <a:pt x="1690" y="1889"/>
                  </a:lnTo>
                  <a:lnTo>
                    <a:pt x="1718" y="1892"/>
                  </a:lnTo>
                  <a:lnTo>
                    <a:pt x="1745" y="1889"/>
                  </a:lnTo>
                  <a:lnTo>
                    <a:pt x="1771" y="1881"/>
                  </a:lnTo>
                  <a:lnTo>
                    <a:pt x="1795" y="1868"/>
                  </a:lnTo>
                  <a:lnTo>
                    <a:pt x="1816" y="1851"/>
                  </a:lnTo>
                  <a:lnTo>
                    <a:pt x="1833" y="1830"/>
                  </a:lnTo>
                  <a:lnTo>
                    <a:pt x="1845" y="1807"/>
                  </a:lnTo>
                  <a:lnTo>
                    <a:pt x="1854" y="1781"/>
                  </a:lnTo>
                  <a:lnTo>
                    <a:pt x="1856" y="1753"/>
                  </a:lnTo>
                  <a:lnTo>
                    <a:pt x="1854" y="1724"/>
                  </a:lnTo>
                  <a:lnTo>
                    <a:pt x="1845" y="1698"/>
                  </a:lnTo>
                  <a:lnTo>
                    <a:pt x="1833" y="1674"/>
                  </a:lnTo>
                  <a:lnTo>
                    <a:pt x="1816" y="1654"/>
                  </a:lnTo>
                  <a:lnTo>
                    <a:pt x="1795" y="1637"/>
                  </a:lnTo>
                  <a:lnTo>
                    <a:pt x="1771" y="1624"/>
                  </a:lnTo>
                  <a:lnTo>
                    <a:pt x="1745" y="1616"/>
                  </a:lnTo>
                  <a:lnTo>
                    <a:pt x="1718" y="1613"/>
                  </a:lnTo>
                  <a:close/>
                  <a:moveTo>
                    <a:pt x="1184" y="1613"/>
                  </a:moveTo>
                  <a:lnTo>
                    <a:pt x="1156" y="1616"/>
                  </a:lnTo>
                  <a:lnTo>
                    <a:pt x="1130" y="1624"/>
                  </a:lnTo>
                  <a:lnTo>
                    <a:pt x="1106" y="1637"/>
                  </a:lnTo>
                  <a:lnTo>
                    <a:pt x="1085" y="1654"/>
                  </a:lnTo>
                  <a:lnTo>
                    <a:pt x="1069" y="1674"/>
                  </a:lnTo>
                  <a:lnTo>
                    <a:pt x="1056" y="1698"/>
                  </a:lnTo>
                  <a:lnTo>
                    <a:pt x="1047" y="1724"/>
                  </a:lnTo>
                  <a:lnTo>
                    <a:pt x="1045" y="1753"/>
                  </a:lnTo>
                  <a:lnTo>
                    <a:pt x="1047" y="1781"/>
                  </a:lnTo>
                  <a:lnTo>
                    <a:pt x="1056" y="1807"/>
                  </a:lnTo>
                  <a:lnTo>
                    <a:pt x="1069" y="1830"/>
                  </a:lnTo>
                  <a:lnTo>
                    <a:pt x="1085" y="1851"/>
                  </a:lnTo>
                  <a:lnTo>
                    <a:pt x="1106" y="1868"/>
                  </a:lnTo>
                  <a:lnTo>
                    <a:pt x="1130" y="1881"/>
                  </a:lnTo>
                  <a:lnTo>
                    <a:pt x="1156" y="1889"/>
                  </a:lnTo>
                  <a:lnTo>
                    <a:pt x="1184" y="1892"/>
                  </a:lnTo>
                  <a:lnTo>
                    <a:pt x="1212" y="1889"/>
                  </a:lnTo>
                  <a:lnTo>
                    <a:pt x="1238" y="1881"/>
                  </a:lnTo>
                  <a:lnTo>
                    <a:pt x="1262" y="1868"/>
                  </a:lnTo>
                  <a:lnTo>
                    <a:pt x="1282" y="1851"/>
                  </a:lnTo>
                  <a:lnTo>
                    <a:pt x="1300" y="1830"/>
                  </a:lnTo>
                  <a:lnTo>
                    <a:pt x="1313" y="1807"/>
                  </a:lnTo>
                  <a:lnTo>
                    <a:pt x="1320" y="1781"/>
                  </a:lnTo>
                  <a:lnTo>
                    <a:pt x="1324" y="1753"/>
                  </a:lnTo>
                  <a:lnTo>
                    <a:pt x="1320" y="1724"/>
                  </a:lnTo>
                  <a:lnTo>
                    <a:pt x="1313" y="1698"/>
                  </a:lnTo>
                  <a:lnTo>
                    <a:pt x="1300" y="1674"/>
                  </a:lnTo>
                  <a:lnTo>
                    <a:pt x="1282" y="1654"/>
                  </a:lnTo>
                  <a:lnTo>
                    <a:pt x="1262" y="1637"/>
                  </a:lnTo>
                  <a:lnTo>
                    <a:pt x="1238" y="1624"/>
                  </a:lnTo>
                  <a:lnTo>
                    <a:pt x="1212" y="1616"/>
                  </a:lnTo>
                  <a:lnTo>
                    <a:pt x="1184" y="1613"/>
                  </a:lnTo>
                  <a:close/>
                  <a:moveTo>
                    <a:pt x="651" y="1613"/>
                  </a:moveTo>
                  <a:lnTo>
                    <a:pt x="623" y="1616"/>
                  </a:lnTo>
                  <a:lnTo>
                    <a:pt x="596" y="1624"/>
                  </a:lnTo>
                  <a:lnTo>
                    <a:pt x="573" y="1637"/>
                  </a:lnTo>
                  <a:lnTo>
                    <a:pt x="552" y="1654"/>
                  </a:lnTo>
                  <a:lnTo>
                    <a:pt x="536" y="1674"/>
                  </a:lnTo>
                  <a:lnTo>
                    <a:pt x="522" y="1698"/>
                  </a:lnTo>
                  <a:lnTo>
                    <a:pt x="514" y="1724"/>
                  </a:lnTo>
                  <a:lnTo>
                    <a:pt x="512" y="1753"/>
                  </a:lnTo>
                  <a:lnTo>
                    <a:pt x="514" y="1781"/>
                  </a:lnTo>
                  <a:lnTo>
                    <a:pt x="522" y="1807"/>
                  </a:lnTo>
                  <a:lnTo>
                    <a:pt x="536" y="1830"/>
                  </a:lnTo>
                  <a:lnTo>
                    <a:pt x="552" y="1851"/>
                  </a:lnTo>
                  <a:lnTo>
                    <a:pt x="573" y="1868"/>
                  </a:lnTo>
                  <a:lnTo>
                    <a:pt x="596" y="1881"/>
                  </a:lnTo>
                  <a:lnTo>
                    <a:pt x="623" y="1889"/>
                  </a:lnTo>
                  <a:lnTo>
                    <a:pt x="651" y="1892"/>
                  </a:lnTo>
                  <a:lnTo>
                    <a:pt x="678" y="1889"/>
                  </a:lnTo>
                  <a:lnTo>
                    <a:pt x="704" y="1881"/>
                  </a:lnTo>
                  <a:lnTo>
                    <a:pt x="728" y="1868"/>
                  </a:lnTo>
                  <a:lnTo>
                    <a:pt x="749" y="1851"/>
                  </a:lnTo>
                  <a:lnTo>
                    <a:pt x="765" y="1830"/>
                  </a:lnTo>
                  <a:lnTo>
                    <a:pt x="778" y="1807"/>
                  </a:lnTo>
                  <a:lnTo>
                    <a:pt x="787" y="1781"/>
                  </a:lnTo>
                  <a:lnTo>
                    <a:pt x="790" y="1753"/>
                  </a:lnTo>
                  <a:lnTo>
                    <a:pt x="787" y="1724"/>
                  </a:lnTo>
                  <a:lnTo>
                    <a:pt x="779" y="1698"/>
                  </a:lnTo>
                  <a:lnTo>
                    <a:pt x="766" y="1674"/>
                  </a:lnTo>
                  <a:lnTo>
                    <a:pt x="749" y="1654"/>
                  </a:lnTo>
                  <a:lnTo>
                    <a:pt x="728" y="1637"/>
                  </a:lnTo>
                  <a:lnTo>
                    <a:pt x="705" y="1624"/>
                  </a:lnTo>
                  <a:lnTo>
                    <a:pt x="679" y="1616"/>
                  </a:lnTo>
                  <a:lnTo>
                    <a:pt x="651" y="1613"/>
                  </a:lnTo>
                  <a:close/>
                  <a:moveTo>
                    <a:pt x="1718" y="1193"/>
                  </a:moveTo>
                  <a:lnTo>
                    <a:pt x="1690" y="1197"/>
                  </a:lnTo>
                  <a:lnTo>
                    <a:pt x="1663" y="1204"/>
                  </a:lnTo>
                  <a:lnTo>
                    <a:pt x="1639" y="1217"/>
                  </a:lnTo>
                  <a:lnTo>
                    <a:pt x="1619" y="1235"/>
                  </a:lnTo>
                  <a:lnTo>
                    <a:pt x="1601" y="1254"/>
                  </a:lnTo>
                  <a:lnTo>
                    <a:pt x="1589" y="1278"/>
                  </a:lnTo>
                  <a:lnTo>
                    <a:pt x="1581" y="1304"/>
                  </a:lnTo>
                  <a:lnTo>
                    <a:pt x="1578" y="1333"/>
                  </a:lnTo>
                  <a:lnTo>
                    <a:pt x="1581" y="1361"/>
                  </a:lnTo>
                  <a:lnTo>
                    <a:pt x="1589" y="1387"/>
                  </a:lnTo>
                  <a:lnTo>
                    <a:pt x="1601" y="1411"/>
                  </a:lnTo>
                  <a:lnTo>
                    <a:pt x="1619" y="1432"/>
                  </a:lnTo>
                  <a:lnTo>
                    <a:pt x="1639" y="1448"/>
                  </a:lnTo>
                  <a:lnTo>
                    <a:pt x="1663" y="1461"/>
                  </a:lnTo>
                  <a:lnTo>
                    <a:pt x="1690" y="1469"/>
                  </a:lnTo>
                  <a:lnTo>
                    <a:pt x="1718" y="1472"/>
                  </a:lnTo>
                  <a:lnTo>
                    <a:pt x="1745" y="1469"/>
                  </a:lnTo>
                  <a:lnTo>
                    <a:pt x="1771" y="1461"/>
                  </a:lnTo>
                  <a:lnTo>
                    <a:pt x="1795" y="1448"/>
                  </a:lnTo>
                  <a:lnTo>
                    <a:pt x="1816" y="1432"/>
                  </a:lnTo>
                  <a:lnTo>
                    <a:pt x="1833" y="1411"/>
                  </a:lnTo>
                  <a:lnTo>
                    <a:pt x="1845" y="1387"/>
                  </a:lnTo>
                  <a:lnTo>
                    <a:pt x="1854" y="1361"/>
                  </a:lnTo>
                  <a:lnTo>
                    <a:pt x="1856" y="1333"/>
                  </a:lnTo>
                  <a:lnTo>
                    <a:pt x="1854" y="1304"/>
                  </a:lnTo>
                  <a:lnTo>
                    <a:pt x="1845" y="1278"/>
                  </a:lnTo>
                  <a:lnTo>
                    <a:pt x="1833" y="1254"/>
                  </a:lnTo>
                  <a:lnTo>
                    <a:pt x="1816" y="1235"/>
                  </a:lnTo>
                  <a:lnTo>
                    <a:pt x="1795" y="1217"/>
                  </a:lnTo>
                  <a:lnTo>
                    <a:pt x="1771" y="1204"/>
                  </a:lnTo>
                  <a:lnTo>
                    <a:pt x="1745" y="1197"/>
                  </a:lnTo>
                  <a:lnTo>
                    <a:pt x="1718" y="1193"/>
                  </a:lnTo>
                  <a:close/>
                  <a:moveTo>
                    <a:pt x="1184" y="1193"/>
                  </a:moveTo>
                  <a:lnTo>
                    <a:pt x="1156" y="1197"/>
                  </a:lnTo>
                  <a:lnTo>
                    <a:pt x="1130" y="1204"/>
                  </a:lnTo>
                  <a:lnTo>
                    <a:pt x="1106" y="1217"/>
                  </a:lnTo>
                  <a:lnTo>
                    <a:pt x="1085" y="1235"/>
                  </a:lnTo>
                  <a:lnTo>
                    <a:pt x="1069" y="1254"/>
                  </a:lnTo>
                  <a:lnTo>
                    <a:pt x="1056" y="1278"/>
                  </a:lnTo>
                  <a:lnTo>
                    <a:pt x="1047" y="1304"/>
                  </a:lnTo>
                  <a:lnTo>
                    <a:pt x="1045" y="1333"/>
                  </a:lnTo>
                  <a:lnTo>
                    <a:pt x="1047" y="1361"/>
                  </a:lnTo>
                  <a:lnTo>
                    <a:pt x="1056" y="1387"/>
                  </a:lnTo>
                  <a:lnTo>
                    <a:pt x="1069" y="1411"/>
                  </a:lnTo>
                  <a:lnTo>
                    <a:pt x="1085" y="1432"/>
                  </a:lnTo>
                  <a:lnTo>
                    <a:pt x="1106" y="1448"/>
                  </a:lnTo>
                  <a:lnTo>
                    <a:pt x="1130" y="1461"/>
                  </a:lnTo>
                  <a:lnTo>
                    <a:pt x="1156" y="1469"/>
                  </a:lnTo>
                  <a:lnTo>
                    <a:pt x="1184" y="1472"/>
                  </a:lnTo>
                  <a:lnTo>
                    <a:pt x="1212" y="1469"/>
                  </a:lnTo>
                  <a:lnTo>
                    <a:pt x="1238" y="1461"/>
                  </a:lnTo>
                  <a:lnTo>
                    <a:pt x="1262" y="1448"/>
                  </a:lnTo>
                  <a:lnTo>
                    <a:pt x="1282" y="1432"/>
                  </a:lnTo>
                  <a:lnTo>
                    <a:pt x="1300" y="1411"/>
                  </a:lnTo>
                  <a:lnTo>
                    <a:pt x="1313" y="1387"/>
                  </a:lnTo>
                  <a:lnTo>
                    <a:pt x="1320" y="1361"/>
                  </a:lnTo>
                  <a:lnTo>
                    <a:pt x="1324" y="1333"/>
                  </a:lnTo>
                  <a:lnTo>
                    <a:pt x="1320" y="1304"/>
                  </a:lnTo>
                  <a:lnTo>
                    <a:pt x="1313" y="1278"/>
                  </a:lnTo>
                  <a:lnTo>
                    <a:pt x="1300" y="1254"/>
                  </a:lnTo>
                  <a:lnTo>
                    <a:pt x="1282" y="1235"/>
                  </a:lnTo>
                  <a:lnTo>
                    <a:pt x="1262" y="1217"/>
                  </a:lnTo>
                  <a:lnTo>
                    <a:pt x="1238" y="1204"/>
                  </a:lnTo>
                  <a:lnTo>
                    <a:pt x="1212" y="1197"/>
                  </a:lnTo>
                  <a:lnTo>
                    <a:pt x="1184" y="1193"/>
                  </a:lnTo>
                  <a:close/>
                  <a:moveTo>
                    <a:pt x="651" y="1193"/>
                  </a:moveTo>
                  <a:lnTo>
                    <a:pt x="623" y="1197"/>
                  </a:lnTo>
                  <a:lnTo>
                    <a:pt x="596" y="1204"/>
                  </a:lnTo>
                  <a:lnTo>
                    <a:pt x="573" y="1217"/>
                  </a:lnTo>
                  <a:lnTo>
                    <a:pt x="552" y="1235"/>
                  </a:lnTo>
                  <a:lnTo>
                    <a:pt x="536" y="1254"/>
                  </a:lnTo>
                  <a:lnTo>
                    <a:pt x="522" y="1278"/>
                  </a:lnTo>
                  <a:lnTo>
                    <a:pt x="514" y="1304"/>
                  </a:lnTo>
                  <a:lnTo>
                    <a:pt x="512" y="1333"/>
                  </a:lnTo>
                  <a:lnTo>
                    <a:pt x="514" y="1361"/>
                  </a:lnTo>
                  <a:lnTo>
                    <a:pt x="522" y="1387"/>
                  </a:lnTo>
                  <a:lnTo>
                    <a:pt x="536" y="1411"/>
                  </a:lnTo>
                  <a:lnTo>
                    <a:pt x="552" y="1432"/>
                  </a:lnTo>
                  <a:lnTo>
                    <a:pt x="573" y="1448"/>
                  </a:lnTo>
                  <a:lnTo>
                    <a:pt x="596" y="1461"/>
                  </a:lnTo>
                  <a:lnTo>
                    <a:pt x="623" y="1469"/>
                  </a:lnTo>
                  <a:lnTo>
                    <a:pt x="651" y="1472"/>
                  </a:lnTo>
                  <a:lnTo>
                    <a:pt x="678" y="1469"/>
                  </a:lnTo>
                  <a:lnTo>
                    <a:pt x="704" y="1461"/>
                  </a:lnTo>
                  <a:lnTo>
                    <a:pt x="728" y="1448"/>
                  </a:lnTo>
                  <a:lnTo>
                    <a:pt x="749" y="1432"/>
                  </a:lnTo>
                  <a:lnTo>
                    <a:pt x="765" y="1411"/>
                  </a:lnTo>
                  <a:lnTo>
                    <a:pt x="778" y="1387"/>
                  </a:lnTo>
                  <a:lnTo>
                    <a:pt x="787" y="1361"/>
                  </a:lnTo>
                  <a:lnTo>
                    <a:pt x="790" y="1333"/>
                  </a:lnTo>
                  <a:lnTo>
                    <a:pt x="787" y="1304"/>
                  </a:lnTo>
                  <a:lnTo>
                    <a:pt x="779" y="1278"/>
                  </a:lnTo>
                  <a:lnTo>
                    <a:pt x="766" y="1254"/>
                  </a:lnTo>
                  <a:lnTo>
                    <a:pt x="749" y="1235"/>
                  </a:lnTo>
                  <a:lnTo>
                    <a:pt x="728" y="1217"/>
                  </a:lnTo>
                  <a:lnTo>
                    <a:pt x="705" y="1204"/>
                  </a:lnTo>
                  <a:lnTo>
                    <a:pt x="679" y="1197"/>
                  </a:lnTo>
                  <a:lnTo>
                    <a:pt x="651" y="1193"/>
                  </a:lnTo>
                  <a:close/>
                  <a:moveTo>
                    <a:pt x="574" y="692"/>
                  </a:moveTo>
                  <a:lnTo>
                    <a:pt x="553" y="694"/>
                  </a:lnTo>
                  <a:lnTo>
                    <a:pt x="534" y="702"/>
                  </a:lnTo>
                  <a:lnTo>
                    <a:pt x="519" y="714"/>
                  </a:lnTo>
                  <a:lnTo>
                    <a:pt x="507" y="730"/>
                  </a:lnTo>
                  <a:lnTo>
                    <a:pt x="500" y="748"/>
                  </a:lnTo>
                  <a:lnTo>
                    <a:pt x="496" y="769"/>
                  </a:lnTo>
                  <a:lnTo>
                    <a:pt x="496" y="978"/>
                  </a:lnTo>
                  <a:lnTo>
                    <a:pt x="500" y="999"/>
                  </a:lnTo>
                  <a:lnTo>
                    <a:pt x="507" y="1017"/>
                  </a:lnTo>
                  <a:lnTo>
                    <a:pt x="519" y="1032"/>
                  </a:lnTo>
                  <a:lnTo>
                    <a:pt x="534" y="1044"/>
                  </a:lnTo>
                  <a:lnTo>
                    <a:pt x="553" y="1052"/>
                  </a:lnTo>
                  <a:lnTo>
                    <a:pt x="574" y="1055"/>
                  </a:lnTo>
                  <a:lnTo>
                    <a:pt x="1795" y="1055"/>
                  </a:lnTo>
                  <a:lnTo>
                    <a:pt x="1816" y="1052"/>
                  </a:lnTo>
                  <a:lnTo>
                    <a:pt x="1834" y="1044"/>
                  </a:lnTo>
                  <a:lnTo>
                    <a:pt x="1850" y="1032"/>
                  </a:lnTo>
                  <a:lnTo>
                    <a:pt x="1862" y="1017"/>
                  </a:lnTo>
                  <a:lnTo>
                    <a:pt x="1869" y="999"/>
                  </a:lnTo>
                  <a:lnTo>
                    <a:pt x="1872" y="978"/>
                  </a:lnTo>
                  <a:lnTo>
                    <a:pt x="1872" y="769"/>
                  </a:lnTo>
                  <a:lnTo>
                    <a:pt x="1869" y="748"/>
                  </a:lnTo>
                  <a:lnTo>
                    <a:pt x="1862" y="730"/>
                  </a:lnTo>
                  <a:lnTo>
                    <a:pt x="1850" y="715"/>
                  </a:lnTo>
                  <a:lnTo>
                    <a:pt x="1834" y="703"/>
                  </a:lnTo>
                  <a:lnTo>
                    <a:pt x="1816" y="694"/>
                  </a:lnTo>
                  <a:lnTo>
                    <a:pt x="1795" y="692"/>
                  </a:lnTo>
                  <a:lnTo>
                    <a:pt x="574" y="692"/>
                  </a:lnTo>
                  <a:close/>
                  <a:moveTo>
                    <a:pt x="2113" y="0"/>
                  </a:moveTo>
                  <a:lnTo>
                    <a:pt x="2155" y="11"/>
                  </a:lnTo>
                  <a:lnTo>
                    <a:pt x="2195" y="26"/>
                  </a:lnTo>
                  <a:lnTo>
                    <a:pt x="2232" y="48"/>
                  </a:lnTo>
                  <a:lnTo>
                    <a:pt x="2265" y="73"/>
                  </a:lnTo>
                  <a:lnTo>
                    <a:pt x="2295" y="103"/>
                  </a:lnTo>
                  <a:lnTo>
                    <a:pt x="2320" y="137"/>
                  </a:lnTo>
                  <a:lnTo>
                    <a:pt x="2339" y="174"/>
                  </a:lnTo>
                  <a:lnTo>
                    <a:pt x="2355" y="214"/>
                  </a:lnTo>
                  <a:lnTo>
                    <a:pt x="2363" y="257"/>
                  </a:lnTo>
                  <a:lnTo>
                    <a:pt x="2367" y="301"/>
                  </a:lnTo>
                  <a:lnTo>
                    <a:pt x="2367" y="2310"/>
                  </a:lnTo>
                  <a:lnTo>
                    <a:pt x="2363" y="2355"/>
                  </a:lnTo>
                  <a:lnTo>
                    <a:pt x="2354" y="2398"/>
                  </a:lnTo>
                  <a:lnTo>
                    <a:pt x="2338" y="2438"/>
                  </a:lnTo>
                  <a:lnTo>
                    <a:pt x="2318" y="2476"/>
                  </a:lnTo>
                  <a:lnTo>
                    <a:pt x="2293" y="2510"/>
                  </a:lnTo>
                  <a:lnTo>
                    <a:pt x="2262" y="2540"/>
                  </a:lnTo>
                  <a:lnTo>
                    <a:pt x="2228" y="2565"/>
                  </a:lnTo>
                  <a:lnTo>
                    <a:pt x="2190" y="2586"/>
                  </a:lnTo>
                  <a:lnTo>
                    <a:pt x="2150" y="2602"/>
                  </a:lnTo>
                  <a:lnTo>
                    <a:pt x="2106" y="2611"/>
                  </a:lnTo>
                  <a:lnTo>
                    <a:pt x="2062" y="2614"/>
                  </a:lnTo>
                  <a:lnTo>
                    <a:pt x="306" y="2614"/>
                  </a:lnTo>
                  <a:lnTo>
                    <a:pt x="260" y="2611"/>
                  </a:lnTo>
                  <a:lnTo>
                    <a:pt x="218" y="2602"/>
                  </a:lnTo>
                  <a:lnTo>
                    <a:pt x="177" y="2586"/>
                  </a:lnTo>
                  <a:lnTo>
                    <a:pt x="139" y="2565"/>
                  </a:lnTo>
                  <a:lnTo>
                    <a:pt x="106" y="2540"/>
                  </a:lnTo>
                  <a:lnTo>
                    <a:pt x="75" y="2510"/>
                  </a:lnTo>
                  <a:lnTo>
                    <a:pt x="50" y="2476"/>
                  </a:lnTo>
                  <a:lnTo>
                    <a:pt x="28" y="2438"/>
                  </a:lnTo>
                  <a:lnTo>
                    <a:pt x="13" y="2398"/>
                  </a:lnTo>
                  <a:lnTo>
                    <a:pt x="3" y="2355"/>
                  </a:lnTo>
                  <a:lnTo>
                    <a:pt x="0" y="2310"/>
                  </a:lnTo>
                  <a:lnTo>
                    <a:pt x="0" y="302"/>
                  </a:lnTo>
                  <a:lnTo>
                    <a:pt x="3" y="258"/>
                  </a:lnTo>
                  <a:lnTo>
                    <a:pt x="13" y="215"/>
                  </a:lnTo>
                  <a:lnTo>
                    <a:pt x="28" y="175"/>
                  </a:lnTo>
                  <a:lnTo>
                    <a:pt x="49" y="138"/>
                  </a:lnTo>
                  <a:lnTo>
                    <a:pt x="74" y="104"/>
                  </a:lnTo>
                  <a:lnTo>
                    <a:pt x="103" y="74"/>
                  </a:lnTo>
                  <a:lnTo>
                    <a:pt x="136" y="48"/>
                  </a:lnTo>
                  <a:lnTo>
                    <a:pt x="173" y="27"/>
                  </a:lnTo>
                  <a:lnTo>
                    <a:pt x="213" y="11"/>
                  </a:lnTo>
                  <a:lnTo>
                    <a:pt x="255" y="1"/>
                  </a:lnTo>
                  <a:lnTo>
                    <a:pt x="255" y="326"/>
                  </a:lnTo>
                  <a:lnTo>
                    <a:pt x="258" y="354"/>
                  </a:lnTo>
                  <a:lnTo>
                    <a:pt x="266" y="379"/>
                  </a:lnTo>
                  <a:lnTo>
                    <a:pt x="279" y="401"/>
                  </a:lnTo>
                  <a:lnTo>
                    <a:pt x="295" y="422"/>
                  </a:lnTo>
                  <a:lnTo>
                    <a:pt x="315" y="438"/>
                  </a:lnTo>
                  <a:lnTo>
                    <a:pt x="337" y="450"/>
                  </a:lnTo>
                  <a:lnTo>
                    <a:pt x="364" y="459"/>
                  </a:lnTo>
                  <a:lnTo>
                    <a:pt x="391" y="461"/>
                  </a:lnTo>
                  <a:lnTo>
                    <a:pt x="1977" y="461"/>
                  </a:lnTo>
                  <a:lnTo>
                    <a:pt x="2004" y="459"/>
                  </a:lnTo>
                  <a:lnTo>
                    <a:pt x="2030" y="450"/>
                  </a:lnTo>
                  <a:lnTo>
                    <a:pt x="2053" y="438"/>
                  </a:lnTo>
                  <a:lnTo>
                    <a:pt x="2073" y="422"/>
                  </a:lnTo>
                  <a:lnTo>
                    <a:pt x="2090" y="401"/>
                  </a:lnTo>
                  <a:lnTo>
                    <a:pt x="2102" y="379"/>
                  </a:lnTo>
                  <a:lnTo>
                    <a:pt x="2110" y="354"/>
                  </a:lnTo>
                  <a:lnTo>
                    <a:pt x="2113" y="326"/>
                  </a:lnTo>
                  <a:lnTo>
                    <a:pt x="21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1" name="Group 775"/>
          <p:cNvGrpSpPr/>
          <p:nvPr/>
        </p:nvGrpSpPr>
        <p:grpSpPr>
          <a:xfrm>
            <a:off x="3780185" y="3554797"/>
            <a:ext cx="573088" cy="363538"/>
            <a:chOff x="660400" y="5100638"/>
            <a:chExt cx="573088" cy="363538"/>
          </a:xfrm>
          <a:solidFill>
            <a:srgbClr val="000000"/>
          </a:solidFill>
        </p:grpSpPr>
        <p:sp>
          <p:nvSpPr>
            <p:cNvPr id="112" name="Freeform 77"/>
            <p:cNvSpPr>
              <a:spLocks/>
            </p:cNvSpPr>
            <p:nvPr/>
          </p:nvSpPr>
          <p:spPr bwMode="auto">
            <a:xfrm>
              <a:off x="989013" y="5100638"/>
              <a:ext cx="244475" cy="363538"/>
            </a:xfrm>
            <a:custGeom>
              <a:avLst/>
              <a:gdLst>
                <a:gd name="T0" fmla="*/ 491 w 1548"/>
                <a:gd name="T1" fmla="*/ 4 h 2287"/>
                <a:gd name="T2" fmla="*/ 664 w 1548"/>
                <a:gd name="T3" fmla="*/ 31 h 2287"/>
                <a:gd name="T4" fmla="*/ 828 w 1548"/>
                <a:gd name="T5" fmla="*/ 82 h 2287"/>
                <a:gd name="T6" fmla="*/ 979 w 1548"/>
                <a:gd name="T7" fmla="*/ 157 h 2287"/>
                <a:gd name="T8" fmla="*/ 1119 w 1548"/>
                <a:gd name="T9" fmla="*/ 252 h 2287"/>
                <a:gd name="T10" fmla="*/ 1240 w 1548"/>
                <a:gd name="T11" fmla="*/ 366 h 2287"/>
                <a:gd name="T12" fmla="*/ 1346 w 1548"/>
                <a:gd name="T13" fmla="*/ 496 h 2287"/>
                <a:gd name="T14" fmla="*/ 1431 w 1548"/>
                <a:gd name="T15" fmla="*/ 642 h 2287"/>
                <a:gd name="T16" fmla="*/ 1494 w 1548"/>
                <a:gd name="T17" fmla="*/ 799 h 2287"/>
                <a:gd name="T18" fmla="*/ 1533 w 1548"/>
                <a:gd name="T19" fmla="*/ 967 h 2287"/>
                <a:gd name="T20" fmla="*/ 1548 w 1548"/>
                <a:gd name="T21" fmla="*/ 1144 h 2287"/>
                <a:gd name="T22" fmla="*/ 1534 w 1548"/>
                <a:gd name="T23" fmla="*/ 1321 h 2287"/>
                <a:gd name="T24" fmla="*/ 1495 w 1548"/>
                <a:gd name="T25" fmla="*/ 1489 h 2287"/>
                <a:gd name="T26" fmla="*/ 1431 w 1548"/>
                <a:gd name="T27" fmla="*/ 1647 h 2287"/>
                <a:gd name="T28" fmla="*/ 1346 w 1548"/>
                <a:gd name="T29" fmla="*/ 1792 h 2287"/>
                <a:gd name="T30" fmla="*/ 1241 w 1548"/>
                <a:gd name="T31" fmla="*/ 1923 h 2287"/>
                <a:gd name="T32" fmla="*/ 1119 w 1548"/>
                <a:gd name="T33" fmla="*/ 2036 h 2287"/>
                <a:gd name="T34" fmla="*/ 980 w 1548"/>
                <a:gd name="T35" fmla="*/ 2132 h 2287"/>
                <a:gd name="T36" fmla="*/ 828 w 1548"/>
                <a:gd name="T37" fmla="*/ 2206 h 2287"/>
                <a:gd name="T38" fmla="*/ 664 w 1548"/>
                <a:gd name="T39" fmla="*/ 2258 h 2287"/>
                <a:gd name="T40" fmla="*/ 491 w 1548"/>
                <a:gd name="T41" fmla="*/ 2284 h 2287"/>
                <a:gd name="T42" fmla="*/ 318 w 1548"/>
                <a:gd name="T43" fmla="*/ 2285 h 2287"/>
                <a:gd name="T44" fmla="*/ 154 w 1548"/>
                <a:gd name="T45" fmla="*/ 2261 h 2287"/>
                <a:gd name="T46" fmla="*/ 0 w 1548"/>
                <a:gd name="T47" fmla="*/ 2215 h 2287"/>
                <a:gd name="T48" fmla="*/ 131 w 1548"/>
                <a:gd name="T49" fmla="*/ 2087 h 2287"/>
                <a:gd name="T50" fmla="*/ 244 w 1548"/>
                <a:gd name="T51" fmla="*/ 1943 h 2287"/>
                <a:gd name="T52" fmla="*/ 340 w 1548"/>
                <a:gd name="T53" fmla="*/ 1785 h 2287"/>
                <a:gd name="T54" fmla="*/ 413 w 1548"/>
                <a:gd name="T55" fmla="*/ 1614 h 2287"/>
                <a:gd name="T56" fmla="*/ 464 w 1548"/>
                <a:gd name="T57" fmla="*/ 1432 h 2287"/>
                <a:gd name="T58" fmla="*/ 490 w 1548"/>
                <a:gd name="T59" fmla="*/ 1242 h 2287"/>
                <a:gd name="T60" fmla="*/ 490 w 1548"/>
                <a:gd name="T61" fmla="*/ 1046 h 2287"/>
                <a:gd name="T62" fmla="*/ 464 w 1548"/>
                <a:gd name="T63" fmla="*/ 855 h 2287"/>
                <a:gd name="T64" fmla="*/ 413 w 1548"/>
                <a:gd name="T65" fmla="*/ 675 h 2287"/>
                <a:gd name="T66" fmla="*/ 340 w 1548"/>
                <a:gd name="T67" fmla="*/ 504 h 2287"/>
                <a:gd name="T68" fmla="*/ 244 w 1548"/>
                <a:gd name="T69" fmla="*/ 345 h 2287"/>
                <a:gd name="T70" fmla="*/ 131 w 1548"/>
                <a:gd name="T71" fmla="*/ 201 h 2287"/>
                <a:gd name="T72" fmla="*/ 0 w 1548"/>
                <a:gd name="T73" fmla="*/ 73 h 2287"/>
                <a:gd name="T74" fmla="*/ 154 w 1548"/>
                <a:gd name="T75" fmla="*/ 28 h 2287"/>
                <a:gd name="T76" fmla="*/ 318 w 1548"/>
                <a:gd name="T77" fmla="*/ 4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48" h="2287">
                  <a:moveTo>
                    <a:pt x="401" y="0"/>
                  </a:moveTo>
                  <a:lnTo>
                    <a:pt x="491" y="4"/>
                  </a:lnTo>
                  <a:lnTo>
                    <a:pt x="579" y="15"/>
                  </a:lnTo>
                  <a:lnTo>
                    <a:pt x="664" y="31"/>
                  </a:lnTo>
                  <a:lnTo>
                    <a:pt x="748" y="54"/>
                  </a:lnTo>
                  <a:lnTo>
                    <a:pt x="828" y="82"/>
                  </a:lnTo>
                  <a:lnTo>
                    <a:pt x="906" y="116"/>
                  </a:lnTo>
                  <a:lnTo>
                    <a:pt x="979" y="157"/>
                  </a:lnTo>
                  <a:lnTo>
                    <a:pt x="1051" y="202"/>
                  </a:lnTo>
                  <a:lnTo>
                    <a:pt x="1119" y="252"/>
                  </a:lnTo>
                  <a:lnTo>
                    <a:pt x="1181" y="307"/>
                  </a:lnTo>
                  <a:lnTo>
                    <a:pt x="1240" y="366"/>
                  </a:lnTo>
                  <a:lnTo>
                    <a:pt x="1295" y="429"/>
                  </a:lnTo>
                  <a:lnTo>
                    <a:pt x="1346" y="496"/>
                  </a:lnTo>
                  <a:lnTo>
                    <a:pt x="1391" y="567"/>
                  </a:lnTo>
                  <a:lnTo>
                    <a:pt x="1431" y="642"/>
                  </a:lnTo>
                  <a:lnTo>
                    <a:pt x="1465" y="718"/>
                  </a:lnTo>
                  <a:lnTo>
                    <a:pt x="1494" y="799"/>
                  </a:lnTo>
                  <a:lnTo>
                    <a:pt x="1517" y="882"/>
                  </a:lnTo>
                  <a:lnTo>
                    <a:pt x="1533" y="967"/>
                  </a:lnTo>
                  <a:lnTo>
                    <a:pt x="1544" y="1054"/>
                  </a:lnTo>
                  <a:lnTo>
                    <a:pt x="1548" y="1144"/>
                  </a:lnTo>
                  <a:lnTo>
                    <a:pt x="1544" y="1233"/>
                  </a:lnTo>
                  <a:lnTo>
                    <a:pt x="1534" y="1321"/>
                  </a:lnTo>
                  <a:lnTo>
                    <a:pt x="1517" y="1406"/>
                  </a:lnTo>
                  <a:lnTo>
                    <a:pt x="1495" y="1489"/>
                  </a:lnTo>
                  <a:lnTo>
                    <a:pt x="1465" y="1569"/>
                  </a:lnTo>
                  <a:lnTo>
                    <a:pt x="1431" y="1647"/>
                  </a:lnTo>
                  <a:lnTo>
                    <a:pt x="1391" y="1721"/>
                  </a:lnTo>
                  <a:lnTo>
                    <a:pt x="1346" y="1792"/>
                  </a:lnTo>
                  <a:lnTo>
                    <a:pt x="1296" y="1859"/>
                  </a:lnTo>
                  <a:lnTo>
                    <a:pt x="1241" y="1923"/>
                  </a:lnTo>
                  <a:lnTo>
                    <a:pt x="1182" y="1982"/>
                  </a:lnTo>
                  <a:lnTo>
                    <a:pt x="1119" y="2036"/>
                  </a:lnTo>
                  <a:lnTo>
                    <a:pt x="1052" y="2086"/>
                  </a:lnTo>
                  <a:lnTo>
                    <a:pt x="980" y="2132"/>
                  </a:lnTo>
                  <a:lnTo>
                    <a:pt x="906" y="2171"/>
                  </a:lnTo>
                  <a:lnTo>
                    <a:pt x="828" y="2206"/>
                  </a:lnTo>
                  <a:lnTo>
                    <a:pt x="748" y="2235"/>
                  </a:lnTo>
                  <a:lnTo>
                    <a:pt x="664" y="2258"/>
                  </a:lnTo>
                  <a:lnTo>
                    <a:pt x="579" y="2274"/>
                  </a:lnTo>
                  <a:lnTo>
                    <a:pt x="491" y="2284"/>
                  </a:lnTo>
                  <a:lnTo>
                    <a:pt x="401" y="2287"/>
                  </a:lnTo>
                  <a:lnTo>
                    <a:pt x="318" y="2285"/>
                  </a:lnTo>
                  <a:lnTo>
                    <a:pt x="236" y="2275"/>
                  </a:lnTo>
                  <a:lnTo>
                    <a:pt x="154" y="2261"/>
                  </a:lnTo>
                  <a:lnTo>
                    <a:pt x="75" y="2240"/>
                  </a:lnTo>
                  <a:lnTo>
                    <a:pt x="0" y="2215"/>
                  </a:lnTo>
                  <a:lnTo>
                    <a:pt x="68" y="2154"/>
                  </a:lnTo>
                  <a:lnTo>
                    <a:pt x="131" y="2087"/>
                  </a:lnTo>
                  <a:lnTo>
                    <a:pt x="191" y="2017"/>
                  </a:lnTo>
                  <a:lnTo>
                    <a:pt x="244" y="1943"/>
                  </a:lnTo>
                  <a:lnTo>
                    <a:pt x="295" y="1866"/>
                  </a:lnTo>
                  <a:lnTo>
                    <a:pt x="340" y="1785"/>
                  </a:lnTo>
                  <a:lnTo>
                    <a:pt x="379" y="1701"/>
                  </a:lnTo>
                  <a:lnTo>
                    <a:pt x="413" y="1614"/>
                  </a:lnTo>
                  <a:lnTo>
                    <a:pt x="442" y="1524"/>
                  </a:lnTo>
                  <a:lnTo>
                    <a:pt x="464" y="1432"/>
                  </a:lnTo>
                  <a:lnTo>
                    <a:pt x="480" y="1338"/>
                  </a:lnTo>
                  <a:lnTo>
                    <a:pt x="490" y="1242"/>
                  </a:lnTo>
                  <a:lnTo>
                    <a:pt x="493" y="1144"/>
                  </a:lnTo>
                  <a:lnTo>
                    <a:pt x="490" y="1046"/>
                  </a:lnTo>
                  <a:lnTo>
                    <a:pt x="480" y="949"/>
                  </a:lnTo>
                  <a:lnTo>
                    <a:pt x="464" y="855"/>
                  </a:lnTo>
                  <a:lnTo>
                    <a:pt x="442" y="763"/>
                  </a:lnTo>
                  <a:lnTo>
                    <a:pt x="413" y="675"/>
                  </a:lnTo>
                  <a:lnTo>
                    <a:pt x="379" y="587"/>
                  </a:lnTo>
                  <a:lnTo>
                    <a:pt x="340" y="504"/>
                  </a:lnTo>
                  <a:lnTo>
                    <a:pt x="295" y="423"/>
                  </a:lnTo>
                  <a:lnTo>
                    <a:pt x="244" y="345"/>
                  </a:lnTo>
                  <a:lnTo>
                    <a:pt x="191" y="271"/>
                  </a:lnTo>
                  <a:lnTo>
                    <a:pt x="131" y="201"/>
                  </a:lnTo>
                  <a:lnTo>
                    <a:pt x="68" y="135"/>
                  </a:lnTo>
                  <a:lnTo>
                    <a:pt x="0" y="73"/>
                  </a:lnTo>
                  <a:lnTo>
                    <a:pt x="75" y="47"/>
                  </a:lnTo>
                  <a:lnTo>
                    <a:pt x="154" y="28"/>
                  </a:lnTo>
                  <a:lnTo>
                    <a:pt x="236" y="12"/>
                  </a:lnTo>
                  <a:lnTo>
                    <a:pt x="318" y="4"/>
                  </a:lnTo>
                  <a:lnTo>
                    <a:pt x="4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78"/>
            <p:cNvSpPr>
              <a:spLocks noEditPoints="1"/>
            </p:cNvSpPr>
            <p:nvPr/>
          </p:nvSpPr>
          <p:spPr bwMode="auto">
            <a:xfrm>
              <a:off x="660400" y="5100638"/>
              <a:ext cx="363538" cy="363538"/>
            </a:xfrm>
            <a:custGeom>
              <a:avLst/>
              <a:gdLst>
                <a:gd name="T0" fmla="*/ 1074 w 2292"/>
                <a:gd name="T1" fmla="*/ 514 h 2287"/>
                <a:gd name="T2" fmla="*/ 895 w 2292"/>
                <a:gd name="T3" fmla="*/ 586 h 2287"/>
                <a:gd name="T4" fmla="*/ 747 w 2292"/>
                <a:gd name="T5" fmla="*/ 725 h 2287"/>
                <a:gd name="T6" fmla="*/ 656 w 2292"/>
                <a:gd name="T7" fmla="*/ 910 h 2287"/>
                <a:gd name="T8" fmla="*/ 484 w 2292"/>
                <a:gd name="T9" fmla="*/ 935 h 2287"/>
                <a:gd name="T10" fmla="*/ 476 w 2292"/>
                <a:gd name="T11" fmla="*/ 1068 h 2287"/>
                <a:gd name="T12" fmla="*/ 621 w 2292"/>
                <a:gd name="T13" fmla="*/ 1093 h 2287"/>
                <a:gd name="T14" fmla="*/ 484 w 2292"/>
                <a:gd name="T15" fmla="*/ 1176 h 2287"/>
                <a:gd name="T16" fmla="*/ 476 w 2292"/>
                <a:gd name="T17" fmla="*/ 1308 h 2287"/>
                <a:gd name="T18" fmla="*/ 644 w 2292"/>
                <a:gd name="T19" fmla="*/ 1333 h 2287"/>
                <a:gd name="T20" fmla="*/ 726 w 2292"/>
                <a:gd name="T21" fmla="*/ 1529 h 2287"/>
                <a:gd name="T22" fmla="*/ 871 w 2292"/>
                <a:gd name="T23" fmla="*/ 1683 h 2287"/>
                <a:gd name="T24" fmla="*/ 1090 w 2292"/>
                <a:gd name="T25" fmla="*/ 1776 h 2287"/>
                <a:gd name="T26" fmla="*/ 1369 w 2292"/>
                <a:gd name="T27" fmla="*/ 1778 h 2287"/>
                <a:gd name="T28" fmla="*/ 1563 w 2292"/>
                <a:gd name="T29" fmla="*/ 1714 h 2287"/>
                <a:gd name="T30" fmla="*/ 1571 w 2292"/>
                <a:gd name="T31" fmla="*/ 1650 h 2287"/>
                <a:gd name="T32" fmla="*/ 1506 w 2292"/>
                <a:gd name="T33" fmla="*/ 1516 h 2287"/>
                <a:gd name="T34" fmla="*/ 1416 w 2292"/>
                <a:gd name="T35" fmla="*/ 1522 h 2287"/>
                <a:gd name="T36" fmla="*/ 1229 w 2292"/>
                <a:gd name="T37" fmla="*/ 1556 h 2287"/>
                <a:gd name="T38" fmla="*/ 1042 w 2292"/>
                <a:gd name="T39" fmla="*/ 1522 h 2287"/>
                <a:gd name="T40" fmla="*/ 935 w 2292"/>
                <a:gd name="T41" fmla="*/ 1430 h 2287"/>
                <a:gd name="T42" fmla="*/ 1168 w 2292"/>
                <a:gd name="T43" fmla="*/ 1331 h 2287"/>
                <a:gd name="T44" fmla="*/ 1208 w 2292"/>
                <a:gd name="T45" fmla="*/ 1292 h 2287"/>
                <a:gd name="T46" fmla="*/ 1184 w 2292"/>
                <a:gd name="T47" fmla="*/ 1166 h 2287"/>
                <a:gd name="T48" fmla="*/ 1168 w 2292"/>
                <a:gd name="T49" fmla="*/ 1092 h 2287"/>
                <a:gd name="T50" fmla="*/ 1208 w 2292"/>
                <a:gd name="T51" fmla="*/ 1051 h 2287"/>
                <a:gd name="T52" fmla="*/ 1184 w 2292"/>
                <a:gd name="T53" fmla="*/ 926 h 2287"/>
                <a:gd name="T54" fmla="*/ 900 w 2292"/>
                <a:gd name="T55" fmla="*/ 921 h 2287"/>
                <a:gd name="T56" fmla="*/ 951 w 2292"/>
                <a:gd name="T57" fmla="*/ 834 h 2287"/>
                <a:gd name="T58" fmla="*/ 1056 w 2292"/>
                <a:gd name="T59" fmla="*/ 758 h 2287"/>
                <a:gd name="T60" fmla="*/ 1240 w 2292"/>
                <a:gd name="T61" fmla="*/ 729 h 2287"/>
                <a:gd name="T62" fmla="*/ 1419 w 2292"/>
                <a:gd name="T63" fmla="*/ 763 h 2287"/>
                <a:gd name="T64" fmla="*/ 1508 w 2292"/>
                <a:gd name="T65" fmla="*/ 769 h 2287"/>
                <a:gd name="T66" fmla="*/ 1572 w 2292"/>
                <a:gd name="T67" fmla="*/ 639 h 2287"/>
                <a:gd name="T68" fmla="*/ 1563 w 2292"/>
                <a:gd name="T69" fmla="*/ 575 h 2287"/>
                <a:gd name="T70" fmla="*/ 1458 w 2292"/>
                <a:gd name="T71" fmla="*/ 529 h 2287"/>
                <a:gd name="T72" fmla="*/ 1146 w 2292"/>
                <a:gd name="T73" fmla="*/ 0 h 2287"/>
                <a:gd name="T74" fmla="*/ 1492 w 2292"/>
                <a:gd name="T75" fmla="*/ 54 h 2287"/>
                <a:gd name="T76" fmla="*/ 1796 w 2292"/>
                <a:gd name="T77" fmla="*/ 202 h 2287"/>
                <a:gd name="T78" fmla="*/ 2040 w 2292"/>
                <a:gd name="T79" fmla="*/ 428 h 2287"/>
                <a:gd name="T80" fmla="*/ 2210 w 2292"/>
                <a:gd name="T81" fmla="*/ 718 h 2287"/>
                <a:gd name="T82" fmla="*/ 2288 w 2292"/>
                <a:gd name="T83" fmla="*/ 1054 h 2287"/>
                <a:gd name="T84" fmla="*/ 2261 w 2292"/>
                <a:gd name="T85" fmla="*/ 1406 h 2287"/>
                <a:gd name="T86" fmla="*/ 2136 w 2292"/>
                <a:gd name="T87" fmla="*/ 1721 h 2287"/>
                <a:gd name="T88" fmla="*/ 1926 w 2292"/>
                <a:gd name="T89" fmla="*/ 1982 h 2287"/>
                <a:gd name="T90" fmla="*/ 1650 w 2292"/>
                <a:gd name="T91" fmla="*/ 2171 h 2287"/>
                <a:gd name="T92" fmla="*/ 1323 w 2292"/>
                <a:gd name="T93" fmla="*/ 2274 h 2287"/>
                <a:gd name="T94" fmla="*/ 969 w 2292"/>
                <a:gd name="T95" fmla="*/ 2274 h 2287"/>
                <a:gd name="T96" fmla="*/ 642 w 2292"/>
                <a:gd name="T97" fmla="*/ 2171 h 2287"/>
                <a:gd name="T98" fmla="*/ 366 w 2292"/>
                <a:gd name="T99" fmla="*/ 1982 h 2287"/>
                <a:gd name="T100" fmla="*/ 157 w 2292"/>
                <a:gd name="T101" fmla="*/ 1721 h 2287"/>
                <a:gd name="T102" fmla="*/ 31 w 2292"/>
                <a:gd name="T103" fmla="*/ 1406 h 2287"/>
                <a:gd name="T104" fmla="*/ 3 w 2292"/>
                <a:gd name="T105" fmla="*/ 1054 h 2287"/>
                <a:gd name="T106" fmla="*/ 82 w 2292"/>
                <a:gd name="T107" fmla="*/ 718 h 2287"/>
                <a:gd name="T108" fmla="*/ 252 w 2292"/>
                <a:gd name="T109" fmla="*/ 428 h 2287"/>
                <a:gd name="T110" fmla="*/ 497 w 2292"/>
                <a:gd name="T111" fmla="*/ 202 h 2287"/>
                <a:gd name="T112" fmla="*/ 800 w 2292"/>
                <a:gd name="T113" fmla="*/ 54 h 2287"/>
                <a:gd name="T114" fmla="*/ 1146 w 2292"/>
                <a:gd name="T115" fmla="*/ 0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92" h="2287">
                  <a:moveTo>
                    <a:pt x="1258" y="496"/>
                  </a:moveTo>
                  <a:lnTo>
                    <a:pt x="1190" y="497"/>
                  </a:lnTo>
                  <a:lnTo>
                    <a:pt x="1121" y="505"/>
                  </a:lnTo>
                  <a:lnTo>
                    <a:pt x="1074" y="514"/>
                  </a:lnTo>
                  <a:lnTo>
                    <a:pt x="1027" y="527"/>
                  </a:lnTo>
                  <a:lnTo>
                    <a:pt x="982" y="542"/>
                  </a:lnTo>
                  <a:lnTo>
                    <a:pt x="938" y="562"/>
                  </a:lnTo>
                  <a:lnTo>
                    <a:pt x="895" y="586"/>
                  </a:lnTo>
                  <a:lnTo>
                    <a:pt x="856" y="614"/>
                  </a:lnTo>
                  <a:lnTo>
                    <a:pt x="815" y="648"/>
                  </a:lnTo>
                  <a:lnTo>
                    <a:pt x="779" y="686"/>
                  </a:lnTo>
                  <a:lnTo>
                    <a:pt x="747" y="725"/>
                  </a:lnTo>
                  <a:lnTo>
                    <a:pt x="719" y="768"/>
                  </a:lnTo>
                  <a:lnTo>
                    <a:pt x="694" y="813"/>
                  </a:lnTo>
                  <a:lnTo>
                    <a:pt x="674" y="860"/>
                  </a:lnTo>
                  <a:lnTo>
                    <a:pt x="656" y="910"/>
                  </a:lnTo>
                  <a:lnTo>
                    <a:pt x="651" y="924"/>
                  </a:lnTo>
                  <a:lnTo>
                    <a:pt x="512" y="924"/>
                  </a:lnTo>
                  <a:lnTo>
                    <a:pt x="497" y="926"/>
                  </a:lnTo>
                  <a:lnTo>
                    <a:pt x="484" y="935"/>
                  </a:lnTo>
                  <a:lnTo>
                    <a:pt x="476" y="948"/>
                  </a:lnTo>
                  <a:lnTo>
                    <a:pt x="473" y="964"/>
                  </a:lnTo>
                  <a:lnTo>
                    <a:pt x="473" y="1052"/>
                  </a:lnTo>
                  <a:lnTo>
                    <a:pt x="476" y="1068"/>
                  </a:lnTo>
                  <a:lnTo>
                    <a:pt x="484" y="1081"/>
                  </a:lnTo>
                  <a:lnTo>
                    <a:pt x="497" y="1090"/>
                  </a:lnTo>
                  <a:lnTo>
                    <a:pt x="512" y="1093"/>
                  </a:lnTo>
                  <a:lnTo>
                    <a:pt x="621" y="1093"/>
                  </a:lnTo>
                  <a:lnTo>
                    <a:pt x="621" y="1164"/>
                  </a:lnTo>
                  <a:lnTo>
                    <a:pt x="512" y="1164"/>
                  </a:lnTo>
                  <a:lnTo>
                    <a:pt x="497" y="1167"/>
                  </a:lnTo>
                  <a:lnTo>
                    <a:pt x="484" y="1176"/>
                  </a:lnTo>
                  <a:lnTo>
                    <a:pt x="476" y="1188"/>
                  </a:lnTo>
                  <a:lnTo>
                    <a:pt x="473" y="1203"/>
                  </a:lnTo>
                  <a:lnTo>
                    <a:pt x="473" y="1293"/>
                  </a:lnTo>
                  <a:lnTo>
                    <a:pt x="476" y="1308"/>
                  </a:lnTo>
                  <a:lnTo>
                    <a:pt x="484" y="1321"/>
                  </a:lnTo>
                  <a:lnTo>
                    <a:pt x="497" y="1329"/>
                  </a:lnTo>
                  <a:lnTo>
                    <a:pt x="512" y="1333"/>
                  </a:lnTo>
                  <a:lnTo>
                    <a:pt x="644" y="1333"/>
                  </a:lnTo>
                  <a:lnTo>
                    <a:pt x="658" y="1381"/>
                  </a:lnTo>
                  <a:lnTo>
                    <a:pt x="675" y="1429"/>
                  </a:lnTo>
                  <a:lnTo>
                    <a:pt x="699" y="1480"/>
                  </a:lnTo>
                  <a:lnTo>
                    <a:pt x="726" y="1529"/>
                  </a:lnTo>
                  <a:lnTo>
                    <a:pt x="757" y="1572"/>
                  </a:lnTo>
                  <a:lnTo>
                    <a:pt x="791" y="1614"/>
                  </a:lnTo>
                  <a:lnTo>
                    <a:pt x="829" y="1650"/>
                  </a:lnTo>
                  <a:lnTo>
                    <a:pt x="871" y="1683"/>
                  </a:lnTo>
                  <a:lnTo>
                    <a:pt x="917" y="1712"/>
                  </a:lnTo>
                  <a:lnTo>
                    <a:pt x="966" y="1737"/>
                  </a:lnTo>
                  <a:lnTo>
                    <a:pt x="1020" y="1757"/>
                  </a:lnTo>
                  <a:lnTo>
                    <a:pt x="1090" y="1776"/>
                  </a:lnTo>
                  <a:lnTo>
                    <a:pt x="1159" y="1787"/>
                  </a:lnTo>
                  <a:lnTo>
                    <a:pt x="1230" y="1791"/>
                  </a:lnTo>
                  <a:lnTo>
                    <a:pt x="1299" y="1788"/>
                  </a:lnTo>
                  <a:lnTo>
                    <a:pt x="1369" y="1778"/>
                  </a:lnTo>
                  <a:lnTo>
                    <a:pt x="1439" y="1762"/>
                  </a:lnTo>
                  <a:lnTo>
                    <a:pt x="1493" y="1745"/>
                  </a:lnTo>
                  <a:lnTo>
                    <a:pt x="1546" y="1723"/>
                  </a:lnTo>
                  <a:lnTo>
                    <a:pt x="1563" y="1714"/>
                  </a:lnTo>
                  <a:lnTo>
                    <a:pt x="1574" y="1700"/>
                  </a:lnTo>
                  <a:lnTo>
                    <a:pt x="1579" y="1686"/>
                  </a:lnTo>
                  <a:lnTo>
                    <a:pt x="1579" y="1669"/>
                  </a:lnTo>
                  <a:lnTo>
                    <a:pt x="1571" y="1650"/>
                  </a:lnTo>
                  <a:lnTo>
                    <a:pt x="1549" y="1596"/>
                  </a:lnTo>
                  <a:lnTo>
                    <a:pt x="1526" y="1544"/>
                  </a:lnTo>
                  <a:lnTo>
                    <a:pt x="1517" y="1527"/>
                  </a:lnTo>
                  <a:lnTo>
                    <a:pt x="1506" y="1516"/>
                  </a:lnTo>
                  <a:lnTo>
                    <a:pt x="1493" y="1511"/>
                  </a:lnTo>
                  <a:lnTo>
                    <a:pt x="1478" y="1509"/>
                  </a:lnTo>
                  <a:lnTo>
                    <a:pt x="1459" y="1511"/>
                  </a:lnTo>
                  <a:lnTo>
                    <a:pt x="1416" y="1522"/>
                  </a:lnTo>
                  <a:lnTo>
                    <a:pt x="1372" y="1533"/>
                  </a:lnTo>
                  <a:lnTo>
                    <a:pt x="1330" y="1543"/>
                  </a:lnTo>
                  <a:lnTo>
                    <a:pt x="1279" y="1551"/>
                  </a:lnTo>
                  <a:lnTo>
                    <a:pt x="1229" y="1556"/>
                  </a:lnTo>
                  <a:lnTo>
                    <a:pt x="1179" y="1555"/>
                  </a:lnTo>
                  <a:lnTo>
                    <a:pt x="1129" y="1548"/>
                  </a:lnTo>
                  <a:lnTo>
                    <a:pt x="1079" y="1536"/>
                  </a:lnTo>
                  <a:lnTo>
                    <a:pt x="1042" y="1522"/>
                  </a:lnTo>
                  <a:lnTo>
                    <a:pt x="1010" y="1503"/>
                  </a:lnTo>
                  <a:lnTo>
                    <a:pt x="982" y="1483"/>
                  </a:lnTo>
                  <a:lnTo>
                    <a:pt x="957" y="1458"/>
                  </a:lnTo>
                  <a:lnTo>
                    <a:pt x="935" y="1430"/>
                  </a:lnTo>
                  <a:lnTo>
                    <a:pt x="916" y="1400"/>
                  </a:lnTo>
                  <a:lnTo>
                    <a:pt x="901" y="1366"/>
                  </a:lnTo>
                  <a:lnTo>
                    <a:pt x="886" y="1331"/>
                  </a:lnTo>
                  <a:lnTo>
                    <a:pt x="1168" y="1331"/>
                  </a:lnTo>
                  <a:lnTo>
                    <a:pt x="1184" y="1328"/>
                  </a:lnTo>
                  <a:lnTo>
                    <a:pt x="1197" y="1321"/>
                  </a:lnTo>
                  <a:lnTo>
                    <a:pt x="1204" y="1307"/>
                  </a:lnTo>
                  <a:lnTo>
                    <a:pt x="1208" y="1292"/>
                  </a:lnTo>
                  <a:lnTo>
                    <a:pt x="1208" y="1203"/>
                  </a:lnTo>
                  <a:lnTo>
                    <a:pt x="1204" y="1188"/>
                  </a:lnTo>
                  <a:lnTo>
                    <a:pt x="1197" y="1175"/>
                  </a:lnTo>
                  <a:lnTo>
                    <a:pt x="1184" y="1166"/>
                  </a:lnTo>
                  <a:lnTo>
                    <a:pt x="1168" y="1163"/>
                  </a:lnTo>
                  <a:lnTo>
                    <a:pt x="860" y="1163"/>
                  </a:lnTo>
                  <a:lnTo>
                    <a:pt x="860" y="1092"/>
                  </a:lnTo>
                  <a:lnTo>
                    <a:pt x="1168" y="1092"/>
                  </a:lnTo>
                  <a:lnTo>
                    <a:pt x="1184" y="1088"/>
                  </a:lnTo>
                  <a:lnTo>
                    <a:pt x="1197" y="1080"/>
                  </a:lnTo>
                  <a:lnTo>
                    <a:pt x="1204" y="1068"/>
                  </a:lnTo>
                  <a:lnTo>
                    <a:pt x="1208" y="1051"/>
                  </a:lnTo>
                  <a:lnTo>
                    <a:pt x="1208" y="963"/>
                  </a:lnTo>
                  <a:lnTo>
                    <a:pt x="1204" y="947"/>
                  </a:lnTo>
                  <a:lnTo>
                    <a:pt x="1197" y="935"/>
                  </a:lnTo>
                  <a:lnTo>
                    <a:pt x="1184" y="926"/>
                  </a:lnTo>
                  <a:lnTo>
                    <a:pt x="1168" y="923"/>
                  </a:lnTo>
                  <a:lnTo>
                    <a:pt x="900" y="923"/>
                  </a:lnTo>
                  <a:lnTo>
                    <a:pt x="900" y="922"/>
                  </a:lnTo>
                  <a:lnTo>
                    <a:pt x="900" y="921"/>
                  </a:lnTo>
                  <a:lnTo>
                    <a:pt x="900" y="920"/>
                  </a:lnTo>
                  <a:lnTo>
                    <a:pt x="915" y="889"/>
                  </a:lnTo>
                  <a:lnTo>
                    <a:pt x="931" y="861"/>
                  </a:lnTo>
                  <a:lnTo>
                    <a:pt x="951" y="834"/>
                  </a:lnTo>
                  <a:lnTo>
                    <a:pt x="973" y="811"/>
                  </a:lnTo>
                  <a:lnTo>
                    <a:pt x="998" y="791"/>
                  </a:lnTo>
                  <a:lnTo>
                    <a:pt x="1026" y="772"/>
                  </a:lnTo>
                  <a:lnTo>
                    <a:pt x="1056" y="758"/>
                  </a:lnTo>
                  <a:lnTo>
                    <a:pt x="1102" y="743"/>
                  </a:lnTo>
                  <a:lnTo>
                    <a:pt x="1147" y="734"/>
                  </a:lnTo>
                  <a:lnTo>
                    <a:pt x="1194" y="729"/>
                  </a:lnTo>
                  <a:lnTo>
                    <a:pt x="1240" y="729"/>
                  </a:lnTo>
                  <a:lnTo>
                    <a:pt x="1286" y="734"/>
                  </a:lnTo>
                  <a:lnTo>
                    <a:pt x="1332" y="741"/>
                  </a:lnTo>
                  <a:lnTo>
                    <a:pt x="1376" y="752"/>
                  </a:lnTo>
                  <a:lnTo>
                    <a:pt x="1419" y="763"/>
                  </a:lnTo>
                  <a:lnTo>
                    <a:pt x="1463" y="774"/>
                  </a:lnTo>
                  <a:lnTo>
                    <a:pt x="1481" y="776"/>
                  </a:lnTo>
                  <a:lnTo>
                    <a:pt x="1495" y="775"/>
                  </a:lnTo>
                  <a:lnTo>
                    <a:pt x="1508" y="769"/>
                  </a:lnTo>
                  <a:lnTo>
                    <a:pt x="1518" y="758"/>
                  </a:lnTo>
                  <a:lnTo>
                    <a:pt x="1527" y="743"/>
                  </a:lnTo>
                  <a:lnTo>
                    <a:pt x="1550" y="691"/>
                  </a:lnTo>
                  <a:lnTo>
                    <a:pt x="1572" y="639"/>
                  </a:lnTo>
                  <a:lnTo>
                    <a:pt x="1579" y="620"/>
                  </a:lnTo>
                  <a:lnTo>
                    <a:pt x="1579" y="603"/>
                  </a:lnTo>
                  <a:lnTo>
                    <a:pt x="1574" y="588"/>
                  </a:lnTo>
                  <a:lnTo>
                    <a:pt x="1563" y="575"/>
                  </a:lnTo>
                  <a:lnTo>
                    <a:pt x="1547" y="564"/>
                  </a:lnTo>
                  <a:lnTo>
                    <a:pt x="1535" y="557"/>
                  </a:lnTo>
                  <a:lnTo>
                    <a:pt x="1523" y="552"/>
                  </a:lnTo>
                  <a:lnTo>
                    <a:pt x="1458" y="529"/>
                  </a:lnTo>
                  <a:lnTo>
                    <a:pt x="1392" y="513"/>
                  </a:lnTo>
                  <a:lnTo>
                    <a:pt x="1325" y="502"/>
                  </a:lnTo>
                  <a:lnTo>
                    <a:pt x="1258" y="496"/>
                  </a:lnTo>
                  <a:close/>
                  <a:moveTo>
                    <a:pt x="1146" y="0"/>
                  </a:moveTo>
                  <a:lnTo>
                    <a:pt x="1235" y="4"/>
                  </a:lnTo>
                  <a:lnTo>
                    <a:pt x="1323" y="15"/>
                  </a:lnTo>
                  <a:lnTo>
                    <a:pt x="1409" y="31"/>
                  </a:lnTo>
                  <a:lnTo>
                    <a:pt x="1492" y="54"/>
                  </a:lnTo>
                  <a:lnTo>
                    <a:pt x="1572" y="82"/>
                  </a:lnTo>
                  <a:lnTo>
                    <a:pt x="1650" y="116"/>
                  </a:lnTo>
                  <a:lnTo>
                    <a:pt x="1724" y="157"/>
                  </a:lnTo>
                  <a:lnTo>
                    <a:pt x="1796" y="202"/>
                  </a:lnTo>
                  <a:lnTo>
                    <a:pt x="1863" y="252"/>
                  </a:lnTo>
                  <a:lnTo>
                    <a:pt x="1926" y="307"/>
                  </a:lnTo>
                  <a:lnTo>
                    <a:pt x="1986" y="366"/>
                  </a:lnTo>
                  <a:lnTo>
                    <a:pt x="2040" y="428"/>
                  </a:lnTo>
                  <a:lnTo>
                    <a:pt x="2091" y="496"/>
                  </a:lnTo>
                  <a:lnTo>
                    <a:pt x="2136" y="566"/>
                  </a:lnTo>
                  <a:lnTo>
                    <a:pt x="2175" y="641"/>
                  </a:lnTo>
                  <a:lnTo>
                    <a:pt x="2210" y="718"/>
                  </a:lnTo>
                  <a:lnTo>
                    <a:pt x="2239" y="798"/>
                  </a:lnTo>
                  <a:lnTo>
                    <a:pt x="2262" y="882"/>
                  </a:lnTo>
                  <a:lnTo>
                    <a:pt x="2278" y="967"/>
                  </a:lnTo>
                  <a:lnTo>
                    <a:pt x="2288" y="1054"/>
                  </a:lnTo>
                  <a:lnTo>
                    <a:pt x="2292" y="1144"/>
                  </a:lnTo>
                  <a:lnTo>
                    <a:pt x="2288" y="1233"/>
                  </a:lnTo>
                  <a:lnTo>
                    <a:pt x="2278" y="1321"/>
                  </a:lnTo>
                  <a:lnTo>
                    <a:pt x="2261" y="1406"/>
                  </a:lnTo>
                  <a:lnTo>
                    <a:pt x="2239" y="1489"/>
                  </a:lnTo>
                  <a:lnTo>
                    <a:pt x="2209" y="1569"/>
                  </a:lnTo>
                  <a:lnTo>
                    <a:pt x="2175" y="1647"/>
                  </a:lnTo>
                  <a:lnTo>
                    <a:pt x="2136" y="1721"/>
                  </a:lnTo>
                  <a:lnTo>
                    <a:pt x="2090" y="1792"/>
                  </a:lnTo>
                  <a:lnTo>
                    <a:pt x="2040" y="1859"/>
                  </a:lnTo>
                  <a:lnTo>
                    <a:pt x="1986" y="1923"/>
                  </a:lnTo>
                  <a:lnTo>
                    <a:pt x="1926" y="1982"/>
                  </a:lnTo>
                  <a:lnTo>
                    <a:pt x="1863" y="2036"/>
                  </a:lnTo>
                  <a:lnTo>
                    <a:pt x="1796" y="2086"/>
                  </a:lnTo>
                  <a:lnTo>
                    <a:pt x="1724" y="2132"/>
                  </a:lnTo>
                  <a:lnTo>
                    <a:pt x="1650" y="2171"/>
                  </a:lnTo>
                  <a:lnTo>
                    <a:pt x="1572" y="2206"/>
                  </a:lnTo>
                  <a:lnTo>
                    <a:pt x="1492" y="2235"/>
                  </a:lnTo>
                  <a:lnTo>
                    <a:pt x="1409" y="2258"/>
                  </a:lnTo>
                  <a:lnTo>
                    <a:pt x="1323" y="2274"/>
                  </a:lnTo>
                  <a:lnTo>
                    <a:pt x="1235" y="2284"/>
                  </a:lnTo>
                  <a:lnTo>
                    <a:pt x="1146" y="2287"/>
                  </a:lnTo>
                  <a:lnTo>
                    <a:pt x="1056" y="2284"/>
                  </a:lnTo>
                  <a:lnTo>
                    <a:pt x="969" y="2274"/>
                  </a:lnTo>
                  <a:lnTo>
                    <a:pt x="883" y="2258"/>
                  </a:lnTo>
                  <a:lnTo>
                    <a:pt x="800" y="2235"/>
                  </a:lnTo>
                  <a:lnTo>
                    <a:pt x="720" y="2206"/>
                  </a:lnTo>
                  <a:lnTo>
                    <a:pt x="642" y="2171"/>
                  </a:lnTo>
                  <a:lnTo>
                    <a:pt x="567" y="2132"/>
                  </a:lnTo>
                  <a:lnTo>
                    <a:pt x="497" y="2087"/>
                  </a:lnTo>
                  <a:lnTo>
                    <a:pt x="429" y="2036"/>
                  </a:lnTo>
                  <a:lnTo>
                    <a:pt x="366" y="1982"/>
                  </a:lnTo>
                  <a:lnTo>
                    <a:pt x="307" y="1923"/>
                  </a:lnTo>
                  <a:lnTo>
                    <a:pt x="252" y="1859"/>
                  </a:lnTo>
                  <a:lnTo>
                    <a:pt x="202" y="1792"/>
                  </a:lnTo>
                  <a:lnTo>
                    <a:pt x="157" y="1721"/>
                  </a:lnTo>
                  <a:lnTo>
                    <a:pt x="116" y="1647"/>
                  </a:lnTo>
                  <a:lnTo>
                    <a:pt x="82" y="1570"/>
                  </a:lnTo>
                  <a:lnTo>
                    <a:pt x="53" y="1489"/>
                  </a:lnTo>
                  <a:lnTo>
                    <a:pt x="31" y="1406"/>
                  </a:lnTo>
                  <a:lnTo>
                    <a:pt x="13" y="1321"/>
                  </a:lnTo>
                  <a:lnTo>
                    <a:pt x="3" y="1234"/>
                  </a:lnTo>
                  <a:lnTo>
                    <a:pt x="0" y="1144"/>
                  </a:lnTo>
                  <a:lnTo>
                    <a:pt x="3" y="1054"/>
                  </a:lnTo>
                  <a:lnTo>
                    <a:pt x="13" y="967"/>
                  </a:lnTo>
                  <a:lnTo>
                    <a:pt x="31" y="882"/>
                  </a:lnTo>
                  <a:lnTo>
                    <a:pt x="53" y="798"/>
                  </a:lnTo>
                  <a:lnTo>
                    <a:pt x="82" y="718"/>
                  </a:lnTo>
                  <a:lnTo>
                    <a:pt x="116" y="641"/>
                  </a:lnTo>
                  <a:lnTo>
                    <a:pt x="157" y="566"/>
                  </a:lnTo>
                  <a:lnTo>
                    <a:pt x="202" y="496"/>
                  </a:lnTo>
                  <a:lnTo>
                    <a:pt x="252" y="428"/>
                  </a:lnTo>
                  <a:lnTo>
                    <a:pt x="307" y="366"/>
                  </a:lnTo>
                  <a:lnTo>
                    <a:pt x="366" y="307"/>
                  </a:lnTo>
                  <a:lnTo>
                    <a:pt x="429" y="252"/>
                  </a:lnTo>
                  <a:lnTo>
                    <a:pt x="497" y="202"/>
                  </a:lnTo>
                  <a:lnTo>
                    <a:pt x="567" y="157"/>
                  </a:lnTo>
                  <a:lnTo>
                    <a:pt x="642" y="116"/>
                  </a:lnTo>
                  <a:lnTo>
                    <a:pt x="720" y="82"/>
                  </a:lnTo>
                  <a:lnTo>
                    <a:pt x="800" y="54"/>
                  </a:lnTo>
                  <a:lnTo>
                    <a:pt x="883" y="31"/>
                  </a:lnTo>
                  <a:lnTo>
                    <a:pt x="969" y="15"/>
                  </a:lnTo>
                  <a:lnTo>
                    <a:pt x="1056" y="4"/>
                  </a:lnTo>
                  <a:lnTo>
                    <a:pt x="11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4" name="Group 776"/>
          <p:cNvGrpSpPr/>
          <p:nvPr/>
        </p:nvGrpSpPr>
        <p:grpSpPr>
          <a:xfrm>
            <a:off x="4714885" y="3584960"/>
            <a:ext cx="574676" cy="304800"/>
            <a:chOff x="1644650" y="5130801"/>
            <a:chExt cx="574676" cy="304800"/>
          </a:xfrm>
          <a:solidFill>
            <a:srgbClr val="000000"/>
          </a:solidFill>
        </p:grpSpPr>
        <p:sp>
          <p:nvSpPr>
            <p:cNvPr id="115" name="Freeform 83"/>
            <p:cNvSpPr>
              <a:spLocks noEditPoints="1"/>
            </p:cNvSpPr>
            <p:nvPr/>
          </p:nvSpPr>
          <p:spPr bwMode="auto">
            <a:xfrm>
              <a:off x="1795463" y="5189538"/>
              <a:ext cx="187325" cy="187325"/>
            </a:xfrm>
            <a:custGeom>
              <a:avLst/>
              <a:gdLst>
                <a:gd name="T0" fmla="*/ 544 w 1180"/>
                <a:gd name="T1" fmla="*/ 195 h 1178"/>
                <a:gd name="T2" fmla="*/ 540 w 1180"/>
                <a:gd name="T3" fmla="*/ 259 h 1178"/>
                <a:gd name="T4" fmla="*/ 523 w 1180"/>
                <a:gd name="T5" fmla="*/ 283 h 1178"/>
                <a:gd name="T6" fmla="*/ 432 w 1180"/>
                <a:gd name="T7" fmla="*/ 336 h 1178"/>
                <a:gd name="T8" fmla="*/ 387 w 1180"/>
                <a:gd name="T9" fmla="*/ 445 h 1178"/>
                <a:gd name="T10" fmla="*/ 415 w 1180"/>
                <a:gd name="T11" fmla="*/ 546 h 1178"/>
                <a:gd name="T12" fmla="*/ 505 w 1180"/>
                <a:gd name="T13" fmla="*/ 613 h 1178"/>
                <a:gd name="T14" fmla="*/ 613 w 1180"/>
                <a:gd name="T15" fmla="*/ 661 h 1178"/>
                <a:gd name="T16" fmla="*/ 657 w 1180"/>
                <a:gd name="T17" fmla="*/ 719 h 1178"/>
                <a:gd name="T18" fmla="*/ 619 w 1180"/>
                <a:gd name="T19" fmla="*/ 773 h 1178"/>
                <a:gd name="T20" fmla="*/ 509 w 1180"/>
                <a:gd name="T21" fmla="*/ 776 h 1178"/>
                <a:gd name="T22" fmla="*/ 416 w 1180"/>
                <a:gd name="T23" fmla="*/ 743 h 1178"/>
                <a:gd name="T24" fmla="*/ 393 w 1180"/>
                <a:gd name="T25" fmla="*/ 793 h 1178"/>
                <a:gd name="T26" fmla="*/ 385 w 1180"/>
                <a:gd name="T27" fmla="*/ 853 h 1178"/>
                <a:gd name="T28" fmla="*/ 470 w 1180"/>
                <a:gd name="T29" fmla="*/ 888 h 1178"/>
                <a:gd name="T30" fmla="*/ 531 w 1180"/>
                <a:gd name="T31" fmla="*/ 905 h 1178"/>
                <a:gd name="T32" fmla="*/ 535 w 1180"/>
                <a:gd name="T33" fmla="*/ 978 h 1178"/>
                <a:gd name="T34" fmla="*/ 585 w 1180"/>
                <a:gd name="T35" fmla="*/ 993 h 1178"/>
                <a:gd name="T36" fmla="*/ 636 w 1180"/>
                <a:gd name="T37" fmla="*/ 978 h 1178"/>
                <a:gd name="T38" fmla="*/ 638 w 1180"/>
                <a:gd name="T39" fmla="*/ 903 h 1178"/>
                <a:gd name="T40" fmla="*/ 688 w 1180"/>
                <a:gd name="T41" fmla="*/ 875 h 1178"/>
                <a:gd name="T42" fmla="*/ 777 w 1180"/>
                <a:gd name="T43" fmla="*/ 795 h 1178"/>
                <a:gd name="T44" fmla="*/ 796 w 1180"/>
                <a:gd name="T45" fmla="*/ 675 h 1178"/>
                <a:gd name="T46" fmla="*/ 730 w 1180"/>
                <a:gd name="T47" fmla="*/ 571 h 1178"/>
                <a:gd name="T48" fmla="*/ 603 w 1180"/>
                <a:gd name="T49" fmla="*/ 508 h 1178"/>
                <a:gd name="T50" fmla="*/ 537 w 1180"/>
                <a:gd name="T51" fmla="*/ 466 h 1178"/>
                <a:gd name="T52" fmla="*/ 536 w 1180"/>
                <a:gd name="T53" fmla="*/ 414 h 1178"/>
                <a:gd name="T54" fmla="*/ 594 w 1180"/>
                <a:gd name="T55" fmla="*/ 387 h 1178"/>
                <a:gd name="T56" fmla="*/ 719 w 1180"/>
                <a:gd name="T57" fmla="*/ 412 h 1178"/>
                <a:gd name="T58" fmla="*/ 748 w 1180"/>
                <a:gd name="T59" fmla="*/ 408 h 1178"/>
                <a:gd name="T60" fmla="*/ 773 w 1180"/>
                <a:gd name="T61" fmla="*/ 322 h 1178"/>
                <a:gd name="T62" fmla="*/ 718 w 1180"/>
                <a:gd name="T63" fmla="*/ 288 h 1178"/>
                <a:gd name="T64" fmla="*/ 647 w 1180"/>
                <a:gd name="T65" fmla="*/ 269 h 1178"/>
                <a:gd name="T66" fmla="*/ 641 w 1180"/>
                <a:gd name="T67" fmla="*/ 216 h 1178"/>
                <a:gd name="T68" fmla="*/ 613 w 1180"/>
                <a:gd name="T69" fmla="*/ 186 h 1178"/>
                <a:gd name="T70" fmla="*/ 654 w 1180"/>
                <a:gd name="T71" fmla="*/ 3 h 1178"/>
                <a:gd name="T72" fmla="*/ 888 w 1180"/>
                <a:gd name="T73" fmla="*/ 81 h 1178"/>
                <a:gd name="T74" fmla="*/ 1067 w 1180"/>
                <a:gd name="T75" fmla="*/ 242 h 1178"/>
                <a:gd name="T76" fmla="*/ 1167 w 1180"/>
                <a:gd name="T77" fmla="*/ 463 h 1178"/>
                <a:gd name="T78" fmla="*/ 1167 w 1180"/>
                <a:gd name="T79" fmla="*/ 716 h 1178"/>
                <a:gd name="T80" fmla="*/ 1067 w 1180"/>
                <a:gd name="T81" fmla="*/ 937 h 1178"/>
                <a:gd name="T82" fmla="*/ 888 w 1180"/>
                <a:gd name="T83" fmla="*/ 1098 h 1178"/>
                <a:gd name="T84" fmla="*/ 654 w 1180"/>
                <a:gd name="T85" fmla="*/ 1175 h 1178"/>
                <a:gd name="T86" fmla="*/ 403 w 1180"/>
                <a:gd name="T87" fmla="*/ 1148 h 1178"/>
                <a:gd name="T88" fmla="*/ 195 w 1180"/>
                <a:gd name="T89" fmla="*/ 1027 h 1178"/>
                <a:gd name="T90" fmla="*/ 52 w 1180"/>
                <a:gd name="T91" fmla="*/ 833 h 1178"/>
                <a:gd name="T92" fmla="*/ 0 w 1180"/>
                <a:gd name="T93" fmla="*/ 589 h 1178"/>
                <a:gd name="T94" fmla="*/ 52 w 1180"/>
                <a:gd name="T95" fmla="*/ 346 h 1178"/>
                <a:gd name="T96" fmla="*/ 195 w 1180"/>
                <a:gd name="T97" fmla="*/ 152 h 1178"/>
                <a:gd name="T98" fmla="*/ 403 w 1180"/>
                <a:gd name="T99" fmla="*/ 31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0" h="1178">
                  <a:moveTo>
                    <a:pt x="569" y="186"/>
                  </a:moveTo>
                  <a:lnTo>
                    <a:pt x="557" y="187"/>
                  </a:lnTo>
                  <a:lnTo>
                    <a:pt x="549" y="189"/>
                  </a:lnTo>
                  <a:lnTo>
                    <a:pt x="544" y="195"/>
                  </a:lnTo>
                  <a:lnTo>
                    <a:pt x="541" y="202"/>
                  </a:lnTo>
                  <a:lnTo>
                    <a:pt x="540" y="214"/>
                  </a:lnTo>
                  <a:lnTo>
                    <a:pt x="540" y="246"/>
                  </a:lnTo>
                  <a:lnTo>
                    <a:pt x="540" y="259"/>
                  </a:lnTo>
                  <a:lnTo>
                    <a:pt x="539" y="269"/>
                  </a:lnTo>
                  <a:lnTo>
                    <a:pt x="537" y="275"/>
                  </a:lnTo>
                  <a:lnTo>
                    <a:pt x="532" y="279"/>
                  </a:lnTo>
                  <a:lnTo>
                    <a:pt x="523" y="283"/>
                  </a:lnTo>
                  <a:lnTo>
                    <a:pt x="510" y="289"/>
                  </a:lnTo>
                  <a:lnTo>
                    <a:pt x="480" y="301"/>
                  </a:lnTo>
                  <a:lnTo>
                    <a:pt x="455" y="317"/>
                  </a:lnTo>
                  <a:lnTo>
                    <a:pt x="432" y="336"/>
                  </a:lnTo>
                  <a:lnTo>
                    <a:pt x="414" y="358"/>
                  </a:lnTo>
                  <a:lnTo>
                    <a:pt x="400" y="384"/>
                  </a:lnTo>
                  <a:lnTo>
                    <a:pt x="391" y="413"/>
                  </a:lnTo>
                  <a:lnTo>
                    <a:pt x="387" y="445"/>
                  </a:lnTo>
                  <a:lnTo>
                    <a:pt x="387" y="474"/>
                  </a:lnTo>
                  <a:lnTo>
                    <a:pt x="392" y="500"/>
                  </a:lnTo>
                  <a:lnTo>
                    <a:pt x="402" y="524"/>
                  </a:lnTo>
                  <a:lnTo>
                    <a:pt x="415" y="546"/>
                  </a:lnTo>
                  <a:lnTo>
                    <a:pt x="433" y="566"/>
                  </a:lnTo>
                  <a:lnTo>
                    <a:pt x="454" y="583"/>
                  </a:lnTo>
                  <a:lnTo>
                    <a:pt x="478" y="599"/>
                  </a:lnTo>
                  <a:lnTo>
                    <a:pt x="505" y="613"/>
                  </a:lnTo>
                  <a:lnTo>
                    <a:pt x="534" y="626"/>
                  </a:lnTo>
                  <a:lnTo>
                    <a:pt x="562" y="638"/>
                  </a:lnTo>
                  <a:lnTo>
                    <a:pt x="591" y="650"/>
                  </a:lnTo>
                  <a:lnTo>
                    <a:pt x="613" y="661"/>
                  </a:lnTo>
                  <a:lnTo>
                    <a:pt x="633" y="674"/>
                  </a:lnTo>
                  <a:lnTo>
                    <a:pt x="646" y="689"/>
                  </a:lnTo>
                  <a:lnTo>
                    <a:pt x="653" y="704"/>
                  </a:lnTo>
                  <a:lnTo>
                    <a:pt x="657" y="719"/>
                  </a:lnTo>
                  <a:lnTo>
                    <a:pt x="654" y="736"/>
                  </a:lnTo>
                  <a:lnTo>
                    <a:pt x="647" y="751"/>
                  </a:lnTo>
                  <a:lnTo>
                    <a:pt x="636" y="763"/>
                  </a:lnTo>
                  <a:lnTo>
                    <a:pt x="619" y="773"/>
                  </a:lnTo>
                  <a:lnTo>
                    <a:pt x="595" y="782"/>
                  </a:lnTo>
                  <a:lnTo>
                    <a:pt x="571" y="784"/>
                  </a:lnTo>
                  <a:lnTo>
                    <a:pt x="547" y="783"/>
                  </a:lnTo>
                  <a:lnTo>
                    <a:pt x="509" y="776"/>
                  </a:lnTo>
                  <a:lnTo>
                    <a:pt x="471" y="765"/>
                  </a:lnTo>
                  <a:lnTo>
                    <a:pt x="435" y="750"/>
                  </a:lnTo>
                  <a:lnTo>
                    <a:pt x="425" y="744"/>
                  </a:lnTo>
                  <a:lnTo>
                    <a:pt x="416" y="743"/>
                  </a:lnTo>
                  <a:lnTo>
                    <a:pt x="411" y="745"/>
                  </a:lnTo>
                  <a:lnTo>
                    <a:pt x="407" y="753"/>
                  </a:lnTo>
                  <a:lnTo>
                    <a:pt x="402" y="764"/>
                  </a:lnTo>
                  <a:lnTo>
                    <a:pt x="393" y="793"/>
                  </a:lnTo>
                  <a:lnTo>
                    <a:pt x="385" y="821"/>
                  </a:lnTo>
                  <a:lnTo>
                    <a:pt x="381" y="835"/>
                  </a:lnTo>
                  <a:lnTo>
                    <a:pt x="381" y="845"/>
                  </a:lnTo>
                  <a:lnTo>
                    <a:pt x="385" y="853"/>
                  </a:lnTo>
                  <a:lnTo>
                    <a:pt x="392" y="859"/>
                  </a:lnTo>
                  <a:lnTo>
                    <a:pt x="405" y="866"/>
                  </a:lnTo>
                  <a:lnTo>
                    <a:pt x="437" y="879"/>
                  </a:lnTo>
                  <a:lnTo>
                    <a:pt x="470" y="888"/>
                  </a:lnTo>
                  <a:lnTo>
                    <a:pt x="505" y="894"/>
                  </a:lnTo>
                  <a:lnTo>
                    <a:pt x="518" y="897"/>
                  </a:lnTo>
                  <a:lnTo>
                    <a:pt x="526" y="900"/>
                  </a:lnTo>
                  <a:lnTo>
                    <a:pt x="531" y="905"/>
                  </a:lnTo>
                  <a:lnTo>
                    <a:pt x="533" y="914"/>
                  </a:lnTo>
                  <a:lnTo>
                    <a:pt x="533" y="928"/>
                  </a:lnTo>
                  <a:lnTo>
                    <a:pt x="533" y="967"/>
                  </a:lnTo>
                  <a:lnTo>
                    <a:pt x="535" y="978"/>
                  </a:lnTo>
                  <a:lnTo>
                    <a:pt x="539" y="985"/>
                  </a:lnTo>
                  <a:lnTo>
                    <a:pt x="547" y="991"/>
                  </a:lnTo>
                  <a:lnTo>
                    <a:pt x="558" y="992"/>
                  </a:lnTo>
                  <a:lnTo>
                    <a:pt x="585" y="993"/>
                  </a:lnTo>
                  <a:lnTo>
                    <a:pt x="614" y="992"/>
                  </a:lnTo>
                  <a:lnTo>
                    <a:pt x="624" y="991"/>
                  </a:lnTo>
                  <a:lnTo>
                    <a:pt x="630" y="985"/>
                  </a:lnTo>
                  <a:lnTo>
                    <a:pt x="636" y="978"/>
                  </a:lnTo>
                  <a:lnTo>
                    <a:pt x="637" y="968"/>
                  </a:lnTo>
                  <a:lnTo>
                    <a:pt x="637" y="941"/>
                  </a:lnTo>
                  <a:lnTo>
                    <a:pt x="637" y="915"/>
                  </a:lnTo>
                  <a:lnTo>
                    <a:pt x="638" y="903"/>
                  </a:lnTo>
                  <a:lnTo>
                    <a:pt x="642" y="894"/>
                  </a:lnTo>
                  <a:lnTo>
                    <a:pt x="649" y="889"/>
                  </a:lnTo>
                  <a:lnTo>
                    <a:pt x="660" y="885"/>
                  </a:lnTo>
                  <a:lnTo>
                    <a:pt x="688" y="875"/>
                  </a:lnTo>
                  <a:lnTo>
                    <a:pt x="715" y="860"/>
                  </a:lnTo>
                  <a:lnTo>
                    <a:pt x="738" y="843"/>
                  </a:lnTo>
                  <a:lnTo>
                    <a:pt x="759" y="821"/>
                  </a:lnTo>
                  <a:lnTo>
                    <a:pt x="777" y="795"/>
                  </a:lnTo>
                  <a:lnTo>
                    <a:pt x="791" y="765"/>
                  </a:lnTo>
                  <a:lnTo>
                    <a:pt x="797" y="736"/>
                  </a:lnTo>
                  <a:lnTo>
                    <a:pt x="799" y="705"/>
                  </a:lnTo>
                  <a:lnTo>
                    <a:pt x="796" y="675"/>
                  </a:lnTo>
                  <a:lnTo>
                    <a:pt x="786" y="646"/>
                  </a:lnTo>
                  <a:lnTo>
                    <a:pt x="773" y="618"/>
                  </a:lnTo>
                  <a:lnTo>
                    <a:pt x="754" y="593"/>
                  </a:lnTo>
                  <a:lnTo>
                    <a:pt x="730" y="571"/>
                  </a:lnTo>
                  <a:lnTo>
                    <a:pt x="702" y="553"/>
                  </a:lnTo>
                  <a:lnTo>
                    <a:pt x="670" y="536"/>
                  </a:lnTo>
                  <a:lnTo>
                    <a:pt x="636" y="522"/>
                  </a:lnTo>
                  <a:lnTo>
                    <a:pt x="603" y="508"/>
                  </a:lnTo>
                  <a:lnTo>
                    <a:pt x="584" y="499"/>
                  </a:lnTo>
                  <a:lnTo>
                    <a:pt x="566" y="489"/>
                  </a:lnTo>
                  <a:lnTo>
                    <a:pt x="549" y="477"/>
                  </a:lnTo>
                  <a:lnTo>
                    <a:pt x="537" y="466"/>
                  </a:lnTo>
                  <a:lnTo>
                    <a:pt x="531" y="453"/>
                  </a:lnTo>
                  <a:lnTo>
                    <a:pt x="528" y="439"/>
                  </a:lnTo>
                  <a:lnTo>
                    <a:pt x="529" y="426"/>
                  </a:lnTo>
                  <a:lnTo>
                    <a:pt x="536" y="414"/>
                  </a:lnTo>
                  <a:lnTo>
                    <a:pt x="546" y="403"/>
                  </a:lnTo>
                  <a:lnTo>
                    <a:pt x="560" y="394"/>
                  </a:lnTo>
                  <a:lnTo>
                    <a:pt x="577" y="390"/>
                  </a:lnTo>
                  <a:lnTo>
                    <a:pt x="594" y="387"/>
                  </a:lnTo>
                  <a:lnTo>
                    <a:pt x="626" y="387"/>
                  </a:lnTo>
                  <a:lnTo>
                    <a:pt x="658" y="392"/>
                  </a:lnTo>
                  <a:lnTo>
                    <a:pt x="690" y="400"/>
                  </a:lnTo>
                  <a:lnTo>
                    <a:pt x="719" y="412"/>
                  </a:lnTo>
                  <a:lnTo>
                    <a:pt x="729" y="416"/>
                  </a:lnTo>
                  <a:lnTo>
                    <a:pt x="737" y="417"/>
                  </a:lnTo>
                  <a:lnTo>
                    <a:pt x="743" y="415"/>
                  </a:lnTo>
                  <a:lnTo>
                    <a:pt x="748" y="408"/>
                  </a:lnTo>
                  <a:lnTo>
                    <a:pt x="752" y="397"/>
                  </a:lnTo>
                  <a:lnTo>
                    <a:pt x="761" y="364"/>
                  </a:lnTo>
                  <a:lnTo>
                    <a:pt x="771" y="332"/>
                  </a:lnTo>
                  <a:lnTo>
                    <a:pt x="773" y="322"/>
                  </a:lnTo>
                  <a:lnTo>
                    <a:pt x="771" y="313"/>
                  </a:lnTo>
                  <a:lnTo>
                    <a:pt x="765" y="306"/>
                  </a:lnTo>
                  <a:lnTo>
                    <a:pt x="756" y="302"/>
                  </a:lnTo>
                  <a:lnTo>
                    <a:pt x="718" y="288"/>
                  </a:lnTo>
                  <a:lnTo>
                    <a:pt x="678" y="278"/>
                  </a:lnTo>
                  <a:lnTo>
                    <a:pt x="662" y="276"/>
                  </a:lnTo>
                  <a:lnTo>
                    <a:pt x="652" y="273"/>
                  </a:lnTo>
                  <a:lnTo>
                    <a:pt x="647" y="269"/>
                  </a:lnTo>
                  <a:lnTo>
                    <a:pt x="644" y="262"/>
                  </a:lnTo>
                  <a:lnTo>
                    <a:pt x="642" y="252"/>
                  </a:lnTo>
                  <a:lnTo>
                    <a:pt x="642" y="236"/>
                  </a:lnTo>
                  <a:lnTo>
                    <a:pt x="641" y="216"/>
                  </a:lnTo>
                  <a:lnTo>
                    <a:pt x="640" y="200"/>
                  </a:lnTo>
                  <a:lnTo>
                    <a:pt x="636" y="191"/>
                  </a:lnTo>
                  <a:lnTo>
                    <a:pt x="627" y="187"/>
                  </a:lnTo>
                  <a:lnTo>
                    <a:pt x="613" y="186"/>
                  </a:lnTo>
                  <a:lnTo>
                    <a:pt x="591" y="186"/>
                  </a:lnTo>
                  <a:lnTo>
                    <a:pt x="569" y="186"/>
                  </a:lnTo>
                  <a:close/>
                  <a:moveTo>
                    <a:pt x="590" y="0"/>
                  </a:moveTo>
                  <a:lnTo>
                    <a:pt x="654" y="3"/>
                  </a:lnTo>
                  <a:lnTo>
                    <a:pt x="717" y="14"/>
                  </a:lnTo>
                  <a:lnTo>
                    <a:pt x="776" y="31"/>
                  </a:lnTo>
                  <a:lnTo>
                    <a:pt x="834" y="52"/>
                  </a:lnTo>
                  <a:lnTo>
                    <a:pt x="888" y="81"/>
                  </a:lnTo>
                  <a:lnTo>
                    <a:pt x="939" y="114"/>
                  </a:lnTo>
                  <a:lnTo>
                    <a:pt x="986" y="152"/>
                  </a:lnTo>
                  <a:lnTo>
                    <a:pt x="1029" y="195"/>
                  </a:lnTo>
                  <a:lnTo>
                    <a:pt x="1067" y="242"/>
                  </a:lnTo>
                  <a:lnTo>
                    <a:pt x="1100" y="292"/>
                  </a:lnTo>
                  <a:lnTo>
                    <a:pt x="1128" y="346"/>
                  </a:lnTo>
                  <a:lnTo>
                    <a:pt x="1150" y="403"/>
                  </a:lnTo>
                  <a:lnTo>
                    <a:pt x="1167" y="463"/>
                  </a:lnTo>
                  <a:lnTo>
                    <a:pt x="1177" y="525"/>
                  </a:lnTo>
                  <a:lnTo>
                    <a:pt x="1180" y="589"/>
                  </a:lnTo>
                  <a:lnTo>
                    <a:pt x="1177" y="653"/>
                  </a:lnTo>
                  <a:lnTo>
                    <a:pt x="1167" y="716"/>
                  </a:lnTo>
                  <a:lnTo>
                    <a:pt x="1150" y="775"/>
                  </a:lnTo>
                  <a:lnTo>
                    <a:pt x="1128" y="833"/>
                  </a:lnTo>
                  <a:lnTo>
                    <a:pt x="1100" y="887"/>
                  </a:lnTo>
                  <a:lnTo>
                    <a:pt x="1067" y="937"/>
                  </a:lnTo>
                  <a:lnTo>
                    <a:pt x="1029" y="984"/>
                  </a:lnTo>
                  <a:lnTo>
                    <a:pt x="986" y="1027"/>
                  </a:lnTo>
                  <a:lnTo>
                    <a:pt x="939" y="1065"/>
                  </a:lnTo>
                  <a:lnTo>
                    <a:pt x="888" y="1098"/>
                  </a:lnTo>
                  <a:lnTo>
                    <a:pt x="834" y="1126"/>
                  </a:lnTo>
                  <a:lnTo>
                    <a:pt x="776" y="1148"/>
                  </a:lnTo>
                  <a:lnTo>
                    <a:pt x="717" y="1165"/>
                  </a:lnTo>
                  <a:lnTo>
                    <a:pt x="654" y="1175"/>
                  </a:lnTo>
                  <a:lnTo>
                    <a:pt x="590" y="1178"/>
                  </a:lnTo>
                  <a:lnTo>
                    <a:pt x="526" y="1175"/>
                  </a:lnTo>
                  <a:lnTo>
                    <a:pt x="464" y="1165"/>
                  </a:lnTo>
                  <a:lnTo>
                    <a:pt x="403" y="1148"/>
                  </a:lnTo>
                  <a:lnTo>
                    <a:pt x="346" y="1126"/>
                  </a:lnTo>
                  <a:lnTo>
                    <a:pt x="292" y="1098"/>
                  </a:lnTo>
                  <a:lnTo>
                    <a:pt x="242" y="1065"/>
                  </a:lnTo>
                  <a:lnTo>
                    <a:pt x="195" y="1027"/>
                  </a:lnTo>
                  <a:lnTo>
                    <a:pt x="152" y="984"/>
                  </a:lnTo>
                  <a:lnTo>
                    <a:pt x="114" y="937"/>
                  </a:lnTo>
                  <a:lnTo>
                    <a:pt x="81" y="887"/>
                  </a:lnTo>
                  <a:lnTo>
                    <a:pt x="52" y="833"/>
                  </a:lnTo>
                  <a:lnTo>
                    <a:pt x="30" y="775"/>
                  </a:lnTo>
                  <a:lnTo>
                    <a:pt x="14" y="716"/>
                  </a:lnTo>
                  <a:lnTo>
                    <a:pt x="3" y="653"/>
                  </a:lnTo>
                  <a:lnTo>
                    <a:pt x="0" y="589"/>
                  </a:lnTo>
                  <a:lnTo>
                    <a:pt x="3" y="525"/>
                  </a:lnTo>
                  <a:lnTo>
                    <a:pt x="14" y="463"/>
                  </a:lnTo>
                  <a:lnTo>
                    <a:pt x="30" y="403"/>
                  </a:lnTo>
                  <a:lnTo>
                    <a:pt x="52" y="346"/>
                  </a:lnTo>
                  <a:lnTo>
                    <a:pt x="81" y="292"/>
                  </a:lnTo>
                  <a:lnTo>
                    <a:pt x="114" y="242"/>
                  </a:lnTo>
                  <a:lnTo>
                    <a:pt x="152" y="195"/>
                  </a:lnTo>
                  <a:lnTo>
                    <a:pt x="195" y="152"/>
                  </a:lnTo>
                  <a:lnTo>
                    <a:pt x="242" y="114"/>
                  </a:lnTo>
                  <a:lnTo>
                    <a:pt x="292" y="81"/>
                  </a:lnTo>
                  <a:lnTo>
                    <a:pt x="346" y="52"/>
                  </a:lnTo>
                  <a:lnTo>
                    <a:pt x="403" y="31"/>
                  </a:lnTo>
                  <a:lnTo>
                    <a:pt x="464" y="14"/>
                  </a:lnTo>
                  <a:lnTo>
                    <a:pt x="526" y="3"/>
                  </a:lnTo>
                  <a:lnTo>
                    <a:pt x="5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84"/>
            <p:cNvSpPr>
              <a:spLocks/>
            </p:cNvSpPr>
            <p:nvPr/>
          </p:nvSpPr>
          <p:spPr bwMode="auto">
            <a:xfrm>
              <a:off x="1725613" y="5262563"/>
              <a:ext cx="52388" cy="50800"/>
            </a:xfrm>
            <a:custGeom>
              <a:avLst/>
              <a:gdLst>
                <a:gd name="T0" fmla="*/ 164 w 328"/>
                <a:gd name="T1" fmla="*/ 0 h 328"/>
                <a:gd name="T2" fmla="*/ 198 w 328"/>
                <a:gd name="T3" fmla="*/ 4 h 328"/>
                <a:gd name="T4" fmla="*/ 229 w 328"/>
                <a:gd name="T5" fmla="*/ 13 h 328"/>
                <a:gd name="T6" fmla="*/ 256 w 328"/>
                <a:gd name="T7" fmla="*/ 29 h 328"/>
                <a:gd name="T8" fmla="*/ 280 w 328"/>
                <a:gd name="T9" fmla="*/ 49 h 328"/>
                <a:gd name="T10" fmla="*/ 300 w 328"/>
                <a:gd name="T11" fmla="*/ 73 h 328"/>
                <a:gd name="T12" fmla="*/ 315 w 328"/>
                <a:gd name="T13" fmla="*/ 100 h 328"/>
                <a:gd name="T14" fmla="*/ 325 w 328"/>
                <a:gd name="T15" fmla="*/ 131 h 328"/>
                <a:gd name="T16" fmla="*/ 328 w 328"/>
                <a:gd name="T17" fmla="*/ 163 h 328"/>
                <a:gd name="T18" fmla="*/ 325 w 328"/>
                <a:gd name="T19" fmla="*/ 196 h 328"/>
                <a:gd name="T20" fmla="*/ 315 w 328"/>
                <a:gd name="T21" fmla="*/ 227 h 328"/>
                <a:gd name="T22" fmla="*/ 300 w 328"/>
                <a:gd name="T23" fmla="*/ 255 h 328"/>
                <a:gd name="T24" fmla="*/ 280 w 328"/>
                <a:gd name="T25" fmla="*/ 280 h 328"/>
                <a:gd name="T26" fmla="*/ 256 w 328"/>
                <a:gd name="T27" fmla="*/ 299 h 328"/>
                <a:gd name="T28" fmla="*/ 229 w 328"/>
                <a:gd name="T29" fmla="*/ 315 h 328"/>
                <a:gd name="T30" fmla="*/ 198 w 328"/>
                <a:gd name="T31" fmla="*/ 324 h 328"/>
                <a:gd name="T32" fmla="*/ 164 w 328"/>
                <a:gd name="T33" fmla="*/ 328 h 328"/>
                <a:gd name="T34" fmla="*/ 131 w 328"/>
                <a:gd name="T35" fmla="*/ 324 h 328"/>
                <a:gd name="T36" fmla="*/ 100 w 328"/>
                <a:gd name="T37" fmla="*/ 315 h 328"/>
                <a:gd name="T38" fmla="*/ 73 w 328"/>
                <a:gd name="T39" fmla="*/ 299 h 328"/>
                <a:gd name="T40" fmla="*/ 49 w 328"/>
                <a:gd name="T41" fmla="*/ 280 h 328"/>
                <a:gd name="T42" fmla="*/ 29 w 328"/>
                <a:gd name="T43" fmla="*/ 255 h 328"/>
                <a:gd name="T44" fmla="*/ 14 w 328"/>
                <a:gd name="T45" fmla="*/ 227 h 328"/>
                <a:gd name="T46" fmla="*/ 4 w 328"/>
                <a:gd name="T47" fmla="*/ 196 h 328"/>
                <a:gd name="T48" fmla="*/ 0 w 328"/>
                <a:gd name="T49" fmla="*/ 163 h 328"/>
                <a:gd name="T50" fmla="*/ 4 w 328"/>
                <a:gd name="T51" fmla="*/ 131 h 328"/>
                <a:gd name="T52" fmla="*/ 14 w 328"/>
                <a:gd name="T53" fmla="*/ 100 h 328"/>
                <a:gd name="T54" fmla="*/ 29 w 328"/>
                <a:gd name="T55" fmla="*/ 73 h 328"/>
                <a:gd name="T56" fmla="*/ 49 w 328"/>
                <a:gd name="T57" fmla="*/ 49 h 328"/>
                <a:gd name="T58" fmla="*/ 73 w 328"/>
                <a:gd name="T59" fmla="*/ 29 h 328"/>
                <a:gd name="T60" fmla="*/ 100 w 328"/>
                <a:gd name="T61" fmla="*/ 13 h 328"/>
                <a:gd name="T62" fmla="*/ 131 w 328"/>
                <a:gd name="T63" fmla="*/ 4 h 328"/>
                <a:gd name="T64" fmla="*/ 164 w 328"/>
                <a:gd name="T6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8" h="328">
                  <a:moveTo>
                    <a:pt x="164" y="0"/>
                  </a:moveTo>
                  <a:lnTo>
                    <a:pt x="198" y="4"/>
                  </a:lnTo>
                  <a:lnTo>
                    <a:pt x="229" y="13"/>
                  </a:lnTo>
                  <a:lnTo>
                    <a:pt x="256" y="29"/>
                  </a:lnTo>
                  <a:lnTo>
                    <a:pt x="280" y="49"/>
                  </a:lnTo>
                  <a:lnTo>
                    <a:pt x="300" y="73"/>
                  </a:lnTo>
                  <a:lnTo>
                    <a:pt x="315" y="100"/>
                  </a:lnTo>
                  <a:lnTo>
                    <a:pt x="325" y="131"/>
                  </a:lnTo>
                  <a:lnTo>
                    <a:pt x="328" y="163"/>
                  </a:lnTo>
                  <a:lnTo>
                    <a:pt x="325" y="196"/>
                  </a:lnTo>
                  <a:lnTo>
                    <a:pt x="315" y="227"/>
                  </a:lnTo>
                  <a:lnTo>
                    <a:pt x="300" y="255"/>
                  </a:lnTo>
                  <a:lnTo>
                    <a:pt x="280" y="280"/>
                  </a:lnTo>
                  <a:lnTo>
                    <a:pt x="256" y="299"/>
                  </a:lnTo>
                  <a:lnTo>
                    <a:pt x="229" y="315"/>
                  </a:lnTo>
                  <a:lnTo>
                    <a:pt x="198" y="324"/>
                  </a:lnTo>
                  <a:lnTo>
                    <a:pt x="164" y="328"/>
                  </a:lnTo>
                  <a:lnTo>
                    <a:pt x="131" y="324"/>
                  </a:lnTo>
                  <a:lnTo>
                    <a:pt x="100" y="315"/>
                  </a:lnTo>
                  <a:lnTo>
                    <a:pt x="73" y="299"/>
                  </a:lnTo>
                  <a:lnTo>
                    <a:pt x="49" y="280"/>
                  </a:lnTo>
                  <a:lnTo>
                    <a:pt x="29" y="255"/>
                  </a:lnTo>
                  <a:lnTo>
                    <a:pt x="14" y="227"/>
                  </a:lnTo>
                  <a:lnTo>
                    <a:pt x="4" y="196"/>
                  </a:lnTo>
                  <a:lnTo>
                    <a:pt x="0" y="163"/>
                  </a:lnTo>
                  <a:lnTo>
                    <a:pt x="4" y="131"/>
                  </a:lnTo>
                  <a:lnTo>
                    <a:pt x="14" y="100"/>
                  </a:lnTo>
                  <a:lnTo>
                    <a:pt x="29" y="73"/>
                  </a:lnTo>
                  <a:lnTo>
                    <a:pt x="49" y="49"/>
                  </a:lnTo>
                  <a:lnTo>
                    <a:pt x="73" y="29"/>
                  </a:lnTo>
                  <a:lnTo>
                    <a:pt x="100" y="13"/>
                  </a:lnTo>
                  <a:lnTo>
                    <a:pt x="131" y="4"/>
                  </a:lnTo>
                  <a:lnTo>
                    <a:pt x="1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85"/>
            <p:cNvSpPr>
              <a:spLocks/>
            </p:cNvSpPr>
            <p:nvPr/>
          </p:nvSpPr>
          <p:spPr bwMode="auto">
            <a:xfrm>
              <a:off x="1998663" y="5262563"/>
              <a:ext cx="52388" cy="50800"/>
            </a:xfrm>
            <a:custGeom>
              <a:avLst/>
              <a:gdLst>
                <a:gd name="T0" fmla="*/ 165 w 328"/>
                <a:gd name="T1" fmla="*/ 0 h 328"/>
                <a:gd name="T2" fmla="*/ 198 w 328"/>
                <a:gd name="T3" fmla="*/ 4 h 328"/>
                <a:gd name="T4" fmla="*/ 228 w 328"/>
                <a:gd name="T5" fmla="*/ 13 h 328"/>
                <a:gd name="T6" fmla="*/ 256 w 328"/>
                <a:gd name="T7" fmla="*/ 29 h 328"/>
                <a:gd name="T8" fmla="*/ 280 w 328"/>
                <a:gd name="T9" fmla="*/ 49 h 328"/>
                <a:gd name="T10" fmla="*/ 300 w 328"/>
                <a:gd name="T11" fmla="*/ 73 h 328"/>
                <a:gd name="T12" fmla="*/ 315 w 328"/>
                <a:gd name="T13" fmla="*/ 100 h 328"/>
                <a:gd name="T14" fmla="*/ 325 w 328"/>
                <a:gd name="T15" fmla="*/ 131 h 328"/>
                <a:gd name="T16" fmla="*/ 328 w 328"/>
                <a:gd name="T17" fmla="*/ 163 h 328"/>
                <a:gd name="T18" fmla="*/ 325 w 328"/>
                <a:gd name="T19" fmla="*/ 196 h 328"/>
                <a:gd name="T20" fmla="*/ 315 w 328"/>
                <a:gd name="T21" fmla="*/ 227 h 328"/>
                <a:gd name="T22" fmla="*/ 300 w 328"/>
                <a:gd name="T23" fmla="*/ 255 h 328"/>
                <a:gd name="T24" fmla="*/ 280 w 328"/>
                <a:gd name="T25" fmla="*/ 280 h 328"/>
                <a:gd name="T26" fmla="*/ 256 w 328"/>
                <a:gd name="T27" fmla="*/ 299 h 328"/>
                <a:gd name="T28" fmla="*/ 228 w 328"/>
                <a:gd name="T29" fmla="*/ 315 h 328"/>
                <a:gd name="T30" fmla="*/ 198 w 328"/>
                <a:gd name="T31" fmla="*/ 324 h 328"/>
                <a:gd name="T32" fmla="*/ 165 w 328"/>
                <a:gd name="T33" fmla="*/ 328 h 328"/>
                <a:gd name="T34" fmla="*/ 131 w 328"/>
                <a:gd name="T35" fmla="*/ 324 h 328"/>
                <a:gd name="T36" fmla="*/ 100 w 328"/>
                <a:gd name="T37" fmla="*/ 315 h 328"/>
                <a:gd name="T38" fmla="*/ 73 w 328"/>
                <a:gd name="T39" fmla="*/ 299 h 328"/>
                <a:gd name="T40" fmla="*/ 49 w 328"/>
                <a:gd name="T41" fmla="*/ 280 h 328"/>
                <a:gd name="T42" fmla="*/ 29 w 328"/>
                <a:gd name="T43" fmla="*/ 255 h 328"/>
                <a:gd name="T44" fmla="*/ 13 w 328"/>
                <a:gd name="T45" fmla="*/ 227 h 328"/>
                <a:gd name="T46" fmla="*/ 4 w 328"/>
                <a:gd name="T47" fmla="*/ 196 h 328"/>
                <a:gd name="T48" fmla="*/ 0 w 328"/>
                <a:gd name="T49" fmla="*/ 163 h 328"/>
                <a:gd name="T50" fmla="*/ 4 w 328"/>
                <a:gd name="T51" fmla="*/ 131 h 328"/>
                <a:gd name="T52" fmla="*/ 13 w 328"/>
                <a:gd name="T53" fmla="*/ 100 h 328"/>
                <a:gd name="T54" fmla="*/ 29 w 328"/>
                <a:gd name="T55" fmla="*/ 73 h 328"/>
                <a:gd name="T56" fmla="*/ 49 w 328"/>
                <a:gd name="T57" fmla="*/ 49 h 328"/>
                <a:gd name="T58" fmla="*/ 73 w 328"/>
                <a:gd name="T59" fmla="*/ 29 h 328"/>
                <a:gd name="T60" fmla="*/ 100 w 328"/>
                <a:gd name="T61" fmla="*/ 13 h 328"/>
                <a:gd name="T62" fmla="*/ 131 w 328"/>
                <a:gd name="T63" fmla="*/ 4 h 328"/>
                <a:gd name="T64" fmla="*/ 165 w 328"/>
                <a:gd name="T6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8" h="328">
                  <a:moveTo>
                    <a:pt x="165" y="0"/>
                  </a:moveTo>
                  <a:lnTo>
                    <a:pt x="198" y="4"/>
                  </a:lnTo>
                  <a:lnTo>
                    <a:pt x="228" y="13"/>
                  </a:lnTo>
                  <a:lnTo>
                    <a:pt x="256" y="29"/>
                  </a:lnTo>
                  <a:lnTo>
                    <a:pt x="280" y="49"/>
                  </a:lnTo>
                  <a:lnTo>
                    <a:pt x="300" y="73"/>
                  </a:lnTo>
                  <a:lnTo>
                    <a:pt x="315" y="100"/>
                  </a:lnTo>
                  <a:lnTo>
                    <a:pt x="325" y="131"/>
                  </a:lnTo>
                  <a:lnTo>
                    <a:pt x="328" y="163"/>
                  </a:lnTo>
                  <a:lnTo>
                    <a:pt x="325" y="196"/>
                  </a:lnTo>
                  <a:lnTo>
                    <a:pt x="315" y="227"/>
                  </a:lnTo>
                  <a:lnTo>
                    <a:pt x="300" y="255"/>
                  </a:lnTo>
                  <a:lnTo>
                    <a:pt x="280" y="280"/>
                  </a:lnTo>
                  <a:lnTo>
                    <a:pt x="256" y="299"/>
                  </a:lnTo>
                  <a:lnTo>
                    <a:pt x="228" y="315"/>
                  </a:lnTo>
                  <a:lnTo>
                    <a:pt x="198" y="324"/>
                  </a:lnTo>
                  <a:lnTo>
                    <a:pt x="165" y="328"/>
                  </a:lnTo>
                  <a:lnTo>
                    <a:pt x="131" y="324"/>
                  </a:lnTo>
                  <a:lnTo>
                    <a:pt x="100" y="315"/>
                  </a:lnTo>
                  <a:lnTo>
                    <a:pt x="73" y="299"/>
                  </a:lnTo>
                  <a:lnTo>
                    <a:pt x="49" y="280"/>
                  </a:lnTo>
                  <a:lnTo>
                    <a:pt x="29" y="255"/>
                  </a:lnTo>
                  <a:lnTo>
                    <a:pt x="13" y="227"/>
                  </a:lnTo>
                  <a:lnTo>
                    <a:pt x="4" y="196"/>
                  </a:lnTo>
                  <a:lnTo>
                    <a:pt x="0" y="163"/>
                  </a:lnTo>
                  <a:lnTo>
                    <a:pt x="4" y="131"/>
                  </a:lnTo>
                  <a:lnTo>
                    <a:pt x="13" y="100"/>
                  </a:lnTo>
                  <a:lnTo>
                    <a:pt x="29" y="73"/>
                  </a:lnTo>
                  <a:lnTo>
                    <a:pt x="49" y="49"/>
                  </a:lnTo>
                  <a:lnTo>
                    <a:pt x="73" y="29"/>
                  </a:lnTo>
                  <a:lnTo>
                    <a:pt x="100" y="13"/>
                  </a:lnTo>
                  <a:lnTo>
                    <a:pt x="131" y="4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86"/>
            <p:cNvSpPr>
              <a:spLocks noEditPoints="1"/>
            </p:cNvSpPr>
            <p:nvPr/>
          </p:nvSpPr>
          <p:spPr bwMode="auto">
            <a:xfrm>
              <a:off x="1644650" y="5130801"/>
              <a:ext cx="493713" cy="304800"/>
            </a:xfrm>
            <a:custGeom>
              <a:avLst/>
              <a:gdLst>
                <a:gd name="T0" fmla="*/ 2881 w 3109"/>
                <a:gd name="T1" fmla="*/ 1077 h 1921"/>
                <a:gd name="T2" fmla="*/ 2881 w 3109"/>
                <a:gd name="T3" fmla="*/ 1077 h 1921"/>
                <a:gd name="T4" fmla="*/ 2840 w 3109"/>
                <a:gd name="T5" fmla="*/ 0 h 1921"/>
                <a:gd name="T6" fmla="*/ 2918 w 3109"/>
                <a:gd name="T7" fmla="*/ 11 h 1921"/>
                <a:gd name="T8" fmla="*/ 2987 w 3109"/>
                <a:gd name="T9" fmla="*/ 42 h 1921"/>
                <a:gd name="T10" fmla="*/ 3043 w 3109"/>
                <a:gd name="T11" fmla="*/ 92 h 1921"/>
                <a:gd name="T12" fmla="*/ 3085 w 3109"/>
                <a:gd name="T13" fmla="*/ 155 h 1921"/>
                <a:gd name="T14" fmla="*/ 3107 w 3109"/>
                <a:gd name="T15" fmla="*/ 229 h 1921"/>
                <a:gd name="T16" fmla="*/ 3109 w 3109"/>
                <a:gd name="T17" fmla="*/ 689 h 1921"/>
                <a:gd name="T18" fmla="*/ 2976 w 3109"/>
                <a:gd name="T19" fmla="*/ 908 h 1921"/>
                <a:gd name="T20" fmla="*/ 2968 w 3109"/>
                <a:gd name="T21" fmla="*/ 963 h 1921"/>
                <a:gd name="T22" fmla="*/ 2985 w 3109"/>
                <a:gd name="T23" fmla="*/ 1017 h 1921"/>
                <a:gd name="T24" fmla="*/ 3012 w 3109"/>
                <a:gd name="T25" fmla="*/ 1051 h 1921"/>
                <a:gd name="T26" fmla="*/ 3050 w 3109"/>
                <a:gd name="T27" fmla="*/ 1074 h 1921"/>
                <a:gd name="T28" fmla="*/ 2894 w 3109"/>
                <a:gd name="T29" fmla="*/ 1075 h 1921"/>
                <a:gd name="T30" fmla="*/ 2881 w 3109"/>
                <a:gd name="T31" fmla="*/ 546 h 1921"/>
                <a:gd name="T32" fmla="*/ 2832 w 3109"/>
                <a:gd name="T33" fmla="*/ 550 h 1921"/>
                <a:gd name="T34" fmla="*/ 2753 w 3109"/>
                <a:gd name="T35" fmla="*/ 539 h 1921"/>
                <a:gd name="T36" fmla="*/ 2684 w 3109"/>
                <a:gd name="T37" fmla="*/ 507 h 1921"/>
                <a:gd name="T38" fmla="*/ 2626 w 3109"/>
                <a:gd name="T39" fmla="*/ 457 h 1921"/>
                <a:gd name="T40" fmla="*/ 2586 w 3109"/>
                <a:gd name="T41" fmla="*/ 393 h 1921"/>
                <a:gd name="T42" fmla="*/ 2563 w 3109"/>
                <a:gd name="T43" fmla="*/ 318 h 1921"/>
                <a:gd name="T44" fmla="*/ 2560 w 3109"/>
                <a:gd name="T45" fmla="*/ 254 h 1921"/>
                <a:gd name="T46" fmla="*/ 562 w 3109"/>
                <a:gd name="T47" fmla="*/ 229 h 1921"/>
                <a:gd name="T48" fmla="*/ 570 w 3109"/>
                <a:gd name="T49" fmla="*/ 295 h 1921"/>
                <a:gd name="T50" fmla="*/ 558 w 3109"/>
                <a:gd name="T51" fmla="*/ 373 h 1921"/>
                <a:gd name="T52" fmla="*/ 527 w 3109"/>
                <a:gd name="T53" fmla="*/ 443 h 1921"/>
                <a:gd name="T54" fmla="*/ 476 w 3109"/>
                <a:gd name="T55" fmla="*/ 500 h 1921"/>
                <a:gd name="T56" fmla="*/ 412 w 3109"/>
                <a:gd name="T57" fmla="*/ 542 h 1921"/>
                <a:gd name="T58" fmla="*/ 338 w 3109"/>
                <a:gd name="T59" fmla="*/ 564 h 1921"/>
                <a:gd name="T60" fmla="*/ 263 w 3109"/>
                <a:gd name="T61" fmla="*/ 565 h 1921"/>
                <a:gd name="T62" fmla="*/ 230 w 3109"/>
                <a:gd name="T63" fmla="*/ 1393 h 1921"/>
                <a:gd name="T64" fmla="*/ 297 w 3109"/>
                <a:gd name="T65" fmla="*/ 1386 h 1921"/>
                <a:gd name="T66" fmla="*/ 376 w 3109"/>
                <a:gd name="T67" fmla="*/ 1397 h 1921"/>
                <a:gd name="T68" fmla="*/ 446 w 3109"/>
                <a:gd name="T69" fmla="*/ 1430 h 1921"/>
                <a:gd name="T70" fmla="*/ 504 w 3109"/>
                <a:gd name="T71" fmla="*/ 1479 h 1921"/>
                <a:gd name="T72" fmla="*/ 545 w 3109"/>
                <a:gd name="T73" fmla="*/ 1542 h 1921"/>
                <a:gd name="T74" fmla="*/ 567 w 3109"/>
                <a:gd name="T75" fmla="*/ 1617 h 1921"/>
                <a:gd name="T76" fmla="*/ 568 w 3109"/>
                <a:gd name="T77" fmla="*/ 1691 h 1921"/>
                <a:gd name="T78" fmla="*/ 2416 w 3109"/>
                <a:gd name="T79" fmla="*/ 1884 h 1921"/>
                <a:gd name="T80" fmla="*/ 2421 w 3109"/>
                <a:gd name="T81" fmla="*/ 1921 h 1921"/>
                <a:gd name="T82" fmla="*/ 229 w 3109"/>
                <a:gd name="T83" fmla="*/ 1918 h 1921"/>
                <a:gd name="T84" fmla="*/ 156 w 3109"/>
                <a:gd name="T85" fmla="*/ 1896 h 1921"/>
                <a:gd name="T86" fmla="*/ 93 w 3109"/>
                <a:gd name="T87" fmla="*/ 1855 h 1921"/>
                <a:gd name="T88" fmla="*/ 44 w 3109"/>
                <a:gd name="T89" fmla="*/ 1799 h 1921"/>
                <a:gd name="T90" fmla="*/ 11 w 3109"/>
                <a:gd name="T91" fmla="*/ 1730 h 1921"/>
                <a:gd name="T92" fmla="*/ 0 w 3109"/>
                <a:gd name="T93" fmla="*/ 1652 h 1921"/>
                <a:gd name="T94" fmla="*/ 3 w 3109"/>
                <a:gd name="T95" fmla="*/ 229 h 1921"/>
                <a:gd name="T96" fmla="*/ 25 w 3109"/>
                <a:gd name="T97" fmla="*/ 155 h 1921"/>
                <a:gd name="T98" fmla="*/ 66 w 3109"/>
                <a:gd name="T99" fmla="*/ 92 h 1921"/>
                <a:gd name="T100" fmla="*/ 123 w 3109"/>
                <a:gd name="T101" fmla="*/ 42 h 1921"/>
                <a:gd name="T102" fmla="*/ 192 w 3109"/>
                <a:gd name="T103" fmla="*/ 11 h 1921"/>
                <a:gd name="T104" fmla="*/ 270 w 3109"/>
                <a:gd name="T105" fmla="*/ 0 h 1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09" h="1921">
                  <a:moveTo>
                    <a:pt x="2881" y="1077"/>
                  </a:moveTo>
                  <a:lnTo>
                    <a:pt x="2881" y="1077"/>
                  </a:lnTo>
                  <a:lnTo>
                    <a:pt x="2880" y="1077"/>
                  </a:lnTo>
                  <a:lnTo>
                    <a:pt x="2881" y="1077"/>
                  </a:lnTo>
                  <a:close/>
                  <a:moveTo>
                    <a:pt x="270" y="0"/>
                  </a:moveTo>
                  <a:lnTo>
                    <a:pt x="2840" y="0"/>
                  </a:lnTo>
                  <a:lnTo>
                    <a:pt x="2880" y="2"/>
                  </a:lnTo>
                  <a:lnTo>
                    <a:pt x="2918" y="11"/>
                  </a:lnTo>
                  <a:lnTo>
                    <a:pt x="2953" y="24"/>
                  </a:lnTo>
                  <a:lnTo>
                    <a:pt x="2987" y="42"/>
                  </a:lnTo>
                  <a:lnTo>
                    <a:pt x="3017" y="65"/>
                  </a:lnTo>
                  <a:lnTo>
                    <a:pt x="3043" y="92"/>
                  </a:lnTo>
                  <a:lnTo>
                    <a:pt x="3066" y="122"/>
                  </a:lnTo>
                  <a:lnTo>
                    <a:pt x="3085" y="155"/>
                  </a:lnTo>
                  <a:lnTo>
                    <a:pt x="3098" y="190"/>
                  </a:lnTo>
                  <a:lnTo>
                    <a:pt x="3107" y="229"/>
                  </a:lnTo>
                  <a:lnTo>
                    <a:pt x="3109" y="268"/>
                  </a:lnTo>
                  <a:lnTo>
                    <a:pt x="3109" y="689"/>
                  </a:lnTo>
                  <a:lnTo>
                    <a:pt x="2988" y="882"/>
                  </a:lnTo>
                  <a:lnTo>
                    <a:pt x="2976" y="908"/>
                  </a:lnTo>
                  <a:lnTo>
                    <a:pt x="2969" y="935"/>
                  </a:lnTo>
                  <a:lnTo>
                    <a:pt x="2968" y="963"/>
                  </a:lnTo>
                  <a:lnTo>
                    <a:pt x="2974" y="991"/>
                  </a:lnTo>
                  <a:lnTo>
                    <a:pt x="2985" y="1017"/>
                  </a:lnTo>
                  <a:lnTo>
                    <a:pt x="2997" y="1035"/>
                  </a:lnTo>
                  <a:lnTo>
                    <a:pt x="3012" y="1051"/>
                  </a:lnTo>
                  <a:lnTo>
                    <a:pt x="3031" y="1064"/>
                  </a:lnTo>
                  <a:lnTo>
                    <a:pt x="3050" y="1074"/>
                  </a:lnTo>
                  <a:lnTo>
                    <a:pt x="2908" y="1074"/>
                  </a:lnTo>
                  <a:lnTo>
                    <a:pt x="2894" y="1075"/>
                  </a:lnTo>
                  <a:lnTo>
                    <a:pt x="2881" y="1077"/>
                  </a:lnTo>
                  <a:lnTo>
                    <a:pt x="2881" y="546"/>
                  </a:lnTo>
                  <a:lnTo>
                    <a:pt x="2857" y="549"/>
                  </a:lnTo>
                  <a:lnTo>
                    <a:pt x="2832" y="550"/>
                  </a:lnTo>
                  <a:lnTo>
                    <a:pt x="2792" y="548"/>
                  </a:lnTo>
                  <a:lnTo>
                    <a:pt x="2753" y="539"/>
                  </a:lnTo>
                  <a:lnTo>
                    <a:pt x="2717" y="525"/>
                  </a:lnTo>
                  <a:lnTo>
                    <a:pt x="2684" y="507"/>
                  </a:lnTo>
                  <a:lnTo>
                    <a:pt x="2654" y="484"/>
                  </a:lnTo>
                  <a:lnTo>
                    <a:pt x="2626" y="457"/>
                  </a:lnTo>
                  <a:lnTo>
                    <a:pt x="2604" y="427"/>
                  </a:lnTo>
                  <a:lnTo>
                    <a:pt x="2586" y="393"/>
                  </a:lnTo>
                  <a:lnTo>
                    <a:pt x="2571" y="357"/>
                  </a:lnTo>
                  <a:lnTo>
                    <a:pt x="2563" y="318"/>
                  </a:lnTo>
                  <a:lnTo>
                    <a:pt x="2559" y="279"/>
                  </a:lnTo>
                  <a:lnTo>
                    <a:pt x="2560" y="254"/>
                  </a:lnTo>
                  <a:lnTo>
                    <a:pt x="2565" y="229"/>
                  </a:lnTo>
                  <a:lnTo>
                    <a:pt x="562" y="229"/>
                  </a:lnTo>
                  <a:lnTo>
                    <a:pt x="568" y="261"/>
                  </a:lnTo>
                  <a:lnTo>
                    <a:pt x="570" y="295"/>
                  </a:lnTo>
                  <a:lnTo>
                    <a:pt x="567" y="335"/>
                  </a:lnTo>
                  <a:lnTo>
                    <a:pt x="558" y="373"/>
                  </a:lnTo>
                  <a:lnTo>
                    <a:pt x="545" y="409"/>
                  </a:lnTo>
                  <a:lnTo>
                    <a:pt x="527" y="443"/>
                  </a:lnTo>
                  <a:lnTo>
                    <a:pt x="504" y="474"/>
                  </a:lnTo>
                  <a:lnTo>
                    <a:pt x="476" y="500"/>
                  </a:lnTo>
                  <a:lnTo>
                    <a:pt x="446" y="523"/>
                  </a:lnTo>
                  <a:lnTo>
                    <a:pt x="412" y="542"/>
                  </a:lnTo>
                  <a:lnTo>
                    <a:pt x="376" y="556"/>
                  </a:lnTo>
                  <a:lnTo>
                    <a:pt x="338" y="564"/>
                  </a:lnTo>
                  <a:lnTo>
                    <a:pt x="297" y="567"/>
                  </a:lnTo>
                  <a:lnTo>
                    <a:pt x="263" y="565"/>
                  </a:lnTo>
                  <a:lnTo>
                    <a:pt x="230" y="559"/>
                  </a:lnTo>
                  <a:lnTo>
                    <a:pt x="230" y="1393"/>
                  </a:lnTo>
                  <a:lnTo>
                    <a:pt x="263" y="1388"/>
                  </a:lnTo>
                  <a:lnTo>
                    <a:pt x="297" y="1386"/>
                  </a:lnTo>
                  <a:lnTo>
                    <a:pt x="338" y="1388"/>
                  </a:lnTo>
                  <a:lnTo>
                    <a:pt x="376" y="1397"/>
                  </a:lnTo>
                  <a:lnTo>
                    <a:pt x="412" y="1411"/>
                  </a:lnTo>
                  <a:lnTo>
                    <a:pt x="446" y="1430"/>
                  </a:lnTo>
                  <a:lnTo>
                    <a:pt x="476" y="1453"/>
                  </a:lnTo>
                  <a:lnTo>
                    <a:pt x="504" y="1479"/>
                  </a:lnTo>
                  <a:lnTo>
                    <a:pt x="527" y="1509"/>
                  </a:lnTo>
                  <a:lnTo>
                    <a:pt x="545" y="1542"/>
                  </a:lnTo>
                  <a:lnTo>
                    <a:pt x="558" y="1578"/>
                  </a:lnTo>
                  <a:lnTo>
                    <a:pt x="567" y="1617"/>
                  </a:lnTo>
                  <a:lnTo>
                    <a:pt x="570" y="1657"/>
                  </a:lnTo>
                  <a:lnTo>
                    <a:pt x="568" y="1691"/>
                  </a:lnTo>
                  <a:lnTo>
                    <a:pt x="2416" y="1691"/>
                  </a:lnTo>
                  <a:lnTo>
                    <a:pt x="2416" y="1884"/>
                  </a:lnTo>
                  <a:lnTo>
                    <a:pt x="2417" y="1903"/>
                  </a:lnTo>
                  <a:lnTo>
                    <a:pt x="2421" y="1921"/>
                  </a:lnTo>
                  <a:lnTo>
                    <a:pt x="270" y="1921"/>
                  </a:lnTo>
                  <a:lnTo>
                    <a:pt x="229" y="1918"/>
                  </a:lnTo>
                  <a:lnTo>
                    <a:pt x="192" y="1910"/>
                  </a:lnTo>
                  <a:lnTo>
                    <a:pt x="156" y="1896"/>
                  </a:lnTo>
                  <a:lnTo>
                    <a:pt x="123" y="1877"/>
                  </a:lnTo>
                  <a:lnTo>
                    <a:pt x="93" y="1855"/>
                  </a:lnTo>
                  <a:lnTo>
                    <a:pt x="66" y="1829"/>
                  </a:lnTo>
                  <a:lnTo>
                    <a:pt x="44" y="1799"/>
                  </a:lnTo>
                  <a:lnTo>
                    <a:pt x="25" y="1766"/>
                  </a:lnTo>
                  <a:lnTo>
                    <a:pt x="11" y="1730"/>
                  </a:lnTo>
                  <a:lnTo>
                    <a:pt x="3" y="1692"/>
                  </a:lnTo>
                  <a:lnTo>
                    <a:pt x="0" y="1652"/>
                  </a:lnTo>
                  <a:lnTo>
                    <a:pt x="0" y="268"/>
                  </a:lnTo>
                  <a:lnTo>
                    <a:pt x="3" y="229"/>
                  </a:lnTo>
                  <a:lnTo>
                    <a:pt x="11" y="190"/>
                  </a:lnTo>
                  <a:lnTo>
                    <a:pt x="25" y="155"/>
                  </a:lnTo>
                  <a:lnTo>
                    <a:pt x="44" y="122"/>
                  </a:lnTo>
                  <a:lnTo>
                    <a:pt x="66" y="92"/>
                  </a:lnTo>
                  <a:lnTo>
                    <a:pt x="93" y="65"/>
                  </a:lnTo>
                  <a:lnTo>
                    <a:pt x="123" y="42"/>
                  </a:lnTo>
                  <a:lnTo>
                    <a:pt x="156" y="24"/>
                  </a:lnTo>
                  <a:lnTo>
                    <a:pt x="192" y="11"/>
                  </a:lnTo>
                  <a:lnTo>
                    <a:pt x="229" y="2"/>
                  </a:lnTo>
                  <a:lnTo>
                    <a:pt x="2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87"/>
            <p:cNvSpPr>
              <a:spLocks/>
            </p:cNvSpPr>
            <p:nvPr/>
          </p:nvSpPr>
          <p:spPr bwMode="auto">
            <a:xfrm>
              <a:off x="2044700" y="5349876"/>
              <a:ext cx="39688" cy="85725"/>
            </a:xfrm>
            <a:custGeom>
              <a:avLst/>
              <a:gdLst>
                <a:gd name="T0" fmla="*/ 37 w 249"/>
                <a:gd name="T1" fmla="*/ 0 h 535"/>
                <a:gd name="T2" fmla="*/ 210 w 249"/>
                <a:gd name="T3" fmla="*/ 0 h 535"/>
                <a:gd name="T4" fmla="*/ 226 w 249"/>
                <a:gd name="T5" fmla="*/ 3 h 535"/>
                <a:gd name="T6" fmla="*/ 238 w 249"/>
                <a:gd name="T7" fmla="*/ 11 h 535"/>
                <a:gd name="T8" fmla="*/ 245 w 249"/>
                <a:gd name="T9" fmla="*/ 23 h 535"/>
                <a:gd name="T10" fmla="*/ 249 w 249"/>
                <a:gd name="T11" fmla="*/ 38 h 535"/>
                <a:gd name="T12" fmla="*/ 249 w 249"/>
                <a:gd name="T13" fmla="*/ 498 h 535"/>
                <a:gd name="T14" fmla="*/ 245 w 249"/>
                <a:gd name="T15" fmla="*/ 512 h 535"/>
                <a:gd name="T16" fmla="*/ 238 w 249"/>
                <a:gd name="T17" fmla="*/ 524 h 535"/>
                <a:gd name="T18" fmla="*/ 226 w 249"/>
                <a:gd name="T19" fmla="*/ 532 h 535"/>
                <a:gd name="T20" fmla="*/ 210 w 249"/>
                <a:gd name="T21" fmla="*/ 535 h 535"/>
                <a:gd name="T22" fmla="*/ 37 w 249"/>
                <a:gd name="T23" fmla="*/ 535 h 535"/>
                <a:gd name="T24" fmla="*/ 23 w 249"/>
                <a:gd name="T25" fmla="*/ 532 h 535"/>
                <a:gd name="T26" fmla="*/ 11 w 249"/>
                <a:gd name="T27" fmla="*/ 524 h 535"/>
                <a:gd name="T28" fmla="*/ 3 w 249"/>
                <a:gd name="T29" fmla="*/ 512 h 535"/>
                <a:gd name="T30" fmla="*/ 0 w 249"/>
                <a:gd name="T31" fmla="*/ 498 h 535"/>
                <a:gd name="T32" fmla="*/ 0 w 249"/>
                <a:gd name="T33" fmla="*/ 38 h 535"/>
                <a:gd name="T34" fmla="*/ 3 w 249"/>
                <a:gd name="T35" fmla="*/ 23 h 535"/>
                <a:gd name="T36" fmla="*/ 11 w 249"/>
                <a:gd name="T37" fmla="*/ 11 h 535"/>
                <a:gd name="T38" fmla="*/ 23 w 249"/>
                <a:gd name="T39" fmla="*/ 3 h 535"/>
                <a:gd name="T40" fmla="*/ 37 w 249"/>
                <a:gd name="T41" fmla="*/ 0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9" h="535">
                  <a:moveTo>
                    <a:pt x="37" y="0"/>
                  </a:moveTo>
                  <a:lnTo>
                    <a:pt x="210" y="0"/>
                  </a:lnTo>
                  <a:lnTo>
                    <a:pt x="226" y="3"/>
                  </a:lnTo>
                  <a:lnTo>
                    <a:pt x="238" y="11"/>
                  </a:lnTo>
                  <a:lnTo>
                    <a:pt x="245" y="23"/>
                  </a:lnTo>
                  <a:lnTo>
                    <a:pt x="249" y="38"/>
                  </a:lnTo>
                  <a:lnTo>
                    <a:pt x="249" y="498"/>
                  </a:lnTo>
                  <a:lnTo>
                    <a:pt x="245" y="512"/>
                  </a:lnTo>
                  <a:lnTo>
                    <a:pt x="238" y="524"/>
                  </a:lnTo>
                  <a:lnTo>
                    <a:pt x="226" y="532"/>
                  </a:lnTo>
                  <a:lnTo>
                    <a:pt x="210" y="535"/>
                  </a:lnTo>
                  <a:lnTo>
                    <a:pt x="37" y="535"/>
                  </a:lnTo>
                  <a:lnTo>
                    <a:pt x="23" y="532"/>
                  </a:lnTo>
                  <a:lnTo>
                    <a:pt x="11" y="524"/>
                  </a:lnTo>
                  <a:lnTo>
                    <a:pt x="3" y="512"/>
                  </a:lnTo>
                  <a:lnTo>
                    <a:pt x="0" y="498"/>
                  </a:lnTo>
                  <a:lnTo>
                    <a:pt x="0" y="38"/>
                  </a:lnTo>
                  <a:lnTo>
                    <a:pt x="3" y="23"/>
                  </a:lnTo>
                  <a:lnTo>
                    <a:pt x="11" y="11"/>
                  </a:lnTo>
                  <a:lnTo>
                    <a:pt x="23" y="3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88"/>
            <p:cNvSpPr>
              <a:spLocks/>
            </p:cNvSpPr>
            <p:nvPr/>
          </p:nvSpPr>
          <p:spPr bwMode="auto">
            <a:xfrm>
              <a:off x="2100263" y="5318126"/>
              <a:ext cx="39688" cy="117475"/>
            </a:xfrm>
            <a:custGeom>
              <a:avLst/>
              <a:gdLst>
                <a:gd name="T0" fmla="*/ 37 w 249"/>
                <a:gd name="T1" fmla="*/ 0 h 743"/>
                <a:gd name="T2" fmla="*/ 210 w 249"/>
                <a:gd name="T3" fmla="*/ 0 h 743"/>
                <a:gd name="T4" fmla="*/ 226 w 249"/>
                <a:gd name="T5" fmla="*/ 2 h 743"/>
                <a:gd name="T6" fmla="*/ 238 w 249"/>
                <a:gd name="T7" fmla="*/ 11 h 743"/>
                <a:gd name="T8" fmla="*/ 245 w 249"/>
                <a:gd name="T9" fmla="*/ 23 h 743"/>
                <a:gd name="T10" fmla="*/ 249 w 249"/>
                <a:gd name="T11" fmla="*/ 37 h 743"/>
                <a:gd name="T12" fmla="*/ 249 w 249"/>
                <a:gd name="T13" fmla="*/ 705 h 743"/>
                <a:gd name="T14" fmla="*/ 245 w 249"/>
                <a:gd name="T15" fmla="*/ 720 h 743"/>
                <a:gd name="T16" fmla="*/ 238 w 249"/>
                <a:gd name="T17" fmla="*/ 732 h 743"/>
                <a:gd name="T18" fmla="*/ 226 w 249"/>
                <a:gd name="T19" fmla="*/ 740 h 743"/>
                <a:gd name="T20" fmla="*/ 210 w 249"/>
                <a:gd name="T21" fmla="*/ 743 h 743"/>
                <a:gd name="T22" fmla="*/ 37 w 249"/>
                <a:gd name="T23" fmla="*/ 743 h 743"/>
                <a:gd name="T24" fmla="*/ 23 w 249"/>
                <a:gd name="T25" fmla="*/ 740 h 743"/>
                <a:gd name="T26" fmla="*/ 11 w 249"/>
                <a:gd name="T27" fmla="*/ 732 h 743"/>
                <a:gd name="T28" fmla="*/ 3 w 249"/>
                <a:gd name="T29" fmla="*/ 720 h 743"/>
                <a:gd name="T30" fmla="*/ 0 w 249"/>
                <a:gd name="T31" fmla="*/ 705 h 743"/>
                <a:gd name="T32" fmla="*/ 0 w 249"/>
                <a:gd name="T33" fmla="*/ 37 h 743"/>
                <a:gd name="T34" fmla="*/ 3 w 249"/>
                <a:gd name="T35" fmla="*/ 23 h 743"/>
                <a:gd name="T36" fmla="*/ 11 w 249"/>
                <a:gd name="T37" fmla="*/ 11 h 743"/>
                <a:gd name="T38" fmla="*/ 23 w 249"/>
                <a:gd name="T39" fmla="*/ 2 h 743"/>
                <a:gd name="T40" fmla="*/ 37 w 249"/>
                <a:gd name="T41" fmla="*/ 0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9" h="743">
                  <a:moveTo>
                    <a:pt x="37" y="0"/>
                  </a:moveTo>
                  <a:lnTo>
                    <a:pt x="210" y="0"/>
                  </a:lnTo>
                  <a:lnTo>
                    <a:pt x="226" y="2"/>
                  </a:lnTo>
                  <a:lnTo>
                    <a:pt x="238" y="11"/>
                  </a:lnTo>
                  <a:lnTo>
                    <a:pt x="245" y="23"/>
                  </a:lnTo>
                  <a:lnTo>
                    <a:pt x="249" y="37"/>
                  </a:lnTo>
                  <a:lnTo>
                    <a:pt x="249" y="705"/>
                  </a:lnTo>
                  <a:lnTo>
                    <a:pt x="245" y="720"/>
                  </a:lnTo>
                  <a:lnTo>
                    <a:pt x="238" y="732"/>
                  </a:lnTo>
                  <a:lnTo>
                    <a:pt x="226" y="740"/>
                  </a:lnTo>
                  <a:lnTo>
                    <a:pt x="210" y="743"/>
                  </a:lnTo>
                  <a:lnTo>
                    <a:pt x="37" y="743"/>
                  </a:lnTo>
                  <a:lnTo>
                    <a:pt x="23" y="740"/>
                  </a:lnTo>
                  <a:lnTo>
                    <a:pt x="11" y="732"/>
                  </a:lnTo>
                  <a:lnTo>
                    <a:pt x="3" y="720"/>
                  </a:lnTo>
                  <a:lnTo>
                    <a:pt x="0" y="705"/>
                  </a:lnTo>
                  <a:lnTo>
                    <a:pt x="0" y="37"/>
                  </a:lnTo>
                  <a:lnTo>
                    <a:pt x="3" y="23"/>
                  </a:lnTo>
                  <a:lnTo>
                    <a:pt x="11" y="11"/>
                  </a:lnTo>
                  <a:lnTo>
                    <a:pt x="23" y="2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89"/>
            <p:cNvSpPr>
              <a:spLocks/>
            </p:cNvSpPr>
            <p:nvPr/>
          </p:nvSpPr>
          <p:spPr bwMode="auto">
            <a:xfrm>
              <a:off x="2132013" y="5214938"/>
              <a:ext cx="87313" cy="220663"/>
            </a:xfrm>
            <a:custGeom>
              <a:avLst/>
              <a:gdLst>
                <a:gd name="T0" fmla="*/ 277 w 545"/>
                <a:gd name="T1" fmla="*/ 0 h 1388"/>
                <a:gd name="T2" fmla="*/ 288 w 545"/>
                <a:gd name="T3" fmla="*/ 4 h 1388"/>
                <a:gd name="T4" fmla="*/ 296 w 545"/>
                <a:gd name="T5" fmla="*/ 13 h 1388"/>
                <a:gd name="T6" fmla="*/ 541 w 545"/>
                <a:gd name="T7" fmla="*/ 404 h 1388"/>
                <a:gd name="T8" fmla="*/ 545 w 545"/>
                <a:gd name="T9" fmla="*/ 416 h 1388"/>
                <a:gd name="T10" fmla="*/ 544 w 545"/>
                <a:gd name="T11" fmla="*/ 427 h 1388"/>
                <a:gd name="T12" fmla="*/ 537 w 545"/>
                <a:gd name="T13" fmla="*/ 438 h 1388"/>
                <a:gd name="T14" fmla="*/ 527 w 545"/>
                <a:gd name="T15" fmla="*/ 444 h 1388"/>
                <a:gd name="T16" fmla="*/ 515 w 545"/>
                <a:gd name="T17" fmla="*/ 448 h 1388"/>
                <a:gd name="T18" fmla="*/ 396 w 545"/>
                <a:gd name="T19" fmla="*/ 448 h 1388"/>
                <a:gd name="T20" fmla="*/ 396 w 545"/>
                <a:gd name="T21" fmla="*/ 1353 h 1388"/>
                <a:gd name="T22" fmla="*/ 391 w 545"/>
                <a:gd name="T23" fmla="*/ 1367 h 1388"/>
                <a:gd name="T24" fmla="*/ 384 w 545"/>
                <a:gd name="T25" fmla="*/ 1378 h 1388"/>
                <a:gd name="T26" fmla="*/ 373 w 545"/>
                <a:gd name="T27" fmla="*/ 1386 h 1388"/>
                <a:gd name="T28" fmla="*/ 358 w 545"/>
                <a:gd name="T29" fmla="*/ 1388 h 1388"/>
                <a:gd name="T30" fmla="*/ 185 w 545"/>
                <a:gd name="T31" fmla="*/ 1388 h 1388"/>
                <a:gd name="T32" fmla="*/ 170 w 545"/>
                <a:gd name="T33" fmla="*/ 1385 h 1388"/>
                <a:gd name="T34" fmla="*/ 159 w 545"/>
                <a:gd name="T35" fmla="*/ 1377 h 1388"/>
                <a:gd name="T36" fmla="*/ 150 w 545"/>
                <a:gd name="T37" fmla="*/ 1365 h 1388"/>
                <a:gd name="T38" fmla="*/ 147 w 545"/>
                <a:gd name="T39" fmla="*/ 1351 h 1388"/>
                <a:gd name="T40" fmla="*/ 147 w 545"/>
                <a:gd name="T41" fmla="*/ 448 h 1388"/>
                <a:gd name="T42" fmla="*/ 27 w 545"/>
                <a:gd name="T43" fmla="*/ 448 h 1388"/>
                <a:gd name="T44" fmla="*/ 15 w 545"/>
                <a:gd name="T45" fmla="*/ 444 h 1388"/>
                <a:gd name="T46" fmla="*/ 6 w 545"/>
                <a:gd name="T47" fmla="*/ 438 h 1388"/>
                <a:gd name="T48" fmla="*/ 1 w 545"/>
                <a:gd name="T49" fmla="*/ 427 h 1388"/>
                <a:gd name="T50" fmla="*/ 0 w 545"/>
                <a:gd name="T51" fmla="*/ 416 h 1388"/>
                <a:gd name="T52" fmla="*/ 3 w 545"/>
                <a:gd name="T53" fmla="*/ 404 h 1388"/>
                <a:gd name="T54" fmla="*/ 248 w 545"/>
                <a:gd name="T55" fmla="*/ 13 h 1388"/>
                <a:gd name="T56" fmla="*/ 256 w 545"/>
                <a:gd name="T57" fmla="*/ 4 h 1388"/>
                <a:gd name="T58" fmla="*/ 266 w 545"/>
                <a:gd name="T59" fmla="*/ 0 h 1388"/>
                <a:gd name="T60" fmla="*/ 277 w 545"/>
                <a:gd name="T61" fmla="*/ 0 h 1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45" h="1388">
                  <a:moveTo>
                    <a:pt x="277" y="0"/>
                  </a:moveTo>
                  <a:lnTo>
                    <a:pt x="288" y="4"/>
                  </a:lnTo>
                  <a:lnTo>
                    <a:pt x="296" y="13"/>
                  </a:lnTo>
                  <a:lnTo>
                    <a:pt x="541" y="404"/>
                  </a:lnTo>
                  <a:lnTo>
                    <a:pt x="545" y="416"/>
                  </a:lnTo>
                  <a:lnTo>
                    <a:pt x="544" y="427"/>
                  </a:lnTo>
                  <a:lnTo>
                    <a:pt x="537" y="438"/>
                  </a:lnTo>
                  <a:lnTo>
                    <a:pt x="527" y="444"/>
                  </a:lnTo>
                  <a:lnTo>
                    <a:pt x="515" y="448"/>
                  </a:lnTo>
                  <a:lnTo>
                    <a:pt x="396" y="448"/>
                  </a:lnTo>
                  <a:lnTo>
                    <a:pt x="396" y="1353"/>
                  </a:lnTo>
                  <a:lnTo>
                    <a:pt x="391" y="1367"/>
                  </a:lnTo>
                  <a:lnTo>
                    <a:pt x="384" y="1378"/>
                  </a:lnTo>
                  <a:lnTo>
                    <a:pt x="373" y="1386"/>
                  </a:lnTo>
                  <a:lnTo>
                    <a:pt x="358" y="1388"/>
                  </a:lnTo>
                  <a:lnTo>
                    <a:pt x="185" y="1388"/>
                  </a:lnTo>
                  <a:lnTo>
                    <a:pt x="170" y="1385"/>
                  </a:lnTo>
                  <a:lnTo>
                    <a:pt x="159" y="1377"/>
                  </a:lnTo>
                  <a:lnTo>
                    <a:pt x="150" y="1365"/>
                  </a:lnTo>
                  <a:lnTo>
                    <a:pt x="147" y="1351"/>
                  </a:lnTo>
                  <a:lnTo>
                    <a:pt x="147" y="448"/>
                  </a:lnTo>
                  <a:lnTo>
                    <a:pt x="27" y="448"/>
                  </a:lnTo>
                  <a:lnTo>
                    <a:pt x="15" y="444"/>
                  </a:lnTo>
                  <a:lnTo>
                    <a:pt x="6" y="438"/>
                  </a:lnTo>
                  <a:lnTo>
                    <a:pt x="1" y="427"/>
                  </a:lnTo>
                  <a:lnTo>
                    <a:pt x="0" y="416"/>
                  </a:lnTo>
                  <a:lnTo>
                    <a:pt x="3" y="404"/>
                  </a:lnTo>
                  <a:lnTo>
                    <a:pt x="248" y="13"/>
                  </a:lnTo>
                  <a:lnTo>
                    <a:pt x="256" y="4"/>
                  </a:lnTo>
                  <a:lnTo>
                    <a:pt x="266" y="0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2" name="Group 777"/>
          <p:cNvGrpSpPr/>
          <p:nvPr/>
        </p:nvGrpSpPr>
        <p:grpSpPr>
          <a:xfrm>
            <a:off x="5674986" y="3450022"/>
            <a:ext cx="525463" cy="574675"/>
            <a:chOff x="2546350" y="4995863"/>
            <a:chExt cx="525463" cy="574675"/>
          </a:xfrm>
          <a:solidFill>
            <a:srgbClr val="000000"/>
          </a:solidFill>
        </p:grpSpPr>
        <p:sp>
          <p:nvSpPr>
            <p:cNvPr id="123" name="Freeform 94"/>
            <p:cNvSpPr>
              <a:spLocks/>
            </p:cNvSpPr>
            <p:nvPr/>
          </p:nvSpPr>
          <p:spPr bwMode="auto">
            <a:xfrm>
              <a:off x="2771775" y="4995863"/>
              <a:ext cx="223838" cy="92075"/>
            </a:xfrm>
            <a:custGeom>
              <a:avLst/>
              <a:gdLst>
                <a:gd name="T0" fmla="*/ 705 w 1411"/>
                <a:gd name="T1" fmla="*/ 0 h 584"/>
                <a:gd name="T2" fmla="*/ 741 w 1411"/>
                <a:gd name="T3" fmla="*/ 2 h 584"/>
                <a:gd name="T4" fmla="*/ 778 w 1411"/>
                <a:gd name="T5" fmla="*/ 8 h 584"/>
                <a:gd name="T6" fmla="*/ 813 w 1411"/>
                <a:gd name="T7" fmla="*/ 21 h 584"/>
                <a:gd name="T8" fmla="*/ 847 w 1411"/>
                <a:gd name="T9" fmla="*/ 36 h 584"/>
                <a:gd name="T10" fmla="*/ 878 w 1411"/>
                <a:gd name="T11" fmla="*/ 57 h 584"/>
                <a:gd name="T12" fmla="*/ 908 w 1411"/>
                <a:gd name="T13" fmla="*/ 83 h 584"/>
                <a:gd name="T14" fmla="*/ 1411 w 1411"/>
                <a:gd name="T15" fmla="*/ 584 h 584"/>
                <a:gd name="T16" fmla="*/ 0 w 1411"/>
                <a:gd name="T17" fmla="*/ 584 h 584"/>
                <a:gd name="T18" fmla="*/ 502 w 1411"/>
                <a:gd name="T19" fmla="*/ 83 h 584"/>
                <a:gd name="T20" fmla="*/ 531 w 1411"/>
                <a:gd name="T21" fmla="*/ 57 h 584"/>
                <a:gd name="T22" fmla="*/ 563 w 1411"/>
                <a:gd name="T23" fmla="*/ 36 h 584"/>
                <a:gd name="T24" fmla="*/ 597 w 1411"/>
                <a:gd name="T25" fmla="*/ 21 h 584"/>
                <a:gd name="T26" fmla="*/ 632 w 1411"/>
                <a:gd name="T27" fmla="*/ 8 h 584"/>
                <a:gd name="T28" fmla="*/ 668 w 1411"/>
                <a:gd name="T29" fmla="*/ 2 h 584"/>
                <a:gd name="T30" fmla="*/ 705 w 1411"/>
                <a:gd name="T31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11" h="584">
                  <a:moveTo>
                    <a:pt x="705" y="0"/>
                  </a:moveTo>
                  <a:lnTo>
                    <a:pt x="741" y="2"/>
                  </a:lnTo>
                  <a:lnTo>
                    <a:pt x="778" y="8"/>
                  </a:lnTo>
                  <a:lnTo>
                    <a:pt x="813" y="21"/>
                  </a:lnTo>
                  <a:lnTo>
                    <a:pt x="847" y="36"/>
                  </a:lnTo>
                  <a:lnTo>
                    <a:pt x="878" y="57"/>
                  </a:lnTo>
                  <a:lnTo>
                    <a:pt x="908" y="83"/>
                  </a:lnTo>
                  <a:lnTo>
                    <a:pt x="1411" y="584"/>
                  </a:lnTo>
                  <a:lnTo>
                    <a:pt x="0" y="584"/>
                  </a:lnTo>
                  <a:lnTo>
                    <a:pt x="502" y="83"/>
                  </a:lnTo>
                  <a:lnTo>
                    <a:pt x="531" y="57"/>
                  </a:lnTo>
                  <a:lnTo>
                    <a:pt x="563" y="36"/>
                  </a:lnTo>
                  <a:lnTo>
                    <a:pt x="597" y="21"/>
                  </a:lnTo>
                  <a:lnTo>
                    <a:pt x="632" y="8"/>
                  </a:lnTo>
                  <a:lnTo>
                    <a:pt x="668" y="2"/>
                  </a:lnTo>
                  <a:lnTo>
                    <a:pt x="7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95"/>
            <p:cNvSpPr>
              <a:spLocks/>
            </p:cNvSpPr>
            <p:nvPr/>
          </p:nvSpPr>
          <p:spPr bwMode="auto">
            <a:xfrm>
              <a:off x="2644775" y="5013325"/>
              <a:ext cx="160338" cy="74613"/>
            </a:xfrm>
            <a:custGeom>
              <a:avLst/>
              <a:gdLst>
                <a:gd name="T0" fmla="*/ 288 w 1008"/>
                <a:gd name="T1" fmla="*/ 0 h 469"/>
                <a:gd name="T2" fmla="*/ 1008 w 1008"/>
                <a:gd name="T3" fmla="*/ 0 h 469"/>
                <a:gd name="T4" fmla="*/ 537 w 1008"/>
                <a:gd name="T5" fmla="*/ 469 h 469"/>
                <a:gd name="T6" fmla="*/ 0 w 1008"/>
                <a:gd name="T7" fmla="*/ 469 h 469"/>
                <a:gd name="T8" fmla="*/ 0 w 1008"/>
                <a:gd name="T9" fmla="*/ 286 h 469"/>
                <a:gd name="T10" fmla="*/ 3 w 1008"/>
                <a:gd name="T11" fmla="*/ 244 h 469"/>
                <a:gd name="T12" fmla="*/ 13 w 1008"/>
                <a:gd name="T13" fmla="*/ 204 h 469"/>
                <a:gd name="T14" fmla="*/ 27 w 1008"/>
                <a:gd name="T15" fmla="*/ 166 h 469"/>
                <a:gd name="T16" fmla="*/ 47 w 1008"/>
                <a:gd name="T17" fmla="*/ 131 h 469"/>
                <a:gd name="T18" fmla="*/ 71 w 1008"/>
                <a:gd name="T19" fmla="*/ 99 h 469"/>
                <a:gd name="T20" fmla="*/ 99 w 1008"/>
                <a:gd name="T21" fmla="*/ 70 h 469"/>
                <a:gd name="T22" fmla="*/ 131 w 1008"/>
                <a:gd name="T23" fmla="*/ 47 h 469"/>
                <a:gd name="T24" fmla="*/ 166 w 1008"/>
                <a:gd name="T25" fmla="*/ 27 h 469"/>
                <a:gd name="T26" fmla="*/ 205 w 1008"/>
                <a:gd name="T27" fmla="*/ 13 h 469"/>
                <a:gd name="T28" fmla="*/ 246 w 1008"/>
                <a:gd name="T29" fmla="*/ 3 h 469"/>
                <a:gd name="T30" fmla="*/ 288 w 1008"/>
                <a:gd name="T31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08" h="469">
                  <a:moveTo>
                    <a:pt x="288" y="0"/>
                  </a:moveTo>
                  <a:lnTo>
                    <a:pt x="1008" y="0"/>
                  </a:lnTo>
                  <a:lnTo>
                    <a:pt x="537" y="469"/>
                  </a:lnTo>
                  <a:lnTo>
                    <a:pt x="0" y="469"/>
                  </a:lnTo>
                  <a:lnTo>
                    <a:pt x="0" y="286"/>
                  </a:lnTo>
                  <a:lnTo>
                    <a:pt x="3" y="244"/>
                  </a:lnTo>
                  <a:lnTo>
                    <a:pt x="13" y="204"/>
                  </a:lnTo>
                  <a:lnTo>
                    <a:pt x="27" y="166"/>
                  </a:lnTo>
                  <a:lnTo>
                    <a:pt x="47" y="131"/>
                  </a:lnTo>
                  <a:lnTo>
                    <a:pt x="71" y="99"/>
                  </a:lnTo>
                  <a:lnTo>
                    <a:pt x="99" y="70"/>
                  </a:lnTo>
                  <a:lnTo>
                    <a:pt x="131" y="47"/>
                  </a:lnTo>
                  <a:lnTo>
                    <a:pt x="166" y="27"/>
                  </a:lnTo>
                  <a:lnTo>
                    <a:pt x="205" y="13"/>
                  </a:lnTo>
                  <a:lnTo>
                    <a:pt x="246" y="3"/>
                  </a:lnTo>
                  <a:lnTo>
                    <a:pt x="2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96"/>
            <p:cNvSpPr>
              <a:spLocks/>
            </p:cNvSpPr>
            <p:nvPr/>
          </p:nvSpPr>
          <p:spPr bwMode="auto">
            <a:xfrm>
              <a:off x="2816225" y="5481638"/>
              <a:ext cx="153988" cy="73025"/>
            </a:xfrm>
            <a:custGeom>
              <a:avLst/>
              <a:gdLst>
                <a:gd name="T0" fmla="*/ 464 w 974"/>
                <a:gd name="T1" fmla="*/ 0 h 465"/>
                <a:gd name="T2" fmla="*/ 974 w 974"/>
                <a:gd name="T3" fmla="*/ 0 h 465"/>
                <a:gd name="T4" fmla="*/ 974 w 974"/>
                <a:gd name="T5" fmla="*/ 188 h 465"/>
                <a:gd name="T6" fmla="*/ 971 w 974"/>
                <a:gd name="T7" fmla="*/ 229 h 465"/>
                <a:gd name="T8" fmla="*/ 962 w 974"/>
                <a:gd name="T9" fmla="*/ 267 h 465"/>
                <a:gd name="T10" fmla="*/ 949 w 974"/>
                <a:gd name="T11" fmla="*/ 304 h 465"/>
                <a:gd name="T12" fmla="*/ 929 w 974"/>
                <a:gd name="T13" fmla="*/ 338 h 465"/>
                <a:gd name="T14" fmla="*/ 906 w 974"/>
                <a:gd name="T15" fmla="*/ 369 h 465"/>
                <a:gd name="T16" fmla="*/ 878 w 974"/>
                <a:gd name="T17" fmla="*/ 396 h 465"/>
                <a:gd name="T18" fmla="*/ 847 w 974"/>
                <a:gd name="T19" fmla="*/ 419 h 465"/>
                <a:gd name="T20" fmla="*/ 813 w 974"/>
                <a:gd name="T21" fmla="*/ 439 h 465"/>
                <a:gd name="T22" fmla="*/ 777 w 974"/>
                <a:gd name="T23" fmla="*/ 453 h 465"/>
                <a:gd name="T24" fmla="*/ 738 w 974"/>
                <a:gd name="T25" fmla="*/ 461 h 465"/>
                <a:gd name="T26" fmla="*/ 697 w 974"/>
                <a:gd name="T27" fmla="*/ 465 h 465"/>
                <a:gd name="T28" fmla="*/ 0 w 974"/>
                <a:gd name="T29" fmla="*/ 465 h 465"/>
                <a:gd name="T30" fmla="*/ 464 w 974"/>
                <a:gd name="T31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74" h="465">
                  <a:moveTo>
                    <a:pt x="464" y="0"/>
                  </a:moveTo>
                  <a:lnTo>
                    <a:pt x="974" y="0"/>
                  </a:lnTo>
                  <a:lnTo>
                    <a:pt x="974" y="188"/>
                  </a:lnTo>
                  <a:lnTo>
                    <a:pt x="971" y="229"/>
                  </a:lnTo>
                  <a:lnTo>
                    <a:pt x="962" y="267"/>
                  </a:lnTo>
                  <a:lnTo>
                    <a:pt x="949" y="304"/>
                  </a:lnTo>
                  <a:lnTo>
                    <a:pt x="929" y="338"/>
                  </a:lnTo>
                  <a:lnTo>
                    <a:pt x="906" y="369"/>
                  </a:lnTo>
                  <a:lnTo>
                    <a:pt x="878" y="396"/>
                  </a:lnTo>
                  <a:lnTo>
                    <a:pt x="847" y="419"/>
                  </a:lnTo>
                  <a:lnTo>
                    <a:pt x="813" y="439"/>
                  </a:lnTo>
                  <a:lnTo>
                    <a:pt x="777" y="453"/>
                  </a:lnTo>
                  <a:lnTo>
                    <a:pt x="738" y="461"/>
                  </a:lnTo>
                  <a:lnTo>
                    <a:pt x="697" y="465"/>
                  </a:lnTo>
                  <a:lnTo>
                    <a:pt x="0" y="465"/>
                  </a:lnTo>
                  <a:lnTo>
                    <a:pt x="4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97"/>
            <p:cNvSpPr>
              <a:spLocks/>
            </p:cNvSpPr>
            <p:nvPr/>
          </p:nvSpPr>
          <p:spPr bwMode="auto">
            <a:xfrm>
              <a:off x="2622550" y="5481638"/>
              <a:ext cx="215900" cy="88900"/>
            </a:xfrm>
            <a:custGeom>
              <a:avLst/>
              <a:gdLst>
                <a:gd name="T0" fmla="*/ 0 w 1363"/>
                <a:gd name="T1" fmla="*/ 0 h 565"/>
                <a:gd name="T2" fmla="*/ 1363 w 1363"/>
                <a:gd name="T3" fmla="*/ 0 h 565"/>
                <a:gd name="T4" fmla="*/ 878 w 1363"/>
                <a:gd name="T5" fmla="*/ 485 h 565"/>
                <a:gd name="T6" fmla="*/ 846 w 1363"/>
                <a:gd name="T7" fmla="*/ 511 h 565"/>
                <a:gd name="T8" fmla="*/ 813 w 1363"/>
                <a:gd name="T9" fmla="*/ 533 h 565"/>
                <a:gd name="T10" fmla="*/ 777 w 1363"/>
                <a:gd name="T11" fmla="*/ 549 h 565"/>
                <a:gd name="T12" fmla="*/ 739 w 1363"/>
                <a:gd name="T13" fmla="*/ 560 h 565"/>
                <a:gd name="T14" fmla="*/ 701 w 1363"/>
                <a:gd name="T15" fmla="*/ 565 h 565"/>
                <a:gd name="T16" fmla="*/ 662 w 1363"/>
                <a:gd name="T17" fmla="*/ 565 h 565"/>
                <a:gd name="T18" fmla="*/ 624 w 1363"/>
                <a:gd name="T19" fmla="*/ 560 h 565"/>
                <a:gd name="T20" fmla="*/ 587 w 1363"/>
                <a:gd name="T21" fmla="*/ 549 h 565"/>
                <a:gd name="T22" fmla="*/ 550 w 1363"/>
                <a:gd name="T23" fmla="*/ 533 h 565"/>
                <a:gd name="T24" fmla="*/ 516 w 1363"/>
                <a:gd name="T25" fmla="*/ 511 h 565"/>
                <a:gd name="T26" fmla="*/ 485 w 1363"/>
                <a:gd name="T27" fmla="*/ 485 h 565"/>
                <a:gd name="T28" fmla="*/ 0 w 1363"/>
                <a:gd name="T29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3" h="565">
                  <a:moveTo>
                    <a:pt x="0" y="0"/>
                  </a:moveTo>
                  <a:lnTo>
                    <a:pt x="1363" y="0"/>
                  </a:lnTo>
                  <a:lnTo>
                    <a:pt x="878" y="485"/>
                  </a:lnTo>
                  <a:lnTo>
                    <a:pt x="846" y="511"/>
                  </a:lnTo>
                  <a:lnTo>
                    <a:pt x="813" y="533"/>
                  </a:lnTo>
                  <a:lnTo>
                    <a:pt x="777" y="549"/>
                  </a:lnTo>
                  <a:lnTo>
                    <a:pt x="739" y="560"/>
                  </a:lnTo>
                  <a:lnTo>
                    <a:pt x="701" y="565"/>
                  </a:lnTo>
                  <a:lnTo>
                    <a:pt x="662" y="565"/>
                  </a:lnTo>
                  <a:lnTo>
                    <a:pt x="624" y="560"/>
                  </a:lnTo>
                  <a:lnTo>
                    <a:pt x="587" y="549"/>
                  </a:lnTo>
                  <a:lnTo>
                    <a:pt x="550" y="533"/>
                  </a:lnTo>
                  <a:lnTo>
                    <a:pt x="516" y="511"/>
                  </a:lnTo>
                  <a:lnTo>
                    <a:pt x="485" y="48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98"/>
            <p:cNvSpPr>
              <a:spLocks noEditPoints="1"/>
            </p:cNvSpPr>
            <p:nvPr/>
          </p:nvSpPr>
          <p:spPr bwMode="auto">
            <a:xfrm>
              <a:off x="2713038" y="5184775"/>
              <a:ext cx="200025" cy="200025"/>
            </a:xfrm>
            <a:custGeom>
              <a:avLst/>
              <a:gdLst>
                <a:gd name="T0" fmla="*/ 580 w 1259"/>
                <a:gd name="T1" fmla="*/ 207 h 1256"/>
                <a:gd name="T2" fmla="*/ 577 w 1259"/>
                <a:gd name="T3" fmla="*/ 277 h 1256"/>
                <a:gd name="T4" fmla="*/ 558 w 1259"/>
                <a:gd name="T5" fmla="*/ 303 h 1256"/>
                <a:gd name="T6" fmla="*/ 468 w 1259"/>
                <a:gd name="T7" fmla="*/ 352 h 1256"/>
                <a:gd name="T8" fmla="*/ 415 w 1259"/>
                <a:gd name="T9" fmla="*/ 446 h 1256"/>
                <a:gd name="T10" fmla="*/ 429 w 1259"/>
                <a:gd name="T11" fmla="*/ 560 h 1256"/>
                <a:gd name="T12" fmla="*/ 509 w 1259"/>
                <a:gd name="T13" fmla="*/ 640 h 1256"/>
                <a:gd name="T14" fmla="*/ 630 w 1259"/>
                <a:gd name="T15" fmla="*/ 694 h 1256"/>
                <a:gd name="T16" fmla="*/ 695 w 1259"/>
                <a:gd name="T17" fmla="*/ 747 h 1256"/>
                <a:gd name="T18" fmla="*/ 687 w 1259"/>
                <a:gd name="T19" fmla="*/ 805 h 1256"/>
                <a:gd name="T20" fmla="*/ 609 w 1259"/>
                <a:gd name="T21" fmla="*/ 837 h 1256"/>
                <a:gd name="T22" fmla="*/ 464 w 1259"/>
                <a:gd name="T23" fmla="*/ 800 h 1256"/>
                <a:gd name="T24" fmla="*/ 432 w 1259"/>
                <a:gd name="T25" fmla="*/ 804 h 1256"/>
                <a:gd name="T26" fmla="*/ 406 w 1259"/>
                <a:gd name="T27" fmla="*/ 891 h 1256"/>
                <a:gd name="T28" fmla="*/ 432 w 1259"/>
                <a:gd name="T29" fmla="*/ 924 h 1256"/>
                <a:gd name="T30" fmla="*/ 552 w 1259"/>
                <a:gd name="T31" fmla="*/ 958 h 1256"/>
                <a:gd name="T32" fmla="*/ 569 w 1259"/>
                <a:gd name="T33" fmla="*/ 991 h 1256"/>
                <a:gd name="T34" fmla="*/ 575 w 1259"/>
                <a:gd name="T35" fmla="*/ 1051 h 1256"/>
                <a:gd name="T36" fmla="*/ 666 w 1259"/>
                <a:gd name="T37" fmla="*/ 1057 h 1256"/>
                <a:gd name="T38" fmla="*/ 680 w 1259"/>
                <a:gd name="T39" fmla="*/ 1005 h 1256"/>
                <a:gd name="T40" fmla="*/ 694 w 1259"/>
                <a:gd name="T41" fmla="*/ 949 h 1256"/>
                <a:gd name="T42" fmla="*/ 788 w 1259"/>
                <a:gd name="T43" fmla="*/ 899 h 1256"/>
                <a:gd name="T44" fmla="*/ 849 w 1259"/>
                <a:gd name="T45" fmla="*/ 794 h 1256"/>
                <a:gd name="T46" fmla="*/ 834 w 1259"/>
                <a:gd name="T47" fmla="*/ 678 h 1256"/>
                <a:gd name="T48" fmla="*/ 749 w 1259"/>
                <a:gd name="T49" fmla="*/ 590 h 1256"/>
                <a:gd name="T50" fmla="*/ 623 w 1259"/>
                <a:gd name="T51" fmla="*/ 533 h 1256"/>
                <a:gd name="T52" fmla="*/ 567 w 1259"/>
                <a:gd name="T53" fmla="*/ 483 h 1256"/>
                <a:gd name="T54" fmla="*/ 583 w 1259"/>
                <a:gd name="T55" fmla="*/ 429 h 1256"/>
                <a:gd name="T56" fmla="*/ 668 w 1259"/>
                <a:gd name="T57" fmla="*/ 413 h 1256"/>
                <a:gd name="T58" fmla="*/ 778 w 1259"/>
                <a:gd name="T59" fmla="*/ 444 h 1256"/>
                <a:gd name="T60" fmla="*/ 802 w 1259"/>
                <a:gd name="T61" fmla="*/ 425 h 1256"/>
                <a:gd name="T62" fmla="*/ 823 w 1259"/>
                <a:gd name="T63" fmla="*/ 335 h 1256"/>
                <a:gd name="T64" fmla="*/ 723 w 1259"/>
                <a:gd name="T65" fmla="*/ 297 h 1256"/>
                <a:gd name="T66" fmla="*/ 686 w 1259"/>
                <a:gd name="T67" fmla="*/ 280 h 1256"/>
                <a:gd name="T68" fmla="*/ 684 w 1259"/>
                <a:gd name="T69" fmla="*/ 218 h 1256"/>
                <a:gd name="T70" fmla="*/ 651 w 1259"/>
                <a:gd name="T71" fmla="*/ 199 h 1256"/>
                <a:gd name="T72" fmla="*/ 694 w 1259"/>
                <a:gd name="T73" fmla="*/ 3 h 1256"/>
                <a:gd name="T74" fmla="*/ 930 w 1259"/>
                <a:gd name="T75" fmla="*/ 76 h 1256"/>
                <a:gd name="T76" fmla="*/ 1116 w 1259"/>
                <a:gd name="T77" fmla="*/ 228 h 1256"/>
                <a:gd name="T78" fmla="*/ 1230 w 1259"/>
                <a:gd name="T79" fmla="*/ 441 h 1256"/>
                <a:gd name="T80" fmla="*/ 1256 w 1259"/>
                <a:gd name="T81" fmla="*/ 693 h 1256"/>
                <a:gd name="T82" fmla="*/ 1183 w 1259"/>
                <a:gd name="T83" fmla="*/ 928 h 1256"/>
                <a:gd name="T84" fmla="*/ 1029 w 1259"/>
                <a:gd name="T85" fmla="*/ 1113 h 1256"/>
                <a:gd name="T86" fmla="*/ 816 w 1259"/>
                <a:gd name="T87" fmla="*/ 1229 h 1256"/>
                <a:gd name="T88" fmla="*/ 566 w 1259"/>
                <a:gd name="T89" fmla="*/ 1253 h 1256"/>
                <a:gd name="T90" fmla="*/ 330 w 1259"/>
                <a:gd name="T91" fmla="*/ 1180 h 1256"/>
                <a:gd name="T92" fmla="*/ 145 w 1259"/>
                <a:gd name="T93" fmla="*/ 1028 h 1256"/>
                <a:gd name="T94" fmla="*/ 29 w 1259"/>
                <a:gd name="T95" fmla="*/ 815 h 1256"/>
                <a:gd name="T96" fmla="*/ 3 w 1259"/>
                <a:gd name="T97" fmla="*/ 564 h 1256"/>
                <a:gd name="T98" fmla="*/ 76 w 1259"/>
                <a:gd name="T99" fmla="*/ 329 h 1256"/>
                <a:gd name="T100" fmla="*/ 230 w 1259"/>
                <a:gd name="T101" fmla="*/ 143 h 1256"/>
                <a:gd name="T102" fmla="*/ 443 w 1259"/>
                <a:gd name="T103" fmla="*/ 29 h 1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9" h="1256">
                  <a:moveTo>
                    <a:pt x="606" y="199"/>
                  </a:moveTo>
                  <a:lnTo>
                    <a:pt x="594" y="200"/>
                  </a:lnTo>
                  <a:lnTo>
                    <a:pt x="585" y="202"/>
                  </a:lnTo>
                  <a:lnTo>
                    <a:pt x="580" y="207"/>
                  </a:lnTo>
                  <a:lnTo>
                    <a:pt x="578" y="216"/>
                  </a:lnTo>
                  <a:lnTo>
                    <a:pt x="577" y="228"/>
                  </a:lnTo>
                  <a:lnTo>
                    <a:pt x="577" y="263"/>
                  </a:lnTo>
                  <a:lnTo>
                    <a:pt x="577" y="277"/>
                  </a:lnTo>
                  <a:lnTo>
                    <a:pt x="575" y="287"/>
                  </a:lnTo>
                  <a:lnTo>
                    <a:pt x="572" y="294"/>
                  </a:lnTo>
                  <a:lnTo>
                    <a:pt x="567" y="299"/>
                  </a:lnTo>
                  <a:lnTo>
                    <a:pt x="558" y="303"/>
                  </a:lnTo>
                  <a:lnTo>
                    <a:pt x="543" y="308"/>
                  </a:lnTo>
                  <a:lnTo>
                    <a:pt x="516" y="320"/>
                  </a:lnTo>
                  <a:lnTo>
                    <a:pt x="490" y="334"/>
                  </a:lnTo>
                  <a:lnTo>
                    <a:pt x="468" y="352"/>
                  </a:lnTo>
                  <a:lnTo>
                    <a:pt x="450" y="371"/>
                  </a:lnTo>
                  <a:lnTo>
                    <a:pt x="435" y="393"/>
                  </a:lnTo>
                  <a:lnTo>
                    <a:pt x="423" y="418"/>
                  </a:lnTo>
                  <a:lnTo>
                    <a:pt x="415" y="446"/>
                  </a:lnTo>
                  <a:lnTo>
                    <a:pt x="412" y="476"/>
                  </a:lnTo>
                  <a:lnTo>
                    <a:pt x="412" y="506"/>
                  </a:lnTo>
                  <a:lnTo>
                    <a:pt x="418" y="535"/>
                  </a:lnTo>
                  <a:lnTo>
                    <a:pt x="429" y="560"/>
                  </a:lnTo>
                  <a:lnTo>
                    <a:pt x="443" y="584"/>
                  </a:lnTo>
                  <a:lnTo>
                    <a:pt x="462" y="605"/>
                  </a:lnTo>
                  <a:lnTo>
                    <a:pt x="484" y="622"/>
                  </a:lnTo>
                  <a:lnTo>
                    <a:pt x="509" y="640"/>
                  </a:lnTo>
                  <a:lnTo>
                    <a:pt x="538" y="655"/>
                  </a:lnTo>
                  <a:lnTo>
                    <a:pt x="568" y="669"/>
                  </a:lnTo>
                  <a:lnTo>
                    <a:pt x="599" y="681"/>
                  </a:lnTo>
                  <a:lnTo>
                    <a:pt x="630" y="694"/>
                  </a:lnTo>
                  <a:lnTo>
                    <a:pt x="653" y="705"/>
                  </a:lnTo>
                  <a:lnTo>
                    <a:pt x="674" y="719"/>
                  </a:lnTo>
                  <a:lnTo>
                    <a:pt x="687" y="733"/>
                  </a:lnTo>
                  <a:lnTo>
                    <a:pt x="695" y="747"/>
                  </a:lnTo>
                  <a:lnTo>
                    <a:pt x="699" y="761"/>
                  </a:lnTo>
                  <a:lnTo>
                    <a:pt x="699" y="777"/>
                  </a:lnTo>
                  <a:lnTo>
                    <a:pt x="695" y="791"/>
                  </a:lnTo>
                  <a:lnTo>
                    <a:pt x="687" y="805"/>
                  </a:lnTo>
                  <a:lnTo>
                    <a:pt x="676" y="816"/>
                  </a:lnTo>
                  <a:lnTo>
                    <a:pt x="660" y="825"/>
                  </a:lnTo>
                  <a:lnTo>
                    <a:pt x="635" y="834"/>
                  </a:lnTo>
                  <a:lnTo>
                    <a:pt x="609" y="837"/>
                  </a:lnTo>
                  <a:lnTo>
                    <a:pt x="582" y="836"/>
                  </a:lnTo>
                  <a:lnTo>
                    <a:pt x="541" y="828"/>
                  </a:lnTo>
                  <a:lnTo>
                    <a:pt x="501" y="816"/>
                  </a:lnTo>
                  <a:lnTo>
                    <a:pt x="464" y="800"/>
                  </a:lnTo>
                  <a:lnTo>
                    <a:pt x="452" y="795"/>
                  </a:lnTo>
                  <a:lnTo>
                    <a:pt x="444" y="794"/>
                  </a:lnTo>
                  <a:lnTo>
                    <a:pt x="437" y="796"/>
                  </a:lnTo>
                  <a:lnTo>
                    <a:pt x="432" y="804"/>
                  </a:lnTo>
                  <a:lnTo>
                    <a:pt x="427" y="816"/>
                  </a:lnTo>
                  <a:lnTo>
                    <a:pt x="419" y="846"/>
                  </a:lnTo>
                  <a:lnTo>
                    <a:pt x="410" y="877"/>
                  </a:lnTo>
                  <a:lnTo>
                    <a:pt x="406" y="891"/>
                  </a:lnTo>
                  <a:lnTo>
                    <a:pt x="406" y="902"/>
                  </a:lnTo>
                  <a:lnTo>
                    <a:pt x="411" y="911"/>
                  </a:lnTo>
                  <a:lnTo>
                    <a:pt x="419" y="918"/>
                  </a:lnTo>
                  <a:lnTo>
                    <a:pt x="432" y="924"/>
                  </a:lnTo>
                  <a:lnTo>
                    <a:pt x="466" y="939"/>
                  </a:lnTo>
                  <a:lnTo>
                    <a:pt x="501" y="949"/>
                  </a:lnTo>
                  <a:lnTo>
                    <a:pt x="538" y="955"/>
                  </a:lnTo>
                  <a:lnTo>
                    <a:pt x="552" y="958"/>
                  </a:lnTo>
                  <a:lnTo>
                    <a:pt x="561" y="961"/>
                  </a:lnTo>
                  <a:lnTo>
                    <a:pt x="567" y="966"/>
                  </a:lnTo>
                  <a:lnTo>
                    <a:pt x="569" y="976"/>
                  </a:lnTo>
                  <a:lnTo>
                    <a:pt x="569" y="991"/>
                  </a:lnTo>
                  <a:lnTo>
                    <a:pt x="570" y="1012"/>
                  </a:lnTo>
                  <a:lnTo>
                    <a:pt x="570" y="1031"/>
                  </a:lnTo>
                  <a:lnTo>
                    <a:pt x="571" y="1042"/>
                  </a:lnTo>
                  <a:lnTo>
                    <a:pt x="575" y="1051"/>
                  </a:lnTo>
                  <a:lnTo>
                    <a:pt x="584" y="1057"/>
                  </a:lnTo>
                  <a:lnTo>
                    <a:pt x="595" y="1059"/>
                  </a:lnTo>
                  <a:lnTo>
                    <a:pt x="656" y="1059"/>
                  </a:lnTo>
                  <a:lnTo>
                    <a:pt x="666" y="1057"/>
                  </a:lnTo>
                  <a:lnTo>
                    <a:pt x="674" y="1051"/>
                  </a:lnTo>
                  <a:lnTo>
                    <a:pt x="678" y="1044"/>
                  </a:lnTo>
                  <a:lnTo>
                    <a:pt x="680" y="1033"/>
                  </a:lnTo>
                  <a:lnTo>
                    <a:pt x="680" y="1005"/>
                  </a:lnTo>
                  <a:lnTo>
                    <a:pt x="680" y="977"/>
                  </a:lnTo>
                  <a:lnTo>
                    <a:pt x="681" y="965"/>
                  </a:lnTo>
                  <a:lnTo>
                    <a:pt x="686" y="955"/>
                  </a:lnTo>
                  <a:lnTo>
                    <a:pt x="694" y="949"/>
                  </a:lnTo>
                  <a:lnTo>
                    <a:pt x="706" y="944"/>
                  </a:lnTo>
                  <a:lnTo>
                    <a:pt x="736" y="933"/>
                  </a:lnTo>
                  <a:lnTo>
                    <a:pt x="763" y="918"/>
                  </a:lnTo>
                  <a:lnTo>
                    <a:pt x="788" y="899"/>
                  </a:lnTo>
                  <a:lnTo>
                    <a:pt x="810" y="877"/>
                  </a:lnTo>
                  <a:lnTo>
                    <a:pt x="828" y="851"/>
                  </a:lnTo>
                  <a:lnTo>
                    <a:pt x="842" y="823"/>
                  </a:lnTo>
                  <a:lnTo>
                    <a:pt x="849" y="794"/>
                  </a:lnTo>
                  <a:lnTo>
                    <a:pt x="853" y="764"/>
                  </a:lnTo>
                  <a:lnTo>
                    <a:pt x="852" y="735"/>
                  </a:lnTo>
                  <a:lnTo>
                    <a:pt x="845" y="706"/>
                  </a:lnTo>
                  <a:lnTo>
                    <a:pt x="834" y="678"/>
                  </a:lnTo>
                  <a:lnTo>
                    <a:pt x="820" y="653"/>
                  </a:lnTo>
                  <a:lnTo>
                    <a:pt x="800" y="629"/>
                  </a:lnTo>
                  <a:lnTo>
                    <a:pt x="776" y="608"/>
                  </a:lnTo>
                  <a:lnTo>
                    <a:pt x="749" y="590"/>
                  </a:lnTo>
                  <a:lnTo>
                    <a:pt x="715" y="573"/>
                  </a:lnTo>
                  <a:lnTo>
                    <a:pt x="679" y="557"/>
                  </a:lnTo>
                  <a:lnTo>
                    <a:pt x="644" y="543"/>
                  </a:lnTo>
                  <a:lnTo>
                    <a:pt x="623" y="533"/>
                  </a:lnTo>
                  <a:lnTo>
                    <a:pt x="604" y="523"/>
                  </a:lnTo>
                  <a:lnTo>
                    <a:pt x="585" y="510"/>
                  </a:lnTo>
                  <a:lnTo>
                    <a:pt x="573" y="498"/>
                  </a:lnTo>
                  <a:lnTo>
                    <a:pt x="567" y="483"/>
                  </a:lnTo>
                  <a:lnTo>
                    <a:pt x="564" y="469"/>
                  </a:lnTo>
                  <a:lnTo>
                    <a:pt x="566" y="455"/>
                  </a:lnTo>
                  <a:lnTo>
                    <a:pt x="572" y="441"/>
                  </a:lnTo>
                  <a:lnTo>
                    <a:pt x="583" y="429"/>
                  </a:lnTo>
                  <a:lnTo>
                    <a:pt x="599" y="420"/>
                  </a:lnTo>
                  <a:lnTo>
                    <a:pt x="616" y="415"/>
                  </a:lnTo>
                  <a:lnTo>
                    <a:pt x="634" y="413"/>
                  </a:lnTo>
                  <a:lnTo>
                    <a:pt x="668" y="413"/>
                  </a:lnTo>
                  <a:lnTo>
                    <a:pt x="702" y="417"/>
                  </a:lnTo>
                  <a:lnTo>
                    <a:pt x="734" y="426"/>
                  </a:lnTo>
                  <a:lnTo>
                    <a:pt x="767" y="439"/>
                  </a:lnTo>
                  <a:lnTo>
                    <a:pt x="778" y="444"/>
                  </a:lnTo>
                  <a:lnTo>
                    <a:pt x="786" y="445"/>
                  </a:lnTo>
                  <a:lnTo>
                    <a:pt x="792" y="442"/>
                  </a:lnTo>
                  <a:lnTo>
                    <a:pt x="797" y="436"/>
                  </a:lnTo>
                  <a:lnTo>
                    <a:pt x="802" y="425"/>
                  </a:lnTo>
                  <a:lnTo>
                    <a:pt x="813" y="389"/>
                  </a:lnTo>
                  <a:lnTo>
                    <a:pt x="823" y="355"/>
                  </a:lnTo>
                  <a:lnTo>
                    <a:pt x="824" y="344"/>
                  </a:lnTo>
                  <a:lnTo>
                    <a:pt x="823" y="335"/>
                  </a:lnTo>
                  <a:lnTo>
                    <a:pt x="816" y="328"/>
                  </a:lnTo>
                  <a:lnTo>
                    <a:pt x="807" y="322"/>
                  </a:lnTo>
                  <a:lnTo>
                    <a:pt x="765" y="307"/>
                  </a:lnTo>
                  <a:lnTo>
                    <a:pt x="723" y="297"/>
                  </a:lnTo>
                  <a:lnTo>
                    <a:pt x="707" y="295"/>
                  </a:lnTo>
                  <a:lnTo>
                    <a:pt x="696" y="291"/>
                  </a:lnTo>
                  <a:lnTo>
                    <a:pt x="689" y="287"/>
                  </a:lnTo>
                  <a:lnTo>
                    <a:pt x="686" y="280"/>
                  </a:lnTo>
                  <a:lnTo>
                    <a:pt x="685" y="269"/>
                  </a:lnTo>
                  <a:lnTo>
                    <a:pt x="685" y="253"/>
                  </a:lnTo>
                  <a:lnTo>
                    <a:pt x="685" y="233"/>
                  </a:lnTo>
                  <a:lnTo>
                    <a:pt x="684" y="218"/>
                  </a:lnTo>
                  <a:lnTo>
                    <a:pt x="680" y="209"/>
                  </a:lnTo>
                  <a:lnTo>
                    <a:pt x="675" y="203"/>
                  </a:lnTo>
                  <a:lnTo>
                    <a:pt x="665" y="200"/>
                  </a:lnTo>
                  <a:lnTo>
                    <a:pt x="651" y="199"/>
                  </a:lnTo>
                  <a:lnTo>
                    <a:pt x="631" y="199"/>
                  </a:lnTo>
                  <a:lnTo>
                    <a:pt x="606" y="199"/>
                  </a:lnTo>
                  <a:close/>
                  <a:moveTo>
                    <a:pt x="630" y="0"/>
                  </a:moveTo>
                  <a:lnTo>
                    <a:pt x="694" y="3"/>
                  </a:lnTo>
                  <a:lnTo>
                    <a:pt x="757" y="12"/>
                  </a:lnTo>
                  <a:lnTo>
                    <a:pt x="816" y="29"/>
                  </a:lnTo>
                  <a:lnTo>
                    <a:pt x="875" y="50"/>
                  </a:lnTo>
                  <a:lnTo>
                    <a:pt x="930" y="76"/>
                  </a:lnTo>
                  <a:lnTo>
                    <a:pt x="982" y="107"/>
                  </a:lnTo>
                  <a:lnTo>
                    <a:pt x="1029" y="143"/>
                  </a:lnTo>
                  <a:lnTo>
                    <a:pt x="1075" y="184"/>
                  </a:lnTo>
                  <a:lnTo>
                    <a:pt x="1116" y="228"/>
                  </a:lnTo>
                  <a:lnTo>
                    <a:pt x="1151" y="277"/>
                  </a:lnTo>
                  <a:lnTo>
                    <a:pt x="1183" y="329"/>
                  </a:lnTo>
                  <a:lnTo>
                    <a:pt x="1209" y="384"/>
                  </a:lnTo>
                  <a:lnTo>
                    <a:pt x="1230" y="441"/>
                  </a:lnTo>
                  <a:lnTo>
                    <a:pt x="1246" y="502"/>
                  </a:lnTo>
                  <a:lnTo>
                    <a:pt x="1256" y="564"/>
                  </a:lnTo>
                  <a:lnTo>
                    <a:pt x="1259" y="629"/>
                  </a:lnTo>
                  <a:lnTo>
                    <a:pt x="1256" y="693"/>
                  </a:lnTo>
                  <a:lnTo>
                    <a:pt x="1246" y="755"/>
                  </a:lnTo>
                  <a:lnTo>
                    <a:pt x="1230" y="815"/>
                  </a:lnTo>
                  <a:lnTo>
                    <a:pt x="1209" y="873"/>
                  </a:lnTo>
                  <a:lnTo>
                    <a:pt x="1183" y="928"/>
                  </a:lnTo>
                  <a:lnTo>
                    <a:pt x="1151" y="980"/>
                  </a:lnTo>
                  <a:lnTo>
                    <a:pt x="1116" y="1028"/>
                  </a:lnTo>
                  <a:lnTo>
                    <a:pt x="1075" y="1072"/>
                  </a:lnTo>
                  <a:lnTo>
                    <a:pt x="1029" y="1113"/>
                  </a:lnTo>
                  <a:lnTo>
                    <a:pt x="982" y="1149"/>
                  </a:lnTo>
                  <a:lnTo>
                    <a:pt x="930" y="1180"/>
                  </a:lnTo>
                  <a:lnTo>
                    <a:pt x="875" y="1207"/>
                  </a:lnTo>
                  <a:lnTo>
                    <a:pt x="816" y="1229"/>
                  </a:lnTo>
                  <a:lnTo>
                    <a:pt x="757" y="1244"/>
                  </a:lnTo>
                  <a:lnTo>
                    <a:pt x="694" y="1253"/>
                  </a:lnTo>
                  <a:lnTo>
                    <a:pt x="630" y="1256"/>
                  </a:lnTo>
                  <a:lnTo>
                    <a:pt x="566" y="1253"/>
                  </a:lnTo>
                  <a:lnTo>
                    <a:pt x="503" y="1244"/>
                  </a:lnTo>
                  <a:lnTo>
                    <a:pt x="443" y="1229"/>
                  </a:lnTo>
                  <a:lnTo>
                    <a:pt x="384" y="1207"/>
                  </a:lnTo>
                  <a:lnTo>
                    <a:pt x="330" y="1180"/>
                  </a:lnTo>
                  <a:lnTo>
                    <a:pt x="278" y="1149"/>
                  </a:lnTo>
                  <a:lnTo>
                    <a:pt x="230" y="1113"/>
                  </a:lnTo>
                  <a:lnTo>
                    <a:pt x="184" y="1072"/>
                  </a:lnTo>
                  <a:lnTo>
                    <a:pt x="145" y="1028"/>
                  </a:lnTo>
                  <a:lnTo>
                    <a:pt x="108" y="980"/>
                  </a:lnTo>
                  <a:lnTo>
                    <a:pt x="76" y="928"/>
                  </a:lnTo>
                  <a:lnTo>
                    <a:pt x="50" y="873"/>
                  </a:lnTo>
                  <a:lnTo>
                    <a:pt x="29" y="815"/>
                  </a:lnTo>
                  <a:lnTo>
                    <a:pt x="13" y="755"/>
                  </a:lnTo>
                  <a:lnTo>
                    <a:pt x="3" y="693"/>
                  </a:lnTo>
                  <a:lnTo>
                    <a:pt x="0" y="629"/>
                  </a:lnTo>
                  <a:lnTo>
                    <a:pt x="3" y="564"/>
                  </a:lnTo>
                  <a:lnTo>
                    <a:pt x="13" y="502"/>
                  </a:lnTo>
                  <a:lnTo>
                    <a:pt x="29" y="441"/>
                  </a:lnTo>
                  <a:lnTo>
                    <a:pt x="50" y="384"/>
                  </a:lnTo>
                  <a:lnTo>
                    <a:pt x="76" y="329"/>
                  </a:lnTo>
                  <a:lnTo>
                    <a:pt x="108" y="277"/>
                  </a:lnTo>
                  <a:lnTo>
                    <a:pt x="145" y="228"/>
                  </a:lnTo>
                  <a:lnTo>
                    <a:pt x="184" y="184"/>
                  </a:lnTo>
                  <a:lnTo>
                    <a:pt x="230" y="143"/>
                  </a:lnTo>
                  <a:lnTo>
                    <a:pt x="278" y="107"/>
                  </a:lnTo>
                  <a:lnTo>
                    <a:pt x="330" y="76"/>
                  </a:lnTo>
                  <a:lnTo>
                    <a:pt x="384" y="50"/>
                  </a:lnTo>
                  <a:lnTo>
                    <a:pt x="443" y="29"/>
                  </a:lnTo>
                  <a:lnTo>
                    <a:pt x="503" y="12"/>
                  </a:lnTo>
                  <a:lnTo>
                    <a:pt x="566" y="3"/>
                  </a:lnTo>
                  <a:lnTo>
                    <a:pt x="6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99"/>
            <p:cNvSpPr>
              <a:spLocks/>
            </p:cNvSpPr>
            <p:nvPr/>
          </p:nvSpPr>
          <p:spPr bwMode="auto">
            <a:xfrm>
              <a:off x="2930525" y="5262563"/>
              <a:ext cx="55563" cy="53975"/>
            </a:xfrm>
            <a:custGeom>
              <a:avLst/>
              <a:gdLst>
                <a:gd name="T0" fmla="*/ 173 w 348"/>
                <a:gd name="T1" fmla="*/ 0 h 347"/>
                <a:gd name="T2" fmla="*/ 205 w 348"/>
                <a:gd name="T3" fmla="*/ 2 h 347"/>
                <a:gd name="T4" fmla="*/ 234 w 348"/>
                <a:gd name="T5" fmla="*/ 9 h 347"/>
                <a:gd name="T6" fmla="*/ 261 w 348"/>
                <a:gd name="T7" fmla="*/ 23 h 347"/>
                <a:gd name="T8" fmla="*/ 286 w 348"/>
                <a:gd name="T9" fmla="*/ 40 h 347"/>
                <a:gd name="T10" fmla="*/ 307 w 348"/>
                <a:gd name="T11" fmla="*/ 61 h 347"/>
                <a:gd name="T12" fmla="*/ 324 w 348"/>
                <a:gd name="T13" fmla="*/ 86 h 347"/>
                <a:gd name="T14" fmla="*/ 337 w 348"/>
                <a:gd name="T15" fmla="*/ 112 h 347"/>
                <a:gd name="T16" fmla="*/ 345 w 348"/>
                <a:gd name="T17" fmla="*/ 142 h 347"/>
                <a:gd name="T18" fmla="*/ 348 w 348"/>
                <a:gd name="T19" fmla="*/ 173 h 347"/>
                <a:gd name="T20" fmla="*/ 345 w 348"/>
                <a:gd name="T21" fmla="*/ 205 h 347"/>
                <a:gd name="T22" fmla="*/ 337 w 348"/>
                <a:gd name="T23" fmla="*/ 234 h 347"/>
                <a:gd name="T24" fmla="*/ 324 w 348"/>
                <a:gd name="T25" fmla="*/ 261 h 347"/>
                <a:gd name="T26" fmla="*/ 307 w 348"/>
                <a:gd name="T27" fmla="*/ 285 h 347"/>
                <a:gd name="T28" fmla="*/ 286 w 348"/>
                <a:gd name="T29" fmla="*/ 306 h 347"/>
                <a:gd name="T30" fmla="*/ 261 w 348"/>
                <a:gd name="T31" fmla="*/ 324 h 347"/>
                <a:gd name="T32" fmla="*/ 234 w 348"/>
                <a:gd name="T33" fmla="*/ 336 h 347"/>
                <a:gd name="T34" fmla="*/ 205 w 348"/>
                <a:gd name="T35" fmla="*/ 345 h 347"/>
                <a:gd name="T36" fmla="*/ 173 w 348"/>
                <a:gd name="T37" fmla="*/ 347 h 347"/>
                <a:gd name="T38" fmla="*/ 142 w 348"/>
                <a:gd name="T39" fmla="*/ 345 h 347"/>
                <a:gd name="T40" fmla="*/ 112 w 348"/>
                <a:gd name="T41" fmla="*/ 336 h 347"/>
                <a:gd name="T42" fmla="*/ 86 w 348"/>
                <a:gd name="T43" fmla="*/ 324 h 347"/>
                <a:gd name="T44" fmla="*/ 62 w 348"/>
                <a:gd name="T45" fmla="*/ 306 h 347"/>
                <a:gd name="T46" fmla="*/ 41 w 348"/>
                <a:gd name="T47" fmla="*/ 285 h 347"/>
                <a:gd name="T48" fmla="*/ 23 w 348"/>
                <a:gd name="T49" fmla="*/ 261 h 347"/>
                <a:gd name="T50" fmla="*/ 10 w 348"/>
                <a:gd name="T51" fmla="*/ 234 h 347"/>
                <a:gd name="T52" fmla="*/ 2 w 348"/>
                <a:gd name="T53" fmla="*/ 205 h 347"/>
                <a:gd name="T54" fmla="*/ 0 w 348"/>
                <a:gd name="T55" fmla="*/ 173 h 347"/>
                <a:gd name="T56" fmla="*/ 2 w 348"/>
                <a:gd name="T57" fmla="*/ 142 h 347"/>
                <a:gd name="T58" fmla="*/ 10 w 348"/>
                <a:gd name="T59" fmla="*/ 112 h 347"/>
                <a:gd name="T60" fmla="*/ 23 w 348"/>
                <a:gd name="T61" fmla="*/ 86 h 347"/>
                <a:gd name="T62" fmla="*/ 41 w 348"/>
                <a:gd name="T63" fmla="*/ 61 h 347"/>
                <a:gd name="T64" fmla="*/ 62 w 348"/>
                <a:gd name="T65" fmla="*/ 40 h 347"/>
                <a:gd name="T66" fmla="*/ 86 w 348"/>
                <a:gd name="T67" fmla="*/ 23 h 347"/>
                <a:gd name="T68" fmla="*/ 112 w 348"/>
                <a:gd name="T69" fmla="*/ 9 h 347"/>
                <a:gd name="T70" fmla="*/ 142 w 348"/>
                <a:gd name="T71" fmla="*/ 2 h 347"/>
                <a:gd name="T72" fmla="*/ 173 w 348"/>
                <a:gd name="T7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8" h="347">
                  <a:moveTo>
                    <a:pt x="173" y="0"/>
                  </a:moveTo>
                  <a:lnTo>
                    <a:pt x="205" y="2"/>
                  </a:lnTo>
                  <a:lnTo>
                    <a:pt x="234" y="9"/>
                  </a:lnTo>
                  <a:lnTo>
                    <a:pt x="261" y="23"/>
                  </a:lnTo>
                  <a:lnTo>
                    <a:pt x="286" y="40"/>
                  </a:lnTo>
                  <a:lnTo>
                    <a:pt x="307" y="61"/>
                  </a:lnTo>
                  <a:lnTo>
                    <a:pt x="324" y="86"/>
                  </a:lnTo>
                  <a:lnTo>
                    <a:pt x="337" y="112"/>
                  </a:lnTo>
                  <a:lnTo>
                    <a:pt x="345" y="142"/>
                  </a:lnTo>
                  <a:lnTo>
                    <a:pt x="348" y="173"/>
                  </a:lnTo>
                  <a:lnTo>
                    <a:pt x="345" y="205"/>
                  </a:lnTo>
                  <a:lnTo>
                    <a:pt x="337" y="234"/>
                  </a:lnTo>
                  <a:lnTo>
                    <a:pt x="324" y="261"/>
                  </a:lnTo>
                  <a:lnTo>
                    <a:pt x="307" y="285"/>
                  </a:lnTo>
                  <a:lnTo>
                    <a:pt x="286" y="306"/>
                  </a:lnTo>
                  <a:lnTo>
                    <a:pt x="261" y="324"/>
                  </a:lnTo>
                  <a:lnTo>
                    <a:pt x="234" y="336"/>
                  </a:lnTo>
                  <a:lnTo>
                    <a:pt x="205" y="345"/>
                  </a:lnTo>
                  <a:lnTo>
                    <a:pt x="173" y="347"/>
                  </a:lnTo>
                  <a:lnTo>
                    <a:pt x="142" y="345"/>
                  </a:lnTo>
                  <a:lnTo>
                    <a:pt x="112" y="336"/>
                  </a:lnTo>
                  <a:lnTo>
                    <a:pt x="86" y="324"/>
                  </a:lnTo>
                  <a:lnTo>
                    <a:pt x="62" y="306"/>
                  </a:lnTo>
                  <a:lnTo>
                    <a:pt x="41" y="285"/>
                  </a:lnTo>
                  <a:lnTo>
                    <a:pt x="23" y="261"/>
                  </a:lnTo>
                  <a:lnTo>
                    <a:pt x="10" y="234"/>
                  </a:lnTo>
                  <a:lnTo>
                    <a:pt x="2" y="205"/>
                  </a:lnTo>
                  <a:lnTo>
                    <a:pt x="0" y="173"/>
                  </a:lnTo>
                  <a:lnTo>
                    <a:pt x="2" y="142"/>
                  </a:lnTo>
                  <a:lnTo>
                    <a:pt x="10" y="112"/>
                  </a:lnTo>
                  <a:lnTo>
                    <a:pt x="23" y="86"/>
                  </a:lnTo>
                  <a:lnTo>
                    <a:pt x="41" y="61"/>
                  </a:lnTo>
                  <a:lnTo>
                    <a:pt x="62" y="40"/>
                  </a:lnTo>
                  <a:lnTo>
                    <a:pt x="86" y="23"/>
                  </a:lnTo>
                  <a:lnTo>
                    <a:pt x="112" y="9"/>
                  </a:lnTo>
                  <a:lnTo>
                    <a:pt x="142" y="2"/>
                  </a:lnTo>
                  <a:lnTo>
                    <a:pt x="1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00"/>
            <p:cNvSpPr>
              <a:spLocks/>
            </p:cNvSpPr>
            <p:nvPr/>
          </p:nvSpPr>
          <p:spPr bwMode="auto">
            <a:xfrm>
              <a:off x="2640013" y="5262563"/>
              <a:ext cx="55563" cy="53975"/>
            </a:xfrm>
            <a:custGeom>
              <a:avLst/>
              <a:gdLst>
                <a:gd name="T0" fmla="*/ 175 w 349"/>
                <a:gd name="T1" fmla="*/ 0 h 347"/>
                <a:gd name="T2" fmla="*/ 207 w 349"/>
                <a:gd name="T3" fmla="*/ 2 h 347"/>
                <a:gd name="T4" fmla="*/ 236 w 349"/>
                <a:gd name="T5" fmla="*/ 9 h 347"/>
                <a:gd name="T6" fmla="*/ 263 w 349"/>
                <a:gd name="T7" fmla="*/ 23 h 347"/>
                <a:gd name="T8" fmla="*/ 288 w 349"/>
                <a:gd name="T9" fmla="*/ 40 h 347"/>
                <a:gd name="T10" fmla="*/ 309 w 349"/>
                <a:gd name="T11" fmla="*/ 61 h 347"/>
                <a:gd name="T12" fmla="*/ 325 w 349"/>
                <a:gd name="T13" fmla="*/ 86 h 347"/>
                <a:gd name="T14" fmla="*/ 338 w 349"/>
                <a:gd name="T15" fmla="*/ 112 h 347"/>
                <a:gd name="T16" fmla="*/ 346 w 349"/>
                <a:gd name="T17" fmla="*/ 142 h 347"/>
                <a:gd name="T18" fmla="*/ 349 w 349"/>
                <a:gd name="T19" fmla="*/ 173 h 347"/>
                <a:gd name="T20" fmla="*/ 346 w 349"/>
                <a:gd name="T21" fmla="*/ 205 h 347"/>
                <a:gd name="T22" fmla="*/ 338 w 349"/>
                <a:gd name="T23" fmla="*/ 234 h 347"/>
                <a:gd name="T24" fmla="*/ 325 w 349"/>
                <a:gd name="T25" fmla="*/ 261 h 347"/>
                <a:gd name="T26" fmla="*/ 309 w 349"/>
                <a:gd name="T27" fmla="*/ 285 h 347"/>
                <a:gd name="T28" fmla="*/ 288 w 349"/>
                <a:gd name="T29" fmla="*/ 306 h 347"/>
                <a:gd name="T30" fmla="*/ 263 w 349"/>
                <a:gd name="T31" fmla="*/ 324 h 347"/>
                <a:gd name="T32" fmla="*/ 236 w 349"/>
                <a:gd name="T33" fmla="*/ 336 h 347"/>
                <a:gd name="T34" fmla="*/ 207 w 349"/>
                <a:gd name="T35" fmla="*/ 345 h 347"/>
                <a:gd name="T36" fmla="*/ 175 w 349"/>
                <a:gd name="T37" fmla="*/ 347 h 347"/>
                <a:gd name="T38" fmla="*/ 144 w 349"/>
                <a:gd name="T39" fmla="*/ 345 h 347"/>
                <a:gd name="T40" fmla="*/ 114 w 349"/>
                <a:gd name="T41" fmla="*/ 336 h 347"/>
                <a:gd name="T42" fmla="*/ 87 w 349"/>
                <a:gd name="T43" fmla="*/ 324 h 347"/>
                <a:gd name="T44" fmla="*/ 62 w 349"/>
                <a:gd name="T45" fmla="*/ 306 h 347"/>
                <a:gd name="T46" fmla="*/ 41 w 349"/>
                <a:gd name="T47" fmla="*/ 285 h 347"/>
                <a:gd name="T48" fmla="*/ 25 w 349"/>
                <a:gd name="T49" fmla="*/ 261 h 347"/>
                <a:gd name="T50" fmla="*/ 12 w 349"/>
                <a:gd name="T51" fmla="*/ 234 h 347"/>
                <a:gd name="T52" fmla="*/ 4 w 349"/>
                <a:gd name="T53" fmla="*/ 205 h 347"/>
                <a:gd name="T54" fmla="*/ 0 w 349"/>
                <a:gd name="T55" fmla="*/ 173 h 347"/>
                <a:gd name="T56" fmla="*/ 4 w 349"/>
                <a:gd name="T57" fmla="*/ 142 h 347"/>
                <a:gd name="T58" fmla="*/ 12 w 349"/>
                <a:gd name="T59" fmla="*/ 112 h 347"/>
                <a:gd name="T60" fmla="*/ 25 w 349"/>
                <a:gd name="T61" fmla="*/ 86 h 347"/>
                <a:gd name="T62" fmla="*/ 41 w 349"/>
                <a:gd name="T63" fmla="*/ 61 h 347"/>
                <a:gd name="T64" fmla="*/ 62 w 349"/>
                <a:gd name="T65" fmla="*/ 40 h 347"/>
                <a:gd name="T66" fmla="*/ 87 w 349"/>
                <a:gd name="T67" fmla="*/ 23 h 347"/>
                <a:gd name="T68" fmla="*/ 114 w 349"/>
                <a:gd name="T69" fmla="*/ 9 h 347"/>
                <a:gd name="T70" fmla="*/ 144 w 349"/>
                <a:gd name="T71" fmla="*/ 2 h 347"/>
                <a:gd name="T72" fmla="*/ 175 w 349"/>
                <a:gd name="T7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9" h="347">
                  <a:moveTo>
                    <a:pt x="175" y="0"/>
                  </a:moveTo>
                  <a:lnTo>
                    <a:pt x="207" y="2"/>
                  </a:lnTo>
                  <a:lnTo>
                    <a:pt x="236" y="9"/>
                  </a:lnTo>
                  <a:lnTo>
                    <a:pt x="263" y="23"/>
                  </a:lnTo>
                  <a:lnTo>
                    <a:pt x="288" y="40"/>
                  </a:lnTo>
                  <a:lnTo>
                    <a:pt x="309" y="61"/>
                  </a:lnTo>
                  <a:lnTo>
                    <a:pt x="325" y="86"/>
                  </a:lnTo>
                  <a:lnTo>
                    <a:pt x="338" y="112"/>
                  </a:lnTo>
                  <a:lnTo>
                    <a:pt x="346" y="142"/>
                  </a:lnTo>
                  <a:lnTo>
                    <a:pt x="349" y="173"/>
                  </a:lnTo>
                  <a:lnTo>
                    <a:pt x="346" y="205"/>
                  </a:lnTo>
                  <a:lnTo>
                    <a:pt x="338" y="234"/>
                  </a:lnTo>
                  <a:lnTo>
                    <a:pt x="325" y="261"/>
                  </a:lnTo>
                  <a:lnTo>
                    <a:pt x="309" y="285"/>
                  </a:lnTo>
                  <a:lnTo>
                    <a:pt x="288" y="306"/>
                  </a:lnTo>
                  <a:lnTo>
                    <a:pt x="263" y="324"/>
                  </a:lnTo>
                  <a:lnTo>
                    <a:pt x="236" y="336"/>
                  </a:lnTo>
                  <a:lnTo>
                    <a:pt x="207" y="345"/>
                  </a:lnTo>
                  <a:lnTo>
                    <a:pt x="175" y="347"/>
                  </a:lnTo>
                  <a:lnTo>
                    <a:pt x="144" y="345"/>
                  </a:lnTo>
                  <a:lnTo>
                    <a:pt x="114" y="336"/>
                  </a:lnTo>
                  <a:lnTo>
                    <a:pt x="87" y="324"/>
                  </a:lnTo>
                  <a:lnTo>
                    <a:pt x="62" y="306"/>
                  </a:lnTo>
                  <a:lnTo>
                    <a:pt x="41" y="285"/>
                  </a:lnTo>
                  <a:lnTo>
                    <a:pt x="25" y="261"/>
                  </a:lnTo>
                  <a:lnTo>
                    <a:pt x="12" y="234"/>
                  </a:lnTo>
                  <a:lnTo>
                    <a:pt x="4" y="205"/>
                  </a:lnTo>
                  <a:lnTo>
                    <a:pt x="0" y="173"/>
                  </a:lnTo>
                  <a:lnTo>
                    <a:pt x="4" y="142"/>
                  </a:lnTo>
                  <a:lnTo>
                    <a:pt x="12" y="112"/>
                  </a:lnTo>
                  <a:lnTo>
                    <a:pt x="25" y="86"/>
                  </a:lnTo>
                  <a:lnTo>
                    <a:pt x="41" y="61"/>
                  </a:lnTo>
                  <a:lnTo>
                    <a:pt x="62" y="40"/>
                  </a:lnTo>
                  <a:lnTo>
                    <a:pt x="87" y="23"/>
                  </a:lnTo>
                  <a:lnTo>
                    <a:pt x="114" y="9"/>
                  </a:lnTo>
                  <a:lnTo>
                    <a:pt x="144" y="2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01"/>
            <p:cNvSpPr>
              <a:spLocks noEditPoints="1"/>
            </p:cNvSpPr>
            <p:nvPr/>
          </p:nvSpPr>
          <p:spPr bwMode="auto">
            <a:xfrm>
              <a:off x="2546350" y="5121275"/>
              <a:ext cx="525463" cy="325438"/>
            </a:xfrm>
            <a:custGeom>
              <a:avLst/>
              <a:gdLst>
                <a:gd name="T0" fmla="*/ 585 w 3314"/>
                <a:gd name="T1" fmla="*/ 271 h 2050"/>
                <a:gd name="T2" fmla="*/ 583 w 3314"/>
                <a:gd name="T3" fmla="*/ 341 h 2050"/>
                <a:gd name="T4" fmla="*/ 560 w 3314"/>
                <a:gd name="T5" fmla="*/ 420 h 2050"/>
                <a:gd name="T6" fmla="*/ 516 w 3314"/>
                <a:gd name="T7" fmla="*/ 489 h 2050"/>
                <a:gd name="T8" fmla="*/ 454 w 3314"/>
                <a:gd name="T9" fmla="*/ 542 h 2050"/>
                <a:gd name="T10" fmla="*/ 380 w 3314"/>
                <a:gd name="T11" fmla="*/ 576 h 2050"/>
                <a:gd name="T12" fmla="*/ 296 w 3314"/>
                <a:gd name="T13" fmla="*/ 589 h 2050"/>
                <a:gd name="T14" fmla="*/ 245 w 3314"/>
                <a:gd name="T15" fmla="*/ 585 h 2050"/>
                <a:gd name="T16" fmla="*/ 271 w 3314"/>
                <a:gd name="T17" fmla="*/ 1463 h 2050"/>
                <a:gd name="T18" fmla="*/ 339 w 3314"/>
                <a:gd name="T19" fmla="*/ 1465 h 2050"/>
                <a:gd name="T20" fmla="*/ 419 w 3314"/>
                <a:gd name="T21" fmla="*/ 1488 h 2050"/>
                <a:gd name="T22" fmla="*/ 487 w 3314"/>
                <a:gd name="T23" fmla="*/ 1533 h 2050"/>
                <a:gd name="T24" fmla="*/ 540 w 3314"/>
                <a:gd name="T25" fmla="*/ 1594 h 2050"/>
                <a:gd name="T26" fmla="*/ 574 w 3314"/>
                <a:gd name="T27" fmla="*/ 1668 h 2050"/>
                <a:gd name="T28" fmla="*/ 586 w 3314"/>
                <a:gd name="T29" fmla="*/ 1752 h 2050"/>
                <a:gd name="T30" fmla="*/ 582 w 3314"/>
                <a:gd name="T31" fmla="*/ 1806 h 2050"/>
                <a:gd name="T32" fmla="*/ 2706 w 3314"/>
                <a:gd name="T33" fmla="*/ 1787 h 2050"/>
                <a:gd name="T34" fmla="*/ 2709 w 3314"/>
                <a:gd name="T35" fmla="*/ 1726 h 2050"/>
                <a:gd name="T36" fmla="*/ 2732 w 3314"/>
                <a:gd name="T37" fmla="*/ 1647 h 2050"/>
                <a:gd name="T38" fmla="*/ 2778 w 3314"/>
                <a:gd name="T39" fmla="*/ 1579 h 2050"/>
                <a:gd name="T40" fmla="*/ 2838 w 3314"/>
                <a:gd name="T41" fmla="*/ 1526 h 2050"/>
                <a:gd name="T42" fmla="*/ 2912 w 3314"/>
                <a:gd name="T43" fmla="*/ 1490 h 2050"/>
                <a:gd name="T44" fmla="*/ 2996 w 3314"/>
                <a:gd name="T45" fmla="*/ 1478 h 2050"/>
                <a:gd name="T46" fmla="*/ 3068 w 3314"/>
                <a:gd name="T47" fmla="*/ 1487 h 2050"/>
                <a:gd name="T48" fmla="*/ 3033 w 3314"/>
                <a:gd name="T49" fmla="*/ 605 h 2050"/>
                <a:gd name="T50" fmla="*/ 2953 w 3314"/>
                <a:gd name="T51" fmla="*/ 603 h 2050"/>
                <a:gd name="T52" fmla="*/ 2874 w 3314"/>
                <a:gd name="T53" fmla="*/ 579 h 2050"/>
                <a:gd name="T54" fmla="*/ 2805 w 3314"/>
                <a:gd name="T55" fmla="*/ 535 h 2050"/>
                <a:gd name="T56" fmla="*/ 2752 w 3314"/>
                <a:gd name="T57" fmla="*/ 474 h 2050"/>
                <a:gd name="T58" fmla="*/ 2718 w 3314"/>
                <a:gd name="T59" fmla="*/ 399 h 2050"/>
                <a:gd name="T60" fmla="*/ 2706 w 3314"/>
                <a:gd name="T61" fmla="*/ 316 h 2050"/>
                <a:gd name="T62" fmla="*/ 2715 w 3314"/>
                <a:gd name="T63" fmla="*/ 245 h 2050"/>
                <a:gd name="T64" fmla="*/ 287 w 3314"/>
                <a:gd name="T65" fmla="*/ 0 h 2050"/>
                <a:gd name="T66" fmla="*/ 3068 w 3314"/>
                <a:gd name="T67" fmla="*/ 2 h 2050"/>
                <a:gd name="T68" fmla="*/ 3148 w 3314"/>
                <a:gd name="T69" fmla="*/ 27 h 2050"/>
                <a:gd name="T70" fmla="*/ 3215 w 3314"/>
                <a:gd name="T71" fmla="*/ 70 h 2050"/>
                <a:gd name="T72" fmla="*/ 3267 w 3314"/>
                <a:gd name="T73" fmla="*/ 130 h 2050"/>
                <a:gd name="T74" fmla="*/ 3301 w 3314"/>
                <a:gd name="T75" fmla="*/ 204 h 2050"/>
                <a:gd name="T76" fmla="*/ 3314 w 3314"/>
                <a:gd name="T77" fmla="*/ 286 h 2050"/>
                <a:gd name="T78" fmla="*/ 3311 w 3314"/>
                <a:gd name="T79" fmla="*/ 1805 h 2050"/>
                <a:gd name="T80" fmla="*/ 3287 w 3314"/>
                <a:gd name="T81" fmla="*/ 1883 h 2050"/>
                <a:gd name="T82" fmla="*/ 3244 w 3314"/>
                <a:gd name="T83" fmla="*/ 1950 h 2050"/>
                <a:gd name="T84" fmla="*/ 3183 w 3314"/>
                <a:gd name="T85" fmla="*/ 2003 h 2050"/>
                <a:gd name="T86" fmla="*/ 3110 w 3314"/>
                <a:gd name="T87" fmla="*/ 2037 h 2050"/>
                <a:gd name="T88" fmla="*/ 3027 w 3314"/>
                <a:gd name="T89" fmla="*/ 2050 h 2050"/>
                <a:gd name="T90" fmla="*/ 245 w 3314"/>
                <a:gd name="T91" fmla="*/ 2046 h 2050"/>
                <a:gd name="T92" fmla="*/ 167 w 3314"/>
                <a:gd name="T93" fmla="*/ 2022 h 2050"/>
                <a:gd name="T94" fmla="*/ 99 w 3314"/>
                <a:gd name="T95" fmla="*/ 1979 h 2050"/>
                <a:gd name="T96" fmla="*/ 46 w 3314"/>
                <a:gd name="T97" fmla="*/ 1918 h 2050"/>
                <a:gd name="T98" fmla="*/ 12 w 3314"/>
                <a:gd name="T99" fmla="*/ 1845 h 2050"/>
                <a:gd name="T100" fmla="*/ 0 w 3314"/>
                <a:gd name="T101" fmla="*/ 1763 h 2050"/>
                <a:gd name="T102" fmla="*/ 3 w 3314"/>
                <a:gd name="T103" fmla="*/ 244 h 2050"/>
                <a:gd name="T104" fmla="*/ 27 w 3314"/>
                <a:gd name="T105" fmla="*/ 166 h 2050"/>
                <a:gd name="T106" fmla="*/ 71 w 3314"/>
                <a:gd name="T107" fmla="*/ 98 h 2050"/>
                <a:gd name="T108" fmla="*/ 131 w 3314"/>
                <a:gd name="T109" fmla="*/ 46 h 2050"/>
                <a:gd name="T110" fmla="*/ 204 w 3314"/>
                <a:gd name="T111" fmla="*/ 12 h 2050"/>
                <a:gd name="T112" fmla="*/ 287 w 3314"/>
                <a:gd name="T113" fmla="*/ 0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14" h="2050">
                  <a:moveTo>
                    <a:pt x="582" y="245"/>
                  </a:moveTo>
                  <a:lnTo>
                    <a:pt x="585" y="271"/>
                  </a:lnTo>
                  <a:lnTo>
                    <a:pt x="586" y="298"/>
                  </a:lnTo>
                  <a:lnTo>
                    <a:pt x="583" y="341"/>
                  </a:lnTo>
                  <a:lnTo>
                    <a:pt x="574" y="382"/>
                  </a:lnTo>
                  <a:lnTo>
                    <a:pt x="560" y="420"/>
                  </a:lnTo>
                  <a:lnTo>
                    <a:pt x="540" y="457"/>
                  </a:lnTo>
                  <a:lnTo>
                    <a:pt x="516" y="489"/>
                  </a:lnTo>
                  <a:lnTo>
                    <a:pt x="487" y="517"/>
                  </a:lnTo>
                  <a:lnTo>
                    <a:pt x="454" y="542"/>
                  </a:lnTo>
                  <a:lnTo>
                    <a:pt x="419" y="562"/>
                  </a:lnTo>
                  <a:lnTo>
                    <a:pt x="380" y="576"/>
                  </a:lnTo>
                  <a:lnTo>
                    <a:pt x="339" y="586"/>
                  </a:lnTo>
                  <a:lnTo>
                    <a:pt x="296" y="589"/>
                  </a:lnTo>
                  <a:lnTo>
                    <a:pt x="269" y="588"/>
                  </a:lnTo>
                  <a:lnTo>
                    <a:pt x="245" y="585"/>
                  </a:lnTo>
                  <a:lnTo>
                    <a:pt x="245" y="1466"/>
                  </a:lnTo>
                  <a:lnTo>
                    <a:pt x="271" y="1463"/>
                  </a:lnTo>
                  <a:lnTo>
                    <a:pt x="296" y="1462"/>
                  </a:lnTo>
                  <a:lnTo>
                    <a:pt x="339" y="1465"/>
                  </a:lnTo>
                  <a:lnTo>
                    <a:pt x="380" y="1474"/>
                  </a:lnTo>
                  <a:lnTo>
                    <a:pt x="419" y="1488"/>
                  </a:lnTo>
                  <a:lnTo>
                    <a:pt x="454" y="1508"/>
                  </a:lnTo>
                  <a:lnTo>
                    <a:pt x="487" y="1533"/>
                  </a:lnTo>
                  <a:lnTo>
                    <a:pt x="516" y="1562"/>
                  </a:lnTo>
                  <a:lnTo>
                    <a:pt x="540" y="1594"/>
                  </a:lnTo>
                  <a:lnTo>
                    <a:pt x="560" y="1629"/>
                  </a:lnTo>
                  <a:lnTo>
                    <a:pt x="574" y="1668"/>
                  </a:lnTo>
                  <a:lnTo>
                    <a:pt x="583" y="1709"/>
                  </a:lnTo>
                  <a:lnTo>
                    <a:pt x="586" y="1752"/>
                  </a:lnTo>
                  <a:lnTo>
                    <a:pt x="585" y="1779"/>
                  </a:lnTo>
                  <a:lnTo>
                    <a:pt x="582" y="1806"/>
                  </a:lnTo>
                  <a:lnTo>
                    <a:pt x="2708" y="1806"/>
                  </a:lnTo>
                  <a:lnTo>
                    <a:pt x="2706" y="1787"/>
                  </a:lnTo>
                  <a:lnTo>
                    <a:pt x="2706" y="1769"/>
                  </a:lnTo>
                  <a:lnTo>
                    <a:pt x="2709" y="1726"/>
                  </a:lnTo>
                  <a:lnTo>
                    <a:pt x="2718" y="1686"/>
                  </a:lnTo>
                  <a:lnTo>
                    <a:pt x="2732" y="1647"/>
                  </a:lnTo>
                  <a:lnTo>
                    <a:pt x="2752" y="1611"/>
                  </a:lnTo>
                  <a:lnTo>
                    <a:pt x="2778" y="1579"/>
                  </a:lnTo>
                  <a:lnTo>
                    <a:pt x="2806" y="1550"/>
                  </a:lnTo>
                  <a:lnTo>
                    <a:pt x="2838" y="1526"/>
                  </a:lnTo>
                  <a:lnTo>
                    <a:pt x="2874" y="1506"/>
                  </a:lnTo>
                  <a:lnTo>
                    <a:pt x="2912" y="1490"/>
                  </a:lnTo>
                  <a:lnTo>
                    <a:pt x="2953" y="1481"/>
                  </a:lnTo>
                  <a:lnTo>
                    <a:pt x="2996" y="1478"/>
                  </a:lnTo>
                  <a:lnTo>
                    <a:pt x="3033" y="1480"/>
                  </a:lnTo>
                  <a:lnTo>
                    <a:pt x="3068" y="1487"/>
                  </a:lnTo>
                  <a:lnTo>
                    <a:pt x="3068" y="598"/>
                  </a:lnTo>
                  <a:lnTo>
                    <a:pt x="3033" y="605"/>
                  </a:lnTo>
                  <a:lnTo>
                    <a:pt x="2996" y="607"/>
                  </a:lnTo>
                  <a:lnTo>
                    <a:pt x="2953" y="603"/>
                  </a:lnTo>
                  <a:lnTo>
                    <a:pt x="2912" y="595"/>
                  </a:lnTo>
                  <a:lnTo>
                    <a:pt x="2874" y="579"/>
                  </a:lnTo>
                  <a:lnTo>
                    <a:pt x="2838" y="559"/>
                  </a:lnTo>
                  <a:lnTo>
                    <a:pt x="2805" y="535"/>
                  </a:lnTo>
                  <a:lnTo>
                    <a:pt x="2777" y="506"/>
                  </a:lnTo>
                  <a:lnTo>
                    <a:pt x="2752" y="474"/>
                  </a:lnTo>
                  <a:lnTo>
                    <a:pt x="2732" y="438"/>
                  </a:lnTo>
                  <a:lnTo>
                    <a:pt x="2718" y="399"/>
                  </a:lnTo>
                  <a:lnTo>
                    <a:pt x="2709" y="359"/>
                  </a:lnTo>
                  <a:lnTo>
                    <a:pt x="2706" y="316"/>
                  </a:lnTo>
                  <a:lnTo>
                    <a:pt x="2708" y="280"/>
                  </a:lnTo>
                  <a:lnTo>
                    <a:pt x="2715" y="245"/>
                  </a:lnTo>
                  <a:lnTo>
                    <a:pt x="582" y="245"/>
                  </a:lnTo>
                  <a:close/>
                  <a:moveTo>
                    <a:pt x="287" y="0"/>
                  </a:moveTo>
                  <a:lnTo>
                    <a:pt x="3026" y="0"/>
                  </a:lnTo>
                  <a:lnTo>
                    <a:pt x="3068" y="2"/>
                  </a:lnTo>
                  <a:lnTo>
                    <a:pt x="3109" y="12"/>
                  </a:lnTo>
                  <a:lnTo>
                    <a:pt x="3148" y="27"/>
                  </a:lnTo>
                  <a:lnTo>
                    <a:pt x="3183" y="46"/>
                  </a:lnTo>
                  <a:lnTo>
                    <a:pt x="3215" y="70"/>
                  </a:lnTo>
                  <a:lnTo>
                    <a:pt x="3243" y="98"/>
                  </a:lnTo>
                  <a:lnTo>
                    <a:pt x="3267" y="130"/>
                  </a:lnTo>
                  <a:lnTo>
                    <a:pt x="3287" y="166"/>
                  </a:lnTo>
                  <a:lnTo>
                    <a:pt x="3301" y="204"/>
                  </a:lnTo>
                  <a:lnTo>
                    <a:pt x="3311" y="244"/>
                  </a:lnTo>
                  <a:lnTo>
                    <a:pt x="3314" y="286"/>
                  </a:lnTo>
                  <a:lnTo>
                    <a:pt x="3314" y="1763"/>
                  </a:lnTo>
                  <a:lnTo>
                    <a:pt x="3311" y="1805"/>
                  </a:lnTo>
                  <a:lnTo>
                    <a:pt x="3302" y="1845"/>
                  </a:lnTo>
                  <a:lnTo>
                    <a:pt x="3287" y="1883"/>
                  </a:lnTo>
                  <a:lnTo>
                    <a:pt x="3268" y="1918"/>
                  </a:lnTo>
                  <a:lnTo>
                    <a:pt x="3244" y="1950"/>
                  </a:lnTo>
                  <a:lnTo>
                    <a:pt x="3215" y="1979"/>
                  </a:lnTo>
                  <a:lnTo>
                    <a:pt x="3183" y="2003"/>
                  </a:lnTo>
                  <a:lnTo>
                    <a:pt x="3148" y="2022"/>
                  </a:lnTo>
                  <a:lnTo>
                    <a:pt x="3110" y="2037"/>
                  </a:lnTo>
                  <a:lnTo>
                    <a:pt x="3069" y="2046"/>
                  </a:lnTo>
                  <a:lnTo>
                    <a:pt x="3027" y="2050"/>
                  </a:lnTo>
                  <a:lnTo>
                    <a:pt x="287" y="2050"/>
                  </a:lnTo>
                  <a:lnTo>
                    <a:pt x="245" y="2046"/>
                  </a:lnTo>
                  <a:lnTo>
                    <a:pt x="204" y="2037"/>
                  </a:lnTo>
                  <a:lnTo>
                    <a:pt x="167" y="2022"/>
                  </a:lnTo>
                  <a:lnTo>
                    <a:pt x="131" y="2003"/>
                  </a:lnTo>
                  <a:lnTo>
                    <a:pt x="99" y="1979"/>
                  </a:lnTo>
                  <a:lnTo>
                    <a:pt x="71" y="1950"/>
                  </a:lnTo>
                  <a:lnTo>
                    <a:pt x="46" y="1918"/>
                  </a:lnTo>
                  <a:lnTo>
                    <a:pt x="27" y="1883"/>
                  </a:lnTo>
                  <a:lnTo>
                    <a:pt x="12" y="1845"/>
                  </a:lnTo>
                  <a:lnTo>
                    <a:pt x="3" y="1805"/>
                  </a:lnTo>
                  <a:lnTo>
                    <a:pt x="0" y="1763"/>
                  </a:lnTo>
                  <a:lnTo>
                    <a:pt x="0" y="286"/>
                  </a:lnTo>
                  <a:lnTo>
                    <a:pt x="3" y="244"/>
                  </a:lnTo>
                  <a:lnTo>
                    <a:pt x="12" y="204"/>
                  </a:lnTo>
                  <a:lnTo>
                    <a:pt x="27" y="166"/>
                  </a:lnTo>
                  <a:lnTo>
                    <a:pt x="46" y="130"/>
                  </a:lnTo>
                  <a:lnTo>
                    <a:pt x="71" y="98"/>
                  </a:lnTo>
                  <a:lnTo>
                    <a:pt x="99" y="70"/>
                  </a:lnTo>
                  <a:lnTo>
                    <a:pt x="131" y="46"/>
                  </a:lnTo>
                  <a:lnTo>
                    <a:pt x="167" y="27"/>
                  </a:lnTo>
                  <a:lnTo>
                    <a:pt x="204" y="12"/>
                  </a:lnTo>
                  <a:lnTo>
                    <a:pt x="245" y="2"/>
                  </a:lnTo>
                  <a:lnTo>
                    <a:pt x="2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1" name="Group 778"/>
          <p:cNvGrpSpPr/>
          <p:nvPr/>
        </p:nvGrpSpPr>
        <p:grpSpPr>
          <a:xfrm>
            <a:off x="6644611" y="3448434"/>
            <a:ext cx="457200" cy="577850"/>
            <a:chOff x="3530600" y="4994275"/>
            <a:chExt cx="457200" cy="577850"/>
          </a:xfrm>
          <a:solidFill>
            <a:srgbClr val="000000"/>
          </a:solidFill>
        </p:grpSpPr>
        <p:sp>
          <p:nvSpPr>
            <p:cNvPr id="132" name="Freeform 106"/>
            <p:cNvSpPr>
              <a:spLocks/>
            </p:cNvSpPr>
            <p:nvPr/>
          </p:nvSpPr>
          <p:spPr bwMode="auto">
            <a:xfrm>
              <a:off x="3530600" y="5438775"/>
              <a:ext cx="444500" cy="133350"/>
            </a:xfrm>
            <a:custGeom>
              <a:avLst/>
              <a:gdLst>
                <a:gd name="T0" fmla="*/ 572 w 2797"/>
                <a:gd name="T1" fmla="*/ 0 h 838"/>
                <a:gd name="T2" fmla="*/ 371 w 2797"/>
                <a:gd name="T3" fmla="*/ 215 h 838"/>
                <a:gd name="T4" fmla="*/ 521 w 2797"/>
                <a:gd name="T5" fmla="*/ 334 h 838"/>
                <a:gd name="T6" fmla="*/ 682 w 2797"/>
                <a:gd name="T7" fmla="*/ 433 h 838"/>
                <a:gd name="T8" fmla="*/ 850 w 2797"/>
                <a:gd name="T9" fmla="*/ 512 h 838"/>
                <a:gd name="T10" fmla="*/ 1026 w 2797"/>
                <a:gd name="T11" fmla="*/ 569 h 838"/>
                <a:gd name="T12" fmla="*/ 1206 w 2797"/>
                <a:gd name="T13" fmla="*/ 605 h 838"/>
                <a:gd name="T14" fmla="*/ 1387 w 2797"/>
                <a:gd name="T15" fmla="*/ 622 h 838"/>
                <a:gd name="T16" fmla="*/ 1570 w 2797"/>
                <a:gd name="T17" fmla="*/ 617 h 838"/>
                <a:gd name="T18" fmla="*/ 1751 w 2797"/>
                <a:gd name="T19" fmla="*/ 591 h 838"/>
                <a:gd name="T20" fmla="*/ 1930 w 2797"/>
                <a:gd name="T21" fmla="*/ 546 h 838"/>
                <a:gd name="T22" fmla="*/ 2102 w 2797"/>
                <a:gd name="T23" fmla="*/ 478 h 838"/>
                <a:gd name="T24" fmla="*/ 2267 w 2797"/>
                <a:gd name="T25" fmla="*/ 390 h 838"/>
                <a:gd name="T26" fmla="*/ 2423 w 2797"/>
                <a:gd name="T27" fmla="*/ 282 h 838"/>
                <a:gd name="T28" fmla="*/ 2570 w 2797"/>
                <a:gd name="T29" fmla="*/ 153 h 838"/>
                <a:gd name="T30" fmla="*/ 2797 w 2797"/>
                <a:gd name="T31" fmla="*/ 229 h 838"/>
                <a:gd name="T32" fmla="*/ 2643 w 2797"/>
                <a:gd name="T33" fmla="*/ 379 h 838"/>
                <a:gd name="T34" fmla="*/ 2480 w 2797"/>
                <a:gd name="T35" fmla="*/ 509 h 838"/>
                <a:gd name="T36" fmla="*/ 2305 w 2797"/>
                <a:gd name="T37" fmla="*/ 617 h 838"/>
                <a:gd name="T38" fmla="*/ 2121 w 2797"/>
                <a:gd name="T39" fmla="*/ 705 h 838"/>
                <a:gd name="T40" fmla="*/ 1931 w 2797"/>
                <a:gd name="T41" fmla="*/ 770 h 838"/>
                <a:gd name="T42" fmla="*/ 1735 w 2797"/>
                <a:gd name="T43" fmla="*/ 814 h 838"/>
                <a:gd name="T44" fmla="*/ 1537 w 2797"/>
                <a:gd name="T45" fmla="*/ 836 h 838"/>
                <a:gd name="T46" fmla="*/ 1343 w 2797"/>
                <a:gd name="T47" fmla="*/ 836 h 838"/>
                <a:gd name="T48" fmla="*/ 1156 w 2797"/>
                <a:gd name="T49" fmla="*/ 816 h 838"/>
                <a:gd name="T50" fmla="*/ 971 w 2797"/>
                <a:gd name="T51" fmla="*/ 777 h 838"/>
                <a:gd name="T52" fmla="*/ 791 w 2797"/>
                <a:gd name="T53" fmla="*/ 720 h 838"/>
                <a:gd name="T54" fmla="*/ 616 w 2797"/>
                <a:gd name="T55" fmla="*/ 642 h 838"/>
                <a:gd name="T56" fmla="*/ 449 w 2797"/>
                <a:gd name="T57" fmla="*/ 546 h 838"/>
                <a:gd name="T58" fmla="*/ 290 w 2797"/>
                <a:gd name="T59" fmla="*/ 429 h 838"/>
                <a:gd name="T60" fmla="*/ 215 w 2797"/>
                <a:gd name="T61" fmla="*/ 573 h 838"/>
                <a:gd name="T62" fmla="*/ 0 w 2797"/>
                <a:gd name="T63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97" h="838">
                  <a:moveTo>
                    <a:pt x="0" y="0"/>
                  </a:moveTo>
                  <a:lnTo>
                    <a:pt x="572" y="0"/>
                  </a:lnTo>
                  <a:lnTo>
                    <a:pt x="572" y="215"/>
                  </a:lnTo>
                  <a:lnTo>
                    <a:pt x="371" y="215"/>
                  </a:lnTo>
                  <a:lnTo>
                    <a:pt x="444" y="278"/>
                  </a:lnTo>
                  <a:lnTo>
                    <a:pt x="521" y="334"/>
                  </a:lnTo>
                  <a:lnTo>
                    <a:pt x="601" y="387"/>
                  </a:lnTo>
                  <a:lnTo>
                    <a:pt x="682" y="433"/>
                  </a:lnTo>
                  <a:lnTo>
                    <a:pt x="766" y="475"/>
                  </a:lnTo>
                  <a:lnTo>
                    <a:pt x="850" y="512"/>
                  </a:lnTo>
                  <a:lnTo>
                    <a:pt x="937" y="542"/>
                  </a:lnTo>
                  <a:lnTo>
                    <a:pt x="1026" y="569"/>
                  </a:lnTo>
                  <a:lnTo>
                    <a:pt x="1115" y="590"/>
                  </a:lnTo>
                  <a:lnTo>
                    <a:pt x="1206" y="605"/>
                  </a:lnTo>
                  <a:lnTo>
                    <a:pt x="1296" y="616"/>
                  </a:lnTo>
                  <a:lnTo>
                    <a:pt x="1387" y="622"/>
                  </a:lnTo>
                  <a:lnTo>
                    <a:pt x="1479" y="622"/>
                  </a:lnTo>
                  <a:lnTo>
                    <a:pt x="1570" y="617"/>
                  </a:lnTo>
                  <a:lnTo>
                    <a:pt x="1661" y="606"/>
                  </a:lnTo>
                  <a:lnTo>
                    <a:pt x="1751" y="591"/>
                  </a:lnTo>
                  <a:lnTo>
                    <a:pt x="1842" y="571"/>
                  </a:lnTo>
                  <a:lnTo>
                    <a:pt x="1930" y="546"/>
                  </a:lnTo>
                  <a:lnTo>
                    <a:pt x="2016" y="515"/>
                  </a:lnTo>
                  <a:lnTo>
                    <a:pt x="2102" y="478"/>
                  </a:lnTo>
                  <a:lnTo>
                    <a:pt x="2186" y="438"/>
                  </a:lnTo>
                  <a:lnTo>
                    <a:pt x="2267" y="390"/>
                  </a:lnTo>
                  <a:lnTo>
                    <a:pt x="2348" y="339"/>
                  </a:lnTo>
                  <a:lnTo>
                    <a:pt x="2423" y="282"/>
                  </a:lnTo>
                  <a:lnTo>
                    <a:pt x="2498" y="220"/>
                  </a:lnTo>
                  <a:lnTo>
                    <a:pt x="2570" y="153"/>
                  </a:lnTo>
                  <a:lnTo>
                    <a:pt x="2646" y="77"/>
                  </a:lnTo>
                  <a:lnTo>
                    <a:pt x="2797" y="229"/>
                  </a:lnTo>
                  <a:lnTo>
                    <a:pt x="2722" y="305"/>
                  </a:lnTo>
                  <a:lnTo>
                    <a:pt x="2643" y="379"/>
                  </a:lnTo>
                  <a:lnTo>
                    <a:pt x="2563" y="446"/>
                  </a:lnTo>
                  <a:lnTo>
                    <a:pt x="2480" y="509"/>
                  </a:lnTo>
                  <a:lnTo>
                    <a:pt x="2393" y="567"/>
                  </a:lnTo>
                  <a:lnTo>
                    <a:pt x="2305" y="617"/>
                  </a:lnTo>
                  <a:lnTo>
                    <a:pt x="2213" y="664"/>
                  </a:lnTo>
                  <a:lnTo>
                    <a:pt x="2121" y="705"/>
                  </a:lnTo>
                  <a:lnTo>
                    <a:pt x="2026" y="740"/>
                  </a:lnTo>
                  <a:lnTo>
                    <a:pt x="1931" y="770"/>
                  </a:lnTo>
                  <a:lnTo>
                    <a:pt x="1834" y="795"/>
                  </a:lnTo>
                  <a:lnTo>
                    <a:pt x="1735" y="814"/>
                  </a:lnTo>
                  <a:lnTo>
                    <a:pt x="1636" y="827"/>
                  </a:lnTo>
                  <a:lnTo>
                    <a:pt x="1537" y="836"/>
                  </a:lnTo>
                  <a:lnTo>
                    <a:pt x="1437" y="838"/>
                  </a:lnTo>
                  <a:lnTo>
                    <a:pt x="1343" y="836"/>
                  </a:lnTo>
                  <a:lnTo>
                    <a:pt x="1250" y="828"/>
                  </a:lnTo>
                  <a:lnTo>
                    <a:pt x="1156" y="816"/>
                  </a:lnTo>
                  <a:lnTo>
                    <a:pt x="1064" y="799"/>
                  </a:lnTo>
                  <a:lnTo>
                    <a:pt x="971" y="777"/>
                  </a:lnTo>
                  <a:lnTo>
                    <a:pt x="881" y="751"/>
                  </a:lnTo>
                  <a:lnTo>
                    <a:pt x="791" y="720"/>
                  </a:lnTo>
                  <a:lnTo>
                    <a:pt x="703" y="684"/>
                  </a:lnTo>
                  <a:lnTo>
                    <a:pt x="616" y="642"/>
                  </a:lnTo>
                  <a:lnTo>
                    <a:pt x="531" y="596"/>
                  </a:lnTo>
                  <a:lnTo>
                    <a:pt x="449" y="546"/>
                  </a:lnTo>
                  <a:lnTo>
                    <a:pt x="369" y="489"/>
                  </a:lnTo>
                  <a:lnTo>
                    <a:pt x="290" y="429"/>
                  </a:lnTo>
                  <a:lnTo>
                    <a:pt x="215" y="364"/>
                  </a:lnTo>
                  <a:lnTo>
                    <a:pt x="215" y="573"/>
                  </a:lnTo>
                  <a:lnTo>
                    <a:pt x="0" y="57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07"/>
            <p:cNvSpPr>
              <a:spLocks/>
            </p:cNvSpPr>
            <p:nvPr/>
          </p:nvSpPr>
          <p:spPr bwMode="auto">
            <a:xfrm>
              <a:off x="3543300" y="4994275"/>
              <a:ext cx="444500" cy="133350"/>
            </a:xfrm>
            <a:custGeom>
              <a:avLst/>
              <a:gdLst>
                <a:gd name="T0" fmla="*/ 1453 w 2798"/>
                <a:gd name="T1" fmla="*/ 2 h 838"/>
                <a:gd name="T2" fmla="*/ 1640 w 2798"/>
                <a:gd name="T3" fmla="*/ 22 h 838"/>
                <a:gd name="T4" fmla="*/ 1825 w 2798"/>
                <a:gd name="T5" fmla="*/ 61 h 838"/>
                <a:gd name="T6" fmla="*/ 2006 w 2798"/>
                <a:gd name="T7" fmla="*/ 118 h 838"/>
                <a:gd name="T8" fmla="*/ 2181 w 2798"/>
                <a:gd name="T9" fmla="*/ 196 h 838"/>
                <a:gd name="T10" fmla="*/ 2348 w 2798"/>
                <a:gd name="T11" fmla="*/ 292 h 838"/>
                <a:gd name="T12" fmla="*/ 2507 w 2798"/>
                <a:gd name="T13" fmla="*/ 409 h 838"/>
                <a:gd name="T14" fmla="*/ 2582 w 2798"/>
                <a:gd name="T15" fmla="*/ 265 h 838"/>
                <a:gd name="T16" fmla="*/ 2798 w 2798"/>
                <a:gd name="T17" fmla="*/ 838 h 838"/>
                <a:gd name="T18" fmla="*/ 2226 w 2798"/>
                <a:gd name="T19" fmla="*/ 622 h 838"/>
                <a:gd name="T20" fmla="*/ 2353 w 2798"/>
                <a:gd name="T21" fmla="*/ 560 h 838"/>
                <a:gd name="T22" fmla="*/ 2197 w 2798"/>
                <a:gd name="T23" fmla="*/ 451 h 838"/>
                <a:gd name="T24" fmla="*/ 2032 w 2798"/>
                <a:gd name="T25" fmla="*/ 363 h 838"/>
                <a:gd name="T26" fmla="*/ 1860 w 2798"/>
                <a:gd name="T27" fmla="*/ 295 h 838"/>
                <a:gd name="T28" fmla="*/ 1682 w 2798"/>
                <a:gd name="T29" fmla="*/ 247 h 838"/>
                <a:gd name="T30" fmla="*/ 1502 w 2798"/>
                <a:gd name="T31" fmla="*/ 221 h 838"/>
                <a:gd name="T32" fmla="*/ 1319 w 2798"/>
                <a:gd name="T33" fmla="*/ 215 h 838"/>
                <a:gd name="T34" fmla="*/ 1137 w 2798"/>
                <a:gd name="T35" fmla="*/ 231 h 838"/>
                <a:gd name="T36" fmla="*/ 956 w 2798"/>
                <a:gd name="T37" fmla="*/ 266 h 838"/>
                <a:gd name="T38" fmla="*/ 781 w 2798"/>
                <a:gd name="T39" fmla="*/ 323 h 838"/>
                <a:gd name="T40" fmla="*/ 612 w 2798"/>
                <a:gd name="T41" fmla="*/ 400 h 838"/>
                <a:gd name="T42" fmla="*/ 450 w 2798"/>
                <a:gd name="T43" fmla="*/ 499 h 838"/>
                <a:gd name="T44" fmla="*/ 299 w 2798"/>
                <a:gd name="T45" fmla="*/ 617 h 838"/>
                <a:gd name="T46" fmla="*/ 152 w 2798"/>
                <a:gd name="T47" fmla="*/ 761 h 838"/>
                <a:gd name="T48" fmla="*/ 76 w 2798"/>
                <a:gd name="T49" fmla="*/ 533 h 838"/>
                <a:gd name="T50" fmla="*/ 235 w 2798"/>
                <a:gd name="T51" fmla="*/ 392 h 838"/>
                <a:gd name="T52" fmla="*/ 404 w 2798"/>
                <a:gd name="T53" fmla="*/ 271 h 838"/>
                <a:gd name="T54" fmla="*/ 583 w 2798"/>
                <a:gd name="T55" fmla="*/ 174 h 838"/>
                <a:gd name="T56" fmla="*/ 770 w 2798"/>
                <a:gd name="T57" fmla="*/ 98 h 838"/>
                <a:gd name="T58" fmla="*/ 964 w 2798"/>
                <a:gd name="T59" fmla="*/ 43 h 838"/>
                <a:gd name="T60" fmla="*/ 1161 w 2798"/>
                <a:gd name="T61" fmla="*/ 11 h 838"/>
                <a:gd name="T62" fmla="*/ 1360 w 2798"/>
                <a:gd name="T63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98" h="838">
                  <a:moveTo>
                    <a:pt x="1360" y="0"/>
                  </a:moveTo>
                  <a:lnTo>
                    <a:pt x="1453" y="2"/>
                  </a:lnTo>
                  <a:lnTo>
                    <a:pt x="1547" y="10"/>
                  </a:lnTo>
                  <a:lnTo>
                    <a:pt x="1640" y="22"/>
                  </a:lnTo>
                  <a:lnTo>
                    <a:pt x="1734" y="39"/>
                  </a:lnTo>
                  <a:lnTo>
                    <a:pt x="1825" y="61"/>
                  </a:lnTo>
                  <a:lnTo>
                    <a:pt x="1917" y="87"/>
                  </a:lnTo>
                  <a:lnTo>
                    <a:pt x="2006" y="118"/>
                  </a:lnTo>
                  <a:lnTo>
                    <a:pt x="2094" y="154"/>
                  </a:lnTo>
                  <a:lnTo>
                    <a:pt x="2181" y="196"/>
                  </a:lnTo>
                  <a:lnTo>
                    <a:pt x="2265" y="242"/>
                  </a:lnTo>
                  <a:lnTo>
                    <a:pt x="2348" y="292"/>
                  </a:lnTo>
                  <a:lnTo>
                    <a:pt x="2429" y="349"/>
                  </a:lnTo>
                  <a:lnTo>
                    <a:pt x="2507" y="409"/>
                  </a:lnTo>
                  <a:lnTo>
                    <a:pt x="2582" y="474"/>
                  </a:lnTo>
                  <a:lnTo>
                    <a:pt x="2582" y="265"/>
                  </a:lnTo>
                  <a:lnTo>
                    <a:pt x="2798" y="265"/>
                  </a:lnTo>
                  <a:lnTo>
                    <a:pt x="2798" y="838"/>
                  </a:lnTo>
                  <a:lnTo>
                    <a:pt x="2226" y="838"/>
                  </a:lnTo>
                  <a:lnTo>
                    <a:pt x="2226" y="622"/>
                  </a:lnTo>
                  <a:lnTo>
                    <a:pt x="2427" y="622"/>
                  </a:lnTo>
                  <a:lnTo>
                    <a:pt x="2353" y="560"/>
                  </a:lnTo>
                  <a:lnTo>
                    <a:pt x="2276" y="503"/>
                  </a:lnTo>
                  <a:lnTo>
                    <a:pt x="2197" y="451"/>
                  </a:lnTo>
                  <a:lnTo>
                    <a:pt x="2116" y="404"/>
                  </a:lnTo>
                  <a:lnTo>
                    <a:pt x="2032" y="363"/>
                  </a:lnTo>
                  <a:lnTo>
                    <a:pt x="1947" y="325"/>
                  </a:lnTo>
                  <a:lnTo>
                    <a:pt x="1860" y="295"/>
                  </a:lnTo>
                  <a:lnTo>
                    <a:pt x="1771" y="268"/>
                  </a:lnTo>
                  <a:lnTo>
                    <a:pt x="1682" y="247"/>
                  </a:lnTo>
                  <a:lnTo>
                    <a:pt x="1592" y="232"/>
                  </a:lnTo>
                  <a:lnTo>
                    <a:pt x="1502" y="221"/>
                  </a:lnTo>
                  <a:lnTo>
                    <a:pt x="1411" y="216"/>
                  </a:lnTo>
                  <a:lnTo>
                    <a:pt x="1319" y="215"/>
                  </a:lnTo>
                  <a:lnTo>
                    <a:pt x="1228" y="221"/>
                  </a:lnTo>
                  <a:lnTo>
                    <a:pt x="1137" y="231"/>
                  </a:lnTo>
                  <a:lnTo>
                    <a:pt x="1046" y="246"/>
                  </a:lnTo>
                  <a:lnTo>
                    <a:pt x="956" y="266"/>
                  </a:lnTo>
                  <a:lnTo>
                    <a:pt x="868" y="292"/>
                  </a:lnTo>
                  <a:lnTo>
                    <a:pt x="781" y="323"/>
                  </a:lnTo>
                  <a:lnTo>
                    <a:pt x="695" y="358"/>
                  </a:lnTo>
                  <a:lnTo>
                    <a:pt x="612" y="400"/>
                  </a:lnTo>
                  <a:lnTo>
                    <a:pt x="530" y="447"/>
                  </a:lnTo>
                  <a:lnTo>
                    <a:pt x="450" y="499"/>
                  </a:lnTo>
                  <a:lnTo>
                    <a:pt x="374" y="555"/>
                  </a:lnTo>
                  <a:lnTo>
                    <a:pt x="299" y="617"/>
                  </a:lnTo>
                  <a:lnTo>
                    <a:pt x="228" y="684"/>
                  </a:lnTo>
                  <a:lnTo>
                    <a:pt x="152" y="761"/>
                  </a:lnTo>
                  <a:lnTo>
                    <a:pt x="0" y="609"/>
                  </a:lnTo>
                  <a:lnTo>
                    <a:pt x="76" y="533"/>
                  </a:lnTo>
                  <a:lnTo>
                    <a:pt x="153" y="459"/>
                  </a:lnTo>
                  <a:lnTo>
                    <a:pt x="235" y="392"/>
                  </a:lnTo>
                  <a:lnTo>
                    <a:pt x="317" y="329"/>
                  </a:lnTo>
                  <a:lnTo>
                    <a:pt x="404" y="271"/>
                  </a:lnTo>
                  <a:lnTo>
                    <a:pt x="492" y="221"/>
                  </a:lnTo>
                  <a:lnTo>
                    <a:pt x="583" y="174"/>
                  </a:lnTo>
                  <a:lnTo>
                    <a:pt x="676" y="133"/>
                  </a:lnTo>
                  <a:lnTo>
                    <a:pt x="770" y="98"/>
                  </a:lnTo>
                  <a:lnTo>
                    <a:pt x="866" y="68"/>
                  </a:lnTo>
                  <a:lnTo>
                    <a:pt x="964" y="43"/>
                  </a:lnTo>
                  <a:lnTo>
                    <a:pt x="1062" y="24"/>
                  </a:lnTo>
                  <a:lnTo>
                    <a:pt x="1161" y="11"/>
                  </a:lnTo>
                  <a:lnTo>
                    <a:pt x="1260" y="2"/>
                  </a:lnTo>
                  <a:lnTo>
                    <a:pt x="13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08"/>
            <p:cNvSpPr>
              <a:spLocks noEditPoints="1"/>
            </p:cNvSpPr>
            <p:nvPr/>
          </p:nvSpPr>
          <p:spPr bwMode="auto">
            <a:xfrm>
              <a:off x="3592513" y="5116513"/>
              <a:ext cx="331788" cy="333375"/>
            </a:xfrm>
            <a:custGeom>
              <a:avLst/>
              <a:gdLst>
                <a:gd name="T0" fmla="*/ 978 w 2088"/>
                <a:gd name="T1" fmla="*/ 474 h 2101"/>
                <a:gd name="T2" fmla="*/ 816 w 2088"/>
                <a:gd name="T3" fmla="*/ 540 h 2101"/>
                <a:gd name="T4" fmla="*/ 681 w 2088"/>
                <a:gd name="T5" fmla="*/ 668 h 2101"/>
                <a:gd name="T6" fmla="*/ 597 w 2088"/>
                <a:gd name="T7" fmla="*/ 837 h 2101"/>
                <a:gd name="T8" fmla="*/ 441 w 2088"/>
                <a:gd name="T9" fmla="*/ 861 h 2101"/>
                <a:gd name="T10" fmla="*/ 433 w 2088"/>
                <a:gd name="T11" fmla="*/ 982 h 2101"/>
                <a:gd name="T12" fmla="*/ 566 w 2088"/>
                <a:gd name="T13" fmla="*/ 1004 h 2101"/>
                <a:gd name="T14" fmla="*/ 441 w 2088"/>
                <a:gd name="T15" fmla="*/ 1081 h 2101"/>
                <a:gd name="T16" fmla="*/ 430 w 2088"/>
                <a:gd name="T17" fmla="*/ 1186 h 2101"/>
                <a:gd name="T18" fmla="*/ 466 w 2088"/>
                <a:gd name="T19" fmla="*/ 1222 h 2101"/>
                <a:gd name="T20" fmla="*/ 615 w 2088"/>
                <a:gd name="T21" fmla="*/ 1310 h 2101"/>
                <a:gd name="T22" fmla="*/ 720 w 2088"/>
                <a:gd name="T23" fmla="*/ 1480 h 2101"/>
                <a:gd name="T24" fmla="*/ 880 w 2088"/>
                <a:gd name="T25" fmla="*/ 1594 h 2101"/>
                <a:gd name="T26" fmla="*/ 1119 w 2088"/>
                <a:gd name="T27" fmla="*/ 1643 h 2101"/>
                <a:gd name="T28" fmla="*/ 1360 w 2088"/>
                <a:gd name="T29" fmla="*/ 1600 h 2101"/>
                <a:gd name="T30" fmla="*/ 1438 w 2088"/>
                <a:gd name="T31" fmla="*/ 1546 h 2101"/>
                <a:gd name="T32" fmla="*/ 1391 w 2088"/>
                <a:gd name="T33" fmla="*/ 1417 h 2101"/>
                <a:gd name="T34" fmla="*/ 1347 w 2088"/>
                <a:gd name="T35" fmla="*/ 1385 h 2101"/>
                <a:gd name="T36" fmla="*/ 1167 w 2088"/>
                <a:gd name="T37" fmla="*/ 1425 h 2101"/>
                <a:gd name="T38" fmla="*/ 984 w 2088"/>
                <a:gd name="T39" fmla="*/ 1411 h 2101"/>
                <a:gd name="T40" fmla="*/ 873 w 2088"/>
                <a:gd name="T41" fmla="*/ 1338 h 2101"/>
                <a:gd name="T42" fmla="*/ 809 w 2088"/>
                <a:gd name="T43" fmla="*/ 1222 h 2101"/>
                <a:gd name="T44" fmla="*/ 1099 w 2088"/>
                <a:gd name="T45" fmla="*/ 1200 h 2101"/>
                <a:gd name="T46" fmla="*/ 1091 w 2088"/>
                <a:gd name="T47" fmla="*/ 1080 h 2101"/>
                <a:gd name="T48" fmla="*/ 784 w 2088"/>
                <a:gd name="T49" fmla="*/ 1003 h 2101"/>
                <a:gd name="T50" fmla="*/ 1099 w 2088"/>
                <a:gd name="T51" fmla="*/ 981 h 2101"/>
                <a:gd name="T52" fmla="*/ 1091 w 2088"/>
                <a:gd name="T53" fmla="*/ 859 h 2101"/>
                <a:gd name="T54" fmla="*/ 820 w 2088"/>
                <a:gd name="T55" fmla="*/ 847 h 2101"/>
                <a:gd name="T56" fmla="*/ 878 w 2088"/>
                <a:gd name="T57" fmla="*/ 757 h 2101"/>
                <a:gd name="T58" fmla="*/ 1013 w 2088"/>
                <a:gd name="T59" fmla="*/ 682 h 2101"/>
                <a:gd name="T60" fmla="*/ 1214 w 2088"/>
                <a:gd name="T61" fmla="*/ 683 h 2101"/>
                <a:gd name="T62" fmla="*/ 1363 w 2088"/>
                <a:gd name="T63" fmla="*/ 714 h 2101"/>
                <a:gd name="T64" fmla="*/ 1412 w 2088"/>
                <a:gd name="T65" fmla="*/ 636 h 2101"/>
                <a:gd name="T66" fmla="*/ 1434 w 2088"/>
                <a:gd name="T67" fmla="*/ 543 h 2101"/>
                <a:gd name="T68" fmla="*/ 1329 w 2088"/>
                <a:gd name="T69" fmla="*/ 489 h 2101"/>
                <a:gd name="T70" fmla="*/ 1044 w 2088"/>
                <a:gd name="T71" fmla="*/ 0 h 2101"/>
                <a:gd name="T72" fmla="*/ 1374 w 2088"/>
                <a:gd name="T73" fmla="*/ 53 h 2101"/>
                <a:gd name="T74" fmla="*/ 1661 w 2088"/>
                <a:gd name="T75" fmla="*/ 203 h 2101"/>
                <a:gd name="T76" fmla="*/ 1886 w 2088"/>
                <a:gd name="T77" fmla="*/ 430 h 2101"/>
                <a:gd name="T78" fmla="*/ 2035 w 2088"/>
                <a:gd name="T79" fmla="*/ 719 h 2101"/>
                <a:gd name="T80" fmla="*/ 2088 w 2088"/>
                <a:gd name="T81" fmla="*/ 1051 h 2101"/>
                <a:gd name="T82" fmla="*/ 2035 w 2088"/>
                <a:gd name="T83" fmla="*/ 1383 h 2101"/>
                <a:gd name="T84" fmla="*/ 1886 w 2088"/>
                <a:gd name="T85" fmla="*/ 1671 h 2101"/>
                <a:gd name="T86" fmla="*/ 1661 w 2088"/>
                <a:gd name="T87" fmla="*/ 1898 h 2101"/>
                <a:gd name="T88" fmla="*/ 1374 w 2088"/>
                <a:gd name="T89" fmla="*/ 2047 h 2101"/>
                <a:gd name="T90" fmla="*/ 1044 w 2088"/>
                <a:gd name="T91" fmla="*/ 2101 h 2101"/>
                <a:gd name="T92" fmla="*/ 714 w 2088"/>
                <a:gd name="T93" fmla="*/ 2047 h 2101"/>
                <a:gd name="T94" fmla="*/ 428 w 2088"/>
                <a:gd name="T95" fmla="*/ 1898 h 2101"/>
                <a:gd name="T96" fmla="*/ 201 w 2088"/>
                <a:gd name="T97" fmla="*/ 1671 h 2101"/>
                <a:gd name="T98" fmla="*/ 54 w 2088"/>
                <a:gd name="T99" fmla="*/ 1382 h 2101"/>
                <a:gd name="T100" fmla="*/ 0 w 2088"/>
                <a:gd name="T101" fmla="*/ 1050 h 2101"/>
                <a:gd name="T102" fmla="*/ 54 w 2088"/>
                <a:gd name="T103" fmla="*/ 718 h 2101"/>
                <a:gd name="T104" fmla="*/ 201 w 2088"/>
                <a:gd name="T105" fmla="*/ 430 h 2101"/>
                <a:gd name="T106" fmla="*/ 428 w 2088"/>
                <a:gd name="T107" fmla="*/ 202 h 2101"/>
                <a:gd name="T108" fmla="*/ 714 w 2088"/>
                <a:gd name="T109" fmla="*/ 53 h 2101"/>
                <a:gd name="T110" fmla="*/ 1044 w 2088"/>
                <a:gd name="T111" fmla="*/ 0 h 2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88" h="2101">
                  <a:moveTo>
                    <a:pt x="1146" y="458"/>
                  </a:moveTo>
                  <a:lnTo>
                    <a:pt x="1085" y="459"/>
                  </a:lnTo>
                  <a:lnTo>
                    <a:pt x="1022" y="466"/>
                  </a:lnTo>
                  <a:lnTo>
                    <a:pt x="978" y="474"/>
                  </a:lnTo>
                  <a:lnTo>
                    <a:pt x="936" y="486"/>
                  </a:lnTo>
                  <a:lnTo>
                    <a:pt x="894" y="501"/>
                  </a:lnTo>
                  <a:lnTo>
                    <a:pt x="855" y="518"/>
                  </a:lnTo>
                  <a:lnTo>
                    <a:pt x="816" y="540"/>
                  </a:lnTo>
                  <a:lnTo>
                    <a:pt x="780" y="567"/>
                  </a:lnTo>
                  <a:lnTo>
                    <a:pt x="743" y="598"/>
                  </a:lnTo>
                  <a:lnTo>
                    <a:pt x="710" y="632"/>
                  </a:lnTo>
                  <a:lnTo>
                    <a:pt x="681" y="668"/>
                  </a:lnTo>
                  <a:lnTo>
                    <a:pt x="655" y="707"/>
                  </a:lnTo>
                  <a:lnTo>
                    <a:pt x="632" y="749"/>
                  </a:lnTo>
                  <a:lnTo>
                    <a:pt x="614" y="792"/>
                  </a:lnTo>
                  <a:lnTo>
                    <a:pt x="597" y="837"/>
                  </a:lnTo>
                  <a:lnTo>
                    <a:pt x="593" y="850"/>
                  </a:lnTo>
                  <a:lnTo>
                    <a:pt x="467" y="850"/>
                  </a:lnTo>
                  <a:lnTo>
                    <a:pt x="453" y="853"/>
                  </a:lnTo>
                  <a:lnTo>
                    <a:pt x="441" y="861"/>
                  </a:lnTo>
                  <a:lnTo>
                    <a:pt x="433" y="872"/>
                  </a:lnTo>
                  <a:lnTo>
                    <a:pt x="431" y="887"/>
                  </a:lnTo>
                  <a:lnTo>
                    <a:pt x="431" y="967"/>
                  </a:lnTo>
                  <a:lnTo>
                    <a:pt x="433" y="982"/>
                  </a:lnTo>
                  <a:lnTo>
                    <a:pt x="441" y="994"/>
                  </a:lnTo>
                  <a:lnTo>
                    <a:pt x="453" y="1001"/>
                  </a:lnTo>
                  <a:lnTo>
                    <a:pt x="467" y="1004"/>
                  </a:lnTo>
                  <a:lnTo>
                    <a:pt x="566" y="1004"/>
                  </a:lnTo>
                  <a:lnTo>
                    <a:pt x="566" y="1070"/>
                  </a:lnTo>
                  <a:lnTo>
                    <a:pt x="467" y="1070"/>
                  </a:lnTo>
                  <a:lnTo>
                    <a:pt x="453" y="1073"/>
                  </a:lnTo>
                  <a:lnTo>
                    <a:pt x="441" y="1081"/>
                  </a:lnTo>
                  <a:lnTo>
                    <a:pt x="433" y="1092"/>
                  </a:lnTo>
                  <a:lnTo>
                    <a:pt x="431" y="1106"/>
                  </a:lnTo>
                  <a:lnTo>
                    <a:pt x="430" y="1106"/>
                  </a:lnTo>
                  <a:lnTo>
                    <a:pt x="430" y="1186"/>
                  </a:lnTo>
                  <a:lnTo>
                    <a:pt x="432" y="1200"/>
                  </a:lnTo>
                  <a:lnTo>
                    <a:pt x="441" y="1212"/>
                  </a:lnTo>
                  <a:lnTo>
                    <a:pt x="452" y="1220"/>
                  </a:lnTo>
                  <a:lnTo>
                    <a:pt x="466" y="1222"/>
                  </a:lnTo>
                  <a:lnTo>
                    <a:pt x="586" y="1222"/>
                  </a:lnTo>
                  <a:lnTo>
                    <a:pt x="595" y="1252"/>
                  </a:lnTo>
                  <a:lnTo>
                    <a:pt x="604" y="1282"/>
                  </a:lnTo>
                  <a:lnTo>
                    <a:pt x="615" y="1310"/>
                  </a:lnTo>
                  <a:lnTo>
                    <a:pt x="636" y="1358"/>
                  </a:lnTo>
                  <a:lnTo>
                    <a:pt x="661" y="1402"/>
                  </a:lnTo>
                  <a:lnTo>
                    <a:pt x="688" y="1444"/>
                  </a:lnTo>
                  <a:lnTo>
                    <a:pt x="720" y="1480"/>
                  </a:lnTo>
                  <a:lnTo>
                    <a:pt x="754" y="1514"/>
                  </a:lnTo>
                  <a:lnTo>
                    <a:pt x="793" y="1545"/>
                  </a:lnTo>
                  <a:lnTo>
                    <a:pt x="835" y="1571"/>
                  </a:lnTo>
                  <a:lnTo>
                    <a:pt x="880" y="1594"/>
                  </a:lnTo>
                  <a:lnTo>
                    <a:pt x="929" y="1613"/>
                  </a:lnTo>
                  <a:lnTo>
                    <a:pt x="992" y="1629"/>
                  </a:lnTo>
                  <a:lnTo>
                    <a:pt x="1056" y="1640"/>
                  </a:lnTo>
                  <a:lnTo>
                    <a:pt x="1119" y="1643"/>
                  </a:lnTo>
                  <a:lnTo>
                    <a:pt x="1182" y="1640"/>
                  </a:lnTo>
                  <a:lnTo>
                    <a:pt x="1246" y="1631"/>
                  </a:lnTo>
                  <a:lnTo>
                    <a:pt x="1310" y="1617"/>
                  </a:lnTo>
                  <a:lnTo>
                    <a:pt x="1360" y="1600"/>
                  </a:lnTo>
                  <a:lnTo>
                    <a:pt x="1407" y="1582"/>
                  </a:lnTo>
                  <a:lnTo>
                    <a:pt x="1422" y="1572"/>
                  </a:lnTo>
                  <a:lnTo>
                    <a:pt x="1432" y="1560"/>
                  </a:lnTo>
                  <a:lnTo>
                    <a:pt x="1438" y="1546"/>
                  </a:lnTo>
                  <a:lnTo>
                    <a:pt x="1438" y="1531"/>
                  </a:lnTo>
                  <a:lnTo>
                    <a:pt x="1433" y="1514"/>
                  </a:lnTo>
                  <a:lnTo>
                    <a:pt x="1412" y="1466"/>
                  </a:lnTo>
                  <a:lnTo>
                    <a:pt x="1391" y="1417"/>
                  </a:lnTo>
                  <a:lnTo>
                    <a:pt x="1383" y="1402"/>
                  </a:lnTo>
                  <a:lnTo>
                    <a:pt x="1373" y="1392"/>
                  </a:lnTo>
                  <a:lnTo>
                    <a:pt x="1362" y="1386"/>
                  </a:lnTo>
                  <a:lnTo>
                    <a:pt x="1347" y="1385"/>
                  </a:lnTo>
                  <a:lnTo>
                    <a:pt x="1331" y="1388"/>
                  </a:lnTo>
                  <a:lnTo>
                    <a:pt x="1272" y="1403"/>
                  </a:lnTo>
                  <a:lnTo>
                    <a:pt x="1213" y="1417"/>
                  </a:lnTo>
                  <a:lnTo>
                    <a:pt x="1167" y="1425"/>
                  </a:lnTo>
                  <a:lnTo>
                    <a:pt x="1122" y="1428"/>
                  </a:lnTo>
                  <a:lnTo>
                    <a:pt x="1076" y="1427"/>
                  </a:lnTo>
                  <a:lnTo>
                    <a:pt x="1031" y="1422"/>
                  </a:lnTo>
                  <a:lnTo>
                    <a:pt x="984" y="1411"/>
                  </a:lnTo>
                  <a:lnTo>
                    <a:pt x="951" y="1397"/>
                  </a:lnTo>
                  <a:lnTo>
                    <a:pt x="922" y="1381"/>
                  </a:lnTo>
                  <a:lnTo>
                    <a:pt x="896" y="1361"/>
                  </a:lnTo>
                  <a:lnTo>
                    <a:pt x="873" y="1338"/>
                  </a:lnTo>
                  <a:lnTo>
                    <a:pt x="853" y="1313"/>
                  </a:lnTo>
                  <a:lnTo>
                    <a:pt x="837" y="1285"/>
                  </a:lnTo>
                  <a:lnTo>
                    <a:pt x="822" y="1255"/>
                  </a:lnTo>
                  <a:lnTo>
                    <a:pt x="809" y="1222"/>
                  </a:lnTo>
                  <a:lnTo>
                    <a:pt x="1066" y="1222"/>
                  </a:lnTo>
                  <a:lnTo>
                    <a:pt x="1080" y="1220"/>
                  </a:lnTo>
                  <a:lnTo>
                    <a:pt x="1091" y="1212"/>
                  </a:lnTo>
                  <a:lnTo>
                    <a:pt x="1099" y="1200"/>
                  </a:lnTo>
                  <a:lnTo>
                    <a:pt x="1102" y="1186"/>
                  </a:lnTo>
                  <a:lnTo>
                    <a:pt x="1102" y="1105"/>
                  </a:lnTo>
                  <a:lnTo>
                    <a:pt x="1099" y="1091"/>
                  </a:lnTo>
                  <a:lnTo>
                    <a:pt x="1091" y="1080"/>
                  </a:lnTo>
                  <a:lnTo>
                    <a:pt x="1080" y="1071"/>
                  </a:lnTo>
                  <a:lnTo>
                    <a:pt x="1066" y="1069"/>
                  </a:lnTo>
                  <a:lnTo>
                    <a:pt x="784" y="1069"/>
                  </a:lnTo>
                  <a:lnTo>
                    <a:pt x="784" y="1003"/>
                  </a:lnTo>
                  <a:lnTo>
                    <a:pt x="1066" y="1003"/>
                  </a:lnTo>
                  <a:lnTo>
                    <a:pt x="1080" y="999"/>
                  </a:lnTo>
                  <a:lnTo>
                    <a:pt x="1091" y="992"/>
                  </a:lnTo>
                  <a:lnTo>
                    <a:pt x="1099" y="981"/>
                  </a:lnTo>
                  <a:lnTo>
                    <a:pt x="1102" y="966"/>
                  </a:lnTo>
                  <a:lnTo>
                    <a:pt x="1102" y="885"/>
                  </a:lnTo>
                  <a:lnTo>
                    <a:pt x="1099" y="871"/>
                  </a:lnTo>
                  <a:lnTo>
                    <a:pt x="1091" y="859"/>
                  </a:lnTo>
                  <a:lnTo>
                    <a:pt x="1080" y="851"/>
                  </a:lnTo>
                  <a:lnTo>
                    <a:pt x="1066" y="848"/>
                  </a:lnTo>
                  <a:lnTo>
                    <a:pt x="820" y="848"/>
                  </a:lnTo>
                  <a:lnTo>
                    <a:pt x="820" y="847"/>
                  </a:lnTo>
                  <a:lnTo>
                    <a:pt x="820" y="846"/>
                  </a:lnTo>
                  <a:lnTo>
                    <a:pt x="837" y="814"/>
                  </a:lnTo>
                  <a:lnTo>
                    <a:pt x="856" y="784"/>
                  </a:lnTo>
                  <a:lnTo>
                    <a:pt x="878" y="757"/>
                  </a:lnTo>
                  <a:lnTo>
                    <a:pt x="902" y="733"/>
                  </a:lnTo>
                  <a:lnTo>
                    <a:pt x="930" y="714"/>
                  </a:lnTo>
                  <a:lnTo>
                    <a:pt x="963" y="697"/>
                  </a:lnTo>
                  <a:lnTo>
                    <a:pt x="1013" y="682"/>
                  </a:lnTo>
                  <a:lnTo>
                    <a:pt x="1064" y="673"/>
                  </a:lnTo>
                  <a:lnTo>
                    <a:pt x="1113" y="672"/>
                  </a:lnTo>
                  <a:lnTo>
                    <a:pt x="1164" y="675"/>
                  </a:lnTo>
                  <a:lnTo>
                    <a:pt x="1214" y="683"/>
                  </a:lnTo>
                  <a:lnTo>
                    <a:pt x="1274" y="698"/>
                  </a:lnTo>
                  <a:lnTo>
                    <a:pt x="1333" y="712"/>
                  </a:lnTo>
                  <a:lnTo>
                    <a:pt x="1350" y="715"/>
                  </a:lnTo>
                  <a:lnTo>
                    <a:pt x="1363" y="714"/>
                  </a:lnTo>
                  <a:lnTo>
                    <a:pt x="1375" y="708"/>
                  </a:lnTo>
                  <a:lnTo>
                    <a:pt x="1384" y="698"/>
                  </a:lnTo>
                  <a:lnTo>
                    <a:pt x="1393" y="684"/>
                  </a:lnTo>
                  <a:lnTo>
                    <a:pt x="1412" y="636"/>
                  </a:lnTo>
                  <a:lnTo>
                    <a:pt x="1433" y="588"/>
                  </a:lnTo>
                  <a:lnTo>
                    <a:pt x="1438" y="571"/>
                  </a:lnTo>
                  <a:lnTo>
                    <a:pt x="1439" y="556"/>
                  </a:lnTo>
                  <a:lnTo>
                    <a:pt x="1434" y="543"/>
                  </a:lnTo>
                  <a:lnTo>
                    <a:pt x="1424" y="530"/>
                  </a:lnTo>
                  <a:lnTo>
                    <a:pt x="1410" y="519"/>
                  </a:lnTo>
                  <a:lnTo>
                    <a:pt x="1388" y="510"/>
                  </a:lnTo>
                  <a:lnTo>
                    <a:pt x="1329" y="489"/>
                  </a:lnTo>
                  <a:lnTo>
                    <a:pt x="1268" y="473"/>
                  </a:lnTo>
                  <a:lnTo>
                    <a:pt x="1208" y="463"/>
                  </a:lnTo>
                  <a:lnTo>
                    <a:pt x="1146" y="458"/>
                  </a:lnTo>
                  <a:close/>
                  <a:moveTo>
                    <a:pt x="1044" y="0"/>
                  </a:moveTo>
                  <a:lnTo>
                    <a:pt x="1130" y="3"/>
                  </a:lnTo>
                  <a:lnTo>
                    <a:pt x="1213" y="13"/>
                  </a:lnTo>
                  <a:lnTo>
                    <a:pt x="1295" y="30"/>
                  </a:lnTo>
                  <a:lnTo>
                    <a:pt x="1374" y="53"/>
                  </a:lnTo>
                  <a:lnTo>
                    <a:pt x="1450" y="83"/>
                  </a:lnTo>
                  <a:lnTo>
                    <a:pt x="1523" y="117"/>
                  </a:lnTo>
                  <a:lnTo>
                    <a:pt x="1594" y="158"/>
                  </a:lnTo>
                  <a:lnTo>
                    <a:pt x="1661" y="203"/>
                  </a:lnTo>
                  <a:lnTo>
                    <a:pt x="1724" y="253"/>
                  </a:lnTo>
                  <a:lnTo>
                    <a:pt x="1782" y="308"/>
                  </a:lnTo>
                  <a:lnTo>
                    <a:pt x="1837" y="367"/>
                  </a:lnTo>
                  <a:lnTo>
                    <a:pt x="1886" y="430"/>
                  </a:lnTo>
                  <a:lnTo>
                    <a:pt x="1932" y="497"/>
                  </a:lnTo>
                  <a:lnTo>
                    <a:pt x="1971" y="568"/>
                  </a:lnTo>
                  <a:lnTo>
                    <a:pt x="2005" y="642"/>
                  </a:lnTo>
                  <a:lnTo>
                    <a:pt x="2035" y="719"/>
                  </a:lnTo>
                  <a:lnTo>
                    <a:pt x="2057" y="799"/>
                  </a:lnTo>
                  <a:lnTo>
                    <a:pt x="2075" y="880"/>
                  </a:lnTo>
                  <a:lnTo>
                    <a:pt x="2084" y="965"/>
                  </a:lnTo>
                  <a:lnTo>
                    <a:pt x="2088" y="1051"/>
                  </a:lnTo>
                  <a:lnTo>
                    <a:pt x="2084" y="1137"/>
                  </a:lnTo>
                  <a:lnTo>
                    <a:pt x="2075" y="1221"/>
                  </a:lnTo>
                  <a:lnTo>
                    <a:pt x="2057" y="1304"/>
                  </a:lnTo>
                  <a:lnTo>
                    <a:pt x="2035" y="1383"/>
                  </a:lnTo>
                  <a:lnTo>
                    <a:pt x="2005" y="1459"/>
                  </a:lnTo>
                  <a:lnTo>
                    <a:pt x="1971" y="1533"/>
                  </a:lnTo>
                  <a:lnTo>
                    <a:pt x="1932" y="1604"/>
                  </a:lnTo>
                  <a:lnTo>
                    <a:pt x="1886" y="1671"/>
                  </a:lnTo>
                  <a:lnTo>
                    <a:pt x="1837" y="1734"/>
                  </a:lnTo>
                  <a:lnTo>
                    <a:pt x="1782" y="1793"/>
                  </a:lnTo>
                  <a:lnTo>
                    <a:pt x="1724" y="1849"/>
                  </a:lnTo>
                  <a:lnTo>
                    <a:pt x="1661" y="1898"/>
                  </a:lnTo>
                  <a:lnTo>
                    <a:pt x="1594" y="1943"/>
                  </a:lnTo>
                  <a:lnTo>
                    <a:pt x="1523" y="1984"/>
                  </a:lnTo>
                  <a:lnTo>
                    <a:pt x="1450" y="2018"/>
                  </a:lnTo>
                  <a:lnTo>
                    <a:pt x="1374" y="2047"/>
                  </a:lnTo>
                  <a:lnTo>
                    <a:pt x="1295" y="2070"/>
                  </a:lnTo>
                  <a:lnTo>
                    <a:pt x="1213" y="2087"/>
                  </a:lnTo>
                  <a:lnTo>
                    <a:pt x="1130" y="2098"/>
                  </a:lnTo>
                  <a:lnTo>
                    <a:pt x="1044" y="2101"/>
                  </a:lnTo>
                  <a:lnTo>
                    <a:pt x="958" y="2098"/>
                  </a:lnTo>
                  <a:lnTo>
                    <a:pt x="874" y="2087"/>
                  </a:lnTo>
                  <a:lnTo>
                    <a:pt x="793" y="2070"/>
                  </a:lnTo>
                  <a:lnTo>
                    <a:pt x="714" y="2047"/>
                  </a:lnTo>
                  <a:lnTo>
                    <a:pt x="638" y="2018"/>
                  </a:lnTo>
                  <a:lnTo>
                    <a:pt x="564" y="1984"/>
                  </a:lnTo>
                  <a:lnTo>
                    <a:pt x="494" y="1943"/>
                  </a:lnTo>
                  <a:lnTo>
                    <a:pt x="428" y="1898"/>
                  </a:lnTo>
                  <a:lnTo>
                    <a:pt x="365" y="1847"/>
                  </a:lnTo>
                  <a:lnTo>
                    <a:pt x="306" y="1793"/>
                  </a:lnTo>
                  <a:lnTo>
                    <a:pt x="252" y="1734"/>
                  </a:lnTo>
                  <a:lnTo>
                    <a:pt x="201" y="1671"/>
                  </a:lnTo>
                  <a:lnTo>
                    <a:pt x="156" y="1604"/>
                  </a:lnTo>
                  <a:lnTo>
                    <a:pt x="116" y="1533"/>
                  </a:lnTo>
                  <a:lnTo>
                    <a:pt x="82" y="1459"/>
                  </a:lnTo>
                  <a:lnTo>
                    <a:pt x="54" y="1382"/>
                  </a:lnTo>
                  <a:lnTo>
                    <a:pt x="31" y="1303"/>
                  </a:lnTo>
                  <a:lnTo>
                    <a:pt x="14" y="1220"/>
                  </a:lnTo>
                  <a:lnTo>
                    <a:pt x="3" y="1136"/>
                  </a:lnTo>
                  <a:lnTo>
                    <a:pt x="0" y="1050"/>
                  </a:lnTo>
                  <a:lnTo>
                    <a:pt x="3" y="964"/>
                  </a:lnTo>
                  <a:lnTo>
                    <a:pt x="14" y="880"/>
                  </a:lnTo>
                  <a:lnTo>
                    <a:pt x="31" y="797"/>
                  </a:lnTo>
                  <a:lnTo>
                    <a:pt x="54" y="718"/>
                  </a:lnTo>
                  <a:lnTo>
                    <a:pt x="82" y="641"/>
                  </a:lnTo>
                  <a:lnTo>
                    <a:pt x="116" y="567"/>
                  </a:lnTo>
                  <a:lnTo>
                    <a:pt x="156" y="496"/>
                  </a:lnTo>
                  <a:lnTo>
                    <a:pt x="201" y="430"/>
                  </a:lnTo>
                  <a:lnTo>
                    <a:pt x="252" y="366"/>
                  </a:lnTo>
                  <a:lnTo>
                    <a:pt x="306" y="308"/>
                  </a:lnTo>
                  <a:lnTo>
                    <a:pt x="365" y="253"/>
                  </a:lnTo>
                  <a:lnTo>
                    <a:pt x="428" y="202"/>
                  </a:lnTo>
                  <a:lnTo>
                    <a:pt x="494" y="157"/>
                  </a:lnTo>
                  <a:lnTo>
                    <a:pt x="564" y="117"/>
                  </a:lnTo>
                  <a:lnTo>
                    <a:pt x="638" y="83"/>
                  </a:lnTo>
                  <a:lnTo>
                    <a:pt x="714" y="53"/>
                  </a:lnTo>
                  <a:lnTo>
                    <a:pt x="793" y="30"/>
                  </a:lnTo>
                  <a:lnTo>
                    <a:pt x="874" y="13"/>
                  </a:lnTo>
                  <a:lnTo>
                    <a:pt x="958" y="3"/>
                  </a:lnTo>
                  <a:lnTo>
                    <a:pt x="10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5" name="Group 779"/>
          <p:cNvGrpSpPr/>
          <p:nvPr/>
        </p:nvGrpSpPr>
        <p:grpSpPr>
          <a:xfrm>
            <a:off x="7520574" y="3448434"/>
            <a:ext cx="576263" cy="576263"/>
            <a:chOff x="4384675" y="4994275"/>
            <a:chExt cx="576263" cy="576263"/>
          </a:xfrm>
          <a:solidFill>
            <a:srgbClr val="000000"/>
          </a:solidFill>
        </p:grpSpPr>
        <p:sp>
          <p:nvSpPr>
            <p:cNvPr id="136" name="Freeform 113"/>
            <p:cNvSpPr>
              <a:spLocks/>
            </p:cNvSpPr>
            <p:nvPr/>
          </p:nvSpPr>
          <p:spPr bwMode="auto">
            <a:xfrm>
              <a:off x="4468813" y="5076825"/>
              <a:ext cx="87313" cy="85725"/>
            </a:xfrm>
            <a:custGeom>
              <a:avLst/>
              <a:gdLst>
                <a:gd name="T0" fmla="*/ 24 w 542"/>
                <a:gd name="T1" fmla="*/ 0 h 541"/>
                <a:gd name="T2" fmla="*/ 389 w 542"/>
                <a:gd name="T3" fmla="*/ 99 h 541"/>
                <a:gd name="T4" fmla="*/ 397 w 542"/>
                <a:gd name="T5" fmla="*/ 103 h 541"/>
                <a:gd name="T6" fmla="*/ 401 w 542"/>
                <a:gd name="T7" fmla="*/ 109 h 541"/>
                <a:gd name="T8" fmla="*/ 404 w 542"/>
                <a:gd name="T9" fmla="*/ 116 h 541"/>
                <a:gd name="T10" fmla="*/ 403 w 542"/>
                <a:gd name="T11" fmla="*/ 124 h 541"/>
                <a:gd name="T12" fmla="*/ 398 w 542"/>
                <a:gd name="T13" fmla="*/ 132 h 541"/>
                <a:gd name="T14" fmla="*/ 332 w 542"/>
                <a:gd name="T15" fmla="*/ 197 h 541"/>
                <a:gd name="T16" fmla="*/ 542 w 542"/>
                <a:gd name="T17" fmla="*/ 407 h 541"/>
                <a:gd name="T18" fmla="*/ 486 w 542"/>
                <a:gd name="T19" fmla="*/ 455 h 541"/>
                <a:gd name="T20" fmla="*/ 433 w 542"/>
                <a:gd name="T21" fmla="*/ 508 h 541"/>
                <a:gd name="T22" fmla="*/ 404 w 542"/>
                <a:gd name="T23" fmla="*/ 541 h 541"/>
                <a:gd name="T24" fmla="*/ 196 w 542"/>
                <a:gd name="T25" fmla="*/ 334 h 541"/>
                <a:gd name="T26" fmla="*/ 131 w 542"/>
                <a:gd name="T27" fmla="*/ 400 h 541"/>
                <a:gd name="T28" fmla="*/ 123 w 542"/>
                <a:gd name="T29" fmla="*/ 404 h 541"/>
                <a:gd name="T30" fmla="*/ 116 w 542"/>
                <a:gd name="T31" fmla="*/ 405 h 541"/>
                <a:gd name="T32" fmla="*/ 108 w 542"/>
                <a:gd name="T33" fmla="*/ 403 h 541"/>
                <a:gd name="T34" fmla="*/ 103 w 542"/>
                <a:gd name="T35" fmla="*/ 398 h 541"/>
                <a:gd name="T36" fmla="*/ 98 w 542"/>
                <a:gd name="T37" fmla="*/ 391 h 541"/>
                <a:gd name="T38" fmla="*/ 0 w 542"/>
                <a:gd name="T39" fmla="*/ 25 h 541"/>
                <a:gd name="T40" fmla="*/ 1 w 542"/>
                <a:gd name="T41" fmla="*/ 15 h 541"/>
                <a:gd name="T42" fmla="*/ 5 w 542"/>
                <a:gd name="T43" fmla="*/ 6 h 541"/>
                <a:gd name="T44" fmla="*/ 14 w 542"/>
                <a:gd name="T45" fmla="*/ 2 h 541"/>
                <a:gd name="T46" fmla="*/ 24 w 542"/>
                <a:gd name="T47" fmla="*/ 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2" h="541">
                  <a:moveTo>
                    <a:pt x="24" y="0"/>
                  </a:moveTo>
                  <a:lnTo>
                    <a:pt x="389" y="99"/>
                  </a:lnTo>
                  <a:lnTo>
                    <a:pt x="397" y="103"/>
                  </a:lnTo>
                  <a:lnTo>
                    <a:pt x="401" y="109"/>
                  </a:lnTo>
                  <a:lnTo>
                    <a:pt x="404" y="116"/>
                  </a:lnTo>
                  <a:lnTo>
                    <a:pt x="403" y="124"/>
                  </a:lnTo>
                  <a:lnTo>
                    <a:pt x="398" y="132"/>
                  </a:lnTo>
                  <a:lnTo>
                    <a:pt x="332" y="197"/>
                  </a:lnTo>
                  <a:lnTo>
                    <a:pt x="542" y="407"/>
                  </a:lnTo>
                  <a:lnTo>
                    <a:pt x="486" y="455"/>
                  </a:lnTo>
                  <a:lnTo>
                    <a:pt x="433" y="508"/>
                  </a:lnTo>
                  <a:lnTo>
                    <a:pt x="404" y="541"/>
                  </a:lnTo>
                  <a:lnTo>
                    <a:pt x="196" y="334"/>
                  </a:lnTo>
                  <a:lnTo>
                    <a:pt x="131" y="400"/>
                  </a:lnTo>
                  <a:lnTo>
                    <a:pt x="123" y="404"/>
                  </a:lnTo>
                  <a:lnTo>
                    <a:pt x="116" y="405"/>
                  </a:lnTo>
                  <a:lnTo>
                    <a:pt x="108" y="403"/>
                  </a:lnTo>
                  <a:lnTo>
                    <a:pt x="103" y="398"/>
                  </a:lnTo>
                  <a:lnTo>
                    <a:pt x="98" y="391"/>
                  </a:lnTo>
                  <a:lnTo>
                    <a:pt x="0" y="25"/>
                  </a:lnTo>
                  <a:lnTo>
                    <a:pt x="1" y="15"/>
                  </a:lnTo>
                  <a:lnTo>
                    <a:pt x="5" y="6"/>
                  </a:lnTo>
                  <a:lnTo>
                    <a:pt x="14" y="2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14"/>
            <p:cNvSpPr>
              <a:spLocks/>
            </p:cNvSpPr>
            <p:nvPr/>
          </p:nvSpPr>
          <p:spPr bwMode="auto">
            <a:xfrm>
              <a:off x="4641850" y="4994275"/>
              <a:ext cx="66675" cy="104775"/>
            </a:xfrm>
            <a:custGeom>
              <a:avLst/>
              <a:gdLst>
                <a:gd name="T0" fmla="*/ 214 w 419"/>
                <a:gd name="T1" fmla="*/ 0 h 663"/>
                <a:gd name="T2" fmla="*/ 221 w 419"/>
                <a:gd name="T3" fmla="*/ 3 h 663"/>
                <a:gd name="T4" fmla="*/ 226 w 419"/>
                <a:gd name="T5" fmla="*/ 10 h 663"/>
                <a:gd name="T6" fmla="*/ 416 w 419"/>
                <a:gd name="T7" fmla="*/ 338 h 663"/>
                <a:gd name="T8" fmla="*/ 419 w 419"/>
                <a:gd name="T9" fmla="*/ 348 h 663"/>
                <a:gd name="T10" fmla="*/ 416 w 419"/>
                <a:gd name="T11" fmla="*/ 357 h 663"/>
                <a:gd name="T12" fmla="*/ 409 w 419"/>
                <a:gd name="T13" fmla="*/ 364 h 663"/>
                <a:gd name="T14" fmla="*/ 399 w 419"/>
                <a:gd name="T15" fmla="*/ 366 h 663"/>
                <a:gd name="T16" fmla="*/ 306 w 419"/>
                <a:gd name="T17" fmla="*/ 366 h 663"/>
                <a:gd name="T18" fmla="*/ 306 w 419"/>
                <a:gd name="T19" fmla="*/ 663 h 663"/>
                <a:gd name="T20" fmla="*/ 252 w 419"/>
                <a:gd name="T21" fmla="*/ 660 h 663"/>
                <a:gd name="T22" fmla="*/ 195 w 419"/>
                <a:gd name="T23" fmla="*/ 658 h 663"/>
                <a:gd name="T24" fmla="*/ 155 w 419"/>
                <a:gd name="T25" fmla="*/ 659 h 663"/>
                <a:gd name="T26" fmla="*/ 114 w 419"/>
                <a:gd name="T27" fmla="*/ 662 h 663"/>
                <a:gd name="T28" fmla="*/ 114 w 419"/>
                <a:gd name="T29" fmla="*/ 367 h 663"/>
                <a:gd name="T30" fmla="*/ 20 w 419"/>
                <a:gd name="T31" fmla="*/ 367 h 663"/>
                <a:gd name="T32" fmla="*/ 10 w 419"/>
                <a:gd name="T33" fmla="*/ 365 h 663"/>
                <a:gd name="T34" fmla="*/ 3 w 419"/>
                <a:gd name="T35" fmla="*/ 357 h 663"/>
                <a:gd name="T36" fmla="*/ 0 w 419"/>
                <a:gd name="T37" fmla="*/ 349 h 663"/>
                <a:gd name="T38" fmla="*/ 3 w 419"/>
                <a:gd name="T39" fmla="*/ 339 h 663"/>
                <a:gd name="T40" fmla="*/ 193 w 419"/>
                <a:gd name="T41" fmla="*/ 10 h 663"/>
                <a:gd name="T42" fmla="*/ 199 w 419"/>
                <a:gd name="T43" fmla="*/ 3 h 663"/>
                <a:gd name="T44" fmla="*/ 206 w 419"/>
                <a:gd name="T45" fmla="*/ 0 h 663"/>
                <a:gd name="T46" fmla="*/ 214 w 419"/>
                <a:gd name="T47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19" h="663">
                  <a:moveTo>
                    <a:pt x="214" y="0"/>
                  </a:moveTo>
                  <a:lnTo>
                    <a:pt x="221" y="3"/>
                  </a:lnTo>
                  <a:lnTo>
                    <a:pt x="226" y="10"/>
                  </a:lnTo>
                  <a:lnTo>
                    <a:pt x="416" y="338"/>
                  </a:lnTo>
                  <a:lnTo>
                    <a:pt x="419" y="348"/>
                  </a:lnTo>
                  <a:lnTo>
                    <a:pt x="416" y="357"/>
                  </a:lnTo>
                  <a:lnTo>
                    <a:pt x="409" y="364"/>
                  </a:lnTo>
                  <a:lnTo>
                    <a:pt x="399" y="366"/>
                  </a:lnTo>
                  <a:lnTo>
                    <a:pt x="306" y="366"/>
                  </a:lnTo>
                  <a:lnTo>
                    <a:pt x="306" y="663"/>
                  </a:lnTo>
                  <a:lnTo>
                    <a:pt x="252" y="660"/>
                  </a:lnTo>
                  <a:lnTo>
                    <a:pt x="195" y="658"/>
                  </a:lnTo>
                  <a:lnTo>
                    <a:pt x="155" y="659"/>
                  </a:lnTo>
                  <a:lnTo>
                    <a:pt x="114" y="662"/>
                  </a:lnTo>
                  <a:lnTo>
                    <a:pt x="114" y="367"/>
                  </a:lnTo>
                  <a:lnTo>
                    <a:pt x="20" y="367"/>
                  </a:lnTo>
                  <a:lnTo>
                    <a:pt x="10" y="365"/>
                  </a:lnTo>
                  <a:lnTo>
                    <a:pt x="3" y="357"/>
                  </a:lnTo>
                  <a:lnTo>
                    <a:pt x="0" y="349"/>
                  </a:lnTo>
                  <a:lnTo>
                    <a:pt x="3" y="339"/>
                  </a:lnTo>
                  <a:lnTo>
                    <a:pt x="193" y="10"/>
                  </a:lnTo>
                  <a:lnTo>
                    <a:pt x="199" y="3"/>
                  </a:lnTo>
                  <a:lnTo>
                    <a:pt x="206" y="0"/>
                  </a:lnTo>
                  <a:lnTo>
                    <a:pt x="2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15"/>
            <p:cNvSpPr>
              <a:spLocks/>
            </p:cNvSpPr>
            <p:nvPr/>
          </p:nvSpPr>
          <p:spPr bwMode="auto">
            <a:xfrm>
              <a:off x="4384675" y="5246688"/>
              <a:ext cx="104775" cy="66675"/>
            </a:xfrm>
            <a:custGeom>
              <a:avLst/>
              <a:gdLst>
                <a:gd name="T0" fmla="*/ 346 w 662"/>
                <a:gd name="T1" fmla="*/ 0 h 418"/>
                <a:gd name="T2" fmla="*/ 356 w 662"/>
                <a:gd name="T3" fmla="*/ 2 h 418"/>
                <a:gd name="T4" fmla="*/ 363 w 662"/>
                <a:gd name="T5" fmla="*/ 10 h 418"/>
                <a:gd name="T6" fmla="*/ 366 w 662"/>
                <a:gd name="T7" fmla="*/ 20 h 418"/>
                <a:gd name="T8" fmla="*/ 366 w 662"/>
                <a:gd name="T9" fmla="*/ 112 h 418"/>
                <a:gd name="T10" fmla="*/ 662 w 662"/>
                <a:gd name="T11" fmla="*/ 112 h 418"/>
                <a:gd name="T12" fmla="*/ 658 w 662"/>
                <a:gd name="T13" fmla="*/ 168 h 418"/>
                <a:gd name="T14" fmla="*/ 657 w 662"/>
                <a:gd name="T15" fmla="*/ 223 h 418"/>
                <a:gd name="T16" fmla="*/ 657 w 662"/>
                <a:gd name="T17" fmla="*/ 264 h 418"/>
                <a:gd name="T18" fmla="*/ 660 w 662"/>
                <a:gd name="T19" fmla="*/ 304 h 418"/>
                <a:gd name="T20" fmla="*/ 366 w 662"/>
                <a:gd name="T21" fmla="*/ 304 h 418"/>
                <a:gd name="T22" fmla="*/ 366 w 662"/>
                <a:gd name="T23" fmla="*/ 398 h 418"/>
                <a:gd name="T24" fmla="*/ 363 w 662"/>
                <a:gd name="T25" fmla="*/ 408 h 418"/>
                <a:gd name="T26" fmla="*/ 356 w 662"/>
                <a:gd name="T27" fmla="*/ 415 h 418"/>
                <a:gd name="T28" fmla="*/ 346 w 662"/>
                <a:gd name="T29" fmla="*/ 418 h 418"/>
                <a:gd name="T30" fmla="*/ 336 w 662"/>
                <a:gd name="T31" fmla="*/ 415 h 418"/>
                <a:gd name="T32" fmla="*/ 9 w 662"/>
                <a:gd name="T33" fmla="*/ 225 h 418"/>
                <a:gd name="T34" fmla="*/ 2 w 662"/>
                <a:gd name="T35" fmla="*/ 219 h 418"/>
                <a:gd name="T36" fmla="*/ 0 w 662"/>
                <a:gd name="T37" fmla="*/ 213 h 418"/>
                <a:gd name="T38" fmla="*/ 0 w 662"/>
                <a:gd name="T39" fmla="*/ 205 h 418"/>
                <a:gd name="T40" fmla="*/ 2 w 662"/>
                <a:gd name="T41" fmla="*/ 197 h 418"/>
                <a:gd name="T42" fmla="*/ 9 w 662"/>
                <a:gd name="T43" fmla="*/ 192 h 418"/>
                <a:gd name="T44" fmla="*/ 336 w 662"/>
                <a:gd name="T45" fmla="*/ 2 h 418"/>
                <a:gd name="T46" fmla="*/ 346 w 662"/>
                <a:gd name="T47" fmla="*/ 0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62" h="418">
                  <a:moveTo>
                    <a:pt x="346" y="0"/>
                  </a:moveTo>
                  <a:lnTo>
                    <a:pt x="356" y="2"/>
                  </a:lnTo>
                  <a:lnTo>
                    <a:pt x="363" y="10"/>
                  </a:lnTo>
                  <a:lnTo>
                    <a:pt x="366" y="20"/>
                  </a:lnTo>
                  <a:lnTo>
                    <a:pt x="366" y="112"/>
                  </a:lnTo>
                  <a:lnTo>
                    <a:pt x="662" y="112"/>
                  </a:lnTo>
                  <a:lnTo>
                    <a:pt x="658" y="168"/>
                  </a:lnTo>
                  <a:lnTo>
                    <a:pt x="657" y="223"/>
                  </a:lnTo>
                  <a:lnTo>
                    <a:pt x="657" y="264"/>
                  </a:lnTo>
                  <a:lnTo>
                    <a:pt x="660" y="304"/>
                  </a:lnTo>
                  <a:lnTo>
                    <a:pt x="366" y="304"/>
                  </a:lnTo>
                  <a:lnTo>
                    <a:pt x="366" y="398"/>
                  </a:lnTo>
                  <a:lnTo>
                    <a:pt x="363" y="408"/>
                  </a:lnTo>
                  <a:lnTo>
                    <a:pt x="356" y="415"/>
                  </a:lnTo>
                  <a:lnTo>
                    <a:pt x="346" y="418"/>
                  </a:lnTo>
                  <a:lnTo>
                    <a:pt x="336" y="415"/>
                  </a:lnTo>
                  <a:lnTo>
                    <a:pt x="9" y="225"/>
                  </a:lnTo>
                  <a:lnTo>
                    <a:pt x="2" y="219"/>
                  </a:lnTo>
                  <a:lnTo>
                    <a:pt x="0" y="213"/>
                  </a:lnTo>
                  <a:lnTo>
                    <a:pt x="0" y="205"/>
                  </a:lnTo>
                  <a:lnTo>
                    <a:pt x="2" y="197"/>
                  </a:lnTo>
                  <a:lnTo>
                    <a:pt x="9" y="192"/>
                  </a:lnTo>
                  <a:lnTo>
                    <a:pt x="336" y="2"/>
                  </a:lnTo>
                  <a:lnTo>
                    <a:pt x="3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16"/>
            <p:cNvSpPr>
              <a:spLocks/>
            </p:cNvSpPr>
            <p:nvPr/>
          </p:nvSpPr>
          <p:spPr bwMode="auto">
            <a:xfrm>
              <a:off x="4792663" y="5080000"/>
              <a:ext cx="85725" cy="85725"/>
            </a:xfrm>
            <a:custGeom>
              <a:avLst/>
              <a:gdLst>
                <a:gd name="T0" fmla="*/ 518 w 542"/>
                <a:gd name="T1" fmla="*/ 0 h 543"/>
                <a:gd name="T2" fmla="*/ 528 w 542"/>
                <a:gd name="T3" fmla="*/ 0 h 543"/>
                <a:gd name="T4" fmla="*/ 536 w 542"/>
                <a:gd name="T5" fmla="*/ 6 h 543"/>
                <a:gd name="T6" fmla="*/ 542 w 542"/>
                <a:gd name="T7" fmla="*/ 13 h 543"/>
                <a:gd name="T8" fmla="*/ 542 w 542"/>
                <a:gd name="T9" fmla="*/ 24 h 543"/>
                <a:gd name="T10" fmla="*/ 443 w 542"/>
                <a:gd name="T11" fmla="*/ 391 h 543"/>
                <a:gd name="T12" fmla="*/ 440 w 542"/>
                <a:gd name="T13" fmla="*/ 397 h 543"/>
                <a:gd name="T14" fmla="*/ 433 w 542"/>
                <a:gd name="T15" fmla="*/ 403 h 543"/>
                <a:gd name="T16" fmla="*/ 426 w 542"/>
                <a:gd name="T17" fmla="*/ 405 h 543"/>
                <a:gd name="T18" fmla="*/ 418 w 542"/>
                <a:gd name="T19" fmla="*/ 404 h 543"/>
                <a:gd name="T20" fmla="*/ 411 w 542"/>
                <a:gd name="T21" fmla="*/ 399 h 543"/>
                <a:gd name="T22" fmla="*/ 345 w 542"/>
                <a:gd name="T23" fmla="*/ 333 h 543"/>
                <a:gd name="T24" fmla="*/ 136 w 542"/>
                <a:gd name="T25" fmla="*/ 543 h 543"/>
                <a:gd name="T26" fmla="*/ 93 w 542"/>
                <a:gd name="T27" fmla="*/ 494 h 543"/>
                <a:gd name="T28" fmla="*/ 47 w 542"/>
                <a:gd name="T29" fmla="*/ 448 h 543"/>
                <a:gd name="T30" fmla="*/ 0 w 542"/>
                <a:gd name="T31" fmla="*/ 405 h 543"/>
                <a:gd name="T32" fmla="*/ 208 w 542"/>
                <a:gd name="T33" fmla="*/ 197 h 543"/>
                <a:gd name="T34" fmla="*/ 143 w 542"/>
                <a:gd name="T35" fmla="*/ 130 h 543"/>
                <a:gd name="T36" fmla="*/ 139 w 542"/>
                <a:gd name="T37" fmla="*/ 124 h 543"/>
                <a:gd name="T38" fmla="*/ 138 w 542"/>
                <a:gd name="T39" fmla="*/ 116 h 543"/>
                <a:gd name="T40" fmla="*/ 140 w 542"/>
                <a:gd name="T41" fmla="*/ 108 h 543"/>
                <a:gd name="T42" fmla="*/ 145 w 542"/>
                <a:gd name="T43" fmla="*/ 102 h 543"/>
                <a:gd name="T44" fmla="*/ 152 w 542"/>
                <a:gd name="T45" fmla="*/ 98 h 543"/>
                <a:gd name="T46" fmla="*/ 518 w 542"/>
                <a:gd name="T47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2" h="543">
                  <a:moveTo>
                    <a:pt x="518" y="0"/>
                  </a:moveTo>
                  <a:lnTo>
                    <a:pt x="528" y="0"/>
                  </a:lnTo>
                  <a:lnTo>
                    <a:pt x="536" y="6"/>
                  </a:lnTo>
                  <a:lnTo>
                    <a:pt x="542" y="13"/>
                  </a:lnTo>
                  <a:lnTo>
                    <a:pt x="542" y="24"/>
                  </a:lnTo>
                  <a:lnTo>
                    <a:pt x="443" y="391"/>
                  </a:lnTo>
                  <a:lnTo>
                    <a:pt x="440" y="397"/>
                  </a:lnTo>
                  <a:lnTo>
                    <a:pt x="433" y="403"/>
                  </a:lnTo>
                  <a:lnTo>
                    <a:pt x="426" y="405"/>
                  </a:lnTo>
                  <a:lnTo>
                    <a:pt x="418" y="404"/>
                  </a:lnTo>
                  <a:lnTo>
                    <a:pt x="411" y="399"/>
                  </a:lnTo>
                  <a:lnTo>
                    <a:pt x="345" y="333"/>
                  </a:lnTo>
                  <a:lnTo>
                    <a:pt x="136" y="543"/>
                  </a:lnTo>
                  <a:lnTo>
                    <a:pt x="93" y="494"/>
                  </a:lnTo>
                  <a:lnTo>
                    <a:pt x="47" y="448"/>
                  </a:lnTo>
                  <a:lnTo>
                    <a:pt x="0" y="405"/>
                  </a:lnTo>
                  <a:lnTo>
                    <a:pt x="208" y="197"/>
                  </a:lnTo>
                  <a:lnTo>
                    <a:pt x="143" y="130"/>
                  </a:lnTo>
                  <a:lnTo>
                    <a:pt x="139" y="124"/>
                  </a:lnTo>
                  <a:lnTo>
                    <a:pt x="138" y="116"/>
                  </a:lnTo>
                  <a:lnTo>
                    <a:pt x="140" y="108"/>
                  </a:lnTo>
                  <a:lnTo>
                    <a:pt x="145" y="102"/>
                  </a:lnTo>
                  <a:lnTo>
                    <a:pt x="152" y="98"/>
                  </a:lnTo>
                  <a:lnTo>
                    <a:pt x="5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17"/>
            <p:cNvSpPr>
              <a:spLocks/>
            </p:cNvSpPr>
            <p:nvPr/>
          </p:nvSpPr>
          <p:spPr bwMode="auto">
            <a:xfrm>
              <a:off x="4789488" y="5402263"/>
              <a:ext cx="85725" cy="85725"/>
            </a:xfrm>
            <a:custGeom>
              <a:avLst/>
              <a:gdLst>
                <a:gd name="T0" fmla="*/ 138 w 543"/>
                <a:gd name="T1" fmla="*/ 0 h 541"/>
                <a:gd name="T2" fmla="*/ 345 w 543"/>
                <a:gd name="T3" fmla="*/ 208 h 541"/>
                <a:gd name="T4" fmla="*/ 412 w 543"/>
                <a:gd name="T5" fmla="*/ 142 h 541"/>
                <a:gd name="T6" fmla="*/ 418 w 543"/>
                <a:gd name="T7" fmla="*/ 137 h 541"/>
                <a:gd name="T8" fmla="*/ 426 w 543"/>
                <a:gd name="T9" fmla="*/ 137 h 541"/>
                <a:gd name="T10" fmla="*/ 434 w 543"/>
                <a:gd name="T11" fmla="*/ 138 h 541"/>
                <a:gd name="T12" fmla="*/ 440 w 543"/>
                <a:gd name="T13" fmla="*/ 144 h 541"/>
                <a:gd name="T14" fmla="*/ 444 w 543"/>
                <a:gd name="T15" fmla="*/ 151 h 541"/>
                <a:gd name="T16" fmla="*/ 543 w 543"/>
                <a:gd name="T17" fmla="*/ 517 h 541"/>
                <a:gd name="T18" fmla="*/ 542 w 543"/>
                <a:gd name="T19" fmla="*/ 528 h 541"/>
                <a:gd name="T20" fmla="*/ 537 w 543"/>
                <a:gd name="T21" fmla="*/ 535 h 541"/>
                <a:gd name="T22" fmla="*/ 528 w 543"/>
                <a:gd name="T23" fmla="*/ 541 h 541"/>
                <a:gd name="T24" fmla="*/ 519 w 543"/>
                <a:gd name="T25" fmla="*/ 541 h 541"/>
                <a:gd name="T26" fmla="*/ 152 w 543"/>
                <a:gd name="T27" fmla="*/ 443 h 541"/>
                <a:gd name="T28" fmla="*/ 145 w 543"/>
                <a:gd name="T29" fmla="*/ 439 h 541"/>
                <a:gd name="T30" fmla="*/ 140 w 543"/>
                <a:gd name="T31" fmla="*/ 433 h 541"/>
                <a:gd name="T32" fmla="*/ 138 w 543"/>
                <a:gd name="T33" fmla="*/ 425 h 541"/>
                <a:gd name="T34" fmla="*/ 139 w 543"/>
                <a:gd name="T35" fmla="*/ 417 h 541"/>
                <a:gd name="T36" fmla="*/ 144 w 543"/>
                <a:gd name="T37" fmla="*/ 411 h 541"/>
                <a:gd name="T38" fmla="*/ 210 w 543"/>
                <a:gd name="T39" fmla="*/ 345 h 541"/>
                <a:gd name="T40" fmla="*/ 0 w 543"/>
                <a:gd name="T41" fmla="*/ 135 h 541"/>
                <a:gd name="T42" fmla="*/ 49 w 543"/>
                <a:gd name="T43" fmla="*/ 92 h 541"/>
                <a:gd name="T44" fmla="*/ 94 w 543"/>
                <a:gd name="T45" fmla="*/ 48 h 541"/>
                <a:gd name="T46" fmla="*/ 138 w 543"/>
                <a:gd name="T47" fmla="*/ 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3" h="541">
                  <a:moveTo>
                    <a:pt x="138" y="0"/>
                  </a:moveTo>
                  <a:lnTo>
                    <a:pt x="345" y="208"/>
                  </a:lnTo>
                  <a:lnTo>
                    <a:pt x="412" y="142"/>
                  </a:lnTo>
                  <a:lnTo>
                    <a:pt x="418" y="137"/>
                  </a:lnTo>
                  <a:lnTo>
                    <a:pt x="426" y="137"/>
                  </a:lnTo>
                  <a:lnTo>
                    <a:pt x="434" y="138"/>
                  </a:lnTo>
                  <a:lnTo>
                    <a:pt x="440" y="144"/>
                  </a:lnTo>
                  <a:lnTo>
                    <a:pt x="444" y="151"/>
                  </a:lnTo>
                  <a:lnTo>
                    <a:pt x="543" y="517"/>
                  </a:lnTo>
                  <a:lnTo>
                    <a:pt x="542" y="528"/>
                  </a:lnTo>
                  <a:lnTo>
                    <a:pt x="537" y="535"/>
                  </a:lnTo>
                  <a:lnTo>
                    <a:pt x="528" y="541"/>
                  </a:lnTo>
                  <a:lnTo>
                    <a:pt x="519" y="541"/>
                  </a:lnTo>
                  <a:lnTo>
                    <a:pt x="152" y="443"/>
                  </a:lnTo>
                  <a:lnTo>
                    <a:pt x="145" y="439"/>
                  </a:lnTo>
                  <a:lnTo>
                    <a:pt x="140" y="433"/>
                  </a:lnTo>
                  <a:lnTo>
                    <a:pt x="138" y="425"/>
                  </a:lnTo>
                  <a:lnTo>
                    <a:pt x="139" y="417"/>
                  </a:lnTo>
                  <a:lnTo>
                    <a:pt x="144" y="411"/>
                  </a:lnTo>
                  <a:lnTo>
                    <a:pt x="210" y="345"/>
                  </a:lnTo>
                  <a:lnTo>
                    <a:pt x="0" y="135"/>
                  </a:lnTo>
                  <a:lnTo>
                    <a:pt x="49" y="92"/>
                  </a:lnTo>
                  <a:lnTo>
                    <a:pt x="94" y="48"/>
                  </a:lnTo>
                  <a:lnTo>
                    <a:pt x="1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18"/>
            <p:cNvSpPr>
              <a:spLocks/>
            </p:cNvSpPr>
            <p:nvPr/>
          </p:nvSpPr>
          <p:spPr bwMode="auto">
            <a:xfrm>
              <a:off x="4467225" y="5399088"/>
              <a:ext cx="85725" cy="87313"/>
            </a:xfrm>
            <a:custGeom>
              <a:avLst/>
              <a:gdLst>
                <a:gd name="T0" fmla="*/ 406 w 542"/>
                <a:gd name="T1" fmla="*/ 0 h 543"/>
                <a:gd name="T2" fmla="*/ 449 w 542"/>
                <a:gd name="T3" fmla="*/ 49 h 543"/>
                <a:gd name="T4" fmla="*/ 494 w 542"/>
                <a:gd name="T5" fmla="*/ 95 h 543"/>
                <a:gd name="T6" fmla="*/ 542 w 542"/>
                <a:gd name="T7" fmla="*/ 138 h 543"/>
                <a:gd name="T8" fmla="*/ 333 w 542"/>
                <a:gd name="T9" fmla="*/ 347 h 543"/>
                <a:gd name="T10" fmla="*/ 399 w 542"/>
                <a:gd name="T11" fmla="*/ 413 h 543"/>
                <a:gd name="T12" fmla="*/ 404 w 542"/>
                <a:gd name="T13" fmla="*/ 420 h 543"/>
                <a:gd name="T14" fmla="*/ 405 w 542"/>
                <a:gd name="T15" fmla="*/ 427 h 543"/>
                <a:gd name="T16" fmla="*/ 403 w 542"/>
                <a:gd name="T17" fmla="*/ 435 h 543"/>
                <a:gd name="T18" fmla="*/ 397 w 542"/>
                <a:gd name="T19" fmla="*/ 442 h 543"/>
                <a:gd name="T20" fmla="*/ 391 w 542"/>
                <a:gd name="T21" fmla="*/ 445 h 543"/>
                <a:gd name="T22" fmla="*/ 24 w 542"/>
                <a:gd name="T23" fmla="*/ 543 h 543"/>
                <a:gd name="T24" fmla="*/ 14 w 542"/>
                <a:gd name="T25" fmla="*/ 543 h 543"/>
                <a:gd name="T26" fmla="*/ 6 w 542"/>
                <a:gd name="T27" fmla="*/ 538 h 543"/>
                <a:gd name="T28" fmla="*/ 0 w 542"/>
                <a:gd name="T29" fmla="*/ 530 h 543"/>
                <a:gd name="T30" fmla="*/ 0 w 542"/>
                <a:gd name="T31" fmla="*/ 520 h 543"/>
                <a:gd name="T32" fmla="*/ 98 w 542"/>
                <a:gd name="T33" fmla="*/ 154 h 543"/>
                <a:gd name="T34" fmla="*/ 102 w 542"/>
                <a:gd name="T35" fmla="*/ 146 h 543"/>
                <a:gd name="T36" fmla="*/ 108 w 542"/>
                <a:gd name="T37" fmla="*/ 140 h 543"/>
                <a:gd name="T38" fmla="*/ 116 w 542"/>
                <a:gd name="T39" fmla="*/ 139 h 543"/>
                <a:gd name="T40" fmla="*/ 124 w 542"/>
                <a:gd name="T41" fmla="*/ 140 h 543"/>
                <a:gd name="T42" fmla="*/ 130 w 542"/>
                <a:gd name="T43" fmla="*/ 145 h 543"/>
                <a:gd name="T44" fmla="*/ 196 w 542"/>
                <a:gd name="T45" fmla="*/ 210 h 543"/>
                <a:gd name="T46" fmla="*/ 406 w 542"/>
                <a:gd name="T47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2" h="543">
                  <a:moveTo>
                    <a:pt x="406" y="0"/>
                  </a:moveTo>
                  <a:lnTo>
                    <a:pt x="449" y="49"/>
                  </a:lnTo>
                  <a:lnTo>
                    <a:pt x="494" y="95"/>
                  </a:lnTo>
                  <a:lnTo>
                    <a:pt x="542" y="138"/>
                  </a:lnTo>
                  <a:lnTo>
                    <a:pt x="333" y="347"/>
                  </a:lnTo>
                  <a:lnTo>
                    <a:pt x="399" y="413"/>
                  </a:lnTo>
                  <a:lnTo>
                    <a:pt x="404" y="420"/>
                  </a:lnTo>
                  <a:lnTo>
                    <a:pt x="405" y="427"/>
                  </a:lnTo>
                  <a:lnTo>
                    <a:pt x="403" y="435"/>
                  </a:lnTo>
                  <a:lnTo>
                    <a:pt x="397" y="442"/>
                  </a:lnTo>
                  <a:lnTo>
                    <a:pt x="391" y="445"/>
                  </a:lnTo>
                  <a:lnTo>
                    <a:pt x="24" y="543"/>
                  </a:lnTo>
                  <a:lnTo>
                    <a:pt x="14" y="543"/>
                  </a:lnTo>
                  <a:lnTo>
                    <a:pt x="6" y="538"/>
                  </a:lnTo>
                  <a:lnTo>
                    <a:pt x="0" y="530"/>
                  </a:lnTo>
                  <a:lnTo>
                    <a:pt x="0" y="520"/>
                  </a:lnTo>
                  <a:lnTo>
                    <a:pt x="98" y="154"/>
                  </a:lnTo>
                  <a:lnTo>
                    <a:pt x="102" y="146"/>
                  </a:lnTo>
                  <a:lnTo>
                    <a:pt x="108" y="140"/>
                  </a:lnTo>
                  <a:lnTo>
                    <a:pt x="116" y="139"/>
                  </a:lnTo>
                  <a:lnTo>
                    <a:pt x="124" y="140"/>
                  </a:lnTo>
                  <a:lnTo>
                    <a:pt x="130" y="145"/>
                  </a:lnTo>
                  <a:lnTo>
                    <a:pt x="196" y="210"/>
                  </a:lnTo>
                  <a:lnTo>
                    <a:pt x="4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19"/>
            <p:cNvSpPr>
              <a:spLocks/>
            </p:cNvSpPr>
            <p:nvPr/>
          </p:nvSpPr>
          <p:spPr bwMode="auto">
            <a:xfrm>
              <a:off x="4854575" y="5251450"/>
              <a:ext cx="106363" cy="66675"/>
            </a:xfrm>
            <a:custGeom>
              <a:avLst/>
              <a:gdLst>
                <a:gd name="T0" fmla="*/ 315 w 663"/>
                <a:gd name="T1" fmla="*/ 0 h 419"/>
                <a:gd name="T2" fmla="*/ 325 w 663"/>
                <a:gd name="T3" fmla="*/ 3 h 419"/>
                <a:gd name="T4" fmla="*/ 654 w 663"/>
                <a:gd name="T5" fmla="*/ 192 h 419"/>
                <a:gd name="T6" fmla="*/ 659 w 663"/>
                <a:gd name="T7" fmla="*/ 198 h 419"/>
                <a:gd name="T8" fmla="*/ 663 w 663"/>
                <a:gd name="T9" fmla="*/ 206 h 419"/>
                <a:gd name="T10" fmla="*/ 663 w 663"/>
                <a:gd name="T11" fmla="*/ 213 h 419"/>
                <a:gd name="T12" fmla="*/ 659 w 663"/>
                <a:gd name="T13" fmla="*/ 220 h 419"/>
                <a:gd name="T14" fmla="*/ 654 w 663"/>
                <a:gd name="T15" fmla="*/ 227 h 419"/>
                <a:gd name="T16" fmla="*/ 325 w 663"/>
                <a:gd name="T17" fmla="*/ 416 h 419"/>
                <a:gd name="T18" fmla="*/ 315 w 663"/>
                <a:gd name="T19" fmla="*/ 419 h 419"/>
                <a:gd name="T20" fmla="*/ 307 w 663"/>
                <a:gd name="T21" fmla="*/ 416 h 419"/>
                <a:gd name="T22" fmla="*/ 299 w 663"/>
                <a:gd name="T23" fmla="*/ 409 h 419"/>
                <a:gd name="T24" fmla="*/ 297 w 663"/>
                <a:gd name="T25" fmla="*/ 399 h 419"/>
                <a:gd name="T26" fmla="*/ 297 w 663"/>
                <a:gd name="T27" fmla="*/ 306 h 419"/>
                <a:gd name="T28" fmla="*/ 0 w 663"/>
                <a:gd name="T29" fmla="*/ 306 h 419"/>
                <a:gd name="T30" fmla="*/ 3 w 663"/>
                <a:gd name="T31" fmla="*/ 252 h 419"/>
                <a:gd name="T32" fmla="*/ 5 w 663"/>
                <a:gd name="T33" fmla="*/ 196 h 419"/>
                <a:gd name="T34" fmla="*/ 4 w 663"/>
                <a:gd name="T35" fmla="*/ 154 h 419"/>
                <a:gd name="T36" fmla="*/ 2 w 663"/>
                <a:gd name="T37" fmla="*/ 113 h 419"/>
                <a:gd name="T38" fmla="*/ 297 w 663"/>
                <a:gd name="T39" fmla="*/ 113 h 419"/>
                <a:gd name="T40" fmla="*/ 297 w 663"/>
                <a:gd name="T41" fmla="*/ 19 h 419"/>
                <a:gd name="T42" fmla="*/ 299 w 663"/>
                <a:gd name="T43" fmla="*/ 9 h 419"/>
                <a:gd name="T44" fmla="*/ 307 w 663"/>
                <a:gd name="T45" fmla="*/ 3 h 419"/>
                <a:gd name="T46" fmla="*/ 315 w 663"/>
                <a:gd name="T47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63" h="419">
                  <a:moveTo>
                    <a:pt x="315" y="0"/>
                  </a:moveTo>
                  <a:lnTo>
                    <a:pt x="325" y="3"/>
                  </a:lnTo>
                  <a:lnTo>
                    <a:pt x="654" y="192"/>
                  </a:lnTo>
                  <a:lnTo>
                    <a:pt x="659" y="198"/>
                  </a:lnTo>
                  <a:lnTo>
                    <a:pt x="663" y="206"/>
                  </a:lnTo>
                  <a:lnTo>
                    <a:pt x="663" y="213"/>
                  </a:lnTo>
                  <a:lnTo>
                    <a:pt x="659" y="220"/>
                  </a:lnTo>
                  <a:lnTo>
                    <a:pt x="654" y="227"/>
                  </a:lnTo>
                  <a:lnTo>
                    <a:pt x="325" y="416"/>
                  </a:lnTo>
                  <a:lnTo>
                    <a:pt x="315" y="419"/>
                  </a:lnTo>
                  <a:lnTo>
                    <a:pt x="307" y="416"/>
                  </a:lnTo>
                  <a:lnTo>
                    <a:pt x="299" y="409"/>
                  </a:lnTo>
                  <a:lnTo>
                    <a:pt x="297" y="399"/>
                  </a:lnTo>
                  <a:lnTo>
                    <a:pt x="297" y="306"/>
                  </a:lnTo>
                  <a:lnTo>
                    <a:pt x="0" y="306"/>
                  </a:lnTo>
                  <a:lnTo>
                    <a:pt x="3" y="252"/>
                  </a:lnTo>
                  <a:lnTo>
                    <a:pt x="5" y="196"/>
                  </a:lnTo>
                  <a:lnTo>
                    <a:pt x="4" y="154"/>
                  </a:lnTo>
                  <a:lnTo>
                    <a:pt x="2" y="113"/>
                  </a:lnTo>
                  <a:lnTo>
                    <a:pt x="297" y="113"/>
                  </a:lnTo>
                  <a:lnTo>
                    <a:pt x="297" y="19"/>
                  </a:lnTo>
                  <a:lnTo>
                    <a:pt x="299" y="9"/>
                  </a:lnTo>
                  <a:lnTo>
                    <a:pt x="307" y="3"/>
                  </a:lnTo>
                  <a:lnTo>
                    <a:pt x="3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20"/>
            <p:cNvSpPr>
              <a:spLocks/>
            </p:cNvSpPr>
            <p:nvPr/>
          </p:nvSpPr>
          <p:spPr bwMode="auto">
            <a:xfrm>
              <a:off x="4637088" y="5465763"/>
              <a:ext cx="66675" cy="104775"/>
            </a:xfrm>
            <a:custGeom>
              <a:avLst/>
              <a:gdLst>
                <a:gd name="T0" fmla="*/ 112 w 418"/>
                <a:gd name="T1" fmla="*/ 0 h 662"/>
                <a:gd name="T2" fmla="*/ 166 w 418"/>
                <a:gd name="T3" fmla="*/ 4 h 662"/>
                <a:gd name="T4" fmla="*/ 221 w 418"/>
                <a:gd name="T5" fmla="*/ 5 h 662"/>
                <a:gd name="T6" fmla="*/ 263 w 418"/>
                <a:gd name="T7" fmla="*/ 5 h 662"/>
                <a:gd name="T8" fmla="*/ 305 w 418"/>
                <a:gd name="T9" fmla="*/ 2 h 662"/>
                <a:gd name="T10" fmla="*/ 305 w 418"/>
                <a:gd name="T11" fmla="*/ 296 h 662"/>
                <a:gd name="T12" fmla="*/ 398 w 418"/>
                <a:gd name="T13" fmla="*/ 296 h 662"/>
                <a:gd name="T14" fmla="*/ 408 w 418"/>
                <a:gd name="T15" fmla="*/ 299 h 662"/>
                <a:gd name="T16" fmla="*/ 415 w 418"/>
                <a:gd name="T17" fmla="*/ 306 h 662"/>
                <a:gd name="T18" fmla="*/ 418 w 418"/>
                <a:gd name="T19" fmla="*/ 316 h 662"/>
                <a:gd name="T20" fmla="*/ 414 w 418"/>
                <a:gd name="T21" fmla="*/ 325 h 662"/>
                <a:gd name="T22" fmla="*/ 225 w 418"/>
                <a:gd name="T23" fmla="*/ 653 h 662"/>
                <a:gd name="T24" fmla="*/ 219 w 418"/>
                <a:gd name="T25" fmla="*/ 660 h 662"/>
                <a:gd name="T26" fmla="*/ 212 w 418"/>
                <a:gd name="T27" fmla="*/ 662 h 662"/>
                <a:gd name="T28" fmla="*/ 205 w 418"/>
                <a:gd name="T29" fmla="*/ 662 h 662"/>
                <a:gd name="T30" fmla="*/ 197 w 418"/>
                <a:gd name="T31" fmla="*/ 660 h 662"/>
                <a:gd name="T32" fmla="*/ 191 w 418"/>
                <a:gd name="T33" fmla="*/ 653 h 662"/>
                <a:gd name="T34" fmla="*/ 2 w 418"/>
                <a:gd name="T35" fmla="*/ 325 h 662"/>
                <a:gd name="T36" fmla="*/ 0 w 418"/>
                <a:gd name="T37" fmla="*/ 316 h 662"/>
                <a:gd name="T38" fmla="*/ 2 w 418"/>
                <a:gd name="T39" fmla="*/ 306 h 662"/>
                <a:gd name="T40" fmla="*/ 8 w 418"/>
                <a:gd name="T41" fmla="*/ 299 h 662"/>
                <a:gd name="T42" fmla="*/ 18 w 418"/>
                <a:gd name="T43" fmla="*/ 296 h 662"/>
                <a:gd name="T44" fmla="*/ 112 w 418"/>
                <a:gd name="T45" fmla="*/ 296 h 662"/>
                <a:gd name="T46" fmla="*/ 112 w 418"/>
                <a:gd name="T47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18" h="662">
                  <a:moveTo>
                    <a:pt x="112" y="0"/>
                  </a:moveTo>
                  <a:lnTo>
                    <a:pt x="166" y="4"/>
                  </a:lnTo>
                  <a:lnTo>
                    <a:pt x="221" y="5"/>
                  </a:lnTo>
                  <a:lnTo>
                    <a:pt x="263" y="5"/>
                  </a:lnTo>
                  <a:lnTo>
                    <a:pt x="305" y="2"/>
                  </a:lnTo>
                  <a:lnTo>
                    <a:pt x="305" y="296"/>
                  </a:lnTo>
                  <a:lnTo>
                    <a:pt x="398" y="296"/>
                  </a:lnTo>
                  <a:lnTo>
                    <a:pt x="408" y="299"/>
                  </a:lnTo>
                  <a:lnTo>
                    <a:pt x="415" y="306"/>
                  </a:lnTo>
                  <a:lnTo>
                    <a:pt x="418" y="316"/>
                  </a:lnTo>
                  <a:lnTo>
                    <a:pt x="414" y="325"/>
                  </a:lnTo>
                  <a:lnTo>
                    <a:pt x="225" y="653"/>
                  </a:lnTo>
                  <a:lnTo>
                    <a:pt x="219" y="660"/>
                  </a:lnTo>
                  <a:lnTo>
                    <a:pt x="212" y="662"/>
                  </a:lnTo>
                  <a:lnTo>
                    <a:pt x="205" y="662"/>
                  </a:lnTo>
                  <a:lnTo>
                    <a:pt x="197" y="660"/>
                  </a:lnTo>
                  <a:lnTo>
                    <a:pt x="191" y="653"/>
                  </a:lnTo>
                  <a:lnTo>
                    <a:pt x="2" y="325"/>
                  </a:lnTo>
                  <a:lnTo>
                    <a:pt x="0" y="316"/>
                  </a:lnTo>
                  <a:lnTo>
                    <a:pt x="2" y="306"/>
                  </a:lnTo>
                  <a:lnTo>
                    <a:pt x="8" y="299"/>
                  </a:lnTo>
                  <a:lnTo>
                    <a:pt x="18" y="296"/>
                  </a:lnTo>
                  <a:lnTo>
                    <a:pt x="112" y="296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21"/>
            <p:cNvSpPr>
              <a:spLocks noEditPoints="1"/>
            </p:cNvSpPr>
            <p:nvPr/>
          </p:nvSpPr>
          <p:spPr bwMode="auto">
            <a:xfrm>
              <a:off x="4518025" y="5127625"/>
              <a:ext cx="307975" cy="309563"/>
            </a:xfrm>
            <a:custGeom>
              <a:avLst/>
              <a:gdLst>
                <a:gd name="T0" fmla="*/ 900 w 1938"/>
                <a:gd name="T1" fmla="*/ 439 h 1944"/>
                <a:gd name="T2" fmla="*/ 723 w 1938"/>
                <a:gd name="T3" fmla="*/ 523 h 1944"/>
                <a:gd name="T4" fmla="*/ 593 w 1938"/>
                <a:gd name="T5" fmla="*/ 678 h 1944"/>
                <a:gd name="T6" fmla="*/ 433 w 1938"/>
                <a:gd name="T7" fmla="*/ 785 h 1944"/>
                <a:gd name="T8" fmla="*/ 400 w 1938"/>
                <a:gd name="T9" fmla="*/ 819 h 1944"/>
                <a:gd name="T10" fmla="*/ 420 w 1938"/>
                <a:gd name="T11" fmla="*/ 926 h 1944"/>
                <a:gd name="T12" fmla="*/ 433 w 1938"/>
                <a:gd name="T13" fmla="*/ 990 h 1944"/>
                <a:gd name="T14" fmla="*/ 400 w 1938"/>
                <a:gd name="T15" fmla="*/ 1025 h 1944"/>
                <a:gd name="T16" fmla="*/ 420 w 1938"/>
                <a:gd name="T17" fmla="*/ 1129 h 1944"/>
                <a:gd name="T18" fmla="*/ 560 w 1938"/>
                <a:gd name="T19" fmla="*/ 1188 h 1944"/>
                <a:gd name="T20" fmla="*/ 640 w 1938"/>
                <a:gd name="T21" fmla="*/ 1337 h 1944"/>
                <a:gd name="T22" fmla="*/ 775 w 1938"/>
                <a:gd name="T23" fmla="*/ 1455 h 1944"/>
                <a:gd name="T24" fmla="*/ 980 w 1938"/>
                <a:gd name="T25" fmla="*/ 1519 h 1944"/>
                <a:gd name="T26" fmla="*/ 1217 w 1938"/>
                <a:gd name="T27" fmla="*/ 1498 h 1944"/>
                <a:gd name="T28" fmla="*/ 1330 w 1938"/>
                <a:gd name="T29" fmla="*/ 1445 h 1944"/>
                <a:gd name="T30" fmla="*/ 1312 w 1938"/>
                <a:gd name="T31" fmla="*/ 1358 h 1944"/>
                <a:gd name="T32" fmla="*/ 1266 w 1938"/>
                <a:gd name="T33" fmla="*/ 1284 h 1944"/>
                <a:gd name="T34" fmla="*/ 1127 w 1938"/>
                <a:gd name="T35" fmla="*/ 1312 h 1944"/>
                <a:gd name="T36" fmla="*/ 957 w 1938"/>
                <a:gd name="T37" fmla="*/ 1317 h 1944"/>
                <a:gd name="T38" fmla="*/ 833 w 1938"/>
                <a:gd name="T39" fmla="*/ 1262 h 1944"/>
                <a:gd name="T40" fmla="*/ 764 w 1938"/>
                <a:gd name="T41" fmla="*/ 1164 h 1944"/>
                <a:gd name="T42" fmla="*/ 1014 w 1938"/>
                <a:gd name="T43" fmla="*/ 1123 h 1944"/>
                <a:gd name="T44" fmla="*/ 1021 w 1938"/>
                <a:gd name="T45" fmla="*/ 1010 h 1944"/>
                <a:gd name="T46" fmla="*/ 730 w 1938"/>
                <a:gd name="T47" fmla="*/ 990 h 1944"/>
                <a:gd name="T48" fmla="*/ 1014 w 1938"/>
                <a:gd name="T49" fmla="*/ 919 h 1944"/>
                <a:gd name="T50" fmla="*/ 1021 w 1938"/>
                <a:gd name="T51" fmla="*/ 806 h 1944"/>
                <a:gd name="T52" fmla="*/ 762 w 1938"/>
                <a:gd name="T53" fmla="*/ 785 h 1944"/>
                <a:gd name="T54" fmla="*/ 815 w 1938"/>
                <a:gd name="T55" fmla="*/ 700 h 1944"/>
                <a:gd name="T56" fmla="*/ 941 w 1938"/>
                <a:gd name="T57" fmla="*/ 630 h 1944"/>
                <a:gd name="T58" fmla="*/ 1127 w 1938"/>
                <a:gd name="T59" fmla="*/ 632 h 1944"/>
                <a:gd name="T60" fmla="*/ 1265 w 1938"/>
                <a:gd name="T61" fmla="*/ 659 h 1944"/>
                <a:gd name="T62" fmla="*/ 1311 w 1938"/>
                <a:gd name="T63" fmla="*/ 587 h 1944"/>
                <a:gd name="T64" fmla="*/ 1331 w 1938"/>
                <a:gd name="T65" fmla="*/ 499 h 1944"/>
                <a:gd name="T66" fmla="*/ 1233 w 1938"/>
                <a:gd name="T67" fmla="*/ 450 h 1944"/>
                <a:gd name="T68" fmla="*/ 968 w 1938"/>
                <a:gd name="T69" fmla="*/ 0 h 1944"/>
                <a:gd name="T70" fmla="*/ 1275 w 1938"/>
                <a:gd name="T71" fmla="*/ 49 h 1944"/>
                <a:gd name="T72" fmla="*/ 1541 w 1938"/>
                <a:gd name="T73" fmla="*/ 187 h 1944"/>
                <a:gd name="T74" fmla="*/ 1750 w 1938"/>
                <a:gd name="T75" fmla="*/ 398 h 1944"/>
                <a:gd name="T76" fmla="*/ 1888 w 1938"/>
                <a:gd name="T77" fmla="*/ 665 h 1944"/>
                <a:gd name="T78" fmla="*/ 1938 w 1938"/>
                <a:gd name="T79" fmla="*/ 973 h 1944"/>
                <a:gd name="T80" fmla="*/ 1888 w 1938"/>
                <a:gd name="T81" fmla="*/ 1279 h 1944"/>
                <a:gd name="T82" fmla="*/ 1750 w 1938"/>
                <a:gd name="T83" fmla="*/ 1546 h 1944"/>
                <a:gd name="T84" fmla="*/ 1541 w 1938"/>
                <a:gd name="T85" fmla="*/ 1757 h 1944"/>
                <a:gd name="T86" fmla="*/ 1275 w 1938"/>
                <a:gd name="T87" fmla="*/ 1895 h 1944"/>
                <a:gd name="T88" fmla="*/ 968 w 1938"/>
                <a:gd name="T89" fmla="*/ 1944 h 1944"/>
                <a:gd name="T90" fmla="*/ 663 w 1938"/>
                <a:gd name="T91" fmla="*/ 1895 h 1944"/>
                <a:gd name="T92" fmla="*/ 396 w 1938"/>
                <a:gd name="T93" fmla="*/ 1757 h 1944"/>
                <a:gd name="T94" fmla="*/ 186 w 1938"/>
                <a:gd name="T95" fmla="*/ 1546 h 1944"/>
                <a:gd name="T96" fmla="*/ 48 w 1938"/>
                <a:gd name="T97" fmla="*/ 1279 h 1944"/>
                <a:gd name="T98" fmla="*/ 0 w 1938"/>
                <a:gd name="T99" fmla="*/ 973 h 1944"/>
                <a:gd name="T100" fmla="*/ 48 w 1938"/>
                <a:gd name="T101" fmla="*/ 665 h 1944"/>
                <a:gd name="T102" fmla="*/ 186 w 1938"/>
                <a:gd name="T103" fmla="*/ 398 h 1944"/>
                <a:gd name="T104" fmla="*/ 396 w 1938"/>
                <a:gd name="T105" fmla="*/ 187 h 1944"/>
                <a:gd name="T106" fmla="*/ 663 w 1938"/>
                <a:gd name="T107" fmla="*/ 49 h 1944"/>
                <a:gd name="T108" fmla="*/ 968 w 1938"/>
                <a:gd name="T109" fmla="*/ 0 h 1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8" h="1944">
                  <a:moveTo>
                    <a:pt x="1064" y="422"/>
                  </a:moveTo>
                  <a:lnTo>
                    <a:pt x="1007" y="422"/>
                  </a:lnTo>
                  <a:lnTo>
                    <a:pt x="948" y="429"/>
                  </a:lnTo>
                  <a:lnTo>
                    <a:pt x="900" y="439"/>
                  </a:lnTo>
                  <a:lnTo>
                    <a:pt x="853" y="453"/>
                  </a:lnTo>
                  <a:lnTo>
                    <a:pt x="807" y="472"/>
                  </a:lnTo>
                  <a:lnTo>
                    <a:pt x="764" y="494"/>
                  </a:lnTo>
                  <a:lnTo>
                    <a:pt x="723" y="523"/>
                  </a:lnTo>
                  <a:lnTo>
                    <a:pt x="684" y="557"/>
                  </a:lnTo>
                  <a:lnTo>
                    <a:pt x="650" y="594"/>
                  </a:lnTo>
                  <a:lnTo>
                    <a:pt x="620" y="635"/>
                  </a:lnTo>
                  <a:lnTo>
                    <a:pt x="593" y="678"/>
                  </a:lnTo>
                  <a:lnTo>
                    <a:pt x="572" y="725"/>
                  </a:lnTo>
                  <a:lnTo>
                    <a:pt x="555" y="774"/>
                  </a:lnTo>
                  <a:lnTo>
                    <a:pt x="550" y="785"/>
                  </a:lnTo>
                  <a:lnTo>
                    <a:pt x="433" y="785"/>
                  </a:lnTo>
                  <a:lnTo>
                    <a:pt x="420" y="788"/>
                  </a:lnTo>
                  <a:lnTo>
                    <a:pt x="410" y="796"/>
                  </a:lnTo>
                  <a:lnTo>
                    <a:pt x="403" y="806"/>
                  </a:lnTo>
                  <a:lnTo>
                    <a:pt x="400" y="819"/>
                  </a:lnTo>
                  <a:lnTo>
                    <a:pt x="400" y="894"/>
                  </a:lnTo>
                  <a:lnTo>
                    <a:pt x="403" y="908"/>
                  </a:lnTo>
                  <a:lnTo>
                    <a:pt x="410" y="919"/>
                  </a:lnTo>
                  <a:lnTo>
                    <a:pt x="420" y="926"/>
                  </a:lnTo>
                  <a:lnTo>
                    <a:pt x="433" y="929"/>
                  </a:lnTo>
                  <a:lnTo>
                    <a:pt x="525" y="929"/>
                  </a:lnTo>
                  <a:lnTo>
                    <a:pt x="525" y="990"/>
                  </a:lnTo>
                  <a:lnTo>
                    <a:pt x="433" y="990"/>
                  </a:lnTo>
                  <a:lnTo>
                    <a:pt x="420" y="993"/>
                  </a:lnTo>
                  <a:lnTo>
                    <a:pt x="410" y="1000"/>
                  </a:lnTo>
                  <a:lnTo>
                    <a:pt x="403" y="1011"/>
                  </a:lnTo>
                  <a:lnTo>
                    <a:pt x="400" y="1025"/>
                  </a:lnTo>
                  <a:lnTo>
                    <a:pt x="400" y="1098"/>
                  </a:lnTo>
                  <a:lnTo>
                    <a:pt x="403" y="1112"/>
                  </a:lnTo>
                  <a:lnTo>
                    <a:pt x="410" y="1123"/>
                  </a:lnTo>
                  <a:lnTo>
                    <a:pt x="420" y="1129"/>
                  </a:lnTo>
                  <a:lnTo>
                    <a:pt x="433" y="1133"/>
                  </a:lnTo>
                  <a:lnTo>
                    <a:pt x="545" y="1133"/>
                  </a:lnTo>
                  <a:lnTo>
                    <a:pt x="553" y="1160"/>
                  </a:lnTo>
                  <a:lnTo>
                    <a:pt x="560" y="1188"/>
                  </a:lnTo>
                  <a:lnTo>
                    <a:pt x="570" y="1214"/>
                  </a:lnTo>
                  <a:lnTo>
                    <a:pt x="591" y="1257"/>
                  </a:lnTo>
                  <a:lnTo>
                    <a:pt x="614" y="1299"/>
                  </a:lnTo>
                  <a:lnTo>
                    <a:pt x="640" y="1337"/>
                  </a:lnTo>
                  <a:lnTo>
                    <a:pt x="669" y="1371"/>
                  </a:lnTo>
                  <a:lnTo>
                    <a:pt x="701" y="1403"/>
                  </a:lnTo>
                  <a:lnTo>
                    <a:pt x="737" y="1430"/>
                  </a:lnTo>
                  <a:lnTo>
                    <a:pt x="775" y="1455"/>
                  </a:lnTo>
                  <a:lnTo>
                    <a:pt x="817" y="1476"/>
                  </a:lnTo>
                  <a:lnTo>
                    <a:pt x="862" y="1493"/>
                  </a:lnTo>
                  <a:lnTo>
                    <a:pt x="921" y="1509"/>
                  </a:lnTo>
                  <a:lnTo>
                    <a:pt x="980" y="1519"/>
                  </a:lnTo>
                  <a:lnTo>
                    <a:pt x="1039" y="1522"/>
                  </a:lnTo>
                  <a:lnTo>
                    <a:pt x="1099" y="1520"/>
                  </a:lnTo>
                  <a:lnTo>
                    <a:pt x="1157" y="1511"/>
                  </a:lnTo>
                  <a:lnTo>
                    <a:pt x="1217" y="1498"/>
                  </a:lnTo>
                  <a:lnTo>
                    <a:pt x="1262" y="1483"/>
                  </a:lnTo>
                  <a:lnTo>
                    <a:pt x="1306" y="1465"/>
                  </a:lnTo>
                  <a:lnTo>
                    <a:pt x="1321" y="1456"/>
                  </a:lnTo>
                  <a:lnTo>
                    <a:pt x="1330" y="1445"/>
                  </a:lnTo>
                  <a:lnTo>
                    <a:pt x="1336" y="1433"/>
                  </a:lnTo>
                  <a:lnTo>
                    <a:pt x="1336" y="1418"/>
                  </a:lnTo>
                  <a:lnTo>
                    <a:pt x="1331" y="1402"/>
                  </a:lnTo>
                  <a:lnTo>
                    <a:pt x="1312" y="1358"/>
                  </a:lnTo>
                  <a:lnTo>
                    <a:pt x="1293" y="1312"/>
                  </a:lnTo>
                  <a:lnTo>
                    <a:pt x="1285" y="1299"/>
                  </a:lnTo>
                  <a:lnTo>
                    <a:pt x="1276" y="1289"/>
                  </a:lnTo>
                  <a:lnTo>
                    <a:pt x="1266" y="1284"/>
                  </a:lnTo>
                  <a:lnTo>
                    <a:pt x="1253" y="1283"/>
                  </a:lnTo>
                  <a:lnTo>
                    <a:pt x="1236" y="1285"/>
                  </a:lnTo>
                  <a:lnTo>
                    <a:pt x="1182" y="1299"/>
                  </a:lnTo>
                  <a:lnTo>
                    <a:pt x="1127" y="1312"/>
                  </a:lnTo>
                  <a:lnTo>
                    <a:pt x="1084" y="1320"/>
                  </a:lnTo>
                  <a:lnTo>
                    <a:pt x="1042" y="1323"/>
                  </a:lnTo>
                  <a:lnTo>
                    <a:pt x="999" y="1322"/>
                  </a:lnTo>
                  <a:lnTo>
                    <a:pt x="957" y="1317"/>
                  </a:lnTo>
                  <a:lnTo>
                    <a:pt x="915" y="1307"/>
                  </a:lnTo>
                  <a:lnTo>
                    <a:pt x="885" y="1295"/>
                  </a:lnTo>
                  <a:lnTo>
                    <a:pt x="857" y="1279"/>
                  </a:lnTo>
                  <a:lnTo>
                    <a:pt x="833" y="1262"/>
                  </a:lnTo>
                  <a:lnTo>
                    <a:pt x="812" y="1241"/>
                  </a:lnTo>
                  <a:lnTo>
                    <a:pt x="793" y="1216"/>
                  </a:lnTo>
                  <a:lnTo>
                    <a:pt x="778" y="1191"/>
                  </a:lnTo>
                  <a:lnTo>
                    <a:pt x="764" y="1164"/>
                  </a:lnTo>
                  <a:lnTo>
                    <a:pt x="752" y="1133"/>
                  </a:lnTo>
                  <a:lnTo>
                    <a:pt x="990" y="1133"/>
                  </a:lnTo>
                  <a:lnTo>
                    <a:pt x="1003" y="1130"/>
                  </a:lnTo>
                  <a:lnTo>
                    <a:pt x="1014" y="1123"/>
                  </a:lnTo>
                  <a:lnTo>
                    <a:pt x="1021" y="1112"/>
                  </a:lnTo>
                  <a:lnTo>
                    <a:pt x="1023" y="1100"/>
                  </a:lnTo>
                  <a:lnTo>
                    <a:pt x="1023" y="1025"/>
                  </a:lnTo>
                  <a:lnTo>
                    <a:pt x="1021" y="1010"/>
                  </a:lnTo>
                  <a:lnTo>
                    <a:pt x="1014" y="1000"/>
                  </a:lnTo>
                  <a:lnTo>
                    <a:pt x="1003" y="993"/>
                  </a:lnTo>
                  <a:lnTo>
                    <a:pt x="990" y="990"/>
                  </a:lnTo>
                  <a:lnTo>
                    <a:pt x="730" y="990"/>
                  </a:lnTo>
                  <a:lnTo>
                    <a:pt x="730" y="929"/>
                  </a:lnTo>
                  <a:lnTo>
                    <a:pt x="990" y="929"/>
                  </a:lnTo>
                  <a:lnTo>
                    <a:pt x="1003" y="926"/>
                  </a:lnTo>
                  <a:lnTo>
                    <a:pt x="1014" y="919"/>
                  </a:lnTo>
                  <a:lnTo>
                    <a:pt x="1021" y="908"/>
                  </a:lnTo>
                  <a:lnTo>
                    <a:pt x="1023" y="894"/>
                  </a:lnTo>
                  <a:lnTo>
                    <a:pt x="1023" y="819"/>
                  </a:lnTo>
                  <a:lnTo>
                    <a:pt x="1021" y="806"/>
                  </a:lnTo>
                  <a:lnTo>
                    <a:pt x="1014" y="795"/>
                  </a:lnTo>
                  <a:lnTo>
                    <a:pt x="1003" y="788"/>
                  </a:lnTo>
                  <a:lnTo>
                    <a:pt x="990" y="785"/>
                  </a:lnTo>
                  <a:lnTo>
                    <a:pt x="762" y="785"/>
                  </a:lnTo>
                  <a:lnTo>
                    <a:pt x="762" y="783"/>
                  </a:lnTo>
                  <a:lnTo>
                    <a:pt x="778" y="753"/>
                  </a:lnTo>
                  <a:lnTo>
                    <a:pt x="795" y="726"/>
                  </a:lnTo>
                  <a:lnTo>
                    <a:pt x="815" y="700"/>
                  </a:lnTo>
                  <a:lnTo>
                    <a:pt x="838" y="678"/>
                  </a:lnTo>
                  <a:lnTo>
                    <a:pt x="865" y="659"/>
                  </a:lnTo>
                  <a:lnTo>
                    <a:pt x="896" y="645"/>
                  </a:lnTo>
                  <a:lnTo>
                    <a:pt x="941" y="630"/>
                  </a:lnTo>
                  <a:lnTo>
                    <a:pt x="987" y="622"/>
                  </a:lnTo>
                  <a:lnTo>
                    <a:pt x="1033" y="621"/>
                  </a:lnTo>
                  <a:lnTo>
                    <a:pt x="1080" y="624"/>
                  </a:lnTo>
                  <a:lnTo>
                    <a:pt x="1127" y="632"/>
                  </a:lnTo>
                  <a:lnTo>
                    <a:pt x="1182" y="645"/>
                  </a:lnTo>
                  <a:lnTo>
                    <a:pt x="1237" y="658"/>
                  </a:lnTo>
                  <a:lnTo>
                    <a:pt x="1253" y="661"/>
                  </a:lnTo>
                  <a:lnTo>
                    <a:pt x="1265" y="659"/>
                  </a:lnTo>
                  <a:lnTo>
                    <a:pt x="1276" y="654"/>
                  </a:lnTo>
                  <a:lnTo>
                    <a:pt x="1285" y="644"/>
                  </a:lnTo>
                  <a:lnTo>
                    <a:pt x="1293" y="632"/>
                  </a:lnTo>
                  <a:lnTo>
                    <a:pt x="1311" y="587"/>
                  </a:lnTo>
                  <a:lnTo>
                    <a:pt x="1330" y="543"/>
                  </a:lnTo>
                  <a:lnTo>
                    <a:pt x="1335" y="527"/>
                  </a:lnTo>
                  <a:lnTo>
                    <a:pt x="1336" y="513"/>
                  </a:lnTo>
                  <a:lnTo>
                    <a:pt x="1331" y="499"/>
                  </a:lnTo>
                  <a:lnTo>
                    <a:pt x="1322" y="488"/>
                  </a:lnTo>
                  <a:lnTo>
                    <a:pt x="1309" y="479"/>
                  </a:lnTo>
                  <a:lnTo>
                    <a:pt x="1288" y="470"/>
                  </a:lnTo>
                  <a:lnTo>
                    <a:pt x="1233" y="450"/>
                  </a:lnTo>
                  <a:lnTo>
                    <a:pt x="1177" y="436"/>
                  </a:lnTo>
                  <a:lnTo>
                    <a:pt x="1121" y="426"/>
                  </a:lnTo>
                  <a:lnTo>
                    <a:pt x="1064" y="422"/>
                  </a:lnTo>
                  <a:close/>
                  <a:moveTo>
                    <a:pt x="968" y="0"/>
                  </a:moveTo>
                  <a:lnTo>
                    <a:pt x="1048" y="3"/>
                  </a:lnTo>
                  <a:lnTo>
                    <a:pt x="1126" y="13"/>
                  </a:lnTo>
                  <a:lnTo>
                    <a:pt x="1201" y="28"/>
                  </a:lnTo>
                  <a:lnTo>
                    <a:pt x="1275" y="49"/>
                  </a:lnTo>
                  <a:lnTo>
                    <a:pt x="1346" y="77"/>
                  </a:lnTo>
                  <a:lnTo>
                    <a:pt x="1414" y="109"/>
                  </a:lnTo>
                  <a:lnTo>
                    <a:pt x="1479" y="145"/>
                  </a:lnTo>
                  <a:lnTo>
                    <a:pt x="1541" y="187"/>
                  </a:lnTo>
                  <a:lnTo>
                    <a:pt x="1599" y="234"/>
                  </a:lnTo>
                  <a:lnTo>
                    <a:pt x="1653" y="284"/>
                  </a:lnTo>
                  <a:lnTo>
                    <a:pt x="1704" y="340"/>
                  </a:lnTo>
                  <a:lnTo>
                    <a:pt x="1750" y="398"/>
                  </a:lnTo>
                  <a:lnTo>
                    <a:pt x="1792" y="460"/>
                  </a:lnTo>
                  <a:lnTo>
                    <a:pt x="1830" y="525"/>
                  </a:lnTo>
                  <a:lnTo>
                    <a:pt x="1862" y="593"/>
                  </a:lnTo>
                  <a:lnTo>
                    <a:pt x="1888" y="665"/>
                  </a:lnTo>
                  <a:lnTo>
                    <a:pt x="1909" y="739"/>
                  </a:lnTo>
                  <a:lnTo>
                    <a:pt x="1925" y="815"/>
                  </a:lnTo>
                  <a:lnTo>
                    <a:pt x="1935" y="892"/>
                  </a:lnTo>
                  <a:lnTo>
                    <a:pt x="1938" y="973"/>
                  </a:lnTo>
                  <a:lnTo>
                    <a:pt x="1935" y="1052"/>
                  </a:lnTo>
                  <a:lnTo>
                    <a:pt x="1925" y="1130"/>
                  </a:lnTo>
                  <a:lnTo>
                    <a:pt x="1909" y="1207"/>
                  </a:lnTo>
                  <a:lnTo>
                    <a:pt x="1888" y="1279"/>
                  </a:lnTo>
                  <a:lnTo>
                    <a:pt x="1862" y="1351"/>
                  </a:lnTo>
                  <a:lnTo>
                    <a:pt x="1830" y="1419"/>
                  </a:lnTo>
                  <a:lnTo>
                    <a:pt x="1792" y="1484"/>
                  </a:lnTo>
                  <a:lnTo>
                    <a:pt x="1750" y="1546"/>
                  </a:lnTo>
                  <a:lnTo>
                    <a:pt x="1704" y="1605"/>
                  </a:lnTo>
                  <a:lnTo>
                    <a:pt x="1653" y="1660"/>
                  </a:lnTo>
                  <a:lnTo>
                    <a:pt x="1599" y="1711"/>
                  </a:lnTo>
                  <a:lnTo>
                    <a:pt x="1541" y="1757"/>
                  </a:lnTo>
                  <a:lnTo>
                    <a:pt x="1479" y="1799"/>
                  </a:lnTo>
                  <a:lnTo>
                    <a:pt x="1414" y="1836"/>
                  </a:lnTo>
                  <a:lnTo>
                    <a:pt x="1346" y="1868"/>
                  </a:lnTo>
                  <a:lnTo>
                    <a:pt x="1275" y="1895"/>
                  </a:lnTo>
                  <a:lnTo>
                    <a:pt x="1201" y="1916"/>
                  </a:lnTo>
                  <a:lnTo>
                    <a:pt x="1126" y="1931"/>
                  </a:lnTo>
                  <a:lnTo>
                    <a:pt x="1048" y="1941"/>
                  </a:lnTo>
                  <a:lnTo>
                    <a:pt x="968" y="1944"/>
                  </a:lnTo>
                  <a:lnTo>
                    <a:pt x="889" y="1941"/>
                  </a:lnTo>
                  <a:lnTo>
                    <a:pt x="812" y="1931"/>
                  </a:lnTo>
                  <a:lnTo>
                    <a:pt x="736" y="1916"/>
                  </a:lnTo>
                  <a:lnTo>
                    <a:pt x="663" y="1895"/>
                  </a:lnTo>
                  <a:lnTo>
                    <a:pt x="591" y="1868"/>
                  </a:lnTo>
                  <a:lnTo>
                    <a:pt x="523" y="1836"/>
                  </a:lnTo>
                  <a:lnTo>
                    <a:pt x="458" y="1799"/>
                  </a:lnTo>
                  <a:lnTo>
                    <a:pt x="396" y="1757"/>
                  </a:lnTo>
                  <a:lnTo>
                    <a:pt x="337" y="1711"/>
                  </a:lnTo>
                  <a:lnTo>
                    <a:pt x="283" y="1660"/>
                  </a:lnTo>
                  <a:lnTo>
                    <a:pt x="233" y="1605"/>
                  </a:lnTo>
                  <a:lnTo>
                    <a:pt x="186" y="1546"/>
                  </a:lnTo>
                  <a:lnTo>
                    <a:pt x="144" y="1484"/>
                  </a:lnTo>
                  <a:lnTo>
                    <a:pt x="108" y="1419"/>
                  </a:lnTo>
                  <a:lnTo>
                    <a:pt x="76" y="1351"/>
                  </a:lnTo>
                  <a:lnTo>
                    <a:pt x="48" y="1279"/>
                  </a:lnTo>
                  <a:lnTo>
                    <a:pt x="27" y="1207"/>
                  </a:lnTo>
                  <a:lnTo>
                    <a:pt x="12" y="1130"/>
                  </a:lnTo>
                  <a:lnTo>
                    <a:pt x="2" y="1052"/>
                  </a:lnTo>
                  <a:lnTo>
                    <a:pt x="0" y="973"/>
                  </a:lnTo>
                  <a:lnTo>
                    <a:pt x="2" y="892"/>
                  </a:lnTo>
                  <a:lnTo>
                    <a:pt x="12" y="815"/>
                  </a:lnTo>
                  <a:lnTo>
                    <a:pt x="27" y="739"/>
                  </a:lnTo>
                  <a:lnTo>
                    <a:pt x="48" y="665"/>
                  </a:lnTo>
                  <a:lnTo>
                    <a:pt x="76" y="593"/>
                  </a:lnTo>
                  <a:lnTo>
                    <a:pt x="108" y="525"/>
                  </a:lnTo>
                  <a:lnTo>
                    <a:pt x="144" y="460"/>
                  </a:lnTo>
                  <a:lnTo>
                    <a:pt x="186" y="398"/>
                  </a:lnTo>
                  <a:lnTo>
                    <a:pt x="233" y="340"/>
                  </a:lnTo>
                  <a:lnTo>
                    <a:pt x="283" y="284"/>
                  </a:lnTo>
                  <a:lnTo>
                    <a:pt x="337" y="234"/>
                  </a:lnTo>
                  <a:lnTo>
                    <a:pt x="396" y="187"/>
                  </a:lnTo>
                  <a:lnTo>
                    <a:pt x="458" y="145"/>
                  </a:lnTo>
                  <a:lnTo>
                    <a:pt x="523" y="109"/>
                  </a:lnTo>
                  <a:lnTo>
                    <a:pt x="591" y="77"/>
                  </a:lnTo>
                  <a:lnTo>
                    <a:pt x="663" y="49"/>
                  </a:lnTo>
                  <a:lnTo>
                    <a:pt x="736" y="28"/>
                  </a:lnTo>
                  <a:lnTo>
                    <a:pt x="812" y="13"/>
                  </a:lnTo>
                  <a:lnTo>
                    <a:pt x="889" y="3"/>
                  </a:lnTo>
                  <a:lnTo>
                    <a:pt x="9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" name="Group 780"/>
          <p:cNvGrpSpPr/>
          <p:nvPr/>
        </p:nvGrpSpPr>
        <p:grpSpPr>
          <a:xfrm>
            <a:off x="8482262" y="3450022"/>
            <a:ext cx="523875" cy="573088"/>
            <a:chOff x="5421313" y="4995863"/>
            <a:chExt cx="523875" cy="573088"/>
          </a:xfrm>
          <a:solidFill>
            <a:srgbClr val="000000"/>
          </a:solidFill>
        </p:grpSpPr>
        <p:sp>
          <p:nvSpPr>
            <p:cNvPr id="146" name="Freeform 126"/>
            <p:cNvSpPr>
              <a:spLocks/>
            </p:cNvSpPr>
            <p:nvPr/>
          </p:nvSpPr>
          <p:spPr bwMode="auto">
            <a:xfrm>
              <a:off x="5645151" y="4995863"/>
              <a:ext cx="223838" cy="93663"/>
            </a:xfrm>
            <a:custGeom>
              <a:avLst/>
              <a:gdLst>
                <a:gd name="T0" fmla="*/ 702 w 1404"/>
                <a:gd name="T1" fmla="*/ 0 h 583"/>
                <a:gd name="T2" fmla="*/ 739 w 1404"/>
                <a:gd name="T3" fmla="*/ 2 h 583"/>
                <a:gd name="T4" fmla="*/ 774 w 1404"/>
                <a:gd name="T5" fmla="*/ 10 h 583"/>
                <a:gd name="T6" fmla="*/ 809 w 1404"/>
                <a:gd name="T7" fmla="*/ 21 h 583"/>
                <a:gd name="T8" fmla="*/ 843 w 1404"/>
                <a:gd name="T9" fmla="*/ 38 h 583"/>
                <a:gd name="T10" fmla="*/ 875 w 1404"/>
                <a:gd name="T11" fmla="*/ 58 h 583"/>
                <a:gd name="T12" fmla="*/ 904 w 1404"/>
                <a:gd name="T13" fmla="*/ 84 h 583"/>
                <a:gd name="T14" fmla="*/ 1404 w 1404"/>
                <a:gd name="T15" fmla="*/ 583 h 583"/>
                <a:gd name="T16" fmla="*/ 0 w 1404"/>
                <a:gd name="T17" fmla="*/ 583 h 583"/>
                <a:gd name="T18" fmla="*/ 499 w 1404"/>
                <a:gd name="T19" fmla="*/ 84 h 583"/>
                <a:gd name="T20" fmla="*/ 529 w 1404"/>
                <a:gd name="T21" fmla="*/ 58 h 583"/>
                <a:gd name="T22" fmla="*/ 561 w 1404"/>
                <a:gd name="T23" fmla="*/ 38 h 583"/>
                <a:gd name="T24" fmla="*/ 594 w 1404"/>
                <a:gd name="T25" fmla="*/ 21 h 583"/>
                <a:gd name="T26" fmla="*/ 629 w 1404"/>
                <a:gd name="T27" fmla="*/ 10 h 583"/>
                <a:gd name="T28" fmla="*/ 665 w 1404"/>
                <a:gd name="T29" fmla="*/ 2 h 583"/>
                <a:gd name="T30" fmla="*/ 702 w 1404"/>
                <a:gd name="T31" fmla="*/ 0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04" h="583">
                  <a:moveTo>
                    <a:pt x="702" y="0"/>
                  </a:moveTo>
                  <a:lnTo>
                    <a:pt x="739" y="2"/>
                  </a:lnTo>
                  <a:lnTo>
                    <a:pt x="774" y="10"/>
                  </a:lnTo>
                  <a:lnTo>
                    <a:pt x="809" y="21"/>
                  </a:lnTo>
                  <a:lnTo>
                    <a:pt x="843" y="38"/>
                  </a:lnTo>
                  <a:lnTo>
                    <a:pt x="875" y="58"/>
                  </a:lnTo>
                  <a:lnTo>
                    <a:pt x="904" y="84"/>
                  </a:lnTo>
                  <a:lnTo>
                    <a:pt x="1404" y="583"/>
                  </a:lnTo>
                  <a:lnTo>
                    <a:pt x="0" y="583"/>
                  </a:lnTo>
                  <a:lnTo>
                    <a:pt x="499" y="84"/>
                  </a:lnTo>
                  <a:lnTo>
                    <a:pt x="529" y="58"/>
                  </a:lnTo>
                  <a:lnTo>
                    <a:pt x="561" y="38"/>
                  </a:lnTo>
                  <a:lnTo>
                    <a:pt x="594" y="21"/>
                  </a:lnTo>
                  <a:lnTo>
                    <a:pt x="629" y="10"/>
                  </a:lnTo>
                  <a:lnTo>
                    <a:pt x="665" y="2"/>
                  </a:lnTo>
                  <a:lnTo>
                    <a:pt x="7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27"/>
            <p:cNvSpPr>
              <a:spLocks/>
            </p:cNvSpPr>
            <p:nvPr/>
          </p:nvSpPr>
          <p:spPr bwMode="auto">
            <a:xfrm>
              <a:off x="5519738" y="5014913"/>
              <a:ext cx="158750" cy="74613"/>
            </a:xfrm>
            <a:custGeom>
              <a:avLst/>
              <a:gdLst>
                <a:gd name="T0" fmla="*/ 286 w 1003"/>
                <a:gd name="T1" fmla="*/ 0 h 468"/>
                <a:gd name="T2" fmla="*/ 1003 w 1003"/>
                <a:gd name="T3" fmla="*/ 0 h 468"/>
                <a:gd name="T4" fmla="*/ 535 w 1003"/>
                <a:gd name="T5" fmla="*/ 468 h 468"/>
                <a:gd name="T6" fmla="*/ 0 w 1003"/>
                <a:gd name="T7" fmla="*/ 468 h 468"/>
                <a:gd name="T8" fmla="*/ 0 w 1003"/>
                <a:gd name="T9" fmla="*/ 286 h 468"/>
                <a:gd name="T10" fmla="*/ 4 w 1003"/>
                <a:gd name="T11" fmla="*/ 244 h 468"/>
                <a:gd name="T12" fmla="*/ 12 w 1003"/>
                <a:gd name="T13" fmla="*/ 203 h 468"/>
                <a:gd name="T14" fmla="*/ 28 w 1003"/>
                <a:gd name="T15" fmla="*/ 165 h 468"/>
                <a:gd name="T16" fmla="*/ 46 w 1003"/>
                <a:gd name="T17" fmla="*/ 130 h 468"/>
                <a:gd name="T18" fmla="*/ 71 w 1003"/>
                <a:gd name="T19" fmla="*/ 98 h 468"/>
                <a:gd name="T20" fmla="*/ 99 w 1003"/>
                <a:gd name="T21" fmla="*/ 70 h 468"/>
                <a:gd name="T22" fmla="*/ 131 w 1003"/>
                <a:gd name="T23" fmla="*/ 47 h 468"/>
                <a:gd name="T24" fmla="*/ 166 w 1003"/>
                <a:gd name="T25" fmla="*/ 27 h 468"/>
                <a:gd name="T26" fmla="*/ 204 w 1003"/>
                <a:gd name="T27" fmla="*/ 13 h 468"/>
                <a:gd name="T28" fmla="*/ 244 w 1003"/>
                <a:gd name="T29" fmla="*/ 3 h 468"/>
                <a:gd name="T30" fmla="*/ 286 w 1003"/>
                <a:gd name="T3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03" h="468">
                  <a:moveTo>
                    <a:pt x="286" y="0"/>
                  </a:moveTo>
                  <a:lnTo>
                    <a:pt x="1003" y="0"/>
                  </a:lnTo>
                  <a:lnTo>
                    <a:pt x="535" y="468"/>
                  </a:lnTo>
                  <a:lnTo>
                    <a:pt x="0" y="468"/>
                  </a:lnTo>
                  <a:lnTo>
                    <a:pt x="0" y="286"/>
                  </a:lnTo>
                  <a:lnTo>
                    <a:pt x="4" y="244"/>
                  </a:lnTo>
                  <a:lnTo>
                    <a:pt x="12" y="203"/>
                  </a:lnTo>
                  <a:lnTo>
                    <a:pt x="28" y="165"/>
                  </a:lnTo>
                  <a:lnTo>
                    <a:pt x="46" y="130"/>
                  </a:lnTo>
                  <a:lnTo>
                    <a:pt x="71" y="98"/>
                  </a:lnTo>
                  <a:lnTo>
                    <a:pt x="99" y="70"/>
                  </a:lnTo>
                  <a:lnTo>
                    <a:pt x="131" y="47"/>
                  </a:lnTo>
                  <a:lnTo>
                    <a:pt x="166" y="27"/>
                  </a:lnTo>
                  <a:lnTo>
                    <a:pt x="204" y="13"/>
                  </a:lnTo>
                  <a:lnTo>
                    <a:pt x="244" y="3"/>
                  </a:lnTo>
                  <a:lnTo>
                    <a:pt x="2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28"/>
            <p:cNvSpPr>
              <a:spLocks/>
            </p:cNvSpPr>
            <p:nvPr/>
          </p:nvSpPr>
          <p:spPr bwMode="auto">
            <a:xfrm>
              <a:off x="5689601" y="5480051"/>
              <a:ext cx="153988" cy="73025"/>
            </a:xfrm>
            <a:custGeom>
              <a:avLst/>
              <a:gdLst>
                <a:gd name="T0" fmla="*/ 463 w 970"/>
                <a:gd name="T1" fmla="*/ 0 h 462"/>
                <a:gd name="T2" fmla="*/ 970 w 970"/>
                <a:gd name="T3" fmla="*/ 0 h 462"/>
                <a:gd name="T4" fmla="*/ 970 w 970"/>
                <a:gd name="T5" fmla="*/ 186 h 462"/>
                <a:gd name="T6" fmla="*/ 968 w 970"/>
                <a:gd name="T7" fmla="*/ 226 h 462"/>
                <a:gd name="T8" fmla="*/ 959 w 970"/>
                <a:gd name="T9" fmla="*/ 266 h 462"/>
                <a:gd name="T10" fmla="*/ 945 w 970"/>
                <a:gd name="T11" fmla="*/ 302 h 462"/>
                <a:gd name="T12" fmla="*/ 927 w 970"/>
                <a:gd name="T13" fmla="*/ 336 h 462"/>
                <a:gd name="T14" fmla="*/ 902 w 970"/>
                <a:gd name="T15" fmla="*/ 367 h 462"/>
                <a:gd name="T16" fmla="*/ 876 w 970"/>
                <a:gd name="T17" fmla="*/ 394 h 462"/>
                <a:gd name="T18" fmla="*/ 845 w 970"/>
                <a:gd name="T19" fmla="*/ 417 h 462"/>
                <a:gd name="T20" fmla="*/ 811 w 970"/>
                <a:gd name="T21" fmla="*/ 437 h 462"/>
                <a:gd name="T22" fmla="*/ 774 w 970"/>
                <a:gd name="T23" fmla="*/ 450 h 462"/>
                <a:gd name="T24" fmla="*/ 735 w 970"/>
                <a:gd name="T25" fmla="*/ 459 h 462"/>
                <a:gd name="T26" fmla="*/ 694 w 970"/>
                <a:gd name="T27" fmla="*/ 462 h 462"/>
                <a:gd name="T28" fmla="*/ 0 w 970"/>
                <a:gd name="T29" fmla="*/ 462 h 462"/>
                <a:gd name="T30" fmla="*/ 463 w 970"/>
                <a:gd name="T3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70" h="462">
                  <a:moveTo>
                    <a:pt x="463" y="0"/>
                  </a:moveTo>
                  <a:lnTo>
                    <a:pt x="970" y="0"/>
                  </a:lnTo>
                  <a:lnTo>
                    <a:pt x="970" y="186"/>
                  </a:lnTo>
                  <a:lnTo>
                    <a:pt x="968" y="226"/>
                  </a:lnTo>
                  <a:lnTo>
                    <a:pt x="959" y="266"/>
                  </a:lnTo>
                  <a:lnTo>
                    <a:pt x="945" y="302"/>
                  </a:lnTo>
                  <a:lnTo>
                    <a:pt x="927" y="336"/>
                  </a:lnTo>
                  <a:lnTo>
                    <a:pt x="902" y="367"/>
                  </a:lnTo>
                  <a:lnTo>
                    <a:pt x="876" y="394"/>
                  </a:lnTo>
                  <a:lnTo>
                    <a:pt x="845" y="417"/>
                  </a:lnTo>
                  <a:lnTo>
                    <a:pt x="811" y="437"/>
                  </a:lnTo>
                  <a:lnTo>
                    <a:pt x="774" y="450"/>
                  </a:lnTo>
                  <a:lnTo>
                    <a:pt x="735" y="459"/>
                  </a:lnTo>
                  <a:lnTo>
                    <a:pt x="694" y="462"/>
                  </a:lnTo>
                  <a:lnTo>
                    <a:pt x="0" y="462"/>
                  </a:lnTo>
                  <a:lnTo>
                    <a:pt x="4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29"/>
            <p:cNvSpPr>
              <a:spLocks/>
            </p:cNvSpPr>
            <p:nvPr/>
          </p:nvSpPr>
          <p:spPr bwMode="auto">
            <a:xfrm>
              <a:off x="5497513" y="5480051"/>
              <a:ext cx="215900" cy="88900"/>
            </a:xfrm>
            <a:custGeom>
              <a:avLst/>
              <a:gdLst>
                <a:gd name="T0" fmla="*/ 0 w 1358"/>
                <a:gd name="T1" fmla="*/ 0 h 562"/>
                <a:gd name="T2" fmla="*/ 1358 w 1358"/>
                <a:gd name="T3" fmla="*/ 0 h 562"/>
                <a:gd name="T4" fmla="*/ 874 w 1358"/>
                <a:gd name="T5" fmla="*/ 482 h 562"/>
                <a:gd name="T6" fmla="*/ 844 w 1358"/>
                <a:gd name="T7" fmla="*/ 508 h 562"/>
                <a:gd name="T8" fmla="*/ 809 w 1358"/>
                <a:gd name="T9" fmla="*/ 530 h 562"/>
                <a:gd name="T10" fmla="*/ 774 w 1358"/>
                <a:gd name="T11" fmla="*/ 546 h 562"/>
                <a:gd name="T12" fmla="*/ 737 w 1358"/>
                <a:gd name="T13" fmla="*/ 557 h 562"/>
                <a:gd name="T14" fmla="*/ 699 w 1358"/>
                <a:gd name="T15" fmla="*/ 562 h 562"/>
                <a:gd name="T16" fmla="*/ 660 w 1358"/>
                <a:gd name="T17" fmla="*/ 562 h 562"/>
                <a:gd name="T18" fmla="*/ 622 w 1358"/>
                <a:gd name="T19" fmla="*/ 557 h 562"/>
                <a:gd name="T20" fmla="*/ 584 w 1358"/>
                <a:gd name="T21" fmla="*/ 546 h 562"/>
                <a:gd name="T22" fmla="*/ 548 w 1358"/>
                <a:gd name="T23" fmla="*/ 530 h 562"/>
                <a:gd name="T24" fmla="*/ 515 w 1358"/>
                <a:gd name="T25" fmla="*/ 508 h 562"/>
                <a:gd name="T26" fmla="*/ 483 w 1358"/>
                <a:gd name="T27" fmla="*/ 482 h 562"/>
                <a:gd name="T28" fmla="*/ 0 w 1358"/>
                <a:gd name="T2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58" h="562">
                  <a:moveTo>
                    <a:pt x="0" y="0"/>
                  </a:moveTo>
                  <a:lnTo>
                    <a:pt x="1358" y="0"/>
                  </a:lnTo>
                  <a:lnTo>
                    <a:pt x="874" y="482"/>
                  </a:lnTo>
                  <a:lnTo>
                    <a:pt x="844" y="508"/>
                  </a:lnTo>
                  <a:lnTo>
                    <a:pt x="809" y="530"/>
                  </a:lnTo>
                  <a:lnTo>
                    <a:pt x="774" y="546"/>
                  </a:lnTo>
                  <a:lnTo>
                    <a:pt x="737" y="557"/>
                  </a:lnTo>
                  <a:lnTo>
                    <a:pt x="699" y="562"/>
                  </a:lnTo>
                  <a:lnTo>
                    <a:pt x="660" y="562"/>
                  </a:lnTo>
                  <a:lnTo>
                    <a:pt x="622" y="557"/>
                  </a:lnTo>
                  <a:lnTo>
                    <a:pt x="584" y="546"/>
                  </a:lnTo>
                  <a:lnTo>
                    <a:pt x="548" y="530"/>
                  </a:lnTo>
                  <a:lnTo>
                    <a:pt x="515" y="508"/>
                  </a:lnTo>
                  <a:lnTo>
                    <a:pt x="483" y="48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30"/>
            <p:cNvSpPr>
              <a:spLocks/>
            </p:cNvSpPr>
            <p:nvPr/>
          </p:nvSpPr>
          <p:spPr bwMode="auto">
            <a:xfrm>
              <a:off x="5803901" y="5262563"/>
              <a:ext cx="53975" cy="53975"/>
            </a:xfrm>
            <a:custGeom>
              <a:avLst/>
              <a:gdLst>
                <a:gd name="T0" fmla="*/ 173 w 347"/>
                <a:gd name="T1" fmla="*/ 0 h 347"/>
                <a:gd name="T2" fmla="*/ 204 w 347"/>
                <a:gd name="T3" fmla="*/ 3 h 347"/>
                <a:gd name="T4" fmla="*/ 234 w 347"/>
                <a:gd name="T5" fmla="*/ 11 h 347"/>
                <a:gd name="T6" fmla="*/ 260 w 347"/>
                <a:gd name="T7" fmla="*/ 24 h 347"/>
                <a:gd name="T8" fmla="*/ 284 w 347"/>
                <a:gd name="T9" fmla="*/ 42 h 347"/>
                <a:gd name="T10" fmla="*/ 306 w 347"/>
                <a:gd name="T11" fmla="*/ 63 h 347"/>
                <a:gd name="T12" fmla="*/ 323 w 347"/>
                <a:gd name="T13" fmla="*/ 87 h 347"/>
                <a:gd name="T14" fmla="*/ 336 w 347"/>
                <a:gd name="T15" fmla="*/ 113 h 347"/>
                <a:gd name="T16" fmla="*/ 344 w 347"/>
                <a:gd name="T17" fmla="*/ 143 h 347"/>
                <a:gd name="T18" fmla="*/ 347 w 347"/>
                <a:gd name="T19" fmla="*/ 173 h 347"/>
                <a:gd name="T20" fmla="*/ 344 w 347"/>
                <a:gd name="T21" fmla="*/ 205 h 347"/>
                <a:gd name="T22" fmla="*/ 336 w 347"/>
                <a:gd name="T23" fmla="*/ 235 h 347"/>
                <a:gd name="T24" fmla="*/ 323 w 347"/>
                <a:gd name="T25" fmla="*/ 261 h 347"/>
                <a:gd name="T26" fmla="*/ 306 w 347"/>
                <a:gd name="T27" fmla="*/ 285 h 347"/>
                <a:gd name="T28" fmla="*/ 284 w 347"/>
                <a:gd name="T29" fmla="*/ 306 h 347"/>
                <a:gd name="T30" fmla="*/ 260 w 347"/>
                <a:gd name="T31" fmla="*/ 324 h 347"/>
                <a:gd name="T32" fmla="*/ 234 w 347"/>
                <a:gd name="T33" fmla="*/ 337 h 347"/>
                <a:gd name="T34" fmla="*/ 204 w 347"/>
                <a:gd name="T35" fmla="*/ 345 h 347"/>
                <a:gd name="T36" fmla="*/ 173 w 347"/>
                <a:gd name="T37" fmla="*/ 347 h 347"/>
                <a:gd name="T38" fmla="*/ 142 w 347"/>
                <a:gd name="T39" fmla="*/ 345 h 347"/>
                <a:gd name="T40" fmla="*/ 113 w 347"/>
                <a:gd name="T41" fmla="*/ 337 h 347"/>
                <a:gd name="T42" fmla="*/ 86 w 347"/>
                <a:gd name="T43" fmla="*/ 324 h 347"/>
                <a:gd name="T44" fmla="*/ 61 w 347"/>
                <a:gd name="T45" fmla="*/ 306 h 347"/>
                <a:gd name="T46" fmla="*/ 41 w 347"/>
                <a:gd name="T47" fmla="*/ 285 h 347"/>
                <a:gd name="T48" fmla="*/ 23 w 347"/>
                <a:gd name="T49" fmla="*/ 261 h 347"/>
                <a:gd name="T50" fmla="*/ 11 w 347"/>
                <a:gd name="T51" fmla="*/ 235 h 347"/>
                <a:gd name="T52" fmla="*/ 2 w 347"/>
                <a:gd name="T53" fmla="*/ 205 h 347"/>
                <a:gd name="T54" fmla="*/ 0 w 347"/>
                <a:gd name="T55" fmla="*/ 173 h 347"/>
                <a:gd name="T56" fmla="*/ 2 w 347"/>
                <a:gd name="T57" fmla="*/ 143 h 347"/>
                <a:gd name="T58" fmla="*/ 11 w 347"/>
                <a:gd name="T59" fmla="*/ 113 h 347"/>
                <a:gd name="T60" fmla="*/ 23 w 347"/>
                <a:gd name="T61" fmla="*/ 87 h 347"/>
                <a:gd name="T62" fmla="*/ 41 w 347"/>
                <a:gd name="T63" fmla="*/ 63 h 347"/>
                <a:gd name="T64" fmla="*/ 61 w 347"/>
                <a:gd name="T65" fmla="*/ 42 h 347"/>
                <a:gd name="T66" fmla="*/ 86 w 347"/>
                <a:gd name="T67" fmla="*/ 24 h 347"/>
                <a:gd name="T68" fmla="*/ 113 w 347"/>
                <a:gd name="T69" fmla="*/ 11 h 347"/>
                <a:gd name="T70" fmla="*/ 142 w 347"/>
                <a:gd name="T71" fmla="*/ 3 h 347"/>
                <a:gd name="T72" fmla="*/ 173 w 347"/>
                <a:gd name="T7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7" h="347">
                  <a:moveTo>
                    <a:pt x="173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0" y="24"/>
                  </a:lnTo>
                  <a:lnTo>
                    <a:pt x="284" y="42"/>
                  </a:lnTo>
                  <a:lnTo>
                    <a:pt x="306" y="63"/>
                  </a:lnTo>
                  <a:lnTo>
                    <a:pt x="323" y="87"/>
                  </a:lnTo>
                  <a:lnTo>
                    <a:pt x="336" y="113"/>
                  </a:lnTo>
                  <a:lnTo>
                    <a:pt x="344" y="143"/>
                  </a:lnTo>
                  <a:lnTo>
                    <a:pt x="347" y="173"/>
                  </a:lnTo>
                  <a:lnTo>
                    <a:pt x="344" y="205"/>
                  </a:lnTo>
                  <a:lnTo>
                    <a:pt x="336" y="235"/>
                  </a:lnTo>
                  <a:lnTo>
                    <a:pt x="323" y="261"/>
                  </a:lnTo>
                  <a:lnTo>
                    <a:pt x="306" y="285"/>
                  </a:lnTo>
                  <a:lnTo>
                    <a:pt x="284" y="306"/>
                  </a:lnTo>
                  <a:lnTo>
                    <a:pt x="260" y="324"/>
                  </a:lnTo>
                  <a:lnTo>
                    <a:pt x="234" y="337"/>
                  </a:lnTo>
                  <a:lnTo>
                    <a:pt x="204" y="345"/>
                  </a:lnTo>
                  <a:lnTo>
                    <a:pt x="173" y="347"/>
                  </a:lnTo>
                  <a:lnTo>
                    <a:pt x="142" y="345"/>
                  </a:lnTo>
                  <a:lnTo>
                    <a:pt x="113" y="337"/>
                  </a:lnTo>
                  <a:lnTo>
                    <a:pt x="86" y="324"/>
                  </a:lnTo>
                  <a:lnTo>
                    <a:pt x="61" y="306"/>
                  </a:lnTo>
                  <a:lnTo>
                    <a:pt x="41" y="285"/>
                  </a:lnTo>
                  <a:lnTo>
                    <a:pt x="23" y="261"/>
                  </a:lnTo>
                  <a:lnTo>
                    <a:pt x="11" y="235"/>
                  </a:lnTo>
                  <a:lnTo>
                    <a:pt x="2" y="205"/>
                  </a:lnTo>
                  <a:lnTo>
                    <a:pt x="0" y="173"/>
                  </a:lnTo>
                  <a:lnTo>
                    <a:pt x="2" y="143"/>
                  </a:lnTo>
                  <a:lnTo>
                    <a:pt x="11" y="113"/>
                  </a:lnTo>
                  <a:lnTo>
                    <a:pt x="23" y="87"/>
                  </a:lnTo>
                  <a:lnTo>
                    <a:pt x="41" y="63"/>
                  </a:lnTo>
                  <a:lnTo>
                    <a:pt x="61" y="42"/>
                  </a:lnTo>
                  <a:lnTo>
                    <a:pt x="86" y="24"/>
                  </a:lnTo>
                  <a:lnTo>
                    <a:pt x="113" y="11"/>
                  </a:lnTo>
                  <a:lnTo>
                    <a:pt x="142" y="3"/>
                  </a:lnTo>
                  <a:lnTo>
                    <a:pt x="1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31"/>
            <p:cNvSpPr>
              <a:spLocks/>
            </p:cNvSpPr>
            <p:nvPr/>
          </p:nvSpPr>
          <p:spPr bwMode="auto">
            <a:xfrm>
              <a:off x="5513388" y="5262563"/>
              <a:ext cx="55563" cy="53975"/>
            </a:xfrm>
            <a:custGeom>
              <a:avLst/>
              <a:gdLst>
                <a:gd name="T0" fmla="*/ 174 w 348"/>
                <a:gd name="T1" fmla="*/ 0 h 347"/>
                <a:gd name="T2" fmla="*/ 206 w 348"/>
                <a:gd name="T3" fmla="*/ 3 h 347"/>
                <a:gd name="T4" fmla="*/ 236 w 348"/>
                <a:gd name="T5" fmla="*/ 11 h 347"/>
                <a:gd name="T6" fmla="*/ 262 w 348"/>
                <a:gd name="T7" fmla="*/ 24 h 347"/>
                <a:gd name="T8" fmla="*/ 286 w 348"/>
                <a:gd name="T9" fmla="*/ 42 h 347"/>
                <a:gd name="T10" fmla="*/ 307 w 348"/>
                <a:gd name="T11" fmla="*/ 63 h 347"/>
                <a:gd name="T12" fmla="*/ 324 w 348"/>
                <a:gd name="T13" fmla="*/ 87 h 347"/>
                <a:gd name="T14" fmla="*/ 338 w 348"/>
                <a:gd name="T15" fmla="*/ 113 h 347"/>
                <a:gd name="T16" fmla="*/ 345 w 348"/>
                <a:gd name="T17" fmla="*/ 143 h 347"/>
                <a:gd name="T18" fmla="*/ 348 w 348"/>
                <a:gd name="T19" fmla="*/ 173 h 347"/>
                <a:gd name="T20" fmla="*/ 345 w 348"/>
                <a:gd name="T21" fmla="*/ 205 h 347"/>
                <a:gd name="T22" fmla="*/ 338 w 348"/>
                <a:gd name="T23" fmla="*/ 235 h 347"/>
                <a:gd name="T24" fmla="*/ 324 w 348"/>
                <a:gd name="T25" fmla="*/ 261 h 347"/>
                <a:gd name="T26" fmla="*/ 307 w 348"/>
                <a:gd name="T27" fmla="*/ 285 h 347"/>
                <a:gd name="T28" fmla="*/ 286 w 348"/>
                <a:gd name="T29" fmla="*/ 306 h 347"/>
                <a:gd name="T30" fmla="*/ 262 w 348"/>
                <a:gd name="T31" fmla="*/ 324 h 347"/>
                <a:gd name="T32" fmla="*/ 236 w 348"/>
                <a:gd name="T33" fmla="*/ 337 h 347"/>
                <a:gd name="T34" fmla="*/ 206 w 348"/>
                <a:gd name="T35" fmla="*/ 345 h 347"/>
                <a:gd name="T36" fmla="*/ 174 w 348"/>
                <a:gd name="T37" fmla="*/ 347 h 347"/>
                <a:gd name="T38" fmla="*/ 143 w 348"/>
                <a:gd name="T39" fmla="*/ 345 h 347"/>
                <a:gd name="T40" fmla="*/ 114 w 348"/>
                <a:gd name="T41" fmla="*/ 337 h 347"/>
                <a:gd name="T42" fmla="*/ 87 w 348"/>
                <a:gd name="T43" fmla="*/ 324 h 347"/>
                <a:gd name="T44" fmla="*/ 63 w 348"/>
                <a:gd name="T45" fmla="*/ 306 h 347"/>
                <a:gd name="T46" fmla="*/ 42 w 348"/>
                <a:gd name="T47" fmla="*/ 285 h 347"/>
                <a:gd name="T48" fmla="*/ 25 w 348"/>
                <a:gd name="T49" fmla="*/ 261 h 347"/>
                <a:gd name="T50" fmla="*/ 11 w 348"/>
                <a:gd name="T51" fmla="*/ 235 h 347"/>
                <a:gd name="T52" fmla="*/ 4 w 348"/>
                <a:gd name="T53" fmla="*/ 205 h 347"/>
                <a:gd name="T54" fmla="*/ 0 w 348"/>
                <a:gd name="T55" fmla="*/ 173 h 347"/>
                <a:gd name="T56" fmla="*/ 4 w 348"/>
                <a:gd name="T57" fmla="*/ 143 h 347"/>
                <a:gd name="T58" fmla="*/ 11 w 348"/>
                <a:gd name="T59" fmla="*/ 113 h 347"/>
                <a:gd name="T60" fmla="*/ 25 w 348"/>
                <a:gd name="T61" fmla="*/ 87 h 347"/>
                <a:gd name="T62" fmla="*/ 42 w 348"/>
                <a:gd name="T63" fmla="*/ 63 h 347"/>
                <a:gd name="T64" fmla="*/ 63 w 348"/>
                <a:gd name="T65" fmla="*/ 42 h 347"/>
                <a:gd name="T66" fmla="*/ 87 w 348"/>
                <a:gd name="T67" fmla="*/ 24 h 347"/>
                <a:gd name="T68" fmla="*/ 114 w 348"/>
                <a:gd name="T69" fmla="*/ 11 h 347"/>
                <a:gd name="T70" fmla="*/ 143 w 348"/>
                <a:gd name="T71" fmla="*/ 3 h 347"/>
                <a:gd name="T72" fmla="*/ 174 w 348"/>
                <a:gd name="T7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8" h="347">
                  <a:moveTo>
                    <a:pt x="174" y="0"/>
                  </a:moveTo>
                  <a:lnTo>
                    <a:pt x="206" y="3"/>
                  </a:lnTo>
                  <a:lnTo>
                    <a:pt x="236" y="11"/>
                  </a:lnTo>
                  <a:lnTo>
                    <a:pt x="262" y="24"/>
                  </a:lnTo>
                  <a:lnTo>
                    <a:pt x="286" y="42"/>
                  </a:lnTo>
                  <a:lnTo>
                    <a:pt x="307" y="63"/>
                  </a:lnTo>
                  <a:lnTo>
                    <a:pt x="324" y="87"/>
                  </a:lnTo>
                  <a:lnTo>
                    <a:pt x="338" y="113"/>
                  </a:lnTo>
                  <a:lnTo>
                    <a:pt x="345" y="143"/>
                  </a:lnTo>
                  <a:lnTo>
                    <a:pt x="348" y="173"/>
                  </a:lnTo>
                  <a:lnTo>
                    <a:pt x="345" y="205"/>
                  </a:lnTo>
                  <a:lnTo>
                    <a:pt x="338" y="235"/>
                  </a:lnTo>
                  <a:lnTo>
                    <a:pt x="324" y="261"/>
                  </a:lnTo>
                  <a:lnTo>
                    <a:pt x="307" y="285"/>
                  </a:lnTo>
                  <a:lnTo>
                    <a:pt x="286" y="306"/>
                  </a:lnTo>
                  <a:lnTo>
                    <a:pt x="262" y="324"/>
                  </a:lnTo>
                  <a:lnTo>
                    <a:pt x="236" y="337"/>
                  </a:lnTo>
                  <a:lnTo>
                    <a:pt x="206" y="345"/>
                  </a:lnTo>
                  <a:lnTo>
                    <a:pt x="174" y="347"/>
                  </a:lnTo>
                  <a:lnTo>
                    <a:pt x="143" y="345"/>
                  </a:lnTo>
                  <a:lnTo>
                    <a:pt x="114" y="337"/>
                  </a:lnTo>
                  <a:lnTo>
                    <a:pt x="87" y="324"/>
                  </a:lnTo>
                  <a:lnTo>
                    <a:pt x="63" y="306"/>
                  </a:lnTo>
                  <a:lnTo>
                    <a:pt x="42" y="285"/>
                  </a:lnTo>
                  <a:lnTo>
                    <a:pt x="25" y="261"/>
                  </a:lnTo>
                  <a:lnTo>
                    <a:pt x="11" y="235"/>
                  </a:lnTo>
                  <a:lnTo>
                    <a:pt x="4" y="205"/>
                  </a:lnTo>
                  <a:lnTo>
                    <a:pt x="0" y="173"/>
                  </a:lnTo>
                  <a:lnTo>
                    <a:pt x="4" y="143"/>
                  </a:lnTo>
                  <a:lnTo>
                    <a:pt x="11" y="113"/>
                  </a:lnTo>
                  <a:lnTo>
                    <a:pt x="25" y="87"/>
                  </a:lnTo>
                  <a:lnTo>
                    <a:pt x="42" y="63"/>
                  </a:lnTo>
                  <a:lnTo>
                    <a:pt x="63" y="42"/>
                  </a:lnTo>
                  <a:lnTo>
                    <a:pt x="87" y="24"/>
                  </a:lnTo>
                  <a:lnTo>
                    <a:pt x="114" y="11"/>
                  </a:lnTo>
                  <a:lnTo>
                    <a:pt x="143" y="3"/>
                  </a:lnTo>
                  <a:lnTo>
                    <a:pt x="1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32"/>
            <p:cNvSpPr>
              <a:spLocks noEditPoints="1"/>
            </p:cNvSpPr>
            <p:nvPr/>
          </p:nvSpPr>
          <p:spPr bwMode="auto">
            <a:xfrm>
              <a:off x="5421313" y="5122863"/>
              <a:ext cx="523875" cy="323850"/>
            </a:xfrm>
            <a:custGeom>
              <a:avLst/>
              <a:gdLst>
                <a:gd name="T0" fmla="*/ 583 w 3300"/>
                <a:gd name="T1" fmla="*/ 270 h 2041"/>
                <a:gd name="T2" fmla="*/ 582 w 3300"/>
                <a:gd name="T3" fmla="*/ 339 h 2041"/>
                <a:gd name="T4" fmla="*/ 558 w 3300"/>
                <a:gd name="T5" fmla="*/ 418 h 2041"/>
                <a:gd name="T6" fmla="*/ 514 w 3300"/>
                <a:gd name="T7" fmla="*/ 486 h 2041"/>
                <a:gd name="T8" fmla="*/ 454 w 3300"/>
                <a:gd name="T9" fmla="*/ 539 h 2041"/>
                <a:gd name="T10" fmla="*/ 379 w 3300"/>
                <a:gd name="T11" fmla="*/ 574 h 2041"/>
                <a:gd name="T12" fmla="*/ 296 w 3300"/>
                <a:gd name="T13" fmla="*/ 586 h 2041"/>
                <a:gd name="T14" fmla="*/ 244 w 3300"/>
                <a:gd name="T15" fmla="*/ 582 h 2041"/>
                <a:gd name="T16" fmla="*/ 270 w 3300"/>
                <a:gd name="T17" fmla="*/ 1455 h 2041"/>
                <a:gd name="T18" fmla="*/ 338 w 3300"/>
                <a:gd name="T19" fmla="*/ 1457 h 2041"/>
                <a:gd name="T20" fmla="*/ 417 w 3300"/>
                <a:gd name="T21" fmla="*/ 1480 h 2041"/>
                <a:gd name="T22" fmla="*/ 486 w 3300"/>
                <a:gd name="T23" fmla="*/ 1525 h 2041"/>
                <a:gd name="T24" fmla="*/ 538 w 3300"/>
                <a:gd name="T25" fmla="*/ 1586 h 2041"/>
                <a:gd name="T26" fmla="*/ 572 w 3300"/>
                <a:gd name="T27" fmla="*/ 1659 h 2041"/>
                <a:gd name="T28" fmla="*/ 584 w 3300"/>
                <a:gd name="T29" fmla="*/ 1742 h 2041"/>
                <a:gd name="T30" fmla="*/ 580 w 3300"/>
                <a:gd name="T31" fmla="*/ 1796 h 2041"/>
                <a:gd name="T32" fmla="*/ 2695 w 3300"/>
                <a:gd name="T33" fmla="*/ 1761 h 2041"/>
                <a:gd name="T34" fmla="*/ 2707 w 3300"/>
                <a:gd name="T35" fmla="*/ 1678 h 2041"/>
                <a:gd name="T36" fmla="*/ 2741 w 3300"/>
                <a:gd name="T37" fmla="*/ 1603 h 2041"/>
                <a:gd name="T38" fmla="*/ 2794 w 3300"/>
                <a:gd name="T39" fmla="*/ 1543 h 2041"/>
                <a:gd name="T40" fmla="*/ 2862 w 3300"/>
                <a:gd name="T41" fmla="*/ 1499 h 2041"/>
                <a:gd name="T42" fmla="*/ 2941 w 3300"/>
                <a:gd name="T43" fmla="*/ 1475 h 2041"/>
                <a:gd name="T44" fmla="*/ 3021 w 3300"/>
                <a:gd name="T45" fmla="*/ 1474 h 2041"/>
                <a:gd name="T46" fmla="*/ 3056 w 3300"/>
                <a:gd name="T47" fmla="*/ 594 h 2041"/>
                <a:gd name="T48" fmla="*/ 2984 w 3300"/>
                <a:gd name="T49" fmla="*/ 603 h 2041"/>
                <a:gd name="T50" fmla="*/ 2900 w 3300"/>
                <a:gd name="T51" fmla="*/ 591 h 2041"/>
                <a:gd name="T52" fmla="*/ 2827 w 3300"/>
                <a:gd name="T53" fmla="*/ 557 h 2041"/>
                <a:gd name="T54" fmla="*/ 2765 w 3300"/>
                <a:gd name="T55" fmla="*/ 504 h 2041"/>
                <a:gd name="T56" fmla="*/ 2721 w 3300"/>
                <a:gd name="T57" fmla="*/ 436 h 2041"/>
                <a:gd name="T58" fmla="*/ 2698 w 3300"/>
                <a:gd name="T59" fmla="*/ 357 h 2041"/>
                <a:gd name="T60" fmla="*/ 2697 w 3300"/>
                <a:gd name="T61" fmla="*/ 278 h 2041"/>
                <a:gd name="T62" fmla="*/ 580 w 3300"/>
                <a:gd name="T63" fmla="*/ 244 h 2041"/>
                <a:gd name="T64" fmla="*/ 3014 w 3300"/>
                <a:gd name="T65" fmla="*/ 0 h 2041"/>
                <a:gd name="T66" fmla="*/ 3097 w 3300"/>
                <a:gd name="T67" fmla="*/ 13 h 2041"/>
                <a:gd name="T68" fmla="*/ 3169 w 3300"/>
                <a:gd name="T69" fmla="*/ 47 h 2041"/>
                <a:gd name="T70" fmla="*/ 3230 w 3300"/>
                <a:gd name="T71" fmla="*/ 98 h 2041"/>
                <a:gd name="T72" fmla="*/ 3274 w 3300"/>
                <a:gd name="T73" fmla="*/ 165 h 2041"/>
                <a:gd name="T74" fmla="*/ 3297 w 3300"/>
                <a:gd name="T75" fmla="*/ 243 h 2041"/>
                <a:gd name="T76" fmla="*/ 3300 w 3300"/>
                <a:gd name="T77" fmla="*/ 1755 h 2041"/>
                <a:gd name="T78" fmla="*/ 3288 w 3300"/>
                <a:gd name="T79" fmla="*/ 1837 h 2041"/>
                <a:gd name="T80" fmla="*/ 3254 w 3300"/>
                <a:gd name="T81" fmla="*/ 1910 h 2041"/>
                <a:gd name="T82" fmla="*/ 3202 w 3300"/>
                <a:gd name="T83" fmla="*/ 1971 h 2041"/>
                <a:gd name="T84" fmla="*/ 3135 w 3300"/>
                <a:gd name="T85" fmla="*/ 2015 h 2041"/>
                <a:gd name="T86" fmla="*/ 3056 w 3300"/>
                <a:gd name="T87" fmla="*/ 2038 h 2041"/>
                <a:gd name="T88" fmla="*/ 286 w 3300"/>
                <a:gd name="T89" fmla="*/ 2041 h 2041"/>
                <a:gd name="T90" fmla="*/ 203 w 3300"/>
                <a:gd name="T91" fmla="*/ 2029 h 2041"/>
                <a:gd name="T92" fmla="*/ 130 w 3300"/>
                <a:gd name="T93" fmla="*/ 1995 h 2041"/>
                <a:gd name="T94" fmla="*/ 70 w 3300"/>
                <a:gd name="T95" fmla="*/ 1942 h 2041"/>
                <a:gd name="T96" fmla="*/ 26 w 3300"/>
                <a:gd name="T97" fmla="*/ 1875 h 2041"/>
                <a:gd name="T98" fmla="*/ 3 w 3300"/>
                <a:gd name="T99" fmla="*/ 1797 h 2041"/>
                <a:gd name="T100" fmla="*/ 0 w 3300"/>
                <a:gd name="T101" fmla="*/ 286 h 2041"/>
                <a:gd name="T102" fmla="*/ 12 w 3300"/>
                <a:gd name="T103" fmla="*/ 203 h 2041"/>
                <a:gd name="T104" fmla="*/ 46 w 3300"/>
                <a:gd name="T105" fmla="*/ 130 h 2041"/>
                <a:gd name="T106" fmla="*/ 98 w 3300"/>
                <a:gd name="T107" fmla="*/ 71 h 2041"/>
                <a:gd name="T108" fmla="*/ 165 w 3300"/>
                <a:gd name="T109" fmla="*/ 27 h 2041"/>
                <a:gd name="T110" fmla="*/ 244 w 3300"/>
                <a:gd name="T111" fmla="*/ 3 h 2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00" h="2041">
                  <a:moveTo>
                    <a:pt x="580" y="244"/>
                  </a:moveTo>
                  <a:lnTo>
                    <a:pt x="583" y="270"/>
                  </a:lnTo>
                  <a:lnTo>
                    <a:pt x="584" y="297"/>
                  </a:lnTo>
                  <a:lnTo>
                    <a:pt x="582" y="339"/>
                  </a:lnTo>
                  <a:lnTo>
                    <a:pt x="572" y="380"/>
                  </a:lnTo>
                  <a:lnTo>
                    <a:pt x="558" y="418"/>
                  </a:lnTo>
                  <a:lnTo>
                    <a:pt x="538" y="455"/>
                  </a:lnTo>
                  <a:lnTo>
                    <a:pt x="514" y="486"/>
                  </a:lnTo>
                  <a:lnTo>
                    <a:pt x="486" y="515"/>
                  </a:lnTo>
                  <a:lnTo>
                    <a:pt x="454" y="539"/>
                  </a:lnTo>
                  <a:lnTo>
                    <a:pt x="417" y="559"/>
                  </a:lnTo>
                  <a:lnTo>
                    <a:pt x="379" y="574"/>
                  </a:lnTo>
                  <a:lnTo>
                    <a:pt x="338" y="583"/>
                  </a:lnTo>
                  <a:lnTo>
                    <a:pt x="296" y="586"/>
                  </a:lnTo>
                  <a:lnTo>
                    <a:pt x="269" y="585"/>
                  </a:lnTo>
                  <a:lnTo>
                    <a:pt x="244" y="582"/>
                  </a:lnTo>
                  <a:lnTo>
                    <a:pt x="244" y="1458"/>
                  </a:lnTo>
                  <a:lnTo>
                    <a:pt x="270" y="1455"/>
                  </a:lnTo>
                  <a:lnTo>
                    <a:pt x="296" y="1454"/>
                  </a:lnTo>
                  <a:lnTo>
                    <a:pt x="338" y="1457"/>
                  </a:lnTo>
                  <a:lnTo>
                    <a:pt x="379" y="1466"/>
                  </a:lnTo>
                  <a:lnTo>
                    <a:pt x="417" y="1480"/>
                  </a:lnTo>
                  <a:lnTo>
                    <a:pt x="453" y="1500"/>
                  </a:lnTo>
                  <a:lnTo>
                    <a:pt x="486" y="1525"/>
                  </a:lnTo>
                  <a:lnTo>
                    <a:pt x="514" y="1553"/>
                  </a:lnTo>
                  <a:lnTo>
                    <a:pt x="538" y="1586"/>
                  </a:lnTo>
                  <a:lnTo>
                    <a:pt x="558" y="1621"/>
                  </a:lnTo>
                  <a:lnTo>
                    <a:pt x="572" y="1659"/>
                  </a:lnTo>
                  <a:lnTo>
                    <a:pt x="582" y="1700"/>
                  </a:lnTo>
                  <a:lnTo>
                    <a:pt x="584" y="1742"/>
                  </a:lnTo>
                  <a:lnTo>
                    <a:pt x="583" y="1770"/>
                  </a:lnTo>
                  <a:lnTo>
                    <a:pt x="580" y="1796"/>
                  </a:lnTo>
                  <a:lnTo>
                    <a:pt x="2697" y="1796"/>
                  </a:lnTo>
                  <a:lnTo>
                    <a:pt x="2695" y="1761"/>
                  </a:lnTo>
                  <a:lnTo>
                    <a:pt x="2698" y="1718"/>
                  </a:lnTo>
                  <a:lnTo>
                    <a:pt x="2707" y="1678"/>
                  </a:lnTo>
                  <a:lnTo>
                    <a:pt x="2721" y="1639"/>
                  </a:lnTo>
                  <a:lnTo>
                    <a:pt x="2741" y="1603"/>
                  </a:lnTo>
                  <a:lnTo>
                    <a:pt x="2765" y="1571"/>
                  </a:lnTo>
                  <a:lnTo>
                    <a:pt x="2794" y="1543"/>
                  </a:lnTo>
                  <a:lnTo>
                    <a:pt x="2825" y="1519"/>
                  </a:lnTo>
                  <a:lnTo>
                    <a:pt x="2862" y="1499"/>
                  </a:lnTo>
                  <a:lnTo>
                    <a:pt x="2900" y="1484"/>
                  </a:lnTo>
                  <a:lnTo>
                    <a:pt x="2941" y="1475"/>
                  </a:lnTo>
                  <a:lnTo>
                    <a:pt x="2984" y="1472"/>
                  </a:lnTo>
                  <a:lnTo>
                    <a:pt x="3021" y="1474"/>
                  </a:lnTo>
                  <a:lnTo>
                    <a:pt x="3056" y="1480"/>
                  </a:lnTo>
                  <a:lnTo>
                    <a:pt x="3056" y="594"/>
                  </a:lnTo>
                  <a:lnTo>
                    <a:pt x="3020" y="601"/>
                  </a:lnTo>
                  <a:lnTo>
                    <a:pt x="2984" y="603"/>
                  </a:lnTo>
                  <a:lnTo>
                    <a:pt x="2941" y="599"/>
                  </a:lnTo>
                  <a:lnTo>
                    <a:pt x="2900" y="591"/>
                  </a:lnTo>
                  <a:lnTo>
                    <a:pt x="2862" y="576"/>
                  </a:lnTo>
                  <a:lnTo>
                    <a:pt x="2827" y="557"/>
                  </a:lnTo>
                  <a:lnTo>
                    <a:pt x="2794" y="533"/>
                  </a:lnTo>
                  <a:lnTo>
                    <a:pt x="2765" y="504"/>
                  </a:lnTo>
                  <a:lnTo>
                    <a:pt x="2741" y="472"/>
                  </a:lnTo>
                  <a:lnTo>
                    <a:pt x="2721" y="436"/>
                  </a:lnTo>
                  <a:lnTo>
                    <a:pt x="2707" y="398"/>
                  </a:lnTo>
                  <a:lnTo>
                    <a:pt x="2698" y="357"/>
                  </a:lnTo>
                  <a:lnTo>
                    <a:pt x="2695" y="314"/>
                  </a:lnTo>
                  <a:lnTo>
                    <a:pt x="2697" y="278"/>
                  </a:lnTo>
                  <a:lnTo>
                    <a:pt x="2703" y="244"/>
                  </a:lnTo>
                  <a:lnTo>
                    <a:pt x="580" y="244"/>
                  </a:lnTo>
                  <a:close/>
                  <a:moveTo>
                    <a:pt x="286" y="0"/>
                  </a:moveTo>
                  <a:lnTo>
                    <a:pt x="3014" y="0"/>
                  </a:lnTo>
                  <a:lnTo>
                    <a:pt x="3056" y="3"/>
                  </a:lnTo>
                  <a:lnTo>
                    <a:pt x="3097" y="13"/>
                  </a:lnTo>
                  <a:lnTo>
                    <a:pt x="3134" y="27"/>
                  </a:lnTo>
                  <a:lnTo>
                    <a:pt x="3169" y="47"/>
                  </a:lnTo>
                  <a:lnTo>
                    <a:pt x="3201" y="71"/>
                  </a:lnTo>
                  <a:lnTo>
                    <a:pt x="3230" y="98"/>
                  </a:lnTo>
                  <a:lnTo>
                    <a:pt x="3254" y="130"/>
                  </a:lnTo>
                  <a:lnTo>
                    <a:pt x="3274" y="165"/>
                  </a:lnTo>
                  <a:lnTo>
                    <a:pt x="3288" y="203"/>
                  </a:lnTo>
                  <a:lnTo>
                    <a:pt x="3297" y="243"/>
                  </a:lnTo>
                  <a:lnTo>
                    <a:pt x="3300" y="286"/>
                  </a:lnTo>
                  <a:lnTo>
                    <a:pt x="3300" y="1755"/>
                  </a:lnTo>
                  <a:lnTo>
                    <a:pt x="3297" y="1797"/>
                  </a:lnTo>
                  <a:lnTo>
                    <a:pt x="3288" y="1837"/>
                  </a:lnTo>
                  <a:lnTo>
                    <a:pt x="3274" y="1875"/>
                  </a:lnTo>
                  <a:lnTo>
                    <a:pt x="3254" y="1910"/>
                  </a:lnTo>
                  <a:lnTo>
                    <a:pt x="3230" y="1942"/>
                  </a:lnTo>
                  <a:lnTo>
                    <a:pt x="3202" y="1971"/>
                  </a:lnTo>
                  <a:lnTo>
                    <a:pt x="3170" y="1995"/>
                  </a:lnTo>
                  <a:lnTo>
                    <a:pt x="3135" y="2015"/>
                  </a:lnTo>
                  <a:lnTo>
                    <a:pt x="3097" y="2029"/>
                  </a:lnTo>
                  <a:lnTo>
                    <a:pt x="3056" y="2038"/>
                  </a:lnTo>
                  <a:lnTo>
                    <a:pt x="3014" y="2041"/>
                  </a:lnTo>
                  <a:lnTo>
                    <a:pt x="286" y="2041"/>
                  </a:lnTo>
                  <a:lnTo>
                    <a:pt x="244" y="2038"/>
                  </a:lnTo>
                  <a:lnTo>
                    <a:pt x="203" y="2029"/>
                  </a:lnTo>
                  <a:lnTo>
                    <a:pt x="165" y="2015"/>
                  </a:lnTo>
                  <a:lnTo>
                    <a:pt x="130" y="1995"/>
                  </a:lnTo>
                  <a:lnTo>
                    <a:pt x="98" y="1971"/>
                  </a:lnTo>
                  <a:lnTo>
                    <a:pt x="70" y="1942"/>
                  </a:lnTo>
                  <a:lnTo>
                    <a:pt x="46" y="1910"/>
                  </a:lnTo>
                  <a:lnTo>
                    <a:pt x="26" y="1875"/>
                  </a:lnTo>
                  <a:lnTo>
                    <a:pt x="12" y="1837"/>
                  </a:lnTo>
                  <a:lnTo>
                    <a:pt x="3" y="1797"/>
                  </a:lnTo>
                  <a:lnTo>
                    <a:pt x="0" y="1755"/>
                  </a:lnTo>
                  <a:lnTo>
                    <a:pt x="0" y="286"/>
                  </a:lnTo>
                  <a:lnTo>
                    <a:pt x="3" y="244"/>
                  </a:lnTo>
                  <a:lnTo>
                    <a:pt x="12" y="203"/>
                  </a:lnTo>
                  <a:lnTo>
                    <a:pt x="26" y="165"/>
                  </a:lnTo>
                  <a:lnTo>
                    <a:pt x="46" y="130"/>
                  </a:lnTo>
                  <a:lnTo>
                    <a:pt x="70" y="98"/>
                  </a:lnTo>
                  <a:lnTo>
                    <a:pt x="98" y="71"/>
                  </a:lnTo>
                  <a:lnTo>
                    <a:pt x="130" y="47"/>
                  </a:lnTo>
                  <a:lnTo>
                    <a:pt x="165" y="27"/>
                  </a:lnTo>
                  <a:lnTo>
                    <a:pt x="203" y="13"/>
                  </a:lnTo>
                  <a:lnTo>
                    <a:pt x="244" y="3"/>
                  </a:lnTo>
                  <a:lnTo>
                    <a:pt x="2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33"/>
            <p:cNvSpPr>
              <a:spLocks noEditPoints="1"/>
            </p:cNvSpPr>
            <p:nvPr/>
          </p:nvSpPr>
          <p:spPr bwMode="auto">
            <a:xfrm>
              <a:off x="5586413" y="5184776"/>
              <a:ext cx="200025" cy="200025"/>
            </a:xfrm>
            <a:custGeom>
              <a:avLst/>
              <a:gdLst>
                <a:gd name="T0" fmla="*/ 574 w 1253"/>
                <a:gd name="T1" fmla="*/ 285 h 1256"/>
                <a:gd name="T2" fmla="*/ 468 w 1253"/>
                <a:gd name="T3" fmla="*/ 337 h 1256"/>
                <a:gd name="T4" fmla="*/ 390 w 1253"/>
                <a:gd name="T5" fmla="*/ 427 h 1256"/>
                <a:gd name="T6" fmla="*/ 356 w 1253"/>
                <a:gd name="T7" fmla="*/ 507 h 1256"/>
                <a:gd name="T8" fmla="*/ 261 w 1253"/>
                <a:gd name="T9" fmla="*/ 518 h 1256"/>
                <a:gd name="T10" fmla="*/ 261 w 1253"/>
                <a:gd name="T11" fmla="*/ 589 h 1256"/>
                <a:gd name="T12" fmla="*/ 339 w 1253"/>
                <a:gd name="T13" fmla="*/ 600 h 1256"/>
                <a:gd name="T14" fmla="*/ 269 w 1253"/>
                <a:gd name="T15" fmla="*/ 643 h 1256"/>
                <a:gd name="T16" fmla="*/ 258 w 1253"/>
                <a:gd name="T17" fmla="*/ 710 h 1256"/>
                <a:gd name="T18" fmla="*/ 280 w 1253"/>
                <a:gd name="T19" fmla="*/ 732 h 1256"/>
                <a:gd name="T20" fmla="*/ 368 w 1253"/>
                <a:gd name="T21" fmla="*/ 785 h 1256"/>
                <a:gd name="T22" fmla="*/ 429 w 1253"/>
                <a:gd name="T23" fmla="*/ 882 h 1256"/>
                <a:gd name="T24" fmla="*/ 519 w 1253"/>
                <a:gd name="T25" fmla="*/ 949 h 1256"/>
                <a:gd name="T26" fmla="*/ 648 w 1253"/>
                <a:gd name="T27" fmla="*/ 982 h 1256"/>
                <a:gd name="T28" fmla="*/ 785 w 1253"/>
                <a:gd name="T29" fmla="*/ 967 h 1256"/>
                <a:gd name="T30" fmla="*/ 855 w 1253"/>
                <a:gd name="T31" fmla="*/ 938 h 1256"/>
                <a:gd name="T32" fmla="*/ 861 w 1253"/>
                <a:gd name="T33" fmla="*/ 904 h 1256"/>
                <a:gd name="T34" fmla="*/ 822 w 1253"/>
                <a:gd name="T35" fmla="*/ 830 h 1256"/>
                <a:gd name="T36" fmla="*/ 764 w 1253"/>
                <a:gd name="T37" fmla="*/ 837 h 1256"/>
                <a:gd name="T38" fmla="*/ 660 w 1253"/>
                <a:gd name="T39" fmla="*/ 854 h 1256"/>
                <a:gd name="T40" fmla="*/ 565 w 1253"/>
                <a:gd name="T41" fmla="*/ 832 h 1256"/>
                <a:gd name="T42" fmla="*/ 509 w 1253"/>
                <a:gd name="T43" fmla="*/ 779 h 1256"/>
                <a:gd name="T44" fmla="*/ 640 w 1253"/>
                <a:gd name="T45" fmla="*/ 731 h 1256"/>
                <a:gd name="T46" fmla="*/ 662 w 1253"/>
                <a:gd name="T47" fmla="*/ 709 h 1256"/>
                <a:gd name="T48" fmla="*/ 651 w 1253"/>
                <a:gd name="T49" fmla="*/ 642 h 1256"/>
                <a:gd name="T50" fmla="*/ 472 w 1253"/>
                <a:gd name="T51" fmla="*/ 599 h 1256"/>
                <a:gd name="T52" fmla="*/ 659 w 1253"/>
                <a:gd name="T53" fmla="*/ 589 h 1256"/>
                <a:gd name="T54" fmla="*/ 659 w 1253"/>
                <a:gd name="T55" fmla="*/ 518 h 1256"/>
                <a:gd name="T56" fmla="*/ 493 w 1253"/>
                <a:gd name="T57" fmla="*/ 508 h 1256"/>
                <a:gd name="T58" fmla="*/ 519 w 1253"/>
                <a:gd name="T59" fmla="*/ 462 h 1256"/>
                <a:gd name="T60" fmla="*/ 580 w 1253"/>
                <a:gd name="T61" fmla="*/ 417 h 1256"/>
                <a:gd name="T62" fmla="*/ 692 w 1253"/>
                <a:gd name="T63" fmla="*/ 402 h 1256"/>
                <a:gd name="T64" fmla="*/ 800 w 1253"/>
                <a:gd name="T65" fmla="*/ 426 h 1256"/>
                <a:gd name="T66" fmla="*/ 829 w 1253"/>
                <a:gd name="T67" fmla="*/ 418 h 1256"/>
                <a:gd name="T68" fmla="*/ 863 w 1253"/>
                <a:gd name="T69" fmla="*/ 338 h 1256"/>
                <a:gd name="T70" fmla="*/ 845 w 1253"/>
                <a:gd name="T71" fmla="*/ 310 h 1256"/>
                <a:gd name="T72" fmla="*/ 789 w 1253"/>
                <a:gd name="T73" fmla="*/ 289 h 1256"/>
                <a:gd name="T74" fmla="*/ 658 w 1253"/>
                <a:gd name="T75" fmla="*/ 273 h 1256"/>
                <a:gd name="T76" fmla="*/ 752 w 1253"/>
                <a:gd name="T77" fmla="*/ 12 h 1256"/>
                <a:gd name="T78" fmla="*/ 925 w 1253"/>
                <a:gd name="T79" fmla="*/ 76 h 1256"/>
                <a:gd name="T80" fmla="*/ 1068 w 1253"/>
                <a:gd name="T81" fmla="*/ 183 h 1256"/>
                <a:gd name="T82" fmla="*/ 1177 w 1253"/>
                <a:gd name="T83" fmla="*/ 328 h 1256"/>
                <a:gd name="T84" fmla="*/ 1240 w 1253"/>
                <a:gd name="T85" fmla="*/ 502 h 1256"/>
                <a:gd name="T86" fmla="*/ 1250 w 1253"/>
                <a:gd name="T87" fmla="*/ 692 h 1256"/>
                <a:gd name="T88" fmla="*/ 1204 w 1253"/>
                <a:gd name="T89" fmla="*/ 872 h 1256"/>
                <a:gd name="T90" fmla="*/ 1110 w 1253"/>
                <a:gd name="T91" fmla="*/ 1027 h 1256"/>
                <a:gd name="T92" fmla="*/ 976 w 1253"/>
                <a:gd name="T93" fmla="*/ 1149 h 1256"/>
                <a:gd name="T94" fmla="*/ 813 w 1253"/>
                <a:gd name="T95" fmla="*/ 1228 h 1256"/>
                <a:gd name="T96" fmla="*/ 626 w 1253"/>
                <a:gd name="T97" fmla="*/ 1256 h 1256"/>
                <a:gd name="T98" fmla="*/ 439 w 1253"/>
                <a:gd name="T99" fmla="*/ 1228 h 1256"/>
                <a:gd name="T100" fmla="*/ 275 w 1253"/>
                <a:gd name="T101" fmla="*/ 1149 h 1256"/>
                <a:gd name="T102" fmla="*/ 142 w 1253"/>
                <a:gd name="T103" fmla="*/ 1027 h 1256"/>
                <a:gd name="T104" fmla="*/ 48 w 1253"/>
                <a:gd name="T105" fmla="*/ 872 h 1256"/>
                <a:gd name="T106" fmla="*/ 3 w 1253"/>
                <a:gd name="T107" fmla="*/ 692 h 1256"/>
                <a:gd name="T108" fmla="*/ 12 w 1253"/>
                <a:gd name="T109" fmla="*/ 502 h 1256"/>
                <a:gd name="T110" fmla="*/ 75 w 1253"/>
                <a:gd name="T111" fmla="*/ 328 h 1256"/>
                <a:gd name="T112" fmla="*/ 183 w 1253"/>
                <a:gd name="T113" fmla="*/ 183 h 1256"/>
                <a:gd name="T114" fmla="*/ 327 w 1253"/>
                <a:gd name="T115" fmla="*/ 76 h 1256"/>
                <a:gd name="T116" fmla="*/ 499 w 1253"/>
                <a:gd name="T117" fmla="*/ 12 h 1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53" h="1256">
                  <a:moveTo>
                    <a:pt x="658" y="273"/>
                  </a:moveTo>
                  <a:lnTo>
                    <a:pt x="613" y="278"/>
                  </a:lnTo>
                  <a:lnTo>
                    <a:pt x="574" y="285"/>
                  </a:lnTo>
                  <a:lnTo>
                    <a:pt x="537" y="297"/>
                  </a:lnTo>
                  <a:lnTo>
                    <a:pt x="501" y="315"/>
                  </a:lnTo>
                  <a:lnTo>
                    <a:pt x="468" y="337"/>
                  </a:lnTo>
                  <a:lnTo>
                    <a:pt x="437" y="364"/>
                  </a:lnTo>
                  <a:lnTo>
                    <a:pt x="412" y="394"/>
                  </a:lnTo>
                  <a:lnTo>
                    <a:pt x="390" y="427"/>
                  </a:lnTo>
                  <a:lnTo>
                    <a:pt x="371" y="462"/>
                  </a:lnTo>
                  <a:lnTo>
                    <a:pt x="358" y="499"/>
                  </a:lnTo>
                  <a:lnTo>
                    <a:pt x="356" y="507"/>
                  </a:lnTo>
                  <a:lnTo>
                    <a:pt x="280" y="507"/>
                  </a:lnTo>
                  <a:lnTo>
                    <a:pt x="269" y="510"/>
                  </a:lnTo>
                  <a:lnTo>
                    <a:pt x="261" y="518"/>
                  </a:lnTo>
                  <a:lnTo>
                    <a:pt x="258" y="529"/>
                  </a:lnTo>
                  <a:lnTo>
                    <a:pt x="258" y="579"/>
                  </a:lnTo>
                  <a:lnTo>
                    <a:pt x="261" y="589"/>
                  </a:lnTo>
                  <a:lnTo>
                    <a:pt x="269" y="597"/>
                  </a:lnTo>
                  <a:lnTo>
                    <a:pt x="280" y="600"/>
                  </a:lnTo>
                  <a:lnTo>
                    <a:pt x="339" y="600"/>
                  </a:lnTo>
                  <a:lnTo>
                    <a:pt x="339" y="640"/>
                  </a:lnTo>
                  <a:lnTo>
                    <a:pt x="280" y="640"/>
                  </a:lnTo>
                  <a:lnTo>
                    <a:pt x="269" y="643"/>
                  </a:lnTo>
                  <a:lnTo>
                    <a:pt x="261" y="651"/>
                  </a:lnTo>
                  <a:lnTo>
                    <a:pt x="258" y="661"/>
                  </a:lnTo>
                  <a:lnTo>
                    <a:pt x="258" y="710"/>
                  </a:lnTo>
                  <a:lnTo>
                    <a:pt x="261" y="721"/>
                  </a:lnTo>
                  <a:lnTo>
                    <a:pt x="269" y="729"/>
                  </a:lnTo>
                  <a:lnTo>
                    <a:pt x="280" y="732"/>
                  </a:lnTo>
                  <a:lnTo>
                    <a:pt x="351" y="732"/>
                  </a:lnTo>
                  <a:lnTo>
                    <a:pt x="359" y="758"/>
                  </a:lnTo>
                  <a:lnTo>
                    <a:pt x="368" y="785"/>
                  </a:lnTo>
                  <a:lnTo>
                    <a:pt x="385" y="820"/>
                  </a:lnTo>
                  <a:lnTo>
                    <a:pt x="405" y="853"/>
                  </a:lnTo>
                  <a:lnTo>
                    <a:pt x="429" y="882"/>
                  </a:lnTo>
                  <a:lnTo>
                    <a:pt x="456" y="909"/>
                  </a:lnTo>
                  <a:lnTo>
                    <a:pt x="485" y="930"/>
                  </a:lnTo>
                  <a:lnTo>
                    <a:pt x="519" y="949"/>
                  </a:lnTo>
                  <a:lnTo>
                    <a:pt x="557" y="964"/>
                  </a:lnTo>
                  <a:lnTo>
                    <a:pt x="603" y="977"/>
                  </a:lnTo>
                  <a:lnTo>
                    <a:pt x="648" y="982"/>
                  </a:lnTo>
                  <a:lnTo>
                    <a:pt x="694" y="982"/>
                  </a:lnTo>
                  <a:lnTo>
                    <a:pt x="740" y="978"/>
                  </a:lnTo>
                  <a:lnTo>
                    <a:pt x="785" y="967"/>
                  </a:lnTo>
                  <a:lnTo>
                    <a:pt x="816" y="958"/>
                  </a:lnTo>
                  <a:lnTo>
                    <a:pt x="844" y="946"/>
                  </a:lnTo>
                  <a:lnTo>
                    <a:pt x="855" y="938"/>
                  </a:lnTo>
                  <a:lnTo>
                    <a:pt x="862" y="928"/>
                  </a:lnTo>
                  <a:lnTo>
                    <a:pt x="863" y="917"/>
                  </a:lnTo>
                  <a:lnTo>
                    <a:pt x="861" y="904"/>
                  </a:lnTo>
                  <a:lnTo>
                    <a:pt x="836" y="846"/>
                  </a:lnTo>
                  <a:lnTo>
                    <a:pt x="830" y="836"/>
                  </a:lnTo>
                  <a:lnTo>
                    <a:pt x="822" y="830"/>
                  </a:lnTo>
                  <a:lnTo>
                    <a:pt x="813" y="827"/>
                  </a:lnTo>
                  <a:lnTo>
                    <a:pt x="799" y="828"/>
                  </a:lnTo>
                  <a:lnTo>
                    <a:pt x="764" y="837"/>
                  </a:lnTo>
                  <a:lnTo>
                    <a:pt x="729" y="846"/>
                  </a:lnTo>
                  <a:lnTo>
                    <a:pt x="695" y="851"/>
                  </a:lnTo>
                  <a:lnTo>
                    <a:pt x="660" y="854"/>
                  </a:lnTo>
                  <a:lnTo>
                    <a:pt x="626" y="850"/>
                  </a:lnTo>
                  <a:lnTo>
                    <a:pt x="592" y="843"/>
                  </a:lnTo>
                  <a:lnTo>
                    <a:pt x="565" y="832"/>
                  </a:lnTo>
                  <a:lnTo>
                    <a:pt x="543" y="817"/>
                  </a:lnTo>
                  <a:lnTo>
                    <a:pt x="525" y="800"/>
                  </a:lnTo>
                  <a:lnTo>
                    <a:pt x="509" y="779"/>
                  </a:lnTo>
                  <a:lnTo>
                    <a:pt x="497" y="756"/>
                  </a:lnTo>
                  <a:lnTo>
                    <a:pt x="486" y="731"/>
                  </a:lnTo>
                  <a:lnTo>
                    <a:pt x="640" y="731"/>
                  </a:lnTo>
                  <a:lnTo>
                    <a:pt x="651" y="728"/>
                  </a:lnTo>
                  <a:lnTo>
                    <a:pt x="659" y="720"/>
                  </a:lnTo>
                  <a:lnTo>
                    <a:pt x="662" y="709"/>
                  </a:lnTo>
                  <a:lnTo>
                    <a:pt x="662" y="661"/>
                  </a:lnTo>
                  <a:lnTo>
                    <a:pt x="659" y="650"/>
                  </a:lnTo>
                  <a:lnTo>
                    <a:pt x="651" y="642"/>
                  </a:lnTo>
                  <a:lnTo>
                    <a:pt x="640" y="639"/>
                  </a:lnTo>
                  <a:lnTo>
                    <a:pt x="472" y="639"/>
                  </a:lnTo>
                  <a:lnTo>
                    <a:pt x="472" y="599"/>
                  </a:lnTo>
                  <a:lnTo>
                    <a:pt x="640" y="599"/>
                  </a:lnTo>
                  <a:lnTo>
                    <a:pt x="651" y="597"/>
                  </a:lnTo>
                  <a:lnTo>
                    <a:pt x="659" y="589"/>
                  </a:lnTo>
                  <a:lnTo>
                    <a:pt x="662" y="578"/>
                  </a:lnTo>
                  <a:lnTo>
                    <a:pt x="662" y="529"/>
                  </a:lnTo>
                  <a:lnTo>
                    <a:pt x="659" y="518"/>
                  </a:lnTo>
                  <a:lnTo>
                    <a:pt x="651" y="510"/>
                  </a:lnTo>
                  <a:lnTo>
                    <a:pt x="640" y="508"/>
                  </a:lnTo>
                  <a:lnTo>
                    <a:pt x="493" y="508"/>
                  </a:lnTo>
                  <a:lnTo>
                    <a:pt x="493" y="506"/>
                  </a:lnTo>
                  <a:lnTo>
                    <a:pt x="505" y="483"/>
                  </a:lnTo>
                  <a:lnTo>
                    <a:pt x="519" y="462"/>
                  </a:lnTo>
                  <a:lnTo>
                    <a:pt x="536" y="443"/>
                  </a:lnTo>
                  <a:lnTo>
                    <a:pt x="555" y="429"/>
                  </a:lnTo>
                  <a:lnTo>
                    <a:pt x="580" y="417"/>
                  </a:lnTo>
                  <a:lnTo>
                    <a:pt x="616" y="405"/>
                  </a:lnTo>
                  <a:lnTo>
                    <a:pt x="653" y="401"/>
                  </a:lnTo>
                  <a:lnTo>
                    <a:pt x="692" y="402"/>
                  </a:lnTo>
                  <a:lnTo>
                    <a:pt x="729" y="408"/>
                  </a:lnTo>
                  <a:lnTo>
                    <a:pt x="764" y="417"/>
                  </a:lnTo>
                  <a:lnTo>
                    <a:pt x="800" y="426"/>
                  </a:lnTo>
                  <a:lnTo>
                    <a:pt x="811" y="427"/>
                  </a:lnTo>
                  <a:lnTo>
                    <a:pt x="821" y="424"/>
                  </a:lnTo>
                  <a:lnTo>
                    <a:pt x="829" y="418"/>
                  </a:lnTo>
                  <a:lnTo>
                    <a:pt x="836" y="408"/>
                  </a:lnTo>
                  <a:lnTo>
                    <a:pt x="860" y="351"/>
                  </a:lnTo>
                  <a:lnTo>
                    <a:pt x="863" y="338"/>
                  </a:lnTo>
                  <a:lnTo>
                    <a:pt x="862" y="327"/>
                  </a:lnTo>
                  <a:lnTo>
                    <a:pt x="856" y="318"/>
                  </a:lnTo>
                  <a:lnTo>
                    <a:pt x="845" y="310"/>
                  </a:lnTo>
                  <a:lnTo>
                    <a:pt x="839" y="306"/>
                  </a:lnTo>
                  <a:lnTo>
                    <a:pt x="832" y="303"/>
                  </a:lnTo>
                  <a:lnTo>
                    <a:pt x="789" y="289"/>
                  </a:lnTo>
                  <a:lnTo>
                    <a:pt x="746" y="279"/>
                  </a:lnTo>
                  <a:lnTo>
                    <a:pt x="703" y="273"/>
                  </a:lnTo>
                  <a:lnTo>
                    <a:pt x="658" y="273"/>
                  </a:lnTo>
                  <a:close/>
                  <a:moveTo>
                    <a:pt x="626" y="0"/>
                  </a:moveTo>
                  <a:lnTo>
                    <a:pt x="689" y="2"/>
                  </a:lnTo>
                  <a:lnTo>
                    <a:pt x="752" y="12"/>
                  </a:lnTo>
                  <a:lnTo>
                    <a:pt x="813" y="28"/>
                  </a:lnTo>
                  <a:lnTo>
                    <a:pt x="870" y="48"/>
                  </a:lnTo>
                  <a:lnTo>
                    <a:pt x="925" y="76"/>
                  </a:lnTo>
                  <a:lnTo>
                    <a:pt x="976" y="107"/>
                  </a:lnTo>
                  <a:lnTo>
                    <a:pt x="1025" y="143"/>
                  </a:lnTo>
                  <a:lnTo>
                    <a:pt x="1068" y="183"/>
                  </a:lnTo>
                  <a:lnTo>
                    <a:pt x="1109" y="228"/>
                  </a:lnTo>
                  <a:lnTo>
                    <a:pt x="1145" y="277"/>
                  </a:lnTo>
                  <a:lnTo>
                    <a:pt x="1177" y="328"/>
                  </a:lnTo>
                  <a:lnTo>
                    <a:pt x="1204" y="383"/>
                  </a:lnTo>
                  <a:lnTo>
                    <a:pt x="1224" y="441"/>
                  </a:lnTo>
                  <a:lnTo>
                    <a:pt x="1240" y="502"/>
                  </a:lnTo>
                  <a:lnTo>
                    <a:pt x="1250" y="563"/>
                  </a:lnTo>
                  <a:lnTo>
                    <a:pt x="1253" y="628"/>
                  </a:lnTo>
                  <a:lnTo>
                    <a:pt x="1250" y="692"/>
                  </a:lnTo>
                  <a:lnTo>
                    <a:pt x="1240" y="755"/>
                  </a:lnTo>
                  <a:lnTo>
                    <a:pt x="1224" y="815"/>
                  </a:lnTo>
                  <a:lnTo>
                    <a:pt x="1204" y="872"/>
                  </a:lnTo>
                  <a:lnTo>
                    <a:pt x="1177" y="927"/>
                  </a:lnTo>
                  <a:lnTo>
                    <a:pt x="1145" y="979"/>
                  </a:lnTo>
                  <a:lnTo>
                    <a:pt x="1110" y="1027"/>
                  </a:lnTo>
                  <a:lnTo>
                    <a:pt x="1070" y="1072"/>
                  </a:lnTo>
                  <a:lnTo>
                    <a:pt x="1025" y="1113"/>
                  </a:lnTo>
                  <a:lnTo>
                    <a:pt x="976" y="1149"/>
                  </a:lnTo>
                  <a:lnTo>
                    <a:pt x="925" y="1181"/>
                  </a:lnTo>
                  <a:lnTo>
                    <a:pt x="870" y="1207"/>
                  </a:lnTo>
                  <a:lnTo>
                    <a:pt x="813" y="1228"/>
                  </a:lnTo>
                  <a:lnTo>
                    <a:pt x="752" y="1243"/>
                  </a:lnTo>
                  <a:lnTo>
                    <a:pt x="691" y="1253"/>
                  </a:lnTo>
                  <a:lnTo>
                    <a:pt x="626" y="1256"/>
                  </a:lnTo>
                  <a:lnTo>
                    <a:pt x="562" y="1253"/>
                  </a:lnTo>
                  <a:lnTo>
                    <a:pt x="499" y="1243"/>
                  </a:lnTo>
                  <a:lnTo>
                    <a:pt x="439" y="1228"/>
                  </a:lnTo>
                  <a:lnTo>
                    <a:pt x="382" y="1207"/>
                  </a:lnTo>
                  <a:lnTo>
                    <a:pt x="327" y="1181"/>
                  </a:lnTo>
                  <a:lnTo>
                    <a:pt x="275" y="1149"/>
                  </a:lnTo>
                  <a:lnTo>
                    <a:pt x="227" y="1113"/>
                  </a:lnTo>
                  <a:lnTo>
                    <a:pt x="183" y="1072"/>
                  </a:lnTo>
                  <a:lnTo>
                    <a:pt x="142" y="1027"/>
                  </a:lnTo>
                  <a:lnTo>
                    <a:pt x="106" y="979"/>
                  </a:lnTo>
                  <a:lnTo>
                    <a:pt x="75" y="927"/>
                  </a:lnTo>
                  <a:lnTo>
                    <a:pt x="48" y="872"/>
                  </a:lnTo>
                  <a:lnTo>
                    <a:pt x="27" y="815"/>
                  </a:lnTo>
                  <a:lnTo>
                    <a:pt x="12" y="755"/>
                  </a:lnTo>
                  <a:lnTo>
                    <a:pt x="3" y="692"/>
                  </a:lnTo>
                  <a:lnTo>
                    <a:pt x="0" y="628"/>
                  </a:lnTo>
                  <a:lnTo>
                    <a:pt x="3" y="563"/>
                  </a:lnTo>
                  <a:lnTo>
                    <a:pt x="12" y="502"/>
                  </a:lnTo>
                  <a:lnTo>
                    <a:pt x="27" y="441"/>
                  </a:lnTo>
                  <a:lnTo>
                    <a:pt x="48" y="383"/>
                  </a:lnTo>
                  <a:lnTo>
                    <a:pt x="75" y="328"/>
                  </a:lnTo>
                  <a:lnTo>
                    <a:pt x="106" y="277"/>
                  </a:lnTo>
                  <a:lnTo>
                    <a:pt x="142" y="228"/>
                  </a:lnTo>
                  <a:lnTo>
                    <a:pt x="183" y="183"/>
                  </a:lnTo>
                  <a:lnTo>
                    <a:pt x="227" y="143"/>
                  </a:lnTo>
                  <a:lnTo>
                    <a:pt x="275" y="107"/>
                  </a:lnTo>
                  <a:lnTo>
                    <a:pt x="327" y="76"/>
                  </a:lnTo>
                  <a:lnTo>
                    <a:pt x="382" y="48"/>
                  </a:lnTo>
                  <a:lnTo>
                    <a:pt x="439" y="28"/>
                  </a:lnTo>
                  <a:lnTo>
                    <a:pt x="499" y="12"/>
                  </a:lnTo>
                  <a:lnTo>
                    <a:pt x="562" y="2"/>
                  </a:lnTo>
                  <a:lnTo>
                    <a:pt x="6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4" name="Group 781"/>
          <p:cNvGrpSpPr/>
          <p:nvPr/>
        </p:nvGrpSpPr>
        <p:grpSpPr>
          <a:xfrm>
            <a:off x="9394737" y="3450022"/>
            <a:ext cx="569912" cy="573088"/>
            <a:chOff x="6272213" y="4995863"/>
            <a:chExt cx="569912" cy="573088"/>
          </a:xfrm>
          <a:solidFill>
            <a:srgbClr val="000000"/>
          </a:solidFill>
        </p:grpSpPr>
        <p:sp>
          <p:nvSpPr>
            <p:cNvPr id="155" name="Freeform 138"/>
            <p:cNvSpPr>
              <a:spLocks/>
            </p:cNvSpPr>
            <p:nvPr/>
          </p:nvSpPr>
          <p:spPr bwMode="auto">
            <a:xfrm>
              <a:off x="6272213" y="5087938"/>
              <a:ext cx="166687" cy="207963"/>
            </a:xfrm>
            <a:custGeom>
              <a:avLst/>
              <a:gdLst>
                <a:gd name="T0" fmla="*/ 714 w 1045"/>
                <a:gd name="T1" fmla="*/ 0 h 1316"/>
                <a:gd name="T2" fmla="*/ 1045 w 1045"/>
                <a:gd name="T3" fmla="*/ 0 h 1316"/>
                <a:gd name="T4" fmla="*/ 1045 w 1045"/>
                <a:gd name="T5" fmla="*/ 228 h 1316"/>
                <a:gd name="T6" fmla="*/ 714 w 1045"/>
                <a:gd name="T7" fmla="*/ 228 h 1316"/>
                <a:gd name="T8" fmla="*/ 667 w 1045"/>
                <a:gd name="T9" fmla="*/ 232 h 1316"/>
                <a:gd name="T10" fmla="*/ 623 w 1045"/>
                <a:gd name="T11" fmla="*/ 241 h 1316"/>
                <a:gd name="T12" fmla="*/ 581 w 1045"/>
                <a:gd name="T13" fmla="*/ 258 h 1316"/>
                <a:gd name="T14" fmla="*/ 542 w 1045"/>
                <a:gd name="T15" fmla="*/ 280 h 1316"/>
                <a:gd name="T16" fmla="*/ 507 w 1045"/>
                <a:gd name="T17" fmla="*/ 306 h 1316"/>
                <a:gd name="T18" fmla="*/ 476 w 1045"/>
                <a:gd name="T19" fmla="*/ 337 h 1316"/>
                <a:gd name="T20" fmla="*/ 450 w 1045"/>
                <a:gd name="T21" fmla="*/ 372 h 1316"/>
                <a:gd name="T22" fmla="*/ 428 w 1045"/>
                <a:gd name="T23" fmla="*/ 411 h 1316"/>
                <a:gd name="T24" fmla="*/ 411 w 1045"/>
                <a:gd name="T25" fmla="*/ 453 h 1316"/>
                <a:gd name="T26" fmla="*/ 401 w 1045"/>
                <a:gd name="T27" fmla="*/ 497 h 1316"/>
                <a:gd name="T28" fmla="*/ 398 w 1045"/>
                <a:gd name="T29" fmla="*/ 544 h 1316"/>
                <a:gd name="T30" fmla="*/ 398 w 1045"/>
                <a:gd name="T31" fmla="*/ 813 h 1316"/>
                <a:gd name="T32" fmla="*/ 535 w 1045"/>
                <a:gd name="T33" fmla="*/ 813 h 1316"/>
                <a:gd name="T34" fmla="*/ 547 w 1045"/>
                <a:gd name="T35" fmla="*/ 815 h 1316"/>
                <a:gd name="T36" fmla="*/ 558 w 1045"/>
                <a:gd name="T37" fmla="*/ 821 h 1316"/>
                <a:gd name="T38" fmla="*/ 565 w 1045"/>
                <a:gd name="T39" fmla="*/ 829 h 1316"/>
                <a:gd name="T40" fmla="*/ 569 w 1045"/>
                <a:gd name="T41" fmla="*/ 840 h 1316"/>
                <a:gd name="T42" fmla="*/ 569 w 1045"/>
                <a:gd name="T43" fmla="*/ 852 h 1316"/>
                <a:gd name="T44" fmla="*/ 565 w 1045"/>
                <a:gd name="T45" fmla="*/ 865 h 1316"/>
                <a:gd name="T46" fmla="*/ 314 w 1045"/>
                <a:gd name="T47" fmla="*/ 1300 h 1316"/>
                <a:gd name="T48" fmla="*/ 306 w 1045"/>
                <a:gd name="T49" fmla="*/ 1309 h 1316"/>
                <a:gd name="T50" fmla="*/ 296 w 1045"/>
                <a:gd name="T51" fmla="*/ 1315 h 1316"/>
                <a:gd name="T52" fmla="*/ 284 w 1045"/>
                <a:gd name="T53" fmla="*/ 1316 h 1316"/>
                <a:gd name="T54" fmla="*/ 273 w 1045"/>
                <a:gd name="T55" fmla="*/ 1315 h 1316"/>
                <a:gd name="T56" fmla="*/ 263 w 1045"/>
                <a:gd name="T57" fmla="*/ 1309 h 1316"/>
                <a:gd name="T58" fmla="*/ 254 w 1045"/>
                <a:gd name="T59" fmla="*/ 1300 h 1316"/>
                <a:gd name="T60" fmla="*/ 3 w 1045"/>
                <a:gd name="T61" fmla="*/ 865 h 1316"/>
                <a:gd name="T62" fmla="*/ 0 w 1045"/>
                <a:gd name="T63" fmla="*/ 852 h 1316"/>
                <a:gd name="T64" fmla="*/ 0 w 1045"/>
                <a:gd name="T65" fmla="*/ 840 h 1316"/>
                <a:gd name="T66" fmla="*/ 3 w 1045"/>
                <a:gd name="T67" fmla="*/ 829 h 1316"/>
                <a:gd name="T68" fmla="*/ 11 w 1045"/>
                <a:gd name="T69" fmla="*/ 821 h 1316"/>
                <a:gd name="T70" fmla="*/ 21 w 1045"/>
                <a:gd name="T71" fmla="*/ 815 h 1316"/>
                <a:gd name="T72" fmla="*/ 33 w 1045"/>
                <a:gd name="T73" fmla="*/ 813 h 1316"/>
                <a:gd name="T74" fmla="*/ 171 w 1045"/>
                <a:gd name="T75" fmla="*/ 813 h 1316"/>
                <a:gd name="T76" fmla="*/ 171 w 1045"/>
                <a:gd name="T77" fmla="*/ 543 h 1316"/>
                <a:gd name="T78" fmla="*/ 174 w 1045"/>
                <a:gd name="T79" fmla="*/ 484 h 1316"/>
                <a:gd name="T80" fmla="*/ 183 w 1045"/>
                <a:gd name="T81" fmla="*/ 427 h 1316"/>
                <a:gd name="T82" fmla="*/ 199 w 1045"/>
                <a:gd name="T83" fmla="*/ 372 h 1316"/>
                <a:gd name="T84" fmla="*/ 219 w 1045"/>
                <a:gd name="T85" fmla="*/ 319 h 1316"/>
                <a:gd name="T86" fmla="*/ 246 w 1045"/>
                <a:gd name="T87" fmla="*/ 270 h 1316"/>
                <a:gd name="T88" fmla="*/ 276 w 1045"/>
                <a:gd name="T89" fmla="*/ 223 h 1316"/>
                <a:gd name="T90" fmla="*/ 312 w 1045"/>
                <a:gd name="T91" fmla="*/ 180 h 1316"/>
                <a:gd name="T92" fmla="*/ 351 w 1045"/>
                <a:gd name="T93" fmla="*/ 141 h 1316"/>
                <a:gd name="T94" fmla="*/ 394 w 1045"/>
                <a:gd name="T95" fmla="*/ 105 h 1316"/>
                <a:gd name="T96" fmla="*/ 440 w 1045"/>
                <a:gd name="T97" fmla="*/ 75 h 1316"/>
                <a:gd name="T98" fmla="*/ 490 w 1045"/>
                <a:gd name="T99" fmla="*/ 48 h 1316"/>
                <a:gd name="T100" fmla="*/ 543 w 1045"/>
                <a:gd name="T101" fmla="*/ 29 h 1316"/>
                <a:gd name="T102" fmla="*/ 598 w 1045"/>
                <a:gd name="T103" fmla="*/ 13 h 1316"/>
                <a:gd name="T104" fmla="*/ 655 w 1045"/>
                <a:gd name="T105" fmla="*/ 3 h 1316"/>
                <a:gd name="T106" fmla="*/ 714 w 1045"/>
                <a:gd name="T107" fmla="*/ 0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45" h="1316">
                  <a:moveTo>
                    <a:pt x="714" y="0"/>
                  </a:moveTo>
                  <a:lnTo>
                    <a:pt x="1045" y="0"/>
                  </a:lnTo>
                  <a:lnTo>
                    <a:pt x="1045" y="228"/>
                  </a:lnTo>
                  <a:lnTo>
                    <a:pt x="714" y="228"/>
                  </a:lnTo>
                  <a:lnTo>
                    <a:pt x="667" y="232"/>
                  </a:lnTo>
                  <a:lnTo>
                    <a:pt x="623" y="241"/>
                  </a:lnTo>
                  <a:lnTo>
                    <a:pt x="581" y="258"/>
                  </a:lnTo>
                  <a:lnTo>
                    <a:pt x="542" y="280"/>
                  </a:lnTo>
                  <a:lnTo>
                    <a:pt x="507" y="306"/>
                  </a:lnTo>
                  <a:lnTo>
                    <a:pt x="476" y="337"/>
                  </a:lnTo>
                  <a:lnTo>
                    <a:pt x="450" y="372"/>
                  </a:lnTo>
                  <a:lnTo>
                    <a:pt x="428" y="411"/>
                  </a:lnTo>
                  <a:lnTo>
                    <a:pt x="411" y="453"/>
                  </a:lnTo>
                  <a:lnTo>
                    <a:pt x="401" y="497"/>
                  </a:lnTo>
                  <a:lnTo>
                    <a:pt x="398" y="544"/>
                  </a:lnTo>
                  <a:lnTo>
                    <a:pt x="398" y="813"/>
                  </a:lnTo>
                  <a:lnTo>
                    <a:pt x="535" y="813"/>
                  </a:lnTo>
                  <a:lnTo>
                    <a:pt x="547" y="815"/>
                  </a:lnTo>
                  <a:lnTo>
                    <a:pt x="558" y="821"/>
                  </a:lnTo>
                  <a:lnTo>
                    <a:pt x="565" y="829"/>
                  </a:lnTo>
                  <a:lnTo>
                    <a:pt x="569" y="840"/>
                  </a:lnTo>
                  <a:lnTo>
                    <a:pt x="569" y="852"/>
                  </a:lnTo>
                  <a:lnTo>
                    <a:pt x="565" y="865"/>
                  </a:lnTo>
                  <a:lnTo>
                    <a:pt x="314" y="1300"/>
                  </a:lnTo>
                  <a:lnTo>
                    <a:pt x="306" y="1309"/>
                  </a:lnTo>
                  <a:lnTo>
                    <a:pt x="296" y="1315"/>
                  </a:lnTo>
                  <a:lnTo>
                    <a:pt x="284" y="1316"/>
                  </a:lnTo>
                  <a:lnTo>
                    <a:pt x="273" y="1315"/>
                  </a:lnTo>
                  <a:lnTo>
                    <a:pt x="263" y="1309"/>
                  </a:lnTo>
                  <a:lnTo>
                    <a:pt x="254" y="1300"/>
                  </a:lnTo>
                  <a:lnTo>
                    <a:pt x="3" y="865"/>
                  </a:lnTo>
                  <a:lnTo>
                    <a:pt x="0" y="852"/>
                  </a:lnTo>
                  <a:lnTo>
                    <a:pt x="0" y="840"/>
                  </a:lnTo>
                  <a:lnTo>
                    <a:pt x="3" y="829"/>
                  </a:lnTo>
                  <a:lnTo>
                    <a:pt x="11" y="821"/>
                  </a:lnTo>
                  <a:lnTo>
                    <a:pt x="21" y="815"/>
                  </a:lnTo>
                  <a:lnTo>
                    <a:pt x="33" y="813"/>
                  </a:lnTo>
                  <a:lnTo>
                    <a:pt x="171" y="813"/>
                  </a:lnTo>
                  <a:lnTo>
                    <a:pt x="171" y="543"/>
                  </a:lnTo>
                  <a:lnTo>
                    <a:pt x="174" y="484"/>
                  </a:lnTo>
                  <a:lnTo>
                    <a:pt x="183" y="427"/>
                  </a:lnTo>
                  <a:lnTo>
                    <a:pt x="199" y="372"/>
                  </a:lnTo>
                  <a:lnTo>
                    <a:pt x="219" y="319"/>
                  </a:lnTo>
                  <a:lnTo>
                    <a:pt x="246" y="270"/>
                  </a:lnTo>
                  <a:lnTo>
                    <a:pt x="276" y="223"/>
                  </a:lnTo>
                  <a:lnTo>
                    <a:pt x="312" y="180"/>
                  </a:lnTo>
                  <a:lnTo>
                    <a:pt x="351" y="141"/>
                  </a:lnTo>
                  <a:lnTo>
                    <a:pt x="394" y="105"/>
                  </a:lnTo>
                  <a:lnTo>
                    <a:pt x="440" y="75"/>
                  </a:lnTo>
                  <a:lnTo>
                    <a:pt x="490" y="48"/>
                  </a:lnTo>
                  <a:lnTo>
                    <a:pt x="543" y="29"/>
                  </a:lnTo>
                  <a:lnTo>
                    <a:pt x="598" y="13"/>
                  </a:lnTo>
                  <a:lnTo>
                    <a:pt x="655" y="3"/>
                  </a:lnTo>
                  <a:lnTo>
                    <a:pt x="7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39"/>
            <p:cNvSpPr>
              <a:spLocks/>
            </p:cNvSpPr>
            <p:nvPr/>
          </p:nvSpPr>
          <p:spPr bwMode="auto">
            <a:xfrm>
              <a:off x="6399213" y="5395913"/>
              <a:ext cx="117475" cy="115888"/>
            </a:xfrm>
            <a:custGeom>
              <a:avLst/>
              <a:gdLst>
                <a:gd name="T0" fmla="*/ 366 w 733"/>
                <a:gd name="T1" fmla="*/ 0 h 733"/>
                <a:gd name="T2" fmla="*/ 416 w 733"/>
                <a:gd name="T3" fmla="*/ 3 h 733"/>
                <a:gd name="T4" fmla="*/ 463 w 733"/>
                <a:gd name="T5" fmla="*/ 13 h 733"/>
                <a:gd name="T6" fmla="*/ 510 w 733"/>
                <a:gd name="T7" fmla="*/ 28 h 733"/>
                <a:gd name="T8" fmla="*/ 551 w 733"/>
                <a:gd name="T9" fmla="*/ 50 h 733"/>
                <a:gd name="T10" fmla="*/ 591 w 733"/>
                <a:gd name="T11" fmla="*/ 77 h 733"/>
                <a:gd name="T12" fmla="*/ 626 w 733"/>
                <a:gd name="T13" fmla="*/ 107 h 733"/>
                <a:gd name="T14" fmla="*/ 656 w 733"/>
                <a:gd name="T15" fmla="*/ 142 h 733"/>
                <a:gd name="T16" fmla="*/ 683 w 733"/>
                <a:gd name="T17" fmla="*/ 182 h 733"/>
                <a:gd name="T18" fmla="*/ 704 w 733"/>
                <a:gd name="T19" fmla="*/ 224 h 733"/>
                <a:gd name="T20" fmla="*/ 720 w 733"/>
                <a:gd name="T21" fmla="*/ 268 h 733"/>
                <a:gd name="T22" fmla="*/ 730 w 733"/>
                <a:gd name="T23" fmla="*/ 317 h 733"/>
                <a:gd name="T24" fmla="*/ 733 w 733"/>
                <a:gd name="T25" fmla="*/ 366 h 733"/>
                <a:gd name="T26" fmla="*/ 730 w 733"/>
                <a:gd name="T27" fmla="*/ 417 h 733"/>
                <a:gd name="T28" fmla="*/ 720 w 733"/>
                <a:gd name="T29" fmla="*/ 464 h 733"/>
                <a:gd name="T30" fmla="*/ 704 w 733"/>
                <a:gd name="T31" fmla="*/ 509 h 733"/>
                <a:gd name="T32" fmla="*/ 683 w 733"/>
                <a:gd name="T33" fmla="*/ 552 h 733"/>
                <a:gd name="T34" fmla="*/ 656 w 733"/>
                <a:gd name="T35" fmla="*/ 590 h 733"/>
                <a:gd name="T36" fmla="*/ 626 w 733"/>
                <a:gd name="T37" fmla="*/ 626 h 733"/>
                <a:gd name="T38" fmla="*/ 591 w 733"/>
                <a:gd name="T39" fmla="*/ 657 h 733"/>
                <a:gd name="T40" fmla="*/ 551 w 733"/>
                <a:gd name="T41" fmla="*/ 683 h 733"/>
                <a:gd name="T42" fmla="*/ 510 w 733"/>
                <a:gd name="T43" fmla="*/ 704 h 733"/>
                <a:gd name="T44" fmla="*/ 463 w 733"/>
                <a:gd name="T45" fmla="*/ 720 h 733"/>
                <a:gd name="T46" fmla="*/ 416 w 733"/>
                <a:gd name="T47" fmla="*/ 729 h 733"/>
                <a:gd name="T48" fmla="*/ 366 w 733"/>
                <a:gd name="T49" fmla="*/ 733 h 733"/>
                <a:gd name="T50" fmla="*/ 317 w 733"/>
                <a:gd name="T51" fmla="*/ 729 h 733"/>
                <a:gd name="T52" fmla="*/ 269 w 733"/>
                <a:gd name="T53" fmla="*/ 720 h 733"/>
                <a:gd name="T54" fmla="*/ 223 w 733"/>
                <a:gd name="T55" fmla="*/ 704 h 733"/>
                <a:gd name="T56" fmla="*/ 182 w 733"/>
                <a:gd name="T57" fmla="*/ 683 h 733"/>
                <a:gd name="T58" fmla="*/ 142 w 733"/>
                <a:gd name="T59" fmla="*/ 657 h 733"/>
                <a:gd name="T60" fmla="*/ 107 w 733"/>
                <a:gd name="T61" fmla="*/ 626 h 733"/>
                <a:gd name="T62" fmla="*/ 76 w 733"/>
                <a:gd name="T63" fmla="*/ 590 h 733"/>
                <a:gd name="T64" fmla="*/ 50 w 733"/>
                <a:gd name="T65" fmla="*/ 552 h 733"/>
                <a:gd name="T66" fmla="*/ 29 w 733"/>
                <a:gd name="T67" fmla="*/ 509 h 733"/>
                <a:gd name="T68" fmla="*/ 13 w 733"/>
                <a:gd name="T69" fmla="*/ 464 h 733"/>
                <a:gd name="T70" fmla="*/ 3 w 733"/>
                <a:gd name="T71" fmla="*/ 417 h 733"/>
                <a:gd name="T72" fmla="*/ 0 w 733"/>
                <a:gd name="T73" fmla="*/ 366 h 733"/>
                <a:gd name="T74" fmla="*/ 3 w 733"/>
                <a:gd name="T75" fmla="*/ 317 h 733"/>
                <a:gd name="T76" fmla="*/ 13 w 733"/>
                <a:gd name="T77" fmla="*/ 268 h 733"/>
                <a:gd name="T78" fmla="*/ 29 w 733"/>
                <a:gd name="T79" fmla="*/ 224 h 733"/>
                <a:gd name="T80" fmla="*/ 50 w 733"/>
                <a:gd name="T81" fmla="*/ 182 h 733"/>
                <a:gd name="T82" fmla="*/ 76 w 733"/>
                <a:gd name="T83" fmla="*/ 142 h 733"/>
                <a:gd name="T84" fmla="*/ 107 w 733"/>
                <a:gd name="T85" fmla="*/ 107 h 733"/>
                <a:gd name="T86" fmla="*/ 142 w 733"/>
                <a:gd name="T87" fmla="*/ 77 h 733"/>
                <a:gd name="T88" fmla="*/ 182 w 733"/>
                <a:gd name="T89" fmla="*/ 50 h 733"/>
                <a:gd name="T90" fmla="*/ 223 w 733"/>
                <a:gd name="T91" fmla="*/ 28 h 733"/>
                <a:gd name="T92" fmla="*/ 269 w 733"/>
                <a:gd name="T93" fmla="*/ 13 h 733"/>
                <a:gd name="T94" fmla="*/ 317 w 733"/>
                <a:gd name="T95" fmla="*/ 3 h 733"/>
                <a:gd name="T96" fmla="*/ 366 w 733"/>
                <a:gd name="T97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33" h="733">
                  <a:moveTo>
                    <a:pt x="366" y="0"/>
                  </a:moveTo>
                  <a:lnTo>
                    <a:pt x="416" y="3"/>
                  </a:lnTo>
                  <a:lnTo>
                    <a:pt x="463" y="13"/>
                  </a:lnTo>
                  <a:lnTo>
                    <a:pt x="510" y="28"/>
                  </a:lnTo>
                  <a:lnTo>
                    <a:pt x="551" y="50"/>
                  </a:lnTo>
                  <a:lnTo>
                    <a:pt x="591" y="77"/>
                  </a:lnTo>
                  <a:lnTo>
                    <a:pt x="626" y="107"/>
                  </a:lnTo>
                  <a:lnTo>
                    <a:pt x="656" y="142"/>
                  </a:lnTo>
                  <a:lnTo>
                    <a:pt x="683" y="182"/>
                  </a:lnTo>
                  <a:lnTo>
                    <a:pt x="704" y="224"/>
                  </a:lnTo>
                  <a:lnTo>
                    <a:pt x="720" y="268"/>
                  </a:lnTo>
                  <a:lnTo>
                    <a:pt x="730" y="317"/>
                  </a:lnTo>
                  <a:lnTo>
                    <a:pt x="733" y="366"/>
                  </a:lnTo>
                  <a:lnTo>
                    <a:pt x="730" y="417"/>
                  </a:lnTo>
                  <a:lnTo>
                    <a:pt x="720" y="464"/>
                  </a:lnTo>
                  <a:lnTo>
                    <a:pt x="704" y="509"/>
                  </a:lnTo>
                  <a:lnTo>
                    <a:pt x="683" y="552"/>
                  </a:lnTo>
                  <a:lnTo>
                    <a:pt x="656" y="590"/>
                  </a:lnTo>
                  <a:lnTo>
                    <a:pt x="626" y="626"/>
                  </a:lnTo>
                  <a:lnTo>
                    <a:pt x="591" y="657"/>
                  </a:lnTo>
                  <a:lnTo>
                    <a:pt x="551" y="683"/>
                  </a:lnTo>
                  <a:lnTo>
                    <a:pt x="510" y="704"/>
                  </a:lnTo>
                  <a:lnTo>
                    <a:pt x="463" y="720"/>
                  </a:lnTo>
                  <a:lnTo>
                    <a:pt x="416" y="729"/>
                  </a:lnTo>
                  <a:lnTo>
                    <a:pt x="366" y="733"/>
                  </a:lnTo>
                  <a:lnTo>
                    <a:pt x="317" y="729"/>
                  </a:lnTo>
                  <a:lnTo>
                    <a:pt x="269" y="720"/>
                  </a:lnTo>
                  <a:lnTo>
                    <a:pt x="223" y="704"/>
                  </a:lnTo>
                  <a:lnTo>
                    <a:pt x="182" y="683"/>
                  </a:lnTo>
                  <a:lnTo>
                    <a:pt x="142" y="657"/>
                  </a:lnTo>
                  <a:lnTo>
                    <a:pt x="107" y="626"/>
                  </a:lnTo>
                  <a:lnTo>
                    <a:pt x="76" y="590"/>
                  </a:lnTo>
                  <a:lnTo>
                    <a:pt x="50" y="552"/>
                  </a:lnTo>
                  <a:lnTo>
                    <a:pt x="29" y="509"/>
                  </a:lnTo>
                  <a:lnTo>
                    <a:pt x="13" y="464"/>
                  </a:lnTo>
                  <a:lnTo>
                    <a:pt x="3" y="417"/>
                  </a:lnTo>
                  <a:lnTo>
                    <a:pt x="0" y="366"/>
                  </a:lnTo>
                  <a:lnTo>
                    <a:pt x="3" y="317"/>
                  </a:lnTo>
                  <a:lnTo>
                    <a:pt x="13" y="268"/>
                  </a:lnTo>
                  <a:lnTo>
                    <a:pt x="29" y="224"/>
                  </a:lnTo>
                  <a:lnTo>
                    <a:pt x="50" y="182"/>
                  </a:lnTo>
                  <a:lnTo>
                    <a:pt x="76" y="142"/>
                  </a:lnTo>
                  <a:lnTo>
                    <a:pt x="107" y="107"/>
                  </a:lnTo>
                  <a:lnTo>
                    <a:pt x="142" y="77"/>
                  </a:lnTo>
                  <a:lnTo>
                    <a:pt x="182" y="50"/>
                  </a:lnTo>
                  <a:lnTo>
                    <a:pt x="223" y="28"/>
                  </a:lnTo>
                  <a:lnTo>
                    <a:pt x="269" y="13"/>
                  </a:lnTo>
                  <a:lnTo>
                    <a:pt x="317" y="3"/>
                  </a:lnTo>
                  <a:lnTo>
                    <a:pt x="3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40"/>
            <p:cNvSpPr>
              <a:spLocks/>
            </p:cNvSpPr>
            <p:nvPr/>
          </p:nvSpPr>
          <p:spPr bwMode="auto">
            <a:xfrm>
              <a:off x="6335713" y="5434013"/>
              <a:ext cx="39687" cy="39688"/>
            </a:xfrm>
            <a:custGeom>
              <a:avLst/>
              <a:gdLst>
                <a:gd name="T0" fmla="*/ 123 w 246"/>
                <a:gd name="T1" fmla="*/ 0 h 246"/>
                <a:gd name="T2" fmla="*/ 151 w 246"/>
                <a:gd name="T3" fmla="*/ 4 h 246"/>
                <a:gd name="T4" fmla="*/ 177 w 246"/>
                <a:gd name="T5" fmla="*/ 13 h 246"/>
                <a:gd name="T6" fmla="*/ 200 w 246"/>
                <a:gd name="T7" fmla="*/ 28 h 246"/>
                <a:gd name="T8" fmla="*/ 219 w 246"/>
                <a:gd name="T9" fmla="*/ 46 h 246"/>
                <a:gd name="T10" fmla="*/ 233 w 246"/>
                <a:gd name="T11" fmla="*/ 69 h 246"/>
                <a:gd name="T12" fmla="*/ 243 w 246"/>
                <a:gd name="T13" fmla="*/ 96 h 246"/>
                <a:gd name="T14" fmla="*/ 246 w 246"/>
                <a:gd name="T15" fmla="*/ 123 h 246"/>
                <a:gd name="T16" fmla="*/ 243 w 246"/>
                <a:gd name="T17" fmla="*/ 152 h 246"/>
                <a:gd name="T18" fmla="*/ 233 w 246"/>
                <a:gd name="T19" fmla="*/ 178 h 246"/>
                <a:gd name="T20" fmla="*/ 219 w 246"/>
                <a:gd name="T21" fmla="*/ 200 h 246"/>
                <a:gd name="T22" fmla="*/ 200 w 246"/>
                <a:gd name="T23" fmla="*/ 220 h 246"/>
                <a:gd name="T24" fmla="*/ 177 w 246"/>
                <a:gd name="T25" fmla="*/ 234 h 246"/>
                <a:gd name="T26" fmla="*/ 151 w 246"/>
                <a:gd name="T27" fmla="*/ 243 h 246"/>
                <a:gd name="T28" fmla="*/ 123 w 246"/>
                <a:gd name="T29" fmla="*/ 246 h 246"/>
                <a:gd name="T30" fmla="*/ 95 w 246"/>
                <a:gd name="T31" fmla="*/ 243 h 246"/>
                <a:gd name="T32" fmla="*/ 68 w 246"/>
                <a:gd name="T33" fmla="*/ 234 h 246"/>
                <a:gd name="T34" fmla="*/ 46 w 246"/>
                <a:gd name="T35" fmla="*/ 220 h 246"/>
                <a:gd name="T36" fmla="*/ 27 w 246"/>
                <a:gd name="T37" fmla="*/ 200 h 246"/>
                <a:gd name="T38" fmla="*/ 12 w 246"/>
                <a:gd name="T39" fmla="*/ 178 h 246"/>
                <a:gd name="T40" fmla="*/ 4 w 246"/>
                <a:gd name="T41" fmla="*/ 152 h 246"/>
                <a:gd name="T42" fmla="*/ 0 w 246"/>
                <a:gd name="T43" fmla="*/ 123 h 246"/>
                <a:gd name="T44" fmla="*/ 4 w 246"/>
                <a:gd name="T45" fmla="*/ 96 h 246"/>
                <a:gd name="T46" fmla="*/ 12 w 246"/>
                <a:gd name="T47" fmla="*/ 69 h 246"/>
                <a:gd name="T48" fmla="*/ 27 w 246"/>
                <a:gd name="T49" fmla="*/ 46 h 246"/>
                <a:gd name="T50" fmla="*/ 46 w 246"/>
                <a:gd name="T51" fmla="*/ 28 h 246"/>
                <a:gd name="T52" fmla="*/ 68 w 246"/>
                <a:gd name="T53" fmla="*/ 13 h 246"/>
                <a:gd name="T54" fmla="*/ 95 w 246"/>
                <a:gd name="T55" fmla="*/ 4 h 246"/>
                <a:gd name="T56" fmla="*/ 123 w 246"/>
                <a:gd name="T5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6" h="246">
                  <a:moveTo>
                    <a:pt x="123" y="0"/>
                  </a:moveTo>
                  <a:lnTo>
                    <a:pt x="151" y="4"/>
                  </a:lnTo>
                  <a:lnTo>
                    <a:pt x="177" y="13"/>
                  </a:lnTo>
                  <a:lnTo>
                    <a:pt x="200" y="28"/>
                  </a:lnTo>
                  <a:lnTo>
                    <a:pt x="219" y="46"/>
                  </a:lnTo>
                  <a:lnTo>
                    <a:pt x="233" y="69"/>
                  </a:lnTo>
                  <a:lnTo>
                    <a:pt x="243" y="96"/>
                  </a:lnTo>
                  <a:lnTo>
                    <a:pt x="246" y="123"/>
                  </a:lnTo>
                  <a:lnTo>
                    <a:pt x="243" y="152"/>
                  </a:lnTo>
                  <a:lnTo>
                    <a:pt x="233" y="178"/>
                  </a:lnTo>
                  <a:lnTo>
                    <a:pt x="219" y="200"/>
                  </a:lnTo>
                  <a:lnTo>
                    <a:pt x="200" y="220"/>
                  </a:lnTo>
                  <a:lnTo>
                    <a:pt x="177" y="234"/>
                  </a:lnTo>
                  <a:lnTo>
                    <a:pt x="151" y="243"/>
                  </a:lnTo>
                  <a:lnTo>
                    <a:pt x="123" y="246"/>
                  </a:lnTo>
                  <a:lnTo>
                    <a:pt x="95" y="243"/>
                  </a:lnTo>
                  <a:lnTo>
                    <a:pt x="68" y="234"/>
                  </a:lnTo>
                  <a:lnTo>
                    <a:pt x="46" y="220"/>
                  </a:lnTo>
                  <a:lnTo>
                    <a:pt x="27" y="200"/>
                  </a:lnTo>
                  <a:lnTo>
                    <a:pt x="12" y="178"/>
                  </a:lnTo>
                  <a:lnTo>
                    <a:pt x="4" y="152"/>
                  </a:lnTo>
                  <a:lnTo>
                    <a:pt x="0" y="123"/>
                  </a:lnTo>
                  <a:lnTo>
                    <a:pt x="4" y="96"/>
                  </a:lnTo>
                  <a:lnTo>
                    <a:pt x="12" y="69"/>
                  </a:lnTo>
                  <a:lnTo>
                    <a:pt x="27" y="46"/>
                  </a:lnTo>
                  <a:lnTo>
                    <a:pt x="46" y="28"/>
                  </a:lnTo>
                  <a:lnTo>
                    <a:pt x="68" y="13"/>
                  </a:lnTo>
                  <a:lnTo>
                    <a:pt x="95" y="4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41"/>
            <p:cNvSpPr>
              <a:spLocks/>
            </p:cNvSpPr>
            <p:nvPr/>
          </p:nvSpPr>
          <p:spPr bwMode="auto">
            <a:xfrm>
              <a:off x="6540500" y="5434013"/>
              <a:ext cx="39687" cy="39688"/>
            </a:xfrm>
            <a:custGeom>
              <a:avLst/>
              <a:gdLst>
                <a:gd name="T0" fmla="*/ 123 w 246"/>
                <a:gd name="T1" fmla="*/ 0 h 246"/>
                <a:gd name="T2" fmla="*/ 151 w 246"/>
                <a:gd name="T3" fmla="*/ 4 h 246"/>
                <a:gd name="T4" fmla="*/ 178 w 246"/>
                <a:gd name="T5" fmla="*/ 13 h 246"/>
                <a:gd name="T6" fmla="*/ 199 w 246"/>
                <a:gd name="T7" fmla="*/ 28 h 246"/>
                <a:gd name="T8" fmla="*/ 219 w 246"/>
                <a:gd name="T9" fmla="*/ 46 h 246"/>
                <a:gd name="T10" fmla="*/ 233 w 246"/>
                <a:gd name="T11" fmla="*/ 69 h 246"/>
                <a:gd name="T12" fmla="*/ 242 w 246"/>
                <a:gd name="T13" fmla="*/ 96 h 246"/>
                <a:gd name="T14" fmla="*/ 246 w 246"/>
                <a:gd name="T15" fmla="*/ 123 h 246"/>
                <a:gd name="T16" fmla="*/ 242 w 246"/>
                <a:gd name="T17" fmla="*/ 152 h 246"/>
                <a:gd name="T18" fmla="*/ 233 w 246"/>
                <a:gd name="T19" fmla="*/ 178 h 246"/>
                <a:gd name="T20" fmla="*/ 219 w 246"/>
                <a:gd name="T21" fmla="*/ 200 h 246"/>
                <a:gd name="T22" fmla="*/ 199 w 246"/>
                <a:gd name="T23" fmla="*/ 220 h 246"/>
                <a:gd name="T24" fmla="*/ 178 w 246"/>
                <a:gd name="T25" fmla="*/ 234 h 246"/>
                <a:gd name="T26" fmla="*/ 151 w 246"/>
                <a:gd name="T27" fmla="*/ 243 h 246"/>
                <a:gd name="T28" fmla="*/ 123 w 246"/>
                <a:gd name="T29" fmla="*/ 246 h 246"/>
                <a:gd name="T30" fmla="*/ 95 w 246"/>
                <a:gd name="T31" fmla="*/ 243 h 246"/>
                <a:gd name="T32" fmla="*/ 69 w 246"/>
                <a:gd name="T33" fmla="*/ 234 h 246"/>
                <a:gd name="T34" fmla="*/ 46 w 246"/>
                <a:gd name="T35" fmla="*/ 220 h 246"/>
                <a:gd name="T36" fmla="*/ 27 w 246"/>
                <a:gd name="T37" fmla="*/ 200 h 246"/>
                <a:gd name="T38" fmla="*/ 13 w 246"/>
                <a:gd name="T39" fmla="*/ 178 h 246"/>
                <a:gd name="T40" fmla="*/ 3 w 246"/>
                <a:gd name="T41" fmla="*/ 152 h 246"/>
                <a:gd name="T42" fmla="*/ 0 w 246"/>
                <a:gd name="T43" fmla="*/ 123 h 246"/>
                <a:gd name="T44" fmla="*/ 3 w 246"/>
                <a:gd name="T45" fmla="*/ 96 h 246"/>
                <a:gd name="T46" fmla="*/ 13 w 246"/>
                <a:gd name="T47" fmla="*/ 69 h 246"/>
                <a:gd name="T48" fmla="*/ 27 w 246"/>
                <a:gd name="T49" fmla="*/ 46 h 246"/>
                <a:gd name="T50" fmla="*/ 46 w 246"/>
                <a:gd name="T51" fmla="*/ 28 h 246"/>
                <a:gd name="T52" fmla="*/ 69 w 246"/>
                <a:gd name="T53" fmla="*/ 13 h 246"/>
                <a:gd name="T54" fmla="*/ 95 w 246"/>
                <a:gd name="T55" fmla="*/ 4 h 246"/>
                <a:gd name="T56" fmla="*/ 123 w 246"/>
                <a:gd name="T5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6" h="246">
                  <a:moveTo>
                    <a:pt x="123" y="0"/>
                  </a:moveTo>
                  <a:lnTo>
                    <a:pt x="151" y="4"/>
                  </a:lnTo>
                  <a:lnTo>
                    <a:pt x="178" y="13"/>
                  </a:lnTo>
                  <a:lnTo>
                    <a:pt x="199" y="28"/>
                  </a:lnTo>
                  <a:lnTo>
                    <a:pt x="219" y="46"/>
                  </a:lnTo>
                  <a:lnTo>
                    <a:pt x="233" y="69"/>
                  </a:lnTo>
                  <a:lnTo>
                    <a:pt x="242" y="96"/>
                  </a:lnTo>
                  <a:lnTo>
                    <a:pt x="246" y="123"/>
                  </a:lnTo>
                  <a:lnTo>
                    <a:pt x="242" y="152"/>
                  </a:lnTo>
                  <a:lnTo>
                    <a:pt x="233" y="178"/>
                  </a:lnTo>
                  <a:lnTo>
                    <a:pt x="219" y="200"/>
                  </a:lnTo>
                  <a:lnTo>
                    <a:pt x="199" y="220"/>
                  </a:lnTo>
                  <a:lnTo>
                    <a:pt x="178" y="234"/>
                  </a:lnTo>
                  <a:lnTo>
                    <a:pt x="151" y="243"/>
                  </a:lnTo>
                  <a:lnTo>
                    <a:pt x="123" y="246"/>
                  </a:lnTo>
                  <a:lnTo>
                    <a:pt x="95" y="243"/>
                  </a:lnTo>
                  <a:lnTo>
                    <a:pt x="69" y="234"/>
                  </a:lnTo>
                  <a:lnTo>
                    <a:pt x="46" y="220"/>
                  </a:lnTo>
                  <a:lnTo>
                    <a:pt x="27" y="200"/>
                  </a:lnTo>
                  <a:lnTo>
                    <a:pt x="13" y="178"/>
                  </a:lnTo>
                  <a:lnTo>
                    <a:pt x="3" y="152"/>
                  </a:lnTo>
                  <a:lnTo>
                    <a:pt x="0" y="123"/>
                  </a:lnTo>
                  <a:lnTo>
                    <a:pt x="3" y="96"/>
                  </a:lnTo>
                  <a:lnTo>
                    <a:pt x="13" y="69"/>
                  </a:lnTo>
                  <a:lnTo>
                    <a:pt x="27" y="46"/>
                  </a:lnTo>
                  <a:lnTo>
                    <a:pt x="46" y="28"/>
                  </a:lnTo>
                  <a:lnTo>
                    <a:pt x="69" y="13"/>
                  </a:lnTo>
                  <a:lnTo>
                    <a:pt x="95" y="4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42"/>
            <p:cNvSpPr>
              <a:spLocks noEditPoints="1"/>
            </p:cNvSpPr>
            <p:nvPr/>
          </p:nvSpPr>
          <p:spPr bwMode="auto">
            <a:xfrm>
              <a:off x="6272213" y="5338763"/>
              <a:ext cx="371475" cy="230188"/>
            </a:xfrm>
            <a:custGeom>
              <a:avLst/>
              <a:gdLst>
                <a:gd name="T0" fmla="*/ 428 w 2339"/>
                <a:gd name="T1" fmla="*/ 187 h 1449"/>
                <a:gd name="T2" fmla="*/ 425 w 2339"/>
                <a:gd name="T3" fmla="*/ 236 h 1449"/>
                <a:gd name="T4" fmla="*/ 400 w 2339"/>
                <a:gd name="T5" fmla="*/ 303 h 1449"/>
                <a:gd name="T6" fmla="*/ 355 w 2339"/>
                <a:gd name="T7" fmla="*/ 357 h 1449"/>
                <a:gd name="T8" fmla="*/ 295 w 2339"/>
                <a:gd name="T9" fmla="*/ 392 h 1449"/>
                <a:gd name="T10" fmla="*/ 224 w 2339"/>
                <a:gd name="T11" fmla="*/ 405 h 1449"/>
                <a:gd name="T12" fmla="*/ 172 w 2339"/>
                <a:gd name="T13" fmla="*/ 397 h 1449"/>
                <a:gd name="T14" fmla="*/ 197 w 2339"/>
                <a:gd name="T15" fmla="*/ 1023 h 1449"/>
                <a:gd name="T16" fmla="*/ 260 w 2339"/>
                <a:gd name="T17" fmla="*/ 1024 h 1449"/>
                <a:gd name="T18" fmla="*/ 327 w 2339"/>
                <a:gd name="T19" fmla="*/ 1049 h 1449"/>
                <a:gd name="T20" fmla="*/ 380 w 2339"/>
                <a:gd name="T21" fmla="*/ 1094 h 1449"/>
                <a:gd name="T22" fmla="*/ 416 w 2339"/>
                <a:gd name="T23" fmla="*/ 1154 h 1449"/>
                <a:gd name="T24" fmla="*/ 429 w 2339"/>
                <a:gd name="T25" fmla="*/ 1225 h 1449"/>
                <a:gd name="T26" fmla="*/ 422 w 2339"/>
                <a:gd name="T27" fmla="*/ 1276 h 1449"/>
                <a:gd name="T28" fmla="*/ 1925 w 2339"/>
                <a:gd name="T29" fmla="*/ 1257 h 1449"/>
                <a:gd name="T30" fmla="*/ 1928 w 2339"/>
                <a:gd name="T31" fmla="*/ 1201 h 1449"/>
                <a:gd name="T32" fmla="*/ 1953 w 2339"/>
                <a:gd name="T33" fmla="*/ 1134 h 1449"/>
                <a:gd name="T34" fmla="*/ 1998 w 2339"/>
                <a:gd name="T35" fmla="*/ 1082 h 1449"/>
                <a:gd name="T36" fmla="*/ 2058 w 2339"/>
                <a:gd name="T37" fmla="*/ 1046 h 1449"/>
                <a:gd name="T38" fmla="*/ 2129 w 2339"/>
                <a:gd name="T39" fmla="*/ 1033 h 1449"/>
                <a:gd name="T40" fmla="*/ 2166 w 2339"/>
                <a:gd name="T41" fmla="*/ 1036 h 1449"/>
                <a:gd name="T42" fmla="*/ 2147 w 2339"/>
                <a:gd name="T43" fmla="*/ 416 h 1449"/>
                <a:gd name="T44" fmla="*/ 2092 w 2339"/>
                <a:gd name="T45" fmla="*/ 414 h 1449"/>
                <a:gd name="T46" fmla="*/ 2025 w 2339"/>
                <a:gd name="T47" fmla="*/ 388 h 1449"/>
                <a:gd name="T48" fmla="*/ 1972 w 2339"/>
                <a:gd name="T49" fmla="*/ 343 h 1449"/>
                <a:gd name="T50" fmla="*/ 1936 w 2339"/>
                <a:gd name="T51" fmla="*/ 283 h 1449"/>
                <a:gd name="T52" fmla="*/ 1924 w 2339"/>
                <a:gd name="T53" fmla="*/ 212 h 1449"/>
                <a:gd name="T54" fmla="*/ 427 w 2339"/>
                <a:gd name="T55" fmla="*/ 175 h 1449"/>
                <a:gd name="T56" fmla="*/ 2136 w 2339"/>
                <a:gd name="T57" fmla="*/ 0 h 1449"/>
                <a:gd name="T58" fmla="*/ 2207 w 2339"/>
                <a:gd name="T59" fmla="*/ 12 h 1449"/>
                <a:gd name="T60" fmla="*/ 2267 w 2339"/>
                <a:gd name="T61" fmla="*/ 47 h 1449"/>
                <a:gd name="T62" fmla="*/ 2311 w 2339"/>
                <a:gd name="T63" fmla="*/ 101 h 1449"/>
                <a:gd name="T64" fmla="*/ 2336 w 2339"/>
                <a:gd name="T65" fmla="*/ 167 h 1449"/>
                <a:gd name="T66" fmla="*/ 2339 w 2339"/>
                <a:gd name="T67" fmla="*/ 1246 h 1449"/>
                <a:gd name="T68" fmla="*/ 2326 w 2339"/>
                <a:gd name="T69" fmla="*/ 1316 h 1449"/>
                <a:gd name="T70" fmla="*/ 2291 w 2339"/>
                <a:gd name="T71" fmla="*/ 1377 h 1449"/>
                <a:gd name="T72" fmla="*/ 2238 w 2339"/>
                <a:gd name="T73" fmla="*/ 1421 h 1449"/>
                <a:gd name="T74" fmla="*/ 2172 w 2339"/>
                <a:gd name="T75" fmla="*/ 1446 h 1449"/>
                <a:gd name="T76" fmla="*/ 203 w 2339"/>
                <a:gd name="T77" fmla="*/ 1449 h 1449"/>
                <a:gd name="T78" fmla="*/ 132 w 2339"/>
                <a:gd name="T79" fmla="*/ 1436 h 1449"/>
                <a:gd name="T80" fmla="*/ 72 w 2339"/>
                <a:gd name="T81" fmla="*/ 1401 h 1449"/>
                <a:gd name="T82" fmla="*/ 27 w 2339"/>
                <a:gd name="T83" fmla="*/ 1348 h 1449"/>
                <a:gd name="T84" fmla="*/ 3 w 2339"/>
                <a:gd name="T85" fmla="*/ 1282 h 1449"/>
                <a:gd name="T86" fmla="*/ 0 w 2339"/>
                <a:gd name="T87" fmla="*/ 203 h 1449"/>
                <a:gd name="T88" fmla="*/ 12 w 2339"/>
                <a:gd name="T89" fmla="*/ 132 h 1449"/>
                <a:gd name="T90" fmla="*/ 47 w 2339"/>
                <a:gd name="T91" fmla="*/ 73 h 1449"/>
                <a:gd name="T92" fmla="*/ 100 w 2339"/>
                <a:gd name="T93" fmla="*/ 28 h 1449"/>
                <a:gd name="T94" fmla="*/ 166 w 2339"/>
                <a:gd name="T95" fmla="*/ 3 h 1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339" h="1449">
                  <a:moveTo>
                    <a:pt x="427" y="175"/>
                  </a:moveTo>
                  <a:lnTo>
                    <a:pt x="428" y="187"/>
                  </a:lnTo>
                  <a:lnTo>
                    <a:pt x="429" y="200"/>
                  </a:lnTo>
                  <a:lnTo>
                    <a:pt x="425" y="236"/>
                  </a:lnTo>
                  <a:lnTo>
                    <a:pt x="416" y="271"/>
                  </a:lnTo>
                  <a:lnTo>
                    <a:pt x="400" y="303"/>
                  </a:lnTo>
                  <a:lnTo>
                    <a:pt x="380" y="331"/>
                  </a:lnTo>
                  <a:lnTo>
                    <a:pt x="355" y="357"/>
                  </a:lnTo>
                  <a:lnTo>
                    <a:pt x="327" y="376"/>
                  </a:lnTo>
                  <a:lnTo>
                    <a:pt x="295" y="392"/>
                  </a:lnTo>
                  <a:lnTo>
                    <a:pt x="260" y="402"/>
                  </a:lnTo>
                  <a:lnTo>
                    <a:pt x="224" y="405"/>
                  </a:lnTo>
                  <a:lnTo>
                    <a:pt x="197" y="403"/>
                  </a:lnTo>
                  <a:lnTo>
                    <a:pt x="172" y="397"/>
                  </a:lnTo>
                  <a:lnTo>
                    <a:pt x="172" y="1027"/>
                  </a:lnTo>
                  <a:lnTo>
                    <a:pt x="197" y="1023"/>
                  </a:lnTo>
                  <a:lnTo>
                    <a:pt x="224" y="1020"/>
                  </a:lnTo>
                  <a:lnTo>
                    <a:pt x="260" y="1024"/>
                  </a:lnTo>
                  <a:lnTo>
                    <a:pt x="295" y="1033"/>
                  </a:lnTo>
                  <a:lnTo>
                    <a:pt x="327" y="1049"/>
                  </a:lnTo>
                  <a:lnTo>
                    <a:pt x="355" y="1069"/>
                  </a:lnTo>
                  <a:lnTo>
                    <a:pt x="380" y="1094"/>
                  </a:lnTo>
                  <a:lnTo>
                    <a:pt x="400" y="1122"/>
                  </a:lnTo>
                  <a:lnTo>
                    <a:pt x="416" y="1154"/>
                  </a:lnTo>
                  <a:lnTo>
                    <a:pt x="425" y="1189"/>
                  </a:lnTo>
                  <a:lnTo>
                    <a:pt x="429" y="1225"/>
                  </a:lnTo>
                  <a:lnTo>
                    <a:pt x="427" y="1252"/>
                  </a:lnTo>
                  <a:lnTo>
                    <a:pt x="422" y="1276"/>
                  </a:lnTo>
                  <a:lnTo>
                    <a:pt x="1929" y="1276"/>
                  </a:lnTo>
                  <a:lnTo>
                    <a:pt x="1925" y="1257"/>
                  </a:lnTo>
                  <a:lnTo>
                    <a:pt x="1924" y="1239"/>
                  </a:lnTo>
                  <a:lnTo>
                    <a:pt x="1928" y="1201"/>
                  </a:lnTo>
                  <a:lnTo>
                    <a:pt x="1938" y="1167"/>
                  </a:lnTo>
                  <a:lnTo>
                    <a:pt x="1953" y="1134"/>
                  </a:lnTo>
                  <a:lnTo>
                    <a:pt x="1973" y="1106"/>
                  </a:lnTo>
                  <a:lnTo>
                    <a:pt x="1998" y="1082"/>
                  </a:lnTo>
                  <a:lnTo>
                    <a:pt x="2026" y="1061"/>
                  </a:lnTo>
                  <a:lnTo>
                    <a:pt x="2058" y="1046"/>
                  </a:lnTo>
                  <a:lnTo>
                    <a:pt x="2093" y="1037"/>
                  </a:lnTo>
                  <a:lnTo>
                    <a:pt x="2129" y="1033"/>
                  </a:lnTo>
                  <a:lnTo>
                    <a:pt x="2148" y="1033"/>
                  </a:lnTo>
                  <a:lnTo>
                    <a:pt x="2166" y="1036"/>
                  </a:lnTo>
                  <a:lnTo>
                    <a:pt x="2166" y="414"/>
                  </a:lnTo>
                  <a:lnTo>
                    <a:pt x="2147" y="416"/>
                  </a:lnTo>
                  <a:lnTo>
                    <a:pt x="2128" y="417"/>
                  </a:lnTo>
                  <a:lnTo>
                    <a:pt x="2092" y="414"/>
                  </a:lnTo>
                  <a:lnTo>
                    <a:pt x="2057" y="404"/>
                  </a:lnTo>
                  <a:lnTo>
                    <a:pt x="2025" y="388"/>
                  </a:lnTo>
                  <a:lnTo>
                    <a:pt x="1997" y="369"/>
                  </a:lnTo>
                  <a:lnTo>
                    <a:pt x="1972" y="343"/>
                  </a:lnTo>
                  <a:lnTo>
                    <a:pt x="1952" y="315"/>
                  </a:lnTo>
                  <a:lnTo>
                    <a:pt x="1936" y="283"/>
                  </a:lnTo>
                  <a:lnTo>
                    <a:pt x="1928" y="249"/>
                  </a:lnTo>
                  <a:lnTo>
                    <a:pt x="1924" y="212"/>
                  </a:lnTo>
                  <a:lnTo>
                    <a:pt x="1928" y="175"/>
                  </a:lnTo>
                  <a:lnTo>
                    <a:pt x="427" y="175"/>
                  </a:lnTo>
                  <a:close/>
                  <a:moveTo>
                    <a:pt x="203" y="0"/>
                  </a:moveTo>
                  <a:lnTo>
                    <a:pt x="2136" y="0"/>
                  </a:lnTo>
                  <a:lnTo>
                    <a:pt x="2172" y="3"/>
                  </a:lnTo>
                  <a:lnTo>
                    <a:pt x="2207" y="12"/>
                  </a:lnTo>
                  <a:lnTo>
                    <a:pt x="2239" y="28"/>
                  </a:lnTo>
                  <a:lnTo>
                    <a:pt x="2267" y="47"/>
                  </a:lnTo>
                  <a:lnTo>
                    <a:pt x="2292" y="73"/>
                  </a:lnTo>
                  <a:lnTo>
                    <a:pt x="2311" y="101"/>
                  </a:lnTo>
                  <a:lnTo>
                    <a:pt x="2326" y="132"/>
                  </a:lnTo>
                  <a:lnTo>
                    <a:pt x="2336" y="167"/>
                  </a:lnTo>
                  <a:lnTo>
                    <a:pt x="2339" y="203"/>
                  </a:lnTo>
                  <a:lnTo>
                    <a:pt x="2339" y="1246"/>
                  </a:lnTo>
                  <a:lnTo>
                    <a:pt x="2336" y="1282"/>
                  </a:lnTo>
                  <a:lnTo>
                    <a:pt x="2326" y="1316"/>
                  </a:lnTo>
                  <a:lnTo>
                    <a:pt x="2310" y="1348"/>
                  </a:lnTo>
                  <a:lnTo>
                    <a:pt x="2291" y="1377"/>
                  </a:lnTo>
                  <a:lnTo>
                    <a:pt x="2267" y="1401"/>
                  </a:lnTo>
                  <a:lnTo>
                    <a:pt x="2238" y="1421"/>
                  </a:lnTo>
                  <a:lnTo>
                    <a:pt x="2206" y="1436"/>
                  </a:lnTo>
                  <a:lnTo>
                    <a:pt x="2172" y="1446"/>
                  </a:lnTo>
                  <a:lnTo>
                    <a:pt x="2136" y="1449"/>
                  </a:lnTo>
                  <a:lnTo>
                    <a:pt x="203" y="1449"/>
                  </a:lnTo>
                  <a:lnTo>
                    <a:pt x="166" y="1446"/>
                  </a:lnTo>
                  <a:lnTo>
                    <a:pt x="132" y="1436"/>
                  </a:lnTo>
                  <a:lnTo>
                    <a:pt x="100" y="1421"/>
                  </a:lnTo>
                  <a:lnTo>
                    <a:pt x="72" y="1401"/>
                  </a:lnTo>
                  <a:lnTo>
                    <a:pt x="47" y="1377"/>
                  </a:lnTo>
                  <a:lnTo>
                    <a:pt x="27" y="1348"/>
                  </a:lnTo>
                  <a:lnTo>
                    <a:pt x="12" y="1316"/>
                  </a:lnTo>
                  <a:lnTo>
                    <a:pt x="3" y="1282"/>
                  </a:lnTo>
                  <a:lnTo>
                    <a:pt x="0" y="1246"/>
                  </a:lnTo>
                  <a:lnTo>
                    <a:pt x="0" y="203"/>
                  </a:lnTo>
                  <a:lnTo>
                    <a:pt x="3" y="167"/>
                  </a:lnTo>
                  <a:lnTo>
                    <a:pt x="12" y="132"/>
                  </a:lnTo>
                  <a:lnTo>
                    <a:pt x="27" y="101"/>
                  </a:lnTo>
                  <a:lnTo>
                    <a:pt x="47" y="73"/>
                  </a:lnTo>
                  <a:lnTo>
                    <a:pt x="72" y="47"/>
                  </a:lnTo>
                  <a:lnTo>
                    <a:pt x="100" y="28"/>
                  </a:lnTo>
                  <a:lnTo>
                    <a:pt x="132" y="12"/>
                  </a:lnTo>
                  <a:lnTo>
                    <a:pt x="166" y="3"/>
                  </a:lnTo>
                  <a:lnTo>
                    <a:pt x="2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43"/>
            <p:cNvSpPr>
              <a:spLocks/>
            </p:cNvSpPr>
            <p:nvPr/>
          </p:nvSpPr>
          <p:spPr bwMode="auto">
            <a:xfrm>
              <a:off x="6675438" y="5268913"/>
              <a:ext cx="166687" cy="207963"/>
            </a:xfrm>
            <a:custGeom>
              <a:avLst/>
              <a:gdLst>
                <a:gd name="T0" fmla="*/ 760 w 1045"/>
                <a:gd name="T1" fmla="*/ 0 h 1315"/>
                <a:gd name="T2" fmla="*/ 771 w 1045"/>
                <a:gd name="T3" fmla="*/ 2 h 1315"/>
                <a:gd name="T4" fmla="*/ 782 w 1045"/>
                <a:gd name="T5" fmla="*/ 7 h 1315"/>
                <a:gd name="T6" fmla="*/ 789 w 1045"/>
                <a:gd name="T7" fmla="*/ 17 h 1315"/>
                <a:gd name="T8" fmla="*/ 1040 w 1045"/>
                <a:gd name="T9" fmla="*/ 453 h 1315"/>
                <a:gd name="T10" fmla="*/ 1045 w 1045"/>
                <a:gd name="T11" fmla="*/ 464 h 1315"/>
                <a:gd name="T12" fmla="*/ 1045 w 1045"/>
                <a:gd name="T13" fmla="*/ 476 h 1315"/>
                <a:gd name="T14" fmla="*/ 1040 w 1045"/>
                <a:gd name="T15" fmla="*/ 487 h 1315"/>
                <a:gd name="T16" fmla="*/ 1033 w 1045"/>
                <a:gd name="T17" fmla="*/ 496 h 1315"/>
                <a:gd name="T18" fmla="*/ 1023 w 1045"/>
                <a:gd name="T19" fmla="*/ 501 h 1315"/>
                <a:gd name="T20" fmla="*/ 1011 w 1045"/>
                <a:gd name="T21" fmla="*/ 503 h 1315"/>
                <a:gd name="T22" fmla="*/ 873 w 1045"/>
                <a:gd name="T23" fmla="*/ 503 h 1315"/>
                <a:gd name="T24" fmla="*/ 873 w 1045"/>
                <a:gd name="T25" fmla="*/ 772 h 1315"/>
                <a:gd name="T26" fmla="*/ 869 w 1045"/>
                <a:gd name="T27" fmla="*/ 831 h 1315"/>
                <a:gd name="T28" fmla="*/ 860 w 1045"/>
                <a:gd name="T29" fmla="*/ 888 h 1315"/>
                <a:gd name="T30" fmla="*/ 845 w 1045"/>
                <a:gd name="T31" fmla="*/ 944 h 1315"/>
                <a:gd name="T32" fmla="*/ 824 w 1045"/>
                <a:gd name="T33" fmla="*/ 996 h 1315"/>
                <a:gd name="T34" fmla="*/ 799 w 1045"/>
                <a:gd name="T35" fmla="*/ 1046 h 1315"/>
                <a:gd name="T36" fmla="*/ 768 w 1045"/>
                <a:gd name="T37" fmla="*/ 1092 h 1315"/>
                <a:gd name="T38" fmla="*/ 733 w 1045"/>
                <a:gd name="T39" fmla="*/ 1136 h 1315"/>
                <a:gd name="T40" fmla="*/ 694 w 1045"/>
                <a:gd name="T41" fmla="*/ 1176 h 1315"/>
                <a:gd name="T42" fmla="*/ 650 w 1045"/>
                <a:gd name="T43" fmla="*/ 1211 h 1315"/>
                <a:gd name="T44" fmla="*/ 604 w 1045"/>
                <a:gd name="T45" fmla="*/ 1242 h 1315"/>
                <a:gd name="T46" fmla="*/ 555 w 1045"/>
                <a:gd name="T47" fmla="*/ 1267 h 1315"/>
                <a:gd name="T48" fmla="*/ 502 w 1045"/>
                <a:gd name="T49" fmla="*/ 1288 h 1315"/>
                <a:gd name="T50" fmla="*/ 446 w 1045"/>
                <a:gd name="T51" fmla="*/ 1303 h 1315"/>
                <a:gd name="T52" fmla="*/ 389 w 1045"/>
                <a:gd name="T53" fmla="*/ 1312 h 1315"/>
                <a:gd name="T54" fmla="*/ 330 w 1045"/>
                <a:gd name="T55" fmla="*/ 1315 h 1315"/>
                <a:gd name="T56" fmla="*/ 0 w 1045"/>
                <a:gd name="T57" fmla="*/ 1315 h 1315"/>
                <a:gd name="T58" fmla="*/ 0 w 1045"/>
                <a:gd name="T59" fmla="*/ 1088 h 1315"/>
                <a:gd name="T60" fmla="*/ 331 w 1045"/>
                <a:gd name="T61" fmla="*/ 1088 h 1315"/>
                <a:gd name="T62" fmla="*/ 378 w 1045"/>
                <a:gd name="T63" fmla="*/ 1085 h 1315"/>
                <a:gd name="T64" fmla="*/ 422 w 1045"/>
                <a:gd name="T65" fmla="*/ 1075 h 1315"/>
                <a:gd name="T66" fmla="*/ 464 w 1045"/>
                <a:gd name="T67" fmla="*/ 1058 h 1315"/>
                <a:gd name="T68" fmla="*/ 503 w 1045"/>
                <a:gd name="T69" fmla="*/ 1037 h 1315"/>
                <a:gd name="T70" fmla="*/ 538 w 1045"/>
                <a:gd name="T71" fmla="*/ 1010 h 1315"/>
                <a:gd name="T72" fmla="*/ 569 w 1045"/>
                <a:gd name="T73" fmla="*/ 979 h 1315"/>
                <a:gd name="T74" fmla="*/ 595 w 1045"/>
                <a:gd name="T75" fmla="*/ 944 h 1315"/>
                <a:gd name="T76" fmla="*/ 617 w 1045"/>
                <a:gd name="T77" fmla="*/ 906 h 1315"/>
                <a:gd name="T78" fmla="*/ 634 w 1045"/>
                <a:gd name="T79" fmla="*/ 863 h 1315"/>
                <a:gd name="T80" fmla="*/ 643 w 1045"/>
                <a:gd name="T81" fmla="*/ 819 h 1315"/>
                <a:gd name="T82" fmla="*/ 647 w 1045"/>
                <a:gd name="T83" fmla="*/ 772 h 1315"/>
                <a:gd name="T84" fmla="*/ 647 w 1045"/>
                <a:gd name="T85" fmla="*/ 503 h 1315"/>
                <a:gd name="T86" fmla="*/ 509 w 1045"/>
                <a:gd name="T87" fmla="*/ 503 h 1315"/>
                <a:gd name="T88" fmla="*/ 496 w 1045"/>
                <a:gd name="T89" fmla="*/ 501 h 1315"/>
                <a:gd name="T90" fmla="*/ 487 w 1045"/>
                <a:gd name="T91" fmla="*/ 496 h 1315"/>
                <a:gd name="T92" fmla="*/ 479 w 1045"/>
                <a:gd name="T93" fmla="*/ 487 h 1315"/>
                <a:gd name="T94" fmla="*/ 475 w 1045"/>
                <a:gd name="T95" fmla="*/ 476 h 1315"/>
                <a:gd name="T96" fmla="*/ 475 w 1045"/>
                <a:gd name="T97" fmla="*/ 464 h 1315"/>
                <a:gd name="T98" fmla="*/ 479 w 1045"/>
                <a:gd name="T99" fmla="*/ 453 h 1315"/>
                <a:gd name="T100" fmla="*/ 730 w 1045"/>
                <a:gd name="T101" fmla="*/ 17 h 1315"/>
                <a:gd name="T102" fmla="*/ 738 w 1045"/>
                <a:gd name="T103" fmla="*/ 7 h 1315"/>
                <a:gd name="T104" fmla="*/ 749 w 1045"/>
                <a:gd name="T105" fmla="*/ 2 h 1315"/>
                <a:gd name="T106" fmla="*/ 760 w 1045"/>
                <a:gd name="T107" fmla="*/ 0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45" h="1315">
                  <a:moveTo>
                    <a:pt x="760" y="0"/>
                  </a:moveTo>
                  <a:lnTo>
                    <a:pt x="771" y="2"/>
                  </a:lnTo>
                  <a:lnTo>
                    <a:pt x="782" y="7"/>
                  </a:lnTo>
                  <a:lnTo>
                    <a:pt x="789" y="17"/>
                  </a:lnTo>
                  <a:lnTo>
                    <a:pt x="1040" y="453"/>
                  </a:lnTo>
                  <a:lnTo>
                    <a:pt x="1045" y="464"/>
                  </a:lnTo>
                  <a:lnTo>
                    <a:pt x="1045" y="476"/>
                  </a:lnTo>
                  <a:lnTo>
                    <a:pt x="1040" y="487"/>
                  </a:lnTo>
                  <a:lnTo>
                    <a:pt x="1033" y="496"/>
                  </a:lnTo>
                  <a:lnTo>
                    <a:pt x="1023" y="501"/>
                  </a:lnTo>
                  <a:lnTo>
                    <a:pt x="1011" y="503"/>
                  </a:lnTo>
                  <a:lnTo>
                    <a:pt x="873" y="503"/>
                  </a:lnTo>
                  <a:lnTo>
                    <a:pt x="873" y="772"/>
                  </a:lnTo>
                  <a:lnTo>
                    <a:pt x="869" y="831"/>
                  </a:lnTo>
                  <a:lnTo>
                    <a:pt x="860" y="888"/>
                  </a:lnTo>
                  <a:lnTo>
                    <a:pt x="845" y="944"/>
                  </a:lnTo>
                  <a:lnTo>
                    <a:pt x="824" y="996"/>
                  </a:lnTo>
                  <a:lnTo>
                    <a:pt x="799" y="1046"/>
                  </a:lnTo>
                  <a:lnTo>
                    <a:pt x="768" y="1092"/>
                  </a:lnTo>
                  <a:lnTo>
                    <a:pt x="733" y="1136"/>
                  </a:lnTo>
                  <a:lnTo>
                    <a:pt x="694" y="1176"/>
                  </a:lnTo>
                  <a:lnTo>
                    <a:pt x="650" y="1211"/>
                  </a:lnTo>
                  <a:lnTo>
                    <a:pt x="604" y="1242"/>
                  </a:lnTo>
                  <a:lnTo>
                    <a:pt x="555" y="1267"/>
                  </a:lnTo>
                  <a:lnTo>
                    <a:pt x="502" y="1288"/>
                  </a:lnTo>
                  <a:lnTo>
                    <a:pt x="446" y="1303"/>
                  </a:lnTo>
                  <a:lnTo>
                    <a:pt x="389" y="1312"/>
                  </a:lnTo>
                  <a:lnTo>
                    <a:pt x="330" y="1315"/>
                  </a:lnTo>
                  <a:lnTo>
                    <a:pt x="0" y="1315"/>
                  </a:lnTo>
                  <a:lnTo>
                    <a:pt x="0" y="1088"/>
                  </a:lnTo>
                  <a:lnTo>
                    <a:pt x="331" y="1088"/>
                  </a:lnTo>
                  <a:lnTo>
                    <a:pt x="378" y="1085"/>
                  </a:lnTo>
                  <a:lnTo>
                    <a:pt x="422" y="1075"/>
                  </a:lnTo>
                  <a:lnTo>
                    <a:pt x="464" y="1058"/>
                  </a:lnTo>
                  <a:lnTo>
                    <a:pt x="503" y="1037"/>
                  </a:lnTo>
                  <a:lnTo>
                    <a:pt x="538" y="1010"/>
                  </a:lnTo>
                  <a:lnTo>
                    <a:pt x="569" y="979"/>
                  </a:lnTo>
                  <a:lnTo>
                    <a:pt x="595" y="944"/>
                  </a:lnTo>
                  <a:lnTo>
                    <a:pt x="617" y="906"/>
                  </a:lnTo>
                  <a:lnTo>
                    <a:pt x="634" y="863"/>
                  </a:lnTo>
                  <a:lnTo>
                    <a:pt x="643" y="819"/>
                  </a:lnTo>
                  <a:lnTo>
                    <a:pt x="647" y="772"/>
                  </a:lnTo>
                  <a:lnTo>
                    <a:pt x="647" y="503"/>
                  </a:lnTo>
                  <a:lnTo>
                    <a:pt x="509" y="503"/>
                  </a:lnTo>
                  <a:lnTo>
                    <a:pt x="496" y="501"/>
                  </a:lnTo>
                  <a:lnTo>
                    <a:pt x="487" y="496"/>
                  </a:lnTo>
                  <a:lnTo>
                    <a:pt x="479" y="487"/>
                  </a:lnTo>
                  <a:lnTo>
                    <a:pt x="475" y="476"/>
                  </a:lnTo>
                  <a:lnTo>
                    <a:pt x="475" y="464"/>
                  </a:lnTo>
                  <a:lnTo>
                    <a:pt x="479" y="453"/>
                  </a:lnTo>
                  <a:lnTo>
                    <a:pt x="730" y="17"/>
                  </a:lnTo>
                  <a:lnTo>
                    <a:pt x="738" y="7"/>
                  </a:lnTo>
                  <a:lnTo>
                    <a:pt x="749" y="2"/>
                  </a:lnTo>
                  <a:lnTo>
                    <a:pt x="7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44"/>
            <p:cNvSpPr>
              <a:spLocks/>
            </p:cNvSpPr>
            <p:nvPr/>
          </p:nvSpPr>
          <p:spPr bwMode="auto">
            <a:xfrm>
              <a:off x="6597650" y="5053013"/>
              <a:ext cx="115887" cy="115888"/>
            </a:xfrm>
            <a:custGeom>
              <a:avLst/>
              <a:gdLst>
                <a:gd name="T0" fmla="*/ 366 w 732"/>
                <a:gd name="T1" fmla="*/ 0 h 732"/>
                <a:gd name="T2" fmla="*/ 415 w 732"/>
                <a:gd name="T3" fmla="*/ 3 h 732"/>
                <a:gd name="T4" fmla="*/ 463 w 732"/>
                <a:gd name="T5" fmla="*/ 13 h 732"/>
                <a:gd name="T6" fmla="*/ 508 w 732"/>
                <a:gd name="T7" fmla="*/ 28 h 732"/>
                <a:gd name="T8" fmla="*/ 551 w 732"/>
                <a:gd name="T9" fmla="*/ 49 h 732"/>
                <a:gd name="T10" fmla="*/ 590 w 732"/>
                <a:gd name="T11" fmla="*/ 75 h 732"/>
                <a:gd name="T12" fmla="*/ 625 w 732"/>
                <a:gd name="T13" fmla="*/ 107 h 732"/>
                <a:gd name="T14" fmla="*/ 655 w 732"/>
                <a:gd name="T15" fmla="*/ 142 h 732"/>
                <a:gd name="T16" fmla="*/ 682 w 732"/>
                <a:gd name="T17" fmla="*/ 181 h 732"/>
                <a:gd name="T18" fmla="*/ 704 w 732"/>
                <a:gd name="T19" fmla="*/ 223 h 732"/>
                <a:gd name="T20" fmla="*/ 719 w 732"/>
                <a:gd name="T21" fmla="*/ 268 h 732"/>
                <a:gd name="T22" fmla="*/ 729 w 732"/>
                <a:gd name="T23" fmla="*/ 317 h 732"/>
                <a:gd name="T24" fmla="*/ 732 w 732"/>
                <a:gd name="T25" fmla="*/ 366 h 732"/>
                <a:gd name="T26" fmla="*/ 729 w 732"/>
                <a:gd name="T27" fmla="*/ 415 h 732"/>
                <a:gd name="T28" fmla="*/ 719 w 732"/>
                <a:gd name="T29" fmla="*/ 464 h 732"/>
                <a:gd name="T30" fmla="*/ 704 w 732"/>
                <a:gd name="T31" fmla="*/ 509 h 732"/>
                <a:gd name="T32" fmla="*/ 682 w 732"/>
                <a:gd name="T33" fmla="*/ 551 h 732"/>
                <a:gd name="T34" fmla="*/ 655 w 732"/>
                <a:gd name="T35" fmla="*/ 590 h 732"/>
                <a:gd name="T36" fmla="*/ 625 w 732"/>
                <a:gd name="T37" fmla="*/ 625 h 732"/>
                <a:gd name="T38" fmla="*/ 590 w 732"/>
                <a:gd name="T39" fmla="*/ 657 h 732"/>
                <a:gd name="T40" fmla="*/ 551 w 732"/>
                <a:gd name="T41" fmla="*/ 683 h 732"/>
                <a:gd name="T42" fmla="*/ 508 w 732"/>
                <a:gd name="T43" fmla="*/ 704 h 732"/>
                <a:gd name="T44" fmla="*/ 463 w 732"/>
                <a:gd name="T45" fmla="*/ 719 h 732"/>
                <a:gd name="T46" fmla="*/ 415 w 732"/>
                <a:gd name="T47" fmla="*/ 729 h 732"/>
                <a:gd name="T48" fmla="*/ 366 w 732"/>
                <a:gd name="T49" fmla="*/ 732 h 732"/>
                <a:gd name="T50" fmla="*/ 315 w 732"/>
                <a:gd name="T51" fmla="*/ 729 h 732"/>
                <a:gd name="T52" fmla="*/ 268 w 732"/>
                <a:gd name="T53" fmla="*/ 719 h 732"/>
                <a:gd name="T54" fmla="*/ 223 w 732"/>
                <a:gd name="T55" fmla="*/ 704 h 732"/>
                <a:gd name="T56" fmla="*/ 181 w 732"/>
                <a:gd name="T57" fmla="*/ 683 h 732"/>
                <a:gd name="T58" fmla="*/ 142 w 732"/>
                <a:gd name="T59" fmla="*/ 657 h 732"/>
                <a:gd name="T60" fmla="*/ 107 w 732"/>
                <a:gd name="T61" fmla="*/ 625 h 732"/>
                <a:gd name="T62" fmla="*/ 75 w 732"/>
                <a:gd name="T63" fmla="*/ 590 h 732"/>
                <a:gd name="T64" fmla="*/ 49 w 732"/>
                <a:gd name="T65" fmla="*/ 551 h 732"/>
                <a:gd name="T66" fmla="*/ 28 w 732"/>
                <a:gd name="T67" fmla="*/ 509 h 732"/>
                <a:gd name="T68" fmla="*/ 13 w 732"/>
                <a:gd name="T69" fmla="*/ 464 h 732"/>
                <a:gd name="T70" fmla="*/ 3 w 732"/>
                <a:gd name="T71" fmla="*/ 415 h 732"/>
                <a:gd name="T72" fmla="*/ 0 w 732"/>
                <a:gd name="T73" fmla="*/ 366 h 732"/>
                <a:gd name="T74" fmla="*/ 3 w 732"/>
                <a:gd name="T75" fmla="*/ 317 h 732"/>
                <a:gd name="T76" fmla="*/ 13 w 732"/>
                <a:gd name="T77" fmla="*/ 268 h 732"/>
                <a:gd name="T78" fmla="*/ 28 w 732"/>
                <a:gd name="T79" fmla="*/ 223 h 732"/>
                <a:gd name="T80" fmla="*/ 49 w 732"/>
                <a:gd name="T81" fmla="*/ 181 h 732"/>
                <a:gd name="T82" fmla="*/ 75 w 732"/>
                <a:gd name="T83" fmla="*/ 142 h 732"/>
                <a:gd name="T84" fmla="*/ 107 w 732"/>
                <a:gd name="T85" fmla="*/ 107 h 732"/>
                <a:gd name="T86" fmla="*/ 142 w 732"/>
                <a:gd name="T87" fmla="*/ 75 h 732"/>
                <a:gd name="T88" fmla="*/ 181 w 732"/>
                <a:gd name="T89" fmla="*/ 49 h 732"/>
                <a:gd name="T90" fmla="*/ 223 w 732"/>
                <a:gd name="T91" fmla="*/ 28 h 732"/>
                <a:gd name="T92" fmla="*/ 268 w 732"/>
                <a:gd name="T93" fmla="*/ 13 h 732"/>
                <a:gd name="T94" fmla="*/ 315 w 732"/>
                <a:gd name="T95" fmla="*/ 3 h 732"/>
                <a:gd name="T96" fmla="*/ 366 w 732"/>
                <a:gd name="T97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32" h="732">
                  <a:moveTo>
                    <a:pt x="366" y="0"/>
                  </a:moveTo>
                  <a:lnTo>
                    <a:pt x="415" y="3"/>
                  </a:lnTo>
                  <a:lnTo>
                    <a:pt x="463" y="13"/>
                  </a:lnTo>
                  <a:lnTo>
                    <a:pt x="508" y="28"/>
                  </a:lnTo>
                  <a:lnTo>
                    <a:pt x="551" y="49"/>
                  </a:lnTo>
                  <a:lnTo>
                    <a:pt x="590" y="75"/>
                  </a:lnTo>
                  <a:lnTo>
                    <a:pt x="625" y="107"/>
                  </a:lnTo>
                  <a:lnTo>
                    <a:pt x="655" y="142"/>
                  </a:lnTo>
                  <a:lnTo>
                    <a:pt x="682" y="181"/>
                  </a:lnTo>
                  <a:lnTo>
                    <a:pt x="704" y="223"/>
                  </a:lnTo>
                  <a:lnTo>
                    <a:pt x="719" y="268"/>
                  </a:lnTo>
                  <a:lnTo>
                    <a:pt x="729" y="317"/>
                  </a:lnTo>
                  <a:lnTo>
                    <a:pt x="732" y="366"/>
                  </a:lnTo>
                  <a:lnTo>
                    <a:pt x="729" y="415"/>
                  </a:lnTo>
                  <a:lnTo>
                    <a:pt x="719" y="464"/>
                  </a:lnTo>
                  <a:lnTo>
                    <a:pt x="704" y="509"/>
                  </a:lnTo>
                  <a:lnTo>
                    <a:pt x="682" y="551"/>
                  </a:lnTo>
                  <a:lnTo>
                    <a:pt x="655" y="590"/>
                  </a:lnTo>
                  <a:lnTo>
                    <a:pt x="625" y="625"/>
                  </a:lnTo>
                  <a:lnTo>
                    <a:pt x="590" y="657"/>
                  </a:lnTo>
                  <a:lnTo>
                    <a:pt x="551" y="683"/>
                  </a:lnTo>
                  <a:lnTo>
                    <a:pt x="508" y="704"/>
                  </a:lnTo>
                  <a:lnTo>
                    <a:pt x="463" y="719"/>
                  </a:lnTo>
                  <a:lnTo>
                    <a:pt x="415" y="729"/>
                  </a:lnTo>
                  <a:lnTo>
                    <a:pt x="366" y="732"/>
                  </a:lnTo>
                  <a:lnTo>
                    <a:pt x="315" y="729"/>
                  </a:lnTo>
                  <a:lnTo>
                    <a:pt x="268" y="719"/>
                  </a:lnTo>
                  <a:lnTo>
                    <a:pt x="223" y="704"/>
                  </a:lnTo>
                  <a:lnTo>
                    <a:pt x="181" y="683"/>
                  </a:lnTo>
                  <a:lnTo>
                    <a:pt x="142" y="657"/>
                  </a:lnTo>
                  <a:lnTo>
                    <a:pt x="107" y="625"/>
                  </a:lnTo>
                  <a:lnTo>
                    <a:pt x="75" y="590"/>
                  </a:lnTo>
                  <a:lnTo>
                    <a:pt x="49" y="551"/>
                  </a:lnTo>
                  <a:lnTo>
                    <a:pt x="28" y="509"/>
                  </a:lnTo>
                  <a:lnTo>
                    <a:pt x="13" y="464"/>
                  </a:lnTo>
                  <a:lnTo>
                    <a:pt x="3" y="415"/>
                  </a:lnTo>
                  <a:lnTo>
                    <a:pt x="0" y="366"/>
                  </a:lnTo>
                  <a:lnTo>
                    <a:pt x="3" y="317"/>
                  </a:lnTo>
                  <a:lnTo>
                    <a:pt x="13" y="268"/>
                  </a:lnTo>
                  <a:lnTo>
                    <a:pt x="28" y="223"/>
                  </a:lnTo>
                  <a:lnTo>
                    <a:pt x="49" y="181"/>
                  </a:lnTo>
                  <a:lnTo>
                    <a:pt x="75" y="142"/>
                  </a:lnTo>
                  <a:lnTo>
                    <a:pt x="107" y="107"/>
                  </a:lnTo>
                  <a:lnTo>
                    <a:pt x="142" y="75"/>
                  </a:lnTo>
                  <a:lnTo>
                    <a:pt x="181" y="49"/>
                  </a:lnTo>
                  <a:lnTo>
                    <a:pt x="223" y="28"/>
                  </a:lnTo>
                  <a:lnTo>
                    <a:pt x="268" y="13"/>
                  </a:lnTo>
                  <a:lnTo>
                    <a:pt x="315" y="3"/>
                  </a:lnTo>
                  <a:lnTo>
                    <a:pt x="3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45"/>
            <p:cNvSpPr>
              <a:spLocks/>
            </p:cNvSpPr>
            <p:nvPr/>
          </p:nvSpPr>
          <p:spPr bwMode="auto">
            <a:xfrm>
              <a:off x="6534150" y="5091113"/>
              <a:ext cx="38100" cy="39688"/>
            </a:xfrm>
            <a:custGeom>
              <a:avLst/>
              <a:gdLst>
                <a:gd name="T0" fmla="*/ 123 w 246"/>
                <a:gd name="T1" fmla="*/ 0 h 246"/>
                <a:gd name="T2" fmla="*/ 151 w 246"/>
                <a:gd name="T3" fmla="*/ 4 h 246"/>
                <a:gd name="T4" fmla="*/ 177 w 246"/>
                <a:gd name="T5" fmla="*/ 12 h 246"/>
                <a:gd name="T6" fmla="*/ 200 w 246"/>
                <a:gd name="T7" fmla="*/ 28 h 246"/>
                <a:gd name="T8" fmla="*/ 219 w 246"/>
                <a:gd name="T9" fmla="*/ 46 h 246"/>
                <a:gd name="T10" fmla="*/ 234 w 246"/>
                <a:gd name="T11" fmla="*/ 69 h 246"/>
                <a:gd name="T12" fmla="*/ 242 w 246"/>
                <a:gd name="T13" fmla="*/ 95 h 246"/>
                <a:gd name="T14" fmla="*/ 246 w 246"/>
                <a:gd name="T15" fmla="*/ 123 h 246"/>
                <a:gd name="T16" fmla="*/ 242 w 246"/>
                <a:gd name="T17" fmla="*/ 152 h 246"/>
                <a:gd name="T18" fmla="*/ 234 w 246"/>
                <a:gd name="T19" fmla="*/ 177 h 246"/>
                <a:gd name="T20" fmla="*/ 219 w 246"/>
                <a:gd name="T21" fmla="*/ 200 h 246"/>
                <a:gd name="T22" fmla="*/ 200 w 246"/>
                <a:gd name="T23" fmla="*/ 219 h 246"/>
                <a:gd name="T24" fmla="*/ 177 w 246"/>
                <a:gd name="T25" fmla="*/ 234 h 246"/>
                <a:gd name="T26" fmla="*/ 151 w 246"/>
                <a:gd name="T27" fmla="*/ 243 h 246"/>
                <a:gd name="T28" fmla="*/ 123 w 246"/>
                <a:gd name="T29" fmla="*/ 246 h 246"/>
                <a:gd name="T30" fmla="*/ 94 w 246"/>
                <a:gd name="T31" fmla="*/ 243 h 246"/>
                <a:gd name="T32" fmla="*/ 69 w 246"/>
                <a:gd name="T33" fmla="*/ 234 h 246"/>
                <a:gd name="T34" fmla="*/ 46 w 246"/>
                <a:gd name="T35" fmla="*/ 219 h 246"/>
                <a:gd name="T36" fmla="*/ 28 w 246"/>
                <a:gd name="T37" fmla="*/ 200 h 246"/>
                <a:gd name="T38" fmla="*/ 12 w 246"/>
                <a:gd name="T39" fmla="*/ 177 h 246"/>
                <a:gd name="T40" fmla="*/ 3 w 246"/>
                <a:gd name="T41" fmla="*/ 152 h 246"/>
                <a:gd name="T42" fmla="*/ 0 w 246"/>
                <a:gd name="T43" fmla="*/ 123 h 246"/>
                <a:gd name="T44" fmla="*/ 3 w 246"/>
                <a:gd name="T45" fmla="*/ 95 h 246"/>
                <a:gd name="T46" fmla="*/ 12 w 246"/>
                <a:gd name="T47" fmla="*/ 69 h 246"/>
                <a:gd name="T48" fmla="*/ 28 w 246"/>
                <a:gd name="T49" fmla="*/ 46 h 246"/>
                <a:gd name="T50" fmla="*/ 46 w 246"/>
                <a:gd name="T51" fmla="*/ 28 h 246"/>
                <a:gd name="T52" fmla="*/ 69 w 246"/>
                <a:gd name="T53" fmla="*/ 12 h 246"/>
                <a:gd name="T54" fmla="*/ 94 w 246"/>
                <a:gd name="T55" fmla="*/ 4 h 246"/>
                <a:gd name="T56" fmla="*/ 123 w 246"/>
                <a:gd name="T5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6" h="246">
                  <a:moveTo>
                    <a:pt x="123" y="0"/>
                  </a:moveTo>
                  <a:lnTo>
                    <a:pt x="151" y="4"/>
                  </a:lnTo>
                  <a:lnTo>
                    <a:pt x="177" y="12"/>
                  </a:lnTo>
                  <a:lnTo>
                    <a:pt x="200" y="28"/>
                  </a:lnTo>
                  <a:lnTo>
                    <a:pt x="219" y="46"/>
                  </a:lnTo>
                  <a:lnTo>
                    <a:pt x="234" y="69"/>
                  </a:lnTo>
                  <a:lnTo>
                    <a:pt x="242" y="95"/>
                  </a:lnTo>
                  <a:lnTo>
                    <a:pt x="246" y="123"/>
                  </a:lnTo>
                  <a:lnTo>
                    <a:pt x="242" y="152"/>
                  </a:lnTo>
                  <a:lnTo>
                    <a:pt x="234" y="177"/>
                  </a:lnTo>
                  <a:lnTo>
                    <a:pt x="219" y="200"/>
                  </a:lnTo>
                  <a:lnTo>
                    <a:pt x="200" y="219"/>
                  </a:lnTo>
                  <a:lnTo>
                    <a:pt x="177" y="234"/>
                  </a:lnTo>
                  <a:lnTo>
                    <a:pt x="151" y="243"/>
                  </a:lnTo>
                  <a:lnTo>
                    <a:pt x="123" y="246"/>
                  </a:lnTo>
                  <a:lnTo>
                    <a:pt x="94" y="243"/>
                  </a:lnTo>
                  <a:lnTo>
                    <a:pt x="69" y="234"/>
                  </a:lnTo>
                  <a:lnTo>
                    <a:pt x="46" y="219"/>
                  </a:lnTo>
                  <a:lnTo>
                    <a:pt x="28" y="200"/>
                  </a:lnTo>
                  <a:lnTo>
                    <a:pt x="12" y="177"/>
                  </a:lnTo>
                  <a:lnTo>
                    <a:pt x="3" y="152"/>
                  </a:lnTo>
                  <a:lnTo>
                    <a:pt x="0" y="123"/>
                  </a:lnTo>
                  <a:lnTo>
                    <a:pt x="3" y="95"/>
                  </a:lnTo>
                  <a:lnTo>
                    <a:pt x="12" y="69"/>
                  </a:lnTo>
                  <a:lnTo>
                    <a:pt x="28" y="46"/>
                  </a:lnTo>
                  <a:lnTo>
                    <a:pt x="46" y="28"/>
                  </a:lnTo>
                  <a:lnTo>
                    <a:pt x="69" y="12"/>
                  </a:lnTo>
                  <a:lnTo>
                    <a:pt x="94" y="4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46"/>
            <p:cNvSpPr>
              <a:spLocks/>
            </p:cNvSpPr>
            <p:nvPr/>
          </p:nvSpPr>
          <p:spPr bwMode="auto">
            <a:xfrm>
              <a:off x="6738938" y="5091113"/>
              <a:ext cx="39687" cy="39688"/>
            </a:xfrm>
            <a:custGeom>
              <a:avLst/>
              <a:gdLst>
                <a:gd name="T0" fmla="*/ 123 w 245"/>
                <a:gd name="T1" fmla="*/ 0 h 246"/>
                <a:gd name="T2" fmla="*/ 150 w 245"/>
                <a:gd name="T3" fmla="*/ 4 h 246"/>
                <a:gd name="T4" fmla="*/ 176 w 245"/>
                <a:gd name="T5" fmla="*/ 12 h 246"/>
                <a:gd name="T6" fmla="*/ 199 w 245"/>
                <a:gd name="T7" fmla="*/ 28 h 246"/>
                <a:gd name="T8" fmla="*/ 218 w 245"/>
                <a:gd name="T9" fmla="*/ 46 h 246"/>
                <a:gd name="T10" fmla="*/ 232 w 245"/>
                <a:gd name="T11" fmla="*/ 69 h 246"/>
                <a:gd name="T12" fmla="*/ 242 w 245"/>
                <a:gd name="T13" fmla="*/ 95 h 246"/>
                <a:gd name="T14" fmla="*/ 245 w 245"/>
                <a:gd name="T15" fmla="*/ 123 h 246"/>
                <a:gd name="T16" fmla="*/ 242 w 245"/>
                <a:gd name="T17" fmla="*/ 152 h 246"/>
                <a:gd name="T18" fmla="*/ 232 w 245"/>
                <a:gd name="T19" fmla="*/ 177 h 246"/>
                <a:gd name="T20" fmla="*/ 218 w 245"/>
                <a:gd name="T21" fmla="*/ 200 h 246"/>
                <a:gd name="T22" fmla="*/ 199 w 245"/>
                <a:gd name="T23" fmla="*/ 219 h 246"/>
                <a:gd name="T24" fmla="*/ 176 w 245"/>
                <a:gd name="T25" fmla="*/ 234 h 246"/>
                <a:gd name="T26" fmla="*/ 150 w 245"/>
                <a:gd name="T27" fmla="*/ 243 h 246"/>
                <a:gd name="T28" fmla="*/ 123 w 245"/>
                <a:gd name="T29" fmla="*/ 246 h 246"/>
                <a:gd name="T30" fmla="*/ 94 w 245"/>
                <a:gd name="T31" fmla="*/ 243 h 246"/>
                <a:gd name="T32" fmla="*/ 68 w 245"/>
                <a:gd name="T33" fmla="*/ 234 h 246"/>
                <a:gd name="T34" fmla="*/ 46 w 245"/>
                <a:gd name="T35" fmla="*/ 219 h 246"/>
                <a:gd name="T36" fmla="*/ 26 w 245"/>
                <a:gd name="T37" fmla="*/ 200 h 246"/>
                <a:gd name="T38" fmla="*/ 12 w 245"/>
                <a:gd name="T39" fmla="*/ 177 h 246"/>
                <a:gd name="T40" fmla="*/ 2 w 245"/>
                <a:gd name="T41" fmla="*/ 152 h 246"/>
                <a:gd name="T42" fmla="*/ 0 w 245"/>
                <a:gd name="T43" fmla="*/ 123 h 246"/>
                <a:gd name="T44" fmla="*/ 2 w 245"/>
                <a:gd name="T45" fmla="*/ 95 h 246"/>
                <a:gd name="T46" fmla="*/ 12 w 245"/>
                <a:gd name="T47" fmla="*/ 69 h 246"/>
                <a:gd name="T48" fmla="*/ 26 w 245"/>
                <a:gd name="T49" fmla="*/ 46 h 246"/>
                <a:gd name="T50" fmla="*/ 46 w 245"/>
                <a:gd name="T51" fmla="*/ 28 h 246"/>
                <a:gd name="T52" fmla="*/ 68 w 245"/>
                <a:gd name="T53" fmla="*/ 12 h 246"/>
                <a:gd name="T54" fmla="*/ 94 w 245"/>
                <a:gd name="T55" fmla="*/ 4 h 246"/>
                <a:gd name="T56" fmla="*/ 123 w 245"/>
                <a:gd name="T5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5" h="246">
                  <a:moveTo>
                    <a:pt x="123" y="0"/>
                  </a:moveTo>
                  <a:lnTo>
                    <a:pt x="150" y="4"/>
                  </a:lnTo>
                  <a:lnTo>
                    <a:pt x="176" y="12"/>
                  </a:lnTo>
                  <a:lnTo>
                    <a:pt x="199" y="28"/>
                  </a:lnTo>
                  <a:lnTo>
                    <a:pt x="218" y="46"/>
                  </a:lnTo>
                  <a:lnTo>
                    <a:pt x="232" y="69"/>
                  </a:lnTo>
                  <a:lnTo>
                    <a:pt x="242" y="95"/>
                  </a:lnTo>
                  <a:lnTo>
                    <a:pt x="245" y="123"/>
                  </a:lnTo>
                  <a:lnTo>
                    <a:pt x="242" y="152"/>
                  </a:lnTo>
                  <a:lnTo>
                    <a:pt x="232" y="177"/>
                  </a:lnTo>
                  <a:lnTo>
                    <a:pt x="218" y="200"/>
                  </a:lnTo>
                  <a:lnTo>
                    <a:pt x="199" y="219"/>
                  </a:lnTo>
                  <a:lnTo>
                    <a:pt x="176" y="234"/>
                  </a:lnTo>
                  <a:lnTo>
                    <a:pt x="150" y="243"/>
                  </a:lnTo>
                  <a:lnTo>
                    <a:pt x="123" y="246"/>
                  </a:lnTo>
                  <a:lnTo>
                    <a:pt x="94" y="243"/>
                  </a:lnTo>
                  <a:lnTo>
                    <a:pt x="68" y="234"/>
                  </a:lnTo>
                  <a:lnTo>
                    <a:pt x="46" y="219"/>
                  </a:lnTo>
                  <a:lnTo>
                    <a:pt x="26" y="200"/>
                  </a:lnTo>
                  <a:lnTo>
                    <a:pt x="12" y="177"/>
                  </a:lnTo>
                  <a:lnTo>
                    <a:pt x="2" y="152"/>
                  </a:lnTo>
                  <a:lnTo>
                    <a:pt x="0" y="123"/>
                  </a:lnTo>
                  <a:lnTo>
                    <a:pt x="2" y="95"/>
                  </a:lnTo>
                  <a:lnTo>
                    <a:pt x="12" y="69"/>
                  </a:lnTo>
                  <a:lnTo>
                    <a:pt x="26" y="46"/>
                  </a:lnTo>
                  <a:lnTo>
                    <a:pt x="46" y="28"/>
                  </a:lnTo>
                  <a:lnTo>
                    <a:pt x="68" y="12"/>
                  </a:lnTo>
                  <a:lnTo>
                    <a:pt x="94" y="4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47"/>
            <p:cNvSpPr>
              <a:spLocks noEditPoints="1"/>
            </p:cNvSpPr>
            <p:nvPr/>
          </p:nvSpPr>
          <p:spPr bwMode="auto">
            <a:xfrm>
              <a:off x="6470650" y="4995863"/>
              <a:ext cx="371475" cy="230188"/>
            </a:xfrm>
            <a:custGeom>
              <a:avLst/>
              <a:gdLst>
                <a:gd name="T0" fmla="*/ 429 w 2339"/>
                <a:gd name="T1" fmla="*/ 185 h 1448"/>
                <a:gd name="T2" fmla="*/ 425 w 2339"/>
                <a:gd name="T3" fmla="*/ 235 h 1448"/>
                <a:gd name="T4" fmla="*/ 400 w 2339"/>
                <a:gd name="T5" fmla="*/ 302 h 1448"/>
                <a:gd name="T6" fmla="*/ 355 w 2339"/>
                <a:gd name="T7" fmla="*/ 356 h 1448"/>
                <a:gd name="T8" fmla="*/ 295 w 2339"/>
                <a:gd name="T9" fmla="*/ 391 h 1448"/>
                <a:gd name="T10" fmla="*/ 224 w 2339"/>
                <a:gd name="T11" fmla="*/ 404 h 1448"/>
                <a:gd name="T12" fmla="*/ 172 w 2339"/>
                <a:gd name="T13" fmla="*/ 397 h 1448"/>
                <a:gd name="T14" fmla="*/ 197 w 2339"/>
                <a:gd name="T15" fmla="*/ 1021 h 1448"/>
                <a:gd name="T16" fmla="*/ 261 w 2339"/>
                <a:gd name="T17" fmla="*/ 1022 h 1448"/>
                <a:gd name="T18" fmla="*/ 327 w 2339"/>
                <a:gd name="T19" fmla="*/ 1048 h 1448"/>
                <a:gd name="T20" fmla="*/ 380 w 2339"/>
                <a:gd name="T21" fmla="*/ 1093 h 1448"/>
                <a:gd name="T22" fmla="*/ 415 w 2339"/>
                <a:gd name="T23" fmla="*/ 1153 h 1448"/>
                <a:gd name="T24" fmla="*/ 429 w 2339"/>
                <a:gd name="T25" fmla="*/ 1224 h 1448"/>
                <a:gd name="T26" fmla="*/ 423 w 2339"/>
                <a:gd name="T27" fmla="*/ 1275 h 1448"/>
                <a:gd name="T28" fmla="*/ 1925 w 2339"/>
                <a:gd name="T29" fmla="*/ 1256 h 1448"/>
                <a:gd name="T30" fmla="*/ 1929 w 2339"/>
                <a:gd name="T31" fmla="*/ 1200 h 1448"/>
                <a:gd name="T32" fmla="*/ 1953 w 2339"/>
                <a:gd name="T33" fmla="*/ 1134 h 1448"/>
                <a:gd name="T34" fmla="*/ 1998 w 2339"/>
                <a:gd name="T35" fmla="*/ 1081 h 1448"/>
                <a:gd name="T36" fmla="*/ 2058 w 2339"/>
                <a:gd name="T37" fmla="*/ 1046 h 1448"/>
                <a:gd name="T38" fmla="*/ 2130 w 2339"/>
                <a:gd name="T39" fmla="*/ 1032 h 1448"/>
                <a:gd name="T40" fmla="*/ 2165 w 2339"/>
                <a:gd name="T41" fmla="*/ 1036 h 1448"/>
                <a:gd name="T42" fmla="*/ 2148 w 2339"/>
                <a:gd name="T43" fmla="*/ 415 h 1448"/>
                <a:gd name="T44" fmla="*/ 2092 w 2339"/>
                <a:gd name="T45" fmla="*/ 413 h 1448"/>
                <a:gd name="T46" fmla="*/ 2025 w 2339"/>
                <a:gd name="T47" fmla="*/ 388 h 1448"/>
                <a:gd name="T48" fmla="*/ 1972 w 2339"/>
                <a:gd name="T49" fmla="*/ 343 h 1448"/>
                <a:gd name="T50" fmla="*/ 1937 w 2339"/>
                <a:gd name="T51" fmla="*/ 282 h 1448"/>
                <a:gd name="T52" fmla="*/ 1924 w 2339"/>
                <a:gd name="T53" fmla="*/ 211 h 1448"/>
                <a:gd name="T54" fmla="*/ 1928 w 2339"/>
                <a:gd name="T55" fmla="*/ 173 h 1448"/>
                <a:gd name="T56" fmla="*/ 203 w 2339"/>
                <a:gd name="T57" fmla="*/ 0 h 1448"/>
                <a:gd name="T58" fmla="*/ 2173 w 2339"/>
                <a:gd name="T59" fmla="*/ 3 h 1448"/>
                <a:gd name="T60" fmla="*/ 2239 w 2339"/>
                <a:gd name="T61" fmla="*/ 28 h 1448"/>
                <a:gd name="T62" fmla="*/ 2292 w 2339"/>
                <a:gd name="T63" fmla="*/ 71 h 1448"/>
                <a:gd name="T64" fmla="*/ 2326 w 2339"/>
                <a:gd name="T65" fmla="*/ 132 h 1448"/>
                <a:gd name="T66" fmla="*/ 2339 w 2339"/>
                <a:gd name="T67" fmla="*/ 202 h 1448"/>
                <a:gd name="T68" fmla="*/ 2335 w 2339"/>
                <a:gd name="T69" fmla="*/ 1282 h 1448"/>
                <a:gd name="T70" fmla="*/ 2311 w 2339"/>
                <a:gd name="T71" fmla="*/ 1348 h 1448"/>
                <a:gd name="T72" fmla="*/ 2266 w 2339"/>
                <a:gd name="T73" fmla="*/ 1401 h 1448"/>
                <a:gd name="T74" fmla="*/ 2206 w 2339"/>
                <a:gd name="T75" fmla="*/ 1436 h 1448"/>
                <a:gd name="T76" fmla="*/ 2136 w 2339"/>
                <a:gd name="T77" fmla="*/ 1448 h 1448"/>
                <a:gd name="T78" fmla="*/ 167 w 2339"/>
                <a:gd name="T79" fmla="*/ 1445 h 1448"/>
                <a:gd name="T80" fmla="*/ 101 w 2339"/>
                <a:gd name="T81" fmla="*/ 1421 h 1448"/>
                <a:gd name="T82" fmla="*/ 48 w 2339"/>
                <a:gd name="T83" fmla="*/ 1376 h 1448"/>
                <a:gd name="T84" fmla="*/ 13 w 2339"/>
                <a:gd name="T85" fmla="*/ 1316 h 1448"/>
                <a:gd name="T86" fmla="*/ 0 w 2339"/>
                <a:gd name="T87" fmla="*/ 1245 h 1448"/>
                <a:gd name="T88" fmla="*/ 3 w 2339"/>
                <a:gd name="T89" fmla="*/ 166 h 1448"/>
                <a:gd name="T90" fmla="*/ 27 w 2339"/>
                <a:gd name="T91" fmla="*/ 100 h 1448"/>
                <a:gd name="T92" fmla="*/ 72 w 2339"/>
                <a:gd name="T93" fmla="*/ 47 h 1448"/>
                <a:gd name="T94" fmla="*/ 133 w 2339"/>
                <a:gd name="T95" fmla="*/ 12 h 1448"/>
                <a:gd name="T96" fmla="*/ 203 w 2339"/>
                <a:gd name="T97" fmla="*/ 0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39" h="1448">
                  <a:moveTo>
                    <a:pt x="427" y="173"/>
                  </a:moveTo>
                  <a:lnTo>
                    <a:pt x="429" y="185"/>
                  </a:lnTo>
                  <a:lnTo>
                    <a:pt x="429" y="199"/>
                  </a:lnTo>
                  <a:lnTo>
                    <a:pt x="425" y="235"/>
                  </a:lnTo>
                  <a:lnTo>
                    <a:pt x="415" y="270"/>
                  </a:lnTo>
                  <a:lnTo>
                    <a:pt x="400" y="302"/>
                  </a:lnTo>
                  <a:lnTo>
                    <a:pt x="380" y="330"/>
                  </a:lnTo>
                  <a:lnTo>
                    <a:pt x="355" y="356"/>
                  </a:lnTo>
                  <a:lnTo>
                    <a:pt x="327" y="375"/>
                  </a:lnTo>
                  <a:lnTo>
                    <a:pt x="295" y="391"/>
                  </a:lnTo>
                  <a:lnTo>
                    <a:pt x="261" y="400"/>
                  </a:lnTo>
                  <a:lnTo>
                    <a:pt x="224" y="404"/>
                  </a:lnTo>
                  <a:lnTo>
                    <a:pt x="197" y="402"/>
                  </a:lnTo>
                  <a:lnTo>
                    <a:pt x="172" y="397"/>
                  </a:lnTo>
                  <a:lnTo>
                    <a:pt x="172" y="1026"/>
                  </a:lnTo>
                  <a:lnTo>
                    <a:pt x="197" y="1021"/>
                  </a:lnTo>
                  <a:lnTo>
                    <a:pt x="224" y="1019"/>
                  </a:lnTo>
                  <a:lnTo>
                    <a:pt x="261" y="1022"/>
                  </a:lnTo>
                  <a:lnTo>
                    <a:pt x="295" y="1032"/>
                  </a:lnTo>
                  <a:lnTo>
                    <a:pt x="327" y="1048"/>
                  </a:lnTo>
                  <a:lnTo>
                    <a:pt x="355" y="1067"/>
                  </a:lnTo>
                  <a:lnTo>
                    <a:pt x="380" y="1093"/>
                  </a:lnTo>
                  <a:lnTo>
                    <a:pt x="400" y="1121"/>
                  </a:lnTo>
                  <a:lnTo>
                    <a:pt x="415" y="1153"/>
                  </a:lnTo>
                  <a:lnTo>
                    <a:pt x="425" y="1188"/>
                  </a:lnTo>
                  <a:lnTo>
                    <a:pt x="429" y="1224"/>
                  </a:lnTo>
                  <a:lnTo>
                    <a:pt x="427" y="1251"/>
                  </a:lnTo>
                  <a:lnTo>
                    <a:pt x="423" y="1275"/>
                  </a:lnTo>
                  <a:lnTo>
                    <a:pt x="1929" y="1275"/>
                  </a:lnTo>
                  <a:lnTo>
                    <a:pt x="1925" y="1256"/>
                  </a:lnTo>
                  <a:lnTo>
                    <a:pt x="1925" y="1237"/>
                  </a:lnTo>
                  <a:lnTo>
                    <a:pt x="1929" y="1200"/>
                  </a:lnTo>
                  <a:lnTo>
                    <a:pt x="1937" y="1166"/>
                  </a:lnTo>
                  <a:lnTo>
                    <a:pt x="1953" y="1134"/>
                  </a:lnTo>
                  <a:lnTo>
                    <a:pt x="1974" y="1105"/>
                  </a:lnTo>
                  <a:lnTo>
                    <a:pt x="1998" y="1081"/>
                  </a:lnTo>
                  <a:lnTo>
                    <a:pt x="2026" y="1060"/>
                  </a:lnTo>
                  <a:lnTo>
                    <a:pt x="2058" y="1046"/>
                  </a:lnTo>
                  <a:lnTo>
                    <a:pt x="2093" y="1036"/>
                  </a:lnTo>
                  <a:lnTo>
                    <a:pt x="2130" y="1032"/>
                  </a:lnTo>
                  <a:lnTo>
                    <a:pt x="2148" y="1032"/>
                  </a:lnTo>
                  <a:lnTo>
                    <a:pt x="2165" y="1036"/>
                  </a:lnTo>
                  <a:lnTo>
                    <a:pt x="2165" y="413"/>
                  </a:lnTo>
                  <a:lnTo>
                    <a:pt x="2148" y="415"/>
                  </a:lnTo>
                  <a:lnTo>
                    <a:pt x="2129" y="416"/>
                  </a:lnTo>
                  <a:lnTo>
                    <a:pt x="2092" y="413"/>
                  </a:lnTo>
                  <a:lnTo>
                    <a:pt x="2058" y="403"/>
                  </a:lnTo>
                  <a:lnTo>
                    <a:pt x="2025" y="388"/>
                  </a:lnTo>
                  <a:lnTo>
                    <a:pt x="1997" y="368"/>
                  </a:lnTo>
                  <a:lnTo>
                    <a:pt x="1972" y="343"/>
                  </a:lnTo>
                  <a:lnTo>
                    <a:pt x="1952" y="315"/>
                  </a:lnTo>
                  <a:lnTo>
                    <a:pt x="1937" y="282"/>
                  </a:lnTo>
                  <a:lnTo>
                    <a:pt x="1928" y="248"/>
                  </a:lnTo>
                  <a:lnTo>
                    <a:pt x="1924" y="211"/>
                  </a:lnTo>
                  <a:lnTo>
                    <a:pt x="1925" y="192"/>
                  </a:lnTo>
                  <a:lnTo>
                    <a:pt x="1928" y="173"/>
                  </a:lnTo>
                  <a:lnTo>
                    <a:pt x="427" y="173"/>
                  </a:lnTo>
                  <a:close/>
                  <a:moveTo>
                    <a:pt x="203" y="0"/>
                  </a:moveTo>
                  <a:lnTo>
                    <a:pt x="2137" y="0"/>
                  </a:lnTo>
                  <a:lnTo>
                    <a:pt x="2173" y="3"/>
                  </a:lnTo>
                  <a:lnTo>
                    <a:pt x="2207" y="12"/>
                  </a:lnTo>
                  <a:lnTo>
                    <a:pt x="2239" y="28"/>
                  </a:lnTo>
                  <a:lnTo>
                    <a:pt x="2266" y="47"/>
                  </a:lnTo>
                  <a:lnTo>
                    <a:pt x="2292" y="71"/>
                  </a:lnTo>
                  <a:lnTo>
                    <a:pt x="2311" y="100"/>
                  </a:lnTo>
                  <a:lnTo>
                    <a:pt x="2326" y="132"/>
                  </a:lnTo>
                  <a:lnTo>
                    <a:pt x="2335" y="166"/>
                  </a:lnTo>
                  <a:lnTo>
                    <a:pt x="2339" y="202"/>
                  </a:lnTo>
                  <a:lnTo>
                    <a:pt x="2339" y="1245"/>
                  </a:lnTo>
                  <a:lnTo>
                    <a:pt x="2335" y="1282"/>
                  </a:lnTo>
                  <a:lnTo>
                    <a:pt x="2326" y="1316"/>
                  </a:lnTo>
                  <a:lnTo>
                    <a:pt x="2311" y="1348"/>
                  </a:lnTo>
                  <a:lnTo>
                    <a:pt x="2290" y="1376"/>
                  </a:lnTo>
                  <a:lnTo>
                    <a:pt x="2266" y="1401"/>
                  </a:lnTo>
                  <a:lnTo>
                    <a:pt x="2238" y="1421"/>
                  </a:lnTo>
                  <a:lnTo>
                    <a:pt x="2206" y="1436"/>
                  </a:lnTo>
                  <a:lnTo>
                    <a:pt x="2172" y="1445"/>
                  </a:lnTo>
                  <a:lnTo>
                    <a:pt x="2136" y="1448"/>
                  </a:lnTo>
                  <a:lnTo>
                    <a:pt x="203" y="1448"/>
                  </a:lnTo>
                  <a:lnTo>
                    <a:pt x="167" y="1445"/>
                  </a:lnTo>
                  <a:lnTo>
                    <a:pt x="133" y="1436"/>
                  </a:lnTo>
                  <a:lnTo>
                    <a:pt x="101" y="1421"/>
                  </a:lnTo>
                  <a:lnTo>
                    <a:pt x="72" y="1401"/>
                  </a:lnTo>
                  <a:lnTo>
                    <a:pt x="48" y="1376"/>
                  </a:lnTo>
                  <a:lnTo>
                    <a:pt x="27" y="1348"/>
                  </a:lnTo>
                  <a:lnTo>
                    <a:pt x="13" y="1316"/>
                  </a:lnTo>
                  <a:lnTo>
                    <a:pt x="3" y="1282"/>
                  </a:lnTo>
                  <a:lnTo>
                    <a:pt x="0" y="1245"/>
                  </a:lnTo>
                  <a:lnTo>
                    <a:pt x="0" y="203"/>
                  </a:lnTo>
                  <a:lnTo>
                    <a:pt x="3" y="166"/>
                  </a:lnTo>
                  <a:lnTo>
                    <a:pt x="13" y="132"/>
                  </a:lnTo>
                  <a:lnTo>
                    <a:pt x="27" y="100"/>
                  </a:lnTo>
                  <a:lnTo>
                    <a:pt x="48" y="72"/>
                  </a:lnTo>
                  <a:lnTo>
                    <a:pt x="72" y="47"/>
                  </a:lnTo>
                  <a:lnTo>
                    <a:pt x="101" y="28"/>
                  </a:lnTo>
                  <a:lnTo>
                    <a:pt x="133" y="12"/>
                  </a:lnTo>
                  <a:lnTo>
                    <a:pt x="167" y="3"/>
                  </a:lnTo>
                  <a:lnTo>
                    <a:pt x="2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" name="Group 782"/>
          <p:cNvGrpSpPr/>
          <p:nvPr/>
        </p:nvGrpSpPr>
        <p:grpSpPr>
          <a:xfrm>
            <a:off x="10327850" y="3469072"/>
            <a:ext cx="574675" cy="534988"/>
            <a:chOff x="7215188" y="5014913"/>
            <a:chExt cx="574675" cy="534988"/>
          </a:xfrm>
          <a:solidFill>
            <a:srgbClr val="000000"/>
          </a:solidFill>
        </p:grpSpPr>
        <p:sp>
          <p:nvSpPr>
            <p:cNvPr id="166" name="Freeform 152"/>
            <p:cNvSpPr>
              <a:spLocks/>
            </p:cNvSpPr>
            <p:nvPr/>
          </p:nvSpPr>
          <p:spPr bwMode="auto">
            <a:xfrm>
              <a:off x="7577138" y="5089525"/>
              <a:ext cx="92075" cy="187325"/>
            </a:xfrm>
            <a:custGeom>
              <a:avLst/>
              <a:gdLst>
                <a:gd name="T0" fmla="*/ 144 w 580"/>
                <a:gd name="T1" fmla="*/ 0 h 1176"/>
                <a:gd name="T2" fmla="*/ 170 w 580"/>
                <a:gd name="T3" fmla="*/ 3 h 1176"/>
                <a:gd name="T4" fmla="*/ 193 w 580"/>
                <a:gd name="T5" fmla="*/ 12 h 1176"/>
                <a:gd name="T6" fmla="*/ 214 w 580"/>
                <a:gd name="T7" fmla="*/ 26 h 1176"/>
                <a:gd name="T8" fmla="*/ 229 w 580"/>
                <a:gd name="T9" fmla="*/ 45 h 1176"/>
                <a:gd name="T10" fmla="*/ 240 w 580"/>
                <a:gd name="T11" fmla="*/ 68 h 1176"/>
                <a:gd name="T12" fmla="*/ 246 w 580"/>
                <a:gd name="T13" fmla="*/ 93 h 1176"/>
                <a:gd name="T14" fmla="*/ 283 w 580"/>
                <a:gd name="T15" fmla="*/ 659 h 1176"/>
                <a:gd name="T16" fmla="*/ 286 w 580"/>
                <a:gd name="T17" fmla="*/ 677 h 1176"/>
                <a:gd name="T18" fmla="*/ 292 w 580"/>
                <a:gd name="T19" fmla="*/ 692 h 1176"/>
                <a:gd name="T20" fmla="*/ 302 w 580"/>
                <a:gd name="T21" fmla="*/ 705 h 1176"/>
                <a:gd name="T22" fmla="*/ 554 w 580"/>
                <a:gd name="T23" fmla="*/ 1007 h 1176"/>
                <a:gd name="T24" fmla="*/ 556 w 580"/>
                <a:gd name="T25" fmla="*/ 1008 h 1176"/>
                <a:gd name="T26" fmla="*/ 558 w 580"/>
                <a:gd name="T27" fmla="*/ 1011 h 1176"/>
                <a:gd name="T28" fmla="*/ 560 w 580"/>
                <a:gd name="T29" fmla="*/ 1013 h 1176"/>
                <a:gd name="T30" fmla="*/ 571 w 580"/>
                <a:gd name="T31" fmla="*/ 1030 h 1176"/>
                <a:gd name="T32" fmla="*/ 577 w 580"/>
                <a:gd name="T33" fmla="*/ 1050 h 1176"/>
                <a:gd name="T34" fmla="*/ 580 w 580"/>
                <a:gd name="T35" fmla="*/ 1071 h 1176"/>
                <a:gd name="T36" fmla="*/ 578 w 580"/>
                <a:gd name="T37" fmla="*/ 1091 h 1176"/>
                <a:gd name="T38" fmla="*/ 573 w 580"/>
                <a:gd name="T39" fmla="*/ 1111 h 1176"/>
                <a:gd name="T40" fmla="*/ 564 w 580"/>
                <a:gd name="T41" fmla="*/ 1130 h 1176"/>
                <a:gd name="T42" fmla="*/ 550 w 580"/>
                <a:gd name="T43" fmla="*/ 1147 h 1176"/>
                <a:gd name="T44" fmla="*/ 532 w 580"/>
                <a:gd name="T45" fmla="*/ 1161 h 1176"/>
                <a:gd name="T46" fmla="*/ 512 w 580"/>
                <a:gd name="T47" fmla="*/ 1170 h 1176"/>
                <a:gd name="T48" fmla="*/ 492 w 580"/>
                <a:gd name="T49" fmla="*/ 1175 h 1176"/>
                <a:gd name="T50" fmla="*/ 470 w 580"/>
                <a:gd name="T51" fmla="*/ 1176 h 1176"/>
                <a:gd name="T52" fmla="*/ 449 w 580"/>
                <a:gd name="T53" fmla="*/ 1173 h 1176"/>
                <a:gd name="T54" fmla="*/ 429 w 580"/>
                <a:gd name="T55" fmla="*/ 1164 h 1176"/>
                <a:gd name="T56" fmla="*/ 410 w 580"/>
                <a:gd name="T57" fmla="*/ 1152 h 1176"/>
                <a:gd name="T58" fmla="*/ 62 w 580"/>
                <a:gd name="T59" fmla="*/ 860 h 1176"/>
                <a:gd name="T60" fmla="*/ 52 w 580"/>
                <a:gd name="T61" fmla="*/ 852 h 1176"/>
                <a:gd name="T62" fmla="*/ 43 w 580"/>
                <a:gd name="T63" fmla="*/ 844 h 1176"/>
                <a:gd name="T64" fmla="*/ 23 w 580"/>
                <a:gd name="T65" fmla="*/ 821 h 1176"/>
                <a:gd name="T66" fmla="*/ 10 w 580"/>
                <a:gd name="T67" fmla="*/ 795 h 1176"/>
                <a:gd name="T68" fmla="*/ 2 w 580"/>
                <a:gd name="T69" fmla="*/ 768 h 1176"/>
                <a:gd name="T70" fmla="*/ 0 w 580"/>
                <a:gd name="T71" fmla="*/ 741 h 1176"/>
                <a:gd name="T72" fmla="*/ 0 w 580"/>
                <a:gd name="T73" fmla="*/ 733 h 1176"/>
                <a:gd name="T74" fmla="*/ 0 w 580"/>
                <a:gd name="T75" fmla="*/ 728 h 1176"/>
                <a:gd name="T76" fmla="*/ 0 w 580"/>
                <a:gd name="T77" fmla="*/ 724 h 1176"/>
                <a:gd name="T78" fmla="*/ 1 w 580"/>
                <a:gd name="T79" fmla="*/ 721 h 1176"/>
                <a:gd name="T80" fmla="*/ 42 w 580"/>
                <a:gd name="T81" fmla="*/ 97 h 1176"/>
                <a:gd name="T82" fmla="*/ 43 w 580"/>
                <a:gd name="T83" fmla="*/ 94 h 1176"/>
                <a:gd name="T84" fmla="*/ 43 w 580"/>
                <a:gd name="T85" fmla="*/ 91 h 1176"/>
                <a:gd name="T86" fmla="*/ 43 w 580"/>
                <a:gd name="T87" fmla="*/ 90 h 1176"/>
                <a:gd name="T88" fmla="*/ 48 w 580"/>
                <a:gd name="T89" fmla="*/ 66 h 1176"/>
                <a:gd name="T90" fmla="*/ 59 w 580"/>
                <a:gd name="T91" fmla="*/ 44 h 1176"/>
                <a:gd name="T92" fmla="*/ 76 w 580"/>
                <a:gd name="T93" fmla="*/ 25 h 1176"/>
                <a:gd name="T94" fmla="*/ 96 w 580"/>
                <a:gd name="T95" fmla="*/ 12 h 1176"/>
                <a:gd name="T96" fmla="*/ 119 w 580"/>
                <a:gd name="T97" fmla="*/ 3 h 1176"/>
                <a:gd name="T98" fmla="*/ 144 w 580"/>
                <a:gd name="T99" fmla="*/ 0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80" h="1176">
                  <a:moveTo>
                    <a:pt x="144" y="0"/>
                  </a:moveTo>
                  <a:lnTo>
                    <a:pt x="170" y="3"/>
                  </a:lnTo>
                  <a:lnTo>
                    <a:pt x="193" y="12"/>
                  </a:lnTo>
                  <a:lnTo>
                    <a:pt x="214" y="26"/>
                  </a:lnTo>
                  <a:lnTo>
                    <a:pt x="229" y="45"/>
                  </a:lnTo>
                  <a:lnTo>
                    <a:pt x="240" y="68"/>
                  </a:lnTo>
                  <a:lnTo>
                    <a:pt x="246" y="93"/>
                  </a:lnTo>
                  <a:lnTo>
                    <a:pt x="283" y="659"/>
                  </a:lnTo>
                  <a:lnTo>
                    <a:pt x="286" y="677"/>
                  </a:lnTo>
                  <a:lnTo>
                    <a:pt x="292" y="692"/>
                  </a:lnTo>
                  <a:lnTo>
                    <a:pt x="302" y="705"/>
                  </a:lnTo>
                  <a:lnTo>
                    <a:pt x="554" y="1007"/>
                  </a:lnTo>
                  <a:lnTo>
                    <a:pt x="556" y="1008"/>
                  </a:lnTo>
                  <a:lnTo>
                    <a:pt x="558" y="1011"/>
                  </a:lnTo>
                  <a:lnTo>
                    <a:pt x="560" y="1013"/>
                  </a:lnTo>
                  <a:lnTo>
                    <a:pt x="571" y="1030"/>
                  </a:lnTo>
                  <a:lnTo>
                    <a:pt x="577" y="1050"/>
                  </a:lnTo>
                  <a:lnTo>
                    <a:pt x="580" y="1071"/>
                  </a:lnTo>
                  <a:lnTo>
                    <a:pt x="578" y="1091"/>
                  </a:lnTo>
                  <a:lnTo>
                    <a:pt x="573" y="1111"/>
                  </a:lnTo>
                  <a:lnTo>
                    <a:pt x="564" y="1130"/>
                  </a:lnTo>
                  <a:lnTo>
                    <a:pt x="550" y="1147"/>
                  </a:lnTo>
                  <a:lnTo>
                    <a:pt x="532" y="1161"/>
                  </a:lnTo>
                  <a:lnTo>
                    <a:pt x="512" y="1170"/>
                  </a:lnTo>
                  <a:lnTo>
                    <a:pt x="492" y="1175"/>
                  </a:lnTo>
                  <a:lnTo>
                    <a:pt x="470" y="1176"/>
                  </a:lnTo>
                  <a:lnTo>
                    <a:pt x="449" y="1173"/>
                  </a:lnTo>
                  <a:lnTo>
                    <a:pt x="429" y="1164"/>
                  </a:lnTo>
                  <a:lnTo>
                    <a:pt x="410" y="1152"/>
                  </a:lnTo>
                  <a:lnTo>
                    <a:pt x="62" y="860"/>
                  </a:lnTo>
                  <a:lnTo>
                    <a:pt x="52" y="852"/>
                  </a:lnTo>
                  <a:lnTo>
                    <a:pt x="43" y="844"/>
                  </a:lnTo>
                  <a:lnTo>
                    <a:pt x="23" y="821"/>
                  </a:lnTo>
                  <a:lnTo>
                    <a:pt x="10" y="795"/>
                  </a:lnTo>
                  <a:lnTo>
                    <a:pt x="2" y="768"/>
                  </a:lnTo>
                  <a:lnTo>
                    <a:pt x="0" y="741"/>
                  </a:lnTo>
                  <a:lnTo>
                    <a:pt x="0" y="733"/>
                  </a:lnTo>
                  <a:lnTo>
                    <a:pt x="0" y="728"/>
                  </a:lnTo>
                  <a:lnTo>
                    <a:pt x="0" y="724"/>
                  </a:lnTo>
                  <a:lnTo>
                    <a:pt x="1" y="721"/>
                  </a:lnTo>
                  <a:lnTo>
                    <a:pt x="42" y="97"/>
                  </a:lnTo>
                  <a:lnTo>
                    <a:pt x="43" y="94"/>
                  </a:lnTo>
                  <a:lnTo>
                    <a:pt x="43" y="91"/>
                  </a:lnTo>
                  <a:lnTo>
                    <a:pt x="43" y="90"/>
                  </a:lnTo>
                  <a:lnTo>
                    <a:pt x="48" y="66"/>
                  </a:lnTo>
                  <a:lnTo>
                    <a:pt x="59" y="44"/>
                  </a:lnTo>
                  <a:lnTo>
                    <a:pt x="76" y="25"/>
                  </a:lnTo>
                  <a:lnTo>
                    <a:pt x="96" y="12"/>
                  </a:lnTo>
                  <a:lnTo>
                    <a:pt x="119" y="3"/>
                  </a:lnTo>
                  <a:lnTo>
                    <a:pt x="1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53"/>
            <p:cNvSpPr>
              <a:spLocks/>
            </p:cNvSpPr>
            <p:nvPr/>
          </p:nvSpPr>
          <p:spPr bwMode="auto">
            <a:xfrm>
              <a:off x="7421563" y="5014913"/>
              <a:ext cx="368300" cy="376238"/>
            </a:xfrm>
            <a:custGeom>
              <a:avLst/>
              <a:gdLst>
                <a:gd name="T0" fmla="*/ 1215 w 2319"/>
                <a:gd name="T1" fmla="*/ 3 h 2373"/>
                <a:gd name="T2" fmla="*/ 1388 w 2319"/>
                <a:gd name="T3" fmla="*/ 28 h 2373"/>
                <a:gd name="T4" fmla="*/ 1551 w 2319"/>
                <a:gd name="T5" fmla="*/ 78 h 2373"/>
                <a:gd name="T6" fmla="*/ 1704 w 2319"/>
                <a:gd name="T7" fmla="*/ 149 h 2373"/>
                <a:gd name="T8" fmla="*/ 1843 w 2319"/>
                <a:gd name="T9" fmla="*/ 240 h 2373"/>
                <a:gd name="T10" fmla="*/ 1969 w 2319"/>
                <a:gd name="T11" fmla="*/ 349 h 2373"/>
                <a:gd name="T12" fmla="*/ 2078 w 2319"/>
                <a:gd name="T13" fmla="*/ 474 h 2373"/>
                <a:gd name="T14" fmla="*/ 2169 w 2319"/>
                <a:gd name="T15" fmla="*/ 614 h 2373"/>
                <a:gd name="T16" fmla="*/ 2240 w 2319"/>
                <a:gd name="T17" fmla="*/ 767 h 2373"/>
                <a:gd name="T18" fmla="*/ 2289 w 2319"/>
                <a:gd name="T19" fmla="*/ 929 h 2373"/>
                <a:gd name="T20" fmla="*/ 2316 w 2319"/>
                <a:gd name="T21" fmla="*/ 1101 h 2373"/>
                <a:gd name="T22" fmla="*/ 2316 w 2319"/>
                <a:gd name="T23" fmla="*/ 1280 h 2373"/>
                <a:gd name="T24" fmla="*/ 2288 w 2319"/>
                <a:gd name="T25" fmla="*/ 1456 h 2373"/>
                <a:gd name="T26" fmla="*/ 2238 w 2319"/>
                <a:gd name="T27" fmla="*/ 1623 h 2373"/>
                <a:gd name="T28" fmla="*/ 2163 w 2319"/>
                <a:gd name="T29" fmla="*/ 1777 h 2373"/>
                <a:gd name="T30" fmla="*/ 2069 w 2319"/>
                <a:gd name="T31" fmla="*/ 1919 h 2373"/>
                <a:gd name="T32" fmla="*/ 1956 w 2319"/>
                <a:gd name="T33" fmla="*/ 2045 h 2373"/>
                <a:gd name="T34" fmla="*/ 1826 w 2319"/>
                <a:gd name="T35" fmla="*/ 2154 h 2373"/>
                <a:gd name="T36" fmla="*/ 1682 w 2319"/>
                <a:gd name="T37" fmla="*/ 2244 h 2373"/>
                <a:gd name="T38" fmla="*/ 1524 w 2319"/>
                <a:gd name="T39" fmla="*/ 2313 h 2373"/>
                <a:gd name="T40" fmla="*/ 1356 w 2319"/>
                <a:gd name="T41" fmla="*/ 2359 h 2373"/>
                <a:gd name="T42" fmla="*/ 1272 w 2319"/>
                <a:gd name="T43" fmla="*/ 2306 h 2373"/>
                <a:gd name="T44" fmla="*/ 1271 w 2319"/>
                <a:gd name="T45" fmla="*/ 2151 h 2373"/>
                <a:gd name="T46" fmla="*/ 1337 w 2319"/>
                <a:gd name="T47" fmla="*/ 2050 h 2373"/>
                <a:gd name="T48" fmla="*/ 1478 w 2319"/>
                <a:gd name="T49" fmla="*/ 2002 h 2373"/>
                <a:gd name="T50" fmla="*/ 1606 w 2319"/>
                <a:gd name="T51" fmla="*/ 1933 h 2373"/>
                <a:gd name="T52" fmla="*/ 1720 w 2319"/>
                <a:gd name="T53" fmla="*/ 1845 h 2373"/>
                <a:gd name="T54" fmla="*/ 1819 w 2319"/>
                <a:gd name="T55" fmla="*/ 1740 h 2373"/>
                <a:gd name="T56" fmla="*/ 1900 w 2319"/>
                <a:gd name="T57" fmla="*/ 1619 h 2373"/>
                <a:gd name="T58" fmla="*/ 1960 w 2319"/>
                <a:gd name="T59" fmla="*/ 1487 h 2373"/>
                <a:gd name="T60" fmla="*/ 1999 w 2319"/>
                <a:gd name="T61" fmla="*/ 1343 h 2373"/>
                <a:gd name="T62" fmla="*/ 2011 w 2319"/>
                <a:gd name="T63" fmla="*/ 1190 h 2373"/>
                <a:gd name="T64" fmla="*/ 1999 w 2319"/>
                <a:gd name="T65" fmla="*/ 1040 h 2373"/>
                <a:gd name="T66" fmla="*/ 1961 w 2319"/>
                <a:gd name="T67" fmla="*/ 897 h 2373"/>
                <a:gd name="T68" fmla="*/ 1902 w 2319"/>
                <a:gd name="T69" fmla="*/ 766 h 2373"/>
                <a:gd name="T70" fmla="*/ 1823 w 2319"/>
                <a:gd name="T71" fmla="*/ 646 h 2373"/>
                <a:gd name="T72" fmla="*/ 1727 w 2319"/>
                <a:gd name="T73" fmla="*/ 541 h 2373"/>
                <a:gd name="T74" fmla="*/ 1614 w 2319"/>
                <a:gd name="T75" fmla="*/ 453 h 2373"/>
                <a:gd name="T76" fmla="*/ 1487 w 2319"/>
                <a:gd name="T77" fmla="*/ 383 h 2373"/>
                <a:gd name="T78" fmla="*/ 1350 w 2319"/>
                <a:gd name="T79" fmla="*/ 334 h 2373"/>
                <a:gd name="T80" fmla="*/ 1203 w 2319"/>
                <a:gd name="T81" fmla="*/ 309 h 2373"/>
                <a:gd name="T82" fmla="*/ 1053 w 2319"/>
                <a:gd name="T83" fmla="*/ 309 h 2373"/>
                <a:gd name="T84" fmla="*/ 909 w 2319"/>
                <a:gd name="T85" fmla="*/ 333 h 2373"/>
                <a:gd name="T86" fmla="*/ 774 w 2319"/>
                <a:gd name="T87" fmla="*/ 379 h 2373"/>
                <a:gd name="T88" fmla="*/ 651 w 2319"/>
                <a:gd name="T89" fmla="*/ 446 h 2373"/>
                <a:gd name="T90" fmla="*/ 540 w 2319"/>
                <a:gd name="T91" fmla="*/ 531 h 2373"/>
                <a:gd name="T92" fmla="*/ 443 w 2319"/>
                <a:gd name="T93" fmla="*/ 632 h 2373"/>
                <a:gd name="T94" fmla="*/ 363 w 2319"/>
                <a:gd name="T95" fmla="*/ 747 h 2373"/>
                <a:gd name="T96" fmla="*/ 303 w 2319"/>
                <a:gd name="T97" fmla="*/ 874 h 2373"/>
                <a:gd name="T98" fmla="*/ 154 w 2319"/>
                <a:gd name="T99" fmla="*/ 833 h 2373"/>
                <a:gd name="T100" fmla="*/ 0 w 2319"/>
                <a:gd name="T101" fmla="*/ 806 h 2373"/>
                <a:gd name="T102" fmla="*/ 68 w 2319"/>
                <a:gd name="T103" fmla="*/ 647 h 2373"/>
                <a:gd name="T104" fmla="*/ 158 w 2319"/>
                <a:gd name="T105" fmla="*/ 500 h 2373"/>
                <a:gd name="T106" fmla="*/ 267 w 2319"/>
                <a:gd name="T107" fmla="*/ 368 h 2373"/>
                <a:gd name="T108" fmla="*/ 394 w 2319"/>
                <a:gd name="T109" fmla="*/ 253 h 2373"/>
                <a:gd name="T110" fmla="*/ 535 w 2319"/>
                <a:gd name="T111" fmla="*/ 157 h 2373"/>
                <a:gd name="T112" fmla="*/ 691 w 2319"/>
                <a:gd name="T113" fmla="*/ 82 h 2373"/>
                <a:gd name="T114" fmla="*/ 859 w 2319"/>
                <a:gd name="T115" fmla="*/ 30 h 2373"/>
                <a:gd name="T116" fmla="*/ 1036 w 2319"/>
                <a:gd name="T117" fmla="*/ 3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19" h="2373">
                  <a:moveTo>
                    <a:pt x="1127" y="0"/>
                  </a:moveTo>
                  <a:lnTo>
                    <a:pt x="1215" y="3"/>
                  </a:lnTo>
                  <a:lnTo>
                    <a:pt x="1303" y="13"/>
                  </a:lnTo>
                  <a:lnTo>
                    <a:pt x="1388" y="28"/>
                  </a:lnTo>
                  <a:lnTo>
                    <a:pt x="1471" y="50"/>
                  </a:lnTo>
                  <a:lnTo>
                    <a:pt x="1551" y="78"/>
                  </a:lnTo>
                  <a:lnTo>
                    <a:pt x="1629" y="110"/>
                  </a:lnTo>
                  <a:lnTo>
                    <a:pt x="1704" y="149"/>
                  </a:lnTo>
                  <a:lnTo>
                    <a:pt x="1775" y="192"/>
                  </a:lnTo>
                  <a:lnTo>
                    <a:pt x="1843" y="240"/>
                  </a:lnTo>
                  <a:lnTo>
                    <a:pt x="1908" y="292"/>
                  </a:lnTo>
                  <a:lnTo>
                    <a:pt x="1969" y="349"/>
                  </a:lnTo>
                  <a:lnTo>
                    <a:pt x="2026" y="410"/>
                  </a:lnTo>
                  <a:lnTo>
                    <a:pt x="2078" y="474"/>
                  </a:lnTo>
                  <a:lnTo>
                    <a:pt x="2126" y="543"/>
                  </a:lnTo>
                  <a:lnTo>
                    <a:pt x="2169" y="614"/>
                  </a:lnTo>
                  <a:lnTo>
                    <a:pt x="2207" y="689"/>
                  </a:lnTo>
                  <a:lnTo>
                    <a:pt x="2240" y="767"/>
                  </a:lnTo>
                  <a:lnTo>
                    <a:pt x="2267" y="847"/>
                  </a:lnTo>
                  <a:lnTo>
                    <a:pt x="2289" y="929"/>
                  </a:lnTo>
                  <a:lnTo>
                    <a:pt x="2306" y="1015"/>
                  </a:lnTo>
                  <a:lnTo>
                    <a:pt x="2316" y="1101"/>
                  </a:lnTo>
                  <a:lnTo>
                    <a:pt x="2319" y="1190"/>
                  </a:lnTo>
                  <a:lnTo>
                    <a:pt x="2316" y="1280"/>
                  </a:lnTo>
                  <a:lnTo>
                    <a:pt x="2305" y="1369"/>
                  </a:lnTo>
                  <a:lnTo>
                    <a:pt x="2288" y="1456"/>
                  </a:lnTo>
                  <a:lnTo>
                    <a:pt x="2266" y="1540"/>
                  </a:lnTo>
                  <a:lnTo>
                    <a:pt x="2238" y="1623"/>
                  </a:lnTo>
                  <a:lnTo>
                    <a:pt x="2204" y="1701"/>
                  </a:lnTo>
                  <a:lnTo>
                    <a:pt x="2163" y="1777"/>
                  </a:lnTo>
                  <a:lnTo>
                    <a:pt x="2119" y="1850"/>
                  </a:lnTo>
                  <a:lnTo>
                    <a:pt x="2069" y="1919"/>
                  </a:lnTo>
                  <a:lnTo>
                    <a:pt x="2015" y="1984"/>
                  </a:lnTo>
                  <a:lnTo>
                    <a:pt x="1956" y="2045"/>
                  </a:lnTo>
                  <a:lnTo>
                    <a:pt x="1893" y="2102"/>
                  </a:lnTo>
                  <a:lnTo>
                    <a:pt x="1826" y="2154"/>
                  </a:lnTo>
                  <a:lnTo>
                    <a:pt x="1755" y="2202"/>
                  </a:lnTo>
                  <a:lnTo>
                    <a:pt x="1682" y="2244"/>
                  </a:lnTo>
                  <a:lnTo>
                    <a:pt x="1604" y="2281"/>
                  </a:lnTo>
                  <a:lnTo>
                    <a:pt x="1524" y="2313"/>
                  </a:lnTo>
                  <a:lnTo>
                    <a:pt x="1441" y="2339"/>
                  </a:lnTo>
                  <a:lnTo>
                    <a:pt x="1356" y="2359"/>
                  </a:lnTo>
                  <a:lnTo>
                    <a:pt x="1268" y="2373"/>
                  </a:lnTo>
                  <a:lnTo>
                    <a:pt x="1272" y="2306"/>
                  </a:lnTo>
                  <a:lnTo>
                    <a:pt x="1275" y="2238"/>
                  </a:lnTo>
                  <a:lnTo>
                    <a:pt x="1271" y="2151"/>
                  </a:lnTo>
                  <a:lnTo>
                    <a:pt x="1264" y="2064"/>
                  </a:lnTo>
                  <a:lnTo>
                    <a:pt x="1337" y="2050"/>
                  </a:lnTo>
                  <a:lnTo>
                    <a:pt x="1409" y="2029"/>
                  </a:lnTo>
                  <a:lnTo>
                    <a:pt x="1478" y="2002"/>
                  </a:lnTo>
                  <a:lnTo>
                    <a:pt x="1543" y="1971"/>
                  </a:lnTo>
                  <a:lnTo>
                    <a:pt x="1606" y="1933"/>
                  </a:lnTo>
                  <a:lnTo>
                    <a:pt x="1665" y="1892"/>
                  </a:lnTo>
                  <a:lnTo>
                    <a:pt x="1720" y="1845"/>
                  </a:lnTo>
                  <a:lnTo>
                    <a:pt x="1772" y="1795"/>
                  </a:lnTo>
                  <a:lnTo>
                    <a:pt x="1819" y="1740"/>
                  </a:lnTo>
                  <a:lnTo>
                    <a:pt x="1862" y="1681"/>
                  </a:lnTo>
                  <a:lnTo>
                    <a:pt x="1900" y="1619"/>
                  </a:lnTo>
                  <a:lnTo>
                    <a:pt x="1933" y="1555"/>
                  </a:lnTo>
                  <a:lnTo>
                    <a:pt x="1960" y="1487"/>
                  </a:lnTo>
                  <a:lnTo>
                    <a:pt x="1982" y="1415"/>
                  </a:lnTo>
                  <a:lnTo>
                    <a:pt x="1999" y="1343"/>
                  </a:lnTo>
                  <a:lnTo>
                    <a:pt x="2007" y="1267"/>
                  </a:lnTo>
                  <a:lnTo>
                    <a:pt x="2011" y="1190"/>
                  </a:lnTo>
                  <a:lnTo>
                    <a:pt x="2009" y="1115"/>
                  </a:lnTo>
                  <a:lnTo>
                    <a:pt x="1999" y="1040"/>
                  </a:lnTo>
                  <a:lnTo>
                    <a:pt x="1983" y="968"/>
                  </a:lnTo>
                  <a:lnTo>
                    <a:pt x="1961" y="897"/>
                  </a:lnTo>
                  <a:lnTo>
                    <a:pt x="1934" y="830"/>
                  </a:lnTo>
                  <a:lnTo>
                    <a:pt x="1902" y="766"/>
                  </a:lnTo>
                  <a:lnTo>
                    <a:pt x="1865" y="704"/>
                  </a:lnTo>
                  <a:lnTo>
                    <a:pt x="1823" y="646"/>
                  </a:lnTo>
                  <a:lnTo>
                    <a:pt x="1777" y="591"/>
                  </a:lnTo>
                  <a:lnTo>
                    <a:pt x="1727" y="541"/>
                  </a:lnTo>
                  <a:lnTo>
                    <a:pt x="1672" y="495"/>
                  </a:lnTo>
                  <a:lnTo>
                    <a:pt x="1614" y="453"/>
                  </a:lnTo>
                  <a:lnTo>
                    <a:pt x="1552" y="416"/>
                  </a:lnTo>
                  <a:lnTo>
                    <a:pt x="1487" y="383"/>
                  </a:lnTo>
                  <a:lnTo>
                    <a:pt x="1421" y="356"/>
                  </a:lnTo>
                  <a:lnTo>
                    <a:pt x="1350" y="334"/>
                  </a:lnTo>
                  <a:lnTo>
                    <a:pt x="1278" y="319"/>
                  </a:lnTo>
                  <a:lnTo>
                    <a:pt x="1203" y="309"/>
                  </a:lnTo>
                  <a:lnTo>
                    <a:pt x="1128" y="306"/>
                  </a:lnTo>
                  <a:lnTo>
                    <a:pt x="1053" y="309"/>
                  </a:lnTo>
                  <a:lnTo>
                    <a:pt x="981" y="319"/>
                  </a:lnTo>
                  <a:lnTo>
                    <a:pt x="909" y="333"/>
                  </a:lnTo>
                  <a:lnTo>
                    <a:pt x="841" y="354"/>
                  </a:lnTo>
                  <a:lnTo>
                    <a:pt x="774" y="379"/>
                  </a:lnTo>
                  <a:lnTo>
                    <a:pt x="711" y="411"/>
                  </a:lnTo>
                  <a:lnTo>
                    <a:pt x="651" y="446"/>
                  </a:lnTo>
                  <a:lnTo>
                    <a:pt x="593" y="487"/>
                  </a:lnTo>
                  <a:lnTo>
                    <a:pt x="540" y="531"/>
                  </a:lnTo>
                  <a:lnTo>
                    <a:pt x="489" y="580"/>
                  </a:lnTo>
                  <a:lnTo>
                    <a:pt x="443" y="632"/>
                  </a:lnTo>
                  <a:lnTo>
                    <a:pt x="401" y="688"/>
                  </a:lnTo>
                  <a:lnTo>
                    <a:pt x="363" y="747"/>
                  </a:lnTo>
                  <a:lnTo>
                    <a:pt x="330" y="809"/>
                  </a:lnTo>
                  <a:lnTo>
                    <a:pt x="303" y="874"/>
                  </a:lnTo>
                  <a:lnTo>
                    <a:pt x="228" y="851"/>
                  </a:lnTo>
                  <a:lnTo>
                    <a:pt x="154" y="833"/>
                  </a:lnTo>
                  <a:lnTo>
                    <a:pt x="78" y="817"/>
                  </a:lnTo>
                  <a:lnTo>
                    <a:pt x="0" y="806"/>
                  </a:lnTo>
                  <a:lnTo>
                    <a:pt x="32" y="725"/>
                  </a:lnTo>
                  <a:lnTo>
                    <a:pt x="68" y="647"/>
                  </a:lnTo>
                  <a:lnTo>
                    <a:pt x="111" y="571"/>
                  </a:lnTo>
                  <a:lnTo>
                    <a:pt x="158" y="500"/>
                  </a:lnTo>
                  <a:lnTo>
                    <a:pt x="210" y="432"/>
                  </a:lnTo>
                  <a:lnTo>
                    <a:pt x="267" y="368"/>
                  </a:lnTo>
                  <a:lnTo>
                    <a:pt x="328" y="308"/>
                  </a:lnTo>
                  <a:lnTo>
                    <a:pt x="394" y="253"/>
                  </a:lnTo>
                  <a:lnTo>
                    <a:pt x="463" y="203"/>
                  </a:lnTo>
                  <a:lnTo>
                    <a:pt x="535" y="157"/>
                  </a:lnTo>
                  <a:lnTo>
                    <a:pt x="612" y="117"/>
                  </a:lnTo>
                  <a:lnTo>
                    <a:pt x="691" y="82"/>
                  </a:lnTo>
                  <a:lnTo>
                    <a:pt x="773" y="53"/>
                  </a:lnTo>
                  <a:lnTo>
                    <a:pt x="859" y="30"/>
                  </a:lnTo>
                  <a:lnTo>
                    <a:pt x="947" y="13"/>
                  </a:lnTo>
                  <a:lnTo>
                    <a:pt x="1036" y="3"/>
                  </a:lnTo>
                  <a:lnTo>
                    <a:pt x="11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54"/>
            <p:cNvSpPr>
              <a:spLocks noEditPoints="1"/>
            </p:cNvSpPr>
            <p:nvPr/>
          </p:nvSpPr>
          <p:spPr bwMode="auto">
            <a:xfrm>
              <a:off x="7215188" y="5189538"/>
              <a:ext cx="360363" cy="360363"/>
            </a:xfrm>
            <a:custGeom>
              <a:avLst/>
              <a:gdLst>
                <a:gd name="T0" fmla="*/ 1041 w 2266"/>
                <a:gd name="T1" fmla="*/ 376 h 2267"/>
                <a:gd name="T2" fmla="*/ 1036 w 2266"/>
                <a:gd name="T3" fmla="*/ 508 h 2267"/>
                <a:gd name="T4" fmla="*/ 997 w 2266"/>
                <a:gd name="T5" fmla="*/ 547 h 2267"/>
                <a:gd name="T6" fmla="*/ 836 w 2266"/>
                <a:gd name="T7" fmla="*/ 637 h 2267"/>
                <a:gd name="T8" fmla="*/ 745 w 2266"/>
                <a:gd name="T9" fmla="*/ 811 h 2267"/>
                <a:gd name="T10" fmla="*/ 766 w 2266"/>
                <a:gd name="T11" fmla="*/ 1000 h 2267"/>
                <a:gd name="T12" fmla="*/ 882 w 2266"/>
                <a:gd name="T13" fmla="*/ 1130 h 2267"/>
                <a:gd name="T14" fmla="*/ 1133 w 2266"/>
                <a:gd name="T15" fmla="*/ 1249 h 2267"/>
                <a:gd name="T16" fmla="*/ 1245 w 2266"/>
                <a:gd name="T17" fmla="*/ 1334 h 2267"/>
                <a:gd name="T18" fmla="*/ 1243 w 2266"/>
                <a:gd name="T19" fmla="*/ 1441 h 2267"/>
                <a:gd name="T20" fmla="*/ 1120 w 2266"/>
                <a:gd name="T21" fmla="*/ 1505 h 2267"/>
                <a:gd name="T22" fmla="*/ 885 w 2266"/>
                <a:gd name="T23" fmla="*/ 1465 h 2267"/>
                <a:gd name="T24" fmla="*/ 791 w 2266"/>
                <a:gd name="T25" fmla="*/ 1432 h 2267"/>
                <a:gd name="T26" fmla="*/ 737 w 2266"/>
                <a:gd name="T27" fmla="*/ 1580 h 2267"/>
                <a:gd name="T28" fmla="*/ 746 w 2266"/>
                <a:gd name="T29" fmla="*/ 1647 h 2267"/>
                <a:gd name="T30" fmla="*/ 920 w 2266"/>
                <a:gd name="T31" fmla="*/ 1712 h 2267"/>
                <a:gd name="T32" fmla="*/ 1018 w 2266"/>
                <a:gd name="T33" fmla="*/ 1739 h 2267"/>
                <a:gd name="T34" fmla="*/ 1026 w 2266"/>
                <a:gd name="T35" fmla="*/ 1875 h 2267"/>
                <a:gd name="T36" fmla="*/ 1096 w 2266"/>
                <a:gd name="T37" fmla="*/ 1908 h 2267"/>
                <a:gd name="T38" fmla="*/ 1217 w 2266"/>
                <a:gd name="T39" fmla="*/ 1891 h 2267"/>
                <a:gd name="T40" fmla="*/ 1224 w 2266"/>
                <a:gd name="T41" fmla="*/ 1743 h 2267"/>
                <a:gd name="T42" fmla="*/ 1313 w 2266"/>
                <a:gd name="T43" fmla="*/ 1687 h 2267"/>
                <a:gd name="T44" fmla="*/ 1485 w 2266"/>
                <a:gd name="T45" fmla="*/ 1544 h 2267"/>
                <a:gd name="T46" fmla="*/ 1534 w 2266"/>
                <a:gd name="T47" fmla="*/ 1340 h 2267"/>
                <a:gd name="T48" fmla="*/ 1452 w 2266"/>
                <a:gd name="T49" fmla="*/ 1148 h 2267"/>
                <a:gd name="T50" fmla="*/ 1222 w 2266"/>
                <a:gd name="T51" fmla="*/ 1003 h 2267"/>
                <a:gd name="T52" fmla="*/ 1036 w 2266"/>
                <a:gd name="T53" fmla="*/ 901 h 2267"/>
                <a:gd name="T54" fmla="*/ 1025 w 2266"/>
                <a:gd name="T55" fmla="*/ 801 h 2267"/>
                <a:gd name="T56" fmla="*/ 1118 w 2266"/>
                <a:gd name="T57" fmla="*/ 745 h 2267"/>
                <a:gd name="T58" fmla="*/ 1328 w 2266"/>
                <a:gd name="T59" fmla="*/ 769 h 2267"/>
                <a:gd name="T60" fmla="*/ 1422 w 2266"/>
                <a:gd name="T61" fmla="*/ 798 h 2267"/>
                <a:gd name="T62" fmla="*/ 1480 w 2266"/>
                <a:gd name="T63" fmla="*/ 637 h 2267"/>
                <a:gd name="T64" fmla="*/ 1451 w 2266"/>
                <a:gd name="T65" fmla="*/ 578 h 2267"/>
                <a:gd name="T66" fmla="*/ 1260 w 2266"/>
                <a:gd name="T67" fmla="*/ 525 h 2267"/>
                <a:gd name="T68" fmla="*/ 1231 w 2266"/>
                <a:gd name="T69" fmla="*/ 476 h 2267"/>
                <a:gd name="T70" fmla="*/ 1220 w 2266"/>
                <a:gd name="T71" fmla="*/ 370 h 2267"/>
                <a:gd name="T72" fmla="*/ 1091 w 2266"/>
                <a:gd name="T73" fmla="*/ 356 h 2267"/>
                <a:gd name="T74" fmla="*/ 1475 w 2266"/>
                <a:gd name="T75" fmla="*/ 52 h 2267"/>
                <a:gd name="T76" fmla="*/ 1842 w 2266"/>
                <a:gd name="T77" fmla="*/ 249 h 2267"/>
                <a:gd name="T78" fmla="*/ 2112 w 2266"/>
                <a:gd name="T79" fmla="*/ 562 h 2267"/>
                <a:gd name="T80" fmla="*/ 2253 w 2266"/>
                <a:gd name="T81" fmla="*/ 958 h 2267"/>
                <a:gd name="T82" fmla="*/ 2237 w 2266"/>
                <a:gd name="T83" fmla="*/ 1394 h 2267"/>
                <a:gd name="T84" fmla="*/ 2067 w 2266"/>
                <a:gd name="T85" fmla="*/ 1775 h 2267"/>
                <a:gd name="T86" fmla="*/ 1775 w 2266"/>
                <a:gd name="T87" fmla="*/ 2067 h 2267"/>
                <a:gd name="T88" fmla="*/ 1393 w 2266"/>
                <a:gd name="T89" fmla="*/ 2237 h 2267"/>
                <a:gd name="T90" fmla="*/ 958 w 2266"/>
                <a:gd name="T91" fmla="*/ 2254 h 2267"/>
                <a:gd name="T92" fmla="*/ 562 w 2266"/>
                <a:gd name="T93" fmla="*/ 2112 h 2267"/>
                <a:gd name="T94" fmla="*/ 249 w 2266"/>
                <a:gd name="T95" fmla="*/ 1842 h 2267"/>
                <a:gd name="T96" fmla="*/ 53 w 2266"/>
                <a:gd name="T97" fmla="*/ 1476 h 2267"/>
                <a:gd name="T98" fmla="*/ 3 w 2266"/>
                <a:gd name="T99" fmla="*/ 1045 h 2267"/>
                <a:gd name="T100" fmla="*/ 115 w 2266"/>
                <a:gd name="T101" fmla="*/ 635 h 2267"/>
                <a:gd name="T102" fmla="*/ 362 w 2266"/>
                <a:gd name="T103" fmla="*/ 303 h 2267"/>
                <a:gd name="T104" fmla="*/ 712 w 2266"/>
                <a:gd name="T105" fmla="*/ 81 h 2267"/>
                <a:gd name="T106" fmla="*/ 1133 w 2266"/>
                <a:gd name="T107" fmla="*/ 0 h 2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66" h="2267">
                  <a:moveTo>
                    <a:pt x="1091" y="356"/>
                  </a:moveTo>
                  <a:lnTo>
                    <a:pt x="1071" y="358"/>
                  </a:lnTo>
                  <a:lnTo>
                    <a:pt x="1056" y="361"/>
                  </a:lnTo>
                  <a:lnTo>
                    <a:pt x="1047" y="366"/>
                  </a:lnTo>
                  <a:lnTo>
                    <a:pt x="1041" y="376"/>
                  </a:lnTo>
                  <a:lnTo>
                    <a:pt x="1038" y="392"/>
                  </a:lnTo>
                  <a:lnTo>
                    <a:pt x="1037" y="411"/>
                  </a:lnTo>
                  <a:lnTo>
                    <a:pt x="1037" y="473"/>
                  </a:lnTo>
                  <a:lnTo>
                    <a:pt x="1037" y="493"/>
                  </a:lnTo>
                  <a:lnTo>
                    <a:pt x="1036" y="508"/>
                  </a:lnTo>
                  <a:lnTo>
                    <a:pt x="1033" y="520"/>
                  </a:lnTo>
                  <a:lnTo>
                    <a:pt x="1029" y="529"/>
                  </a:lnTo>
                  <a:lnTo>
                    <a:pt x="1022" y="535"/>
                  </a:lnTo>
                  <a:lnTo>
                    <a:pt x="1011" y="541"/>
                  </a:lnTo>
                  <a:lnTo>
                    <a:pt x="997" y="547"/>
                  </a:lnTo>
                  <a:lnTo>
                    <a:pt x="977" y="554"/>
                  </a:lnTo>
                  <a:lnTo>
                    <a:pt x="937" y="570"/>
                  </a:lnTo>
                  <a:lnTo>
                    <a:pt x="900" y="590"/>
                  </a:lnTo>
                  <a:lnTo>
                    <a:pt x="866" y="612"/>
                  </a:lnTo>
                  <a:lnTo>
                    <a:pt x="836" y="637"/>
                  </a:lnTo>
                  <a:lnTo>
                    <a:pt x="810" y="666"/>
                  </a:lnTo>
                  <a:lnTo>
                    <a:pt x="787" y="698"/>
                  </a:lnTo>
                  <a:lnTo>
                    <a:pt x="769" y="732"/>
                  </a:lnTo>
                  <a:lnTo>
                    <a:pt x="755" y="770"/>
                  </a:lnTo>
                  <a:lnTo>
                    <a:pt x="745" y="811"/>
                  </a:lnTo>
                  <a:lnTo>
                    <a:pt x="740" y="856"/>
                  </a:lnTo>
                  <a:lnTo>
                    <a:pt x="739" y="895"/>
                  </a:lnTo>
                  <a:lnTo>
                    <a:pt x="744" y="933"/>
                  </a:lnTo>
                  <a:lnTo>
                    <a:pt x="753" y="967"/>
                  </a:lnTo>
                  <a:lnTo>
                    <a:pt x="766" y="1000"/>
                  </a:lnTo>
                  <a:lnTo>
                    <a:pt x="782" y="1029"/>
                  </a:lnTo>
                  <a:lnTo>
                    <a:pt x="803" y="1058"/>
                  </a:lnTo>
                  <a:lnTo>
                    <a:pt x="826" y="1084"/>
                  </a:lnTo>
                  <a:lnTo>
                    <a:pt x="852" y="1108"/>
                  </a:lnTo>
                  <a:lnTo>
                    <a:pt x="882" y="1130"/>
                  </a:lnTo>
                  <a:lnTo>
                    <a:pt x="915" y="1151"/>
                  </a:lnTo>
                  <a:lnTo>
                    <a:pt x="968" y="1180"/>
                  </a:lnTo>
                  <a:lnTo>
                    <a:pt x="1022" y="1204"/>
                  </a:lnTo>
                  <a:lnTo>
                    <a:pt x="1078" y="1226"/>
                  </a:lnTo>
                  <a:lnTo>
                    <a:pt x="1133" y="1249"/>
                  </a:lnTo>
                  <a:lnTo>
                    <a:pt x="1162" y="1262"/>
                  </a:lnTo>
                  <a:lnTo>
                    <a:pt x="1188" y="1277"/>
                  </a:lnTo>
                  <a:lnTo>
                    <a:pt x="1213" y="1296"/>
                  </a:lnTo>
                  <a:lnTo>
                    <a:pt x="1232" y="1315"/>
                  </a:lnTo>
                  <a:lnTo>
                    <a:pt x="1245" y="1334"/>
                  </a:lnTo>
                  <a:lnTo>
                    <a:pt x="1254" y="1355"/>
                  </a:lnTo>
                  <a:lnTo>
                    <a:pt x="1258" y="1377"/>
                  </a:lnTo>
                  <a:lnTo>
                    <a:pt x="1258" y="1399"/>
                  </a:lnTo>
                  <a:lnTo>
                    <a:pt x="1253" y="1421"/>
                  </a:lnTo>
                  <a:lnTo>
                    <a:pt x="1243" y="1441"/>
                  </a:lnTo>
                  <a:lnTo>
                    <a:pt x="1229" y="1458"/>
                  </a:lnTo>
                  <a:lnTo>
                    <a:pt x="1210" y="1475"/>
                  </a:lnTo>
                  <a:lnTo>
                    <a:pt x="1187" y="1487"/>
                  </a:lnTo>
                  <a:lnTo>
                    <a:pt x="1154" y="1499"/>
                  </a:lnTo>
                  <a:lnTo>
                    <a:pt x="1120" y="1505"/>
                  </a:lnTo>
                  <a:lnTo>
                    <a:pt x="1085" y="1508"/>
                  </a:lnTo>
                  <a:lnTo>
                    <a:pt x="1048" y="1505"/>
                  </a:lnTo>
                  <a:lnTo>
                    <a:pt x="992" y="1497"/>
                  </a:lnTo>
                  <a:lnTo>
                    <a:pt x="938" y="1484"/>
                  </a:lnTo>
                  <a:lnTo>
                    <a:pt x="885" y="1465"/>
                  </a:lnTo>
                  <a:lnTo>
                    <a:pt x="834" y="1442"/>
                  </a:lnTo>
                  <a:lnTo>
                    <a:pt x="821" y="1435"/>
                  </a:lnTo>
                  <a:lnTo>
                    <a:pt x="810" y="1431"/>
                  </a:lnTo>
                  <a:lnTo>
                    <a:pt x="801" y="1430"/>
                  </a:lnTo>
                  <a:lnTo>
                    <a:pt x="791" y="1432"/>
                  </a:lnTo>
                  <a:lnTo>
                    <a:pt x="782" y="1440"/>
                  </a:lnTo>
                  <a:lnTo>
                    <a:pt x="776" y="1452"/>
                  </a:lnTo>
                  <a:lnTo>
                    <a:pt x="770" y="1469"/>
                  </a:lnTo>
                  <a:lnTo>
                    <a:pt x="754" y="1524"/>
                  </a:lnTo>
                  <a:lnTo>
                    <a:pt x="737" y="1580"/>
                  </a:lnTo>
                  <a:lnTo>
                    <a:pt x="733" y="1600"/>
                  </a:lnTo>
                  <a:lnTo>
                    <a:pt x="732" y="1615"/>
                  </a:lnTo>
                  <a:lnTo>
                    <a:pt x="733" y="1627"/>
                  </a:lnTo>
                  <a:lnTo>
                    <a:pt x="737" y="1638"/>
                  </a:lnTo>
                  <a:lnTo>
                    <a:pt x="746" y="1647"/>
                  </a:lnTo>
                  <a:lnTo>
                    <a:pt x="759" y="1656"/>
                  </a:lnTo>
                  <a:lnTo>
                    <a:pt x="777" y="1666"/>
                  </a:lnTo>
                  <a:lnTo>
                    <a:pt x="824" y="1684"/>
                  </a:lnTo>
                  <a:lnTo>
                    <a:pt x="871" y="1700"/>
                  </a:lnTo>
                  <a:lnTo>
                    <a:pt x="920" y="1712"/>
                  </a:lnTo>
                  <a:lnTo>
                    <a:pt x="970" y="1721"/>
                  </a:lnTo>
                  <a:lnTo>
                    <a:pt x="988" y="1724"/>
                  </a:lnTo>
                  <a:lnTo>
                    <a:pt x="1003" y="1727"/>
                  </a:lnTo>
                  <a:lnTo>
                    <a:pt x="1013" y="1732"/>
                  </a:lnTo>
                  <a:lnTo>
                    <a:pt x="1018" y="1739"/>
                  </a:lnTo>
                  <a:lnTo>
                    <a:pt x="1021" y="1750"/>
                  </a:lnTo>
                  <a:lnTo>
                    <a:pt x="1023" y="1764"/>
                  </a:lnTo>
                  <a:lnTo>
                    <a:pt x="1023" y="1785"/>
                  </a:lnTo>
                  <a:lnTo>
                    <a:pt x="1025" y="1858"/>
                  </a:lnTo>
                  <a:lnTo>
                    <a:pt x="1026" y="1875"/>
                  </a:lnTo>
                  <a:lnTo>
                    <a:pt x="1031" y="1889"/>
                  </a:lnTo>
                  <a:lnTo>
                    <a:pt x="1041" y="1899"/>
                  </a:lnTo>
                  <a:lnTo>
                    <a:pt x="1054" y="1905"/>
                  </a:lnTo>
                  <a:lnTo>
                    <a:pt x="1071" y="1908"/>
                  </a:lnTo>
                  <a:lnTo>
                    <a:pt x="1096" y="1908"/>
                  </a:lnTo>
                  <a:lnTo>
                    <a:pt x="1121" y="1908"/>
                  </a:lnTo>
                  <a:lnTo>
                    <a:pt x="1179" y="1908"/>
                  </a:lnTo>
                  <a:lnTo>
                    <a:pt x="1195" y="1906"/>
                  </a:lnTo>
                  <a:lnTo>
                    <a:pt x="1208" y="1899"/>
                  </a:lnTo>
                  <a:lnTo>
                    <a:pt x="1217" y="1891"/>
                  </a:lnTo>
                  <a:lnTo>
                    <a:pt x="1222" y="1878"/>
                  </a:lnTo>
                  <a:lnTo>
                    <a:pt x="1223" y="1861"/>
                  </a:lnTo>
                  <a:lnTo>
                    <a:pt x="1224" y="1811"/>
                  </a:lnTo>
                  <a:lnTo>
                    <a:pt x="1223" y="1761"/>
                  </a:lnTo>
                  <a:lnTo>
                    <a:pt x="1224" y="1743"/>
                  </a:lnTo>
                  <a:lnTo>
                    <a:pt x="1230" y="1728"/>
                  </a:lnTo>
                  <a:lnTo>
                    <a:pt x="1238" y="1716"/>
                  </a:lnTo>
                  <a:lnTo>
                    <a:pt x="1252" y="1707"/>
                  </a:lnTo>
                  <a:lnTo>
                    <a:pt x="1269" y="1701"/>
                  </a:lnTo>
                  <a:lnTo>
                    <a:pt x="1313" y="1687"/>
                  </a:lnTo>
                  <a:lnTo>
                    <a:pt x="1354" y="1667"/>
                  </a:lnTo>
                  <a:lnTo>
                    <a:pt x="1392" y="1643"/>
                  </a:lnTo>
                  <a:lnTo>
                    <a:pt x="1427" y="1614"/>
                  </a:lnTo>
                  <a:lnTo>
                    <a:pt x="1458" y="1580"/>
                  </a:lnTo>
                  <a:lnTo>
                    <a:pt x="1485" y="1544"/>
                  </a:lnTo>
                  <a:lnTo>
                    <a:pt x="1506" y="1504"/>
                  </a:lnTo>
                  <a:lnTo>
                    <a:pt x="1520" y="1465"/>
                  </a:lnTo>
                  <a:lnTo>
                    <a:pt x="1530" y="1423"/>
                  </a:lnTo>
                  <a:lnTo>
                    <a:pt x="1535" y="1381"/>
                  </a:lnTo>
                  <a:lnTo>
                    <a:pt x="1534" y="1340"/>
                  </a:lnTo>
                  <a:lnTo>
                    <a:pt x="1528" y="1299"/>
                  </a:lnTo>
                  <a:lnTo>
                    <a:pt x="1516" y="1259"/>
                  </a:lnTo>
                  <a:lnTo>
                    <a:pt x="1500" y="1220"/>
                  </a:lnTo>
                  <a:lnTo>
                    <a:pt x="1479" y="1183"/>
                  </a:lnTo>
                  <a:lnTo>
                    <a:pt x="1452" y="1148"/>
                  </a:lnTo>
                  <a:lnTo>
                    <a:pt x="1422" y="1116"/>
                  </a:lnTo>
                  <a:lnTo>
                    <a:pt x="1387" y="1087"/>
                  </a:lnTo>
                  <a:lnTo>
                    <a:pt x="1347" y="1062"/>
                  </a:lnTo>
                  <a:lnTo>
                    <a:pt x="1286" y="1030"/>
                  </a:lnTo>
                  <a:lnTo>
                    <a:pt x="1222" y="1003"/>
                  </a:lnTo>
                  <a:lnTo>
                    <a:pt x="1157" y="977"/>
                  </a:lnTo>
                  <a:lnTo>
                    <a:pt x="1121" y="960"/>
                  </a:lnTo>
                  <a:lnTo>
                    <a:pt x="1086" y="940"/>
                  </a:lnTo>
                  <a:lnTo>
                    <a:pt x="1054" y="918"/>
                  </a:lnTo>
                  <a:lnTo>
                    <a:pt x="1036" y="901"/>
                  </a:lnTo>
                  <a:lnTo>
                    <a:pt x="1023" y="881"/>
                  </a:lnTo>
                  <a:lnTo>
                    <a:pt x="1016" y="861"/>
                  </a:lnTo>
                  <a:lnTo>
                    <a:pt x="1014" y="840"/>
                  </a:lnTo>
                  <a:lnTo>
                    <a:pt x="1017" y="821"/>
                  </a:lnTo>
                  <a:lnTo>
                    <a:pt x="1025" y="801"/>
                  </a:lnTo>
                  <a:lnTo>
                    <a:pt x="1037" y="783"/>
                  </a:lnTo>
                  <a:lnTo>
                    <a:pt x="1054" y="769"/>
                  </a:lnTo>
                  <a:lnTo>
                    <a:pt x="1076" y="756"/>
                  </a:lnTo>
                  <a:lnTo>
                    <a:pt x="1097" y="749"/>
                  </a:lnTo>
                  <a:lnTo>
                    <a:pt x="1118" y="745"/>
                  </a:lnTo>
                  <a:lnTo>
                    <a:pt x="1140" y="743"/>
                  </a:lnTo>
                  <a:lnTo>
                    <a:pt x="1168" y="743"/>
                  </a:lnTo>
                  <a:lnTo>
                    <a:pt x="1223" y="745"/>
                  </a:lnTo>
                  <a:lnTo>
                    <a:pt x="1277" y="754"/>
                  </a:lnTo>
                  <a:lnTo>
                    <a:pt x="1328" y="769"/>
                  </a:lnTo>
                  <a:lnTo>
                    <a:pt x="1380" y="790"/>
                  </a:lnTo>
                  <a:lnTo>
                    <a:pt x="1392" y="795"/>
                  </a:lnTo>
                  <a:lnTo>
                    <a:pt x="1403" y="799"/>
                  </a:lnTo>
                  <a:lnTo>
                    <a:pt x="1412" y="800"/>
                  </a:lnTo>
                  <a:lnTo>
                    <a:pt x="1422" y="798"/>
                  </a:lnTo>
                  <a:lnTo>
                    <a:pt x="1429" y="791"/>
                  </a:lnTo>
                  <a:lnTo>
                    <a:pt x="1437" y="779"/>
                  </a:lnTo>
                  <a:lnTo>
                    <a:pt x="1443" y="763"/>
                  </a:lnTo>
                  <a:lnTo>
                    <a:pt x="1461" y="700"/>
                  </a:lnTo>
                  <a:lnTo>
                    <a:pt x="1480" y="637"/>
                  </a:lnTo>
                  <a:lnTo>
                    <a:pt x="1482" y="621"/>
                  </a:lnTo>
                  <a:lnTo>
                    <a:pt x="1481" y="608"/>
                  </a:lnTo>
                  <a:lnTo>
                    <a:pt x="1475" y="596"/>
                  </a:lnTo>
                  <a:lnTo>
                    <a:pt x="1464" y="587"/>
                  </a:lnTo>
                  <a:lnTo>
                    <a:pt x="1451" y="578"/>
                  </a:lnTo>
                  <a:lnTo>
                    <a:pt x="1402" y="560"/>
                  </a:lnTo>
                  <a:lnTo>
                    <a:pt x="1351" y="544"/>
                  </a:lnTo>
                  <a:lnTo>
                    <a:pt x="1300" y="533"/>
                  </a:lnTo>
                  <a:lnTo>
                    <a:pt x="1277" y="530"/>
                  </a:lnTo>
                  <a:lnTo>
                    <a:pt x="1260" y="525"/>
                  </a:lnTo>
                  <a:lnTo>
                    <a:pt x="1248" y="521"/>
                  </a:lnTo>
                  <a:lnTo>
                    <a:pt x="1240" y="515"/>
                  </a:lnTo>
                  <a:lnTo>
                    <a:pt x="1234" y="506"/>
                  </a:lnTo>
                  <a:lnTo>
                    <a:pt x="1232" y="494"/>
                  </a:lnTo>
                  <a:lnTo>
                    <a:pt x="1231" y="476"/>
                  </a:lnTo>
                  <a:lnTo>
                    <a:pt x="1231" y="453"/>
                  </a:lnTo>
                  <a:lnTo>
                    <a:pt x="1231" y="422"/>
                  </a:lnTo>
                  <a:lnTo>
                    <a:pt x="1230" y="398"/>
                  </a:lnTo>
                  <a:lnTo>
                    <a:pt x="1225" y="382"/>
                  </a:lnTo>
                  <a:lnTo>
                    <a:pt x="1220" y="370"/>
                  </a:lnTo>
                  <a:lnTo>
                    <a:pt x="1209" y="362"/>
                  </a:lnTo>
                  <a:lnTo>
                    <a:pt x="1194" y="359"/>
                  </a:lnTo>
                  <a:lnTo>
                    <a:pt x="1173" y="356"/>
                  </a:lnTo>
                  <a:lnTo>
                    <a:pt x="1143" y="356"/>
                  </a:lnTo>
                  <a:lnTo>
                    <a:pt x="1091" y="356"/>
                  </a:lnTo>
                  <a:close/>
                  <a:moveTo>
                    <a:pt x="1133" y="0"/>
                  </a:moveTo>
                  <a:lnTo>
                    <a:pt x="1222" y="3"/>
                  </a:lnTo>
                  <a:lnTo>
                    <a:pt x="1309" y="13"/>
                  </a:lnTo>
                  <a:lnTo>
                    <a:pt x="1393" y="29"/>
                  </a:lnTo>
                  <a:lnTo>
                    <a:pt x="1475" y="52"/>
                  </a:lnTo>
                  <a:lnTo>
                    <a:pt x="1554" y="81"/>
                  </a:lnTo>
                  <a:lnTo>
                    <a:pt x="1631" y="115"/>
                  </a:lnTo>
                  <a:lnTo>
                    <a:pt x="1705" y="155"/>
                  </a:lnTo>
                  <a:lnTo>
                    <a:pt x="1775" y="200"/>
                  </a:lnTo>
                  <a:lnTo>
                    <a:pt x="1842" y="249"/>
                  </a:lnTo>
                  <a:lnTo>
                    <a:pt x="1904" y="303"/>
                  </a:lnTo>
                  <a:lnTo>
                    <a:pt x="1964" y="362"/>
                  </a:lnTo>
                  <a:lnTo>
                    <a:pt x="2017" y="425"/>
                  </a:lnTo>
                  <a:lnTo>
                    <a:pt x="2067" y="491"/>
                  </a:lnTo>
                  <a:lnTo>
                    <a:pt x="2112" y="562"/>
                  </a:lnTo>
                  <a:lnTo>
                    <a:pt x="2151" y="635"/>
                  </a:lnTo>
                  <a:lnTo>
                    <a:pt x="2185" y="712"/>
                  </a:lnTo>
                  <a:lnTo>
                    <a:pt x="2214" y="791"/>
                  </a:lnTo>
                  <a:lnTo>
                    <a:pt x="2237" y="873"/>
                  </a:lnTo>
                  <a:lnTo>
                    <a:pt x="2253" y="958"/>
                  </a:lnTo>
                  <a:lnTo>
                    <a:pt x="2263" y="1045"/>
                  </a:lnTo>
                  <a:lnTo>
                    <a:pt x="2266" y="1133"/>
                  </a:lnTo>
                  <a:lnTo>
                    <a:pt x="2263" y="1222"/>
                  </a:lnTo>
                  <a:lnTo>
                    <a:pt x="2253" y="1309"/>
                  </a:lnTo>
                  <a:lnTo>
                    <a:pt x="2237" y="1394"/>
                  </a:lnTo>
                  <a:lnTo>
                    <a:pt x="2214" y="1476"/>
                  </a:lnTo>
                  <a:lnTo>
                    <a:pt x="2185" y="1555"/>
                  </a:lnTo>
                  <a:lnTo>
                    <a:pt x="2151" y="1632"/>
                  </a:lnTo>
                  <a:lnTo>
                    <a:pt x="2112" y="1705"/>
                  </a:lnTo>
                  <a:lnTo>
                    <a:pt x="2067" y="1775"/>
                  </a:lnTo>
                  <a:lnTo>
                    <a:pt x="2017" y="1842"/>
                  </a:lnTo>
                  <a:lnTo>
                    <a:pt x="1964" y="1905"/>
                  </a:lnTo>
                  <a:lnTo>
                    <a:pt x="1904" y="1964"/>
                  </a:lnTo>
                  <a:lnTo>
                    <a:pt x="1842" y="2018"/>
                  </a:lnTo>
                  <a:lnTo>
                    <a:pt x="1775" y="2067"/>
                  </a:lnTo>
                  <a:lnTo>
                    <a:pt x="1705" y="2112"/>
                  </a:lnTo>
                  <a:lnTo>
                    <a:pt x="1631" y="2152"/>
                  </a:lnTo>
                  <a:lnTo>
                    <a:pt x="1554" y="2186"/>
                  </a:lnTo>
                  <a:lnTo>
                    <a:pt x="1475" y="2214"/>
                  </a:lnTo>
                  <a:lnTo>
                    <a:pt x="1393" y="2237"/>
                  </a:lnTo>
                  <a:lnTo>
                    <a:pt x="1309" y="2254"/>
                  </a:lnTo>
                  <a:lnTo>
                    <a:pt x="1222" y="2264"/>
                  </a:lnTo>
                  <a:lnTo>
                    <a:pt x="1133" y="2267"/>
                  </a:lnTo>
                  <a:lnTo>
                    <a:pt x="1044" y="2264"/>
                  </a:lnTo>
                  <a:lnTo>
                    <a:pt x="958" y="2254"/>
                  </a:lnTo>
                  <a:lnTo>
                    <a:pt x="873" y="2237"/>
                  </a:lnTo>
                  <a:lnTo>
                    <a:pt x="791" y="2214"/>
                  </a:lnTo>
                  <a:lnTo>
                    <a:pt x="712" y="2186"/>
                  </a:lnTo>
                  <a:lnTo>
                    <a:pt x="635" y="2152"/>
                  </a:lnTo>
                  <a:lnTo>
                    <a:pt x="562" y="2112"/>
                  </a:lnTo>
                  <a:lnTo>
                    <a:pt x="491" y="2067"/>
                  </a:lnTo>
                  <a:lnTo>
                    <a:pt x="425" y="2018"/>
                  </a:lnTo>
                  <a:lnTo>
                    <a:pt x="362" y="1964"/>
                  </a:lnTo>
                  <a:lnTo>
                    <a:pt x="303" y="1905"/>
                  </a:lnTo>
                  <a:lnTo>
                    <a:pt x="249" y="1842"/>
                  </a:lnTo>
                  <a:lnTo>
                    <a:pt x="200" y="1775"/>
                  </a:lnTo>
                  <a:lnTo>
                    <a:pt x="155" y="1705"/>
                  </a:lnTo>
                  <a:lnTo>
                    <a:pt x="115" y="1632"/>
                  </a:lnTo>
                  <a:lnTo>
                    <a:pt x="81" y="1555"/>
                  </a:lnTo>
                  <a:lnTo>
                    <a:pt x="53" y="1476"/>
                  </a:lnTo>
                  <a:lnTo>
                    <a:pt x="30" y="1394"/>
                  </a:lnTo>
                  <a:lnTo>
                    <a:pt x="13" y="1309"/>
                  </a:lnTo>
                  <a:lnTo>
                    <a:pt x="3" y="1222"/>
                  </a:lnTo>
                  <a:lnTo>
                    <a:pt x="0" y="1133"/>
                  </a:lnTo>
                  <a:lnTo>
                    <a:pt x="3" y="1045"/>
                  </a:lnTo>
                  <a:lnTo>
                    <a:pt x="13" y="958"/>
                  </a:lnTo>
                  <a:lnTo>
                    <a:pt x="30" y="873"/>
                  </a:lnTo>
                  <a:lnTo>
                    <a:pt x="53" y="791"/>
                  </a:lnTo>
                  <a:lnTo>
                    <a:pt x="81" y="712"/>
                  </a:lnTo>
                  <a:lnTo>
                    <a:pt x="115" y="635"/>
                  </a:lnTo>
                  <a:lnTo>
                    <a:pt x="155" y="562"/>
                  </a:lnTo>
                  <a:lnTo>
                    <a:pt x="200" y="491"/>
                  </a:lnTo>
                  <a:lnTo>
                    <a:pt x="249" y="425"/>
                  </a:lnTo>
                  <a:lnTo>
                    <a:pt x="303" y="362"/>
                  </a:lnTo>
                  <a:lnTo>
                    <a:pt x="362" y="303"/>
                  </a:lnTo>
                  <a:lnTo>
                    <a:pt x="425" y="249"/>
                  </a:lnTo>
                  <a:lnTo>
                    <a:pt x="491" y="200"/>
                  </a:lnTo>
                  <a:lnTo>
                    <a:pt x="562" y="155"/>
                  </a:lnTo>
                  <a:lnTo>
                    <a:pt x="635" y="115"/>
                  </a:lnTo>
                  <a:lnTo>
                    <a:pt x="712" y="81"/>
                  </a:lnTo>
                  <a:lnTo>
                    <a:pt x="791" y="52"/>
                  </a:lnTo>
                  <a:lnTo>
                    <a:pt x="873" y="29"/>
                  </a:lnTo>
                  <a:lnTo>
                    <a:pt x="958" y="13"/>
                  </a:lnTo>
                  <a:lnTo>
                    <a:pt x="1044" y="3"/>
                  </a:lnTo>
                  <a:lnTo>
                    <a:pt x="1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9" name="Group 883"/>
          <p:cNvGrpSpPr/>
          <p:nvPr/>
        </p:nvGrpSpPr>
        <p:grpSpPr>
          <a:xfrm>
            <a:off x="10327850" y="2676909"/>
            <a:ext cx="574675" cy="574675"/>
            <a:chOff x="7204075" y="4222750"/>
            <a:chExt cx="574675" cy="574675"/>
          </a:xfrm>
          <a:solidFill>
            <a:srgbClr val="000000"/>
          </a:solidFill>
        </p:grpSpPr>
        <p:sp>
          <p:nvSpPr>
            <p:cNvPr id="170" name="Freeform 235"/>
            <p:cNvSpPr>
              <a:spLocks noEditPoints="1"/>
            </p:cNvSpPr>
            <p:nvPr/>
          </p:nvSpPr>
          <p:spPr bwMode="auto">
            <a:xfrm>
              <a:off x="7204075" y="4222750"/>
              <a:ext cx="574675" cy="574675"/>
            </a:xfrm>
            <a:custGeom>
              <a:avLst/>
              <a:gdLst>
                <a:gd name="T0" fmla="*/ 1131 w 3616"/>
                <a:gd name="T1" fmla="*/ 452 h 3617"/>
                <a:gd name="T2" fmla="*/ 872 w 3616"/>
                <a:gd name="T3" fmla="*/ 563 h 3617"/>
                <a:gd name="T4" fmla="*/ 649 w 3616"/>
                <a:gd name="T5" fmla="*/ 755 h 3617"/>
                <a:gd name="T6" fmla="*/ 498 w 3616"/>
                <a:gd name="T7" fmla="*/ 999 h 3617"/>
                <a:gd name="T8" fmla="*/ 427 w 3616"/>
                <a:gd name="T9" fmla="*/ 1269 h 3617"/>
                <a:gd name="T10" fmla="*/ 438 w 3616"/>
                <a:gd name="T11" fmla="*/ 1546 h 3617"/>
                <a:gd name="T12" fmla="*/ 528 w 3616"/>
                <a:gd name="T13" fmla="*/ 1811 h 3617"/>
                <a:gd name="T14" fmla="*/ 700 w 3616"/>
                <a:gd name="T15" fmla="*/ 2045 h 3617"/>
                <a:gd name="T16" fmla="*/ 934 w 3616"/>
                <a:gd name="T17" fmla="*/ 2217 h 3617"/>
                <a:gd name="T18" fmla="*/ 1200 w 3616"/>
                <a:gd name="T19" fmla="*/ 2308 h 3617"/>
                <a:gd name="T20" fmla="*/ 1477 w 3616"/>
                <a:gd name="T21" fmla="*/ 2318 h 3617"/>
                <a:gd name="T22" fmla="*/ 1747 w 3616"/>
                <a:gd name="T23" fmla="*/ 2248 h 3617"/>
                <a:gd name="T24" fmla="*/ 1991 w 3616"/>
                <a:gd name="T25" fmla="*/ 2096 h 3617"/>
                <a:gd name="T26" fmla="*/ 2181 w 3616"/>
                <a:gd name="T27" fmla="*/ 1874 h 3617"/>
                <a:gd name="T28" fmla="*/ 2292 w 3616"/>
                <a:gd name="T29" fmla="*/ 1614 h 3617"/>
                <a:gd name="T30" fmla="*/ 2323 w 3616"/>
                <a:gd name="T31" fmla="*/ 1338 h 3617"/>
                <a:gd name="T32" fmla="*/ 2273 w 3616"/>
                <a:gd name="T33" fmla="*/ 1064 h 3617"/>
                <a:gd name="T34" fmla="*/ 2142 w 3616"/>
                <a:gd name="T35" fmla="*/ 812 h 3617"/>
                <a:gd name="T36" fmla="*/ 1933 w 3616"/>
                <a:gd name="T37" fmla="*/ 604 h 3617"/>
                <a:gd name="T38" fmla="*/ 1681 w 3616"/>
                <a:gd name="T39" fmla="*/ 473 h 3617"/>
                <a:gd name="T40" fmla="*/ 1407 w 3616"/>
                <a:gd name="T41" fmla="*/ 423 h 3617"/>
                <a:gd name="T42" fmla="*/ 1498 w 3616"/>
                <a:gd name="T43" fmla="*/ 6 h 3617"/>
                <a:gd name="T44" fmla="*/ 1829 w 3616"/>
                <a:gd name="T45" fmla="*/ 78 h 3617"/>
                <a:gd name="T46" fmla="*/ 2137 w 3616"/>
                <a:gd name="T47" fmla="*/ 232 h 3617"/>
                <a:gd name="T48" fmla="*/ 2405 w 3616"/>
                <a:gd name="T49" fmla="*/ 468 h 3617"/>
                <a:gd name="T50" fmla="*/ 2598 w 3616"/>
                <a:gd name="T51" fmla="*/ 755 h 3617"/>
                <a:gd name="T52" fmla="*/ 2711 w 3616"/>
                <a:gd name="T53" fmla="*/ 1073 h 3617"/>
                <a:gd name="T54" fmla="*/ 2744 w 3616"/>
                <a:gd name="T55" fmla="*/ 1404 h 3617"/>
                <a:gd name="T56" fmla="*/ 2697 w 3616"/>
                <a:gd name="T57" fmla="*/ 1735 h 3617"/>
                <a:gd name="T58" fmla="*/ 2568 w 3616"/>
                <a:gd name="T59" fmla="*/ 2047 h 3617"/>
                <a:gd name="T60" fmla="*/ 2603 w 3616"/>
                <a:gd name="T61" fmla="*/ 2220 h 3617"/>
                <a:gd name="T62" fmla="*/ 3600 w 3616"/>
                <a:gd name="T63" fmla="*/ 3253 h 3617"/>
                <a:gd name="T64" fmla="*/ 3610 w 3616"/>
                <a:gd name="T65" fmla="*/ 3403 h 3617"/>
                <a:gd name="T66" fmla="*/ 3536 w 3616"/>
                <a:gd name="T67" fmla="*/ 3538 h 3617"/>
                <a:gd name="T68" fmla="*/ 3401 w 3616"/>
                <a:gd name="T69" fmla="*/ 3612 h 3617"/>
                <a:gd name="T70" fmla="*/ 3252 w 3616"/>
                <a:gd name="T71" fmla="*/ 3602 h 3617"/>
                <a:gd name="T72" fmla="*/ 2220 w 3616"/>
                <a:gd name="T73" fmla="*/ 2604 h 3617"/>
                <a:gd name="T74" fmla="*/ 2047 w 3616"/>
                <a:gd name="T75" fmla="*/ 2569 h 3617"/>
                <a:gd name="T76" fmla="*/ 1734 w 3616"/>
                <a:gd name="T77" fmla="*/ 2697 h 3617"/>
                <a:gd name="T78" fmla="*/ 1404 w 3616"/>
                <a:gd name="T79" fmla="*/ 2746 h 3617"/>
                <a:gd name="T80" fmla="*/ 1071 w 3616"/>
                <a:gd name="T81" fmla="*/ 2713 h 3617"/>
                <a:gd name="T82" fmla="*/ 753 w 3616"/>
                <a:gd name="T83" fmla="*/ 2600 h 3617"/>
                <a:gd name="T84" fmla="*/ 466 w 3616"/>
                <a:gd name="T85" fmla="*/ 2405 h 3617"/>
                <a:gd name="T86" fmla="*/ 231 w 3616"/>
                <a:gd name="T87" fmla="*/ 2138 h 3617"/>
                <a:gd name="T88" fmla="*/ 77 w 3616"/>
                <a:gd name="T89" fmla="*/ 1830 h 3617"/>
                <a:gd name="T90" fmla="*/ 4 w 3616"/>
                <a:gd name="T91" fmla="*/ 1500 h 3617"/>
                <a:gd name="T92" fmla="*/ 15 w 3616"/>
                <a:gd name="T93" fmla="*/ 1163 h 3617"/>
                <a:gd name="T94" fmla="*/ 108 w 3616"/>
                <a:gd name="T95" fmla="*/ 837 h 3617"/>
                <a:gd name="T96" fmla="*/ 283 w 3616"/>
                <a:gd name="T97" fmla="*/ 537 h 3617"/>
                <a:gd name="T98" fmla="*/ 536 w 3616"/>
                <a:gd name="T99" fmla="*/ 284 h 3617"/>
                <a:gd name="T100" fmla="*/ 836 w 3616"/>
                <a:gd name="T101" fmla="*/ 109 h 3617"/>
                <a:gd name="T102" fmla="*/ 1162 w 3616"/>
                <a:gd name="T103" fmla="*/ 16 h 3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616" h="3617">
                  <a:moveTo>
                    <a:pt x="1338" y="423"/>
                  </a:moveTo>
                  <a:lnTo>
                    <a:pt x="1268" y="427"/>
                  </a:lnTo>
                  <a:lnTo>
                    <a:pt x="1199" y="438"/>
                  </a:lnTo>
                  <a:lnTo>
                    <a:pt x="1131" y="452"/>
                  </a:lnTo>
                  <a:lnTo>
                    <a:pt x="1064" y="473"/>
                  </a:lnTo>
                  <a:lnTo>
                    <a:pt x="998" y="499"/>
                  </a:lnTo>
                  <a:lnTo>
                    <a:pt x="934" y="528"/>
                  </a:lnTo>
                  <a:lnTo>
                    <a:pt x="872" y="563"/>
                  </a:lnTo>
                  <a:lnTo>
                    <a:pt x="812" y="604"/>
                  </a:lnTo>
                  <a:lnTo>
                    <a:pt x="755" y="649"/>
                  </a:lnTo>
                  <a:lnTo>
                    <a:pt x="700" y="700"/>
                  </a:lnTo>
                  <a:lnTo>
                    <a:pt x="649" y="755"/>
                  </a:lnTo>
                  <a:lnTo>
                    <a:pt x="604" y="812"/>
                  </a:lnTo>
                  <a:lnTo>
                    <a:pt x="563" y="873"/>
                  </a:lnTo>
                  <a:lnTo>
                    <a:pt x="528" y="934"/>
                  </a:lnTo>
                  <a:lnTo>
                    <a:pt x="498" y="999"/>
                  </a:lnTo>
                  <a:lnTo>
                    <a:pt x="473" y="1065"/>
                  </a:lnTo>
                  <a:lnTo>
                    <a:pt x="452" y="1132"/>
                  </a:lnTo>
                  <a:lnTo>
                    <a:pt x="438" y="1200"/>
                  </a:lnTo>
                  <a:lnTo>
                    <a:pt x="427" y="1269"/>
                  </a:lnTo>
                  <a:lnTo>
                    <a:pt x="422" y="1338"/>
                  </a:lnTo>
                  <a:lnTo>
                    <a:pt x="422" y="1408"/>
                  </a:lnTo>
                  <a:lnTo>
                    <a:pt x="427" y="1478"/>
                  </a:lnTo>
                  <a:lnTo>
                    <a:pt x="438" y="1546"/>
                  </a:lnTo>
                  <a:lnTo>
                    <a:pt x="452" y="1614"/>
                  </a:lnTo>
                  <a:lnTo>
                    <a:pt x="473" y="1681"/>
                  </a:lnTo>
                  <a:lnTo>
                    <a:pt x="498" y="1747"/>
                  </a:lnTo>
                  <a:lnTo>
                    <a:pt x="528" y="1811"/>
                  </a:lnTo>
                  <a:lnTo>
                    <a:pt x="563" y="1874"/>
                  </a:lnTo>
                  <a:lnTo>
                    <a:pt x="604" y="1934"/>
                  </a:lnTo>
                  <a:lnTo>
                    <a:pt x="649" y="1991"/>
                  </a:lnTo>
                  <a:lnTo>
                    <a:pt x="700" y="2045"/>
                  </a:lnTo>
                  <a:lnTo>
                    <a:pt x="755" y="2096"/>
                  </a:lnTo>
                  <a:lnTo>
                    <a:pt x="812" y="2142"/>
                  </a:lnTo>
                  <a:lnTo>
                    <a:pt x="872" y="2182"/>
                  </a:lnTo>
                  <a:lnTo>
                    <a:pt x="934" y="2217"/>
                  </a:lnTo>
                  <a:lnTo>
                    <a:pt x="999" y="2248"/>
                  </a:lnTo>
                  <a:lnTo>
                    <a:pt x="1065" y="2273"/>
                  </a:lnTo>
                  <a:lnTo>
                    <a:pt x="1132" y="2293"/>
                  </a:lnTo>
                  <a:lnTo>
                    <a:pt x="1200" y="2308"/>
                  </a:lnTo>
                  <a:lnTo>
                    <a:pt x="1268" y="2318"/>
                  </a:lnTo>
                  <a:lnTo>
                    <a:pt x="1338" y="2323"/>
                  </a:lnTo>
                  <a:lnTo>
                    <a:pt x="1408" y="2323"/>
                  </a:lnTo>
                  <a:lnTo>
                    <a:pt x="1477" y="2318"/>
                  </a:lnTo>
                  <a:lnTo>
                    <a:pt x="1545" y="2308"/>
                  </a:lnTo>
                  <a:lnTo>
                    <a:pt x="1614" y="2293"/>
                  </a:lnTo>
                  <a:lnTo>
                    <a:pt x="1681" y="2273"/>
                  </a:lnTo>
                  <a:lnTo>
                    <a:pt x="1747" y="2248"/>
                  </a:lnTo>
                  <a:lnTo>
                    <a:pt x="1812" y="2217"/>
                  </a:lnTo>
                  <a:lnTo>
                    <a:pt x="1873" y="2182"/>
                  </a:lnTo>
                  <a:lnTo>
                    <a:pt x="1934" y="2142"/>
                  </a:lnTo>
                  <a:lnTo>
                    <a:pt x="1991" y="2096"/>
                  </a:lnTo>
                  <a:lnTo>
                    <a:pt x="2045" y="2045"/>
                  </a:lnTo>
                  <a:lnTo>
                    <a:pt x="2095" y="1991"/>
                  </a:lnTo>
                  <a:lnTo>
                    <a:pt x="2142" y="1933"/>
                  </a:lnTo>
                  <a:lnTo>
                    <a:pt x="2181" y="1874"/>
                  </a:lnTo>
                  <a:lnTo>
                    <a:pt x="2216" y="1811"/>
                  </a:lnTo>
                  <a:lnTo>
                    <a:pt x="2247" y="1747"/>
                  </a:lnTo>
                  <a:lnTo>
                    <a:pt x="2273" y="1681"/>
                  </a:lnTo>
                  <a:lnTo>
                    <a:pt x="2292" y="1614"/>
                  </a:lnTo>
                  <a:lnTo>
                    <a:pt x="2308" y="1546"/>
                  </a:lnTo>
                  <a:lnTo>
                    <a:pt x="2318" y="1476"/>
                  </a:lnTo>
                  <a:lnTo>
                    <a:pt x="2323" y="1407"/>
                  </a:lnTo>
                  <a:lnTo>
                    <a:pt x="2323" y="1338"/>
                  </a:lnTo>
                  <a:lnTo>
                    <a:pt x="2318" y="1269"/>
                  </a:lnTo>
                  <a:lnTo>
                    <a:pt x="2308" y="1199"/>
                  </a:lnTo>
                  <a:lnTo>
                    <a:pt x="2292" y="1131"/>
                  </a:lnTo>
                  <a:lnTo>
                    <a:pt x="2273" y="1064"/>
                  </a:lnTo>
                  <a:lnTo>
                    <a:pt x="2247" y="998"/>
                  </a:lnTo>
                  <a:lnTo>
                    <a:pt x="2216" y="934"/>
                  </a:lnTo>
                  <a:lnTo>
                    <a:pt x="2181" y="873"/>
                  </a:lnTo>
                  <a:lnTo>
                    <a:pt x="2142" y="812"/>
                  </a:lnTo>
                  <a:lnTo>
                    <a:pt x="2095" y="755"/>
                  </a:lnTo>
                  <a:lnTo>
                    <a:pt x="2045" y="700"/>
                  </a:lnTo>
                  <a:lnTo>
                    <a:pt x="1991" y="649"/>
                  </a:lnTo>
                  <a:lnTo>
                    <a:pt x="1933" y="604"/>
                  </a:lnTo>
                  <a:lnTo>
                    <a:pt x="1873" y="563"/>
                  </a:lnTo>
                  <a:lnTo>
                    <a:pt x="1811" y="528"/>
                  </a:lnTo>
                  <a:lnTo>
                    <a:pt x="1747" y="499"/>
                  </a:lnTo>
                  <a:lnTo>
                    <a:pt x="1681" y="473"/>
                  </a:lnTo>
                  <a:lnTo>
                    <a:pt x="1614" y="452"/>
                  </a:lnTo>
                  <a:lnTo>
                    <a:pt x="1545" y="438"/>
                  </a:lnTo>
                  <a:lnTo>
                    <a:pt x="1476" y="427"/>
                  </a:lnTo>
                  <a:lnTo>
                    <a:pt x="1407" y="423"/>
                  </a:lnTo>
                  <a:lnTo>
                    <a:pt x="1338" y="423"/>
                  </a:lnTo>
                  <a:close/>
                  <a:moveTo>
                    <a:pt x="1330" y="0"/>
                  </a:moveTo>
                  <a:lnTo>
                    <a:pt x="1415" y="0"/>
                  </a:lnTo>
                  <a:lnTo>
                    <a:pt x="1498" y="6"/>
                  </a:lnTo>
                  <a:lnTo>
                    <a:pt x="1583" y="16"/>
                  </a:lnTo>
                  <a:lnTo>
                    <a:pt x="1665" y="32"/>
                  </a:lnTo>
                  <a:lnTo>
                    <a:pt x="1748" y="52"/>
                  </a:lnTo>
                  <a:lnTo>
                    <a:pt x="1829" y="78"/>
                  </a:lnTo>
                  <a:lnTo>
                    <a:pt x="1908" y="109"/>
                  </a:lnTo>
                  <a:lnTo>
                    <a:pt x="1987" y="145"/>
                  </a:lnTo>
                  <a:lnTo>
                    <a:pt x="2062" y="186"/>
                  </a:lnTo>
                  <a:lnTo>
                    <a:pt x="2137" y="232"/>
                  </a:lnTo>
                  <a:lnTo>
                    <a:pt x="2209" y="284"/>
                  </a:lnTo>
                  <a:lnTo>
                    <a:pt x="2277" y="340"/>
                  </a:lnTo>
                  <a:lnTo>
                    <a:pt x="2343" y="403"/>
                  </a:lnTo>
                  <a:lnTo>
                    <a:pt x="2405" y="468"/>
                  </a:lnTo>
                  <a:lnTo>
                    <a:pt x="2461" y="536"/>
                  </a:lnTo>
                  <a:lnTo>
                    <a:pt x="2511" y="606"/>
                  </a:lnTo>
                  <a:lnTo>
                    <a:pt x="2557" y="680"/>
                  </a:lnTo>
                  <a:lnTo>
                    <a:pt x="2598" y="755"/>
                  </a:lnTo>
                  <a:lnTo>
                    <a:pt x="2634" y="832"/>
                  </a:lnTo>
                  <a:lnTo>
                    <a:pt x="2665" y="911"/>
                  </a:lnTo>
                  <a:lnTo>
                    <a:pt x="2691" y="991"/>
                  </a:lnTo>
                  <a:lnTo>
                    <a:pt x="2711" y="1073"/>
                  </a:lnTo>
                  <a:lnTo>
                    <a:pt x="2728" y="1154"/>
                  </a:lnTo>
                  <a:lnTo>
                    <a:pt x="2738" y="1238"/>
                  </a:lnTo>
                  <a:lnTo>
                    <a:pt x="2744" y="1320"/>
                  </a:lnTo>
                  <a:lnTo>
                    <a:pt x="2744" y="1404"/>
                  </a:lnTo>
                  <a:lnTo>
                    <a:pt x="2740" y="1487"/>
                  </a:lnTo>
                  <a:lnTo>
                    <a:pt x="2731" y="1571"/>
                  </a:lnTo>
                  <a:lnTo>
                    <a:pt x="2716" y="1654"/>
                  </a:lnTo>
                  <a:lnTo>
                    <a:pt x="2697" y="1735"/>
                  </a:lnTo>
                  <a:lnTo>
                    <a:pt x="2672" y="1815"/>
                  </a:lnTo>
                  <a:lnTo>
                    <a:pt x="2642" y="1894"/>
                  </a:lnTo>
                  <a:lnTo>
                    <a:pt x="2608" y="1973"/>
                  </a:lnTo>
                  <a:lnTo>
                    <a:pt x="2568" y="2047"/>
                  </a:lnTo>
                  <a:lnTo>
                    <a:pt x="2523" y="2121"/>
                  </a:lnTo>
                  <a:lnTo>
                    <a:pt x="2474" y="2193"/>
                  </a:lnTo>
                  <a:lnTo>
                    <a:pt x="2552" y="2272"/>
                  </a:lnTo>
                  <a:lnTo>
                    <a:pt x="2603" y="2220"/>
                  </a:lnTo>
                  <a:lnTo>
                    <a:pt x="3538" y="3155"/>
                  </a:lnTo>
                  <a:lnTo>
                    <a:pt x="3564" y="3185"/>
                  </a:lnTo>
                  <a:lnTo>
                    <a:pt x="3585" y="3218"/>
                  </a:lnTo>
                  <a:lnTo>
                    <a:pt x="3600" y="3253"/>
                  </a:lnTo>
                  <a:lnTo>
                    <a:pt x="3611" y="3289"/>
                  </a:lnTo>
                  <a:lnTo>
                    <a:pt x="3616" y="3327"/>
                  </a:lnTo>
                  <a:lnTo>
                    <a:pt x="3616" y="3365"/>
                  </a:lnTo>
                  <a:lnTo>
                    <a:pt x="3610" y="3403"/>
                  </a:lnTo>
                  <a:lnTo>
                    <a:pt x="3600" y="3439"/>
                  </a:lnTo>
                  <a:lnTo>
                    <a:pt x="3584" y="3474"/>
                  </a:lnTo>
                  <a:lnTo>
                    <a:pt x="3563" y="3508"/>
                  </a:lnTo>
                  <a:lnTo>
                    <a:pt x="3536" y="3538"/>
                  </a:lnTo>
                  <a:lnTo>
                    <a:pt x="3506" y="3564"/>
                  </a:lnTo>
                  <a:lnTo>
                    <a:pt x="3473" y="3585"/>
                  </a:lnTo>
                  <a:lnTo>
                    <a:pt x="3437" y="3602"/>
                  </a:lnTo>
                  <a:lnTo>
                    <a:pt x="3401" y="3612"/>
                  </a:lnTo>
                  <a:lnTo>
                    <a:pt x="3364" y="3617"/>
                  </a:lnTo>
                  <a:lnTo>
                    <a:pt x="3326" y="3617"/>
                  </a:lnTo>
                  <a:lnTo>
                    <a:pt x="3289" y="3612"/>
                  </a:lnTo>
                  <a:lnTo>
                    <a:pt x="3252" y="3602"/>
                  </a:lnTo>
                  <a:lnTo>
                    <a:pt x="3217" y="3585"/>
                  </a:lnTo>
                  <a:lnTo>
                    <a:pt x="3183" y="3564"/>
                  </a:lnTo>
                  <a:lnTo>
                    <a:pt x="3154" y="3538"/>
                  </a:lnTo>
                  <a:lnTo>
                    <a:pt x="2220" y="2604"/>
                  </a:lnTo>
                  <a:lnTo>
                    <a:pt x="2270" y="2553"/>
                  </a:lnTo>
                  <a:lnTo>
                    <a:pt x="2192" y="2474"/>
                  </a:lnTo>
                  <a:lnTo>
                    <a:pt x="2121" y="2525"/>
                  </a:lnTo>
                  <a:lnTo>
                    <a:pt x="2047" y="2569"/>
                  </a:lnTo>
                  <a:lnTo>
                    <a:pt x="1971" y="2608"/>
                  </a:lnTo>
                  <a:lnTo>
                    <a:pt x="1893" y="2644"/>
                  </a:lnTo>
                  <a:lnTo>
                    <a:pt x="1814" y="2673"/>
                  </a:lnTo>
                  <a:lnTo>
                    <a:pt x="1734" y="2697"/>
                  </a:lnTo>
                  <a:lnTo>
                    <a:pt x="1652" y="2717"/>
                  </a:lnTo>
                  <a:lnTo>
                    <a:pt x="1570" y="2732"/>
                  </a:lnTo>
                  <a:lnTo>
                    <a:pt x="1486" y="2741"/>
                  </a:lnTo>
                  <a:lnTo>
                    <a:pt x="1404" y="2746"/>
                  </a:lnTo>
                  <a:lnTo>
                    <a:pt x="1320" y="2745"/>
                  </a:lnTo>
                  <a:lnTo>
                    <a:pt x="1236" y="2739"/>
                  </a:lnTo>
                  <a:lnTo>
                    <a:pt x="1154" y="2728"/>
                  </a:lnTo>
                  <a:lnTo>
                    <a:pt x="1071" y="2713"/>
                  </a:lnTo>
                  <a:lnTo>
                    <a:pt x="990" y="2692"/>
                  </a:lnTo>
                  <a:lnTo>
                    <a:pt x="910" y="2667"/>
                  </a:lnTo>
                  <a:lnTo>
                    <a:pt x="830" y="2636"/>
                  </a:lnTo>
                  <a:lnTo>
                    <a:pt x="753" y="2600"/>
                  </a:lnTo>
                  <a:lnTo>
                    <a:pt x="679" y="2559"/>
                  </a:lnTo>
                  <a:lnTo>
                    <a:pt x="605" y="2513"/>
                  </a:lnTo>
                  <a:lnTo>
                    <a:pt x="535" y="2461"/>
                  </a:lnTo>
                  <a:lnTo>
                    <a:pt x="466" y="2405"/>
                  </a:lnTo>
                  <a:lnTo>
                    <a:pt x="401" y="2344"/>
                  </a:lnTo>
                  <a:lnTo>
                    <a:pt x="340" y="2278"/>
                  </a:lnTo>
                  <a:lnTo>
                    <a:pt x="283" y="2209"/>
                  </a:lnTo>
                  <a:lnTo>
                    <a:pt x="231" y="2138"/>
                  </a:lnTo>
                  <a:lnTo>
                    <a:pt x="185" y="2064"/>
                  </a:lnTo>
                  <a:lnTo>
                    <a:pt x="144" y="1988"/>
                  </a:lnTo>
                  <a:lnTo>
                    <a:pt x="108" y="1910"/>
                  </a:lnTo>
                  <a:lnTo>
                    <a:pt x="77" y="1830"/>
                  </a:lnTo>
                  <a:lnTo>
                    <a:pt x="52" y="1749"/>
                  </a:lnTo>
                  <a:lnTo>
                    <a:pt x="31" y="1667"/>
                  </a:lnTo>
                  <a:lnTo>
                    <a:pt x="15" y="1583"/>
                  </a:lnTo>
                  <a:lnTo>
                    <a:pt x="4" y="1500"/>
                  </a:lnTo>
                  <a:lnTo>
                    <a:pt x="0" y="1415"/>
                  </a:lnTo>
                  <a:lnTo>
                    <a:pt x="0" y="1331"/>
                  </a:lnTo>
                  <a:lnTo>
                    <a:pt x="4" y="1247"/>
                  </a:lnTo>
                  <a:lnTo>
                    <a:pt x="15" y="1163"/>
                  </a:lnTo>
                  <a:lnTo>
                    <a:pt x="31" y="1080"/>
                  </a:lnTo>
                  <a:lnTo>
                    <a:pt x="52" y="998"/>
                  </a:lnTo>
                  <a:lnTo>
                    <a:pt x="77" y="917"/>
                  </a:lnTo>
                  <a:lnTo>
                    <a:pt x="108" y="837"/>
                  </a:lnTo>
                  <a:lnTo>
                    <a:pt x="144" y="759"/>
                  </a:lnTo>
                  <a:lnTo>
                    <a:pt x="185" y="682"/>
                  </a:lnTo>
                  <a:lnTo>
                    <a:pt x="231" y="609"/>
                  </a:lnTo>
                  <a:lnTo>
                    <a:pt x="283" y="537"/>
                  </a:lnTo>
                  <a:lnTo>
                    <a:pt x="340" y="468"/>
                  </a:lnTo>
                  <a:lnTo>
                    <a:pt x="401" y="403"/>
                  </a:lnTo>
                  <a:lnTo>
                    <a:pt x="467" y="340"/>
                  </a:lnTo>
                  <a:lnTo>
                    <a:pt x="536" y="284"/>
                  </a:lnTo>
                  <a:lnTo>
                    <a:pt x="607" y="232"/>
                  </a:lnTo>
                  <a:lnTo>
                    <a:pt x="682" y="186"/>
                  </a:lnTo>
                  <a:lnTo>
                    <a:pt x="758" y="145"/>
                  </a:lnTo>
                  <a:lnTo>
                    <a:pt x="836" y="109"/>
                  </a:lnTo>
                  <a:lnTo>
                    <a:pt x="915" y="78"/>
                  </a:lnTo>
                  <a:lnTo>
                    <a:pt x="997" y="52"/>
                  </a:lnTo>
                  <a:lnTo>
                    <a:pt x="1079" y="32"/>
                  </a:lnTo>
                  <a:lnTo>
                    <a:pt x="1162" y="16"/>
                  </a:lnTo>
                  <a:lnTo>
                    <a:pt x="1246" y="6"/>
                  </a:lnTo>
                  <a:lnTo>
                    <a:pt x="13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236"/>
            <p:cNvSpPr>
              <a:spLocks/>
            </p:cNvSpPr>
            <p:nvPr/>
          </p:nvSpPr>
          <p:spPr bwMode="auto">
            <a:xfrm>
              <a:off x="7370763" y="4341813"/>
              <a:ext cx="103188" cy="198438"/>
            </a:xfrm>
            <a:custGeom>
              <a:avLst/>
              <a:gdLst>
                <a:gd name="T0" fmla="*/ 372 w 647"/>
                <a:gd name="T1" fmla="*/ 3 h 1253"/>
                <a:gd name="T2" fmla="*/ 391 w 647"/>
                <a:gd name="T3" fmla="*/ 33 h 1253"/>
                <a:gd name="T4" fmla="*/ 393 w 647"/>
                <a:gd name="T5" fmla="*/ 98 h 1253"/>
                <a:gd name="T6" fmla="*/ 404 w 647"/>
                <a:gd name="T7" fmla="*/ 131 h 1253"/>
                <a:gd name="T8" fmla="*/ 449 w 647"/>
                <a:gd name="T9" fmla="*/ 142 h 1253"/>
                <a:gd name="T10" fmla="*/ 571 w 647"/>
                <a:gd name="T11" fmla="*/ 176 h 1253"/>
                <a:gd name="T12" fmla="*/ 597 w 647"/>
                <a:gd name="T13" fmla="*/ 208 h 1253"/>
                <a:gd name="T14" fmla="*/ 567 w 647"/>
                <a:gd name="T15" fmla="*/ 326 h 1253"/>
                <a:gd name="T16" fmla="*/ 549 w 647"/>
                <a:gd name="T17" fmla="*/ 354 h 1253"/>
                <a:gd name="T18" fmla="*/ 516 w 647"/>
                <a:gd name="T19" fmla="*/ 349 h 1253"/>
                <a:gd name="T20" fmla="*/ 372 w 647"/>
                <a:gd name="T21" fmla="*/ 312 h 1253"/>
                <a:gd name="T22" fmla="*/ 271 w 647"/>
                <a:gd name="T23" fmla="*/ 323 h 1253"/>
                <a:gd name="T24" fmla="*/ 227 w 647"/>
                <a:gd name="T25" fmla="*/ 366 h 1253"/>
                <a:gd name="T26" fmla="*/ 228 w 647"/>
                <a:gd name="T27" fmla="*/ 421 h 1253"/>
                <a:gd name="T28" fmla="*/ 281 w 647"/>
                <a:gd name="T29" fmla="*/ 472 h 1253"/>
                <a:gd name="T30" fmla="*/ 391 w 647"/>
                <a:gd name="T31" fmla="*/ 520 h 1253"/>
                <a:gd name="T32" fmla="*/ 527 w 647"/>
                <a:gd name="T33" fmla="*/ 589 h 1253"/>
                <a:gd name="T34" fmla="*/ 605 w 647"/>
                <a:gd name="T35" fmla="*/ 671 h 1253"/>
                <a:gd name="T36" fmla="*/ 644 w 647"/>
                <a:gd name="T37" fmla="*/ 773 h 1253"/>
                <a:gd name="T38" fmla="*/ 639 w 647"/>
                <a:gd name="T39" fmla="*/ 882 h 1253"/>
                <a:gd name="T40" fmla="*/ 590 w 647"/>
                <a:gd name="T41" fmla="*/ 983 h 1253"/>
                <a:gd name="T42" fmla="*/ 506 w 647"/>
                <a:gd name="T43" fmla="*/ 1055 h 1253"/>
                <a:gd name="T44" fmla="*/ 424 w 647"/>
                <a:gd name="T45" fmla="*/ 1089 h 1253"/>
                <a:gd name="T46" fmla="*/ 403 w 647"/>
                <a:gd name="T47" fmla="*/ 1118 h 1253"/>
                <a:gd name="T48" fmla="*/ 403 w 647"/>
                <a:gd name="T49" fmla="*/ 1213 h 1253"/>
                <a:gd name="T50" fmla="*/ 390 w 647"/>
                <a:gd name="T51" fmla="*/ 1244 h 1253"/>
                <a:gd name="T52" fmla="*/ 324 w 647"/>
                <a:gd name="T53" fmla="*/ 1253 h 1253"/>
                <a:gd name="T54" fmla="*/ 256 w 647"/>
                <a:gd name="T55" fmla="*/ 1246 h 1253"/>
                <a:gd name="T56" fmla="*/ 241 w 647"/>
                <a:gd name="T57" fmla="*/ 1213 h 1253"/>
                <a:gd name="T58" fmla="*/ 239 w 647"/>
                <a:gd name="T59" fmla="*/ 1136 h 1253"/>
                <a:gd name="T60" fmla="*/ 226 w 647"/>
                <a:gd name="T61" fmla="*/ 1110 h 1253"/>
                <a:gd name="T62" fmla="*/ 155 w 647"/>
                <a:gd name="T63" fmla="*/ 1097 h 1253"/>
                <a:gd name="T64" fmla="*/ 40 w 647"/>
                <a:gd name="T65" fmla="*/ 1060 h 1253"/>
                <a:gd name="T66" fmla="*/ 5 w 647"/>
                <a:gd name="T67" fmla="*/ 1035 h 1253"/>
                <a:gd name="T68" fmla="*/ 7 w 647"/>
                <a:gd name="T69" fmla="*/ 993 h 1253"/>
                <a:gd name="T70" fmla="*/ 37 w 647"/>
                <a:gd name="T71" fmla="*/ 888 h 1253"/>
                <a:gd name="T72" fmla="*/ 59 w 647"/>
                <a:gd name="T73" fmla="*/ 870 h 1253"/>
                <a:gd name="T74" fmla="*/ 125 w 647"/>
                <a:gd name="T75" fmla="*/ 898 h 1253"/>
                <a:gd name="T76" fmla="*/ 257 w 647"/>
                <a:gd name="T77" fmla="*/ 928 h 1253"/>
                <a:gd name="T78" fmla="*/ 341 w 647"/>
                <a:gd name="T79" fmla="*/ 922 h 1253"/>
                <a:gd name="T80" fmla="*/ 405 w 647"/>
                <a:gd name="T81" fmla="*/ 886 h 1253"/>
                <a:gd name="T82" fmla="*/ 425 w 647"/>
                <a:gd name="T83" fmla="*/ 832 h 1253"/>
                <a:gd name="T84" fmla="*/ 404 w 647"/>
                <a:gd name="T85" fmla="*/ 774 h 1253"/>
                <a:gd name="T86" fmla="*/ 345 w 647"/>
                <a:gd name="T87" fmla="*/ 732 h 1253"/>
                <a:gd name="T88" fmla="*/ 232 w 647"/>
                <a:gd name="T89" fmla="*/ 685 h 1253"/>
                <a:gd name="T90" fmla="*/ 116 w 647"/>
                <a:gd name="T91" fmla="*/ 626 h 1253"/>
                <a:gd name="T92" fmla="*/ 45 w 647"/>
                <a:gd name="T93" fmla="*/ 561 h 1253"/>
                <a:gd name="T94" fmla="*/ 6 w 647"/>
                <a:gd name="T95" fmla="*/ 476 h 1253"/>
                <a:gd name="T96" fmla="*/ 5 w 647"/>
                <a:gd name="T97" fmla="*/ 369 h 1253"/>
                <a:gd name="T98" fmla="*/ 44 w 647"/>
                <a:gd name="T99" fmla="*/ 268 h 1253"/>
                <a:gd name="T100" fmla="*/ 120 w 647"/>
                <a:gd name="T101" fmla="*/ 196 h 1253"/>
                <a:gd name="T102" fmla="*/ 206 w 647"/>
                <a:gd name="T103" fmla="*/ 155 h 1253"/>
                <a:gd name="T104" fmla="*/ 232 w 647"/>
                <a:gd name="T105" fmla="*/ 138 h 1253"/>
                <a:gd name="T106" fmla="*/ 236 w 647"/>
                <a:gd name="T107" fmla="*/ 97 h 1253"/>
                <a:gd name="T108" fmla="*/ 236 w 647"/>
                <a:gd name="T109" fmla="*/ 28 h 1253"/>
                <a:gd name="T110" fmla="*/ 260 w 647"/>
                <a:gd name="T111" fmla="*/ 3 h 1253"/>
                <a:gd name="T112" fmla="*/ 313 w 647"/>
                <a:gd name="T113" fmla="*/ 1 h 1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" h="1253">
                  <a:moveTo>
                    <a:pt x="338" y="0"/>
                  </a:moveTo>
                  <a:lnTo>
                    <a:pt x="358" y="1"/>
                  </a:lnTo>
                  <a:lnTo>
                    <a:pt x="372" y="3"/>
                  </a:lnTo>
                  <a:lnTo>
                    <a:pt x="381" y="9"/>
                  </a:lnTo>
                  <a:lnTo>
                    <a:pt x="388" y="19"/>
                  </a:lnTo>
                  <a:lnTo>
                    <a:pt x="391" y="33"/>
                  </a:lnTo>
                  <a:lnTo>
                    <a:pt x="392" y="52"/>
                  </a:lnTo>
                  <a:lnTo>
                    <a:pt x="392" y="78"/>
                  </a:lnTo>
                  <a:lnTo>
                    <a:pt x="393" y="98"/>
                  </a:lnTo>
                  <a:lnTo>
                    <a:pt x="394" y="113"/>
                  </a:lnTo>
                  <a:lnTo>
                    <a:pt x="397" y="123"/>
                  </a:lnTo>
                  <a:lnTo>
                    <a:pt x="404" y="131"/>
                  </a:lnTo>
                  <a:lnTo>
                    <a:pt x="414" y="135"/>
                  </a:lnTo>
                  <a:lnTo>
                    <a:pt x="428" y="139"/>
                  </a:lnTo>
                  <a:lnTo>
                    <a:pt x="449" y="142"/>
                  </a:lnTo>
                  <a:lnTo>
                    <a:pt x="491" y="150"/>
                  </a:lnTo>
                  <a:lnTo>
                    <a:pt x="532" y="161"/>
                  </a:lnTo>
                  <a:lnTo>
                    <a:pt x="571" y="176"/>
                  </a:lnTo>
                  <a:lnTo>
                    <a:pt x="584" y="185"/>
                  </a:lnTo>
                  <a:lnTo>
                    <a:pt x="593" y="195"/>
                  </a:lnTo>
                  <a:lnTo>
                    <a:pt x="597" y="208"/>
                  </a:lnTo>
                  <a:lnTo>
                    <a:pt x="594" y="223"/>
                  </a:lnTo>
                  <a:lnTo>
                    <a:pt x="581" y="275"/>
                  </a:lnTo>
                  <a:lnTo>
                    <a:pt x="567" y="326"/>
                  </a:lnTo>
                  <a:lnTo>
                    <a:pt x="561" y="340"/>
                  </a:lnTo>
                  <a:lnTo>
                    <a:pt x="556" y="349"/>
                  </a:lnTo>
                  <a:lnTo>
                    <a:pt x="549" y="354"/>
                  </a:lnTo>
                  <a:lnTo>
                    <a:pt x="540" y="355"/>
                  </a:lnTo>
                  <a:lnTo>
                    <a:pt x="529" y="354"/>
                  </a:lnTo>
                  <a:lnTo>
                    <a:pt x="516" y="349"/>
                  </a:lnTo>
                  <a:lnTo>
                    <a:pt x="469" y="330"/>
                  </a:lnTo>
                  <a:lnTo>
                    <a:pt x="422" y="318"/>
                  </a:lnTo>
                  <a:lnTo>
                    <a:pt x="372" y="312"/>
                  </a:lnTo>
                  <a:lnTo>
                    <a:pt x="322" y="312"/>
                  </a:lnTo>
                  <a:lnTo>
                    <a:pt x="296" y="316"/>
                  </a:lnTo>
                  <a:lnTo>
                    <a:pt x="271" y="323"/>
                  </a:lnTo>
                  <a:lnTo>
                    <a:pt x="251" y="336"/>
                  </a:lnTo>
                  <a:lnTo>
                    <a:pt x="237" y="350"/>
                  </a:lnTo>
                  <a:lnTo>
                    <a:pt x="227" y="366"/>
                  </a:lnTo>
                  <a:lnTo>
                    <a:pt x="221" y="384"/>
                  </a:lnTo>
                  <a:lnTo>
                    <a:pt x="223" y="403"/>
                  </a:lnTo>
                  <a:lnTo>
                    <a:pt x="228" y="421"/>
                  </a:lnTo>
                  <a:lnTo>
                    <a:pt x="238" y="439"/>
                  </a:lnTo>
                  <a:lnTo>
                    <a:pt x="254" y="454"/>
                  </a:lnTo>
                  <a:lnTo>
                    <a:pt x="281" y="472"/>
                  </a:lnTo>
                  <a:lnTo>
                    <a:pt x="309" y="487"/>
                  </a:lnTo>
                  <a:lnTo>
                    <a:pt x="339" y="501"/>
                  </a:lnTo>
                  <a:lnTo>
                    <a:pt x="391" y="520"/>
                  </a:lnTo>
                  <a:lnTo>
                    <a:pt x="443" y="542"/>
                  </a:lnTo>
                  <a:lnTo>
                    <a:pt x="493" y="567"/>
                  </a:lnTo>
                  <a:lnTo>
                    <a:pt x="527" y="589"/>
                  </a:lnTo>
                  <a:lnTo>
                    <a:pt x="558" y="613"/>
                  </a:lnTo>
                  <a:lnTo>
                    <a:pt x="584" y="641"/>
                  </a:lnTo>
                  <a:lnTo>
                    <a:pt x="605" y="671"/>
                  </a:lnTo>
                  <a:lnTo>
                    <a:pt x="623" y="704"/>
                  </a:lnTo>
                  <a:lnTo>
                    <a:pt x="636" y="738"/>
                  </a:lnTo>
                  <a:lnTo>
                    <a:pt x="644" y="773"/>
                  </a:lnTo>
                  <a:lnTo>
                    <a:pt x="647" y="810"/>
                  </a:lnTo>
                  <a:lnTo>
                    <a:pt x="646" y="846"/>
                  </a:lnTo>
                  <a:lnTo>
                    <a:pt x="639" y="882"/>
                  </a:lnTo>
                  <a:lnTo>
                    <a:pt x="628" y="917"/>
                  </a:lnTo>
                  <a:lnTo>
                    <a:pt x="612" y="952"/>
                  </a:lnTo>
                  <a:lnTo>
                    <a:pt x="590" y="983"/>
                  </a:lnTo>
                  <a:lnTo>
                    <a:pt x="565" y="1011"/>
                  </a:lnTo>
                  <a:lnTo>
                    <a:pt x="537" y="1035"/>
                  </a:lnTo>
                  <a:lnTo>
                    <a:pt x="506" y="1055"/>
                  </a:lnTo>
                  <a:lnTo>
                    <a:pt x="473" y="1071"/>
                  </a:lnTo>
                  <a:lnTo>
                    <a:pt x="438" y="1084"/>
                  </a:lnTo>
                  <a:lnTo>
                    <a:pt x="424" y="1089"/>
                  </a:lnTo>
                  <a:lnTo>
                    <a:pt x="414" y="1097"/>
                  </a:lnTo>
                  <a:lnTo>
                    <a:pt x="406" y="1106"/>
                  </a:lnTo>
                  <a:lnTo>
                    <a:pt x="403" y="1118"/>
                  </a:lnTo>
                  <a:lnTo>
                    <a:pt x="402" y="1133"/>
                  </a:lnTo>
                  <a:lnTo>
                    <a:pt x="403" y="1173"/>
                  </a:lnTo>
                  <a:lnTo>
                    <a:pt x="403" y="1213"/>
                  </a:lnTo>
                  <a:lnTo>
                    <a:pt x="402" y="1227"/>
                  </a:lnTo>
                  <a:lnTo>
                    <a:pt x="397" y="1236"/>
                  </a:lnTo>
                  <a:lnTo>
                    <a:pt x="390" y="1244"/>
                  </a:lnTo>
                  <a:lnTo>
                    <a:pt x="380" y="1250"/>
                  </a:lnTo>
                  <a:lnTo>
                    <a:pt x="368" y="1252"/>
                  </a:lnTo>
                  <a:lnTo>
                    <a:pt x="324" y="1253"/>
                  </a:lnTo>
                  <a:lnTo>
                    <a:pt x="280" y="1253"/>
                  </a:lnTo>
                  <a:lnTo>
                    <a:pt x="265" y="1251"/>
                  </a:lnTo>
                  <a:lnTo>
                    <a:pt x="256" y="1246"/>
                  </a:lnTo>
                  <a:lnTo>
                    <a:pt x="248" y="1239"/>
                  </a:lnTo>
                  <a:lnTo>
                    <a:pt x="243" y="1228"/>
                  </a:lnTo>
                  <a:lnTo>
                    <a:pt x="241" y="1213"/>
                  </a:lnTo>
                  <a:lnTo>
                    <a:pt x="240" y="1184"/>
                  </a:lnTo>
                  <a:lnTo>
                    <a:pt x="240" y="1154"/>
                  </a:lnTo>
                  <a:lnTo>
                    <a:pt x="239" y="1136"/>
                  </a:lnTo>
                  <a:lnTo>
                    <a:pt x="237" y="1123"/>
                  </a:lnTo>
                  <a:lnTo>
                    <a:pt x="234" y="1114"/>
                  </a:lnTo>
                  <a:lnTo>
                    <a:pt x="226" y="1110"/>
                  </a:lnTo>
                  <a:lnTo>
                    <a:pt x="214" y="1106"/>
                  </a:lnTo>
                  <a:lnTo>
                    <a:pt x="195" y="1103"/>
                  </a:lnTo>
                  <a:lnTo>
                    <a:pt x="155" y="1097"/>
                  </a:lnTo>
                  <a:lnTo>
                    <a:pt x="116" y="1088"/>
                  </a:lnTo>
                  <a:lnTo>
                    <a:pt x="77" y="1076"/>
                  </a:lnTo>
                  <a:lnTo>
                    <a:pt x="40" y="1060"/>
                  </a:lnTo>
                  <a:lnTo>
                    <a:pt x="23" y="1053"/>
                  </a:lnTo>
                  <a:lnTo>
                    <a:pt x="11" y="1044"/>
                  </a:lnTo>
                  <a:lnTo>
                    <a:pt x="5" y="1035"/>
                  </a:lnTo>
                  <a:lnTo>
                    <a:pt x="3" y="1024"/>
                  </a:lnTo>
                  <a:lnTo>
                    <a:pt x="4" y="1011"/>
                  </a:lnTo>
                  <a:lnTo>
                    <a:pt x="7" y="993"/>
                  </a:lnTo>
                  <a:lnTo>
                    <a:pt x="19" y="947"/>
                  </a:lnTo>
                  <a:lnTo>
                    <a:pt x="31" y="902"/>
                  </a:lnTo>
                  <a:lnTo>
                    <a:pt x="37" y="888"/>
                  </a:lnTo>
                  <a:lnTo>
                    <a:pt x="42" y="878"/>
                  </a:lnTo>
                  <a:lnTo>
                    <a:pt x="50" y="871"/>
                  </a:lnTo>
                  <a:lnTo>
                    <a:pt x="59" y="870"/>
                  </a:lnTo>
                  <a:lnTo>
                    <a:pt x="70" y="873"/>
                  </a:lnTo>
                  <a:lnTo>
                    <a:pt x="84" y="879"/>
                  </a:lnTo>
                  <a:lnTo>
                    <a:pt x="125" y="898"/>
                  </a:lnTo>
                  <a:lnTo>
                    <a:pt x="168" y="912"/>
                  </a:lnTo>
                  <a:lnTo>
                    <a:pt x="212" y="922"/>
                  </a:lnTo>
                  <a:lnTo>
                    <a:pt x="257" y="928"/>
                  </a:lnTo>
                  <a:lnTo>
                    <a:pt x="285" y="930"/>
                  </a:lnTo>
                  <a:lnTo>
                    <a:pt x="314" y="928"/>
                  </a:lnTo>
                  <a:lnTo>
                    <a:pt x="341" y="922"/>
                  </a:lnTo>
                  <a:lnTo>
                    <a:pt x="369" y="912"/>
                  </a:lnTo>
                  <a:lnTo>
                    <a:pt x="389" y="900"/>
                  </a:lnTo>
                  <a:lnTo>
                    <a:pt x="405" y="886"/>
                  </a:lnTo>
                  <a:lnTo>
                    <a:pt x="416" y="869"/>
                  </a:lnTo>
                  <a:lnTo>
                    <a:pt x="423" y="850"/>
                  </a:lnTo>
                  <a:lnTo>
                    <a:pt x="425" y="832"/>
                  </a:lnTo>
                  <a:lnTo>
                    <a:pt x="423" y="812"/>
                  </a:lnTo>
                  <a:lnTo>
                    <a:pt x="416" y="792"/>
                  </a:lnTo>
                  <a:lnTo>
                    <a:pt x="404" y="774"/>
                  </a:lnTo>
                  <a:lnTo>
                    <a:pt x="388" y="758"/>
                  </a:lnTo>
                  <a:lnTo>
                    <a:pt x="367" y="744"/>
                  </a:lnTo>
                  <a:lnTo>
                    <a:pt x="345" y="732"/>
                  </a:lnTo>
                  <a:lnTo>
                    <a:pt x="322" y="721"/>
                  </a:lnTo>
                  <a:lnTo>
                    <a:pt x="278" y="703"/>
                  </a:lnTo>
                  <a:lnTo>
                    <a:pt x="232" y="685"/>
                  </a:lnTo>
                  <a:lnTo>
                    <a:pt x="188" y="667"/>
                  </a:lnTo>
                  <a:lnTo>
                    <a:pt x="146" y="645"/>
                  </a:lnTo>
                  <a:lnTo>
                    <a:pt x="116" y="626"/>
                  </a:lnTo>
                  <a:lnTo>
                    <a:pt x="89" y="606"/>
                  </a:lnTo>
                  <a:lnTo>
                    <a:pt x="66" y="584"/>
                  </a:lnTo>
                  <a:lnTo>
                    <a:pt x="45" y="561"/>
                  </a:lnTo>
                  <a:lnTo>
                    <a:pt x="29" y="535"/>
                  </a:lnTo>
                  <a:lnTo>
                    <a:pt x="16" y="507"/>
                  </a:lnTo>
                  <a:lnTo>
                    <a:pt x="6" y="476"/>
                  </a:lnTo>
                  <a:lnTo>
                    <a:pt x="1" y="443"/>
                  </a:lnTo>
                  <a:lnTo>
                    <a:pt x="0" y="408"/>
                  </a:lnTo>
                  <a:lnTo>
                    <a:pt x="5" y="369"/>
                  </a:lnTo>
                  <a:lnTo>
                    <a:pt x="14" y="332"/>
                  </a:lnTo>
                  <a:lnTo>
                    <a:pt x="27" y="299"/>
                  </a:lnTo>
                  <a:lnTo>
                    <a:pt x="44" y="268"/>
                  </a:lnTo>
                  <a:lnTo>
                    <a:pt x="65" y="242"/>
                  </a:lnTo>
                  <a:lnTo>
                    <a:pt x="91" y="218"/>
                  </a:lnTo>
                  <a:lnTo>
                    <a:pt x="120" y="196"/>
                  </a:lnTo>
                  <a:lnTo>
                    <a:pt x="152" y="178"/>
                  </a:lnTo>
                  <a:lnTo>
                    <a:pt x="188" y="163"/>
                  </a:lnTo>
                  <a:lnTo>
                    <a:pt x="206" y="155"/>
                  </a:lnTo>
                  <a:lnTo>
                    <a:pt x="218" y="150"/>
                  </a:lnTo>
                  <a:lnTo>
                    <a:pt x="227" y="144"/>
                  </a:lnTo>
                  <a:lnTo>
                    <a:pt x="232" y="138"/>
                  </a:lnTo>
                  <a:lnTo>
                    <a:pt x="235" y="128"/>
                  </a:lnTo>
                  <a:lnTo>
                    <a:pt x="236" y="114"/>
                  </a:lnTo>
                  <a:lnTo>
                    <a:pt x="236" y="97"/>
                  </a:lnTo>
                  <a:lnTo>
                    <a:pt x="235" y="72"/>
                  </a:lnTo>
                  <a:lnTo>
                    <a:pt x="235" y="46"/>
                  </a:lnTo>
                  <a:lnTo>
                    <a:pt x="236" y="28"/>
                  </a:lnTo>
                  <a:lnTo>
                    <a:pt x="240" y="15"/>
                  </a:lnTo>
                  <a:lnTo>
                    <a:pt x="247" y="8"/>
                  </a:lnTo>
                  <a:lnTo>
                    <a:pt x="260" y="3"/>
                  </a:lnTo>
                  <a:lnTo>
                    <a:pt x="279" y="1"/>
                  </a:lnTo>
                  <a:lnTo>
                    <a:pt x="295" y="1"/>
                  </a:lnTo>
                  <a:lnTo>
                    <a:pt x="313" y="1"/>
                  </a:lnTo>
                  <a:lnTo>
                    <a:pt x="3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2" name="Group 884"/>
          <p:cNvGrpSpPr/>
          <p:nvPr/>
        </p:nvGrpSpPr>
        <p:grpSpPr>
          <a:xfrm>
            <a:off x="9393149" y="2735647"/>
            <a:ext cx="573088" cy="457199"/>
            <a:chOff x="6324600" y="4281488"/>
            <a:chExt cx="573088" cy="457199"/>
          </a:xfrm>
          <a:solidFill>
            <a:srgbClr val="000000"/>
          </a:solidFill>
        </p:grpSpPr>
        <p:sp>
          <p:nvSpPr>
            <p:cNvPr id="173" name="Freeform 241"/>
            <p:cNvSpPr>
              <a:spLocks noEditPoints="1"/>
            </p:cNvSpPr>
            <p:nvPr/>
          </p:nvSpPr>
          <p:spPr bwMode="auto">
            <a:xfrm>
              <a:off x="6651625" y="4281488"/>
              <a:ext cx="246063" cy="247650"/>
            </a:xfrm>
            <a:custGeom>
              <a:avLst/>
              <a:gdLst>
                <a:gd name="T0" fmla="*/ 719 w 1550"/>
                <a:gd name="T1" fmla="*/ 294 h 1557"/>
                <a:gd name="T2" fmla="*/ 715 w 1550"/>
                <a:gd name="T3" fmla="*/ 374 h 1557"/>
                <a:gd name="T4" fmla="*/ 693 w 1550"/>
                <a:gd name="T5" fmla="*/ 404 h 1557"/>
                <a:gd name="T6" fmla="*/ 592 w 1550"/>
                <a:gd name="T7" fmla="*/ 459 h 1557"/>
                <a:gd name="T8" fmla="*/ 531 w 1550"/>
                <a:gd name="T9" fmla="*/ 567 h 1557"/>
                <a:gd name="T10" fmla="*/ 540 w 1550"/>
                <a:gd name="T11" fmla="*/ 689 h 1557"/>
                <a:gd name="T12" fmla="*/ 613 w 1550"/>
                <a:gd name="T13" fmla="*/ 774 h 1557"/>
                <a:gd name="T14" fmla="*/ 741 w 1550"/>
                <a:gd name="T15" fmla="*/ 838 h 1557"/>
                <a:gd name="T16" fmla="*/ 841 w 1550"/>
                <a:gd name="T17" fmla="*/ 898 h 1557"/>
                <a:gd name="T18" fmla="*/ 851 w 1550"/>
                <a:gd name="T19" fmla="*/ 966 h 1557"/>
                <a:gd name="T20" fmla="*/ 781 w 1550"/>
                <a:gd name="T21" fmla="*/ 1014 h 1557"/>
                <a:gd name="T22" fmla="*/ 629 w 1550"/>
                <a:gd name="T23" fmla="*/ 996 h 1557"/>
                <a:gd name="T24" fmla="*/ 555 w 1550"/>
                <a:gd name="T25" fmla="*/ 973 h 1557"/>
                <a:gd name="T26" fmla="*/ 521 w 1550"/>
                <a:gd name="T27" fmla="*/ 1082 h 1557"/>
                <a:gd name="T28" fmla="*/ 549 w 1550"/>
                <a:gd name="T29" fmla="*/ 1119 h 1557"/>
                <a:gd name="T30" fmla="*/ 687 w 1550"/>
                <a:gd name="T31" fmla="*/ 1158 h 1557"/>
                <a:gd name="T32" fmla="*/ 706 w 1550"/>
                <a:gd name="T33" fmla="*/ 1195 h 1557"/>
                <a:gd name="T34" fmla="*/ 723 w 1550"/>
                <a:gd name="T35" fmla="*/ 1271 h 1557"/>
                <a:gd name="T36" fmla="*/ 826 w 1550"/>
                <a:gd name="T37" fmla="*/ 1265 h 1557"/>
                <a:gd name="T38" fmla="*/ 833 w 1550"/>
                <a:gd name="T39" fmla="*/ 1180 h 1557"/>
                <a:gd name="T40" fmla="*/ 862 w 1550"/>
                <a:gd name="T41" fmla="*/ 1141 h 1557"/>
                <a:gd name="T42" fmla="*/ 962 w 1550"/>
                <a:gd name="T43" fmla="*/ 1085 h 1557"/>
                <a:gd name="T44" fmla="*/ 1027 w 1550"/>
                <a:gd name="T45" fmla="*/ 968 h 1557"/>
                <a:gd name="T46" fmla="*/ 1010 w 1550"/>
                <a:gd name="T47" fmla="*/ 836 h 1557"/>
                <a:gd name="T48" fmla="*/ 912 w 1550"/>
                <a:gd name="T49" fmla="*/ 732 h 1557"/>
                <a:gd name="T50" fmla="*/ 768 w 1550"/>
                <a:gd name="T51" fmla="*/ 667 h 1557"/>
                <a:gd name="T52" fmla="*/ 704 w 1550"/>
                <a:gd name="T53" fmla="*/ 610 h 1557"/>
                <a:gd name="T54" fmla="*/ 722 w 1550"/>
                <a:gd name="T55" fmla="*/ 548 h 1557"/>
                <a:gd name="T56" fmla="*/ 820 w 1550"/>
                <a:gd name="T57" fmla="*/ 530 h 1557"/>
                <a:gd name="T58" fmla="*/ 946 w 1550"/>
                <a:gd name="T59" fmla="*/ 565 h 1557"/>
                <a:gd name="T60" fmla="*/ 973 w 1550"/>
                <a:gd name="T61" fmla="*/ 543 h 1557"/>
                <a:gd name="T62" fmla="*/ 995 w 1550"/>
                <a:gd name="T63" fmla="*/ 441 h 1557"/>
                <a:gd name="T64" fmla="*/ 915 w 1550"/>
                <a:gd name="T65" fmla="*/ 403 h 1557"/>
                <a:gd name="T66" fmla="*/ 844 w 1550"/>
                <a:gd name="T67" fmla="*/ 384 h 1557"/>
                <a:gd name="T68" fmla="*/ 838 w 1550"/>
                <a:gd name="T69" fmla="*/ 323 h 1557"/>
                <a:gd name="T70" fmla="*/ 815 w 1550"/>
                <a:gd name="T71" fmla="*/ 285 h 1557"/>
                <a:gd name="T72" fmla="*/ 807 w 1550"/>
                <a:gd name="T73" fmla="*/ 0 h 1557"/>
                <a:gd name="T74" fmla="*/ 1052 w 1550"/>
                <a:gd name="T75" fmla="*/ 51 h 1557"/>
                <a:gd name="T76" fmla="*/ 1274 w 1550"/>
                <a:gd name="T77" fmla="*/ 183 h 1557"/>
                <a:gd name="T78" fmla="*/ 1444 w 1550"/>
                <a:gd name="T79" fmla="*/ 384 h 1557"/>
                <a:gd name="T80" fmla="*/ 1535 w 1550"/>
                <a:gd name="T81" fmla="*/ 622 h 1557"/>
                <a:gd name="T82" fmla="*/ 1545 w 1550"/>
                <a:gd name="T83" fmla="*/ 872 h 1557"/>
                <a:gd name="T84" fmla="*/ 1475 w 1550"/>
                <a:gd name="T85" fmla="*/ 1116 h 1557"/>
                <a:gd name="T86" fmla="*/ 1324 w 1550"/>
                <a:gd name="T87" fmla="*/ 1329 h 1557"/>
                <a:gd name="T88" fmla="*/ 1111 w 1550"/>
                <a:gd name="T89" fmla="*/ 1481 h 1557"/>
                <a:gd name="T90" fmla="*/ 869 w 1550"/>
                <a:gd name="T91" fmla="*/ 1552 h 1557"/>
                <a:gd name="T92" fmla="*/ 619 w 1550"/>
                <a:gd name="T93" fmla="*/ 1542 h 1557"/>
                <a:gd name="T94" fmla="*/ 382 w 1550"/>
                <a:gd name="T95" fmla="*/ 1451 h 1557"/>
                <a:gd name="T96" fmla="*/ 248 w 1550"/>
                <a:gd name="T97" fmla="*/ 1520 h 1557"/>
                <a:gd name="T98" fmla="*/ 86 w 1550"/>
                <a:gd name="T99" fmla="*/ 1543 h 1557"/>
                <a:gd name="T100" fmla="*/ 28 w 1550"/>
                <a:gd name="T101" fmla="*/ 1520 h 1557"/>
                <a:gd name="T102" fmla="*/ 43 w 1550"/>
                <a:gd name="T103" fmla="*/ 1482 h 1557"/>
                <a:gd name="T104" fmla="*/ 153 w 1550"/>
                <a:gd name="T105" fmla="*/ 1387 h 1557"/>
                <a:gd name="T106" fmla="*/ 195 w 1550"/>
                <a:gd name="T107" fmla="*/ 1294 h 1557"/>
                <a:gd name="T108" fmla="*/ 56 w 1550"/>
                <a:gd name="T109" fmla="*/ 1071 h 1557"/>
                <a:gd name="T110" fmla="*/ 1 w 1550"/>
                <a:gd name="T111" fmla="*/ 821 h 1557"/>
                <a:gd name="T112" fmla="*/ 29 w 1550"/>
                <a:gd name="T113" fmla="*/ 566 h 1557"/>
                <a:gd name="T114" fmla="*/ 141 w 1550"/>
                <a:gd name="T115" fmla="*/ 332 h 1557"/>
                <a:gd name="T116" fmla="*/ 328 w 1550"/>
                <a:gd name="T117" fmla="*/ 142 h 1557"/>
                <a:gd name="T118" fmla="*/ 559 w 1550"/>
                <a:gd name="T119" fmla="*/ 31 h 1557"/>
                <a:gd name="T120" fmla="*/ 807 w 1550"/>
                <a:gd name="T121" fmla="*/ 0 h 1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50" h="1557">
                  <a:moveTo>
                    <a:pt x="750" y="284"/>
                  </a:moveTo>
                  <a:lnTo>
                    <a:pt x="734" y="285"/>
                  </a:lnTo>
                  <a:lnTo>
                    <a:pt x="724" y="287"/>
                  </a:lnTo>
                  <a:lnTo>
                    <a:pt x="719" y="294"/>
                  </a:lnTo>
                  <a:lnTo>
                    <a:pt x="716" y="304"/>
                  </a:lnTo>
                  <a:lnTo>
                    <a:pt x="715" y="318"/>
                  </a:lnTo>
                  <a:lnTo>
                    <a:pt x="715" y="358"/>
                  </a:lnTo>
                  <a:lnTo>
                    <a:pt x="715" y="374"/>
                  </a:lnTo>
                  <a:lnTo>
                    <a:pt x="713" y="385"/>
                  </a:lnTo>
                  <a:lnTo>
                    <a:pt x="710" y="394"/>
                  </a:lnTo>
                  <a:lnTo>
                    <a:pt x="704" y="400"/>
                  </a:lnTo>
                  <a:lnTo>
                    <a:pt x="693" y="404"/>
                  </a:lnTo>
                  <a:lnTo>
                    <a:pt x="677" y="410"/>
                  </a:lnTo>
                  <a:lnTo>
                    <a:pt x="645" y="424"/>
                  </a:lnTo>
                  <a:lnTo>
                    <a:pt x="617" y="441"/>
                  </a:lnTo>
                  <a:lnTo>
                    <a:pt x="592" y="459"/>
                  </a:lnTo>
                  <a:lnTo>
                    <a:pt x="571" y="482"/>
                  </a:lnTo>
                  <a:lnTo>
                    <a:pt x="553" y="508"/>
                  </a:lnTo>
                  <a:lnTo>
                    <a:pt x="540" y="536"/>
                  </a:lnTo>
                  <a:lnTo>
                    <a:pt x="531" y="567"/>
                  </a:lnTo>
                  <a:lnTo>
                    <a:pt x="526" y="602"/>
                  </a:lnTo>
                  <a:lnTo>
                    <a:pt x="527" y="634"/>
                  </a:lnTo>
                  <a:lnTo>
                    <a:pt x="531" y="663"/>
                  </a:lnTo>
                  <a:lnTo>
                    <a:pt x="540" y="689"/>
                  </a:lnTo>
                  <a:lnTo>
                    <a:pt x="553" y="714"/>
                  </a:lnTo>
                  <a:lnTo>
                    <a:pt x="570" y="736"/>
                  </a:lnTo>
                  <a:lnTo>
                    <a:pt x="589" y="756"/>
                  </a:lnTo>
                  <a:lnTo>
                    <a:pt x="613" y="774"/>
                  </a:lnTo>
                  <a:lnTo>
                    <a:pt x="638" y="791"/>
                  </a:lnTo>
                  <a:lnTo>
                    <a:pt x="671" y="808"/>
                  </a:lnTo>
                  <a:lnTo>
                    <a:pt x="706" y="824"/>
                  </a:lnTo>
                  <a:lnTo>
                    <a:pt x="741" y="838"/>
                  </a:lnTo>
                  <a:lnTo>
                    <a:pt x="776" y="854"/>
                  </a:lnTo>
                  <a:lnTo>
                    <a:pt x="802" y="867"/>
                  </a:lnTo>
                  <a:lnTo>
                    <a:pt x="826" y="883"/>
                  </a:lnTo>
                  <a:lnTo>
                    <a:pt x="841" y="898"/>
                  </a:lnTo>
                  <a:lnTo>
                    <a:pt x="851" y="914"/>
                  </a:lnTo>
                  <a:lnTo>
                    <a:pt x="855" y="932"/>
                  </a:lnTo>
                  <a:lnTo>
                    <a:pt x="855" y="949"/>
                  </a:lnTo>
                  <a:lnTo>
                    <a:pt x="851" y="966"/>
                  </a:lnTo>
                  <a:lnTo>
                    <a:pt x="841" y="981"/>
                  </a:lnTo>
                  <a:lnTo>
                    <a:pt x="828" y="995"/>
                  </a:lnTo>
                  <a:lnTo>
                    <a:pt x="810" y="1004"/>
                  </a:lnTo>
                  <a:lnTo>
                    <a:pt x="781" y="1014"/>
                  </a:lnTo>
                  <a:lnTo>
                    <a:pt x="752" y="1019"/>
                  </a:lnTo>
                  <a:lnTo>
                    <a:pt x="721" y="1017"/>
                  </a:lnTo>
                  <a:lnTo>
                    <a:pt x="675" y="1009"/>
                  </a:lnTo>
                  <a:lnTo>
                    <a:pt x="629" y="996"/>
                  </a:lnTo>
                  <a:lnTo>
                    <a:pt x="585" y="976"/>
                  </a:lnTo>
                  <a:lnTo>
                    <a:pt x="573" y="970"/>
                  </a:lnTo>
                  <a:lnTo>
                    <a:pt x="563" y="969"/>
                  </a:lnTo>
                  <a:lnTo>
                    <a:pt x="555" y="973"/>
                  </a:lnTo>
                  <a:lnTo>
                    <a:pt x="550" y="980"/>
                  </a:lnTo>
                  <a:lnTo>
                    <a:pt x="544" y="993"/>
                  </a:lnTo>
                  <a:lnTo>
                    <a:pt x="525" y="1065"/>
                  </a:lnTo>
                  <a:lnTo>
                    <a:pt x="521" y="1082"/>
                  </a:lnTo>
                  <a:lnTo>
                    <a:pt x="520" y="1094"/>
                  </a:lnTo>
                  <a:lnTo>
                    <a:pt x="525" y="1104"/>
                  </a:lnTo>
                  <a:lnTo>
                    <a:pt x="535" y="1111"/>
                  </a:lnTo>
                  <a:lnTo>
                    <a:pt x="549" y="1119"/>
                  </a:lnTo>
                  <a:lnTo>
                    <a:pt x="588" y="1136"/>
                  </a:lnTo>
                  <a:lnTo>
                    <a:pt x="630" y="1147"/>
                  </a:lnTo>
                  <a:lnTo>
                    <a:pt x="672" y="1154"/>
                  </a:lnTo>
                  <a:lnTo>
                    <a:pt x="687" y="1158"/>
                  </a:lnTo>
                  <a:lnTo>
                    <a:pt x="698" y="1161"/>
                  </a:lnTo>
                  <a:lnTo>
                    <a:pt x="702" y="1167"/>
                  </a:lnTo>
                  <a:lnTo>
                    <a:pt x="705" y="1178"/>
                  </a:lnTo>
                  <a:lnTo>
                    <a:pt x="706" y="1195"/>
                  </a:lnTo>
                  <a:lnTo>
                    <a:pt x="707" y="1242"/>
                  </a:lnTo>
                  <a:lnTo>
                    <a:pt x="708" y="1256"/>
                  </a:lnTo>
                  <a:lnTo>
                    <a:pt x="713" y="1265"/>
                  </a:lnTo>
                  <a:lnTo>
                    <a:pt x="723" y="1271"/>
                  </a:lnTo>
                  <a:lnTo>
                    <a:pt x="736" y="1273"/>
                  </a:lnTo>
                  <a:lnTo>
                    <a:pt x="804" y="1273"/>
                  </a:lnTo>
                  <a:lnTo>
                    <a:pt x="817" y="1271"/>
                  </a:lnTo>
                  <a:lnTo>
                    <a:pt x="826" y="1265"/>
                  </a:lnTo>
                  <a:lnTo>
                    <a:pt x="831" y="1257"/>
                  </a:lnTo>
                  <a:lnTo>
                    <a:pt x="833" y="1243"/>
                  </a:lnTo>
                  <a:lnTo>
                    <a:pt x="833" y="1212"/>
                  </a:lnTo>
                  <a:lnTo>
                    <a:pt x="833" y="1180"/>
                  </a:lnTo>
                  <a:lnTo>
                    <a:pt x="834" y="1165"/>
                  </a:lnTo>
                  <a:lnTo>
                    <a:pt x="840" y="1154"/>
                  </a:lnTo>
                  <a:lnTo>
                    <a:pt x="848" y="1147"/>
                  </a:lnTo>
                  <a:lnTo>
                    <a:pt x="862" y="1141"/>
                  </a:lnTo>
                  <a:lnTo>
                    <a:pt x="890" y="1131"/>
                  </a:lnTo>
                  <a:lnTo>
                    <a:pt x="915" y="1119"/>
                  </a:lnTo>
                  <a:lnTo>
                    <a:pt x="939" y="1104"/>
                  </a:lnTo>
                  <a:lnTo>
                    <a:pt x="962" y="1085"/>
                  </a:lnTo>
                  <a:lnTo>
                    <a:pt x="982" y="1064"/>
                  </a:lnTo>
                  <a:lnTo>
                    <a:pt x="1003" y="1033"/>
                  </a:lnTo>
                  <a:lnTo>
                    <a:pt x="1017" y="1001"/>
                  </a:lnTo>
                  <a:lnTo>
                    <a:pt x="1027" y="968"/>
                  </a:lnTo>
                  <a:lnTo>
                    <a:pt x="1030" y="935"/>
                  </a:lnTo>
                  <a:lnTo>
                    <a:pt x="1029" y="901"/>
                  </a:lnTo>
                  <a:lnTo>
                    <a:pt x="1022" y="868"/>
                  </a:lnTo>
                  <a:lnTo>
                    <a:pt x="1010" y="836"/>
                  </a:lnTo>
                  <a:lnTo>
                    <a:pt x="993" y="806"/>
                  </a:lnTo>
                  <a:lnTo>
                    <a:pt x="970" y="779"/>
                  </a:lnTo>
                  <a:lnTo>
                    <a:pt x="944" y="753"/>
                  </a:lnTo>
                  <a:lnTo>
                    <a:pt x="912" y="732"/>
                  </a:lnTo>
                  <a:lnTo>
                    <a:pt x="872" y="713"/>
                  </a:lnTo>
                  <a:lnTo>
                    <a:pt x="832" y="695"/>
                  </a:lnTo>
                  <a:lnTo>
                    <a:pt x="791" y="677"/>
                  </a:lnTo>
                  <a:lnTo>
                    <a:pt x="768" y="667"/>
                  </a:lnTo>
                  <a:lnTo>
                    <a:pt x="746" y="655"/>
                  </a:lnTo>
                  <a:lnTo>
                    <a:pt x="725" y="641"/>
                  </a:lnTo>
                  <a:lnTo>
                    <a:pt x="711" y="626"/>
                  </a:lnTo>
                  <a:lnTo>
                    <a:pt x="704" y="610"/>
                  </a:lnTo>
                  <a:lnTo>
                    <a:pt x="700" y="594"/>
                  </a:lnTo>
                  <a:lnTo>
                    <a:pt x="702" y="577"/>
                  </a:lnTo>
                  <a:lnTo>
                    <a:pt x="710" y="562"/>
                  </a:lnTo>
                  <a:lnTo>
                    <a:pt x="722" y="548"/>
                  </a:lnTo>
                  <a:lnTo>
                    <a:pt x="740" y="537"/>
                  </a:lnTo>
                  <a:lnTo>
                    <a:pt x="760" y="532"/>
                  </a:lnTo>
                  <a:lnTo>
                    <a:pt x="780" y="530"/>
                  </a:lnTo>
                  <a:lnTo>
                    <a:pt x="820" y="530"/>
                  </a:lnTo>
                  <a:lnTo>
                    <a:pt x="858" y="535"/>
                  </a:lnTo>
                  <a:lnTo>
                    <a:pt x="897" y="545"/>
                  </a:lnTo>
                  <a:lnTo>
                    <a:pt x="933" y="561"/>
                  </a:lnTo>
                  <a:lnTo>
                    <a:pt x="946" y="565"/>
                  </a:lnTo>
                  <a:lnTo>
                    <a:pt x="955" y="566"/>
                  </a:lnTo>
                  <a:lnTo>
                    <a:pt x="962" y="564"/>
                  </a:lnTo>
                  <a:lnTo>
                    <a:pt x="968" y="556"/>
                  </a:lnTo>
                  <a:lnTo>
                    <a:pt x="973" y="543"/>
                  </a:lnTo>
                  <a:lnTo>
                    <a:pt x="985" y="503"/>
                  </a:lnTo>
                  <a:lnTo>
                    <a:pt x="996" y="463"/>
                  </a:lnTo>
                  <a:lnTo>
                    <a:pt x="999" y="450"/>
                  </a:lnTo>
                  <a:lnTo>
                    <a:pt x="995" y="441"/>
                  </a:lnTo>
                  <a:lnTo>
                    <a:pt x="989" y="432"/>
                  </a:lnTo>
                  <a:lnTo>
                    <a:pt x="978" y="425"/>
                  </a:lnTo>
                  <a:lnTo>
                    <a:pt x="947" y="413"/>
                  </a:lnTo>
                  <a:lnTo>
                    <a:pt x="915" y="403"/>
                  </a:lnTo>
                  <a:lnTo>
                    <a:pt x="882" y="396"/>
                  </a:lnTo>
                  <a:lnTo>
                    <a:pt x="864" y="393"/>
                  </a:lnTo>
                  <a:lnTo>
                    <a:pt x="852" y="390"/>
                  </a:lnTo>
                  <a:lnTo>
                    <a:pt x="844" y="384"/>
                  </a:lnTo>
                  <a:lnTo>
                    <a:pt x="840" y="377"/>
                  </a:lnTo>
                  <a:lnTo>
                    <a:pt x="838" y="363"/>
                  </a:lnTo>
                  <a:lnTo>
                    <a:pt x="838" y="346"/>
                  </a:lnTo>
                  <a:lnTo>
                    <a:pt x="838" y="323"/>
                  </a:lnTo>
                  <a:lnTo>
                    <a:pt x="836" y="306"/>
                  </a:lnTo>
                  <a:lnTo>
                    <a:pt x="833" y="295"/>
                  </a:lnTo>
                  <a:lnTo>
                    <a:pt x="826" y="289"/>
                  </a:lnTo>
                  <a:lnTo>
                    <a:pt x="815" y="285"/>
                  </a:lnTo>
                  <a:lnTo>
                    <a:pt x="799" y="284"/>
                  </a:lnTo>
                  <a:lnTo>
                    <a:pt x="776" y="284"/>
                  </a:lnTo>
                  <a:lnTo>
                    <a:pt x="750" y="284"/>
                  </a:lnTo>
                  <a:close/>
                  <a:moveTo>
                    <a:pt x="807" y="0"/>
                  </a:moveTo>
                  <a:lnTo>
                    <a:pt x="869" y="6"/>
                  </a:lnTo>
                  <a:lnTo>
                    <a:pt x="931" y="15"/>
                  </a:lnTo>
                  <a:lnTo>
                    <a:pt x="992" y="31"/>
                  </a:lnTo>
                  <a:lnTo>
                    <a:pt x="1052" y="51"/>
                  </a:lnTo>
                  <a:lnTo>
                    <a:pt x="1111" y="76"/>
                  </a:lnTo>
                  <a:lnTo>
                    <a:pt x="1168" y="107"/>
                  </a:lnTo>
                  <a:lnTo>
                    <a:pt x="1222" y="142"/>
                  </a:lnTo>
                  <a:lnTo>
                    <a:pt x="1274" y="183"/>
                  </a:lnTo>
                  <a:lnTo>
                    <a:pt x="1323" y="228"/>
                  </a:lnTo>
                  <a:lnTo>
                    <a:pt x="1368" y="278"/>
                  </a:lnTo>
                  <a:lnTo>
                    <a:pt x="1409" y="329"/>
                  </a:lnTo>
                  <a:lnTo>
                    <a:pt x="1444" y="384"/>
                  </a:lnTo>
                  <a:lnTo>
                    <a:pt x="1475" y="442"/>
                  </a:lnTo>
                  <a:lnTo>
                    <a:pt x="1500" y="500"/>
                  </a:lnTo>
                  <a:lnTo>
                    <a:pt x="1520" y="561"/>
                  </a:lnTo>
                  <a:lnTo>
                    <a:pt x="1535" y="622"/>
                  </a:lnTo>
                  <a:lnTo>
                    <a:pt x="1545" y="684"/>
                  </a:lnTo>
                  <a:lnTo>
                    <a:pt x="1550" y="747"/>
                  </a:lnTo>
                  <a:lnTo>
                    <a:pt x="1550" y="810"/>
                  </a:lnTo>
                  <a:lnTo>
                    <a:pt x="1545" y="872"/>
                  </a:lnTo>
                  <a:lnTo>
                    <a:pt x="1535" y="935"/>
                  </a:lnTo>
                  <a:lnTo>
                    <a:pt x="1520" y="997"/>
                  </a:lnTo>
                  <a:lnTo>
                    <a:pt x="1500" y="1056"/>
                  </a:lnTo>
                  <a:lnTo>
                    <a:pt x="1475" y="1116"/>
                  </a:lnTo>
                  <a:lnTo>
                    <a:pt x="1445" y="1173"/>
                  </a:lnTo>
                  <a:lnTo>
                    <a:pt x="1409" y="1227"/>
                  </a:lnTo>
                  <a:lnTo>
                    <a:pt x="1369" y="1280"/>
                  </a:lnTo>
                  <a:lnTo>
                    <a:pt x="1324" y="1329"/>
                  </a:lnTo>
                  <a:lnTo>
                    <a:pt x="1275" y="1375"/>
                  </a:lnTo>
                  <a:lnTo>
                    <a:pt x="1222" y="1415"/>
                  </a:lnTo>
                  <a:lnTo>
                    <a:pt x="1168" y="1451"/>
                  </a:lnTo>
                  <a:lnTo>
                    <a:pt x="1111" y="1481"/>
                  </a:lnTo>
                  <a:lnTo>
                    <a:pt x="1052" y="1507"/>
                  </a:lnTo>
                  <a:lnTo>
                    <a:pt x="992" y="1527"/>
                  </a:lnTo>
                  <a:lnTo>
                    <a:pt x="931" y="1542"/>
                  </a:lnTo>
                  <a:lnTo>
                    <a:pt x="869" y="1552"/>
                  </a:lnTo>
                  <a:lnTo>
                    <a:pt x="807" y="1557"/>
                  </a:lnTo>
                  <a:lnTo>
                    <a:pt x="744" y="1557"/>
                  </a:lnTo>
                  <a:lnTo>
                    <a:pt x="682" y="1552"/>
                  </a:lnTo>
                  <a:lnTo>
                    <a:pt x="619" y="1542"/>
                  </a:lnTo>
                  <a:lnTo>
                    <a:pt x="558" y="1527"/>
                  </a:lnTo>
                  <a:lnTo>
                    <a:pt x="498" y="1506"/>
                  </a:lnTo>
                  <a:lnTo>
                    <a:pt x="439" y="1480"/>
                  </a:lnTo>
                  <a:lnTo>
                    <a:pt x="382" y="1451"/>
                  </a:lnTo>
                  <a:lnTo>
                    <a:pt x="381" y="1449"/>
                  </a:lnTo>
                  <a:lnTo>
                    <a:pt x="337" y="1479"/>
                  </a:lnTo>
                  <a:lnTo>
                    <a:pt x="292" y="1502"/>
                  </a:lnTo>
                  <a:lnTo>
                    <a:pt x="248" y="1520"/>
                  </a:lnTo>
                  <a:lnTo>
                    <a:pt x="206" y="1533"/>
                  </a:lnTo>
                  <a:lnTo>
                    <a:pt x="164" y="1541"/>
                  </a:lnTo>
                  <a:lnTo>
                    <a:pt x="123" y="1544"/>
                  </a:lnTo>
                  <a:lnTo>
                    <a:pt x="86" y="1543"/>
                  </a:lnTo>
                  <a:lnTo>
                    <a:pt x="52" y="1540"/>
                  </a:lnTo>
                  <a:lnTo>
                    <a:pt x="41" y="1535"/>
                  </a:lnTo>
                  <a:lnTo>
                    <a:pt x="32" y="1529"/>
                  </a:lnTo>
                  <a:lnTo>
                    <a:pt x="28" y="1520"/>
                  </a:lnTo>
                  <a:lnTo>
                    <a:pt x="26" y="1509"/>
                  </a:lnTo>
                  <a:lnTo>
                    <a:pt x="28" y="1499"/>
                  </a:lnTo>
                  <a:lnTo>
                    <a:pt x="33" y="1489"/>
                  </a:lnTo>
                  <a:lnTo>
                    <a:pt x="43" y="1482"/>
                  </a:lnTo>
                  <a:lnTo>
                    <a:pt x="75" y="1464"/>
                  </a:lnTo>
                  <a:lnTo>
                    <a:pt x="105" y="1441"/>
                  </a:lnTo>
                  <a:lnTo>
                    <a:pt x="130" y="1414"/>
                  </a:lnTo>
                  <a:lnTo>
                    <a:pt x="153" y="1387"/>
                  </a:lnTo>
                  <a:lnTo>
                    <a:pt x="172" y="1358"/>
                  </a:lnTo>
                  <a:lnTo>
                    <a:pt x="189" y="1329"/>
                  </a:lnTo>
                  <a:lnTo>
                    <a:pt x="202" y="1301"/>
                  </a:lnTo>
                  <a:lnTo>
                    <a:pt x="195" y="1294"/>
                  </a:lnTo>
                  <a:lnTo>
                    <a:pt x="152" y="1242"/>
                  </a:lnTo>
                  <a:lnTo>
                    <a:pt x="116" y="1187"/>
                  </a:lnTo>
                  <a:lnTo>
                    <a:pt x="83" y="1130"/>
                  </a:lnTo>
                  <a:lnTo>
                    <a:pt x="56" y="1071"/>
                  </a:lnTo>
                  <a:lnTo>
                    <a:pt x="34" y="1009"/>
                  </a:lnTo>
                  <a:lnTo>
                    <a:pt x="18" y="947"/>
                  </a:lnTo>
                  <a:lnTo>
                    <a:pt x="7" y="884"/>
                  </a:lnTo>
                  <a:lnTo>
                    <a:pt x="1" y="821"/>
                  </a:lnTo>
                  <a:lnTo>
                    <a:pt x="0" y="757"/>
                  </a:lnTo>
                  <a:lnTo>
                    <a:pt x="5" y="693"/>
                  </a:lnTo>
                  <a:lnTo>
                    <a:pt x="15" y="629"/>
                  </a:lnTo>
                  <a:lnTo>
                    <a:pt x="29" y="566"/>
                  </a:lnTo>
                  <a:lnTo>
                    <a:pt x="49" y="506"/>
                  </a:lnTo>
                  <a:lnTo>
                    <a:pt x="74" y="445"/>
                  </a:lnTo>
                  <a:lnTo>
                    <a:pt x="105" y="388"/>
                  </a:lnTo>
                  <a:lnTo>
                    <a:pt x="141" y="332"/>
                  </a:lnTo>
                  <a:lnTo>
                    <a:pt x="181" y="279"/>
                  </a:lnTo>
                  <a:lnTo>
                    <a:pt x="227" y="228"/>
                  </a:lnTo>
                  <a:lnTo>
                    <a:pt x="277" y="183"/>
                  </a:lnTo>
                  <a:lnTo>
                    <a:pt x="328" y="142"/>
                  </a:lnTo>
                  <a:lnTo>
                    <a:pt x="383" y="107"/>
                  </a:lnTo>
                  <a:lnTo>
                    <a:pt x="440" y="76"/>
                  </a:lnTo>
                  <a:lnTo>
                    <a:pt x="498" y="51"/>
                  </a:lnTo>
                  <a:lnTo>
                    <a:pt x="559" y="31"/>
                  </a:lnTo>
                  <a:lnTo>
                    <a:pt x="619" y="15"/>
                  </a:lnTo>
                  <a:lnTo>
                    <a:pt x="682" y="6"/>
                  </a:lnTo>
                  <a:lnTo>
                    <a:pt x="744" y="0"/>
                  </a:lnTo>
                  <a:lnTo>
                    <a:pt x="8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242"/>
            <p:cNvSpPr>
              <a:spLocks noEditPoints="1"/>
            </p:cNvSpPr>
            <p:nvPr/>
          </p:nvSpPr>
          <p:spPr bwMode="auto">
            <a:xfrm>
              <a:off x="6324600" y="4359275"/>
              <a:ext cx="528638" cy="379412"/>
            </a:xfrm>
            <a:custGeom>
              <a:avLst/>
              <a:gdLst>
                <a:gd name="T0" fmla="*/ 1351 w 3331"/>
                <a:gd name="T1" fmla="*/ 2106 h 2394"/>
                <a:gd name="T2" fmla="*/ 1361 w 3331"/>
                <a:gd name="T3" fmla="*/ 2150 h 2394"/>
                <a:gd name="T4" fmla="*/ 1389 w 3331"/>
                <a:gd name="T5" fmla="*/ 2185 h 2394"/>
                <a:gd name="T6" fmla="*/ 1428 w 3331"/>
                <a:gd name="T7" fmla="*/ 2204 h 2394"/>
                <a:gd name="T8" fmla="*/ 1882 w 3331"/>
                <a:gd name="T9" fmla="*/ 2207 h 2394"/>
                <a:gd name="T10" fmla="*/ 1926 w 3331"/>
                <a:gd name="T11" fmla="*/ 2196 h 2394"/>
                <a:gd name="T12" fmla="*/ 1960 w 3331"/>
                <a:gd name="T13" fmla="*/ 2168 h 2394"/>
                <a:gd name="T14" fmla="*/ 1980 w 3331"/>
                <a:gd name="T15" fmla="*/ 2129 h 2394"/>
                <a:gd name="T16" fmla="*/ 1982 w 3331"/>
                <a:gd name="T17" fmla="*/ 2106 h 2394"/>
                <a:gd name="T18" fmla="*/ 1351 w 3331"/>
                <a:gd name="T19" fmla="*/ 2084 h 2394"/>
                <a:gd name="T20" fmla="*/ 1959 w 3331"/>
                <a:gd name="T21" fmla="*/ 0 h 2394"/>
                <a:gd name="T22" fmla="*/ 1924 w 3331"/>
                <a:gd name="T23" fmla="*/ 144 h 2394"/>
                <a:gd name="T24" fmla="*/ 1912 w 3331"/>
                <a:gd name="T25" fmla="*/ 292 h 2394"/>
                <a:gd name="T26" fmla="*/ 496 w 3331"/>
                <a:gd name="T27" fmla="*/ 292 h 2394"/>
                <a:gd name="T28" fmla="*/ 496 w 3331"/>
                <a:gd name="T29" fmla="*/ 292 h 2394"/>
                <a:gd name="T30" fmla="*/ 2838 w 3331"/>
                <a:gd name="T31" fmla="*/ 1793 h 2394"/>
                <a:gd name="T32" fmla="*/ 2912 w 3331"/>
                <a:gd name="T33" fmla="*/ 1219 h 2394"/>
                <a:gd name="T34" fmla="*/ 3058 w 3331"/>
                <a:gd name="T35" fmla="*/ 1196 h 2394"/>
                <a:gd name="T36" fmla="*/ 3129 w 3331"/>
                <a:gd name="T37" fmla="*/ 1775 h 2394"/>
                <a:gd name="T38" fmla="*/ 3138 w 3331"/>
                <a:gd name="T39" fmla="*/ 1830 h 2394"/>
                <a:gd name="T40" fmla="*/ 3166 w 3331"/>
                <a:gd name="T41" fmla="*/ 1880 h 2394"/>
                <a:gd name="T42" fmla="*/ 3324 w 3331"/>
                <a:gd name="T43" fmla="*/ 2076 h 2394"/>
                <a:gd name="T44" fmla="*/ 3331 w 3331"/>
                <a:gd name="T45" fmla="*/ 2111 h 2394"/>
                <a:gd name="T46" fmla="*/ 3328 w 3331"/>
                <a:gd name="T47" fmla="*/ 2231 h 2394"/>
                <a:gd name="T48" fmla="*/ 3304 w 3331"/>
                <a:gd name="T49" fmla="*/ 2296 h 2394"/>
                <a:gd name="T50" fmla="*/ 3261 w 3331"/>
                <a:gd name="T51" fmla="*/ 2348 h 2394"/>
                <a:gd name="T52" fmla="*/ 3203 w 3331"/>
                <a:gd name="T53" fmla="*/ 2382 h 2394"/>
                <a:gd name="T54" fmla="*/ 3134 w 3331"/>
                <a:gd name="T55" fmla="*/ 2394 h 2394"/>
                <a:gd name="T56" fmla="*/ 162 w 3331"/>
                <a:gd name="T57" fmla="*/ 2391 h 2394"/>
                <a:gd name="T58" fmla="*/ 98 w 3331"/>
                <a:gd name="T59" fmla="*/ 2367 h 2394"/>
                <a:gd name="T60" fmla="*/ 46 w 3331"/>
                <a:gd name="T61" fmla="*/ 2324 h 2394"/>
                <a:gd name="T62" fmla="*/ 12 w 3331"/>
                <a:gd name="T63" fmla="*/ 2264 h 2394"/>
                <a:gd name="T64" fmla="*/ 0 w 3331"/>
                <a:gd name="T65" fmla="*/ 2196 h 2394"/>
                <a:gd name="T66" fmla="*/ 2 w 3331"/>
                <a:gd name="T67" fmla="*/ 2094 h 2394"/>
                <a:gd name="T68" fmla="*/ 18 w 3331"/>
                <a:gd name="T69" fmla="*/ 2062 h 2394"/>
                <a:gd name="T70" fmla="*/ 184 w 3331"/>
                <a:gd name="T71" fmla="*/ 1853 h 2394"/>
                <a:gd name="T72" fmla="*/ 203 w 3331"/>
                <a:gd name="T73" fmla="*/ 1801 h 2394"/>
                <a:gd name="T74" fmla="*/ 205 w 3331"/>
                <a:gd name="T75" fmla="*/ 292 h 2394"/>
                <a:gd name="T76" fmla="*/ 217 w 3331"/>
                <a:gd name="T77" fmla="*/ 208 h 2394"/>
                <a:gd name="T78" fmla="*/ 252 w 3331"/>
                <a:gd name="T79" fmla="*/ 133 h 2394"/>
                <a:gd name="T80" fmla="*/ 305 w 3331"/>
                <a:gd name="T81" fmla="*/ 71 h 2394"/>
                <a:gd name="T82" fmla="*/ 374 w 3331"/>
                <a:gd name="T83" fmla="*/ 27 h 2394"/>
                <a:gd name="T84" fmla="*/ 453 w 3331"/>
                <a:gd name="T85" fmla="*/ 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31" h="2394">
                  <a:moveTo>
                    <a:pt x="1351" y="2084"/>
                  </a:moveTo>
                  <a:lnTo>
                    <a:pt x="1351" y="2106"/>
                  </a:lnTo>
                  <a:lnTo>
                    <a:pt x="1354" y="2129"/>
                  </a:lnTo>
                  <a:lnTo>
                    <a:pt x="1361" y="2150"/>
                  </a:lnTo>
                  <a:lnTo>
                    <a:pt x="1373" y="2168"/>
                  </a:lnTo>
                  <a:lnTo>
                    <a:pt x="1389" y="2185"/>
                  </a:lnTo>
                  <a:lnTo>
                    <a:pt x="1407" y="2196"/>
                  </a:lnTo>
                  <a:lnTo>
                    <a:pt x="1428" y="2204"/>
                  </a:lnTo>
                  <a:lnTo>
                    <a:pt x="1451" y="2207"/>
                  </a:lnTo>
                  <a:lnTo>
                    <a:pt x="1882" y="2207"/>
                  </a:lnTo>
                  <a:lnTo>
                    <a:pt x="1905" y="2204"/>
                  </a:lnTo>
                  <a:lnTo>
                    <a:pt x="1926" y="2196"/>
                  </a:lnTo>
                  <a:lnTo>
                    <a:pt x="1945" y="2185"/>
                  </a:lnTo>
                  <a:lnTo>
                    <a:pt x="1960" y="2168"/>
                  </a:lnTo>
                  <a:lnTo>
                    <a:pt x="1972" y="2150"/>
                  </a:lnTo>
                  <a:lnTo>
                    <a:pt x="1980" y="2129"/>
                  </a:lnTo>
                  <a:lnTo>
                    <a:pt x="1982" y="2106"/>
                  </a:lnTo>
                  <a:lnTo>
                    <a:pt x="1982" y="2106"/>
                  </a:lnTo>
                  <a:lnTo>
                    <a:pt x="1982" y="2084"/>
                  </a:lnTo>
                  <a:lnTo>
                    <a:pt x="1351" y="2084"/>
                  </a:lnTo>
                  <a:close/>
                  <a:moveTo>
                    <a:pt x="496" y="0"/>
                  </a:moveTo>
                  <a:lnTo>
                    <a:pt x="1959" y="0"/>
                  </a:lnTo>
                  <a:lnTo>
                    <a:pt x="1938" y="71"/>
                  </a:lnTo>
                  <a:lnTo>
                    <a:pt x="1924" y="144"/>
                  </a:lnTo>
                  <a:lnTo>
                    <a:pt x="1915" y="217"/>
                  </a:lnTo>
                  <a:lnTo>
                    <a:pt x="1912" y="292"/>
                  </a:lnTo>
                  <a:lnTo>
                    <a:pt x="496" y="292"/>
                  </a:lnTo>
                  <a:lnTo>
                    <a:pt x="496" y="292"/>
                  </a:lnTo>
                  <a:lnTo>
                    <a:pt x="496" y="292"/>
                  </a:lnTo>
                  <a:lnTo>
                    <a:pt x="496" y="292"/>
                  </a:lnTo>
                  <a:lnTo>
                    <a:pt x="496" y="1793"/>
                  </a:lnTo>
                  <a:lnTo>
                    <a:pt x="2838" y="1793"/>
                  </a:lnTo>
                  <a:lnTo>
                    <a:pt x="2838" y="1221"/>
                  </a:lnTo>
                  <a:lnTo>
                    <a:pt x="2912" y="1219"/>
                  </a:lnTo>
                  <a:lnTo>
                    <a:pt x="2986" y="1210"/>
                  </a:lnTo>
                  <a:lnTo>
                    <a:pt x="3058" y="1196"/>
                  </a:lnTo>
                  <a:lnTo>
                    <a:pt x="3129" y="1175"/>
                  </a:lnTo>
                  <a:lnTo>
                    <a:pt x="3129" y="1775"/>
                  </a:lnTo>
                  <a:lnTo>
                    <a:pt x="3131" y="1804"/>
                  </a:lnTo>
                  <a:lnTo>
                    <a:pt x="3138" y="1830"/>
                  </a:lnTo>
                  <a:lnTo>
                    <a:pt x="3149" y="1856"/>
                  </a:lnTo>
                  <a:lnTo>
                    <a:pt x="3166" y="1880"/>
                  </a:lnTo>
                  <a:lnTo>
                    <a:pt x="3314" y="2060"/>
                  </a:lnTo>
                  <a:lnTo>
                    <a:pt x="3324" y="2076"/>
                  </a:lnTo>
                  <a:lnTo>
                    <a:pt x="3329" y="2094"/>
                  </a:lnTo>
                  <a:lnTo>
                    <a:pt x="3331" y="2111"/>
                  </a:lnTo>
                  <a:lnTo>
                    <a:pt x="3331" y="2196"/>
                  </a:lnTo>
                  <a:lnTo>
                    <a:pt x="3328" y="2231"/>
                  </a:lnTo>
                  <a:lnTo>
                    <a:pt x="3319" y="2265"/>
                  </a:lnTo>
                  <a:lnTo>
                    <a:pt x="3304" y="2296"/>
                  </a:lnTo>
                  <a:lnTo>
                    <a:pt x="3285" y="2324"/>
                  </a:lnTo>
                  <a:lnTo>
                    <a:pt x="3261" y="2348"/>
                  </a:lnTo>
                  <a:lnTo>
                    <a:pt x="3234" y="2367"/>
                  </a:lnTo>
                  <a:lnTo>
                    <a:pt x="3203" y="2382"/>
                  </a:lnTo>
                  <a:lnTo>
                    <a:pt x="3169" y="2391"/>
                  </a:lnTo>
                  <a:lnTo>
                    <a:pt x="3134" y="2394"/>
                  </a:lnTo>
                  <a:lnTo>
                    <a:pt x="197" y="2394"/>
                  </a:lnTo>
                  <a:lnTo>
                    <a:pt x="162" y="2391"/>
                  </a:lnTo>
                  <a:lnTo>
                    <a:pt x="128" y="2382"/>
                  </a:lnTo>
                  <a:lnTo>
                    <a:pt x="98" y="2367"/>
                  </a:lnTo>
                  <a:lnTo>
                    <a:pt x="70" y="2347"/>
                  </a:lnTo>
                  <a:lnTo>
                    <a:pt x="46" y="2324"/>
                  </a:lnTo>
                  <a:lnTo>
                    <a:pt x="27" y="2296"/>
                  </a:lnTo>
                  <a:lnTo>
                    <a:pt x="12" y="2264"/>
                  </a:lnTo>
                  <a:lnTo>
                    <a:pt x="3" y="2231"/>
                  </a:lnTo>
                  <a:lnTo>
                    <a:pt x="0" y="2196"/>
                  </a:lnTo>
                  <a:lnTo>
                    <a:pt x="0" y="2111"/>
                  </a:lnTo>
                  <a:lnTo>
                    <a:pt x="2" y="2094"/>
                  </a:lnTo>
                  <a:lnTo>
                    <a:pt x="9" y="2077"/>
                  </a:lnTo>
                  <a:lnTo>
                    <a:pt x="18" y="2062"/>
                  </a:lnTo>
                  <a:lnTo>
                    <a:pt x="168" y="1877"/>
                  </a:lnTo>
                  <a:lnTo>
                    <a:pt x="184" y="1853"/>
                  </a:lnTo>
                  <a:lnTo>
                    <a:pt x="195" y="1828"/>
                  </a:lnTo>
                  <a:lnTo>
                    <a:pt x="203" y="1801"/>
                  </a:lnTo>
                  <a:lnTo>
                    <a:pt x="205" y="1773"/>
                  </a:lnTo>
                  <a:lnTo>
                    <a:pt x="205" y="292"/>
                  </a:lnTo>
                  <a:lnTo>
                    <a:pt x="208" y="249"/>
                  </a:lnTo>
                  <a:lnTo>
                    <a:pt x="217" y="208"/>
                  </a:lnTo>
                  <a:lnTo>
                    <a:pt x="233" y="168"/>
                  </a:lnTo>
                  <a:lnTo>
                    <a:pt x="252" y="133"/>
                  </a:lnTo>
                  <a:lnTo>
                    <a:pt x="276" y="100"/>
                  </a:lnTo>
                  <a:lnTo>
                    <a:pt x="305" y="71"/>
                  </a:lnTo>
                  <a:lnTo>
                    <a:pt x="338" y="47"/>
                  </a:lnTo>
                  <a:lnTo>
                    <a:pt x="374" y="27"/>
                  </a:lnTo>
                  <a:lnTo>
                    <a:pt x="412" y="12"/>
                  </a:lnTo>
                  <a:lnTo>
                    <a:pt x="453" y="3"/>
                  </a:lnTo>
                  <a:lnTo>
                    <a:pt x="4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5" name="Group 885"/>
          <p:cNvGrpSpPr/>
          <p:nvPr/>
        </p:nvGrpSpPr>
        <p:grpSpPr>
          <a:xfrm>
            <a:off x="8459243" y="2759459"/>
            <a:ext cx="569913" cy="409575"/>
            <a:chOff x="5343525" y="4305300"/>
            <a:chExt cx="569913" cy="409575"/>
          </a:xfrm>
          <a:solidFill>
            <a:srgbClr val="000000"/>
          </a:solidFill>
        </p:grpSpPr>
        <p:sp>
          <p:nvSpPr>
            <p:cNvPr id="176" name="Freeform 247"/>
            <p:cNvSpPr>
              <a:spLocks noEditPoints="1"/>
            </p:cNvSpPr>
            <p:nvPr/>
          </p:nvSpPr>
          <p:spPr bwMode="auto">
            <a:xfrm>
              <a:off x="5343525" y="4305300"/>
              <a:ext cx="569913" cy="409575"/>
            </a:xfrm>
            <a:custGeom>
              <a:avLst/>
              <a:gdLst>
                <a:gd name="T0" fmla="*/ 1454 w 3587"/>
                <a:gd name="T1" fmla="*/ 2267 h 2578"/>
                <a:gd name="T2" fmla="*/ 1465 w 3587"/>
                <a:gd name="T3" fmla="*/ 2315 h 2578"/>
                <a:gd name="T4" fmla="*/ 1495 w 3587"/>
                <a:gd name="T5" fmla="*/ 2351 h 2578"/>
                <a:gd name="T6" fmla="*/ 1537 w 3587"/>
                <a:gd name="T7" fmla="*/ 2373 h 2578"/>
                <a:gd name="T8" fmla="*/ 2026 w 3587"/>
                <a:gd name="T9" fmla="*/ 2375 h 2578"/>
                <a:gd name="T10" fmla="*/ 2073 w 3587"/>
                <a:gd name="T11" fmla="*/ 2364 h 2578"/>
                <a:gd name="T12" fmla="*/ 2110 w 3587"/>
                <a:gd name="T13" fmla="*/ 2335 h 2578"/>
                <a:gd name="T14" fmla="*/ 2131 w 3587"/>
                <a:gd name="T15" fmla="*/ 2292 h 2578"/>
                <a:gd name="T16" fmla="*/ 2134 w 3587"/>
                <a:gd name="T17" fmla="*/ 2244 h 2578"/>
                <a:gd name="T18" fmla="*/ 2023 w 3587"/>
                <a:gd name="T19" fmla="*/ 314 h 2578"/>
                <a:gd name="T20" fmla="*/ 533 w 3587"/>
                <a:gd name="T21" fmla="*/ 1930 h 2578"/>
                <a:gd name="T22" fmla="*/ 3056 w 3587"/>
                <a:gd name="T23" fmla="*/ 315 h 2578"/>
                <a:gd name="T24" fmla="*/ 3056 w 3587"/>
                <a:gd name="T25" fmla="*/ 314 h 2578"/>
                <a:gd name="T26" fmla="*/ 2023 w 3587"/>
                <a:gd name="T27" fmla="*/ 314 h 2578"/>
                <a:gd name="T28" fmla="*/ 3054 w 3587"/>
                <a:gd name="T29" fmla="*/ 0 h 2578"/>
                <a:gd name="T30" fmla="*/ 3145 w 3587"/>
                <a:gd name="T31" fmla="*/ 13 h 2578"/>
                <a:gd name="T32" fmla="*/ 3224 w 3587"/>
                <a:gd name="T33" fmla="*/ 51 h 2578"/>
                <a:gd name="T34" fmla="*/ 3291 w 3587"/>
                <a:gd name="T35" fmla="*/ 108 h 2578"/>
                <a:gd name="T36" fmla="*/ 3339 w 3587"/>
                <a:gd name="T37" fmla="*/ 183 h 2578"/>
                <a:gd name="T38" fmla="*/ 3365 w 3587"/>
                <a:gd name="T39" fmla="*/ 269 h 2578"/>
                <a:gd name="T40" fmla="*/ 3368 w 3587"/>
                <a:gd name="T41" fmla="*/ 1912 h 2578"/>
                <a:gd name="T42" fmla="*/ 3378 w 3587"/>
                <a:gd name="T43" fmla="*/ 1971 h 2578"/>
                <a:gd name="T44" fmla="*/ 3408 w 3587"/>
                <a:gd name="T45" fmla="*/ 2024 h 2578"/>
                <a:gd name="T46" fmla="*/ 3578 w 3587"/>
                <a:gd name="T47" fmla="*/ 2236 h 2578"/>
                <a:gd name="T48" fmla="*/ 3587 w 3587"/>
                <a:gd name="T49" fmla="*/ 2274 h 2578"/>
                <a:gd name="T50" fmla="*/ 3583 w 3587"/>
                <a:gd name="T51" fmla="*/ 2399 h 2578"/>
                <a:gd name="T52" fmla="*/ 3563 w 3587"/>
                <a:gd name="T53" fmla="*/ 2463 h 2578"/>
                <a:gd name="T54" fmla="*/ 3525 w 3587"/>
                <a:gd name="T55" fmla="*/ 2516 h 2578"/>
                <a:gd name="T56" fmla="*/ 3471 w 3587"/>
                <a:gd name="T57" fmla="*/ 2554 h 2578"/>
                <a:gd name="T58" fmla="*/ 3408 w 3587"/>
                <a:gd name="T59" fmla="*/ 2575 h 2578"/>
                <a:gd name="T60" fmla="*/ 212 w 3587"/>
                <a:gd name="T61" fmla="*/ 2578 h 2578"/>
                <a:gd name="T62" fmla="*/ 146 w 3587"/>
                <a:gd name="T63" fmla="*/ 2567 h 2578"/>
                <a:gd name="T64" fmla="*/ 87 w 3587"/>
                <a:gd name="T65" fmla="*/ 2537 h 2578"/>
                <a:gd name="T66" fmla="*/ 41 w 3587"/>
                <a:gd name="T67" fmla="*/ 2491 h 2578"/>
                <a:gd name="T68" fmla="*/ 11 w 3587"/>
                <a:gd name="T69" fmla="*/ 2433 h 2578"/>
                <a:gd name="T70" fmla="*/ 0 w 3587"/>
                <a:gd name="T71" fmla="*/ 2365 h 2578"/>
                <a:gd name="T72" fmla="*/ 2 w 3587"/>
                <a:gd name="T73" fmla="*/ 2254 h 2578"/>
                <a:gd name="T74" fmla="*/ 18 w 3587"/>
                <a:gd name="T75" fmla="*/ 2220 h 2578"/>
                <a:gd name="T76" fmla="*/ 197 w 3587"/>
                <a:gd name="T77" fmla="*/ 1996 h 2578"/>
                <a:gd name="T78" fmla="*/ 218 w 3587"/>
                <a:gd name="T79" fmla="*/ 1940 h 2578"/>
                <a:gd name="T80" fmla="*/ 220 w 3587"/>
                <a:gd name="T81" fmla="*/ 315 h 2578"/>
                <a:gd name="T82" fmla="*/ 233 w 3587"/>
                <a:gd name="T83" fmla="*/ 224 h 2578"/>
                <a:gd name="T84" fmla="*/ 271 w 3587"/>
                <a:gd name="T85" fmla="*/ 143 h 2578"/>
                <a:gd name="T86" fmla="*/ 327 w 3587"/>
                <a:gd name="T87" fmla="*/ 78 h 2578"/>
                <a:gd name="T88" fmla="*/ 401 w 3587"/>
                <a:gd name="T89" fmla="*/ 30 h 2578"/>
                <a:gd name="T90" fmla="*/ 487 w 3587"/>
                <a:gd name="T91" fmla="*/ 4 h 2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87" h="2578">
                  <a:moveTo>
                    <a:pt x="1454" y="2244"/>
                  </a:moveTo>
                  <a:lnTo>
                    <a:pt x="1454" y="2267"/>
                  </a:lnTo>
                  <a:lnTo>
                    <a:pt x="1458" y="2292"/>
                  </a:lnTo>
                  <a:lnTo>
                    <a:pt x="1465" y="2315"/>
                  </a:lnTo>
                  <a:lnTo>
                    <a:pt x="1478" y="2335"/>
                  </a:lnTo>
                  <a:lnTo>
                    <a:pt x="1495" y="2351"/>
                  </a:lnTo>
                  <a:lnTo>
                    <a:pt x="1515" y="2364"/>
                  </a:lnTo>
                  <a:lnTo>
                    <a:pt x="1537" y="2373"/>
                  </a:lnTo>
                  <a:lnTo>
                    <a:pt x="1562" y="2375"/>
                  </a:lnTo>
                  <a:lnTo>
                    <a:pt x="2026" y="2375"/>
                  </a:lnTo>
                  <a:lnTo>
                    <a:pt x="2051" y="2373"/>
                  </a:lnTo>
                  <a:lnTo>
                    <a:pt x="2073" y="2364"/>
                  </a:lnTo>
                  <a:lnTo>
                    <a:pt x="2094" y="2351"/>
                  </a:lnTo>
                  <a:lnTo>
                    <a:pt x="2110" y="2335"/>
                  </a:lnTo>
                  <a:lnTo>
                    <a:pt x="2124" y="2315"/>
                  </a:lnTo>
                  <a:lnTo>
                    <a:pt x="2131" y="2292"/>
                  </a:lnTo>
                  <a:lnTo>
                    <a:pt x="2134" y="2267"/>
                  </a:lnTo>
                  <a:lnTo>
                    <a:pt x="2134" y="2244"/>
                  </a:lnTo>
                  <a:lnTo>
                    <a:pt x="1454" y="2244"/>
                  </a:lnTo>
                  <a:close/>
                  <a:moveTo>
                    <a:pt x="2023" y="314"/>
                  </a:moveTo>
                  <a:lnTo>
                    <a:pt x="533" y="315"/>
                  </a:lnTo>
                  <a:lnTo>
                    <a:pt x="533" y="1930"/>
                  </a:lnTo>
                  <a:lnTo>
                    <a:pt x="3056" y="1930"/>
                  </a:lnTo>
                  <a:lnTo>
                    <a:pt x="3056" y="315"/>
                  </a:lnTo>
                  <a:lnTo>
                    <a:pt x="3056" y="315"/>
                  </a:lnTo>
                  <a:lnTo>
                    <a:pt x="3056" y="314"/>
                  </a:lnTo>
                  <a:lnTo>
                    <a:pt x="3056" y="314"/>
                  </a:lnTo>
                  <a:lnTo>
                    <a:pt x="2023" y="314"/>
                  </a:lnTo>
                  <a:close/>
                  <a:moveTo>
                    <a:pt x="534" y="0"/>
                  </a:moveTo>
                  <a:lnTo>
                    <a:pt x="3054" y="0"/>
                  </a:lnTo>
                  <a:lnTo>
                    <a:pt x="3100" y="4"/>
                  </a:lnTo>
                  <a:lnTo>
                    <a:pt x="3145" y="13"/>
                  </a:lnTo>
                  <a:lnTo>
                    <a:pt x="3186" y="30"/>
                  </a:lnTo>
                  <a:lnTo>
                    <a:pt x="3224" y="51"/>
                  </a:lnTo>
                  <a:lnTo>
                    <a:pt x="3260" y="78"/>
                  </a:lnTo>
                  <a:lnTo>
                    <a:pt x="3291" y="108"/>
                  </a:lnTo>
                  <a:lnTo>
                    <a:pt x="3317" y="143"/>
                  </a:lnTo>
                  <a:lnTo>
                    <a:pt x="3339" y="183"/>
                  </a:lnTo>
                  <a:lnTo>
                    <a:pt x="3355" y="224"/>
                  </a:lnTo>
                  <a:lnTo>
                    <a:pt x="3365" y="269"/>
                  </a:lnTo>
                  <a:lnTo>
                    <a:pt x="3368" y="315"/>
                  </a:lnTo>
                  <a:lnTo>
                    <a:pt x="3368" y="1912"/>
                  </a:lnTo>
                  <a:lnTo>
                    <a:pt x="3370" y="1942"/>
                  </a:lnTo>
                  <a:lnTo>
                    <a:pt x="3378" y="1971"/>
                  </a:lnTo>
                  <a:lnTo>
                    <a:pt x="3391" y="1998"/>
                  </a:lnTo>
                  <a:lnTo>
                    <a:pt x="3408" y="2024"/>
                  </a:lnTo>
                  <a:lnTo>
                    <a:pt x="3568" y="2220"/>
                  </a:lnTo>
                  <a:lnTo>
                    <a:pt x="3578" y="2236"/>
                  </a:lnTo>
                  <a:lnTo>
                    <a:pt x="3585" y="2255"/>
                  </a:lnTo>
                  <a:lnTo>
                    <a:pt x="3587" y="2274"/>
                  </a:lnTo>
                  <a:lnTo>
                    <a:pt x="3587" y="2365"/>
                  </a:lnTo>
                  <a:lnTo>
                    <a:pt x="3583" y="2399"/>
                  </a:lnTo>
                  <a:lnTo>
                    <a:pt x="3576" y="2432"/>
                  </a:lnTo>
                  <a:lnTo>
                    <a:pt x="3563" y="2463"/>
                  </a:lnTo>
                  <a:lnTo>
                    <a:pt x="3545" y="2491"/>
                  </a:lnTo>
                  <a:lnTo>
                    <a:pt x="3525" y="2516"/>
                  </a:lnTo>
                  <a:lnTo>
                    <a:pt x="3500" y="2537"/>
                  </a:lnTo>
                  <a:lnTo>
                    <a:pt x="3471" y="2554"/>
                  </a:lnTo>
                  <a:lnTo>
                    <a:pt x="3441" y="2567"/>
                  </a:lnTo>
                  <a:lnTo>
                    <a:pt x="3408" y="2575"/>
                  </a:lnTo>
                  <a:lnTo>
                    <a:pt x="3374" y="2578"/>
                  </a:lnTo>
                  <a:lnTo>
                    <a:pt x="212" y="2578"/>
                  </a:lnTo>
                  <a:lnTo>
                    <a:pt x="178" y="2575"/>
                  </a:lnTo>
                  <a:lnTo>
                    <a:pt x="146" y="2567"/>
                  </a:lnTo>
                  <a:lnTo>
                    <a:pt x="115" y="2554"/>
                  </a:lnTo>
                  <a:lnTo>
                    <a:pt x="87" y="2537"/>
                  </a:lnTo>
                  <a:lnTo>
                    <a:pt x="62" y="2516"/>
                  </a:lnTo>
                  <a:lnTo>
                    <a:pt x="41" y="2491"/>
                  </a:lnTo>
                  <a:lnTo>
                    <a:pt x="24" y="2464"/>
                  </a:lnTo>
                  <a:lnTo>
                    <a:pt x="11" y="2433"/>
                  </a:lnTo>
                  <a:lnTo>
                    <a:pt x="3" y="2399"/>
                  </a:lnTo>
                  <a:lnTo>
                    <a:pt x="0" y="2365"/>
                  </a:lnTo>
                  <a:lnTo>
                    <a:pt x="0" y="2274"/>
                  </a:lnTo>
                  <a:lnTo>
                    <a:pt x="2" y="2254"/>
                  </a:lnTo>
                  <a:lnTo>
                    <a:pt x="9" y="2236"/>
                  </a:lnTo>
                  <a:lnTo>
                    <a:pt x="18" y="2220"/>
                  </a:lnTo>
                  <a:lnTo>
                    <a:pt x="180" y="2021"/>
                  </a:lnTo>
                  <a:lnTo>
                    <a:pt x="197" y="1996"/>
                  </a:lnTo>
                  <a:lnTo>
                    <a:pt x="210" y="1968"/>
                  </a:lnTo>
                  <a:lnTo>
                    <a:pt x="218" y="1940"/>
                  </a:lnTo>
                  <a:lnTo>
                    <a:pt x="220" y="1909"/>
                  </a:lnTo>
                  <a:lnTo>
                    <a:pt x="220" y="315"/>
                  </a:lnTo>
                  <a:lnTo>
                    <a:pt x="223" y="269"/>
                  </a:lnTo>
                  <a:lnTo>
                    <a:pt x="233" y="224"/>
                  </a:lnTo>
                  <a:lnTo>
                    <a:pt x="249" y="183"/>
                  </a:lnTo>
                  <a:lnTo>
                    <a:pt x="271" y="143"/>
                  </a:lnTo>
                  <a:lnTo>
                    <a:pt x="297" y="108"/>
                  </a:lnTo>
                  <a:lnTo>
                    <a:pt x="327" y="78"/>
                  </a:lnTo>
                  <a:lnTo>
                    <a:pt x="363" y="51"/>
                  </a:lnTo>
                  <a:lnTo>
                    <a:pt x="401" y="30"/>
                  </a:lnTo>
                  <a:lnTo>
                    <a:pt x="443" y="13"/>
                  </a:lnTo>
                  <a:lnTo>
                    <a:pt x="487" y="4"/>
                  </a:lnTo>
                  <a:lnTo>
                    <a:pt x="5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248"/>
            <p:cNvSpPr>
              <a:spLocks noEditPoints="1"/>
            </p:cNvSpPr>
            <p:nvPr/>
          </p:nvSpPr>
          <p:spPr bwMode="auto">
            <a:xfrm>
              <a:off x="5532438" y="4389438"/>
              <a:ext cx="190500" cy="190500"/>
            </a:xfrm>
            <a:custGeom>
              <a:avLst/>
              <a:gdLst>
                <a:gd name="T0" fmla="*/ 551 w 1202"/>
                <a:gd name="T1" fmla="*/ 274 h 1207"/>
                <a:gd name="T2" fmla="*/ 449 w 1202"/>
                <a:gd name="T3" fmla="*/ 324 h 1207"/>
                <a:gd name="T4" fmla="*/ 375 w 1202"/>
                <a:gd name="T5" fmla="*/ 410 h 1207"/>
                <a:gd name="T6" fmla="*/ 342 w 1202"/>
                <a:gd name="T7" fmla="*/ 487 h 1207"/>
                <a:gd name="T8" fmla="*/ 252 w 1202"/>
                <a:gd name="T9" fmla="*/ 497 h 1207"/>
                <a:gd name="T10" fmla="*/ 252 w 1202"/>
                <a:gd name="T11" fmla="*/ 565 h 1207"/>
                <a:gd name="T12" fmla="*/ 327 w 1202"/>
                <a:gd name="T13" fmla="*/ 576 h 1207"/>
                <a:gd name="T14" fmla="*/ 259 w 1202"/>
                <a:gd name="T15" fmla="*/ 616 h 1207"/>
                <a:gd name="T16" fmla="*/ 248 w 1202"/>
                <a:gd name="T17" fmla="*/ 682 h 1207"/>
                <a:gd name="T18" fmla="*/ 269 w 1202"/>
                <a:gd name="T19" fmla="*/ 702 h 1207"/>
                <a:gd name="T20" fmla="*/ 354 w 1202"/>
                <a:gd name="T21" fmla="*/ 753 h 1207"/>
                <a:gd name="T22" fmla="*/ 413 w 1202"/>
                <a:gd name="T23" fmla="*/ 847 h 1207"/>
                <a:gd name="T24" fmla="*/ 500 w 1202"/>
                <a:gd name="T25" fmla="*/ 911 h 1207"/>
                <a:gd name="T26" fmla="*/ 623 w 1202"/>
                <a:gd name="T27" fmla="*/ 943 h 1207"/>
                <a:gd name="T28" fmla="*/ 754 w 1202"/>
                <a:gd name="T29" fmla="*/ 929 h 1207"/>
                <a:gd name="T30" fmla="*/ 822 w 1202"/>
                <a:gd name="T31" fmla="*/ 902 h 1207"/>
                <a:gd name="T32" fmla="*/ 827 w 1202"/>
                <a:gd name="T33" fmla="*/ 870 h 1207"/>
                <a:gd name="T34" fmla="*/ 790 w 1202"/>
                <a:gd name="T35" fmla="*/ 797 h 1207"/>
                <a:gd name="T36" fmla="*/ 735 w 1202"/>
                <a:gd name="T37" fmla="*/ 805 h 1207"/>
                <a:gd name="T38" fmla="*/ 635 w 1202"/>
                <a:gd name="T39" fmla="*/ 820 h 1207"/>
                <a:gd name="T40" fmla="*/ 543 w 1202"/>
                <a:gd name="T41" fmla="*/ 800 h 1207"/>
                <a:gd name="T42" fmla="*/ 490 w 1202"/>
                <a:gd name="T43" fmla="*/ 749 h 1207"/>
                <a:gd name="T44" fmla="*/ 615 w 1202"/>
                <a:gd name="T45" fmla="*/ 702 h 1207"/>
                <a:gd name="T46" fmla="*/ 636 w 1202"/>
                <a:gd name="T47" fmla="*/ 682 h 1207"/>
                <a:gd name="T48" fmla="*/ 626 w 1202"/>
                <a:gd name="T49" fmla="*/ 616 h 1207"/>
                <a:gd name="T50" fmla="*/ 454 w 1202"/>
                <a:gd name="T51" fmla="*/ 576 h 1207"/>
                <a:gd name="T52" fmla="*/ 632 w 1202"/>
                <a:gd name="T53" fmla="*/ 566 h 1207"/>
                <a:gd name="T54" fmla="*/ 632 w 1202"/>
                <a:gd name="T55" fmla="*/ 498 h 1207"/>
                <a:gd name="T56" fmla="*/ 474 w 1202"/>
                <a:gd name="T57" fmla="*/ 487 h 1207"/>
                <a:gd name="T58" fmla="*/ 497 w 1202"/>
                <a:gd name="T59" fmla="*/ 444 h 1207"/>
                <a:gd name="T60" fmla="*/ 555 w 1202"/>
                <a:gd name="T61" fmla="*/ 400 h 1207"/>
                <a:gd name="T62" fmla="*/ 663 w 1202"/>
                <a:gd name="T63" fmla="*/ 386 h 1207"/>
                <a:gd name="T64" fmla="*/ 768 w 1202"/>
                <a:gd name="T65" fmla="*/ 409 h 1207"/>
                <a:gd name="T66" fmla="*/ 796 w 1202"/>
                <a:gd name="T67" fmla="*/ 401 h 1207"/>
                <a:gd name="T68" fmla="*/ 829 w 1202"/>
                <a:gd name="T69" fmla="*/ 325 h 1207"/>
                <a:gd name="T70" fmla="*/ 813 w 1202"/>
                <a:gd name="T71" fmla="*/ 297 h 1207"/>
                <a:gd name="T72" fmla="*/ 759 w 1202"/>
                <a:gd name="T73" fmla="*/ 277 h 1207"/>
                <a:gd name="T74" fmla="*/ 632 w 1202"/>
                <a:gd name="T75" fmla="*/ 261 h 1207"/>
                <a:gd name="T76" fmla="*/ 723 w 1202"/>
                <a:gd name="T77" fmla="*/ 12 h 1207"/>
                <a:gd name="T78" fmla="*/ 888 w 1202"/>
                <a:gd name="T79" fmla="*/ 72 h 1207"/>
                <a:gd name="T80" fmla="*/ 1026 w 1202"/>
                <a:gd name="T81" fmla="*/ 177 h 1207"/>
                <a:gd name="T82" fmla="*/ 1130 w 1202"/>
                <a:gd name="T83" fmla="*/ 316 h 1207"/>
                <a:gd name="T84" fmla="*/ 1190 w 1202"/>
                <a:gd name="T85" fmla="*/ 482 h 1207"/>
                <a:gd name="T86" fmla="*/ 1199 w 1202"/>
                <a:gd name="T87" fmla="*/ 665 h 1207"/>
                <a:gd name="T88" fmla="*/ 1156 w 1202"/>
                <a:gd name="T89" fmla="*/ 838 h 1207"/>
                <a:gd name="T90" fmla="*/ 1065 w 1202"/>
                <a:gd name="T91" fmla="*/ 986 h 1207"/>
                <a:gd name="T92" fmla="*/ 937 w 1202"/>
                <a:gd name="T93" fmla="*/ 1103 h 1207"/>
                <a:gd name="T94" fmla="*/ 780 w 1202"/>
                <a:gd name="T95" fmla="*/ 1180 h 1207"/>
                <a:gd name="T96" fmla="*/ 602 w 1202"/>
                <a:gd name="T97" fmla="*/ 1207 h 1207"/>
                <a:gd name="T98" fmla="*/ 422 w 1202"/>
                <a:gd name="T99" fmla="*/ 1180 h 1207"/>
                <a:gd name="T100" fmla="*/ 266 w 1202"/>
                <a:gd name="T101" fmla="*/ 1103 h 1207"/>
                <a:gd name="T102" fmla="*/ 137 w 1202"/>
                <a:gd name="T103" fmla="*/ 986 h 1207"/>
                <a:gd name="T104" fmla="*/ 48 w 1202"/>
                <a:gd name="T105" fmla="*/ 838 h 1207"/>
                <a:gd name="T106" fmla="*/ 4 w 1202"/>
                <a:gd name="T107" fmla="*/ 665 h 1207"/>
                <a:gd name="T108" fmla="*/ 12 w 1202"/>
                <a:gd name="T109" fmla="*/ 482 h 1207"/>
                <a:gd name="T110" fmla="*/ 73 w 1202"/>
                <a:gd name="T111" fmla="*/ 316 h 1207"/>
                <a:gd name="T112" fmla="*/ 177 w 1202"/>
                <a:gd name="T113" fmla="*/ 177 h 1207"/>
                <a:gd name="T114" fmla="*/ 315 w 1202"/>
                <a:gd name="T115" fmla="*/ 72 h 1207"/>
                <a:gd name="T116" fmla="*/ 480 w 1202"/>
                <a:gd name="T117" fmla="*/ 12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02" h="1207">
                  <a:moveTo>
                    <a:pt x="632" y="261"/>
                  </a:moveTo>
                  <a:lnTo>
                    <a:pt x="589" y="266"/>
                  </a:lnTo>
                  <a:lnTo>
                    <a:pt x="551" y="274"/>
                  </a:lnTo>
                  <a:lnTo>
                    <a:pt x="515" y="286"/>
                  </a:lnTo>
                  <a:lnTo>
                    <a:pt x="481" y="303"/>
                  </a:lnTo>
                  <a:lnTo>
                    <a:pt x="449" y="324"/>
                  </a:lnTo>
                  <a:lnTo>
                    <a:pt x="420" y="350"/>
                  </a:lnTo>
                  <a:lnTo>
                    <a:pt x="395" y="378"/>
                  </a:lnTo>
                  <a:lnTo>
                    <a:pt x="375" y="410"/>
                  </a:lnTo>
                  <a:lnTo>
                    <a:pt x="357" y="444"/>
                  </a:lnTo>
                  <a:lnTo>
                    <a:pt x="344" y="480"/>
                  </a:lnTo>
                  <a:lnTo>
                    <a:pt x="342" y="487"/>
                  </a:lnTo>
                  <a:lnTo>
                    <a:pt x="269" y="487"/>
                  </a:lnTo>
                  <a:lnTo>
                    <a:pt x="259" y="490"/>
                  </a:lnTo>
                  <a:lnTo>
                    <a:pt x="252" y="497"/>
                  </a:lnTo>
                  <a:lnTo>
                    <a:pt x="248" y="508"/>
                  </a:lnTo>
                  <a:lnTo>
                    <a:pt x="248" y="555"/>
                  </a:lnTo>
                  <a:lnTo>
                    <a:pt x="252" y="565"/>
                  </a:lnTo>
                  <a:lnTo>
                    <a:pt x="258" y="573"/>
                  </a:lnTo>
                  <a:lnTo>
                    <a:pt x="269" y="576"/>
                  </a:lnTo>
                  <a:lnTo>
                    <a:pt x="327" y="576"/>
                  </a:lnTo>
                  <a:lnTo>
                    <a:pt x="327" y="614"/>
                  </a:lnTo>
                  <a:lnTo>
                    <a:pt x="269" y="614"/>
                  </a:lnTo>
                  <a:lnTo>
                    <a:pt x="259" y="616"/>
                  </a:lnTo>
                  <a:lnTo>
                    <a:pt x="252" y="624"/>
                  </a:lnTo>
                  <a:lnTo>
                    <a:pt x="248" y="635"/>
                  </a:lnTo>
                  <a:lnTo>
                    <a:pt x="248" y="682"/>
                  </a:lnTo>
                  <a:lnTo>
                    <a:pt x="252" y="692"/>
                  </a:lnTo>
                  <a:lnTo>
                    <a:pt x="258" y="699"/>
                  </a:lnTo>
                  <a:lnTo>
                    <a:pt x="269" y="702"/>
                  </a:lnTo>
                  <a:lnTo>
                    <a:pt x="338" y="702"/>
                  </a:lnTo>
                  <a:lnTo>
                    <a:pt x="345" y="728"/>
                  </a:lnTo>
                  <a:lnTo>
                    <a:pt x="354" y="753"/>
                  </a:lnTo>
                  <a:lnTo>
                    <a:pt x="370" y="788"/>
                  </a:lnTo>
                  <a:lnTo>
                    <a:pt x="390" y="819"/>
                  </a:lnTo>
                  <a:lnTo>
                    <a:pt x="413" y="847"/>
                  </a:lnTo>
                  <a:lnTo>
                    <a:pt x="439" y="872"/>
                  </a:lnTo>
                  <a:lnTo>
                    <a:pt x="467" y="894"/>
                  </a:lnTo>
                  <a:lnTo>
                    <a:pt x="500" y="911"/>
                  </a:lnTo>
                  <a:lnTo>
                    <a:pt x="536" y="925"/>
                  </a:lnTo>
                  <a:lnTo>
                    <a:pt x="579" y="937"/>
                  </a:lnTo>
                  <a:lnTo>
                    <a:pt x="623" y="943"/>
                  </a:lnTo>
                  <a:lnTo>
                    <a:pt x="667" y="943"/>
                  </a:lnTo>
                  <a:lnTo>
                    <a:pt x="711" y="938"/>
                  </a:lnTo>
                  <a:lnTo>
                    <a:pt x="754" y="929"/>
                  </a:lnTo>
                  <a:lnTo>
                    <a:pt x="784" y="920"/>
                  </a:lnTo>
                  <a:lnTo>
                    <a:pt x="811" y="909"/>
                  </a:lnTo>
                  <a:lnTo>
                    <a:pt x="822" y="902"/>
                  </a:lnTo>
                  <a:lnTo>
                    <a:pt x="828" y="892"/>
                  </a:lnTo>
                  <a:lnTo>
                    <a:pt x="829" y="882"/>
                  </a:lnTo>
                  <a:lnTo>
                    <a:pt x="827" y="870"/>
                  </a:lnTo>
                  <a:lnTo>
                    <a:pt x="803" y="814"/>
                  </a:lnTo>
                  <a:lnTo>
                    <a:pt x="798" y="803"/>
                  </a:lnTo>
                  <a:lnTo>
                    <a:pt x="790" y="797"/>
                  </a:lnTo>
                  <a:lnTo>
                    <a:pt x="780" y="795"/>
                  </a:lnTo>
                  <a:lnTo>
                    <a:pt x="768" y="796"/>
                  </a:lnTo>
                  <a:lnTo>
                    <a:pt x="735" y="805"/>
                  </a:lnTo>
                  <a:lnTo>
                    <a:pt x="701" y="814"/>
                  </a:lnTo>
                  <a:lnTo>
                    <a:pt x="667" y="818"/>
                  </a:lnTo>
                  <a:lnTo>
                    <a:pt x="635" y="820"/>
                  </a:lnTo>
                  <a:lnTo>
                    <a:pt x="602" y="817"/>
                  </a:lnTo>
                  <a:lnTo>
                    <a:pt x="569" y="809"/>
                  </a:lnTo>
                  <a:lnTo>
                    <a:pt x="543" y="800"/>
                  </a:lnTo>
                  <a:lnTo>
                    <a:pt x="522" y="785"/>
                  </a:lnTo>
                  <a:lnTo>
                    <a:pt x="504" y="769"/>
                  </a:lnTo>
                  <a:lnTo>
                    <a:pt x="490" y="749"/>
                  </a:lnTo>
                  <a:lnTo>
                    <a:pt x="478" y="727"/>
                  </a:lnTo>
                  <a:lnTo>
                    <a:pt x="467" y="702"/>
                  </a:lnTo>
                  <a:lnTo>
                    <a:pt x="615" y="702"/>
                  </a:lnTo>
                  <a:lnTo>
                    <a:pt x="625" y="699"/>
                  </a:lnTo>
                  <a:lnTo>
                    <a:pt x="632" y="692"/>
                  </a:lnTo>
                  <a:lnTo>
                    <a:pt x="636" y="682"/>
                  </a:lnTo>
                  <a:lnTo>
                    <a:pt x="636" y="635"/>
                  </a:lnTo>
                  <a:lnTo>
                    <a:pt x="632" y="624"/>
                  </a:lnTo>
                  <a:lnTo>
                    <a:pt x="626" y="616"/>
                  </a:lnTo>
                  <a:lnTo>
                    <a:pt x="615" y="614"/>
                  </a:lnTo>
                  <a:lnTo>
                    <a:pt x="454" y="614"/>
                  </a:lnTo>
                  <a:lnTo>
                    <a:pt x="454" y="576"/>
                  </a:lnTo>
                  <a:lnTo>
                    <a:pt x="615" y="576"/>
                  </a:lnTo>
                  <a:lnTo>
                    <a:pt x="625" y="573"/>
                  </a:lnTo>
                  <a:lnTo>
                    <a:pt x="632" y="566"/>
                  </a:lnTo>
                  <a:lnTo>
                    <a:pt x="636" y="555"/>
                  </a:lnTo>
                  <a:lnTo>
                    <a:pt x="636" y="508"/>
                  </a:lnTo>
                  <a:lnTo>
                    <a:pt x="632" y="498"/>
                  </a:lnTo>
                  <a:lnTo>
                    <a:pt x="626" y="491"/>
                  </a:lnTo>
                  <a:lnTo>
                    <a:pt x="615" y="487"/>
                  </a:lnTo>
                  <a:lnTo>
                    <a:pt x="474" y="487"/>
                  </a:lnTo>
                  <a:lnTo>
                    <a:pt x="474" y="486"/>
                  </a:lnTo>
                  <a:lnTo>
                    <a:pt x="484" y="463"/>
                  </a:lnTo>
                  <a:lnTo>
                    <a:pt x="497" y="444"/>
                  </a:lnTo>
                  <a:lnTo>
                    <a:pt x="514" y="426"/>
                  </a:lnTo>
                  <a:lnTo>
                    <a:pt x="533" y="411"/>
                  </a:lnTo>
                  <a:lnTo>
                    <a:pt x="555" y="400"/>
                  </a:lnTo>
                  <a:lnTo>
                    <a:pt x="591" y="389"/>
                  </a:lnTo>
                  <a:lnTo>
                    <a:pt x="627" y="385"/>
                  </a:lnTo>
                  <a:lnTo>
                    <a:pt x="663" y="386"/>
                  </a:lnTo>
                  <a:lnTo>
                    <a:pt x="699" y="391"/>
                  </a:lnTo>
                  <a:lnTo>
                    <a:pt x="734" y="400"/>
                  </a:lnTo>
                  <a:lnTo>
                    <a:pt x="768" y="409"/>
                  </a:lnTo>
                  <a:lnTo>
                    <a:pt x="779" y="410"/>
                  </a:lnTo>
                  <a:lnTo>
                    <a:pt x="789" y="408"/>
                  </a:lnTo>
                  <a:lnTo>
                    <a:pt x="796" y="401"/>
                  </a:lnTo>
                  <a:lnTo>
                    <a:pt x="802" y="391"/>
                  </a:lnTo>
                  <a:lnTo>
                    <a:pt x="826" y="337"/>
                  </a:lnTo>
                  <a:lnTo>
                    <a:pt x="829" y="325"/>
                  </a:lnTo>
                  <a:lnTo>
                    <a:pt x="828" y="314"/>
                  </a:lnTo>
                  <a:lnTo>
                    <a:pt x="823" y="305"/>
                  </a:lnTo>
                  <a:lnTo>
                    <a:pt x="813" y="297"/>
                  </a:lnTo>
                  <a:lnTo>
                    <a:pt x="806" y="294"/>
                  </a:lnTo>
                  <a:lnTo>
                    <a:pt x="800" y="291"/>
                  </a:lnTo>
                  <a:lnTo>
                    <a:pt x="759" y="277"/>
                  </a:lnTo>
                  <a:lnTo>
                    <a:pt x="717" y="267"/>
                  </a:lnTo>
                  <a:lnTo>
                    <a:pt x="675" y="262"/>
                  </a:lnTo>
                  <a:lnTo>
                    <a:pt x="632" y="261"/>
                  </a:lnTo>
                  <a:close/>
                  <a:moveTo>
                    <a:pt x="602" y="0"/>
                  </a:moveTo>
                  <a:lnTo>
                    <a:pt x="663" y="3"/>
                  </a:lnTo>
                  <a:lnTo>
                    <a:pt x="723" y="12"/>
                  </a:lnTo>
                  <a:lnTo>
                    <a:pt x="780" y="27"/>
                  </a:lnTo>
                  <a:lnTo>
                    <a:pt x="836" y="47"/>
                  </a:lnTo>
                  <a:lnTo>
                    <a:pt x="888" y="72"/>
                  </a:lnTo>
                  <a:lnTo>
                    <a:pt x="937" y="103"/>
                  </a:lnTo>
                  <a:lnTo>
                    <a:pt x="984" y="138"/>
                  </a:lnTo>
                  <a:lnTo>
                    <a:pt x="1026" y="177"/>
                  </a:lnTo>
                  <a:lnTo>
                    <a:pt x="1065" y="220"/>
                  </a:lnTo>
                  <a:lnTo>
                    <a:pt x="1100" y="266"/>
                  </a:lnTo>
                  <a:lnTo>
                    <a:pt x="1130" y="316"/>
                  </a:lnTo>
                  <a:lnTo>
                    <a:pt x="1156" y="368"/>
                  </a:lnTo>
                  <a:lnTo>
                    <a:pt x="1175" y="424"/>
                  </a:lnTo>
                  <a:lnTo>
                    <a:pt x="1190" y="482"/>
                  </a:lnTo>
                  <a:lnTo>
                    <a:pt x="1199" y="542"/>
                  </a:lnTo>
                  <a:lnTo>
                    <a:pt x="1202" y="603"/>
                  </a:lnTo>
                  <a:lnTo>
                    <a:pt x="1199" y="665"/>
                  </a:lnTo>
                  <a:lnTo>
                    <a:pt x="1190" y="724"/>
                  </a:lnTo>
                  <a:lnTo>
                    <a:pt x="1175" y="782"/>
                  </a:lnTo>
                  <a:lnTo>
                    <a:pt x="1156" y="838"/>
                  </a:lnTo>
                  <a:lnTo>
                    <a:pt x="1130" y="890"/>
                  </a:lnTo>
                  <a:lnTo>
                    <a:pt x="1100" y="941"/>
                  </a:lnTo>
                  <a:lnTo>
                    <a:pt x="1065" y="986"/>
                  </a:lnTo>
                  <a:lnTo>
                    <a:pt x="1026" y="1030"/>
                  </a:lnTo>
                  <a:lnTo>
                    <a:pt x="984" y="1068"/>
                  </a:lnTo>
                  <a:lnTo>
                    <a:pt x="937" y="1103"/>
                  </a:lnTo>
                  <a:lnTo>
                    <a:pt x="888" y="1134"/>
                  </a:lnTo>
                  <a:lnTo>
                    <a:pt x="836" y="1159"/>
                  </a:lnTo>
                  <a:lnTo>
                    <a:pt x="780" y="1180"/>
                  </a:lnTo>
                  <a:lnTo>
                    <a:pt x="723" y="1194"/>
                  </a:lnTo>
                  <a:lnTo>
                    <a:pt x="663" y="1204"/>
                  </a:lnTo>
                  <a:lnTo>
                    <a:pt x="602" y="1207"/>
                  </a:lnTo>
                  <a:lnTo>
                    <a:pt x="540" y="1204"/>
                  </a:lnTo>
                  <a:lnTo>
                    <a:pt x="480" y="1194"/>
                  </a:lnTo>
                  <a:lnTo>
                    <a:pt x="422" y="1180"/>
                  </a:lnTo>
                  <a:lnTo>
                    <a:pt x="368" y="1159"/>
                  </a:lnTo>
                  <a:lnTo>
                    <a:pt x="315" y="1134"/>
                  </a:lnTo>
                  <a:lnTo>
                    <a:pt x="266" y="1103"/>
                  </a:lnTo>
                  <a:lnTo>
                    <a:pt x="219" y="1068"/>
                  </a:lnTo>
                  <a:lnTo>
                    <a:pt x="177" y="1030"/>
                  </a:lnTo>
                  <a:lnTo>
                    <a:pt x="137" y="986"/>
                  </a:lnTo>
                  <a:lnTo>
                    <a:pt x="104" y="941"/>
                  </a:lnTo>
                  <a:lnTo>
                    <a:pt x="73" y="890"/>
                  </a:lnTo>
                  <a:lnTo>
                    <a:pt x="48" y="838"/>
                  </a:lnTo>
                  <a:lnTo>
                    <a:pt x="28" y="782"/>
                  </a:lnTo>
                  <a:lnTo>
                    <a:pt x="12" y="724"/>
                  </a:lnTo>
                  <a:lnTo>
                    <a:pt x="4" y="665"/>
                  </a:lnTo>
                  <a:lnTo>
                    <a:pt x="0" y="603"/>
                  </a:lnTo>
                  <a:lnTo>
                    <a:pt x="4" y="542"/>
                  </a:lnTo>
                  <a:lnTo>
                    <a:pt x="12" y="482"/>
                  </a:lnTo>
                  <a:lnTo>
                    <a:pt x="28" y="424"/>
                  </a:lnTo>
                  <a:lnTo>
                    <a:pt x="48" y="368"/>
                  </a:lnTo>
                  <a:lnTo>
                    <a:pt x="73" y="316"/>
                  </a:lnTo>
                  <a:lnTo>
                    <a:pt x="104" y="266"/>
                  </a:lnTo>
                  <a:lnTo>
                    <a:pt x="137" y="220"/>
                  </a:lnTo>
                  <a:lnTo>
                    <a:pt x="177" y="177"/>
                  </a:lnTo>
                  <a:lnTo>
                    <a:pt x="219" y="138"/>
                  </a:lnTo>
                  <a:lnTo>
                    <a:pt x="266" y="103"/>
                  </a:lnTo>
                  <a:lnTo>
                    <a:pt x="315" y="72"/>
                  </a:lnTo>
                  <a:lnTo>
                    <a:pt x="368" y="47"/>
                  </a:lnTo>
                  <a:lnTo>
                    <a:pt x="422" y="27"/>
                  </a:lnTo>
                  <a:lnTo>
                    <a:pt x="480" y="12"/>
                  </a:lnTo>
                  <a:lnTo>
                    <a:pt x="540" y="3"/>
                  </a:lnTo>
                  <a:lnTo>
                    <a:pt x="6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8" name="Group 886"/>
          <p:cNvGrpSpPr/>
          <p:nvPr/>
        </p:nvGrpSpPr>
        <p:grpSpPr>
          <a:xfrm>
            <a:off x="7523749" y="2759459"/>
            <a:ext cx="569912" cy="409575"/>
            <a:chOff x="4437063" y="4305300"/>
            <a:chExt cx="569912" cy="409575"/>
          </a:xfrm>
          <a:solidFill>
            <a:srgbClr val="000000"/>
          </a:solidFill>
        </p:grpSpPr>
        <p:sp>
          <p:nvSpPr>
            <p:cNvPr id="179" name="Freeform 253"/>
            <p:cNvSpPr>
              <a:spLocks noEditPoints="1"/>
            </p:cNvSpPr>
            <p:nvPr/>
          </p:nvSpPr>
          <p:spPr bwMode="auto">
            <a:xfrm>
              <a:off x="4625975" y="4389438"/>
              <a:ext cx="190500" cy="190500"/>
            </a:xfrm>
            <a:custGeom>
              <a:avLst/>
              <a:gdLst>
                <a:gd name="T0" fmla="*/ 555 w 1202"/>
                <a:gd name="T1" fmla="*/ 199 h 1207"/>
                <a:gd name="T2" fmla="*/ 551 w 1202"/>
                <a:gd name="T3" fmla="*/ 266 h 1207"/>
                <a:gd name="T4" fmla="*/ 533 w 1202"/>
                <a:gd name="T5" fmla="*/ 291 h 1207"/>
                <a:gd name="T6" fmla="*/ 449 w 1202"/>
                <a:gd name="T7" fmla="*/ 337 h 1207"/>
                <a:gd name="T8" fmla="*/ 398 w 1202"/>
                <a:gd name="T9" fmla="*/ 427 h 1207"/>
                <a:gd name="T10" fmla="*/ 410 w 1202"/>
                <a:gd name="T11" fmla="*/ 538 h 1207"/>
                <a:gd name="T12" fmla="*/ 487 w 1202"/>
                <a:gd name="T13" fmla="*/ 614 h 1207"/>
                <a:gd name="T14" fmla="*/ 624 w 1202"/>
                <a:gd name="T15" fmla="*/ 677 h 1207"/>
                <a:gd name="T16" fmla="*/ 668 w 1202"/>
                <a:gd name="T17" fmla="*/ 739 h 1207"/>
                <a:gd name="T18" fmla="*/ 630 w 1202"/>
                <a:gd name="T19" fmla="*/ 793 h 1207"/>
                <a:gd name="T20" fmla="*/ 517 w 1202"/>
                <a:gd name="T21" fmla="*/ 795 h 1207"/>
                <a:gd name="T22" fmla="*/ 426 w 1202"/>
                <a:gd name="T23" fmla="*/ 763 h 1207"/>
                <a:gd name="T24" fmla="*/ 392 w 1202"/>
                <a:gd name="T25" fmla="*/ 842 h 1207"/>
                <a:gd name="T26" fmla="*/ 401 w 1202"/>
                <a:gd name="T27" fmla="*/ 880 h 1207"/>
                <a:gd name="T28" fmla="*/ 515 w 1202"/>
                <a:gd name="T29" fmla="*/ 916 h 1207"/>
                <a:gd name="T30" fmla="*/ 543 w 1202"/>
                <a:gd name="T31" fmla="*/ 937 h 1207"/>
                <a:gd name="T32" fmla="*/ 551 w 1202"/>
                <a:gd name="T33" fmla="*/ 1009 h 1207"/>
                <a:gd name="T34" fmla="*/ 626 w 1202"/>
                <a:gd name="T35" fmla="*/ 1016 h 1207"/>
                <a:gd name="T36" fmla="*/ 650 w 1202"/>
                <a:gd name="T37" fmla="*/ 991 h 1207"/>
                <a:gd name="T38" fmla="*/ 655 w 1202"/>
                <a:gd name="T39" fmla="*/ 916 h 1207"/>
                <a:gd name="T40" fmla="*/ 729 w 1202"/>
                <a:gd name="T41" fmla="*/ 882 h 1207"/>
                <a:gd name="T42" fmla="*/ 804 w 1202"/>
                <a:gd name="T43" fmla="*/ 790 h 1207"/>
                <a:gd name="T44" fmla="*/ 808 w 1202"/>
                <a:gd name="T45" fmla="*/ 677 h 1207"/>
                <a:gd name="T46" fmla="*/ 742 w 1202"/>
                <a:gd name="T47" fmla="*/ 583 h 1207"/>
                <a:gd name="T48" fmla="*/ 616 w 1202"/>
                <a:gd name="T49" fmla="*/ 520 h 1207"/>
                <a:gd name="T50" fmla="*/ 549 w 1202"/>
                <a:gd name="T51" fmla="*/ 476 h 1207"/>
                <a:gd name="T52" fmla="*/ 548 w 1202"/>
                <a:gd name="T53" fmla="*/ 423 h 1207"/>
                <a:gd name="T54" fmla="*/ 606 w 1202"/>
                <a:gd name="T55" fmla="*/ 396 h 1207"/>
                <a:gd name="T56" fmla="*/ 697 w 1202"/>
                <a:gd name="T57" fmla="*/ 407 h 1207"/>
                <a:gd name="T58" fmla="*/ 747 w 1202"/>
                <a:gd name="T59" fmla="*/ 426 h 1207"/>
                <a:gd name="T60" fmla="*/ 766 w 1202"/>
                <a:gd name="T61" fmla="*/ 407 h 1207"/>
                <a:gd name="T62" fmla="*/ 779 w 1202"/>
                <a:gd name="T63" fmla="*/ 315 h 1207"/>
                <a:gd name="T64" fmla="*/ 675 w 1202"/>
                <a:gd name="T65" fmla="*/ 283 h 1207"/>
                <a:gd name="T66" fmla="*/ 654 w 1202"/>
                <a:gd name="T67" fmla="*/ 258 h 1207"/>
                <a:gd name="T68" fmla="*/ 649 w 1202"/>
                <a:gd name="T69" fmla="*/ 198 h 1207"/>
                <a:gd name="T70" fmla="*/ 580 w 1202"/>
                <a:gd name="T71" fmla="*/ 190 h 1207"/>
                <a:gd name="T72" fmla="*/ 780 w 1202"/>
                <a:gd name="T73" fmla="*/ 27 h 1207"/>
                <a:gd name="T74" fmla="*/ 984 w 1202"/>
                <a:gd name="T75" fmla="*/ 138 h 1207"/>
                <a:gd name="T76" fmla="*/ 1130 w 1202"/>
                <a:gd name="T77" fmla="*/ 316 h 1207"/>
                <a:gd name="T78" fmla="*/ 1199 w 1202"/>
                <a:gd name="T79" fmla="*/ 542 h 1207"/>
                <a:gd name="T80" fmla="*/ 1175 w 1202"/>
                <a:gd name="T81" fmla="*/ 782 h 1207"/>
                <a:gd name="T82" fmla="*/ 1065 w 1202"/>
                <a:gd name="T83" fmla="*/ 986 h 1207"/>
                <a:gd name="T84" fmla="*/ 888 w 1202"/>
                <a:gd name="T85" fmla="*/ 1134 h 1207"/>
                <a:gd name="T86" fmla="*/ 663 w 1202"/>
                <a:gd name="T87" fmla="*/ 1204 h 1207"/>
                <a:gd name="T88" fmla="*/ 422 w 1202"/>
                <a:gd name="T89" fmla="*/ 1180 h 1207"/>
                <a:gd name="T90" fmla="*/ 219 w 1202"/>
                <a:gd name="T91" fmla="*/ 1068 h 1207"/>
                <a:gd name="T92" fmla="*/ 73 w 1202"/>
                <a:gd name="T93" fmla="*/ 890 h 1207"/>
                <a:gd name="T94" fmla="*/ 4 w 1202"/>
                <a:gd name="T95" fmla="*/ 665 h 1207"/>
                <a:gd name="T96" fmla="*/ 28 w 1202"/>
                <a:gd name="T97" fmla="*/ 424 h 1207"/>
                <a:gd name="T98" fmla="*/ 137 w 1202"/>
                <a:gd name="T99" fmla="*/ 220 h 1207"/>
                <a:gd name="T100" fmla="*/ 315 w 1202"/>
                <a:gd name="T101" fmla="*/ 72 h 1207"/>
                <a:gd name="T102" fmla="*/ 540 w 1202"/>
                <a:gd name="T103" fmla="*/ 3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02" h="1207">
                  <a:moveTo>
                    <a:pt x="580" y="190"/>
                  </a:moveTo>
                  <a:lnTo>
                    <a:pt x="568" y="191"/>
                  </a:lnTo>
                  <a:lnTo>
                    <a:pt x="559" y="194"/>
                  </a:lnTo>
                  <a:lnTo>
                    <a:pt x="555" y="199"/>
                  </a:lnTo>
                  <a:lnTo>
                    <a:pt x="552" y="208"/>
                  </a:lnTo>
                  <a:lnTo>
                    <a:pt x="551" y="220"/>
                  </a:lnTo>
                  <a:lnTo>
                    <a:pt x="551" y="253"/>
                  </a:lnTo>
                  <a:lnTo>
                    <a:pt x="551" y="266"/>
                  </a:lnTo>
                  <a:lnTo>
                    <a:pt x="550" y="276"/>
                  </a:lnTo>
                  <a:lnTo>
                    <a:pt x="548" y="282"/>
                  </a:lnTo>
                  <a:lnTo>
                    <a:pt x="542" y="286"/>
                  </a:lnTo>
                  <a:lnTo>
                    <a:pt x="533" y="291"/>
                  </a:lnTo>
                  <a:lnTo>
                    <a:pt x="520" y="295"/>
                  </a:lnTo>
                  <a:lnTo>
                    <a:pt x="493" y="307"/>
                  </a:lnTo>
                  <a:lnTo>
                    <a:pt x="469" y="320"/>
                  </a:lnTo>
                  <a:lnTo>
                    <a:pt x="449" y="337"/>
                  </a:lnTo>
                  <a:lnTo>
                    <a:pt x="431" y="355"/>
                  </a:lnTo>
                  <a:lnTo>
                    <a:pt x="417" y="377"/>
                  </a:lnTo>
                  <a:lnTo>
                    <a:pt x="406" y="400"/>
                  </a:lnTo>
                  <a:lnTo>
                    <a:pt x="398" y="427"/>
                  </a:lnTo>
                  <a:lnTo>
                    <a:pt x="394" y="456"/>
                  </a:lnTo>
                  <a:lnTo>
                    <a:pt x="395" y="486"/>
                  </a:lnTo>
                  <a:lnTo>
                    <a:pt x="401" y="512"/>
                  </a:lnTo>
                  <a:lnTo>
                    <a:pt x="410" y="538"/>
                  </a:lnTo>
                  <a:lnTo>
                    <a:pt x="425" y="559"/>
                  </a:lnTo>
                  <a:lnTo>
                    <a:pt x="442" y="579"/>
                  </a:lnTo>
                  <a:lnTo>
                    <a:pt x="463" y="598"/>
                  </a:lnTo>
                  <a:lnTo>
                    <a:pt x="487" y="614"/>
                  </a:lnTo>
                  <a:lnTo>
                    <a:pt x="525" y="633"/>
                  </a:lnTo>
                  <a:lnTo>
                    <a:pt x="563" y="649"/>
                  </a:lnTo>
                  <a:lnTo>
                    <a:pt x="602" y="665"/>
                  </a:lnTo>
                  <a:lnTo>
                    <a:pt x="624" y="677"/>
                  </a:lnTo>
                  <a:lnTo>
                    <a:pt x="644" y="690"/>
                  </a:lnTo>
                  <a:lnTo>
                    <a:pt x="657" y="706"/>
                  </a:lnTo>
                  <a:lnTo>
                    <a:pt x="666" y="721"/>
                  </a:lnTo>
                  <a:lnTo>
                    <a:pt x="668" y="739"/>
                  </a:lnTo>
                  <a:lnTo>
                    <a:pt x="666" y="755"/>
                  </a:lnTo>
                  <a:lnTo>
                    <a:pt x="660" y="769"/>
                  </a:lnTo>
                  <a:lnTo>
                    <a:pt x="648" y="782"/>
                  </a:lnTo>
                  <a:lnTo>
                    <a:pt x="630" y="793"/>
                  </a:lnTo>
                  <a:lnTo>
                    <a:pt x="604" y="801"/>
                  </a:lnTo>
                  <a:lnTo>
                    <a:pt x="577" y="804"/>
                  </a:lnTo>
                  <a:lnTo>
                    <a:pt x="556" y="802"/>
                  </a:lnTo>
                  <a:lnTo>
                    <a:pt x="517" y="795"/>
                  </a:lnTo>
                  <a:lnTo>
                    <a:pt x="479" y="784"/>
                  </a:lnTo>
                  <a:lnTo>
                    <a:pt x="443" y="768"/>
                  </a:lnTo>
                  <a:lnTo>
                    <a:pt x="433" y="764"/>
                  </a:lnTo>
                  <a:lnTo>
                    <a:pt x="426" y="763"/>
                  </a:lnTo>
                  <a:lnTo>
                    <a:pt x="419" y="765"/>
                  </a:lnTo>
                  <a:lnTo>
                    <a:pt x="414" y="771"/>
                  </a:lnTo>
                  <a:lnTo>
                    <a:pt x="409" y="783"/>
                  </a:lnTo>
                  <a:lnTo>
                    <a:pt x="392" y="842"/>
                  </a:lnTo>
                  <a:lnTo>
                    <a:pt x="389" y="856"/>
                  </a:lnTo>
                  <a:lnTo>
                    <a:pt x="389" y="866"/>
                  </a:lnTo>
                  <a:lnTo>
                    <a:pt x="392" y="874"/>
                  </a:lnTo>
                  <a:lnTo>
                    <a:pt x="401" y="880"/>
                  </a:lnTo>
                  <a:lnTo>
                    <a:pt x="413" y="888"/>
                  </a:lnTo>
                  <a:lnTo>
                    <a:pt x="446" y="901"/>
                  </a:lnTo>
                  <a:lnTo>
                    <a:pt x="480" y="910"/>
                  </a:lnTo>
                  <a:lnTo>
                    <a:pt x="515" y="916"/>
                  </a:lnTo>
                  <a:lnTo>
                    <a:pt x="528" y="920"/>
                  </a:lnTo>
                  <a:lnTo>
                    <a:pt x="537" y="922"/>
                  </a:lnTo>
                  <a:lnTo>
                    <a:pt x="541" y="927"/>
                  </a:lnTo>
                  <a:lnTo>
                    <a:pt x="543" y="937"/>
                  </a:lnTo>
                  <a:lnTo>
                    <a:pt x="544" y="951"/>
                  </a:lnTo>
                  <a:lnTo>
                    <a:pt x="544" y="991"/>
                  </a:lnTo>
                  <a:lnTo>
                    <a:pt x="545" y="1002"/>
                  </a:lnTo>
                  <a:lnTo>
                    <a:pt x="551" y="1009"/>
                  </a:lnTo>
                  <a:lnTo>
                    <a:pt x="558" y="1015"/>
                  </a:lnTo>
                  <a:lnTo>
                    <a:pt x="569" y="1016"/>
                  </a:lnTo>
                  <a:lnTo>
                    <a:pt x="595" y="1016"/>
                  </a:lnTo>
                  <a:lnTo>
                    <a:pt x="626" y="1016"/>
                  </a:lnTo>
                  <a:lnTo>
                    <a:pt x="637" y="1014"/>
                  </a:lnTo>
                  <a:lnTo>
                    <a:pt x="643" y="1009"/>
                  </a:lnTo>
                  <a:lnTo>
                    <a:pt x="648" y="1002"/>
                  </a:lnTo>
                  <a:lnTo>
                    <a:pt x="650" y="991"/>
                  </a:lnTo>
                  <a:lnTo>
                    <a:pt x="650" y="965"/>
                  </a:lnTo>
                  <a:lnTo>
                    <a:pt x="650" y="937"/>
                  </a:lnTo>
                  <a:lnTo>
                    <a:pt x="651" y="925"/>
                  </a:lnTo>
                  <a:lnTo>
                    <a:pt x="655" y="916"/>
                  </a:lnTo>
                  <a:lnTo>
                    <a:pt x="663" y="910"/>
                  </a:lnTo>
                  <a:lnTo>
                    <a:pt x="674" y="906"/>
                  </a:lnTo>
                  <a:lnTo>
                    <a:pt x="703" y="896"/>
                  </a:lnTo>
                  <a:lnTo>
                    <a:pt x="729" y="882"/>
                  </a:lnTo>
                  <a:lnTo>
                    <a:pt x="753" y="863"/>
                  </a:lnTo>
                  <a:lnTo>
                    <a:pt x="774" y="841"/>
                  </a:lnTo>
                  <a:lnTo>
                    <a:pt x="791" y="816"/>
                  </a:lnTo>
                  <a:lnTo>
                    <a:pt x="804" y="790"/>
                  </a:lnTo>
                  <a:lnTo>
                    <a:pt x="812" y="761"/>
                  </a:lnTo>
                  <a:lnTo>
                    <a:pt x="815" y="733"/>
                  </a:lnTo>
                  <a:lnTo>
                    <a:pt x="813" y="706"/>
                  </a:lnTo>
                  <a:lnTo>
                    <a:pt x="808" y="677"/>
                  </a:lnTo>
                  <a:lnTo>
                    <a:pt x="798" y="651"/>
                  </a:lnTo>
                  <a:lnTo>
                    <a:pt x="784" y="626"/>
                  </a:lnTo>
                  <a:lnTo>
                    <a:pt x="765" y="603"/>
                  </a:lnTo>
                  <a:lnTo>
                    <a:pt x="742" y="583"/>
                  </a:lnTo>
                  <a:lnTo>
                    <a:pt x="716" y="566"/>
                  </a:lnTo>
                  <a:lnTo>
                    <a:pt x="684" y="549"/>
                  </a:lnTo>
                  <a:lnTo>
                    <a:pt x="650" y="534"/>
                  </a:lnTo>
                  <a:lnTo>
                    <a:pt x="616" y="520"/>
                  </a:lnTo>
                  <a:lnTo>
                    <a:pt x="595" y="511"/>
                  </a:lnTo>
                  <a:lnTo>
                    <a:pt x="577" y="502"/>
                  </a:lnTo>
                  <a:lnTo>
                    <a:pt x="561" y="488"/>
                  </a:lnTo>
                  <a:lnTo>
                    <a:pt x="549" y="476"/>
                  </a:lnTo>
                  <a:lnTo>
                    <a:pt x="541" y="463"/>
                  </a:lnTo>
                  <a:lnTo>
                    <a:pt x="539" y="449"/>
                  </a:lnTo>
                  <a:lnTo>
                    <a:pt x="541" y="435"/>
                  </a:lnTo>
                  <a:lnTo>
                    <a:pt x="548" y="423"/>
                  </a:lnTo>
                  <a:lnTo>
                    <a:pt x="557" y="411"/>
                  </a:lnTo>
                  <a:lnTo>
                    <a:pt x="571" y="402"/>
                  </a:lnTo>
                  <a:lnTo>
                    <a:pt x="589" y="398"/>
                  </a:lnTo>
                  <a:lnTo>
                    <a:pt x="606" y="396"/>
                  </a:lnTo>
                  <a:lnTo>
                    <a:pt x="613" y="396"/>
                  </a:lnTo>
                  <a:lnTo>
                    <a:pt x="620" y="396"/>
                  </a:lnTo>
                  <a:lnTo>
                    <a:pt x="658" y="398"/>
                  </a:lnTo>
                  <a:lnTo>
                    <a:pt x="697" y="407"/>
                  </a:lnTo>
                  <a:lnTo>
                    <a:pt x="732" y="421"/>
                  </a:lnTo>
                  <a:lnTo>
                    <a:pt x="738" y="424"/>
                  </a:lnTo>
                  <a:lnTo>
                    <a:pt x="742" y="425"/>
                  </a:lnTo>
                  <a:lnTo>
                    <a:pt x="747" y="426"/>
                  </a:lnTo>
                  <a:lnTo>
                    <a:pt x="750" y="426"/>
                  </a:lnTo>
                  <a:lnTo>
                    <a:pt x="756" y="424"/>
                  </a:lnTo>
                  <a:lnTo>
                    <a:pt x="762" y="419"/>
                  </a:lnTo>
                  <a:lnTo>
                    <a:pt x="766" y="407"/>
                  </a:lnTo>
                  <a:lnTo>
                    <a:pt x="786" y="340"/>
                  </a:lnTo>
                  <a:lnTo>
                    <a:pt x="787" y="330"/>
                  </a:lnTo>
                  <a:lnTo>
                    <a:pt x="785" y="321"/>
                  </a:lnTo>
                  <a:lnTo>
                    <a:pt x="779" y="315"/>
                  </a:lnTo>
                  <a:lnTo>
                    <a:pt x="771" y="309"/>
                  </a:lnTo>
                  <a:lnTo>
                    <a:pt x="731" y="294"/>
                  </a:lnTo>
                  <a:lnTo>
                    <a:pt x="690" y="285"/>
                  </a:lnTo>
                  <a:lnTo>
                    <a:pt x="675" y="283"/>
                  </a:lnTo>
                  <a:lnTo>
                    <a:pt x="665" y="280"/>
                  </a:lnTo>
                  <a:lnTo>
                    <a:pt x="658" y="276"/>
                  </a:lnTo>
                  <a:lnTo>
                    <a:pt x="655" y="269"/>
                  </a:lnTo>
                  <a:lnTo>
                    <a:pt x="654" y="258"/>
                  </a:lnTo>
                  <a:lnTo>
                    <a:pt x="654" y="243"/>
                  </a:lnTo>
                  <a:lnTo>
                    <a:pt x="654" y="222"/>
                  </a:lnTo>
                  <a:lnTo>
                    <a:pt x="652" y="208"/>
                  </a:lnTo>
                  <a:lnTo>
                    <a:pt x="649" y="198"/>
                  </a:lnTo>
                  <a:lnTo>
                    <a:pt x="640" y="194"/>
                  </a:lnTo>
                  <a:lnTo>
                    <a:pt x="628" y="191"/>
                  </a:lnTo>
                  <a:lnTo>
                    <a:pt x="608" y="190"/>
                  </a:lnTo>
                  <a:lnTo>
                    <a:pt x="580" y="190"/>
                  </a:lnTo>
                  <a:close/>
                  <a:moveTo>
                    <a:pt x="602" y="0"/>
                  </a:moveTo>
                  <a:lnTo>
                    <a:pt x="663" y="3"/>
                  </a:lnTo>
                  <a:lnTo>
                    <a:pt x="723" y="12"/>
                  </a:lnTo>
                  <a:lnTo>
                    <a:pt x="780" y="27"/>
                  </a:lnTo>
                  <a:lnTo>
                    <a:pt x="836" y="47"/>
                  </a:lnTo>
                  <a:lnTo>
                    <a:pt x="888" y="72"/>
                  </a:lnTo>
                  <a:lnTo>
                    <a:pt x="937" y="103"/>
                  </a:lnTo>
                  <a:lnTo>
                    <a:pt x="984" y="138"/>
                  </a:lnTo>
                  <a:lnTo>
                    <a:pt x="1026" y="177"/>
                  </a:lnTo>
                  <a:lnTo>
                    <a:pt x="1065" y="220"/>
                  </a:lnTo>
                  <a:lnTo>
                    <a:pt x="1100" y="266"/>
                  </a:lnTo>
                  <a:lnTo>
                    <a:pt x="1130" y="316"/>
                  </a:lnTo>
                  <a:lnTo>
                    <a:pt x="1156" y="368"/>
                  </a:lnTo>
                  <a:lnTo>
                    <a:pt x="1175" y="424"/>
                  </a:lnTo>
                  <a:lnTo>
                    <a:pt x="1190" y="482"/>
                  </a:lnTo>
                  <a:lnTo>
                    <a:pt x="1199" y="542"/>
                  </a:lnTo>
                  <a:lnTo>
                    <a:pt x="1202" y="603"/>
                  </a:lnTo>
                  <a:lnTo>
                    <a:pt x="1199" y="665"/>
                  </a:lnTo>
                  <a:lnTo>
                    <a:pt x="1190" y="724"/>
                  </a:lnTo>
                  <a:lnTo>
                    <a:pt x="1175" y="782"/>
                  </a:lnTo>
                  <a:lnTo>
                    <a:pt x="1156" y="838"/>
                  </a:lnTo>
                  <a:lnTo>
                    <a:pt x="1130" y="890"/>
                  </a:lnTo>
                  <a:lnTo>
                    <a:pt x="1100" y="941"/>
                  </a:lnTo>
                  <a:lnTo>
                    <a:pt x="1065" y="986"/>
                  </a:lnTo>
                  <a:lnTo>
                    <a:pt x="1026" y="1030"/>
                  </a:lnTo>
                  <a:lnTo>
                    <a:pt x="984" y="1068"/>
                  </a:lnTo>
                  <a:lnTo>
                    <a:pt x="937" y="1103"/>
                  </a:lnTo>
                  <a:lnTo>
                    <a:pt x="888" y="1134"/>
                  </a:lnTo>
                  <a:lnTo>
                    <a:pt x="836" y="1159"/>
                  </a:lnTo>
                  <a:lnTo>
                    <a:pt x="780" y="1180"/>
                  </a:lnTo>
                  <a:lnTo>
                    <a:pt x="723" y="1194"/>
                  </a:lnTo>
                  <a:lnTo>
                    <a:pt x="663" y="1204"/>
                  </a:lnTo>
                  <a:lnTo>
                    <a:pt x="602" y="1207"/>
                  </a:lnTo>
                  <a:lnTo>
                    <a:pt x="540" y="1204"/>
                  </a:lnTo>
                  <a:lnTo>
                    <a:pt x="480" y="1194"/>
                  </a:lnTo>
                  <a:lnTo>
                    <a:pt x="422" y="1180"/>
                  </a:lnTo>
                  <a:lnTo>
                    <a:pt x="368" y="1159"/>
                  </a:lnTo>
                  <a:lnTo>
                    <a:pt x="315" y="1134"/>
                  </a:lnTo>
                  <a:lnTo>
                    <a:pt x="266" y="1103"/>
                  </a:lnTo>
                  <a:lnTo>
                    <a:pt x="219" y="1068"/>
                  </a:lnTo>
                  <a:lnTo>
                    <a:pt x="177" y="1030"/>
                  </a:lnTo>
                  <a:lnTo>
                    <a:pt x="137" y="986"/>
                  </a:lnTo>
                  <a:lnTo>
                    <a:pt x="104" y="941"/>
                  </a:lnTo>
                  <a:lnTo>
                    <a:pt x="73" y="890"/>
                  </a:lnTo>
                  <a:lnTo>
                    <a:pt x="48" y="838"/>
                  </a:lnTo>
                  <a:lnTo>
                    <a:pt x="28" y="782"/>
                  </a:lnTo>
                  <a:lnTo>
                    <a:pt x="12" y="724"/>
                  </a:lnTo>
                  <a:lnTo>
                    <a:pt x="4" y="665"/>
                  </a:lnTo>
                  <a:lnTo>
                    <a:pt x="0" y="603"/>
                  </a:lnTo>
                  <a:lnTo>
                    <a:pt x="4" y="542"/>
                  </a:lnTo>
                  <a:lnTo>
                    <a:pt x="12" y="482"/>
                  </a:lnTo>
                  <a:lnTo>
                    <a:pt x="28" y="424"/>
                  </a:lnTo>
                  <a:lnTo>
                    <a:pt x="48" y="368"/>
                  </a:lnTo>
                  <a:lnTo>
                    <a:pt x="73" y="316"/>
                  </a:lnTo>
                  <a:lnTo>
                    <a:pt x="104" y="266"/>
                  </a:lnTo>
                  <a:lnTo>
                    <a:pt x="137" y="220"/>
                  </a:lnTo>
                  <a:lnTo>
                    <a:pt x="177" y="177"/>
                  </a:lnTo>
                  <a:lnTo>
                    <a:pt x="219" y="138"/>
                  </a:lnTo>
                  <a:lnTo>
                    <a:pt x="266" y="103"/>
                  </a:lnTo>
                  <a:lnTo>
                    <a:pt x="315" y="72"/>
                  </a:lnTo>
                  <a:lnTo>
                    <a:pt x="368" y="47"/>
                  </a:lnTo>
                  <a:lnTo>
                    <a:pt x="422" y="27"/>
                  </a:lnTo>
                  <a:lnTo>
                    <a:pt x="480" y="12"/>
                  </a:lnTo>
                  <a:lnTo>
                    <a:pt x="540" y="3"/>
                  </a:lnTo>
                  <a:lnTo>
                    <a:pt x="6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254"/>
            <p:cNvSpPr>
              <a:spLocks noEditPoints="1"/>
            </p:cNvSpPr>
            <p:nvPr/>
          </p:nvSpPr>
          <p:spPr bwMode="auto">
            <a:xfrm>
              <a:off x="4437063" y="4305300"/>
              <a:ext cx="569912" cy="409575"/>
            </a:xfrm>
            <a:custGeom>
              <a:avLst/>
              <a:gdLst>
                <a:gd name="T0" fmla="*/ 1454 w 3587"/>
                <a:gd name="T1" fmla="*/ 2267 h 2578"/>
                <a:gd name="T2" fmla="*/ 1465 w 3587"/>
                <a:gd name="T3" fmla="*/ 2315 h 2578"/>
                <a:gd name="T4" fmla="*/ 1495 w 3587"/>
                <a:gd name="T5" fmla="*/ 2351 h 2578"/>
                <a:gd name="T6" fmla="*/ 1537 w 3587"/>
                <a:gd name="T7" fmla="*/ 2373 h 2578"/>
                <a:gd name="T8" fmla="*/ 2026 w 3587"/>
                <a:gd name="T9" fmla="*/ 2375 h 2578"/>
                <a:gd name="T10" fmla="*/ 2073 w 3587"/>
                <a:gd name="T11" fmla="*/ 2364 h 2578"/>
                <a:gd name="T12" fmla="*/ 2110 w 3587"/>
                <a:gd name="T13" fmla="*/ 2335 h 2578"/>
                <a:gd name="T14" fmla="*/ 2131 w 3587"/>
                <a:gd name="T15" fmla="*/ 2292 h 2578"/>
                <a:gd name="T16" fmla="*/ 2134 w 3587"/>
                <a:gd name="T17" fmla="*/ 2244 h 2578"/>
                <a:gd name="T18" fmla="*/ 534 w 3587"/>
                <a:gd name="T19" fmla="*/ 314 h 2578"/>
                <a:gd name="T20" fmla="*/ 533 w 3587"/>
                <a:gd name="T21" fmla="*/ 1930 h 2578"/>
                <a:gd name="T22" fmla="*/ 3056 w 3587"/>
                <a:gd name="T23" fmla="*/ 315 h 2578"/>
                <a:gd name="T24" fmla="*/ 534 w 3587"/>
                <a:gd name="T25" fmla="*/ 314 h 2578"/>
                <a:gd name="T26" fmla="*/ 3054 w 3587"/>
                <a:gd name="T27" fmla="*/ 0 h 2578"/>
                <a:gd name="T28" fmla="*/ 3145 w 3587"/>
                <a:gd name="T29" fmla="*/ 13 h 2578"/>
                <a:gd name="T30" fmla="*/ 3224 w 3587"/>
                <a:gd name="T31" fmla="*/ 51 h 2578"/>
                <a:gd name="T32" fmla="*/ 3291 w 3587"/>
                <a:gd name="T33" fmla="*/ 108 h 2578"/>
                <a:gd name="T34" fmla="*/ 3339 w 3587"/>
                <a:gd name="T35" fmla="*/ 183 h 2578"/>
                <a:gd name="T36" fmla="*/ 3365 w 3587"/>
                <a:gd name="T37" fmla="*/ 269 h 2578"/>
                <a:gd name="T38" fmla="*/ 3368 w 3587"/>
                <a:gd name="T39" fmla="*/ 1912 h 2578"/>
                <a:gd name="T40" fmla="*/ 3378 w 3587"/>
                <a:gd name="T41" fmla="*/ 1971 h 2578"/>
                <a:gd name="T42" fmla="*/ 3408 w 3587"/>
                <a:gd name="T43" fmla="*/ 2024 h 2578"/>
                <a:gd name="T44" fmla="*/ 3578 w 3587"/>
                <a:gd name="T45" fmla="*/ 2236 h 2578"/>
                <a:gd name="T46" fmla="*/ 3587 w 3587"/>
                <a:gd name="T47" fmla="*/ 2274 h 2578"/>
                <a:gd name="T48" fmla="*/ 3583 w 3587"/>
                <a:gd name="T49" fmla="*/ 2399 h 2578"/>
                <a:gd name="T50" fmla="*/ 3563 w 3587"/>
                <a:gd name="T51" fmla="*/ 2463 h 2578"/>
                <a:gd name="T52" fmla="*/ 3525 w 3587"/>
                <a:gd name="T53" fmla="*/ 2516 h 2578"/>
                <a:gd name="T54" fmla="*/ 3471 w 3587"/>
                <a:gd name="T55" fmla="*/ 2554 h 2578"/>
                <a:gd name="T56" fmla="*/ 3408 w 3587"/>
                <a:gd name="T57" fmla="*/ 2575 h 2578"/>
                <a:gd name="T58" fmla="*/ 212 w 3587"/>
                <a:gd name="T59" fmla="*/ 2578 h 2578"/>
                <a:gd name="T60" fmla="*/ 146 w 3587"/>
                <a:gd name="T61" fmla="*/ 2567 h 2578"/>
                <a:gd name="T62" fmla="*/ 87 w 3587"/>
                <a:gd name="T63" fmla="*/ 2537 h 2578"/>
                <a:gd name="T64" fmla="*/ 41 w 3587"/>
                <a:gd name="T65" fmla="*/ 2491 h 2578"/>
                <a:gd name="T66" fmla="*/ 11 w 3587"/>
                <a:gd name="T67" fmla="*/ 2433 h 2578"/>
                <a:gd name="T68" fmla="*/ 0 w 3587"/>
                <a:gd name="T69" fmla="*/ 2365 h 2578"/>
                <a:gd name="T70" fmla="*/ 2 w 3587"/>
                <a:gd name="T71" fmla="*/ 2254 h 2578"/>
                <a:gd name="T72" fmla="*/ 18 w 3587"/>
                <a:gd name="T73" fmla="*/ 2220 h 2578"/>
                <a:gd name="T74" fmla="*/ 197 w 3587"/>
                <a:gd name="T75" fmla="*/ 1996 h 2578"/>
                <a:gd name="T76" fmla="*/ 218 w 3587"/>
                <a:gd name="T77" fmla="*/ 1940 h 2578"/>
                <a:gd name="T78" fmla="*/ 220 w 3587"/>
                <a:gd name="T79" fmla="*/ 315 h 2578"/>
                <a:gd name="T80" fmla="*/ 233 w 3587"/>
                <a:gd name="T81" fmla="*/ 224 h 2578"/>
                <a:gd name="T82" fmla="*/ 271 w 3587"/>
                <a:gd name="T83" fmla="*/ 143 h 2578"/>
                <a:gd name="T84" fmla="*/ 327 w 3587"/>
                <a:gd name="T85" fmla="*/ 78 h 2578"/>
                <a:gd name="T86" fmla="*/ 401 w 3587"/>
                <a:gd name="T87" fmla="*/ 30 h 2578"/>
                <a:gd name="T88" fmla="*/ 487 w 3587"/>
                <a:gd name="T89" fmla="*/ 4 h 2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587" h="2578">
                  <a:moveTo>
                    <a:pt x="1454" y="2244"/>
                  </a:moveTo>
                  <a:lnTo>
                    <a:pt x="1454" y="2267"/>
                  </a:lnTo>
                  <a:lnTo>
                    <a:pt x="1458" y="2292"/>
                  </a:lnTo>
                  <a:lnTo>
                    <a:pt x="1465" y="2315"/>
                  </a:lnTo>
                  <a:lnTo>
                    <a:pt x="1478" y="2335"/>
                  </a:lnTo>
                  <a:lnTo>
                    <a:pt x="1495" y="2351"/>
                  </a:lnTo>
                  <a:lnTo>
                    <a:pt x="1515" y="2364"/>
                  </a:lnTo>
                  <a:lnTo>
                    <a:pt x="1537" y="2373"/>
                  </a:lnTo>
                  <a:lnTo>
                    <a:pt x="1562" y="2375"/>
                  </a:lnTo>
                  <a:lnTo>
                    <a:pt x="2026" y="2375"/>
                  </a:lnTo>
                  <a:lnTo>
                    <a:pt x="2051" y="2373"/>
                  </a:lnTo>
                  <a:lnTo>
                    <a:pt x="2073" y="2364"/>
                  </a:lnTo>
                  <a:lnTo>
                    <a:pt x="2094" y="2351"/>
                  </a:lnTo>
                  <a:lnTo>
                    <a:pt x="2110" y="2335"/>
                  </a:lnTo>
                  <a:lnTo>
                    <a:pt x="2124" y="2315"/>
                  </a:lnTo>
                  <a:lnTo>
                    <a:pt x="2131" y="2292"/>
                  </a:lnTo>
                  <a:lnTo>
                    <a:pt x="2134" y="2267"/>
                  </a:lnTo>
                  <a:lnTo>
                    <a:pt x="2134" y="2244"/>
                  </a:lnTo>
                  <a:lnTo>
                    <a:pt x="1454" y="2244"/>
                  </a:lnTo>
                  <a:close/>
                  <a:moveTo>
                    <a:pt x="534" y="314"/>
                  </a:moveTo>
                  <a:lnTo>
                    <a:pt x="533" y="315"/>
                  </a:lnTo>
                  <a:lnTo>
                    <a:pt x="533" y="1930"/>
                  </a:lnTo>
                  <a:lnTo>
                    <a:pt x="3056" y="1930"/>
                  </a:lnTo>
                  <a:lnTo>
                    <a:pt x="3056" y="315"/>
                  </a:lnTo>
                  <a:lnTo>
                    <a:pt x="2023" y="314"/>
                  </a:lnTo>
                  <a:lnTo>
                    <a:pt x="534" y="314"/>
                  </a:lnTo>
                  <a:close/>
                  <a:moveTo>
                    <a:pt x="534" y="0"/>
                  </a:moveTo>
                  <a:lnTo>
                    <a:pt x="3054" y="0"/>
                  </a:lnTo>
                  <a:lnTo>
                    <a:pt x="3100" y="4"/>
                  </a:lnTo>
                  <a:lnTo>
                    <a:pt x="3145" y="13"/>
                  </a:lnTo>
                  <a:lnTo>
                    <a:pt x="3186" y="30"/>
                  </a:lnTo>
                  <a:lnTo>
                    <a:pt x="3224" y="51"/>
                  </a:lnTo>
                  <a:lnTo>
                    <a:pt x="3260" y="78"/>
                  </a:lnTo>
                  <a:lnTo>
                    <a:pt x="3291" y="108"/>
                  </a:lnTo>
                  <a:lnTo>
                    <a:pt x="3317" y="143"/>
                  </a:lnTo>
                  <a:lnTo>
                    <a:pt x="3339" y="183"/>
                  </a:lnTo>
                  <a:lnTo>
                    <a:pt x="3355" y="224"/>
                  </a:lnTo>
                  <a:lnTo>
                    <a:pt x="3365" y="269"/>
                  </a:lnTo>
                  <a:lnTo>
                    <a:pt x="3368" y="315"/>
                  </a:lnTo>
                  <a:lnTo>
                    <a:pt x="3368" y="1912"/>
                  </a:lnTo>
                  <a:lnTo>
                    <a:pt x="3370" y="1942"/>
                  </a:lnTo>
                  <a:lnTo>
                    <a:pt x="3378" y="1971"/>
                  </a:lnTo>
                  <a:lnTo>
                    <a:pt x="3391" y="1998"/>
                  </a:lnTo>
                  <a:lnTo>
                    <a:pt x="3408" y="2024"/>
                  </a:lnTo>
                  <a:lnTo>
                    <a:pt x="3568" y="2220"/>
                  </a:lnTo>
                  <a:lnTo>
                    <a:pt x="3578" y="2236"/>
                  </a:lnTo>
                  <a:lnTo>
                    <a:pt x="3585" y="2255"/>
                  </a:lnTo>
                  <a:lnTo>
                    <a:pt x="3587" y="2274"/>
                  </a:lnTo>
                  <a:lnTo>
                    <a:pt x="3587" y="2365"/>
                  </a:lnTo>
                  <a:lnTo>
                    <a:pt x="3583" y="2399"/>
                  </a:lnTo>
                  <a:lnTo>
                    <a:pt x="3576" y="2432"/>
                  </a:lnTo>
                  <a:lnTo>
                    <a:pt x="3563" y="2463"/>
                  </a:lnTo>
                  <a:lnTo>
                    <a:pt x="3545" y="2491"/>
                  </a:lnTo>
                  <a:lnTo>
                    <a:pt x="3525" y="2516"/>
                  </a:lnTo>
                  <a:lnTo>
                    <a:pt x="3500" y="2537"/>
                  </a:lnTo>
                  <a:lnTo>
                    <a:pt x="3471" y="2554"/>
                  </a:lnTo>
                  <a:lnTo>
                    <a:pt x="3441" y="2567"/>
                  </a:lnTo>
                  <a:lnTo>
                    <a:pt x="3408" y="2575"/>
                  </a:lnTo>
                  <a:lnTo>
                    <a:pt x="3374" y="2578"/>
                  </a:lnTo>
                  <a:lnTo>
                    <a:pt x="212" y="2578"/>
                  </a:lnTo>
                  <a:lnTo>
                    <a:pt x="178" y="2575"/>
                  </a:lnTo>
                  <a:lnTo>
                    <a:pt x="146" y="2567"/>
                  </a:lnTo>
                  <a:lnTo>
                    <a:pt x="115" y="2554"/>
                  </a:lnTo>
                  <a:lnTo>
                    <a:pt x="87" y="2537"/>
                  </a:lnTo>
                  <a:lnTo>
                    <a:pt x="62" y="2516"/>
                  </a:lnTo>
                  <a:lnTo>
                    <a:pt x="41" y="2491"/>
                  </a:lnTo>
                  <a:lnTo>
                    <a:pt x="24" y="2464"/>
                  </a:lnTo>
                  <a:lnTo>
                    <a:pt x="11" y="2433"/>
                  </a:lnTo>
                  <a:lnTo>
                    <a:pt x="3" y="2399"/>
                  </a:lnTo>
                  <a:lnTo>
                    <a:pt x="0" y="2365"/>
                  </a:lnTo>
                  <a:lnTo>
                    <a:pt x="0" y="2274"/>
                  </a:lnTo>
                  <a:lnTo>
                    <a:pt x="2" y="2254"/>
                  </a:lnTo>
                  <a:lnTo>
                    <a:pt x="9" y="2236"/>
                  </a:lnTo>
                  <a:lnTo>
                    <a:pt x="18" y="2220"/>
                  </a:lnTo>
                  <a:lnTo>
                    <a:pt x="180" y="2021"/>
                  </a:lnTo>
                  <a:lnTo>
                    <a:pt x="197" y="1996"/>
                  </a:lnTo>
                  <a:lnTo>
                    <a:pt x="210" y="1968"/>
                  </a:lnTo>
                  <a:lnTo>
                    <a:pt x="218" y="1940"/>
                  </a:lnTo>
                  <a:lnTo>
                    <a:pt x="220" y="1909"/>
                  </a:lnTo>
                  <a:lnTo>
                    <a:pt x="220" y="315"/>
                  </a:lnTo>
                  <a:lnTo>
                    <a:pt x="223" y="269"/>
                  </a:lnTo>
                  <a:lnTo>
                    <a:pt x="233" y="224"/>
                  </a:lnTo>
                  <a:lnTo>
                    <a:pt x="249" y="183"/>
                  </a:lnTo>
                  <a:lnTo>
                    <a:pt x="271" y="143"/>
                  </a:lnTo>
                  <a:lnTo>
                    <a:pt x="297" y="108"/>
                  </a:lnTo>
                  <a:lnTo>
                    <a:pt x="327" y="78"/>
                  </a:lnTo>
                  <a:lnTo>
                    <a:pt x="363" y="51"/>
                  </a:lnTo>
                  <a:lnTo>
                    <a:pt x="401" y="30"/>
                  </a:lnTo>
                  <a:lnTo>
                    <a:pt x="443" y="13"/>
                  </a:lnTo>
                  <a:lnTo>
                    <a:pt x="487" y="4"/>
                  </a:lnTo>
                  <a:lnTo>
                    <a:pt x="5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1" name="Group 887"/>
          <p:cNvGrpSpPr/>
          <p:nvPr/>
        </p:nvGrpSpPr>
        <p:grpSpPr>
          <a:xfrm>
            <a:off x="6586667" y="2737234"/>
            <a:ext cx="573088" cy="455612"/>
            <a:chOff x="3451225" y="4283075"/>
            <a:chExt cx="573088" cy="455612"/>
          </a:xfrm>
          <a:solidFill>
            <a:srgbClr val="000000"/>
          </a:solidFill>
        </p:grpSpPr>
        <p:sp>
          <p:nvSpPr>
            <p:cNvPr id="182" name="Freeform 259"/>
            <p:cNvSpPr>
              <a:spLocks noEditPoints="1"/>
            </p:cNvSpPr>
            <p:nvPr/>
          </p:nvSpPr>
          <p:spPr bwMode="auto">
            <a:xfrm>
              <a:off x="3451225" y="4359275"/>
              <a:ext cx="528638" cy="379412"/>
            </a:xfrm>
            <a:custGeom>
              <a:avLst/>
              <a:gdLst>
                <a:gd name="T0" fmla="*/ 1351 w 3331"/>
                <a:gd name="T1" fmla="*/ 2101 h 2389"/>
                <a:gd name="T2" fmla="*/ 1361 w 3331"/>
                <a:gd name="T3" fmla="*/ 2145 h 2389"/>
                <a:gd name="T4" fmla="*/ 1389 w 3331"/>
                <a:gd name="T5" fmla="*/ 2179 h 2389"/>
                <a:gd name="T6" fmla="*/ 1428 w 3331"/>
                <a:gd name="T7" fmla="*/ 2199 h 2389"/>
                <a:gd name="T8" fmla="*/ 1882 w 3331"/>
                <a:gd name="T9" fmla="*/ 2201 h 2389"/>
                <a:gd name="T10" fmla="*/ 1926 w 3331"/>
                <a:gd name="T11" fmla="*/ 2191 h 2389"/>
                <a:gd name="T12" fmla="*/ 1960 w 3331"/>
                <a:gd name="T13" fmla="*/ 2164 h 2389"/>
                <a:gd name="T14" fmla="*/ 1980 w 3331"/>
                <a:gd name="T15" fmla="*/ 2124 h 2389"/>
                <a:gd name="T16" fmla="*/ 1982 w 3331"/>
                <a:gd name="T17" fmla="*/ 2079 h 2389"/>
                <a:gd name="T18" fmla="*/ 496 w 3331"/>
                <a:gd name="T19" fmla="*/ 0 h 2389"/>
                <a:gd name="T20" fmla="*/ 1939 w 3331"/>
                <a:gd name="T21" fmla="*/ 71 h 2389"/>
                <a:gd name="T22" fmla="*/ 1915 w 3331"/>
                <a:gd name="T23" fmla="*/ 217 h 2389"/>
                <a:gd name="T24" fmla="*/ 496 w 3331"/>
                <a:gd name="T25" fmla="*/ 291 h 2389"/>
                <a:gd name="T26" fmla="*/ 496 w 3331"/>
                <a:gd name="T27" fmla="*/ 292 h 2389"/>
                <a:gd name="T28" fmla="*/ 495 w 3331"/>
                <a:gd name="T29" fmla="*/ 1788 h 2389"/>
                <a:gd name="T30" fmla="*/ 2839 w 3331"/>
                <a:gd name="T31" fmla="*/ 1219 h 2389"/>
                <a:gd name="T32" fmla="*/ 2987 w 3331"/>
                <a:gd name="T33" fmla="*/ 1207 h 2389"/>
                <a:gd name="T34" fmla="*/ 3130 w 3331"/>
                <a:gd name="T35" fmla="*/ 1173 h 2389"/>
                <a:gd name="T36" fmla="*/ 3132 w 3331"/>
                <a:gd name="T37" fmla="*/ 1800 h 2389"/>
                <a:gd name="T38" fmla="*/ 3150 w 3331"/>
                <a:gd name="T39" fmla="*/ 1853 h 2389"/>
                <a:gd name="T40" fmla="*/ 3314 w 3331"/>
                <a:gd name="T41" fmla="*/ 2058 h 2389"/>
                <a:gd name="T42" fmla="*/ 3330 w 3331"/>
                <a:gd name="T43" fmla="*/ 2090 h 2389"/>
                <a:gd name="T44" fmla="*/ 3331 w 3331"/>
                <a:gd name="T45" fmla="*/ 2191 h 2389"/>
                <a:gd name="T46" fmla="*/ 3319 w 3331"/>
                <a:gd name="T47" fmla="*/ 2261 h 2389"/>
                <a:gd name="T48" fmla="*/ 3285 w 3331"/>
                <a:gd name="T49" fmla="*/ 2319 h 2389"/>
                <a:gd name="T50" fmla="*/ 3234 w 3331"/>
                <a:gd name="T51" fmla="*/ 2363 h 2389"/>
                <a:gd name="T52" fmla="*/ 3170 w 3331"/>
                <a:gd name="T53" fmla="*/ 2386 h 2389"/>
                <a:gd name="T54" fmla="*/ 197 w 3331"/>
                <a:gd name="T55" fmla="*/ 2389 h 2389"/>
                <a:gd name="T56" fmla="*/ 128 w 3331"/>
                <a:gd name="T57" fmla="*/ 2377 h 2389"/>
                <a:gd name="T58" fmla="*/ 70 w 3331"/>
                <a:gd name="T59" fmla="*/ 2343 h 2389"/>
                <a:gd name="T60" fmla="*/ 27 w 3331"/>
                <a:gd name="T61" fmla="*/ 2291 h 2389"/>
                <a:gd name="T62" fmla="*/ 3 w 3331"/>
                <a:gd name="T63" fmla="*/ 2228 h 2389"/>
                <a:gd name="T64" fmla="*/ 0 w 3331"/>
                <a:gd name="T65" fmla="*/ 2107 h 2389"/>
                <a:gd name="T66" fmla="*/ 9 w 3331"/>
                <a:gd name="T67" fmla="*/ 2073 h 2389"/>
                <a:gd name="T68" fmla="*/ 168 w 3331"/>
                <a:gd name="T69" fmla="*/ 1874 h 2389"/>
                <a:gd name="T70" fmla="*/ 195 w 3331"/>
                <a:gd name="T71" fmla="*/ 1825 h 2389"/>
                <a:gd name="T72" fmla="*/ 205 w 3331"/>
                <a:gd name="T73" fmla="*/ 1770 h 2389"/>
                <a:gd name="T74" fmla="*/ 208 w 3331"/>
                <a:gd name="T75" fmla="*/ 249 h 2389"/>
                <a:gd name="T76" fmla="*/ 231 w 3331"/>
                <a:gd name="T77" fmla="*/ 169 h 2389"/>
                <a:gd name="T78" fmla="*/ 276 w 3331"/>
                <a:gd name="T79" fmla="*/ 101 h 2389"/>
                <a:gd name="T80" fmla="*/ 338 w 3331"/>
                <a:gd name="T81" fmla="*/ 47 h 2389"/>
                <a:gd name="T82" fmla="*/ 411 w 3331"/>
                <a:gd name="T83" fmla="*/ 13 h 2389"/>
                <a:gd name="T84" fmla="*/ 496 w 3331"/>
                <a:gd name="T85" fmla="*/ 0 h 2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31" h="2389">
                  <a:moveTo>
                    <a:pt x="1351" y="2079"/>
                  </a:moveTo>
                  <a:lnTo>
                    <a:pt x="1351" y="2101"/>
                  </a:lnTo>
                  <a:lnTo>
                    <a:pt x="1354" y="2123"/>
                  </a:lnTo>
                  <a:lnTo>
                    <a:pt x="1361" y="2145"/>
                  </a:lnTo>
                  <a:lnTo>
                    <a:pt x="1373" y="2164"/>
                  </a:lnTo>
                  <a:lnTo>
                    <a:pt x="1389" y="2179"/>
                  </a:lnTo>
                  <a:lnTo>
                    <a:pt x="1407" y="2191"/>
                  </a:lnTo>
                  <a:lnTo>
                    <a:pt x="1428" y="2199"/>
                  </a:lnTo>
                  <a:lnTo>
                    <a:pt x="1451" y="2201"/>
                  </a:lnTo>
                  <a:lnTo>
                    <a:pt x="1882" y="2201"/>
                  </a:lnTo>
                  <a:lnTo>
                    <a:pt x="1905" y="2199"/>
                  </a:lnTo>
                  <a:lnTo>
                    <a:pt x="1926" y="2191"/>
                  </a:lnTo>
                  <a:lnTo>
                    <a:pt x="1945" y="2179"/>
                  </a:lnTo>
                  <a:lnTo>
                    <a:pt x="1960" y="2164"/>
                  </a:lnTo>
                  <a:lnTo>
                    <a:pt x="1972" y="2145"/>
                  </a:lnTo>
                  <a:lnTo>
                    <a:pt x="1980" y="2124"/>
                  </a:lnTo>
                  <a:lnTo>
                    <a:pt x="1982" y="2101"/>
                  </a:lnTo>
                  <a:lnTo>
                    <a:pt x="1982" y="2079"/>
                  </a:lnTo>
                  <a:lnTo>
                    <a:pt x="1351" y="2079"/>
                  </a:lnTo>
                  <a:close/>
                  <a:moveTo>
                    <a:pt x="496" y="0"/>
                  </a:moveTo>
                  <a:lnTo>
                    <a:pt x="1959" y="0"/>
                  </a:lnTo>
                  <a:lnTo>
                    <a:pt x="1939" y="71"/>
                  </a:lnTo>
                  <a:lnTo>
                    <a:pt x="1924" y="144"/>
                  </a:lnTo>
                  <a:lnTo>
                    <a:pt x="1915" y="217"/>
                  </a:lnTo>
                  <a:lnTo>
                    <a:pt x="1913" y="291"/>
                  </a:lnTo>
                  <a:lnTo>
                    <a:pt x="496" y="291"/>
                  </a:lnTo>
                  <a:lnTo>
                    <a:pt x="496" y="291"/>
                  </a:lnTo>
                  <a:lnTo>
                    <a:pt x="496" y="292"/>
                  </a:lnTo>
                  <a:lnTo>
                    <a:pt x="495" y="292"/>
                  </a:lnTo>
                  <a:lnTo>
                    <a:pt x="495" y="1788"/>
                  </a:lnTo>
                  <a:lnTo>
                    <a:pt x="2839" y="1788"/>
                  </a:lnTo>
                  <a:lnTo>
                    <a:pt x="2839" y="1219"/>
                  </a:lnTo>
                  <a:lnTo>
                    <a:pt x="2914" y="1216"/>
                  </a:lnTo>
                  <a:lnTo>
                    <a:pt x="2987" y="1207"/>
                  </a:lnTo>
                  <a:lnTo>
                    <a:pt x="3058" y="1193"/>
                  </a:lnTo>
                  <a:lnTo>
                    <a:pt x="3130" y="1173"/>
                  </a:lnTo>
                  <a:lnTo>
                    <a:pt x="3130" y="1772"/>
                  </a:lnTo>
                  <a:lnTo>
                    <a:pt x="3132" y="1800"/>
                  </a:lnTo>
                  <a:lnTo>
                    <a:pt x="3138" y="1828"/>
                  </a:lnTo>
                  <a:lnTo>
                    <a:pt x="3150" y="1853"/>
                  </a:lnTo>
                  <a:lnTo>
                    <a:pt x="3166" y="1876"/>
                  </a:lnTo>
                  <a:lnTo>
                    <a:pt x="3314" y="2058"/>
                  </a:lnTo>
                  <a:lnTo>
                    <a:pt x="3324" y="2073"/>
                  </a:lnTo>
                  <a:lnTo>
                    <a:pt x="3330" y="2090"/>
                  </a:lnTo>
                  <a:lnTo>
                    <a:pt x="3331" y="2108"/>
                  </a:lnTo>
                  <a:lnTo>
                    <a:pt x="3331" y="2191"/>
                  </a:lnTo>
                  <a:lnTo>
                    <a:pt x="3328" y="2228"/>
                  </a:lnTo>
                  <a:lnTo>
                    <a:pt x="3319" y="2261"/>
                  </a:lnTo>
                  <a:lnTo>
                    <a:pt x="3305" y="2291"/>
                  </a:lnTo>
                  <a:lnTo>
                    <a:pt x="3285" y="2319"/>
                  </a:lnTo>
                  <a:lnTo>
                    <a:pt x="3261" y="2343"/>
                  </a:lnTo>
                  <a:lnTo>
                    <a:pt x="3234" y="2363"/>
                  </a:lnTo>
                  <a:lnTo>
                    <a:pt x="3203" y="2377"/>
                  </a:lnTo>
                  <a:lnTo>
                    <a:pt x="3170" y="2386"/>
                  </a:lnTo>
                  <a:lnTo>
                    <a:pt x="3134" y="2389"/>
                  </a:lnTo>
                  <a:lnTo>
                    <a:pt x="197" y="2389"/>
                  </a:lnTo>
                  <a:lnTo>
                    <a:pt x="162" y="2386"/>
                  </a:lnTo>
                  <a:lnTo>
                    <a:pt x="128" y="2377"/>
                  </a:lnTo>
                  <a:lnTo>
                    <a:pt x="98" y="2363"/>
                  </a:lnTo>
                  <a:lnTo>
                    <a:pt x="70" y="2343"/>
                  </a:lnTo>
                  <a:lnTo>
                    <a:pt x="46" y="2319"/>
                  </a:lnTo>
                  <a:lnTo>
                    <a:pt x="27" y="2291"/>
                  </a:lnTo>
                  <a:lnTo>
                    <a:pt x="12" y="2261"/>
                  </a:lnTo>
                  <a:lnTo>
                    <a:pt x="3" y="2228"/>
                  </a:lnTo>
                  <a:lnTo>
                    <a:pt x="0" y="2191"/>
                  </a:lnTo>
                  <a:lnTo>
                    <a:pt x="0" y="2107"/>
                  </a:lnTo>
                  <a:lnTo>
                    <a:pt x="2" y="2089"/>
                  </a:lnTo>
                  <a:lnTo>
                    <a:pt x="9" y="2073"/>
                  </a:lnTo>
                  <a:lnTo>
                    <a:pt x="18" y="2057"/>
                  </a:lnTo>
                  <a:lnTo>
                    <a:pt x="168" y="1874"/>
                  </a:lnTo>
                  <a:lnTo>
                    <a:pt x="183" y="1850"/>
                  </a:lnTo>
                  <a:lnTo>
                    <a:pt x="195" y="1825"/>
                  </a:lnTo>
                  <a:lnTo>
                    <a:pt x="203" y="1797"/>
                  </a:lnTo>
                  <a:lnTo>
                    <a:pt x="205" y="1770"/>
                  </a:lnTo>
                  <a:lnTo>
                    <a:pt x="205" y="292"/>
                  </a:lnTo>
                  <a:lnTo>
                    <a:pt x="208" y="249"/>
                  </a:lnTo>
                  <a:lnTo>
                    <a:pt x="217" y="208"/>
                  </a:lnTo>
                  <a:lnTo>
                    <a:pt x="231" y="169"/>
                  </a:lnTo>
                  <a:lnTo>
                    <a:pt x="251" y="133"/>
                  </a:lnTo>
                  <a:lnTo>
                    <a:pt x="276" y="101"/>
                  </a:lnTo>
                  <a:lnTo>
                    <a:pt x="305" y="73"/>
                  </a:lnTo>
                  <a:lnTo>
                    <a:pt x="338" y="47"/>
                  </a:lnTo>
                  <a:lnTo>
                    <a:pt x="373" y="27"/>
                  </a:lnTo>
                  <a:lnTo>
                    <a:pt x="411" y="13"/>
                  </a:lnTo>
                  <a:lnTo>
                    <a:pt x="453" y="3"/>
                  </a:lnTo>
                  <a:lnTo>
                    <a:pt x="4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260"/>
            <p:cNvSpPr>
              <a:spLocks noEditPoints="1"/>
            </p:cNvSpPr>
            <p:nvPr/>
          </p:nvSpPr>
          <p:spPr bwMode="auto">
            <a:xfrm>
              <a:off x="3778250" y="4283075"/>
              <a:ext cx="246063" cy="246062"/>
            </a:xfrm>
            <a:custGeom>
              <a:avLst/>
              <a:gdLst>
                <a:gd name="T0" fmla="*/ 666 w 1552"/>
                <a:gd name="T1" fmla="*/ 386 h 1553"/>
                <a:gd name="T2" fmla="*/ 537 w 1552"/>
                <a:gd name="T3" fmla="*/ 465 h 1553"/>
                <a:gd name="T4" fmla="*/ 451 w 1552"/>
                <a:gd name="T5" fmla="*/ 593 h 1553"/>
                <a:gd name="T6" fmla="*/ 336 w 1552"/>
                <a:gd name="T7" fmla="*/ 641 h 1553"/>
                <a:gd name="T8" fmla="*/ 320 w 1552"/>
                <a:gd name="T9" fmla="*/ 722 h 1553"/>
                <a:gd name="T10" fmla="*/ 346 w 1552"/>
                <a:gd name="T11" fmla="*/ 749 h 1553"/>
                <a:gd name="T12" fmla="*/ 336 w 1552"/>
                <a:gd name="T13" fmla="*/ 797 h 1553"/>
                <a:gd name="T14" fmla="*/ 320 w 1552"/>
                <a:gd name="T15" fmla="*/ 878 h 1553"/>
                <a:gd name="T16" fmla="*/ 346 w 1552"/>
                <a:gd name="T17" fmla="*/ 905 h 1553"/>
                <a:gd name="T18" fmla="*/ 468 w 1552"/>
                <a:gd name="T19" fmla="*/ 1004 h 1553"/>
                <a:gd name="T20" fmla="*/ 566 w 1552"/>
                <a:gd name="T21" fmla="*/ 1123 h 1553"/>
                <a:gd name="T22" fmla="*/ 728 w 1552"/>
                <a:gd name="T23" fmla="*/ 1191 h 1553"/>
                <a:gd name="T24" fmla="*/ 943 w 1552"/>
                <a:gd name="T25" fmla="*/ 1182 h 1553"/>
                <a:gd name="T26" fmla="*/ 1030 w 1552"/>
                <a:gd name="T27" fmla="*/ 1141 h 1553"/>
                <a:gd name="T28" fmla="*/ 1016 w 1552"/>
                <a:gd name="T29" fmla="*/ 1076 h 1553"/>
                <a:gd name="T30" fmla="*/ 973 w 1552"/>
                <a:gd name="T31" fmla="*/ 1019 h 1553"/>
                <a:gd name="T32" fmla="*/ 835 w 1552"/>
                <a:gd name="T33" fmla="*/ 1049 h 1553"/>
                <a:gd name="T34" fmla="*/ 687 w 1552"/>
                <a:gd name="T35" fmla="*/ 1027 h 1553"/>
                <a:gd name="T36" fmla="*/ 613 w 1552"/>
                <a:gd name="T37" fmla="*/ 955 h 1553"/>
                <a:gd name="T38" fmla="*/ 781 w 1552"/>
                <a:gd name="T39" fmla="*/ 904 h 1553"/>
                <a:gd name="T40" fmla="*/ 798 w 1552"/>
                <a:gd name="T41" fmla="*/ 822 h 1553"/>
                <a:gd name="T42" fmla="*/ 772 w 1552"/>
                <a:gd name="T43" fmla="*/ 796 h 1553"/>
                <a:gd name="T44" fmla="*/ 781 w 1552"/>
                <a:gd name="T45" fmla="*/ 747 h 1553"/>
                <a:gd name="T46" fmla="*/ 798 w 1552"/>
                <a:gd name="T47" fmla="*/ 666 h 1553"/>
                <a:gd name="T48" fmla="*/ 772 w 1552"/>
                <a:gd name="T49" fmla="*/ 640 h 1553"/>
                <a:gd name="T50" fmla="*/ 622 w 1552"/>
                <a:gd name="T51" fmla="*/ 594 h 1553"/>
                <a:gd name="T52" fmla="*/ 698 w 1552"/>
                <a:gd name="T53" fmla="*/ 532 h 1553"/>
                <a:gd name="T54" fmla="*/ 840 w 1552"/>
                <a:gd name="T55" fmla="*/ 517 h 1553"/>
                <a:gd name="T56" fmla="*/ 973 w 1552"/>
                <a:gd name="T57" fmla="*/ 544 h 1553"/>
                <a:gd name="T58" fmla="*/ 1015 w 1552"/>
                <a:gd name="T59" fmla="*/ 488 h 1553"/>
                <a:gd name="T60" fmla="*/ 1026 w 1552"/>
                <a:gd name="T61" fmla="*/ 416 h 1553"/>
                <a:gd name="T62" fmla="*/ 947 w 1552"/>
                <a:gd name="T63" fmla="*/ 382 h 1553"/>
                <a:gd name="T64" fmla="*/ 807 w 1552"/>
                <a:gd name="T65" fmla="*/ 0 h 1553"/>
                <a:gd name="T66" fmla="*/ 1053 w 1552"/>
                <a:gd name="T67" fmla="*/ 50 h 1553"/>
                <a:gd name="T68" fmla="*/ 1275 w 1552"/>
                <a:gd name="T69" fmla="*/ 181 h 1553"/>
                <a:gd name="T70" fmla="*/ 1445 w 1552"/>
                <a:gd name="T71" fmla="*/ 383 h 1553"/>
                <a:gd name="T72" fmla="*/ 1536 w 1552"/>
                <a:gd name="T73" fmla="*/ 619 h 1553"/>
                <a:gd name="T74" fmla="*/ 1546 w 1552"/>
                <a:gd name="T75" fmla="*/ 870 h 1553"/>
                <a:gd name="T76" fmla="*/ 1476 w 1552"/>
                <a:gd name="T77" fmla="*/ 1112 h 1553"/>
                <a:gd name="T78" fmla="*/ 1324 w 1552"/>
                <a:gd name="T79" fmla="*/ 1327 h 1553"/>
                <a:gd name="T80" fmla="*/ 1112 w 1552"/>
                <a:gd name="T81" fmla="*/ 1477 h 1553"/>
                <a:gd name="T82" fmla="*/ 869 w 1552"/>
                <a:gd name="T83" fmla="*/ 1547 h 1553"/>
                <a:gd name="T84" fmla="*/ 619 w 1552"/>
                <a:gd name="T85" fmla="*/ 1537 h 1553"/>
                <a:gd name="T86" fmla="*/ 383 w 1552"/>
                <a:gd name="T87" fmla="*/ 1446 h 1553"/>
                <a:gd name="T88" fmla="*/ 249 w 1552"/>
                <a:gd name="T89" fmla="*/ 1515 h 1553"/>
                <a:gd name="T90" fmla="*/ 86 w 1552"/>
                <a:gd name="T91" fmla="*/ 1539 h 1553"/>
                <a:gd name="T92" fmla="*/ 28 w 1552"/>
                <a:gd name="T93" fmla="*/ 1514 h 1553"/>
                <a:gd name="T94" fmla="*/ 43 w 1552"/>
                <a:gd name="T95" fmla="*/ 1478 h 1553"/>
                <a:gd name="T96" fmla="*/ 153 w 1552"/>
                <a:gd name="T97" fmla="*/ 1383 h 1553"/>
                <a:gd name="T98" fmla="*/ 195 w 1552"/>
                <a:gd name="T99" fmla="*/ 1290 h 1553"/>
                <a:gd name="T100" fmla="*/ 56 w 1552"/>
                <a:gd name="T101" fmla="*/ 1067 h 1553"/>
                <a:gd name="T102" fmla="*/ 1 w 1552"/>
                <a:gd name="T103" fmla="*/ 818 h 1553"/>
                <a:gd name="T104" fmla="*/ 29 w 1552"/>
                <a:gd name="T105" fmla="*/ 564 h 1553"/>
                <a:gd name="T106" fmla="*/ 140 w 1552"/>
                <a:gd name="T107" fmla="*/ 330 h 1553"/>
                <a:gd name="T108" fmla="*/ 328 w 1552"/>
                <a:gd name="T109" fmla="*/ 140 h 1553"/>
                <a:gd name="T110" fmla="*/ 559 w 1552"/>
                <a:gd name="T111" fmla="*/ 29 h 1553"/>
                <a:gd name="T112" fmla="*/ 807 w 1552"/>
                <a:gd name="T113" fmla="*/ 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2" h="1553">
                  <a:moveTo>
                    <a:pt x="791" y="363"/>
                  </a:moveTo>
                  <a:lnTo>
                    <a:pt x="739" y="369"/>
                  </a:lnTo>
                  <a:lnTo>
                    <a:pt x="701" y="375"/>
                  </a:lnTo>
                  <a:lnTo>
                    <a:pt x="666" y="386"/>
                  </a:lnTo>
                  <a:lnTo>
                    <a:pt x="631" y="399"/>
                  </a:lnTo>
                  <a:lnTo>
                    <a:pt x="598" y="417"/>
                  </a:lnTo>
                  <a:lnTo>
                    <a:pt x="568" y="439"/>
                  </a:lnTo>
                  <a:lnTo>
                    <a:pt x="537" y="465"/>
                  </a:lnTo>
                  <a:lnTo>
                    <a:pt x="510" y="494"/>
                  </a:lnTo>
                  <a:lnTo>
                    <a:pt x="487" y="525"/>
                  </a:lnTo>
                  <a:lnTo>
                    <a:pt x="468" y="558"/>
                  </a:lnTo>
                  <a:lnTo>
                    <a:pt x="451" y="593"/>
                  </a:lnTo>
                  <a:lnTo>
                    <a:pt x="438" y="630"/>
                  </a:lnTo>
                  <a:lnTo>
                    <a:pt x="435" y="639"/>
                  </a:lnTo>
                  <a:lnTo>
                    <a:pt x="346" y="639"/>
                  </a:lnTo>
                  <a:lnTo>
                    <a:pt x="336" y="641"/>
                  </a:lnTo>
                  <a:lnTo>
                    <a:pt x="327" y="647"/>
                  </a:lnTo>
                  <a:lnTo>
                    <a:pt x="322" y="655"/>
                  </a:lnTo>
                  <a:lnTo>
                    <a:pt x="320" y="665"/>
                  </a:lnTo>
                  <a:lnTo>
                    <a:pt x="320" y="722"/>
                  </a:lnTo>
                  <a:lnTo>
                    <a:pt x="322" y="732"/>
                  </a:lnTo>
                  <a:lnTo>
                    <a:pt x="327" y="741"/>
                  </a:lnTo>
                  <a:lnTo>
                    <a:pt x="336" y="747"/>
                  </a:lnTo>
                  <a:lnTo>
                    <a:pt x="346" y="749"/>
                  </a:lnTo>
                  <a:lnTo>
                    <a:pt x="416" y="749"/>
                  </a:lnTo>
                  <a:lnTo>
                    <a:pt x="416" y="795"/>
                  </a:lnTo>
                  <a:lnTo>
                    <a:pt x="346" y="795"/>
                  </a:lnTo>
                  <a:lnTo>
                    <a:pt x="336" y="797"/>
                  </a:lnTo>
                  <a:lnTo>
                    <a:pt x="327" y="803"/>
                  </a:lnTo>
                  <a:lnTo>
                    <a:pt x="322" y="811"/>
                  </a:lnTo>
                  <a:lnTo>
                    <a:pt x="320" y="821"/>
                  </a:lnTo>
                  <a:lnTo>
                    <a:pt x="320" y="878"/>
                  </a:lnTo>
                  <a:lnTo>
                    <a:pt x="322" y="889"/>
                  </a:lnTo>
                  <a:lnTo>
                    <a:pt x="327" y="897"/>
                  </a:lnTo>
                  <a:lnTo>
                    <a:pt x="336" y="903"/>
                  </a:lnTo>
                  <a:lnTo>
                    <a:pt x="346" y="905"/>
                  </a:lnTo>
                  <a:lnTo>
                    <a:pt x="430" y="905"/>
                  </a:lnTo>
                  <a:lnTo>
                    <a:pt x="440" y="935"/>
                  </a:lnTo>
                  <a:lnTo>
                    <a:pt x="450" y="966"/>
                  </a:lnTo>
                  <a:lnTo>
                    <a:pt x="468" y="1004"/>
                  </a:lnTo>
                  <a:lnTo>
                    <a:pt x="489" y="1038"/>
                  </a:lnTo>
                  <a:lnTo>
                    <a:pt x="512" y="1069"/>
                  </a:lnTo>
                  <a:lnTo>
                    <a:pt x="538" y="1098"/>
                  </a:lnTo>
                  <a:lnTo>
                    <a:pt x="566" y="1123"/>
                  </a:lnTo>
                  <a:lnTo>
                    <a:pt x="599" y="1145"/>
                  </a:lnTo>
                  <a:lnTo>
                    <a:pt x="634" y="1163"/>
                  </a:lnTo>
                  <a:lnTo>
                    <a:pt x="673" y="1178"/>
                  </a:lnTo>
                  <a:lnTo>
                    <a:pt x="728" y="1191"/>
                  </a:lnTo>
                  <a:lnTo>
                    <a:pt x="781" y="1199"/>
                  </a:lnTo>
                  <a:lnTo>
                    <a:pt x="835" y="1199"/>
                  </a:lnTo>
                  <a:lnTo>
                    <a:pt x="889" y="1192"/>
                  </a:lnTo>
                  <a:lnTo>
                    <a:pt x="943" y="1182"/>
                  </a:lnTo>
                  <a:lnTo>
                    <a:pt x="978" y="1169"/>
                  </a:lnTo>
                  <a:lnTo>
                    <a:pt x="1012" y="1156"/>
                  </a:lnTo>
                  <a:lnTo>
                    <a:pt x="1023" y="1150"/>
                  </a:lnTo>
                  <a:lnTo>
                    <a:pt x="1030" y="1141"/>
                  </a:lnTo>
                  <a:lnTo>
                    <a:pt x="1034" y="1132"/>
                  </a:lnTo>
                  <a:lnTo>
                    <a:pt x="1034" y="1121"/>
                  </a:lnTo>
                  <a:lnTo>
                    <a:pt x="1030" y="1110"/>
                  </a:lnTo>
                  <a:lnTo>
                    <a:pt x="1016" y="1076"/>
                  </a:lnTo>
                  <a:lnTo>
                    <a:pt x="1002" y="1042"/>
                  </a:lnTo>
                  <a:lnTo>
                    <a:pt x="994" y="1030"/>
                  </a:lnTo>
                  <a:lnTo>
                    <a:pt x="984" y="1022"/>
                  </a:lnTo>
                  <a:lnTo>
                    <a:pt x="973" y="1019"/>
                  </a:lnTo>
                  <a:lnTo>
                    <a:pt x="958" y="1021"/>
                  </a:lnTo>
                  <a:lnTo>
                    <a:pt x="917" y="1032"/>
                  </a:lnTo>
                  <a:lnTo>
                    <a:pt x="876" y="1042"/>
                  </a:lnTo>
                  <a:lnTo>
                    <a:pt x="835" y="1049"/>
                  </a:lnTo>
                  <a:lnTo>
                    <a:pt x="795" y="1051"/>
                  </a:lnTo>
                  <a:lnTo>
                    <a:pt x="754" y="1048"/>
                  </a:lnTo>
                  <a:lnTo>
                    <a:pt x="715" y="1038"/>
                  </a:lnTo>
                  <a:lnTo>
                    <a:pt x="687" y="1027"/>
                  </a:lnTo>
                  <a:lnTo>
                    <a:pt x="664" y="1012"/>
                  </a:lnTo>
                  <a:lnTo>
                    <a:pt x="644" y="996"/>
                  </a:lnTo>
                  <a:lnTo>
                    <a:pt x="627" y="977"/>
                  </a:lnTo>
                  <a:lnTo>
                    <a:pt x="613" y="955"/>
                  </a:lnTo>
                  <a:lnTo>
                    <a:pt x="600" y="931"/>
                  </a:lnTo>
                  <a:lnTo>
                    <a:pt x="591" y="905"/>
                  </a:lnTo>
                  <a:lnTo>
                    <a:pt x="772" y="905"/>
                  </a:lnTo>
                  <a:lnTo>
                    <a:pt x="781" y="904"/>
                  </a:lnTo>
                  <a:lnTo>
                    <a:pt x="790" y="897"/>
                  </a:lnTo>
                  <a:lnTo>
                    <a:pt x="796" y="889"/>
                  </a:lnTo>
                  <a:lnTo>
                    <a:pt x="798" y="879"/>
                  </a:lnTo>
                  <a:lnTo>
                    <a:pt x="798" y="822"/>
                  </a:lnTo>
                  <a:lnTo>
                    <a:pt x="796" y="811"/>
                  </a:lnTo>
                  <a:lnTo>
                    <a:pt x="789" y="804"/>
                  </a:lnTo>
                  <a:lnTo>
                    <a:pt x="781" y="798"/>
                  </a:lnTo>
                  <a:lnTo>
                    <a:pt x="772" y="796"/>
                  </a:lnTo>
                  <a:lnTo>
                    <a:pt x="573" y="796"/>
                  </a:lnTo>
                  <a:lnTo>
                    <a:pt x="573" y="749"/>
                  </a:lnTo>
                  <a:lnTo>
                    <a:pt x="772" y="749"/>
                  </a:lnTo>
                  <a:lnTo>
                    <a:pt x="781" y="747"/>
                  </a:lnTo>
                  <a:lnTo>
                    <a:pt x="790" y="741"/>
                  </a:lnTo>
                  <a:lnTo>
                    <a:pt x="796" y="733"/>
                  </a:lnTo>
                  <a:lnTo>
                    <a:pt x="798" y="723"/>
                  </a:lnTo>
                  <a:lnTo>
                    <a:pt x="798" y="666"/>
                  </a:lnTo>
                  <a:lnTo>
                    <a:pt x="796" y="655"/>
                  </a:lnTo>
                  <a:lnTo>
                    <a:pt x="789" y="648"/>
                  </a:lnTo>
                  <a:lnTo>
                    <a:pt x="781" y="642"/>
                  </a:lnTo>
                  <a:lnTo>
                    <a:pt x="772" y="640"/>
                  </a:lnTo>
                  <a:lnTo>
                    <a:pt x="597" y="640"/>
                  </a:lnTo>
                  <a:lnTo>
                    <a:pt x="597" y="638"/>
                  </a:lnTo>
                  <a:lnTo>
                    <a:pt x="609" y="616"/>
                  </a:lnTo>
                  <a:lnTo>
                    <a:pt x="622" y="594"/>
                  </a:lnTo>
                  <a:lnTo>
                    <a:pt x="638" y="575"/>
                  </a:lnTo>
                  <a:lnTo>
                    <a:pt x="655" y="559"/>
                  </a:lnTo>
                  <a:lnTo>
                    <a:pt x="675" y="544"/>
                  </a:lnTo>
                  <a:lnTo>
                    <a:pt x="698" y="532"/>
                  </a:lnTo>
                  <a:lnTo>
                    <a:pt x="733" y="521"/>
                  </a:lnTo>
                  <a:lnTo>
                    <a:pt x="768" y="516"/>
                  </a:lnTo>
                  <a:lnTo>
                    <a:pt x="804" y="514"/>
                  </a:lnTo>
                  <a:lnTo>
                    <a:pt x="840" y="517"/>
                  </a:lnTo>
                  <a:lnTo>
                    <a:pt x="876" y="522"/>
                  </a:lnTo>
                  <a:lnTo>
                    <a:pt x="917" y="532"/>
                  </a:lnTo>
                  <a:lnTo>
                    <a:pt x="959" y="543"/>
                  </a:lnTo>
                  <a:lnTo>
                    <a:pt x="973" y="544"/>
                  </a:lnTo>
                  <a:lnTo>
                    <a:pt x="984" y="541"/>
                  </a:lnTo>
                  <a:lnTo>
                    <a:pt x="993" y="535"/>
                  </a:lnTo>
                  <a:lnTo>
                    <a:pt x="1001" y="522"/>
                  </a:lnTo>
                  <a:lnTo>
                    <a:pt x="1015" y="488"/>
                  </a:lnTo>
                  <a:lnTo>
                    <a:pt x="1029" y="454"/>
                  </a:lnTo>
                  <a:lnTo>
                    <a:pt x="1034" y="440"/>
                  </a:lnTo>
                  <a:lnTo>
                    <a:pt x="1033" y="427"/>
                  </a:lnTo>
                  <a:lnTo>
                    <a:pt x="1026" y="416"/>
                  </a:lnTo>
                  <a:lnTo>
                    <a:pt x="1014" y="406"/>
                  </a:lnTo>
                  <a:lnTo>
                    <a:pt x="1005" y="403"/>
                  </a:lnTo>
                  <a:lnTo>
                    <a:pt x="998" y="398"/>
                  </a:lnTo>
                  <a:lnTo>
                    <a:pt x="947" y="382"/>
                  </a:lnTo>
                  <a:lnTo>
                    <a:pt x="896" y="370"/>
                  </a:lnTo>
                  <a:lnTo>
                    <a:pt x="844" y="363"/>
                  </a:lnTo>
                  <a:lnTo>
                    <a:pt x="791" y="363"/>
                  </a:lnTo>
                  <a:close/>
                  <a:moveTo>
                    <a:pt x="807" y="0"/>
                  </a:moveTo>
                  <a:lnTo>
                    <a:pt x="869" y="4"/>
                  </a:lnTo>
                  <a:lnTo>
                    <a:pt x="932" y="15"/>
                  </a:lnTo>
                  <a:lnTo>
                    <a:pt x="993" y="29"/>
                  </a:lnTo>
                  <a:lnTo>
                    <a:pt x="1053" y="50"/>
                  </a:lnTo>
                  <a:lnTo>
                    <a:pt x="1112" y="75"/>
                  </a:lnTo>
                  <a:lnTo>
                    <a:pt x="1169" y="105"/>
                  </a:lnTo>
                  <a:lnTo>
                    <a:pt x="1224" y="140"/>
                  </a:lnTo>
                  <a:lnTo>
                    <a:pt x="1275" y="181"/>
                  </a:lnTo>
                  <a:lnTo>
                    <a:pt x="1324" y="226"/>
                  </a:lnTo>
                  <a:lnTo>
                    <a:pt x="1369" y="275"/>
                  </a:lnTo>
                  <a:lnTo>
                    <a:pt x="1410" y="328"/>
                  </a:lnTo>
                  <a:lnTo>
                    <a:pt x="1445" y="383"/>
                  </a:lnTo>
                  <a:lnTo>
                    <a:pt x="1476" y="439"/>
                  </a:lnTo>
                  <a:lnTo>
                    <a:pt x="1501" y="498"/>
                  </a:lnTo>
                  <a:lnTo>
                    <a:pt x="1521" y="559"/>
                  </a:lnTo>
                  <a:lnTo>
                    <a:pt x="1536" y="619"/>
                  </a:lnTo>
                  <a:lnTo>
                    <a:pt x="1546" y="682"/>
                  </a:lnTo>
                  <a:lnTo>
                    <a:pt x="1552" y="744"/>
                  </a:lnTo>
                  <a:lnTo>
                    <a:pt x="1552" y="807"/>
                  </a:lnTo>
                  <a:lnTo>
                    <a:pt x="1546" y="870"/>
                  </a:lnTo>
                  <a:lnTo>
                    <a:pt x="1536" y="932"/>
                  </a:lnTo>
                  <a:lnTo>
                    <a:pt x="1521" y="994"/>
                  </a:lnTo>
                  <a:lnTo>
                    <a:pt x="1501" y="1053"/>
                  </a:lnTo>
                  <a:lnTo>
                    <a:pt x="1476" y="1112"/>
                  </a:lnTo>
                  <a:lnTo>
                    <a:pt x="1445" y="1169"/>
                  </a:lnTo>
                  <a:lnTo>
                    <a:pt x="1410" y="1224"/>
                  </a:lnTo>
                  <a:lnTo>
                    <a:pt x="1369" y="1276"/>
                  </a:lnTo>
                  <a:lnTo>
                    <a:pt x="1324" y="1327"/>
                  </a:lnTo>
                  <a:lnTo>
                    <a:pt x="1275" y="1372"/>
                  </a:lnTo>
                  <a:lnTo>
                    <a:pt x="1222" y="1412"/>
                  </a:lnTo>
                  <a:lnTo>
                    <a:pt x="1169" y="1447"/>
                  </a:lnTo>
                  <a:lnTo>
                    <a:pt x="1112" y="1477"/>
                  </a:lnTo>
                  <a:lnTo>
                    <a:pt x="1052" y="1502"/>
                  </a:lnTo>
                  <a:lnTo>
                    <a:pt x="993" y="1522"/>
                  </a:lnTo>
                  <a:lnTo>
                    <a:pt x="932" y="1537"/>
                  </a:lnTo>
                  <a:lnTo>
                    <a:pt x="869" y="1547"/>
                  </a:lnTo>
                  <a:lnTo>
                    <a:pt x="807" y="1553"/>
                  </a:lnTo>
                  <a:lnTo>
                    <a:pt x="744" y="1553"/>
                  </a:lnTo>
                  <a:lnTo>
                    <a:pt x="682" y="1547"/>
                  </a:lnTo>
                  <a:lnTo>
                    <a:pt x="619" y="1537"/>
                  </a:lnTo>
                  <a:lnTo>
                    <a:pt x="559" y="1522"/>
                  </a:lnTo>
                  <a:lnTo>
                    <a:pt x="498" y="1502"/>
                  </a:lnTo>
                  <a:lnTo>
                    <a:pt x="439" y="1477"/>
                  </a:lnTo>
                  <a:lnTo>
                    <a:pt x="383" y="1446"/>
                  </a:lnTo>
                  <a:lnTo>
                    <a:pt x="381" y="1445"/>
                  </a:lnTo>
                  <a:lnTo>
                    <a:pt x="337" y="1475"/>
                  </a:lnTo>
                  <a:lnTo>
                    <a:pt x="293" y="1498"/>
                  </a:lnTo>
                  <a:lnTo>
                    <a:pt x="249" y="1515"/>
                  </a:lnTo>
                  <a:lnTo>
                    <a:pt x="206" y="1529"/>
                  </a:lnTo>
                  <a:lnTo>
                    <a:pt x="164" y="1536"/>
                  </a:lnTo>
                  <a:lnTo>
                    <a:pt x="124" y="1540"/>
                  </a:lnTo>
                  <a:lnTo>
                    <a:pt x="86" y="1539"/>
                  </a:lnTo>
                  <a:lnTo>
                    <a:pt x="52" y="1535"/>
                  </a:lnTo>
                  <a:lnTo>
                    <a:pt x="41" y="1531"/>
                  </a:lnTo>
                  <a:lnTo>
                    <a:pt x="32" y="1524"/>
                  </a:lnTo>
                  <a:lnTo>
                    <a:pt x="28" y="1514"/>
                  </a:lnTo>
                  <a:lnTo>
                    <a:pt x="26" y="1504"/>
                  </a:lnTo>
                  <a:lnTo>
                    <a:pt x="28" y="1493"/>
                  </a:lnTo>
                  <a:lnTo>
                    <a:pt x="33" y="1485"/>
                  </a:lnTo>
                  <a:lnTo>
                    <a:pt x="43" y="1478"/>
                  </a:lnTo>
                  <a:lnTo>
                    <a:pt x="75" y="1458"/>
                  </a:lnTo>
                  <a:lnTo>
                    <a:pt x="105" y="1435"/>
                  </a:lnTo>
                  <a:lnTo>
                    <a:pt x="130" y="1410"/>
                  </a:lnTo>
                  <a:lnTo>
                    <a:pt x="153" y="1383"/>
                  </a:lnTo>
                  <a:lnTo>
                    <a:pt x="172" y="1354"/>
                  </a:lnTo>
                  <a:lnTo>
                    <a:pt x="189" y="1325"/>
                  </a:lnTo>
                  <a:lnTo>
                    <a:pt x="202" y="1297"/>
                  </a:lnTo>
                  <a:lnTo>
                    <a:pt x="195" y="1290"/>
                  </a:lnTo>
                  <a:lnTo>
                    <a:pt x="152" y="1239"/>
                  </a:lnTo>
                  <a:lnTo>
                    <a:pt x="114" y="1184"/>
                  </a:lnTo>
                  <a:lnTo>
                    <a:pt x="83" y="1125"/>
                  </a:lnTo>
                  <a:lnTo>
                    <a:pt x="56" y="1067"/>
                  </a:lnTo>
                  <a:lnTo>
                    <a:pt x="34" y="1006"/>
                  </a:lnTo>
                  <a:lnTo>
                    <a:pt x="18" y="944"/>
                  </a:lnTo>
                  <a:lnTo>
                    <a:pt x="7" y="881"/>
                  </a:lnTo>
                  <a:lnTo>
                    <a:pt x="1" y="818"/>
                  </a:lnTo>
                  <a:lnTo>
                    <a:pt x="0" y="753"/>
                  </a:lnTo>
                  <a:lnTo>
                    <a:pt x="5" y="691"/>
                  </a:lnTo>
                  <a:lnTo>
                    <a:pt x="15" y="627"/>
                  </a:lnTo>
                  <a:lnTo>
                    <a:pt x="29" y="564"/>
                  </a:lnTo>
                  <a:lnTo>
                    <a:pt x="49" y="503"/>
                  </a:lnTo>
                  <a:lnTo>
                    <a:pt x="74" y="443"/>
                  </a:lnTo>
                  <a:lnTo>
                    <a:pt x="105" y="385"/>
                  </a:lnTo>
                  <a:lnTo>
                    <a:pt x="140" y="330"/>
                  </a:lnTo>
                  <a:lnTo>
                    <a:pt x="181" y="276"/>
                  </a:lnTo>
                  <a:lnTo>
                    <a:pt x="227" y="226"/>
                  </a:lnTo>
                  <a:lnTo>
                    <a:pt x="277" y="181"/>
                  </a:lnTo>
                  <a:lnTo>
                    <a:pt x="328" y="140"/>
                  </a:lnTo>
                  <a:lnTo>
                    <a:pt x="383" y="105"/>
                  </a:lnTo>
                  <a:lnTo>
                    <a:pt x="440" y="75"/>
                  </a:lnTo>
                  <a:lnTo>
                    <a:pt x="498" y="50"/>
                  </a:lnTo>
                  <a:lnTo>
                    <a:pt x="559" y="29"/>
                  </a:lnTo>
                  <a:lnTo>
                    <a:pt x="620" y="15"/>
                  </a:lnTo>
                  <a:lnTo>
                    <a:pt x="682" y="4"/>
                  </a:lnTo>
                  <a:lnTo>
                    <a:pt x="744" y="0"/>
                  </a:lnTo>
                  <a:lnTo>
                    <a:pt x="8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4" name="Group 888"/>
          <p:cNvGrpSpPr/>
          <p:nvPr/>
        </p:nvGrpSpPr>
        <p:grpSpPr>
          <a:xfrm>
            <a:off x="5650380" y="2757872"/>
            <a:ext cx="574675" cy="412750"/>
            <a:chOff x="2560638" y="4303713"/>
            <a:chExt cx="574675" cy="412750"/>
          </a:xfrm>
          <a:solidFill>
            <a:srgbClr val="000000"/>
          </a:solidFill>
        </p:grpSpPr>
        <p:sp>
          <p:nvSpPr>
            <p:cNvPr id="185" name="Freeform 265"/>
            <p:cNvSpPr>
              <a:spLocks noEditPoints="1"/>
            </p:cNvSpPr>
            <p:nvPr/>
          </p:nvSpPr>
          <p:spPr bwMode="auto">
            <a:xfrm>
              <a:off x="2560638" y="4303713"/>
              <a:ext cx="574675" cy="412750"/>
            </a:xfrm>
            <a:custGeom>
              <a:avLst/>
              <a:gdLst>
                <a:gd name="T0" fmla="*/ 1468 w 3619"/>
                <a:gd name="T1" fmla="*/ 2286 h 2600"/>
                <a:gd name="T2" fmla="*/ 1479 w 3619"/>
                <a:gd name="T3" fmla="*/ 2334 h 2600"/>
                <a:gd name="T4" fmla="*/ 1508 w 3619"/>
                <a:gd name="T5" fmla="*/ 2371 h 2600"/>
                <a:gd name="T6" fmla="*/ 1552 w 3619"/>
                <a:gd name="T7" fmla="*/ 2392 h 2600"/>
                <a:gd name="T8" fmla="*/ 2045 w 3619"/>
                <a:gd name="T9" fmla="*/ 2395 h 2600"/>
                <a:gd name="T10" fmla="*/ 2092 w 3619"/>
                <a:gd name="T11" fmla="*/ 2384 h 2600"/>
                <a:gd name="T12" fmla="*/ 2129 w 3619"/>
                <a:gd name="T13" fmla="*/ 2355 h 2600"/>
                <a:gd name="T14" fmla="*/ 2150 w 3619"/>
                <a:gd name="T15" fmla="*/ 2311 h 2600"/>
                <a:gd name="T16" fmla="*/ 2153 w 3619"/>
                <a:gd name="T17" fmla="*/ 2286 h 2600"/>
                <a:gd name="T18" fmla="*/ 1468 w 3619"/>
                <a:gd name="T19" fmla="*/ 2262 h 2600"/>
                <a:gd name="T20" fmla="*/ 538 w 3619"/>
                <a:gd name="T21" fmla="*/ 317 h 2600"/>
                <a:gd name="T22" fmla="*/ 3084 w 3619"/>
                <a:gd name="T23" fmla="*/ 1946 h 2600"/>
                <a:gd name="T24" fmla="*/ 3082 w 3619"/>
                <a:gd name="T25" fmla="*/ 317 h 2600"/>
                <a:gd name="T26" fmla="*/ 3081 w 3619"/>
                <a:gd name="T27" fmla="*/ 316 h 2600"/>
                <a:gd name="T28" fmla="*/ 539 w 3619"/>
                <a:gd name="T29" fmla="*/ 0 h 2600"/>
                <a:gd name="T30" fmla="*/ 3130 w 3619"/>
                <a:gd name="T31" fmla="*/ 3 h 2600"/>
                <a:gd name="T32" fmla="*/ 3216 w 3619"/>
                <a:gd name="T33" fmla="*/ 30 h 2600"/>
                <a:gd name="T34" fmla="*/ 3290 w 3619"/>
                <a:gd name="T35" fmla="*/ 78 h 2600"/>
                <a:gd name="T36" fmla="*/ 3348 w 3619"/>
                <a:gd name="T37" fmla="*/ 144 h 2600"/>
                <a:gd name="T38" fmla="*/ 3385 w 3619"/>
                <a:gd name="T39" fmla="*/ 226 h 2600"/>
                <a:gd name="T40" fmla="*/ 3398 w 3619"/>
                <a:gd name="T41" fmla="*/ 317 h 2600"/>
                <a:gd name="T42" fmla="*/ 3402 w 3619"/>
                <a:gd name="T43" fmla="*/ 1958 h 2600"/>
                <a:gd name="T44" fmla="*/ 3421 w 3619"/>
                <a:gd name="T45" fmla="*/ 2016 h 2600"/>
                <a:gd name="T46" fmla="*/ 3599 w 3619"/>
                <a:gd name="T47" fmla="*/ 2239 h 2600"/>
                <a:gd name="T48" fmla="*/ 3617 w 3619"/>
                <a:gd name="T49" fmla="*/ 2273 h 2600"/>
                <a:gd name="T50" fmla="*/ 3619 w 3619"/>
                <a:gd name="T51" fmla="*/ 2385 h 2600"/>
                <a:gd name="T52" fmla="*/ 3608 w 3619"/>
                <a:gd name="T53" fmla="*/ 2453 h 2600"/>
                <a:gd name="T54" fmla="*/ 3577 w 3619"/>
                <a:gd name="T55" fmla="*/ 2512 h 2600"/>
                <a:gd name="T56" fmla="*/ 3531 w 3619"/>
                <a:gd name="T57" fmla="*/ 2559 h 2600"/>
                <a:gd name="T58" fmla="*/ 3472 w 3619"/>
                <a:gd name="T59" fmla="*/ 2589 h 2600"/>
                <a:gd name="T60" fmla="*/ 3404 w 3619"/>
                <a:gd name="T61" fmla="*/ 2600 h 2600"/>
                <a:gd name="T62" fmla="*/ 180 w 3619"/>
                <a:gd name="T63" fmla="*/ 2598 h 2600"/>
                <a:gd name="T64" fmla="*/ 116 w 3619"/>
                <a:gd name="T65" fmla="*/ 2577 h 2600"/>
                <a:gd name="T66" fmla="*/ 63 w 3619"/>
                <a:gd name="T67" fmla="*/ 2537 h 2600"/>
                <a:gd name="T68" fmla="*/ 24 w 3619"/>
                <a:gd name="T69" fmla="*/ 2483 h 2600"/>
                <a:gd name="T70" fmla="*/ 3 w 3619"/>
                <a:gd name="T71" fmla="*/ 2420 h 2600"/>
                <a:gd name="T72" fmla="*/ 0 w 3619"/>
                <a:gd name="T73" fmla="*/ 2294 h 2600"/>
                <a:gd name="T74" fmla="*/ 9 w 3619"/>
                <a:gd name="T75" fmla="*/ 2257 h 2600"/>
                <a:gd name="T76" fmla="*/ 182 w 3619"/>
                <a:gd name="T77" fmla="*/ 2039 h 2600"/>
                <a:gd name="T78" fmla="*/ 212 w 3619"/>
                <a:gd name="T79" fmla="*/ 1986 h 2600"/>
                <a:gd name="T80" fmla="*/ 223 w 3619"/>
                <a:gd name="T81" fmla="*/ 1925 h 2600"/>
                <a:gd name="T82" fmla="*/ 226 w 3619"/>
                <a:gd name="T83" fmla="*/ 271 h 2600"/>
                <a:gd name="T84" fmla="*/ 251 w 3619"/>
                <a:gd name="T85" fmla="*/ 184 h 2600"/>
                <a:gd name="T86" fmla="*/ 299 w 3619"/>
                <a:gd name="T87" fmla="*/ 109 h 2600"/>
                <a:gd name="T88" fmla="*/ 366 w 3619"/>
                <a:gd name="T89" fmla="*/ 51 h 2600"/>
                <a:gd name="T90" fmla="*/ 448 w 3619"/>
                <a:gd name="T91" fmla="*/ 13 h 2600"/>
                <a:gd name="T92" fmla="*/ 539 w 3619"/>
                <a:gd name="T93" fmla="*/ 0 h 2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619" h="2600">
                  <a:moveTo>
                    <a:pt x="1468" y="2262"/>
                  </a:moveTo>
                  <a:lnTo>
                    <a:pt x="1468" y="2286"/>
                  </a:lnTo>
                  <a:lnTo>
                    <a:pt x="1471" y="2311"/>
                  </a:lnTo>
                  <a:lnTo>
                    <a:pt x="1479" y="2334"/>
                  </a:lnTo>
                  <a:lnTo>
                    <a:pt x="1492" y="2355"/>
                  </a:lnTo>
                  <a:lnTo>
                    <a:pt x="1508" y="2371"/>
                  </a:lnTo>
                  <a:lnTo>
                    <a:pt x="1529" y="2384"/>
                  </a:lnTo>
                  <a:lnTo>
                    <a:pt x="1552" y="2392"/>
                  </a:lnTo>
                  <a:lnTo>
                    <a:pt x="1576" y="2395"/>
                  </a:lnTo>
                  <a:lnTo>
                    <a:pt x="2045" y="2395"/>
                  </a:lnTo>
                  <a:lnTo>
                    <a:pt x="2069" y="2392"/>
                  </a:lnTo>
                  <a:lnTo>
                    <a:pt x="2092" y="2384"/>
                  </a:lnTo>
                  <a:lnTo>
                    <a:pt x="2113" y="2371"/>
                  </a:lnTo>
                  <a:lnTo>
                    <a:pt x="2129" y="2355"/>
                  </a:lnTo>
                  <a:lnTo>
                    <a:pt x="2142" y="2334"/>
                  </a:lnTo>
                  <a:lnTo>
                    <a:pt x="2150" y="2311"/>
                  </a:lnTo>
                  <a:lnTo>
                    <a:pt x="2153" y="2286"/>
                  </a:lnTo>
                  <a:lnTo>
                    <a:pt x="2153" y="2286"/>
                  </a:lnTo>
                  <a:lnTo>
                    <a:pt x="2153" y="2262"/>
                  </a:lnTo>
                  <a:lnTo>
                    <a:pt x="1468" y="2262"/>
                  </a:lnTo>
                  <a:close/>
                  <a:moveTo>
                    <a:pt x="539" y="316"/>
                  </a:moveTo>
                  <a:lnTo>
                    <a:pt x="538" y="317"/>
                  </a:lnTo>
                  <a:lnTo>
                    <a:pt x="538" y="1946"/>
                  </a:lnTo>
                  <a:lnTo>
                    <a:pt x="3084" y="1946"/>
                  </a:lnTo>
                  <a:lnTo>
                    <a:pt x="3082" y="317"/>
                  </a:lnTo>
                  <a:lnTo>
                    <a:pt x="3082" y="317"/>
                  </a:lnTo>
                  <a:lnTo>
                    <a:pt x="3082" y="317"/>
                  </a:lnTo>
                  <a:lnTo>
                    <a:pt x="3081" y="316"/>
                  </a:lnTo>
                  <a:lnTo>
                    <a:pt x="539" y="316"/>
                  </a:lnTo>
                  <a:close/>
                  <a:moveTo>
                    <a:pt x="539" y="0"/>
                  </a:moveTo>
                  <a:lnTo>
                    <a:pt x="3082" y="0"/>
                  </a:lnTo>
                  <a:lnTo>
                    <a:pt x="3130" y="3"/>
                  </a:lnTo>
                  <a:lnTo>
                    <a:pt x="3174" y="13"/>
                  </a:lnTo>
                  <a:lnTo>
                    <a:pt x="3216" y="30"/>
                  </a:lnTo>
                  <a:lnTo>
                    <a:pt x="3255" y="51"/>
                  </a:lnTo>
                  <a:lnTo>
                    <a:pt x="3290" y="78"/>
                  </a:lnTo>
                  <a:lnTo>
                    <a:pt x="3322" y="109"/>
                  </a:lnTo>
                  <a:lnTo>
                    <a:pt x="3348" y="144"/>
                  </a:lnTo>
                  <a:lnTo>
                    <a:pt x="3370" y="184"/>
                  </a:lnTo>
                  <a:lnTo>
                    <a:pt x="3385" y="226"/>
                  </a:lnTo>
                  <a:lnTo>
                    <a:pt x="3395" y="271"/>
                  </a:lnTo>
                  <a:lnTo>
                    <a:pt x="3398" y="317"/>
                  </a:lnTo>
                  <a:lnTo>
                    <a:pt x="3398" y="1928"/>
                  </a:lnTo>
                  <a:lnTo>
                    <a:pt x="3402" y="1958"/>
                  </a:lnTo>
                  <a:lnTo>
                    <a:pt x="3409" y="1988"/>
                  </a:lnTo>
                  <a:lnTo>
                    <a:pt x="3421" y="2016"/>
                  </a:lnTo>
                  <a:lnTo>
                    <a:pt x="3439" y="2041"/>
                  </a:lnTo>
                  <a:lnTo>
                    <a:pt x="3599" y="2239"/>
                  </a:lnTo>
                  <a:lnTo>
                    <a:pt x="3610" y="2256"/>
                  </a:lnTo>
                  <a:lnTo>
                    <a:pt x="3617" y="2273"/>
                  </a:lnTo>
                  <a:lnTo>
                    <a:pt x="3619" y="2293"/>
                  </a:lnTo>
                  <a:lnTo>
                    <a:pt x="3619" y="2385"/>
                  </a:lnTo>
                  <a:lnTo>
                    <a:pt x="3616" y="2420"/>
                  </a:lnTo>
                  <a:lnTo>
                    <a:pt x="3608" y="2453"/>
                  </a:lnTo>
                  <a:lnTo>
                    <a:pt x="3595" y="2483"/>
                  </a:lnTo>
                  <a:lnTo>
                    <a:pt x="3577" y="2512"/>
                  </a:lnTo>
                  <a:lnTo>
                    <a:pt x="3556" y="2537"/>
                  </a:lnTo>
                  <a:lnTo>
                    <a:pt x="3531" y="2559"/>
                  </a:lnTo>
                  <a:lnTo>
                    <a:pt x="3503" y="2577"/>
                  </a:lnTo>
                  <a:lnTo>
                    <a:pt x="3472" y="2589"/>
                  </a:lnTo>
                  <a:lnTo>
                    <a:pt x="3439" y="2598"/>
                  </a:lnTo>
                  <a:lnTo>
                    <a:pt x="3404" y="2600"/>
                  </a:lnTo>
                  <a:lnTo>
                    <a:pt x="215" y="2600"/>
                  </a:lnTo>
                  <a:lnTo>
                    <a:pt x="180" y="2598"/>
                  </a:lnTo>
                  <a:lnTo>
                    <a:pt x="147" y="2589"/>
                  </a:lnTo>
                  <a:lnTo>
                    <a:pt x="116" y="2577"/>
                  </a:lnTo>
                  <a:lnTo>
                    <a:pt x="88" y="2559"/>
                  </a:lnTo>
                  <a:lnTo>
                    <a:pt x="63" y="2537"/>
                  </a:lnTo>
                  <a:lnTo>
                    <a:pt x="42" y="2512"/>
                  </a:lnTo>
                  <a:lnTo>
                    <a:pt x="24" y="2483"/>
                  </a:lnTo>
                  <a:lnTo>
                    <a:pt x="11" y="2453"/>
                  </a:lnTo>
                  <a:lnTo>
                    <a:pt x="3" y="2420"/>
                  </a:lnTo>
                  <a:lnTo>
                    <a:pt x="0" y="2385"/>
                  </a:lnTo>
                  <a:lnTo>
                    <a:pt x="0" y="2294"/>
                  </a:lnTo>
                  <a:lnTo>
                    <a:pt x="2" y="2274"/>
                  </a:lnTo>
                  <a:lnTo>
                    <a:pt x="9" y="2257"/>
                  </a:lnTo>
                  <a:lnTo>
                    <a:pt x="20" y="2240"/>
                  </a:lnTo>
                  <a:lnTo>
                    <a:pt x="182" y="2039"/>
                  </a:lnTo>
                  <a:lnTo>
                    <a:pt x="200" y="2013"/>
                  </a:lnTo>
                  <a:lnTo>
                    <a:pt x="212" y="1986"/>
                  </a:lnTo>
                  <a:lnTo>
                    <a:pt x="219" y="1956"/>
                  </a:lnTo>
                  <a:lnTo>
                    <a:pt x="223" y="1925"/>
                  </a:lnTo>
                  <a:lnTo>
                    <a:pt x="223" y="317"/>
                  </a:lnTo>
                  <a:lnTo>
                    <a:pt x="226" y="271"/>
                  </a:lnTo>
                  <a:lnTo>
                    <a:pt x="236" y="226"/>
                  </a:lnTo>
                  <a:lnTo>
                    <a:pt x="251" y="184"/>
                  </a:lnTo>
                  <a:lnTo>
                    <a:pt x="273" y="144"/>
                  </a:lnTo>
                  <a:lnTo>
                    <a:pt x="299" y="109"/>
                  </a:lnTo>
                  <a:lnTo>
                    <a:pt x="331" y="78"/>
                  </a:lnTo>
                  <a:lnTo>
                    <a:pt x="366" y="51"/>
                  </a:lnTo>
                  <a:lnTo>
                    <a:pt x="405" y="30"/>
                  </a:lnTo>
                  <a:lnTo>
                    <a:pt x="448" y="13"/>
                  </a:lnTo>
                  <a:lnTo>
                    <a:pt x="491" y="3"/>
                  </a:lnTo>
                  <a:lnTo>
                    <a:pt x="5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266"/>
            <p:cNvSpPr>
              <a:spLocks/>
            </p:cNvSpPr>
            <p:nvPr/>
          </p:nvSpPr>
          <p:spPr bwMode="auto">
            <a:xfrm>
              <a:off x="2797176" y="4383088"/>
              <a:ext cx="103188" cy="200025"/>
            </a:xfrm>
            <a:custGeom>
              <a:avLst/>
              <a:gdLst>
                <a:gd name="T0" fmla="*/ 352 w 651"/>
                <a:gd name="T1" fmla="*/ 0 h 1261"/>
                <a:gd name="T2" fmla="*/ 396 w 651"/>
                <a:gd name="T3" fmla="*/ 10 h 1261"/>
                <a:gd name="T4" fmla="*/ 406 w 651"/>
                <a:gd name="T5" fmla="*/ 54 h 1261"/>
                <a:gd name="T6" fmla="*/ 407 w 651"/>
                <a:gd name="T7" fmla="*/ 115 h 1261"/>
                <a:gd name="T8" fmla="*/ 426 w 651"/>
                <a:gd name="T9" fmla="*/ 137 h 1261"/>
                <a:gd name="T10" fmla="*/ 504 w 651"/>
                <a:gd name="T11" fmla="*/ 153 h 1261"/>
                <a:gd name="T12" fmla="*/ 598 w 651"/>
                <a:gd name="T13" fmla="*/ 189 h 1261"/>
                <a:gd name="T14" fmla="*/ 607 w 651"/>
                <a:gd name="T15" fmla="*/ 229 h 1261"/>
                <a:gd name="T16" fmla="*/ 572 w 651"/>
                <a:gd name="T17" fmla="*/ 344 h 1261"/>
                <a:gd name="T18" fmla="*/ 550 w 651"/>
                <a:gd name="T19" fmla="*/ 361 h 1261"/>
                <a:gd name="T20" fmla="*/ 479 w 651"/>
                <a:gd name="T21" fmla="*/ 333 h 1261"/>
                <a:gd name="T22" fmla="*/ 332 w 651"/>
                <a:gd name="T23" fmla="*/ 313 h 1261"/>
                <a:gd name="T24" fmla="*/ 279 w 651"/>
                <a:gd name="T25" fmla="*/ 325 h 1261"/>
                <a:gd name="T26" fmla="*/ 234 w 651"/>
                <a:gd name="T27" fmla="*/ 366 h 1261"/>
                <a:gd name="T28" fmla="*/ 234 w 651"/>
                <a:gd name="T29" fmla="*/ 421 h 1261"/>
                <a:gd name="T30" fmla="*/ 287 w 651"/>
                <a:gd name="T31" fmla="*/ 474 h 1261"/>
                <a:gd name="T32" fmla="*/ 397 w 651"/>
                <a:gd name="T33" fmla="*/ 525 h 1261"/>
                <a:gd name="T34" fmla="*/ 533 w 651"/>
                <a:gd name="T35" fmla="*/ 595 h 1261"/>
                <a:gd name="T36" fmla="*/ 611 w 651"/>
                <a:gd name="T37" fmla="*/ 680 h 1261"/>
                <a:gd name="T38" fmla="*/ 648 w 651"/>
                <a:gd name="T39" fmla="*/ 784 h 1261"/>
                <a:gd name="T40" fmla="*/ 642 w 651"/>
                <a:gd name="T41" fmla="*/ 893 h 1261"/>
                <a:gd name="T42" fmla="*/ 589 w 651"/>
                <a:gd name="T43" fmla="*/ 994 h 1261"/>
                <a:gd name="T44" fmla="*/ 505 w 651"/>
                <a:gd name="T45" fmla="*/ 1064 h 1261"/>
                <a:gd name="T46" fmla="*/ 422 w 651"/>
                <a:gd name="T47" fmla="*/ 1098 h 1261"/>
                <a:gd name="T48" fmla="*/ 400 w 651"/>
                <a:gd name="T49" fmla="*/ 1127 h 1261"/>
                <a:gd name="T50" fmla="*/ 400 w 651"/>
                <a:gd name="T51" fmla="*/ 1224 h 1261"/>
                <a:gd name="T52" fmla="*/ 386 w 651"/>
                <a:gd name="T53" fmla="*/ 1255 h 1261"/>
                <a:gd name="T54" fmla="*/ 276 w 651"/>
                <a:gd name="T55" fmla="*/ 1261 h 1261"/>
                <a:gd name="T56" fmla="*/ 244 w 651"/>
                <a:gd name="T57" fmla="*/ 1246 h 1261"/>
                <a:gd name="T58" fmla="*/ 237 w 651"/>
                <a:gd name="T59" fmla="*/ 1162 h 1261"/>
                <a:gd name="T60" fmla="*/ 231 w 651"/>
                <a:gd name="T61" fmla="*/ 1121 h 1261"/>
                <a:gd name="T62" fmla="*/ 193 w 651"/>
                <a:gd name="T63" fmla="*/ 1109 h 1261"/>
                <a:gd name="T64" fmla="*/ 75 w 651"/>
                <a:gd name="T65" fmla="*/ 1081 h 1261"/>
                <a:gd name="T66" fmla="*/ 9 w 651"/>
                <a:gd name="T67" fmla="*/ 1048 h 1261"/>
                <a:gd name="T68" fmla="*/ 1 w 651"/>
                <a:gd name="T69" fmla="*/ 1014 h 1261"/>
                <a:gd name="T70" fmla="*/ 31 w 651"/>
                <a:gd name="T71" fmla="*/ 905 h 1261"/>
                <a:gd name="T72" fmla="*/ 49 w 651"/>
                <a:gd name="T73" fmla="*/ 874 h 1261"/>
                <a:gd name="T74" fmla="*/ 83 w 651"/>
                <a:gd name="T75" fmla="*/ 883 h 1261"/>
                <a:gd name="T76" fmla="*/ 211 w 651"/>
                <a:gd name="T77" fmla="*/ 927 h 1261"/>
                <a:gd name="T78" fmla="*/ 314 w 651"/>
                <a:gd name="T79" fmla="*/ 934 h 1261"/>
                <a:gd name="T80" fmla="*/ 390 w 651"/>
                <a:gd name="T81" fmla="*/ 908 h 1261"/>
                <a:gd name="T82" fmla="*/ 425 w 651"/>
                <a:gd name="T83" fmla="*/ 858 h 1261"/>
                <a:gd name="T84" fmla="*/ 418 w 651"/>
                <a:gd name="T85" fmla="*/ 799 h 1261"/>
                <a:gd name="T86" fmla="*/ 370 w 651"/>
                <a:gd name="T87" fmla="*/ 749 h 1261"/>
                <a:gd name="T88" fmla="*/ 281 w 651"/>
                <a:gd name="T89" fmla="*/ 708 h 1261"/>
                <a:gd name="T90" fmla="*/ 148 w 651"/>
                <a:gd name="T91" fmla="*/ 647 h 1261"/>
                <a:gd name="T92" fmla="*/ 71 w 651"/>
                <a:gd name="T93" fmla="*/ 585 h 1261"/>
                <a:gd name="T94" fmla="*/ 21 w 651"/>
                <a:gd name="T95" fmla="*/ 506 h 1261"/>
                <a:gd name="T96" fmla="*/ 8 w 651"/>
                <a:gd name="T97" fmla="*/ 407 h 1261"/>
                <a:gd name="T98" fmla="*/ 35 w 651"/>
                <a:gd name="T99" fmla="*/ 297 h 1261"/>
                <a:gd name="T100" fmla="*/ 101 w 651"/>
                <a:gd name="T101" fmla="*/ 216 h 1261"/>
                <a:gd name="T102" fmla="*/ 200 w 651"/>
                <a:gd name="T103" fmla="*/ 162 h 1261"/>
                <a:gd name="T104" fmla="*/ 238 w 651"/>
                <a:gd name="T105" fmla="*/ 144 h 1261"/>
                <a:gd name="T106" fmla="*/ 247 w 651"/>
                <a:gd name="T107" fmla="*/ 113 h 1261"/>
                <a:gd name="T108" fmla="*/ 247 w 651"/>
                <a:gd name="T109" fmla="*/ 45 h 1261"/>
                <a:gd name="T110" fmla="*/ 256 w 651"/>
                <a:gd name="T111" fmla="*/ 9 h 1261"/>
                <a:gd name="T112" fmla="*/ 292 w 651"/>
                <a:gd name="T113" fmla="*/ 0 h 1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1" h="1261">
                  <a:moveTo>
                    <a:pt x="292" y="0"/>
                  </a:moveTo>
                  <a:lnTo>
                    <a:pt x="327" y="0"/>
                  </a:lnTo>
                  <a:lnTo>
                    <a:pt x="352" y="0"/>
                  </a:lnTo>
                  <a:lnTo>
                    <a:pt x="372" y="1"/>
                  </a:lnTo>
                  <a:lnTo>
                    <a:pt x="386" y="4"/>
                  </a:lnTo>
                  <a:lnTo>
                    <a:pt x="396" y="10"/>
                  </a:lnTo>
                  <a:lnTo>
                    <a:pt x="402" y="20"/>
                  </a:lnTo>
                  <a:lnTo>
                    <a:pt x="405" y="34"/>
                  </a:lnTo>
                  <a:lnTo>
                    <a:pt x="406" y="54"/>
                  </a:lnTo>
                  <a:lnTo>
                    <a:pt x="406" y="80"/>
                  </a:lnTo>
                  <a:lnTo>
                    <a:pt x="406" y="100"/>
                  </a:lnTo>
                  <a:lnTo>
                    <a:pt x="407" y="115"/>
                  </a:lnTo>
                  <a:lnTo>
                    <a:pt x="411" y="125"/>
                  </a:lnTo>
                  <a:lnTo>
                    <a:pt x="416" y="133"/>
                  </a:lnTo>
                  <a:lnTo>
                    <a:pt x="426" y="137"/>
                  </a:lnTo>
                  <a:lnTo>
                    <a:pt x="441" y="141"/>
                  </a:lnTo>
                  <a:lnTo>
                    <a:pt x="461" y="144"/>
                  </a:lnTo>
                  <a:lnTo>
                    <a:pt x="504" y="153"/>
                  </a:lnTo>
                  <a:lnTo>
                    <a:pt x="544" y="165"/>
                  </a:lnTo>
                  <a:lnTo>
                    <a:pt x="584" y="180"/>
                  </a:lnTo>
                  <a:lnTo>
                    <a:pt x="598" y="189"/>
                  </a:lnTo>
                  <a:lnTo>
                    <a:pt x="607" y="199"/>
                  </a:lnTo>
                  <a:lnTo>
                    <a:pt x="609" y="212"/>
                  </a:lnTo>
                  <a:lnTo>
                    <a:pt x="607" y="229"/>
                  </a:lnTo>
                  <a:lnTo>
                    <a:pt x="593" y="279"/>
                  </a:lnTo>
                  <a:lnTo>
                    <a:pt x="577" y="331"/>
                  </a:lnTo>
                  <a:lnTo>
                    <a:pt x="572" y="344"/>
                  </a:lnTo>
                  <a:lnTo>
                    <a:pt x="566" y="354"/>
                  </a:lnTo>
                  <a:lnTo>
                    <a:pt x="559" y="359"/>
                  </a:lnTo>
                  <a:lnTo>
                    <a:pt x="550" y="361"/>
                  </a:lnTo>
                  <a:lnTo>
                    <a:pt x="540" y="359"/>
                  </a:lnTo>
                  <a:lnTo>
                    <a:pt x="526" y="352"/>
                  </a:lnTo>
                  <a:lnTo>
                    <a:pt x="479" y="333"/>
                  </a:lnTo>
                  <a:lnTo>
                    <a:pt x="430" y="320"/>
                  </a:lnTo>
                  <a:lnTo>
                    <a:pt x="382" y="313"/>
                  </a:lnTo>
                  <a:lnTo>
                    <a:pt x="332" y="313"/>
                  </a:lnTo>
                  <a:lnTo>
                    <a:pt x="313" y="315"/>
                  </a:lnTo>
                  <a:lnTo>
                    <a:pt x="296" y="318"/>
                  </a:lnTo>
                  <a:lnTo>
                    <a:pt x="279" y="325"/>
                  </a:lnTo>
                  <a:lnTo>
                    <a:pt x="259" y="336"/>
                  </a:lnTo>
                  <a:lnTo>
                    <a:pt x="244" y="350"/>
                  </a:lnTo>
                  <a:lnTo>
                    <a:pt x="234" y="366"/>
                  </a:lnTo>
                  <a:lnTo>
                    <a:pt x="228" y="385"/>
                  </a:lnTo>
                  <a:lnTo>
                    <a:pt x="228" y="404"/>
                  </a:lnTo>
                  <a:lnTo>
                    <a:pt x="234" y="421"/>
                  </a:lnTo>
                  <a:lnTo>
                    <a:pt x="245" y="440"/>
                  </a:lnTo>
                  <a:lnTo>
                    <a:pt x="260" y="455"/>
                  </a:lnTo>
                  <a:lnTo>
                    <a:pt x="287" y="474"/>
                  </a:lnTo>
                  <a:lnTo>
                    <a:pt x="315" y="490"/>
                  </a:lnTo>
                  <a:lnTo>
                    <a:pt x="345" y="503"/>
                  </a:lnTo>
                  <a:lnTo>
                    <a:pt x="397" y="525"/>
                  </a:lnTo>
                  <a:lnTo>
                    <a:pt x="449" y="548"/>
                  </a:lnTo>
                  <a:lnTo>
                    <a:pt x="499" y="573"/>
                  </a:lnTo>
                  <a:lnTo>
                    <a:pt x="533" y="595"/>
                  </a:lnTo>
                  <a:lnTo>
                    <a:pt x="564" y="621"/>
                  </a:lnTo>
                  <a:lnTo>
                    <a:pt x="589" y="649"/>
                  </a:lnTo>
                  <a:lnTo>
                    <a:pt x="611" y="680"/>
                  </a:lnTo>
                  <a:lnTo>
                    <a:pt x="628" y="713"/>
                  </a:lnTo>
                  <a:lnTo>
                    <a:pt x="640" y="748"/>
                  </a:lnTo>
                  <a:lnTo>
                    <a:pt x="648" y="784"/>
                  </a:lnTo>
                  <a:lnTo>
                    <a:pt x="651" y="820"/>
                  </a:lnTo>
                  <a:lnTo>
                    <a:pt x="649" y="856"/>
                  </a:lnTo>
                  <a:lnTo>
                    <a:pt x="642" y="893"/>
                  </a:lnTo>
                  <a:lnTo>
                    <a:pt x="630" y="928"/>
                  </a:lnTo>
                  <a:lnTo>
                    <a:pt x="612" y="962"/>
                  </a:lnTo>
                  <a:lnTo>
                    <a:pt x="589" y="994"/>
                  </a:lnTo>
                  <a:lnTo>
                    <a:pt x="564" y="1021"/>
                  </a:lnTo>
                  <a:lnTo>
                    <a:pt x="536" y="1044"/>
                  </a:lnTo>
                  <a:lnTo>
                    <a:pt x="505" y="1064"/>
                  </a:lnTo>
                  <a:lnTo>
                    <a:pt x="472" y="1081"/>
                  </a:lnTo>
                  <a:lnTo>
                    <a:pt x="436" y="1093"/>
                  </a:lnTo>
                  <a:lnTo>
                    <a:pt x="422" y="1098"/>
                  </a:lnTo>
                  <a:lnTo>
                    <a:pt x="412" y="1105"/>
                  </a:lnTo>
                  <a:lnTo>
                    <a:pt x="404" y="1115"/>
                  </a:lnTo>
                  <a:lnTo>
                    <a:pt x="400" y="1127"/>
                  </a:lnTo>
                  <a:lnTo>
                    <a:pt x="400" y="1141"/>
                  </a:lnTo>
                  <a:lnTo>
                    <a:pt x="400" y="1182"/>
                  </a:lnTo>
                  <a:lnTo>
                    <a:pt x="400" y="1224"/>
                  </a:lnTo>
                  <a:lnTo>
                    <a:pt x="397" y="1237"/>
                  </a:lnTo>
                  <a:lnTo>
                    <a:pt x="393" y="1247"/>
                  </a:lnTo>
                  <a:lnTo>
                    <a:pt x="386" y="1255"/>
                  </a:lnTo>
                  <a:lnTo>
                    <a:pt x="375" y="1259"/>
                  </a:lnTo>
                  <a:lnTo>
                    <a:pt x="363" y="1261"/>
                  </a:lnTo>
                  <a:lnTo>
                    <a:pt x="276" y="1261"/>
                  </a:lnTo>
                  <a:lnTo>
                    <a:pt x="262" y="1259"/>
                  </a:lnTo>
                  <a:lnTo>
                    <a:pt x="252" y="1255"/>
                  </a:lnTo>
                  <a:lnTo>
                    <a:pt x="244" y="1246"/>
                  </a:lnTo>
                  <a:lnTo>
                    <a:pt x="239" y="1235"/>
                  </a:lnTo>
                  <a:lnTo>
                    <a:pt x="237" y="1222"/>
                  </a:lnTo>
                  <a:lnTo>
                    <a:pt x="237" y="1162"/>
                  </a:lnTo>
                  <a:lnTo>
                    <a:pt x="237" y="1143"/>
                  </a:lnTo>
                  <a:lnTo>
                    <a:pt x="235" y="1130"/>
                  </a:lnTo>
                  <a:lnTo>
                    <a:pt x="231" y="1121"/>
                  </a:lnTo>
                  <a:lnTo>
                    <a:pt x="223" y="1116"/>
                  </a:lnTo>
                  <a:lnTo>
                    <a:pt x="211" y="1113"/>
                  </a:lnTo>
                  <a:lnTo>
                    <a:pt x="193" y="1109"/>
                  </a:lnTo>
                  <a:lnTo>
                    <a:pt x="153" y="1102"/>
                  </a:lnTo>
                  <a:lnTo>
                    <a:pt x="113" y="1093"/>
                  </a:lnTo>
                  <a:lnTo>
                    <a:pt x="75" y="1081"/>
                  </a:lnTo>
                  <a:lnTo>
                    <a:pt x="38" y="1064"/>
                  </a:lnTo>
                  <a:lnTo>
                    <a:pt x="20" y="1055"/>
                  </a:lnTo>
                  <a:lnTo>
                    <a:pt x="9" y="1048"/>
                  </a:lnTo>
                  <a:lnTo>
                    <a:pt x="2" y="1038"/>
                  </a:lnTo>
                  <a:lnTo>
                    <a:pt x="0" y="1027"/>
                  </a:lnTo>
                  <a:lnTo>
                    <a:pt x="1" y="1014"/>
                  </a:lnTo>
                  <a:lnTo>
                    <a:pt x="5" y="995"/>
                  </a:lnTo>
                  <a:lnTo>
                    <a:pt x="18" y="950"/>
                  </a:lnTo>
                  <a:lnTo>
                    <a:pt x="31" y="905"/>
                  </a:lnTo>
                  <a:lnTo>
                    <a:pt x="36" y="889"/>
                  </a:lnTo>
                  <a:lnTo>
                    <a:pt x="42" y="879"/>
                  </a:lnTo>
                  <a:lnTo>
                    <a:pt x="49" y="874"/>
                  </a:lnTo>
                  <a:lnTo>
                    <a:pt x="57" y="873"/>
                  </a:lnTo>
                  <a:lnTo>
                    <a:pt x="68" y="876"/>
                  </a:lnTo>
                  <a:lnTo>
                    <a:pt x="83" y="883"/>
                  </a:lnTo>
                  <a:lnTo>
                    <a:pt x="124" y="901"/>
                  </a:lnTo>
                  <a:lnTo>
                    <a:pt x="167" y="916"/>
                  </a:lnTo>
                  <a:lnTo>
                    <a:pt x="211" y="927"/>
                  </a:lnTo>
                  <a:lnTo>
                    <a:pt x="256" y="934"/>
                  </a:lnTo>
                  <a:lnTo>
                    <a:pt x="286" y="937"/>
                  </a:lnTo>
                  <a:lnTo>
                    <a:pt x="314" y="934"/>
                  </a:lnTo>
                  <a:lnTo>
                    <a:pt x="343" y="929"/>
                  </a:lnTo>
                  <a:lnTo>
                    <a:pt x="370" y="919"/>
                  </a:lnTo>
                  <a:lnTo>
                    <a:pt x="390" y="908"/>
                  </a:lnTo>
                  <a:lnTo>
                    <a:pt x="406" y="894"/>
                  </a:lnTo>
                  <a:lnTo>
                    <a:pt x="417" y="876"/>
                  </a:lnTo>
                  <a:lnTo>
                    <a:pt x="425" y="858"/>
                  </a:lnTo>
                  <a:lnTo>
                    <a:pt x="427" y="839"/>
                  </a:lnTo>
                  <a:lnTo>
                    <a:pt x="425" y="819"/>
                  </a:lnTo>
                  <a:lnTo>
                    <a:pt x="418" y="799"/>
                  </a:lnTo>
                  <a:lnTo>
                    <a:pt x="407" y="781"/>
                  </a:lnTo>
                  <a:lnTo>
                    <a:pt x="391" y="764"/>
                  </a:lnTo>
                  <a:lnTo>
                    <a:pt x="370" y="749"/>
                  </a:lnTo>
                  <a:lnTo>
                    <a:pt x="348" y="737"/>
                  </a:lnTo>
                  <a:lnTo>
                    <a:pt x="326" y="726"/>
                  </a:lnTo>
                  <a:lnTo>
                    <a:pt x="281" y="708"/>
                  </a:lnTo>
                  <a:lnTo>
                    <a:pt x="236" y="689"/>
                  </a:lnTo>
                  <a:lnTo>
                    <a:pt x="192" y="669"/>
                  </a:lnTo>
                  <a:lnTo>
                    <a:pt x="148" y="647"/>
                  </a:lnTo>
                  <a:lnTo>
                    <a:pt x="120" y="628"/>
                  </a:lnTo>
                  <a:lnTo>
                    <a:pt x="94" y="607"/>
                  </a:lnTo>
                  <a:lnTo>
                    <a:pt x="71" y="585"/>
                  </a:lnTo>
                  <a:lnTo>
                    <a:pt x="51" y="561"/>
                  </a:lnTo>
                  <a:lnTo>
                    <a:pt x="34" y="535"/>
                  </a:lnTo>
                  <a:lnTo>
                    <a:pt x="21" y="506"/>
                  </a:lnTo>
                  <a:lnTo>
                    <a:pt x="12" y="475"/>
                  </a:lnTo>
                  <a:lnTo>
                    <a:pt x="8" y="442"/>
                  </a:lnTo>
                  <a:lnTo>
                    <a:pt x="8" y="407"/>
                  </a:lnTo>
                  <a:lnTo>
                    <a:pt x="12" y="366"/>
                  </a:lnTo>
                  <a:lnTo>
                    <a:pt x="21" y="330"/>
                  </a:lnTo>
                  <a:lnTo>
                    <a:pt x="35" y="297"/>
                  </a:lnTo>
                  <a:lnTo>
                    <a:pt x="53" y="266"/>
                  </a:lnTo>
                  <a:lnTo>
                    <a:pt x="75" y="240"/>
                  </a:lnTo>
                  <a:lnTo>
                    <a:pt x="101" y="216"/>
                  </a:lnTo>
                  <a:lnTo>
                    <a:pt x="130" y="195"/>
                  </a:lnTo>
                  <a:lnTo>
                    <a:pt x="164" y="177"/>
                  </a:lnTo>
                  <a:lnTo>
                    <a:pt x="200" y="162"/>
                  </a:lnTo>
                  <a:lnTo>
                    <a:pt x="217" y="155"/>
                  </a:lnTo>
                  <a:lnTo>
                    <a:pt x="230" y="149"/>
                  </a:lnTo>
                  <a:lnTo>
                    <a:pt x="238" y="144"/>
                  </a:lnTo>
                  <a:lnTo>
                    <a:pt x="244" y="136"/>
                  </a:lnTo>
                  <a:lnTo>
                    <a:pt x="246" y="127"/>
                  </a:lnTo>
                  <a:lnTo>
                    <a:pt x="247" y="113"/>
                  </a:lnTo>
                  <a:lnTo>
                    <a:pt x="247" y="96"/>
                  </a:lnTo>
                  <a:lnTo>
                    <a:pt x="247" y="70"/>
                  </a:lnTo>
                  <a:lnTo>
                    <a:pt x="247" y="45"/>
                  </a:lnTo>
                  <a:lnTo>
                    <a:pt x="248" y="28"/>
                  </a:lnTo>
                  <a:lnTo>
                    <a:pt x="252" y="16"/>
                  </a:lnTo>
                  <a:lnTo>
                    <a:pt x="256" y="9"/>
                  </a:lnTo>
                  <a:lnTo>
                    <a:pt x="265" y="4"/>
                  </a:lnTo>
                  <a:lnTo>
                    <a:pt x="276" y="1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7" name="Group 889"/>
          <p:cNvGrpSpPr/>
          <p:nvPr/>
        </p:nvGrpSpPr>
        <p:grpSpPr>
          <a:xfrm>
            <a:off x="4723617" y="2683259"/>
            <a:ext cx="557213" cy="563562"/>
            <a:chOff x="1611313" y="4229100"/>
            <a:chExt cx="557213" cy="563562"/>
          </a:xfrm>
          <a:solidFill>
            <a:srgbClr val="000000"/>
          </a:solidFill>
        </p:grpSpPr>
        <p:sp>
          <p:nvSpPr>
            <p:cNvPr id="188" name="Freeform 271"/>
            <p:cNvSpPr>
              <a:spLocks noEditPoints="1"/>
            </p:cNvSpPr>
            <p:nvPr/>
          </p:nvSpPr>
          <p:spPr bwMode="auto">
            <a:xfrm>
              <a:off x="1803401" y="4229100"/>
              <a:ext cx="173038" cy="174625"/>
            </a:xfrm>
            <a:custGeom>
              <a:avLst/>
              <a:gdLst>
                <a:gd name="T0" fmla="*/ 502 w 1096"/>
                <a:gd name="T1" fmla="*/ 188 h 1101"/>
                <a:gd name="T2" fmla="*/ 500 w 1096"/>
                <a:gd name="T3" fmla="*/ 252 h 1101"/>
                <a:gd name="T4" fmla="*/ 473 w 1096"/>
                <a:gd name="T5" fmla="*/ 270 h 1101"/>
                <a:gd name="T6" fmla="*/ 383 w 1096"/>
                <a:gd name="T7" fmla="*/ 336 h 1101"/>
                <a:gd name="T8" fmla="*/ 358 w 1096"/>
                <a:gd name="T9" fmla="*/ 443 h 1101"/>
                <a:gd name="T10" fmla="*/ 402 w 1096"/>
                <a:gd name="T11" fmla="*/ 528 h 1101"/>
                <a:gd name="T12" fmla="*/ 513 w 1096"/>
                <a:gd name="T13" fmla="*/ 592 h 1101"/>
                <a:gd name="T14" fmla="*/ 599 w 1096"/>
                <a:gd name="T15" fmla="*/ 643 h 1101"/>
                <a:gd name="T16" fmla="*/ 600 w 1096"/>
                <a:gd name="T17" fmla="*/ 701 h 1101"/>
                <a:gd name="T18" fmla="*/ 529 w 1096"/>
                <a:gd name="T19" fmla="*/ 733 h 1101"/>
                <a:gd name="T20" fmla="*/ 403 w 1096"/>
                <a:gd name="T21" fmla="*/ 700 h 1101"/>
                <a:gd name="T22" fmla="*/ 376 w 1096"/>
                <a:gd name="T23" fmla="*/ 704 h 1101"/>
                <a:gd name="T24" fmla="*/ 353 w 1096"/>
                <a:gd name="T25" fmla="*/ 780 h 1101"/>
                <a:gd name="T26" fmla="*/ 375 w 1096"/>
                <a:gd name="T27" fmla="*/ 810 h 1101"/>
                <a:gd name="T28" fmla="*/ 480 w 1096"/>
                <a:gd name="T29" fmla="*/ 839 h 1101"/>
                <a:gd name="T30" fmla="*/ 494 w 1096"/>
                <a:gd name="T31" fmla="*/ 867 h 1101"/>
                <a:gd name="T32" fmla="*/ 507 w 1096"/>
                <a:gd name="T33" fmla="*/ 925 h 1101"/>
                <a:gd name="T34" fmla="*/ 578 w 1096"/>
                <a:gd name="T35" fmla="*/ 925 h 1101"/>
                <a:gd name="T36" fmla="*/ 591 w 1096"/>
                <a:gd name="T37" fmla="*/ 880 h 1101"/>
                <a:gd name="T38" fmla="*/ 603 w 1096"/>
                <a:gd name="T39" fmla="*/ 830 h 1101"/>
                <a:gd name="T40" fmla="*/ 685 w 1096"/>
                <a:gd name="T41" fmla="*/ 788 h 1101"/>
                <a:gd name="T42" fmla="*/ 740 w 1096"/>
                <a:gd name="T43" fmla="*/ 687 h 1101"/>
                <a:gd name="T44" fmla="*/ 716 w 1096"/>
                <a:gd name="T45" fmla="*/ 578 h 1101"/>
                <a:gd name="T46" fmla="*/ 606 w 1096"/>
                <a:gd name="T47" fmla="*/ 495 h 1101"/>
                <a:gd name="T48" fmla="*/ 509 w 1096"/>
                <a:gd name="T49" fmla="*/ 447 h 1101"/>
                <a:gd name="T50" fmla="*/ 492 w 1096"/>
                <a:gd name="T51" fmla="*/ 399 h 1101"/>
                <a:gd name="T52" fmla="*/ 536 w 1096"/>
                <a:gd name="T53" fmla="*/ 364 h 1101"/>
                <a:gd name="T54" fmla="*/ 668 w 1096"/>
                <a:gd name="T55" fmla="*/ 386 h 1101"/>
                <a:gd name="T56" fmla="*/ 698 w 1096"/>
                <a:gd name="T57" fmla="*/ 371 h 1101"/>
                <a:gd name="T58" fmla="*/ 712 w 1096"/>
                <a:gd name="T59" fmla="*/ 289 h 1101"/>
                <a:gd name="T60" fmla="*/ 614 w 1096"/>
                <a:gd name="T61" fmla="*/ 258 h 1101"/>
                <a:gd name="T62" fmla="*/ 596 w 1096"/>
                <a:gd name="T63" fmla="*/ 236 h 1101"/>
                <a:gd name="T64" fmla="*/ 589 w 1096"/>
                <a:gd name="T65" fmla="*/ 180 h 1101"/>
                <a:gd name="T66" fmla="*/ 528 w 1096"/>
                <a:gd name="T67" fmla="*/ 175 h 1101"/>
                <a:gd name="T68" fmla="*/ 721 w 1096"/>
                <a:gd name="T69" fmla="*/ 29 h 1101"/>
                <a:gd name="T70" fmla="*/ 915 w 1096"/>
                <a:gd name="T71" fmla="*/ 142 h 1101"/>
                <a:gd name="T72" fmla="*/ 1047 w 1096"/>
                <a:gd name="T73" fmla="*/ 324 h 1101"/>
                <a:gd name="T74" fmla="*/ 1096 w 1096"/>
                <a:gd name="T75" fmla="*/ 551 h 1101"/>
                <a:gd name="T76" fmla="*/ 1047 w 1096"/>
                <a:gd name="T77" fmla="*/ 777 h 1101"/>
                <a:gd name="T78" fmla="*/ 915 w 1096"/>
                <a:gd name="T79" fmla="*/ 959 h 1101"/>
                <a:gd name="T80" fmla="*/ 721 w 1096"/>
                <a:gd name="T81" fmla="*/ 1072 h 1101"/>
                <a:gd name="T82" fmla="*/ 488 w 1096"/>
                <a:gd name="T83" fmla="*/ 1097 h 1101"/>
                <a:gd name="T84" fmla="*/ 271 w 1096"/>
                <a:gd name="T85" fmla="*/ 1025 h 1101"/>
                <a:gd name="T86" fmla="*/ 105 w 1096"/>
                <a:gd name="T87" fmla="*/ 876 h 1101"/>
                <a:gd name="T88" fmla="*/ 12 w 1096"/>
                <a:gd name="T89" fmla="*/ 669 h 1101"/>
                <a:gd name="T90" fmla="*/ 12 w 1096"/>
                <a:gd name="T91" fmla="*/ 433 h 1101"/>
                <a:gd name="T92" fmla="*/ 106 w 1096"/>
                <a:gd name="T93" fmla="*/ 227 h 1101"/>
                <a:gd name="T94" fmla="*/ 271 w 1096"/>
                <a:gd name="T95" fmla="*/ 76 h 1101"/>
                <a:gd name="T96" fmla="*/ 488 w 1096"/>
                <a:gd name="T97" fmla="*/ 4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96" h="1101">
                  <a:moveTo>
                    <a:pt x="528" y="175"/>
                  </a:moveTo>
                  <a:lnTo>
                    <a:pt x="514" y="176"/>
                  </a:lnTo>
                  <a:lnTo>
                    <a:pt x="506" y="180"/>
                  </a:lnTo>
                  <a:lnTo>
                    <a:pt x="502" y="188"/>
                  </a:lnTo>
                  <a:lnTo>
                    <a:pt x="501" y="202"/>
                  </a:lnTo>
                  <a:lnTo>
                    <a:pt x="501" y="231"/>
                  </a:lnTo>
                  <a:lnTo>
                    <a:pt x="501" y="244"/>
                  </a:lnTo>
                  <a:lnTo>
                    <a:pt x="500" y="252"/>
                  </a:lnTo>
                  <a:lnTo>
                    <a:pt x="497" y="258"/>
                  </a:lnTo>
                  <a:lnTo>
                    <a:pt x="492" y="262"/>
                  </a:lnTo>
                  <a:lnTo>
                    <a:pt x="485" y="265"/>
                  </a:lnTo>
                  <a:lnTo>
                    <a:pt x="473" y="270"/>
                  </a:lnTo>
                  <a:lnTo>
                    <a:pt x="445" y="283"/>
                  </a:lnTo>
                  <a:lnTo>
                    <a:pt x="421" y="297"/>
                  </a:lnTo>
                  <a:lnTo>
                    <a:pt x="400" y="315"/>
                  </a:lnTo>
                  <a:lnTo>
                    <a:pt x="383" y="336"/>
                  </a:lnTo>
                  <a:lnTo>
                    <a:pt x="370" y="358"/>
                  </a:lnTo>
                  <a:lnTo>
                    <a:pt x="362" y="386"/>
                  </a:lnTo>
                  <a:lnTo>
                    <a:pt x="357" y="416"/>
                  </a:lnTo>
                  <a:lnTo>
                    <a:pt x="358" y="443"/>
                  </a:lnTo>
                  <a:lnTo>
                    <a:pt x="363" y="468"/>
                  </a:lnTo>
                  <a:lnTo>
                    <a:pt x="372" y="490"/>
                  </a:lnTo>
                  <a:lnTo>
                    <a:pt x="385" y="510"/>
                  </a:lnTo>
                  <a:lnTo>
                    <a:pt x="402" y="528"/>
                  </a:lnTo>
                  <a:lnTo>
                    <a:pt x="420" y="545"/>
                  </a:lnTo>
                  <a:lnTo>
                    <a:pt x="442" y="560"/>
                  </a:lnTo>
                  <a:lnTo>
                    <a:pt x="476" y="577"/>
                  </a:lnTo>
                  <a:lnTo>
                    <a:pt x="513" y="592"/>
                  </a:lnTo>
                  <a:lnTo>
                    <a:pt x="548" y="607"/>
                  </a:lnTo>
                  <a:lnTo>
                    <a:pt x="568" y="617"/>
                  </a:lnTo>
                  <a:lnTo>
                    <a:pt x="586" y="630"/>
                  </a:lnTo>
                  <a:lnTo>
                    <a:pt x="599" y="643"/>
                  </a:lnTo>
                  <a:lnTo>
                    <a:pt x="605" y="657"/>
                  </a:lnTo>
                  <a:lnTo>
                    <a:pt x="609" y="672"/>
                  </a:lnTo>
                  <a:lnTo>
                    <a:pt x="606" y="687"/>
                  </a:lnTo>
                  <a:lnTo>
                    <a:pt x="600" y="701"/>
                  </a:lnTo>
                  <a:lnTo>
                    <a:pt x="589" y="713"/>
                  </a:lnTo>
                  <a:lnTo>
                    <a:pt x="574" y="723"/>
                  </a:lnTo>
                  <a:lnTo>
                    <a:pt x="551" y="730"/>
                  </a:lnTo>
                  <a:lnTo>
                    <a:pt x="529" y="733"/>
                  </a:lnTo>
                  <a:lnTo>
                    <a:pt x="506" y="732"/>
                  </a:lnTo>
                  <a:lnTo>
                    <a:pt x="471" y="725"/>
                  </a:lnTo>
                  <a:lnTo>
                    <a:pt x="436" y="715"/>
                  </a:lnTo>
                  <a:lnTo>
                    <a:pt x="403" y="700"/>
                  </a:lnTo>
                  <a:lnTo>
                    <a:pt x="393" y="696"/>
                  </a:lnTo>
                  <a:lnTo>
                    <a:pt x="385" y="695"/>
                  </a:lnTo>
                  <a:lnTo>
                    <a:pt x="380" y="697"/>
                  </a:lnTo>
                  <a:lnTo>
                    <a:pt x="376" y="704"/>
                  </a:lnTo>
                  <a:lnTo>
                    <a:pt x="372" y="713"/>
                  </a:lnTo>
                  <a:lnTo>
                    <a:pt x="364" y="740"/>
                  </a:lnTo>
                  <a:lnTo>
                    <a:pt x="356" y="769"/>
                  </a:lnTo>
                  <a:lnTo>
                    <a:pt x="353" y="780"/>
                  </a:lnTo>
                  <a:lnTo>
                    <a:pt x="353" y="790"/>
                  </a:lnTo>
                  <a:lnTo>
                    <a:pt x="356" y="797"/>
                  </a:lnTo>
                  <a:lnTo>
                    <a:pt x="364" y="803"/>
                  </a:lnTo>
                  <a:lnTo>
                    <a:pt x="375" y="810"/>
                  </a:lnTo>
                  <a:lnTo>
                    <a:pt x="405" y="822"/>
                  </a:lnTo>
                  <a:lnTo>
                    <a:pt x="436" y="830"/>
                  </a:lnTo>
                  <a:lnTo>
                    <a:pt x="468" y="837"/>
                  </a:lnTo>
                  <a:lnTo>
                    <a:pt x="480" y="839"/>
                  </a:lnTo>
                  <a:lnTo>
                    <a:pt x="488" y="841"/>
                  </a:lnTo>
                  <a:lnTo>
                    <a:pt x="492" y="846"/>
                  </a:lnTo>
                  <a:lnTo>
                    <a:pt x="493" y="855"/>
                  </a:lnTo>
                  <a:lnTo>
                    <a:pt x="494" y="867"/>
                  </a:lnTo>
                  <a:lnTo>
                    <a:pt x="494" y="903"/>
                  </a:lnTo>
                  <a:lnTo>
                    <a:pt x="495" y="913"/>
                  </a:lnTo>
                  <a:lnTo>
                    <a:pt x="500" y="920"/>
                  </a:lnTo>
                  <a:lnTo>
                    <a:pt x="507" y="925"/>
                  </a:lnTo>
                  <a:lnTo>
                    <a:pt x="517" y="926"/>
                  </a:lnTo>
                  <a:lnTo>
                    <a:pt x="543" y="928"/>
                  </a:lnTo>
                  <a:lnTo>
                    <a:pt x="570" y="926"/>
                  </a:lnTo>
                  <a:lnTo>
                    <a:pt x="578" y="925"/>
                  </a:lnTo>
                  <a:lnTo>
                    <a:pt x="585" y="921"/>
                  </a:lnTo>
                  <a:lnTo>
                    <a:pt x="589" y="915"/>
                  </a:lnTo>
                  <a:lnTo>
                    <a:pt x="590" y="905"/>
                  </a:lnTo>
                  <a:lnTo>
                    <a:pt x="591" y="880"/>
                  </a:lnTo>
                  <a:lnTo>
                    <a:pt x="590" y="855"/>
                  </a:lnTo>
                  <a:lnTo>
                    <a:pt x="591" y="844"/>
                  </a:lnTo>
                  <a:lnTo>
                    <a:pt x="596" y="837"/>
                  </a:lnTo>
                  <a:lnTo>
                    <a:pt x="603" y="830"/>
                  </a:lnTo>
                  <a:lnTo>
                    <a:pt x="613" y="827"/>
                  </a:lnTo>
                  <a:lnTo>
                    <a:pt x="640" y="817"/>
                  </a:lnTo>
                  <a:lnTo>
                    <a:pt x="664" y="804"/>
                  </a:lnTo>
                  <a:lnTo>
                    <a:pt x="685" y="788"/>
                  </a:lnTo>
                  <a:lnTo>
                    <a:pt x="704" y="769"/>
                  </a:lnTo>
                  <a:lnTo>
                    <a:pt x="722" y="743"/>
                  </a:lnTo>
                  <a:lnTo>
                    <a:pt x="734" y="715"/>
                  </a:lnTo>
                  <a:lnTo>
                    <a:pt x="740" y="687"/>
                  </a:lnTo>
                  <a:lnTo>
                    <a:pt x="741" y="659"/>
                  </a:lnTo>
                  <a:lnTo>
                    <a:pt x="738" y="631"/>
                  </a:lnTo>
                  <a:lnTo>
                    <a:pt x="729" y="604"/>
                  </a:lnTo>
                  <a:lnTo>
                    <a:pt x="716" y="578"/>
                  </a:lnTo>
                  <a:lnTo>
                    <a:pt x="699" y="554"/>
                  </a:lnTo>
                  <a:lnTo>
                    <a:pt x="678" y="534"/>
                  </a:lnTo>
                  <a:lnTo>
                    <a:pt x="652" y="516"/>
                  </a:lnTo>
                  <a:lnTo>
                    <a:pt x="606" y="495"/>
                  </a:lnTo>
                  <a:lnTo>
                    <a:pt x="560" y="475"/>
                  </a:lnTo>
                  <a:lnTo>
                    <a:pt x="542" y="467"/>
                  </a:lnTo>
                  <a:lnTo>
                    <a:pt x="526" y="458"/>
                  </a:lnTo>
                  <a:lnTo>
                    <a:pt x="509" y="447"/>
                  </a:lnTo>
                  <a:lnTo>
                    <a:pt x="499" y="435"/>
                  </a:lnTo>
                  <a:lnTo>
                    <a:pt x="492" y="423"/>
                  </a:lnTo>
                  <a:lnTo>
                    <a:pt x="490" y="412"/>
                  </a:lnTo>
                  <a:lnTo>
                    <a:pt x="492" y="399"/>
                  </a:lnTo>
                  <a:lnTo>
                    <a:pt x="497" y="387"/>
                  </a:lnTo>
                  <a:lnTo>
                    <a:pt x="507" y="377"/>
                  </a:lnTo>
                  <a:lnTo>
                    <a:pt x="520" y="369"/>
                  </a:lnTo>
                  <a:lnTo>
                    <a:pt x="536" y="364"/>
                  </a:lnTo>
                  <a:lnTo>
                    <a:pt x="551" y="362"/>
                  </a:lnTo>
                  <a:lnTo>
                    <a:pt x="591" y="363"/>
                  </a:lnTo>
                  <a:lnTo>
                    <a:pt x="630" y="370"/>
                  </a:lnTo>
                  <a:lnTo>
                    <a:pt x="668" y="386"/>
                  </a:lnTo>
                  <a:lnTo>
                    <a:pt x="679" y="389"/>
                  </a:lnTo>
                  <a:lnTo>
                    <a:pt x="687" y="389"/>
                  </a:lnTo>
                  <a:lnTo>
                    <a:pt x="694" y="383"/>
                  </a:lnTo>
                  <a:lnTo>
                    <a:pt x="698" y="371"/>
                  </a:lnTo>
                  <a:lnTo>
                    <a:pt x="707" y="341"/>
                  </a:lnTo>
                  <a:lnTo>
                    <a:pt x="715" y="311"/>
                  </a:lnTo>
                  <a:lnTo>
                    <a:pt x="716" y="299"/>
                  </a:lnTo>
                  <a:lnTo>
                    <a:pt x="712" y="289"/>
                  </a:lnTo>
                  <a:lnTo>
                    <a:pt x="701" y="283"/>
                  </a:lnTo>
                  <a:lnTo>
                    <a:pt x="666" y="269"/>
                  </a:lnTo>
                  <a:lnTo>
                    <a:pt x="628" y="260"/>
                  </a:lnTo>
                  <a:lnTo>
                    <a:pt x="614" y="258"/>
                  </a:lnTo>
                  <a:lnTo>
                    <a:pt x="605" y="256"/>
                  </a:lnTo>
                  <a:lnTo>
                    <a:pt x="599" y="251"/>
                  </a:lnTo>
                  <a:lnTo>
                    <a:pt x="597" y="246"/>
                  </a:lnTo>
                  <a:lnTo>
                    <a:pt x="596" y="236"/>
                  </a:lnTo>
                  <a:lnTo>
                    <a:pt x="596" y="222"/>
                  </a:lnTo>
                  <a:lnTo>
                    <a:pt x="595" y="202"/>
                  </a:lnTo>
                  <a:lnTo>
                    <a:pt x="593" y="189"/>
                  </a:lnTo>
                  <a:lnTo>
                    <a:pt x="589" y="180"/>
                  </a:lnTo>
                  <a:lnTo>
                    <a:pt x="582" y="177"/>
                  </a:lnTo>
                  <a:lnTo>
                    <a:pt x="568" y="175"/>
                  </a:lnTo>
                  <a:lnTo>
                    <a:pt x="548" y="175"/>
                  </a:lnTo>
                  <a:lnTo>
                    <a:pt x="528" y="175"/>
                  </a:lnTo>
                  <a:close/>
                  <a:moveTo>
                    <a:pt x="548" y="0"/>
                  </a:moveTo>
                  <a:lnTo>
                    <a:pt x="607" y="4"/>
                  </a:lnTo>
                  <a:lnTo>
                    <a:pt x="666" y="13"/>
                  </a:lnTo>
                  <a:lnTo>
                    <a:pt x="721" y="29"/>
                  </a:lnTo>
                  <a:lnTo>
                    <a:pt x="773" y="50"/>
                  </a:lnTo>
                  <a:lnTo>
                    <a:pt x="824" y="76"/>
                  </a:lnTo>
                  <a:lnTo>
                    <a:pt x="872" y="108"/>
                  </a:lnTo>
                  <a:lnTo>
                    <a:pt x="915" y="142"/>
                  </a:lnTo>
                  <a:lnTo>
                    <a:pt x="955" y="182"/>
                  </a:lnTo>
                  <a:lnTo>
                    <a:pt x="990" y="227"/>
                  </a:lnTo>
                  <a:lnTo>
                    <a:pt x="1020" y="273"/>
                  </a:lnTo>
                  <a:lnTo>
                    <a:pt x="1047" y="324"/>
                  </a:lnTo>
                  <a:lnTo>
                    <a:pt x="1068" y="377"/>
                  </a:lnTo>
                  <a:lnTo>
                    <a:pt x="1083" y="433"/>
                  </a:lnTo>
                  <a:lnTo>
                    <a:pt x="1093" y="490"/>
                  </a:lnTo>
                  <a:lnTo>
                    <a:pt x="1096" y="551"/>
                  </a:lnTo>
                  <a:lnTo>
                    <a:pt x="1093" y="611"/>
                  </a:lnTo>
                  <a:lnTo>
                    <a:pt x="1083" y="669"/>
                  </a:lnTo>
                  <a:lnTo>
                    <a:pt x="1068" y="724"/>
                  </a:lnTo>
                  <a:lnTo>
                    <a:pt x="1047" y="777"/>
                  </a:lnTo>
                  <a:lnTo>
                    <a:pt x="1020" y="828"/>
                  </a:lnTo>
                  <a:lnTo>
                    <a:pt x="990" y="876"/>
                  </a:lnTo>
                  <a:lnTo>
                    <a:pt x="955" y="919"/>
                  </a:lnTo>
                  <a:lnTo>
                    <a:pt x="915" y="959"/>
                  </a:lnTo>
                  <a:lnTo>
                    <a:pt x="872" y="995"/>
                  </a:lnTo>
                  <a:lnTo>
                    <a:pt x="824" y="1025"/>
                  </a:lnTo>
                  <a:lnTo>
                    <a:pt x="773" y="1051"/>
                  </a:lnTo>
                  <a:lnTo>
                    <a:pt x="721" y="1072"/>
                  </a:lnTo>
                  <a:lnTo>
                    <a:pt x="666" y="1088"/>
                  </a:lnTo>
                  <a:lnTo>
                    <a:pt x="607" y="1097"/>
                  </a:lnTo>
                  <a:lnTo>
                    <a:pt x="548" y="1101"/>
                  </a:lnTo>
                  <a:lnTo>
                    <a:pt x="488" y="1097"/>
                  </a:lnTo>
                  <a:lnTo>
                    <a:pt x="431" y="1088"/>
                  </a:lnTo>
                  <a:lnTo>
                    <a:pt x="375" y="1072"/>
                  </a:lnTo>
                  <a:lnTo>
                    <a:pt x="322" y="1051"/>
                  </a:lnTo>
                  <a:lnTo>
                    <a:pt x="271" y="1025"/>
                  </a:lnTo>
                  <a:lnTo>
                    <a:pt x="224" y="995"/>
                  </a:lnTo>
                  <a:lnTo>
                    <a:pt x="181" y="959"/>
                  </a:lnTo>
                  <a:lnTo>
                    <a:pt x="141" y="919"/>
                  </a:lnTo>
                  <a:lnTo>
                    <a:pt x="105" y="876"/>
                  </a:lnTo>
                  <a:lnTo>
                    <a:pt x="75" y="828"/>
                  </a:lnTo>
                  <a:lnTo>
                    <a:pt x="49" y="777"/>
                  </a:lnTo>
                  <a:lnTo>
                    <a:pt x="27" y="724"/>
                  </a:lnTo>
                  <a:lnTo>
                    <a:pt x="12" y="669"/>
                  </a:lnTo>
                  <a:lnTo>
                    <a:pt x="4" y="611"/>
                  </a:lnTo>
                  <a:lnTo>
                    <a:pt x="0" y="551"/>
                  </a:lnTo>
                  <a:lnTo>
                    <a:pt x="4" y="490"/>
                  </a:lnTo>
                  <a:lnTo>
                    <a:pt x="12" y="433"/>
                  </a:lnTo>
                  <a:lnTo>
                    <a:pt x="29" y="377"/>
                  </a:lnTo>
                  <a:lnTo>
                    <a:pt x="49" y="324"/>
                  </a:lnTo>
                  <a:lnTo>
                    <a:pt x="75" y="273"/>
                  </a:lnTo>
                  <a:lnTo>
                    <a:pt x="106" y="227"/>
                  </a:lnTo>
                  <a:lnTo>
                    <a:pt x="142" y="182"/>
                  </a:lnTo>
                  <a:lnTo>
                    <a:pt x="181" y="142"/>
                  </a:lnTo>
                  <a:lnTo>
                    <a:pt x="225" y="108"/>
                  </a:lnTo>
                  <a:lnTo>
                    <a:pt x="271" y="76"/>
                  </a:lnTo>
                  <a:lnTo>
                    <a:pt x="322" y="50"/>
                  </a:lnTo>
                  <a:lnTo>
                    <a:pt x="375" y="29"/>
                  </a:lnTo>
                  <a:lnTo>
                    <a:pt x="431" y="13"/>
                  </a:lnTo>
                  <a:lnTo>
                    <a:pt x="488" y="4"/>
                  </a:lnTo>
                  <a:lnTo>
                    <a:pt x="5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272"/>
            <p:cNvSpPr>
              <a:spLocks/>
            </p:cNvSpPr>
            <p:nvPr/>
          </p:nvSpPr>
          <p:spPr bwMode="auto">
            <a:xfrm>
              <a:off x="1660526" y="4430713"/>
              <a:ext cx="458788" cy="173037"/>
            </a:xfrm>
            <a:custGeom>
              <a:avLst/>
              <a:gdLst>
                <a:gd name="T0" fmla="*/ 1474 w 2892"/>
                <a:gd name="T1" fmla="*/ 2 h 1090"/>
                <a:gd name="T2" fmla="*/ 1517 w 2892"/>
                <a:gd name="T3" fmla="*/ 23 h 1090"/>
                <a:gd name="T4" fmla="*/ 1546 w 2892"/>
                <a:gd name="T5" fmla="*/ 60 h 1090"/>
                <a:gd name="T6" fmla="*/ 1557 w 2892"/>
                <a:gd name="T7" fmla="*/ 107 h 1090"/>
                <a:gd name="T8" fmla="*/ 2785 w 2892"/>
                <a:gd name="T9" fmla="*/ 451 h 1090"/>
                <a:gd name="T10" fmla="*/ 2833 w 2892"/>
                <a:gd name="T11" fmla="*/ 463 h 1090"/>
                <a:gd name="T12" fmla="*/ 2868 w 2892"/>
                <a:gd name="T13" fmla="*/ 492 h 1090"/>
                <a:gd name="T14" fmla="*/ 2890 w 2892"/>
                <a:gd name="T15" fmla="*/ 534 h 1090"/>
                <a:gd name="T16" fmla="*/ 2892 w 2892"/>
                <a:gd name="T17" fmla="*/ 983 h 1090"/>
                <a:gd name="T18" fmla="*/ 2881 w 2892"/>
                <a:gd name="T19" fmla="*/ 1031 h 1090"/>
                <a:gd name="T20" fmla="*/ 2852 w 2892"/>
                <a:gd name="T21" fmla="*/ 1067 h 1090"/>
                <a:gd name="T22" fmla="*/ 2810 w 2892"/>
                <a:gd name="T23" fmla="*/ 1088 h 1090"/>
                <a:gd name="T24" fmla="*/ 2760 w 2892"/>
                <a:gd name="T25" fmla="*/ 1088 h 1090"/>
                <a:gd name="T26" fmla="*/ 2718 w 2892"/>
                <a:gd name="T27" fmla="*/ 1067 h 1090"/>
                <a:gd name="T28" fmla="*/ 2689 w 2892"/>
                <a:gd name="T29" fmla="*/ 1031 h 1090"/>
                <a:gd name="T30" fmla="*/ 2677 w 2892"/>
                <a:gd name="T31" fmla="*/ 983 h 1090"/>
                <a:gd name="T32" fmla="*/ 1553 w 2892"/>
                <a:gd name="T33" fmla="*/ 667 h 1090"/>
                <a:gd name="T34" fmla="*/ 1551 w 2892"/>
                <a:gd name="T35" fmla="*/ 1008 h 1090"/>
                <a:gd name="T36" fmla="*/ 1530 w 2892"/>
                <a:gd name="T37" fmla="*/ 1050 h 1090"/>
                <a:gd name="T38" fmla="*/ 1494 w 2892"/>
                <a:gd name="T39" fmla="*/ 1079 h 1090"/>
                <a:gd name="T40" fmla="*/ 1446 w 2892"/>
                <a:gd name="T41" fmla="*/ 1090 h 1090"/>
                <a:gd name="T42" fmla="*/ 1399 w 2892"/>
                <a:gd name="T43" fmla="*/ 1079 h 1090"/>
                <a:gd name="T44" fmla="*/ 1362 w 2892"/>
                <a:gd name="T45" fmla="*/ 1050 h 1090"/>
                <a:gd name="T46" fmla="*/ 1341 w 2892"/>
                <a:gd name="T47" fmla="*/ 1008 h 1090"/>
                <a:gd name="T48" fmla="*/ 1339 w 2892"/>
                <a:gd name="T49" fmla="*/ 667 h 1090"/>
                <a:gd name="T50" fmla="*/ 215 w 2892"/>
                <a:gd name="T51" fmla="*/ 983 h 1090"/>
                <a:gd name="T52" fmla="*/ 204 w 2892"/>
                <a:gd name="T53" fmla="*/ 1031 h 1090"/>
                <a:gd name="T54" fmla="*/ 174 w 2892"/>
                <a:gd name="T55" fmla="*/ 1067 h 1090"/>
                <a:gd name="T56" fmla="*/ 132 w 2892"/>
                <a:gd name="T57" fmla="*/ 1088 h 1090"/>
                <a:gd name="T58" fmla="*/ 82 w 2892"/>
                <a:gd name="T59" fmla="*/ 1088 h 1090"/>
                <a:gd name="T60" fmla="*/ 40 w 2892"/>
                <a:gd name="T61" fmla="*/ 1067 h 1090"/>
                <a:gd name="T62" fmla="*/ 11 w 2892"/>
                <a:gd name="T63" fmla="*/ 1031 h 1090"/>
                <a:gd name="T64" fmla="*/ 0 w 2892"/>
                <a:gd name="T65" fmla="*/ 983 h 1090"/>
                <a:gd name="T66" fmla="*/ 2 w 2892"/>
                <a:gd name="T67" fmla="*/ 534 h 1090"/>
                <a:gd name="T68" fmla="*/ 24 w 2892"/>
                <a:gd name="T69" fmla="*/ 492 h 1090"/>
                <a:gd name="T70" fmla="*/ 61 w 2892"/>
                <a:gd name="T71" fmla="*/ 463 h 1090"/>
                <a:gd name="T72" fmla="*/ 107 w 2892"/>
                <a:gd name="T73" fmla="*/ 451 h 1090"/>
                <a:gd name="T74" fmla="*/ 1343 w 2892"/>
                <a:gd name="T75" fmla="*/ 107 h 1090"/>
                <a:gd name="T76" fmla="*/ 1353 w 2892"/>
                <a:gd name="T77" fmla="*/ 60 h 1090"/>
                <a:gd name="T78" fmla="*/ 1382 w 2892"/>
                <a:gd name="T79" fmla="*/ 23 h 1090"/>
                <a:gd name="T80" fmla="*/ 1426 w 2892"/>
                <a:gd name="T81" fmla="*/ 2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92" h="1090">
                  <a:moveTo>
                    <a:pt x="1449" y="0"/>
                  </a:moveTo>
                  <a:lnTo>
                    <a:pt x="1474" y="2"/>
                  </a:lnTo>
                  <a:lnTo>
                    <a:pt x="1497" y="10"/>
                  </a:lnTo>
                  <a:lnTo>
                    <a:pt x="1517" y="23"/>
                  </a:lnTo>
                  <a:lnTo>
                    <a:pt x="1533" y="40"/>
                  </a:lnTo>
                  <a:lnTo>
                    <a:pt x="1546" y="60"/>
                  </a:lnTo>
                  <a:lnTo>
                    <a:pt x="1554" y="82"/>
                  </a:lnTo>
                  <a:lnTo>
                    <a:pt x="1557" y="107"/>
                  </a:lnTo>
                  <a:lnTo>
                    <a:pt x="1557" y="451"/>
                  </a:lnTo>
                  <a:lnTo>
                    <a:pt x="2785" y="451"/>
                  </a:lnTo>
                  <a:lnTo>
                    <a:pt x="2810" y="454"/>
                  </a:lnTo>
                  <a:lnTo>
                    <a:pt x="2833" y="463"/>
                  </a:lnTo>
                  <a:lnTo>
                    <a:pt x="2852" y="475"/>
                  </a:lnTo>
                  <a:lnTo>
                    <a:pt x="2868" y="492"/>
                  </a:lnTo>
                  <a:lnTo>
                    <a:pt x="2881" y="511"/>
                  </a:lnTo>
                  <a:lnTo>
                    <a:pt x="2890" y="534"/>
                  </a:lnTo>
                  <a:lnTo>
                    <a:pt x="2892" y="559"/>
                  </a:lnTo>
                  <a:lnTo>
                    <a:pt x="2892" y="983"/>
                  </a:lnTo>
                  <a:lnTo>
                    <a:pt x="2890" y="1008"/>
                  </a:lnTo>
                  <a:lnTo>
                    <a:pt x="2881" y="1031"/>
                  </a:lnTo>
                  <a:lnTo>
                    <a:pt x="2868" y="1050"/>
                  </a:lnTo>
                  <a:lnTo>
                    <a:pt x="2852" y="1067"/>
                  </a:lnTo>
                  <a:lnTo>
                    <a:pt x="2833" y="1079"/>
                  </a:lnTo>
                  <a:lnTo>
                    <a:pt x="2810" y="1088"/>
                  </a:lnTo>
                  <a:lnTo>
                    <a:pt x="2785" y="1090"/>
                  </a:lnTo>
                  <a:lnTo>
                    <a:pt x="2760" y="1088"/>
                  </a:lnTo>
                  <a:lnTo>
                    <a:pt x="2738" y="1079"/>
                  </a:lnTo>
                  <a:lnTo>
                    <a:pt x="2718" y="1067"/>
                  </a:lnTo>
                  <a:lnTo>
                    <a:pt x="2701" y="1050"/>
                  </a:lnTo>
                  <a:lnTo>
                    <a:pt x="2689" y="1031"/>
                  </a:lnTo>
                  <a:lnTo>
                    <a:pt x="2680" y="1008"/>
                  </a:lnTo>
                  <a:lnTo>
                    <a:pt x="2677" y="983"/>
                  </a:lnTo>
                  <a:lnTo>
                    <a:pt x="2677" y="667"/>
                  </a:lnTo>
                  <a:lnTo>
                    <a:pt x="1553" y="667"/>
                  </a:lnTo>
                  <a:lnTo>
                    <a:pt x="1553" y="983"/>
                  </a:lnTo>
                  <a:lnTo>
                    <a:pt x="1551" y="1008"/>
                  </a:lnTo>
                  <a:lnTo>
                    <a:pt x="1542" y="1031"/>
                  </a:lnTo>
                  <a:lnTo>
                    <a:pt x="1530" y="1050"/>
                  </a:lnTo>
                  <a:lnTo>
                    <a:pt x="1513" y="1067"/>
                  </a:lnTo>
                  <a:lnTo>
                    <a:pt x="1494" y="1079"/>
                  </a:lnTo>
                  <a:lnTo>
                    <a:pt x="1471" y="1088"/>
                  </a:lnTo>
                  <a:lnTo>
                    <a:pt x="1446" y="1090"/>
                  </a:lnTo>
                  <a:lnTo>
                    <a:pt x="1421" y="1088"/>
                  </a:lnTo>
                  <a:lnTo>
                    <a:pt x="1399" y="1079"/>
                  </a:lnTo>
                  <a:lnTo>
                    <a:pt x="1379" y="1067"/>
                  </a:lnTo>
                  <a:lnTo>
                    <a:pt x="1362" y="1050"/>
                  </a:lnTo>
                  <a:lnTo>
                    <a:pt x="1350" y="1031"/>
                  </a:lnTo>
                  <a:lnTo>
                    <a:pt x="1341" y="1008"/>
                  </a:lnTo>
                  <a:lnTo>
                    <a:pt x="1339" y="983"/>
                  </a:lnTo>
                  <a:lnTo>
                    <a:pt x="1339" y="667"/>
                  </a:lnTo>
                  <a:lnTo>
                    <a:pt x="215" y="667"/>
                  </a:lnTo>
                  <a:lnTo>
                    <a:pt x="215" y="983"/>
                  </a:lnTo>
                  <a:lnTo>
                    <a:pt x="212" y="1008"/>
                  </a:lnTo>
                  <a:lnTo>
                    <a:pt x="204" y="1031"/>
                  </a:lnTo>
                  <a:lnTo>
                    <a:pt x="191" y="1050"/>
                  </a:lnTo>
                  <a:lnTo>
                    <a:pt x="174" y="1067"/>
                  </a:lnTo>
                  <a:lnTo>
                    <a:pt x="155" y="1079"/>
                  </a:lnTo>
                  <a:lnTo>
                    <a:pt x="132" y="1088"/>
                  </a:lnTo>
                  <a:lnTo>
                    <a:pt x="107" y="1090"/>
                  </a:lnTo>
                  <a:lnTo>
                    <a:pt x="82" y="1088"/>
                  </a:lnTo>
                  <a:lnTo>
                    <a:pt x="61" y="1079"/>
                  </a:lnTo>
                  <a:lnTo>
                    <a:pt x="40" y="1067"/>
                  </a:lnTo>
                  <a:lnTo>
                    <a:pt x="24" y="1050"/>
                  </a:lnTo>
                  <a:lnTo>
                    <a:pt x="11" y="1031"/>
                  </a:lnTo>
                  <a:lnTo>
                    <a:pt x="2" y="1008"/>
                  </a:lnTo>
                  <a:lnTo>
                    <a:pt x="0" y="983"/>
                  </a:lnTo>
                  <a:lnTo>
                    <a:pt x="0" y="559"/>
                  </a:lnTo>
                  <a:lnTo>
                    <a:pt x="2" y="534"/>
                  </a:lnTo>
                  <a:lnTo>
                    <a:pt x="11" y="511"/>
                  </a:lnTo>
                  <a:lnTo>
                    <a:pt x="24" y="492"/>
                  </a:lnTo>
                  <a:lnTo>
                    <a:pt x="40" y="475"/>
                  </a:lnTo>
                  <a:lnTo>
                    <a:pt x="61" y="463"/>
                  </a:lnTo>
                  <a:lnTo>
                    <a:pt x="82" y="454"/>
                  </a:lnTo>
                  <a:lnTo>
                    <a:pt x="107" y="451"/>
                  </a:lnTo>
                  <a:lnTo>
                    <a:pt x="1343" y="451"/>
                  </a:lnTo>
                  <a:lnTo>
                    <a:pt x="1343" y="107"/>
                  </a:lnTo>
                  <a:lnTo>
                    <a:pt x="1346" y="82"/>
                  </a:lnTo>
                  <a:lnTo>
                    <a:pt x="1353" y="60"/>
                  </a:lnTo>
                  <a:lnTo>
                    <a:pt x="1366" y="40"/>
                  </a:lnTo>
                  <a:lnTo>
                    <a:pt x="1382" y="23"/>
                  </a:lnTo>
                  <a:lnTo>
                    <a:pt x="1403" y="10"/>
                  </a:lnTo>
                  <a:lnTo>
                    <a:pt x="1426" y="2"/>
                  </a:lnTo>
                  <a:lnTo>
                    <a:pt x="14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273"/>
            <p:cNvSpPr>
              <a:spLocks/>
            </p:cNvSpPr>
            <p:nvPr/>
          </p:nvSpPr>
          <p:spPr bwMode="auto">
            <a:xfrm>
              <a:off x="1646238" y="4629150"/>
              <a:ext cx="61913" cy="80962"/>
            </a:xfrm>
            <a:custGeom>
              <a:avLst/>
              <a:gdLst>
                <a:gd name="T0" fmla="*/ 208 w 390"/>
                <a:gd name="T1" fmla="*/ 0 h 503"/>
                <a:gd name="T2" fmla="*/ 230 w 390"/>
                <a:gd name="T3" fmla="*/ 3 h 503"/>
                <a:gd name="T4" fmla="*/ 261 w 390"/>
                <a:gd name="T5" fmla="*/ 9 h 503"/>
                <a:gd name="T6" fmla="*/ 294 w 390"/>
                <a:gd name="T7" fmla="*/ 23 h 503"/>
                <a:gd name="T8" fmla="*/ 327 w 390"/>
                <a:gd name="T9" fmla="*/ 47 h 503"/>
                <a:gd name="T10" fmla="*/ 356 w 390"/>
                <a:gd name="T11" fmla="*/ 83 h 503"/>
                <a:gd name="T12" fmla="*/ 378 w 390"/>
                <a:gd name="T13" fmla="*/ 133 h 503"/>
                <a:gd name="T14" fmla="*/ 388 w 390"/>
                <a:gd name="T15" fmla="*/ 199 h 503"/>
                <a:gd name="T16" fmla="*/ 389 w 390"/>
                <a:gd name="T17" fmla="*/ 207 h 503"/>
                <a:gd name="T18" fmla="*/ 390 w 390"/>
                <a:gd name="T19" fmla="*/ 230 h 503"/>
                <a:gd name="T20" fmla="*/ 389 w 390"/>
                <a:gd name="T21" fmla="*/ 264 h 503"/>
                <a:gd name="T22" fmla="*/ 385 w 390"/>
                <a:gd name="T23" fmla="*/ 305 h 503"/>
                <a:gd name="T24" fmla="*/ 376 w 390"/>
                <a:gd name="T25" fmla="*/ 350 h 503"/>
                <a:gd name="T26" fmla="*/ 361 w 390"/>
                <a:gd name="T27" fmla="*/ 394 h 503"/>
                <a:gd name="T28" fmla="*/ 336 w 390"/>
                <a:gd name="T29" fmla="*/ 436 h 503"/>
                <a:gd name="T30" fmla="*/ 301 w 390"/>
                <a:gd name="T31" fmla="*/ 470 h 503"/>
                <a:gd name="T32" fmla="*/ 255 w 390"/>
                <a:gd name="T33" fmla="*/ 493 h 503"/>
                <a:gd name="T34" fmla="*/ 196 w 390"/>
                <a:gd name="T35" fmla="*/ 503 h 503"/>
                <a:gd name="T36" fmla="*/ 161 w 390"/>
                <a:gd name="T37" fmla="*/ 499 h 503"/>
                <a:gd name="T38" fmla="*/ 109 w 390"/>
                <a:gd name="T39" fmla="*/ 483 h 503"/>
                <a:gd name="T40" fmla="*/ 69 w 390"/>
                <a:gd name="T41" fmla="*/ 454 h 503"/>
                <a:gd name="T42" fmla="*/ 40 w 390"/>
                <a:gd name="T43" fmla="*/ 416 h 503"/>
                <a:gd name="T44" fmla="*/ 20 w 390"/>
                <a:gd name="T45" fmla="*/ 373 h 503"/>
                <a:gd name="T46" fmla="*/ 8 w 390"/>
                <a:gd name="T47" fmla="*/ 327 h 503"/>
                <a:gd name="T48" fmla="*/ 2 w 390"/>
                <a:gd name="T49" fmla="*/ 284 h 503"/>
                <a:gd name="T50" fmla="*/ 0 w 390"/>
                <a:gd name="T51" fmla="*/ 246 h 503"/>
                <a:gd name="T52" fmla="*/ 0 w 390"/>
                <a:gd name="T53" fmla="*/ 217 h 503"/>
                <a:gd name="T54" fmla="*/ 1 w 390"/>
                <a:gd name="T55" fmla="*/ 201 h 503"/>
                <a:gd name="T56" fmla="*/ 5 w 390"/>
                <a:gd name="T57" fmla="*/ 164 h 503"/>
                <a:gd name="T58" fmla="*/ 21 w 390"/>
                <a:gd name="T59" fmla="*/ 106 h 503"/>
                <a:gd name="T60" fmla="*/ 47 w 390"/>
                <a:gd name="T61" fmla="*/ 65 h 503"/>
                <a:gd name="T62" fmla="*/ 78 w 390"/>
                <a:gd name="T63" fmla="*/ 35 h 503"/>
                <a:gd name="T64" fmla="*/ 112 w 390"/>
                <a:gd name="T65" fmla="*/ 16 h 503"/>
                <a:gd name="T66" fmla="*/ 144 w 390"/>
                <a:gd name="T67" fmla="*/ 6 h 503"/>
                <a:gd name="T68" fmla="*/ 171 w 390"/>
                <a:gd name="T69" fmla="*/ 2 h 503"/>
                <a:gd name="T70" fmla="*/ 190 w 390"/>
                <a:gd name="T71" fmla="*/ 0 h 503"/>
                <a:gd name="T72" fmla="*/ 199 w 390"/>
                <a:gd name="T73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503">
                  <a:moveTo>
                    <a:pt x="199" y="0"/>
                  </a:moveTo>
                  <a:lnTo>
                    <a:pt x="208" y="0"/>
                  </a:lnTo>
                  <a:lnTo>
                    <a:pt x="217" y="1"/>
                  </a:lnTo>
                  <a:lnTo>
                    <a:pt x="230" y="3"/>
                  </a:lnTo>
                  <a:lnTo>
                    <a:pt x="245" y="5"/>
                  </a:lnTo>
                  <a:lnTo>
                    <a:pt x="261" y="9"/>
                  </a:lnTo>
                  <a:lnTo>
                    <a:pt x="277" y="16"/>
                  </a:lnTo>
                  <a:lnTo>
                    <a:pt x="294" y="23"/>
                  </a:lnTo>
                  <a:lnTo>
                    <a:pt x="311" y="34"/>
                  </a:lnTo>
                  <a:lnTo>
                    <a:pt x="327" y="47"/>
                  </a:lnTo>
                  <a:lnTo>
                    <a:pt x="342" y="63"/>
                  </a:lnTo>
                  <a:lnTo>
                    <a:pt x="356" y="83"/>
                  </a:lnTo>
                  <a:lnTo>
                    <a:pt x="368" y="106"/>
                  </a:lnTo>
                  <a:lnTo>
                    <a:pt x="378" y="133"/>
                  </a:lnTo>
                  <a:lnTo>
                    <a:pt x="385" y="163"/>
                  </a:lnTo>
                  <a:lnTo>
                    <a:pt x="388" y="199"/>
                  </a:lnTo>
                  <a:lnTo>
                    <a:pt x="388" y="201"/>
                  </a:lnTo>
                  <a:lnTo>
                    <a:pt x="389" y="207"/>
                  </a:lnTo>
                  <a:lnTo>
                    <a:pt x="389" y="217"/>
                  </a:lnTo>
                  <a:lnTo>
                    <a:pt x="390" y="230"/>
                  </a:lnTo>
                  <a:lnTo>
                    <a:pt x="390" y="246"/>
                  </a:lnTo>
                  <a:lnTo>
                    <a:pt x="389" y="264"/>
                  </a:lnTo>
                  <a:lnTo>
                    <a:pt x="388" y="284"/>
                  </a:lnTo>
                  <a:lnTo>
                    <a:pt x="385" y="305"/>
                  </a:lnTo>
                  <a:lnTo>
                    <a:pt x="381" y="327"/>
                  </a:lnTo>
                  <a:lnTo>
                    <a:pt x="376" y="350"/>
                  </a:lnTo>
                  <a:lnTo>
                    <a:pt x="369" y="373"/>
                  </a:lnTo>
                  <a:lnTo>
                    <a:pt x="361" y="394"/>
                  </a:lnTo>
                  <a:lnTo>
                    <a:pt x="349" y="416"/>
                  </a:lnTo>
                  <a:lnTo>
                    <a:pt x="336" y="436"/>
                  </a:lnTo>
                  <a:lnTo>
                    <a:pt x="321" y="454"/>
                  </a:lnTo>
                  <a:lnTo>
                    <a:pt x="301" y="470"/>
                  </a:lnTo>
                  <a:lnTo>
                    <a:pt x="280" y="483"/>
                  </a:lnTo>
                  <a:lnTo>
                    <a:pt x="255" y="493"/>
                  </a:lnTo>
                  <a:lnTo>
                    <a:pt x="227" y="499"/>
                  </a:lnTo>
                  <a:lnTo>
                    <a:pt x="196" y="503"/>
                  </a:lnTo>
                  <a:lnTo>
                    <a:pt x="193" y="503"/>
                  </a:lnTo>
                  <a:lnTo>
                    <a:pt x="161" y="499"/>
                  </a:lnTo>
                  <a:lnTo>
                    <a:pt x="133" y="493"/>
                  </a:lnTo>
                  <a:lnTo>
                    <a:pt x="109" y="483"/>
                  </a:lnTo>
                  <a:lnTo>
                    <a:pt x="87" y="470"/>
                  </a:lnTo>
                  <a:lnTo>
                    <a:pt x="69" y="454"/>
                  </a:lnTo>
                  <a:lnTo>
                    <a:pt x="52" y="436"/>
                  </a:lnTo>
                  <a:lnTo>
                    <a:pt x="40" y="416"/>
                  </a:lnTo>
                  <a:lnTo>
                    <a:pt x="29" y="394"/>
                  </a:lnTo>
                  <a:lnTo>
                    <a:pt x="20" y="373"/>
                  </a:lnTo>
                  <a:lnTo>
                    <a:pt x="13" y="350"/>
                  </a:lnTo>
                  <a:lnTo>
                    <a:pt x="8" y="327"/>
                  </a:lnTo>
                  <a:lnTo>
                    <a:pt x="4" y="305"/>
                  </a:lnTo>
                  <a:lnTo>
                    <a:pt x="2" y="284"/>
                  </a:lnTo>
                  <a:lnTo>
                    <a:pt x="1" y="264"/>
                  </a:lnTo>
                  <a:lnTo>
                    <a:pt x="0" y="246"/>
                  </a:lnTo>
                  <a:lnTo>
                    <a:pt x="0" y="230"/>
                  </a:lnTo>
                  <a:lnTo>
                    <a:pt x="0" y="217"/>
                  </a:lnTo>
                  <a:lnTo>
                    <a:pt x="1" y="207"/>
                  </a:lnTo>
                  <a:lnTo>
                    <a:pt x="1" y="201"/>
                  </a:lnTo>
                  <a:lnTo>
                    <a:pt x="1" y="199"/>
                  </a:lnTo>
                  <a:lnTo>
                    <a:pt x="5" y="164"/>
                  </a:lnTo>
                  <a:lnTo>
                    <a:pt x="11" y="133"/>
                  </a:lnTo>
                  <a:lnTo>
                    <a:pt x="21" y="106"/>
                  </a:lnTo>
                  <a:lnTo>
                    <a:pt x="33" y="83"/>
                  </a:lnTo>
                  <a:lnTo>
                    <a:pt x="47" y="65"/>
                  </a:lnTo>
                  <a:lnTo>
                    <a:pt x="62" y="48"/>
                  </a:lnTo>
                  <a:lnTo>
                    <a:pt x="78" y="35"/>
                  </a:lnTo>
                  <a:lnTo>
                    <a:pt x="94" y="25"/>
                  </a:lnTo>
                  <a:lnTo>
                    <a:pt x="112" y="16"/>
                  </a:lnTo>
                  <a:lnTo>
                    <a:pt x="128" y="10"/>
                  </a:lnTo>
                  <a:lnTo>
                    <a:pt x="144" y="6"/>
                  </a:lnTo>
                  <a:lnTo>
                    <a:pt x="159" y="3"/>
                  </a:lnTo>
                  <a:lnTo>
                    <a:pt x="171" y="2"/>
                  </a:lnTo>
                  <a:lnTo>
                    <a:pt x="182" y="1"/>
                  </a:lnTo>
                  <a:lnTo>
                    <a:pt x="190" y="0"/>
                  </a:lnTo>
                  <a:lnTo>
                    <a:pt x="195" y="0"/>
                  </a:lnTo>
                  <a:lnTo>
                    <a:pt x="1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74"/>
            <p:cNvSpPr>
              <a:spLocks/>
            </p:cNvSpPr>
            <p:nvPr/>
          </p:nvSpPr>
          <p:spPr bwMode="auto">
            <a:xfrm>
              <a:off x="1611313" y="4718050"/>
              <a:ext cx="130175" cy="74612"/>
            </a:xfrm>
            <a:custGeom>
              <a:avLst/>
              <a:gdLst>
                <a:gd name="T0" fmla="*/ 412 w 823"/>
                <a:gd name="T1" fmla="*/ 0 h 474"/>
                <a:gd name="T2" fmla="*/ 421 w 823"/>
                <a:gd name="T3" fmla="*/ 2 h 474"/>
                <a:gd name="T4" fmla="*/ 437 w 823"/>
                <a:gd name="T5" fmla="*/ 5 h 474"/>
                <a:gd name="T6" fmla="*/ 452 w 823"/>
                <a:gd name="T7" fmla="*/ 12 h 474"/>
                <a:gd name="T8" fmla="*/ 462 w 823"/>
                <a:gd name="T9" fmla="*/ 25 h 474"/>
                <a:gd name="T10" fmla="*/ 466 w 823"/>
                <a:gd name="T11" fmla="*/ 47 h 474"/>
                <a:gd name="T12" fmla="*/ 457 w 823"/>
                <a:gd name="T13" fmla="*/ 77 h 474"/>
                <a:gd name="T14" fmla="*/ 432 w 823"/>
                <a:gd name="T15" fmla="*/ 118 h 474"/>
                <a:gd name="T16" fmla="*/ 556 w 823"/>
                <a:gd name="T17" fmla="*/ 0 h 474"/>
                <a:gd name="T18" fmla="*/ 565 w 823"/>
                <a:gd name="T19" fmla="*/ 5 h 474"/>
                <a:gd name="T20" fmla="*/ 590 w 823"/>
                <a:gd name="T21" fmla="*/ 18 h 474"/>
                <a:gd name="T22" fmla="*/ 626 w 823"/>
                <a:gd name="T23" fmla="*/ 37 h 474"/>
                <a:gd name="T24" fmla="*/ 669 w 823"/>
                <a:gd name="T25" fmla="*/ 61 h 474"/>
                <a:gd name="T26" fmla="*/ 718 w 823"/>
                <a:gd name="T27" fmla="*/ 89 h 474"/>
                <a:gd name="T28" fmla="*/ 766 w 823"/>
                <a:gd name="T29" fmla="*/ 122 h 474"/>
                <a:gd name="T30" fmla="*/ 800 w 823"/>
                <a:gd name="T31" fmla="*/ 161 h 474"/>
                <a:gd name="T32" fmla="*/ 817 w 823"/>
                <a:gd name="T33" fmla="*/ 205 h 474"/>
                <a:gd name="T34" fmla="*/ 823 w 823"/>
                <a:gd name="T35" fmla="*/ 256 h 474"/>
                <a:gd name="T36" fmla="*/ 0 w 823"/>
                <a:gd name="T37" fmla="*/ 474 h 474"/>
                <a:gd name="T38" fmla="*/ 2 w 823"/>
                <a:gd name="T39" fmla="*/ 230 h 474"/>
                <a:gd name="T40" fmla="*/ 12 w 823"/>
                <a:gd name="T41" fmla="*/ 182 h 474"/>
                <a:gd name="T42" fmla="*/ 37 w 823"/>
                <a:gd name="T43" fmla="*/ 141 h 474"/>
                <a:gd name="T44" fmla="*/ 81 w 823"/>
                <a:gd name="T45" fmla="*/ 104 h 474"/>
                <a:gd name="T46" fmla="*/ 129 w 823"/>
                <a:gd name="T47" fmla="*/ 75 h 474"/>
                <a:gd name="T48" fmla="*/ 176 w 823"/>
                <a:gd name="T49" fmla="*/ 49 h 474"/>
                <a:gd name="T50" fmla="*/ 216 w 823"/>
                <a:gd name="T51" fmla="*/ 27 h 474"/>
                <a:gd name="T52" fmla="*/ 247 w 823"/>
                <a:gd name="T53" fmla="*/ 11 h 474"/>
                <a:gd name="T54" fmla="*/ 264 w 823"/>
                <a:gd name="T55" fmla="*/ 3 h 474"/>
                <a:gd name="T56" fmla="*/ 344 w 823"/>
                <a:gd name="T57" fmla="*/ 248 h 474"/>
                <a:gd name="T58" fmla="*/ 375 w 823"/>
                <a:gd name="T59" fmla="*/ 97 h 474"/>
                <a:gd name="T60" fmla="*/ 359 w 823"/>
                <a:gd name="T61" fmla="*/ 60 h 474"/>
                <a:gd name="T62" fmla="*/ 357 w 823"/>
                <a:gd name="T63" fmla="*/ 35 h 474"/>
                <a:gd name="T64" fmla="*/ 364 w 823"/>
                <a:gd name="T65" fmla="*/ 18 h 474"/>
                <a:gd name="T66" fmla="*/ 378 w 823"/>
                <a:gd name="T67" fmla="*/ 8 h 474"/>
                <a:gd name="T68" fmla="*/ 393 w 823"/>
                <a:gd name="T69" fmla="*/ 3 h 474"/>
                <a:gd name="T70" fmla="*/ 406 w 823"/>
                <a:gd name="T71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23" h="474">
                  <a:moveTo>
                    <a:pt x="411" y="0"/>
                  </a:moveTo>
                  <a:lnTo>
                    <a:pt x="412" y="0"/>
                  </a:lnTo>
                  <a:lnTo>
                    <a:pt x="416" y="0"/>
                  </a:lnTo>
                  <a:lnTo>
                    <a:pt x="421" y="2"/>
                  </a:lnTo>
                  <a:lnTo>
                    <a:pt x="429" y="3"/>
                  </a:lnTo>
                  <a:lnTo>
                    <a:pt x="437" y="5"/>
                  </a:lnTo>
                  <a:lnTo>
                    <a:pt x="444" y="8"/>
                  </a:lnTo>
                  <a:lnTo>
                    <a:pt x="452" y="12"/>
                  </a:lnTo>
                  <a:lnTo>
                    <a:pt x="458" y="18"/>
                  </a:lnTo>
                  <a:lnTo>
                    <a:pt x="462" y="25"/>
                  </a:lnTo>
                  <a:lnTo>
                    <a:pt x="466" y="35"/>
                  </a:lnTo>
                  <a:lnTo>
                    <a:pt x="466" y="47"/>
                  </a:lnTo>
                  <a:lnTo>
                    <a:pt x="464" y="60"/>
                  </a:lnTo>
                  <a:lnTo>
                    <a:pt x="457" y="77"/>
                  </a:lnTo>
                  <a:lnTo>
                    <a:pt x="447" y="97"/>
                  </a:lnTo>
                  <a:lnTo>
                    <a:pt x="432" y="118"/>
                  </a:lnTo>
                  <a:lnTo>
                    <a:pt x="479" y="248"/>
                  </a:lnTo>
                  <a:lnTo>
                    <a:pt x="556" y="0"/>
                  </a:lnTo>
                  <a:lnTo>
                    <a:pt x="558" y="2"/>
                  </a:lnTo>
                  <a:lnTo>
                    <a:pt x="565" y="5"/>
                  </a:lnTo>
                  <a:lnTo>
                    <a:pt x="576" y="10"/>
                  </a:lnTo>
                  <a:lnTo>
                    <a:pt x="590" y="18"/>
                  </a:lnTo>
                  <a:lnTo>
                    <a:pt x="607" y="26"/>
                  </a:lnTo>
                  <a:lnTo>
                    <a:pt x="626" y="37"/>
                  </a:lnTo>
                  <a:lnTo>
                    <a:pt x="647" y="49"/>
                  </a:lnTo>
                  <a:lnTo>
                    <a:pt x="669" y="61"/>
                  </a:lnTo>
                  <a:lnTo>
                    <a:pt x="693" y="75"/>
                  </a:lnTo>
                  <a:lnTo>
                    <a:pt x="718" y="89"/>
                  </a:lnTo>
                  <a:lnTo>
                    <a:pt x="742" y="104"/>
                  </a:lnTo>
                  <a:lnTo>
                    <a:pt x="766" y="122"/>
                  </a:lnTo>
                  <a:lnTo>
                    <a:pt x="786" y="141"/>
                  </a:lnTo>
                  <a:lnTo>
                    <a:pt x="800" y="161"/>
                  </a:lnTo>
                  <a:lnTo>
                    <a:pt x="811" y="182"/>
                  </a:lnTo>
                  <a:lnTo>
                    <a:pt x="817" y="205"/>
                  </a:lnTo>
                  <a:lnTo>
                    <a:pt x="820" y="229"/>
                  </a:lnTo>
                  <a:lnTo>
                    <a:pt x="823" y="256"/>
                  </a:lnTo>
                  <a:lnTo>
                    <a:pt x="823" y="474"/>
                  </a:lnTo>
                  <a:lnTo>
                    <a:pt x="0" y="474"/>
                  </a:lnTo>
                  <a:lnTo>
                    <a:pt x="0" y="256"/>
                  </a:lnTo>
                  <a:lnTo>
                    <a:pt x="2" y="230"/>
                  </a:lnTo>
                  <a:lnTo>
                    <a:pt x="5" y="205"/>
                  </a:lnTo>
                  <a:lnTo>
                    <a:pt x="12" y="182"/>
                  </a:lnTo>
                  <a:lnTo>
                    <a:pt x="21" y="162"/>
                  </a:lnTo>
                  <a:lnTo>
                    <a:pt x="37" y="141"/>
                  </a:lnTo>
                  <a:lnTo>
                    <a:pt x="56" y="123"/>
                  </a:lnTo>
                  <a:lnTo>
                    <a:pt x="81" y="104"/>
                  </a:lnTo>
                  <a:lnTo>
                    <a:pt x="104" y="89"/>
                  </a:lnTo>
                  <a:lnTo>
                    <a:pt x="129" y="75"/>
                  </a:lnTo>
                  <a:lnTo>
                    <a:pt x="153" y="62"/>
                  </a:lnTo>
                  <a:lnTo>
                    <a:pt x="176" y="49"/>
                  </a:lnTo>
                  <a:lnTo>
                    <a:pt x="196" y="37"/>
                  </a:lnTo>
                  <a:lnTo>
                    <a:pt x="216" y="27"/>
                  </a:lnTo>
                  <a:lnTo>
                    <a:pt x="233" y="19"/>
                  </a:lnTo>
                  <a:lnTo>
                    <a:pt x="247" y="11"/>
                  </a:lnTo>
                  <a:lnTo>
                    <a:pt x="258" y="6"/>
                  </a:lnTo>
                  <a:lnTo>
                    <a:pt x="264" y="3"/>
                  </a:lnTo>
                  <a:lnTo>
                    <a:pt x="266" y="2"/>
                  </a:lnTo>
                  <a:lnTo>
                    <a:pt x="344" y="248"/>
                  </a:lnTo>
                  <a:lnTo>
                    <a:pt x="390" y="118"/>
                  </a:lnTo>
                  <a:lnTo>
                    <a:pt x="375" y="97"/>
                  </a:lnTo>
                  <a:lnTo>
                    <a:pt x="365" y="77"/>
                  </a:lnTo>
                  <a:lnTo>
                    <a:pt x="359" y="60"/>
                  </a:lnTo>
                  <a:lnTo>
                    <a:pt x="356" y="46"/>
                  </a:lnTo>
                  <a:lnTo>
                    <a:pt x="357" y="35"/>
                  </a:lnTo>
                  <a:lnTo>
                    <a:pt x="359" y="25"/>
                  </a:lnTo>
                  <a:lnTo>
                    <a:pt x="364" y="18"/>
                  </a:lnTo>
                  <a:lnTo>
                    <a:pt x="371" y="12"/>
                  </a:lnTo>
                  <a:lnTo>
                    <a:pt x="378" y="8"/>
                  </a:lnTo>
                  <a:lnTo>
                    <a:pt x="386" y="5"/>
                  </a:lnTo>
                  <a:lnTo>
                    <a:pt x="393" y="3"/>
                  </a:lnTo>
                  <a:lnTo>
                    <a:pt x="400" y="2"/>
                  </a:lnTo>
                  <a:lnTo>
                    <a:pt x="406" y="0"/>
                  </a:lnTo>
                  <a:lnTo>
                    <a:pt x="4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75"/>
            <p:cNvSpPr>
              <a:spLocks/>
            </p:cNvSpPr>
            <p:nvPr/>
          </p:nvSpPr>
          <p:spPr bwMode="auto">
            <a:xfrm>
              <a:off x="1858963" y="4629150"/>
              <a:ext cx="61913" cy="80962"/>
            </a:xfrm>
            <a:custGeom>
              <a:avLst/>
              <a:gdLst>
                <a:gd name="T0" fmla="*/ 194 w 388"/>
                <a:gd name="T1" fmla="*/ 0 h 503"/>
                <a:gd name="T2" fmla="*/ 207 w 388"/>
                <a:gd name="T3" fmla="*/ 0 h 503"/>
                <a:gd name="T4" fmla="*/ 229 w 388"/>
                <a:gd name="T5" fmla="*/ 3 h 503"/>
                <a:gd name="T6" fmla="*/ 260 w 388"/>
                <a:gd name="T7" fmla="*/ 9 h 503"/>
                <a:gd name="T8" fmla="*/ 293 w 388"/>
                <a:gd name="T9" fmla="*/ 23 h 503"/>
                <a:gd name="T10" fmla="*/ 327 w 388"/>
                <a:gd name="T11" fmla="*/ 47 h 503"/>
                <a:gd name="T12" fmla="*/ 356 w 388"/>
                <a:gd name="T13" fmla="*/ 83 h 503"/>
                <a:gd name="T14" fmla="*/ 377 w 388"/>
                <a:gd name="T15" fmla="*/ 133 h 503"/>
                <a:gd name="T16" fmla="*/ 387 w 388"/>
                <a:gd name="T17" fmla="*/ 199 h 503"/>
                <a:gd name="T18" fmla="*/ 388 w 388"/>
                <a:gd name="T19" fmla="*/ 207 h 503"/>
                <a:gd name="T20" fmla="*/ 388 w 388"/>
                <a:gd name="T21" fmla="*/ 230 h 503"/>
                <a:gd name="T22" fmla="*/ 388 w 388"/>
                <a:gd name="T23" fmla="*/ 264 h 503"/>
                <a:gd name="T24" fmla="*/ 384 w 388"/>
                <a:gd name="T25" fmla="*/ 305 h 503"/>
                <a:gd name="T26" fmla="*/ 375 w 388"/>
                <a:gd name="T27" fmla="*/ 350 h 503"/>
                <a:gd name="T28" fmla="*/ 359 w 388"/>
                <a:gd name="T29" fmla="*/ 394 h 503"/>
                <a:gd name="T30" fmla="*/ 335 w 388"/>
                <a:gd name="T31" fmla="*/ 436 h 503"/>
                <a:gd name="T32" fmla="*/ 301 w 388"/>
                <a:gd name="T33" fmla="*/ 470 h 503"/>
                <a:gd name="T34" fmla="*/ 254 w 388"/>
                <a:gd name="T35" fmla="*/ 493 h 503"/>
                <a:gd name="T36" fmla="*/ 195 w 388"/>
                <a:gd name="T37" fmla="*/ 503 h 503"/>
                <a:gd name="T38" fmla="*/ 162 w 388"/>
                <a:gd name="T39" fmla="*/ 499 h 503"/>
                <a:gd name="T40" fmla="*/ 109 w 388"/>
                <a:gd name="T41" fmla="*/ 483 h 503"/>
                <a:gd name="T42" fmla="*/ 68 w 388"/>
                <a:gd name="T43" fmla="*/ 454 h 503"/>
                <a:gd name="T44" fmla="*/ 40 w 388"/>
                <a:gd name="T45" fmla="*/ 415 h 503"/>
                <a:gd name="T46" fmla="*/ 19 w 388"/>
                <a:gd name="T47" fmla="*/ 372 h 503"/>
                <a:gd name="T48" fmla="*/ 7 w 388"/>
                <a:gd name="T49" fmla="*/ 327 h 503"/>
                <a:gd name="T50" fmla="*/ 1 w 388"/>
                <a:gd name="T51" fmla="*/ 284 h 503"/>
                <a:gd name="T52" fmla="*/ 0 w 388"/>
                <a:gd name="T53" fmla="*/ 246 h 503"/>
                <a:gd name="T54" fmla="*/ 0 w 388"/>
                <a:gd name="T55" fmla="*/ 217 h 503"/>
                <a:gd name="T56" fmla="*/ 1 w 388"/>
                <a:gd name="T57" fmla="*/ 201 h 503"/>
                <a:gd name="T58" fmla="*/ 4 w 388"/>
                <a:gd name="T59" fmla="*/ 163 h 503"/>
                <a:gd name="T60" fmla="*/ 20 w 388"/>
                <a:gd name="T61" fmla="*/ 106 h 503"/>
                <a:gd name="T62" fmla="*/ 46 w 388"/>
                <a:gd name="T63" fmla="*/ 63 h 503"/>
                <a:gd name="T64" fmla="*/ 77 w 388"/>
                <a:gd name="T65" fmla="*/ 34 h 503"/>
                <a:gd name="T66" fmla="*/ 112 w 388"/>
                <a:gd name="T67" fmla="*/ 16 h 503"/>
                <a:gd name="T68" fmla="*/ 143 w 388"/>
                <a:gd name="T69" fmla="*/ 5 h 503"/>
                <a:gd name="T70" fmla="*/ 171 w 388"/>
                <a:gd name="T71" fmla="*/ 1 h 503"/>
                <a:gd name="T72" fmla="*/ 190 w 388"/>
                <a:gd name="T73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8" h="503">
                  <a:moveTo>
                    <a:pt x="190" y="0"/>
                  </a:moveTo>
                  <a:lnTo>
                    <a:pt x="194" y="0"/>
                  </a:lnTo>
                  <a:lnTo>
                    <a:pt x="198" y="0"/>
                  </a:lnTo>
                  <a:lnTo>
                    <a:pt x="207" y="0"/>
                  </a:lnTo>
                  <a:lnTo>
                    <a:pt x="217" y="1"/>
                  </a:lnTo>
                  <a:lnTo>
                    <a:pt x="229" y="3"/>
                  </a:lnTo>
                  <a:lnTo>
                    <a:pt x="245" y="5"/>
                  </a:lnTo>
                  <a:lnTo>
                    <a:pt x="260" y="9"/>
                  </a:lnTo>
                  <a:lnTo>
                    <a:pt x="276" y="16"/>
                  </a:lnTo>
                  <a:lnTo>
                    <a:pt x="293" y="23"/>
                  </a:lnTo>
                  <a:lnTo>
                    <a:pt x="310" y="34"/>
                  </a:lnTo>
                  <a:lnTo>
                    <a:pt x="327" y="47"/>
                  </a:lnTo>
                  <a:lnTo>
                    <a:pt x="342" y="63"/>
                  </a:lnTo>
                  <a:lnTo>
                    <a:pt x="356" y="83"/>
                  </a:lnTo>
                  <a:lnTo>
                    <a:pt x="367" y="106"/>
                  </a:lnTo>
                  <a:lnTo>
                    <a:pt x="377" y="133"/>
                  </a:lnTo>
                  <a:lnTo>
                    <a:pt x="384" y="163"/>
                  </a:lnTo>
                  <a:lnTo>
                    <a:pt x="387" y="199"/>
                  </a:lnTo>
                  <a:lnTo>
                    <a:pt x="387" y="201"/>
                  </a:lnTo>
                  <a:lnTo>
                    <a:pt x="388" y="207"/>
                  </a:lnTo>
                  <a:lnTo>
                    <a:pt x="388" y="217"/>
                  </a:lnTo>
                  <a:lnTo>
                    <a:pt x="388" y="230"/>
                  </a:lnTo>
                  <a:lnTo>
                    <a:pt x="388" y="246"/>
                  </a:lnTo>
                  <a:lnTo>
                    <a:pt x="388" y="264"/>
                  </a:lnTo>
                  <a:lnTo>
                    <a:pt x="386" y="284"/>
                  </a:lnTo>
                  <a:lnTo>
                    <a:pt x="384" y="305"/>
                  </a:lnTo>
                  <a:lnTo>
                    <a:pt x="380" y="327"/>
                  </a:lnTo>
                  <a:lnTo>
                    <a:pt x="375" y="350"/>
                  </a:lnTo>
                  <a:lnTo>
                    <a:pt x="369" y="373"/>
                  </a:lnTo>
                  <a:lnTo>
                    <a:pt x="359" y="394"/>
                  </a:lnTo>
                  <a:lnTo>
                    <a:pt x="348" y="416"/>
                  </a:lnTo>
                  <a:lnTo>
                    <a:pt x="335" y="436"/>
                  </a:lnTo>
                  <a:lnTo>
                    <a:pt x="319" y="454"/>
                  </a:lnTo>
                  <a:lnTo>
                    <a:pt x="301" y="470"/>
                  </a:lnTo>
                  <a:lnTo>
                    <a:pt x="279" y="483"/>
                  </a:lnTo>
                  <a:lnTo>
                    <a:pt x="254" y="493"/>
                  </a:lnTo>
                  <a:lnTo>
                    <a:pt x="226" y="499"/>
                  </a:lnTo>
                  <a:lnTo>
                    <a:pt x="195" y="503"/>
                  </a:lnTo>
                  <a:lnTo>
                    <a:pt x="193" y="503"/>
                  </a:lnTo>
                  <a:lnTo>
                    <a:pt x="162" y="499"/>
                  </a:lnTo>
                  <a:lnTo>
                    <a:pt x="134" y="493"/>
                  </a:lnTo>
                  <a:lnTo>
                    <a:pt x="109" y="483"/>
                  </a:lnTo>
                  <a:lnTo>
                    <a:pt x="87" y="469"/>
                  </a:lnTo>
                  <a:lnTo>
                    <a:pt x="68" y="454"/>
                  </a:lnTo>
                  <a:lnTo>
                    <a:pt x="53" y="436"/>
                  </a:lnTo>
                  <a:lnTo>
                    <a:pt x="40" y="415"/>
                  </a:lnTo>
                  <a:lnTo>
                    <a:pt x="28" y="394"/>
                  </a:lnTo>
                  <a:lnTo>
                    <a:pt x="19" y="372"/>
                  </a:lnTo>
                  <a:lnTo>
                    <a:pt x="13" y="349"/>
                  </a:lnTo>
                  <a:lnTo>
                    <a:pt x="7" y="327"/>
                  </a:lnTo>
                  <a:lnTo>
                    <a:pt x="4" y="305"/>
                  </a:lnTo>
                  <a:lnTo>
                    <a:pt x="1" y="284"/>
                  </a:lnTo>
                  <a:lnTo>
                    <a:pt x="0" y="264"/>
                  </a:lnTo>
                  <a:lnTo>
                    <a:pt x="0" y="246"/>
                  </a:lnTo>
                  <a:lnTo>
                    <a:pt x="0" y="230"/>
                  </a:lnTo>
                  <a:lnTo>
                    <a:pt x="0" y="217"/>
                  </a:lnTo>
                  <a:lnTo>
                    <a:pt x="0" y="207"/>
                  </a:lnTo>
                  <a:lnTo>
                    <a:pt x="1" y="201"/>
                  </a:lnTo>
                  <a:lnTo>
                    <a:pt x="1" y="199"/>
                  </a:lnTo>
                  <a:lnTo>
                    <a:pt x="4" y="163"/>
                  </a:lnTo>
                  <a:lnTo>
                    <a:pt x="11" y="133"/>
                  </a:lnTo>
                  <a:lnTo>
                    <a:pt x="20" y="106"/>
                  </a:lnTo>
                  <a:lnTo>
                    <a:pt x="32" y="83"/>
                  </a:lnTo>
                  <a:lnTo>
                    <a:pt x="46" y="63"/>
                  </a:lnTo>
                  <a:lnTo>
                    <a:pt x="61" y="47"/>
                  </a:lnTo>
                  <a:lnTo>
                    <a:pt x="77" y="34"/>
                  </a:lnTo>
                  <a:lnTo>
                    <a:pt x="95" y="23"/>
                  </a:lnTo>
                  <a:lnTo>
                    <a:pt x="112" y="16"/>
                  </a:lnTo>
                  <a:lnTo>
                    <a:pt x="128" y="9"/>
                  </a:lnTo>
                  <a:lnTo>
                    <a:pt x="143" y="5"/>
                  </a:lnTo>
                  <a:lnTo>
                    <a:pt x="158" y="3"/>
                  </a:lnTo>
                  <a:lnTo>
                    <a:pt x="171" y="1"/>
                  </a:lnTo>
                  <a:lnTo>
                    <a:pt x="181" y="0"/>
                  </a:lnTo>
                  <a:lnTo>
                    <a:pt x="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76"/>
            <p:cNvSpPr>
              <a:spLocks/>
            </p:cNvSpPr>
            <p:nvPr/>
          </p:nvSpPr>
          <p:spPr bwMode="auto">
            <a:xfrm>
              <a:off x="1824038" y="4718050"/>
              <a:ext cx="130175" cy="74612"/>
            </a:xfrm>
            <a:custGeom>
              <a:avLst/>
              <a:gdLst>
                <a:gd name="T0" fmla="*/ 412 w 823"/>
                <a:gd name="T1" fmla="*/ 0 h 474"/>
                <a:gd name="T2" fmla="*/ 422 w 823"/>
                <a:gd name="T3" fmla="*/ 0 h 474"/>
                <a:gd name="T4" fmla="*/ 437 w 823"/>
                <a:gd name="T5" fmla="*/ 4 h 474"/>
                <a:gd name="T6" fmla="*/ 452 w 823"/>
                <a:gd name="T7" fmla="*/ 11 h 474"/>
                <a:gd name="T8" fmla="*/ 463 w 823"/>
                <a:gd name="T9" fmla="*/ 24 h 474"/>
                <a:gd name="T10" fmla="*/ 466 w 823"/>
                <a:gd name="T11" fmla="*/ 46 h 474"/>
                <a:gd name="T12" fmla="*/ 457 w 823"/>
                <a:gd name="T13" fmla="*/ 76 h 474"/>
                <a:gd name="T14" fmla="*/ 432 w 823"/>
                <a:gd name="T15" fmla="*/ 118 h 474"/>
                <a:gd name="T16" fmla="*/ 556 w 823"/>
                <a:gd name="T17" fmla="*/ 0 h 474"/>
                <a:gd name="T18" fmla="*/ 565 w 823"/>
                <a:gd name="T19" fmla="*/ 5 h 474"/>
                <a:gd name="T20" fmla="*/ 590 w 823"/>
                <a:gd name="T21" fmla="*/ 18 h 474"/>
                <a:gd name="T22" fmla="*/ 626 w 823"/>
                <a:gd name="T23" fmla="*/ 37 h 474"/>
                <a:gd name="T24" fmla="*/ 670 w 823"/>
                <a:gd name="T25" fmla="*/ 61 h 474"/>
                <a:gd name="T26" fmla="*/ 718 w 823"/>
                <a:gd name="T27" fmla="*/ 89 h 474"/>
                <a:gd name="T28" fmla="*/ 767 w 823"/>
                <a:gd name="T29" fmla="*/ 122 h 474"/>
                <a:gd name="T30" fmla="*/ 800 w 823"/>
                <a:gd name="T31" fmla="*/ 161 h 474"/>
                <a:gd name="T32" fmla="*/ 816 w 823"/>
                <a:gd name="T33" fmla="*/ 204 h 474"/>
                <a:gd name="T34" fmla="*/ 823 w 823"/>
                <a:gd name="T35" fmla="*/ 255 h 474"/>
                <a:gd name="T36" fmla="*/ 0 w 823"/>
                <a:gd name="T37" fmla="*/ 474 h 474"/>
                <a:gd name="T38" fmla="*/ 2 w 823"/>
                <a:gd name="T39" fmla="*/ 229 h 474"/>
                <a:gd name="T40" fmla="*/ 12 w 823"/>
                <a:gd name="T41" fmla="*/ 181 h 474"/>
                <a:gd name="T42" fmla="*/ 37 w 823"/>
                <a:gd name="T43" fmla="*/ 141 h 474"/>
                <a:gd name="T44" fmla="*/ 81 w 823"/>
                <a:gd name="T45" fmla="*/ 104 h 474"/>
                <a:gd name="T46" fmla="*/ 129 w 823"/>
                <a:gd name="T47" fmla="*/ 74 h 474"/>
                <a:gd name="T48" fmla="*/ 176 w 823"/>
                <a:gd name="T49" fmla="*/ 48 h 474"/>
                <a:gd name="T50" fmla="*/ 216 w 823"/>
                <a:gd name="T51" fmla="*/ 26 h 474"/>
                <a:gd name="T52" fmla="*/ 247 w 823"/>
                <a:gd name="T53" fmla="*/ 10 h 474"/>
                <a:gd name="T54" fmla="*/ 264 w 823"/>
                <a:gd name="T55" fmla="*/ 2 h 474"/>
                <a:gd name="T56" fmla="*/ 344 w 823"/>
                <a:gd name="T57" fmla="*/ 248 h 474"/>
                <a:gd name="T58" fmla="*/ 375 w 823"/>
                <a:gd name="T59" fmla="*/ 96 h 474"/>
                <a:gd name="T60" fmla="*/ 359 w 823"/>
                <a:gd name="T61" fmla="*/ 60 h 474"/>
                <a:gd name="T62" fmla="*/ 357 w 823"/>
                <a:gd name="T63" fmla="*/ 34 h 474"/>
                <a:gd name="T64" fmla="*/ 364 w 823"/>
                <a:gd name="T65" fmla="*/ 17 h 474"/>
                <a:gd name="T66" fmla="*/ 377 w 823"/>
                <a:gd name="T67" fmla="*/ 7 h 474"/>
                <a:gd name="T68" fmla="*/ 394 w 823"/>
                <a:gd name="T69" fmla="*/ 2 h 474"/>
                <a:gd name="T70" fmla="*/ 407 w 823"/>
                <a:gd name="T71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23" h="474">
                  <a:moveTo>
                    <a:pt x="411" y="0"/>
                  </a:moveTo>
                  <a:lnTo>
                    <a:pt x="412" y="0"/>
                  </a:lnTo>
                  <a:lnTo>
                    <a:pt x="416" y="0"/>
                  </a:lnTo>
                  <a:lnTo>
                    <a:pt x="422" y="0"/>
                  </a:lnTo>
                  <a:lnTo>
                    <a:pt x="429" y="3"/>
                  </a:lnTo>
                  <a:lnTo>
                    <a:pt x="437" y="4"/>
                  </a:lnTo>
                  <a:lnTo>
                    <a:pt x="444" y="7"/>
                  </a:lnTo>
                  <a:lnTo>
                    <a:pt x="452" y="11"/>
                  </a:lnTo>
                  <a:lnTo>
                    <a:pt x="457" y="18"/>
                  </a:lnTo>
                  <a:lnTo>
                    <a:pt x="463" y="24"/>
                  </a:lnTo>
                  <a:lnTo>
                    <a:pt x="466" y="34"/>
                  </a:lnTo>
                  <a:lnTo>
                    <a:pt x="466" y="46"/>
                  </a:lnTo>
                  <a:lnTo>
                    <a:pt x="464" y="60"/>
                  </a:lnTo>
                  <a:lnTo>
                    <a:pt x="457" y="76"/>
                  </a:lnTo>
                  <a:lnTo>
                    <a:pt x="447" y="96"/>
                  </a:lnTo>
                  <a:lnTo>
                    <a:pt x="432" y="118"/>
                  </a:lnTo>
                  <a:lnTo>
                    <a:pt x="479" y="248"/>
                  </a:lnTo>
                  <a:lnTo>
                    <a:pt x="556" y="0"/>
                  </a:lnTo>
                  <a:lnTo>
                    <a:pt x="559" y="2"/>
                  </a:lnTo>
                  <a:lnTo>
                    <a:pt x="565" y="5"/>
                  </a:lnTo>
                  <a:lnTo>
                    <a:pt x="576" y="10"/>
                  </a:lnTo>
                  <a:lnTo>
                    <a:pt x="590" y="18"/>
                  </a:lnTo>
                  <a:lnTo>
                    <a:pt x="607" y="26"/>
                  </a:lnTo>
                  <a:lnTo>
                    <a:pt x="626" y="37"/>
                  </a:lnTo>
                  <a:lnTo>
                    <a:pt x="647" y="49"/>
                  </a:lnTo>
                  <a:lnTo>
                    <a:pt x="670" y="61"/>
                  </a:lnTo>
                  <a:lnTo>
                    <a:pt x="693" y="75"/>
                  </a:lnTo>
                  <a:lnTo>
                    <a:pt x="718" y="89"/>
                  </a:lnTo>
                  <a:lnTo>
                    <a:pt x="742" y="104"/>
                  </a:lnTo>
                  <a:lnTo>
                    <a:pt x="767" y="122"/>
                  </a:lnTo>
                  <a:lnTo>
                    <a:pt x="786" y="141"/>
                  </a:lnTo>
                  <a:lnTo>
                    <a:pt x="800" y="161"/>
                  </a:lnTo>
                  <a:lnTo>
                    <a:pt x="810" y="181"/>
                  </a:lnTo>
                  <a:lnTo>
                    <a:pt x="816" y="204"/>
                  </a:lnTo>
                  <a:lnTo>
                    <a:pt x="821" y="229"/>
                  </a:lnTo>
                  <a:lnTo>
                    <a:pt x="823" y="255"/>
                  </a:lnTo>
                  <a:lnTo>
                    <a:pt x="823" y="474"/>
                  </a:lnTo>
                  <a:lnTo>
                    <a:pt x="0" y="474"/>
                  </a:lnTo>
                  <a:lnTo>
                    <a:pt x="0" y="255"/>
                  </a:lnTo>
                  <a:lnTo>
                    <a:pt x="2" y="229"/>
                  </a:lnTo>
                  <a:lnTo>
                    <a:pt x="5" y="204"/>
                  </a:lnTo>
                  <a:lnTo>
                    <a:pt x="12" y="181"/>
                  </a:lnTo>
                  <a:lnTo>
                    <a:pt x="22" y="161"/>
                  </a:lnTo>
                  <a:lnTo>
                    <a:pt x="37" y="141"/>
                  </a:lnTo>
                  <a:lnTo>
                    <a:pt x="56" y="122"/>
                  </a:lnTo>
                  <a:lnTo>
                    <a:pt x="81" y="104"/>
                  </a:lnTo>
                  <a:lnTo>
                    <a:pt x="105" y="89"/>
                  </a:lnTo>
                  <a:lnTo>
                    <a:pt x="129" y="74"/>
                  </a:lnTo>
                  <a:lnTo>
                    <a:pt x="153" y="61"/>
                  </a:lnTo>
                  <a:lnTo>
                    <a:pt x="176" y="48"/>
                  </a:lnTo>
                  <a:lnTo>
                    <a:pt x="196" y="37"/>
                  </a:lnTo>
                  <a:lnTo>
                    <a:pt x="216" y="26"/>
                  </a:lnTo>
                  <a:lnTo>
                    <a:pt x="233" y="18"/>
                  </a:lnTo>
                  <a:lnTo>
                    <a:pt x="247" y="10"/>
                  </a:lnTo>
                  <a:lnTo>
                    <a:pt x="258" y="5"/>
                  </a:lnTo>
                  <a:lnTo>
                    <a:pt x="264" y="2"/>
                  </a:lnTo>
                  <a:lnTo>
                    <a:pt x="266" y="0"/>
                  </a:lnTo>
                  <a:lnTo>
                    <a:pt x="344" y="248"/>
                  </a:lnTo>
                  <a:lnTo>
                    <a:pt x="389" y="118"/>
                  </a:lnTo>
                  <a:lnTo>
                    <a:pt x="375" y="96"/>
                  </a:lnTo>
                  <a:lnTo>
                    <a:pt x="364" y="76"/>
                  </a:lnTo>
                  <a:lnTo>
                    <a:pt x="359" y="60"/>
                  </a:lnTo>
                  <a:lnTo>
                    <a:pt x="356" y="46"/>
                  </a:lnTo>
                  <a:lnTo>
                    <a:pt x="357" y="34"/>
                  </a:lnTo>
                  <a:lnTo>
                    <a:pt x="359" y="24"/>
                  </a:lnTo>
                  <a:lnTo>
                    <a:pt x="364" y="17"/>
                  </a:lnTo>
                  <a:lnTo>
                    <a:pt x="371" y="11"/>
                  </a:lnTo>
                  <a:lnTo>
                    <a:pt x="377" y="7"/>
                  </a:lnTo>
                  <a:lnTo>
                    <a:pt x="386" y="4"/>
                  </a:lnTo>
                  <a:lnTo>
                    <a:pt x="394" y="2"/>
                  </a:lnTo>
                  <a:lnTo>
                    <a:pt x="400" y="0"/>
                  </a:lnTo>
                  <a:lnTo>
                    <a:pt x="407" y="0"/>
                  </a:lnTo>
                  <a:lnTo>
                    <a:pt x="4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77"/>
            <p:cNvSpPr>
              <a:spLocks/>
            </p:cNvSpPr>
            <p:nvPr/>
          </p:nvSpPr>
          <p:spPr bwMode="auto">
            <a:xfrm>
              <a:off x="2073276" y="4629150"/>
              <a:ext cx="61913" cy="80962"/>
            </a:xfrm>
            <a:custGeom>
              <a:avLst/>
              <a:gdLst>
                <a:gd name="T0" fmla="*/ 195 w 391"/>
                <a:gd name="T1" fmla="*/ 0 h 502"/>
                <a:gd name="T2" fmla="*/ 207 w 391"/>
                <a:gd name="T3" fmla="*/ 0 h 502"/>
                <a:gd name="T4" fmla="*/ 230 w 391"/>
                <a:gd name="T5" fmla="*/ 2 h 502"/>
                <a:gd name="T6" fmla="*/ 261 w 391"/>
                <a:gd name="T7" fmla="*/ 9 h 502"/>
                <a:gd name="T8" fmla="*/ 294 w 391"/>
                <a:gd name="T9" fmla="*/ 24 h 502"/>
                <a:gd name="T10" fmla="*/ 327 w 391"/>
                <a:gd name="T11" fmla="*/ 47 h 502"/>
                <a:gd name="T12" fmla="*/ 356 w 391"/>
                <a:gd name="T13" fmla="*/ 83 h 502"/>
                <a:gd name="T14" fmla="*/ 378 w 391"/>
                <a:gd name="T15" fmla="*/ 133 h 502"/>
                <a:gd name="T16" fmla="*/ 389 w 391"/>
                <a:gd name="T17" fmla="*/ 199 h 502"/>
                <a:gd name="T18" fmla="*/ 390 w 391"/>
                <a:gd name="T19" fmla="*/ 207 h 502"/>
                <a:gd name="T20" fmla="*/ 391 w 391"/>
                <a:gd name="T21" fmla="*/ 230 h 502"/>
                <a:gd name="T22" fmla="*/ 390 w 391"/>
                <a:gd name="T23" fmla="*/ 264 h 502"/>
                <a:gd name="T24" fmla="*/ 386 w 391"/>
                <a:gd name="T25" fmla="*/ 305 h 502"/>
                <a:gd name="T26" fmla="*/ 377 w 391"/>
                <a:gd name="T27" fmla="*/ 349 h 502"/>
                <a:gd name="T28" fmla="*/ 362 w 391"/>
                <a:gd name="T29" fmla="*/ 395 h 502"/>
                <a:gd name="T30" fmla="*/ 337 w 391"/>
                <a:gd name="T31" fmla="*/ 436 h 502"/>
                <a:gd name="T32" fmla="*/ 303 w 391"/>
                <a:gd name="T33" fmla="*/ 469 h 502"/>
                <a:gd name="T34" fmla="*/ 256 w 391"/>
                <a:gd name="T35" fmla="*/ 493 h 502"/>
                <a:gd name="T36" fmla="*/ 197 w 391"/>
                <a:gd name="T37" fmla="*/ 502 h 502"/>
                <a:gd name="T38" fmla="*/ 162 w 391"/>
                <a:gd name="T39" fmla="*/ 500 h 502"/>
                <a:gd name="T40" fmla="*/ 109 w 391"/>
                <a:gd name="T41" fmla="*/ 482 h 502"/>
                <a:gd name="T42" fmla="*/ 69 w 391"/>
                <a:gd name="T43" fmla="*/ 453 h 502"/>
                <a:gd name="T44" fmla="*/ 40 w 391"/>
                <a:gd name="T45" fmla="*/ 415 h 502"/>
                <a:gd name="T46" fmla="*/ 20 w 391"/>
                <a:gd name="T47" fmla="*/ 372 h 502"/>
                <a:gd name="T48" fmla="*/ 8 w 391"/>
                <a:gd name="T49" fmla="*/ 326 h 502"/>
                <a:gd name="T50" fmla="*/ 2 w 391"/>
                <a:gd name="T51" fmla="*/ 283 h 502"/>
                <a:gd name="T52" fmla="*/ 0 w 391"/>
                <a:gd name="T53" fmla="*/ 245 h 502"/>
                <a:gd name="T54" fmla="*/ 1 w 391"/>
                <a:gd name="T55" fmla="*/ 217 h 502"/>
                <a:gd name="T56" fmla="*/ 2 w 391"/>
                <a:gd name="T57" fmla="*/ 201 h 502"/>
                <a:gd name="T58" fmla="*/ 5 w 391"/>
                <a:gd name="T59" fmla="*/ 163 h 502"/>
                <a:gd name="T60" fmla="*/ 21 w 391"/>
                <a:gd name="T61" fmla="*/ 106 h 502"/>
                <a:gd name="T62" fmla="*/ 47 w 391"/>
                <a:gd name="T63" fmla="*/ 64 h 502"/>
                <a:gd name="T64" fmla="*/ 78 w 391"/>
                <a:gd name="T65" fmla="*/ 34 h 502"/>
                <a:gd name="T66" fmla="*/ 112 w 391"/>
                <a:gd name="T67" fmla="*/ 16 h 502"/>
                <a:gd name="T68" fmla="*/ 144 w 391"/>
                <a:gd name="T69" fmla="*/ 5 h 502"/>
                <a:gd name="T70" fmla="*/ 171 w 391"/>
                <a:gd name="T71" fmla="*/ 1 h 502"/>
                <a:gd name="T72" fmla="*/ 189 w 391"/>
                <a:gd name="T73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1" h="502">
                  <a:moveTo>
                    <a:pt x="189" y="0"/>
                  </a:moveTo>
                  <a:lnTo>
                    <a:pt x="195" y="0"/>
                  </a:lnTo>
                  <a:lnTo>
                    <a:pt x="199" y="0"/>
                  </a:lnTo>
                  <a:lnTo>
                    <a:pt x="207" y="0"/>
                  </a:lnTo>
                  <a:lnTo>
                    <a:pt x="217" y="1"/>
                  </a:lnTo>
                  <a:lnTo>
                    <a:pt x="230" y="2"/>
                  </a:lnTo>
                  <a:lnTo>
                    <a:pt x="244" y="5"/>
                  </a:lnTo>
                  <a:lnTo>
                    <a:pt x="261" y="9"/>
                  </a:lnTo>
                  <a:lnTo>
                    <a:pt x="277" y="16"/>
                  </a:lnTo>
                  <a:lnTo>
                    <a:pt x="294" y="24"/>
                  </a:lnTo>
                  <a:lnTo>
                    <a:pt x="310" y="34"/>
                  </a:lnTo>
                  <a:lnTo>
                    <a:pt x="327" y="47"/>
                  </a:lnTo>
                  <a:lnTo>
                    <a:pt x="342" y="64"/>
                  </a:lnTo>
                  <a:lnTo>
                    <a:pt x="356" y="83"/>
                  </a:lnTo>
                  <a:lnTo>
                    <a:pt x="368" y="106"/>
                  </a:lnTo>
                  <a:lnTo>
                    <a:pt x="378" y="133"/>
                  </a:lnTo>
                  <a:lnTo>
                    <a:pt x="386" y="163"/>
                  </a:lnTo>
                  <a:lnTo>
                    <a:pt x="389" y="199"/>
                  </a:lnTo>
                  <a:lnTo>
                    <a:pt x="389" y="201"/>
                  </a:lnTo>
                  <a:lnTo>
                    <a:pt x="390" y="207"/>
                  </a:lnTo>
                  <a:lnTo>
                    <a:pt x="390" y="217"/>
                  </a:lnTo>
                  <a:lnTo>
                    <a:pt x="391" y="230"/>
                  </a:lnTo>
                  <a:lnTo>
                    <a:pt x="391" y="245"/>
                  </a:lnTo>
                  <a:lnTo>
                    <a:pt x="390" y="264"/>
                  </a:lnTo>
                  <a:lnTo>
                    <a:pt x="389" y="283"/>
                  </a:lnTo>
                  <a:lnTo>
                    <a:pt x="386" y="305"/>
                  </a:lnTo>
                  <a:lnTo>
                    <a:pt x="382" y="326"/>
                  </a:lnTo>
                  <a:lnTo>
                    <a:pt x="377" y="349"/>
                  </a:lnTo>
                  <a:lnTo>
                    <a:pt x="371" y="372"/>
                  </a:lnTo>
                  <a:lnTo>
                    <a:pt x="362" y="395"/>
                  </a:lnTo>
                  <a:lnTo>
                    <a:pt x="351" y="415"/>
                  </a:lnTo>
                  <a:lnTo>
                    <a:pt x="337" y="436"/>
                  </a:lnTo>
                  <a:lnTo>
                    <a:pt x="322" y="454"/>
                  </a:lnTo>
                  <a:lnTo>
                    <a:pt x="303" y="469"/>
                  </a:lnTo>
                  <a:lnTo>
                    <a:pt x="281" y="483"/>
                  </a:lnTo>
                  <a:lnTo>
                    <a:pt x="256" y="493"/>
                  </a:lnTo>
                  <a:lnTo>
                    <a:pt x="228" y="500"/>
                  </a:lnTo>
                  <a:lnTo>
                    <a:pt x="197" y="502"/>
                  </a:lnTo>
                  <a:lnTo>
                    <a:pt x="194" y="502"/>
                  </a:lnTo>
                  <a:lnTo>
                    <a:pt x="162" y="500"/>
                  </a:lnTo>
                  <a:lnTo>
                    <a:pt x="133" y="493"/>
                  </a:lnTo>
                  <a:lnTo>
                    <a:pt x="109" y="482"/>
                  </a:lnTo>
                  <a:lnTo>
                    <a:pt x="88" y="469"/>
                  </a:lnTo>
                  <a:lnTo>
                    <a:pt x="69" y="453"/>
                  </a:lnTo>
                  <a:lnTo>
                    <a:pt x="54" y="436"/>
                  </a:lnTo>
                  <a:lnTo>
                    <a:pt x="40" y="415"/>
                  </a:lnTo>
                  <a:lnTo>
                    <a:pt x="29" y="393"/>
                  </a:lnTo>
                  <a:lnTo>
                    <a:pt x="20" y="372"/>
                  </a:lnTo>
                  <a:lnTo>
                    <a:pt x="14" y="349"/>
                  </a:lnTo>
                  <a:lnTo>
                    <a:pt x="8" y="326"/>
                  </a:lnTo>
                  <a:lnTo>
                    <a:pt x="5" y="305"/>
                  </a:lnTo>
                  <a:lnTo>
                    <a:pt x="2" y="283"/>
                  </a:lnTo>
                  <a:lnTo>
                    <a:pt x="1" y="264"/>
                  </a:lnTo>
                  <a:lnTo>
                    <a:pt x="0" y="245"/>
                  </a:lnTo>
                  <a:lnTo>
                    <a:pt x="0" y="230"/>
                  </a:lnTo>
                  <a:lnTo>
                    <a:pt x="1" y="217"/>
                  </a:lnTo>
                  <a:lnTo>
                    <a:pt x="1" y="207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5" y="163"/>
                  </a:lnTo>
                  <a:lnTo>
                    <a:pt x="11" y="133"/>
                  </a:lnTo>
                  <a:lnTo>
                    <a:pt x="21" y="106"/>
                  </a:lnTo>
                  <a:lnTo>
                    <a:pt x="33" y="83"/>
                  </a:lnTo>
                  <a:lnTo>
                    <a:pt x="47" y="64"/>
                  </a:lnTo>
                  <a:lnTo>
                    <a:pt x="62" y="47"/>
                  </a:lnTo>
                  <a:lnTo>
                    <a:pt x="78" y="34"/>
                  </a:lnTo>
                  <a:lnTo>
                    <a:pt x="96" y="24"/>
                  </a:lnTo>
                  <a:lnTo>
                    <a:pt x="112" y="16"/>
                  </a:lnTo>
                  <a:lnTo>
                    <a:pt x="129" y="9"/>
                  </a:lnTo>
                  <a:lnTo>
                    <a:pt x="144" y="5"/>
                  </a:lnTo>
                  <a:lnTo>
                    <a:pt x="159" y="2"/>
                  </a:lnTo>
                  <a:lnTo>
                    <a:pt x="171" y="1"/>
                  </a:lnTo>
                  <a:lnTo>
                    <a:pt x="182" y="0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78"/>
            <p:cNvSpPr>
              <a:spLocks/>
            </p:cNvSpPr>
            <p:nvPr/>
          </p:nvSpPr>
          <p:spPr bwMode="auto">
            <a:xfrm>
              <a:off x="2038351" y="4718050"/>
              <a:ext cx="130175" cy="74612"/>
            </a:xfrm>
            <a:custGeom>
              <a:avLst/>
              <a:gdLst>
                <a:gd name="T0" fmla="*/ 412 w 823"/>
                <a:gd name="T1" fmla="*/ 0 h 474"/>
                <a:gd name="T2" fmla="*/ 421 w 823"/>
                <a:gd name="T3" fmla="*/ 0 h 474"/>
                <a:gd name="T4" fmla="*/ 437 w 823"/>
                <a:gd name="T5" fmla="*/ 4 h 474"/>
                <a:gd name="T6" fmla="*/ 451 w 823"/>
                <a:gd name="T7" fmla="*/ 11 h 474"/>
                <a:gd name="T8" fmla="*/ 462 w 823"/>
                <a:gd name="T9" fmla="*/ 24 h 474"/>
                <a:gd name="T10" fmla="*/ 466 w 823"/>
                <a:gd name="T11" fmla="*/ 46 h 474"/>
                <a:gd name="T12" fmla="*/ 457 w 823"/>
                <a:gd name="T13" fmla="*/ 76 h 474"/>
                <a:gd name="T14" fmla="*/ 432 w 823"/>
                <a:gd name="T15" fmla="*/ 118 h 474"/>
                <a:gd name="T16" fmla="*/ 555 w 823"/>
                <a:gd name="T17" fmla="*/ 0 h 474"/>
                <a:gd name="T18" fmla="*/ 565 w 823"/>
                <a:gd name="T19" fmla="*/ 5 h 474"/>
                <a:gd name="T20" fmla="*/ 590 w 823"/>
                <a:gd name="T21" fmla="*/ 18 h 474"/>
                <a:gd name="T22" fmla="*/ 625 w 823"/>
                <a:gd name="T23" fmla="*/ 37 h 474"/>
                <a:gd name="T24" fmla="*/ 669 w 823"/>
                <a:gd name="T25" fmla="*/ 61 h 474"/>
                <a:gd name="T26" fmla="*/ 717 w 823"/>
                <a:gd name="T27" fmla="*/ 89 h 474"/>
                <a:gd name="T28" fmla="*/ 766 w 823"/>
                <a:gd name="T29" fmla="*/ 122 h 474"/>
                <a:gd name="T30" fmla="*/ 800 w 823"/>
                <a:gd name="T31" fmla="*/ 161 h 474"/>
                <a:gd name="T32" fmla="*/ 816 w 823"/>
                <a:gd name="T33" fmla="*/ 204 h 474"/>
                <a:gd name="T34" fmla="*/ 821 w 823"/>
                <a:gd name="T35" fmla="*/ 255 h 474"/>
                <a:gd name="T36" fmla="*/ 823 w 823"/>
                <a:gd name="T37" fmla="*/ 474 h 474"/>
                <a:gd name="T38" fmla="*/ 0 w 823"/>
                <a:gd name="T39" fmla="*/ 255 h 474"/>
                <a:gd name="T40" fmla="*/ 5 w 823"/>
                <a:gd name="T41" fmla="*/ 204 h 474"/>
                <a:gd name="T42" fmla="*/ 22 w 823"/>
                <a:gd name="T43" fmla="*/ 161 h 474"/>
                <a:gd name="T44" fmla="*/ 55 w 823"/>
                <a:gd name="T45" fmla="*/ 122 h 474"/>
                <a:gd name="T46" fmla="*/ 105 w 823"/>
                <a:gd name="T47" fmla="*/ 89 h 474"/>
                <a:gd name="T48" fmla="*/ 152 w 823"/>
                <a:gd name="T49" fmla="*/ 61 h 474"/>
                <a:gd name="T50" fmla="*/ 196 w 823"/>
                <a:gd name="T51" fmla="*/ 37 h 474"/>
                <a:gd name="T52" fmla="*/ 233 w 823"/>
                <a:gd name="T53" fmla="*/ 18 h 474"/>
                <a:gd name="T54" fmla="*/ 257 w 823"/>
                <a:gd name="T55" fmla="*/ 5 h 474"/>
                <a:gd name="T56" fmla="*/ 266 w 823"/>
                <a:gd name="T57" fmla="*/ 0 h 474"/>
                <a:gd name="T58" fmla="*/ 389 w 823"/>
                <a:gd name="T59" fmla="*/ 118 h 474"/>
                <a:gd name="T60" fmla="*/ 364 w 823"/>
                <a:gd name="T61" fmla="*/ 76 h 474"/>
                <a:gd name="T62" fmla="*/ 356 w 823"/>
                <a:gd name="T63" fmla="*/ 46 h 474"/>
                <a:gd name="T64" fmla="*/ 359 w 823"/>
                <a:gd name="T65" fmla="*/ 24 h 474"/>
                <a:gd name="T66" fmla="*/ 370 w 823"/>
                <a:gd name="T67" fmla="*/ 11 h 474"/>
                <a:gd name="T68" fmla="*/ 385 w 823"/>
                <a:gd name="T69" fmla="*/ 4 h 474"/>
                <a:gd name="T70" fmla="*/ 400 w 823"/>
                <a:gd name="T71" fmla="*/ 0 h 474"/>
                <a:gd name="T72" fmla="*/ 410 w 823"/>
                <a:gd name="T73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3" h="474">
                  <a:moveTo>
                    <a:pt x="410" y="0"/>
                  </a:moveTo>
                  <a:lnTo>
                    <a:pt x="412" y="0"/>
                  </a:lnTo>
                  <a:lnTo>
                    <a:pt x="416" y="0"/>
                  </a:lnTo>
                  <a:lnTo>
                    <a:pt x="421" y="0"/>
                  </a:lnTo>
                  <a:lnTo>
                    <a:pt x="428" y="3"/>
                  </a:lnTo>
                  <a:lnTo>
                    <a:pt x="437" y="4"/>
                  </a:lnTo>
                  <a:lnTo>
                    <a:pt x="444" y="7"/>
                  </a:lnTo>
                  <a:lnTo>
                    <a:pt x="451" y="11"/>
                  </a:lnTo>
                  <a:lnTo>
                    <a:pt x="457" y="18"/>
                  </a:lnTo>
                  <a:lnTo>
                    <a:pt x="462" y="24"/>
                  </a:lnTo>
                  <a:lnTo>
                    <a:pt x="466" y="34"/>
                  </a:lnTo>
                  <a:lnTo>
                    <a:pt x="466" y="46"/>
                  </a:lnTo>
                  <a:lnTo>
                    <a:pt x="464" y="60"/>
                  </a:lnTo>
                  <a:lnTo>
                    <a:pt x="457" y="76"/>
                  </a:lnTo>
                  <a:lnTo>
                    <a:pt x="447" y="96"/>
                  </a:lnTo>
                  <a:lnTo>
                    <a:pt x="432" y="118"/>
                  </a:lnTo>
                  <a:lnTo>
                    <a:pt x="478" y="248"/>
                  </a:lnTo>
                  <a:lnTo>
                    <a:pt x="555" y="0"/>
                  </a:lnTo>
                  <a:lnTo>
                    <a:pt x="558" y="2"/>
                  </a:lnTo>
                  <a:lnTo>
                    <a:pt x="565" y="5"/>
                  </a:lnTo>
                  <a:lnTo>
                    <a:pt x="576" y="10"/>
                  </a:lnTo>
                  <a:lnTo>
                    <a:pt x="590" y="18"/>
                  </a:lnTo>
                  <a:lnTo>
                    <a:pt x="606" y="26"/>
                  </a:lnTo>
                  <a:lnTo>
                    <a:pt x="625" y="37"/>
                  </a:lnTo>
                  <a:lnTo>
                    <a:pt x="647" y="49"/>
                  </a:lnTo>
                  <a:lnTo>
                    <a:pt x="669" y="61"/>
                  </a:lnTo>
                  <a:lnTo>
                    <a:pt x="693" y="75"/>
                  </a:lnTo>
                  <a:lnTo>
                    <a:pt x="717" y="89"/>
                  </a:lnTo>
                  <a:lnTo>
                    <a:pt x="742" y="104"/>
                  </a:lnTo>
                  <a:lnTo>
                    <a:pt x="766" y="122"/>
                  </a:lnTo>
                  <a:lnTo>
                    <a:pt x="786" y="141"/>
                  </a:lnTo>
                  <a:lnTo>
                    <a:pt x="800" y="161"/>
                  </a:lnTo>
                  <a:lnTo>
                    <a:pt x="810" y="181"/>
                  </a:lnTo>
                  <a:lnTo>
                    <a:pt x="816" y="204"/>
                  </a:lnTo>
                  <a:lnTo>
                    <a:pt x="820" y="229"/>
                  </a:lnTo>
                  <a:lnTo>
                    <a:pt x="821" y="255"/>
                  </a:lnTo>
                  <a:lnTo>
                    <a:pt x="823" y="295"/>
                  </a:lnTo>
                  <a:lnTo>
                    <a:pt x="823" y="474"/>
                  </a:lnTo>
                  <a:lnTo>
                    <a:pt x="0" y="474"/>
                  </a:lnTo>
                  <a:lnTo>
                    <a:pt x="0" y="255"/>
                  </a:lnTo>
                  <a:lnTo>
                    <a:pt x="1" y="229"/>
                  </a:lnTo>
                  <a:lnTo>
                    <a:pt x="5" y="204"/>
                  </a:lnTo>
                  <a:lnTo>
                    <a:pt x="12" y="181"/>
                  </a:lnTo>
                  <a:lnTo>
                    <a:pt x="22" y="161"/>
                  </a:lnTo>
                  <a:lnTo>
                    <a:pt x="36" y="141"/>
                  </a:lnTo>
                  <a:lnTo>
                    <a:pt x="55" y="122"/>
                  </a:lnTo>
                  <a:lnTo>
                    <a:pt x="81" y="104"/>
                  </a:lnTo>
                  <a:lnTo>
                    <a:pt x="105" y="89"/>
                  </a:lnTo>
                  <a:lnTo>
                    <a:pt x="128" y="74"/>
                  </a:lnTo>
                  <a:lnTo>
                    <a:pt x="152" y="61"/>
                  </a:lnTo>
                  <a:lnTo>
                    <a:pt x="175" y="48"/>
                  </a:lnTo>
                  <a:lnTo>
                    <a:pt x="196" y="37"/>
                  </a:lnTo>
                  <a:lnTo>
                    <a:pt x="216" y="26"/>
                  </a:lnTo>
                  <a:lnTo>
                    <a:pt x="233" y="18"/>
                  </a:lnTo>
                  <a:lnTo>
                    <a:pt x="246" y="10"/>
                  </a:lnTo>
                  <a:lnTo>
                    <a:pt x="257" y="5"/>
                  </a:lnTo>
                  <a:lnTo>
                    <a:pt x="263" y="2"/>
                  </a:lnTo>
                  <a:lnTo>
                    <a:pt x="266" y="0"/>
                  </a:lnTo>
                  <a:lnTo>
                    <a:pt x="344" y="248"/>
                  </a:lnTo>
                  <a:lnTo>
                    <a:pt x="389" y="118"/>
                  </a:lnTo>
                  <a:lnTo>
                    <a:pt x="375" y="96"/>
                  </a:lnTo>
                  <a:lnTo>
                    <a:pt x="364" y="76"/>
                  </a:lnTo>
                  <a:lnTo>
                    <a:pt x="359" y="60"/>
                  </a:lnTo>
                  <a:lnTo>
                    <a:pt x="356" y="46"/>
                  </a:lnTo>
                  <a:lnTo>
                    <a:pt x="356" y="34"/>
                  </a:lnTo>
                  <a:lnTo>
                    <a:pt x="359" y="24"/>
                  </a:lnTo>
                  <a:lnTo>
                    <a:pt x="364" y="17"/>
                  </a:lnTo>
                  <a:lnTo>
                    <a:pt x="370" y="11"/>
                  </a:lnTo>
                  <a:lnTo>
                    <a:pt x="377" y="7"/>
                  </a:lnTo>
                  <a:lnTo>
                    <a:pt x="385" y="4"/>
                  </a:lnTo>
                  <a:lnTo>
                    <a:pt x="392" y="2"/>
                  </a:lnTo>
                  <a:lnTo>
                    <a:pt x="400" y="0"/>
                  </a:lnTo>
                  <a:lnTo>
                    <a:pt x="405" y="0"/>
                  </a:lnTo>
                  <a:lnTo>
                    <a:pt x="4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6" name="Group 890"/>
          <p:cNvGrpSpPr/>
          <p:nvPr/>
        </p:nvGrpSpPr>
        <p:grpSpPr>
          <a:xfrm>
            <a:off x="3779392" y="2681672"/>
            <a:ext cx="574675" cy="565150"/>
            <a:chOff x="690563" y="4227513"/>
            <a:chExt cx="574675" cy="565150"/>
          </a:xfrm>
          <a:solidFill>
            <a:srgbClr val="000000"/>
          </a:solidFill>
        </p:grpSpPr>
        <p:sp>
          <p:nvSpPr>
            <p:cNvPr id="197" name="Freeform 283"/>
            <p:cNvSpPr>
              <a:spLocks noEditPoints="1"/>
            </p:cNvSpPr>
            <p:nvPr/>
          </p:nvSpPr>
          <p:spPr bwMode="auto">
            <a:xfrm>
              <a:off x="892175" y="4227513"/>
              <a:ext cx="171450" cy="171450"/>
            </a:xfrm>
            <a:custGeom>
              <a:avLst/>
              <a:gdLst>
                <a:gd name="T0" fmla="*/ 497 w 1080"/>
                <a:gd name="T1" fmla="*/ 183 h 1079"/>
                <a:gd name="T2" fmla="*/ 495 w 1080"/>
                <a:gd name="T3" fmla="*/ 247 h 1079"/>
                <a:gd name="T4" fmla="*/ 468 w 1080"/>
                <a:gd name="T5" fmla="*/ 264 h 1079"/>
                <a:gd name="T6" fmla="*/ 380 w 1080"/>
                <a:gd name="T7" fmla="*/ 328 h 1079"/>
                <a:gd name="T8" fmla="*/ 356 w 1080"/>
                <a:gd name="T9" fmla="*/ 434 h 1079"/>
                <a:gd name="T10" fmla="*/ 397 w 1080"/>
                <a:gd name="T11" fmla="*/ 518 h 1079"/>
                <a:gd name="T12" fmla="*/ 506 w 1080"/>
                <a:gd name="T13" fmla="*/ 581 h 1079"/>
                <a:gd name="T14" fmla="*/ 591 w 1080"/>
                <a:gd name="T15" fmla="*/ 630 h 1079"/>
                <a:gd name="T16" fmla="*/ 592 w 1080"/>
                <a:gd name="T17" fmla="*/ 687 h 1079"/>
                <a:gd name="T18" fmla="*/ 523 w 1080"/>
                <a:gd name="T19" fmla="*/ 718 h 1079"/>
                <a:gd name="T20" fmla="*/ 398 w 1080"/>
                <a:gd name="T21" fmla="*/ 687 h 1079"/>
                <a:gd name="T22" fmla="*/ 372 w 1080"/>
                <a:gd name="T23" fmla="*/ 689 h 1079"/>
                <a:gd name="T24" fmla="*/ 350 w 1080"/>
                <a:gd name="T25" fmla="*/ 765 h 1079"/>
                <a:gd name="T26" fmla="*/ 370 w 1080"/>
                <a:gd name="T27" fmla="*/ 794 h 1079"/>
                <a:gd name="T28" fmla="*/ 473 w 1080"/>
                <a:gd name="T29" fmla="*/ 822 h 1079"/>
                <a:gd name="T30" fmla="*/ 488 w 1080"/>
                <a:gd name="T31" fmla="*/ 850 h 1079"/>
                <a:gd name="T32" fmla="*/ 500 w 1080"/>
                <a:gd name="T33" fmla="*/ 907 h 1079"/>
                <a:gd name="T34" fmla="*/ 571 w 1080"/>
                <a:gd name="T35" fmla="*/ 907 h 1079"/>
                <a:gd name="T36" fmla="*/ 583 w 1080"/>
                <a:gd name="T37" fmla="*/ 862 h 1079"/>
                <a:gd name="T38" fmla="*/ 595 w 1080"/>
                <a:gd name="T39" fmla="*/ 814 h 1079"/>
                <a:gd name="T40" fmla="*/ 677 w 1080"/>
                <a:gd name="T41" fmla="*/ 772 h 1079"/>
                <a:gd name="T42" fmla="*/ 731 w 1080"/>
                <a:gd name="T43" fmla="*/ 673 h 1079"/>
                <a:gd name="T44" fmla="*/ 708 w 1080"/>
                <a:gd name="T45" fmla="*/ 566 h 1079"/>
                <a:gd name="T46" fmla="*/ 599 w 1080"/>
                <a:gd name="T47" fmla="*/ 484 h 1079"/>
                <a:gd name="T48" fmla="*/ 493 w 1080"/>
                <a:gd name="T49" fmla="*/ 426 h 1079"/>
                <a:gd name="T50" fmla="*/ 492 w 1080"/>
                <a:gd name="T51" fmla="*/ 377 h 1079"/>
                <a:gd name="T52" fmla="*/ 545 w 1080"/>
                <a:gd name="T53" fmla="*/ 354 h 1079"/>
                <a:gd name="T54" fmla="*/ 668 w 1080"/>
                <a:gd name="T55" fmla="*/ 381 h 1079"/>
                <a:gd name="T56" fmla="*/ 689 w 1080"/>
                <a:gd name="T57" fmla="*/ 364 h 1079"/>
                <a:gd name="T58" fmla="*/ 706 w 1080"/>
                <a:gd name="T59" fmla="*/ 287 h 1079"/>
                <a:gd name="T60" fmla="*/ 622 w 1080"/>
                <a:gd name="T61" fmla="*/ 254 h 1079"/>
                <a:gd name="T62" fmla="*/ 590 w 1080"/>
                <a:gd name="T63" fmla="*/ 240 h 1079"/>
                <a:gd name="T64" fmla="*/ 587 w 1080"/>
                <a:gd name="T65" fmla="*/ 184 h 1079"/>
                <a:gd name="T66" fmla="*/ 543 w 1080"/>
                <a:gd name="T67" fmla="*/ 171 h 1079"/>
                <a:gd name="T68" fmla="*/ 657 w 1080"/>
                <a:gd name="T69" fmla="*/ 12 h 1079"/>
                <a:gd name="T70" fmla="*/ 859 w 1080"/>
                <a:gd name="T71" fmla="*/ 104 h 1079"/>
                <a:gd name="T72" fmla="*/ 1007 w 1080"/>
                <a:gd name="T73" fmla="*/ 267 h 1079"/>
                <a:gd name="T74" fmla="*/ 1077 w 1080"/>
                <a:gd name="T75" fmla="*/ 481 h 1079"/>
                <a:gd name="T76" fmla="*/ 1053 w 1080"/>
                <a:gd name="T77" fmla="*/ 710 h 1079"/>
                <a:gd name="T78" fmla="*/ 942 w 1080"/>
                <a:gd name="T79" fmla="*/ 901 h 1079"/>
                <a:gd name="T80" fmla="*/ 764 w 1080"/>
                <a:gd name="T81" fmla="*/ 1031 h 1079"/>
                <a:gd name="T82" fmla="*/ 540 w 1080"/>
                <a:gd name="T83" fmla="*/ 1079 h 1079"/>
                <a:gd name="T84" fmla="*/ 318 w 1080"/>
                <a:gd name="T85" fmla="*/ 1031 h 1079"/>
                <a:gd name="T86" fmla="*/ 140 w 1080"/>
                <a:gd name="T87" fmla="*/ 901 h 1079"/>
                <a:gd name="T88" fmla="*/ 28 w 1080"/>
                <a:gd name="T89" fmla="*/ 710 h 1079"/>
                <a:gd name="T90" fmla="*/ 4 w 1080"/>
                <a:gd name="T91" fmla="*/ 481 h 1079"/>
                <a:gd name="T92" fmla="*/ 74 w 1080"/>
                <a:gd name="T93" fmla="*/ 267 h 1079"/>
                <a:gd name="T94" fmla="*/ 221 w 1080"/>
                <a:gd name="T95" fmla="*/ 104 h 1079"/>
                <a:gd name="T96" fmla="*/ 425 w 1080"/>
                <a:gd name="T97" fmla="*/ 12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0" h="1079">
                  <a:moveTo>
                    <a:pt x="522" y="171"/>
                  </a:moveTo>
                  <a:lnTo>
                    <a:pt x="510" y="171"/>
                  </a:lnTo>
                  <a:lnTo>
                    <a:pt x="502" y="175"/>
                  </a:lnTo>
                  <a:lnTo>
                    <a:pt x="497" y="183"/>
                  </a:lnTo>
                  <a:lnTo>
                    <a:pt x="496" y="196"/>
                  </a:lnTo>
                  <a:lnTo>
                    <a:pt x="496" y="226"/>
                  </a:lnTo>
                  <a:lnTo>
                    <a:pt x="496" y="238"/>
                  </a:lnTo>
                  <a:lnTo>
                    <a:pt x="495" y="247"/>
                  </a:lnTo>
                  <a:lnTo>
                    <a:pt x="492" y="252"/>
                  </a:lnTo>
                  <a:lnTo>
                    <a:pt x="488" y="256"/>
                  </a:lnTo>
                  <a:lnTo>
                    <a:pt x="480" y="260"/>
                  </a:lnTo>
                  <a:lnTo>
                    <a:pt x="468" y="264"/>
                  </a:lnTo>
                  <a:lnTo>
                    <a:pt x="440" y="276"/>
                  </a:lnTo>
                  <a:lnTo>
                    <a:pt x="417" y="290"/>
                  </a:lnTo>
                  <a:lnTo>
                    <a:pt x="396" y="308"/>
                  </a:lnTo>
                  <a:lnTo>
                    <a:pt x="380" y="328"/>
                  </a:lnTo>
                  <a:lnTo>
                    <a:pt x="368" y="352"/>
                  </a:lnTo>
                  <a:lnTo>
                    <a:pt x="359" y="378"/>
                  </a:lnTo>
                  <a:lnTo>
                    <a:pt x="354" y="408"/>
                  </a:lnTo>
                  <a:lnTo>
                    <a:pt x="356" y="434"/>
                  </a:lnTo>
                  <a:lnTo>
                    <a:pt x="360" y="459"/>
                  </a:lnTo>
                  <a:lnTo>
                    <a:pt x="369" y="481"/>
                  </a:lnTo>
                  <a:lnTo>
                    <a:pt x="381" y="500"/>
                  </a:lnTo>
                  <a:lnTo>
                    <a:pt x="397" y="518"/>
                  </a:lnTo>
                  <a:lnTo>
                    <a:pt x="416" y="534"/>
                  </a:lnTo>
                  <a:lnTo>
                    <a:pt x="438" y="549"/>
                  </a:lnTo>
                  <a:lnTo>
                    <a:pt x="471" y="566"/>
                  </a:lnTo>
                  <a:lnTo>
                    <a:pt x="506" y="581"/>
                  </a:lnTo>
                  <a:lnTo>
                    <a:pt x="541" y="595"/>
                  </a:lnTo>
                  <a:lnTo>
                    <a:pt x="561" y="605"/>
                  </a:lnTo>
                  <a:lnTo>
                    <a:pt x="579" y="617"/>
                  </a:lnTo>
                  <a:lnTo>
                    <a:pt x="591" y="630"/>
                  </a:lnTo>
                  <a:lnTo>
                    <a:pt x="599" y="644"/>
                  </a:lnTo>
                  <a:lnTo>
                    <a:pt x="601" y="659"/>
                  </a:lnTo>
                  <a:lnTo>
                    <a:pt x="599" y="674"/>
                  </a:lnTo>
                  <a:lnTo>
                    <a:pt x="592" y="687"/>
                  </a:lnTo>
                  <a:lnTo>
                    <a:pt x="582" y="699"/>
                  </a:lnTo>
                  <a:lnTo>
                    <a:pt x="567" y="708"/>
                  </a:lnTo>
                  <a:lnTo>
                    <a:pt x="545" y="716"/>
                  </a:lnTo>
                  <a:lnTo>
                    <a:pt x="523" y="718"/>
                  </a:lnTo>
                  <a:lnTo>
                    <a:pt x="500" y="717"/>
                  </a:lnTo>
                  <a:lnTo>
                    <a:pt x="464" y="711"/>
                  </a:lnTo>
                  <a:lnTo>
                    <a:pt x="431" y="701"/>
                  </a:lnTo>
                  <a:lnTo>
                    <a:pt x="398" y="687"/>
                  </a:lnTo>
                  <a:lnTo>
                    <a:pt x="389" y="683"/>
                  </a:lnTo>
                  <a:lnTo>
                    <a:pt x="382" y="682"/>
                  </a:lnTo>
                  <a:lnTo>
                    <a:pt x="376" y="684"/>
                  </a:lnTo>
                  <a:lnTo>
                    <a:pt x="372" y="689"/>
                  </a:lnTo>
                  <a:lnTo>
                    <a:pt x="368" y="700"/>
                  </a:lnTo>
                  <a:lnTo>
                    <a:pt x="360" y="727"/>
                  </a:lnTo>
                  <a:lnTo>
                    <a:pt x="352" y="753"/>
                  </a:lnTo>
                  <a:lnTo>
                    <a:pt x="350" y="765"/>
                  </a:lnTo>
                  <a:lnTo>
                    <a:pt x="349" y="774"/>
                  </a:lnTo>
                  <a:lnTo>
                    <a:pt x="352" y="782"/>
                  </a:lnTo>
                  <a:lnTo>
                    <a:pt x="359" y="787"/>
                  </a:lnTo>
                  <a:lnTo>
                    <a:pt x="370" y="794"/>
                  </a:lnTo>
                  <a:lnTo>
                    <a:pt x="400" y="806"/>
                  </a:lnTo>
                  <a:lnTo>
                    <a:pt x="430" y="814"/>
                  </a:lnTo>
                  <a:lnTo>
                    <a:pt x="461" y="820"/>
                  </a:lnTo>
                  <a:lnTo>
                    <a:pt x="473" y="822"/>
                  </a:lnTo>
                  <a:lnTo>
                    <a:pt x="481" y="824"/>
                  </a:lnTo>
                  <a:lnTo>
                    <a:pt x="485" y="830"/>
                  </a:lnTo>
                  <a:lnTo>
                    <a:pt x="488" y="838"/>
                  </a:lnTo>
                  <a:lnTo>
                    <a:pt x="488" y="850"/>
                  </a:lnTo>
                  <a:lnTo>
                    <a:pt x="488" y="885"/>
                  </a:lnTo>
                  <a:lnTo>
                    <a:pt x="489" y="895"/>
                  </a:lnTo>
                  <a:lnTo>
                    <a:pt x="493" y="903"/>
                  </a:lnTo>
                  <a:lnTo>
                    <a:pt x="500" y="907"/>
                  </a:lnTo>
                  <a:lnTo>
                    <a:pt x="510" y="909"/>
                  </a:lnTo>
                  <a:lnTo>
                    <a:pt x="536" y="909"/>
                  </a:lnTo>
                  <a:lnTo>
                    <a:pt x="561" y="909"/>
                  </a:lnTo>
                  <a:lnTo>
                    <a:pt x="571" y="907"/>
                  </a:lnTo>
                  <a:lnTo>
                    <a:pt x="578" y="903"/>
                  </a:lnTo>
                  <a:lnTo>
                    <a:pt x="581" y="896"/>
                  </a:lnTo>
                  <a:lnTo>
                    <a:pt x="583" y="886"/>
                  </a:lnTo>
                  <a:lnTo>
                    <a:pt x="583" y="862"/>
                  </a:lnTo>
                  <a:lnTo>
                    <a:pt x="583" y="839"/>
                  </a:lnTo>
                  <a:lnTo>
                    <a:pt x="584" y="828"/>
                  </a:lnTo>
                  <a:lnTo>
                    <a:pt x="588" y="819"/>
                  </a:lnTo>
                  <a:lnTo>
                    <a:pt x="595" y="814"/>
                  </a:lnTo>
                  <a:lnTo>
                    <a:pt x="605" y="809"/>
                  </a:lnTo>
                  <a:lnTo>
                    <a:pt x="632" y="800"/>
                  </a:lnTo>
                  <a:lnTo>
                    <a:pt x="655" y="788"/>
                  </a:lnTo>
                  <a:lnTo>
                    <a:pt x="677" y="772"/>
                  </a:lnTo>
                  <a:lnTo>
                    <a:pt x="695" y="752"/>
                  </a:lnTo>
                  <a:lnTo>
                    <a:pt x="712" y="727"/>
                  </a:lnTo>
                  <a:lnTo>
                    <a:pt x="724" y="700"/>
                  </a:lnTo>
                  <a:lnTo>
                    <a:pt x="731" y="673"/>
                  </a:lnTo>
                  <a:lnTo>
                    <a:pt x="732" y="645"/>
                  </a:lnTo>
                  <a:lnTo>
                    <a:pt x="728" y="618"/>
                  </a:lnTo>
                  <a:lnTo>
                    <a:pt x="720" y="592"/>
                  </a:lnTo>
                  <a:lnTo>
                    <a:pt x="708" y="566"/>
                  </a:lnTo>
                  <a:lnTo>
                    <a:pt x="690" y="543"/>
                  </a:lnTo>
                  <a:lnTo>
                    <a:pt x="669" y="522"/>
                  </a:lnTo>
                  <a:lnTo>
                    <a:pt x="643" y="506"/>
                  </a:lnTo>
                  <a:lnTo>
                    <a:pt x="599" y="484"/>
                  </a:lnTo>
                  <a:lnTo>
                    <a:pt x="552" y="465"/>
                  </a:lnTo>
                  <a:lnTo>
                    <a:pt x="526" y="452"/>
                  </a:lnTo>
                  <a:lnTo>
                    <a:pt x="503" y="437"/>
                  </a:lnTo>
                  <a:lnTo>
                    <a:pt x="493" y="426"/>
                  </a:lnTo>
                  <a:lnTo>
                    <a:pt x="486" y="414"/>
                  </a:lnTo>
                  <a:lnTo>
                    <a:pt x="484" y="401"/>
                  </a:lnTo>
                  <a:lnTo>
                    <a:pt x="485" y="388"/>
                  </a:lnTo>
                  <a:lnTo>
                    <a:pt x="492" y="377"/>
                  </a:lnTo>
                  <a:lnTo>
                    <a:pt x="501" y="367"/>
                  </a:lnTo>
                  <a:lnTo>
                    <a:pt x="514" y="360"/>
                  </a:lnTo>
                  <a:lnTo>
                    <a:pt x="529" y="355"/>
                  </a:lnTo>
                  <a:lnTo>
                    <a:pt x="545" y="354"/>
                  </a:lnTo>
                  <a:lnTo>
                    <a:pt x="583" y="354"/>
                  </a:lnTo>
                  <a:lnTo>
                    <a:pt x="622" y="362"/>
                  </a:lnTo>
                  <a:lnTo>
                    <a:pt x="658" y="376"/>
                  </a:lnTo>
                  <a:lnTo>
                    <a:pt x="668" y="381"/>
                  </a:lnTo>
                  <a:lnTo>
                    <a:pt x="676" y="382"/>
                  </a:lnTo>
                  <a:lnTo>
                    <a:pt x="681" y="379"/>
                  </a:lnTo>
                  <a:lnTo>
                    <a:pt x="686" y="373"/>
                  </a:lnTo>
                  <a:lnTo>
                    <a:pt x="689" y="364"/>
                  </a:lnTo>
                  <a:lnTo>
                    <a:pt x="698" y="334"/>
                  </a:lnTo>
                  <a:lnTo>
                    <a:pt x="706" y="304"/>
                  </a:lnTo>
                  <a:lnTo>
                    <a:pt x="709" y="295"/>
                  </a:lnTo>
                  <a:lnTo>
                    <a:pt x="706" y="287"/>
                  </a:lnTo>
                  <a:lnTo>
                    <a:pt x="701" y="281"/>
                  </a:lnTo>
                  <a:lnTo>
                    <a:pt x="693" y="276"/>
                  </a:lnTo>
                  <a:lnTo>
                    <a:pt x="658" y="263"/>
                  </a:lnTo>
                  <a:lnTo>
                    <a:pt x="622" y="254"/>
                  </a:lnTo>
                  <a:lnTo>
                    <a:pt x="607" y="252"/>
                  </a:lnTo>
                  <a:lnTo>
                    <a:pt x="599" y="250"/>
                  </a:lnTo>
                  <a:lnTo>
                    <a:pt x="593" y="245"/>
                  </a:lnTo>
                  <a:lnTo>
                    <a:pt x="590" y="240"/>
                  </a:lnTo>
                  <a:lnTo>
                    <a:pt x="589" y="230"/>
                  </a:lnTo>
                  <a:lnTo>
                    <a:pt x="589" y="217"/>
                  </a:lnTo>
                  <a:lnTo>
                    <a:pt x="589" y="197"/>
                  </a:lnTo>
                  <a:lnTo>
                    <a:pt x="587" y="184"/>
                  </a:lnTo>
                  <a:lnTo>
                    <a:pt x="583" y="176"/>
                  </a:lnTo>
                  <a:lnTo>
                    <a:pt x="574" y="172"/>
                  </a:lnTo>
                  <a:lnTo>
                    <a:pt x="561" y="171"/>
                  </a:lnTo>
                  <a:lnTo>
                    <a:pt x="543" y="171"/>
                  </a:lnTo>
                  <a:lnTo>
                    <a:pt x="522" y="171"/>
                  </a:lnTo>
                  <a:close/>
                  <a:moveTo>
                    <a:pt x="540" y="0"/>
                  </a:moveTo>
                  <a:lnTo>
                    <a:pt x="600" y="4"/>
                  </a:lnTo>
                  <a:lnTo>
                    <a:pt x="657" y="12"/>
                  </a:lnTo>
                  <a:lnTo>
                    <a:pt x="712" y="28"/>
                  </a:lnTo>
                  <a:lnTo>
                    <a:pt x="764" y="48"/>
                  </a:lnTo>
                  <a:lnTo>
                    <a:pt x="813" y="74"/>
                  </a:lnTo>
                  <a:lnTo>
                    <a:pt x="859" y="104"/>
                  </a:lnTo>
                  <a:lnTo>
                    <a:pt x="902" y="139"/>
                  </a:lnTo>
                  <a:lnTo>
                    <a:pt x="942" y="178"/>
                  </a:lnTo>
                  <a:lnTo>
                    <a:pt x="977" y="221"/>
                  </a:lnTo>
                  <a:lnTo>
                    <a:pt x="1007" y="267"/>
                  </a:lnTo>
                  <a:lnTo>
                    <a:pt x="1033" y="317"/>
                  </a:lnTo>
                  <a:lnTo>
                    <a:pt x="1053" y="368"/>
                  </a:lnTo>
                  <a:lnTo>
                    <a:pt x="1068" y="423"/>
                  </a:lnTo>
                  <a:lnTo>
                    <a:pt x="1077" y="481"/>
                  </a:lnTo>
                  <a:lnTo>
                    <a:pt x="1080" y="540"/>
                  </a:lnTo>
                  <a:lnTo>
                    <a:pt x="1077" y="598"/>
                  </a:lnTo>
                  <a:lnTo>
                    <a:pt x="1068" y="655"/>
                  </a:lnTo>
                  <a:lnTo>
                    <a:pt x="1053" y="710"/>
                  </a:lnTo>
                  <a:lnTo>
                    <a:pt x="1033" y="762"/>
                  </a:lnTo>
                  <a:lnTo>
                    <a:pt x="1007" y="812"/>
                  </a:lnTo>
                  <a:lnTo>
                    <a:pt x="977" y="859"/>
                  </a:lnTo>
                  <a:lnTo>
                    <a:pt x="942" y="901"/>
                  </a:lnTo>
                  <a:lnTo>
                    <a:pt x="902" y="940"/>
                  </a:lnTo>
                  <a:lnTo>
                    <a:pt x="859" y="975"/>
                  </a:lnTo>
                  <a:lnTo>
                    <a:pt x="813" y="1006"/>
                  </a:lnTo>
                  <a:lnTo>
                    <a:pt x="764" y="1031"/>
                  </a:lnTo>
                  <a:lnTo>
                    <a:pt x="712" y="1052"/>
                  </a:lnTo>
                  <a:lnTo>
                    <a:pt x="657" y="1066"/>
                  </a:lnTo>
                  <a:lnTo>
                    <a:pt x="600" y="1076"/>
                  </a:lnTo>
                  <a:lnTo>
                    <a:pt x="540" y="1079"/>
                  </a:lnTo>
                  <a:lnTo>
                    <a:pt x="482" y="1076"/>
                  </a:lnTo>
                  <a:lnTo>
                    <a:pt x="425" y="1066"/>
                  </a:lnTo>
                  <a:lnTo>
                    <a:pt x="370" y="1052"/>
                  </a:lnTo>
                  <a:lnTo>
                    <a:pt x="318" y="1031"/>
                  </a:lnTo>
                  <a:lnTo>
                    <a:pt x="269" y="1006"/>
                  </a:lnTo>
                  <a:lnTo>
                    <a:pt x="221" y="975"/>
                  </a:lnTo>
                  <a:lnTo>
                    <a:pt x="178" y="940"/>
                  </a:lnTo>
                  <a:lnTo>
                    <a:pt x="140" y="901"/>
                  </a:lnTo>
                  <a:lnTo>
                    <a:pt x="105" y="859"/>
                  </a:lnTo>
                  <a:lnTo>
                    <a:pt x="74" y="812"/>
                  </a:lnTo>
                  <a:lnTo>
                    <a:pt x="49" y="762"/>
                  </a:lnTo>
                  <a:lnTo>
                    <a:pt x="28" y="710"/>
                  </a:lnTo>
                  <a:lnTo>
                    <a:pt x="13" y="655"/>
                  </a:lnTo>
                  <a:lnTo>
                    <a:pt x="4" y="598"/>
                  </a:lnTo>
                  <a:lnTo>
                    <a:pt x="0" y="540"/>
                  </a:lnTo>
                  <a:lnTo>
                    <a:pt x="4" y="481"/>
                  </a:lnTo>
                  <a:lnTo>
                    <a:pt x="13" y="423"/>
                  </a:lnTo>
                  <a:lnTo>
                    <a:pt x="28" y="368"/>
                  </a:lnTo>
                  <a:lnTo>
                    <a:pt x="49" y="317"/>
                  </a:lnTo>
                  <a:lnTo>
                    <a:pt x="74" y="267"/>
                  </a:lnTo>
                  <a:lnTo>
                    <a:pt x="105" y="221"/>
                  </a:lnTo>
                  <a:lnTo>
                    <a:pt x="140" y="178"/>
                  </a:lnTo>
                  <a:lnTo>
                    <a:pt x="178" y="139"/>
                  </a:lnTo>
                  <a:lnTo>
                    <a:pt x="221" y="104"/>
                  </a:lnTo>
                  <a:lnTo>
                    <a:pt x="268" y="74"/>
                  </a:lnTo>
                  <a:lnTo>
                    <a:pt x="317" y="48"/>
                  </a:lnTo>
                  <a:lnTo>
                    <a:pt x="370" y="28"/>
                  </a:lnTo>
                  <a:lnTo>
                    <a:pt x="425" y="12"/>
                  </a:lnTo>
                  <a:lnTo>
                    <a:pt x="482" y="4"/>
                  </a:lnTo>
                  <a:lnTo>
                    <a:pt x="5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84"/>
            <p:cNvSpPr>
              <a:spLocks/>
            </p:cNvSpPr>
            <p:nvPr/>
          </p:nvSpPr>
          <p:spPr bwMode="auto">
            <a:xfrm>
              <a:off x="750888" y="4425950"/>
              <a:ext cx="452437" cy="169862"/>
            </a:xfrm>
            <a:custGeom>
              <a:avLst/>
              <a:gdLst>
                <a:gd name="T0" fmla="*/ 1453 w 2852"/>
                <a:gd name="T1" fmla="*/ 4 h 1073"/>
                <a:gd name="T2" fmla="*/ 1495 w 2852"/>
                <a:gd name="T3" fmla="*/ 25 h 1073"/>
                <a:gd name="T4" fmla="*/ 1523 w 2852"/>
                <a:gd name="T5" fmla="*/ 60 h 1073"/>
                <a:gd name="T6" fmla="*/ 1534 w 2852"/>
                <a:gd name="T7" fmla="*/ 107 h 1073"/>
                <a:gd name="T8" fmla="*/ 2745 w 2852"/>
                <a:gd name="T9" fmla="*/ 445 h 1073"/>
                <a:gd name="T10" fmla="*/ 2793 w 2852"/>
                <a:gd name="T11" fmla="*/ 455 h 1073"/>
                <a:gd name="T12" fmla="*/ 2829 w 2852"/>
                <a:gd name="T13" fmla="*/ 485 h 1073"/>
                <a:gd name="T14" fmla="*/ 2849 w 2852"/>
                <a:gd name="T15" fmla="*/ 527 h 1073"/>
                <a:gd name="T16" fmla="*/ 2852 w 2852"/>
                <a:gd name="T17" fmla="*/ 967 h 1073"/>
                <a:gd name="T18" fmla="*/ 2841 w 2852"/>
                <a:gd name="T19" fmla="*/ 1014 h 1073"/>
                <a:gd name="T20" fmla="*/ 2812 w 2852"/>
                <a:gd name="T21" fmla="*/ 1050 h 1073"/>
                <a:gd name="T22" fmla="*/ 2770 w 2852"/>
                <a:gd name="T23" fmla="*/ 1071 h 1073"/>
                <a:gd name="T24" fmla="*/ 2721 w 2852"/>
                <a:gd name="T25" fmla="*/ 1071 h 1073"/>
                <a:gd name="T26" fmla="*/ 2679 w 2852"/>
                <a:gd name="T27" fmla="*/ 1050 h 1073"/>
                <a:gd name="T28" fmla="*/ 2651 w 2852"/>
                <a:gd name="T29" fmla="*/ 1014 h 1073"/>
                <a:gd name="T30" fmla="*/ 2640 w 2852"/>
                <a:gd name="T31" fmla="*/ 967 h 1073"/>
                <a:gd name="T32" fmla="*/ 1532 w 2852"/>
                <a:gd name="T33" fmla="*/ 656 h 1073"/>
                <a:gd name="T34" fmla="*/ 1529 w 2852"/>
                <a:gd name="T35" fmla="*/ 992 h 1073"/>
                <a:gd name="T36" fmla="*/ 1508 w 2852"/>
                <a:gd name="T37" fmla="*/ 1033 h 1073"/>
                <a:gd name="T38" fmla="*/ 1473 w 2852"/>
                <a:gd name="T39" fmla="*/ 1062 h 1073"/>
                <a:gd name="T40" fmla="*/ 1425 w 2852"/>
                <a:gd name="T41" fmla="*/ 1073 h 1073"/>
                <a:gd name="T42" fmla="*/ 1379 w 2852"/>
                <a:gd name="T43" fmla="*/ 1062 h 1073"/>
                <a:gd name="T44" fmla="*/ 1343 w 2852"/>
                <a:gd name="T45" fmla="*/ 1033 h 1073"/>
                <a:gd name="T46" fmla="*/ 1323 w 2852"/>
                <a:gd name="T47" fmla="*/ 992 h 1073"/>
                <a:gd name="T48" fmla="*/ 1320 w 2852"/>
                <a:gd name="T49" fmla="*/ 656 h 1073"/>
                <a:gd name="T50" fmla="*/ 211 w 2852"/>
                <a:gd name="T51" fmla="*/ 967 h 1073"/>
                <a:gd name="T52" fmla="*/ 201 w 2852"/>
                <a:gd name="T53" fmla="*/ 1014 h 1073"/>
                <a:gd name="T54" fmla="*/ 171 w 2852"/>
                <a:gd name="T55" fmla="*/ 1050 h 1073"/>
                <a:gd name="T56" fmla="*/ 130 w 2852"/>
                <a:gd name="T57" fmla="*/ 1071 h 1073"/>
                <a:gd name="T58" fmla="*/ 81 w 2852"/>
                <a:gd name="T59" fmla="*/ 1071 h 1073"/>
                <a:gd name="T60" fmla="*/ 39 w 2852"/>
                <a:gd name="T61" fmla="*/ 1050 h 1073"/>
                <a:gd name="T62" fmla="*/ 11 w 2852"/>
                <a:gd name="T63" fmla="*/ 1014 h 1073"/>
                <a:gd name="T64" fmla="*/ 0 w 2852"/>
                <a:gd name="T65" fmla="*/ 967 h 1073"/>
                <a:gd name="T66" fmla="*/ 2 w 2852"/>
                <a:gd name="T67" fmla="*/ 527 h 1073"/>
                <a:gd name="T68" fmla="*/ 23 w 2852"/>
                <a:gd name="T69" fmla="*/ 485 h 1073"/>
                <a:gd name="T70" fmla="*/ 59 w 2852"/>
                <a:gd name="T71" fmla="*/ 455 h 1073"/>
                <a:gd name="T72" fmla="*/ 105 w 2852"/>
                <a:gd name="T73" fmla="*/ 445 h 1073"/>
                <a:gd name="T74" fmla="*/ 1323 w 2852"/>
                <a:gd name="T75" fmla="*/ 107 h 1073"/>
                <a:gd name="T76" fmla="*/ 1333 w 2852"/>
                <a:gd name="T77" fmla="*/ 60 h 1073"/>
                <a:gd name="T78" fmla="*/ 1363 w 2852"/>
                <a:gd name="T79" fmla="*/ 25 h 1073"/>
                <a:gd name="T80" fmla="*/ 1404 w 2852"/>
                <a:gd name="T81" fmla="*/ 4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2" h="1073">
                  <a:moveTo>
                    <a:pt x="1429" y="0"/>
                  </a:moveTo>
                  <a:lnTo>
                    <a:pt x="1453" y="4"/>
                  </a:lnTo>
                  <a:lnTo>
                    <a:pt x="1475" y="11"/>
                  </a:lnTo>
                  <a:lnTo>
                    <a:pt x="1495" y="25"/>
                  </a:lnTo>
                  <a:lnTo>
                    <a:pt x="1511" y="41"/>
                  </a:lnTo>
                  <a:lnTo>
                    <a:pt x="1523" y="60"/>
                  </a:lnTo>
                  <a:lnTo>
                    <a:pt x="1532" y="83"/>
                  </a:lnTo>
                  <a:lnTo>
                    <a:pt x="1534" y="107"/>
                  </a:lnTo>
                  <a:lnTo>
                    <a:pt x="1534" y="445"/>
                  </a:lnTo>
                  <a:lnTo>
                    <a:pt x="2745" y="445"/>
                  </a:lnTo>
                  <a:lnTo>
                    <a:pt x="2770" y="448"/>
                  </a:lnTo>
                  <a:lnTo>
                    <a:pt x="2793" y="455"/>
                  </a:lnTo>
                  <a:lnTo>
                    <a:pt x="2812" y="469"/>
                  </a:lnTo>
                  <a:lnTo>
                    <a:pt x="2829" y="485"/>
                  </a:lnTo>
                  <a:lnTo>
                    <a:pt x="2841" y="504"/>
                  </a:lnTo>
                  <a:lnTo>
                    <a:pt x="2849" y="527"/>
                  </a:lnTo>
                  <a:lnTo>
                    <a:pt x="2852" y="551"/>
                  </a:lnTo>
                  <a:lnTo>
                    <a:pt x="2852" y="967"/>
                  </a:lnTo>
                  <a:lnTo>
                    <a:pt x="2849" y="992"/>
                  </a:lnTo>
                  <a:lnTo>
                    <a:pt x="2841" y="1014"/>
                  </a:lnTo>
                  <a:lnTo>
                    <a:pt x="2829" y="1033"/>
                  </a:lnTo>
                  <a:lnTo>
                    <a:pt x="2812" y="1050"/>
                  </a:lnTo>
                  <a:lnTo>
                    <a:pt x="2793" y="1062"/>
                  </a:lnTo>
                  <a:lnTo>
                    <a:pt x="2770" y="1071"/>
                  </a:lnTo>
                  <a:lnTo>
                    <a:pt x="2745" y="1073"/>
                  </a:lnTo>
                  <a:lnTo>
                    <a:pt x="2721" y="1071"/>
                  </a:lnTo>
                  <a:lnTo>
                    <a:pt x="2699" y="1062"/>
                  </a:lnTo>
                  <a:lnTo>
                    <a:pt x="2679" y="1050"/>
                  </a:lnTo>
                  <a:lnTo>
                    <a:pt x="2663" y="1033"/>
                  </a:lnTo>
                  <a:lnTo>
                    <a:pt x="2651" y="1014"/>
                  </a:lnTo>
                  <a:lnTo>
                    <a:pt x="2643" y="992"/>
                  </a:lnTo>
                  <a:lnTo>
                    <a:pt x="2640" y="967"/>
                  </a:lnTo>
                  <a:lnTo>
                    <a:pt x="2640" y="656"/>
                  </a:lnTo>
                  <a:lnTo>
                    <a:pt x="1532" y="656"/>
                  </a:lnTo>
                  <a:lnTo>
                    <a:pt x="1532" y="967"/>
                  </a:lnTo>
                  <a:lnTo>
                    <a:pt x="1529" y="992"/>
                  </a:lnTo>
                  <a:lnTo>
                    <a:pt x="1521" y="1014"/>
                  </a:lnTo>
                  <a:lnTo>
                    <a:pt x="1508" y="1033"/>
                  </a:lnTo>
                  <a:lnTo>
                    <a:pt x="1492" y="1050"/>
                  </a:lnTo>
                  <a:lnTo>
                    <a:pt x="1473" y="1062"/>
                  </a:lnTo>
                  <a:lnTo>
                    <a:pt x="1450" y="1071"/>
                  </a:lnTo>
                  <a:lnTo>
                    <a:pt x="1425" y="1073"/>
                  </a:lnTo>
                  <a:lnTo>
                    <a:pt x="1401" y="1071"/>
                  </a:lnTo>
                  <a:lnTo>
                    <a:pt x="1379" y="1062"/>
                  </a:lnTo>
                  <a:lnTo>
                    <a:pt x="1359" y="1050"/>
                  </a:lnTo>
                  <a:lnTo>
                    <a:pt x="1343" y="1033"/>
                  </a:lnTo>
                  <a:lnTo>
                    <a:pt x="1331" y="1014"/>
                  </a:lnTo>
                  <a:lnTo>
                    <a:pt x="1323" y="992"/>
                  </a:lnTo>
                  <a:lnTo>
                    <a:pt x="1320" y="967"/>
                  </a:lnTo>
                  <a:lnTo>
                    <a:pt x="1320" y="656"/>
                  </a:lnTo>
                  <a:lnTo>
                    <a:pt x="211" y="656"/>
                  </a:lnTo>
                  <a:lnTo>
                    <a:pt x="211" y="967"/>
                  </a:lnTo>
                  <a:lnTo>
                    <a:pt x="209" y="992"/>
                  </a:lnTo>
                  <a:lnTo>
                    <a:pt x="201" y="1014"/>
                  </a:lnTo>
                  <a:lnTo>
                    <a:pt x="188" y="1033"/>
                  </a:lnTo>
                  <a:lnTo>
                    <a:pt x="171" y="1050"/>
                  </a:lnTo>
                  <a:lnTo>
                    <a:pt x="153" y="1062"/>
                  </a:lnTo>
                  <a:lnTo>
                    <a:pt x="130" y="1071"/>
                  </a:lnTo>
                  <a:lnTo>
                    <a:pt x="105" y="1073"/>
                  </a:lnTo>
                  <a:lnTo>
                    <a:pt x="81" y="1071"/>
                  </a:lnTo>
                  <a:lnTo>
                    <a:pt x="59" y="1062"/>
                  </a:lnTo>
                  <a:lnTo>
                    <a:pt x="39" y="1050"/>
                  </a:lnTo>
                  <a:lnTo>
                    <a:pt x="23" y="1033"/>
                  </a:lnTo>
                  <a:lnTo>
                    <a:pt x="11" y="1014"/>
                  </a:lnTo>
                  <a:lnTo>
                    <a:pt x="2" y="992"/>
                  </a:lnTo>
                  <a:lnTo>
                    <a:pt x="0" y="967"/>
                  </a:lnTo>
                  <a:lnTo>
                    <a:pt x="0" y="551"/>
                  </a:lnTo>
                  <a:lnTo>
                    <a:pt x="2" y="527"/>
                  </a:lnTo>
                  <a:lnTo>
                    <a:pt x="11" y="504"/>
                  </a:lnTo>
                  <a:lnTo>
                    <a:pt x="23" y="485"/>
                  </a:lnTo>
                  <a:lnTo>
                    <a:pt x="39" y="469"/>
                  </a:lnTo>
                  <a:lnTo>
                    <a:pt x="59" y="455"/>
                  </a:lnTo>
                  <a:lnTo>
                    <a:pt x="81" y="448"/>
                  </a:lnTo>
                  <a:lnTo>
                    <a:pt x="105" y="445"/>
                  </a:lnTo>
                  <a:lnTo>
                    <a:pt x="1323" y="445"/>
                  </a:lnTo>
                  <a:lnTo>
                    <a:pt x="1323" y="107"/>
                  </a:lnTo>
                  <a:lnTo>
                    <a:pt x="1325" y="83"/>
                  </a:lnTo>
                  <a:lnTo>
                    <a:pt x="1333" y="60"/>
                  </a:lnTo>
                  <a:lnTo>
                    <a:pt x="1346" y="41"/>
                  </a:lnTo>
                  <a:lnTo>
                    <a:pt x="1363" y="25"/>
                  </a:lnTo>
                  <a:lnTo>
                    <a:pt x="1382" y="11"/>
                  </a:lnTo>
                  <a:lnTo>
                    <a:pt x="1404" y="4"/>
                  </a:lnTo>
                  <a:lnTo>
                    <a:pt x="14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85"/>
            <p:cNvSpPr>
              <a:spLocks/>
            </p:cNvSpPr>
            <p:nvPr/>
          </p:nvSpPr>
          <p:spPr bwMode="auto">
            <a:xfrm>
              <a:off x="690563" y="4722813"/>
              <a:ext cx="149225" cy="69850"/>
            </a:xfrm>
            <a:custGeom>
              <a:avLst/>
              <a:gdLst>
                <a:gd name="T0" fmla="*/ 396 w 945"/>
                <a:gd name="T1" fmla="*/ 281 h 436"/>
                <a:gd name="T2" fmla="*/ 448 w 945"/>
                <a:gd name="T3" fmla="*/ 206 h 436"/>
                <a:gd name="T4" fmla="*/ 420 w 945"/>
                <a:gd name="T5" fmla="*/ 161 h 436"/>
                <a:gd name="T6" fmla="*/ 409 w 945"/>
                <a:gd name="T7" fmla="*/ 127 h 436"/>
                <a:gd name="T8" fmla="*/ 411 w 945"/>
                <a:gd name="T9" fmla="*/ 104 h 436"/>
                <a:gd name="T10" fmla="*/ 421 w 945"/>
                <a:gd name="T11" fmla="*/ 88 h 436"/>
                <a:gd name="T12" fmla="*/ 437 w 945"/>
                <a:gd name="T13" fmla="*/ 79 h 436"/>
                <a:gd name="T14" fmla="*/ 453 w 945"/>
                <a:gd name="T15" fmla="*/ 74 h 436"/>
                <a:gd name="T16" fmla="*/ 466 w 945"/>
                <a:gd name="T17" fmla="*/ 72 h 436"/>
                <a:gd name="T18" fmla="*/ 475 w 945"/>
                <a:gd name="T19" fmla="*/ 72 h 436"/>
                <a:gd name="T20" fmla="*/ 490 w 945"/>
                <a:gd name="T21" fmla="*/ 74 h 436"/>
                <a:gd name="T22" fmla="*/ 505 w 945"/>
                <a:gd name="T23" fmla="*/ 79 h 436"/>
                <a:gd name="T24" fmla="*/ 520 w 945"/>
                <a:gd name="T25" fmla="*/ 88 h 436"/>
                <a:gd name="T26" fmla="*/ 531 w 945"/>
                <a:gd name="T27" fmla="*/ 104 h 436"/>
                <a:gd name="T28" fmla="*/ 532 w 945"/>
                <a:gd name="T29" fmla="*/ 127 h 436"/>
                <a:gd name="T30" fmla="*/ 523 w 945"/>
                <a:gd name="T31" fmla="*/ 161 h 436"/>
                <a:gd name="T32" fmla="*/ 495 w 945"/>
                <a:gd name="T33" fmla="*/ 206 h 436"/>
                <a:gd name="T34" fmla="*/ 547 w 945"/>
                <a:gd name="T35" fmla="*/ 281 h 436"/>
                <a:gd name="T36" fmla="*/ 638 w 945"/>
                <a:gd name="T37" fmla="*/ 1 h 436"/>
                <a:gd name="T38" fmla="*/ 658 w 945"/>
                <a:gd name="T39" fmla="*/ 13 h 436"/>
                <a:gd name="T40" fmla="*/ 695 w 945"/>
                <a:gd name="T41" fmla="*/ 34 h 436"/>
                <a:gd name="T42" fmla="*/ 750 w 945"/>
                <a:gd name="T43" fmla="*/ 60 h 436"/>
                <a:gd name="T44" fmla="*/ 821 w 945"/>
                <a:gd name="T45" fmla="*/ 89 h 436"/>
                <a:gd name="T46" fmla="*/ 873 w 945"/>
                <a:gd name="T47" fmla="*/ 117 h 436"/>
                <a:gd name="T48" fmla="*/ 908 w 945"/>
                <a:gd name="T49" fmla="*/ 156 h 436"/>
                <a:gd name="T50" fmla="*/ 928 w 945"/>
                <a:gd name="T51" fmla="*/ 206 h 436"/>
                <a:gd name="T52" fmla="*/ 938 w 945"/>
                <a:gd name="T53" fmla="*/ 269 h 436"/>
                <a:gd name="T54" fmla="*/ 943 w 945"/>
                <a:gd name="T55" fmla="*/ 346 h 436"/>
                <a:gd name="T56" fmla="*/ 945 w 945"/>
                <a:gd name="T57" fmla="*/ 436 h 436"/>
                <a:gd name="T58" fmla="*/ 1 w 945"/>
                <a:gd name="T59" fmla="*/ 389 h 436"/>
                <a:gd name="T60" fmla="*/ 2 w 945"/>
                <a:gd name="T61" fmla="*/ 306 h 436"/>
                <a:gd name="T62" fmla="*/ 9 w 945"/>
                <a:gd name="T63" fmla="*/ 236 h 436"/>
                <a:gd name="T64" fmla="*/ 23 w 945"/>
                <a:gd name="T65" fmla="*/ 180 h 436"/>
                <a:gd name="T66" fmla="*/ 50 w 945"/>
                <a:gd name="T67" fmla="*/ 135 h 436"/>
                <a:gd name="T68" fmla="*/ 94 w 945"/>
                <a:gd name="T69" fmla="*/ 102 h 436"/>
                <a:gd name="T70" fmla="*/ 160 w 945"/>
                <a:gd name="T71" fmla="*/ 75 h 436"/>
                <a:gd name="T72" fmla="*/ 221 w 945"/>
                <a:gd name="T73" fmla="*/ 46 h 436"/>
                <a:gd name="T74" fmla="*/ 267 w 945"/>
                <a:gd name="T75" fmla="*/ 23 h 436"/>
                <a:gd name="T76" fmla="*/ 297 w 945"/>
                <a:gd name="T77" fmla="*/ 6 h 436"/>
                <a:gd name="T78" fmla="*/ 307 w 945"/>
                <a:gd name="T7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45" h="436">
                  <a:moveTo>
                    <a:pt x="307" y="0"/>
                  </a:moveTo>
                  <a:lnTo>
                    <a:pt x="396" y="281"/>
                  </a:lnTo>
                  <a:lnTo>
                    <a:pt x="407" y="320"/>
                  </a:lnTo>
                  <a:lnTo>
                    <a:pt x="448" y="206"/>
                  </a:lnTo>
                  <a:lnTo>
                    <a:pt x="431" y="182"/>
                  </a:lnTo>
                  <a:lnTo>
                    <a:pt x="420" y="161"/>
                  </a:lnTo>
                  <a:lnTo>
                    <a:pt x="413" y="143"/>
                  </a:lnTo>
                  <a:lnTo>
                    <a:pt x="409" y="127"/>
                  </a:lnTo>
                  <a:lnTo>
                    <a:pt x="409" y="115"/>
                  </a:lnTo>
                  <a:lnTo>
                    <a:pt x="411" y="104"/>
                  </a:lnTo>
                  <a:lnTo>
                    <a:pt x="416" y="95"/>
                  </a:lnTo>
                  <a:lnTo>
                    <a:pt x="421" y="88"/>
                  </a:lnTo>
                  <a:lnTo>
                    <a:pt x="429" y="82"/>
                  </a:lnTo>
                  <a:lnTo>
                    <a:pt x="437" y="79"/>
                  </a:lnTo>
                  <a:lnTo>
                    <a:pt x="446" y="76"/>
                  </a:lnTo>
                  <a:lnTo>
                    <a:pt x="453" y="74"/>
                  </a:lnTo>
                  <a:lnTo>
                    <a:pt x="461" y="74"/>
                  </a:lnTo>
                  <a:lnTo>
                    <a:pt x="466" y="72"/>
                  </a:lnTo>
                  <a:lnTo>
                    <a:pt x="471" y="72"/>
                  </a:lnTo>
                  <a:lnTo>
                    <a:pt x="475" y="72"/>
                  </a:lnTo>
                  <a:lnTo>
                    <a:pt x="482" y="74"/>
                  </a:lnTo>
                  <a:lnTo>
                    <a:pt x="490" y="74"/>
                  </a:lnTo>
                  <a:lnTo>
                    <a:pt x="497" y="76"/>
                  </a:lnTo>
                  <a:lnTo>
                    <a:pt x="505" y="79"/>
                  </a:lnTo>
                  <a:lnTo>
                    <a:pt x="514" y="82"/>
                  </a:lnTo>
                  <a:lnTo>
                    <a:pt x="520" y="88"/>
                  </a:lnTo>
                  <a:lnTo>
                    <a:pt x="527" y="95"/>
                  </a:lnTo>
                  <a:lnTo>
                    <a:pt x="531" y="104"/>
                  </a:lnTo>
                  <a:lnTo>
                    <a:pt x="534" y="115"/>
                  </a:lnTo>
                  <a:lnTo>
                    <a:pt x="532" y="127"/>
                  </a:lnTo>
                  <a:lnTo>
                    <a:pt x="529" y="143"/>
                  </a:lnTo>
                  <a:lnTo>
                    <a:pt x="523" y="161"/>
                  </a:lnTo>
                  <a:lnTo>
                    <a:pt x="510" y="182"/>
                  </a:lnTo>
                  <a:lnTo>
                    <a:pt x="495" y="206"/>
                  </a:lnTo>
                  <a:lnTo>
                    <a:pt x="535" y="320"/>
                  </a:lnTo>
                  <a:lnTo>
                    <a:pt x="547" y="281"/>
                  </a:lnTo>
                  <a:lnTo>
                    <a:pt x="636" y="0"/>
                  </a:lnTo>
                  <a:lnTo>
                    <a:pt x="638" y="1"/>
                  </a:lnTo>
                  <a:lnTo>
                    <a:pt x="646" y="6"/>
                  </a:lnTo>
                  <a:lnTo>
                    <a:pt x="658" y="13"/>
                  </a:lnTo>
                  <a:lnTo>
                    <a:pt x="674" y="23"/>
                  </a:lnTo>
                  <a:lnTo>
                    <a:pt x="695" y="34"/>
                  </a:lnTo>
                  <a:lnTo>
                    <a:pt x="721" y="46"/>
                  </a:lnTo>
                  <a:lnTo>
                    <a:pt x="750" y="60"/>
                  </a:lnTo>
                  <a:lnTo>
                    <a:pt x="783" y="75"/>
                  </a:lnTo>
                  <a:lnTo>
                    <a:pt x="821" y="89"/>
                  </a:lnTo>
                  <a:lnTo>
                    <a:pt x="849" y="102"/>
                  </a:lnTo>
                  <a:lnTo>
                    <a:pt x="873" y="117"/>
                  </a:lnTo>
                  <a:lnTo>
                    <a:pt x="892" y="135"/>
                  </a:lnTo>
                  <a:lnTo>
                    <a:pt x="908" y="156"/>
                  </a:lnTo>
                  <a:lnTo>
                    <a:pt x="920" y="180"/>
                  </a:lnTo>
                  <a:lnTo>
                    <a:pt x="928" y="206"/>
                  </a:lnTo>
                  <a:lnTo>
                    <a:pt x="934" y="236"/>
                  </a:lnTo>
                  <a:lnTo>
                    <a:pt x="938" y="269"/>
                  </a:lnTo>
                  <a:lnTo>
                    <a:pt x="942" y="306"/>
                  </a:lnTo>
                  <a:lnTo>
                    <a:pt x="943" y="346"/>
                  </a:lnTo>
                  <a:lnTo>
                    <a:pt x="944" y="389"/>
                  </a:lnTo>
                  <a:lnTo>
                    <a:pt x="945" y="436"/>
                  </a:lnTo>
                  <a:lnTo>
                    <a:pt x="0" y="436"/>
                  </a:lnTo>
                  <a:lnTo>
                    <a:pt x="1" y="389"/>
                  </a:lnTo>
                  <a:lnTo>
                    <a:pt x="1" y="346"/>
                  </a:lnTo>
                  <a:lnTo>
                    <a:pt x="2" y="306"/>
                  </a:lnTo>
                  <a:lnTo>
                    <a:pt x="4" y="269"/>
                  </a:lnTo>
                  <a:lnTo>
                    <a:pt x="9" y="236"/>
                  </a:lnTo>
                  <a:lnTo>
                    <a:pt x="14" y="206"/>
                  </a:lnTo>
                  <a:lnTo>
                    <a:pt x="23" y="180"/>
                  </a:lnTo>
                  <a:lnTo>
                    <a:pt x="34" y="156"/>
                  </a:lnTo>
                  <a:lnTo>
                    <a:pt x="50" y="135"/>
                  </a:lnTo>
                  <a:lnTo>
                    <a:pt x="69" y="117"/>
                  </a:lnTo>
                  <a:lnTo>
                    <a:pt x="94" y="102"/>
                  </a:lnTo>
                  <a:lnTo>
                    <a:pt x="122" y="89"/>
                  </a:lnTo>
                  <a:lnTo>
                    <a:pt x="160" y="75"/>
                  </a:lnTo>
                  <a:lnTo>
                    <a:pt x="193" y="60"/>
                  </a:lnTo>
                  <a:lnTo>
                    <a:pt x="221" y="46"/>
                  </a:lnTo>
                  <a:lnTo>
                    <a:pt x="246" y="34"/>
                  </a:lnTo>
                  <a:lnTo>
                    <a:pt x="267" y="23"/>
                  </a:lnTo>
                  <a:lnTo>
                    <a:pt x="285" y="13"/>
                  </a:lnTo>
                  <a:lnTo>
                    <a:pt x="297" y="6"/>
                  </a:lnTo>
                  <a:lnTo>
                    <a:pt x="305" y="1"/>
                  </a:lnTo>
                  <a:lnTo>
                    <a:pt x="3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86"/>
            <p:cNvSpPr>
              <a:spLocks/>
            </p:cNvSpPr>
            <p:nvPr/>
          </p:nvSpPr>
          <p:spPr bwMode="auto">
            <a:xfrm>
              <a:off x="725488" y="4619625"/>
              <a:ext cx="79375" cy="104775"/>
            </a:xfrm>
            <a:custGeom>
              <a:avLst/>
              <a:gdLst>
                <a:gd name="T0" fmla="*/ 290 w 498"/>
                <a:gd name="T1" fmla="*/ 4 h 660"/>
                <a:gd name="T2" fmla="*/ 335 w 498"/>
                <a:gd name="T3" fmla="*/ 17 h 660"/>
                <a:gd name="T4" fmla="*/ 373 w 498"/>
                <a:gd name="T5" fmla="*/ 39 h 660"/>
                <a:gd name="T6" fmla="*/ 399 w 498"/>
                <a:gd name="T7" fmla="*/ 62 h 660"/>
                <a:gd name="T8" fmla="*/ 411 w 498"/>
                <a:gd name="T9" fmla="*/ 79 h 660"/>
                <a:gd name="T10" fmla="*/ 414 w 498"/>
                <a:gd name="T11" fmla="*/ 81 h 660"/>
                <a:gd name="T12" fmla="*/ 422 w 498"/>
                <a:gd name="T13" fmla="*/ 83 h 660"/>
                <a:gd name="T14" fmla="*/ 437 w 498"/>
                <a:gd name="T15" fmla="*/ 89 h 660"/>
                <a:gd name="T16" fmla="*/ 452 w 498"/>
                <a:gd name="T17" fmla="*/ 104 h 660"/>
                <a:gd name="T18" fmla="*/ 469 w 498"/>
                <a:gd name="T19" fmla="*/ 128 h 660"/>
                <a:gd name="T20" fmla="*/ 480 w 498"/>
                <a:gd name="T21" fmla="*/ 164 h 660"/>
                <a:gd name="T22" fmla="*/ 483 w 498"/>
                <a:gd name="T23" fmla="*/ 215 h 660"/>
                <a:gd name="T24" fmla="*/ 476 w 498"/>
                <a:gd name="T25" fmla="*/ 284 h 660"/>
                <a:gd name="T26" fmla="*/ 469 w 498"/>
                <a:gd name="T27" fmla="*/ 316 h 660"/>
                <a:gd name="T28" fmla="*/ 482 w 498"/>
                <a:gd name="T29" fmla="*/ 317 h 660"/>
                <a:gd name="T30" fmla="*/ 492 w 498"/>
                <a:gd name="T31" fmla="*/ 325 h 660"/>
                <a:gd name="T32" fmla="*/ 498 w 498"/>
                <a:gd name="T33" fmla="*/ 344 h 660"/>
                <a:gd name="T34" fmla="*/ 495 w 498"/>
                <a:gd name="T35" fmla="*/ 377 h 660"/>
                <a:gd name="T36" fmla="*/ 482 w 498"/>
                <a:gd name="T37" fmla="*/ 425 h 660"/>
                <a:gd name="T38" fmla="*/ 466 w 498"/>
                <a:gd name="T39" fmla="*/ 456 h 660"/>
                <a:gd name="T40" fmla="*/ 453 w 498"/>
                <a:gd name="T41" fmla="*/ 471 h 660"/>
                <a:gd name="T42" fmla="*/ 442 w 498"/>
                <a:gd name="T43" fmla="*/ 497 h 660"/>
                <a:gd name="T44" fmla="*/ 419 w 498"/>
                <a:gd name="T45" fmla="*/ 550 h 660"/>
                <a:gd name="T46" fmla="*/ 382 w 498"/>
                <a:gd name="T47" fmla="*/ 599 h 660"/>
                <a:gd name="T48" fmla="*/ 332 w 498"/>
                <a:gd name="T49" fmla="*/ 638 h 660"/>
                <a:gd name="T50" fmla="*/ 276 w 498"/>
                <a:gd name="T51" fmla="*/ 658 h 660"/>
                <a:gd name="T52" fmla="*/ 222 w 498"/>
                <a:gd name="T53" fmla="*/ 658 h 660"/>
                <a:gd name="T54" fmla="*/ 166 w 498"/>
                <a:gd name="T55" fmla="*/ 638 h 660"/>
                <a:gd name="T56" fmla="*/ 115 w 498"/>
                <a:gd name="T57" fmla="*/ 599 h 660"/>
                <a:gd name="T58" fmla="*/ 79 w 498"/>
                <a:gd name="T59" fmla="*/ 550 h 660"/>
                <a:gd name="T60" fmla="*/ 56 w 498"/>
                <a:gd name="T61" fmla="*/ 497 h 660"/>
                <a:gd name="T62" fmla="*/ 45 w 498"/>
                <a:gd name="T63" fmla="*/ 470 h 660"/>
                <a:gd name="T64" fmla="*/ 32 w 498"/>
                <a:gd name="T65" fmla="*/ 456 h 660"/>
                <a:gd name="T66" fmla="*/ 16 w 498"/>
                <a:gd name="T67" fmla="*/ 425 h 660"/>
                <a:gd name="T68" fmla="*/ 3 w 498"/>
                <a:gd name="T69" fmla="*/ 377 h 660"/>
                <a:gd name="T70" fmla="*/ 0 w 498"/>
                <a:gd name="T71" fmla="*/ 343 h 660"/>
                <a:gd name="T72" fmla="*/ 5 w 498"/>
                <a:gd name="T73" fmla="*/ 325 h 660"/>
                <a:gd name="T74" fmla="*/ 16 w 498"/>
                <a:gd name="T75" fmla="*/ 316 h 660"/>
                <a:gd name="T76" fmla="*/ 30 w 498"/>
                <a:gd name="T77" fmla="*/ 315 h 660"/>
                <a:gd name="T78" fmla="*/ 21 w 498"/>
                <a:gd name="T79" fmla="*/ 284 h 660"/>
                <a:gd name="T80" fmla="*/ 15 w 498"/>
                <a:gd name="T81" fmla="*/ 216 h 660"/>
                <a:gd name="T82" fmla="*/ 30 w 498"/>
                <a:gd name="T83" fmla="*/ 153 h 660"/>
                <a:gd name="T84" fmla="*/ 60 w 498"/>
                <a:gd name="T85" fmla="*/ 103 h 660"/>
                <a:gd name="T86" fmla="*/ 104 w 498"/>
                <a:gd name="T87" fmla="*/ 58 h 660"/>
                <a:gd name="T88" fmla="*/ 158 w 498"/>
                <a:gd name="T89" fmla="*/ 22 h 660"/>
                <a:gd name="T90" fmla="*/ 209 w 498"/>
                <a:gd name="T91" fmla="*/ 5 h 660"/>
                <a:gd name="T92" fmla="*/ 263 w 498"/>
                <a:gd name="T93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98" h="660">
                  <a:moveTo>
                    <a:pt x="263" y="0"/>
                  </a:moveTo>
                  <a:lnTo>
                    <a:pt x="290" y="4"/>
                  </a:lnTo>
                  <a:lnTo>
                    <a:pt x="315" y="9"/>
                  </a:lnTo>
                  <a:lnTo>
                    <a:pt x="335" y="17"/>
                  </a:lnTo>
                  <a:lnTo>
                    <a:pt x="354" y="27"/>
                  </a:lnTo>
                  <a:lnTo>
                    <a:pt x="373" y="39"/>
                  </a:lnTo>
                  <a:lnTo>
                    <a:pt x="387" y="51"/>
                  </a:lnTo>
                  <a:lnTo>
                    <a:pt x="399" y="62"/>
                  </a:lnTo>
                  <a:lnTo>
                    <a:pt x="407" y="72"/>
                  </a:lnTo>
                  <a:lnTo>
                    <a:pt x="411" y="79"/>
                  </a:lnTo>
                  <a:lnTo>
                    <a:pt x="412" y="81"/>
                  </a:lnTo>
                  <a:lnTo>
                    <a:pt x="414" y="81"/>
                  </a:lnTo>
                  <a:lnTo>
                    <a:pt x="417" y="82"/>
                  </a:lnTo>
                  <a:lnTo>
                    <a:pt x="422" y="83"/>
                  </a:lnTo>
                  <a:lnTo>
                    <a:pt x="429" y="86"/>
                  </a:lnTo>
                  <a:lnTo>
                    <a:pt x="437" y="89"/>
                  </a:lnTo>
                  <a:lnTo>
                    <a:pt x="444" y="96"/>
                  </a:lnTo>
                  <a:lnTo>
                    <a:pt x="452" y="104"/>
                  </a:lnTo>
                  <a:lnTo>
                    <a:pt x="461" y="115"/>
                  </a:lnTo>
                  <a:lnTo>
                    <a:pt x="469" y="128"/>
                  </a:lnTo>
                  <a:lnTo>
                    <a:pt x="474" y="144"/>
                  </a:lnTo>
                  <a:lnTo>
                    <a:pt x="480" y="164"/>
                  </a:lnTo>
                  <a:lnTo>
                    <a:pt x="483" y="187"/>
                  </a:lnTo>
                  <a:lnTo>
                    <a:pt x="483" y="215"/>
                  </a:lnTo>
                  <a:lnTo>
                    <a:pt x="482" y="248"/>
                  </a:lnTo>
                  <a:lnTo>
                    <a:pt x="476" y="284"/>
                  </a:lnTo>
                  <a:lnTo>
                    <a:pt x="473" y="299"/>
                  </a:lnTo>
                  <a:lnTo>
                    <a:pt x="469" y="316"/>
                  </a:lnTo>
                  <a:lnTo>
                    <a:pt x="475" y="315"/>
                  </a:lnTo>
                  <a:lnTo>
                    <a:pt x="482" y="317"/>
                  </a:lnTo>
                  <a:lnTo>
                    <a:pt x="487" y="319"/>
                  </a:lnTo>
                  <a:lnTo>
                    <a:pt x="492" y="325"/>
                  </a:lnTo>
                  <a:lnTo>
                    <a:pt x="496" y="333"/>
                  </a:lnTo>
                  <a:lnTo>
                    <a:pt x="498" y="344"/>
                  </a:lnTo>
                  <a:lnTo>
                    <a:pt x="497" y="359"/>
                  </a:lnTo>
                  <a:lnTo>
                    <a:pt x="495" y="377"/>
                  </a:lnTo>
                  <a:lnTo>
                    <a:pt x="489" y="400"/>
                  </a:lnTo>
                  <a:lnTo>
                    <a:pt x="482" y="425"/>
                  </a:lnTo>
                  <a:lnTo>
                    <a:pt x="474" y="443"/>
                  </a:lnTo>
                  <a:lnTo>
                    <a:pt x="466" y="456"/>
                  </a:lnTo>
                  <a:lnTo>
                    <a:pt x="460" y="465"/>
                  </a:lnTo>
                  <a:lnTo>
                    <a:pt x="453" y="471"/>
                  </a:lnTo>
                  <a:lnTo>
                    <a:pt x="448" y="472"/>
                  </a:lnTo>
                  <a:lnTo>
                    <a:pt x="442" y="497"/>
                  </a:lnTo>
                  <a:lnTo>
                    <a:pt x="432" y="524"/>
                  </a:lnTo>
                  <a:lnTo>
                    <a:pt x="419" y="550"/>
                  </a:lnTo>
                  <a:lnTo>
                    <a:pt x="403" y="575"/>
                  </a:lnTo>
                  <a:lnTo>
                    <a:pt x="382" y="599"/>
                  </a:lnTo>
                  <a:lnTo>
                    <a:pt x="359" y="620"/>
                  </a:lnTo>
                  <a:lnTo>
                    <a:pt x="332" y="638"/>
                  </a:lnTo>
                  <a:lnTo>
                    <a:pt x="302" y="651"/>
                  </a:lnTo>
                  <a:lnTo>
                    <a:pt x="276" y="658"/>
                  </a:lnTo>
                  <a:lnTo>
                    <a:pt x="249" y="660"/>
                  </a:lnTo>
                  <a:lnTo>
                    <a:pt x="222" y="658"/>
                  </a:lnTo>
                  <a:lnTo>
                    <a:pt x="196" y="651"/>
                  </a:lnTo>
                  <a:lnTo>
                    <a:pt x="166" y="638"/>
                  </a:lnTo>
                  <a:lnTo>
                    <a:pt x="140" y="620"/>
                  </a:lnTo>
                  <a:lnTo>
                    <a:pt x="115" y="599"/>
                  </a:lnTo>
                  <a:lnTo>
                    <a:pt x="96" y="575"/>
                  </a:lnTo>
                  <a:lnTo>
                    <a:pt x="79" y="550"/>
                  </a:lnTo>
                  <a:lnTo>
                    <a:pt x="66" y="524"/>
                  </a:lnTo>
                  <a:lnTo>
                    <a:pt x="56" y="497"/>
                  </a:lnTo>
                  <a:lnTo>
                    <a:pt x="51" y="472"/>
                  </a:lnTo>
                  <a:lnTo>
                    <a:pt x="45" y="470"/>
                  </a:lnTo>
                  <a:lnTo>
                    <a:pt x="38" y="465"/>
                  </a:lnTo>
                  <a:lnTo>
                    <a:pt x="32" y="456"/>
                  </a:lnTo>
                  <a:lnTo>
                    <a:pt x="24" y="443"/>
                  </a:lnTo>
                  <a:lnTo>
                    <a:pt x="16" y="425"/>
                  </a:lnTo>
                  <a:lnTo>
                    <a:pt x="9" y="399"/>
                  </a:lnTo>
                  <a:lnTo>
                    <a:pt x="3" y="377"/>
                  </a:lnTo>
                  <a:lnTo>
                    <a:pt x="0" y="359"/>
                  </a:lnTo>
                  <a:lnTo>
                    <a:pt x="0" y="343"/>
                  </a:lnTo>
                  <a:lnTo>
                    <a:pt x="2" y="332"/>
                  </a:lnTo>
                  <a:lnTo>
                    <a:pt x="5" y="325"/>
                  </a:lnTo>
                  <a:lnTo>
                    <a:pt x="11" y="319"/>
                  </a:lnTo>
                  <a:lnTo>
                    <a:pt x="16" y="316"/>
                  </a:lnTo>
                  <a:lnTo>
                    <a:pt x="23" y="315"/>
                  </a:lnTo>
                  <a:lnTo>
                    <a:pt x="30" y="315"/>
                  </a:lnTo>
                  <a:lnTo>
                    <a:pt x="24" y="299"/>
                  </a:lnTo>
                  <a:lnTo>
                    <a:pt x="21" y="284"/>
                  </a:lnTo>
                  <a:lnTo>
                    <a:pt x="15" y="249"/>
                  </a:lnTo>
                  <a:lnTo>
                    <a:pt x="15" y="216"/>
                  </a:lnTo>
                  <a:lnTo>
                    <a:pt x="21" y="184"/>
                  </a:lnTo>
                  <a:lnTo>
                    <a:pt x="30" y="153"/>
                  </a:lnTo>
                  <a:lnTo>
                    <a:pt x="44" y="127"/>
                  </a:lnTo>
                  <a:lnTo>
                    <a:pt x="60" y="103"/>
                  </a:lnTo>
                  <a:lnTo>
                    <a:pt x="79" y="82"/>
                  </a:lnTo>
                  <a:lnTo>
                    <a:pt x="104" y="58"/>
                  </a:lnTo>
                  <a:lnTo>
                    <a:pt x="133" y="37"/>
                  </a:lnTo>
                  <a:lnTo>
                    <a:pt x="158" y="22"/>
                  </a:lnTo>
                  <a:lnTo>
                    <a:pt x="186" y="10"/>
                  </a:lnTo>
                  <a:lnTo>
                    <a:pt x="209" y="5"/>
                  </a:lnTo>
                  <a:lnTo>
                    <a:pt x="233" y="2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87"/>
            <p:cNvSpPr>
              <a:spLocks/>
            </p:cNvSpPr>
            <p:nvPr/>
          </p:nvSpPr>
          <p:spPr bwMode="auto">
            <a:xfrm>
              <a:off x="903288" y="4722813"/>
              <a:ext cx="149225" cy="69850"/>
            </a:xfrm>
            <a:custGeom>
              <a:avLst/>
              <a:gdLst>
                <a:gd name="T0" fmla="*/ 396 w 946"/>
                <a:gd name="T1" fmla="*/ 281 h 436"/>
                <a:gd name="T2" fmla="*/ 447 w 946"/>
                <a:gd name="T3" fmla="*/ 206 h 436"/>
                <a:gd name="T4" fmla="*/ 420 w 946"/>
                <a:gd name="T5" fmla="*/ 161 h 436"/>
                <a:gd name="T6" fmla="*/ 409 w 946"/>
                <a:gd name="T7" fmla="*/ 127 h 436"/>
                <a:gd name="T8" fmla="*/ 411 w 946"/>
                <a:gd name="T9" fmla="*/ 104 h 436"/>
                <a:gd name="T10" fmla="*/ 422 w 946"/>
                <a:gd name="T11" fmla="*/ 88 h 436"/>
                <a:gd name="T12" fmla="*/ 437 w 946"/>
                <a:gd name="T13" fmla="*/ 79 h 436"/>
                <a:gd name="T14" fmla="*/ 453 w 946"/>
                <a:gd name="T15" fmla="*/ 74 h 436"/>
                <a:gd name="T16" fmla="*/ 467 w 946"/>
                <a:gd name="T17" fmla="*/ 72 h 436"/>
                <a:gd name="T18" fmla="*/ 476 w 946"/>
                <a:gd name="T19" fmla="*/ 72 h 436"/>
                <a:gd name="T20" fmla="*/ 489 w 946"/>
                <a:gd name="T21" fmla="*/ 74 h 436"/>
                <a:gd name="T22" fmla="*/ 506 w 946"/>
                <a:gd name="T23" fmla="*/ 79 h 436"/>
                <a:gd name="T24" fmla="*/ 521 w 946"/>
                <a:gd name="T25" fmla="*/ 88 h 436"/>
                <a:gd name="T26" fmla="*/ 531 w 946"/>
                <a:gd name="T27" fmla="*/ 104 h 436"/>
                <a:gd name="T28" fmla="*/ 533 w 946"/>
                <a:gd name="T29" fmla="*/ 127 h 436"/>
                <a:gd name="T30" fmla="*/ 522 w 946"/>
                <a:gd name="T31" fmla="*/ 161 h 436"/>
                <a:gd name="T32" fmla="*/ 495 w 946"/>
                <a:gd name="T33" fmla="*/ 206 h 436"/>
                <a:gd name="T34" fmla="*/ 546 w 946"/>
                <a:gd name="T35" fmla="*/ 281 h 436"/>
                <a:gd name="T36" fmla="*/ 638 w 946"/>
                <a:gd name="T37" fmla="*/ 1 h 436"/>
                <a:gd name="T38" fmla="*/ 657 w 946"/>
                <a:gd name="T39" fmla="*/ 13 h 436"/>
                <a:gd name="T40" fmla="*/ 696 w 946"/>
                <a:gd name="T41" fmla="*/ 34 h 436"/>
                <a:gd name="T42" fmla="*/ 750 w 946"/>
                <a:gd name="T43" fmla="*/ 60 h 436"/>
                <a:gd name="T44" fmla="*/ 820 w 946"/>
                <a:gd name="T45" fmla="*/ 89 h 436"/>
                <a:gd name="T46" fmla="*/ 873 w 946"/>
                <a:gd name="T47" fmla="*/ 117 h 436"/>
                <a:gd name="T48" fmla="*/ 908 w 946"/>
                <a:gd name="T49" fmla="*/ 156 h 436"/>
                <a:gd name="T50" fmla="*/ 928 w 946"/>
                <a:gd name="T51" fmla="*/ 206 h 436"/>
                <a:gd name="T52" fmla="*/ 938 w 946"/>
                <a:gd name="T53" fmla="*/ 269 h 436"/>
                <a:gd name="T54" fmla="*/ 942 w 946"/>
                <a:gd name="T55" fmla="*/ 346 h 436"/>
                <a:gd name="T56" fmla="*/ 946 w 946"/>
                <a:gd name="T57" fmla="*/ 436 h 436"/>
                <a:gd name="T58" fmla="*/ 1 w 946"/>
                <a:gd name="T59" fmla="*/ 389 h 436"/>
                <a:gd name="T60" fmla="*/ 3 w 946"/>
                <a:gd name="T61" fmla="*/ 306 h 436"/>
                <a:gd name="T62" fmla="*/ 8 w 946"/>
                <a:gd name="T63" fmla="*/ 236 h 436"/>
                <a:gd name="T64" fmla="*/ 23 w 946"/>
                <a:gd name="T65" fmla="*/ 180 h 436"/>
                <a:gd name="T66" fmla="*/ 50 w 946"/>
                <a:gd name="T67" fmla="*/ 135 h 436"/>
                <a:gd name="T68" fmla="*/ 93 w 946"/>
                <a:gd name="T69" fmla="*/ 102 h 436"/>
                <a:gd name="T70" fmla="*/ 159 w 946"/>
                <a:gd name="T71" fmla="*/ 75 h 436"/>
                <a:gd name="T72" fmla="*/ 222 w 946"/>
                <a:gd name="T73" fmla="*/ 46 h 436"/>
                <a:gd name="T74" fmla="*/ 268 w 946"/>
                <a:gd name="T75" fmla="*/ 23 h 436"/>
                <a:gd name="T76" fmla="*/ 297 w 946"/>
                <a:gd name="T77" fmla="*/ 6 h 436"/>
                <a:gd name="T78" fmla="*/ 307 w 946"/>
                <a:gd name="T7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46" h="436">
                  <a:moveTo>
                    <a:pt x="307" y="0"/>
                  </a:moveTo>
                  <a:lnTo>
                    <a:pt x="396" y="281"/>
                  </a:lnTo>
                  <a:lnTo>
                    <a:pt x="408" y="320"/>
                  </a:lnTo>
                  <a:lnTo>
                    <a:pt x="447" y="206"/>
                  </a:lnTo>
                  <a:lnTo>
                    <a:pt x="432" y="182"/>
                  </a:lnTo>
                  <a:lnTo>
                    <a:pt x="420" y="161"/>
                  </a:lnTo>
                  <a:lnTo>
                    <a:pt x="413" y="143"/>
                  </a:lnTo>
                  <a:lnTo>
                    <a:pt x="409" y="127"/>
                  </a:lnTo>
                  <a:lnTo>
                    <a:pt x="409" y="115"/>
                  </a:lnTo>
                  <a:lnTo>
                    <a:pt x="411" y="104"/>
                  </a:lnTo>
                  <a:lnTo>
                    <a:pt x="415" y="95"/>
                  </a:lnTo>
                  <a:lnTo>
                    <a:pt x="422" y="88"/>
                  </a:lnTo>
                  <a:lnTo>
                    <a:pt x="429" y="82"/>
                  </a:lnTo>
                  <a:lnTo>
                    <a:pt x="437" y="79"/>
                  </a:lnTo>
                  <a:lnTo>
                    <a:pt x="445" y="76"/>
                  </a:lnTo>
                  <a:lnTo>
                    <a:pt x="453" y="74"/>
                  </a:lnTo>
                  <a:lnTo>
                    <a:pt x="461" y="74"/>
                  </a:lnTo>
                  <a:lnTo>
                    <a:pt x="467" y="72"/>
                  </a:lnTo>
                  <a:lnTo>
                    <a:pt x="472" y="72"/>
                  </a:lnTo>
                  <a:lnTo>
                    <a:pt x="476" y="72"/>
                  </a:lnTo>
                  <a:lnTo>
                    <a:pt x="481" y="74"/>
                  </a:lnTo>
                  <a:lnTo>
                    <a:pt x="489" y="74"/>
                  </a:lnTo>
                  <a:lnTo>
                    <a:pt x="497" y="76"/>
                  </a:lnTo>
                  <a:lnTo>
                    <a:pt x="506" y="79"/>
                  </a:lnTo>
                  <a:lnTo>
                    <a:pt x="513" y="82"/>
                  </a:lnTo>
                  <a:lnTo>
                    <a:pt x="521" y="88"/>
                  </a:lnTo>
                  <a:lnTo>
                    <a:pt x="527" y="95"/>
                  </a:lnTo>
                  <a:lnTo>
                    <a:pt x="531" y="104"/>
                  </a:lnTo>
                  <a:lnTo>
                    <a:pt x="533" y="115"/>
                  </a:lnTo>
                  <a:lnTo>
                    <a:pt x="533" y="127"/>
                  </a:lnTo>
                  <a:lnTo>
                    <a:pt x="529" y="143"/>
                  </a:lnTo>
                  <a:lnTo>
                    <a:pt x="522" y="161"/>
                  </a:lnTo>
                  <a:lnTo>
                    <a:pt x="511" y="182"/>
                  </a:lnTo>
                  <a:lnTo>
                    <a:pt x="495" y="206"/>
                  </a:lnTo>
                  <a:lnTo>
                    <a:pt x="535" y="320"/>
                  </a:lnTo>
                  <a:lnTo>
                    <a:pt x="546" y="281"/>
                  </a:lnTo>
                  <a:lnTo>
                    <a:pt x="635" y="0"/>
                  </a:lnTo>
                  <a:lnTo>
                    <a:pt x="638" y="1"/>
                  </a:lnTo>
                  <a:lnTo>
                    <a:pt x="645" y="6"/>
                  </a:lnTo>
                  <a:lnTo>
                    <a:pt x="657" y="13"/>
                  </a:lnTo>
                  <a:lnTo>
                    <a:pt x="674" y="23"/>
                  </a:lnTo>
                  <a:lnTo>
                    <a:pt x="696" y="34"/>
                  </a:lnTo>
                  <a:lnTo>
                    <a:pt x="721" y="46"/>
                  </a:lnTo>
                  <a:lnTo>
                    <a:pt x="750" y="60"/>
                  </a:lnTo>
                  <a:lnTo>
                    <a:pt x="783" y="75"/>
                  </a:lnTo>
                  <a:lnTo>
                    <a:pt x="820" y="89"/>
                  </a:lnTo>
                  <a:lnTo>
                    <a:pt x="849" y="102"/>
                  </a:lnTo>
                  <a:lnTo>
                    <a:pt x="873" y="117"/>
                  </a:lnTo>
                  <a:lnTo>
                    <a:pt x="893" y="135"/>
                  </a:lnTo>
                  <a:lnTo>
                    <a:pt x="908" y="156"/>
                  </a:lnTo>
                  <a:lnTo>
                    <a:pt x="919" y="180"/>
                  </a:lnTo>
                  <a:lnTo>
                    <a:pt x="928" y="206"/>
                  </a:lnTo>
                  <a:lnTo>
                    <a:pt x="935" y="236"/>
                  </a:lnTo>
                  <a:lnTo>
                    <a:pt x="938" y="269"/>
                  </a:lnTo>
                  <a:lnTo>
                    <a:pt x="941" y="306"/>
                  </a:lnTo>
                  <a:lnTo>
                    <a:pt x="942" y="346"/>
                  </a:lnTo>
                  <a:lnTo>
                    <a:pt x="943" y="389"/>
                  </a:lnTo>
                  <a:lnTo>
                    <a:pt x="946" y="436"/>
                  </a:lnTo>
                  <a:lnTo>
                    <a:pt x="0" y="436"/>
                  </a:lnTo>
                  <a:lnTo>
                    <a:pt x="1" y="389"/>
                  </a:lnTo>
                  <a:lnTo>
                    <a:pt x="1" y="346"/>
                  </a:lnTo>
                  <a:lnTo>
                    <a:pt x="3" y="306"/>
                  </a:lnTo>
                  <a:lnTo>
                    <a:pt x="5" y="269"/>
                  </a:lnTo>
                  <a:lnTo>
                    <a:pt x="8" y="236"/>
                  </a:lnTo>
                  <a:lnTo>
                    <a:pt x="14" y="206"/>
                  </a:lnTo>
                  <a:lnTo>
                    <a:pt x="23" y="180"/>
                  </a:lnTo>
                  <a:lnTo>
                    <a:pt x="35" y="156"/>
                  </a:lnTo>
                  <a:lnTo>
                    <a:pt x="50" y="135"/>
                  </a:lnTo>
                  <a:lnTo>
                    <a:pt x="69" y="117"/>
                  </a:lnTo>
                  <a:lnTo>
                    <a:pt x="93" y="102"/>
                  </a:lnTo>
                  <a:lnTo>
                    <a:pt x="122" y="89"/>
                  </a:lnTo>
                  <a:lnTo>
                    <a:pt x="159" y="75"/>
                  </a:lnTo>
                  <a:lnTo>
                    <a:pt x="192" y="60"/>
                  </a:lnTo>
                  <a:lnTo>
                    <a:pt x="222" y="46"/>
                  </a:lnTo>
                  <a:lnTo>
                    <a:pt x="247" y="34"/>
                  </a:lnTo>
                  <a:lnTo>
                    <a:pt x="268" y="23"/>
                  </a:lnTo>
                  <a:lnTo>
                    <a:pt x="285" y="13"/>
                  </a:lnTo>
                  <a:lnTo>
                    <a:pt x="297" y="6"/>
                  </a:lnTo>
                  <a:lnTo>
                    <a:pt x="304" y="1"/>
                  </a:lnTo>
                  <a:lnTo>
                    <a:pt x="3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88"/>
            <p:cNvSpPr>
              <a:spLocks/>
            </p:cNvSpPr>
            <p:nvPr/>
          </p:nvSpPr>
          <p:spPr bwMode="auto">
            <a:xfrm>
              <a:off x="938213" y="4619625"/>
              <a:ext cx="77787" cy="104775"/>
            </a:xfrm>
            <a:custGeom>
              <a:avLst/>
              <a:gdLst>
                <a:gd name="T0" fmla="*/ 289 w 497"/>
                <a:gd name="T1" fmla="*/ 4 h 660"/>
                <a:gd name="T2" fmla="*/ 334 w 497"/>
                <a:gd name="T3" fmla="*/ 17 h 660"/>
                <a:gd name="T4" fmla="*/ 371 w 497"/>
                <a:gd name="T5" fmla="*/ 39 h 660"/>
                <a:gd name="T6" fmla="*/ 398 w 497"/>
                <a:gd name="T7" fmla="*/ 62 h 660"/>
                <a:gd name="T8" fmla="*/ 410 w 497"/>
                <a:gd name="T9" fmla="*/ 79 h 660"/>
                <a:gd name="T10" fmla="*/ 412 w 497"/>
                <a:gd name="T11" fmla="*/ 81 h 660"/>
                <a:gd name="T12" fmla="*/ 421 w 497"/>
                <a:gd name="T13" fmla="*/ 83 h 660"/>
                <a:gd name="T14" fmla="*/ 435 w 497"/>
                <a:gd name="T15" fmla="*/ 89 h 660"/>
                <a:gd name="T16" fmla="*/ 452 w 497"/>
                <a:gd name="T17" fmla="*/ 104 h 660"/>
                <a:gd name="T18" fmla="*/ 467 w 497"/>
                <a:gd name="T19" fmla="*/ 128 h 660"/>
                <a:gd name="T20" fmla="*/ 478 w 497"/>
                <a:gd name="T21" fmla="*/ 164 h 660"/>
                <a:gd name="T22" fmla="*/ 483 w 497"/>
                <a:gd name="T23" fmla="*/ 215 h 660"/>
                <a:gd name="T24" fmla="*/ 476 w 497"/>
                <a:gd name="T25" fmla="*/ 284 h 660"/>
                <a:gd name="T26" fmla="*/ 467 w 497"/>
                <a:gd name="T27" fmla="*/ 316 h 660"/>
                <a:gd name="T28" fmla="*/ 480 w 497"/>
                <a:gd name="T29" fmla="*/ 317 h 660"/>
                <a:gd name="T30" fmla="*/ 491 w 497"/>
                <a:gd name="T31" fmla="*/ 325 h 660"/>
                <a:gd name="T32" fmla="*/ 497 w 497"/>
                <a:gd name="T33" fmla="*/ 344 h 660"/>
                <a:gd name="T34" fmla="*/ 494 w 497"/>
                <a:gd name="T35" fmla="*/ 377 h 660"/>
                <a:gd name="T36" fmla="*/ 480 w 497"/>
                <a:gd name="T37" fmla="*/ 425 h 660"/>
                <a:gd name="T38" fmla="*/ 466 w 497"/>
                <a:gd name="T39" fmla="*/ 456 h 660"/>
                <a:gd name="T40" fmla="*/ 453 w 497"/>
                <a:gd name="T41" fmla="*/ 471 h 660"/>
                <a:gd name="T42" fmla="*/ 441 w 497"/>
                <a:gd name="T43" fmla="*/ 497 h 660"/>
                <a:gd name="T44" fmla="*/ 419 w 497"/>
                <a:gd name="T45" fmla="*/ 550 h 660"/>
                <a:gd name="T46" fmla="*/ 381 w 497"/>
                <a:gd name="T47" fmla="*/ 599 h 660"/>
                <a:gd name="T48" fmla="*/ 331 w 497"/>
                <a:gd name="T49" fmla="*/ 638 h 660"/>
                <a:gd name="T50" fmla="*/ 275 w 497"/>
                <a:gd name="T51" fmla="*/ 658 h 660"/>
                <a:gd name="T52" fmla="*/ 221 w 497"/>
                <a:gd name="T53" fmla="*/ 658 h 660"/>
                <a:gd name="T54" fmla="*/ 165 w 497"/>
                <a:gd name="T55" fmla="*/ 638 h 660"/>
                <a:gd name="T56" fmla="*/ 115 w 497"/>
                <a:gd name="T57" fmla="*/ 599 h 660"/>
                <a:gd name="T58" fmla="*/ 78 w 497"/>
                <a:gd name="T59" fmla="*/ 550 h 660"/>
                <a:gd name="T60" fmla="*/ 56 w 497"/>
                <a:gd name="T61" fmla="*/ 497 h 660"/>
                <a:gd name="T62" fmla="*/ 44 w 497"/>
                <a:gd name="T63" fmla="*/ 470 h 660"/>
                <a:gd name="T64" fmla="*/ 30 w 497"/>
                <a:gd name="T65" fmla="*/ 456 h 660"/>
                <a:gd name="T66" fmla="*/ 16 w 497"/>
                <a:gd name="T67" fmla="*/ 425 h 660"/>
                <a:gd name="T68" fmla="*/ 2 w 497"/>
                <a:gd name="T69" fmla="*/ 376 h 660"/>
                <a:gd name="T70" fmla="*/ 0 w 497"/>
                <a:gd name="T71" fmla="*/ 343 h 660"/>
                <a:gd name="T72" fmla="*/ 4 w 497"/>
                <a:gd name="T73" fmla="*/ 325 h 660"/>
                <a:gd name="T74" fmla="*/ 15 w 497"/>
                <a:gd name="T75" fmla="*/ 316 h 660"/>
                <a:gd name="T76" fmla="*/ 28 w 497"/>
                <a:gd name="T77" fmla="*/ 315 h 660"/>
                <a:gd name="T78" fmla="*/ 19 w 497"/>
                <a:gd name="T79" fmla="*/ 284 h 660"/>
                <a:gd name="T80" fmla="*/ 14 w 497"/>
                <a:gd name="T81" fmla="*/ 216 h 660"/>
                <a:gd name="T82" fmla="*/ 29 w 497"/>
                <a:gd name="T83" fmla="*/ 153 h 660"/>
                <a:gd name="T84" fmla="*/ 59 w 497"/>
                <a:gd name="T85" fmla="*/ 103 h 660"/>
                <a:gd name="T86" fmla="*/ 104 w 497"/>
                <a:gd name="T87" fmla="*/ 58 h 660"/>
                <a:gd name="T88" fmla="*/ 157 w 497"/>
                <a:gd name="T89" fmla="*/ 22 h 660"/>
                <a:gd name="T90" fmla="*/ 208 w 497"/>
                <a:gd name="T91" fmla="*/ 5 h 660"/>
                <a:gd name="T92" fmla="*/ 263 w 497"/>
                <a:gd name="T93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97" h="660">
                  <a:moveTo>
                    <a:pt x="263" y="0"/>
                  </a:moveTo>
                  <a:lnTo>
                    <a:pt x="289" y="4"/>
                  </a:lnTo>
                  <a:lnTo>
                    <a:pt x="313" y="9"/>
                  </a:lnTo>
                  <a:lnTo>
                    <a:pt x="334" y="17"/>
                  </a:lnTo>
                  <a:lnTo>
                    <a:pt x="353" y="27"/>
                  </a:lnTo>
                  <a:lnTo>
                    <a:pt x="371" y="39"/>
                  </a:lnTo>
                  <a:lnTo>
                    <a:pt x="387" y="51"/>
                  </a:lnTo>
                  <a:lnTo>
                    <a:pt x="398" y="62"/>
                  </a:lnTo>
                  <a:lnTo>
                    <a:pt x="406" y="72"/>
                  </a:lnTo>
                  <a:lnTo>
                    <a:pt x="410" y="79"/>
                  </a:lnTo>
                  <a:lnTo>
                    <a:pt x="411" y="81"/>
                  </a:lnTo>
                  <a:lnTo>
                    <a:pt x="412" y="81"/>
                  </a:lnTo>
                  <a:lnTo>
                    <a:pt x="415" y="82"/>
                  </a:lnTo>
                  <a:lnTo>
                    <a:pt x="421" y="83"/>
                  </a:lnTo>
                  <a:lnTo>
                    <a:pt x="428" y="86"/>
                  </a:lnTo>
                  <a:lnTo>
                    <a:pt x="435" y="89"/>
                  </a:lnTo>
                  <a:lnTo>
                    <a:pt x="443" y="96"/>
                  </a:lnTo>
                  <a:lnTo>
                    <a:pt x="452" y="104"/>
                  </a:lnTo>
                  <a:lnTo>
                    <a:pt x="459" y="115"/>
                  </a:lnTo>
                  <a:lnTo>
                    <a:pt x="467" y="128"/>
                  </a:lnTo>
                  <a:lnTo>
                    <a:pt x="474" y="144"/>
                  </a:lnTo>
                  <a:lnTo>
                    <a:pt x="478" y="164"/>
                  </a:lnTo>
                  <a:lnTo>
                    <a:pt x="481" y="187"/>
                  </a:lnTo>
                  <a:lnTo>
                    <a:pt x="483" y="215"/>
                  </a:lnTo>
                  <a:lnTo>
                    <a:pt x="480" y="248"/>
                  </a:lnTo>
                  <a:lnTo>
                    <a:pt x="476" y="284"/>
                  </a:lnTo>
                  <a:lnTo>
                    <a:pt x="473" y="299"/>
                  </a:lnTo>
                  <a:lnTo>
                    <a:pt x="467" y="316"/>
                  </a:lnTo>
                  <a:lnTo>
                    <a:pt x="474" y="315"/>
                  </a:lnTo>
                  <a:lnTo>
                    <a:pt x="480" y="317"/>
                  </a:lnTo>
                  <a:lnTo>
                    <a:pt x="486" y="319"/>
                  </a:lnTo>
                  <a:lnTo>
                    <a:pt x="491" y="325"/>
                  </a:lnTo>
                  <a:lnTo>
                    <a:pt x="495" y="333"/>
                  </a:lnTo>
                  <a:lnTo>
                    <a:pt x="497" y="344"/>
                  </a:lnTo>
                  <a:lnTo>
                    <a:pt x="497" y="359"/>
                  </a:lnTo>
                  <a:lnTo>
                    <a:pt x="494" y="377"/>
                  </a:lnTo>
                  <a:lnTo>
                    <a:pt x="488" y="400"/>
                  </a:lnTo>
                  <a:lnTo>
                    <a:pt x="480" y="425"/>
                  </a:lnTo>
                  <a:lnTo>
                    <a:pt x="473" y="443"/>
                  </a:lnTo>
                  <a:lnTo>
                    <a:pt x="466" y="456"/>
                  </a:lnTo>
                  <a:lnTo>
                    <a:pt x="459" y="465"/>
                  </a:lnTo>
                  <a:lnTo>
                    <a:pt x="453" y="471"/>
                  </a:lnTo>
                  <a:lnTo>
                    <a:pt x="446" y="472"/>
                  </a:lnTo>
                  <a:lnTo>
                    <a:pt x="441" y="497"/>
                  </a:lnTo>
                  <a:lnTo>
                    <a:pt x="432" y="524"/>
                  </a:lnTo>
                  <a:lnTo>
                    <a:pt x="419" y="550"/>
                  </a:lnTo>
                  <a:lnTo>
                    <a:pt x="401" y="575"/>
                  </a:lnTo>
                  <a:lnTo>
                    <a:pt x="381" y="599"/>
                  </a:lnTo>
                  <a:lnTo>
                    <a:pt x="357" y="620"/>
                  </a:lnTo>
                  <a:lnTo>
                    <a:pt x="331" y="638"/>
                  </a:lnTo>
                  <a:lnTo>
                    <a:pt x="301" y="651"/>
                  </a:lnTo>
                  <a:lnTo>
                    <a:pt x="275" y="658"/>
                  </a:lnTo>
                  <a:lnTo>
                    <a:pt x="248" y="660"/>
                  </a:lnTo>
                  <a:lnTo>
                    <a:pt x="221" y="658"/>
                  </a:lnTo>
                  <a:lnTo>
                    <a:pt x="194" y="651"/>
                  </a:lnTo>
                  <a:lnTo>
                    <a:pt x="165" y="638"/>
                  </a:lnTo>
                  <a:lnTo>
                    <a:pt x="138" y="620"/>
                  </a:lnTo>
                  <a:lnTo>
                    <a:pt x="115" y="599"/>
                  </a:lnTo>
                  <a:lnTo>
                    <a:pt x="94" y="575"/>
                  </a:lnTo>
                  <a:lnTo>
                    <a:pt x="78" y="550"/>
                  </a:lnTo>
                  <a:lnTo>
                    <a:pt x="65" y="524"/>
                  </a:lnTo>
                  <a:lnTo>
                    <a:pt x="56" y="497"/>
                  </a:lnTo>
                  <a:lnTo>
                    <a:pt x="49" y="472"/>
                  </a:lnTo>
                  <a:lnTo>
                    <a:pt x="44" y="470"/>
                  </a:lnTo>
                  <a:lnTo>
                    <a:pt x="37" y="465"/>
                  </a:lnTo>
                  <a:lnTo>
                    <a:pt x="30" y="456"/>
                  </a:lnTo>
                  <a:lnTo>
                    <a:pt x="24" y="443"/>
                  </a:lnTo>
                  <a:lnTo>
                    <a:pt x="16" y="425"/>
                  </a:lnTo>
                  <a:lnTo>
                    <a:pt x="8" y="399"/>
                  </a:lnTo>
                  <a:lnTo>
                    <a:pt x="2" y="376"/>
                  </a:lnTo>
                  <a:lnTo>
                    <a:pt x="0" y="358"/>
                  </a:lnTo>
                  <a:lnTo>
                    <a:pt x="0" y="343"/>
                  </a:lnTo>
                  <a:lnTo>
                    <a:pt x="1" y="332"/>
                  </a:lnTo>
                  <a:lnTo>
                    <a:pt x="4" y="325"/>
                  </a:lnTo>
                  <a:lnTo>
                    <a:pt x="10" y="319"/>
                  </a:lnTo>
                  <a:lnTo>
                    <a:pt x="15" y="316"/>
                  </a:lnTo>
                  <a:lnTo>
                    <a:pt x="22" y="315"/>
                  </a:lnTo>
                  <a:lnTo>
                    <a:pt x="28" y="315"/>
                  </a:lnTo>
                  <a:lnTo>
                    <a:pt x="24" y="299"/>
                  </a:lnTo>
                  <a:lnTo>
                    <a:pt x="19" y="284"/>
                  </a:lnTo>
                  <a:lnTo>
                    <a:pt x="15" y="249"/>
                  </a:lnTo>
                  <a:lnTo>
                    <a:pt x="14" y="216"/>
                  </a:lnTo>
                  <a:lnTo>
                    <a:pt x="19" y="184"/>
                  </a:lnTo>
                  <a:lnTo>
                    <a:pt x="29" y="153"/>
                  </a:lnTo>
                  <a:lnTo>
                    <a:pt x="43" y="127"/>
                  </a:lnTo>
                  <a:lnTo>
                    <a:pt x="59" y="103"/>
                  </a:lnTo>
                  <a:lnTo>
                    <a:pt x="78" y="82"/>
                  </a:lnTo>
                  <a:lnTo>
                    <a:pt x="104" y="58"/>
                  </a:lnTo>
                  <a:lnTo>
                    <a:pt x="132" y="37"/>
                  </a:lnTo>
                  <a:lnTo>
                    <a:pt x="157" y="22"/>
                  </a:lnTo>
                  <a:lnTo>
                    <a:pt x="184" y="10"/>
                  </a:lnTo>
                  <a:lnTo>
                    <a:pt x="208" y="5"/>
                  </a:lnTo>
                  <a:lnTo>
                    <a:pt x="233" y="2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89"/>
            <p:cNvSpPr>
              <a:spLocks/>
            </p:cNvSpPr>
            <p:nvPr/>
          </p:nvSpPr>
          <p:spPr bwMode="auto">
            <a:xfrm>
              <a:off x="1116013" y="4722813"/>
              <a:ext cx="149225" cy="69850"/>
            </a:xfrm>
            <a:custGeom>
              <a:avLst/>
              <a:gdLst>
                <a:gd name="T0" fmla="*/ 395 w 945"/>
                <a:gd name="T1" fmla="*/ 281 h 436"/>
                <a:gd name="T2" fmla="*/ 447 w 945"/>
                <a:gd name="T3" fmla="*/ 206 h 436"/>
                <a:gd name="T4" fmla="*/ 421 w 945"/>
                <a:gd name="T5" fmla="*/ 161 h 436"/>
                <a:gd name="T6" fmla="*/ 410 w 945"/>
                <a:gd name="T7" fmla="*/ 127 h 436"/>
                <a:gd name="T8" fmla="*/ 411 w 945"/>
                <a:gd name="T9" fmla="*/ 104 h 436"/>
                <a:gd name="T10" fmla="*/ 422 w 945"/>
                <a:gd name="T11" fmla="*/ 88 h 436"/>
                <a:gd name="T12" fmla="*/ 437 w 945"/>
                <a:gd name="T13" fmla="*/ 79 h 436"/>
                <a:gd name="T14" fmla="*/ 454 w 945"/>
                <a:gd name="T15" fmla="*/ 74 h 436"/>
                <a:gd name="T16" fmla="*/ 467 w 945"/>
                <a:gd name="T17" fmla="*/ 72 h 436"/>
                <a:gd name="T18" fmla="*/ 476 w 945"/>
                <a:gd name="T19" fmla="*/ 72 h 436"/>
                <a:gd name="T20" fmla="*/ 489 w 945"/>
                <a:gd name="T21" fmla="*/ 74 h 436"/>
                <a:gd name="T22" fmla="*/ 505 w 945"/>
                <a:gd name="T23" fmla="*/ 79 h 436"/>
                <a:gd name="T24" fmla="*/ 521 w 945"/>
                <a:gd name="T25" fmla="*/ 88 h 436"/>
                <a:gd name="T26" fmla="*/ 531 w 945"/>
                <a:gd name="T27" fmla="*/ 104 h 436"/>
                <a:gd name="T28" fmla="*/ 533 w 945"/>
                <a:gd name="T29" fmla="*/ 127 h 436"/>
                <a:gd name="T30" fmla="*/ 522 w 945"/>
                <a:gd name="T31" fmla="*/ 161 h 436"/>
                <a:gd name="T32" fmla="*/ 494 w 945"/>
                <a:gd name="T33" fmla="*/ 206 h 436"/>
                <a:gd name="T34" fmla="*/ 547 w 945"/>
                <a:gd name="T35" fmla="*/ 281 h 436"/>
                <a:gd name="T36" fmla="*/ 638 w 945"/>
                <a:gd name="T37" fmla="*/ 1 h 436"/>
                <a:gd name="T38" fmla="*/ 658 w 945"/>
                <a:gd name="T39" fmla="*/ 13 h 436"/>
                <a:gd name="T40" fmla="*/ 696 w 945"/>
                <a:gd name="T41" fmla="*/ 34 h 436"/>
                <a:gd name="T42" fmla="*/ 751 w 945"/>
                <a:gd name="T43" fmla="*/ 60 h 436"/>
                <a:gd name="T44" fmla="*/ 820 w 945"/>
                <a:gd name="T45" fmla="*/ 89 h 436"/>
                <a:gd name="T46" fmla="*/ 873 w 945"/>
                <a:gd name="T47" fmla="*/ 117 h 436"/>
                <a:gd name="T48" fmla="*/ 908 w 945"/>
                <a:gd name="T49" fmla="*/ 156 h 436"/>
                <a:gd name="T50" fmla="*/ 928 w 945"/>
                <a:gd name="T51" fmla="*/ 206 h 436"/>
                <a:gd name="T52" fmla="*/ 939 w 945"/>
                <a:gd name="T53" fmla="*/ 269 h 436"/>
                <a:gd name="T54" fmla="*/ 943 w 945"/>
                <a:gd name="T55" fmla="*/ 346 h 436"/>
                <a:gd name="T56" fmla="*/ 945 w 945"/>
                <a:gd name="T57" fmla="*/ 436 h 436"/>
                <a:gd name="T58" fmla="*/ 0 w 945"/>
                <a:gd name="T59" fmla="*/ 389 h 436"/>
                <a:gd name="T60" fmla="*/ 3 w 945"/>
                <a:gd name="T61" fmla="*/ 306 h 436"/>
                <a:gd name="T62" fmla="*/ 8 w 945"/>
                <a:gd name="T63" fmla="*/ 236 h 436"/>
                <a:gd name="T64" fmla="*/ 22 w 945"/>
                <a:gd name="T65" fmla="*/ 180 h 436"/>
                <a:gd name="T66" fmla="*/ 50 w 945"/>
                <a:gd name="T67" fmla="*/ 135 h 436"/>
                <a:gd name="T68" fmla="*/ 93 w 945"/>
                <a:gd name="T69" fmla="*/ 102 h 436"/>
                <a:gd name="T70" fmla="*/ 159 w 945"/>
                <a:gd name="T71" fmla="*/ 75 h 436"/>
                <a:gd name="T72" fmla="*/ 221 w 945"/>
                <a:gd name="T73" fmla="*/ 46 h 436"/>
                <a:gd name="T74" fmla="*/ 268 w 945"/>
                <a:gd name="T75" fmla="*/ 23 h 436"/>
                <a:gd name="T76" fmla="*/ 296 w 945"/>
                <a:gd name="T77" fmla="*/ 6 h 436"/>
                <a:gd name="T78" fmla="*/ 306 w 945"/>
                <a:gd name="T7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45" h="436">
                  <a:moveTo>
                    <a:pt x="306" y="0"/>
                  </a:moveTo>
                  <a:lnTo>
                    <a:pt x="395" y="281"/>
                  </a:lnTo>
                  <a:lnTo>
                    <a:pt x="407" y="320"/>
                  </a:lnTo>
                  <a:lnTo>
                    <a:pt x="447" y="206"/>
                  </a:lnTo>
                  <a:lnTo>
                    <a:pt x="432" y="182"/>
                  </a:lnTo>
                  <a:lnTo>
                    <a:pt x="421" y="161"/>
                  </a:lnTo>
                  <a:lnTo>
                    <a:pt x="413" y="143"/>
                  </a:lnTo>
                  <a:lnTo>
                    <a:pt x="410" y="127"/>
                  </a:lnTo>
                  <a:lnTo>
                    <a:pt x="408" y="115"/>
                  </a:lnTo>
                  <a:lnTo>
                    <a:pt x="411" y="104"/>
                  </a:lnTo>
                  <a:lnTo>
                    <a:pt x="415" y="95"/>
                  </a:lnTo>
                  <a:lnTo>
                    <a:pt x="422" y="88"/>
                  </a:lnTo>
                  <a:lnTo>
                    <a:pt x="429" y="82"/>
                  </a:lnTo>
                  <a:lnTo>
                    <a:pt x="437" y="79"/>
                  </a:lnTo>
                  <a:lnTo>
                    <a:pt x="445" y="76"/>
                  </a:lnTo>
                  <a:lnTo>
                    <a:pt x="454" y="74"/>
                  </a:lnTo>
                  <a:lnTo>
                    <a:pt x="460" y="74"/>
                  </a:lnTo>
                  <a:lnTo>
                    <a:pt x="467" y="72"/>
                  </a:lnTo>
                  <a:lnTo>
                    <a:pt x="471" y="72"/>
                  </a:lnTo>
                  <a:lnTo>
                    <a:pt x="476" y="72"/>
                  </a:lnTo>
                  <a:lnTo>
                    <a:pt x="481" y="74"/>
                  </a:lnTo>
                  <a:lnTo>
                    <a:pt x="489" y="74"/>
                  </a:lnTo>
                  <a:lnTo>
                    <a:pt x="496" y="76"/>
                  </a:lnTo>
                  <a:lnTo>
                    <a:pt x="505" y="79"/>
                  </a:lnTo>
                  <a:lnTo>
                    <a:pt x="513" y="82"/>
                  </a:lnTo>
                  <a:lnTo>
                    <a:pt x="521" y="88"/>
                  </a:lnTo>
                  <a:lnTo>
                    <a:pt x="526" y="95"/>
                  </a:lnTo>
                  <a:lnTo>
                    <a:pt x="531" y="104"/>
                  </a:lnTo>
                  <a:lnTo>
                    <a:pt x="533" y="115"/>
                  </a:lnTo>
                  <a:lnTo>
                    <a:pt x="533" y="127"/>
                  </a:lnTo>
                  <a:lnTo>
                    <a:pt x="529" y="143"/>
                  </a:lnTo>
                  <a:lnTo>
                    <a:pt x="522" y="161"/>
                  </a:lnTo>
                  <a:lnTo>
                    <a:pt x="511" y="182"/>
                  </a:lnTo>
                  <a:lnTo>
                    <a:pt x="494" y="206"/>
                  </a:lnTo>
                  <a:lnTo>
                    <a:pt x="535" y="320"/>
                  </a:lnTo>
                  <a:lnTo>
                    <a:pt x="547" y="281"/>
                  </a:lnTo>
                  <a:lnTo>
                    <a:pt x="635" y="0"/>
                  </a:lnTo>
                  <a:lnTo>
                    <a:pt x="638" y="1"/>
                  </a:lnTo>
                  <a:lnTo>
                    <a:pt x="645" y="6"/>
                  </a:lnTo>
                  <a:lnTo>
                    <a:pt x="658" y="13"/>
                  </a:lnTo>
                  <a:lnTo>
                    <a:pt x="675" y="23"/>
                  </a:lnTo>
                  <a:lnTo>
                    <a:pt x="696" y="34"/>
                  </a:lnTo>
                  <a:lnTo>
                    <a:pt x="721" y="46"/>
                  </a:lnTo>
                  <a:lnTo>
                    <a:pt x="751" y="60"/>
                  </a:lnTo>
                  <a:lnTo>
                    <a:pt x="784" y="75"/>
                  </a:lnTo>
                  <a:lnTo>
                    <a:pt x="820" y="89"/>
                  </a:lnTo>
                  <a:lnTo>
                    <a:pt x="850" y="102"/>
                  </a:lnTo>
                  <a:lnTo>
                    <a:pt x="873" y="117"/>
                  </a:lnTo>
                  <a:lnTo>
                    <a:pt x="892" y="135"/>
                  </a:lnTo>
                  <a:lnTo>
                    <a:pt x="908" y="156"/>
                  </a:lnTo>
                  <a:lnTo>
                    <a:pt x="920" y="180"/>
                  </a:lnTo>
                  <a:lnTo>
                    <a:pt x="928" y="206"/>
                  </a:lnTo>
                  <a:lnTo>
                    <a:pt x="934" y="236"/>
                  </a:lnTo>
                  <a:lnTo>
                    <a:pt x="939" y="269"/>
                  </a:lnTo>
                  <a:lnTo>
                    <a:pt x="941" y="306"/>
                  </a:lnTo>
                  <a:lnTo>
                    <a:pt x="943" y="346"/>
                  </a:lnTo>
                  <a:lnTo>
                    <a:pt x="944" y="389"/>
                  </a:lnTo>
                  <a:lnTo>
                    <a:pt x="945" y="436"/>
                  </a:lnTo>
                  <a:lnTo>
                    <a:pt x="0" y="436"/>
                  </a:lnTo>
                  <a:lnTo>
                    <a:pt x="0" y="389"/>
                  </a:lnTo>
                  <a:lnTo>
                    <a:pt x="1" y="346"/>
                  </a:lnTo>
                  <a:lnTo>
                    <a:pt x="3" y="306"/>
                  </a:lnTo>
                  <a:lnTo>
                    <a:pt x="5" y="269"/>
                  </a:lnTo>
                  <a:lnTo>
                    <a:pt x="8" y="236"/>
                  </a:lnTo>
                  <a:lnTo>
                    <a:pt x="15" y="206"/>
                  </a:lnTo>
                  <a:lnTo>
                    <a:pt x="22" y="180"/>
                  </a:lnTo>
                  <a:lnTo>
                    <a:pt x="34" y="156"/>
                  </a:lnTo>
                  <a:lnTo>
                    <a:pt x="50" y="135"/>
                  </a:lnTo>
                  <a:lnTo>
                    <a:pt x="69" y="117"/>
                  </a:lnTo>
                  <a:lnTo>
                    <a:pt x="93" y="102"/>
                  </a:lnTo>
                  <a:lnTo>
                    <a:pt x="122" y="89"/>
                  </a:lnTo>
                  <a:lnTo>
                    <a:pt x="159" y="75"/>
                  </a:lnTo>
                  <a:lnTo>
                    <a:pt x="192" y="60"/>
                  </a:lnTo>
                  <a:lnTo>
                    <a:pt x="221" y="46"/>
                  </a:lnTo>
                  <a:lnTo>
                    <a:pt x="247" y="34"/>
                  </a:lnTo>
                  <a:lnTo>
                    <a:pt x="268" y="23"/>
                  </a:lnTo>
                  <a:lnTo>
                    <a:pt x="284" y="13"/>
                  </a:lnTo>
                  <a:lnTo>
                    <a:pt x="296" y="6"/>
                  </a:lnTo>
                  <a:lnTo>
                    <a:pt x="304" y="1"/>
                  </a:lnTo>
                  <a:lnTo>
                    <a:pt x="3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290"/>
            <p:cNvSpPr>
              <a:spLocks/>
            </p:cNvSpPr>
            <p:nvPr/>
          </p:nvSpPr>
          <p:spPr bwMode="auto">
            <a:xfrm>
              <a:off x="1150938" y="4619625"/>
              <a:ext cx="77787" cy="104775"/>
            </a:xfrm>
            <a:custGeom>
              <a:avLst/>
              <a:gdLst>
                <a:gd name="T0" fmla="*/ 291 w 497"/>
                <a:gd name="T1" fmla="*/ 4 h 660"/>
                <a:gd name="T2" fmla="*/ 336 w 497"/>
                <a:gd name="T3" fmla="*/ 17 h 660"/>
                <a:gd name="T4" fmla="*/ 372 w 497"/>
                <a:gd name="T5" fmla="*/ 39 h 660"/>
                <a:gd name="T6" fmla="*/ 398 w 497"/>
                <a:gd name="T7" fmla="*/ 62 h 660"/>
                <a:gd name="T8" fmla="*/ 411 w 497"/>
                <a:gd name="T9" fmla="*/ 78 h 660"/>
                <a:gd name="T10" fmla="*/ 413 w 497"/>
                <a:gd name="T11" fmla="*/ 81 h 660"/>
                <a:gd name="T12" fmla="*/ 422 w 497"/>
                <a:gd name="T13" fmla="*/ 83 h 660"/>
                <a:gd name="T14" fmla="*/ 436 w 497"/>
                <a:gd name="T15" fmla="*/ 89 h 660"/>
                <a:gd name="T16" fmla="*/ 452 w 497"/>
                <a:gd name="T17" fmla="*/ 104 h 660"/>
                <a:gd name="T18" fmla="*/ 468 w 497"/>
                <a:gd name="T19" fmla="*/ 128 h 660"/>
                <a:gd name="T20" fmla="*/ 479 w 497"/>
                <a:gd name="T21" fmla="*/ 164 h 660"/>
                <a:gd name="T22" fmla="*/ 483 w 497"/>
                <a:gd name="T23" fmla="*/ 215 h 660"/>
                <a:gd name="T24" fmla="*/ 477 w 497"/>
                <a:gd name="T25" fmla="*/ 284 h 660"/>
                <a:gd name="T26" fmla="*/ 469 w 497"/>
                <a:gd name="T27" fmla="*/ 316 h 660"/>
                <a:gd name="T28" fmla="*/ 481 w 497"/>
                <a:gd name="T29" fmla="*/ 317 h 660"/>
                <a:gd name="T30" fmla="*/ 492 w 497"/>
                <a:gd name="T31" fmla="*/ 324 h 660"/>
                <a:gd name="T32" fmla="*/ 497 w 497"/>
                <a:gd name="T33" fmla="*/ 344 h 660"/>
                <a:gd name="T34" fmla="*/ 494 w 497"/>
                <a:gd name="T35" fmla="*/ 377 h 660"/>
                <a:gd name="T36" fmla="*/ 481 w 497"/>
                <a:gd name="T37" fmla="*/ 424 h 660"/>
                <a:gd name="T38" fmla="*/ 467 w 497"/>
                <a:gd name="T39" fmla="*/ 456 h 660"/>
                <a:gd name="T40" fmla="*/ 453 w 497"/>
                <a:gd name="T41" fmla="*/ 471 h 660"/>
                <a:gd name="T42" fmla="*/ 442 w 497"/>
                <a:gd name="T43" fmla="*/ 497 h 660"/>
                <a:gd name="T44" fmla="*/ 419 w 497"/>
                <a:gd name="T45" fmla="*/ 550 h 660"/>
                <a:gd name="T46" fmla="*/ 382 w 497"/>
                <a:gd name="T47" fmla="*/ 599 h 660"/>
                <a:gd name="T48" fmla="*/ 331 w 497"/>
                <a:gd name="T49" fmla="*/ 638 h 660"/>
                <a:gd name="T50" fmla="*/ 276 w 497"/>
                <a:gd name="T51" fmla="*/ 657 h 660"/>
                <a:gd name="T52" fmla="*/ 221 w 497"/>
                <a:gd name="T53" fmla="*/ 657 h 660"/>
                <a:gd name="T54" fmla="*/ 166 w 497"/>
                <a:gd name="T55" fmla="*/ 638 h 660"/>
                <a:gd name="T56" fmla="*/ 116 w 497"/>
                <a:gd name="T57" fmla="*/ 598 h 660"/>
                <a:gd name="T58" fmla="*/ 79 w 497"/>
                <a:gd name="T59" fmla="*/ 550 h 660"/>
                <a:gd name="T60" fmla="*/ 56 w 497"/>
                <a:gd name="T61" fmla="*/ 497 h 660"/>
                <a:gd name="T62" fmla="*/ 44 w 497"/>
                <a:gd name="T63" fmla="*/ 469 h 660"/>
                <a:gd name="T64" fmla="*/ 31 w 497"/>
                <a:gd name="T65" fmla="*/ 456 h 660"/>
                <a:gd name="T66" fmla="*/ 17 w 497"/>
                <a:gd name="T67" fmla="*/ 424 h 660"/>
                <a:gd name="T68" fmla="*/ 4 w 497"/>
                <a:gd name="T69" fmla="*/ 377 h 660"/>
                <a:gd name="T70" fmla="*/ 0 w 497"/>
                <a:gd name="T71" fmla="*/ 343 h 660"/>
                <a:gd name="T72" fmla="*/ 6 w 497"/>
                <a:gd name="T73" fmla="*/ 324 h 660"/>
                <a:gd name="T74" fmla="*/ 17 w 497"/>
                <a:gd name="T75" fmla="*/ 316 h 660"/>
                <a:gd name="T76" fmla="*/ 30 w 497"/>
                <a:gd name="T77" fmla="*/ 315 h 660"/>
                <a:gd name="T78" fmla="*/ 17 w 497"/>
                <a:gd name="T79" fmla="*/ 249 h 660"/>
                <a:gd name="T80" fmla="*/ 21 w 497"/>
                <a:gd name="T81" fmla="*/ 184 h 660"/>
                <a:gd name="T82" fmla="*/ 44 w 497"/>
                <a:gd name="T83" fmla="*/ 127 h 660"/>
                <a:gd name="T84" fmla="*/ 79 w 497"/>
                <a:gd name="T85" fmla="*/ 82 h 660"/>
                <a:gd name="T86" fmla="*/ 133 w 497"/>
                <a:gd name="T87" fmla="*/ 37 h 660"/>
                <a:gd name="T88" fmla="*/ 186 w 497"/>
                <a:gd name="T89" fmla="*/ 10 h 660"/>
                <a:gd name="T90" fmla="*/ 235 w 497"/>
                <a:gd name="T91" fmla="*/ 1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7" h="660">
                  <a:moveTo>
                    <a:pt x="264" y="0"/>
                  </a:moveTo>
                  <a:lnTo>
                    <a:pt x="291" y="4"/>
                  </a:lnTo>
                  <a:lnTo>
                    <a:pt x="315" y="9"/>
                  </a:lnTo>
                  <a:lnTo>
                    <a:pt x="336" y="17"/>
                  </a:lnTo>
                  <a:lnTo>
                    <a:pt x="353" y="27"/>
                  </a:lnTo>
                  <a:lnTo>
                    <a:pt x="372" y="39"/>
                  </a:lnTo>
                  <a:lnTo>
                    <a:pt x="387" y="51"/>
                  </a:lnTo>
                  <a:lnTo>
                    <a:pt x="398" y="62"/>
                  </a:lnTo>
                  <a:lnTo>
                    <a:pt x="406" y="72"/>
                  </a:lnTo>
                  <a:lnTo>
                    <a:pt x="411" y="78"/>
                  </a:lnTo>
                  <a:lnTo>
                    <a:pt x="412" y="81"/>
                  </a:lnTo>
                  <a:lnTo>
                    <a:pt x="413" y="81"/>
                  </a:lnTo>
                  <a:lnTo>
                    <a:pt x="417" y="82"/>
                  </a:lnTo>
                  <a:lnTo>
                    <a:pt x="422" y="83"/>
                  </a:lnTo>
                  <a:lnTo>
                    <a:pt x="428" y="86"/>
                  </a:lnTo>
                  <a:lnTo>
                    <a:pt x="436" y="89"/>
                  </a:lnTo>
                  <a:lnTo>
                    <a:pt x="445" y="96"/>
                  </a:lnTo>
                  <a:lnTo>
                    <a:pt x="452" y="104"/>
                  </a:lnTo>
                  <a:lnTo>
                    <a:pt x="460" y="115"/>
                  </a:lnTo>
                  <a:lnTo>
                    <a:pt x="468" y="128"/>
                  </a:lnTo>
                  <a:lnTo>
                    <a:pt x="474" y="144"/>
                  </a:lnTo>
                  <a:lnTo>
                    <a:pt x="479" y="164"/>
                  </a:lnTo>
                  <a:lnTo>
                    <a:pt x="482" y="187"/>
                  </a:lnTo>
                  <a:lnTo>
                    <a:pt x="483" y="215"/>
                  </a:lnTo>
                  <a:lnTo>
                    <a:pt x="481" y="248"/>
                  </a:lnTo>
                  <a:lnTo>
                    <a:pt x="477" y="284"/>
                  </a:lnTo>
                  <a:lnTo>
                    <a:pt x="473" y="299"/>
                  </a:lnTo>
                  <a:lnTo>
                    <a:pt x="469" y="316"/>
                  </a:lnTo>
                  <a:lnTo>
                    <a:pt x="474" y="315"/>
                  </a:lnTo>
                  <a:lnTo>
                    <a:pt x="481" y="317"/>
                  </a:lnTo>
                  <a:lnTo>
                    <a:pt x="488" y="319"/>
                  </a:lnTo>
                  <a:lnTo>
                    <a:pt x="492" y="324"/>
                  </a:lnTo>
                  <a:lnTo>
                    <a:pt x="495" y="332"/>
                  </a:lnTo>
                  <a:lnTo>
                    <a:pt x="497" y="344"/>
                  </a:lnTo>
                  <a:lnTo>
                    <a:pt x="497" y="359"/>
                  </a:lnTo>
                  <a:lnTo>
                    <a:pt x="494" y="377"/>
                  </a:lnTo>
                  <a:lnTo>
                    <a:pt x="489" y="400"/>
                  </a:lnTo>
                  <a:lnTo>
                    <a:pt x="481" y="424"/>
                  </a:lnTo>
                  <a:lnTo>
                    <a:pt x="474" y="443"/>
                  </a:lnTo>
                  <a:lnTo>
                    <a:pt x="467" y="456"/>
                  </a:lnTo>
                  <a:lnTo>
                    <a:pt x="460" y="465"/>
                  </a:lnTo>
                  <a:lnTo>
                    <a:pt x="453" y="471"/>
                  </a:lnTo>
                  <a:lnTo>
                    <a:pt x="448" y="472"/>
                  </a:lnTo>
                  <a:lnTo>
                    <a:pt x="442" y="497"/>
                  </a:lnTo>
                  <a:lnTo>
                    <a:pt x="433" y="523"/>
                  </a:lnTo>
                  <a:lnTo>
                    <a:pt x="419" y="550"/>
                  </a:lnTo>
                  <a:lnTo>
                    <a:pt x="402" y="575"/>
                  </a:lnTo>
                  <a:lnTo>
                    <a:pt x="382" y="599"/>
                  </a:lnTo>
                  <a:lnTo>
                    <a:pt x="359" y="620"/>
                  </a:lnTo>
                  <a:lnTo>
                    <a:pt x="331" y="638"/>
                  </a:lnTo>
                  <a:lnTo>
                    <a:pt x="303" y="651"/>
                  </a:lnTo>
                  <a:lnTo>
                    <a:pt x="276" y="657"/>
                  </a:lnTo>
                  <a:lnTo>
                    <a:pt x="249" y="660"/>
                  </a:lnTo>
                  <a:lnTo>
                    <a:pt x="221" y="657"/>
                  </a:lnTo>
                  <a:lnTo>
                    <a:pt x="196" y="651"/>
                  </a:lnTo>
                  <a:lnTo>
                    <a:pt x="166" y="638"/>
                  </a:lnTo>
                  <a:lnTo>
                    <a:pt x="139" y="620"/>
                  </a:lnTo>
                  <a:lnTo>
                    <a:pt x="116" y="598"/>
                  </a:lnTo>
                  <a:lnTo>
                    <a:pt x="96" y="575"/>
                  </a:lnTo>
                  <a:lnTo>
                    <a:pt x="79" y="550"/>
                  </a:lnTo>
                  <a:lnTo>
                    <a:pt x="66" y="523"/>
                  </a:lnTo>
                  <a:lnTo>
                    <a:pt x="56" y="497"/>
                  </a:lnTo>
                  <a:lnTo>
                    <a:pt x="51" y="472"/>
                  </a:lnTo>
                  <a:lnTo>
                    <a:pt x="44" y="469"/>
                  </a:lnTo>
                  <a:lnTo>
                    <a:pt x="39" y="465"/>
                  </a:lnTo>
                  <a:lnTo>
                    <a:pt x="31" y="456"/>
                  </a:lnTo>
                  <a:lnTo>
                    <a:pt x="24" y="443"/>
                  </a:lnTo>
                  <a:lnTo>
                    <a:pt x="17" y="424"/>
                  </a:lnTo>
                  <a:lnTo>
                    <a:pt x="9" y="399"/>
                  </a:lnTo>
                  <a:lnTo>
                    <a:pt x="4" y="377"/>
                  </a:lnTo>
                  <a:lnTo>
                    <a:pt x="0" y="359"/>
                  </a:lnTo>
                  <a:lnTo>
                    <a:pt x="0" y="343"/>
                  </a:lnTo>
                  <a:lnTo>
                    <a:pt x="2" y="332"/>
                  </a:lnTo>
                  <a:lnTo>
                    <a:pt x="6" y="324"/>
                  </a:lnTo>
                  <a:lnTo>
                    <a:pt x="11" y="319"/>
                  </a:lnTo>
                  <a:lnTo>
                    <a:pt x="17" y="316"/>
                  </a:lnTo>
                  <a:lnTo>
                    <a:pt x="23" y="315"/>
                  </a:lnTo>
                  <a:lnTo>
                    <a:pt x="30" y="315"/>
                  </a:lnTo>
                  <a:lnTo>
                    <a:pt x="21" y="284"/>
                  </a:lnTo>
                  <a:lnTo>
                    <a:pt x="17" y="249"/>
                  </a:lnTo>
                  <a:lnTo>
                    <a:pt x="16" y="216"/>
                  </a:lnTo>
                  <a:lnTo>
                    <a:pt x="21" y="184"/>
                  </a:lnTo>
                  <a:lnTo>
                    <a:pt x="30" y="153"/>
                  </a:lnTo>
                  <a:lnTo>
                    <a:pt x="44" y="127"/>
                  </a:lnTo>
                  <a:lnTo>
                    <a:pt x="61" y="102"/>
                  </a:lnTo>
                  <a:lnTo>
                    <a:pt x="79" y="82"/>
                  </a:lnTo>
                  <a:lnTo>
                    <a:pt x="106" y="57"/>
                  </a:lnTo>
                  <a:lnTo>
                    <a:pt x="133" y="37"/>
                  </a:lnTo>
                  <a:lnTo>
                    <a:pt x="159" y="22"/>
                  </a:lnTo>
                  <a:lnTo>
                    <a:pt x="186" y="10"/>
                  </a:lnTo>
                  <a:lnTo>
                    <a:pt x="209" y="5"/>
                  </a:lnTo>
                  <a:lnTo>
                    <a:pt x="235" y="1"/>
                  </a:lnTo>
                  <a:lnTo>
                    <a:pt x="2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5" name="Group 975"/>
          <p:cNvGrpSpPr/>
          <p:nvPr/>
        </p:nvGrpSpPr>
        <p:grpSpPr>
          <a:xfrm>
            <a:off x="3782567" y="1926022"/>
            <a:ext cx="568324" cy="531813"/>
            <a:chOff x="620713" y="3471863"/>
            <a:chExt cx="568324" cy="531813"/>
          </a:xfrm>
          <a:solidFill>
            <a:srgbClr val="000000"/>
          </a:solidFill>
        </p:grpSpPr>
        <p:sp>
          <p:nvSpPr>
            <p:cNvPr id="206" name="Freeform 295"/>
            <p:cNvSpPr>
              <a:spLocks/>
            </p:cNvSpPr>
            <p:nvPr/>
          </p:nvSpPr>
          <p:spPr bwMode="auto">
            <a:xfrm>
              <a:off x="981075" y="3546476"/>
              <a:ext cx="90487" cy="180975"/>
            </a:xfrm>
            <a:custGeom>
              <a:avLst/>
              <a:gdLst>
                <a:gd name="T0" fmla="*/ 140 w 564"/>
                <a:gd name="T1" fmla="*/ 0 h 1147"/>
                <a:gd name="T2" fmla="*/ 165 w 564"/>
                <a:gd name="T3" fmla="*/ 3 h 1147"/>
                <a:gd name="T4" fmla="*/ 188 w 564"/>
                <a:gd name="T5" fmla="*/ 12 h 1147"/>
                <a:gd name="T6" fmla="*/ 208 w 564"/>
                <a:gd name="T7" fmla="*/ 26 h 1147"/>
                <a:gd name="T8" fmla="*/ 224 w 564"/>
                <a:gd name="T9" fmla="*/ 45 h 1147"/>
                <a:gd name="T10" fmla="*/ 235 w 564"/>
                <a:gd name="T11" fmla="*/ 66 h 1147"/>
                <a:gd name="T12" fmla="*/ 239 w 564"/>
                <a:gd name="T13" fmla="*/ 90 h 1147"/>
                <a:gd name="T14" fmla="*/ 276 w 564"/>
                <a:gd name="T15" fmla="*/ 644 h 1147"/>
                <a:gd name="T16" fmla="*/ 278 w 564"/>
                <a:gd name="T17" fmla="*/ 660 h 1147"/>
                <a:gd name="T18" fmla="*/ 285 w 564"/>
                <a:gd name="T19" fmla="*/ 675 h 1147"/>
                <a:gd name="T20" fmla="*/ 293 w 564"/>
                <a:gd name="T21" fmla="*/ 688 h 1147"/>
                <a:gd name="T22" fmla="*/ 540 w 564"/>
                <a:gd name="T23" fmla="*/ 983 h 1147"/>
                <a:gd name="T24" fmla="*/ 540 w 564"/>
                <a:gd name="T25" fmla="*/ 983 h 1147"/>
                <a:gd name="T26" fmla="*/ 542 w 564"/>
                <a:gd name="T27" fmla="*/ 985 h 1147"/>
                <a:gd name="T28" fmla="*/ 543 w 564"/>
                <a:gd name="T29" fmla="*/ 986 h 1147"/>
                <a:gd name="T30" fmla="*/ 545 w 564"/>
                <a:gd name="T31" fmla="*/ 987 h 1147"/>
                <a:gd name="T32" fmla="*/ 556 w 564"/>
                <a:gd name="T33" fmla="*/ 1006 h 1147"/>
                <a:gd name="T34" fmla="*/ 562 w 564"/>
                <a:gd name="T35" fmla="*/ 1024 h 1147"/>
                <a:gd name="T36" fmla="*/ 564 w 564"/>
                <a:gd name="T37" fmla="*/ 1045 h 1147"/>
                <a:gd name="T38" fmla="*/ 563 w 564"/>
                <a:gd name="T39" fmla="*/ 1064 h 1147"/>
                <a:gd name="T40" fmla="*/ 558 w 564"/>
                <a:gd name="T41" fmla="*/ 1084 h 1147"/>
                <a:gd name="T42" fmla="*/ 549 w 564"/>
                <a:gd name="T43" fmla="*/ 1103 h 1147"/>
                <a:gd name="T44" fmla="*/ 536 w 564"/>
                <a:gd name="T45" fmla="*/ 1119 h 1147"/>
                <a:gd name="T46" fmla="*/ 519 w 564"/>
                <a:gd name="T47" fmla="*/ 1132 h 1147"/>
                <a:gd name="T48" fmla="*/ 499 w 564"/>
                <a:gd name="T49" fmla="*/ 1142 h 1147"/>
                <a:gd name="T50" fmla="*/ 480 w 564"/>
                <a:gd name="T51" fmla="*/ 1147 h 1147"/>
                <a:gd name="T52" fmla="*/ 458 w 564"/>
                <a:gd name="T53" fmla="*/ 1147 h 1147"/>
                <a:gd name="T54" fmla="*/ 438 w 564"/>
                <a:gd name="T55" fmla="*/ 1144 h 1147"/>
                <a:gd name="T56" fmla="*/ 418 w 564"/>
                <a:gd name="T57" fmla="*/ 1136 h 1147"/>
                <a:gd name="T58" fmla="*/ 400 w 564"/>
                <a:gd name="T59" fmla="*/ 1124 h 1147"/>
                <a:gd name="T60" fmla="*/ 59 w 564"/>
                <a:gd name="T61" fmla="*/ 839 h 1147"/>
                <a:gd name="T62" fmla="*/ 40 w 564"/>
                <a:gd name="T63" fmla="*/ 823 h 1147"/>
                <a:gd name="T64" fmla="*/ 23 w 564"/>
                <a:gd name="T65" fmla="*/ 801 h 1147"/>
                <a:gd name="T66" fmla="*/ 10 w 564"/>
                <a:gd name="T67" fmla="*/ 775 h 1147"/>
                <a:gd name="T68" fmla="*/ 2 w 564"/>
                <a:gd name="T69" fmla="*/ 749 h 1147"/>
                <a:gd name="T70" fmla="*/ 0 w 564"/>
                <a:gd name="T71" fmla="*/ 722 h 1147"/>
                <a:gd name="T72" fmla="*/ 0 w 564"/>
                <a:gd name="T73" fmla="*/ 715 h 1147"/>
                <a:gd name="T74" fmla="*/ 0 w 564"/>
                <a:gd name="T75" fmla="*/ 711 h 1147"/>
                <a:gd name="T76" fmla="*/ 0 w 564"/>
                <a:gd name="T77" fmla="*/ 707 h 1147"/>
                <a:gd name="T78" fmla="*/ 1 w 564"/>
                <a:gd name="T79" fmla="*/ 703 h 1147"/>
                <a:gd name="T80" fmla="*/ 40 w 564"/>
                <a:gd name="T81" fmla="*/ 95 h 1147"/>
                <a:gd name="T82" fmla="*/ 41 w 564"/>
                <a:gd name="T83" fmla="*/ 91 h 1147"/>
                <a:gd name="T84" fmla="*/ 41 w 564"/>
                <a:gd name="T85" fmla="*/ 88 h 1147"/>
                <a:gd name="T86" fmla="*/ 41 w 564"/>
                <a:gd name="T87" fmla="*/ 88 h 1147"/>
                <a:gd name="T88" fmla="*/ 47 w 564"/>
                <a:gd name="T89" fmla="*/ 64 h 1147"/>
                <a:gd name="T90" fmla="*/ 59 w 564"/>
                <a:gd name="T91" fmla="*/ 42 h 1147"/>
                <a:gd name="T92" fmla="*/ 74 w 564"/>
                <a:gd name="T93" fmla="*/ 25 h 1147"/>
                <a:gd name="T94" fmla="*/ 93 w 564"/>
                <a:gd name="T95" fmla="*/ 12 h 1147"/>
                <a:gd name="T96" fmla="*/ 116 w 564"/>
                <a:gd name="T97" fmla="*/ 2 h 1147"/>
                <a:gd name="T98" fmla="*/ 140 w 564"/>
                <a:gd name="T99" fmla="*/ 0 h 1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64" h="1147">
                  <a:moveTo>
                    <a:pt x="140" y="0"/>
                  </a:moveTo>
                  <a:lnTo>
                    <a:pt x="165" y="3"/>
                  </a:lnTo>
                  <a:lnTo>
                    <a:pt x="188" y="12"/>
                  </a:lnTo>
                  <a:lnTo>
                    <a:pt x="208" y="26"/>
                  </a:lnTo>
                  <a:lnTo>
                    <a:pt x="224" y="45"/>
                  </a:lnTo>
                  <a:lnTo>
                    <a:pt x="235" y="66"/>
                  </a:lnTo>
                  <a:lnTo>
                    <a:pt x="239" y="90"/>
                  </a:lnTo>
                  <a:lnTo>
                    <a:pt x="276" y="644"/>
                  </a:lnTo>
                  <a:lnTo>
                    <a:pt x="278" y="660"/>
                  </a:lnTo>
                  <a:lnTo>
                    <a:pt x="285" y="675"/>
                  </a:lnTo>
                  <a:lnTo>
                    <a:pt x="293" y="688"/>
                  </a:lnTo>
                  <a:lnTo>
                    <a:pt x="540" y="983"/>
                  </a:lnTo>
                  <a:lnTo>
                    <a:pt x="540" y="983"/>
                  </a:lnTo>
                  <a:lnTo>
                    <a:pt x="542" y="985"/>
                  </a:lnTo>
                  <a:lnTo>
                    <a:pt x="543" y="986"/>
                  </a:lnTo>
                  <a:lnTo>
                    <a:pt x="545" y="987"/>
                  </a:lnTo>
                  <a:lnTo>
                    <a:pt x="556" y="1006"/>
                  </a:lnTo>
                  <a:lnTo>
                    <a:pt x="562" y="1024"/>
                  </a:lnTo>
                  <a:lnTo>
                    <a:pt x="564" y="1045"/>
                  </a:lnTo>
                  <a:lnTo>
                    <a:pt x="563" y="1064"/>
                  </a:lnTo>
                  <a:lnTo>
                    <a:pt x="558" y="1084"/>
                  </a:lnTo>
                  <a:lnTo>
                    <a:pt x="549" y="1103"/>
                  </a:lnTo>
                  <a:lnTo>
                    <a:pt x="536" y="1119"/>
                  </a:lnTo>
                  <a:lnTo>
                    <a:pt x="519" y="1132"/>
                  </a:lnTo>
                  <a:lnTo>
                    <a:pt x="499" y="1142"/>
                  </a:lnTo>
                  <a:lnTo>
                    <a:pt x="480" y="1147"/>
                  </a:lnTo>
                  <a:lnTo>
                    <a:pt x="458" y="1147"/>
                  </a:lnTo>
                  <a:lnTo>
                    <a:pt x="438" y="1144"/>
                  </a:lnTo>
                  <a:lnTo>
                    <a:pt x="418" y="1136"/>
                  </a:lnTo>
                  <a:lnTo>
                    <a:pt x="400" y="1124"/>
                  </a:lnTo>
                  <a:lnTo>
                    <a:pt x="59" y="839"/>
                  </a:lnTo>
                  <a:lnTo>
                    <a:pt x="40" y="823"/>
                  </a:lnTo>
                  <a:lnTo>
                    <a:pt x="23" y="801"/>
                  </a:lnTo>
                  <a:lnTo>
                    <a:pt x="10" y="775"/>
                  </a:lnTo>
                  <a:lnTo>
                    <a:pt x="2" y="749"/>
                  </a:lnTo>
                  <a:lnTo>
                    <a:pt x="0" y="722"/>
                  </a:lnTo>
                  <a:lnTo>
                    <a:pt x="0" y="715"/>
                  </a:lnTo>
                  <a:lnTo>
                    <a:pt x="0" y="711"/>
                  </a:lnTo>
                  <a:lnTo>
                    <a:pt x="0" y="707"/>
                  </a:lnTo>
                  <a:lnTo>
                    <a:pt x="1" y="703"/>
                  </a:lnTo>
                  <a:lnTo>
                    <a:pt x="40" y="95"/>
                  </a:lnTo>
                  <a:lnTo>
                    <a:pt x="41" y="91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47" y="64"/>
                  </a:lnTo>
                  <a:lnTo>
                    <a:pt x="59" y="42"/>
                  </a:lnTo>
                  <a:lnTo>
                    <a:pt x="74" y="25"/>
                  </a:lnTo>
                  <a:lnTo>
                    <a:pt x="93" y="12"/>
                  </a:lnTo>
                  <a:lnTo>
                    <a:pt x="116" y="2"/>
                  </a:lnTo>
                  <a:lnTo>
                    <a:pt x="1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96"/>
            <p:cNvSpPr>
              <a:spLocks/>
            </p:cNvSpPr>
            <p:nvPr/>
          </p:nvSpPr>
          <p:spPr bwMode="auto">
            <a:xfrm>
              <a:off x="831850" y="3471863"/>
              <a:ext cx="357187" cy="368300"/>
            </a:xfrm>
            <a:custGeom>
              <a:avLst/>
              <a:gdLst>
                <a:gd name="T0" fmla="*/ 1186 w 2260"/>
                <a:gd name="T1" fmla="*/ 4 h 2315"/>
                <a:gd name="T2" fmla="*/ 1353 w 2260"/>
                <a:gd name="T3" fmla="*/ 29 h 2315"/>
                <a:gd name="T4" fmla="*/ 1512 w 2260"/>
                <a:gd name="T5" fmla="*/ 76 h 2315"/>
                <a:gd name="T6" fmla="*/ 1661 w 2260"/>
                <a:gd name="T7" fmla="*/ 146 h 2315"/>
                <a:gd name="T8" fmla="*/ 1797 w 2260"/>
                <a:gd name="T9" fmla="*/ 235 h 2315"/>
                <a:gd name="T10" fmla="*/ 1920 w 2260"/>
                <a:gd name="T11" fmla="*/ 341 h 2315"/>
                <a:gd name="T12" fmla="*/ 2026 w 2260"/>
                <a:gd name="T13" fmla="*/ 464 h 2315"/>
                <a:gd name="T14" fmla="*/ 2115 w 2260"/>
                <a:gd name="T15" fmla="*/ 600 h 2315"/>
                <a:gd name="T16" fmla="*/ 2183 w 2260"/>
                <a:gd name="T17" fmla="*/ 749 h 2315"/>
                <a:gd name="T18" fmla="*/ 2231 w 2260"/>
                <a:gd name="T19" fmla="*/ 908 h 2315"/>
                <a:gd name="T20" fmla="*/ 2256 w 2260"/>
                <a:gd name="T21" fmla="*/ 1076 h 2315"/>
                <a:gd name="T22" fmla="*/ 2256 w 2260"/>
                <a:gd name="T23" fmla="*/ 1251 h 2315"/>
                <a:gd name="T24" fmla="*/ 2230 w 2260"/>
                <a:gd name="T25" fmla="*/ 1422 h 2315"/>
                <a:gd name="T26" fmla="*/ 2181 w 2260"/>
                <a:gd name="T27" fmla="*/ 1584 h 2315"/>
                <a:gd name="T28" fmla="*/ 2109 w 2260"/>
                <a:gd name="T29" fmla="*/ 1735 h 2315"/>
                <a:gd name="T30" fmla="*/ 2017 w 2260"/>
                <a:gd name="T31" fmla="*/ 1872 h 2315"/>
                <a:gd name="T32" fmla="*/ 1907 w 2260"/>
                <a:gd name="T33" fmla="*/ 1996 h 2315"/>
                <a:gd name="T34" fmla="*/ 1780 w 2260"/>
                <a:gd name="T35" fmla="*/ 2102 h 2315"/>
                <a:gd name="T36" fmla="*/ 1639 w 2260"/>
                <a:gd name="T37" fmla="*/ 2190 h 2315"/>
                <a:gd name="T38" fmla="*/ 1486 w 2260"/>
                <a:gd name="T39" fmla="*/ 2258 h 2315"/>
                <a:gd name="T40" fmla="*/ 1322 w 2260"/>
                <a:gd name="T41" fmla="*/ 2302 h 2315"/>
                <a:gd name="T42" fmla="*/ 1240 w 2260"/>
                <a:gd name="T43" fmla="*/ 2250 h 2315"/>
                <a:gd name="T44" fmla="*/ 1239 w 2260"/>
                <a:gd name="T45" fmla="*/ 2099 h 2315"/>
                <a:gd name="T46" fmla="*/ 1303 w 2260"/>
                <a:gd name="T47" fmla="*/ 2000 h 2315"/>
                <a:gd name="T48" fmla="*/ 1439 w 2260"/>
                <a:gd name="T49" fmla="*/ 1954 h 2315"/>
                <a:gd name="T50" fmla="*/ 1565 w 2260"/>
                <a:gd name="T51" fmla="*/ 1888 h 2315"/>
                <a:gd name="T52" fmla="*/ 1676 w 2260"/>
                <a:gd name="T53" fmla="*/ 1802 h 2315"/>
                <a:gd name="T54" fmla="*/ 1773 w 2260"/>
                <a:gd name="T55" fmla="*/ 1699 h 2315"/>
                <a:gd name="T56" fmla="*/ 1852 w 2260"/>
                <a:gd name="T57" fmla="*/ 1582 h 2315"/>
                <a:gd name="T58" fmla="*/ 1911 w 2260"/>
                <a:gd name="T59" fmla="*/ 1451 h 2315"/>
                <a:gd name="T60" fmla="*/ 1948 w 2260"/>
                <a:gd name="T61" fmla="*/ 1311 h 2315"/>
                <a:gd name="T62" fmla="*/ 1960 w 2260"/>
                <a:gd name="T63" fmla="*/ 1163 h 2315"/>
                <a:gd name="T64" fmla="*/ 1948 w 2260"/>
                <a:gd name="T65" fmla="*/ 1016 h 2315"/>
                <a:gd name="T66" fmla="*/ 1913 w 2260"/>
                <a:gd name="T67" fmla="*/ 876 h 2315"/>
                <a:gd name="T68" fmla="*/ 1855 w 2260"/>
                <a:gd name="T69" fmla="*/ 748 h 2315"/>
                <a:gd name="T70" fmla="*/ 1778 w 2260"/>
                <a:gd name="T71" fmla="*/ 632 h 2315"/>
                <a:gd name="T72" fmla="*/ 1683 w 2260"/>
                <a:gd name="T73" fmla="*/ 529 h 2315"/>
                <a:gd name="T74" fmla="*/ 1573 w 2260"/>
                <a:gd name="T75" fmla="*/ 443 h 2315"/>
                <a:gd name="T76" fmla="*/ 1450 w 2260"/>
                <a:gd name="T77" fmla="*/ 376 h 2315"/>
                <a:gd name="T78" fmla="*/ 1316 w 2260"/>
                <a:gd name="T79" fmla="*/ 328 h 2315"/>
                <a:gd name="T80" fmla="*/ 1174 w 2260"/>
                <a:gd name="T81" fmla="*/ 304 h 2315"/>
                <a:gd name="T82" fmla="*/ 1022 w 2260"/>
                <a:gd name="T83" fmla="*/ 304 h 2315"/>
                <a:gd name="T84" fmla="*/ 873 w 2260"/>
                <a:gd name="T85" fmla="*/ 331 h 2315"/>
                <a:gd name="T86" fmla="*/ 733 w 2260"/>
                <a:gd name="T87" fmla="*/ 382 h 2315"/>
                <a:gd name="T88" fmla="*/ 606 w 2260"/>
                <a:gd name="T89" fmla="*/ 456 h 2315"/>
                <a:gd name="T90" fmla="*/ 494 w 2260"/>
                <a:gd name="T91" fmla="*/ 550 h 2315"/>
                <a:gd name="T92" fmla="*/ 399 w 2260"/>
                <a:gd name="T93" fmla="*/ 661 h 2315"/>
                <a:gd name="T94" fmla="*/ 324 w 2260"/>
                <a:gd name="T95" fmla="*/ 787 h 2315"/>
                <a:gd name="T96" fmla="*/ 223 w 2260"/>
                <a:gd name="T97" fmla="*/ 832 h 2315"/>
                <a:gd name="T98" fmla="*/ 75 w 2260"/>
                <a:gd name="T99" fmla="*/ 799 h 2315"/>
                <a:gd name="T100" fmla="*/ 30 w 2260"/>
                <a:gd name="T101" fmla="*/ 709 h 2315"/>
                <a:gd name="T102" fmla="*/ 108 w 2260"/>
                <a:gd name="T103" fmla="*/ 559 h 2315"/>
                <a:gd name="T104" fmla="*/ 205 w 2260"/>
                <a:gd name="T105" fmla="*/ 423 h 2315"/>
                <a:gd name="T106" fmla="*/ 320 w 2260"/>
                <a:gd name="T107" fmla="*/ 302 h 2315"/>
                <a:gd name="T108" fmla="*/ 452 w 2260"/>
                <a:gd name="T109" fmla="*/ 198 h 2315"/>
                <a:gd name="T110" fmla="*/ 597 w 2260"/>
                <a:gd name="T111" fmla="*/ 115 h 2315"/>
                <a:gd name="T112" fmla="*/ 755 w 2260"/>
                <a:gd name="T113" fmla="*/ 53 h 2315"/>
                <a:gd name="T114" fmla="*/ 923 w 2260"/>
                <a:gd name="T115" fmla="*/ 14 h 2315"/>
                <a:gd name="T116" fmla="*/ 1099 w 2260"/>
                <a:gd name="T117" fmla="*/ 0 h 2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60" h="2315">
                  <a:moveTo>
                    <a:pt x="1099" y="0"/>
                  </a:moveTo>
                  <a:lnTo>
                    <a:pt x="1186" y="4"/>
                  </a:lnTo>
                  <a:lnTo>
                    <a:pt x="1271" y="13"/>
                  </a:lnTo>
                  <a:lnTo>
                    <a:pt x="1353" y="29"/>
                  </a:lnTo>
                  <a:lnTo>
                    <a:pt x="1434" y="50"/>
                  </a:lnTo>
                  <a:lnTo>
                    <a:pt x="1512" y="76"/>
                  </a:lnTo>
                  <a:lnTo>
                    <a:pt x="1588" y="109"/>
                  </a:lnTo>
                  <a:lnTo>
                    <a:pt x="1661" y="146"/>
                  </a:lnTo>
                  <a:lnTo>
                    <a:pt x="1731" y="189"/>
                  </a:lnTo>
                  <a:lnTo>
                    <a:pt x="1797" y="235"/>
                  </a:lnTo>
                  <a:lnTo>
                    <a:pt x="1860" y="287"/>
                  </a:lnTo>
                  <a:lnTo>
                    <a:pt x="1920" y="341"/>
                  </a:lnTo>
                  <a:lnTo>
                    <a:pt x="1975" y="401"/>
                  </a:lnTo>
                  <a:lnTo>
                    <a:pt x="2026" y="464"/>
                  </a:lnTo>
                  <a:lnTo>
                    <a:pt x="2072" y="530"/>
                  </a:lnTo>
                  <a:lnTo>
                    <a:pt x="2115" y="600"/>
                  </a:lnTo>
                  <a:lnTo>
                    <a:pt x="2152" y="673"/>
                  </a:lnTo>
                  <a:lnTo>
                    <a:pt x="2183" y="749"/>
                  </a:lnTo>
                  <a:lnTo>
                    <a:pt x="2211" y="827"/>
                  </a:lnTo>
                  <a:lnTo>
                    <a:pt x="2231" y="908"/>
                  </a:lnTo>
                  <a:lnTo>
                    <a:pt x="2248" y="991"/>
                  </a:lnTo>
                  <a:lnTo>
                    <a:pt x="2256" y="1076"/>
                  </a:lnTo>
                  <a:lnTo>
                    <a:pt x="2260" y="1163"/>
                  </a:lnTo>
                  <a:lnTo>
                    <a:pt x="2256" y="1251"/>
                  </a:lnTo>
                  <a:lnTo>
                    <a:pt x="2247" y="1338"/>
                  </a:lnTo>
                  <a:lnTo>
                    <a:pt x="2230" y="1422"/>
                  </a:lnTo>
                  <a:lnTo>
                    <a:pt x="2208" y="1504"/>
                  </a:lnTo>
                  <a:lnTo>
                    <a:pt x="2181" y="1584"/>
                  </a:lnTo>
                  <a:lnTo>
                    <a:pt x="2148" y="1661"/>
                  </a:lnTo>
                  <a:lnTo>
                    <a:pt x="2109" y="1735"/>
                  </a:lnTo>
                  <a:lnTo>
                    <a:pt x="2065" y="1806"/>
                  </a:lnTo>
                  <a:lnTo>
                    <a:pt x="2017" y="1872"/>
                  </a:lnTo>
                  <a:lnTo>
                    <a:pt x="1964" y="1937"/>
                  </a:lnTo>
                  <a:lnTo>
                    <a:pt x="1907" y="1996"/>
                  </a:lnTo>
                  <a:lnTo>
                    <a:pt x="1845" y="2052"/>
                  </a:lnTo>
                  <a:lnTo>
                    <a:pt x="1780" y="2102"/>
                  </a:lnTo>
                  <a:lnTo>
                    <a:pt x="1711" y="2149"/>
                  </a:lnTo>
                  <a:lnTo>
                    <a:pt x="1639" y="2190"/>
                  </a:lnTo>
                  <a:lnTo>
                    <a:pt x="1563" y="2227"/>
                  </a:lnTo>
                  <a:lnTo>
                    <a:pt x="1486" y="2258"/>
                  </a:lnTo>
                  <a:lnTo>
                    <a:pt x="1404" y="2283"/>
                  </a:lnTo>
                  <a:lnTo>
                    <a:pt x="1322" y="2302"/>
                  </a:lnTo>
                  <a:lnTo>
                    <a:pt x="1236" y="2315"/>
                  </a:lnTo>
                  <a:lnTo>
                    <a:pt x="1240" y="2250"/>
                  </a:lnTo>
                  <a:lnTo>
                    <a:pt x="1242" y="2185"/>
                  </a:lnTo>
                  <a:lnTo>
                    <a:pt x="1239" y="2099"/>
                  </a:lnTo>
                  <a:lnTo>
                    <a:pt x="1232" y="2014"/>
                  </a:lnTo>
                  <a:lnTo>
                    <a:pt x="1303" y="2000"/>
                  </a:lnTo>
                  <a:lnTo>
                    <a:pt x="1373" y="1980"/>
                  </a:lnTo>
                  <a:lnTo>
                    <a:pt x="1439" y="1954"/>
                  </a:lnTo>
                  <a:lnTo>
                    <a:pt x="1503" y="1924"/>
                  </a:lnTo>
                  <a:lnTo>
                    <a:pt x="1565" y="1888"/>
                  </a:lnTo>
                  <a:lnTo>
                    <a:pt x="1623" y="1846"/>
                  </a:lnTo>
                  <a:lnTo>
                    <a:pt x="1676" y="1802"/>
                  </a:lnTo>
                  <a:lnTo>
                    <a:pt x="1728" y="1753"/>
                  </a:lnTo>
                  <a:lnTo>
                    <a:pt x="1773" y="1699"/>
                  </a:lnTo>
                  <a:lnTo>
                    <a:pt x="1815" y="1642"/>
                  </a:lnTo>
                  <a:lnTo>
                    <a:pt x="1852" y="1582"/>
                  </a:lnTo>
                  <a:lnTo>
                    <a:pt x="1884" y="1518"/>
                  </a:lnTo>
                  <a:lnTo>
                    <a:pt x="1911" y="1451"/>
                  </a:lnTo>
                  <a:lnTo>
                    <a:pt x="1932" y="1383"/>
                  </a:lnTo>
                  <a:lnTo>
                    <a:pt x="1948" y="1311"/>
                  </a:lnTo>
                  <a:lnTo>
                    <a:pt x="1957" y="1238"/>
                  </a:lnTo>
                  <a:lnTo>
                    <a:pt x="1960" y="1163"/>
                  </a:lnTo>
                  <a:lnTo>
                    <a:pt x="1957" y="1089"/>
                  </a:lnTo>
                  <a:lnTo>
                    <a:pt x="1948" y="1016"/>
                  </a:lnTo>
                  <a:lnTo>
                    <a:pt x="1933" y="945"/>
                  </a:lnTo>
                  <a:lnTo>
                    <a:pt x="1913" y="876"/>
                  </a:lnTo>
                  <a:lnTo>
                    <a:pt x="1886" y="811"/>
                  </a:lnTo>
                  <a:lnTo>
                    <a:pt x="1855" y="748"/>
                  </a:lnTo>
                  <a:lnTo>
                    <a:pt x="1818" y="688"/>
                  </a:lnTo>
                  <a:lnTo>
                    <a:pt x="1778" y="632"/>
                  </a:lnTo>
                  <a:lnTo>
                    <a:pt x="1732" y="578"/>
                  </a:lnTo>
                  <a:lnTo>
                    <a:pt x="1683" y="529"/>
                  </a:lnTo>
                  <a:lnTo>
                    <a:pt x="1630" y="484"/>
                  </a:lnTo>
                  <a:lnTo>
                    <a:pt x="1573" y="443"/>
                  </a:lnTo>
                  <a:lnTo>
                    <a:pt x="1513" y="407"/>
                  </a:lnTo>
                  <a:lnTo>
                    <a:pt x="1450" y="376"/>
                  </a:lnTo>
                  <a:lnTo>
                    <a:pt x="1385" y="350"/>
                  </a:lnTo>
                  <a:lnTo>
                    <a:pt x="1316" y="328"/>
                  </a:lnTo>
                  <a:lnTo>
                    <a:pt x="1246" y="313"/>
                  </a:lnTo>
                  <a:lnTo>
                    <a:pt x="1174" y="304"/>
                  </a:lnTo>
                  <a:lnTo>
                    <a:pt x="1099" y="301"/>
                  </a:lnTo>
                  <a:lnTo>
                    <a:pt x="1022" y="304"/>
                  </a:lnTo>
                  <a:lnTo>
                    <a:pt x="945" y="315"/>
                  </a:lnTo>
                  <a:lnTo>
                    <a:pt x="873" y="331"/>
                  </a:lnTo>
                  <a:lnTo>
                    <a:pt x="801" y="354"/>
                  </a:lnTo>
                  <a:lnTo>
                    <a:pt x="733" y="382"/>
                  </a:lnTo>
                  <a:lnTo>
                    <a:pt x="668" y="417"/>
                  </a:lnTo>
                  <a:lnTo>
                    <a:pt x="606" y="456"/>
                  </a:lnTo>
                  <a:lnTo>
                    <a:pt x="548" y="501"/>
                  </a:lnTo>
                  <a:lnTo>
                    <a:pt x="494" y="550"/>
                  </a:lnTo>
                  <a:lnTo>
                    <a:pt x="444" y="603"/>
                  </a:lnTo>
                  <a:lnTo>
                    <a:pt x="399" y="661"/>
                  </a:lnTo>
                  <a:lnTo>
                    <a:pt x="359" y="722"/>
                  </a:lnTo>
                  <a:lnTo>
                    <a:pt x="324" y="787"/>
                  </a:lnTo>
                  <a:lnTo>
                    <a:pt x="295" y="855"/>
                  </a:lnTo>
                  <a:lnTo>
                    <a:pt x="223" y="832"/>
                  </a:lnTo>
                  <a:lnTo>
                    <a:pt x="149" y="813"/>
                  </a:lnTo>
                  <a:lnTo>
                    <a:pt x="75" y="799"/>
                  </a:lnTo>
                  <a:lnTo>
                    <a:pt x="0" y="788"/>
                  </a:lnTo>
                  <a:lnTo>
                    <a:pt x="30" y="709"/>
                  </a:lnTo>
                  <a:lnTo>
                    <a:pt x="66" y="632"/>
                  </a:lnTo>
                  <a:lnTo>
                    <a:pt x="108" y="559"/>
                  </a:lnTo>
                  <a:lnTo>
                    <a:pt x="153" y="489"/>
                  </a:lnTo>
                  <a:lnTo>
                    <a:pt x="205" y="423"/>
                  </a:lnTo>
                  <a:lnTo>
                    <a:pt x="260" y="361"/>
                  </a:lnTo>
                  <a:lnTo>
                    <a:pt x="320" y="302"/>
                  </a:lnTo>
                  <a:lnTo>
                    <a:pt x="384" y="248"/>
                  </a:lnTo>
                  <a:lnTo>
                    <a:pt x="452" y="198"/>
                  </a:lnTo>
                  <a:lnTo>
                    <a:pt x="522" y="154"/>
                  </a:lnTo>
                  <a:lnTo>
                    <a:pt x="597" y="115"/>
                  </a:lnTo>
                  <a:lnTo>
                    <a:pt x="675" y="81"/>
                  </a:lnTo>
                  <a:lnTo>
                    <a:pt x="755" y="53"/>
                  </a:lnTo>
                  <a:lnTo>
                    <a:pt x="838" y="31"/>
                  </a:lnTo>
                  <a:lnTo>
                    <a:pt x="923" y="14"/>
                  </a:lnTo>
                  <a:lnTo>
                    <a:pt x="1010" y="5"/>
                  </a:lnTo>
                  <a:lnTo>
                    <a:pt x="10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97"/>
            <p:cNvSpPr>
              <a:spLocks noEditPoints="1"/>
            </p:cNvSpPr>
            <p:nvPr/>
          </p:nvSpPr>
          <p:spPr bwMode="auto">
            <a:xfrm>
              <a:off x="620713" y="3635376"/>
              <a:ext cx="368300" cy="368300"/>
            </a:xfrm>
            <a:custGeom>
              <a:avLst/>
              <a:gdLst>
                <a:gd name="T0" fmla="*/ 1015 w 2323"/>
                <a:gd name="T1" fmla="*/ 312 h 2324"/>
                <a:gd name="T2" fmla="*/ 810 w 2323"/>
                <a:gd name="T3" fmla="*/ 375 h 2324"/>
                <a:gd name="T4" fmla="*/ 631 w 2323"/>
                <a:gd name="T5" fmla="*/ 483 h 2324"/>
                <a:gd name="T6" fmla="*/ 483 w 2323"/>
                <a:gd name="T7" fmla="*/ 631 h 2324"/>
                <a:gd name="T8" fmla="*/ 374 w 2323"/>
                <a:gd name="T9" fmla="*/ 810 h 2324"/>
                <a:gd name="T10" fmla="*/ 312 w 2323"/>
                <a:gd name="T11" fmla="*/ 1015 h 2324"/>
                <a:gd name="T12" fmla="*/ 302 w 2323"/>
                <a:gd name="T13" fmla="*/ 1236 h 2324"/>
                <a:gd name="T14" fmla="*/ 348 w 2323"/>
                <a:gd name="T15" fmla="*/ 1447 h 2324"/>
                <a:gd name="T16" fmla="*/ 443 w 2323"/>
                <a:gd name="T17" fmla="*/ 1636 h 2324"/>
                <a:gd name="T18" fmla="*/ 578 w 2323"/>
                <a:gd name="T19" fmla="*/ 1795 h 2324"/>
                <a:gd name="T20" fmla="*/ 747 w 2323"/>
                <a:gd name="T21" fmla="*/ 1917 h 2324"/>
                <a:gd name="T22" fmla="*/ 944 w 2323"/>
                <a:gd name="T23" fmla="*/ 1995 h 2324"/>
                <a:gd name="T24" fmla="*/ 1162 w 2323"/>
                <a:gd name="T25" fmla="*/ 2024 h 2324"/>
                <a:gd name="T26" fmla="*/ 1378 w 2323"/>
                <a:gd name="T27" fmla="*/ 1995 h 2324"/>
                <a:gd name="T28" fmla="*/ 1575 w 2323"/>
                <a:gd name="T29" fmla="*/ 1917 h 2324"/>
                <a:gd name="T30" fmla="*/ 1745 w 2323"/>
                <a:gd name="T31" fmla="*/ 1795 h 2324"/>
                <a:gd name="T32" fmla="*/ 1881 w 2323"/>
                <a:gd name="T33" fmla="*/ 1636 h 2324"/>
                <a:gd name="T34" fmla="*/ 1975 w 2323"/>
                <a:gd name="T35" fmla="*/ 1447 h 2324"/>
                <a:gd name="T36" fmla="*/ 2020 w 2323"/>
                <a:gd name="T37" fmla="*/ 1236 h 2324"/>
                <a:gd name="T38" fmla="*/ 2010 w 2323"/>
                <a:gd name="T39" fmla="*/ 1015 h 2324"/>
                <a:gd name="T40" fmla="*/ 1948 w 2323"/>
                <a:gd name="T41" fmla="*/ 810 h 2324"/>
                <a:gd name="T42" fmla="*/ 1840 w 2323"/>
                <a:gd name="T43" fmla="*/ 631 h 2324"/>
                <a:gd name="T44" fmla="*/ 1693 w 2323"/>
                <a:gd name="T45" fmla="*/ 483 h 2324"/>
                <a:gd name="T46" fmla="*/ 1512 w 2323"/>
                <a:gd name="T47" fmla="*/ 375 h 2324"/>
                <a:gd name="T48" fmla="*/ 1308 w 2323"/>
                <a:gd name="T49" fmla="*/ 312 h 2324"/>
                <a:gd name="T50" fmla="*/ 1162 w 2323"/>
                <a:gd name="T51" fmla="*/ 0 h 2324"/>
                <a:gd name="T52" fmla="*/ 1415 w 2323"/>
                <a:gd name="T53" fmla="*/ 29 h 2324"/>
                <a:gd name="T54" fmla="*/ 1650 w 2323"/>
                <a:gd name="T55" fmla="*/ 108 h 2324"/>
                <a:gd name="T56" fmla="*/ 1860 w 2323"/>
                <a:gd name="T57" fmla="*/ 234 h 2324"/>
                <a:gd name="T58" fmla="*/ 2038 w 2323"/>
                <a:gd name="T59" fmla="*/ 401 h 2324"/>
                <a:gd name="T60" fmla="*/ 2178 w 2323"/>
                <a:gd name="T61" fmla="*/ 600 h 2324"/>
                <a:gd name="T62" fmla="*/ 2274 w 2323"/>
                <a:gd name="T63" fmla="*/ 828 h 2324"/>
                <a:gd name="T64" fmla="*/ 2319 w 2323"/>
                <a:gd name="T65" fmla="*/ 1076 h 2324"/>
                <a:gd name="T66" fmla="*/ 2311 w 2323"/>
                <a:gd name="T67" fmla="*/ 1334 h 2324"/>
                <a:gd name="T68" fmla="*/ 2246 w 2323"/>
                <a:gd name="T69" fmla="*/ 1576 h 2324"/>
                <a:gd name="T70" fmla="*/ 2136 w 2323"/>
                <a:gd name="T71" fmla="*/ 1794 h 2324"/>
                <a:gd name="T72" fmla="*/ 1982 w 2323"/>
                <a:gd name="T73" fmla="*/ 1984 h 2324"/>
                <a:gd name="T74" fmla="*/ 1793 w 2323"/>
                <a:gd name="T75" fmla="*/ 2137 h 2324"/>
                <a:gd name="T76" fmla="*/ 1575 w 2323"/>
                <a:gd name="T77" fmla="*/ 2248 h 2324"/>
                <a:gd name="T78" fmla="*/ 1333 w 2323"/>
                <a:gd name="T79" fmla="*/ 2312 h 2324"/>
                <a:gd name="T80" fmla="*/ 1075 w 2323"/>
                <a:gd name="T81" fmla="*/ 2321 h 2324"/>
                <a:gd name="T82" fmla="*/ 827 w 2323"/>
                <a:gd name="T83" fmla="*/ 2275 h 2324"/>
                <a:gd name="T84" fmla="*/ 599 w 2323"/>
                <a:gd name="T85" fmla="*/ 2179 h 2324"/>
                <a:gd name="T86" fmla="*/ 400 w 2323"/>
                <a:gd name="T87" fmla="*/ 2039 h 2324"/>
                <a:gd name="T88" fmla="*/ 234 w 2323"/>
                <a:gd name="T89" fmla="*/ 1862 h 2324"/>
                <a:gd name="T90" fmla="*/ 108 w 2323"/>
                <a:gd name="T91" fmla="*/ 1652 h 2324"/>
                <a:gd name="T92" fmla="*/ 28 w 2323"/>
                <a:gd name="T93" fmla="*/ 1416 h 2324"/>
                <a:gd name="T94" fmla="*/ 0 w 2323"/>
                <a:gd name="T95" fmla="*/ 1163 h 2324"/>
                <a:gd name="T96" fmla="*/ 28 w 2323"/>
                <a:gd name="T97" fmla="*/ 908 h 2324"/>
                <a:gd name="T98" fmla="*/ 108 w 2323"/>
                <a:gd name="T99" fmla="*/ 673 h 2324"/>
                <a:gd name="T100" fmla="*/ 234 w 2323"/>
                <a:gd name="T101" fmla="*/ 464 h 2324"/>
                <a:gd name="T102" fmla="*/ 400 w 2323"/>
                <a:gd name="T103" fmla="*/ 286 h 2324"/>
                <a:gd name="T104" fmla="*/ 599 w 2323"/>
                <a:gd name="T105" fmla="*/ 146 h 2324"/>
                <a:gd name="T106" fmla="*/ 827 w 2323"/>
                <a:gd name="T107" fmla="*/ 49 h 2324"/>
                <a:gd name="T108" fmla="*/ 1075 w 2323"/>
                <a:gd name="T109" fmla="*/ 4 h 2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23" h="2324">
                  <a:moveTo>
                    <a:pt x="1162" y="300"/>
                  </a:moveTo>
                  <a:lnTo>
                    <a:pt x="1087" y="303"/>
                  </a:lnTo>
                  <a:lnTo>
                    <a:pt x="1015" y="312"/>
                  </a:lnTo>
                  <a:lnTo>
                    <a:pt x="944" y="327"/>
                  </a:lnTo>
                  <a:lnTo>
                    <a:pt x="876" y="349"/>
                  </a:lnTo>
                  <a:lnTo>
                    <a:pt x="810" y="375"/>
                  </a:lnTo>
                  <a:lnTo>
                    <a:pt x="747" y="406"/>
                  </a:lnTo>
                  <a:lnTo>
                    <a:pt x="688" y="442"/>
                  </a:lnTo>
                  <a:lnTo>
                    <a:pt x="631" y="483"/>
                  </a:lnTo>
                  <a:lnTo>
                    <a:pt x="578" y="528"/>
                  </a:lnTo>
                  <a:lnTo>
                    <a:pt x="529" y="577"/>
                  </a:lnTo>
                  <a:lnTo>
                    <a:pt x="483" y="631"/>
                  </a:lnTo>
                  <a:lnTo>
                    <a:pt x="443" y="687"/>
                  </a:lnTo>
                  <a:lnTo>
                    <a:pt x="406" y="747"/>
                  </a:lnTo>
                  <a:lnTo>
                    <a:pt x="374" y="810"/>
                  </a:lnTo>
                  <a:lnTo>
                    <a:pt x="348" y="875"/>
                  </a:lnTo>
                  <a:lnTo>
                    <a:pt x="327" y="944"/>
                  </a:lnTo>
                  <a:lnTo>
                    <a:pt x="312" y="1015"/>
                  </a:lnTo>
                  <a:lnTo>
                    <a:pt x="302" y="1088"/>
                  </a:lnTo>
                  <a:lnTo>
                    <a:pt x="300" y="1162"/>
                  </a:lnTo>
                  <a:lnTo>
                    <a:pt x="302" y="1236"/>
                  </a:lnTo>
                  <a:lnTo>
                    <a:pt x="312" y="1309"/>
                  </a:lnTo>
                  <a:lnTo>
                    <a:pt x="327" y="1379"/>
                  </a:lnTo>
                  <a:lnTo>
                    <a:pt x="348" y="1447"/>
                  </a:lnTo>
                  <a:lnTo>
                    <a:pt x="374" y="1513"/>
                  </a:lnTo>
                  <a:lnTo>
                    <a:pt x="406" y="1576"/>
                  </a:lnTo>
                  <a:lnTo>
                    <a:pt x="443" y="1636"/>
                  </a:lnTo>
                  <a:lnTo>
                    <a:pt x="483" y="1693"/>
                  </a:lnTo>
                  <a:lnTo>
                    <a:pt x="529" y="1746"/>
                  </a:lnTo>
                  <a:lnTo>
                    <a:pt x="578" y="1795"/>
                  </a:lnTo>
                  <a:lnTo>
                    <a:pt x="631" y="1840"/>
                  </a:lnTo>
                  <a:lnTo>
                    <a:pt x="688" y="1881"/>
                  </a:lnTo>
                  <a:lnTo>
                    <a:pt x="747" y="1917"/>
                  </a:lnTo>
                  <a:lnTo>
                    <a:pt x="810" y="1949"/>
                  </a:lnTo>
                  <a:lnTo>
                    <a:pt x="876" y="1975"/>
                  </a:lnTo>
                  <a:lnTo>
                    <a:pt x="944" y="1995"/>
                  </a:lnTo>
                  <a:lnTo>
                    <a:pt x="1015" y="2011"/>
                  </a:lnTo>
                  <a:lnTo>
                    <a:pt x="1087" y="2021"/>
                  </a:lnTo>
                  <a:lnTo>
                    <a:pt x="1162" y="2024"/>
                  </a:lnTo>
                  <a:lnTo>
                    <a:pt x="1236" y="2021"/>
                  </a:lnTo>
                  <a:lnTo>
                    <a:pt x="1308" y="2011"/>
                  </a:lnTo>
                  <a:lnTo>
                    <a:pt x="1378" y="1995"/>
                  </a:lnTo>
                  <a:lnTo>
                    <a:pt x="1447" y="1975"/>
                  </a:lnTo>
                  <a:lnTo>
                    <a:pt x="1512" y="1949"/>
                  </a:lnTo>
                  <a:lnTo>
                    <a:pt x="1575" y="1917"/>
                  </a:lnTo>
                  <a:lnTo>
                    <a:pt x="1635" y="1881"/>
                  </a:lnTo>
                  <a:lnTo>
                    <a:pt x="1693" y="1840"/>
                  </a:lnTo>
                  <a:lnTo>
                    <a:pt x="1745" y="1795"/>
                  </a:lnTo>
                  <a:lnTo>
                    <a:pt x="1794" y="1746"/>
                  </a:lnTo>
                  <a:lnTo>
                    <a:pt x="1840" y="1693"/>
                  </a:lnTo>
                  <a:lnTo>
                    <a:pt x="1881" y="1636"/>
                  </a:lnTo>
                  <a:lnTo>
                    <a:pt x="1917" y="1576"/>
                  </a:lnTo>
                  <a:lnTo>
                    <a:pt x="1948" y="1513"/>
                  </a:lnTo>
                  <a:lnTo>
                    <a:pt x="1975" y="1447"/>
                  </a:lnTo>
                  <a:lnTo>
                    <a:pt x="1995" y="1379"/>
                  </a:lnTo>
                  <a:lnTo>
                    <a:pt x="2010" y="1309"/>
                  </a:lnTo>
                  <a:lnTo>
                    <a:pt x="2020" y="1236"/>
                  </a:lnTo>
                  <a:lnTo>
                    <a:pt x="2023" y="1162"/>
                  </a:lnTo>
                  <a:lnTo>
                    <a:pt x="2020" y="1088"/>
                  </a:lnTo>
                  <a:lnTo>
                    <a:pt x="2010" y="1015"/>
                  </a:lnTo>
                  <a:lnTo>
                    <a:pt x="1995" y="944"/>
                  </a:lnTo>
                  <a:lnTo>
                    <a:pt x="1975" y="875"/>
                  </a:lnTo>
                  <a:lnTo>
                    <a:pt x="1948" y="810"/>
                  </a:lnTo>
                  <a:lnTo>
                    <a:pt x="1917" y="747"/>
                  </a:lnTo>
                  <a:lnTo>
                    <a:pt x="1881" y="687"/>
                  </a:lnTo>
                  <a:lnTo>
                    <a:pt x="1840" y="631"/>
                  </a:lnTo>
                  <a:lnTo>
                    <a:pt x="1794" y="577"/>
                  </a:lnTo>
                  <a:lnTo>
                    <a:pt x="1745" y="528"/>
                  </a:lnTo>
                  <a:lnTo>
                    <a:pt x="1693" y="483"/>
                  </a:lnTo>
                  <a:lnTo>
                    <a:pt x="1635" y="442"/>
                  </a:lnTo>
                  <a:lnTo>
                    <a:pt x="1575" y="406"/>
                  </a:lnTo>
                  <a:lnTo>
                    <a:pt x="1512" y="375"/>
                  </a:lnTo>
                  <a:lnTo>
                    <a:pt x="1447" y="349"/>
                  </a:lnTo>
                  <a:lnTo>
                    <a:pt x="1378" y="327"/>
                  </a:lnTo>
                  <a:lnTo>
                    <a:pt x="1308" y="312"/>
                  </a:lnTo>
                  <a:lnTo>
                    <a:pt x="1236" y="303"/>
                  </a:lnTo>
                  <a:lnTo>
                    <a:pt x="1162" y="300"/>
                  </a:lnTo>
                  <a:close/>
                  <a:moveTo>
                    <a:pt x="1162" y="0"/>
                  </a:moveTo>
                  <a:lnTo>
                    <a:pt x="1248" y="4"/>
                  </a:lnTo>
                  <a:lnTo>
                    <a:pt x="1333" y="13"/>
                  </a:lnTo>
                  <a:lnTo>
                    <a:pt x="1415" y="29"/>
                  </a:lnTo>
                  <a:lnTo>
                    <a:pt x="1497" y="49"/>
                  </a:lnTo>
                  <a:lnTo>
                    <a:pt x="1575" y="77"/>
                  </a:lnTo>
                  <a:lnTo>
                    <a:pt x="1650" y="108"/>
                  </a:lnTo>
                  <a:lnTo>
                    <a:pt x="1723" y="146"/>
                  </a:lnTo>
                  <a:lnTo>
                    <a:pt x="1793" y="188"/>
                  </a:lnTo>
                  <a:lnTo>
                    <a:pt x="1860" y="234"/>
                  </a:lnTo>
                  <a:lnTo>
                    <a:pt x="1923" y="286"/>
                  </a:lnTo>
                  <a:lnTo>
                    <a:pt x="1982" y="341"/>
                  </a:lnTo>
                  <a:lnTo>
                    <a:pt x="2038" y="401"/>
                  </a:lnTo>
                  <a:lnTo>
                    <a:pt x="2089" y="464"/>
                  </a:lnTo>
                  <a:lnTo>
                    <a:pt x="2136" y="530"/>
                  </a:lnTo>
                  <a:lnTo>
                    <a:pt x="2178" y="600"/>
                  </a:lnTo>
                  <a:lnTo>
                    <a:pt x="2215" y="673"/>
                  </a:lnTo>
                  <a:lnTo>
                    <a:pt x="2246" y="749"/>
                  </a:lnTo>
                  <a:lnTo>
                    <a:pt x="2274" y="828"/>
                  </a:lnTo>
                  <a:lnTo>
                    <a:pt x="2294" y="908"/>
                  </a:lnTo>
                  <a:lnTo>
                    <a:pt x="2311" y="991"/>
                  </a:lnTo>
                  <a:lnTo>
                    <a:pt x="2319" y="1076"/>
                  </a:lnTo>
                  <a:lnTo>
                    <a:pt x="2323" y="1163"/>
                  </a:lnTo>
                  <a:lnTo>
                    <a:pt x="2319" y="1249"/>
                  </a:lnTo>
                  <a:lnTo>
                    <a:pt x="2311" y="1334"/>
                  </a:lnTo>
                  <a:lnTo>
                    <a:pt x="2294" y="1416"/>
                  </a:lnTo>
                  <a:lnTo>
                    <a:pt x="2274" y="1498"/>
                  </a:lnTo>
                  <a:lnTo>
                    <a:pt x="2246" y="1576"/>
                  </a:lnTo>
                  <a:lnTo>
                    <a:pt x="2215" y="1652"/>
                  </a:lnTo>
                  <a:lnTo>
                    <a:pt x="2178" y="1724"/>
                  </a:lnTo>
                  <a:lnTo>
                    <a:pt x="2136" y="1794"/>
                  </a:lnTo>
                  <a:lnTo>
                    <a:pt x="2089" y="1862"/>
                  </a:lnTo>
                  <a:lnTo>
                    <a:pt x="2038" y="1925"/>
                  </a:lnTo>
                  <a:lnTo>
                    <a:pt x="1982" y="1984"/>
                  </a:lnTo>
                  <a:lnTo>
                    <a:pt x="1923" y="2039"/>
                  </a:lnTo>
                  <a:lnTo>
                    <a:pt x="1860" y="2090"/>
                  </a:lnTo>
                  <a:lnTo>
                    <a:pt x="1793" y="2137"/>
                  </a:lnTo>
                  <a:lnTo>
                    <a:pt x="1723" y="2179"/>
                  </a:lnTo>
                  <a:lnTo>
                    <a:pt x="1650" y="2216"/>
                  </a:lnTo>
                  <a:lnTo>
                    <a:pt x="1575" y="2248"/>
                  </a:lnTo>
                  <a:lnTo>
                    <a:pt x="1497" y="2275"/>
                  </a:lnTo>
                  <a:lnTo>
                    <a:pt x="1415" y="2296"/>
                  </a:lnTo>
                  <a:lnTo>
                    <a:pt x="1333" y="2312"/>
                  </a:lnTo>
                  <a:lnTo>
                    <a:pt x="1248" y="2321"/>
                  </a:lnTo>
                  <a:lnTo>
                    <a:pt x="1162" y="2324"/>
                  </a:lnTo>
                  <a:lnTo>
                    <a:pt x="1075" y="2321"/>
                  </a:lnTo>
                  <a:lnTo>
                    <a:pt x="990" y="2312"/>
                  </a:lnTo>
                  <a:lnTo>
                    <a:pt x="907" y="2296"/>
                  </a:lnTo>
                  <a:lnTo>
                    <a:pt x="827" y="2275"/>
                  </a:lnTo>
                  <a:lnTo>
                    <a:pt x="748" y="2248"/>
                  </a:lnTo>
                  <a:lnTo>
                    <a:pt x="672" y="2216"/>
                  </a:lnTo>
                  <a:lnTo>
                    <a:pt x="599" y="2179"/>
                  </a:lnTo>
                  <a:lnTo>
                    <a:pt x="530" y="2137"/>
                  </a:lnTo>
                  <a:lnTo>
                    <a:pt x="463" y="2090"/>
                  </a:lnTo>
                  <a:lnTo>
                    <a:pt x="400" y="2039"/>
                  </a:lnTo>
                  <a:lnTo>
                    <a:pt x="341" y="1984"/>
                  </a:lnTo>
                  <a:lnTo>
                    <a:pt x="285" y="1925"/>
                  </a:lnTo>
                  <a:lnTo>
                    <a:pt x="234" y="1862"/>
                  </a:lnTo>
                  <a:lnTo>
                    <a:pt x="187" y="1794"/>
                  </a:lnTo>
                  <a:lnTo>
                    <a:pt x="146" y="1724"/>
                  </a:lnTo>
                  <a:lnTo>
                    <a:pt x="108" y="1652"/>
                  </a:lnTo>
                  <a:lnTo>
                    <a:pt x="76" y="1576"/>
                  </a:lnTo>
                  <a:lnTo>
                    <a:pt x="49" y="1498"/>
                  </a:lnTo>
                  <a:lnTo>
                    <a:pt x="28" y="1416"/>
                  </a:lnTo>
                  <a:lnTo>
                    <a:pt x="13" y="1334"/>
                  </a:lnTo>
                  <a:lnTo>
                    <a:pt x="3" y="1249"/>
                  </a:lnTo>
                  <a:lnTo>
                    <a:pt x="0" y="1163"/>
                  </a:lnTo>
                  <a:lnTo>
                    <a:pt x="3" y="1076"/>
                  </a:lnTo>
                  <a:lnTo>
                    <a:pt x="13" y="991"/>
                  </a:lnTo>
                  <a:lnTo>
                    <a:pt x="28" y="908"/>
                  </a:lnTo>
                  <a:lnTo>
                    <a:pt x="49" y="828"/>
                  </a:lnTo>
                  <a:lnTo>
                    <a:pt x="76" y="749"/>
                  </a:lnTo>
                  <a:lnTo>
                    <a:pt x="108" y="673"/>
                  </a:lnTo>
                  <a:lnTo>
                    <a:pt x="146" y="600"/>
                  </a:lnTo>
                  <a:lnTo>
                    <a:pt x="187" y="530"/>
                  </a:lnTo>
                  <a:lnTo>
                    <a:pt x="234" y="464"/>
                  </a:lnTo>
                  <a:lnTo>
                    <a:pt x="285" y="401"/>
                  </a:lnTo>
                  <a:lnTo>
                    <a:pt x="341" y="341"/>
                  </a:lnTo>
                  <a:lnTo>
                    <a:pt x="400" y="286"/>
                  </a:lnTo>
                  <a:lnTo>
                    <a:pt x="463" y="234"/>
                  </a:lnTo>
                  <a:lnTo>
                    <a:pt x="530" y="188"/>
                  </a:lnTo>
                  <a:lnTo>
                    <a:pt x="599" y="146"/>
                  </a:lnTo>
                  <a:lnTo>
                    <a:pt x="672" y="108"/>
                  </a:lnTo>
                  <a:lnTo>
                    <a:pt x="748" y="77"/>
                  </a:lnTo>
                  <a:lnTo>
                    <a:pt x="827" y="49"/>
                  </a:lnTo>
                  <a:lnTo>
                    <a:pt x="907" y="29"/>
                  </a:lnTo>
                  <a:lnTo>
                    <a:pt x="990" y="13"/>
                  </a:lnTo>
                  <a:lnTo>
                    <a:pt x="1075" y="4"/>
                  </a:lnTo>
                  <a:lnTo>
                    <a:pt x="1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298"/>
            <p:cNvSpPr>
              <a:spLocks/>
            </p:cNvSpPr>
            <p:nvPr/>
          </p:nvSpPr>
          <p:spPr bwMode="auto">
            <a:xfrm>
              <a:off x="746125" y="3703638"/>
              <a:ext cx="119062" cy="231775"/>
            </a:xfrm>
            <a:custGeom>
              <a:avLst/>
              <a:gdLst>
                <a:gd name="T0" fmla="*/ 409 w 753"/>
                <a:gd name="T1" fmla="*/ 0 h 1455"/>
                <a:gd name="T2" fmla="*/ 460 w 753"/>
                <a:gd name="T3" fmla="*/ 11 h 1455"/>
                <a:gd name="T4" fmla="*/ 470 w 753"/>
                <a:gd name="T5" fmla="*/ 61 h 1455"/>
                <a:gd name="T6" fmla="*/ 473 w 753"/>
                <a:gd name="T7" fmla="*/ 128 h 1455"/>
                <a:gd name="T8" fmla="*/ 487 w 753"/>
                <a:gd name="T9" fmla="*/ 154 h 1455"/>
                <a:gd name="T10" fmla="*/ 536 w 753"/>
                <a:gd name="T11" fmla="*/ 165 h 1455"/>
                <a:gd name="T12" fmla="*/ 677 w 753"/>
                <a:gd name="T13" fmla="*/ 208 h 1455"/>
                <a:gd name="T14" fmla="*/ 704 w 753"/>
                <a:gd name="T15" fmla="*/ 235 h 1455"/>
                <a:gd name="T16" fmla="*/ 687 w 753"/>
                <a:gd name="T17" fmla="*/ 321 h 1455"/>
                <a:gd name="T18" fmla="*/ 656 w 753"/>
                <a:gd name="T19" fmla="*/ 407 h 1455"/>
                <a:gd name="T20" fmla="*/ 626 w 753"/>
                <a:gd name="T21" fmla="*/ 412 h 1455"/>
                <a:gd name="T22" fmla="*/ 500 w 753"/>
                <a:gd name="T23" fmla="*/ 369 h 1455"/>
                <a:gd name="T24" fmla="*/ 364 w 753"/>
                <a:gd name="T25" fmla="*/ 363 h 1455"/>
                <a:gd name="T26" fmla="*/ 304 w 753"/>
                <a:gd name="T27" fmla="*/ 385 h 1455"/>
                <a:gd name="T28" fmla="*/ 268 w 753"/>
                <a:gd name="T29" fmla="*/ 433 h 1455"/>
                <a:gd name="T30" fmla="*/ 275 w 753"/>
                <a:gd name="T31" fmla="*/ 491 h 1455"/>
                <a:gd name="T32" fmla="*/ 333 w 753"/>
                <a:gd name="T33" fmla="*/ 546 h 1455"/>
                <a:gd name="T34" fmla="*/ 461 w 753"/>
                <a:gd name="T35" fmla="*/ 605 h 1455"/>
                <a:gd name="T36" fmla="*/ 615 w 753"/>
                <a:gd name="T37" fmla="*/ 683 h 1455"/>
                <a:gd name="T38" fmla="*/ 701 w 753"/>
                <a:gd name="T39" fmla="*/ 774 h 1455"/>
                <a:gd name="T40" fmla="*/ 747 w 753"/>
                <a:gd name="T41" fmla="*/ 882 h 1455"/>
                <a:gd name="T42" fmla="*/ 749 w 753"/>
                <a:gd name="T43" fmla="*/ 1000 h 1455"/>
                <a:gd name="T44" fmla="*/ 706 w 753"/>
                <a:gd name="T45" fmla="*/ 1112 h 1455"/>
                <a:gd name="T46" fmla="*/ 621 w 753"/>
                <a:gd name="T47" fmla="*/ 1206 h 1455"/>
                <a:gd name="T48" fmla="*/ 505 w 753"/>
                <a:gd name="T49" fmla="*/ 1261 h 1455"/>
                <a:gd name="T50" fmla="*/ 468 w 753"/>
                <a:gd name="T51" fmla="*/ 1286 h 1455"/>
                <a:gd name="T52" fmla="*/ 463 w 753"/>
                <a:gd name="T53" fmla="*/ 1363 h 1455"/>
                <a:gd name="T54" fmla="*/ 455 w 753"/>
                <a:gd name="T55" fmla="*/ 1439 h 1455"/>
                <a:gd name="T56" fmla="*/ 420 w 753"/>
                <a:gd name="T57" fmla="*/ 1455 h 1455"/>
                <a:gd name="T58" fmla="*/ 303 w 753"/>
                <a:gd name="T59" fmla="*/ 1453 h 1455"/>
                <a:gd name="T60" fmla="*/ 277 w 753"/>
                <a:gd name="T61" fmla="*/ 1424 h 1455"/>
                <a:gd name="T62" fmla="*/ 274 w 753"/>
                <a:gd name="T63" fmla="*/ 1321 h 1455"/>
                <a:gd name="T64" fmla="*/ 264 w 753"/>
                <a:gd name="T65" fmla="*/ 1291 h 1455"/>
                <a:gd name="T66" fmla="*/ 223 w 753"/>
                <a:gd name="T67" fmla="*/ 1280 h 1455"/>
                <a:gd name="T68" fmla="*/ 86 w 753"/>
                <a:gd name="T69" fmla="*/ 1246 h 1455"/>
                <a:gd name="T70" fmla="*/ 15 w 753"/>
                <a:gd name="T71" fmla="*/ 1210 h 1455"/>
                <a:gd name="T72" fmla="*/ 0 w 753"/>
                <a:gd name="T73" fmla="*/ 1180 h 1455"/>
                <a:gd name="T74" fmla="*/ 21 w 753"/>
                <a:gd name="T75" fmla="*/ 1095 h 1455"/>
                <a:gd name="T76" fmla="*/ 50 w 753"/>
                <a:gd name="T77" fmla="*/ 1014 h 1455"/>
                <a:gd name="T78" fmla="*/ 81 w 753"/>
                <a:gd name="T79" fmla="*/ 1010 h 1455"/>
                <a:gd name="T80" fmla="*/ 194 w 753"/>
                <a:gd name="T81" fmla="*/ 1055 h 1455"/>
                <a:gd name="T82" fmla="*/ 331 w 753"/>
                <a:gd name="T83" fmla="*/ 1079 h 1455"/>
                <a:gd name="T84" fmla="*/ 428 w 753"/>
                <a:gd name="T85" fmla="*/ 1060 h 1455"/>
                <a:gd name="T86" fmla="*/ 480 w 753"/>
                <a:gd name="T87" fmla="*/ 1016 h 1455"/>
                <a:gd name="T88" fmla="*/ 495 w 753"/>
                <a:gd name="T89" fmla="*/ 958 h 1455"/>
                <a:gd name="T90" fmla="*/ 470 w 753"/>
                <a:gd name="T91" fmla="*/ 898 h 1455"/>
                <a:gd name="T92" fmla="*/ 404 w 753"/>
                <a:gd name="T93" fmla="*/ 850 h 1455"/>
                <a:gd name="T94" fmla="*/ 275 w 753"/>
                <a:gd name="T95" fmla="*/ 794 h 1455"/>
                <a:gd name="T96" fmla="*/ 140 w 753"/>
                <a:gd name="T97" fmla="*/ 723 h 1455"/>
                <a:gd name="T98" fmla="*/ 59 w 753"/>
                <a:gd name="T99" fmla="*/ 646 h 1455"/>
                <a:gd name="T100" fmla="*/ 16 w 753"/>
                <a:gd name="T101" fmla="*/ 547 h 1455"/>
                <a:gd name="T102" fmla="*/ 15 w 753"/>
                <a:gd name="T103" fmla="*/ 426 h 1455"/>
                <a:gd name="T104" fmla="*/ 54 w 753"/>
                <a:gd name="T105" fmla="*/ 320 h 1455"/>
                <a:gd name="T106" fmla="*/ 128 w 753"/>
                <a:gd name="T107" fmla="*/ 240 h 1455"/>
                <a:gd name="T108" fmla="*/ 233 w 753"/>
                <a:gd name="T109" fmla="*/ 186 h 1455"/>
                <a:gd name="T110" fmla="*/ 275 w 753"/>
                <a:gd name="T111" fmla="*/ 167 h 1455"/>
                <a:gd name="T112" fmla="*/ 288 w 753"/>
                <a:gd name="T113" fmla="*/ 142 h 1455"/>
                <a:gd name="T114" fmla="*/ 288 w 753"/>
                <a:gd name="T115" fmla="*/ 80 h 1455"/>
                <a:gd name="T116" fmla="*/ 292 w 753"/>
                <a:gd name="T117" fmla="*/ 19 h 1455"/>
                <a:gd name="T118" fmla="*/ 320 w 753"/>
                <a:gd name="T119" fmla="*/ 1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53" h="1455">
                  <a:moveTo>
                    <a:pt x="340" y="0"/>
                  </a:moveTo>
                  <a:lnTo>
                    <a:pt x="379" y="0"/>
                  </a:lnTo>
                  <a:lnTo>
                    <a:pt x="409" y="0"/>
                  </a:lnTo>
                  <a:lnTo>
                    <a:pt x="432" y="1"/>
                  </a:lnTo>
                  <a:lnTo>
                    <a:pt x="449" y="4"/>
                  </a:lnTo>
                  <a:lnTo>
                    <a:pt x="460" y="11"/>
                  </a:lnTo>
                  <a:lnTo>
                    <a:pt x="466" y="21"/>
                  </a:lnTo>
                  <a:lnTo>
                    <a:pt x="469" y="38"/>
                  </a:lnTo>
                  <a:lnTo>
                    <a:pt x="470" y="61"/>
                  </a:lnTo>
                  <a:lnTo>
                    <a:pt x="472" y="90"/>
                  </a:lnTo>
                  <a:lnTo>
                    <a:pt x="472" y="112"/>
                  </a:lnTo>
                  <a:lnTo>
                    <a:pt x="473" y="128"/>
                  </a:lnTo>
                  <a:lnTo>
                    <a:pt x="475" y="140"/>
                  </a:lnTo>
                  <a:lnTo>
                    <a:pt x="479" y="148"/>
                  </a:lnTo>
                  <a:lnTo>
                    <a:pt x="487" y="154"/>
                  </a:lnTo>
                  <a:lnTo>
                    <a:pt x="499" y="159"/>
                  </a:lnTo>
                  <a:lnTo>
                    <a:pt x="514" y="162"/>
                  </a:lnTo>
                  <a:lnTo>
                    <a:pt x="536" y="165"/>
                  </a:lnTo>
                  <a:lnTo>
                    <a:pt x="584" y="175"/>
                  </a:lnTo>
                  <a:lnTo>
                    <a:pt x="630" y="189"/>
                  </a:lnTo>
                  <a:lnTo>
                    <a:pt x="677" y="208"/>
                  </a:lnTo>
                  <a:lnTo>
                    <a:pt x="690" y="215"/>
                  </a:lnTo>
                  <a:lnTo>
                    <a:pt x="699" y="224"/>
                  </a:lnTo>
                  <a:lnTo>
                    <a:pt x="704" y="235"/>
                  </a:lnTo>
                  <a:lnTo>
                    <a:pt x="706" y="248"/>
                  </a:lnTo>
                  <a:lnTo>
                    <a:pt x="703" y="262"/>
                  </a:lnTo>
                  <a:lnTo>
                    <a:pt x="687" y="321"/>
                  </a:lnTo>
                  <a:lnTo>
                    <a:pt x="668" y="381"/>
                  </a:lnTo>
                  <a:lnTo>
                    <a:pt x="663" y="396"/>
                  </a:lnTo>
                  <a:lnTo>
                    <a:pt x="656" y="407"/>
                  </a:lnTo>
                  <a:lnTo>
                    <a:pt x="648" y="413"/>
                  </a:lnTo>
                  <a:lnTo>
                    <a:pt x="638" y="414"/>
                  </a:lnTo>
                  <a:lnTo>
                    <a:pt x="626" y="412"/>
                  </a:lnTo>
                  <a:lnTo>
                    <a:pt x="610" y="406"/>
                  </a:lnTo>
                  <a:lnTo>
                    <a:pt x="555" y="383"/>
                  </a:lnTo>
                  <a:lnTo>
                    <a:pt x="500" y="369"/>
                  </a:lnTo>
                  <a:lnTo>
                    <a:pt x="443" y="361"/>
                  </a:lnTo>
                  <a:lnTo>
                    <a:pt x="384" y="361"/>
                  </a:lnTo>
                  <a:lnTo>
                    <a:pt x="364" y="363"/>
                  </a:lnTo>
                  <a:lnTo>
                    <a:pt x="344" y="366"/>
                  </a:lnTo>
                  <a:lnTo>
                    <a:pt x="325" y="373"/>
                  </a:lnTo>
                  <a:lnTo>
                    <a:pt x="304" y="385"/>
                  </a:lnTo>
                  <a:lnTo>
                    <a:pt x="288" y="399"/>
                  </a:lnTo>
                  <a:lnTo>
                    <a:pt x="276" y="415"/>
                  </a:lnTo>
                  <a:lnTo>
                    <a:pt x="268" y="433"/>
                  </a:lnTo>
                  <a:lnTo>
                    <a:pt x="266" y="452"/>
                  </a:lnTo>
                  <a:lnTo>
                    <a:pt x="268" y="471"/>
                  </a:lnTo>
                  <a:lnTo>
                    <a:pt x="275" y="491"/>
                  </a:lnTo>
                  <a:lnTo>
                    <a:pt x="287" y="508"/>
                  </a:lnTo>
                  <a:lnTo>
                    <a:pt x="303" y="524"/>
                  </a:lnTo>
                  <a:lnTo>
                    <a:pt x="333" y="546"/>
                  </a:lnTo>
                  <a:lnTo>
                    <a:pt x="367" y="565"/>
                  </a:lnTo>
                  <a:lnTo>
                    <a:pt x="401" y="580"/>
                  </a:lnTo>
                  <a:lnTo>
                    <a:pt x="461" y="605"/>
                  </a:lnTo>
                  <a:lnTo>
                    <a:pt x="520" y="631"/>
                  </a:lnTo>
                  <a:lnTo>
                    <a:pt x="578" y="660"/>
                  </a:lnTo>
                  <a:lnTo>
                    <a:pt x="615" y="683"/>
                  </a:lnTo>
                  <a:lnTo>
                    <a:pt x="648" y="710"/>
                  </a:lnTo>
                  <a:lnTo>
                    <a:pt x="677" y="741"/>
                  </a:lnTo>
                  <a:lnTo>
                    <a:pt x="701" y="774"/>
                  </a:lnTo>
                  <a:lnTo>
                    <a:pt x="721" y="808"/>
                  </a:lnTo>
                  <a:lnTo>
                    <a:pt x="736" y="844"/>
                  </a:lnTo>
                  <a:lnTo>
                    <a:pt x="747" y="882"/>
                  </a:lnTo>
                  <a:lnTo>
                    <a:pt x="752" y="922"/>
                  </a:lnTo>
                  <a:lnTo>
                    <a:pt x="753" y="961"/>
                  </a:lnTo>
                  <a:lnTo>
                    <a:pt x="749" y="1000"/>
                  </a:lnTo>
                  <a:lnTo>
                    <a:pt x="740" y="1038"/>
                  </a:lnTo>
                  <a:lnTo>
                    <a:pt x="726" y="1076"/>
                  </a:lnTo>
                  <a:lnTo>
                    <a:pt x="706" y="1112"/>
                  </a:lnTo>
                  <a:lnTo>
                    <a:pt x="683" y="1147"/>
                  </a:lnTo>
                  <a:lnTo>
                    <a:pt x="653" y="1178"/>
                  </a:lnTo>
                  <a:lnTo>
                    <a:pt x="621" y="1206"/>
                  </a:lnTo>
                  <a:lnTo>
                    <a:pt x="585" y="1229"/>
                  </a:lnTo>
                  <a:lnTo>
                    <a:pt x="547" y="1247"/>
                  </a:lnTo>
                  <a:lnTo>
                    <a:pt x="505" y="1261"/>
                  </a:lnTo>
                  <a:lnTo>
                    <a:pt x="489" y="1267"/>
                  </a:lnTo>
                  <a:lnTo>
                    <a:pt x="477" y="1275"/>
                  </a:lnTo>
                  <a:lnTo>
                    <a:pt x="468" y="1286"/>
                  </a:lnTo>
                  <a:lnTo>
                    <a:pt x="463" y="1299"/>
                  </a:lnTo>
                  <a:lnTo>
                    <a:pt x="463" y="1317"/>
                  </a:lnTo>
                  <a:lnTo>
                    <a:pt x="463" y="1363"/>
                  </a:lnTo>
                  <a:lnTo>
                    <a:pt x="463" y="1411"/>
                  </a:lnTo>
                  <a:lnTo>
                    <a:pt x="461" y="1427"/>
                  </a:lnTo>
                  <a:lnTo>
                    <a:pt x="455" y="1439"/>
                  </a:lnTo>
                  <a:lnTo>
                    <a:pt x="446" y="1447"/>
                  </a:lnTo>
                  <a:lnTo>
                    <a:pt x="435" y="1453"/>
                  </a:lnTo>
                  <a:lnTo>
                    <a:pt x="420" y="1455"/>
                  </a:lnTo>
                  <a:lnTo>
                    <a:pt x="369" y="1455"/>
                  </a:lnTo>
                  <a:lnTo>
                    <a:pt x="319" y="1455"/>
                  </a:lnTo>
                  <a:lnTo>
                    <a:pt x="303" y="1453"/>
                  </a:lnTo>
                  <a:lnTo>
                    <a:pt x="291" y="1447"/>
                  </a:lnTo>
                  <a:lnTo>
                    <a:pt x="282" y="1438"/>
                  </a:lnTo>
                  <a:lnTo>
                    <a:pt x="277" y="1424"/>
                  </a:lnTo>
                  <a:lnTo>
                    <a:pt x="275" y="1409"/>
                  </a:lnTo>
                  <a:lnTo>
                    <a:pt x="275" y="1340"/>
                  </a:lnTo>
                  <a:lnTo>
                    <a:pt x="274" y="1321"/>
                  </a:lnTo>
                  <a:lnTo>
                    <a:pt x="272" y="1307"/>
                  </a:lnTo>
                  <a:lnTo>
                    <a:pt x="269" y="1297"/>
                  </a:lnTo>
                  <a:lnTo>
                    <a:pt x="264" y="1291"/>
                  </a:lnTo>
                  <a:lnTo>
                    <a:pt x="255" y="1285"/>
                  </a:lnTo>
                  <a:lnTo>
                    <a:pt x="241" y="1282"/>
                  </a:lnTo>
                  <a:lnTo>
                    <a:pt x="223" y="1280"/>
                  </a:lnTo>
                  <a:lnTo>
                    <a:pt x="177" y="1271"/>
                  </a:lnTo>
                  <a:lnTo>
                    <a:pt x="131" y="1260"/>
                  </a:lnTo>
                  <a:lnTo>
                    <a:pt x="86" y="1246"/>
                  </a:lnTo>
                  <a:lnTo>
                    <a:pt x="43" y="1227"/>
                  </a:lnTo>
                  <a:lnTo>
                    <a:pt x="27" y="1219"/>
                  </a:lnTo>
                  <a:lnTo>
                    <a:pt x="15" y="1210"/>
                  </a:lnTo>
                  <a:lnTo>
                    <a:pt x="6" y="1201"/>
                  </a:lnTo>
                  <a:lnTo>
                    <a:pt x="2" y="1192"/>
                  </a:lnTo>
                  <a:lnTo>
                    <a:pt x="0" y="1180"/>
                  </a:lnTo>
                  <a:lnTo>
                    <a:pt x="3" y="1165"/>
                  </a:lnTo>
                  <a:lnTo>
                    <a:pt x="7" y="1147"/>
                  </a:lnTo>
                  <a:lnTo>
                    <a:pt x="21" y="1095"/>
                  </a:lnTo>
                  <a:lnTo>
                    <a:pt x="37" y="1042"/>
                  </a:lnTo>
                  <a:lnTo>
                    <a:pt x="44" y="1026"/>
                  </a:lnTo>
                  <a:lnTo>
                    <a:pt x="50" y="1014"/>
                  </a:lnTo>
                  <a:lnTo>
                    <a:pt x="58" y="1008"/>
                  </a:lnTo>
                  <a:lnTo>
                    <a:pt x="68" y="1006"/>
                  </a:lnTo>
                  <a:lnTo>
                    <a:pt x="81" y="1010"/>
                  </a:lnTo>
                  <a:lnTo>
                    <a:pt x="97" y="1017"/>
                  </a:lnTo>
                  <a:lnTo>
                    <a:pt x="145" y="1039"/>
                  </a:lnTo>
                  <a:lnTo>
                    <a:pt x="194" y="1055"/>
                  </a:lnTo>
                  <a:lnTo>
                    <a:pt x="245" y="1069"/>
                  </a:lnTo>
                  <a:lnTo>
                    <a:pt x="297" y="1077"/>
                  </a:lnTo>
                  <a:lnTo>
                    <a:pt x="331" y="1079"/>
                  </a:lnTo>
                  <a:lnTo>
                    <a:pt x="364" y="1077"/>
                  </a:lnTo>
                  <a:lnTo>
                    <a:pt x="396" y="1072"/>
                  </a:lnTo>
                  <a:lnTo>
                    <a:pt x="428" y="1060"/>
                  </a:lnTo>
                  <a:lnTo>
                    <a:pt x="450" y="1048"/>
                  </a:lnTo>
                  <a:lnTo>
                    <a:pt x="467" y="1034"/>
                  </a:lnTo>
                  <a:lnTo>
                    <a:pt x="480" y="1016"/>
                  </a:lnTo>
                  <a:lnTo>
                    <a:pt x="490" y="998"/>
                  </a:lnTo>
                  <a:lnTo>
                    <a:pt x="494" y="978"/>
                  </a:lnTo>
                  <a:lnTo>
                    <a:pt x="495" y="958"/>
                  </a:lnTo>
                  <a:lnTo>
                    <a:pt x="491" y="937"/>
                  </a:lnTo>
                  <a:lnTo>
                    <a:pt x="482" y="917"/>
                  </a:lnTo>
                  <a:lnTo>
                    <a:pt x="470" y="898"/>
                  </a:lnTo>
                  <a:lnTo>
                    <a:pt x="453" y="880"/>
                  </a:lnTo>
                  <a:lnTo>
                    <a:pt x="429" y="864"/>
                  </a:lnTo>
                  <a:lnTo>
                    <a:pt x="404" y="850"/>
                  </a:lnTo>
                  <a:lnTo>
                    <a:pt x="378" y="837"/>
                  </a:lnTo>
                  <a:lnTo>
                    <a:pt x="327" y="815"/>
                  </a:lnTo>
                  <a:lnTo>
                    <a:pt x="275" y="794"/>
                  </a:lnTo>
                  <a:lnTo>
                    <a:pt x="223" y="771"/>
                  </a:lnTo>
                  <a:lnTo>
                    <a:pt x="173" y="745"/>
                  </a:lnTo>
                  <a:lnTo>
                    <a:pt x="140" y="723"/>
                  </a:lnTo>
                  <a:lnTo>
                    <a:pt x="109" y="700"/>
                  </a:lnTo>
                  <a:lnTo>
                    <a:pt x="83" y="673"/>
                  </a:lnTo>
                  <a:lnTo>
                    <a:pt x="59" y="646"/>
                  </a:lnTo>
                  <a:lnTo>
                    <a:pt x="41" y="616"/>
                  </a:lnTo>
                  <a:lnTo>
                    <a:pt x="25" y="583"/>
                  </a:lnTo>
                  <a:lnTo>
                    <a:pt x="16" y="547"/>
                  </a:lnTo>
                  <a:lnTo>
                    <a:pt x="10" y="509"/>
                  </a:lnTo>
                  <a:lnTo>
                    <a:pt x="10" y="468"/>
                  </a:lnTo>
                  <a:lnTo>
                    <a:pt x="15" y="426"/>
                  </a:lnTo>
                  <a:lnTo>
                    <a:pt x="24" y="388"/>
                  </a:lnTo>
                  <a:lnTo>
                    <a:pt x="37" y="352"/>
                  </a:lnTo>
                  <a:lnTo>
                    <a:pt x="54" y="320"/>
                  </a:lnTo>
                  <a:lnTo>
                    <a:pt x="76" y="290"/>
                  </a:lnTo>
                  <a:lnTo>
                    <a:pt x="99" y="264"/>
                  </a:lnTo>
                  <a:lnTo>
                    <a:pt x="128" y="240"/>
                  </a:lnTo>
                  <a:lnTo>
                    <a:pt x="159" y="220"/>
                  </a:lnTo>
                  <a:lnTo>
                    <a:pt x="194" y="201"/>
                  </a:lnTo>
                  <a:lnTo>
                    <a:pt x="233" y="186"/>
                  </a:lnTo>
                  <a:lnTo>
                    <a:pt x="251" y="178"/>
                  </a:lnTo>
                  <a:lnTo>
                    <a:pt x="265" y="173"/>
                  </a:lnTo>
                  <a:lnTo>
                    <a:pt x="275" y="167"/>
                  </a:lnTo>
                  <a:lnTo>
                    <a:pt x="281" y="161"/>
                  </a:lnTo>
                  <a:lnTo>
                    <a:pt x="285" y="153"/>
                  </a:lnTo>
                  <a:lnTo>
                    <a:pt x="288" y="142"/>
                  </a:lnTo>
                  <a:lnTo>
                    <a:pt x="288" y="128"/>
                  </a:lnTo>
                  <a:lnTo>
                    <a:pt x="289" y="109"/>
                  </a:lnTo>
                  <a:lnTo>
                    <a:pt x="288" y="80"/>
                  </a:lnTo>
                  <a:lnTo>
                    <a:pt x="289" y="51"/>
                  </a:lnTo>
                  <a:lnTo>
                    <a:pt x="290" y="32"/>
                  </a:lnTo>
                  <a:lnTo>
                    <a:pt x="292" y="19"/>
                  </a:lnTo>
                  <a:lnTo>
                    <a:pt x="299" y="9"/>
                  </a:lnTo>
                  <a:lnTo>
                    <a:pt x="307" y="4"/>
                  </a:lnTo>
                  <a:lnTo>
                    <a:pt x="320" y="1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0" name="Group 976"/>
          <p:cNvGrpSpPr/>
          <p:nvPr/>
        </p:nvGrpSpPr>
        <p:grpSpPr>
          <a:xfrm>
            <a:off x="4715679" y="1905385"/>
            <a:ext cx="573088" cy="574675"/>
            <a:chOff x="1565275" y="3451226"/>
            <a:chExt cx="573088" cy="574675"/>
          </a:xfrm>
          <a:solidFill>
            <a:srgbClr val="000000"/>
          </a:solidFill>
        </p:grpSpPr>
        <p:sp>
          <p:nvSpPr>
            <p:cNvPr id="211" name="Freeform 303"/>
            <p:cNvSpPr>
              <a:spLocks/>
            </p:cNvSpPr>
            <p:nvPr/>
          </p:nvSpPr>
          <p:spPr bwMode="auto">
            <a:xfrm>
              <a:off x="1752600" y="3451226"/>
              <a:ext cx="385763" cy="385763"/>
            </a:xfrm>
            <a:custGeom>
              <a:avLst/>
              <a:gdLst>
                <a:gd name="T0" fmla="*/ 1186 w 2427"/>
                <a:gd name="T1" fmla="*/ 4 h 2433"/>
                <a:gd name="T2" fmla="*/ 1249 w 2427"/>
                <a:gd name="T3" fmla="*/ 44 h 2433"/>
                <a:gd name="T4" fmla="*/ 1274 w 2427"/>
                <a:gd name="T5" fmla="*/ 117 h 2433"/>
                <a:gd name="T6" fmla="*/ 1416 w 2427"/>
                <a:gd name="T7" fmla="*/ 331 h 2433"/>
                <a:gd name="T8" fmla="*/ 1618 w 2427"/>
                <a:gd name="T9" fmla="*/ 423 h 2433"/>
                <a:gd name="T10" fmla="*/ 1824 w 2427"/>
                <a:gd name="T11" fmla="*/ 325 h 2433"/>
                <a:gd name="T12" fmla="*/ 1888 w 2427"/>
                <a:gd name="T13" fmla="*/ 306 h 2433"/>
                <a:gd name="T14" fmla="*/ 1952 w 2427"/>
                <a:gd name="T15" fmla="*/ 326 h 2433"/>
                <a:gd name="T16" fmla="*/ 2109 w 2427"/>
                <a:gd name="T17" fmla="*/ 485 h 2433"/>
                <a:gd name="T18" fmla="*/ 2128 w 2427"/>
                <a:gd name="T19" fmla="*/ 548 h 2433"/>
                <a:gd name="T20" fmla="*/ 2109 w 2427"/>
                <a:gd name="T21" fmla="*/ 612 h 2433"/>
                <a:gd name="T22" fmla="*/ 2010 w 2427"/>
                <a:gd name="T23" fmla="*/ 818 h 2433"/>
                <a:gd name="T24" fmla="*/ 2101 w 2427"/>
                <a:gd name="T25" fmla="*/ 1021 h 2433"/>
                <a:gd name="T26" fmla="*/ 2313 w 2427"/>
                <a:gd name="T27" fmla="*/ 1164 h 2433"/>
                <a:gd name="T28" fmla="*/ 2385 w 2427"/>
                <a:gd name="T29" fmla="*/ 1190 h 2433"/>
                <a:gd name="T30" fmla="*/ 2424 w 2427"/>
                <a:gd name="T31" fmla="*/ 1253 h 2433"/>
                <a:gd name="T32" fmla="*/ 2423 w 2427"/>
                <a:gd name="T33" fmla="*/ 1483 h 2433"/>
                <a:gd name="T34" fmla="*/ 2383 w 2427"/>
                <a:gd name="T35" fmla="*/ 1547 h 2433"/>
                <a:gd name="T36" fmla="*/ 2310 w 2427"/>
                <a:gd name="T37" fmla="*/ 1573 h 2433"/>
                <a:gd name="T38" fmla="*/ 2100 w 2427"/>
                <a:gd name="T39" fmla="*/ 1715 h 2433"/>
                <a:gd name="T40" fmla="*/ 2008 w 2427"/>
                <a:gd name="T41" fmla="*/ 1919 h 2433"/>
                <a:gd name="T42" fmla="*/ 2103 w 2427"/>
                <a:gd name="T43" fmla="*/ 2124 h 2433"/>
                <a:gd name="T44" fmla="*/ 2122 w 2427"/>
                <a:gd name="T45" fmla="*/ 2188 h 2433"/>
                <a:gd name="T46" fmla="*/ 2103 w 2427"/>
                <a:gd name="T47" fmla="*/ 2251 h 2433"/>
                <a:gd name="T48" fmla="*/ 1944 w 2427"/>
                <a:gd name="T49" fmla="*/ 2410 h 2433"/>
                <a:gd name="T50" fmla="*/ 1881 w 2427"/>
                <a:gd name="T51" fmla="*/ 2428 h 2433"/>
                <a:gd name="T52" fmla="*/ 1817 w 2427"/>
                <a:gd name="T53" fmla="*/ 2409 h 2433"/>
                <a:gd name="T54" fmla="*/ 1610 w 2427"/>
                <a:gd name="T55" fmla="*/ 2316 h 2433"/>
                <a:gd name="T56" fmla="*/ 1389 w 2427"/>
                <a:gd name="T57" fmla="*/ 2412 h 2433"/>
                <a:gd name="T58" fmla="*/ 1289 w 2427"/>
                <a:gd name="T59" fmla="*/ 2244 h 2433"/>
                <a:gd name="T60" fmla="*/ 1205 w 2427"/>
                <a:gd name="T61" fmla="*/ 1971 h 2433"/>
                <a:gd name="T62" fmla="*/ 1246 w 2427"/>
                <a:gd name="T63" fmla="*/ 1930 h 2433"/>
                <a:gd name="T64" fmla="*/ 1395 w 2427"/>
                <a:gd name="T65" fmla="*/ 1857 h 2433"/>
                <a:gd name="T66" fmla="*/ 1522 w 2427"/>
                <a:gd name="T67" fmla="*/ 1742 h 2433"/>
                <a:gd name="T68" fmla="*/ 1608 w 2427"/>
                <a:gd name="T69" fmla="*/ 1601 h 2433"/>
                <a:gd name="T70" fmla="*/ 1652 w 2427"/>
                <a:gd name="T71" fmla="*/ 1446 h 2433"/>
                <a:gd name="T72" fmla="*/ 1652 w 2427"/>
                <a:gd name="T73" fmla="*/ 1285 h 2433"/>
                <a:gd name="T74" fmla="*/ 1610 w 2427"/>
                <a:gd name="T75" fmla="*/ 1129 h 2433"/>
                <a:gd name="T76" fmla="*/ 1524 w 2427"/>
                <a:gd name="T77" fmla="*/ 987 h 2433"/>
                <a:gd name="T78" fmla="*/ 1398 w 2427"/>
                <a:gd name="T79" fmla="*/ 872 h 2433"/>
                <a:gd name="T80" fmla="*/ 1252 w 2427"/>
                <a:gd name="T81" fmla="*/ 799 h 2433"/>
                <a:gd name="T82" fmla="*/ 1094 w 2427"/>
                <a:gd name="T83" fmla="*/ 770 h 2433"/>
                <a:gd name="T84" fmla="*/ 934 w 2427"/>
                <a:gd name="T85" fmla="*/ 784 h 2433"/>
                <a:gd name="T86" fmla="*/ 783 w 2427"/>
                <a:gd name="T87" fmla="*/ 841 h 2433"/>
                <a:gd name="T88" fmla="*/ 649 w 2427"/>
                <a:gd name="T89" fmla="*/ 943 h 2433"/>
                <a:gd name="T90" fmla="*/ 545 w 2427"/>
                <a:gd name="T91" fmla="*/ 1081 h 2433"/>
                <a:gd name="T92" fmla="*/ 487 w 2427"/>
                <a:gd name="T93" fmla="*/ 1237 h 2433"/>
                <a:gd name="T94" fmla="*/ 282 w 2427"/>
                <a:gd name="T95" fmla="*/ 1164 h 2433"/>
                <a:gd name="T96" fmla="*/ 0 w 2427"/>
                <a:gd name="T97" fmla="*/ 1119 h 2433"/>
                <a:gd name="T98" fmla="*/ 81 w 2427"/>
                <a:gd name="T99" fmla="*/ 888 h 2433"/>
                <a:gd name="T100" fmla="*/ 44 w 2427"/>
                <a:gd name="T101" fmla="*/ 622 h 2433"/>
                <a:gd name="T102" fmla="*/ 13 w 2427"/>
                <a:gd name="T103" fmla="*/ 563 h 2433"/>
                <a:gd name="T104" fmla="*/ 20 w 2427"/>
                <a:gd name="T105" fmla="*/ 497 h 2433"/>
                <a:gd name="T106" fmla="*/ 170 w 2427"/>
                <a:gd name="T107" fmla="*/ 334 h 2433"/>
                <a:gd name="T108" fmla="*/ 230 w 2427"/>
                <a:gd name="T109" fmla="*/ 303 h 2433"/>
                <a:gd name="T110" fmla="*/ 294 w 2427"/>
                <a:gd name="T111" fmla="*/ 310 h 2433"/>
                <a:gd name="T112" fmla="*/ 455 w 2427"/>
                <a:gd name="T113" fmla="*/ 457 h 2433"/>
                <a:gd name="T114" fmla="*/ 654 w 2427"/>
                <a:gd name="T115" fmla="*/ 351 h 2433"/>
                <a:gd name="T116" fmla="*/ 866 w 2427"/>
                <a:gd name="T117" fmla="*/ 290 h 2433"/>
                <a:gd name="T118" fmla="*/ 878 w 2427"/>
                <a:gd name="T119" fmla="*/ 64 h 2433"/>
                <a:gd name="T120" fmla="*/ 931 w 2427"/>
                <a:gd name="T121" fmla="*/ 12 h 2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27" h="2433">
                  <a:moveTo>
                    <a:pt x="982" y="0"/>
                  </a:moveTo>
                  <a:lnTo>
                    <a:pt x="1160" y="1"/>
                  </a:lnTo>
                  <a:lnTo>
                    <a:pt x="1186" y="4"/>
                  </a:lnTo>
                  <a:lnTo>
                    <a:pt x="1210" y="13"/>
                  </a:lnTo>
                  <a:lnTo>
                    <a:pt x="1231" y="26"/>
                  </a:lnTo>
                  <a:lnTo>
                    <a:pt x="1249" y="44"/>
                  </a:lnTo>
                  <a:lnTo>
                    <a:pt x="1263" y="66"/>
                  </a:lnTo>
                  <a:lnTo>
                    <a:pt x="1272" y="90"/>
                  </a:lnTo>
                  <a:lnTo>
                    <a:pt x="1274" y="117"/>
                  </a:lnTo>
                  <a:lnTo>
                    <a:pt x="1274" y="292"/>
                  </a:lnTo>
                  <a:lnTo>
                    <a:pt x="1346" y="308"/>
                  </a:lnTo>
                  <a:lnTo>
                    <a:pt x="1416" y="331"/>
                  </a:lnTo>
                  <a:lnTo>
                    <a:pt x="1484" y="356"/>
                  </a:lnTo>
                  <a:lnTo>
                    <a:pt x="1552" y="388"/>
                  </a:lnTo>
                  <a:lnTo>
                    <a:pt x="1618" y="423"/>
                  </a:lnTo>
                  <a:lnTo>
                    <a:pt x="1682" y="464"/>
                  </a:lnTo>
                  <a:lnTo>
                    <a:pt x="1806" y="340"/>
                  </a:lnTo>
                  <a:lnTo>
                    <a:pt x="1824" y="325"/>
                  </a:lnTo>
                  <a:lnTo>
                    <a:pt x="1845" y="315"/>
                  </a:lnTo>
                  <a:lnTo>
                    <a:pt x="1866" y="308"/>
                  </a:lnTo>
                  <a:lnTo>
                    <a:pt x="1888" y="306"/>
                  </a:lnTo>
                  <a:lnTo>
                    <a:pt x="1910" y="308"/>
                  </a:lnTo>
                  <a:lnTo>
                    <a:pt x="1932" y="315"/>
                  </a:lnTo>
                  <a:lnTo>
                    <a:pt x="1952" y="326"/>
                  </a:lnTo>
                  <a:lnTo>
                    <a:pt x="1969" y="340"/>
                  </a:lnTo>
                  <a:lnTo>
                    <a:pt x="2095" y="467"/>
                  </a:lnTo>
                  <a:lnTo>
                    <a:pt x="2109" y="485"/>
                  </a:lnTo>
                  <a:lnTo>
                    <a:pt x="2120" y="505"/>
                  </a:lnTo>
                  <a:lnTo>
                    <a:pt x="2125" y="526"/>
                  </a:lnTo>
                  <a:lnTo>
                    <a:pt x="2128" y="548"/>
                  </a:lnTo>
                  <a:lnTo>
                    <a:pt x="2125" y="570"/>
                  </a:lnTo>
                  <a:lnTo>
                    <a:pt x="2119" y="592"/>
                  </a:lnTo>
                  <a:lnTo>
                    <a:pt x="2109" y="612"/>
                  </a:lnTo>
                  <a:lnTo>
                    <a:pt x="2093" y="629"/>
                  </a:lnTo>
                  <a:lnTo>
                    <a:pt x="1969" y="754"/>
                  </a:lnTo>
                  <a:lnTo>
                    <a:pt x="2010" y="818"/>
                  </a:lnTo>
                  <a:lnTo>
                    <a:pt x="2045" y="884"/>
                  </a:lnTo>
                  <a:lnTo>
                    <a:pt x="2075" y="952"/>
                  </a:lnTo>
                  <a:lnTo>
                    <a:pt x="2101" y="1021"/>
                  </a:lnTo>
                  <a:lnTo>
                    <a:pt x="2122" y="1092"/>
                  </a:lnTo>
                  <a:lnTo>
                    <a:pt x="2139" y="1163"/>
                  </a:lnTo>
                  <a:lnTo>
                    <a:pt x="2313" y="1164"/>
                  </a:lnTo>
                  <a:lnTo>
                    <a:pt x="2340" y="1168"/>
                  </a:lnTo>
                  <a:lnTo>
                    <a:pt x="2364" y="1177"/>
                  </a:lnTo>
                  <a:lnTo>
                    <a:pt x="2385" y="1190"/>
                  </a:lnTo>
                  <a:lnTo>
                    <a:pt x="2402" y="1207"/>
                  </a:lnTo>
                  <a:lnTo>
                    <a:pt x="2417" y="1228"/>
                  </a:lnTo>
                  <a:lnTo>
                    <a:pt x="2424" y="1253"/>
                  </a:lnTo>
                  <a:lnTo>
                    <a:pt x="2427" y="1279"/>
                  </a:lnTo>
                  <a:lnTo>
                    <a:pt x="2427" y="1457"/>
                  </a:lnTo>
                  <a:lnTo>
                    <a:pt x="2423" y="1483"/>
                  </a:lnTo>
                  <a:lnTo>
                    <a:pt x="2415" y="1507"/>
                  </a:lnTo>
                  <a:lnTo>
                    <a:pt x="2400" y="1530"/>
                  </a:lnTo>
                  <a:lnTo>
                    <a:pt x="2383" y="1547"/>
                  </a:lnTo>
                  <a:lnTo>
                    <a:pt x="2362" y="1560"/>
                  </a:lnTo>
                  <a:lnTo>
                    <a:pt x="2338" y="1569"/>
                  </a:lnTo>
                  <a:lnTo>
                    <a:pt x="2310" y="1573"/>
                  </a:lnTo>
                  <a:lnTo>
                    <a:pt x="2136" y="1571"/>
                  </a:lnTo>
                  <a:lnTo>
                    <a:pt x="2121" y="1643"/>
                  </a:lnTo>
                  <a:lnTo>
                    <a:pt x="2100" y="1715"/>
                  </a:lnTo>
                  <a:lnTo>
                    <a:pt x="2074" y="1784"/>
                  </a:lnTo>
                  <a:lnTo>
                    <a:pt x="2043" y="1853"/>
                  </a:lnTo>
                  <a:lnTo>
                    <a:pt x="2008" y="1919"/>
                  </a:lnTo>
                  <a:lnTo>
                    <a:pt x="1967" y="1983"/>
                  </a:lnTo>
                  <a:lnTo>
                    <a:pt x="2089" y="2105"/>
                  </a:lnTo>
                  <a:lnTo>
                    <a:pt x="2103" y="2124"/>
                  </a:lnTo>
                  <a:lnTo>
                    <a:pt x="2114" y="2144"/>
                  </a:lnTo>
                  <a:lnTo>
                    <a:pt x="2121" y="2166"/>
                  </a:lnTo>
                  <a:lnTo>
                    <a:pt x="2122" y="2188"/>
                  </a:lnTo>
                  <a:lnTo>
                    <a:pt x="2120" y="2210"/>
                  </a:lnTo>
                  <a:lnTo>
                    <a:pt x="2114" y="2231"/>
                  </a:lnTo>
                  <a:lnTo>
                    <a:pt x="2103" y="2251"/>
                  </a:lnTo>
                  <a:lnTo>
                    <a:pt x="2088" y="2270"/>
                  </a:lnTo>
                  <a:lnTo>
                    <a:pt x="1963" y="2394"/>
                  </a:lnTo>
                  <a:lnTo>
                    <a:pt x="1944" y="2410"/>
                  </a:lnTo>
                  <a:lnTo>
                    <a:pt x="1924" y="2420"/>
                  </a:lnTo>
                  <a:lnTo>
                    <a:pt x="1903" y="2426"/>
                  </a:lnTo>
                  <a:lnTo>
                    <a:pt x="1881" y="2428"/>
                  </a:lnTo>
                  <a:lnTo>
                    <a:pt x="1859" y="2426"/>
                  </a:lnTo>
                  <a:lnTo>
                    <a:pt x="1837" y="2420"/>
                  </a:lnTo>
                  <a:lnTo>
                    <a:pt x="1817" y="2409"/>
                  </a:lnTo>
                  <a:lnTo>
                    <a:pt x="1800" y="2394"/>
                  </a:lnTo>
                  <a:lnTo>
                    <a:pt x="1679" y="2272"/>
                  </a:lnTo>
                  <a:lnTo>
                    <a:pt x="1610" y="2316"/>
                  </a:lnTo>
                  <a:lnTo>
                    <a:pt x="1538" y="2353"/>
                  </a:lnTo>
                  <a:lnTo>
                    <a:pt x="1464" y="2385"/>
                  </a:lnTo>
                  <a:lnTo>
                    <a:pt x="1389" y="2412"/>
                  </a:lnTo>
                  <a:lnTo>
                    <a:pt x="1313" y="2433"/>
                  </a:lnTo>
                  <a:lnTo>
                    <a:pt x="1304" y="2338"/>
                  </a:lnTo>
                  <a:lnTo>
                    <a:pt x="1289" y="2244"/>
                  </a:lnTo>
                  <a:lnTo>
                    <a:pt x="1267" y="2152"/>
                  </a:lnTo>
                  <a:lnTo>
                    <a:pt x="1239" y="2060"/>
                  </a:lnTo>
                  <a:lnTo>
                    <a:pt x="1205" y="1971"/>
                  </a:lnTo>
                  <a:lnTo>
                    <a:pt x="1199" y="1957"/>
                  </a:lnTo>
                  <a:lnTo>
                    <a:pt x="1193" y="1944"/>
                  </a:lnTo>
                  <a:lnTo>
                    <a:pt x="1246" y="1930"/>
                  </a:lnTo>
                  <a:lnTo>
                    <a:pt x="1297" y="1910"/>
                  </a:lnTo>
                  <a:lnTo>
                    <a:pt x="1347" y="1886"/>
                  </a:lnTo>
                  <a:lnTo>
                    <a:pt x="1395" y="1857"/>
                  </a:lnTo>
                  <a:lnTo>
                    <a:pt x="1440" y="1824"/>
                  </a:lnTo>
                  <a:lnTo>
                    <a:pt x="1483" y="1784"/>
                  </a:lnTo>
                  <a:lnTo>
                    <a:pt x="1522" y="1742"/>
                  </a:lnTo>
                  <a:lnTo>
                    <a:pt x="1556" y="1697"/>
                  </a:lnTo>
                  <a:lnTo>
                    <a:pt x="1584" y="1651"/>
                  </a:lnTo>
                  <a:lnTo>
                    <a:pt x="1608" y="1601"/>
                  </a:lnTo>
                  <a:lnTo>
                    <a:pt x="1628" y="1550"/>
                  </a:lnTo>
                  <a:lnTo>
                    <a:pt x="1643" y="1499"/>
                  </a:lnTo>
                  <a:lnTo>
                    <a:pt x="1652" y="1446"/>
                  </a:lnTo>
                  <a:lnTo>
                    <a:pt x="1657" y="1392"/>
                  </a:lnTo>
                  <a:lnTo>
                    <a:pt x="1658" y="1339"/>
                  </a:lnTo>
                  <a:lnTo>
                    <a:pt x="1652" y="1285"/>
                  </a:lnTo>
                  <a:lnTo>
                    <a:pt x="1644" y="1232"/>
                  </a:lnTo>
                  <a:lnTo>
                    <a:pt x="1629" y="1180"/>
                  </a:lnTo>
                  <a:lnTo>
                    <a:pt x="1610" y="1129"/>
                  </a:lnTo>
                  <a:lnTo>
                    <a:pt x="1587" y="1079"/>
                  </a:lnTo>
                  <a:lnTo>
                    <a:pt x="1558" y="1032"/>
                  </a:lnTo>
                  <a:lnTo>
                    <a:pt x="1524" y="987"/>
                  </a:lnTo>
                  <a:lnTo>
                    <a:pt x="1485" y="945"/>
                  </a:lnTo>
                  <a:lnTo>
                    <a:pt x="1444" y="906"/>
                  </a:lnTo>
                  <a:lnTo>
                    <a:pt x="1398" y="872"/>
                  </a:lnTo>
                  <a:lnTo>
                    <a:pt x="1351" y="843"/>
                  </a:lnTo>
                  <a:lnTo>
                    <a:pt x="1303" y="819"/>
                  </a:lnTo>
                  <a:lnTo>
                    <a:pt x="1252" y="799"/>
                  </a:lnTo>
                  <a:lnTo>
                    <a:pt x="1201" y="785"/>
                  </a:lnTo>
                  <a:lnTo>
                    <a:pt x="1148" y="775"/>
                  </a:lnTo>
                  <a:lnTo>
                    <a:pt x="1094" y="770"/>
                  </a:lnTo>
                  <a:lnTo>
                    <a:pt x="1041" y="770"/>
                  </a:lnTo>
                  <a:lnTo>
                    <a:pt x="987" y="775"/>
                  </a:lnTo>
                  <a:lnTo>
                    <a:pt x="934" y="784"/>
                  </a:lnTo>
                  <a:lnTo>
                    <a:pt x="883" y="798"/>
                  </a:lnTo>
                  <a:lnTo>
                    <a:pt x="832" y="817"/>
                  </a:lnTo>
                  <a:lnTo>
                    <a:pt x="783" y="841"/>
                  </a:lnTo>
                  <a:lnTo>
                    <a:pt x="735" y="870"/>
                  </a:lnTo>
                  <a:lnTo>
                    <a:pt x="690" y="904"/>
                  </a:lnTo>
                  <a:lnTo>
                    <a:pt x="649" y="943"/>
                  </a:lnTo>
                  <a:lnTo>
                    <a:pt x="609" y="986"/>
                  </a:lnTo>
                  <a:lnTo>
                    <a:pt x="575" y="1032"/>
                  </a:lnTo>
                  <a:lnTo>
                    <a:pt x="545" y="1081"/>
                  </a:lnTo>
                  <a:lnTo>
                    <a:pt x="521" y="1131"/>
                  </a:lnTo>
                  <a:lnTo>
                    <a:pt x="501" y="1183"/>
                  </a:lnTo>
                  <a:lnTo>
                    <a:pt x="487" y="1237"/>
                  </a:lnTo>
                  <a:lnTo>
                    <a:pt x="463" y="1227"/>
                  </a:lnTo>
                  <a:lnTo>
                    <a:pt x="374" y="1193"/>
                  </a:lnTo>
                  <a:lnTo>
                    <a:pt x="282" y="1164"/>
                  </a:lnTo>
                  <a:lnTo>
                    <a:pt x="189" y="1143"/>
                  </a:lnTo>
                  <a:lnTo>
                    <a:pt x="94" y="1128"/>
                  </a:lnTo>
                  <a:lnTo>
                    <a:pt x="0" y="1119"/>
                  </a:lnTo>
                  <a:lnTo>
                    <a:pt x="21" y="1041"/>
                  </a:lnTo>
                  <a:lnTo>
                    <a:pt x="48" y="964"/>
                  </a:lnTo>
                  <a:lnTo>
                    <a:pt x="81" y="888"/>
                  </a:lnTo>
                  <a:lnTo>
                    <a:pt x="120" y="815"/>
                  </a:lnTo>
                  <a:lnTo>
                    <a:pt x="165" y="744"/>
                  </a:lnTo>
                  <a:lnTo>
                    <a:pt x="44" y="622"/>
                  </a:lnTo>
                  <a:lnTo>
                    <a:pt x="29" y="604"/>
                  </a:lnTo>
                  <a:lnTo>
                    <a:pt x="18" y="584"/>
                  </a:lnTo>
                  <a:lnTo>
                    <a:pt x="13" y="563"/>
                  </a:lnTo>
                  <a:lnTo>
                    <a:pt x="11" y="541"/>
                  </a:lnTo>
                  <a:lnTo>
                    <a:pt x="13" y="519"/>
                  </a:lnTo>
                  <a:lnTo>
                    <a:pt x="20" y="497"/>
                  </a:lnTo>
                  <a:lnTo>
                    <a:pt x="29" y="477"/>
                  </a:lnTo>
                  <a:lnTo>
                    <a:pt x="45" y="460"/>
                  </a:lnTo>
                  <a:lnTo>
                    <a:pt x="170" y="334"/>
                  </a:lnTo>
                  <a:lnTo>
                    <a:pt x="188" y="319"/>
                  </a:lnTo>
                  <a:lnTo>
                    <a:pt x="209" y="308"/>
                  </a:lnTo>
                  <a:lnTo>
                    <a:pt x="230" y="303"/>
                  </a:lnTo>
                  <a:lnTo>
                    <a:pt x="252" y="301"/>
                  </a:lnTo>
                  <a:lnTo>
                    <a:pt x="274" y="303"/>
                  </a:lnTo>
                  <a:lnTo>
                    <a:pt x="294" y="310"/>
                  </a:lnTo>
                  <a:lnTo>
                    <a:pt x="314" y="319"/>
                  </a:lnTo>
                  <a:lnTo>
                    <a:pt x="333" y="335"/>
                  </a:lnTo>
                  <a:lnTo>
                    <a:pt x="455" y="457"/>
                  </a:lnTo>
                  <a:lnTo>
                    <a:pt x="519" y="417"/>
                  </a:lnTo>
                  <a:lnTo>
                    <a:pt x="586" y="381"/>
                  </a:lnTo>
                  <a:lnTo>
                    <a:pt x="654" y="351"/>
                  </a:lnTo>
                  <a:lnTo>
                    <a:pt x="723" y="326"/>
                  </a:lnTo>
                  <a:lnTo>
                    <a:pt x="794" y="305"/>
                  </a:lnTo>
                  <a:lnTo>
                    <a:pt x="866" y="290"/>
                  </a:lnTo>
                  <a:lnTo>
                    <a:pt x="866" y="114"/>
                  </a:lnTo>
                  <a:lnTo>
                    <a:pt x="870" y="88"/>
                  </a:lnTo>
                  <a:lnTo>
                    <a:pt x="878" y="64"/>
                  </a:lnTo>
                  <a:lnTo>
                    <a:pt x="893" y="43"/>
                  </a:lnTo>
                  <a:lnTo>
                    <a:pt x="910" y="25"/>
                  </a:lnTo>
                  <a:lnTo>
                    <a:pt x="931" y="12"/>
                  </a:lnTo>
                  <a:lnTo>
                    <a:pt x="955" y="3"/>
                  </a:lnTo>
                  <a:lnTo>
                    <a:pt x="9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304"/>
            <p:cNvSpPr>
              <a:spLocks noEditPoints="1"/>
            </p:cNvSpPr>
            <p:nvPr/>
          </p:nvSpPr>
          <p:spPr bwMode="auto">
            <a:xfrm>
              <a:off x="1565275" y="3675063"/>
              <a:ext cx="349250" cy="350838"/>
            </a:xfrm>
            <a:custGeom>
              <a:avLst/>
              <a:gdLst>
                <a:gd name="T0" fmla="*/ 1032 w 2202"/>
                <a:gd name="T1" fmla="*/ 497 h 2210"/>
                <a:gd name="T2" fmla="*/ 862 w 2202"/>
                <a:gd name="T3" fmla="*/ 567 h 2210"/>
                <a:gd name="T4" fmla="*/ 719 w 2202"/>
                <a:gd name="T5" fmla="*/ 701 h 2210"/>
                <a:gd name="T6" fmla="*/ 631 w 2202"/>
                <a:gd name="T7" fmla="*/ 879 h 2210"/>
                <a:gd name="T8" fmla="*/ 465 w 2202"/>
                <a:gd name="T9" fmla="*/ 904 h 2210"/>
                <a:gd name="T10" fmla="*/ 457 w 2202"/>
                <a:gd name="T11" fmla="*/ 1032 h 2210"/>
                <a:gd name="T12" fmla="*/ 598 w 2202"/>
                <a:gd name="T13" fmla="*/ 1055 h 2210"/>
                <a:gd name="T14" fmla="*/ 465 w 2202"/>
                <a:gd name="T15" fmla="*/ 1136 h 2210"/>
                <a:gd name="T16" fmla="*/ 457 w 2202"/>
                <a:gd name="T17" fmla="*/ 1263 h 2210"/>
                <a:gd name="T18" fmla="*/ 619 w 2202"/>
                <a:gd name="T19" fmla="*/ 1286 h 2210"/>
                <a:gd name="T20" fmla="*/ 672 w 2202"/>
                <a:gd name="T21" fmla="*/ 1429 h 2210"/>
                <a:gd name="T22" fmla="*/ 797 w 2202"/>
                <a:gd name="T23" fmla="*/ 1593 h 2210"/>
                <a:gd name="T24" fmla="*/ 981 w 2202"/>
                <a:gd name="T25" fmla="*/ 1696 h 2210"/>
                <a:gd name="T26" fmla="*/ 1249 w 2202"/>
                <a:gd name="T27" fmla="*/ 1727 h 2210"/>
                <a:gd name="T28" fmla="*/ 1485 w 2202"/>
                <a:gd name="T29" fmla="*/ 1664 h 2210"/>
                <a:gd name="T30" fmla="*/ 1518 w 2202"/>
                <a:gd name="T31" fmla="*/ 1613 h 2210"/>
                <a:gd name="T32" fmla="*/ 1460 w 2202"/>
                <a:gd name="T33" fmla="*/ 1478 h 2210"/>
                <a:gd name="T34" fmla="*/ 1405 w 2202"/>
                <a:gd name="T35" fmla="*/ 1462 h 2210"/>
                <a:gd name="T36" fmla="*/ 1184 w 2202"/>
                <a:gd name="T37" fmla="*/ 1506 h 2210"/>
                <a:gd name="T38" fmla="*/ 1005 w 2202"/>
                <a:gd name="T39" fmla="*/ 1473 h 2210"/>
                <a:gd name="T40" fmla="*/ 902 w 2202"/>
                <a:gd name="T41" fmla="*/ 1384 h 2210"/>
                <a:gd name="T42" fmla="*/ 1125 w 2202"/>
                <a:gd name="T43" fmla="*/ 1289 h 2210"/>
                <a:gd name="T44" fmla="*/ 1163 w 2202"/>
                <a:gd name="T45" fmla="*/ 1250 h 2210"/>
                <a:gd name="T46" fmla="*/ 1140 w 2202"/>
                <a:gd name="T47" fmla="*/ 1129 h 2210"/>
                <a:gd name="T48" fmla="*/ 1125 w 2202"/>
                <a:gd name="T49" fmla="*/ 1056 h 2210"/>
                <a:gd name="T50" fmla="*/ 1163 w 2202"/>
                <a:gd name="T51" fmla="*/ 1018 h 2210"/>
                <a:gd name="T52" fmla="*/ 1140 w 2202"/>
                <a:gd name="T53" fmla="*/ 897 h 2210"/>
                <a:gd name="T54" fmla="*/ 867 w 2202"/>
                <a:gd name="T55" fmla="*/ 891 h 2210"/>
                <a:gd name="T56" fmla="*/ 937 w 2202"/>
                <a:gd name="T57" fmla="*/ 786 h 2210"/>
                <a:gd name="T58" fmla="*/ 1061 w 2202"/>
                <a:gd name="T59" fmla="*/ 720 h 2210"/>
                <a:gd name="T60" fmla="*/ 1237 w 2202"/>
                <a:gd name="T61" fmla="*/ 711 h 2210"/>
                <a:gd name="T62" fmla="*/ 1425 w 2202"/>
                <a:gd name="T63" fmla="*/ 752 h 2210"/>
                <a:gd name="T64" fmla="*/ 1470 w 2202"/>
                <a:gd name="T65" fmla="*/ 719 h 2210"/>
                <a:gd name="T66" fmla="*/ 1513 w 2202"/>
                <a:gd name="T67" fmla="*/ 570 h 2210"/>
                <a:gd name="T68" fmla="*/ 1465 w 2202"/>
                <a:gd name="T69" fmla="*/ 535 h 2210"/>
                <a:gd name="T70" fmla="*/ 1209 w 2202"/>
                <a:gd name="T71" fmla="*/ 479 h 2210"/>
                <a:gd name="T72" fmla="*/ 1355 w 2202"/>
                <a:gd name="T73" fmla="*/ 29 h 2210"/>
                <a:gd name="T74" fmla="*/ 1658 w 2202"/>
                <a:gd name="T75" fmla="*/ 151 h 2210"/>
                <a:gd name="T76" fmla="*/ 1909 w 2202"/>
                <a:gd name="T77" fmla="*/ 353 h 2210"/>
                <a:gd name="T78" fmla="*/ 2091 w 2202"/>
                <a:gd name="T79" fmla="*/ 620 h 2210"/>
                <a:gd name="T80" fmla="*/ 2189 w 2202"/>
                <a:gd name="T81" fmla="*/ 934 h 2210"/>
                <a:gd name="T82" fmla="*/ 2189 w 2202"/>
                <a:gd name="T83" fmla="*/ 1276 h 2210"/>
                <a:gd name="T84" fmla="*/ 2091 w 2202"/>
                <a:gd name="T85" fmla="*/ 1590 h 2210"/>
                <a:gd name="T86" fmla="*/ 1908 w 2202"/>
                <a:gd name="T87" fmla="*/ 1857 h 2210"/>
                <a:gd name="T88" fmla="*/ 1657 w 2202"/>
                <a:gd name="T89" fmla="*/ 2059 h 2210"/>
                <a:gd name="T90" fmla="*/ 1354 w 2202"/>
                <a:gd name="T91" fmla="*/ 2180 h 2210"/>
                <a:gd name="T92" fmla="*/ 1016 w 2202"/>
                <a:gd name="T93" fmla="*/ 2207 h 2210"/>
                <a:gd name="T94" fmla="*/ 692 w 2202"/>
                <a:gd name="T95" fmla="*/ 2131 h 2210"/>
                <a:gd name="T96" fmla="*/ 413 w 2202"/>
                <a:gd name="T97" fmla="*/ 1966 h 2210"/>
                <a:gd name="T98" fmla="*/ 195 w 2202"/>
                <a:gd name="T99" fmla="*/ 1730 h 2210"/>
                <a:gd name="T100" fmla="*/ 52 w 2202"/>
                <a:gd name="T101" fmla="*/ 1438 h 2210"/>
                <a:gd name="T102" fmla="*/ 0 w 2202"/>
                <a:gd name="T103" fmla="*/ 1104 h 2210"/>
                <a:gd name="T104" fmla="*/ 52 w 2202"/>
                <a:gd name="T105" fmla="*/ 771 h 2210"/>
                <a:gd name="T106" fmla="*/ 195 w 2202"/>
                <a:gd name="T107" fmla="*/ 478 h 2210"/>
                <a:gd name="T108" fmla="*/ 413 w 2202"/>
                <a:gd name="T109" fmla="*/ 242 h 2210"/>
                <a:gd name="T110" fmla="*/ 692 w 2202"/>
                <a:gd name="T111" fmla="*/ 79 h 2210"/>
                <a:gd name="T112" fmla="*/ 1016 w 2202"/>
                <a:gd name="T113" fmla="*/ 3 h 2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02" h="2210">
                  <a:moveTo>
                    <a:pt x="1209" y="479"/>
                  </a:moveTo>
                  <a:lnTo>
                    <a:pt x="1145" y="481"/>
                  </a:lnTo>
                  <a:lnTo>
                    <a:pt x="1079" y="488"/>
                  </a:lnTo>
                  <a:lnTo>
                    <a:pt x="1032" y="497"/>
                  </a:lnTo>
                  <a:lnTo>
                    <a:pt x="987" y="509"/>
                  </a:lnTo>
                  <a:lnTo>
                    <a:pt x="944" y="525"/>
                  </a:lnTo>
                  <a:lnTo>
                    <a:pt x="903" y="543"/>
                  </a:lnTo>
                  <a:lnTo>
                    <a:pt x="862" y="567"/>
                  </a:lnTo>
                  <a:lnTo>
                    <a:pt x="824" y="594"/>
                  </a:lnTo>
                  <a:lnTo>
                    <a:pt x="784" y="627"/>
                  </a:lnTo>
                  <a:lnTo>
                    <a:pt x="750" y="663"/>
                  </a:lnTo>
                  <a:lnTo>
                    <a:pt x="719" y="701"/>
                  </a:lnTo>
                  <a:lnTo>
                    <a:pt x="692" y="742"/>
                  </a:lnTo>
                  <a:lnTo>
                    <a:pt x="667" y="785"/>
                  </a:lnTo>
                  <a:lnTo>
                    <a:pt x="648" y="831"/>
                  </a:lnTo>
                  <a:lnTo>
                    <a:pt x="631" y="879"/>
                  </a:lnTo>
                  <a:lnTo>
                    <a:pt x="627" y="893"/>
                  </a:lnTo>
                  <a:lnTo>
                    <a:pt x="493" y="893"/>
                  </a:lnTo>
                  <a:lnTo>
                    <a:pt x="478" y="895"/>
                  </a:lnTo>
                  <a:lnTo>
                    <a:pt x="465" y="904"/>
                  </a:lnTo>
                  <a:lnTo>
                    <a:pt x="457" y="916"/>
                  </a:lnTo>
                  <a:lnTo>
                    <a:pt x="454" y="932"/>
                  </a:lnTo>
                  <a:lnTo>
                    <a:pt x="454" y="1017"/>
                  </a:lnTo>
                  <a:lnTo>
                    <a:pt x="457" y="1032"/>
                  </a:lnTo>
                  <a:lnTo>
                    <a:pt x="465" y="1044"/>
                  </a:lnTo>
                  <a:lnTo>
                    <a:pt x="478" y="1052"/>
                  </a:lnTo>
                  <a:lnTo>
                    <a:pt x="493" y="1055"/>
                  </a:lnTo>
                  <a:lnTo>
                    <a:pt x="598" y="1055"/>
                  </a:lnTo>
                  <a:lnTo>
                    <a:pt x="598" y="1125"/>
                  </a:lnTo>
                  <a:lnTo>
                    <a:pt x="493" y="1125"/>
                  </a:lnTo>
                  <a:lnTo>
                    <a:pt x="478" y="1128"/>
                  </a:lnTo>
                  <a:lnTo>
                    <a:pt x="465" y="1136"/>
                  </a:lnTo>
                  <a:lnTo>
                    <a:pt x="457" y="1149"/>
                  </a:lnTo>
                  <a:lnTo>
                    <a:pt x="454" y="1163"/>
                  </a:lnTo>
                  <a:lnTo>
                    <a:pt x="454" y="1247"/>
                  </a:lnTo>
                  <a:lnTo>
                    <a:pt x="457" y="1263"/>
                  </a:lnTo>
                  <a:lnTo>
                    <a:pt x="465" y="1275"/>
                  </a:lnTo>
                  <a:lnTo>
                    <a:pt x="478" y="1284"/>
                  </a:lnTo>
                  <a:lnTo>
                    <a:pt x="493" y="1286"/>
                  </a:lnTo>
                  <a:lnTo>
                    <a:pt x="619" y="1286"/>
                  </a:lnTo>
                  <a:lnTo>
                    <a:pt x="628" y="1318"/>
                  </a:lnTo>
                  <a:lnTo>
                    <a:pt x="638" y="1349"/>
                  </a:lnTo>
                  <a:lnTo>
                    <a:pt x="649" y="1379"/>
                  </a:lnTo>
                  <a:lnTo>
                    <a:pt x="672" y="1429"/>
                  </a:lnTo>
                  <a:lnTo>
                    <a:pt x="698" y="1475"/>
                  </a:lnTo>
                  <a:lnTo>
                    <a:pt x="728" y="1518"/>
                  </a:lnTo>
                  <a:lnTo>
                    <a:pt x="761" y="1557"/>
                  </a:lnTo>
                  <a:lnTo>
                    <a:pt x="797" y="1593"/>
                  </a:lnTo>
                  <a:lnTo>
                    <a:pt x="837" y="1625"/>
                  </a:lnTo>
                  <a:lnTo>
                    <a:pt x="881" y="1653"/>
                  </a:lnTo>
                  <a:lnTo>
                    <a:pt x="929" y="1676"/>
                  </a:lnTo>
                  <a:lnTo>
                    <a:pt x="981" y="1696"/>
                  </a:lnTo>
                  <a:lnTo>
                    <a:pt x="1048" y="1715"/>
                  </a:lnTo>
                  <a:lnTo>
                    <a:pt x="1115" y="1726"/>
                  </a:lnTo>
                  <a:lnTo>
                    <a:pt x="1182" y="1729"/>
                  </a:lnTo>
                  <a:lnTo>
                    <a:pt x="1249" y="1727"/>
                  </a:lnTo>
                  <a:lnTo>
                    <a:pt x="1316" y="1717"/>
                  </a:lnTo>
                  <a:lnTo>
                    <a:pt x="1383" y="1702"/>
                  </a:lnTo>
                  <a:lnTo>
                    <a:pt x="1435" y="1685"/>
                  </a:lnTo>
                  <a:lnTo>
                    <a:pt x="1485" y="1664"/>
                  </a:lnTo>
                  <a:lnTo>
                    <a:pt x="1502" y="1654"/>
                  </a:lnTo>
                  <a:lnTo>
                    <a:pt x="1513" y="1642"/>
                  </a:lnTo>
                  <a:lnTo>
                    <a:pt x="1518" y="1629"/>
                  </a:lnTo>
                  <a:lnTo>
                    <a:pt x="1518" y="1613"/>
                  </a:lnTo>
                  <a:lnTo>
                    <a:pt x="1513" y="1596"/>
                  </a:lnTo>
                  <a:lnTo>
                    <a:pt x="1492" y="1544"/>
                  </a:lnTo>
                  <a:lnTo>
                    <a:pt x="1470" y="1493"/>
                  </a:lnTo>
                  <a:lnTo>
                    <a:pt x="1460" y="1478"/>
                  </a:lnTo>
                  <a:lnTo>
                    <a:pt x="1450" y="1468"/>
                  </a:lnTo>
                  <a:lnTo>
                    <a:pt x="1438" y="1461"/>
                  </a:lnTo>
                  <a:lnTo>
                    <a:pt x="1423" y="1460"/>
                  </a:lnTo>
                  <a:lnTo>
                    <a:pt x="1405" y="1462"/>
                  </a:lnTo>
                  <a:lnTo>
                    <a:pt x="1343" y="1478"/>
                  </a:lnTo>
                  <a:lnTo>
                    <a:pt x="1281" y="1493"/>
                  </a:lnTo>
                  <a:lnTo>
                    <a:pt x="1233" y="1502"/>
                  </a:lnTo>
                  <a:lnTo>
                    <a:pt x="1184" y="1506"/>
                  </a:lnTo>
                  <a:lnTo>
                    <a:pt x="1136" y="1505"/>
                  </a:lnTo>
                  <a:lnTo>
                    <a:pt x="1089" y="1499"/>
                  </a:lnTo>
                  <a:lnTo>
                    <a:pt x="1040" y="1486"/>
                  </a:lnTo>
                  <a:lnTo>
                    <a:pt x="1005" y="1473"/>
                  </a:lnTo>
                  <a:lnTo>
                    <a:pt x="974" y="1456"/>
                  </a:lnTo>
                  <a:lnTo>
                    <a:pt x="947" y="1435"/>
                  </a:lnTo>
                  <a:lnTo>
                    <a:pt x="922" y="1411"/>
                  </a:lnTo>
                  <a:lnTo>
                    <a:pt x="902" y="1384"/>
                  </a:lnTo>
                  <a:lnTo>
                    <a:pt x="884" y="1355"/>
                  </a:lnTo>
                  <a:lnTo>
                    <a:pt x="869" y="1323"/>
                  </a:lnTo>
                  <a:lnTo>
                    <a:pt x="855" y="1289"/>
                  </a:lnTo>
                  <a:lnTo>
                    <a:pt x="1125" y="1289"/>
                  </a:lnTo>
                  <a:lnTo>
                    <a:pt x="1140" y="1286"/>
                  </a:lnTo>
                  <a:lnTo>
                    <a:pt x="1152" y="1278"/>
                  </a:lnTo>
                  <a:lnTo>
                    <a:pt x="1161" y="1266"/>
                  </a:lnTo>
                  <a:lnTo>
                    <a:pt x="1163" y="1250"/>
                  </a:lnTo>
                  <a:lnTo>
                    <a:pt x="1163" y="1166"/>
                  </a:lnTo>
                  <a:lnTo>
                    <a:pt x="1161" y="1150"/>
                  </a:lnTo>
                  <a:lnTo>
                    <a:pt x="1152" y="1138"/>
                  </a:lnTo>
                  <a:lnTo>
                    <a:pt x="1140" y="1129"/>
                  </a:lnTo>
                  <a:lnTo>
                    <a:pt x="1125" y="1127"/>
                  </a:lnTo>
                  <a:lnTo>
                    <a:pt x="829" y="1127"/>
                  </a:lnTo>
                  <a:lnTo>
                    <a:pt x="829" y="1056"/>
                  </a:lnTo>
                  <a:lnTo>
                    <a:pt x="1125" y="1056"/>
                  </a:lnTo>
                  <a:lnTo>
                    <a:pt x="1140" y="1054"/>
                  </a:lnTo>
                  <a:lnTo>
                    <a:pt x="1152" y="1045"/>
                  </a:lnTo>
                  <a:lnTo>
                    <a:pt x="1161" y="1033"/>
                  </a:lnTo>
                  <a:lnTo>
                    <a:pt x="1163" y="1018"/>
                  </a:lnTo>
                  <a:lnTo>
                    <a:pt x="1163" y="933"/>
                  </a:lnTo>
                  <a:lnTo>
                    <a:pt x="1161" y="917"/>
                  </a:lnTo>
                  <a:lnTo>
                    <a:pt x="1152" y="905"/>
                  </a:lnTo>
                  <a:lnTo>
                    <a:pt x="1140" y="897"/>
                  </a:lnTo>
                  <a:lnTo>
                    <a:pt x="1125" y="894"/>
                  </a:lnTo>
                  <a:lnTo>
                    <a:pt x="866" y="894"/>
                  </a:lnTo>
                  <a:lnTo>
                    <a:pt x="867" y="892"/>
                  </a:lnTo>
                  <a:lnTo>
                    <a:pt x="867" y="891"/>
                  </a:lnTo>
                  <a:lnTo>
                    <a:pt x="882" y="861"/>
                  </a:lnTo>
                  <a:lnTo>
                    <a:pt x="897" y="833"/>
                  </a:lnTo>
                  <a:lnTo>
                    <a:pt x="916" y="808"/>
                  </a:lnTo>
                  <a:lnTo>
                    <a:pt x="937" y="786"/>
                  </a:lnTo>
                  <a:lnTo>
                    <a:pt x="961" y="765"/>
                  </a:lnTo>
                  <a:lnTo>
                    <a:pt x="987" y="747"/>
                  </a:lnTo>
                  <a:lnTo>
                    <a:pt x="1018" y="733"/>
                  </a:lnTo>
                  <a:lnTo>
                    <a:pt x="1061" y="720"/>
                  </a:lnTo>
                  <a:lnTo>
                    <a:pt x="1105" y="711"/>
                  </a:lnTo>
                  <a:lnTo>
                    <a:pt x="1149" y="707"/>
                  </a:lnTo>
                  <a:lnTo>
                    <a:pt x="1193" y="707"/>
                  </a:lnTo>
                  <a:lnTo>
                    <a:pt x="1237" y="711"/>
                  </a:lnTo>
                  <a:lnTo>
                    <a:pt x="1282" y="719"/>
                  </a:lnTo>
                  <a:lnTo>
                    <a:pt x="1345" y="734"/>
                  </a:lnTo>
                  <a:lnTo>
                    <a:pt x="1407" y="750"/>
                  </a:lnTo>
                  <a:lnTo>
                    <a:pt x="1425" y="752"/>
                  </a:lnTo>
                  <a:lnTo>
                    <a:pt x="1439" y="750"/>
                  </a:lnTo>
                  <a:lnTo>
                    <a:pt x="1451" y="744"/>
                  </a:lnTo>
                  <a:lnTo>
                    <a:pt x="1461" y="734"/>
                  </a:lnTo>
                  <a:lnTo>
                    <a:pt x="1470" y="719"/>
                  </a:lnTo>
                  <a:lnTo>
                    <a:pt x="1513" y="617"/>
                  </a:lnTo>
                  <a:lnTo>
                    <a:pt x="1518" y="600"/>
                  </a:lnTo>
                  <a:lnTo>
                    <a:pt x="1518" y="583"/>
                  </a:lnTo>
                  <a:lnTo>
                    <a:pt x="1513" y="570"/>
                  </a:lnTo>
                  <a:lnTo>
                    <a:pt x="1503" y="557"/>
                  </a:lnTo>
                  <a:lnTo>
                    <a:pt x="1488" y="546"/>
                  </a:lnTo>
                  <a:lnTo>
                    <a:pt x="1477" y="539"/>
                  </a:lnTo>
                  <a:lnTo>
                    <a:pt x="1465" y="535"/>
                  </a:lnTo>
                  <a:lnTo>
                    <a:pt x="1402" y="513"/>
                  </a:lnTo>
                  <a:lnTo>
                    <a:pt x="1338" y="496"/>
                  </a:lnTo>
                  <a:lnTo>
                    <a:pt x="1274" y="485"/>
                  </a:lnTo>
                  <a:lnTo>
                    <a:pt x="1209" y="479"/>
                  </a:lnTo>
                  <a:close/>
                  <a:moveTo>
                    <a:pt x="1102" y="0"/>
                  </a:moveTo>
                  <a:lnTo>
                    <a:pt x="1187" y="3"/>
                  </a:lnTo>
                  <a:lnTo>
                    <a:pt x="1272" y="13"/>
                  </a:lnTo>
                  <a:lnTo>
                    <a:pt x="1355" y="29"/>
                  </a:lnTo>
                  <a:lnTo>
                    <a:pt x="1434" y="51"/>
                  </a:lnTo>
                  <a:lnTo>
                    <a:pt x="1512" y="79"/>
                  </a:lnTo>
                  <a:lnTo>
                    <a:pt x="1587" y="112"/>
                  </a:lnTo>
                  <a:lnTo>
                    <a:pt x="1658" y="151"/>
                  </a:lnTo>
                  <a:lnTo>
                    <a:pt x="1726" y="194"/>
                  </a:lnTo>
                  <a:lnTo>
                    <a:pt x="1790" y="242"/>
                  </a:lnTo>
                  <a:lnTo>
                    <a:pt x="1852" y="295"/>
                  </a:lnTo>
                  <a:lnTo>
                    <a:pt x="1909" y="353"/>
                  </a:lnTo>
                  <a:lnTo>
                    <a:pt x="1960" y="414"/>
                  </a:lnTo>
                  <a:lnTo>
                    <a:pt x="2009" y="478"/>
                  </a:lnTo>
                  <a:lnTo>
                    <a:pt x="2053" y="548"/>
                  </a:lnTo>
                  <a:lnTo>
                    <a:pt x="2091" y="620"/>
                  </a:lnTo>
                  <a:lnTo>
                    <a:pt x="2124" y="693"/>
                  </a:lnTo>
                  <a:lnTo>
                    <a:pt x="2152" y="772"/>
                  </a:lnTo>
                  <a:lnTo>
                    <a:pt x="2174" y="852"/>
                  </a:lnTo>
                  <a:lnTo>
                    <a:pt x="2189" y="934"/>
                  </a:lnTo>
                  <a:lnTo>
                    <a:pt x="2199" y="1019"/>
                  </a:lnTo>
                  <a:lnTo>
                    <a:pt x="2202" y="1105"/>
                  </a:lnTo>
                  <a:lnTo>
                    <a:pt x="2199" y="1191"/>
                  </a:lnTo>
                  <a:lnTo>
                    <a:pt x="2189" y="1276"/>
                  </a:lnTo>
                  <a:lnTo>
                    <a:pt x="2174" y="1359"/>
                  </a:lnTo>
                  <a:lnTo>
                    <a:pt x="2152" y="1438"/>
                  </a:lnTo>
                  <a:lnTo>
                    <a:pt x="2124" y="1516"/>
                  </a:lnTo>
                  <a:lnTo>
                    <a:pt x="2091" y="1590"/>
                  </a:lnTo>
                  <a:lnTo>
                    <a:pt x="2053" y="1663"/>
                  </a:lnTo>
                  <a:lnTo>
                    <a:pt x="2009" y="1731"/>
                  </a:lnTo>
                  <a:lnTo>
                    <a:pt x="1960" y="1795"/>
                  </a:lnTo>
                  <a:lnTo>
                    <a:pt x="1908" y="1857"/>
                  </a:lnTo>
                  <a:lnTo>
                    <a:pt x="1852" y="1914"/>
                  </a:lnTo>
                  <a:lnTo>
                    <a:pt x="1790" y="1967"/>
                  </a:lnTo>
                  <a:lnTo>
                    <a:pt x="1725" y="2015"/>
                  </a:lnTo>
                  <a:lnTo>
                    <a:pt x="1657" y="2059"/>
                  </a:lnTo>
                  <a:lnTo>
                    <a:pt x="1586" y="2098"/>
                  </a:lnTo>
                  <a:lnTo>
                    <a:pt x="1511" y="2131"/>
                  </a:lnTo>
                  <a:lnTo>
                    <a:pt x="1434" y="2158"/>
                  </a:lnTo>
                  <a:lnTo>
                    <a:pt x="1354" y="2180"/>
                  </a:lnTo>
                  <a:lnTo>
                    <a:pt x="1272" y="2197"/>
                  </a:lnTo>
                  <a:lnTo>
                    <a:pt x="1187" y="2207"/>
                  </a:lnTo>
                  <a:lnTo>
                    <a:pt x="1102" y="2210"/>
                  </a:lnTo>
                  <a:lnTo>
                    <a:pt x="1016" y="2207"/>
                  </a:lnTo>
                  <a:lnTo>
                    <a:pt x="931" y="2197"/>
                  </a:lnTo>
                  <a:lnTo>
                    <a:pt x="849" y="2180"/>
                  </a:lnTo>
                  <a:lnTo>
                    <a:pt x="770" y="2158"/>
                  </a:lnTo>
                  <a:lnTo>
                    <a:pt x="692" y="2131"/>
                  </a:lnTo>
                  <a:lnTo>
                    <a:pt x="618" y="2098"/>
                  </a:lnTo>
                  <a:lnTo>
                    <a:pt x="545" y="2059"/>
                  </a:lnTo>
                  <a:lnTo>
                    <a:pt x="477" y="2015"/>
                  </a:lnTo>
                  <a:lnTo>
                    <a:pt x="413" y="1966"/>
                  </a:lnTo>
                  <a:lnTo>
                    <a:pt x="352" y="1913"/>
                  </a:lnTo>
                  <a:lnTo>
                    <a:pt x="295" y="1856"/>
                  </a:lnTo>
                  <a:lnTo>
                    <a:pt x="242" y="1795"/>
                  </a:lnTo>
                  <a:lnTo>
                    <a:pt x="195" y="1730"/>
                  </a:lnTo>
                  <a:lnTo>
                    <a:pt x="151" y="1662"/>
                  </a:lnTo>
                  <a:lnTo>
                    <a:pt x="112" y="1590"/>
                  </a:lnTo>
                  <a:lnTo>
                    <a:pt x="79" y="1515"/>
                  </a:lnTo>
                  <a:lnTo>
                    <a:pt x="52" y="1438"/>
                  </a:lnTo>
                  <a:lnTo>
                    <a:pt x="30" y="1357"/>
                  </a:lnTo>
                  <a:lnTo>
                    <a:pt x="13" y="1275"/>
                  </a:lnTo>
                  <a:lnTo>
                    <a:pt x="3" y="1191"/>
                  </a:lnTo>
                  <a:lnTo>
                    <a:pt x="0" y="1104"/>
                  </a:lnTo>
                  <a:lnTo>
                    <a:pt x="3" y="1018"/>
                  </a:lnTo>
                  <a:lnTo>
                    <a:pt x="13" y="934"/>
                  </a:lnTo>
                  <a:lnTo>
                    <a:pt x="30" y="851"/>
                  </a:lnTo>
                  <a:lnTo>
                    <a:pt x="52" y="771"/>
                  </a:lnTo>
                  <a:lnTo>
                    <a:pt x="79" y="693"/>
                  </a:lnTo>
                  <a:lnTo>
                    <a:pt x="112" y="618"/>
                  </a:lnTo>
                  <a:lnTo>
                    <a:pt x="151" y="547"/>
                  </a:lnTo>
                  <a:lnTo>
                    <a:pt x="195" y="478"/>
                  </a:lnTo>
                  <a:lnTo>
                    <a:pt x="242" y="413"/>
                  </a:lnTo>
                  <a:lnTo>
                    <a:pt x="295" y="353"/>
                  </a:lnTo>
                  <a:lnTo>
                    <a:pt x="352" y="295"/>
                  </a:lnTo>
                  <a:lnTo>
                    <a:pt x="413" y="242"/>
                  </a:lnTo>
                  <a:lnTo>
                    <a:pt x="477" y="194"/>
                  </a:lnTo>
                  <a:lnTo>
                    <a:pt x="545" y="151"/>
                  </a:lnTo>
                  <a:lnTo>
                    <a:pt x="618" y="112"/>
                  </a:lnTo>
                  <a:lnTo>
                    <a:pt x="692" y="79"/>
                  </a:lnTo>
                  <a:lnTo>
                    <a:pt x="770" y="50"/>
                  </a:lnTo>
                  <a:lnTo>
                    <a:pt x="849" y="28"/>
                  </a:lnTo>
                  <a:lnTo>
                    <a:pt x="931" y="13"/>
                  </a:lnTo>
                  <a:lnTo>
                    <a:pt x="1016" y="3"/>
                  </a:lnTo>
                  <a:lnTo>
                    <a:pt x="1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3" name="Group 977"/>
          <p:cNvGrpSpPr/>
          <p:nvPr/>
        </p:nvGrpSpPr>
        <p:grpSpPr>
          <a:xfrm>
            <a:off x="5651173" y="2010159"/>
            <a:ext cx="573088" cy="363538"/>
            <a:chOff x="2546350" y="3556000"/>
            <a:chExt cx="573088" cy="363538"/>
          </a:xfrm>
          <a:solidFill>
            <a:srgbClr val="000000"/>
          </a:solidFill>
        </p:grpSpPr>
        <p:sp>
          <p:nvSpPr>
            <p:cNvPr id="214" name="Freeform 309"/>
            <p:cNvSpPr>
              <a:spLocks/>
            </p:cNvSpPr>
            <p:nvPr/>
          </p:nvSpPr>
          <p:spPr bwMode="auto">
            <a:xfrm>
              <a:off x="2874963" y="3556000"/>
              <a:ext cx="244475" cy="363538"/>
            </a:xfrm>
            <a:custGeom>
              <a:avLst/>
              <a:gdLst>
                <a:gd name="T0" fmla="*/ 491 w 1548"/>
                <a:gd name="T1" fmla="*/ 4 h 2287"/>
                <a:gd name="T2" fmla="*/ 664 w 1548"/>
                <a:gd name="T3" fmla="*/ 31 h 2287"/>
                <a:gd name="T4" fmla="*/ 828 w 1548"/>
                <a:gd name="T5" fmla="*/ 82 h 2287"/>
                <a:gd name="T6" fmla="*/ 979 w 1548"/>
                <a:gd name="T7" fmla="*/ 157 h 2287"/>
                <a:gd name="T8" fmla="*/ 1119 w 1548"/>
                <a:gd name="T9" fmla="*/ 252 h 2287"/>
                <a:gd name="T10" fmla="*/ 1240 w 1548"/>
                <a:gd name="T11" fmla="*/ 366 h 2287"/>
                <a:gd name="T12" fmla="*/ 1346 w 1548"/>
                <a:gd name="T13" fmla="*/ 496 h 2287"/>
                <a:gd name="T14" fmla="*/ 1431 w 1548"/>
                <a:gd name="T15" fmla="*/ 642 h 2287"/>
                <a:gd name="T16" fmla="*/ 1494 w 1548"/>
                <a:gd name="T17" fmla="*/ 799 h 2287"/>
                <a:gd name="T18" fmla="*/ 1533 w 1548"/>
                <a:gd name="T19" fmla="*/ 967 h 2287"/>
                <a:gd name="T20" fmla="*/ 1548 w 1548"/>
                <a:gd name="T21" fmla="*/ 1144 h 2287"/>
                <a:gd name="T22" fmla="*/ 1534 w 1548"/>
                <a:gd name="T23" fmla="*/ 1321 h 2287"/>
                <a:gd name="T24" fmla="*/ 1495 w 1548"/>
                <a:gd name="T25" fmla="*/ 1489 h 2287"/>
                <a:gd name="T26" fmla="*/ 1431 w 1548"/>
                <a:gd name="T27" fmla="*/ 1647 h 2287"/>
                <a:gd name="T28" fmla="*/ 1346 w 1548"/>
                <a:gd name="T29" fmla="*/ 1792 h 2287"/>
                <a:gd name="T30" fmla="*/ 1241 w 1548"/>
                <a:gd name="T31" fmla="*/ 1923 h 2287"/>
                <a:gd name="T32" fmla="*/ 1119 w 1548"/>
                <a:gd name="T33" fmla="*/ 2036 h 2287"/>
                <a:gd name="T34" fmla="*/ 980 w 1548"/>
                <a:gd name="T35" fmla="*/ 2132 h 2287"/>
                <a:gd name="T36" fmla="*/ 828 w 1548"/>
                <a:gd name="T37" fmla="*/ 2206 h 2287"/>
                <a:gd name="T38" fmla="*/ 664 w 1548"/>
                <a:gd name="T39" fmla="*/ 2258 h 2287"/>
                <a:gd name="T40" fmla="*/ 491 w 1548"/>
                <a:gd name="T41" fmla="*/ 2284 h 2287"/>
                <a:gd name="T42" fmla="*/ 318 w 1548"/>
                <a:gd name="T43" fmla="*/ 2285 h 2287"/>
                <a:gd name="T44" fmla="*/ 154 w 1548"/>
                <a:gd name="T45" fmla="*/ 2261 h 2287"/>
                <a:gd name="T46" fmla="*/ 0 w 1548"/>
                <a:gd name="T47" fmla="*/ 2215 h 2287"/>
                <a:gd name="T48" fmla="*/ 131 w 1548"/>
                <a:gd name="T49" fmla="*/ 2087 h 2287"/>
                <a:gd name="T50" fmla="*/ 244 w 1548"/>
                <a:gd name="T51" fmla="*/ 1943 h 2287"/>
                <a:gd name="T52" fmla="*/ 340 w 1548"/>
                <a:gd name="T53" fmla="*/ 1785 h 2287"/>
                <a:gd name="T54" fmla="*/ 413 w 1548"/>
                <a:gd name="T55" fmla="*/ 1614 h 2287"/>
                <a:gd name="T56" fmla="*/ 464 w 1548"/>
                <a:gd name="T57" fmla="*/ 1432 h 2287"/>
                <a:gd name="T58" fmla="*/ 490 w 1548"/>
                <a:gd name="T59" fmla="*/ 1242 h 2287"/>
                <a:gd name="T60" fmla="*/ 490 w 1548"/>
                <a:gd name="T61" fmla="*/ 1046 h 2287"/>
                <a:gd name="T62" fmla="*/ 464 w 1548"/>
                <a:gd name="T63" fmla="*/ 855 h 2287"/>
                <a:gd name="T64" fmla="*/ 413 w 1548"/>
                <a:gd name="T65" fmla="*/ 675 h 2287"/>
                <a:gd name="T66" fmla="*/ 340 w 1548"/>
                <a:gd name="T67" fmla="*/ 504 h 2287"/>
                <a:gd name="T68" fmla="*/ 244 w 1548"/>
                <a:gd name="T69" fmla="*/ 345 h 2287"/>
                <a:gd name="T70" fmla="*/ 131 w 1548"/>
                <a:gd name="T71" fmla="*/ 201 h 2287"/>
                <a:gd name="T72" fmla="*/ 0 w 1548"/>
                <a:gd name="T73" fmla="*/ 73 h 2287"/>
                <a:gd name="T74" fmla="*/ 154 w 1548"/>
                <a:gd name="T75" fmla="*/ 28 h 2287"/>
                <a:gd name="T76" fmla="*/ 318 w 1548"/>
                <a:gd name="T77" fmla="*/ 4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48" h="2287">
                  <a:moveTo>
                    <a:pt x="401" y="0"/>
                  </a:moveTo>
                  <a:lnTo>
                    <a:pt x="491" y="4"/>
                  </a:lnTo>
                  <a:lnTo>
                    <a:pt x="579" y="15"/>
                  </a:lnTo>
                  <a:lnTo>
                    <a:pt x="664" y="31"/>
                  </a:lnTo>
                  <a:lnTo>
                    <a:pt x="748" y="54"/>
                  </a:lnTo>
                  <a:lnTo>
                    <a:pt x="828" y="82"/>
                  </a:lnTo>
                  <a:lnTo>
                    <a:pt x="906" y="116"/>
                  </a:lnTo>
                  <a:lnTo>
                    <a:pt x="979" y="157"/>
                  </a:lnTo>
                  <a:lnTo>
                    <a:pt x="1051" y="202"/>
                  </a:lnTo>
                  <a:lnTo>
                    <a:pt x="1119" y="252"/>
                  </a:lnTo>
                  <a:lnTo>
                    <a:pt x="1181" y="307"/>
                  </a:lnTo>
                  <a:lnTo>
                    <a:pt x="1240" y="366"/>
                  </a:lnTo>
                  <a:lnTo>
                    <a:pt x="1295" y="429"/>
                  </a:lnTo>
                  <a:lnTo>
                    <a:pt x="1346" y="496"/>
                  </a:lnTo>
                  <a:lnTo>
                    <a:pt x="1391" y="567"/>
                  </a:lnTo>
                  <a:lnTo>
                    <a:pt x="1431" y="642"/>
                  </a:lnTo>
                  <a:lnTo>
                    <a:pt x="1465" y="718"/>
                  </a:lnTo>
                  <a:lnTo>
                    <a:pt x="1494" y="799"/>
                  </a:lnTo>
                  <a:lnTo>
                    <a:pt x="1517" y="882"/>
                  </a:lnTo>
                  <a:lnTo>
                    <a:pt x="1533" y="967"/>
                  </a:lnTo>
                  <a:lnTo>
                    <a:pt x="1544" y="1054"/>
                  </a:lnTo>
                  <a:lnTo>
                    <a:pt x="1548" y="1144"/>
                  </a:lnTo>
                  <a:lnTo>
                    <a:pt x="1544" y="1233"/>
                  </a:lnTo>
                  <a:lnTo>
                    <a:pt x="1534" y="1321"/>
                  </a:lnTo>
                  <a:lnTo>
                    <a:pt x="1517" y="1406"/>
                  </a:lnTo>
                  <a:lnTo>
                    <a:pt x="1495" y="1489"/>
                  </a:lnTo>
                  <a:lnTo>
                    <a:pt x="1465" y="1569"/>
                  </a:lnTo>
                  <a:lnTo>
                    <a:pt x="1431" y="1647"/>
                  </a:lnTo>
                  <a:lnTo>
                    <a:pt x="1391" y="1721"/>
                  </a:lnTo>
                  <a:lnTo>
                    <a:pt x="1346" y="1792"/>
                  </a:lnTo>
                  <a:lnTo>
                    <a:pt x="1296" y="1859"/>
                  </a:lnTo>
                  <a:lnTo>
                    <a:pt x="1241" y="1923"/>
                  </a:lnTo>
                  <a:lnTo>
                    <a:pt x="1182" y="1982"/>
                  </a:lnTo>
                  <a:lnTo>
                    <a:pt x="1119" y="2036"/>
                  </a:lnTo>
                  <a:lnTo>
                    <a:pt x="1052" y="2086"/>
                  </a:lnTo>
                  <a:lnTo>
                    <a:pt x="980" y="2132"/>
                  </a:lnTo>
                  <a:lnTo>
                    <a:pt x="906" y="2171"/>
                  </a:lnTo>
                  <a:lnTo>
                    <a:pt x="828" y="2206"/>
                  </a:lnTo>
                  <a:lnTo>
                    <a:pt x="748" y="2235"/>
                  </a:lnTo>
                  <a:lnTo>
                    <a:pt x="664" y="2258"/>
                  </a:lnTo>
                  <a:lnTo>
                    <a:pt x="579" y="2274"/>
                  </a:lnTo>
                  <a:lnTo>
                    <a:pt x="491" y="2284"/>
                  </a:lnTo>
                  <a:lnTo>
                    <a:pt x="401" y="2287"/>
                  </a:lnTo>
                  <a:lnTo>
                    <a:pt x="318" y="2285"/>
                  </a:lnTo>
                  <a:lnTo>
                    <a:pt x="236" y="2275"/>
                  </a:lnTo>
                  <a:lnTo>
                    <a:pt x="154" y="2261"/>
                  </a:lnTo>
                  <a:lnTo>
                    <a:pt x="75" y="2240"/>
                  </a:lnTo>
                  <a:lnTo>
                    <a:pt x="0" y="2215"/>
                  </a:lnTo>
                  <a:lnTo>
                    <a:pt x="68" y="2154"/>
                  </a:lnTo>
                  <a:lnTo>
                    <a:pt x="131" y="2087"/>
                  </a:lnTo>
                  <a:lnTo>
                    <a:pt x="191" y="2017"/>
                  </a:lnTo>
                  <a:lnTo>
                    <a:pt x="244" y="1943"/>
                  </a:lnTo>
                  <a:lnTo>
                    <a:pt x="295" y="1866"/>
                  </a:lnTo>
                  <a:lnTo>
                    <a:pt x="340" y="1785"/>
                  </a:lnTo>
                  <a:lnTo>
                    <a:pt x="379" y="1701"/>
                  </a:lnTo>
                  <a:lnTo>
                    <a:pt x="413" y="1614"/>
                  </a:lnTo>
                  <a:lnTo>
                    <a:pt x="442" y="1524"/>
                  </a:lnTo>
                  <a:lnTo>
                    <a:pt x="464" y="1432"/>
                  </a:lnTo>
                  <a:lnTo>
                    <a:pt x="480" y="1338"/>
                  </a:lnTo>
                  <a:lnTo>
                    <a:pt x="490" y="1242"/>
                  </a:lnTo>
                  <a:lnTo>
                    <a:pt x="493" y="1144"/>
                  </a:lnTo>
                  <a:lnTo>
                    <a:pt x="490" y="1046"/>
                  </a:lnTo>
                  <a:lnTo>
                    <a:pt x="480" y="949"/>
                  </a:lnTo>
                  <a:lnTo>
                    <a:pt x="464" y="855"/>
                  </a:lnTo>
                  <a:lnTo>
                    <a:pt x="442" y="763"/>
                  </a:lnTo>
                  <a:lnTo>
                    <a:pt x="413" y="675"/>
                  </a:lnTo>
                  <a:lnTo>
                    <a:pt x="379" y="587"/>
                  </a:lnTo>
                  <a:lnTo>
                    <a:pt x="340" y="504"/>
                  </a:lnTo>
                  <a:lnTo>
                    <a:pt x="295" y="423"/>
                  </a:lnTo>
                  <a:lnTo>
                    <a:pt x="244" y="345"/>
                  </a:lnTo>
                  <a:lnTo>
                    <a:pt x="191" y="271"/>
                  </a:lnTo>
                  <a:lnTo>
                    <a:pt x="131" y="201"/>
                  </a:lnTo>
                  <a:lnTo>
                    <a:pt x="68" y="135"/>
                  </a:lnTo>
                  <a:lnTo>
                    <a:pt x="0" y="73"/>
                  </a:lnTo>
                  <a:lnTo>
                    <a:pt x="75" y="47"/>
                  </a:lnTo>
                  <a:lnTo>
                    <a:pt x="154" y="28"/>
                  </a:lnTo>
                  <a:lnTo>
                    <a:pt x="236" y="12"/>
                  </a:lnTo>
                  <a:lnTo>
                    <a:pt x="318" y="4"/>
                  </a:lnTo>
                  <a:lnTo>
                    <a:pt x="4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310"/>
            <p:cNvSpPr>
              <a:spLocks noEditPoints="1"/>
            </p:cNvSpPr>
            <p:nvPr/>
          </p:nvSpPr>
          <p:spPr bwMode="auto">
            <a:xfrm>
              <a:off x="2546350" y="3556000"/>
              <a:ext cx="363538" cy="363538"/>
            </a:xfrm>
            <a:custGeom>
              <a:avLst/>
              <a:gdLst>
                <a:gd name="T0" fmla="*/ 1059 w 2292"/>
                <a:gd name="T1" fmla="*/ 371 h 2287"/>
                <a:gd name="T2" fmla="*/ 1048 w 2292"/>
                <a:gd name="T3" fmla="*/ 498 h 2287"/>
                <a:gd name="T4" fmla="*/ 1022 w 2292"/>
                <a:gd name="T5" fmla="*/ 547 h 2287"/>
                <a:gd name="T6" fmla="*/ 876 w 2292"/>
                <a:gd name="T7" fmla="*/ 620 h 2287"/>
                <a:gd name="T8" fmla="*/ 763 w 2292"/>
                <a:gd name="T9" fmla="*/ 779 h 2287"/>
                <a:gd name="T10" fmla="*/ 761 w 2292"/>
                <a:gd name="T11" fmla="*/ 977 h 2287"/>
                <a:gd name="T12" fmla="*/ 862 w 2292"/>
                <a:gd name="T13" fmla="*/ 1119 h 2287"/>
                <a:gd name="T14" fmla="*/ 1056 w 2292"/>
                <a:gd name="T15" fmla="*/ 1225 h 2287"/>
                <a:gd name="T16" fmla="*/ 1226 w 2292"/>
                <a:gd name="T17" fmla="*/ 1308 h 2287"/>
                <a:gd name="T18" fmla="*/ 1272 w 2292"/>
                <a:gd name="T19" fmla="*/ 1414 h 2287"/>
                <a:gd name="T20" fmla="*/ 1200 w 2292"/>
                <a:gd name="T21" fmla="*/ 1502 h 2287"/>
                <a:gd name="T22" fmla="*/ 1003 w 2292"/>
                <a:gd name="T23" fmla="*/ 1511 h 2287"/>
                <a:gd name="T24" fmla="*/ 815 w 2292"/>
                <a:gd name="T25" fmla="*/ 1445 h 2287"/>
                <a:gd name="T26" fmla="*/ 779 w 2292"/>
                <a:gd name="T27" fmla="*/ 1484 h 2287"/>
                <a:gd name="T28" fmla="*/ 740 w 2292"/>
                <a:gd name="T29" fmla="*/ 1643 h 2287"/>
                <a:gd name="T30" fmla="*/ 832 w 2292"/>
                <a:gd name="T31" fmla="*/ 1701 h 2287"/>
                <a:gd name="T32" fmla="*/ 1014 w 2292"/>
                <a:gd name="T33" fmla="*/ 1744 h 2287"/>
                <a:gd name="T34" fmla="*/ 1034 w 2292"/>
                <a:gd name="T35" fmla="*/ 1802 h 2287"/>
                <a:gd name="T36" fmla="*/ 1066 w 2292"/>
                <a:gd name="T37" fmla="*/ 1924 h 2287"/>
                <a:gd name="T38" fmla="*/ 1221 w 2292"/>
                <a:gd name="T39" fmla="*/ 1918 h 2287"/>
                <a:gd name="T40" fmla="*/ 1237 w 2292"/>
                <a:gd name="T41" fmla="*/ 1777 h 2287"/>
                <a:gd name="T42" fmla="*/ 1285 w 2292"/>
                <a:gd name="T43" fmla="*/ 1717 h 2287"/>
                <a:gd name="T44" fmla="*/ 1475 w 2292"/>
                <a:gd name="T45" fmla="*/ 1595 h 2287"/>
                <a:gd name="T46" fmla="*/ 1552 w 2292"/>
                <a:gd name="T47" fmla="*/ 1395 h 2287"/>
                <a:gd name="T48" fmla="*/ 1496 w 2292"/>
                <a:gd name="T49" fmla="*/ 1195 h 2287"/>
                <a:gd name="T50" fmla="*/ 1301 w 2292"/>
                <a:gd name="T51" fmla="*/ 1040 h 2287"/>
                <a:gd name="T52" fmla="*/ 1066 w 2292"/>
                <a:gd name="T53" fmla="*/ 926 h 2287"/>
                <a:gd name="T54" fmla="*/ 1029 w 2292"/>
                <a:gd name="T55" fmla="*/ 829 h 2287"/>
                <a:gd name="T56" fmla="*/ 1110 w 2292"/>
                <a:gd name="T57" fmla="*/ 757 h 2287"/>
                <a:gd name="T58" fmla="*/ 1302 w 2292"/>
                <a:gd name="T59" fmla="*/ 764 h 2287"/>
                <a:gd name="T60" fmla="*/ 1437 w 2292"/>
                <a:gd name="T61" fmla="*/ 807 h 2287"/>
                <a:gd name="T62" fmla="*/ 1497 w 2292"/>
                <a:gd name="T63" fmla="*/ 644 h 2287"/>
                <a:gd name="T64" fmla="*/ 1469 w 2292"/>
                <a:gd name="T65" fmla="*/ 585 h 2287"/>
                <a:gd name="T66" fmla="*/ 1275 w 2292"/>
                <a:gd name="T67" fmla="*/ 532 h 2287"/>
                <a:gd name="T68" fmla="*/ 1246 w 2292"/>
                <a:gd name="T69" fmla="*/ 482 h 2287"/>
                <a:gd name="T70" fmla="*/ 1236 w 2292"/>
                <a:gd name="T71" fmla="*/ 378 h 2287"/>
                <a:gd name="T72" fmla="*/ 1146 w 2292"/>
                <a:gd name="T73" fmla="*/ 360 h 2287"/>
                <a:gd name="T74" fmla="*/ 1409 w 2292"/>
                <a:gd name="T75" fmla="*/ 31 h 2287"/>
                <a:gd name="T76" fmla="*/ 1796 w 2292"/>
                <a:gd name="T77" fmla="*/ 202 h 2287"/>
                <a:gd name="T78" fmla="*/ 2090 w 2292"/>
                <a:gd name="T79" fmla="*/ 496 h 2287"/>
                <a:gd name="T80" fmla="*/ 2261 w 2292"/>
                <a:gd name="T81" fmla="*/ 882 h 2287"/>
                <a:gd name="T82" fmla="*/ 2278 w 2292"/>
                <a:gd name="T83" fmla="*/ 1321 h 2287"/>
                <a:gd name="T84" fmla="*/ 2136 w 2292"/>
                <a:gd name="T85" fmla="*/ 1721 h 2287"/>
                <a:gd name="T86" fmla="*/ 1863 w 2292"/>
                <a:gd name="T87" fmla="*/ 2036 h 2287"/>
                <a:gd name="T88" fmla="*/ 1492 w 2292"/>
                <a:gd name="T89" fmla="*/ 2235 h 2287"/>
                <a:gd name="T90" fmla="*/ 1056 w 2292"/>
                <a:gd name="T91" fmla="*/ 2284 h 2287"/>
                <a:gd name="T92" fmla="*/ 642 w 2292"/>
                <a:gd name="T93" fmla="*/ 2171 h 2287"/>
                <a:gd name="T94" fmla="*/ 307 w 2292"/>
                <a:gd name="T95" fmla="*/ 1923 h 2287"/>
                <a:gd name="T96" fmla="*/ 82 w 2292"/>
                <a:gd name="T97" fmla="*/ 1570 h 2287"/>
                <a:gd name="T98" fmla="*/ 0 w 2292"/>
                <a:gd name="T99" fmla="*/ 1144 h 2287"/>
                <a:gd name="T100" fmla="*/ 82 w 2292"/>
                <a:gd name="T101" fmla="*/ 718 h 2287"/>
                <a:gd name="T102" fmla="*/ 307 w 2292"/>
                <a:gd name="T103" fmla="*/ 366 h 2287"/>
                <a:gd name="T104" fmla="*/ 642 w 2292"/>
                <a:gd name="T105" fmla="*/ 116 h 2287"/>
                <a:gd name="T106" fmla="*/ 1056 w 2292"/>
                <a:gd name="T107" fmla="*/ 4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92" h="2287">
                  <a:moveTo>
                    <a:pt x="1125" y="360"/>
                  </a:moveTo>
                  <a:lnTo>
                    <a:pt x="1104" y="360"/>
                  </a:lnTo>
                  <a:lnTo>
                    <a:pt x="1084" y="362"/>
                  </a:lnTo>
                  <a:lnTo>
                    <a:pt x="1068" y="365"/>
                  </a:lnTo>
                  <a:lnTo>
                    <a:pt x="1059" y="371"/>
                  </a:lnTo>
                  <a:lnTo>
                    <a:pt x="1053" y="381"/>
                  </a:lnTo>
                  <a:lnTo>
                    <a:pt x="1050" y="395"/>
                  </a:lnTo>
                  <a:lnTo>
                    <a:pt x="1048" y="416"/>
                  </a:lnTo>
                  <a:lnTo>
                    <a:pt x="1048" y="478"/>
                  </a:lnTo>
                  <a:lnTo>
                    <a:pt x="1048" y="498"/>
                  </a:lnTo>
                  <a:lnTo>
                    <a:pt x="1047" y="514"/>
                  </a:lnTo>
                  <a:lnTo>
                    <a:pt x="1044" y="526"/>
                  </a:lnTo>
                  <a:lnTo>
                    <a:pt x="1040" y="535"/>
                  </a:lnTo>
                  <a:lnTo>
                    <a:pt x="1033" y="541"/>
                  </a:lnTo>
                  <a:lnTo>
                    <a:pt x="1022" y="547"/>
                  </a:lnTo>
                  <a:lnTo>
                    <a:pt x="1008" y="553"/>
                  </a:lnTo>
                  <a:lnTo>
                    <a:pt x="988" y="560"/>
                  </a:lnTo>
                  <a:lnTo>
                    <a:pt x="948" y="577"/>
                  </a:lnTo>
                  <a:lnTo>
                    <a:pt x="910" y="597"/>
                  </a:lnTo>
                  <a:lnTo>
                    <a:pt x="876" y="620"/>
                  </a:lnTo>
                  <a:lnTo>
                    <a:pt x="846" y="645"/>
                  </a:lnTo>
                  <a:lnTo>
                    <a:pt x="819" y="674"/>
                  </a:lnTo>
                  <a:lnTo>
                    <a:pt x="796" y="705"/>
                  </a:lnTo>
                  <a:lnTo>
                    <a:pt x="778" y="740"/>
                  </a:lnTo>
                  <a:lnTo>
                    <a:pt x="763" y="779"/>
                  </a:lnTo>
                  <a:lnTo>
                    <a:pt x="754" y="820"/>
                  </a:lnTo>
                  <a:lnTo>
                    <a:pt x="749" y="865"/>
                  </a:lnTo>
                  <a:lnTo>
                    <a:pt x="748" y="905"/>
                  </a:lnTo>
                  <a:lnTo>
                    <a:pt x="753" y="942"/>
                  </a:lnTo>
                  <a:lnTo>
                    <a:pt x="761" y="977"/>
                  </a:lnTo>
                  <a:lnTo>
                    <a:pt x="774" y="1010"/>
                  </a:lnTo>
                  <a:lnTo>
                    <a:pt x="791" y="1039"/>
                  </a:lnTo>
                  <a:lnTo>
                    <a:pt x="812" y="1068"/>
                  </a:lnTo>
                  <a:lnTo>
                    <a:pt x="836" y="1094"/>
                  </a:lnTo>
                  <a:lnTo>
                    <a:pt x="862" y="1119"/>
                  </a:lnTo>
                  <a:lnTo>
                    <a:pt x="893" y="1141"/>
                  </a:lnTo>
                  <a:lnTo>
                    <a:pt x="925" y="1163"/>
                  </a:lnTo>
                  <a:lnTo>
                    <a:pt x="968" y="1186"/>
                  </a:lnTo>
                  <a:lnTo>
                    <a:pt x="1011" y="1207"/>
                  </a:lnTo>
                  <a:lnTo>
                    <a:pt x="1056" y="1225"/>
                  </a:lnTo>
                  <a:lnTo>
                    <a:pt x="1101" y="1243"/>
                  </a:lnTo>
                  <a:lnTo>
                    <a:pt x="1146" y="1261"/>
                  </a:lnTo>
                  <a:lnTo>
                    <a:pt x="1174" y="1275"/>
                  </a:lnTo>
                  <a:lnTo>
                    <a:pt x="1201" y="1291"/>
                  </a:lnTo>
                  <a:lnTo>
                    <a:pt x="1226" y="1308"/>
                  </a:lnTo>
                  <a:lnTo>
                    <a:pt x="1245" y="1327"/>
                  </a:lnTo>
                  <a:lnTo>
                    <a:pt x="1259" y="1348"/>
                  </a:lnTo>
                  <a:lnTo>
                    <a:pt x="1268" y="1370"/>
                  </a:lnTo>
                  <a:lnTo>
                    <a:pt x="1272" y="1392"/>
                  </a:lnTo>
                  <a:lnTo>
                    <a:pt x="1272" y="1414"/>
                  </a:lnTo>
                  <a:lnTo>
                    <a:pt x="1267" y="1434"/>
                  </a:lnTo>
                  <a:lnTo>
                    <a:pt x="1257" y="1455"/>
                  </a:lnTo>
                  <a:lnTo>
                    <a:pt x="1243" y="1473"/>
                  </a:lnTo>
                  <a:lnTo>
                    <a:pt x="1224" y="1489"/>
                  </a:lnTo>
                  <a:lnTo>
                    <a:pt x="1200" y="1502"/>
                  </a:lnTo>
                  <a:lnTo>
                    <a:pt x="1166" y="1514"/>
                  </a:lnTo>
                  <a:lnTo>
                    <a:pt x="1131" y="1521"/>
                  </a:lnTo>
                  <a:lnTo>
                    <a:pt x="1096" y="1523"/>
                  </a:lnTo>
                  <a:lnTo>
                    <a:pt x="1060" y="1520"/>
                  </a:lnTo>
                  <a:lnTo>
                    <a:pt x="1003" y="1511"/>
                  </a:lnTo>
                  <a:lnTo>
                    <a:pt x="949" y="1498"/>
                  </a:lnTo>
                  <a:lnTo>
                    <a:pt x="895" y="1479"/>
                  </a:lnTo>
                  <a:lnTo>
                    <a:pt x="844" y="1456"/>
                  </a:lnTo>
                  <a:lnTo>
                    <a:pt x="828" y="1449"/>
                  </a:lnTo>
                  <a:lnTo>
                    <a:pt x="815" y="1445"/>
                  </a:lnTo>
                  <a:lnTo>
                    <a:pt x="805" y="1445"/>
                  </a:lnTo>
                  <a:lnTo>
                    <a:pt x="797" y="1449"/>
                  </a:lnTo>
                  <a:lnTo>
                    <a:pt x="790" y="1456"/>
                  </a:lnTo>
                  <a:lnTo>
                    <a:pt x="784" y="1468"/>
                  </a:lnTo>
                  <a:lnTo>
                    <a:pt x="779" y="1484"/>
                  </a:lnTo>
                  <a:lnTo>
                    <a:pt x="761" y="1539"/>
                  </a:lnTo>
                  <a:lnTo>
                    <a:pt x="746" y="1596"/>
                  </a:lnTo>
                  <a:lnTo>
                    <a:pt x="742" y="1616"/>
                  </a:lnTo>
                  <a:lnTo>
                    <a:pt x="739" y="1631"/>
                  </a:lnTo>
                  <a:lnTo>
                    <a:pt x="740" y="1643"/>
                  </a:lnTo>
                  <a:lnTo>
                    <a:pt x="745" y="1654"/>
                  </a:lnTo>
                  <a:lnTo>
                    <a:pt x="754" y="1663"/>
                  </a:lnTo>
                  <a:lnTo>
                    <a:pt x="767" y="1673"/>
                  </a:lnTo>
                  <a:lnTo>
                    <a:pt x="785" y="1682"/>
                  </a:lnTo>
                  <a:lnTo>
                    <a:pt x="832" y="1701"/>
                  </a:lnTo>
                  <a:lnTo>
                    <a:pt x="880" y="1717"/>
                  </a:lnTo>
                  <a:lnTo>
                    <a:pt x="929" y="1729"/>
                  </a:lnTo>
                  <a:lnTo>
                    <a:pt x="980" y="1738"/>
                  </a:lnTo>
                  <a:lnTo>
                    <a:pt x="999" y="1741"/>
                  </a:lnTo>
                  <a:lnTo>
                    <a:pt x="1014" y="1744"/>
                  </a:lnTo>
                  <a:lnTo>
                    <a:pt x="1023" y="1750"/>
                  </a:lnTo>
                  <a:lnTo>
                    <a:pt x="1029" y="1756"/>
                  </a:lnTo>
                  <a:lnTo>
                    <a:pt x="1032" y="1767"/>
                  </a:lnTo>
                  <a:lnTo>
                    <a:pt x="1034" y="1782"/>
                  </a:lnTo>
                  <a:lnTo>
                    <a:pt x="1034" y="1802"/>
                  </a:lnTo>
                  <a:lnTo>
                    <a:pt x="1036" y="1877"/>
                  </a:lnTo>
                  <a:lnTo>
                    <a:pt x="1038" y="1893"/>
                  </a:lnTo>
                  <a:lnTo>
                    <a:pt x="1043" y="1907"/>
                  </a:lnTo>
                  <a:lnTo>
                    <a:pt x="1053" y="1917"/>
                  </a:lnTo>
                  <a:lnTo>
                    <a:pt x="1066" y="1924"/>
                  </a:lnTo>
                  <a:lnTo>
                    <a:pt x="1083" y="1926"/>
                  </a:lnTo>
                  <a:lnTo>
                    <a:pt x="1138" y="1927"/>
                  </a:lnTo>
                  <a:lnTo>
                    <a:pt x="1192" y="1926"/>
                  </a:lnTo>
                  <a:lnTo>
                    <a:pt x="1209" y="1924"/>
                  </a:lnTo>
                  <a:lnTo>
                    <a:pt x="1221" y="1918"/>
                  </a:lnTo>
                  <a:lnTo>
                    <a:pt x="1231" y="1908"/>
                  </a:lnTo>
                  <a:lnTo>
                    <a:pt x="1236" y="1895"/>
                  </a:lnTo>
                  <a:lnTo>
                    <a:pt x="1237" y="1879"/>
                  </a:lnTo>
                  <a:lnTo>
                    <a:pt x="1238" y="1828"/>
                  </a:lnTo>
                  <a:lnTo>
                    <a:pt x="1237" y="1777"/>
                  </a:lnTo>
                  <a:lnTo>
                    <a:pt x="1238" y="1759"/>
                  </a:lnTo>
                  <a:lnTo>
                    <a:pt x="1244" y="1744"/>
                  </a:lnTo>
                  <a:lnTo>
                    <a:pt x="1253" y="1732"/>
                  </a:lnTo>
                  <a:lnTo>
                    <a:pt x="1267" y="1723"/>
                  </a:lnTo>
                  <a:lnTo>
                    <a:pt x="1285" y="1717"/>
                  </a:lnTo>
                  <a:lnTo>
                    <a:pt x="1328" y="1703"/>
                  </a:lnTo>
                  <a:lnTo>
                    <a:pt x="1370" y="1683"/>
                  </a:lnTo>
                  <a:lnTo>
                    <a:pt x="1409" y="1658"/>
                  </a:lnTo>
                  <a:lnTo>
                    <a:pt x="1444" y="1629"/>
                  </a:lnTo>
                  <a:lnTo>
                    <a:pt x="1475" y="1595"/>
                  </a:lnTo>
                  <a:lnTo>
                    <a:pt x="1502" y="1558"/>
                  </a:lnTo>
                  <a:lnTo>
                    <a:pt x="1524" y="1519"/>
                  </a:lnTo>
                  <a:lnTo>
                    <a:pt x="1538" y="1478"/>
                  </a:lnTo>
                  <a:lnTo>
                    <a:pt x="1548" y="1437"/>
                  </a:lnTo>
                  <a:lnTo>
                    <a:pt x="1552" y="1395"/>
                  </a:lnTo>
                  <a:lnTo>
                    <a:pt x="1551" y="1353"/>
                  </a:lnTo>
                  <a:lnTo>
                    <a:pt x="1546" y="1312"/>
                  </a:lnTo>
                  <a:lnTo>
                    <a:pt x="1534" y="1271"/>
                  </a:lnTo>
                  <a:lnTo>
                    <a:pt x="1517" y="1232"/>
                  </a:lnTo>
                  <a:lnTo>
                    <a:pt x="1496" y="1195"/>
                  </a:lnTo>
                  <a:lnTo>
                    <a:pt x="1470" y="1158"/>
                  </a:lnTo>
                  <a:lnTo>
                    <a:pt x="1439" y="1127"/>
                  </a:lnTo>
                  <a:lnTo>
                    <a:pt x="1403" y="1097"/>
                  </a:lnTo>
                  <a:lnTo>
                    <a:pt x="1364" y="1072"/>
                  </a:lnTo>
                  <a:lnTo>
                    <a:pt x="1301" y="1040"/>
                  </a:lnTo>
                  <a:lnTo>
                    <a:pt x="1236" y="1013"/>
                  </a:lnTo>
                  <a:lnTo>
                    <a:pt x="1172" y="986"/>
                  </a:lnTo>
                  <a:lnTo>
                    <a:pt x="1134" y="969"/>
                  </a:lnTo>
                  <a:lnTo>
                    <a:pt x="1099" y="949"/>
                  </a:lnTo>
                  <a:lnTo>
                    <a:pt x="1066" y="926"/>
                  </a:lnTo>
                  <a:lnTo>
                    <a:pt x="1049" y="909"/>
                  </a:lnTo>
                  <a:lnTo>
                    <a:pt x="1036" y="890"/>
                  </a:lnTo>
                  <a:lnTo>
                    <a:pt x="1029" y="869"/>
                  </a:lnTo>
                  <a:lnTo>
                    <a:pt x="1027" y="849"/>
                  </a:lnTo>
                  <a:lnTo>
                    <a:pt x="1029" y="829"/>
                  </a:lnTo>
                  <a:lnTo>
                    <a:pt x="1037" y="809"/>
                  </a:lnTo>
                  <a:lnTo>
                    <a:pt x="1050" y="792"/>
                  </a:lnTo>
                  <a:lnTo>
                    <a:pt x="1067" y="776"/>
                  </a:lnTo>
                  <a:lnTo>
                    <a:pt x="1089" y="764"/>
                  </a:lnTo>
                  <a:lnTo>
                    <a:pt x="1110" y="757"/>
                  </a:lnTo>
                  <a:lnTo>
                    <a:pt x="1132" y="753"/>
                  </a:lnTo>
                  <a:lnTo>
                    <a:pt x="1154" y="751"/>
                  </a:lnTo>
                  <a:lnTo>
                    <a:pt x="1204" y="750"/>
                  </a:lnTo>
                  <a:lnTo>
                    <a:pt x="1254" y="756"/>
                  </a:lnTo>
                  <a:lnTo>
                    <a:pt x="1302" y="764"/>
                  </a:lnTo>
                  <a:lnTo>
                    <a:pt x="1349" y="780"/>
                  </a:lnTo>
                  <a:lnTo>
                    <a:pt x="1396" y="798"/>
                  </a:lnTo>
                  <a:lnTo>
                    <a:pt x="1413" y="806"/>
                  </a:lnTo>
                  <a:lnTo>
                    <a:pt x="1427" y="809"/>
                  </a:lnTo>
                  <a:lnTo>
                    <a:pt x="1437" y="807"/>
                  </a:lnTo>
                  <a:lnTo>
                    <a:pt x="1446" y="801"/>
                  </a:lnTo>
                  <a:lnTo>
                    <a:pt x="1453" y="788"/>
                  </a:lnTo>
                  <a:lnTo>
                    <a:pt x="1460" y="772"/>
                  </a:lnTo>
                  <a:lnTo>
                    <a:pt x="1480" y="707"/>
                  </a:lnTo>
                  <a:lnTo>
                    <a:pt x="1497" y="644"/>
                  </a:lnTo>
                  <a:lnTo>
                    <a:pt x="1501" y="629"/>
                  </a:lnTo>
                  <a:lnTo>
                    <a:pt x="1498" y="614"/>
                  </a:lnTo>
                  <a:lnTo>
                    <a:pt x="1493" y="603"/>
                  </a:lnTo>
                  <a:lnTo>
                    <a:pt x="1483" y="594"/>
                  </a:lnTo>
                  <a:lnTo>
                    <a:pt x="1469" y="585"/>
                  </a:lnTo>
                  <a:lnTo>
                    <a:pt x="1418" y="565"/>
                  </a:lnTo>
                  <a:lnTo>
                    <a:pt x="1368" y="550"/>
                  </a:lnTo>
                  <a:lnTo>
                    <a:pt x="1315" y="539"/>
                  </a:lnTo>
                  <a:lnTo>
                    <a:pt x="1292" y="536"/>
                  </a:lnTo>
                  <a:lnTo>
                    <a:pt x="1275" y="532"/>
                  </a:lnTo>
                  <a:lnTo>
                    <a:pt x="1263" y="528"/>
                  </a:lnTo>
                  <a:lnTo>
                    <a:pt x="1255" y="521"/>
                  </a:lnTo>
                  <a:lnTo>
                    <a:pt x="1249" y="512"/>
                  </a:lnTo>
                  <a:lnTo>
                    <a:pt x="1247" y="499"/>
                  </a:lnTo>
                  <a:lnTo>
                    <a:pt x="1246" y="482"/>
                  </a:lnTo>
                  <a:lnTo>
                    <a:pt x="1246" y="459"/>
                  </a:lnTo>
                  <a:lnTo>
                    <a:pt x="1245" y="429"/>
                  </a:lnTo>
                  <a:lnTo>
                    <a:pt x="1244" y="406"/>
                  </a:lnTo>
                  <a:lnTo>
                    <a:pt x="1242" y="390"/>
                  </a:lnTo>
                  <a:lnTo>
                    <a:pt x="1236" y="378"/>
                  </a:lnTo>
                  <a:lnTo>
                    <a:pt x="1229" y="369"/>
                  </a:lnTo>
                  <a:lnTo>
                    <a:pt x="1215" y="364"/>
                  </a:lnTo>
                  <a:lnTo>
                    <a:pt x="1199" y="362"/>
                  </a:lnTo>
                  <a:lnTo>
                    <a:pt x="1176" y="360"/>
                  </a:lnTo>
                  <a:lnTo>
                    <a:pt x="1146" y="360"/>
                  </a:lnTo>
                  <a:lnTo>
                    <a:pt x="1125" y="360"/>
                  </a:lnTo>
                  <a:close/>
                  <a:moveTo>
                    <a:pt x="1146" y="0"/>
                  </a:moveTo>
                  <a:lnTo>
                    <a:pt x="1235" y="4"/>
                  </a:lnTo>
                  <a:lnTo>
                    <a:pt x="1323" y="15"/>
                  </a:lnTo>
                  <a:lnTo>
                    <a:pt x="1409" y="31"/>
                  </a:lnTo>
                  <a:lnTo>
                    <a:pt x="1492" y="54"/>
                  </a:lnTo>
                  <a:lnTo>
                    <a:pt x="1572" y="82"/>
                  </a:lnTo>
                  <a:lnTo>
                    <a:pt x="1650" y="116"/>
                  </a:lnTo>
                  <a:lnTo>
                    <a:pt x="1724" y="157"/>
                  </a:lnTo>
                  <a:lnTo>
                    <a:pt x="1796" y="202"/>
                  </a:lnTo>
                  <a:lnTo>
                    <a:pt x="1863" y="252"/>
                  </a:lnTo>
                  <a:lnTo>
                    <a:pt x="1926" y="307"/>
                  </a:lnTo>
                  <a:lnTo>
                    <a:pt x="1986" y="366"/>
                  </a:lnTo>
                  <a:lnTo>
                    <a:pt x="2040" y="429"/>
                  </a:lnTo>
                  <a:lnTo>
                    <a:pt x="2090" y="496"/>
                  </a:lnTo>
                  <a:lnTo>
                    <a:pt x="2136" y="567"/>
                  </a:lnTo>
                  <a:lnTo>
                    <a:pt x="2175" y="642"/>
                  </a:lnTo>
                  <a:lnTo>
                    <a:pt x="2209" y="718"/>
                  </a:lnTo>
                  <a:lnTo>
                    <a:pt x="2239" y="799"/>
                  </a:lnTo>
                  <a:lnTo>
                    <a:pt x="2261" y="882"/>
                  </a:lnTo>
                  <a:lnTo>
                    <a:pt x="2278" y="967"/>
                  </a:lnTo>
                  <a:lnTo>
                    <a:pt x="2288" y="1054"/>
                  </a:lnTo>
                  <a:lnTo>
                    <a:pt x="2292" y="1144"/>
                  </a:lnTo>
                  <a:lnTo>
                    <a:pt x="2288" y="1233"/>
                  </a:lnTo>
                  <a:lnTo>
                    <a:pt x="2278" y="1321"/>
                  </a:lnTo>
                  <a:lnTo>
                    <a:pt x="2261" y="1406"/>
                  </a:lnTo>
                  <a:lnTo>
                    <a:pt x="2239" y="1489"/>
                  </a:lnTo>
                  <a:lnTo>
                    <a:pt x="2209" y="1569"/>
                  </a:lnTo>
                  <a:lnTo>
                    <a:pt x="2175" y="1647"/>
                  </a:lnTo>
                  <a:lnTo>
                    <a:pt x="2136" y="1721"/>
                  </a:lnTo>
                  <a:lnTo>
                    <a:pt x="2090" y="1792"/>
                  </a:lnTo>
                  <a:lnTo>
                    <a:pt x="2040" y="1859"/>
                  </a:lnTo>
                  <a:lnTo>
                    <a:pt x="1986" y="1923"/>
                  </a:lnTo>
                  <a:lnTo>
                    <a:pt x="1926" y="1982"/>
                  </a:lnTo>
                  <a:lnTo>
                    <a:pt x="1863" y="2036"/>
                  </a:lnTo>
                  <a:lnTo>
                    <a:pt x="1796" y="2086"/>
                  </a:lnTo>
                  <a:lnTo>
                    <a:pt x="1724" y="2132"/>
                  </a:lnTo>
                  <a:lnTo>
                    <a:pt x="1650" y="2171"/>
                  </a:lnTo>
                  <a:lnTo>
                    <a:pt x="1572" y="2206"/>
                  </a:lnTo>
                  <a:lnTo>
                    <a:pt x="1492" y="2235"/>
                  </a:lnTo>
                  <a:lnTo>
                    <a:pt x="1409" y="2258"/>
                  </a:lnTo>
                  <a:lnTo>
                    <a:pt x="1323" y="2274"/>
                  </a:lnTo>
                  <a:lnTo>
                    <a:pt x="1235" y="2284"/>
                  </a:lnTo>
                  <a:lnTo>
                    <a:pt x="1146" y="2287"/>
                  </a:lnTo>
                  <a:lnTo>
                    <a:pt x="1056" y="2284"/>
                  </a:lnTo>
                  <a:lnTo>
                    <a:pt x="969" y="2274"/>
                  </a:lnTo>
                  <a:lnTo>
                    <a:pt x="883" y="2258"/>
                  </a:lnTo>
                  <a:lnTo>
                    <a:pt x="800" y="2235"/>
                  </a:lnTo>
                  <a:lnTo>
                    <a:pt x="720" y="2206"/>
                  </a:lnTo>
                  <a:lnTo>
                    <a:pt x="642" y="2171"/>
                  </a:lnTo>
                  <a:lnTo>
                    <a:pt x="567" y="2132"/>
                  </a:lnTo>
                  <a:lnTo>
                    <a:pt x="497" y="2087"/>
                  </a:lnTo>
                  <a:lnTo>
                    <a:pt x="429" y="2036"/>
                  </a:lnTo>
                  <a:lnTo>
                    <a:pt x="366" y="1982"/>
                  </a:lnTo>
                  <a:lnTo>
                    <a:pt x="307" y="1923"/>
                  </a:lnTo>
                  <a:lnTo>
                    <a:pt x="252" y="1859"/>
                  </a:lnTo>
                  <a:lnTo>
                    <a:pt x="202" y="1792"/>
                  </a:lnTo>
                  <a:lnTo>
                    <a:pt x="157" y="1721"/>
                  </a:lnTo>
                  <a:lnTo>
                    <a:pt x="116" y="1647"/>
                  </a:lnTo>
                  <a:lnTo>
                    <a:pt x="82" y="1570"/>
                  </a:lnTo>
                  <a:lnTo>
                    <a:pt x="53" y="1489"/>
                  </a:lnTo>
                  <a:lnTo>
                    <a:pt x="31" y="1406"/>
                  </a:lnTo>
                  <a:lnTo>
                    <a:pt x="13" y="1321"/>
                  </a:lnTo>
                  <a:lnTo>
                    <a:pt x="3" y="1234"/>
                  </a:lnTo>
                  <a:lnTo>
                    <a:pt x="0" y="1144"/>
                  </a:lnTo>
                  <a:lnTo>
                    <a:pt x="3" y="1054"/>
                  </a:lnTo>
                  <a:lnTo>
                    <a:pt x="13" y="967"/>
                  </a:lnTo>
                  <a:lnTo>
                    <a:pt x="31" y="882"/>
                  </a:lnTo>
                  <a:lnTo>
                    <a:pt x="53" y="798"/>
                  </a:lnTo>
                  <a:lnTo>
                    <a:pt x="82" y="718"/>
                  </a:lnTo>
                  <a:lnTo>
                    <a:pt x="116" y="641"/>
                  </a:lnTo>
                  <a:lnTo>
                    <a:pt x="157" y="566"/>
                  </a:lnTo>
                  <a:lnTo>
                    <a:pt x="202" y="496"/>
                  </a:lnTo>
                  <a:lnTo>
                    <a:pt x="252" y="428"/>
                  </a:lnTo>
                  <a:lnTo>
                    <a:pt x="307" y="366"/>
                  </a:lnTo>
                  <a:lnTo>
                    <a:pt x="366" y="307"/>
                  </a:lnTo>
                  <a:lnTo>
                    <a:pt x="429" y="252"/>
                  </a:lnTo>
                  <a:lnTo>
                    <a:pt x="497" y="202"/>
                  </a:lnTo>
                  <a:lnTo>
                    <a:pt x="567" y="157"/>
                  </a:lnTo>
                  <a:lnTo>
                    <a:pt x="642" y="116"/>
                  </a:lnTo>
                  <a:lnTo>
                    <a:pt x="720" y="82"/>
                  </a:lnTo>
                  <a:lnTo>
                    <a:pt x="800" y="54"/>
                  </a:lnTo>
                  <a:lnTo>
                    <a:pt x="883" y="31"/>
                  </a:lnTo>
                  <a:lnTo>
                    <a:pt x="969" y="15"/>
                  </a:lnTo>
                  <a:lnTo>
                    <a:pt x="1056" y="4"/>
                  </a:lnTo>
                  <a:lnTo>
                    <a:pt x="11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6" name="Group 978"/>
          <p:cNvGrpSpPr/>
          <p:nvPr/>
        </p:nvGrpSpPr>
        <p:grpSpPr>
          <a:xfrm>
            <a:off x="6585874" y="1924434"/>
            <a:ext cx="574675" cy="534987"/>
            <a:chOff x="3471863" y="3470275"/>
            <a:chExt cx="574675" cy="534987"/>
          </a:xfrm>
          <a:solidFill>
            <a:srgbClr val="000000"/>
          </a:solidFill>
        </p:grpSpPr>
        <p:sp>
          <p:nvSpPr>
            <p:cNvPr id="217" name="Freeform 315"/>
            <p:cNvSpPr>
              <a:spLocks/>
            </p:cNvSpPr>
            <p:nvPr/>
          </p:nvSpPr>
          <p:spPr bwMode="auto">
            <a:xfrm>
              <a:off x="3833813" y="3544888"/>
              <a:ext cx="92075" cy="187325"/>
            </a:xfrm>
            <a:custGeom>
              <a:avLst/>
              <a:gdLst>
                <a:gd name="T0" fmla="*/ 144 w 580"/>
                <a:gd name="T1" fmla="*/ 0 h 1176"/>
                <a:gd name="T2" fmla="*/ 170 w 580"/>
                <a:gd name="T3" fmla="*/ 3 h 1176"/>
                <a:gd name="T4" fmla="*/ 193 w 580"/>
                <a:gd name="T5" fmla="*/ 12 h 1176"/>
                <a:gd name="T6" fmla="*/ 214 w 580"/>
                <a:gd name="T7" fmla="*/ 26 h 1176"/>
                <a:gd name="T8" fmla="*/ 229 w 580"/>
                <a:gd name="T9" fmla="*/ 45 h 1176"/>
                <a:gd name="T10" fmla="*/ 240 w 580"/>
                <a:gd name="T11" fmla="*/ 68 h 1176"/>
                <a:gd name="T12" fmla="*/ 246 w 580"/>
                <a:gd name="T13" fmla="*/ 93 h 1176"/>
                <a:gd name="T14" fmla="*/ 283 w 580"/>
                <a:gd name="T15" fmla="*/ 659 h 1176"/>
                <a:gd name="T16" fmla="*/ 286 w 580"/>
                <a:gd name="T17" fmla="*/ 677 h 1176"/>
                <a:gd name="T18" fmla="*/ 292 w 580"/>
                <a:gd name="T19" fmla="*/ 692 h 1176"/>
                <a:gd name="T20" fmla="*/ 302 w 580"/>
                <a:gd name="T21" fmla="*/ 705 h 1176"/>
                <a:gd name="T22" fmla="*/ 554 w 580"/>
                <a:gd name="T23" fmla="*/ 1007 h 1176"/>
                <a:gd name="T24" fmla="*/ 556 w 580"/>
                <a:gd name="T25" fmla="*/ 1008 h 1176"/>
                <a:gd name="T26" fmla="*/ 558 w 580"/>
                <a:gd name="T27" fmla="*/ 1011 h 1176"/>
                <a:gd name="T28" fmla="*/ 560 w 580"/>
                <a:gd name="T29" fmla="*/ 1013 h 1176"/>
                <a:gd name="T30" fmla="*/ 571 w 580"/>
                <a:gd name="T31" fmla="*/ 1030 h 1176"/>
                <a:gd name="T32" fmla="*/ 577 w 580"/>
                <a:gd name="T33" fmla="*/ 1050 h 1176"/>
                <a:gd name="T34" fmla="*/ 580 w 580"/>
                <a:gd name="T35" fmla="*/ 1071 h 1176"/>
                <a:gd name="T36" fmla="*/ 578 w 580"/>
                <a:gd name="T37" fmla="*/ 1091 h 1176"/>
                <a:gd name="T38" fmla="*/ 573 w 580"/>
                <a:gd name="T39" fmla="*/ 1111 h 1176"/>
                <a:gd name="T40" fmla="*/ 564 w 580"/>
                <a:gd name="T41" fmla="*/ 1130 h 1176"/>
                <a:gd name="T42" fmla="*/ 550 w 580"/>
                <a:gd name="T43" fmla="*/ 1147 h 1176"/>
                <a:gd name="T44" fmla="*/ 532 w 580"/>
                <a:gd name="T45" fmla="*/ 1161 h 1176"/>
                <a:gd name="T46" fmla="*/ 512 w 580"/>
                <a:gd name="T47" fmla="*/ 1170 h 1176"/>
                <a:gd name="T48" fmla="*/ 492 w 580"/>
                <a:gd name="T49" fmla="*/ 1175 h 1176"/>
                <a:gd name="T50" fmla="*/ 470 w 580"/>
                <a:gd name="T51" fmla="*/ 1176 h 1176"/>
                <a:gd name="T52" fmla="*/ 449 w 580"/>
                <a:gd name="T53" fmla="*/ 1173 h 1176"/>
                <a:gd name="T54" fmla="*/ 429 w 580"/>
                <a:gd name="T55" fmla="*/ 1164 h 1176"/>
                <a:gd name="T56" fmla="*/ 410 w 580"/>
                <a:gd name="T57" fmla="*/ 1152 h 1176"/>
                <a:gd name="T58" fmla="*/ 62 w 580"/>
                <a:gd name="T59" fmla="*/ 860 h 1176"/>
                <a:gd name="T60" fmla="*/ 52 w 580"/>
                <a:gd name="T61" fmla="*/ 852 h 1176"/>
                <a:gd name="T62" fmla="*/ 43 w 580"/>
                <a:gd name="T63" fmla="*/ 844 h 1176"/>
                <a:gd name="T64" fmla="*/ 23 w 580"/>
                <a:gd name="T65" fmla="*/ 821 h 1176"/>
                <a:gd name="T66" fmla="*/ 10 w 580"/>
                <a:gd name="T67" fmla="*/ 795 h 1176"/>
                <a:gd name="T68" fmla="*/ 2 w 580"/>
                <a:gd name="T69" fmla="*/ 768 h 1176"/>
                <a:gd name="T70" fmla="*/ 0 w 580"/>
                <a:gd name="T71" fmla="*/ 741 h 1176"/>
                <a:gd name="T72" fmla="*/ 0 w 580"/>
                <a:gd name="T73" fmla="*/ 733 h 1176"/>
                <a:gd name="T74" fmla="*/ 0 w 580"/>
                <a:gd name="T75" fmla="*/ 728 h 1176"/>
                <a:gd name="T76" fmla="*/ 0 w 580"/>
                <a:gd name="T77" fmla="*/ 724 h 1176"/>
                <a:gd name="T78" fmla="*/ 1 w 580"/>
                <a:gd name="T79" fmla="*/ 721 h 1176"/>
                <a:gd name="T80" fmla="*/ 42 w 580"/>
                <a:gd name="T81" fmla="*/ 97 h 1176"/>
                <a:gd name="T82" fmla="*/ 43 w 580"/>
                <a:gd name="T83" fmla="*/ 94 h 1176"/>
                <a:gd name="T84" fmla="*/ 43 w 580"/>
                <a:gd name="T85" fmla="*/ 91 h 1176"/>
                <a:gd name="T86" fmla="*/ 43 w 580"/>
                <a:gd name="T87" fmla="*/ 90 h 1176"/>
                <a:gd name="T88" fmla="*/ 48 w 580"/>
                <a:gd name="T89" fmla="*/ 66 h 1176"/>
                <a:gd name="T90" fmla="*/ 59 w 580"/>
                <a:gd name="T91" fmla="*/ 44 h 1176"/>
                <a:gd name="T92" fmla="*/ 76 w 580"/>
                <a:gd name="T93" fmla="*/ 25 h 1176"/>
                <a:gd name="T94" fmla="*/ 96 w 580"/>
                <a:gd name="T95" fmla="*/ 12 h 1176"/>
                <a:gd name="T96" fmla="*/ 119 w 580"/>
                <a:gd name="T97" fmla="*/ 3 h 1176"/>
                <a:gd name="T98" fmla="*/ 144 w 580"/>
                <a:gd name="T99" fmla="*/ 0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80" h="1176">
                  <a:moveTo>
                    <a:pt x="144" y="0"/>
                  </a:moveTo>
                  <a:lnTo>
                    <a:pt x="170" y="3"/>
                  </a:lnTo>
                  <a:lnTo>
                    <a:pt x="193" y="12"/>
                  </a:lnTo>
                  <a:lnTo>
                    <a:pt x="214" y="26"/>
                  </a:lnTo>
                  <a:lnTo>
                    <a:pt x="229" y="45"/>
                  </a:lnTo>
                  <a:lnTo>
                    <a:pt x="240" y="68"/>
                  </a:lnTo>
                  <a:lnTo>
                    <a:pt x="246" y="93"/>
                  </a:lnTo>
                  <a:lnTo>
                    <a:pt x="283" y="659"/>
                  </a:lnTo>
                  <a:lnTo>
                    <a:pt x="286" y="677"/>
                  </a:lnTo>
                  <a:lnTo>
                    <a:pt x="292" y="692"/>
                  </a:lnTo>
                  <a:lnTo>
                    <a:pt x="302" y="705"/>
                  </a:lnTo>
                  <a:lnTo>
                    <a:pt x="554" y="1007"/>
                  </a:lnTo>
                  <a:lnTo>
                    <a:pt x="556" y="1008"/>
                  </a:lnTo>
                  <a:lnTo>
                    <a:pt x="558" y="1011"/>
                  </a:lnTo>
                  <a:lnTo>
                    <a:pt x="560" y="1013"/>
                  </a:lnTo>
                  <a:lnTo>
                    <a:pt x="571" y="1030"/>
                  </a:lnTo>
                  <a:lnTo>
                    <a:pt x="577" y="1050"/>
                  </a:lnTo>
                  <a:lnTo>
                    <a:pt x="580" y="1071"/>
                  </a:lnTo>
                  <a:lnTo>
                    <a:pt x="578" y="1091"/>
                  </a:lnTo>
                  <a:lnTo>
                    <a:pt x="573" y="1111"/>
                  </a:lnTo>
                  <a:lnTo>
                    <a:pt x="564" y="1130"/>
                  </a:lnTo>
                  <a:lnTo>
                    <a:pt x="550" y="1147"/>
                  </a:lnTo>
                  <a:lnTo>
                    <a:pt x="532" y="1161"/>
                  </a:lnTo>
                  <a:lnTo>
                    <a:pt x="512" y="1170"/>
                  </a:lnTo>
                  <a:lnTo>
                    <a:pt x="492" y="1175"/>
                  </a:lnTo>
                  <a:lnTo>
                    <a:pt x="470" y="1176"/>
                  </a:lnTo>
                  <a:lnTo>
                    <a:pt x="449" y="1173"/>
                  </a:lnTo>
                  <a:lnTo>
                    <a:pt x="429" y="1164"/>
                  </a:lnTo>
                  <a:lnTo>
                    <a:pt x="410" y="1152"/>
                  </a:lnTo>
                  <a:lnTo>
                    <a:pt x="62" y="860"/>
                  </a:lnTo>
                  <a:lnTo>
                    <a:pt x="52" y="852"/>
                  </a:lnTo>
                  <a:lnTo>
                    <a:pt x="43" y="844"/>
                  </a:lnTo>
                  <a:lnTo>
                    <a:pt x="23" y="821"/>
                  </a:lnTo>
                  <a:lnTo>
                    <a:pt x="10" y="795"/>
                  </a:lnTo>
                  <a:lnTo>
                    <a:pt x="2" y="768"/>
                  </a:lnTo>
                  <a:lnTo>
                    <a:pt x="0" y="741"/>
                  </a:lnTo>
                  <a:lnTo>
                    <a:pt x="0" y="733"/>
                  </a:lnTo>
                  <a:lnTo>
                    <a:pt x="0" y="728"/>
                  </a:lnTo>
                  <a:lnTo>
                    <a:pt x="0" y="724"/>
                  </a:lnTo>
                  <a:lnTo>
                    <a:pt x="1" y="721"/>
                  </a:lnTo>
                  <a:lnTo>
                    <a:pt x="42" y="97"/>
                  </a:lnTo>
                  <a:lnTo>
                    <a:pt x="43" y="94"/>
                  </a:lnTo>
                  <a:lnTo>
                    <a:pt x="43" y="91"/>
                  </a:lnTo>
                  <a:lnTo>
                    <a:pt x="43" y="90"/>
                  </a:lnTo>
                  <a:lnTo>
                    <a:pt x="48" y="66"/>
                  </a:lnTo>
                  <a:lnTo>
                    <a:pt x="59" y="44"/>
                  </a:lnTo>
                  <a:lnTo>
                    <a:pt x="76" y="25"/>
                  </a:lnTo>
                  <a:lnTo>
                    <a:pt x="96" y="12"/>
                  </a:lnTo>
                  <a:lnTo>
                    <a:pt x="119" y="3"/>
                  </a:lnTo>
                  <a:lnTo>
                    <a:pt x="1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316"/>
            <p:cNvSpPr>
              <a:spLocks/>
            </p:cNvSpPr>
            <p:nvPr/>
          </p:nvSpPr>
          <p:spPr bwMode="auto">
            <a:xfrm>
              <a:off x="3678238" y="3470275"/>
              <a:ext cx="368300" cy="376237"/>
            </a:xfrm>
            <a:custGeom>
              <a:avLst/>
              <a:gdLst>
                <a:gd name="T0" fmla="*/ 1215 w 2319"/>
                <a:gd name="T1" fmla="*/ 3 h 2373"/>
                <a:gd name="T2" fmla="*/ 1388 w 2319"/>
                <a:gd name="T3" fmla="*/ 28 h 2373"/>
                <a:gd name="T4" fmla="*/ 1551 w 2319"/>
                <a:gd name="T5" fmla="*/ 78 h 2373"/>
                <a:gd name="T6" fmla="*/ 1704 w 2319"/>
                <a:gd name="T7" fmla="*/ 149 h 2373"/>
                <a:gd name="T8" fmla="*/ 1843 w 2319"/>
                <a:gd name="T9" fmla="*/ 240 h 2373"/>
                <a:gd name="T10" fmla="*/ 1969 w 2319"/>
                <a:gd name="T11" fmla="*/ 349 h 2373"/>
                <a:gd name="T12" fmla="*/ 2078 w 2319"/>
                <a:gd name="T13" fmla="*/ 474 h 2373"/>
                <a:gd name="T14" fmla="*/ 2169 w 2319"/>
                <a:gd name="T15" fmla="*/ 614 h 2373"/>
                <a:gd name="T16" fmla="*/ 2240 w 2319"/>
                <a:gd name="T17" fmla="*/ 767 h 2373"/>
                <a:gd name="T18" fmla="*/ 2289 w 2319"/>
                <a:gd name="T19" fmla="*/ 929 h 2373"/>
                <a:gd name="T20" fmla="*/ 2316 w 2319"/>
                <a:gd name="T21" fmla="*/ 1101 h 2373"/>
                <a:gd name="T22" fmla="*/ 2316 w 2319"/>
                <a:gd name="T23" fmla="*/ 1280 h 2373"/>
                <a:gd name="T24" fmla="*/ 2288 w 2319"/>
                <a:gd name="T25" fmla="*/ 1456 h 2373"/>
                <a:gd name="T26" fmla="*/ 2238 w 2319"/>
                <a:gd name="T27" fmla="*/ 1623 h 2373"/>
                <a:gd name="T28" fmla="*/ 2163 w 2319"/>
                <a:gd name="T29" fmla="*/ 1777 h 2373"/>
                <a:gd name="T30" fmla="*/ 2069 w 2319"/>
                <a:gd name="T31" fmla="*/ 1919 h 2373"/>
                <a:gd name="T32" fmla="*/ 1956 w 2319"/>
                <a:gd name="T33" fmla="*/ 2045 h 2373"/>
                <a:gd name="T34" fmla="*/ 1826 w 2319"/>
                <a:gd name="T35" fmla="*/ 2154 h 2373"/>
                <a:gd name="T36" fmla="*/ 1682 w 2319"/>
                <a:gd name="T37" fmla="*/ 2244 h 2373"/>
                <a:gd name="T38" fmla="*/ 1524 w 2319"/>
                <a:gd name="T39" fmla="*/ 2313 h 2373"/>
                <a:gd name="T40" fmla="*/ 1356 w 2319"/>
                <a:gd name="T41" fmla="*/ 2359 h 2373"/>
                <a:gd name="T42" fmla="*/ 1272 w 2319"/>
                <a:gd name="T43" fmla="*/ 2306 h 2373"/>
                <a:gd name="T44" fmla="*/ 1271 w 2319"/>
                <a:gd name="T45" fmla="*/ 2151 h 2373"/>
                <a:gd name="T46" fmla="*/ 1337 w 2319"/>
                <a:gd name="T47" fmla="*/ 2050 h 2373"/>
                <a:gd name="T48" fmla="*/ 1478 w 2319"/>
                <a:gd name="T49" fmla="*/ 2002 h 2373"/>
                <a:gd name="T50" fmla="*/ 1606 w 2319"/>
                <a:gd name="T51" fmla="*/ 1933 h 2373"/>
                <a:gd name="T52" fmla="*/ 1720 w 2319"/>
                <a:gd name="T53" fmla="*/ 1845 h 2373"/>
                <a:gd name="T54" fmla="*/ 1819 w 2319"/>
                <a:gd name="T55" fmla="*/ 1740 h 2373"/>
                <a:gd name="T56" fmla="*/ 1900 w 2319"/>
                <a:gd name="T57" fmla="*/ 1619 h 2373"/>
                <a:gd name="T58" fmla="*/ 1960 w 2319"/>
                <a:gd name="T59" fmla="*/ 1487 h 2373"/>
                <a:gd name="T60" fmla="*/ 1999 w 2319"/>
                <a:gd name="T61" fmla="*/ 1343 h 2373"/>
                <a:gd name="T62" fmla="*/ 2011 w 2319"/>
                <a:gd name="T63" fmla="*/ 1190 h 2373"/>
                <a:gd name="T64" fmla="*/ 1999 w 2319"/>
                <a:gd name="T65" fmla="*/ 1040 h 2373"/>
                <a:gd name="T66" fmla="*/ 1961 w 2319"/>
                <a:gd name="T67" fmla="*/ 897 h 2373"/>
                <a:gd name="T68" fmla="*/ 1902 w 2319"/>
                <a:gd name="T69" fmla="*/ 766 h 2373"/>
                <a:gd name="T70" fmla="*/ 1823 w 2319"/>
                <a:gd name="T71" fmla="*/ 646 h 2373"/>
                <a:gd name="T72" fmla="*/ 1727 w 2319"/>
                <a:gd name="T73" fmla="*/ 541 h 2373"/>
                <a:gd name="T74" fmla="*/ 1614 w 2319"/>
                <a:gd name="T75" fmla="*/ 453 h 2373"/>
                <a:gd name="T76" fmla="*/ 1487 w 2319"/>
                <a:gd name="T77" fmla="*/ 383 h 2373"/>
                <a:gd name="T78" fmla="*/ 1350 w 2319"/>
                <a:gd name="T79" fmla="*/ 334 h 2373"/>
                <a:gd name="T80" fmla="*/ 1203 w 2319"/>
                <a:gd name="T81" fmla="*/ 309 h 2373"/>
                <a:gd name="T82" fmla="*/ 1053 w 2319"/>
                <a:gd name="T83" fmla="*/ 309 h 2373"/>
                <a:gd name="T84" fmla="*/ 909 w 2319"/>
                <a:gd name="T85" fmla="*/ 333 h 2373"/>
                <a:gd name="T86" fmla="*/ 774 w 2319"/>
                <a:gd name="T87" fmla="*/ 379 h 2373"/>
                <a:gd name="T88" fmla="*/ 651 w 2319"/>
                <a:gd name="T89" fmla="*/ 446 h 2373"/>
                <a:gd name="T90" fmla="*/ 540 w 2319"/>
                <a:gd name="T91" fmla="*/ 531 h 2373"/>
                <a:gd name="T92" fmla="*/ 443 w 2319"/>
                <a:gd name="T93" fmla="*/ 632 h 2373"/>
                <a:gd name="T94" fmla="*/ 363 w 2319"/>
                <a:gd name="T95" fmla="*/ 747 h 2373"/>
                <a:gd name="T96" fmla="*/ 303 w 2319"/>
                <a:gd name="T97" fmla="*/ 874 h 2373"/>
                <a:gd name="T98" fmla="*/ 154 w 2319"/>
                <a:gd name="T99" fmla="*/ 833 h 2373"/>
                <a:gd name="T100" fmla="*/ 0 w 2319"/>
                <a:gd name="T101" fmla="*/ 806 h 2373"/>
                <a:gd name="T102" fmla="*/ 68 w 2319"/>
                <a:gd name="T103" fmla="*/ 647 h 2373"/>
                <a:gd name="T104" fmla="*/ 158 w 2319"/>
                <a:gd name="T105" fmla="*/ 500 h 2373"/>
                <a:gd name="T106" fmla="*/ 267 w 2319"/>
                <a:gd name="T107" fmla="*/ 368 h 2373"/>
                <a:gd name="T108" fmla="*/ 394 w 2319"/>
                <a:gd name="T109" fmla="*/ 253 h 2373"/>
                <a:gd name="T110" fmla="*/ 535 w 2319"/>
                <a:gd name="T111" fmla="*/ 157 h 2373"/>
                <a:gd name="T112" fmla="*/ 691 w 2319"/>
                <a:gd name="T113" fmla="*/ 82 h 2373"/>
                <a:gd name="T114" fmla="*/ 859 w 2319"/>
                <a:gd name="T115" fmla="*/ 30 h 2373"/>
                <a:gd name="T116" fmla="*/ 1036 w 2319"/>
                <a:gd name="T117" fmla="*/ 3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19" h="2373">
                  <a:moveTo>
                    <a:pt x="1127" y="0"/>
                  </a:moveTo>
                  <a:lnTo>
                    <a:pt x="1215" y="3"/>
                  </a:lnTo>
                  <a:lnTo>
                    <a:pt x="1303" y="13"/>
                  </a:lnTo>
                  <a:lnTo>
                    <a:pt x="1388" y="28"/>
                  </a:lnTo>
                  <a:lnTo>
                    <a:pt x="1471" y="50"/>
                  </a:lnTo>
                  <a:lnTo>
                    <a:pt x="1551" y="78"/>
                  </a:lnTo>
                  <a:lnTo>
                    <a:pt x="1629" y="110"/>
                  </a:lnTo>
                  <a:lnTo>
                    <a:pt x="1704" y="149"/>
                  </a:lnTo>
                  <a:lnTo>
                    <a:pt x="1775" y="192"/>
                  </a:lnTo>
                  <a:lnTo>
                    <a:pt x="1843" y="240"/>
                  </a:lnTo>
                  <a:lnTo>
                    <a:pt x="1908" y="292"/>
                  </a:lnTo>
                  <a:lnTo>
                    <a:pt x="1969" y="349"/>
                  </a:lnTo>
                  <a:lnTo>
                    <a:pt x="2026" y="410"/>
                  </a:lnTo>
                  <a:lnTo>
                    <a:pt x="2078" y="474"/>
                  </a:lnTo>
                  <a:lnTo>
                    <a:pt x="2126" y="543"/>
                  </a:lnTo>
                  <a:lnTo>
                    <a:pt x="2169" y="614"/>
                  </a:lnTo>
                  <a:lnTo>
                    <a:pt x="2207" y="689"/>
                  </a:lnTo>
                  <a:lnTo>
                    <a:pt x="2240" y="767"/>
                  </a:lnTo>
                  <a:lnTo>
                    <a:pt x="2267" y="847"/>
                  </a:lnTo>
                  <a:lnTo>
                    <a:pt x="2289" y="929"/>
                  </a:lnTo>
                  <a:lnTo>
                    <a:pt x="2306" y="1015"/>
                  </a:lnTo>
                  <a:lnTo>
                    <a:pt x="2316" y="1101"/>
                  </a:lnTo>
                  <a:lnTo>
                    <a:pt x="2319" y="1190"/>
                  </a:lnTo>
                  <a:lnTo>
                    <a:pt x="2316" y="1280"/>
                  </a:lnTo>
                  <a:lnTo>
                    <a:pt x="2305" y="1369"/>
                  </a:lnTo>
                  <a:lnTo>
                    <a:pt x="2288" y="1456"/>
                  </a:lnTo>
                  <a:lnTo>
                    <a:pt x="2266" y="1540"/>
                  </a:lnTo>
                  <a:lnTo>
                    <a:pt x="2238" y="1623"/>
                  </a:lnTo>
                  <a:lnTo>
                    <a:pt x="2204" y="1701"/>
                  </a:lnTo>
                  <a:lnTo>
                    <a:pt x="2163" y="1777"/>
                  </a:lnTo>
                  <a:lnTo>
                    <a:pt x="2119" y="1850"/>
                  </a:lnTo>
                  <a:lnTo>
                    <a:pt x="2069" y="1919"/>
                  </a:lnTo>
                  <a:lnTo>
                    <a:pt x="2015" y="1984"/>
                  </a:lnTo>
                  <a:lnTo>
                    <a:pt x="1956" y="2045"/>
                  </a:lnTo>
                  <a:lnTo>
                    <a:pt x="1893" y="2102"/>
                  </a:lnTo>
                  <a:lnTo>
                    <a:pt x="1826" y="2154"/>
                  </a:lnTo>
                  <a:lnTo>
                    <a:pt x="1755" y="2202"/>
                  </a:lnTo>
                  <a:lnTo>
                    <a:pt x="1682" y="2244"/>
                  </a:lnTo>
                  <a:lnTo>
                    <a:pt x="1604" y="2281"/>
                  </a:lnTo>
                  <a:lnTo>
                    <a:pt x="1524" y="2313"/>
                  </a:lnTo>
                  <a:lnTo>
                    <a:pt x="1441" y="2339"/>
                  </a:lnTo>
                  <a:lnTo>
                    <a:pt x="1356" y="2359"/>
                  </a:lnTo>
                  <a:lnTo>
                    <a:pt x="1268" y="2373"/>
                  </a:lnTo>
                  <a:lnTo>
                    <a:pt x="1272" y="2306"/>
                  </a:lnTo>
                  <a:lnTo>
                    <a:pt x="1275" y="2238"/>
                  </a:lnTo>
                  <a:lnTo>
                    <a:pt x="1271" y="2151"/>
                  </a:lnTo>
                  <a:lnTo>
                    <a:pt x="1264" y="2064"/>
                  </a:lnTo>
                  <a:lnTo>
                    <a:pt x="1337" y="2050"/>
                  </a:lnTo>
                  <a:lnTo>
                    <a:pt x="1409" y="2029"/>
                  </a:lnTo>
                  <a:lnTo>
                    <a:pt x="1478" y="2002"/>
                  </a:lnTo>
                  <a:lnTo>
                    <a:pt x="1543" y="1971"/>
                  </a:lnTo>
                  <a:lnTo>
                    <a:pt x="1606" y="1933"/>
                  </a:lnTo>
                  <a:lnTo>
                    <a:pt x="1665" y="1892"/>
                  </a:lnTo>
                  <a:lnTo>
                    <a:pt x="1720" y="1845"/>
                  </a:lnTo>
                  <a:lnTo>
                    <a:pt x="1772" y="1795"/>
                  </a:lnTo>
                  <a:lnTo>
                    <a:pt x="1819" y="1740"/>
                  </a:lnTo>
                  <a:lnTo>
                    <a:pt x="1862" y="1681"/>
                  </a:lnTo>
                  <a:lnTo>
                    <a:pt x="1900" y="1619"/>
                  </a:lnTo>
                  <a:lnTo>
                    <a:pt x="1933" y="1555"/>
                  </a:lnTo>
                  <a:lnTo>
                    <a:pt x="1960" y="1487"/>
                  </a:lnTo>
                  <a:lnTo>
                    <a:pt x="1982" y="1415"/>
                  </a:lnTo>
                  <a:lnTo>
                    <a:pt x="1999" y="1343"/>
                  </a:lnTo>
                  <a:lnTo>
                    <a:pt x="2007" y="1267"/>
                  </a:lnTo>
                  <a:lnTo>
                    <a:pt x="2011" y="1190"/>
                  </a:lnTo>
                  <a:lnTo>
                    <a:pt x="2009" y="1115"/>
                  </a:lnTo>
                  <a:lnTo>
                    <a:pt x="1999" y="1040"/>
                  </a:lnTo>
                  <a:lnTo>
                    <a:pt x="1983" y="968"/>
                  </a:lnTo>
                  <a:lnTo>
                    <a:pt x="1961" y="897"/>
                  </a:lnTo>
                  <a:lnTo>
                    <a:pt x="1934" y="830"/>
                  </a:lnTo>
                  <a:lnTo>
                    <a:pt x="1902" y="766"/>
                  </a:lnTo>
                  <a:lnTo>
                    <a:pt x="1865" y="704"/>
                  </a:lnTo>
                  <a:lnTo>
                    <a:pt x="1823" y="646"/>
                  </a:lnTo>
                  <a:lnTo>
                    <a:pt x="1777" y="591"/>
                  </a:lnTo>
                  <a:lnTo>
                    <a:pt x="1727" y="541"/>
                  </a:lnTo>
                  <a:lnTo>
                    <a:pt x="1672" y="495"/>
                  </a:lnTo>
                  <a:lnTo>
                    <a:pt x="1614" y="453"/>
                  </a:lnTo>
                  <a:lnTo>
                    <a:pt x="1552" y="416"/>
                  </a:lnTo>
                  <a:lnTo>
                    <a:pt x="1487" y="383"/>
                  </a:lnTo>
                  <a:lnTo>
                    <a:pt x="1421" y="356"/>
                  </a:lnTo>
                  <a:lnTo>
                    <a:pt x="1350" y="334"/>
                  </a:lnTo>
                  <a:lnTo>
                    <a:pt x="1278" y="319"/>
                  </a:lnTo>
                  <a:lnTo>
                    <a:pt x="1203" y="309"/>
                  </a:lnTo>
                  <a:lnTo>
                    <a:pt x="1128" y="306"/>
                  </a:lnTo>
                  <a:lnTo>
                    <a:pt x="1053" y="309"/>
                  </a:lnTo>
                  <a:lnTo>
                    <a:pt x="981" y="319"/>
                  </a:lnTo>
                  <a:lnTo>
                    <a:pt x="909" y="333"/>
                  </a:lnTo>
                  <a:lnTo>
                    <a:pt x="841" y="354"/>
                  </a:lnTo>
                  <a:lnTo>
                    <a:pt x="774" y="379"/>
                  </a:lnTo>
                  <a:lnTo>
                    <a:pt x="711" y="411"/>
                  </a:lnTo>
                  <a:lnTo>
                    <a:pt x="651" y="446"/>
                  </a:lnTo>
                  <a:lnTo>
                    <a:pt x="593" y="487"/>
                  </a:lnTo>
                  <a:lnTo>
                    <a:pt x="540" y="531"/>
                  </a:lnTo>
                  <a:lnTo>
                    <a:pt x="489" y="580"/>
                  </a:lnTo>
                  <a:lnTo>
                    <a:pt x="443" y="632"/>
                  </a:lnTo>
                  <a:lnTo>
                    <a:pt x="401" y="688"/>
                  </a:lnTo>
                  <a:lnTo>
                    <a:pt x="363" y="747"/>
                  </a:lnTo>
                  <a:lnTo>
                    <a:pt x="330" y="809"/>
                  </a:lnTo>
                  <a:lnTo>
                    <a:pt x="303" y="874"/>
                  </a:lnTo>
                  <a:lnTo>
                    <a:pt x="228" y="851"/>
                  </a:lnTo>
                  <a:lnTo>
                    <a:pt x="154" y="833"/>
                  </a:lnTo>
                  <a:lnTo>
                    <a:pt x="78" y="817"/>
                  </a:lnTo>
                  <a:lnTo>
                    <a:pt x="0" y="806"/>
                  </a:lnTo>
                  <a:lnTo>
                    <a:pt x="32" y="725"/>
                  </a:lnTo>
                  <a:lnTo>
                    <a:pt x="68" y="647"/>
                  </a:lnTo>
                  <a:lnTo>
                    <a:pt x="111" y="571"/>
                  </a:lnTo>
                  <a:lnTo>
                    <a:pt x="158" y="500"/>
                  </a:lnTo>
                  <a:lnTo>
                    <a:pt x="210" y="432"/>
                  </a:lnTo>
                  <a:lnTo>
                    <a:pt x="267" y="368"/>
                  </a:lnTo>
                  <a:lnTo>
                    <a:pt x="328" y="308"/>
                  </a:lnTo>
                  <a:lnTo>
                    <a:pt x="394" y="253"/>
                  </a:lnTo>
                  <a:lnTo>
                    <a:pt x="463" y="203"/>
                  </a:lnTo>
                  <a:lnTo>
                    <a:pt x="535" y="157"/>
                  </a:lnTo>
                  <a:lnTo>
                    <a:pt x="612" y="117"/>
                  </a:lnTo>
                  <a:lnTo>
                    <a:pt x="691" y="82"/>
                  </a:lnTo>
                  <a:lnTo>
                    <a:pt x="773" y="53"/>
                  </a:lnTo>
                  <a:lnTo>
                    <a:pt x="859" y="30"/>
                  </a:lnTo>
                  <a:lnTo>
                    <a:pt x="947" y="13"/>
                  </a:lnTo>
                  <a:lnTo>
                    <a:pt x="1036" y="3"/>
                  </a:lnTo>
                  <a:lnTo>
                    <a:pt x="11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317"/>
            <p:cNvSpPr>
              <a:spLocks noEditPoints="1"/>
            </p:cNvSpPr>
            <p:nvPr/>
          </p:nvSpPr>
          <p:spPr bwMode="auto">
            <a:xfrm>
              <a:off x="3471863" y="3644900"/>
              <a:ext cx="360363" cy="360362"/>
            </a:xfrm>
            <a:custGeom>
              <a:avLst/>
              <a:gdLst>
                <a:gd name="T0" fmla="*/ 1062 w 2266"/>
                <a:gd name="T1" fmla="*/ 512 h 2267"/>
                <a:gd name="T2" fmla="*/ 885 w 2266"/>
                <a:gd name="T3" fmla="*/ 584 h 2267"/>
                <a:gd name="T4" fmla="*/ 738 w 2266"/>
                <a:gd name="T5" fmla="*/ 721 h 2267"/>
                <a:gd name="T6" fmla="*/ 648 w 2266"/>
                <a:gd name="T7" fmla="*/ 904 h 2267"/>
                <a:gd name="T8" fmla="*/ 479 w 2266"/>
                <a:gd name="T9" fmla="*/ 928 h 2267"/>
                <a:gd name="T10" fmla="*/ 471 w 2266"/>
                <a:gd name="T11" fmla="*/ 1059 h 2267"/>
                <a:gd name="T12" fmla="*/ 614 w 2266"/>
                <a:gd name="T13" fmla="*/ 1083 h 2267"/>
                <a:gd name="T14" fmla="*/ 479 w 2266"/>
                <a:gd name="T15" fmla="*/ 1165 h 2267"/>
                <a:gd name="T16" fmla="*/ 471 w 2266"/>
                <a:gd name="T17" fmla="*/ 1296 h 2267"/>
                <a:gd name="T18" fmla="*/ 637 w 2266"/>
                <a:gd name="T19" fmla="*/ 1320 h 2267"/>
                <a:gd name="T20" fmla="*/ 691 w 2266"/>
                <a:gd name="T21" fmla="*/ 1466 h 2267"/>
                <a:gd name="T22" fmla="*/ 819 w 2266"/>
                <a:gd name="T23" fmla="*/ 1635 h 2267"/>
                <a:gd name="T24" fmla="*/ 1009 w 2266"/>
                <a:gd name="T25" fmla="*/ 1740 h 2267"/>
                <a:gd name="T26" fmla="*/ 1285 w 2266"/>
                <a:gd name="T27" fmla="*/ 1771 h 2267"/>
                <a:gd name="T28" fmla="*/ 1528 w 2266"/>
                <a:gd name="T29" fmla="*/ 1707 h 2267"/>
                <a:gd name="T30" fmla="*/ 1562 w 2266"/>
                <a:gd name="T31" fmla="*/ 1655 h 2267"/>
                <a:gd name="T32" fmla="*/ 1492 w 2266"/>
                <a:gd name="T33" fmla="*/ 1505 h 2267"/>
                <a:gd name="T34" fmla="*/ 1382 w 2266"/>
                <a:gd name="T35" fmla="*/ 1515 h 2267"/>
                <a:gd name="T36" fmla="*/ 1169 w 2266"/>
                <a:gd name="T37" fmla="*/ 1544 h 2267"/>
                <a:gd name="T38" fmla="*/ 1003 w 2266"/>
                <a:gd name="T39" fmla="*/ 1492 h 2267"/>
                <a:gd name="T40" fmla="*/ 909 w 2266"/>
                <a:gd name="T41" fmla="*/ 1390 h 2267"/>
                <a:gd name="T42" fmla="*/ 1173 w 2266"/>
                <a:gd name="T43" fmla="*/ 1319 h 2267"/>
                <a:gd name="T44" fmla="*/ 1197 w 2266"/>
                <a:gd name="T45" fmla="*/ 1196 h 2267"/>
                <a:gd name="T46" fmla="*/ 1157 w 2266"/>
                <a:gd name="T47" fmla="*/ 1157 h 2267"/>
                <a:gd name="T48" fmla="*/ 1173 w 2266"/>
                <a:gd name="T49" fmla="*/ 1082 h 2267"/>
                <a:gd name="T50" fmla="*/ 1197 w 2266"/>
                <a:gd name="T51" fmla="*/ 959 h 2267"/>
                <a:gd name="T52" fmla="*/ 1157 w 2266"/>
                <a:gd name="T53" fmla="*/ 919 h 2267"/>
                <a:gd name="T54" fmla="*/ 891 w 2266"/>
                <a:gd name="T55" fmla="*/ 916 h 2267"/>
                <a:gd name="T56" fmla="*/ 963 w 2266"/>
                <a:gd name="T57" fmla="*/ 808 h 2267"/>
                <a:gd name="T58" fmla="*/ 1090 w 2266"/>
                <a:gd name="T59" fmla="*/ 741 h 2267"/>
                <a:gd name="T60" fmla="*/ 1271 w 2266"/>
                <a:gd name="T61" fmla="*/ 732 h 2267"/>
                <a:gd name="T62" fmla="*/ 1464 w 2266"/>
                <a:gd name="T63" fmla="*/ 774 h 2267"/>
                <a:gd name="T64" fmla="*/ 1511 w 2266"/>
                <a:gd name="T65" fmla="*/ 739 h 2267"/>
                <a:gd name="T66" fmla="*/ 1561 w 2266"/>
                <a:gd name="T67" fmla="*/ 601 h 2267"/>
                <a:gd name="T68" fmla="*/ 1518 w 2266"/>
                <a:gd name="T69" fmla="*/ 555 h 2267"/>
                <a:gd name="T70" fmla="*/ 1311 w 2266"/>
                <a:gd name="T71" fmla="*/ 499 h 2267"/>
                <a:gd name="T72" fmla="*/ 1309 w 2266"/>
                <a:gd name="T73" fmla="*/ 13 h 2267"/>
                <a:gd name="T74" fmla="*/ 1631 w 2266"/>
                <a:gd name="T75" fmla="*/ 115 h 2267"/>
                <a:gd name="T76" fmla="*/ 1904 w 2266"/>
                <a:gd name="T77" fmla="*/ 303 h 2267"/>
                <a:gd name="T78" fmla="*/ 2112 w 2266"/>
                <a:gd name="T79" fmla="*/ 562 h 2267"/>
                <a:gd name="T80" fmla="*/ 2237 w 2266"/>
                <a:gd name="T81" fmla="*/ 873 h 2267"/>
                <a:gd name="T82" fmla="*/ 2263 w 2266"/>
                <a:gd name="T83" fmla="*/ 1222 h 2267"/>
                <a:gd name="T84" fmla="*/ 2185 w 2266"/>
                <a:gd name="T85" fmla="*/ 1555 h 2267"/>
                <a:gd name="T86" fmla="*/ 2017 w 2266"/>
                <a:gd name="T87" fmla="*/ 1842 h 2267"/>
                <a:gd name="T88" fmla="*/ 1775 w 2266"/>
                <a:gd name="T89" fmla="*/ 2067 h 2267"/>
                <a:gd name="T90" fmla="*/ 1475 w 2266"/>
                <a:gd name="T91" fmla="*/ 2214 h 2267"/>
                <a:gd name="T92" fmla="*/ 1133 w 2266"/>
                <a:gd name="T93" fmla="*/ 2267 h 2267"/>
                <a:gd name="T94" fmla="*/ 791 w 2266"/>
                <a:gd name="T95" fmla="*/ 2214 h 2267"/>
                <a:gd name="T96" fmla="*/ 491 w 2266"/>
                <a:gd name="T97" fmla="*/ 2067 h 2267"/>
                <a:gd name="T98" fmla="*/ 249 w 2266"/>
                <a:gd name="T99" fmla="*/ 1842 h 2267"/>
                <a:gd name="T100" fmla="*/ 81 w 2266"/>
                <a:gd name="T101" fmla="*/ 1555 h 2267"/>
                <a:gd name="T102" fmla="*/ 3 w 2266"/>
                <a:gd name="T103" fmla="*/ 1222 h 2267"/>
                <a:gd name="T104" fmla="*/ 30 w 2266"/>
                <a:gd name="T105" fmla="*/ 873 h 2267"/>
                <a:gd name="T106" fmla="*/ 155 w 2266"/>
                <a:gd name="T107" fmla="*/ 562 h 2267"/>
                <a:gd name="T108" fmla="*/ 362 w 2266"/>
                <a:gd name="T109" fmla="*/ 303 h 2267"/>
                <a:gd name="T110" fmla="*/ 635 w 2266"/>
                <a:gd name="T111" fmla="*/ 115 h 2267"/>
                <a:gd name="T112" fmla="*/ 958 w 2266"/>
                <a:gd name="T113" fmla="*/ 13 h 2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66" h="2267">
                  <a:moveTo>
                    <a:pt x="1244" y="494"/>
                  </a:moveTo>
                  <a:lnTo>
                    <a:pt x="1177" y="495"/>
                  </a:lnTo>
                  <a:lnTo>
                    <a:pt x="1109" y="502"/>
                  </a:lnTo>
                  <a:lnTo>
                    <a:pt x="1062" y="512"/>
                  </a:lnTo>
                  <a:lnTo>
                    <a:pt x="1016" y="524"/>
                  </a:lnTo>
                  <a:lnTo>
                    <a:pt x="971" y="540"/>
                  </a:lnTo>
                  <a:lnTo>
                    <a:pt x="927" y="560"/>
                  </a:lnTo>
                  <a:lnTo>
                    <a:pt x="885" y="584"/>
                  </a:lnTo>
                  <a:lnTo>
                    <a:pt x="846" y="611"/>
                  </a:lnTo>
                  <a:lnTo>
                    <a:pt x="806" y="645"/>
                  </a:lnTo>
                  <a:lnTo>
                    <a:pt x="770" y="681"/>
                  </a:lnTo>
                  <a:lnTo>
                    <a:pt x="738" y="721"/>
                  </a:lnTo>
                  <a:lnTo>
                    <a:pt x="711" y="764"/>
                  </a:lnTo>
                  <a:lnTo>
                    <a:pt x="687" y="808"/>
                  </a:lnTo>
                  <a:lnTo>
                    <a:pt x="666" y="855"/>
                  </a:lnTo>
                  <a:lnTo>
                    <a:pt x="648" y="904"/>
                  </a:lnTo>
                  <a:lnTo>
                    <a:pt x="644" y="917"/>
                  </a:lnTo>
                  <a:lnTo>
                    <a:pt x="507" y="917"/>
                  </a:lnTo>
                  <a:lnTo>
                    <a:pt x="491" y="921"/>
                  </a:lnTo>
                  <a:lnTo>
                    <a:pt x="479" y="928"/>
                  </a:lnTo>
                  <a:lnTo>
                    <a:pt x="471" y="941"/>
                  </a:lnTo>
                  <a:lnTo>
                    <a:pt x="467" y="957"/>
                  </a:lnTo>
                  <a:lnTo>
                    <a:pt x="467" y="1043"/>
                  </a:lnTo>
                  <a:lnTo>
                    <a:pt x="471" y="1059"/>
                  </a:lnTo>
                  <a:lnTo>
                    <a:pt x="479" y="1072"/>
                  </a:lnTo>
                  <a:lnTo>
                    <a:pt x="491" y="1080"/>
                  </a:lnTo>
                  <a:lnTo>
                    <a:pt x="507" y="1083"/>
                  </a:lnTo>
                  <a:lnTo>
                    <a:pt x="614" y="1083"/>
                  </a:lnTo>
                  <a:lnTo>
                    <a:pt x="614" y="1154"/>
                  </a:lnTo>
                  <a:lnTo>
                    <a:pt x="507" y="1154"/>
                  </a:lnTo>
                  <a:lnTo>
                    <a:pt x="491" y="1158"/>
                  </a:lnTo>
                  <a:lnTo>
                    <a:pt x="479" y="1165"/>
                  </a:lnTo>
                  <a:lnTo>
                    <a:pt x="471" y="1178"/>
                  </a:lnTo>
                  <a:lnTo>
                    <a:pt x="467" y="1194"/>
                  </a:lnTo>
                  <a:lnTo>
                    <a:pt x="467" y="1281"/>
                  </a:lnTo>
                  <a:lnTo>
                    <a:pt x="471" y="1296"/>
                  </a:lnTo>
                  <a:lnTo>
                    <a:pt x="479" y="1309"/>
                  </a:lnTo>
                  <a:lnTo>
                    <a:pt x="491" y="1317"/>
                  </a:lnTo>
                  <a:lnTo>
                    <a:pt x="507" y="1320"/>
                  </a:lnTo>
                  <a:lnTo>
                    <a:pt x="637" y="1320"/>
                  </a:lnTo>
                  <a:lnTo>
                    <a:pt x="646" y="1352"/>
                  </a:lnTo>
                  <a:lnTo>
                    <a:pt x="656" y="1384"/>
                  </a:lnTo>
                  <a:lnTo>
                    <a:pt x="667" y="1416"/>
                  </a:lnTo>
                  <a:lnTo>
                    <a:pt x="691" y="1466"/>
                  </a:lnTo>
                  <a:lnTo>
                    <a:pt x="717" y="1514"/>
                  </a:lnTo>
                  <a:lnTo>
                    <a:pt x="748" y="1558"/>
                  </a:lnTo>
                  <a:lnTo>
                    <a:pt x="782" y="1598"/>
                  </a:lnTo>
                  <a:lnTo>
                    <a:pt x="819" y="1635"/>
                  </a:lnTo>
                  <a:lnTo>
                    <a:pt x="861" y="1667"/>
                  </a:lnTo>
                  <a:lnTo>
                    <a:pt x="906" y="1695"/>
                  </a:lnTo>
                  <a:lnTo>
                    <a:pt x="955" y="1721"/>
                  </a:lnTo>
                  <a:lnTo>
                    <a:pt x="1009" y="1740"/>
                  </a:lnTo>
                  <a:lnTo>
                    <a:pt x="1077" y="1759"/>
                  </a:lnTo>
                  <a:lnTo>
                    <a:pt x="1146" y="1770"/>
                  </a:lnTo>
                  <a:lnTo>
                    <a:pt x="1215" y="1773"/>
                  </a:lnTo>
                  <a:lnTo>
                    <a:pt x="1285" y="1771"/>
                  </a:lnTo>
                  <a:lnTo>
                    <a:pt x="1354" y="1761"/>
                  </a:lnTo>
                  <a:lnTo>
                    <a:pt x="1422" y="1746"/>
                  </a:lnTo>
                  <a:lnTo>
                    <a:pt x="1475" y="1728"/>
                  </a:lnTo>
                  <a:lnTo>
                    <a:pt x="1528" y="1707"/>
                  </a:lnTo>
                  <a:lnTo>
                    <a:pt x="1545" y="1696"/>
                  </a:lnTo>
                  <a:lnTo>
                    <a:pt x="1557" y="1684"/>
                  </a:lnTo>
                  <a:lnTo>
                    <a:pt x="1562" y="1670"/>
                  </a:lnTo>
                  <a:lnTo>
                    <a:pt x="1562" y="1655"/>
                  </a:lnTo>
                  <a:lnTo>
                    <a:pt x="1557" y="1637"/>
                  </a:lnTo>
                  <a:lnTo>
                    <a:pt x="1512" y="1532"/>
                  </a:lnTo>
                  <a:lnTo>
                    <a:pt x="1503" y="1516"/>
                  </a:lnTo>
                  <a:lnTo>
                    <a:pt x="1492" y="1505"/>
                  </a:lnTo>
                  <a:lnTo>
                    <a:pt x="1480" y="1499"/>
                  </a:lnTo>
                  <a:lnTo>
                    <a:pt x="1464" y="1497"/>
                  </a:lnTo>
                  <a:lnTo>
                    <a:pt x="1446" y="1500"/>
                  </a:lnTo>
                  <a:lnTo>
                    <a:pt x="1382" y="1515"/>
                  </a:lnTo>
                  <a:lnTo>
                    <a:pt x="1317" y="1532"/>
                  </a:lnTo>
                  <a:lnTo>
                    <a:pt x="1268" y="1540"/>
                  </a:lnTo>
                  <a:lnTo>
                    <a:pt x="1219" y="1544"/>
                  </a:lnTo>
                  <a:lnTo>
                    <a:pt x="1169" y="1544"/>
                  </a:lnTo>
                  <a:lnTo>
                    <a:pt x="1120" y="1537"/>
                  </a:lnTo>
                  <a:lnTo>
                    <a:pt x="1071" y="1525"/>
                  </a:lnTo>
                  <a:lnTo>
                    <a:pt x="1034" y="1511"/>
                  </a:lnTo>
                  <a:lnTo>
                    <a:pt x="1003" y="1492"/>
                  </a:lnTo>
                  <a:lnTo>
                    <a:pt x="974" y="1471"/>
                  </a:lnTo>
                  <a:lnTo>
                    <a:pt x="949" y="1447"/>
                  </a:lnTo>
                  <a:lnTo>
                    <a:pt x="928" y="1420"/>
                  </a:lnTo>
                  <a:lnTo>
                    <a:pt x="909" y="1390"/>
                  </a:lnTo>
                  <a:lnTo>
                    <a:pt x="893" y="1357"/>
                  </a:lnTo>
                  <a:lnTo>
                    <a:pt x="880" y="1322"/>
                  </a:lnTo>
                  <a:lnTo>
                    <a:pt x="1157" y="1322"/>
                  </a:lnTo>
                  <a:lnTo>
                    <a:pt x="1173" y="1319"/>
                  </a:lnTo>
                  <a:lnTo>
                    <a:pt x="1186" y="1311"/>
                  </a:lnTo>
                  <a:lnTo>
                    <a:pt x="1194" y="1298"/>
                  </a:lnTo>
                  <a:lnTo>
                    <a:pt x="1197" y="1283"/>
                  </a:lnTo>
                  <a:lnTo>
                    <a:pt x="1197" y="1196"/>
                  </a:lnTo>
                  <a:lnTo>
                    <a:pt x="1194" y="1181"/>
                  </a:lnTo>
                  <a:lnTo>
                    <a:pt x="1186" y="1167"/>
                  </a:lnTo>
                  <a:lnTo>
                    <a:pt x="1173" y="1160"/>
                  </a:lnTo>
                  <a:lnTo>
                    <a:pt x="1157" y="1157"/>
                  </a:lnTo>
                  <a:lnTo>
                    <a:pt x="853" y="1157"/>
                  </a:lnTo>
                  <a:lnTo>
                    <a:pt x="853" y="1085"/>
                  </a:lnTo>
                  <a:lnTo>
                    <a:pt x="1157" y="1085"/>
                  </a:lnTo>
                  <a:lnTo>
                    <a:pt x="1173" y="1082"/>
                  </a:lnTo>
                  <a:lnTo>
                    <a:pt x="1186" y="1074"/>
                  </a:lnTo>
                  <a:lnTo>
                    <a:pt x="1194" y="1061"/>
                  </a:lnTo>
                  <a:lnTo>
                    <a:pt x="1197" y="1046"/>
                  </a:lnTo>
                  <a:lnTo>
                    <a:pt x="1197" y="959"/>
                  </a:lnTo>
                  <a:lnTo>
                    <a:pt x="1194" y="944"/>
                  </a:lnTo>
                  <a:lnTo>
                    <a:pt x="1186" y="930"/>
                  </a:lnTo>
                  <a:lnTo>
                    <a:pt x="1173" y="923"/>
                  </a:lnTo>
                  <a:lnTo>
                    <a:pt x="1157" y="919"/>
                  </a:lnTo>
                  <a:lnTo>
                    <a:pt x="891" y="919"/>
                  </a:lnTo>
                  <a:lnTo>
                    <a:pt x="891" y="918"/>
                  </a:lnTo>
                  <a:lnTo>
                    <a:pt x="891" y="917"/>
                  </a:lnTo>
                  <a:lnTo>
                    <a:pt x="891" y="916"/>
                  </a:lnTo>
                  <a:lnTo>
                    <a:pt x="906" y="885"/>
                  </a:lnTo>
                  <a:lnTo>
                    <a:pt x="923" y="858"/>
                  </a:lnTo>
                  <a:lnTo>
                    <a:pt x="941" y="832"/>
                  </a:lnTo>
                  <a:lnTo>
                    <a:pt x="963" y="808"/>
                  </a:lnTo>
                  <a:lnTo>
                    <a:pt x="987" y="788"/>
                  </a:lnTo>
                  <a:lnTo>
                    <a:pt x="1015" y="769"/>
                  </a:lnTo>
                  <a:lnTo>
                    <a:pt x="1045" y="755"/>
                  </a:lnTo>
                  <a:lnTo>
                    <a:pt x="1090" y="741"/>
                  </a:lnTo>
                  <a:lnTo>
                    <a:pt x="1135" y="731"/>
                  </a:lnTo>
                  <a:lnTo>
                    <a:pt x="1180" y="727"/>
                  </a:lnTo>
                  <a:lnTo>
                    <a:pt x="1225" y="727"/>
                  </a:lnTo>
                  <a:lnTo>
                    <a:pt x="1271" y="732"/>
                  </a:lnTo>
                  <a:lnTo>
                    <a:pt x="1316" y="739"/>
                  </a:lnTo>
                  <a:lnTo>
                    <a:pt x="1382" y="755"/>
                  </a:lnTo>
                  <a:lnTo>
                    <a:pt x="1447" y="771"/>
                  </a:lnTo>
                  <a:lnTo>
                    <a:pt x="1464" y="774"/>
                  </a:lnTo>
                  <a:lnTo>
                    <a:pt x="1479" y="771"/>
                  </a:lnTo>
                  <a:lnTo>
                    <a:pt x="1491" y="765"/>
                  </a:lnTo>
                  <a:lnTo>
                    <a:pt x="1502" y="755"/>
                  </a:lnTo>
                  <a:lnTo>
                    <a:pt x="1511" y="739"/>
                  </a:lnTo>
                  <a:lnTo>
                    <a:pt x="1532" y="688"/>
                  </a:lnTo>
                  <a:lnTo>
                    <a:pt x="1554" y="635"/>
                  </a:lnTo>
                  <a:lnTo>
                    <a:pt x="1560" y="617"/>
                  </a:lnTo>
                  <a:lnTo>
                    <a:pt x="1561" y="601"/>
                  </a:lnTo>
                  <a:lnTo>
                    <a:pt x="1556" y="586"/>
                  </a:lnTo>
                  <a:lnTo>
                    <a:pt x="1546" y="573"/>
                  </a:lnTo>
                  <a:lnTo>
                    <a:pt x="1529" y="562"/>
                  </a:lnTo>
                  <a:lnTo>
                    <a:pt x="1518" y="555"/>
                  </a:lnTo>
                  <a:lnTo>
                    <a:pt x="1506" y="550"/>
                  </a:lnTo>
                  <a:lnTo>
                    <a:pt x="1441" y="528"/>
                  </a:lnTo>
                  <a:lnTo>
                    <a:pt x="1377" y="510"/>
                  </a:lnTo>
                  <a:lnTo>
                    <a:pt x="1311" y="499"/>
                  </a:lnTo>
                  <a:lnTo>
                    <a:pt x="1244" y="494"/>
                  </a:lnTo>
                  <a:close/>
                  <a:moveTo>
                    <a:pt x="1133" y="0"/>
                  </a:moveTo>
                  <a:lnTo>
                    <a:pt x="1222" y="3"/>
                  </a:lnTo>
                  <a:lnTo>
                    <a:pt x="1309" y="13"/>
                  </a:lnTo>
                  <a:lnTo>
                    <a:pt x="1393" y="29"/>
                  </a:lnTo>
                  <a:lnTo>
                    <a:pt x="1475" y="52"/>
                  </a:lnTo>
                  <a:lnTo>
                    <a:pt x="1554" y="81"/>
                  </a:lnTo>
                  <a:lnTo>
                    <a:pt x="1631" y="115"/>
                  </a:lnTo>
                  <a:lnTo>
                    <a:pt x="1705" y="155"/>
                  </a:lnTo>
                  <a:lnTo>
                    <a:pt x="1775" y="200"/>
                  </a:lnTo>
                  <a:lnTo>
                    <a:pt x="1842" y="249"/>
                  </a:lnTo>
                  <a:lnTo>
                    <a:pt x="1904" y="303"/>
                  </a:lnTo>
                  <a:lnTo>
                    <a:pt x="1964" y="362"/>
                  </a:lnTo>
                  <a:lnTo>
                    <a:pt x="2017" y="425"/>
                  </a:lnTo>
                  <a:lnTo>
                    <a:pt x="2067" y="491"/>
                  </a:lnTo>
                  <a:lnTo>
                    <a:pt x="2112" y="562"/>
                  </a:lnTo>
                  <a:lnTo>
                    <a:pt x="2151" y="635"/>
                  </a:lnTo>
                  <a:lnTo>
                    <a:pt x="2185" y="712"/>
                  </a:lnTo>
                  <a:lnTo>
                    <a:pt x="2214" y="791"/>
                  </a:lnTo>
                  <a:lnTo>
                    <a:pt x="2237" y="873"/>
                  </a:lnTo>
                  <a:lnTo>
                    <a:pt x="2253" y="958"/>
                  </a:lnTo>
                  <a:lnTo>
                    <a:pt x="2263" y="1045"/>
                  </a:lnTo>
                  <a:lnTo>
                    <a:pt x="2266" y="1133"/>
                  </a:lnTo>
                  <a:lnTo>
                    <a:pt x="2263" y="1222"/>
                  </a:lnTo>
                  <a:lnTo>
                    <a:pt x="2253" y="1309"/>
                  </a:lnTo>
                  <a:lnTo>
                    <a:pt x="2237" y="1394"/>
                  </a:lnTo>
                  <a:lnTo>
                    <a:pt x="2214" y="1476"/>
                  </a:lnTo>
                  <a:lnTo>
                    <a:pt x="2185" y="1555"/>
                  </a:lnTo>
                  <a:lnTo>
                    <a:pt x="2151" y="1632"/>
                  </a:lnTo>
                  <a:lnTo>
                    <a:pt x="2112" y="1705"/>
                  </a:lnTo>
                  <a:lnTo>
                    <a:pt x="2067" y="1775"/>
                  </a:lnTo>
                  <a:lnTo>
                    <a:pt x="2017" y="1842"/>
                  </a:lnTo>
                  <a:lnTo>
                    <a:pt x="1964" y="1905"/>
                  </a:lnTo>
                  <a:lnTo>
                    <a:pt x="1904" y="1964"/>
                  </a:lnTo>
                  <a:lnTo>
                    <a:pt x="1842" y="2018"/>
                  </a:lnTo>
                  <a:lnTo>
                    <a:pt x="1775" y="2067"/>
                  </a:lnTo>
                  <a:lnTo>
                    <a:pt x="1705" y="2112"/>
                  </a:lnTo>
                  <a:lnTo>
                    <a:pt x="1631" y="2152"/>
                  </a:lnTo>
                  <a:lnTo>
                    <a:pt x="1554" y="2186"/>
                  </a:lnTo>
                  <a:lnTo>
                    <a:pt x="1475" y="2214"/>
                  </a:lnTo>
                  <a:lnTo>
                    <a:pt x="1393" y="2237"/>
                  </a:lnTo>
                  <a:lnTo>
                    <a:pt x="1309" y="2254"/>
                  </a:lnTo>
                  <a:lnTo>
                    <a:pt x="1222" y="2264"/>
                  </a:lnTo>
                  <a:lnTo>
                    <a:pt x="1133" y="2267"/>
                  </a:lnTo>
                  <a:lnTo>
                    <a:pt x="1044" y="2264"/>
                  </a:lnTo>
                  <a:lnTo>
                    <a:pt x="958" y="2254"/>
                  </a:lnTo>
                  <a:lnTo>
                    <a:pt x="873" y="2237"/>
                  </a:lnTo>
                  <a:lnTo>
                    <a:pt x="791" y="2214"/>
                  </a:lnTo>
                  <a:lnTo>
                    <a:pt x="712" y="2186"/>
                  </a:lnTo>
                  <a:lnTo>
                    <a:pt x="635" y="2152"/>
                  </a:lnTo>
                  <a:lnTo>
                    <a:pt x="562" y="2112"/>
                  </a:lnTo>
                  <a:lnTo>
                    <a:pt x="491" y="2067"/>
                  </a:lnTo>
                  <a:lnTo>
                    <a:pt x="425" y="2018"/>
                  </a:lnTo>
                  <a:lnTo>
                    <a:pt x="362" y="1964"/>
                  </a:lnTo>
                  <a:lnTo>
                    <a:pt x="303" y="1905"/>
                  </a:lnTo>
                  <a:lnTo>
                    <a:pt x="249" y="1842"/>
                  </a:lnTo>
                  <a:lnTo>
                    <a:pt x="200" y="1775"/>
                  </a:lnTo>
                  <a:lnTo>
                    <a:pt x="155" y="1705"/>
                  </a:lnTo>
                  <a:lnTo>
                    <a:pt x="115" y="1632"/>
                  </a:lnTo>
                  <a:lnTo>
                    <a:pt x="81" y="1555"/>
                  </a:lnTo>
                  <a:lnTo>
                    <a:pt x="53" y="1476"/>
                  </a:lnTo>
                  <a:lnTo>
                    <a:pt x="30" y="1394"/>
                  </a:lnTo>
                  <a:lnTo>
                    <a:pt x="13" y="1309"/>
                  </a:lnTo>
                  <a:lnTo>
                    <a:pt x="3" y="1222"/>
                  </a:lnTo>
                  <a:lnTo>
                    <a:pt x="0" y="1133"/>
                  </a:lnTo>
                  <a:lnTo>
                    <a:pt x="3" y="1045"/>
                  </a:lnTo>
                  <a:lnTo>
                    <a:pt x="13" y="958"/>
                  </a:lnTo>
                  <a:lnTo>
                    <a:pt x="30" y="873"/>
                  </a:lnTo>
                  <a:lnTo>
                    <a:pt x="53" y="791"/>
                  </a:lnTo>
                  <a:lnTo>
                    <a:pt x="81" y="712"/>
                  </a:lnTo>
                  <a:lnTo>
                    <a:pt x="115" y="635"/>
                  </a:lnTo>
                  <a:lnTo>
                    <a:pt x="155" y="562"/>
                  </a:lnTo>
                  <a:lnTo>
                    <a:pt x="200" y="491"/>
                  </a:lnTo>
                  <a:lnTo>
                    <a:pt x="249" y="425"/>
                  </a:lnTo>
                  <a:lnTo>
                    <a:pt x="303" y="362"/>
                  </a:lnTo>
                  <a:lnTo>
                    <a:pt x="362" y="303"/>
                  </a:lnTo>
                  <a:lnTo>
                    <a:pt x="425" y="249"/>
                  </a:lnTo>
                  <a:lnTo>
                    <a:pt x="491" y="200"/>
                  </a:lnTo>
                  <a:lnTo>
                    <a:pt x="562" y="155"/>
                  </a:lnTo>
                  <a:lnTo>
                    <a:pt x="635" y="115"/>
                  </a:lnTo>
                  <a:lnTo>
                    <a:pt x="712" y="81"/>
                  </a:lnTo>
                  <a:lnTo>
                    <a:pt x="791" y="52"/>
                  </a:lnTo>
                  <a:lnTo>
                    <a:pt x="873" y="29"/>
                  </a:lnTo>
                  <a:lnTo>
                    <a:pt x="958" y="13"/>
                  </a:lnTo>
                  <a:lnTo>
                    <a:pt x="1044" y="3"/>
                  </a:lnTo>
                  <a:lnTo>
                    <a:pt x="1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0" name="Group 979"/>
          <p:cNvGrpSpPr/>
          <p:nvPr/>
        </p:nvGrpSpPr>
        <p:grpSpPr>
          <a:xfrm>
            <a:off x="7522955" y="1921259"/>
            <a:ext cx="571500" cy="541338"/>
            <a:chOff x="4454525" y="3467100"/>
            <a:chExt cx="571500" cy="541338"/>
          </a:xfrm>
          <a:solidFill>
            <a:srgbClr val="000000"/>
          </a:solidFill>
        </p:grpSpPr>
        <p:sp>
          <p:nvSpPr>
            <p:cNvPr id="221" name="Freeform 322"/>
            <p:cNvSpPr>
              <a:spLocks/>
            </p:cNvSpPr>
            <p:nvPr/>
          </p:nvSpPr>
          <p:spPr bwMode="auto">
            <a:xfrm>
              <a:off x="4521200" y="3741738"/>
              <a:ext cx="295275" cy="31750"/>
            </a:xfrm>
            <a:custGeom>
              <a:avLst/>
              <a:gdLst>
                <a:gd name="T0" fmla="*/ 99 w 1864"/>
                <a:gd name="T1" fmla="*/ 0 h 200"/>
                <a:gd name="T2" fmla="*/ 1765 w 1864"/>
                <a:gd name="T3" fmla="*/ 0 h 200"/>
                <a:gd name="T4" fmla="*/ 1788 w 1864"/>
                <a:gd name="T5" fmla="*/ 2 h 200"/>
                <a:gd name="T6" fmla="*/ 1809 w 1864"/>
                <a:gd name="T7" fmla="*/ 10 h 200"/>
                <a:gd name="T8" fmla="*/ 1827 w 1864"/>
                <a:gd name="T9" fmla="*/ 22 h 200"/>
                <a:gd name="T10" fmla="*/ 1842 w 1864"/>
                <a:gd name="T11" fmla="*/ 38 h 200"/>
                <a:gd name="T12" fmla="*/ 1854 w 1864"/>
                <a:gd name="T13" fmla="*/ 56 h 200"/>
                <a:gd name="T14" fmla="*/ 1862 w 1864"/>
                <a:gd name="T15" fmla="*/ 77 h 200"/>
                <a:gd name="T16" fmla="*/ 1864 w 1864"/>
                <a:gd name="T17" fmla="*/ 100 h 200"/>
                <a:gd name="T18" fmla="*/ 1862 w 1864"/>
                <a:gd name="T19" fmla="*/ 122 h 200"/>
                <a:gd name="T20" fmla="*/ 1854 w 1864"/>
                <a:gd name="T21" fmla="*/ 144 h 200"/>
                <a:gd name="T22" fmla="*/ 1842 w 1864"/>
                <a:gd name="T23" fmla="*/ 161 h 200"/>
                <a:gd name="T24" fmla="*/ 1827 w 1864"/>
                <a:gd name="T25" fmla="*/ 178 h 200"/>
                <a:gd name="T26" fmla="*/ 1810 w 1864"/>
                <a:gd name="T27" fmla="*/ 189 h 200"/>
                <a:gd name="T28" fmla="*/ 1789 w 1864"/>
                <a:gd name="T29" fmla="*/ 196 h 200"/>
                <a:gd name="T30" fmla="*/ 1766 w 1864"/>
                <a:gd name="T31" fmla="*/ 200 h 200"/>
                <a:gd name="T32" fmla="*/ 99 w 1864"/>
                <a:gd name="T33" fmla="*/ 200 h 200"/>
                <a:gd name="T34" fmla="*/ 77 w 1864"/>
                <a:gd name="T35" fmla="*/ 196 h 200"/>
                <a:gd name="T36" fmla="*/ 55 w 1864"/>
                <a:gd name="T37" fmla="*/ 189 h 200"/>
                <a:gd name="T38" fmla="*/ 38 w 1864"/>
                <a:gd name="T39" fmla="*/ 178 h 200"/>
                <a:gd name="T40" fmla="*/ 22 w 1864"/>
                <a:gd name="T41" fmla="*/ 161 h 200"/>
                <a:gd name="T42" fmla="*/ 11 w 1864"/>
                <a:gd name="T43" fmla="*/ 144 h 200"/>
                <a:gd name="T44" fmla="*/ 3 w 1864"/>
                <a:gd name="T45" fmla="*/ 122 h 200"/>
                <a:gd name="T46" fmla="*/ 0 w 1864"/>
                <a:gd name="T47" fmla="*/ 100 h 200"/>
                <a:gd name="T48" fmla="*/ 3 w 1864"/>
                <a:gd name="T49" fmla="*/ 77 h 200"/>
                <a:gd name="T50" fmla="*/ 11 w 1864"/>
                <a:gd name="T51" fmla="*/ 56 h 200"/>
                <a:gd name="T52" fmla="*/ 23 w 1864"/>
                <a:gd name="T53" fmla="*/ 38 h 200"/>
                <a:gd name="T54" fmla="*/ 38 w 1864"/>
                <a:gd name="T55" fmla="*/ 22 h 200"/>
                <a:gd name="T56" fmla="*/ 57 w 1864"/>
                <a:gd name="T57" fmla="*/ 10 h 200"/>
                <a:gd name="T58" fmla="*/ 77 w 1864"/>
                <a:gd name="T59" fmla="*/ 2 h 200"/>
                <a:gd name="T60" fmla="*/ 99 w 1864"/>
                <a:gd name="T6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64" h="200">
                  <a:moveTo>
                    <a:pt x="99" y="0"/>
                  </a:moveTo>
                  <a:lnTo>
                    <a:pt x="1765" y="0"/>
                  </a:lnTo>
                  <a:lnTo>
                    <a:pt x="1788" y="2"/>
                  </a:lnTo>
                  <a:lnTo>
                    <a:pt x="1809" y="10"/>
                  </a:lnTo>
                  <a:lnTo>
                    <a:pt x="1827" y="22"/>
                  </a:lnTo>
                  <a:lnTo>
                    <a:pt x="1842" y="38"/>
                  </a:lnTo>
                  <a:lnTo>
                    <a:pt x="1854" y="56"/>
                  </a:lnTo>
                  <a:lnTo>
                    <a:pt x="1862" y="77"/>
                  </a:lnTo>
                  <a:lnTo>
                    <a:pt x="1864" y="100"/>
                  </a:lnTo>
                  <a:lnTo>
                    <a:pt x="1862" y="122"/>
                  </a:lnTo>
                  <a:lnTo>
                    <a:pt x="1854" y="144"/>
                  </a:lnTo>
                  <a:lnTo>
                    <a:pt x="1842" y="161"/>
                  </a:lnTo>
                  <a:lnTo>
                    <a:pt x="1827" y="178"/>
                  </a:lnTo>
                  <a:lnTo>
                    <a:pt x="1810" y="189"/>
                  </a:lnTo>
                  <a:lnTo>
                    <a:pt x="1789" y="196"/>
                  </a:lnTo>
                  <a:lnTo>
                    <a:pt x="1766" y="200"/>
                  </a:lnTo>
                  <a:lnTo>
                    <a:pt x="99" y="200"/>
                  </a:lnTo>
                  <a:lnTo>
                    <a:pt x="77" y="196"/>
                  </a:lnTo>
                  <a:lnTo>
                    <a:pt x="55" y="189"/>
                  </a:lnTo>
                  <a:lnTo>
                    <a:pt x="38" y="178"/>
                  </a:lnTo>
                  <a:lnTo>
                    <a:pt x="22" y="161"/>
                  </a:lnTo>
                  <a:lnTo>
                    <a:pt x="11" y="144"/>
                  </a:lnTo>
                  <a:lnTo>
                    <a:pt x="3" y="122"/>
                  </a:lnTo>
                  <a:lnTo>
                    <a:pt x="0" y="100"/>
                  </a:lnTo>
                  <a:lnTo>
                    <a:pt x="3" y="77"/>
                  </a:lnTo>
                  <a:lnTo>
                    <a:pt x="11" y="56"/>
                  </a:lnTo>
                  <a:lnTo>
                    <a:pt x="23" y="38"/>
                  </a:lnTo>
                  <a:lnTo>
                    <a:pt x="38" y="22"/>
                  </a:lnTo>
                  <a:lnTo>
                    <a:pt x="57" y="10"/>
                  </a:lnTo>
                  <a:lnTo>
                    <a:pt x="77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323"/>
            <p:cNvSpPr>
              <a:spLocks/>
            </p:cNvSpPr>
            <p:nvPr/>
          </p:nvSpPr>
          <p:spPr bwMode="auto">
            <a:xfrm>
              <a:off x="4638675" y="3678238"/>
              <a:ext cx="179388" cy="31750"/>
            </a:xfrm>
            <a:custGeom>
              <a:avLst/>
              <a:gdLst>
                <a:gd name="T0" fmla="*/ 99 w 1128"/>
                <a:gd name="T1" fmla="*/ 0 h 200"/>
                <a:gd name="T2" fmla="*/ 1030 w 1128"/>
                <a:gd name="T3" fmla="*/ 0 h 200"/>
                <a:gd name="T4" fmla="*/ 1052 w 1128"/>
                <a:gd name="T5" fmla="*/ 4 h 200"/>
                <a:gd name="T6" fmla="*/ 1072 w 1128"/>
                <a:gd name="T7" fmla="*/ 10 h 200"/>
                <a:gd name="T8" fmla="*/ 1091 w 1128"/>
                <a:gd name="T9" fmla="*/ 22 h 200"/>
                <a:gd name="T10" fmla="*/ 1106 w 1128"/>
                <a:gd name="T11" fmla="*/ 38 h 200"/>
                <a:gd name="T12" fmla="*/ 1118 w 1128"/>
                <a:gd name="T13" fmla="*/ 56 h 200"/>
                <a:gd name="T14" fmla="*/ 1126 w 1128"/>
                <a:gd name="T15" fmla="*/ 77 h 200"/>
                <a:gd name="T16" fmla="*/ 1128 w 1128"/>
                <a:gd name="T17" fmla="*/ 100 h 200"/>
                <a:gd name="T18" fmla="*/ 1126 w 1128"/>
                <a:gd name="T19" fmla="*/ 123 h 200"/>
                <a:gd name="T20" fmla="*/ 1118 w 1128"/>
                <a:gd name="T21" fmla="*/ 144 h 200"/>
                <a:gd name="T22" fmla="*/ 1106 w 1128"/>
                <a:gd name="T23" fmla="*/ 163 h 200"/>
                <a:gd name="T24" fmla="*/ 1091 w 1128"/>
                <a:gd name="T25" fmla="*/ 178 h 200"/>
                <a:gd name="T26" fmla="*/ 1072 w 1128"/>
                <a:gd name="T27" fmla="*/ 190 h 200"/>
                <a:gd name="T28" fmla="*/ 1052 w 1128"/>
                <a:gd name="T29" fmla="*/ 198 h 200"/>
                <a:gd name="T30" fmla="*/ 1030 w 1128"/>
                <a:gd name="T31" fmla="*/ 200 h 200"/>
                <a:gd name="T32" fmla="*/ 99 w 1128"/>
                <a:gd name="T33" fmla="*/ 200 h 200"/>
                <a:gd name="T34" fmla="*/ 76 w 1128"/>
                <a:gd name="T35" fmla="*/ 198 h 200"/>
                <a:gd name="T36" fmla="*/ 56 w 1128"/>
                <a:gd name="T37" fmla="*/ 190 h 200"/>
                <a:gd name="T38" fmla="*/ 37 w 1128"/>
                <a:gd name="T39" fmla="*/ 178 h 200"/>
                <a:gd name="T40" fmla="*/ 22 w 1128"/>
                <a:gd name="T41" fmla="*/ 163 h 200"/>
                <a:gd name="T42" fmla="*/ 10 w 1128"/>
                <a:gd name="T43" fmla="*/ 144 h 200"/>
                <a:gd name="T44" fmla="*/ 3 w 1128"/>
                <a:gd name="T45" fmla="*/ 123 h 200"/>
                <a:gd name="T46" fmla="*/ 0 w 1128"/>
                <a:gd name="T47" fmla="*/ 100 h 200"/>
                <a:gd name="T48" fmla="*/ 3 w 1128"/>
                <a:gd name="T49" fmla="*/ 77 h 200"/>
                <a:gd name="T50" fmla="*/ 11 w 1128"/>
                <a:gd name="T51" fmla="*/ 56 h 200"/>
                <a:gd name="T52" fmla="*/ 22 w 1128"/>
                <a:gd name="T53" fmla="*/ 38 h 200"/>
                <a:gd name="T54" fmla="*/ 38 w 1128"/>
                <a:gd name="T55" fmla="*/ 22 h 200"/>
                <a:gd name="T56" fmla="*/ 56 w 1128"/>
                <a:gd name="T57" fmla="*/ 10 h 200"/>
                <a:gd name="T58" fmla="*/ 76 w 1128"/>
                <a:gd name="T59" fmla="*/ 4 h 200"/>
                <a:gd name="T60" fmla="*/ 99 w 1128"/>
                <a:gd name="T6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28" h="200">
                  <a:moveTo>
                    <a:pt x="99" y="0"/>
                  </a:moveTo>
                  <a:lnTo>
                    <a:pt x="1030" y="0"/>
                  </a:lnTo>
                  <a:lnTo>
                    <a:pt x="1052" y="4"/>
                  </a:lnTo>
                  <a:lnTo>
                    <a:pt x="1072" y="10"/>
                  </a:lnTo>
                  <a:lnTo>
                    <a:pt x="1091" y="22"/>
                  </a:lnTo>
                  <a:lnTo>
                    <a:pt x="1106" y="38"/>
                  </a:lnTo>
                  <a:lnTo>
                    <a:pt x="1118" y="56"/>
                  </a:lnTo>
                  <a:lnTo>
                    <a:pt x="1126" y="77"/>
                  </a:lnTo>
                  <a:lnTo>
                    <a:pt x="1128" y="100"/>
                  </a:lnTo>
                  <a:lnTo>
                    <a:pt x="1126" y="123"/>
                  </a:lnTo>
                  <a:lnTo>
                    <a:pt x="1118" y="144"/>
                  </a:lnTo>
                  <a:lnTo>
                    <a:pt x="1106" y="163"/>
                  </a:lnTo>
                  <a:lnTo>
                    <a:pt x="1091" y="178"/>
                  </a:lnTo>
                  <a:lnTo>
                    <a:pt x="1072" y="190"/>
                  </a:lnTo>
                  <a:lnTo>
                    <a:pt x="1052" y="198"/>
                  </a:lnTo>
                  <a:lnTo>
                    <a:pt x="1030" y="200"/>
                  </a:lnTo>
                  <a:lnTo>
                    <a:pt x="99" y="200"/>
                  </a:lnTo>
                  <a:lnTo>
                    <a:pt x="76" y="198"/>
                  </a:lnTo>
                  <a:lnTo>
                    <a:pt x="56" y="190"/>
                  </a:lnTo>
                  <a:lnTo>
                    <a:pt x="37" y="178"/>
                  </a:lnTo>
                  <a:lnTo>
                    <a:pt x="22" y="163"/>
                  </a:lnTo>
                  <a:lnTo>
                    <a:pt x="10" y="144"/>
                  </a:lnTo>
                  <a:lnTo>
                    <a:pt x="3" y="123"/>
                  </a:lnTo>
                  <a:lnTo>
                    <a:pt x="0" y="100"/>
                  </a:lnTo>
                  <a:lnTo>
                    <a:pt x="3" y="77"/>
                  </a:lnTo>
                  <a:lnTo>
                    <a:pt x="11" y="56"/>
                  </a:lnTo>
                  <a:lnTo>
                    <a:pt x="22" y="38"/>
                  </a:lnTo>
                  <a:lnTo>
                    <a:pt x="38" y="22"/>
                  </a:lnTo>
                  <a:lnTo>
                    <a:pt x="56" y="10"/>
                  </a:lnTo>
                  <a:lnTo>
                    <a:pt x="76" y="4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324"/>
            <p:cNvSpPr>
              <a:spLocks/>
            </p:cNvSpPr>
            <p:nvPr/>
          </p:nvSpPr>
          <p:spPr bwMode="auto">
            <a:xfrm>
              <a:off x="4454525" y="3467100"/>
              <a:ext cx="428625" cy="541338"/>
            </a:xfrm>
            <a:custGeom>
              <a:avLst/>
              <a:gdLst>
                <a:gd name="T0" fmla="*/ 1819 w 2701"/>
                <a:gd name="T1" fmla="*/ 2 h 3409"/>
                <a:gd name="T2" fmla="*/ 1887 w 2701"/>
                <a:gd name="T3" fmla="*/ 25 h 3409"/>
                <a:gd name="T4" fmla="*/ 2642 w 2701"/>
                <a:gd name="T5" fmla="*/ 745 h 3409"/>
                <a:gd name="T6" fmla="*/ 2686 w 2701"/>
                <a:gd name="T7" fmla="*/ 808 h 3409"/>
                <a:gd name="T8" fmla="*/ 2700 w 2701"/>
                <a:gd name="T9" fmla="*/ 882 h 3409"/>
                <a:gd name="T10" fmla="*/ 2679 w 2701"/>
                <a:gd name="T11" fmla="*/ 1187 h 3409"/>
                <a:gd name="T12" fmla="*/ 2649 w 2701"/>
                <a:gd name="T13" fmla="*/ 1237 h 3409"/>
                <a:gd name="T14" fmla="*/ 2605 w 2701"/>
                <a:gd name="T15" fmla="*/ 1311 h 3409"/>
                <a:gd name="T16" fmla="*/ 2557 w 2701"/>
                <a:gd name="T17" fmla="*/ 1390 h 3409"/>
                <a:gd name="T18" fmla="*/ 2519 w 2701"/>
                <a:gd name="T19" fmla="*/ 1453 h 3409"/>
                <a:gd name="T20" fmla="*/ 2503 w 2701"/>
                <a:gd name="T21" fmla="*/ 1481 h 3409"/>
                <a:gd name="T22" fmla="*/ 2099 w 2701"/>
                <a:gd name="T23" fmla="*/ 939 h 3409"/>
                <a:gd name="T24" fmla="*/ 1954 w 2701"/>
                <a:gd name="T25" fmla="*/ 893 h 3409"/>
                <a:gd name="T26" fmla="*/ 1838 w 2701"/>
                <a:gd name="T27" fmla="*/ 801 h 3409"/>
                <a:gd name="T28" fmla="*/ 1760 w 2701"/>
                <a:gd name="T29" fmla="*/ 674 h 3409"/>
                <a:gd name="T30" fmla="*/ 1731 w 2701"/>
                <a:gd name="T31" fmla="*/ 522 h 3409"/>
                <a:gd name="T32" fmla="*/ 384 w 2701"/>
                <a:gd name="T33" fmla="*/ 202 h 3409"/>
                <a:gd name="T34" fmla="*/ 289 w 2701"/>
                <a:gd name="T35" fmla="*/ 241 h 3409"/>
                <a:gd name="T36" fmla="*/ 224 w 2701"/>
                <a:gd name="T37" fmla="*/ 319 h 3409"/>
                <a:gd name="T38" fmla="*/ 199 w 2701"/>
                <a:gd name="T39" fmla="*/ 421 h 3409"/>
                <a:gd name="T40" fmla="*/ 209 w 2701"/>
                <a:gd name="T41" fmla="*/ 3056 h 3409"/>
                <a:gd name="T42" fmla="*/ 263 w 2701"/>
                <a:gd name="T43" fmla="*/ 3144 h 3409"/>
                <a:gd name="T44" fmla="*/ 350 w 2701"/>
                <a:gd name="T45" fmla="*/ 3198 h 3409"/>
                <a:gd name="T46" fmla="*/ 2281 w 2701"/>
                <a:gd name="T47" fmla="*/ 3209 h 3409"/>
                <a:gd name="T48" fmla="*/ 2383 w 2701"/>
                <a:gd name="T49" fmla="*/ 3184 h 3409"/>
                <a:gd name="T50" fmla="*/ 2460 w 2701"/>
                <a:gd name="T51" fmla="*/ 3118 h 3409"/>
                <a:gd name="T52" fmla="*/ 2499 w 2701"/>
                <a:gd name="T53" fmla="*/ 3022 h 3409"/>
                <a:gd name="T54" fmla="*/ 2504 w 2701"/>
                <a:gd name="T55" fmla="*/ 2751 h 3409"/>
                <a:gd name="T56" fmla="*/ 2701 w 2701"/>
                <a:gd name="T57" fmla="*/ 2988 h 3409"/>
                <a:gd name="T58" fmla="*/ 2673 w 2701"/>
                <a:gd name="T59" fmla="*/ 3141 h 3409"/>
                <a:gd name="T60" fmla="*/ 2595 w 2701"/>
                <a:gd name="T61" fmla="*/ 3268 h 3409"/>
                <a:gd name="T62" fmla="*/ 2479 w 2701"/>
                <a:gd name="T63" fmla="*/ 3360 h 3409"/>
                <a:gd name="T64" fmla="*/ 2333 w 2701"/>
                <a:gd name="T65" fmla="*/ 3406 h 3409"/>
                <a:gd name="T66" fmla="*/ 368 w 2701"/>
                <a:gd name="T67" fmla="*/ 3406 h 3409"/>
                <a:gd name="T68" fmla="*/ 223 w 2701"/>
                <a:gd name="T69" fmla="*/ 3360 h 3409"/>
                <a:gd name="T70" fmla="*/ 106 w 2701"/>
                <a:gd name="T71" fmla="*/ 3268 h 3409"/>
                <a:gd name="T72" fmla="*/ 28 w 2701"/>
                <a:gd name="T73" fmla="*/ 3141 h 3409"/>
                <a:gd name="T74" fmla="*/ 0 w 2701"/>
                <a:gd name="T75" fmla="*/ 2988 h 3409"/>
                <a:gd name="T76" fmla="*/ 13 w 2701"/>
                <a:gd name="T77" fmla="*/ 319 h 3409"/>
                <a:gd name="T78" fmla="*/ 75 w 2701"/>
                <a:gd name="T79" fmla="*/ 181 h 3409"/>
                <a:gd name="T80" fmla="*/ 180 w 2701"/>
                <a:gd name="T81" fmla="*/ 76 h 3409"/>
                <a:gd name="T82" fmla="*/ 316 w 2701"/>
                <a:gd name="T83" fmla="*/ 13 h 3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701" h="3409">
                  <a:moveTo>
                    <a:pt x="420" y="0"/>
                  </a:moveTo>
                  <a:lnTo>
                    <a:pt x="1795" y="0"/>
                  </a:lnTo>
                  <a:lnTo>
                    <a:pt x="1819" y="2"/>
                  </a:lnTo>
                  <a:lnTo>
                    <a:pt x="1843" y="7"/>
                  </a:lnTo>
                  <a:lnTo>
                    <a:pt x="1865" y="14"/>
                  </a:lnTo>
                  <a:lnTo>
                    <a:pt x="1887" y="25"/>
                  </a:lnTo>
                  <a:lnTo>
                    <a:pt x="1908" y="38"/>
                  </a:lnTo>
                  <a:lnTo>
                    <a:pt x="1927" y="54"/>
                  </a:lnTo>
                  <a:lnTo>
                    <a:pt x="2642" y="745"/>
                  </a:lnTo>
                  <a:lnTo>
                    <a:pt x="2660" y="765"/>
                  </a:lnTo>
                  <a:lnTo>
                    <a:pt x="2674" y="786"/>
                  </a:lnTo>
                  <a:lnTo>
                    <a:pt x="2686" y="808"/>
                  </a:lnTo>
                  <a:lnTo>
                    <a:pt x="2693" y="832"/>
                  </a:lnTo>
                  <a:lnTo>
                    <a:pt x="2699" y="857"/>
                  </a:lnTo>
                  <a:lnTo>
                    <a:pt x="2700" y="882"/>
                  </a:lnTo>
                  <a:lnTo>
                    <a:pt x="2700" y="1154"/>
                  </a:lnTo>
                  <a:lnTo>
                    <a:pt x="2686" y="1178"/>
                  </a:lnTo>
                  <a:lnTo>
                    <a:pt x="2679" y="1187"/>
                  </a:lnTo>
                  <a:lnTo>
                    <a:pt x="2672" y="1200"/>
                  </a:lnTo>
                  <a:lnTo>
                    <a:pt x="2661" y="1218"/>
                  </a:lnTo>
                  <a:lnTo>
                    <a:pt x="2649" y="1237"/>
                  </a:lnTo>
                  <a:lnTo>
                    <a:pt x="2636" y="1260"/>
                  </a:lnTo>
                  <a:lnTo>
                    <a:pt x="2620" y="1284"/>
                  </a:lnTo>
                  <a:lnTo>
                    <a:pt x="2605" y="1311"/>
                  </a:lnTo>
                  <a:lnTo>
                    <a:pt x="2589" y="1337"/>
                  </a:lnTo>
                  <a:lnTo>
                    <a:pt x="2573" y="1363"/>
                  </a:lnTo>
                  <a:lnTo>
                    <a:pt x="2557" y="1390"/>
                  </a:lnTo>
                  <a:lnTo>
                    <a:pt x="2543" y="1415"/>
                  </a:lnTo>
                  <a:lnTo>
                    <a:pt x="2529" y="1438"/>
                  </a:lnTo>
                  <a:lnTo>
                    <a:pt x="2519" y="1453"/>
                  </a:lnTo>
                  <a:lnTo>
                    <a:pt x="2510" y="1466"/>
                  </a:lnTo>
                  <a:lnTo>
                    <a:pt x="2507" y="1474"/>
                  </a:lnTo>
                  <a:lnTo>
                    <a:pt x="2503" y="1481"/>
                  </a:lnTo>
                  <a:lnTo>
                    <a:pt x="2503" y="942"/>
                  </a:lnTo>
                  <a:lnTo>
                    <a:pt x="2151" y="942"/>
                  </a:lnTo>
                  <a:lnTo>
                    <a:pt x="2099" y="939"/>
                  </a:lnTo>
                  <a:lnTo>
                    <a:pt x="2048" y="930"/>
                  </a:lnTo>
                  <a:lnTo>
                    <a:pt x="2000" y="914"/>
                  </a:lnTo>
                  <a:lnTo>
                    <a:pt x="1954" y="893"/>
                  </a:lnTo>
                  <a:lnTo>
                    <a:pt x="1911" y="867"/>
                  </a:lnTo>
                  <a:lnTo>
                    <a:pt x="1873" y="836"/>
                  </a:lnTo>
                  <a:lnTo>
                    <a:pt x="1838" y="801"/>
                  </a:lnTo>
                  <a:lnTo>
                    <a:pt x="1807" y="762"/>
                  </a:lnTo>
                  <a:lnTo>
                    <a:pt x="1781" y="719"/>
                  </a:lnTo>
                  <a:lnTo>
                    <a:pt x="1760" y="674"/>
                  </a:lnTo>
                  <a:lnTo>
                    <a:pt x="1744" y="625"/>
                  </a:lnTo>
                  <a:lnTo>
                    <a:pt x="1735" y="574"/>
                  </a:lnTo>
                  <a:lnTo>
                    <a:pt x="1731" y="522"/>
                  </a:lnTo>
                  <a:lnTo>
                    <a:pt x="1731" y="198"/>
                  </a:lnTo>
                  <a:lnTo>
                    <a:pt x="420" y="198"/>
                  </a:lnTo>
                  <a:lnTo>
                    <a:pt x="384" y="202"/>
                  </a:lnTo>
                  <a:lnTo>
                    <a:pt x="350" y="209"/>
                  </a:lnTo>
                  <a:lnTo>
                    <a:pt x="319" y="224"/>
                  </a:lnTo>
                  <a:lnTo>
                    <a:pt x="289" y="241"/>
                  </a:lnTo>
                  <a:lnTo>
                    <a:pt x="263" y="263"/>
                  </a:lnTo>
                  <a:lnTo>
                    <a:pt x="241" y="289"/>
                  </a:lnTo>
                  <a:lnTo>
                    <a:pt x="224" y="319"/>
                  </a:lnTo>
                  <a:lnTo>
                    <a:pt x="209" y="351"/>
                  </a:lnTo>
                  <a:lnTo>
                    <a:pt x="202" y="385"/>
                  </a:lnTo>
                  <a:lnTo>
                    <a:pt x="199" y="421"/>
                  </a:lnTo>
                  <a:lnTo>
                    <a:pt x="199" y="2986"/>
                  </a:lnTo>
                  <a:lnTo>
                    <a:pt x="202" y="3022"/>
                  </a:lnTo>
                  <a:lnTo>
                    <a:pt x="209" y="3056"/>
                  </a:lnTo>
                  <a:lnTo>
                    <a:pt x="224" y="3088"/>
                  </a:lnTo>
                  <a:lnTo>
                    <a:pt x="241" y="3118"/>
                  </a:lnTo>
                  <a:lnTo>
                    <a:pt x="263" y="3144"/>
                  </a:lnTo>
                  <a:lnTo>
                    <a:pt x="289" y="3166"/>
                  </a:lnTo>
                  <a:lnTo>
                    <a:pt x="319" y="3184"/>
                  </a:lnTo>
                  <a:lnTo>
                    <a:pt x="350" y="3198"/>
                  </a:lnTo>
                  <a:lnTo>
                    <a:pt x="384" y="3206"/>
                  </a:lnTo>
                  <a:lnTo>
                    <a:pt x="420" y="3209"/>
                  </a:lnTo>
                  <a:lnTo>
                    <a:pt x="2281" y="3209"/>
                  </a:lnTo>
                  <a:lnTo>
                    <a:pt x="2317" y="3206"/>
                  </a:lnTo>
                  <a:lnTo>
                    <a:pt x="2351" y="3198"/>
                  </a:lnTo>
                  <a:lnTo>
                    <a:pt x="2383" y="3184"/>
                  </a:lnTo>
                  <a:lnTo>
                    <a:pt x="2412" y="3166"/>
                  </a:lnTo>
                  <a:lnTo>
                    <a:pt x="2437" y="3144"/>
                  </a:lnTo>
                  <a:lnTo>
                    <a:pt x="2460" y="3118"/>
                  </a:lnTo>
                  <a:lnTo>
                    <a:pt x="2477" y="3088"/>
                  </a:lnTo>
                  <a:lnTo>
                    <a:pt x="2492" y="3056"/>
                  </a:lnTo>
                  <a:lnTo>
                    <a:pt x="2499" y="3022"/>
                  </a:lnTo>
                  <a:lnTo>
                    <a:pt x="2503" y="2986"/>
                  </a:lnTo>
                  <a:lnTo>
                    <a:pt x="2504" y="2986"/>
                  </a:lnTo>
                  <a:lnTo>
                    <a:pt x="2504" y="2751"/>
                  </a:lnTo>
                  <a:lnTo>
                    <a:pt x="2604" y="2625"/>
                  </a:lnTo>
                  <a:lnTo>
                    <a:pt x="2701" y="2495"/>
                  </a:lnTo>
                  <a:lnTo>
                    <a:pt x="2701" y="2988"/>
                  </a:lnTo>
                  <a:lnTo>
                    <a:pt x="2698" y="3041"/>
                  </a:lnTo>
                  <a:lnTo>
                    <a:pt x="2688" y="3091"/>
                  </a:lnTo>
                  <a:lnTo>
                    <a:pt x="2673" y="3141"/>
                  </a:lnTo>
                  <a:lnTo>
                    <a:pt x="2652" y="3186"/>
                  </a:lnTo>
                  <a:lnTo>
                    <a:pt x="2626" y="3228"/>
                  </a:lnTo>
                  <a:lnTo>
                    <a:pt x="2595" y="3268"/>
                  </a:lnTo>
                  <a:lnTo>
                    <a:pt x="2559" y="3303"/>
                  </a:lnTo>
                  <a:lnTo>
                    <a:pt x="2521" y="3334"/>
                  </a:lnTo>
                  <a:lnTo>
                    <a:pt x="2479" y="3360"/>
                  </a:lnTo>
                  <a:lnTo>
                    <a:pt x="2433" y="3382"/>
                  </a:lnTo>
                  <a:lnTo>
                    <a:pt x="2385" y="3397"/>
                  </a:lnTo>
                  <a:lnTo>
                    <a:pt x="2333" y="3406"/>
                  </a:lnTo>
                  <a:lnTo>
                    <a:pt x="2281" y="3409"/>
                  </a:lnTo>
                  <a:lnTo>
                    <a:pt x="420" y="3409"/>
                  </a:lnTo>
                  <a:lnTo>
                    <a:pt x="368" y="3406"/>
                  </a:lnTo>
                  <a:lnTo>
                    <a:pt x="316" y="3397"/>
                  </a:lnTo>
                  <a:lnTo>
                    <a:pt x="268" y="3382"/>
                  </a:lnTo>
                  <a:lnTo>
                    <a:pt x="223" y="3360"/>
                  </a:lnTo>
                  <a:lnTo>
                    <a:pt x="180" y="3334"/>
                  </a:lnTo>
                  <a:lnTo>
                    <a:pt x="141" y="3303"/>
                  </a:lnTo>
                  <a:lnTo>
                    <a:pt x="106" y="3268"/>
                  </a:lnTo>
                  <a:lnTo>
                    <a:pt x="75" y="3228"/>
                  </a:lnTo>
                  <a:lnTo>
                    <a:pt x="49" y="3186"/>
                  </a:lnTo>
                  <a:lnTo>
                    <a:pt x="28" y="3141"/>
                  </a:lnTo>
                  <a:lnTo>
                    <a:pt x="13" y="3091"/>
                  </a:lnTo>
                  <a:lnTo>
                    <a:pt x="3" y="3041"/>
                  </a:lnTo>
                  <a:lnTo>
                    <a:pt x="0" y="2988"/>
                  </a:lnTo>
                  <a:lnTo>
                    <a:pt x="0" y="422"/>
                  </a:lnTo>
                  <a:lnTo>
                    <a:pt x="3" y="369"/>
                  </a:lnTo>
                  <a:lnTo>
                    <a:pt x="13" y="319"/>
                  </a:lnTo>
                  <a:lnTo>
                    <a:pt x="28" y="270"/>
                  </a:lnTo>
                  <a:lnTo>
                    <a:pt x="49" y="224"/>
                  </a:lnTo>
                  <a:lnTo>
                    <a:pt x="75" y="181"/>
                  </a:lnTo>
                  <a:lnTo>
                    <a:pt x="106" y="143"/>
                  </a:lnTo>
                  <a:lnTo>
                    <a:pt x="141" y="107"/>
                  </a:lnTo>
                  <a:lnTo>
                    <a:pt x="180" y="76"/>
                  </a:lnTo>
                  <a:lnTo>
                    <a:pt x="223" y="51"/>
                  </a:lnTo>
                  <a:lnTo>
                    <a:pt x="268" y="29"/>
                  </a:lnTo>
                  <a:lnTo>
                    <a:pt x="316" y="13"/>
                  </a:lnTo>
                  <a:lnTo>
                    <a:pt x="368" y="3"/>
                  </a:lnTo>
                  <a:lnTo>
                    <a:pt x="4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325"/>
            <p:cNvSpPr>
              <a:spLocks/>
            </p:cNvSpPr>
            <p:nvPr/>
          </p:nvSpPr>
          <p:spPr bwMode="auto">
            <a:xfrm>
              <a:off x="4541838" y="3551238"/>
              <a:ext cx="80963" cy="157163"/>
            </a:xfrm>
            <a:custGeom>
              <a:avLst/>
              <a:gdLst>
                <a:gd name="T0" fmla="*/ 296 w 510"/>
                <a:gd name="T1" fmla="*/ 5 h 996"/>
                <a:gd name="T2" fmla="*/ 308 w 510"/>
                <a:gd name="T3" fmla="*/ 39 h 996"/>
                <a:gd name="T4" fmla="*/ 312 w 510"/>
                <a:gd name="T5" fmla="*/ 93 h 996"/>
                <a:gd name="T6" fmla="*/ 336 w 510"/>
                <a:gd name="T7" fmla="*/ 111 h 996"/>
                <a:gd name="T8" fmla="*/ 420 w 510"/>
                <a:gd name="T9" fmla="*/ 128 h 996"/>
                <a:gd name="T10" fmla="*/ 469 w 510"/>
                <a:gd name="T11" fmla="*/ 156 h 996"/>
                <a:gd name="T12" fmla="*/ 459 w 510"/>
                <a:gd name="T13" fmla="*/ 218 h 996"/>
                <a:gd name="T14" fmla="*/ 437 w 510"/>
                <a:gd name="T15" fmla="*/ 279 h 996"/>
                <a:gd name="T16" fmla="*/ 407 w 510"/>
                <a:gd name="T17" fmla="*/ 276 h 996"/>
                <a:gd name="T18" fmla="*/ 293 w 510"/>
                <a:gd name="T19" fmla="*/ 248 h 996"/>
                <a:gd name="T20" fmla="*/ 213 w 510"/>
                <a:gd name="T21" fmla="*/ 257 h 996"/>
                <a:gd name="T22" fmla="*/ 176 w 510"/>
                <a:gd name="T23" fmla="*/ 297 h 996"/>
                <a:gd name="T24" fmla="*/ 186 w 510"/>
                <a:gd name="T25" fmla="*/ 346 h 996"/>
                <a:gd name="T26" fmla="*/ 244 w 510"/>
                <a:gd name="T27" fmla="*/ 387 h 996"/>
                <a:gd name="T28" fmla="*/ 350 w 510"/>
                <a:gd name="T29" fmla="*/ 432 h 996"/>
                <a:gd name="T30" fmla="*/ 445 w 510"/>
                <a:gd name="T31" fmla="*/ 491 h 996"/>
                <a:gd name="T32" fmla="*/ 497 w 510"/>
                <a:gd name="T33" fmla="*/ 571 h 996"/>
                <a:gd name="T34" fmla="*/ 510 w 510"/>
                <a:gd name="T35" fmla="*/ 663 h 996"/>
                <a:gd name="T36" fmla="*/ 483 w 510"/>
                <a:gd name="T37" fmla="*/ 754 h 996"/>
                <a:gd name="T38" fmla="*/ 411 w 510"/>
                <a:gd name="T39" fmla="*/ 831 h 996"/>
                <a:gd name="T40" fmla="*/ 331 w 510"/>
                <a:gd name="T41" fmla="*/ 867 h 996"/>
                <a:gd name="T42" fmla="*/ 316 w 510"/>
                <a:gd name="T43" fmla="*/ 900 h 996"/>
                <a:gd name="T44" fmla="*/ 315 w 510"/>
                <a:gd name="T45" fmla="*/ 976 h 996"/>
                <a:gd name="T46" fmla="*/ 289 w 510"/>
                <a:gd name="T47" fmla="*/ 994 h 996"/>
                <a:gd name="T48" fmla="*/ 207 w 510"/>
                <a:gd name="T49" fmla="*/ 994 h 996"/>
                <a:gd name="T50" fmla="*/ 189 w 510"/>
                <a:gd name="T51" fmla="*/ 964 h 996"/>
                <a:gd name="T52" fmla="*/ 184 w 510"/>
                <a:gd name="T53" fmla="*/ 890 h 996"/>
                <a:gd name="T54" fmla="*/ 152 w 510"/>
                <a:gd name="T55" fmla="*/ 877 h 996"/>
                <a:gd name="T56" fmla="*/ 29 w 510"/>
                <a:gd name="T57" fmla="*/ 844 h 996"/>
                <a:gd name="T58" fmla="*/ 1 w 510"/>
                <a:gd name="T59" fmla="*/ 817 h 996"/>
                <a:gd name="T60" fmla="*/ 23 w 510"/>
                <a:gd name="T61" fmla="*/ 718 h 996"/>
                <a:gd name="T62" fmla="*/ 41 w 510"/>
                <a:gd name="T63" fmla="*/ 693 h 996"/>
                <a:gd name="T64" fmla="*/ 108 w 510"/>
                <a:gd name="T65" fmla="*/ 718 h 996"/>
                <a:gd name="T66" fmla="*/ 231 w 510"/>
                <a:gd name="T67" fmla="*/ 739 h 996"/>
                <a:gd name="T68" fmla="*/ 307 w 510"/>
                <a:gd name="T69" fmla="*/ 713 h 996"/>
                <a:gd name="T70" fmla="*/ 333 w 510"/>
                <a:gd name="T71" fmla="*/ 667 h 996"/>
                <a:gd name="T72" fmla="*/ 318 w 510"/>
                <a:gd name="T73" fmla="*/ 616 h 996"/>
                <a:gd name="T74" fmla="*/ 253 w 510"/>
                <a:gd name="T75" fmla="*/ 572 h 996"/>
                <a:gd name="T76" fmla="*/ 147 w 510"/>
                <a:gd name="T77" fmla="*/ 529 h 996"/>
                <a:gd name="T78" fmla="*/ 64 w 510"/>
                <a:gd name="T79" fmla="*/ 477 h 996"/>
                <a:gd name="T80" fmla="*/ 15 w 510"/>
                <a:gd name="T81" fmla="*/ 411 h 996"/>
                <a:gd name="T82" fmla="*/ 0 w 510"/>
                <a:gd name="T83" fmla="*/ 324 h 996"/>
                <a:gd name="T84" fmla="*/ 25 w 510"/>
                <a:gd name="T85" fmla="*/ 228 h 996"/>
                <a:gd name="T86" fmla="*/ 88 w 510"/>
                <a:gd name="T87" fmla="*/ 160 h 996"/>
                <a:gd name="T88" fmla="*/ 163 w 510"/>
                <a:gd name="T89" fmla="*/ 123 h 996"/>
                <a:gd name="T90" fmla="*/ 184 w 510"/>
                <a:gd name="T91" fmla="*/ 104 h 996"/>
                <a:gd name="T92" fmla="*/ 185 w 510"/>
                <a:gd name="T93" fmla="*/ 57 h 996"/>
                <a:gd name="T94" fmla="*/ 188 w 510"/>
                <a:gd name="T95" fmla="*/ 12 h 996"/>
                <a:gd name="T96" fmla="*/ 219 w 510"/>
                <a:gd name="T97" fmla="*/ 1 h 996"/>
                <a:gd name="T98" fmla="*/ 269 w 510"/>
                <a:gd name="T99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10" h="996">
                  <a:moveTo>
                    <a:pt x="269" y="0"/>
                  </a:moveTo>
                  <a:lnTo>
                    <a:pt x="285" y="1"/>
                  </a:lnTo>
                  <a:lnTo>
                    <a:pt x="296" y="5"/>
                  </a:lnTo>
                  <a:lnTo>
                    <a:pt x="303" y="12"/>
                  </a:lnTo>
                  <a:lnTo>
                    <a:pt x="307" y="23"/>
                  </a:lnTo>
                  <a:lnTo>
                    <a:pt x="308" y="39"/>
                  </a:lnTo>
                  <a:lnTo>
                    <a:pt x="309" y="62"/>
                  </a:lnTo>
                  <a:lnTo>
                    <a:pt x="309" y="81"/>
                  </a:lnTo>
                  <a:lnTo>
                    <a:pt x="312" y="93"/>
                  </a:lnTo>
                  <a:lnTo>
                    <a:pt x="315" y="102"/>
                  </a:lnTo>
                  <a:lnTo>
                    <a:pt x="323" y="107"/>
                  </a:lnTo>
                  <a:lnTo>
                    <a:pt x="336" y="111"/>
                  </a:lnTo>
                  <a:lnTo>
                    <a:pt x="354" y="113"/>
                  </a:lnTo>
                  <a:lnTo>
                    <a:pt x="387" y="119"/>
                  </a:lnTo>
                  <a:lnTo>
                    <a:pt x="420" y="128"/>
                  </a:lnTo>
                  <a:lnTo>
                    <a:pt x="451" y="140"/>
                  </a:lnTo>
                  <a:lnTo>
                    <a:pt x="461" y="147"/>
                  </a:lnTo>
                  <a:lnTo>
                    <a:pt x="469" y="156"/>
                  </a:lnTo>
                  <a:lnTo>
                    <a:pt x="471" y="165"/>
                  </a:lnTo>
                  <a:lnTo>
                    <a:pt x="470" y="178"/>
                  </a:lnTo>
                  <a:lnTo>
                    <a:pt x="459" y="218"/>
                  </a:lnTo>
                  <a:lnTo>
                    <a:pt x="447" y="259"/>
                  </a:lnTo>
                  <a:lnTo>
                    <a:pt x="443" y="272"/>
                  </a:lnTo>
                  <a:lnTo>
                    <a:pt x="437" y="279"/>
                  </a:lnTo>
                  <a:lnTo>
                    <a:pt x="429" y="283"/>
                  </a:lnTo>
                  <a:lnTo>
                    <a:pt x="420" y="282"/>
                  </a:lnTo>
                  <a:lnTo>
                    <a:pt x="407" y="276"/>
                  </a:lnTo>
                  <a:lnTo>
                    <a:pt x="371" y="262"/>
                  </a:lnTo>
                  <a:lnTo>
                    <a:pt x="332" y="252"/>
                  </a:lnTo>
                  <a:lnTo>
                    <a:pt x="293" y="248"/>
                  </a:lnTo>
                  <a:lnTo>
                    <a:pt x="254" y="249"/>
                  </a:lnTo>
                  <a:lnTo>
                    <a:pt x="233" y="251"/>
                  </a:lnTo>
                  <a:lnTo>
                    <a:pt x="213" y="257"/>
                  </a:lnTo>
                  <a:lnTo>
                    <a:pt x="196" y="267"/>
                  </a:lnTo>
                  <a:lnTo>
                    <a:pt x="184" y="282"/>
                  </a:lnTo>
                  <a:lnTo>
                    <a:pt x="176" y="297"/>
                  </a:lnTo>
                  <a:lnTo>
                    <a:pt x="174" y="313"/>
                  </a:lnTo>
                  <a:lnTo>
                    <a:pt x="177" y="330"/>
                  </a:lnTo>
                  <a:lnTo>
                    <a:pt x="186" y="346"/>
                  </a:lnTo>
                  <a:lnTo>
                    <a:pt x="200" y="361"/>
                  </a:lnTo>
                  <a:lnTo>
                    <a:pt x="221" y="375"/>
                  </a:lnTo>
                  <a:lnTo>
                    <a:pt x="244" y="387"/>
                  </a:lnTo>
                  <a:lnTo>
                    <a:pt x="267" y="397"/>
                  </a:lnTo>
                  <a:lnTo>
                    <a:pt x="308" y="414"/>
                  </a:lnTo>
                  <a:lnTo>
                    <a:pt x="350" y="432"/>
                  </a:lnTo>
                  <a:lnTo>
                    <a:pt x="389" y="450"/>
                  </a:lnTo>
                  <a:lnTo>
                    <a:pt x="419" y="469"/>
                  </a:lnTo>
                  <a:lnTo>
                    <a:pt x="445" y="491"/>
                  </a:lnTo>
                  <a:lnTo>
                    <a:pt x="465" y="515"/>
                  </a:lnTo>
                  <a:lnTo>
                    <a:pt x="483" y="542"/>
                  </a:lnTo>
                  <a:lnTo>
                    <a:pt x="497" y="571"/>
                  </a:lnTo>
                  <a:lnTo>
                    <a:pt x="506" y="600"/>
                  </a:lnTo>
                  <a:lnTo>
                    <a:pt x="510" y="631"/>
                  </a:lnTo>
                  <a:lnTo>
                    <a:pt x="510" y="663"/>
                  </a:lnTo>
                  <a:lnTo>
                    <a:pt x="506" y="694"/>
                  </a:lnTo>
                  <a:lnTo>
                    <a:pt x="497" y="724"/>
                  </a:lnTo>
                  <a:lnTo>
                    <a:pt x="483" y="754"/>
                  </a:lnTo>
                  <a:lnTo>
                    <a:pt x="464" y="781"/>
                  </a:lnTo>
                  <a:lnTo>
                    <a:pt x="439" y="809"/>
                  </a:lnTo>
                  <a:lnTo>
                    <a:pt x="411" y="831"/>
                  </a:lnTo>
                  <a:lnTo>
                    <a:pt x="379" y="848"/>
                  </a:lnTo>
                  <a:lnTo>
                    <a:pt x="344" y="861"/>
                  </a:lnTo>
                  <a:lnTo>
                    <a:pt x="331" y="867"/>
                  </a:lnTo>
                  <a:lnTo>
                    <a:pt x="323" y="874"/>
                  </a:lnTo>
                  <a:lnTo>
                    <a:pt x="317" y="885"/>
                  </a:lnTo>
                  <a:lnTo>
                    <a:pt x="316" y="900"/>
                  </a:lnTo>
                  <a:lnTo>
                    <a:pt x="317" y="931"/>
                  </a:lnTo>
                  <a:lnTo>
                    <a:pt x="317" y="963"/>
                  </a:lnTo>
                  <a:lnTo>
                    <a:pt x="315" y="976"/>
                  </a:lnTo>
                  <a:lnTo>
                    <a:pt x="309" y="986"/>
                  </a:lnTo>
                  <a:lnTo>
                    <a:pt x="301" y="992"/>
                  </a:lnTo>
                  <a:lnTo>
                    <a:pt x="289" y="994"/>
                  </a:lnTo>
                  <a:lnTo>
                    <a:pt x="254" y="995"/>
                  </a:lnTo>
                  <a:lnTo>
                    <a:pt x="220" y="996"/>
                  </a:lnTo>
                  <a:lnTo>
                    <a:pt x="207" y="994"/>
                  </a:lnTo>
                  <a:lnTo>
                    <a:pt x="197" y="987"/>
                  </a:lnTo>
                  <a:lnTo>
                    <a:pt x="192" y="977"/>
                  </a:lnTo>
                  <a:lnTo>
                    <a:pt x="189" y="964"/>
                  </a:lnTo>
                  <a:lnTo>
                    <a:pt x="188" y="917"/>
                  </a:lnTo>
                  <a:lnTo>
                    <a:pt x="187" y="901"/>
                  </a:lnTo>
                  <a:lnTo>
                    <a:pt x="184" y="890"/>
                  </a:lnTo>
                  <a:lnTo>
                    <a:pt x="179" y="883"/>
                  </a:lnTo>
                  <a:lnTo>
                    <a:pt x="169" y="879"/>
                  </a:lnTo>
                  <a:lnTo>
                    <a:pt x="152" y="877"/>
                  </a:lnTo>
                  <a:lnTo>
                    <a:pt x="111" y="869"/>
                  </a:lnTo>
                  <a:lnTo>
                    <a:pt x="69" y="859"/>
                  </a:lnTo>
                  <a:lnTo>
                    <a:pt x="29" y="844"/>
                  </a:lnTo>
                  <a:lnTo>
                    <a:pt x="14" y="835"/>
                  </a:lnTo>
                  <a:lnTo>
                    <a:pt x="5" y="827"/>
                  </a:lnTo>
                  <a:lnTo>
                    <a:pt x="1" y="817"/>
                  </a:lnTo>
                  <a:lnTo>
                    <a:pt x="0" y="805"/>
                  </a:lnTo>
                  <a:lnTo>
                    <a:pt x="4" y="789"/>
                  </a:lnTo>
                  <a:lnTo>
                    <a:pt x="23" y="718"/>
                  </a:lnTo>
                  <a:lnTo>
                    <a:pt x="28" y="703"/>
                  </a:lnTo>
                  <a:lnTo>
                    <a:pt x="33" y="696"/>
                  </a:lnTo>
                  <a:lnTo>
                    <a:pt x="41" y="693"/>
                  </a:lnTo>
                  <a:lnTo>
                    <a:pt x="51" y="694"/>
                  </a:lnTo>
                  <a:lnTo>
                    <a:pt x="64" y="699"/>
                  </a:lnTo>
                  <a:lnTo>
                    <a:pt x="108" y="718"/>
                  </a:lnTo>
                  <a:lnTo>
                    <a:pt x="153" y="730"/>
                  </a:lnTo>
                  <a:lnTo>
                    <a:pt x="200" y="737"/>
                  </a:lnTo>
                  <a:lnTo>
                    <a:pt x="231" y="739"/>
                  </a:lnTo>
                  <a:lnTo>
                    <a:pt x="260" y="734"/>
                  </a:lnTo>
                  <a:lnTo>
                    <a:pt x="290" y="724"/>
                  </a:lnTo>
                  <a:lnTo>
                    <a:pt x="307" y="713"/>
                  </a:lnTo>
                  <a:lnTo>
                    <a:pt x="320" y="700"/>
                  </a:lnTo>
                  <a:lnTo>
                    <a:pt x="329" y="684"/>
                  </a:lnTo>
                  <a:lnTo>
                    <a:pt x="333" y="667"/>
                  </a:lnTo>
                  <a:lnTo>
                    <a:pt x="333" y="650"/>
                  </a:lnTo>
                  <a:lnTo>
                    <a:pt x="328" y="632"/>
                  </a:lnTo>
                  <a:lnTo>
                    <a:pt x="318" y="616"/>
                  </a:lnTo>
                  <a:lnTo>
                    <a:pt x="304" y="602"/>
                  </a:lnTo>
                  <a:lnTo>
                    <a:pt x="280" y="585"/>
                  </a:lnTo>
                  <a:lnTo>
                    <a:pt x="253" y="572"/>
                  </a:lnTo>
                  <a:lnTo>
                    <a:pt x="218" y="558"/>
                  </a:lnTo>
                  <a:lnTo>
                    <a:pt x="182" y="545"/>
                  </a:lnTo>
                  <a:lnTo>
                    <a:pt x="147" y="529"/>
                  </a:lnTo>
                  <a:lnTo>
                    <a:pt x="113" y="512"/>
                  </a:lnTo>
                  <a:lnTo>
                    <a:pt x="88" y="495"/>
                  </a:lnTo>
                  <a:lnTo>
                    <a:pt x="64" y="477"/>
                  </a:lnTo>
                  <a:lnTo>
                    <a:pt x="44" y="457"/>
                  </a:lnTo>
                  <a:lnTo>
                    <a:pt x="28" y="435"/>
                  </a:lnTo>
                  <a:lnTo>
                    <a:pt x="15" y="411"/>
                  </a:lnTo>
                  <a:lnTo>
                    <a:pt x="5" y="385"/>
                  </a:lnTo>
                  <a:lnTo>
                    <a:pt x="0" y="355"/>
                  </a:lnTo>
                  <a:lnTo>
                    <a:pt x="0" y="324"/>
                  </a:lnTo>
                  <a:lnTo>
                    <a:pt x="3" y="289"/>
                  </a:lnTo>
                  <a:lnTo>
                    <a:pt x="12" y="256"/>
                  </a:lnTo>
                  <a:lnTo>
                    <a:pt x="25" y="228"/>
                  </a:lnTo>
                  <a:lnTo>
                    <a:pt x="41" y="202"/>
                  </a:lnTo>
                  <a:lnTo>
                    <a:pt x="63" y="180"/>
                  </a:lnTo>
                  <a:lnTo>
                    <a:pt x="88" y="160"/>
                  </a:lnTo>
                  <a:lnTo>
                    <a:pt x="116" y="142"/>
                  </a:lnTo>
                  <a:lnTo>
                    <a:pt x="148" y="128"/>
                  </a:lnTo>
                  <a:lnTo>
                    <a:pt x="163" y="123"/>
                  </a:lnTo>
                  <a:lnTo>
                    <a:pt x="174" y="117"/>
                  </a:lnTo>
                  <a:lnTo>
                    <a:pt x="181" y="112"/>
                  </a:lnTo>
                  <a:lnTo>
                    <a:pt x="184" y="104"/>
                  </a:lnTo>
                  <a:lnTo>
                    <a:pt x="185" y="93"/>
                  </a:lnTo>
                  <a:lnTo>
                    <a:pt x="186" y="77"/>
                  </a:lnTo>
                  <a:lnTo>
                    <a:pt x="185" y="57"/>
                  </a:lnTo>
                  <a:lnTo>
                    <a:pt x="185" y="37"/>
                  </a:lnTo>
                  <a:lnTo>
                    <a:pt x="186" y="22"/>
                  </a:lnTo>
                  <a:lnTo>
                    <a:pt x="188" y="12"/>
                  </a:lnTo>
                  <a:lnTo>
                    <a:pt x="195" y="7"/>
                  </a:lnTo>
                  <a:lnTo>
                    <a:pt x="205" y="3"/>
                  </a:lnTo>
                  <a:lnTo>
                    <a:pt x="219" y="1"/>
                  </a:lnTo>
                  <a:lnTo>
                    <a:pt x="233" y="1"/>
                  </a:lnTo>
                  <a:lnTo>
                    <a:pt x="246" y="1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326"/>
            <p:cNvSpPr>
              <a:spLocks/>
            </p:cNvSpPr>
            <p:nvPr/>
          </p:nvSpPr>
          <p:spPr bwMode="auto">
            <a:xfrm>
              <a:off x="4521200" y="3805238"/>
              <a:ext cx="274638" cy="31750"/>
            </a:xfrm>
            <a:custGeom>
              <a:avLst/>
              <a:gdLst>
                <a:gd name="T0" fmla="*/ 99 w 1732"/>
                <a:gd name="T1" fmla="*/ 0 h 199"/>
                <a:gd name="T2" fmla="*/ 1732 w 1732"/>
                <a:gd name="T3" fmla="*/ 0 h 199"/>
                <a:gd name="T4" fmla="*/ 1680 w 1732"/>
                <a:gd name="T5" fmla="*/ 106 h 199"/>
                <a:gd name="T6" fmla="*/ 1657 w 1732"/>
                <a:gd name="T7" fmla="*/ 153 h 199"/>
                <a:gd name="T8" fmla="*/ 1636 w 1732"/>
                <a:gd name="T9" fmla="*/ 199 h 199"/>
                <a:gd name="T10" fmla="*/ 99 w 1732"/>
                <a:gd name="T11" fmla="*/ 199 h 199"/>
                <a:gd name="T12" fmla="*/ 77 w 1732"/>
                <a:gd name="T13" fmla="*/ 196 h 199"/>
                <a:gd name="T14" fmla="*/ 55 w 1732"/>
                <a:gd name="T15" fmla="*/ 189 h 199"/>
                <a:gd name="T16" fmla="*/ 38 w 1732"/>
                <a:gd name="T17" fmla="*/ 176 h 199"/>
                <a:gd name="T18" fmla="*/ 22 w 1732"/>
                <a:gd name="T19" fmla="*/ 161 h 199"/>
                <a:gd name="T20" fmla="*/ 11 w 1732"/>
                <a:gd name="T21" fmla="*/ 143 h 199"/>
                <a:gd name="T22" fmla="*/ 3 w 1732"/>
                <a:gd name="T23" fmla="*/ 122 h 199"/>
                <a:gd name="T24" fmla="*/ 0 w 1732"/>
                <a:gd name="T25" fmla="*/ 100 h 199"/>
                <a:gd name="T26" fmla="*/ 3 w 1732"/>
                <a:gd name="T27" fmla="*/ 77 h 199"/>
                <a:gd name="T28" fmla="*/ 11 w 1732"/>
                <a:gd name="T29" fmla="*/ 56 h 199"/>
                <a:gd name="T30" fmla="*/ 23 w 1732"/>
                <a:gd name="T31" fmla="*/ 37 h 199"/>
                <a:gd name="T32" fmla="*/ 38 w 1732"/>
                <a:gd name="T33" fmla="*/ 22 h 199"/>
                <a:gd name="T34" fmla="*/ 57 w 1732"/>
                <a:gd name="T35" fmla="*/ 10 h 199"/>
                <a:gd name="T36" fmla="*/ 77 w 1732"/>
                <a:gd name="T37" fmla="*/ 2 h 199"/>
                <a:gd name="T38" fmla="*/ 99 w 1732"/>
                <a:gd name="T3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32" h="199">
                  <a:moveTo>
                    <a:pt x="99" y="0"/>
                  </a:moveTo>
                  <a:lnTo>
                    <a:pt x="1732" y="0"/>
                  </a:lnTo>
                  <a:lnTo>
                    <a:pt x="1680" y="106"/>
                  </a:lnTo>
                  <a:lnTo>
                    <a:pt x="1657" y="153"/>
                  </a:lnTo>
                  <a:lnTo>
                    <a:pt x="1636" y="199"/>
                  </a:lnTo>
                  <a:lnTo>
                    <a:pt x="99" y="199"/>
                  </a:lnTo>
                  <a:lnTo>
                    <a:pt x="77" y="196"/>
                  </a:lnTo>
                  <a:lnTo>
                    <a:pt x="55" y="189"/>
                  </a:lnTo>
                  <a:lnTo>
                    <a:pt x="38" y="176"/>
                  </a:lnTo>
                  <a:lnTo>
                    <a:pt x="22" y="161"/>
                  </a:lnTo>
                  <a:lnTo>
                    <a:pt x="11" y="143"/>
                  </a:lnTo>
                  <a:lnTo>
                    <a:pt x="3" y="122"/>
                  </a:lnTo>
                  <a:lnTo>
                    <a:pt x="0" y="100"/>
                  </a:lnTo>
                  <a:lnTo>
                    <a:pt x="3" y="77"/>
                  </a:lnTo>
                  <a:lnTo>
                    <a:pt x="11" y="56"/>
                  </a:lnTo>
                  <a:lnTo>
                    <a:pt x="23" y="37"/>
                  </a:lnTo>
                  <a:lnTo>
                    <a:pt x="38" y="22"/>
                  </a:lnTo>
                  <a:lnTo>
                    <a:pt x="57" y="10"/>
                  </a:lnTo>
                  <a:lnTo>
                    <a:pt x="77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327"/>
            <p:cNvSpPr>
              <a:spLocks/>
            </p:cNvSpPr>
            <p:nvPr/>
          </p:nvSpPr>
          <p:spPr bwMode="auto">
            <a:xfrm>
              <a:off x="4521200" y="3867150"/>
              <a:ext cx="246063" cy="31750"/>
            </a:xfrm>
            <a:custGeom>
              <a:avLst/>
              <a:gdLst>
                <a:gd name="T0" fmla="*/ 99 w 1550"/>
                <a:gd name="T1" fmla="*/ 0 h 198"/>
                <a:gd name="T2" fmla="*/ 1550 w 1550"/>
                <a:gd name="T3" fmla="*/ 0 h 198"/>
                <a:gd name="T4" fmla="*/ 1512 w 1550"/>
                <a:gd name="T5" fmla="*/ 99 h 198"/>
                <a:gd name="T6" fmla="*/ 1478 w 1550"/>
                <a:gd name="T7" fmla="*/ 198 h 198"/>
                <a:gd name="T8" fmla="*/ 99 w 1550"/>
                <a:gd name="T9" fmla="*/ 198 h 198"/>
                <a:gd name="T10" fmla="*/ 77 w 1550"/>
                <a:gd name="T11" fmla="*/ 196 h 198"/>
                <a:gd name="T12" fmla="*/ 55 w 1550"/>
                <a:gd name="T13" fmla="*/ 188 h 198"/>
                <a:gd name="T14" fmla="*/ 38 w 1550"/>
                <a:gd name="T15" fmla="*/ 176 h 198"/>
                <a:gd name="T16" fmla="*/ 22 w 1550"/>
                <a:gd name="T17" fmla="*/ 161 h 198"/>
                <a:gd name="T18" fmla="*/ 11 w 1550"/>
                <a:gd name="T19" fmla="*/ 142 h 198"/>
                <a:gd name="T20" fmla="*/ 3 w 1550"/>
                <a:gd name="T21" fmla="*/ 121 h 198"/>
                <a:gd name="T22" fmla="*/ 0 w 1550"/>
                <a:gd name="T23" fmla="*/ 98 h 198"/>
                <a:gd name="T24" fmla="*/ 3 w 1550"/>
                <a:gd name="T25" fmla="*/ 76 h 198"/>
                <a:gd name="T26" fmla="*/ 11 w 1550"/>
                <a:gd name="T27" fmla="*/ 56 h 198"/>
                <a:gd name="T28" fmla="*/ 22 w 1550"/>
                <a:gd name="T29" fmla="*/ 37 h 198"/>
                <a:gd name="T30" fmla="*/ 38 w 1550"/>
                <a:gd name="T31" fmla="*/ 22 h 198"/>
                <a:gd name="T32" fmla="*/ 55 w 1550"/>
                <a:gd name="T33" fmla="*/ 10 h 198"/>
                <a:gd name="T34" fmla="*/ 77 w 1550"/>
                <a:gd name="T35" fmla="*/ 3 h 198"/>
                <a:gd name="T36" fmla="*/ 99 w 1550"/>
                <a:gd name="T3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50" h="198">
                  <a:moveTo>
                    <a:pt x="99" y="0"/>
                  </a:moveTo>
                  <a:lnTo>
                    <a:pt x="1550" y="0"/>
                  </a:lnTo>
                  <a:lnTo>
                    <a:pt x="1512" y="99"/>
                  </a:lnTo>
                  <a:lnTo>
                    <a:pt x="1478" y="198"/>
                  </a:lnTo>
                  <a:lnTo>
                    <a:pt x="99" y="198"/>
                  </a:lnTo>
                  <a:lnTo>
                    <a:pt x="77" y="196"/>
                  </a:lnTo>
                  <a:lnTo>
                    <a:pt x="55" y="188"/>
                  </a:lnTo>
                  <a:lnTo>
                    <a:pt x="38" y="176"/>
                  </a:lnTo>
                  <a:lnTo>
                    <a:pt x="22" y="161"/>
                  </a:lnTo>
                  <a:lnTo>
                    <a:pt x="11" y="142"/>
                  </a:lnTo>
                  <a:lnTo>
                    <a:pt x="3" y="121"/>
                  </a:lnTo>
                  <a:lnTo>
                    <a:pt x="0" y="98"/>
                  </a:lnTo>
                  <a:lnTo>
                    <a:pt x="3" y="76"/>
                  </a:lnTo>
                  <a:lnTo>
                    <a:pt x="11" y="56"/>
                  </a:lnTo>
                  <a:lnTo>
                    <a:pt x="22" y="37"/>
                  </a:lnTo>
                  <a:lnTo>
                    <a:pt x="38" y="22"/>
                  </a:lnTo>
                  <a:lnTo>
                    <a:pt x="55" y="10"/>
                  </a:lnTo>
                  <a:lnTo>
                    <a:pt x="77" y="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328"/>
            <p:cNvSpPr>
              <a:spLocks/>
            </p:cNvSpPr>
            <p:nvPr/>
          </p:nvSpPr>
          <p:spPr bwMode="auto">
            <a:xfrm>
              <a:off x="4775200" y="3578225"/>
              <a:ext cx="250825" cy="358775"/>
            </a:xfrm>
            <a:custGeom>
              <a:avLst/>
              <a:gdLst>
                <a:gd name="T0" fmla="*/ 1299 w 1584"/>
                <a:gd name="T1" fmla="*/ 5 h 2261"/>
                <a:gd name="T2" fmla="*/ 1356 w 1584"/>
                <a:gd name="T3" fmla="*/ 29 h 2261"/>
                <a:gd name="T4" fmla="*/ 1412 w 1584"/>
                <a:gd name="T5" fmla="*/ 72 h 2261"/>
                <a:gd name="T6" fmla="*/ 1444 w 1584"/>
                <a:gd name="T7" fmla="*/ 122 h 2261"/>
                <a:gd name="T8" fmla="*/ 1452 w 1584"/>
                <a:gd name="T9" fmla="*/ 180 h 2261"/>
                <a:gd name="T10" fmla="*/ 1444 w 1584"/>
                <a:gd name="T11" fmla="*/ 231 h 2261"/>
                <a:gd name="T12" fmla="*/ 1421 w 1584"/>
                <a:gd name="T13" fmla="*/ 301 h 2261"/>
                <a:gd name="T14" fmla="*/ 1491 w 1584"/>
                <a:gd name="T15" fmla="*/ 407 h 2261"/>
                <a:gd name="T16" fmla="*/ 1563 w 1584"/>
                <a:gd name="T17" fmla="*/ 450 h 2261"/>
                <a:gd name="T18" fmla="*/ 1581 w 1584"/>
                <a:gd name="T19" fmla="*/ 482 h 2261"/>
                <a:gd name="T20" fmla="*/ 1582 w 1584"/>
                <a:gd name="T21" fmla="*/ 520 h 2261"/>
                <a:gd name="T22" fmla="*/ 1094 w 1584"/>
                <a:gd name="T23" fmla="*/ 1369 h 2261"/>
                <a:gd name="T24" fmla="*/ 1089 w 1584"/>
                <a:gd name="T25" fmla="*/ 1373 h 2261"/>
                <a:gd name="T26" fmla="*/ 1082 w 1584"/>
                <a:gd name="T27" fmla="*/ 1375 h 2261"/>
                <a:gd name="T28" fmla="*/ 1058 w 1584"/>
                <a:gd name="T29" fmla="*/ 1368 h 2261"/>
                <a:gd name="T30" fmla="*/ 1025 w 1584"/>
                <a:gd name="T31" fmla="*/ 1344 h 2261"/>
                <a:gd name="T32" fmla="*/ 1007 w 1584"/>
                <a:gd name="T33" fmla="*/ 1310 h 2261"/>
                <a:gd name="T34" fmla="*/ 1004 w 1584"/>
                <a:gd name="T35" fmla="*/ 1271 h 2261"/>
                <a:gd name="T36" fmla="*/ 1016 w 1584"/>
                <a:gd name="T37" fmla="*/ 1233 h 2261"/>
                <a:gd name="T38" fmla="*/ 1343 w 1584"/>
                <a:gd name="T39" fmla="*/ 472 h 2261"/>
                <a:gd name="T40" fmla="*/ 1305 w 1584"/>
                <a:gd name="T41" fmla="*/ 540 h 2261"/>
                <a:gd name="T42" fmla="*/ 1165 w 1584"/>
                <a:gd name="T43" fmla="*/ 775 h 2261"/>
                <a:gd name="T44" fmla="*/ 935 w 1584"/>
                <a:gd name="T45" fmla="*/ 1152 h 2261"/>
                <a:gd name="T46" fmla="*/ 757 w 1584"/>
                <a:gd name="T47" fmla="*/ 1424 h 2261"/>
                <a:gd name="T48" fmla="*/ 572 w 1584"/>
                <a:gd name="T49" fmla="*/ 1689 h 2261"/>
                <a:gd name="T50" fmla="*/ 373 w 1584"/>
                <a:gd name="T51" fmla="*/ 1945 h 2261"/>
                <a:gd name="T52" fmla="*/ 230 w 1584"/>
                <a:gd name="T53" fmla="*/ 2114 h 2261"/>
                <a:gd name="T54" fmla="*/ 146 w 1584"/>
                <a:gd name="T55" fmla="*/ 2195 h 2261"/>
                <a:gd name="T56" fmla="*/ 88 w 1584"/>
                <a:gd name="T57" fmla="*/ 2241 h 2261"/>
                <a:gd name="T58" fmla="*/ 63 w 1584"/>
                <a:gd name="T59" fmla="*/ 2256 h 2261"/>
                <a:gd name="T60" fmla="*/ 36 w 1584"/>
                <a:gd name="T61" fmla="*/ 2261 h 2261"/>
                <a:gd name="T62" fmla="*/ 11 w 1584"/>
                <a:gd name="T63" fmla="*/ 2248 h 2261"/>
                <a:gd name="T64" fmla="*/ 1 w 1584"/>
                <a:gd name="T65" fmla="*/ 2226 h 2261"/>
                <a:gd name="T66" fmla="*/ 1 w 1584"/>
                <a:gd name="T67" fmla="*/ 2200 h 2261"/>
                <a:gd name="T68" fmla="*/ 4 w 1584"/>
                <a:gd name="T69" fmla="*/ 2174 h 2261"/>
                <a:gd name="T70" fmla="*/ 19 w 1584"/>
                <a:gd name="T71" fmla="*/ 2102 h 2261"/>
                <a:gd name="T72" fmla="*/ 89 w 1584"/>
                <a:gd name="T73" fmla="*/ 1899 h 2261"/>
                <a:gd name="T74" fmla="*/ 176 w 1584"/>
                <a:gd name="T75" fmla="*/ 1702 h 2261"/>
                <a:gd name="T76" fmla="*/ 312 w 1584"/>
                <a:gd name="T77" fmla="*/ 1421 h 2261"/>
                <a:gd name="T78" fmla="*/ 505 w 1584"/>
                <a:gd name="T79" fmla="*/ 1062 h 2261"/>
                <a:gd name="T80" fmla="*/ 734 w 1584"/>
                <a:gd name="T81" fmla="*/ 673 h 2261"/>
                <a:gd name="T82" fmla="*/ 860 w 1584"/>
                <a:gd name="T83" fmla="*/ 468 h 2261"/>
                <a:gd name="T84" fmla="*/ 988 w 1584"/>
                <a:gd name="T85" fmla="*/ 265 h 2261"/>
                <a:gd name="T86" fmla="*/ 1083 w 1584"/>
                <a:gd name="T87" fmla="*/ 134 h 2261"/>
                <a:gd name="T88" fmla="*/ 1138 w 1584"/>
                <a:gd name="T89" fmla="*/ 71 h 2261"/>
                <a:gd name="T90" fmla="*/ 1195 w 1584"/>
                <a:gd name="T91" fmla="*/ 24 h 2261"/>
                <a:gd name="T92" fmla="*/ 1247 w 1584"/>
                <a:gd name="T93" fmla="*/ 2 h 2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84" h="2261">
                  <a:moveTo>
                    <a:pt x="1272" y="0"/>
                  </a:moveTo>
                  <a:lnTo>
                    <a:pt x="1299" y="5"/>
                  </a:lnTo>
                  <a:lnTo>
                    <a:pt x="1327" y="13"/>
                  </a:lnTo>
                  <a:lnTo>
                    <a:pt x="1356" y="29"/>
                  </a:lnTo>
                  <a:lnTo>
                    <a:pt x="1387" y="49"/>
                  </a:lnTo>
                  <a:lnTo>
                    <a:pt x="1412" y="72"/>
                  </a:lnTo>
                  <a:lnTo>
                    <a:pt x="1431" y="97"/>
                  </a:lnTo>
                  <a:lnTo>
                    <a:pt x="1444" y="122"/>
                  </a:lnTo>
                  <a:lnTo>
                    <a:pt x="1451" y="150"/>
                  </a:lnTo>
                  <a:lnTo>
                    <a:pt x="1452" y="180"/>
                  </a:lnTo>
                  <a:lnTo>
                    <a:pt x="1448" y="214"/>
                  </a:lnTo>
                  <a:lnTo>
                    <a:pt x="1444" y="231"/>
                  </a:lnTo>
                  <a:lnTo>
                    <a:pt x="1439" y="249"/>
                  </a:lnTo>
                  <a:lnTo>
                    <a:pt x="1421" y="301"/>
                  </a:lnTo>
                  <a:lnTo>
                    <a:pt x="1401" y="353"/>
                  </a:lnTo>
                  <a:lnTo>
                    <a:pt x="1491" y="407"/>
                  </a:lnTo>
                  <a:lnTo>
                    <a:pt x="1548" y="438"/>
                  </a:lnTo>
                  <a:lnTo>
                    <a:pt x="1563" y="450"/>
                  </a:lnTo>
                  <a:lnTo>
                    <a:pt x="1574" y="466"/>
                  </a:lnTo>
                  <a:lnTo>
                    <a:pt x="1581" y="482"/>
                  </a:lnTo>
                  <a:lnTo>
                    <a:pt x="1584" y="501"/>
                  </a:lnTo>
                  <a:lnTo>
                    <a:pt x="1582" y="520"/>
                  </a:lnTo>
                  <a:lnTo>
                    <a:pt x="1575" y="537"/>
                  </a:lnTo>
                  <a:lnTo>
                    <a:pt x="1094" y="1369"/>
                  </a:lnTo>
                  <a:lnTo>
                    <a:pt x="1092" y="1371"/>
                  </a:lnTo>
                  <a:lnTo>
                    <a:pt x="1089" y="1373"/>
                  </a:lnTo>
                  <a:lnTo>
                    <a:pt x="1085" y="1375"/>
                  </a:lnTo>
                  <a:lnTo>
                    <a:pt x="1082" y="1375"/>
                  </a:lnTo>
                  <a:lnTo>
                    <a:pt x="1079" y="1375"/>
                  </a:lnTo>
                  <a:lnTo>
                    <a:pt x="1058" y="1368"/>
                  </a:lnTo>
                  <a:lnTo>
                    <a:pt x="1041" y="1357"/>
                  </a:lnTo>
                  <a:lnTo>
                    <a:pt x="1025" y="1344"/>
                  </a:lnTo>
                  <a:lnTo>
                    <a:pt x="1015" y="1327"/>
                  </a:lnTo>
                  <a:lnTo>
                    <a:pt x="1007" y="1310"/>
                  </a:lnTo>
                  <a:lnTo>
                    <a:pt x="1004" y="1291"/>
                  </a:lnTo>
                  <a:lnTo>
                    <a:pt x="1004" y="1271"/>
                  </a:lnTo>
                  <a:lnTo>
                    <a:pt x="1008" y="1252"/>
                  </a:lnTo>
                  <a:lnTo>
                    <a:pt x="1016" y="1233"/>
                  </a:lnTo>
                  <a:lnTo>
                    <a:pt x="1427" y="522"/>
                  </a:lnTo>
                  <a:lnTo>
                    <a:pt x="1343" y="472"/>
                  </a:lnTo>
                  <a:lnTo>
                    <a:pt x="1323" y="506"/>
                  </a:lnTo>
                  <a:lnTo>
                    <a:pt x="1305" y="540"/>
                  </a:lnTo>
                  <a:lnTo>
                    <a:pt x="1235" y="658"/>
                  </a:lnTo>
                  <a:lnTo>
                    <a:pt x="1165" y="775"/>
                  </a:lnTo>
                  <a:lnTo>
                    <a:pt x="1095" y="892"/>
                  </a:lnTo>
                  <a:lnTo>
                    <a:pt x="935" y="1152"/>
                  </a:lnTo>
                  <a:lnTo>
                    <a:pt x="847" y="1288"/>
                  </a:lnTo>
                  <a:lnTo>
                    <a:pt x="757" y="1424"/>
                  </a:lnTo>
                  <a:lnTo>
                    <a:pt x="665" y="1557"/>
                  </a:lnTo>
                  <a:lnTo>
                    <a:pt x="572" y="1689"/>
                  </a:lnTo>
                  <a:lnTo>
                    <a:pt x="475" y="1818"/>
                  </a:lnTo>
                  <a:lnTo>
                    <a:pt x="373" y="1945"/>
                  </a:lnTo>
                  <a:lnTo>
                    <a:pt x="268" y="2070"/>
                  </a:lnTo>
                  <a:lnTo>
                    <a:pt x="230" y="2114"/>
                  </a:lnTo>
                  <a:lnTo>
                    <a:pt x="190" y="2156"/>
                  </a:lnTo>
                  <a:lnTo>
                    <a:pt x="146" y="2195"/>
                  </a:lnTo>
                  <a:lnTo>
                    <a:pt x="100" y="2232"/>
                  </a:lnTo>
                  <a:lnTo>
                    <a:pt x="88" y="2241"/>
                  </a:lnTo>
                  <a:lnTo>
                    <a:pt x="76" y="2250"/>
                  </a:lnTo>
                  <a:lnTo>
                    <a:pt x="63" y="2256"/>
                  </a:lnTo>
                  <a:lnTo>
                    <a:pt x="50" y="2261"/>
                  </a:lnTo>
                  <a:lnTo>
                    <a:pt x="36" y="2261"/>
                  </a:lnTo>
                  <a:lnTo>
                    <a:pt x="22" y="2255"/>
                  </a:lnTo>
                  <a:lnTo>
                    <a:pt x="11" y="2248"/>
                  </a:lnTo>
                  <a:lnTo>
                    <a:pt x="4" y="2237"/>
                  </a:lnTo>
                  <a:lnTo>
                    <a:pt x="1" y="2226"/>
                  </a:lnTo>
                  <a:lnTo>
                    <a:pt x="0" y="2213"/>
                  </a:lnTo>
                  <a:lnTo>
                    <a:pt x="1" y="2200"/>
                  </a:lnTo>
                  <a:lnTo>
                    <a:pt x="3" y="2187"/>
                  </a:lnTo>
                  <a:lnTo>
                    <a:pt x="4" y="2174"/>
                  </a:lnTo>
                  <a:lnTo>
                    <a:pt x="11" y="2138"/>
                  </a:lnTo>
                  <a:lnTo>
                    <a:pt x="19" y="2102"/>
                  </a:lnTo>
                  <a:lnTo>
                    <a:pt x="52" y="1999"/>
                  </a:lnTo>
                  <a:lnTo>
                    <a:pt x="89" y="1899"/>
                  </a:lnTo>
                  <a:lnTo>
                    <a:pt x="131" y="1799"/>
                  </a:lnTo>
                  <a:lnTo>
                    <a:pt x="176" y="1702"/>
                  </a:lnTo>
                  <a:lnTo>
                    <a:pt x="221" y="1604"/>
                  </a:lnTo>
                  <a:lnTo>
                    <a:pt x="312" y="1421"/>
                  </a:lnTo>
                  <a:lnTo>
                    <a:pt x="407" y="1241"/>
                  </a:lnTo>
                  <a:lnTo>
                    <a:pt x="505" y="1062"/>
                  </a:lnTo>
                  <a:lnTo>
                    <a:pt x="607" y="886"/>
                  </a:lnTo>
                  <a:lnTo>
                    <a:pt x="734" y="673"/>
                  </a:lnTo>
                  <a:lnTo>
                    <a:pt x="796" y="571"/>
                  </a:lnTo>
                  <a:lnTo>
                    <a:pt x="860" y="468"/>
                  </a:lnTo>
                  <a:lnTo>
                    <a:pt x="923" y="366"/>
                  </a:lnTo>
                  <a:lnTo>
                    <a:pt x="988" y="265"/>
                  </a:lnTo>
                  <a:lnTo>
                    <a:pt x="1058" y="167"/>
                  </a:lnTo>
                  <a:lnTo>
                    <a:pt x="1083" y="134"/>
                  </a:lnTo>
                  <a:lnTo>
                    <a:pt x="1109" y="102"/>
                  </a:lnTo>
                  <a:lnTo>
                    <a:pt x="1138" y="71"/>
                  </a:lnTo>
                  <a:lnTo>
                    <a:pt x="1168" y="43"/>
                  </a:lnTo>
                  <a:lnTo>
                    <a:pt x="1195" y="24"/>
                  </a:lnTo>
                  <a:lnTo>
                    <a:pt x="1221" y="10"/>
                  </a:lnTo>
                  <a:lnTo>
                    <a:pt x="1247" y="2"/>
                  </a:lnTo>
                  <a:lnTo>
                    <a:pt x="12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8" name="Group 980"/>
          <p:cNvGrpSpPr/>
          <p:nvPr/>
        </p:nvGrpSpPr>
        <p:grpSpPr>
          <a:xfrm>
            <a:off x="8458450" y="1976822"/>
            <a:ext cx="571499" cy="430213"/>
            <a:chOff x="5370513" y="3522663"/>
            <a:chExt cx="571499" cy="430213"/>
          </a:xfrm>
          <a:solidFill>
            <a:srgbClr val="000000"/>
          </a:solidFill>
        </p:grpSpPr>
        <p:sp>
          <p:nvSpPr>
            <p:cNvPr id="229" name="Freeform 333"/>
            <p:cNvSpPr>
              <a:spLocks noEditPoints="1"/>
            </p:cNvSpPr>
            <p:nvPr/>
          </p:nvSpPr>
          <p:spPr bwMode="auto">
            <a:xfrm>
              <a:off x="5540375" y="3660776"/>
              <a:ext cx="401637" cy="292100"/>
            </a:xfrm>
            <a:custGeom>
              <a:avLst/>
              <a:gdLst>
                <a:gd name="T0" fmla="*/ 207 w 2530"/>
                <a:gd name="T1" fmla="*/ 1519 h 1844"/>
                <a:gd name="T2" fmla="*/ 219 w 2530"/>
                <a:gd name="T3" fmla="*/ 1572 h 1844"/>
                <a:gd name="T4" fmla="*/ 252 w 2530"/>
                <a:gd name="T5" fmla="*/ 1612 h 1844"/>
                <a:gd name="T6" fmla="*/ 299 w 2530"/>
                <a:gd name="T7" fmla="*/ 1635 h 1844"/>
                <a:gd name="T8" fmla="*/ 2234 w 2530"/>
                <a:gd name="T9" fmla="*/ 1638 h 1844"/>
                <a:gd name="T10" fmla="*/ 2286 w 2530"/>
                <a:gd name="T11" fmla="*/ 1626 h 1844"/>
                <a:gd name="T12" fmla="*/ 2327 w 2530"/>
                <a:gd name="T13" fmla="*/ 1593 h 1844"/>
                <a:gd name="T14" fmla="*/ 2350 w 2530"/>
                <a:gd name="T15" fmla="*/ 1546 h 1844"/>
                <a:gd name="T16" fmla="*/ 2353 w 2530"/>
                <a:gd name="T17" fmla="*/ 685 h 1844"/>
                <a:gd name="T18" fmla="*/ 326 w 2530"/>
                <a:gd name="T19" fmla="*/ 206 h 1844"/>
                <a:gd name="T20" fmla="*/ 274 w 2530"/>
                <a:gd name="T21" fmla="*/ 218 h 1844"/>
                <a:gd name="T22" fmla="*/ 233 w 2530"/>
                <a:gd name="T23" fmla="*/ 250 h 1844"/>
                <a:gd name="T24" fmla="*/ 210 w 2530"/>
                <a:gd name="T25" fmla="*/ 299 h 1844"/>
                <a:gd name="T26" fmla="*/ 207 w 2530"/>
                <a:gd name="T27" fmla="*/ 371 h 1844"/>
                <a:gd name="T28" fmla="*/ 2353 w 2530"/>
                <a:gd name="T29" fmla="*/ 325 h 1844"/>
                <a:gd name="T30" fmla="*/ 2341 w 2530"/>
                <a:gd name="T31" fmla="*/ 272 h 1844"/>
                <a:gd name="T32" fmla="*/ 2308 w 2530"/>
                <a:gd name="T33" fmla="*/ 232 h 1844"/>
                <a:gd name="T34" fmla="*/ 2260 w 2530"/>
                <a:gd name="T35" fmla="*/ 209 h 1844"/>
                <a:gd name="T36" fmla="*/ 326 w 2530"/>
                <a:gd name="T37" fmla="*/ 206 h 1844"/>
                <a:gd name="T38" fmla="*/ 2201 w 2530"/>
                <a:gd name="T39" fmla="*/ 0 h 1844"/>
                <a:gd name="T40" fmla="*/ 2289 w 2530"/>
                <a:gd name="T41" fmla="*/ 11 h 1844"/>
                <a:gd name="T42" fmla="*/ 2367 w 2530"/>
                <a:gd name="T43" fmla="*/ 45 h 1844"/>
                <a:gd name="T44" fmla="*/ 2434 w 2530"/>
                <a:gd name="T45" fmla="*/ 96 h 1844"/>
                <a:gd name="T46" fmla="*/ 2485 w 2530"/>
                <a:gd name="T47" fmla="*/ 163 h 1844"/>
                <a:gd name="T48" fmla="*/ 2518 w 2530"/>
                <a:gd name="T49" fmla="*/ 242 h 1844"/>
                <a:gd name="T50" fmla="*/ 2530 w 2530"/>
                <a:gd name="T51" fmla="*/ 329 h 1844"/>
                <a:gd name="T52" fmla="*/ 2527 w 2530"/>
                <a:gd name="T53" fmla="*/ 1560 h 1844"/>
                <a:gd name="T54" fmla="*/ 2504 w 2530"/>
                <a:gd name="T55" fmla="*/ 1643 h 1844"/>
                <a:gd name="T56" fmla="*/ 2461 w 2530"/>
                <a:gd name="T57" fmla="*/ 1716 h 1844"/>
                <a:gd name="T58" fmla="*/ 2402 w 2530"/>
                <a:gd name="T59" fmla="*/ 1775 h 1844"/>
                <a:gd name="T60" fmla="*/ 2329 w 2530"/>
                <a:gd name="T61" fmla="*/ 1819 h 1844"/>
                <a:gd name="T62" fmla="*/ 2245 w 2530"/>
                <a:gd name="T63" fmla="*/ 1842 h 1844"/>
                <a:gd name="T64" fmla="*/ 330 w 2530"/>
                <a:gd name="T65" fmla="*/ 1844 h 1844"/>
                <a:gd name="T66" fmla="*/ 243 w 2530"/>
                <a:gd name="T67" fmla="*/ 1833 h 1844"/>
                <a:gd name="T68" fmla="*/ 164 w 2530"/>
                <a:gd name="T69" fmla="*/ 1799 h 1844"/>
                <a:gd name="T70" fmla="*/ 97 w 2530"/>
                <a:gd name="T71" fmla="*/ 1748 h 1844"/>
                <a:gd name="T72" fmla="*/ 46 w 2530"/>
                <a:gd name="T73" fmla="*/ 1681 h 1844"/>
                <a:gd name="T74" fmla="*/ 12 w 2530"/>
                <a:gd name="T75" fmla="*/ 1602 h 1844"/>
                <a:gd name="T76" fmla="*/ 0 w 2530"/>
                <a:gd name="T77" fmla="*/ 1515 h 1844"/>
                <a:gd name="T78" fmla="*/ 3 w 2530"/>
                <a:gd name="T79" fmla="*/ 284 h 1844"/>
                <a:gd name="T80" fmla="*/ 26 w 2530"/>
                <a:gd name="T81" fmla="*/ 201 h 1844"/>
                <a:gd name="T82" fmla="*/ 69 w 2530"/>
                <a:gd name="T83" fmla="*/ 128 h 1844"/>
                <a:gd name="T84" fmla="*/ 129 w 2530"/>
                <a:gd name="T85" fmla="*/ 69 h 1844"/>
                <a:gd name="T86" fmla="*/ 202 w 2530"/>
                <a:gd name="T87" fmla="*/ 25 h 1844"/>
                <a:gd name="T88" fmla="*/ 286 w 2530"/>
                <a:gd name="T89" fmla="*/ 2 h 1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30" h="1844">
                  <a:moveTo>
                    <a:pt x="207" y="685"/>
                  </a:moveTo>
                  <a:lnTo>
                    <a:pt x="207" y="1519"/>
                  </a:lnTo>
                  <a:lnTo>
                    <a:pt x="210" y="1546"/>
                  </a:lnTo>
                  <a:lnTo>
                    <a:pt x="219" y="1572"/>
                  </a:lnTo>
                  <a:lnTo>
                    <a:pt x="233" y="1593"/>
                  </a:lnTo>
                  <a:lnTo>
                    <a:pt x="252" y="1612"/>
                  </a:lnTo>
                  <a:lnTo>
                    <a:pt x="274" y="1626"/>
                  </a:lnTo>
                  <a:lnTo>
                    <a:pt x="299" y="1635"/>
                  </a:lnTo>
                  <a:lnTo>
                    <a:pt x="326" y="1638"/>
                  </a:lnTo>
                  <a:lnTo>
                    <a:pt x="2234" y="1638"/>
                  </a:lnTo>
                  <a:lnTo>
                    <a:pt x="2261" y="1635"/>
                  </a:lnTo>
                  <a:lnTo>
                    <a:pt x="2286" y="1626"/>
                  </a:lnTo>
                  <a:lnTo>
                    <a:pt x="2308" y="1612"/>
                  </a:lnTo>
                  <a:lnTo>
                    <a:pt x="2327" y="1593"/>
                  </a:lnTo>
                  <a:lnTo>
                    <a:pt x="2341" y="1572"/>
                  </a:lnTo>
                  <a:lnTo>
                    <a:pt x="2350" y="1546"/>
                  </a:lnTo>
                  <a:lnTo>
                    <a:pt x="2353" y="1519"/>
                  </a:lnTo>
                  <a:lnTo>
                    <a:pt x="2353" y="685"/>
                  </a:lnTo>
                  <a:lnTo>
                    <a:pt x="207" y="685"/>
                  </a:lnTo>
                  <a:close/>
                  <a:moveTo>
                    <a:pt x="326" y="206"/>
                  </a:moveTo>
                  <a:lnTo>
                    <a:pt x="299" y="209"/>
                  </a:lnTo>
                  <a:lnTo>
                    <a:pt x="274" y="218"/>
                  </a:lnTo>
                  <a:lnTo>
                    <a:pt x="252" y="232"/>
                  </a:lnTo>
                  <a:lnTo>
                    <a:pt x="233" y="250"/>
                  </a:lnTo>
                  <a:lnTo>
                    <a:pt x="219" y="273"/>
                  </a:lnTo>
                  <a:lnTo>
                    <a:pt x="210" y="299"/>
                  </a:lnTo>
                  <a:lnTo>
                    <a:pt x="207" y="325"/>
                  </a:lnTo>
                  <a:lnTo>
                    <a:pt x="207" y="371"/>
                  </a:lnTo>
                  <a:lnTo>
                    <a:pt x="2353" y="371"/>
                  </a:lnTo>
                  <a:lnTo>
                    <a:pt x="2353" y="325"/>
                  </a:lnTo>
                  <a:lnTo>
                    <a:pt x="2350" y="298"/>
                  </a:lnTo>
                  <a:lnTo>
                    <a:pt x="2341" y="272"/>
                  </a:lnTo>
                  <a:lnTo>
                    <a:pt x="2327" y="250"/>
                  </a:lnTo>
                  <a:lnTo>
                    <a:pt x="2308" y="232"/>
                  </a:lnTo>
                  <a:lnTo>
                    <a:pt x="2285" y="218"/>
                  </a:lnTo>
                  <a:lnTo>
                    <a:pt x="2260" y="209"/>
                  </a:lnTo>
                  <a:lnTo>
                    <a:pt x="2234" y="206"/>
                  </a:lnTo>
                  <a:lnTo>
                    <a:pt x="326" y="206"/>
                  </a:lnTo>
                  <a:close/>
                  <a:moveTo>
                    <a:pt x="330" y="0"/>
                  </a:moveTo>
                  <a:lnTo>
                    <a:pt x="2201" y="0"/>
                  </a:lnTo>
                  <a:lnTo>
                    <a:pt x="2245" y="2"/>
                  </a:lnTo>
                  <a:lnTo>
                    <a:pt x="2289" y="11"/>
                  </a:lnTo>
                  <a:lnTo>
                    <a:pt x="2329" y="25"/>
                  </a:lnTo>
                  <a:lnTo>
                    <a:pt x="2367" y="45"/>
                  </a:lnTo>
                  <a:lnTo>
                    <a:pt x="2402" y="68"/>
                  </a:lnTo>
                  <a:lnTo>
                    <a:pt x="2434" y="96"/>
                  </a:lnTo>
                  <a:lnTo>
                    <a:pt x="2461" y="128"/>
                  </a:lnTo>
                  <a:lnTo>
                    <a:pt x="2485" y="163"/>
                  </a:lnTo>
                  <a:lnTo>
                    <a:pt x="2505" y="201"/>
                  </a:lnTo>
                  <a:lnTo>
                    <a:pt x="2518" y="242"/>
                  </a:lnTo>
                  <a:lnTo>
                    <a:pt x="2527" y="284"/>
                  </a:lnTo>
                  <a:lnTo>
                    <a:pt x="2530" y="329"/>
                  </a:lnTo>
                  <a:lnTo>
                    <a:pt x="2530" y="1515"/>
                  </a:lnTo>
                  <a:lnTo>
                    <a:pt x="2527" y="1560"/>
                  </a:lnTo>
                  <a:lnTo>
                    <a:pt x="2518" y="1602"/>
                  </a:lnTo>
                  <a:lnTo>
                    <a:pt x="2504" y="1643"/>
                  </a:lnTo>
                  <a:lnTo>
                    <a:pt x="2485" y="1681"/>
                  </a:lnTo>
                  <a:lnTo>
                    <a:pt x="2461" y="1716"/>
                  </a:lnTo>
                  <a:lnTo>
                    <a:pt x="2434" y="1748"/>
                  </a:lnTo>
                  <a:lnTo>
                    <a:pt x="2402" y="1775"/>
                  </a:lnTo>
                  <a:lnTo>
                    <a:pt x="2366" y="1799"/>
                  </a:lnTo>
                  <a:lnTo>
                    <a:pt x="2329" y="1819"/>
                  </a:lnTo>
                  <a:lnTo>
                    <a:pt x="2289" y="1833"/>
                  </a:lnTo>
                  <a:lnTo>
                    <a:pt x="2245" y="1842"/>
                  </a:lnTo>
                  <a:lnTo>
                    <a:pt x="2201" y="1844"/>
                  </a:lnTo>
                  <a:lnTo>
                    <a:pt x="330" y="1844"/>
                  </a:lnTo>
                  <a:lnTo>
                    <a:pt x="286" y="1842"/>
                  </a:lnTo>
                  <a:lnTo>
                    <a:pt x="243" y="1833"/>
                  </a:lnTo>
                  <a:lnTo>
                    <a:pt x="202" y="1819"/>
                  </a:lnTo>
                  <a:lnTo>
                    <a:pt x="164" y="1799"/>
                  </a:lnTo>
                  <a:lnTo>
                    <a:pt x="129" y="1775"/>
                  </a:lnTo>
                  <a:lnTo>
                    <a:pt x="97" y="1748"/>
                  </a:lnTo>
                  <a:lnTo>
                    <a:pt x="69" y="1716"/>
                  </a:lnTo>
                  <a:lnTo>
                    <a:pt x="46" y="1681"/>
                  </a:lnTo>
                  <a:lnTo>
                    <a:pt x="26" y="1643"/>
                  </a:lnTo>
                  <a:lnTo>
                    <a:pt x="12" y="1602"/>
                  </a:lnTo>
                  <a:lnTo>
                    <a:pt x="3" y="1560"/>
                  </a:lnTo>
                  <a:lnTo>
                    <a:pt x="0" y="1515"/>
                  </a:lnTo>
                  <a:lnTo>
                    <a:pt x="0" y="329"/>
                  </a:lnTo>
                  <a:lnTo>
                    <a:pt x="3" y="284"/>
                  </a:lnTo>
                  <a:lnTo>
                    <a:pt x="12" y="242"/>
                  </a:lnTo>
                  <a:lnTo>
                    <a:pt x="26" y="201"/>
                  </a:lnTo>
                  <a:lnTo>
                    <a:pt x="46" y="163"/>
                  </a:lnTo>
                  <a:lnTo>
                    <a:pt x="69" y="128"/>
                  </a:lnTo>
                  <a:lnTo>
                    <a:pt x="97" y="96"/>
                  </a:lnTo>
                  <a:lnTo>
                    <a:pt x="129" y="69"/>
                  </a:lnTo>
                  <a:lnTo>
                    <a:pt x="164" y="45"/>
                  </a:lnTo>
                  <a:lnTo>
                    <a:pt x="202" y="25"/>
                  </a:lnTo>
                  <a:lnTo>
                    <a:pt x="243" y="11"/>
                  </a:lnTo>
                  <a:lnTo>
                    <a:pt x="286" y="2"/>
                  </a:lnTo>
                  <a:lnTo>
                    <a:pt x="3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334"/>
            <p:cNvSpPr>
              <a:spLocks/>
            </p:cNvSpPr>
            <p:nvPr/>
          </p:nvSpPr>
          <p:spPr bwMode="auto">
            <a:xfrm>
              <a:off x="5370513" y="3522663"/>
              <a:ext cx="403225" cy="404813"/>
            </a:xfrm>
            <a:custGeom>
              <a:avLst/>
              <a:gdLst>
                <a:gd name="T0" fmla="*/ 2016 w 2539"/>
                <a:gd name="T1" fmla="*/ 0 h 2553"/>
                <a:gd name="T2" fmla="*/ 2056 w 2539"/>
                <a:gd name="T3" fmla="*/ 3 h 2553"/>
                <a:gd name="T4" fmla="*/ 2094 w 2539"/>
                <a:gd name="T5" fmla="*/ 11 h 2553"/>
                <a:gd name="T6" fmla="*/ 2130 w 2539"/>
                <a:gd name="T7" fmla="*/ 24 h 2553"/>
                <a:gd name="T8" fmla="*/ 2166 w 2539"/>
                <a:gd name="T9" fmla="*/ 40 h 2553"/>
                <a:gd name="T10" fmla="*/ 2199 w 2539"/>
                <a:gd name="T11" fmla="*/ 61 h 2553"/>
                <a:gd name="T12" fmla="*/ 2229 w 2539"/>
                <a:gd name="T13" fmla="*/ 86 h 2553"/>
                <a:gd name="T14" fmla="*/ 2257 w 2539"/>
                <a:gd name="T15" fmla="*/ 115 h 2553"/>
                <a:gd name="T16" fmla="*/ 2282 w 2539"/>
                <a:gd name="T17" fmla="*/ 148 h 2553"/>
                <a:gd name="T18" fmla="*/ 2303 w 2539"/>
                <a:gd name="T19" fmla="*/ 184 h 2553"/>
                <a:gd name="T20" fmla="*/ 2539 w 2539"/>
                <a:gd name="T21" fmla="*/ 662 h 2553"/>
                <a:gd name="T22" fmla="*/ 1378 w 2539"/>
                <a:gd name="T23" fmla="*/ 662 h 2553"/>
                <a:gd name="T24" fmla="*/ 1319 w 2539"/>
                <a:gd name="T25" fmla="*/ 665 h 2553"/>
                <a:gd name="T26" fmla="*/ 1262 w 2539"/>
                <a:gd name="T27" fmla="*/ 675 h 2553"/>
                <a:gd name="T28" fmla="*/ 1208 w 2539"/>
                <a:gd name="T29" fmla="*/ 692 h 2553"/>
                <a:gd name="T30" fmla="*/ 1156 w 2539"/>
                <a:gd name="T31" fmla="*/ 714 h 2553"/>
                <a:gd name="T32" fmla="*/ 1107 w 2539"/>
                <a:gd name="T33" fmla="*/ 741 h 2553"/>
                <a:gd name="T34" fmla="*/ 1062 w 2539"/>
                <a:gd name="T35" fmla="*/ 774 h 2553"/>
                <a:gd name="T36" fmla="*/ 1021 w 2539"/>
                <a:gd name="T37" fmla="*/ 811 h 2553"/>
                <a:gd name="T38" fmla="*/ 983 w 2539"/>
                <a:gd name="T39" fmla="*/ 852 h 2553"/>
                <a:gd name="T40" fmla="*/ 951 w 2539"/>
                <a:gd name="T41" fmla="*/ 898 h 2553"/>
                <a:gd name="T42" fmla="*/ 923 w 2539"/>
                <a:gd name="T43" fmla="*/ 946 h 2553"/>
                <a:gd name="T44" fmla="*/ 901 w 2539"/>
                <a:gd name="T45" fmla="*/ 998 h 2553"/>
                <a:gd name="T46" fmla="*/ 886 w 2539"/>
                <a:gd name="T47" fmla="*/ 1053 h 2553"/>
                <a:gd name="T48" fmla="*/ 876 w 2539"/>
                <a:gd name="T49" fmla="*/ 1110 h 2553"/>
                <a:gd name="T50" fmla="*/ 873 w 2539"/>
                <a:gd name="T51" fmla="*/ 1168 h 2553"/>
                <a:gd name="T52" fmla="*/ 873 w 2539"/>
                <a:gd name="T53" fmla="*/ 2287 h 2553"/>
                <a:gd name="T54" fmla="*/ 875 w 2539"/>
                <a:gd name="T55" fmla="*/ 2341 h 2553"/>
                <a:gd name="T56" fmla="*/ 884 w 2539"/>
                <a:gd name="T57" fmla="*/ 2395 h 2553"/>
                <a:gd name="T58" fmla="*/ 898 w 2539"/>
                <a:gd name="T59" fmla="*/ 2445 h 2553"/>
                <a:gd name="T60" fmla="*/ 918 w 2539"/>
                <a:gd name="T61" fmla="*/ 2495 h 2553"/>
                <a:gd name="T62" fmla="*/ 942 w 2539"/>
                <a:gd name="T63" fmla="*/ 2542 h 2553"/>
                <a:gd name="T64" fmla="*/ 901 w 2539"/>
                <a:gd name="T65" fmla="*/ 2549 h 2553"/>
                <a:gd name="T66" fmla="*/ 860 w 2539"/>
                <a:gd name="T67" fmla="*/ 2553 h 2553"/>
                <a:gd name="T68" fmla="*/ 819 w 2539"/>
                <a:gd name="T69" fmla="*/ 2550 h 2553"/>
                <a:gd name="T70" fmla="*/ 779 w 2539"/>
                <a:gd name="T71" fmla="*/ 2544 h 2553"/>
                <a:gd name="T72" fmla="*/ 741 w 2539"/>
                <a:gd name="T73" fmla="*/ 2532 h 2553"/>
                <a:gd name="T74" fmla="*/ 703 w 2539"/>
                <a:gd name="T75" fmla="*/ 2515 h 2553"/>
                <a:gd name="T76" fmla="*/ 668 w 2539"/>
                <a:gd name="T77" fmla="*/ 2495 h 2553"/>
                <a:gd name="T78" fmla="*/ 636 w 2539"/>
                <a:gd name="T79" fmla="*/ 2469 h 2553"/>
                <a:gd name="T80" fmla="*/ 607 w 2539"/>
                <a:gd name="T81" fmla="*/ 2440 h 2553"/>
                <a:gd name="T82" fmla="*/ 582 w 2539"/>
                <a:gd name="T83" fmla="*/ 2406 h 2553"/>
                <a:gd name="T84" fmla="*/ 560 w 2539"/>
                <a:gd name="T85" fmla="*/ 2369 h 2553"/>
                <a:gd name="T86" fmla="*/ 34 w 2539"/>
                <a:gd name="T87" fmla="*/ 1306 h 2553"/>
                <a:gd name="T88" fmla="*/ 19 w 2539"/>
                <a:gd name="T89" fmla="*/ 1268 h 2553"/>
                <a:gd name="T90" fmla="*/ 8 w 2539"/>
                <a:gd name="T91" fmla="*/ 1228 h 2553"/>
                <a:gd name="T92" fmla="*/ 1 w 2539"/>
                <a:gd name="T93" fmla="*/ 1189 h 2553"/>
                <a:gd name="T94" fmla="*/ 0 w 2539"/>
                <a:gd name="T95" fmla="*/ 1149 h 2553"/>
                <a:gd name="T96" fmla="*/ 3 w 2539"/>
                <a:gd name="T97" fmla="*/ 1110 h 2553"/>
                <a:gd name="T98" fmla="*/ 12 w 2539"/>
                <a:gd name="T99" fmla="*/ 1073 h 2553"/>
                <a:gd name="T100" fmla="*/ 24 w 2539"/>
                <a:gd name="T101" fmla="*/ 1035 h 2553"/>
                <a:gd name="T102" fmla="*/ 40 w 2539"/>
                <a:gd name="T103" fmla="*/ 1000 h 2553"/>
                <a:gd name="T104" fmla="*/ 61 w 2539"/>
                <a:gd name="T105" fmla="*/ 967 h 2553"/>
                <a:gd name="T106" fmla="*/ 86 w 2539"/>
                <a:gd name="T107" fmla="*/ 936 h 2553"/>
                <a:gd name="T108" fmla="*/ 115 w 2539"/>
                <a:gd name="T109" fmla="*/ 908 h 2553"/>
                <a:gd name="T110" fmla="*/ 148 w 2539"/>
                <a:gd name="T111" fmla="*/ 883 h 2553"/>
                <a:gd name="T112" fmla="*/ 184 w 2539"/>
                <a:gd name="T113" fmla="*/ 863 h 2553"/>
                <a:gd name="T114" fmla="*/ 1860 w 2539"/>
                <a:gd name="T115" fmla="*/ 34 h 2553"/>
                <a:gd name="T116" fmla="*/ 1898 w 2539"/>
                <a:gd name="T117" fmla="*/ 18 h 2553"/>
                <a:gd name="T118" fmla="*/ 1937 w 2539"/>
                <a:gd name="T119" fmla="*/ 7 h 2553"/>
                <a:gd name="T120" fmla="*/ 1977 w 2539"/>
                <a:gd name="T121" fmla="*/ 1 h 2553"/>
                <a:gd name="T122" fmla="*/ 2016 w 2539"/>
                <a:gd name="T123" fmla="*/ 0 h 2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39" h="2553">
                  <a:moveTo>
                    <a:pt x="2016" y="0"/>
                  </a:moveTo>
                  <a:lnTo>
                    <a:pt x="2056" y="3"/>
                  </a:lnTo>
                  <a:lnTo>
                    <a:pt x="2094" y="11"/>
                  </a:lnTo>
                  <a:lnTo>
                    <a:pt x="2130" y="24"/>
                  </a:lnTo>
                  <a:lnTo>
                    <a:pt x="2166" y="40"/>
                  </a:lnTo>
                  <a:lnTo>
                    <a:pt x="2199" y="61"/>
                  </a:lnTo>
                  <a:lnTo>
                    <a:pt x="2229" y="86"/>
                  </a:lnTo>
                  <a:lnTo>
                    <a:pt x="2257" y="115"/>
                  </a:lnTo>
                  <a:lnTo>
                    <a:pt x="2282" y="148"/>
                  </a:lnTo>
                  <a:lnTo>
                    <a:pt x="2303" y="184"/>
                  </a:lnTo>
                  <a:lnTo>
                    <a:pt x="2539" y="662"/>
                  </a:lnTo>
                  <a:lnTo>
                    <a:pt x="1378" y="662"/>
                  </a:lnTo>
                  <a:lnTo>
                    <a:pt x="1319" y="665"/>
                  </a:lnTo>
                  <a:lnTo>
                    <a:pt x="1262" y="675"/>
                  </a:lnTo>
                  <a:lnTo>
                    <a:pt x="1208" y="692"/>
                  </a:lnTo>
                  <a:lnTo>
                    <a:pt x="1156" y="714"/>
                  </a:lnTo>
                  <a:lnTo>
                    <a:pt x="1107" y="741"/>
                  </a:lnTo>
                  <a:lnTo>
                    <a:pt x="1062" y="774"/>
                  </a:lnTo>
                  <a:lnTo>
                    <a:pt x="1021" y="811"/>
                  </a:lnTo>
                  <a:lnTo>
                    <a:pt x="983" y="852"/>
                  </a:lnTo>
                  <a:lnTo>
                    <a:pt x="951" y="898"/>
                  </a:lnTo>
                  <a:lnTo>
                    <a:pt x="923" y="946"/>
                  </a:lnTo>
                  <a:lnTo>
                    <a:pt x="901" y="998"/>
                  </a:lnTo>
                  <a:lnTo>
                    <a:pt x="886" y="1053"/>
                  </a:lnTo>
                  <a:lnTo>
                    <a:pt x="876" y="1110"/>
                  </a:lnTo>
                  <a:lnTo>
                    <a:pt x="873" y="1168"/>
                  </a:lnTo>
                  <a:lnTo>
                    <a:pt x="873" y="2287"/>
                  </a:lnTo>
                  <a:lnTo>
                    <a:pt x="875" y="2341"/>
                  </a:lnTo>
                  <a:lnTo>
                    <a:pt x="884" y="2395"/>
                  </a:lnTo>
                  <a:lnTo>
                    <a:pt x="898" y="2445"/>
                  </a:lnTo>
                  <a:lnTo>
                    <a:pt x="918" y="2495"/>
                  </a:lnTo>
                  <a:lnTo>
                    <a:pt x="942" y="2542"/>
                  </a:lnTo>
                  <a:lnTo>
                    <a:pt x="901" y="2549"/>
                  </a:lnTo>
                  <a:lnTo>
                    <a:pt x="860" y="2553"/>
                  </a:lnTo>
                  <a:lnTo>
                    <a:pt x="819" y="2550"/>
                  </a:lnTo>
                  <a:lnTo>
                    <a:pt x="779" y="2544"/>
                  </a:lnTo>
                  <a:lnTo>
                    <a:pt x="741" y="2532"/>
                  </a:lnTo>
                  <a:lnTo>
                    <a:pt x="703" y="2515"/>
                  </a:lnTo>
                  <a:lnTo>
                    <a:pt x="668" y="2495"/>
                  </a:lnTo>
                  <a:lnTo>
                    <a:pt x="636" y="2469"/>
                  </a:lnTo>
                  <a:lnTo>
                    <a:pt x="607" y="2440"/>
                  </a:lnTo>
                  <a:lnTo>
                    <a:pt x="582" y="2406"/>
                  </a:lnTo>
                  <a:lnTo>
                    <a:pt x="560" y="2369"/>
                  </a:lnTo>
                  <a:lnTo>
                    <a:pt x="34" y="1306"/>
                  </a:lnTo>
                  <a:lnTo>
                    <a:pt x="19" y="1268"/>
                  </a:lnTo>
                  <a:lnTo>
                    <a:pt x="8" y="1228"/>
                  </a:lnTo>
                  <a:lnTo>
                    <a:pt x="1" y="1189"/>
                  </a:lnTo>
                  <a:lnTo>
                    <a:pt x="0" y="1149"/>
                  </a:lnTo>
                  <a:lnTo>
                    <a:pt x="3" y="1110"/>
                  </a:lnTo>
                  <a:lnTo>
                    <a:pt x="12" y="1073"/>
                  </a:lnTo>
                  <a:lnTo>
                    <a:pt x="24" y="1035"/>
                  </a:lnTo>
                  <a:lnTo>
                    <a:pt x="40" y="1000"/>
                  </a:lnTo>
                  <a:lnTo>
                    <a:pt x="61" y="967"/>
                  </a:lnTo>
                  <a:lnTo>
                    <a:pt x="86" y="936"/>
                  </a:lnTo>
                  <a:lnTo>
                    <a:pt x="115" y="908"/>
                  </a:lnTo>
                  <a:lnTo>
                    <a:pt x="148" y="883"/>
                  </a:lnTo>
                  <a:lnTo>
                    <a:pt x="184" y="863"/>
                  </a:lnTo>
                  <a:lnTo>
                    <a:pt x="1860" y="34"/>
                  </a:lnTo>
                  <a:lnTo>
                    <a:pt x="1898" y="18"/>
                  </a:lnTo>
                  <a:lnTo>
                    <a:pt x="1937" y="7"/>
                  </a:lnTo>
                  <a:lnTo>
                    <a:pt x="1977" y="1"/>
                  </a:lnTo>
                  <a:lnTo>
                    <a:pt x="20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335"/>
            <p:cNvSpPr>
              <a:spLocks/>
            </p:cNvSpPr>
            <p:nvPr/>
          </p:nvSpPr>
          <p:spPr bwMode="auto">
            <a:xfrm>
              <a:off x="5592763" y="3832226"/>
              <a:ext cx="119062" cy="68263"/>
            </a:xfrm>
            <a:custGeom>
              <a:avLst/>
              <a:gdLst>
                <a:gd name="T0" fmla="*/ 215 w 752"/>
                <a:gd name="T1" fmla="*/ 0 h 428"/>
                <a:gd name="T2" fmla="*/ 252 w 752"/>
                <a:gd name="T3" fmla="*/ 4 h 428"/>
                <a:gd name="T4" fmla="*/ 288 w 752"/>
                <a:gd name="T5" fmla="*/ 13 h 428"/>
                <a:gd name="T6" fmla="*/ 321 w 752"/>
                <a:gd name="T7" fmla="*/ 29 h 428"/>
                <a:gd name="T8" fmla="*/ 350 w 752"/>
                <a:gd name="T9" fmla="*/ 50 h 428"/>
                <a:gd name="T10" fmla="*/ 377 w 752"/>
                <a:gd name="T11" fmla="*/ 76 h 428"/>
                <a:gd name="T12" fmla="*/ 398 w 752"/>
                <a:gd name="T13" fmla="*/ 54 h 428"/>
                <a:gd name="T14" fmla="*/ 422 w 752"/>
                <a:gd name="T15" fmla="*/ 35 h 428"/>
                <a:gd name="T16" fmla="*/ 448 w 752"/>
                <a:gd name="T17" fmla="*/ 21 h 428"/>
                <a:gd name="T18" fmla="*/ 476 w 752"/>
                <a:gd name="T19" fmla="*/ 9 h 428"/>
                <a:gd name="T20" fmla="*/ 507 w 752"/>
                <a:gd name="T21" fmla="*/ 3 h 428"/>
                <a:gd name="T22" fmla="*/ 539 w 752"/>
                <a:gd name="T23" fmla="*/ 0 h 428"/>
                <a:gd name="T24" fmla="*/ 577 w 752"/>
                <a:gd name="T25" fmla="*/ 4 h 428"/>
                <a:gd name="T26" fmla="*/ 613 w 752"/>
                <a:gd name="T27" fmla="*/ 13 h 428"/>
                <a:gd name="T28" fmla="*/ 646 w 752"/>
                <a:gd name="T29" fmla="*/ 30 h 428"/>
                <a:gd name="T30" fmla="*/ 675 w 752"/>
                <a:gd name="T31" fmla="*/ 51 h 428"/>
                <a:gd name="T32" fmla="*/ 702 w 752"/>
                <a:gd name="T33" fmla="*/ 77 h 428"/>
                <a:gd name="T34" fmla="*/ 722 w 752"/>
                <a:gd name="T35" fmla="*/ 107 h 428"/>
                <a:gd name="T36" fmla="*/ 739 w 752"/>
                <a:gd name="T37" fmla="*/ 139 h 428"/>
                <a:gd name="T38" fmla="*/ 749 w 752"/>
                <a:gd name="T39" fmla="*/ 175 h 428"/>
                <a:gd name="T40" fmla="*/ 752 w 752"/>
                <a:gd name="T41" fmla="*/ 214 h 428"/>
                <a:gd name="T42" fmla="*/ 749 w 752"/>
                <a:gd name="T43" fmla="*/ 253 h 428"/>
                <a:gd name="T44" fmla="*/ 739 w 752"/>
                <a:gd name="T45" fmla="*/ 289 h 428"/>
                <a:gd name="T46" fmla="*/ 722 w 752"/>
                <a:gd name="T47" fmla="*/ 322 h 428"/>
                <a:gd name="T48" fmla="*/ 702 w 752"/>
                <a:gd name="T49" fmla="*/ 352 h 428"/>
                <a:gd name="T50" fmla="*/ 675 w 752"/>
                <a:gd name="T51" fmla="*/ 378 h 428"/>
                <a:gd name="T52" fmla="*/ 646 w 752"/>
                <a:gd name="T53" fmla="*/ 399 h 428"/>
                <a:gd name="T54" fmla="*/ 613 w 752"/>
                <a:gd name="T55" fmla="*/ 415 h 428"/>
                <a:gd name="T56" fmla="*/ 577 w 752"/>
                <a:gd name="T57" fmla="*/ 425 h 428"/>
                <a:gd name="T58" fmla="*/ 539 w 752"/>
                <a:gd name="T59" fmla="*/ 428 h 428"/>
                <a:gd name="T60" fmla="*/ 500 w 752"/>
                <a:gd name="T61" fmla="*/ 425 h 428"/>
                <a:gd name="T62" fmla="*/ 464 w 752"/>
                <a:gd name="T63" fmla="*/ 415 h 428"/>
                <a:gd name="T64" fmla="*/ 431 w 752"/>
                <a:gd name="T65" fmla="*/ 400 h 428"/>
                <a:gd name="T66" fmla="*/ 402 w 752"/>
                <a:gd name="T67" fmla="*/ 379 h 428"/>
                <a:gd name="T68" fmla="*/ 377 w 752"/>
                <a:gd name="T69" fmla="*/ 353 h 428"/>
                <a:gd name="T70" fmla="*/ 355 w 752"/>
                <a:gd name="T71" fmla="*/ 375 h 428"/>
                <a:gd name="T72" fmla="*/ 332 w 752"/>
                <a:gd name="T73" fmla="*/ 393 h 428"/>
                <a:gd name="T74" fmla="*/ 306 w 752"/>
                <a:gd name="T75" fmla="*/ 408 h 428"/>
                <a:gd name="T76" fmla="*/ 276 w 752"/>
                <a:gd name="T77" fmla="*/ 420 h 428"/>
                <a:gd name="T78" fmla="*/ 247 w 752"/>
                <a:gd name="T79" fmla="*/ 426 h 428"/>
                <a:gd name="T80" fmla="*/ 215 w 752"/>
                <a:gd name="T81" fmla="*/ 428 h 428"/>
                <a:gd name="T82" fmla="*/ 177 w 752"/>
                <a:gd name="T83" fmla="*/ 425 h 428"/>
                <a:gd name="T84" fmla="*/ 139 w 752"/>
                <a:gd name="T85" fmla="*/ 415 h 428"/>
                <a:gd name="T86" fmla="*/ 107 w 752"/>
                <a:gd name="T87" fmla="*/ 399 h 428"/>
                <a:gd name="T88" fmla="*/ 77 w 752"/>
                <a:gd name="T89" fmla="*/ 378 h 428"/>
                <a:gd name="T90" fmla="*/ 51 w 752"/>
                <a:gd name="T91" fmla="*/ 352 h 428"/>
                <a:gd name="T92" fmla="*/ 30 w 752"/>
                <a:gd name="T93" fmla="*/ 322 h 428"/>
                <a:gd name="T94" fmla="*/ 14 w 752"/>
                <a:gd name="T95" fmla="*/ 289 h 428"/>
                <a:gd name="T96" fmla="*/ 4 w 752"/>
                <a:gd name="T97" fmla="*/ 253 h 428"/>
                <a:gd name="T98" fmla="*/ 0 w 752"/>
                <a:gd name="T99" fmla="*/ 214 h 428"/>
                <a:gd name="T100" fmla="*/ 4 w 752"/>
                <a:gd name="T101" fmla="*/ 175 h 428"/>
                <a:gd name="T102" fmla="*/ 14 w 752"/>
                <a:gd name="T103" fmla="*/ 139 h 428"/>
                <a:gd name="T104" fmla="*/ 30 w 752"/>
                <a:gd name="T105" fmla="*/ 107 h 428"/>
                <a:gd name="T106" fmla="*/ 51 w 752"/>
                <a:gd name="T107" fmla="*/ 77 h 428"/>
                <a:gd name="T108" fmla="*/ 77 w 752"/>
                <a:gd name="T109" fmla="*/ 51 h 428"/>
                <a:gd name="T110" fmla="*/ 107 w 752"/>
                <a:gd name="T111" fmla="*/ 30 h 428"/>
                <a:gd name="T112" fmla="*/ 139 w 752"/>
                <a:gd name="T113" fmla="*/ 13 h 428"/>
                <a:gd name="T114" fmla="*/ 177 w 752"/>
                <a:gd name="T115" fmla="*/ 4 h 428"/>
                <a:gd name="T116" fmla="*/ 215 w 752"/>
                <a:gd name="T117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52" h="428">
                  <a:moveTo>
                    <a:pt x="215" y="0"/>
                  </a:moveTo>
                  <a:lnTo>
                    <a:pt x="252" y="4"/>
                  </a:lnTo>
                  <a:lnTo>
                    <a:pt x="288" y="13"/>
                  </a:lnTo>
                  <a:lnTo>
                    <a:pt x="321" y="29"/>
                  </a:lnTo>
                  <a:lnTo>
                    <a:pt x="350" y="50"/>
                  </a:lnTo>
                  <a:lnTo>
                    <a:pt x="377" y="76"/>
                  </a:lnTo>
                  <a:lnTo>
                    <a:pt x="398" y="54"/>
                  </a:lnTo>
                  <a:lnTo>
                    <a:pt x="422" y="35"/>
                  </a:lnTo>
                  <a:lnTo>
                    <a:pt x="448" y="21"/>
                  </a:lnTo>
                  <a:lnTo>
                    <a:pt x="476" y="9"/>
                  </a:lnTo>
                  <a:lnTo>
                    <a:pt x="507" y="3"/>
                  </a:lnTo>
                  <a:lnTo>
                    <a:pt x="539" y="0"/>
                  </a:lnTo>
                  <a:lnTo>
                    <a:pt x="577" y="4"/>
                  </a:lnTo>
                  <a:lnTo>
                    <a:pt x="613" y="13"/>
                  </a:lnTo>
                  <a:lnTo>
                    <a:pt x="646" y="30"/>
                  </a:lnTo>
                  <a:lnTo>
                    <a:pt x="675" y="51"/>
                  </a:lnTo>
                  <a:lnTo>
                    <a:pt x="702" y="77"/>
                  </a:lnTo>
                  <a:lnTo>
                    <a:pt x="722" y="107"/>
                  </a:lnTo>
                  <a:lnTo>
                    <a:pt x="739" y="139"/>
                  </a:lnTo>
                  <a:lnTo>
                    <a:pt x="749" y="175"/>
                  </a:lnTo>
                  <a:lnTo>
                    <a:pt x="752" y="214"/>
                  </a:lnTo>
                  <a:lnTo>
                    <a:pt x="749" y="253"/>
                  </a:lnTo>
                  <a:lnTo>
                    <a:pt x="739" y="289"/>
                  </a:lnTo>
                  <a:lnTo>
                    <a:pt x="722" y="322"/>
                  </a:lnTo>
                  <a:lnTo>
                    <a:pt x="702" y="352"/>
                  </a:lnTo>
                  <a:lnTo>
                    <a:pt x="675" y="378"/>
                  </a:lnTo>
                  <a:lnTo>
                    <a:pt x="646" y="399"/>
                  </a:lnTo>
                  <a:lnTo>
                    <a:pt x="613" y="415"/>
                  </a:lnTo>
                  <a:lnTo>
                    <a:pt x="577" y="425"/>
                  </a:lnTo>
                  <a:lnTo>
                    <a:pt x="539" y="428"/>
                  </a:lnTo>
                  <a:lnTo>
                    <a:pt x="500" y="425"/>
                  </a:lnTo>
                  <a:lnTo>
                    <a:pt x="464" y="415"/>
                  </a:lnTo>
                  <a:lnTo>
                    <a:pt x="431" y="400"/>
                  </a:lnTo>
                  <a:lnTo>
                    <a:pt x="402" y="379"/>
                  </a:lnTo>
                  <a:lnTo>
                    <a:pt x="377" y="353"/>
                  </a:lnTo>
                  <a:lnTo>
                    <a:pt x="355" y="375"/>
                  </a:lnTo>
                  <a:lnTo>
                    <a:pt x="332" y="393"/>
                  </a:lnTo>
                  <a:lnTo>
                    <a:pt x="306" y="408"/>
                  </a:lnTo>
                  <a:lnTo>
                    <a:pt x="276" y="420"/>
                  </a:lnTo>
                  <a:lnTo>
                    <a:pt x="247" y="426"/>
                  </a:lnTo>
                  <a:lnTo>
                    <a:pt x="215" y="428"/>
                  </a:lnTo>
                  <a:lnTo>
                    <a:pt x="177" y="425"/>
                  </a:lnTo>
                  <a:lnTo>
                    <a:pt x="139" y="415"/>
                  </a:lnTo>
                  <a:lnTo>
                    <a:pt x="107" y="399"/>
                  </a:lnTo>
                  <a:lnTo>
                    <a:pt x="77" y="378"/>
                  </a:lnTo>
                  <a:lnTo>
                    <a:pt x="51" y="352"/>
                  </a:lnTo>
                  <a:lnTo>
                    <a:pt x="30" y="322"/>
                  </a:lnTo>
                  <a:lnTo>
                    <a:pt x="14" y="289"/>
                  </a:lnTo>
                  <a:lnTo>
                    <a:pt x="4" y="253"/>
                  </a:lnTo>
                  <a:lnTo>
                    <a:pt x="0" y="214"/>
                  </a:lnTo>
                  <a:lnTo>
                    <a:pt x="4" y="175"/>
                  </a:lnTo>
                  <a:lnTo>
                    <a:pt x="14" y="139"/>
                  </a:lnTo>
                  <a:lnTo>
                    <a:pt x="30" y="107"/>
                  </a:lnTo>
                  <a:lnTo>
                    <a:pt x="51" y="77"/>
                  </a:lnTo>
                  <a:lnTo>
                    <a:pt x="77" y="51"/>
                  </a:lnTo>
                  <a:lnTo>
                    <a:pt x="107" y="30"/>
                  </a:lnTo>
                  <a:lnTo>
                    <a:pt x="139" y="13"/>
                  </a:lnTo>
                  <a:lnTo>
                    <a:pt x="177" y="4"/>
                  </a:lnTo>
                  <a:lnTo>
                    <a:pt x="2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2" name="Group 981"/>
          <p:cNvGrpSpPr/>
          <p:nvPr/>
        </p:nvGrpSpPr>
        <p:grpSpPr>
          <a:xfrm>
            <a:off x="9464587" y="1903797"/>
            <a:ext cx="430213" cy="576263"/>
            <a:chOff x="6318250" y="3449638"/>
            <a:chExt cx="430213" cy="576263"/>
          </a:xfrm>
          <a:solidFill>
            <a:srgbClr val="000000"/>
          </a:solidFill>
        </p:grpSpPr>
        <p:sp>
          <p:nvSpPr>
            <p:cNvPr id="233" name="Freeform 340"/>
            <p:cNvSpPr>
              <a:spLocks noEditPoints="1"/>
            </p:cNvSpPr>
            <p:nvPr/>
          </p:nvSpPr>
          <p:spPr bwMode="auto">
            <a:xfrm>
              <a:off x="6454775" y="3654426"/>
              <a:ext cx="163513" cy="163513"/>
            </a:xfrm>
            <a:custGeom>
              <a:avLst/>
              <a:gdLst>
                <a:gd name="T0" fmla="*/ 476 w 1029"/>
                <a:gd name="T1" fmla="*/ 165 h 1029"/>
                <a:gd name="T2" fmla="*/ 472 w 1029"/>
                <a:gd name="T3" fmla="*/ 214 h 1029"/>
                <a:gd name="T4" fmla="*/ 468 w 1029"/>
                <a:gd name="T5" fmla="*/ 239 h 1029"/>
                <a:gd name="T6" fmla="*/ 444 w 1029"/>
                <a:gd name="T7" fmla="*/ 251 h 1029"/>
                <a:gd name="T8" fmla="*/ 377 w 1029"/>
                <a:gd name="T9" fmla="*/ 292 h 1029"/>
                <a:gd name="T10" fmla="*/ 341 w 1029"/>
                <a:gd name="T11" fmla="*/ 359 h 1029"/>
                <a:gd name="T12" fmla="*/ 343 w 1029"/>
                <a:gd name="T13" fmla="*/ 436 h 1029"/>
                <a:gd name="T14" fmla="*/ 378 w 1029"/>
                <a:gd name="T15" fmla="*/ 493 h 1029"/>
                <a:gd name="T16" fmla="*/ 448 w 1029"/>
                <a:gd name="T17" fmla="*/ 538 h 1029"/>
                <a:gd name="T18" fmla="*/ 534 w 1029"/>
                <a:gd name="T19" fmla="*/ 575 h 1029"/>
                <a:gd name="T20" fmla="*/ 570 w 1029"/>
                <a:gd name="T21" fmla="*/ 614 h 1029"/>
                <a:gd name="T22" fmla="*/ 564 w 1029"/>
                <a:gd name="T23" fmla="*/ 655 h 1029"/>
                <a:gd name="T24" fmla="*/ 519 w 1029"/>
                <a:gd name="T25" fmla="*/ 681 h 1029"/>
                <a:gd name="T26" fmla="*/ 442 w 1029"/>
                <a:gd name="T27" fmla="*/ 677 h 1029"/>
                <a:gd name="T28" fmla="*/ 369 w 1029"/>
                <a:gd name="T29" fmla="*/ 650 h 1029"/>
                <a:gd name="T30" fmla="*/ 354 w 1029"/>
                <a:gd name="T31" fmla="*/ 657 h 1029"/>
                <a:gd name="T32" fmla="*/ 333 w 1029"/>
                <a:gd name="T33" fmla="*/ 729 h 1029"/>
                <a:gd name="T34" fmla="*/ 341 w 1029"/>
                <a:gd name="T35" fmla="*/ 750 h 1029"/>
                <a:gd name="T36" fmla="*/ 410 w 1029"/>
                <a:gd name="T37" fmla="*/ 775 h 1029"/>
                <a:gd name="T38" fmla="*/ 459 w 1029"/>
                <a:gd name="T39" fmla="*/ 786 h 1029"/>
                <a:gd name="T40" fmla="*/ 465 w 1029"/>
                <a:gd name="T41" fmla="*/ 810 h 1029"/>
                <a:gd name="T42" fmla="*/ 470 w 1029"/>
                <a:gd name="T43" fmla="*/ 860 h 1029"/>
                <a:gd name="T44" fmla="*/ 535 w 1029"/>
                <a:gd name="T45" fmla="*/ 866 h 1029"/>
                <a:gd name="T46" fmla="*/ 554 w 1029"/>
                <a:gd name="T47" fmla="*/ 853 h 1029"/>
                <a:gd name="T48" fmla="*/ 555 w 1029"/>
                <a:gd name="T49" fmla="*/ 799 h 1029"/>
                <a:gd name="T50" fmla="*/ 566 w 1029"/>
                <a:gd name="T51" fmla="*/ 776 h 1029"/>
                <a:gd name="T52" fmla="*/ 624 w 1029"/>
                <a:gd name="T53" fmla="*/ 751 h 1029"/>
                <a:gd name="T54" fmla="*/ 678 w 1029"/>
                <a:gd name="T55" fmla="*/ 693 h 1029"/>
                <a:gd name="T56" fmla="*/ 696 w 1029"/>
                <a:gd name="T57" fmla="*/ 615 h 1029"/>
                <a:gd name="T58" fmla="*/ 673 w 1029"/>
                <a:gd name="T59" fmla="*/ 540 h 1029"/>
                <a:gd name="T60" fmla="*/ 613 w 1029"/>
                <a:gd name="T61" fmla="*/ 482 h 1029"/>
                <a:gd name="T62" fmla="*/ 527 w 1029"/>
                <a:gd name="T63" fmla="*/ 442 h 1029"/>
                <a:gd name="T64" fmla="*/ 467 w 1029"/>
                <a:gd name="T65" fmla="*/ 403 h 1029"/>
                <a:gd name="T66" fmla="*/ 466 w 1029"/>
                <a:gd name="T67" fmla="*/ 363 h 1029"/>
                <a:gd name="T68" fmla="*/ 504 w 1029"/>
                <a:gd name="T69" fmla="*/ 338 h 1029"/>
                <a:gd name="T70" fmla="*/ 593 w 1029"/>
                <a:gd name="T71" fmla="*/ 344 h 1029"/>
                <a:gd name="T72" fmla="*/ 644 w 1029"/>
                <a:gd name="T73" fmla="*/ 363 h 1029"/>
                <a:gd name="T74" fmla="*/ 656 w 1029"/>
                <a:gd name="T75" fmla="*/ 346 h 1029"/>
                <a:gd name="T76" fmla="*/ 674 w 1029"/>
                <a:gd name="T77" fmla="*/ 278 h 1029"/>
                <a:gd name="T78" fmla="*/ 626 w 1029"/>
                <a:gd name="T79" fmla="*/ 249 h 1029"/>
                <a:gd name="T80" fmla="*/ 566 w 1029"/>
                <a:gd name="T81" fmla="*/ 235 h 1029"/>
                <a:gd name="T82" fmla="*/ 560 w 1029"/>
                <a:gd name="T83" fmla="*/ 205 h 1029"/>
                <a:gd name="T84" fmla="*/ 554 w 1029"/>
                <a:gd name="T85" fmla="*/ 165 h 1029"/>
                <a:gd name="T86" fmla="*/ 515 w 1029"/>
                <a:gd name="T87" fmla="*/ 160 h 1029"/>
                <a:gd name="T88" fmla="*/ 574 w 1029"/>
                <a:gd name="T89" fmla="*/ 3 h 1029"/>
                <a:gd name="T90" fmla="*/ 741 w 1029"/>
                <a:gd name="T91" fmla="*/ 51 h 1029"/>
                <a:gd name="T92" fmla="*/ 878 w 1029"/>
                <a:gd name="T93" fmla="*/ 151 h 1029"/>
                <a:gd name="T94" fmla="*/ 976 w 1029"/>
                <a:gd name="T95" fmla="*/ 288 h 1029"/>
                <a:gd name="T96" fmla="*/ 1025 w 1029"/>
                <a:gd name="T97" fmla="*/ 454 h 1029"/>
                <a:gd name="T98" fmla="*/ 1015 w 1029"/>
                <a:gd name="T99" fmla="*/ 633 h 1029"/>
                <a:gd name="T100" fmla="*/ 949 w 1029"/>
                <a:gd name="T101" fmla="*/ 791 h 1029"/>
                <a:gd name="T102" fmla="*/ 836 w 1029"/>
                <a:gd name="T103" fmla="*/ 916 h 1029"/>
                <a:gd name="T104" fmla="*/ 688 w 1029"/>
                <a:gd name="T105" fmla="*/ 999 h 1029"/>
                <a:gd name="T106" fmla="*/ 515 w 1029"/>
                <a:gd name="T107" fmla="*/ 1029 h 1029"/>
                <a:gd name="T108" fmla="*/ 340 w 1029"/>
                <a:gd name="T109" fmla="*/ 999 h 1029"/>
                <a:gd name="T110" fmla="*/ 193 w 1029"/>
                <a:gd name="T111" fmla="*/ 916 h 1029"/>
                <a:gd name="T112" fmla="*/ 80 w 1029"/>
                <a:gd name="T113" fmla="*/ 791 h 1029"/>
                <a:gd name="T114" fmla="*/ 13 w 1029"/>
                <a:gd name="T115" fmla="*/ 633 h 1029"/>
                <a:gd name="T116" fmla="*/ 3 w 1029"/>
                <a:gd name="T117" fmla="*/ 454 h 1029"/>
                <a:gd name="T118" fmla="*/ 53 w 1029"/>
                <a:gd name="T119" fmla="*/ 288 h 1029"/>
                <a:gd name="T120" fmla="*/ 151 w 1029"/>
                <a:gd name="T121" fmla="*/ 151 h 1029"/>
                <a:gd name="T122" fmla="*/ 287 w 1029"/>
                <a:gd name="T123" fmla="*/ 51 h 1029"/>
                <a:gd name="T124" fmla="*/ 454 w 1029"/>
                <a:gd name="T125" fmla="*/ 3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29" h="1029">
                  <a:moveTo>
                    <a:pt x="496" y="160"/>
                  </a:moveTo>
                  <a:lnTo>
                    <a:pt x="484" y="162"/>
                  </a:lnTo>
                  <a:lnTo>
                    <a:pt x="476" y="165"/>
                  </a:lnTo>
                  <a:lnTo>
                    <a:pt x="473" y="173"/>
                  </a:lnTo>
                  <a:lnTo>
                    <a:pt x="472" y="185"/>
                  </a:lnTo>
                  <a:lnTo>
                    <a:pt x="472" y="214"/>
                  </a:lnTo>
                  <a:lnTo>
                    <a:pt x="472" y="226"/>
                  </a:lnTo>
                  <a:lnTo>
                    <a:pt x="470" y="233"/>
                  </a:lnTo>
                  <a:lnTo>
                    <a:pt x="468" y="239"/>
                  </a:lnTo>
                  <a:lnTo>
                    <a:pt x="464" y="243"/>
                  </a:lnTo>
                  <a:lnTo>
                    <a:pt x="456" y="247"/>
                  </a:lnTo>
                  <a:lnTo>
                    <a:pt x="444" y="251"/>
                  </a:lnTo>
                  <a:lnTo>
                    <a:pt x="419" y="262"/>
                  </a:lnTo>
                  <a:lnTo>
                    <a:pt x="397" y="275"/>
                  </a:lnTo>
                  <a:lnTo>
                    <a:pt x="377" y="292"/>
                  </a:lnTo>
                  <a:lnTo>
                    <a:pt x="361" y="312"/>
                  </a:lnTo>
                  <a:lnTo>
                    <a:pt x="349" y="334"/>
                  </a:lnTo>
                  <a:lnTo>
                    <a:pt x="341" y="359"/>
                  </a:lnTo>
                  <a:lnTo>
                    <a:pt x="337" y="387"/>
                  </a:lnTo>
                  <a:lnTo>
                    <a:pt x="337" y="413"/>
                  </a:lnTo>
                  <a:lnTo>
                    <a:pt x="343" y="436"/>
                  </a:lnTo>
                  <a:lnTo>
                    <a:pt x="350" y="456"/>
                  </a:lnTo>
                  <a:lnTo>
                    <a:pt x="362" y="476"/>
                  </a:lnTo>
                  <a:lnTo>
                    <a:pt x="378" y="493"/>
                  </a:lnTo>
                  <a:lnTo>
                    <a:pt x="395" y="508"/>
                  </a:lnTo>
                  <a:lnTo>
                    <a:pt x="416" y="521"/>
                  </a:lnTo>
                  <a:lnTo>
                    <a:pt x="448" y="538"/>
                  </a:lnTo>
                  <a:lnTo>
                    <a:pt x="481" y="552"/>
                  </a:lnTo>
                  <a:lnTo>
                    <a:pt x="515" y="567"/>
                  </a:lnTo>
                  <a:lnTo>
                    <a:pt x="534" y="575"/>
                  </a:lnTo>
                  <a:lnTo>
                    <a:pt x="552" y="588"/>
                  </a:lnTo>
                  <a:lnTo>
                    <a:pt x="563" y="600"/>
                  </a:lnTo>
                  <a:lnTo>
                    <a:pt x="570" y="614"/>
                  </a:lnTo>
                  <a:lnTo>
                    <a:pt x="572" y="628"/>
                  </a:lnTo>
                  <a:lnTo>
                    <a:pt x="570" y="642"/>
                  </a:lnTo>
                  <a:lnTo>
                    <a:pt x="564" y="655"/>
                  </a:lnTo>
                  <a:lnTo>
                    <a:pt x="554" y="666"/>
                  </a:lnTo>
                  <a:lnTo>
                    <a:pt x="540" y="675"/>
                  </a:lnTo>
                  <a:lnTo>
                    <a:pt x="519" y="681"/>
                  </a:lnTo>
                  <a:lnTo>
                    <a:pt x="497" y="685"/>
                  </a:lnTo>
                  <a:lnTo>
                    <a:pt x="476" y="682"/>
                  </a:lnTo>
                  <a:lnTo>
                    <a:pt x="442" y="677"/>
                  </a:lnTo>
                  <a:lnTo>
                    <a:pt x="410" y="667"/>
                  </a:lnTo>
                  <a:lnTo>
                    <a:pt x="379" y="654"/>
                  </a:lnTo>
                  <a:lnTo>
                    <a:pt x="369" y="650"/>
                  </a:lnTo>
                  <a:lnTo>
                    <a:pt x="362" y="649"/>
                  </a:lnTo>
                  <a:lnTo>
                    <a:pt x="357" y="652"/>
                  </a:lnTo>
                  <a:lnTo>
                    <a:pt x="354" y="657"/>
                  </a:lnTo>
                  <a:lnTo>
                    <a:pt x="349" y="667"/>
                  </a:lnTo>
                  <a:lnTo>
                    <a:pt x="335" y="717"/>
                  </a:lnTo>
                  <a:lnTo>
                    <a:pt x="333" y="729"/>
                  </a:lnTo>
                  <a:lnTo>
                    <a:pt x="333" y="738"/>
                  </a:lnTo>
                  <a:lnTo>
                    <a:pt x="335" y="744"/>
                  </a:lnTo>
                  <a:lnTo>
                    <a:pt x="341" y="750"/>
                  </a:lnTo>
                  <a:lnTo>
                    <a:pt x="352" y="755"/>
                  </a:lnTo>
                  <a:lnTo>
                    <a:pt x="381" y="767"/>
                  </a:lnTo>
                  <a:lnTo>
                    <a:pt x="410" y="775"/>
                  </a:lnTo>
                  <a:lnTo>
                    <a:pt x="440" y="781"/>
                  </a:lnTo>
                  <a:lnTo>
                    <a:pt x="452" y="783"/>
                  </a:lnTo>
                  <a:lnTo>
                    <a:pt x="459" y="786"/>
                  </a:lnTo>
                  <a:lnTo>
                    <a:pt x="463" y="791"/>
                  </a:lnTo>
                  <a:lnTo>
                    <a:pt x="464" y="798"/>
                  </a:lnTo>
                  <a:lnTo>
                    <a:pt x="465" y="810"/>
                  </a:lnTo>
                  <a:lnTo>
                    <a:pt x="465" y="843"/>
                  </a:lnTo>
                  <a:lnTo>
                    <a:pt x="466" y="852"/>
                  </a:lnTo>
                  <a:lnTo>
                    <a:pt x="470" y="860"/>
                  </a:lnTo>
                  <a:lnTo>
                    <a:pt x="477" y="864"/>
                  </a:lnTo>
                  <a:lnTo>
                    <a:pt x="486" y="866"/>
                  </a:lnTo>
                  <a:lnTo>
                    <a:pt x="535" y="866"/>
                  </a:lnTo>
                  <a:lnTo>
                    <a:pt x="544" y="864"/>
                  </a:lnTo>
                  <a:lnTo>
                    <a:pt x="550" y="860"/>
                  </a:lnTo>
                  <a:lnTo>
                    <a:pt x="554" y="853"/>
                  </a:lnTo>
                  <a:lnTo>
                    <a:pt x="555" y="845"/>
                  </a:lnTo>
                  <a:lnTo>
                    <a:pt x="555" y="823"/>
                  </a:lnTo>
                  <a:lnTo>
                    <a:pt x="555" y="799"/>
                  </a:lnTo>
                  <a:lnTo>
                    <a:pt x="556" y="789"/>
                  </a:lnTo>
                  <a:lnTo>
                    <a:pt x="560" y="782"/>
                  </a:lnTo>
                  <a:lnTo>
                    <a:pt x="566" y="776"/>
                  </a:lnTo>
                  <a:lnTo>
                    <a:pt x="576" y="772"/>
                  </a:lnTo>
                  <a:lnTo>
                    <a:pt x="601" y="763"/>
                  </a:lnTo>
                  <a:lnTo>
                    <a:pt x="624" y="751"/>
                  </a:lnTo>
                  <a:lnTo>
                    <a:pt x="644" y="736"/>
                  </a:lnTo>
                  <a:lnTo>
                    <a:pt x="662" y="717"/>
                  </a:lnTo>
                  <a:lnTo>
                    <a:pt x="678" y="693"/>
                  </a:lnTo>
                  <a:lnTo>
                    <a:pt x="690" y="668"/>
                  </a:lnTo>
                  <a:lnTo>
                    <a:pt x="695" y="642"/>
                  </a:lnTo>
                  <a:lnTo>
                    <a:pt x="696" y="615"/>
                  </a:lnTo>
                  <a:lnTo>
                    <a:pt x="694" y="590"/>
                  </a:lnTo>
                  <a:lnTo>
                    <a:pt x="687" y="564"/>
                  </a:lnTo>
                  <a:lnTo>
                    <a:pt x="673" y="540"/>
                  </a:lnTo>
                  <a:lnTo>
                    <a:pt x="658" y="518"/>
                  </a:lnTo>
                  <a:lnTo>
                    <a:pt x="637" y="498"/>
                  </a:lnTo>
                  <a:lnTo>
                    <a:pt x="613" y="482"/>
                  </a:lnTo>
                  <a:lnTo>
                    <a:pt x="584" y="467"/>
                  </a:lnTo>
                  <a:lnTo>
                    <a:pt x="555" y="454"/>
                  </a:lnTo>
                  <a:lnTo>
                    <a:pt x="527" y="442"/>
                  </a:lnTo>
                  <a:lnTo>
                    <a:pt x="501" y="430"/>
                  </a:lnTo>
                  <a:lnTo>
                    <a:pt x="479" y="415"/>
                  </a:lnTo>
                  <a:lnTo>
                    <a:pt x="467" y="403"/>
                  </a:lnTo>
                  <a:lnTo>
                    <a:pt x="462" y="389"/>
                  </a:lnTo>
                  <a:lnTo>
                    <a:pt x="461" y="376"/>
                  </a:lnTo>
                  <a:lnTo>
                    <a:pt x="466" y="363"/>
                  </a:lnTo>
                  <a:lnTo>
                    <a:pt x="475" y="350"/>
                  </a:lnTo>
                  <a:lnTo>
                    <a:pt x="489" y="342"/>
                  </a:lnTo>
                  <a:lnTo>
                    <a:pt x="504" y="338"/>
                  </a:lnTo>
                  <a:lnTo>
                    <a:pt x="518" y="336"/>
                  </a:lnTo>
                  <a:lnTo>
                    <a:pt x="556" y="337"/>
                  </a:lnTo>
                  <a:lnTo>
                    <a:pt x="593" y="344"/>
                  </a:lnTo>
                  <a:lnTo>
                    <a:pt x="627" y="357"/>
                  </a:lnTo>
                  <a:lnTo>
                    <a:pt x="637" y="361"/>
                  </a:lnTo>
                  <a:lnTo>
                    <a:pt x="644" y="363"/>
                  </a:lnTo>
                  <a:lnTo>
                    <a:pt x="649" y="360"/>
                  </a:lnTo>
                  <a:lnTo>
                    <a:pt x="652" y="355"/>
                  </a:lnTo>
                  <a:lnTo>
                    <a:pt x="656" y="346"/>
                  </a:lnTo>
                  <a:lnTo>
                    <a:pt x="666" y="317"/>
                  </a:lnTo>
                  <a:lnTo>
                    <a:pt x="673" y="289"/>
                  </a:lnTo>
                  <a:lnTo>
                    <a:pt x="674" y="278"/>
                  </a:lnTo>
                  <a:lnTo>
                    <a:pt x="669" y="268"/>
                  </a:lnTo>
                  <a:lnTo>
                    <a:pt x="660" y="262"/>
                  </a:lnTo>
                  <a:lnTo>
                    <a:pt x="626" y="249"/>
                  </a:lnTo>
                  <a:lnTo>
                    <a:pt x="591" y="241"/>
                  </a:lnTo>
                  <a:lnTo>
                    <a:pt x="575" y="238"/>
                  </a:lnTo>
                  <a:lnTo>
                    <a:pt x="566" y="235"/>
                  </a:lnTo>
                  <a:lnTo>
                    <a:pt x="562" y="229"/>
                  </a:lnTo>
                  <a:lnTo>
                    <a:pt x="560" y="220"/>
                  </a:lnTo>
                  <a:lnTo>
                    <a:pt x="560" y="205"/>
                  </a:lnTo>
                  <a:lnTo>
                    <a:pt x="560" y="186"/>
                  </a:lnTo>
                  <a:lnTo>
                    <a:pt x="558" y="173"/>
                  </a:lnTo>
                  <a:lnTo>
                    <a:pt x="554" y="165"/>
                  </a:lnTo>
                  <a:lnTo>
                    <a:pt x="547" y="162"/>
                  </a:lnTo>
                  <a:lnTo>
                    <a:pt x="534" y="161"/>
                  </a:lnTo>
                  <a:lnTo>
                    <a:pt x="515" y="160"/>
                  </a:lnTo>
                  <a:lnTo>
                    <a:pt x="496" y="160"/>
                  </a:lnTo>
                  <a:close/>
                  <a:moveTo>
                    <a:pt x="515" y="0"/>
                  </a:moveTo>
                  <a:lnTo>
                    <a:pt x="574" y="3"/>
                  </a:lnTo>
                  <a:lnTo>
                    <a:pt x="633" y="13"/>
                  </a:lnTo>
                  <a:lnTo>
                    <a:pt x="688" y="29"/>
                  </a:lnTo>
                  <a:lnTo>
                    <a:pt x="741" y="51"/>
                  </a:lnTo>
                  <a:lnTo>
                    <a:pt x="790" y="79"/>
                  </a:lnTo>
                  <a:lnTo>
                    <a:pt x="836" y="112"/>
                  </a:lnTo>
                  <a:lnTo>
                    <a:pt x="878" y="151"/>
                  </a:lnTo>
                  <a:lnTo>
                    <a:pt x="916" y="193"/>
                  </a:lnTo>
                  <a:lnTo>
                    <a:pt x="949" y="238"/>
                  </a:lnTo>
                  <a:lnTo>
                    <a:pt x="976" y="288"/>
                  </a:lnTo>
                  <a:lnTo>
                    <a:pt x="999" y="340"/>
                  </a:lnTo>
                  <a:lnTo>
                    <a:pt x="1015" y="397"/>
                  </a:lnTo>
                  <a:lnTo>
                    <a:pt x="1025" y="454"/>
                  </a:lnTo>
                  <a:lnTo>
                    <a:pt x="1029" y="515"/>
                  </a:lnTo>
                  <a:lnTo>
                    <a:pt x="1025" y="574"/>
                  </a:lnTo>
                  <a:lnTo>
                    <a:pt x="1015" y="633"/>
                  </a:lnTo>
                  <a:lnTo>
                    <a:pt x="999" y="688"/>
                  </a:lnTo>
                  <a:lnTo>
                    <a:pt x="976" y="741"/>
                  </a:lnTo>
                  <a:lnTo>
                    <a:pt x="949" y="791"/>
                  </a:lnTo>
                  <a:lnTo>
                    <a:pt x="916" y="837"/>
                  </a:lnTo>
                  <a:lnTo>
                    <a:pt x="878" y="879"/>
                  </a:lnTo>
                  <a:lnTo>
                    <a:pt x="836" y="916"/>
                  </a:lnTo>
                  <a:lnTo>
                    <a:pt x="790" y="949"/>
                  </a:lnTo>
                  <a:lnTo>
                    <a:pt x="741" y="977"/>
                  </a:lnTo>
                  <a:lnTo>
                    <a:pt x="688" y="999"/>
                  </a:lnTo>
                  <a:lnTo>
                    <a:pt x="633" y="1016"/>
                  </a:lnTo>
                  <a:lnTo>
                    <a:pt x="574" y="1025"/>
                  </a:lnTo>
                  <a:lnTo>
                    <a:pt x="515" y="1029"/>
                  </a:lnTo>
                  <a:lnTo>
                    <a:pt x="454" y="1025"/>
                  </a:lnTo>
                  <a:lnTo>
                    <a:pt x="397" y="1016"/>
                  </a:lnTo>
                  <a:lnTo>
                    <a:pt x="340" y="999"/>
                  </a:lnTo>
                  <a:lnTo>
                    <a:pt x="287" y="977"/>
                  </a:lnTo>
                  <a:lnTo>
                    <a:pt x="239" y="949"/>
                  </a:lnTo>
                  <a:lnTo>
                    <a:pt x="193" y="916"/>
                  </a:lnTo>
                  <a:lnTo>
                    <a:pt x="151" y="879"/>
                  </a:lnTo>
                  <a:lnTo>
                    <a:pt x="113" y="837"/>
                  </a:lnTo>
                  <a:lnTo>
                    <a:pt x="80" y="791"/>
                  </a:lnTo>
                  <a:lnTo>
                    <a:pt x="53" y="741"/>
                  </a:lnTo>
                  <a:lnTo>
                    <a:pt x="29" y="688"/>
                  </a:lnTo>
                  <a:lnTo>
                    <a:pt x="13" y="633"/>
                  </a:lnTo>
                  <a:lnTo>
                    <a:pt x="3" y="574"/>
                  </a:lnTo>
                  <a:lnTo>
                    <a:pt x="0" y="515"/>
                  </a:lnTo>
                  <a:lnTo>
                    <a:pt x="3" y="454"/>
                  </a:lnTo>
                  <a:lnTo>
                    <a:pt x="13" y="397"/>
                  </a:lnTo>
                  <a:lnTo>
                    <a:pt x="29" y="340"/>
                  </a:lnTo>
                  <a:lnTo>
                    <a:pt x="53" y="288"/>
                  </a:lnTo>
                  <a:lnTo>
                    <a:pt x="80" y="238"/>
                  </a:lnTo>
                  <a:lnTo>
                    <a:pt x="113" y="193"/>
                  </a:lnTo>
                  <a:lnTo>
                    <a:pt x="151" y="151"/>
                  </a:lnTo>
                  <a:lnTo>
                    <a:pt x="193" y="112"/>
                  </a:lnTo>
                  <a:lnTo>
                    <a:pt x="239" y="79"/>
                  </a:lnTo>
                  <a:lnTo>
                    <a:pt x="287" y="51"/>
                  </a:lnTo>
                  <a:lnTo>
                    <a:pt x="340" y="29"/>
                  </a:lnTo>
                  <a:lnTo>
                    <a:pt x="397" y="13"/>
                  </a:lnTo>
                  <a:lnTo>
                    <a:pt x="454" y="3"/>
                  </a:lnTo>
                  <a:lnTo>
                    <a:pt x="5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341"/>
            <p:cNvSpPr>
              <a:spLocks/>
            </p:cNvSpPr>
            <p:nvPr/>
          </p:nvSpPr>
          <p:spPr bwMode="auto">
            <a:xfrm>
              <a:off x="6632575" y="3717926"/>
              <a:ext cx="44450" cy="44450"/>
            </a:xfrm>
            <a:custGeom>
              <a:avLst/>
              <a:gdLst>
                <a:gd name="T0" fmla="*/ 143 w 285"/>
                <a:gd name="T1" fmla="*/ 0 h 284"/>
                <a:gd name="T2" fmla="*/ 172 w 285"/>
                <a:gd name="T3" fmla="*/ 2 h 284"/>
                <a:gd name="T4" fmla="*/ 198 w 285"/>
                <a:gd name="T5" fmla="*/ 11 h 284"/>
                <a:gd name="T6" fmla="*/ 223 w 285"/>
                <a:gd name="T7" fmla="*/ 24 h 284"/>
                <a:gd name="T8" fmla="*/ 243 w 285"/>
                <a:gd name="T9" fmla="*/ 42 h 284"/>
                <a:gd name="T10" fmla="*/ 261 w 285"/>
                <a:gd name="T11" fmla="*/ 63 h 284"/>
                <a:gd name="T12" fmla="*/ 274 w 285"/>
                <a:gd name="T13" fmla="*/ 87 h 284"/>
                <a:gd name="T14" fmla="*/ 282 w 285"/>
                <a:gd name="T15" fmla="*/ 113 h 284"/>
                <a:gd name="T16" fmla="*/ 285 w 285"/>
                <a:gd name="T17" fmla="*/ 142 h 284"/>
                <a:gd name="T18" fmla="*/ 282 w 285"/>
                <a:gd name="T19" fmla="*/ 171 h 284"/>
                <a:gd name="T20" fmla="*/ 274 w 285"/>
                <a:gd name="T21" fmla="*/ 197 h 284"/>
                <a:gd name="T22" fmla="*/ 261 w 285"/>
                <a:gd name="T23" fmla="*/ 222 h 284"/>
                <a:gd name="T24" fmla="*/ 243 w 285"/>
                <a:gd name="T25" fmla="*/ 244 h 284"/>
                <a:gd name="T26" fmla="*/ 223 w 285"/>
                <a:gd name="T27" fmla="*/ 260 h 284"/>
                <a:gd name="T28" fmla="*/ 198 w 285"/>
                <a:gd name="T29" fmla="*/ 273 h 284"/>
                <a:gd name="T30" fmla="*/ 172 w 285"/>
                <a:gd name="T31" fmla="*/ 282 h 284"/>
                <a:gd name="T32" fmla="*/ 143 w 285"/>
                <a:gd name="T33" fmla="*/ 284 h 284"/>
                <a:gd name="T34" fmla="*/ 114 w 285"/>
                <a:gd name="T35" fmla="*/ 282 h 284"/>
                <a:gd name="T36" fmla="*/ 87 w 285"/>
                <a:gd name="T37" fmla="*/ 273 h 284"/>
                <a:gd name="T38" fmla="*/ 63 w 285"/>
                <a:gd name="T39" fmla="*/ 260 h 284"/>
                <a:gd name="T40" fmla="*/ 42 w 285"/>
                <a:gd name="T41" fmla="*/ 244 h 284"/>
                <a:gd name="T42" fmla="*/ 24 w 285"/>
                <a:gd name="T43" fmla="*/ 222 h 284"/>
                <a:gd name="T44" fmla="*/ 12 w 285"/>
                <a:gd name="T45" fmla="*/ 197 h 284"/>
                <a:gd name="T46" fmla="*/ 3 w 285"/>
                <a:gd name="T47" fmla="*/ 171 h 284"/>
                <a:gd name="T48" fmla="*/ 0 w 285"/>
                <a:gd name="T49" fmla="*/ 142 h 284"/>
                <a:gd name="T50" fmla="*/ 3 w 285"/>
                <a:gd name="T51" fmla="*/ 113 h 284"/>
                <a:gd name="T52" fmla="*/ 12 w 285"/>
                <a:gd name="T53" fmla="*/ 87 h 284"/>
                <a:gd name="T54" fmla="*/ 24 w 285"/>
                <a:gd name="T55" fmla="*/ 63 h 284"/>
                <a:gd name="T56" fmla="*/ 42 w 285"/>
                <a:gd name="T57" fmla="*/ 42 h 284"/>
                <a:gd name="T58" fmla="*/ 63 w 285"/>
                <a:gd name="T59" fmla="*/ 24 h 284"/>
                <a:gd name="T60" fmla="*/ 87 w 285"/>
                <a:gd name="T61" fmla="*/ 11 h 284"/>
                <a:gd name="T62" fmla="*/ 114 w 285"/>
                <a:gd name="T63" fmla="*/ 2 h 284"/>
                <a:gd name="T64" fmla="*/ 143 w 285"/>
                <a:gd name="T6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5" h="284">
                  <a:moveTo>
                    <a:pt x="143" y="0"/>
                  </a:moveTo>
                  <a:lnTo>
                    <a:pt x="172" y="2"/>
                  </a:lnTo>
                  <a:lnTo>
                    <a:pt x="198" y="11"/>
                  </a:lnTo>
                  <a:lnTo>
                    <a:pt x="223" y="24"/>
                  </a:lnTo>
                  <a:lnTo>
                    <a:pt x="243" y="42"/>
                  </a:lnTo>
                  <a:lnTo>
                    <a:pt x="261" y="63"/>
                  </a:lnTo>
                  <a:lnTo>
                    <a:pt x="274" y="87"/>
                  </a:lnTo>
                  <a:lnTo>
                    <a:pt x="282" y="113"/>
                  </a:lnTo>
                  <a:lnTo>
                    <a:pt x="285" y="142"/>
                  </a:lnTo>
                  <a:lnTo>
                    <a:pt x="282" y="171"/>
                  </a:lnTo>
                  <a:lnTo>
                    <a:pt x="274" y="197"/>
                  </a:lnTo>
                  <a:lnTo>
                    <a:pt x="261" y="222"/>
                  </a:lnTo>
                  <a:lnTo>
                    <a:pt x="243" y="244"/>
                  </a:lnTo>
                  <a:lnTo>
                    <a:pt x="223" y="260"/>
                  </a:lnTo>
                  <a:lnTo>
                    <a:pt x="198" y="273"/>
                  </a:lnTo>
                  <a:lnTo>
                    <a:pt x="172" y="282"/>
                  </a:lnTo>
                  <a:lnTo>
                    <a:pt x="143" y="284"/>
                  </a:lnTo>
                  <a:lnTo>
                    <a:pt x="114" y="282"/>
                  </a:lnTo>
                  <a:lnTo>
                    <a:pt x="87" y="273"/>
                  </a:lnTo>
                  <a:lnTo>
                    <a:pt x="63" y="260"/>
                  </a:lnTo>
                  <a:lnTo>
                    <a:pt x="42" y="244"/>
                  </a:lnTo>
                  <a:lnTo>
                    <a:pt x="24" y="222"/>
                  </a:lnTo>
                  <a:lnTo>
                    <a:pt x="12" y="197"/>
                  </a:lnTo>
                  <a:lnTo>
                    <a:pt x="3" y="171"/>
                  </a:lnTo>
                  <a:lnTo>
                    <a:pt x="0" y="142"/>
                  </a:lnTo>
                  <a:lnTo>
                    <a:pt x="3" y="113"/>
                  </a:lnTo>
                  <a:lnTo>
                    <a:pt x="12" y="87"/>
                  </a:lnTo>
                  <a:lnTo>
                    <a:pt x="24" y="63"/>
                  </a:lnTo>
                  <a:lnTo>
                    <a:pt x="42" y="42"/>
                  </a:lnTo>
                  <a:lnTo>
                    <a:pt x="63" y="24"/>
                  </a:lnTo>
                  <a:lnTo>
                    <a:pt x="87" y="11"/>
                  </a:lnTo>
                  <a:lnTo>
                    <a:pt x="114" y="2"/>
                  </a:lnTo>
                  <a:lnTo>
                    <a:pt x="1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342"/>
            <p:cNvSpPr>
              <a:spLocks/>
            </p:cNvSpPr>
            <p:nvPr/>
          </p:nvSpPr>
          <p:spPr bwMode="auto">
            <a:xfrm>
              <a:off x="6394450" y="3717926"/>
              <a:ext cx="46038" cy="44450"/>
            </a:xfrm>
            <a:custGeom>
              <a:avLst/>
              <a:gdLst>
                <a:gd name="T0" fmla="*/ 142 w 285"/>
                <a:gd name="T1" fmla="*/ 0 h 284"/>
                <a:gd name="T2" fmla="*/ 170 w 285"/>
                <a:gd name="T3" fmla="*/ 2 h 284"/>
                <a:gd name="T4" fmla="*/ 198 w 285"/>
                <a:gd name="T5" fmla="*/ 11 h 284"/>
                <a:gd name="T6" fmla="*/ 222 w 285"/>
                <a:gd name="T7" fmla="*/ 24 h 284"/>
                <a:gd name="T8" fmla="*/ 243 w 285"/>
                <a:gd name="T9" fmla="*/ 42 h 284"/>
                <a:gd name="T10" fmla="*/ 260 w 285"/>
                <a:gd name="T11" fmla="*/ 63 h 284"/>
                <a:gd name="T12" fmla="*/ 273 w 285"/>
                <a:gd name="T13" fmla="*/ 87 h 284"/>
                <a:gd name="T14" fmla="*/ 282 w 285"/>
                <a:gd name="T15" fmla="*/ 113 h 284"/>
                <a:gd name="T16" fmla="*/ 285 w 285"/>
                <a:gd name="T17" fmla="*/ 142 h 284"/>
                <a:gd name="T18" fmla="*/ 282 w 285"/>
                <a:gd name="T19" fmla="*/ 171 h 284"/>
                <a:gd name="T20" fmla="*/ 273 w 285"/>
                <a:gd name="T21" fmla="*/ 197 h 284"/>
                <a:gd name="T22" fmla="*/ 260 w 285"/>
                <a:gd name="T23" fmla="*/ 222 h 284"/>
                <a:gd name="T24" fmla="*/ 243 w 285"/>
                <a:gd name="T25" fmla="*/ 244 h 284"/>
                <a:gd name="T26" fmla="*/ 222 w 285"/>
                <a:gd name="T27" fmla="*/ 260 h 284"/>
                <a:gd name="T28" fmla="*/ 198 w 285"/>
                <a:gd name="T29" fmla="*/ 273 h 284"/>
                <a:gd name="T30" fmla="*/ 170 w 285"/>
                <a:gd name="T31" fmla="*/ 282 h 284"/>
                <a:gd name="T32" fmla="*/ 142 w 285"/>
                <a:gd name="T33" fmla="*/ 284 h 284"/>
                <a:gd name="T34" fmla="*/ 113 w 285"/>
                <a:gd name="T35" fmla="*/ 282 h 284"/>
                <a:gd name="T36" fmla="*/ 87 w 285"/>
                <a:gd name="T37" fmla="*/ 273 h 284"/>
                <a:gd name="T38" fmla="*/ 62 w 285"/>
                <a:gd name="T39" fmla="*/ 260 h 284"/>
                <a:gd name="T40" fmla="*/ 41 w 285"/>
                <a:gd name="T41" fmla="*/ 244 h 284"/>
                <a:gd name="T42" fmla="*/ 24 w 285"/>
                <a:gd name="T43" fmla="*/ 222 h 284"/>
                <a:gd name="T44" fmla="*/ 11 w 285"/>
                <a:gd name="T45" fmla="*/ 197 h 284"/>
                <a:gd name="T46" fmla="*/ 3 w 285"/>
                <a:gd name="T47" fmla="*/ 171 h 284"/>
                <a:gd name="T48" fmla="*/ 0 w 285"/>
                <a:gd name="T49" fmla="*/ 142 h 284"/>
                <a:gd name="T50" fmla="*/ 3 w 285"/>
                <a:gd name="T51" fmla="*/ 113 h 284"/>
                <a:gd name="T52" fmla="*/ 11 w 285"/>
                <a:gd name="T53" fmla="*/ 87 h 284"/>
                <a:gd name="T54" fmla="*/ 24 w 285"/>
                <a:gd name="T55" fmla="*/ 63 h 284"/>
                <a:gd name="T56" fmla="*/ 41 w 285"/>
                <a:gd name="T57" fmla="*/ 42 h 284"/>
                <a:gd name="T58" fmla="*/ 62 w 285"/>
                <a:gd name="T59" fmla="*/ 24 h 284"/>
                <a:gd name="T60" fmla="*/ 87 w 285"/>
                <a:gd name="T61" fmla="*/ 11 h 284"/>
                <a:gd name="T62" fmla="*/ 113 w 285"/>
                <a:gd name="T63" fmla="*/ 2 h 284"/>
                <a:gd name="T64" fmla="*/ 142 w 285"/>
                <a:gd name="T6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5" h="284">
                  <a:moveTo>
                    <a:pt x="142" y="0"/>
                  </a:moveTo>
                  <a:lnTo>
                    <a:pt x="170" y="2"/>
                  </a:lnTo>
                  <a:lnTo>
                    <a:pt x="198" y="11"/>
                  </a:lnTo>
                  <a:lnTo>
                    <a:pt x="222" y="24"/>
                  </a:lnTo>
                  <a:lnTo>
                    <a:pt x="243" y="42"/>
                  </a:lnTo>
                  <a:lnTo>
                    <a:pt x="260" y="63"/>
                  </a:lnTo>
                  <a:lnTo>
                    <a:pt x="273" y="87"/>
                  </a:lnTo>
                  <a:lnTo>
                    <a:pt x="282" y="113"/>
                  </a:lnTo>
                  <a:lnTo>
                    <a:pt x="285" y="142"/>
                  </a:lnTo>
                  <a:lnTo>
                    <a:pt x="282" y="171"/>
                  </a:lnTo>
                  <a:lnTo>
                    <a:pt x="273" y="197"/>
                  </a:lnTo>
                  <a:lnTo>
                    <a:pt x="260" y="222"/>
                  </a:lnTo>
                  <a:lnTo>
                    <a:pt x="243" y="244"/>
                  </a:lnTo>
                  <a:lnTo>
                    <a:pt x="222" y="260"/>
                  </a:lnTo>
                  <a:lnTo>
                    <a:pt x="198" y="273"/>
                  </a:lnTo>
                  <a:lnTo>
                    <a:pt x="170" y="282"/>
                  </a:lnTo>
                  <a:lnTo>
                    <a:pt x="142" y="284"/>
                  </a:lnTo>
                  <a:lnTo>
                    <a:pt x="113" y="282"/>
                  </a:lnTo>
                  <a:lnTo>
                    <a:pt x="87" y="273"/>
                  </a:lnTo>
                  <a:lnTo>
                    <a:pt x="62" y="260"/>
                  </a:lnTo>
                  <a:lnTo>
                    <a:pt x="41" y="244"/>
                  </a:lnTo>
                  <a:lnTo>
                    <a:pt x="24" y="222"/>
                  </a:lnTo>
                  <a:lnTo>
                    <a:pt x="11" y="197"/>
                  </a:lnTo>
                  <a:lnTo>
                    <a:pt x="3" y="171"/>
                  </a:lnTo>
                  <a:lnTo>
                    <a:pt x="0" y="142"/>
                  </a:lnTo>
                  <a:lnTo>
                    <a:pt x="3" y="113"/>
                  </a:lnTo>
                  <a:lnTo>
                    <a:pt x="11" y="87"/>
                  </a:lnTo>
                  <a:lnTo>
                    <a:pt x="24" y="63"/>
                  </a:lnTo>
                  <a:lnTo>
                    <a:pt x="41" y="42"/>
                  </a:lnTo>
                  <a:lnTo>
                    <a:pt x="62" y="24"/>
                  </a:lnTo>
                  <a:lnTo>
                    <a:pt x="87" y="11"/>
                  </a:lnTo>
                  <a:lnTo>
                    <a:pt x="113" y="2"/>
                  </a:lnTo>
                  <a:lnTo>
                    <a:pt x="1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343"/>
            <p:cNvSpPr>
              <a:spLocks noEditPoints="1"/>
            </p:cNvSpPr>
            <p:nvPr/>
          </p:nvSpPr>
          <p:spPr bwMode="auto">
            <a:xfrm>
              <a:off x="6318250" y="3603626"/>
              <a:ext cx="430213" cy="266700"/>
            </a:xfrm>
            <a:custGeom>
              <a:avLst/>
              <a:gdLst>
                <a:gd name="T0" fmla="*/ 480 w 2710"/>
                <a:gd name="T1" fmla="*/ 223 h 1679"/>
                <a:gd name="T2" fmla="*/ 477 w 2710"/>
                <a:gd name="T3" fmla="*/ 284 h 1679"/>
                <a:gd name="T4" fmla="*/ 454 w 2710"/>
                <a:gd name="T5" fmla="*/ 354 h 1679"/>
                <a:gd name="T6" fmla="*/ 411 w 2710"/>
                <a:gd name="T7" fmla="*/ 414 h 1679"/>
                <a:gd name="T8" fmla="*/ 352 w 2710"/>
                <a:gd name="T9" fmla="*/ 457 h 1679"/>
                <a:gd name="T10" fmla="*/ 281 w 2710"/>
                <a:gd name="T11" fmla="*/ 480 h 1679"/>
                <a:gd name="T12" fmla="*/ 222 w 2710"/>
                <a:gd name="T13" fmla="*/ 482 h 1679"/>
                <a:gd name="T14" fmla="*/ 201 w 2710"/>
                <a:gd name="T15" fmla="*/ 1201 h 1679"/>
                <a:gd name="T16" fmla="*/ 243 w 2710"/>
                <a:gd name="T17" fmla="*/ 1198 h 1679"/>
                <a:gd name="T18" fmla="*/ 318 w 2710"/>
                <a:gd name="T19" fmla="*/ 1209 h 1679"/>
                <a:gd name="T20" fmla="*/ 384 w 2710"/>
                <a:gd name="T21" fmla="*/ 1243 h 1679"/>
                <a:gd name="T22" fmla="*/ 434 w 2710"/>
                <a:gd name="T23" fmla="*/ 1295 h 1679"/>
                <a:gd name="T24" fmla="*/ 469 w 2710"/>
                <a:gd name="T25" fmla="*/ 1360 h 1679"/>
                <a:gd name="T26" fmla="*/ 481 w 2710"/>
                <a:gd name="T27" fmla="*/ 1435 h 1679"/>
                <a:gd name="T28" fmla="*/ 476 w 2710"/>
                <a:gd name="T29" fmla="*/ 1479 h 1679"/>
                <a:gd name="T30" fmla="*/ 2215 w 2710"/>
                <a:gd name="T31" fmla="*/ 1464 h 1679"/>
                <a:gd name="T32" fmla="*/ 2217 w 2710"/>
                <a:gd name="T33" fmla="*/ 1411 h 1679"/>
                <a:gd name="T34" fmla="*/ 2240 w 2710"/>
                <a:gd name="T35" fmla="*/ 1340 h 1679"/>
                <a:gd name="T36" fmla="*/ 2283 w 2710"/>
                <a:gd name="T37" fmla="*/ 1281 h 1679"/>
                <a:gd name="T38" fmla="*/ 2343 w 2710"/>
                <a:gd name="T39" fmla="*/ 1238 h 1679"/>
                <a:gd name="T40" fmla="*/ 2413 w 2710"/>
                <a:gd name="T41" fmla="*/ 1215 h 1679"/>
                <a:gd name="T42" fmla="*/ 2482 w 2710"/>
                <a:gd name="T43" fmla="*/ 1214 h 1679"/>
                <a:gd name="T44" fmla="*/ 2509 w 2710"/>
                <a:gd name="T45" fmla="*/ 490 h 1679"/>
                <a:gd name="T46" fmla="*/ 2451 w 2710"/>
                <a:gd name="T47" fmla="*/ 497 h 1679"/>
                <a:gd name="T48" fmla="*/ 2376 w 2710"/>
                <a:gd name="T49" fmla="*/ 484 h 1679"/>
                <a:gd name="T50" fmla="*/ 2311 w 2710"/>
                <a:gd name="T51" fmla="*/ 451 h 1679"/>
                <a:gd name="T52" fmla="*/ 2259 w 2710"/>
                <a:gd name="T53" fmla="*/ 400 h 1679"/>
                <a:gd name="T54" fmla="*/ 2226 w 2710"/>
                <a:gd name="T55" fmla="*/ 334 h 1679"/>
                <a:gd name="T56" fmla="*/ 2214 w 2710"/>
                <a:gd name="T57" fmla="*/ 259 h 1679"/>
                <a:gd name="T58" fmla="*/ 2220 w 2710"/>
                <a:gd name="T59" fmla="*/ 201 h 1679"/>
                <a:gd name="T60" fmla="*/ 235 w 2710"/>
                <a:gd name="T61" fmla="*/ 0 h 1679"/>
                <a:gd name="T62" fmla="*/ 2514 w 2710"/>
                <a:gd name="T63" fmla="*/ 4 h 1679"/>
                <a:gd name="T64" fmla="*/ 2583 w 2710"/>
                <a:gd name="T65" fmla="*/ 27 h 1679"/>
                <a:gd name="T66" fmla="*/ 2642 w 2710"/>
                <a:gd name="T67" fmla="*/ 69 h 1679"/>
                <a:gd name="T68" fmla="*/ 2685 w 2710"/>
                <a:gd name="T69" fmla="*/ 127 h 1679"/>
                <a:gd name="T70" fmla="*/ 2707 w 2710"/>
                <a:gd name="T71" fmla="*/ 198 h 1679"/>
                <a:gd name="T72" fmla="*/ 2710 w 2710"/>
                <a:gd name="T73" fmla="*/ 1444 h 1679"/>
                <a:gd name="T74" fmla="*/ 2698 w 2710"/>
                <a:gd name="T75" fmla="*/ 1518 h 1679"/>
                <a:gd name="T76" fmla="*/ 2665 w 2710"/>
                <a:gd name="T77" fmla="*/ 1583 h 1679"/>
                <a:gd name="T78" fmla="*/ 2614 w 2710"/>
                <a:gd name="T79" fmla="*/ 1634 h 1679"/>
                <a:gd name="T80" fmla="*/ 2549 w 2710"/>
                <a:gd name="T81" fmla="*/ 1667 h 1679"/>
                <a:gd name="T82" fmla="*/ 2475 w 2710"/>
                <a:gd name="T83" fmla="*/ 1679 h 1679"/>
                <a:gd name="T84" fmla="*/ 196 w 2710"/>
                <a:gd name="T85" fmla="*/ 1676 h 1679"/>
                <a:gd name="T86" fmla="*/ 127 w 2710"/>
                <a:gd name="T87" fmla="*/ 1653 h 1679"/>
                <a:gd name="T88" fmla="*/ 68 w 2710"/>
                <a:gd name="T89" fmla="*/ 1610 h 1679"/>
                <a:gd name="T90" fmla="*/ 26 w 2710"/>
                <a:gd name="T91" fmla="*/ 1552 h 1679"/>
                <a:gd name="T92" fmla="*/ 3 w 2710"/>
                <a:gd name="T93" fmla="*/ 1483 h 1679"/>
                <a:gd name="T94" fmla="*/ 0 w 2710"/>
                <a:gd name="T95" fmla="*/ 235 h 1679"/>
                <a:gd name="T96" fmla="*/ 12 w 2710"/>
                <a:gd name="T97" fmla="*/ 161 h 1679"/>
                <a:gd name="T98" fmla="*/ 45 w 2710"/>
                <a:gd name="T99" fmla="*/ 96 h 1679"/>
                <a:gd name="T100" fmla="*/ 96 w 2710"/>
                <a:gd name="T101" fmla="*/ 45 h 1679"/>
                <a:gd name="T102" fmla="*/ 161 w 2710"/>
                <a:gd name="T103" fmla="*/ 12 h 1679"/>
                <a:gd name="T104" fmla="*/ 235 w 2710"/>
                <a:gd name="T105" fmla="*/ 0 h 1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10" h="1679">
                  <a:moveTo>
                    <a:pt x="476" y="201"/>
                  </a:moveTo>
                  <a:lnTo>
                    <a:pt x="480" y="223"/>
                  </a:lnTo>
                  <a:lnTo>
                    <a:pt x="481" y="245"/>
                  </a:lnTo>
                  <a:lnTo>
                    <a:pt x="477" y="284"/>
                  </a:lnTo>
                  <a:lnTo>
                    <a:pt x="469" y="320"/>
                  </a:lnTo>
                  <a:lnTo>
                    <a:pt x="454" y="354"/>
                  </a:lnTo>
                  <a:lnTo>
                    <a:pt x="434" y="386"/>
                  </a:lnTo>
                  <a:lnTo>
                    <a:pt x="411" y="414"/>
                  </a:lnTo>
                  <a:lnTo>
                    <a:pt x="384" y="437"/>
                  </a:lnTo>
                  <a:lnTo>
                    <a:pt x="352" y="457"/>
                  </a:lnTo>
                  <a:lnTo>
                    <a:pt x="318" y="471"/>
                  </a:lnTo>
                  <a:lnTo>
                    <a:pt x="281" y="480"/>
                  </a:lnTo>
                  <a:lnTo>
                    <a:pt x="243" y="483"/>
                  </a:lnTo>
                  <a:lnTo>
                    <a:pt x="222" y="482"/>
                  </a:lnTo>
                  <a:lnTo>
                    <a:pt x="201" y="479"/>
                  </a:lnTo>
                  <a:lnTo>
                    <a:pt x="201" y="1201"/>
                  </a:lnTo>
                  <a:lnTo>
                    <a:pt x="222" y="1198"/>
                  </a:lnTo>
                  <a:lnTo>
                    <a:pt x="243" y="1198"/>
                  </a:lnTo>
                  <a:lnTo>
                    <a:pt x="281" y="1200"/>
                  </a:lnTo>
                  <a:lnTo>
                    <a:pt x="318" y="1209"/>
                  </a:lnTo>
                  <a:lnTo>
                    <a:pt x="352" y="1225"/>
                  </a:lnTo>
                  <a:lnTo>
                    <a:pt x="384" y="1243"/>
                  </a:lnTo>
                  <a:lnTo>
                    <a:pt x="411" y="1268"/>
                  </a:lnTo>
                  <a:lnTo>
                    <a:pt x="434" y="1295"/>
                  </a:lnTo>
                  <a:lnTo>
                    <a:pt x="454" y="1326"/>
                  </a:lnTo>
                  <a:lnTo>
                    <a:pt x="469" y="1360"/>
                  </a:lnTo>
                  <a:lnTo>
                    <a:pt x="477" y="1397"/>
                  </a:lnTo>
                  <a:lnTo>
                    <a:pt x="481" y="1435"/>
                  </a:lnTo>
                  <a:lnTo>
                    <a:pt x="480" y="1457"/>
                  </a:lnTo>
                  <a:lnTo>
                    <a:pt x="476" y="1479"/>
                  </a:lnTo>
                  <a:lnTo>
                    <a:pt x="2216" y="1479"/>
                  </a:lnTo>
                  <a:lnTo>
                    <a:pt x="2215" y="1464"/>
                  </a:lnTo>
                  <a:lnTo>
                    <a:pt x="2214" y="1450"/>
                  </a:lnTo>
                  <a:lnTo>
                    <a:pt x="2217" y="1411"/>
                  </a:lnTo>
                  <a:lnTo>
                    <a:pt x="2226" y="1375"/>
                  </a:lnTo>
                  <a:lnTo>
                    <a:pt x="2240" y="1340"/>
                  </a:lnTo>
                  <a:lnTo>
                    <a:pt x="2260" y="1308"/>
                  </a:lnTo>
                  <a:lnTo>
                    <a:pt x="2283" y="1281"/>
                  </a:lnTo>
                  <a:lnTo>
                    <a:pt x="2311" y="1258"/>
                  </a:lnTo>
                  <a:lnTo>
                    <a:pt x="2343" y="1238"/>
                  </a:lnTo>
                  <a:lnTo>
                    <a:pt x="2377" y="1224"/>
                  </a:lnTo>
                  <a:lnTo>
                    <a:pt x="2413" y="1215"/>
                  </a:lnTo>
                  <a:lnTo>
                    <a:pt x="2452" y="1211"/>
                  </a:lnTo>
                  <a:lnTo>
                    <a:pt x="2482" y="1214"/>
                  </a:lnTo>
                  <a:lnTo>
                    <a:pt x="2509" y="1219"/>
                  </a:lnTo>
                  <a:lnTo>
                    <a:pt x="2509" y="490"/>
                  </a:lnTo>
                  <a:lnTo>
                    <a:pt x="2481" y="496"/>
                  </a:lnTo>
                  <a:lnTo>
                    <a:pt x="2451" y="497"/>
                  </a:lnTo>
                  <a:lnTo>
                    <a:pt x="2412" y="494"/>
                  </a:lnTo>
                  <a:lnTo>
                    <a:pt x="2376" y="484"/>
                  </a:lnTo>
                  <a:lnTo>
                    <a:pt x="2342" y="470"/>
                  </a:lnTo>
                  <a:lnTo>
                    <a:pt x="2311" y="451"/>
                  </a:lnTo>
                  <a:lnTo>
                    <a:pt x="2283" y="427"/>
                  </a:lnTo>
                  <a:lnTo>
                    <a:pt x="2259" y="400"/>
                  </a:lnTo>
                  <a:lnTo>
                    <a:pt x="2240" y="369"/>
                  </a:lnTo>
                  <a:lnTo>
                    <a:pt x="2226" y="334"/>
                  </a:lnTo>
                  <a:lnTo>
                    <a:pt x="2216" y="298"/>
                  </a:lnTo>
                  <a:lnTo>
                    <a:pt x="2214" y="259"/>
                  </a:lnTo>
                  <a:lnTo>
                    <a:pt x="2215" y="230"/>
                  </a:lnTo>
                  <a:lnTo>
                    <a:pt x="2220" y="201"/>
                  </a:lnTo>
                  <a:lnTo>
                    <a:pt x="476" y="201"/>
                  </a:lnTo>
                  <a:close/>
                  <a:moveTo>
                    <a:pt x="235" y="0"/>
                  </a:moveTo>
                  <a:lnTo>
                    <a:pt x="2475" y="0"/>
                  </a:lnTo>
                  <a:lnTo>
                    <a:pt x="2514" y="4"/>
                  </a:lnTo>
                  <a:lnTo>
                    <a:pt x="2550" y="12"/>
                  </a:lnTo>
                  <a:lnTo>
                    <a:pt x="2583" y="27"/>
                  </a:lnTo>
                  <a:lnTo>
                    <a:pt x="2614" y="45"/>
                  </a:lnTo>
                  <a:lnTo>
                    <a:pt x="2642" y="69"/>
                  </a:lnTo>
                  <a:lnTo>
                    <a:pt x="2665" y="96"/>
                  </a:lnTo>
                  <a:lnTo>
                    <a:pt x="2685" y="127"/>
                  </a:lnTo>
                  <a:lnTo>
                    <a:pt x="2699" y="161"/>
                  </a:lnTo>
                  <a:lnTo>
                    <a:pt x="2707" y="198"/>
                  </a:lnTo>
                  <a:lnTo>
                    <a:pt x="2710" y="235"/>
                  </a:lnTo>
                  <a:lnTo>
                    <a:pt x="2710" y="1444"/>
                  </a:lnTo>
                  <a:lnTo>
                    <a:pt x="2707" y="1483"/>
                  </a:lnTo>
                  <a:lnTo>
                    <a:pt x="2698" y="1518"/>
                  </a:lnTo>
                  <a:lnTo>
                    <a:pt x="2684" y="1552"/>
                  </a:lnTo>
                  <a:lnTo>
                    <a:pt x="2665" y="1583"/>
                  </a:lnTo>
                  <a:lnTo>
                    <a:pt x="2642" y="1610"/>
                  </a:lnTo>
                  <a:lnTo>
                    <a:pt x="2614" y="1634"/>
                  </a:lnTo>
                  <a:lnTo>
                    <a:pt x="2583" y="1653"/>
                  </a:lnTo>
                  <a:lnTo>
                    <a:pt x="2549" y="1667"/>
                  </a:lnTo>
                  <a:lnTo>
                    <a:pt x="2514" y="1676"/>
                  </a:lnTo>
                  <a:lnTo>
                    <a:pt x="2475" y="1679"/>
                  </a:lnTo>
                  <a:lnTo>
                    <a:pt x="235" y="1679"/>
                  </a:lnTo>
                  <a:lnTo>
                    <a:pt x="196" y="1676"/>
                  </a:lnTo>
                  <a:lnTo>
                    <a:pt x="161" y="1667"/>
                  </a:lnTo>
                  <a:lnTo>
                    <a:pt x="127" y="1653"/>
                  </a:lnTo>
                  <a:lnTo>
                    <a:pt x="96" y="1634"/>
                  </a:lnTo>
                  <a:lnTo>
                    <a:pt x="68" y="1610"/>
                  </a:lnTo>
                  <a:lnTo>
                    <a:pt x="45" y="1583"/>
                  </a:lnTo>
                  <a:lnTo>
                    <a:pt x="26" y="1552"/>
                  </a:lnTo>
                  <a:lnTo>
                    <a:pt x="12" y="1518"/>
                  </a:lnTo>
                  <a:lnTo>
                    <a:pt x="3" y="1483"/>
                  </a:lnTo>
                  <a:lnTo>
                    <a:pt x="0" y="1444"/>
                  </a:lnTo>
                  <a:lnTo>
                    <a:pt x="0" y="235"/>
                  </a:lnTo>
                  <a:lnTo>
                    <a:pt x="3" y="197"/>
                  </a:lnTo>
                  <a:lnTo>
                    <a:pt x="12" y="161"/>
                  </a:lnTo>
                  <a:lnTo>
                    <a:pt x="26" y="127"/>
                  </a:lnTo>
                  <a:lnTo>
                    <a:pt x="45" y="96"/>
                  </a:lnTo>
                  <a:lnTo>
                    <a:pt x="68" y="69"/>
                  </a:lnTo>
                  <a:lnTo>
                    <a:pt x="96" y="45"/>
                  </a:lnTo>
                  <a:lnTo>
                    <a:pt x="127" y="27"/>
                  </a:lnTo>
                  <a:lnTo>
                    <a:pt x="161" y="12"/>
                  </a:lnTo>
                  <a:lnTo>
                    <a:pt x="196" y="4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344"/>
            <p:cNvSpPr>
              <a:spLocks/>
            </p:cNvSpPr>
            <p:nvPr/>
          </p:nvSpPr>
          <p:spPr bwMode="auto">
            <a:xfrm>
              <a:off x="6475413" y="3449638"/>
              <a:ext cx="241300" cy="131763"/>
            </a:xfrm>
            <a:custGeom>
              <a:avLst/>
              <a:gdLst>
                <a:gd name="T0" fmla="*/ 537 w 1525"/>
                <a:gd name="T1" fmla="*/ 0 h 830"/>
                <a:gd name="T2" fmla="*/ 551 w 1525"/>
                <a:gd name="T3" fmla="*/ 0 h 830"/>
                <a:gd name="T4" fmla="*/ 563 w 1525"/>
                <a:gd name="T5" fmla="*/ 6 h 830"/>
                <a:gd name="T6" fmla="*/ 573 w 1525"/>
                <a:gd name="T7" fmla="*/ 13 h 830"/>
                <a:gd name="T8" fmla="*/ 580 w 1525"/>
                <a:gd name="T9" fmla="*/ 25 h 830"/>
                <a:gd name="T10" fmla="*/ 583 w 1525"/>
                <a:gd name="T11" fmla="*/ 40 h 830"/>
                <a:gd name="T12" fmla="*/ 583 w 1525"/>
                <a:gd name="T13" fmla="*/ 200 h 830"/>
                <a:gd name="T14" fmla="*/ 895 w 1525"/>
                <a:gd name="T15" fmla="*/ 200 h 830"/>
                <a:gd name="T16" fmla="*/ 959 w 1525"/>
                <a:gd name="T17" fmla="*/ 203 h 830"/>
                <a:gd name="T18" fmla="*/ 1022 w 1525"/>
                <a:gd name="T19" fmla="*/ 212 h 830"/>
                <a:gd name="T20" fmla="*/ 1082 w 1525"/>
                <a:gd name="T21" fmla="*/ 227 h 830"/>
                <a:gd name="T22" fmla="*/ 1140 w 1525"/>
                <a:gd name="T23" fmla="*/ 249 h 830"/>
                <a:gd name="T24" fmla="*/ 1195 w 1525"/>
                <a:gd name="T25" fmla="*/ 276 h 830"/>
                <a:gd name="T26" fmla="*/ 1247 w 1525"/>
                <a:gd name="T27" fmla="*/ 307 h 830"/>
                <a:gd name="T28" fmla="*/ 1295 w 1525"/>
                <a:gd name="T29" fmla="*/ 343 h 830"/>
                <a:gd name="T30" fmla="*/ 1340 w 1525"/>
                <a:gd name="T31" fmla="*/ 384 h 830"/>
                <a:gd name="T32" fmla="*/ 1380 w 1525"/>
                <a:gd name="T33" fmla="*/ 429 h 830"/>
                <a:gd name="T34" fmla="*/ 1417 w 1525"/>
                <a:gd name="T35" fmla="*/ 478 h 830"/>
                <a:gd name="T36" fmla="*/ 1449 w 1525"/>
                <a:gd name="T37" fmla="*/ 530 h 830"/>
                <a:gd name="T38" fmla="*/ 1475 w 1525"/>
                <a:gd name="T39" fmla="*/ 585 h 830"/>
                <a:gd name="T40" fmla="*/ 1496 w 1525"/>
                <a:gd name="T41" fmla="*/ 642 h 830"/>
                <a:gd name="T42" fmla="*/ 1512 w 1525"/>
                <a:gd name="T43" fmla="*/ 703 h 830"/>
                <a:gd name="T44" fmla="*/ 1521 w 1525"/>
                <a:gd name="T45" fmla="*/ 765 h 830"/>
                <a:gd name="T46" fmla="*/ 1525 w 1525"/>
                <a:gd name="T47" fmla="*/ 830 h 830"/>
                <a:gd name="T48" fmla="*/ 1261 w 1525"/>
                <a:gd name="T49" fmla="*/ 830 h 830"/>
                <a:gd name="T50" fmla="*/ 1258 w 1525"/>
                <a:gd name="T51" fmla="*/ 780 h 830"/>
                <a:gd name="T52" fmla="*/ 1248 w 1525"/>
                <a:gd name="T53" fmla="*/ 731 h 830"/>
                <a:gd name="T54" fmla="*/ 1233 w 1525"/>
                <a:gd name="T55" fmla="*/ 686 h 830"/>
                <a:gd name="T56" fmla="*/ 1212 w 1525"/>
                <a:gd name="T57" fmla="*/ 644 h 830"/>
                <a:gd name="T58" fmla="*/ 1185 w 1525"/>
                <a:gd name="T59" fmla="*/ 606 h 830"/>
                <a:gd name="T60" fmla="*/ 1154 w 1525"/>
                <a:gd name="T61" fmla="*/ 570 h 830"/>
                <a:gd name="T62" fmla="*/ 1119 w 1525"/>
                <a:gd name="T63" fmla="*/ 539 h 830"/>
                <a:gd name="T64" fmla="*/ 1080 w 1525"/>
                <a:gd name="T65" fmla="*/ 513 h 830"/>
                <a:gd name="T66" fmla="*/ 1037 w 1525"/>
                <a:gd name="T67" fmla="*/ 492 h 830"/>
                <a:gd name="T68" fmla="*/ 992 w 1525"/>
                <a:gd name="T69" fmla="*/ 476 h 830"/>
                <a:gd name="T70" fmla="*/ 945 w 1525"/>
                <a:gd name="T71" fmla="*/ 467 h 830"/>
                <a:gd name="T72" fmla="*/ 895 w 1525"/>
                <a:gd name="T73" fmla="*/ 463 h 830"/>
                <a:gd name="T74" fmla="*/ 583 w 1525"/>
                <a:gd name="T75" fmla="*/ 463 h 830"/>
                <a:gd name="T76" fmla="*/ 583 w 1525"/>
                <a:gd name="T77" fmla="*/ 622 h 830"/>
                <a:gd name="T78" fmla="*/ 581 w 1525"/>
                <a:gd name="T79" fmla="*/ 637 h 830"/>
                <a:gd name="T80" fmla="*/ 574 w 1525"/>
                <a:gd name="T81" fmla="*/ 649 h 830"/>
                <a:gd name="T82" fmla="*/ 563 w 1525"/>
                <a:gd name="T83" fmla="*/ 656 h 830"/>
                <a:gd name="T84" fmla="*/ 551 w 1525"/>
                <a:gd name="T85" fmla="*/ 661 h 830"/>
                <a:gd name="T86" fmla="*/ 538 w 1525"/>
                <a:gd name="T87" fmla="*/ 662 h 830"/>
                <a:gd name="T88" fmla="*/ 524 w 1525"/>
                <a:gd name="T89" fmla="*/ 656 h 830"/>
                <a:gd name="T90" fmla="*/ 19 w 1525"/>
                <a:gd name="T91" fmla="*/ 365 h 830"/>
                <a:gd name="T92" fmla="*/ 9 w 1525"/>
                <a:gd name="T93" fmla="*/ 356 h 830"/>
                <a:gd name="T94" fmla="*/ 2 w 1525"/>
                <a:gd name="T95" fmla="*/ 344 h 830"/>
                <a:gd name="T96" fmla="*/ 0 w 1525"/>
                <a:gd name="T97" fmla="*/ 331 h 830"/>
                <a:gd name="T98" fmla="*/ 2 w 1525"/>
                <a:gd name="T99" fmla="*/ 318 h 830"/>
                <a:gd name="T100" fmla="*/ 8 w 1525"/>
                <a:gd name="T101" fmla="*/ 306 h 830"/>
                <a:gd name="T102" fmla="*/ 19 w 1525"/>
                <a:gd name="T103" fmla="*/ 297 h 830"/>
                <a:gd name="T104" fmla="*/ 524 w 1525"/>
                <a:gd name="T105" fmla="*/ 6 h 830"/>
                <a:gd name="T106" fmla="*/ 537 w 1525"/>
                <a:gd name="T107" fmla="*/ 0 h 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5" h="830">
                  <a:moveTo>
                    <a:pt x="537" y="0"/>
                  </a:moveTo>
                  <a:lnTo>
                    <a:pt x="551" y="0"/>
                  </a:lnTo>
                  <a:lnTo>
                    <a:pt x="563" y="6"/>
                  </a:lnTo>
                  <a:lnTo>
                    <a:pt x="573" y="13"/>
                  </a:lnTo>
                  <a:lnTo>
                    <a:pt x="580" y="25"/>
                  </a:lnTo>
                  <a:lnTo>
                    <a:pt x="583" y="40"/>
                  </a:lnTo>
                  <a:lnTo>
                    <a:pt x="583" y="200"/>
                  </a:lnTo>
                  <a:lnTo>
                    <a:pt x="895" y="200"/>
                  </a:lnTo>
                  <a:lnTo>
                    <a:pt x="959" y="203"/>
                  </a:lnTo>
                  <a:lnTo>
                    <a:pt x="1022" y="212"/>
                  </a:lnTo>
                  <a:lnTo>
                    <a:pt x="1082" y="227"/>
                  </a:lnTo>
                  <a:lnTo>
                    <a:pt x="1140" y="249"/>
                  </a:lnTo>
                  <a:lnTo>
                    <a:pt x="1195" y="276"/>
                  </a:lnTo>
                  <a:lnTo>
                    <a:pt x="1247" y="307"/>
                  </a:lnTo>
                  <a:lnTo>
                    <a:pt x="1295" y="343"/>
                  </a:lnTo>
                  <a:lnTo>
                    <a:pt x="1340" y="384"/>
                  </a:lnTo>
                  <a:lnTo>
                    <a:pt x="1380" y="429"/>
                  </a:lnTo>
                  <a:lnTo>
                    <a:pt x="1417" y="478"/>
                  </a:lnTo>
                  <a:lnTo>
                    <a:pt x="1449" y="530"/>
                  </a:lnTo>
                  <a:lnTo>
                    <a:pt x="1475" y="585"/>
                  </a:lnTo>
                  <a:lnTo>
                    <a:pt x="1496" y="642"/>
                  </a:lnTo>
                  <a:lnTo>
                    <a:pt x="1512" y="703"/>
                  </a:lnTo>
                  <a:lnTo>
                    <a:pt x="1521" y="765"/>
                  </a:lnTo>
                  <a:lnTo>
                    <a:pt x="1525" y="830"/>
                  </a:lnTo>
                  <a:lnTo>
                    <a:pt x="1261" y="830"/>
                  </a:lnTo>
                  <a:lnTo>
                    <a:pt x="1258" y="780"/>
                  </a:lnTo>
                  <a:lnTo>
                    <a:pt x="1248" y="731"/>
                  </a:lnTo>
                  <a:lnTo>
                    <a:pt x="1233" y="686"/>
                  </a:lnTo>
                  <a:lnTo>
                    <a:pt x="1212" y="644"/>
                  </a:lnTo>
                  <a:lnTo>
                    <a:pt x="1185" y="606"/>
                  </a:lnTo>
                  <a:lnTo>
                    <a:pt x="1154" y="570"/>
                  </a:lnTo>
                  <a:lnTo>
                    <a:pt x="1119" y="539"/>
                  </a:lnTo>
                  <a:lnTo>
                    <a:pt x="1080" y="513"/>
                  </a:lnTo>
                  <a:lnTo>
                    <a:pt x="1037" y="492"/>
                  </a:lnTo>
                  <a:lnTo>
                    <a:pt x="992" y="476"/>
                  </a:lnTo>
                  <a:lnTo>
                    <a:pt x="945" y="467"/>
                  </a:lnTo>
                  <a:lnTo>
                    <a:pt x="895" y="463"/>
                  </a:lnTo>
                  <a:lnTo>
                    <a:pt x="583" y="463"/>
                  </a:lnTo>
                  <a:lnTo>
                    <a:pt x="583" y="622"/>
                  </a:lnTo>
                  <a:lnTo>
                    <a:pt x="581" y="637"/>
                  </a:lnTo>
                  <a:lnTo>
                    <a:pt x="574" y="649"/>
                  </a:lnTo>
                  <a:lnTo>
                    <a:pt x="563" y="656"/>
                  </a:lnTo>
                  <a:lnTo>
                    <a:pt x="551" y="661"/>
                  </a:lnTo>
                  <a:lnTo>
                    <a:pt x="538" y="662"/>
                  </a:lnTo>
                  <a:lnTo>
                    <a:pt x="524" y="656"/>
                  </a:lnTo>
                  <a:lnTo>
                    <a:pt x="19" y="365"/>
                  </a:lnTo>
                  <a:lnTo>
                    <a:pt x="9" y="356"/>
                  </a:lnTo>
                  <a:lnTo>
                    <a:pt x="2" y="344"/>
                  </a:lnTo>
                  <a:lnTo>
                    <a:pt x="0" y="331"/>
                  </a:lnTo>
                  <a:lnTo>
                    <a:pt x="2" y="318"/>
                  </a:lnTo>
                  <a:lnTo>
                    <a:pt x="8" y="306"/>
                  </a:lnTo>
                  <a:lnTo>
                    <a:pt x="19" y="297"/>
                  </a:lnTo>
                  <a:lnTo>
                    <a:pt x="524" y="6"/>
                  </a:lnTo>
                  <a:lnTo>
                    <a:pt x="5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345"/>
            <p:cNvSpPr>
              <a:spLocks/>
            </p:cNvSpPr>
            <p:nvPr/>
          </p:nvSpPr>
          <p:spPr bwMode="auto">
            <a:xfrm>
              <a:off x="6350000" y="3894138"/>
              <a:ext cx="241300" cy="131763"/>
            </a:xfrm>
            <a:custGeom>
              <a:avLst/>
              <a:gdLst>
                <a:gd name="T0" fmla="*/ 0 w 1525"/>
                <a:gd name="T1" fmla="*/ 0 h 828"/>
                <a:gd name="T2" fmla="*/ 264 w 1525"/>
                <a:gd name="T3" fmla="*/ 0 h 828"/>
                <a:gd name="T4" fmla="*/ 267 w 1525"/>
                <a:gd name="T5" fmla="*/ 49 h 828"/>
                <a:gd name="T6" fmla="*/ 277 w 1525"/>
                <a:gd name="T7" fmla="*/ 97 h 828"/>
                <a:gd name="T8" fmla="*/ 292 w 1525"/>
                <a:gd name="T9" fmla="*/ 142 h 828"/>
                <a:gd name="T10" fmla="*/ 313 w 1525"/>
                <a:gd name="T11" fmla="*/ 184 h 828"/>
                <a:gd name="T12" fmla="*/ 340 w 1525"/>
                <a:gd name="T13" fmla="*/ 222 h 828"/>
                <a:gd name="T14" fmla="*/ 371 w 1525"/>
                <a:gd name="T15" fmla="*/ 258 h 828"/>
                <a:gd name="T16" fmla="*/ 406 w 1525"/>
                <a:gd name="T17" fmla="*/ 289 h 828"/>
                <a:gd name="T18" fmla="*/ 445 w 1525"/>
                <a:gd name="T19" fmla="*/ 315 h 828"/>
                <a:gd name="T20" fmla="*/ 488 w 1525"/>
                <a:gd name="T21" fmla="*/ 337 h 828"/>
                <a:gd name="T22" fmla="*/ 533 w 1525"/>
                <a:gd name="T23" fmla="*/ 353 h 828"/>
                <a:gd name="T24" fmla="*/ 580 w 1525"/>
                <a:gd name="T25" fmla="*/ 362 h 828"/>
                <a:gd name="T26" fmla="*/ 630 w 1525"/>
                <a:gd name="T27" fmla="*/ 366 h 828"/>
                <a:gd name="T28" fmla="*/ 942 w 1525"/>
                <a:gd name="T29" fmla="*/ 366 h 828"/>
                <a:gd name="T30" fmla="*/ 942 w 1525"/>
                <a:gd name="T31" fmla="*/ 206 h 828"/>
                <a:gd name="T32" fmla="*/ 944 w 1525"/>
                <a:gd name="T33" fmla="*/ 192 h 828"/>
                <a:gd name="T34" fmla="*/ 951 w 1525"/>
                <a:gd name="T35" fmla="*/ 180 h 828"/>
                <a:gd name="T36" fmla="*/ 962 w 1525"/>
                <a:gd name="T37" fmla="*/ 172 h 828"/>
                <a:gd name="T38" fmla="*/ 974 w 1525"/>
                <a:gd name="T39" fmla="*/ 167 h 828"/>
                <a:gd name="T40" fmla="*/ 987 w 1525"/>
                <a:gd name="T41" fmla="*/ 167 h 828"/>
                <a:gd name="T42" fmla="*/ 1001 w 1525"/>
                <a:gd name="T43" fmla="*/ 172 h 828"/>
                <a:gd name="T44" fmla="*/ 1506 w 1525"/>
                <a:gd name="T45" fmla="*/ 463 h 828"/>
                <a:gd name="T46" fmla="*/ 1516 w 1525"/>
                <a:gd name="T47" fmla="*/ 472 h 828"/>
                <a:gd name="T48" fmla="*/ 1523 w 1525"/>
                <a:gd name="T49" fmla="*/ 484 h 828"/>
                <a:gd name="T50" fmla="*/ 1525 w 1525"/>
                <a:gd name="T51" fmla="*/ 497 h 828"/>
                <a:gd name="T52" fmla="*/ 1523 w 1525"/>
                <a:gd name="T53" fmla="*/ 510 h 828"/>
                <a:gd name="T54" fmla="*/ 1517 w 1525"/>
                <a:gd name="T55" fmla="*/ 522 h 828"/>
                <a:gd name="T56" fmla="*/ 1506 w 1525"/>
                <a:gd name="T57" fmla="*/ 532 h 828"/>
                <a:gd name="T58" fmla="*/ 1001 w 1525"/>
                <a:gd name="T59" fmla="*/ 824 h 828"/>
                <a:gd name="T60" fmla="*/ 988 w 1525"/>
                <a:gd name="T61" fmla="*/ 828 h 828"/>
                <a:gd name="T62" fmla="*/ 974 w 1525"/>
                <a:gd name="T63" fmla="*/ 828 h 828"/>
                <a:gd name="T64" fmla="*/ 962 w 1525"/>
                <a:gd name="T65" fmla="*/ 824 h 828"/>
                <a:gd name="T66" fmla="*/ 952 w 1525"/>
                <a:gd name="T67" fmla="*/ 815 h 828"/>
                <a:gd name="T68" fmla="*/ 945 w 1525"/>
                <a:gd name="T69" fmla="*/ 803 h 828"/>
                <a:gd name="T70" fmla="*/ 942 w 1525"/>
                <a:gd name="T71" fmla="*/ 789 h 828"/>
                <a:gd name="T72" fmla="*/ 942 w 1525"/>
                <a:gd name="T73" fmla="*/ 629 h 828"/>
                <a:gd name="T74" fmla="*/ 630 w 1525"/>
                <a:gd name="T75" fmla="*/ 629 h 828"/>
                <a:gd name="T76" fmla="*/ 566 w 1525"/>
                <a:gd name="T77" fmla="*/ 626 h 828"/>
                <a:gd name="T78" fmla="*/ 503 w 1525"/>
                <a:gd name="T79" fmla="*/ 616 h 828"/>
                <a:gd name="T80" fmla="*/ 443 w 1525"/>
                <a:gd name="T81" fmla="*/ 601 h 828"/>
                <a:gd name="T82" fmla="*/ 385 w 1525"/>
                <a:gd name="T83" fmla="*/ 580 h 828"/>
                <a:gd name="T84" fmla="*/ 330 w 1525"/>
                <a:gd name="T85" fmla="*/ 553 h 828"/>
                <a:gd name="T86" fmla="*/ 278 w 1525"/>
                <a:gd name="T87" fmla="*/ 521 h 828"/>
                <a:gd name="T88" fmla="*/ 230 w 1525"/>
                <a:gd name="T89" fmla="*/ 485 h 828"/>
                <a:gd name="T90" fmla="*/ 185 w 1525"/>
                <a:gd name="T91" fmla="*/ 444 h 828"/>
                <a:gd name="T92" fmla="*/ 145 w 1525"/>
                <a:gd name="T93" fmla="*/ 400 h 828"/>
                <a:gd name="T94" fmla="*/ 108 w 1525"/>
                <a:gd name="T95" fmla="*/ 351 h 828"/>
                <a:gd name="T96" fmla="*/ 76 w 1525"/>
                <a:gd name="T97" fmla="*/ 300 h 828"/>
                <a:gd name="T98" fmla="*/ 50 w 1525"/>
                <a:gd name="T99" fmla="*/ 244 h 828"/>
                <a:gd name="T100" fmla="*/ 29 w 1525"/>
                <a:gd name="T101" fmla="*/ 186 h 828"/>
                <a:gd name="T102" fmla="*/ 13 w 1525"/>
                <a:gd name="T103" fmla="*/ 126 h 828"/>
                <a:gd name="T104" fmla="*/ 4 w 1525"/>
                <a:gd name="T105" fmla="*/ 64 h 828"/>
                <a:gd name="T106" fmla="*/ 0 w 1525"/>
                <a:gd name="T107" fmla="*/ 0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5" h="828">
                  <a:moveTo>
                    <a:pt x="0" y="0"/>
                  </a:moveTo>
                  <a:lnTo>
                    <a:pt x="264" y="0"/>
                  </a:lnTo>
                  <a:lnTo>
                    <a:pt x="267" y="49"/>
                  </a:lnTo>
                  <a:lnTo>
                    <a:pt x="277" y="97"/>
                  </a:lnTo>
                  <a:lnTo>
                    <a:pt x="292" y="142"/>
                  </a:lnTo>
                  <a:lnTo>
                    <a:pt x="313" y="184"/>
                  </a:lnTo>
                  <a:lnTo>
                    <a:pt x="340" y="222"/>
                  </a:lnTo>
                  <a:lnTo>
                    <a:pt x="371" y="258"/>
                  </a:lnTo>
                  <a:lnTo>
                    <a:pt x="406" y="289"/>
                  </a:lnTo>
                  <a:lnTo>
                    <a:pt x="445" y="315"/>
                  </a:lnTo>
                  <a:lnTo>
                    <a:pt x="488" y="337"/>
                  </a:lnTo>
                  <a:lnTo>
                    <a:pt x="533" y="353"/>
                  </a:lnTo>
                  <a:lnTo>
                    <a:pt x="580" y="362"/>
                  </a:lnTo>
                  <a:lnTo>
                    <a:pt x="630" y="366"/>
                  </a:lnTo>
                  <a:lnTo>
                    <a:pt x="942" y="366"/>
                  </a:lnTo>
                  <a:lnTo>
                    <a:pt x="942" y="206"/>
                  </a:lnTo>
                  <a:lnTo>
                    <a:pt x="944" y="192"/>
                  </a:lnTo>
                  <a:lnTo>
                    <a:pt x="951" y="180"/>
                  </a:lnTo>
                  <a:lnTo>
                    <a:pt x="962" y="172"/>
                  </a:lnTo>
                  <a:lnTo>
                    <a:pt x="974" y="167"/>
                  </a:lnTo>
                  <a:lnTo>
                    <a:pt x="987" y="167"/>
                  </a:lnTo>
                  <a:lnTo>
                    <a:pt x="1001" y="172"/>
                  </a:lnTo>
                  <a:lnTo>
                    <a:pt x="1506" y="463"/>
                  </a:lnTo>
                  <a:lnTo>
                    <a:pt x="1516" y="472"/>
                  </a:lnTo>
                  <a:lnTo>
                    <a:pt x="1523" y="484"/>
                  </a:lnTo>
                  <a:lnTo>
                    <a:pt x="1525" y="497"/>
                  </a:lnTo>
                  <a:lnTo>
                    <a:pt x="1523" y="510"/>
                  </a:lnTo>
                  <a:lnTo>
                    <a:pt x="1517" y="522"/>
                  </a:lnTo>
                  <a:lnTo>
                    <a:pt x="1506" y="532"/>
                  </a:lnTo>
                  <a:lnTo>
                    <a:pt x="1001" y="824"/>
                  </a:lnTo>
                  <a:lnTo>
                    <a:pt x="988" y="828"/>
                  </a:lnTo>
                  <a:lnTo>
                    <a:pt x="974" y="828"/>
                  </a:lnTo>
                  <a:lnTo>
                    <a:pt x="962" y="824"/>
                  </a:lnTo>
                  <a:lnTo>
                    <a:pt x="952" y="815"/>
                  </a:lnTo>
                  <a:lnTo>
                    <a:pt x="945" y="803"/>
                  </a:lnTo>
                  <a:lnTo>
                    <a:pt x="942" y="789"/>
                  </a:lnTo>
                  <a:lnTo>
                    <a:pt x="942" y="629"/>
                  </a:lnTo>
                  <a:lnTo>
                    <a:pt x="630" y="629"/>
                  </a:lnTo>
                  <a:lnTo>
                    <a:pt x="566" y="626"/>
                  </a:lnTo>
                  <a:lnTo>
                    <a:pt x="503" y="616"/>
                  </a:lnTo>
                  <a:lnTo>
                    <a:pt x="443" y="601"/>
                  </a:lnTo>
                  <a:lnTo>
                    <a:pt x="385" y="580"/>
                  </a:lnTo>
                  <a:lnTo>
                    <a:pt x="330" y="553"/>
                  </a:lnTo>
                  <a:lnTo>
                    <a:pt x="278" y="521"/>
                  </a:lnTo>
                  <a:lnTo>
                    <a:pt x="230" y="485"/>
                  </a:lnTo>
                  <a:lnTo>
                    <a:pt x="185" y="444"/>
                  </a:lnTo>
                  <a:lnTo>
                    <a:pt x="145" y="400"/>
                  </a:lnTo>
                  <a:lnTo>
                    <a:pt x="108" y="351"/>
                  </a:lnTo>
                  <a:lnTo>
                    <a:pt x="76" y="300"/>
                  </a:lnTo>
                  <a:lnTo>
                    <a:pt x="50" y="244"/>
                  </a:lnTo>
                  <a:lnTo>
                    <a:pt x="29" y="186"/>
                  </a:lnTo>
                  <a:lnTo>
                    <a:pt x="13" y="126"/>
                  </a:lnTo>
                  <a:lnTo>
                    <a:pt x="4" y="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9" name="Group 982"/>
          <p:cNvGrpSpPr/>
          <p:nvPr/>
        </p:nvGrpSpPr>
        <p:grpSpPr>
          <a:xfrm>
            <a:off x="10328643" y="2040322"/>
            <a:ext cx="573088" cy="304800"/>
            <a:chOff x="7242175" y="3586163"/>
            <a:chExt cx="573088" cy="304800"/>
          </a:xfrm>
          <a:solidFill>
            <a:srgbClr val="000000"/>
          </a:solidFill>
        </p:grpSpPr>
        <p:sp>
          <p:nvSpPr>
            <p:cNvPr id="240" name="Freeform 350"/>
            <p:cNvSpPr>
              <a:spLocks/>
            </p:cNvSpPr>
            <p:nvPr/>
          </p:nvSpPr>
          <p:spPr bwMode="auto">
            <a:xfrm>
              <a:off x="7323138" y="3717925"/>
              <a:ext cx="52388" cy="50800"/>
            </a:xfrm>
            <a:custGeom>
              <a:avLst/>
              <a:gdLst>
                <a:gd name="T0" fmla="*/ 163 w 327"/>
                <a:gd name="T1" fmla="*/ 0 h 328"/>
                <a:gd name="T2" fmla="*/ 197 w 327"/>
                <a:gd name="T3" fmla="*/ 4 h 328"/>
                <a:gd name="T4" fmla="*/ 228 w 327"/>
                <a:gd name="T5" fmla="*/ 13 h 328"/>
                <a:gd name="T6" fmla="*/ 255 w 327"/>
                <a:gd name="T7" fmla="*/ 29 h 328"/>
                <a:gd name="T8" fmla="*/ 279 w 327"/>
                <a:gd name="T9" fmla="*/ 49 h 328"/>
                <a:gd name="T10" fmla="*/ 299 w 327"/>
                <a:gd name="T11" fmla="*/ 73 h 328"/>
                <a:gd name="T12" fmla="*/ 314 w 327"/>
                <a:gd name="T13" fmla="*/ 100 h 328"/>
                <a:gd name="T14" fmla="*/ 324 w 327"/>
                <a:gd name="T15" fmla="*/ 131 h 328"/>
                <a:gd name="T16" fmla="*/ 327 w 327"/>
                <a:gd name="T17" fmla="*/ 163 h 328"/>
                <a:gd name="T18" fmla="*/ 324 w 327"/>
                <a:gd name="T19" fmla="*/ 196 h 328"/>
                <a:gd name="T20" fmla="*/ 314 w 327"/>
                <a:gd name="T21" fmla="*/ 227 h 328"/>
                <a:gd name="T22" fmla="*/ 299 w 327"/>
                <a:gd name="T23" fmla="*/ 255 h 328"/>
                <a:gd name="T24" fmla="*/ 279 w 327"/>
                <a:gd name="T25" fmla="*/ 280 h 328"/>
                <a:gd name="T26" fmla="*/ 255 w 327"/>
                <a:gd name="T27" fmla="*/ 299 h 328"/>
                <a:gd name="T28" fmla="*/ 228 w 327"/>
                <a:gd name="T29" fmla="*/ 315 h 328"/>
                <a:gd name="T30" fmla="*/ 197 w 327"/>
                <a:gd name="T31" fmla="*/ 324 h 328"/>
                <a:gd name="T32" fmla="*/ 163 w 327"/>
                <a:gd name="T33" fmla="*/ 328 h 328"/>
                <a:gd name="T34" fmla="*/ 130 w 327"/>
                <a:gd name="T35" fmla="*/ 324 h 328"/>
                <a:gd name="T36" fmla="*/ 100 w 327"/>
                <a:gd name="T37" fmla="*/ 315 h 328"/>
                <a:gd name="T38" fmla="*/ 72 w 327"/>
                <a:gd name="T39" fmla="*/ 299 h 328"/>
                <a:gd name="T40" fmla="*/ 48 w 327"/>
                <a:gd name="T41" fmla="*/ 280 h 328"/>
                <a:gd name="T42" fmla="*/ 29 w 327"/>
                <a:gd name="T43" fmla="*/ 255 h 328"/>
                <a:gd name="T44" fmla="*/ 13 w 327"/>
                <a:gd name="T45" fmla="*/ 227 h 328"/>
                <a:gd name="T46" fmla="*/ 3 w 327"/>
                <a:gd name="T47" fmla="*/ 196 h 328"/>
                <a:gd name="T48" fmla="*/ 0 w 327"/>
                <a:gd name="T49" fmla="*/ 163 h 328"/>
                <a:gd name="T50" fmla="*/ 3 w 327"/>
                <a:gd name="T51" fmla="*/ 131 h 328"/>
                <a:gd name="T52" fmla="*/ 13 w 327"/>
                <a:gd name="T53" fmla="*/ 100 h 328"/>
                <a:gd name="T54" fmla="*/ 29 w 327"/>
                <a:gd name="T55" fmla="*/ 73 h 328"/>
                <a:gd name="T56" fmla="*/ 48 w 327"/>
                <a:gd name="T57" fmla="*/ 49 h 328"/>
                <a:gd name="T58" fmla="*/ 72 w 327"/>
                <a:gd name="T59" fmla="*/ 29 h 328"/>
                <a:gd name="T60" fmla="*/ 100 w 327"/>
                <a:gd name="T61" fmla="*/ 13 h 328"/>
                <a:gd name="T62" fmla="*/ 130 w 327"/>
                <a:gd name="T63" fmla="*/ 4 h 328"/>
                <a:gd name="T64" fmla="*/ 163 w 327"/>
                <a:gd name="T6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7" h="328">
                  <a:moveTo>
                    <a:pt x="163" y="0"/>
                  </a:moveTo>
                  <a:lnTo>
                    <a:pt x="197" y="4"/>
                  </a:lnTo>
                  <a:lnTo>
                    <a:pt x="228" y="13"/>
                  </a:lnTo>
                  <a:lnTo>
                    <a:pt x="255" y="29"/>
                  </a:lnTo>
                  <a:lnTo>
                    <a:pt x="279" y="49"/>
                  </a:lnTo>
                  <a:lnTo>
                    <a:pt x="299" y="73"/>
                  </a:lnTo>
                  <a:lnTo>
                    <a:pt x="314" y="100"/>
                  </a:lnTo>
                  <a:lnTo>
                    <a:pt x="324" y="131"/>
                  </a:lnTo>
                  <a:lnTo>
                    <a:pt x="327" y="163"/>
                  </a:lnTo>
                  <a:lnTo>
                    <a:pt x="324" y="196"/>
                  </a:lnTo>
                  <a:lnTo>
                    <a:pt x="314" y="227"/>
                  </a:lnTo>
                  <a:lnTo>
                    <a:pt x="299" y="255"/>
                  </a:lnTo>
                  <a:lnTo>
                    <a:pt x="279" y="280"/>
                  </a:lnTo>
                  <a:lnTo>
                    <a:pt x="255" y="299"/>
                  </a:lnTo>
                  <a:lnTo>
                    <a:pt x="228" y="315"/>
                  </a:lnTo>
                  <a:lnTo>
                    <a:pt x="197" y="324"/>
                  </a:lnTo>
                  <a:lnTo>
                    <a:pt x="163" y="328"/>
                  </a:lnTo>
                  <a:lnTo>
                    <a:pt x="130" y="324"/>
                  </a:lnTo>
                  <a:lnTo>
                    <a:pt x="100" y="315"/>
                  </a:lnTo>
                  <a:lnTo>
                    <a:pt x="72" y="299"/>
                  </a:lnTo>
                  <a:lnTo>
                    <a:pt x="48" y="280"/>
                  </a:lnTo>
                  <a:lnTo>
                    <a:pt x="29" y="255"/>
                  </a:lnTo>
                  <a:lnTo>
                    <a:pt x="13" y="227"/>
                  </a:lnTo>
                  <a:lnTo>
                    <a:pt x="3" y="196"/>
                  </a:lnTo>
                  <a:lnTo>
                    <a:pt x="0" y="163"/>
                  </a:lnTo>
                  <a:lnTo>
                    <a:pt x="3" y="131"/>
                  </a:lnTo>
                  <a:lnTo>
                    <a:pt x="13" y="100"/>
                  </a:lnTo>
                  <a:lnTo>
                    <a:pt x="29" y="73"/>
                  </a:lnTo>
                  <a:lnTo>
                    <a:pt x="48" y="49"/>
                  </a:lnTo>
                  <a:lnTo>
                    <a:pt x="72" y="29"/>
                  </a:lnTo>
                  <a:lnTo>
                    <a:pt x="100" y="13"/>
                  </a:lnTo>
                  <a:lnTo>
                    <a:pt x="130" y="4"/>
                  </a:lnTo>
                  <a:lnTo>
                    <a:pt x="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351"/>
            <p:cNvSpPr>
              <a:spLocks/>
            </p:cNvSpPr>
            <p:nvPr/>
          </p:nvSpPr>
          <p:spPr bwMode="auto">
            <a:xfrm>
              <a:off x="7596188" y="3717925"/>
              <a:ext cx="50800" cy="50800"/>
            </a:xfrm>
            <a:custGeom>
              <a:avLst/>
              <a:gdLst>
                <a:gd name="T0" fmla="*/ 164 w 327"/>
                <a:gd name="T1" fmla="*/ 0 h 328"/>
                <a:gd name="T2" fmla="*/ 197 w 327"/>
                <a:gd name="T3" fmla="*/ 4 h 328"/>
                <a:gd name="T4" fmla="*/ 228 w 327"/>
                <a:gd name="T5" fmla="*/ 13 h 328"/>
                <a:gd name="T6" fmla="*/ 255 w 327"/>
                <a:gd name="T7" fmla="*/ 29 h 328"/>
                <a:gd name="T8" fmla="*/ 279 w 327"/>
                <a:gd name="T9" fmla="*/ 49 h 328"/>
                <a:gd name="T10" fmla="*/ 299 w 327"/>
                <a:gd name="T11" fmla="*/ 73 h 328"/>
                <a:gd name="T12" fmla="*/ 314 w 327"/>
                <a:gd name="T13" fmla="*/ 100 h 328"/>
                <a:gd name="T14" fmla="*/ 324 w 327"/>
                <a:gd name="T15" fmla="*/ 131 h 328"/>
                <a:gd name="T16" fmla="*/ 327 w 327"/>
                <a:gd name="T17" fmla="*/ 163 h 328"/>
                <a:gd name="T18" fmla="*/ 324 w 327"/>
                <a:gd name="T19" fmla="*/ 196 h 328"/>
                <a:gd name="T20" fmla="*/ 314 w 327"/>
                <a:gd name="T21" fmla="*/ 227 h 328"/>
                <a:gd name="T22" fmla="*/ 299 w 327"/>
                <a:gd name="T23" fmla="*/ 255 h 328"/>
                <a:gd name="T24" fmla="*/ 279 w 327"/>
                <a:gd name="T25" fmla="*/ 280 h 328"/>
                <a:gd name="T26" fmla="*/ 255 w 327"/>
                <a:gd name="T27" fmla="*/ 299 h 328"/>
                <a:gd name="T28" fmla="*/ 228 w 327"/>
                <a:gd name="T29" fmla="*/ 315 h 328"/>
                <a:gd name="T30" fmla="*/ 197 w 327"/>
                <a:gd name="T31" fmla="*/ 324 h 328"/>
                <a:gd name="T32" fmla="*/ 164 w 327"/>
                <a:gd name="T33" fmla="*/ 328 h 328"/>
                <a:gd name="T34" fmla="*/ 130 w 327"/>
                <a:gd name="T35" fmla="*/ 324 h 328"/>
                <a:gd name="T36" fmla="*/ 100 w 327"/>
                <a:gd name="T37" fmla="*/ 315 h 328"/>
                <a:gd name="T38" fmla="*/ 72 w 327"/>
                <a:gd name="T39" fmla="*/ 299 h 328"/>
                <a:gd name="T40" fmla="*/ 48 w 327"/>
                <a:gd name="T41" fmla="*/ 280 h 328"/>
                <a:gd name="T42" fmla="*/ 29 w 327"/>
                <a:gd name="T43" fmla="*/ 255 h 328"/>
                <a:gd name="T44" fmla="*/ 13 w 327"/>
                <a:gd name="T45" fmla="*/ 227 h 328"/>
                <a:gd name="T46" fmla="*/ 3 w 327"/>
                <a:gd name="T47" fmla="*/ 196 h 328"/>
                <a:gd name="T48" fmla="*/ 0 w 327"/>
                <a:gd name="T49" fmla="*/ 163 h 328"/>
                <a:gd name="T50" fmla="*/ 3 w 327"/>
                <a:gd name="T51" fmla="*/ 131 h 328"/>
                <a:gd name="T52" fmla="*/ 13 w 327"/>
                <a:gd name="T53" fmla="*/ 100 h 328"/>
                <a:gd name="T54" fmla="*/ 29 w 327"/>
                <a:gd name="T55" fmla="*/ 73 h 328"/>
                <a:gd name="T56" fmla="*/ 48 w 327"/>
                <a:gd name="T57" fmla="*/ 49 h 328"/>
                <a:gd name="T58" fmla="*/ 72 w 327"/>
                <a:gd name="T59" fmla="*/ 29 h 328"/>
                <a:gd name="T60" fmla="*/ 100 w 327"/>
                <a:gd name="T61" fmla="*/ 13 h 328"/>
                <a:gd name="T62" fmla="*/ 130 w 327"/>
                <a:gd name="T63" fmla="*/ 4 h 328"/>
                <a:gd name="T64" fmla="*/ 164 w 327"/>
                <a:gd name="T6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7" h="328">
                  <a:moveTo>
                    <a:pt x="164" y="0"/>
                  </a:moveTo>
                  <a:lnTo>
                    <a:pt x="197" y="4"/>
                  </a:lnTo>
                  <a:lnTo>
                    <a:pt x="228" y="13"/>
                  </a:lnTo>
                  <a:lnTo>
                    <a:pt x="255" y="29"/>
                  </a:lnTo>
                  <a:lnTo>
                    <a:pt x="279" y="49"/>
                  </a:lnTo>
                  <a:lnTo>
                    <a:pt x="299" y="73"/>
                  </a:lnTo>
                  <a:lnTo>
                    <a:pt x="314" y="100"/>
                  </a:lnTo>
                  <a:lnTo>
                    <a:pt x="324" y="131"/>
                  </a:lnTo>
                  <a:lnTo>
                    <a:pt x="327" y="163"/>
                  </a:lnTo>
                  <a:lnTo>
                    <a:pt x="324" y="196"/>
                  </a:lnTo>
                  <a:lnTo>
                    <a:pt x="314" y="227"/>
                  </a:lnTo>
                  <a:lnTo>
                    <a:pt x="299" y="255"/>
                  </a:lnTo>
                  <a:lnTo>
                    <a:pt x="279" y="280"/>
                  </a:lnTo>
                  <a:lnTo>
                    <a:pt x="255" y="299"/>
                  </a:lnTo>
                  <a:lnTo>
                    <a:pt x="228" y="315"/>
                  </a:lnTo>
                  <a:lnTo>
                    <a:pt x="197" y="324"/>
                  </a:lnTo>
                  <a:lnTo>
                    <a:pt x="164" y="328"/>
                  </a:lnTo>
                  <a:lnTo>
                    <a:pt x="130" y="324"/>
                  </a:lnTo>
                  <a:lnTo>
                    <a:pt x="100" y="315"/>
                  </a:lnTo>
                  <a:lnTo>
                    <a:pt x="72" y="299"/>
                  </a:lnTo>
                  <a:lnTo>
                    <a:pt x="48" y="280"/>
                  </a:lnTo>
                  <a:lnTo>
                    <a:pt x="29" y="255"/>
                  </a:lnTo>
                  <a:lnTo>
                    <a:pt x="13" y="227"/>
                  </a:lnTo>
                  <a:lnTo>
                    <a:pt x="3" y="196"/>
                  </a:lnTo>
                  <a:lnTo>
                    <a:pt x="0" y="163"/>
                  </a:lnTo>
                  <a:lnTo>
                    <a:pt x="3" y="131"/>
                  </a:lnTo>
                  <a:lnTo>
                    <a:pt x="13" y="100"/>
                  </a:lnTo>
                  <a:lnTo>
                    <a:pt x="29" y="73"/>
                  </a:lnTo>
                  <a:lnTo>
                    <a:pt x="48" y="49"/>
                  </a:lnTo>
                  <a:lnTo>
                    <a:pt x="72" y="29"/>
                  </a:lnTo>
                  <a:lnTo>
                    <a:pt x="100" y="13"/>
                  </a:lnTo>
                  <a:lnTo>
                    <a:pt x="130" y="4"/>
                  </a:lnTo>
                  <a:lnTo>
                    <a:pt x="1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352"/>
            <p:cNvSpPr>
              <a:spLocks noEditPoints="1"/>
            </p:cNvSpPr>
            <p:nvPr/>
          </p:nvSpPr>
          <p:spPr bwMode="auto">
            <a:xfrm>
              <a:off x="7242175" y="3586163"/>
              <a:ext cx="492125" cy="304800"/>
            </a:xfrm>
            <a:custGeom>
              <a:avLst/>
              <a:gdLst>
                <a:gd name="T0" fmla="*/ 2873 w 3100"/>
                <a:gd name="T1" fmla="*/ 1077 h 1921"/>
                <a:gd name="T2" fmla="*/ 2873 w 3100"/>
                <a:gd name="T3" fmla="*/ 1077 h 1921"/>
                <a:gd name="T4" fmla="*/ 2832 w 3100"/>
                <a:gd name="T5" fmla="*/ 0 h 1921"/>
                <a:gd name="T6" fmla="*/ 2910 w 3100"/>
                <a:gd name="T7" fmla="*/ 11 h 1921"/>
                <a:gd name="T8" fmla="*/ 2979 w 3100"/>
                <a:gd name="T9" fmla="*/ 42 h 1921"/>
                <a:gd name="T10" fmla="*/ 3035 w 3100"/>
                <a:gd name="T11" fmla="*/ 92 h 1921"/>
                <a:gd name="T12" fmla="*/ 3076 w 3100"/>
                <a:gd name="T13" fmla="*/ 155 h 1921"/>
                <a:gd name="T14" fmla="*/ 3098 w 3100"/>
                <a:gd name="T15" fmla="*/ 229 h 1921"/>
                <a:gd name="T16" fmla="*/ 3100 w 3100"/>
                <a:gd name="T17" fmla="*/ 689 h 1921"/>
                <a:gd name="T18" fmla="*/ 2968 w 3100"/>
                <a:gd name="T19" fmla="*/ 908 h 1921"/>
                <a:gd name="T20" fmla="*/ 2960 w 3100"/>
                <a:gd name="T21" fmla="*/ 963 h 1921"/>
                <a:gd name="T22" fmla="*/ 2977 w 3100"/>
                <a:gd name="T23" fmla="*/ 1017 h 1921"/>
                <a:gd name="T24" fmla="*/ 3004 w 3100"/>
                <a:gd name="T25" fmla="*/ 1051 h 1921"/>
                <a:gd name="T26" fmla="*/ 3041 w 3100"/>
                <a:gd name="T27" fmla="*/ 1074 h 1921"/>
                <a:gd name="T28" fmla="*/ 2886 w 3100"/>
                <a:gd name="T29" fmla="*/ 1075 h 1921"/>
                <a:gd name="T30" fmla="*/ 2873 w 3100"/>
                <a:gd name="T31" fmla="*/ 546 h 1921"/>
                <a:gd name="T32" fmla="*/ 2825 w 3100"/>
                <a:gd name="T33" fmla="*/ 550 h 1921"/>
                <a:gd name="T34" fmla="*/ 2746 w 3100"/>
                <a:gd name="T35" fmla="*/ 539 h 1921"/>
                <a:gd name="T36" fmla="*/ 2677 w 3100"/>
                <a:gd name="T37" fmla="*/ 507 h 1921"/>
                <a:gd name="T38" fmla="*/ 2619 w 3100"/>
                <a:gd name="T39" fmla="*/ 457 h 1921"/>
                <a:gd name="T40" fmla="*/ 2578 w 3100"/>
                <a:gd name="T41" fmla="*/ 393 h 1921"/>
                <a:gd name="T42" fmla="*/ 2555 w 3100"/>
                <a:gd name="T43" fmla="*/ 318 h 1921"/>
                <a:gd name="T44" fmla="*/ 2553 w 3100"/>
                <a:gd name="T45" fmla="*/ 254 h 1921"/>
                <a:gd name="T46" fmla="*/ 560 w 3100"/>
                <a:gd name="T47" fmla="*/ 229 h 1921"/>
                <a:gd name="T48" fmla="*/ 569 w 3100"/>
                <a:gd name="T49" fmla="*/ 295 h 1921"/>
                <a:gd name="T50" fmla="*/ 557 w 3100"/>
                <a:gd name="T51" fmla="*/ 373 h 1921"/>
                <a:gd name="T52" fmla="*/ 525 w 3100"/>
                <a:gd name="T53" fmla="*/ 443 h 1921"/>
                <a:gd name="T54" fmla="*/ 475 w 3100"/>
                <a:gd name="T55" fmla="*/ 500 h 1921"/>
                <a:gd name="T56" fmla="*/ 411 w 3100"/>
                <a:gd name="T57" fmla="*/ 542 h 1921"/>
                <a:gd name="T58" fmla="*/ 337 w 3100"/>
                <a:gd name="T59" fmla="*/ 564 h 1921"/>
                <a:gd name="T60" fmla="*/ 263 w 3100"/>
                <a:gd name="T61" fmla="*/ 565 h 1921"/>
                <a:gd name="T62" fmla="*/ 230 w 3100"/>
                <a:gd name="T63" fmla="*/ 1393 h 1921"/>
                <a:gd name="T64" fmla="*/ 296 w 3100"/>
                <a:gd name="T65" fmla="*/ 1386 h 1921"/>
                <a:gd name="T66" fmla="*/ 375 w 3100"/>
                <a:gd name="T67" fmla="*/ 1397 h 1921"/>
                <a:gd name="T68" fmla="*/ 445 w 3100"/>
                <a:gd name="T69" fmla="*/ 1430 h 1921"/>
                <a:gd name="T70" fmla="*/ 502 w 3100"/>
                <a:gd name="T71" fmla="*/ 1479 h 1921"/>
                <a:gd name="T72" fmla="*/ 544 w 3100"/>
                <a:gd name="T73" fmla="*/ 1542 h 1921"/>
                <a:gd name="T74" fmla="*/ 566 w 3100"/>
                <a:gd name="T75" fmla="*/ 1617 h 1921"/>
                <a:gd name="T76" fmla="*/ 567 w 3100"/>
                <a:gd name="T77" fmla="*/ 1691 h 1921"/>
                <a:gd name="T78" fmla="*/ 2409 w 3100"/>
                <a:gd name="T79" fmla="*/ 1884 h 1921"/>
                <a:gd name="T80" fmla="*/ 2414 w 3100"/>
                <a:gd name="T81" fmla="*/ 1921 h 1921"/>
                <a:gd name="T82" fmla="*/ 229 w 3100"/>
                <a:gd name="T83" fmla="*/ 1918 h 1921"/>
                <a:gd name="T84" fmla="*/ 155 w 3100"/>
                <a:gd name="T85" fmla="*/ 1896 h 1921"/>
                <a:gd name="T86" fmla="*/ 93 w 3100"/>
                <a:gd name="T87" fmla="*/ 1855 h 1921"/>
                <a:gd name="T88" fmla="*/ 44 w 3100"/>
                <a:gd name="T89" fmla="*/ 1799 h 1921"/>
                <a:gd name="T90" fmla="*/ 11 w 3100"/>
                <a:gd name="T91" fmla="*/ 1730 h 1921"/>
                <a:gd name="T92" fmla="*/ 0 w 3100"/>
                <a:gd name="T93" fmla="*/ 1652 h 1921"/>
                <a:gd name="T94" fmla="*/ 3 w 3100"/>
                <a:gd name="T95" fmla="*/ 229 h 1921"/>
                <a:gd name="T96" fmla="*/ 25 w 3100"/>
                <a:gd name="T97" fmla="*/ 155 h 1921"/>
                <a:gd name="T98" fmla="*/ 66 w 3100"/>
                <a:gd name="T99" fmla="*/ 92 h 1921"/>
                <a:gd name="T100" fmla="*/ 123 w 3100"/>
                <a:gd name="T101" fmla="*/ 42 h 1921"/>
                <a:gd name="T102" fmla="*/ 191 w 3100"/>
                <a:gd name="T103" fmla="*/ 11 h 1921"/>
                <a:gd name="T104" fmla="*/ 269 w 3100"/>
                <a:gd name="T105" fmla="*/ 0 h 1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00" h="1921">
                  <a:moveTo>
                    <a:pt x="2873" y="1077"/>
                  </a:moveTo>
                  <a:lnTo>
                    <a:pt x="2873" y="1077"/>
                  </a:lnTo>
                  <a:lnTo>
                    <a:pt x="2872" y="1077"/>
                  </a:lnTo>
                  <a:lnTo>
                    <a:pt x="2873" y="1077"/>
                  </a:lnTo>
                  <a:close/>
                  <a:moveTo>
                    <a:pt x="269" y="0"/>
                  </a:moveTo>
                  <a:lnTo>
                    <a:pt x="2832" y="0"/>
                  </a:lnTo>
                  <a:lnTo>
                    <a:pt x="2872" y="2"/>
                  </a:lnTo>
                  <a:lnTo>
                    <a:pt x="2910" y="11"/>
                  </a:lnTo>
                  <a:lnTo>
                    <a:pt x="2945" y="24"/>
                  </a:lnTo>
                  <a:lnTo>
                    <a:pt x="2979" y="42"/>
                  </a:lnTo>
                  <a:lnTo>
                    <a:pt x="3008" y="65"/>
                  </a:lnTo>
                  <a:lnTo>
                    <a:pt x="3035" y="92"/>
                  </a:lnTo>
                  <a:lnTo>
                    <a:pt x="3058" y="122"/>
                  </a:lnTo>
                  <a:lnTo>
                    <a:pt x="3076" y="155"/>
                  </a:lnTo>
                  <a:lnTo>
                    <a:pt x="3089" y="190"/>
                  </a:lnTo>
                  <a:lnTo>
                    <a:pt x="3098" y="229"/>
                  </a:lnTo>
                  <a:lnTo>
                    <a:pt x="3100" y="268"/>
                  </a:lnTo>
                  <a:lnTo>
                    <a:pt x="3100" y="689"/>
                  </a:lnTo>
                  <a:lnTo>
                    <a:pt x="2980" y="882"/>
                  </a:lnTo>
                  <a:lnTo>
                    <a:pt x="2968" y="908"/>
                  </a:lnTo>
                  <a:lnTo>
                    <a:pt x="2961" y="935"/>
                  </a:lnTo>
                  <a:lnTo>
                    <a:pt x="2960" y="963"/>
                  </a:lnTo>
                  <a:lnTo>
                    <a:pt x="2966" y="991"/>
                  </a:lnTo>
                  <a:lnTo>
                    <a:pt x="2977" y="1017"/>
                  </a:lnTo>
                  <a:lnTo>
                    <a:pt x="2989" y="1035"/>
                  </a:lnTo>
                  <a:lnTo>
                    <a:pt x="3004" y="1051"/>
                  </a:lnTo>
                  <a:lnTo>
                    <a:pt x="3023" y="1064"/>
                  </a:lnTo>
                  <a:lnTo>
                    <a:pt x="3041" y="1074"/>
                  </a:lnTo>
                  <a:lnTo>
                    <a:pt x="2900" y="1074"/>
                  </a:lnTo>
                  <a:lnTo>
                    <a:pt x="2886" y="1075"/>
                  </a:lnTo>
                  <a:lnTo>
                    <a:pt x="2873" y="1077"/>
                  </a:lnTo>
                  <a:lnTo>
                    <a:pt x="2873" y="546"/>
                  </a:lnTo>
                  <a:lnTo>
                    <a:pt x="2849" y="549"/>
                  </a:lnTo>
                  <a:lnTo>
                    <a:pt x="2825" y="550"/>
                  </a:lnTo>
                  <a:lnTo>
                    <a:pt x="2784" y="548"/>
                  </a:lnTo>
                  <a:lnTo>
                    <a:pt x="2746" y="539"/>
                  </a:lnTo>
                  <a:lnTo>
                    <a:pt x="2710" y="525"/>
                  </a:lnTo>
                  <a:lnTo>
                    <a:pt x="2677" y="507"/>
                  </a:lnTo>
                  <a:lnTo>
                    <a:pt x="2646" y="484"/>
                  </a:lnTo>
                  <a:lnTo>
                    <a:pt x="2619" y="457"/>
                  </a:lnTo>
                  <a:lnTo>
                    <a:pt x="2597" y="427"/>
                  </a:lnTo>
                  <a:lnTo>
                    <a:pt x="2578" y="393"/>
                  </a:lnTo>
                  <a:lnTo>
                    <a:pt x="2564" y="357"/>
                  </a:lnTo>
                  <a:lnTo>
                    <a:pt x="2555" y="318"/>
                  </a:lnTo>
                  <a:lnTo>
                    <a:pt x="2552" y="279"/>
                  </a:lnTo>
                  <a:lnTo>
                    <a:pt x="2553" y="254"/>
                  </a:lnTo>
                  <a:lnTo>
                    <a:pt x="2558" y="229"/>
                  </a:lnTo>
                  <a:lnTo>
                    <a:pt x="560" y="229"/>
                  </a:lnTo>
                  <a:lnTo>
                    <a:pt x="567" y="261"/>
                  </a:lnTo>
                  <a:lnTo>
                    <a:pt x="569" y="295"/>
                  </a:lnTo>
                  <a:lnTo>
                    <a:pt x="566" y="335"/>
                  </a:lnTo>
                  <a:lnTo>
                    <a:pt x="557" y="373"/>
                  </a:lnTo>
                  <a:lnTo>
                    <a:pt x="544" y="409"/>
                  </a:lnTo>
                  <a:lnTo>
                    <a:pt x="525" y="443"/>
                  </a:lnTo>
                  <a:lnTo>
                    <a:pt x="502" y="474"/>
                  </a:lnTo>
                  <a:lnTo>
                    <a:pt x="475" y="500"/>
                  </a:lnTo>
                  <a:lnTo>
                    <a:pt x="445" y="523"/>
                  </a:lnTo>
                  <a:lnTo>
                    <a:pt x="411" y="542"/>
                  </a:lnTo>
                  <a:lnTo>
                    <a:pt x="375" y="556"/>
                  </a:lnTo>
                  <a:lnTo>
                    <a:pt x="337" y="564"/>
                  </a:lnTo>
                  <a:lnTo>
                    <a:pt x="296" y="567"/>
                  </a:lnTo>
                  <a:lnTo>
                    <a:pt x="263" y="565"/>
                  </a:lnTo>
                  <a:lnTo>
                    <a:pt x="230" y="559"/>
                  </a:lnTo>
                  <a:lnTo>
                    <a:pt x="230" y="1393"/>
                  </a:lnTo>
                  <a:lnTo>
                    <a:pt x="263" y="1388"/>
                  </a:lnTo>
                  <a:lnTo>
                    <a:pt x="296" y="1386"/>
                  </a:lnTo>
                  <a:lnTo>
                    <a:pt x="337" y="1388"/>
                  </a:lnTo>
                  <a:lnTo>
                    <a:pt x="375" y="1397"/>
                  </a:lnTo>
                  <a:lnTo>
                    <a:pt x="411" y="1411"/>
                  </a:lnTo>
                  <a:lnTo>
                    <a:pt x="445" y="1430"/>
                  </a:lnTo>
                  <a:lnTo>
                    <a:pt x="475" y="1453"/>
                  </a:lnTo>
                  <a:lnTo>
                    <a:pt x="502" y="1479"/>
                  </a:lnTo>
                  <a:lnTo>
                    <a:pt x="525" y="1509"/>
                  </a:lnTo>
                  <a:lnTo>
                    <a:pt x="544" y="1542"/>
                  </a:lnTo>
                  <a:lnTo>
                    <a:pt x="557" y="1578"/>
                  </a:lnTo>
                  <a:lnTo>
                    <a:pt x="566" y="1617"/>
                  </a:lnTo>
                  <a:lnTo>
                    <a:pt x="569" y="1657"/>
                  </a:lnTo>
                  <a:lnTo>
                    <a:pt x="567" y="1691"/>
                  </a:lnTo>
                  <a:lnTo>
                    <a:pt x="2409" y="1691"/>
                  </a:lnTo>
                  <a:lnTo>
                    <a:pt x="2409" y="1884"/>
                  </a:lnTo>
                  <a:lnTo>
                    <a:pt x="2410" y="1903"/>
                  </a:lnTo>
                  <a:lnTo>
                    <a:pt x="2414" y="1921"/>
                  </a:lnTo>
                  <a:lnTo>
                    <a:pt x="269" y="1921"/>
                  </a:lnTo>
                  <a:lnTo>
                    <a:pt x="229" y="1918"/>
                  </a:lnTo>
                  <a:lnTo>
                    <a:pt x="191" y="1910"/>
                  </a:lnTo>
                  <a:lnTo>
                    <a:pt x="155" y="1896"/>
                  </a:lnTo>
                  <a:lnTo>
                    <a:pt x="123" y="1877"/>
                  </a:lnTo>
                  <a:lnTo>
                    <a:pt x="93" y="1855"/>
                  </a:lnTo>
                  <a:lnTo>
                    <a:pt x="66" y="1829"/>
                  </a:lnTo>
                  <a:lnTo>
                    <a:pt x="44" y="1799"/>
                  </a:lnTo>
                  <a:lnTo>
                    <a:pt x="25" y="1766"/>
                  </a:lnTo>
                  <a:lnTo>
                    <a:pt x="11" y="1730"/>
                  </a:lnTo>
                  <a:lnTo>
                    <a:pt x="3" y="1692"/>
                  </a:lnTo>
                  <a:lnTo>
                    <a:pt x="0" y="1652"/>
                  </a:lnTo>
                  <a:lnTo>
                    <a:pt x="0" y="268"/>
                  </a:lnTo>
                  <a:lnTo>
                    <a:pt x="3" y="229"/>
                  </a:lnTo>
                  <a:lnTo>
                    <a:pt x="11" y="190"/>
                  </a:lnTo>
                  <a:lnTo>
                    <a:pt x="25" y="155"/>
                  </a:lnTo>
                  <a:lnTo>
                    <a:pt x="44" y="122"/>
                  </a:lnTo>
                  <a:lnTo>
                    <a:pt x="66" y="92"/>
                  </a:lnTo>
                  <a:lnTo>
                    <a:pt x="93" y="65"/>
                  </a:lnTo>
                  <a:lnTo>
                    <a:pt x="123" y="42"/>
                  </a:lnTo>
                  <a:lnTo>
                    <a:pt x="155" y="24"/>
                  </a:lnTo>
                  <a:lnTo>
                    <a:pt x="191" y="11"/>
                  </a:lnTo>
                  <a:lnTo>
                    <a:pt x="229" y="2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353"/>
            <p:cNvSpPr>
              <a:spLocks/>
            </p:cNvSpPr>
            <p:nvPr/>
          </p:nvSpPr>
          <p:spPr bwMode="auto">
            <a:xfrm>
              <a:off x="7640638" y="3805238"/>
              <a:ext cx="39688" cy="85725"/>
            </a:xfrm>
            <a:custGeom>
              <a:avLst/>
              <a:gdLst>
                <a:gd name="T0" fmla="*/ 37 w 248"/>
                <a:gd name="T1" fmla="*/ 0 h 535"/>
                <a:gd name="T2" fmla="*/ 210 w 248"/>
                <a:gd name="T3" fmla="*/ 0 h 535"/>
                <a:gd name="T4" fmla="*/ 225 w 248"/>
                <a:gd name="T5" fmla="*/ 3 h 535"/>
                <a:gd name="T6" fmla="*/ 237 w 248"/>
                <a:gd name="T7" fmla="*/ 11 h 535"/>
                <a:gd name="T8" fmla="*/ 245 w 248"/>
                <a:gd name="T9" fmla="*/ 23 h 535"/>
                <a:gd name="T10" fmla="*/ 248 w 248"/>
                <a:gd name="T11" fmla="*/ 38 h 535"/>
                <a:gd name="T12" fmla="*/ 248 w 248"/>
                <a:gd name="T13" fmla="*/ 498 h 535"/>
                <a:gd name="T14" fmla="*/ 245 w 248"/>
                <a:gd name="T15" fmla="*/ 512 h 535"/>
                <a:gd name="T16" fmla="*/ 237 w 248"/>
                <a:gd name="T17" fmla="*/ 524 h 535"/>
                <a:gd name="T18" fmla="*/ 225 w 248"/>
                <a:gd name="T19" fmla="*/ 532 h 535"/>
                <a:gd name="T20" fmla="*/ 210 w 248"/>
                <a:gd name="T21" fmla="*/ 535 h 535"/>
                <a:gd name="T22" fmla="*/ 37 w 248"/>
                <a:gd name="T23" fmla="*/ 535 h 535"/>
                <a:gd name="T24" fmla="*/ 23 w 248"/>
                <a:gd name="T25" fmla="*/ 532 h 535"/>
                <a:gd name="T26" fmla="*/ 11 w 248"/>
                <a:gd name="T27" fmla="*/ 524 h 535"/>
                <a:gd name="T28" fmla="*/ 3 w 248"/>
                <a:gd name="T29" fmla="*/ 512 h 535"/>
                <a:gd name="T30" fmla="*/ 0 w 248"/>
                <a:gd name="T31" fmla="*/ 498 h 535"/>
                <a:gd name="T32" fmla="*/ 0 w 248"/>
                <a:gd name="T33" fmla="*/ 38 h 535"/>
                <a:gd name="T34" fmla="*/ 3 w 248"/>
                <a:gd name="T35" fmla="*/ 23 h 535"/>
                <a:gd name="T36" fmla="*/ 11 w 248"/>
                <a:gd name="T37" fmla="*/ 11 h 535"/>
                <a:gd name="T38" fmla="*/ 23 w 248"/>
                <a:gd name="T39" fmla="*/ 3 h 535"/>
                <a:gd name="T40" fmla="*/ 37 w 248"/>
                <a:gd name="T41" fmla="*/ 0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8" h="535">
                  <a:moveTo>
                    <a:pt x="37" y="0"/>
                  </a:moveTo>
                  <a:lnTo>
                    <a:pt x="210" y="0"/>
                  </a:lnTo>
                  <a:lnTo>
                    <a:pt x="225" y="3"/>
                  </a:lnTo>
                  <a:lnTo>
                    <a:pt x="237" y="11"/>
                  </a:lnTo>
                  <a:lnTo>
                    <a:pt x="245" y="23"/>
                  </a:lnTo>
                  <a:lnTo>
                    <a:pt x="248" y="38"/>
                  </a:lnTo>
                  <a:lnTo>
                    <a:pt x="248" y="498"/>
                  </a:lnTo>
                  <a:lnTo>
                    <a:pt x="245" y="512"/>
                  </a:lnTo>
                  <a:lnTo>
                    <a:pt x="237" y="524"/>
                  </a:lnTo>
                  <a:lnTo>
                    <a:pt x="225" y="532"/>
                  </a:lnTo>
                  <a:lnTo>
                    <a:pt x="210" y="535"/>
                  </a:lnTo>
                  <a:lnTo>
                    <a:pt x="37" y="535"/>
                  </a:lnTo>
                  <a:lnTo>
                    <a:pt x="23" y="532"/>
                  </a:lnTo>
                  <a:lnTo>
                    <a:pt x="11" y="524"/>
                  </a:lnTo>
                  <a:lnTo>
                    <a:pt x="3" y="512"/>
                  </a:lnTo>
                  <a:lnTo>
                    <a:pt x="0" y="498"/>
                  </a:lnTo>
                  <a:lnTo>
                    <a:pt x="0" y="38"/>
                  </a:lnTo>
                  <a:lnTo>
                    <a:pt x="3" y="23"/>
                  </a:lnTo>
                  <a:lnTo>
                    <a:pt x="11" y="11"/>
                  </a:lnTo>
                  <a:lnTo>
                    <a:pt x="23" y="3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354"/>
            <p:cNvSpPr>
              <a:spLocks/>
            </p:cNvSpPr>
            <p:nvPr/>
          </p:nvSpPr>
          <p:spPr bwMode="auto">
            <a:xfrm>
              <a:off x="7696200" y="3773488"/>
              <a:ext cx="39688" cy="117475"/>
            </a:xfrm>
            <a:custGeom>
              <a:avLst/>
              <a:gdLst>
                <a:gd name="T0" fmla="*/ 37 w 248"/>
                <a:gd name="T1" fmla="*/ 0 h 743"/>
                <a:gd name="T2" fmla="*/ 210 w 248"/>
                <a:gd name="T3" fmla="*/ 0 h 743"/>
                <a:gd name="T4" fmla="*/ 225 w 248"/>
                <a:gd name="T5" fmla="*/ 2 h 743"/>
                <a:gd name="T6" fmla="*/ 237 w 248"/>
                <a:gd name="T7" fmla="*/ 11 h 743"/>
                <a:gd name="T8" fmla="*/ 245 w 248"/>
                <a:gd name="T9" fmla="*/ 23 h 743"/>
                <a:gd name="T10" fmla="*/ 248 w 248"/>
                <a:gd name="T11" fmla="*/ 37 h 743"/>
                <a:gd name="T12" fmla="*/ 248 w 248"/>
                <a:gd name="T13" fmla="*/ 705 h 743"/>
                <a:gd name="T14" fmla="*/ 245 w 248"/>
                <a:gd name="T15" fmla="*/ 720 h 743"/>
                <a:gd name="T16" fmla="*/ 237 w 248"/>
                <a:gd name="T17" fmla="*/ 732 h 743"/>
                <a:gd name="T18" fmla="*/ 225 w 248"/>
                <a:gd name="T19" fmla="*/ 740 h 743"/>
                <a:gd name="T20" fmla="*/ 210 w 248"/>
                <a:gd name="T21" fmla="*/ 743 h 743"/>
                <a:gd name="T22" fmla="*/ 37 w 248"/>
                <a:gd name="T23" fmla="*/ 743 h 743"/>
                <a:gd name="T24" fmla="*/ 23 w 248"/>
                <a:gd name="T25" fmla="*/ 740 h 743"/>
                <a:gd name="T26" fmla="*/ 11 w 248"/>
                <a:gd name="T27" fmla="*/ 732 h 743"/>
                <a:gd name="T28" fmla="*/ 3 w 248"/>
                <a:gd name="T29" fmla="*/ 720 h 743"/>
                <a:gd name="T30" fmla="*/ 0 w 248"/>
                <a:gd name="T31" fmla="*/ 705 h 743"/>
                <a:gd name="T32" fmla="*/ 0 w 248"/>
                <a:gd name="T33" fmla="*/ 37 h 743"/>
                <a:gd name="T34" fmla="*/ 3 w 248"/>
                <a:gd name="T35" fmla="*/ 23 h 743"/>
                <a:gd name="T36" fmla="*/ 11 w 248"/>
                <a:gd name="T37" fmla="*/ 11 h 743"/>
                <a:gd name="T38" fmla="*/ 23 w 248"/>
                <a:gd name="T39" fmla="*/ 2 h 743"/>
                <a:gd name="T40" fmla="*/ 37 w 248"/>
                <a:gd name="T41" fmla="*/ 0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8" h="743">
                  <a:moveTo>
                    <a:pt x="37" y="0"/>
                  </a:moveTo>
                  <a:lnTo>
                    <a:pt x="210" y="0"/>
                  </a:lnTo>
                  <a:lnTo>
                    <a:pt x="225" y="2"/>
                  </a:lnTo>
                  <a:lnTo>
                    <a:pt x="237" y="11"/>
                  </a:lnTo>
                  <a:lnTo>
                    <a:pt x="245" y="23"/>
                  </a:lnTo>
                  <a:lnTo>
                    <a:pt x="248" y="37"/>
                  </a:lnTo>
                  <a:lnTo>
                    <a:pt x="248" y="705"/>
                  </a:lnTo>
                  <a:lnTo>
                    <a:pt x="245" y="720"/>
                  </a:lnTo>
                  <a:lnTo>
                    <a:pt x="237" y="732"/>
                  </a:lnTo>
                  <a:lnTo>
                    <a:pt x="225" y="740"/>
                  </a:lnTo>
                  <a:lnTo>
                    <a:pt x="210" y="743"/>
                  </a:lnTo>
                  <a:lnTo>
                    <a:pt x="37" y="743"/>
                  </a:lnTo>
                  <a:lnTo>
                    <a:pt x="23" y="740"/>
                  </a:lnTo>
                  <a:lnTo>
                    <a:pt x="11" y="732"/>
                  </a:lnTo>
                  <a:lnTo>
                    <a:pt x="3" y="720"/>
                  </a:lnTo>
                  <a:lnTo>
                    <a:pt x="0" y="705"/>
                  </a:lnTo>
                  <a:lnTo>
                    <a:pt x="0" y="37"/>
                  </a:lnTo>
                  <a:lnTo>
                    <a:pt x="3" y="23"/>
                  </a:lnTo>
                  <a:lnTo>
                    <a:pt x="11" y="11"/>
                  </a:lnTo>
                  <a:lnTo>
                    <a:pt x="23" y="2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355"/>
            <p:cNvSpPr>
              <a:spLocks/>
            </p:cNvSpPr>
            <p:nvPr/>
          </p:nvSpPr>
          <p:spPr bwMode="auto">
            <a:xfrm>
              <a:off x="7729538" y="3670300"/>
              <a:ext cx="85725" cy="220663"/>
            </a:xfrm>
            <a:custGeom>
              <a:avLst/>
              <a:gdLst>
                <a:gd name="T0" fmla="*/ 277 w 544"/>
                <a:gd name="T1" fmla="*/ 0 h 1388"/>
                <a:gd name="T2" fmla="*/ 288 w 544"/>
                <a:gd name="T3" fmla="*/ 4 h 1388"/>
                <a:gd name="T4" fmla="*/ 296 w 544"/>
                <a:gd name="T5" fmla="*/ 13 h 1388"/>
                <a:gd name="T6" fmla="*/ 540 w 544"/>
                <a:gd name="T7" fmla="*/ 404 h 1388"/>
                <a:gd name="T8" fmla="*/ 544 w 544"/>
                <a:gd name="T9" fmla="*/ 416 h 1388"/>
                <a:gd name="T10" fmla="*/ 543 w 544"/>
                <a:gd name="T11" fmla="*/ 427 h 1388"/>
                <a:gd name="T12" fmla="*/ 536 w 544"/>
                <a:gd name="T13" fmla="*/ 438 h 1388"/>
                <a:gd name="T14" fmla="*/ 526 w 544"/>
                <a:gd name="T15" fmla="*/ 444 h 1388"/>
                <a:gd name="T16" fmla="*/ 514 w 544"/>
                <a:gd name="T17" fmla="*/ 448 h 1388"/>
                <a:gd name="T18" fmla="*/ 395 w 544"/>
                <a:gd name="T19" fmla="*/ 448 h 1388"/>
                <a:gd name="T20" fmla="*/ 395 w 544"/>
                <a:gd name="T21" fmla="*/ 1353 h 1388"/>
                <a:gd name="T22" fmla="*/ 391 w 544"/>
                <a:gd name="T23" fmla="*/ 1367 h 1388"/>
                <a:gd name="T24" fmla="*/ 383 w 544"/>
                <a:gd name="T25" fmla="*/ 1378 h 1388"/>
                <a:gd name="T26" fmla="*/ 372 w 544"/>
                <a:gd name="T27" fmla="*/ 1386 h 1388"/>
                <a:gd name="T28" fmla="*/ 358 w 544"/>
                <a:gd name="T29" fmla="*/ 1388 h 1388"/>
                <a:gd name="T30" fmla="*/ 185 w 544"/>
                <a:gd name="T31" fmla="*/ 1388 h 1388"/>
                <a:gd name="T32" fmla="*/ 170 w 544"/>
                <a:gd name="T33" fmla="*/ 1385 h 1388"/>
                <a:gd name="T34" fmla="*/ 159 w 544"/>
                <a:gd name="T35" fmla="*/ 1377 h 1388"/>
                <a:gd name="T36" fmla="*/ 150 w 544"/>
                <a:gd name="T37" fmla="*/ 1365 h 1388"/>
                <a:gd name="T38" fmla="*/ 147 w 544"/>
                <a:gd name="T39" fmla="*/ 1351 h 1388"/>
                <a:gd name="T40" fmla="*/ 147 w 544"/>
                <a:gd name="T41" fmla="*/ 448 h 1388"/>
                <a:gd name="T42" fmla="*/ 28 w 544"/>
                <a:gd name="T43" fmla="*/ 448 h 1388"/>
                <a:gd name="T44" fmla="*/ 16 w 544"/>
                <a:gd name="T45" fmla="*/ 444 h 1388"/>
                <a:gd name="T46" fmla="*/ 7 w 544"/>
                <a:gd name="T47" fmla="*/ 438 h 1388"/>
                <a:gd name="T48" fmla="*/ 1 w 544"/>
                <a:gd name="T49" fmla="*/ 427 h 1388"/>
                <a:gd name="T50" fmla="*/ 0 w 544"/>
                <a:gd name="T51" fmla="*/ 416 h 1388"/>
                <a:gd name="T52" fmla="*/ 4 w 544"/>
                <a:gd name="T53" fmla="*/ 404 h 1388"/>
                <a:gd name="T54" fmla="*/ 247 w 544"/>
                <a:gd name="T55" fmla="*/ 13 h 1388"/>
                <a:gd name="T56" fmla="*/ 256 w 544"/>
                <a:gd name="T57" fmla="*/ 4 h 1388"/>
                <a:gd name="T58" fmla="*/ 266 w 544"/>
                <a:gd name="T59" fmla="*/ 0 h 1388"/>
                <a:gd name="T60" fmla="*/ 277 w 544"/>
                <a:gd name="T61" fmla="*/ 0 h 1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44" h="1388">
                  <a:moveTo>
                    <a:pt x="277" y="0"/>
                  </a:moveTo>
                  <a:lnTo>
                    <a:pt x="288" y="4"/>
                  </a:lnTo>
                  <a:lnTo>
                    <a:pt x="296" y="13"/>
                  </a:lnTo>
                  <a:lnTo>
                    <a:pt x="540" y="404"/>
                  </a:lnTo>
                  <a:lnTo>
                    <a:pt x="544" y="416"/>
                  </a:lnTo>
                  <a:lnTo>
                    <a:pt x="543" y="427"/>
                  </a:lnTo>
                  <a:lnTo>
                    <a:pt x="536" y="438"/>
                  </a:lnTo>
                  <a:lnTo>
                    <a:pt x="526" y="444"/>
                  </a:lnTo>
                  <a:lnTo>
                    <a:pt x="514" y="448"/>
                  </a:lnTo>
                  <a:lnTo>
                    <a:pt x="395" y="448"/>
                  </a:lnTo>
                  <a:lnTo>
                    <a:pt x="395" y="1353"/>
                  </a:lnTo>
                  <a:lnTo>
                    <a:pt x="391" y="1367"/>
                  </a:lnTo>
                  <a:lnTo>
                    <a:pt x="383" y="1378"/>
                  </a:lnTo>
                  <a:lnTo>
                    <a:pt x="372" y="1386"/>
                  </a:lnTo>
                  <a:lnTo>
                    <a:pt x="358" y="1388"/>
                  </a:lnTo>
                  <a:lnTo>
                    <a:pt x="185" y="1388"/>
                  </a:lnTo>
                  <a:lnTo>
                    <a:pt x="170" y="1385"/>
                  </a:lnTo>
                  <a:lnTo>
                    <a:pt x="159" y="1377"/>
                  </a:lnTo>
                  <a:lnTo>
                    <a:pt x="150" y="1365"/>
                  </a:lnTo>
                  <a:lnTo>
                    <a:pt x="147" y="1351"/>
                  </a:lnTo>
                  <a:lnTo>
                    <a:pt x="147" y="448"/>
                  </a:lnTo>
                  <a:lnTo>
                    <a:pt x="28" y="448"/>
                  </a:lnTo>
                  <a:lnTo>
                    <a:pt x="16" y="444"/>
                  </a:lnTo>
                  <a:lnTo>
                    <a:pt x="7" y="438"/>
                  </a:lnTo>
                  <a:lnTo>
                    <a:pt x="1" y="427"/>
                  </a:lnTo>
                  <a:lnTo>
                    <a:pt x="0" y="416"/>
                  </a:lnTo>
                  <a:lnTo>
                    <a:pt x="4" y="404"/>
                  </a:lnTo>
                  <a:lnTo>
                    <a:pt x="247" y="13"/>
                  </a:lnTo>
                  <a:lnTo>
                    <a:pt x="256" y="4"/>
                  </a:lnTo>
                  <a:lnTo>
                    <a:pt x="266" y="0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356"/>
            <p:cNvSpPr>
              <a:spLocks noEditPoints="1"/>
            </p:cNvSpPr>
            <p:nvPr/>
          </p:nvSpPr>
          <p:spPr bwMode="auto">
            <a:xfrm>
              <a:off x="7391400" y="3644900"/>
              <a:ext cx="187325" cy="187325"/>
            </a:xfrm>
            <a:custGeom>
              <a:avLst/>
              <a:gdLst>
                <a:gd name="T0" fmla="*/ 539 w 1180"/>
                <a:gd name="T1" fmla="*/ 269 h 1181"/>
                <a:gd name="T2" fmla="*/ 440 w 1180"/>
                <a:gd name="T3" fmla="*/ 317 h 1181"/>
                <a:gd name="T4" fmla="*/ 368 w 1180"/>
                <a:gd name="T5" fmla="*/ 402 h 1181"/>
                <a:gd name="T6" fmla="*/ 335 w 1180"/>
                <a:gd name="T7" fmla="*/ 477 h 1181"/>
                <a:gd name="T8" fmla="*/ 245 w 1180"/>
                <a:gd name="T9" fmla="*/ 488 h 1181"/>
                <a:gd name="T10" fmla="*/ 245 w 1180"/>
                <a:gd name="T11" fmla="*/ 555 h 1181"/>
                <a:gd name="T12" fmla="*/ 319 w 1180"/>
                <a:gd name="T13" fmla="*/ 565 h 1181"/>
                <a:gd name="T14" fmla="*/ 253 w 1180"/>
                <a:gd name="T15" fmla="*/ 604 h 1181"/>
                <a:gd name="T16" fmla="*/ 243 w 1180"/>
                <a:gd name="T17" fmla="*/ 669 h 1181"/>
                <a:gd name="T18" fmla="*/ 264 w 1180"/>
                <a:gd name="T19" fmla="*/ 688 h 1181"/>
                <a:gd name="T20" fmla="*/ 349 w 1180"/>
                <a:gd name="T21" fmla="*/ 739 h 1181"/>
                <a:gd name="T22" fmla="*/ 406 w 1180"/>
                <a:gd name="T23" fmla="*/ 831 h 1181"/>
                <a:gd name="T24" fmla="*/ 491 w 1180"/>
                <a:gd name="T25" fmla="*/ 894 h 1181"/>
                <a:gd name="T26" fmla="*/ 613 w 1180"/>
                <a:gd name="T27" fmla="*/ 925 h 1181"/>
                <a:gd name="T28" fmla="*/ 742 w 1180"/>
                <a:gd name="T29" fmla="*/ 911 h 1181"/>
                <a:gd name="T30" fmla="*/ 807 w 1180"/>
                <a:gd name="T31" fmla="*/ 883 h 1181"/>
                <a:gd name="T32" fmla="*/ 812 w 1180"/>
                <a:gd name="T33" fmla="*/ 853 h 1181"/>
                <a:gd name="T34" fmla="*/ 774 w 1180"/>
                <a:gd name="T35" fmla="*/ 782 h 1181"/>
                <a:gd name="T36" fmla="*/ 721 w 1180"/>
                <a:gd name="T37" fmla="*/ 790 h 1181"/>
                <a:gd name="T38" fmla="*/ 622 w 1180"/>
                <a:gd name="T39" fmla="*/ 804 h 1181"/>
                <a:gd name="T40" fmla="*/ 534 w 1180"/>
                <a:gd name="T41" fmla="*/ 784 h 1181"/>
                <a:gd name="T42" fmla="*/ 480 w 1180"/>
                <a:gd name="T43" fmla="*/ 734 h 1181"/>
                <a:gd name="T44" fmla="*/ 604 w 1180"/>
                <a:gd name="T45" fmla="*/ 688 h 1181"/>
                <a:gd name="T46" fmla="*/ 625 w 1180"/>
                <a:gd name="T47" fmla="*/ 668 h 1181"/>
                <a:gd name="T48" fmla="*/ 614 w 1180"/>
                <a:gd name="T49" fmla="*/ 604 h 1181"/>
                <a:gd name="T50" fmla="*/ 445 w 1180"/>
                <a:gd name="T51" fmla="*/ 564 h 1181"/>
                <a:gd name="T52" fmla="*/ 621 w 1180"/>
                <a:gd name="T53" fmla="*/ 554 h 1181"/>
                <a:gd name="T54" fmla="*/ 621 w 1180"/>
                <a:gd name="T55" fmla="*/ 487 h 1181"/>
                <a:gd name="T56" fmla="*/ 465 w 1180"/>
                <a:gd name="T57" fmla="*/ 477 h 1181"/>
                <a:gd name="T58" fmla="*/ 489 w 1180"/>
                <a:gd name="T59" fmla="*/ 433 h 1181"/>
                <a:gd name="T60" fmla="*/ 546 w 1180"/>
                <a:gd name="T61" fmla="*/ 391 h 1181"/>
                <a:gd name="T62" fmla="*/ 651 w 1180"/>
                <a:gd name="T63" fmla="*/ 377 h 1181"/>
                <a:gd name="T64" fmla="*/ 754 w 1180"/>
                <a:gd name="T65" fmla="*/ 399 h 1181"/>
                <a:gd name="T66" fmla="*/ 781 w 1180"/>
                <a:gd name="T67" fmla="*/ 393 h 1181"/>
                <a:gd name="T68" fmla="*/ 809 w 1180"/>
                <a:gd name="T69" fmla="*/ 329 h 1181"/>
                <a:gd name="T70" fmla="*/ 806 w 1180"/>
                <a:gd name="T71" fmla="*/ 299 h 1181"/>
                <a:gd name="T72" fmla="*/ 784 w 1180"/>
                <a:gd name="T73" fmla="*/ 285 h 1181"/>
                <a:gd name="T74" fmla="*/ 661 w 1180"/>
                <a:gd name="T75" fmla="*/ 257 h 1181"/>
                <a:gd name="T76" fmla="*/ 653 w 1180"/>
                <a:gd name="T77" fmla="*/ 3 h 1181"/>
                <a:gd name="T78" fmla="*/ 832 w 1180"/>
                <a:gd name="T79" fmla="*/ 52 h 1181"/>
                <a:gd name="T80" fmla="*/ 985 w 1180"/>
                <a:gd name="T81" fmla="*/ 152 h 1181"/>
                <a:gd name="T82" fmla="*/ 1099 w 1180"/>
                <a:gd name="T83" fmla="*/ 292 h 1181"/>
                <a:gd name="T84" fmla="*/ 1166 w 1180"/>
                <a:gd name="T85" fmla="*/ 464 h 1181"/>
                <a:gd name="T86" fmla="*/ 1176 w 1180"/>
                <a:gd name="T87" fmla="*/ 654 h 1181"/>
                <a:gd name="T88" fmla="*/ 1127 w 1180"/>
                <a:gd name="T89" fmla="*/ 834 h 1181"/>
                <a:gd name="T90" fmla="*/ 1027 w 1180"/>
                <a:gd name="T91" fmla="*/ 986 h 1181"/>
                <a:gd name="T92" fmla="*/ 887 w 1180"/>
                <a:gd name="T93" fmla="*/ 1100 h 1181"/>
                <a:gd name="T94" fmla="*/ 717 w 1180"/>
                <a:gd name="T95" fmla="*/ 1168 h 1181"/>
                <a:gd name="T96" fmla="*/ 525 w 1180"/>
                <a:gd name="T97" fmla="*/ 1178 h 1181"/>
                <a:gd name="T98" fmla="*/ 346 w 1180"/>
                <a:gd name="T99" fmla="*/ 1128 h 1181"/>
                <a:gd name="T100" fmla="*/ 195 w 1180"/>
                <a:gd name="T101" fmla="*/ 1029 h 1181"/>
                <a:gd name="T102" fmla="*/ 80 w 1180"/>
                <a:gd name="T103" fmla="*/ 889 h 1181"/>
                <a:gd name="T104" fmla="*/ 13 w 1180"/>
                <a:gd name="T105" fmla="*/ 717 h 1181"/>
                <a:gd name="T106" fmla="*/ 3 w 1180"/>
                <a:gd name="T107" fmla="*/ 526 h 1181"/>
                <a:gd name="T108" fmla="*/ 51 w 1180"/>
                <a:gd name="T109" fmla="*/ 347 h 1181"/>
                <a:gd name="T110" fmla="*/ 151 w 1180"/>
                <a:gd name="T111" fmla="*/ 195 h 1181"/>
                <a:gd name="T112" fmla="*/ 291 w 1180"/>
                <a:gd name="T113" fmla="*/ 81 h 1181"/>
                <a:gd name="T114" fmla="*/ 463 w 1180"/>
                <a:gd name="T115" fmla="*/ 14 h 1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80" h="1181">
                  <a:moveTo>
                    <a:pt x="619" y="257"/>
                  </a:moveTo>
                  <a:lnTo>
                    <a:pt x="576" y="261"/>
                  </a:lnTo>
                  <a:lnTo>
                    <a:pt x="539" y="269"/>
                  </a:lnTo>
                  <a:lnTo>
                    <a:pt x="504" y="281"/>
                  </a:lnTo>
                  <a:lnTo>
                    <a:pt x="471" y="296"/>
                  </a:lnTo>
                  <a:lnTo>
                    <a:pt x="440" y="317"/>
                  </a:lnTo>
                  <a:lnTo>
                    <a:pt x="411" y="342"/>
                  </a:lnTo>
                  <a:lnTo>
                    <a:pt x="387" y="371"/>
                  </a:lnTo>
                  <a:lnTo>
                    <a:pt x="368" y="402"/>
                  </a:lnTo>
                  <a:lnTo>
                    <a:pt x="350" y="434"/>
                  </a:lnTo>
                  <a:lnTo>
                    <a:pt x="337" y="470"/>
                  </a:lnTo>
                  <a:lnTo>
                    <a:pt x="335" y="477"/>
                  </a:lnTo>
                  <a:lnTo>
                    <a:pt x="264" y="477"/>
                  </a:lnTo>
                  <a:lnTo>
                    <a:pt x="253" y="480"/>
                  </a:lnTo>
                  <a:lnTo>
                    <a:pt x="245" y="488"/>
                  </a:lnTo>
                  <a:lnTo>
                    <a:pt x="243" y="498"/>
                  </a:lnTo>
                  <a:lnTo>
                    <a:pt x="243" y="544"/>
                  </a:lnTo>
                  <a:lnTo>
                    <a:pt x="245" y="555"/>
                  </a:lnTo>
                  <a:lnTo>
                    <a:pt x="253" y="562"/>
                  </a:lnTo>
                  <a:lnTo>
                    <a:pt x="264" y="565"/>
                  </a:lnTo>
                  <a:lnTo>
                    <a:pt x="319" y="565"/>
                  </a:lnTo>
                  <a:lnTo>
                    <a:pt x="319" y="602"/>
                  </a:lnTo>
                  <a:lnTo>
                    <a:pt x="264" y="602"/>
                  </a:lnTo>
                  <a:lnTo>
                    <a:pt x="253" y="604"/>
                  </a:lnTo>
                  <a:lnTo>
                    <a:pt x="245" y="612"/>
                  </a:lnTo>
                  <a:lnTo>
                    <a:pt x="243" y="623"/>
                  </a:lnTo>
                  <a:lnTo>
                    <a:pt x="243" y="669"/>
                  </a:lnTo>
                  <a:lnTo>
                    <a:pt x="245" y="678"/>
                  </a:lnTo>
                  <a:lnTo>
                    <a:pt x="253" y="686"/>
                  </a:lnTo>
                  <a:lnTo>
                    <a:pt x="264" y="688"/>
                  </a:lnTo>
                  <a:lnTo>
                    <a:pt x="333" y="688"/>
                  </a:lnTo>
                  <a:lnTo>
                    <a:pt x="340" y="714"/>
                  </a:lnTo>
                  <a:lnTo>
                    <a:pt x="349" y="739"/>
                  </a:lnTo>
                  <a:lnTo>
                    <a:pt x="365" y="773"/>
                  </a:lnTo>
                  <a:lnTo>
                    <a:pt x="384" y="803"/>
                  </a:lnTo>
                  <a:lnTo>
                    <a:pt x="406" y="831"/>
                  </a:lnTo>
                  <a:lnTo>
                    <a:pt x="431" y="855"/>
                  </a:lnTo>
                  <a:lnTo>
                    <a:pt x="459" y="877"/>
                  </a:lnTo>
                  <a:lnTo>
                    <a:pt x="491" y="894"/>
                  </a:lnTo>
                  <a:lnTo>
                    <a:pt x="527" y="907"/>
                  </a:lnTo>
                  <a:lnTo>
                    <a:pt x="570" y="919"/>
                  </a:lnTo>
                  <a:lnTo>
                    <a:pt x="613" y="925"/>
                  </a:lnTo>
                  <a:lnTo>
                    <a:pt x="655" y="925"/>
                  </a:lnTo>
                  <a:lnTo>
                    <a:pt x="699" y="920"/>
                  </a:lnTo>
                  <a:lnTo>
                    <a:pt x="742" y="911"/>
                  </a:lnTo>
                  <a:lnTo>
                    <a:pt x="769" y="902"/>
                  </a:lnTo>
                  <a:lnTo>
                    <a:pt x="796" y="891"/>
                  </a:lnTo>
                  <a:lnTo>
                    <a:pt x="807" y="883"/>
                  </a:lnTo>
                  <a:lnTo>
                    <a:pt x="813" y="874"/>
                  </a:lnTo>
                  <a:lnTo>
                    <a:pt x="814" y="865"/>
                  </a:lnTo>
                  <a:lnTo>
                    <a:pt x="812" y="853"/>
                  </a:lnTo>
                  <a:lnTo>
                    <a:pt x="788" y="798"/>
                  </a:lnTo>
                  <a:lnTo>
                    <a:pt x="782" y="788"/>
                  </a:lnTo>
                  <a:lnTo>
                    <a:pt x="774" y="782"/>
                  </a:lnTo>
                  <a:lnTo>
                    <a:pt x="766" y="780"/>
                  </a:lnTo>
                  <a:lnTo>
                    <a:pt x="754" y="781"/>
                  </a:lnTo>
                  <a:lnTo>
                    <a:pt x="721" y="790"/>
                  </a:lnTo>
                  <a:lnTo>
                    <a:pt x="687" y="798"/>
                  </a:lnTo>
                  <a:lnTo>
                    <a:pt x="654" y="802"/>
                  </a:lnTo>
                  <a:lnTo>
                    <a:pt x="622" y="804"/>
                  </a:lnTo>
                  <a:lnTo>
                    <a:pt x="590" y="801"/>
                  </a:lnTo>
                  <a:lnTo>
                    <a:pt x="558" y="793"/>
                  </a:lnTo>
                  <a:lnTo>
                    <a:pt x="534" y="784"/>
                  </a:lnTo>
                  <a:lnTo>
                    <a:pt x="513" y="770"/>
                  </a:lnTo>
                  <a:lnTo>
                    <a:pt x="496" y="753"/>
                  </a:lnTo>
                  <a:lnTo>
                    <a:pt x="480" y="734"/>
                  </a:lnTo>
                  <a:lnTo>
                    <a:pt x="468" y="712"/>
                  </a:lnTo>
                  <a:lnTo>
                    <a:pt x="459" y="688"/>
                  </a:lnTo>
                  <a:lnTo>
                    <a:pt x="604" y="688"/>
                  </a:lnTo>
                  <a:lnTo>
                    <a:pt x="615" y="685"/>
                  </a:lnTo>
                  <a:lnTo>
                    <a:pt x="621" y="677"/>
                  </a:lnTo>
                  <a:lnTo>
                    <a:pt x="625" y="668"/>
                  </a:lnTo>
                  <a:lnTo>
                    <a:pt x="625" y="622"/>
                  </a:lnTo>
                  <a:lnTo>
                    <a:pt x="621" y="611"/>
                  </a:lnTo>
                  <a:lnTo>
                    <a:pt x="614" y="604"/>
                  </a:lnTo>
                  <a:lnTo>
                    <a:pt x="604" y="601"/>
                  </a:lnTo>
                  <a:lnTo>
                    <a:pt x="445" y="601"/>
                  </a:lnTo>
                  <a:lnTo>
                    <a:pt x="445" y="564"/>
                  </a:lnTo>
                  <a:lnTo>
                    <a:pt x="604" y="564"/>
                  </a:lnTo>
                  <a:lnTo>
                    <a:pt x="615" y="561"/>
                  </a:lnTo>
                  <a:lnTo>
                    <a:pt x="621" y="554"/>
                  </a:lnTo>
                  <a:lnTo>
                    <a:pt x="625" y="543"/>
                  </a:lnTo>
                  <a:lnTo>
                    <a:pt x="625" y="498"/>
                  </a:lnTo>
                  <a:lnTo>
                    <a:pt x="621" y="487"/>
                  </a:lnTo>
                  <a:lnTo>
                    <a:pt x="614" y="479"/>
                  </a:lnTo>
                  <a:lnTo>
                    <a:pt x="604" y="477"/>
                  </a:lnTo>
                  <a:lnTo>
                    <a:pt x="465" y="477"/>
                  </a:lnTo>
                  <a:lnTo>
                    <a:pt x="465" y="475"/>
                  </a:lnTo>
                  <a:lnTo>
                    <a:pt x="476" y="453"/>
                  </a:lnTo>
                  <a:lnTo>
                    <a:pt x="489" y="433"/>
                  </a:lnTo>
                  <a:lnTo>
                    <a:pt x="504" y="416"/>
                  </a:lnTo>
                  <a:lnTo>
                    <a:pt x="523" y="402"/>
                  </a:lnTo>
                  <a:lnTo>
                    <a:pt x="546" y="391"/>
                  </a:lnTo>
                  <a:lnTo>
                    <a:pt x="580" y="381"/>
                  </a:lnTo>
                  <a:lnTo>
                    <a:pt x="615" y="376"/>
                  </a:lnTo>
                  <a:lnTo>
                    <a:pt x="651" y="377"/>
                  </a:lnTo>
                  <a:lnTo>
                    <a:pt x="686" y="383"/>
                  </a:lnTo>
                  <a:lnTo>
                    <a:pt x="720" y="392"/>
                  </a:lnTo>
                  <a:lnTo>
                    <a:pt x="754" y="399"/>
                  </a:lnTo>
                  <a:lnTo>
                    <a:pt x="765" y="402"/>
                  </a:lnTo>
                  <a:lnTo>
                    <a:pt x="773" y="399"/>
                  </a:lnTo>
                  <a:lnTo>
                    <a:pt x="781" y="393"/>
                  </a:lnTo>
                  <a:lnTo>
                    <a:pt x="787" y="384"/>
                  </a:lnTo>
                  <a:lnTo>
                    <a:pt x="799" y="357"/>
                  </a:lnTo>
                  <a:lnTo>
                    <a:pt x="809" y="329"/>
                  </a:lnTo>
                  <a:lnTo>
                    <a:pt x="813" y="318"/>
                  </a:lnTo>
                  <a:lnTo>
                    <a:pt x="812" y="307"/>
                  </a:lnTo>
                  <a:lnTo>
                    <a:pt x="806" y="299"/>
                  </a:lnTo>
                  <a:lnTo>
                    <a:pt x="796" y="291"/>
                  </a:lnTo>
                  <a:lnTo>
                    <a:pt x="791" y="288"/>
                  </a:lnTo>
                  <a:lnTo>
                    <a:pt x="784" y="285"/>
                  </a:lnTo>
                  <a:lnTo>
                    <a:pt x="744" y="271"/>
                  </a:lnTo>
                  <a:lnTo>
                    <a:pt x="702" y="262"/>
                  </a:lnTo>
                  <a:lnTo>
                    <a:pt x="661" y="257"/>
                  </a:lnTo>
                  <a:lnTo>
                    <a:pt x="619" y="257"/>
                  </a:lnTo>
                  <a:close/>
                  <a:moveTo>
                    <a:pt x="589" y="0"/>
                  </a:moveTo>
                  <a:lnTo>
                    <a:pt x="653" y="3"/>
                  </a:lnTo>
                  <a:lnTo>
                    <a:pt x="715" y="14"/>
                  </a:lnTo>
                  <a:lnTo>
                    <a:pt x="776" y="30"/>
                  </a:lnTo>
                  <a:lnTo>
                    <a:pt x="832" y="52"/>
                  </a:lnTo>
                  <a:lnTo>
                    <a:pt x="887" y="81"/>
                  </a:lnTo>
                  <a:lnTo>
                    <a:pt x="937" y="114"/>
                  </a:lnTo>
                  <a:lnTo>
                    <a:pt x="985" y="152"/>
                  </a:lnTo>
                  <a:lnTo>
                    <a:pt x="1027" y="195"/>
                  </a:lnTo>
                  <a:lnTo>
                    <a:pt x="1065" y="242"/>
                  </a:lnTo>
                  <a:lnTo>
                    <a:pt x="1099" y="292"/>
                  </a:lnTo>
                  <a:lnTo>
                    <a:pt x="1127" y="347"/>
                  </a:lnTo>
                  <a:lnTo>
                    <a:pt x="1150" y="404"/>
                  </a:lnTo>
                  <a:lnTo>
                    <a:pt x="1166" y="464"/>
                  </a:lnTo>
                  <a:lnTo>
                    <a:pt x="1176" y="526"/>
                  </a:lnTo>
                  <a:lnTo>
                    <a:pt x="1180" y="591"/>
                  </a:lnTo>
                  <a:lnTo>
                    <a:pt x="1176" y="654"/>
                  </a:lnTo>
                  <a:lnTo>
                    <a:pt x="1166" y="717"/>
                  </a:lnTo>
                  <a:lnTo>
                    <a:pt x="1150" y="777"/>
                  </a:lnTo>
                  <a:lnTo>
                    <a:pt x="1127" y="834"/>
                  </a:lnTo>
                  <a:lnTo>
                    <a:pt x="1099" y="889"/>
                  </a:lnTo>
                  <a:lnTo>
                    <a:pt x="1065" y="939"/>
                  </a:lnTo>
                  <a:lnTo>
                    <a:pt x="1027" y="986"/>
                  </a:lnTo>
                  <a:lnTo>
                    <a:pt x="985" y="1029"/>
                  </a:lnTo>
                  <a:lnTo>
                    <a:pt x="939" y="1067"/>
                  </a:lnTo>
                  <a:lnTo>
                    <a:pt x="887" y="1100"/>
                  </a:lnTo>
                  <a:lnTo>
                    <a:pt x="834" y="1128"/>
                  </a:lnTo>
                  <a:lnTo>
                    <a:pt x="776" y="1151"/>
                  </a:lnTo>
                  <a:lnTo>
                    <a:pt x="717" y="1168"/>
                  </a:lnTo>
                  <a:lnTo>
                    <a:pt x="654" y="1178"/>
                  </a:lnTo>
                  <a:lnTo>
                    <a:pt x="590" y="1181"/>
                  </a:lnTo>
                  <a:lnTo>
                    <a:pt x="525" y="1178"/>
                  </a:lnTo>
                  <a:lnTo>
                    <a:pt x="463" y="1168"/>
                  </a:lnTo>
                  <a:lnTo>
                    <a:pt x="404" y="1151"/>
                  </a:lnTo>
                  <a:lnTo>
                    <a:pt x="346" y="1128"/>
                  </a:lnTo>
                  <a:lnTo>
                    <a:pt x="292" y="1100"/>
                  </a:lnTo>
                  <a:lnTo>
                    <a:pt x="241" y="1067"/>
                  </a:lnTo>
                  <a:lnTo>
                    <a:pt x="195" y="1029"/>
                  </a:lnTo>
                  <a:lnTo>
                    <a:pt x="152" y="986"/>
                  </a:lnTo>
                  <a:lnTo>
                    <a:pt x="114" y="939"/>
                  </a:lnTo>
                  <a:lnTo>
                    <a:pt x="80" y="889"/>
                  </a:lnTo>
                  <a:lnTo>
                    <a:pt x="52" y="834"/>
                  </a:lnTo>
                  <a:lnTo>
                    <a:pt x="30" y="777"/>
                  </a:lnTo>
                  <a:lnTo>
                    <a:pt x="13" y="717"/>
                  </a:lnTo>
                  <a:lnTo>
                    <a:pt x="3" y="654"/>
                  </a:lnTo>
                  <a:lnTo>
                    <a:pt x="0" y="591"/>
                  </a:lnTo>
                  <a:lnTo>
                    <a:pt x="3" y="526"/>
                  </a:lnTo>
                  <a:lnTo>
                    <a:pt x="13" y="464"/>
                  </a:lnTo>
                  <a:lnTo>
                    <a:pt x="30" y="404"/>
                  </a:lnTo>
                  <a:lnTo>
                    <a:pt x="51" y="347"/>
                  </a:lnTo>
                  <a:lnTo>
                    <a:pt x="80" y="292"/>
                  </a:lnTo>
                  <a:lnTo>
                    <a:pt x="113" y="242"/>
                  </a:lnTo>
                  <a:lnTo>
                    <a:pt x="151" y="195"/>
                  </a:lnTo>
                  <a:lnTo>
                    <a:pt x="194" y="152"/>
                  </a:lnTo>
                  <a:lnTo>
                    <a:pt x="241" y="114"/>
                  </a:lnTo>
                  <a:lnTo>
                    <a:pt x="291" y="81"/>
                  </a:lnTo>
                  <a:lnTo>
                    <a:pt x="346" y="52"/>
                  </a:lnTo>
                  <a:lnTo>
                    <a:pt x="403" y="30"/>
                  </a:lnTo>
                  <a:lnTo>
                    <a:pt x="463" y="14"/>
                  </a:lnTo>
                  <a:lnTo>
                    <a:pt x="525" y="3"/>
                  </a:lnTo>
                  <a:lnTo>
                    <a:pt x="5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7" name="Group 1070"/>
          <p:cNvGrpSpPr/>
          <p:nvPr/>
        </p:nvGrpSpPr>
        <p:grpSpPr>
          <a:xfrm>
            <a:off x="3778598" y="1157672"/>
            <a:ext cx="576263" cy="525462"/>
            <a:chOff x="674688" y="2703513"/>
            <a:chExt cx="576263" cy="525462"/>
          </a:xfrm>
          <a:solidFill>
            <a:srgbClr val="000000"/>
          </a:solidFill>
        </p:grpSpPr>
        <p:sp>
          <p:nvSpPr>
            <p:cNvPr id="248" name="Freeform 391"/>
            <p:cNvSpPr>
              <a:spLocks noEditPoints="1"/>
            </p:cNvSpPr>
            <p:nvPr/>
          </p:nvSpPr>
          <p:spPr bwMode="auto">
            <a:xfrm>
              <a:off x="863601" y="2952750"/>
              <a:ext cx="200025" cy="198438"/>
            </a:xfrm>
            <a:custGeom>
              <a:avLst/>
              <a:gdLst>
                <a:gd name="T0" fmla="*/ 571 w 1259"/>
                <a:gd name="T1" fmla="*/ 134 h 1255"/>
                <a:gd name="T2" fmla="*/ 462 w 1259"/>
                <a:gd name="T3" fmla="*/ 160 h 1255"/>
                <a:gd name="T4" fmla="*/ 363 w 1259"/>
                <a:gd name="T5" fmla="*/ 208 h 1255"/>
                <a:gd name="T6" fmla="*/ 277 w 1259"/>
                <a:gd name="T7" fmla="*/ 276 h 1255"/>
                <a:gd name="T8" fmla="*/ 208 w 1259"/>
                <a:gd name="T9" fmla="*/ 362 h 1255"/>
                <a:gd name="T10" fmla="*/ 160 w 1259"/>
                <a:gd name="T11" fmla="*/ 461 h 1255"/>
                <a:gd name="T12" fmla="*/ 133 w 1259"/>
                <a:gd name="T13" fmla="*/ 571 h 1255"/>
                <a:gd name="T14" fmla="*/ 133 w 1259"/>
                <a:gd name="T15" fmla="*/ 686 h 1255"/>
                <a:gd name="T16" fmla="*/ 160 w 1259"/>
                <a:gd name="T17" fmla="*/ 796 h 1255"/>
                <a:gd name="T18" fmla="*/ 208 w 1259"/>
                <a:gd name="T19" fmla="*/ 895 h 1255"/>
                <a:gd name="T20" fmla="*/ 277 w 1259"/>
                <a:gd name="T21" fmla="*/ 979 h 1255"/>
                <a:gd name="T22" fmla="*/ 362 w 1259"/>
                <a:gd name="T23" fmla="*/ 1048 h 1255"/>
                <a:gd name="T24" fmla="*/ 461 w 1259"/>
                <a:gd name="T25" fmla="*/ 1096 h 1255"/>
                <a:gd name="T26" fmla="*/ 571 w 1259"/>
                <a:gd name="T27" fmla="*/ 1122 h 1255"/>
                <a:gd name="T28" fmla="*/ 688 w 1259"/>
                <a:gd name="T29" fmla="*/ 1122 h 1255"/>
                <a:gd name="T30" fmla="*/ 798 w 1259"/>
                <a:gd name="T31" fmla="*/ 1096 h 1255"/>
                <a:gd name="T32" fmla="*/ 898 w 1259"/>
                <a:gd name="T33" fmla="*/ 1048 h 1255"/>
                <a:gd name="T34" fmla="*/ 983 w 1259"/>
                <a:gd name="T35" fmla="*/ 979 h 1255"/>
                <a:gd name="T36" fmla="*/ 1051 w 1259"/>
                <a:gd name="T37" fmla="*/ 895 h 1255"/>
                <a:gd name="T38" fmla="*/ 1099 w 1259"/>
                <a:gd name="T39" fmla="*/ 796 h 1255"/>
                <a:gd name="T40" fmla="*/ 1125 w 1259"/>
                <a:gd name="T41" fmla="*/ 686 h 1255"/>
                <a:gd name="T42" fmla="*/ 1125 w 1259"/>
                <a:gd name="T43" fmla="*/ 571 h 1255"/>
                <a:gd name="T44" fmla="*/ 1099 w 1259"/>
                <a:gd name="T45" fmla="*/ 461 h 1255"/>
                <a:gd name="T46" fmla="*/ 1051 w 1259"/>
                <a:gd name="T47" fmla="*/ 362 h 1255"/>
                <a:gd name="T48" fmla="*/ 983 w 1259"/>
                <a:gd name="T49" fmla="*/ 277 h 1255"/>
                <a:gd name="T50" fmla="*/ 897 w 1259"/>
                <a:gd name="T51" fmla="*/ 208 h 1255"/>
                <a:gd name="T52" fmla="*/ 797 w 1259"/>
                <a:gd name="T53" fmla="*/ 160 h 1255"/>
                <a:gd name="T54" fmla="*/ 688 w 1259"/>
                <a:gd name="T55" fmla="*/ 134 h 1255"/>
                <a:gd name="T56" fmla="*/ 630 w 1259"/>
                <a:gd name="T57" fmla="*/ 0 h 1255"/>
                <a:gd name="T58" fmla="*/ 756 w 1259"/>
                <a:gd name="T59" fmla="*/ 12 h 1255"/>
                <a:gd name="T60" fmla="*/ 874 w 1259"/>
                <a:gd name="T61" fmla="*/ 50 h 1255"/>
                <a:gd name="T62" fmla="*/ 981 w 1259"/>
                <a:gd name="T63" fmla="*/ 107 h 1255"/>
                <a:gd name="T64" fmla="*/ 1075 w 1259"/>
                <a:gd name="T65" fmla="*/ 184 h 1255"/>
                <a:gd name="T66" fmla="*/ 1151 w 1259"/>
                <a:gd name="T67" fmla="*/ 277 h 1255"/>
                <a:gd name="T68" fmla="*/ 1210 w 1259"/>
                <a:gd name="T69" fmla="*/ 384 h 1255"/>
                <a:gd name="T70" fmla="*/ 1246 w 1259"/>
                <a:gd name="T71" fmla="*/ 501 h 1255"/>
                <a:gd name="T72" fmla="*/ 1259 w 1259"/>
                <a:gd name="T73" fmla="*/ 628 h 1255"/>
                <a:gd name="T74" fmla="*/ 1246 w 1259"/>
                <a:gd name="T75" fmla="*/ 754 h 1255"/>
                <a:gd name="T76" fmla="*/ 1210 w 1259"/>
                <a:gd name="T77" fmla="*/ 872 h 1255"/>
                <a:gd name="T78" fmla="*/ 1151 w 1259"/>
                <a:gd name="T79" fmla="*/ 978 h 1255"/>
                <a:gd name="T80" fmla="*/ 1075 w 1259"/>
                <a:gd name="T81" fmla="*/ 1071 h 1255"/>
                <a:gd name="T82" fmla="*/ 981 w 1259"/>
                <a:gd name="T83" fmla="*/ 1148 h 1255"/>
                <a:gd name="T84" fmla="*/ 874 w 1259"/>
                <a:gd name="T85" fmla="*/ 1206 h 1255"/>
                <a:gd name="T86" fmla="*/ 756 w 1259"/>
                <a:gd name="T87" fmla="*/ 1242 h 1255"/>
                <a:gd name="T88" fmla="*/ 630 w 1259"/>
                <a:gd name="T89" fmla="*/ 1255 h 1255"/>
                <a:gd name="T90" fmla="*/ 503 w 1259"/>
                <a:gd name="T91" fmla="*/ 1242 h 1255"/>
                <a:gd name="T92" fmla="*/ 385 w 1259"/>
                <a:gd name="T93" fmla="*/ 1206 h 1255"/>
                <a:gd name="T94" fmla="*/ 278 w 1259"/>
                <a:gd name="T95" fmla="*/ 1148 h 1255"/>
                <a:gd name="T96" fmla="*/ 184 w 1259"/>
                <a:gd name="T97" fmla="*/ 1071 h 1255"/>
                <a:gd name="T98" fmla="*/ 107 w 1259"/>
                <a:gd name="T99" fmla="*/ 978 h 1255"/>
                <a:gd name="T100" fmla="*/ 49 w 1259"/>
                <a:gd name="T101" fmla="*/ 872 h 1255"/>
                <a:gd name="T102" fmla="*/ 12 w 1259"/>
                <a:gd name="T103" fmla="*/ 754 h 1255"/>
                <a:gd name="T104" fmla="*/ 0 w 1259"/>
                <a:gd name="T105" fmla="*/ 628 h 1255"/>
                <a:gd name="T106" fmla="*/ 12 w 1259"/>
                <a:gd name="T107" fmla="*/ 501 h 1255"/>
                <a:gd name="T108" fmla="*/ 49 w 1259"/>
                <a:gd name="T109" fmla="*/ 383 h 1255"/>
                <a:gd name="T110" fmla="*/ 107 w 1259"/>
                <a:gd name="T111" fmla="*/ 276 h 1255"/>
                <a:gd name="T112" fmla="*/ 184 w 1259"/>
                <a:gd name="T113" fmla="*/ 184 h 1255"/>
                <a:gd name="T114" fmla="*/ 278 w 1259"/>
                <a:gd name="T115" fmla="*/ 107 h 1255"/>
                <a:gd name="T116" fmla="*/ 385 w 1259"/>
                <a:gd name="T117" fmla="*/ 49 h 1255"/>
                <a:gd name="T118" fmla="*/ 503 w 1259"/>
                <a:gd name="T119" fmla="*/ 12 h 1255"/>
                <a:gd name="T120" fmla="*/ 630 w 1259"/>
                <a:gd name="T121" fmla="*/ 0 h 1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9" h="1255">
                  <a:moveTo>
                    <a:pt x="630" y="131"/>
                  </a:moveTo>
                  <a:lnTo>
                    <a:pt x="571" y="134"/>
                  </a:lnTo>
                  <a:lnTo>
                    <a:pt x="515" y="144"/>
                  </a:lnTo>
                  <a:lnTo>
                    <a:pt x="462" y="160"/>
                  </a:lnTo>
                  <a:lnTo>
                    <a:pt x="410" y="182"/>
                  </a:lnTo>
                  <a:lnTo>
                    <a:pt x="363" y="208"/>
                  </a:lnTo>
                  <a:lnTo>
                    <a:pt x="317" y="240"/>
                  </a:lnTo>
                  <a:lnTo>
                    <a:pt x="277" y="276"/>
                  </a:lnTo>
                  <a:lnTo>
                    <a:pt x="240" y="317"/>
                  </a:lnTo>
                  <a:lnTo>
                    <a:pt x="208" y="362"/>
                  </a:lnTo>
                  <a:lnTo>
                    <a:pt x="182" y="409"/>
                  </a:lnTo>
                  <a:lnTo>
                    <a:pt x="160" y="461"/>
                  </a:lnTo>
                  <a:lnTo>
                    <a:pt x="143" y="515"/>
                  </a:lnTo>
                  <a:lnTo>
                    <a:pt x="133" y="571"/>
                  </a:lnTo>
                  <a:lnTo>
                    <a:pt x="130" y="628"/>
                  </a:lnTo>
                  <a:lnTo>
                    <a:pt x="133" y="686"/>
                  </a:lnTo>
                  <a:lnTo>
                    <a:pt x="143" y="742"/>
                  </a:lnTo>
                  <a:lnTo>
                    <a:pt x="160" y="796"/>
                  </a:lnTo>
                  <a:lnTo>
                    <a:pt x="181" y="847"/>
                  </a:lnTo>
                  <a:lnTo>
                    <a:pt x="208" y="895"/>
                  </a:lnTo>
                  <a:lnTo>
                    <a:pt x="240" y="939"/>
                  </a:lnTo>
                  <a:lnTo>
                    <a:pt x="277" y="979"/>
                  </a:lnTo>
                  <a:lnTo>
                    <a:pt x="317" y="1016"/>
                  </a:lnTo>
                  <a:lnTo>
                    <a:pt x="362" y="1048"/>
                  </a:lnTo>
                  <a:lnTo>
                    <a:pt x="410" y="1075"/>
                  </a:lnTo>
                  <a:lnTo>
                    <a:pt x="461" y="1096"/>
                  </a:lnTo>
                  <a:lnTo>
                    <a:pt x="515" y="1112"/>
                  </a:lnTo>
                  <a:lnTo>
                    <a:pt x="571" y="1122"/>
                  </a:lnTo>
                  <a:lnTo>
                    <a:pt x="630" y="1126"/>
                  </a:lnTo>
                  <a:lnTo>
                    <a:pt x="688" y="1122"/>
                  </a:lnTo>
                  <a:lnTo>
                    <a:pt x="744" y="1112"/>
                  </a:lnTo>
                  <a:lnTo>
                    <a:pt x="798" y="1096"/>
                  </a:lnTo>
                  <a:lnTo>
                    <a:pt x="849" y="1075"/>
                  </a:lnTo>
                  <a:lnTo>
                    <a:pt x="898" y="1048"/>
                  </a:lnTo>
                  <a:lnTo>
                    <a:pt x="942" y="1016"/>
                  </a:lnTo>
                  <a:lnTo>
                    <a:pt x="983" y="979"/>
                  </a:lnTo>
                  <a:lnTo>
                    <a:pt x="1019" y="939"/>
                  </a:lnTo>
                  <a:lnTo>
                    <a:pt x="1051" y="895"/>
                  </a:lnTo>
                  <a:lnTo>
                    <a:pt x="1079" y="847"/>
                  </a:lnTo>
                  <a:lnTo>
                    <a:pt x="1099" y="796"/>
                  </a:lnTo>
                  <a:lnTo>
                    <a:pt x="1116" y="742"/>
                  </a:lnTo>
                  <a:lnTo>
                    <a:pt x="1125" y="686"/>
                  </a:lnTo>
                  <a:lnTo>
                    <a:pt x="1129" y="628"/>
                  </a:lnTo>
                  <a:lnTo>
                    <a:pt x="1125" y="571"/>
                  </a:lnTo>
                  <a:lnTo>
                    <a:pt x="1116" y="515"/>
                  </a:lnTo>
                  <a:lnTo>
                    <a:pt x="1099" y="461"/>
                  </a:lnTo>
                  <a:lnTo>
                    <a:pt x="1077" y="410"/>
                  </a:lnTo>
                  <a:lnTo>
                    <a:pt x="1051" y="362"/>
                  </a:lnTo>
                  <a:lnTo>
                    <a:pt x="1019" y="318"/>
                  </a:lnTo>
                  <a:lnTo>
                    <a:pt x="983" y="277"/>
                  </a:lnTo>
                  <a:lnTo>
                    <a:pt x="942" y="240"/>
                  </a:lnTo>
                  <a:lnTo>
                    <a:pt x="897" y="208"/>
                  </a:lnTo>
                  <a:lnTo>
                    <a:pt x="849" y="182"/>
                  </a:lnTo>
                  <a:lnTo>
                    <a:pt x="797" y="160"/>
                  </a:lnTo>
                  <a:lnTo>
                    <a:pt x="743" y="144"/>
                  </a:lnTo>
                  <a:lnTo>
                    <a:pt x="688" y="134"/>
                  </a:lnTo>
                  <a:lnTo>
                    <a:pt x="630" y="131"/>
                  </a:lnTo>
                  <a:close/>
                  <a:moveTo>
                    <a:pt x="630" y="0"/>
                  </a:moveTo>
                  <a:lnTo>
                    <a:pt x="694" y="2"/>
                  </a:lnTo>
                  <a:lnTo>
                    <a:pt x="756" y="12"/>
                  </a:lnTo>
                  <a:lnTo>
                    <a:pt x="817" y="28"/>
                  </a:lnTo>
                  <a:lnTo>
                    <a:pt x="874" y="50"/>
                  </a:lnTo>
                  <a:lnTo>
                    <a:pt x="930" y="76"/>
                  </a:lnTo>
                  <a:lnTo>
                    <a:pt x="981" y="107"/>
                  </a:lnTo>
                  <a:lnTo>
                    <a:pt x="1030" y="143"/>
                  </a:lnTo>
                  <a:lnTo>
                    <a:pt x="1075" y="184"/>
                  </a:lnTo>
                  <a:lnTo>
                    <a:pt x="1116" y="229"/>
                  </a:lnTo>
                  <a:lnTo>
                    <a:pt x="1151" y="277"/>
                  </a:lnTo>
                  <a:lnTo>
                    <a:pt x="1183" y="329"/>
                  </a:lnTo>
                  <a:lnTo>
                    <a:pt x="1210" y="384"/>
                  </a:lnTo>
                  <a:lnTo>
                    <a:pt x="1231" y="441"/>
                  </a:lnTo>
                  <a:lnTo>
                    <a:pt x="1246" y="501"/>
                  </a:lnTo>
                  <a:lnTo>
                    <a:pt x="1256" y="563"/>
                  </a:lnTo>
                  <a:lnTo>
                    <a:pt x="1259" y="628"/>
                  </a:lnTo>
                  <a:lnTo>
                    <a:pt x="1256" y="692"/>
                  </a:lnTo>
                  <a:lnTo>
                    <a:pt x="1246" y="754"/>
                  </a:lnTo>
                  <a:lnTo>
                    <a:pt x="1231" y="814"/>
                  </a:lnTo>
                  <a:lnTo>
                    <a:pt x="1210" y="872"/>
                  </a:lnTo>
                  <a:lnTo>
                    <a:pt x="1183" y="927"/>
                  </a:lnTo>
                  <a:lnTo>
                    <a:pt x="1151" y="978"/>
                  </a:lnTo>
                  <a:lnTo>
                    <a:pt x="1116" y="1027"/>
                  </a:lnTo>
                  <a:lnTo>
                    <a:pt x="1075" y="1071"/>
                  </a:lnTo>
                  <a:lnTo>
                    <a:pt x="1030" y="1111"/>
                  </a:lnTo>
                  <a:lnTo>
                    <a:pt x="981" y="1148"/>
                  </a:lnTo>
                  <a:lnTo>
                    <a:pt x="930" y="1180"/>
                  </a:lnTo>
                  <a:lnTo>
                    <a:pt x="874" y="1206"/>
                  </a:lnTo>
                  <a:lnTo>
                    <a:pt x="817" y="1227"/>
                  </a:lnTo>
                  <a:lnTo>
                    <a:pt x="756" y="1242"/>
                  </a:lnTo>
                  <a:lnTo>
                    <a:pt x="694" y="1252"/>
                  </a:lnTo>
                  <a:lnTo>
                    <a:pt x="630" y="1255"/>
                  </a:lnTo>
                  <a:lnTo>
                    <a:pt x="566" y="1252"/>
                  </a:lnTo>
                  <a:lnTo>
                    <a:pt x="503" y="1242"/>
                  </a:lnTo>
                  <a:lnTo>
                    <a:pt x="442" y="1227"/>
                  </a:lnTo>
                  <a:lnTo>
                    <a:pt x="385" y="1206"/>
                  </a:lnTo>
                  <a:lnTo>
                    <a:pt x="330" y="1180"/>
                  </a:lnTo>
                  <a:lnTo>
                    <a:pt x="278" y="1148"/>
                  </a:lnTo>
                  <a:lnTo>
                    <a:pt x="229" y="1111"/>
                  </a:lnTo>
                  <a:lnTo>
                    <a:pt x="184" y="1071"/>
                  </a:lnTo>
                  <a:lnTo>
                    <a:pt x="143" y="1027"/>
                  </a:lnTo>
                  <a:lnTo>
                    <a:pt x="107" y="978"/>
                  </a:lnTo>
                  <a:lnTo>
                    <a:pt x="76" y="927"/>
                  </a:lnTo>
                  <a:lnTo>
                    <a:pt x="49" y="872"/>
                  </a:lnTo>
                  <a:lnTo>
                    <a:pt x="28" y="814"/>
                  </a:lnTo>
                  <a:lnTo>
                    <a:pt x="12" y="754"/>
                  </a:lnTo>
                  <a:lnTo>
                    <a:pt x="3" y="692"/>
                  </a:lnTo>
                  <a:lnTo>
                    <a:pt x="0" y="628"/>
                  </a:lnTo>
                  <a:lnTo>
                    <a:pt x="3" y="563"/>
                  </a:lnTo>
                  <a:lnTo>
                    <a:pt x="12" y="501"/>
                  </a:lnTo>
                  <a:lnTo>
                    <a:pt x="28" y="441"/>
                  </a:lnTo>
                  <a:lnTo>
                    <a:pt x="49" y="383"/>
                  </a:lnTo>
                  <a:lnTo>
                    <a:pt x="76" y="329"/>
                  </a:lnTo>
                  <a:lnTo>
                    <a:pt x="107" y="276"/>
                  </a:lnTo>
                  <a:lnTo>
                    <a:pt x="143" y="228"/>
                  </a:lnTo>
                  <a:lnTo>
                    <a:pt x="184" y="184"/>
                  </a:lnTo>
                  <a:lnTo>
                    <a:pt x="229" y="143"/>
                  </a:lnTo>
                  <a:lnTo>
                    <a:pt x="278" y="107"/>
                  </a:lnTo>
                  <a:lnTo>
                    <a:pt x="330" y="76"/>
                  </a:lnTo>
                  <a:lnTo>
                    <a:pt x="385" y="49"/>
                  </a:lnTo>
                  <a:lnTo>
                    <a:pt x="442" y="28"/>
                  </a:lnTo>
                  <a:lnTo>
                    <a:pt x="503" y="12"/>
                  </a:lnTo>
                  <a:lnTo>
                    <a:pt x="566" y="2"/>
                  </a:lnTo>
                  <a:lnTo>
                    <a:pt x="6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392"/>
            <p:cNvSpPr>
              <a:spLocks/>
            </p:cNvSpPr>
            <p:nvPr/>
          </p:nvSpPr>
          <p:spPr bwMode="auto">
            <a:xfrm>
              <a:off x="931863" y="2990850"/>
              <a:ext cx="63500" cy="122238"/>
            </a:xfrm>
            <a:custGeom>
              <a:avLst/>
              <a:gdLst>
                <a:gd name="T0" fmla="*/ 221 w 399"/>
                <a:gd name="T1" fmla="*/ 0 h 769"/>
                <a:gd name="T2" fmla="*/ 247 w 399"/>
                <a:gd name="T3" fmla="*/ 14 h 769"/>
                <a:gd name="T4" fmla="*/ 249 w 399"/>
                <a:gd name="T5" fmla="*/ 63 h 769"/>
                <a:gd name="T6" fmla="*/ 259 w 399"/>
                <a:gd name="T7" fmla="*/ 84 h 769"/>
                <a:gd name="T8" fmla="*/ 309 w 399"/>
                <a:gd name="T9" fmla="*/ 94 h 769"/>
                <a:gd name="T10" fmla="*/ 366 w 399"/>
                <a:gd name="T11" fmla="*/ 116 h 769"/>
                <a:gd name="T12" fmla="*/ 373 w 399"/>
                <a:gd name="T13" fmla="*/ 140 h 769"/>
                <a:gd name="T14" fmla="*/ 345 w 399"/>
                <a:gd name="T15" fmla="*/ 217 h 769"/>
                <a:gd name="T16" fmla="*/ 322 w 399"/>
                <a:gd name="T17" fmla="*/ 214 h 769"/>
                <a:gd name="T18" fmla="*/ 234 w 399"/>
                <a:gd name="T19" fmla="*/ 191 h 769"/>
                <a:gd name="T20" fmla="*/ 171 w 399"/>
                <a:gd name="T21" fmla="*/ 198 h 769"/>
                <a:gd name="T22" fmla="*/ 142 w 399"/>
                <a:gd name="T23" fmla="*/ 229 h 769"/>
                <a:gd name="T24" fmla="*/ 149 w 399"/>
                <a:gd name="T25" fmla="*/ 266 h 769"/>
                <a:gd name="T26" fmla="*/ 194 w 399"/>
                <a:gd name="T27" fmla="*/ 299 h 769"/>
                <a:gd name="T28" fmla="*/ 276 w 399"/>
                <a:gd name="T29" fmla="*/ 334 h 769"/>
                <a:gd name="T30" fmla="*/ 355 w 399"/>
                <a:gd name="T31" fmla="*/ 389 h 769"/>
                <a:gd name="T32" fmla="*/ 395 w 399"/>
                <a:gd name="T33" fmla="*/ 467 h 769"/>
                <a:gd name="T34" fmla="*/ 392 w 399"/>
                <a:gd name="T35" fmla="*/ 554 h 769"/>
                <a:gd name="T36" fmla="*/ 342 w 399"/>
                <a:gd name="T37" fmla="*/ 628 h 769"/>
                <a:gd name="T38" fmla="*/ 268 w 399"/>
                <a:gd name="T39" fmla="*/ 667 h 769"/>
                <a:gd name="T40" fmla="*/ 246 w 399"/>
                <a:gd name="T41" fmla="*/ 686 h 769"/>
                <a:gd name="T42" fmla="*/ 245 w 399"/>
                <a:gd name="T43" fmla="*/ 746 h 769"/>
                <a:gd name="T44" fmla="*/ 232 w 399"/>
                <a:gd name="T45" fmla="*/ 767 h 769"/>
                <a:gd name="T46" fmla="*/ 158 w 399"/>
                <a:gd name="T47" fmla="*/ 767 h 769"/>
                <a:gd name="T48" fmla="*/ 145 w 399"/>
                <a:gd name="T49" fmla="*/ 745 h 769"/>
                <a:gd name="T50" fmla="*/ 143 w 399"/>
                <a:gd name="T51" fmla="*/ 687 h 769"/>
                <a:gd name="T52" fmla="*/ 118 w 399"/>
                <a:gd name="T53" fmla="*/ 677 h 769"/>
                <a:gd name="T54" fmla="*/ 22 w 399"/>
                <a:gd name="T55" fmla="*/ 650 h 769"/>
                <a:gd name="T56" fmla="*/ 0 w 399"/>
                <a:gd name="T57" fmla="*/ 630 h 769"/>
                <a:gd name="T58" fmla="*/ 19 w 399"/>
                <a:gd name="T59" fmla="*/ 552 h 769"/>
                <a:gd name="T60" fmla="*/ 33 w 399"/>
                <a:gd name="T61" fmla="*/ 532 h 769"/>
                <a:gd name="T62" fmla="*/ 85 w 399"/>
                <a:gd name="T63" fmla="*/ 553 h 769"/>
                <a:gd name="T64" fmla="*/ 181 w 399"/>
                <a:gd name="T65" fmla="*/ 571 h 769"/>
                <a:gd name="T66" fmla="*/ 243 w 399"/>
                <a:gd name="T67" fmla="*/ 551 h 769"/>
                <a:gd name="T68" fmla="*/ 261 w 399"/>
                <a:gd name="T69" fmla="*/ 510 h 769"/>
                <a:gd name="T70" fmla="*/ 239 w 399"/>
                <a:gd name="T71" fmla="*/ 466 h 769"/>
                <a:gd name="T72" fmla="*/ 163 w 399"/>
                <a:gd name="T73" fmla="*/ 428 h 769"/>
                <a:gd name="T74" fmla="*/ 68 w 399"/>
                <a:gd name="T75" fmla="*/ 379 h 769"/>
                <a:gd name="T76" fmla="*/ 20 w 399"/>
                <a:gd name="T77" fmla="*/ 323 h 769"/>
                <a:gd name="T78" fmla="*/ 4 w 399"/>
                <a:gd name="T79" fmla="*/ 247 h 769"/>
                <a:gd name="T80" fmla="*/ 31 w 399"/>
                <a:gd name="T81" fmla="*/ 165 h 769"/>
                <a:gd name="T82" fmla="*/ 94 w 399"/>
                <a:gd name="T83" fmla="*/ 110 h 769"/>
                <a:gd name="T84" fmla="*/ 143 w 399"/>
                <a:gd name="T85" fmla="*/ 90 h 769"/>
                <a:gd name="T86" fmla="*/ 151 w 399"/>
                <a:gd name="T87" fmla="*/ 70 h 769"/>
                <a:gd name="T88" fmla="*/ 153 w 399"/>
                <a:gd name="T89" fmla="*/ 13 h 769"/>
                <a:gd name="T90" fmla="*/ 179 w 399"/>
                <a:gd name="T91" fmla="*/ 0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9" h="769">
                  <a:moveTo>
                    <a:pt x="179" y="0"/>
                  </a:moveTo>
                  <a:lnTo>
                    <a:pt x="200" y="0"/>
                  </a:lnTo>
                  <a:lnTo>
                    <a:pt x="221" y="0"/>
                  </a:lnTo>
                  <a:lnTo>
                    <a:pt x="235" y="2"/>
                  </a:lnTo>
                  <a:lnTo>
                    <a:pt x="243" y="7"/>
                  </a:lnTo>
                  <a:lnTo>
                    <a:pt x="247" y="14"/>
                  </a:lnTo>
                  <a:lnTo>
                    <a:pt x="249" y="28"/>
                  </a:lnTo>
                  <a:lnTo>
                    <a:pt x="249" y="49"/>
                  </a:lnTo>
                  <a:lnTo>
                    <a:pt x="249" y="63"/>
                  </a:lnTo>
                  <a:lnTo>
                    <a:pt x="250" y="73"/>
                  </a:lnTo>
                  <a:lnTo>
                    <a:pt x="254" y="79"/>
                  </a:lnTo>
                  <a:lnTo>
                    <a:pt x="259" y="84"/>
                  </a:lnTo>
                  <a:lnTo>
                    <a:pt x="269" y="86"/>
                  </a:lnTo>
                  <a:lnTo>
                    <a:pt x="284" y="88"/>
                  </a:lnTo>
                  <a:lnTo>
                    <a:pt x="309" y="94"/>
                  </a:lnTo>
                  <a:lnTo>
                    <a:pt x="333" y="101"/>
                  </a:lnTo>
                  <a:lnTo>
                    <a:pt x="359" y="110"/>
                  </a:lnTo>
                  <a:lnTo>
                    <a:pt x="366" y="116"/>
                  </a:lnTo>
                  <a:lnTo>
                    <a:pt x="372" y="122"/>
                  </a:lnTo>
                  <a:lnTo>
                    <a:pt x="374" y="130"/>
                  </a:lnTo>
                  <a:lnTo>
                    <a:pt x="373" y="140"/>
                  </a:lnTo>
                  <a:lnTo>
                    <a:pt x="354" y="201"/>
                  </a:lnTo>
                  <a:lnTo>
                    <a:pt x="350" y="211"/>
                  </a:lnTo>
                  <a:lnTo>
                    <a:pt x="345" y="217"/>
                  </a:lnTo>
                  <a:lnTo>
                    <a:pt x="340" y="220"/>
                  </a:lnTo>
                  <a:lnTo>
                    <a:pt x="332" y="219"/>
                  </a:lnTo>
                  <a:lnTo>
                    <a:pt x="322" y="214"/>
                  </a:lnTo>
                  <a:lnTo>
                    <a:pt x="293" y="203"/>
                  </a:lnTo>
                  <a:lnTo>
                    <a:pt x="264" y="196"/>
                  </a:lnTo>
                  <a:lnTo>
                    <a:pt x="234" y="191"/>
                  </a:lnTo>
                  <a:lnTo>
                    <a:pt x="203" y="191"/>
                  </a:lnTo>
                  <a:lnTo>
                    <a:pt x="186" y="194"/>
                  </a:lnTo>
                  <a:lnTo>
                    <a:pt x="171" y="198"/>
                  </a:lnTo>
                  <a:lnTo>
                    <a:pt x="158" y="206"/>
                  </a:lnTo>
                  <a:lnTo>
                    <a:pt x="148" y="217"/>
                  </a:lnTo>
                  <a:lnTo>
                    <a:pt x="142" y="229"/>
                  </a:lnTo>
                  <a:lnTo>
                    <a:pt x="140" y="241"/>
                  </a:lnTo>
                  <a:lnTo>
                    <a:pt x="142" y="254"/>
                  </a:lnTo>
                  <a:lnTo>
                    <a:pt x="149" y="266"/>
                  </a:lnTo>
                  <a:lnTo>
                    <a:pt x="160" y="278"/>
                  </a:lnTo>
                  <a:lnTo>
                    <a:pt x="177" y="289"/>
                  </a:lnTo>
                  <a:lnTo>
                    <a:pt x="194" y="299"/>
                  </a:lnTo>
                  <a:lnTo>
                    <a:pt x="212" y="307"/>
                  </a:lnTo>
                  <a:lnTo>
                    <a:pt x="244" y="320"/>
                  </a:lnTo>
                  <a:lnTo>
                    <a:pt x="276" y="334"/>
                  </a:lnTo>
                  <a:lnTo>
                    <a:pt x="307" y="350"/>
                  </a:lnTo>
                  <a:lnTo>
                    <a:pt x="333" y="367"/>
                  </a:lnTo>
                  <a:lnTo>
                    <a:pt x="355" y="389"/>
                  </a:lnTo>
                  <a:lnTo>
                    <a:pt x="374" y="413"/>
                  </a:lnTo>
                  <a:lnTo>
                    <a:pt x="387" y="440"/>
                  </a:lnTo>
                  <a:lnTo>
                    <a:pt x="395" y="467"/>
                  </a:lnTo>
                  <a:lnTo>
                    <a:pt x="399" y="496"/>
                  </a:lnTo>
                  <a:lnTo>
                    <a:pt x="397" y="525"/>
                  </a:lnTo>
                  <a:lnTo>
                    <a:pt x="392" y="554"/>
                  </a:lnTo>
                  <a:lnTo>
                    <a:pt x="379" y="582"/>
                  </a:lnTo>
                  <a:lnTo>
                    <a:pt x="362" y="607"/>
                  </a:lnTo>
                  <a:lnTo>
                    <a:pt x="342" y="628"/>
                  </a:lnTo>
                  <a:lnTo>
                    <a:pt x="320" y="644"/>
                  </a:lnTo>
                  <a:lnTo>
                    <a:pt x="295" y="657"/>
                  </a:lnTo>
                  <a:lnTo>
                    <a:pt x="268" y="667"/>
                  </a:lnTo>
                  <a:lnTo>
                    <a:pt x="257" y="672"/>
                  </a:lnTo>
                  <a:lnTo>
                    <a:pt x="249" y="677"/>
                  </a:lnTo>
                  <a:lnTo>
                    <a:pt x="246" y="686"/>
                  </a:lnTo>
                  <a:lnTo>
                    <a:pt x="245" y="697"/>
                  </a:lnTo>
                  <a:lnTo>
                    <a:pt x="245" y="721"/>
                  </a:lnTo>
                  <a:lnTo>
                    <a:pt x="245" y="746"/>
                  </a:lnTo>
                  <a:lnTo>
                    <a:pt x="243" y="756"/>
                  </a:lnTo>
                  <a:lnTo>
                    <a:pt x="239" y="763"/>
                  </a:lnTo>
                  <a:lnTo>
                    <a:pt x="232" y="767"/>
                  </a:lnTo>
                  <a:lnTo>
                    <a:pt x="222" y="769"/>
                  </a:lnTo>
                  <a:lnTo>
                    <a:pt x="168" y="769"/>
                  </a:lnTo>
                  <a:lnTo>
                    <a:pt x="158" y="767"/>
                  </a:lnTo>
                  <a:lnTo>
                    <a:pt x="151" y="763"/>
                  </a:lnTo>
                  <a:lnTo>
                    <a:pt x="147" y="755"/>
                  </a:lnTo>
                  <a:lnTo>
                    <a:pt x="145" y="745"/>
                  </a:lnTo>
                  <a:lnTo>
                    <a:pt x="145" y="709"/>
                  </a:lnTo>
                  <a:lnTo>
                    <a:pt x="145" y="696"/>
                  </a:lnTo>
                  <a:lnTo>
                    <a:pt x="143" y="687"/>
                  </a:lnTo>
                  <a:lnTo>
                    <a:pt x="139" y="683"/>
                  </a:lnTo>
                  <a:lnTo>
                    <a:pt x="131" y="679"/>
                  </a:lnTo>
                  <a:lnTo>
                    <a:pt x="118" y="677"/>
                  </a:lnTo>
                  <a:lnTo>
                    <a:pt x="85" y="671"/>
                  </a:lnTo>
                  <a:lnTo>
                    <a:pt x="53" y="662"/>
                  </a:lnTo>
                  <a:lnTo>
                    <a:pt x="22" y="650"/>
                  </a:lnTo>
                  <a:lnTo>
                    <a:pt x="11" y="643"/>
                  </a:lnTo>
                  <a:lnTo>
                    <a:pt x="3" y="636"/>
                  </a:lnTo>
                  <a:lnTo>
                    <a:pt x="0" y="630"/>
                  </a:lnTo>
                  <a:lnTo>
                    <a:pt x="0" y="620"/>
                  </a:lnTo>
                  <a:lnTo>
                    <a:pt x="3" y="607"/>
                  </a:lnTo>
                  <a:lnTo>
                    <a:pt x="19" y="552"/>
                  </a:lnTo>
                  <a:lnTo>
                    <a:pt x="23" y="541"/>
                  </a:lnTo>
                  <a:lnTo>
                    <a:pt x="28" y="534"/>
                  </a:lnTo>
                  <a:lnTo>
                    <a:pt x="33" y="532"/>
                  </a:lnTo>
                  <a:lnTo>
                    <a:pt x="41" y="533"/>
                  </a:lnTo>
                  <a:lnTo>
                    <a:pt x="51" y="538"/>
                  </a:lnTo>
                  <a:lnTo>
                    <a:pt x="85" y="553"/>
                  </a:lnTo>
                  <a:lnTo>
                    <a:pt x="120" y="563"/>
                  </a:lnTo>
                  <a:lnTo>
                    <a:pt x="157" y="569"/>
                  </a:lnTo>
                  <a:lnTo>
                    <a:pt x="181" y="571"/>
                  </a:lnTo>
                  <a:lnTo>
                    <a:pt x="204" y="568"/>
                  </a:lnTo>
                  <a:lnTo>
                    <a:pt x="227" y="561"/>
                  </a:lnTo>
                  <a:lnTo>
                    <a:pt x="243" y="551"/>
                  </a:lnTo>
                  <a:lnTo>
                    <a:pt x="254" y="539"/>
                  </a:lnTo>
                  <a:lnTo>
                    <a:pt x="260" y="524"/>
                  </a:lnTo>
                  <a:lnTo>
                    <a:pt x="261" y="510"/>
                  </a:lnTo>
                  <a:lnTo>
                    <a:pt x="259" y="494"/>
                  </a:lnTo>
                  <a:lnTo>
                    <a:pt x="252" y="479"/>
                  </a:lnTo>
                  <a:lnTo>
                    <a:pt x="239" y="466"/>
                  </a:lnTo>
                  <a:lnTo>
                    <a:pt x="221" y="453"/>
                  </a:lnTo>
                  <a:lnTo>
                    <a:pt x="200" y="443"/>
                  </a:lnTo>
                  <a:lnTo>
                    <a:pt x="163" y="428"/>
                  </a:lnTo>
                  <a:lnTo>
                    <a:pt x="127" y="412"/>
                  </a:lnTo>
                  <a:lnTo>
                    <a:pt x="92" y="394"/>
                  </a:lnTo>
                  <a:lnTo>
                    <a:pt x="68" y="379"/>
                  </a:lnTo>
                  <a:lnTo>
                    <a:pt x="50" y="362"/>
                  </a:lnTo>
                  <a:lnTo>
                    <a:pt x="32" y="343"/>
                  </a:lnTo>
                  <a:lnTo>
                    <a:pt x="20" y="323"/>
                  </a:lnTo>
                  <a:lnTo>
                    <a:pt x="10" y="300"/>
                  </a:lnTo>
                  <a:lnTo>
                    <a:pt x="6" y="275"/>
                  </a:lnTo>
                  <a:lnTo>
                    <a:pt x="4" y="247"/>
                  </a:lnTo>
                  <a:lnTo>
                    <a:pt x="9" y="217"/>
                  </a:lnTo>
                  <a:lnTo>
                    <a:pt x="18" y="189"/>
                  </a:lnTo>
                  <a:lnTo>
                    <a:pt x="31" y="165"/>
                  </a:lnTo>
                  <a:lnTo>
                    <a:pt x="49" y="143"/>
                  </a:lnTo>
                  <a:lnTo>
                    <a:pt x="70" y="125"/>
                  </a:lnTo>
                  <a:lnTo>
                    <a:pt x="94" y="110"/>
                  </a:lnTo>
                  <a:lnTo>
                    <a:pt x="122" y="98"/>
                  </a:lnTo>
                  <a:lnTo>
                    <a:pt x="135" y="94"/>
                  </a:lnTo>
                  <a:lnTo>
                    <a:pt x="143" y="90"/>
                  </a:lnTo>
                  <a:lnTo>
                    <a:pt x="148" y="86"/>
                  </a:lnTo>
                  <a:lnTo>
                    <a:pt x="151" y="79"/>
                  </a:lnTo>
                  <a:lnTo>
                    <a:pt x="151" y="70"/>
                  </a:lnTo>
                  <a:lnTo>
                    <a:pt x="152" y="58"/>
                  </a:lnTo>
                  <a:lnTo>
                    <a:pt x="152" y="28"/>
                  </a:lnTo>
                  <a:lnTo>
                    <a:pt x="153" y="13"/>
                  </a:lnTo>
                  <a:lnTo>
                    <a:pt x="157" y="6"/>
                  </a:lnTo>
                  <a:lnTo>
                    <a:pt x="165" y="1"/>
                  </a:lnTo>
                  <a:lnTo>
                    <a:pt x="1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393"/>
            <p:cNvSpPr>
              <a:spLocks/>
            </p:cNvSpPr>
            <p:nvPr/>
          </p:nvSpPr>
          <p:spPr bwMode="auto">
            <a:xfrm>
              <a:off x="876301" y="2822575"/>
              <a:ext cx="173038" cy="80963"/>
            </a:xfrm>
            <a:custGeom>
              <a:avLst/>
              <a:gdLst>
                <a:gd name="T0" fmla="*/ 460 w 1097"/>
                <a:gd name="T1" fmla="*/ 325 h 505"/>
                <a:gd name="T2" fmla="*/ 520 w 1097"/>
                <a:gd name="T3" fmla="*/ 238 h 505"/>
                <a:gd name="T4" fmla="*/ 490 w 1097"/>
                <a:gd name="T5" fmla="*/ 189 h 505"/>
                <a:gd name="T6" fmla="*/ 477 w 1097"/>
                <a:gd name="T7" fmla="*/ 151 h 505"/>
                <a:gd name="T8" fmla="*/ 477 w 1097"/>
                <a:gd name="T9" fmla="*/ 124 h 505"/>
                <a:gd name="T10" fmla="*/ 487 w 1097"/>
                <a:gd name="T11" fmla="*/ 105 h 505"/>
                <a:gd name="T12" fmla="*/ 502 w 1097"/>
                <a:gd name="T13" fmla="*/ 93 h 505"/>
                <a:gd name="T14" fmla="*/ 521 w 1097"/>
                <a:gd name="T15" fmla="*/ 87 h 505"/>
                <a:gd name="T16" fmla="*/ 538 w 1097"/>
                <a:gd name="T17" fmla="*/ 83 h 505"/>
                <a:gd name="T18" fmla="*/ 549 w 1097"/>
                <a:gd name="T19" fmla="*/ 83 h 505"/>
                <a:gd name="T20" fmla="*/ 560 w 1097"/>
                <a:gd name="T21" fmla="*/ 84 h 505"/>
                <a:gd name="T22" fmla="*/ 576 w 1097"/>
                <a:gd name="T23" fmla="*/ 87 h 505"/>
                <a:gd name="T24" fmla="*/ 594 w 1097"/>
                <a:gd name="T25" fmla="*/ 93 h 505"/>
                <a:gd name="T26" fmla="*/ 610 w 1097"/>
                <a:gd name="T27" fmla="*/ 105 h 505"/>
                <a:gd name="T28" fmla="*/ 620 w 1097"/>
                <a:gd name="T29" fmla="*/ 124 h 505"/>
                <a:gd name="T30" fmla="*/ 620 w 1097"/>
                <a:gd name="T31" fmla="*/ 151 h 505"/>
                <a:gd name="T32" fmla="*/ 607 w 1097"/>
                <a:gd name="T33" fmla="*/ 190 h 505"/>
                <a:gd name="T34" fmla="*/ 577 w 1097"/>
                <a:gd name="T35" fmla="*/ 238 h 505"/>
                <a:gd name="T36" fmla="*/ 637 w 1097"/>
                <a:gd name="T37" fmla="*/ 325 h 505"/>
                <a:gd name="T38" fmla="*/ 743 w 1097"/>
                <a:gd name="T39" fmla="*/ 1 h 505"/>
                <a:gd name="T40" fmla="*/ 761 w 1097"/>
                <a:gd name="T41" fmla="*/ 12 h 505"/>
                <a:gd name="T42" fmla="*/ 797 w 1097"/>
                <a:gd name="T43" fmla="*/ 32 h 505"/>
                <a:gd name="T44" fmla="*/ 850 w 1097"/>
                <a:gd name="T45" fmla="*/ 58 h 505"/>
                <a:gd name="T46" fmla="*/ 916 w 1097"/>
                <a:gd name="T47" fmla="*/ 88 h 505"/>
                <a:gd name="T48" fmla="*/ 986 w 1097"/>
                <a:gd name="T49" fmla="*/ 116 h 505"/>
                <a:gd name="T50" fmla="*/ 1034 w 1097"/>
                <a:gd name="T51" fmla="*/ 151 h 505"/>
                <a:gd name="T52" fmla="*/ 1066 w 1097"/>
                <a:gd name="T53" fmla="*/ 196 h 505"/>
                <a:gd name="T54" fmla="*/ 1084 w 1097"/>
                <a:gd name="T55" fmla="*/ 255 h 505"/>
                <a:gd name="T56" fmla="*/ 1092 w 1097"/>
                <a:gd name="T57" fmla="*/ 324 h 505"/>
                <a:gd name="T58" fmla="*/ 1096 w 1097"/>
                <a:gd name="T59" fmla="*/ 407 h 505"/>
                <a:gd name="T60" fmla="*/ 1097 w 1097"/>
                <a:gd name="T61" fmla="*/ 505 h 505"/>
                <a:gd name="T62" fmla="*/ 0 w 1097"/>
                <a:gd name="T63" fmla="*/ 455 h 505"/>
                <a:gd name="T64" fmla="*/ 3 w 1097"/>
                <a:gd name="T65" fmla="*/ 365 h 505"/>
                <a:gd name="T66" fmla="*/ 8 w 1097"/>
                <a:gd name="T67" fmla="*/ 288 h 505"/>
                <a:gd name="T68" fmla="*/ 21 w 1097"/>
                <a:gd name="T69" fmla="*/ 224 h 505"/>
                <a:gd name="T70" fmla="*/ 46 w 1097"/>
                <a:gd name="T71" fmla="*/ 172 h 505"/>
                <a:gd name="T72" fmla="*/ 84 w 1097"/>
                <a:gd name="T73" fmla="*/ 133 h 505"/>
                <a:gd name="T74" fmla="*/ 143 w 1097"/>
                <a:gd name="T75" fmla="*/ 103 h 505"/>
                <a:gd name="T76" fmla="*/ 217 w 1097"/>
                <a:gd name="T77" fmla="*/ 72 h 505"/>
                <a:gd name="T78" fmla="*/ 276 w 1097"/>
                <a:gd name="T79" fmla="*/ 45 h 505"/>
                <a:gd name="T80" fmla="*/ 320 w 1097"/>
                <a:gd name="T81" fmla="*/ 22 h 505"/>
                <a:gd name="T82" fmla="*/ 348 w 1097"/>
                <a:gd name="T83" fmla="*/ 5 h 505"/>
                <a:gd name="T84" fmla="*/ 357 w 1097"/>
                <a:gd name="T85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7" h="505">
                  <a:moveTo>
                    <a:pt x="357" y="0"/>
                  </a:moveTo>
                  <a:lnTo>
                    <a:pt x="460" y="325"/>
                  </a:lnTo>
                  <a:lnTo>
                    <a:pt x="475" y="369"/>
                  </a:lnTo>
                  <a:lnTo>
                    <a:pt x="520" y="238"/>
                  </a:lnTo>
                  <a:lnTo>
                    <a:pt x="503" y="212"/>
                  </a:lnTo>
                  <a:lnTo>
                    <a:pt x="490" y="189"/>
                  </a:lnTo>
                  <a:lnTo>
                    <a:pt x="481" y="169"/>
                  </a:lnTo>
                  <a:lnTo>
                    <a:pt x="477" y="151"/>
                  </a:lnTo>
                  <a:lnTo>
                    <a:pt x="476" y="137"/>
                  </a:lnTo>
                  <a:lnTo>
                    <a:pt x="477" y="124"/>
                  </a:lnTo>
                  <a:lnTo>
                    <a:pt x="481" y="114"/>
                  </a:lnTo>
                  <a:lnTo>
                    <a:pt x="487" y="105"/>
                  </a:lnTo>
                  <a:lnTo>
                    <a:pt x="495" y="99"/>
                  </a:lnTo>
                  <a:lnTo>
                    <a:pt x="502" y="93"/>
                  </a:lnTo>
                  <a:lnTo>
                    <a:pt x="512" y="89"/>
                  </a:lnTo>
                  <a:lnTo>
                    <a:pt x="521" y="87"/>
                  </a:lnTo>
                  <a:lnTo>
                    <a:pt x="530" y="84"/>
                  </a:lnTo>
                  <a:lnTo>
                    <a:pt x="538" y="83"/>
                  </a:lnTo>
                  <a:lnTo>
                    <a:pt x="544" y="83"/>
                  </a:lnTo>
                  <a:lnTo>
                    <a:pt x="549" y="83"/>
                  </a:lnTo>
                  <a:lnTo>
                    <a:pt x="553" y="83"/>
                  </a:lnTo>
                  <a:lnTo>
                    <a:pt x="560" y="84"/>
                  </a:lnTo>
                  <a:lnTo>
                    <a:pt x="567" y="85"/>
                  </a:lnTo>
                  <a:lnTo>
                    <a:pt x="576" y="87"/>
                  </a:lnTo>
                  <a:lnTo>
                    <a:pt x="585" y="90"/>
                  </a:lnTo>
                  <a:lnTo>
                    <a:pt x="594" y="93"/>
                  </a:lnTo>
                  <a:lnTo>
                    <a:pt x="603" y="99"/>
                  </a:lnTo>
                  <a:lnTo>
                    <a:pt x="610" y="105"/>
                  </a:lnTo>
                  <a:lnTo>
                    <a:pt x="616" y="114"/>
                  </a:lnTo>
                  <a:lnTo>
                    <a:pt x="620" y="124"/>
                  </a:lnTo>
                  <a:lnTo>
                    <a:pt x="621" y="137"/>
                  </a:lnTo>
                  <a:lnTo>
                    <a:pt x="620" y="151"/>
                  </a:lnTo>
                  <a:lnTo>
                    <a:pt x="616" y="169"/>
                  </a:lnTo>
                  <a:lnTo>
                    <a:pt x="607" y="190"/>
                  </a:lnTo>
                  <a:lnTo>
                    <a:pt x="594" y="212"/>
                  </a:lnTo>
                  <a:lnTo>
                    <a:pt x="577" y="238"/>
                  </a:lnTo>
                  <a:lnTo>
                    <a:pt x="622" y="369"/>
                  </a:lnTo>
                  <a:lnTo>
                    <a:pt x="637" y="325"/>
                  </a:lnTo>
                  <a:lnTo>
                    <a:pt x="741" y="0"/>
                  </a:lnTo>
                  <a:lnTo>
                    <a:pt x="743" y="1"/>
                  </a:lnTo>
                  <a:lnTo>
                    <a:pt x="749" y="5"/>
                  </a:lnTo>
                  <a:lnTo>
                    <a:pt x="761" y="12"/>
                  </a:lnTo>
                  <a:lnTo>
                    <a:pt x="777" y="22"/>
                  </a:lnTo>
                  <a:lnTo>
                    <a:pt x="797" y="32"/>
                  </a:lnTo>
                  <a:lnTo>
                    <a:pt x="821" y="45"/>
                  </a:lnTo>
                  <a:lnTo>
                    <a:pt x="850" y="58"/>
                  </a:lnTo>
                  <a:lnTo>
                    <a:pt x="881" y="72"/>
                  </a:lnTo>
                  <a:lnTo>
                    <a:pt x="916" y="88"/>
                  </a:lnTo>
                  <a:lnTo>
                    <a:pt x="955" y="103"/>
                  </a:lnTo>
                  <a:lnTo>
                    <a:pt x="986" y="116"/>
                  </a:lnTo>
                  <a:lnTo>
                    <a:pt x="1013" y="133"/>
                  </a:lnTo>
                  <a:lnTo>
                    <a:pt x="1034" y="151"/>
                  </a:lnTo>
                  <a:lnTo>
                    <a:pt x="1052" y="172"/>
                  </a:lnTo>
                  <a:lnTo>
                    <a:pt x="1066" y="196"/>
                  </a:lnTo>
                  <a:lnTo>
                    <a:pt x="1076" y="224"/>
                  </a:lnTo>
                  <a:lnTo>
                    <a:pt x="1084" y="255"/>
                  </a:lnTo>
                  <a:lnTo>
                    <a:pt x="1089" y="288"/>
                  </a:lnTo>
                  <a:lnTo>
                    <a:pt x="1092" y="324"/>
                  </a:lnTo>
                  <a:lnTo>
                    <a:pt x="1095" y="365"/>
                  </a:lnTo>
                  <a:lnTo>
                    <a:pt x="1096" y="407"/>
                  </a:lnTo>
                  <a:lnTo>
                    <a:pt x="1096" y="455"/>
                  </a:lnTo>
                  <a:lnTo>
                    <a:pt x="1097" y="505"/>
                  </a:lnTo>
                  <a:lnTo>
                    <a:pt x="0" y="505"/>
                  </a:lnTo>
                  <a:lnTo>
                    <a:pt x="0" y="455"/>
                  </a:lnTo>
                  <a:lnTo>
                    <a:pt x="1" y="407"/>
                  </a:lnTo>
                  <a:lnTo>
                    <a:pt x="3" y="365"/>
                  </a:lnTo>
                  <a:lnTo>
                    <a:pt x="5" y="324"/>
                  </a:lnTo>
                  <a:lnTo>
                    <a:pt x="8" y="288"/>
                  </a:lnTo>
                  <a:lnTo>
                    <a:pt x="14" y="255"/>
                  </a:lnTo>
                  <a:lnTo>
                    <a:pt x="21" y="224"/>
                  </a:lnTo>
                  <a:lnTo>
                    <a:pt x="31" y="196"/>
                  </a:lnTo>
                  <a:lnTo>
                    <a:pt x="46" y="172"/>
                  </a:lnTo>
                  <a:lnTo>
                    <a:pt x="63" y="151"/>
                  </a:lnTo>
                  <a:lnTo>
                    <a:pt x="84" y="133"/>
                  </a:lnTo>
                  <a:lnTo>
                    <a:pt x="111" y="116"/>
                  </a:lnTo>
                  <a:lnTo>
                    <a:pt x="143" y="103"/>
                  </a:lnTo>
                  <a:lnTo>
                    <a:pt x="181" y="88"/>
                  </a:lnTo>
                  <a:lnTo>
                    <a:pt x="217" y="72"/>
                  </a:lnTo>
                  <a:lnTo>
                    <a:pt x="247" y="58"/>
                  </a:lnTo>
                  <a:lnTo>
                    <a:pt x="276" y="45"/>
                  </a:lnTo>
                  <a:lnTo>
                    <a:pt x="300" y="32"/>
                  </a:lnTo>
                  <a:lnTo>
                    <a:pt x="320" y="22"/>
                  </a:lnTo>
                  <a:lnTo>
                    <a:pt x="336" y="12"/>
                  </a:lnTo>
                  <a:lnTo>
                    <a:pt x="348" y="5"/>
                  </a:lnTo>
                  <a:lnTo>
                    <a:pt x="354" y="1"/>
                  </a:lnTo>
                  <a:lnTo>
                    <a:pt x="3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394"/>
            <p:cNvSpPr>
              <a:spLocks/>
            </p:cNvSpPr>
            <p:nvPr/>
          </p:nvSpPr>
          <p:spPr bwMode="auto">
            <a:xfrm>
              <a:off x="917576" y="2703513"/>
              <a:ext cx="90488" cy="120650"/>
            </a:xfrm>
            <a:custGeom>
              <a:avLst/>
              <a:gdLst>
                <a:gd name="T0" fmla="*/ 337 w 577"/>
                <a:gd name="T1" fmla="*/ 3 h 767"/>
                <a:gd name="T2" fmla="*/ 390 w 577"/>
                <a:gd name="T3" fmla="*/ 18 h 767"/>
                <a:gd name="T4" fmla="*/ 430 w 577"/>
                <a:gd name="T5" fmla="*/ 41 h 767"/>
                <a:gd name="T6" fmla="*/ 458 w 577"/>
                <a:gd name="T7" fmla="*/ 66 h 767"/>
                <a:gd name="T8" fmla="*/ 474 w 577"/>
                <a:gd name="T9" fmla="*/ 85 h 767"/>
                <a:gd name="T10" fmla="*/ 478 w 577"/>
                <a:gd name="T11" fmla="*/ 93 h 767"/>
                <a:gd name="T12" fmla="*/ 484 w 577"/>
                <a:gd name="T13" fmla="*/ 93 h 767"/>
                <a:gd name="T14" fmla="*/ 496 w 577"/>
                <a:gd name="T15" fmla="*/ 98 h 767"/>
                <a:gd name="T16" fmla="*/ 512 w 577"/>
                <a:gd name="T17" fmla="*/ 107 h 767"/>
                <a:gd name="T18" fmla="*/ 530 w 577"/>
                <a:gd name="T19" fmla="*/ 125 h 767"/>
                <a:gd name="T20" fmla="*/ 545 w 577"/>
                <a:gd name="T21" fmla="*/ 154 h 767"/>
                <a:gd name="T22" fmla="*/ 558 w 577"/>
                <a:gd name="T23" fmla="*/ 195 h 767"/>
                <a:gd name="T24" fmla="*/ 561 w 577"/>
                <a:gd name="T25" fmla="*/ 254 h 767"/>
                <a:gd name="T26" fmla="*/ 553 w 577"/>
                <a:gd name="T27" fmla="*/ 328 h 767"/>
                <a:gd name="T28" fmla="*/ 543 w 577"/>
                <a:gd name="T29" fmla="*/ 365 h 767"/>
                <a:gd name="T30" fmla="*/ 556 w 577"/>
                <a:gd name="T31" fmla="*/ 366 h 767"/>
                <a:gd name="T32" fmla="*/ 569 w 577"/>
                <a:gd name="T33" fmla="*/ 373 h 767"/>
                <a:gd name="T34" fmla="*/ 576 w 577"/>
                <a:gd name="T35" fmla="*/ 391 h 767"/>
                <a:gd name="T36" fmla="*/ 576 w 577"/>
                <a:gd name="T37" fmla="*/ 420 h 767"/>
                <a:gd name="T38" fmla="*/ 566 w 577"/>
                <a:gd name="T39" fmla="*/ 465 h 767"/>
                <a:gd name="T40" fmla="*/ 549 w 577"/>
                <a:gd name="T41" fmla="*/ 514 h 767"/>
                <a:gd name="T42" fmla="*/ 532 w 577"/>
                <a:gd name="T43" fmla="*/ 540 h 767"/>
                <a:gd name="T44" fmla="*/ 519 w 577"/>
                <a:gd name="T45" fmla="*/ 548 h 767"/>
                <a:gd name="T46" fmla="*/ 503 w 577"/>
                <a:gd name="T47" fmla="*/ 601 h 767"/>
                <a:gd name="T48" fmla="*/ 475 w 577"/>
                <a:gd name="T49" fmla="*/ 655 h 767"/>
                <a:gd name="T50" fmla="*/ 434 w 577"/>
                <a:gd name="T51" fmla="*/ 703 h 767"/>
                <a:gd name="T52" fmla="*/ 381 w 577"/>
                <a:gd name="T53" fmla="*/ 743 h 767"/>
                <a:gd name="T54" fmla="*/ 319 w 577"/>
                <a:gd name="T55" fmla="*/ 764 h 767"/>
                <a:gd name="T56" fmla="*/ 257 w 577"/>
                <a:gd name="T57" fmla="*/ 764 h 767"/>
                <a:gd name="T58" fmla="*/ 196 w 577"/>
                <a:gd name="T59" fmla="*/ 743 h 767"/>
                <a:gd name="T60" fmla="*/ 143 w 577"/>
                <a:gd name="T61" fmla="*/ 704 h 767"/>
                <a:gd name="T62" fmla="*/ 101 w 577"/>
                <a:gd name="T63" fmla="*/ 655 h 767"/>
                <a:gd name="T64" fmla="*/ 73 w 577"/>
                <a:gd name="T65" fmla="*/ 601 h 767"/>
                <a:gd name="T66" fmla="*/ 58 w 577"/>
                <a:gd name="T67" fmla="*/ 548 h 767"/>
                <a:gd name="T68" fmla="*/ 44 w 577"/>
                <a:gd name="T69" fmla="*/ 539 h 767"/>
                <a:gd name="T70" fmla="*/ 28 w 577"/>
                <a:gd name="T71" fmla="*/ 514 h 767"/>
                <a:gd name="T72" fmla="*/ 10 w 577"/>
                <a:gd name="T73" fmla="*/ 463 h 767"/>
                <a:gd name="T74" fmla="*/ 2 w 577"/>
                <a:gd name="T75" fmla="*/ 420 h 767"/>
                <a:gd name="T76" fmla="*/ 2 w 577"/>
                <a:gd name="T77" fmla="*/ 390 h 767"/>
                <a:gd name="T78" fmla="*/ 9 w 577"/>
                <a:gd name="T79" fmla="*/ 373 h 767"/>
                <a:gd name="T80" fmla="*/ 20 w 577"/>
                <a:gd name="T81" fmla="*/ 366 h 767"/>
                <a:gd name="T82" fmla="*/ 35 w 577"/>
                <a:gd name="T83" fmla="*/ 365 h 767"/>
                <a:gd name="T84" fmla="*/ 25 w 577"/>
                <a:gd name="T85" fmla="*/ 328 h 767"/>
                <a:gd name="T86" fmla="*/ 17 w 577"/>
                <a:gd name="T87" fmla="*/ 268 h 767"/>
                <a:gd name="T88" fmla="*/ 24 w 577"/>
                <a:gd name="T89" fmla="*/ 212 h 767"/>
                <a:gd name="T90" fmla="*/ 44 w 577"/>
                <a:gd name="T91" fmla="*/ 158 h 767"/>
                <a:gd name="T92" fmla="*/ 74 w 577"/>
                <a:gd name="T93" fmla="*/ 113 h 767"/>
                <a:gd name="T94" fmla="*/ 122 w 577"/>
                <a:gd name="T95" fmla="*/ 66 h 767"/>
                <a:gd name="T96" fmla="*/ 174 w 577"/>
                <a:gd name="T97" fmla="*/ 29 h 767"/>
                <a:gd name="T98" fmla="*/ 216 w 577"/>
                <a:gd name="T99" fmla="*/ 11 h 767"/>
                <a:gd name="T100" fmla="*/ 271 w 577"/>
                <a:gd name="T101" fmla="*/ 0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7" h="767">
                  <a:moveTo>
                    <a:pt x="306" y="0"/>
                  </a:moveTo>
                  <a:lnTo>
                    <a:pt x="337" y="3"/>
                  </a:lnTo>
                  <a:lnTo>
                    <a:pt x="366" y="10"/>
                  </a:lnTo>
                  <a:lnTo>
                    <a:pt x="390" y="18"/>
                  </a:lnTo>
                  <a:lnTo>
                    <a:pt x="411" y="29"/>
                  </a:lnTo>
                  <a:lnTo>
                    <a:pt x="430" y="41"/>
                  </a:lnTo>
                  <a:lnTo>
                    <a:pt x="446" y="55"/>
                  </a:lnTo>
                  <a:lnTo>
                    <a:pt x="458" y="66"/>
                  </a:lnTo>
                  <a:lnTo>
                    <a:pt x="467" y="77"/>
                  </a:lnTo>
                  <a:lnTo>
                    <a:pt x="474" y="85"/>
                  </a:lnTo>
                  <a:lnTo>
                    <a:pt x="477" y="91"/>
                  </a:lnTo>
                  <a:lnTo>
                    <a:pt x="478" y="93"/>
                  </a:lnTo>
                  <a:lnTo>
                    <a:pt x="479" y="93"/>
                  </a:lnTo>
                  <a:lnTo>
                    <a:pt x="484" y="93"/>
                  </a:lnTo>
                  <a:lnTo>
                    <a:pt x="489" y="95"/>
                  </a:lnTo>
                  <a:lnTo>
                    <a:pt x="496" y="98"/>
                  </a:lnTo>
                  <a:lnTo>
                    <a:pt x="503" y="102"/>
                  </a:lnTo>
                  <a:lnTo>
                    <a:pt x="512" y="107"/>
                  </a:lnTo>
                  <a:lnTo>
                    <a:pt x="521" y="115"/>
                  </a:lnTo>
                  <a:lnTo>
                    <a:pt x="530" y="125"/>
                  </a:lnTo>
                  <a:lnTo>
                    <a:pt x="539" y="138"/>
                  </a:lnTo>
                  <a:lnTo>
                    <a:pt x="545" y="154"/>
                  </a:lnTo>
                  <a:lnTo>
                    <a:pt x="552" y="173"/>
                  </a:lnTo>
                  <a:lnTo>
                    <a:pt x="558" y="195"/>
                  </a:lnTo>
                  <a:lnTo>
                    <a:pt x="560" y="223"/>
                  </a:lnTo>
                  <a:lnTo>
                    <a:pt x="561" y="254"/>
                  </a:lnTo>
                  <a:lnTo>
                    <a:pt x="559" y="289"/>
                  </a:lnTo>
                  <a:lnTo>
                    <a:pt x="553" y="328"/>
                  </a:lnTo>
                  <a:lnTo>
                    <a:pt x="549" y="347"/>
                  </a:lnTo>
                  <a:lnTo>
                    <a:pt x="543" y="365"/>
                  </a:lnTo>
                  <a:lnTo>
                    <a:pt x="550" y="365"/>
                  </a:lnTo>
                  <a:lnTo>
                    <a:pt x="556" y="366"/>
                  </a:lnTo>
                  <a:lnTo>
                    <a:pt x="563" y="369"/>
                  </a:lnTo>
                  <a:lnTo>
                    <a:pt x="569" y="373"/>
                  </a:lnTo>
                  <a:lnTo>
                    <a:pt x="573" y="381"/>
                  </a:lnTo>
                  <a:lnTo>
                    <a:pt x="576" y="391"/>
                  </a:lnTo>
                  <a:lnTo>
                    <a:pt x="577" y="403"/>
                  </a:lnTo>
                  <a:lnTo>
                    <a:pt x="576" y="420"/>
                  </a:lnTo>
                  <a:lnTo>
                    <a:pt x="573" y="440"/>
                  </a:lnTo>
                  <a:lnTo>
                    <a:pt x="566" y="465"/>
                  </a:lnTo>
                  <a:lnTo>
                    <a:pt x="558" y="493"/>
                  </a:lnTo>
                  <a:lnTo>
                    <a:pt x="549" y="514"/>
                  </a:lnTo>
                  <a:lnTo>
                    <a:pt x="541" y="529"/>
                  </a:lnTo>
                  <a:lnTo>
                    <a:pt x="532" y="540"/>
                  </a:lnTo>
                  <a:lnTo>
                    <a:pt x="526" y="546"/>
                  </a:lnTo>
                  <a:lnTo>
                    <a:pt x="519" y="548"/>
                  </a:lnTo>
                  <a:lnTo>
                    <a:pt x="512" y="574"/>
                  </a:lnTo>
                  <a:lnTo>
                    <a:pt x="503" y="601"/>
                  </a:lnTo>
                  <a:lnTo>
                    <a:pt x="491" y="628"/>
                  </a:lnTo>
                  <a:lnTo>
                    <a:pt x="475" y="655"/>
                  </a:lnTo>
                  <a:lnTo>
                    <a:pt x="456" y="680"/>
                  </a:lnTo>
                  <a:lnTo>
                    <a:pt x="434" y="703"/>
                  </a:lnTo>
                  <a:lnTo>
                    <a:pt x="409" y="724"/>
                  </a:lnTo>
                  <a:lnTo>
                    <a:pt x="381" y="743"/>
                  </a:lnTo>
                  <a:lnTo>
                    <a:pt x="350" y="756"/>
                  </a:lnTo>
                  <a:lnTo>
                    <a:pt x="319" y="764"/>
                  </a:lnTo>
                  <a:lnTo>
                    <a:pt x="288" y="767"/>
                  </a:lnTo>
                  <a:lnTo>
                    <a:pt x="257" y="764"/>
                  </a:lnTo>
                  <a:lnTo>
                    <a:pt x="227" y="756"/>
                  </a:lnTo>
                  <a:lnTo>
                    <a:pt x="196" y="743"/>
                  </a:lnTo>
                  <a:lnTo>
                    <a:pt x="167" y="725"/>
                  </a:lnTo>
                  <a:lnTo>
                    <a:pt x="143" y="704"/>
                  </a:lnTo>
                  <a:lnTo>
                    <a:pt x="121" y="680"/>
                  </a:lnTo>
                  <a:lnTo>
                    <a:pt x="101" y="655"/>
                  </a:lnTo>
                  <a:lnTo>
                    <a:pt x="85" y="628"/>
                  </a:lnTo>
                  <a:lnTo>
                    <a:pt x="73" y="601"/>
                  </a:lnTo>
                  <a:lnTo>
                    <a:pt x="63" y="574"/>
                  </a:lnTo>
                  <a:lnTo>
                    <a:pt x="58" y="548"/>
                  </a:lnTo>
                  <a:lnTo>
                    <a:pt x="51" y="546"/>
                  </a:lnTo>
                  <a:lnTo>
                    <a:pt x="44" y="539"/>
                  </a:lnTo>
                  <a:lnTo>
                    <a:pt x="36" y="529"/>
                  </a:lnTo>
                  <a:lnTo>
                    <a:pt x="28" y="514"/>
                  </a:lnTo>
                  <a:lnTo>
                    <a:pt x="19" y="492"/>
                  </a:lnTo>
                  <a:lnTo>
                    <a:pt x="10" y="463"/>
                  </a:lnTo>
                  <a:lnTo>
                    <a:pt x="5" y="439"/>
                  </a:lnTo>
                  <a:lnTo>
                    <a:pt x="2" y="420"/>
                  </a:lnTo>
                  <a:lnTo>
                    <a:pt x="0" y="403"/>
                  </a:lnTo>
                  <a:lnTo>
                    <a:pt x="2" y="390"/>
                  </a:lnTo>
                  <a:lnTo>
                    <a:pt x="5" y="380"/>
                  </a:lnTo>
                  <a:lnTo>
                    <a:pt x="9" y="373"/>
                  </a:lnTo>
                  <a:lnTo>
                    <a:pt x="15" y="368"/>
                  </a:lnTo>
                  <a:lnTo>
                    <a:pt x="20" y="366"/>
                  </a:lnTo>
                  <a:lnTo>
                    <a:pt x="27" y="365"/>
                  </a:lnTo>
                  <a:lnTo>
                    <a:pt x="35" y="365"/>
                  </a:lnTo>
                  <a:lnTo>
                    <a:pt x="28" y="346"/>
                  </a:lnTo>
                  <a:lnTo>
                    <a:pt x="25" y="328"/>
                  </a:lnTo>
                  <a:lnTo>
                    <a:pt x="19" y="298"/>
                  </a:lnTo>
                  <a:lnTo>
                    <a:pt x="17" y="268"/>
                  </a:lnTo>
                  <a:lnTo>
                    <a:pt x="19" y="239"/>
                  </a:lnTo>
                  <a:lnTo>
                    <a:pt x="24" y="212"/>
                  </a:lnTo>
                  <a:lnTo>
                    <a:pt x="32" y="183"/>
                  </a:lnTo>
                  <a:lnTo>
                    <a:pt x="44" y="158"/>
                  </a:lnTo>
                  <a:lnTo>
                    <a:pt x="58" y="134"/>
                  </a:lnTo>
                  <a:lnTo>
                    <a:pt x="74" y="113"/>
                  </a:lnTo>
                  <a:lnTo>
                    <a:pt x="91" y="93"/>
                  </a:lnTo>
                  <a:lnTo>
                    <a:pt x="122" y="66"/>
                  </a:lnTo>
                  <a:lnTo>
                    <a:pt x="155" y="41"/>
                  </a:lnTo>
                  <a:lnTo>
                    <a:pt x="174" y="29"/>
                  </a:lnTo>
                  <a:lnTo>
                    <a:pt x="194" y="19"/>
                  </a:lnTo>
                  <a:lnTo>
                    <a:pt x="216" y="11"/>
                  </a:lnTo>
                  <a:lnTo>
                    <a:pt x="243" y="3"/>
                  </a:lnTo>
                  <a:lnTo>
                    <a:pt x="271" y="0"/>
                  </a:lnTo>
                  <a:lnTo>
                    <a:pt x="3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395"/>
            <p:cNvSpPr>
              <a:spLocks/>
            </p:cNvSpPr>
            <p:nvPr/>
          </p:nvSpPr>
          <p:spPr bwMode="auto">
            <a:xfrm>
              <a:off x="1077913" y="3149600"/>
              <a:ext cx="173038" cy="79375"/>
            </a:xfrm>
            <a:custGeom>
              <a:avLst/>
              <a:gdLst>
                <a:gd name="T0" fmla="*/ 460 w 1096"/>
                <a:gd name="T1" fmla="*/ 325 h 505"/>
                <a:gd name="T2" fmla="*/ 520 w 1096"/>
                <a:gd name="T3" fmla="*/ 238 h 505"/>
                <a:gd name="T4" fmla="*/ 490 w 1096"/>
                <a:gd name="T5" fmla="*/ 190 h 505"/>
                <a:gd name="T6" fmla="*/ 476 w 1096"/>
                <a:gd name="T7" fmla="*/ 152 h 505"/>
                <a:gd name="T8" fmla="*/ 477 w 1096"/>
                <a:gd name="T9" fmla="*/ 125 h 505"/>
                <a:gd name="T10" fmla="*/ 487 w 1096"/>
                <a:gd name="T11" fmla="*/ 105 h 505"/>
                <a:gd name="T12" fmla="*/ 503 w 1096"/>
                <a:gd name="T13" fmla="*/ 93 h 505"/>
                <a:gd name="T14" fmla="*/ 520 w 1096"/>
                <a:gd name="T15" fmla="*/ 86 h 505"/>
                <a:gd name="T16" fmla="*/ 537 w 1096"/>
                <a:gd name="T17" fmla="*/ 84 h 505"/>
                <a:gd name="T18" fmla="*/ 548 w 1096"/>
                <a:gd name="T19" fmla="*/ 83 h 505"/>
                <a:gd name="T20" fmla="*/ 560 w 1096"/>
                <a:gd name="T21" fmla="*/ 84 h 505"/>
                <a:gd name="T22" fmla="*/ 576 w 1096"/>
                <a:gd name="T23" fmla="*/ 86 h 505"/>
                <a:gd name="T24" fmla="*/ 594 w 1096"/>
                <a:gd name="T25" fmla="*/ 94 h 505"/>
                <a:gd name="T26" fmla="*/ 610 w 1096"/>
                <a:gd name="T27" fmla="*/ 105 h 505"/>
                <a:gd name="T28" fmla="*/ 620 w 1096"/>
                <a:gd name="T29" fmla="*/ 125 h 505"/>
                <a:gd name="T30" fmla="*/ 620 w 1096"/>
                <a:gd name="T31" fmla="*/ 152 h 505"/>
                <a:gd name="T32" fmla="*/ 607 w 1096"/>
                <a:gd name="T33" fmla="*/ 190 h 505"/>
                <a:gd name="T34" fmla="*/ 577 w 1096"/>
                <a:gd name="T35" fmla="*/ 238 h 505"/>
                <a:gd name="T36" fmla="*/ 636 w 1096"/>
                <a:gd name="T37" fmla="*/ 325 h 505"/>
                <a:gd name="T38" fmla="*/ 742 w 1096"/>
                <a:gd name="T39" fmla="*/ 1 h 505"/>
                <a:gd name="T40" fmla="*/ 761 w 1096"/>
                <a:gd name="T41" fmla="*/ 13 h 505"/>
                <a:gd name="T42" fmla="*/ 797 w 1096"/>
                <a:gd name="T43" fmla="*/ 33 h 505"/>
                <a:gd name="T44" fmla="*/ 849 w 1096"/>
                <a:gd name="T45" fmla="*/ 58 h 505"/>
                <a:gd name="T46" fmla="*/ 916 w 1096"/>
                <a:gd name="T47" fmla="*/ 88 h 505"/>
                <a:gd name="T48" fmla="*/ 986 w 1096"/>
                <a:gd name="T49" fmla="*/ 117 h 505"/>
                <a:gd name="T50" fmla="*/ 1035 w 1096"/>
                <a:gd name="T51" fmla="*/ 151 h 505"/>
                <a:gd name="T52" fmla="*/ 1065 w 1096"/>
                <a:gd name="T53" fmla="*/ 197 h 505"/>
                <a:gd name="T54" fmla="*/ 1083 w 1096"/>
                <a:gd name="T55" fmla="*/ 255 h 505"/>
                <a:gd name="T56" fmla="*/ 1092 w 1096"/>
                <a:gd name="T57" fmla="*/ 325 h 505"/>
                <a:gd name="T58" fmla="*/ 1095 w 1096"/>
                <a:gd name="T59" fmla="*/ 407 h 505"/>
                <a:gd name="T60" fmla="*/ 1096 w 1096"/>
                <a:gd name="T61" fmla="*/ 505 h 505"/>
                <a:gd name="T62" fmla="*/ 1 w 1096"/>
                <a:gd name="T63" fmla="*/ 455 h 505"/>
                <a:gd name="T64" fmla="*/ 2 w 1096"/>
                <a:gd name="T65" fmla="*/ 365 h 505"/>
                <a:gd name="T66" fmla="*/ 8 w 1096"/>
                <a:gd name="T67" fmla="*/ 288 h 505"/>
                <a:gd name="T68" fmla="*/ 21 w 1096"/>
                <a:gd name="T69" fmla="*/ 224 h 505"/>
                <a:gd name="T70" fmla="*/ 45 w 1096"/>
                <a:gd name="T71" fmla="*/ 173 h 505"/>
                <a:gd name="T72" fmla="*/ 85 w 1096"/>
                <a:gd name="T73" fmla="*/ 133 h 505"/>
                <a:gd name="T74" fmla="*/ 142 w 1096"/>
                <a:gd name="T75" fmla="*/ 103 h 505"/>
                <a:gd name="T76" fmla="*/ 216 w 1096"/>
                <a:gd name="T77" fmla="*/ 73 h 505"/>
                <a:gd name="T78" fmla="*/ 276 w 1096"/>
                <a:gd name="T79" fmla="*/ 45 h 505"/>
                <a:gd name="T80" fmla="*/ 320 w 1096"/>
                <a:gd name="T81" fmla="*/ 22 h 505"/>
                <a:gd name="T82" fmla="*/ 347 w 1096"/>
                <a:gd name="T83" fmla="*/ 5 h 505"/>
                <a:gd name="T84" fmla="*/ 356 w 1096"/>
                <a:gd name="T85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6" h="505">
                  <a:moveTo>
                    <a:pt x="356" y="0"/>
                  </a:moveTo>
                  <a:lnTo>
                    <a:pt x="460" y="325"/>
                  </a:lnTo>
                  <a:lnTo>
                    <a:pt x="474" y="370"/>
                  </a:lnTo>
                  <a:lnTo>
                    <a:pt x="520" y="238"/>
                  </a:lnTo>
                  <a:lnTo>
                    <a:pt x="503" y="213"/>
                  </a:lnTo>
                  <a:lnTo>
                    <a:pt x="490" y="190"/>
                  </a:lnTo>
                  <a:lnTo>
                    <a:pt x="482" y="169"/>
                  </a:lnTo>
                  <a:lnTo>
                    <a:pt x="476" y="152"/>
                  </a:lnTo>
                  <a:lnTo>
                    <a:pt x="475" y="137"/>
                  </a:lnTo>
                  <a:lnTo>
                    <a:pt x="477" y="125"/>
                  </a:lnTo>
                  <a:lnTo>
                    <a:pt x="481" y="114"/>
                  </a:lnTo>
                  <a:lnTo>
                    <a:pt x="487" y="105"/>
                  </a:lnTo>
                  <a:lnTo>
                    <a:pt x="494" y="99"/>
                  </a:lnTo>
                  <a:lnTo>
                    <a:pt x="503" y="93"/>
                  </a:lnTo>
                  <a:lnTo>
                    <a:pt x="512" y="90"/>
                  </a:lnTo>
                  <a:lnTo>
                    <a:pt x="520" y="86"/>
                  </a:lnTo>
                  <a:lnTo>
                    <a:pt x="529" y="85"/>
                  </a:lnTo>
                  <a:lnTo>
                    <a:pt x="537" y="84"/>
                  </a:lnTo>
                  <a:lnTo>
                    <a:pt x="544" y="83"/>
                  </a:lnTo>
                  <a:lnTo>
                    <a:pt x="548" y="83"/>
                  </a:lnTo>
                  <a:lnTo>
                    <a:pt x="554" y="83"/>
                  </a:lnTo>
                  <a:lnTo>
                    <a:pt x="560" y="84"/>
                  </a:lnTo>
                  <a:lnTo>
                    <a:pt x="568" y="85"/>
                  </a:lnTo>
                  <a:lnTo>
                    <a:pt x="576" y="86"/>
                  </a:lnTo>
                  <a:lnTo>
                    <a:pt x="586" y="90"/>
                  </a:lnTo>
                  <a:lnTo>
                    <a:pt x="594" y="94"/>
                  </a:lnTo>
                  <a:lnTo>
                    <a:pt x="602" y="99"/>
                  </a:lnTo>
                  <a:lnTo>
                    <a:pt x="610" y="105"/>
                  </a:lnTo>
                  <a:lnTo>
                    <a:pt x="615" y="114"/>
                  </a:lnTo>
                  <a:lnTo>
                    <a:pt x="620" y="125"/>
                  </a:lnTo>
                  <a:lnTo>
                    <a:pt x="621" y="137"/>
                  </a:lnTo>
                  <a:lnTo>
                    <a:pt x="620" y="152"/>
                  </a:lnTo>
                  <a:lnTo>
                    <a:pt x="615" y="169"/>
                  </a:lnTo>
                  <a:lnTo>
                    <a:pt x="607" y="190"/>
                  </a:lnTo>
                  <a:lnTo>
                    <a:pt x="594" y="213"/>
                  </a:lnTo>
                  <a:lnTo>
                    <a:pt x="577" y="238"/>
                  </a:lnTo>
                  <a:lnTo>
                    <a:pt x="623" y="370"/>
                  </a:lnTo>
                  <a:lnTo>
                    <a:pt x="636" y="325"/>
                  </a:lnTo>
                  <a:lnTo>
                    <a:pt x="740" y="0"/>
                  </a:lnTo>
                  <a:lnTo>
                    <a:pt x="742" y="1"/>
                  </a:lnTo>
                  <a:lnTo>
                    <a:pt x="750" y="5"/>
                  </a:lnTo>
                  <a:lnTo>
                    <a:pt x="761" y="13"/>
                  </a:lnTo>
                  <a:lnTo>
                    <a:pt x="776" y="22"/>
                  </a:lnTo>
                  <a:lnTo>
                    <a:pt x="797" y="33"/>
                  </a:lnTo>
                  <a:lnTo>
                    <a:pt x="821" y="45"/>
                  </a:lnTo>
                  <a:lnTo>
                    <a:pt x="849" y="58"/>
                  </a:lnTo>
                  <a:lnTo>
                    <a:pt x="881" y="73"/>
                  </a:lnTo>
                  <a:lnTo>
                    <a:pt x="916" y="88"/>
                  </a:lnTo>
                  <a:lnTo>
                    <a:pt x="955" y="103"/>
                  </a:lnTo>
                  <a:lnTo>
                    <a:pt x="986" y="117"/>
                  </a:lnTo>
                  <a:lnTo>
                    <a:pt x="1012" y="133"/>
                  </a:lnTo>
                  <a:lnTo>
                    <a:pt x="1035" y="151"/>
                  </a:lnTo>
                  <a:lnTo>
                    <a:pt x="1051" y="173"/>
                  </a:lnTo>
                  <a:lnTo>
                    <a:pt x="1065" y="197"/>
                  </a:lnTo>
                  <a:lnTo>
                    <a:pt x="1075" y="225"/>
                  </a:lnTo>
                  <a:lnTo>
                    <a:pt x="1083" y="255"/>
                  </a:lnTo>
                  <a:lnTo>
                    <a:pt x="1089" y="288"/>
                  </a:lnTo>
                  <a:lnTo>
                    <a:pt x="1092" y="325"/>
                  </a:lnTo>
                  <a:lnTo>
                    <a:pt x="1094" y="365"/>
                  </a:lnTo>
                  <a:lnTo>
                    <a:pt x="1095" y="407"/>
                  </a:lnTo>
                  <a:lnTo>
                    <a:pt x="1096" y="455"/>
                  </a:lnTo>
                  <a:lnTo>
                    <a:pt x="1096" y="505"/>
                  </a:lnTo>
                  <a:lnTo>
                    <a:pt x="0" y="505"/>
                  </a:lnTo>
                  <a:lnTo>
                    <a:pt x="1" y="455"/>
                  </a:lnTo>
                  <a:lnTo>
                    <a:pt x="1" y="407"/>
                  </a:lnTo>
                  <a:lnTo>
                    <a:pt x="2" y="365"/>
                  </a:lnTo>
                  <a:lnTo>
                    <a:pt x="4" y="324"/>
                  </a:lnTo>
                  <a:lnTo>
                    <a:pt x="8" y="288"/>
                  </a:lnTo>
                  <a:lnTo>
                    <a:pt x="13" y="255"/>
                  </a:lnTo>
                  <a:lnTo>
                    <a:pt x="21" y="224"/>
                  </a:lnTo>
                  <a:lnTo>
                    <a:pt x="32" y="197"/>
                  </a:lnTo>
                  <a:lnTo>
                    <a:pt x="45" y="173"/>
                  </a:lnTo>
                  <a:lnTo>
                    <a:pt x="63" y="151"/>
                  </a:lnTo>
                  <a:lnTo>
                    <a:pt x="85" y="133"/>
                  </a:lnTo>
                  <a:lnTo>
                    <a:pt x="110" y="117"/>
                  </a:lnTo>
                  <a:lnTo>
                    <a:pt x="142" y="103"/>
                  </a:lnTo>
                  <a:lnTo>
                    <a:pt x="181" y="88"/>
                  </a:lnTo>
                  <a:lnTo>
                    <a:pt x="216" y="73"/>
                  </a:lnTo>
                  <a:lnTo>
                    <a:pt x="248" y="58"/>
                  </a:lnTo>
                  <a:lnTo>
                    <a:pt x="276" y="45"/>
                  </a:lnTo>
                  <a:lnTo>
                    <a:pt x="300" y="33"/>
                  </a:lnTo>
                  <a:lnTo>
                    <a:pt x="320" y="22"/>
                  </a:lnTo>
                  <a:lnTo>
                    <a:pt x="335" y="13"/>
                  </a:lnTo>
                  <a:lnTo>
                    <a:pt x="347" y="5"/>
                  </a:lnTo>
                  <a:lnTo>
                    <a:pt x="354" y="1"/>
                  </a:lnTo>
                  <a:lnTo>
                    <a:pt x="3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396"/>
            <p:cNvSpPr>
              <a:spLocks/>
            </p:cNvSpPr>
            <p:nvPr/>
          </p:nvSpPr>
          <p:spPr bwMode="auto">
            <a:xfrm>
              <a:off x="1117601" y="3028950"/>
              <a:ext cx="92075" cy="122238"/>
            </a:xfrm>
            <a:custGeom>
              <a:avLst/>
              <a:gdLst>
                <a:gd name="T0" fmla="*/ 337 w 577"/>
                <a:gd name="T1" fmla="*/ 3 h 767"/>
                <a:gd name="T2" fmla="*/ 389 w 577"/>
                <a:gd name="T3" fmla="*/ 19 h 767"/>
                <a:gd name="T4" fmla="*/ 430 w 577"/>
                <a:gd name="T5" fmla="*/ 43 h 767"/>
                <a:gd name="T6" fmla="*/ 458 w 577"/>
                <a:gd name="T7" fmla="*/ 67 h 767"/>
                <a:gd name="T8" fmla="*/ 474 w 577"/>
                <a:gd name="T9" fmla="*/ 85 h 767"/>
                <a:gd name="T10" fmla="*/ 479 w 577"/>
                <a:gd name="T11" fmla="*/ 93 h 767"/>
                <a:gd name="T12" fmla="*/ 483 w 577"/>
                <a:gd name="T13" fmla="*/ 94 h 767"/>
                <a:gd name="T14" fmla="*/ 495 w 577"/>
                <a:gd name="T15" fmla="*/ 97 h 767"/>
                <a:gd name="T16" fmla="*/ 512 w 577"/>
                <a:gd name="T17" fmla="*/ 107 h 767"/>
                <a:gd name="T18" fmla="*/ 530 w 577"/>
                <a:gd name="T19" fmla="*/ 125 h 767"/>
                <a:gd name="T20" fmla="*/ 546 w 577"/>
                <a:gd name="T21" fmla="*/ 155 h 767"/>
                <a:gd name="T22" fmla="*/ 557 w 577"/>
                <a:gd name="T23" fmla="*/ 196 h 767"/>
                <a:gd name="T24" fmla="*/ 560 w 577"/>
                <a:gd name="T25" fmla="*/ 254 h 767"/>
                <a:gd name="T26" fmla="*/ 552 w 577"/>
                <a:gd name="T27" fmla="*/ 329 h 767"/>
                <a:gd name="T28" fmla="*/ 544 w 577"/>
                <a:gd name="T29" fmla="*/ 366 h 767"/>
                <a:gd name="T30" fmla="*/ 557 w 577"/>
                <a:gd name="T31" fmla="*/ 367 h 767"/>
                <a:gd name="T32" fmla="*/ 568 w 577"/>
                <a:gd name="T33" fmla="*/ 373 h 767"/>
                <a:gd name="T34" fmla="*/ 576 w 577"/>
                <a:gd name="T35" fmla="*/ 391 h 767"/>
                <a:gd name="T36" fmla="*/ 577 w 577"/>
                <a:gd name="T37" fmla="*/ 421 h 767"/>
                <a:gd name="T38" fmla="*/ 567 w 577"/>
                <a:gd name="T39" fmla="*/ 465 h 767"/>
                <a:gd name="T40" fmla="*/ 549 w 577"/>
                <a:gd name="T41" fmla="*/ 515 h 767"/>
                <a:gd name="T42" fmla="*/ 533 w 577"/>
                <a:gd name="T43" fmla="*/ 540 h 767"/>
                <a:gd name="T44" fmla="*/ 518 w 577"/>
                <a:gd name="T45" fmla="*/ 548 h 767"/>
                <a:gd name="T46" fmla="*/ 504 w 577"/>
                <a:gd name="T47" fmla="*/ 601 h 767"/>
                <a:gd name="T48" fmla="*/ 475 w 577"/>
                <a:gd name="T49" fmla="*/ 655 h 767"/>
                <a:gd name="T50" fmla="*/ 433 w 577"/>
                <a:gd name="T51" fmla="*/ 704 h 767"/>
                <a:gd name="T52" fmla="*/ 380 w 577"/>
                <a:gd name="T53" fmla="*/ 743 h 767"/>
                <a:gd name="T54" fmla="*/ 320 w 577"/>
                <a:gd name="T55" fmla="*/ 763 h 767"/>
                <a:gd name="T56" fmla="*/ 257 w 577"/>
                <a:gd name="T57" fmla="*/ 763 h 767"/>
                <a:gd name="T58" fmla="*/ 196 w 577"/>
                <a:gd name="T59" fmla="*/ 743 h 767"/>
                <a:gd name="T60" fmla="*/ 142 w 577"/>
                <a:gd name="T61" fmla="*/ 704 h 767"/>
                <a:gd name="T62" fmla="*/ 101 w 577"/>
                <a:gd name="T63" fmla="*/ 655 h 767"/>
                <a:gd name="T64" fmla="*/ 73 w 577"/>
                <a:gd name="T65" fmla="*/ 601 h 767"/>
                <a:gd name="T66" fmla="*/ 58 w 577"/>
                <a:gd name="T67" fmla="*/ 548 h 767"/>
                <a:gd name="T68" fmla="*/ 44 w 577"/>
                <a:gd name="T69" fmla="*/ 540 h 767"/>
                <a:gd name="T70" fmla="*/ 27 w 577"/>
                <a:gd name="T71" fmla="*/ 515 h 767"/>
                <a:gd name="T72" fmla="*/ 11 w 577"/>
                <a:gd name="T73" fmla="*/ 463 h 767"/>
                <a:gd name="T74" fmla="*/ 1 w 577"/>
                <a:gd name="T75" fmla="*/ 419 h 767"/>
                <a:gd name="T76" fmla="*/ 2 w 577"/>
                <a:gd name="T77" fmla="*/ 390 h 767"/>
                <a:gd name="T78" fmla="*/ 9 w 577"/>
                <a:gd name="T79" fmla="*/ 373 h 767"/>
                <a:gd name="T80" fmla="*/ 21 w 577"/>
                <a:gd name="T81" fmla="*/ 366 h 767"/>
                <a:gd name="T82" fmla="*/ 34 w 577"/>
                <a:gd name="T83" fmla="*/ 365 h 767"/>
                <a:gd name="T84" fmla="*/ 24 w 577"/>
                <a:gd name="T85" fmla="*/ 328 h 767"/>
                <a:gd name="T86" fmla="*/ 18 w 577"/>
                <a:gd name="T87" fmla="*/ 268 h 767"/>
                <a:gd name="T88" fmla="*/ 24 w 577"/>
                <a:gd name="T89" fmla="*/ 212 h 767"/>
                <a:gd name="T90" fmla="*/ 44 w 577"/>
                <a:gd name="T91" fmla="*/ 158 h 767"/>
                <a:gd name="T92" fmla="*/ 74 w 577"/>
                <a:gd name="T93" fmla="*/ 113 h 767"/>
                <a:gd name="T94" fmla="*/ 122 w 577"/>
                <a:gd name="T95" fmla="*/ 66 h 767"/>
                <a:gd name="T96" fmla="*/ 174 w 577"/>
                <a:gd name="T97" fmla="*/ 29 h 767"/>
                <a:gd name="T98" fmla="*/ 216 w 577"/>
                <a:gd name="T99" fmla="*/ 11 h 767"/>
                <a:gd name="T100" fmla="*/ 271 w 577"/>
                <a:gd name="T101" fmla="*/ 1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7" h="767">
                  <a:moveTo>
                    <a:pt x="307" y="0"/>
                  </a:moveTo>
                  <a:lnTo>
                    <a:pt x="337" y="3"/>
                  </a:lnTo>
                  <a:lnTo>
                    <a:pt x="365" y="10"/>
                  </a:lnTo>
                  <a:lnTo>
                    <a:pt x="389" y="19"/>
                  </a:lnTo>
                  <a:lnTo>
                    <a:pt x="411" y="30"/>
                  </a:lnTo>
                  <a:lnTo>
                    <a:pt x="430" y="43"/>
                  </a:lnTo>
                  <a:lnTo>
                    <a:pt x="445" y="55"/>
                  </a:lnTo>
                  <a:lnTo>
                    <a:pt x="458" y="67"/>
                  </a:lnTo>
                  <a:lnTo>
                    <a:pt x="468" y="77"/>
                  </a:lnTo>
                  <a:lnTo>
                    <a:pt x="474" y="85"/>
                  </a:lnTo>
                  <a:lnTo>
                    <a:pt x="477" y="91"/>
                  </a:lnTo>
                  <a:lnTo>
                    <a:pt x="479" y="93"/>
                  </a:lnTo>
                  <a:lnTo>
                    <a:pt x="480" y="93"/>
                  </a:lnTo>
                  <a:lnTo>
                    <a:pt x="483" y="94"/>
                  </a:lnTo>
                  <a:lnTo>
                    <a:pt x="489" y="95"/>
                  </a:lnTo>
                  <a:lnTo>
                    <a:pt x="495" y="97"/>
                  </a:lnTo>
                  <a:lnTo>
                    <a:pt x="503" y="102"/>
                  </a:lnTo>
                  <a:lnTo>
                    <a:pt x="512" y="107"/>
                  </a:lnTo>
                  <a:lnTo>
                    <a:pt x="521" y="115"/>
                  </a:lnTo>
                  <a:lnTo>
                    <a:pt x="530" y="125"/>
                  </a:lnTo>
                  <a:lnTo>
                    <a:pt x="538" y="138"/>
                  </a:lnTo>
                  <a:lnTo>
                    <a:pt x="546" y="155"/>
                  </a:lnTo>
                  <a:lnTo>
                    <a:pt x="552" y="173"/>
                  </a:lnTo>
                  <a:lnTo>
                    <a:pt x="557" y="196"/>
                  </a:lnTo>
                  <a:lnTo>
                    <a:pt x="560" y="223"/>
                  </a:lnTo>
                  <a:lnTo>
                    <a:pt x="560" y="254"/>
                  </a:lnTo>
                  <a:lnTo>
                    <a:pt x="558" y="289"/>
                  </a:lnTo>
                  <a:lnTo>
                    <a:pt x="552" y="329"/>
                  </a:lnTo>
                  <a:lnTo>
                    <a:pt x="549" y="347"/>
                  </a:lnTo>
                  <a:lnTo>
                    <a:pt x="544" y="366"/>
                  </a:lnTo>
                  <a:lnTo>
                    <a:pt x="550" y="366"/>
                  </a:lnTo>
                  <a:lnTo>
                    <a:pt x="557" y="367"/>
                  </a:lnTo>
                  <a:lnTo>
                    <a:pt x="562" y="369"/>
                  </a:lnTo>
                  <a:lnTo>
                    <a:pt x="568" y="373"/>
                  </a:lnTo>
                  <a:lnTo>
                    <a:pt x="572" y="381"/>
                  </a:lnTo>
                  <a:lnTo>
                    <a:pt x="576" y="391"/>
                  </a:lnTo>
                  <a:lnTo>
                    <a:pt x="577" y="404"/>
                  </a:lnTo>
                  <a:lnTo>
                    <a:pt x="577" y="421"/>
                  </a:lnTo>
                  <a:lnTo>
                    <a:pt x="573" y="440"/>
                  </a:lnTo>
                  <a:lnTo>
                    <a:pt x="567" y="465"/>
                  </a:lnTo>
                  <a:lnTo>
                    <a:pt x="558" y="493"/>
                  </a:lnTo>
                  <a:lnTo>
                    <a:pt x="549" y="515"/>
                  </a:lnTo>
                  <a:lnTo>
                    <a:pt x="540" y="530"/>
                  </a:lnTo>
                  <a:lnTo>
                    <a:pt x="533" y="540"/>
                  </a:lnTo>
                  <a:lnTo>
                    <a:pt x="525" y="546"/>
                  </a:lnTo>
                  <a:lnTo>
                    <a:pt x="518" y="548"/>
                  </a:lnTo>
                  <a:lnTo>
                    <a:pt x="513" y="574"/>
                  </a:lnTo>
                  <a:lnTo>
                    <a:pt x="504" y="601"/>
                  </a:lnTo>
                  <a:lnTo>
                    <a:pt x="491" y="628"/>
                  </a:lnTo>
                  <a:lnTo>
                    <a:pt x="475" y="655"/>
                  </a:lnTo>
                  <a:lnTo>
                    <a:pt x="455" y="680"/>
                  </a:lnTo>
                  <a:lnTo>
                    <a:pt x="433" y="704"/>
                  </a:lnTo>
                  <a:lnTo>
                    <a:pt x="409" y="725"/>
                  </a:lnTo>
                  <a:lnTo>
                    <a:pt x="380" y="743"/>
                  </a:lnTo>
                  <a:lnTo>
                    <a:pt x="350" y="756"/>
                  </a:lnTo>
                  <a:lnTo>
                    <a:pt x="320" y="763"/>
                  </a:lnTo>
                  <a:lnTo>
                    <a:pt x="289" y="767"/>
                  </a:lnTo>
                  <a:lnTo>
                    <a:pt x="257" y="763"/>
                  </a:lnTo>
                  <a:lnTo>
                    <a:pt x="227" y="756"/>
                  </a:lnTo>
                  <a:lnTo>
                    <a:pt x="196" y="743"/>
                  </a:lnTo>
                  <a:lnTo>
                    <a:pt x="168" y="725"/>
                  </a:lnTo>
                  <a:lnTo>
                    <a:pt x="142" y="704"/>
                  </a:lnTo>
                  <a:lnTo>
                    <a:pt x="120" y="680"/>
                  </a:lnTo>
                  <a:lnTo>
                    <a:pt x="101" y="655"/>
                  </a:lnTo>
                  <a:lnTo>
                    <a:pt x="86" y="628"/>
                  </a:lnTo>
                  <a:lnTo>
                    <a:pt x="73" y="601"/>
                  </a:lnTo>
                  <a:lnTo>
                    <a:pt x="64" y="574"/>
                  </a:lnTo>
                  <a:lnTo>
                    <a:pt x="58" y="548"/>
                  </a:lnTo>
                  <a:lnTo>
                    <a:pt x="52" y="546"/>
                  </a:lnTo>
                  <a:lnTo>
                    <a:pt x="44" y="540"/>
                  </a:lnTo>
                  <a:lnTo>
                    <a:pt x="36" y="530"/>
                  </a:lnTo>
                  <a:lnTo>
                    <a:pt x="27" y="515"/>
                  </a:lnTo>
                  <a:lnTo>
                    <a:pt x="20" y="493"/>
                  </a:lnTo>
                  <a:lnTo>
                    <a:pt x="11" y="463"/>
                  </a:lnTo>
                  <a:lnTo>
                    <a:pt x="4" y="439"/>
                  </a:lnTo>
                  <a:lnTo>
                    <a:pt x="1" y="419"/>
                  </a:lnTo>
                  <a:lnTo>
                    <a:pt x="0" y="403"/>
                  </a:lnTo>
                  <a:lnTo>
                    <a:pt x="2" y="390"/>
                  </a:lnTo>
                  <a:lnTo>
                    <a:pt x="4" y="380"/>
                  </a:lnTo>
                  <a:lnTo>
                    <a:pt x="9" y="373"/>
                  </a:lnTo>
                  <a:lnTo>
                    <a:pt x="14" y="368"/>
                  </a:lnTo>
                  <a:lnTo>
                    <a:pt x="21" y="366"/>
                  </a:lnTo>
                  <a:lnTo>
                    <a:pt x="27" y="365"/>
                  </a:lnTo>
                  <a:lnTo>
                    <a:pt x="34" y="365"/>
                  </a:lnTo>
                  <a:lnTo>
                    <a:pt x="29" y="346"/>
                  </a:lnTo>
                  <a:lnTo>
                    <a:pt x="24" y="328"/>
                  </a:lnTo>
                  <a:lnTo>
                    <a:pt x="20" y="297"/>
                  </a:lnTo>
                  <a:lnTo>
                    <a:pt x="18" y="268"/>
                  </a:lnTo>
                  <a:lnTo>
                    <a:pt x="19" y="239"/>
                  </a:lnTo>
                  <a:lnTo>
                    <a:pt x="24" y="212"/>
                  </a:lnTo>
                  <a:lnTo>
                    <a:pt x="32" y="184"/>
                  </a:lnTo>
                  <a:lnTo>
                    <a:pt x="44" y="158"/>
                  </a:lnTo>
                  <a:lnTo>
                    <a:pt x="58" y="135"/>
                  </a:lnTo>
                  <a:lnTo>
                    <a:pt x="74" y="113"/>
                  </a:lnTo>
                  <a:lnTo>
                    <a:pt x="91" y="94"/>
                  </a:lnTo>
                  <a:lnTo>
                    <a:pt x="122" y="66"/>
                  </a:lnTo>
                  <a:lnTo>
                    <a:pt x="154" y="41"/>
                  </a:lnTo>
                  <a:lnTo>
                    <a:pt x="174" y="29"/>
                  </a:lnTo>
                  <a:lnTo>
                    <a:pt x="194" y="19"/>
                  </a:lnTo>
                  <a:lnTo>
                    <a:pt x="216" y="11"/>
                  </a:lnTo>
                  <a:lnTo>
                    <a:pt x="243" y="4"/>
                  </a:lnTo>
                  <a:lnTo>
                    <a:pt x="271" y="1"/>
                  </a:lnTo>
                  <a:lnTo>
                    <a:pt x="3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397"/>
            <p:cNvSpPr>
              <a:spLocks/>
            </p:cNvSpPr>
            <p:nvPr/>
          </p:nvSpPr>
          <p:spPr bwMode="auto">
            <a:xfrm>
              <a:off x="674688" y="3149600"/>
              <a:ext cx="174625" cy="79375"/>
            </a:xfrm>
            <a:custGeom>
              <a:avLst/>
              <a:gdLst>
                <a:gd name="T0" fmla="*/ 460 w 1096"/>
                <a:gd name="T1" fmla="*/ 325 h 505"/>
                <a:gd name="T2" fmla="*/ 520 w 1096"/>
                <a:gd name="T3" fmla="*/ 238 h 505"/>
                <a:gd name="T4" fmla="*/ 490 w 1096"/>
                <a:gd name="T5" fmla="*/ 190 h 505"/>
                <a:gd name="T6" fmla="*/ 477 w 1096"/>
                <a:gd name="T7" fmla="*/ 152 h 505"/>
                <a:gd name="T8" fmla="*/ 477 w 1096"/>
                <a:gd name="T9" fmla="*/ 125 h 505"/>
                <a:gd name="T10" fmla="*/ 486 w 1096"/>
                <a:gd name="T11" fmla="*/ 105 h 505"/>
                <a:gd name="T12" fmla="*/ 503 w 1096"/>
                <a:gd name="T13" fmla="*/ 93 h 505"/>
                <a:gd name="T14" fmla="*/ 521 w 1096"/>
                <a:gd name="T15" fmla="*/ 86 h 505"/>
                <a:gd name="T16" fmla="*/ 537 w 1096"/>
                <a:gd name="T17" fmla="*/ 84 h 505"/>
                <a:gd name="T18" fmla="*/ 548 w 1096"/>
                <a:gd name="T19" fmla="*/ 83 h 505"/>
                <a:gd name="T20" fmla="*/ 559 w 1096"/>
                <a:gd name="T21" fmla="*/ 84 h 505"/>
                <a:gd name="T22" fmla="*/ 576 w 1096"/>
                <a:gd name="T23" fmla="*/ 86 h 505"/>
                <a:gd name="T24" fmla="*/ 593 w 1096"/>
                <a:gd name="T25" fmla="*/ 94 h 505"/>
                <a:gd name="T26" fmla="*/ 610 w 1096"/>
                <a:gd name="T27" fmla="*/ 105 h 505"/>
                <a:gd name="T28" fmla="*/ 620 w 1096"/>
                <a:gd name="T29" fmla="*/ 125 h 505"/>
                <a:gd name="T30" fmla="*/ 620 w 1096"/>
                <a:gd name="T31" fmla="*/ 152 h 505"/>
                <a:gd name="T32" fmla="*/ 607 w 1096"/>
                <a:gd name="T33" fmla="*/ 190 h 505"/>
                <a:gd name="T34" fmla="*/ 577 w 1096"/>
                <a:gd name="T35" fmla="*/ 238 h 505"/>
                <a:gd name="T36" fmla="*/ 636 w 1096"/>
                <a:gd name="T37" fmla="*/ 325 h 505"/>
                <a:gd name="T38" fmla="*/ 742 w 1096"/>
                <a:gd name="T39" fmla="*/ 1 h 505"/>
                <a:gd name="T40" fmla="*/ 761 w 1096"/>
                <a:gd name="T41" fmla="*/ 13 h 505"/>
                <a:gd name="T42" fmla="*/ 796 w 1096"/>
                <a:gd name="T43" fmla="*/ 33 h 505"/>
                <a:gd name="T44" fmla="*/ 849 w 1096"/>
                <a:gd name="T45" fmla="*/ 58 h 505"/>
                <a:gd name="T46" fmla="*/ 916 w 1096"/>
                <a:gd name="T47" fmla="*/ 88 h 505"/>
                <a:gd name="T48" fmla="*/ 986 w 1096"/>
                <a:gd name="T49" fmla="*/ 117 h 505"/>
                <a:gd name="T50" fmla="*/ 1034 w 1096"/>
                <a:gd name="T51" fmla="*/ 151 h 505"/>
                <a:gd name="T52" fmla="*/ 1064 w 1096"/>
                <a:gd name="T53" fmla="*/ 197 h 505"/>
                <a:gd name="T54" fmla="*/ 1083 w 1096"/>
                <a:gd name="T55" fmla="*/ 255 h 505"/>
                <a:gd name="T56" fmla="*/ 1092 w 1096"/>
                <a:gd name="T57" fmla="*/ 325 h 505"/>
                <a:gd name="T58" fmla="*/ 1095 w 1096"/>
                <a:gd name="T59" fmla="*/ 407 h 505"/>
                <a:gd name="T60" fmla="*/ 1096 w 1096"/>
                <a:gd name="T61" fmla="*/ 505 h 505"/>
                <a:gd name="T62" fmla="*/ 0 w 1096"/>
                <a:gd name="T63" fmla="*/ 455 h 505"/>
                <a:gd name="T64" fmla="*/ 2 w 1096"/>
                <a:gd name="T65" fmla="*/ 365 h 505"/>
                <a:gd name="T66" fmla="*/ 8 w 1096"/>
                <a:gd name="T67" fmla="*/ 288 h 505"/>
                <a:gd name="T68" fmla="*/ 21 w 1096"/>
                <a:gd name="T69" fmla="*/ 224 h 505"/>
                <a:gd name="T70" fmla="*/ 45 w 1096"/>
                <a:gd name="T71" fmla="*/ 173 h 505"/>
                <a:gd name="T72" fmla="*/ 84 w 1096"/>
                <a:gd name="T73" fmla="*/ 133 h 505"/>
                <a:gd name="T74" fmla="*/ 142 w 1096"/>
                <a:gd name="T75" fmla="*/ 103 h 505"/>
                <a:gd name="T76" fmla="*/ 216 w 1096"/>
                <a:gd name="T77" fmla="*/ 73 h 505"/>
                <a:gd name="T78" fmla="*/ 276 w 1096"/>
                <a:gd name="T79" fmla="*/ 45 h 505"/>
                <a:gd name="T80" fmla="*/ 320 w 1096"/>
                <a:gd name="T81" fmla="*/ 22 h 505"/>
                <a:gd name="T82" fmla="*/ 347 w 1096"/>
                <a:gd name="T83" fmla="*/ 5 h 505"/>
                <a:gd name="T84" fmla="*/ 356 w 1096"/>
                <a:gd name="T85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6" h="505">
                  <a:moveTo>
                    <a:pt x="356" y="0"/>
                  </a:moveTo>
                  <a:lnTo>
                    <a:pt x="460" y="325"/>
                  </a:lnTo>
                  <a:lnTo>
                    <a:pt x="474" y="370"/>
                  </a:lnTo>
                  <a:lnTo>
                    <a:pt x="520" y="238"/>
                  </a:lnTo>
                  <a:lnTo>
                    <a:pt x="503" y="213"/>
                  </a:lnTo>
                  <a:lnTo>
                    <a:pt x="490" y="190"/>
                  </a:lnTo>
                  <a:lnTo>
                    <a:pt x="481" y="169"/>
                  </a:lnTo>
                  <a:lnTo>
                    <a:pt x="477" y="152"/>
                  </a:lnTo>
                  <a:lnTo>
                    <a:pt x="475" y="137"/>
                  </a:lnTo>
                  <a:lnTo>
                    <a:pt x="477" y="125"/>
                  </a:lnTo>
                  <a:lnTo>
                    <a:pt x="481" y="114"/>
                  </a:lnTo>
                  <a:lnTo>
                    <a:pt x="486" y="105"/>
                  </a:lnTo>
                  <a:lnTo>
                    <a:pt x="494" y="99"/>
                  </a:lnTo>
                  <a:lnTo>
                    <a:pt x="503" y="93"/>
                  </a:lnTo>
                  <a:lnTo>
                    <a:pt x="512" y="90"/>
                  </a:lnTo>
                  <a:lnTo>
                    <a:pt x="521" y="86"/>
                  </a:lnTo>
                  <a:lnTo>
                    <a:pt x="529" y="85"/>
                  </a:lnTo>
                  <a:lnTo>
                    <a:pt x="537" y="84"/>
                  </a:lnTo>
                  <a:lnTo>
                    <a:pt x="544" y="83"/>
                  </a:lnTo>
                  <a:lnTo>
                    <a:pt x="548" y="83"/>
                  </a:lnTo>
                  <a:lnTo>
                    <a:pt x="553" y="83"/>
                  </a:lnTo>
                  <a:lnTo>
                    <a:pt x="559" y="84"/>
                  </a:lnTo>
                  <a:lnTo>
                    <a:pt x="567" y="85"/>
                  </a:lnTo>
                  <a:lnTo>
                    <a:pt x="576" y="86"/>
                  </a:lnTo>
                  <a:lnTo>
                    <a:pt x="585" y="90"/>
                  </a:lnTo>
                  <a:lnTo>
                    <a:pt x="593" y="94"/>
                  </a:lnTo>
                  <a:lnTo>
                    <a:pt x="602" y="99"/>
                  </a:lnTo>
                  <a:lnTo>
                    <a:pt x="610" y="105"/>
                  </a:lnTo>
                  <a:lnTo>
                    <a:pt x="615" y="114"/>
                  </a:lnTo>
                  <a:lnTo>
                    <a:pt x="620" y="125"/>
                  </a:lnTo>
                  <a:lnTo>
                    <a:pt x="621" y="137"/>
                  </a:lnTo>
                  <a:lnTo>
                    <a:pt x="620" y="152"/>
                  </a:lnTo>
                  <a:lnTo>
                    <a:pt x="615" y="169"/>
                  </a:lnTo>
                  <a:lnTo>
                    <a:pt x="607" y="190"/>
                  </a:lnTo>
                  <a:lnTo>
                    <a:pt x="593" y="213"/>
                  </a:lnTo>
                  <a:lnTo>
                    <a:pt x="577" y="238"/>
                  </a:lnTo>
                  <a:lnTo>
                    <a:pt x="622" y="370"/>
                  </a:lnTo>
                  <a:lnTo>
                    <a:pt x="636" y="325"/>
                  </a:lnTo>
                  <a:lnTo>
                    <a:pt x="740" y="0"/>
                  </a:lnTo>
                  <a:lnTo>
                    <a:pt x="742" y="1"/>
                  </a:lnTo>
                  <a:lnTo>
                    <a:pt x="749" y="5"/>
                  </a:lnTo>
                  <a:lnTo>
                    <a:pt x="761" y="13"/>
                  </a:lnTo>
                  <a:lnTo>
                    <a:pt x="777" y="22"/>
                  </a:lnTo>
                  <a:lnTo>
                    <a:pt x="796" y="33"/>
                  </a:lnTo>
                  <a:lnTo>
                    <a:pt x="821" y="45"/>
                  </a:lnTo>
                  <a:lnTo>
                    <a:pt x="849" y="58"/>
                  </a:lnTo>
                  <a:lnTo>
                    <a:pt x="880" y="73"/>
                  </a:lnTo>
                  <a:lnTo>
                    <a:pt x="916" y="88"/>
                  </a:lnTo>
                  <a:lnTo>
                    <a:pt x="954" y="103"/>
                  </a:lnTo>
                  <a:lnTo>
                    <a:pt x="986" y="117"/>
                  </a:lnTo>
                  <a:lnTo>
                    <a:pt x="1013" y="133"/>
                  </a:lnTo>
                  <a:lnTo>
                    <a:pt x="1034" y="151"/>
                  </a:lnTo>
                  <a:lnTo>
                    <a:pt x="1051" y="173"/>
                  </a:lnTo>
                  <a:lnTo>
                    <a:pt x="1064" y="197"/>
                  </a:lnTo>
                  <a:lnTo>
                    <a:pt x="1075" y="225"/>
                  </a:lnTo>
                  <a:lnTo>
                    <a:pt x="1083" y="255"/>
                  </a:lnTo>
                  <a:lnTo>
                    <a:pt x="1089" y="288"/>
                  </a:lnTo>
                  <a:lnTo>
                    <a:pt x="1092" y="325"/>
                  </a:lnTo>
                  <a:lnTo>
                    <a:pt x="1094" y="365"/>
                  </a:lnTo>
                  <a:lnTo>
                    <a:pt x="1095" y="407"/>
                  </a:lnTo>
                  <a:lnTo>
                    <a:pt x="1095" y="455"/>
                  </a:lnTo>
                  <a:lnTo>
                    <a:pt x="1096" y="505"/>
                  </a:lnTo>
                  <a:lnTo>
                    <a:pt x="0" y="505"/>
                  </a:lnTo>
                  <a:lnTo>
                    <a:pt x="0" y="455"/>
                  </a:lnTo>
                  <a:lnTo>
                    <a:pt x="1" y="407"/>
                  </a:lnTo>
                  <a:lnTo>
                    <a:pt x="2" y="365"/>
                  </a:lnTo>
                  <a:lnTo>
                    <a:pt x="4" y="324"/>
                  </a:lnTo>
                  <a:lnTo>
                    <a:pt x="8" y="288"/>
                  </a:lnTo>
                  <a:lnTo>
                    <a:pt x="13" y="255"/>
                  </a:lnTo>
                  <a:lnTo>
                    <a:pt x="21" y="224"/>
                  </a:lnTo>
                  <a:lnTo>
                    <a:pt x="31" y="197"/>
                  </a:lnTo>
                  <a:lnTo>
                    <a:pt x="45" y="173"/>
                  </a:lnTo>
                  <a:lnTo>
                    <a:pt x="63" y="151"/>
                  </a:lnTo>
                  <a:lnTo>
                    <a:pt x="84" y="133"/>
                  </a:lnTo>
                  <a:lnTo>
                    <a:pt x="110" y="117"/>
                  </a:lnTo>
                  <a:lnTo>
                    <a:pt x="142" y="103"/>
                  </a:lnTo>
                  <a:lnTo>
                    <a:pt x="181" y="88"/>
                  </a:lnTo>
                  <a:lnTo>
                    <a:pt x="216" y="73"/>
                  </a:lnTo>
                  <a:lnTo>
                    <a:pt x="247" y="58"/>
                  </a:lnTo>
                  <a:lnTo>
                    <a:pt x="276" y="45"/>
                  </a:lnTo>
                  <a:lnTo>
                    <a:pt x="300" y="33"/>
                  </a:lnTo>
                  <a:lnTo>
                    <a:pt x="320" y="22"/>
                  </a:lnTo>
                  <a:lnTo>
                    <a:pt x="335" y="13"/>
                  </a:lnTo>
                  <a:lnTo>
                    <a:pt x="347" y="5"/>
                  </a:lnTo>
                  <a:lnTo>
                    <a:pt x="354" y="1"/>
                  </a:lnTo>
                  <a:lnTo>
                    <a:pt x="3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398"/>
            <p:cNvSpPr>
              <a:spLocks/>
            </p:cNvSpPr>
            <p:nvPr/>
          </p:nvSpPr>
          <p:spPr bwMode="auto">
            <a:xfrm>
              <a:off x="715963" y="3028950"/>
              <a:ext cx="90488" cy="122238"/>
            </a:xfrm>
            <a:custGeom>
              <a:avLst/>
              <a:gdLst>
                <a:gd name="T0" fmla="*/ 338 w 577"/>
                <a:gd name="T1" fmla="*/ 3 h 767"/>
                <a:gd name="T2" fmla="*/ 389 w 577"/>
                <a:gd name="T3" fmla="*/ 19 h 767"/>
                <a:gd name="T4" fmla="*/ 430 w 577"/>
                <a:gd name="T5" fmla="*/ 43 h 767"/>
                <a:gd name="T6" fmla="*/ 458 w 577"/>
                <a:gd name="T7" fmla="*/ 67 h 767"/>
                <a:gd name="T8" fmla="*/ 473 w 577"/>
                <a:gd name="T9" fmla="*/ 85 h 767"/>
                <a:gd name="T10" fmla="*/ 479 w 577"/>
                <a:gd name="T11" fmla="*/ 93 h 767"/>
                <a:gd name="T12" fmla="*/ 483 w 577"/>
                <a:gd name="T13" fmla="*/ 94 h 767"/>
                <a:gd name="T14" fmla="*/ 495 w 577"/>
                <a:gd name="T15" fmla="*/ 97 h 767"/>
                <a:gd name="T16" fmla="*/ 512 w 577"/>
                <a:gd name="T17" fmla="*/ 107 h 767"/>
                <a:gd name="T18" fmla="*/ 529 w 577"/>
                <a:gd name="T19" fmla="*/ 125 h 767"/>
                <a:gd name="T20" fmla="*/ 546 w 577"/>
                <a:gd name="T21" fmla="*/ 155 h 767"/>
                <a:gd name="T22" fmla="*/ 557 w 577"/>
                <a:gd name="T23" fmla="*/ 196 h 767"/>
                <a:gd name="T24" fmla="*/ 560 w 577"/>
                <a:gd name="T25" fmla="*/ 254 h 767"/>
                <a:gd name="T26" fmla="*/ 553 w 577"/>
                <a:gd name="T27" fmla="*/ 329 h 767"/>
                <a:gd name="T28" fmla="*/ 543 w 577"/>
                <a:gd name="T29" fmla="*/ 366 h 767"/>
                <a:gd name="T30" fmla="*/ 557 w 577"/>
                <a:gd name="T31" fmla="*/ 367 h 767"/>
                <a:gd name="T32" fmla="*/ 568 w 577"/>
                <a:gd name="T33" fmla="*/ 373 h 767"/>
                <a:gd name="T34" fmla="*/ 576 w 577"/>
                <a:gd name="T35" fmla="*/ 391 h 767"/>
                <a:gd name="T36" fmla="*/ 576 w 577"/>
                <a:gd name="T37" fmla="*/ 421 h 767"/>
                <a:gd name="T38" fmla="*/ 567 w 577"/>
                <a:gd name="T39" fmla="*/ 465 h 767"/>
                <a:gd name="T40" fmla="*/ 549 w 577"/>
                <a:gd name="T41" fmla="*/ 515 h 767"/>
                <a:gd name="T42" fmla="*/ 533 w 577"/>
                <a:gd name="T43" fmla="*/ 540 h 767"/>
                <a:gd name="T44" fmla="*/ 518 w 577"/>
                <a:gd name="T45" fmla="*/ 548 h 767"/>
                <a:gd name="T46" fmla="*/ 503 w 577"/>
                <a:gd name="T47" fmla="*/ 601 h 767"/>
                <a:gd name="T48" fmla="*/ 475 w 577"/>
                <a:gd name="T49" fmla="*/ 655 h 767"/>
                <a:gd name="T50" fmla="*/ 433 w 577"/>
                <a:gd name="T51" fmla="*/ 704 h 767"/>
                <a:gd name="T52" fmla="*/ 381 w 577"/>
                <a:gd name="T53" fmla="*/ 743 h 767"/>
                <a:gd name="T54" fmla="*/ 320 w 577"/>
                <a:gd name="T55" fmla="*/ 763 h 767"/>
                <a:gd name="T56" fmla="*/ 257 w 577"/>
                <a:gd name="T57" fmla="*/ 763 h 767"/>
                <a:gd name="T58" fmla="*/ 195 w 577"/>
                <a:gd name="T59" fmla="*/ 743 h 767"/>
                <a:gd name="T60" fmla="*/ 142 w 577"/>
                <a:gd name="T61" fmla="*/ 704 h 767"/>
                <a:gd name="T62" fmla="*/ 101 w 577"/>
                <a:gd name="T63" fmla="*/ 655 h 767"/>
                <a:gd name="T64" fmla="*/ 73 w 577"/>
                <a:gd name="T65" fmla="*/ 601 h 767"/>
                <a:gd name="T66" fmla="*/ 58 w 577"/>
                <a:gd name="T67" fmla="*/ 548 h 767"/>
                <a:gd name="T68" fmla="*/ 44 w 577"/>
                <a:gd name="T69" fmla="*/ 540 h 767"/>
                <a:gd name="T70" fmla="*/ 28 w 577"/>
                <a:gd name="T71" fmla="*/ 515 h 767"/>
                <a:gd name="T72" fmla="*/ 10 w 577"/>
                <a:gd name="T73" fmla="*/ 463 h 767"/>
                <a:gd name="T74" fmla="*/ 1 w 577"/>
                <a:gd name="T75" fmla="*/ 419 h 767"/>
                <a:gd name="T76" fmla="*/ 1 w 577"/>
                <a:gd name="T77" fmla="*/ 390 h 767"/>
                <a:gd name="T78" fmla="*/ 9 w 577"/>
                <a:gd name="T79" fmla="*/ 373 h 767"/>
                <a:gd name="T80" fmla="*/ 21 w 577"/>
                <a:gd name="T81" fmla="*/ 366 h 767"/>
                <a:gd name="T82" fmla="*/ 34 w 577"/>
                <a:gd name="T83" fmla="*/ 365 h 767"/>
                <a:gd name="T84" fmla="*/ 24 w 577"/>
                <a:gd name="T85" fmla="*/ 328 h 767"/>
                <a:gd name="T86" fmla="*/ 18 w 577"/>
                <a:gd name="T87" fmla="*/ 268 h 767"/>
                <a:gd name="T88" fmla="*/ 24 w 577"/>
                <a:gd name="T89" fmla="*/ 212 h 767"/>
                <a:gd name="T90" fmla="*/ 44 w 577"/>
                <a:gd name="T91" fmla="*/ 158 h 767"/>
                <a:gd name="T92" fmla="*/ 74 w 577"/>
                <a:gd name="T93" fmla="*/ 113 h 767"/>
                <a:gd name="T94" fmla="*/ 121 w 577"/>
                <a:gd name="T95" fmla="*/ 66 h 767"/>
                <a:gd name="T96" fmla="*/ 173 w 577"/>
                <a:gd name="T97" fmla="*/ 29 h 767"/>
                <a:gd name="T98" fmla="*/ 215 w 577"/>
                <a:gd name="T99" fmla="*/ 11 h 767"/>
                <a:gd name="T100" fmla="*/ 271 w 577"/>
                <a:gd name="T101" fmla="*/ 1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7" h="767">
                  <a:moveTo>
                    <a:pt x="306" y="0"/>
                  </a:moveTo>
                  <a:lnTo>
                    <a:pt x="338" y="3"/>
                  </a:lnTo>
                  <a:lnTo>
                    <a:pt x="365" y="10"/>
                  </a:lnTo>
                  <a:lnTo>
                    <a:pt x="389" y="19"/>
                  </a:lnTo>
                  <a:lnTo>
                    <a:pt x="410" y="30"/>
                  </a:lnTo>
                  <a:lnTo>
                    <a:pt x="430" y="43"/>
                  </a:lnTo>
                  <a:lnTo>
                    <a:pt x="446" y="55"/>
                  </a:lnTo>
                  <a:lnTo>
                    <a:pt x="458" y="67"/>
                  </a:lnTo>
                  <a:lnTo>
                    <a:pt x="468" y="77"/>
                  </a:lnTo>
                  <a:lnTo>
                    <a:pt x="473" y="85"/>
                  </a:lnTo>
                  <a:lnTo>
                    <a:pt x="478" y="91"/>
                  </a:lnTo>
                  <a:lnTo>
                    <a:pt x="479" y="93"/>
                  </a:lnTo>
                  <a:lnTo>
                    <a:pt x="480" y="93"/>
                  </a:lnTo>
                  <a:lnTo>
                    <a:pt x="483" y="94"/>
                  </a:lnTo>
                  <a:lnTo>
                    <a:pt x="489" y="95"/>
                  </a:lnTo>
                  <a:lnTo>
                    <a:pt x="495" y="97"/>
                  </a:lnTo>
                  <a:lnTo>
                    <a:pt x="503" y="102"/>
                  </a:lnTo>
                  <a:lnTo>
                    <a:pt x="512" y="107"/>
                  </a:lnTo>
                  <a:lnTo>
                    <a:pt x="521" y="115"/>
                  </a:lnTo>
                  <a:lnTo>
                    <a:pt x="529" y="125"/>
                  </a:lnTo>
                  <a:lnTo>
                    <a:pt x="538" y="138"/>
                  </a:lnTo>
                  <a:lnTo>
                    <a:pt x="546" y="155"/>
                  </a:lnTo>
                  <a:lnTo>
                    <a:pt x="553" y="173"/>
                  </a:lnTo>
                  <a:lnTo>
                    <a:pt x="557" y="196"/>
                  </a:lnTo>
                  <a:lnTo>
                    <a:pt x="560" y="223"/>
                  </a:lnTo>
                  <a:lnTo>
                    <a:pt x="560" y="254"/>
                  </a:lnTo>
                  <a:lnTo>
                    <a:pt x="558" y="289"/>
                  </a:lnTo>
                  <a:lnTo>
                    <a:pt x="553" y="329"/>
                  </a:lnTo>
                  <a:lnTo>
                    <a:pt x="548" y="347"/>
                  </a:lnTo>
                  <a:lnTo>
                    <a:pt x="543" y="366"/>
                  </a:lnTo>
                  <a:lnTo>
                    <a:pt x="549" y="366"/>
                  </a:lnTo>
                  <a:lnTo>
                    <a:pt x="557" y="367"/>
                  </a:lnTo>
                  <a:lnTo>
                    <a:pt x="563" y="369"/>
                  </a:lnTo>
                  <a:lnTo>
                    <a:pt x="568" y="373"/>
                  </a:lnTo>
                  <a:lnTo>
                    <a:pt x="572" y="381"/>
                  </a:lnTo>
                  <a:lnTo>
                    <a:pt x="576" y="391"/>
                  </a:lnTo>
                  <a:lnTo>
                    <a:pt x="577" y="404"/>
                  </a:lnTo>
                  <a:lnTo>
                    <a:pt x="576" y="421"/>
                  </a:lnTo>
                  <a:lnTo>
                    <a:pt x="572" y="440"/>
                  </a:lnTo>
                  <a:lnTo>
                    <a:pt x="567" y="465"/>
                  </a:lnTo>
                  <a:lnTo>
                    <a:pt x="558" y="493"/>
                  </a:lnTo>
                  <a:lnTo>
                    <a:pt x="549" y="515"/>
                  </a:lnTo>
                  <a:lnTo>
                    <a:pt x="540" y="530"/>
                  </a:lnTo>
                  <a:lnTo>
                    <a:pt x="533" y="540"/>
                  </a:lnTo>
                  <a:lnTo>
                    <a:pt x="525" y="546"/>
                  </a:lnTo>
                  <a:lnTo>
                    <a:pt x="518" y="548"/>
                  </a:lnTo>
                  <a:lnTo>
                    <a:pt x="513" y="574"/>
                  </a:lnTo>
                  <a:lnTo>
                    <a:pt x="503" y="601"/>
                  </a:lnTo>
                  <a:lnTo>
                    <a:pt x="491" y="628"/>
                  </a:lnTo>
                  <a:lnTo>
                    <a:pt x="475" y="655"/>
                  </a:lnTo>
                  <a:lnTo>
                    <a:pt x="456" y="680"/>
                  </a:lnTo>
                  <a:lnTo>
                    <a:pt x="433" y="704"/>
                  </a:lnTo>
                  <a:lnTo>
                    <a:pt x="408" y="725"/>
                  </a:lnTo>
                  <a:lnTo>
                    <a:pt x="381" y="743"/>
                  </a:lnTo>
                  <a:lnTo>
                    <a:pt x="350" y="756"/>
                  </a:lnTo>
                  <a:lnTo>
                    <a:pt x="320" y="763"/>
                  </a:lnTo>
                  <a:lnTo>
                    <a:pt x="289" y="767"/>
                  </a:lnTo>
                  <a:lnTo>
                    <a:pt x="257" y="763"/>
                  </a:lnTo>
                  <a:lnTo>
                    <a:pt x="226" y="756"/>
                  </a:lnTo>
                  <a:lnTo>
                    <a:pt x="195" y="743"/>
                  </a:lnTo>
                  <a:lnTo>
                    <a:pt x="168" y="725"/>
                  </a:lnTo>
                  <a:lnTo>
                    <a:pt x="142" y="704"/>
                  </a:lnTo>
                  <a:lnTo>
                    <a:pt x="120" y="680"/>
                  </a:lnTo>
                  <a:lnTo>
                    <a:pt x="101" y="655"/>
                  </a:lnTo>
                  <a:lnTo>
                    <a:pt x="85" y="628"/>
                  </a:lnTo>
                  <a:lnTo>
                    <a:pt x="73" y="601"/>
                  </a:lnTo>
                  <a:lnTo>
                    <a:pt x="64" y="574"/>
                  </a:lnTo>
                  <a:lnTo>
                    <a:pt x="58" y="548"/>
                  </a:lnTo>
                  <a:lnTo>
                    <a:pt x="52" y="546"/>
                  </a:lnTo>
                  <a:lnTo>
                    <a:pt x="44" y="540"/>
                  </a:lnTo>
                  <a:lnTo>
                    <a:pt x="36" y="530"/>
                  </a:lnTo>
                  <a:lnTo>
                    <a:pt x="28" y="515"/>
                  </a:lnTo>
                  <a:lnTo>
                    <a:pt x="19" y="493"/>
                  </a:lnTo>
                  <a:lnTo>
                    <a:pt x="10" y="463"/>
                  </a:lnTo>
                  <a:lnTo>
                    <a:pt x="4" y="439"/>
                  </a:lnTo>
                  <a:lnTo>
                    <a:pt x="1" y="419"/>
                  </a:lnTo>
                  <a:lnTo>
                    <a:pt x="0" y="403"/>
                  </a:lnTo>
                  <a:lnTo>
                    <a:pt x="1" y="390"/>
                  </a:lnTo>
                  <a:lnTo>
                    <a:pt x="4" y="380"/>
                  </a:lnTo>
                  <a:lnTo>
                    <a:pt x="9" y="373"/>
                  </a:lnTo>
                  <a:lnTo>
                    <a:pt x="14" y="368"/>
                  </a:lnTo>
                  <a:lnTo>
                    <a:pt x="21" y="366"/>
                  </a:lnTo>
                  <a:lnTo>
                    <a:pt x="28" y="365"/>
                  </a:lnTo>
                  <a:lnTo>
                    <a:pt x="34" y="365"/>
                  </a:lnTo>
                  <a:lnTo>
                    <a:pt x="29" y="346"/>
                  </a:lnTo>
                  <a:lnTo>
                    <a:pt x="24" y="328"/>
                  </a:lnTo>
                  <a:lnTo>
                    <a:pt x="20" y="297"/>
                  </a:lnTo>
                  <a:lnTo>
                    <a:pt x="18" y="268"/>
                  </a:lnTo>
                  <a:lnTo>
                    <a:pt x="19" y="239"/>
                  </a:lnTo>
                  <a:lnTo>
                    <a:pt x="24" y="212"/>
                  </a:lnTo>
                  <a:lnTo>
                    <a:pt x="32" y="184"/>
                  </a:lnTo>
                  <a:lnTo>
                    <a:pt x="44" y="158"/>
                  </a:lnTo>
                  <a:lnTo>
                    <a:pt x="58" y="135"/>
                  </a:lnTo>
                  <a:lnTo>
                    <a:pt x="74" y="113"/>
                  </a:lnTo>
                  <a:lnTo>
                    <a:pt x="92" y="94"/>
                  </a:lnTo>
                  <a:lnTo>
                    <a:pt x="121" y="66"/>
                  </a:lnTo>
                  <a:lnTo>
                    <a:pt x="154" y="41"/>
                  </a:lnTo>
                  <a:lnTo>
                    <a:pt x="173" y="29"/>
                  </a:lnTo>
                  <a:lnTo>
                    <a:pt x="194" y="19"/>
                  </a:lnTo>
                  <a:lnTo>
                    <a:pt x="215" y="11"/>
                  </a:lnTo>
                  <a:lnTo>
                    <a:pt x="243" y="4"/>
                  </a:lnTo>
                  <a:lnTo>
                    <a:pt x="271" y="1"/>
                  </a:lnTo>
                  <a:lnTo>
                    <a:pt x="3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6" name="Group 1071"/>
          <p:cNvGrpSpPr/>
          <p:nvPr/>
        </p:nvGrpSpPr>
        <p:grpSpPr>
          <a:xfrm>
            <a:off x="4726792" y="1133859"/>
            <a:ext cx="550862" cy="573087"/>
            <a:chOff x="1617663" y="2679700"/>
            <a:chExt cx="550862" cy="573087"/>
          </a:xfrm>
          <a:solidFill>
            <a:srgbClr val="000000"/>
          </a:solidFill>
        </p:grpSpPr>
        <p:sp>
          <p:nvSpPr>
            <p:cNvPr id="257" name="Freeform 403"/>
            <p:cNvSpPr>
              <a:spLocks/>
            </p:cNvSpPr>
            <p:nvPr/>
          </p:nvSpPr>
          <p:spPr bwMode="auto">
            <a:xfrm>
              <a:off x="1719263" y="2679700"/>
              <a:ext cx="225425" cy="301625"/>
            </a:xfrm>
            <a:custGeom>
              <a:avLst/>
              <a:gdLst>
                <a:gd name="T0" fmla="*/ 823 w 1427"/>
                <a:gd name="T1" fmla="*/ 6 h 1903"/>
                <a:gd name="T2" fmla="*/ 947 w 1427"/>
                <a:gd name="T3" fmla="*/ 42 h 1903"/>
                <a:gd name="T4" fmla="*/ 1049 w 1427"/>
                <a:gd name="T5" fmla="*/ 95 h 1903"/>
                <a:gd name="T6" fmla="*/ 1127 w 1427"/>
                <a:gd name="T7" fmla="*/ 159 h 1903"/>
                <a:gd name="T8" fmla="*/ 1169 w 1427"/>
                <a:gd name="T9" fmla="*/ 210 h 1903"/>
                <a:gd name="T10" fmla="*/ 1183 w 1427"/>
                <a:gd name="T11" fmla="*/ 232 h 1903"/>
                <a:gd name="T12" fmla="*/ 1193 w 1427"/>
                <a:gd name="T13" fmla="*/ 233 h 1903"/>
                <a:gd name="T14" fmla="*/ 1219 w 1427"/>
                <a:gd name="T15" fmla="*/ 241 h 1903"/>
                <a:gd name="T16" fmla="*/ 1255 w 1427"/>
                <a:gd name="T17" fmla="*/ 260 h 1903"/>
                <a:gd name="T18" fmla="*/ 1297 w 1427"/>
                <a:gd name="T19" fmla="*/ 296 h 1903"/>
                <a:gd name="T20" fmla="*/ 1335 w 1427"/>
                <a:gd name="T21" fmla="*/ 353 h 1903"/>
                <a:gd name="T22" fmla="*/ 1367 w 1427"/>
                <a:gd name="T23" fmla="*/ 434 h 1903"/>
                <a:gd name="T24" fmla="*/ 1385 w 1427"/>
                <a:gd name="T25" fmla="*/ 548 h 1903"/>
                <a:gd name="T26" fmla="*/ 1383 w 1427"/>
                <a:gd name="T27" fmla="*/ 696 h 1903"/>
                <a:gd name="T28" fmla="*/ 1357 w 1427"/>
                <a:gd name="T29" fmla="*/ 862 h 1903"/>
                <a:gd name="T30" fmla="*/ 1365 w 1427"/>
                <a:gd name="T31" fmla="*/ 907 h 1903"/>
                <a:gd name="T32" fmla="*/ 1397 w 1427"/>
                <a:gd name="T33" fmla="*/ 919 h 1903"/>
                <a:gd name="T34" fmla="*/ 1420 w 1427"/>
                <a:gd name="T35" fmla="*/ 953 h 1903"/>
                <a:gd name="T36" fmla="*/ 1427 w 1427"/>
                <a:gd name="T37" fmla="*/ 1015 h 1903"/>
                <a:gd name="T38" fmla="*/ 1414 w 1427"/>
                <a:gd name="T39" fmla="*/ 1112 h 1903"/>
                <a:gd name="T40" fmla="*/ 1373 w 1427"/>
                <a:gd name="T41" fmla="*/ 1244 h 1903"/>
                <a:gd name="T42" fmla="*/ 1331 w 1427"/>
                <a:gd name="T43" fmla="*/ 1325 h 1903"/>
                <a:gd name="T44" fmla="*/ 1295 w 1427"/>
                <a:gd name="T45" fmla="*/ 1358 h 1903"/>
                <a:gd name="T46" fmla="*/ 1261 w 1427"/>
                <a:gd name="T47" fmla="*/ 1451 h 1903"/>
                <a:gd name="T48" fmla="*/ 1197 w 1427"/>
                <a:gd name="T49" fmla="*/ 1590 h 1903"/>
                <a:gd name="T50" fmla="*/ 1099 w 1427"/>
                <a:gd name="T51" fmla="*/ 1720 h 1903"/>
                <a:gd name="T52" fmla="*/ 968 w 1427"/>
                <a:gd name="T53" fmla="*/ 1827 h 1903"/>
                <a:gd name="T54" fmla="*/ 815 w 1427"/>
                <a:gd name="T55" fmla="*/ 1891 h 1903"/>
                <a:gd name="T56" fmla="*/ 662 w 1427"/>
                <a:gd name="T57" fmla="*/ 1899 h 1903"/>
                <a:gd name="T58" fmla="*/ 510 w 1427"/>
                <a:gd name="T59" fmla="*/ 1857 h 1903"/>
                <a:gd name="T60" fmla="*/ 378 w 1427"/>
                <a:gd name="T61" fmla="*/ 1771 h 1903"/>
                <a:gd name="T62" fmla="*/ 272 w 1427"/>
                <a:gd name="T63" fmla="*/ 1659 h 1903"/>
                <a:gd name="T64" fmla="*/ 198 w 1427"/>
                <a:gd name="T65" fmla="*/ 1531 h 1903"/>
                <a:gd name="T66" fmla="*/ 151 w 1427"/>
                <a:gd name="T67" fmla="*/ 1402 h 1903"/>
                <a:gd name="T68" fmla="*/ 124 w 1427"/>
                <a:gd name="T69" fmla="*/ 1353 h 1903"/>
                <a:gd name="T70" fmla="*/ 89 w 1427"/>
                <a:gd name="T71" fmla="*/ 1315 h 1903"/>
                <a:gd name="T72" fmla="*/ 51 w 1427"/>
                <a:gd name="T73" fmla="*/ 1235 h 1903"/>
                <a:gd name="T74" fmla="*/ 14 w 1427"/>
                <a:gd name="T75" fmla="*/ 1110 h 1903"/>
                <a:gd name="T76" fmla="*/ 0 w 1427"/>
                <a:gd name="T77" fmla="*/ 1013 h 1903"/>
                <a:gd name="T78" fmla="*/ 7 w 1427"/>
                <a:gd name="T79" fmla="*/ 951 h 1903"/>
                <a:gd name="T80" fmla="*/ 30 w 1427"/>
                <a:gd name="T81" fmla="*/ 918 h 1903"/>
                <a:gd name="T82" fmla="*/ 61 w 1427"/>
                <a:gd name="T83" fmla="*/ 906 h 1903"/>
                <a:gd name="T84" fmla="*/ 70 w 1427"/>
                <a:gd name="T85" fmla="*/ 861 h 1903"/>
                <a:gd name="T86" fmla="*/ 44 w 1427"/>
                <a:gd name="T87" fmla="*/ 697 h 1903"/>
                <a:gd name="T88" fmla="*/ 59 w 1427"/>
                <a:gd name="T89" fmla="*/ 529 h 1903"/>
                <a:gd name="T90" fmla="*/ 114 w 1427"/>
                <a:gd name="T91" fmla="*/ 385 h 1903"/>
                <a:gd name="T92" fmla="*/ 195 w 1427"/>
                <a:gd name="T93" fmla="*/ 267 h 1903"/>
                <a:gd name="T94" fmla="*/ 327 w 1427"/>
                <a:gd name="T95" fmla="*/ 144 h 1903"/>
                <a:gd name="T96" fmla="*/ 455 w 1427"/>
                <a:gd name="T97" fmla="*/ 62 h 1903"/>
                <a:gd name="T98" fmla="*/ 577 w 1427"/>
                <a:gd name="T99" fmla="*/ 16 h 1903"/>
                <a:gd name="T100" fmla="*/ 724 w 1427"/>
                <a:gd name="T101" fmla="*/ 0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27" h="1903">
                  <a:moveTo>
                    <a:pt x="724" y="0"/>
                  </a:moveTo>
                  <a:lnTo>
                    <a:pt x="776" y="1"/>
                  </a:lnTo>
                  <a:lnTo>
                    <a:pt x="823" y="6"/>
                  </a:lnTo>
                  <a:lnTo>
                    <a:pt x="868" y="15"/>
                  </a:lnTo>
                  <a:lnTo>
                    <a:pt x="909" y="27"/>
                  </a:lnTo>
                  <a:lnTo>
                    <a:pt x="947" y="42"/>
                  </a:lnTo>
                  <a:lnTo>
                    <a:pt x="983" y="58"/>
                  </a:lnTo>
                  <a:lnTo>
                    <a:pt x="1014" y="75"/>
                  </a:lnTo>
                  <a:lnTo>
                    <a:pt x="1049" y="95"/>
                  </a:lnTo>
                  <a:lnTo>
                    <a:pt x="1079" y="117"/>
                  </a:lnTo>
                  <a:lnTo>
                    <a:pt x="1105" y="138"/>
                  </a:lnTo>
                  <a:lnTo>
                    <a:pt x="1127" y="159"/>
                  </a:lnTo>
                  <a:lnTo>
                    <a:pt x="1144" y="178"/>
                  </a:lnTo>
                  <a:lnTo>
                    <a:pt x="1158" y="196"/>
                  </a:lnTo>
                  <a:lnTo>
                    <a:pt x="1169" y="210"/>
                  </a:lnTo>
                  <a:lnTo>
                    <a:pt x="1177" y="222"/>
                  </a:lnTo>
                  <a:lnTo>
                    <a:pt x="1182" y="229"/>
                  </a:lnTo>
                  <a:lnTo>
                    <a:pt x="1183" y="232"/>
                  </a:lnTo>
                  <a:lnTo>
                    <a:pt x="1184" y="232"/>
                  </a:lnTo>
                  <a:lnTo>
                    <a:pt x="1187" y="232"/>
                  </a:lnTo>
                  <a:lnTo>
                    <a:pt x="1193" y="233"/>
                  </a:lnTo>
                  <a:lnTo>
                    <a:pt x="1200" y="235"/>
                  </a:lnTo>
                  <a:lnTo>
                    <a:pt x="1209" y="237"/>
                  </a:lnTo>
                  <a:lnTo>
                    <a:pt x="1219" y="241"/>
                  </a:lnTo>
                  <a:lnTo>
                    <a:pt x="1230" y="246"/>
                  </a:lnTo>
                  <a:lnTo>
                    <a:pt x="1243" y="253"/>
                  </a:lnTo>
                  <a:lnTo>
                    <a:pt x="1255" y="260"/>
                  </a:lnTo>
                  <a:lnTo>
                    <a:pt x="1270" y="270"/>
                  </a:lnTo>
                  <a:lnTo>
                    <a:pt x="1283" y="282"/>
                  </a:lnTo>
                  <a:lnTo>
                    <a:pt x="1297" y="296"/>
                  </a:lnTo>
                  <a:lnTo>
                    <a:pt x="1310" y="312"/>
                  </a:lnTo>
                  <a:lnTo>
                    <a:pt x="1323" y="331"/>
                  </a:lnTo>
                  <a:lnTo>
                    <a:pt x="1335" y="353"/>
                  </a:lnTo>
                  <a:lnTo>
                    <a:pt x="1348" y="377"/>
                  </a:lnTo>
                  <a:lnTo>
                    <a:pt x="1357" y="405"/>
                  </a:lnTo>
                  <a:lnTo>
                    <a:pt x="1367" y="434"/>
                  </a:lnTo>
                  <a:lnTo>
                    <a:pt x="1375" y="468"/>
                  </a:lnTo>
                  <a:lnTo>
                    <a:pt x="1381" y="506"/>
                  </a:lnTo>
                  <a:lnTo>
                    <a:pt x="1385" y="548"/>
                  </a:lnTo>
                  <a:lnTo>
                    <a:pt x="1386" y="593"/>
                  </a:lnTo>
                  <a:lnTo>
                    <a:pt x="1386" y="642"/>
                  </a:lnTo>
                  <a:lnTo>
                    <a:pt x="1383" y="696"/>
                  </a:lnTo>
                  <a:lnTo>
                    <a:pt x="1376" y="754"/>
                  </a:lnTo>
                  <a:lnTo>
                    <a:pt x="1367" y="817"/>
                  </a:lnTo>
                  <a:lnTo>
                    <a:pt x="1357" y="862"/>
                  </a:lnTo>
                  <a:lnTo>
                    <a:pt x="1343" y="907"/>
                  </a:lnTo>
                  <a:lnTo>
                    <a:pt x="1354" y="906"/>
                  </a:lnTo>
                  <a:lnTo>
                    <a:pt x="1365" y="907"/>
                  </a:lnTo>
                  <a:lnTo>
                    <a:pt x="1376" y="909"/>
                  </a:lnTo>
                  <a:lnTo>
                    <a:pt x="1387" y="914"/>
                  </a:lnTo>
                  <a:lnTo>
                    <a:pt x="1397" y="919"/>
                  </a:lnTo>
                  <a:lnTo>
                    <a:pt x="1406" y="928"/>
                  </a:lnTo>
                  <a:lnTo>
                    <a:pt x="1414" y="939"/>
                  </a:lnTo>
                  <a:lnTo>
                    <a:pt x="1420" y="953"/>
                  </a:lnTo>
                  <a:lnTo>
                    <a:pt x="1425" y="970"/>
                  </a:lnTo>
                  <a:lnTo>
                    <a:pt x="1427" y="991"/>
                  </a:lnTo>
                  <a:lnTo>
                    <a:pt x="1427" y="1015"/>
                  </a:lnTo>
                  <a:lnTo>
                    <a:pt x="1426" y="1043"/>
                  </a:lnTo>
                  <a:lnTo>
                    <a:pt x="1420" y="1076"/>
                  </a:lnTo>
                  <a:lnTo>
                    <a:pt x="1414" y="1112"/>
                  </a:lnTo>
                  <a:lnTo>
                    <a:pt x="1403" y="1153"/>
                  </a:lnTo>
                  <a:lnTo>
                    <a:pt x="1387" y="1202"/>
                  </a:lnTo>
                  <a:lnTo>
                    <a:pt x="1373" y="1244"/>
                  </a:lnTo>
                  <a:lnTo>
                    <a:pt x="1359" y="1277"/>
                  </a:lnTo>
                  <a:lnTo>
                    <a:pt x="1344" y="1304"/>
                  </a:lnTo>
                  <a:lnTo>
                    <a:pt x="1331" y="1325"/>
                  </a:lnTo>
                  <a:lnTo>
                    <a:pt x="1318" y="1341"/>
                  </a:lnTo>
                  <a:lnTo>
                    <a:pt x="1306" y="1352"/>
                  </a:lnTo>
                  <a:lnTo>
                    <a:pt x="1295" y="1358"/>
                  </a:lnTo>
                  <a:lnTo>
                    <a:pt x="1284" y="1360"/>
                  </a:lnTo>
                  <a:lnTo>
                    <a:pt x="1274" y="1404"/>
                  </a:lnTo>
                  <a:lnTo>
                    <a:pt x="1261" y="1451"/>
                  </a:lnTo>
                  <a:lnTo>
                    <a:pt x="1244" y="1497"/>
                  </a:lnTo>
                  <a:lnTo>
                    <a:pt x="1222" y="1544"/>
                  </a:lnTo>
                  <a:lnTo>
                    <a:pt x="1197" y="1590"/>
                  </a:lnTo>
                  <a:lnTo>
                    <a:pt x="1168" y="1635"/>
                  </a:lnTo>
                  <a:lnTo>
                    <a:pt x="1135" y="1679"/>
                  </a:lnTo>
                  <a:lnTo>
                    <a:pt x="1099" y="1720"/>
                  </a:lnTo>
                  <a:lnTo>
                    <a:pt x="1058" y="1759"/>
                  </a:lnTo>
                  <a:lnTo>
                    <a:pt x="1016" y="1795"/>
                  </a:lnTo>
                  <a:lnTo>
                    <a:pt x="968" y="1827"/>
                  </a:lnTo>
                  <a:lnTo>
                    <a:pt x="919" y="1853"/>
                  </a:lnTo>
                  <a:lnTo>
                    <a:pt x="866" y="1876"/>
                  </a:lnTo>
                  <a:lnTo>
                    <a:pt x="815" y="1891"/>
                  </a:lnTo>
                  <a:lnTo>
                    <a:pt x="765" y="1899"/>
                  </a:lnTo>
                  <a:lnTo>
                    <a:pt x="713" y="1903"/>
                  </a:lnTo>
                  <a:lnTo>
                    <a:pt x="662" y="1899"/>
                  </a:lnTo>
                  <a:lnTo>
                    <a:pt x="610" y="1892"/>
                  </a:lnTo>
                  <a:lnTo>
                    <a:pt x="560" y="1876"/>
                  </a:lnTo>
                  <a:lnTo>
                    <a:pt x="510" y="1857"/>
                  </a:lnTo>
                  <a:lnTo>
                    <a:pt x="462" y="1831"/>
                  </a:lnTo>
                  <a:lnTo>
                    <a:pt x="419" y="1803"/>
                  </a:lnTo>
                  <a:lnTo>
                    <a:pt x="378" y="1771"/>
                  </a:lnTo>
                  <a:lnTo>
                    <a:pt x="339" y="1736"/>
                  </a:lnTo>
                  <a:lnTo>
                    <a:pt x="304" y="1698"/>
                  </a:lnTo>
                  <a:lnTo>
                    <a:pt x="272" y="1659"/>
                  </a:lnTo>
                  <a:lnTo>
                    <a:pt x="244" y="1617"/>
                  </a:lnTo>
                  <a:lnTo>
                    <a:pt x="218" y="1575"/>
                  </a:lnTo>
                  <a:lnTo>
                    <a:pt x="198" y="1531"/>
                  </a:lnTo>
                  <a:lnTo>
                    <a:pt x="179" y="1488"/>
                  </a:lnTo>
                  <a:lnTo>
                    <a:pt x="163" y="1444"/>
                  </a:lnTo>
                  <a:lnTo>
                    <a:pt x="151" y="1402"/>
                  </a:lnTo>
                  <a:lnTo>
                    <a:pt x="144" y="1360"/>
                  </a:lnTo>
                  <a:lnTo>
                    <a:pt x="134" y="1358"/>
                  </a:lnTo>
                  <a:lnTo>
                    <a:pt x="124" y="1353"/>
                  </a:lnTo>
                  <a:lnTo>
                    <a:pt x="113" y="1345"/>
                  </a:lnTo>
                  <a:lnTo>
                    <a:pt x="101" y="1332"/>
                  </a:lnTo>
                  <a:lnTo>
                    <a:pt x="89" y="1315"/>
                  </a:lnTo>
                  <a:lnTo>
                    <a:pt x="77" y="1294"/>
                  </a:lnTo>
                  <a:lnTo>
                    <a:pt x="64" y="1267"/>
                  </a:lnTo>
                  <a:lnTo>
                    <a:pt x="51" y="1235"/>
                  </a:lnTo>
                  <a:lnTo>
                    <a:pt x="38" y="1197"/>
                  </a:lnTo>
                  <a:lnTo>
                    <a:pt x="25" y="1151"/>
                  </a:lnTo>
                  <a:lnTo>
                    <a:pt x="14" y="1110"/>
                  </a:lnTo>
                  <a:lnTo>
                    <a:pt x="6" y="1073"/>
                  </a:lnTo>
                  <a:lnTo>
                    <a:pt x="2" y="1041"/>
                  </a:lnTo>
                  <a:lnTo>
                    <a:pt x="0" y="1013"/>
                  </a:lnTo>
                  <a:lnTo>
                    <a:pt x="0" y="989"/>
                  </a:lnTo>
                  <a:lnTo>
                    <a:pt x="3" y="969"/>
                  </a:lnTo>
                  <a:lnTo>
                    <a:pt x="7" y="951"/>
                  </a:lnTo>
                  <a:lnTo>
                    <a:pt x="13" y="938"/>
                  </a:lnTo>
                  <a:lnTo>
                    <a:pt x="20" y="927"/>
                  </a:lnTo>
                  <a:lnTo>
                    <a:pt x="30" y="918"/>
                  </a:lnTo>
                  <a:lnTo>
                    <a:pt x="39" y="912"/>
                  </a:lnTo>
                  <a:lnTo>
                    <a:pt x="50" y="908"/>
                  </a:lnTo>
                  <a:lnTo>
                    <a:pt x="61" y="906"/>
                  </a:lnTo>
                  <a:lnTo>
                    <a:pt x="72" y="905"/>
                  </a:lnTo>
                  <a:lnTo>
                    <a:pt x="84" y="905"/>
                  </a:lnTo>
                  <a:lnTo>
                    <a:pt x="70" y="861"/>
                  </a:lnTo>
                  <a:lnTo>
                    <a:pt x="60" y="816"/>
                  </a:lnTo>
                  <a:lnTo>
                    <a:pt x="50" y="755"/>
                  </a:lnTo>
                  <a:lnTo>
                    <a:pt x="44" y="697"/>
                  </a:lnTo>
                  <a:lnTo>
                    <a:pt x="44" y="640"/>
                  </a:lnTo>
                  <a:lnTo>
                    <a:pt x="48" y="584"/>
                  </a:lnTo>
                  <a:lnTo>
                    <a:pt x="59" y="529"/>
                  </a:lnTo>
                  <a:lnTo>
                    <a:pt x="73" y="477"/>
                  </a:lnTo>
                  <a:lnTo>
                    <a:pt x="92" y="430"/>
                  </a:lnTo>
                  <a:lnTo>
                    <a:pt x="114" y="385"/>
                  </a:lnTo>
                  <a:lnTo>
                    <a:pt x="138" y="343"/>
                  </a:lnTo>
                  <a:lnTo>
                    <a:pt x="166" y="303"/>
                  </a:lnTo>
                  <a:lnTo>
                    <a:pt x="195" y="267"/>
                  </a:lnTo>
                  <a:lnTo>
                    <a:pt x="226" y="234"/>
                  </a:lnTo>
                  <a:lnTo>
                    <a:pt x="276" y="186"/>
                  </a:lnTo>
                  <a:lnTo>
                    <a:pt x="327" y="144"/>
                  </a:lnTo>
                  <a:lnTo>
                    <a:pt x="382" y="105"/>
                  </a:lnTo>
                  <a:lnTo>
                    <a:pt x="417" y="83"/>
                  </a:lnTo>
                  <a:lnTo>
                    <a:pt x="455" y="62"/>
                  </a:lnTo>
                  <a:lnTo>
                    <a:pt x="493" y="44"/>
                  </a:lnTo>
                  <a:lnTo>
                    <a:pt x="533" y="28"/>
                  </a:lnTo>
                  <a:lnTo>
                    <a:pt x="577" y="16"/>
                  </a:lnTo>
                  <a:lnTo>
                    <a:pt x="623" y="7"/>
                  </a:lnTo>
                  <a:lnTo>
                    <a:pt x="670" y="2"/>
                  </a:lnTo>
                  <a:lnTo>
                    <a:pt x="7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404"/>
            <p:cNvSpPr>
              <a:spLocks/>
            </p:cNvSpPr>
            <p:nvPr/>
          </p:nvSpPr>
          <p:spPr bwMode="auto">
            <a:xfrm>
              <a:off x="1803400" y="3009900"/>
              <a:ext cx="58737" cy="66675"/>
            </a:xfrm>
            <a:custGeom>
              <a:avLst/>
              <a:gdLst>
                <a:gd name="T0" fmla="*/ 179 w 362"/>
                <a:gd name="T1" fmla="*/ 0 h 419"/>
                <a:gd name="T2" fmla="*/ 183 w 362"/>
                <a:gd name="T3" fmla="*/ 0 h 419"/>
                <a:gd name="T4" fmla="*/ 189 w 362"/>
                <a:gd name="T5" fmla="*/ 0 h 419"/>
                <a:gd name="T6" fmla="*/ 198 w 362"/>
                <a:gd name="T7" fmla="*/ 0 h 419"/>
                <a:gd name="T8" fmla="*/ 209 w 362"/>
                <a:gd name="T9" fmla="*/ 1 h 419"/>
                <a:gd name="T10" fmla="*/ 221 w 362"/>
                <a:gd name="T11" fmla="*/ 3 h 419"/>
                <a:gd name="T12" fmla="*/ 234 w 362"/>
                <a:gd name="T13" fmla="*/ 6 h 419"/>
                <a:gd name="T14" fmla="*/ 248 w 362"/>
                <a:gd name="T15" fmla="*/ 8 h 419"/>
                <a:gd name="T16" fmla="*/ 262 w 362"/>
                <a:gd name="T17" fmla="*/ 12 h 419"/>
                <a:gd name="T18" fmla="*/ 276 w 362"/>
                <a:gd name="T19" fmla="*/ 17 h 419"/>
                <a:gd name="T20" fmla="*/ 291 w 362"/>
                <a:gd name="T21" fmla="*/ 23 h 419"/>
                <a:gd name="T22" fmla="*/ 304 w 362"/>
                <a:gd name="T23" fmla="*/ 30 h 419"/>
                <a:gd name="T24" fmla="*/ 317 w 362"/>
                <a:gd name="T25" fmla="*/ 39 h 419"/>
                <a:gd name="T26" fmla="*/ 329 w 362"/>
                <a:gd name="T27" fmla="*/ 50 h 419"/>
                <a:gd name="T28" fmla="*/ 339 w 362"/>
                <a:gd name="T29" fmla="*/ 62 h 419"/>
                <a:gd name="T30" fmla="*/ 349 w 362"/>
                <a:gd name="T31" fmla="*/ 75 h 419"/>
                <a:gd name="T32" fmla="*/ 355 w 362"/>
                <a:gd name="T33" fmla="*/ 91 h 419"/>
                <a:gd name="T34" fmla="*/ 360 w 362"/>
                <a:gd name="T35" fmla="*/ 109 h 419"/>
                <a:gd name="T36" fmla="*/ 362 w 362"/>
                <a:gd name="T37" fmla="*/ 129 h 419"/>
                <a:gd name="T38" fmla="*/ 362 w 362"/>
                <a:gd name="T39" fmla="*/ 152 h 419"/>
                <a:gd name="T40" fmla="*/ 358 w 362"/>
                <a:gd name="T41" fmla="*/ 176 h 419"/>
                <a:gd name="T42" fmla="*/ 351 w 362"/>
                <a:gd name="T43" fmla="*/ 204 h 419"/>
                <a:gd name="T44" fmla="*/ 340 w 362"/>
                <a:gd name="T45" fmla="*/ 234 h 419"/>
                <a:gd name="T46" fmla="*/ 325 w 362"/>
                <a:gd name="T47" fmla="*/ 267 h 419"/>
                <a:gd name="T48" fmla="*/ 305 w 362"/>
                <a:gd name="T49" fmla="*/ 303 h 419"/>
                <a:gd name="T50" fmla="*/ 282 w 362"/>
                <a:gd name="T51" fmla="*/ 342 h 419"/>
                <a:gd name="T52" fmla="*/ 252 w 362"/>
                <a:gd name="T53" fmla="*/ 384 h 419"/>
                <a:gd name="T54" fmla="*/ 264 w 362"/>
                <a:gd name="T55" fmla="*/ 419 h 419"/>
                <a:gd name="T56" fmla="*/ 237 w 362"/>
                <a:gd name="T57" fmla="*/ 413 h 419"/>
                <a:gd name="T58" fmla="*/ 207 w 362"/>
                <a:gd name="T59" fmla="*/ 408 h 419"/>
                <a:gd name="T60" fmla="*/ 177 w 362"/>
                <a:gd name="T61" fmla="*/ 407 h 419"/>
                <a:gd name="T62" fmla="*/ 138 w 362"/>
                <a:gd name="T63" fmla="*/ 409 h 419"/>
                <a:gd name="T64" fmla="*/ 100 w 362"/>
                <a:gd name="T65" fmla="*/ 417 h 419"/>
                <a:gd name="T66" fmla="*/ 111 w 362"/>
                <a:gd name="T67" fmla="*/ 385 h 419"/>
                <a:gd name="T68" fmla="*/ 82 w 362"/>
                <a:gd name="T69" fmla="*/ 343 h 419"/>
                <a:gd name="T70" fmla="*/ 57 w 362"/>
                <a:gd name="T71" fmla="*/ 304 h 419"/>
                <a:gd name="T72" fmla="*/ 39 w 362"/>
                <a:gd name="T73" fmla="*/ 267 h 419"/>
                <a:gd name="T74" fmla="*/ 23 w 362"/>
                <a:gd name="T75" fmla="*/ 234 h 419"/>
                <a:gd name="T76" fmla="*/ 12 w 362"/>
                <a:gd name="T77" fmla="*/ 204 h 419"/>
                <a:gd name="T78" fmla="*/ 6 w 362"/>
                <a:gd name="T79" fmla="*/ 176 h 419"/>
                <a:gd name="T80" fmla="*/ 1 w 362"/>
                <a:gd name="T81" fmla="*/ 152 h 419"/>
                <a:gd name="T82" fmla="*/ 0 w 362"/>
                <a:gd name="T83" fmla="*/ 129 h 419"/>
                <a:gd name="T84" fmla="*/ 2 w 362"/>
                <a:gd name="T85" fmla="*/ 109 h 419"/>
                <a:gd name="T86" fmla="*/ 8 w 362"/>
                <a:gd name="T87" fmla="*/ 90 h 419"/>
                <a:gd name="T88" fmla="*/ 15 w 362"/>
                <a:gd name="T89" fmla="*/ 75 h 419"/>
                <a:gd name="T90" fmla="*/ 23 w 362"/>
                <a:gd name="T91" fmla="*/ 61 h 419"/>
                <a:gd name="T92" fmla="*/ 34 w 362"/>
                <a:gd name="T93" fmla="*/ 48 h 419"/>
                <a:gd name="T94" fmla="*/ 45 w 362"/>
                <a:gd name="T95" fmla="*/ 39 h 419"/>
                <a:gd name="T96" fmla="*/ 59 w 362"/>
                <a:gd name="T97" fmla="*/ 30 h 419"/>
                <a:gd name="T98" fmla="*/ 73 w 362"/>
                <a:gd name="T99" fmla="*/ 22 h 419"/>
                <a:gd name="T100" fmla="*/ 87 w 362"/>
                <a:gd name="T101" fmla="*/ 17 h 419"/>
                <a:gd name="T102" fmla="*/ 101 w 362"/>
                <a:gd name="T103" fmla="*/ 11 h 419"/>
                <a:gd name="T104" fmla="*/ 115 w 362"/>
                <a:gd name="T105" fmla="*/ 8 h 419"/>
                <a:gd name="T106" fmla="*/ 129 w 362"/>
                <a:gd name="T107" fmla="*/ 4 h 419"/>
                <a:gd name="T108" fmla="*/ 142 w 362"/>
                <a:gd name="T109" fmla="*/ 2 h 419"/>
                <a:gd name="T110" fmla="*/ 153 w 362"/>
                <a:gd name="T111" fmla="*/ 1 h 419"/>
                <a:gd name="T112" fmla="*/ 164 w 362"/>
                <a:gd name="T113" fmla="*/ 0 h 419"/>
                <a:gd name="T114" fmla="*/ 173 w 362"/>
                <a:gd name="T115" fmla="*/ 0 h 419"/>
                <a:gd name="T116" fmla="*/ 179 w 362"/>
                <a:gd name="T117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2" h="419">
                  <a:moveTo>
                    <a:pt x="179" y="0"/>
                  </a:moveTo>
                  <a:lnTo>
                    <a:pt x="183" y="0"/>
                  </a:lnTo>
                  <a:lnTo>
                    <a:pt x="189" y="0"/>
                  </a:lnTo>
                  <a:lnTo>
                    <a:pt x="198" y="0"/>
                  </a:lnTo>
                  <a:lnTo>
                    <a:pt x="209" y="1"/>
                  </a:lnTo>
                  <a:lnTo>
                    <a:pt x="221" y="3"/>
                  </a:lnTo>
                  <a:lnTo>
                    <a:pt x="234" y="6"/>
                  </a:lnTo>
                  <a:lnTo>
                    <a:pt x="248" y="8"/>
                  </a:lnTo>
                  <a:lnTo>
                    <a:pt x="262" y="12"/>
                  </a:lnTo>
                  <a:lnTo>
                    <a:pt x="276" y="17"/>
                  </a:lnTo>
                  <a:lnTo>
                    <a:pt x="291" y="23"/>
                  </a:lnTo>
                  <a:lnTo>
                    <a:pt x="304" y="30"/>
                  </a:lnTo>
                  <a:lnTo>
                    <a:pt x="317" y="39"/>
                  </a:lnTo>
                  <a:lnTo>
                    <a:pt x="329" y="50"/>
                  </a:lnTo>
                  <a:lnTo>
                    <a:pt x="339" y="62"/>
                  </a:lnTo>
                  <a:lnTo>
                    <a:pt x="349" y="75"/>
                  </a:lnTo>
                  <a:lnTo>
                    <a:pt x="355" y="91"/>
                  </a:lnTo>
                  <a:lnTo>
                    <a:pt x="360" y="109"/>
                  </a:lnTo>
                  <a:lnTo>
                    <a:pt x="362" y="129"/>
                  </a:lnTo>
                  <a:lnTo>
                    <a:pt x="362" y="152"/>
                  </a:lnTo>
                  <a:lnTo>
                    <a:pt x="358" y="176"/>
                  </a:lnTo>
                  <a:lnTo>
                    <a:pt x="351" y="204"/>
                  </a:lnTo>
                  <a:lnTo>
                    <a:pt x="340" y="234"/>
                  </a:lnTo>
                  <a:lnTo>
                    <a:pt x="325" y="267"/>
                  </a:lnTo>
                  <a:lnTo>
                    <a:pt x="305" y="303"/>
                  </a:lnTo>
                  <a:lnTo>
                    <a:pt x="282" y="342"/>
                  </a:lnTo>
                  <a:lnTo>
                    <a:pt x="252" y="384"/>
                  </a:lnTo>
                  <a:lnTo>
                    <a:pt x="264" y="419"/>
                  </a:lnTo>
                  <a:lnTo>
                    <a:pt x="237" y="413"/>
                  </a:lnTo>
                  <a:lnTo>
                    <a:pt x="207" y="408"/>
                  </a:lnTo>
                  <a:lnTo>
                    <a:pt x="177" y="407"/>
                  </a:lnTo>
                  <a:lnTo>
                    <a:pt x="138" y="409"/>
                  </a:lnTo>
                  <a:lnTo>
                    <a:pt x="100" y="417"/>
                  </a:lnTo>
                  <a:lnTo>
                    <a:pt x="111" y="385"/>
                  </a:lnTo>
                  <a:lnTo>
                    <a:pt x="82" y="343"/>
                  </a:lnTo>
                  <a:lnTo>
                    <a:pt x="57" y="304"/>
                  </a:lnTo>
                  <a:lnTo>
                    <a:pt x="39" y="267"/>
                  </a:lnTo>
                  <a:lnTo>
                    <a:pt x="23" y="234"/>
                  </a:lnTo>
                  <a:lnTo>
                    <a:pt x="12" y="204"/>
                  </a:lnTo>
                  <a:lnTo>
                    <a:pt x="6" y="176"/>
                  </a:lnTo>
                  <a:lnTo>
                    <a:pt x="1" y="152"/>
                  </a:lnTo>
                  <a:lnTo>
                    <a:pt x="0" y="129"/>
                  </a:lnTo>
                  <a:lnTo>
                    <a:pt x="2" y="109"/>
                  </a:lnTo>
                  <a:lnTo>
                    <a:pt x="8" y="90"/>
                  </a:lnTo>
                  <a:lnTo>
                    <a:pt x="15" y="75"/>
                  </a:lnTo>
                  <a:lnTo>
                    <a:pt x="23" y="61"/>
                  </a:lnTo>
                  <a:lnTo>
                    <a:pt x="34" y="48"/>
                  </a:lnTo>
                  <a:lnTo>
                    <a:pt x="45" y="39"/>
                  </a:lnTo>
                  <a:lnTo>
                    <a:pt x="59" y="30"/>
                  </a:lnTo>
                  <a:lnTo>
                    <a:pt x="73" y="22"/>
                  </a:lnTo>
                  <a:lnTo>
                    <a:pt x="87" y="17"/>
                  </a:lnTo>
                  <a:lnTo>
                    <a:pt x="101" y="11"/>
                  </a:lnTo>
                  <a:lnTo>
                    <a:pt x="115" y="8"/>
                  </a:lnTo>
                  <a:lnTo>
                    <a:pt x="129" y="4"/>
                  </a:lnTo>
                  <a:lnTo>
                    <a:pt x="142" y="2"/>
                  </a:lnTo>
                  <a:lnTo>
                    <a:pt x="153" y="1"/>
                  </a:lnTo>
                  <a:lnTo>
                    <a:pt x="164" y="0"/>
                  </a:lnTo>
                  <a:lnTo>
                    <a:pt x="173" y="0"/>
                  </a:lnTo>
                  <a:lnTo>
                    <a:pt x="1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405"/>
            <p:cNvSpPr>
              <a:spLocks/>
            </p:cNvSpPr>
            <p:nvPr/>
          </p:nvSpPr>
          <p:spPr bwMode="auto">
            <a:xfrm>
              <a:off x="1871663" y="2976563"/>
              <a:ext cx="166687" cy="184150"/>
            </a:xfrm>
            <a:custGeom>
              <a:avLst/>
              <a:gdLst>
                <a:gd name="T0" fmla="*/ 234 w 1054"/>
                <a:gd name="T1" fmla="*/ 0 h 1163"/>
                <a:gd name="T2" fmla="*/ 236 w 1054"/>
                <a:gd name="T3" fmla="*/ 1 h 1163"/>
                <a:gd name="T4" fmla="*/ 244 w 1054"/>
                <a:gd name="T5" fmla="*/ 7 h 1163"/>
                <a:gd name="T6" fmla="*/ 257 w 1054"/>
                <a:gd name="T7" fmla="*/ 14 h 1163"/>
                <a:gd name="T8" fmla="*/ 274 w 1054"/>
                <a:gd name="T9" fmla="*/ 25 h 1163"/>
                <a:gd name="T10" fmla="*/ 298 w 1054"/>
                <a:gd name="T11" fmla="*/ 39 h 1163"/>
                <a:gd name="T12" fmla="*/ 325 w 1054"/>
                <a:gd name="T13" fmla="*/ 54 h 1163"/>
                <a:gd name="T14" fmla="*/ 357 w 1054"/>
                <a:gd name="T15" fmla="*/ 72 h 1163"/>
                <a:gd name="T16" fmla="*/ 393 w 1054"/>
                <a:gd name="T17" fmla="*/ 90 h 1163"/>
                <a:gd name="T18" fmla="*/ 434 w 1054"/>
                <a:gd name="T19" fmla="*/ 111 h 1163"/>
                <a:gd name="T20" fmla="*/ 479 w 1054"/>
                <a:gd name="T21" fmla="*/ 133 h 1163"/>
                <a:gd name="T22" fmla="*/ 528 w 1054"/>
                <a:gd name="T23" fmla="*/ 157 h 1163"/>
                <a:gd name="T24" fmla="*/ 581 w 1054"/>
                <a:gd name="T25" fmla="*/ 182 h 1163"/>
                <a:gd name="T26" fmla="*/ 638 w 1054"/>
                <a:gd name="T27" fmla="*/ 206 h 1163"/>
                <a:gd name="T28" fmla="*/ 699 w 1054"/>
                <a:gd name="T29" fmla="*/ 231 h 1163"/>
                <a:gd name="T30" fmla="*/ 764 w 1054"/>
                <a:gd name="T31" fmla="*/ 256 h 1163"/>
                <a:gd name="T32" fmla="*/ 814 w 1054"/>
                <a:gd name="T33" fmla="*/ 277 h 1163"/>
                <a:gd name="T34" fmla="*/ 858 w 1054"/>
                <a:gd name="T35" fmla="*/ 299 h 1163"/>
                <a:gd name="T36" fmla="*/ 899 w 1054"/>
                <a:gd name="T37" fmla="*/ 325 h 1163"/>
                <a:gd name="T38" fmla="*/ 934 w 1054"/>
                <a:gd name="T39" fmla="*/ 352 h 1163"/>
                <a:gd name="T40" fmla="*/ 966 w 1054"/>
                <a:gd name="T41" fmla="*/ 383 h 1163"/>
                <a:gd name="T42" fmla="*/ 994 w 1054"/>
                <a:gd name="T43" fmla="*/ 416 h 1163"/>
                <a:gd name="T44" fmla="*/ 1017 w 1054"/>
                <a:gd name="T45" fmla="*/ 451 h 1163"/>
                <a:gd name="T46" fmla="*/ 1036 w 1054"/>
                <a:gd name="T47" fmla="*/ 490 h 1163"/>
                <a:gd name="T48" fmla="*/ 1054 w 1054"/>
                <a:gd name="T49" fmla="*/ 530 h 1163"/>
                <a:gd name="T50" fmla="*/ 760 w 1054"/>
                <a:gd name="T51" fmla="*/ 825 h 1163"/>
                <a:gd name="T52" fmla="*/ 664 w 1054"/>
                <a:gd name="T53" fmla="*/ 921 h 1163"/>
                <a:gd name="T54" fmla="*/ 422 w 1054"/>
                <a:gd name="T55" fmla="*/ 1163 h 1163"/>
                <a:gd name="T56" fmla="*/ 0 w 1054"/>
                <a:gd name="T57" fmla="*/ 739 h 1163"/>
                <a:gd name="T58" fmla="*/ 234 w 1054"/>
                <a:gd name="T59" fmla="*/ 0 h 1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54" h="1163">
                  <a:moveTo>
                    <a:pt x="234" y="0"/>
                  </a:moveTo>
                  <a:lnTo>
                    <a:pt x="236" y="1"/>
                  </a:lnTo>
                  <a:lnTo>
                    <a:pt x="244" y="7"/>
                  </a:lnTo>
                  <a:lnTo>
                    <a:pt x="257" y="14"/>
                  </a:lnTo>
                  <a:lnTo>
                    <a:pt x="274" y="25"/>
                  </a:lnTo>
                  <a:lnTo>
                    <a:pt x="298" y="39"/>
                  </a:lnTo>
                  <a:lnTo>
                    <a:pt x="325" y="54"/>
                  </a:lnTo>
                  <a:lnTo>
                    <a:pt x="357" y="72"/>
                  </a:lnTo>
                  <a:lnTo>
                    <a:pt x="393" y="90"/>
                  </a:lnTo>
                  <a:lnTo>
                    <a:pt x="434" y="111"/>
                  </a:lnTo>
                  <a:lnTo>
                    <a:pt x="479" y="133"/>
                  </a:lnTo>
                  <a:lnTo>
                    <a:pt x="528" y="157"/>
                  </a:lnTo>
                  <a:lnTo>
                    <a:pt x="581" y="182"/>
                  </a:lnTo>
                  <a:lnTo>
                    <a:pt x="638" y="206"/>
                  </a:lnTo>
                  <a:lnTo>
                    <a:pt x="699" y="231"/>
                  </a:lnTo>
                  <a:lnTo>
                    <a:pt x="764" y="256"/>
                  </a:lnTo>
                  <a:lnTo>
                    <a:pt x="814" y="277"/>
                  </a:lnTo>
                  <a:lnTo>
                    <a:pt x="858" y="299"/>
                  </a:lnTo>
                  <a:lnTo>
                    <a:pt x="899" y="325"/>
                  </a:lnTo>
                  <a:lnTo>
                    <a:pt x="934" y="352"/>
                  </a:lnTo>
                  <a:lnTo>
                    <a:pt x="966" y="383"/>
                  </a:lnTo>
                  <a:lnTo>
                    <a:pt x="994" y="416"/>
                  </a:lnTo>
                  <a:lnTo>
                    <a:pt x="1017" y="451"/>
                  </a:lnTo>
                  <a:lnTo>
                    <a:pt x="1036" y="490"/>
                  </a:lnTo>
                  <a:lnTo>
                    <a:pt x="1054" y="530"/>
                  </a:lnTo>
                  <a:lnTo>
                    <a:pt x="760" y="825"/>
                  </a:lnTo>
                  <a:lnTo>
                    <a:pt x="664" y="921"/>
                  </a:lnTo>
                  <a:lnTo>
                    <a:pt x="422" y="1163"/>
                  </a:lnTo>
                  <a:lnTo>
                    <a:pt x="0" y="739"/>
                  </a:lnTo>
                  <a:lnTo>
                    <a:pt x="2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406"/>
            <p:cNvSpPr>
              <a:spLocks/>
            </p:cNvSpPr>
            <p:nvPr/>
          </p:nvSpPr>
          <p:spPr bwMode="auto">
            <a:xfrm>
              <a:off x="1617663" y="2976563"/>
              <a:ext cx="176212" cy="200025"/>
            </a:xfrm>
            <a:custGeom>
              <a:avLst/>
              <a:gdLst>
                <a:gd name="T0" fmla="*/ 880 w 1112"/>
                <a:gd name="T1" fmla="*/ 0 h 1253"/>
                <a:gd name="T2" fmla="*/ 1112 w 1112"/>
                <a:gd name="T3" fmla="*/ 732 h 1253"/>
                <a:gd name="T4" fmla="*/ 590 w 1112"/>
                <a:gd name="T5" fmla="*/ 1253 h 1253"/>
                <a:gd name="T6" fmla="*/ 0 w 1112"/>
                <a:gd name="T7" fmla="*/ 1253 h 1253"/>
                <a:gd name="T8" fmla="*/ 0 w 1112"/>
                <a:gd name="T9" fmla="*/ 1171 h 1253"/>
                <a:gd name="T10" fmla="*/ 1 w 1112"/>
                <a:gd name="T11" fmla="*/ 1091 h 1253"/>
                <a:gd name="T12" fmla="*/ 2 w 1112"/>
                <a:gd name="T13" fmla="*/ 1017 h 1253"/>
                <a:gd name="T14" fmla="*/ 3 w 1112"/>
                <a:gd name="T15" fmla="*/ 946 h 1253"/>
                <a:gd name="T16" fmla="*/ 5 w 1112"/>
                <a:gd name="T17" fmla="*/ 878 h 1253"/>
                <a:gd name="T18" fmla="*/ 10 w 1112"/>
                <a:gd name="T19" fmla="*/ 814 h 1253"/>
                <a:gd name="T20" fmla="*/ 14 w 1112"/>
                <a:gd name="T21" fmla="*/ 754 h 1253"/>
                <a:gd name="T22" fmla="*/ 21 w 1112"/>
                <a:gd name="T23" fmla="*/ 696 h 1253"/>
                <a:gd name="T24" fmla="*/ 30 w 1112"/>
                <a:gd name="T25" fmla="*/ 644 h 1253"/>
                <a:gd name="T26" fmla="*/ 41 w 1112"/>
                <a:gd name="T27" fmla="*/ 593 h 1253"/>
                <a:gd name="T28" fmla="*/ 54 w 1112"/>
                <a:gd name="T29" fmla="*/ 546 h 1253"/>
                <a:gd name="T30" fmla="*/ 70 w 1112"/>
                <a:gd name="T31" fmla="*/ 502 h 1253"/>
                <a:gd name="T32" fmla="*/ 91 w 1112"/>
                <a:gd name="T33" fmla="*/ 461 h 1253"/>
                <a:gd name="T34" fmla="*/ 114 w 1112"/>
                <a:gd name="T35" fmla="*/ 424 h 1253"/>
                <a:gd name="T36" fmla="*/ 142 w 1112"/>
                <a:gd name="T37" fmla="*/ 388 h 1253"/>
                <a:gd name="T38" fmla="*/ 174 w 1112"/>
                <a:gd name="T39" fmla="*/ 357 h 1253"/>
                <a:gd name="T40" fmla="*/ 210 w 1112"/>
                <a:gd name="T41" fmla="*/ 327 h 1253"/>
                <a:gd name="T42" fmla="*/ 252 w 1112"/>
                <a:gd name="T43" fmla="*/ 300 h 1253"/>
                <a:gd name="T44" fmla="*/ 298 w 1112"/>
                <a:gd name="T45" fmla="*/ 277 h 1253"/>
                <a:gd name="T46" fmla="*/ 350 w 1112"/>
                <a:gd name="T47" fmla="*/ 256 h 1253"/>
                <a:gd name="T48" fmla="*/ 415 w 1112"/>
                <a:gd name="T49" fmla="*/ 231 h 1253"/>
                <a:gd name="T50" fmla="*/ 475 w 1112"/>
                <a:gd name="T51" fmla="*/ 206 h 1253"/>
                <a:gd name="T52" fmla="*/ 532 w 1112"/>
                <a:gd name="T53" fmla="*/ 181 h 1253"/>
                <a:gd name="T54" fmla="*/ 585 w 1112"/>
                <a:gd name="T55" fmla="*/ 156 h 1253"/>
                <a:gd name="T56" fmla="*/ 634 w 1112"/>
                <a:gd name="T57" fmla="*/ 133 h 1253"/>
                <a:gd name="T58" fmla="*/ 679 w 1112"/>
                <a:gd name="T59" fmla="*/ 111 h 1253"/>
                <a:gd name="T60" fmla="*/ 720 w 1112"/>
                <a:gd name="T61" fmla="*/ 90 h 1253"/>
                <a:gd name="T62" fmla="*/ 756 w 1112"/>
                <a:gd name="T63" fmla="*/ 71 h 1253"/>
                <a:gd name="T64" fmla="*/ 788 w 1112"/>
                <a:gd name="T65" fmla="*/ 53 h 1253"/>
                <a:gd name="T66" fmla="*/ 816 w 1112"/>
                <a:gd name="T67" fmla="*/ 38 h 1253"/>
                <a:gd name="T68" fmla="*/ 839 w 1112"/>
                <a:gd name="T69" fmla="*/ 24 h 1253"/>
                <a:gd name="T70" fmla="*/ 857 w 1112"/>
                <a:gd name="T71" fmla="*/ 14 h 1253"/>
                <a:gd name="T72" fmla="*/ 870 w 1112"/>
                <a:gd name="T73" fmla="*/ 7 h 1253"/>
                <a:gd name="T74" fmla="*/ 877 w 1112"/>
                <a:gd name="T75" fmla="*/ 1 h 1253"/>
                <a:gd name="T76" fmla="*/ 880 w 1112"/>
                <a:gd name="T77" fmla="*/ 0 h 1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12" h="1253">
                  <a:moveTo>
                    <a:pt x="880" y="0"/>
                  </a:moveTo>
                  <a:lnTo>
                    <a:pt x="1112" y="732"/>
                  </a:lnTo>
                  <a:lnTo>
                    <a:pt x="590" y="1253"/>
                  </a:lnTo>
                  <a:lnTo>
                    <a:pt x="0" y="1253"/>
                  </a:lnTo>
                  <a:lnTo>
                    <a:pt x="0" y="1171"/>
                  </a:lnTo>
                  <a:lnTo>
                    <a:pt x="1" y="1091"/>
                  </a:lnTo>
                  <a:lnTo>
                    <a:pt x="2" y="1017"/>
                  </a:lnTo>
                  <a:lnTo>
                    <a:pt x="3" y="946"/>
                  </a:lnTo>
                  <a:lnTo>
                    <a:pt x="5" y="878"/>
                  </a:lnTo>
                  <a:lnTo>
                    <a:pt x="10" y="814"/>
                  </a:lnTo>
                  <a:lnTo>
                    <a:pt x="14" y="754"/>
                  </a:lnTo>
                  <a:lnTo>
                    <a:pt x="21" y="696"/>
                  </a:lnTo>
                  <a:lnTo>
                    <a:pt x="30" y="644"/>
                  </a:lnTo>
                  <a:lnTo>
                    <a:pt x="41" y="593"/>
                  </a:lnTo>
                  <a:lnTo>
                    <a:pt x="54" y="546"/>
                  </a:lnTo>
                  <a:lnTo>
                    <a:pt x="70" y="502"/>
                  </a:lnTo>
                  <a:lnTo>
                    <a:pt x="91" y="461"/>
                  </a:lnTo>
                  <a:lnTo>
                    <a:pt x="114" y="424"/>
                  </a:lnTo>
                  <a:lnTo>
                    <a:pt x="142" y="388"/>
                  </a:lnTo>
                  <a:lnTo>
                    <a:pt x="174" y="357"/>
                  </a:lnTo>
                  <a:lnTo>
                    <a:pt x="210" y="327"/>
                  </a:lnTo>
                  <a:lnTo>
                    <a:pt x="252" y="300"/>
                  </a:lnTo>
                  <a:lnTo>
                    <a:pt x="298" y="277"/>
                  </a:lnTo>
                  <a:lnTo>
                    <a:pt x="350" y="256"/>
                  </a:lnTo>
                  <a:lnTo>
                    <a:pt x="415" y="231"/>
                  </a:lnTo>
                  <a:lnTo>
                    <a:pt x="475" y="206"/>
                  </a:lnTo>
                  <a:lnTo>
                    <a:pt x="532" y="181"/>
                  </a:lnTo>
                  <a:lnTo>
                    <a:pt x="585" y="156"/>
                  </a:lnTo>
                  <a:lnTo>
                    <a:pt x="634" y="133"/>
                  </a:lnTo>
                  <a:lnTo>
                    <a:pt x="679" y="111"/>
                  </a:lnTo>
                  <a:lnTo>
                    <a:pt x="720" y="90"/>
                  </a:lnTo>
                  <a:lnTo>
                    <a:pt x="756" y="71"/>
                  </a:lnTo>
                  <a:lnTo>
                    <a:pt x="788" y="53"/>
                  </a:lnTo>
                  <a:lnTo>
                    <a:pt x="816" y="38"/>
                  </a:lnTo>
                  <a:lnTo>
                    <a:pt x="839" y="24"/>
                  </a:lnTo>
                  <a:lnTo>
                    <a:pt x="857" y="14"/>
                  </a:lnTo>
                  <a:lnTo>
                    <a:pt x="870" y="7"/>
                  </a:lnTo>
                  <a:lnTo>
                    <a:pt x="877" y="1"/>
                  </a:lnTo>
                  <a:lnTo>
                    <a:pt x="8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407"/>
            <p:cNvSpPr>
              <a:spLocks/>
            </p:cNvSpPr>
            <p:nvPr/>
          </p:nvSpPr>
          <p:spPr bwMode="auto">
            <a:xfrm>
              <a:off x="2001838" y="2773363"/>
              <a:ext cx="106362" cy="207962"/>
            </a:xfrm>
            <a:custGeom>
              <a:avLst/>
              <a:gdLst>
                <a:gd name="T0" fmla="*/ 402 w 677"/>
                <a:gd name="T1" fmla="*/ 4 h 1304"/>
                <a:gd name="T2" fmla="*/ 421 w 677"/>
                <a:gd name="T3" fmla="*/ 34 h 1304"/>
                <a:gd name="T4" fmla="*/ 422 w 677"/>
                <a:gd name="T5" fmla="*/ 103 h 1304"/>
                <a:gd name="T6" fmla="*/ 433 w 677"/>
                <a:gd name="T7" fmla="*/ 137 h 1304"/>
                <a:gd name="T8" fmla="*/ 479 w 677"/>
                <a:gd name="T9" fmla="*/ 149 h 1304"/>
                <a:gd name="T10" fmla="*/ 607 w 677"/>
                <a:gd name="T11" fmla="*/ 187 h 1304"/>
                <a:gd name="T12" fmla="*/ 634 w 677"/>
                <a:gd name="T13" fmla="*/ 220 h 1304"/>
                <a:gd name="T14" fmla="*/ 600 w 677"/>
                <a:gd name="T15" fmla="*/ 342 h 1304"/>
                <a:gd name="T16" fmla="*/ 581 w 677"/>
                <a:gd name="T17" fmla="*/ 372 h 1304"/>
                <a:gd name="T18" fmla="*/ 547 w 677"/>
                <a:gd name="T19" fmla="*/ 365 h 1304"/>
                <a:gd name="T20" fmla="*/ 398 w 677"/>
                <a:gd name="T21" fmla="*/ 324 h 1304"/>
                <a:gd name="T22" fmla="*/ 309 w 677"/>
                <a:gd name="T23" fmla="*/ 330 h 1304"/>
                <a:gd name="T24" fmla="*/ 255 w 677"/>
                <a:gd name="T25" fmla="*/ 362 h 1304"/>
                <a:gd name="T26" fmla="*/ 239 w 677"/>
                <a:gd name="T27" fmla="*/ 417 h 1304"/>
                <a:gd name="T28" fmla="*/ 272 w 677"/>
                <a:gd name="T29" fmla="*/ 472 h 1304"/>
                <a:gd name="T30" fmla="*/ 359 w 677"/>
                <a:gd name="T31" fmla="*/ 520 h 1304"/>
                <a:gd name="T32" fmla="*/ 520 w 677"/>
                <a:gd name="T33" fmla="*/ 593 h 1304"/>
                <a:gd name="T34" fmla="*/ 613 w 677"/>
                <a:gd name="T35" fmla="*/ 672 h 1304"/>
                <a:gd name="T36" fmla="*/ 666 w 677"/>
                <a:gd name="T37" fmla="*/ 773 h 1304"/>
                <a:gd name="T38" fmla="*/ 674 w 677"/>
                <a:gd name="T39" fmla="*/ 885 h 1304"/>
                <a:gd name="T40" fmla="*/ 636 w 677"/>
                <a:gd name="T41" fmla="*/ 995 h 1304"/>
                <a:gd name="T42" fmla="*/ 556 w 677"/>
                <a:gd name="T43" fmla="*/ 1081 h 1304"/>
                <a:gd name="T44" fmla="*/ 453 w 677"/>
                <a:gd name="T45" fmla="*/ 1131 h 1304"/>
                <a:gd name="T46" fmla="*/ 420 w 677"/>
                <a:gd name="T47" fmla="*/ 1153 h 1304"/>
                <a:gd name="T48" fmla="*/ 415 w 677"/>
                <a:gd name="T49" fmla="*/ 1223 h 1304"/>
                <a:gd name="T50" fmla="*/ 409 w 677"/>
                <a:gd name="T51" fmla="*/ 1290 h 1304"/>
                <a:gd name="T52" fmla="*/ 377 w 677"/>
                <a:gd name="T53" fmla="*/ 1304 h 1304"/>
                <a:gd name="T54" fmla="*/ 260 w 677"/>
                <a:gd name="T55" fmla="*/ 1297 h 1304"/>
                <a:gd name="T56" fmla="*/ 246 w 677"/>
                <a:gd name="T57" fmla="*/ 1263 h 1304"/>
                <a:gd name="T58" fmla="*/ 243 w 677"/>
                <a:gd name="T59" fmla="*/ 1169 h 1304"/>
                <a:gd name="T60" fmla="*/ 218 w 677"/>
                <a:gd name="T61" fmla="*/ 1150 h 1304"/>
                <a:gd name="T62" fmla="*/ 117 w 677"/>
                <a:gd name="T63" fmla="*/ 1131 h 1304"/>
                <a:gd name="T64" fmla="*/ 20 w 677"/>
                <a:gd name="T65" fmla="*/ 1091 h 1304"/>
                <a:gd name="T66" fmla="*/ 0 w 677"/>
                <a:gd name="T67" fmla="*/ 1061 h 1304"/>
                <a:gd name="T68" fmla="*/ 33 w 677"/>
                <a:gd name="T69" fmla="*/ 935 h 1304"/>
                <a:gd name="T70" fmla="*/ 51 w 677"/>
                <a:gd name="T71" fmla="*/ 904 h 1304"/>
                <a:gd name="T72" fmla="*/ 86 w 677"/>
                <a:gd name="T73" fmla="*/ 912 h 1304"/>
                <a:gd name="T74" fmla="*/ 218 w 677"/>
                <a:gd name="T75" fmla="*/ 958 h 1304"/>
                <a:gd name="T76" fmla="*/ 325 w 677"/>
                <a:gd name="T77" fmla="*/ 967 h 1304"/>
                <a:gd name="T78" fmla="*/ 404 w 677"/>
                <a:gd name="T79" fmla="*/ 938 h 1304"/>
                <a:gd name="T80" fmla="*/ 440 w 677"/>
                <a:gd name="T81" fmla="*/ 888 h 1304"/>
                <a:gd name="T82" fmla="*/ 435 w 677"/>
                <a:gd name="T83" fmla="*/ 826 h 1304"/>
                <a:gd name="T84" fmla="*/ 384 w 677"/>
                <a:gd name="T85" fmla="*/ 774 h 1304"/>
                <a:gd name="T86" fmla="*/ 292 w 677"/>
                <a:gd name="T87" fmla="*/ 731 h 1304"/>
                <a:gd name="T88" fmla="*/ 156 w 677"/>
                <a:gd name="T89" fmla="*/ 669 h 1304"/>
                <a:gd name="T90" fmla="*/ 74 w 677"/>
                <a:gd name="T91" fmla="*/ 605 h 1304"/>
                <a:gd name="T92" fmla="*/ 23 w 677"/>
                <a:gd name="T93" fmla="*/ 523 h 1304"/>
                <a:gd name="T94" fmla="*/ 8 w 677"/>
                <a:gd name="T95" fmla="*/ 420 h 1304"/>
                <a:gd name="T96" fmla="*/ 38 w 677"/>
                <a:gd name="T97" fmla="*/ 307 h 1304"/>
                <a:gd name="T98" fmla="*/ 106 w 677"/>
                <a:gd name="T99" fmla="*/ 223 h 1304"/>
                <a:gd name="T100" fmla="*/ 208 w 677"/>
                <a:gd name="T101" fmla="*/ 167 h 1304"/>
                <a:gd name="T102" fmla="*/ 248 w 677"/>
                <a:gd name="T103" fmla="*/ 148 h 1304"/>
                <a:gd name="T104" fmla="*/ 258 w 677"/>
                <a:gd name="T105" fmla="*/ 118 h 1304"/>
                <a:gd name="T106" fmla="*/ 258 w 677"/>
                <a:gd name="T107" fmla="*/ 47 h 1304"/>
                <a:gd name="T108" fmla="*/ 267 w 677"/>
                <a:gd name="T109" fmla="*/ 10 h 1304"/>
                <a:gd name="T110" fmla="*/ 304 w 677"/>
                <a:gd name="T111" fmla="*/ 0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77" h="1304">
                  <a:moveTo>
                    <a:pt x="367" y="0"/>
                  </a:moveTo>
                  <a:lnTo>
                    <a:pt x="387" y="1"/>
                  </a:lnTo>
                  <a:lnTo>
                    <a:pt x="402" y="4"/>
                  </a:lnTo>
                  <a:lnTo>
                    <a:pt x="412" y="10"/>
                  </a:lnTo>
                  <a:lnTo>
                    <a:pt x="417" y="20"/>
                  </a:lnTo>
                  <a:lnTo>
                    <a:pt x="421" y="34"/>
                  </a:lnTo>
                  <a:lnTo>
                    <a:pt x="422" y="55"/>
                  </a:lnTo>
                  <a:lnTo>
                    <a:pt x="422" y="81"/>
                  </a:lnTo>
                  <a:lnTo>
                    <a:pt x="422" y="103"/>
                  </a:lnTo>
                  <a:lnTo>
                    <a:pt x="423" y="119"/>
                  </a:lnTo>
                  <a:lnTo>
                    <a:pt x="426" y="130"/>
                  </a:lnTo>
                  <a:lnTo>
                    <a:pt x="433" y="137"/>
                  </a:lnTo>
                  <a:lnTo>
                    <a:pt x="443" y="142"/>
                  </a:lnTo>
                  <a:lnTo>
                    <a:pt x="458" y="145"/>
                  </a:lnTo>
                  <a:lnTo>
                    <a:pt x="479" y="149"/>
                  </a:lnTo>
                  <a:lnTo>
                    <a:pt x="523" y="158"/>
                  </a:lnTo>
                  <a:lnTo>
                    <a:pt x="566" y="170"/>
                  </a:lnTo>
                  <a:lnTo>
                    <a:pt x="607" y="187"/>
                  </a:lnTo>
                  <a:lnTo>
                    <a:pt x="621" y="196"/>
                  </a:lnTo>
                  <a:lnTo>
                    <a:pt x="631" y="207"/>
                  </a:lnTo>
                  <a:lnTo>
                    <a:pt x="634" y="220"/>
                  </a:lnTo>
                  <a:lnTo>
                    <a:pt x="632" y="236"/>
                  </a:lnTo>
                  <a:lnTo>
                    <a:pt x="616" y="289"/>
                  </a:lnTo>
                  <a:lnTo>
                    <a:pt x="600" y="342"/>
                  </a:lnTo>
                  <a:lnTo>
                    <a:pt x="594" y="356"/>
                  </a:lnTo>
                  <a:lnTo>
                    <a:pt x="589" y="366"/>
                  </a:lnTo>
                  <a:lnTo>
                    <a:pt x="581" y="372"/>
                  </a:lnTo>
                  <a:lnTo>
                    <a:pt x="572" y="373"/>
                  </a:lnTo>
                  <a:lnTo>
                    <a:pt x="561" y="371"/>
                  </a:lnTo>
                  <a:lnTo>
                    <a:pt x="547" y="365"/>
                  </a:lnTo>
                  <a:lnTo>
                    <a:pt x="499" y="344"/>
                  </a:lnTo>
                  <a:lnTo>
                    <a:pt x="448" y="332"/>
                  </a:lnTo>
                  <a:lnTo>
                    <a:pt x="398" y="324"/>
                  </a:lnTo>
                  <a:lnTo>
                    <a:pt x="346" y="324"/>
                  </a:lnTo>
                  <a:lnTo>
                    <a:pt x="327" y="327"/>
                  </a:lnTo>
                  <a:lnTo>
                    <a:pt x="309" y="330"/>
                  </a:lnTo>
                  <a:lnTo>
                    <a:pt x="291" y="335"/>
                  </a:lnTo>
                  <a:lnTo>
                    <a:pt x="271" y="347"/>
                  </a:lnTo>
                  <a:lnTo>
                    <a:pt x="255" y="362"/>
                  </a:lnTo>
                  <a:lnTo>
                    <a:pt x="245" y="379"/>
                  </a:lnTo>
                  <a:lnTo>
                    <a:pt x="239" y="398"/>
                  </a:lnTo>
                  <a:lnTo>
                    <a:pt x="239" y="417"/>
                  </a:lnTo>
                  <a:lnTo>
                    <a:pt x="245" y="437"/>
                  </a:lnTo>
                  <a:lnTo>
                    <a:pt x="256" y="454"/>
                  </a:lnTo>
                  <a:lnTo>
                    <a:pt x="272" y="472"/>
                  </a:lnTo>
                  <a:lnTo>
                    <a:pt x="300" y="490"/>
                  </a:lnTo>
                  <a:lnTo>
                    <a:pt x="328" y="507"/>
                  </a:lnTo>
                  <a:lnTo>
                    <a:pt x="359" y="520"/>
                  </a:lnTo>
                  <a:lnTo>
                    <a:pt x="414" y="543"/>
                  </a:lnTo>
                  <a:lnTo>
                    <a:pt x="467" y="566"/>
                  </a:lnTo>
                  <a:lnTo>
                    <a:pt x="520" y="593"/>
                  </a:lnTo>
                  <a:lnTo>
                    <a:pt x="555" y="616"/>
                  </a:lnTo>
                  <a:lnTo>
                    <a:pt x="587" y="642"/>
                  </a:lnTo>
                  <a:lnTo>
                    <a:pt x="613" y="672"/>
                  </a:lnTo>
                  <a:lnTo>
                    <a:pt x="635" y="704"/>
                  </a:lnTo>
                  <a:lnTo>
                    <a:pt x="653" y="738"/>
                  </a:lnTo>
                  <a:lnTo>
                    <a:pt x="666" y="773"/>
                  </a:lnTo>
                  <a:lnTo>
                    <a:pt x="674" y="811"/>
                  </a:lnTo>
                  <a:lnTo>
                    <a:pt x="677" y="848"/>
                  </a:lnTo>
                  <a:lnTo>
                    <a:pt x="674" y="885"/>
                  </a:lnTo>
                  <a:lnTo>
                    <a:pt x="667" y="923"/>
                  </a:lnTo>
                  <a:lnTo>
                    <a:pt x="654" y="960"/>
                  </a:lnTo>
                  <a:lnTo>
                    <a:pt x="636" y="995"/>
                  </a:lnTo>
                  <a:lnTo>
                    <a:pt x="612" y="1028"/>
                  </a:lnTo>
                  <a:lnTo>
                    <a:pt x="586" y="1057"/>
                  </a:lnTo>
                  <a:lnTo>
                    <a:pt x="556" y="1081"/>
                  </a:lnTo>
                  <a:lnTo>
                    <a:pt x="524" y="1102"/>
                  </a:lnTo>
                  <a:lnTo>
                    <a:pt x="490" y="1119"/>
                  </a:lnTo>
                  <a:lnTo>
                    <a:pt x="453" y="1131"/>
                  </a:lnTo>
                  <a:lnTo>
                    <a:pt x="438" y="1136"/>
                  </a:lnTo>
                  <a:lnTo>
                    <a:pt x="427" y="1143"/>
                  </a:lnTo>
                  <a:lnTo>
                    <a:pt x="420" y="1153"/>
                  </a:lnTo>
                  <a:lnTo>
                    <a:pt x="415" y="1166"/>
                  </a:lnTo>
                  <a:lnTo>
                    <a:pt x="414" y="1181"/>
                  </a:lnTo>
                  <a:lnTo>
                    <a:pt x="415" y="1223"/>
                  </a:lnTo>
                  <a:lnTo>
                    <a:pt x="414" y="1266"/>
                  </a:lnTo>
                  <a:lnTo>
                    <a:pt x="413" y="1279"/>
                  </a:lnTo>
                  <a:lnTo>
                    <a:pt x="409" y="1290"/>
                  </a:lnTo>
                  <a:lnTo>
                    <a:pt x="401" y="1298"/>
                  </a:lnTo>
                  <a:lnTo>
                    <a:pt x="390" y="1302"/>
                  </a:lnTo>
                  <a:lnTo>
                    <a:pt x="377" y="1304"/>
                  </a:lnTo>
                  <a:lnTo>
                    <a:pt x="285" y="1304"/>
                  </a:lnTo>
                  <a:lnTo>
                    <a:pt x="271" y="1302"/>
                  </a:lnTo>
                  <a:lnTo>
                    <a:pt x="260" y="1297"/>
                  </a:lnTo>
                  <a:lnTo>
                    <a:pt x="252" y="1289"/>
                  </a:lnTo>
                  <a:lnTo>
                    <a:pt x="248" y="1277"/>
                  </a:lnTo>
                  <a:lnTo>
                    <a:pt x="246" y="1263"/>
                  </a:lnTo>
                  <a:lnTo>
                    <a:pt x="246" y="1202"/>
                  </a:lnTo>
                  <a:lnTo>
                    <a:pt x="245" y="1182"/>
                  </a:lnTo>
                  <a:lnTo>
                    <a:pt x="243" y="1169"/>
                  </a:lnTo>
                  <a:lnTo>
                    <a:pt x="238" y="1160"/>
                  </a:lnTo>
                  <a:lnTo>
                    <a:pt x="230" y="1155"/>
                  </a:lnTo>
                  <a:lnTo>
                    <a:pt x="218" y="1150"/>
                  </a:lnTo>
                  <a:lnTo>
                    <a:pt x="200" y="1147"/>
                  </a:lnTo>
                  <a:lnTo>
                    <a:pt x="158" y="1141"/>
                  </a:lnTo>
                  <a:lnTo>
                    <a:pt x="117" y="1131"/>
                  </a:lnTo>
                  <a:lnTo>
                    <a:pt x="78" y="1117"/>
                  </a:lnTo>
                  <a:lnTo>
                    <a:pt x="38" y="1101"/>
                  </a:lnTo>
                  <a:lnTo>
                    <a:pt x="20" y="1091"/>
                  </a:lnTo>
                  <a:lnTo>
                    <a:pt x="9" y="1082"/>
                  </a:lnTo>
                  <a:lnTo>
                    <a:pt x="2" y="1073"/>
                  </a:lnTo>
                  <a:lnTo>
                    <a:pt x="0" y="1061"/>
                  </a:lnTo>
                  <a:lnTo>
                    <a:pt x="1" y="1047"/>
                  </a:lnTo>
                  <a:lnTo>
                    <a:pt x="5" y="1028"/>
                  </a:lnTo>
                  <a:lnTo>
                    <a:pt x="33" y="935"/>
                  </a:lnTo>
                  <a:lnTo>
                    <a:pt x="38" y="919"/>
                  </a:lnTo>
                  <a:lnTo>
                    <a:pt x="44" y="910"/>
                  </a:lnTo>
                  <a:lnTo>
                    <a:pt x="51" y="904"/>
                  </a:lnTo>
                  <a:lnTo>
                    <a:pt x="60" y="903"/>
                  </a:lnTo>
                  <a:lnTo>
                    <a:pt x="71" y="905"/>
                  </a:lnTo>
                  <a:lnTo>
                    <a:pt x="86" y="912"/>
                  </a:lnTo>
                  <a:lnTo>
                    <a:pt x="129" y="932"/>
                  </a:lnTo>
                  <a:lnTo>
                    <a:pt x="173" y="947"/>
                  </a:lnTo>
                  <a:lnTo>
                    <a:pt x="218" y="958"/>
                  </a:lnTo>
                  <a:lnTo>
                    <a:pt x="266" y="966"/>
                  </a:lnTo>
                  <a:lnTo>
                    <a:pt x="295" y="968"/>
                  </a:lnTo>
                  <a:lnTo>
                    <a:pt x="325" y="967"/>
                  </a:lnTo>
                  <a:lnTo>
                    <a:pt x="355" y="960"/>
                  </a:lnTo>
                  <a:lnTo>
                    <a:pt x="383" y="950"/>
                  </a:lnTo>
                  <a:lnTo>
                    <a:pt x="404" y="938"/>
                  </a:lnTo>
                  <a:lnTo>
                    <a:pt x="421" y="924"/>
                  </a:lnTo>
                  <a:lnTo>
                    <a:pt x="434" y="906"/>
                  </a:lnTo>
                  <a:lnTo>
                    <a:pt x="440" y="888"/>
                  </a:lnTo>
                  <a:lnTo>
                    <a:pt x="444" y="867"/>
                  </a:lnTo>
                  <a:lnTo>
                    <a:pt x="442" y="847"/>
                  </a:lnTo>
                  <a:lnTo>
                    <a:pt x="435" y="826"/>
                  </a:lnTo>
                  <a:lnTo>
                    <a:pt x="423" y="807"/>
                  </a:lnTo>
                  <a:lnTo>
                    <a:pt x="405" y="790"/>
                  </a:lnTo>
                  <a:lnTo>
                    <a:pt x="384" y="774"/>
                  </a:lnTo>
                  <a:lnTo>
                    <a:pt x="362" y="762"/>
                  </a:lnTo>
                  <a:lnTo>
                    <a:pt x="339" y="750"/>
                  </a:lnTo>
                  <a:lnTo>
                    <a:pt x="292" y="731"/>
                  </a:lnTo>
                  <a:lnTo>
                    <a:pt x="246" y="713"/>
                  </a:lnTo>
                  <a:lnTo>
                    <a:pt x="200" y="692"/>
                  </a:lnTo>
                  <a:lnTo>
                    <a:pt x="156" y="669"/>
                  </a:lnTo>
                  <a:lnTo>
                    <a:pt x="125" y="649"/>
                  </a:lnTo>
                  <a:lnTo>
                    <a:pt x="97" y="628"/>
                  </a:lnTo>
                  <a:lnTo>
                    <a:pt x="74" y="605"/>
                  </a:lnTo>
                  <a:lnTo>
                    <a:pt x="53" y="580"/>
                  </a:lnTo>
                  <a:lnTo>
                    <a:pt x="36" y="552"/>
                  </a:lnTo>
                  <a:lnTo>
                    <a:pt x="23" y="523"/>
                  </a:lnTo>
                  <a:lnTo>
                    <a:pt x="14" y="492"/>
                  </a:lnTo>
                  <a:lnTo>
                    <a:pt x="8" y="457"/>
                  </a:lnTo>
                  <a:lnTo>
                    <a:pt x="8" y="420"/>
                  </a:lnTo>
                  <a:lnTo>
                    <a:pt x="14" y="378"/>
                  </a:lnTo>
                  <a:lnTo>
                    <a:pt x="24" y="341"/>
                  </a:lnTo>
                  <a:lnTo>
                    <a:pt x="38" y="307"/>
                  </a:lnTo>
                  <a:lnTo>
                    <a:pt x="57" y="275"/>
                  </a:lnTo>
                  <a:lnTo>
                    <a:pt x="79" y="247"/>
                  </a:lnTo>
                  <a:lnTo>
                    <a:pt x="106" y="223"/>
                  </a:lnTo>
                  <a:lnTo>
                    <a:pt x="136" y="201"/>
                  </a:lnTo>
                  <a:lnTo>
                    <a:pt x="171" y="182"/>
                  </a:lnTo>
                  <a:lnTo>
                    <a:pt x="208" y="167"/>
                  </a:lnTo>
                  <a:lnTo>
                    <a:pt x="227" y="160"/>
                  </a:lnTo>
                  <a:lnTo>
                    <a:pt x="239" y="155"/>
                  </a:lnTo>
                  <a:lnTo>
                    <a:pt x="248" y="148"/>
                  </a:lnTo>
                  <a:lnTo>
                    <a:pt x="254" y="142"/>
                  </a:lnTo>
                  <a:lnTo>
                    <a:pt x="257" y="132"/>
                  </a:lnTo>
                  <a:lnTo>
                    <a:pt x="258" y="118"/>
                  </a:lnTo>
                  <a:lnTo>
                    <a:pt x="258" y="99"/>
                  </a:lnTo>
                  <a:lnTo>
                    <a:pt x="258" y="72"/>
                  </a:lnTo>
                  <a:lnTo>
                    <a:pt x="258" y="47"/>
                  </a:lnTo>
                  <a:lnTo>
                    <a:pt x="259" y="30"/>
                  </a:lnTo>
                  <a:lnTo>
                    <a:pt x="261" y="17"/>
                  </a:lnTo>
                  <a:lnTo>
                    <a:pt x="267" y="10"/>
                  </a:lnTo>
                  <a:lnTo>
                    <a:pt x="276" y="4"/>
                  </a:lnTo>
                  <a:lnTo>
                    <a:pt x="288" y="1"/>
                  </a:lnTo>
                  <a:lnTo>
                    <a:pt x="304" y="0"/>
                  </a:lnTo>
                  <a:lnTo>
                    <a:pt x="339" y="0"/>
                  </a:lnTo>
                  <a:lnTo>
                    <a:pt x="3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408"/>
            <p:cNvSpPr>
              <a:spLocks/>
            </p:cNvSpPr>
            <p:nvPr/>
          </p:nvSpPr>
          <p:spPr bwMode="auto">
            <a:xfrm>
              <a:off x="1724025" y="3003550"/>
              <a:ext cx="444500" cy="249237"/>
            </a:xfrm>
            <a:custGeom>
              <a:avLst/>
              <a:gdLst>
                <a:gd name="T0" fmla="*/ 2732 w 2795"/>
                <a:gd name="T1" fmla="*/ 0 h 1573"/>
                <a:gd name="T2" fmla="*/ 2768 w 2795"/>
                <a:gd name="T3" fmla="*/ 7 h 1573"/>
                <a:gd name="T4" fmla="*/ 2789 w 2795"/>
                <a:gd name="T5" fmla="*/ 30 h 1573"/>
                <a:gd name="T6" fmla="*/ 2795 w 2795"/>
                <a:gd name="T7" fmla="*/ 68 h 1573"/>
                <a:gd name="T8" fmla="*/ 2772 w 2795"/>
                <a:gd name="T9" fmla="*/ 548 h 1573"/>
                <a:gd name="T10" fmla="*/ 2762 w 2795"/>
                <a:gd name="T11" fmla="*/ 578 h 1573"/>
                <a:gd name="T12" fmla="*/ 2736 w 2795"/>
                <a:gd name="T13" fmla="*/ 601 h 1573"/>
                <a:gd name="T14" fmla="*/ 2713 w 2795"/>
                <a:gd name="T15" fmla="*/ 607 h 1573"/>
                <a:gd name="T16" fmla="*/ 2688 w 2795"/>
                <a:gd name="T17" fmla="*/ 599 h 1573"/>
                <a:gd name="T18" fmla="*/ 2668 w 2795"/>
                <a:gd name="T19" fmla="*/ 580 h 1573"/>
                <a:gd name="T20" fmla="*/ 2033 w 2795"/>
                <a:gd name="T21" fmla="*/ 930 h 1573"/>
                <a:gd name="T22" fmla="*/ 1898 w 2795"/>
                <a:gd name="T23" fmla="*/ 1065 h 1573"/>
                <a:gd name="T24" fmla="*/ 1404 w 2795"/>
                <a:gd name="T25" fmla="*/ 1556 h 1573"/>
                <a:gd name="T26" fmla="*/ 1366 w 2795"/>
                <a:gd name="T27" fmla="*/ 1571 h 1573"/>
                <a:gd name="T28" fmla="*/ 1327 w 2795"/>
                <a:gd name="T29" fmla="*/ 1571 h 1573"/>
                <a:gd name="T30" fmla="*/ 1289 w 2795"/>
                <a:gd name="T31" fmla="*/ 1556 h 1573"/>
                <a:gd name="T32" fmla="*/ 677 w 2795"/>
                <a:gd name="T33" fmla="*/ 947 h 1573"/>
                <a:gd name="T34" fmla="*/ 188 w 2795"/>
                <a:gd name="T35" fmla="*/ 1433 h 1573"/>
                <a:gd name="T36" fmla="*/ 150 w 2795"/>
                <a:gd name="T37" fmla="*/ 1449 h 1573"/>
                <a:gd name="T38" fmla="*/ 110 w 2795"/>
                <a:gd name="T39" fmla="*/ 1449 h 1573"/>
                <a:gd name="T40" fmla="*/ 72 w 2795"/>
                <a:gd name="T41" fmla="*/ 1433 h 1573"/>
                <a:gd name="T42" fmla="*/ 31 w 2795"/>
                <a:gd name="T43" fmla="*/ 1394 h 1573"/>
                <a:gd name="T44" fmla="*/ 5 w 2795"/>
                <a:gd name="T45" fmla="*/ 1354 h 1573"/>
                <a:gd name="T46" fmla="*/ 0 w 2795"/>
                <a:gd name="T47" fmla="*/ 1308 h 1573"/>
                <a:gd name="T48" fmla="*/ 15 w 2795"/>
                <a:gd name="T49" fmla="*/ 1265 h 1573"/>
                <a:gd name="T50" fmla="*/ 577 w 2795"/>
                <a:gd name="T51" fmla="*/ 699 h 1573"/>
                <a:gd name="T52" fmla="*/ 620 w 2795"/>
                <a:gd name="T53" fmla="*/ 659 h 1573"/>
                <a:gd name="T54" fmla="*/ 657 w 2795"/>
                <a:gd name="T55" fmla="*/ 644 h 1573"/>
                <a:gd name="T56" fmla="*/ 697 w 2795"/>
                <a:gd name="T57" fmla="*/ 644 h 1573"/>
                <a:gd name="T58" fmla="*/ 735 w 2795"/>
                <a:gd name="T59" fmla="*/ 659 h 1573"/>
                <a:gd name="T60" fmla="*/ 1347 w 2795"/>
                <a:gd name="T61" fmla="*/ 1268 h 1573"/>
                <a:gd name="T62" fmla="*/ 2278 w 2795"/>
                <a:gd name="T63" fmla="*/ 190 h 1573"/>
                <a:gd name="T64" fmla="*/ 2198 w 2795"/>
                <a:gd name="T65" fmla="*/ 108 h 1573"/>
                <a:gd name="T66" fmla="*/ 2186 w 2795"/>
                <a:gd name="T67" fmla="*/ 90 h 1573"/>
                <a:gd name="T68" fmla="*/ 2183 w 2795"/>
                <a:gd name="T69" fmla="*/ 67 h 1573"/>
                <a:gd name="T70" fmla="*/ 2194 w 2795"/>
                <a:gd name="T71" fmla="*/ 42 h 1573"/>
                <a:gd name="T72" fmla="*/ 2214 w 2795"/>
                <a:gd name="T73" fmla="*/ 28 h 1573"/>
                <a:gd name="T74" fmla="*/ 2237 w 2795"/>
                <a:gd name="T75" fmla="*/ 23 h 1573"/>
                <a:gd name="T76" fmla="*/ 2724 w 2795"/>
                <a:gd name="T77" fmla="*/ 0 h 1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95" h="1573">
                  <a:moveTo>
                    <a:pt x="2724" y="0"/>
                  </a:moveTo>
                  <a:lnTo>
                    <a:pt x="2732" y="0"/>
                  </a:lnTo>
                  <a:lnTo>
                    <a:pt x="2752" y="1"/>
                  </a:lnTo>
                  <a:lnTo>
                    <a:pt x="2768" y="7"/>
                  </a:lnTo>
                  <a:lnTo>
                    <a:pt x="2782" y="17"/>
                  </a:lnTo>
                  <a:lnTo>
                    <a:pt x="2789" y="30"/>
                  </a:lnTo>
                  <a:lnTo>
                    <a:pt x="2794" y="46"/>
                  </a:lnTo>
                  <a:lnTo>
                    <a:pt x="2795" y="68"/>
                  </a:lnTo>
                  <a:lnTo>
                    <a:pt x="2773" y="531"/>
                  </a:lnTo>
                  <a:lnTo>
                    <a:pt x="2772" y="548"/>
                  </a:lnTo>
                  <a:lnTo>
                    <a:pt x="2768" y="563"/>
                  </a:lnTo>
                  <a:lnTo>
                    <a:pt x="2762" y="578"/>
                  </a:lnTo>
                  <a:lnTo>
                    <a:pt x="2752" y="591"/>
                  </a:lnTo>
                  <a:lnTo>
                    <a:pt x="2736" y="601"/>
                  </a:lnTo>
                  <a:lnTo>
                    <a:pt x="2724" y="606"/>
                  </a:lnTo>
                  <a:lnTo>
                    <a:pt x="2713" y="607"/>
                  </a:lnTo>
                  <a:lnTo>
                    <a:pt x="2700" y="605"/>
                  </a:lnTo>
                  <a:lnTo>
                    <a:pt x="2688" y="599"/>
                  </a:lnTo>
                  <a:lnTo>
                    <a:pt x="2678" y="590"/>
                  </a:lnTo>
                  <a:lnTo>
                    <a:pt x="2668" y="580"/>
                  </a:lnTo>
                  <a:lnTo>
                    <a:pt x="2525" y="438"/>
                  </a:lnTo>
                  <a:lnTo>
                    <a:pt x="2033" y="930"/>
                  </a:lnTo>
                  <a:lnTo>
                    <a:pt x="1994" y="969"/>
                  </a:lnTo>
                  <a:lnTo>
                    <a:pt x="1898" y="1065"/>
                  </a:lnTo>
                  <a:lnTo>
                    <a:pt x="1420" y="1542"/>
                  </a:lnTo>
                  <a:lnTo>
                    <a:pt x="1404" y="1556"/>
                  </a:lnTo>
                  <a:lnTo>
                    <a:pt x="1386" y="1565"/>
                  </a:lnTo>
                  <a:lnTo>
                    <a:pt x="1366" y="1571"/>
                  </a:lnTo>
                  <a:lnTo>
                    <a:pt x="1347" y="1573"/>
                  </a:lnTo>
                  <a:lnTo>
                    <a:pt x="1327" y="1571"/>
                  </a:lnTo>
                  <a:lnTo>
                    <a:pt x="1307" y="1565"/>
                  </a:lnTo>
                  <a:lnTo>
                    <a:pt x="1289" y="1556"/>
                  </a:lnTo>
                  <a:lnTo>
                    <a:pt x="1273" y="1542"/>
                  </a:lnTo>
                  <a:lnTo>
                    <a:pt x="677" y="947"/>
                  </a:lnTo>
                  <a:lnTo>
                    <a:pt x="204" y="1420"/>
                  </a:lnTo>
                  <a:lnTo>
                    <a:pt x="188" y="1433"/>
                  </a:lnTo>
                  <a:lnTo>
                    <a:pt x="169" y="1442"/>
                  </a:lnTo>
                  <a:lnTo>
                    <a:pt x="150" y="1449"/>
                  </a:lnTo>
                  <a:lnTo>
                    <a:pt x="131" y="1450"/>
                  </a:lnTo>
                  <a:lnTo>
                    <a:pt x="110" y="1449"/>
                  </a:lnTo>
                  <a:lnTo>
                    <a:pt x="91" y="1443"/>
                  </a:lnTo>
                  <a:lnTo>
                    <a:pt x="72" y="1433"/>
                  </a:lnTo>
                  <a:lnTo>
                    <a:pt x="56" y="1420"/>
                  </a:lnTo>
                  <a:lnTo>
                    <a:pt x="31" y="1394"/>
                  </a:lnTo>
                  <a:lnTo>
                    <a:pt x="15" y="1375"/>
                  </a:lnTo>
                  <a:lnTo>
                    <a:pt x="5" y="1354"/>
                  </a:lnTo>
                  <a:lnTo>
                    <a:pt x="0" y="1331"/>
                  </a:lnTo>
                  <a:lnTo>
                    <a:pt x="0" y="1308"/>
                  </a:lnTo>
                  <a:lnTo>
                    <a:pt x="5" y="1286"/>
                  </a:lnTo>
                  <a:lnTo>
                    <a:pt x="15" y="1265"/>
                  </a:lnTo>
                  <a:lnTo>
                    <a:pt x="31" y="1246"/>
                  </a:lnTo>
                  <a:lnTo>
                    <a:pt x="577" y="699"/>
                  </a:lnTo>
                  <a:lnTo>
                    <a:pt x="603" y="672"/>
                  </a:lnTo>
                  <a:lnTo>
                    <a:pt x="620" y="659"/>
                  </a:lnTo>
                  <a:lnTo>
                    <a:pt x="639" y="650"/>
                  </a:lnTo>
                  <a:lnTo>
                    <a:pt x="657" y="644"/>
                  </a:lnTo>
                  <a:lnTo>
                    <a:pt x="677" y="643"/>
                  </a:lnTo>
                  <a:lnTo>
                    <a:pt x="697" y="644"/>
                  </a:lnTo>
                  <a:lnTo>
                    <a:pt x="717" y="649"/>
                  </a:lnTo>
                  <a:lnTo>
                    <a:pt x="735" y="659"/>
                  </a:lnTo>
                  <a:lnTo>
                    <a:pt x="752" y="672"/>
                  </a:lnTo>
                  <a:lnTo>
                    <a:pt x="1347" y="1268"/>
                  </a:lnTo>
                  <a:lnTo>
                    <a:pt x="2352" y="263"/>
                  </a:lnTo>
                  <a:lnTo>
                    <a:pt x="2278" y="190"/>
                  </a:lnTo>
                  <a:lnTo>
                    <a:pt x="2205" y="117"/>
                  </a:lnTo>
                  <a:lnTo>
                    <a:pt x="2198" y="108"/>
                  </a:lnTo>
                  <a:lnTo>
                    <a:pt x="2191" y="99"/>
                  </a:lnTo>
                  <a:lnTo>
                    <a:pt x="2186" y="90"/>
                  </a:lnTo>
                  <a:lnTo>
                    <a:pt x="2182" y="79"/>
                  </a:lnTo>
                  <a:lnTo>
                    <a:pt x="2183" y="67"/>
                  </a:lnTo>
                  <a:lnTo>
                    <a:pt x="2188" y="54"/>
                  </a:lnTo>
                  <a:lnTo>
                    <a:pt x="2194" y="42"/>
                  </a:lnTo>
                  <a:lnTo>
                    <a:pt x="2204" y="33"/>
                  </a:lnTo>
                  <a:lnTo>
                    <a:pt x="2214" y="28"/>
                  </a:lnTo>
                  <a:lnTo>
                    <a:pt x="2225" y="24"/>
                  </a:lnTo>
                  <a:lnTo>
                    <a:pt x="2237" y="23"/>
                  </a:lnTo>
                  <a:lnTo>
                    <a:pt x="2249" y="22"/>
                  </a:lnTo>
                  <a:lnTo>
                    <a:pt x="27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3" name="Group 1072"/>
          <p:cNvGrpSpPr/>
          <p:nvPr/>
        </p:nvGrpSpPr>
        <p:grpSpPr>
          <a:xfrm>
            <a:off x="5759123" y="1133859"/>
            <a:ext cx="357188" cy="571500"/>
            <a:chOff x="2640013" y="2679700"/>
            <a:chExt cx="357188" cy="571500"/>
          </a:xfrm>
          <a:solidFill>
            <a:srgbClr val="000000"/>
          </a:solidFill>
        </p:grpSpPr>
        <p:sp>
          <p:nvSpPr>
            <p:cNvPr id="264" name="Freeform 413"/>
            <p:cNvSpPr>
              <a:spLocks/>
            </p:cNvSpPr>
            <p:nvPr/>
          </p:nvSpPr>
          <p:spPr bwMode="auto">
            <a:xfrm>
              <a:off x="2689226" y="2679700"/>
              <a:ext cx="88900" cy="114300"/>
            </a:xfrm>
            <a:custGeom>
              <a:avLst/>
              <a:gdLst>
                <a:gd name="T0" fmla="*/ 295 w 560"/>
                <a:gd name="T1" fmla="*/ 0 h 719"/>
                <a:gd name="T2" fmla="*/ 320 w 560"/>
                <a:gd name="T3" fmla="*/ 2 h 719"/>
                <a:gd name="T4" fmla="*/ 354 w 560"/>
                <a:gd name="T5" fmla="*/ 8 h 719"/>
                <a:gd name="T6" fmla="*/ 392 w 560"/>
                <a:gd name="T7" fmla="*/ 20 h 719"/>
                <a:gd name="T8" fmla="*/ 434 w 560"/>
                <a:gd name="T9" fmla="*/ 40 h 719"/>
                <a:gd name="T10" fmla="*/ 473 w 560"/>
                <a:gd name="T11" fmla="*/ 70 h 719"/>
                <a:gd name="T12" fmla="*/ 508 w 560"/>
                <a:gd name="T13" fmla="*/ 113 h 719"/>
                <a:gd name="T14" fmla="*/ 536 w 560"/>
                <a:gd name="T15" fmla="*/ 169 h 719"/>
                <a:gd name="T16" fmla="*/ 554 w 560"/>
                <a:gd name="T17" fmla="*/ 242 h 719"/>
                <a:gd name="T18" fmla="*/ 558 w 560"/>
                <a:gd name="T19" fmla="*/ 287 h 719"/>
                <a:gd name="T20" fmla="*/ 559 w 560"/>
                <a:gd name="T21" fmla="*/ 303 h 719"/>
                <a:gd name="T22" fmla="*/ 560 w 560"/>
                <a:gd name="T23" fmla="*/ 333 h 719"/>
                <a:gd name="T24" fmla="*/ 559 w 560"/>
                <a:gd name="T25" fmla="*/ 373 h 719"/>
                <a:gd name="T26" fmla="*/ 556 w 560"/>
                <a:gd name="T27" fmla="*/ 421 h 719"/>
                <a:gd name="T28" fmla="*/ 547 w 560"/>
                <a:gd name="T29" fmla="*/ 474 h 719"/>
                <a:gd name="T30" fmla="*/ 533 w 560"/>
                <a:gd name="T31" fmla="*/ 528 h 719"/>
                <a:gd name="T32" fmla="*/ 511 w 560"/>
                <a:gd name="T33" fmla="*/ 580 h 719"/>
                <a:gd name="T34" fmla="*/ 481 w 560"/>
                <a:gd name="T35" fmla="*/ 628 h 719"/>
                <a:gd name="T36" fmla="*/ 439 w 560"/>
                <a:gd name="T37" fmla="*/ 669 h 719"/>
                <a:gd name="T38" fmla="*/ 387 w 560"/>
                <a:gd name="T39" fmla="*/ 699 h 719"/>
                <a:gd name="T40" fmla="*/ 320 w 560"/>
                <a:gd name="T41" fmla="*/ 717 h 719"/>
                <a:gd name="T42" fmla="*/ 277 w 560"/>
                <a:gd name="T43" fmla="*/ 719 h 719"/>
                <a:gd name="T44" fmla="*/ 204 w 560"/>
                <a:gd name="T45" fmla="*/ 710 h 719"/>
                <a:gd name="T46" fmla="*/ 145 w 560"/>
                <a:gd name="T47" fmla="*/ 686 h 719"/>
                <a:gd name="T48" fmla="*/ 98 w 560"/>
                <a:gd name="T49" fmla="*/ 650 h 719"/>
                <a:gd name="T50" fmla="*/ 62 w 560"/>
                <a:gd name="T51" fmla="*/ 605 h 719"/>
                <a:gd name="T52" fmla="*/ 37 w 560"/>
                <a:gd name="T53" fmla="*/ 555 h 719"/>
                <a:gd name="T54" fmla="*/ 19 w 560"/>
                <a:gd name="T55" fmla="*/ 501 h 719"/>
                <a:gd name="T56" fmla="*/ 8 w 560"/>
                <a:gd name="T57" fmla="*/ 448 h 719"/>
                <a:gd name="T58" fmla="*/ 2 w 560"/>
                <a:gd name="T59" fmla="*/ 397 h 719"/>
                <a:gd name="T60" fmla="*/ 0 w 560"/>
                <a:gd name="T61" fmla="*/ 353 h 719"/>
                <a:gd name="T62" fmla="*/ 1 w 560"/>
                <a:gd name="T63" fmla="*/ 318 h 719"/>
                <a:gd name="T64" fmla="*/ 2 w 560"/>
                <a:gd name="T65" fmla="*/ 293 h 719"/>
                <a:gd name="T66" fmla="*/ 3 w 560"/>
                <a:gd name="T67" fmla="*/ 285 h 719"/>
                <a:gd name="T68" fmla="*/ 14 w 560"/>
                <a:gd name="T69" fmla="*/ 204 h 719"/>
                <a:gd name="T70" fmla="*/ 37 w 560"/>
                <a:gd name="T71" fmla="*/ 139 h 719"/>
                <a:gd name="T72" fmla="*/ 70 w 560"/>
                <a:gd name="T73" fmla="*/ 90 h 719"/>
                <a:gd name="T74" fmla="*/ 108 w 560"/>
                <a:gd name="T75" fmla="*/ 54 h 719"/>
                <a:gd name="T76" fmla="*/ 148 w 560"/>
                <a:gd name="T77" fmla="*/ 30 h 719"/>
                <a:gd name="T78" fmla="*/ 188 w 560"/>
                <a:gd name="T79" fmla="*/ 13 h 719"/>
                <a:gd name="T80" fmla="*/ 225 w 560"/>
                <a:gd name="T81" fmla="*/ 5 h 719"/>
                <a:gd name="T82" fmla="*/ 254 w 560"/>
                <a:gd name="T83" fmla="*/ 1 h 719"/>
                <a:gd name="T84" fmla="*/ 275 w 560"/>
                <a:gd name="T85" fmla="*/ 0 h 719"/>
                <a:gd name="T86" fmla="*/ 286 w 560"/>
                <a:gd name="T87" fmla="*/ 0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60" h="719">
                  <a:moveTo>
                    <a:pt x="286" y="0"/>
                  </a:moveTo>
                  <a:lnTo>
                    <a:pt x="295" y="0"/>
                  </a:lnTo>
                  <a:lnTo>
                    <a:pt x="306" y="1"/>
                  </a:lnTo>
                  <a:lnTo>
                    <a:pt x="320" y="2"/>
                  </a:lnTo>
                  <a:lnTo>
                    <a:pt x="336" y="5"/>
                  </a:lnTo>
                  <a:lnTo>
                    <a:pt x="354" y="8"/>
                  </a:lnTo>
                  <a:lnTo>
                    <a:pt x="372" y="13"/>
                  </a:lnTo>
                  <a:lnTo>
                    <a:pt x="392" y="20"/>
                  </a:lnTo>
                  <a:lnTo>
                    <a:pt x="413" y="29"/>
                  </a:lnTo>
                  <a:lnTo>
                    <a:pt x="434" y="40"/>
                  </a:lnTo>
                  <a:lnTo>
                    <a:pt x="453" y="54"/>
                  </a:lnTo>
                  <a:lnTo>
                    <a:pt x="473" y="70"/>
                  </a:lnTo>
                  <a:lnTo>
                    <a:pt x="491" y="90"/>
                  </a:lnTo>
                  <a:lnTo>
                    <a:pt x="508" y="113"/>
                  </a:lnTo>
                  <a:lnTo>
                    <a:pt x="523" y="139"/>
                  </a:lnTo>
                  <a:lnTo>
                    <a:pt x="536" y="169"/>
                  </a:lnTo>
                  <a:lnTo>
                    <a:pt x="546" y="204"/>
                  </a:lnTo>
                  <a:lnTo>
                    <a:pt x="554" y="242"/>
                  </a:lnTo>
                  <a:lnTo>
                    <a:pt x="558" y="285"/>
                  </a:lnTo>
                  <a:lnTo>
                    <a:pt x="558" y="287"/>
                  </a:lnTo>
                  <a:lnTo>
                    <a:pt x="558" y="293"/>
                  </a:lnTo>
                  <a:lnTo>
                    <a:pt x="559" y="303"/>
                  </a:lnTo>
                  <a:lnTo>
                    <a:pt x="559" y="316"/>
                  </a:lnTo>
                  <a:lnTo>
                    <a:pt x="560" y="333"/>
                  </a:lnTo>
                  <a:lnTo>
                    <a:pt x="560" y="353"/>
                  </a:lnTo>
                  <a:lnTo>
                    <a:pt x="559" y="373"/>
                  </a:lnTo>
                  <a:lnTo>
                    <a:pt x="558" y="396"/>
                  </a:lnTo>
                  <a:lnTo>
                    <a:pt x="556" y="421"/>
                  </a:lnTo>
                  <a:lnTo>
                    <a:pt x="552" y="448"/>
                  </a:lnTo>
                  <a:lnTo>
                    <a:pt x="547" y="474"/>
                  </a:lnTo>
                  <a:lnTo>
                    <a:pt x="541" y="501"/>
                  </a:lnTo>
                  <a:lnTo>
                    <a:pt x="533" y="528"/>
                  </a:lnTo>
                  <a:lnTo>
                    <a:pt x="523" y="555"/>
                  </a:lnTo>
                  <a:lnTo>
                    <a:pt x="511" y="580"/>
                  </a:lnTo>
                  <a:lnTo>
                    <a:pt x="497" y="605"/>
                  </a:lnTo>
                  <a:lnTo>
                    <a:pt x="481" y="628"/>
                  </a:lnTo>
                  <a:lnTo>
                    <a:pt x="461" y="650"/>
                  </a:lnTo>
                  <a:lnTo>
                    <a:pt x="439" y="669"/>
                  </a:lnTo>
                  <a:lnTo>
                    <a:pt x="414" y="686"/>
                  </a:lnTo>
                  <a:lnTo>
                    <a:pt x="387" y="699"/>
                  </a:lnTo>
                  <a:lnTo>
                    <a:pt x="355" y="710"/>
                  </a:lnTo>
                  <a:lnTo>
                    <a:pt x="320" y="717"/>
                  </a:lnTo>
                  <a:lnTo>
                    <a:pt x="282" y="719"/>
                  </a:lnTo>
                  <a:lnTo>
                    <a:pt x="277" y="719"/>
                  </a:lnTo>
                  <a:lnTo>
                    <a:pt x="239" y="717"/>
                  </a:lnTo>
                  <a:lnTo>
                    <a:pt x="204" y="710"/>
                  </a:lnTo>
                  <a:lnTo>
                    <a:pt x="173" y="700"/>
                  </a:lnTo>
                  <a:lnTo>
                    <a:pt x="145" y="686"/>
                  </a:lnTo>
                  <a:lnTo>
                    <a:pt x="120" y="670"/>
                  </a:lnTo>
                  <a:lnTo>
                    <a:pt x="98" y="650"/>
                  </a:lnTo>
                  <a:lnTo>
                    <a:pt x="80" y="629"/>
                  </a:lnTo>
                  <a:lnTo>
                    <a:pt x="62" y="605"/>
                  </a:lnTo>
                  <a:lnTo>
                    <a:pt x="48" y="581"/>
                  </a:lnTo>
                  <a:lnTo>
                    <a:pt x="37" y="555"/>
                  </a:lnTo>
                  <a:lnTo>
                    <a:pt x="27" y="528"/>
                  </a:lnTo>
                  <a:lnTo>
                    <a:pt x="19" y="501"/>
                  </a:lnTo>
                  <a:lnTo>
                    <a:pt x="12" y="474"/>
                  </a:lnTo>
                  <a:lnTo>
                    <a:pt x="8" y="448"/>
                  </a:lnTo>
                  <a:lnTo>
                    <a:pt x="4" y="421"/>
                  </a:lnTo>
                  <a:lnTo>
                    <a:pt x="2" y="397"/>
                  </a:lnTo>
                  <a:lnTo>
                    <a:pt x="1" y="373"/>
                  </a:lnTo>
                  <a:lnTo>
                    <a:pt x="0" y="353"/>
                  </a:lnTo>
                  <a:lnTo>
                    <a:pt x="0" y="334"/>
                  </a:lnTo>
                  <a:lnTo>
                    <a:pt x="1" y="318"/>
                  </a:lnTo>
                  <a:lnTo>
                    <a:pt x="1" y="303"/>
                  </a:lnTo>
                  <a:lnTo>
                    <a:pt x="2" y="293"/>
                  </a:lnTo>
                  <a:lnTo>
                    <a:pt x="3" y="287"/>
                  </a:lnTo>
                  <a:lnTo>
                    <a:pt x="3" y="285"/>
                  </a:lnTo>
                  <a:lnTo>
                    <a:pt x="8" y="242"/>
                  </a:lnTo>
                  <a:lnTo>
                    <a:pt x="14" y="204"/>
                  </a:lnTo>
                  <a:lnTo>
                    <a:pt x="25" y="169"/>
                  </a:lnTo>
                  <a:lnTo>
                    <a:pt x="37" y="139"/>
                  </a:lnTo>
                  <a:lnTo>
                    <a:pt x="52" y="113"/>
                  </a:lnTo>
                  <a:lnTo>
                    <a:pt x="70" y="90"/>
                  </a:lnTo>
                  <a:lnTo>
                    <a:pt x="88" y="70"/>
                  </a:lnTo>
                  <a:lnTo>
                    <a:pt x="108" y="54"/>
                  </a:lnTo>
                  <a:lnTo>
                    <a:pt x="128" y="41"/>
                  </a:lnTo>
                  <a:lnTo>
                    <a:pt x="148" y="30"/>
                  </a:lnTo>
                  <a:lnTo>
                    <a:pt x="168" y="20"/>
                  </a:lnTo>
                  <a:lnTo>
                    <a:pt x="188" y="13"/>
                  </a:lnTo>
                  <a:lnTo>
                    <a:pt x="207" y="9"/>
                  </a:lnTo>
                  <a:lnTo>
                    <a:pt x="225" y="5"/>
                  </a:lnTo>
                  <a:lnTo>
                    <a:pt x="240" y="2"/>
                  </a:lnTo>
                  <a:lnTo>
                    <a:pt x="254" y="1"/>
                  </a:lnTo>
                  <a:lnTo>
                    <a:pt x="266" y="0"/>
                  </a:lnTo>
                  <a:lnTo>
                    <a:pt x="275" y="0"/>
                  </a:lnTo>
                  <a:lnTo>
                    <a:pt x="281" y="0"/>
                  </a:lnTo>
                  <a:lnTo>
                    <a:pt x="2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414"/>
            <p:cNvSpPr>
              <a:spLocks/>
            </p:cNvSpPr>
            <p:nvPr/>
          </p:nvSpPr>
          <p:spPr bwMode="auto">
            <a:xfrm>
              <a:off x="2640013" y="2806700"/>
              <a:ext cx="325438" cy="444500"/>
            </a:xfrm>
            <a:custGeom>
              <a:avLst/>
              <a:gdLst>
                <a:gd name="T0" fmla="*/ 557 w 2055"/>
                <a:gd name="T1" fmla="*/ 168 h 2798"/>
                <a:gd name="T2" fmla="*/ 515 w 2055"/>
                <a:gd name="T3" fmla="*/ 96 h 2798"/>
                <a:gd name="T4" fmla="*/ 509 w 2055"/>
                <a:gd name="T5" fmla="*/ 48 h 2798"/>
                <a:gd name="T6" fmla="*/ 525 w 2055"/>
                <a:gd name="T7" fmla="*/ 20 h 2798"/>
                <a:gd name="T8" fmla="*/ 552 w 2055"/>
                <a:gd name="T9" fmla="*/ 5 h 2798"/>
                <a:gd name="T10" fmla="*/ 578 w 2055"/>
                <a:gd name="T11" fmla="*/ 1 h 2798"/>
                <a:gd name="T12" fmla="*/ 592 w 2055"/>
                <a:gd name="T13" fmla="*/ 0 h 2798"/>
                <a:gd name="T14" fmla="*/ 614 w 2055"/>
                <a:gd name="T15" fmla="*/ 3 h 2798"/>
                <a:gd name="T16" fmla="*/ 641 w 2055"/>
                <a:gd name="T17" fmla="*/ 13 h 2798"/>
                <a:gd name="T18" fmla="*/ 663 w 2055"/>
                <a:gd name="T19" fmla="*/ 36 h 2798"/>
                <a:gd name="T20" fmla="*/ 665 w 2055"/>
                <a:gd name="T21" fmla="*/ 78 h 2798"/>
                <a:gd name="T22" fmla="*/ 637 w 2055"/>
                <a:gd name="T23" fmla="*/ 141 h 2798"/>
                <a:gd name="T24" fmla="*/ 796 w 2055"/>
                <a:gd name="T25" fmla="*/ 0 h 2798"/>
                <a:gd name="T26" fmla="*/ 820 w 2055"/>
                <a:gd name="T27" fmla="*/ 11 h 2798"/>
                <a:gd name="T28" fmla="*/ 885 w 2055"/>
                <a:gd name="T29" fmla="*/ 42 h 2798"/>
                <a:gd name="T30" fmla="*/ 970 w 2055"/>
                <a:gd name="T31" fmla="*/ 87 h 2798"/>
                <a:gd name="T32" fmla="*/ 1062 w 2055"/>
                <a:gd name="T33" fmla="*/ 148 h 2798"/>
                <a:gd name="T34" fmla="*/ 1106 w 2055"/>
                <a:gd name="T35" fmla="*/ 185 h 2798"/>
                <a:gd name="T36" fmla="*/ 1140 w 2055"/>
                <a:gd name="T37" fmla="*/ 218 h 2798"/>
                <a:gd name="T38" fmla="*/ 1976 w 2055"/>
                <a:gd name="T39" fmla="*/ 803 h 2798"/>
                <a:gd name="T40" fmla="*/ 2034 w 2055"/>
                <a:gd name="T41" fmla="*/ 844 h 2798"/>
                <a:gd name="T42" fmla="*/ 2055 w 2055"/>
                <a:gd name="T43" fmla="*/ 912 h 2798"/>
                <a:gd name="T44" fmla="*/ 2029 w 2055"/>
                <a:gd name="T45" fmla="*/ 979 h 2798"/>
                <a:gd name="T46" fmla="*/ 1972 w 2055"/>
                <a:gd name="T47" fmla="*/ 1014 h 2798"/>
                <a:gd name="T48" fmla="*/ 1265 w 2055"/>
                <a:gd name="T49" fmla="*/ 886 h 2798"/>
                <a:gd name="T50" fmla="*/ 1188 w 2055"/>
                <a:gd name="T51" fmla="*/ 847 h 2798"/>
                <a:gd name="T52" fmla="*/ 1027 w 2055"/>
                <a:gd name="T53" fmla="*/ 623 h 2798"/>
                <a:gd name="T54" fmla="*/ 1011 w 2055"/>
                <a:gd name="T55" fmla="*/ 633 h 2798"/>
                <a:gd name="T56" fmla="*/ 907 w 2055"/>
                <a:gd name="T57" fmla="*/ 1665 h 2798"/>
                <a:gd name="T58" fmla="*/ 784 w 2055"/>
                <a:gd name="T59" fmla="*/ 2759 h 2798"/>
                <a:gd name="T60" fmla="*/ 733 w 2055"/>
                <a:gd name="T61" fmla="*/ 2795 h 2798"/>
                <a:gd name="T62" fmla="*/ 441 w 2055"/>
                <a:gd name="T63" fmla="*/ 2795 h 2798"/>
                <a:gd name="T64" fmla="*/ 390 w 2055"/>
                <a:gd name="T65" fmla="*/ 2759 h 2798"/>
                <a:gd name="T66" fmla="*/ 233 w 2055"/>
                <a:gd name="T67" fmla="*/ 1308 h 2798"/>
                <a:gd name="T68" fmla="*/ 190 w 2055"/>
                <a:gd name="T69" fmla="*/ 1146 h 2798"/>
                <a:gd name="T70" fmla="*/ 178 w 2055"/>
                <a:gd name="T71" fmla="*/ 1125 h 2798"/>
                <a:gd name="T72" fmla="*/ 148 w 2055"/>
                <a:gd name="T73" fmla="*/ 1067 h 2798"/>
                <a:gd name="T74" fmla="*/ 109 w 2055"/>
                <a:gd name="T75" fmla="*/ 986 h 2798"/>
                <a:gd name="T76" fmla="*/ 70 w 2055"/>
                <a:gd name="T77" fmla="*/ 894 h 2798"/>
                <a:gd name="T78" fmla="*/ 40 w 2055"/>
                <a:gd name="T79" fmla="*/ 804 h 2798"/>
                <a:gd name="T80" fmla="*/ 21 w 2055"/>
                <a:gd name="T81" fmla="*/ 710 h 2798"/>
                <a:gd name="T82" fmla="*/ 6 w 2055"/>
                <a:gd name="T83" fmla="*/ 588 h 2798"/>
                <a:gd name="T84" fmla="*/ 0 w 2055"/>
                <a:gd name="T85" fmla="*/ 459 h 2798"/>
                <a:gd name="T86" fmla="*/ 4 w 2055"/>
                <a:gd name="T87" fmla="*/ 339 h 2798"/>
                <a:gd name="T88" fmla="*/ 21 w 2055"/>
                <a:gd name="T89" fmla="*/ 248 h 2798"/>
                <a:gd name="T90" fmla="*/ 56 w 2055"/>
                <a:gd name="T91" fmla="*/ 198 h 2798"/>
                <a:gd name="T92" fmla="*/ 96 w 2055"/>
                <a:gd name="T93" fmla="*/ 161 h 2798"/>
                <a:gd name="T94" fmla="*/ 175 w 2055"/>
                <a:gd name="T95" fmla="*/ 106 h 2798"/>
                <a:gd name="T96" fmla="*/ 264 w 2055"/>
                <a:gd name="T97" fmla="*/ 55 h 2798"/>
                <a:gd name="T98" fmla="*/ 336 w 2055"/>
                <a:gd name="T99" fmla="*/ 19 h 2798"/>
                <a:gd name="T100" fmla="*/ 377 w 2055"/>
                <a:gd name="T101" fmla="*/ 1 h 2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55" h="2798">
                  <a:moveTo>
                    <a:pt x="379" y="0"/>
                  </a:moveTo>
                  <a:lnTo>
                    <a:pt x="491" y="354"/>
                  </a:lnTo>
                  <a:lnTo>
                    <a:pt x="557" y="168"/>
                  </a:lnTo>
                  <a:lnTo>
                    <a:pt x="538" y="141"/>
                  </a:lnTo>
                  <a:lnTo>
                    <a:pt x="524" y="117"/>
                  </a:lnTo>
                  <a:lnTo>
                    <a:pt x="515" y="96"/>
                  </a:lnTo>
                  <a:lnTo>
                    <a:pt x="510" y="78"/>
                  </a:lnTo>
                  <a:lnTo>
                    <a:pt x="508" y="61"/>
                  </a:lnTo>
                  <a:lnTo>
                    <a:pt x="509" y="48"/>
                  </a:lnTo>
                  <a:lnTo>
                    <a:pt x="512" y="36"/>
                  </a:lnTo>
                  <a:lnTo>
                    <a:pt x="518" y="27"/>
                  </a:lnTo>
                  <a:lnTo>
                    <a:pt x="525" y="20"/>
                  </a:lnTo>
                  <a:lnTo>
                    <a:pt x="533" y="13"/>
                  </a:lnTo>
                  <a:lnTo>
                    <a:pt x="543" y="9"/>
                  </a:lnTo>
                  <a:lnTo>
                    <a:pt x="552" y="5"/>
                  </a:lnTo>
                  <a:lnTo>
                    <a:pt x="561" y="3"/>
                  </a:lnTo>
                  <a:lnTo>
                    <a:pt x="570" y="1"/>
                  </a:lnTo>
                  <a:lnTo>
                    <a:pt x="578" y="1"/>
                  </a:lnTo>
                  <a:lnTo>
                    <a:pt x="583" y="0"/>
                  </a:lnTo>
                  <a:lnTo>
                    <a:pt x="588" y="0"/>
                  </a:lnTo>
                  <a:lnTo>
                    <a:pt x="592" y="0"/>
                  </a:lnTo>
                  <a:lnTo>
                    <a:pt x="597" y="1"/>
                  </a:lnTo>
                  <a:lnTo>
                    <a:pt x="605" y="1"/>
                  </a:lnTo>
                  <a:lnTo>
                    <a:pt x="614" y="3"/>
                  </a:lnTo>
                  <a:lnTo>
                    <a:pt x="624" y="5"/>
                  </a:lnTo>
                  <a:lnTo>
                    <a:pt x="632" y="9"/>
                  </a:lnTo>
                  <a:lnTo>
                    <a:pt x="641" y="13"/>
                  </a:lnTo>
                  <a:lnTo>
                    <a:pt x="650" y="20"/>
                  </a:lnTo>
                  <a:lnTo>
                    <a:pt x="656" y="27"/>
                  </a:lnTo>
                  <a:lnTo>
                    <a:pt x="663" y="36"/>
                  </a:lnTo>
                  <a:lnTo>
                    <a:pt x="666" y="48"/>
                  </a:lnTo>
                  <a:lnTo>
                    <a:pt x="667" y="61"/>
                  </a:lnTo>
                  <a:lnTo>
                    <a:pt x="665" y="78"/>
                  </a:lnTo>
                  <a:lnTo>
                    <a:pt x="660" y="96"/>
                  </a:lnTo>
                  <a:lnTo>
                    <a:pt x="651" y="117"/>
                  </a:lnTo>
                  <a:lnTo>
                    <a:pt x="637" y="141"/>
                  </a:lnTo>
                  <a:lnTo>
                    <a:pt x="619" y="168"/>
                  </a:lnTo>
                  <a:lnTo>
                    <a:pt x="684" y="354"/>
                  </a:lnTo>
                  <a:lnTo>
                    <a:pt x="796" y="0"/>
                  </a:lnTo>
                  <a:lnTo>
                    <a:pt x="798" y="1"/>
                  </a:lnTo>
                  <a:lnTo>
                    <a:pt x="807" y="5"/>
                  </a:lnTo>
                  <a:lnTo>
                    <a:pt x="820" y="11"/>
                  </a:lnTo>
                  <a:lnTo>
                    <a:pt x="839" y="19"/>
                  </a:lnTo>
                  <a:lnTo>
                    <a:pt x="860" y="29"/>
                  </a:lnTo>
                  <a:lnTo>
                    <a:pt x="885" y="42"/>
                  </a:lnTo>
                  <a:lnTo>
                    <a:pt x="911" y="55"/>
                  </a:lnTo>
                  <a:lnTo>
                    <a:pt x="940" y="70"/>
                  </a:lnTo>
                  <a:lnTo>
                    <a:pt x="970" y="87"/>
                  </a:lnTo>
                  <a:lnTo>
                    <a:pt x="1000" y="106"/>
                  </a:lnTo>
                  <a:lnTo>
                    <a:pt x="1032" y="127"/>
                  </a:lnTo>
                  <a:lnTo>
                    <a:pt x="1062" y="148"/>
                  </a:lnTo>
                  <a:lnTo>
                    <a:pt x="1079" y="161"/>
                  </a:lnTo>
                  <a:lnTo>
                    <a:pt x="1093" y="173"/>
                  </a:lnTo>
                  <a:lnTo>
                    <a:pt x="1106" y="185"/>
                  </a:lnTo>
                  <a:lnTo>
                    <a:pt x="1120" y="197"/>
                  </a:lnTo>
                  <a:lnTo>
                    <a:pt x="1136" y="212"/>
                  </a:lnTo>
                  <a:lnTo>
                    <a:pt x="1140" y="218"/>
                  </a:lnTo>
                  <a:lnTo>
                    <a:pt x="1145" y="224"/>
                  </a:lnTo>
                  <a:lnTo>
                    <a:pt x="1410" y="642"/>
                  </a:lnTo>
                  <a:lnTo>
                    <a:pt x="1976" y="803"/>
                  </a:lnTo>
                  <a:lnTo>
                    <a:pt x="1999" y="813"/>
                  </a:lnTo>
                  <a:lnTo>
                    <a:pt x="2019" y="827"/>
                  </a:lnTo>
                  <a:lnTo>
                    <a:pt x="2034" y="844"/>
                  </a:lnTo>
                  <a:lnTo>
                    <a:pt x="2046" y="865"/>
                  </a:lnTo>
                  <a:lnTo>
                    <a:pt x="2053" y="888"/>
                  </a:lnTo>
                  <a:lnTo>
                    <a:pt x="2055" y="912"/>
                  </a:lnTo>
                  <a:lnTo>
                    <a:pt x="2051" y="937"/>
                  </a:lnTo>
                  <a:lnTo>
                    <a:pt x="2043" y="959"/>
                  </a:lnTo>
                  <a:lnTo>
                    <a:pt x="2029" y="979"/>
                  </a:lnTo>
                  <a:lnTo>
                    <a:pt x="2012" y="994"/>
                  </a:lnTo>
                  <a:lnTo>
                    <a:pt x="1993" y="1006"/>
                  </a:lnTo>
                  <a:lnTo>
                    <a:pt x="1972" y="1014"/>
                  </a:lnTo>
                  <a:lnTo>
                    <a:pt x="1949" y="1017"/>
                  </a:lnTo>
                  <a:lnTo>
                    <a:pt x="1925" y="1015"/>
                  </a:lnTo>
                  <a:lnTo>
                    <a:pt x="1265" y="886"/>
                  </a:lnTo>
                  <a:lnTo>
                    <a:pt x="1236" y="877"/>
                  </a:lnTo>
                  <a:lnTo>
                    <a:pt x="1211" y="864"/>
                  </a:lnTo>
                  <a:lnTo>
                    <a:pt x="1188" y="847"/>
                  </a:lnTo>
                  <a:lnTo>
                    <a:pt x="1169" y="824"/>
                  </a:lnTo>
                  <a:lnTo>
                    <a:pt x="1032" y="628"/>
                  </a:lnTo>
                  <a:lnTo>
                    <a:pt x="1027" y="623"/>
                  </a:lnTo>
                  <a:lnTo>
                    <a:pt x="1020" y="623"/>
                  </a:lnTo>
                  <a:lnTo>
                    <a:pt x="1015" y="627"/>
                  </a:lnTo>
                  <a:lnTo>
                    <a:pt x="1011" y="633"/>
                  </a:lnTo>
                  <a:lnTo>
                    <a:pt x="943" y="1308"/>
                  </a:lnTo>
                  <a:lnTo>
                    <a:pt x="909" y="1640"/>
                  </a:lnTo>
                  <a:lnTo>
                    <a:pt x="907" y="1665"/>
                  </a:lnTo>
                  <a:lnTo>
                    <a:pt x="798" y="2719"/>
                  </a:lnTo>
                  <a:lnTo>
                    <a:pt x="794" y="2740"/>
                  </a:lnTo>
                  <a:lnTo>
                    <a:pt x="784" y="2759"/>
                  </a:lnTo>
                  <a:lnTo>
                    <a:pt x="770" y="2775"/>
                  </a:lnTo>
                  <a:lnTo>
                    <a:pt x="754" y="2787"/>
                  </a:lnTo>
                  <a:lnTo>
                    <a:pt x="733" y="2795"/>
                  </a:lnTo>
                  <a:lnTo>
                    <a:pt x="711" y="2798"/>
                  </a:lnTo>
                  <a:lnTo>
                    <a:pt x="463" y="2798"/>
                  </a:lnTo>
                  <a:lnTo>
                    <a:pt x="441" y="2795"/>
                  </a:lnTo>
                  <a:lnTo>
                    <a:pt x="422" y="2787"/>
                  </a:lnTo>
                  <a:lnTo>
                    <a:pt x="404" y="2775"/>
                  </a:lnTo>
                  <a:lnTo>
                    <a:pt x="390" y="2759"/>
                  </a:lnTo>
                  <a:lnTo>
                    <a:pt x="380" y="2740"/>
                  </a:lnTo>
                  <a:lnTo>
                    <a:pt x="376" y="2719"/>
                  </a:lnTo>
                  <a:lnTo>
                    <a:pt x="233" y="1308"/>
                  </a:lnTo>
                  <a:lnTo>
                    <a:pt x="224" y="1254"/>
                  </a:lnTo>
                  <a:lnTo>
                    <a:pt x="210" y="1199"/>
                  </a:lnTo>
                  <a:lnTo>
                    <a:pt x="190" y="1146"/>
                  </a:lnTo>
                  <a:lnTo>
                    <a:pt x="189" y="1144"/>
                  </a:lnTo>
                  <a:lnTo>
                    <a:pt x="185" y="1137"/>
                  </a:lnTo>
                  <a:lnTo>
                    <a:pt x="178" y="1125"/>
                  </a:lnTo>
                  <a:lnTo>
                    <a:pt x="170" y="1108"/>
                  </a:lnTo>
                  <a:lnTo>
                    <a:pt x="159" y="1090"/>
                  </a:lnTo>
                  <a:lnTo>
                    <a:pt x="148" y="1067"/>
                  </a:lnTo>
                  <a:lnTo>
                    <a:pt x="136" y="1041"/>
                  </a:lnTo>
                  <a:lnTo>
                    <a:pt x="123" y="1014"/>
                  </a:lnTo>
                  <a:lnTo>
                    <a:pt x="109" y="986"/>
                  </a:lnTo>
                  <a:lnTo>
                    <a:pt x="96" y="956"/>
                  </a:lnTo>
                  <a:lnTo>
                    <a:pt x="83" y="925"/>
                  </a:lnTo>
                  <a:lnTo>
                    <a:pt x="70" y="894"/>
                  </a:lnTo>
                  <a:lnTo>
                    <a:pt x="59" y="863"/>
                  </a:lnTo>
                  <a:lnTo>
                    <a:pt x="48" y="834"/>
                  </a:lnTo>
                  <a:lnTo>
                    <a:pt x="40" y="804"/>
                  </a:lnTo>
                  <a:lnTo>
                    <a:pt x="33" y="777"/>
                  </a:lnTo>
                  <a:lnTo>
                    <a:pt x="27" y="745"/>
                  </a:lnTo>
                  <a:lnTo>
                    <a:pt x="21" y="710"/>
                  </a:lnTo>
                  <a:lnTo>
                    <a:pt x="15" y="672"/>
                  </a:lnTo>
                  <a:lnTo>
                    <a:pt x="11" y="631"/>
                  </a:lnTo>
                  <a:lnTo>
                    <a:pt x="6" y="588"/>
                  </a:lnTo>
                  <a:lnTo>
                    <a:pt x="3" y="546"/>
                  </a:lnTo>
                  <a:lnTo>
                    <a:pt x="1" y="502"/>
                  </a:lnTo>
                  <a:lnTo>
                    <a:pt x="0" y="459"/>
                  </a:lnTo>
                  <a:lnTo>
                    <a:pt x="0" y="417"/>
                  </a:lnTo>
                  <a:lnTo>
                    <a:pt x="1" y="377"/>
                  </a:lnTo>
                  <a:lnTo>
                    <a:pt x="4" y="339"/>
                  </a:lnTo>
                  <a:lnTo>
                    <a:pt x="8" y="305"/>
                  </a:lnTo>
                  <a:lnTo>
                    <a:pt x="13" y="275"/>
                  </a:lnTo>
                  <a:lnTo>
                    <a:pt x="21" y="248"/>
                  </a:lnTo>
                  <a:lnTo>
                    <a:pt x="29" y="227"/>
                  </a:lnTo>
                  <a:lnTo>
                    <a:pt x="40" y="212"/>
                  </a:lnTo>
                  <a:lnTo>
                    <a:pt x="56" y="198"/>
                  </a:lnTo>
                  <a:lnTo>
                    <a:pt x="69" y="185"/>
                  </a:lnTo>
                  <a:lnTo>
                    <a:pt x="82" y="173"/>
                  </a:lnTo>
                  <a:lnTo>
                    <a:pt x="96" y="161"/>
                  </a:lnTo>
                  <a:lnTo>
                    <a:pt x="114" y="148"/>
                  </a:lnTo>
                  <a:lnTo>
                    <a:pt x="143" y="127"/>
                  </a:lnTo>
                  <a:lnTo>
                    <a:pt x="175" y="106"/>
                  </a:lnTo>
                  <a:lnTo>
                    <a:pt x="205" y="87"/>
                  </a:lnTo>
                  <a:lnTo>
                    <a:pt x="235" y="70"/>
                  </a:lnTo>
                  <a:lnTo>
                    <a:pt x="264" y="55"/>
                  </a:lnTo>
                  <a:lnTo>
                    <a:pt x="292" y="42"/>
                  </a:lnTo>
                  <a:lnTo>
                    <a:pt x="316" y="29"/>
                  </a:lnTo>
                  <a:lnTo>
                    <a:pt x="336" y="19"/>
                  </a:lnTo>
                  <a:lnTo>
                    <a:pt x="355" y="11"/>
                  </a:lnTo>
                  <a:lnTo>
                    <a:pt x="368" y="5"/>
                  </a:lnTo>
                  <a:lnTo>
                    <a:pt x="377" y="1"/>
                  </a:lnTo>
                  <a:lnTo>
                    <a:pt x="3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415"/>
            <p:cNvSpPr>
              <a:spLocks/>
            </p:cNvSpPr>
            <p:nvPr/>
          </p:nvSpPr>
          <p:spPr bwMode="auto">
            <a:xfrm>
              <a:off x="2913063" y="2751138"/>
              <a:ext cx="84138" cy="163513"/>
            </a:xfrm>
            <a:custGeom>
              <a:avLst/>
              <a:gdLst>
                <a:gd name="T0" fmla="*/ 307 w 528"/>
                <a:gd name="T1" fmla="*/ 4 h 1028"/>
                <a:gd name="T2" fmla="*/ 319 w 528"/>
                <a:gd name="T3" fmla="*/ 39 h 1028"/>
                <a:gd name="T4" fmla="*/ 322 w 528"/>
                <a:gd name="T5" fmla="*/ 95 h 1028"/>
                <a:gd name="T6" fmla="*/ 347 w 528"/>
                <a:gd name="T7" fmla="*/ 112 h 1028"/>
                <a:gd name="T8" fmla="*/ 433 w 528"/>
                <a:gd name="T9" fmla="*/ 131 h 1028"/>
                <a:gd name="T10" fmla="*/ 483 w 528"/>
                <a:gd name="T11" fmla="*/ 158 h 1028"/>
                <a:gd name="T12" fmla="*/ 474 w 528"/>
                <a:gd name="T13" fmla="*/ 224 h 1028"/>
                <a:gd name="T14" fmla="*/ 451 w 528"/>
                <a:gd name="T15" fmla="*/ 287 h 1028"/>
                <a:gd name="T16" fmla="*/ 420 w 528"/>
                <a:gd name="T17" fmla="*/ 284 h 1028"/>
                <a:gd name="T18" fmla="*/ 303 w 528"/>
                <a:gd name="T19" fmla="*/ 254 h 1028"/>
                <a:gd name="T20" fmla="*/ 219 w 528"/>
                <a:gd name="T21" fmla="*/ 264 h 1028"/>
                <a:gd name="T22" fmla="*/ 183 w 528"/>
                <a:gd name="T23" fmla="*/ 299 h 1028"/>
                <a:gd name="T24" fmla="*/ 184 w 528"/>
                <a:gd name="T25" fmla="*/ 344 h 1028"/>
                <a:gd name="T26" fmla="*/ 228 w 528"/>
                <a:gd name="T27" fmla="*/ 386 h 1028"/>
                <a:gd name="T28" fmla="*/ 319 w 528"/>
                <a:gd name="T29" fmla="*/ 426 h 1028"/>
                <a:gd name="T30" fmla="*/ 432 w 528"/>
                <a:gd name="T31" fmla="*/ 483 h 1028"/>
                <a:gd name="T32" fmla="*/ 500 w 528"/>
                <a:gd name="T33" fmla="*/ 559 h 1028"/>
                <a:gd name="T34" fmla="*/ 528 w 528"/>
                <a:gd name="T35" fmla="*/ 651 h 1028"/>
                <a:gd name="T36" fmla="*/ 514 w 528"/>
                <a:gd name="T37" fmla="*/ 747 h 1028"/>
                <a:gd name="T38" fmla="*/ 455 w 528"/>
                <a:gd name="T39" fmla="*/ 834 h 1028"/>
                <a:gd name="T40" fmla="*/ 357 w 528"/>
                <a:gd name="T41" fmla="*/ 889 h 1028"/>
                <a:gd name="T42" fmla="*/ 328 w 528"/>
                <a:gd name="T43" fmla="*/ 914 h 1028"/>
                <a:gd name="T44" fmla="*/ 327 w 528"/>
                <a:gd name="T45" fmla="*/ 995 h 1028"/>
                <a:gd name="T46" fmla="*/ 312 w 528"/>
                <a:gd name="T47" fmla="*/ 1024 h 1028"/>
                <a:gd name="T48" fmla="*/ 228 w 528"/>
                <a:gd name="T49" fmla="*/ 1028 h 1028"/>
                <a:gd name="T50" fmla="*/ 198 w 528"/>
                <a:gd name="T51" fmla="*/ 1009 h 1028"/>
                <a:gd name="T52" fmla="*/ 195 w 528"/>
                <a:gd name="T53" fmla="*/ 947 h 1028"/>
                <a:gd name="T54" fmla="*/ 186 w 528"/>
                <a:gd name="T55" fmla="*/ 912 h 1028"/>
                <a:gd name="T56" fmla="*/ 115 w 528"/>
                <a:gd name="T57" fmla="*/ 897 h 1028"/>
                <a:gd name="T58" fmla="*/ 17 w 528"/>
                <a:gd name="T59" fmla="*/ 863 h 1028"/>
                <a:gd name="T60" fmla="*/ 1 w 528"/>
                <a:gd name="T61" fmla="*/ 841 h 1028"/>
                <a:gd name="T62" fmla="*/ 14 w 528"/>
                <a:gd name="T63" fmla="*/ 777 h 1028"/>
                <a:gd name="T64" fmla="*/ 36 w 528"/>
                <a:gd name="T65" fmla="*/ 717 h 1028"/>
                <a:gd name="T66" fmla="*/ 67 w 528"/>
                <a:gd name="T67" fmla="*/ 722 h 1028"/>
                <a:gd name="T68" fmla="*/ 208 w 528"/>
                <a:gd name="T69" fmla="*/ 762 h 1028"/>
                <a:gd name="T70" fmla="*/ 301 w 528"/>
                <a:gd name="T71" fmla="*/ 748 h 1028"/>
                <a:gd name="T72" fmla="*/ 343 w 528"/>
                <a:gd name="T73" fmla="*/ 707 h 1028"/>
                <a:gd name="T74" fmla="*/ 341 w 528"/>
                <a:gd name="T75" fmla="*/ 654 h 1028"/>
                <a:gd name="T76" fmla="*/ 300 w 528"/>
                <a:gd name="T77" fmla="*/ 609 h 1028"/>
                <a:gd name="T78" fmla="*/ 227 w 528"/>
                <a:gd name="T79" fmla="*/ 576 h 1028"/>
                <a:gd name="T80" fmla="*/ 118 w 528"/>
                <a:gd name="T81" fmla="*/ 528 h 1028"/>
                <a:gd name="T82" fmla="*/ 47 w 528"/>
                <a:gd name="T83" fmla="*/ 472 h 1028"/>
                <a:gd name="T84" fmla="*/ 5 w 528"/>
                <a:gd name="T85" fmla="*/ 397 h 1028"/>
                <a:gd name="T86" fmla="*/ 4 w 528"/>
                <a:gd name="T87" fmla="*/ 298 h 1028"/>
                <a:gd name="T88" fmla="*/ 43 w 528"/>
                <a:gd name="T89" fmla="*/ 209 h 1028"/>
                <a:gd name="T90" fmla="*/ 121 w 528"/>
                <a:gd name="T91" fmla="*/ 147 h 1028"/>
                <a:gd name="T92" fmla="*/ 180 w 528"/>
                <a:gd name="T93" fmla="*/ 121 h 1028"/>
                <a:gd name="T94" fmla="*/ 192 w 528"/>
                <a:gd name="T95" fmla="*/ 96 h 1028"/>
                <a:gd name="T96" fmla="*/ 192 w 528"/>
                <a:gd name="T97" fmla="*/ 23 h 1028"/>
                <a:gd name="T98" fmla="*/ 210 w 528"/>
                <a:gd name="T99" fmla="*/ 2 h 1028"/>
                <a:gd name="T100" fmla="*/ 278 w 528"/>
                <a:gd name="T101" fmla="*/ 0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28" h="1028">
                  <a:moveTo>
                    <a:pt x="278" y="0"/>
                  </a:moveTo>
                  <a:lnTo>
                    <a:pt x="295" y="1"/>
                  </a:lnTo>
                  <a:lnTo>
                    <a:pt x="307" y="4"/>
                  </a:lnTo>
                  <a:lnTo>
                    <a:pt x="313" y="11"/>
                  </a:lnTo>
                  <a:lnTo>
                    <a:pt x="317" y="21"/>
                  </a:lnTo>
                  <a:lnTo>
                    <a:pt x="319" y="39"/>
                  </a:lnTo>
                  <a:lnTo>
                    <a:pt x="320" y="63"/>
                  </a:lnTo>
                  <a:lnTo>
                    <a:pt x="320" y="82"/>
                  </a:lnTo>
                  <a:lnTo>
                    <a:pt x="322" y="95"/>
                  </a:lnTo>
                  <a:lnTo>
                    <a:pt x="326" y="104"/>
                  </a:lnTo>
                  <a:lnTo>
                    <a:pt x="334" y="109"/>
                  </a:lnTo>
                  <a:lnTo>
                    <a:pt x="347" y="112"/>
                  </a:lnTo>
                  <a:lnTo>
                    <a:pt x="366" y="114"/>
                  </a:lnTo>
                  <a:lnTo>
                    <a:pt x="399" y="121"/>
                  </a:lnTo>
                  <a:lnTo>
                    <a:pt x="433" y="131"/>
                  </a:lnTo>
                  <a:lnTo>
                    <a:pt x="466" y="143"/>
                  </a:lnTo>
                  <a:lnTo>
                    <a:pt x="477" y="149"/>
                  </a:lnTo>
                  <a:lnTo>
                    <a:pt x="483" y="158"/>
                  </a:lnTo>
                  <a:lnTo>
                    <a:pt x="487" y="169"/>
                  </a:lnTo>
                  <a:lnTo>
                    <a:pt x="485" y="182"/>
                  </a:lnTo>
                  <a:lnTo>
                    <a:pt x="474" y="224"/>
                  </a:lnTo>
                  <a:lnTo>
                    <a:pt x="462" y="265"/>
                  </a:lnTo>
                  <a:lnTo>
                    <a:pt x="457" y="279"/>
                  </a:lnTo>
                  <a:lnTo>
                    <a:pt x="451" y="287"/>
                  </a:lnTo>
                  <a:lnTo>
                    <a:pt x="443" y="291"/>
                  </a:lnTo>
                  <a:lnTo>
                    <a:pt x="433" y="290"/>
                  </a:lnTo>
                  <a:lnTo>
                    <a:pt x="420" y="284"/>
                  </a:lnTo>
                  <a:lnTo>
                    <a:pt x="382" y="269"/>
                  </a:lnTo>
                  <a:lnTo>
                    <a:pt x="343" y="260"/>
                  </a:lnTo>
                  <a:lnTo>
                    <a:pt x="303" y="254"/>
                  </a:lnTo>
                  <a:lnTo>
                    <a:pt x="262" y="256"/>
                  </a:lnTo>
                  <a:lnTo>
                    <a:pt x="240" y="258"/>
                  </a:lnTo>
                  <a:lnTo>
                    <a:pt x="219" y="264"/>
                  </a:lnTo>
                  <a:lnTo>
                    <a:pt x="204" y="274"/>
                  </a:lnTo>
                  <a:lnTo>
                    <a:pt x="192" y="285"/>
                  </a:lnTo>
                  <a:lnTo>
                    <a:pt x="183" y="299"/>
                  </a:lnTo>
                  <a:lnTo>
                    <a:pt x="180" y="314"/>
                  </a:lnTo>
                  <a:lnTo>
                    <a:pt x="180" y="329"/>
                  </a:lnTo>
                  <a:lnTo>
                    <a:pt x="184" y="344"/>
                  </a:lnTo>
                  <a:lnTo>
                    <a:pt x="193" y="358"/>
                  </a:lnTo>
                  <a:lnTo>
                    <a:pt x="206" y="372"/>
                  </a:lnTo>
                  <a:lnTo>
                    <a:pt x="228" y="386"/>
                  </a:lnTo>
                  <a:lnTo>
                    <a:pt x="252" y="399"/>
                  </a:lnTo>
                  <a:lnTo>
                    <a:pt x="276" y="409"/>
                  </a:lnTo>
                  <a:lnTo>
                    <a:pt x="319" y="426"/>
                  </a:lnTo>
                  <a:lnTo>
                    <a:pt x="360" y="444"/>
                  </a:lnTo>
                  <a:lnTo>
                    <a:pt x="402" y="463"/>
                  </a:lnTo>
                  <a:lnTo>
                    <a:pt x="432" y="483"/>
                  </a:lnTo>
                  <a:lnTo>
                    <a:pt x="458" y="505"/>
                  </a:lnTo>
                  <a:lnTo>
                    <a:pt x="481" y="531"/>
                  </a:lnTo>
                  <a:lnTo>
                    <a:pt x="500" y="559"/>
                  </a:lnTo>
                  <a:lnTo>
                    <a:pt x="513" y="588"/>
                  </a:lnTo>
                  <a:lnTo>
                    <a:pt x="523" y="619"/>
                  </a:lnTo>
                  <a:lnTo>
                    <a:pt x="528" y="651"/>
                  </a:lnTo>
                  <a:lnTo>
                    <a:pt x="528" y="683"/>
                  </a:lnTo>
                  <a:lnTo>
                    <a:pt x="524" y="715"/>
                  </a:lnTo>
                  <a:lnTo>
                    <a:pt x="514" y="747"/>
                  </a:lnTo>
                  <a:lnTo>
                    <a:pt x="500" y="777"/>
                  </a:lnTo>
                  <a:lnTo>
                    <a:pt x="480" y="807"/>
                  </a:lnTo>
                  <a:lnTo>
                    <a:pt x="455" y="834"/>
                  </a:lnTo>
                  <a:lnTo>
                    <a:pt x="426" y="857"/>
                  </a:lnTo>
                  <a:lnTo>
                    <a:pt x="393" y="876"/>
                  </a:lnTo>
                  <a:lnTo>
                    <a:pt x="357" y="889"/>
                  </a:lnTo>
                  <a:lnTo>
                    <a:pt x="343" y="894"/>
                  </a:lnTo>
                  <a:lnTo>
                    <a:pt x="333" y="902"/>
                  </a:lnTo>
                  <a:lnTo>
                    <a:pt x="328" y="914"/>
                  </a:lnTo>
                  <a:lnTo>
                    <a:pt x="327" y="928"/>
                  </a:lnTo>
                  <a:lnTo>
                    <a:pt x="328" y="961"/>
                  </a:lnTo>
                  <a:lnTo>
                    <a:pt x="327" y="995"/>
                  </a:lnTo>
                  <a:lnTo>
                    <a:pt x="326" y="1008"/>
                  </a:lnTo>
                  <a:lnTo>
                    <a:pt x="321" y="1018"/>
                  </a:lnTo>
                  <a:lnTo>
                    <a:pt x="312" y="1024"/>
                  </a:lnTo>
                  <a:lnTo>
                    <a:pt x="299" y="1026"/>
                  </a:lnTo>
                  <a:lnTo>
                    <a:pt x="263" y="1027"/>
                  </a:lnTo>
                  <a:lnTo>
                    <a:pt x="228" y="1028"/>
                  </a:lnTo>
                  <a:lnTo>
                    <a:pt x="214" y="1026"/>
                  </a:lnTo>
                  <a:lnTo>
                    <a:pt x="205" y="1019"/>
                  </a:lnTo>
                  <a:lnTo>
                    <a:pt x="198" y="1009"/>
                  </a:lnTo>
                  <a:lnTo>
                    <a:pt x="196" y="995"/>
                  </a:lnTo>
                  <a:lnTo>
                    <a:pt x="196" y="972"/>
                  </a:lnTo>
                  <a:lnTo>
                    <a:pt x="195" y="947"/>
                  </a:lnTo>
                  <a:lnTo>
                    <a:pt x="194" y="929"/>
                  </a:lnTo>
                  <a:lnTo>
                    <a:pt x="192" y="919"/>
                  </a:lnTo>
                  <a:lnTo>
                    <a:pt x="186" y="912"/>
                  </a:lnTo>
                  <a:lnTo>
                    <a:pt x="175" y="908"/>
                  </a:lnTo>
                  <a:lnTo>
                    <a:pt x="159" y="905"/>
                  </a:lnTo>
                  <a:lnTo>
                    <a:pt x="115" y="897"/>
                  </a:lnTo>
                  <a:lnTo>
                    <a:pt x="73" y="886"/>
                  </a:lnTo>
                  <a:lnTo>
                    <a:pt x="31" y="870"/>
                  </a:lnTo>
                  <a:lnTo>
                    <a:pt x="17" y="863"/>
                  </a:lnTo>
                  <a:lnTo>
                    <a:pt x="8" y="856"/>
                  </a:lnTo>
                  <a:lnTo>
                    <a:pt x="3" y="850"/>
                  </a:lnTo>
                  <a:lnTo>
                    <a:pt x="1" y="841"/>
                  </a:lnTo>
                  <a:lnTo>
                    <a:pt x="1" y="829"/>
                  </a:lnTo>
                  <a:lnTo>
                    <a:pt x="5" y="815"/>
                  </a:lnTo>
                  <a:lnTo>
                    <a:pt x="14" y="777"/>
                  </a:lnTo>
                  <a:lnTo>
                    <a:pt x="25" y="740"/>
                  </a:lnTo>
                  <a:lnTo>
                    <a:pt x="29" y="726"/>
                  </a:lnTo>
                  <a:lnTo>
                    <a:pt x="36" y="717"/>
                  </a:lnTo>
                  <a:lnTo>
                    <a:pt x="43" y="714"/>
                  </a:lnTo>
                  <a:lnTo>
                    <a:pt x="53" y="716"/>
                  </a:lnTo>
                  <a:lnTo>
                    <a:pt x="67" y="722"/>
                  </a:lnTo>
                  <a:lnTo>
                    <a:pt x="112" y="740"/>
                  </a:lnTo>
                  <a:lnTo>
                    <a:pt x="159" y="753"/>
                  </a:lnTo>
                  <a:lnTo>
                    <a:pt x="208" y="762"/>
                  </a:lnTo>
                  <a:lnTo>
                    <a:pt x="240" y="763"/>
                  </a:lnTo>
                  <a:lnTo>
                    <a:pt x="272" y="759"/>
                  </a:lnTo>
                  <a:lnTo>
                    <a:pt x="301" y="748"/>
                  </a:lnTo>
                  <a:lnTo>
                    <a:pt x="320" y="737"/>
                  </a:lnTo>
                  <a:lnTo>
                    <a:pt x="333" y="723"/>
                  </a:lnTo>
                  <a:lnTo>
                    <a:pt x="343" y="707"/>
                  </a:lnTo>
                  <a:lnTo>
                    <a:pt x="347" y="690"/>
                  </a:lnTo>
                  <a:lnTo>
                    <a:pt x="347" y="671"/>
                  </a:lnTo>
                  <a:lnTo>
                    <a:pt x="341" y="654"/>
                  </a:lnTo>
                  <a:lnTo>
                    <a:pt x="332" y="636"/>
                  </a:lnTo>
                  <a:lnTo>
                    <a:pt x="316" y="621"/>
                  </a:lnTo>
                  <a:lnTo>
                    <a:pt x="300" y="609"/>
                  </a:lnTo>
                  <a:lnTo>
                    <a:pt x="282" y="599"/>
                  </a:lnTo>
                  <a:lnTo>
                    <a:pt x="263" y="590"/>
                  </a:lnTo>
                  <a:lnTo>
                    <a:pt x="227" y="576"/>
                  </a:lnTo>
                  <a:lnTo>
                    <a:pt x="190" y="562"/>
                  </a:lnTo>
                  <a:lnTo>
                    <a:pt x="154" y="547"/>
                  </a:lnTo>
                  <a:lnTo>
                    <a:pt x="118" y="528"/>
                  </a:lnTo>
                  <a:lnTo>
                    <a:pt x="91" y="512"/>
                  </a:lnTo>
                  <a:lnTo>
                    <a:pt x="67" y="493"/>
                  </a:lnTo>
                  <a:lnTo>
                    <a:pt x="47" y="472"/>
                  </a:lnTo>
                  <a:lnTo>
                    <a:pt x="29" y="449"/>
                  </a:lnTo>
                  <a:lnTo>
                    <a:pt x="15" y="424"/>
                  </a:lnTo>
                  <a:lnTo>
                    <a:pt x="5" y="397"/>
                  </a:lnTo>
                  <a:lnTo>
                    <a:pt x="0" y="367"/>
                  </a:lnTo>
                  <a:lnTo>
                    <a:pt x="0" y="334"/>
                  </a:lnTo>
                  <a:lnTo>
                    <a:pt x="4" y="298"/>
                  </a:lnTo>
                  <a:lnTo>
                    <a:pt x="13" y="265"/>
                  </a:lnTo>
                  <a:lnTo>
                    <a:pt x="26" y="235"/>
                  </a:lnTo>
                  <a:lnTo>
                    <a:pt x="43" y="209"/>
                  </a:lnTo>
                  <a:lnTo>
                    <a:pt x="65" y="186"/>
                  </a:lnTo>
                  <a:lnTo>
                    <a:pt x="91" y="165"/>
                  </a:lnTo>
                  <a:lnTo>
                    <a:pt x="121" y="147"/>
                  </a:lnTo>
                  <a:lnTo>
                    <a:pt x="154" y="133"/>
                  </a:lnTo>
                  <a:lnTo>
                    <a:pt x="170" y="127"/>
                  </a:lnTo>
                  <a:lnTo>
                    <a:pt x="180" y="121"/>
                  </a:lnTo>
                  <a:lnTo>
                    <a:pt x="186" y="116"/>
                  </a:lnTo>
                  <a:lnTo>
                    <a:pt x="191" y="107"/>
                  </a:lnTo>
                  <a:lnTo>
                    <a:pt x="192" y="96"/>
                  </a:lnTo>
                  <a:lnTo>
                    <a:pt x="192" y="78"/>
                  </a:lnTo>
                  <a:lnTo>
                    <a:pt x="191" y="38"/>
                  </a:lnTo>
                  <a:lnTo>
                    <a:pt x="192" y="23"/>
                  </a:lnTo>
                  <a:lnTo>
                    <a:pt x="195" y="12"/>
                  </a:lnTo>
                  <a:lnTo>
                    <a:pt x="201" y="5"/>
                  </a:lnTo>
                  <a:lnTo>
                    <a:pt x="210" y="2"/>
                  </a:lnTo>
                  <a:lnTo>
                    <a:pt x="226" y="1"/>
                  </a:lnTo>
                  <a:lnTo>
                    <a:pt x="254" y="0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6" name="Group 1073"/>
          <p:cNvGrpSpPr/>
          <p:nvPr/>
        </p:nvGrpSpPr>
        <p:grpSpPr>
          <a:xfrm>
            <a:off x="6611274" y="1135447"/>
            <a:ext cx="523875" cy="571500"/>
            <a:chOff x="3473450" y="2681288"/>
            <a:chExt cx="523875" cy="571500"/>
          </a:xfrm>
          <a:solidFill>
            <a:srgbClr val="000000"/>
          </a:solidFill>
        </p:grpSpPr>
        <p:sp>
          <p:nvSpPr>
            <p:cNvPr id="277" name="Freeform 420"/>
            <p:cNvSpPr>
              <a:spLocks/>
            </p:cNvSpPr>
            <p:nvPr/>
          </p:nvSpPr>
          <p:spPr bwMode="auto">
            <a:xfrm>
              <a:off x="3473450" y="3100388"/>
              <a:ext cx="523875" cy="152400"/>
            </a:xfrm>
            <a:custGeom>
              <a:avLst/>
              <a:gdLst>
                <a:gd name="T0" fmla="*/ 895 w 3298"/>
                <a:gd name="T1" fmla="*/ 701 h 957"/>
                <a:gd name="T2" fmla="*/ 938 w 3298"/>
                <a:gd name="T3" fmla="*/ 382 h 957"/>
                <a:gd name="T4" fmla="*/ 904 w 3298"/>
                <a:gd name="T5" fmla="*/ 300 h 957"/>
                <a:gd name="T6" fmla="*/ 901 w 3298"/>
                <a:gd name="T7" fmla="*/ 241 h 957"/>
                <a:gd name="T8" fmla="*/ 919 w 3298"/>
                <a:gd name="T9" fmla="*/ 200 h 957"/>
                <a:gd name="T10" fmla="*/ 952 w 3298"/>
                <a:gd name="T11" fmla="*/ 176 h 957"/>
                <a:gd name="T12" fmla="*/ 990 w 3298"/>
                <a:gd name="T13" fmla="*/ 164 h 957"/>
                <a:gd name="T14" fmla="*/ 1022 w 3298"/>
                <a:gd name="T15" fmla="*/ 160 h 957"/>
                <a:gd name="T16" fmla="*/ 1039 w 3298"/>
                <a:gd name="T17" fmla="*/ 159 h 957"/>
                <a:gd name="T18" fmla="*/ 1062 w 3298"/>
                <a:gd name="T19" fmla="*/ 161 h 957"/>
                <a:gd name="T20" fmla="*/ 1097 w 3298"/>
                <a:gd name="T21" fmla="*/ 167 h 957"/>
                <a:gd name="T22" fmla="*/ 1134 w 3298"/>
                <a:gd name="T23" fmla="*/ 184 h 957"/>
                <a:gd name="T24" fmla="*/ 1163 w 3298"/>
                <a:gd name="T25" fmla="*/ 212 h 957"/>
                <a:gd name="T26" fmla="*/ 1175 w 3298"/>
                <a:gd name="T27" fmla="*/ 258 h 957"/>
                <a:gd name="T28" fmla="*/ 1163 w 3298"/>
                <a:gd name="T29" fmla="*/ 325 h 957"/>
                <a:gd name="T30" fmla="*/ 1116 w 3298"/>
                <a:gd name="T31" fmla="*/ 416 h 957"/>
                <a:gd name="T32" fmla="*/ 1206 w 3298"/>
                <a:gd name="T33" fmla="*/ 617 h 957"/>
                <a:gd name="T34" fmla="*/ 1411 w 3298"/>
                <a:gd name="T35" fmla="*/ 5 h 957"/>
                <a:gd name="T36" fmla="*/ 1458 w 3298"/>
                <a:gd name="T37" fmla="*/ 32 h 957"/>
                <a:gd name="T38" fmla="*/ 1541 w 3298"/>
                <a:gd name="T39" fmla="*/ 77 h 957"/>
                <a:gd name="T40" fmla="*/ 1659 w 3298"/>
                <a:gd name="T41" fmla="*/ 133 h 957"/>
                <a:gd name="T42" fmla="*/ 1807 w 3298"/>
                <a:gd name="T43" fmla="*/ 195 h 957"/>
                <a:gd name="T44" fmla="*/ 1921 w 3298"/>
                <a:gd name="T45" fmla="*/ 255 h 957"/>
                <a:gd name="T46" fmla="*/ 2020 w 3298"/>
                <a:gd name="T47" fmla="*/ 207 h 957"/>
                <a:gd name="T48" fmla="*/ 2086 w 3298"/>
                <a:gd name="T49" fmla="*/ 171 h 957"/>
                <a:gd name="T50" fmla="*/ 2117 w 3298"/>
                <a:gd name="T51" fmla="*/ 152 h 957"/>
                <a:gd name="T52" fmla="*/ 2307 w 3298"/>
                <a:gd name="T53" fmla="*/ 741 h 957"/>
                <a:gd name="T54" fmla="*/ 2339 w 3298"/>
                <a:gd name="T55" fmla="*/ 468 h 957"/>
                <a:gd name="T56" fmla="*/ 2311 w 3298"/>
                <a:gd name="T57" fmla="*/ 394 h 957"/>
                <a:gd name="T58" fmla="*/ 2314 w 3298"/>
                <a:gd name="T59" fmla="*/ 343 h 957"/>
                <a:gd name="T60" fmla="*/ 2335 w 3298"/>
                <a:gd name="T61" fmla="*/ 311 h 957"/>
                <a:gd name="T62" fmla="*/ 2368 w 3298"/>
                <a:gd name="T63" fmla="*/ 294 h 957"/>
                <a:gd name="T64" fmla="*/ 2401 w 3298"/>
                <a:gd name="T65" fmla="*/ 286 h 957"/>
                <a:gd name="T66" fmla="*/ 2424 w 3298"/>
                <a:gd name="T67" fmla="*/ 285 h 957"/>
                <a:gd name="T68" fmla="*/ 2441 w 3298"/>
                <a:gd name="T69" fmla="*/ 286 h 957"/>
                <a:gd name="T70" fmla="*/ 2472 w 3298"/>
                <a:gd name="T71" fmla="*/ 290 h 957"/>
                <a:gd name="T72" fmla="*/ 2506 w 3298"/>
                <a:gd name="T73" fmla="*/ 305 h 957"/>
                <a:gd name="T74" fmla="*/ 2532 w 3298"/>
                <a:gd name="T75" fmla="*/ 331 h 957"/>
                <a:gd name="T76" fmla="*/ 2543 w 3298"/>
                <a:gd name="T77" fmla="*/ 375 h 957"/>
                <a:gd name="T78" fmla="*/ 2526 w 3298"/>
                <a:gd name="T79" fmla="*/ 441 h 957"/>
                <a:gd name="T80" fmla="*/ 2472 w 3298"/>
                <a:gd name="T81" fmla="*/ 533 h 957"/>
                <a:gd name="T82" fmla="*/ 2732 w 3298"/>
                <a:gd name="T83" fmla="*/ 151 h 957"/>
                <a:gd name="T84" fmla="*/ 2752 w 3298"/>
                <a:gd name="T85" fmla="*/ 163 h 957"/>
                <a:gd name="T86" fmla="*/ 2810 w 3298"/>
                <a:gd name="T87" fmla="*/ 196 h 957"/>
                <a:gd name="T88" fmla="*/ 2902 w 3298"/>
                <a:gd name="T89" fmla="*/ 243 h 957"/>
                <a:gd name="T90" fmla="*/ 3025 w 3298"/>
                <a:gd name="T91" fmla="*/ 297 h 957"/>
                <a:gd name="T92" fmla="*/ 3151 w 3298"/>
                <a:gd name="T93" fmla="*/ 353 h 957"/>
                <a:gd name="T94" fmla="*/ 3229 w 3298"/>
                <a:gd name="T95" fmla="*/ 430 h 957"/>
                <a:gd name="T96" fmla="*/ 3273 w 3298"/>
                <a:gd name="T97" fmla="*/ 533 h 957"/>
                <a:gd name="T98" fmla="*/ 3291 w 3298"/>
                <a:gd name="T99" fmla="*/ 664 h 957"/>
                <a:gd name="T100" fmla="*/ 3297 w 3298"/>
                <a:gd name="T101" fmla="*/ 829 h 957"/>
                <a:gd name="T102" fmla="*/ 0 w 3298"/>
                <a:gd name="T103" fmla="*/ 957 h 957"/>
                <a:gd name="T104" fmla="*/ 2 w 3298"/>
                <a:gd name="T105" fmla="*/ 758 h 957"/>
                <a:gd name="T106" fmla="*/ 10 w 3298"/>
                <a:gd name="T107" fmla="*/ 591 h 957"/>
                <a:gd name="T108" fmla="*/ 31 w 3298"/>
                <a:gd name="T109" fmla="*/ 453 h 957"/>
                <a:gd name="T110" fmla="*/ 75 w 3298"/>
                <a:gd name="T111" fmla="*/ 342 h 957"/>
                <a:gd name="T112" fmla="*/ 150 w 3298"/>
                <a:gd name="T113" fmla="*/ 257 h 957"/>
                <a:gd name="T114" fmla="*/ 267 w 3298"/>
                <a:gd name="T115" fmla="*/ 195 h 957"/>
                <a:gd name="T116" fmla="*/ 416 w 3298"/>
                <a:gd name="T117" fmla="*/ 134 h 957"/>
                <a:gd name="T118" fmla="*/ 534 w 3298"/>
                <a:gd name="T119" fmla="*/ 77 h 957"/>
                <a:gd name="T120" fmla="*/ 617 w 3298"/>
                <a:gd name="T121" fmla="*/ 34 h 957"/>
                <a:gd name="T122" fmla="*/ 664 w 3298"/>
                <a:gd name="T123" fmla="*/ 5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98" h="957">
                  <a:moveTo>
                    <a:pt x="673" y="0"/>
                  </a:moveTo>
                  <a:lnTo>
                    <a:pt x="869" y="617"/>
                  </a:lnTo>
                  <a:lnTo>
                    <a:pt x="895" y="701"/>
                  </a:lnTo>
                  <a:lnTo>
                    <a:pt x="983" y="453"/>
                  </a:lnTo>
                  <a:lnTo>
                    <a:pt x="958" y="416"/>
                  </a:lnTo>
                  <a:lnTo>
                    <a:pt x="938" y="382"/>
                  </a:lnTo>
                  <a:lnTo>
                    <a:pt x="923" y="353"/>
                  </a:lnTo>
                  <a:lnTo>
                    <a:pt x="912" y="325"/>
                  </a:lnTo>
                  <a:lnTo>
                    <a:pt x="904" y="300"/>
                  </a:lnTo>
                  <a:lnTo>
                    <a:pt x="900" y="278"/>
                  </a:lnTo>
                  <a:lnTo>
                    <a:pt x="899" y="258"/>
                  </a:lnTo>
                  <a:lnTo>
                    <a:pt x="901" y="241"/>
                  </a:lnTo>
                  <a:lnTo>
                    <a:pt x="905" y="226"/>
                  </a:lnTo>
                  <a:lnTo>
                    <a:pt x="912" y="212"/>
                  </a:lnTo>
                  <a:lnTo>
                    <a:pt x="919" y="200"/>
                  </a:lnTo>
                  <a:lnTo>
                    <a:pt x="929" y="192"/>
                  </a:lnTo>
                  <a:lnTo>
                    <a:pt x="940" y="183"/>
                  </a:lnTo>
                  <a:lnTo>
                    <a:pt x="952" y="176"/>
                  </a:lnTo>
                  <a:lnTo>
                    <a:pt x="965" y="172"/>
                  </a:lnTo>
                  <a:lnTo>
                    <a:pt x="978" y="167"/>
                  </a:lnTo>
                  <a:lnTo>
                    <a:pt x="990" y="164"/>
                  </a:lnTo>
                  <a:lnTo>
                    <a:pt x="1001" y="162"/>
                  </a:lnTo>
                  <a:lnTo>
                    <a:pt x="1012" y="161"/>
                  </a:lnTo>
                  <a:lnTo>
                    <a:pt x="1022" y="160"/>
                  </a:lnTo>
                  <a:lnTo>
                    <a:pt x="1029" y="159"/>
                  </a:lnTo>
                  <a:lnTo>
                    <a:pt x="1036" y="159"/>
                  </a:lnTo>
                  <a:lnTo>
                    <a:pt x="1039" y="159"/>
                  </a:lnTo>
                  <a:lnTo>
                    <a:pt x="1045" y="160"/>
                  </a:lnTo>
                  <a:lnTo>
                    <a:pt x="1052" y="160"/>
                  </a:lnTo>
                  <a:lnTo>
                    <a:pt x="1062" y="161"/>
                  </a:lnTo>
                  <a:lnTo>
                    <a:pt x="1073" y="162"/>
                  </a:lnTo>
                  <a:lnTo>
                    <a:pt x="1085" y="164"/>
                  </a:lnTo>
                  <a:lnTo>
                    <a:pt x="1097" y="167"/>
                  </a:lnTo>
                  <a:lnTo>
                    <a:pt x="1110" y="172"/>
                  </a:lnTo>
                  <a:lnTo>
                    <a:pt x="1122" y="177"/>
                  </a:lnTo>
                  <a:lnTo>
                    <a:pt x="1134" y="184"/>
                  </a:lnTo>
                  <a:lnTo>
                    <a:pt x="1145" y="192"/>
                  </a:lnTo>
                  <a:lnTo>
                    <a:pt x="1155" y="201"/>
                  </a:lnTo>
                  <a:lnTo>
                    <a:pt x="1163" y="212"/>
                  </a:lnTo>
                  <a:lnTo>
                    <a:pt x="1170" y="226"/>
                  </a:lnTo>
                  <a:lnTo>
                    <a:pt x="1174" y="241"/>
                  </a:lnTo>
                  <a:lnTo>
                    <a:pt x="1175" y="258"/>
                  </a:lnTo>
                  <a:lnTo>
                    <a:pt x="1174" y="278"/>
                  </a:lnTo>
                  <a:lnTo>
                    <a:pt x="1171" y="300"/>
                  </a:lnTo>
                  <a:lnTo>
                    <a:pt x="1163" y="325"/>
                  </a:lnTo>
                  <a:lnTo>
                    <a:pt x="1152" y="353"/>
                  </a:lnTo>
                  <a:lnTo>
                    <a:pt x="1136" y="384"/>
                  </a:lnTo>
                  <a:lnTo>
                    <a:pt x="1116" y="416"/>
                  </a:lnTo>
                  <a:lnTo>
                    <a:pt x="1092" y="453"/>
                  </a:lnTo>
                  <a:lnTo>
                    <a:pt x="1179" y="701"/>
                  </a:lnTo>
                  <a:lnTo>
                    <a:pt x="1206" y="617"/>
                  </a:lnTo>
                  <a:lnTo>
                    <a:pt x="1402" y="0"/>
                  </a:lnTo>
                  <a:lnTo>
                    <a:pt x="1404" y="2"/>
                  </a:lnTo>
                  <a:lnTo>
                    <a:pt x="1411" y="5"/>
                  </a:lnTo>
                  <a:lnTo>
                    <a:pt x="1422" y="13"/>
                  </a:lnTo>
                  <a:lnTo>
                    <a:pt x="1438" y="22"/>
                  </a:lnTo>
                  <a:lnTo>
                    <a:pt x="1458" y="32"/>
                  </a:lnTo>
                  <a:lnTo>
                    <a:pt x="1481" y="47"/>
                  </a:lnTo>
                  <a:lnTo>
                    <a:pt x="1509" y="61"/>
                  </a:lnTo>
                  <a:lnTo>
                    <a:pt x="1541" y="77"/>
                  </a:lnTo>
                  <a:lnTo>
                    <a:pt x="1576" y="95"/>
                  </a:lnTo>
                  <a:lnTo>
                    <a:pt x="1616" y="114"/>
                  </a:lnTo>
                  <a:lnTo>
                    <a:pt x="1659" y="133"/>
                  </a:lnTo>
                  <a:lnTo>
                    <a:pt x="1705" y="154"/>
                  </a:lnTo>
                  <a:lnTo>
                    <a:pt x="1754" y="175"/>
                  </a:lnTo>
                  <a:lnTo>
                    <a:pt x="1807" y="195"/>
                  </a:lnTo>
                  <a:lnTo>
                    <a:pt x="1850" y="212"/>
                  </a:lnTo>
                  <a:lnTo>
                    <a:pt x="1888" y="233"/>
                  </a:lnTo>
                  <a:lnTo>
                    <a:pt x="1921" y="255"/>
                  </a:lnTo>
                  <a:lnTo>
                    <a:pt x="1958" y="239"/>
                  </a:lnTo>
                  <a:lnTo>
                    <a:pt x="1991" y="222"/>
                  </a:lnTo>
                  <a:lnTo>
                    <a:pt x="2020" y="207"/>
                  </a:lnTo>
                  <a:lnTo>
                    <a:pt x="2045" y="194"/>
                  </a:lnTo>
                  <a:lnTo>
                    <a:pt x="2067" y="182"/>
                  </a:lnTo>
                  <a:lnTo>
                    <a:pt x="2086" y="171"/>
                  </a:lnTo>
                  <a:lnTo>
                    <a:pt x="2100" y="163"/>
                  </a:lnTo>
                  <a:lnTo>
                    <a:pt x="2111" y="156"/>
                  </a:lnTo>
                  <a:lnTo>
                    <a:pt x="2117" y="152"/>
                  </a:lnTo>
                  <a:lnTo>
                    <a:pt x="2119" y="151"/>
                  </a:lnTo>
                  <a:lnTo>
                    <a:pt x="2284" y="671"/>
                  </a:lnTo>
                  <a:lnTo>
                    <a:pt x="2307" y="741"/>
                  </a:lnTo>
                  <a:lnTo>
                    <a:pt x="2379" y="533"/>
                  </a:lnTo>
                  <a:lnTo>
                    <a:pt x="2357" y="499"/>
                  </a:lnTo>
                  <a:lnTo>
                    <a:pt x="2339" y="468"/>
                  </a:lnTo>
                  <a:lnTo>
                    <a:pt x="2326" y="441"/>
                  </a:lnTo>
                  <a:lnTo>
                    <a:pt x="2317" y="416"/>
                  </a:lnTo>
                  <a:lnTo>
                    <a:pt x="2311" y="394"/>
                  </a:lnTo>
                  <a:lnTo>
                    <a:pt x="2309" y="375"/>
                  </a:lnTo>
                  <a:lnTo>
                    <a:pt x="2310" y="358"/>
                  </a:lnTo>
                  <a:lnTo>
                    <a:pt x="2314" y="343"/>
                  </a:lnTo>
                  <a:lnTo>
                    <a:pt x="2319" y="331"/>
                  </a:lnTo>
                  <a:lnTo>
                    <a:pt x="2327" y="320"/>
                  </a:lnTo>
                  <a:lnTo>
                    <a:pt x="2335" y="311"/>
                  </a:lnTo>
                  <a:lnTo>
                    <a:pt x="2346" y="305"/>
                  </a:lnTo>
                  <a:lnTo>
                    <a:pt x="2357" y="298"/>
                  </a:lnTo>
                  <a:lnTo>
                    <a:pt x="2368" y="294"/>
                  </a:lnTo>
                  <a:lnTo>
                    <a:pt x="2381" y="290"/>
                  </a:lnTo>
                  <a:lnTo>
                    <a:pt x="2392" y="288"/>
                  </a:lnTo>
                  <a:lnTo>
                    <a:pt x="2401" y="286"/>
                  </a:lnTo>
                  <a:lnTo>
                    <a:pt x="2411" y="286"/>
                  </a:lnTo>
                  <a:lnTo>
                    <a:pt x="2419" y="285"/>
                  </a:lnTo>
                  <a:lnTo>
                    <a:pt x="2424" y="285"/>
                  </a:lnTo>
                  <a:lnTo>
                    <a:pt x="2428" y="285"/>
                  </a:lnTo>
                  <a:lnTo>
                    <a:pt x="2433" y="285"/>
                  </a:lnTo>
                  <a:lnTo>
                    <a:pt x="2441" y="286"/>
                  </a:lnTo>
                  <a:lnTo>
                    <a:pt x="2450" y="286"/>
                  </a:lnTo>
                  <a:lnTo>
                    <a:pt x="2461" y="288"/>
                  </a:lnTo>
                  <a:lnTo>
                    <a:pt x="2472" y="290"/>
                  </a:lnTo>
                  <a:lnTo>
                    <a:pt x="2483" y="294"/>
                  </a:lnTo>
                  <a:lnTo>
                    <a:pt x="2495" y="298"/>
                  </a:lnTo>
                  <a:lnTo>
                    <a:pt x="2506" y="305"/>
                  </a:lnTo>
                  <a:lnTo>
                    <a:pt x="2516" y="311"/>
                  </a:lnTo>
                  <a:lnTo>
                    <a:pt x="2524" y="320"/>
                  </a:lnTo>
                  <a:lnTo>
                    <a:pt x="2532" y="331"/>
                  </a:lnTo>
                  <a:lnTo>
                    <a:pt x="2539" y="343"/>
                  </a:lnTo>
                  <a:lnTo>
                    <a:pt x="2542" y="358"/>
                  </a:lnTo>
                  <a:lnTo>
                    <a:pt x="2543" y="375"/>
                  </a:lnTo>
                  <a:lnTo>
                    <a:pt x="2541" y="394"/>
                  </a:lnTo>
                  <a:lnTo>
                    <a:pt x="2535" y="416"/>
                  </a:lnTo>
                  <a:lnTo>
                    <a:pt x="2526" y="441"/>
                  </a:lnTo>
                  <a:lnTo>
                    <a:pt x="2512" y="468"/>
                  </a:lnTo>
                  <a:lnTo>
                    <a:pt x="2495" y="499"/>
                  </a:lnTo>
                  <a:lnTo>
                    <a:pt x="2472" y="533"/>
                  </a:lnTo>
                  <a:lnTo>
                    <a:pt x="2545" y="741"/>
                  </a:lnTo>
                  <a:lnTo>
                    <a:pt x="2567" y="671"/>
                  </a:lnTo>
                  <a:lnTo>
                    <a:pt x="2732" y="151"/>
                  </a:lnTo>
                  <a:lnTo>
                    <a:pt x="2734" y="152"/>
                  </a:lnTo>
                  <a:lnTo>
                    <a:pt x="2741" y="156"/>
                  </a:lnTo>
                  <a:lnTo>
                    <a:pt x="2752" y="163"/>
                  </a:lnTo>
                  <a:lnTo>
                    <a:pt x="2767" y="172"/>
                  </a:lnTo>
                  <a:lnTo>
                    <a:pt x="2786" y="183"/>
                  </a:lnTo>
                  <a:lnTo>
                    <a:pt x="2810" y="196"/>
                  </a:lnTo>
                  <a:lnTo>
                    <a:pt x="2836" y="210"/>
                  </a:lnTo>
                  <a:lnTo>
                    <a:pt x="2867" y="226"/>
                  </a:lnTo>
                  <a:lnTo>
                    <a:pt x="2902" y="243"/>
                  </a:lnTo>
                  <a:lnTo>
                    <a:pt x="2940" y="261"/>
                  </a:lnTo>
                  <a:lnTo>
                    <a:pt x="2981" y="278"/>
                  </a:lnTo>
                  <a:lnTo>
                    <a:pt x="3025" y="297"/>
                  </a:lnTo>
                  <a:lnTo>
                    <a:pt x="3074" y="317"/>
                  </a:lnTo>
                  <a:lnTo>
                    <a:pt x="3114" y="333"/>
                  </a:lnTo>
                  <a:lnTo>
                    <a:pt x="3151" y="353"/>
                  </a:lnTo>
                  <a:lnTo>
                    <a:pt x="3181" y="376"/>
                  </a:lnTo>
                  <a:lnTo>
                    <a:pt x="3207" y="401"/>
                  </a:lnTo>
                  <a:lnTo>
                    <a:pt x="3229" y="430"/>
                  </a:lnTo>
                  <a:lnTo>
                    <a:pt x="3247" y="460"/>
                  </a:lnTo>
                  <a:lnTo>
                    <a:pt x="3262" y="495"/>
                  </a:lnTo>
                  <a:lnTo>
                    <a:pt x="3273" y="533"/>
                  </a:lnTo>
                  <a:lnTo>
                    <a:pt x="3281" y="573"/>
                  </a:lnTo>
                  <a:lnTo>
                    <a:pt x="3287" y="617"/>
                  </a:lnTo>
                  <a:lnTo>
                    <a:pt x="3291" y="664"/>
                  </a:lnTo>
                  <a:lnTo>
                    <a:pt x="3295" y="716"/>
                  </a:lnTo>
                  <a:lnTo>
                    <a:pt x="3296" y="771"/>
                  </a:lnTo>
                  <a:lnTo>
                    <a:pt x="3297" y="829"/>
                  </a:lnTo>
                  <a:lnTo>
                    <a:pt x="3297" y="890"/>
                  </a:lnTo>
                  <a:lnTo>
                    <a:pt x="3298" y="957"/>
                  </a:lnTo>
                  <a:lnTo>
                    <a:pt x="0" y="957"/>
                  </a:lnTo>
                  <a:lnTo>
                    <a:pt x="0" y="887"/>
                  </a:lnTo>
                  <a:lnTo>
                    <a:pt x="1" y="820"/>
                  </a:lnTo>
                  <a:lnTo>
                    <a:pt x="2" y="758"/>
                  </a:lnTo>
                  <a:lnTo>
                    <a:pt x="3" y="698"/>
                  </a:lnTo>
                  <a:lnTo>
                    <a:pt x="5" y="643"/>
                  </a:lnTo>
                  <a:lnTo>
                    <a:pt x="10" y="591"/>
                  </a:lnTo>
                  <a:lnTo>
                    <a:pt x="14" y="541"/>
                  </a:lnTo>
                  <a:lnTo>
                    <a:pt x="22" y="495"/>
                  </a:lnTo>
                  <a:lnTo>
                    <a:pt x="31" y="453"/>
                  </a:lnTo>
                  <a:lnTo>
                    <a:pt x="43" y="413"/>
                  </a:lnTo>
                  <a:lnTo>
                    <a:pt x="57" y="376"/>
                  </a:lnTo>
                  <a:lnTo>
                    <a:pt x="75" y="342"/>
                  </a:lnTo>
                  <a:lnTo>
                    <a:pt x="97" y="311"/>
                  </a:lnTo>
                  <a:lnTo>
                    <a:pt x="122" y="283"/>
                  </a:lnTo>
                  <a:lnTo>
                    <a:pt x="150" y="257"/>
                  </a:lnTo>
                  <a:lnTo>
                    <a:pt x="185" y="234"/>
                  </a:lnTo>
                  <a:lnTo>
                    <a:pt x="223" y="213"/>
                  </a:lnTo>
                  <a:lnTo>
                    <a:pt x="267" y="195"/>
                  </a:lnTo>
                  <a:lnTo>
                    <a:pt x="320" y="175"/>
                  </a:lnTo>
                  <a:lnTo>
                    <a:pt x="370" y="154"/>
                  </a:lnTo>
                  <a:lnTo>
                    <a:pt x="416" y="134"/>
                  </a:lnTo>
                  <a:lnTo>
                    <a:pt x="459" y="115"/>
                  </a:lnTo>
                  <a:lnTo>
                    <a:pt x="498" y="96"/>
                  </a:lnTo>
                  <a:lnTo>
                    <a:pt x="534" y="77"/>
                  </a:lnTo>
                  <a:lnTo>
                    <a:pt x="566" y="61"/>
                  </a:lnTo>
                  <a:lnTo>
                    <a:pt x="593" y="47"/>
                  </a:lnTo>
                  <a:lnTo>
                    <a:pt x="617" y="34"/>
                  </a:lnTo>
                  <a:lnTo>
                    <a:pt x="637" y="22"/>
                  </a:lnTo>
                  <a:lnTo>
                    <a:pt x="653" y="13"/>
                  </a:lnTo>
                  <a:lnTo>
                    <a:pt x="664" y="5"/>
                  </a:lnTo>
                  <a:lnTo>
                    <a:pt x="671" y="2"/>
                  </a:lnTo>
                  <a:lnTo>
                    <a:pt x="6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421"/>
            <p:cNvSpPr>
              <a:spLocks noEditPoints="1"/>
            </p:cNvSpPr>
            <p:nvPr/>
          </p:nvSpPr>
          <p:spPr bwMode="auto">
            <a:xfrm>
              <a:off x="3725863" y="2681288"/>
              <a:ext cx="211138" cy="211138"/>
            </a:xfrm>
            <a:custGeom>
              <a:avLst/>
              <a:gdLst>
                <a:gd name="T0" fmla="*/ 558 w 1334"/>
                <a:gd name="T1" fmla="*/ 337 h 1332"/>
                <a:gd name="T2" fmla="*/ 433 w 1334"/>
                <a:gd name="T3" fmla="*/ 434 h 1332"/>
                <a:gd name="T4" fmla="*/ 376 w 1334"/>
                <a:gd name="T5" fmla="*/ 548 h 1332"/>
                <a:gd name="T6" fmla="*/ 278 w 1334"/>
                <a:gd name="T7" fmla="*/ 562 h 1332"/>
                <a:gd name="T8" fmla="*/ 284 w 1334"/>
                <a:gd name="T9" fmla="*/ 636 h 1332"/>
                <a:gd name="T10" fmla="*/ 360 w 1334"/>
                <a:gd name="T11" fmla="*/ 682 h 1332"/>
                <a:gd name="T12" fmla="*/ 278 w 1334"/>
                <a:gd name="T13" fmla="*/ 695 h 1332"/>
                <a:gd name="T14" fmla="*/ 279 w 1334"/>
                <a:gd name="T15" fmla="*/ 762 h 1332"/>
                <a:gd name="T16" fmla="*/ 373 w 1334"/>
                <a:gd name="T17" fmla="*/ 775 h 1332"/>
                <a:gd name="T18" fmla="*/ 428 w 1334"/>
                <a:gd name="T19" fmla="*/ 898 h 1332"/>
                <a:gd name="T20" fmla="*/ 543 w 1334"/>
                <a:gd name="T21" fmla="*/ 995 h 1332"/>
                <a:gd name="T22" fmla="*/ 720 w 1334"/>
                <a:gd name="T23" fmla="*/ 1029 h 1332"/>
                <a:gd name="T24" fmla="*/ 871 w 1334"/>
                <a:gd name="T25" fmla="*/ 992 h 1332"/>
                <a:gd name="T26" fmla="*/ 887 w 1334"/>
                <a:gd name="T27" fmla="*/ 952 h 1332"/>
                <a:gd name="T28" fmla="*/ 847 w 1334"/>
                <a:gd name="T29" fmla="*/ 876 h 1332"/>
                <a:gd name="T30" fmla="*/ 753 w 1334"/>
                <a:gd name="T31" fmla="*/ 892 h 1332"/>
                <a:gd name="T32" fmla="*/ 614 w 1334"/>
                <a:gd name="T33" fmla="*/ 889 h 1332"/>
                <a:gd name="T34" fmla="*/ 531 w 1334"/>
                <a:gd name="T35" fmla="*/ 824 h 1332"/>
                <a:gd name="T36" fmla="*/ 673 w 1334"/>
                <a:gd name="T37" fmla="*/ 774 h 1332"/>
                <a:gd name="T38" fmla="*/ 686 w 1334"/>
                <a:gd name="T39" fmla="*/ 705 h 1332"/>
                <a:gd name="T40" fmla="*/ 664 w 1334"/>
                <a:gd name="T41" fmla="*/ 683 h 1332"/>
                <a:gd name="T42" fmla="*/ 673 w 1334"/>
                <a:gd name="T43" fmla="*/ 640 h 1332"/>
                <a:gd name="T44" fmla="*/ 686 w 1334"/>
                <a:gd name="T45" fmla="*/ 571 h 1332"/>
                <a:gd name="T46" fmla="*/ 664 w 1334"/>
                <a:gd name="T47" fmla="*/ 549 h 1332"/>
                <a:gd name="T48" fmla="*/ 540 w 1334"/>
                <a:gd name="T49" fmla="*/ 503 h 1332"/>
                <a:gd name="T50" fmla="*/ 639 w 1334"/>
                <a:gd name="T51" fmla="*/ 446 h 1332"/>
                <a:gd name="T52" fmla="*/ 789 w 1334"/>
                <a:gd name="T53" fmla="*/ 457 h 1332"/>
                <a:gd name="T54" fmla="*/ 855 w 1334"/>
                <a:gd name="T55" fmla="*/ 458 h 1332"/>
                <a:gd name="T56" fmla="*/ 889 w 1334"/>
                <a:gd name="T57" fmla="*/ 367 h 1332"/>
                <a:gd name="T58" fmla="*/ 859 w 1334"/>
                <a:gd name="T59" fmla="*/ 343 h 1332"/>
                <a:gd name="T60" fmla="*/ 682 w 1334"/>
                <a:gd name="T61" fmla="*/ 312 h 1332"/>
                <a:gd name="T62" fmla="*/ 876 w 1334"/>
                <a:gd name="T63" fmla="*/ 33 h 1332"/>
                <a:gd name="T64" fmla="*/ 1092 w 1334"/>
                <a:gd name="T65" fmla="*/ 152 h 1332"/>
                <a:gd name="T66" fmla="*/ 1253 w 1334"/>
                <a:gd name="T67" fmla="*/ 346 h 1332"/>
                <a:gd name="T68" fmla="*/ 1328 w 1334"/>
                <a:gd name="T69" fmla="*/ 576 h 1332"/>
                <a:gd name="T70" fmla="*/ 1317 w 1334"/>
                <a:gd name="T71" fmla="*/ 816 h 1332"/>
                <a:gd name="T72" fmla="*/ 1221 w 1334"/>
                <a:gd name="T73" fmla="*/ 1039 h 1332"/>
                <a:gd name="T74" fmla="*/ 1046 w 1334"/>
                <a:gd name="T75" fmla="*/ 1215 h 1332"/>
                <a:gd name="T76" fmla="*/ 833 w 1334"/>
                <a:gd name="T77" fmla="*/ 1311 h 1332"/>
                <a:gd name="T78" fmla="*/ 604 w 1334"/>
                <a:gd name="T79" fmla="*/ 1330 h 1332"/>
                <a:gd name="T80" fmla="*/ 383 w 1334"/>
                <a:gd name="T81" fmla="*/ 1269 h 1332"/>
                <a:gd name="T82" fmla="*/ 242 w 1334"/>
                <a:gd name="T83" fmla="*/ 1289 h 1332"/>
                <a:gd name="T84" fmla="*/ 79 w 1334"/>
                <a:gd name="T85" fmla="*/ 1320 h 1332"/>
                <a:gd name="T86" fmla="*/ 23 w 1334"/>
                <a:gd name="T87" fmla="*/ 1295 h 1332"/>
                <a:gd name="T88" fmla="*/ 66 w 1334"/>
                <a:gd name="T89" fmla="*/ 1251 h 1332"/>
                <a:gd name="T90" fmla="*/ 149 w 1334"/>
                <a:gd name="T91" fmla="*/ 1161 h 1332"/>
                <a:gd name="T92" fmla="*/ 130 w 1334"/>
                <a:gd name="T93" fmla="*/ 1059 h 1332"/>
                <a:gd name="T94" fmla="*/ 26 w 1334"/>
                <a:gd name="T95" fmla="*/ 847 h 1332"/>
                <a:gd name="T96" fmla="*/ 2 w 1334"/>
                <a:gd name="T97" fmla="*/ 618 h 1332"/>
                <a:gd name="T98" fmla="*/ 60 w 1334"/>
                <a:gd name="T99" fmla="*/ 393 h 1332"/>
                <a:gd name="T100" fmla="*/ 196 w 1334"/>
                <a:gd name="T101" fmla="*/ 195 h 1332"/>
                <a:gd name="T102" fmla="*/ 402 w 1334"/>
                <a:gd name="T103" fmla="*/ 54 h 1332"/>
                <a:gd name="T104" fmla="*/ 637 w 1334"/>
                <a:gd name="T105" fmla="*/ 0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34" h="1332">
                  <a:moveTo>
                    <a:pt x="682" y="312"/>
                  </a:moveTo>
                  <a:lnTo>
                    <a:pt x="636" y="316"/>
                  </a:lnTo>
                  <a:lnTo>
                    <a:pt x="597" y="325"/>
                  </a:lnTo>
                  <a:lnTo>
                    <a:pt x="558" y="337"/>
                  </a:lnTo>
                  <a:lnTo>
                    <a:pt x="522" y="355"/>
                  </a:lnTo>
                  <a:lnTo>
                    <a:pt x="489" y="377"/>
                  </a:lnTo>
                  <a:lnTo>
                    <a:pt x="458" y="404"/>
                  </a:lnTo>
                  <a:lnTo>
                    <a:pt x="433" y="434"/>
                  </a:lnTo>
                  <a:lnTo>
                    <a:pt x="411" y="467"/>
                  </a:lnTo>
                  <a:lnTo>
                    <a:pt x="392" y="503"/>
                  </a:lnTo>
                  <a:lnTo>
                    <a:pt x="378" y="541"/>
                  </a:lnTo>
                  <a:lnTo>
                    <a:pt x="376" y="548"/>
                  </a:lnTo>
                  <a:lnTo>
                    <a:pt x="299" y="548"/>
                  </a:lnTo>
                  <a:lnTo>
                    <a:pt x="290" y="550"/>
                  </a:lnTo>
                  <a:lnTo>
                    <a:pt x="284" y="554"/>
                  </a:lnTo>
                  <a:lnTo>
                    <a:pt x="278" y="562"/>
                  </a:lnTo>
                  <a:lnTo>
                    <a:pt x="277" y="571"/>
                  </a:lnTo>
                  <a:lnTo>
                    <a:pt x="277" y="619"/>
                  </a:lnTo>
                  <a:lnTo>
                    <a:pt x="278" y="628"/>
                  </a:lnTo>
                  <a:lnTo>
                    <a:pt x="284" y="636"/>
                  </a:lnTo>
                  <a:lnTo>
                    <a:pt x="290" y="640"/>
                  </a:lnTo>
                  <a:lnTo>
                    <a:pt x="299" y="641"/>
                  </a:lnTo>
                  <a:lnTo>
                    <a:pt x="360" y="641"/>
                  </a:lnTo>
                  <a:lnTo>
                    <a:pt x="360" y="682"/>
                  </a:lnTo>
                  <a:lnTo>
                    <a:pt x="299" y="682"/>
                  </a:lnTo>
                  <a:lnTo>
                    <a:pt x="290" y="684"/>
                  </a:lnTo>
                  <a:lnTo>
                    <a:pt x="284" y="688"/>
                  </a:lnTo>
                  <a:lnTo>
                    <a:pt x="278" y="695"/>
                  </a:lnTo>
                  <a:lnTo>
                    <a:pt x="277" y="704"/>
                  </a:lnTo>
                  <a:lnTo>
                    <a:pt x="277" y="704"/>
                  </a:lnTo>
                  <a:lnTo>
                    <a:pt x="277" y="753"/>
                  </a:lnTo>
                  <a:lnTo>
                    <a:pt x="279" y="762"/>
                  </a:lnTo>
                  <a:lnTo>
                    <a:pt x="285" y="768"/>
                  </a:lnTo>
                  <a:lnTo>
                    <a:pt x="291" y="773"/>
                  </a:lnTo>
                  <a:lnTo>
                    <a:pt x="300" y="775"/>
                  </a:lnTo>
                  <a:lnTo>
                    <a:pt x="373" y="775"/>
                  </a:lnTo>
                  <a:lnTo>
                    <a:pt x="380" y="802"/>
                  </a:lnTo>
                  <a:lnTo>
                    <a:pt x="389" y="829"/>
                  </a:lnTo>
                  <a:lnTo>
                    <a:pt x="407" y="865"/>
                  </a:lnTo>
                  <a:lnTo>
                    <a:pt x="428" y="898"/>
                  </a:lnTo>
                  <a:lnTo>
                    <a:pt x="452" y="927"/>
                  </a:lnTo>
                  <a:lnTo>
                    <a:pt x="478" y="954"/>
                  </a:lnTo>
                  <a:lnTo>
                    <a:pt x="509" y="977"/>
                  </a:lnTo>
                  <a:lnTo>
                    <a:pt x="543" y="995"/>
                  </a:lnTo>
                  <a:lnTo>
                    <a:pt x="581" y="1011"/>
                  </a:lnTo>
                  <a:lnTo>
                    <a:pt x="626" y="1023"/>
                  </a:lnTo>
                  <a:lnTo>
                    <a:pt x="674" y="1028"/>
                  </a:lnTo>
                  <a:lnTo>
                    <a:pt x="720" y="1029"/>
                  </a:lnTo>
                  <a:lnTo>
                    <a:pt x="766" y="1024"/>
                  </a:lnTo>
                  <a:lnTo>
                    <a:pt x="812" y="1013"/>
                  </a:lnTo>
                  <a:lnTo>
                    <a:pt x="843" y="1004"/>
                  </a:lnTo>
                  <a:lnTo>
                    <a:pt x="871" y="992"/>
                  </a:lnTo>
                  <a:lnTo>
                    <a:pt x="882" y="984"/>
                  </a:lnTo>
                  <a:lnTo>
                    <a:pt x="889" y="975"/>
                  </a:lnTo>
                  <a:lnTo>
                    <a:pt x="890" y="964"/>
                  </a:lnTo>
                  <a:lnTo>
                    <a:pt x="887" y="952"/>
                  </a:lnTo>
                  <a:lnTo>
                    <a:pt x="875" y="922"/>
                  </a:lnTo>
                  <a:lnTo>
                    <a:pt x="862" y="892"/>
                  </a:lnTo>
                  <a:lnTo>
                    <a:pt x="855" y="882"/>
                  </a:lnTo>
                  <a:lnTo>
                    <a:pt x="847" y="876"/>
                  </a:lnTo>
                  <a:lnTo>
                    <a:pt x="837" y="874"/>
                  </a:lnTo>
                  <a:lnTo>
                    <a:pt x="825" y="875"/>
                  </a:lnTo>
                  <a:lnTo>
                    <a:pt x="789" y="884"/>
                  </a:lnTo>
                  <a:lnTo>
                    <a:pt x="753" y="892"/>
                  </a:lnTo>
                  <a:lnTo>
                    <a:pt x="718" y="898"/>
                  </a:lnTo>
                  <a:lnTo>
                    <a:pt x="684" y="900"/>
                  </a:lnTo>
                  <a:lnTo>
                    <a:pt x="648" y="897"/>
                  </a:lnTo>
                  <a:lnTo>
                    <a:pt x="614" y="889"/>
                  </a:lnTo>
                  <a:lnTo>
                    <a:pt x="588" y="878"/>
                  </a:lnTo>
                  <a:lnTo>
                    <a:pt x="565" y="863"/>
                  </a:lnTo>
                  <a:lnTo>
                    <a:pt x="546" y="845"/>
                  </a:lnTo>
                  <a:lnTo>
                    <a:pt x="531" y="824"/>
                  </a:lnTo>
                  <a:lnTo>
                    <a:pt x="518" y="801"/>
                  </a:lnTo>
                  <a:lnTo>
                    <a:pt x="508" y="776"/>
                  </a:lnTo>
                  <a:lnTo>
                    <a:pt x="664" y="776"/>
                  </a:lnTo>
                  <a:lnTo>
                    <a:pt x="673" y="774"/>
                  </a:lnTo>
                  <a:lnTo>
                    <a:pt x="679" y="769"/>
                  </a:lnTo>
                  <a:lnTo>
                    <a:pt x="684" y="762"/>
                  </a:lnTo>
                  <a:lnTo>
                    <a:pt x="686" y="753"/>
                  </a:lnTo>
                  <a:lnTo>
                    <a:pt x="686" y="705"/>
                  </a:lnTo>
                  <a:lnTo>
                    <a:pt x="684" y="696"/>
                  </a:lnTo>
                  <a:lnTo>
                    <a:pt x="679" y="688"/>
                  </a:lnTo>
                  <a:lnTo>
                    <a:pt x="671" y="684"/>
                  </a:lnTo>
                  <a:lnTo>
                    <a:pt x="664" y="683"/>
                  </a:lnTo>
                  <a:lnTo>
                    <a:pt x="492" y="683"/>
                  </a:lnTo>
                  <a:lnTo>
                    <a:pt x="492" y="642"/>
                  </a:lnTo>
                  <a:lnTo>
                    <a:pt x="664" y="642"/>
                  </a:lnTo>
                  <a:lnTo>
                    <a:pt x="673" y="640"/>
                  </a:lnTo>
                  <a:lnTo>
                    <a:pt x="679" y="636"/>
                  </a:lnTo>
                  <a:lnTo>
                    <a:pt x="684" y="629"/>
                  </a:lnTo>
                  <a:lnTo>
                    <a:pt x="686" y="620"/>
                  </a:lnTo>
                  <a:lnTo>
                    <a:pt x="686" y="571"/>
                  </a:lnTo>
                  <a:lnTo>
                    <a:pt x="684" y="562"/>
                  </a:lnTo>
                  <a:lnTo>
                    <a:pt x="679" y="556"/>
                  </a:lnTo>
                  <a:lnTo>
                    <a:pt x="671" y="551"/>
                  </a:lnTo>
                  <a:lnTo>
                    <a:pt x="664" y="549"/>
                  </a:lnTo>
                  <a:lnTo>
                    <a:pt x="514" y="549"/>
                  </a:lnTo>
                  <a:lnTo>
                    <a:pt x="514" y="548"/>
                  </a:lnTo>
                  <a:lnTo>
                    <a:pt x="526" y="524"/>
                  </a:lnTo>
                  <a:lnTo>
                    <a:pt x="540" y="503"/>
                  </a:lnTo>
                  <a:lnTo>
                    <a:pt x="557" y="484"/>
                  </a:lnTo>
                  <a:lnTo>
                    <a:pt x="577" y="469"/>
                  </a:lnTo>
                  <a:lnTo>
                    <a:pt x="601" y="457"/>
                  </a:lnTo>
                  <a:lnTo>
                    <a:pt x="639" y="446"/>
                  </a:lnTo>
                  <a:lnTo>
                    <a:pt x="677" y="441"/>
                  </a:lnTo>
                  <a:lnTo>
                    <a:pt x="714" y="443"/>
                  </a:lnTo>
                  <a:lnTo>
                    <a:pt x="753" y="448"/>
                  </a:lnTo>
                  <a:lnTo>
                    <a:pt x="789" y="457"/>
                  </a:lnTo>
                  <a:lnTo>
                    <a:pt x="825" y="466"/>
                  </a:lnTo>
                  <a:lnTo>
                    <a:pt x="837" y="467"/>
                  </a:lnTo>
                  <a:lnTo>
                    <a:pt x="847" y="465"/>
                  </a:lnTo>
                  <a:lnTo>
                    <a:pt x="855" y="458"/>
                  </a:lnTo>
                  <a:lnTo>
                    <a:pt x="862" y="448"/>
                  </a:lnTo>
                  <a:lnTo>
                    <a:pt x="887" y="391"/>
                  </a:lnTo>
                  <a:lnTo>
                    <a:pt x="890" y="378"/>
                  </a:lnTo>
                  <a:lnTo>
                    <a:pt x="889" y="367"/>
                  </a:lnTo>
                  <a:lnTo>
                    <a:pt x="882" y="357"/>
                  </a:lnTo>
                  <a:lnTo>
                    <a:pt x="873" y="349"/>
                  </a:lnTo>
                  <a:lnTo>
                    <a:pt x="866" y="345"/>
                  </a:lnTo>
                  <a:lnTo>
                    <a:pt x="859" y="343"/>
                  </a:lnTo>
                  <a:lnTo>
                    <a:pt x="815" y="328"/>
                  </a:lnTo>
                  <a:lnTo>
                    <a:pt x="771" y="318"/>
                  </a:lnTo>
                  <a:lnTo>
                    <a:pt x="728" y="312"/>
                  </a:lnTo>
                  <a:lnTo>
                    <a:pt x="682" y="312"/>
                  </a:lnTo>
                  <a:close/>
                  <a:moveTo>
                    <a:pt x="698" y="0"/>
                  </a:moveTo>
                  <a:lnTo>
                    <a:pt x="758" y="6"/>
                  </a:lnTo>
                  <a:lnTo>
                    <a:pt x="818" y="17"/>
                  </a:lnTo>
                  <a:lnTo>
                    <a:pt x="876" y="33"/>
                  </a:lnTo>
                  <a:lnTo>
                    <a:pt x="933" y="54"/>
                  </a:lnTo>
                  <a:lnTo>
                    <a:pt x="988" y="82"/>
                  </a:lnTo>
                  <a:lnTo>
                    <a:pt x="1042" y="113"/>
                  </a:lnTo>
                  <a:lnTo>
                    <a:pt x="1092" y="152"/>
                  </a:lnTo>
                  <a:lnTo>
                    <a:pt x="1139" y="195"/>
                  </a:lnTo>
                  <a:lnTo>
                    <a:pt x="1182" y="243"/>
                  </a:lnTo>
                  <a:lnTo>
                    <a:pt x="1221" y="293"/>
                  </a:lnTo>
                  <a:lnTo>
                    <a:pt x="1253" y="346"/>
                  </a:lnTo>
                  <a:lnTo>
                    <a:pt x="1280" y="401"/>
                  </a:lnTo>
                  <a:lnTo>
                    <a:pt x="1302" y="458"/>
                  </a:lnTo>
                  <a:lnTo>
                    <a:pt x="1317" y="516"/>
                  </a:lnTo>
                  <a:lnTo>
                    <a:pt x="1328" y="576"/>
                  </a:lnTo>
                  <a:lnTo>
                    <a:pt x="1334" y="636"/>
                  </a:lnTo>
                  <a:lnTo>
                    <a:pt x="1334" y="696"/>
                  </a:lnTo>
                  <a:lnTo>
                    <a:pt x="1328" y="756"/>
                  </a:lnTo>
                  <a:lnTo>
                    <a:pt x="1317" y="816"/>
                  </a:lnTo>
                  <a:lnTo>
                    <a:pt x="1302" y="874"/>
                  </a:lnTo>
                  <a:lnTo>
                    <a:pt x="1280" y="931"/>
                  </a:lnTo>
                  <a:lnTo>
                    <a:pt x="1253" y="986"/>
                  </a:lnTo>
                  <a:lnTo>
                    <a:pt x="1221" y="1039"/>
                  </a:lnTo>
                  <a:lnTo>
                    <a:pt x="1182" y="1090"/>
                  </a:lnTo>
                  <a:lnTo>
                    <a:pt x="1139" y="1137"/>
                  </a:lnTo>
                  <a:lnTo>
                    <a:pt x="1094" y="1179"/>
                  </a:lnTo>
                  <a:lnTo>
                    <a:pt x="1046" y="1215"/>
                  </a:lnTo>
                  <a:lnTo>
                    <a:pt x="996" y="1247"/>
                  </a:lnTo>
                  <a:lnTo>
                    <a:pt x="943" y="1273"/>
                  </a:lnTo>
                  <a:lnTo>
                    <a:pt x="889" y="1295"/>
                  </a:lnTo>
                  <a:lnTo>
                    <a:pt x="833" y="1311"/>
                  </a:lnTo>
                  <a:lnTo>
                    <a:pt x="777" y="1323"/>
                  </a:lnTo>
                  <a:lnTo>
                    <a:pt x="720" y="1330"/>
                  </a:lnTo>
                  <a:lnTo>
                    <a:pt x="663" y="1332"/>
                  </a:lnTo>
                  <a:lnTo>
                    <a:pt x="604" y="1330"/>
                  </a:lnTo>
                  <a:lnTo>
                    <a:pt x="548" y="1321"/>
                  </a:lnTo>
                  <a:lnTo>
                    <a:pt x="491" y="1309"/>
                  </a:lnTo>
                  <a:lnTo>
                    <a:pt x="436" y="1292"/>
                  </a:lnTo>
                  <a:lnTo>
                    <a:pt x="383" y="1269"/>
                  </a:lnTo>
                  <a:lnTo>
                    <a:pt x="330" y="1241"/>
                  </a:lnTo>
                  <a:lnTo>
                    <a:pt x="329" y="1239"/>
                  </a:lnTo>
                  <a:lnTo>
                    <a:pt x="286" y="1267"/>
                  </a:lnTo>
                  <a:lnTo>
                    <a:pt x="242" y="1289"/>
                  </a:lnTo>
                  <a:lnTo>
                    <a:pt x="199" y="1305"/>
                  </a:lnTo>
                  <a:lnTo>
                    <a:pt x="157" y="1315"/>
                  </a:lnTo>
                  <a:lnTo>
                    <a:pt x="117" y="1319"/>
                  </a:lnTo>
                  <a:lnTo>
                    <a:pt x="79" y="1320"/>
                  </a:lnTo>
                  <a:lnTo>
                    <a:pt x="45" y="1317"/>
                  </a:lnTo>
                  <a:lnTo>
                    <a:pt x="34" y="1312"/>
                  </a:lnTo>
                  <a:lnTo>
                    <a:pt x="28" y="1305"/>
                  </a:lnTo>
                  <a:lnTo>
                    <a:pt x="23" y="1295"/>
                  </a:lnTo>
                  <a:lnTo>
                    <a:pt x="24" y="1284"/>
                  </a:lnTo>
                  <a:lnTo>
                    <a:pt x="29" y="1275"/>
                  </a:lnTo>
                  <a:lnTo>
                    <a:pt x="38" y="1267"/>
                  </a:lnTo>
                  <a:lnTo>
                    <a:pt x="66" y="1251"/>
                  </a:lnTo>
                  <a:lnTo>
                    <a:pt x="91" y="1231"/>
                  </a:lnTo>
                  <a:lnTo>
                    <a:pt x="113" y="1209"/>
                  </a:lnTo>
                  <a:lnTo>
                    <a:pt x="132" y="1186"/>
                  </a:lnTo>
                  <a:lnTo>
                    <a:pt x="149" y="1161"/>
                  </a:lnTo>
                  <a:lnTo>
                    <a:pt x="163" y="1137"/>
                  </a:lnTo>
                  <a:lnTo>
                    <a:pt x="175" y="1113"/>
                  </a:lnTo>
                  <a:lnTo>
                    <a:pt x="168" y="1106"/>
                  </a:lnTo>
                  <a:lnTo>
                    <a:pt x="130" y="1059"/>
                  </a:lnTo>
                  <a:lnTo>
                    <a:pt x="96" y="1010"/>
                  </a:lnTo>
                  <a:lnTo>
                    <a:pt x="67" y="957"/>
                  </a:lnTo>
                  <a:lnTo>
                    <a:pt x="44" y="903"/>
                  </a:lnTo>
                  <a:lnTo>
                    <a:pt x="26" y="847"/>
                  </a:lnTo>
                  <a:lnTo>
                    <a:pt x="12" y="790"/>
                  </a:lnTo>
                  <a:lnTo>
                    <a:pt x="4" y="733"/>
                  </a:lnTo>
                  <a:lnTo>
                    <a:pt x="0" y="675"/>
                  </a:lnTo>
                  <a:lnTo>
                    <a:pt x="2" y="618"/>
                  </a:lnTo>
                  <a:lnTo>
                    <a:pt x="9" y="560"/>
                  </a:lnTo>
                  <a:lnTo>
                    <a:pt x="21" y="503"/>
                  </a:lnTo>
                  <a:lnTo>
                    <a:pt x="38" y="447"/>
                  </a:lnTo>
                  <a:lnTo>
                    <a:pt x="60" y="393"/>
                  </a:lnTo>
                  <a:lnTo>
                    <a:pt x="86" y="339"/>
                  </a:lnTo>
                  <a:lnTo>
                    <a:pt x="118" y="289"/>
                  </a:lnTo>
                  <a:lnTo>
                    <a:pt x="154" y="241"/>
                  </a:lnTo>
                  <a:lnTo>
                    <a:pt x="196" y="195"/>
                  </a:lnTo>
                  <a:lnTo>
                    <a:pt x="244" y="152"/>
                  </a:lnTo>
                  <a:lnTo>
                    <a:pt x="295" y="113"/>
                  </a:lnTo>
                  <a:lnTo>
                    <a:pt x="347" y="82"/>
                  </a:lnTo>
                  <a:lnTo>
                    <a:pt x="402" y="54"/>
                  </a:lnTo>
                  <a:lnTo>
                    <a:pt x="459" y="33"/>
                  </a:lnTo>
                  <a:lnTo>
                    <a:pt x="519" y="17"/>
                  </a:lnTo>
                  <a:lnTo>
                    <a:pt x="578" y="6"/>
                  </a:lnTo>
                  <a:lnTo>
                    <a:pt x="637" y="0"/>
                  </a:lnTo>
                  <a:lnTo>
                    <a:pt x="6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422"/>
            <p:cNvSpPr>
              <a:spLocks/>
            </p:cNvSpPr>
            <p:nvPr/>
          </p:nvSpPr>
          <p:spPr bwMode="auto">
            <a:xfrm>
              <a:off x="3551238" y="2873375"/>
              <a:ext cx="173038" cy="230188"/>
            </a:xfrm>
            <a:custGeom>
              <a:avLst/>
              <a:gdLst>
                <a:gd name="T0" fmla="*/ 643 w 1090"/>
                <a:gd name="T1" fmla="*/ 8 h 1450"/>
                <a:gd name="T2" fmla="*/ 746 w 1090"/>
                <a:gd name="T3" fmla="*/ 42 h 1450"/>
                <a:gd name="T4" fmla="*/ 829 w 1090"/>
                <a:gd name="T5" fmla="*/ 93 h 1450"/>
                <a:gd name="T6" fmla="*/ 880 w 1090"/>
                <a:gd name="T7" fmla="*/ 144 h 1450"/>
                <a:gd name="T8" fmla="*/ 902 w 1090"/>
                <a:gd name="T9" fmla="*/ 175 h 1450"/>
                <a:gd name="T10" fmla="*/ 908 w 1090"/>
                <a:gd name="T11" fmla="*/ 177 h 1450"/>
                <a:gd name="T12" fmla="*/ 930 w 1090"/>
                <a:gd name="T13" fmla="*/ 183 h 1450"/>
                <a:gd name="T14" fmla="*/ 964 w 1090"/>
                <a:gd name="T15" fmla="*/ 202 h 1450"/>
                <a:gd name="T16" fmla="*/ 1000 w 1090"/>
                <a:gd name="T17" fmla="*/ 238 h 1450"/>
                <a:gd name="T18" fmla="*/ 1033 w 1090"/>
                <a:gd name="T19" fmla="*/ 299 h 1450"/>
                <a:gd name="T20" fmla="*/ 1055 w 1090"/>
                <a:gd name="T21" fmla="*/ 389 h 1450"/>
                <a:gd name="T22" fmla="*/ 1057 w 1090"/>
                <a:gd name="T23" fmla="*/ 516 h 1450"/>
                <a:gd name="T24" fmla="*/ 1036 w 1090"/>
                <a:gd name="T25" fmla="*/ 657 h 1450"/>
                <a:gd name="T26" fmla="*/ 1045 w 1090"/>
                <a:gd name="T27" fmla="*/ 692 h 1450"/>
                <a:gd name="T28" fmla="*/ 1071 w 1090"/>
                <a:gd name="T29" fmla="*/ 707 h 1450"/>
                <a:gd name="T30" fmla="*/ 1088 w 1090"/>
                <a:gd name="T31" fmla="*/ 744 h 1450"/>
                <a:gd name="T32" fmla="*/ 1086 w 1090"/>
                <a:gd name="T33" fmla="*/ 812 h 1450"/>
                <a:gd name="T34" fmla="*/ 1058 w 1090"/>
                <a:gd name="T35" fmla="*/ 921 h 1450"/>
                <a:gd name="T36" fmla="*/ 1021 w 1090"/>
                <a:gd name="T37" fmla="*/ 1003 h 1450"/>
                <a:gd name="T38" fmla="*/ 989 w 1090"/>
                <a:gd name="T39" fmla="*/ 1035 h 1450"/>
                <a:gd name="T40" fmla="*/ 960 w 1090"/>
                <a:gd name="T41" fmla="*/ 1113 h 1450"/>
                <a:gd name="T42" fmla="*/ 906 w 1090"/>
                <a:gd name="T43" fmla="*/ 1227 h 1450"/>
                <a:gd name="T44" fmla="*/ 819 w 1090"/>
                <a:gd name="T45" fmla="*/ 1332 h 1450"/>
                <a:gd name="T46" fmla="*/ 705 w 1090"/>
                <a:gd name="T47" fmla="*/ 1412 h 1450"/>
                <a:gd name="T48" fmla="*/ 567 w 1090"/>
                <a:gd name="T49" fmla="*/ 1450 h 1450"/>
                <a:gd name="T50" fmla="*/ 427 w 1090"/>
                <a:gd name="T51" fmla="*/ 1432 h 1450"/>
                <a:gd name="T52" fmla="*/ 302 w 1090"/>
                <a:gd name="T53" fmla="*/ 1363 h 1450"/>
                <a:gd name="T54" fmla="*/ 207 w 1090"/>
                <a:gd name="T55" fmla="*/ 1264 h 1450"/>
                <a:gd name="T56" fmla="*/ 142 w 1090"/>
                <a:gd name="T57" fmla="*/ 1151 h 1450"/>
                <a:gd name="T58" fmla="*/ 109 w 1090"/>
                <a:gd name="T59" fmla="*/ 1037 h 1450"/>
                <a:gd name="T60" fmla="*/ 78 w 1090"/>
                <a:gd name="T61" fmla="*/ 1018 h 1450"/>
                <a:gd name="T62" fmla="*/ 43 w 1090"/>
                <a:gd name="T63" fmla="*/ 955 h 1450"/>
                <a:gd name="T64" fmla="*/ 9 w 1090"/>
                <a:gd name="T65" fmla="*/ 843 h 1450"/>
                <a:gd name="T66" fmla="*/ 0 w 1090"/>
                <a:gd name="T67" fmla="*/ 762 h 1450"/>
                <a:gd name="T68" fmla="*/ 11 w 1090"/>
                <a:gd name="T69" fmla="*/ 715 h 1450"/>
                <a:gd name="T70" fmla="*/ 34 w 1090"/>
                <a:gd name="T71" fmla="*/ 695 h 1450"/>
                <a:gd name="T72" fmla="*/ 64 w 1090"/>
                <a:gd name="T73" fmla="*/ 691 h 1450"/>
                <a:gd name="T74" fmla="*/ 38 w 1090"/>
                <a:gd name="T75" fmla="*/ 576 h 1450"/>
                <a:gd name="T76" fmla="*/ 37 w 1090"/>
                <a:gd name="T77" fmla="*/ 446 h 1450"/>
                <a:gd name="T78" fmla="*/ 75 w 1090"/>
                <a:gd name="T79" fmla="*/ 317 h 1450"/>
                <a:gd name="T80" fmla="*/ 145 w 1090"/>
                <a:gd name="T81" fmla="*/ 209 h 1450"/>
                <a:gd name="T82" fmla="*/ 250 w 1090"/>
                <a:gd name="T83" fmla="*/ 110 h 1450"/>
                <a:gd name="T84" fmla="*/ 366 w 1090"/>
                <a:gd name="T85" fmla="*/ 38 h 1450"/>
                <a:gd name="T86" fmla="*/ 475 w 1090"/>
                <a:gd name="T87" fmla="*/ 6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90" h="1450">
                  <a:moveTo>
                    <a:pt x="558" y="0"/>
                  </a:moveTo>
                  <a:lnTo>
                    <a:pt x="602" y="2"/>
                  </a:lnTo>
                  <a:lnTo>
                    <a:pt x="643" y="8"/>
                  </a:lnTo>
                  <a:lnTo>
                    <a:pt x="681" y="17"/>
                  </a:lnTo>
                  <a:lnTo>
                    <a:pt x="715" y="29"/>
                  </a:lnTo>
                  <a:lnTo>
                    <a:pt x="746" y="42"/>
                  </a:lnTo>
                  <a:lnTo>
                    <a:pt x="775" y="57"/>
                  </a:lnTo>
                  <a:lnTo>
                    <a:pt x="803" y="75"/>
                  </a:lnTo>
                  <a:lnTo>
                    <a:pt x="829" y="93"/>
                  </a:lnTo>
                  <a:lnTo>
                    <a:pt x="850" y="111"/>
                  </a:lnTo>
                  <a:lnTo>
                    <a:pt x="866" y="129"/>
                  </a:lnTo>
                  <a:lnTo>
                    <a:pt x="880" y="144"/>
                  </a:lnTo>
                  <a:lnTo>
                    <a:pt x="890" y="157"/>
                  </a:lnTo>
                  <a:lnTo>
                    <a:pt x="898" y="168"/>
                  </a:lnTo>
                  <a:lnTo>
                    <a:pt x="902" y="175"/>
                  </a:lnTo>
                  <a:lnTo>
                    <a:pt x="903" y="177"/>
                  </a:lnTo>
                  <a:lnTo>
                    <a:pt x="904" y="177"/>
                  </a:lnTo>
                  <a:lnTo>
                    <a:pt x="908" y="177"/>
                  </a:lnTo>
                  <a:lnTo>
                    <a:pt x="913" y="178"/>
                  </a:lnTo>
                  <a:lnTo>
                    <a:pt x="921" y="180"/>
                  </a:lnTo>
                  <a:lnTo>
                    <a:pt x="930" y="183"/>
                  </a:lnTo>
                  <a:lnTo>
                    <a:pt x="941" y="188"/>
                  </a:lnTo>
                  <a:lnTo>
                    <a:pt x="952" y="194"/>
                  </a:lnTo>
                  <a:lnTo>
                    <a:pt x="964" y="202"/>
                  </a:lnTo>
                  <a:lnTo>
                    <a:pt x="976" y="212"/>
                  </a:lnTo>
                  <a:lnTo>
                    <a:pt x="988" y="224"/>
                  </a:lnTo>
                  <a:lnTo>
                    <a:pt x="1000" y="238"/>
                  </a:lnTo>
                  <a:lnTo>
                    <a:pt x="1012" y="256"/>
                  </a:lnTo>
                  <a:lnTo>
                    <a:pt x="1023" y="276"/>
                  </a:lnTo>
                  <a:lnTo>
                    <a:pt x="1033" y="299"/>
                  </a:lnTo>
                  <a:lnTo>
                    <a:pt x="1042" y="325"/>
                  </a:lnTo>
                  <a:lnTo>
                    <a:pt x="1049" y="356"/>
                  </a:lnTo>
                  <a:lnTo>
                    <a:pt x="1055" y="389"/>
                  </a:lnTo>
                  <a:lnTo>
                    <a:pt x="1058" y="427"/>
                  </a:lnTo>
                  <a:lnTo>
                    <a:pt x="1059" y="469"/>
                  </a:lnTo>
                  <a:lnTo>
                    <a:pt x="1057" y="516"/>
                  </a:lnTo>
                  <a:lnTo>
                    <a:pt x="1052" y="567"/>
                  </a:lnTo>
                  <a:lnTo>
                    <a:pt x="1044" y="623"/>
                  </a:lnTo>
                  <a:lnTo>
                    <a:pt x="1036" y="657"/>
                  </a:lnTo>
                  <a:lnTo>
                    <a:pt x="1025" y="692"/>
                  </a:lnTo>
                  <a:lnTo>
                    <a:pt x="1035" y="691"/>
                  </a:lnTo>
                  <a:lnTo>
                    <a:pt x="1045" y="692"/>
                  </a:lnTo>
                  <a:lnTo>
                    <a:pt x="1055" y="696"/>
                  </a:lnTo>
                  <a:lnTo>
                    <a:pt x="1064" y="700"/>
                  </a:lnTo>
                  <a:lnTo>
                    <a:pt x="1071" y="707"/>
                  </a:lnTo>
                  <a:lnTo>
                    <a:pt x="1079" y="717"/>
                  </a:lnTo>
                  <a:lnTo>
                    <a:pt x="1085" y="729"/>
                  </a:lnTo>
                  <a:lnTo>
                    <a:pt x="1088" y="744"/>
                  </a:lnTo>
                  <a:lnTo>
                    <a:pt x="1090" y="763"/>
                  </a:lnTo>
                  <a:lnTo>
                    <a:pt x="1089" y="786"/>
                  </a:lnTo>
                  <a:lnTo>
                    <a:pt x="1086" y="812"/>
                  </a:lnTo>
                  <a:lnTo>
                    <a:pt x="1080" y="844"/>
                  </a:lnTo>
                  <a:lnTo>
                    <a:pt x="1070" y="880"/>
                  </a:lnTo>
                  <a:lnTo>
                    <a:pt x="1058" y="921"/>
                  </a:lnTo>
                  <a:lnTo>
                    <a:pt x="1045" y="955"/>
                  </a:lnTo>
                  <a:lnTo>
                    <a:pt x="1033" y="982"/>
                  </a:lnTo>
                  <a:lnTo>
                    <a:pt x="1021" y="1003"/>
                  </a:lnTo>
                  <a:lnTo>
                    <a:pt x="1010" y="1018"/>
                  </a:lnTo>
                  <a:lnTo>
                    <a:pt x="999" y="1029"/>
                  </a:lnTo>
                  <a:lnTo>
                    <a:pt x="989" y="1035"/>
                  </a:lnTo>
                  <a:lnTo>
                    <a:pt x="979" y="1037"/>
                  </a:lnTo>
                  <a:lnTo>
                    <a:pt x="971" y="1074"/>
                  </a:lnTo>
                  <a:lnTo>
                    <a:pt x="960" y="1113"/>
                  </a:lnTo>
                  <a:lnTo>
                    <a:pt x="946" y="1151"/>
                  </a:lnTo>
                  <a:lnTo>
                    <a:pt x="928" y="1189"/>
                  </a:lnTo>
                  <a:lnTo>
                    <a:pt x="906" y="1227"/>
                  </a:lnTo>
                  <a:lnTo>
                    <a:pt x="879" y="1264"/>
                  </a:lnTo>
                  <a:lnTo>
                    <a:pt x="851" y="1299"/>
                  </a:lnTo>
                  <a:lnTo>
                    <a:pt x="819" y="1332"/>
                  </a:lnTo>
                  <a:lnTo>
                    <a:pt x="784" y="1362"/>
                  </a:lnTo>
                  <a:lnTo>
                    <a:pt x="745" y="1389"/>
                  </a:lnTo>
                  <a:lnTo>
                    <a:pt x="705" y="1412"/>
                  </a:lnTo>
                  <a:lnTo>
                    <a:pt x="661" y="1431"/>
                  </a:lnTo>
                  <a:lnTo>
                    <a:pt x="614" y="1444"/>
                  </a:lnTo>
                  <a:lnTo>
                    <a:pt x="567" y="1450"/>
                  </a:lnTo>
                  <a:lnTo>
                    <a:pt x="520" y="1450"/>
                  </a:lnTo>
                  <a:lnTo>
                    <a:pt x="473" y="1444"/>
                  </a:lnTo>
                  <a:lnTo>
                    <a:pt x="427" y="1432"/>
                  </a:lnTo>
                  <a:lnTo>
                    <a:pt x="383" y="1413"/>
                  </a:lnTo>
                  <a:lnTo>
                    <a:pt x="341" y="1390"/>
                  </a:lnTo>
                  <a:lnTo>
                    <a:pt x="302" y="1363"/>
                  </a:lnTo>
                  <a:lnTo>
                    <a:pt x="267" y="1332"/>
                  </a:lnTo>
                  <a:lnTo>
                    <a:pt x="235" y="1299"/>
                  </a:lnTo>
                  <a:lnTo>
                    <a:pt x="207" y="1264"/>
                  </a:lnTo>
                  <a:lnTo>
                    <a:pt x="182" y="1228"/>
                  </a:lnTo>
                  <a:lnTo>
                    <a:pt x="161" y="1189"/>
                  </a:lnTo>
                  <a:lnTo>
                    <a:pt x="142" y="1151"/>
                  </a:lnTo>
                  <a:lnTo>
                    <a:pt x="127" y="1113"/>
                  </a:lnTo>
                  <a:lnTo>
                    <a:pt x="116" y="1074"/>
                  </a:lnTo>
                  <a:lnTo>
                    <a:pt x="109" y="1037"/>
                  </a:lnTo>
                  <a:lnTo>
                    <a:pt x="99" y="1035"/>
                  </a:lnTo>
                  <a:lnTo>
                    <a:pt x="89" y="1029"/>
                  </a:lnTo>
                  <a:lnTo>
                    <a:pt x="78" y="1018"/>
                  </a:lnTo>
                  <a:lnTo>
                    <a:pt x="67" y="1003"/>
                  </a:lnTo>
                  <a:lnTo>
                    <a:pt x="55" y="982"/>
                  </a:lnTo>
                  <a:lnTo>
                    <a:pt x="43" y="955"/>
                  </a:lnTo>
                  <a:lnTo>
                    <a:pt x="31" y="921"/>
                  </a:lnTo>
                  <a:lnTo>
                    <a:pt x="19" y="879"/>
                  </a:lnTo>
                  <a:lnTo>
                    <a:pt x="9" y="843"/>
                  </a:lnTo>
                  <a:lnTo>
                    <a:pt x="4" y="812"/>
                  </a:lnTo>
                  <a:lnTo>
                    <a:pt x="0" y="785"/>
                  </a:lnTo>
                  <a:lnTo>
                    <a:pt x="0" y="762"/>
                  </a:lnTo>
                  <a:lnTo>
                    <a:pt x="1" y="743"/>
                  </a:lnTo>
                  <a:lnTo>
                    <a:pt x="6" y="728"/>
                  </a:lnTo>
                  <a:lnTo>
                    <a:pt x="11" y="715"/>
                  </a:lnTo>
                  <a:lnTo>
                    <a:pt x="18" y="706"/>
                  </a:lnTo>
                  <a:lnTo>
                    <a:pt x="26" y="699"/>
                  </a:lnTo>
                  <a:lnTo>
                    <a:pt x="34" y="695"/>
                  </a:lnTo>
                  <a:lnTo>
                    <a:pt x="44" y="692"/>
                  </a:lnTo>
                  <a:lnTo>
                    <a:pt x="54" y="691"/>
                  </a:lnTo>
                  <a:lnTo>
                    <a:pt x="64" y="691"/>
                  </a:lnTo>
                  <a:lnTo>
                    <a:pt x="53" y="657"/>
                  </a:lnTo>
                  <a:lnTo>
                    <a:pt x="45" y="622"/>
                  </a:lnTo>
                  <a:lnTo>
                    <a:pt x="38" y="576"/>
                  </a:lnTo>
                  <a:lnTo>
                    <a:pt x="33" y="532"/>
                  </a:lnTo>
                  <a:lnTo>
                    <a:pt x="33" y="488"/>
                  </a:lnTo>
                  <a:lnTo>
                    <a:pt x="37" y="446"/>
                  </a:lnTo>
                  <a:lnTo>
                    <a:pt x="45" y="403"/>
                  </a:lnTo>
                  <a:lnTo>
                    <a:pt x="57" y="359"/>
                  </a:lnTo>
                  <a:lnTo>
                    <a:pt x="75" y="317"/>
                  </a:lnTo>
                  <a:lnTo>
                    <a:pt x="96" y="278"/>
                  </a:lnTo>
                  <a:lnTo>
                    <a:pt x="120" y="242"/>
                  </a:lnTo>
                  <a:lnTo>
                    <a:pt x="145" y="209"/>
                  </a:lnTo>
                  <a:lnTo>
                    <a:pt x="173" y="179"/>
                  </a:lnTo>
                  <a:lnTo>
                    <a:pt x="210" y="143"/>
                  </a:lnTo>
                  <a:lnTo>
                    <a:pt x="250" y="110"/>
                  </a:lnTo>
                  <a:lnTo>
                    <a:pt x="291" y="81"/>
                  </a:lnTo>
                  <a:lnTo>
                    <a:pt x="328" y="58"/>
                  </a:lnTo>
                  <a:lnTo>
                    <a:pt x="366" y="38"/>
                  </a:lnTo>
                  <a:lnTo>
                    <a:pt x="407" y="22"/>
                  </a:lnTo>
                  <a:lnTo>
                    <a:pt x="440" y="12"/>
                  </a:lnTo>
                  <a:lnTo>
                    <a:pt x="475" y="6"/>
                  </a:lnTo>
                  <a:lnTo>
                    <a:pt x="511" y="1"/>
                  </a:lnTo>
                  <a:lnTo>
                    <a:pt x="5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423"/>
            <p:cNvSpPr>
              <a:spLocks/>
            </p:cNvSpPr>
            <p:nvPr/>
          </p:nvSpPr>
          <p:spPr bwMode="auto">
            <a:xfrm>
              <a:off x="3786188" y="2933700"/>
              <a:ext cx="144463" cy="193675"/>
            </a:xfrm>
            <a:custGeom>
              <a:avLst/>
              <a:gdLst>
                <a:gd name="T0" fmla="*/ 508 w 918"/>
                <a:gd name="T1" fmla="*/ 2 h 1220"/>
                <a:gd name="T2" fmla="*/ 574 w 918"/>
                <a:gd name="T3" fmla="*/ 14 h 1220"/>
                <a:gd name="T4" fmla="*/ 629 w 918"/>
                <a:gd name="T5" fmla="*/ 35 h 1220"/>
                <a:gd name="T6" fmla="*/ 679 w 918"/>
                <a:gd name="T7" fmla="*/ 64 h 1220"/>
                <a:gd name="T8" fmla="*/ 721 w 918"/>
                <a:gd name="T9" fmla="*/ 98 h 1220"/>
                <a:gd name="T10" fmla="*/ 746 w 918"/>
                <a:gd name="T11" fmla="*/ 128 h 1220"/>
                <a:gd name="T12" fmla="*/ 758 w 918"/>
                <a:gd name="T13" fmla="*/ 146 h 1220"/>
                <a:gd name="T14" fmla="*/ 762 w 918"/>
                <a:gd name="T15" fmla="*/ 148 h 1220"/>
                <a:gd name="T16" fmla="*/ 770 w 918"/>
                <a:gd name="T17" fmla="*/ 150 h 1220"/>
                <a:gd name="T18" fmla="*/ 785 w 918"/>
                <a:gd name="T19" fmla="*/ 154 h 1220"/>
                <a:gd name="T20" fmla="*/ 805 w 918"/>
                <a:gd name="T21" fmla="*/ 164 h 1220"/>
                <a:gd name="T22" fmla="*/ 826 w 918"/>
                <a:gd name="T23" fmla="*/ 182 h 1220"/>
                <a:gd name="T24" fmla="*/ 847 w 918"/>
                <a:gd name="T25" fmla="*/ 206 h 1220"/>
                <a:gd name="T26" fmla="*/ 867 w 918"/>
                <a:gd name="T27" fmla="*/ 242 h 1220"/>
                <a:gd name="T28" fmla="*/ 883 w 918"/>
                <a:gd name="T29" fmla="*/ 290 h 1220"/>
                <a:gd name="T30" fmla="*/ 890 w 918"/>
                <a:gd name="T31" fmla="*/ 352 h 1220"/>
                <a:gd name="T32" fmla="*/ 890 w 918"/>
                <a:gd name="T33" fmla="*/ 429 h 1220"/>
                <a:gd name="T34" fmla="*/ 879 w 918"/>
                <a:gd name="T35" fmla="*/ 523 h 1220"/>
                <a:gd name="T36" fmla="*/ 864 w 918"/>
                <a:gd name="T37" fmla="*/ 581 h 1220"/>
                <a:gd name="T38" fmla="*/ 881 w 918"/>
                <a:gd name="T39" fmla="*/ 582 h 1220"/>
                <a:gd name="T40" fmla="*/ 898 w 918"/>
                <a:gd name="T41" fmla="*/ 590 h 1220"/>
                <a:gd name="T42" fmla="*/ 911 w 918"/>
                <a:gd name="T43" fmla="*/ 606 h 1220"/>
                <a:gd name="T44" fmla="*/ 918 w 918"/>
                <a:gd name="T45" fmla="*/ 635 h 1220"/>
                <a:gd name="T46" fmla="*/ 915 w 918"/>
                <a:gd name="T47" fmla="*/ 679 h 1220"/>
                <a:gd name="T48" fmla="*/ 902 w 918"/>
                <a:gd name="T49" fmla="*/ 739 h 1220"/>
                <a:gd name="T50" fmla="*/ 880 w 918"/>
                <a:gd name="T51" fmla="*/ 803 h 1220"/>
                <a:gd name="T52" fmla="*/ 861 w 918"/>
                <a:gd name="T53" fmla="*/ 843 h 1220"/>
                <a:gd name="T54" fmla="*/ 842 w 918"/>
                <a:gd name="T55" fmla="*/ 864 h 1220"/>
                <a:gd name="T56" fmla="*/ 825 w 918"/>
                <a:gd name="T57" fmla="*/ 872 h 1220"/>
                <a:gd name="T58" fmla="*/ 808 w 918"/>
                <a:gd name="T59" fmla="*/ 940 h 1220"/>
                <a:gd name="T60" fmla="*/ 775 w 918"/>
                <a:gd name="T61" fmla="*/ 1011 h 1220"/>
                <a:gd name="T62" fmla="*/ 729 w 918"/>
                <a:gd name="T63" fmla="*/ 1078 h 1220"/>
                <a:gd name="T64" fmla="*/ 668 w 918"/>
                <a:gd name="T65" fmla="*/ 1138 h 1220"/>
                <a:gd name="T66" fmla="*/ 597 w 918"/>
                <a:gd name="T67" fmla="*/ 1185 h 1220"/>
                <a:gd name="T68" fmla="*/ 519 w 918"/>
                <a:gd name="T69" fmla="*/ 1214 h 1220"/>
                <a:gd name="T70" fmla="*/ 439 w 918"/>
                <a:gd name="T71" fmla="*/ 1220 h 1220"/>
                <a:gd name="T72" fmla="*/ 361 w 918"/>
                <a:gd name="T73" fmla="*/ 1203 h 1220"/>
                <a:gd name="T74" fmla="*/ 282 w 918"/>
                <a:gd name="T75" fmla="*/ 1165 h 1220"/>
                <a:gd name="T76" fmla="*/ 216 w 918"/>
                <a:gd name="T77" fmla="*/ 1110 h 1220"/>
                <a:gd name="T78" fmla="*/ 163 w 918"/>
                <a:gd name="T79" fmla="*/ 1046 h 1220"/>
                <a:gd name="T80" fmla="*/ 125 w 918"/>
                <a:gd name="T81" fmla="*/ 976 h 1220"/>
                <a:gd name="T82" fmla="*/ 99 w 918"/>
                <a:gd name="T83" fmla="*/ 906 h 1220"/>
                <a:gd name="T84" fmla="*/ 85 w 918"/>
                <a:gd name="T85" fmla="*/ 870 h 1220"/>
                <a:gd name="T86" fmla="*/ 67 w 918"/>
                <a:gd name="T87" fmla="*/ 856 h 1220"/>
                <a:gd name="T88" fmla="*/ 48 w 918"/>
                <a:gd name="T89" fmla="*/ 826 h 1220"/>
                <a:gd name="T90" fmla="*/ 27 w 918"/>
                <a:gd name="T91" fmla="*/ 774 h 1220"/>
                <a:gd name="T92" fmla="*/ 8 w 918"/>
                <a:gd name="T93" fmla="*/ 706 h 1220"/>
                <a:gd name="T94" fmla="*/ 0 w 918"/>
                <a:gd name="T95" fmla="*/ 655 h 1220"/>
                <a:gd name="T96" fmla="*/ 3 w 918"/>
                <a:gd name="T97" fmla="*/ 618 h 1220"/>
                <a:gd name="T98" fmla="*/ 12 w 918"/>
                <a:gd name="T99" fmla="*/ 596 h 1220"/>
                <a:gd name="T100" fmla="*/ 27 w 918"/>
                <a:gd name="T101" fmla="*/ 584 h 1220"/>
                <a:gd name="T102" fmla="*/ 44 w 918"/>
                <a:gd name="T103" fmla="*/ 581 h 1220"/>
                <a:gd name="T104" fmla="*/ 44 w 918"/>
                <a:gd name="T105" fmla="*/ 553 h 1220"/>
                <a:gd name="T106" fmla="*/ 30 w 918"/>
                <a:gd name="T107" fmla="*/ 476 h 1220"/>
                <a:gd name="T108" fmla="*/ 29 w 918"/>
                <a:gd name="T109" fmla="*/ 384 h 1220"/>
                <a:gd name="T110" fmla="*/ 49 w 918"/>
                <a:gd name="T111" fmla="*/ 301 h 1220"/>
                <a:gd name="T112" fmla="*/ 81 w 918"/>
                <a:gd name="T113" fmla="*/ 233 h 1220"/>
                <a:gd name="T114" fmla="*/ 122 w 918"/>
                <a:gd name="T115" fmla="*/ 175 h 1220"/>
                <a:gd name="T116" fmla="*/ 177 w 918"/>
                <a:gd name="T117" fmla="*/ 119 h 1220"/>
                <a:gd name="T118" fmla="*/ 245 w 918"/>
                <a:gd name="T119" fmla="*/ 68 h 1220"/>
                <a:gd name="T120" fmla="*/ 308 w 918"/>
                <a:gd name="T121" fmla="*/ 31 h 1220"/>
                <a:gd name="T122" fmla="*/ 371 w 918"/>
                <a:gd name="T123" fmla="*/ 10 h 1220"/>
                <a:gd name="T124" fmla="*/ 431 w 918"/>
                <a:gd name="T125" fmla="*/ 1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8" h="1220">
                  <a:moveTo>
                    <a:pt x="471" y="0"/>
                  </a:moveTo>
                  <a:lnTo>
                    <a:pt x="508" y="2"/>
                  </a:lnTo>
                  <a:lnTo>
                    <a:pt x="542" y="6"/>
                  </a:lnTo>
                  <a:lnTo>
                    <a:pt x="574" y="14"/>
                  </a:lnTo>
                  <a:lnTo>
                    <a:pt x="602" y="24"/>
                  </a:lnTo>
                  <a:lnTo>
                    <a:pt x="629" y="35"/>
                  </a:lnTo>
                  <a:lnTo>
                    <a:pt x="653" y="48"/>
                  </a:lnTo>
                  <a:lnTo>
                    <a:pt x="679" y="64"/>
                  </a:lnTo>
                  <a:lnTo>
                    <a:pt x="702" y="82"/>
                  </a:lnTo>
                  <a:lnTo>
                    <a:pt x="721" y="98"/>
                  </a:lnTo>
                  <a:lnTo>
                    <a:pt x="735" y="114"/>
                  </a:lnTo>
                  <a:lnTo>
                    <a:pt x="746" y="128"/>
                  </a:lnTo>
                  <a:lnTo>
                    <a:pt x="754" y="138"/>
                  </a:lnTo>
                  <a:lnTo>
                    <a:pt x="758" y="146"/>
                  </a:lnTo>
                  <a:lnTo>
                    <a:pt x="761" y="148"/>
                  </a:lnTo>
                  <a:lnTo>
                    <a:pt x="762" y="148"/>
                  </a:lnTo>
                  <a:lnTo>
                    <a:pt x="765" y="149"/>
                  </a:lnTo>
                  <a:lnTo>
                    <a:pt x="770" y="150"/>
                  </a:lnTo>
                  <a:lnTo>
                    <a:pt x="777" y="152"/>
                  </a:lnTo>
                  <a:lnTo>
                    <a:pt x="785" y="154"/>
                  </a:lnTo>
                  <a:lnTo>
                    <a:pt x="795" y="159"/>
                  </a:lnTo>
                  <a:lnTo>
                    <a:pt x="805" y="164"/>
                  </a:lnTo>
                  <a:lnTo>
                    <a:pt x="815" y="172"/>
                  </a:lnTo>
                  <a:lnTo>
                    <a:pt x="826" y="182"/>
                  </a:lnTo>
                  <a:lnTo>
                    <a:pt x="837" y="193"/>
                  </a:lnTo>
                  <a:lnTo>
                    <a:pt x="847" y="206"/>
                  </a:lnTo>
                  <a:lnTo>
                    <a:pt x="857" y="223"/>
                  </a:lnTo>
                  <a:lnTo>
                    <a:pt x="867" y="242"/>
                  </a:lnTo>
                  <a:lnTo>
                    <a:pt x="875" y="265"/>
                  </a:lnTo>
                  <a:lnTo>
                    <a:pt x="883" y="290"/>
                  </a:lnTo>
                  <a:lnTo>
                    <a:pt x="887" y="319"/>
                  </a:lnTo>
                  <a:lnTo>
                    <a:pt x="890" y="352"/>
                  </a:lnTo>
                  <a:lnTo>
                    <a:pt x="891" y="388"/>
                  </a:lnTo>
                  <a:lnTo>
                    <a:pt x="890" y="429"/>
                  </a:lnTo>
                  <a:lnTo>
                    <a:pt x="886" y="474"/>
                  </a:lnTo>
                  <a:lnTo>
                    <a:pt x="879" y="523"/>
                  </a:lnTo>
                  <a:lnTo>
                    <a:pt x="873" y="553"/>
                  </a:lnTo>
                  <a:lnTo>
                    <a:pt x="864" y="581"/>
                  </a:lnTo>
                  <a:lnTo>
                    <a:pt x="873" y="581"/>
                  </a:lnTo>
                  <a:lnTo>
                    <a:pt x="881" y="582"/>
                  </a:lnTo>
                  <a:lnTo>
                    <a:pt x="890" y="585"/>
                  </a:lnTo>
                  <a:lnTo>
                    <a:pt x="898" y="590"/>
                  </a:lnTo>
                  <a:lnTo>
                    <a:pt x="906" y="596"/>
                  </a:lnTo>
                  <a:lnTo>
                    <a:pt x="911" y="606"/>
                  </a:lnTo>
                  <a:lnTo>
                    <a:pt x="915" y="619"/>
                  </a:lnTo>
                  <a:lnTo>
                    <a:pt x="918" y="635"/>
                  </a:lnTo>
                  <a:lnTo>
                    <a:pt x="918" y="655"/>
                  </a:lnTo>
                  <a:lnTo>
                    <a:pt x="915" y="679"/>
                  </a:lnTo>
                  <a:lnTo>
                    <a:pt x="910" y="706"/>
                  </a:lnTo>
                  <a:lnTo>
                    <a:pt x="902" y="739"/>
                  </a:lnTo>
                  <a:lnTo>
                    <a:pt x="891" y="774"/>
                  </a:lnTo>
                  <a:lnTo>
                    <a:pt x="880" y="803"/>
                  </a:lnTo>
                  <a:lnTo>
                    <a:pt x="870" y="826"/>
                  </a:lnTo>
                  <a:lnTo>
                    <a:pt x="861" y="843"/>
                  </a:lnTo>
                  <a:lnTo>
                    <a:pt x="851" y="856"/>
                  </a:lnTo>
                  <a:lnTo>
                    <a:pt x="842" y="864"/>
                  </a:lnTo>
                  <a:lnTo>
                    <a:pt x="833" y="870"/>
                  </a:lnTo>
                  <a:lnTo>
                    <a:pt x="825" y="872"/>
                  </a:lnTo>
                  <a:lnTo>
                    <a:pt x="819" y="906"/>
                  </a:lnTo>
                  <a:lnTo>
                    <a:pt x="808" y="940"/>
                  </a:lnTo>
                  <a:lnTo>
                    <a:pt x="794" y="976"/>
                  </a:lnTo>
                  <a:lnTo>
                    <a:pt x="775" y="1011"/>
                  </a:lnTo>
                  <a:lnTo>
                    <a:pt x="753" y="1045"/>
                  </a:lnTo>
                  <a:lnTo>
                    <a:pt x="729" y="1078"/>
                  </a:lnTo>
                  <a:lnTo>
                    <a:pt x="700" y="1110"/>
                  </a:lnTo>
                  <a:lnTo>
                    <a:pt x="668" y="1138"/>
                  </a:lnTo>
                  <a:lnTo>
                    <a:pt x="634" y="1164"/>
                  </a:lnTo>
                  <a:lnTo>
                    <a:pt x="597" y="1185"/>
                  </a:lnTo>
                  <a:lnTo>
                    <a:pt x="557" y="1203"/>
                  </a:lnTo>
                  <a:lnTo>
                    <a:pt x="519" y="1214"/>
                  </a:lnTo>
                  <a:lnTo>
                    <a:pt x="479" y="1220"/>
                  </a:lnTo>
                  <a:lnTo>
                    <a:pt x="439" y="1220"/>
                  </a:lnTo>
                  <a:lnTo>
                    <a:pt x="399" y="1214"/>
                  </a:lnTo>
                  <a:lnTo>
                    <a:pt x="361" y="1203"/>
                  </a:lnTo>
                  <a:lnTo>
                    <a:pt x="320" y="1185"/>
                  </a:lnTo>
                  <a:lnTo>
                    <a:pt x="282" y="1165"/>
                  </a:lnTo>
                  <a:lnTo>
                    <a:pt x="248" y="1139"/>
                  </a:lnTo>
                  <a:lnTo>
                    <a:pt x="216" y="1110"/>
                  </a:lnTo>
                  <a:lnTo>
                    <a:pt x="188" y="1079"/>
                  </a:lnTo>
                  <a:lnTo>
                    <a:pt x="163" y="1046"/>
                  </a:lnTo>
                  <a:lnTo>
                    <a:pt x="142" y="1011"/>
                  </a:lnTo>
                  <a:lnTo>
                    <a:pt x="125" y="976"/>
                  </a:lnTo>
                  <a:lnTo>
                    <a:pt x="110" y="941"/>
                  </a:lnTo>
                  <a:lnTo>
                    <a:pt x="99" y="906"/>
                  </a:lnTo>
                  <a:lnTo>
                    <a:pt x="93" y="872"/>
                  </a:lnTo>
                  <a:lnTo>
                    <a:pt x="85" y="870"/>
                  </a:lnTo>
                  <a:lnTo>
                    <a:pt x="76" y="864"/>
                  </a:lnTo>
                  <a:lnTo>
                    <a:pt x="67" y="856"/>
                  </a:lnTo>
                  <a:lnTo>
                    <a:pt x="58" y="843"/>
                  </a:lnTo>
                  <a:lnTo>
                    <a:pt x="48" y="826"/>
                  </a:lnTo>
                  <a:lnTo>
                    <a:pt x="38" y="803"/>
                  </a:lnTo>
                  <a:lnTo>
                    <a:pt x="27" y="774"/>
                  </a:lnTo>
                  <a:lnTo>
                    <a:pt x="16" y="739"/>
                  </a:lnTo>
                  <a:lnTo>
                    <a:pt x="8" y="706"/>
                  </a:lnTo>
                  <a:lnTo>
                    <a:pt x="3" y="679"/>
                  </a:lnTo>
                  <a:lnTo>
                    <a:pt x="0" y="655"/>
                  </a:lnTo>
                  <a:lnTo>
                    <a:pt x="0" y="635"/>
                  </a:lnTo>
                  <a:lnTo>
                    <a:pt x="3" y="618"/>
                  </a:lnTo>
                  <a:lnTo>
                    <a:pt x="7" y="606"/>
                  </a:lnTo>
                  <a:lnTo>
                    <a:pt x="12" y="596"/>
                  </a:lnTo>
                  <a:lnTo>
                    <a:pt x="19" y="589"/>
                  </a:lnTo>
                  <a:lnTo>
                    <a:pt x="27" y="584"/>
                  </a:lnTo>
                  <a:lnTo>
                    <a:pt x="36" y="582"/>
                  </a:lnTo>
                  <a:lnTo>
                    <a:pt x="44" y="581"/>
                  </a:lnTo>
                  <a:lnTo>
                    <a:pt x="53" y="581"/>
                  </a:lnTo>
                  <a:lnTo>
                    <a:pt x="44" y="553"/>
                  </a:lnTo>
                  <a:lnTo>
                    <a:pt x="38" y="523"/>
                  </a:lnTo>
                  <a:lnTo>
                    <a:pt x="30" y="476"/>
                  </a:lnTo>
                  <a:lnTo>
                    <a:pt x="27" y="429"/>
                  </a:lnTo>
                  <a:lnTo>
                    <a:pt x="29" y="384"/>
                  </a:lnTo>
                  <a:lnTo>
                    <a:pt x="37" y="339"/>
                  </a:lnTo>
                  <a:lnTo>
                    <a:pt x="49" y="301"/>
                  </a:lnTo>
                  <a:lnTo>
                    <a:pt x="63" y="266"/>
                  </a:lnTo>
                  <a:lnTo>
                    <a:pt x="81" y="233"/>
                  </a:lnTo>
                  <a:lnTo>
                    <a:pt x="100" y="204"/>
                  </a:lnTo>
                  <a:lnTo>
                    <a:pt x="122" y="175"/>
                  </a:lnTo>
                  <a:lnTo>
                    <a:pt x="145" y="150"/>
                  </a:lnTo>
                  <a:lnTo>
                    <a:pt x="177" y="119"/>
                  </a:lnTo>
                  <a:lnTo>
                    <a:pt x="210" y="93"/>
                  </a:lnTo>
                  <a:lnTo>
                    <a:pt x="245" y="68"/>
                  </a:lnTo>
                  <a:lnTo>
                    <a:pt x="276" y="49"/>
                  </a:lnTo>
                  <a:lnTo>
                    <a:pt x="308" y="31"/>
                  </a:lnTo>
                  <a:lnTo>
                    <a:pt x="343" y="18"/>
                  </a:lnTo>
                  <a:lnTo>
                    <a:pt x="371" y="10"/>
                  </a:lnTo>
                  <a:lnTo>
                    <a:pt x="400" y="4"/>
                  </a:lnTo>
                  <a:lnTo>
                    <a:pt x="431" y="1"/>
                  </a:lnTo>
                  <a:lnTo>
                    <a:pt x="4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1" name="Group 1074"/>
          <p:cNvGrpSpPr/>
          <p:nvPr/>
        </p:nvGrpSpPr>
        <p:grpSpPr>
          <a:xfrm>
            <a:off x="7550737" y="1135447"/>
            <a:ext cx="515937" cy="569913"/>
            <a:chOff x="4430713" y="2681288"/>
            <a:chExt cx="515937" cy="569913"/>
          </a:xfrm>
          <a:solidFill>
            <a:srgbClr val="000000"/>
          </a:solidFill>
        </p:grpSpPr>
        <p:sp>
          <p:nvSpPr>
            <p:cNvPr id="282" name="Freeform 428"/>
            <p:cNvSpPr>
              <a:spLocks/>
            </p:cNvSpPr>
            <p:nvPr/>
          </p:nvSpPr>
          <p:spPr bwMode="auto">
            <a:xfrm>
              <a:off x="4430713" y="2979738"/>
              <a:ext cx="381000" cy="201613"/>
            </a:xfrm>
            <a:custGeom>
              <a:avLst/>
              <a:gdLst>
                <a:gd name="T0" fmla="*/ 1177 w 2404"/>
                <a:gd name="T1" fmla="*/ 924 h 1262"/>
                <a:gd name="T2" fmla="*/ 1238 w 2404"/>
                <a:gd name="T3" fmla="*/ 515 h 1262"/>
                <a:gd name="T4" fmla="*/ 1193 w 2404"/>
                <a:gd name="T5" fmla="*/ 415 h 1262"/>
                <a:gd name="T6" fmla="*/ 1181 w 2404"/>
                <a:gd name="T7" fmla="*/ 340 h 1262"/>
                <a:gd name="T8" fmla="*/ 1195 w 2404"/>
                <a:gd name="T9" fmla="*/ 285 h 1262"/>
                <a:gd name="T10" fmla="*/ 1227 w 2404"/>
                <a:gd name="T11" fmla="*/ 248 h 1262"/>
                <a:gd name="T12" fmla="*/ 1267 w 2404"/>
                <a:gd name="T13" fmla="*/ 226 h 1262"/>
                <a:gd name="T14" fmla="*/ 1310 w 2404"/>
                <a:gd name="T15" fmla="*/ 214 h 1262"/>
                <a:gd name="T16" fmla="*/ 1345 w 2404"/>
                <a:gd name="T17" fmla="*/ 210 h 1262"/>
                <a:gd name="T18" fmla="*/ 1365 w 2404"/>
                <a:gd name="T19" fmla="*/ 210 h 1262"/>
                <a:gd name="T20" fmla="*/ 1391 w 2404"/>
                <a:gd name="T21" fmla="*/ 211 h 1262"/>
                <a:gd name="T22" fmla="*/ 1430 w 2404"/>
                <a:gd name="T23" fmla="*/ 217 h 1262"/>
                <a:gd name="T24" fmla="*/ 1473 w 2404"/>
                <a:gd name="T25" fmla="*/ 233 h 1262"/>
                <a:gd name="T26" fmla="*/ 1511 w 2404"/>
                <a:gd name="T27" fmla="*/ 259 h 1262"/>
                <a:gd name="T28" fmla="*/ 1538 w 2404"/>
                <a:gd name="T29" fmla="*/ 302 h 1262"/>
                <a:gd name="T30" fmla="*/ 1544 w 2404"/>
                <a:gd name="T31" fmla="*/ 362 h 1262"/>
                <a:gd name="T32" fmla="*/ 1522 w 2404"/>
                <a:gd name="T33" fmla="*/ 445 h 1262"/>
                <a:gd name="T34" fmla="*/ 1463 w 2404"/>
                <a:gd name="T35" fmla="*/ 554 h 1262"/>
                <a:gd name="T36" fmla="*/ 1583 w 2404"/>
                <a:gd name="T37" fmla="*/ 814 h 1262"/>
                <a:gd name="T38" fmla="*/ 1849 w 2404"/>
                <a:gd name="T39" fmla="*/ 5 h 1262"/>
                <a:gd name="T40" fmla="*/ 1897 w 2404"/>
                <a:gd name="T41" fmla="*/ 34 h 1262"/>
                <a:gd name="T42" fmla="*/ 1981 w 2404"/>
                <a:gd name="T43" fmla="*/ 81 h 1262"/>
                <a:gd name="T44" fmla="*/ 2101 w 2404"/>
                <a:gd name="T45" fmla="*/ 142 h 1262"/>
                <a:gd name="T46" fmla="*/ 2254 w 2404"/>
                <a:gd name="T47" fmla="*/ 210 h 1262"/>
                <a:gd name="T48" fmla="*/ 2389 w 2404"/>
                <a:gd name="T49" fmla="*/ 264 h 1262"/>
                <a:gd name="T50" fmla="*/ 2286 w 2404"/>
                <a:gd name="T51" fmla="*/ 309 h 1262"/>
                <a:gd name="T52" fmla="*/ 2123 w 2404"/>
                <a:gd name="T53" fmla="*/ 401 h 1262"/>
                <a:gd name="T54" fmla="*/ 1980 w 2404"/>
                <a:gd name="T55" fmla="*/ 535 h 1262"/>
                <a:gd name="T56" fmla="*/ 1872 w 2404"/>
                <a:gd name="T57" fmla="*/ 700 h 1262"/>
                <a:gd name="T58" fmla="*/ 1809 w 2404"/>
                <a:gd name="T59" fmla="*/ 881 h 1262"/>
                <a:gd name="T60" fmla="*/ 1788 w 2404"/>
                <a:gd name="T61" fmla="*/ 1072 h 1262"/>
                <a:gd name="T62" fmla="*/ 1813 w 2404"/>
                <a:gd name="T63" fmla="*/ 1262 h 1262"/>
                <a:gd name="T64" fmla="*/ 2 w 2404"/>
                <a:gd name="T65" fmla="*/ 1099 h 1262"/>
                <a:gd name="T66" fmla="*/ 6 w 2404"/>
                <a:gd name="T67" fmla="*/ 885 h 1262"/>
                <a:gd name="T68" fmla="*/ 22 w 2404"/>
                <a:gd name="T69" fmla="*/ 702 h 1262"/>
                <a:gd name="T70" fmla="*/ 54 w 2404"/>
                <a:gd name="T71" fmla="*/ 550 h 1262"/>
                <a:gd name="T72" fmla="*/ 116 w 2404"/>
                <a:gd name="T73" fmla="*/ 426 h 1262"/>
                <a:gd name="T74" fmla="*/ 212 w 2404"/>
                <a:gd name="T75" fmla="*/ 330 h 1262"/>
                <a:gd name="T76" fmla="*/ 353 w 2404"/>
                <a:gd name="T77" fmla="*/ 258 h 1262"/>
                <a:gd name="T78" fmla="*/ 525 w 2404"/>
                <a:gd name="T79" fmla="*/ 187 h 1262"/>
                <a:gd name="T80" fmla="*/ 667 w 2404"/>
                <a:gd name="T81" fmla="*/ 120 h 1262"/>
                <a:gd name="T82" fmla="*/ 776 w 2404"/>
                <a:gd name="T83" fmla="*/ 63 h 1262"/>
                <a:gd name="T84" fmla="*/ 848 w 2404"/>
                <a:gd name="T85" fmla="*/ 21 h 1262"/>
                <a:gd name="T86" fmla="*/ 882 w 2404"/>
                <a:gd name="T87" fmla="*/ 1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04" h="1262">
                  <a:moveTo>
                    <a:pt x="885" y="0"/>
                  </a:moveTo>
                  <a:lnTo>
                    <a:pt x="1142" y="814"/>
                  </a:lnTo>
                  <a:lnTo>
                    <a:pt x="1177" y="924"/>
                  </a:lnTo>
                  <a:lnTo>
                    <a:pt x="1291" y="597"/>
                  </a:lnTo>
                  <a:lnTo>
                    <a:pt x="1262" y="554"/>
                  </a:lnTo>
                  <a:lnTo>
                    <a:pt x="1238" y="515"/>
                  </a:lnTo>
                  <a:lnTo>
                    <a:pt x="1219" y="479"/>
                  </a:lnTo>
                  <a:lnTo>
                    <a:pt x="1204" y="445"/>
                  </a:lnTo>
                  <a:lnTo>
                    <a:pt x="1193" y="415"/>
                  </a:lnTo>
                  <a:lnTo>
                    <a:pt x="1185" y="387"/>
                  </a:lnTo>
                  <a:lnTo>
                    <a:pt x="1182" y="362"/>
                  </a:lnTo>
                  <a:lnTo>
                    <a:pt x="1181" y="340"/>
                  </a:lnTo>
                  <a:lnTo>
                    <a:pt x="1183" y="319"/>
                  </a:lnTo>
                  <a:lnTo>
                    <a:pt x="1188" y="302"/>
                  </a:lnTo>
                  <a:lnTo>
                    <a:pt x="1195" y="285"/>
                  </a:lnTo>
                  <a:lnTo>
                    <a:pt x="1204" y="271"/>
                  </a:lnTo>
                  <a:lnTo>
                    <a:pt x="1215" y="259"/>
                  </a:lnTo>
                  <a:lnTo>
                    <a:pt x="1227" y="248"/>
                  </a:lnTo>
                  <a:lnTo>
                    <a:pt x="1240" y="239"/>
                  </a:lnTo>
                  <a:lnTo>
                    <a:pt x="1253" y="233"/>
                  </a:lnTo>
                  <a:lnTo>
                    <a:pt x="1267" y="226"/>
                  </a:lnTo>
                  <a:lnTo>
                    <a:pt x="1282" y="221"/>
                  </a:lnTo>
                  <a:lnTo>
                    <a:pt x="1296" y="217"/>
                  </a:lnTo>
                  <a:lnTo>
                    <a:pt x="1310" y="214"/>
                  </a:lnTo>
                  <a:lnTo>
                    <a:pt x="1323" y="212"/>
                  </a:lnTo>
                  <a:lnTo>
                    <a:pt x="1335" y="211"/>
                  </a:lnTo>
                  <a:lnTo>
                    <a:pt x="1345" y="210"/>
                  </a:lnTo>
                  <a:lnTo>
                    <a:pt x="1355" y="210"/>
                  </a:lnTo>
                  <a:lnTo>
                    <a:pt x="1361" y="210"/>
                  </a:lnTo>
                  <a:lnTo>
                    <a:pt x="1365" y="210"/>
                  </a:lnTo>
                  <a:lnTo>
                    <a:pt x="1371" y="210"/>
                  </a:lnTo>
                  <a:lnTo>
                    <a:pt x="1380" y="211"/>
                  </a:lnTo>
                  <a:lnTo>
                    <a:pt x="1391" y="211"/>
                  </a:lnTo>
                  <a:lnTo>
                    <a:pt x="1403" y="213"/>
                  </a:lnTo>
                  <a:lnTo>
                    <a:pt x="1416" y="215"/>
                  </a:lnTo>
                  <a:lnTo>
                    <a:pt x="1430" y="217"/>
                  </a:lnTo>
                  <a:lnTo>
                    <a:pt x="1444" y="222"/>
                  </a:lnTo>
                  <a:lnTo>
                    <a:pt x="1458" y="226"/>
                  </a:lnTo>
                  <a:lnTo>
                    <a:pt x="1473" y="233"/>
                  </a:lnTo>
                  <a:lnTo>
                    <a:pt x="1486" y="240"/>
                  </a:lnTo>
                  <a:lnTo>
                    <a:pt x="1499" y="249"/>
                  </a:lnTo>
                  <a:lnTo>
                    <a:pt x="1511" y="259"/>
                  </a:lnTo>
                  <a:lnTo>
                    <a:pt x="1522" y="271"/>
                  </a:lnTo>
                  <a:lnTo>
                    <a:pt x="1530" y="285"/>
                  </a:lnTo>
                  <a:lnTo>
                    <a:pt x="1538" y="302"/>
                  </a:lnTo>
                  <a:lnTo>
                    <a:pt x="1542" y="319"/>
                  </a:lnTo>
                  <a:lnTo>
                    <a:pt x="1545" y="340"/>
                  </a:lnTo>
                  <a:lnTo>
                    <a:pt x="1544" y="362"/>
                  </a:lnTo>
                  <a:lnTo>
                    <a:pt x="1540" y="387"/>
                  </a:lnTo>
                  <a:lnTo>
                    <a:pt x="1533" y="415"/>
                  </a:lnTo>
                  <a:lnTo>
                    <a:pt x="1522" y="445"/>
                  </a:lnTo>
                  <a:lnTo>
                    <a:pt x="1506" y="479"/>
                  </a:lnTo>
                  <a:lnTo>
                    <a:pt x="1487" y="515"/>
                  </a:lnTo>
                  <a:lnTo>
                    <a:pt x="1463" y="554"/>
                  </a:lnTo>
                  <a:lnTo>
                    <a:pt x="1433" y="597"/>
                  </a:lnTo>
                  <a:lnTo>
                    <a:pt x="1549" y="924"/>
                  </a:lnTo>
                  <a:lnTo>
                    <a:pt x="1583" y="814"/>
                  </a:lnTo>
                  <a:lnTo>
                    <a:pt x="1841" y="0"/>
                  </a:lnTo>
                  <a:lnTo>
                    <a:pt x="1843" y="1"/>
                  </a:lnTo>
                  <a:lnTo>
                    <a:pt x="1849" y="5"/>
                  </a:lnTo>
                  <a:lnTo>
                    <a:pt x="1861" y="13"/>
                  </a:lnTo>
                  <a:lnTo>
                    <a:pt x="1877" y="21"/>
                  </a:lnTo>
                  <a:lnTo>
                    <a:pt x="1897" y="34"/>
                  </a:lnTo>
                  <a:lnTo>
                    <a:pt x="1921" y="48"/>
                  </a:lnTo>
                  <a:lnTo>
                    <a:pt x="1950" y="63"/>
                  </a:lnTo>
                  <a:lnTo>
                    <a:pt x="1981" y="81"/>
                  </a:lnTo>
                  <a:lnTo>
                    <a:pt x="2018" y="100"/>
                  </a:lnTo>
                  <a:lnTo>
                    <a:pt x="2058" y="120"/>
                  </a:lnTo>
                  <a:lnTo>
                    <a:pt x="2101" y="142"/>
                  </a:lnTo>
                  <a:lnTo>
                    <a:pt x="2149" y="164"/>
                  </a:lnTo>
                  <a:lnTo>
                    <a:pt x="2200" y="187"/>
                  </a:lnTo>
                  <a:lnTo>
                    <a:pt x="2254" y="210"/>
                  </a:lnTo>
                  <a:lnTo>
                    <a:pt x="2312" y="234"/>
                  </a:lnTo>
                  <a:lnTo>
                    <a:pt x="2373" y="258"/>
                  </a:lnTo>
                  <a:lnTo>
                    <a:pt x="2389" y="264"/>
                  </a:lnTo>
                  <a:lnTo>
                    <a:pt x="2404" y="270"/>
                  </a:lnTo>
                  <a:lnTo>
                    <a:pt x="2344" y="287"/>
                  </a:lnTo>
                  <a:lnTo>
                    <a:pt x="2286" y="309"/>
                  </a:lnTo>
                  <a:lnTo>
                    <a:pt x="2229" y="335"/>
                  </a:lnTo>
                  <a:lnTo>
                    <a:pt x="2175" y="366"/>
                  </a:lnTo>
                  <a:lnTo>
                    <a:pt x="2123" y="401"/>
                  </a:lnTo>
                  <a:lnTo>
                    <a:pt x="2073" y="440"/>
                  </a:lnTo>
                  <a:lnTo>
                    <a:pt x="2026" y="484"/>
                  </a:lnTo>
                  <a:lnTo>
                    <a:pt x="1980" y="535"/>
                  </a:lnTo>
                  <a:lnTo>
                    <a:pt x="1940" y="587"/>
                  </a:lnTo>
                  <a:lnTo>
                    <a:pt x="1904" y="643"/>
                  </a:lnTo>
                  <a:lnTo>
                    <a:pt x="1872" y="700"/>
                  </a:lnTo>
                  <a:lnTo>
                    <a:pt x="1846" y="759"/>
                  </a:lnTo>
                  <a:lnTo>
                    <a:pt x="1825" y="820"/>
                  </a:lnTo>
                  <a:lnTo>
                    <a:pt x="1809" y="881"/>
                  </a:lnTo>
                  <a:lnTo>
                    <a:pt x="1797" y="945"/>
                  </a:lnTo>
                  <a:lnTo>
                    <a:pt x="1790" y="1008"/>
                  </a:lnTo>
                  <a:lnTo>
                    <a:pt x="1788" y="1072"/>
                  </a:lnTo>
                  <a:lnTo>
                    <a:pt x="1791" y="1135"/>
                  </a:lnTo>
                  <a:lnTo>
                    <a:pt x="1800" y="1199"/>
                  </a:lnTo>
                  <a:lnTo>
                    <a:pt x="1813" y="1262"/>
                  </a:lnTo>
                  <a:lnTo>
                    <a:pt x="0" y="1262"/>
                  </a:lnTo>
                  <a:lnTo>
                    <a:pt x="1" y="1179"/>
                  </a:lnTo>
                  <a:lnTo>
                    <a:pt x="2" y="1099"/>
                  </a:lnTo>
                  <a:lnTo>
                    <a:pt x="3" y="1024"/>
                  </a:lnTo>
                  <a:lnTo>
                    <a:pt x="4" y="952"/>
                  </a:lnTo>
                  <a:lnTo>
                    <a:pt x="6" y="885"/>
                  </a:lnTo>
                  <a:lnTo>
                    <a:pt x="10" y="820"/>
                  </a:lnTo>
                  <a:lnTo>
                    <a:pt x="15" y="759"/>
                  </a:lnTo>
                  <a:lnTo>
                    <a:pt x="22" y="702"/>
                  </a:lnTo>
                  <a:lnTo>
                    <a:pt x="30" y="648"/>
                  </a:lnTo>
                  <a:lnTo>
                    <a:pt x="41" y="597"/>
                  </a:lnTo>
                  <a:lnTo>
                    <a:pt x="54" y="550"/>
                  </a:lnTo>
                  <a:lnTo>
                    <a:pt x="72" y="505"/>
                  </a:lnTo>
                  <a:lnTo>
                    <a:pt x="92" y="465"/>
                  </a:lnTo>
                  <a:lnTo>
                    <a:pt x="116" y="426"/>
                  </a:lnTo>
                  <a:lnTo>
                    <a:pt x="143" y="391"/>
                  </a:lnTo>
                  <a:lnTo>
                    <a:pt x="175" y="360"/>
                  </a:lnTo>
                  <a:lnTo>
                    <a:pt x="212" y="330"/>
                  </a:lnTo>
                  <a:lnTo>
                    <a:pt x="253" y="303"/>
                  </a:lnTo>
                  <a:lnTo>
                    <a:pt x="300" y="280"/>
                  </a:lnTo>
                  <a:lnTo>
                    <a:pt x="353" y="258"/>
                  </a:lnTo>
                  <a:lnTo>
                    <a:pt x="413" y="234"/>
                  </a:lnTo>
                  <a:lnTo>
                    <a:pt x="470" y="210"/>
                  </a:lnTo>
                  <a:lnTo>
                    <a:pt x="525" y="187"/>
                  </a:lnTo>
                  <a:lnTo>
                    <a:pt x="576" y="164"/>
                  </a:lnTo>
                  <a:lnTo>
                    <a:pt x="623" y="142"/>
                  </a:lnTo>
                  <a:lnTo>
                    <a:pt x="667" y="120"/>
                  </a:lnTo>
                  <a:lnTo>
                    <a:pt x="707" y="100"/>
                  </a:lnTo>
                  <a:lnTo>
                    <a:pt x="743" y="81"/>
                  </a:lnTo>
                  <a:lnTo>
                    <a:pt x="776" y="63"/>
                  </a:lnTo>
                  <a:lnTo>
                    <a:pt x="804" y="48"/>
                  </a:lnTo>
                  <a:lnTo>
                    <a:pt x="829" y="34"/>
                  </a:lnTo>
                  <a:lnTo>
                    <a:pt x="848" y="21"/>
                  </a:lnTo>
                  <a:lnTo>
                    <a:pt x="865" y="13"/>
                  </a:lnTo>
                  <a:lnTo>
                    <a:pt x="875" y="5"/>
                  </a:lnTo>
                  <a:lnTo>
                    <a:pt x="882" y="1"/>
                  </a:lnTo>
                  <a:lnTo>
                    <a:pt x="8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429"/>
            <p:cNvSpPr>
              <a:spLocks noEditPoints="1"/>
            </p:cNvSpPr>
            <p:nvPr/>
          </p:nvSpPr>
          <p:spPr bwMode="auto">
            <a:xfrm>
              <a:off x="4741863" y="3046413"/>
              <a:ext cx="204787" cy="204788"/>
            </a:xfrm>
            <a:custGeom>
              <a:avLst/>
              <a:gdLst>
                <a:gd name="T0" fmla="*/ 539 w 1289"/>
                <a:gd name="T1" fmla="*/ 325 h 1289"/>
                <a:gd name="T2" fmla="*/ 416 w 1289"/>
                <a:gd name="T3" fmla="*/ 419 h 1289"/>
                <a:gd name="T4" fmla="*/ 362 w 1289"/>
                <a:gd name="T5" fmla="*/ 531 h 1289"/>
                <a:gd name="T6" fmla="*/ 267 w 1289"/>
                <a:gd name="T7" fmla="*/ 552 h 1289"/>
                <a:gd name="T8" fmla="*/ 288 w 1289"/>
                <a:gd name="T9" fmla="*/ 621 h 1289"/>
                <a:gd name="T10" fmla="*/ 277 w 1289"/>
                <a:gd name="T11" fmla="*/ 662 h 1289"/>
                <a:gd name="T12" fmla="*/ 269 w 1289"/>
                <a:gd name="T13" fmla="*/ 740 h 1289"/>
                <a:gd name="T14" fmla="*/ 366 w 1289"/>
                <a:gd name="T15" fmla="*/ 776 h 1289"/>
                <a:gd name="T16" fmla="*/ 435 w 1289"/>
                <a:gd name="T17" fmla="*/ 899 h 1289"/>
                <a:gd name="T18" fmla="*/ 559 w 1289"/>
                <a:gd name="T19" fmla="*/ 978 h 1289"/>
                <a:gd name="T20" fmla="*/ 738 w 1289"/>
                <a:gd name="T21" fmla="*/ 992 h 1289"/>
                <a:gd name="T22" fmla="*/ 851 w 1289"/>
                <a:gd name="T23" fmla="*/ 953 h 1289"/>
                <a:gd name="T24" fmla="*/ 843 w 1289"/>
                <a:gd name="T25" fmla="*/ 893 h 1289"/>
                <a:gd name="T26" fmla="*/ 807 w 1289"/>
                <a:gd name="T27" fmla="*/ 845 h 1289"/>
                <a:gd name="T28" fmla="*/ 693 w 1289"/>
                <a:gd name="T29" fmla="*/ 869 h 1289"/>
                <a:gd name="T30" fmla="*/ 567 w 1289"/>
                <a:gd name="T31" fmla="*/ 849 h 1289"/>
                <a:gd name="T32" fmla="*/ 499 w 1289"/>
                <a:gd name="T33" fmla="*/ 775 h 1289"/>
                <a:gd name="T34" fmla="*/ 659 w 1289"/>
                <a:gd name="T35" fmla="*/ 740 h 1289"/>
                <a:gd name="T36" fmla="*/ 651 w 1289"/>
                <a:gd name="T37" fmla="*/ 662 h 1289"/>
                <a:gd name="T38" fmla="*/ 640 w 1289"/>
                <a:gd name="T39" fmla="*/ 621 h 1289"/>
                <a:gd name="T40" fmla="*/ 661 w 1289"/>
                <a:gd name="T41" fmla="*/ 552 h 1289"/>
                <a:gd name="T42" fmla="*/ 496 w 1289"/>
                <a:gd name="T43" fmla="*/ 531 h 1289"/>
                <a:gd name="T44" fmla="*/ 538 w 1289"/>
                <a:gd name="T45" fmla="*/ 468 h 1289"/>
                <a:gd name="T46" fmla="*/ 652 w 1289"/>
                <a:gd name="T47" fmla="*/ 426 h 1289"/>
                <a:gd name="T48" fmla="*/ 796 w 1289"/>
                <a:gd name="T49" fmla="*/ 450 h 1289"/>
                <a:gd name="T50" fmla="*/ 831 w 1289"/>
                <a:gd name="T51" fmla="*/ 434 h 1289"/>
                <a:gd name="T52" fmla="*/ 857 w 1289"/>
                <a:gd name="T53" fmla="*/ 354 h 1289"/>
                <a:gd name="T54" fmla="*/ 829 w 1289"/>
                <a:gd name="T55" fmla="*/ 331 h 1289"/>
                <a:gd name="T56" fmla="*/ 658 w 1289"/>
                <a:gd name="T57" fmla="*/ 301 h 1289"/>
                <a:gd name="T58" fmla="*/ 789 w 1289"/>
                <a:gd name="T59" fmla="*/ 16 h 1289"/>
                <a:gd name="T60" fmla="*/ 1005 w 1289"/>
                <a:gd name="T61" fmla="*/ 110 h 1289"/>
                <a:gd name="T62" fmla="*/ 1178 w 1289"/>
                <a:gd name="T63" fmla="*/ 283 h 1289"/>
                <a:gd name="T64" fmla="*/ 1272 w 1289"/>
                <a:gd name="T65" fmla="*/ 499 h 1289"/>
                <a:gd name="T66" fmla="*/ 1283 w 1289"/>
                <a:gd name="T67" fmla="*/ 731 h 1289"/>
                <a:gd name="T68" fmla="*/ 1210 w 1289"/>
                <a:gd name="T69" fmla="*/ 954 h 1289"/>
                <a:gd name="T70" fmla="*/ 1057 w 1289"/>
                <a:gd name="T71" fmla="*/ 1140 h 1289"/>
                <a:gd name="T72" fmla="*/ 859 w 1289"/>
                <a:gd name="T73" fmla="*/ 1253 h 1289"/>
                <a:gd name="T74" fmla="*/ 639 w 1289"/>
                <a:gd name="T75" fmla="*/ 1289 h 1289"/>
                <a:gd name="T76" fmla="*/ 421 w 1289"/>
                <a:gd name="T77" fmla="*/ 1250 h 1289"/>
                <a:gd name="T78" fmla="*/ 276 w 1289"/>
                <a:gd name="T79" fmla="*/ 1228 h 1289"/>
                <a:gd name="T80" fmla="*/ 113 w 1289"/>
                <a:gd name="T81" fmla="*/ 1278 h 1289"/>
                <a:gd name="T82" fmla="*/ 26 w 1289"/>
                <a:gd name="T83" fmla="*/ 1264 h 1289"/>
                <a:gd name="T84" fmla="*/ 35 w 1289"/>
                <a:gd name="T85" fmla="*/ 1228 h 1289"/>
                <a:gd name="T86" fmla="*/ 127 w 1289"/>
                <a:gd name="T87" fmla="*/ 1149 h 1289"/>
                <a:gd name="T88" fmla="*/ 162 w 1289"/>
                <a:gd name="T89" fmla="*/ 1073 h 1289"/>
                <a:gd name="T90" fmla="*/ 43 w 1289"/>
                <a:gd name="T91" fmla="*/ 875 h 1289"/>
                <a:gd name="T92" fmla="*/ 0 w 1289"/>
                <a:gd name="T93" fmla="*/ 655 h 1289"/>
                <a:gd name="T94" fmla="*/ 36 w 1289"/>
                <a:gd name="T95" fmla="*/ 433 h 1289"/>
                <a:gd name="T96" fmla="*/ 149 w 1289"/>
                <a:gd name="T97" fmla="*/ 232 h 1289"/>
                <a:gd name="T98" fmla="*/ 336 w 1289"/>
                <a:gd name="T99" fmla="*/ 78 h 1289"/>
                <a:gd name="T100" fmla="*/ 557 w 1289"/>
                <a:gd name="T101" fmla="*/ 6 h 1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89" h="1289">
                  <a:moveTo>
                    <a:pt x="658" y="301"/>
                  </a:moveTo>
                  <a:lnTo>
                    <a:pt x="614" y="306"/>
                  </a:lnTo>
                  <a:lnTo>
                    <a:pt x="576" y="313"/>
                  </a:lnTo>
                  <a:lnTo>
                    <a:pt x="539" y="325"/>
                  </a:lnTo>
                  <a:lnTo>
                    <a:pt x="505" y="343"/>
                  </a:lnTo>
                  <a:lnTo>
                    <a:pt x="472" y="365"/>
                  </a:lnTo>
                  <a:lnTo>
                    <a:pt x="441" y="391"/>
                  </a:lnTo>
                  <a:lnTo>
                    <a:pt x="416" y="419"/>
                  </a:lnTo>
                  <a:lnTo>
                    <a:pt x="396" y="451"/>
                  </a:lnTo>
                  <a:lnTo>
                    <a:pt x="378" y="486"/>
                  </a:lnTo>
                  <a:lnTo>
                    <a:pt x="364" y="523"/>
                  </a:lnTo>
                  <a:lnTo>
                    <a:pt x="362" y="531"/>
                  </a:lnTo>
                  <a:lnTo>
                    <a:pt x="288" y="531"/>
                  </a:lnTo>
                  <a:lnTo>
                    <a:pt x="277" y="533"/>
                  </a:lnTo>
                  <a:lnTo>
                    <a:pt x="269" y="541"/>
                  </a:lnTo>
                  <a:lnTo>
                    <a:pt x="267" y="552"/>
                  </a:lnTo>
                  <a:lnTo>
                    <a:pt x="267" y="600"/>
                  </a:lnTo>
                  <a:lnTo>
                    <a:pt x="269" y="611"/>
                  </a:lnTo>
                  <a:lnTo>
                    <a:pt x="277" y="619"/>
                  </a:lnTo>
                  <a:lnTo>
                    <a:pt x="288" y="621"/>
                  </a:lnTo>
                  <a:lnTo>
                    <a:pt x="346" y="621"/>
                  </a:lnTo>
                  <a:lnTo>
                    <a:pt x="346" y="660"/>
                  </a:lnTo>
                  <a:lnTo>
                    <a:pt x="288" y="660"/>
                  </a:lnTo>
                  <a:lnTo>
                    <a:pt x="277" y="662"/>
                  </a:lnTo>
                  <a:lnTo>
                    <a:pt x="269" y="670"/>
                  </a:lnTo>
                  <a:lnTo>
                    <a:pt x="267" y="681"/>
                  </a:lnTo>
                  <a:lnTo>
                    <a:pt x="267" y="729"/>
                  </a:lnTo>
                  <a:lnTo>
                    <a:pt x="269" y="740"/>
                  </a:lnTo>
                  <a:lnTo>
                    <a:pt x="277" y="748"/>
                  </a:lnTo>
                  <a:lnTo>
                    <a:pt x="288" y="750"/>
                  </a:lnTo>
                  <a:lnTo>
                    <a:pt x="359" y="750"/>
                  </a:lnTo>
                  <a:lnTo>
                    <a:pt x="366" y="776"/>
                  </a:lnTo>
                  <a:lnTo>
                    <a:pt x="375" y="801"/>
                  </a:lnTo>
                  <a:lnTo>
                    <a:pt x="391" y="837"/>
                  </a:lnTo>
                  <a:lnTo>
                    <a:pt x="411" y="869"/>
                  </a:lnTo>
                  <a:lnTo>
                    <a:pt x="435" y="899"/>
                  </a:lnTo>
                  <a:lnTo>
                    <a:pt x="461" y="924"/>
                  </a:lnTo>
                  <a:lnTo>
                    <a:pt x="491" y="946"/>
                  </a:lnTo>
                  <a:lnTo>
                    <a:pt x="523" y="964"/>
                  </a:lnTo>
                  <a:lnTo>
                    <a:pt x="559" y="978"/>
                  </a:lnTo>
                  <a:lnTo>
                    <a:pt x="604" y="989"/>
                  </a:lnTo>
                  <a:lnTo>
                    <a:pt x="649" y="996"/>
                  </a:lnTo>
                  <a:lnTo>
                    <a:pt x="694" y="996"/>
                  </a:lnTo>
                  <a:lnTo>
                    <a:pt x="738" y="992"/>
                  </a:lnTo>
                  <a:lnTo>
                    <a:pt x="783" y="982"/>
                  </a:lnTo>
                  <a:lnTo>
                    <a:pt x="813" y="972"/>
                  </a:lnTo>
                  <a:lnTo>
                    <a:pt x="840" y="960"/>
                  </a:lnTo>
                  <a:lnTo>
                    <a:pt x="851" y="953"/>
                  </a:lnTo>
                  <a:lnTo>
                    <a:pt x="857" y="945"/>
                  </a:lnTo>
                  <a:lnTo>
                    <a:pt x="859" y="934"/>
                  </a:lnTo>
                  <a:lnTo>
                    <a:pt x="855" y="922"/>
                  </a:lnTo>
                  <a:lnTo>
                    <a:pt x="843" y="893"/>
                  </a:lnTo>
                  <a:lnTo>
                    <a:pt x="831" y="865"/>
                  </a:lnTo>
                  <a:lnTo>
                    <a:pt x="825" y="854"/>
                  </a:lnTo>
                  <a:lnTo>
                    <a:pt x="817" y="847"/>
                  </a:lnTo>
                  <a:lnTo>
                    <a:pt x="807" y="845"/>
                  </a:lnTo>
                  <a:lnTo>
                    <a:pt x="795" y="847"/>
                  </a:lnTo>
                  <a:lnTo>
                    <a:pt x="761" y="856"/>
                  </a:lnTo>
                  <a:lnTo>
                    <a:pt x="726" y="864"/>
                  </a:lnTo>
                  <a:lnTo>
                    <a:pt x="693" y="869"/>
                  </a:lnTo>
                  <a:lnTo>
                    <a:pt x="659" y="871"/>
                  </a:lnTo>
                  <a:lnTo>
                    <a:pt x="626" y="868"/>
                  </a:lnTo>
                  <a:lnTo>
                    <a:pt x="592" y="860"/>
                  </a:lnTo>
                  <a:lnTo>
                    <a:pt x="567" y="849"/>
                  </a:lnTo>
                  <a:lnTo>
                    <a:pt x="545" y="835"/>
                  </a:lnTo>
                  <a:lnTo>
                    <a:pt x="527" y="818"/>
                  </a:lnTo>
                  <a:lnTo>
                    <a:pt x="511" y="798"/>
                  </a:lnTo>
                  <a:lnTo>
                    <a:pt x="499" y="775"/>
                  </a:lnTo>
                  <a:lnTo>
                    <a:pt x="490" y="750"/>
                  </a:lnTo>
                  <a:lnTo>
                    <a:pt x="640" y="750"/>
                  </a:lnTo>
                  <a:lnTo>
                    <a:pt x="651" y="748"/>
                  </a:lnTo>
                  <a:lnTo>
                    <a:pt x="659" y="740"/>
                  </a:lnTo>
                  <a:lnTo>
                    <a:pt x="661" y="729"/>
                  </a:lnTo>
                  <a:lnTo>
                    <a:pt x="661" y="681"/>
                  </a:lnTo>
                  <a:lnTo>
                    <a:pt x="659" y="670"/>
                  </a:lnTo>
                  <a:lnTo>
                    <a:pt x="651" y="662"/>
                  </a:lnTo>
                  <a:lnTo>
                    <a:pt x="640" y="660"/>
                  </a:lnTo>
                  <a:lnTo>
                    <a:pt x="475" y="660"/>
                  </a:lnTo>
                  <a:lnTo>
                    <a:pt x="475" y="621"/>
                  </a:lnTo>
                  <a:lnTo>
                    <a:pt x="640" y="621"/>
                  </a:lnTo>
                  <a:lnTo>
                    <a:pt x="651" y="619"/>
                  </a:lnTo>
                  <a:lnTo>
                    <a:pt x="659" y="611"/>
                  </a:lnTo>
                  <a:lnTo>
                    <a:pt x="661" y="600"/>
                  </a:lnTo>
                  <a:lnTo>
                    <a:pt x="661" y="552"/>
                  </a:lnTo>
                  <a:lnTo>
                    <a:pt x="659" y="541"/>
                  </a:lnTo>
                  <a:lnTo>
                    <a:pt x="651" y="533"/>
                  </a:lnTo>
                  <a:lnTo>
                    <a:pt x="640" y="531"/>
                  </a:lnTo>
                  <a:lnTo>
                    <a:pt x="496" y="531"/>
                  </a:lnTo>
                  <a:lnTo>
                    <a:pt x="496" y="529"/>
                  </a:lnTo>
                  <a:lnTo>
                    <a:pt x="507" y="506"/>
                  </a:lnTo>
                  <a:lnTo>
                    <a:pt x="521" y="486"/>
                  </a:lnTo>
                  <a:lnTo>
                    <a:pt x="538" y="468"/>
                  </a:lnTo>
                  <a:lnTo>
                    <a:pt x="557" y="453"/>
                  </a:lnTo>
                  <a:lnTo>
                    <a:pt x="580" y="441"/>
                  </a:lnTo>
                  <a:lnTo>
                    <a:pt x="616" y="430"/>
                  </a:lnTo>
                  <a:lnTo>
                    <a:pt x="652" y="426"/>
                  </a:lnTo>
                  <a:lnTo>
                    <a:pt x="689" y="427"/>
                  </a:lnTo>
                  <a:lnTo>
                    <a:pt x="726" y="434"/>
                  </a:lnTo>
                  <a:lnTo>
                    <a:pt x="761" y="441"/>
                  </a:lnTo>
                  <a:lnTo>
                    <a:pt x="796" y="450"/>
                  </a:lnTo>
                  <a:lnTo>
                    <a:pt x="808" y="451"/>
                  </a:lnTo>
                  <a:lnTo>
                    <a:pt x="817" y="449"/>
                  </a:lnTo>
                  <a:lnTo>
                    <a:pt x="825" y="444"/>
                  </a:lnTo>
                  <a:lnTo>
                    <a:pt x="831" y="434"/>
                  </a:lnTo>
                  <a:lnTo>
                    <a:pt x="843" y="405"/>
                  </a:lnTo>
                  <a:lnTo>
                    <a:pt x="855" y="377"/>
                  </a:lnTo>
                  <a:lnTo>
                    <a:pt x="859" y="365"/>
                  </a:lnTo>
                  <a:lnTo>
                    <a:pt x="857" y="354"/>
                  </a:lnTo>
                  <a:lnTo>
                    <a:pt x="852" y="345"/>
                  </a:lnTo>
                  <a:lnTo>
                    <a:pt x="842" y="336"/>
                  </a:lnTo>
                  <a:lnTo>
                    <a:pt x="836" y="333"/>
                  </a:lnTo>
                  <a:lnTo>
                    <a:pt x="829" y="331"/>
                  </a:lnTo>
                  <a:lnTo>
                    <a:pt x="786" y="317"/>
                  </a:lnTo>
                  <a:lnTo>
                    <a:pt x="744" y="307"/>
                  </a:lnTo>
                  <a:lnTo>
                    <a:pt x="701" y="301"/>
                  </a:lnTo>
                  <a:lnTo>
                    <a:pt x="658" y="301"/>
                  </a:lnTo>
                  <a:close/>
                  <a:moveTo>
                    <a:pt x="615" y="0"/>
                  </a:moveTo>
                  <a:lnTo>
                    <a:pt x="674" y="0"/>
                  </a:lnTo>
                  <a:lnTo>
                    <a:pt x="732" y="6"/>
                  </a:lnTo>
                  <a:lnTo>
                    <a:pt x="789" y="16"/>
                  </a:lnTo>
                  <a:lnTo>
                    <a:pt x="845" y="31"/>
                  </a:lnTo>
                  <a:lnTo>
                    <a:pt x="900" y="52"/>
                  </a:lnTo>
                  <a:lnTo>
                    <a:pt x="953" y="78"/>
                  </a:lnTo>
                  <a:lnTo>
                    <a:pt x="1005" y="110"/>
                  </a:lnTo>
                  <a:lnTo>
                    <a:pt x="1054" y="146"/>
                  </a:lnTo>
                  <a:lnTo>
                    <a:pt x="1100" y="189"/>
                  </a:lnTo>
                  <a:lnTo>
                    <a:pt x="1141" y="235"/>
                  </a:lnTo>
                  <a:lnTo>
                    <a:pt x="1178" y="283"/>
                  </a:lnTo>
                  <a:lnTo>
                    <a:pt x="1210" y="334"/>
                  </a:lnTo>
                  <a:lnTo>
                    <a:pt x="1236" y="388"/>
                  </a:lnTo>
                  <a:lnTo>
                    <a:pt x="1257" y="444"/>
                  </a:lnTo>
                  <a:lnTo>
                    <a:pt x="1272" y="499"/>
                  </a:lnTo>
                  <a:lnTo>
                    <a:pt x="1283" y="557"/>
                  </a:lnTo>
                  <a:lnTo>
                    <a:pt x="1289" y="615"/>
                  </a:lnTo>
                  <a:lnTo>
                    <a:pt x="1289" y="673"/>
                  </a:lnTo>
                  <a:lnTo>
                    <a:pt x="1283" y="731"/>
                  </a:lnTo>
                  <a:lnTo>
                    <a:pt x="1272" y="789"/>
                  </a:lnTo>
                  <a:lnTo>
                    <a:pt x="1257" y="846"/>
                  </a:lnTo>
                  <a:lnTo>
                    <a:pt x="1236" y="901"/>
                  </a:lnTo>
                  <a:lnTo>
                    <a:pt x="1210" y="954"/>
                  </a:lnTo>
                  <a:lnTo>
                    <a:pt x="1178" y="1006"/>
                  </a:lnTo>
                  <a:lnTo>
                    <a:pt x="1142" y="1055"/>
                  </a:lnTo>
                  <a:lnTo>
                    <a:pt x="1101" y="1101"/>
                  </a:lnTo>
                  <a:lnTo>
                    <a:pt x="1057" y="1140"/>
                  </a:lnTo>
                  <a:lnTo>
                    <a:pt x="1010" y="1176"/>
                  </a:lnTo>
                  <a:lnTo>
                    <a:pt x="961" y="1207"/>
                  </a:lnTo>
                  <a:lnTo>
                    <a:pt x="911" y="1232"/>
                  </a:lnTo>
                  <a:lnTo>
                    <a:pt x="859" y="1253"/>
                  </a:lnTo>
                  <a:lnTo>
                    <a:pt x="805" y="1269"/>
                  </a:lnTo>
                  <a:lnTo>
                    <a:pt x="750" y="1281"/>
                  </a:lnTo>
                  <a:lnTo>
                    <a:pt x="695" y="1288"/>
                  </a:lnTo>
                  <a:lnTo>
                    <a:pt x="639" y="1289"/>
                  </a:lnTo>
                  <a:lnTo>
                    <a:pt x="584" y="1287"/>
                  </a:lnTo>
                  <a:lnTo>
                    <a:pt x="529" y="1279"/>
                  </a:lnTo>
                  <a:lnTo>
                    <a:pt x="474" y="1267"/>
                  </a:lnTo>
                  <a:lnTo>
                    <a:pt x="421" y="1250"/>
                  </a:lnTo>
                  <a:lnTo>
                    <a:pt x="369" y="1228"/>
                  </a:lnTo>
                  <a:lnTo>
                    <a:pt x="319" y="1201"/>
                  </a:lnTo>
                  <a:lnTo>
                    <a:pt x="317" y="1201"/>
                  </a:lnTo>
                  <a:lnTo>
                    <a:pt x="276" y="1228"/>
                  </a:lnTo>
                  <a:lnTo>
                    <a:pt x="233" y="1249"/>
                  </a:lnTo>
                  <a:lnTo>
                    <a:pt x="191" y="1264"/>
                  </a:lnTo>
                  <a:lnTo>
                    <a:pt x="151" y="1274"/>
                  </a:lnTo>
                  <a:lnTo>
                    <a:pt x="113" y="1278"/>
                  </a:lnTo>
                  <a:lnTo>
                    <a:pt x="76" y="1278"/>
                  </a:lnTo>
                  <a:lnTo>
                    <a:pt x="43" y="1275"/>
                  </a:lnTo>
                  <a:lnTo>
                    <a:pt x="33" y="1272"/>
                  </a:lnTo>
                  <a:lnTo>
                    <a:pt x="26" y="1264"/>
                  </a:lnTo>
                  <a:lnTo>
                    <a:pt x="22" y="1254"/>
                  </a:lnTo>
                  <a:lnTo>
                    <a:pt x="22" y="1244"/>
                  </a:lnTo>
                  <a:lnTo>
                    <a:pt x="27" y="1234"/>
                  </a:lnTo>
                  <a:lnTo>
                    <a:pt x="35" y="1228"/>
                  </a:lnTo>
                  <a:lnTo>
                    <a:pt x="63" y="1211"/>
                  </a:lnTo>
                  <a:lnTo>
                    <a:pt x="87" y="1193"/>
                  </a:lnTo>
                  <a:lnTo>
                    <a:pt x="109" y="1171"/>
                  </a:lnTo>
                  <a:lnTo>
                    <a:pt x="127" y="1149"/>
                  </a:lnTo>
                  <a:lnTo>
                    <a:pt x="143" y="1125"/>
                  </a:lnTo>
                  <a:lnTo>
                    <a:pt x="157" y="1101"/>
                  </a:lnTo>
                  <a:lnTo>
                    <a:pt x="169" y="1078"/>
                  </a:lnTo>
                  <a:lnTo>
                    <a:pt x="162" y="1073"/>
                  </a:lnTo>
                  <a:lnTo>
                    <a:pt x="125" y="1027"/>
                  </a:lnTo>
                  <a:lnTo>
                    <a:pt x="92" y="977"/>
                  </a:lnTo>
                  <a:lnTo>
                    <a:pt x="65" y="927"/>
                  </a:lnTo>
                  <a:lnTo>
                    <a:pt x="43" y="875"/>
                  </a:lnTo>
                  <a:lnTo>
                    <a:pt x="24" y="821"/>
                  </a:lnTo>
                  <a:lnTo>
                    <a:pt x="11" y="766"/>
                  </a:lnTo>
                  <a:lnTo>
                    <a:pt x="4" y="710"/>
                  </a:lnTo>
                  <a:lnTo>
                    <a:pt x="0" y="655"/>
                  </a:lnTo>
                  <a:lnTo>
                    <a:pt x="3" y="598"/>
                  </a:lnTo>
                  <a:lnTo>
                    <a:pt x="8" y="542"/>
                  </a:lnTo>
                  <a:lnTo>
                    <a:pt x="20" y="487"/>
                  </a:lnTo>
                  <a:lnTo>
                    <a:pt x="36" y="433"/>
                  </a:lnTo>
                  <a:lnTo>
                    <a:pt x="57" y="380"/>
                  </a:lnTo>
                  <a:lnTo>
                    <a:pt x="82" y="329"/>
                  </a:lnTo>
                  <a:lnTo>
                    <a:pt x="113" y="279"/>
                  </a:lnTo>
                  <a:lnTo>
                    <a:pt x="149" y="232"/>
                  </a:lnTo>
                  <a:lnTo>
                    <a:pt x="189" y="189"/>
                  </a:lnTo>
                  <a:lnTo>
                    <a:pt x="235" y="146"/>
                  </a:lnTo>
                  <a:lnTo>
                    <a:pt x="284" y="110"/>
                  </a:lnTo>
                  <a:lnTo>
                    <a:pt x="336" y="78"/>
                  </a:lnTo>
                  <a:lnTo>
                    <a:pt x="388" y="52"/>
                  </a:lnTo>
                  <a:lnTo>
                    <a:pt x="444" y="31"/>
                  </a:lnTo>
                  <a:lnTo>
                    <a:pt x="500" y="16"/>
                  </a:lnTo>
                  <a:lnTo>
                    <a:pt x="557" y="6"/>
                  </a:lnTo>
                  <a:lnTo>
                    <a:pt x="6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430"/>
            <p:cNvSpPr>
              <a:spLocks/>
            </p:cNvSpPr>
            <p:nvPr/>
          </p:nvSpPr>
          <p:spPr bwMode="auto">
            <a:xfrm>
              <a:off x="4532313" y="2681288"/>
              <a:ext cx="228600" cy="303213"/>
            </a:xfrm>
            <a:custGeom>
              <a:avLst/>
              <a:gdLst>
                <a:gd name="T0" fmla="*/ 829 w 1435"/>
                <a:gd name="T1" fmla="*/ 7 h 1914"/>
                <a:gd name="T2" fmla="*/ 953 w 1435"/>
                <a:gd name="T3" fmla="*/ 42 h 1914"/>
                <a:gd name="T4" fmla="*/ 1055 w 1435"/>
                <a:gd name="T5" fmla="*/ 96 h 1914"/>
                <a:gd name="T6" fmla="*/ 1132 w 1435"/>
                <a:gd name="T7" fmla="*/ 159 h 1914"/>
                <a:gd name="T8" fmla="*/ 1175 w 1435"/>
                <a:gd name="T9" fmla="*/ 211 h 1914"/>
                <a:gd name="T10" fmla="*/ 1189 w 1435"/>
                <a:gd name="T11" fmla="*/ 232 h 1914"/>
                <a:gd name="T12" fmla="*/ 1199 w 1435"/>
                <a:gd name="T13" fmla="*/ 234 h 1914"/>
                <a:gd name="T14" fmla="*/ 1225 w 1435"/>
                <a:gd name="T15" fmla="*/ 241 h 1914"/>
                <a:gd name="T16" fmla="*/ 1262 w 1435"/>
                <a:gd name="T17" fmla="*/ 261 h 1914"/>
                <a:gd name="T18" fmla="*/ 1302 w 1435"/>
                <a:gd name="T19" fmla="*/ 297 h 1914"/>
                <a:gd name="T20" fmla="*/ 1342 w 1435"/>
                <a:gd name="T21" fmla="*/ 354 h 1914"/>
                <a:gd name="T22" fmla="*/ 1373 w 1435"/>
                <a:gd name="T23" fmla="*/ 436 h 1914"/>
                <a:gd name="T24" fmla="*/ 1391 w 1435"/>
                <a:gd name="T25" fmla="*/ 550 h 1914"/>
                <a:gd name="T26" fmla="*/ 1389 w 1435"/>
                <a:gd name="T27" fmla="*/ 700 h 1914"/>
                <a:gd name="T28" fmla="*/ 1364 w 1435"/>
                <a:gd name="T29" fmla="*/ 867 h 1914"/>
                <a:gd name="T30" fmla="*/ 1372 w 1435"/>
                <a:gd name="T31" fmla="*/ 912 h 1914"/>
                <a:gd name="T32" fmla="*/ 1404 w 1435"/>
                <a:gd name="T33" fmla="*/ 925 h 1914"/>
                <a:gd name="T34" fmla="*/ 1427 w 1435"/>
                <a:gd name="T35" fmla="*/ 959 h 1914"/>
                <a:gd name="T36" fmla="*/ 1435 w 1435"/>
                <a:gd name="T37" fmla="*/ 1020 h 1914"/>
                <a:gd name="T38" fmla="*/ 1420 w 1435"/>
                <a:gd name="T39" fmla="*/ 1118 h 1914"/>
                <a:gd name="T40" fmla="*/ 1382 w 1435"/>
                <a:gd name="T41" fmla="*/ 1242 h 1914"/>
                <a:gd name="T42" fmla="*/ 1345 w 1435"/>
                <a:gd name="T43" fmla="*/ 1323 h 1914"/>
                <a:gd name="T44" fmla="*/ 1310 w 1435"/>
                <a:gd name="T45" fmla="*/ 1361 h 1914"/>
                <a:gd name="T46" fmla="*/ 1281 w 1435"/>
                <a:gd name="T47" fmla="*/ 1413 h 1914"/>
                <a:gd name="T48" fmla="*/ 1229 w 1435"/>
                <a:gd name="T49" fmla="*/ 1553 h 1914"/>
                <a:gd name="T50" fmla="*/ 1142 w 1435"/>
                <a:gd name="T51" fmla="*/ 1689 h 1914"/>
                <a:gd name="T52" fmla="*/ 1021 w 1435"/>
                <a:gd name="T53" fmla="*/ 1805 h 1914"/>
                <a:gd name="T54" fmla="*/ 870 w 1435"/>
                <a:gd name="T55" fmla="*/ 1887 h 1914"/>
                <a:gd name="T56" fmla="*/ 717 w 1435"/>
                <a:gd name="T57" fmla="*/ 1914 h 1914"/>
                <a:gd name="T58" fmla="*/ 563 w 1435"/>
                <a:gd name="T59" fmla="*/ 1888 h 1914"/>
                <a:gd name="T60" fmla="*/ 421 w 1435"/>
                <a:gd name="T61" fmla="*/ 1813 h 1914"/>
                <a:gd name="T62" fmla="*/ 307 w 1435"/>
                <a:gd name="T63" fmla="*/ 1707 h 1914"/>
                <a:gd name="T64" fmla="*/ 221 w 1435"/>
                <a:gd name="T65" fmla="*/ 1584 h 1914"/>
                <a:gd name="T66" fmla="*/ 165 w 1435"/>
                <a:gd name="T67" fmla="*/ 1452 h 1914"/>
                <a:gd name="T68" fmla="*/ 135 w 1435"/>
                <a:gd name="T69" fmla="*/ 1366 h 1914"/>
                <a:gd name="T70" fmla="*/ 103 w 1435"/>
                <a:gd name="T71" fmla="*/ 1340 h 1914"/>
                <a:gd name="T72" fmla="*/ 66 w 1435"/>
                <a:gd name="T73" fmla="*/ 1275 h 1914"/>
                <a:gd name="T74" fmla="*/ 25 w 1435"/>
                <a:gd name="T75" fmla="*/ 1158 h 1914"/>
                <a:gd name="T76" fmla="*/ 2 w 1435"/>
                <a:gd name="T77" fmla="*/ 1048 h 1914"/>
                <a:gd name="T78" fmla="*/ 3 w 1435"/>
                <a:gd name="T79" fmla="*/ 975 h 1914"/>
                <a:gd name="T80" fmla="*/ 22 w 1435"/>
                <a:gd name="T81" fmla="*/ 933 h 1914"/>
                <a:gd name="T82" fmla="*/ 51 w 1435"/>
                <a:gd name="T83" fmla="*/ 914 h 1914"/>
                <a:gd name="T84" fmla="*/ 85 w 1435"/>
                <a:gd name="T85" fmla="*/ 911 h 1914"/>
                <a:gd name="T86" fmla="*/ 50 w 1435"/>
                <a:gd name="T87" fmla="*/ 760 h 1914"/>
                <a:gd name="T88" fmla="*/ 48 w 1435"/>
                <a:gd name="T89" fmla="*/ 587 h 1914"/>
                <a:gd name="T90" fmla="*/ 93 w 1435"/>
                <a:gd name="T91" fmla="*/ 432 h 1914"/>
                <a:gd name="T92" fmla="*/ 167 w 1435"/>
                <a:gd name="T93" fmla="*/ 306 h 1914"/>
                <a:gd name="T94" fmla="*/ 277 w 1435"/>
                <a:gd name="T95" fmla="*/ 188 h 1914"/>
                <a:gd name="T96" fmla="*/ 419 w 1435"/>
                <a:gd name="T97" fmla="*/ 83 h 1914"/>
                <a:gd name="T98" fmla="*/ 536 w 1435"/>
                <a:gd name="T99" fmla="*/ 28 h 1914"/>
                <a:gd name="T100" fmla="*/ 675 w 1435"/>
                <a:gd name="T101" fmla="*/ 2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35" h="1914">
                  <a:moveTo>
                    <a:pt x="729" y="0"/>
                  </a:moveTo>
                  <a:lnTo>
                    <a:pt x="781" y="2"/>
                  </a:lnTo>
                  <a:lnTo>
                    <a:pt x="829" y="7"/>
                  </a:lnTo>
                  <a:lnTo>
                    <a:pt x="873" y="16"/>
                  </a:lnTo>
                  <a:lnTo>
                    <a:pt x="915" y="28"/>
                  </a:lnTo>
                  <a:lnTo>
                    <a:pt x="953" y="42"/>
                  </a:lnTo>
                  <a:lnTo>
                    <a:pt x="988" y="58"/>
                  </a:lnTo>
                  <a:lnTo>
                    <a:pt x="1020" y="75"/>
                  </a:lnTo>
                  <a:lnTo>
                    <a:pt x="1055" y="96"/>
                  </a:lnTo>
                  <a:lnTo>
                    <a:pt x="1084" y="118"/>
                  </a:lnTo>
                  <a:lnTo>
                    <a:pt x="1110" y="139"/>
                  </a:lnTo>
                  <a:lnTo>
                    <a:pt x="1132" y="159"/>
                  </a:lnTo>
                  <a:lnTo>
                    <a:pt x="1150" y="179"/>
                  </a:lnTo>
                  <a:lnTo>
                    <a:pt x="1164" y="197"/>
                  </a:lnTo>
                  <a:lnTo>
                    <a:pt x="1175" y="211"/>
                  </a:lnTo>
                  <a:lnTo>
                    <a:pt x="1182" y="223"/>
                  </a:lnTo>
                  <a:lnTo>
                    <a:pt x="1187" y="229"/>
                  </a:lnTo>
                  <a:lnTo>
                    <a:pt x="1189" y="232"/>
                  </a:lnTo>
                  <a:lnTo>
                    <a:pt x="1190" y="233"/>
                  </a:lnTo>
                  <a:lnTo>
                    <a:pt x="1193" y="233"/>
                  </a:lnTo>
                  <a:lnTo>
                    <a:pt x="1199" y="234"/>
                  </a:lnTo>
                  <a:lnTo>
                    <a:pt x="1206" y="236"/>
                  </a:lnTo>
                  <a:lnTo>
                    <a:pt x="1215" y="238"/>
                  </a:lnTo>
                  <a:lnTo>
                    <a:pt x="1225" y="241"/>
                  </a:lnTo>
                  <a:lnTo>
                    <a:pt x="1237" y="247"/>
                  </a:lnTo>
                  <a:lnTo>
                    <a:pt x="1249" y="253"/>
                  </a:lnTo>
                  <a:lnTo>
                    <a:pt x="1262" y="261"/>
                  </a:lnTo>
                  <a:lnTo>
                    <a:pt x="1275" y="271"/>
                  </a:lnTo>
                  <a:lnTo>
                    <a:pt x="1289" y="283"/>
                  </a:lnTo>
                  <a:lnTo>
                    <a:pt x="1302" y="297"/>
                  </a:lnTo>
                  <a:lnTo>
                    <a:pt x="1317" y="314"/>
                  </a:lnTo>
                  <a:lnTo>
                    <a:pt x="1330" y="332"/>
                  </a:lnTo>
                  <a:lnTo>
                    <a:pt x="1342" y="354"/>
                  </a:lnTo>
                  <a:lnTo>
                    <a:pt x="1354" y="378"/>
                  </a:lnTo>
                  <a:lnTo>
                    <a:pt x="1365" y="406"/>
                  </a:lnTo>
                  <a:lnTo>
                    <a:pt x="1373" y="436"/>
                  </a:lnTo>
                  <a:lnTo>
                    <a:pt x="1381" y="471"/>
                  </a:lnTo>
                  <a:lnTo>
                    <a:pt x="1388" y="508"/>
                  </a:lnTo>
                  <a:lnTo>
                    <a:pt x="1391" y="550"/>
                  </a:lnTo>
                  <a:lnTo>
                    <a:pt x="1393" y="596"/>
                  </a:lnTo>
                  <a:lnTo>
                    <a:pt x="1392" y="646"/>
                  </a:lnTo>
                  <a:lnTo>
                    <a:pt x="1389" y="700"/>
                  </a:lnTo>
                  <a:lnTo>
                    <a:pt x="1383" y="759"/>
                  </a:lnTo>
                  <a:lnTo>
                    <a:pt x="1373" y="821"/>
                  </a:lnTo>
                  <a:lnTo>
                    <a:pt x="1364" y="867"/>
                  </a:lnTo>
                  <a:lnTo>
                    <a:pt x="1349" y="912"/>
                  </a:lnTo>
                  <a:lnTo>
                    <a:pt x="1360" y="912"/>
                  </a:lnTo>
                  <a:lnTo>
                    <a:pt x="1372" y="912"/>
                  </a:lnTo>
                  <a:lnTo>
                    <a:pt x="1383" y="915"/>
                  </a:lnTo>
                  <a:lnTo>
                    <a:pt x="1394" y="919"/>
                  </a:lnTo>
                  <a:lnTo>
                    <a:pt x="1404" y="925"/>
                  </a:lnTo>
                  <a:lnTo>
                    <a:pt x="1413" y="934"/>
                  </a:lnTo>
                  <a:lnTo>
                    <a:pt x="1420" y="945"/>
                  </a:lnTo>
                  <a:lnTo>
                    <a:pt x="1427" y="959"/>
                  </a:lnTo>
                  <a:lnTo>
                    <a:pt x="1431" y="975"/>
                  </a:lnTo>
                  <a:lnTo>
                    <a:pt x="1433" y="996"/>
                  </a:lnTo>
                  <a:lnTo>
                    <a:pt x="1435" y="1020"/>
                  </a:lnTo>
                  <a:lnTo>
                    <a:pt x="1432" y="1049"/>
                  </a:lnTo>
                  <a:lnTo>
                    <a:pt x="1428" y="1082"/>
                  </a:lnTo>
                  <a:lnTo>
                    <a:pt x="1420" y="1118"/>
                  </a:lnTo>
                  <a:lnTo>
                    <a:pt x="1409" y="1159"/>
                  </a:lnTo>
                  <a:lnTo>
                    <a:pt x="1395" y="1204"/>
                  </a:lnTo>
                  <a:lnTo>
                    <a:pt x="1382" y="1242"/>
                  </a:lnTo>
                  <a:lnTo>
                    <a:pt x="1369" y="1275"/>
                  </a:lnTo>
                  <a:lnTo>
                    <a:pt x="1357" y="1301"/>
                  </a:lnTo>
                  <a:lnTo>
                    <a:pt x="1345" y="1323"/>
                  </a:lnTo>
                  <a:lnTo>
                    <a:pt x="1333" y="1340"/>
                  </a:lnTo>
                  <a:lnTo>
                    <a:pt x="1321" y="1353"/>
                  </a:lnTo>
                  <a:lnTo>
                    <a:pt x="1310" y="1361"/>
                  </a:lnTo>
                  <a:lnTo>
                    <a:pt x="1300" y="1366"/>
                  </a:lnTo>
                  <a:lnTo>
                    <a:pt x="1290" y="1368"/>
                  </a:lnTo>
                  <a:lnTo>
                    <a:pt x="1281" y="1413"/>
                  </a:lnTo>
                  <a:lnTo>
                    <a:pt x="1267" y="1459"/>
                  </a:lnTo>
                  <a:lnTo>
                    <a:pt x="1250" y="1506"/>
                  </a:lnTo>
                  <a:lnTo>
                    <a:pt x="1229" y="1553"/>
                  </a:lnTo>
                  <a:lnTo>
                    <a:pt x="1204" y="1599"/>
                  </a:lnTo>
                  <a:lnTo>
                    <a:pt x="1175" y="1645"/>
                  </a:lnTo>
                  <a:lnTo>
                    <a:pt x="1142" y="1689"/>
                  </a:lnTo>
                  <a:lnTo>
                    <a:pt x="1105" y="1730"/>
                  </a:lnTo>
                  <a:lnTo>
                    <a:pt x="1064" y="1770"/>
                  </a:lnTo>
                  <a:lnTo>
                    <a:pt x="1021" y="1805"/>
                  </a:lnTo>
                  <a:lnTo>
                    <a:pt x="974" y="1836"/>
                  </a:lnTo>
                  <a:lnTo>
                    <a:pt x="924" y="1865"/>
                  </a:lnTo>
                  <a:lnTo>
                    <a:pt x="870" y="1887"/>
                  </a:lnTo>
                  <a:lnTo>
                    <a:pt x="821" y="1902"/>
                  </a:lnTo>
                  <a:lnTo>
                    <a:pt x="770" y="1911"/>
                  </a:lnTo>
                  <a:lnTo>
                    <a:pt x="717" y="1914"/>
                  </a:lnTo>
                  <a:lnTo>
                    <a:pt x="666" y="1911"/>
                  </a:lnTo>
                  <a:lnTo>
                    <a:pt x="615" y="1902"/>
                  </a:lnTo>
                  <a:lnTo>
                    <a:pt x="563" y="1888"/>
                  </a:lnTo>
                  <a:lnTo>
                    <a:pt x="513" y="1867"/>
                  </a:lnTo>
                  <a:lnTo>
                    <a:pt x="466" y="1842"/>
                  </a:lnTo>
                  <a:lnTo>
                    <a:pt x="421" y="1813"/>
                  </a:lnTo>
                  <a:lnTo>
                    <a:pt x="380" y="1781"/>
                  </a:lnTo>
                  <a:lnTo>
                    <a:pt x="342" y="1746"/>
                  </a:lnTo>
                  <a:lnTo>
                    <a:pt x="307" y="1707"/>
                  </a:lnTo>
                  <a:lnTo>
                    <a:pt x="275" y="1668"/>
                  </a:lnTo>
                  <a:lnTo>
                    <a:pt x="246" y="1626"/>
                  </a:lnTo>
                  <a:lnTo>
                    <a:pt x="221" y="1584"/>
                  </a:lnTo>
                  <a:lnTo>
                    <a:pt x="199" y="1540"/>
                  </a:lnTo>
                  <a:lnTo>
                    <a:pt x="180" y="1496"/>
                  </a:lnTo>
                  <a:lnTo>
                    <a:pt x="165" y="1452"/>
                  </a:lnTo>
                  <a:lnTo>
                    <a:pt x="153" y="1410"/>
                  </a:lnTo>
                  <a:lnTo>
                    <a:pt x="145" y="1368"/>
                  </a:lnTo>
                  <a:lnTo>
                    <a:pt x="135" y="1366"/>
                  </a:lnTo>
                  <a:lnTo>
                    <a:pt x="124" y="1361"/>
                  </a:lnTo>
                  <a:lnTo>
                    <a:pt x="114" y="1352"/>
                  </a:lnTo>
                  <a:lnTo>
                    <a:pt x="103" y="1340"/>
                  </a:lnTo>
                  <a:lnTo>
                    <a:pt x="91" y="1323"/>
                  </a:lnTo>
                  <a:lnTo>
                    <a:pt x="78" y="1301"/>
                  </a:lnTo>
                  <a:lnTo>
                    <a:pt x="66" y="1275"/>
                  </a:lnTo>
                  <a:lnTo>
                    <a:pt x="52" y="1242"/>
                  </a:lnTo>
                  <a:lnTo>
                    <a:pt x="39" y="1204"/>
                  </a:lnTo>
                  <a:lnTo>
                    <a:pt x="25" y="1158"/>
                  </a:lnTo>
                  <a:lnTo>
                    <a:pt x="14" y="1118"/>
                  </a:lnTo>
                  <a:lnTo>
                    <a:pt x="7" y="1080"/>
                  </a:lnTo>
                  <a:lnTo>
                    <a:pt x="2" y="1048"/>
                  </a:lnTo>
                  <a:lnTo>
                    <a:pt x="0" y="1020"/>
                  </a:lnTo>
                  <a:lnTo>
                    <a:pt x="1" y="996"/>
                  </a:lnTo>
                  <a:lnTo>
                    <a:pt x="3" y="975"/>
                  </a:lnTo>
                  <a:lnTo>
                    <a:pt x="9" y="958"/>
                  </a:lnTo>
                  <a:lnTo>
                    <a:pt x="14" y="944"/>
                  </a:lnTo>
                  <a:lnTo>
                    <a:pt x="22" y="933"/>
                  </a:lnTo>
                  <a:lnTo>
                    <a:pt x="32" y="924"/>
                  </a:lnTo>
                  <a:lnTo>
                    <a:pt x="41" y="919"/>
                  </a:lnTo>
                  <a:lnTo>
                    <a:pt x="51" y="914"/>
                  </a:lnTo>
                  <a:lnTo>
                    <a:pt x="62" y="912"/>
                  </a:lnTo>
                  <a:lnTo>
                    <a:pt x="74" y="911"/>
                  </a:lnTo>
                  <a:lnTo>
                    <a:pt x="85" y="911"/>
                  </a:lnTo>
                  <a:lnTo>
                    <a:pt x="71" y="866"/>
                  </a:lnTo>
                  <a:lnTo>
                    <a:pt x="61" y="821"/>
                  </a:lnTo>
                  <a:lnTo>
                    <a:pt x="50" y="760"/>
                  </a:lnTo>
                  <a:lnTo>
                    <a:pt x="45" y="701"/>
                  </a:lnTo>
                  <a:lnTo>
                    <a:pt x="44" y="643"/>
                  </a:lnTo>
                  <a:lnTo>
                    <a:pt x="48" y="587"/>
                  </a:lnTo>
                  <a:lnTo>
                    <a:pt x="59" y="531"/>
                  </a:lnTo>
                  <a:lnTo>
                    <a:pt x="74" y="480"/>
                  </a:lnTo>
                  <a:lnTo>
                    <a:pt x="93" y="432"/>
                  </a:lnTo>
                  <a:lnTo>
                    <a:pt x="115" y="387"/>
                  </a:lnTo>
                  <a:lnTo>
                    <a:pt x="140" y="345"/>
                  </a:lnTo>
                  <a:lnTo>
                    <a:pt x="167" y="306"/>
                  </a:lnTo>
                  <a:lnTo>
                    <a:pt x="197" y="269"/>
                  </a:lnTo>
                  <a:lnTo>
                    <a:pt x="228" y="235"/>
                  </a:lnTo>
                  <a:lnTo>
                    <a:pt x="277" y="188"/>
                  </a:lnTo>
                  <a:lnTo>
                    <a:pt x="330" y="144"/>
                  </a:lnTo>
                  <a:lnTo>
                    <a:pt x="384" y="106"/>
                  </a:lnTo>
                  <a:lnTo>
                    <a:pt x="419" y="83"/>
                  </a:lnTo>
                  <a:lnTo>
                    <a:pt x="456" y="62"/>
                  </a:lnTo>
                  <a:lnTo>
                    <a:pt x="496" y="43"/>
                  </a:lnTo>
                  <a:lnTo>
                    <a:pt x="536" y="28"/>
                  </a:lnTo>
                  <a:lnTo>
                    <a:pt x="581" y="15"/>
                  </a:lnTo>
                  <a:lnTo>
                    <a:pt x="627" y="6"/>
                  </a:lnTo>
                  <a:lnTo>
                    <a:pt x="675" y="2"/>
                  </a:lnTo>
                  <a:lnTo>
                    <a:pt x="7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5" name="Group 1075"/>
          <p:cNvGrpSpPr/>
          <p:nvPr/>
        </p:nvGrpSpPr>
        <p:grpSpPr>
          <a:xfrm>
            <a:off x="8457655" y="1152909"/>
            <a:ext cx="573088" cy="533400"/>
            <a:chOff x="5324475" y="2698750"/>
            <a:chExt cx="573088" cy="533400"/>
          </a:xfrm>
          <a:solidFill>
            <a:srgbClr val="000000"/>
          </a:solidFill>
        </p:grpSpPr>
        <p:sp>
          <p:nvSpPr>
            <p:cNvPr id="286" name="Freeform 435"/>
            <p:cNvSpPr>
              <a:spLocks/>
            </p:cNvSpPr>
            <p:nvPr/>
          </p:nvSpPr>
          <p:spPr bwMode="auto">
            <a:xfrm>
              <a:off x="5546725" y="2889250"/>
              <a:ext cx="130175" cy="168275"/>
            </a:xfrm>
            <a:custGeom>
              <a:avLst/>
              <a:gdLst>
                <a:gd name="T0" fmla="*/ 412 w 822"/>
                <a:gd name="T1" fmla="*/ 0 h 1057"/>
                <a:gd name="T2" fmla="*/ 427 w 822"/>
                <a:gd name="T3" fmla="*/ 0 h 1057"/>
                <a:gd name="T4" fmla="*/ 456 w 822"/>
                <a:gd name="T5" fmla="*/ 2 h 1057"/>
                <a:gd name="T6" fmla="*/ 492 w 822"/>
                <a:gd name="T7" fmla="*/ 7 h 1057"/>
                <a:gd name="T8" fmla="*/ 536 w 822"/>
                <a:gd name="T9" fmla="*/ 17 h 1057"/>
                <a:gd name="T10" fmla="*/ 584 w 822"/>
                <a:gd name="T11" fmla="*/ 33 h 1057"/>
                <a:gd name="T12" fmla="*/ 633 w 822"/>
                <a:gd name="T13" fmla="*/ 57 h 1057"/>
                <a:gd name="T14" fmla="*/ 682 w 822"/>
                <a:gd name="T15" fmla="*/ 92 h 1057"/>
                <a:gd name="T16" fmla="*/ 727 w 822"/>
                <a:gd name="T17" fmla="*/ 140 h 1057"/>
                <a:gd name="T18" fmla="*/ 766 w 822"/>
                <a:gd name="T19" fmla="*/ 199 h 1057"/>
                <a:gd name="T20" fmla="*/ 796 w 822"/>
                <a:gd name="T21" fmla="*/ 274 h 1057"/>
                <a:gd name="T22" fmla="*/ 814 w 822"/>
                <a:gd name="T23" fmla="*/ 366 h 1057"/>
                <a:gd name="T24" fmla="*/ 819 w 822"/>
                <a:gd name="T25" fmla="*/ 420 h 1057"/>
                <a:gd name="T26" fmla="*/ 820 w 822"/>
                <a:gd name="T27" fmla="*/ 437 h 1057"/>
                <a:gd name="T28" fmla="*/ 822 w 822"/>
                <a:gd name="T29" fmla="*/ 469 h 1057"/>
                <a:gd name="T30" fmla="*/ 822 w 822"/>
                <a:gd name="T31" fmla="*/ 511 h 1057"/>
                <a:gd name="T32" fmla="*/ 820 w 822"/>
                <a:gd name="T33" fmla="*/ 564 h 1057"/>
                <a:gd name="T34" fmla="*/ 815 w 822"/>
                <a:gd name="T35" fmla="*/ 622 h 1057"/>
                <a:gd name="T36" fmla="*/ 806 w 822"/>
                <a:gd name="T37" fmla="*/ 686 h 1057"/>
                <a:gd name="T38" fmla="*/ 789 w 822"/>
                <a:gd name="T39" fmla="*/ 752 h 1057"/>
                <a:gd name="T40" fmla="*/ 766 w 822"/>
                <a:gd name="T41" fmla="*/ 816 h 1057"/>
                <a:gd name="T42" fmla="*/ 735 w 822"/>
                <a:gd name="T43" fmla="*/ 879 h 1057"/>
                <a:gd name="T44" fmla="*/ 695 w 822"/>
                <a:gd name="T45" fmla="*/ 935 h 1057"/>
                <a:gd name="T46" fmla="*/ 643 w 822"/>
                <a:gd name="T47" fmla="*/ 983 h 1057"/>
                <a:gd name="T48" fmla="*/ 581 w 822"/>
                <a:gd name="T49" fmla="*/ 1022 h 1057"/>
                <a:gd name="T50" fmla="*/ 504 w 822"/>
                <a:gd name="T51" fmla="*/ 1047 h 1057"/>
                <a:gd name="T52" fmla="*/ 413 w 822"/>
                <a:gd name="T53" fmla="*/ 1057 h 1057"/>
                <a:gd name="T54" fmla="*/ 360 w 822"/>
                <a:gd name="T55" fmla="*/ 1053 h 1057"/>
                <a:gd name="T56" fmla="*/ 278 w 822"/>
                <a:gd name="T57" fmla="*/ 1036 h 1057"/>
                <a:gd name="T58" fmla="*/ 208 w 822"/>
                <a:gd name="T59" fmla="*/ 1004 h 1057"/>
                <a:gd name="T60" fmla="*/ 151 w 822"/>
                <a:gd name="T61" fmla="*/ 961 h 1057"/>
                <a:gd name="T62" fmla="*/ 105 w 822"/>
                <a:gd name="T63" fmla="*/ 909 h 1057"/>
                <a:gd name="T64" fmla="*/ 70 w 822"/>
                <a:gd name="T65" fmla="*/ 849 h 1057"/>
                <a:gd name="T66" fmla="*/ 43 w 822"/>
                <a:gd name="T67" fmla="*/ 785 h 1057"/>
                <a:gd name="T68" fmla="*/ 23 w 822"/>
                <a:gd name="T69" fmla="*/ 720 h 1057"/>
                <a:gd name="T70" fmla="*/ 11 w 822"/>
                <a:gd name="T71" fmla="*/ 655 h 1057"/>
                <a:gd name="T72" fmla="*/ 4 w 822"/>
                <a:gd name="T73" fmla="*/ 593 h 1057"/>
                <a:gd name="T74" fmla="*/ 0 w 822"/>
                <a:gd name="T75" fmla="*/ 537 h 1057"/>
                <a:gd name="T76" fmla="*/ 0 w 822"/>
                <a:gd name="T77" fmla="*/ 488 h 1057"/>
                <a:gd name="T78" fmla="*/ 2 w 822"/>
                <a:gd name="T79" fmla="*/ 451 h 1057"/>
                <a:gd name="T80" fmla="*/ 3 w 822"/>
                <a:gd name="T81" fmla="*/ 427 h 1057"/>
                <a:gd name="T82" fmla="*/ 4 w 822"/>
                <a:gd name="T83" fmla="*/ 418 h 1057"/>
                <a:gd name="T84" fmla="*/ 16 w 822"/>
                <a:gd name="T85" fmla="*/ 317 h 1057"/>
                <a:gd name="T86" fmla="*/ 41 w 822"/>
                <a:gd name="T87" fmla="*/ 234 h 1057"/>
                <a:gd name="T88" fmla="*/ 76 w 822"/>
                <a:gd name="T89" fmla="*/ 167 h 1057"/>
                <a:gd name="T90" fmla="*/ 118 w 822"/>
                <a:gd name="T91" fmla="*/ 114 h 1057"/>
                <a:gd name="T92" fmla="*/ 165 w 822"/>
                <a:gd name="T93" fmla="*/ 74 h 1057"/>
                <a:gd name="T94" fmla="*/ 214 w 822"/>
                <a:gd name="T95" fmla="*/ 44 h 1057"/>
                <a:gd name="T96" fmla="*/ 264 w 822"/>
                <a:gd name="T97" fmla="*/ 23 h 1057"/>
                <a:gd name="T98" fmla="*/ 310 w 822"/>
                <a:gd name="T99" fmla="*/ 11 h 1057"/>
                <a:gd name="T100" fmla="*/ 350 w 822"/>
                <a:gd name="T101" fmla="*/ 4 h 1057"/>
                <a:gd name="T102" fmla="*/ 383 w 822"/>
                <a:gd name="T103" fmla="*/ 1 h 1057"/>
                <a:gd name="T104" fmla="*/ 405 w 822"/>
                <a:gd name="T105" fmla="*/ 0 h 1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22" h="1057">
                  <a:moveTo>
                    <a:pt x="405" y="0"/>
                  </a:moveTo>
                  <a:lnTo>
                    <a:pt x="412" y="0"/>
                  </a:lnTo>
                  <a:lnTo>
                    <a:pt x="417" y="0"/>
                  </a:lnTo>
                  <a:lnTo>
                    <a:pt x="427" y="0"/>
                  </a:lnTo>
                  <a:lnTo>
                    <a:pt x="440" y="1"/>
                  </a:lnTo>
                  <a:lnTo>
                    <a:pt x="456" y="2"/>
                  </a:lnTo>
                  <a:lnTo>
                    <a:pt x="473" y="4"/>
                  </a:lnTo>
                  <a:lnTo>
                    <a:pt x="492" y="7"/>
                  </a:lnTo>
                  <a:lnTo>
                    <a:pt x="514" y="11"/>
                  </a:lnTo>
                  <a:lnTo>
                    <a:pt x="536" y="17"/>
                  </a:lnTo>
                  <a:lnTo>
                    <a:pt x="560" y="24"/>
                  </a:lnTo>
                  <a:lnTo>
                    <a:pt x="584" y="33"/>
                  </a:lnTo>
                  <a:lnTo>
                    <a:pt x="608" y="44"/>
                  </a:lnTo>
                  <a:lnTo>
                    <a:pt x="633" y="57"/>
                  </a:lnTo>
                  <a:lnTo>
                    <a:pt x="658" y="74"/>
                  </a:lnTo>
                  <a:lnTo>
                    <a:pt x="682" y="92"/>
                  </a:lnTo>
                  <a:lnTo>
                    <a:pt x="705" y="114"/>
                  </a:lnTo>
                  <a:lnTo>
                    <a:pt x="727" y="140"/>
                  </a:lnTo>
                  <a:lnTo>
                    <a:pt x="747" y="167"/>
                  </a:lnTo>
                  <a:lnTo>
                    <a:pt x="766" y="199"/>
                  </a:lnTo>
                  <a:lnTo>
                    <a:pt x="781" y="235"/>
                  </a:lnTo>
                  <a:lnTo>
                    <a:pt x="796" y="274"/>
                  </a:lnTo>
                  <a:lnTo>
                    <a:pt x="807" y="317"/>
                  </a:lnTo>
                  <a:lnTo>
                    <a:pt x="814" y="366"/>
                  </a:lnTo>
                  <a:lnTo>
                    <a:pt x="819" y="418"/>
                  </a:lnTo>
                  <a:lnTo>
                    <a:pt x="819" y="420"/>
                  </a:lnTo>
                  <a:lnTo>
                    <a:pt x="820" y="427"/>
                  </a:lnTo>
                  <a:lnTo>
                    <a:pt x="820" y="437"/>
                  </a:lnTo>
                  <a:lnTo>
                    <a:pt x="821" y="451"/>
                  </a:lnTo>
                  <a:lnTo>
                    <a:pt x="822" y="469"/>
                  </a:lnTo>
                  <a:lnTo>
                    <a:pt x="822" y="488"/>
                  </a:lnTo>
                  <a:lnTo>
                    <a:pt x="822" y="511"/>
                  </a:lnTo>
                  <a:lnTo>
                    <a:pt x="822" y="537"/>
                  </a:lnTo>
                  <a:lnTo>
                    <a:pt x="820" y="564"/>
                  </a:lnTo>
                  <a:lnTo>
                    <a:pt x="818" y="593"/>
                  </a:lnTo>
                  <a:lnTo>
                    <a:pt x="815" y="622"/>
                  </a:lnTo>
                  <a:lnTo>
                    <a:pt x="811" y="654"/>
                  </a:lnTo>
                  <a:lnTo>
                    <a:pt x="806" y="686"/>
                  </a:lnTo>
                  <a:lnTo>
                    <a:pt x="798" y="719"/>
                  </a:lnTo>
                  <a:lnTo>
                    <a:pt x="789" y="752"/>
                  </a:lnTo>
                  <a:lnTo>
                    <a:pt x="779" y="785"/>
                  </a:lnTo>
                  <a:lnTo>
                    <a:pt x="766" y="816"/>
                  </a:lnTo>
                  <a:lnTo>
                    <a:pt x="752" y="848"/>
                  </a:lnTo>
                  <a:lnTo>
                    <a:pt x="735" y="879"/>
                  </a:lnTo>
                  <a:lnTo>
                    <a:pt x="716" y="907"/>
                  </a:lnTo>
                  <a:lnTo>
                    <a:pt x="695" y="935"/>
                  </a:lnTo>
                  <a:lnTo>
                    <a:pt x="671" y="960"/>
                  </a:lnTo>
                  <a:lnTo>
                    <a:pt x="643" y="983"/>
                  </a:lnTo>
                  <a:lnTo>
                    <a:pt x="614" y="1004"/>
                  </a:lnTo>
                  <a:lnTo>
                    <a:pt x="581" y="1022"/>
                  </a:lnTo>
                  <a:lnTo>
                    <a:pt x="543" y="1036"/>
                  </a:lnTo>
                  <a:lnTo>
                    <a:pt x="504" y="1047"/>
                  </a:lnTo>
                  <a:lnTo>
                    <a:pt x="461" y="1053"/>
                  </a:lnTo>
                  <a:lnTo>
                    <a:pt x="413" y="1057"/>
                  </a:lnTo>
                  <a:lnTo>
                    <a:pt x="407" y="1057"/>
                  </a:lnTo>
                  <a:lnTo>
                    <a:pt x="360" y="1053"/>
                  </a:lnTo>
                  <a:lnTo>
                    <a:pt x="317" y="1047"/>
                  </a:lnTo>
                  <a:lnTo>
                    <a:pt x="278" y="1036"/>
                  </a:lnTo>
                  <a:lnTo>
                    <a:pt x="241" y="1022"/>
                  </a:lnTo>
                  <a:lnTo>
                    <a:pt x="208" y="1004"/>
                  </a:lnTo>
                  <a:lnTo>
                    <a:pt x="178" y="984"/>
                  </a:lnTo>
                  <a:lnTo>
                    <a:pt x="151" y="961"/>
                  </a:lnTo>
                  <a:lnTo>
                    <a:pt x="127" y="936"/>
                  </a:lnTo>
                  <a:lnTo>
                    <a:pt x="105" y="909"/>
                  </a:lnTo>
                  <a:lnTo>
                    <a:pt x="86" y="879"/>
                  </a:lnTo>
                  <a:lnTo>
                    <a:pt x="70" y="849"/>
                  </a:lnTo>
                  <a:lnTo>
                    <a:pt x="55" y="817"/>
                  </a:lnTo>
                  <a:lnTo>
                    <a:pt x="43" y="785"/>
                  </a:lnTo>
                  <a:lnTo>
                    <a:pt x="32" y="753"/>
                  </a:lnTo>
                  <a:lnTo>
                    <a:pt x="23" y="720"/>
                  </a:lnTo>
                  <a:lnTo>
                    <a:pt x="17" y="687"/>
                  </a:lnTo>
                  <a:lnTo>
                    <a:pt x="11" y="655"/>
                  </a:lnTo>
                  <a:lnTo>
                    <a:pt x="7" y="623"/>
                  </a:lnTo>
                  <a:lnTo>
                    <a:pt x="4" y="593"/>
                  </a:lnTo>
                  <a:lnTo>
                    <a:pt x="2" y="564"/>
                  </a:lnTo>
                  <a:lnTo>
                    <a:pt x="0" y="537"/>
                  </a:lnTo>
                  <a:lnTo>
                    <a:pt x="0" y="511"/>
                  </a:lnTo>
                  <a:lnTo>
                    <a:pt x="0" y="488"/>
                  </a:lnTo>
                  <a:lnTo>
                    <a:pt x="0" y="469"/>
                  </a:lnTo>
                  <a:lnTo>
                    <a:pt x="2" y="451"/>
                  </a:lnTo>
                  <a:lnTo>
                    <a:pt x="3" y="438"/>
                  </a:lnTo>
                  <a:lnTo>
                    <a:pt x="3" y="427"/>
                  </a:lnTo>
                  <a:lnTo>
                    <a:pt x="4" y="420"/>
                  </a:lnTo>
                  <a:lnTo>
                    <a:pt x="4" y="418"/>
                  </a:lnTo>
                  <a:lnTo>
                    <a:pt x="8" y="366"/>
                  </a:lnTo>
                  <a:lnTo>
                    <a:pt x="16" y="317"/>
                  </a:lnTo>
                  <a:lnTo>
                    <a:pt x="27" y="273"/>
                  </a:lnTo>
                  <a:lnTo>
                    <a:pt x="41" y="234"/>
                  </a:lnTo>
                  <a:lnTo>
                    <a:pt x="57" y="199"/>
                  </a:lnTo>
                  <a:lnTo>
                    <a:pt x="76" y="167"/>
                  </a:lnTo>
                  <a:lnTo>
                    <a:pt x="96" y="138"/>
                  </a:lnTo>
                  <a:lnTo>
                    <a:pt x="118" y="114"/>
                  </a:lnTo>
                  <a:lnTo>
                    <a:pt x="141" y="92"/>
                  </a:lnTo>
                  <a:lnTo>
                    <a:pt x="165" y="74"/>
                  </a:lnTo>
                  <a:lnTo>
                    <a:pt x="189" y="57"/>
                  </a:lnTo>
                  <a:lnTo>
                    <a:pt x="214" y="44"/>
                  </a:lnTo>
                  <a:lnTo>
                    <a:pt x="240" y="33"/>
                  </a:lnTo>
                  <a:lnTo>
                    <a:pt x="264" y="23"/>
                  </a:lnTo>
                  <a:lnTo>
                    <a:pt x="287" y="17"/>
                  </a:lnTo>
                  <a:lnTo>
                    <a:pt x="310" y="11"/>
                  </a:lnTo>
                  <a:lnTo>
                    <a:pt x="331" y="7"/>
                  </a:lnTo>
                  <a:lnTo>
                    <a:pt x="350" y="4"/>
                  </a:lnTo>
                  <a:lnTo>
                    <a:pt x="368" y="2"/>
                  </a:lnTo>
                  <a:lnTo>
                    <a:pt x="383" y="1"/>
                  </a:lnTo>
                  <a:lnTo>
                    <a:pt x="395" y="0"/>
                  </a:lnTo>
                  <a:lnTo>
                    <a:pt x="4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436"/>
            <p:cNvSpPr>
              <a:spLocks/>
            </p:cNvSpPr>
            <p:nvPr/>
          </p:nvSpPr>
          <p:spPr bwMode="auto">
            <a:xfrm>
              <a:off x="5734050" y="2955925"/>
              <a:ext cx="104775" cy="134938"/>
            </a:xfrm>
            <a:custGeom>
              <a:avLst/>
              <a:gdLst>
                <a:gd name="T0" fmla="*/ 346 w 662"/>
                <a:gd name="T1" fmla="*/ 1 h 849"/>
                <a:gd name="T2" fmla="*/ 371 w 662"/>
                <a:gd name="T3" fmla="*/ 2 h 849"/>
                <a:gd name="T4" fmla="*/ 406 w 662"/>
                <a:gd name="T5" fmla="*/ 6 h 849"/>
                <a:gd name="T6" fmla="*/ 446 w 662"/>
                <a:gd name="T7" fmla="*/ 17 h 849"/>
                <a:gd name="T8" fmla="*/ 489 w 662"/>
                <a:gd name="T9" fmla="*/ 35 h 849"/>
                <a:gd name="T10" fmla="*/ 532 w 662"/>
                <a:gd name="T11" fmla="*/ 61 h 849"/>
                <a:gd name="T12" fmla="*/ 573 w 662"/>
                <a:gd name="T13" fmla="*/ 97 h 849"/>
                <a:gd name="T14" fmla="*/ 609 w 662"/>
                <a:gd name="T15" fmla="*/ 147 h 849"/>
                <a:gd name="T16" fmla="*/ 638 w 662"/>
                <a:gd name="T17" fmla="*/ 210 h 849"/>
                <a:gd name="T18" fmla="*/ 655 w 662"/>
                <a:gd name="T19" fmla="*/ 289 h 849"/>
                <a:gd name="T20" fmla="*/ 660 w 662"/>
                <a:gd name="T21" fmla="*/ 339 h 849"/>
                <a:gd name="T22" fmla="*/ 661 w 662"/>
                <a:gd name="T23" fmla="*/ 355 h 849"/>
                <a:gd name="T24" fmla="*/ 662 w 662"/>
                <a:gd name="T25" fmla="*/ 385 h 849"/>
                <a:gd name="T26" fmla="*/ 662 w 662"/>
                <a:gd name="T27" fmla="*/ 426 h 849"/>
                <a:gd name="T28" fmla="*/ 659 w 662"/>
                <a:gd name="T29" fmla="*/ 477 h 849"/>
                <a:gd name="T30" fmla="*/ 652 w 662"/>
                <a:gd name="T31" fmla="*/ 533 h 849"/>
                <a:gd name="T32" fmla="*/ 639 w 662"/>
                <a:gd name="T33" fmla="*/ 591 h 849"/>
                <a:gd name="T34" fmla="*/ 620 w 662"/>
                <a:gd name="T35" fmla="*/ 649 h 849"/>
                <a:gd name="T36" fmla="*/ 593 w 662"/>
                <a:gd name="T37" fmla="*/ 705 h 849"/>
                <a:gd name="T38" fmla="*/ 555 w 662"/>
                <a:gd name="T39" fmla="*/ 756 h 849"/>
                <a:gd name="T40" fmla="*/ 508 w 662"/>
                <a:gd name="T41" fmla="*/ 797 h 849"/>
                <a:gd name="T42" fmla="*/ 448 w 662"/>
                <a:gd name="T43" fmla="*/ 829 h 849"/>
                <a:gd name="T44" fmla="*/ 376 w 662"/>
                <a:gd name="T45" fmla="*/ 845 h 849"/>
                <a:gd name="T46" fmla="*/ 328 w 662"/>
                <a:gd name="T47" fmla="*/ 849 h 849"/>
                <a:gd name="T48" fmla="*/ 248 w 662"/>
                <a:gd name="T49" fmla="*/ 839 h 849"/>
                <a:gd name="T50" fmla="*/ 182 w 662"/>
                <a:gd name="T51" fmla="*/ 815 h 849"/>
                <a:gd name="T52" fmla="*/ 129 w 662"/>
                <a:gd name="T53" fmla="*/ 777 h 849"/>
                <a:gd name="T54" fmla="*/ 87 w 662"/>
                <a:gd name="T55" fmla="*/ 731 h 849"/>
                <a:gd name="T56" fmla="*/ 55 w 662"/>
                <a:gd name="T57" fmla="*/ 678 h 849"/>
                <a:gd name="T58" fmla="*/ 31 w 662"/>
                <a:gd name="T59" fmla="*/ 621 h 849"/>
                <a:gd name="T60" fmla="*/ 16 w 662"/>
                <a:gd name="T61" fmla="*/ 561 h 849"/>
                <a:gd name="T62" fmla="*/ 6 w 662"/>
                <a:gd name="T63" fmla="*/ 504 h 849"/>
                <a:gd name="T64" fmla="*/ 1 w 662"/>
                <a:gd name="T65" fmla="*/ 451 h 849"/>
                <a:gd name="T66" fmla="*/ 0 w 662"/>
                <a:gd name="T67" fmla="*/ 404 h 849"/>
                <a:gd name="T68" fmla="*/ 0 w 662"/>
                <a:gd name="T69" fmla="*/ 368 h 849"/>
                <a:gd name="T70" fmla="*/ 3 w 662"/>
                <a:gd name="T71" fmla="*/ 344 h 849"/>
                <a:gd name="T72" fmla="*/ 3 w 662"/>
                <a:gd name="T73" fmla="*/ 336 h 849"/>
                <a:gd name="T74" fmla="*/ 15 w 662"/>
                <a:gd name="T75" fmla="*/ 248 h 849"/>
                <a:gd name="T76" fmla="*/ 38 w 662"/>
                <a:gd name="T77" fmla="*/ 177 h 849"/>
                <a:gd name="T78" fmla="*/ 69 w 662"/>
                <a:gd name="T79" fmla="*/ 120 h 849"/>
                <a:gd name="T80" fmla="*/ 109 w 662"/>
                <a:gd name="T81" fmla="*/ 78 h 849"/>
                <a:gd name="T82" fmla="*/ 152 w 662"/>
                <a:gd name="T83" fmla="*/ 47 h 849"/>
                <a:gd name="T84" fmla="*/ 195 w 662"/>
                <a:gd name="T85" fmla="*/ 25 h 849"/>
                <a:gd name="T86" fmla="*/ 237 w 662"/>
                <a:gd name="T87" fmla="*/ 12 h 849"/>
                <a:gd name="T88" fmla="*/ 275 w 662"/>
                <a:gd name="T89" fmla="*/ 4 h 849"/>
                <a:gd name="T90" fmla="*/ 305 w 662"/>
                <a:gd name="T91" fmla="*/ 1 h 849"/>
                <a:gd name="T92" fmla="*/ 325 w 662"/>
                <a:gd name="T93" fmla="*/ 0 h 849"/>
                <a:gd name="T94" fmla="*/ 337 w 662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62" h="849">
                  <a:moveTo>
                    <a:pt x="337" y="0"/>
                  </a:moveTo>
                  <a:lnTo>
                    <a:pt x="346" y="1"/>
                  </a:lnTo>
                  <a:lnTo>
                    <a:pt x="357" y="1"/>
                  </a:lnTo>
                  <a:lnTo>
                    <a:pt x="371" y="2"/>
                  </a:lnTo>
                  <a:lnTo>
                    <a:pt x="388" y="4"/>
                  </a:lnTo>
                  <a:lnTo>
                    <a:pt x="406" y="6"/>
                  </a:lnTo>
                  <a:lnTo>
                    <a:pt x="425" y="11"/>
                  </a:lnTo>
                  <a:lnTo>
                    <a:pt x="446" y="17"/>
                  </a:lnTo>
                  <a:lnTo>
                    <a:pt x="468" y="25"/>
                  </a:lnTo>
                  <a:lnTo>
                    <a:pt x="489" y="35"/>
                  </a:lnTo>
                  <a:lnTo>
                    <a:pt x="510" y="47"/>
                  </a:lnTo>
                  <a:lnTo>
                    <a:pt x="532" y="61"/>
                  </a:lnTo>
                  <a:lnTo>
                    <a:pt x="553" y="78"/>
                  </a:lnTo>
                  <a:lnTo>
                    <a:pt x="573" y="97"/>
                  </a:lnTo>
                  <a:lnTo>
                    <a:pt x="593" y="120"/>
                  </a:lnTo>
                  <a:lnTo>
                    <a:pt x="609" y="147"/>
                  </a:lnTo>
                  <a:lnTo>
                    <a:pt x="625" y="176"/>
                  </a:lnTo>
                  <a:lnTo>
                    <a:pt x="638" y="210"/>
                  </a:lnTo>
                  <a:lnTo>
                    <a:pt x="648" y="248"/>
                  </a:lnTo>
                  <a:lnTo>
                    <a:pt x="655" y="289"/>
                  </a:lnTo>
                  <a:lnTo>
                    <a:pt x="660" y="336"/>
                  </a:lnTo>
                  <a:lnTo>
                    <a:pt x="660" y="339"/>
                  </a:lnTo>
                  <a:lnTo>
                    <a:pt x="660" y="344"/>
                  </a:lnTo>
                  <a:lnTo>
                    <a:pt x="661" y="355"/>
                  </a:lnTo>
                  <a:lnTo>
                    <a:pt x="662" y="368"/>
                  </a:lnTo>
                  <a:lnTo>
                    <a:pt x="662" y="385"/>
                  </a:lnTo>
                  <a:lnTo>
                    <a:pt x="662" y="404"/>
                  </a:lnTo>
                  <a:lnTo>
                    <a:pt x="662" y="426"/>
                  </a:lnTo>
                  <a:lnTo>
                    <a:pt x="661" y="451"/>
                  </a:lnTo>
                  <a:lnTo>
                    <a:pt x="659" y="477"/>
                  </a:lnTo>
                  <a:lnTo>
                    <a:pt x="655" y="504"/>
                  </a:lnTo>
                  <a:lnTo>
                    <a:pt x="652" y="533"/>
                  </a:lnTo>
                  <a:lnTo>
                    <a:pt x="646" y="561"/>
                  </a:lnTo>
                  <a:lnTo>
                    <a:pt x="639" y="591"/>
                  </a:lnTo>
                  <a:lnTo>
                    <a:pt x="630" y="621"/>
                  </a:lnTo>
                  <a:lnTo>
                    <a:pt x="620" y="649"/>
                  </a:lnTo>
                  <a:lnTo>
                    <a:pt x="607" y="678"/>
                  </a:lnTo>
                  <a:lnTo>
                    <a:pt x="593" y="705"/>
                  </a:lnTo>
                  <a:lnTo>
                    <a:pt x="575" y="731"/>
                  </a:lnTo>
                  <a:lnTo>
                    <a:pt x="555" y="756"/>
                  </a:lnTo>
                  <a:lnTo>
                    <a:pt x="533" y="777"/>
                  </a:lnTo>
                  <a:lnTo>
                    <a:pt x="508" y="797"/>
                  </a:lnTo>
                  <a:lnTo>
                    <a:pt x="480" y="815"/>
                  </a:lnTo>
                  <a:lnTo>
                    <a:pt x="448" y="829"/>
                  </a:lnTo>
                  <a:lnTo>
                    <a:pt x="414" y="839"/>
                  </a:lnTo>
                  <a:lnTo>
                    <a:pt x="376" y="845"/>
                  </a:lnTo>
                  <a:lnTo>
                    <a:pt x="334" y="849"/>
                  </a:lnTo>
                  <a:lnTo>
                    <a:pt x="328" y="849"/>
                  </a:lnTo>
                  <a:lnTo>
                    <a:pt x="287" y="845"/>
                  </a:lnTo>
                  <a:lnTo>
                    <a:pt x="248" y="839"/>
                  </a:lnTo>
                  <a:lnTo>
                    <a:pt x="213" y="829"/>
                  </a:lnTo>
                  <a:lnTo>
                    <a:pt x="182" y="815"/>
                  </a:lnTo>
                  <a:lnTo>
                    <a:pt x="154" y="797"/>
                  </a:lnTo>
                  <a:lnTo>
                    <a:pt x="129" y="777"/>
                  </a:lnTo>
                  <a:lnTo>
                    <a:pt x="106" y="756"/>
                  </a:lnTo>
                  <a:lnTo>
                    <a:pt x="87" y="731"/>
                  </a:lnTo>
                  <a:lnTo>
                    <a:pt x="69" y="705"/>
                  </a:lnTo>
                  <a:lnTo>
                    <a:pt x="55" y="678"/>
                  </a:lnTo>
                  <a:lnTo>
                    <a:pt x="42" y="649"/>
                  </a:lnTo>
                  <a:lnTo>
                    <a:pt x="31" y="621"/>
                  </a:lnTo>
                  <a:lnTo>
                    <a:pt x="23" y="591"/>
                  </a:lnTo>
                  <a:lnTo>
                    <a:pt x="16" y="561"/>
                  </a:lnTo>
                  <a:lnTo>
                    <a:pt x="10" y="533"/>
                  </a:lnTo>
                  <a:lnTo>
                    <a:pt x="6" y="504"/>
                  </a:lnTo>
                  <a:lnTo>
                    <a:pt x="4" y="477"/>
                  </a:lnTo>
                  <a:lnTo>
                    <a:pt x="1" y="451"/>
                  </a:lnTo>
                  <a:lnTo>
                    <a:pt x="0" y="426"/>
                  </a:lnTo>
                  <a:lnTo>
                    <a:pt x="0" y="404"/>
                  </a:lnTo>
                  <a:lnTo>
                    <a:pt x="0" y="385"/>
                  </a:lnTo>
                  <a:lnTo>
                    <a:pt x="0" y="368"/>
                  </a:lnTo>
                  <a:lnTo>
                    <a:pt x="1" y="355"/>
                  </a:lnTo>
                  <a:lnTo>
                    <a:pt x="3" y="344"/>
                  </a:lnTo>
                  <a:lnTo>
                    <a:pt x="3" y="339"/>
                  </a:lnTo>
                  <a:lnTo>
                    <a:pt x="3" y="336"/>
                  </a:lnTo>
                  <a:lnTo>
                    <a:pt x="7" y="289"/>
                  </a:lnTo>
                  <a:lnTo>
                    <a:pt x="15" y="248"/>
                  </a:lnTo>
                  <a:lnTo>
                    <a:pt x="24" y="210"/>
                  </a:lnTo>
                  <a:lnTo>
                    <a:pt x="38" y="177"/>
                  </a:lnTo>
                  <a:lnTo>
                    <a:pt x="53" y="147"/>
                  </a:lnTo>
                  <a:lnTo>
                    <a:pt x="69" y="120"/>
                  </a:lnTo>
                  <a:lnTo>
                    <a:pt x="89" y="97"/>
                  </a:lnTo>
                  <a:lnTo>
                    <a:pt x="109" y="78"/>
                  </a:lnTo>
                  <a:lnTo>
                    <a:pt x="130" y="61"/>
                  </a:lnTo>
                  <a:lnTo>
                    <a:pt x="152" y="47"/>
                  </a:lnTo>
                  <a:lnTo>
                    <a:pt x="174" y="35"/>
                  </a:lnTo>
                  <a:lnTo>
                    <a:pt x="195" y="25"/>
                  </a:lnTo>
                  <a:lnTo>
                    <a:pt x="216" y="17"/>
                  </a:lnTo>
                  <a:lnTo>
                    <a:pt x="237" y="12"/>
                  </a:lnTo>
                  <a:lnTo>
                    <a:pt x="256" y="7"/>
                  </a:lnTo>
                  <a:lnTo>
                    <a:pt x="275" y="4"/>
                  </a:lnTo>
                  <a:lnTo>
                    <a:pt x="291" y="2"/>
                  </a:lnTo>
                  <a:lnTo>
                    <a:pt x="305" y="1"/>
                  </a:lnTo>
                  <a:lnTo>
                    <a:pt x="316" y="1"/>
                  </a:lnTo>
                  <a:lnTo>
                    <a:pt x="325" y="0"/>
                  </a:lnTo>
                  <a:lnTo>
                    <a:pt x="331" y="1"/>
                  </a:lnTo>
                  <a:lnTo>
                    <a:pt x="3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437"/>
            <p:cNvSpPr>
              <a:spLocks/>
            </p:cNvSpPr>
            <p:nvPr/>
          </p:nvSpPr>
          <p:spPr bwMode="auto">
            <a:xfrm>
              <a:off x="5324475" y="3073400"/>
              <a:ext cx="573088" cy="158750"/>
            </a:xfrm>
            <a:custGeom>
              <a:avLst/>
              <a:gdLst>
                <a:gd name="T0" fmla="*/ 1740 w 3611"/>
                <a:gd name="T1" fmla="*/ 214 h 997"/>
                <a:gd name="T2" fmla="*/ 1694 w 3611"/>
                <a:gd name="T3" fmla="*/ 110 h 997"/>
                <a:gd name="T4" fmla="*/ 1701 w 3611"/>
                <a:gd name="T5" fmla="*/ 46 h 997"/>
                <a:gd name="T6" fmla="*/ 1740 w 3611"/>
                <a:gd name="T7" fmla="*/ 14 h 997"/>
                <a:gd name="T8" fmla="*/ 1784 w 3611"/>
                <a:gd name="T9" fmla="*/ 2 h 997"/>
                <a:gd name="T10" fmla="*/ 1808 w 3611"/>
                <a:gd name="T11" fmla="*/ 0 h 997"/>
                <a:gd name="T12" fmla="*/ 1841 w 3611"/>
                <a:gd name="T13" fmla="*/ 4 h 997"/>
                <a:gd name="T14" fmla="*/ 1886 w 3611"/>
                <a:gd name="T15" fmla="*/ 20 h 997"/>
                <a:gd name="T16" fmla="*/ 1918 w 3611"/>
                <a:gd name="T17" fmla="*/ 59 h 997"/>
                <a:gd name="T18" fmla="*/ 1914 w 3611"/>
                <a:gd name="T19" fmla="*/ 132 h 997"/>
                <a:gd name="T20" fmla="*/ 1852 w 3611"/>
                <a:gd name="T21" fmla="*/ 248 h 997"/>
                <a:gd name="T22" fmla="*/ 2123 w 3611"/>
                <a:gd name="T23" fmla="*/ 6 h 997"/>
                <a:gd name="T24" fmla="*/ 2196 w 3611"/>
                <a:gd name="T25" fmla="*/ 43 h 997"/>
                <a:gd name="T26" fmla="*/ 2320 w 3611"/>
                <a:gd name="T27" fmla="*/ 109 h 997"/>
                <a:gd name="T28" fmla="*/ 2466 w 3611"/>
                <a:gd name="T29" fmla="*/ 194 h 997"/>
                <a:gd name="T30" fmla="*/ 2582 w 3611"/>
                <a:gd name="T31" fmla="*/ 239 h 997"/>
                <a:gd name="T32" fmla="*/ 2658 w 3611"/>
                <a:gd name="T33" fmla="*/ 201 h 997"/>
                <a:gd name="T34" fmla="*/ 2877 w 3611"/>
                <a:gd name="T35" fmla="*/ 394 h 997"/>
                <a:gd name="T36" fmla="*/ 2825 w 3611"/>
                <a:gd name="T37" fmla="*/ 293 h 997"/>
                <a:gd name="T38" fmla="*/ 2828 w 3611"/>
                <a:gd name="T39" fmla="*/ 234 h 997"/>
                <a:gd name="T40" fmla="*/ 2862 w 3611"/>
                <a:gd name="T41" fmla="*/ 205 h 997"/>
                <a:gd name="T42" fmla="*/ 2900 w 3611"/>
                <a:gd name="T43" fmla="*/ 196 h 997"/>
                <a:gd name="T44" fmla="*/ 2920 w 3611"/>
                <a:gd name="T45" fmla="*/ 195 h 997"/>
                <a:gd name="T46" fmla="*/ 2955 w 3611"/>
                <a:gd name="T47" fmla="*/ 201 h 997"/>
                <a:gd name="T48" fmla="*/ 2994 w 3611"/>
                <a:gd name="T49" fmla="*/ 224 h 997"/>
                <a:gd name="T50" fmla="*/ 3007 w 3611"/>
                <a:gd name="T51" fmla="*/ 274 h 997"/>
                <a:gd name="T52" fmla="*/ 2971 w 3611"/>
                <a:gd name="T53" fmla="*/ 364 h 997"/>
                <a:gd name="T54" fmla="*/ 3163 w 3611"/>
                <a:gd name="T55" fmla="*/ 195 h 997"/>
                <a:gd name="T56" fmla="*/ 3223 w 3611"/>
                <a:gd name="T57" fmla="*/ 226 h 997"/>
                <a:gd name="T58" fmla="*/ 3338 w 3611"/>
                <a:gd name="T59" fmla="*/ 287 h 997"/>
                <a:gd name="T60" fmla="*/ 3475 w 3611"/>
                <a:gd name="T61" fmla="*/ 368 h 997"/>
                <a:gd name="T62" fmla="*/ 3577 w 3611"/>
                <a:gd name="T63" fmla="*/ 467 h 997"/>
                <a:gd name="T64" fmla="*/ 3609 w 3611"/>
                <a:gd name="T65" fmla="*/ 589 h 997"/>
                <a:gd name="T66" fmla="*/ 3610 w 3611"/>
                <a:gd name="T67" fmla="*/ 703 h 997"/>
                <a:gd name="T68" fmla="*/ 0 w 3611"/>
                <a:gd name="T69" fmla="*/ 668 h 997"/>
                <a:gd name="T70" fmla="*/ 7 w 3611"/>
                <a:gd name="T71" fmla="*/ 557 h 997"/>
                <a:gd name="T72" fmla="*/ 53 w 3611"/>
                <a:gd name="T73" fmla="*/ 442 h 997"/>
                <a:gd name="T74" fmla="*/ 171 w 3611"/>
                <a:gd name="T75" fmla="*/ 348 h 997"/>
                <a:gd name="T76" fmla="*/ 306 w 3611"/>
                <a:gd name="T77" fmla="*/ 271 h 997"/>
                <a:gd name="T78" fmla="*/ 409 w 3611"/>
                <a:gd name="T79" fmla="*/ 216 h 997"/>
                <a:gd name="T80" fmla="*/ 451 w 3611"/>
                <a:gd name="T81" fmla="*/ 195 h 997"/>
                <a:gd name="T82" fmla="*/ 625 w 3611"/>
                <a:gd name="T83" fmla="*/ 337 h 997"/>
                <a:gd name="T84" fmla="*/ 604 w 3611"/>
                <a:gd name="T85" fmla="*/ 259 h 997"/>
                <a:gd name="T86" fmla="*/ 626 w 3611"/>
                <a:gd name="T87" fmla="*/ 216 h 997"/>
                <a:gd name="T88" fmla="*/ 666 w 3611"/>
                <a:gd name="T89" fmla="*/ 199 h 997"/>
                <a:gd name="T90" fmla="*/ 697 w 3611"/>
                <a:gd name="T91" fmla="*/ 195 h 997"/>
                <a:gd name="T92" fmla="*/ 720 w 3611"/>
                <a:gd name="T93" fmla="*/ 198 h 997"/>
                <a:gd name="T94" fmla="*/ 759 w 3611"/>
                <a:gd name="T95" fmla="*/ 210 h 997"/>
                <a:gd name="T96" fmla="*/ 788 w 3611"/>
                <a:gd name="T97" fmla="*/ 245 h 997"/>
                <a:gd name="T98" fmla="*/ 780 w 3611"/>
                <a:gd name="T99" fmla="*/ 314 h 997"/>
                <a:gd name="T100" fmla="*/ 811 w 3611"/>
                <a:gd name="T101" fmla="*/ 613 h 997"/>
                <a:gd name="T102" fmla="*/ 966 w 3611"/>
                <a:gd name="T103" fmla="*/ 207 h 997"/>
                <a:gd name="T104" fmla="*/ 1057 w 3611"/>
                <a:gd name="T105" fmla="*/ 255 h 997"/>
                <a:gd name="T106" fmla="*/ 1185 w 3611"/>
                <a:gd name="T107" fmla="*/ 171 h 997"/>
                <a:gd name="T108" fmla="*/ 1328 w 3611"/>
                <a:gd name="T109" fmla="*/ 90 h 997"/>
                <a:gd name="T110" fmla="*/ 1441 w 3611"/>
                <a:gd name="T111" fmla="*/ 31 h 997"/>
                <a:gd name="T112" fmla="*/ 1498 w 3611"/>
                <a:gd name="T113" fmla="*/ 2 h 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11" h="997">
                  <a:moveTo>
                    <a:pt x="1502" y="0"/>
                  </a:moveTo>
                  <a:lnTo>
                    <a:pt x="1666" y="520"/>
                  </a:lnTo>
                  <a:lnTo>
                    <a:pt x="1763" y="248"/>
                  </a:lnTo>
                  <a:lnTo>
                    <a:pt x="1740" y="214"/>
                  </a:lnTo>
                  <a:lnTo>
                    <a:pt x="1722" y="184"/>
                  </a:lnTo>
                  <a:lnTo>
                    <a:pt x="1708" y="156"/>
                  </a:lnTo>
                  <a:lnTo>
                    <a:pt x="1699" y="132"/>
                  </a:lnTo>
                  <a:lnTo>
                    <a:pt x="1694" y="110"/>
                  </a:lnTo>
                  <a:lnTo>
                    <a:pt x="1692" y="91"/>
                  </a:lnTo>
                  <a:lnTo>
                    <a:pt x="1693" y="74"/>
                  </a:lnTo>
                  <a:lnTo>
                    <a:pt x="1696" y="59"/>
                  </a:lnTo>
                  <a:lnTo>
                    <a:pt x="1701" y="46"/>
                  </a:lnTo>
                  <a:lnTo>
                    <a:pt x="1709" y="36"/>
                  </a:lnTo>
                  <a:lnTo>
                    <a:pt x="1718" y="27"/>
                  </a:lnTo>
                  <a:lnTo>
                    <a:pt x="1729" y="20"/>
                  </a:lnTo>
                  <a:lnTo>
                    <a:pt x="1740" y="14"/>
                  </a:lnTo>
                  <a:lnTo>
                    <a:pt x="1751" y="10"/>
                  </a:lnTo>
                  <a:lnTo>
                    <a:pt x="1762" y="7"/>
                  </a:lnTo>
                  <a:lnTo>
                    <a:pt x="1773" y="3"/>
                  </a:lnTo>
                  <a:lnTo>
                    <a:pt x="1784" y="2"/>
                  </a:lnTo>
                  <a:lnTo>
                    <a:pt x="1792" y="1"/>
                  </a:lnTo>
                  <a:lnTo>
                    <a:pt x="1800" y="1"/>
                  </a:lnTo>
                  <a:lnTo>
                    <a:pt x="1806" y="0"/>
                  </a:lnTo>
                  <a:lnTo>
                    <a:pt x="1808" y="0"/>
                  </a:lnTo>
                  <a:lnTo>
                    <a:pt x="1813" y="1"/>
                  </a:lnTo>
                  <a:lnTo>
                    <a:pt x="1821" y="1"/>
                  </a:lnTo>
                  <a:lnTo>
                    <a:pt x="1830" y="2"/>
                  </a:lnTo>
                  <a:lnTo>
                    <a:pt x="1841" y="4"/>
                  </a:lnTo>
                  <a:lnTo>
                    <a:pt x="1852" y="7"/>
                  </a:lnTo>
                  <a:lnTo>
                    <a:pt x="1863" y="10"/>
                  </a:lnTo>
                  <a:lnTo>
                    <a:pt x="1875" y="14"/>
                  </a:lnTo>
                  <a:lnTo>
                    <a:pt x="1886" y="20"/>
                  </a:lnTo>
                  <a:lnTo>
                    <a:pt x="1896" y="27"/>
                  </a:lnTo>
                  <a:lnTo>
                    <a:pt x="1904" y="36"/>
                  </a:lnTo>
                  <a:lnTo>
                    <a:pt x="1912" y="47"/>
                  </a:lnTo>
                  <a:lnTo>
                    <a:pt x="1918" y="59"/>
                  </a:lnTo>
                  <a:lnTo>
                    <a:pt x="1922" y="74"/>
                  </a:lnTo>
                  <a:lnTo>
                    <a:pt x="1922" y="91"/>
                  </a:lnTo>
                  <a:lnTo>
                    <a:pt x="1920" y="110"/>
                  </a:lnTo>
                  <a:lnTo>
                    <a:pt x="1914" y="132"/>
                  </a:lnTo>
                  <a:lnTo>
                    <a:pt x="1905" y="157"/>
                  </a:lnTo>
                  <a:lnTo>
                    <a:pt x="1892" y="184"/>
                  </a:lnTo>
                  <a:lnTo>
                    <a:pt x="1874" y="214"/>
                  </a:lnTo>
                  <a:lnTo>
                    <a:pt x="1852" y="248"/>
                  </a:lnTo>
                  <a:lnTo>
                    <a:pt x="1947" y="520"/>
                  </a:lnTo>
                  <a:lnTo>
                    <a:pt x="2112" y="0"/>
                  </a:lnTo>
                  <a:lnTo>
                    <a:pt x="2115" y="2"/>
                  </a:lnTo>
                  <a:lnTo>
                    <a:pt x="2123" y="6"/>
                  </a:lnTo>
                  <a:lnTo>
                    <a:pt x="2135" y="12"/>
                  </a:lnTo>
                  <a:lnTo>
                    <a:pt x="2152" y="20"/>
                  </a:lnTo>
                  <a:lnTo>
                    <a:pt x="2172" y="31"/>
                  </a:lnTo>
                  <a:lnTo>
                    <a:pt x="2196" y="43"/>
                  </a:lnTo>
                  <a:lnTo>
                    <a:pt x="2224" y="57"/>
                  </a:lnTo>
                  <a:lnTo>
                    <a:pt x="2253" y="74"/>
                  </a:lnTo>
                  <a:lnTo>
                    <a:pt x="2286" y="90"/>
                  </a:lnTo>
                  <a:lnTo>
                    <a:pt x="2320" y="109"/>
                  </a:lnTo>
                  <a:lnTo>
                    <a:pt x="2355" y="128"/>
                  </a:lnTo>
                  <a:lnTo>
                    <a:pt x="2391" y="149"/>
                  </a:lnTo>
                  <a:lnTo>
                    <a:pt x="2429" y="171"/>
                  </a:lnTo>
                  <a:lnTo>
                    <a:pt x="2466" y="194"/>
                  </a:lnTo>
                  <a:lnTo>
                    <a:pt x="2503" y="217"/>
                  </a:lnTo>
                  <a:lnTo>
                    <a:pt x="2531" y="235"/>
                  </a:lnTo>
                  <a:lnTo>
                    <a:pt x="2555" y="253"/>
                  </a:lnTo>
                  <a:lnTo>
                    <a:pt x="2582" y="239"/>
                  </a:lnTo>
                  <a:lnTo>
                    <a:pt x="2606" y="227"/>
                  </a:lnTo>
                  <a:lnTo>
                    <a:pt x="2627" y="216"/>
                  </a:lnTo>
                  <a:lnTo>
                    <a:pt x="2645" y="207"/>
                  </a:lnTo>
                  <a:lnTo>
                    <a:pt x="2658" y="201"/>
                  </a:lnTo>
                  <a:lnTo>
                    <a:pt x="2666" y="196"/>
                  </a:lnTo>
                  <a:lnTo>
                    <a:pt x="2669" y="195"/>
                  </a:lnTo>
                  <a:lnTo>
                    <a:pt x="2801" y="613"/>
                  </a:lnTo>
                  <a:lnTo>
                    <a:pt x="2877" y="394"/>
                  </a:lnTo>
                  <a:lnTo>
                    <a:pt x="2858" y="364"/>
                  </a:lnTo>
                  <a:lnTo>
                    <a:pt x="2842" y="337"/>
                  </a:lnTo>
                  <a:lnTo>
                    <a:pt x="2831" y="314"/>
                  </a:lnTo>
                  <a:lnTo>
                    <a:pt x="2825" y="293"/>
                  </a:lnTo>
                  <a:lnTo>
                    <a:pt x="2821" y="274"/>
                  </a:lnTo>
                  <a:lnTo>
                    <a:pt x="2821" y="259"/>
                  </a:lnTo>
                  <a:lnTo>
                    <a:pt x="2824" y="245"/>
                  </a:lnTo>
                  <a:lnTo>
                    <a:pt x="2828" y="234"/>
                  </a:lnTo>
                  <a:lnTo>
                    <a:pt x="2835" y="224"/>
                  </a:lnTo>
                  <a:lnTo>
                    <a:pt x="2843" y="216"/>
                  </a:lnTo>
                  <a:lnTo>
                    <a:pt x="2852" y="210"/>
                  </a:lnTo>
                  <a:lnTo>
                    <a:pt x="2862" y="205"/>
                  </a:lnTo>
                  <a:lnTo>
                    <a:pt x="2873" y="201"/>
                  </a:lnTo>
                  <a:lnTo>
                    <a:pt x="2883" y="199"/>
                  </a:lnTo>
                  <a:lnTo>
                    <a:pt x="2893" y="198"/>
                  </a:lnTo>
                  <a:lnTo>
                    <a:pt x="2900" y="196"/>
                  </a:lnTo>
                  <a:lnTo>
                    <a:pt x="2908" y="195"/>
                  </a:lnTo>
                  <a:lnTo>
                    <a:pt x="2914" y="195"/>
                  </a:lnTo>
                  <a:lnTo>
                    <a:pt x="2915" y="195"/>
                  </a:lnTo>
                  <a:lnTo>
                    <a:pt x="2920" y="195"/>
                  </a:lnTo>
                  <a:lnTo>
                    <a:pt x="2928" y="196"/>
                  </a:lnTo>
                  <a:lnTo>
                    <a:pt x="2935" y="198"/>
                  </a:lnTo>
                  <a:lnTo>
                    <a:pt x="2945" y="199"/>
                  </a:lnTo>
                  <a:lnTo>
                    <a:pt x="2955" y="201"/>
                  </a:lnTo>
                  <a:lnTo>
                    <a:pt x="2966" y="205"/>
                  </a:lnTo>
                  <a:lnTo>
                    <a:pt x="2976" y="210"/>
                  </a:lnTo>
                  <a:lnTo>
                    <a:pt x="2985" y="216"/>
                  </a:lnTo>
                  <a:lnTo>
                    <a:pt x="2994" y="224"/>
                  </a:lnTo>
                  <a:lnTo>
                    <a:pt x="3000" y="234"/>
                  </a:lnTo>
                  <a:lnTo>
                    <a:pt x="3005" y="245"/>
                  </a:lnTo>
                  <a:lnTo>
                    <a:pt x="3007" y="259"/>
                  </a:lnTo>
                  <a:lnTo>
                    <a:pt x="3007" y="274"/>
                  </a:lnTo>
                  <a:lnTo>
                    <a:pt x="3004" y="293"/>
                  </a:lnTo>
                  <a:lnTo>
                    <a:pt x="2997" y="314"/>
                  </a:lnTo>
                  <a:lnTo>
                    <a:pt x="2986" y="337"/>
                  </a:lnTo>
                  <a:lnTo>
                    <a:pt x="2971" y="364"/>
                  </a:lnTo>
                  <a:lnTo>
                    <a:pt x="2951" y="394"/>
                  </a:lnTo>
                  <a:lnTo>
                    <a:pt x="3028" y="613"/>
                  </a:lnTo>
                  <a:lnTo>
                    <a:pt x="3160" y="194"/>
                  </a:lnTo>
                  <a:lnTo>
                    <a:pt x="3163" y="195"/>
                  </a:lnTo>
                  <a:lnTo>
                    <a:pt x="3171" y="200"/>
                  </a:lnTo>
                  <a:lnTo>
                    <a:pt x="3185" y="206"/>
                  </a:lnTo>
                  <a:lnTo>
                    <a:pt x="3202" y="215"/>
                  </a:lnTo>
                  <a:lnTo>
                    <a:pt x="3223" y="226"/>
                  </a:lnTo>
                  <a:lnTo>
                    <a:pt x="3248" y="239"/>
                  </a:lnTo>
                  <a:lnTo>
                    <a:pt x="3276" y="253"/>
                  </a:lnTo>
                  <a:lnTo>
                    <a:pt x="3306" y="270"/>
                  </a:lnTo>
                  <a:lnTo>
                    <a:pt x="3338" y="287"/>
                  </a:lnTo>
                  <a:lnTo>
                    <a:pt x="3371" y="306"/>
                  </a:lnTo>
                  <a:lnTo>
                    <a:pt x="3405" y="326"/>
                  </a:lnTo>
                  <a:lnTo>
                    <a:pt x="3440" y="347"/>
                  </a:lnTo>
                  <a:lnTo>
                    <a:pt x="3475" y="368"/>
                  </a:lnTo>
                  <a:lnTo>
                    <a:pt x="3509" y="392"/>
                  </a:lnTo>
                  <a:lnTo>
                    <a:pt x="3537" y="416"/>
                  </a:lnTo>
                  <a:lnTo>
                    <a:pt x="3560" y="441"/>
                  </a:lnTo>
                  <a:lnTo>
                    <a:pt x="3577" y="467"/>
                  </a:lnTo>
                  <a:lnTo>
                    <a:pt x="3590" y="496"/>
                  </a:lnTo>
                  <a:lnTo>
                    <a:pt x="3599" y="524"/>
                  </a:lnTo>
                  <a:lnTo>
                    <a:pt x="3606" y="556"/>
                  </a:lnTo>
                  <a:lnTo>
                    <a:pt x="3609" y="589"/>
                  </a:lnTo>
                  <a:lnTo>
                    <a:pt x="3611" y="624"/>
                  </a:lnTo>
                  <a:lnTo>
                    <a:pt x="3611" y="634"/>
                  </a:lnTo>
                  <a:lnTo>
                    <a:pt x="3611" y="667"/>
                  </a:lnTo>
                  <a:lnTo>
                    <a:pt x="3610" y="703"/>
                  </a:lnTo>
                  <a:lnTo>
                    <a:pt x="3610" y="997"/>
                  </a:lnTo>
                  <a:lnTo>
                    <a:pt x="0" y="997"/>
                  </a:lnTo>
                  <a:lnTo>
                    <a:pt x="0" y="703"/>
                  </a:lnTo>
                  <a:lnTo>
                    <a:pt x="0" y="668"/>
                  </a:lnTo>
                  <a:lnTo>
                    <a:pt x="0" y="635"/>
                  </a:lnTo>
                  <a:lnTo>
                    <a:pt x="0" y="625"/>
                  </a:lnTo>
                  <a:lnTo>
                    <a:pt x="2" y="590"/>
                  </a:lnTo>
                  <a:lnTo>
                    <a:pt x="7" y="557"/>
                  </a:lnTo>
                  <a:lnTo>
                    <a:pt x="12" y="526"/>
                  </a:lnTo>
                  <a:lnTo>
                    <a:pt x="22" y="497"/>
                  </a:lnTo>
                  <a:lnTo>
                    <a:pt x="35" y="468"/>
                  </a:lnTo>
                  <a:lnTo>
                    <a:pt x="53" y="442"/>
                  </a:lnTo>
                  <a:lnTo>
                    <a:pt x="75" y="417"/>
                  </a:lnTo>
                  <a:lnTo>
                    <a:pt x="103" y="393"/>
                  </a:lnTo>
                  <a:lnTo>
                    <a:pt x="137" y="370"/>
                  </a:lnTo>
                  <a:lnTo>
                    <a:pt x="171" y="348"/>
                  </a:lnTo>
                  <a:lnTo>
                    <a:pt x="206" y="328"/>
                  </a:lnTo>
                  <a:lnTo>
                    <a:pt x="240" y="307"/>
                  </a:lnTo>
                  <a:lnTo>
                    <a:pt x="273" y="289"/>
                  </a:lnTo>
                  <a:lnTo>
                    <a:pt x="306" y="271"/>
                  </a:lnTo>
                  <a:lnTo>
                    <a:pt x="336" y="255"/>
                  </a:lnTo>
                  <a:lnTo>
                    <a:pt x="363" y="240"/>
                  </a:lnTo>
                  <a:lnTo>
                    <a:pt x="388" y="227"/>
                  </a:lnTo>
                  <a:lnTo>
                    <a:pt x="409" y="216"/>
                  </a:lnTo>
                  <a:lnTo>
                    <a:pt x="427" y="207"/>
                  </a:lnTo>
                  <a:lnTo>
                    <a:pt x="440" y="201"/>
                  </a:lnTo>
                  <a:lnTo>
                    <a:pt x="449" y="196"/>
                  </a:lnTo>
                  <a:lnTo>
                    <a:pt x="451" y="195"/>
                  </a:lnTo>
                  <a:lnTo>
                    <a:pt x="584" y="613"/>
                  </a:lnTo>
                  <a:lnTo>
                    <a:pt x="661" y="394"/>
                  </a:lnTo>
                  <a:lnTo>
                    <a:pt x="641" y="364"/>
                  </a:lnTo>
                  <a:lnTo>
                    <a:pt x="625" y="337"/>
                  </a:lnTo>
                  <a:lnTo>
                    <a:pt x="614" y="314"/>
                  </a:lnTo>
                  <a:lnTo>
                    <a:pt x="608" y="293"/>
                  </a:lnTo>
                  <a:lnTo>
                    <a:pt x="604" y="274"/>
                  </a:lnTo>
                  <a:lnTo>
                    <a:pt x="604" y="259"/>
                  </a:lnTo>
                  <a:lnTo>
                    <a:pt x="607" y="245"/>
                  </a:lnTo>
                  <a:lnTo>
                    <a:pt x="611" y="234"/>
                  </a:lnTo>
                  <a:lnTo>
                    <a:pt x="619" y="224"/>
                  </a:lnTo>
                  <a:lnTo>
                    <a:pt x="626" y="216"/>
                  </a:lnTo>
                  <a:lnTo>
                    <a:pt x="636" y="210"/>
                  </a:lnTo>
                  <a:lnTo>
                    <a:pt x="646" y="205"/>
                  </a:lnTo>
                  <a:lnTo>
                    <a:pt x="656" y="201"/>
                  </a:lnTo>
                  <a:lnTo>
                    <a:pt x="666" y="199"/>
                  </a:lnTo>
                  <a:lnTo>
                    <a:pt x="676" y="198"/>
                  </a:lnTo>
                  <a:lnTo>
                    <a:pt x="685" y="196"/>
                  </a:lnTo>
                  <a:lnTo>
                    <a:pt x="691" y="195"/>
                  </a:lnTo>
                  <a:lnTo>
                    <a:pt x="697" y="195"/>
                  </a:lnTo>
                  <a:lnTo>
                    <a:pt x="698" y="195"/>
                  </a:lnTo>
                  <a:lnTo>
                    <a:pt x="703" y="195"/>
                  </a:lnTo>
                  <a:lnTo>
                    <a:pt x="711" y="196"/>
                  </a:lnTo>
                  <a:lnTo>
                    <a:pt x="720" y="198"/>
                  </a:lnTo>
                  <a:lnTo>
                    <a:pt x="728" y="199"/>
                  </a:lnTo>
                  <a:lnTo>
                    <a:pt x="738" y="201"/>
                  </a:lnTo>
                  <a:lnTo>
                    <a:pt x="749" y="205"/>
                  </a:lnTo>
                  <a:lnTo>
                    <a:pt x="759" y="210"/>
                  </a:lnTo>
                  <a:lnTo>
                    <a:pt x="768" y="216"/>
                  </a:lnTo>
                  <a:lnTo>
                    <a:pt x="777" y="224"/>
                  </a:lnTo>
                  <a:lnTo>
                    <a:pt x="783" y="234"/>
                  </a:lnTo>
                  <a:lnTo>
                    <a:pt x="788" y="245"/>
                  </a:lnTo>
                  <a:lnTo>
                    <a:pt x="790" y="259"/>
                  </a:lnTo>
                  <a:lnTo>
                    <a:pt x="790" y="274"/>
                  </a:lnTo>
                  <a:lnTo>
                    <a:pt x="787" y="293"/>
                  </a:lnTo>
                  <a:lnTo>
                    <a:pt x="780" y="314"/>
                  </a:lnTo>
                  <a:lnTo>
                    <a:pt x="769" y="337"/>
                  </a:lnTo>
                  <a:lnTo>
                    <a:pt x="754" y="364"/>
                  </a:lnTo>
                  <a:lnTo>
                    <a:pt x="734" y="394"/>
                  </a:lnTo>
                  <a:lnTo>
                    <a:pt x="811" y="613"/>
                  </a:lnTo>
                  <a:lnTo>
                    <a:pt x="942" y="195"/>
                  </a:lnTo>
                  <a:lnTo>
                    <a:pt x="946" y="196"/>
                  </a:lnTo>
                  <a:lnTo>
                    <a:pt x="953" y="201"/>
                  </a:lnTo>
                  <a:lnTo>
                    <a:pt x="966" y="207"/>
                  </a:lnTo>
                  <a:lnTo>
                    <a:pt x="984" y="216"/>
                  </a:lnTo>
                  <a:lnTo>
                    <a:pt x="1006" y="227"/>
                  </a:lnTo>
                  <a:lnTo>
                    <a:pt x="1030" y="240"/>
                  </a:lnTo>
                  <a:lnTo>
                    <a:pt x="1057" y="255"/>
                  </a:lnTo>
                  <a:lnTo>
                    <a:pt x="1083" y="236"/>
                  </a:lnTo>
                  <a:lnTo>
                    <a:pt x="1110" y="217"/>
                  </a:lnTo>
                  <a:lnTo>
                    <a:pt x="1147" y="194"/>
                  </a:lnTo>
                  <a:lnTo>
                    <a:pt x="1185" y="171"/>
                  </a:lnTo>
                  <a:lnTo>
                    <a:pt x="1222" y="149"/>
                  </a:lnTo>
                  <a:lnTo>
                    <a:pt x="1258" y="128"/>
                  </a:lnTo>
                  <a:lnTo>
                    <a:pt x="1294" y="109"/>
                  </a:lnTo>
                  <a:lnTo>
                    <a:pt x="1328" y="90"/>
                  </a:lnTo>
                  <a:lnTo>
                    <a:pt x="1360" y="74"/>
                  </a:lnTo>
                  <a:lnTo>
                    <a:pt x="1390" y="57"/>
                  </a:lnTo>
                  <a:lnTo>
                    <a:pt x="1417" y="43"/>
                  </a:lnTo>
                  <a:lnTo>
                    <a:pt x="1441" y="31"/>
                  </a:lnTo>
                  <a:lnTo>
                    <a:pt x="1462" y="20"/>
                  </a:lnTo>
                  <a:lnTo>
                    <a:pt x="1479" y="12"/>
                  </a:lnTo>
                  <a:lnTo>
                    <a:pt x="1491" y="6"/>
                  </a:lnTo>
                  <a:lnTo>
                    <a:pt x="1498" y="2"/>
                  </a:lnTo>
                  <a:lnTo>
                    <a:pt x="15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438"/>
            <p:cNvSpPr>
              <a:spLocks/>
            </p:cNvSpPr>
            <p:nvPr/>
          </p:nvSpPr>
          <p:spPr bwMode="auto">
            <a:xfrm>
              <a:off x="5383213" y="2955925"/>
              <a:ext cx="104775" cy="134938"/>
            </a:xfrm>
            <a:custGeom>
              <a:avLst/>
              <a:gdLst>
                <a:gd name="T0" fmla="*/ 346 w 663"/>
                <a:gd name="T1" fmla="*/ 1 h 849"/>
                <a:gd name="T2" fmla="*/ 372 w 663"/>
                <a:gd name="T3" fmla="*/ 2 h 849"/>
                <a:gd name="T4" fmla="*/ 406 w 663"/>
                <a:gd name="T5" fmla="*/ 6 h 849"/>
                <a:gd name="T6" fmla="*/ 447 w 663"/>
                <a:gd name="T7" fmla="*/ 17 h 849"/>
                <a:gd name="T8" fmla="*/ 490 w 663"/>
                <a:gd name="T9" fmla="*/ 35 h 849"/>
                <a:gd name="T10" fmla="*/ 532 w 663"/>
                <a:gd name="T11" fmla="*/ 61 h 849"/>
                <a:gd name="T12" fmla="*/ 574 w 663"/>
                <a:gd name="T13" fmla="*/ 97 h 849"/>
                <a:gd name="T14" fmla="*/ 610 w 663"/>
                <a:gd name="T15" fmla="*/ 147 h 849"/>
                <a:gd name="T16" fmla="*/ 638 w 663"/>
                <a:gd name="T17" fmla="*/ 210 h 849"/>
                <a:gd name="T18" fmla="*/ 655 w 663"/>
                <a:gd name="T19" fmla="*/ 289 h 849"/>
                <a:gd name="T20" fmla="*/ 660 w 663"/>
                <a:gd name="T21" fmla="*/ 339 h 849"/>
                <a:gd name="T22" fmla="*/ 661 w 663"/>
                <a:gd name="T23" fmla="*/ 355 h 849"/>
                <a:gd name="T24" fmla="*/ 662 w 663"/>
                <a:gd name="T25" fmla="*/ 385 h 849"/>
                <a:gd name="T26" fmla="*/ 662 w 663"/>
                <a:gd name="T27" fmla="*/ 426 h 849"/>
                <a:gd name="T28" fmla="*/ 660 w 663"/>
                <a:gd name="T29" fmla="*/ 477 h 849"/>
                <a:gd name="T30" fmla="*/ 652 w 663"/>
                <a:gd name="T31" fmla="*/ 533 h 849"/>
                <a:gd name="T32" fmla="*/ 640 w 663"/>
                <a:gd name="T33" fmla="*/ 591 h 849"/>
                <a:gd name="T34" fmla="*/ 620 w 663"/>
                <a:gd name="T35" fmla="*/ 649 h 849"/>
                <a:gd name="T36" fmla="*/ 593 w 663"/>
                <a:gd name="T37" fmla="*/ 705 h 849"/>
                <a:gd name="T38" fmla="*/ 556 w 663"/>
                <a:gd name="T39" fmla="*/ 756 h 849"/>
                <a:gd name="T40" fmla="*/ 508 w 663"/>
                <a:gd name="T41" fmla="*/ 797 h 849"/>
                <a:gd name="T42" fmla="*/ 449 w 663"/>
                <a:gd name="T43" fmla="*/ 829 h 849"/>
                <a:gd name="T44" fmla="*/ 375 w 663"/>
                <a:gd name="T45" fmla="*/ 845 h 849"/>
                <a:gd name="T46" fmla="*/ 329 w 663"/>
                <a:gd name="T47" fmla="*/ 849 h 849"/>
                <a:gd name="T48" fmla="*/ 249 w 663"/>
                <a:gd name="T49" fmla="*/ 839 h 849"/>
                <a:gd name="T50" fmla="*/ 182 w 663"/>
                <a:gd name="T51" fmla="*/ 815 h 849"/>
                <a:gd name="T52" fmla="*/ 130 w 663"/>
                <a:gd name="T53" fmla="*/ 777 h 849"/>
                <a:gd name="T54" fmla="*/ 87 w 663"/>
                <a:gd name="T55" fmla="*/ 730 h 849"/>
                <a:gd name="T56" fmla="*/ 55 w 663"/>
                <a:gd name="T57" fmla="*/ 678 h 849"/>
                <a:gd name="T58" fmla="*/ 32 w 663"/>
                <a:gd name="T59" fmla="*/ 619 h 849"/>
                <a:gd name="T60" fmla="*/ 17 w 663"/>
                <a:gd name="T61" fmla="*/ 561 h 849"/>
                <a:gd name="T62" fmla="*/ 7 w 663"/>
                <a:gd name="T63" fmla="*/ 504 h 849"/>
                <a:gd name="T64" fmla="*/ 2 w 663"/>
                <a:gd name="T65" fmla="*/ 451 h 849"/>
                <a:gd name="T66" fmla="*/ 0 w 663"/>
                <a:gd name="T67" fmla="*/ 404 h 849"/>
                <a:gd name="T68" fmla="*/ 1 w 663"/>
                <a:gd name="T69" fmla="*/ 368 h 849"/>
                <a:gd name="T70" fmla="*/ 2 w 663"/>
                <a:gd name="T71" fmla="*/ 344 h 849"/>
                <a:gd name="T72" fmla="*/ 4 w 663"/>
                <a:gd name="T73" fmla="*/ 336 h 849"/>
                <a:gd name="T74" fmla="*/ 15 w 663"/>
                <a:gd name="T75" fmla="*/ 248 h 849"/>
                <a:gd name="T76" fmla="*/ 38 w 663"/>
                <a:gd name="T77" fmla="*/ 177 h 849"/>
                <a:gd name="T78" fmla="*/ 70 w 663"/>
                <a:gd name="T79" fmla="*/ 120 h 849"/>
                <a:gd name="T80" fmla="*/ 109 w 663"/>
                <a:gd name="T81" fmla="*/ 78 h 849"/>
                <a:gd name="T82" fmla="*/ 152 w 663"/>
                <a:gd name="T83" fmla="*/ 47 h 849"/>
                <a:gd name="T84" fmla="*/ 196 w 663"/>
                <a:gd name="T85" fmla="*/ 25 h 849"/>
                <a:gd name="T86" fmla="*/ 237 w 663"/>
                <a:gd name="T87" fmla="*/ 12 h 849"/>
                <a:gd name="T88" fmla="*/ 275 w 663"/>
                <a:gd name="T89" fmla="*/ 4 h 849"/>
                <a:gd name="T90" fmla="*/ 305 w 663"/>
                <a:gd name="T91" fmla="*/ 1 h 849"/>
                <a:gd name="T92" fmla="*/ 326 w 663"/>
                <a:gd name="T93" fmla="*/ 0 h 849"/>
                <a:gd name="T94" fmla="*/ 337 w 663"/>
                <a:gd name="T95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63" h="849">
                  <a:moveTo>
                    <a:pt x="337" y="0"/>
                  </a:moveTo>
                  <a:lnTo>
                    <a:pt x="346" y="1"/>
                  </a:lnTo>
                  <a:lnTo>
                    <a:pt x="358" y="1"/>
                  </a:lnTo>
                  <a:lnTo>
                    <a:pt x="372" y="2"/>
                  </a:lnTo>
                  <a:lnTo>
                    <a:pt x="389" y="4"/>
                  </a:lnTo>
                  <a:lnTo>
                    <a:pt x="406" y="6"/>
                  </a:lnTo>
                  <a:lnTo>
                    <a:pt x="426" y="11"/>
                  </a:lnTo>
                  <a:lnTo>
                    <a:pt x="447" y="17"/>
                  </a:lnTo>
                  <a:lnTo>
                    <a:pt x="468" y="25"/>
                  </a:lnTo>
                  <a:lnTo>
                    <a:pt x="490" y="35"/>
                  </a:lnTo>
                  <a:lnTo>
                    <a:pt x="511" y="47"/>
                  </a:lnTo>
                  <a:lnTo>
                    <a:pt x="532" y="61"/>
                  </a:lnTo>
                  <a:lnTo>
                    <a:pt x="554" y="78"/>
                  </a:lnTo>
                  <a:lnTo>
                    <a:pt x="574" y="97"/>
                  </a:lnTo>
                  <a:lnTo>
                    <a:pt x="593" y="120"/>
                  </a:lnTo>
                  <a:lnTo>
                    <a:pt x="610" y="147"/>
                  </a:lnTo>
                  <a:lnTo>
                    <a:pt x="626" y="176"/>
                  </a:lnTo>
                  <a:lnTo>
                    <a:pt x="638" y="210"/>
                  </a:lnTo>
                  <a:lnTo>
                    <a:pt x="649" y="248"/>
                  </a:lnTo>
                  <a:lnTo>
                    <a:pt x="655" y="289"/>
                  </a:lnTo>
                  <a:lnTo>
                    <a:pt x="660" y="336"/>
                  </a:lnTo>
                  <a:lnTo>
                    <a:pt x="660" y="339"/>
                  </a:lnTo>
                  <a:lnTo>
                    <a:pt x="661" y="344"/>
                  </a:lnTo>
                  <a:lnTo>
                    <a:pt x="661" y="355"/>
                  </a:lnTo>
                  <a:lnTo>
                    <a:pt x="662" y="368"/>
                  </a:lnTo>
                  <a:lnTo>
                    <a:pt x="662" y="385"/>
                  </a:lnTo>
                  <a:lnTo>
                    <a:pt x="663" y="404"/>
                  </a:lnTo>
                  <a:lnTo>
                    <a:pt x="662" y="426"/>
                  </a:lnTo>
                  <a:lnTo>
                    <a:pt x="661" y="451"/>
                  </a:lnTo>
                  <a:lnTo>
                    <a:pt x="660" y="477"/>
                  </a:lnTo>
                  <a:lnTo>
                    <a:pt x="656" y="504"/>
                  </a:lnTo>
                  <a:lnTo>
                    <a:pt x="652" y="533"/>
                  </a:lnTo>
                  <a:lnTo>
                    <a:pt x="646" y="561"/>
                  </a:lnTo>
                  <a:lnTo>
                    <a:pt x="640" y="591"/>
                  </a:lnTo>
                  <a:lnTo>
                    <a:pt x="631" y="621"/>
                  </a:lnTo>
                  <a:lnTo>
                    <a:pt x="620" y="649"/>
                  </a:lnTo>
                  <a:lnTo>
                    <a:pt x="608" y="678"/>
                  </a:lnTo>
                  <a:lnTo>
                    <a:pt x="593" y="705"/>
                  </a:lnTo>
                  <a:lnTo>
                    <a:pt x="576" y="731"/>
                  </a:lnTo>
                  <a:lnTo>
                    <a:pt x="556" y="756"/>
                  </a:lnTo>
                  <a:lnTo>
                    <a:pt x="533" y="777"/>
                  </a:lnTo>
                  <a:lnTo>
                    <a:pt x="508" y="797"/>
                  </a:lnTo>
                  <a:lnTo>
                    <a:pt x="481" y="815"/>
                  </a:lnTo>
                  <a:lnTo>
                    <a:pt x="449" y="829"/>
                  </a:lnTo>
                  <a:lnTo>
                    <a:pt x="414" y="839"/>
                  </a:lnTo>
                  <a:lnTo>
                    <a:pt x="375" y="845"/>
                  </a:lnTo>
                  <a:lnTo>
                    <a:pt x="334" y="849"/>
                  </a:lnTo>
                  <a:lnTo>
                    <a:pt x="329" y="849"/>
                  </a:lnTo>
                  <a:lnTo>
                    <a:pt x="288" y="845"/>
                  </a:lnTo>
                  <a:lnTo>
                    <a:pt x="249" y="839"/>
                  </a:lnTo>
                  <a:lnTo>
                    <a:pt x="214" y="828"/>
                  </a:lnTo>
                  <a:lnTo>
                    <a:pt x="182" y="815"/>
                  </a:lnTo>
                  <a:lnTo>
                    <a:pt x="155" y="797"/>
                  </a:lnTo>
                  <a:lnTo>
                    <a:pt x="130" y="777"/>
                  </a:lnTo>
                  <a:lnTo>
                    <a:pt x="107" y="756"/>
                  </a:lnTo>
                  <a:lnTo>
                    <a:pt x="87" y="730"/>
                  </a:lnTo>
                  <a:lnTo>
                    <a:pt x="70" y="705"/>
                  </a:lnTo>
                  <a:lnTo>
                    <a:pt x="55" y="678"/>
                  </a:lnTo>
                  <a:lnTo>
                    <a:pt x="43" y="649"/>
                  </a:lnTo>
                  <a:lnTo>
                    <a:pt x="32" y="619"/>
                  </a:lnTo>
                  <a:lnTo>
                    <a:pt x="23" y="591"/>
                  </a:lnTo>
                  <a:lnTo>
                    <a:pt x="17" y="561"/>
                  </a:lnTo>
                  <a:lnTo>
                    <a:pt x="11" y="532"/>
                  </a:lnTo>
                  <a:lnTo>
                    <a:pt x="7" y="504"/>
                  </a:lnTo>
                  <a:lnTo>
                    <a:pt x="4" y="477"/>
                  </a:lnTo>
                  <a:lnTo>
                    <a:pt x="2" y="451"/>
                  </a:lnTo>
                  <a:lnTo>
                    <a:pt x="1" y="426"/>
                  </a:lnTo>
                  <a:lnTo>
                    <a:pt x="0" y="404"/>
                  </a:lnTo>
                  <a:lnTo>
                    <a:pt x="1" y="385"/>
                  </a:lnTo>
                  <a:lnTo>
                    <a:pt x="1" y="368"/>
                  </a:lnTo>
                  <a:lnTo>
                    <a:pt x="2" y="355"/>
                  </a:lnTo>
                  <a:lnTo>
                    <a:pt x="2" y="344"/>
                  </a:lnTo>
                  <a:lnTo>
                    <a:pt x="4" y="339"/>
                  </a:lnTo>
                  <a:lnTo>
                    <a:pt x="4" y="336"/>
                  </a:lnTo>
                  <a:lnTo>
                    <a:pt x="8" y="289"/>
                  </a:lnTo>
                  <a:lnTo>
                    <a:pt x="15" y="248"/>
                  </a:lnTo>
                  <a:lnTo>
                    <a:pt x="26" y="210"/>
                  </a:lnTo>
                  <a:lnTo>
                    <a:pt x="38" y="177"/>
                  </a:lnTo>
                  <a:lnTo>
                    <a:pt x="53" y="147"/>
                  </a:lnTo>
                  <a:lnTo>
                    <a:pt x="70" y="120"/>
                  </a:lnTo>
                  <a:lnTo>
                    <a:pt x="89" y="97"/>
                  </a:lnTo>
                  <a:lnTo>
                    <a:pt x="109" y="78"/>
                  </a:lnTo>
                  <a:lnTo>
                    <a:pt x="130" y="61"/>
                  </a:lnTo>
                  <a:lnTo>
                    <a:pt x="152" y="47"/>
                  </a:lnTo>
                  <a:lnTo>
                    <a:pt x="174" y="35"/>
                  </a:lnTo>
                  <a:lnTo>
                    <a:pt x="196" y="25"/>
                  </a:lnTo>
                  <a:lnTo>
                    <a:pt x="216" y="17"/>
                  </a:lnTo>
                  <a:lnTo>
                    <a:pt x="237" y="12"/>
                  </a:lnTo>
                  <a:lnTo>
                    <a:pt x="257" y="7"/>
                  </a:lnTo>
                  <a:lnTo>
                    <a:pt x="275" y="4"/>
                  </a:lnTo>
                  <a:lnTo>
                    <a:pt x="291" y="2"/>
                  </a:lnTo>
                  <a:lnTo>
                    <a:pt x="305" y="1"/>
                  </a:lnTo>
                  <a:lnTo>
                    <a:pt x="317" y="1"/>
                  </a:lnTo>
                  <a:lnTo>
                    <a:pt x="326" y="0"/>
                  </a:lnTo>
                  <a:lnTo>
                    <a:pt x="332" y="1"/>
                  </a:lnTo>
                  <a:lnTo>
                    <a:pt x="3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439"/>
            <p:cNvSpPr>
              <a:spLocks noEditPoints="1"/>
            </p:cNvSpPr>
            <p:nvPr/>
          </p:nvSpPr>
          <p:spPr bwMode="auto">
            <a:xfrm>
              <a:off x="5691188" y="2698750"/>
              <a:ext cx="206375" cy="207963"/>
            </a:xfrm>
            <a:custGeom>
              <a:avLst/>
              <a:gdLst>
                <a:gd name="T0" fmla="*/ 603 w 1301"/>
                <a:gd name="T1" fmla="*/ 246 h 1303"/>
                <a:gd name="T2" fmla="*/ 599 w 1301"/>
                <a:gd name="T3" fmla="*/ 313 h 1303"/>
                <a:gd name="T4" fmla="*/ 581 w 1301"/>
                <a:gd name="T5" fmla="*/ 337 h 1303"/>
                <a:gd name="T6" fmla="*/ 497 w 1301"/>
                <a:gd name="T7" fmla="*/ 383 h 1303"/>
                <a:gd name="T8" fmla="*/ 445 w 1301"/>
                <a:gd name="T9" fmla="*/ 473 h 1303"/>
                <a:gd name="T10" fmla="*/ 457 w 1301"/>
                <a:gd name="T11" fmla="*/ 585 h 1303"/>
                <a:gd name="T12" fmla="*/ 535 w 1301"/>
                <a:gd name="T13" fmla="*/ 661 h 1303"/>
                <a:gd name="T14" fmla="*/ 674 w 1301"/>
                <a:gd name="T15" fmla="*/ 724 h 1303"/>
                <a:gd name="T16" fmla="*/ 717 w 1301"/>
                <a:gd name="T17" fmla="*/ 785 h 1303"/>
                <a:gd name="T18" fmla="*/ 679 w 1301"/>
                <a:gd name="T19" fmla="*/ 840 h 1303"/>
                <a:gd name="T20" fmla="*/ 565 w 1301"/>
                <a:gd name="T21" fmla="*/ 843 h 1303"/>
                <a:gd name="T22" fmla="*/ 472 w 1301"/>
                <a:gd name="T23" fmla="*/ 809 h 1303"/>
                <a:gd name="T24" fmla="*/ 440 w 1301"/>
                <a:gd name="T25" fmla="*/ 890 h 1303"/>
                <a:gd name="T26" fmla="*/ 449 w 1301"/>
                <a:gd name="T27" fmla="*/ 927 h 1303"/>
                <a:gd name="T28" fmla="*/ 564 w 1301"/>
                <a:gd name="T29" fmla="*/ 964 h 1303"/>
                <a:gd name="T30" fmla="*/ 592 w 1301"/>
                <a:gd name="T31" fmla="*/ 983 h 1303"/>
                <a:gd name="T32" fmla="*/ 599 w 1301"/>
                <a:gd name="T33" fmla="*/ 1056 h 1303"/>
                <a:gd name="T34" fmla="*/ 686 w 1301"/>
                <a:gd name="T35" fmla="*/ 1061 h 1303"/>
                <a:gd name="T36" fmla="*/ 700 w 1301"/>
                <a:gd name="T37" fmla="*/ 1011 h 1303"/>
                <a:gd name="T38" fmla="*/ 712 w 1301"/>
                <a:gd name="T39" fmla="*/ 957 h 1303"/>
                <a:gd name="T40" fmla="*/ 803 w 1301"/>
                <a:gd name="T41" fmla="*/ 910 h 1303"/>
                <a:gd name="T42" fmla="*/ 862 w 1301"/>
                <a:gd name="T43" fmla="*/ 809 h 1303"/>
                <a:gd name="T44" fmla="*/ 848 w 1301"/>
                <a:gd name="T45" fmla="*/ 698 h 1303"/>
                <a:gd name="T46" fmla="*/ 766 w 1301"/>
                <a:gd name="T47" fmla="*/ 611 h 1303"/>
                <a:gd name="T48" fmla="*/ 645 w 1301"/>
                <a:gd name="T49" fmla="*/ 558 h 1303"/>
                <a:gd name="T50" fmla="*/ 590 w 1301"/>
                <a:gd name="T51" fmla="*/ 509 h 1303"/>
                <a:gd name="T52" fmla="*/ 607 w 1301"/>
                <a:gd name="T53" fmla="*/ 458 h 1303"/>
                <a:gd name="T54" fmla="*/ 688 w 1301"/>
                <a:gd name="T55" fmla="*/ 442 h 1303"/>
                <a:gd name="T56" fmla="*/ 793 w 1301"/>
                <a:gd name="T57" fmla="*/ 472 h 1303"/>
                <a:gd name="T58" fmla="*/ 816 w 1301"/>
                <a:gd name="T59" fmla="*/ 453 h 1303"/>
                <a:gd name="T60" fmla="*/ 836 w 1301"/>
                <a:gd name="T61" fmla="*/ 367 h 1303"/>
                <a:gd name="T62" fmla="*/ 740 w 1301"/>
                <a:gd name="T63" fmla="*/ 331 h 1303"/>
                <a:gd name="T64" fmla="*/ 704 w 1301"/>
                <a:gd name="T65" fmla="*/ 315 h 1303"/>
                <a:gd name="T66" fmla="*/ 701 w 1301"/>
                <a:gd name="T67" fmla="*/ 253 h 1303"/>
                <a:gd name="T68" fmla="*/ 652 w 1301"/>
                <a:gd name="T69" fmla="*/ 237 h 1303"/>
                <a:gd name="T70" fmla="*/ 739 w 1301"/>
                <a:gd name="T71" fmla="*/ 6 h 1303"/>
                <a:gd name="T72" fmla="*/ 963 w 1301"/>
                <a:gd name="T73" fmla="*/ 79 h 1303"/>
                <a:gd name="T74" fmla="*/ 1153 w 1301"/>
                <a:gd name="T75" fmla="*/ 236 h 1303"/>
                <a:gd name="T76" fmla="*/ 1269 w 1301"/>
                <a:gd name="T77" fmla="*/ 448 h 1303"/>
                <a:gd name="T78" fmla="*/ 1301 w 1301"/>
                <a:gd name="T79" fmla="*/ 681 h 1303"/>
                <a:gd name="T80" fmla="*/ 1248 w 1301"/>
                <a:gd name="T81" fmla="*/ 910 h 1303"/>
                <a:gd name="T82" fmla="*/ 1111 w 1301"/>
                <a:gd name="T83" fmla="*/ 1111 h 1303"/>
                <a:gd name="T84" fmla="*/ 919 w 1301"/>
                <a:gd name="T85" fmla="*/ 1244 h 1303"/>
                <a:gd name="T86" fmla="*/ 702 w 1301"/>
                <a:gd name="T87" fmla="*/ 1300 h 1303"/>
                <a:gd name="T88" fmla="*/ 479 w 1301"/>
                <a:gd name="T89" fmla="*/ 1278 h 1303"/>
                <a:gd name="T90" fmla="*/ 320 w 1301"/>
                <a:gd name="T91" fmla="*/ 1211 h 1303"/>
                <a:gd name="T92" fmla="*/ 153 w 1301"/>
                <a:gd name="T93" fmla="*/ 1285 h 1303"/>
                <a:gd name="T94" fmla="*/ 33 w 1301"/>
                <a:gd name="T95" fmla="*/ 1283 h 1303"/>
                <a:gd name="T96" fmla="*/ 27 w 1301"/>
                <a:gd name="T97" fmla="*/ 1247 h 1303"/>
                <a:gd name="T98" fmla="*/ 109 w 1301"/>
                <a:gd name="T99" fmla="*/ 1182 h 1303"/>
                <a:gd name="T100" fmla="*/ 170 w 1301"/>
                <a:gd name="T101" fmla="*/ 1088 h 1303"/>
                <a:gd name="T102" fmla="*/ 65 w 1301"/>
                <a:gd name="T103" fmla="*/ 935 h 1303"/>
                <a:gd name="T104" fmla="*/ 3 w 1301"/>
                <a:gd name="T105" fmla="*/ 717 h 1303"/>
                <a:gd name="T106" fmla="*/ 20 w 1301"/>
                <a:gd name="T107" fmla="*/ 492 h 1303"/>
                <a:gd name="T108" fmla="*/ 114 w 1301"/>
                <a:gd name="T109" fmla="*/ 282 h 1303"/>
                <a:gd name="T110" fmla="*/ 286 w 1301"/>
                <a:gd name="T111" fmla="*/ 111 h 1303"/>
                <a:gd name="T112" fmla="*/ 505 w 1301"/>
                <a:gd name="T113" fmla="*/ 17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01" h="1303">
                  <a:moveTo>
                    <a:pt x="629" y="237"/>
                  </a:moveTo>
                  <a:lnTo>
                    <a:pt x="617" y="238"/>
                  </a:lnTo>
                  <a:lnTo>
                    <a:pt x="608" y="241"/>
                  </a:lnTo>
                  <a:lnTo>
                    <a:pt x="603" y="246"/>
                  </a:lnTo>
                  <a:lnTo>
                    <a:pt x="600" y="254"/>
                  </a:lnTo>
                  <a:lnTo>
                    <a:pt x="599" y="267"/>
                  </a:lnTo>
                  <a:lnTo>
                    <a:pt x="599" y="299"/>
                  </a:lnTo>
                  <a:lnTo>
                    <a:pt x="599" y="313"/>
                  </a:lnTo>
                  <a:lnTo>
                    <a:pt x="598" y="322"/>
                  </a:lnTo>
                  <a:lnTo>
                    <a:pt x="596" y="328"/>
                  </a:lnTo>
                  <a:lnTo>
                    <a:pt x="590" y="333"/>
                  </a:lnTo>
                  <a:lnTo>
                    <a:pt x="581" y="337"/>
                  </a:lnTo>
                  <a:lnTo>
                    <a:pt x="568" y="343"/>
                  </a:lnTo>
                  <a:lnTo>
                    <a:pt x="542" y="354"/>
                  </a:lnTo>
                  <a:lnTo>
                    <a:pt x="518" y="367"/>
                  </a:lnTo>
                  <a:lnTo>
                    <a:pt x="497" y="383"/>
                  </a:lnTo>
                  <a:lnTo>
                    <a:pt x="478" y="402"/>
                  </a:lnTo>
                  <a:lnTo>
                    <a:pt x="464" y="423"/>
                  </a:lnTo>
                  <a:lnTo>
                    <a:pt x="453" y="447"/>
                  </a:lnTo>
                  <a:lnTo>
                    <a:pt x="445" y="473"/>
                  </a:lnTo>
                  <a:lnTo>
                    <a:pt x="442" y="503"/>
                  </a:lnTo>
                  <a:lnTo>
                    <a:pt x="442" y="532"/>
                  </a:lnTo>
                  <a:lnTo>
                    <a:pt x="448" y="560"/>
                  </a:lnTo>
                  <a:lnTo>
                    <a:pt x="457" y="585"/>
                  </a:lnTo>
                  <a:lnTo>
                    <a:pt x="472" y="607"/>
                  </a:lnTo>
                  <a:lnTo>
                    <a:pt x="489" y="627"/>
                  </a:lnTo>
                  <a:lnTo>
                    <a:pt x="511" y="644"/>
                  </a:lnTo>
                  <a:lnTo>
                    <a:pt x="535" y="661"/>
                  </a:lnTo>
                  <a:lnTo>
                    <a:pt x="573" y="681"/>
                  </a:lnTo>
                  <a:lnTo>
                    <a:pt x="612" y="697"/>
                  </a:lnTo>
                  <a:lnTo>
                    <a:pt x="652" y="713"/>
                  </a:lnTo>
                  <a:lnTo>
                    <a:pt x="674" y="724"/>
                  </a:lnTo>
                  <a:lnTo>
                    <a:pt x="693" y="739"/>
                  </a:lnTo>
                  <a:lnTo>
                    <a:pt x="706" y="753"/>
                  </a:lnTo>
                  <a:lnTo>
                    <a:pt x="714" y="768"/>
                  </a:lnTo>
                  <a:lnTo>
                    <a:pt x="717" y="785"/>
                  </a:lnTo>
                  <a:lnTo>
                    <a:pt x="715" y="801"/>
                  </a:lnTo>
                  <a:lnTo>
                    <a:pt x="709" y="817"/>
                  </a:lnTo>
                  <a:lnTo>
                    <a:pt x="697" y="830"/>
                  </a:lnTo>
                  <a:lnTo>
                    <a:pt x="679" y="840"/>
                  </a:lnTo>
                  <a:lnTo>
                    <a:pt x="655" y="847"/>
                  </a:lnTo>
                  <a:lnTo>
                    <a:pt x="631" y="851"/>
                  </a:lnTo>
                  <a:lnTo>
                    <a:pt x="604" y="849"/>
                  </a:lnTo>
                  <a:lnTo>
                    <a:pt x="565" y="843"/>
                  </a:lnTo>
                  <a:lnTo>
                    <a:pt x="527" y="832"/>
                  </a:lnTo>
                  <a:lnTo>
                    <a:pt x="490" y="815"/>
                  </a:lnTo>
                  <a:lnTo>
                    <a:pt x="479" y="811"/>
                  </a:lnTo>
                  <a:lnTo>
                    <a:pt x="472" y="809"/>
                  </a:lnTo>
                  <a:lnTo>
                    <a:pt x="466" y="812"/>
                  </a:lnTo>
                  <a:lnTo>
                    <a:pt x="461" y="819"/>
                  </a:lnTo>
                  <a:lnTo>
                    <a:pt x="456" y="831"/>
                  </a:lnTo>
                  <a:lnTo>
                    <a:pt x="440" y="890"/>
                  </a:lnTo>
                  <a:lnTo>
                    <a:pt x="437" y="903"/>
                  </a:lnTo>
                  <a:lnTo>
                    <a:pt x="437" y="914"/>
                  </a:lnTo>
                  <a:lnTo>
                    <a:pt x="440" y="922"/>
                  </a:lnTo>
                  <a:lnTo>
                    <a:pt x="449" y="927"/>
                  </a:lnTo>
                  <a:lnTo>
                    <a:pt x="462" y="934"/>
                  </a:lnTo>
                  <a:lnTo>
                    <a:pt x="495" y="947"/>
                  </a:lnTo>
                  <a:lnTo>
                    <a:pt x="529" y="957"/>
                  </a:lnTo>
                  <a:lnTo>
                    <a:pt x="564" y="964"/>
                  </a:lnTo>
                  <a:lnTo>
                    <a:pt x="577" y="966"/>
                  </a:lnTo>
                  <a:lnTo>
                    <a:pt x="586" y="969"/>
                  </a:lnTo>
                  <a:lnTo>
                    <a:pt x="590" y="975"/>
                  </a:lnTo>
                  <a:lnTo>
                    <a:pt x="592" y="983"/>
                  </a:lnTo>
                  <a:lnTo>
                    <a:pt x="592" y="998"/>
                  </a:lnTo>
                  <a:lnTo>
                    <a:pt x="592" y="1037"/>
                  </a:lnTo>
                  <a:lnTo>
                    <a:pt x="595" y="1048"/>
                  </a:lnTo>
                  <a:lnTo>
                    <a:pt x="599" y="1056"/>
                  </a:lnTo>
                  <a:lnTo>
                    <a:pt x="607" y="1061"/>
                  </a:lnTo>
                  <a:lnTo>
                    <a:pt x="618" y="1063"/>
                  </a:lnTo>
                  <a:lnTo>
                    <a:pt x="676" y="1063"/>
                  </a:lnTo>
                  <a:lnTo>
                    <a:pt x="686" y="1061"/>
                  </a:lnTo>
                  <a:lnTo>
                    <a:pt x="693" y="1056"/>
                  </a:lnTo>
                  <a:lnTo>
                    <a:pt x="698" y="1048"/>
                  </a:lnTo>
                  <a:lnTo>
                    <a:pt x="700" y="1038"/>
                  </a:lnTo>
                  <a:lnTo>
                    <a:pt x="700" y="1011"/>
                  </a:lnTo>
                  <a:lnTo>
                    <a:pt x="700" y="984"/>
                  </a:lnTo>
                  <a:lnTo>
                    <a:pt x="700" y="972"/>
                  </a:lnTo>
                  <a:lnTo>
                    <a:pt x="704" y="964"/>
                  </a:lnTo>
                  <a:lnTo>
                    <a:pt x="712" y="957"/>
                  </a:lnTo>
                  <a:lnTo>
                    <a:pt x="724" y="953"/>
                  </a:lnTo>
                  <a:lnTo>
                    <a:pt x="753" y="943"/>
                  </a:lnTo>
                  <a:lnTo>
                    <a:pt x="779" y="928"/>
                  </a:lnTo>
                  <a:lnTo>
                    <a:pt x="803" y="910"/>
                  </a:lnTo>
                  <a:lnTo>
                    <a:pt x="825" y="888"/>
                  </a:lnTo>
                  <a:lnTo>
                    <a:pt x="842" y="863"/>
                  </a:lnTo>
                  <a:lnTo>
                    <a:pt x="855" y="836"/>
                  </a:lnTo>
                  <a:lnTo>
                    <a:pt x="862" y="809"/>
                  </a:lnTo>
                  <a:lnTo>
                    <a:pt x="866" y="780"/>
                  </a:lnTo>
                  <a:lnTo>
                    <a:pt x="864" y="752"/>
                  </a:lnTo>
                  <a:lnTo>
                    <a:pt x="858" y="724"/>
                  </a:lnTo>
                  <a:lnTo>
                    <a:pt x="848" y="698"/>
                  </a:lnTo>
                  <a:lnTo>
                    <a:pt x="834" y="673"/>
                  </a:lnTo>
                  <a:lnTo>
                    <a:pt x="815" y="650"/>
                  </a:lnTo>
                  <a:lnTo>
                    <a:pt x="792" y="629"/>
                  </a:lnTo>
                  <a:lnTo>
                    <a:pt x="766" y="611"/>
                  </a:lnTo>
                  <a:lnTo>
                    <a:pt x="733" y="595"/>
                  </a:lnTo>
                  <a:lnTo>
                    <a:pt x="699" y="580"/>
                  </a:lnTo>
                  <a:lnTo>
                    <a:pt x="665" y="566"/>
                  </a:lnTo>
                  <a:lnTo>
                    <a:pt x="645" y="558"/>
                  </a:lnTo>
                  <a:lnTo>
                    <a:pt x="626" y="547"/>
                  </a:lnTo>
                  <a:lnTo>
                    <a:pt x="609" y="535"/>
                  </a:lnTo>
                  <a:lnTo>
                    <a:pt x="597" y="523"/>
                  </a:lnTo>
                  <a:lnTo>
                    <a:pt x="590" y="509"/>
                  </a:lnTo>
                  <a:lnTo>
                    <a:pt x="588" y="495"/>
                  </a:lnTo>
                  <a:lnTo>
                    <a:pt x="589" y="482"/>
                  </a:lnTo>
                  <a:lnTo>
                    <a:pt x="596" y="469"/>
                  </a:lnTo>
                  <a:lnTo>
                    <a:pt x="607" y="458"/>
                  </a:lnTo>
                  <a:lnTo>
                    <a:pt x="621" y="449"/>
                  </a:lnTo>
                  <a:lnTo>
                    <a:pt x="637" y="445"/>
                  </a:lnTo>
                  <a:lnTo>
                    <a:pt x="655" y="442"/>
                  </a:lnTo>
                  <a:lnTo>
                    <a:pt x="688" y="442"/>
                  </a:lnTo>
                  <a:lnTo>
                    <a:pt x="721" y="447"/>
                  </a:lnTo>
                  <a:lnTo>
                    <a:pt x="753" y="455"/>
                  </a:lnTo>
                  <a:lnTo>
                    <a:pt x="783" y="468"/>
                  </a:lnTo>
                  <a:lnTo>
                    <a:pt x="793" y="472"/>
                  </a:lnTo>
                  <a:lnTo>
                    <a:pt x="802" y="472"/>
                  </a:lnTo>
                  <a:lnTo>
                    <a:pt x="807" y="470"/>
                  </a:lnTo>
                  <a:lnTo>
                    <a:pt x="813" y="463"/>
                  </a:lnTo>
                  <a:lnTo>
                    <a:pt x="816" y="453"/>
                  </a:lnTo>
                  <a:lnTo>
                    <a:pt x="827" y="419"/>
                  </a:lnTo>
                  <a:lnTo>
                    <a:pt x="837" y="385"/>
                  </a:lnTo>
                  <a:lnTo>
                    <a:pt x="838" y="376"/>
                  </a:lnTo>
                  <a:lnTo>
                    <a:pt x="836" y="367"/>
                  </a:lnTo>
                  <a:lnTo>
                    <a:pt x="830" y="360"/>
                  </a:lnTo>
                  <a:lnTo>
                    <a:pt x="821" y="355"/>
                  </a:lnTo>
                  <a:lnTo>
                    <a:pt x="781" y="340"/>
                  </a:lnTo>
                  <a:lnTo>
                    <a:pt x="740" y="331"/>
                  </a:lnTo>
                  <a:lnTo>
                    <a:pt x="724" y="328"/>
                  </a:lnTo>
                  <a:lnTo>
                    <a:pt x="714" y="326"/>
                  </a:lnTo>
                  <a:lnTo>
                    <a:pt x="708" y="322"/>
                  </a:lnTo>
                  <a:lnTo>
                    <a:pt x="704" y="315"/>
                  </a:lnTo>
                  <a:lnTo>
                    <a:pt x="703" y="304"/>
                  </a:lnTo>
                  <a:lnTo>
                    <a:pt x="703" y="289"/>
                  </a:lnTo>
                  <a:lnTo>
                    <a:pt x="703" y="267"/>
                  </a:lnTo>
                  <a:lnTo>
                    <a:pt x="701" y="253"/>
                  </a:lnTo>
                  <a:lnTo>
                    <a:pt x="697" y="244"/>
                  </a:lnTo>
                  <a:lnTo>
                    <a:pt x="688" y="238"/>
                  </a:lnTo>
                  <a:lnTo>
                    <a:pt x="674" y="237"/>
                  </a:lnTo>
                  <a:lnTo>
                    <a:pt x="652" y="237"/>
                  </a:lnTo>
                  <a:lnTo>
                    <a:pt x="629" y="237"/>
                  </a:lnTo>
                  <a:close/>
                  <a:moveTo>
                    <a:pt x="622" y="0"/>
                  </a:moveTo>
                  <a:lnTo>
                    <a:pt x="680" y="0"/>
                  </a:lnTo>
                  <a:lnTo>
                    <a:pt x="739" y="6"/>
                  </a:lnTo>
                  <a:lnTo>
                    <a:pt x="796" y="17"/>
                  </a:lnTo>
                  <a:lnTo>
                    <a:pt x="853" y="32"/>
                  </a:lnTo>
                  <a:lnTo>
                    <a:pt x="909" y="53"/>
                  </a:lnTo>
                  <a:lnTo>
                    <a:pt x="963" y="79"/>
                  </a:lnTo>
                  <a:lnTo>
                    <a:pt x="1016" y="111"/>
                  </a:lnTo>
                  <a:lnTo>
                    <a:pt x="1065" y="148"/>
                  </a:lnTo>
                  <a:lnTo>
                    <a:pt x="1111" y="190"/>
                  </a:lnTo>
                  <a:lnTo>
                    <a:pt x="1153" y="236"/>
                  </a:lnTo>
                  <a:lnTo>
                    <a:pt x="1190" y="286"/>
                  </a:lnTo>
                  <a:lnTo>
                    <a:pt x="1222" y="338"/>
                  </a:lnTo>
                  <a:lnTo>
                    <a:pt x="1248" y="392"/>
                  </a:lnTo>
                  <a:lnTo>
                    <a:pt x="1269" y="448"/>
                  </a:lnTo>
                  <a:lnTo>
                    <a:pt x="1286" y="505"/>
                  </a:lnTo>
                  <a:lnTo>
                    <a:pt x="1296" y="563"/>
                  </a:lnTo>
                  <a:lnTo>
                    <a:pt x="1301" y="621"/>
                  </a:lnTo>
                  <a:lnTo>
                    <a:pt x="1301" y="681"/>
                  </a:lnTo>
                  <a:lnTo>
                    <a:pt x="1296" y="739"/>
                  </a:lnTo>
                  <a:lnTo>
                    <a:pt x="1286" y="797"/>
                  </a:lnTo>
                  <a:lnTo>
                    <a:pt x="1269" y="854"/>
                  </a:lnTo>
                  <a:lnTo>
                    <a:pt x="1248" y="910"/>
                  </a:lnTo>
                  <a:lnTo>
                    <a:pt x="1222" y="964"/>
                  </a:lnTo>
                  <a:lnTo>
                    <a:pt x="1190" y="1015"/>
                  </a:lnTo>
                  <a:lnTo>
                    <a:pt x="1153" y="1064"/>
                  </a:lnTo>
                  <a:lnTo>
                    <a:pt x="1111" y="1111"/>
                  </a:lnTo>
                  <a:lnTo>
                    <a:pt x="1067" y="1151"/>
                  </a:lnTo>
                  <a:lnTo>
                    <a:pt x="1020" y="1187"/>
                  </a:lnTo>
                  <a:lnTo>
                    <a:pt x="971" y="1218"/>
                  </a:lnTo>
                  <a:lnTo>
                    <a:pt x="919" y="1244"/>
                  </a:lnTo>
                  <a:lnTo>
                    <a:pt x="867" y="1265"/>
                  </a:lnTo>
                  <a:lnTo>
                    <a:pt x="813" y="1282"/>
                  </a:lnTo>
                  <a:lnTo>
                    <a:pt x="758" y="1294"/>
                  </a:lnTo>
                  <a:lnTo>
                    <a:pt x="702" y="1300"/>
                  </a:lnTo>
                  <a:lnTo>
                    <a:pt x="646" y="1303"/>
                  </a:lnTo>
                  <a:lnTo>
                    <a:pt x="590" y="1299"/>
                  </a:lnTo>
                  <a:lnTo>
                    <a:pt x="534" y="1292"/>
                  </a:lnTo>
                  <a:lnTo>
                    <a:pt x="479" y="1278"/>
                  </a:lnTo>
                  <a:lnTo>
                    <a:pt x="426" y="1262"/>
                  </a:lnTo>
                  <a:lnTo>
                    <a:pt x="373" y="1239"/>
                  </a:lnTo>
                  <a:lnTo>
                    <a:pt x="321" y="1213"/>
                  </a:lnTo>
                  <a:lnTo>
                    <a:pt x="320" y="1211"/>
                  </a:lnTo>
                  <a:lnTo>
                    <a:pt x="278" y="1239"/>
                  </a:lnTo>
                  <a:lnTo>
                    <a:pt x="235" y="1261"/>
                  </a:lnTo>
                  <a:lnTo>
                    <a:pt x="193" y="1275"/>
                  </a:lnTo>
                  <a:lnTo>
                    <a:pt x="153" y="1285"/>
                  </a:lnTo>
                  <a:lnTo>
                    <a:pt x="113" y="1289"/>
                  </a:lnTo>
                  <a:lnTo>
                    <a:pt x="77" y="1289"/>
                  </a:lnTo>
                  <a:lnTo>
                    <a:pt x="43" y="1286"/>
                  </a:lnTo>
                  <a:lnTo>
                    <a:pt x="33" y="1283"/>
                  </a:lnTo>
                  <a:lnTo>
                    <a:pt x="25" y="1275"/>
                  </a:lnTo>
                  <a:lnTo>
                    <a:pt x="22" y="1265"/>
                  </a:lnTo>
                  <a:lnTo>
                    <a:pt x="22" y="1255"/>
                  </a:lnTo>
                  <a:lnTo>
                    <a:pt x="27" y="1247"/>
                  </a:lnTo>
                  <a:lnTo>
                    <a:pt x="36" y="1239"/>
                  </a:lnTo>
                  <a:lnTo>
                    <a:pt x="64" y="1224"/>
                  </a:lnTo>
                  <a:lnTo>
                    <a:pt x="88" y="1204"/>
                  </a:lnTo>
                  <a:lnTo>
                    <a:pt x="109" y="1182"/>
                  </a:lnTo>
                  <a:lnTo>
                    <a:pt x="128" y="1159"/>
                  </a:lnTo>
                  <a:lnTo>
                    <a:pt x="145" y="1135"/>
                  </a:lnTo>
                  <a:lnTo>
                    <a:pt x="158" y="1111"/>
                  </a:lnTo>
                  <a:lnTo>
                    <a:pt x="170" y="1088"/>
                  </a:lnTo>
                  <a:lnTo>
                    <a:pt x="163" y="1081"/>
                  </a:lnTo>
                  <a:lnTo>
                    <a:pt x="126" y="1035"/>
                  </a:lnTo>
                  <a:lnTo>
                    <a:pt x="93" y="987"/>
                  </a:lnTo>
                  <a:lnTo>
                    <a:pt x="65" y="935"/>
                  </a:lnTo>
                  <a:lnTo>
                    <a:pt x="43" y="882"/>
                  </a:lnTo>
                  <a:lnTo>
                    <a:pt x="24" y="828"/>
                  </a:lnTo>
                  <a:lnTo>
                    <a:pt x="11" y="773"/>
                  </a:lnTo>
                  <a:lnTo>
                    <a:pt x="3" y="717"/>
                  </a:lnTo>
                  <a:lnTo>
                    <a:pt x="0" y="660"/>
                  </a:lnTo>
                  <a:lnTo>
                    <a:pt x="2" y="604"/>
                  </a:lnTo>
                  <a:lnTo>
                    <a:pt x="8" y="547"/>
                  </a:lnTo>
                  <a:lnTo>
                    <a:pt x="20" y="492"/>
                  </a:lnTo>
                  <a:lnTo>
                    <a:pt x="36" y="437"/>
                  </a:lnTo>
                  <a:lnTo>
                    <a:pt x="57" y="383"/>
                  </a:lnTo>
                  <a:lnTo>
                    <a:pt x="83" y="332"/>
                  </a:lnTo>
                  <a:lnTo>
                    <a:pt x="114" y="282"/>
                  </a:lnTo>
                  <a:lnTo>
                    <a:pt x="150" y="235"/>
                  </a:lnTo>
                  <a:lnTo>
                    <a:pt x="191" y="190"/>
                  </a:lnTo>
                  <a:lnTo>
                    <a:pt x="237" y="148"/>
                  </a:lnTo>
                  <a:lnTo>
                    <a:pt x="286" y="111"/>
                  </a:lnTo>
                  <a:lnTo>
                    <a:pt x="338" y="79"/>
                  </a:lnTo>
                  <a:lnTo>
                    <a:pt x="392" y="53"/>
                  </a:lnTo>
                  <a:lnTo>
                    <a:pt x="448" y="32"/>
                  </a:lnTo>
                  <a:lnTo>
                    <a:pt x="505" y="17"/>
                  </a:lnTo>
                  <a:lnTo>
                    <a:pt x="563" y="6"/>
                  </a:lnTo>
                  <a:lnTo>
                    <a:pt x="6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1" name="Group 1076"/>
          <p:cNvGrpSpPr/>
          <p:nvPr/>
        </p:nvGrpSpPr>
        <p:grpSpPr>
          <a:xfrm>
            <a:off x="9391562" y="1167197"/>
            <a:ext cx="576263" cy="506413"/>
            <a:chOff x="6226175" y="2713038"/>
            <a:chExt cx="576263" cy="506413"/>
          </a:xfrm>
          <a:solidFill>
            <a:srgbClr val="000000"/>
          </a:solidFill>
        </p:grpSpPr>
        <p:sp>
          <p:nvSpPr>
            <p:cNvPr id="292" name="Freeform 444"/>
            <p:cNvSpPr>
              <a:spLocks/>
            </p:cNvSpPr>
            <p:nvPr/>
          </p:nvSpPr>
          <p:spPr bwMode="auto">
            <a:xfrm>
              <a:off x="6226175" y="3097213"/>
              <a:ext cx="576263" cy="122238"/>
            </a:xfrm>
            <a:custGeom>
              <a:avLst/>
              <a:gdLst>
                <a:gd name="T0" fmla="*/ 1771 w 3630"/>
                <a:gd name="T1" fmla="*/ 365 h 770"/>
                <a:gd name="T2" fmla="*/ 1711 w 3630"/>
                <a:gd name="T3" fmla="*/ 253 h 770"/>
                <a:gd name="T4" fmla="*/ 1707 w 3630"/>
                <a:gd name="T5" fmla="*/ 184 h 770"/>
                <a:gd name="T6" fmla="*/ 1739 w 3630"/>
                <a:gd name="T7" fmla="*/ 146 h 770"/>
                <a:gd name="T8" fmla="*/ 1782 w 3630"/>
                <a:gd name="T9" fmla="*/ 131 h 770"/>
                <a:gd name="T10" fmla="*/ 1814 w 3630"/>
                <a:gd name="T11" fmla="*/ 128 h 770"/>
                <a:gd name="T12" fmla="*/ 1838 w 3630"/>
                <a:gd name="T13" fmla="*/ 130 h 770"/>
                <a:gd name="T14" fmla="*/ 1880 w 3630"/>
                <a:gd name="T15" fmla="*/ 141 h 770"/>
                <a:gd name="T16" fmla="*/ 1916 w 3630"/>
                <a:gd name="T17" fmla="*/ 172 h 770"/>
                <a:gd name="T18" fmla="*/ 1924 w 3630"/>
                <a:gd name="T19" fmla="*/ 232 h 770"/>
                <a:gd name="T20" fmla="*/ 1881 w 3630"/>
                <a:gd name="T21" fmla="*/ 333 h 770"/>
                <a:gd name="T22" fmla="*/ 2108 w 3630"/>
                <a:gd name="T23" fmla="*/ 0 h 770"/>
                <a:gd name="T24" fmla="*/ 2147 w 3630"/>
                <a:gd name="T25" fmla="*/ 23 h 770"/>
                <a:gd name="T26" fmla="*/ 2258 w 3630"/>
                <a:gd name="T27" fmla="*/ 81 h 770"/>
                <a:gd name="T28" fmla="*/ 2433 w 3630"/>
                <a:gd name="T29" fmla="*/ 157 h 770"/>
                <a:gd name="T30" fmla="*/ 2556 w 3630"/>
                <a:gd name="T31" fmla="*/ 190 h 770"/>
                <a:gd name="T32" fmla="*/ 2650 w 3630"/>
                <a:gd name="T33" fmla="*/ 141 h 770"/>
                <a:gd name="T34" fmla="*/ 2683 w 3630"/>
                <a:gd name="T35" fmla="*/ 121 h 770"/>
                <a:gd name="T36" fmla="*/ 2872 w 3630"/>
                <a:gd name="T37" fmla="*/ 399 h 770"/>
                <a:gd name="T38" fmla="*/ 2836 w 3630"/>
                <a:gd name="T39" fmla="*/ 308 h 770"/>
                <a:gd name="T40" fmla="*/ 2849 w 3630"/>
                <a:gd name="T41" fmla="*/ 258 h 770"/>
                <a:gd name="T42" fmla="*/ 2888 w 3630"/>
                <a:gd name="T43" fmla="*/ 234 h 770"/>
                <a:gd name="T44" fmla="*/ 2923 w 3630"/>
                <a:gd name="T45" fmla="*/ 229 h 770"/>
                <a:gd name="T46" fmla="*/ 2943 w 3630"/>
                <a:gd name="T47" fmla="*/ 230 h 770"/>
                <a:gd name="T48" fmla="*/ 2981 w 3630"/>
                <a:gd name="T49" fmla="*/ 239 h 770"/>
                <a:gd name="T50" fmla="*/ 3016 w 3630"/>
                <a:gd name="T51" fmla="*/ 268 h 770"/>
                <a:gd name="T52" fmla="*/ 3020 w 3630"/>
                <a:gd name="T53" fmla="*/ 327 h 770"/>
                <a:gd name="T54" fmla="*/ 2967 w 3630"/>
                <a:gd name="T55" fmla="*/ 428 h 770"/>
                <a:gd name="T56" fmla="*/ 3178 w 3630"/>
                <a:gd name="T57" fmla="*/ 122 h 770"/>
                <a:gd name="T58" fmla="*/ 3235 w 3630"/>
                <a:gd name="T59" fmla="*/ 156 h 770"/>
                <a:gd name="T60" fmla="*/ 3363 w 3630"/>
                <a:gd name="T61" fmla="*/ 218 h 770"/>
                <a:gd name="T62" fmla="*/ 3519 w 3630"/>
                <a:gd name="T63" fmla="*/ 288 h 770"/>
                <a:gd name="T64" fmla="*/ 3598 w 3630"/>
                <a:gd name="T65" fmla="*/ 394 h 770"/>
                <a:gd name="T66" fmla="*/ 3626 w 3630"/>
                <a:gd name="T67" fmla="*/ 552 h 770"/>
                <a:gd name="T68" fmla="*/ 3630 w 3630"/>
                <a:gd name="T69" fmla="*/ 770 h 770"/>
                <a:gd name="T70" fmla="*/ 2 w 3630"/>
                <a:gd name="T71" fmla="*/ 600 h 770"/>
                <a:gd name="T72" fmla="*/ 21 w 3630"/>
                <a:gd name="T73" fmla="*/ 428 h 770"/>
                <a:gd name="T74" fmla="*/ 85 w 3630"/>
                <a:gd name="T75" fmla="*/ 311 h 770"/>
                <a:gd name="T76" fmla="*/ 226 w 3630"/>
                <a:gd name="T77" fmla="*/ 236 h 770"/>
                <a:gd name="T78" fmla="*/ 369 w 3630"/>
                <a:gd name="T79" fmla="*/ 169 h 770"/>
                <a:gd name="T80" fmla="*/ 444 w 3630"/>
                <a:gd name="T81" fmla="*/ 126 h 770"/>
                <a:gd name="T82" fmla="*/ 605 w 3630"/>
                <a:gd name="T83" fmla="*/ 596 h 770"/>
                <a:gd name="T84" fmla="*/ 617 w 3630"/>
                <a:gd name="T85" fmla="*/ 348 h 770"/>
                <a:gd name="T86" fmla="*/ 609 w 3630"/>
                <a:gd name="T87" fmla="*/ 279 h 770"/>
                <a:gd name="T88" fmla="*/ 639 w 3630"/>
                <a:gd name="T89" fmla="*/ 243 h 770"/>
                <a:gd name="T90" fmla="*/ 679 w 3630"/>
                <a:gd name="T91" fmla="*/ 230 h 770"/>
                <a:gd name="T92" fmla="*/ 702 w 3630"/>
                <a:gd name="T93" fmla="*/ 229 h 770"/>
                <a:gd name="T94" fmla="*/ 733 w 3630"/>
                <a:gd name="T95" fmla="*/ 232 h 770"/>
                <a:gd name="T96" fmla="*/ 772 w 3630"/>
                <a:gd name="T97" fmla="*/ 250 h 770"/>
                <a:gd name="T98" fmla="*/ 795 w 3630"/>
                <a:gd name="T99" fmla="*/ 293 h 770"/>
                <a:gd name="T100" fmla="*/ 773 w 3630"/>
                <a:gd name="T101" fmla="*/ 372 h 770"/>
                <a:gd name="T102" fmla="*/ 815 w 3630"/>
                <a:gd name="T103" fmla="*/ 540 h 770"/>
                <a:gd name="T104" fmla="*/ 966 w 3630"/>
                <a:gd name="T105" fmla="*/ 132 h 770"/>
                <a:gd name="T106" fmla="*/ 1045 w 3630"/>
                <a:gd name="T107" fmla="*/ 176 h 770"/>
                <a:gd name="T108" fmla="*/ 1163 w 3630"/>
                <a:gd name="T109" fmla="*/ 172 h 770"/>
                <a:gd name="T110" fmla="*/ 1333 w 3630"/>
                <a:gd name="T111" fmla="*/ 100 h 770"/>
                <a:gd name="T112" fmla="*/ 1462 w 3630"/>
                <a:gd name="T113" fmla="*/ 35 h 770"/>
                <a:gd name="T114" fmla="*/ 1520 w 3630"/>
                <a:gd name="T115" fmla="*/ 1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30" h="770">
                  <a:moveTo>
                    <a:pt x="1522" y="0"/>
                  </a:moveTo>
                  <a:lnTo>
                    <a:pt x="1680" y="497"/>
                  </a:lnTo>
                  <a:lnTo>
                    <a:pt x="1701" y="564"/>
                  </a:lnTo>
                  <a:lnTo>
                    <a:pt x="1771" y="365"/>
                  </a:lnTo>
                  <a:lnTo>
                    <a:pt x="1749" y="333"/>
                  </a:lnTo>
                  <a:lnTo>
                    <a:pt x="1733" y="303"/>
                  </a:lnTo>
                  <a:lnTo>
                    <a:pt x="1719" y="277"/>
                  </a:lnTo>
                  <a:lnTo>
                    <a:pt x="1711" y="253"/>
                  </a:lnTo>
                  <a:lnTo>
                    <a:pt x="1705" y="232"/>
                  </a:lnTo>
                  <a:lnTo>
                    <a:pt x="1704" y="215"/>
                  </a:lnTo>
                  <a:lnTo>
                    <a:pt x="1704" y="198"/>
                  </a:lnTo>
                  <a:lnTo>
                    <a:pt x="1707" y="184"/>
                  </a:lnTo>
                  <a:lnTo>
                    <a:pt x="1713" y="172"/>
                  </a:lnTo>
                  <a:lnTo>
                    <a:pt x="1720" y="162"/>
                  </a:lnTo>
                  <a:lnTo>
                    <a:pt x="1729" y="153"/>
                  </a:lnTo>
                  <a:lnTo>
                    <a:pt x="1739" y="146"/>
                  </a:lnTo>
                  <a:lnTo>
                    <a:pt x="1750" y="141"/>
                  </a:lnTo>
                  <a:lnTo>
                    <a:pt x="1760" y="136"/>
                  </a:lnTo>
                  <a:lnTo>
                    <a:pt x="1771" y="133"/>
                  </a:lnTo>
                  <a:lnTo>
                    <a:pt x="1782" y="131"/>
                  </a:lnTo>
                  <a:lnTo>
                    <a:pt x="1792" y="130"/>
                  </a:lnTo>
                  <a:lnTo>
                    <a:pt x="1801" y="129"/>
                  </a:lnTo>
                  <a:lnTo>
                    <a:pt x="1808" y="129"/>
                  </a:lnTo>
                  <a:lnTo>
                    <a:pt x="1814" y="128"/>
                  </a:lnTo>
                  <a:lnTo>
                    <a:pt x="1816" y="128"/>
                  </a:lnTo>
                  <a:lnTo>
                    <a:pt x="1822" y="129"/>
                  </a:lnTo>
                  <a:lnTo>
                    <a:pt x="1829" y="129"/>
                  </a:lnTo>
                  <a:lnTo>
                    <a:pt x="1838" y="130"/>
                  </a:lnTo>
                  <a:lnTo>
                    <a:pt x="1848" y="131"/>
                  </a:lnTo>
                  <a:lnTo>
                    <a:pt x="1858" y="133"/>
                  </a:lnTo>
                  <a:lnTo>
                    <a:pt x="1869" y="136"/>
                  </a:lnTo>
                  <a:lnTo>
                    <a:pt x="1880" y="141"/>
                  </a:lnTo>
                  <a:lnTo>
                    <a:pt x="1891" y="146"/>
                  </a:lnTo>
                  <a:lnTo>
                    <a:pt x="1901" y="153"/>
                  </a:lnTo>
                  <a:lnTo>
                    <a:pt x="1910" y="162"/>
                  </a:lnTo>
                  <a:lnTo>
                    <a:pt x="1916" y="172"/>
                  </a:lnTo>
                  <a:lnTo>
                    <a:pt x="1922" y="184"/>
                  </a:lnTo>
                  <a:lnTo>
                    <a:pt x="1925" y="198"/>
                  </a:lnTo>
                  <a:lnTo>
                    <a:pt x="1926" y="215"/>
                  </a:lnTo>
                  <a:lnTo>
                    <a:pt x="1924" y="232"/>
                  </a:lnTo>
                  <a:lnTo>
                    <a:pt x="1920" y="253"/>
                  </a:lnTo>
                  <a:lnTo>
                    <a:pt x="1911" y="277"/>
                  </a:lnTo>
                  <a:lnTo>
                    <a:pt x="1898" y="303"/>
                  </a:lnTo>
                  <a:lnTo>
                    <a:pt x="1881" y="333"/>
                  </a:lnTo>
                  <a:lnTo>
                    <a:pt x="1859" y="365"/>
                  </a:lnTo>
                  <a:lnTo>
                    <a:pt x="1929" y="564"/>
                  </a:lnTo>
                  <a:lnTo>
                    <a:pt x="1950" y="497"/>
                  </a:lnTo>
                  <a:lnTo>
                    <a:pt x="2108" y="0"/>
                  </a:lnTo>
                  <a:lnTo>
                    <a:pt x="2110" y="1"/>
                  </a:lnTo>
                  <a:lnTo>
                    <a:pt x="2118" y="6"/>
                  </a:lnTo>
                  <a:lnTo>
                    <a:pt x="2130" y="13"/>
                  </a:lnTo>
                  <a:lnTo>
                    <a:pt x="2147" y="23"/>
                  </a:lnTo>
                  <a:lnTo>
                    <a:pt x="2168" y="35"/>
                  </a:lnTo>
                  <a:lnTo>
                    <a:pt x="2193" y="49"/>
                  </a:lnTo>
                  <a:lnTo>
                    <a:pt x="2224" y="65"/>
                  </a:lnTo>
                  <a:lnTo>
                    <a:pt x="2258" y="81"/>
                  </a:lnTo>
                  <a:lnTo>
                    <a:pt x="2296" y="100"/>
                  </a:lnTo>
                  <a:lnTo>
                    <a:pt x="2338" y="119"/>
                  </a:lnTo>
                  <a:lnTo>
                    <a:pt x="2384" y="137"/>
                  </a:lnTo>
                  <a:lnTo>
                    <a:pt x="2433" y="157"/>
                  </a:lnTo>
                  <a:lnTo>
                    <a:pt x="2467" y="172"/>
                  </a:lnTo>
                  <a:lnTo>
                    <a:pt x="2497" y="187"/>
                  </a:lnTo>
                  <a:lnTo>
                    <a:pt x="2525" y="205"/>
                  </a:lnTo>
                  <a:lnTo>
                    <a:pt x="2556" y="190"/>
                  </a:lnTo>
                  <a:lnTo>
                    <a:pt x="2585" y="176"/>
                  </a:lnTo>
                  <a:lnTo>
                    <a:pt x="2610" y="163"/>
                  </a:lnTo>
                  <a:lnTo>
                    <a:pt x="2632" y="151"/>
                  </a:lnTo>
                  <a:lnTo>
                    <a:pt x="2650" y="141"/>
                  </a:lnTo>
                  <a:lnTo>
                    <a:pt x="2664" y="132"/>
                  </a:lnTo>
                  <a:lnTo>
                    <a:pt x="2675" y="125"/>
                  </a:lnTo>
                  <a:lnTo>
                    <a:pt x="2681" y="122"/>
                  </a:lnTo>
                  <a:lnTo>
                    <a:pt x="2683" y="121"/>
                  </a:lnTo>
                  <a:lnTo>
                    <a:pt x="2815" y="540"/>
                  </a:lnTo>
                  <a:lnTo>
                    <a:pt x="2833" y="596"/>
                  </a:lnTo>
                  <a:lnTo>
                    <a:pt x="2892" y="428"/>
                  </a:lnTo>
                  <a:lnTo>
                    <a:pt x="2872" y="399"/>
                  </a:lnTo>
                  <a:lnTo>
                    <a:pt x="2857" y="371"/>
                  </a:lnTo>
                  <a:lnTo>
                    <a:pt x="2846" y="348"/>
                  </a:lnTo>
                  <a:lnTo>
                    <a:pt x="2839" y="327"/>
                  </a:lnTo>
                  <a:lnTo>
                    <a:pt x="2836" y="308"/>
                  </a:lnTo>
                  <a:lnTo>
                    <a:pt x="2835" y="292"/>
                  </a:lnTo>
                  <a:lnTo>
                    <a:pt x="2838" y="279"/>
                  </a:lnTo>
                  <a:lnTo>
                    <a:pt x="2842" y="266"/>
                  </a:lnTo>
                  <a:lnTo>
                    <a:pt x="2849" y="258"/>
                  </a:lnTo>
                  <a:lnTo>
                    <a:pt x="2858" y="250"/>
                  </a:lnTo>
                  <a:lnTo>
                    <a:pt x="2867" y="243"/>
                  </a:lnTo>
                  <a:lnTo>
                    <a:pt x="2877" y="239"/>
                  </a:lnTo>
                  <a:lnTo>
                    <a:pt x="2888" y="234"/>
                  </a:lnTo>
                  <a:lnTo>
                    <a:pt x="2897" y="232"/>
                  </a:lnTo>
                  <a:lnTo>
                    <a:pt x="2907" y="230"/>
                  </a:lnTo>
                  <a:lnTo>
                    <a:pt x="2915" y="230"/>
                  </a:lnTo>
                  <a:lnTo>
                    <a:pt x="2923" y="229"/>
                  </a:lnTo>
                  <a:lnTo>
                    <a:pt x="2928" y="229"/>
                  </a:lnTo>
                  <a:lnTo>
                    <a:pt x="2930" y="229"/>
                  </a:lnTo>
                  <a:lnTo>
                    <a:pt x="2936" y="229"/>
                  </a:lnTo>
                  <a:lnTo>
                    <a:pt x="2943" y="230"/>
                  </a:lnTo>
                  <a:lnTo>
                    <a:pt x="2951" y="231"/>
                  </a:lnTo>
                  <a:lnTo>
                    <a:pt x="2961" y="232"/>
                  </a:lnTo>
                  <a:lnTo>
                    <a:pt x="2971" y="236"/>
                  </a:lnTo>
                  <a:lnTo>
                    <a:pt x="2981" y="239"/>
                  </a:lnTo>
                  <a:lnTo>
                    <a:pt x="2991" y="243"/>
                  </a:lnTo>
                  <a:lnTo>
                    <a:pt x="3001" y="250"/>
                  </a:lnTo>
                  <a:lnTo>
                    <a:pt x="3009" y="258"/>
                  </a:lnTo>
                  <a:lnTo>
                    <a:pt x="3016" y="268"/>
                  </a:lnTo>
                  <a:lnTo>
                    <a:pt x="3021" y="279"/>
                  </a:lnTo>
                  <a:lnTo>
                    <a:pt x="3023" y="293"/>
                  </a:lnTo>
                  <a:lnTo>
                    <a:pt x="3023" y="308"/>
                  </a:lnTo>
                  <a:lnTo>
                    <a:pt x="3020" y="327"/>
                  </a:lnTo>
                  <a:lnTo>
                    <a:pt x="3013" y="348"/>
                  </a:lnTo>
                  <a:lnTo>
                    <a:pt x="3002" y="372"/>
                  </a:lnTo>
                  <a:lnTo>
                    <a:pt x="2987" y="399"/>
                  </a:lnTo>
                  <a:lnTo>
                    <a:pt x="2967" y="428"/>
                  </a:lnTo>
                  <a:lnTo>
                    <a:pt x="3025" y="596"/>
                  </a:lnTo>
                  <a:lnTo>
                    <a:pt x="3044" y="540"/>
                  </a:lnTo>
                  <a:lnTo>
                    <a:pt x="3175" y="121"/>
                  </a:lnTo>
                  <a:lnTo>
                    <a:pt x="3178" y="122"/>
                  </a:lnTo>
                  <a:lnTo>
                    <a:pt x="3186" y="126"/>
                  </a:lnTo>
                  <a:lnTo>
                    <a:pt x="3198" y="134"/>
                  </a:lnTo>
                  <a:lnTo>
                    <a:pt x="3214" y="144"/>
                  </a:lnTo>
                  <a:lnTo>
                    <a:pt x="3235" y="156"/>
                  </a:lnTo>
                  <a:lnTo>
                    <a:pt x="3262" y="169"/>
                  </a:lnTo>
                  <a:lnTo>
                    <a:pt x="3291" y="185"/>
                  </a:lnTo>
                  <a:lnTo>
                    <a:pt x="3325" y="201"/>
                  </a:lnTo>
                  <a:lnTo>
                    <a:pt x="3363" y="218"/>
                  </a:lnTo>
                  <a:lnTo>
                    <a:pt x="3405" y="236"/>
                  </a:lnTo>
                  <a:lnTo>
                    <a:pt x="3450" y="253"/>
                  </a:lnTo>
                  <a:lnTo>
                    <a:pt x="3487" y="270"/>
                  </a:lnTo>
                  <a:lnTo>
                    <a:pt x="3519" y="288"/>
                  </a:lnTo>
                  <a:lnTo>
                    <a:pt x="3545" y="311"/>
                  </a:lnTo>
                  <a:lnTo>
                    <a:pt x="3567" y="335"/>
                  </a:lnTo>
                  <a:lnTo>
                    <a:pt x="3585" y="362"/>
                  </a:lnTo>
                  <a:lnTo>
                    <a:pt x="3598" y="394"/>
                  </a:lnTo>
                  <a:lnTo>
                    <a:pt x="3609" y="428"/>
                  </a:lnTo>
                  <a:lnTo>
                    <a:pt x="3617" y="466"/>
                  </a:lnTo>
                  <a:lnTo>
                    <a:pt x="3622" y="508"/>
                  </a:lnTo>
                  <a:lnTo>
                    <a:pt x="3626" y="552"/>
                  </a:lnTo>
                  <a:lnTo>
                    <a:pt x="3628" y="600"/>
                  </a:lnTo>
                  <a:lnTo>
                    <a:pt x="3629" y="653"/>
                  </a:lnTo>
                  <a:lnTo>
                    <a:pt x="3629" y="710"/>
                  </a:lnTo>
                  <a:lnTo>
                    <a:pt x="3630" y="770"/>
                  </a:lnTo>
                  <a:lnTo>
                    <a:pt x="0" y="770"/>
                  </a:lnTo>
                  <a:lnTo>
                    <a:pt x="1" y="710"/>
                  </a:lnTo>
                  <a:lnTo>
                    <a:pt x="1" y="653"/>
                  </a:lnTo>
                  <a:lnTo>
                    <a:pt x="2" y="600"/>
                  </a:lnTo>
                  <a:lnTo>
                    <a:pt x="4" y="552"/>
                  </a:lnTo>
                  <a:lnTo>
                    <a:pt x="8" y="508"/>
                  </a:lnTo>
                  <a:lnTo>
                    <a:pt x="13" y="466"/>
                  </a:lnTo>
                  <a:lnTo>
                    <a:pt x="21" y="428"/>
                  </a:lnTo>
                  <a:lnTo>
                    <a:pt x="32" y="394"/>
                  </a:lnTo>
                  <a:lnTo>
                    <a:pt x="45" y="362"/>
                  </a:lnTo>
                  <a:lnTo>
                    <a:pt x="63" y="335"/>
                  </a:lnTo>
                  <a:lnTo>
                    <a:pt x="85" y="311"/>
                  </a:lnTo>
                  <a:lnTo>
                    <a:pt x="111" y="288"/>
                  </a:lnTo>
                  <a:lnTo>
                    <a:pt x="143" y="270"/>
                  </a:lnTo>
                  <a:lnTo>
                    <a:pt x="180" y="253"/>
                  </a:lnTo>
                  <a:lnTo>
                    <a:pt x="226" y="236"/>
                  </a:lnTo>
                  <a:lnTo>
                    <a:pt x="267" y="218"/>
                  </a:lnTo>
                  <a:lnTo>
                    <a:pt x="305" y="200"/>
                  </a:lnTo>
                  <a:lnTo>
                    <a:pt x="339" y="185"/>
                  </a:lnTo>
                  <a:lnTo>
                    <a:pt x="369" y="169"/>
                  </a:lnTo>
                  <a:lnTo>
                    <a:pt x="394" y="155"/>
                  </a:lnTo>
                  <a:lnTo>
                    <a:pt x="416" y="144"/>
                  </a:lnTo>
                  <a:lnTo>
                    <a:pt x="432" y="134"/>
                  </a:lnTo>
                  <a:lnTo>
                    <a:pt x="444" y="126"/>
                  </a:lnTo>
                  <a:lnTo>
                    <a:pt x="452" y="122"/>
                  </a:lnTo>
                  <a:lnTo>
                    <a:pt x="455" y="121"/>
                  </a:lnTo>
                  <a:lnTo>
                    <a:pt x="586" y="540"/>
                  </a:lnTo>
                  <a:lnTo>
                    <a:pt x="605" y="596"/>
                  </a:lnTo>
                  <a:lnTo>
                    <a:pt x="663" y="428"/>
                  </a:lnTo>
                  <a:lnTo>
                    <a:pt x="644" y="399"/>
                  </a:lnTo>
                  <a:lnTo>
                    <a:pt x="628" y="371"/>
                  </a:lnTo>
                  <a:lnTo>
                    <a:pt x="617" y="348"/>
                  </a:lnTo>
                  <a:lnTo>
                    <a:pt x="611" y="327"/>
                  </a:lnTo>
                  <a:lnTo>
                    <a:pt x="607" y="308"/>
                  </a:lnTo>
                  <a:lnTo>
                    <a:pt x="607" y="292"/>
                  </a:lnTo>
                  <a:lnTo>
                    <a:pt x="609" y="279"/>
                  </a:lnTo>
                  <a:lnTo>
                    <a:pt x="614" y="266"/>
                  </a:lnTo>
                  <a:lnTo>
                    <a:pt x="622" y="258"/>
                  </a:lnTo>
                  <a:lnTo>
                    <a:pt x="629" y="250"/>
                  </a:lnTo>
                  <a:lnTo>
                    <a:pt x="639" y="243"/>
                  </a:lnTo>
                  <a:lnTo>
                    <a:pt x="649" y="239"/>
                  </a:lnTo>
                  <a:lnTo>
                    <a:pt x="659" y="234"/>
                  </a:lnTo>
                  <a:lnTo>
                    <a:pt x="669" y="232"/>
                  </a:lnTo>
                  <a:lnTo>
                    <a:pt x="679" y="230"/>
                  </a:lnTo>
                  <a:lnTo>
                    <a:pt x="688" y="230"/>
                  </a:lnTo>
                  <a:lnTo>
                    <a:pt x="694" y="229"/>
                  </a:lnTo>
                  <a:lnTo>
                    <a:pt x="700" y="229"/>
                  </a:lnTo>
                  <a:lnTo>
                    <a:pt x="702" y="229"/>
                  </a:lnTo>
                  <a:lnTo>
                    <a:pt x="707" y="229"/>
                  </a:lnTo>
                  <a:lnTo>
                    <a:pt x="715" y="230"/>
                  </a:lnTo>
                  <a:lnTo>
                    <a:pt x="723" y="231"/>
                  </a:lnTo>
                  <a:lnTo>
                    <a:pt x="733" y="232"/>
                  </a:lnTo>
                  <a:lnTo>
                    <a:pt x="743" y="236"/>
                  </a:lnTo>
                  <a:lnTo>
                    <a:pt x="754" y="239"/>
                  </a:lnTo>
                  <a:lnTo>
                    <a:pt x="763" y="243"/>
                  </a:lnTo>
                  <a:lnTo>
                    <a:pt x="772" y="250"/>
                  </a:lnTo>
                  <a:lnTo>
                    <a:pt x="781" y="258"/>
                  </a:lnTo>
                  <a:lnTo>
                    <a:pt x="788" y="268"/>
                  </a:lnTo>
                  <a:lnTo>
                    <a:pt x="792" y="279"/>
                  </a:lnTo>
                  <a:lnTo>
                    <a:pt x="795" y="293"/>
                  </a:lnTo>
                  <a:lnTo>
                    <a:pt x="794" y="308"/>
                  </a:lnTo>
                  <a:lnTo>
                    <a:pt x="791" y="327"/>
                  </a:lnTo>
                  <a:lnTo>
                    <a:pt x="784" y="348"/>
                  </a:lnTo>
                  <a:lnTo>
                    <a:pt x="773" y="372"/>
                  </a:lnTo>
                  <a:lnTo>
                    <a:pt x="758" y="399"/>
                  </a:lnTo>
                  <a:lnTo>
                    <a:pt x="738" y="428"/>
                  </a:lnTo>
                  <a:lnTo>
                    <a:pt x="798" y="596"/>
                  </a:lnTo>
                  <a:lnTo>
                    <a:pt x="815" y="540"/>
                  </a:lnTo>
                  <a:lnTo>
                    <a:pt x="947" y="121"/>
                  </a:lnTo>
                  <a:lnTo>
                    <a:pt x="949" y="122"/>
                  </a:lnTo>
                  <a:lnTo>
                    <a:pt x="955" y="125"/>
                  </a:lnTo>
                  <a:lnTo>
                    <a:pt x="966" y="132"/>
                  </a:lnTo>
                  <a:lnTo>
                    <a:pt x="980" y="141"/>
                  </a:lnTo>
                  <a:lnTo>
                    <a:pt x="998" y="151"/>
                  </a:lnTo>
                  <a:lnTo>
                    <a:pt x="1020" y="163"/>
                  </a:lnTo>
                  <a:lnTo>
                    <a:pt x="1045" y="176"/>
                  </a:lnTo>
                  <a:lnTo>
                    <a:pt x="1074" y="190"/>
                  </a:lnTo>
                  <a:lnTo>
                    <a:pt x="1106" y="205"/>
                  </a:lnTo>
                  <a:lnTo>
                    <a:pt x="1133" y="187"/>
                  </a:lnTo>
                  <a:lnTo>
                    <a:pt x="1163" y="172"/>
                  </a:lnTo>
                  <a:lnTo>
                    <a:pt x="1197" y="157"/>
                  </a:lnTo>
                  <a:lnTo>
                    <a:pt x="1246" y="137"/>
                  </a:lnTo>
                  <a:lnTo>
                    <a:pt x="1291" y="119"/>
                  </a:lnTo>
                  <a:lnTo>
                    <a:pt x="1333" y="100"/>
                  </a:lnTo>
                  <a:lnTo>
                    <a:pt x="1372" y="81"/>
                  </a:lnTo>
                  <a:lnTo>
                    <a:pt x="1406" y="65"/>
                  </a:lnTo>
                  <a:lnTo>
                    <a:pt x="1436" y="49"/>
                  </a:lnTo>
                  <a:lnTo>
                    <a:pt x="1462" y="35"/>
                  </a:lnTo>
                  <a:lnTo>
                    <a:pt x="1483" y="23"/>
                  </a:lnTo>
                  <a:lnTo>
                    <a:pt x="1500" y="13"/>
                  </a:lnTo>
                  <a:lnTo>
                    <a:pt x="1513" y="6"/>
                  </a:lnTo>
                  <a:lnTo>
                    <a:pt x="1520" y="1"/>
                  </a:lnTo>
                  <a:lnTo>
                    <a:pt x="15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445"/>
            <p:cNvSpPr>
              <a:spLocks noEditPoints="1"/>
            </p:cNvSpPr>
            <p:nvPr/>
          </p:nvSpPr>
          <p:spPr bwMode="auto">
            <a:xfrm>
              <a:off x="6584950" y="2713038"/>
              <a:ext cx="217488" cy="215900"/>
            </a:xfrm>
            <a:custGeom>
              <a:avLst/>
              <a:gdLst>
                <a:gd name="T0" fmla="*/ 570 w 1365"/>
                <a:gd name="T1" fmla="*/ 347 h 1368"/>
                <a:gd name="T2" fmla="*/ 440 w 1365"/>
                <a:gd name="T3" fmla="*/ 446 h 1368"/>
                <a:gd name="T4" fmla="*/ 382 w 1365"/>
                <a:gd name="T5" fmla="*/ 564 h 1368"/>
                <a:gd name="T6" fmla="*/ 283 w 1365"/>
                <a:gd name="T7" fmla="*/ 577 h 1368"/>
                <a:gd name="T8" fmla="*/ 288 w 1365"/>
                <a:gd name="T9" fmla="*/ 652 h 1368"/>
                <a:gd name="T10" fmla="*/ 365 w 1365"/>
                <a:gd name="T11" fmla="*/ 699 h 1368"/>
                <a:gd name="T12" fmla="*/ 283 w 1365"/>
                <a:gd name="T13" fmla="*/ 714 h 1368"/>
                <a:gd name="T14" fmla="*/ 285 w 1365"/>
                <a:gd name="T15" fmla="*/ 779 h 1368"/>
                <a:gd name="T16" fmla="*/ 379 w 1365"/>
                <a:gd name="T17" fmla="*/ 793 h 1368"/>
                <a:gd name="T18" fmla="*/ 437 w 1365"/>
                <a:gd name="T19" fmla="*/ 919 h 1368"/>
                <a:gd name="T20" fmla="*/ 555 w 1365"/>
                <a:gd name="T21" fmla="*/ 1019 h 1368"/>
                <a:gd name="T22" fmla="*/ 736 w 1365"/>
                <a:gd name="T23" fmla="*/ 1053 h 1368"/>
                <a:gd name="T24" fmla="*/ 892 w 1365"/>
                <a:gd name="T25" fmla="*/ 1016 h 1368"/>
                <a:gd name="T26" fmla="*/ 907 w 1365"/>
                <a:gd name="T27" fmla="*/ 974 h 1368"/>
                <a:gd name="T28" fmla="*/ 857 w 1365"/>
                <a:gd name="T29" fmla="*/ 894 h 1368"/>
                <a:gd name="T30" fmla="*/ 735 w 1365"/>
                <a:gd name="T31" fmla="*/ 920 h 1368"/>
                <a:gd name="T32" fmla="*/ 602 w 1365"/>
                <a:gd name="T33" fmla="*/ 899 h 1368"/>
                <a:gd name="T34" fmla="*/ 530 w 1365"/>
                <a:gd name="T35" fmla="*/ 820 h 1368"/>
                <a:gd name="T36" fmla="*/ 694 w 1365"/>
                <a:gd name="T37" fmla="*/ 787 h 1368"/>
                <a:gd name="T38" fmla="*/ 698 w 1365"/>
                <a:gd name="T39" fmla="*/ 713 h 1368"/>
                <a:gd name="T40" fmla="*/ 504 w 1365"/>
                <a:gd name="T41" fmla="*/ 698 h 1368"/>
                <a:gd name="T42" fmla="*/ 694 w 1365"/>
                <a:gd name="T43" fmla="*/ 651 h 1368"/>
                <a:gd name="T44" fmla="*/ 698 w 1365"/>
                <a:gd name="T45" fmla="*/ 576 h 1368"/>
                <a:gd name="T46" fmla="*/ 526 w 1365"/>
                <a:gd name="T47" fmla="*/ 563 h 1368"/>
                <a:gd name="T48" fmla="*/ 570 w 1365"/>
                <a:gd name="T49" fmla="*/ 497 h 1368"/>
                <a:gd name="T50" fmla="*/ 692 w 1365"/>
                <a:gd name="T51" fmla="*/ 453 h 1368"/>
                <a:gd name="T52" fmla="*/ 845 w 1365"/>
                <a:gd name="T53" fmla="*/ 478 h 1368"/>
                <a:gd name="T54" fmla="*/ 881 w 1365"/>
                <a:gd name="T55" fmla="*/ 460 h 1368"/>
                <a:gd name="T56" fmla="*/ 907 w 1365"/>
                <a:gd name="T57" fmla="*/ 377 h 1368"/>
                <a:gd name="T58" fmla="*/ 881 w 1365"/>
                <a:gd name="T59" fmla="*/ 353 h 1368"/>
                <a:gd name="T60" fmla="*/ 742 w 1365"/>
                <a:gd name="T61" fmla="*/ 321 h 1368"/>
                <a:gd name="T62" fmla="*/ 799 w 1365"/>
                <a:gd name="T63" fmla="*/ 9 h 1368"/>
                <a:gd name="T64" fmla="*/ 1020 w 1365"/>
                <a:gd name="T65" fmla="*/ 89 h 1368"/>
                <a:gd name="T66" fmla="*/ 1207 w 1365"/>
                <a:gd name="T67" fmla="*/ 246 h 1368"/>
                <a:gd name="T68" fmla="*/ 1325 w 1365"/>
                <a:gd name="T69" fmla="*/ 454 h 1368"/>
                <a:gd name="T70" fmla="*/ 1365 w 1365"/>
                <a:gd name="T71" fmla="*/ 684 h 1368"/>
                <a:gd name="T72" fmla="*/ 1325 w 1365"/>
                <a:gd name="T73" fmla="*/ 913 h 1368"/>
                <a:gd name="T74" fmla="*/ 1207 w 1365"/>
                <a:gd name="T75" fmla="*/ 1122 h 1368"/>
                <a:gd name="T76" fmla="*/ 1017 w 1365"/>
                <a:gd name="T77" fmla="*/ 1280 h 1368"/>
                <a:gd name="T78" fmla="*/ 793 w 1365"/>
                <a:gd name="T79" fmla="*/ 1359 h 1368"/>
                <a:gd name="T80" fmla="*/ 559 w 1365"/>
                <a:gd name="T81" fmla="*/ 1356 h 1368"/>
                <a:gd name="T82" fmla="*/ 337 w 1365"/>
                <a:gd name="T83" fmla="*/ 1274 h 1368"/>
                <a:gd name="T84" fmla="*/ 218 w 1365"/>
                <a:gd name="T85" fmla="*/ 1334 h 1368"/>
                <a:gd name="T86" fmla="*/ 75 w 1365"/>
                <a:gd name="T87" fmla="*/ 1355 h 1368"/>
                <a:gd name="T88" fmla="*/ 22 w 1365"/>
                <a:gd name="T89" fmla="*/ 1329 h 1368"/>
                <a:gd name="T90" fmla="*/ 65 w 1365"/>
                <a:gd name="T91" fmla="*/ 1285 h 1368"/>
                <a:gd name="T92" fmla="*/ 151 w 1365"/>
                <a:gd name="T93" fmla="*/ 1191 h 1368"/>
                <a:gd name="T94" fmla="*/ 132 w 1365"/>
                <a:gd name="T95" fmla="*/ 1089 h 1368"/>
                <a:gd name="T96" fmla="*/ 25 w 1365"/>
                <a:gd name="T97" fmla="*/ 870 h 1368"/>
                <a:gd name="T98" fmla="*/ 2 w 1365"/>
                <a:gd name="T99" fmla="*/ 634 h 1368"/>
                <a:gd name="T100" fmla="*/ 59 w 1365"/>
                <a:gd name="T101" fmla="*/ 404 h 1368"/>
                <a:gd name="T102" fmla="*/ 200 w 1365"/>
                <a:gd name="T103" fmla="*/ 200 h 1368"/>
                <a:gd name="T104" fmla="*/ 398 w 1365"/>
                <a:gd name="T105" fmla="*/ 61 h 1368"/>
                <a:gd name="T106" fmla="*/ 625 w 1365"/>
                <a:gd name="T107" fmla="*/ 3 h 1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65" h="1368">
                  <a:moveTo>
                    <a:pt x="696" y="320"/>
                  </a:moveTo>
                  <a:lnTo>
                    <a:pt x="649" y="325"/>
                  </a:lnTo>
                  <a:lnTo>
                    <a:pt x="608" y="334"/>
                  </a:lnTo>
                  <a:lnTo>
                    <a:pt x="570" y="347"/>
                  </a:lnTo>
                  <a:lnTo>
                    <a:pt x="532" y="364"/>
                  </a:lnTo>
                  <a:lnTo>
                    <a:pt x="498" y="388"/>
                  </a:lnTo>
                  <a:lnTo>
                    <a:pt x="467" y="415"/>
                  </a:lnTo>
                  <a:lnTo>
                    <a:pt x="440" y="446"/>
                  </a:lnTo>
                  <a:lnTo>
                    <a:pt x="418" y="480"/>
                  </a:lnTo>
                  <a:lnTo>
                    <a:pt x="399" y="517"/>
                  </a:lnTo>
                  <a:lnTo>
                    <a:pt x="385" y="556"/>
                  </a:lnTo>
                  <a:lnTo>
                    <a:pt x="382" y="564"/>
                  </a:lnTo>
                  <a:lnTo>
                    <a:pt x="304" y="564"/>
                  </a:lnTo>
                  <a:lnTo>
                    <a:pt x="295" y="566"/>
                  </a:lnTo>
                  <a:lnTo>
                    <a:pt x="288" y="571"/>
                  </a:lnTo>
                  <a:lnTo>
                    <a:pt x="283" y="577"/>
                  </a:lnTo>
                  <a:lnTo>
                    <a:pt x="282" y="586"/>
                  </a:lnTo>
                  <a:lnTo>
                    <a:pt x="282" y="637"/>
                  </a:lnTo>
                  <a:lnTo>
                    <a:pt x="283" y="645"/>
                  </a:lnTo>
                  <a:lnTo>
                    <a:pt x="288" y="652"/>
                  </a:lnTo>
                  <a:lnTo>
                    <a:pt x="295" y="658"/>
                  </a:lnTo>
                  <a:lnTo>
                    <a:pt x="304" y="659"/>
                  </a:lnTo>
                  <a:lnTo>
                    <a:pt x="365" y="659"/>
                  </a:lnTo>
                  <a:lnTo>
                    <a:pt x="365" y="699"/>
                  </a:lnTo>
                  <a:lnTo>
                    <a:pt x="304" y="699"/>
                  </a:lnTo>
                  <a:lnTo>
                    <a:pt x="295" y="702"/>
                  </a:lnTo>
                  <a:lnTo>
                    <a:pt x="288" y="706"/>
                  </a:lnTo>
                  <a:lnTo>
                    <a:pt x="283" y="714"/>
                  </a:lnTo>
                  <a:lnTo>
                    <a:pt x="282" y="723"/>
                  </a:lnTo>
                  <a:lnTo>
                    <a:pt x="283" y="723"/>
                  </a:lnTo>
                  <a:lnTo>
                    <a:pt x="283" y="770"/>
                  </a:lnTo>
                  <a:lnTo>
                    <a:pt x="285" y="779"/>
                  </a:lnTo>
                  <a:lnTo>
                    <a:pt x="289" y="787"/>
                  </a:lnTo>
                  <a:lnTo>
                    <a:pt x="296" y="791"/>
                  </a:lnTo>
                  <a:lnTo>
                    <a:pt x="305" y="793"/>
                  </a:lnTo>
                  <a:lnTo>
                    <a:pt x="379" y="793"/>
                  </a:lnTo>
                  <a:lnTo>
                    <a:pt x="388" y="821"/>
                  </a:lnTo>
                  <a:lnTo>
                    <a:pt x="397" y="847"/>
                  </a:lnTo>
                  <a:lnTo>
                    <a:pt x="416" y="885"/>
                  </a:lnTo>
                  <a:lnTo>
                    <a:pt x="437" y="919"/>
                  </a:lnTo>
                  <a:lnTo>
                    <a:pt x="461" y="950"/>
                  </a:lnTo>
                  <a:lnTo>
                    <a:pt x="488" y="977"/>
                  </a:lnTo>
                  <a:lnTo>
                    <a:pt x="520" y="1000"/>
                  </a:lnTo>
                  <a:lnTo>
                    <a:pt x="555" y="1019"/>
                  </a:lnTo>
                  <a:lnTo>
                    <a:pt x="594" y="1035"/>
                  </a:lnTo>
                  <a:lnTo>
                    <a:pt x="641" y="1047"/>
                  </a:lnTo>
                  <a:lnTo>
                    <a:pt x="689" y="1053"/>
                  </a:lnTo>
                  <a:lnTo>
                    <a:pt x="736" y="1053"/>
                  </a:lnTo>
                  <a:lnTo>
                    <a:pt x="783" y="1049"/>
                  </a:lnTo>
                  <a:lnTo>
                    <a:pt x="830" y="1038"/>
                  </a:lnTo>
                  <a:lnTo>
                    <a:pt x="862" y="1028"/>
                  </a:lnTo>
                  <a:lnTo>
                    <a:pt x="892" y="1016"/>
                  </a:lnTo>
                  <a:lnTo>
                    <a:pt x="903" y="1008"/>
                  </a:lnTo>
                  <a:lnTo>
                    <a:pt x="910" y="998"/>
                  </a:lnTo>
                  <a:lnTo>
                    <a:pt x="911" y="987"/>
                  </a:lnTo>
                  <a:lnTo>
                    <a:pt x="907" y="974"/>
                  </a:lnTo>
                  <a:lnTo>
                    <a:pt x="882" y="913"/>
                  </a:lnTo>
                  <a:lnTo>
                    <a:pt x="876" y="902"/>
                  </a:lnTo>
                  <a:lnTo>
                    <a:pt x="868" y="896"/>
                  </a:lnTo>
                  <a:lnTo>
                    <a:pt x="857" y="894"/>
                  </a:lnTo>
                  <a:lnTo>
                    <a:pt x="845" y="896"/>
                  </a:lnTo>
                  <a:lnTo>
                    <a:pt x="807" y="905"/>
                  </a:lnTo>
                  <a:lnTo>
                    <a:pt x="771" y="913"/>
                  </a:lnTo>
                  <a:lnTo>
                    <a:pt x="735" y="920"/>
                  </a:lnTo>
                  <a:lnTo>
                    <a:pt x="700" y="921"/>
                  </a:lnTo>
                  <a:lnTo>
                    <a:pt x="664" y="919"/>
                  </a:lnTo>
                  <a:lnTo>
                    <a:pt x="629" y="910"/>
                  </a:lnTo>
                  <a:lnTo>
                    <a:pt x="602" y="899"/>
                  </a:lnTo>
                  <a:lnTo>
                    <a:pt x="579" y="884"/>
                  </a:lnTo>
                  <a:lnTo>
                    <a:pt x="559" y="866"/>
                  </a:lnTo>
                  <a:lnTo>
                    <a:pt x="543" y="844"/>
                  </a:lnTo>
                  <a:lnTo>
                    <a:pt x="530" y="820"/>
                  </a:lnTo>
                  <a:lnTo>
                    <a:pt x="519" y="793"/>
                  </a:lnTo>
                  <a:lnTo>
                    <a:pt x="679" y="793"/>
                  </a:lnTo>
                  <a:lnTo>
                    <a:pt x="686" y="792"/>
                  </a:lnTo>
                  <a:lnTo>
                    <a:pt x="694" y="787"/>
                  </a:lnTo>
                  <a:lnTo>
                    <a:pt x="698" y="780"/>
                  </a:lnTo>
                  <a:lnTo>
                    <a:pt x="701" y="771"/>
                  </a:lnTo>
                  <a:lnTo>
                    <a:pt x="701" y="720"/>
                  </a:lnTo>
                  <a:lnTo>
                    <a:pt x="698" y="713"/>
                  </a:lnTo>
                  <a:lnTo>
                    <a:pt x="694" y="705"/>
                  </a:lnTo>
                  <a:lnTo>
                    <a:pt x="687" y="701"/>
                  </a:lnTo>
                  <a:lnTo>
                    <a:pt x="679" y="698"/>
                  </a:lnTo>
                  <a:lnTo>
                    <a:pt x="504" y="698"/>
                  </a:lnTo>
                  <a:lnTo>
                    <a:pt x="504" y="658"/>
                  </a:lnTo>
                  <a:lnTo>
                    <a:pt x="679" y="658"/>
                  </a:lnTo>
                  <a:lnTo>
                    <a:pt x="686" y="655"/>
                  </a:lnTo>
                  <a:lnTo>
                    <a:pt x="694" y="651"/>
                  </a:lnTo>
                  <a:lnTo>
                    <a:pt x="698" y="644"/>
                  </a:lnTo>
                  <a:lnTo>
                    <a:pt x="701" y="636"/>
                  </a:lnTo>
                  <a:lnTo>
                    <a:pt x="701" y="585"/>
                  </a:lnTo>
                  <a:lnTo>
                    <a:pt x="698" y="576"/>
                  </a:lnTo>
                  <a:lnTo>
                    <a:pt x="694" y="569"/>
                  </a:lnTo>
                  <a:lnTo>
                    <a:pt x="687" y="564"/>
                  </a:lnTo>
                  <a:lnTo>
                    <a:pt x="679" y="563"/>
                  </a:lnTo>
                  <a:lnTo>
                    <a:pt x="526" y="563"/>
                  </a:lnTo>
                  <a:lnTo>
                    <a:pt x="526" y="561"/>
                  </a:lnTo>
                  <a:lnTo>
                    <a:pt x="538" y="536"/>
                  </a:lnTo>
                  <a:lnTo>
                    <a:pt x="552" y="515"/>
                  </a:lnTo>
                  <a:lnTo>
                    <a:pt x="570" y="497"/>
                  </a:lnTo>
                  <a:lnTo>
                    <a:pt x="591" y="480"/>
                  </a:lnTo>
                  <a:lnTo>
                    <a:pt x="615" y="468"/>
                  </a:lnTo>
                  <a:lnTo>
                    <a:pt x="653" y="457"/>
                  </a:lnTo>
                  <a:lnTo>
                    <a:pt x="692" y="453"/>
                  </a:lnTo>
                  <a:lnTo>
                    <a:pt x="730" y="454"/>
                  </a:lnTo>
                  <a:lnTo>
                    <a:pt x="770" y="459"/>
                  </a:lnTo>
                  <a:lnTo>
                    <a:pt x="807" y="468"/>
                  </a:lnTo>
                  <a:lnTo>
                    <a:pt x="845" y="478"/>
                  </a:lnTo>
                  <a:lnTo>
                    <a:pt x="857" y="479"/>
                  </a:lnTo>
                  <a:lnTo>
                    <a:pt x="867" y="477"/>
                  </a:lnTo>
                  <a:lnTo>
                    <a:pt x="874" y="471"/>
                  </a:lnTo>
                  <a:lnTo>
                    <a:pt x="881" y="460"/>
                  </a:lnTo>
                  <a:lnTo>
                    <a:pt x="893" y="431"/>
                  </a:lnTo>
                  <a:lnTo>
                    <a:pt x="905" y="401"/>
                  </a:lnTo>
                  <a:lnTo>
                    <a:pt x="909" y="388"/>
                  </a:lnTo>
                  <a:lnTo>
                    <a:pt x="907" y="377"/>
                  </a:lnTo>
                  <a:lnTo>
                    <a:pt x="902" y="367"/>
                  </a:lnTo>
                  <a:lnTo>
                    <a:pt x="891" y="359"/>
                  </a:lnTo>
                  <a:lnTo>
                    <a:pt x="887" y="356"/>
                  </a:lnTo>
                  <a:lnTo>
                    <a:pt x="881" y="353"/>
                  </a:lnTo>
                  <a:lnTo>
                    <a:pt x="877" y="352"/>
                  </a:lnTo>
                  <a:lnTo>
                    <a:pt x="833" y="337"/>
                  </a:lnTo>
                  <a:lnTo>
                    <a:pt x="788" y="327"/>
                  </a:lnTo>
                  <a:lnTo>
                    <a:pt x="742" y="321"/>
                  </a:lnTo>
                  <a:lnTo>
                    <a:pt x="696" y="320"/>
                  </a:lnTo>
                  <a:close/>
                  <a:moveTo>
                    <a:pt x="682" y="0"/>
                  </a:moveTo>
                  <a:lnTo>
                    <a:pt x="740" y="3"/>
                  </a:lnTo>
                  <a:lnTo>
                    <a:pt x="799" y="9"/>
                  </a:lnTo>
                  <a:lnTo>
                    <a:pt x="856" y="23"/>
                  </a:lnTo>
                  <a:lnTo>
                    <a:pt x="912" y="39"/>
                  </a:lnTo>
                  <a:lnTo>
                    <a:pt x="967" y="61"/>
                  </a:lnTo>
                  <a:lnTo>
                    <a:pt x="1020" y="89"/>
                  </a:lnTo>
                  <a:lnTo>
                    <a:pt x="1070" y="121"/>
                  </a:lnTo>
                  <a:lnTo>
                    <a:pt x="1119" y="158"/>
                  </a:lnTo>
                  <a:lnTo>
                    <a:pt x="1165" y="200"/>
                  </a:lnTo>
                  <a:lnTo>
                    <a:pt x="1207" y="246"/>
                  </a:lnTo>
                  <a:lnTo>
                    <a:pt x="1244" y="295"/>
                  </a:lnTo>
                  <a:lnTo>
                    <a:pt x="1276" y="346"/>
                  </a:lnTo>
                  <a:lnTo>
                    <a:pt x="1303" y="400"/>
                  </a:lnTo>
                  <a:lnTo>
                    <a:pt x="1325" y="454"/>
                  </a:lnTo>
                  <a:lnTo>
                    <a:pt x="1343" y="510"/>
                  </a:lnTo>
                  <a:lnTo>
                    <a:pt x="1355" y="567"/>
                  </a:lnTo>
                  <a:lnTo>
                    <a:pt x="1363" y="626"/>
                  </a:lnTo>
                  <a:lnTo>
                    <a:pt x="1365" y="684"/>
                  </a:lnTo>
                  <a:lnTo>
                    <a:pt x="1363" y="742"/>
                  </a:lnTo>
                  <a:lnTo>
                    <a:pt x="1355" y="800"/>
                  </a:lnTo>
                  <a:lnTo>
                    <a:pt x="1343" y="857"/>
                  </a:lnTo>
                  <a:lnTo>
                    <a:pt x="1325" y="913"/>
                  </a:lnTo>
                  <a:lnTo>
                    <a:pt x="1303" y="968"/>
                  </a:lnTo>
                  <a:lnTo>
                    <a:pt x="1276" y="1021"/>
                  </a:lnTo>
                  <a:lnTo>
                    <a:pt x="1244" y="1073"/>
                  </a:lnTo>
                  <a:lnTo>
                    <a:pt x="1207" y="1122"/>
                  </a:lnTo>
                  <a:lnTo>
                    <a:pt x="1165" y="1168"/>
                  </a:lnTo>
                  <a:lnTo>
                    <a:pt x="1119" y="1210"/>
                  </a:lnTo>
                  <a:lnTo>
                    <a:pt x="1069" y="1247"/>
                  </a:lnTo>
                  <a:lnTo>
                    <a:pt x="1017" y="1280"/>
                  </a:lnTo>
                  <a:lnTo>
                    <a:pt x="964" y="1307"/>
                  </a:lnTo>
                  <a:lnTo>
                    <a:pt x="909" y="1330"/>
                  </a:lnTo>
                  <a:lnTo>
                    <a:pt x="851" y="1347"/>
                  </a:lnTo>
                  <a:lnTo>
                    <a:pt x="793" y="1359"/>
                  </a:lnTo>
                  <a:lnTo>
                    <a:pt x="735" y="1366"/>
                  </a:lnTo>
                  <a:lnTo>
                    <a:pt x="676" y="1368"/>
                  </a:lnTo>
                  <a:lnTo>
                    <a:pt x="617" y="1365"/>
                  </a:lnTo>
                  <a:lnTo>
                    <a:pt x="559" y="1356"/>
                  </a:lnTo>
                  <a:lnTo>
                    <a:pt x="502" y="1343"/>
                  </a:lnTo>
                  <a:lnTo>
                    <a:pt x="444" y="1326"/>
                  </a:lnTo>
                  <a:lnTo>
                    <a:pt x="389" y="1302"/>
                  </a:lnTo>
                  <a:lnTo>
                    <a:pt x="337" y="1274"/>
                  </a:lnTo>
                  <a:lnTo>
                    <a:pt x="334" y="1273"/>
                  </a:lnTo>
                  <a:lnTo>
                    <a:pt x="296" y="1299"/>
                  </a:lnTo>
                  <a:lnTo>
                    <a:pt x="256" y="1319"/>
                  </a:lnTo>
                  <a:lnTo>
                    <a:pt x="218" y="1334"/>
                  </a:lnTo>
                  <a:lnTo>
                    <a:pt x="179" y="1345"/>
                  </a:lnTo>
                  <a:lnTo>
                    <a:pt x="143" y="1352"/>
                  </a:lnTo>
                  <a:lnTo>
                    <a:pt x="108" y="1355"/>
                  </a:lnTo>
                  <a:lnTo>
                    <a:pt x="75" y="1355"/>
                  </a:lnTo>
                  <a:lnTo>
                    <a:pt x="44" y="1352"/>
                  </a:lnTo>
                  <a:lnTo>
                    <a:pt x="33" y="1348"/>
                  </a:lnTo>
                  <a:lnTo>
                    <a:pt x="26" y="1339"/>
                  </a:lnTo>
                  <a:lnTo>
                    <a:pt x="22" y="1329"/>
                  </a:lnTo>
                  <a:lnTo>
                    <a:pt x="23" y="1318"/>
                  </a:lnTo>
                  <a:lnTo>
                    <a:pt x="27" y="1309"/>
                  </a:lnTo>
                  <a:lnTo>
                    <a:pt x="36" y="1301"/>
                  </a:lnTo>
                  <a:lnTo>
                    <a:pt x="65" y="1285"/>
                  </a:lnTo>
                  <a:lnTo>
                    <a:pt x="91" y="1264"/>
                  </a:lnTo>
                  <a:lnTo>
                    <a:pt x="113" y="1242"/>
                  </a:lnTo>
                  <a:lnTo>
                    <a:pt x="133" y="1216"/>
                  </a:lnTo>
                  <a:lnTo>
                    <a:pt x="151" y="1191"/>
                  </a:lnTo>
                  <a:lnTo>
                    <a:pt x="165" y="1166"/>
                  </a:lnTo>
                  <a:lnTo>
                    <a:pt x="177" y="1142"/>
                  </a:lnTo>
                  <a:lnTo>
                    <a:pt x="170" y="1137"/>
                  </a:lnTo>
                  <a:lnTo>
                    <a:pt x="132" y="1089"/>
                  </a:lnTo>
                  <a:lnTo>
                    <a:pt x="98" y="1037"/>
                  </a:lnTo>
                  <a:lnTo>
                    <a:pt x="68" y="983"/>
                  </a:lnTo>
                  <a:lnTo>
                    <a:pt x="44" y="928"/>
                  </a:lnTo>
                  <a:lnTo>
                    <a:pt x="25" y="870"/>
                  </a:lnTo>
                  <a:lnTo>
                    <a:pt x="12" y="813"/>
                  </a:lnTo>
                  <a:lnTo>
                    <a:pt x="3" y="754"/>
                  </a:lnTo>
                  <a:lnTo>
                    <a:pt x="0" y="694"/>
                  </a:lnTo>
                  <a:lnTo>
                    <a:pt x="2" y="634"/>
                  </a:lnTo>
                  <a:lnTo>
                    <a:pt x="9" y="576"/>
                  </a:lnTo>
                  <a:lnTo>
                    <a:pt x="21" y="518"/>
                  </a:lnTo>
                  <a:lnTo>
                    <a:pt x="37" y="460"/>
                  </a:lnTo>
                  <a:lnTo>
                    <a:pt x="59" y="404"/>
                  </a:lnTo>
                  <a:lnTo>
                    <a:pt x="87" y="349"/>
                  </a:lnTo>
                  <a:lnTo>
                    <a:pt x="120" y="297"/>
                  </a:lnTo>
                  <a:lnTo>
                    <a:pt x="157" y="248"/>
                  </a:lnTo>
                  <a:lnTo>
                    <a:pt x="200" y="200"/>
                  </a:lnTo>
                  <a:lnTo>
                    <a:pt x="245" y="158"/>
                  </a:lnTo>
                  <a:lnTo>
                    <a:pt x="295" y="121"/>
                  </a:lnTo>
                  <a:lnTo>
                    <a:pt x="345" y="89"/>
                  </a:lnTo>
                  <a:lnTo>
                    <a:pt x="398" y="61"/>
                  </a:lnTo>
                  <a:lnTo>
                    <a:pt x="453" y="39"/>
                  </a:lnTo>
                  <a:lnTo>
                    <a:pt x="509" y="23"/>
                  </a:lnTo>
                  <a:lnTo>
                    <a:pt x="566" y="9"/>
                  </a:lnTo>
                  <a:lnTo>
                    <a:pt x="625" y="3"/>
                  </a:lnTo>
                  <a:lnTo>
                    <a:pt x="6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446"/>
            <p:cNvSpPr>
              <a:spLocks/>
            </p:cNvSpPr>
            <p:nvPr/>
          </p:nvSpPr>
          <p:spPr bwMode="auto">
            <a:xfrm>
              <a:off x="6443663" y="2914650"/>
              <a:ext cx="139700" cy="184150"/>
            </a:xfrm>
            <a:custGeom>
              <a:avLst/>
              <a:gdLst>
                <a:gd name="T0" fmla="*/ 485 w 876"/>
                <a:gd name="T1" fmla="*/ 3 h 1170"/>
                <a:gd name="T2" fmla="*/ 548 w 876"/>
                <a:gd name="T3" fmla="*/ 15 h 1170"/>
                <a:gd name="T4" fmla="*/ 600 w 876"/>
                <a:gd name="T5" fmla="*/ 35 h 1170"/>
                <a:gd name="T6" fmla="*/ 649 w 876"/>
                <a:gd name="T7" fmla="*/ 63 h 1170"/>
                <a:gd name="T8" fmla="*/ 688 w 876"/>
                <a:gd name="T9" fmla="*/ 95 h 1170"/>
                <a:gd name="T10" fmla="*/ 714 w 876"/>
                <a:gd name="T11" fmla="*/ 124 h 1170"/>
                <a:gd name="T12" fmla="*/ 725 w 876"/>
                <a:gd name="T13" fmla="*/ 140 h 1170"/>
                <a:gd name="T14" fmla="*/ 727 w 876"/>
                <a:gd name="T15" fmla="*/ 143 h 1170"/>
                <a:gd name="T16" fmla="*/ 737 w 876"/>
                <a:gd name="T17" fmla="*/ 145 h 1170"/>
                <a:gd name="T18" fmla="*/ 752 w 876"/>
                <a:gd name="T19" fmla="*/ 150 h 1170"/>
                <a:gd name="T20" fmla="*/ 772 w 876"/>
                <a:gd name="T21" fmla="*/ 161 h 1170"/>
                <a:gd name="T22" fmla="*/ 794 w 876"/>
                <a:gd name="T23" fmla="*/ 180 h 1170"/>
                <a:gd name="T24" fmla="*/ 815 w 876"/>
                <a:gd name="T25" fmla="*/ 208 h 1170"/>
                <a:gd name="T26" fmla="*/ 834 w 876"/>
                <a:gd name="T27" fmla="*/ 247 h 1170"/>
                <a:gd name="T28" fmla="*/ 846 w 876"/>
                <a:gd name="T29" fmla="*/ 300 h 1170"/>
                <a:gd name="T30" fmla="*/ 851 w 876"/>
                <a:gd name="T31" fmla="*/ 367 h 1170"/>
                <a:gd name="T32" fmla="*/ 847 w 876"/>
                <a:gd name="T33" fmla="*/ 453 h 1170"/>
                <a:gd name="T34" fmla="*/ 834 w 876"/>
                <a:gd name="T35" fmla="*/ 531 h 1170"/>
                <a:gd name="T36" fmla="*/ 834 w 876"/>
                <a:gd name="T37" fmla="*/ 558 h 1170"/>
                <a:gd name="T38" fmla="*/ 850 w 876"/>
                <a:gd name="T39" fmla="*/ 561 h 1170"/>
                <a:gd name="T40" fmla="*/ 864 w 876"/>
                <a:gd name="T41" fmla="*/ 573 h 1170"/>
                <a:gd name="T42" fmla="*/ 873 w 876"/>
                <a:gd name="T43" fmla="*/ 595 h 1170"/>
                <a:gd name="T44" fmla="*/ 876 w 876"/>
                <a:gd name="T45" fmla="*/ 629 h 1170"/>
                <a:gd name="T46" fmla="*/ 869 w 876"/>
                <a:gd name="T47" fmla="*/ 678 h 1170"/>
                <a:gd name="T48" fmla="*/ 850 w 876"/>
                <a:gd name="T49" fmla="*/ 743 h 1170"/>
                <a:gd name="T50" fmla="*/ 830 w 876"/>
                <a:gd name="T51" fmla="*/ 793 h 1170"/>
                <a:gd name="T52" fmla="*/ 812 w 876"/>
                <a:gd name="T53" fmla="*/ 822 h 1170"/>
                <a:gd name="T54" fmla="*/ 795 w 876"/>
                <a:gd name="T55" fmla="*/ 835 h 1170"/>
                <a:gd name="T56" fmla="*/ 780 w 876"/>
                <a:gd name="T57" fmla="*/ 872 h 1170"/>
                <a:gd name="T58" fmla="*/ 752 w 876"/>
                <a:gd name="T59" fmla="*/ 947 h 1170"/>
                <a:gd name="T60" fmla="*/ 707 w 876"/>
                <a:gd name="T61" fmla="*/ 1019 h 1170"/>
                <a:gd name="T62" fmla="*/ 648 w 876"/>
                <a:gd name="T63" fmla="*/ 1084 h 1170"/>
                <a:gd name="T64" fmla="*/ 573 w 876"/>
                <a:gd name="T65" fmla="*/ 1136 h 1170"/>
                <a:gd name="T66" fmla="*/ 495 w 876"/>
                <a:gd name="T67" fmla="*/ 1164 h 1170"/>
                <a:gd name="T68" fmla="*/ 419 w 876"/>
                <a:gd name="T69" fmla="*/ 1170 h 1170"/>
                <a:gd name="T70" fmla="*/ 344 w 876"/>
                <a:gd name="T71" fmla="*/ 1155 h 1170"/>
                <a:gd name="T72" fmla="*/ 269 w 876"/>
                <a:gd name="T73" fmla="*/ 1117 h 1170"/>
                <a:gd name="T74" fmla="*/ 207 w 876"/>
                <a:gd name="T75" fmla="*/ 1065 h 1170"/>
                <a:gd name="T76" fmla="*/ 156 w 876"/>
                <a:gd name="T77" fmla="*/ 1004 h 1170"/>
                <a:gd name="T78" fmla="*/ 119 w 876"/>
                <a:gd name="T79" fmla="*/ 937 h 1170"/>
                <a:gd name="T80" fmla="*/ 94 w 876"/>
                <a:gd name="T81" fmla="*/ 869 h 1170"/>
                <a:gd name="T82" fmla="*/ 81 w 876"/>
                <a:gd name="T83" fmla="*/ 835 h 1170"/>
                <a:gd name="T84" fmla="*/ 64 w 876"/>
                <a:gd name="T85" fmla="*/ 822 h 1170"/>
                <a:gd name="T86" fmla="*/ 45 w 876"/>
                <a:gd name="T87" fmla="*/ 793 h 1170"/>
                <a:gd name="T88" fmla="*/ 25 w 876"/>
                <a:gd name="T89" fmla="*/ 743 h 1170"/>
                <a:gd name="T90" fmla="*/ 7 w 876"/>
                <a:gd name="T91" fmla="*/ 678 h 1170"/>
                <a:gd name="T92" fmla="*/ 0 w 876"/>
                <a:gd name="T93" fmla="*/ 629 h 1170"/>
                <a:gd name="T94" fmla="*/ 2 w 876"/>
                <a:gd name="T95" fmla="*/ 595 h 1170"/>
                <a:gd name="T96" fmla="*/ 12 w 876"/>
                <a:gd name="T97" fmla="*/ 573 h 1170"/>
                <a:gd name="T98" fmla="*/ 26 w 876"/>
                <a:gd name="T99" fmla="*/ 561 h 1170"/>
                <a:gd name="T100" fmla="*/ 43 w 876"/>
                <a:gd name="T101" fmla="*/ 558 h 1170"/>
                <a:gd name="T102" fmla="*/ 43 w 876"/>
                <a:gd name="T103" fmla="*/ 531 h 1170"/>
                <a:gd name="T104" fmla="*/ 29 w 876"/>
                <a:gd name="T105" fmla="*/ 457 h 1170"/>
                <a:gd name="T106" fmla="*/ 27 w 876"/>
                <a:gd name="T107" fmla="*/ 369 h 1170"/>
                <a:gd name="T108" fmla="*/ 46 w 876"/>
                <a:gd name="T109" fmla="*/ 290 h 1170"/>
                <a:gd name="T110" fmla="*/ 77 w 876"/>
                <a:gd name="T111" fmla="*/ 225 h 1170"/>
                <a:gd name="T112" fmla="*/ 116 w 876"/>
                <a:gd name="T113" fmla="*/ 169 h 1170"/>
                <a:gd name="T114" fmla="*/ 169 w 876"/>
                <a:gd name="T115" fmla="*/ 116 h 1170"/>
                <a:gd name="T116" fmla="*/ 234 w 876"/>
                <a:gd name="T117" fmla="*/ 67 h 1170"/>
                <a:gd name="T118" fmla="*/ 293 w 876"/>
                <a:gd name="T119" fmla="*/ 32 h 1170"/>
                <a:gd name="T120" fmla="*/ 354 w 876"/>
                <a:gd name="T121" fmla="*/ 11 h 1170"/>
                <a:gd name="T122" fmla="*/ 411 w 876"/>
                <a:gd name="T123" fmla="*/ 3 h 1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76" h="1170">
                  <a:moveTo>
                    <a:pt x="450" y="0"/>
                  </a:moveTo>
                  <a:lnTo>
                    <a:pt x="485" y="3"/>
                  </a:lnTo>
                  <a:lnTo>
                    <a:pt x="517" y="7"/>
                  </a:lnTo>
                  <a:lnTo>
                    <a:pt x="548" y="15"/>
                  </a:lnTo>
                  <a:lnTo>
                    <a:pt x="575" y="24"/>
                  </a:lnTo>
                  <a:lnTo>
                    <a:pt x="600" y="35"/>
                  </a:lnTo>
                  <a:lnTo>
                    <a:pt x="623" y="47"/>
                  </a:lnTo>
                  <a:lnTo>
                    <a:pt x="649" y="63"/>
                  </a:lnTo>
                  <a:lnTo>
                    <a:pt x="671" y="80"/>
                  </a:lnTo>
                  <a:lnTo>
                    <a:pt x="688" y="95"/>
                  </a:lnTo>
                  <a:lnTo>
                    <a:pt x="703" y="111"/>
                  </a:lnTo>
                  <a:lnTo>
                    <a:pt x="714" y="124"/>
                  </a:lnTo>
                  <a:lnTo>
                    <a:pt x="720" y="134"/>
                  </a:lnTo>
                  <a:lnTo>
                    <a:pt x="725" y="140"/>
                  </a:lnTo>
                  <a:lnTo>
                    <a:pt x="726" y="143"/>
                  </a:lnTo>
                  <a:lnTo>
                    <a:pt x="727" y="143"/>
                  </a:lnTo>
                  <a:lnTo>
                    <a:pt x="731" y="144"/>
                  </a:lnTo>
                  <a:lnTo>
                    <a:pt x="737" y="145"/>
                  </a:lnTo>
                  <a:lnTo>
                    <a:pt x="743" y="147"/>
                  </a:lnTo>
                  <a:lnTo>
                    <a:pt x="752" y="150"/>
                  </a:lnTo>
                  <a:lnTo>
                    <a:pt x="761" y="155"/>
                  </a:lnTo>
                  <a:lnTo>
                    <a:pt x="772" y="161"/>
                  </a:lnTo>
                  <a:lnTo>
                    <a:pt x="783" y="169"/>
                  </a:lnTo>
                  <a:lnTo>
                    <a:pt x="794" y="180"/>
                  </a:lnTo>
                  <a:lnTo>
                    <a:pt x="804" y="192"/>
                  </a:lnTo>
                  <a:lnTo>
                    <a:pt x="815" y="208"/>
                  </a:lnTo>
                  <a:lnTo>
                    <a:pt x="825" y="225"/>
                  </a:lnTo>
                  <a:lnTo>
                    <a:pt x="834" y="247"/>
                  </a:lnTo>
                  <a:lnTo>
                    <a:pt x="840" y="272"/>
                  </a:lnTo>
                  <a:lnTo>
                    <a:pt x="846" y="300"/>
                  </a:lnTo>
                  <a:lnTo>
                    <a:pt x="850" y="332"/>
                  </a:lnTo>
                  <a:lnTo>
                    <a:pt x="851" y="367"/>
                  </a:lnTo>
                  <a:lnTo>
                    <a:pt x="850" y="408"/>
                  </a:lnTo>
                  <a:lnTo>
                    <a:pt x="847" y="453"/>
                  </a:lnTo>
                  <a:lnTo>
                    <a:pt x="839" y="503"/>
                  </a:lnTo>
                  <a:lnTo>
                    <a:pt x="834" y="531"/>
                  </a:lnTo>
                  <a:lnTo>
                    <a:pt x="825" y="558"/>
                  </a:lnTo>
                  <a:lnTo>
                    <a:pt x="834" y="558"/>
                  </a:lnTo>
                  <a:lnTo>
                    <a:pt x="841" y="559"/>
                  </a:lnTo>
                  <a:lnTo>
                    <a:pt x="850" y="561"/>
                  </a:lnTo>
                  <a:lnTo>
                    <a:pt x="858" y="566"/>
                  </a:lnTo>
                  <a:lnTo>
                    <a:pt x="864" y="573"/>
                  </a:lnTo>
                  <a:lnTo>
                    <a:pt x="870" y="582"/>
                  </a:lnTo>
                  <a:lnTo>
                    <a:pt x="873" y="595"/>
                  </a:lnTo>
                  <a:lnTo>
                    <a:pt x="875" y="610"/>
                  </a:lnTo>
                  <a:lnTo>
                    <a:pt x="876" y="629"/>
                  </a:lnTo>
                  <a:lnTo>
                    <a:pt x="873" y="651"/>
                  </a:lnTo>
                  <a:lnTo>
                    <a:pt x="869" y="678"/>
                  </a:lnTo>
                  <a:lnTo>
                    <a:pt x="861" y="709"/>
                  </a:lnTo>
                  <a:lnTo>
                    <a:pt x="850" y="743"/>
                  </a:lnTo>
                  <a:lnTo>
                    <a:pt x="840" y="771"/>
                  </a:lnTo>
                  <a:lnTo>
                    <a:pt x="830" y="793"/>
                  </a:lnTo>
                  <a:lnTo>
                    <a:pt x="820" y="810"/>
                  </a:lnTo>
                  <a:lnTo>
                    <a:pt x="812" y="822"/>
                  </a:lnTo>
                  <a:lnTo>
                    <a:pt x="803" y="830"/>
                  </a:lnTo>
                  <a:lnTo>
                    <a:pt x="795" y="835"/>
                  </a:lnTo>
                  <a:lnTo>
                    <a:pt x="787" y="837"/>
                  </a:lnTo>
                  <a:lnTo>
                    <a:pt x="780" y="872"/>
                  </a:lnTo>
                  <a:lnTo>
                    <a:pt x="768" y="910"/>
                  </a:lnTo>
                  <a:lnTo>
                    <a:pt x="752" y="947"/>
                  </a:lnTo>
                  <a:lnTo>
                    <a:pt x="731" y="984"/>
                  </a:lnTo>
                  <a:lnTo>
                    <a:pt x="707" y="1019"/>
                  </a:lnTo>
                  <a:lnTo>
                    <a:pt x="680" y="1053"/>
                  </a:lnTo>
                  <a:lnTo>
                    <a:pt x="648" y="1084"/>
                  </a:lnTo>
                  <a:lnTo>
                    <a:pt x="612" y="1112"/>
                  </a:lnTo>
                  <a:lnTo>
                    <a:pt x="573" y="1136"/>
                  </a:lnTo>
                  <a:lnTo>
                    <a:pt x="531" y="1155"/>
                  </a:lnTo>
                  <a:lnTo>
                    <a:pt x="495" y="1164"/>
                  </a:lnTo>
                  <a:lnTo>
                    <a:pt x="457" y="1170"/>
                  </a:lnTo>
                  <a:lnTo>
                    <a:pt x="419" y="1170"/>
                  </a:lnTo>
                  <a:lnTo>
                    <a:pt x="380" y="1166"/>
                  </a:lnTo>
                  <a:lnTo>
                    <a:pt x="344" y="1155"/>
                  </a:lnTo>
                  <a:lnTo>
                    <a:pt x="306" y="1138"/>
                  </a:lnTo>
                  <a:lnTo>
                    <a:pt x="269" y="1117"/>
                  </a:lnTo>
                  <a:lnTo>
                    <a:pt x="236" y="1093"/>
                  </a:lnTo>
                  <a:lnTo>
                    <a:pt x="207" y="1065"/>
                  </a:lnTo>
                  <a:lnTo>
                    <a:pt x="179" y="1035"/>
                  </a:lnTo>
                  <a:lnTo>
                    <a:pt x="156" y="1004"/>
                  </a:lnTo>
                  <a:lnTo>
                    <a:pt x="136" y="970"/>
                  </a:lnTo>
                  <a:lnTo>
                    <a:pt x="119" y="937"/>
                  </a:lnTo>
                  <a:lnTo>
                    <a:pt x="105" y="903"/>
                  </a:lnTo>
                  <a:lnTo>
                    <a:pt x="94" y="869"/>
                  </a:lnTo>
                  <a:lnTo>
                    <a:pt x="88" y="837"/>
                  </a:lnTo>
                  <a:lnTo>
                    <a:pt x="81" y="835"/>
                  </a:lnTo>
                  <a:lnTo>
                    <a:pt x="72" y="830"/>
                  </a:lnTo>
                  <a:lnTo>
                    <a:pt x="64" y="822"/>
                  </a:lnTo>
                  <a:lnTo>
                    <a:pt x="55" y="810"/>
                  </a:lnTo>
                  <a:lnTo>
                    <a:pt x="45" y="793"/>
                  </a:lnTo>
                  <a:lnTo>
                    <a:pt x="35" y="771"/>
                  </a:lnTo>
                  <a:lnTo>
                    <a:pt x="25" y="743"/>
                  </a:lnTo>
                  <a:lnTo>
                    <a:pt x="15" y="709"/>
                  </a:lnTo>
                  <a:lnTo>
                    <a:pt x="7" y="678"/>
                  </a:lnTo>
                  <a:lnTo>
                    <a:pt x="2" y="651"/>
                  </a:lnTo>
                  <a:lnTo>
                    <a:pt x="0" y="629"/>
                  </a:lnTo>
                  <a:lnTo>
                    <a:pt x="0" y="609"/>
                  </a:lnTo>
                  <a:lnTo>
                    <a:pt x="2" y="595"/>
                  </a:lnTo>
                  <a:lnTo>
                    <a:pt x="6" y="581"/>
                  </a:lnTo>
                  <a:lnTo>
                    <a:pt x="12" y="573"/>
                  </a:lnTo>
                  <a:lnTo>
                    <a:pt x="18" y="566"/>
                  </a:lnTo>
                  <a:lnTo>
                    <a:pt x="26" y="561"/>
                  </a:lnTo>
                  <a:lnTo>
                    <a:pt x="34" y="558"/>
                  </a:lnTo>
                  <a:lnTo>
                    <a:pt x="43" y="558"/>
                  </a:lnTo>
                  <a:lnTo>
                    <a:pt x="51" y="558"/>
                  </a:lnTo>
                  <a:lnTo>
                    <a:pt x="43" y="531"/>
                  </a:lnTo>
                  <a:lnTo>
                    <a:pt x="36" y="503"/>
                  </a:lnTo>
                  <a:lnTo>
                    <a:pt x="29" y="457"/>
                  </a:lnTo>
                  <a:lnTo>
                    <a:pt x="26" y="413"/>
                  </a:lnTo>
                  <a:lnTo>
                    <a:pt x="27" y="369"/>
                  </a:lnTo>
                  <a:lnTo>
                    <a:pt x="36" y="327"/>
                  </a:lnTo>
                  <a:lnTo>
                    <a:pt x="46" y="290"/>
                  </a:lnTo>
                  <a:lnTo>
                    <a:pt x="60" y="256"/>
                  </a:lnTo>
                  <a:lnTo>
                    <a:pt x="77" y="225"/>
                  </a:lnTo>
                  <a:lnTo>
                    <a:pt x="95" y="196"/>
                  </a:lnTo>
                  <a:lnTo>
                    <a:pt x="116" y="169"/>
                  </a:lnTo>
                  <a:lnTo>
                    <a:pt x="138" y="145"/>
                  </a:lnTo>
                  <a:lnTo>
                    <a:pt x="169" y="116"/>
                  </a:lnTo>
                  <a:lnTo>
                    <a:pt x="201" y="90"/>
                  </a:lnTo>
                  <a:lnTo>
                    <a:pt x="234" y="67"/>
                  </a:lnTo>
                  <a:lnTo>
                    <a:pt x="263" y="48"/>
                  </a:lnTo>
                  <a:lnTo>
                    <a:pt x="293" y="32"/>
                  </a:lnTo>
                  <a:lnTo>
                    <a:pt x="326" y="19"/>
                  </a:lnTo>
                  <a:lnTo>
                    <a:pt x="354" y="11"/>
                  </a:lnTo>
                  <a:lnTo>
                    <a:pt x="383" y="6"/>
                  </a:lnTo>
                  <a:lnTo>
                    <a:pt x="411" y="3"/>
                  </a:lnTo>
                  <a:lnTo>
                    <a:pt x="4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447"/>
            <p:cNvSpPr>
              <a:spLocks/>
            </p:cNvSpPr>
            <p:nvPr/>
          </p:nvSpPr>
          <p:spPr bwMode="auto">
            <a:xfrm>
              <a:off x="6632575" y="2962275"/>
              <a:ext cx="117475" cy="157163"/>
            </a:xfrm>
            <a:custGeom>
              <a:avLst/>
              <a:gdLst>
                <a:gd name="T0" fmla="*/ 421 w 742"/>
                <a:gd name="T1" fmla="*/ 2 h 990"/>
                <a:gd name="T2" fmla="*/ 480 w 742"/>
                <a:gd name="T3" fmla="*/ 16 h 990"/>
                <a:gd name="T4" fmla="*/ 528 w 742"/>
                <a:gd name="T5" fmla="*/ 38 h 990"/>
                <a:gd name="T6" fmla="*/ 573 w 742"/>
                <a:gd name="T7" fmla="*/ 70 h 990"/>
                <a:gd name="T8" fmla="*/ 601 w 742"/>
                <a:gd name="T9" fmla="*/ 99 h 990"/>
                <a:gd name="T10" fmla="*/ 613 w 742"/>
                <a:gd name="T11" fmla="*/ 117 h 990"/>
                <a:gd name="T12" fmla="*/ 617 w 742"/>
                <a:gd name="T13" fmla="*/ 120 h 990"/>
                <a:gd name="T14" fmla="*/ 624 w 742"/>
                <a:gd name="T15" fmla="*/ 122 h 990"/>
                <a:gd name="T16" fmla="*/ 640 w 742"/>
                <a:gd name="T17" fmla="*/ 127 h 990"/>
                <a:gd name="T18" fmla="*/ 657 w 742"/>
                <a:gd name="T19" fmla="*/ 138 h 990"/>
                <a:gd name="T20" fmla="*/ 677 w 742"/>
                <a:gd name="T21" fmla="*/ 156 h 990"/>
                <a:gd name="T22" fmla="*/ 695 w 742"/>
                <a:gd name="T23" fmla="*/ 184 h 990"/>
                <a:gd name="T24" fmla="*/ 710 w 742"/>
                <a:gd name="T25" fmla="*/ 222 h 990"/>
                <a:gd name="T26" fmla="*/ 719 w 742"/>
                <a:gd name="T27" fmla="*/ 274 h 990"/>
                <a:gd name="T28" fmla="*/ 720 w 742"/>
                <a:gd name="T29" fmla="*/ 341 h 990"/>
                <a:gd name="T30" fmla="*/ 711 w 742"/>
                <a:gd name="T31" fmla="*/ 425 h 990"/>
                <a:gd name="T32" fmla="*/ 698 w 742"/>
                <a:gd name="T33" fmla="*/ 472 h 990"/>
                <a:gd name="T34" fmla="*/ 715 w 742"/>
                <a:gd name="T35" fmla="*/ 473 h 990"/>
                <a:gd name="T36" fmla="*/ 729 w 742"/>
                <a:gd name="T37" fmla="*/ 480 h 990"/>
                <a:gd name="T38" fmla="*/ 739 w 742"/>
                <a:gd name="T39" fmla="*/ 497 h 990"/>
                <a:gd name="T40" fmla="*/ 742 w 742"/>
                <a:gd name="T41" fmla="*/ 527 h 990"/>
                <a:gd name="T42" fmla="*/ 737 w 742"/>
                <a:gd name="T43" fmla="*/ 571 h 990"/>
                <a:gd name="T44" fmla="*/ 719 w 742"/>
                <a:gd name="T45" fmla="*/ 631 h 990"/>
                <a:gd name="T46" fmla="*/ 700 w 742"/>
                <a:gd name="T47" fmla="*/ 677 h 990"/>
                <a:gd name="T48" fmla="*/ 683 w 742"/>
                <a:gd name="T49" fmla="*/ 700 h 990"/>
                <a:gd name="T50" fmla="*/ 667 w 742"/>
                <a:gd name="T51" fmla="*/ 707 h 990"/>
                <a:gd name="T52" fmla="*/ 651 w 742"/>
                <a:gd name="T53" fmla="*/ 768 h 990"/>
                <a:gd name="T54" fmla="*/ 620 w 742"/>
                <a:gd name="T55" fmla="*/ 831 h 990"/>
                <a:gd name="T56" fmla="*/ 576 w 742"/>
                <a:gd name="T57" fmla="*/ 890 h 990"/>
                <a:gd name="T58" fmla="*/ 519 w 742"/>
                <a:gd name="T59" fmla="*/ 940 h 990"/>
                <a:gd name="T60" fmla="*/ 451 w 742"/>
                <a:gd name="T61" fmla="*/ 975 h 990"/>
                <a:gd name="T62" fmla="*/ 370 w 742"/>
                <a:gd name="T63" fmla="*/ 990 h 990"/>
                <a:gd name="T64" fmla="*/ 291 w 742"/>
                <a:gd name="T65" fmla="*/ 975 h 990"/>
                <a:gd name="T66" fmla="*/ 222 w 742"/>
                <a:gd name="T67" fmla="*/ 940 h 990"/>
                <a:gd name="T68" fmla="*/ 166 w 742"/>
                <a:gd name="T69" fmla="*/ 890 h 990"/>
                <a:gd name="T70" fmla="*/ 122 w 742"/>
                <a:gd name="T71" fmla="*/ 832 h 990"/>
                <a:gd name="T72" fmla="*/ 91 w 742"/>
                <a:gd name="T73" fmla="*/ 769 h 990"/>
                <a:gd name="T74" fmla="*/ 74 w 742"/>
                <a:gd name="T75" fmla="*/ 707 h 990"/>
                <a:gd name="T76" fmla="*/ 59 w 742"/>
                <a:gd name="T77" fmla="*/ 700 h 990"/>
                <a:gd name="T78" fmla="*/ 41 w 742"/>
                <a:gd name="T79" fmla="*/ 677 h 990"/>
                <a:gd name="T80" fmla="*/ 23 w 742"/>
                <a:gd name="T81" fmla="*/ 631 h 990"/>
                <a:gd name="T82" fmla="*/ 5 w 742"/>
                <a:gd name="T83" fmla="*/ 571 h 990"/>
                <a:gd name="T84" fmla="*/ 0 w 742"/>
                <a:gd name="T85" fmla="*/ 526 h 990"/>
                <a:gd name="T86" fmla="*/ 3 w 742"/>
                <a:gd name="T87" fmla="*/ 497 h 990"/>
                <a:gd name="T88" fmla="*/ 13 w 742"/>
                <a:gd name="T89" fmla="*/ 480 h 990"/>
                <a:gd name="T90" fmla="*/ 28 w 742"/>
                <a:gd name="T91" fmla="*/ 473 h 990"/>
                <a:gd name="T92" fmla="*/ 45 w 742"/>
                <a:gd name="T93" fmla="*/ 472 h 990"/>
                <a:gd name="T94" fmla="*/ 32 w 742"/>
                <a:gd name="T95" fmla="*/ 425 h 990"/>
                <a:gd name="T96" fmla="*/ 23 w 742"/>
                <a:gd name="T97" fmla="*/ 348 h 990"/>
                <a:gd name="T98" fmla="*/ 30 w 742"/>
                <a:gd name="T99" fmla="*/ 275 h 990"/>
                <a:gd name="T100" fmla="*/ 57 w 742"/>
                <a:gd name="T101" fmla="*/ 205 h 990"/>
                <a:gd name="T102" fmla="*/ 96 w 742"/>
                <a:gd name="T103" fmla="*/ 146 h 990"/>
                <a:gd name="T104" fmla="*/ 144 w 742"/>
                <a:gd name="T105" fmla="*/ 97 h 990"/>
                <a:gd name="T106" fmla="*/ 199 w 742"/>
                <a:gd name="T107" fmla="*/ 55 h 990"/>
                <a:gd name="T108" fmla="*/ 249 w 742"/>
                <a:gd name="T109" fmla="*/ 25 h 990"/>
                <a:gd name="T110" fmla="*/ 312 w 742"/>
                <a:gd name="T111" fmla="*/ 5 h 990"/>
                <a:gd name="T112" fmla="*/ 386 w 742"/>
                <a:gd name="T113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2" h="990">
                  <a:moveTo>
                    <a:pt x="386" y="0"/>
                  </a:moveTo>
                  <a:lnTo>
                    <a:pt x="421" y="2"/>
                  </a:lnTo>
                  <a:lnTo>
                    <a:pt x="452" y="7"/>
                  </a:lnTo>
                  <a:lnTo>
                    <a:pt x="480" y="16"/>
                  </a:lnTo>
                  <a:lnTo>
                    <a:pt x="506" y="27"/>
                  </a:lnTo>
                  <a:lnTo>
                    <a:pt x="528" y="38"/>
                  </a:lnTo>
                  <a:lnTo>
                    <a:pt x="553" y="55"/>
                  </a:lnTo>
                  <a:lnTo>
                    <a:pt x="573" y="70"/>
                  </a:lnTo>
                  <a:lnTo>
                    <a:pt x="589" y="86"/>
                  </a:lnTo>
                  <a:lnTo>
                    <a:pt x="601" y="99"/>
                  </a:lnTo>
                  <a:lnTo>
                    <a:pt x="609" y="110"/>
                  </a:lnTo>
                  <a:lnTo>
                    <a:pt x="613" y="117"/>
                  </a:lnTo>
                  <a:lnTo>
                    <a:pt x="616" y="120"/>
                  </a:lnTo>
                  <a:lnTo>
                    <a:pt x="617" y="120"/>
                  </a:lnTo>
                  <a:lnTo>
                    <a:pt x="620" y="120"/>
                  </a:lnTo>
                  <a:lnTo>
                    <a:pt x="624" y="122"/>
                  </a:lnTo>
                  <a:lnTo>
                    <a:pt x="631" y="123"/>
                  </a:lnTo>
                  <a:lnTo>
                    <a:pt x="640" y="127"/>
                  </a:lnTo>
                  <a:lnTo>
                    <a:pt x="648" y="132"/>
                  </a:lnTo>
                  <a:lnTo>
                    <a:pt x="657" y="138"/>
                  </a:lnTo>
                  <a:lnTo>
                    <a:pt x="667" y="145"/>
                  </a:lnTo>
                  <a:lnTo>
                    <a:pt x="677" y="156"/>
                  </a:lnTo>
                  <a:lnTo>
                    <a:pt x="686" y="168"/>
                  </a:lnTo>
                  <a:lnTo>
                    <a:pt x="695" y="184"/>
                  </a:lnTo>
                  <a:lnTo>
                    <a:pt x="704" y="201"/>
                  </a:lnTo>
                  <a:lnTo>
                    <a:pt x="710" y="222"/>
                  </a:lnTo>
                  <a:lnTo>
                    <a:pt x="716" y="247"/>
                  </a:lnTo>
                  <a:lnTo>
                    <a:pt x="719" y="274"/>
                  </a:lnTo>
                  <a:lnTo>
                    <a:pt x="721" y="305"/>
                  </a:lnTo>
                  <a:lnTo>
                    <a:pt x="720" y="341"/>
                  </a:lnTo>
                  <a:lnTo>
                    <a:pt x="717" y="381"/>
                  </a:lnTo>
                  <a:lnTo>
                    <a:pt x="711" y="425"/>
                  </a:lnTo>
                  <a:lnTo>
                    <a:pt x="706" y="448"/>
                  </a:lnTo>
                  <a:lnTo>
                    <a:pt x="698" y="472"/>
                  </a:lnTo>
                  <a:lnTo>
                    <a:pt x="706" y="472"/>
                  </a:lnTo>
                  <a:lnTo>
                    <a:pt x="715" y="473"/>
                  </a:lnTo>
                  <a:lnTo>
                    <a:pt x="721" y="475"/>
                  </a:lnTo>
                  <a:lnTo>
                    <a:pt x="729" y="480"/>
                  </a:lnTo>
                  <a:lnTo>
                    <a:pt x="734" y="487"/>
                  </a:lnTo>
                  <a:lnTo>
                    <a:pt x="739" y="497"/>
                  </a:lnTo>
                  <a:lnTo>
                    <a:pt x="741" y="510"/>
                  </a:lnTo>
                  <a:lnTo>
                    <a:pt x="742" y="527"/>
                  </a:lnTo>
                  <a:lnTo>
                    <a:pt x="741" y="547"/>
                  </a:lnTo>
                  <a:lnTo>
                    <a:pt x="737" y="571"/>
                  </a:lnTo>
                  <a:lnTo>
                    <a:pt x="730" y="599"/>
                  </a:lnTo>
                  <a:lnTo>
                    <a:pt x="719" y="631"/>
                  </a:lnTo>
                  <a:lnTo>
                    <a:pt x="709" y="657"/>
                  </a:lnTo>
                  <a:lnTo>
                    <a:pt x="700" y="677"/>
                  </a:lnTo>
                  <a:lnTo>
                    <a:pt x="692" y="690"/>
                  </a:lnTo>
                  <a:lnTo>
                    <a:pt x="683" y="700"/>
                  </a:lnTo>
                  <a:lnTo>
                    <a:pt x="675" y="705"/>
                  </a:lnTo>
                  <a:lnTo>
                    <a:pt x="667" y="707"/>
                  </a:lnTo>
                  <a:lnTo>
                    <a:pt x="661" y="737"/>
                  </a:lnTo>
                  <a:lnTo>
                    <a:pt x="651" y="768"/>
                  </a:lnTo>
                  <a:lnTo>
                    <a:pt x="638" y="800"/>
                  </a:lnTo>
                  <a:lnTo>
                    <a:pt x="620" y="831"/>
                  </a:lnTo>
                  <a:lnTo>
                    <a:pt x="599" y="862"/>
                  </a:lnTo>
                  <a:lnTo>
                    <a:pt x="576" y="890"/>
                  </a:lnTo>
                  <a:lnTo>
                    <a:pt x="549" y="917"/>
                  </a:lnTo>
                  <a:lnTo>
                    <a:pt x="519" y="940"/>
                  </a:lnTo>
                  <a:lnTo>
                    <a:pt x="486" y="960"/>
                  </a:lnTo>
                  <a:lnTo>
                    <a:pt x="451" y="975"/>
                  </a:lnTo>
                  <a:lnTo>
                    <a:pt x="411" y="985"/>
                  </a:lnTo>
                  <a:lnTo>
                    <a:pt x="370" y="990"/>
                  </a:lnTo>
                  <a:lnTo>
                    <a:pt x="330" y="985"/>
                  </a:lnTo>
                  <a:lnTo>
                    <a:pt x="291" y="975"/>
                  </a:lnTo>
                  <a:lnTo>
                    <a:pt x="255" y="960"/>
                  </a:lnTo>
                  <a:lnTo>
                    <a:pt x="222" y="940"/>
                  </a:lnTo>
                  <a:lnTo>
                    <a:pt x="192" y="917"/>
                  </a:lnTo>
                  <a:lnTo>
                    <a:pt x="166" y="890"/>
                  </a:lnTo>
                  <a:lnTo>
                    <a:pt x="142" y="862"/>
                  </a:lnTo>
                  <a:lnTo>
                    <a:pt x="122" y="832"/>
                  </a:lnTo>
                  <a:lnTo>
                    <a:pt x="104" y="800"/>
                  </a:lnTo>
                  <a:lnTo>
                    <a:pt x="91" y="769"/>
                  </a:lnTo>
                  <a:lnTo>
                    <a:pt x="81" y="737"/>
                  </a:lnTo>
                  <a:lnTo>
                    <a:pt x="74" y="707"/>
                  </a:lnTo>
                  <a:lnTo>
                    <a:pt x="67" y="705"/>
                  </a:lnTo>
                  <a:lnTo>
                    <a:pt x="59" y="700"/>
                  </a:lnTo>
                  <a:lnTo>
                    <a:pt x="50" y="691"/>
                  </a:lnTo>
                  <a:lnTo>
                    <a:pt x="41" y="677"/>
                  </a:lnTo>
                  <a:lnTo>
                    <a:pt x="33" y="657"/>
                  </a:lnTo>
                  <a:lnTo>
                    <a:pt x="23" y="631"/>
                  </a:lnTo>
                  <a:lnTo>
                    <a:pt x="13" y="599"/>
                  </a:lnTo>
                  <a:lnTo>
                    <a:pt x="5" y="571"/>
                  </a:lnTo>
                  <a:lnTo>
                    <a:pt x="1" y="547"/>
                  </a:lnTo>
                  <a:lnTo>
                    <a:pt x="0" y="526"/>
                  </a:lnTo>
                  <a:lnTo>
                    <a:pt x="0" y="510"/>
                  </a:lnTo>
                  <a:lnTo>
                    <a:pt x="3" y="497"/>
                  </a:lnTo>
                  <a:lnTo>
                    <a:pt x="7" y="487"/>
                  </a:lnTo>
                  <a:lnTo>
                    <a:pt x="13" y="480"/>
                  </a:lnTo>
                  <a:lnTo>
                    <a:pt x="21" y="475"/>
                  </a:lnTo>
                  <a:lnTo>
                    <a:pt x="28" y="473"/>
                  </a:lnTo>
                  <a:lnTo>
                    <a:pt x="36" y="472"/>
                  </a:lnTo>
                  <a:lnTo>
                    <a:pt x="45" y="472"/>
                  </a:lnTo>
                  <a:lnTo>
                    <a:pt x="37" y="448"/>
                  </a:lnTo>
                  <a:lnTo>
                    <a:pt x="32" y="425"/>
                  </a:lnTo>
                  <a:lnTo>
                    <a:pt x="25" y="386"/>
                  </a:lnTo>
                  <a:lnTo>
                    <a:pt x="23" y="348"/>
                  </a:lnTo>
                  <a:lnTo>
                    <a:pt x="24" y="311"/>
                  </a:lnTo>
                  <a:lnTo>
                    <a:pt x="30" y="275"/>
                  </a:lnTo>
                  <a:lnTo>
                    <a:pt x="43" y="238"/>
                  </a:lnTo>
                  <a:lnTo>
                    <a:pt x="57" y="205"/>
                  </a:lnTo>
                  <a:lnTo>
                    <a:pt x="76" y="174"/>
                  </a:lnTo>
                  <a:lnTo>
                    <a:pt x="96" y="146"/>
                  </a:lnTo>
                  <a:lnTo>
                    <a:pt x="118" y="121"/>
                  </a:lnTo>
                  <a:lnTo>
                    <a:pt x="144" y="97"/>
                  </a:lnTo>
                  <a:lnTo>
                    <a:pt x="171" y="75"/>
                  </a:lnTo>
                  <a:lnTo>
                    <a:pt x="199" y="55"/>
                  </a:lnTo>
                  <a:lnTo>
                    <a:pt x="224" y="39"/>
                  </a:lnTo>
                  <a:lnTo>
                    <a:pt x="249" y="25"/>
                  </a:lnTo>
                  <a:lnTo>
                    <a:pt x="278" y="14"/>
                  </a:lnTo>
                  <a:lnTo>
                    <a:pt x="312" y="5"/>
                  </a:lnTo>
                  <a:lnTo>
                    <a:pt x="348" y="1"/>
                  </a:lnTo>
                  <a:lnTo>
                    <a:pt x="3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448"/>
            <p:cNvSpPr>
              <a:spLocks/>
            </p:cNvSpPr>
            <p:nvPr/>
          </p:nvSpPr>
          <p:spPr bwMode="auto">
            <a:xfrm>
              <a:off x="6278563" y="2962275"/>
              <a:ext cx="117475" cy="157163"/>
            </a:xfrm>
            <a:custGeom>
              <a:avLst/>
              <a:gdLst>
                <a:gd name="T0" fmla="*/ 420 w 743"/>
                <a:gd name="T1" fmla="*/ 2 h 990"/>
                <a:gd name="T2" fmla="*/ 480 w 743"/>
                <a:gd name="T3" fmla="*/ 16 h 990"/>
                <a:gd name="T4" fmla="*/ 528 w 743"/>
                <a:gd name="T5" fmla="*/ 38 h 990"/>
                <a:gd name="T6" fmla="*/ 573 w 743"/>
                <a:gd name="T7" fmla="*/ 70 h 990"/>
                <a:gd name="T8" fmla="*/ 601 w 743"/>
                <a:gd name="T9" fmla="*/ 99 h 990"/>
                <a:gd name="T10" fmla="*/ 614 w 743"/>
                <a:gd name="T11" fmla="*/ 117 h 990"/>
                <a:gd name="T12" fmla="*/ 616 w 743"/>
                <a:gd name="T13" fmla="*/ 120 h 990"/>
                <a:gd name="T14" fmla="*/ 625 w 743"/>
                <a:gd name="T15" fmla="*/ 122 h 990"/>
                <a:gd name="T16" fmla="*/ 639 w 743"/>
                <a:gd name="T17" fmla="*/ 127 h 990"/>
                <a:gd name="T18" fmla="*/ 657 w 743"/>
                <a:gd name="T19" fmla="*/ 138 h 990"/>
                <a:gd name="T20" fmla="*/ 677 w 743"/>
                <a:gd name="T21" fmla="*/ 156 h 990"/>
                <a:gd name="T22" fmla="*/ 695 w 743"/>
                <a:gd name="T23" fmla="*/ 184 h 990"/>
                <a:gd name="T24" fmla="*/ 710 w 743"/>
                <a:gd name="T25" fmla="*/ 222 h 990"/>
                <a:gd name="T26" fmla="*/ 719 w 743"/>
                <a:gd name="T27" fmla="*/ 274 h 990"/>
                <a:gd name="T28" fmla="*/ 721 w 743"/>
                <a:gd name="T29" fmla="*/ 341 h 990"/>
                <a:gd name="T30" fmla="*/ 711 w 743"/>
                <a:gd name="T31" fmla="*/ 425 h 990"/>
                <a:gd name="T32" fmla="*/ 699 w 743"/>
                <a:gd name="T33" fmla="*/ 472 h 990"/>
                <a:gd name="T34" fmla="*/ 714 w 743"/>
                <a:gd name="T35" fmla="*/ 473 h 990"/>
                <a:gd name="T36" fmla="*/ 728 w 743"/>
                <a:gd name="T37" fmla="*/ 480 h 990"/>
                <a:gd name="T38" fmla="*/ 738 w 743"/>
                <a:gd name="T39" fmla="*/ 497 h 990"/>
                <a:gd name="T40" fmla="*/ 743 w 743"/>
                <a:gd name="T41" fmla="*/ 527 h 990"/>
                <a:gd name="T42" fmla="*/ 737 w 743"/>
                <a:gd name="T43" fmla="*/ 571 h 990"/>
                <a:gd name="T44" fmla="*/ 719 w 743"/>
                <a:gd name="T45" fmla="*/ 631 h 990"/>
                <a:gd name="T46" fmla="*/ 700 w 743"/>
                <a:gd name="T47" fmla="*/ 677 h 990"/>
                <a:gd name="T48" fmla="*/ 682 w 743"/>
                <a:gd name="T49" fmla="*/ 700 h 990"/>
                <a:gd name="T50" fmla="*/ 667 w 743"/>
                <a:gd name="T51" fmla="*/ 707 h 990"/>
                <a:gd name="T52" fmla="*/ 651 w 743"/>
                <a:gd name="T53" fmla="*/ 768 h 990"/>
                <a:gd name="T54" fmla="*/ 619 w 743"/>
                <a:gd name="T55" fmla="*/ 831 h 990"/>
                <a:gd name="T56" fmla="*/ 575 w 743"/>
                <a:gd name="T57" fmla="*/ 890 h 990"/>
                <a:gd name="T58" fmla="*/ 518 w 743"/>
                <a:gd name="T59" fmla="*/ 940 h 990"/>
                <a:gd name="T60" fmla="*/ 450 w 743"/>
                <a:gd name="T61" fmla="*/ 975 h 990"/>
                <a:gd name="T62" fmla="*/ 371 w 743"/>
                <a:gd name="T63" fmla="*/ 990 h 990"/>
                <a:gd name="T64" fmla="*/ 290 w 743"/>
                <a:gd name="T65" fmla="*/ 975 h 990"/>
                <a:gd name="T66" fmla="*/ 222 w 743"/>
                <a:gd name="T67" fmla="*/ 940 h 990"/>
                <a:gd name="T68" fmla="*/ 165 w 743"/>
                <a:gd name="T69" fmla="*/ 890 h 990"/>
                <a:gd name="T70" fmla="*/ 121 w 743"/>
                <a:gd name="T71" fmla="*/ 832 h 990"/>
                <a:gd name="T72" fmla="*/ 91 w 743"/>
                <a:gd name="T73" fmla="*/ 769 h 990"/>
                <a:gd name="T74" fmla="*/ 75 w 743"/>
                <a:gd name="T75" fmla="*/ 707 h 990"/>
                <a:gd name="T76" fmla="*/ 59 w 743"/>
                <a:gd name="T77" fmla="*/ 700 h 990"/>
                <a:gd name="T78" fmla="*/ 42 w 743"/>
                <a:gd name="T79" fmla="*/ 677 h 990"/>
                <a:gd name="T80" fmla="*/ 23 w 743"/>
                <a:gd name="T81" fmla="*/ 631 h 990"/>
                <a:gd name="T82" fmla="*/ 6 w 743"/>
                <a:gd name="T83" fmla="*/ 571 h 990"/>
                <a:gd name="T84" fmla="*/ 0 w 743"/>
                <a:gd name="T85" fmla="*/ 527 h 990"/>
                <a:gd name="T86" fmla="*/ 3 w 743"/>
                <a:gd name="T87" fmla="*/ 497 h 990"/>
                <a:gd name="T88" fmla="*/ 14 w 743"/>
                <a:gd name="T89" fmla="*/ 480 h 990"/>
                <a:gd name="T90" fmla="*/ 29 w 743"/>
                <a:gd name="T91" fmla="*/ 473 h 990"/>
                <a:gd name="T92" fmla="*/ 44 w 743"/>
                <a:gd name="T93" fmla="*/ 472 h 990"/>
                <a:gd name="T94" fmla="*/ 32 w 743"/>
                <a:gd name="T95" fmla="*/ 425 h 990"/>
                <a:gd name="T96" fmla="*/ 22 w 743"/>
                <a:gd name="T97" fmla="*/ 348 h 990"/>
                <a:gd name="T98" fmla="*/ 31 w 743"/>
                <a:gd name="T99" fmla="*/ 275 h 990"/>
                <a:gd name="T100" fmla="*/ 57 w 743"/>
                <a:gd name="T101" fmla="*/ 205 h 990"/>
                <a:gd name="T102" fmla="*/ 96 w 743"/>
                <a:gd name="T103" fmla="*/ 146 h 990"/>
                <a:gd name="T104" fmla="*/ 144 w 743"/>
                <a:gd name="T105" fmla="*/ 97 h 990"/>
                <a:gd name="T106" fmla="*/ 199 w 743"/>
                <a:gd name="T107" fmla="*/ 55 h 990"/>
                <a:gd name="T108" fmla="*/ 250 w 743"/>
                <a:gd name="T109" fmla="*/ 25 h 990"/>
                <a:gd name="T110" fmla="*/ 312 w 743"/>
                <a:gd name="T111" fmla="*/ 5 h 990"/>
                <a:gd name="T112" fmla="*/ 386 w 743"/>
                <a:gd name="T113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3" h="990">
                  <a:moveTo>
                    <a:pt x="386" y="0"/>
                  </a:moveTo>
                  <a:lnTo>
                    <a:pt x="420" y="2"/>
                  </a:lnTo>
                  <a:lnTo>
                    <a:pt x="452" y="7"/>
                  </a:lnTo>
                  <a:lnTo>
                    <a:pt x="480" y="16"/>
                  </a:lnTo>
                  <a:lnTo>
                    <a:pt x="505" y="27"/>
                  </a:lnTo>
                  <a:lnTo>
                    <a:pt x="528" y="38"/>
                  </a:lnTo>
                  <a:lnTo>
                    <a:pt x="553" y="55"/>
                  </a:lnTo>
                  <a:lnTo>
                    <a:pt x="573" y="70"/>
                  </a:lnTo>
                  <a:lnTo>
                    <a:pt x="589" y="86"/>
                  </a:lnTo>
                  <a:lnTo>
                    <a:pt x="601" y="99"/>
                  </a:lnTo>
                  <a:lnTo>
                    <a:pt x="609" y="110"/>
                  </a:lnTo>
                  <a:lnTo>
                    <a:pt x="614" y="117"/>
                  </a:lnTo>
                  <a:lnTo>
                    <a:pt x="615" y="120"/>
                  </a:lnTo>
                  <a:lnTo>
                    <a:pt x="616" y="120"/>
                  </a:lnTo>
                  <a:lnTo>
                    <a:pt x="619" y="120"/>
                  </a:lnTo>
                  <a:lnTo>
                    <a:pt x="625" y="122"/>
                  </a:lnTo>
                  <a:lnTo>
                    <a:pt x="631" y="123"/>
                  </a:lnTo>
                  <a:lnTo>
                    <a:pt x="639" y="127"/>
                  </a:lnTo>
                  <a:lnTo>
                    <a:pt x="648" y="132"/>
                  </a:lnTo>
                  <a:lnTo>
                    <a:pt x="657" y="138"/>
                  </a:lnTo>
                  <a:lnTo>
                    <a:pt x="667" y="145"/>
                  </a:lnTo>
                  <a:lnTo>
                    <a:pt x="677" y="156"/>
                  </a:lnTo>
                  <a:lnTo>
                    <a:pt x="686" y="168"/>
                  </a:lnTo>
                  <a:lnTo>
                    <a:pt x="695" y="184"/>
                  </a:lnTo>
                  <a:lnTo>
                    <a:pt x="703" y="201"/>
                  </a:lnTo>
                  <a:lnTo>
                    <a:pt x="710" y="222"/>
                  </a:lnTo>
                  <a:lnTo>
                    <a:pt x="715" y="247"/>
                  </a:lnTo>
                  <a:lnTo>
                    <a:pt x="719" y="274"/>
                  </a:lnTo>
                  <a:lnTo>
                    <a:pt x="721" y="305"/>
                  </a:lnTo>
                  <a:lnTo>
                    <a:pt x="721" y="341"/>
                  </a:lnTo>
                  <a:lnTo>
                    <a:pt x="717" y="381"/>
                  </a:lnTo>
                  <a:lnTo>
                    <a:pt x="711" y="425"/>
                  </a:lnTo>
                  <a:lnTo>
                    <a:pt x="706" y="448"/>
                  </a:lnTo>
                  <a:lnTo>
                    <a:pt x="699" y="472"/>
                  </a:lnTo>
                  <a:lnTo>
                    <a:pt x="706" y="472"/>
                  </a:lnTo>
                  <a:lnTo>
                    <a:pt x="714" y="473"/>
                  </a:lnTo>
                  <a:lnTo>
                    <a:pt x="722" y="475"/>
                  </a:lnTo>
                  <a:lnTo>
                    <a:pt x="728" y="480"/>
                  </a:lnTo>
                  <a:lnTo>
                    <a:pt x="734" y="487"/>
                  </a:lnTo>
                  <a:lnTo>
                    <a:pt x="738" y="497"/>
                  </a:lnTo>
                  <a:lnTo>
                    <a:pt x="741" y="510"/>
                  </a:lnTo>
                  <a:lnTo>
                    <a:pt x="743" y="527"/>
                  </a:lnTo>
                  <a:lnTo>
                    <a:pt x="740" y="547"/>
                  </a:lnTo>
                  <a:lnTo>
                    <a:pt x="737" y="571"/>
                  </a:lnTo>
                  <a:lnTo>
                    <a:pt x="729" y="599"/>
                  </a:lnTo>
                  <a:lnTo>
                    <a:pt x="719" y="631"/>
                  </a:lnTo>
                  <a:lnTo>
                    <a:pt x="710" y="657"/>
                  </a:lnTo>
                  <a:lnTo>
                    <a:pt x="700" y="677"/>
                  </a:lnTo>
                  <a:lnTo>
                    <a:pt x="691" y="690"/>
                  </a:lnTo>
                  <a:lnTo>
                    <a:pt x="682" y="700"/>
                  </a:lnTo>
                  <a:lnTo>
                    <a:pt x="674" y="705"/>
                  </a:lnTo>
                  <a:lnTo>
                    <a:pt x="667" y="707"/>
                  </a:lnTo>
                  <a:lnTo>
                    <a:pt x="661" y="737"/>
                  </a:lnTo>
                  <a:lnTo>
                    <a:pt x="651" y="768"/>
                  </a:lnTo>
                  <a:lnTo>
                    <a:pt x="637" y="800"/>
                  </a:lnTo>
                  <a:lnTo>
                    <a:pt x="619" y="831"/>
                  </a:lnTo>
                  <a:lnTo>
                    <a:pt x="600" y="862"/>
                  </a:lnTo>
                  <a:lnTo>
                    <a:pt x="575" y="890"/>
                  </a:lnTo>
                  <a:lnTo>
                    <a:pt x="549" y="917"/>
                  </a:lnTo>
                  <a:lnTo>
                    <a:pt x="518" y="940"/>
                  </a:lnTo>
                  <a:lnTo>
                    <a:pt x="485" y="960"/>
                  </a:lnTo>
                  <a:lnTo>
                    <a:pt x="450" y="975"/>
                  </a:lnTo>
                  <a:lnTo>
                    <a:pt x="410" y="985"/>
                  </a:lnTo>
                  <a:lnTo>
                    <a:pt x="371" y="990"/>
                  </a:lnTo>
                  <a:lnTo>
                    <a:pt x="330" y="985"/>
                  </a:lnTo>
                  <a:lnTo>
                    <a:pt x="290" y="975"/>
                  </a:lnTo>
                  <a:lnTo>
                    <a:pt x="255" y="960"/>
                  </a:lnTo>
                  <a:lnTo>
                    <a:pt x="222" y="940"/>
                  </a:lnTo>
                  <a:lnTo>
                    <a:pt x="191" y="917"/>
                  </a:lnTo>
                  <a:lnTo>
                    <a:pt x="165" y="890"/>
                  </a:lnTo>
                  <a:lnTo>
                    <a:pt x="142" y="862"/>
                  </a:lnTo>
                  <a:lnTo>
                    <a:pt x="121" y="832"/>
                  </a:lnTo>
                  <a:lnTo>
                    <a:pt x="105" y="800"/>
                  </a:lnTo>
                  <a:lnTo>
                    <a:pt x="91" y="769"/>
                  </a:lnTo>
                  <a:lnTo>
                    <a:pt x="81" y="737"/>
                  </a:lnTo>
                  <a:lnTo>
                    <a:pt x="75" y="707"/>
                  </a:lnTo>
                  <a:lnTo>
                    <a:pt x="67" y="705"/>
                  </a:lnTo>
                  <a:lnTo>
                    <a:pt x="59" y="700"/>
                  </a:lnTo>
                  <a:lnTo>
                    <a:pt x="51" y="690"/>
                  </a:lnTo>
                  <a:lnTo>
                    <a:pt x="42" y="677"/>
                  </a:lnTo>
                  <a:lnTo>
                    <a:pt x="32" y="657"/>
                  </a:lnTo>
                  <a:lnTo>
                    <a:pt x="23" y="631"/>
                  </a:lnTo>
                  <a:lnTo>
                    <a:pt x="13" y="599"/>
                  </a:lnTo>
                  <a:lnTo>
                    <a:pt x="6" y="571"/>
                  </a:lnTo>
                  <a:lnTo>
                    <a:pt x="2" y="547"/>
                  </a:lnTo>
                  <a:lnTo>
                    <a:pt x="0" y="527"/>
                  </a:lnTo>
                  <a:lnTo>
                    <a:pt x="1" y="510"/>
                  </a:lnTo>
                  <a:lnTo>
                    <a:pt x="3" y="497"/>
                  </a:lnTo>
                  <a:lnTo>
                    <a:pt x="8" y="487"/>
                  </a:lnTo>
                  <a:lnTo>
                    <a:pt x="14" y="480"/>
                  </a:lnTo>
                  <a:lnTo>
                    <a:pt x="21" y="475"/>
                  </a:lnTo>
                  <a:lnTo>
                    <a:pt x="29" y="473"/>
                  </a:lnTo>
                  <a:lnTo>
                    <a:pt x="36" y="472"/>
                  </a:lnTo>
                  <a:lnTo>
                    <a:pt x="44" y="472"/>
                  </a:lnTo>
                  <a:lnTo>
                    <a:pt x="36" y="448"/>
                  </a:lnTo>
                  <a:lnTo>
                    <a:pt x="32" y="425"/>
                  </a:lnTo>
                  <a:lnTo>
                    <a:pt x="25" y="386"/>
                  </a:lnTo>
                  <a:lnTo>
                    <a:pt x="22" y="348"/>
                  </a:lnTo>
                  <a:lnTo>
                    <a:pt x="24" y="311"/>
                  </a:lnTo>
                  <a:lnTo>
                    <a:pt x="31" y="275"/>
                  </a:lnTo>
                  <a:lnTo>
                    <a:pt x="42" y="238"/>
                  </a:lnTo>
                  <a:lnTo>
                    <a:pt x="57" y="205"/>
                  </a:lnTo>
                  <a:lnTo>
                    <a:pt x="75" y="174"/>
                  </a:lnTo>
                  <a:lnTo>
                    <a:pt x="96" y="146"/>
                  </a:lnTo>
                  <a:lnTo>
                    <a:pt x="118" y="121"/>
                  </a:lnTo>
                  <a:lnTo>
                    <a:pt x="144" y="97"/>
                  </a:lnTo>
                  <a:lnTo>
                    <a:pt x="171" y="75"/>
                  </a:lnTo>
                  <a:lnTo>
                    <a:pt x="199" y="55"/>
                  </a:lnTo>
                  <a:lnTo>
                    <a:pt x="223" y="39"/>
                  </a:lnTo>
                  <a:lnTo>
                    <a:pt x="250" y="25"/>
                  </a:lnTo>
                  <a:lnTo>
                    <a:pt x="277" y="14"/>
                  </a:lnTo>
                  <a:lnTo>
                    <a:pt x="312" y="5"/>
                  </a:lnTo>
                  <a:lnTo>
                    <a:pt x="349" y="1"/>
                  </a:lnTo>
                  <a:lnTo>
                    <a:pt x="3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7" name="Group 1077"/>
          <p:cNvGrpSpPr/>
          <p:nvPr/>
        </p:nvGrpSpPr>
        <p:grpSpPr>
          <a:xfrm>
            <a:off x="10326262" y="1167197"/>
            <a:ext cx="577851" cy="506412"/>
            <a:chOff x="7196138" y="2713038"/>
            <a:chExt cx="577851" cy="506412"/>
          </a:xfrm>
          <a:solidFill>
            <a:srgbClr val="000000"/>
          </a:solidFill>
        </p:grpSpPr>
        <p:sp>
          <p:nvSpPr>
            <p:cNvPr id="298" name="Freeform 453"/>
            <p:cNvSpPr>
              <a:spLocks/>
            </p:cNvSpPr>
            <p:nvPr/>
          </p:nvSpPr>
          <p:spPr bwMode="auto">
            <a:xfrm>
              <a:off x="7196138" y="3097213"/>
              <a:ext cx="577850" cy="122237"/>
            </a:xfrm>
            <a:custGeom>
              <a:avLst/>
              <a:gdLst>
                <a:gd name="T0" fmla="*/ 1776 w 3640"/>
                <a:gd name="T1" fmla="*/ 365 h 770"/>
                <a:gd name="T2" fmla="*/ 1715 w 3640"/>
                <a:gd name="T3" fmla="*/ 253 h 770"/>
                <a:gd name="T4" fmla="*/ 1712 w 3640"/>
                <a:gd name="T5" fmla="*/ 184 h 770"/>
                <a:gd name="T6" fmla="*/ 1744 w 3640"/>
                <a:gd name="T7" fmla="*/ 146 h 770"/>
                <a:gd name="T8" fmla="*/ 1787 w 3640"/>
                <a:gd name="T9" fmla="*/ 131 h 770"/>
                <a:gd name="T10" fmla="*/ 1819 w 3640"/>
                <a:gd name="T11" fmla="*/ 128 h 770"/>
                <a:gd name="T12" fmla="*/ 1843 w 3640"/>
                <a:gd name="T13" fmla="*/ 130 h 770"/>
                <a:gd name="T14" fmla="*/ 1885 w 3640"/>
                <a:gd name="T15" fmla="*/ 141 h 770"/>
                <a:gd name="T16" fmla="*/ 1921 w 3640"/>
                <a:gd name="T17" fmla="*/ 172 h 770"/>
                <a:gd name="T18" fmla="*/ 1929 w 3640"/>
                <a:gd name="T19" fmla="*/ 232 h 770"/>
                <a:gd name="T20" fmla="*/ 1886 w 3640"/>
                <a:gd name="T21" fmla="*/ 333 h 770"/>
                <a:gd name="T22" fmla="*/ 2113 w 3640"/>
                <a:gd name="T23" fmla="*/ 0 h 770"/>
                <a:gd name="T24" fmla="*/ 2153 w 3640"/>
                <a:gd name="T25" fmla="*/ 23 h 770"/>
                <a:gd name="T26" fmla="*/ 2265 w 3640"/>
                <a:gd name="T27" fmla="*/ 81 h 770"/>
                <a:gd name="T28" fmla="*/ 2440 w 3640"/>
                <a:gd name="T29" fmla="*/ 157 h 770"/>
                <a:gd name="T30" fmla="*/ 2563 w 3640"/>
                <a:gd name="T31" fmla="*/ 190 h 770"/>
                <a:gd name="T32" fmla="*/ 2657 w 3640"/>
                <a:gd name="T33" fmla="*/ 141 h 770"/>
                <a:gd name="T34" fmla="*/ 2690 w 3640"/>
                <a:gd name="T35" fmla="*/ 121 h 770"/>
                <a:gd name="T36" fmla="*/ 2880 w 3640"/>
                <a:gd name="T37" fmla="*/ 399 h 770"/>
                <a:gd name="T38" fmla="*/ 2844 w 3640"/>
                <a:gd name="T39" fmla="*/ 308 h 770"/>
                <a:gd name="T40" fmla="*/ 2857 w 3640"/>
                <a:gd name="T41" fmla="*/ 258 h 770"/>
                <a:gd name="T42" fmla="*/ 2895 w 3640"/>
                <a:gd name="T43" fmla="*/ 234 h 770"/>
                <a:gd name="T44" fmla="*/ 2931 w 3640"/>
                <a:gd name="T45" fmla="*/ 229 h 770"/>
                <a:gd name="T46" fmla="*/ 2951 w 3640"/>
                <a:gd name="T47" fmla="*/ 230 h 770"/>
                <a:gd name="T48" fmla="*/ 2989 w 3640"/>
                <a:gd name="T49" fmla="*/ 239 h 770"/>
                <a:gd name="T50" fmla="*/ 3025 w 3640"/>
                <a:gd name="T51" fmla="*/ 268 h 770"/>
                <a:gd name="T52" fmla="*/ 3028 w 3640"/>
                <a:gd name="T53" fmla="*/ 327 h 770"/>
                <a:gd name="T54" fmla="*/ 2975 w 3640"/>
                <a:gd name="T55" fmla="*/ 428 h 770"/>
                <a:gd name="T56" fmla="*/ 3187 w 3640"/>
                <a:gd name="T57" fmla="*/ 122 h 770"/>
                <a:gd name="T58" fmla="*/ 3244 w 3640"/>
                <a:gd name="T59" fmla="*/ 156 h 770"/>
                <a:gd name="T60" fmla="*/ 3372 w 3640"/>
                <a:gd name="T61" fmla="*/ 218 h 770"/>
                <a:gd name="T62" fmla="*/ 3529 w 3640"/>
                <a:gd name="T63" fmla="*/ 288 h 770"/>
                <a:gd name="T64" fmla="*/ 3608 w 3640"/>
                <a:gd name="T65" fmla="*/ 394 h 770"/>
                <a:gd name="T66" fmla="*/ 3636 w 3640"/>
                <a:gd name="T67" fmla="*/ 552 h 770"/>
                <a:gd name="T68" fmla="*/ 3640 w 3640"/>
                <a:gd name="T69" fmla="*/ 770 h 770"/>
                <a:gd name="T70" fmla="*/ 2 w 3640"/>
                <a:gd name="T71" fmla="*/ 600 h 770"/>
                <a:gd name="T72" fmla="*/ 21 w 3640"/>
                <a:gd name="T73" fmla="*/ 428 h 770"/>
                <a:gd name="T74" fmla="*/ 85 w 3640"/>
                <a:gd name="T75" fmla="*/ 311 h 770"/>
                <a:gd name="T76" fmla="*/ 226 w 3640"/>
                <a:gd name="T77" fmla="*/ 236 h 770"/>
                <a:gd name="T78" fmla="*/ 370 w 3640"/>
                <a:gd name="T79" fmla="*/ 169 h 770"/>
                <a:gd name="T80" fmla="*/ 446 w 3640"/>
                <a:gd name="T81" fmla="*/ 126 h 770"/>
                <a:gd name="T82" fmla="*/ 607 w 3640"/>
                <a:gd name="T83" fmla="*/ 596 h 770"/>
                <a:gd name="T84" fmla="*/ 619 w 3640"/>
                <a:gd name="T85" fmla="*/ 348 h 770"/>
                <a:gd name="T86" fmla="*/ 611 w 3640"/>
                <a:gd name="T87" fmla="*/ 279 h 770"/>
                <a:gd name="T88" fmla="*/ 641 w 3640"/>
                <a:gd name="T89" fmla="*/ 243 h 770"/>
                <a:gd name="T90" fmla="*/ 681 w 3640"/>
                <a:gd name="T91" fmla="*/ 230 h 770"/>
                <a:gd name="T92" fmla="*/ 704 w 3640"/>
                <a:gd name="T93" fmla="*/ 229 h 770"/>
                <a:gd name="T94" fmla="*/ 735 w 3640"/>
                <a:gd name="T95" fmla="*/ 232 h 770"/>
                <a:gd name="T96" fmla="*/ 774 w 3640"/>
                <a:gd name="T97" fmla="*/ 250 h 770"/>
                <a:gd name="T98" fmla="*/ 797 w 3640"/>
                <a:gd name="T99" fmla="*/ 293 h 770"/>
                <a:gd name="T100" fmla="*/ 775 w 3640"/>
                <a:gd name="T101" fmla="*/ 372 h 770"/>
                <a:gd name="T102" fmla="*/ 817 w 3640"/>
                <a:gd name="T103" fmla="*/ 540 h 770"/>
                <a:gd name="T104" fmla="*/ 968 w 3640"/>
                <a:gd name="T105" fmla="*/ 132 h 770"/>
                <a:gd name="T106" fmla="*/ 1048 w 3640"/>
                <a:gd name="T107" fmla="*/ 176 h 770"/>
                <a:gd name="T108" fmla="*/ 1166 w 3640"/>
                <a:gd name="T109" fmla="*/ 172 h 770"/>
                <a:gd name="T110" fmla="*/ 1337 w 3640"/>
                <a:gd name="T111" fmla="*/ 100 h 770"/>
                <a:gd name="T112" fmla="*/ 1466 w 3640"/>
                <a:gd name="T113" fmla="*/ 35 h 770"/>
                <a:gd name="T114" fmla="*/ 1524 w 3640"/>
                <a:gd name="T115" fmla="*/ 1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40" h="770">
                  <a:moveTo>
                    <a:pt x="1527" y="0"/>
                  </a:moveTo>
                  <a:lnTo>
                    <a:pt x="1684" y="497"/>
                  </a:lnTo>
                  <a:lnTo>
                    <a:pt x="1705" y="564"/>
                  </a:lnTo>
                  <a:lnTo>
                    <a:pt x="1776" y="365"/>
                  </a:lnTo>
                  <a:lnTo>
                    <a:pt x="1754" y="333"/>
                  </a:lnTo>
                  <a:lnTo>
                    <a:pt x="1737" y="303"/>
                  </a:lnTo>
                  <a:lnTo>
                    <a:pt x="1724" y="277"/>
                  </a:lnTo>
                  <a:lnTo>
                    <a:pt x="1715" y="253"/>
                  </a:lnTo>
                  <a:lnTo>
                    <a:pt x="1710" y="232"/>
                  </a:lnTo>
                  <a:lnTo>
                    <a:pt x="1709" y="215"/>
                  </a:lnTo>
                  <a:lnTo>
                    <a:pt x="1709" y="198"/>
                  </a:lnTo>
                  <a:lnTo>
                    <a:pt x="1712" y="184"/>
                  </a:lnTo>
                  <a:lnTo>
                    <a:pt x="1717" y="172"/>
                  </a:lnTo>
                  <a:lnTo>
                    <a:pt x="1725" y="162"/>
                  </a:lnTo>
                  <a:lnTo>
                    <a:pt x="1734" y="153"/>
                  </a:lnTo>
                  <a:lnTo>
                    <a:pt x="1744" y="146"/>
                  </a:lnTo>
                  <a:lnTo>
                    <a:pt x="1755" y="141"/>
                  </a:lnTo>
                  <a:lnTo>
                    <a:pt x="1765" y="136"/>
                  </a:lnTo>
                  <a:lnTo>
                    <a:pt x="1776" y="133"/>
                  </a:lnTo>
                  <a:lnTo>
                    <a:pt x="1787" y="131"/>
                  </a:lnTo>
                  <a:lnTo>
                    <a:pt x="1797" y="130"/>
                  </a:lnTo>
                  <a:lnTo>
                    <a:pt x="1806" y="129"/>
                  </a:lnTo>
                  <a:lnTo>
                    <a:pt x="1813" y="129"/>
                  </a:lnTo>
                  <a:lnTo>
                    <a:pt x="1819" y="128"/>
                  </a:lnTo>
                  <a:lnTo>
                    <a:pt x="1821" y="128"/>
                  </a:lnTo>
                  <a:lnTo>
                    <a:pt x="1827" y="129"/>
                  </a:lnTo>
                  <a:lnTo>
                    <a:pt x="1834" y="129"/>
                  </a:lnTo>
                  <a:lnTo>
                    <a:pt x="1843" y="130"/>
                  </a:lnTo>
                  <a:lnTo>
                    <a:pt x="1853" y="131"/>
                  </a:lnTo>
                  <a:lnTo>
                    <a:pt x="1863" y="133"/>
                  </a:lnTo>
                  <a:lnTo>
                    <a:pt x="1874" y="136"/>
                  </a:lnTo>
                  <a:lnTo>
                    <a:pt x="1885" y="141"/>
                  </a:lnTo>
                  <a:lnTo>
                    <a:pt x="1896" y="146"/>
                  </a:lnTo>
                  <a:lnTo>
                    <a:pt x="1906" y="153"/>
                  </a:lnTo>
                  <a:lnTo>
                    <a:pt x="1915" y="162"/>
                  </a:lnTo>
                  <a:lnTo>
                    <a:pt x="1921" y="172"/>
                  </a:lnTo>
                  <a:lnTo>
                    <a:pt x="1927" y="184"/>
                  </a:lnTo>
                  <a:lnTo>
                    <a:pt x="1930" y="198"/>
                  </a:lnTo>
                  <a:lnTo>
                    <a:pt x="1931" y="215"/>
                  </a:lnTo>
                  <a:lnTo>
                    <a:pt x="1929" y="232"/>
                  </a:lnTo>
                  <a:lnTo>
                    <a:pt x="1925" y="253"/>
                  </a:lnTo>
                  <a:lnTo>
                    <a:pt x="1916" y="277"/>
                  </a:lnTo>
                  <a:lnTo>
                    <a:pt x="1903" y="303"/>
                  </a:lnTo>
                  <a:lnTo>
                    <a:pt x="1886" y="333"/>
                  </a:lnTo>
                  <a:lnTo>
                    <a:pt x="1864" y="365"/>
                  </a:lnTo>
                  <a:lnTo>
                    <a:pt x="1935" y="564"/>
                  </a:lnTo>
                  <a:lnTo>
                    <a:pt x="1956" y="497"/>
                  </a:lnTo>
                  <a:lnTo>
                    <a:pt x="2113" y="0"/>
                  </a:lnTo>
                  <a:lnTo>
                    <a:pt x="2116" y="1"/>
                  </a:lnTo>
                  <a:lnTo>
                    <a:pt x="2123" y="6"/>
                  </a:lnTo>
                  <a:lnTo>
                    <a:pt x="2135" y="13"/>
                  </a:lnTo>
                  <a:lnTo>
                    <a:pt x="2153" y="23"/>
                  </a:lnTo>
                  <a:lnTo>
                    <a:pt x="2174" y="35"/>
                  </a:lnTo>
                  <a:lnTo>
                    <a:pt x="2199" y="49"/>
                  </a:lnTo>
                  <a:lnTo>
                    <a:pt x="2230" y="65"/>
                  </a:lnTo>
                  <a:lnTo>
                    <a:pt x="2265" y="81"/>
                  </a:lnTo>
                  <a:lnTo>
                    <a:pt x="2302" y="100"/>
                  </a:lnTo>
                  <a:lnTo>
                    <a:pt x="2344" y="119"/>
                  </a:lnTo>
                  <a:lnTo>
                    <a:pt x="2390" y="138"/>
                  </a:lnTo>
                  <a:lnTo>
                    <a:pt x="2440" y="157"/>
                  </a:lnTo>
                  <a:lnTo>
                    <a:pt x="2474" y="172"/>
                  </a:lnTo>
                  <a:lnTo>
                    <a:pt x="2504" y="187"/>
                  </a:lnTo>
                  <a:lnTo>
                    <a:pt x="2531" y="205"/>
                  </a:lnTo>
                  <a:lnTo>
                    <a:pt x="2563" y="190"/>
                  </a:lnTo>
                  <a:lnTo>
                    <a:pt x="2592" y="176"/>
                  </a:lnTo>
                  <a:lnTo>
                    <a:pt x="2617" y="163"/>
                  </a:lnTo>
                  <a:lnTo>
                    <a:pt x="2640" y="151"/>
                  </a:lnTo>
                  <a:lnTo>
                    <a:pt x="2657" y="141"/>
                  </a:lnTo>
                  <a:lnTo>
                    <a:pt x="2672" y="132"/>
                  </a:lnTo>
                  <a:lnTo>
                    <a:pt x="2683" y="125"/>
                  </a:lnTo>
                  <a:lnTo>
                    <a:pt x="2688" y="122"/>
                  </a:lnTo>
                  <a:lnTo>
                    <a:pt x="2690" y="121"/>
                  </a:lnTo>
                  <a:lnTo>
                    <a:pt x="2823" y="540"/>
                  </a:lnTo>
                  <a:lnTo>
                    <a:pt x="2840" y="596"/>
                  </a:lnTo>
                  <a:lnTo>
                    <a:pt x="2900" y="428"/>
                  </a:lnTo>
                  <a:lnTo>
                    <a:pt x="2880" y="399"/>
                  </a:lnTo>
                  <a:lnTo>
                    <a:pt x="2865" y="371"/>
                  </a:lnTo>
                  <a:lnTo>
                    <a:pt x="2854" y="348"/>
                  </a:lnTo>
                  <a:lnTo>
                    <a:pt x="2847" y="326"/>
                  </a:lnTo>
                  <a:lnTo>
                    <a:pt x="2844" y="308"/>
                  </a:lnTo>
                  <a:lnTo>
                    <a:pt x="2843" y="292"/>
                  </a:lnTo>
                  <a:lnTo>
                    <a:pt x="2846" y="279"/>
                  </a:lnTo>
                  <a:lnTo>
                    <a:pt x="2850" y="266"/>
                  </a:lnTo>
                  <a:lnTo>
                    <a:pt x="2857" y="258"/>
                  </a:lnTo>
                  <a:lnTo>
                    <a:pt x="2866" y="250"/>
                  </a:lnTo>
                  <a:lnTo>
                    <a:pt x="2874" y="243"/>
                  </a:lnTo>
                  <a:lnTo>
                    <a:pt x="2884" y="239"/>
                  </a:lnTo>
                  <a:lnTo>
                    <a:pt x="2895" y="234"/>
                  </a:lnTo>
                  <a:lnTo>
                    <a:pt x="2905" y="232"/>
                  </a:lnTo>
                  <a:lnTo>
                    <a:pt x="2915" y="230"/>
                  </a:lnTo>
                  <a:lnTo>
                    <a:pt x="2923" y="230"/>
                  </a:lnTo>
                  <a:lnTo>
                    <a:pt x="2931" y="229"/>
                  </a:lnTo>
                  <a:lnTo>
                    <a:pt x="2936" y="229"/>
                  </a:lnTo>
                  <a:lnTo>
                    <a:pt x="2938" y="229"/>
                  </a:lnTo>
                  <a:lnTo>
                    <a:pt x="2944" y="229"/>
                  </a:lnTo>
                  <a:lnTo>
                    <a:pt x="2951" y="230"/>
                  </a:lnTo>
                  <a:lnTo>
                    <a:pt x="2959" y="231"/>
                  </a:lnTo>
                  <a:lnTo>
                    <a:pt x="2969" y="232"/>
                  </a:lnTo>
                  <a:lnTo>
                    <a:pt x="2979" y="236"/>
                  </a:lnTo>
                  <a:lnTo>
                    <a:pt x="2989" y="239"/>
                  </a:lnTo>
                  <a:lnTo>
                    <a:pt x="2999" y="243"/>
                  </a:lnTo>
                  <a:lnTo>
                    <a:pt x="3009" y="250"/>
                  </a:lnTo>
                  <a:lnTo>
                    <a:pt x="3017" y="258"/>
                  </a:lnTo>
                  <a:lnTo>
                    <a:pt x="3025" y="268"/>
                  </a:lnTo>
                  <a:lnTo>
                    <a:pt x="3029" y="279"/>
                  </a:lnTo>
                  <a:lnTo>
                    <a:pt x="3031" y="293"/>
                  </a:lnTo>
                  <a:lnTo>
                    <a:pt x="3031" y="308"/>
                  </a:lnTo>
                  <a:lnTo>
                    <a:pt x="3028" y="327"/>
                  </a:lnTo>
                  <a:lnTo>
                    <a:pt x="3021" y="348"/>
                  </a:lnTo>
                  <a:lnTo>
                    <a:pt x="3010" y="372"/>
                  </a:lnTo>
                  <a:lnTo>
                    <a:pt x="2995" y="399"/>
                  </a:lnTo>
                  <a:lnTo>
                    <a:pt x="2975" y="428"/>
                  </a:lnTo>
                  <a:lnTo>
                    <a:pt x="3033" y="596"/>
                  </a:lnTo>
                  <a:lnTo>
                    <a:pt x="3052" y="540"/>
                  </a:lnTo>
                  <a:lnTo>
                    <a:pt x="3183" y="121"/>
                  </a:lnTo>
                  <a:lnTo>
                    <a:pt x="3187" y="122"/>
                  </a:lnTo>
                  <a:lnTo>
                    <a:pt x="3194" y="126"/>
                  </a:lnTo>
                  <a:lnTo>
                    <a:pt x="3207" y="134"/>
                  </a:lnTo>
                  <a:lnTo>
                    <a:pt x="3223" y="144"/>
                  </a:lnTo>
                  <a:lnTo>
                    <a:pt x="3244" y="156"/>
                  </a:lnTo>
                  <a:lnTo>
                    <a:pt x="3270" y="169"/>
                  </a:lnTo>
                  <a:lnTo>
                    <a:pt x="3300" y="185"/>
                  </a:lnTo>
                  <a:lnTo>
                    <a:pt x="3334" y="201"/>
                  </a:lnTo>
                  <a:lnTo>
                    <a:pt x="3372" y="218"/>
                  </a:lnTo>
                  <a:lnTo>
                    <a:pt x="3414" y="236"/>
                  </a:lnTo>
                  <a:lnTo>
                    <a:pt x="3459" y="253"/>
                  </a:lnTo>
                  <a:lnTo>
                    <a:pt x="3497" y="270"/>
                  </a:lnTo>
                  <a:lnTo>
                    <a:pt x="3529" y="288"/>
                  </a:lnTo>
                  <a:lnTo>
                    <a:pt x="3555" y="311"/>
                  </a:lnTo>
                  <a:lnTo>
                    <a:pt x="3577" y="335"/>
                  </a:lnTo>
                  <a:lnTo>
                    <a:pt x="3595" y="363"/>
                  </a:lnTo>
                  <a:lnTo>
                    <a:pt x="3608" y="394"/>
                  </a:lnTo>
                  <a:lnTo>
                    <a:pt x="3619" y="428"/>
                  </a:lnTo>
                  <a:lnTo>
                    <a:pt x="3627" y="466"/>
                  </a:lnTo>
                  <a:lnTo>
                    <a:pt x="3632" y="508"/>
                  </a:lnTo>
                  <a:lnTo>
                    <a:pt x="3636" y="552"/>
                  </a:lnTo>
                  <a:lnTo>
                    <a:pt x="3638" y="600"/>
                  </a:lnTo>
                  <a:lnTo>
                    <a:pt x="3639" y="653"/>
                  </a:lnTo>
                  <a:lnTo>
                    <a:pt x="3639" y="709"/>
                  </a:lnTo>
                  <a:lnTo>
                    <a:pt x="3640" y="770"/>
                  </a:lnTo>
                  <a:lnTo>
                    <a:pt x="0" y="770"/>
                  </a:lnTo>
                  <a:lnTo>
                    <a:pt x="1" y="709"/>
                  </a:lnTo>
                  <a:lnTo>
                    <a:pt x="1" y="653"/>
                  </a:lnTo>
                  <a:lnTo>
                    <a:pt x="2" y="600"/>
                  </a:lnTo>
                  <a:lnTo>
                    <a:pt x="4" y="552"/>
                  </a:lnTo>
                  <a:lnTo>
                    <a:pt x="8" y="508"/>
                  </a:lnTo>
                  <a:lnTo>
                    <a:pt x="13" y="466"/>
                  </a:lnTo>
                  <a:lnTo>
                    <a:pt x="21" y="428"/>
                  </a:lnTo>
                  <a:lnTo>
                    <a:pt x="32" y="394"/>
                  </a:lnTo>
                  <a:lnTo>
                    <a:pt x="45" y="363"/>
                  </a:lnTo>
                  <a:lnTo>
                    <a:pt x="63" y="335"/>
                  </a:lnTo>
                  <a:lnTo>
                    <a:pt x="85" y="311"/>
                  </a:lnTo>
                  <a:lnTo>
                    <a:pt x="111" y="288"/>
                  </a:lnTo>
                  <a:lnTo>
                    <a:pt x="143" y="270"/>
                  </a:lnTo>
                  <a:lnTo>
                    <a:pt x="181" y="253"/>
                  </a:lnTo>
                  <a:lnTo>
                    <a:pt x="226" y="236"/>
                  </a:lnTo>
                  <a:lnTo>
                    <a:pt x="268" y="218"/>
                  </a:lnTo>
                  <a:lnTo>
                    <a:pt x="306" y="200"/>
                  </a:lnTo>
                  <a:lnTo>
                    <a:pt x="340" y="185"/>
                  </a:lnTo>
                  <a:lnTo>
                    <a:pt x="370" y="169"/>
                  </a:lnTo>
                  <a:lnTo>
                    <a:pt x="395" y="155"/>
                  </a:lnTo>
                  <a:lnTo>
                    <a:pt x="417" y="144"/>
                  </a:lnTo>
                  <a:lnTo>
                    <a:pt x="433" y="134"/>
                  </a:lnTo>
                  <a:lnTo>
                    <a:pt x="446" y="126"/>
                  </a:lnTo>
                  <a:lnTo>
                    <a:pt x="453" y="122"/>
                  </a:lnTo>
                  <a:lnTo>
                    <a:pt x="457" y="121"/>
                  </a:lnTo>
                  <a:lnTo>
                    <a:pt x="588" y="540"/>
                  </a:lnTo>
                  <a:lnTo>
                    <a:pt x="607" y="596"/>
                  </a:lnTo>
                  <a:lnTo>
                    <a:pt x="665" y="428"/>
                  </a:lnTo>
                  <a:lnTo>
                    <a:pt x="645" y="399"/>
                  </a:lnTo>
                  <a:lnTo>
                    <a:pt x="630" y="371"/>
                  </a:lnTo>
                  <a:lnTo>
                    <a:pt x="619" y="348"/>
                  </a:lnTo>
                  <a:lnTo>
                    <a:pt x="612" y="326"/>
                  </a:lnTo>
                  <a:lnTo>
                    <a:pt x="609" y="308"/>
                  </a:lnTo>
                  <a:lnTo>
                    <a:pt x="609" y="292"/>
                  </a:lnTo>
                  <a:lnTo>
                    <a:pt x="611" y="279"/>
                  </a:lnTo>
                  <a:lnTo>
                    <a:pt x="615" y="266"/>
                  </a:lnTo>
                  <a:lnTo>
                    <a:pt x="623" y="258"/>
                  </a:lnTo>
                  <a:lnTo>
                    <a:pt x="631" y="250"/>
                  </a:lnTo>
                  <a:lnTo>
                    <a:pt x="641" y="243"/>
                  </a:lnTo>
                  <a:lnTo>
                    <a:pt x="651" y="239"/>
                  </a:lnTo>
                  <a:lnTo>
                    <a:pt x="661" y="234"/>
                  </a:lnTo>
                  <a:lnTo>
                    <a:pt x="671" y="232"/>
                  </a:lnTo>
                  <a:lnTo>
                    <a:pt x="681" y="230"/>
                  </a:lnTo>
                  <a:lnTo>
                    <a:pt x="689" y="230"/>
                  </a:lnTo>
                  <a:lnTo>
                    <a:pt x="696" y="229"/>
                  </a:lnTo>
                  <a:lnTo>
                    <a:pt x="702" y="229"/>
                  </a:lnTo>
                  <a:lnTo>
                    <a:pt x="704" y="229"/>
                  </a:lnTo>
                  <a:lnTo>
                    <a:pt x="709" y="229"/>
                  </a:lnTo>
                  <a:lnTo>
                    <a:pt x="717" y="230"/>
                  </a:lnTo>
                  <a:lnTo>
                    <a:pt x="725" y="231"/>
                  </a:lnTo>
                  <a:lnTo>
                    <a:pt x="735" y="232"/>
                  </a:lnTo>
                  <a:lnTo>
                    <a:pt x="745" y="236"/>
                  </a:lnTo>
                  <a:lnTo>
                    <a:pt x="756" y="239"/>
                  </a:lnTo>
                  <a:lnTo>
                    <a:pt x="766" y="243"/>
                  </a:lnTo>
                  <a:lnTo>
                    <a:pt x="774" y="250"/>
                  </a:lnTo>
                  <a:lnTo>
                    <a:pt x="783" y="258"/>
                  </a:lnTo>
                  <a:lnTo>
                    <a:pt x="790" y="268"/>
                  </a:lnTo>
                  <a:lnTo>
                    <a:pt x="794" y="279"/>
                  </a:lnTo>
                  <a:lnTo>
                    <a:pt x="797" y="293"/>
                  </a:lnTo>
                  <a:lnTo>
                    <a:pt x="796" y="308"/>
                  </a:lnTo>
                  <a:lnTo>
                    <a:pt x="793" y="327"/>
                  </a:lnTo>
                  <a:lnTo>
                    <a:pt x="786" y="348"/>
                  </a:lnTo>
                  <a:lnTo>
                    <a:pt x="775" y="372"/>
                  </a:lnTo>
                  <a:lnTo>
                    <a:pt x="760" y="399"/>
                  </a:lnTo>
                  <a:lnTo>
                    <a:pt x="740" y="428"/>
                  </a:lnTo>
                  <a:lnTo>
                    <a:pt x="800" y="596"/>
                  </a:lnTo>
                  <a:lnTo>
                    <a:pt x="817" y="540"/>
                  </a:lnTo>
                  <a:lnTo>
                    <a:pt x="950" y="121"/>
                  </a:lnTo>
                  <a:lnTo>
                    <a:pt x="952" y="122"/>
                  </a:lnTo>
                  <a:lnTo>
                    <a:pt x="957" y="125"/>
                  </a:lnTo>
                  <a:lnTo>
                    <a:pt x="968" y="132"/>
                  </a:lnTo>
                  <a:lnTo>
                    <a:pt x="983" y="141"/>
                  </a:lnTo>
                  <a:lnTo>
                    <a:pt x="1000" y="151"/>
                  </a:lnTo>
                  <a:lnTo>
                    <a:pt x="1023" y="163"/>
                  </a:lnTo>
                  <a:lnTo>
                    <a:pt x="1048" y="176"/>
                  </a:lnTo>
                  <a:lnTo>
                    <a:pt x="1077" y="190"/>
                  </a:lnTo>
                  <a:lnTo>
                    <a:pt x="1109" y="205"/>
                  </a:lnTo>
                  <a:lnTo>
                    <a:pt x="1136" y="187"/>
                  </a:lnTo>
                  <a:lnTo>
                    <a:pt x="1166" y="172"/>
                  </a:lnTo>
                  <a:lnTo>
                    <a:pt x="1200" y="157"/>
                  </a:lnTo>
                  <a:lnTo>
                    <a:pt x="1250" y="138"/>
                  </a:lnTo>
                  <a:lnTo>
                    <a:pt x="1295" y="119"/>
                  </a:lnTo>
                  <a:lnTo>
                    <a:pt x="1337" y="100"/>
                  </a:lnTo>
                  <a:lnTo>
                    <a:pt x="1375" y="81"/>
                  </a:lnTo>
                  <a:lnTo>
                    <a:pt x="1410" y="65"/>
                  </a:lnTo>
                  <a:lnTo>
                    <a:pt x="1439" y="49"/>
                  </a:lnTo>
                  <a:lnTo>
                    <a:pt x="1466" y="35"/>
                  </a:lnTo>
                  <a:lnTo>
                    <a:pt x="1487" y="23"/>
                  </a:lnTo>
                  <a:lnTo>
                    <a:pt x="1505" y="13"/>
                  </a:lnTo>
                  <a:lnTo>
                    <a:pt x="1517" y="6"/>
                  </a:lnTo>
                  <a:lnTo>
                    <a:pt x="1524" y="1"/>
                  </a:lnTo>
                  <a:lnTo>
                    <a:pt x="15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454"/>
            <p:cNvSpPr>
              <a:spLocks/>
            </p:cNvSpPr>
            <p:nvPr/>
          </p:nvSpPr>
          <p:spPr bwMode="auto">
            <a:xfrm>
              <a:off x="7415213" y="2913063"/>
              <a:ext cx="138113" cy="185737"/>
            </a:xfrm>
            <a:custGeom>
              <a:avLst/>
              <a:gdLst>
                <a:gd name="T0" fmla="*/ 487 w 880"/>
                <a:gd name="T1" fmla="*/ 2 h 1169"/>
                <a:gd name="T2" fmla="*/ 550 w 880"/>
                <a:gd name="T3" fmla="*/ 14 h 1169"/>
                <a:gd name="T4" fmla="*/ 603 w 880"/>
                <a:gd name="T5" fmla="*/ 34 h 1169"/>
                <a:gd name="T6" fmla="*/ 651 w 880"/>
                <a:gd name="T7" fmla="*/ 63 h 1169"/>
                <a:gd name="T8" fmla="*/ 691 w 880"/>
                <a:gd name="T9" fmla="*/ 95 h 1169"/>
                <a:gd name="T10" fmla="*/ 716 w 880"/>
                <a:gd name="T11" fmla="*/ 123 h 1169"/>
                <a:gd name="T12" fmla="*/ 727 w 880"/>
                <a:gd name="T13" fmla="*/ 140 h 1169"/>
                <a:gd name="T14" fmla="*/ 730 w 880"/>
                <a:gd name="T15" fmla="*/ 142 h 1169"/>
                <a:gd name="T16" fmla="*/ 740 w 880"/>
                <a:gd name="T17" fmla="*/ 144 h 1169"/>
                <a:gd name="T18" fmla="*/ 755 w 880"/>
                <a:gd name="T19" fmla="*/ 150 h 1169"/>
                <a:gd name="T20" fmla="*/ 775 w 880"/>
                <a:gd name="T21" fmla="*/ 161 h 1169"/>
                <a:gd name="T22" fmla="*/ 797 w 880"/>
                <a:gd name="T23" fmla="*/ 180 h 1169"/>
                <a:gd name="T24" fmla="*/ 818 w 880"/>
                <a:gd name="T25" fmla="*/ 207 h 1169"/>
                <a:gd name="T26" fmla="*/ 837 w 880"/>
                <a:gd name="T27" fmla="*/ 247 h 1169"/>
                <a:gd name="T28" fmla="*/ 849 w 880"/>
                <a:gd name="T29" fmla="*/ 300 h 1169"/>
                <a:gd name="T30" fmla="*/ 854 w 880"/>
                <a:gd name="T31" fmla="*/ 367 h 1169"/>
                <a:gd name="T32" fmla="*/ 850 w 880"/>
                <a:gd name="T33" fmla="*/ 453 h 1169"/>
                <a:gd name="T34" fmla="*/ 837 w 880"/>
                <a:gd name="T35" fmla="*/ 530 h 1169"/>
                <a:gd name="T36" fmla="*/ 837 w 880"/>
                <a:gd name="T37" fmla="*/ 558 h 1169"/>
                <a:gd name="T38" fmla="*/ 853 w 880"/>
                <a:gd name="T39" fmla="*/ 561 h 1169"/>
                <a:gd name="T40" fmla="*/ 867 w 880"/>
                <a:gd name="T41" fmla="*/ 572 h 1169"/>
                <a:gd name="T42" fmla="*/ 876 w 880"/>
                <a:gd name="T43" fmla="*/ 594 h 1169"/>
                <a:gd name="T44" fmla="*/ 880 w 880"/>
                <a:gd name="T45" fmla="*/ 628 h 1169"/>
                <a:gd name="T46" fmla="*/ 872 w 880"/>
                <a:gd name="T47" fmla="*/ 678 h 1169"/>
                <a:gd name="T48" fmla="*/ 853 w 880"/>
                <a:gd name="T49" fmla="*/ 743 h 1169"/>
                <a:gd name="T50" fmla="*/ 833 w 880"/>
                <a:gd name="T51" fmla="*/ 792 h 1169"/>
                <a:gd name="T52" fmla="*/ 815 w 880"/>
                <a:gd name="T53" fmla="*/ 821 h 1169"/>
                <a:gd name="T54" fmla="*/ 798 w 880"/>
                <a:gd name="T55" fmla="*/ 834 h 1169"/>
                <a:gd name="T56" fmla="*/ 784 w 880"/>
                <a:gd name="T57" fmla="*/ 868 h 1169"/>
                <a:gd name="T58" fmla="*/ 759 w 880"/>
                <a:gd name="T59" fmla="*/ 935 h 1169"/>
                <a:gd name="T60" fmla="*/ 722 w 880"/>
                <a:gd name="T61" fmla="*/ 1003 h 1169"/>
                <a:gd name="T62" fmla="*/ 670 w 880"/>
                <a:gd name="T63" fmla="*/ 1064 h 1169"/>
                <a:gd name="T64" fmla="*/ 607 w 880"/>
                <a:gd name="T65" fmla="*/ 1116 h 1169"/>
                <a:gd name="T66" fmla="*/ 533 w 880"/>
                <a:gd name="T67" fmla="*/ 1154 h 1169"/>
                <a:gd name="T68" fmla="*/ 459 w 880"/>
                <a:gd name="T69" fmla="*/ 1169 h 1169"/>
                <a:gd name="T70" fmla="*/ 382 w 880"/>
                <a:gd name="T71" fmla="*/ 1165 h 1169"/>
                <a:gd name="T72" fmla="*/ 307 w 880"/>
                <a:gd name="T73" fmla="*/ 1137 h 1169"/>
                <a:gd name="T74" fmla="*/ 238 w 880"/>
                <a:gd name="T75" fmla="*/ 1092 h 1169"/>
                <a:gd name="T76" fmla="*/ 180 w 880"/>
                <a:gd name="T77" fmla="*/ 1035 h 1169"/>
                <a:gd name="T78" fmla="*/ 137 w 880"/>
                <a:gd name="T79" fmla="*/ 970 h 1169"/>
                <a:gd name="T80" fmla="*/ 106 w 880"/>
                <a:gd name="T81" fmla="*/ 902 h 1169"/>
                <a:gd name="T82" fmla="*/ 89 w 880"/>
                <a:gd name="T83" fmla="*/ 836 h 1169"/>
                <a:gd name="T84" fmla="*/ 73 w 880"/>
                <a:gd name="T85" fmla="*/ 830 h 1169"/>
                <a:gd name="T86" fmla="*/ 56 w 880"/>
                <a:gd name="T87" fmla="*/ 809 h 1169"/>
                <a:gd name="T88" fmla="*/ 36 w 880"/>
                <a:gd name="T89" fmla="*/ 770 h 1169"/>
                <a:gd name="T90" fmla="*/ 16 w 880"/>
                <a:gd name="T91" fmla="*/ 709 h 1169"/>
                <a:gd name="T92" fmla="*/ 3 w 880"/>
                <a:gd name="T93" fmla="*/ 650 h 1169"/>
                <a:gd name="T94" fmla="*/ 0 w 880"/>
                <a:gd name="T95" fmla="*/ 608 h 1169"/>
                <a:gd name="T96" fmla="*/ 7 w 880"/>
                <a:gd name="T97" fmla="*/ 581 h 1169"/>
                <a:gd name="T98" fmla="*/ 19 w 880"/>
                <a:gd name="T99" fmla="*/ 565 h 1169"/>
                <a:gd name="T100" fmla="*/ 35 w 880"/>
                <a:gd name="T101" fmla="*/ 558 h 1169"/>
                <a:gd name="T102" fmla="*/ 52 w 880"/>
                <a:gd name="T103" fmla="*/ 558 h 1169"/>
                <a:gd name="T104" fmla="*/ 37 w 880"/>
                <a:gd name="T105" fmla="*/ 502 h 1169"/>
                <a:gd name="T106" fmla="*/ 27 w 880"/>
                <a:gd name="T107" fmla="*/ 412 h 1169"/>
                <a:gd name="T108" fmla="*/ 37 w 880"/>
                <a:gd name="T109" fmla="*/ 326 h 1169"/>
                <a:gd name="T110" fmla="*/ 61 w 880"/>
                <a:gd name="T111" fmla="*/ 256 h 1169"/>
                <a:gd name="T112" fmla="*/ 96 w 880"/>
                <a:gd name="T113" fmla="*/ 195 h 1169"/>
                <a:gd name="T114" fmla="*/ 139 w 880"/>
                <a:gd name="T115" fmla="*/ 144 h 1169"/>
                <a:gd name="T116" fmla="*/ 202 w 880"/>
                <a:gd name="T117" fmla="*/ 89 h 1169"/>
                <a:gd name="T118" fmla="*/ 264 w 880"/>
                <a:gd name="T119" fmla="*/ 47 h 1169"/>
                <a:gd name="T120" fmla="*/ 328 w 880"/>
                <a:gd name="T121" fmla="*/ 19 h 1169"/>
                <a:gd name="T122" fmla="*/ 384 w 880"/>
                <a:gd name="T123" fmla="*/ 5 h 1169"/>
                <a:gd name="T124" fmla="*/ 452 w 880"/>
                <a:gd name="T125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0" h="1169">
                  <a:moveTo>
                    <a:pt x="452" y="0"/>
                  </a:moveTo>
                  <a:lnTo>
                    <a:pt x="487" y="2"/>
                  </a:lnTo>
                  <a:lnTo>
                    <a:pt x="519" y="7"/>
                  </a:lnTo>
                  <a:lnTo>
                    <a:pt x="550" y="14"/>
                  </a:lnTo>
                  <a:lnTo>
                    <a:pt x="577" y="23"/>
                  </a:lnTo>
                  <a:lnTo>
                    <a:pt x="603" y="34"/>
                  </a:lnTo>
                  <a:lnTo>
                    <a:pt x="626" y="46"/>
                  </a:lnTo>
                  <a:lnTo>
                    <a:pt x="651" y="63"/>
                  </a:lnTo>
                  <a:lnTo>
                    <a:pt x="673" y="79"/>
                  </a:lnTo>
                  <a:lnTo>
                    <a:pt x="691" y="95"/>
                  </a:lnTo>
                  <a:lnTo>
                    <a:pt x="705" y="110"/>
                  </a:lnTo>
                  <a:lnTo>
                    <a:pt x="716" y="123"/>
                  </a:lnTo>
                  <a:lnTo>
                    <a:pt x="723" y="133"/>
                  </a:lnTo>
                  <a:lnTo>
                    <a:pt x="727" y="140"/>
                  </a:lnTo>
                  <a:lnTo>
                    <a:pt x="728" y="142"/>
                  </a:lnTo>
                  <a:lnTo>
                    <a:pt x="730" y="142"/>
                  </a:lnTo>
                  <a:lnTo>
                    <a:pt x="734" y="143"/>
                  </a:lnTo>
                  <a:lnTo>
                    <a:pt x="740" y="144"/>
                  </a:lnTo>
                  <a:lnTo>
                    <a:pt x="746" y="147"/>
                  </a:lnTo>
                  <a:lnTo>
                    <a:pt x="755" y="150"/>
                  </a:lnTo>
                  <a:lnTo>
                    <a:pt x="764" y="154"/>
                  </a:lnTo>
                  <a:lnTo>
                    <a:pt x="775" y="161"/>
                  </a:lnTo>
                  <a:lnTo>
                    <a:pt x="786" y="169"/>
                  </a:lnTo>
                  <a:lnTo>
                    <a:pt x="797" y="180"/>
                  </a:lnTo>
                  <a:lnTo>
                    <a:pt x="807" y="192"/>
                  </a:lnTo>
                  <a:lnTo>
                    <a:pt x="818" y="207"/>
                  </a:lnTo>
                  <a:lnTo>
                    <a:pt x="828" y="225"/>
                  </a:lnTo>
                  <a:lnTo>
                    <a:pt x="837" y="247"/>
                  </a:lnTo>
                  <a:lnTo>
                    <a:pt x="843" y="271"/>
                  </a:lnTo>
                  <a:lnTo>
                    <a:pt x="849" y="300"/>
                  </a:lnTo>
                  <a:lnTo>
                    <a:pt x="853" y="332"/>
                  </a:lnTo>
                  <a:lnTo>
                    <a:pt x="854" y="367"/>
                  </a:lnTo>
                  <a:lnTo>
                    <a:pt x="853" y="408"/>
                  </a:lnTo>
                  <a:lnTo>
                    <a:pt x="850" y="453"/>
                  </a:lnTo>
                  <a:lnTo>
                    <a:pt x="842" y="502"/>
                  </a:lnTo>
                  <a:lnTo>
                    <a:pt x="837" y="530"/>
                  </a:lnTo>
                  <a:lnTo>
                    <a:pt x="828" y="558"/>
                  </a:lnTo>
                  <a:lnTo>
                    <a:pt x="837" y="558"/>
                  </a:lnTo>
                  <a:lnTo>
                    <a:pt x="844" y="559"/>
                  </a:lnTo>
                  <a:lnTo>
                    <a:pt x="853" y="561"/>
                  </a:lnTo>
                  <a:lnTo>
                    <a:pt x="861" y="565"/>
                  </a:lnTo>
                  <a:lnTo>
                    <a:pt x="867" y="572"/>
                  </a:lnTo>
                  <a:lnTo>
                    <a:pt x="873" y="582"/>
                  </a:lnTo>
                  <a:lnTo>
                    <a:pt x="876" y="594"/>
                  </a:lnTo>
                  <a:lnTo>
                    <a:pt x="878" y="609"/>
                  </a:lnTo>
                  <a:lnTo>
                    <a:pt x="880" y="628"/>
                  </a:lnTo>
                  <a:lnTo>
                    <a:pt x="876" y="650"/>
                  </a:lnTo>
                  <a:lnTo>
                    <a:pt x="872" y="678"/>
                  </a:lnTo>
                  <a:lnTo>
                    <a:pt x="864" y="709"/>
                  </a:lnTo>
                  <a:lnTo>
                    <a:pt x="853" y="743"/>
                  </a:lnTo>
                  <a:lnTo>
                    <a:pt x="843" y="770"/>
                  </a:lnTo>
                  <a:lnTo>
                    <a:pt x="833" y="792"/>
                  </a:lnTo>
                  <a:lnTo>
                    <a:pt x="823" y="809"/>
                  </a:lnTo>
                  <a:lnTo>
                    <a:pt x="815" y="821"/>
                  </a:lnTo>
                  <a:lnTo>
                    <a:pt x="806" y="830"/>
                  </a:lnTo>
                  <a:lnTo>
                    <a:pt x="798" y="834"/>
                  </a:lnTo>
                  <a:lnTo>
                    <a:pt x="790" y="836"/>
                  </a:lnTo>
                  <a:lnTo>
                    <a:pt x="784" y="868"/>
                  </a:lnTo>
                  <a:lnTo>
                    <a:pt x="774" y="902"/>
                  </a:lnTo>
                  <a:lnTo>
                    <a:pt x="759" y="935"/>
                  </a:lnTo>
                  <a:lnTo>
                    <a:pt x="742" y="970"/>
                  </a:lnTo>
                  <a:lnTo>
                    <a:pt x="722" y="1003"/>
                  </a:lnTo>
                  <a:lnTo>
                    <a:pt x="698" y="1035"/>
                  </a:lnTo>
                  <a:lnTo>
                    <a:pt x="670" y="1064"/>
                  </a:lnTo>
                  <a:lnTo>
                    <a:pt x="640" y="1092"/>
                  </a:lnTo>
                  <a:lnTo>
                    <a:pt x="607" y="1116"/>
                  </a:lnTo>
                  <a:lnTo>
                    <a:pt x="572" y="1136"/>
                  </a:lnTo>
                  <a:lnTo>
                    <a:pt x="533" y="1154"/>
                  </a:lnTo>
                  <a:lnTo>
                    <a:pt x="497" y="1164"/>
                  </a:lnTo>
                  <a:lnTo>
                    <a:pt x="459" y="1169"/>
                  </a:lnTo>
                  <a:lnTo>
                    <a:pt x="421" y="1169"/>
                  </a:lnTo>
                  <a:lnTo>
                    <a:pt x="382" y="1165"/>
                  </a:lnTo>
                  <a:lnTo>
                    <a:pt x="346" y="1154"/>
                  </a:lnTo>
                  <a:lnTo>
                    <a:pt x="307" y="1137"/>
                  </a:lnTo>
                  <a:lnTo>
                    <a:pt x="271" y="1116"/>
                  </a:lnTo>
                  <a:lnTo>
                    <a:pt x="238" y="1092"/>
                  </a:lnTo>
                  <a:lnTo>
                    <a:pt x="208" y="1064"/>
                  </a:lnTo>
                  <a:lnTo>
                    <a:pt x="180" y="1035"/>
                  </a:lnTo>
                  <a:lnTo>
                    <a:pt x="157" y="1003"/>
                  </a:lnTo>
                  <a:lnTo>
                    <a:pt x="137" y="970"/>
                  </a:lnTo>
                  <a:lnTo>
                    <a:pt x="120" y="937"/>
                  </a:lnTo>
                  <a:lnTo>
                    <a:pt x="106" y="902"/>
                  </a:lnTo>
                  <a:lnTo>
                    <a:pt x="95" y="868"/>
                  </a:lnTo>
                  <a:lnTo>
                    <a:pt x="89" y="836"/>
                  </a:lnTo>
                  <a:lnTo>
                    <a:pt x="82" y="834"/>
                  </a:lnTo>
                  <a:lnTo>
                    <a:pt x="73" y="830"/>
                  </a:lnTo>
                  <a:lnTo>
                    <a:pt x="64" y="821"/>
                  </a:lnTo>
                  <a:lnTo>
                    <a:pt x="56" y="809"/>
                  </a:lnTo>
                  <a:lnTo>
                    <a:pt x="46" y="792"/>
                  </a:lnTo>
                  <a:lnTo>
                    <a:pt x="36" y="770"/>
                  </a:lnTo>
                  <a:lnTo>
                    <a:pt x="26" y="743"/>
                  </a:lnTo>
                  <a:lnTo>
                    <a:pt x="16" y="709"/>
                  </a:lnTo>
                  <a:lnTo>
                    <a:pt x="8" y="678"/>
                  </a:lnTo>
                  <a:lnTo>
                    <a:pt x="3" y="650"/>
                  </a:lnTo>
                  <a:lnTo>
                    <a:pt x="0" y="628"/>
                  </a:lnTo>
                  <a:lnTo>
                    <a:pt x="0" y="608"/>
                  </a:lnTo>
                  <a:lnTo>
                    <a:pt x="3" y="594"/>
                  </a:lnTo>
                  <a:lnTo>
                    <a:pt x="7" y="581"/>
                  </a:lnTo>
                  <a:lnTo>
                    <a:pt x="13" y="572"/>
                  </a:lnTo>
                  <a:lnTo>
                    <a:pt x="19" y="565"/>
                  </a:lnTo>
                  <a:lnTo>
                    <a:pt x="27" y="561"/>
                  </a:lnTo>
                  <a:lnTo>
                    <a:pt x="35" y="558"/>
                  </a:lnTo>
                  <a:lnTo>
                    <a:pt x="43" y="558"/>
                  </a:lnTo>
                  <a:lnTo>
                    <a:pt x="52" y="558"/>
                  </a:lnTo>
                  <a:lnTo>
                    <a:pt x="43" y="530"/>
                  </a:lnTo>
                  <a:lnTo>
                    <a:pt x="37" y="502"/>
                  </a:lnTo>
                  <a:lnTo>
                    <a:pt x="30" y="456"/>
                  </a:lnTo>
                  <a:lnTo>
                    <a:pt x="27" y="412"/>
                  </a:lnTo>
                  <a:lnTo>
                    <a:pt x="28" y="368"/>
                  </a:lnTo>
                  <a:lnTo>
                    <a:pt x="37" y="326"/>
                  </a:lnTo>
                  <a:lnTo>
                    <a:pt x="47" y="290"/>
                  </a:lnTo>
                  <a:lnTo>
                    <a:pt x="61" y="256"/>
                  </a:lnTo>
                  <a:lnTo>
                    <a:pt x="78" y="225"/>
                  </a:lnTo>
                  <a:lnTo>
                    <a:pt x="96" y="195"/>
                  </a:lnTo>
                  <a:lnTo>
                    <a:pt x="117" y="169"/>
                  </a:lnTo>
                  <a:lnTo>
                    <a:pt x="139" y="144"/>
                  </a:lnTo>
                  <a:lnTo>
                    <a:pt x="170" y="116"/>
                  </a:lnTo>
                  <a:lnTo>
                    <a:pt x="202" y="89"/>
                  </a:lnTo>
                  <a:lnTo>
                    <a:pt x="235" y="66"/>
                  </a:lnTo>
                  <a:lnTo>
                    <a:pt x="264" y="47"/>
                  </a:lnTo>
                  <a:lnTo>
                    <a:pt x="295" y="32"/>
                  </a:lnTo>
                  <a:lnTo>
                    <a:pt x="328" y="19"/>
                  </a:lnTo>
                  <a:lnTo>
                    <a:pt x="356" y="11"/>
                  </a:lnTo>
                  <a:lnTo>
                    <a:pt x="384" y="5"/>
                  </a:lnTo>
                  <a:lnTo>
                    <a:pt x="413" y="2"/>
                  </a:lnTo>
                  <a:lnTo>
                    <a:pt x="4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455"/>
            <p:cNvSpPr>
              <a:spLocks/>
            </p:cNvSpPr>
            <p:nvPr/>
          </p:nvSpPr>
          <p:spPr bwMode="auto">
            <a:xfrm>
              <a:off x="7604126" y="2962275"/>
              <a:ext cx="117475" cy="157162"/>
            </a:xfrm>
            <a:custGeom>
              <a:avLst/>
              <a:gdLst>
                <a:gd name="T0" fmla="*/ 422 w 744"/>
                <a:gd name="T1" fmla="*/ 2 h 990"/>
                <a:gd name="T2" fmla="*/ 482 w 744"/>
                <a:gd name="T3" fmla="*/ 17 h 990"/>
                <a:gd name="T4" fmla="*/ 529 w 744"/>
                <a:gd name="T5" fmla="*/ 39 h 990"/>
                <a:gd name="T6" fmla="*/ 574 w 744"/>
                <a:gd name="T7" fmla="*/ 71 h 990"/>
                <a:gd name="T8" fmla="*/ 603 w 744"/>
                <a:gd name="T9" fmla="*/ 99 h 990"/>
                <a:gd name="T10" fmla="*/ 615 w 744"/>
                <a:gd name="T11" fmla="*/ 117 h 990"/>
                <a:gd name="T12" fmla="*/ 618 w 744"/>
                <a:gd name="T13" fmla="*/ 120 h 990"/>
                <a:gd name="T14" fmla="*/ 626 w 744"/>
                <a:gd name="T15" fmla="*/ 123 h 990"/>
                <a:gd name="T16" fmla="*/ 642 w 744"/>
                <a:gd name="T17" fmla="*/ 127 h 990"/>
                <a:gd name="T18" fmla="*/ 659 w 744"/>
                <a:gd name="T19" fmla="*/ 138 h 990"/>
                <a:gd name="T20" fmla="*/ 679 w 744"/>
                <a:gd name="T21" fmla="*/ 157 h 990"/>
                <a:gd name="T22" fmla="*/ 697 w 744"/>
                <a:gd name="T23" fmla="*/ 184 h 990"/>
                <a:gd name="T24" fmla="*/ 712 w 744"/>
                <a:gd name="T25" fmla="*/ 223 h 990"/>
                <a:gd name="T26" fmla="*/ 721 w 744"/>
                <a:gd name="T27" fmla="*/ 275 h 990"/>
                <a:gd name="T28" fmla="*/ 722 w 744"/>
                <a:gd name="T29" fmla="*/ 342 h 990"/>
                <a:gd name="T30" fmla="*/ 713 w 744"/>
                <a:gd name="T31" fmla="*/ 426 h 990"/>
                <a:gd name="T32" fmla="*/ 700 w 744"/>
                <a:gd name="T33" fmla="*/ 472 h 990"/>
                <a:gd name="T34" fmla="*/ 717 w 744"/>
                <a:gd name="T35" fmla="*/ 473 h 990"/>
                <a:gd name="T36" fmla="*/ 731 w 744"/>
                <a:gd name="T37" fmla="*/ 481 h 990"/>
                <a:gd name="T38" fmla="*/ 741 w 744"/>
                <a:gd name="T39" fmla="*/ 497 h 990"/>
                <a:gd name="T40" fmla="*/ 744 w 744"/>
                <a:gd name="T41" fmla="*/ 527 h 990"/>
                <a:gd name="T42" fmla="*/ 739 w 744"/>
                <a:gd name="T43" fmla="*/ 571 h 990"/>
                <a:gd name="T44" fmla="*/ 721 w 744"/>
                <a:gd name="T45" fmla="*/ 632 h 990"/>
                <a:gd name="T46" fmla="*/ 702 w 744"/>
                <a:gd name="T47" fmla="*/ 677 h 990"/>
                <a:gd name="T48" fmla="*/ 685 w 744"/>
                <a:gd name="T49" fmla="*/ 700 h 990"/>
                <a:gd name="T50" fmla="*/ 669 w 744"/>
                <a:gd name="T51" fmla="*/ 708 h 990"/>
                <a:gd name="T52" fmla="*/ 653 w 744"/>
                <a:gd name="T53" fmla="*/ 768 h 990"/>
                <a:gd name="T54" fmla="*/ 622 w 744"/>
                <a:gd name="T55" fmla="*/ 831 h 990"/>
                <a:gd name="T56" fmla="*/ 578 w 744"/>
                <a:gd name="T57" fmla="*/ 891 h 990"/>
                <a:gd name="T58" fmla="*/ 520 w 744"/>
                <a:gd name="T59" fmla="*/ 940 h 990"/>
                <a:gd name="T60" fmla="*/ 452 w 744"/>
                <a:gd name="T61" fmla="*/ 975 h 990"/>
                <a:gd name="T62" fmla="*/ 371 w 744"/>
                <a:gd name="T63" fmla="*/ 990 h 990"/>
                <a:gd name="T64" fmla="*/ 292 w 744"/>
                <a:gd name="T65" fmla="*/ 975 h 990"/>
                <a:gd name="T66" fmla="*/ 222 w 744"/>
                <a:gd name="T67" fmla="*/ 940 h 990"/>
                <a:gd name="T68" fmla="*/ 166 w 744"/>
                <a:gd name="T69" fmla="*/ 891 h 990"/>
                <a:gd name="T70" fmla="*/ 122 w 744"/>
                <a:gd name="T71" fmla="*/ 832 h 990"/>
                <a:gd name="T72" fmla="*/ 91 w 744"/>
                <a:gd name="T73" fmla="*/ 769 h 990"/>
                <a:gd name="T74" fmla="*/ 75 w 744"/>
                <a:gd name="T75" fmla="*/ 708 h 990"/>
                <a:gd name="T76" fmla="*/ 59 w 744"/>
                <a:gd name="T77" fmla="*/ 700 h 990"/>
                <a:gd name="T78" fmla="*/ 42 w 744"/>
                <a:gd name="T79" fmla="*/ 677 h 990"/>
                <a:gd name="T80" fmla="*/ 23 w 744"/>
                <a:gd name="T81" fmla="*/ 632 h 990"/>
                <a:gd name="T82" fmla="*/ 5 w 744"/>
                <a:gd name="T83" fmla="*/ 571 h 990"/>
                <a:gd name="T84" fmla="*/ 0 w 744"/>
                <a:gd name="T85" fmla="*/ 526 h 990"/>
                <a:gd name="T86" fmla="*/ 3 w 744"/>
                <a:gd name="T87" fmla="*/ 497 h 990"/>
                <a:gd name="T88" fmla="*/ 13 w 744"/>
                <a:gd name="T89" fmla="*/ 481 h 990"/>
                <a:gd name="T90" fmla="*/ 28 w 744"/>
                <a:gd name="T91" fmla="*/ 473 h 990"/>
                <a:gd name="T92" fmla="*/ 45 w 744"/>
                <a:gd name="T93" fmla="*/ 472 h 990"/>
                <a:gd name="T94" fmla="*/ 32 w 744"/>
                <a:gd name="T95" fmla="*/ 426 h 990"/>
                <a:gd name="T96" fmla="*/ 23 w 744"/>
                <a:gd name="T97" fmla="*/ 348 h 990"/>
                <a:gd name="T98" fmla="*/ 31 w 744"/>
                <a:gd name="T99" fmla="*/ 276 h 990"/>
                <a:gd name="T100" fmla="*/ 57 w 744"/>
                <a:gd name="T101" fmla="*/ 205 h 990"/>
                <a:gd name="T102" fmla="*/ 97 w 744"/>
                <a:gd name="T103" fmla="*/ 147 h 990"/>
                <a:gd name="T104" fmla="*/ 144 w 744"/>
                <a:gd name="T105" fmla="*/ 97 h 990"/>
                <a:gd name="T106" fmla="*/ 199 w 744"/>
                <a:gd name="T107" fmla="*/ 55 h 990"/>
                <a:gd name="T108" fmla="*/ 250 w 744"/>
                <a:gd name="T109" fmla="*/ 26 h 990"/>
                <a:gd name="T110" fmla="*/ 313 w 744"/>
                <a:gd name="T111" fmla="*/ 6 h 990"/>
                <a:gd name="T112" fmla="*/ 387 w 744"/>
                <a:gd name="T113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4" h="990">
                  <a:moveTo>
                    <a:pt x="387" y="0"/>
                  </a:moveTo>
                  <a:lnTo>
                    <a:pt x="422" y="2"/>
                  </a:lnTo>
                  <a:lnTo>
                    <a:pt x="453" y="8"/>
                  </a:lnTo>
                  <a:lnTo>
                    <a:pt x="482" y="17"/>
                  </a:lnTo>
                  <a:lnTo>
                    <a:pt x="507" y="28"/>
                  </a:lnTo>
                  <a:lnTo>
                    <a:pt x="529" y="39"/>
                  </a:lnTo>
                  <a:lnTo>
                    <a:pt x="554" y="55"/>
                  </a:lnTo>
                  <a:lnTo>
                    <a:pt x="574" y="71"/>
                  </a:lnTo>
                  <a:lnTo>
                    <a:pt x="591" y="86"/>
                  </a:lnTo>
                  <a:lnTo>
                    <a:pt x="603" y="99"/>
                  </a:lnTo>
                  <a:lnTo>
                    <a:pt x="611" y="110"/>
                  </a:lnTo>
                  <a:lnTo>
                    <a:pt x="615" y="117"/>
                  </a:lnTo>
                  <a:lnTo>
                    <a:pt x="617" y="120"/>
                  </a:lnTo>
                  <a:lnTo>
                    <a:pt x="618" y="120"/>
                  </a:lnTo>
                  <a:lnTo>
                    <a:pt x="622" y="120"/>
                  </a:lnTo>
                  <a:lnTo>
                    <a:pt x="626" y="123"/>
                  </a:lnTo>
                  <a:lnTo>
                    <a:pt x="633" y="124"/>
                  </a:lnTo>
                  <a:lnTo>
                    <a:pt x="642" y="127"/>
                  </a:lnTo>
                  <a:lnTo>
                    <a:pt x="649" y="132"/>
                  </a:lnTo>
                  <a:lnTo>
                    <a:pt x="659" y="138"/>
                  </a:lnTo>
                  <a:lnTo>
                    <a:pt x="669" y="146"/>
                  </a:lnTo>
                  <a:lnTo>
                    <a:pt x="679" y="157"/>
                  </a:lnTo>
                  <a:lnTo>
                    <a:pt x="688" y="169"/>
                  </a:lnTo>
                  <a:lnTo>
                    <a:pt x="697" y="184"/>
                  </a:lnTo>
                  <a:lnTo>
                    <a:pt x="706" y="202"/>
                  </a:lnTo>
                  <a:lnTo>
                    <a:pt x="712" y="223"/>
                  </a:lnTo>
                  <a:lnTo>
                    <a:pt x="718" y="247"/>
                  </a:lnTo>
                  <a:lnTo>
                    <a:pt x="721" y="275"/>
                  </a:lnTo>
                  <a:lnTo>
                    <a:pt x="723" y="305"/>
                  </a:lnTo>
                  <a:lnTo>
                    <a:pt x="722" y="342"/>
                  </a:lnTo>
                  <a:lnTo>
                    <a:pt x="719" y="381"/>
                  </a:lnTo>
                  <a:lnTo>
                    <a:pt x="713" y="426"/>
                  </a:lnTo>
                  <a:lnTo>
                    <a:pt x="708" y="449"/>
                  </a:lnTo>
                  <a:lnTo>
                    <a:pt x="700" y="472"/>
                  </a:lnTo>
                  <a:lnTo>
                    <a:pt x="708" y="472"/>
                  </a:lnTo>
                  <a:lnTo>
                    <a:pt x="717" y="473"/>
                  </a:lnTo>
                  <a:lnTo>
                    <a:pt x="723" y="475"/>
                  </a:lnTo>
                  <a:lnTo>
                    <a:pt x="731" y="481"/>
                  </a:lnTo>
                  <a:lnTo>
                    <a:pt x="736" y="487"/>
                  </a:lnTo>
                  <a:lnTo>
                    <a:pt x="741" y="497"/>
                  </a:lnTo>
                  <a:lnTo>
                    <a:pt x="743" y="510"/>
                  </a:lnTo>
                  <a:lnTo>
                    <a:pt x="744" y="527"/>
                  </a:lnTo>
                  <a:lnTo>
                    <a:pt x="743" y="547"/>
                  </a:lnTo>
                  <a:lnTo>
                    <a:pt x="739" y="571"/>
                  </a:lnTo>
                  <a:lnTo>
                    <a:pt x="732" y="600"/>
                  </a:lnTo>
                  <a:lnTo>
                    <a:pt x="721" y="632"/>
                  </a:lnTo>
                  <a:lnTo>
                    <a:pt x="711" y="657"/>
                  </a:lnTo>
                  <a:lnTo>
                    <a:pt x="702" y="677"/>
                  </a:lnTo>
                  <a:lnTo>
                    <a:pt x="693" y="690"/>
                  </a:lnTo>
                  <a:lnTo>
                    <a:pt x="685" y="700"/>
                  </a:lnTo>
                  <a:lnTo>
                    <a:pt x="677" y="705"/>
                  </a:lnTo>
                  <a:lnTo>
                    <a:pt x="669" y="708"/>
                  </a:lnTo>
                  <a:lnTo>
                    <a:pt x="663" y="737"/>
                  </a:lnTo>
                  <a:lnTo>
                    <a:pt x="653" y="768"/>
                  </a:lnTo>
                  <a:lnTo>
                    <a:pt x="639" y="800"/>
                  </a:lnTo>
                  <a:lnTo>
                    <a:pt x="622" y="831"/>
                  </a:lnTo>
                  <a:lnTo>
                    <a:pt x="601" y="862"/>
                  </a:lnTo>
                  <a:lnTo>
                    <a:pt x="578" y="891"/>
                  </a:lnTo>
                  <a:lnTo>
                    <a:pt x="550" y="917"/>
                  </a:lnTo>
                  <a:lnTo>
                    <a:pt x="520" y="940"/>
                  </a:lnTo>
                  <a:lnTo>
                    <a:pt x="487" y="960"/>
                  </a:lnTo>
                  <a:lnTo>
                    <a:pt x="452" y="975"/>
                  </a:lnTo>
                  <a:lnTo>
                    <a:pt x="412" y="985"/>
                  </a:lnTo>
                  <a:lnTo>
                    <a:pt x="371" y="990"/>
                  </a:lnTo>
                  <a:lnTo>
                    <a:pt x="331" y="985"/>
                  </a:lnTo>
                  <a:lnTo>
                    <a:pt x="292" y="975"/>
                  </a:lnTo>
                  <a:lnTo>
                    <a:pt x="256" y="960"/>
                  </a:lnTo>
                  <a:lnTo>
                    <a:pt x="222" y="940"/>
                  </a:lnTo>
                  <a:lnTo>
                    <a:pt x="193" y="917"/>
                  </a:lnTo>
                  <a:lnTo>
                    <a:pt x="166" y="891"/>
                  </a:lnTo>
                  <a:lnTo>
                    <a:pt x="142" y="862"/>
                  </a:lnTo>
                  <a:lnTo>
                    <a:pt x="122" y="832"/>
                  </a:lnTo>
                  <a:lnTo>
                    <a:pt x="104" y="800"/>
                  </a:lnTo>
                  <a:lnTo>
                    <a:pt x="91" y="769"/>
                  </a:lnTo>
                  <a:lnTo>
                    <a:pt x="81" y="737"/>
                  </a:lnTo>
                  <a:lnTo>
                    <a:pt x="75" y="708"/>
                  </a:lnTo>
                  <a:lnTo>
                    <a:pt x="67" y="705"/>
                  </a:lnTo>
                  <a:lnTo>
                    <a:pt x="59" y="700"/>
                  </a:lnTo>
                  <a:lnTo>
                    <a:pt x="50" y="691"/>
                  </a:lnTo>
                  <a:lnTo>
                    <a:pt x="42" y="677"/>
                  </a:lnTo>
                  <a:lnTo>
                    <a:pt x="33" y="657"/>
                  </a:lnTo>
                  <a:lnTo>
                    <a:pt x="23" y="632"/>
                  </a:lnTo>
                  <a:lnTo>
                    <a:pt x="13" y="600"/>
                  </a:lnTo>
                  <a:lnTo>
                    <a:pt x="5" y="571"/>
                  </a:lnTo>
                  <a:lnTo>
                    <a:pt x="1" y="547"/>
                  </a:lnTo>
                  <a:lnTo>
                    <a:pt x="0" y="526"/>
                  </a:lnTo>
                  <a:lnTo>
                    <a:pt x="0" y="510"/>
                  </a:lnTo>
                  <a:lnTo>
                    <a:pt x="3" y="497"/>
                  </a:lnTo>
                  <a:lnTo>
                    <a:pt x="7" y="487"/>
                  </a:lnTo>
                  <a:lnTo>
                    <a:pt x="13" y="481"/>
                  </a:lnTo>
                  <a:lnTo>
                    <a:pt x="21" y="475"/>
                  </a:lnTo>
                  <a:lnTo>
                    <a:pt x="28" y="473"/>
                  </a:lnTo>
                  <a:lnTo>
                    <a:pt x="36" y="472"/>
                  </a:lnTo>
                  <a:lnTo>
                    <a:pt x="45" y="472"/>
                  </a:lnTo>
                  <a:lnTo>
                    <a:pt x="37" y="449"/>
                  </a:lnTo>
                  <a:lnTo>
                    <a:pt x="32" y="426"/>
                  </a:lnTo>
                  <a:lnTo>
                    <a:pt x="25" y="386"/>
                  </a:lnTo>
                  <a:lnTo>
                    <a:pt x="23" y="348"/>
                  </a:lnTo>
                  <a:lnTo>
                    <a:pt x="24" y="311"/>
                  </a:lnTo>
                  <a:lnTo>
                    <a:pt x="31" y="276"/>
                  </a:lnTo>
                  <a:lnTo>
                    <a:pt x="43" y="238"/>
                  </a:lnTo>
                  <a:lnTo>
                    <a:pt x="57" y="205"/>
                  </a:lnTo>
                  <a:lnTo>
                    <a:pt x="76" y="174"/>
                  </a:lnTo>
                  <a:lnTo>
                    <a:pt x="97" y="147"/>
                  </a:lnTo>
                  <a:lnTo>
                    <a:pt x="119" y="121"/>
                  </a:lnTo>
                  <a:lnTo>
                    <a:pt x="144" y="97"/>
                  </a:lnTo>
                  <a:lnTo>
                    <a:pt x="172" y="75"/>
                  </a:lnTo>
                  <a:lnTo>
                    <a:pt x="199" y="55"/>
                  </a:lnTo>
                  <a:lnTo>
                    <a:pt x="225" y="40"/>
                  </a:lnTo>
                  <a:lnTo>
                    <a:pt x="250" y="26"/>
                  </a:lnTo>
                  <a:lnTo>
                    <a:pt x="279" y="15"/>
                  </a:lnTo>
                  <a:lnTo>
                    <a:pt x="313" y="6"/>
                  </a:lnTo>
                  <a:lnTo>
                    <a:pt x="349" y="1"/>
                  </a:lnTo>
                  <a:lnTo>
                    <a:pt x="3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456"/>
            <p:cNvSpPr>
              <a:spLocks/>
            </p:cNvSpPr>
            <p:nvPr/>
          </p:nvSpPr>
          <p:spPr bwMode="auto">
            <a:xfrm>
              <a:off x="7248526" y="2962275"/>
              <a:ext cx="119063" cy="157162"/>
            </a:xfrm>
            <a:custGeom>
              <a:avLst/>
              <a:gdLst>
                <a:gd name="T0" fmla="*/ 421 w 744"/>
                <a:gd name="T1" fmla="*/ 2 h 990"/>
                <a:gd name="T2" fmla="*/ 481 w 744"/>
                <a:gd name="T3" fmla="*/ 17 h 990"/>
                <a:gd name="T4" fmla="*/ 529 w 744"/>
                <a:gd name="T5" fmla="*/ 39 h 990"/>
                <a:gd name="T6" fmla="*/ 575 w 744"/>
                <a:gd name="T7" fmla="*/ 71 h 990"/>
                <a:gd name="T8" fmla="*/ 602 w 744"/>
                <a:gd name="T9" fmla="*/ 99 h 990"/>
                <a:gd name="T10" fmla="*/ 615 w 744"/>
                <a:gd name="T11" fmla="*/ 117 h 990"/>
                <a:gd name="T12" fmla="*/ 618 w 744"/>
                <a:gd name="T13" fmla="*/ 120 h 990"/>
                <a:gd name="T14" fmla="*/ 626 w 744"/>
                <a:gd name="T15" fmla="*/ 123 h 990"/>
                <a:gd name="T16" fmla="*/ 641 w 744"/>
                <a:gd name="T17" fmla="*/ 127 h 990"/>
                <a:gd name="T18" fmla="*/ 658 w 744"/>
                <a:gd name="T19" fmla="*/ 138 h 990"/>
                <a:gd name="T20" fmla="*/ 678 w 744"/>
                <a:gd name="T21" fmla="*/ 157 h 990"/>
                <a:gd name="T22" fmla="*/ 697 w 744"/>
                <a:gd name="T23" fmla="*/ 184 h 990"/>
                <a:gd name="T24" fmla="*/ 711 w 744"/>
                <a:gd name="T25" fmla="*/ 223 h 990"/>
                <a:gd name="T26" fmla="*/ 721 w 744"/>
                <a:gd name="T27" fmla="*/ 275 h 990"/>
                <a:gd name="T28" fmla="*/ 722 w 744"/>
                <a:gd name="T29" fmla="*/ 342 h 990"/>
                <a:gd name="T30" fmla="*/ 712 w 744"/>
                <a:gd name="T31" fmla="*/ 426 h 990"/>
                <a:gd name="T32" fmla="*/ 700 w 744"/>
                <a:gd name="T33" fmla="*/ 472 h 990"/>
                <a:gd name="T34" fmla="*/ 716 w 744"/>
                <a:gd name="T35" fmla="*/ 473 h 990"/>
                <a:gd name="T36" fmla="*/ 730 w 744"/>
                <a:gd name="T37" fmla="*/ 481 h 990"/>
                <a:gd name="T38" fmla="*/ 740 w 744"/>
                <a:gd name="T39" fmla="*/ 497 h 990"/>
                <a:gd name="T40" fmla="*/ 744 w 744"/>
                <a:gd name="T41" fmla="*/ 527 h 990"/>
                <a:gd name="T42" fmla="*/ 739 w 744"/>
                <a:gd name="T43" fmla="*/ 571 h 990"/>
                <a:gd name="T44" fmla="*/ 721 w 744"/>
                <a:gd name="T45" fmla="*/ 632 h 990"/>
                <a:gd name="T46" fmla="*/ 701 w 744"/>
                <a:gd name="T47" fmla="*/ 677 h 990"/>
                <a:gd name="T48" fmla="*/ 684 w 744"/>
                <a:gd name="T49" fmla="*/ 700 h 990"/>
                <a:gd name="T50" fmla="*/ 668 w 744"/>
                <a:gd name="T51" fmla="*/ 708 h 990"/>
                <a:gd name="T52" fmla="*/ 653 w 744"/>
                <a:gd name="T53" fmla="*/ 768 h 990"/>
                <a:gd name="T54" fmla="*/ 621 w 744"/>
                <a:gd name="T55" fmla="*/ 831 h 990"/>
                <a:gd name="T56" fmla="*/ 577 w 744"/>
                <a:gd name="T57" fmla="*/ 891 h 990"/>
                <a:gd name="T58" fmla="*/ 519 w 744"/>
                <a:gd name="T59" fmla="*/ 940 h 990"/>
                <a:gd name="T60" fmla="*/ 451 w 744"/>
                <a:gd name="T61" fmla="*/ 975 h 990"/>
                <a:gd name="T62" fmla="*/ 372 w 744"/>
                <a:gd name="T63" fmla="*/ 990 h 990"/>
                <a:gd name="T64" fmla="*/ 291 w 744"/>
                <a:gd name="T65" fmla="*/ 975 h 990"/>
                <a:gd name="T66" fmla="*/ 223 w 744"/>
                <a:gd name="T67" fmla="*/ 940 h 990"/>
                <a:gd name="T68" fmla="*/ 165 w 744"/>
                <a:gd name="T69" fmla="*/ 891 h 990"/>
                <a:gd name="T70" fmla="*/ 121 w 744"/>
                <a:gd name="T71" fmla="*/ 832 h 990"/>
                <a:gd name="T72" fmla="*/ 91 w 744"/>
                <a:gd name="T73" fmla="*/ 769 h 990"/>
                <a:gd name="T74" fmla="*/ 75 w 744"/>
                <a:gd name="T75" fmla="*/ 708 h 990"/>
                <a:gd name="T76" fmla="*/ 59 w 744"/>
                <a:gd name="T77" fmla="*/ 700 h 990"/>
                <a:gd name="T78" fmla="*/ 42 w 744"/>
                <a:gd name="T79" fmla="*/ 677 h 990"/>
                <a:gd name="T80" fmla="*/ 23 w 744"/>
                <a:gd name="T81" fmla="*/ 632 h 990"/>
                <a:gd name="T82" fmla="*/ 5 w 744"/>
                <a:gd name="T83" fmla="*/ 571 h 990"/>
                <a:gd name="T84" fmla="*/ 0 w 744"/>
                <a:gd name="T85" fmla="*/ 527 h 990"/>
                <a:gd name="T86" fmla="*/ 3 w 744"/>
                <a:gd name="T87" fmla="*/ 497 h 990"/>
                <a:gd name="T88" fmla="*/ 14 w 744"/>
                <a:gd name="T89" fmla="*/ 481 h 990"/>
                <a:gd name="T90" fmla="*/ 29 w 744"/>
                <a:gd name="T91" fmla="*/ 473 h 990"/>
                <a:gd name="T92" fmla="*/ 44 w 744"/>
                <a:gd name="T93" fmla="*/ 472 h 990"/>
                <a:gd name="T94" fmla="*/ 32 w 744"/>
                <a:gd name="T95" fmla="*/ 426 h 990"/>
                <a:gd name="T96" fmla="*/ 22 w 744"/>
                <a:gd name="T97" fmla="*/ 348 h 990"/>
                <a:gd name="T98" fmla="*/ 31 w 744"/>
                <a:gd name="T99" fmla="*/ 276 h 990"/>
                <a:gd name="T100" fmla="*/ 57 w 744"/>
                <a:gd name="T101" fmla="*/ 205 h 990"/>
                <a:gd name="T102" fmla="*/ 96 w 744"/>
                <a:gd name="T103" fmla="*/ 147 h 990"/>
                <a:gd name="T104" fmla="*/ 144 w 744"/>
                <a:gd name="T105" fmla="*/ 97 h 990"/>
                <a:gd name="T106" fmla="*/ 200 w 744"/>
                <a:gd name="T107" fmla="*/ 55 h 990"/>
                <a:gd name="T108" fmla="*/ 250 w 744"/>
                <a:gd name="T109" fmla="*/ 26 h 990"/>
                <a:gd name="T110" fmla="*/ 313 w 744"/>
                <a:gd name="T111" fmla="*/ 6 h 990"/>
                <a:gd name="T112" fmla="*/ 387 w 744"/>
                <a:gd name="T113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44" h="990">
                  <a:moveTo>
                    <a:pt x="387" y="0"/>
                  </a:moveTo>
                  <a:lnTo>
                    <a:pt x="421" y="2"/>
                  </a:lnTo>
                  <a:lnTo>
                    <a:pt x="453" y="8"/>
                  </a:lnTo>
                  <a:lnTo>
                    <a:pt x="481" y="17"/>
                  </a:lnTo>
                  <a:lnTo>
                    <a:pt x="506" y="28"/>
                  </a:lnTo>
                  <a:lnTo>
                    <a:pt x="529" y="39"/>
                  </a:lnTo>
                  <a:lnTo>
                    <a:pt x="555" y="55"/>
                  </a:lnTo>
                  <a:lnTo>
                    <a:pt x="575" y="71"/>
                  </a:lnTo>
                  <a:lnTo>
                    <a:pt x="590" y="86"/>
                  </a:lnTo>
                  <a:lnTo>
                    <a:pt x="602" y="99"/>
                  </a:lnTo>
                  <a:lnTo>
                    <a:pt x="611" y="110"/>
                  </a:lnTo>
                  <a:lnTo>
                    <a:pt x="615" y="117"/>
                  </a:lnTo>
                  <a:lnTo>
                    <a:pt x="617" y="120"/>
                  </a:lnTo>
                  <a:lnTo>
                    <a:pt x="618" y="120"/>
                  </a:lnTo>
                  <a:lnTo>
                    <a:pt x="621" y="120"/>
                  </a:lnTo>
                  <a:lnTo>
                    <a:pt x="626" y="123"/>
                  </a:lnTo>
                  <a:lnTo>
                    <a:pt x="633" y="124"/>
                  </a:lnTo>
                  <a:lnTo>
                    <a:pt x="641" y="127"/>
                  </a:lnTo>
                  <a:lnTo>
                    <a:pt x="650" y="132"/>
                  </a:lnTo>
                  <a:lnTo>
                    <a:pt x="658" y="138"/>
                  </a:lnTo>
                  <a:lnTo>
                    <a:pt x="668" y="146"/>
                  </a:lnTo>
                  <a:lnTo>
                    <a:pt x="678" y="157"/>
                  </a:lnTo>
                  <a:lnTo>
                    <a:pt x="688" y="169"/>
                  </a:lnTo>
                  <a:lnTo>
                    <a:pt x="697" y="184"/>
                  </a:lnTo>
                  <a:lnTo>
                    <a:pt x="705" y="202"/>
                  </a:lnTo>
                  <a:lnTo>
                    <a:pt x="711" y="223"/>
                  </a:lnTo>
                  <a:lnTo>
                    <a:pt x="717" y="247"/>
                  </a:lnTo>
                  <a:lnTo>
                    <a:pt x="721" y="275"/>
                  </a:lnTo>
                  <a:lnTo>
                    <a:pt x="722" y="305"/>
                  </a:lnTo>
                  <a:lnTo>
                    <a:pt x="722" y="342"/>
                  </a:lnTo>
                  <a:lnTo>
                    <a:pt x="719" y="381"/>
                  </a:lnTo>
                  <a:lnTo>
                    <a:pt x="712" y="426"/>
                  </a:lnTo>
                  <a:lnTo>
                    <a:pt x="708" y="449"/>
                  </a:lnTo>
                  <a:lnTo>
                    <a:pt x="700" y="472"/>
                  </a:lnTo>
                  <a:lnTo>
                    <a:pt x="708" y="472"/>
                  </a:lnTo>
                  <a:lnTo>
                    <a:pt x="716" y="473"/>
                  </a:lnTo>
                  <a:lnTo>
                    <a:pt x="723" y="475"/>
                  </a:lnTo>
                  <a:lnTo>
                    <a:pt x="730" y="481"/>
                  </a:lnTo>
                  <a:lnTo>
                    <a:pt x="736" y="487"/>
                  </a:lnTo>
                  <a:lnTo>
                    <a:pt x="740" y="497"/>
                  </a:lnTo>
                  <a:lnTo>
                    <a:pt x="743" y="510"/>
                  </a:lnTo>
                  <a:lnTo>
                    <a:pt x="744" y="527"/>
                  </a:lnTo>
                  <a:lnTo>
                    <a:pt x="742" y="547"/>
                  </a:lnTo>
                  <a:lnTo>
                    <a:pt x="739" y="571"/>
                  </a:lnTo>
                  <a:lnTo>
                    <a:pt x="731" y="600"/>
                  </a:lnTo>
                  <a:lnTo>
                    <a:pt x="721" y="632"/>
                  </a:lnTo>
                  <a:lnTo>
                    <a:pt x="711" y="657"/>
                  </a:lnTo>
                  <a:lnTo>
                    <a:pt x="701" y="677"/>
                  </a:lnTo>
                  <a:lnTo>
                    <a:pt x="693" y="690"/>
                  </a:lnTo>
                  <a:lnTo>
                    <a:pt x="684" y="700"/>
                  </a:lnTo>
                  <a:lnTo>
                    <a:pt x="676" y="705"/>
                  </a:lnTo>
                  <a:lnTo>
                    <a:pt x="668" y="708"/>
                  </a:lnTo>
                  <a:lnTo>
                    <a:pt x="663" y="737"/>
                  </a:lnTo>
                  <a:lnTo>
                    <a:pt x="653" y="768"/>
                  </a:lnTo>
                  <a:lnTo>
                    <a:pt x="639" y="800"/>
                  </a:lnTo>
                  <a:lnTo>
                    <a:pt x="621" y="831"/>
                  </a:lnTo>
                  <a:lnTo>
                    <a:pt x="601" y="862"/>
                  </a:lnTo>
                  <a:lnTo>
                    <a:pt x="577" y="891"/>
                  </a:lnTo>
                  <a:lnTo>
                    <a:pt x="550" y="917"/>
                  </a:lnTo>
                  <a:lnTo>
                    <a:pt x="519" y="940"/>
                  </a:lnTo>
                  <a:lnTo>
                    <a:pt x="486" y="960"/>
                  </a:lnTo>
                  <a:lnTo>
                    <a:pt x="451" y="975"/>
                  </a:lnTo>
                  <a:lnTo>
                    <a:pt x="411" y="985"/>
                  </a:lnTo>
                  <a:lnTo>
                    <a:pt x="372" y="990"/>
                  </a:lnTo>
                  <a:lnTo>
                    <a:pt x="331" y="985"/>
                  </a:lnTo>
                  <a:lnTo>
                    <a:pt x="291" y="975"/>
                  </a:lnTo>
                  <a:lnTo>
                    <a:pt x="256" y="960"/>
                  </a:lnTo>
                  <a:lnTo>
                    <a:pt x="223" y="940"/>
                  </a:lnTo>
                  <a:lnTo>
                    <a:pt x="192" y="917"/>
                  </a:lnTo>
                  <a:lnTo>
                    <a:pt x="165" y="891"/>
                  </a:lnTo>
                  <a:lnTo>
                    <a:pt x="142" y="862"/>
                  </a:lnTo>
                  <a:lnTo>
                    <a:pt x="121" y="832"/>
                  </a:lnTo>
                  <a:lnTo>
                    <a:pt x="105" y="800"/>
                  </a:lnTo>
                  <a:lnTo>
                    <a:pt x="91" y="769"/>
                  </a:lnTo>
                  <a:lnTo>
                    <a:pt x="82" y="737"/>
                  </a:lnTo>
                  <a:lnTo>
                    <a:pt x="75" y="708"/>
                  </a:lnTo>
                  <a:lnTo>
                    <a:pt x="67" y="705"/>
                  </a:lnTo>
                  <a:lnTo>
                    <a:pt x="59" y="700"/>
                  </a:lnTo>
                  <a:lnTo>
                    <a:pt x="51" y="690"/>
                  </a:lnTo>
                  <a:lnTo>
                    <a:pt x="42" y="677"/>
                  </a:lnTo>
                  <a:lnTo>
                    <a:pt x="32" y="657"/>
                  </a:lnTo>
                  <a:lnTo>
                    <a:pt x="23" y="632"/>
                  </a:lnTo>
                  <a:lnTo>
                    <a:pt x="13" y="600"/>
                  </a:lnTo>
                  <a:lnTo>
                    <a:pt x="5" y="571"/>
                  </a:lnTo>
                  <a:lnTo>
                    <a:pt x="2" y="547"/>
                  </a:lnTo>
                  <a:lnTo>
                    <a:pt x="0" y="527"/>
                  </a:lnTo>
                  <a:lnTo>
                    <a:pt x="1" y="510"/>
                  </a:lnTo>
                  <a:lnTo>
                    <a:pt x="3" y="497"/>
                  </a:lnTo>
                  <a:lnTo>
                    <a:pt x="8" y="487"/>
                  </a:lnTo>
                  <a:lnTo>
                    <a:pt x="14" y="481"/>
                  </a:lnTo>
                  <a:lnTo>
                    <a:pt x="21" y="475"/>
                  </a:lnTo>
                  <a:lnTo>
                    <a:pt x="29" y="473"/>
                  </a:lnTo>
                  <a:lnTo>
                    <a:pt x="36" y="472"/>
                  </a:lnTo>
                  <a:lnTo>
                    <a:pt x="44" y="472"/>
                  </a:lnTo>
                  <a:lnTo>
                    <a:pt x="36" y="449"/>
                  </a:lnTo>
                  <a:lnTo>
                    <a:pt x="32" y="426"/>
                  </a:lnTo>
                  <a:lnTo>
                    <a:pt x="25" y="386"/>
                  </a:lnTo>
                  <a:lnTo>
                    <a:pt x="22" y="348"/>
                  </a:lnTo>
                  <a:lnTo>
                    <a:pt x="24" y="311"/>
                  </a:lnTo>
                  <a:lnTo>
                    <a:pt x="31" y="276"/>
                  </a:lnTo>
                  <a:lnTo>
                    <a:pt x="42" y="238"/>
                  </a:lnTo>
                  <a:lnTo>
                    <a:pt x="57" y="205"/>
                  </a:lnTo>
                  <a:lnTo>
                    <a:pt x="75" y="174"/>
                  </a:lnTo>
                  <a:lnTo>
                    <a:pt x="96" y="147"/>
                  </a:lnTo>
                  <a:lnTo>
                    <a:pt x="118" y="121"/>
                  </a:lnTo>
                  <a:lnTo>
                    <a:pt x="144" y="97"/>
                  </a:lnTo>
                  <a:lnTo>
                    <a:pt x="171" y="75"/>
                  </a:lnTo>
                  <a:lnTo>
                    <a:pt x="200" y="55"/>
                  </a:lnTo>
                  <a:lnTo>
                    <a:pt x="224" y="40"/>
                  </a:lnTo>
                  <a:lnTo>
                    <a:pt x="250" y="26"/>
                  </a:lnTo>
                  <a:lnTo>
                    <a:pt x="278" y="15"/>
                  </a:lnTo>
                  <a:lnTo>
                    <a:pt x="313" y="6"/>
                  </a:lnTo>
                  <a:lnTo>
                    <a:pt x="350" y="1"/>
                  </a:lnTo>
                  <a:lnTo>
                    <a:pt x="3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457"/>
            <p:cNvSpPr>
              <a:spLocks noEditPoints="1"/>
            </p:cNvSpPr>
            <p:nvPr/>
          </p:nvSpPr>
          <p:spPr bwMode="auto">
            <a:xfrm>
              <a:off x="7556501" y="2713038"/>
              <a:ext cx="217488" cy="217487"/>
            </a:xfrm>
            <a:custGeom>
              <a:avLst/>
              <a:gdLst>
                <a:gd name="T0" fmla="*/ 634 w 1367"/>
                <a:gd name="T1" fmla="*/ 257 h 1366"/>
                <a:gd name="T2" fmla="*/ 630 w 1367"/>
                <a:gd name="T3" fmla="*/ 328 h 1366"/>
                <a:gd name="T4" fmla="*/ 611 w 1367"/>
                <a:gd name="T5" fmla="*/ 354 h 1366"/>
                <a:gd name="T6" fmla="*/ 522 w 1367"/>
                <a:gd name="T7" fmla="*/ 402 h 1366"/>
                <a:gd name="T8" fmla="*/ 469 w 1367"/>
                <a:gd name="T9" fmla="*/ 497 h 1366"/>
                <a:gd name="T10" fmla="*/ 482 w 1367"/>
                <a:gd name="T11" fmla="*/ 613 h 1366"/>
                <a:gd name="T12" fmla="*/ 563 w 1367"/>
                <a:gd name="T13" fmla="*/ 693 h 1366"/>
                <a:gd name="T14" fmla="*/ 685 w 1367"/>
                <a:gd name="T15" fmla="*/ 748 h 1366"/>
                <a:gd name="T16" fmla="*/ 750 w 1367"/>
                <a:gd name="T17" fmla="*/ 802 h 1366"/>
                <a:gd name="T18" fmla="*/ 743 w 1367"/>
                <a:gd name="T19" fmla="*/ 860 h 1366"/>
                <a:gd name="T20" fmla="*/ 663 w 1367"/>
                <a:gd name="T21" fmla="*/ 892 h 1366"/>
                <a:gd name="T22" fmla="*/ 516 w 1367"/>
                <a:gd name="T23" fmla="*/ 856 h 1366"/>
                <a:gd name="T24" fmla="*/ 484 w 1367"/>
                <a:gd name="T25" fmla="*/ 859 h 1366"/>
                <a:gd name="T26" fmla="*/ 459 w 1367"/>
                <a:gd name="T27" fmla="*/ 948 h 1366"/>
                <a:gd name="T28" fmla="*/ 484 w 1367"/>
                <a:gd name="T29" fmla="*/ 978 h 1366"/>
                <a:gd name="T30" fmla="*/ 606 w 1367"/>
                <a:gd name="T31" fmla="*/ 1013 h 1366"/>
                <a:gd name="T32" fmla="*/ 622 w 1367"/>
                <a:gd name="T33" fmla="*/ 1047 h 1366"/>
                <a:gd name="T34" fmla="*/ 629 w 1367"/>
                <a:gd name="T35" fmla="*/ 1107 h 1366"/>
                <a:gd name="T36" fmla="*/ 719 w 1367"/>
                <a:gd name="T37" fmla="*/ 1113 h 1366"/>
                <a:gd name="T38" fmla="*/ 735 w 1367"/>
                <a:gd name="T39" fmla="*/ 1032 h 1366"/>
                <a:gd name="T40" fmla="*/ 760 w 1367"/>
                <a:gd name="T41" fmla="*/ 999 h 1366"/>
                <a:gd name="T42" fmla="*/ 866 w 1367"/>
                <a:gd name="T43" fmla="*/ 931 h 1366"/>
                <a:gd name="T44" fmla="*/ 908 w 1367"/>
                <a:gd name="T45" fmla="*/ 819 h 1366"/>
                <a:gd name="T46" fmla="*/ 875 w 1367"/>
                <a:gd name="T47" fmla="*/ 705 h 1366"/>
                <a:gd name="T48" fmla="*/ 769 w 1367"/>
                <a:gd name="T49" fmla="*/ 624 h 1366"/>
                <a:gd name="T50" fmla="*/ 640 w 1367"/>
                <a:gd name="T51" fmla="*/ 561 h 1366"/>
                <a:gd name="T52" fmla="*/ 619 w 1367"/>
                <a:gd name="T53" fmla="*/ 505 h 1366"/>
                <a:gd name="T54" fmla="*/ 670 w 1367"/>
                <a:gd name="T55" fmla="*/ 465 h 1366"/>
                <a:gd name="T56" fmla="*/ 790 w 1367"/>
                <a:gd name="T57" fmla="*/ 477 h 1366"/>
                <a:gd name="T58" fmla="*/ 848 w 1367"/>
                <a:gd name="T59" fmla="*/ 492 h 1366"/>
                <a:gd name="T60" fmla="*/ 879 w 1367"/>
                <a:gd name="T61" fmla="*/ 404 h 1366"/>
                <a:gd name="T62" fmla="*/ 863 w 1367"/>
                <a:gd name="T63" fmla="*/ 371 h 1366"/>
                <a:gd name="T64" fmla="*/ 762 w 1367"/>
                <a:gd name="T65" fmla="*/ 344 h 1366"/>
                <a:gd name="T66" fmla="*/ 739 w 1367"/>
                <a:gd name="T67" fmla="*/ 318 h 1366"/>
                <a:gd name="T68" fmla="*/ 735 w 1367"/>
                <a:gd name="T69" fmla="*/ 258 h 1366"/>
                <a:gd name="T70" fmla="*/ 684 w 1367"/>
                <a:gd name="T71" fmla="*/ 248 h 1366"/>
                <a:gd name="T72" fmla="*/ 800 w 1367"/>
                <a:gd name="T73" fmla="*/ 10 h 1366"/>
                <a:gd name="T74" fmla="*/ 1022 w 1367"/>
                <a:gd name="T75" fmla="*/ 89 h 1366"/>
                <a:gd name="T76" fmla="*/ 1209 w 1367"/>
                <a:gd name="T77" fmla="*/ 247 h 1366"/>
                <a:gd name="T78" fmla="*/ 1327 w 1367"/>
                <a:gd name="T79" fmla="*/ 454 h 1366"/>
                <a:gd name="T80" fmla="*/ 1367 w 1367"/>
                <a:gd name="T81" fmla="*/ 683 h 1366"/>
                <a:gd name="T82" fmla="*/ 1327 w 1367"/>
                <a:gd name="T83" fmla="*/ 913 h 1366"/>
                <a:gd name="T84" fmla="*/ 1209 w 1367"/>
                <a:gd name="T85" fmla="*/ 1121 h 1366"/>
                <a:gd name="T86" fmla="*/ 1019 w 1367"/>
                <a:gd name="T87" fmla="*/ 1279 h 1366"/>
                <a:gd name="T88" fmla="*/ 794 w 1367"/>
                <a:gd name="T89" fmla="*/ 1357 h 1366"/>
                <a:gd name="T90" fmla="*/ 561 w 1367"/>
                <a:gd name="T91" fmla="*/ 1355 h 1366"/>
                <a:gd name="T92" fmla="*/ 337 w 1367"/>
                <a:gd name="T93" fmla="*/ 1273 h 1366"/>
                <a:gd name="T94" fmla="*/ 219 w 1367"/>
                <a:gd name="T95" fmla="*/ 1333 h 1366"/>
                <a:gd name="T96" fmla="*/ 75 w 1367"/>
                <a:gd name="T97" fmla="*/ 1354 h 1366"/>
                <a:gd name="T98" fmla="*/ 23 w 1367"/>
                <a:gd name="T99" fmla="*/ 1328 h 1366"/>
                <a:gd name="T100" fmla="*/ 66 w 1367"/>
                <a:gd name="T101" fmla="*/ 1284 h 1366"/>
                <a:gd name="T102" fmla="*/ 151 w 1367"/>
                <a:gd name="T103" fmla="*/ 1191 h 1366"/>
                <a:gd name="T104" fmla="*/ 133 w 1367"/>
                <a:gd name="T105" fmla="*/ 1086 h 1366"/>
                <a:gd name="T106" fmla="*/ 27 w 1367"/>
                <a:gd name="T107" fmla="*/ 869 h 1366"/>
                <a:gd name="T108" fmla="*/ 2 w 1367"/>
                <a:gd name="T109" fmla="*/ 633 h 1366"/>
                <a:gd name="T110" fmla="*/ 60 w 1367"/>
                <a:gd name="T111" fmla="*/ 403 h 1366"/>
                <a:gd name="T112" fmla="*/ 201 w 1367"/>
                <a:gd name="T113" fmla="*/ 200 h 1366"/>
                <a:gd name="T114" fmla="*/ 400 w 1367"/>
                <a:gd name="T115" fmla="*/ 62 h 1366"/>
                <a:gd name="T116" fmla="*/ 626 w 1367"/>
                <a:gd name="T117" fmla="*/ 2 h 1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7" h="1366">
                  <a:moveTo>
                    <a:pt x="661" y="248"/>
                  </a:moveTo>
                  <a:lnTo>
                    <a:pt x="648" y="249"/>
                  </a:lnTo>
                  <a:lnTo>
                    <a:pt x="639" y="251"/>
                  </a:lnTo>
                  <a:lnTo>
                    <a:pt x="634" y="257"/>
                  </a:lnTo>
                  <a:lnTo>
                    <a:pt x="631" y="265"/>
                  </a:lnTo>
                  <a:lnTo>
                    <a:pt x="630" y="279"/>
                  </a:lnTo>
                  <a:lnTo>
                    <a:pt x="630" y="314"/>
                  </a:lnTo>
                  <a:lnTo>
                    <a:pt x="630" y="328"/>
                  </a:lnTo>
                  <a:lnTo>
                    <a:pt x="629" y="338"/>
                  </a:lnTo>
                  <a:lnTo>
                    <a:pt x="627" y="345"/>
                  </a:lnTo>
                  <a:lnTo>
                    <a:pt x="620" y="349"/>
                  </a:lnTo>
                  <a:lnTo>
                    <a:pt x="611" y="354"/>
                  </a:lnTo>
                  <a:lnTo>
                    <a:pt x="598" y="359"/>
                  </a:lnTo>
                  <a:lnTo>
                    <a:pt x="569" y="371"/>
                  </a:lnTo>
                  <a:lnTo>
                    <a:pt x="544" y="386"/>
                  </a:lnTo>
                  <a:lnTo>
                    <a:pt x="522" y="402"/>
                  </a:lnTo>
                  <a:lnTo>
                    <a:pt x="503" y="422"/>
                  </a:lnTo>
                  <a:lnTo>
                    <a:pt x="488" y="444"/>
                  </a:lnTo>
                  <a:lnTo>
                    <a:pt x="477" y="469"/>
                  </a:lnTo>
                  <a:lnTo>
                    <a:pt x="469" y="497"/>
                  </a:lnTo>
                  <a:lnTo>
                    <a:pt x="465" y="528"/>
                  </a:lnTo>
                  <a:lnTo>
                    <a:pt x="466" y="559"/>
                  </a:lnTo>
                  <a:lnTo>
                    <a:pt x="471" y="587"/>
                  </a:lnTo>
                  <a:lnTo>
                    <a:pt x="482" y="613"/>
                  </a:lnTo>
                  <a:lnTo>
                    <a:pt x="497" y="636"/>
                  </a:lnTo>
                  <a:lnTo>
                    <a:pt x="515" y="657"/>
                  </a:lnTo>
                  <a:lnTo>
                    <a:pt x="537" y="676"/>
                  </a:lnTo>
                  <a:lnTo>
                    <a:pt x="563" y="693"/>
                  </a:lnTo>
                  <a:lnTo>
                    <a:pt x="593" y="708"/>
                  </a:lnTo>
                  <a:lnTo>
                    <a:pt x="623" y="723"/>
                  </a:lnTo>
                  <a:lnTo>
                    <a:pt x="654" y="735"/>
                  </a:lnTo>
                  <a:lnTo>
                    <a:pt x="685" y="748"/>
                  </a:lnTo>
                  <a:lnTo>
                    <a:pt x="708" y="759"/>
                  </a:lnTo>
                  <a:lnTo>
                    <a:pt x="729" y="773"/>
                  </a:lnTo>
                  <a:lnTo>
                    <a:pt x="743" y="787"/>
                  </a:lnTo>
                  <a:lnTo>
                    <a:pt x="750" y="802"/>
                  </a:lnTo>
                  <a:lnTo>
                    <a:pt x="755" y="816"/>
                  </a:lnTo>
                  <a:lnTo>
                    <a:pt x="755" y="832"/>
                  </a:lnTo>
                  <a:lnTo>
                    <a:pt x="750" y="847"/>
                  </a:lnTo>
                  <a:lnTo>
                    <a:pt x="743" y="860"/>
                  </a:lnTo>
                  <a:lnTo>
                    <a:pt x="730" y="872"/>
                  </a:lnTo>
                  <a:lnTo>
                    <a:pt x="715" y="880"/>
                  </a:lnTo>
                  <a:lnTo>
                    <a:pt x="690" y="889"/>
                  </a:lnTo>
                  <a:lnTo>
                    <a:pt x="663" y="892"/>
                  </a:lnTo>
                  <a:lnTo>
                    <a:pt x="637" y="891"/>
                  </a:lnTo>
                  <a:lnTo>
                    <a:pt x="595" y="884"/>
                  </a:lnTo>
                  <a:lnTo>
                    <a:pt x="555" y="873"/>
                  </a:lnTo>
                  <a:lnTo>
                    <a:pt x="516" y="856"/>
                  </a:lnTo>
                  <a:lnTo>
                    <a:pt x="505" y="851"/>
                  </a:lnTo>
                  <a:lnTo>
                    <a:pt x="497" y="849"/>
                  </a:lnTo>
                  <a:lnTo>
                    <a:pt x="490" y="852"/>
                  </a:lnTo>
                  <a:lnTo>
                    <a:pt x="484" y="859"/>
                  </a:lnTo>
                  <a:lnTo>
                    <a:pt x="480" y="872"/>
                  </a:lnTo>
                  <a:lnTo>
                    <a:pt x="471" y="902"/>
                  </a:lnTo>
                  <a:lnTo>
                    <a:pt x="462" y="933"/>
                  </a:lnTo>
                  <a:lnTo>
                    <a:pt x="459" y="948"/>
                  </a:lnTo>
                  <a:lnTo>
                    <a:pt x="459" y="959"/>
                  </a:lnTo>
                  <a:lnTo>
                    <a:pt x="464" y="966"/>
                  </a:lnTo>
                  <a:lnTo>
                    <a:pt x="471" y="973"/>
                  </a:lnTo>
                  <a:lnTo>
                    <a:pt x="484" y="978"/>
                  </a:lnTo>
                  <a:lnTo>
                    <a:pt x="519" y="993"/>
                  </a:lnTo>
                  <a:lnTo>
                    <a:pt x="555" y="1003"/>
                  </a:lnTo>
                  <a:lnTo>
                    <a:pt x="591" y="1010"/>
                  </a:lnTo>
                  <a:lnTo>
                    <a:pt x="606" y="1013"/>
                  </a:lnTo>
                  <a:lnTo>
                    <a:pt x="615" y="1016"/>
                  </a:lnTo>
                  <a:lnTo>
                    <a:pt x="620" y="1021"/>
                  </a:lnTo>
                  <a:lnTo>
                    <a:pt x="621" y="1031"/>
                  </a:lnTo>
                  <a:lnTo>
                    <a:pt x="622" y="1047"/>
                  </a:lnTo>
                  <a:lnTo>
                    <a:pt x="622" y="1067"/>
                  </a:lnTo>
                  <a:lnTo>
                    <a:pt x="623" y="1087"/>
                  </a:lnTo>
                  <a:lnTo>
                    <a:pt x="625" y="1098"/>
                  </a:lnTo>
                  <a:lnTo>
                    <a:pt x="629" y="1107"/>
                  </a:lnTo>
                  <a:lnTo>
                    <a:pt x="638" y="1113"/>
                  </a:lnTo>
                  <a:lnTo>
                    <a:pt x="649" y="1115"/>
                  </a:lnTo>
                  <a:lnTo>
                    <a:pt x="709" y="1115"/>
                  </a:lnTo>
                  <a:lnTo>
                    <a:pt x="719" y="1113"/>
                  </a:lnTo>
                  <a:lnTo>
                    <a:pt x="728" y="1108"/>
                  </a:lnTo>
                  <a:lnTo>
                    <a:pt x="733" y="1100"/>
                  </a:lnTo>
                  <a:lnTo>
                    <a:pt x="735" y="1089"/>
                  </a:lnTo>
                  <a:lnTo>
                    <a:pt x="735" y="1032"/>
                  </a:lnTo>
                  <a:lnTo>
                    <a:pt x="736" y="1020"/>
                  </a:lnTo>
                  <a:lnTo>
                    <a:pt x="740" y="1010"/>
                  </a:lnTo>
                  <a:lnTo>
                    <a:pt x="748" y="1004"/>
                  </a:lnTo>
                  <a:lnTo>
                    <a:pt x="760" y="999"/>
                  </a:lnTo>
                  <a:lnTo>
                    <a:pt x="790" y="988"/>
                  </a:lnTo>
                  <a:lnTo>
                    <a:pt x="819" y="973"/>
                  </a:lnTo>
                  <a:lnTo>
                    <a:pt x="844" y="954"/>
                  </a:lnTo>
                  <a:lnTo>
                    <a:pt x="866" y="931"/>
                  </a:lnTo>
                  <a:lnTo>
                    <a:pt x="884" y="905"/>
                  </a:lnTo>
                  <a:lnTo>
                    <a:pt x="897" y="877"/>
                  </a:lnTo>
                  <a:lnTo>
                    <a:pt x="906" y="848"/>
                  </a:lnTo>
                  <a:lnTo>
                    <a:pt x="908" y="819"/>
                  </a:lnTo>
                  <a:lnTo>
                    <a:pt x="907" y="789"/>
                  </a:lnTo>
                  <a:lnTo>
                    <a:pt x="900" y="760"/>
                  </a:lnTo>
                  <a:lnTo>
                    <a:pt x="890" y="732"/>
                  </a:lnTo>
                  <a:lnTo>
                    <a:pt x="875" y="705"/>
                  </a:lnTo>
                  <a:lnTo>
                    <a:pt x="855" y="682"/>
                  </a:lnTo>
                  <a:lnTo>
                    <a:pt x="832" y="660"/>
                  </a:lnTo>
                  <a:lnTo>
                    <a:pt x="804" y="642"/>
                  </a:lnTo>
                  <a:lnTo>
                    <a:pt x="769" y="624"/>
                  </a:lnTo>
                  <a:lnTo>
                    <a:pt x="734" y="608"/>
                  </a:lnTo>
                  <a:lnTo>
                    <a:pt x="698" y="594"/>
                  </a:lnTo>
                  <a:lnTo>
                    <a:pt x="668" y="579"/>
                  </a:lnTo>
                  <a:lnTo>
                    <a:pt x="640" y="561"/>
                  </a:lnTo>
                  <a:lnTo>
                    <a:pt x="628" y="548"/>
                  </a:lnTo>
                  <a:lnTo>
                    <a:pt x="620" y="534"/>
                  </a:lnTo>
                  <a:lnTo>
                    <a:pt x="618" y="519"/>
                  </a:lnTo>
                  <a:lnTo>
                    <a:pt x="619" y="505"/>
                  </a:lnTo>
                  <a:lnTo>
                    <a:pt x="626" y="491"/>
                  </a:lnTo>
                  <a:lnTo>
                    <a:pt x="637" y="479"/>
                  </a:lnTo>
                  <a:lnTo>
                    <a:pt x="652" y="470"/>
                  </a:lnTo>
                  <a:lnTo>
                    <a:pt x="670" y="465"/>
                  </a:lnTo>
                  <a:lnTo>
                    <a:pt x="689" y="463"/>
                  </a:lnTo>
                  <a:lnTo>
                    <a:pt x="724" y="464"/>
                  </a:lnTo>
                  <a:lnTo>
                    <a:pt x="757" y="468"/>
                  </a:lnTo>
                  <a:lnTo>
                    <a:pt x="790" y="477"/>
                  </a:lnTo>
                  <a:lnTo>
                    <a:pt x="823" y="490"/>
                  </a:lnTo>
                  <a:lnTo>
                    <a:pt x="834" y="495"/>
                  </a:lnTo>
                  <a:lnTo>
                    <a:pt x="843" y="496"/>
                  </a:lnTo>
                  <a:lnTo>
                    <a:pt x="848" y="492"/>
                  </a:lnTo>
                  <a:lnTo>
                    <a:pt x="854" y="486"/>
                  </a:lnTo>
                  <a:lnTo>
                    <a:pt x="858" y="475"/>
                  </a:lnTo>
                  <a:lnTo>
                    <a:pt x="869" y="440"/>
                  </a:lnTo>
                  <a:lnTo>
                    <a:pt x="879" y="404"/>
                  </a:lnTo>
                  <a:lnTo>
                    <a:pt x="880" y="393"/>
                  </a:lnTo>
                  <a:lnTo>
                    <a:pt x="878" y="384"/>
                  </a:lnTo>
                  <a:lnTo>
                    <a:pt x="873" y="378"/>
                  </a:lnTo>
                  <a:lnTo>
                    <a:pt x="863" y="371"/>
                  </a:lnTo>
                  <a:lnTo>
                    <a:pt x="835" y="361"/>
                  </a:lnTo>
                  <a:lnTo>
                    <a:pt x="808" y="353"/>
                  </a:lnTo>
                  <a:lnTo>
                    <a:pt x="778" y="347"/>
                  </a:lnTo>
                  <a:lnTo>
                    <a:pt x="762" y="344"/>
                  </a:lnTo>
                  <a:lnTo>
                    <a:pt x="751" y="340"/>
                  </a:lnTo>
                  <a:lnTo>
                    <a:pt x="745" y="336"/>
                  </a:lnTo>
                  <a:lnTo>
                    <a:pt x="741" y="329"/>
                  </a:lnTo>
                  <a:lnTo>
                    <a:pt x="739" y="318"/>
                  </a:lnTo>
                  <a:lnTo>
                    <a:pt x="739" y="302"/>
                  </a:lnTo>
                  <a:lnTo>
                    <a:pt x="739" y="282"/>
                  </a:lnTo>
                  <a:lnTo>
                    <a:pt x="738" y="268"/>
                  </a:lnTo>
                  <a:lnTo>
                    <a:pt x="735" y="258"/>
                  </a:lnTo>
                  <a:lnTo>
                    <a:pt x="728" y="252"/>
                  </a:lnTo>
                  <a:lnTo>
                    <a:pt x="719" y="249"/>
                  </a:lnTo>
                  <a:lnTo>
                    <a:pt x="705" y="248"/>
                  </a:lnTo>
                  <a:lnTo>
                    <a:pt x="684" y="248"/>
                  </a:lnTo>
                  <a:lnTo>
                    <a:pt x="661" y="248"/>
                  </a:lnTo>
                  <a:close/>
                  <a:moveTo>
                    <a:pt x="684" y="0"/>
                  </a:moveTo>
                  <a:lnTo>
                    <a:pt x="743" y="2"/>
                  </a:lnTo>
                  <a:lnTo>
                    <a:pt x="800" y="10"/>
                  </a:lnTo>
                  <a:lnTo>
                    <a:pt x="857" y="22"/>
                  </a:lnTo>
                  <a:lnTo>
                    <a:pt x="914" y="40"/>
                  </a:lnTo>
                  <a:lnTo>
                    <a:pt x="969" y="62"/>
                  </a:lnTo>
                  <a:lnTo>
                    <a:pt x="1022" y="89"/>
                  </a:lnTo>
                  <a:lnTo>
                    <a:pt x="1072" y="121"/>
                  </a:lnTo>
                  <a:lnTo>
                    <a:pt x="1121" y="159"/>
                  </a:lnTo>
                  <a:lnTo>
                    <a:pt x="1166" y="200"/>
                  </a:lnTo>
                  <a:lnTo>
                    <a:pt x="1209" y="247"/>
                  </a:lnTo>
                  <a:lnTo>
                    <a:pt x="1246" y="295"/>
                  </a:lnTo>
                  <a:lnTo>
                    <a:pt x="1279" y="346"/>
                  </a:lnTo>
                  <a:lnTo>
                    <a:pt x="1305" y="399"/>
                  </a:lnTo>
                  <a:lnTo>
                    <a:pt x="1327" y="454"/>
                  </a:lnTo>
                  <a:lnTo>
                    <a:pt x="1345" y="510"/>
                  </a:lnTo>
                  <a:lnTo>
                    <a:pt x="1357" y="567"/>
                  </a:lnTo>
                  <a:lnTo>
                    <a:pt x="1365" y="625"/>
                  </a:lnTo>
                  <a:lnTo>
                    <a:pt x="1367" y="683"/>
                  </a:lnTo>
                  <a:lnTo>
                    <a:pt x="1365" y="741"/>
                  </a:lnTo>
                  <a:lnTo>
                    <a:pt x="1357" y="800"/>
                  </a:lnTo>
                  <a:lnTo>
                    <a:pt x="1345" y="857"/>
                  </a:lnTo>
                  <a:lnTo>
                    <a:pt x="1327" y="913"/>
                  </a:lnTo>
                  <a:lnTo>
                    <a:pt x="1305" y="967"/>
                  </a:lnTo>
                  <a:lnTo>
                    <a:pt x="1279" y="1020"/>
                  </a:lnTo>
                  <a:lnTo>
                    <a:pt x="1246" y="1072"/>
                  </a:lnTo>
                  <a:lnTo>
                    <a:pt x="1209" y="1121"/>
                  </a:lnTo>
                  <a:lnTo>
                    <a:pt x="1166" y="1167"/>
                  </a:lnTo>
                  <a:lnTo>
                    <a:pt x="1120" y="1209"/>
                  </a:lnTo>
                  <a:lnTo>
                    <a:pt x="1071" y="1246"/>
                  </a:lnTo>
                  <a:lnTo>
                    <a:pt x="1019" y="1279"/>
                  </a:lnTo>
                  <a:lnTo>
                    <a:pt x="965" y="1306"/>
                  </a:lnTo>
                  <a:lnTo>
                    <a:pt x="910" y="1328"/>
                  </a:lnTo>
                  <a:lnTo>
                    <a:pt x="853" y="1345"/>
                  </a:lnTo>
                  <a:lnTo>
                    <a:pt x="794" y="1357"/>
                  </a:lnTo>
                  <a:lnTo>
                    <a:pt x="736" y="1364"/>
                  </a:lnTo>
                  <a:lnTo>
                    <a:pt x="678" y="1366"/>
                  </a:lnTo>
                  <a:lnTo>
                    <a:pt x="619" y="1363"/>
                  </a:lnTo>
                  <a:lnTo>
                    <a:pt x="561" y="1355"/>
                  </a:lnTo>
                  <a:lnTo>
                    <a:pt x="502" y="1342"/>
                  </a:lnTo>
                  <a:lnTo>
                    <a:pt x="446" y="1324"/>
                  </a:lnTo>
                  <a:lnTo>
                    <a:pt x="391" y="1301"/>
                  </a:lnTo>
                  <a:lnTo>
                    <a:pt x="337" y="1273"/>
                  </a:lnTo>
                  <a:lnTo>
                    <a:pt x="336" y="1271"/>
                  </a:lnTo>
                  <a:lnTo>
                    <a:pt x="297" y="1298"/>
                  </a:lnTo>
                  <a:lnTo>
                    <a:pt x="257" y="1318"/>
                  </a:lnTo>
                  <a:lnTo>
                    <a:pt x="219" y="1333"/>
                  </a:lnTo>
                  <a:lnTo>
                    <a:pt x="181" y="1344"/>
                  </a:lnTo>
                  <a:lnTo>
                    <a:pt x="144" y="1351"/>
                  </a:lnTo>
                  <a:lnTo>
                    <a:pt x="108" y="1354"/>
                  </a:lnTo>
                  <a:lnTo>
                    <a:pt x="75" y="1354"/>
                  </a:lnTo>
                  <a:lnTo>
                    <a:pt x="45" y="1351"/>
                  </a:lnTo>
                  <a:lnTo>
                    <a:pt x="34" y="1346"/>
                  </a:lnTo>
                  <a:lnTo>
                    <a:pt x="27" y="1338"/>
                  </a:lnTo>
                  <a:lnTo>
                    <a:pt x="23" y="1328"/>
                  </a:lnTo>
                  <a:lnTo>
                    <a:pt x="23" y="1317"/>
                  </a:lnTo>
                  <a:lnTo>
                    <a:pt x="28" y="1308"/>
                  </a:lnTo>
                  <a:lnTo>
                    <a:pt x="38" y="1300"/>
                  </a:lnTo>
                  <a:lnTo>
                    <a:pt x="66" y="1284"/>
                  </a:lnTo>
                  <a:lnTo>
                    <a:pt x="92" y="1264"/>
                  </a:lnTo>
                  <a:lnTo>
                    <a:pt x="115" y="1241"/>
                  </a:lnTo>
                  <a:lnTo>
                    <a:pt x="135" y="1216"/>
                  </a:lnTo>
                  <a:lnTo>
                    <a:pt x="151" y="1191"/>
                  </a:lnTo>
                  <a:lnTo>
                    <a:pt x="167" y="1166"/>
                  </a:lnTo>
                  <a:lnTo>
                    <a:pt x="179" y="1141"/>
                  </a:lnTo>
                  <a:lnTo>
                    <a:pt x="172" y="1135"/>
                  </a:lnTo>
                  <a:lnTo>
                    <a:pt x="133" y="1086"/>
                  </a:lnTo>
                  <a:lnTo>
                    <a:pt x="98" y="1036"/>
                  </a:lnTo>
                  <a:lnTo>
                    <a:pt x="70" y="982"/>
                  </a:lnTo>
                  <a:lnTo>
                    <a:pt x="45" y="927"/>
                  </a:lnTo>
                  <a:lnTo>
                    <a:pt x="27" y="869"/>
                  </a:lnTo>
                  <a:lnTo>
                    <a:pt x="12" y="812"/>
                  </a:lnTo>
                  <a:lnTo>
                    <a:pt x="4" y="752"/>
                  </a:lnTo>
                  <a:lnTo>
                    <a:pt x="0" y="693"/>
                  </a:lnTo>
                  <a:lnTo>
                    <a:pt x="2" y="633"/>
                  </a:lnTo>
                  <a:lnTo>
                    <a:pt x="9" y="575"/>
                  </a:lnTo>
                  <a:lnTo>
                    <a:pt x="21" y="517"/>
                  </a:lnTo>
                  <a:lnTo>
                    <a:pt x="38" y="459"/>
                  </a:lnTo>
                  <a:lnTo>
                    <a:pt x="60" y="403"/>
                  </a:lnTo>
                  <a:lnTo>
                    <a:pt x="87" y="349"/>
                  </a:lnTo>
                  <a:lnTo>
                    <a:pt x="120" y="296"/>
                  </a:lnTo>
                  <a:lnTo>
                    <a:pt x="158" y="247"/>
                  </a:lnTo>
                  <a:lnTo>
                    <a:pt x="201" y="200"/>
                  </a:lnTo>
                  <a:lnTo>
                    <a:pt x="247" y="159"/>
                  </a:lnTo>
                  <a:lnTo>
                    <a:pt x="296" y="121"/>
                  </a:lnTo>
                  <a:lnTo>
                    <a:pt x="347" y="89"/>
                  </a:lnTo>
                  <a:lnTo>
                    <a:pt x="400" y="62"/>
                  </a:lnTo>
                  <a:lnTo>
                    <a:pt x="455" y="40"/>
                  </a:lnTo>
                  <a:lnTo>
                    <a:pt x="511" y="22"/>
                  </a:lnTo>
                  <a:lnTo>
                    <a:pt x="568" y="10"/>
                  </a:lnTo>
                  <a:lnTo>
                    <a:pt x="626" y="2"/>
                  </a:lnTo>
                  <a:lnTo>
                    <a:pt x="6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3" name="Group 1156"/>
          <p:cNvGrpSpPr/>
          <p:nvPr/>
        </p:nvGrpSpPr>
        <p:grpSpPr>
          <a:xfrm>
            <a:off x="3780185" y="482984"/>
            <a:ext cx="573088" cy="328613"/>
            <a:chOff x="661988" y="2028825"/>
            <a:chExt cx="573088" cy="328613"/>
          </a:xfrm>
          <a:solidFill>
            <a:srgbClr val="000000"/>
          </a:solidFill>
        </p:grpSpPr>
        <p:sp>
          <p:nvSpPr>
            <p:cNvPr id="304" name="Freeform 486"/>
            <p:cNvSpPr>
              <a:spLocks/>
            </p:cNvSpPr>
            <p:nvPr/>
          </p:nvSpPr>
          <p:spPr bwMode="auto">
            <a:xfrm>
              <a:off x="1130301" y="2151063"/>
              <a:ext cx="104775" cy="84138"/>
            </a:xfrm>
            <a:custGeom>
              <a:avLst/>
              <a:gdLst>
                <a:gd name="T0" fmla="*/ 59 w 661"/>
                <a:gd name="T1" fmla="*/ 0 h 536"/>
                <a:gd name="T2" fmla="*/ 614 w 661"/>
                <a:gd name="T3" fmla="*/ 0 h 536"/>
                <a:gd name="T4" fmla="*/ 631 w 661"/>
                <a:gd name="T5" fmla="*/ 2 h 536"/>
                <a:gd name="T6" fmla="*/ 644 w 661"/>
                <a:gd name="T7" fmla="*/ 10 h 536"/>
                <a:gd name="T8" fmla="*/ 654 w 661"/>
                <a:gd name="T9" fmla="*/ 21 h 536"/>
                <a:gd name="T10" fmla="*/ 659 w 661"/>
                <a:gd name="T11" fmla="*/ 35 h 536"/>
                <a:gd name="T12" fmla="*/ 661 w 661"/>
                <a:gd name="T13" fmla="*/ 49 h 536"/>
                <a:gd name="T14" fmla="*/ 656 w 661"/>
                <a:gd name="T15" fmla="*/ 65 h 536"/>
                <a:gd name="T16" fmla="*/ 647 w 661"/>
                <a:gd name="T17" fmla="*/ 78 h 536"/>
                <a:gd name="T18" fmla="*/ 453 w 661"/>
                <a:gd name="T19" fmla="*/ 276 h 536"/>
                <a:gd name="T20" fmla="*/ 643 w 661"/>
                <a:gd name="T21" fmla="*/ 457 h 536"/>
                <a:gd name="T22" fmla="*/ 653 w 661"/>
                <a:gd name="T23" fmla="*/ 470 h 536"/>
                <a:gd name="T24" fmla="*/ 656 w 661"/>
                <a:gd name="T25" fmla="*/ 486 h 536"/>
                <a:gd name="T26" fmla="*/ 655 w 661"/>
                <a:gd name="T27" fmla="*/ 500 h 536"/>
                <a:gd name="T28" fmla="*/ 650 w 661"/>
                <a:gd name="T29" fmla="*/ 514 h 536"/>
                <a:gd name="T30" fmla="*/ 641 w 661"/>
                <a:gd name="T31" fmla="*/ 525 h 536"/>
                <a:gd name="T32" fmla="*/ 627 w 661"/>
                <a:gd name="T33" fmla="*/ 533 h 536"/>
                <a:gd name="T34" fmla="*/ 611 w 661"/>
                <a:gd name="T35" fmla="*/ 536 h 536"/>
                <a:gd name="T36" fmla="*/ 60 w 661"/>
                <a:gd name="T37" fmla="*/ 536 h 536"/>
                <a:gd name="T38" fmla="*/ 60 w 661"/>
                <a:gd name="T39" fmla="*/ 534 h 536"/>
                <a:gd name="T40" fmla="*/ 62 w 661"/>
                <a:gd name="T41" fmla="*/ 533 h 536"/>
                <a:gd name="T42" fmla="*/ 68 w 661"/>
                <a:gd name="T43" fmla="*/ 492 h 536"/>
                <a:gd name="T44" fmla="*/ 69 w 661"/>
                <a:gd name="T45" fmla="*/ 453 h 536"/>
                <a:gd name="T46" fmla="*/ 66 w 661"/>
                <a:gd name="T47" fmla="*/ 412 h 536"/>
                <a:gd name="T48" fmla="*/ 57 w 661"/>
                <a:gd name="T49" fmla="*/ 373 h 536"/>
                <a:gd name="T50" fmla="*/ 44 w 661"/>
                <a:gd name="T51" fmla="*/ 336 h 536"/>
                <a:gd name="T52" fmla="*/ 26 w 661"/>
                <a:gd name="T53" fmla="*/ 299 h 536"/>
                <a:gd name="T54" fmla="*/ 5 w 661"/>
                <a:gd name="T55" fmla="*/ 265 h 536"/>
                <a:gd name="T56" fmla="*/ 0 w 661"/>
                <a:gd name="T57" fmla="*/ 259 h 536"/>
                <a:gd name="T58" fmla="*/ 5 w 661"/>
                <a:gd name="T59" fmla="*/ 253 h 536"/>
                <a:gd name="T60" fmla="*/ 29 w 661"/>
                <a:gd name="T61" fmla="*/ 215 h 536"/>
                <a:gd name="T62" fmla="*/ 46 w 661"/>
                <a:gd name="T63" fmla="*/ 174 h 536"/>
                <a:gd name="T64" fmla="*/ 58 w 661"/>
                <a:gd name="T65" fmla="*/ 133 h 536"/>
                <a:gd name="T66" fmla="*/ 65 w 661"/>
                <a:gd name="T67" fmla="*/ 89 h 536"/>
                <a:gd name="T68" fmla="*/ 65 w 661"/>
                <a:gd name="T69" fmla="*/ 44 h 536"/>
                <a:gd name="T70" fmla="*/ 59 w 661"/>
                <a:gd name="T71" fmla="*/ 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61" h="536">
                  <a:moveTo>
                    <a:pt x="59" y="0"/>
                  </a:moveTo>
                  <a:lnTo>
                    <a:pt x="614" y="0"/>
                  </a:lnTo>
                  <a:lnTo>
                    <a:pt x="631" y="2"/>
                  </a:lnTo>
                  <a:lnTo>
                    <a:pt x="644" y="10"/>
                  </a:lnTo>
                  <a:lnTo>
                    <a:pt x="654" y="21"/>
                  </a:lnTo>
                  <a:lnTo>
                    <a:pt x="659" y="35"/>
                  </a:lnTo>
                  <a:lnTo>
                    <a:pt x="661" y="49"/>
                  </a:lnTo>
                  <a:lnTo>
                    <a:pt x="656" y="65"/>
                  </a:lnTo>
                  <a:lnTo>
                    <a:pt x="647" y="78"/>
                  </a:lnTo>
                  <a:lnTo>
                    <a:pt x="453" y="276"/>
                  </a:lnTo>
                  <a:lnTo>
                    <a:pt x="643" y="457"/>
                  </a:lnTo>
                  <a:lnTo>
                    <a:pt x="653" y="470"/>
                  </a:lnTo>
                  <a:lnTo>
                    <a:pt x="656" y="486"/>
                  </a:lnTo>
                  <a:lnTo>
                    <a:pt x="655" y="500"/>
                  </a:lnTo>
                  <a:lnTo>
                    <a:pt x="650" y="514"/>
                  </a:lnTo>
                  <a:lnTo>
                    <a:pt x="641" y="525"/>
                  </a:lnTo>
                  <a:lnTo>
                    <a:pt x="627" y="533"/>
                  </a:lnTo>
                  <a:lnTo>
                    <a:pt x="611" y="536"/>
                  </a:lnTo>
                  <a:lnTo>
                    <a:pt x="60" y="536"/>
                  </a:lnTo>
                  <a:lnTo>
                    <a:pt x="60" y="534"/>
                  </a:lnTo>
                  <a:lnTo>
                    <a:pt x="62" y="533"/>
                  </a:lnTo>
                  <a:lnTo>
                    <a:pt x="68" y="492"/>
                  </a:lnTo>
                  <a:lnTo>
                    <a:pt x="69" y="453"/>
                  </a:lnTo>
                  <a:lnTo>
                    <a:pt x="66" y="412"/>
                  </a:lnTo>
                  <a:lnTo>
                    <a:pt x="57" y="373"/>
                  </a:lnTo>
                  <a:lnTo>
                    <a:pt x="44" y="336"/>
                  </a:lnTo>
                  <a:lnTo>
                    <a:pt x="26" y="299"/>
                  </a:lnTo>
                  <a:lnTo>
                    <a:pt x="5" y="265"/>
                  </a:lnTo>
                  <a:lnTo>
                    <a:pt x="0" y="259"/>
                  </a:lnTo>
                  <a:lnTo>
                    <a:pt x="5" y="253"/>
                  </a:lnTo>
                  <a:lnTo>
                    <a:pt x="29" y="215"/>
                  </a:lnTo>
                  <a:lnTo>
                    <a:pt x="46" y="174"/>
                  </a:lnTo>
                  <a:lnTo>
                    <a:pt x="58" y="133"/>
                  </a:lnTo>
                  <a:lnTo>
                    <a:pt x="65" y="89"/>
                  </a:lnTo>
                  <a:lnTo>
                    <a:pt x="65" y="4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487"/>
            <p:cNvSpPr>
              <a:spLocks noEditPoints="1"/>
            </p:cNvSpPr>
            <p:nvPr/>
          </p:nvSpPr>
          <p:spPr bwMode="auto">
            <a:xfrm>
              <a:off x="787401" y="2028825"/>
              <a:ext cx="323850" cy="328613"/>
            </a:xfrm>
            <a:custGeom>
              <a:avLst/>
              <a:gdLst>
                <a:gd name="T0" fmla="*/ 943 w 2036"/>
                <a:gd name="T1" fmla="*/ 529 h 2070"/>
                <a:gd name="T2" fmla="*/ 897 w 2036"/>
                <a:gd name="T3" fmla="*/ 591 h 2070"/>
                <a:gd name="T4" fmla="*/ 728 w 2036"/>
                <a:gd name="T5" fmla="*/ 750 h 2070"/>
                <a:gd name="T6" fmla="*/ 756 w 2036"/>
                <a:gd name="T7" fmla="*/ 967 h 2070"/>
                <a:gd name="T8" fmla="*/ 975 w 2036"/>
                <a:gd name="T9" fmla="*/ 1106 h 2070"/>
                <a:gd name="T10" fmla="*/ 1114 w 2036"/>
                <a:gd name="T11" fmla="*/ 1230 h 2070"/>
                <a:gd name="T12" fmla="*/ 1006 w 2036"/>
                <a:gd name="T13" fmla="*/ 1320 h 2070"/>
                <a:gd name="T14" fmla="*/ 773 w 2036"/>
                <a:gd name="T15" fmla="*/ 1266 h 2070"/>
                <a:gd name="T16" fmla="*/ 713 w 2036"/>
                <a:gd name="T17" fmla="*/ 1378 h 2070"/>
                <a:gd name="T18" fmla="*/ 778 w 2036"/>
                <a:gd name="T19" fmla="*/ 1458 h 2070"/>
                <a:gd name="T20" fmla="*/ 930 w 2036"/>
                <a:gd name="T21" fmla="*/ 1505 h 2070"/>
                <a:gd name="T22" fmla="*/ 945 w 2036"/>
                <a:gd name="T23" fmla="*/ 1622 h 2070"/>
                <a:gd name="T24" fmla="*/ 1084 w 2036"/>
                <a:gd name="T25" fmla="*/ 1609 h 2070"/>
                <a:gd name="T26" fmla="*/ 1109 w 2036"/>
                <a:gd name="T27" fmla="*/ 1476 h 2070"/>
                <a:gd name="T28" fmla="*/ 1289 w 2036"/>
                <a:gd name="T29" fmla="*/ 1347 h 2070"/>
                <a:gd name="T30" fmla="*/ 1305 w 2036"/>
                <a:gd name="T31" fmla="*/ 1113 h 2070"/>
                <a:gd name="T32" fmla="*/ 1087 w 2036"/>
                <a:gd name="T33" fmla="*/ 937 h 2070"/>
                <a:gd name="T34" fmla="*/ 927 w 2036"/>
                <a:gd name="T35" fmla="*/ 822 h 2070"/>
                <a:gd name="T36" fmla="*/ 1007 w 2036"/>
                <a:gd name="T37" fmla="*/ 738 h 2070"/>
                <a:gd name="T38" fmla="*/ 1232 w 2036"/>
                <a:gd name="T39" fmla="*/ 780 h 2070"/>
                <a:gd name="T40" fmla="*/ 1287 w 2036"/>
                <a:gd name="T41" fmla="*/ 641 h 2070"/>
                <a:gd name="T42" fmla="*/ 1126 w 2036"/>
                <a:gd name="T43" fmla="*/ 573 h 2070"/>
                <a:gd name="T44" fmla="*/ 1092 w 2036"/>
                <a:gd name="T45" fmla="*/ 490 h 2070"/>
                <a:gd name="T46" fmla="*/ 1018 w 2036"/>
                <a:gd name="T47" fmla="*/ 439 h 2070"/>
                <a:gd name="T48" fmla="*/ 1145 w 2036"/>
                <a:gd name="T49" fmla="*/ 83 h 2070"/>
                <a:gd name="T50" fmla="*/ 1348 w 2036"/>
                <a:gd name="T51" fmla="*/ 97 h 2070"/>
                <a:gd name="T52" fmla="*/ 1507 w 2036"/>
                <a:gd name="T53" fmla="*/ 138 h 2070"/>
                <a:gd name="T54" fmla="*/ 1616 w 2036"/>
                <a:gd name="T55" fmla="*/ 317 h 2070"/>
                <a:gd name="T56" fmla="*/ 1823 w 2036"/>
                <a:gd name="T57" fmla="*/ 384 h 2070"/>
                <a:gd name="T58" fmla="*/ 1843 w 2036"/>
                <a:gd name="T59" fmla="*/ 591 h 2070"/>
                <a:gd name="T60" fmla="*/ 1981 w 2036"/>
                <a:gd name="T61" fmla="*/ 724 h 2070"/>
                <a:gd name="T62" fmla="*/ 2018 w 2036"/>
                <a:gd name="T63" fmla="*/ 883 h 2070"/>
                <a:gd name="T64" fmla="*/ 1962 w 2036"/>
                <a:gd name="T65" fmla="*/ 1081 h 2070"/>
                <a:gd name="T66" fmla="*/ 2029 w 2036"/>
                <a:gd name="T67" fmla="*/ 1270 h 2070"/>
                <a:gd name="T68" fmla="*/ 1882 w 2036"/>
                <a:gd name="T69" fmla="*/ 1403 h 2070"/>
                <a:gd name="T70" fmla="*/ 1864 w 2036"/>
                <a:gd name="T71" fmla="*/ 1597 h 2070"/>
                <a:gd name="T72" fmla="*/ 1736 w 2036"/>
                <a:gd name="T73" fmla="*/ 1726 h 2070"/>
                <a:gd name="T74" fmla="*/ 1561 w 2036"/>
                <a:gd name="T75" fmla="*/ 1828 h 2070"/>
                <a:gd name="T76" fmla="*/ 1440 w 2036"/>
                <a:gd name="T77" fmla="*/ 1976 h 2070"/>
                <a:gd name="T78" fmla="*/ 1245 w 2036"/>
                <a:gd name="T79" fmla="*/ 1939 h 2070"/>
                <a:gd name="T80" fmla="*/ 1086 w 2036"/>
                <a:gd name="T81" fmla="*/ 2056 h 2070"/>
                <a:gd name="T82" fmla="*/ 925 w 2036"/>
                <a:gd name="T83" fmla="*/ 2025 h 2070"/>
                <a:gd name="T84" fmla="*/ 735 w 2036"/>
                <a:gd name="T85" fmla="*/ 1952 h 2070"/>
                <a:gd name="T86" fmla="*/ 544 w 2036"/>
                <a:gd name="T87" fmla="*/ 1951 h 2070"/>
                <a:gd name="T88" fmla="*/ 441 w 2036"/>
                <a:gd name="T89" fmla="*/ 1767 h 2070"/>
                <a:gd name="T90" fmla="*/ 230 w 2036"/>
                <a:gd name="T91" fmla="*/ 1706 h 2070"/>
                <a:gd name="T92" fmla="*/ 193 w 2036"/>
                <a:gd name="T93" fmla="*/ 1503 h 2070"/>
                <a:gd name="T94" fmla="*/ 74 w 2036"/>
                <a:gd name="T95" fmla="*/ 1361 h 2070"/>
                <a:gd name="T96" fmla="*/ 6 w 2036"/>
                <a:gd name="T97" fmla="*/ 1211 h 2070"/>
                <a:gd name="T98" fmla="*/ 80 w 2036"/>
                <a:gd name="T99" fmla="*/ 1015 h 2070"/>
                <a:gd name="T100" fmla="*/ 1 w 2036"/>
                <a:gd name="T101" fmla="*/ 825 h 2070"/>
                <a:gd name="T102" fmla="*/ 137 w 2036"/>
                <a:gd name="T103" fmla="*/ 684 h 2070"/>
                <a:gd name="T104" fmla="*/ 174 w 2036"/>
                <a:gd name="T105" fmla="*/ 505 h 2070"/>
                <a:gd name="T106" fmla="*/ 271 w 2036"/>
                <a:gd name="T107" fmla="*/ 350 h 2070"/>
                <a:gd name="T108" fmla="*/ 465 w 2036"/>
                <a:gd name="T109" fmla="*/ 270 h 2070"/>
                <a:gd name="T110" fmla="*/ 569 w 2036"/>
                <a:gd name="T111" fmla="*/ 101 h 2070"/>
                <a:gd name="T112" fmla="*/ 766 w 2036"/>
                <a:gd name="T113" fmla="*/ 132 h 2070"/>
                <a:gd name="T114" fmla="*/ 926 w 2036"/>
                <a:gd name="T115" fmla="*/ 27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36" h="2070">
                  <a:moveTo>
                    <a:pt x="985" y="439"/>
                  </a:moveTo>
                  <a:lnTo>
                    <a:pt x="967" y="440"/>
                  </a:lnTo>
                  <a:lnTo>
                    <a:pt x="955" y="444"/>
                  </a:lnTo>
                  <a:lnTo>
                    <a:pt x="948" y="451"/>
                  </a:lnTo>
                  <a:lnTo>
                    <a:pt x="944" y="463"/>
                  </a:lnTo>
                  <a:lnTo>
                    <a:pt x="943" y="482"/>
                  </a:lnTo>
                  <a:lnTo>
                    <a:pt x="943" y="529"/>
                  </a:lnTo>
                  <a:lnTo>
                    <a:pt x="943" y="547"/>
                  </a:lnTo>
                  <a:lnTo>
                    <a:pt x="942" y="559"/>
                  </a:lnTo>
                  <a:lnTo>
                    <a:pt x="939" y="567"/>
                  </a:lnTo>
                  <a:lnTo>
                    <a:pt x="934" y="574"/>
                  </a:lnTo>
                  <a:lnTo>
                    <a:pt x="926" y="579"/>
                  </a:lnTo>
                  <a:lnTo>
                    <a:pt x="915" y="585"/>
                  </a:lnTo>
                  <a:lnTo>
                    <a:pt x="897" y="591"/>
                  </a:lnTo>
                  <a:lnTo>
                    <a:pt x="863" y="606"/>
                  </a:lnTo>
                  <a:lnTo>
                    <a:pt x="831" y="622"/>
                  </a:lnTo>
                  <a:lnTo>
                    <a:pt x="804" y="642"/>
                  </a:lnTo>
                  <a:lnTo>
                    <a:pt x="780" y="665"/>
                  </a:lnTo>
                  <a:lnTo>
                    <a:pt x="759" y="690"/>
                  </a:lnTo>
                  <a:lnTo>
                    <a:pt x="741" y="718"/>
                  </a:lnTo>
                  <a:lnTo>
                    <a:pt x="728" y="750"/>
                  </a:lnTo>
                  <a:lnTo>
                    <a:pt x="719" y="784"/>
                  </a:lnTo>
                  <a:lnTo>
                    <a:pt x="715" y="822"/>
                  </a:lnTo>
                  <a:lnTo>
                    <a:pt x="715" y="856"/>
                  </a:lnTo>
                  <a:lnTo>
                    <a:pt x="719" y="886"/>
                  </a:lnTo>
                  <a:lnTo>
                    <a:pt x="728" y="916"/>
                  </a:lnTo>
                  <a:lnTo>
                    <a:pt x="740" y="942"/>
                  </a:lnTo>
                  <a:lnTo>
                    <a:pt x="756" y="967"/>
                  </a:lnTo>
                  <a:lnTo>
                    <a:pt x="774" y="990"/>
                  </a:lnTo>
                  <a:lnTo>
                    <a:pt x="797" y="1011"/>
                  </a:lnTo>
                  <a:lnTo>
                    <a:pt x="821" y="1031"/>
                  </a:lnTo>
                  <a:lnTo>
                    <a:pt x="849" y="1048"/>
                  </a:lnTo>
                  <a:lnTo>
                    <a:pt x="889" y="1070"/>
                  </a:lnTo>
                  <a:lnTo>
                    <a:pt x="932" y="1089"/>
                  </a:lnTo>
                  <a:lnTo>
                    <a:pt x="975" y="1106"/>
                  </a:lnTo>
                  <a:lnTo>
                    <a:pt x="1017" y="1124"/>
                  </a:lnTo>
                  <a:lnTo>
                    <a:pt x="1050" y="1140"/>
                  </a:lnTo>
                  <a:lnTo>
                    <a:pt x="1079" y="1160"/>
                  </a:lnTo>
                  <a:lnTo>
                    <a:pt x="1095" y="1176"/>
                  </a:lnTo>
                  <a:lnTo>
                    <a:pt x="1106" y="1194"/>
                  </a:lnTo>
                  <a:lnTo>
                    <a:pt x="1112" y="1211"/>
                  </a:lnTo>
                  <a:lnTo>
                    <a:pt x="1114" y="1230"/>
                  </a:lnTo>
                  <a:lnTo>
                    <a:pt x="1111" y="1248"/>
                  </a:lnTo>
                  <a:lnTo>
                    <a:pt x="1104" y="1266"/>
                  </a:lnTo>
                  <a:lnTo>
                    <a:pt x="1093" y="1282"/>
                  </a:lnTo>
                  <a:lnTo>
                    <a:pt x="1078" y="1295"/>
                  </a:lnTo>
                  <a:lnTo>
                    <a:pt x="1058" y="1306"/>
                  </a:lnTo>
                  <a:lnTo>
                    <a:pt x="1033" y="1316"/>
                  </a:lnTo>
                  <a:lnTo>
                    <a:pt x="1006" y="1320"/>
                  </a:lnTo>
                  <a:lnTo>
                    <a:pt x="978" y="1323"/>
                  </a:lnTo>
                  <a:lnTo>
                    <a:pt x="951" y="1320"/>
                  </a:lnTo>
                  <a:lnTo>
                    <a:pt x="908" y="1314"/>
                  </a:lnTo>
                  <a:lnTo>
                    <a:pt x="868" y="1304"/>
                  </a:lnTo>
                  <a:lnTo>
                    <a:pt x="827" y="1290"/>
                  </a:lnTo>
                  <a:lnTo>
                    <a:pt x="787" y="1271"/>
                  </a:lnTo>
                  <a:lnTo>
                    <a:pt x="773" y="1266"/>
                  </a:lnTo>
                  <a:lnTo>
                    <a:pt x="763" y="1264"/>
                  </a:lnTo>
                  <a:lnTo>
                    <a:pt x="755" y="1265"/>
                  </a:lnTo>
                  <a:lnTo>
                    <a:pt x="748" y="1270"/>
                  </a:lnTo>
                  <a:lnTo>
                    <a:pt x="742" y="1279"/>
                  </a:lnTo>
                  <a:lnTo>
                    <a:pt x="737" y="1293"/>
                  </a:lnTo>
                  <a:lnTo>
                    <a:pt x="725" y="1336"/>
                  </a:lnTo>
                  <a:lnTo>
                    <a:pt x="713" y="1378"/>
                  </a:lnTo>
                  <a:lnTo>
                    <a:pt x="708" y="1395"/>
                  </a:lnTo>
                  <a:lnTo>
                    <a:pt x="707" y="1408"/>
                  </a:lnTo>
                  <a:lnTo>
                    <a:pt x="710" y="1419"/>
                  </a:lnTo>
                  <a:lnTo>
                    <a:pt x="716" y="1427"/>
                  </a:lnTo>
                  <a:lnTo>
                    <a:pt x="727" y="1435"/>
                  </a:lnTo>
                  <a:lnTo>
                    <a:pt x="742" y="1444"/>
                  </a:lnTo>
                  <a:lnTo>
                    <a:pt x="778" y="1458"/>
                  </a:lnTo>
                  <a:lnTo>
                    <a:pt x="815" y="1470"/>
                  </a:lnTo>
                  <a:lnTo>
                    <a:pt x="852" y="1479"/>
                  </a:lnTo>
                  <a:lnTo>
                    <a:pt x="891" y="1485"/>
                  </a:lnTo>
                  <a:lnTo>
                    <a:pt x="907" y="1489"/>
                  </a:lnTo>
                  <a:lnTo>
                    <a:pt x="919" y="1492"/>
                  </a:lnTo>
                  <a:lnTo>
                    <a:pt x="926" y="1497"/>
                  </a:lnTo>
                  <a:lnTo>
                    <a:pt x="930" y="1505"/>
                  </a:lnTo>
                  <a:lnTo>
                    <a:pt x="931" y="1517"/>
                  </a:lnTo>
                  <a:lnTo>
                    <a:pt x="932" y="1535"/>
                  </a:lnTo>
                  <a:lnTo>
                    <a:pt x="932" y="1563"/>
                  </a:lnTo>
                  <a:lnTo>
                    <a:pt x="932" y="1591"/>
                  </a:lnTo>
                  <a:lnTo>
                    <a:pt x="934" y="1605"/>
                  </a:lnTo>
                  <a:lnTo>
                    <a:pt x="939" y="1614"/>
                  </a:lnTo>
                  <a:lnTo>
                    <a:pt x="945" y="1622"/>
                  </a:lnTo>
                  <a:lnTo>
                    <a:pt x="955" y="1627"/>
                  </a:lnTo>
                  <a:lnTo>
                    <a:pt x="968" y="1629"/>
                  </a:lnTo>
                  <a:lnTo>
                    <a:pt x="1010" y="1630"/>
                  </a:lnTo>
                  <a:lnTo>
                    <a:pt x="1052" y="1629"/>
                  </a:lnTo>
                  <a:lnTo>
                    <a:pt x="1067" y="1626"/>
                  </a:lnTo>
                  <a:lnTo>
                    <a:pt x="1077" y="1620"/>
                  </a:lnTo>
                  <a:lnTo>
                    <a:pt x="1084" y="1609"/>
                  </a:lnTo>
                  <a:lnTo>
                    <a:pt x="1086" y="1594"/>
                  </a:lnTo>
                  <a:lnTo>
                    <a:pt x="1087" y="1555"/>
                  </a:lnTo>
                  <a:lnTo>
                    <a:pt x="1086" y="1517"/>
                  </a:lnTo>
                  <a:lnTo>
                    <a:pt x="1087" y="1503"/>
                  </a:lnTo>
                  <a:lnTo>
                    <a:pt x="1091" y="1491"/>
                  </a:lnTo>
                  <a:lnTo>
                    <a:pt x="1098" y="1482"/>
                  </a:lnTo>
                  <a:lnTo>
                    <a:pt x="1109" y="1476"/>
                  </a:lnTo>
                  <a:lnTo>
                    <a:pt x="1122" y="1471"/>
                  </a:lnTo>
                  <a:lnTo>
                    <a:pt x="1156" y="1459"/>
                  </a:lnTo>
                  <a:lnTo>
                    <a:pt x="1187" y="1444"/>
                  </a:lnTo>
                  <a:lnTo>
                    <a:pt x="1216" y="1425"/>
                  </a:lnTo>
                  <a:lnTo>
                    <a:pt x="1244" y="1403"/>
                  </a:lnTo>
                  <a:lnTo>
                    <a:pt x="1268" y="1377"/>
                  </a:lnTo>
                  <a:lnTo>
                    <a:pt x="1289" y="1347"/>
                  </a:lnTo>
                  <a:lnTo>
                    <a:pt x="1306" y="1315"/>
                  </a:lnTo>
                  <a:lnTo>
                    <a:pt x="1317" y="1282"/>
                  </a:lnTo>
                  <a:lnTo>
                    <a:pt x="1325" y="1248"/>
                  </a:lnTo>
                  <a:lnTo>
                    <a:pt x="1326" y="1213"/>
                  </a:lnTo>
                  <a:lnTo>
                    <a:pt x="1324" y="1179"/>
                  </a:lnTo>
                  <a:lnTo>
                    <a:pt x="1317" y="1145"/>
                  </a:lnTo>
                  <a:lnTo>
                    <a:pt x="1305" y="1113"/>
                  </a:lnTo>
                  <a:lnTo>
                    <a:pt x="1289" y="1082"/>
                  </a:lnTo>
                  <a:lnTo>
                    <a:pt x="1269" y="1053"/>
                  </a:lnTo>
                  <a:lnTo>
                    <a:pt x="1245" y="1026"/>
                  </a:lnTo>
                  <a:lnTo>
                    <a:pt x="1216" y="1002"/>
                  </a:lnTo>
                  <a:lnTo>
                    <a:pt x="1183" y="982"/>
                  </a:lnTo>
                  <a:lnTo>
                    <a:pt x="1136" y="957"/>
                  </a:lnTo>
                  <a:lnTo>
                    <a:pt x="1087" y="937"/>
                  </a:lnTo>
                  <a:lnTo>
                    <a:pt x="1038" y="916"/>
                  </a:lnTo>
                  <a:lnTo>
                    <a:pt x="1009" y="903"/>
                  </a:lnTo>
                  <a:lnTo>
                    <a:pt x="982" y="889"/>
                  </a:lnTo>
                  <a:lnTo>
                    <a:pt x="957" y="871"/>
                  </a:lnTo>
                  <a:lnTo>
                    <a:pt x="942" y="856"/>
                  </a:lnTo>
                  <a:lnTo>
                    <a:pt x="932" y="838"/>
                  </a:lnTo>
                  <a:lnTo>
                    <a:pt x="927" y="822"/>
                  </a:lnTo>
                  <a:lnTo>
                    <a:pt x="927" y="803"/>
                  </a:lnTo>
                  <a:lnTo>
                    <a:pt x="932" y="787"/>
                  </a:lnTo>
                  <a:lnTo>
                    <a:pt x="941" y="772"/>
                  </a:lnTo>
                  <a:lnTo>
                    <a:pt x="955" y="757"/>
                  </a:lnTo>
                  <a:lnTo>
                    <a:pt x="974" y="748"/>
                  </a:lnTo>
                  <a:lnTo>
                    <a:pt x="990" y="741"/>
                  </a:lnTo>
                  <a:lnTo>
                    <a:pt x="1007" y="738"/>
                  </a:lnTo>
                  <a:lnTo>
                    <a:pt x="1023" y="737"/>
                  </a:lnTo>
                  <a:lnTo>
                    <a:pt x="1072" y="737"/>
                  </a:lnTo>
                  <a:lnTo>
                    <a:pt x="1118" y="743"/>
                  </a:lnTo>
                  <a:lnTo>
                    <a:pt x="1164" y="755"/>
                  </a:lnTo>
                  <a:lnTo>
                    <a:pt x="1208" y="773"/>
                  </a:lnTo>
                  <a:lnTo>
                    <a:pt x="1221" y="778"/>
                  </a:lnTo>
                  <a:lnTo>
                    <a:pt x="1232" y="780"/>
                  </a:lnTo>
                  <a:lnTo>
                    <a:pt x="1239" y="779"/>
                  </a:lnTo>
                  <a:lnTo>
                    <a:pt x="1246" y="774"/>
                  </a:lnTo>
                  <a:lnTo>
                    <a:pt x="1251" y="765"/>
                  </a:lnTo>
                  <a:lnTo>
                    <a:pt x="1256" y="752"/>
                  </a:lnTo>
                  <a:lnTo>
                    <a:pt x="1271" y="704"/>
                  </a:lnTo>
                  <a:lnTo>
                    <a:pt x="1284" y="656"/>
                  </a:lnTo>
                  <a:lnTo>
                    <a:pt x="1287" y="641"/>
                  </a:lnTo>
                  <a:lnTo>
                    <a:pt x="1283" y="628"/>
                  </a:lnTo>
                  <a:lnTo>
                    <a:pt x="1276" y="618"/>
                  </a:lnTo>
                  <a:lnTo>
                    <a:pt x="1262" y="610"/>
                  </a:lnTo>
                  <a:lnTo>
                    <a:pt x="1224" y="596"/>
                  </a:lnTo>
                  <a:lnTo>
                    <a:pt x="1186" y="584"/>
                  </a:lnTo>
                  <a:lnTo>
                    <a:pt x="1146" y="575"/>
                  </a:lnTo>
                  <a:lnTo>
                    <a:pt x="1126" y="573"/>
                  </a:lnTo>
                  <a:lnTo>
                    <a:pt x="1112" y="568"/>
                  </a:lnTo>
                  <a:lnTo>
                    <a:pt x="1102" y="564"/>
                  </a:lnTo>
                  <a:lnTo>
                    <a:pt x="1097" y="557"/>
                  </a:lnTo>
                  <a:lnTo>
                    <a:pt x="1095" y="548"/>
                  </a:lnTo>
                  <a:lnTo>
                    <a:pt x="1093" y="533"/>
                  </a:lnTo>
                  <a:lnTo>
                    <a:pt x="1092" y="514"/>
                  </a:lnTo>
                  <a:lnTo>
                    <a:pt x="1092" y="490"/>
                  </a:lnTo>
                  <a:lnTo>
                    <a:pt x="1091" y="471"/>
                  </a:lnTo>
                  <a:lnTo>
                    <a:pt x="1089" y="458"/>
                  </a:lnTo>
                  <a:lnTo>
                    <a:pt x="1084" y="448"/>
                  </a:lnTo>
                  <a:lnTo>
                    <a:pt x="1075" y="444"/>
                  </a:lnTo>
                  <a:lnTo>
                    <a:pt x="1062" y="440"/>
                  </a:lnTo>
                  <a:lnTo>
                    <a:pt x="1043" y="439"/>
                  </a:lnTo>
                  <a:lnTo>
                    <a:pt x="1018" y="439"/>
                  </a:lnTo>
                  <a:lnTo>
                    <a:pt x="985" y="439"/>
                  </a:lnTo>
                  <a:close/>
                  <a:moveTo>
                    <a:pt x="1020" y="0"/>
                  </a:moveTo>
                  <a:lnTo>
                    <a:pt x="1044" y="4"/>
                  </a:lnTo>
                  <a:lnTo>
                    <a:pt x="1068" y="13"/>
                  </a:lnTo>
                  <a:lnTo>
                    <a:pt x="1090" y="26"/>
                  </a:lnTo>
                  <a:lnTo>
                    <a:pt x="1109" y="44"/>
                  </a:lnTo>
                  <a:lnTo>
                    <a:pt x="1145" y="83"/>
                  </a:lnTo>
                  <a:lnTo>
                    <a:pt x="1166" y="103"/>
                  </a:lnTo>
                  <a:lnTo>
                    <a:pt x="1190" y="117"/>
                  </a:lnTo>
                  <a:lnTo>
                    <a:pt x="1216" y="125"/>
                  </a:lnTo>
                  <a:lnTo>
                    <a:pt x="1244" y="128"/>
                  </a:lnTo>
                  <a:lnTo>
                    <a:pt x="1271" y="126"/>
                  </a:lnTo>
                  <a:lnTo>
                    <a:pt x="1299" y="117"/>
                  </a:lnTo>
                  <a:lnTo>
                    <a:pt x="1348" y="97"/>
                  </a:lnTo>
                  <a:lnTo>
                    <a:pt x="1373" y="89"/>
                  </a:lnTo>
                  <a:lnTo>
                    <a:pt x="1398" y="86"/>
                  </a:lnTo>
                  <a:lnTo>
                    <a:pt x="1424" y="87"/>
                  </a:lnTo>
                  <a:lnTo>
                    <a:pt x="1448" y="94"/>
                  </a:lnTo>
                  <a:lnTo>
                    <a:pt x="1470" y="105"/>
                  </a:lnTo>
                  <a:lnTo>
                    <a:pt x="1491" y="119"/>
                  </a:lnTo>
                  <a:lnTo>
                    <a:pt x="1507" y="138"/>
                  </a:lnTo>
                  <a:lnTo>
                    <a:pt x="1521" y="158"/>
                  </a:lnTo>
                  <a:lnTo>
                    <a:pt x="1531" y="184"/>
                  </a:lnTo>
                  <a:lnTo>
                    <a:pt x="1545" y="234"/>
                  </a:lnTo>
                  <a:lnTo>
                    <a:pt x="1556" y="260"/>
                  </a:lnTo>
                  <a:lnTo>
                    <a:pt x="1573" y="284"/>
                  </a:lnTo>
                  <a:lnTo>
                    <a:pt x="1593" y="303"/>
                  </a:lnTo>
                  <a:lnTo>
                    <a:pt x="1616" y="317"/>
                  </a:lnTo>
                  <a:lnTo>
                    <a:pt x="1642" y="327"/>
                  </a:lnTo>
                  <a:lnTo>
                    <a:pt x="1669" y="331"/>
                  </a:lnTo>
                  <a:lnTo>
                    <a:pt x="1723" y="333"/>
                  </a:lnTo>
                  <a:lnTo>
                    <a:pt x="1753" y="338"/>
                  </a:lnTo>
                  <a:lnTo>
                    <a:pt x="1780" y="349"/>
                  </a:lnTo>
                  <a:lnTo>
                    <a:pt x="1803" y="364"/>
                  </a:lnTo>
                  <a:lnTo>
                    <a:pt x="1823" y="384"/>
                  </a:lnTo>
                  <a:lnTo>
                    <a:pt x="1838" y="407"/>
                  </a:lnTo>
                  <a:lnTo>
                    <a:pt x="1848" y="433"/>
                  </a:lnTo>
                  <a:lnTo>
                    <a:pt x="1853" y="461"/>
                  </a:lnTo>
                  <a:lnTo>
                    <a:pt x="1852" y="491"/>
                  </a:lnTo>
                  <a:lnTo>
                    <a:pt x="1843" y="543"/>
                  </a:lnTo>
                  <a:lnTo>
                    <a:pt x="1841" y="567"/>
                  </a:lnTo>
                  <a:lnTo>
                    <a:pt x="1843" y="591"/>
                  </a:lnTo>
                  <a:lnTo>
                    <a:pt x="1849" y="614"/>
                  </a:lnTo>
                  <a:lnTo>
                    <a:pt x="1860" y="635"/>
                  </a:lnTo>
                  <a:lnTo>
                    <a:pt x="1875" y="655"/>
                  </a:lnTo>
                  <a:lnTo>
                    <a:pt x="1891" y="671"/>
                  </a:lnTo>
                  <a:lnTo>
                    <a:pt x="1912" y="684"/>
                  </a:lnTo>
                  <a:lnTo>
                    <a:pt x="1959" y="709"/>
                  </a:lnTo>
                  <a:lnTo>
                    <a:pt x="1981" y="724"/>
                  </a:lnTo>
                  <a:lnTo>
                    <a:pt x="2000" y="742"/>
                  </a:lnTo>
                  <a:lnTo>
                    <a:pt x="2013" y="763"/>
                  </a:lnTo>
                  <a:lnTo>
                    <a:pt x="2024" y="786"/>
                  </a:lnTo>
                  <a:lnTo>
                    <a:pt x="2029" y="810"/>
                  </a:lnTo>
                  <a:lnTo>
                    <a:pt x="2030" y="834"/>
                  </a:lnTo>
                  <a:lnTo>
                    <a:pt x="2027" y="859"/>
                  </a:lnTo>
                  <a:lnTo>
                    <a:pt x="2018" y="883"/>
                  </a:lnTo>
                  <a:lnTo>
                    <a:pt x="2005" y="906"/>
                  </a:lnTo>
                  <a:lnTo>
                    <a:pt x="1975" y="949"/>
                  </a:lnTo>
                  <a:lnTo>
                    <a:pt x="1961" y="974"/>
                  </a:lnTo>
                  <a:lnTo>
                    <a:pt x="1954" y="1000"/>
                  </a:lnTo>
                  <a:lnTo>
                    <a:pt x="1950" y="1027"/>
                  </a:lnTo>
                  <a:lnTo>
                    <a:pt x="1954" y="1055"/>
                  </a:lnTo>
                  <a:lnTo>
                    <a:pt x="1962" y="1081"/>
                  </a:lnTo>
                  <a:lnTo>
                    <a:pt x="1977" y="1106"/>
                  </a:lnTo>
                  <a:lnTo>
                    <a:pt x="2009" y="1150"/>
                  </a:lnTo>
                  <a:lnTo>
                    <a:pt x="2024" y="1173"/>
                  </a:lnTo>
                  <a:lnTo>
                    <a:pt x="2031" y="1197"/>
                  </a:lnTo>
                  <a:lnTo>
                    <a:pt x="2036" y="1222"/>
                  </a:lnTo>
                  <a:lnTo>
                    <a:pt x="2035" y="1246"/>
                  </a:lnTo>
                  <a:lnTo>
                    <a:pt x="2029" y="1270"/>
                  </a:lnTo>
                  <a:lnTo>
                    <a:pt x="2019" y="1293"/>
                  </a:lnTo>
                  <a:lnTo>
                    <a:pt x="2006" y="1314"/>
                  </a:lnTo>
                  <a:lnTo>
                    <a:pt x="1988" y="1332"/>
                  </a:lnTo>
                  <a:lnTo>
                    <a:pt x="1967" y="1347"/>
                  </a:lnTo>
                  <a:lnTo>
                    <a:pt x="1920" y="1373"/>
                  </a:lnTo>
                  <a:lnTo>
                    <a:pt x="1899" y="1387"/>
                  </a:lnTo>
                  <a:lnTo>
                    <a:pt x="1882" y="1403"/>
                  </a:lnTo>
                  <a:lnTo>
                    <a:pt x="1868" y="1423"/>
                  </a:lnTo>
                  <a:lnTo>
                    <a:pt x="1858" y="1444"/>
                  </a:lnTo>
                  <a:lnTo>
                    <a:pt x="1852" y="1467"/>
                  </a:lnTo>
                  <a:lnTo>
                    <a:pt x="1849" y="1491"/>
                  </a:lnTo>
                  <a:lnTo>
                    <a:pt x="1852" y="1515"/>
                  </a:lnTo>
                  <a:lnTo>
                    <a:pt x="1861" y="1567"/>
                  </a:lnTo>
                  <a:lnTo>
                    <a:pt x="1864" y="1597"/>
                  </a:lnTo>
                  <a:lnTo>
                    <a:pt x="1859" y="1625"/>
                  </a:lnTo>
                  <a:lnTo>
                    <a:pt x="1849" y="1652"/>
                  </a:lnTo>
                  <a:lnTo>
                    <a:pt x="1834" y="1674"/>
                  </a:lnTo>
                  <a:lnTo>
                    <a:pt x="1815" y="1695"/>
                  </a:lnTo>
                  <a:lnTo>
                    <a:pt x="1792" y="1711"/>
                  </a:lnTo>
                  <a:lnTo>
                    <a:pt x="1765" y="1721"/>
                  </a:lnTo>
                  <a:lnTo>
                    <a:pt x="1736" y="1726"/>
                  </a:lnTo>
                  <a:lnTo>
                    <a:pt x="1684" y="1729"/>
                  </a:lnTo>
                  <a:lnTo>
                    <a:pt x="1655" y="1734"/>
                  </a:lnTo>
                  <a:lnTo>
                    <a:pt x="1629" y="1744"/>
                  </a:lnTo>
                  <a:lnTo>
                    <a:pt x="1606" y="1759"/>
                  </a:lnTo>
                  <a:lnTo>
                    <a:pt x="1586" y="1778"/>
                  </a:lnTo>
                  <a:lnTo>
                    <a:pt x="1571" y="1801"/>
                  </a:lnTo>
                  <a:lnTo>
                    <a:pt x="1561" y="1828"/>
                  </a:lnTo>
                  <a:lnTo>
                    <a:pt x="1547" y="1879"/>
                  </a:lnTo>
                  <a:lnTo>
                    <a:pt x="1537" y="1904"/>
                  </a:lnTo>
                  <a:lnTo>
                    <a:pt x="1524" y="1925"/>
                  </a:lnTo>
                  <a:lnTo>
                    <a:pt x="1507" y="1943"/>
                  </a:lnTo>
                  <a:lnTo>
                    <a:pt x="1486" y="1959"/>
                  </a:lnTo>
                  <a:lnTo>
                    <a:pt x="1464" y="1970"/>
                  </a:lnTo>
                  <a:lnTo>
                    <a:pt x="1440" y="1976"/>
                  </a:lnTo>
                  <a:lnTo>
                    <a:pt x="1415" y="1978"/>
                  </a:lnTo>
                  <a:lnTo>
                    <a:pt x="1390" y="1975"/>
                  </a:lnTo>
                  <a:lnTo>
                    <a:pt x="1364" y="1967"/>
                  </a:lnTo>
                  <a:lnTo>
                    <a:pt x="1316" y="1948"/>
                  </a:lnTo>
                  <a:lnTo>
                    <a:pt x="1292" y="1941"/>
                  </a:lnTo>
                  <a:lnTo>
                    <a:pt x="1268" y="1938"/>
                  </a:lnTo>
                  <a:lnTo>
                    <a:pt x="1245" y="1939"/>
                  </a:lnTo>
                  <a:lnTo>
                    <a:pt x="1222" y="1944"/>
                  </a:lnTo>
                  <a:lnTo>
                    <a:pt x="1200" y="1954"/>
                  </a:lnTo>
                  <a:lnTo>
                    <a:pt x="1179" y="1967"/>
                  </a:lnTo>
                  <a:lnTo>
                    <a:pt x="1162" y="1984"/>
                  </a:lnTo>
                  <a:lnTo>
                    <a:pt x="1128" y="2024"/>
                  </a:lnTo>
                  <a:lnTo>
                    <a:pt x="1108" y="2043"/>
                  </a:lnTo>
                  <a:lnTo>
                    <a:pt x="1086" y="2056"/>
                  </a:lnTo>
                  <a:lnTo>
                    <a:pt x="1063" y="2066"/>
                  </a:lnTo>
                  <a:lnTo>
                    <a:pt x="1039" y="2070"/>
                  </a:lnTo>
                  <a:lnTo>
                    <a:pt x="1013" y="2070"/>
                  </a:lnTo>
                  <a:lnTo>
                    <a:pt x="989" y="2066"/>
                  </a:lnTo>
                  <a:lnTo>
                    <a:pt x="965" y="2057"/>
                  </a:lnTo>
                  <a:lnTo>
                    <a:pt x="944" y="2044"/>
                  </a:lnTo>
                  <a:lnTo>
                    <a:pt x="925" y="2025"/>
                  </a:lnTo>
                  <a:lnTo>
                    <a:pt x="888" y="1986"/>
                  </a:lnTo>
                  <a:lnTo>
                    <a:pt x="868" y="1967"/>
                  </a:lnTo>
                  <a:lnTo>
                    <a:pt x="843" y="1953"/>
                  </a:lnTo>
                  <a:lnTo>
                    <a:pt x="817" y="1944"/>
                  </a:lnTo>
                  <a:lnTo>
                    <a:pt x="790" y="1941"/>
                  </a:lnTo>
                  <a:lnTo>
                    <a:pt x="762" y="1944"/>
                  </a:lnTo>
                  <a:lnTo>
                    <a:pt x="735" y="1952"/>
                  </a:lnTo>
                  <a:lnTo>
                    <a:pt x="687" y="1973"/>
                  </a:lnTo>
                  <a:lnTo>
                    <a:pt x="660" y="1981"/>
                  </a:lnTo>
                  <a:lnTo>
                    <a:pt x="635" y="1984"/>
                  </a:lnTo>
                  <a:lnTo>
                    <a:pt x="610" y="1982"/>
                  </a:lnTo>
                  <a:lnTo>
                    <a:pt x="586" y="1976"/>
                  </a:lnTo>
                  <a:lnTo>
                    <a:pt x="564" y="1965"/>
                  </a:lnTo>
                  <a:lnTo>
                    <a:pt x="544" y="1951"/>
                  </a:lnTo>
                  <a:lnTo>
                    <a:pt x="526" y="1932"/>
                  </a:lnTo>
                  <a:lnTo>
                    <a:pt x="512" y="1911"/>
                  </a:lnTo>
                  <a:lnTo>
                    <a:pt x="502" y="1887"/>
                  </a:lnTo>
                  <a:lnTo>
                    <a:pt x="488" y="1835"/>
                  </a:lnTo>
                  <a:lnTo>
                    <a:pt x="477" y="1809"/>
                  </a:lnTo>
                  <a:lnTo>
                    <a:pt x="462" y="1786"/>
                  </a:lnTo>
                  <a:lnTo>
                    <a:pt x="441" y="1767"/>
                  </a:lnTo>
                  <a:lnTo>
                    <a:pt x="418" y="1752"/>
                  </a:lnTo>
                  <a:lnTo>
                    <a:pt x="391" y="1742"/>
                  </a:lnTo>
                  <a:lnTo>
                    <a:pt x="364" y="1739"/>
                  </a:lnTo>
                  <a:lnTo>
                    <a:pt x="310" y="1737"/>
                  </a:lnTo>
                  <a:lnTo>
                    <a:pt x="281" y="1731"/>
                  </a:lnTo>
                  <a:lnTo>
                    <a:pt x="254" y="1721"/>
                  </a:lnTo>
                  <a:lnTo>
                    <a:pt x="230" y="1706"/>
                  </a:lnTo>
                  <a:lnTo>
                    <a:pt x="210" y="1687"/>
                  </a:lnTo>
                  <a:lnTo>
                    <a:pt x="195" y="1664"/>
                  </a:lnTo>
                  <a:lnTo>
                    <a:pt x="185" y="1637"/>
                  </a:lnTo>
                  <a:lnTo>
                    <a:pt x="181" y="1609"/>
                  </a:lnTo>
                  <a:lnTo>
                    <a:pt x="183" y="1579"/>
                  </a:lnTo>
                  <a:lnTo>
                    <a:pt x="192" y="1527"/>
                  </a:lnTo>
                  <a:lnTo>
                    <a:pt x="193" y="1503"/>
                  </a:lnTo>
                  <a:lnTo>
                    <a:pt x="191" y="1479"/>
                  </a:lnTo>
                  <a:lnTo>
                    <a:pt x="184" y="1456"/>
                  </a:lnTo>
                  <a:lnTo>
                    <a:pt x="173" y="1435"/>
                  </a:lnTo>
                  <a:lnTo>
                    <a:pt x="160" y="1415"/>
                  </a:lnTo>
                  <a:lnTo>
                    <a:pt x="142" y="1399"/>
                  </a:lnTo>
                  <a:lnTo>
                    <a:pt x="122" y="1386"/>
                  </a:lnTo>
                  <a:lnTo>
                    <a:pt x="74" y="1361"/>
                  </a:lnTo>
                  <a:lnTo>
                    <a:pt x="52" y="1345"/>
                  </a:lnTo>
                  <a:lnTo>
                    <a:pt x="35" y="1328"/>
                  </a:lnTo>
                  <a:lnTo>
                    <a:pt x="21" y="1307"/>
                  </a:lnTo>
                  <a:lnTo>
                    <a:pt x="11" y="1284"/>
                  </a:lnTo>
                  <a:lnTo>
                    <a:pt x="4" y="1260"/>
                  </a:lnTo>
                  <a:lnTo>
                    <a:pt x="3" y="1235"/>
                  </a:lnTo>
                  <a:lnTo>
                    <a:pt x="6" y="1211"/>
                  </a:lnTo>
                  <a:lnTo>
                    <a:pt x="15" y="1187"/>
                  </a:lnTo>
                  <a:lnTo>
                    <a:pt x="28" y="1164"/>
                  </a:lnTo>
                  <a:lnTo>
                    <a:pt x="59" y="1120"/>
                  </a:lnTo>
                  <a:lnTo>
                    <a:pt x="72" y="1096"/>
                  </a:lnTo>
                  <a:lnTo>
                    <a:pt x="81" y="1070"/>
                  </a:lnTo>
                  <a:lnTo>
                    <a:pt x="83" y="1043"/>
                  </a:lnTo>
                  <a:lnTo>
                    <a:pt x="80" y="1015"/>
                  </a:lnTo>
                  <a:lnTo>
                    <a:pt x="71" y="988"/>
                  </a:lnTo>
                  <a:lnTo>
                    <a:pt x="57" y="964"/>
                  </a:lnTo>
                  <a:lnTo>
                    <a:pt x="26" y="921"/>
                  </a:lnTo>
                  <a:lnTo>
                    <a:pt x="13" y="898"/>
                  </a:lnTo>
                  <a:lnTo>
                    <a:pt x="4" y="874"/>
                  </a:lnTo>
                  <a:lnTo>
                    <a:pt x="0" y="849"/>
                  </a:lnTo>
                  <a:lnTo>
                    <a:pt x="1" y="825"/>
                  </a:lnTo>
                  <a:lnTo>
                    <a:pt x="6" y="801"/>
                  </a:lnTo>
                  <a:lnTo>
                    <a:pt x="16" y="778"/>
                  </a:lnTo>
                  <a:lnTo>
                    <a:pt x="29" y="757"/>
                  </a:lnTo>
                  <a:lnTo>
                    <a:pt x="48" y="739"/>
                  </a:lnTo>
                  <a:lnTo>
                    <a:pt x="70" y="725"/>
                  </a:lnTo>
                  <a:lnTo>
                    <a:pt x="116" y="698"/>
                  </a:lnTo>
                  <a:lnTo>
                    <a:pt x="137" y="684"/>
                  </a:lnTo>
                  <a:lnTo>
                    <a:pt x="154" y="668"/>
                  </a:lnTo>
                  <a:lnTo>
                    <a:pt x="168" y="648"/>
                  </a:lnTo>
                  <a:lnTo>
                    <a:pt x="178" y="627"/>
                  </a:lnTo>
                  <a:lnTo>
                    <a:pt x="184" y="604"/>
                  </a:lnTo>
                  <a:lnTo>
                    <a:pt x="186" y="580"/>
                  </a:lnTo>
                  <a:lnTo>
                    <a:pt x="184" y="556"/>
                  </a:lnTo>
                  <a:lnTo>
                    <a:pt x="174" y="505"/>
                  </a:lnTo>
                  <a:lnTo>
                    <a:pt x="172" y="474"/>
                  </a:lnTo>
                  <a:lnTo>
                    <a:pt x="176" y="446"/>
                  </a:lnTo>
                  <a:lnTo>
                    <a:pt x="186" y="420"/>
                  </a:lnTo>
                  <a:lnTo>
                    <a:pt x="202" y="397"/>
                  </a:lnTo>
                  <a:lnTo>
                    <a:pt x="221" y="377"/>
                  </a:lnTo>
                  <a:lnTo>
                    <a:pt x="244" y="361"/>
                  </a:lnTo>
                  <a:lnTo>
                    <a:pt x="271" y="350"/>
                  </a:lnTo>
                  <a:lnTo>
                    <a:pt x="300" y="345"/>
                  </a:lnTo>
                  <a:lnTo>
                    <a:pt x="353" y="342"/>
                  </a:lnTo>
                  <a:lnTo>
                    <a:pt x="380" y="338"/>
                  </a:lnTo>
                  <a:lnTo>
                    <a:pt x="407" y="328"/>
                  </a:lnTo>
                  <a:lnTo>
                    <a:pt x="430" y="313"/>
                  </a:lnTo>
                  <a:lnTo>
                    <a:pt x="450" y="293"/>
                  </a:lnTo>
                  <a:lnTo>
                    <a:pt x="465" y="270"/>
                  </a:lnTo>
                  <a:lnTo>
                    <a:pt x="475" y="244"/>
                  </a:lnTo>
                  <a:lnTo>
                    <a:pt x="487" y="190"/>
                  </a:lnTo>
                  <a:lnTo>
                    <a:pt x="497" y="166"/>
                  </a:lnTo>
                  <a:lnTo>
                    <a:pt x="510" y="144"/>
                  </a:lnTo>
                  <a:lnTo>
                    <a:pt x="527" y="127"/>
                  </a:lnTo>
                  <a:lnTo>
                    <a:pt x="547" y="111"/>
                  </a:lnTo>
                  <a:lnTo>
                    <a:pt x="569" y="101"/>
                  </a:lnTo>
                  <a:lnTo>
                    <a:pt x="593" y="94"/>
                  </a:lnTo>
                  <a:lnTo>
                    <a:pt x="619" y="92"/>
                  </a:lnTo>
                  <a:lnTo>
                    <a:pt x="644" y="94"/>
                  </a:lnTo>
                  <a:lnTo>
                    <a:pt x="669" y="102"/>
                  </a:lnTo>
                  <a:lnTo>
                    <a:pt x="718" y="122"/>
                  </a:lnTo>
                  <a:lnTo>
                    <a:pt x="741" y="129"/>
                  </a:lnTo>
                  <a:lnTo>
                    <a:pt x="766" y="132"/>
                  </a:lnTo>
                  <a:lnTo>
                    <a:pt x="790" y="131"/>
                  </a:lnTo>
                  <a:lnTo>
                    <a:pt x="813" y="126"/>
                  </a:lnTo>
                  <a:lnTo>
                    <a:pt x="835" y="116"/>
                  </a:lnTo>
                  <a:lnTo>
                    <a:pt x="854" y="103"/>
                  </a:lnTo>
                  <a:lnTo>
                    <a:pt x="872" y="85"/>
                  </a:lnTo>
                  <a:lnTo>
                    <a:pt x="907" y="46"/>
                  </a:lnTo>
                  <a:lnTo>
                    <a:pt x="926" y="27"/>
                  </a:lnTo>
                  <a:lnTo>
                    <a:pt x="948" y="14"/>
                  </a:lnTo>
                  <a:lnTo>
                    <a:pt x="971" y="4"/>
                  </a:lnTo>
                  <a:lnTo>
                    <a:pt x="995" y="0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488"/>
            <p:cNvSpPr>
              <a:spLocks/>
            </p:cNvSpPr>
            <p:nvPr/>
          </p:nvSpPr>
          <p:spPr bwMode="auto">
            <a:xfrm>
              <a:off x="661988" y="2151063"/>
              <a:ext cx="104775" cy="84138"/>
            </a:xfrm>
            <a:custGeom>
              <a:avLst/>
              <a:gdLst>
                <a:gd name="T0" fmla="*/ 50 w 660"/>
                <a:gd name="T1" fmla="*/ 0 h 536"/>
                <a:gd name="T2" fmla="*/ 600 w 660"/>
                <a:gd name="T3" fmla="*/ 0 h 536"/>
                <a:gd name="T4" fmla="*/ 600 w 660"/>
                <a:gd name="T5" fmla="*/ 1 h 536"/>
                <a:gd name="T6" fmla="*/ 599 w 660"/>
                <a:gd name="T7" fmla="*/ 2 h 536"/>
                <a:gd name="T8" fmla="*/ 599 w 660"/>
                <a:gd name="T9" fmla="*/ 4 h 536"/>
                <a:gd name="T10" fmla="*/ 592 w 660"/>
                <a:gd name="T11" fmla="*/ 43 h 536"/>
                <a:gd name="T12" fmla="*/ 591 w 660"/>
                <a:gd name="T13" fmla="*/ 83 h 536"/>
                <a:gd name="T14" fmla="*/ 595 w 660"/>
                <a:gd name="T15" fmla="*/ 123 h 536"/>
                <a:gd name="T16" fmla="*/ 603 w 660"/>
                <a:gd name="T17" fmla="*/ 162 h 536"/>
                <a:gd name="T18" fmla="*/ 616 w 660"/>
                <a:gd name="T19" fmla="*/ 200 h 536"/>
                <a:gd name="T20" fmla="*/ 634 w 660"/>
                <a:gd name="T21" fmla="*/ 236 h 536"/>
                <a:gd name="T22" fmla="*/ 656 w 660"/>
                <a:gd name="T23" fmla="*/ 271 h 536"/>
                <a:gd name="T24" fmla="*/ 660 w 660"/>
                <a:gd name="T25" fmla="*/ 277 h 536"/>
                <a:gd name="T26" fmla="*/ 656 w 660"/>
                <a:gd name="T27" fmla="*/ 282 h 536"/>
                <a:gd name="T28" fmla="*/ 632 w 660"/>
                <a:gd name="T29" fmla="*/ 321 h 536"/>
                <a:gd name="T30" fmla="*/ 614 w 660"/>
                <a:gd name="T31" fmla="*/ 361 h 536"/>
                <a:gd name="T32" fmla="*/ 602 w 660"/>
                <a:gd name="T33" fmla="*/ 404 h 536"/>
                <a:gd name="T34" fmla="*/ 596 w 660"/>
                <a:gd name="T35" fmla="*/ 447 h 536"/>
                <a:gd name="T36" fmla="*/ 596 w 660"/>
                <a:gd name="T37" fmla="*/ 491 h 536"/>
                <a:gd name="T38" fmla="*/ 600 w 660"/>
                <a:gd name="T39" fmla="*/ 536 h 536"/>
                <a:gd name="T40" fmla="*/ 46 w 660"/>
                <a:gd name="T41" fmla="*/ 536 h 536"/>
                <a:gd name="T42" fmla="*/ 30 w 660"/>
                <a:gd name="T43" fmla="*/ 533 h 536"/>
                <a:gd name="T44" fmla="*/ 16 w 660"/>
                <a:gd name="T45" fmla="*/ 525 h 536"/>
                <a:gd name="T46" fmla="*/ 7 w 660"/>
                <a:gd name="T47" fmla="*/ 514 h 536"/>
                <a:gd name="T48" fmla="*/ 1 w 660"/>
                <a:gd name="T49" fmla="*/ 501 h 536"/>
                <a:gd name="T50" fmla="*/ 0 w 660"/>
                <a:gd name="T51" fmla="*/ 486 h 536"/>
                <a:gd name="T52" fmla="*/ 4 w 660"/>
                <a:gd name="T53" fmla="*/ 471 h 536"/>
                <a:gd name="T54" fmla="*/ 13 w 660"/>
                <a:gd name="T55" fmla="*/ 458 h 536"/>
                <a:gd name="T56" fmla="*/ 207 w 660"/>
                <a:gd name="T57" fmla="*/ 260 h 536"/>
                <a:gd name="T58" fmla="*/ 19 w 660"/>
                <a:gd name="T59" fmla="*/ 79 h 536"/>
                <a:gd name="T60" fmla="*/ 9 w 660"/>
                <a:gd name="T61" fmla="*/ 65 h 536"/>
                <a:gd name="T62" fmla="*/ 4 w 660"/>
                <a:gd name="T63" fmla="*/ 51 h 536"/>
                <a:gd name="T64" fmla="*/ 5 w 660"/>
                <a:gd name="T65" fmla="*/ 35 h 536"/>
                <a:gd name="T66" fmla="*/ 11 w 660"/>
                <a:gd name="T67" fmla="*/ 22 h 536"/>
                <a:gd name="T68" fmla="*/ 21 w 660"/>
                <a:gd name="T69" fmla="*/ 10 h 536"/>
                <a:gd name="T70" fmla="*/ 34 w 660"/>
                <a:gd name="T71" fmla="*/ 2 h 536"/>
                <a:gd name="T72" fmla="*/ 50 w 660"/>
                <a:gd name="T73" fmla="*/ 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60" h="536">
                  <a:moveTo>
                    <a:pt x="50" y="0"/>
                  </a:moveTo>
                  <a:lnTo>
                    <a:pt x="600" y="0"/>
                  </a:lnTo>
                  <a:lnTo>
                    <a:pt x="600" y="1"/>
                  </a:lnTo>
                  <a:lnTo>
                    <a:pt x="599" y="2"/>
                  </a:lnTo>
                  <a:lnTo>
                    <a:pt x="599" y="4"/>
                  </a:lnTo>
                  <a:lnTo>
                    <a:pt x="592" y="43"/>
                  </a:lnTo>
                  <a:lnTo>
                    <a:pt x="591" y="83"/>
                  </a:lnTo>
                  <a:lnTo>
                    <a:pt x="595" y="123"/>
                  </a:lnTo>
                  <a:lnTo>
                    <a:pt x="603" y="162"/>
                  </a:lnTo>
                  <a:lnTo>
                    <a:pt x="616" y="200"/>
                  </a:lnTo>
                  <a:lnTo>
                    <a:pt x="634" y="236"/>
                  </a:lnTo>
                  <a:lnTo>
                    <a:pt x="656" y="271"/>
                  </a:lnTo>
                  <a:lnTo>
                    <a:pt x="660" y="277"/>
                  </a:lnTo>
                  <a:lnTo>
                    <a:pt x="656" y="282"/>
                  </a:lnTo>
                  <a:lnTo>
                    <a:pt x="632" y="321"/>
                  </a:lnTo>
                  <a:lnTo>
                    <a:pt x="614" y="361"/>
                  </a:lnTo>
                  <a:lnTo>
                    <a:pt x="602" y="404"/>
                  </a:lnTo>
                  <a:lnTo>
                    <a:pt x="596" y="447"/>
                  </a:lnTo>
                  <a:lnTo>
                    <a:pt x="596" y="491"/>
                  </a:lnTo>
                  <a:lnTo>
                    <a:pt x="600" y="536"/>
                  </a:lnTo>
                  <a:lnTo>
                    <a:pt x="46" y="536"/>
                  </a:lnTo>
                  <a:lnTo>
                    <a:pt x="30" y="533"/>
                  </a:lnTo>
                  <a:lnTo>
                    <a:pt x="16" y="525"/>
                  </a:lnTo>
                  <a:lnTo>
                    <a:pt x="7" y="514"/>
                  </a:lnTo>
                  <a:lnTo>
                    <a:pt x="1" y="501"/>
                  </a:lnTo>
                  <a:lnTo>
                    <a:pt x="0" y="486"/>
                  </a:lnTo>
                  <a:lnTo>
                    <a:pt x="4" y="471"/>
                  </a:lnTo>
                  <a:lnTo>
                    <a:pt x="13" y="458"/>
                  </a:lnTo>
                  <a:lnTo>
                    <a:pt x="207" y="260"/>
                  </a:lnTo>
                  <a:lnTo>
                    <a:pt x="19" y="79"/>
                  </a:lnTo>
                  <a:lnTo>
                    <a:pt x="9" y="65"/>
                  </a:lnTo>
                  <a:lnTo>
                    <a:pt x="4" y="51"/>
                  </a:lnTo>
                  <a:lnTo>
                    <a:pt x="5" y="35"/>
                  </a:lnTo>
                  <a:lnTo>
                    <a:pt x="11" y="22"/>
                  </a:lnTo>
                  <a:lnTo>
                    <a:pt x="21" y="10"/>
                  </a:lnTo>
                  <a:lnTo>
                    <a:pt x="34" y="2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7" name="Group 1157"/>
          <p:cNvGrpSpPr/>
          <p:nvPr/>
        </p:nvGrpSpPr>
        <p:grpSpPr>
          <a:xfrm>
            <a:off x="4721236" y="405197"/>
            <a:ext cx="561975" cy="485775"/>
            <a:chOff x="1611313" y="1951038"/>
            <a:chExt cx="561975" cy="485775"/>
          </a:xfrm>
          <a:solidFill>
            <a:srgbClr val="000000"/>
          </a:solidFill>
        </p:grpSpPr>
        <p:sp>
          <p:nvSpPr>
            <p:cNvPr id="308" name="Freeform 493"/>
            <p:cNvSpPr>
              <a:spLocks noEditPoints="1"/>
            </p:cNvSpPr>
            <p:nvPr/>
          </p:nvSpPr>
          <p:spPr bwMode="auto">
            <a:xfrm>
              <a:off x="1611313" y="1951038"/>
              <a:ext cx="561975" cy="485775"/>
            </a:xfrm>
            <a:custGeom>
              <a:avLst/>
              <a:gdLst>
                <a:gd name="T0" fmla="*/ 233 w 3545"/>
                <a:gd name="T1" fmla="*/ 740 h 3064"/>
                <a:gd name="T2" fmla="*/ 242 w 3545"/>
                <a:gd name="T3" fmla="*/ 2705 h 3064"/>
                <a:gd name="T4" fmla="*/ 285 w 3545"/>
                <a:gd name="T5" fmla="*/ 2780 h 3064"/>
                <a:gd name="T6" fmla="*/ 360 w 3545"/>
                <a:gd name="T7" fmla="*/ 2823 h 3064"/>
                <a:gd name="T8" fmla="*/ 3120 w 3545"/>
                <a:gd name="T9" fmla="*/ 2831 h 3064"/>
                <a:gd name="T10" fmla="*/ 3212 w 3545"/>
                <a:gd name="T11" fmla="*/ 2812 h 3064"/>
                <a:gd name="T12" fmla="*/ 3277 w 3545"/>
                <a:gd name="T13" fmla="*/ 2757 h 3064"/>
                <a:gd name="T14" fmla="*/ 3309 w 3545"/>
                <a:gd name="T15" fmla="*/ 2674 h 3064"/>
                <a:gd name="T16" fmla="*/ 235 w 3545"/>
                <a:gd name="T17" fmla="*/ 706 h 3064"/>
                <a:gd name="T18" fmla="*/ 3021 w 3545"/>
                <a:gd name="T19" fmla="*/ 225 h 3064"/>
                <a:gd name="T20" fmla="*/ 2960 w 3545"/>
                <a:gd name="T21" fmla="*/ 273 h 3064"/>
                <a:gd name="T22" fmla="*/ 2937 w 3545"/>
                <a:gd name="T23" fmla="*/ 349 h 3064"/>
                <a:gd name="T24" fmla="*/ 2960 w 3545"/>
                <a:gd name="T25" fmla="*/ 427 h 3064"/>
                <a:gd name="T26" fmla="*/ 3021 w 3545"/>
                <a:gd name="T27" fmla="*/ 475 h 3064"/>
                <a:gd name="T28" fmla="*/ 3101 w 3545"/>
                <a:gd name="T29" fmla="*/ 484 h 3064"/>
                <a:gd name="T30" fmla="*/ 3170 w 3545"/>
                <a:gd name="T31" fmla="*/ 446 h 3064"/>
                <a:gd name="T32" fmla="*/ 3207 w 3545"/>
                <a:gd name="T33" fmla="*/ 377 h 3064"/>
                <a:gd name="T34" fmla="*/ 3199 w 3545"/>
                <a:gd name="T35" fmla="*/ 297 h 3064"/>
                <a:gd name="T36" fmla="*/ 3150 w 3545"/>
                <a:gd name="T37" fmla="*/ 237 h 3064"/>
                <a:gd name="T38" fmla="*/ 3073 w 3545"/>
                <a:gd name="T39" fmla="*/ 214 h 3064"/>
                <a:gd name="T40" fmla="*/ 2551 w 3545"/>
                <a:gd name="T41" fmla="*/ 225 h 3064"/>
                <a:gd name="T42" fmla="*/ 2490 w 3545"/>
                <a:gd name="T43" fmla="*/ 273 h 3064"/>
                <a:gd name="T44" fmla="*/ 2467 w 3545"/>
                <a:gd name="T45" fmla="*/ 349 h 3064"/>
                <a:gd name="T46" fmla="*/ 2490 w 3545"/>
                <a:gd name="T47" fmla="*/ 427 h 3064"/>
                <a:gd name="T48" fmla="*/ 2551 w 3545"/>
                <a:gd name="T49" fmla="*/ 475 h 3064"/>
                <a:gd name="T50" fmla="*/ 2631 w 3545"/>
                <a:gd name="T51" fmla="*/ 484 h 3064"/>
                <a:gd name="T52" fmla="*/ 2700 w 3545"/>
                <a:gd name="T53" fmla="*/ 446 h 3064"/>
                <a:gd name="T54" fmla="*/ 2737 w 3545"/>
                <a:gd name="T55" fmla="*/ 377 h 3064"/>
                <a:gd name="T56" fmla="*/ 2729 w 3545"/>
                <a:gd name="T57" fmla="*/ 297 h 3064"/>
                <a:gd name="T58" fmla="*/ 2680 w 3545"/>
                <a:gd name="T59" fmla="*/ 237 h 3064"/>
                <a:gd name="T60" fmla="*/ 2603 w 3545"/>
                <a:gd name="T61" fmla="*/ 214 h 3064"/>
                <a:gd name="T62" fmla="*/ 2079 w 3545"/>
                <a:gd name="T63" fmla="*/ 225 h 3064"/>
                <a:gd name="T64" fmla="*/ 2019 w 3545"/>
                <a:gd name="T65" fmla="*/ 273 h 3064"/>
                <a:gd name="T66" fmla="*/ 1997 w 3545"/>
                <a:gd name="T67" fmla="*/ 349 h 3064"/>
                <a:gd name="T68" fmla="*/ 2019 w 3545"/>
                <a:gd name="T69" fmla="*/ 427 h 3064"/>
                <a:gd name="T70" fmla="*/ 2079 w 3545"/>
                <a:gd name="T71" fmla="*/ 475 h 3064"/>
                <a:gd name="T72" fmla="*/ 2160 w 3545"/>
                <a:gd name="T73" fmla="*/ 484 h 3064"/>
                <a:gd name="T74" fmla="*/ 2229 w 3545"/>
                <a:gd name="T75" fmla="*/ 446 h 3064"/>
                <a:gd name="T76" fmla="*/ 2267 w 3545"/>
                <a:gd name="T77" fmla="*/ 377 h 3064"/>
                <a:gd name="T78" fmla="*/ 2258 w 3545"/>
                <a:gd name="T79" fmla="*/ 297 h 3064"/>
                <a:gd name="T80" fmla="*/ 2209 w 3545"/>
                <a:gd name="T81" fmla="*/ 237 h 3064"/>
                <a:gd name="T82" fmla="*/ 2132 w 3545"/>
                <a:gd name="T83" fmla="*/ 214 h 3064"/>
                <a:gd name="T84" fmla="*/ 3169 w 3545"/>
                <a:gd name="T85" fmla="*/ 4 h 3064"/>
                <a:gd name="T86" fmla="*/ 3311 w 3545"/>
                <a:gd name="T87" fmla="*/ 42 h 3064"/>
                <a:gd name="T88" fmla="*/ 3424 w 3545"/>
                <a:gd name="T89" fmla="*/ 122 h 3064"/>
                <a:gd name="T90" fmla="*/ 3504 w 3545"/>
                <a:gd name="T91" fmla="*/ 236 h 3064"/>
                <a:gd name="T92" fmla="*/ 3541 w 3545"/>
                <a:gd name="T93" fmla="*/ 377 h 3064"/>
                <a:gd name="T94" fmla="*/ 3544 w 3545"/>
                <a:gd name="T95" fmla="*/ 2640 h 3064"/>
                <a:gd name="T96" fmla="*/ 3522 w 3545"/>
                <a:gd name="T97" fmla="*/ 2785 h 3064"/>
                <a:gd name="T98" fmla="*/ 3457 w 3545"/>
                <a:gd name="T99" fmla="*/ 2904 h 3064"/>
                <a:gd name="T100" fmla="*/ 3352 w 3545"/>
                <a:gd name="T101" fmla="*/ 2998 h 3064"/>
                <a:gd name="T102" fmla="*/ 3232 w 3545"/>
                <a:gd name="T103" fmla="*/ 3051 h 3064"/>
                <a:gd name="T104" fmla="*/ 3111 w 3545"/>
                <a:gd name="T105" fmla="*/ 3064 h 3064"/>
                <a:gd name="T106" fmla="*/ 411 w 3545"/>
                <a:gd name="T107" fmla="*/ 3063 h 3064"/>
                <a:gd name="T108" fmla="*/ 269 w 3545"/>
                <a:gd name="T109" fmla="*/ 3037 h 3064"/>
                <a:gd name="T110" fmla="*/ 147 w 3545"/>
                <a:gd name="T111" fmla="*/ 2968 h 3064"/>
                <a:gd name="T112" fmla="*/ 57 w 3545"/>
                <a:gd name="T113" fmla="*/ 2860 h 3064"/>
                <a:gd name="T114" fmla="*/ 9 w 3545"/>
                <a:gd name="T115" fmla="*/ 2729 h 3064"/>
                <a:gd name="T116" fmla="*/ 0 w 3545"/>
                <a:gd name="T117" fmla="*/ 419 h 3064"/>
                <a:gd name="T118" fmla="*/ 28 w 3545"/>
                <a:gd name="T119" fmla="*/ 265 h 3064"/>
                <a:gd name="T120" fmla="*/ 104 w 3545"/>
                <a:gd name="T121" fmla="*/ 138 h 3064"/>
                <a:gd name="T122" fmla="*/ 222 w 3545"/>
                <a:gd name="T123" fmla="*/ 48 h 3064"/>
                <a:gd name="T124" fmla="*/ 369 w 3545"/>
                <a:gd name="T125" fmla="*/ 4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45" h="3064">
                  <a:moveTo>
                    <a:pt x="235" y="706"/>
                  </a:moveTo>
                  <a:lnTo>
                    <a:pt x="235" y="724"/>
                  </a:lnTo>
                  <a:lnTo>
                    <a:pt x="233" y="740"/>
                  </a:lnTo>
                  <a:lnTo>
                    <a:pt x="233" y="2638"/>
                  </a:lnTo>
                  <a:lnTo>
                    <a:pt x="236" y="2674"/>
                  </a:lnTo>
                  <a:lnTo>
                    <a:pt x="242" y="2705"/>
                  </a:lnTo>
                  <a:lnTo>
                    <a:pt x="253" y="2733"/>
                  </a:lnTo>
                  <a:lnTo>
                    <a:pt x="267" y="2758"/>
                  </a:lnTo>
                  <a:lnTo>
                    <a:pt x="285" y="2780"/>
                  </a:lnTo>
                  <a:lnTo>
                    <a:pt x="307" y="2798"/>
                  </a:lnTo>
                  <a:lnTo>
                    <a:pt x="332" y="2812"/>
                  </a:lnTo>
                  <a:lnTo>
                    <a:pt x="360" y="2823"/>
                  </a:lnTo>
                  <a:lnTo>
                    <a:pt x="393" y="2829"/>
                  </a:lnTo>
                  <a:lnTo>
                    <a:pt x="427" y="2831"/>
                  </a:lnTo>
                  <a:lnTo>
                    <a:pt x="3120" y="2831"/>
                  </a:lnTo>
                  <a:lnTo>
                    <a:pt x="3153" y="2829"/>
                  </a:lnTo>
                  <a:lnTo>
                    <a:pt x="3184" y="2823"/>
                  </a:lnTo>
                  <a:lnTo>
                    <a:pt x="3212" y="2812"/>
                  </a:lnTo>
                  <a:lnTo>
                    <a:pt x="3237" y="2797"/>
                  </a:lnTo>
                  <a:lnTo>
                    <a:pt x="3258" y="2780"/>
                  </a:lnTo>
                  <a:lnTo>
                    <a:pt x="3277" y="2757"/>
                  </a:lnTo>
                  <a:lnTo>
                    <a:pt x="3292" y="2733"/>
                  </a:lnTo>
                  <a:lnTo>
                    <a:pt x="3303" y="2705"/>
                  </a:lnTo>
                  <a:lnTo>
                    <a:pt x="3309" y="2674"/>
                  </a:lnTo>
                  <a:lnTo>
                    <a:pt x="3311" y="2640"/>
                  </a:lnTo>
                  <a:lnTo>
                    <a:pt x="3311" y="706"/>
                  </a:lnTo>
                  <a:lnTo>
                    <a:pt x="235" y="706"/>
                  </a:lnTo>
                  <a:close/>
                  <a:moveTo>
                    <a:pt x="3073" y="214"/>
                  </a:moveTo>
                  <a:lnTo>
                    <a:pt x="3047" y="216"/>
                  </a:lnTo>
                  <a:lnTo>
                    <a:pt x="3021" y="225"/>
                  </a:lnTo>
                  <a:lnTo>
                    <a:pt x="2997" y="237"/>
                  </a:lnTo>
                  <a:lnTo>
                    <a:pt x="2978" y="254"/>
                  </a:lnTo>
                  <a:lnTo>
                    <a:pt x="2960" y="273"/>
                  </a:lnTo>
                  <a:lnTo>
                    <a:pt x="2948" y="297"/>
                  </a:lnTo>
                  <a:lnTo>
                    <a:pt x="2940" y="323"/>
                  </a:lnTo>
                  <a:lnTo>
                    <a:pt x="2937" y="349"/>
                  </a:lnTo>
                  <a:lnTo>
                    <a:pt x="2940" y="377"/>
                  </a:lnTo>
                  <a:lnTo>
                    <a:pt x="2948" y="403"/>
                  </a:lnTo>
                  <a:lnTo>
                    <a:pt x="2960" y="427"/>
                  </a:lnTo>
                  <a:lnTo>
                    <a:pt x="2977" y="446"/>
                  </a:lnTo>
                  <a:lnTo>
                    <a:pt x="2997" y="463"/>
                  </a:lnTo>
                  <a:lnTo>
                    <a:pt x="3021" y="475"/>
                  </a:lnTo>
                  <a:lnTo>
                    <a:pt x="3047" y="484"/>
                  </a:lnTo>
                  <a:lnTo>
                    <a:pt x="3073" y="486"/>
                  </a:lnTo>
                  <a:lnTo>
                    <a:pt x="3101" y="484"/>
                  </a:lnTo>
                  <a:lnTo>
                    <a:pt x="3127" y="475"/>
                  </a:lnTo>
                  <a:lnTo>
                    <a:pt x="3150" y="463"/>
                  </a:lnTo>
                  <a:lnTo>
                    <a:pt x="3170" y="446"/>
                  </a:lnTo>
                  <a:lnTo>
                    <a:pt x="3186" y="427"/>
                  </a:lnTo>
                  <a:lnTo>
                    <a:pt x="3199" y="403"/>
                  </a:lnTo>
                  <a:lnTo>
                    <a:pt x="3207" y="377"/>
                  </a:lnTo>
                  <a:lnTo>
                    <a:pt x="3210" y="349"/>
                  </a:lnTo>
                  <a:lnTo>
                    <a:pt x="3207" y="323"/>
                  </a:lnTo>
                  <a:lnTo>
                    <a:pt x="3199" y="297"/>
                  </a:lnTo>
                  <a:lnTo>
                    <a:pt x="3186" y="273"/>
                  </a:lnTo>
                  <a:lnTo>
                    <a:pt x="3170" y="254"/>
                  </a:lnTo>
                  <a:lnTo>
                    <a:pt x="3150" y="237"/>
                  </a:lnTo>
                  <a:lnTo>
                    <a:pt x="3127" y="225"/>
                  </a:lnTo>
                  <a:lnTo>
                    <a:pt x="3101" y="216"/>
                  </a:lnTo>
                  <a:lnTo>
                    <a:pt x="3073" y="214"/>
                  </a:lnTo>
                  <a:close/>
                  <a:moveTo>
                    <a:pt x="2603" y="214"/>
                  </a:moveTo>
                  <a:lnTo>
                    <a:pt x="2575" y="216"/>
                  </a:lnTo>
                  <a:lnTo>
                    <a:pt x="2551" y="225"/>
                  </a:lnTo>
                  <a:lnTo>
                    <a:pt x="2527" y="237"/>
                  </a:lnTo>
                  <a:lnTo>
                    <a:pt x="2507" y="254"/>
                  </a:lnTo>
                  <a:lnTo>
                    <a:pt x="2490" y="273"/>
                  </a:lnTo>
                  <a:lnTo>
                    <a:pt x="2477" y="297"/>
                  </a:lnTo>
                  <a:lnTo>
                    <a:pt x="2470" y="323"/>
                  </a:lnTo>
                  <a:lnTo>
                    <a:pt x="2467" y="349"/>
                  </a:lnTo>
                  <a:lnTo>
                    <a:pt x="2470" y="377"/>
                  </a:lnTo>
                  <a:lnTo>
                    <a:pt x="2477" y="403"/>
                  </a:lnTo>
                  <a:lnTo>
                    <a:pt x="2490" y="427"/>
                  </a:lnTo>
                  <a:lnTo>
                    <a:pt x="2507" y="446"/>
                  </a:lnTo>
                  <a:lnTo>
                    <a:pt x="2527" y="463"/>
                  </a:lnTo>
                  <a:lnTo>
                    <a:pt x="2551" y="475"/>
                  </a:lnTo>
                  <a:lnTo>
                    <a:pt x="2575" y="484"/>
                  </a:lnTo>
                  <a:lnTo>
                    <a:pt x="2603" y="486"/>
                  </a:lnTo>
                  <a:lnTo>
                    <a:pt x="2631" y="484"/>
                  </a:lnTo>
                  <a:lnTo>
                    <a:pt x="2657" y="475"/>
                  </a:lnTo>
                  <a:lnTo>
                    <a:pt x="2680" y="463"/>
                  </a:lnTo>
                  <a:lnTo>
                    <a:pt x="2700" y="446"/>
                  </a:lnTo>
                  <a:lnTo>
                    <a:pt x="2716" y="427"/>
                  </a:lnTo>
                  <a:lnTo>
                    <a:pt x="2729" y="403"/>
                  </a:lnTo>
                  <a:lnTo>
                    <a:pt x="2737" y="377"/>
                  </a:lnTo>
                  <a:lnTo>
                    <a:pt x="2740" y="349"/>
                  </a:lnTo>
                  <a:lnTo>
                    <a:pt x="2737" y="323"/>
                  </a:lnTo>
                  <a:lnTo>
                    <a:pt x="2729" y="297"/>
                  </a:lnTo>
                  <a:lnTo>
                    <a:pt x="2716" y="273"/>
                  </a:lnTo>
                  <a:lnTo>
                    <a:pt x="2700" y="254"/>
                  </a:lnTo>
                  <a:lnTo>
                    <a:pt x="2680" y="237"/>
                  </a:lnTo>
                  <a:lnTo>
                    <a:pt x="2657" y="225"/>
                  </a:lnTo>
                  <a:lnTo>
                    <a:pt x="2631" y="216"/>
                  </a:lnTo>
                  <a:lnTo>
                    <a:pt x="2603" y="214"/>
                  </a:lnTo>
                  <a:close/>
                  <a:moveTo>
                    <a:pt x="2132" y="214"/>
                  </a:moveTo>
                  <a:lnTo>
                    <a:pt x="2105" y="216"/>
                  </a:lnTo>
                  <a:lnTo>
                    <a:pt x="2079" y="225"/>
                  </a:lnTo>
                  <a:lnTo>
                    <a:pt x="2057" y="237"/>
                  </a:lnTo>
                  <a:lnTo>
                    <a:pt x="2036" y="254"/>
                  </a:lnTo>
                  <a:lnTo>
                    <a:pt x="2019" y="273"/>
                  </a:lnTo>
                  <a:lnTo>
                    <a:pt x="2007" y="297"/>
                  </a:lnTo>
                  <a:lnTo>
                    <a:pt x="1999" y="323"/>
                  </a:lnTo>
                  <a:lnTo>
                    <a:pt x="1997" y="349"/>
                  </a:lnTo>
                  <a:lnTo>
                    <a:pt x="1999" y="377"/>
                  </a:lnTo>
                  <a:lnTo>
                    <a:pt x="2007" y="403"/>
                  </a:lnTo>
                  <a:lnTo>
                    <a:pt x="2019" y="427"/>
                  </a:lnTo>
                  <a:lnTo>
                    <a:pt x="2036" y="446"/>
                  </a:lnTo>
                  <a:lnTo>
                    <a:pt x="2056" y="463"/>
                  </a:lnTo>
                  <a:lnTo>
                    <a:pt x="2079" y="475"/>
                  </a:lnTo>
                  <a:lnTo>
                    <a:pt x="2105" y="484"/>
                  </a:lnTo>
                  <a:lnTo>
                    <a:pt x="2132" y="486"/>
                  </a:lnTo>
                  <a:lnTo>
                    <a:pt x="2160" y="484"/>
                  </a:lnTo>
                  <a:lnTo>
                    <a:pt x="2186" y="475"/>
                  </a:lnTo>
                  <a:lnTo>
                    <a:pt x="2209" y="463"/>
                  </a:lnTo>
                  <a:lnTo>
                    <a:pt x="2229" y="446"/>
                  </a:lnTo>
                  <a:lnTo>
                    <a:pt x="2246" y="427"/>
                  </a:lnTo>
                  <a:lnTo>
                    <a:pt x="2258" y="403"/>
                  </a:lnTo>
                  <a:lnTo>
                    <a:pt x="2267" y="377"/>
                  </a:lnTo>
                  <a:lnTo>
                    <a:pt x="2269" y="349"/>
                  </a:lnTo>
                  <a:lnTo>
                    <a:pt x="2267" y="323"/>
                  </a:lnTo>
                  <a:lnTo>
                    <a:pt x="2258" y="297"/>
                  </a:lnTo>
                  <a:lnTo>
                    <a:pt x="2246" y="273"/>
                  </a:lnTo>
                  <a:lnTo>
                    <a:pt x="2229" y="254"/>
                  </a:lnTo>
                  <a:lnTo>
                    <a:pt x="2209" y="237"/>
                  </a:lnTo>
                  <a:lnTo>
                    <a:pt x="2186" y="225"/>
                  </a:lnTo>
                  <a:lnTo>
                    <a:pt x="2160" y="216"/>
                  </a:lnTo>
                  <a:lnTo>
                    <a:pt x="2132" y="214"/>
                  </a:lnTo>
                  <a:close/>
                  <a:moveTo>
                    <a:pt x="424" y="0"/>
                  </a:moveTo>
                  <a:lnTo>
                    <a:pt x="3118" y="0"/>
                  </a:lnTo>
                  <a:lnTo>
                    <a:pt x="3169" y="4"/>
                  </a:lnTo>
                  <a:lnTo>
                    <a:pt x="3220" y="11"/>
                  </a:lnTo>
                  <a:lnTo>
                    <a:pt x="3267" y="24"/>
                  </a:lnTo>
                  <a:lnTo>
                    <a:pt x="3311" y="42"/>
                  </a:lnTo>
                  <a:lnTo>
                    <a:pt x="3352" y="65"/>
                  </a:lnTo>
                  <a:lnTo>
                    <a:pt x="3390" y="91"/>
                  </a:lnTo>
                  <a:lnTo>
                    <a:pt x="3424" y="122"/>
                  </a:lnTo>
                  <a:lnTo>
                    <a:pt x="3454" y="156"/>
                  </a:lnTo>
                  <a:lnTo>
                    <a:pt x="3481" y="194"/>
                  </a:lnTo>
                  <a:lnTo>
                    <a:pt x="3504" y="236"/>
                  </a:lnTo>
                  <a:lnTo>
                    <a:pt x="3521" y="280"/>
                  </a:lnTo>
                  <a:lnTo>
                    <a:pt x="3534" y="327"/>
                  </a:lnTo>
                  <a:lnTo>
                    <a:pt x="3541" y="377"/>
                  </a:lnTo>
                  <a:lnTo>
                    <a:pt x="3545" y="429"/>
                  </a:lnTo>
                  <a:lnTo>
                    <a:pt x="3545" y="1535"/>
                  </a:lnTo>
                  <a:lnTo>
                    <a:pt x="3544" y="2640"/>
                  </a:lnTo>
                  <a:lnTo>
                    <a:pt x="3541" y="2691"/>
                  </a:lnTo>
                  <a:lnTo>
                    <a:pt x="3534" y="2739"/>
                  </a:lnTo>
                  <a:lnTo>
                    <a:pt x="3522" y="2785"/>
                  </a:lnTo>
                  <a:lnTo>
                    <a:pt x="3505" y="2827"/>
                  </a:lnTo>
                  <a:lnTo>
                    <a:pt x="3484" y="2867"/>
                  </a:lnTo>
                  <a:lnTo>
                    <a:pt x="3457" y="2904"/>
                  </a:lnTo>
                  <a:lnTo>
                    <a:pt x="3427" y="2939"/>
                  </a:lnTo>
                  <a:lnTo>
                    <a:pt x="3392" y="2970"/>
                  </a:lnTo>
                  <a:lnTo>
                    <a:pt x="3352" y="2998"/>
                  </a:lnTo>
                  <a:lnTo>
                    <a:pt x="3308" y="3024"/>
                  </a:lnTo>
                  <a:lnTo>
                    <a:pt x="3270" y="3040"/>
                  </a:lnTo>
                  <a:lnTo>
                    <a:pt x="3232" y="3051"/>
                  </a:lnTo>
                  <a:lnTo>
                    <a:pt x="3193" y="3059"/>
                  </a:lnTo>
                  <a:lnTo>
                    <a:pt x="3152" y="3063"/>
                  </a:lnTo>
                  <a:lnTo>
                    <a:pt x="3111" y="3064"/>
                  </a:lnTo>
                  <a:lnTo>
                    <a:pt x="1009" y="3064"/>
                  </a:lnTo>
                  <a:lnTo>
                    <a:pt x="710" y="3064"/>
                  </a:lnTo>
                  <a:lnTo>
                    <a:pt x="411" y="3063"/>
                  </a:lnTo>
                  <a:lnTo>
                    <a:pt x="361" y="3060"/>
                  </a:lnTo>
                  <a:lnTo>
                    <a:pt x="314" y="3051"/>
                  </a:lnTo>
                  <a:lnTo>
                    <a:pt x="269" y="3037"/>
                  </a:lnTo>
                  <a:lnTo>
                    <a:pt x="225" y="3019"/>
                  </a:lnTo>
                  <a:lnTo>
                    <a:pt x="185" y="2996"/>
                  </a:lnTo>
                  <a:lnTo>
                    <a:pt x="147" y="2968"/>
                  </a:lnTo>
                  <a:lnTo>
                    <a:pt x="114" y="2936"/>
                  </a:lnTo>
                  <a:lnTo>
                    <a:pt x="84" y="2900"/>
                  </a:lnTo>
                  <a:lnTo>
                    <a:pt x="57" y="2860"/>
                  </a:lnTo>
                  <a:lnTo>
                    <a:pt x="36" y="2817"/>
                  </a:lnTo>
                  <a:lnTo>
                    <a:pt x="19" y="2771"/>
                  </a:lnTo>
                  <a:lnTo>
                    <a:pt x="9" y="2729"/>
                  </a:lnTo>
                  <a:lnTo>
                    <a:pt x="3" y="2688"/>
                  </a:lnTo>
                  <a:lnTo>
                    <a:pt x="1" y="2645"/>
                  </a:lnTo>
                  <a:lnTo>
                    <a:pt x="0" y="419"/>
                  </a:lnTo>
                  <a:lnTo>
                    <a:pt x="3" y="364"/>
                  </a:lnTo>
                  <a:lnTo>
                    <a:pt x="13" y="313"/>
                  </a:lnTo>
                  <a:lnTo>
                    <a:pt x="28" y="265"/>
                  </a:lnTo>
                  <a:lnTo>
                    <a:pt x="48" y="218"/>
                  </a:lnTo>
                  <a:lnTo>
                    <a:pt x="74" y="177"/>
                  </a:lnTo>
                  <a:lnTo>
                    <a:pt x="104" y="138"/>
                  </a:lnTo>
                  <a:lnTo>
                    <a:pt x="140" y="104"/>
                  </a:lnTo>
                  <a:lnTo>
                    <a:pt x="179" y="73"/>
                  </a:lnTo>
                  <a:lnTo>
                    <a:pt x="222" y="48"/>
                  </a:lnTo>
                  <a:lnTo>
                    <a:pt x="268" y="27"/>
                  </a:lnTo>
                  <a:lnTo>
                    <a:pt x="317" y="13"/>
                  </a:lnTo>
                  <a:lnTo>
                    <a:pt x="369" y="4"/>
                  </a:lnTo>
                  <a:lnTo>
                    <a:pt x="4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494"/>
            <p:cNvSpPr>
              <a:spLocks noEditPoints="1"/>
            </p:cNvSpPr>
            <p:nvPr/>
          </p:nvSpPr>
          <p:spPr bwMode="auto">
            <a:xfrm>
              <a:off x="1758950" y="2092325"/>
              <a:ext cx="268287" cy="277813"/>
            </a:xfrm>
            <a:custGeom>
              <a:avLst/>
              <a:gdLst>
                <a:gd name="T0" fmla="*/ 788 w 1688"/>
                <a:gd name="T1" fmla="*/ 433 h 1759"/>
                <a:gd name="T2" fmla="*/ 782 w 1688"/>
                <a:gd name="T3" fmla="*/ 517 h 1759"/>
                <a:gd name="T4" fmla="*/ 693 w 1688"/>
                <a:gd name="T5" fmla="*/ 561 h 1759"/>
                <a:gd name="T6" fmla="*/ 612 w 1688"/>
                <a:gd name="T7" fmla="*/ 681 h 1759"/>
                <a:gd name="T8" fmla="*/ 633 w 1688"/>
                <a:gd name="T9" fmla="*/ 818 h 1759"/>
                <a:gd name="T10" fmla="*/ 745 w 1688"/>
                <a:gd name="T11" fmla="*/ 909 h 1759"/>
                <a:gd name="T12" fmla="*/ 878 w 1688"/>
                <a:gd name="T13" fmla="*/ 968 h 1759"/>
                <a:gd name="T14" fmla="*/ 920 w 1688"/>
                <a:gd name="T15" fmla="*/ 1041 h 1759"/>
                <a:gd name="T16" fmla="*/ 849 w 1688"/>
                <a:gd name="T17" fmla="*/ 1102 h 1759"/>
                <a:gd name="T18" fmla="*/ 664 w 1688"/>
                <a:gd name="T19" fmla="*/ 1066 h 1759"/>
                <a:gd name="T20" fmla="*/ 625 w 1688"/>
                <a:gd name="T21" fmla="*/ 1082 h 1759"/>
                <a:gd name="T22" fmla="*/ 607 w 1688"/>
                <a:gd name="T23" fmla="*/ 1186 h 1759"/>
                <a:gd name="T24" fmla="*/ 745 w 1688"/>
                <a:gd name="T25" fmla="*/ 1235 h 1759"/>
                <a:gd name="T26" fmla="*/ 778 w 1688"/>
                <a:gd name="T27" fmla="*/ 1274 h 1759"/>
                <a:gd name="T28" fmla="*/ 807 w 1688"/>
                <a:gd name="T29" fmla="*/ 1347 h 1759"/>
                <a:gd name="T30" fmla="*/ 897 w 1688"/>
                <a:gd name="T31" fmla="*/ 1330 h 1759"/>
                <a:gd name="T32" fmla="*/ 904 w 1688"/>
                <a:gd name="T33" fmla="*/ 1234 h 1759"/>
                <a:gd name="T34" fmla="*/ 1016 w 1688"/>
                <a:gd name="T35" fmla="*/ 1175 h 1759"/>
                <a:gd name="T36" fmla="*/ 1087 w 1688"/>
                <a:gd name="T37" fmla="*/ 1028 h 1759"/>
                <a:gd name="T38" fmla="*/ 1030 w 1688"/>
                <a:gd name="T39" fmla="*/ 881 h 1759"/>
                <a:gd name="T40" fmla="*/ 860 w 1688"/>
                <a:gd name="T41" fmla="*/ 786 h 1759"/>
                <a:gd name="T42" fmla="*/ 776 w 1688"/>
                <a:gd name="T43" fmla="*/ 722 h 1759"/>
                <a:gd name="T44" fmla="*/ 810 w 1688"/>
                <a:gd name="T45" fmla="*/ 654 h 1759"/>
                <a:gd name="T46" fmla="*/ 959 w 1688"/>
                <a:gd name="T47" fmla="*/ 661 h 1759"/>
                <a:gd name="T48" fmla="*/ 1027 w 1688"/>
                <a:gd name="T49" fmla="*/ 670 h 1759"/>
                <a:gd name="T50" fmla="*/ 1053 w 1688"/>
                <a:gd name="T51" fmla="*/ 562 h 1759"/>
                <a:gd name="T52" fmla="*/ 945 w 1688"/>
                <a:gd name="T53" fmla="*/ 520 h 1759"/>
                <a:gd name="T54" fmla="*/ 904 w 1688"/>
                <a:gd name="T55" fmla="*/ 489 h 1759"/>
                <a:gd name="T56" fmla="*/ 893 w 1688"/>
                <a:gd name="T57" fmla="*/ 418 h 1759"/>
                <a:gd name="T58" fmla="*/ 842 w 1688"/>
                <a:gd name="T59" fmla="*/ 0 h 1759"/>
                <a:gd name="T60" fmla="*/ 1046 w 1688"/>
                <a:gd name="T61" fmla="*/ 197 h 1759"/>
                <a:gd name="T62" fmla="*/ 1175 w 1688"/>
                <a:gd name="T63" fmla="*/ 180 h 1759"/>
                <a:gd name="T64" fmla="*/ 1360 w 1688"/>
                <a:gd name="T65" fmla="*/ 167 h 1759"/>
                <a:gd name="T66" fmla="*/ 1411 w 1688"/>
                <a:gd name="T67" fmla="*/ 447 h 1759"/>
                <a:gd name="T68" fmla="*/ 1613 w 1688"/>
                <a:gd name="T69" fmla="*/ 541 h 1759"/>
                <a:gd name="T70" fmla="*/ 1686 w 1688"/>
                <a:gd name="T71" fmla="*/ 626 h 1759"/>
                <a:gd name="T72" fmla="*/ 1559 w 1688"/>
                <a:gd name="T73" fmla="*/ 861 h 1759"/>
                <a:gd name="T74" fmla="*/ 1614 w 1688"/>
                <a:gd name="T75" fmla="*/ 977 h 1759"/>
                <a:gd name="T76" fmla="*/ 1684 w 1688"/>
                <a:gd name="T77" fmla="*/ 1149 h 1759"/>
                <a:gd name="T78" fmla="*/ 1528 w 1688"/>
                <a:gd name="T79" fmla="*/ 1248 h 1759"/>
                <a:gd name="T80" fmla="*/ 1414 w 1688"/>
                <a:gd name="T81" fmla="*/ 1309 h 1759"/>
                <a:gd name="T82" fmla="*/ 1364 w 1688"/>
                <a:gd name="T83" fmla="*/ 1589 h 1759"/>
                <a:gd name="T84" fmla="*/ 1081 w 1688"/>
                <a:gd name="T85" fmla="*/ 1551 h 1759"/>
                <a:gd name="T86" fmla="*/ 928 w 1688"/>
                <a:gd name="T87" fmla="*/ 1716 h 1759"/>
                <a:gd name="T88" fmla="*/ 826 w 1688"/>
                <a:gd name="T89" fmla="*/ 1757 h 1759"/>
                <a:gd name="T90" fmla="*/ 641 w 1688"/>
                <a:gd name="T91" fmla="*/ 1561 h 1759"/>
                <a:gd name="T92" fmla="*/ 487 w 1688"/>
                <a:gd name="T93" fmla="*/ 1586 h 1759"/>
                <a:gd name="T94" fmla="*/ 335 w 1688"/>
                <a:gd name="T95" fmla="*/ 1595 h 1759"/>
                <a:gd name="T96" fmla="*/ 289 w 1688"/>
                <a:gd name="T97" fmla="*/ 1505 h 1759"/>
                <a:gd name="T98" fmla="*/ 270 w 1688"/>
                <a:gd name="T99" fmla="*/ 1292 h 1759"/>
                <a:gd name="T100" fmla="*/ 30 w 1688"/>
                <a:gd name="T101" fmla="*/ 1189 h 1759"/>
                <a:gd name="T102" fmla="*/ 10 w 1688"/>
                <a:gd name="T103" fmla="*/ 1091 h 1759"/>
                <a:gd name="T104" fmla="*/ 137 w 1688"/>
                <a:gd name="T105" fmla="*/ 876 h 1759"/>
                <a:gd name="T106" fmla="*/ 1 w 1688"/>
                <a:gd name="T107" fmla="*/ 652 h 1759"/>
                <a:gd name="T108" fmla="*/ 44 w 1688"/>
                <a:gd name="T109" fmla="*/ 560 h 1759"/>
                <a:gd name="T110" fmla="*/ 272 w 1688"/>
                <a:gd name="T111" fmla="*/ 462 h 1759"/>
                <a:gd name="T112" fmla="*/ 295 w 1688"/>
                <a:gd name="T113" fmla="*/ 205 h 1759"/>
                <a:gd name="T114" fmla="*/ 376 w 1688"/>
                <a:gd name="T115" fmla="*/ 155 h 1759"/>
                <a:gd name="T116" fmla="*/ 554 w 1688"/>
                <a:gd name="T117" fmla="*/ 195 h 1759"/>
                <a:gd name="T118" fmla="*/ 639 w 1688"/>
                <a:gd name="T119" fmla="*/ 196 h 1759"/>
                <a:gd name="T120" fmla="*/ 820 w 1688"/>
                <a:gd name="T121" fmla="*/ 2 h 1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88" h="1759">
                  <a:moveTo>
                    <a:pt x="819" y="414"/>
                  </a:moveTo>
                  <a:lnTo>
                    <a:pt x="805" y="415"/>
                  </a:lnTo>
                  <a:lnTo>
                    <a:pt x="796" y="417"/>
                  </a:lnTo>
                  <a:lnTo>
                    <a:pt x="791" y="423"/>
                  </a:lnTo>
                  <a:lnTo>
                    <a:pt x="788" y="433"/>
                  </a:lnTo>
                  <a:lnTo>
                    <a:pt x="787" y="447"/>
                  </a:lnTo>
                  <a:lnTo>
                    <a:pt x="787" y="483"/>
                  </a:lnTo>
                  <a:lnTo>
                    <a:pt x="787" y="498"/>
                  </a:lnTo>
                  <a:lnTo>
                    <a:pt x="786" y="509"/>
                  </a:lnTo>
                  <a:lnTo>
                    <a:pt x="782" y="517"/>
                  </a:lnTo>
                  <a:lnTo>
                    <a:pt x="776" y="522"/>
                  </a:lnTo>
                  <a:lnTo>
                    <a:pt x="766" y="526"/>
                  </a:lnTo>
                  <a:lnTo>
                    <a:pt x="751" y="533"/>
                  </a:lnTo>
                  <a:lnTo>
                    <a:pt x="721" y="546"/>
                  </a:lnTo>
                  <a:lnTo>
                    <a:pt x="693" y="561"/>
                  </a:lnTo>
                  <a:lnTo>
                    <a:pt x="669" y="579"/>
                  </a:lnTo>
                  <a:lnTo>
                    <a:pt x="650" y="600"/>
                  </a:lnTo>
                  <a:lnTo>
                    <a:pt x="633" y="624"/>
                  </a:lnTo>
                  <a:lnTo>
                    <a:pt x="621" y="651"/>
                  </a:lnTo>
                  <a:lnTo>
                    <a:pt x="612" y="681"/>
                  </a:lnTo>
                  <a:lnTo>
                    <a:pt x="608" y="713"/>
                  </a:lnTo>
                  <a:lnTo>
                    <a:pt x="608" y="743"/>
                  </a:lnTo>
                  <a:lnTo>
                    <a:pt x="612" y="770"/>
                  </a:lnTo>
                  <a:lnTo>
                    <a:pt x="621" y="795"/>
                  </a:lnTo>
                  <a:lnTo>
                    <a:pt x="633" y="818"/>
                  </a:lnTo>
                  <a:lnTo>
                    <a:pt x="649" y="839"/>
                  </a:lnTo>
                  <a:lnTo>
                    <a:pt x="667" y="858"/>
                  </a:lnTo>
                  <a:lnTo>
                    <a:pt x="689" y="875"/>
                  </a:lnTo>
                  <a:lnTo>
                    <a:pt x="714" y="891"/>
                  </a:lnTo>
                  <a:lnTo>
                    <a:pt x="745" y="909"/>
                  </a:lnTo>
                  <a:lnTo>
                    <a:pt x="778" y="924"/>
                  </a:lnTo>
                  <a:lnTo>
                    <a:pt x="811" y="936"/>
                  </a:lnTo>
                  <a:lnTo>
                    <a:pt x="845" y="950"/>
                  </a:lnTo>
                  <a:lnTo>
                    <a:pt x="861" y="958"/>
                  </a:lnTo>
                  <a:lnTo>
                    <a:pt x="878" y="968"/>
                  </a:lnTo>
                  <a:lnTo>
                    <a:pt x="893" y="978"/>
                  </a:lnTo>
                  <a:lnTo>
                    <a:pt x="906" y="992"/>
                  </a:lnTo>
                  <a:lnTo>
                    <a:pt x="915" y="1008"/>
                  </a:lnTo>
                  <a:lnTo>
                    <a:pt x="920" y="1024"/>
                  </a:lnTo>
                  <a:lnTo>
                    <a:pt x="920" y="1041"/>
                  </a:lnTo>
                  <a:lnTo>
                    <a:pt x="916" y="1057"/>
                  </a:lnTo>
                  <a:lnTo>
                    <a:pt x="907" y="1071"/>
                  </a:lnTo>
                  <a:lnTo>
                    <a:pt x="894" y="1084"/>
                  </a:lnTo>
                  <a:lnTo>
                    <a:pt x="877" y="1093"/>
                  </a:lnTo>
                  <a:lnTo>
                    <a:pt x="849" y="1102"/>
                  </a:lnTo>
                  <a:lnTo>
                    <a:pt x="821" y="1106"/>
                  </a:lnTo>
                  <a:lnTo>
                    <a:pt x="792" y="1104"/>
                  </a:lnTo>
                  <a:lnTo>
                    <a:pt x="749" y="1096"/>
                  </a:lnTo>
                  <a:lnTo>
                    <a:pt x="706" y="1084"/>
                  </a:lnTo>
                  <a:lnTo>
                    <a:pt x="664" y="1066"/>
                  </a:lnTo>
                  <a:lnTo>
                    <a:pt x="652" y="1060"/>
                  </a:lnTo>
                  <a:lnTo>
                    <a:pt x="643" y="1059"/>
                  </a:lnTo>
                  <a:lnTo>
                    <a:pt x="636" y="1062"/>
                  </a:lnTo>
                  <a:lnTo>
                    <a:pt x="631" y="1070"/>
                  </a:lnTo>
                  <a:lnTo>
                    <a:pt x="625" y="1082"/>
                  </a:lnTo>
                  <a:lnTo>
                    <a:pt x="616" y="1116"/>
                  </a:lnTo>
                  <a:lnTo>
                    <a:pt x="606" y="1149"/>
                  </a:lnTo>
                  <a:lnTo>
                    <a:pt x="603" y="1165"/>
                  </a:lnTo>
                  <a:lnTo>
                    <a:pt x="603" y="1177"/>
                  </a:lnTo>
                  <a:lnTo>
                    <a:pt x="607" y="1186"/>
                  </a:lnTo>
                  <a:lnTo>
                    <a:pt x="616" y="1193"/>
                  </a:lnTo>
                  <a:lnTo>
                    <a:pt x="630" y="1202"/>
                  </a:lnTo>
                  <a:lnTo>
                    <a:pt x="666" y="1217"/>
                  </a:lnTo>
                  <a:lnTo>
                    <a:pt x="705" y="1227"/>
                  </a:lnTo>
                  <a:lnTo>
                    <a:pt x="745" y="1235"/>
                  </a:lnTo>
                  <a:lnTo>
                    <a:pt x="761" y="1237"/>
                  </a:lnTo>
                  <a:lnTo>
                    <a:pt x="771" y="1240"/>
                  </a:lnTo>
                  <a:lnTo>
                    <a:pt x="775" y="1247"/>
                  </a:lnTo>
                  <a:lnTo>
                    <a:pt x="777" y="1257"/>
                  </a:lnTo>
                  <a:lnTo>
                    <a:pt x="778" y="1274"/>
                  </a:lnTo>
                  <a:lnTo>
                    <a:pt x="778" y="1318"/>
                  </a:lnTo>
                  <a:lnTo>
                    <a:pt x="780" y="1329"/>
                  </a:lnTo>
                  <a:lnTo>
                    <a:pt x="786" y="1339"/>
                  </a:lnTo>
                  <a:lnTo>
                    <a:pt x="794" y="1345"/>
                  </a:lnTo>
                  <a:lnTo>
                    <a:pt x="807" y="1347"/>
                  </a:lnTo>
                  <a:lnTo>
                    <a:pt x="839" y="1348"/>
                  </a:lnTo>
                  <a:lnTo>
                    <a:pt x="872" y="1347"/>
                  </a:lnTo>
                  <a:lnTo>
                    <a:pt x="884" y="1344"/>
                  </a:lnTo>
                  <a:lnTo>
                    <a:pt x="892" y="1339"/>
                  </a:lnTo>
                  <a:lnTo>
                    <a:pt x="897" y="1330"/>
                  </a:lnTo>
                  <a:lnTo>
                    <a:pt x="899" y="1319"/>
                  </a:lnTo>
                  <a:lnTo>
                    <a:pt x="899" y="1289"/>
                  </a:lnTo>
                  <a:lnTo>
                    <a:pt x="899" y="1259"/>
                  </a:lnTo>
                  <a:lnTo>
                    <a:pt x="900" y="1245"/>
                  </a:lnTo>
                  <a:lnTo>
                    <a:pt x="904" y="1234"/>
                  </a:lnTo>
                  <a:lnTo>
                    <a:pt x="914" y="1227"/>
                  </a:lnTo>
                  <a:lnTo>
                    <a:pt x="927" y="1222"/>
                  </a:lnTo>
                  <a:lnTo>
                    <a:pt x="959" y="1211"/>
                  </a:lnTo>
                  <a:lnTo>
                    <a:pt x="989" y="1195"/>
                  </a:lnTo>
                  <a:lnTo>
                    <a:pt x="1016" y="1175"/>
                  </a:lnTo>
                  <a:lnTo>
                    <a:pt x="1041" y="1149"/>
                  </a:lnTo>
                  <a:lnTo>
                    <a:pt x="1060" y="1121"/>
                  </a:lnTo>
                  <a:lnTo>
                    <a:pt x="1074" y="1091"/>
                  </a:lnTo>
                  <a:lnTo>
                    <a:pt x="1084" y="1060"/>
                  </a:lnTo>
                  <a:lnTo>
                    <a:pt x="1087" y="1028"/>
                  </a:lnTo>
                  <a:lnTo>
                    <a:pt x="1085" y="997"/>
                  </a:lnTo>
                  <a:lnTo>
                    <a:pt x="1078" y="964"/>
                  </a:lnTo>
                  <a:lnTo>
                    <a:pt x="1066" y="934"/>
                  </a:lnTo>
                  <a:lnTo>
                    <a:pt x="1050" y="906"/>
                  </a:lnTo>
                  <a:lnTo>
                    <a:pt x="1030" y="881"/>
                  </a:lnTo>
                  <a:lnTo>
                    <a:pt x="1004" y="857"/>
                  </a:lnTo>
                  <a:lnTo>
                    <a:pt x="974" y="838"/>
                  </a:lnTo>
                  <a:lnTo>
                    <a:pt x="937" y="819"/>
                  </a:lnTo>
                  <a:lnTo>
                    <a:pt x="899" y="802"/>
                  </a:lnTo>
                  <a:lnTo>
                    <a:pt x="860" y="786"/>
                  </a:lnTo>
                  <a:lnTo>
                    <a:pt x="837" y="777"/>
                  </a:lnTo>
                  <a:lnTo>
                    <a:pt x="817" y="765"/>
                  </a:lnTo>
                  <a:lnTo>
                    <a:pt x="797" y="751"/>
                  </a:lnTo>
                  <a:lnTo>
                    <a:pt x="783" y="737"/>
                  </a:lnTo>
                  <a:lnTo>
                    <a:pt x="776" y="722"/>
                  </a:lnTo>
                  <a:lnTo>
                    <a:pt x="773" y="706"/>
                  </a:lnTo>
                  <a:lnTo>
                    <a:pt x="775" y="691"/>
                  </a:lnTo>
                  <a:lnTo>
                    <a:pt x="782" y="677"/>
                  </a:lnTo>
                  <a:lnTo>
                    <a:pt x="794" y="664"/>
                  </a:lnTo>
                  <a:lnTo>
                    <a:pt x="810" y="654"/>
                  </a:lnTo>
                  <a:lnTo>
                    <a:pt x="830" y="648"/>
                  </a:lnTo>
                  <a:lnTo>
                    <a:pt x="849" y="646"/>
                  </a:lnTo>
                  <a:lnTo>
                    <a:pt x="887" y="646"/>
                  </a:lnTo>
                  <a:lnTo>
                    <a:pt x="923" y="651"/>
                  </a:lnTo>
                  <a:lnTo>
                    <a:pt x="959" y="661"/>
                  </a:lnTo>
                  <a:lnTo>
                    <a:pt x="993" y="675"/>
                  </a:lnTo>
                  <a:lnTo>
                    <a:pt x="1005" y="679"/>
                  </a:lnTo>
                  <a:lnTo>
                    <a:pt x="1015" y="680"/>
                  </a:lnTo>
                  <a:lnTo>
                    <a:pt x="1021" y="678"/>
                  </a:lnTo>
                  <a:lnTo>
                    <a:pt x="1027" y="670"/>
                  </a:lnTo>
                  <a:lnTo>
                    <a:pt x="1031" y="658"/>
                  </a:lnTo>
                  <a:lnTo>
                    <a:pt x="1043" y="621"/>
                  </a:lnTo>
                  <a:lnTo>
                    <a:pt x="1053" y="582"/>
                  </a:lnTo>
                  <a:lnTo>
                    <a:pt x="1056" y="571"/>
                  </a:lnTo>
                  <a:lnTo>
                    <a:pt x="1053" y="562"/>
                  </a:lnTo>
                  <a:lnTo>
                    <a:pt x="1047" y="553"/>
                  </a:lnTo>
                  <a:lnTo>
                    <a:pt x="1036" y="547"/>
                  </a:lnTo>
                  <a:lnTo>
                    <a:pt x="1007" y="535"/>
                  </a:lnTo>
                  <a:lnTo>
                    <a:pt x="977" y="526"/>
                  </a:lnTo>
                  <a:lnTo>
                    <a:pt x="945" y="520"/>
                  </a:lnTo>
                  <a:lnTo>
                    <a:pt x="928" y="517"/>
                  </a:lnTo>
                  <a:lnTo>
                    <a:pt x="916" y="513"/>
                  </a:lnTo>
                  <a:lnTo>
                    <a:pt x="909" y="509"/>
                  </a:lnTo>
                  <a:lnTo>
                    <a:pt x="905" y="501"/>
                  </a:lnTo>
                  <a:lnTo>
                    <a:pt x="904" y="489"/>
                  </a:lnTo>
                  <a:lnTo>
                    <a:pt x="904" y="472"/>
                  </a:lnTo>
                  <a:lnTo>
                    <a:pt x="904" y="450"/>
                  </a:lnTo>
                  <a:lnTo>
                    <a:pt x="903" y="434"/>
                  </a:lnTo>
                  <a:lnTo>
                    <a:pt x="900" y="424"/>
                  </a:lnTo>
                  <a:lnTo>
                    <a:pt x="893" y="418"/>
                  </a:lnTo>
                  <a:lnTo>
                    <a:pt x="882" y="415"/>
                  </a:lnTo>
                  <a:lnTo>
                    <a:pt x="867" y="414"/>
                  </a:lnTo>
                  <a:lnTo>
                    <a:pt x="845" y="414"/>
                  </a:lnTo>
                  <a:lnTo>
                    <a:pt x="819" y="414"/>
                  </a:lnTo>
                  <a:close/>
                  <a:moveTo>
                    <a:pt x="842" y="0"/>
                  </a:moveTo>
                  <a:lnTo>
                    <a:pt x="862" y="2"/>
                  </a:lnTo>
                  <a:lnTo>
                    <a:pt x="884" y="11"/>
                  </a:lnTo>
                  <a:lnTo>
                    <a:pt x="903" y="24"/>
                  </a:lnTo>
                  <a:lnTo>
                    <a:pt x="921" y="42"/>
                  </a:lnTo>
                  <a:lnTo>
                    <a:pt x="1046" y="197"/>
                  </a:lnTo>
                  <a:lnTo>
                    <a:pt x="1053" y="203"/>
                  </a:lnTo>
                  <a:lnTo>
                    <a:pt x="1060" y="208"/>
                  </a:lnTo>
                  <a:lnTo>
                    <a:pt x="1069" y="209"/>
                  </a:lnTo>
                  <a:lnTo>
                    <a:pt x="1078" y="206"/>
                  </a:lnTo>
                  <a:lnTo>
                    <a:pt x="1175" y="180"/>
                  </a:lnTo>
                  <a:lnTo>
                    <a:pt x="1272" y="154"/>
                  </a:lnTo>
                  <a:lnTo>
                    <a:pt x="1297" y="150"/>
                  </a:lnTo>
                  <a:lnTo>
                    <a:pt x="1320" y="151"/>
                  </a:lnTo>
                  <a:lnTo>
                    <a:pt x="1342" y="157"/>
                  </a:lnTo>
                  <a:lnTo>
                    <a:pt x="1360" y="167"/>
                  </a:lnTo>
                  <a:lnTo>
                    <a:pt x="1376" y="182"/>
                  </a:lnTo>
                  <a:lnTo>
                    <a:pt x="1388" y="200"/>
                  </a:lnTo>
                  <a:lnTo>
                    <a:pt x="1397" y="221"/>
                  </a:lnTo>
                  <a:lnTo>
                    <a:pt x="1400" y="246"/>
                  </a:lnTo>
                  <a:lnTo>
                    <a:pt x="1411" y="447"/>
                  </a:lnTo>
                  <a:lnTo>
                    <a:pt x="1413" y="459"/>
                  </a:lnTo>
                  <a:lnTo>
                    <a:pt x="1418" y="467"/>
                  </a:lnTo>
                  <a:lnTo>
                    <a:pt x="1429" y="473"/>
                  </a:lnTo>
                  <a:lnTo>
                    <a:pt x="1520" y="507"/>
                  </a:lnTo>
                  <a:lnTo>
                    <a:pt x="1613" y="541"/>
                  </a:lnTo>
                  <a:lnTo>
                    <a:pt x="1638" y="553"/>
                  </a:lnTo>
                  <a:lnTo>
                    <a:pt x="1657" y="567"/>
                  </a:lnTo>
                  <a:lnTo>
                    <a:pt x="1672" y="585"/>
                  </a:lnTo>
                  <a:lnTo>
                    <a:pt x="1682" y="605"/>
                  </a:lnTo>
                  <a:lnTo>
                    <a:pt x="1686" y="626"/>
                  </a:lnTo>
                  <a:lnTo>
                    <a:pt x="1685" y="649"/>
                  </a:lnTo>
                  <a:lnTo>
                    <a:pt x="1678" y="672"/>
                  </a:lnTo>
                  <a:lnTo>
                    <a:pt x="1666" y="697"/>
                  </a:lnTo>
                  <a:lnTo>
                    <a:pt x="1612" y="779"/>
                  </a:lnTo>
                  <a:lnTo>
                    <a:pt x="1559" y="861"/>
                  </a:lnTo>
                  <a:lnTo>
                    <a:pt x="1554" y="870"/>
                  </a:lnTo>
                  <a:lnTo>
                    <a:pt x="1553" y="877"/>
                  </a:lnTo>
                  <a:lnTo>
                    <a:pt x="1554" y="885"/>
                  </a:lnTo>
                  <a:lnTo>
                    <a:pt x="1559" y="895"/>
                  </a:lnTo>
                  <a:lnTo>
                    <a:pt x="1614" y="977"/>
                  </a:lnTo>
                  <a:lnTo>
                    <a:pt x="1669" y="1061"/>
                  </a:lnTo>
                  <a:lnTo>
                    <a:pt x="1681" y="1084"/>
                  </a:lnTo>
                  <a:lnTo>
                    <a:pt x="1687" y="1106"/>
                  </a:lnTo>
                  <a:lnTo>
                    <a:pt x="1688" y="1129"/>
                  </a:lnTo>
                  <a:lnTo>
                    <a:pt x="1684" y="1149"/>
                  </a:lnTo>
                  <a:lnTo>
                    <a:pt x="1675" y="1168"/>
                  </a:lnTo>
                  <a:lnTo>
                    <a:pt x="1661" y="1186"/>
                  </a:lnTo>
                  <a:lnTo>
                    <a:pt x="1643" y="1201"/>
                  </a:lnTo>
                  <a:lnTo>
                    <a:pt x="1620" y="1211"/>
                  </a:lnTo>
                  <a:lnTo>
                    <a:pt x="1528" y="1248"/>
                  </a:lnTo>
                  <a:lnTo>
                    <a:pt x="1434" y="1283"/>
                  </a:lnTo>
                  <a:lnTo>
                    <a:pt x="1426" y="1286"/>
                  </a:lnTo>
                  <a:lnTo>
                    <a:pt x="1419" y="1292"/>
                  </a:lnTo>
                  <a:lnTo>
                    <a:pt x="1416" y="1299"/>
                  </a:lnTo>
                  <a:lnTo>
                    <a:pt x="1414" y="1309"/>
                  </a:lnTo>
                  <a:lnTo>
                    <a:pt x="1403" y="1512"/>
                  </a:lnTo>
                  <a:lnTo>
                    <a:pt x="1400" y="1536"/>
                  </a:lnTo>
                  <a:lnTo>
                    <a:pt x="1392" y="1557"/>
                  </a:lnTo>
                  <a:lnTo>
                    <a:pt x="1379" y="1575"/>
                  </a:lnTo>
                  <a:lnTo>
                    <a:pt x="1364" y="1589"/>
                  </a:lnTo>
                  <a:lnTo>
                    <a:pt x="1346" y="1600"/>
                  </a:lnTo>
                  <a:lnTo>
                    <a:pt x="1325" y="1606"/>
                  </a:lnTo>
                  <a:lnTo>
                    <a:pt x="1302" y="1607"/>
                  </a:lnTo>
                  <a:lnTo>
                    <a:pt x="1277" y="1603"/>
                  </a:lnTo>
                  <a:lnTo>
                    <a:pt x="1081" y="1551"/>
                  </a:lnTo>
                  <a:lnTo>
                    <a:pt x="1072" y="1549"/>
                  </a:lnTo>
                  <a:lnTo>
                    <a:pt x="1065" y="1551"/>
                  </a:lnTo>
                  <a:lnTo>
                    <a:pt x="1059" y="1554"/>
                  </a:lnTo>
                  <a:lnTo>
                    <a:pt x="1052" y="1560"/>
                  </a:lnTo>
                  <a:lnTo>
                    <a:pt x="928" y="1716"/>
                  </a:lnTo>
                  <a:lnTo>
                    <a:pt x="909" y="1735"/>
                  </a:lnTo>
                  <a:lnTo>
                    <a:pt x="890" y="1748"/>
                  </a:lnTo>
                  <a:lnTo>
                    <a:pt x="870" y="1756"/>
                  </a:lnTo>
                  <a:lnTo>
                    <a:pt x="848" y="1759"/>
                  </a:lnTo>
                  <a:lnTo>
                    <a:pt x="826" y="1757"/>
                  </a:lnTo>
                  <a:lnTo>
                    <a:pt x="806" y="1748"/>
                  </a:lnTo>
                  <a:lnTo>
                    <a:pt x="787" y="1735"/>
                  </a:lnTo>
                  <a:lnTo>
                    <a:pt x="768" y="1716"/>
                  </a:lnTo>
                  <a:lnTo>
                    <a:pt x="704" y="1640"/>
                  </a:lnTo>
                  <a:lnTo>
                    <a:pt x="641" y="1561"/>
                  </a:lnTo>
                  <a:lnTo>
                    <a:pt x="633" y="1553"/>
                  </a:lnTo>
                  <a:lnTo>
                    <a:pt x="624" y="1551"/>
                  </a:lnTo>
                  <a:lnTo>
                    <a:pt x="613" y="1552"/>
                  </a:lnTo>
                  <a:lnTo>
                    <a:pt x="550" y="1569"/>
                  </a:lnTo>
                  <a:lnTo>
                    <a:pt x="487" y="1586"/>
                  </a:lnTo>
                  <a:lnTo>
                    <a:pt x="424" y="1604"/>
                  </a:lnTo>
                  <a:lnTo>
                    <a:pt x="398" y="1610"/>
                  </a:lnTo>
                  <a:lnTo>
                    <a:pt x="375" y="1609"/>
                  </a:lnTo>
                  <a:lnTo>
                    <a:pt x="354" y="1604"/>
                  </a:lnTo>
                  <a:lnTo>
                    <a:pt x="335" y="1595"/>
                  </a:lnTo>
                  <a:lnTo>
                    <a:pt x="319" y="1582"/>
                  </a:lnTo>
                  <a:lnTo>
                    <a:pt x="306" y="1566"/>
                  </a:lnTo>
                  <a:lnTo>
                    <a:pt x="296" y="1547"/>
                  </a:lnTo>
                  <a:lnTo>
                    <a:pt x="290" y="1527"/>
                  </a:lnTo>
                  <a:lnTo>
                    <a:pt x="289" y="1505"/>
                  </a:lnTo>
                  <a:lnTo>
                    <a:pt x="286" y="1441"/>
                  </a:lnTo>
                  <a:lnTo>
                    <a:pt x="282" y="1377"/>
                  </a:lnTo>
                  <a:lnTo>
                    <a:pt x="279" y="1312"/>
                  </a:lnTo>
                  <a:lnTo>
                    <a:pt x="277" y="1300"/>
                  </a:lnTo>
                  <a:lnTo>
                    <a:pt x="270" y="1292"/>
                  </a:lnTo>
                  <a:lnTo>
                    <a:pt x="261" y="1286"/>
                  </a:lnTo>
                  <a:lnTo>
                    <a:pt x="165" y="1251"/>
                  </a:lnTo>
                  <a:lnTo>
                    <a:pt x="69" y="1213"/>
                  </a:lnTo>
                  <a:lnTo>
                    <a:pt x="48" y="1203"/>
                  </a:lnTo>
                  <a:lnTo>
                    <a:pt x="30" y="1189"/>
                  </a:lnTo>
                  <a:lnTo>
                    <a:pt x="18" y="1173"/>
                  </a:lnTo>
                  <a:lnTo>
                    <a:pt x="9" y="1153"/>
                  </a:lnTo>
                  <a:lnTo>
                    <a:pt x="5" y="1133"/>
                  </a:lnTo>
                  <a:lnTo>
                    <a:pt x="5" y="1113"/>
                  </a:lnTo>
                  <a:lnTo>
                    <a:pt x="10" y="1091"/>
                  </a:lnTo>
                  <a:lnTo>
                    <a:pt x="21" y="1070"/>
                  </a:lnTo>
                  <a:lnTo>
                    <a:pt x="76" y="984"/>
                  </a:lnTo>
                  <a:lnTo>
                    <a:pt x="132" y="898"/>
                  </a:lnTo>
                  <a:lnTo>
                    <a:pt x="137" y="887"/>
                  </a:lnTo>
                  <a:lnTo>
                    <a:pt x="137" y="876"/>
                  </a:lnTo>
                  <a:lnTo>
                    <a:pt x="132" y="865"/>
                  </a:lnTo>
                  <a:lnTo>
                    <a:pt x="76" y="781"/>
                  </a:lnTo>
                  <a:lnTo>
                    <a:pt x="20" y="697"/>
                  </a:lnTo>
                  <a:lnTo>
                    <a:pt x="8" y="675"/>
                  </a:lnTo>
                  <a:lnTo>
                    <a:pt x="1" y="652"/>
                  </a:lnTo>
                  <a:lnTo>
                    <a:pt x="0" y="631"/>
                  </a:lnTo>
                  <a:lnTo>
                    <a:pt x="4" y="610"/>
                  </a:lnTo>
                  <a:lnTo>
                    <a:pt x="13" y="591"/>
                  </a:lnTo>
                  <a:lnTo>
                    <a:pt x="26" y="574"/>
                  </a:lnTo>
                  <a:lnTo>
                    <a:pt x="44" y="560"/>
                  </a:lnTo>
                  <a:lnTo>
                    <a:pt x="67" y="548"/>
                  </a:lnTo>
                  <a:lnTo>
                    <a:pt x="161" y="511"/>
                  </a:lnTo>
                  <a:lnTo>
                    <a:pt x="255" y="476"/>
                  </a:lnTo>
                  <a:lnTo>
                    <a:pt x="266" y="469"/>
                  </a:lnTo>
                  <a:lnTo>
                    <a:pt x="272" y="462"/>
                  </a:lnTo>
                  <a:lnTo>
                    <a:pt x="275" y="449"/>
                  </a:lnTo>
                  <a:lnTo>
                    <a:pt x="279" y="348"/>
                  </a:lnTo>
                  <a:lnTo>
                    <a:pt x="284" y="247"/>
                  </a:lnTo>
                  <a:lnTo>
                    <a:pt x="288" y="225"/>
                  </a:lnTo>
                  <a:lnTo>
                    <a:pt x="295" y="205"/>
                  </a:lnTo>
                  <a:lnTo>
                    <a:pt x="305" y="188"/>
                  </a:lnTo>
                  <a:lnTo>
                    <a:pt x="318" y="175"/>
                  </a:lnTo>
                  <a:lnTo>
                    <a:pt x="335" y="165"/>
                  </a:lnTo>
                  <a:lnTo>
                    <a:pt x="353" y="158"/>
                  </a:lnTo>
                  <a:lnTo>
                    <a:pt x="376" y="155"/>
                  </a:lnTo>
                  <a:lnTo>
                    <a:pt x="402" y="156"/>
                  </a:lnTo>
                  <a:lnTo>
                    <a:pt x="430" y="161"/>
                  </a:lnTo>
                  <a:lnTo>
                    <a:pt x="466" y="171"/>
                  </a:lnTo>
                  <a:lnTo>
                    <a:pt x="509" y="182"/>
                  </a:lnTo>
                  <a:lnTo>
                    <a:pt x="554" y="195"/>
                  </a:lnTo>
                  <a:lnTo>
                    <a:pt x="602" y="208"/>
                  </a:lnTo>
                  <a:lnTo>
                    <a:pt x="612" y="210"/>
                  </a:lnTo>
                  <a:lnTo>
                    <a:pt x="622" y="209"/>
                  </a:lnTo>
                  <a:lnTo>
                    <a:pt x="631" y="204"/>
                  </a:lnTo>
                  <a:lnTo>
                    <a:pt x="639" y="196"/>
                  </a:lnTo>
                  <a:lnTo>
                    <a:pt x="700" y="118"/>
                  </a:lnTo>
                  <a:lnTo>
                    <a:pt x="762" y="42"/>
                  </a:lnTo>
                  <a:lnTo>
                    <a:pt x="779" y="24"/>
                  </a:lnTo>
                  <a:lnTo>
                    <a:pt x="800" y="11"/>
                  </a:lnTo>
                  <a:lnTo>
                    <a:pt x="820" y="2"/>
                  </a:lnTo>
                  <a:lnTo>
                    <a:pt x="8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0" name="Group 1158"/>
          <p:cNvGrpSpPr/>
          <p:nvPr/>
        </p:nvGrpSpPr>
        <p:grpSpPr>
          <a:xfrm>
            <a:off x="5656730" y="405197"/>
            <a:ext cx="561975" cy="485775"/>
            <a:chOff x="2546350" y="1951038"/>
            <a:chExt cx="561975" cy="485775"/>
          </a:xfrm>
          <a:solidFill>
            <a:srgbClr val="000000"/>
          </a:solidFill>
        </p:grpSpPr>
        <p:sp>
          <p:nvSpPr>
            <p:cNvPr id="311" name="Freeform 499"/>
            <p:cNvSpPr>
              <a:spLocks noEditPoints="1"/>
            </p:cNvSpPr>
            <p:nvPr/>
          </p:nvSpPr>
          <p:spPr bwMode="auto">
            <a:xfrm>
              <a:off x="2546350" y="1951038"/>
              <a:ext cx="561975" cy="485775"/>
            </a:xfrm>
            <a:custGeom>
              <a:avLst/>
              <a:gdLst>
                <a:gd name="T0" fmla="*/ 233 w 3544"/>
                <a:gd name="T1" fmla="*/ 2638 h 3064"/>
                <a:gd name="T2" fmla="*/ 267 w 3544"/>
                <a:gd name="T3" fmla="*/ 2758 h 3064"/>
                <a:gd name="T4" fmla="*/ 360 w 3544"/>
                <a:gd name="T5" fmla="*/ 2823 h 3064"/>
                <a:gd name="T6" fmla="*/ 3152 w 3544"/>
                <a:gd name="T7" fmla="*/ 2829 h 3064"/>
                <a:gd name="T8" fmla="*/ 3257 w 3544"/>
                <a:gd name="T9" fmla="*/ 2779 h 3064"/>
                <a:gd name="T10" fmla="*/ 3308 w 3544"/>
                <a:gd name="T11" fmla="*/ 2674 h 3064"/>
                <a:gd name="T12" fmla="*/ 3309 w 3544"/>
                <a:gd name="T13" fmla="*/ 707 h 3064"/>
                <a:gd name="T14" fmla="*/ 3020 w 3544"/>
                <a:gd name="T15" fmla="*/ 225 h 3064"/>
                <a:gd name="T16" fmla="*/ 2948 w 3544"/>
                <a:gd name="T17" fmla="*/ 298 h 3064"/>
                <a:gd name="T18" fmla="*/ 2948 w 3544"/>
                <a:gd name="T19" fmla="*/ 404 h 3064"/>
                <a:gd name="T20" fmla="*/ 3020 w 3544"/>
                <a:gd name="T21" fmla="*/ 476 h 3064"/>
                <a:gd name="T22" fmla="*/ 3126 w 3544"/>
                <a:gd name="T23" fmla="*/ 476 h 3064"/>
                <a:gd name="T24" fmla="*/ 3199 w 3544"/>
                <a:gd name="T25" fmla="*/ 404 h 3064"/>
                <a:gd name="T26" fmla="*/ 3199 w 3544"/>
                <a:gd name="T27" fmla="*/ 298 h 3064"/>
                <a:gd name="T28" fmla="*/ 3126 w 3544"/>
                <a:gd name="T29" fmla="*/ 225 h 3064"/>
                <a:gd name="T30" fmla="*/ 2575 w 3544"/>
                <a:gd name="T31" fmla="*/ 217 h 3064"/>
                <a:gd name="T32" fmla="*/ 2489 w 3544"/>
                <a:gd name="T33" fmla="*/ 274 h 3064"/>
                <a:gd name="T34" fmla="*/ 2469 w 3544"/>
                <a:gd name="T35" fmla="*/ 378 h 3064"/>
                <a:gd name="T36" fmla="*/ 2526 w 3544"/>
                <a:gd name="T37" fmla="*/ 463 h 3064"/>
                <a:gd name="T38" fmla="*/ 2630 w 3544"/>
                <a:gd name="T39" fmla="*/ 484 h 3064"/>
                <a:gd name="T40" fmla="*/ 2715 w 3544"/>
                <a:gd name="T41" fmla="*/ 427 h 3064"/>
                <a:gd name="T42" fmla="*/ 2736 w 3544"/>
                <a:gd name="T43" fmla="*/ 324 h 3064"/>
                <a:gd name="T44" fmla="*/ 2679 w 3544"/>
                <a:gd name="T45" fmla="*/ 238 h 3064"/>
                <a:gd name="T46" fmla="*/ 2132 w 3544"/>
                <a:gd name="T47" fmla="*/ 214 h 3064"/>
                <a:gd name="T48" fmla="*/ 2036 w 3544"/>
                <a:gd name="T49" fmla="*/ 254 h 3064"/>
                <a:gd name="T50" fmla="*/ 1996 w 3544"/>
                <a:gd name="T51" fmla="*/ 350 h 3064"/>
                <a:gd name="T52" fmla="*/ 2035 w 3544"/>
                <a:gd name="T53" fmla="*/ 447 h 3064"/>
                <a:gd name="T54" fmla="*/ 2132 w 3544"/>
                <a:gd name="T55" fmla="*/ 487 h 3064"/>
                <a:gd name="T56" fmla="*/ 2229 w 3544"/>
                <a:gd name="T57" fmla="*/ 447 h 3064"/>
                <a:gd name="T58" fmla="*/ 2269 w 3544"/>
                <a:gd name="T59" fmla="*/ 350 h 3064"/>
                <a:gd name="T60" fmla="*/ 2229 w 3544"/>
                <a:gd name="T61" fmla="*/ 254 h 3064"/>
                <a:gd name="T62" fmla="*/ 2132 w 3544"/>
                <a:gd name="T63" fmla="*/ 214 h 3064"/>
                <a:gd name="T64" fmla="*/ 3219 w 3544"/>
                <a:gd name="T65" fmla="*/ 11 h 3064"/>
                <a:gd name="T66" fmla="*/ 3389 w 3544"/>
                <a:gd name="T67" fmla="*/ 91 h 3064"/>
                <a:gd name="T68" fmla="*/ 3503 w 3544"/>
                <a:gd name="T69" fmla="*/ 236 h 3064"/>
                <a:gd name="T70" fmla="*/ 3544 w 3544"/>
                <a:gd name="T71" fmla="*/ 429 h 3064"/>
                <a:gd name="T72" fmla="*/ 3533 w 3544"/>
                <a:gd name="T73" fmla="*/ 2740 h 3064"/>
                <a:gd name="T74" fmla="*/ 3457 w 3544"/>
                <a:gd name="T75" fmla="*/ 2904 h 3064"/>
                <a:gd name="T76" fmla="*/ 3308 w 3544"/>
                <a:gd name="T77" fmla="*/ 3024 h 3064"/>
                <a:gd name="T78" fmla="*/ 3152 w 3544"/>
                <a:gd name="T79" fmla="*/ 3063 h 3064"/>
                <a:gd name="T80" fmla="*/ 411 w 3544"/>
                <a:gd name="T81" fmla="*/ 3063 h 3064"/>
                <a:gd name="T82" fmla="*/ 226 w 3544"/>
                <a:gd name="T83" fmla="*/ 3019 h 3064"/>
                <a:gd name="T84" fmla="*/ 84 w 3544"/>
                <a:gd name="T85" fmla="*/ 2900 h 3064"/>
                <a:gd name="T86" fmla="*/ 10 w 3544"/>
                <a:gd name="T87" fmla="*/ 2729 h 3064"/>
                <a:gd name="T88" fmla="*/ 0 w 3544"/>
                <a:gd name="T89" fmla="*/ 419 h 3064"/>
                <a:gd name="T90" fmla="*/ 49 w 3544"/>
                <a:gd name="T91" fmla="*/ 218 h 3064"/>
                <a:gd name="T92" fmla="*/ 180 w 3544"/>
                <a:gd name="T93" fmla="*/ 73 h 3064"/>
                <a:gd name="T94" fmla="*/ 370 w 3544"/>
                <a:gd name="T95" fmla="*/ 4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44" h="3064">
                  <a:moveTo>
                    <a:pt x="235" y="707"/>
                  </a:moveTo>
                  <a:lnTo>
                    <a:pt x="233" y="725"/>
                  </a:lnTo>
                  <a:lnTo>
                    <a:pt x="233" y="741"/>
                  </a:lnTo>
                  <a:lnTo>
                    <a:pt x="233" y="2638"/>
                  </a:lnTo>
                  <a:lnTo>
                    <a:pt x="236" y="2674"/>
                  </a:lnTo>
                  <a:lnTo>
                    <a:pt x="242" y="2705"/>
                  </a:lnTo>
                  <a:lnTo>
                    <a:pt x="253" y="2733"/>
                  </a:lnTo>
                  <a:lnTo>
                    <a:pt x="267" y="2758"/>
                  </a:lnTo>
                  <a:lnTo>
                    <a:pt x="285" y="2780"/>
                  </a:lnTo>
                  <a:lnTo>
                    <a:pt x="307" y="2798"/>
                  </a:lnTo>
                  <a:lnTo>
                    <a:pt x="332" y="2812"/>
                  </a:lnTo>
                  <a:lnTo>
                    <a:pt x="360" y="2823"/>
                  </a:lnTo>
                  <a:lnTo>
                    <a:pt x="393" y="2829"/>
                  </a:lnTo>
                  <a:lnTo>
                    <a:pt x="427" y="2831"/>
                  </a:lnTo>
                  <a:lnTo>
                    <a:pt x="3119" y="2831"/>
                  </a:lnTo>
                  <a:lnTo>
                    <a:pt x="3152" y="2829"/>
                  </a:lnTo>
                  <a:lnTo>
                    <a:pt x="3183" y="2823"/>
                  </a:lnTo>
                  <a:lnTo>
                    <a:pt x="3211" y="2812"/>
                  </a:lnTo>
                  <a:lnTo>
                    <a:pt x="3236" y="2797"/>
                  </a:lnTo>
                  <a:lnTo>
                    <a:pt x="3257" y="2779"/>
                  </a:lnTo>
                  <a:lnTo>
                    <a:pt x="3276" y="2757"/>
                  </a:lnTo>
                  <a:lnTo>
                    <a:pt x="3291" y="2733"/>
                  </a:lnTo>
                  <a:lnTo>
                    <a:pt x="3302" y="2705"/>
                  </a:lnTo>
                  <a:lnTo>
                    <a:pt x="3308" y="2674"/>
                  </a:lnTo>
                  <a:lnTo>
                    <a:pt x="3310" y="2640"/>
                  </a:lnTo>
                  <a:lnTo>
                    <a:pt x="3310" y="747"/>
                  </a:lnTo>
                  <a:lnTo>
                    <a:pt x="3310" y="727"/>
                  </a:lnTo>
                  <a:lnTo>
                    <a:pt x="3309" y="707"/>
                  </a:lnTo>
                  <a:lnTo>
                    <a:pt x="235" y="707"/>
                  </a:lnTo>
                  <a:close/>
                  <a:moveTo>
                    <a:pt x="3073" y="214"/>
                  </a:moveTo>
                  <a:lnTo>
                    <a:pt x="3045" y="217"/>
                  </a:lnTo>
                  <a:lnTo>
                    <a:pt x="3020" y="225"/>
                  </a:lnTo>
                  <a:lnTo>
                    <a:pt x="2997" y="238"/>
                  </a:lnTo>
                  <a:lnTo>
                    <a:pt x="2977" y="254"/>
                  </a:lnTo>
                  <a:lnTo>
                    <a:pt x="2960" y="274"/>
                  </a:lnTo>
                  <a:lnTo>
                    <a:pt x="2948" y="298"/>
                  </a:lnTo>
                  <a:lnTo>
                    <a:pt x="2940" y="324"/>
                  </a:lnTo>
                  <a:lnTo>
                    <a:pt x="2937" y="350"/>
                  </a:lnTo>
                  <a:lnTo>
                    <a:pt x="2940" y="378"/>
                  </a:lnTo>
                  <a:lnTo>
                    <a:pt x="2948" y="404"/>
                  </a:lnTo>
                  <a:lnTo>
                    <a:pt x="2960" y="427"/>
                  </a:lnTo>
                  <a:lnTo>
                    <a:pt x="2977" y="447"/>
                  </a:lnTo>
                  <a:lnTo>
                    <a:pt x="2997" y="463"/>
                  </a:lnTo>
                  <a:lnTo>
                    <a:pt x="3020" y="476"/>
                  </a:lnTo>
                  <a:lnTo>
                    <a:pt x="3045" y="484"/>
                  </a:lnTo>
                  <a:lnTo>
                    <a:pt x="3073" y="487"/>
                  </a:lnTo>
                  <a:lnTo>
                    <a:pt x="3101" y="484"/>
                  </a:lnTo>
                  <a:lnTo>
                    <a:pt x="3126" y="476"/>
                  </a:lnTo>
                  <a:lnTo>
                    <a:pt x="3150" y="463"/>
                  </a:lnTo>
                  <a:lnTo>
                    <a:pt x="3170" y="447"/>
                  </a:lnTo>
                  <a:lnTo>
                    <a:pt x="3186" y="427"/>
                  </a:lnTo>
                  <a:lnTo>
                    <a:pt x="3199" y="404"/>
                  </a:lnTo>
                  <a:lnTo>
                    <a:pt x="3207" y="378"/>
                  </a:lnTo>
                  <a:lnTo>
                    <a:pt x="3210" y="350"/>
                  </a:lnTo>
                  <a:lnTo>
                    <a:pt x="3207" y="324"/>
                  </a:lnTo>
                  <a:lnTo>
                    <a:pt x="3199" y="298"/>
                  </a:lnTo>
                  <a:lnTo>
                    <a:pt x="3186" y="274"/>
                  </a:lnTo>
                  <a:lnTo>
                    <a:pt x="3170" y="254"/>
                  </a:lnTo>
                  <a:lnTo>
                    <a:pt x="3150" y="238"/>
                  </a:lnTo>
                  <a:lnTo>
                    <a:pt x="3126" y="225"/>
                  </a:lnTo>
                  <a:lnTo>
                    <a:pt x="3101" y="217"/>
                  </a:lnTo>
                  <a:lnTo>
                    <a:pt x="3073" y="214"/>
                  </a:lnTo>
                  <a:close/>
                  <a:moveTo>
                    <a:pt x="2602" y="214"/>
                  </a:moveTo>
                  <a:lnTo>
                    <a:pt x="2575" y="217"/>
                  </a:lnTo>
                  <a:lnTo>
                    <a:pt x="2550" y="225"/>
                  </a:lnTo>
                  <a:lnTo>
                    <a:pt x="2526" y="238"/>
                  </a:lnTo>
                  <a:lnTo>
                    <a:pt x="2507" y="254"/>
                  </a:lnTo>
                  <a:lnTo>
                    <a:pt x="2489" y="274"/>
                  </a:lnTo>
                  <a:lnTo>
                    <a:pt x="2476" y="298"/>
                  </a:lnTo>
                  <a:lnTo>
                    <a:pt x="2469" y="324"/>
                  </a:lnTo>
                  <a:lnTo>
                    <a:pt x="2466" y="350"/>
                  </a:lnTo>
                  <a:lnTo>
                    <a:pt x="2469" y="378"/>
                  </a:lnTo>
                  <a:lnTo>
                    <a:pt x="2476" y="404"/>
                  </a:lnTo>
                  <a:lnTo>
                    <a:pt x="2489" y="427"/>
                  </a:lnTo>
                  <a:lnTo>
                    <a:pt x="2505" y="447"/>
                  </a:lnTo>
                  <a:lnTo>
                    <a:pt x="2526" y="463"/>
                  </a:lnTo>
                  <a:lnTo>
                    <a:pt x="2550" y="476"/>
                  </a:lnTo>
                  <a:lnTo>
                    <a:pt x="2575" y="484"/>
                  </a:lnTo>
                  <a:lnTo>
                    <a:pt x="2602" y="487"/>
                  </a:lnTo>
                  <a:lnTo>
                    <a:pt x="2630" y="484"/>
                  </a:lnTo>
                  <a:lnTo>
                    <a:pt x="2656" y="476"/>
                  </a:lnTo>
                  <a:lnTo>
                    <a:pt x="2679" y="463"/>
                  </a:lnTo>
                  <a:lnTo>
                    <a:pt x="2699" y="447"/>
                  </a:lnTo>
                  <a:lnTo>
                    <a:pt x="2715" y="427"/>
                  </a:lnTo>
                  <a:lnTo>
                    <a:pt x="2728" y="404"/>
                  </a:lnTo>
                  <a:lnTo>
                    <a:pt x="2736" y="378"/>
                  </a:lnTo>
                  <a:lnTo>
                    <a:pt x="2739" y="350"/>
                  </a:lnTo>
                  <a:lnTo>
                    <a:pt x="2736" y="324"/>
                  </a:lnTo>
                  <a:lnTo>
                    <a:pt x="2728" y="298"/>
                  </a:lnTo>
                  <a:lnTo>
                    <a:pt x="2715" y="274"/>
                  </a:lnTo>
                  <a:lnTo>
                    <a:pt x="2699" y="254"/>
                  </a:lnTo>
                  <a:lnTo>
                    <a:pt x="2679" y="238"/>
                  </a:lnTo>
                  <a:lnTo>
                    <a:pt x="2656" y="225"/>
                  </a:lnTo>
                  <a:lnTo>
                    <a:pt x="2630" y="217"/>
                  </a:lnTo>
                  <a:lnTo>
                    <a:pt x="2602" y="214"/>
                  </a:lnTo>
                  <a:close/>
                  <a:moveTo>
                    <a:pt x="2132" y="214"/>
                  </a:moveTo>
                  <a:lnTo>
                    <a:pt x="2105" y="217"/>
                  </a:lnTo>
                  <a:lnTo>
                    <a:pt x="2079" y="225"/>
                  </a:lnTo>
                  <a:lnTo>
                    <a:pt x="2056" y="238"/>
                  </a:lnTo>
                  <a:lnTo>
                    <a:pt x="2036" y="254"/>
                  </a:lnTo>
                  <a:lnTo>
                    <a:pt x="2019" y="274"/>
                  </a:lnTo>
                  <a:lnTo>
                    <a:pt x="2006" y="298"/>
                  </a:lnTo>
                  <a:lnTo>
                    <a:pt x="1999" y="324"/>
                  </a:lnTo>
                  <a:lnTo>
                    <a:pt x="1996" y="350"/>
                  </a:lnTo>
                  <a:lnTo>
                    <a:pt x="1999" y="378"/>
                  </a:lnTo>
                  <a:lnTo>
                    <a:pt x="2006" y="404"/>
                  </a:lnTo>
                  <a:lnTo>
                    <a:pt x="2019" y="427"/>
                  </a:lnTo>
                  <a:lnTo>
                    <a:pt x="2035" y="447"/>
                  </a:lnTo>
                  <a:lnTo>
                    <a:pt x="2056" y="463"/>
                  </a:lnTo>
                  <a:lnTo>
                    <a:pt x="2079" y="476"/>
                  </a:lnTo>
                  <a:lnTo>
                    <a:pt x="2105" y="484"/>
                  </a:lnTo>
                  <a:lnTo>
                    <a:pt x="2132" y="487"/>
                  </a:lnTo>
                  <a:lnTo>
                    <a:pt x="2160" y="484"/>
                  </a:lnTo>
                  <a:lnTo>
                    <a:pt x="2186" y="476"/>
                  </a:lnTo>
                  <a:lnTo>
                    <a:pt x="2209" y="463"/>
                  </a:lnTo>
                  <a:lnTo>
                    <a:pt x="2229" y="447"/>
                  </a:lnTo>
                  <a:lnTo>
                    <a:pt x="2245" y="427"/>
                  </a:lnTo>
                  <a:lnTo>
                    <a:pt x="2258" y="404"/>
                  </a:lnTo>
                  <a:lnTo>
                    <a:pt x="2266" y="378"/>
                  </a:lnTo>
                  <a:lnTo>
                    <a:pt x="2269" y="350"/>
                  </a:lnTo>
                  <a:lnTo>
                    <a:pt x="2266" y="324"/>
                  </a:lnTo>
                  <a:lnTo>
                    <a:pt x="2258" y="298"/>
                  </a:lnTo>
                  <a:lnTo>
                    <a:pt x="2245" y="274"/>
                  </a:lnTo>
                  <a:lnTo>
                    <a:pt x="2229" y="254"/>
                  </a:lnTo>
                  <a:lnTo>
                    <a:pt x="2209" y="238"/>
                  </a:lnTo>
                  <a:lnTo>
                    <a:pt x="2186" y="225"/>
                  </a:lnTo>
                  <a:lnTo>
                    <a:pt x="2160" y="217"/>
                  </a:lnTo>
                  <a:lnTo>
                    <a:pt x="2132" y="214"/>
                  </a:lnTo>
                  <a:close/>
                  <a:moveTo>
                    <a:pt x="424" y="0"/>
                  </a:moveTo>
                  <a:lnTo>
                    <a:pt x="3116" y="0"/>
                  </a:lnTo>
                  <a:lnTo>
                    <a:pt x="3168" y="4"/>
                  </a:lnTo>
                  <a:lnTo>
                    <a:pt x="3219" y="11"/>
                  </a:lnTo>
                  <a:lnTo>
                    <a:pt x="3266" y="24"/>
                  </a:lnTo>
                  <a:lnTo>
                    <a:pt x="3310" y="42"/>
                  </a:lnTo>
                  <a:lnTo>
                    <a:pt x="3351" y="65"/>
                  </a:lnTo>
                  <a:lnTo>
                    <a:pt x="3389" y="91"/>
                  </a:lnTo>
                  <a:lnTo>
                    <a:pt x="3423" y="122"/>
                  </a:lnTo>
                  <a:lnTo>
                    <a:pt x="3454" y="156"/>
                  </a:lnTo>
                  <a:lnTo>
                    <a:pt x="3480" y="194"/>
                  </a:lnTo>
                  <a:lnTo>
                    <a:pt x="3503" y="236"/>
                  </a:lnTo>
                  <a:lnTo>
                    <a:pt x="3520" y="280"/>
                  </a:lnTo>
                  <a:lnTo>
                    <a:pt x="3533" y="327"/>
                  </a:lnTo>
                  <a:lnTo>
                    <a:pt x="3540" y="377"/>
                  </a:lnTo>
                  <a:lnTo>
                    <a:pt x="3544" y="429"/>
                  </a:lnTo>
                  <a:lnTo>
                    <a:pt x="3544" y="1535"/>
                  </a:lnTo>
                  <a:lnTo>
                    <a:pt x="3542" y="2641"/>
                  </a:lnTo>
                  <a:lnTo>
                    <a:pt x="3540" y="2692"/>
                  </a:lnTo>
                  <a:lnTo>
                    <a:pt x="3533" y="2740"/>
                  </a:lnTo>
                  <a:lnTo>
                    <a:pt x="3521" y="2785"/>
                  </a:lnTo>
                  <a:lnTo>
                    <a:pt x="3505" y="2828"/>
                  </a:lnTo>
                  <a:lnTo>
                    <a:pt x="3483" y="2868"/>
                  </a:lnTo>
                  <a:lnTo>
                    <a:pt x="3457" y="2904"/>
                  </a:lnTo>
                  <a:lnTo>
                    <a:pt x="3427" y="2939"/>
                  </a:lnTo>
                  <a:lnTo>
                    <a:pt x="3392" y="2970"/>
                  </a:lnTo>
                  <a:lnTo>
                    <a:pt x="3352" y="2998"/>
                  </a:lnTo>
                  <a:lnTo>
                    <a:pt x="3308" y="3024"/>
                  </a:lnTo>
                  <a:lnTo>
                    <a:pt x="3270" y="3040"/>
                  </a:lnTo>
                  <a:lnTo>
                    <a:pt x="3232" y="3051"/>
                  </a:lnTo>
                  <a:lnTo>
                    <a:pt x="3192" y="3059"/>
                  </a:lnTo>
                  <a:lnTo>
                    <a:pt x="3152" y="3063"/>
                  </a:lnTo>
                  <a:lnTo>
                    <a:pt x="3111" y="3064"/>
                  </a:lnTo>
                  <a:lnTo>
                    <a:pt x="1010" y="3064"/>
                  </a:lnTo>
                  <a:lnTo>
                    <a:pt x="710" y="3064"/>
                  </a:lnTo>
                  <a:lnTo>
                    <a:pt x="411" y="3063"/>
                  </a:lnTo>
                  <a:lnTo>
                    <a:pt x="363" y="3060"/>
                  </a:lnTo>
                  <a:lnTo>
                    <a:pt x="314" y="3051"/>
                  </a:lnTo>
                  <a:lnTo>
                    <a:pt x="269" y="3037"/>
                  </a:lnTo>
                  <a:lnTo>
                    <a:pt x="226" y="3019"/>
                  </a:lnTo>
                  <a:lnTo>
                    <a:pt x="185" y="2996"/>
                  </a:lnTo>
                  <a:lnTo>
                    <a:pt x="148" y="2968"/>
                  </a:lnTo>
                  <a:lnTo>
                    <a:pt x="114" y="2936"/>
                  </a:lnTo>
                  <a:lnTo>
                    <a:pt x="84" y="2900"/>
                  </a:lnTo>
                  <a:lnTo>
                    <a:pt x="58" y="2860"/>
                  </a:lnTo>
                  <a:lnTo>
                    <a:pt x="37" y="2817"/>
                  </a:lnTo>
                  <a:lnTo>
                    <a:pt x="19" y="2771"/>
                  </a:lnTo>
                  <a:lnTo>
                    <a:pt x="10" y="2729"/>
                  </a:lnTo>
                  <a:lnTo>
                    <a:pt x="3" y="2688"/>
                  </a:lnTo>
                  <a:lnTo>
                    <a:pt x="1" y="2645"/>
                  </a:lnTo>
                  <a:lnTo>
                    <a:pt x="0" y="1531"/>
                  </a:lnTo>
                  <a:lnTo>
                    <a:pt x="0" y="419"/>
                  </a:lnTo>
                  <a:lnTo>
                    <a:pt x="4" y="364"/>
                  </a:lnTo>
                  <a:lnTo>
                    <a:pt x="13" y="313"/>
                  </a:lnTo>
                  <a:lnTo>
                    <a:pt x="28" y="265"/>
                  </a:lnTo>
                  <a:lnTo>
                    <a:pt x="49" y="218"/>
                  </a:lnTo>
                  <a:lnTo>
                    <a:pt x="75" y="177"/>
                  </a:lnTo>
                  <a:lnTo>
                    <a:pt x="105" y="138"/>
                  </a:lnTo>
                  <a:lnTo>
                    <a:pt x="140" y="104"/>
                  </a:lnTo>
                  <a:lnTo>
                    <a:pt x="180" y="73"/>
                  </a:lnTo>
                  <a:lnTo>
                    <a:pt x="223" y="48"/>
                  </a:lnTo>
                  <a:lnTo>
                    <a:pt x="268" y="27"/>
                  </a:lnTo>
                  <a:lnTo>
                    <a:pt x="317" y="13"/>
                  </a:lnTo>
                  <a:lnTo>
                    <a:pt x="370" y="4"/>
                  </a:lnTo>
                  <a:lnTo>
                    <a:pt x="4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500"/>
            <p:cNvSpPr>
              <a:spLocks/>
            </p:cNvSpPr>
            <p:nvPr/>
          </p:nvSpPr>
          <p:spPr bwMode="auto">
            <a:xfrm>
              <a:off x="2762250" y="2109788"/>
              <a:ext cx="130175" cy="250825"/>
            </a:xfrm>
            <a:custGeom>
              <a:avLst/>
              <a:gdLst>
                <a:gd name="T0" fmla="*/ 439 w 818"/>
                <a:gd name="T1" fmla="*/ 0 h 1578"/>
                <a:gd name="T2" fmla="*/ 492 w 818"/>
                <a:gd name="T3" fmla="*/ 9 h 1578"/>
                <a:gd name="T4" fmla="*/ 508 w 818"/>
                <a:gd name="T5" fmla="*/ 48 h 1578"/>
                <a:gd name="T6" fmla="*/ 510 w 818"/>
                <a:gd name="T7" fmla="*/ 123 h 1578"/>
                <a:gd name="T8" fmla="*/ 519 w 818"/>
                <a:gd name="T9" fmla="*/ 162 h 1578"/>
                <a:gd name="T10" fmla="*/ 556 w 818"/>
                <a:gd name="T11" fmla="*/ 177 h 1578"/>
                <a:gd name="T12" fmla="*/ 683 w 818"/>
                <a:gd name="T13" fmla="*/ 207 h 1578"/>
                <a:gd name="T14" fmla="*/ 757 w 818"/>
                <a:gd name="T15" fmla="*/ 245 h 1578"/>
                <a:gd name="T16" fmla="*/ 763 w 818"/>
                <a:gd name="T17" fmla="*/ 287 h 1578"/>
                <a:gd name="T18" fmla="*/ 719 w 818"/>
                <a:gd name="T19" fmla="*/ 432 h 1578"/>
                <a:gd name="T20" fmla="*/ 692 w 818"/>
                <a:gd name="T21" fmla="*/ 452 h 1578"/>
                <a:gd name="T22" fmla="*/ 613 w 818"/>
                <a:gd name="T23" fmla="*/ 422 h 1578"/>
                <a:gd name="T24" fmla="*/ 467 w 818"/>
                <a:gd name="T25" fmla="*/ 394 h 1578"/>
                <a:gd name="T26" fmla="*/ 372 w 818"/>
                <a:gd name="T27" fmla="*/ 401 h 1578"/>
                <a:gd name="T28" fmla="*/ 311 w 818"/>
                <a:gd name="T29" fmla="*/ 435 h 1578"/>
                <a:gd name="T30" fmla="*/ 287 w 818"/>
                <a:gd name="T31" fmla="*/ 493 h 1578"/>
                <a:gd name="T32" fmla="*/ 310 w 818"/>
                <a:gd name="T33" fmla="*/ 553 h 1578"/>
                <a:gd name="T34" fmla="*/ 397 w 818"/>
                <a:gd name="T35" fmla="*/ 613 h 1578"/>
                <a:gd name="T36" fmla="*/ 565 w 818"/>
                <a:gd name="T37" fmla="*/ 686 h 1578"/>
                <a:gd name="T38" fmla="*/ 699 w 818"/>
                <a:gd name="T39" fmla="*/ 768 h 1578"/>
                <a:gd name="T40" fmla="*/ 776 w 818"/>
                <a:gd name="T41" fmla="*/ 866 h 1578"/>
                <a:gd name="T42" fmla="*/ 813 w 818"/>
                <a:gd name="T43" fmla="*/ 978 h 1578"/>
                <a:gd name="T44" fmla="*/ 811 w 818"/>
                <a:gd name="T45" fmla="*/ 1096 h 1578"/>
                <a:gd name="T46" fmla="*/ 765 w 818"/>
                <a:gd name="T47" fmla="*/ 1209 h 1578"/>
                <a:gd name="T48" fmla="*/ 672 w 818"/>
                <a:gd name="T49" fmla="*/ 1307 h 1578"/>
                <a:gd name="T50" fmla="*/ 546 w 818"/>
                <a:gd name="T51" fmla="*/ 1367 h 1578"/>
                <a:gd name="T52" fmla="*/ 507 w 818"/>
                <a:gd name="T53" fmla="*/ 1394 h 1578"/>
                <a:gd name="T54" fmla="*/ 500 w 818"/>
                <a:gd name="T55" fmla="*/ 1479 h 1578"/>
                <a:gd name="T56" fmla="*/ 493 w 818"/>
                <a:gd name="T57" fmla="*/ 1560 h 1578"/>
                <a:gd name="T58" fmla="*/ 455 w 818"/>
                <a:gd name="T59" fmla="*/ 1577 h 1578"/>
                <a:gd name="T60" fmla="*/ 328 w 818"/>
                <a:gd name="T61" fmla="*/ 1575 h 1578"/>
                <a:gd name="T62" fmla="*/ 300 w 818"/>
                <a:gd name="T63" fmla="*/ 1544 h 1578"/>
                <a:gd name="T64" fmla="*/ 297 w 818"/>
                <a:gd name="T65" fmla="*/ 1453 h 1578"/>
                <a:gd name="T66" fmla="*/ 292 w 818"/>
                <a:gd name="T67" fmla="*/ 1407 h 1578"/>
                <a:gd name="T68" fmla="*/ 261 w 818"/>
                <a:gd name="T69" fmla="*/ 1391 h 1578"/>
                <a:gd name="T70" fmla="*/ 142 w 818"/>
                <a:gd name="T71" fmla="*/ 1366 h 1578"/>
                <a:gd name="T72" fmla="*/ 28 w 818"/>
                <a:gd name="T73" fmla="*/ 1322 h 1578"/>
                <a:gd name="T74" fmla="*/ 1 w 818"/>
                <a:gd name="T75" fmla="*/ 1292 h 1578"/>
                <a:gd name="T76" fmla="*/ 6 w 818"/>
                <a:gd name="T77" fmla="*/ 1245 h 1578"/>
                <a:gd name="T78" fmla="*/ 45 w 818"/>
                <a:gd name="T79" fmla="*/ 1115 h 1578"/>
                <a:gd name="T80" fmla="*/ 66 w 818"/>
                <a:gd name="T81" fmla="*/ 1092 h 1578"/>
                <a:gd name="T82" fmla="*/ 104 w 818"/>
                <a:gd name="T83" fmla="*/ 1103 h 1578"/>
                <a:gd name="T84" fmla="*/ 265 w 818"/>
                <a:gd name="T85" fmla="*/ 1159 h 1578"/>
                <a:gd name="T86" fmla="*/ 394 w 818"/>
                <a:gd name="T87" fmla="*/ 1169 h 1578"/>
                <a:gd name="T88" fmla="*/ 487 w 818"/>
                <a:gd name="T89" fmla="*/ 1137 h 1578"/>
                <a:gd name="T90" fmla="*/ 530 w 818"/>
                <a:gd name="T91" fmla="*/ 1082 h 1578"/>
                <a:gd name="T92" fmla="*/ 532 w 818"/>
                <a:gd name="T93" fmla="*/ 1017 h 1578"/>
                <a:gd name="T94" fmla="*/ 491 w 818"/>
                <a:gd name="T95" fmla="*/ 956 h 1578"/>
                <a:gd name="T96" fmla="*/ 410 w 818"/>
                <a:gd name="T97" fmla="*/ 908 h 1578"/>
                <a:gd name="T98" fmla="*/ 274 w 818"/>
                <a:gd name="T99" fmla="*/ 853 h 1578"/>
                <a:gd name="T100" fmla="*/ 154 w 818"/>
                <a:gd name="T101" fmla="*/ 787 h 1578"/>
                <a:gd name="T102" fmla="*/ 73 w 818"/>
                <a:gd name="T103" fmla="*/ 713 h 1578"/>
                <a:gd name="T104" fmla="*/ 23 w 818"/>
                <a:gd name="T105" fmla="*/ 622 h 1578"/>
                <a:gd name="T106" fmla="*/ 10 w 818"/>
                <a:gd name="T107" fmla="*/ 509 h 1578"/>
                <a:gd name="T108" fmla="*/ 39 w 818"/>
                <a:gd name="T109" fmla="*/ 384 h 1578"/>
                <a:gd name="T110" fmla="*/ 106 w 818"/>
                <a:gd name="T111" fmla="*/ 288 h 1578"/>
                <a:gd name="T112" fmla="*/ 210 w 818"/>
                <a:gd name="T113" fmla="*/ 219 h 1578"/>
                <a:gd name="T114" fmla="*/ 285 w 818"/>
                <a:gd name="T115" fmla="*/ 189 h 1578"/>
                <a:gd name="T116" fmla="*/ 308 w 818"/>
                <a:gd name="T117" fmla="*/ 168 h 1578"/>
                <a:gd name="T118" fmla="*/ 311 w 818"/>
                <a:gd name="T119" fmla="*/ 119 h 1578"/>
                <a:gd name="T120" fmla="*/ 312 w 818"/>
                <a:gd name="T121" fmla="*/ 37 h 1578"/>
                <a:gd name="T122" fmla="*/ 331 w 818"/>
                <a:gd name="T123" fmla="*/ 6 h 1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8" h="1578">
                  <a:moveTo>
                    <a:pt x="367" y="0"/>
                  </a:moveTo>
                  <a:lnTo>
                    <a:pt x="410" y="0"/>
                  </a:lnTo>
                  <a:lnTo>
                    <a:pt x="439" y="0"/>
                  </a:lnTo>
                  <a:lnTo>
                    <a:pt x="461" y="1"/>
                  </a:lnTo>
                  <a:lnTo>
                    <a:pt x="479" y="5"/>
                  </a:lnTo>
                  <a:lnTo>
                    <a:pt x="492" y="9"/>
                  </a:lnTo>
                  <a:lnTo>
                    <a:pt x="500" y="17"/>
                  </a:lnTo>
                  <a:lnTo>
                    <a:pt x="505" y="30"/>
                  </a:lnTo>
                  <a:lnTo>
                    <a:pt x="508" y="48"/>
                  </a:lnTo>
                  <a:lnTo>
                    <a:pt x="509" y="70"/>
                  </a:lnTo>
                  <a:lnTo>
                    <a:pt x="509" y="100"/>
                  </a:lnTo>
                  <a:lnTo>
                    <a:pt x="510" y="123"/>
                  </a:lnTo>
                  <a:lnTo>
                    <a:pt x="511" y="141"/>
                  </a:lnTo>
                  <a:lnTo>
                    <a:pt x="513" y="154"/>
                  </a:lnTo>
                  <a:lnTo>
                    <a:pt x="519" y="162"/>
                  </a:lnTo>
                  <a:lnTo>
                    <a:pt x="527" y="169"/>
                  </a:lnTo>
                  <a:lnTo>
                    <a:pt x="539" y="173"/>
                  </a:lnTo>
                  <a:lnTo>
                    <a:pt x="556" y="177"/>
                  </a:lnTo>
                  <a:lnTo>
                    <a:pt x="580" y="181"/>
                  </a:lnTo>
                  <a:lnTo>
                    <a:pt x="633" y="191"/>
                  </a:lnTo>
                  <a:lnTo>
                    <a:pt x="683" y="207"/>
                  </a:lnTo>
                  <a:lnTo>
                    <a:pt x="734" y="227"/>
                  </a:lnTo>
                  <a:lnTo>
                    <a:pt x="748" y="235"/>
                  </a:lnTo>
                  <a:lnTo>
                    <a:pt x="757" y="245"/>
                  </a:lnTo>
                  <a:lnTo>
                    <a:pt x="764" y="257"/>
                  </a:lnTo>
                  <a:lnTo>
                    <a:pt x="765" y="271"/>
                  </a:lnTo>
                  <a:lnTo>
                    <a:pt x="763" y="287"/>
                  </a:lnTo>
                  <a:lnTo>
                    <a:pt x="744" y="351"/>
                  </a:lnTo>
                  <a:lnTo>
                    <a:pt x="725" y="415"/>
                  </a:lnTo>
                  <a:lnTo>
                    <a:pt x="719" y="432"/>
                  </a:lnTo>
                  <a:lnTo>
                    <a:pt x="711" y="444"/>
                  </a:lnTo>
                  <a:lnTo>
                    <a:pt x="702" y="450"/>
                  </a:lnTo>
                  <a:lnTo>
                    <a:pt x="692" y="452"/>
                  </a:lnTo>
                  <a:lnTo>
                    <a:pt x="678" y="449"/>
                  </a:lnTo>
                  <a:lnTo>
                    <a:pt x="661" y="443"/>
                  </a:lnTo>
                  <a:lnTo>
                    <a:pt x="613" y="422"/>
                  </a:lnTo>
                  <a:lnTo>
                    <a:pt x="566" y="408"/>
                  </a:lnTo>
                  <a:lnTo>
                    <a:pt x="516" y="399"/>
                  </a:lnTo>
                  <a:lnTo>
                    <a:pt x="467" y="394"/>
                  </a:lnTo>
                  <a:lnTo>
                    <a:pt x="416" y="394"/>
                  </a:lnTo>
                  <a:lnTo>
                    <a:pt x="394" y="396"/>
                  </a:lnTo>
                  <a:lnTo>
                    <a:pt x="372" y="401"/>
                  </a:lnTo>
                  <a:lnTo>
                    <a:pt x="351" y="407"/>
                  </a:lnTo>
                  <a:lnTo>
                    <a:pt x="329" y="420"/>
                  </a:lnTo>
                  <a:lnTo>
                    <a:pt x="311" y="435"/>
                  </a:lnTo>
                  <a:lnTo>
                    <a:pt x="298" y="453"/>
                  </a:lnTo>
                  <a:lnTo>
                    <a:pt x="290" y="473"/>
                  </a:lnTo>
                  <a:lnTo>
                    <a:pt x="287" y="493"/>
                  </a:lnTo>
                  <a:lnTo>
                    <a:pt x="289" y="513"/>
                  </a:lnTo>
                  <a:lnTo>
                    <a:pt x="297" y="534"/>
                  </a:lnTo>
                  <a:lnTo>
                    <a:pt x="310" y="553"/>
                  </a:lnTo>
                  <a:lnTo>
                    <a:pt x="328" y="571"/>
                  </a:lnTo>
                  <a:lnTo>
                    <a:pt x="361" y="594"/>
                  </a:lnTo>
                  <a:lnTo>
                    <a:pt x="397" y="613"/>
                  </a:lnTo>
                  <a:lnTo>
                    <a:pt x="435" y="630"/>
                  </a:lnTo>
                  <a:lnTo>
                    <a:pt x="499" y="657"/>
                  </a:lnTo>
                  <a:lnTo>
                    <a:pt x="565" y="686"/>
                  </a:lnTo>
                  <a:lnTo>
                    <a:pt x="628" y="717"/>
                  </a:lnTo>
                  <a:lnTo>
                    <a:pt x="666" y="741"/>
                  </a:lnTo>
                  <a:lnTo>
                    <a:pt x="699" y="768"/>
                  </a:lnTo>
                  <a:lnTo>
                    <a:pt x="728" y="798"/>
                  </a:lnTo>
                  <a:lnTo>
                    <a:pt x="754" y="830"/>
                  </a:lnTo>
                  <a:lnTo>
                    <a:pt x="776" y="866"/>
                  </a:lnTo>
                  <a:lnTo>
                    <a:pt x="793" y="901"/>
                  </a:lnTo>
                  <a:lnTo>
                    <a:pt x="806" y="940"/>
                  </a:lnTo>
                  <a:lnTo>
                    <a:pt x="813" y="978"/>
                  </a:lnTo>
                  <a:lnTo>
                    <a:pt x="818" y="1017"/>
                  </a:lnTo>
                  <a:lnTo>
                    <a:pt x="816" y="1057"/>
                  </a:lnTo>
                  <a:lnTo>
                    <a:pt x="811" y="1096"/>
                  </a:lnTo>
                  <a:lnTo>
                    <a:pt x="800" y="1135"/>
                  </a:lnTo>
                  <a:lnTo>
                    <a:pt x="785" y="1173"/>
                  </a:lnTo>
                  <a:lnTo>
                    <a:pt x="765" y="1209"/>
                  </a:lnTo>
                  <a:lnTo>
                    <a:pt x="740" y="1243"/>
                  </a:lnTo>
                  <a:lnTo>
                    <a:pt x="708" y="1278"/>
                  </a:lnTo>
                  <a:lnTo>
                    <a:pt x="672" y="1307"/>
                  </a:lnTo>
                  <a:lnTo>
                    <a:pt x="634" y="1331"/>
                  </a:lnTo>
                  <a:lnTo>
                    <a:pt x="592" y="1352"/>
                  </a:lnTo>
                  <a:lnTo>
                    <a:pt x="546" y="1367"/>
                  </a:lnTo>
                  <a:lnTo>
                    <a:pt x="529" y="1373"/>
                  </a:lnTo>
                  <a:lnTo>
                    <a:pt x="515" y="1382"/>
                  </a:lnTo>
                  <a:lnTo>
                    <a:pt x="507" y="1394"/>
                  </a:lnTo>
                  <a:lnTo>
                    <a:pt x="501" y="1409"/>
                  </a:lnTo>
                  <a:lnTo>
                    <a:pt x="500" y="1428"/>
                  </a:lnTo>
                  <a:lnTo>
                    <a:pt x="500" y="1479"/>
                  </a:lnTo>
                  <a:lnTo>
                    <a:pt x="500" y="1530"/>
                  </a:lnTo>
                  <a:lnTo>
                    <a:pt x="498" y="1546"/>
                  </a:lnTo>
                  <a:lnTo>
                    <a:pt x="493" y="1560"/>
                  </a:lnTo>
                  <a:lnTo>
                    <a:pt x="484" y="1569"/>
                  </a:lnTo>
                  <a:lnTo>
                    <a:pt x="471" y="1575"/>
                  </a:lnTo>
                  <a:lnTo>
                    <a:pt x="455" y="1577"/>
                  </a:lnTo>
                  <a:lnTo>
                    <a:pt x="400" y="1578"/>
                  </a:lnTo>
                  <a:lnTo>
                    <a:pt x="345" y="1577"/>
                  </a:lnTo>
                  <a:lnTo>
                    <a:pt x="328" y="1575"/>
                  </a:lnTo>
                  <a:lnTo>
                    <a:pt x="315" y="1569"/>
                  </a:lnTo>
                  <a:lnTo>
                    <a:pt x="306" y="1558"/>
                  </a:lnTo>
                  <a:lnTo>
                    <a:pt x="300" y="1544"/>
                  </a:lnTo>
                  <a:lnTo>
                    <a:pt x="298" y="1527"/>
                  </a:lnTo>
                  <a:lnTo>
                    <a:pt x="297" y="1489"/>
                  </a:lnTo>
                  <a:lnTo>
                    <a:pt x="297" y="1453"/>
                  </a:lnTo>
                  <a:lnTo>
                    <a:pt x="297" y="1432"/>
                  </a:lnTo>
                  <a:lnTo>
                    <a:pt x="296" y="1417"/>
                  </a:lnTo>
                  <a:lnTo>
                    <a:pt x="292" y="1407"/>
                  </a:lnTo>
                  <a:lnTo>
                    <a:pt x="286" y="1399"/>
                  </a:lnTo>
                  <a:lnTo>
                    <a:pt x="276" y="1394"/>
                  </a:lnTo>
                  <a:lnTo>
                    <a:pt x="261" y="1391"/>
                  </a:lnTo>
                  <a:lnTo>
                    <a:pt x="242" y="1387"/>
                  </a:lnTo>
                  <a:lnTo>
                    <a:pt x="191" y="1378"/>
                  </a:lnTo>
                  <a:lnTo>
                    <a:pt x="142" y="1366"/>
                  </a:lnTo>
                  <a:lnTo>
                    <a:pt x="94" y="1351"/>
                  </a:lnTo>
                  <a:lnTo>
                    <a:pt x="46" y="1331"/>
                  </a:lnTo>
                  <a:lnTo>
                    <a:pt x="28" y="1322"/>
                  </a:lnTo>
                  <a:lnTo>
                    <a:pt x="15" y="1312"/>
                  </a:lnTo>
                  <a:lnTo>
                    <a:pt x="5" y="1302"/>
                  </a:lnTo>
                  <a:lnTo>
                    <a:pt x="1" y="1292"/>
                  </a:lnTo>
                  <a:lnTo>
                    <a:pt x="0" y="1280"/>
                  </a:lnTo>
                  <a:lnTo>
                    <a:pt x="1" y="1264"/>
                  </a:lnTo>
                  <a:lnTo>
                    <a:pt x="6" y="1245"/>
                  </a:lnTo>
                  <a:lnTo>
                    <a:pt x="23" y="1188"/>
                  </a:lnTo>
                  <a:lnTo>
                    <a:pt x="39" y="1131"/>
                  </a:lnTo>
                  <a:lnTo>
                    <a:pt x="45" y="1115"/>
                  </a:lnTo>
                  <a:lnTo>
                    <a:pt x="51" y="1103"/>
                  </a:lnTo>
                  <a:lnTo>
                    <a:pt x="58" y="1095"/>
                  </a:lnTo>
                  <a:lnTo>
                    <a:pt x="66" y="1092"/>
                  </a:lnTo>
                  <a:lnTo>
                    <a:pt x="76" y="1092"/>
                  </a:lnTo>
                  <a:lnTo>
                    <a:pt x="88" y="1095"/>
                  </a:lnTo>
                  <a:lnTo>
                    <a:pt x="104" y="1103"/>
                  </a:lnTo>
                  <a:lnTo>
                    <a:pt x="156" y="1126"/>
                  </a:lnTo>
                  <a:lnTo>
                    <a:pt x="210" y="1146"/>
                  </a:lnTo>
                  <a:lnTo>
                    <a:pt x="265" y="1159"/>
                  </a:lnTo>
                  <a:lnTo>
                    <a:pt x="322" y="1168"/>
                  </a:lnTo>
                  <a:lnTo>
                    <a:pt x="358" y="1170"/>
                  </a:lnTo>
                  <a:lnTo>
                    <a:pt x="394" y="1169"/>
                  </a:lnTo>
                  <a:lnTo>
                    <a:pt x="429" y="1162"/>
                  </a:lnTo>
                  <a:lnTo>
                    <a:pt x="464" y="1150"/>
                  </a:lnTo>
                  <a:lnTo>
                    <a:pt x="487" y="1137"/>
                  </a:lnTo>
                  <a:lnTo>
                    <a:pt x="507" y="1121"/>
                  </a:lnTo>
                  <a:lnTo>
                    <a:pt x="521" y="1103"/>
                  </a:lnTo>
                  <a:lnTo>
                    <a:pt x="530" y="1082"/>
                  </a:lnTo>
                  <a:lnTo>
                    <a:pt x="536" y="1061"/>
                  </a:lnTo>
                  <a:lnTo>
                    <a:pt x="537" y="1039"/>
                  </a:lnTo>
                  <a:lnTo>
                    <a:pt x="532" y="1017"/>
                  </a:lnTo>
                  <a:lnTo>
                    <a:pt x="524" y="995"/>
                  </a:lnTo>
                  <a:lnTo>
                    <a:pt x="510" y="975"/>
                  </a:lnTo>
                  <a:lnTo>
                    <a:pt x="491" y="956"/>
                  </a:lnTo>
                  <a:lnTo>
                    <a:pt x="465" y="937"/>
                  </a:lnTo>
                  <a:lnTo>
                    <a:pt x="438" y="921"/>
                  </a:lnTo>
                  <a:lnTo>
                    <a:pt x="410" y="908"/>
                  </a:lnTo>
                  <a:lnTo>
                    <a:pt x="365" y="889"/>
                  </a:lnTo>
                  <a:lnTo>
                    <a:pt x="319" y="871"/>
                  </a:lnTo>
                  <a:lnTo>
                    <a:pt x="274" y="853"/>
                  </a:lnTo>
                  <a:lnTo>
                    <a:pt x="230" y="832"/>
                  </a:lnTo>
                  <a:lnTo>
                    <a:pt x="187" y="809"/>
                  </a:lnTo>
                  <a:lnTo>
                    <a:pt x="154" y="787"/>
                  </a:lnTo>
                  <a:lnTo>
                    <a:pt x="124" y="765"/>
                  </a:lnTo>
                  <a:lnTo>
                    <a:pt x="97" y="740"/>
                  </a:lnTo>
                  <a:lnTo>
                    <a:pt x="73" y="713"/>
                  </a:lnTo>
                  <a:lnTo>
                    <a:pt x="53" y="685"/>
                  </a:lnTo>
                  <a:lnTo>
                    <a:pt x="35" y="654"/>
                  </a:lnTo>
                  <a:lnTo>
                    <a:pt x="23" y="622"/>
                  </a:lnTo>
                  <a:lnTo>
                    <a:pt x="14" y="586"/>
                  </a:lnTo>
                  <a:lnTo>
                    <a:pt x="10" y="549"/>
                  </a:lnTo>
                  <a:lnTo>
                    <a:pt x="10" y="509"/>
                  </a:lnTo>
                  <a:lnTo>
                    <a:pt x="15" y="464"/>
                  </a:lnTo>
                  <a:lnTo>
                    <a:pt x="25" y="422"/>
                  </a:lnTo>
                  <a:lnTo>
                    <a:pt x="39" y="384"/>
                  </a:lnTo>
                  <a:lnTo>
                    <a:pt x="57" y="348"/>
                  </a:lnTo>
                  <a:lnTo>
                    <a:pt x="80" y="317"/>
                  </a:lnTo>
                  <a:lnTo>
                    <a:pt x="106" y="288"/>
                  </a:lnTo>
                  <a:lnTo>
                    <a:pt x="138" y="262"/>
                  </a:lnTo>
                  <a:lnTo>
                    <a:pt x="172" y="240"/>
                  </a:lnTo>
                  <a:lnTo>
                    <a:pt x="210" y="219"/>
                  </a:lnTo>
                  <a:lnTo>
                    <a:pt x="251" y="202"/>
                  </a:lnTo>
                  <a:lnTo>
                    <a:pt x="271" y="195"/>
                  </a:lnTo>
                  <a:lnTo>
                    <a:pt x="285" y="189"/>
                  </a:lnTo>
                  <a:lnTo>
                    <a:pt x="296" y="183"/>
                  </a:lnTo>
                  <a:lnTo>
                    <a:pt x="303" y="176"/>
                  </a:lnTo>
                  <a:lnTo>
                    <a:pt x="308" y="168"/>
                  </a:lnTo>
                  <a:lnTo>
                    <a:pt x="310" y="156"/>
                  </a:lnTo>
                  <a:lnTo>
                    <a:pt x="311" y="140"/>
                  </a:lnTo>
                  <a:lnTo>
                    <a:pt x="311" y="119"/>
                  </a:lnTo>
                  <a:lnTo>
                    <a:pt x="311" y="88"/>
                  </a:lnTo>
                  <a:lnTo>
                    <a:pt x="311" y="57"/>
                  </a:lnTo>
                  <a:lnTo>
                    <a:pt x="312" y="37"/>
                  </a:lnTo>
                  <a:lnTo>
                    <a:pt x="316" y="22"/>
                  </a:lnTo>
                  <a:lnTo>
                    <a:pt x="322" y="12"/>
                  </a:lnTo>
                  <a:lnTo>
                    <a:pt x="331" y="6"/>
                  </a:lnTo>
                  <a:lnTo>
                    <a:pt x="346" y="2"/>
                  </a:lnTo>
                  <a:lnTo>
                    <a:pt x="3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3" name="Group 1159"/>
          <p:cNvGrpSpPr/>
          <p:nvPr/>
        </p:nvGrpSpPr>
        <p:grpSpPr>
          <a:xfrm>
            <a:off x="6584286" y="405197"/>
            <a:ext cx="577851" cy="484188"/>
            <a:chOff x="3446463" y="1951038"/>
            <a:chExt cx="577851" cy="484188"/>
          </a:xfrm>
          <a:solidFill>
            <a:srgbClr val="000000"/>
          </a:solidFill>
        </p:grpSpPr>
        <p:sp>
          <p:nvSpPr>
            <p:cNvPr id="314" name="Freeform 505"/>
            <p:cNvSpPr>
              <a:spLocks/>
            </p:cNvSpPr>
            <p:nvPr/>
          </p:nvSpPr>
          <p:spPr bwMode="auto">
            <a:xfrm>
              <a:off x="3446463" y="2259013"/>
              <a:ext cx="382588" cy="176213"/>
            </a:xfrm>
            <a:custGeom>
              <a:avLst/>
              <a:gdLst>
                <a:gd name="T0" fmla="*/ 1009 w 2410"/>
                <a:gd name="T1" fmla="*/ 717 h 1112"/>
                <a:gd name="T2" fmla="*/ 1142 w 2410"/>
                <a:gd name="T3" fmla="*/ 526 h 1112"/>
                <a:gd name="T4" fmla="*/ 1093 w 2410"/>
                <a:gd name="T5" fmla="*/ 451 h 1112"/>
                <a:gd name="T6" fmla="*/ 1062 w 2410"/>
                <a:gd name="T7" fmla="*/ 388 h 1112"/>
                <a:gd name="T8" fmla="*/ 1047 w 2410"/>
                <a:gd name="T9" fmla="*/ 336 h 1112"/>
                <a:gd name="T10" fmla="*/ 1043 w 2410"/>
                <a:gd name="T11" fmla="*/ 294 h 1112"/>
                <a:gd name="T12" fmla="*/ 1052 w 2410"/>
                <a:gd name="T13" fmla="*/ 260 h 1112"/>
                <a:gd name="T14" fmla="*/ 1068 w 2410"/>
                <a:gd name="T15" fmla="*/ 233 h 1112"/>
                <a:gd name="T16" fmla="*/ 1090 w 2410"/>
                <a:gd name="T17" fmla="*/ 214 h 1112"/>
                <a:gd name="T18" fmla="*/ 1115 w 2410"/>
                <a:gd name="T19" fmla="*/ 201 h 1112"/>
                <a:gd name="T20" fmla="*/ 1142 w 2410"/>
                <a:gd name="T21" fmla="*/ 192 h 1112"/>
                <a:gd name="T22" fmla="*/ 1167 w 2410"/>
                <a:gd name="T23" fmla="*/ 188 h 1112"/>
                <a:gd name="T24" fmla="*/ 1188 w 2410"/>
                <a:gd name="T25" fmla="*/ 186 h 1112"/>
                <a:gd name="T26" fmla="*/ 1202 w 2410"/>
                <a:gd name="T27" fmla="*/ 185 h 1112"/>
                <a:gd name="T28" fmla="*/ 1212 w 2410"/>
                <a:gd name="T29" fmla="*/ 186 h 1112"/>
                <a:gd name="T30" fmla="*/ 1230 w 2410"/>
                <a:gd name="T31" fmla="*/ 187 h 1112"/>
                <a:gd name="T32" fmla="*/ 1253 w 2410"/>
                <a:gd name="T33" fmla="*/ 190 h 1112"/>
                <a:gd name="T34" fmla="*/ 1280 w 2410"/>
                <a:gd name="T35" fmla="*/ 197 h 1112"/>
                <a:gd name="T36" fmla="*/ 1306 w 2410"/>
                <a:gd name="T37" fmla="*/ 208 h 1112"/>
                <a:gd name="T38" fmla="*/ 1329 w 2410"/>
                <a:gd name="T39" fmla="*/ 223 h 1112"/>
                <a:gd name="T40" fmla="*/ 1349 w 2410"/>
                <a:gd name="T41" fmla="*/ 245 h 1112"/>
                <a:gd name="T42" fmla="*/ 1361 w 2410"/>
                <a:gd name="T43" fmla="*/ 275 h 1112"/>
                <a:gd name="T44" fmla="*/ 1364 w 2410"/>
                <a:gd name="T45" fmla="*/ 314 h 1112"/>
                <a:gd name="T46" fmla="*/ 1356 w 2410"/>
                <a:gd name="T47" fmla="*/ 361 h 1112"/>
                <a:gd name="T48" fmla="*/ 1332 w 2410"/>
                <a:gd name="T49" fmla="*/ 418 h 1112"/>
                <a:gd name="T50" fmla="*/ 1294 w 2410"/>
                <a:gd name="T51" fmla="*/ 488 h 1112"/>
                <a:gd name="T52" fmla="*/ 1369 w 2410"/>
                <a:gd name="T53" fmla="*/ 815 h 1112"/>
                <a:gd name="T54" fmla="*/ 1627 w 2410"/>
                <a:gd name="T55" fmla="*/ 0 h 1112"/>
                <a:gd name="T56" fmla="*/ 1636 w 2410"/>
                <a:gd name="T57" fmla="*/ 5 h 1112"/>
                <a:gd name="T58" fmla="*/ 1663 w 2410"/>
                <a:gd name="T59" fmla="*/ 22 h 1112"/>
                <a:gd name="T60" fmla="*/ 1707 w 2410"/>
                <a:gd name="T61" fmla="*/ 47 h 1112"/>
                <a:gd name="T62" fmla="*/ 1768 w 2410"/>
                <a:gd name="T63" fmla="*/ 80 h 1112"/>
                <a:gd name="T64" fmla="*/ 1844 w 2410"/>
                <a:gd name="T65" fmla="*/ 119 h 1112"/>
                <a:gd name="T66" fmla="*/ 1936 w 2410"/>
                <a:gd name="T67" fmla="*/ 160 h 1112"/>
                <a:gd name="T68" fmla="*/ 2041 w 2410"/>
                <a:gd name="T69" fmla="*/ 205 h 1112"/>
                <a:gd name="T70" fmla="*/ 2146 w 2410"/>
                <a:gd name="T71" fmla="*/ 248 h 1112"/>
                <a:gd name="T72" fmla="*/ 2227 w 2410"/>
                <a:gd name="T73" fmla="*/ 295 h 1112"/>
                <a:gd name="T74" fmla="*/ 2289 w 2410"/>
                <a:gd name="T75" fmla="*/ 352 h 1112"/>
                <a:gd name="T76" fmla="*/ 2335 w 2410"/>
                <a:gd name="T77" fmla="*/ 423 h 1112"/>
                <a:gd name="T78" fmla="*/ 2367 w 2410"/>
                <a:gd name="T79" fmla="*/ 504 h 1112"/>
                <a:gd name="T80" fmla="*/ 2387 w 2410"/>
                <a:gd name="T81" fmla="*/ 598 h 1112"/>
                <a:gd name="T82" fmla="*/ 2399 w 2410"/>
                <a:gd name="T83" fmla="*/ 705 h 1112"/>
                <a:gd name="T84" fmla="*/ 2406 w 2410"/>
                <a:gd name="T85" fmla="*/ 826 h 1112"/>
                <a:gd name="T86" fmla="*/ 2408 w 2410"/>
                <a:gd name="T87" fmla="*/ 961 h 1112"/>
                <a:gd name="T88" fmla="*/ 2410 w 2410"/>
                <a:gd name="T89" fmla="*/ 1112 h 1112"/>
                <a:gd name="T90" fmla="*/ 1 w 2410"/>
                <a:gd name="T91" fmla="*/ 1035 h 1112"/>
                <a:gd name="T92" fmla="*/ 2 w 2410"/>
                <a:gd name="T93" fmla="*/ 892 h 1112"/>
                <a:gd name="T94" fmla="*/ 6 w 2410"/>
                <a:gd name="T95" fmla="*/ 764 h 1112"/>
                <a:gd name="T96" fmla="*/ 14 w 2410"/>
                <a:gd name="T97" fmla="*/ 650 h 1112"/>
                <a:gd name="T98" fmla="*/ 31 w 2410"/>
                <a:gd name="T99" fmla="*/ 549 h 1112"/>
                <a:gd name="T100" fmla="*/ 56 w 2410"/>
                <a:gd name="T101" fmla="*/ 462 h 1112"/>
                <a:gd name="T102" fmla="*/ 95 w 2410"/>
                <a:gd name="T103" fmla="*/ 386 h 1112"/>
                <a:gd name="T104" fmla="*/ 148 w 2410"/>
                <a:gd name="T105" fmla="*/ 322 h 1112"/>
                <a:gd name="T106" fmla="*/ 220 w 2410"/>
                <a:gd name="T107" fmla="*/ 270 h 1112"/>
                <a:gd name="T108" fmla="*/ 311 w 2410"/>
                <a:gd name="T109" fmla="*/ 228 h 1112"/>
                <a:gd name="T110" fmla="*/ 421 w 2410"/>
                <a:gd name="T111" fmla="*/ 183 h 1112"/>
                <a:gd name="T112" fmla="*/ 520 w 2410"/>
                <a:gd name="T113" fmla="*/ 140 h 1112"/>
                <a:gd name="T114" fmla="*/ 603 w 2410"/>
                <a:gd name="T115" fmla="*/ 99 h 1112"/>
                <a:gd name="T116" fmla="*/ 672 w 2410"/>
                <a:gd name="T117" fmla="*/ 62 h 1112"/>
                <a:gd name="T118" fmla="*/ 725 w 2410"/>
                <a:gd name="T119" fmla="*/ 34 h 1112"/>
                <a:gd name="T120" fmla="*/ 761 w 2410"/>
                <a:gd name="T121" fmla="*/ 13 h 1112"/>
                <a:gd name="T122" fmla="*/ 779 w 2410"/>
                <a:gd name="T123" fmla="*/ 1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10" h="1112">
                  <a:moveTo>
                    <a:pt x="781" y="0"/>
                  </a:moveTo>
                  <a:lnTo>
                    <a:pt x="1009" y="717"/>
                  </a:lnTo>
                  <a:lnTo>
                    <a:pt x="1040" y="815"/>
                  </a:lnTo>
                  <a:lnTo>
                    <a:pt x="1142" y="526"/>
                  </a:lnTo>
                  <a:lnTo>
                    <a:pt x="1115" y="488"/>
                  </a:lnTo>
                  <a:lnTo>
                    <a:pt x="1093" y="451"/>
                  </a:lnTo>
                  <a:lnTo>
                    <a:pt x="1075" y="418"/>
                  </a:lnTo>
                  <a:lnTo>
                    <a:pt x="1062" y="388"/>
                  </a:lnTo>
                  <a:lnTo>
                    <a:pt x="1052" y="361"/>
                  </a:lnTo>
                  <a:lnTo>
                    <a:pt x="1047" y="336"/>
                  </a:lnTo>
                  <a:lnTo>
                    <a:pt x="1043" y="314"/>
                  </a:lnTo>
                  <a:lnTo>
                    <a:pt x="1043" y="294"/>
                  </a:lnTo>
                  <a:lnTo>
                    <a:pt x="1047" y="275"/>
                  </a:lnTo>
                  <a:lnTo>
                    <a:pt x="1052" y="260"/>
                  </a:lnTo>
                  <a:lnTo>
                    <a:pt x="1059" y="245"/>
                  </a:lnTo>
                  <a:lnTo>
                    <a:pt x="1068" y="233"/>
                  </a:lnTo>
                  <a:lnTo>
                    <a:pt x="1079" y="223"/>
                  </a:lnTo>
                  <a:lnTo>
                    <a:pt x="1090" y="214"/>
                  </a:lnTo>
                  <a:lnTo>
                    <a:pt x="1102" y="208"/>
                  </a:lnTo>
                  <a:lnTo>
                    <a:pt x="1115" y="201"/>
                  </a:lnTo>
                  <a:lnTo>
                    <a:pt x="1128" y="197"/>
                  </a:lnTo>
                  <a:lnTo>
                    <a:pt x="1142" y="192"/>
                  </a:lnTo>
                  <a:lnTo>
                    <a:pt x="1155" y="190"/>
                  </a:lnTo>
                  <a:lnTo>
                    <a:pt x="1167" y="188"/>
                  </a:lnTo>
                  <a:lnTo>
                    <a:pt x="1178" y="187"/>
                  </a:lnTo>
                  <a:lnTo>
                    <a:pt x="1188" y="186"/>
                  </a:lnTo>
                  <a:lnTo>
                    <a:pt x="1196" y="186"/>
                  </a:lnTo>
                  <a:lnTo>
                    <a:pt x="1202" y="185"/>
                  </a:lnTo>
                  <a:lnTo>
                    <a:pt x="1206" y="185"/>
                  </a:lnTo>
                  <a:lnTo>
                    <a:pt x="1212" y="186"/>
                  </a:lnTo>
                  <a:lnTo>
                    <a:pt x="1220" y="186"/>
                  </a:lnTo>
                  <a:lnTo>
                    <a:pt x="1230" y="187"/>
                  </a:lnTo>
                  <a:lnTo>
                    <a:pt x="1241" y="188"/>
                  </a:lnTo>
                  <a:lnTo>
                    <a:pt x="1253" y="190"/>
                  </a:lnTo>
                  <a:lnTo>
                    <a:pt x="1266" y="192"/>
                  </a:lnTo>
                  <a:lnTo>
                    <a:pt x="1280" y="197"/>
                  </a:lnTo>
                  <a:lnTo>
                    <a:pt x="1293" y="201"/>
                  </a:lnTo>
                  <a:lnTo>
                    <a:pt x="1306" y="208"/>
                  </a:lnTo>
                  <a:lnTo>
                    <a:pt x="1318" y="214"/>
                  </a:lnTo>
                  <a:lnTo>
                    <a:pt x="1329" y="223"/>
                  </a:lnTo>
                  <a:lnTo>
                    <a:pt x="1340" y="233"/>
                  </a:lnTo>
                  <a:lnTo>
                    <a:pt x="1349" y="245"/>
                  </a:lnTo>
                  <a:lnTo>
                    <a:pt x="1357" y="260"/>
                  </a:lnTo>
                  <a:lnTo>
                    <a:pt x="1361" y="275"/>
                  </a:lnTo>
                  <a:lnTo>
                    <a:pt x="1364" y="294"/>
                  </a:lnTo>
                  <a:lnTo>
                    <a:pt x="1364" y="314"/>
                  </a:lnTo>
                  <a:lnTo>
                    <a:pt x="1362" y="336"/>
                  </a:lnTo>
                  <a:lnTo>
                    <a:pt x="1356" y="361"/>
                  </a:lnTo>
                  <a:lnTo>
                    <a:pt x="1347" y="388"/>
                  </a:lnTo>
                  <a:lnTo>
                    <a:pt x="1332" y="418"/>
                  </a:lnTo>
                  <a:lnTo>
                    <a:pt x="1315" y="451"/>
                  </a:lnTo>
                  <a:lnTo>
                    <a:pt x="1294" y="488"/>
                  </a:lnTo>
                  <a:lnTo>
                    <a:pt x="1266" y="526"/>
                  </a:lnTo>
                  <a:lnTo>
                    <a:pt x="1369" y="815"/>
                  </a:lnTo>
                  <a:lnTo>
                    <a:pt x="1400" y="717"/>
                  </a:lnTo>
                  <a:lnTo>
                    <a:pt x="1627" y="0"/>
                  </a:lnTo>
                  <a:lnTo>
                    <a:pt x="1629" y="1"/>
                  </a:lnTo>
                  <a:lnTo>
                    <a:pt x="1636" y="5"/>
                  </a:lnTo>
                  <a:lnTo>
                    <a:pt x="1648" y="13"/>
                  </a:lnTo>
                  <a:lnTo>
                    <a:pt x="1663" y="22"/>
                  </a:lnTo>
                  <a:lnTo>
                    <a:pt x="1683" y="34"/>
                  </a:lnTo>
                  <a:lnTo>
                    <a:pt x="1707" y="47"/>
                  </a:lnTo>
                  <a:lnTo>
                    <a:pt x="1736" y="62"/>
                  </a:lnTo>
                  <a:lnTo>
                    <a:pt x="1768" y="80"/>
                  </a:lnTo>
                  <a:lnTo>
                    <a:pt x="1805" y="99"/>
                  </a:lnTo>
                  <a:lnTo>
                    <a:pt x="1844" y="119"/>
                  </a:lnTo>
                  <a:lnTo>
                    <a:pt x="1888" y="140"/>
                  </a:lnTo>
                  <a:lnTo>
                    <a:pt x="1936" y="160"/>
                  </a:lnTo>
                  <a:lnTo>
                    <a:pt x="1987" y="183"/>
                  </a:lnTo>
                  <a:lnTo>
                    <a:pt x="2041" y="205"/>
                  </a:lnTo>
                  <a:lnTo>
                    <a:pt x="2098" y="228"/>
                  </a:lnTo>
                  <a:lnTo>
                    <a:pt x="2146" y="248"/>
                  </a:lnTo>
                  <a:lnTo>
                    <a:pt x="2190" y="270"/>
                  </a:lnTo>
                  <a:lnTo>
                    <a:pt x="2227" y="295"/>
                  </a:lnTo>
                  <a:lnTo>
                    <a:pt x="2260" y="322"/>
                  </a:lnTo>
                  <a:lnTo>
                    <a:pt x="2289" y="352"/>
                  </a:lnTo>
                  <a:lnTo>
                    <a:pt x="2314" y="386"/>
                  </a:lnTo>
                  <a:lnTo>
                    <a:pt x="2335" y="423"/>
                  </a:lnTo>
                  <a:lnTo>
                    <a:pt x="2353" y="461"/>
                  </a:lnTo>
                  <a:lnTo>
                    <a:pt x="2367" y="504"/>
                  </a:lnTo>
                  <a:lnTo>
                    <a:pt x="2378" y="549"/>
                  </a:lnTo>
                  <a:lnTo>
                    <a:pt x="2387" y="598"/>
                  </a:lnTo>
                  <a:lnTo>
                    <a:pt x="2395" y="650"/>
                  </a:lnTo>
                  <a:lnTo>
                    <a:pt x="2399" y="705"/>
                  </a:lnTo>
                  <a:lnTo>
                    <a:pt x="2402" y="764"/>
                  </a:lnTo>
                  <a:lnTo>
                    <a:pt x="2406" y="826"/>
                  </a:lnTo>
                  <a:lnTo>
                    <a:pt x="2407" y="892"/>
                  </a:lnTo>
                  <a:lnTo>
                    <a:pt x="2408" y="961"/>
                  </a:lnTo>
                  <a:lnTo>
                    <a:pt x="2409" y="1035"/>
                  </a:lnTo>
                  <a:lnTo>
                    <a:pt x="2410" y="1112"/>
                  </a:lnTo>
                  <a:lnTo>
                    <a:pt x="0" y="1112"/>
                  </a:lnTo>
                  <a:lnTo>
                    <a:pt x="1" y="1035"/>
                  </a:lnTo>
                  <a:lnTo>
                    <a:pt x="1" y="961"/>
                  </a:lnTo>
                  <a:lnTo>
                    <a:pt x="2" y="892"/>
                  </a:lnTo>
                  <a:lnTo>
                    <a:pt x="3" y="826"/>
                  </a:lnTo>
                  <a:lnTo>
                    <a:pt x="6" y="764"/>
                  </a:lnTo>
                  <a:lnTo>
                    <a:pt x="10" y="706"/>
                  </a:lnTo>
                  <a:lnTo>
                    <a:pt x="14" y="650"/>
                  </a:lnTo>
                  <a:lnTo>
                    <a:pt x="21" y="598"/>
                  </a:lnTo>
                  <a:lnTo>
                    <a:pt x="31" y="549"/>
                  </a:lnTo>
                  <a:lnTo>
                    <a:pt x="42" y="504"/>
                  </a:lnTo>
                  <a:lnTo>
                    <a:pt x="56" y="462"/>
                  </a:lnTo>
                  <a:lnTo>
                    <a:pt x="74" y="423"/>
                  </a:lnTo>
                  <a:lnTo>
                    <a:pt x="95" y="386"/>
                  </a:lnTo>
                  <a:lnTo>
                    <a:pt x="119" y="353"/>
                  </a:lnTo>
                  <a:lnTo>
                    <a:pt x="148" y="322"/>
                  </a:lnTo>
                  <a:lnTo>
                    <a:pt x="181" y="295"/>
                  </a:lnTo>
                  <a:lnTo>
                    <a:pt x="220" y="270"/>
                  </a:lnTo>
                  <a:lnTo>
                    <a:pt x="263" y="248"/>
                  </a:lnTo>
                  <a:lnTo>
                    <a:pt x="311" y="228"/>
                  </a:lnTo>
                  <a:lnTo>
                    <a:pt x="367" y="205"/>
                  </a:lnTo>
                  <a:lnTo>
                    <a:pt x="421" y="183"/>
                  </a:lnTo>
                  <a:lnTo>
                    <a:pt x="472" y="160"/>
                  </a:lnTo>
                  <a:lnTo>
                    <a:pt x="520" y="140"/>
                  </a:lnTo>
                  <a:lnTo>
                    <a:pt x="564" y="119"/>
                  </a:lnTo>
                  <a:lnTo>
                    <a:pt x="603" y="99"/>
                  </a:lnTo>
                  <a:lnTo>
                    <a:pt x="640" y="80"/>
                  </a:lnTo>
                  <a:lnTo>
                    <a:pt x="672" y="62"/>
                  </a:lnTo>
                  <a:lnTo>
                    <a:pt x="700" y="47"/>
                  </a:lnTo>
                  <a:lnTo>
                    <a:pt x="725" y="34"/>
                  </a:lnTo>
                  <a:lnTo>
                    <a:pt x="745" y="22"/>
                  </a:lnTo>
                  <a:lnTo>
                    <a:pt x="761" y="13"/>
                  </a:lnTo>
                  <a:lnTo>
                    <a:pt x="772" y="5"/>
                  </a:lnTo>
                  <a:lnTo>
                    <a:pt x="779" y="1"/>
                  </a:lnTo>
                  <a:lnTo>
                    <a:pt x="7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506"/>
            <p:cNvSpPr>
              <a:spLocks noEditPoints="1"/>
            </p:cNvSpPr>
            <p:nvPr/>
          </p:nvSpPr>
          <p:spPr bwMode="auto">
            <a:xfrm>
              <a:off x="3778251" y="1951038"/>
              <a:ext cx="246063" cy="246063"/>
            </a:xfrm>
            <a:custGeom>
              <a:avLst/>
              <a:gdLst>
                <a:gd name="T0" fmla="*/ 647 w 1550"/>
                <a:gd name="T1" fmla="*/ 194 h 1548"/>
                <a:gd name="T2" fmla="*/ 475 w 1550"/>
                <a:gd name="T3" fmla="*/ 261 h 1548"/>
                <a:gd name="T4" fmla="*/ 334 w 1550"/>
                <a:gd name="T5" fmla="*/ 376 h 1548"/>
                <a:gd name="T6" fmla="*/ 235 w 1550"/>
                <a:gd name="T7" fmla="*/ 528 h 1548"/>
                <a:gd name="T8" fmla="*/ 185 w 1550"/>
                <a:gd name="T9" fmla="*/ 709 h 1548"/>
                <a:gd name="T10" fmla="*/ 196 w 1550"/>
                <a:gd name="T11" fmla="*/ 899 h 1548"/>
                <a:gd name="T12" fmla="*/ 263 w 1550"/>
                <a:gd name="T13" fmla="*/ 1071 h 1548"/>
                <a:gd name="T14" fmla="*/ 378 w 1550"/>
                <a:gd name="T15" fmla="*/ 1212 h 1548"/>
                <a:gd name="T16" fmla="*/ 530 w 1550"/>
                <a:gd name="T17" fmla="*/ 1312 h 1548"/>
                <a:gd name="T18" fmla="*/ 710 w 1550"/>
                <a:gd name="T19" fmla="*/ 1361 h 1548"/>
                <a:gd name="T20" fmla="*/ 902 w 1550"/>
                <a:gd name="T21" fmla="*/ 1351 h 1548"/>
                <a:gd name="T22" fmla="*/ 1074 w 1550"/>
                <a:gd name="T23" fmla="*/ 1284 h 1548"/>
                <a:gd name="T24" fmla="*/ 1215 w 1550"/>
                <a:gd name="T25" fmla="*/ 1169 h 1548"/>
                <a:gd name="T26" fmla="*/ 1315 w 1550"/>
                <a:gd name="T27" fmla="*/ 1017 h 1548"/>
                <a:gd name="T28" fmla="*/ 1364 w 1550"/>
                <a:gd name="T29" fmla="*/ 837 h 1548"/>
                <a:gd name="T30" fmla="*/ 1354 w 1550"/>
                <a:gd name="T31" fmla="*/ 646 h 1548"/>
                <a:gd name="T32" fmla="*/ 1286 w 1550"/>
                <a:gd name="T33" fmla="*/ 474 h 1548"/>
                <a:gd name="T34" fmla="*/ 1171 w 1550"/>
                <a:gd name="T35" fmla="*/ 333 h 1548"/>
                <a:gd name="T36" fmla="*/ 1019 w 1550"/>
                <a:gd name="T37" fmla="*/ 233 h 1548"/>
                <a:gd name="T38" fmla="*/ 839 w 1550"/>
                <a:gd name="T39" fmla="*/ 184 h 1548"/>
                <a:gd name="T40" fmla="*/ 869 w 1550"/>
                <a:gd name="T41" fmla="*/ 5 h 1548"/>
                <a:gd name="T42" fmla="*/ 1052 w 1550"/>
                <a:gd name="T43" fmla="*/ 50 h 1548"/>
                <a:gd name="T44" fmla="*/ 1222 w 1550"/>
                <a:gd name="T45" fmla="*/ 140 h 1548"/>
                <a:gd name="T46" fmla="*/ 1369 w 1550"/>
                <a:gd name="T47" fmla="*/ 275 h 1548"/>
                <a:gd name="T48" fmla="*/ 1475 w 1550"/>
                <a:gd name="T49" fmla="*/ 438 h 1548"/>
                <a:gd name="T50" fmla="*/ 1534 w 1550"/>
                <a:gd name="T51" fmla="*/ 617 h 1548"/>
                <a:gd name="T52" fmla="*/ 1550 w 1550"/>
                <a:gd name="T53" fmla="*/ 804 h 1548"/>
                <a:gd name="T54" fmla="*/ 1520 w 1550"/>
                <a:gd name="T55" fmla="*/ 989 h 1548"/>
                <a:gd name="T56" fmla="*/ 1444 w 1550"/>
                <a:gd name="T57" fmla="*/ 1166 h 1548"/>
                <a:gd name="T58" fmla="*/ 1323 w 1550"/>
                <a:gd name="T59" fmla="*/ 1321 h 1548"/>
                <a:gd name="T60" fmla="*/ 1167 w 1550"/>
                <a:gd name="T61" fmla="*/ 1442 h 1548"/>
                <a:gd name="T62" fmla="*/ 991 w 1550"/>
                <a:gd name="T63" fmla="*/ 1517 h 1548"/>
                <a:gd name="T64" fmla="*/ 806 w 1550"/>
                <a:gd name="T65" fmla="*/ 1548 h 1548"/>
                <a:gd name="T66" fmla="*/ 619 w 1550"/>
                <a:gd name="T67" fmla="*/ 1533 h 1548"/>
                <a:gd name="T68" fmla="*/ 439 w 1550"/>
                <a:gd name="T69" fmla="*/ 1472 h 1548"/>
                <a:gd name="T70" fmla="*/ 336 w 1550"/>
                <a:gd name="T71" fmla="*/ 1470 h 1548"/>
                <a:gd name="T72" fmla="*/ 205 w 1550"/>
                <a:gd name="T73" fmla="*/ 1524 h 1548"/>
                <a:gd name="T74" fmla="*/ 86 w 1550"/>
                <a:gd name="T75" fmla="*/ 1534 h 1548"/>
                <a:gd name="T76" fmla="*/ 32 w 1550"/>
                <a:gd name="T77" fmla="*/ 1518 h 1548"/>
                <a:gd name="T78" fmla="*/ 27 w 1550"/>
                <a:gd name="T79" fmla="*/ 1488 h 1548"/>
                <a:gd name="T80" fmla="*/ 75 w 1550"/>
                <a:gd name="T81" fmla="*/ 1454 h 1548"/>
                <a:gd name="T82" fmla="*/ 152 w 1550"/>
                <a:gd name="T83" fmla="*/ 1377 h 1548"/>
                <a:gd name="T84" fmla="*/ 202 w 1550"/>
                <a:gd name="T85" fmla="*/ 1292 h 1548"/>
                <a:gd name="T86" fmla="*/ 115 w 1550"/>
                <a:gd name="T87" fmla="*/ 1179 h 1548"/>
                <a:gd name="T88" fmla="*/ 34 w 1550"/>
                <a:gd name="T89" fmla="*/ 1003 h 1548"/>
                <a:gd name="T90" fmla="*/ 1 w 1550"/>
                <a:gd name="T91" fmla="*/ 814 h 1548"/>
                <a:gd name="T92" fmla="*/ 14 w 1550"/>
                <a:gd name="T93" fmla="*/ 625 h 1548"/>
                <a:gd name="T94" fmla="*/ 74 w 1550"/>
                <a:gd name="T95" fmla="*/ 442 h 1548"/>
                <a:gd name="T96" fmla="*/ 181 w 1550"/>
                <a:gd name="T97" fmla="*/ 276 h 1548"/>
                <a:gd name="T98" fmla="*/ 329 w 1550"/>
                <a:gd name="T99" fmla="*/ 140 h 1548"/>
                <a:gd name="T100" fmla="*/ 498 w 1550"/>
                <a:gd name="T101" fmla="*/ 50 h 1548"/>
                <a:gd name="T102" fmla="*/ 682 w 1550"/>
                <a:gd name="T103" fmla="*/ 5 h 1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50" h="1548">
                  <a:moveTo>
                    <a:pt x="775" y="181"/>
                  </a:moveTo>
                  <a:lnTo>
                    <a:pt x="710" y="184"/>
                  </a:lnTo>
                  <a:lnTo>
                    <a:pt x="647" y="194"/>
                  </a:lnTo>
                  <a:lnTo>
                    <a:pt x="588" y="211"/>
                  </a:lnTo>
                  <a:lnTo>
                    <a:pt x="529" y="234"/>
                  </a:lnTo>
                  <a:lnTo>
                    <a:pt x="475" y="261"/>
                  </a:lnTo>
                  <a:lnTo>
                    <a:pt x="424" y="294"/>
                  </a:lnTo>
                  <a:lnTo>
                    <a:pt x="377" y="333"/>
                  </a:lnTo>
                  <a:lnTo>
                    <a:pt x="334" y="376"/>
                  </a:lnTo>
                  <a:lnTo>
                    <a:pt x="297" y="423"/>
                  </a:lnTo>
                  <a:lnTo>
                    <a:pt x="262" y="474"/>
                  </a:lnTo>
                  <a:lnTo>
                    <a:pt x="235" y="528"/>
                  </a:lnTo>
                  <a:lnTo>
                    <a:pt x="212" y="585"/>
                  </a:lnTo>
                  <a:lnTo>
                    <a:pt x="195" y="646"/>
                  </a:lnTo>
                  <a:lnTo>
                    <a:pt x="185" y="709"/>
                  </a:lnTo>
                  <a:lnTo>
                    <a:pt x="182" y="772"/>
                  </a:lnTo>
                  <a:lnTo>
                    <a:pt x="185" y="837"/>
                  </a:lnTo>
                  <a:lnTo>
                    <a:pt x="196" y="899"/>
                  </a:lnTo>
                  <a:lnTo>
                    <a:pt x="213" y="960"/>
                  </a:lnTo>
                  <a:lnTo>
                    <a:pt x="235" y="1017"/>
                  </a:lnTo>
                  <a:lnTo>
                    <a:pt x="263" y="1071"/>
                  </a:lnTo>
                  <a:lnTo>
                    <a:pt x="297" y="1123"/>
                  </a:lnTo>
                  <a:lnTo>
                    <a:pt x="335" y="1169"/>
                  </a:lnTo>
                  <a:lnTo>
                    <a:pt x="378" y="1212"/>
                  </a:lnTo>
                  <a:lnTo>
                    <a:pt x="424" y="1251"/>
                  </a:lnTo>
                  <a:lnTo>
                    <a:pt x="475" y="1284"/>
                  </a:lnTo>
                  <a:lnTo>
                    <a:pt x="530" y="1312"/>
                  </a:lnTo>
                  <a:lnTo>
                    <a:pt x="588" y="1334"/>
                  </a:lnTo>
                  <a:lnTo>
                    <a:pt x="647" y="1351"/>
                  </a:lnTo>
                  <a:lnTo>
                    <a:pt x="710" y="1361"/>
                  </a:lnTo>
                  <a:lnTo>
                    <a:pt x="775" y="1365"/>
                  </a:lnTo>
                  <a:lnTo>
                    <a:pt x="839" y="1361"/>
                  </a:lnTo>
                  <a:lnTo>
                    <a:pt x="902" y="1351"/>
                  </a:lnTo>
                  <a:lnTo>
                    <a:pt x="962" y="1334"/>
                  </a:lnTo>
                  <a:lnTo>
                    <a:pt x="1020" y="1312"/>
                  </a:lnTo>
                  <a:lnTo>
                    <a:pt x="1074" y="1284"/>
                  </a:lnTo>
                  <a:lnTo>
                    <a:pt x="1125" y="1251"/>
                  </a:lnTo>
                  <a:lnTo>
                    <a:pt x="1172" y="1212"/>
                  </a:lnTo>
                  <a:lnTo>
                    <a:pt x="1215" y="1169"/>
                  </a:lnTo>
                  <a:lnTo>
                    <a:pt x="1253" y="1123"/>
                  </a:lnTo>
                  <a:lnTo>
                    <a:pt x="1287" y="1071"/>
                  </a:lnTo>
                  <a:lnTo>
                    <a:pt x="1315" y="1017"/>
                  </a:lnTo>
                  <a:lnTo>
                    <a:pt x="1338" y="960"/>
                  </a:lnTo>
                  <a:lnTo>
                    <a:pt x="1354" y="899"/>
                  </a:lnTo>
                  <a:lnTo>
                    <a:pt x="1364" y="837"/>
                  </a:lnTo>
                  <a:lnTo>
                    <a:pt x="1368" y="772"/>
                  </a:lnTo>
                  <a:lnTo>
                    <a:pt x="1364" y="707"/>
                  </a:lnTo>
                  <a:lnTo>
                    <a:pt x="1354" y="646"/>
                  </a:lnTo>
                  <a:lnTo>
                    <a:pt x="1338" y="585"/>
                  </a:lnTo>
                  <a:lnTo>
                    <a:pt x="1315" y="528"/>
                  </a:lnTo>
                  <a:lnTo>
                    <a:pt x="1286" y="474"/>
                  </a:lnTo>
                  <a:lnTo>
                    <a:pt x="1253" y="423"/>
                  </a:lnTo>
                  <a:lnTo>
                    <a:pt x="1214" y="376"/>
                  </a:lnTo>
                  <a:lnTo>
                    <a:pt x="1171" y="333"/>
                  </a:lnTo>
                  <a:lnTo>
                    <a:pt x="1125" y="294"/>
                  </a:lnTo>
                  <a:lnTo>
                    <a:pt x="1074" y="261"/>
                  </a:lnTo>
                  <a:lnTo>
                    <a:pt x="1019" y="233"/>
                  </a:lnTo>
                  <a:lnTo>
                    <a:pt x="962" y="211"/>
                  </a:lnTo>
                  <a:lnTo>
                    <a:pt x="902" y="194"/>
                  </a:lnTo>
                  <a:lnTo>
                    <a:pt x="839" y="184"/>
                  </a:lnTo>
                  <a:lnTo>
                    <a:pt x="775" y="181"/>
                  </a:lnTo>
                  <a:close/>
                  <a:moveTo>
                    <a:pt x="806" y="0"/>
                  </a:moveTo>
                  <a:lnTo>
                    <a:pt x="869" y="5"/>
                  </a:lnTo>
                  <a:lnTo>
                    <a:pt x="931" y="15"/>
                  </a:lnTo>
                  <a:lnTo>
                    <a:pt x="991" y="30"/>
                  </a:lnTo>
                  <a:lnTo>
                    <a:pt x="1052" y="50"/>
                  </a:lnTo>
                  <a:lnTo>
                    <a:pt x="1111" y="75"/>
                  </a:lnTo>
                  <a:lnTo>
                    <a:pt x="1167" y="105"/>
                  </a:lnTo>
                  <a:lnTo>
                    <a:pt x="1222" y="140"/>
                  </a:lnTo>
                  <a:lnTo>
                    <a:pt x="1274" y="181"/>
                  </a:lnTo>
                  <a:lnTo>
                    <a:pt x="1323" y="226"/>
                  </a:lnTo>
                  <a:lnTo>
                    <a:pt x="1369" y="275"/>
                  </a:lnTo>
                  <a:lnTo>
                    <a:pt x="1408" y="327"/>
                  </a:lnTo>
                  <a:lnTo>
                    <a:pt x="1444" y="381"/>
                  </a:lnTo>
                  <a:lnTo>
                    <a:pt x="1475" y="438"/>
                  </a:lnTo>
                  <a:lnTo>
                    <a:pt x="1499" y="496"/>
                  </a:lnTo>
                  <a:lnTo>
                    <a:pt x="1520" y="557"/>
                  </a:lnTo>
                  <a:lnTo>
                    <a:pt x="1534" y="617"/>
                  </a:lnTo>
                  <a:lnTo>
                    <a:pt x="1545" y="680"/>
                  </a:lnTo>
                  <a:lnTo>
                    <a:pt x="1550" y="742"/>
                  </a:lnTo>
                  <a:lnTo>
                    <a:pt x="1550" y="804"/>
                  </a:lnTo>
                  <a:lnTo>
                    <a:pt x="1545" y="867"/>
                  </a:lnTo>
                  <a:lnTo>
                    <a:pt x="1534" y="929"/>
                  </a:lnTo>
                  <a:lnTo>
                    <a:pt x="1520" y="989"/>
                  </a:lnTo>
                  <a:lnTo>
                    <a:pt x="1499" y="1050"/>
                  </a:lnTo>
                  <a:lnTo>
                    <a:pt x="1475" y="1108"/>
                  </a:lnTo>
                  <a:lnTo>
                    <a:pt x="1444" y="1166"/>
                  </a:lnTo>
                  <a:lnTo>
                    <a:pt x="1408" y="1220"/>
                  </a:lnTo>
                  <a:lnTo>
                    <a:pt x="1369" y="1273"/>
                  </a:lnTo>
                  <a:lnTo>
                    <a:pt x="1323" y="1321"/>
                  </a:lnTo>
                  <a:lnTo>
                    <a:pt x="1274" y="1366"/>
                  </a:lnTo>
                  <a:lnTo>
                    <a:pt x="1222" y="1407"/>
                  </a:lnTo>
                  <a:lnTo>
                    <a:pt x="1167" y="1442"/>
                  </a:lnTo>
                  <a:lnTo>
                    <a:pt x="1111" y="1472"/>
                  </a:lnTo>
                  <a:lnTo>
                    <a:pt x="1052" y="1497"/>
                  </a:lnTo>
                  <a:lnTo>
                    <a:pt x="991" y="1517"/>
                  </a:lnTo>
                  <a:lnTo>
                    <a:pt x="931" y="1533"/>
                  </a:lnTo>
                  <a:lnTo>
                    <a:pt x="869" y="1542"/>
                  </a:lnTo>
                  <a:lnTo>
                    <a:pt x="806" y="1548"/>
                  </a:lnTo>
                  <a:lnTo>
                    <a:pt x="743" y="1547"/>
                  </a:lnTo>
                  <a:lnTo>
                    <a:pt x="682" y="1542"/>
                  </a:lnTo>
                  <a:lnTo>
                    <a:pt x="619" y="1533"/>
                  </a:lnTo>
                  <a:lnTo>
                    <a:pt x="558" y="1517"/>
                  </a:lnTo>
                  <a:lnTo>
                    <a:pt x="497" y="1497"/>
                  </a:lnTo>
                  <a:lnTo>
                    <a:pt x="439" y="1472"/>
                  </a:lnTo>
                  <a:lnTo>
                    <a:pt x="383" y="1442"/>
                  </a:lnTo>
                  <a:lnTo>
                    <a:pt x="381" y="1440"/>
                  </a:lnTo>
                  <a:lnTo>
                    <a:pt x="336" y="1470"/>
                  </a:lnTo>
                  <a:lnTo>
                    <a:pt x="292" y="1493"/>
                  </a:lnTo>
                  <a:lnTo>
                    <a:pt x="248" y="1510"/>
                  </a:lnTo>
                  <a:lnTo>
                    <a:pt x="205" y="1524"/>
                  </a:lnTo>
                  <a:lnTo>
                    <a:pt x="163" y="1530"/>
                  </a:lnTo>
                  <a:lnTo>
                    <a:pt x="123" y="1534"/>
                  </a:lnTo>
                  <a:lnTo>
                    <a:pt x="86" y="1534"/>
                  </a:lnTo>
                  <a:lnTo>
                    <a:pt x="52" y="1530"/>
                  </a:lnTo>
                  <a:lnTo>
                    <a:pt x="41" y="1526"/>
                  </a:lnTo>
                  <a:lnTo>
                    <a:pt x="32" y="1518"/>
                  </a:lnTo>
                  <a:lnTo>
                    <a:pt x="27" y="1509"/>
                  </a:lnTo>
                  <a:lnTo>
                    <a:pt x="25" y="1499"/>
                  </a:lnTo>
                  <a:lnTo>
                    <a:pt x="27" y="1488"/>
                  </a:lnTo>
                  <a:lnTo>
                    <a:pt x="33" y="1480"/>
                  </a:lnTo>
                  <a:lnTo>
                    <a:pt x="42" y="1473"/>
                  </a:lnTo>
                  <a:lnTo>
                    <a:pt x="75" y="1454"/>
                  </a:lnTo>
                  <a:lnTo>
                    <a:pt x="104" y="1431"/>
                  </a:lnTo>
                  <a:lnTo>
                    <a:pt x="130" y="1405"/>
                  </a:lnTo>
                  <a:lnTo>
                    <a:pt x="152" y="1377"/>
                  </a:lnTo>
                  <a:lnTo>
                    <a:pt x="172" y="1349"/>
                  </a:lnTo>
                  <a:lnTo>
                    <a:pt x="188" y="1320"/>
                  </a:lnTo>
                  <a:lnTo>
                    <a:pt x="202" y="1292"/>
                  </a:lnTo>
                  <a:lnTo>
                    <a:pt x="194" y="1286"/>
                  </a:lnTo>
                  <a:lnTo>
                    <a:pt x="151" y="1234"/>
                  </a:lnTo>
                  <a:lnTo>
                    <a:pt x="115" y="1179"/>
                  </a:lnTo>
                  <a:lnTo>
                    <a:pt x="83" y="1122"/>
                  </a:lnTo>
                  <a:lnTo>
                    <a:pt x="56" y="1063"/>
                  </a:lnTo>
                  <a:lnTo>
                    <a:pt x="34" y="1003"/>
                  </a:lnTo>
                  <a:lnTo>
                    <a:pt x="17" y="941"/>
                  </a:lnTo>
                  <a:lnTo>
                    <a:pt x="6" y="878"/>
                  </a:lnTo>
                  <a:lnTo>
                    <a:pt x="1" y="814"/>
                  </a:lnTo>
                  <a:lnTo>
                    <a:pt x="0" y="750"/>
                  </a:lnTo>
                  <a:lnTo>
                    <a:pt x="4" y="688"/>
                  </a:lnTo>
                  <a:lnTo>
                    <a:pt x="14" y="625"/>
                  </a:lnTo>
                  <a:lnTo>
                    <a:pt x="29" y="562"/>
                  </a:lnTo>
                  <a:lnTo>
                    <a:pt x="48" y="501"/>
                  </a:lnTo>
                  <a:lnTo>
                    <a:pt x="74" y="442"/>
                  </a:lnTo>
                  <a:lnTo>
                    <a:pt x="105" y="385"/>
                  </a:lnTo>
                  <a:lnTo>
                    <a:pt x="140" y="329"/>
                  </a:lnTo>
                  <a:lnTo>
                    <a:pt x="181" y="276"/>
                  </a:lnTo>
                  <a:lnTo>
                    <a:pt x="227" y="226"/>
                  </a:lnTo>
                  <a:lnTo>
                    <a:pt x="276" y="181"/>
                  </a:lnTo>
                  <a:lnTo>
                    <a:pt x="329" y="140"/>
                  </a:lnTo>
                  <a:lnTo>
                    <a:pt x="383" y="105"/>
                  </a:lnTo>
                  <a:lnTo>
                    <a:pt x="440" y="75"/>
                  </a:lnTo>
                  <a:lnTo>
                    <a:pt x="498" y="50"/>
                  </a:lnTo>
                  <a:lnTo>
                    <a:pt x="558" y="30"/>
                  </a:lnTo>
                  <a:lnTo>
                    <a:pt x="620" y="15"/>
                  </a:lnTo>
                  <a:lnTo>
                    <a:pt x="682" y="5"/>
                  </a:lnTo>
                  <a:lnTo>
                    <a:pt x="743" y="0"/>
                  </a:lnTo>
                  <a:lnTo>
                    <a:pt x="8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507"/>
            <p:cNvSpPr>
              <a:spLocks/>
            </p:cNvSpPr>
            <p:nvPr/>
          </p:nvSpPr>
          <p:spPr bwMode="auto">
            <a:xfrm>
              <a:off x="3865563" y="2006601"/>
              <a:ext cx="69850" cy="134938"/>
            </a:xfrm>
            <a:custGeom>
              <a:avLst/>
              <a:gdLst>
                <a:gd name="T0" fmla="*/ 238 w 439"/>
                <a:gd name="T1" fmla="*/ 0 h 851"/>
                <a:gd name="T2" fmla="*/ 268 w 439"/>
                <a:gd name="T3" fmla="*/ 10 h 851"/>
                <a:gd name="T4" fmla="*/ 271 w 439"/>
                <a:gd name="T5" fmla="*/ 53 h 851"/>
                <a:gd name="T6" fmla="*/ 277 w 439"/>
                <a:gd name="T7" fmla="*/ 87 h 851"/>
                <a:gd name="T8" fmla="*/ 310 w 439"/>
                <a:gd name="T9" fmla="*/ 97 h 851"/>
                <a:gd name="T10" fmla="*/ 403 w 439"/>
                <a:gd name="T11" fmla="*/ 127 h 851"/>
                <a:gd name="T12" fmla="*/ 408 w 439"/>
                <a:gd name="T13" fmla="*/ 153 h 851"/>
                <a:gd name="T14" fmla="*/ 384 w 439"/>
                <a:gd name="T15" fmla="*/ 234 h 851"/>
                <a:gd name="T16" fmla="*/ 364 w 439"/>
                <a:gd name="T17" fmla="*/ 242 h 851"/>
                <a:gd name="T18" fmla="*/ 289 w 439"/>
                <a:gd name="T19" fmla="*/ 216 h 851"/>
                <a:gd name="T20" fmla="*/ 204 w 439"/>
                <a:gd name="T21" fmla="*/ 214 h 851"/>
                <a:gd name="T22" fmla="*/ 161 w 439"/>
                <a:gd name="T23" fmla="*/ 239 h 851"/>
                <a:gd name="T24" fmla="*/ 155 w 439"/>
                <a:gd name="T25" fmla="*/ 281 h 851"/>
                <a:gd name="T26" fmla="*/ 192 w 439"/>
                <a:gd name="T27" fmla="*/ 320 h 851"/>
                <a:gd name="T28" fmla="*/ 267 w 439"/>
                <a:gd name="T29" fmla="*/ 354 h 851"/>
                <a:gd name="T30" fmla="*/ 363 w 439"/>
                <a:gd name="T31" fmla="*/ 404 h 851"/>
                <a:gd name="T32" fmla="*/ 420 w 439"/>
                <a:gd name="T33" fmla="*/ 474 h 851"/>
                <a:gd name="T34" fmla="*/ 439 w 439"/>
                <a:gd name="T35" fmla="*/ 560 h 851"/>
                <a:gd name="T36" fmla="*/ 416 w 439"/>
                <a:gd name="T37" fmla="*/ 646 h 851"/>
                <a:gd name="T38" fmla="*/ 353 w 439"/>
                <a:gd name="T39" fmla="*/ 713 h 851"/>
                <a:gd name="T40" fmla="*/ 283 w 439"/>
                <a:gd name="T41" fmla="*/ 742 h 851"/>
                <a:gd name="T42" fmla="*/ 270 w 439"/>
                <a:gd name="T43" fmla="*/ 770 h 851"/>
                <a:gd name="T44" fmla="*/ 269 w 439"/>
                <a:gd name="T45" fmla="*/ 835 h 851"/>
                <a:gd name="T46" fmla="*/ 246 w 439"/>
                <a:gd name="T47" fmla="*/ 851 h 851"/>
                <a:gd name="T48" fmla="*/ 174 w 439"/>
                <a:gd name="T49" fmla="*/ 849 h 851"/>
                <a:gd name="T50" fmla="*/ 160 w 439"/>
                <a:gd name="T51" fmla="*/ 823 h 851"/>
                <a:gd name="T52" fmla="*/ 158 w 439"/>
                <a:gd name="T53" fmla="*/ 759 h 851"/>
                <a:gd name="T54" fmla="*/ 130 w 439"/>
                <a:gd name="T55" fmla="*/ 748 h 851"/>
                <a:gd name="T56" fmla="*/ 24 w 439"/>
                <a:gd name="T57" fmla="*/ 717 h 851"/>
                <a:gd name="T58" fmla="*/ 0 w 439"/>
                <a:gd name="T59" fmla="*/ 695 h 851"/>
                <a:gd name="T60" fmla="*/ 11 w 439"/>
                <a:gd name="T61" fmla="*/ 640 h 851"/>
                <a:gd name="T62" fmla="*/ 30 w 439"/>
                <a:gd name="T63" fmla="*/ 592 h 851"/>
                <a:gd name="T64" fmla="*/ 55 w 439"/>
                <a:gd name="T65" fmla="*/ 595 h 851"/>
                <a:gd name="T66" fmla="*/ 172 w 439"/>
                <a:gd name="T67" fmla="*/ 630 h 851"/>
                <a:gd name="T68" fmla="*/ 248 w 439"/>
                <a:gd name="T69" fmla="*/ 619 h 851"/>
                <a:gd name="T70" fmla="*/ 286 w 439"/>
                <a:gd name="T71" fmla="*/ 580 h 851"/>
                <a:gd name="T72" fmla="*/ 277 w 439"/>
                <a:gd name="T73" fmla="*/ 530 h 851"/>
                <a:gd name="T74" fmla="*/ 219 w 439"/>
                <a:gd name="T75" fmla="*/ 489 h 851"/>
                <a:gd name="T76" fmla="*/ 99 w 439"/>
                <a:gd name="T77" fmla="*/ 435 h 851"/>
                <a:gd name="T78" fmla="*/ 34 w 439"/>
                <a:gd name="T79" fmla="*/ 380 h 851"/>
                <a:gd name="T80" fmla="*/ 4 w 439"/>
                <a:gd name="T81" fmla="*/ 304 h 851"/>
                <a:gd name="T82" fmla="*/ 15 w 439"/>
                <a:gd name="T83" fmla="*/ 217 h 851"/>
                <a:gd name="T84" fmla="*/ 60 w 439"/>
                <a:gd name="T85" fmla="*/ 151 h 851"/>
                <a:gd name="T86" fmla="*/ 133 w 439"/>
                <a:gd name="T87" fmla="*/ 109 h 851"/>
                <a:gd name="T88" fmla="*/ 161 w 439"/>
                <a:gd name="T89" fmla="*/ 95 h 851"/>
                <a:gd name="T90" fmla="*/ 165 w 439"/>
                <a:gd name="T91" fmla="*/ 64 h 851"/>
                <a:gd name="T92" fmla="*/ 169 w 439"/>
                <a:gd name="T93" fmla="*/ 9 h 851"/>
                <a:gd name="T94" fmla="*/ 195 w 439"/>
                <a:gd name="T95" fmla="*/ 0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9" h="851">
                  <a:moveTo>
                    <a:pt x="195" y="0"/>
                  </a:moveTo>
                  <a:lnTo>
                    <a:pt x="218" y="0"/>
                  </a:lnTo>
                  <a:lnTo>
                    <a:pt x="238" y="0"/>
                  </a:lnTo>
                  <a:lnTo>
                    <a:pt x="253" y="1"/>
                  </a:lnTo>
                  <a:lnTo>
                    <a:pt x="261" y="5"/>
                  </a:lnTo>
                  <a:lnTo>
                    <a:pt x="268" y="10"/>
                  </a:lnTo>
                  <a:lnTo>
                    <a:pt x="270" y="20"/>
                  </a:lnTo>
                  <a:lnTo>
                    <a:pt x="271" y="33"/>
                  </a:lnTo>
                  <a:lnTo>
                    <a:pt x="271" y="53"/>
                  </a:lnTo>
                  <a:lnTo>
                    <a:pt x="272" y="70"/>
                  </a:lnTo>
                  <a:lnTo>
                    <a:pt x="274" y="81"/>
                  </a:lnTo>
                  <a:lnTo>
                    <a:pt x="277" y="87"/>
                  </a:lnTo>
                  <a:lnTo>
                    <a:pt x="283" y="92"/>
                  </a:lnTo>
                  <a:lnTo>
                    <a:pt x="293" y="95"/>
                  </a:lnTo>
                  <a:lnTo>
                    <a:pt x="310" y="97"/>
                  </a:lnTo>
                  <a:lnTo>
                    <a:pt x="352" y="107"/>
                  </a:lnTo>
                  <a:lnTo>
                    <a:pt x="393" y="122"/>
                  </a:lnTo>
                  <a:lnTo>
                    <a:pt x="403" y="127"/>
                  </a:lnTo>
                  <a:lnTo>
                    <a:pt x="408" y="134"/>
                  </a:lnTo>
                  <a:lnTo>
                    <a:pt x="410" y="144"/>
                  </a:lnTo>
                  <a:lnTo>
                    <a:pt x="408" y="153"/>
                  </a:lnTo>
                  <a:lnTo>
                    <a:pt x="398" y="189"/>
                  </a:lnTo>
                  <a:lnTo>
                    <a:pt x="388" y="223"/>
                  </a:lnTo>
                  <a:lnTo>
                    <a:pt x="384" y="234"/>
                  </a:lnTo>
                  <a:lnTo>
                    <a:pt x="378" y="241"/>
                  </a:lnTo>
                  <a:lnTo>
                    <a:pt x="373" y="243"/>
                  </a:lnTo>
                  <a:lnTo>
                    <a:pt x="364" y="242"/>
                  </a:lnTo>
                  <a:lnTo>
                    <a:pt x="353" y="237"/>
                  </a:lnTo>
                  <a:lnTo>
                    <a:pt x="322" y="225"/>
                  </a:lnTo>
                  <a:lnTo>
                    <a:pt x="289" y="216"/>
                  </a:lnTo>
                  <a:lnTo>
                    <a:pt x="256" y="212"/>
                  </a:lnTo>
                  <a:lnTo>
                    <a:pt x="222" y="212"/>
                  </a:lnTo>
                  <a:lnTo>
                    <a:pt x="204" y="214"/>
                  </a:lnTo>
                  <a:lnTo>
                    <a:pt x="187" y="220"/>
                  </a:lnTo>
                  <a:lnTo>
                    <a:pt x="172" y="228"/>
                  </a:lnTo>
                  <a:lnTo>
                    <a:pt x="161" y="239"/>
                  </a:lnTo>
                  <a:lnTo>
                    <a:pt x="154" y="253"/>
                  </a:lnTo>
                  <a:lnTo>
                    <a:pt x="152" y="267"/>
                  </a:lnTo>
                  <a:lnTo>
                    <a:pt x="155" y="281"/>
                  </a:lnTo>
                  <a:lnTo>
                    <a:pt x="162" y="294"/>
                  </a:lnTo>
                  <a:lnTo>
                    <a:pt x="174" y="308"/>
                  </a:lnTo>
                  <a:lnTo>
                    <a:pt x="192" y="320"/>
                  </a:lnTo>
                  <a:lnTo>
                    <a:pt x="212" y="331"/>
                  </a:lnTo>
                  <a:lnTo>
                    <a:pt x="232" y="340"/>
                  </a:lnTo>
                  <a:lnTo>
                    <a:pt x="267" y="354"/>
                  </a:lnTo>
                  <a:lnTo>
                    <a:pt x="301" y="368"/>
                  </a:lnTo>
                  <a:lnTo>
                    <a:pt x="335" y="386"/>
                  </a:lnTo>
                  <a:lnTo>
                    <a:pt x="363" y="404"/>
                  </a:lnTo>
                  <a:lnTo>
                    <a:pt x="386" y="424"/>
                  </a:lnTo>
                  <a:lnTo>
                    <a:pt x="405" y="449"/>
                  </a:lnTo>
                  <a:lnTo>
                    <a:pt x="420" y="474"/>
                  </a:lnTo>
                  <a:lnTo>
                    <a:pt x="430" y="502"/>
                  </a:lnTo>
                  <a:lnTo>
                    <a:pt x="437" y="530"/>
                  </a:lnTo>
                  <a:lnTo>
                    <a:pt x="439" y="560"/>
                  </a:lnTo>
                  <a:lnTo>
                    <a:pt x="436" y="589"/>
                  </a:lnTo>
                  <a:lnTo>
                    <a:pt x="428" y="617"/>
                  </a:lnTo>
                  <a:lnTo>
                    <a:pt x="416" y="646"/>
                  </a:lnTo>
                  <a:lnTo>
                    <a:pt x="399" y="671"/>
                  </a:lnTo>
                  <a:lnTo>
                    <a:pt x="377" y="694"/>
                  </a:lnTo>
                  <a:lnTo>
                    <a:pt x="353" y="713"/>
                  </a:lnTo>
                  <a:lnTo>
                    <a:pt x="325" y="727"/>
                  </a:lnTo>
                  <a:lnTo>
                    <a:pt x="296" y="737"/>
                  </a:lnTo>
                  <a:lnTo>
                    <a:pt x="283" y="742"/>
                  </a:lnTo>
                  <a:lnTo>
                    <a:pt x="276" y="748"/>
                  </a:lnTo>
                  <a:lnTo>
                    <a:pt x="271" y="758"/>
                  </a:lnTo>
                  <a:lnTo>
                    <a:pt x="270" y="770"/>
                  </a:lnTo>
                  <a:lnTo>
                    <a:pt x="270" y="798"/>
                  </a:lnTo>
                  <a:lnTo>
                    <a:pt x="270" y="825"/>
                  </a:lnTo>
                  <a:lnTo>
                    <a:pt x="269" y="835"/>
                  </a:lnTo>
                  <a:lnTo>
                    <a:pt x="264" y="844"/>
                  </a:lnTo>
                  <a:lnTo>
                    <a:pt x="257" y="849"/>
                  </a:lnTo>
                  <a:lnTo>
                    <a:pt x="246" y="851"/>
                  </a:lnTo>
                  <a:lnTo>
                    <a:pt x="216" y="851"/>
                  </a:lnTo>
                  <a:lnTo>
                    <a:pt x="186" y="851"/>
                  </a:lnTo>
                  <a:lnTo>
                    <a:pt x="174" y="849"/>
                  </a:lnTo>
                  <a:lnTo>
                    <a:pt x="167" y="843"/>
                  </a:lnTo>
                  <a:lnTo>
                    <a:pt x="162" y="835"/>
                  </a:lnTo>
                  <a:lnTo>
                    <a:pt x="160" y="823"/>
                  </a:lnTo>
                  <a:lnTo>
                    <a:pt x="160" y="784"/>
                  </a:lnTo>
                  <a:lnTo>
                    <a:pt x="159" y="769"/>
                  </a:lnTo>
                  <a:lnTo>
                    <a:pt x="158" y="759"/>
                  </a:lnTo>
                  <a:lnTo>
                    <a:pt x="152" y="754"/>
                  </a:lnTo>
                  <a:lnTo>
                    <a:pt x="143" y="751"/>
                  </a:lnTo>
                  <a:lnTo>
                    <a:pt x="130" y="748"/>
                  </a:lnTo>
                  <a:lnTo>
                    <a:pt x="94" y="741"/>
                  </a:lnTo>
                  <a:lnTo>
                    <a:pt x="58" y="732"/>
                  </a:lnTo>
                  <a:lnTo>
                    <a:pt x="24" y="717"/>
                  </a:lnTo>
                  <a:lnTo>
                    <a:pt x="11" y="711"/>
                  </a:lnTo>
                  <a:lnTo>
                    <a:pt x="3" y="703"/>
                  </a:lnTo>
                  <a:lnTo>
                    <a:pt x="0" y="695"/>
                  </a:lnTo>
                  <a:lnTo>
                    <a:pt x="0" y="686"/>
                  </a:lnTo>
                  <a:lnTo>
                    <a:pt x="3" y="671"/>
                  </a:lnTo>
                  <a:lnTo>
                    <a:pt x="11" y="640"/>
                  </a:lnTo>
                  <a:lnTo>
                    <a:pt x="21" y="610"/>
                  </a:lnTo>
                  <a:lnTo>
                    <a:pt x="24" y="599"/>
                  </a:lnTo>
                  <a:lnTo>
                    <a:pt x="30" y="592"/>
                  </a:lnTo>
                  <a:lnTo>
                    <a:pt x="36" y="589"/>
                  </a:lnTo>
                  <a:lnTo>
                    <a:pt x="44" y="590"/>
                  </a:lnTo>
                  <a:lnTo>
                    <a:pt x="55" y="595"/>
                  </a:lnTo>
                  <a:lnTo>
                    <a:pt x="93" y="612"/>
                  </a:lnTo>
                  <a:lnTo>
                    <a:pt x="132" y="623"/>
                  </a:lnTo>
                  <a:lnTo>
                    <a:pt x="172" y="630"/>
                  </a:lnTo>
                  <a:lnTo>
                    <a:pt x="199" y="630"/>
                  </a:lnTo>
                  <a:lnTo>
                    <a:pt x="224" y="627"/>
                  </a:lnTo>
                  <a:lnTo>
                    <a:pt x="248" y="619"/>
                  </a:lnTo>
                  <a:lnTo>
                    <a:pt x="266" y="610"/>
                  </a:lnTo>
                  <a:lnTo>
                    <a:pt x="278" y="596"/>
                  </a:lnTo>
                  <a:lnTo>
                    <a:pt x="286" y="580"/>
                  </a:lnTo>
                  <a:lnTo>
                    <a:pt x="288" y="563"/>
                  </a:lnTo>
                  <a:lnTo>
                    <a:pt x="285" y="547"/>
                  </a:lnTo>
                  <a:lnTo>
                    <a:pt x="277" y="530"/>
                  </a:lnTo>
                  <a:lnTo>
                    <a:pt x="262" y="515"/>
                  </a:lnTo>
                  <a:lnTo>
                    <a:pt x="242" y="500"/>
                  </a:lnTo>
                  <a:lnTo>
                    <a:pt x="219" y="489"/>
                  </a:lnTo>
                  <a:lnTo>
                    <a:pt x="179" y="473"/>
                  </a:lnTo>
                  <a:lnTo>
                    <a:pt x="138" y="455"/>
                  </a:lnTo>
                  <a:lnTo>
                    <a:pt x="99" y="435"/>
                  </a:lnTo>
                  <a:lnTo>
                    <a:pt x="75" y="419"/>
                  </a:lnTo>
                  <a:lnTo>
                    <a:pt x="53" y="400"/>
                  </a:lnTo>
                  <a:lnTo>
                    <a:pt x="34" y="380"/>
                  </a:lnTo>
                  <a:lnTo>
                    <a:pt x="20" y="357"/>
                  </a:lnTo>
                  <a:lnTo>
                    <a:pt x="10" y="332"/>
                  </a:lnTo>
                  <a:lnTo>
                    <a:pt x="4" y="304"/>
                  </a:lnTo>
                  <a:lnTo>
                    <a:pt x="3" y="274"/>
                  </a:lnTo>
                  <a:lnTo>
                    <a:pt x="8" y="244"/>
                  </a:lnTo>
                  <a:lnTo>
                    <a:pt x="15" y="217"/>
                  </a:lnTo>
                  <a:lnTo>
                    <a:pt x="26" y="192"/>
                  </a:lnTo>
                  <a:lnTo>
                    <a:pt x="42" y="171"/>
                  </a:lnTo>
                  <a:lnTo>
                    <a:pt x="60" y="151"/>
                  </a:lnTo>
                  <a:lnTo>
                    <a:pt x="82" y="135"/>
                  </a:lnTo>
                  <a:lnTo>
                    <a:pt x="106" y="122"/>
                  </a:lnTo>
                  <a:lnTo>
                    <a:pt x="133" y="109"/>
                  </a:lnTo>
                  <a:lnTo>
                    <a:pt x="147" y="104"/>
                  </a:lnTo>
                  <a:lnTo>
                    <a:pt x="155" y="100"/>
                  </a:lnTo>
                  <a:lnTo>
                    <a:pt x="161" y="95"/>
                  </a:lnTo>
                  <a:lnTo>
                    <a:pt x="164" y="89"/>
                  </a:lnTo>
                  <a:lnTo>
                    <a:pt x="165" y="79"/>
                  </a:lnTo>
                  <a:lnTo>
                    <a:pt x="165" y="64"/>
                  </a:lnTo>
                  <a:lnTo>
                    <a:pt x="165" y="30"/>
                  </a:lnTo>
                  <a:lnTo>
                    <a:pt x="167" y="18"/>
                  </a:lnTo>
                  <a:lnTo>
                    <a:pt x="169" y="9"/>
                  </a:lnTo>
                  <a:lnTo>
                    <a:pt x="174" y="4"/>
                  </a:lnTo>
                  <a:lnTo>
                    <a:pt x="182" y="1"/>
                  </a:lnTo>
                  <a:lnTo>
                    <a:pt x="1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508"/>
            <p:cNvSpPr>
              <a:spLocks/>
            </p:cNvSpPr>
            <p:nvPr/>
          </p:nvSpPr>
          <p:spPr bwMode="auto">
            <a:xfrm>
              <a:off x="3535363" y="1995488"/>
              <a:ext cx="201613" cy="268288"/>
            </a:xfrm>
            <a:custGeom>
              <a:avLst/>
              <a:gdLst>
                <a:gd name="T0" fmla="*/ 732 w 1267"/>
                <a:gd name="T1" fmla="*/ 6 h 1687"/>
                <a:gd name="T2" fmla="*/ 841 w 1267"/>
                <a:gd name="T3" fmla="*/ 37 h 1687"/>
                <a:gd name="T4" fmla="*/ 932 w 1267"/>
                <a:gd name="T5" fmla="*/ 84 h 1687"/>
                <a:gd name="T6" fmla="*/ 1001 w 1267"/>
                <a:gd name="T7" fmla="*/ 141 h 1687"/>
                <a:gd name="T8" fmla="*/ 1039 w 1267"/>
                <a:gd name="T9" fmla="*/ 186 h 1687"/>
                <a:gd name="T10" fmla="*/ 1051 w 1267"/>
                <a:gd name="T11" fmla="*/ 204 h 1687"/>
                <a:gd name="T12" fmla="*/ 1061 w 1267"/>
                <a:gd name="T13" fmla="*/ 207 h 1687"/>
                <a:gd name="T14" fmla="*/ 1088 w 1267"/>
                <a:gd name="T15" fmla="*/ 215 h 1687"/>
                <a:gd name="T16" fmla="*/ 1125 w 1267"/>
                <a:gd name="T17" fmla="*/ 236 h 1687"/>
                <a:gd name="T18" fmla="*/ 1163 w 1267"/>
                <a:gd name="T19" fmla="*/ 276 h 1687"/>
                <a:gd name="T20" fmla="*/ 1200 w 1267"/>
                <a:gd name="T21" fmla="*/ 339 h 1687"/>
                <a:gd name="T22" fmla="*/ 1224 w 1267"/>
                <a:gd name="T23" fmla="*/ 431 h 1687"/>
                <a:gd name="T24" fmla="*/ 1231 w 1267"/>
                <a:gd name="T25" fmla="*/ 558 h 1687"/>
                <a:gd name="T26" fmla="*/ 1214 w 1267"/>
                <a:gd name="T27" fmla="*/ 723 h 1687"/>
                <a:gd name="T28" fmla="*/ 1203 w 1267"/>
                <a:gd name="T29" fmla="*/ 803 h 1687"/>
                <a:gd name="T30" fmla="*/ 1234 w 1267"/>
                <a:gd name="T31" fmla="*/ 810 h 1687"/>
                <a:gd name="T32" fmla="*/ 1258 w 1267"/>
                <a:gd name="T33" fmla="*/ 838 h 1687"/>
                <a:gd name="T34" fmla="*/ 1267 w 1267"/>
                <a:gd name="T35" fmla="*/ 893 h 1687"/>
                <a:gd name="T36" fmla="*/ 1255 w 1267"/>
                <a:gd name="T37" fmla="*/ 982 h 1687"/>
                <a:gd name="T38" fmla="*/ 1219 w 1267"/>
                <a:gd name="T39" fmla="*/ 1101 h 1687"/>
                <a:gd name="T40" fmla="*/ 1182 w 1267"/>
                <a:gd name="T41" fmla="*/ 1174 h 1687"/>
                <a:gd name="T42" fmla="*/ 1149 w 1267"/>
                <a:gd name="T43" fmla="*/ 1204 h 1687"/>
                <a:gd name="T44" fmla="*/ 1120 w 1267"/>
                <a:gd name="T45" fmla="*/ 1285 h 1687"/>
                <a:gd name="T46" fmla="*/ 1064 w 1267"/>
                <a:gd name="T47" fmla="*/ 1410 h 1687"/>
                <a:gd name="T48" fmla="*/ 977 w 1267"/>
                <a:gd name="T49" fmla="*/ 1525 h 1687"/>
                <a:gd name="T50" fmla="*/ 861 w 1267"/>
                <a:gd name="T51" fmla="*/ 1619 h 1687"/>
                <a:gd name="T52" fmla="*/ 726 w 1267"/>
                <a:gd name="T53" fmla="*/ 1676 h 1687"/>
                <a:gd name="T54" fmla="*/ 588 w 1267"/>
                <a:gd name="T55" fmla="*/ 1685 h 1687"/>
                <a:gd name="T56" fmla="*/ 450 w 1267"/>
                <a:gd name="T57" fmla="*/ 1644 h 1687"/>
                <a:gd name="T58" fmla="*/ 325 w 1267"/>
                <a:gd name="T59" fmla="*/ 1560 h 1687"/>
                <a:gd name="T60" fmla="*/ 228 w 1267"/>
                <a:gd name="T61" fmla="*/ 1450 h 1687"/>
                <a:gd name="T62" fmla="*/ 163 w 1267"/>
                <a:gd name="T63" fmla="*/ 1328 h 1687"/>
                <a:gd name="T64" fmla="*/ 128 w 1267"/>
                <a:gd name="T65" fmla="*/ 1206 h 1687"/>
                <a:gd name="T66" fmla="*/ 97 w 1267"/>
                <a:gd name="T67" fmla="*/ 1189 h 1687"/>
                <a:gd name="T68" fmla="*/ 62 w 1267"/>
                <a:gd name="T69" fmla="*/ 1132 h 1687"/>
                <a:gd name="T70" fmla="*/ 22 w 1267"/>
                <a:gd name="T71" fmla="*/ 1022 h 1687"/>
                <a:gd name="T72" fmla="*/ 1 w 1267"/>
                <a:gd name="T73" fmla="*/ 918 h 1687"/>
                <a:gd name="T74" fmla="*/ 4 w 1267"/>
                <a:gd name="T75" fmla="*/ 853 h 1687"/>
                <a:gd name="T76" fmla="*/ 24 w 1267"/>
                <a:gd name="T77" fmla="*/ 818 h 1687"/>
                <a:gd name="T78" fmla="*/ 53 w 1267"/>
                <a:gd name="T79" fmla="*/ 805 h 1687"/>
                <a:gd name="T80" fmla="*/ 62 w 1267"/>
                <a:gd name="T81" fmla="*/ 764 h 1687"/>
                <a:gd name="T82" fmla="*/ 38 w 1267"/>
                <a:gd name="T83" fmla="*/ 619 h 1687"/>
                <a:gd name="T84" fmla="*/ 52 w 1267"/>
                <a:gd name="T85" fmla="*/ 469 h 1687"/>
                <a:gd name="T86" fmla="*/ 100 w 1267"/>
                <a:gd name="T87" fmla="*/ 342 h 1687"/>
                <a:gd name="T88" fmla="*/ 173 w 1267"/>
                <a:gd name="T89" fmla="*/ 239 h 1687"/>
                <a:gd name="T90" fmla="*/ 290 w 1267"/>
                <a:gd name="T91" fmla="*/ 127 h 1687"/>
                <a:gd name="T92" fmla="*/ 426 w 1267"/>
                <a:gd name="T93" fmla="*/ 44 h 1687"/>
                <a:gd name="T94" fmla="*/ 553 w 1267"/>
                <a:gd name="T95" fmla="*/ 6 h 1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67" h="1687">
                  <a:moveTo>
                    <a:pt x="644" y="0"/>
                  </a:moveTo>
                  <a:lnTo>
                    <a:pt x="689" y="1"/>
                  </a:lnTo>
                  <a:lnTo>
                    <a:pt x="732" y="6"/>
                  </a:lnTo>
                  <a:lnTo>
                    <a:pt x="771" y="14"/>
                  </a:lnTo>
                  <a:lnTo>
                    <a:pt x="808" y="24"/>
                  </a:lnTo>
                  <a:lnTo>
                    <a:pt x="841" y="37"/>
                  </a:lnTo>
                  <a:lnTo>
                    <a:pt x="873" y="51"/>
                  </a:lnTo>
                  <a:lnTo>
                    <a:pt x="901" y="67"/>
                  </a:lnTo>
                  <a:lnTo>
                    <a:pt x="932" y="84"/>
                  </a:lnTo>
                  <a:lnTo>
                    <a:pt x="958" y="104"/>
                  </a:lnTo>
                  <a:lnTo>
                    <a:pt x="981" y="123"/>
                  </a:lnTo>
                  <a:lnTo>
                    <a:pt x="1001" y="141"/>
                  </a:lnTo>
                  <a:lnTo>
                    <a:pt x="1017" y="158"/>
                  </a:lnTo>
                  <a:lnTo>
                    <a:pt x="1029" y="173"/>
                  </a:lnTo>
                  <a:lnTo>
                    <a:pt x="1039" y="186"/>
                  </a:lnTo>
                  <a:lnTo>
                    <a:pt x="1045" y="196"/>
                  </a:lnTo>
                  <a:lnTo>
                    <a:pt x="1050" y="202"/>
                  </a:lnTo>
                  <a:lnTo>
                    <a:pt x="1051" y="204"/>
                  </a:lnTo>
                  <a:lnTo>
                    <a:pt x="1052" y="204"/>
                  </a:lnTo>
                  <a:lnTo>
                    <a:pt x="1055" y="206"/>
                  </a:lnTo>
                  <a:lnTo>
                    <a:pt x="1061" y="207"/>
                  </a:lnTo>
                  <a:lnTo>
                    <a:pt x="1069" y="208"/>
                  </a:lnTo>
                  <a:lnTo>
                    <a:pt x="1077" y="211"/>
                  </a:lnTo>
                  <a:lnTo>
                    <a:pt x="1088" y="215"/>
                  </a:lnTo>
                  <a:lnTo>
                    <a:pt x="1099" y="221"/>
                  </a:lnTo>
                  <a:lnTo>
                    <a:pt x="1112" y="228"/>
                  </a:lnTo>
                  <a:lnTo>
                    <a:pt x="1125" y="236"/>
                  </a:lnTo>
                  <a:lnTo>
                    <a:pt x="1138" y="247"/>
                  </a:lnTo>
                  <a:lnTo>
                    <a:pt x="1151" y="261"/>
                  </a:lnTo>
                  <a:lnTo>
                    <a:pt x="1163" y="276"/>
                  </a:lnTo>
                  <a:lnTo>
                    <a:pt x="1177" y="295"/>
                  </a:lnTo>
                  <a:lnTo>
                    <a:pt x="1189" y="316"/>
                  </a:lnTo>
                  <a:lnTo>
                    <a:pt x="1200" y="339"/>
                  </a:lnTo>
                  <a:lnTo>
                    <a:pt x="1209" y="366"/>
                  </a:lnTo>
                  <a:lnTo>
                    <a:pt x="1217" y="397"/>
                  </a:lnTo>
                  <a:lnTo>
                    <a:pt x="1224" y="431"/>
                  </a:lnTo>
                  <a:lnTo>
                    <a:pt x="1229" y="469"/>
                  </a:lnTo>
                  <a:lnTo>
                    <a:pt x="1231" y="511"/>
                  </a:lnTo>
                  <a:lnTo>
                    <a:pt x="1231" y="558"/>
                  </a:lnTo>
                  <a:lnTo>
                    <a:pt x="1229" y="609"/>
                  </a:lnTo>
                  <a:lnTo>
                    <a:pt x="1223" y="664"/>
                  </a:lnTo>
                  <a:lnTo>
                    <a:pt x="1214" y="723"/>
                  </a:lnTo>
                  <a:lnTo>
                    <a:pt x="1205" y="763"/>
                  </a:lnTo>
                  <a:lnTo>
                    <a:pt x="1192" y="804"/>
                  </a:lnTo>
                  <a:lnTo>
                    <a:pt x="1203" y="803"/>
                  </a:lnTo>
                  <a:lnTo>
                    <a:pt x="1214" y="804"/>
                  </a:lnTo>
                  <a:lnTo>
                    <a:pt x="1224" y="806"/>
                  </a:lnTo>
                  <a:lnTo>
                    <a:pt x="1234" y="810"/>
                  </a:lnTo>
                  <a:lnTo>
                    <a:pt x="1243" y="817"/>
                  </a:lnTo>
                  <a:lnTo>
                    <a:pt x="1252" y="826"/>
                  </a:lnTo>
                  <a:lnTo>
                    <a:pt x="1258" y="838"/>
                  </a:lnTo>
                  <a:lnTo>
                    <a:pt x="1263" y="853"/>
                  </a:lnTo>
                  <a:lnTo>
                    <a:pt x="1266" y="871"/>
                  </a:lnTo>
                  <a:lnTo>
                    <a:pt x="1267" y="893"/>
                  </a:lnTo>
                  <a:lnTo>
                    <a:pt x="1266" y="918"/>
                  </a:lnTo>
                  <a:lnTo>
                    <a:pt x="1263" y="948"/>
                  </a:lnTo>
                  <a:lnTo>
                    <a:pt x="1255" y="982"/>
                  </a:lnTo>
                  <a:lnTo>
                    <a:pt x="1245" y="1022"/>
                  </a:lnTo>
                  <a:lnTo>
                    <a:pt x="1232" y="1065"/>
                  </a:lnTo>
                  <a:lnTo>
                    <a:pt x="1219" y="1101"/>
                  </a:lnTo>
                  <a:lnTo>
                    <a:pt x="1206" y="1132"/>
                  </a:lnTo>
                  <a:lnTo>
                    <a:pt x="1194" y="1155"/>
                  </a:lnTo>
                  <a:lnTo>
                    <a:pt x="1182" y="1174"/>
                  </a:lnTo>
                  <a:lnTo>
                    <a:pt x="1171" y="1188"/>
                  </a:lnTo>
                  <a:lnTo>
                    <a:pt x="1160" y="1198"/>
                  </a:lnTo>
                  <a:lnTo>
                    <a:pt x="1149" y="1204"/>
                  </a:lnTo>
                  <a:lnTo>
                    <a:pt x="1140" y="1206"/>
                  </a:lnTo>
                  <a:lnTo>
                    <a:pt x="1131" y="1244"/>
                  </a:lnTo>
                  <a:lnTo>
                    <a:pt x="1120" y="1285"/>
                  </a:lnTo>
                  <a:lnTo>
                    <a:pt x="1105" y="1327"/>
                  </a:lnTo>
                  <a:lnTo>
                    <a:pt x="1086" y="1369"/>
                  </a:lnTo>
                  <a:lnTo>
                    <a:pt x="1064" y="1410"/>
                  </a:lnTo>
                  <a:lnTo>
                    <a:pt x="1038" y="1449"/>
                  </a:lnTo>
                  <a:lnTo>
                    <a:pt x="1009" y="1488"/>
                  </a:lnTo>
                  <a:lnTo>
                    <a:pt x="977" y="1525"/>
                  </a:lnTo>
                  <a:lnTo>
                    <a:pt x="941" y="1559"/>
                  </a:lnTo>
                  <a:lnTo>
                    <a:pt x="902" y="1591"/>
                  </a:lnTo>
                  <a:lnTo>
                    <a:pt x="861" y="1619"/>
                  </a:lnTo>
                  <a:lnTo>
                    <a:pt x="816" y="1643"/>
                  </a:lnTo>
                  <a:lnTo>
                    <a:pt x="770" y="1663"/>
                  </a:lnTo>
                  <a:lnTo>
                    <a:pt x="726" y="1676"/>
                  </a:lnTo>
                  <a:lnTo>
                    <a:pt x="679" y="1684"/>
                  </a:lnTo>
                  <a:lnTo>
                    <a:pt x="634" y="1687"/>
                  </a:lnTo>
                  <a:lnTo>
                    <a:pt x="588" y="1685"/>
                  </a:lnTo>
                  <a:lnTo>
                    <a:pt x="542" y="1677"/>
                  </a:lnTo>
                  <a:lnTo>
                    <a:pt x="498" y="1664"/>
                  </a:lnTo>
                  <a:lnTo>
                    <a:pt x="450" y="1644"/>
                  </a:lnTo>
                  <a:lnTo>
                    <a:pt x="406" y="1620"/>
                  </a:lnTo>
                  <a:lnTo>
                    <a:pt x="364" y="1592"/>
                  </a:lnTo>
                  <a:lnTo>
                    <a:pt x="325" y="1560"/>
                  </a:lnTo>
                  <a:lnTo>
                    <a:pt x="290" y="1526"/>
                  </a:lnTo>
                  <a:lnTo>
                    <a:pt x="258" y="1489"/>
                  </a:lnTo>
                  <a:lnTo>
                    <a:pt x="228" y="1450"/>
                  </a:lnTo>
                  <a:lnTo>
                    <a:pt x="203" y="1411"/>
                  </a:lnTo>
                  <a:lnTo>
                    <a:pt x="181" y="1369"/>
                  </a:lnTo>
                  <a:lnTo>
                    <a:pt x="163" y="1328"/>
                  </a:lnTo>
                  <a:lnTo>
                    <a:pt x="148" y="1286"/>
                  </a:lnTo>
                  <a:lnTo>
                    <a:pt x="135" y="1245"/>
                  </a:lnTo>
                  <a:lnTo>
                    <a:pt x="128" y="1206"/>
                  </a:lnTo>
                  <a:lnTo>
                    <a:pt x="119" y="1204"/>
                  </a:lnTo>
                  <a:lnTo>
                    <a:pt x="108" y="1198"/>
                  </a:lnTo>
                  <a:lnTo>
                    <a:pt x="97" y="1189"/>
                  </a:lnTo>
                  <a:lnTo>
                    <a:pt x="86" y="1175"/>
                  </a:lnTo>
                  <a:lnTo>
                    <a:pt x="74" y="1156"/>
                  </a:lnTo>
                  <a:lnTo>
                    <a:pt x="62" y="1132"/>
                  </a:lnTo>
                  <a:lnTo>
                    <a:pt x="48" y="1102"/>
                  </a:lnTo>
                  <a:lnTo>
                    <a:pt x="35" y="1066"/>
                  </a:lnTo>
                  <a:lnTo>
                    <a:pt x="22" y="1022"/>
                  </a:lnTo>
                  <a:lnTo>
                    <a:pt x="12" y="983"/>
                  </a:lnTo>
                  <a:lnTo>
                    <a:pt x="5" y="948"/>
                  </a:lnTo>
                  <a:lnTo>
                    <a:pt x="1" y="918"/>
                  </a:lnTo>
                  <a:lnTo>
                    <a:pt x="0" y="893"/>
                  </a:lnTo>
                  <a:lnTo>
                    <a:pt x="1" y="871"/>
                  </a:lnTo>
                  <a:lnTo>
                    <a:pt x="4" y="853"/>
                  </a:lnTo>
                  <a:lnTo>
                    <a:pt x="9" y="839"/>
                  </a:lnTo>
                  <a:lnTo>
                    <a:pt x="15" y="827"/>
                  </a:lnTo>
                  <a:lnTo>
                    <a:pt x="24" y="818"/>
                  </a:lnTo>
                  <a:lnTo>
                    <a:pt x="33" y="811"/>
                  </a:lnTo>
                  <a:lnTo>
                    <a:pt x="43" y="807"/>
                  </a:lnTo>
                  <a:lnTo>
                    <a:pt x="53" y="805"/>
                  </a:lnTo>
                  <a:lnTo>
                    <a:pt x="64" y="804"/>
                  </a:lnTo>
                  <a:lnTo>
                    <a:pt x="75" y="804"/>
                  </a:lnTo>
                  <a:lnTo>
                    <a:pt x="62" y="764"/>
                  </a:lnTo>
                  <a:lnTo>
                    <a:pt x="53" y="724"/>
                  </a:lnTo>
                  <a:lnTo>
                    <a:pt x="44" y="672"/>
                  </a:lnTo>
                  <a:lnTo>
                    <a:pt x="38" y="619"/>
                  </a:lnTo>
                  <a:lnTo>
                    <a:pt x="37" y="568"/>
                  </a:lnTo>
                  <a:lnTo>
                    <a:pt x="42" y="518"/>
                  </a:lnTo>
                  <a:lnTo>
                    <a:pt x="52" y="469"/>
                  </a:lnTo>
                  <a:lnTo>
                    <a:pt x="65" y="425"/>
                  </a:lnTo>
                  <a:lnTo>
                    <a:pt x="80" y="382"/>
                  </a:lnTo>
                  <a:lnTo>
                    <a:pt x="100" y="342"/>
                  </a:lnTo>
                  <a:lnTo>
                    <a:pt x="122" y="305"/>
                  </a:lnTo>
                  <a:lnTo>
                    <a:pt x="148" y="271"/>
                  </a:lnTo>
                  <a:lnTo>
                    <a:pt x="173" y="239"/>
                  </a:lnTo>
                  <a:lnTo>
                    <a:pt x="201" y="208"/>
                  </a:lnTo>
                  <a:lnTo>
                    <a:pt x="245" y="166"/>
                  </a:lnTo>
                  <a:lnTo>
                    <a:pt x="290" y="127"/>
                  </a:lnTo>
                  <a:lnTo>
                    <a:pt x="339" y="94"/>
                  </a:lnTo>
                  <a:lnTo>
                    <a:pt x="381" y="67"/>
                  </a:lnTo>
                  <a:lnTo>
                    <a:pt x="426" y="44"/>
                  </a:lnTo>
                  <a:lnTo>
                    <a:pt x="474" y="25"/>
                  </a:lnTo>
                  <a:lnTo>
                    <a:pt x="513" y="14"/>
                  </a:lnTo>
                  <a:lnTo>
                    <a:pt x="553" y="6"/>
                  </a:lnTo>
                  <a:lnTo>
                    <a:pt x="595" y="2"/>
                  </a:lnTo>
                  <a:lnTo>
                    <a:pt x="6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8" name="Group 1160"/>
          <p:cNvGrpSpPr/>
          <p:nvPr/>
        </p:nvGrpSpPr>
        <p:grpSpPr>
          <a:xfrm>
            <a:off x="7522162" y="440122"/>
            <a:ext cx="573087" cy="415925"/>
            <a:chOff x="4373563" y="1985963"/>
            <a:chExt cx="573087" cy="415925"/>
          </a:xfrm>
          <a:solidFill>
            <a:srgbClr val="000000"/>
          </a:solidFill>
        </p:grpSpPr>
        <p:sp>
          <p:nvSpPr>
            <p:cNvPr id="319" name="Freeform 513"/>
            <p:cNvSpPr>
              <a:spLocks/>
            </p:cNvSpPr>
            <p:nvPr/>
          </p:nvSpPr>
          <p:spPr bwMode="auto">
            <a:xfrm>
              <a:off x="4738688" y="2198688"/>
              <a:ext cx="122237" cy="136525"/>
            </a:xfrm>
            <a:custGeom>
              <a:avLst/>
              <a:gdLst>
                <a:gd name="T0" fmla="*/ 175 w 770"/>
                <a:gd name="T1" fmla="*/ 0 h 859"/>
                <a:gd name="T2" fmla="*/ 178 w 770"/>
                <a:gd name="T3" fmla="*/ 2 h 859"/>
                <a:gd name="T4" fmla="*/ 185 w 770"/>
                <a:gd name="T5" fmla="*/ 6 h 859"/>
                <a:gd name="T6" fmla="*/ 198 w 770"/>
                <a:gd name="T7" fmla="*/ 14 h 859"/>
                <a:gd name="T8" fmla="*/ 214 w 770"/>
                <a:gd name="T9" fmla="*/ 23 h 859"/>
                <a:gd name="T10" fmla="*/ 236 w 770"/>
                <a:gd name="T11" fmla="*/ 36 h 859"/>
                <a:gd name="T12" fmla="*/ 262 w 770"/>
                <a:gd name="T13" fmla="*/ 51 h 859"/>
                <a:gd name="T14" fmla="*/ 292 w 770"/>
                <a:gd name="T15" fmla="*/ 66 h 859"/>
                <a:gd name="T16" fmla="*/ 327 w 770"/>
                <a:gd name="T17" fmla="*/ 83 h 859"/>
                <a:gd name="T18" fmla="*/ 365 w 770"/>
                <a:gd name="T19" fmla="*/ 102 h 859"/>
                <a:gd name="T20" fmla="*/ 407 w 770"/>
                <a:gd name="T21" fmla="*/ 122 h 859"/>
                <a:gd name="T22" fmla="*/ 454 w 770"/>
                <a:gd name="T23" fmla="*/ 142 h 859"/>
                <a:gd name="T24" fmla="*/ 503 w 770"/>
                <a:gd name="T25" fmla="*/ 163 h 859"/>
                <a:gd name="T26" fmla="*/ 557 w 770"/>
                <a:gd name="T27" fmla="*/ 184 h 859"/>
                <a:gd name="T28" fmla="*/ 598 w 770"/>
                <a:gd name="T29" fmla="*/ 201 h 859"/>
                <a:gd name="T30" fmla="*/ 636 w 770"/>
                <a:gd name="T31" fmla="*/ 222 h 859"/>
                <a:gd name="T32" fmla="*/ 668 w 770"/>
                <a:gd name="T33" fmla="*/ 244 h 859"/>
                <a:gd name="T34" fmla="*/ 696 w 770"/>
                <a:gd name="T35" fmla="*/ 269 h 859"/>
                <a:gd name="T36" fmla="*/ 720 w 770"/>
                <a:gd name="T37" fmla="*/ 296 h 859"/>
                <a:gd name="T38" fmla="*/ 741 w 770"/>
                <a:gd name="T39" fmla="*/ 327 h 859"/>
                <a:gd name="T40" fmla="*/ 757 w 770"/>
                <a:gd name="T41" fmla="*/ 359 h 859"/>
                <a:gd name="T42" fmla="*/ 770 w 770"/>
                <a:gd name="T43" fmla="*/ 395 h 859"/>
                <a:gd name="T44" fmla="*/ 530 w 770"/>
                <a:gd name="T45" fmla="*/ 636 h 859"/>
                <a:gd name="T46" fmla="*/ 463 w 770"/>
                <a:gd name="T47" fmla="*/ 703 h 859"/>
                <a:gd name="T48" fmla="*/ 305 w 770"/>
                <a:gd name="T49" fmla="*/ 859 h 859"/>
                <a:gd name="T50" fmla="*/ 0 w 770"/>
                <a:gd name="T51" fmla="*/ 554 h 859"/>
                <a:gd name="T52" fmla="*/ 175 w 770"/>
                <a:gd name="T5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70" h="859">
                  <a:moveTo>
                    <a:pt x="175" y="0"/>
                  </a:moveTo>
                  <a:lnTo>
                    <a:pt x="178" y="2"/>
                  </a:lnTo>
                  <a:lnTo>
                    <a:pt x="185" y="6"/>
                  </a:lnTo>
                  <a:lnTo>
                    <a:pt x="198" y="14"/>
                  </a:lnTo>
                  <a:lnTo>
                    <a:pt x="214" y="23"/>
                  </a:lnTo>
                  <a:lnTo>
                    <a:pt x="236" y="36"/>
                  </a:lnTo>
                  <a:lnTo>
                    <a:pt x="262" y="51"/>
                  </a:lnTo>
                  <a:lnTo>
                    <a:pt x="292" y="66"/>
                  </a:lnTo>
                  <a:lnTo>
                    <a:pt x="327" y="83"/>
                  </a:lnTo>
                  <a:lnTo>
                    <a:pt x="365" y="102"/>
                  </a:lnTo>
                  <a:lnTo>
                    <a:pt x="407" y="122"/>
                  </a:lnTo>
                  <a:lnTo>
                    <a:pt x="454" y="142"/>
                  </a:lnTo>
                  <a:lnTo>
                    <a:pt x="503" y="163"/>
                  </a:lnTo>
                  <a:lnTo>
                    <a:pt x="557" y="184"/>
                  </a:lnTo>
                  <a:lnTo>
                    <a:pt x="598" y="201"/>
                  </a:lnTo>
                  <a:lnTo>
                    <a:pt x="636" y="222"/>
                  </a:lnTo>
                  <a:lnTo>
                    <a:pt x="668" y="244"/>
                  </a:lnTo>
                  <a:lnTo>
                    <a:pt x="696" y="269"/>
                  </a:lnTo>
                  <a:lnTo>
                    <a:pt x="720" y="296"/>
                  </a:lnTo>
                  <a:lnTo>
                    <a:pt x="741" y="327"/>
                  </a:lnTo>
                  <a:lnTo>
                    <a:pt x="757" y="359"/>
                  </a:lnTo>
                  <a:lnTo>
                    <a:pt x="770" y="395"/>
                  </a:lnTo>
                  <a:lnTo>
                    <a:pt x="530" y="636"/>
                  </a:lnTo>
                  <a:lnTo>
                    <a:pt x="463" y="703"/>
                  </a:lnTo>
                  <a:lnTo>
                    <a:pt x="305" y="859"/>
                  </a:lnTo>
                  <a:lnTo>
                    <a:pt x="0" y="55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514"/>
            <p:cNvSpPr>
              <a:spLocks/>
            </p:cNvSpPr>
            <p:nvPr/>
          </p:nvSpPr>
          <p:spPr bwMode="auto">
            <a:xfrm>
              <a:off x="4691063" y="2222500"/>
              <a:ext cx="41275" cy="55563"/>
            </a:xfrm>
            <a:custGeom>
              <a:avLst/>
              <a:gdLst>
                <a:gd name="T0" fmla="*/ 130 w 262"/>
                <a:gd name="T1" fmla="*/ 0 h 353"/>
                <a:gd name="T2" fmla="*/ 133 w 262"/>
                <a:gd name="T3" fmla="*/ 0 h 353"/>
                <a:gd name="T4" fmla="*/ 138 w 262"/>
                <a:gd name="T5" fmla="*/ 0 h 353"/>
                <a:gd name="T6" fmla="*/ 146 w 262"/>
                <a:gd name="T7" fmla="*/ 1 h 353"/>
                <a:gd name="T8" fmla="*/ 155 w 262"/>
                <a:gd name="T9" fmla="*/ 1 h 353"/>
                <a:gd name="T10" fmla="*/ 166 w 262"/>
                <a:gd name="T11" fmla="*/ 3 h 353"/>
                <a:gd name="T12" fmla="*/ 177 w 262"/>
                <a:gd name="T13" fmla="*/ 5 h 353"/>
                <a:gd name="T14" fmla="*/ 188 w 262"/>
                <a:gd name="T15" fmla="*/ 8 h 353"/>
                <a:gd name="T16" fmla="*/ 200 w 262"/>
                <a:gd name="T17" fmla="*/ 12 h 353"/>
                <a:gd name="T18" fmla="*/ 210 w 262"/>
                <a:gd name="T19" fmla="*/ 16 h 353"/>
                <a:gd name="T20" fmla="*/ 223 w 262"/>
                <a:gd name="T21" fmla="*/ 23 h 353"/>
                <a:gd name="T22" fmla="*/ 232 w 262"/>
                <a:gd name="T23" fmla="*/ 30 h 353"/>
                <a:gd name="T24" fmla="*/ 241 w 262"/>
                <a:gd name="T25" fmla="*/ 39 h 353"/>
                <a:gd name="T26" fmla="*/ 250 w 262"/>
                <a:gd name="T27" fmla="*/ 50 h 353"/>
                <a:gd name="T28" fmla="*/ 255 w 262"/>
                <a:gd name="T29" fmla="*/ 62 h 353"/>
                <a:gd name="T30" fmla="*/ 260 w 262"/>
                <a:gd name="T31" fmla="*/ 77 h 353"/>
                <a:gd name="T32" fmla="*/ 262 w 262"/>
                <a:gd name="T33" fmla="*/ 94 h 353"/>
                <a:gd name="T34" fmla="*/ 261 w 262"/>
                <a:gd name="T35" fmla="*/ 112 h 353"/>
                <a:gd name="T36" fmla="*/ 256 w 262"/>
                <a:gd name="T37" fmla="*/ 133 h 353"/>
                <a:gd name="T38" fmla="*/ 250 w 262"/>
                <a:gd name="T39" fmla="*/ 156 h 353"/>
                <a:gd name="T40" fmla="*/ 239 w 262"/>
                <a:gd name="T41" fmla="*/ 182 h 353"/>
                <a:gd name="T42" fmla="*/ 225 w 262"/>
                <a:gd name="T43" fmla="*/ 210 h 353"/>
                <a:gd name="T44" fmla="*/ 205 w 262"/>
                <a:gd name="T45" fmla="*/ 242 h 353"/>
                <a:gd name="T46" fmla="*/ 182 w 262"/>
                <a:gd name="T47" fmla="*/ 276 h 353"/>
                <a:gd name="T48" fmla="*/ 207 w 262"/>
                <a:gd name="T49" fmla="*/ 347 h 353"/>
                <a:gd name="T50" fmla="*/ 173 w 262"/>
                <a:gd name="T51" fmla="*/ 339 h 353"/>
                <a:gd name="T52" fmla="*/ 138 w 262"/>
                <a:gd name="T53" fmla="*/ 336 h 353"/>
                <a:gd name="T54" fmla="*/ 109 w 262"/>
                <a:gd name="T55" fmla="*/ 338 h 353"/>
                <a:gd name="T56" fmla="*/ 80 w 262"/>
                <a:gd name="T57" fmla="*/ 344 h 353"/>
                <a:gd name="T58" fmla="*/ 53 w 262"/>
                <a:gd name="T59" fmla="*/ 353 h 353"/>
                <a:gd name="T60" fmla="*/ 80 w 262"/>
                <a:gd name="T61" fmla="*/ 276 h 353"/>
                <a:gd name="T62" fmla="*/ 57 w 262"/>
                <a:gd name="T63" fmla="*/ 242 h 353"/>
                <a:gd name="T64" fmla="*/ 38 w 262"/>
                <a:gd name="T65" fmla="*/ 210 h 353"/>
                <a:gd name="T66" fmla="*/ 23 w 262"/>
                <a:gd name="T67" fmla="*/ 182 h 353"/>
                <a:gd name="T68" fmla="*/ 12 w 262"/>
                <a:gd name="T69" fmla="*/ 156 h 353"/>
                <a:gd name="T70" fmla="*/ 6 w 262"/>
                <a:gd name="T71" fmla="*/ 133 h 353"/>
                <a:gd name="T72" fmla="*/ 2 w 262"/>
                <a:gd name="T73" fmla="*/ 112 h 353"/>
                <a:gd name="T74" fmla="*/ 0 w 262"/>
                <a:gd name="T75" fmla="*/ 94 h 353"/>
                <a:gd name="T76" fmla="*/ 3 w 262"/>
                <a:gd name="T77" fmla="*/ 77 h 353"/>
                <a:gd name="T78" fmla="*/ 7 w 262"/>
                <a:gd name="T79" fmla="*/ 62 h 353"/>
                <a:gd name="T80" fmla="*/ 12 w 262"/>
                <a:gd name="T81" fmla="*/ 50 h 353"/>
                <a:gd name="T82" fmla="*/ 21 w 262"/>
                <a:gd name="T83" fmla="*/ 39 h 353"/>
                <a:gd name="T84" fmla="*/ 30 w 262"/>
                <a:gd name="T85" fmla="*/ 30 h 353"/>
                <a:gd name="T86" fmla="*/ 41 w 262"/>
                <a:gd name="T87" fmla="*/ 23 h 353"/>
                <a:gd name="T88" fmla="*/ 52 w 262"/>
                <a:gd name="T89" fmla="*/ 16 h 353"/>
                <a:gd name="T90" fmla="*/ 63 w 262"/>
                <a:gd name="T91" fmla="*/ 12 h 353"/>
                <a:gd name="T92" fmla="*/ 75 w 262"/>
                <a:gd name="T93" fmla="*/ 8 h 353"/>
                <a:gd name="T94" fmla="*/ 87 w 262"/>
                <a:gd name="T95" fmla="*/ 5 h 353"/>
                <a:gd name="T96" fmla="*/ 98 w 262"/>
                <a:gd name="T97" fmla="*/ 3 h 353"/>
                <a:gd name="T98" fmla="*/ 108 w 262"/>
                <a:gd name="T99" fmla="*/ 1 h 353"/>
                <a:gd name="T100" fmla="*/ 116 w 262"/>
                <a:gd name="T101" fmla="*/ 1 h 353"/>
                <a:gd name="T102" fmla="*/ 124 w 262"/>
                <a:gd name="T103" fmla="*/ 0 h 353"/>
                <a:gd name="T104" fmla="*/ 130 w 262"/>
                <a:gd name="T105" fmla="*/ 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2" h="353">
                  <a:moveTo>
                    <a:pt x="130" y="0"/>
                  </a:moveTo>
                  <a:lnTo>
                    <a:pt x="133" y="0"/>
                  </a:lnTo>
                  <a:lnTo>
                    <a:pt x="138" y="0"/>
                  </a:lnTo>
                  <a:lnTo>
                    <a:pt x="146" y="1"/>
                  </a:lnTo>
                  <a:lnTo>
                    <a:pt x="155" y="1"/>
                  </a:lnTo>
                  <a:lnTo>
                    <a:pt x="166" y="3"/>
                  </a:lnTo>
                  <a:lnTo>
                    <a:pt x="177" y="5"/>
                  </a:lnTo>
                  <a:lnTo>
                    <a:pt x="188" y="8"/>
                  </a:lnTo>
                  <a:lnTo>
                    <a:pt x="200" y="12"/>
                  </a:lnTo>
                  <a:lnTo>
                    <a:pt x="210" y="16"/>
                  </a:lnTo>
                  <a:lnTo>
                    <a:pt x="223" y="23"/>
                  </a:lnTo>
                  <a:lnTo>
                    <a:pt x="232" y="30"/>
                  </a:lnTo>
                  <a:lnTo>
                    <a:pt x="241" y="39"/>
                  </a:lnTo>
                  <a:lnTo>
                    <a:pt x="250" y="50"/>
                  </a:lnTo>
                  <a:lnTo>
                    <a:pt x="255" y="62"/>
                  </a:lnTo>
                  <a:lnTo>
                    <a:pt x="260" y="77"/>
                  </a:lnTo>
                  <a:lnTo>
                    <a:pt x="262" y="94"/>
                  </a:lnTo>
                  <a:lnTo>
                    <a:pt x="261" y="112"/>
                  </a:lnTo>
                  <a:lnTo>
                    <a:pt x="256" y="133"/>
                  </a:lnTo>
                  <a:lnTo>
                    <a:pt x="250" y="156"/>
                  </a:lnTo>
                  <a:lnTo>
                    <a:pt x="239" y="182"/>
                  </a:lnTo>
                  <a:lnTo>
                    <a:pt x="225" y="210"/>
                  </a:lnTo>
                  <a:lnTo>
                    <a:pt x="205" y="242"/>
                  </a:lnTo>
                  <a:lnTo>
                    <a:pt x="182" y="276"/>
                  </a:lnTo>
                  <a:lnTo>
                    <a:pt x="207" y="347"/>
                  </a:lnTo>
                  <a:lnTo>
                    <a:pt x="173" y="339"/>
                  </a:lnTo>
                  <a:lnTo>
                    <a:pt x="138" y="336"/>
                  </a:lnTo>
                  <a:lnTo>
                    <a:pt x="109" y="338"/>
                  </a:lnTo>
                  <a:lnTo>
                    <a:pt x="80" y="344"/>
                  </a:lnTo>
                  <a:lnTo>
                    <a:pt x="53" y="353"/>
                  </a:lnTo>
                  <a:lnTo>
                    <a:pt x="80" y="276"/>
                  </a:lnTo>
                  <a:lnTo>
                    <a:pt x="57" y="242"/>
                  </a:lnTo>
                  <a:lnTo>
                    <a:pt x="38" y="210"/>
                  </a:lnTo>
                  <a:lnTo>
                    <a:pt x="23" y="182"/>
                  </a:lnTo>
                  <a:lnTo>
                    <a:pt x="12" y="156"/>
                  </a:lnTo>
                  <a:lnTo>
                    <a:pt x="6" y="133"/>
                  </a:lnTo>
                  <a:lnTo>
                    <a:pt x="2" y="112"/>
                  </a:lnTo>
                  <a:lnTo>
                    <a:pt x="0" y="94"/>
                  </a:lnTo>
                  <a:lnTo>
                    <a:pt x="3" y="77"/>
                  </a:lnTo>
                  <a:lnTo>
                    <a:pt x="7" y="62"/>
                  </a:lnTo>
                  <a:lnTo>
                    <a:pt x="12" y="50"/>
                  </a:lnTo>
                  <a:lnTo>
                    <a:pt x="21" y="39"/>
                  </a:lnTo>
                  <a:lnTo>
                    <a:pt x="30" y="30"/>
                  </a:lnTo>
                  <a:lnTo>
                    <a:pt x="41" y="23"/>
                  </a:lnTo>
                  <a:lnTo>
                    <a:pt x="52" y="16"/>
                  </a:lnTo>
                  <a:lnTo>
                    <a:pt x="63" y="12"/>
                  </a:lnTo>
                  <a:lnTo>
                    <a:pt x="75" y="8"/>
                  </a:lnTo>
                  <a:lnTo>
                    <a:pt x="87" y="5"/>
                  </a:lnTo>
                  <a:lnTo>
                    <a:pt x="98" y="3"/>
                  </a:lnTo>
                  <a:lnTo>
                    <a:pt x="108" y="1"/>
                  </a:lnTo>
                  <a:lnTo>
                    <a:pt x="116" y="1"/>
                  </a:lnTo>
                  <a:lnTo>
                    <a:pt x="124" y="0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515"/>
            <p:cNvSpPr>
              <a:spLocks/>
            </p:cNvSpPr>
            <p:nvPr/>
          </p:nvSpPr>
          <p:spPr bwMode="auto">
            <a:xfrm>
              <a:off x="4373563" y="2198688"/>
              <a:ext cx="311150" cy="142875"/>
            </a:xfrm>
            <a:custGeom>
              <a:avLst/>
              <a:gdLst>
                <a:gd name="T0" fmla="*/ 1964 w 1964"/>
                <a:gd name="T1" fmla="*/ 566 h 899"/>
                <a:gd name="T2" fmla="*/ 1629 w 1964"/>
                <a:gd name="T3" fmla="*/ 899 h 899"/>
                <a:gd name="T4" fmla="*/ 1 w 1964"/>
                <a:gd name="T5" fmla="*/ 837 h 899"/>
                <a:gd name="T6" fmla="*/ 2 w 1964"/>
                <a:gd name="T7" fmla="*/ 725 h 899"/>
                <a:gd name="T8" fmla="*/ 7 w 1964"/>
                <a:gd name="T9" fmla="*/ 626 h 899"/>
                <a:gd name="T10" fmla="*/ 16 w 1964"/>
                <a:gd name="T11" fmla="*/ 539 h 899"/>
                <a:gd name="T12" fmla="*/ 35 w 1964"/>
                <a:gd name="T13" fmla="*/ 466 h 899"/>
                <a:gd name="T14" fmla="*/ 66 w 1964"/>
                <a:gd name="T15" fmla="*/ 404 h 899"/>
                <a:gd name="T16" fmla="*/ 110 w 1964"/>
                <a:gd name="T17" fmla="*/ 354 h 899"/>
                <a:gd name="T18" fmla="*/ 173 w 1964"/>
                <a:gd name="T19" fmla="*/ 314 h 899"/>
                <a:gd name="T20" fmla="*/ 259 w 1964"/>
                <a:gd name="T21" fmla="*/ 279 h 899"/>
                <a:gd name="T22" fmla="*/ 346 w 1964"/>
                <a:gd name="T23" fmla="*/ 242 h 899"/>
                <a:gd name="T24" fmla="*/ 417 w 1964"/>
                <a:gd name="T25" fmla="*/ 207 h 899"/>
                <a:gd name="T26" fmla="*/ 473 w 1964"/>
                <a:gd name="T27" fmla="*/ 177 h 899"/>
                <a:gd name="T28" fmla="*/ 511 w 1964"/>
                <a:gd name="T29" fmla="*/ 156 h 899"/>
                <a:gd name="T30" fmla="*/ 529 w 1964"/>
                <a:gd name="T31" fmla="*/ 144 h 899"/>
                <a:gd name="T32" fmla="*/ 687 w 1964"/>
                <a:gd name="T33" fmla="*/ 632 h 899"/>
                <a:gd name="T34" fmla="*/ 778 w 1964"/>
                <a:gd name="T35" fmla="*/ 501 h 899"/>
                <a:gd name="T36" fmla="*/ 740 w 1964"/>
                <a:gd name="T37" fmla="*/ 441 h 899"/>
                <a:gd name="T38" fmla="*/ 719 w 1964"/>
                <a:gd name="T39" fmla="*/ 392 h 899"/>
                <a:gd name="T40" fmla="*/ 711 w 1964"/>
                <a:gd name="T41" fmla="*/ 354 h 899"/>
                <a:gd name="T42" fmla="*/ 715 w 1964"/>
                <a:gd name="T43" fmla="*/ 324 h 899"/>
                <a:gd name="T44" fmla="*/ 727 w 1964"/>
                <a:gd name="T45" fmla="*/ 303 h 899"/>
                <a:gd name="T46" fmla="*/ 746 w 1964"/>
                <a:gd name="T47" fmla="*/ 287 h 899"/>
                <a:gd name="T48" fmla="*/ 768 w 1964"/>
                <a:gd name="T49" fmla="*/ 278 h 899"/>
                <a:gd name="T50" fmla="*/ 789 w 1964"/>
                <a:gd name="T51" fmla="*/ 272 h 899"/>
                <a:gd name="T52" fmla="*/ 807 w 1964"/>
                <a:gd name="T53" fmla="*/ 270 h 899"/>
                <a:gd name="T54" fmla="*/ 819 w 1964"/>
                <a:gd name="T55" fmla="*/ 269 h 899"/>
                <a:gd name="T56" fmla="*/ 828 w 1964"/>
                <a:gd name="T57" fmla="*/ 269 h 899"/>
                <a:gd name="T58" fmla="*/ 845 w 1964"/>
                <a:gd name="T59" fmla="*/ 270 h 899"/>
                <a:gd name="T60" fmla="*/ 864 w 1964"/>
                <a:gd name="T61" fmla="*/ 274 h 899"/>
                <a:gd name="T62" fmla="*/ 886 w 1964"/>
                <a:gd name="T63" fmla="*/ 282 h 899"/>
                <a:gd name="T64" fmla="*/ 906 w 1964"/>
                <a:gd name="T65" fmla="*/ 294 h 899"/>
                <a:gd name="T66" fmla="*/ 921 w 1964"/>
                <a:gd name="T67" fmla="*/ 312 h 899"/>
                <a:gd name="T68" fmla="*/ 930 w 1964"/>
                <a:gd name="T69" fmla="*/ 338 h 899"/>
                <a:gd name="T70" fmla="*/ 929 w 1964"/>
                <a:gd name="T71" fmla="*/ 371 h 899"/>
                <a:gd name="T72" fmla="*/ 916 w 1964"/>
                <a:gd name="T73" fmla="*/ 415 h 899"/>
                <a:gd name="T74" fmla="*/ 886 w 1964"/>
                <a:gd name="T75" fmla="*/ 470 h 899"/>
                <a:gd name="T76" fmla="*/ 934 w 1964"/>
                <a:gd name="T77" fmla="*/ 698 h 899"/>
                <a:gd name="T78" fmla="*/ 1110 w 1964"/>
                <a:gd name="T79" fmla="*/ 142 h 899"/>
                <a:gd name="T80" fmla="*/ 1120 w 1964"/>
                <a:gd name="T81" fmla="*/ 149 h 899"/>
                <a:gd name="T82" fmla="*/ 1149 w 1964"/>
                <a:gd name="T83" fmla="*/ 165 h 899"/>
                <a:gd name="T84" fmla="*/ 1195 w 1964"/>
                <a:gd name="T85" fmla="*/ 191 h 899"/>
                <a:gd name="T86" fmla="*/ 1258 w 1964"/>
                <a:gd name="T87" fmla="*/ 223 h 899"/>
                <a:gd name="T88" fmla="*/ 1327 w 1964"/>
                <a:gd name="T89" fmla="*/ 220 h 899"/>
                <a:gd name="T90" fmla="*/ 1404 w 1964"/>
                <a:gd name="T91" fmla="*/ 185 h 899"/>
                <a:gd name="T92" fmla="*/ 1506 w 1964"/>
                <a:gd name="T93" fmla="*/ 143 h 899"/>
                <a:gd name="T94" fmla="*/ 1595 w 1964"/>
                <a:gd name="T95" fmla="*/ 103 h 899"/>
                <a:gd name="T96" fmla="*/ 1668 w 1964"/>
                <a:gd name="T97" fmla="*/ 67 h 899"/>
                <a:gd name="T98" fmla="*/ 1724 w 1964"/>
                <a:gd name="T99" fmla="*/ 36 h 899"/>
                <a:gd name="T100" fmla="*/ 1762 w 1964"/>
                <a:gd name="T101" fmla="*/ 15 h 899"/>
                <a:gd name="T102" fmla="*/ 1782 w 1964"/>
                <a:gd name="T103" fmla="*/ 3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64" h="899">
                  <a:moveTo>
                    <a:pt x="1784" y="0"/>
                  </a:moveTo>
                  <a:lnTo>
                    <a:pt x="1964" y="566"/>
                  </a:lnTo>
                  <a:lnTo>
                    <a:pt x="1960" y="570"/>
                  </a:lnTo>
                  <a:lnTo>
                    <a:pt x="1629" y="899"/>
                  </a:lnTo>
                  <a:lnTo>
                    <a:pt x="0" y="899"/>
                  </a:lnTo>
                  <a:lnTo>
                    <a:pt x="1" y="837"/>
                  </a:lnTo>
                  <a:lnTo>
                    <a:pt x="1" y="779"/>
                  </a:lnTo>
                  <a:lnTo>
                    <a:pt x="2" y="725"/>
                  </a:lnTo>
                  <a:lnTo>
                    <a:pt x="3" y="674"/>
                  </a:lnTo>
                  <a:lnTo>
                    <a:pt x="7" y="626"/>
                  </a:lnTo>
                  <a:lnTo>
                    <a:pt x="11" y="581"/>
                  </a:lnTo>
                  <a:lnTo>
                    <a:pt x="16" y="539"/>
                  </a:lnTo>
                  <a:lnTo>
                    <a:pt x="24" y="501"/>
                  </a:lnTo>
                  <a:lnTo>
                    <a:pt x="35" y="466"/>
                  </a:lnTo>
                  <a:lnTo>
                    <a:pt x="48" y="434"/>
                  </a:lnTo>
                  <a:lnTo>
                    <a:pt x="66" y="404"/>
                  </a:lnTo>
                  <a:lnTo>
                    <a:pt x="85" y="378"/>
                  </a:lnTo>
                  <a:lnTo>
                    <a:pt x="110" y="354"/>
                  </a:lnTo>
                  <a:lnTo>
                    <a:pt x="139" y="332"/>
                  </a:lnTo>
                  <a:lnTo>
                    <a:pt x="173" y="314"/>
                  </a:lnTo>
                  <a:lnTo>
                    <a:pt x="211" y="298"/>
                  </a:lnTo>
                  <a:lnTo>
                    <a:pt x="259" y="279"/>
                  </a:lnTo>
                  <a:lnTo>
                    <a:pt x="304" y="260"/>
                  </a:lnTo>
                  <a:lnTo>
                    <a:pt x="346" y="242"/>
                  </a:lnTo>
                  <a:lnTo>
                    <a:pt x="384" y="223"/>
                  </a:lnTo>
                  <a:lnTo>
                    <a:pt x="417" y="207"/>
                  </a:lnTo>
                  <a:lnTo>
                    <a:pt x="447" y="191"/>
                  </a:lnTo>
                  <a:lnTo>
                    <a:pt x="473" y="177"/>
                  </a:lnTo>
                  <a:lnTo>
                    <a:pt x="493" y="166"/>
                  </a:lnTo>
                  <a:lnTo>
                    <a:pt x="511" y="156"/>
                  </a:lnTo>
                  <a:lnTo>
                    <a:pt x="523" y="149"/>
                  </a:lnTo>
                  <a:lnTo>
                    <a:pt x="529" y="144"/>
                  </a:lnTo>
                  <a:lnTo>
                    <a:pt x="533" y="142"/>
                  </a:lnTo>
                  <a:lnTo>
                    <a:pt x="687" y="632"/>
                  </a:lnTo>
                  <a:lnTo>
                    <a:pt x="709" y="698"/>
                  </a:lnTo>
                  <a:lnTo>
                    <a:pt x="778" y="501"/>
                  </a:lnTo>
                  <a:lnTo>
                    <a:pt x="757" y="470"/>
                  </a:lnTo>
                  <a:lnTo>
                    <a:pt x="740" y="441"/>
                  </a:lnTo>
                  <a:lnTo>
                    <a:pt x="727" y="415"/>
                  </a:lnTo>
                  <a:lnTo>
                    <a:pt x="719" y="392"/>
                  </a:lnTo>
                  <a:lnTo>
                    <a:pt x="713" y="371"/>
                  </a:lnTo>
                  <a:lnTo>
                    <a:pt x="711" y="354"/>
                  </a:lnTo>
                  <a:lnTo>
                    <a:pt x="712" y="338"/>
                  </a:lnTo>
                  <a:lnTo>
                    <a:pt x="715" y="324"/>
                  </a:lnTo>
                  <a:lnTo>
                    <a:pt x="721" y="312"/>
                  </a:lnTo>
                  <a:lnTo>
                    <a:pt x="727" y="303"/>
                  </a:lnTo>
                  <a:lnTo>
                    <a:pt x="736" y="294"/>
                  </a:lnTo>
                  <a:lnTo>
                    <a:pt x="746" y="287"/>
                  </a:lnTo>
                  <a:lnTo>
                    <a:pt x="757" y="282"/>
                  </a:lnTo>
                  <a:lnTo>
                    <a:pt x="768" y="278"/>
                  </a:lnTo>
                  <a:lnTo>
                    <a:pt x="778" y="274"/>
                  </a:lnTo>
                  <a:lnTo>
                    <a:pt x="789" y="272"/>
                  </a:lnTo>
                  <a:lnTo>
                    <a:pt x="799" y="270"/>
                  </a:lnTo>
                  <a:lnTo>
                    <a:pt x="807" y="270"/>
                  </a:lnTo>
                  <a:lnTo>
                    <a:pt x="814" y="269"/>
                  </a:lnTo>
                  <a:lnTo>
                    <a:pt x="819" y="269"/>
                  </a:lnTo>
                  <a:lnTo>
                    <a:pt x="823" y="269"/>
                  </a:lnTo>
                  <a:lnTo>
                    <a:pt x="828" y="269"/>
                  </a:lnTo>
                  <a:lnTo>
                    <a:pt x="836" y="270"/>
                  </a:lnTo>
                  <a:lnTo>
                    <a:pt x="845" y="270"/>
                  </a:lnTo>
                  <a:lnTo>
                    <a:pt x="853" y="272"/>
                  </a:lnTo>
                  <a:lnTo>
                    <a:pt x="864" y="274"/>
                  </a:lnTo>
                  <a:lnTo>
                    <a:pt x="875" y="278"/>
                  </a:lnTo>
                  <a:lnTo>
                    <a:pt x="886" y="282"/>
                  </a:lnTo>
                  <a:lnTo>
                    <a:pt x="896" y="287"/>
                  </a:lnTo>
                  <a:lnTo>
                    <a:pt x="906" y="294"/>
                  </a:lnTo>
                  <a:lnTo>
                    <a:pt x="915" y="303"/>
                  </a:lnTo>
                  <a:lnTo>
                    <a:pt x="921" y="312"/>
                  </a:lnTo>
                  <a:lnTo>
                    <a:pt x="927" y="324"/>
                  </a:lnTo>
                  <a:lnTo>
                    <a:pt x="930" y="338"/>
                  </a:lnTo>
                  <a:lnTo>
                    <a:pt x="931" y="354"/>
                  </a:lnTo>
                  <a:lnTo>
                    <a:pt x="929" y="371"/>
                  </a:lnTo>
                  <a:lnTo>
                    <a:pt x="924" y="392"/>
                  </a:lnTo>
                  <a:lnTo>
                    <a:pt x="916" y="415"/>
                  </a:lnTo>
                  <a:lnTo>
                    <a:pt x="903" y="441"/>
                  </a:lnTo>
                  <a:lnTo>
                    <a:pt x="886" y="470"/>
                  </a:lnTo>
                  <a:lnTo>
                    <a:pt x="864" y="501"/>
                  </a:lnTo>
                  <a:lnTo>
                    <a:pt x="934" y="698"/>
                  </a:lnTo>
                  <a:lnTo>
                    <a:pt x="955" y="632"/>
                  </a:lnTo>
                  <a:lnTo>
                    <a:pt x="1110" y="142"/>
                  </a:lnTo>
                  <a:lnTo>
                    <a:pt x="1113" y="144"/>
                  </a:lnTo>
                  <a:lnTo>
                    <a:pt x="1120" y="149"/>
                  </a:lnTo>
                  <a:lnTo>
                    <a:pt x="1132" y="156"/>
                  </a:lnTo>
                  <a:lnTo>
                    <a:pt x="1149" y="165"/>
                  </a:lnTo>
                  <a:lnTo>
                    <a:pt x="1169" y="177"/>
                  </a:lnTo>
                  <a:lnTo>
                    <a:pt x="1195" y="191"/>
                  </a:lnTo>
                  <a:lnTo>
                    <a:pt x="1224" y="207"/>
                  </a:lnTo>
                  <a:lnTo>
                    <a:pt x="1258" y="223"/>
                  </a:lnTo>
                  <a:lnTo>
                    <a:pt x="1296" y="240"/>
                  </a:lnTo>
                  <a:lnTo>
                    <a:pt x="1327" y="220"/>
                  </a:lnTo>
                  <a:lnTo>
                    <a:pt x="1363" y="201"/>
                  </a:lnTo>
                  <a:lnTo>
                    <a:pt x="1404" y="185"/>
                  </a:lnTo>
                  <a:lnTo>
                    <a:pt x="1457" y="164"/>
                  </a:lnTo>
                  <a:lnTo>
                    <a:pt x="1506" y="143"/>
                  </a:lnTo>
                  <a:lnTo>
                    <a:pt x="1552" y="123"/>
                  </a:lnTo>
                  <a:lnTo>
                    <a:pt x="1595" y="103"/>
                  </a:lnTo>
                  <a:lnTo>
                    <a:pt x="1633" y="84"/>
                  </a:lnTo>
                  <a:lnTo>
                    <a:pt x="1668" y="67"/>
                  </a:lnTo>
                  <a:lnTo>
                    <a:pt x="1698" y="51"/>
                  </a:lnTo>
                  <a:lnTo>
                    <a:pt x="1724" y="36"/>
                  </a:lnTo>
                  <a:lnTo>
                    <a:pt x="1746" y="24"/>
                  </a:lnTo>
                  <a:lnTo>
                    <a:pt x="1762" y="15"/>
                  </a:lnTo>
                  <a:lnTo>
                    <a:pt x="1774" y="7"/>
                  </a:lnTo>
                  <a:lnTo>
                    <a:pt x="1782" y="3"/>
                  </a:lnTo>
                  <a:lnTo>
                    <a:pt x="17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516"/>
            <p:cNvSpPr>
              <a:spLocks/>
            </p:cNvSpPr>
            <p:nvPr/>
          </p:nvSpPr>
          <p:spPr bwMode="auto">
            <a:xfrm>
              <a:off x="4637088" y="2228850"/>
              <a:ext cx="309562" cy="173038"/>
            </a:xfrm>
            <a:custGeom>
              <a:avLst/>
              <a:gdLst>
                <a:gd name="T0" fmla="*/ 1900 w 1942"/>
                <a:gd name="T1" fmla="*/ 0 h 1091"/>
                <a:gd name="T2" fmla="*/ 1930 w 1942"/>
                <a:gd name="T3" fmla="*/ 7 h 1091"/>
                <a:gd name="T4" fmla="*/ 1942 w 1942"/>
                <a:gd name="T5" fmla="*/ 30 h 1091"/>
                <a:gd name="T6" fmla="*/ 1933 w 1942"/>
                <a:gd name="T7" fmla="*/ 209 h 1091"/>
                <a:gd name="T8" fmla="*/ 1924 w 1942"/>
                <a:gd name="T9" fmla="*/ 383 h 1091"/>
                <a:gd name="T10" fmla="*/ 1913 w 1942"/>
                <a:gd name="T11" fmla="*/ 408 h 1091"/>
                <a:gd name="T12" fmla="*/ 1895 w 1942"/>
                <a:gd name="T13" fmla="*/ 419 h 1091"/>
                <a:gd name="T14" fmla="*/ 1885 w 1942"/>
                <a:gd name="T15" fmla="*/ 421 h 1091"/>
                <a:gd name="T16" fmla="*/ 1868 w 1942"/>
                <a:gd name="T17" fmla="*/ 416 h 1091"/>
                <a:gd name="T18" fmla="*/ 1853 w 1942"/>
                <a:gd name="T19" fmla="*/ 403 h 1091"/>
                <a:gd name="T20" fmla="*/ 1412 w 1942"/>
                <a:gd name="T21" fmla="*/ 645 h 1091"/>
                <a:gd name="T22" fmla="*/ 1004 w 1942"/>
                <a:gd name="T23" fmla="*/ 1052 h 1091"/>
                <a:gd name="T24" fmla="*/ 971 w 1942"/>
                <a:gd name="T25" fmla="*/ 1081 h 1091"/>
                <a:gd name="T26" fmla="*/ 935 w 1942"/>
                <a:gd name="T27" fmla="*/ 1091 h 1091"/>
                <a:gd name="T28" fmla="*/ 899 w 1942"/>
                <a:gd name="T29" fmla="*/ 1081 h 1091"/>
                <a:gd name="T30" fmla="*/ 470 w 1942"/>
                <a:gd name="T31" fmla="*/ 656 h 1091"/>
                <a:gd name="T32" fmla="*/ 126 w 1942"/>
                <a:gd name="T33" fmla="*/ 997 h 1091"/>
                <a:gd name="T34" fmla="*/ 90 w 1942"/>
                <a:gd name="T35" fmla="*/ 1006 h 1091"/>
                <a:gd name="T36" fmla="*/ 53 w 1942"/>
                <a:gd name="T37" fmla="*/ 997 h 1091"/>
                <a:gd name="T38" fmla="*/ 21 w 1942"/>
                <a:gd name="T39" fmla="*/ 967 h 1091"/>
                <a:gd name="T40" fmla="*/ 2 w 1942"/>
                <a:gd name="T41" fmla="*/ 934 h 1091"/>
                <a:gd name="T42" fmla="*/ 2 w 1942"/>
                <a:gd name="T43" fmla="*/ 898 h 1091"/>
                <a:gd name="T44" fmla="*/ 21 w 1942"/>
                <a:gd name="T45" fmla="*/ 864 h 1091"/>
                <a:gd name="T46" fmla="*/ 419 w 1942"/>
                <a:gd name="T47" fmla="*/ 467 h 1091"/>
                <a:gd name="T48" fmla="*/ 452 w 1942"/>
                <a:gd name="T49" fmla="*/ 449 h 1091"/>
                <a:gd name="T50" fmla="*/ 489 w 1942"/>
                <a:gd name="T51" fmla="*/ 449 h 1091"/>
                <a:gd name="T52" fmla="*/ 522 w 1942"/>
                <a:gd name="T53" fmla="*/ 467 h 1091"/>
                <a:gd name="T54" fmla="*/ 1198 w 1942"/>
                <a:gd name="T55" fmla="*/ 618 h 1091"/>
                <a:gd name="T56" fmla="*/ 1597 w 1942"/>
                <a:gd name="T57" fmla="*/ 220 h 1091"/>
                <a:gd name="T58" fmla="*/ 1584 w 1942"/>
                <a:gd name="T59" fmla="*/ 132 h 1091"/>
                <a:gd name="T60" fmla="*/ 1527 w 1942"/>
                <a:gd name="T61" fmla="*/ 74 h 1091"/>
                <a:gd name="T62" fmla="*/ 1517 w 1942"/>
                <a:gd name="T63" fmla="*/ 58 h 1091"/>
                <a:gd name="T64" fmla="*/ 1520 w 1942"/>
                <a:gd name="T65" fmla="*/ 37 h 1091"/>
                <a:gd name="T66" fmla="*/ 1535 w 1942"/>
                <a:gd name="T67" fmla="*/ 21 h 1091"/>
                <a:gd name="T68" fmla="*/ 1553 w 1942"/>
                <a:gd name="T69" fmla="*/ 17 h 1091"/>
                <a:gd name="T70" fmla="*/ 1895 w 1942"/>
                <a:gd name="T71" fmla="*/ 0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42" h="1091">
                  <a:moveTo>
                    <a:pt x="1895" y="0"/>
                  </a:moveTo>
                  <a:lnTo>
                    <a:pt x="1900" y="0"/>
                  </a:lnTo>
                  <a:lnTo>
                    <a:pt x="1916" y="1"/>
                  </a:lnTo>
                  <a:lnTo>
                    <a:pt x="1930" y="7"/>
                  </a:lnTo>
                  <a:lnTo>
                    <a:pt x="1937" y="17"/>
                  </a:lnTo>
                  <a:lnTo>
                    <a:pt x="1942" y="30"/>
                  </a:lnTo>
                  <a:lnTo>
                    <a:pt x="1941" y="47"/>
                  </a:lnTo>
                  <a:lnTo>
                    <a:pt x="1933" y="209"/>
                  </a:lnTo>
                  <a:lnTo>
                    <a:pt x="1926" y="369"/>
                  </a:lnTo>
                  <a:lnTo>
                    <a:pt x="1924" y="383"/>
                  </a:lnTo>
                  <a:lnTo>
                    <a:pt x="1921" y="396"/>
                  </a:lnTo>
                  <a:lnTo>
                    <a:pt x="1913" y="408"/>
                  </a:lnTo>
                  <a:lnTo>
                    <a:pt x="1901" y="417"/>
                  </a:lnTo>
                  <a:lnTo>
                    <a:pt x="1895" y="419"/>
                  </a:lnTo>
                  <a:lnTo>
                    <a:pt x="1890" y="421"/>
                  </a:lnTo>
                  <a:lnTo>
                    <a:pt x="1885" y="421"/>
                  </a:lnTo>
                  <a:lnTo>
                    <a:pt x="1876" y="420"/>
                  </a:lnTo>
                  <a:lnTo>
                    <a:pt x="1868" y="416"/>
                  </a:lnTo>
                  <a:lnTo>
                    <a:pt x="1861" y="409"/>
                  </a:lnTo>
                  <a:lnTo>
                    <a:pt x="1853" y="403"/>
                  </a:lnTo>
                  <a:lnTo>
                    <a:pt x="1755" y="304"/>
                  </a:lnTo>
                  <a:lnTo>
                    <a:pt x="1412" y="645"/>
                  </a:lnTo>
                  <a:lnTo>
                    <a:pt x="1385" y="672"/>
                  </a:lnTo>
                  <a:lnTo>
                    <a:pt x="1004" y="1052"/>
                  </a:lnTo>
                  <a:lnTo>
                    <a:pt x="987" y="1069"/>
                  </a:lnTo>
                  <a:lnTo>
                    <a:pt x="971" y="1081"/>
                  </a:lnTo>
                  <a:lnTo>
                    <a:pt x="954" y="1088"/>
                  </a:lnTo>
                  <a:lnTo>
                    <a:pt x="935" y="1091"/>
                  </a:lnTo>
                  <a:lnTo>
                    <a:pt x="917" y="1088"/>
                  </a:lnTo>
                  <a:lnTo>
                    <a:pt x="899" y="1081"/>
                  </a:lnTo>
                  <a:lnTo>
                    <a:pt x="884" y="1069"/>
                  </a:lnTo>
                  <a:lnTo>
                    <a:pt x="470" y="656"/>
                  </a:lnTo>
                  <a:lnTo>
                    <a:pt x="140" y="985"/>
                  </a:lnTo>
                  <a:lnTo>
                    <a:pt x="126" y="997"/>
                  </a:lnTo>
                  <a:lnTo>
                    <a:pt x="108" y="1004"/>
                  </a:lnTo>
                  <a:lnTo>
                    <a:pt x="90" y="1006"/>
                  </a:lnTo>
                  <a:lnTo>
                    <a:pt x="71" y="1004"/>
                  </a:lnTo>
                  <a:lnTo>
                    <a:pt x="53" y="997"/>
                  </a:lnTo>
                  <a:lnTo>
                    <a:pt x="38" y="985"/>
                  </a:lnTo>
                  <a:lnTo>
                    <a:pt x="21" y="967"/>
                  </a:lnTo>
                  <a:lnTo>
                    <a:pt x="9" y="952"/>
                  </a:lnTo>
                  <a:lnTo>
                    <a:pt x="2" y="934"/>
                  </a:lnTo>
                  <a:lnTo>
                    <a:pt x="0" y="916"/>
                  </a:lnTo>
                  <a:lnTo>
                    <a:pt x="2" y="898"/>
                  </a:lnTo>
                  <a:lnTo>
                    <a:pt x="9" y="881"/>
                  </a:lnTo>
                  <a:lnTo>
                    <a:pt x="21" y="864"/>
                  </a:lnTo>
                  <a:lnTo>
                    <a:pt x="401" y="485"/>
                  </a:lnTo>
                  <a:lnTo>
                    <a:pt x="419" y="467"/>
                  </a:lnTo>
                  <a:lnTo>
                    <a:pt x="434" y="455"/>
                  </a:lnTo>
                  <a:lnTo>
                    <a:pt x="452" y="449"/>
                  </a:lnTo>
                  <a:lnTo>
                    <a:pt x="470" y="446"/>
                  </a:lnTo>
                  <a:lnTo>
                    <a:pt x="489" y="449"/>
                  </a:lnTo>
                  <a:lnTo>
                    <a:pt x="506" y="455"/>
                  </a:lnTo>
                  <a:lnTo>
                    <a:pt x="522" y="467"/>
                  </a:lnTo>
                  <a:lnTo>
                    <a:pt x="935" y="881"/>
                  </a:lnTo>
                  <a:lnTo>
                    <a:pt x="1198" y="618"/>
                  </a:lnTo>
                  <a:lnTo>
                    <a:pt x="1292" y="524"/>
                  </a:lnTo>
                  <a:lnTo>
                    <a:pt x="1597" y="220"/>
                  </a:lnTo>
                  <a:lnTo>
                    <a:pt x="1635" y="182"/>
                  </a:lnTo>
                  <a:lnTo>
                    <a:pt x="1584" y="132"/>
                  </a:lnTo>
                  <a:lnTo>
                    <a:pt x="1534" y="81"/>
                  </a:lnTo>
                  <a:lnTo>
                    <a:pt x="1527" y="74"/>
                  </a:lnTo>
                  <a:lnTo>
                    <a:pt x="1520" y="67"/>
                  </a:lnTo>
                  <a:lnTo>
                    <a:pt x="1517" y="58"/>
                  </a:lnTo>
                  <a:lnTo>
                    <a:pt x="1517" y="49"/>
                  </a:lnTo>
                  <a:lnTo>
                    <a:pt x="1520" y="37"/>
                  </a:lnTo>
                  <a:lnTo>
                    <a:pt x="1527" y="28"/>
                  </a:lnTo>
                  <a:lnTo>
                    <a:pt x="1535" y="21"/>
                  </a:lnTo>
                  <a:lnTo>
                    <a:pt x="1543" y="18"/>
                  </a:lnTo>
                  <a:lnTo>
                    <a:pt x="1553" y="17"/>
                  </a:lnTo>
                  <a:lnTo>
                    <a:pt x="1564" y="16"/>
                  </a:lnTo>
                  <a:lnTo>
                    <a:pt x="18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517"/>
            <p:cNvSpPr>
              <a:spLocks/>
            </p:cNvSpPr>
            <p:nvPr/>
          </p:nvSpPr>
          <p:spPr bwMode="auto">
            <a:xfrm>
              <a:off x="4818063" y="2062163"/>
              <a:ext cx="74612" cy="144463"/>
            </a:xfrm>
            <a:custGeom>
              <a:avLst/>
              <a:gdLst>
                <a:gd name="T0" fmla="*/ 257 w 470"/>
                <a:gd name="T1" fmla="*/ 0 h 908"/>
                <a:gd name="T2" fmla="*/ 288 w 470"/>
                <a:gd name="T3" fmla="*/ 11 h 908"/>
                <a:gd name="T4" fmla="*/ 293 w 470"/>
                <a:gd name="T5" fmla="*/ 57 h 908"/>
                <a:gd name="T6" fmla="*/ 298 w 470"/>
                <a:gd name="T7" fmla="*/ 93 h 908"/>
                <a:gd name="T8" fmla="*/ 333 w 470"/>
                <a:gd name="T9" fmla="*/ 104 h 908"/>
                <a:gd name="T10" fmla="*/ 433 w 470"/>
                <a:gd name="T11" fmla="*/ 136 h 908"/>
                <a:gd name="T12" fmla="*/ 439 w 470"/>
                <a:gd name="T13" fmla="*/ 165 h 908"/>
                <a:gd name="T14" fmla="*/ 409 w 470"/>
                <a:gd name="T15" fmla="*/ 256 h 908"/>
                <a:gd name="T16" fmla="*/ 381 w 470"/>
                <a:gd name="T17" fmla="*/ 254 h 908"/>
                <a:gd name="T18" fmla="*/ 278 w 470"/>
                <a:gd name="T19" fmla="*/ 226 h 908"/>
                <a:gd name="T20" fmla="*/ 203 w 470"/>
                <a:gd name="T21" fmla="*/ 233 h 908"/>
                <a:gd name="T22" fmla="*/ 168 w 470"/>
                <a:gd name="T23" fmla="*/ 269 h 908"/>
                <a:gd name="T24" fmla="*/ 177 w 470"/>
                <a:gd name="T25" fmla="*/ 314 h 908"/>
                <a:gd name="T26" fmla="*/ 228 w 470"/>
                <a:gd name="T27" fmla="*/ 352 h 908"/>
                <a:gd name="T28" fmla="*/ 325 w 470"/>
                <a:gd name="T29" fmla="*/ 394 h 908"/>
                <a:gd name="T30" fmla="*/ 415 w 470"/>
                <a:gd name="T31" fmla="*/ 454 h 908"/>
                <a:gd name="T32" fmla="*/ 462 w 470"/>
                <a:gd name="T33" fmla="*/ 536 h 908"/>
                <a:gd name="T34" fmla="*/ 467 w 470"/>
                <a:gd name="T35" fmla="*/ 627 h 908"/>
                <a:gd name="T36" fmla="*/ 425 w 470"/>
                <a:gd name="T37" fmla="*/ 715 h 908"/>
                <a:gd name="T38" fmla="*/ 346 w 470"/>
                <a:gd name="T39" fmla="*/ 775 h 908"/>
                <a:gd name="T40" fmla="*/ 294 w 470"/>
                <a:gd name="T41" fmla="*/ 797 h 908"/>
                <a:gd name="T42" fmla="*/ 288 w 470"/>
                <a:gd name="T43" fmla="*/ 850 h 908"/>
                <a:gd name="T44" fmla="*/ 281 w 470"/>
                <a:gd name="T45" fmla="*/ 899 h 908"/>
                <a:gd name="T46" fmla="*/ 230 w 470"/>
                <a:gd name="T47" fmla="*/ 908 h 908"/>
                <a:gd name="T48" fmla="*/ 178 w 470"/>
                <a:gd name="T49" fmla="*/ 899 h 908"/>
                <a:gd name="T50" fmla="*/ 170 w 470"/>
                <a:gd name="T51" fmla="*/ 835 h 908"/>
                <a:gd name="T52" fmla="*/ 163 w 470"/>
                <a:gd name="T53" fmla="*/ 804 h 908"/>
                <a:gd name="T54" fmla="*/ 100 w 470"/>
                <a:gd name="T55" fmla="*/ 790 h 908"/>
                <a:gd name="T56" fmla="*/ 12 w 470"/>
                <a:gd name="T57" fmla="*/ 757 h 908"/>
                <a:gd name="T58" fmla="*/ 0 w 470"/>
                <a:gd name="T59" fmla="*/ 731 h 908"/>
                <a:gd name="T60" fmla="*/ 22 w 470"/>
                <a:gd name="T61" fmla="*/ 651 h 908"/>
                <a:gd name="T62" fmla="*/ 38 w 470"/>
                <a:gd name="T63" fmla="*/ 628 h 908"/>
                <a:gd name="T64" fmla="*/ 99 w 470"/>
                <a:gd name="T65" fmla="*/ 652 h 908"/>
                <a:gd name="T66" fmla="*/ 212 w 470"/>
                <a:gd name="T67" fmla="*/ 673 h 908"/>
                <a:gd name="T68" fmla="*/ 283 w 470"/>
                <a:gd name="T69" fmla="*/ 652 h 908"/>
                <a:gd name="T70" fmla="*/ 308 w 470"/>
                <a:gd name="T71" fmla="*/ 611 h 908"/>
                <a:gd name="T72" fmla="*/ 295 w 470"/>
                <a:gd name="T73" fmla="*/ 564 h 908"/>
                <a:gd name="T74" fmla="*/ 235 w 470"/>
                <a:gd name="T75" fmla="*/ 523 h 908"/>
                <a:gd name="T76" fmla="*/ 139 w 470"/>
                <a:gd name="T77" fmla="*/ 482 h 908"/>
                <a:gd name="T78" fmla="*/ 63 w 470"/>
                <a:gd name="T79" fmla="*/ 433 h 908"/>
                <a:gd name="T80" fmla="*/ 18 w 470"/>
                <a:gd name="T81" fmla="*/ 372 h 908"/>
                <a:gd name="T82" fmla="*/ 5 w 470"/>
                <a:gd name="T83" fmla="*/ 292 h 908"/>
                <a:gd name="T84" fmla="*/ 29 w 470"/>
                <a:gd name="T85" fmla="*/ 205 h 908"/>
                <a:gd name="T86" fmla="*/ 88 w 470"/>
                <a:gd name="T87" fmla="*/ 143 h 908"/>
                <a:gd name="T88" fmla="*/ 158 w 470"/>
                <a:gd name="T89" fmla="*/ 110 h 908"/>
                <a:gd name="T90" fmla="*/ 178 w 470"/>
                <a:gd name="T91" fmla="*/ 94 h 908"/>
                <a:gd name="T92" fmla="*/ 179 w 470"/>
                <a:gd name="T93" fmla="*/ 33 h 908"/>
                <a:gd name="T94" fmla="*/ 188 w 470"/>
                <a:gd name="T95" fmla="*/ 3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70" h="908">
                  <a:moveTo>
                    <a:pt x="211" y="0"/>
                  </a:moveTo>
                  <a:lnTo>
                    <a:pt x="236" y="0"/>
                  </a:lnTo>
                  <a:lnTo>
                    <a:pt x="257" y="0"/>
                  </a:lnTo>
                  <a:lnTo>
                    <a:pt x="272" y="1"/>
                  </a:lnTo>
                  <a:lnTo>
                    <a:pt x="282" y="4"/>
                  </a:lnTo>
                  <a:lnTo>
                    <a:pt x="288" y="11"/>
                  </a:lnTo>
                  <a:lnTo>
                    <a:pt x="292" y="21"/>
                  </a:lnTo>
                  <a:lnTo>
                    <a:pt x="293" y="36"/>
                  </a:lnTo>
                  <a:lnTo>
                    <a:pt x="293" y="57"/>
                  </a:lnTo>
                  <a:lnTo>
                    <a:pt x="294" y="73"/>
                  </a:lnTo>
                  <a:lnTo>
                    <a:pt x="295" y="85"/>
                  </a:lnTo>
                  <a:lnTo>
                    <a:pt x="298" y="93"/>
                  </a:lnTo>
                  <a:lnTo>
                    <a:pt x="306" y="97"/>
                  </a:lnTo>
                  <a:lnTo>
                    <a:pt x="317" y="100"/>
                  </a:lnTo>
                  <a:lnTo>
                    <a:pt x="333" y="104"/>
                  </a:lnTo>
                  <a:lnTo>
                    <a:pt x="379" y="113"/>
                  </a:lnTo>
                  <a:lnTo>
                    <a:pt x="423" y="130"/>
                  </a:lnTo>
                  <a:lnTo>
                    <a:pt x="433" y="136"/>
                  </a:lnTo>
                  <a:lnTo>
                    <a:pt x="439" y="144"/>
                  </a:lnTo>
                  <a:lnTo>
                    <a:pt x="442" y="153"/>
                  </a:lnTo>
                  <a:lnTo>
                    <a:pt x="439" y="165"/>
                  </a:lnTo>
                  <a:lnTo>
                    <a:pt x="419" y="239"/>
                  </a:lnTo>
                  <a:lnTo>
                    <a:pt x="413" y="250"/>
                  </a:lnTo>
                  <a:lnTo>
                    <a:pt x="409" y="256"/>
                  </a:lnTo>
                  <a:lnTo>
                    <a:pt x="401" y="260"/>
                  </a:lnTo>
                  <a:lnTo>
                    <a:pt x="392" y="259"/>
                  </a:lnTo>
                  <a:lnTo>
                    <a:pt x="381" y="254"/>
                  </a:lnTo>
                  <a:lnTo>
                    <a:pt x="348" y="240"/>
                  </a:lnTo>
                  <a:lnTo>
                    <a:pt x="313" y="230"/>
                  </a:lnTo>
                  <a:lnTo>
                    <a:pt x="278" y="226"/>
                  </a:lnTo>
                  <a:lnTo>
                    <a:pt x="240" y="226"/>
                  </a:lnTo>
                  <a:lnTo>
                    <a:pt x="221" y="228"/>
                  </a:lnTo>
                  <a:lnTo>
                    <a:pt x="203" y="233"/>
                  </a:lnTo>
                  <a:lnTo>
                    <a:pt x="187" y="243"/>
                  </a:lnTo>
                  <a:lnTo>
                    <a:pt x="175" y="255"/>
                  </a:lnTo>
                  <a:lnTo>
                    <a:pt x="168" y="269"/>
                  </a:lnTo>
                  <a:lnTo>
                    <a:pt x="166" y="285"/>
                  </a:lnTo>
                  <a:lnTo>
                    <a:pt x="168" y="300"/>
                  </a:lnTo>
                  <a:lnTo>
                    <a:pt x="177" y="314"/>
                  </a:lnTo>
                  <a:lnTo>
                    <a:pt x="189" y="327"/>
                  </a:lnTo>
                  <a:lnTo>
                    <a:pt x="209" y="341"/>
                  </a:lnTo>
                  <a:lnTo>
                    <a:pt x="228" y="352"/>
                  </a:lnTo>
                  <a:lnTo>
                    <a:pt x="250" y="362"/>
                  </a:lnTo>
                  <a:lnTo>
                    <a:pt x="287" y="377"/>
                  </a:lnTo>
                  <a:lnTo>
                    <a:pt x="325" y="394"/>
                  </a:lnTo>
                  <a:lnTo>
                    <a:pt x="361" y="412"/>
                  </a:lnTo>
                  <a:lnTo>
                    <a:pt x="390" y="431"/>
                  </a:lnTo>
                  <a:lnTo>
                    <a:pt x="415" y="454"/>
                  </a:lnTo>
                  <a:lnTo>
                    <a:pt x="435" y="479"/>
                  </a:lnTo>
                  <a:lnTo>
                    <a:pt x="451" y="506"/>
                  </a:lnTo>
                  <a:lnTo>
                    <a:pt x="462" y="536"/>
                  </a:lnTo>
                  <a:lnTo>
                    <a:pt x="469" y="565"/>
                  </a:lnTo>
                  <a:lnTo>
                    <a:pt x="470" y="597"/>
                  </a:lnTo>
                  <a:lnTo>
                    <a:pt x="467" y="627"/>
                  </a:lnTo>
                  <a:lnTo>
                    <a:pt x="458" y="658"/>
                  </a:lnTo>
                  <a:lnTo>
                    <a:pt x="445" y="687"/>
                  </a:lnTo>
                  <a:lnTo>
                    <a:pt x="425" y="715"/>
                  </a:lnTo>
                  <a:lnTo>
                    <a:pt x="402" y="739"/>
                  </a:lnTo>
                  <a:lnTo>
                    <a:pt x="376" y="759"/>
                  </a:lnTo>
                  <a:lnTo>
                    <a:pt x="346" y="775"/>
                  </a:lnTo>
                  <a:lnTo>
                    <a:pt x="315" y="785"/>
                  </a:lnTo>
                  <a:lnTo>
                    <a:pt x="303" y="791"/>
                  </a:lnTo>
                  <a:lnTo>
                    <a:pt x="294" y="797"/>
                  </a:lnTo>
                  <a:lnTo>
                    <a:pt x="290" y="807"/>
                  </a:lnTo>
                  <a:lnTo>
                    <a:pt x="287" y="821"/>
                  </a:lnTo>
                  <a:lnTo>
                    <a:pt x="288" y="850"/>
                  </a:lnTo>
                  <a:lnTo>
                    <a:pt x="287" y="879"/>
                  </a:lnTo>
                  <a:lnTo>
                    <a:pt x="286" y="891"/>
                  </a:lnTo>
                  <a:lnTo>
                    <a:pt x="281" y="899"/>
                  </a:lnTo>
                  <a:lnTo>
                    <a:pt x="273" y="904"/>
                  </a:lnTo>
                  <a:lnTo>
                    <a:pt x="262" y="907"/>
                  </a:lnTo>
                  <a:lnTo>
                    <a:pt x="230" y="908"/>
                  </a:lnTo>
                  <a:lnTo>
                    <a:pt x="199" y="907"/>
                  </a:lnTo>
                  <a:lnTo>
                    <a:pt x="187" y="904"/>
                  </a:lnTo>
                  <a:lnTo>
                    <a:pt x="178" y="899"/>
                  </a:lnTo>
                  <a:lnTo>
                    <a:pt x="173" y="890"/>
                  </a:lnTo>
                  <a:lnTo>
                    <a:pt x="171" y="878"/>
                  </a:lnTo>
                  <a:lnTo>
                    <a:pt x="170" y="835"/>
                  </a:lnTo>
                  <a:lnTo>
                    <a:pt x="169" y="819"/>
                  </a:lnTo>
                  <a:lnTo>
                    <a:pt x="167" y="809"/>
                  </a:lnTo>
                  <a:lnTo>
                    <a:pt x="163" y="804"/>
                  </a:lnTo>
                  <a:lnTo>
                    <a:pt x="153" y="801"/>
                  </a:lnTo>
                  <a:lnTo>
                    <a:pt x="139" y="797"/>
                  </a:lnTo>
                  <a:lnTo>
                    <a:pt x="100" y="790"/>
                  </a:lnTo>
                  <a:lnTo>
                    <a:pt x="62" y="779"/>
                  </a:lnTo>
                  <a:lnTo>
                    <a:pt x="26" y="765"/>
                  </a:lnTo>
                  <a:lnTo>
                    <a:pt x="12" y="757"/>
                  </a:lnTo>
                  <a:lnTo>
                    <a:pt x="4" y="751"/>
                  </a:lnTo>
                  <a:lnTo>
                    <a:pt x="0" y="742"/>
                  </a:lnTo>
                  <a:lnTo>
                    <a:pt x="0" y="731"/>
                  </a:lnTo>
                  <a:lnTo>
                    <a:pt x="3" y="716"/>
                  </a:lnTo>
                  <a:lnTo>
                    <a:pt x="12" y="684"/>
                  </a:lnTo>
                  <a:lnTo>
                    <a:pt x="22" y="651"/>
                  </a:lnTo>
                  <a:lnTo>
                    <a:pt x="26" y="638"/>
                  </a:lnTo>
                  <a:lnTo>
                    <a:pt x="31" y="632"/>
                  </a:lnTo>
                  <a:lnTo>
                    <a:pt x="38" y="628"/>
                  </a:lnTo>
                  <a:lnTo>
                    <a:pt x="47" y="629"/>
                  </a:lnTo>
                  <a:lnTo>
                    <a:pt x="59" y="635"/>
                  </a:lnTo>
                  <a:lnTo>
                    <a:pt x="99" y="652"/>
                  </a:lnTo>
                  <a:lnTo>
                    <a:pt x="141" y="665"/>
                  </a:lnTo>
                  <a:lnTo>
                    <a:pt x="185" y="673"/>
                  </a:lnTo>
                  <a:lnTo>
                    <a:pt x="212" y="673"/>
                  </a:lnTo>
                  <a:lnTo>
                    <a:pt x="240" y="670"/>
                  </a:lnTo>
                  <a:lnTo>
                    <a:pt x="267" y="661"/>
                  </a:lnTo>
                  <a:lnTo>
                    <a:pt x="283" y="652"/>
                  </a:lnTo>
                  <a:lnTo>
                    <a:pt x="295" y="639"/>
                  </a:lnTo>
                  <a:lnTo>
                    <a:pt x="304" y="626"/>
                  </a:lnTo>
                  <a:lnTo>
                    <a:pt x="308" y="611"/>
                  </a:lnTo>
                  <a:lnTo>
                    <a:pt x="308" y="595"/>
                  </a:lnTo>
                  <a:lnTo>
                    <a:pt x="304" y="579"/>
                  </a:lnTo>
                  <a:lnTo>
                    <a:pt x="295" y="564"/>
                  </a:lnTo>
                  <a:lnTo>
                    <a:pt x="282" y="550"/>
                  </a:lnTo>
                  <a:lnTo>
                    <a:pt x="260" y="535"/>
                  </a:lnTo>
                  <a:lnTo>
                    <a:pt x="235" y="523"/>
                  </a:lnTo>
                  <a:lnTo>
                    <a:pt x="203" y="509"/>
                  </a:lnTo>
                  <a:lnTo>
                    <a:pt x="170" y="495"/>
                  </a:lnTo>
                  <a:lnTo>
                    <a:pt x="139" y="482"/>
                  </a:lnTo>
                  <a:lnTo>
                    <a:pt x="107" y="465"/>
                  </a:lnTo>
                  <a:lnTo>
                    <a:pt x="84" y="449"/>
                  </a:lnTo>
                  <a:lnTo>
                    <a:pt x="63" y="433"/>
                  </a:lnTo>
                  <a:lnTo>
                    <a:pt x="45" y="415"/>
                  </a:lnTo>
                  <a:lnTo>
                    <a:pt x="29" y="394"/>
                  </a:lnTo>
                  <a:lnTo>
                    <a:pt x="18" y="372"/>
                  </a:lnTo>
                  <a:lnTo>
                    <a:pt x="10" y="347"/>
                  </a:lnTo>
                  <a:lnTo>
                    <a:pt x="5" y="321"/>
                  </a:lnTo>
                  <a:lnTo>
                    <a:pt x="5" y="292"/>
                  </a:lnTo>
                  <a:lnTo>
                    <a:pt x="10" y="260"/>
                  </a:lnTo>
                  <a:lnTo>
                    <a:pt x="17" y="231"/>
                  </a:lnTo>
                  <a:lnTo>
                    <a:pt x="29" y="205"/>
                  </a:lnTo>
                  <a:lnTo>
                    <a:pt x="46" y="181"/>
                  </a:lnTo>
                  <a:lnTo>
                    <a:pt x="65" y="161"/>
                  </a:lnTo>
                  <a:lnTo>
                    <a:pt x="88" y="143"/>
                  </a:lnTo>
                  <a:lnTo>
                    <a:pt x="115" y="129"/>
                  </a:lnTo>
                  <a:lnTo>
                    <a:pt x="144" y="116"/>
                  </a:lnTo>
                  <a:lnTo>
                    <a:pt x="158" y="110"/>
                  </a:lnTo>
                  <a:lnTo>
                    <a:pt x="168" y="106"/>
                  </a:lnTo>
                  <a:lnTo>
                    <a:pt x="175" y="101"/>
                  </a:lnTo>
                  <a:lnTo>
                    <a:pt x="178" y="94"/>
                  </a:lnTo>
                  <a:lnTo>
                    <a:pt x="179" y="84"/>
                  </a:lnTo>
                  <a:lnTo>
                    <a:pt x="179" y="69"/>
                  </a:lnTo>
                  <a:lnTo>
                    <a:pt x="179" y="33"/>
                  </a:lnTo>
                  <a:lnTo>
                    <a:pt x="180" y="19"/>
                  </a:lnTo>
                  <a:lnTo>
                    <a:pt x="182" y="10"/>
                  </a:lnTo>
                  <a:lnTo>
                    <a:pt x="188" y="3"/>
                  </a:lnTo>
                  <a:lnTo>
                    <a:pt x="198" y="1"/>
                  </a:lnTo>
                  <a:lnTo>
                    <a:pt x="2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518"/>
            <p:cNvSpPr>
              <a:spLocks/>
            </p:cNvSpPr>
            <p:nvPr/>
          </p:nvSpPr>
          <p:spPr bwMode="auto">
            <a:xfrm>
              <a:off x="4630738" y="1985963"/>
              <a:ext cx="161925" cy="214313"/>
            </a:xfrm>
            <a:custGeom>
              <a:avLst/>
              <a:gdLst>
                <a:gd name="T0" fmla="*/ 602 w 1019"/>
                <a:gd name="T1" fmla="*/ 8 h 1353"/>
                <a:gd name="T2" fmla="*/ 698 w 1019"/>
                <a:gd name="T3" fmla="*/ 40 h 1353"/>
                <a:gd name="T4" fmla="*/ 774 w 1019"/>
                <a:gd name="T5" fmla="*/ 87 h 1353"/>
                <a:gd name="T6" fmla="*/ 824 w 1019"/>
                <a:gd name="T7" fmla="*/ 135 h 1353"/>
                <a:gd name="T8" fmla="*/ 843 w 1019"/>
                <a:gd name="T9" fmla="*/ 163 h 1353"/>
                <a:gd name="T10" fmla="*/ 849 w 1019"/>
                <a:gd name="T11" fmla="*/ 165 h 1353"/>
                <a:gd name="T12" fmla="*/ 870 w 1019"/>
                <a:gd name="T13" fmla="*/ 172 h 1353"/>
                <a:gd name="T14" fmla="*/ 901 w 1019"/>
                <a:gd name="T15" fmla="*/ 188 h 1353"/>
                <a:gd name="T16" fmla="*/ 935 w 1019"/>
                <a:gd name="T17" fmla="*/ 222 h 1353"/>
                <a:gd name="T18" fmla="*/ 967 w 1019"/>
                <a:gd name="T19" fmla="*/ 279 h 1353"/>
                <a:gd name="T20" fmla="*/ 987 w 1019"/>
                <a:gd name="T21" fmla="*/ 363 h 1353"/>
                <a:gd name="T22" fmla="*/ 989 w 1019"/>
                <a:gd name="T23" fmla="*/ 480 h 1353"/>
                <a:gd name="T24" fmla="*/ 969 w 1019"/>
                <a:gd name="T25" fmla="*/ 614 h 1353"/>
                <a:gd name="T26" fmla="*/ 978 w 1019"/>
                <a:gd name="T27" fmla="*/ 646 h 1353"/>
                <a:gd name="T28" fmla="*/ 1003 w 1019"/>
                <a:gd name="T29" fmla="*/ 659 h 1353"/>
                <a:gd name="T30" fmla="*/ 1017 w 1019"/>
                <a:gd name="T31" fmla="*/ 694 h 1353"/>
                <a:gd name="T32" fmla="*/ 1016 w 1019"/>
                <a:gd name="T33" fmla="*/ 758 h 1353"/>
                <a:gd name="T34" fmla="*/ 990 w 1019"/>
                <a:gd name="T35" fmla="*/ 859 h 1353"/>
                <a:gd name="T36" fmla="*/ 955 w 1019"/>
                <a:gd name="T37" fmla="*/ 935 h 1353"/>
                <a:gd name="T38" fmla="*/ 925 w 1019"/>
                <a:gd name="T39" fmla="*/ 966 h 1353"/>
                <a:gd name="T40" fmla="*/ 897 w 1019"/>
                <a:gd name="T41" fmla="*/ 1044 h 1353"/>
                <a:gd name="T42" fmla="*/ 837 w 1019"/>
                <a:gd name="T43" fmla="*/ 1160 h 1353"/>
                <a:gd name="T44" fmla="*/ 743 w 1019"/>
                <a:gd name="T45" fmla="*/ 1264 h 1353"/>
                <a:gd name="T46" fmla="*/ 619 w 1019"/>
                <a:gd name="T47" fmla="*/ 1335 h 1353"/>
                <a:gd name="T48" fmla="*/ 488 w 1019"/>
                <a:gd name="T49" fmla="*/ 1353 h 1353"/>
                <a:gd name="T50" fmla="*/ 360 w 1019"/>
                <a:gd name="T51" fmla="*/ 1318 h 1353"/>
                <a:gd name="T52" fmla="*/ 253 w 1019"/>
                <a:gd name="T53" fmla="*/ 1244 h 1353"/>
                <a:gd name="T54" fmla="*/ 173 w 1019"/>
                <a:gd name="T55" fmla="*/ 1146 h 1353"/>
                <a:gd name="T56" fmla="*/ 121 w 1019"/>
                <a:gd name="T57" fmla="*/ 1038 h 1353"/>
                <a:gd name="T58" fmla="*/ 95 w 1019"/>
                <a:gd name="T59" fmla="*/ 966 h 1353"/>
                <a:gd name="T60" fmla="*/ 64 w 1019"/>
                <a:gd name="T61" fmla="*/ 936 h 1353"/>
                <a:gd name="T62" fmla="*/ 30 w 1019"/>
                <a:gd name="T63" fmla="*/ 860 h 1353"/>
                <a:gd name="T64" fmla="*/ 3 w 1019"/>
                <a:gd name="T65" fmla="*/ 759 h 1353"/>
                <a:gd name="T66" fmla="*/ 2 w 1019"/>
                <a:gd name="T67" fmla="*/ 694 h 1353"/>
                <a:gd name="T68" fmla="*/ 16 w 1019"/>
                <a:gd name="T69" fmla="*/ 660 h 1353"/>
                <a:gd name="T70" fmla="*/ 41 w 1019"/>
                <a:gd name="T71" fmla="*/ 647 h 1353"/>
                <a:gd name="T72" fmla="*/ 50 w 1019"/>
                <a:gd name="T73" fmla="*/ 615 h 1353"/>
                <a:gd name="T74" fmla="*/ 32 w 1019"/>
                <a:gd name="T75" fmla="*/ 477 h 1353"/>
                <a:gd name="T76" fmla="*/ 55 w 1019"/>
                <a:gd name="T77" fmla="*/ 335 h 1353"/>
                <a:gd name="T78" fmla="*/ 113 w 1019"/>
                <a:gd name="T79" fmla="*/ 227 h 1353"/>
                <a:gd name="T80" fmla="*/ 197 w 1019"/>
                <a:gd name="T81" fmla="*/ 134 h 1353"/>
                <a:gd name="T82" fmla="*/ 307 w 1019"/>
                <a:gd name="T83" fmla="*/ 55 h 1353"/>
                <a:gd name="T84" fmla="*/ 412 w 1019"/>
                <a:gd name="T85" fmla="*/ 11 h 1353"/>
                <a:gd name="T86" fmla="*/ 523 w 1019"/>
                <a:gd name="T87" fmla="*/ 0 h 1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9" h="1353">
                  <a:moveTo>
                    <a:pt x="523" y="0"/>
                  </a:moveTo>
                  <a:lnTo>
                    <a:pt x="564" y="3"/>
                  </a:lnTo>
                  <a:lnTo>
                    <a:pt x="602" y="8"/>
                  </a:lnTo>
                  <a:lnTo>
                    <a:pt x="637" y="16"/>
                  </a:lnTo>
                  <a:lnTo>
                    <a:pt x="669" y="27"/>
                  </a:lnTo>
                  <a:lnTo>
                    <a:pt x="698" y="40"/>
                  </a:lnTo>
                  <a:lnTo>
                    <a:pt x="724" y="54"/>
                  </a:lnTo>
                  <a:lnTo>
                    <a:pt x="751" y="70"/>
                  </a:lnTo>
                  <a:lnTo>
                    <a:pt x="774" y="87"/>
                  </a:lnTo>
                  <a:lnTo>
                    <a:pt x="794" y="104"/>
                  </a:lnTo>
                  <a:lnTo>
                    <a:pt x="810" y="119"/>
                  </a:lnTo>
                  <a:lnTo>
                    <a:pt x="824" y="135"/>
                  </a:lnTo>
                  <a:lnTo>
                    <a:pt x="832" y="147"/>
                  </a:lnTo>
                  <a:lnTo>
                    <a:pt x="839" y="156"/>
                  </a:lnTo>
                  <a:lnTo>
                    <a:pt x="843" y="163"/>
                  </a:lnTo>
                  <a:lnTo>
                    <a:pt x="844" y="165"/>
                  </a:lnTo>
                  <a:lnTo>
                    <a:pt x="845" y="165"/>
                  </a:lnTo>
                  <a:lnTo>
                    <a:pt x="849" y="165"/>
                  </a:lnTo>
                  <a:lnTo>
                    <a:pt x="854" y="166"/>
                  </a:lnTo>
                  <a:lnTo>
                    <a:pt x="862" y="168"/>
                  </a:lnTo>
                  <a:lnTo>
                    <a:pt x="870" y="172"/>
                  </a:lnTo>
                  <a:lnTo>
                    <a:pt x="879" y="176"/>
                  </a:lnTo>
                  <a:lnTo>
                    <a:pt x="890" y="182"/>
                  </a:lnTo>
                  <a:lnTo>
                    <a:pt x="901" y="188"/>
                  </a:lnTo>
                  <a:lnTo>
                    <a:pt x="912" y="198"/>
                  </a:lnTo>
                  <a:lnTo>
                    <a:pt x="924" y="209"/>
                  </a:lnTo>
                  <a:lnTo>
                    <a:pt x="935" y="222"/>
                  </a:lnTo>
                  <a:lnTo>
                    <a:pt x="947" y="238"/>
                  </a:lnTo>
                  <a:lnTo>
                    <a:pt x="957" y="257"/>
                  </a:lnTo>
                  <a:lnTo>
                    <a:pt x="967" y="279"/>
                  </a:lnTo>
                  <a:lnTo>
                    <a:pt x="975" y="303"/>
                  </a:lnTo>
                  <a:lnTo>
                    <a:pt x="981" y="331"/>
                  </a:lnTo>
                  <a:lnTo>
                    <a:pt x="987" y="363"/>
                  </a:lnTo>
                  <a:lnTo>
                    <a:pt x="990" y="399"/>
                  </a:lnTo>
                  <a:lnTo>
                    <a:pt x="990" y="438"/>
                  </a:lnTo>
                  <a:lnTo>
                    <a:pt x="989" y="480"/>
                  </a:lnTo>
                  <a:lnTo>
                    <a:pt x="984" y="528"/>
                  </a:lnTo>
                  <a:lnTo>
                    <a:pt x="977" y="581"/>
                  </a:lnTo>
                  <a:lnTo>
                    <a:pt x="969" y="614"/>
                  </a:lnTo>
                  <a:lnTo>
                    <a:pt x="959" y="645"/>
                  </a:lnTo>
                  <a:lnTo>
                    <a:pt x="968" y="645"/>
                  </a:lnTo>
                  <a:lnTo>
                    <a:pt x="978" y="646"/>
                  </a:lnTo>
                  <a:lnTo>
                    <a:pt x="987" y="648"/>
                  </a:lnTo>
                  <a:lnTo>
                    <a:pt x="995" y="653"/>
                  </a:lnTo>
                  <a:lnTo>
                    <a:pt x="1003" y="659"/>
                  </a:lnTo>
                  <a:lnTo>
                    <a:pt x="1008" y="668"/>
                  </a:lnTo>
                  <a:lnTo>
                    <a:pt x="1014" y="679"/>
                  </a:lnTo>
                  <a:lnTo>
                    <a:pt x="1017" y="694"/>
                  </a:lnTo>
                  <a:lnTo>
                    <a:pt x="1019" y="712"/>
                  </a:lnTo>
                  <a:lnTo>
                    <a:pt x="1018" y="732"/>
                  </a:lnTo>
                  <a:lnTo>
                    <a:pt x="1016" y="758"/>
                  </a:lnTo>
                  <a:lnTo>
                    <a:pt x="1011" y="787"/>
                  </a:lnTo>
                  <a:lnTo>
                    <a:pt x="1002" y="821"/>
                  </a:lnTo>
                  <a:lnTo>
                    <a:pt x="990" y="859"/>
                  </a:lnTo>
                  <a:lnTo>
                    <a:pt x="978" y="891"/>
                  </a:lnTo>
                  <a:lnTo>
                    <a:pt x="966" y="917"/>
                  </a:lnTo>
                  <a:lnTo>
                    <a:pt x="955" y="935"/>
                  </a:lnTo>
                  <a:lnTo>
                    <a:pt x="945" y="951"/>
                  </a:lnTo>
                  <a:lnTo>
                    <a:pt x="935" y="959"/>
                  </a:lnTo>
                  <a:lnTo>
                    <a:pt x="925" y="966"/>
                  </a:lnTo>
                  <a:lnTo>
                    <a:pt x="917" y="968"/>
                  </a:lnTo>
                  <a:lnTo>
                    <a:pt x="909" y="1005"/>
                  </a:lnTo>
                  <a:lnTo>
                    <a:pt x="897" y="1044"/>
                  </a:lnTo>
                  <a:lnTo>
                    <a:pt x="880" y="1084"/>
                  </a:lnTo>
                  <a:lnTo>
                    <a:pt x="861" y="1122"/>
                  </a:lnTo>
                  <a:lnTo>
                    <a:pt x="837" y="1160"/>
                  </a:lnTo>
                  <a:lnTo>
                    <a:pt x="808" y="1197"/>
                  </a:lnTo>
                  <a:lnTo>
                    <a:pt x="778" y="1232"/>
                  </a:lnTo>
                  <a:lnTo>
                    <a:pt x="743" y="1264"/>
                  </a:lnTo>
                  <a:lnTo>
                    <a:pt x="704" y="1291"/>
                  </a:lnTo>
                  <a:lnTo>
                    <a:pt x="663" y="1315"/>
                  </a:lnTo>
                  <a:lnTo>
                    <a:pt x="619" y="1335"/>
                  </a:lnTo>
                  <a:lnTo>
                    <a:pt x="576" y="1347"/>
                  </a:lnTo>
                  <a:lnTo>
                    <a:pt x="533" y="1353"/>
                  </a:lnTo>
                  <a:lnTo>
                    <a:pt x="488" y="1353"/>
                  </a:lnTo>
                  <a:lnTo>
                    <a:pt x="444" y="1348"/>
                  </a:lnTo>
                  <a:lnTo>
                    <a:pt x="401" y="1336"/>
                  </a:lnTo>
                  <a:lnTo>
                    <a:pt x="360" y="1318"/>
                  </a:lnTo>
                  <a:lnTo>
                    <a:pt x="320" y="1296"/>
                  </a:lnTo>
                  <a:lnTo>
                    <a:pt x="285" y="1271"/>
                  </a:lnTo>
                  <a:lnTo>
                    <a:pt x="253" y="1244"/>
                  </a:lnTo>
                  <a:lnTo>
                    <a:pt x="222" y="1212"/>
                  </a:lnTo>
                  <a:lnTo>
                    <a:pt x="196" y="1180"/>
                  </a:lnTo>
                  <a:lnTo>
                    <a:pt x="173" y="1146"/>
                  </a:lnTo>
                  <a:lnTo>
                    <a:pt x="152" y="1110"/>
                  </a:lnTo>
                  <a:lnTo>
                    <a:pt x="135" y="1074"/>
                  </a:lnTo>
                  <a:lnTo>
                    <a:pt x="121" y="1038"/>
                  </a:lnTo>
                  <a:lnTo>
                    <a:pt x="111" y="1003"/>
                  </a:lnTo>
                  <a:lnTo>
                    <a:pt x="104" y="968"/>
                  </a:lnTo>
                  <a:lnTo>
                    <a:pt x="95" y="966"/>
                  </a:lnTo>
                  <a:lnTo>
                    <a:pt x="85" y="960"/>
                  </a:lnTo>
                  <a:lnTo>
                    <a:pt x="75" y="951"/>
                  </a:lnTo>
                  <a:lnTo>
                    <a:pt x="64" y="936"/>
                  </a:lnTo>
                  <a:lnTo>
                    <a:pt x="53" y="917"/>
                  </a:lnTo>
                  <a:lnTo>
                    <a:pt x="43" y="892"/>
                  </a:lnTo>
                  <a:lnTo>
                    <a:pt x="30" y="860"/>
                  </a:lnTo>
                  <a:lnTo>
                    <a:pt x="18" y="821"/>
                  </a:lnTo>
                  <a:lnTo>
                    <a:pt x="10" y="788"/>
                  </a:lnTo>
                  <a:lnTo>
                    <a:pt x="3" y="759"/>
                  </a:lnTo>
                  <a:lnTo>
                    <a:pt x="1" y="734"/>
                  </a:lnTo>
                  <a:lnTo>
                    <a:pt x="0" y="712"/>
                  </a:lnTo>
                  <a:lnTo>
                    <a:pt x="2" y="694"/>
                  </a:lnTo>
                  <a:lnTo>
                    <a:pt x="5" y="680"/>
                  </a:lnTo>
                  <a:lnTo>
                    <a:pt x="11" y="669"/>
                  </a:lnTo>
                  <a:lnTo>
                    <a:pt x="16" y="660"/>
                  </a:lnTo>
                  <a:lnTo>
                    <a:pt x="24" y="654"/>
                  </a:lnTo>
                  <a:lnTo>
                    <a:pt x="33" y="650"/>
                  </a:lnTo>
                  <a:lnTo>
                    <a:pt x="41" y="647"/>
                  </a:lnTo>
                  <a:lnTo>
                    <a:pt x="51" y="646"/>
                  </a:lnTo>
                  <a:lnTo>
                    <a:pt x="60" y="646"/>
                  </a:lnTo>
                  <a:lnTo>
                    <a:pt x="50" y="615"/>
                  </a:lnTo>
                  <a:lnTo>
                    <a:pt x="44" y="582"/>
                  </a:lnTo>
                  <a:lnTo>
                    <a:pt x="35" y="528"/>
                  </a:lnTo>
                  <a:lnTo>
                    <a:pt x="32" y="477"/>
                  </a:lnTo>
                  <a:lnTo>
                    <a:pt x="34" y="427"/>
                  </a:lnTo>
                  <a:lnTo>
                    <a:pt x="43" y="378"/>
                  </a:lnTo>
                  <a:lnTo>
                    <a:pt x="55" y="335"/>
                  </a:lnTo>
                  <a:lnTo>
                    <a:pt x="71" y="297"/>
                  </a:lnTo>
                  <a:lnTo>
                    <a:pt x="91" y="260"/>
                  </a:lnTo>
                  <a:lnTo>
                    <a:pt x="113" y="227"/>
                  </a:lnTo>
                  <a:lnTo>
                    <a:pt x="137" y="196"/>
                  </a:lnTo>
                  <a:lnTo>
                    <a:pt x="163" y="167"/>
                  </a:lnTo>
                  <a:lnTo>
                    <a:pt x="197" y="134"/>
                  </a:lnTo>
                  <a:lnTo>
                    <a:pt x="234" y="103"/>
                  </a:lnTo>
                  <a:lnTo>
                    <a:pt x="273" y="76"/>
                  </a:lnTo>
                  <a:lnTo>
                    <a:pt x="307" y="55"/>
                  </a:lnTo>
                  <a:lnTo>
                    <a:pt x="342" y="36"/>
                  </a:lnTo>
                  <a:lnTo>
                    <a:pt x="381" y="21"/>
                  </a:lnTo>
                  <a:lnTo>
                    <a:pt x="412" y="11"/>
                  </a:lnTo>
                  <a:lnTo>
                    <a:pt x="445" y="6"/>
                  </a:lnTo>
                  <a:lnTo>
                    <a:pt x="479" y="3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519"/>
            <p:cNvSpPr>
              <a:spLocks/>
            </p:cNvSpPr>
            <p:nvPr/>
          </p:nvSpPr>
          <p:spPr bwMode="auto">
            <a:xfrm>
              <a:off x="4435475" y="2041525"/>
              <a:ext cx="138112" cy="182563"/>
            </a:xfrm>
            <a:custGeom>
              <a:avLst/>
              <a:gdLst>
                <a:gd name="T0" fmla="*/ 477 w 861"/>
                <a:gd name="T1" fmla="*/ 2 h 1145"/>
                <a:gd name="T2" fmla="*/ 539 w 861"/>
                <a:gd name="T3" fmla="*/ 14 h 1145"/>
                <a:gd name="T4" fmla="*/ 591 w 861"/>
                <a:gd name="T5" fmla="*/ 34 h 1145"/>
                <a:gd name="T6" fmla="*/ 639 w 861"/>
                <a:gd name="T7" fmla="*/ 61 h 1145"/>
                <a:gd name="T8" fmla="*/ 677 w 861"/>
                <a:gd name="T9" fmla="*/ 93 h 1145"/>
                <a:gd name="T10" fmla="*/ 701 w 861"/>
                <a:gd name="T11" fmla="*/ 120 h 1145"/>
                <a:gd name="T12" fmla="*/ 713 w 861"/>
                <a:gd name="T13" fmla="*/ 137 h 1145"/>
                <a:gd name="T14" fmla="*/ 715 w 861"/>
                <a:gd name="T15" fmla="*/ 140 h 1145"/>
                <a:gd name="T16" fmla="*/ 724 w 861"/>
                <a:gd name="T17" fmla="*/ 141 h 1145"/>
                <a:gd name="T18" fmla="*/ 739 w 861"/>
                <a:gd name="T19" fmla="*/ 146 h 1145"/>
                <a:gd name="T20" fmla="*/ 759 w 861"/>
                <a:gd name="T21" fmla="*/ 157 h 1145"/>
                <a:gd name="T22" fmla="*/ 781 w 861"/>
                <a:gd name="T23" fmla="*/ 176 h 1145"/>
                <a:gd name="T24" fmla="*/ 802 w 861"/>
                <a:gd name="T25" fmla="*/ 203 h 1145"/>
                <a:gd name="T26" fmla="*/ 819 w 861"/>
                <a:gd name="T27" fmla="*/ 242 h 1145"/>
                <a:gd name="T28" fmla="*/ 832 w 861"/>
                <a:gd name="T29" fmla="*/ 294 h 1145"/>
                <a:gd name="T30" fmla="*/ 837 w 861"/>
                <a:gd name="T31" fmla="*/ 360 h 1145"/>
                <a:gd name="T32" fmla="*/ 832 w 861"/>
                <a:gd name="T33" fmla="*/ 444 h 1145"/>
                <a:gd name="T34" fmla="*/ 819 w 861"/>
                <a:gd name="T35" fmla="*/ 519 h 1145"/>
                <a:gd name="T36" fmla="*/ 819 w 861"/>
                <a:gd name="T37" fmla="*/ 546 h 1145"/>
                <a:gd name="T38" fmla="*/ 836 w 861"/>
                <a:gd name="T39" fmla="*/ 549 h 1145"/>
                <a:gd name="T40" fmla="*/ 849 w 861"/>
                <a:gd name="T41" fmla="*/ 561 h 1145"/>
                <a:gd name="T42" fmla="*/ 859 w 861"/>
                <a:gd name="T43" fmla="*/ 582 h 1145"/>
                <a:gd name="T44" fmla="*/ 861 w 861"/>
                <a:gd name="T45" fmla="*/ 615 h 1145"/>
                <a:gd name="T46" fmla="*/ 854 w 861"/>
                <a:gd name="T47" fmla="*/ 663 h 1145"/>
                <a:gd name="T48" fmla="*/ 835 w 861"/>
                <a:gd name="T49" fmla="*/ 731 h 1145"/>
                <a:gd name="T50" fmla="*/ 813 w 861"/>
                <a:gd name="T51" fmla="*/ 783 h 1145"/>
                <a:gd name="T52" fmla="*/ 792 w 861"/>
                <a:gd name="T53" fmla="*/ 811 h 1145"/>
                <a:gd name="T54" fmla="*/ 774 w 861"/>
                <a:gd name="T55" fmla="*/ 818 h 1145"/>
                <a:gd name="T56" fmla="*/ 755 w 861"/>
                <a:gd name="T57" fmla="*/ 890 h 1145"/>
                <a:gd name="T58" fmla="*/ 719 w 861"/>
                <a:gd name="T59" fmla="*/ 962 h 1145"/>
                <a:gd name="T60" fmla="*/ 667 w 861"/>
                <a:gd name="T61" fmla="*/ 1031 h 1145"/>
                <a:gd name="T62" fmla="*/ 602 w 861"/>
                <a:gd name="T63" fmla="*/ 1089 h 1145"/>
                <a:gd name="T64" fmla="*/ 522 w 861"/>
                <a:gd name="T65" fmla="*/ 1129 h 1145"/>
                <a:gd name="T66" fmla="*/ 448 w 861"/>
                <a:gd name="T67" fmla="*/ 1145 h 1145"/>
                <a:gd name="T68" fmla="*/ 374 w 861"/>
                <a:gd name="T69" fmla="*/ 1139 h 1145"/>
                <a:gd name="T70" fmla="*/ 299 w 861"/>
                <a:gd name="T71" fmla="*/ 1114 h 1145"/>
                <a:gd name="T72" fmla="*/ 231 w 861"/>
                <a:gd name="T73" fmla="*/ 1069 h 1145"/>
                <a:gd name="T74" fmla="*/ 175 w 861"/>
                <a:gd name="T75" fmla="*/ 1014 h 1145"/>
                <a:gd name="T76" fmla="*/ 132 w 861"/>
                <a:gd name="T77" fmla="*/ 950 h 1145"/>
                <a:gd name="T78" fmla="*/ 103 w 861"/>
                <a:gd name="T79" fmla="*/ 884 h 1145"/>
                <a:gd name="T80" fmla="*/ 85 w 861"/>
                <a:gd name="T81" fmla="*/ 818 h 1145"/>
                <a:gd name="T82" fmla="*/ 68 w 861"/>
                <a:gd name="T83" fmla="*/ 810 h 1145"/>
                <a:gd name="T84" fmla="*/ 47 w 861"/>
                <a:gd name="T85" fmla="*/ 782 h 1145"/>
                <a:gd name="T86" fmla="*/ 26 w 861"/>
                <a:gd name="T87" fmla="*/ 731 h 1145"/>
                <a:gd name="T88" fmla="*/ 8 w 861"/>
                <a:gd name="T89" fmla="*/ 663 h 1145"/>
                <a:gd name="T90" fmla="*/ 0 w 861"/>
                <a:gd name="T91" fmla="*/ 615 h 1145"/>
                <a:gd name="T92" fmla="*/ 2 w 861"/>
                <a:gd name="T93" fmla="*/ 582 h 1145"/>
                <a:gd name="T94" fmla="*/ 12 w 861"/>
                <a:gd name="T95" fmla="*/ 561 h 1145"/>
                <a:gd name="T96" fmla="*/ 26 w 861"/>
                <a:gd name="T97" fmla="*/ 550 h 1145"/>
                <a:gd name="T98" fmla="*/ 43 w 861"/>
                <a:gd name="T99" fmla="*/ 546 h 1145"/>
                <a:gd name="T100" fmla="*/ 41 w 861"/>
                <a:gd name="T101" fmla="*/ 519 h 1145"/>
                <a:gd name="T102" fmla="*/ 28 w 861"/>
                <a:gd name="T103" fmla="*/ 447 h 1145"/>
                <a:gd name="T104" fmla="*/ 27 w 861"/>
                <a:gd name="T105" fmla="*/ 360 h 1145"/>
                <a:gd name="T106" fmla="*/ 46 w 861"/>
                <a:gd name="T107" fmla="*/ 284 h 1145"/>
                <a:gd name="T108" fmla="*/ 75 w 861"/>
                <a:gd name="T109" fmla="*/ 219 h 1145"/>
                <a:gd name="T110" fmla="*/ 115 w 861"/>
                <a:gd name="T111" fmla="*/ 165 h 1145"/>
                <a:gd name="T112" fmla="*/ 166 w 861"/>
                <a:gd name="T113" fmla="*/ 113 h 1145"/>
                <a:gd name="T114" fmla="*/ 231 w 861"/>
                <a:gd name="T115" fmla="*/ 65 h 1145"/>
                <a:gd name="T116" fmla="*/ 290 w 861"/>
                <a:gd name="T117" fmla="*/ 31 h 1145"/>
                <a:gd name="T118" fmla="*/ 348 w 861"/>
                <a:gd name="T119" fmla="*/ 10 h 1145"/>
                <a:gd name="T120" fmla="*/ 405 w 861"/>
                <a:gd name="T121" fmla="*/ 2 h 1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61" h="1145">
                  <a:moveTo>
                    <a:pt x="442" y="0"/>
                  </a:moveTo>
                  <a:lnTo>
                    <a:pt x="477" y="2"/>
                  </a:lnTo>
                  <a:lnTo>
                    <a:pt x="510" y="7"/>
                  </a:lnTo>
                  <a:lnTo>
                    <a:pt x="539" y="14"/>
                  </a:lnTo>
                  <a:lnTo>
                    <a:pt x="565" y="23"/>
                  </a:lnTo>
                  <a:lnTo>
                    <a:pt x="591" y="34"/>
                  </a:lnTo>
                  <a:lnTo>
                    <a:pt x="613" y="46"/>
                  </a:lnTo>
                  <a:lnTo>
                    <a:pt x="639" y="61"/>
                  </a:lnTo>
                  <a:lnTo>
                    <a:pt x="660" y="78"/>
                  </a:lnTo>
                  <a:lnTo>
                    <a:pt x="677" y="93"/>
                  </a:lnTo>
                  <a:lnTo>
                    <a:pt x="691" y="108"/>
                  </a:lnTo>
                  <a:lnTo>
                    <a:pt x="701" y="120"/>
                  </a:lnTo>
                  <a:lnTo>
                    <a:pt x="709" y="130"/>
                  </a:lnTo>
                  <a:lnTo>
                    <a:pt x="713" y="137"/>
                  </a:lnTo>
                  <a:lnTo>
                    <a:pt x="714" y="140"/>
                  </a:lnTo>
                  <a:lnTo>
                    <a:pt x="715" y="140"/>
                  </a:lnTo>
                  <a:lnTo>
                    <a:pt x="719" y="140"/>
                  </a:lnTo>
                  <a:lnTo>
                    <a:pt x="724" y="141"/>
                  </a:lnTo>
                  <a:lnTo>
                    <a:pt x="732" y="143"/>
                  </a:lnTo>
                  <a:lnTo>
                    <a:pt x="739" y="146"/>
                  </a:lnTo>
                  <a:lnTo>
                    <a:pt x="749" y="152"/>
                  </a:lnTo>
                  <a:lnTo>
                    <a:pt x="759" y="157"/>
                  </a:lnTo>
                  <a:lnTo>
                    <a:pt x="770" y="166"/>
                  </a:lnTo>
                  <a:lnTo>
                    <a:pt x="781" y="176"/>
                  </a:lnTo>
                  <a:lnTo>
                    <a:pt x="791" y="188"/>
                  </a:lnTo>
                  <a:lnTo>
                    <a:pt x="802" y="203"/>
                  </a:lnTo>
                  <a:lnTo>
                    <a:pt x="811" y="222"/>
                  </a:lnTo>
                  <a:lnTo>
                    <a:pt x="819" y="242"/>
                  </a:lnTo>
                  <a:lnTo>
                    <a:pt x="827" y="266"/>
                  </a:lnTo>
                  <a:lnTo>
                    <a:pt x="832" y="294"/>
                  </a:lnTo>
                  <a:lnTo>
                    <a:pt x="836" y="325"/>
                  </a:lnTo>
                  <a:lnTo>
                    <a:pt x="837" y="360"/>
                  </a:lnTo>
                  <a:lnTo>
                    <a:pt x="836" y="399"/>
                  </a:lnTo>
                  <a:lnTo>
                    <a:pt x="832" y="444"/>
                  </a:lnTo>
                  <a:lnTo>
                    <a:pt x="826" y="492"/>
                  </a:lnTo>
                  <a:lnTo>
                    <a:pt x="819" y="519"/>
                  </a:lnTo>
                  <a:lnTo>
                    <a:pt x="811" y="547"/>
                  </a:lnTo>
                  <a:lnTo>
                    <a:pt x="819" y="546"/>
                  </a:lnTo>
                  <a:lnTo>
                    <a:pt x="827" y="547"/>
                  </a:lnTo>
                  <a:lnTo>
                    <a:pt x="836" y="549"/>
                  </a:lnTo>
                  <a:lnTo>
                    <a:pt x="843" y="553"/>
                  </a:lnTo>
                  <a:lnTo>
                    <a:pt x="849" y="561"/>
                  </a:lnTo>
                  <a:lnTo>
                    <a:pt x="854" y="570"/>
                  </a:lnTo>
                  <a:lnTo>
                    <a:pt x="859" y="582"/>
                  </a:lnTo>
                  <a:lnTo>
                    <a:pt x="861" y="597"/>
                  </a:lnTo>
                  <a:lnTo>
                    <a:pt x="861" y="615"/>
                  </a:lnTo>
                  <a:lnTo>
                    <a:pt x="859" y="637"/>
                  </a:lnTo>
                  <a:lnTo>
                    <a:pt x="854" y="663"/>
                  </a:lnTo>
                  <a:lnTo>
                    <a:pt x="847" y="694"/>
                  </a:lnTo>
                  <a:lnTo>
                    <a:pt x="835" y="731"/>
                  </a:lnTo>
                  <a:lnTo>
                    <a:pt x="824" y="761"/>
                  </a:lnTo>
                  <a:lnTo>
                    <a:pt x="813" y="783"/>
                  </a:lnTo>
                  <a:lnTo>
                    <a:pt x="802" y="800"/>
                  </a:lnTo>
                  <a:lnTo>
                    <a:pt x="792" y="811"/>
                  </a:lnTo>
                  <a:lnTo>
                    <a:pt x="783" y="816"/>
                  </a:lnTo>
                  <a:lnTo>
                    <a:pt x="774" y="818"/>
                  </a:lnTo>
                  <a:lnTo>
                    <a:pt x="767" y="854"/>
                  </a:lnTo>
                  <a:lnTo>
                    <a:pt x="755" y="890"/>
                  </a:lnTo>
                  <a:lnTo>
                    <a:pt x="739" y="926"/>
                  </a:lnTo>
                  <a:lnTo>
                    <a:pt x="719" y="962"/>
                  </a:lnTo>
                  <a:lnTo>
                    <a:pt x="695" y="997"/>
                  </a:lnTo>
                  <a:lnTo>
                    <a:pt x="667" y="1031"/>
                  </a:lnTo>
                  <a:lnTo>
                    <a:pt x="635" y="1062"/>
                  </a:lnTo>
                  <a:lnTo>
                    <a:pt x="602" y="1089"/>
                  </a:lnTo>
                  <a:lnTo>
                    <a:pt x="563" y="1112"/>
                  </a:lnTo>
                  <a:lnTo>
                    <a:pt x="522" y="1129"/>
                  </a:lnTo>
                  <a:lnTo>
                    <a:pt x="486" y="1139"/>
                  </a:lnTo>
                  <a:lnTo>
                    <a:pt x="448" y="1145"/>
                  </a:lnTo>
                  <a:lnTo>
                    <a:pt x="411" y="1145"/>
                  </a:lnTo>
                  <a:lnTo>
                    <a:pt x="374" y="1139"/>
                  </a:lnTo>
                  <a:lnTo>
                    <a:pt x="337" y="1129"/>
                  </a:lnTo>
                  <a:lnTo>
                    <a:pt x="299" y="1114"/>
                  </a:lnTo>
                  <a:lnTo>
                    <a:pt x="264" y="1093"/>
                  </a:lnTo>
                  <a:lnTo>
                    <a:pt x="231" y="1069"/>
                  </a:lnTo>
                  <a:lnTo>
                    <a:pt x="201" y="1043"/>
                  </a:lnTo>
                  <a:lnTo>
                    <a:pt x="175" y="1014"/>
                  </a:lnTo>
                  <a:lnTo>
                    <a:pt x="152" y="982"/>
                  </a:lnTo>
                  <a:lnTo>
                    <a:pt x="132" y="950"/>
                  </a:lnTo>
                  <a:lnTo>
                    <a:pt x="116" y="917"/>
                  </a:lnTo>
                  <a:lnTo>
                    <a:pt x="103" y="884"/>
                  </a:lnTo>
                  <a:lnTo>
                    <a:pt x="92" y="851"/>
                  </a:lnTo>
                  <a:lnTo>
                    <a:pt x="85" y="818"/>
                  </a:lnTo>
                  <a:lnTo>
                    <a:pt x="76" y="816"/>
                  </a:lnTo>
                  <a:lnTo>
                    <a:pt x="68" y="810"/>
                  </a:lnTo>
                  <a:lnTo>
                    <a:pt x="58" y="799"/>
                  </a:lnTo>
                  <a:lnTo>
                    <a:pt x="47" y="782"/>
                  </a:lnTo>
                  <a:lnTo>
                    <a:pt x="37" y="761"/>
                  </a:lnTo>
                  <a:lnTo>
                    <a:pt x="26" y="731"/>
                  </a:lnTo>
                  <a:lnTo>
                    <a:pt x="15" y="694"/>
                  </a:lnTo>
                  <a:lnTo>
                    <a:pt x="8" y="663"/>
                  </a:lnTo>
                  <a:lnTo>
                    <a:pt x="2" y="637"/>
                  </a:lnTo>
                  <a:lnTo>
                    <a:pt x="0" y="615"/>
                  </a:lnTo>
                  <a:lnTo>
                    <a:pt x="0" y="597"/>
                  </a:lnTo>
                  <a:lnTo>
                    <a:pt x="2" y="582"/>
                  </a:lnTo>
                  <a:lnTo>
                    <a:pt x="6" y="570"/>
                  </a:lnTo>
                  <a:lnTo>
                    <a:pt x="12" y="561"/>
                  </a:lnTo>
                  <a:lnTo>
                    <a:pt x="19" y="554"/>
                  </a:lnTo>
                  <a:lnTo>
                    <a:pt x="26" y="550"/>
                  </a:lnTo>
                  <a:lnTo>
                    <a:pt x="34" y="547"/>
                  </a:lnTo>
                  <a:lnTo>
                    <a:pt x="43" y="546"/>
                  </a:lnTo>
                  <a:lnTo>
                    <a:pt x="51" y="547"/>
                  </a:lnTo>
                  <a:lnTo>
                    <a:pt x="41" y="519"/>
                  </a:lnTo>
                  <a:lnTo>
                    <a:pt x="36" y="492"/>
                  </a:lnTo>
                  <a:lnTo>
                    <a:pt x="28" y="447"/>
                  </a:lnTo>
                  <a:lnTo>
                    <a:pt x="26" y="403"/>
                  </a:lnTo>
                  <a:lnTo>
                    <a:pt x="27" y="360"/>
                  </a:lnTo>
                  <a:lnTo>
                    <a:pt x="35" y="319"/>
                  </a:lnTo>
                  <a:lnTo>
                    <a:pt x="46" y="284"/>
                  </a:lnTo>
                  <a:lnTo>
                    <a:pt x="59" y="250"/>
                  </a:lnTo>
                  <a:lnTo>
                    <a:pt x="75" y="219"/>
                  </a:lnTo>
                  <a:lnTo>
                    <a:pt x="94" y="191"/>
                  </a:lnTo>
                  <a:lnTo>
                    <a:pt x="115" y="165"/>
                  </a:lnTo>
                  <a:lnTo>
                    <a:pt x="137" y="142"/>
                  </a:lnTo>
                  <a:lnTo>
                    <a:pt x="166" y="113"/>
                  </a:lnTo>
                  <a:lnTo>
                    <a:pt x="198" y="87"/>
                  </a:lnTo>
                  <a:lnTo>
                    <a:pt x="231" y="65"/>
                  </a:lnTo>
                  <a:lnTo>
                    <a:pt x="259" y="46"/>
                  </a:lnTo>
                  <a:lnTo>
                    <a:pt x="290" y="31"/>
                  </a:lnTo>
                  <a:lnTo>
                    <a:pt x="322" y="18"/>
                  </a:lnTo>
                  <a:lnTo>
                    <a:pt x="348" y="10"/>
                  </a:lnTo>
                  <a:lnTo>
                    <a:pt x="376" y="5"/>
                  </a:lnTo>
                  <a:lnTo>
                    <a:pt x="405" y="2"/>
                  </a:lnTo>
                  <a:lnTo>
                    <a:pt x="4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6" name="Group 1161"/>
          <p:cNvGrpSpPr/>
          <p:nvPr/>
        </p:nvGrpSpPr>
        <p:grpSpPr>
          <a:xfrm>
            <a:off x="8494962" y="360747"/>
            <a:ext cx="498475" cy="573088"/>
            <a:chOff x="5353050" y="1906588"/>
            <a:chExt cx="498475" cy="573088"/>
          </a:xfrm>
          <a:solidFill>
            <a:srgbClr val="000000"/>
          </a:solidFill>
        </p:grpSpPr>
        <p:sp>
          <p:nvSpPr>
            <p:cNvPr id="327" name="Freeform 524"/>
            <p:cNvSpPr>
              <a:spLocks/>
            </p:cNvSpPr>
            <p:nvPr/>
          </p:nvSpPr>
          <p:spPr bwMode="auto">
            <a:xfrm>
              <a:off x="5437188" y="2078038"/>
              <a:ext cx="153988" cy="196850"/>
            </a:xfrm>
            <a:custGeom>
              <a:avLst/>
              <a:gdLst>
                <a:gd name="T0" fmla="*/ 483 w 966"/>
                <a:gd name="T1" fmla="*/ 0 h 1239"/>
                <a:gd name="T2" fmla="*/ 500 w 966"/>
                <a:gd name="T3" fmla="*/ 0 h 1239"/>
                <a:gd name="T4" fmla="*/ 528 w 966"/>
                <a:gd name="T5" fmla="*/ 1 h 1239"/>
                <a:gd name="T6" fmla="*/ 567 w 966"/>
                <a:gd name="T7" fmla="*/ 6 h 1239"/>
                <a:gd name="T8" fmla="*/ 613 w 966"/>
                <a:gd name="T9" fmla="*/ 15 h 1239"/>
                <a:gd name="T10" fmla="*/ 663 w 966"/>
                <a:gd name="T11" fmla="*/ 30 h 1239"/>
                <a:gd name="T12" fmla="*/ 716 w 966"/>
                <a:gd name="T13" fmla="*/ 52 h 1239"/>
                <a:gd name="T14" fmla="*/ 770 w 966"/>
                <a:gd name="T15" fmla="*/ 84 h 1239"/>
                <a:gd name="T16" fmla="*/ 820 w 966"/>
                <a:gd name="T17" fmla="*/ 126 h 1239"/>
                <a:gd name="T18" fmla="*/ 867 w 966"/>
                <a:gd name="T19" fmla="*/ 180 h 1239"/>
                <a:gd name="T20" fmla="*/ 907 w 966"/>
                <a:gd name="T21" fmla="*/ 249 h 1239"/>
                <a:gd name="T22" fmla="*/ 939 w 966"/>
                <a:gd name="T23" fmla="*/ 333 h 1239"/>
                <a:gd name="T24" fmla="*/ 957 w 966"/>
                <a:gd name="T25" fmla="*/ 434 h 1239"/>
                <a:gd name="T26" fmla="*/ 962 w 966"/>
                <a:gd name="T27" fmla="*/ 493 h 1239"/>
                <a:gd name="T28" fmla="*/ 964 w 966"/>
                <a:gd name="T29" fmla="*/ 510 h 1239"/>
                <a:gd name="T30" fmla="*/ 965 w 966"/>
                <a:gd name="T31" fmla="*/ 542 h 1239"/>
                <a:gd name="T32" fmla="*/ 966 w 966"/>
                <a:gd name="T33" fmla="*/ 587 h 1239"/>
                <a:gd name="T34" fmla="*/ 965 w 966"/>
                <a:gd name="T35" fmla="*/ 642 h 1239"/>
                <a:gd name="T36" fmla="*/ 961 w 966"/>
                <a:gd name="T37" fmla="*/ 705 h 1239"/>
                <a:gd name="T38" fmla="*/ 952 w 966"/>
                <a:gd name="T39" fmla="*/ 774 h 1239"/>
                <a:gd name="T40" fmla="*/ 938 w 966"/>
                <a:gd name="T41" fmla="*/ 845 h 1239"/>
                <a:gd name="T42" fmla="*/ 917 w 966"/>
                <a:gd name="T43" fmla="*/ 916 h 1239"/>
                <a:gd name="T44" fmla="*/ 888 w 966"/>
                <a:gd name="T45" fmla="*/ 986 h 1239"/>
                <a:gd name="T46" fmla="*/ 850 w 966"/>
                <a:gd name="T47" fmla="*/ 1053 h 1239"/>
                <a:gd name="T48" fmla="*/ 803 w 966"/>
                <a:gd name="T49" fmla="*/ 1113 h 1239"/>
                <a:gd name="T50" fmla="*/ 743 w 966"/>
                <a:gd name="T51" fmla="*/ 1163 h 1239"/>
                <a:gd name="T52" fmla="*/ 672 w 966"/>
                <a:gd name="T53" fmla="*/ 1203 h 1239"/>
                <a:gd name="T54" fmla="*/ 586 w 966"/>
                <a:gd name="T55" fmla="*/ 1229 h 1239"/>
                <a:gd name="T56" fmla="*/ 486 w 966"/>
                <a:gd name="T57" fmla="*/ 1239 h 1239"/>
                <a:gd name="T58" fmla="*/ 428 w 966"/>
                <a:gd name="T59" fmla="*/ 1237 h 1239"/>
                <a:gd name="T60" fmla="*/ 336 w 966"/>
                <a:gd name="T61" fmla="*/ 1218 h 1239"/>
                <a:gd name="T62" fmla="*/ 258 w 966"/>
                <a:gd name="T63" fmla="*/ 1185 h 1239"/>
                <a:gd name="T64" fmla="*/ 192 w 966"/>
                <a:gd name="T65" fmla="*/ 1139 h 1239"/>
                <a:gd name="T66" fmla="*/ 140 w 966"/>
                <a:gd name="T67" fmla="*/ 1084 h 1239"/>
                <a:gd name="T68" fmla="*/ 97 w 966"/>
                <a:gd name="T69" fmla="*/ 1021 h 1239"/>
                <a:gd name="T70" fmla="*/ 64 w 966"/>
                <a:gd name="T71" fmla="*/ 952 h 1239"/>
                <a:gd name="T72" fmla="*/ 39 w 966"/>
                <a:gd name="T73" fmla="*/ 881 h 1239"/>
                <a:gd name="T74" fmla="*/ 21 w 966"/>
                <a:gd name="T75" fmla="*/ 809 h 1239"/>
                <a:gd name="T76" fmla="*/ 10 w 966"/>
                <a:gd name="T77" fmla="*/ 739 h 1239"/>
                <a:gd name="T78" fmla="*/ 4 w 966"/>
                <a:gd name="T79" fmla="*/ 673 h 1239"/>
                <a:gd name="T80" fmla="*/ 0 w 966"/>
                <a:gd name="T81" fmla="*/ 614 h 1239"/>
                <a:gd name="T82" fmla="*/ 0 w 966"/>
                <a:gd name="T83" fmla="*/ 563 h 1239"/>
                <a:gd name="T84" fmla="*/ 2 w 966"/>
                <a:gd name="T85" fmla="*/ 525 h 1239"/>
                <a:gd name="T86" fmla="*/ 4 w 966"/>
                <a:gd name="T87" fmla="*/ 499 h 1239"/>
                <a:gd name="T88" fmla="*/ 5 w 966"/>
                <a:gd name="T89" fmla="*/ 491 h 1239"/>
                <a:gd name="T90" fmla="*/ 17 w 966"/>
                <a:gd name="T91" fmla="*/ 381 h 1239"/>
                <a:gd name="T92" fmla="*/ 43 w 966"/>
                <a:gd name="T93" fmla="*/ 289 h 1239"/>
                <a:gd name="T94" fmla="*/ 78 w 966"/>
                <a:gd name="T95" fmla="*/ 213 h 1239"/>
                <a:gd name="T96" fmla="*/ 122 w 966"/>
                <a:gd name="T97" fmla="*/ 152 h 1239"/>
                <a:gd name="T98" fmla="*/ 172 w 966"/>
                <a:gd name="T99" fmla="*/ 103 h 1239"/>
                <a:gd name="T100" fmla="*/ 224 w 966"/>
                <a:gd name="T101" fmla="*/ 66 h 1239"/>
                <a:gd name="T102" fmla="*/ 278 w 966"/>
                <a:gd name="T103" fmla="*/ 40 h 1239"/>
                <a:gd name="T104" fmla="*/ 330 w 966"/>
                <a:gd name="T105" fmla="*/ 21 h 1239"/>
                <a:gd name="T106" fmla="*/ 378 w 966"/>
                <a:gd name="T107" fmla="*/ 9 h 1239"/>
                <a:gd name="T108" fmla="*/ 421 w 966"/>
                <a:gd name="T109" fmla="*/ 4 h 1239"/>
                <a:gd name="T110" fmla="*/ 454 w 966"/>
                <a:gd name="T111" fmla="*/ 0 h 1239"/>
                <a:gd name="T112" fmla="*/ 477 w 966"/>
                <a:gd name="T113" fmla="*/ 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66" h="1239">
                  <a:moveTo>
                    <a:pt x="477" y="0"/>
                  </a:moveTo>
                  <a:lnTo>
                    <a:pt x="483" y="0"/>
                  </a:lnTo>
                  <a:lnTo>
                    <a:pt x="490" y="0"/>
                  </a:lnTo>
                  <a:lnTo>
                    <a:pt x="500" y="0"/>
                  </a:lnTo>
                  <a:lnTo>
                    <a:pt x="513" y="0"/>
                  </a:lnTo>
                  <a:lnTo>
                    <a:pt x="528" y="1"/>
                  </a:lnTo>
                  <a:lnTo>
                    <a:pt x="547" y="4"/>
                  </a:lnTo>
                  <a:lnTo>
                    <a:pt x="567" y="6"/>
                  </a:lnTo>
                  <a:lnTo>
                    <a:pt x="589" y="9"/>
                  </a:lnTo>
                  <a:lnTo>
                    <a:pt x="613" y="15"/>
                  </a:lnTo>
                  <a:lnTo>
                    <a:pt x="637" y="21"/>
                  </a:lnTo>
                  <a:lnTo>
                    <a:pt x="663" y="30"/>
                  </a:lnTo>
                  <a:lnTo>
                    <a:pt x="690" y="40"/>
                  </a:lnTo>
                  <a:lnTo>
                    <a:pt x="716" y="52"/>
                  </a:lnTo>
                  <a:lnTo>
                    <a:pt x="742" y="66"/>
                  </a:lnTo>
                  <a:lnTo>
                    <a:pt x="770" y="84"/>
                  </a:lnTo>
                  <a:lnTo>
                    <a:pt x="795" y="103"/>
                  </a:lnTo>
                  <a:lnTo>
                    <a:pt x="820" y="126"/>
                  </a:lnTo>
                  <a:lnTo>
                    <a:pt x="844" y="152"/>
                  </a:lnTo>
                  <a:lnTo>
                    <a:pt x="867" y="180"/>
                  </a:lnTo>
                  <a:lnTo>
                    <a:pt x="888" y="213"/>
                  </a:lnTo>
                  <a:lnTo>
                    <a:pt x="907" y="249"/>
                  </a:lnTo>
                  <a:lnTo>
                    <a:pt x="924" y="289"/>
                  </a:lnTo>
                  <a:lnTo>
                    <a:pt x="939" y="333"/>
                  </a:lnTo>
                  <a:lnTo>
                    <a:pt x="950" y="381"/>
                  </a:lnTo>
                  <a:lnTo>
                    <a:pt x="957" y="434"/>
                  </a:lnTo>
                  <a:lnTo>
                    <a:pt x="962" y="491"/>
                  </a:lnTo>
                  <a:lnTo>
                    <a:pt x="962" y="493"/>
                  </a:lnTo>
                  <a:lnTo>
                    <a:pt x="963" y="499"/>
                  </a:lnTo>
                  <a:lnTo>
                    <a:pt x="964" y="510"/>
                  </a:lnTo>
                  <a:lnTo>
                    <a:pt x="965" y="525"/>
                  </a:lnTo>
                  <a:lnTo>
                    <a:pt x="965" y="542"/>
                  </a:lnTo>
                  <a:lnTo>
                    <a:pt x="966" y="563"/>
                  </a:lnTo>
                  <a:lnTo>
                    <a:pt x="966" y="587"/>
                  </a:lnTo>
                  <a:lnTo>
                    <a:pt x="966" y="614"/>
                  </a:lnTo>
                  <a:lnTo>
                    <a:pt x="965" y="642"/>
                  </a:lnTo>
                  <a:lnTo>
                    <a:pt x="963" y="673"/>
                  </a:lnTo>
                  <a:lnTo>
                    <a:pt x="961" y="705"/>
                  </a:lnTo>
                  <a:lnTo>
                    <a:pt x="956" y="739"/>
                  </a:lnTo>
                  <a:lnTo>
                    <a:pt x="952" y="774"/>
                  </a:lnTo>
                  <a:lnTo>
                    <a:pt x="945" y="809"/>
                  </a:lnTo>
                  <a:lnTo>
                    <a:pt x="938" y="845"/>
                  </a:lnTo>
                  <a:lnTo>
                    <a:pt x="928" y="880"/>
                  </a:lnTo>
                  <a:lnTo>
                    <a:pt x="917" y="916"/>
                  </a:lnTo>
                  <a:lnTo>
                    <a:pt x="904" y="952"/>
                  </a:lnTo>
                  <a:lnTo>
                    <a:pt x="888" y="986"/>
                  </a:lnTo>
                  <a:lnTo>
                    <a:pt x="870" y="1021"/>
                  </a:lnTo>
                  <a:lnTo>
                    <a:pt x="850" y="1053"/>
                  </a:lnTo>
                  <a:lnTo>
                    <a:pt x="828" y="1084"/>
                  </a:lnTo>
                  <a:lnTo>
                    <a:pt x="803" y="1113"/>
                  </a:lnTo>
                  <a:lnTo>
                    <a:pt x="774" y="1139"/>
                  </a:lnTo>
                  <a:lnTo>
                    <a:pt x="743" y="1163"/>
                  </a:lnTo>
                  <a:lnTo>
                    <a:pt x="709" y="1185"/>
                  </a:lnTo>
                  <a:lnTo>
                    <a:pt x="672" y="1203"/>
                  </a:lnTo>
                  <a:lnTo>
                    <a:pt x="630" y="1218"/>
                  </a:lnTo>
                  <a:lnTo>
                    <a:pt x="586" y="1229"/>
                  </a:lnTo>
                  <a:lnTo>
                    <a:pt x="538" y="1236"/>
                  </a:lnTo>
                  <a:lnTo>
                    <a:pt x="486" y="1239"/>
                  </a:lnTo>
                  <a:lnTo>
                    <a:pt x="480" y="1239"/>
                  </a:lnTo>
                  <a:lnTo>
                    <a:pt x="428" y="1237"/>
                  </a:lnTo>
                  <a:lnTo>
                    <a:pt x="380" y="1229"/>
                  </a:lnTo>
                  <a:lnTo>
                    <a:pt x="336" y="1218"/>
                  </a:lnTo>
                  <a:lnTo>
                    <a:pt x="296" y="1203"/>
                  </a:lnTo>
                  <a:lnTo>
                    <a:pt x="258" y="1185"/>
                  </a:lnTo>
                  <a:lnTo>
                    <a:pt x="224" y="1163"/>
                  </a:lnTo>
                  <a:lnTo>
                    <a:pt x="192" y="1139"/>
                  </a:lnTo>
                  <a:lnTo>
                    <a:pt x="165" y="1113"/>
                  </a:lnTo>
                  <a:lnTo>
                    <a:pt x="140" y="1084"/>
                  </a:lnTo>
                  <a:lnTo>
                    <a:pt x="117" y="1053"/>
                  </a:lnTo>
                  <a:lnTo>
                    <a:pt x="97" y="1021"/>
                  </a:lnTo>
                  <a:lnTo>
                    <a:pt x="79" y="986"/>
                  </a:lnTo>
                  <a:lnTo>
                    <a:pt x="64" y="952"/>
                  </a:lnTo>
                  <a:lnTo>
                    <a:pt x="50" y="916"/>
                  </a:lnTo>
                  <a:lnTo>
                    <a:pt x="39" y="881"/>
                  </a:lnTo>
                  <a:lnTo>
                    <a:pt x="29" y="845"/>
                  </a:lnTo>
                  <a:lnTo>
                    <a:pt x="21" y="809"/>
                  </a:lnTo>
                  <a:lnTo>
                    <a:pt x="15" y="774"/>
                  </a:lnTo>
                  <a:lnTo>
                    <a:pt x="10" y="739"/>
                  </a:lnTo>
                  <a:lnTo>
                    <a:pt x="6" y="706"/>
                  </a:lnTo>
                  <a:lnTo>
                    <a:pt x="4" y="673"/>
                  </a:lnTo>
                  <a:lnTo>
                    <a:pt x="1" y="642"/>
                  </a:lnTo>
                  <a:lnTo>
                    <a:pt x="0" y="614"/>
                  </a:lnTo>
                  <a:lnTo>
                    <a:pt x="0" y="587"/>
                  </a:lnTo>
                  <a:lnTo>
                    <a:pt x="0" y="563"/>
                  </a:lnTo>
                  <a:lnTo>
                    <a:pt x="1" y="542"/>
                  </a:lnTo>
                  <a:lnTo>
                    <a:pt x="2" y="525"/>
                  </a:lnTo>
                  <a:lnTo>
                    <a:pt x="2" y="510"/>
                  </a:lnTo>
                  <a:lnTo>
                    <a:pt x="4" y="499"/>
                  </a:lnTo>
                  <a:lnTo>
                    <a:pt x="5" y="493"/>
                  </a:lnTo>
                  <a:lnTo>
                    <a:pt x="5" y="491"/>
                  </a:lnTo>
                  <a:lnTo>
                    <a:pt x="9" y="434"/>
                  </a:lnTo>
                  <a:lnTo>
                    <a:pt x="17" y="381"/>
                  </a:lnTo>
                  <a:lnTo>
                    <a:pt x="29" y="333"/>
                  </a:lnTo>
                  <a:lnTo>
                    <a:pt x="43" y="289"/>
                  </a:lnTo>
                  <a:lnTo>
                    <a:pt x="60" y="249"/>
                  </a:lnTo>
                  <a:lnTo>
                    <a:pt x="78" y="213"/>
                  </a:lnTo>
                  <a:lnTo>
                    <a:pt x="99" y="180"/>
                  </a:lnTo>
                  <a:lnTo>
                    <a:pt x="122" y="152"/>
                  </a:lnTo>
                  <a:lnTo>
                    <a:pt x="146" y="126"/>
                  </a:lnTo>
                  <a:lnTo>
                    <a:pt x="172" y="103"/>
                  </a:lnTo>
                  <a:lnTo>
                    <a:pt x="198" y="84"/>
                  </a:lnTo>
                  <a:lnTo>
                    <a:pt x="224" y="66"/>
                  </a:lnTo>
                  <a:lnTo>
                    <a:pt x="251" y="52"/>
                  </a:lnTo>
                  <a:lnTo>
                    <a:pt x="278" y="40"/>
                  </a:lnTo>
                  <a:lnTo>
                    <a:pt x="304" y="30"/>
                  </a:lnTo>
                  <a:lnTo>
                    <a:pt x="330" y="21"/>
                  </a:lnTo>
                  <a:lnTo>
                    <a:pt x="355" y="15"/>
                  </a:lnTo>
                  <a:lnTo>
                    <a:pt x="378" y="9"/>
                  </a:lnTo>
                  <a:lnTo>
                    <a:pt x="400" y="6"/>
                  </a:lnTo>
                  <a:lnTo>
                    <a:pt x="421" y="4"/>
                  </a:lnTo>
                  <a:lnTo>
                    <a:pt x="438" y="1"/>
                  </a:lnTo>
                  <a:lnTo>
                    <a:pt x="454" y="0"/>
                  </a:lnTo>
                  <a:lnTo>
                    <a:pt x="467" y="0"/>
                  </a:lnTo>
                  <a:lnTo>
                    <a:pt x="4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525"/>
            <p:cNvSpPr>
              <a:spLocks/>
            </p:cNvSpPr>
            <p:nvPr/>
          </p:nvSpPr>
          <p:spPr bwMode="auto">
            <a:xfrm>
              <a:off x="5659438" y="2157413"/>
              <a:ext cx="123825" cy="157163"/>
            </a:xfrm>
            <a:custGeom>
              <a:avLst/>
              <a:gdLst>
                <a:gd name="T0" fmla="*/ 404 w 777"/>
                <a:gd name="T1" fmla="*/ 0 h 996"/>
                <a:gd name="T2" fmla="*/ 429 w 777"/>
                <a:gd name="T3" fmla="*/ 1 h 996"/>
                <a:gd name="T4" fmla="*/ 465 w 777"/>
                <a:gd name="T5" fmla="*/ 6 h 996"/>
                <a:gd name="T6" fmla="*/ 506 w 777"/>
                <a:gd name="T7" fmla="*/ 16 h 996"/>
                <a:gd name="T8" fmla="*/ 551 w 777"/>
                <a:gd name="T9" fmla="*/ 31 h 996"/>
                <a:gd name="T10" fmla="*/ 598 w 777"/>
                <a:gd name="T11" fmla="*/ 54 h 996"/>
                <a:gd name="T12" fmla="*/ 645 w 777"/>
                <a:gd name="T13" fmla="*/ 87 h 996"/>
                <a:gd name="T14" fmla="*/ 687 w 777"/>
                <a:gd name="T15" fmla="*/ 131 h 996"/>
                <a:gd name="T16" fmla="*/ 724 w 777"/>
                <a:gd name="T17" fmla="*/ 187 h 996"/>
                <a:gd name="T18" fmla="*/ 752 w 777"/>
                <a:gd name="T19" fmla="*/ 258 h 996"/>
                <a:gd name="T20" fmla="*/ 770 w 777"/>
                <a:gd name="T21" fmla="*/ 345 h 996"/>
                <a:gd name="T22" fmla="*/ 774 w 777"/>
                <a:gd name="T23" fmla="*/ 396 h 996"/>
                <a:gd name="T24" fmla="*/ 775 w 777"/>
                <a:gd name="T25" fmla="*/ 414 h 996"/>
                <a:gd name="T26" fmla="*/ 777 w 777"/>
                <a:gd name="T27" fmla="*/ 445 h 996"/>
                <a:gd name="T28" fmla="*/ 777 w 777"/>
                <a:gd name="T29" fmla="*/ 487 h 996"/>
                <a:gd name="T30" fmla="*/ 775 w 777"/>
                <a:gd name="T31" fmla="*/ 540 h 996"/>
                <a:gd name="T32" fmla="*/ 769 w 777"/>
                <a:gd name="T33" fmla="*/ 599 h 996"/>
                <a:gd name="T34" fmla="*/ 759 w 777"/>
                <a:gd name="T35" fmla="*/ 662 h 996"/>
                <a:gd name="T36" fmla="*/ 741 w 777"/>
                <a:gd name="T37" fmla="*/ 725 h 996"/>
                <a:gd name="T38" fmla="*/ 717 w 777"/>
                <a:gd name="T39" fmla="*/ 788 h 996"/>
                <a:gd name="T40" fmla="*/ 683 w 777"/>
                <a:gd name="T41" fmla="*/ 847 h 996"/>
                <a:gd name="T42" fmla="*/ 640 w 777"/>
                <a:gd name="T43" fmla="*/ 900 h 996"/>
                <a:gd name="T44" fmla="*/ 585 w 777"/>
                <a:gd name="T45" fmla="*/ 944 h 996"/>
                <a:gd name="T46" fmla="*/ 518 w 777"/>
                <a:gd name="T47" fmla="*/ 975 h 996"/>
                <a:gd name="T48" fmla="*/ 437 w 777"/>
                <a:gd name="T49" fmla="*/ 993 h 996"/>
                <a:gd name="T50" fmla="*/ 386 w 777"/>
                <a:gd name="T51" fmla="*/ 996 h 996"/>
                <a:gd name="T52" fmla="*/ 298 w 777"/>
                <a:gd name="T53" fmla="*/ 986 h 996"/>
                <a:gd name="T54" fmla="*/ 223 w 777"/>
                <a:gd name="T55" fmla="*/ 961 h 996"/>
                <a:gd name="T56" fmla="*/ 163 w 777"/>
                <a:gd name="T57" fmla="*/ 923 h 996"/>
                <a:gd name="T58" fmla="*/ 114 w 777"/>
                <a:gd name="T59" fmla="*/ 875 h 996"/>
                <a:gd name="T60" fmla="*/ 76 w 777"/>
                <a:gd name="T61" fmla="*/ 819 h 996"/>
                <a:gd name="T62" fmla="*/ 48 w 777"/>
                <a:gd name="T63" fmla="*/ 757 h 996"/>
                <a:gd name="T64" fmla="*/ 27 w 777"/>
                <a:gd name="T65" fmla="*/ 694 h 996"/>
                <a:gd name="T66" fmla="*/ 12 w 777"/>
                <a:gd name="T67" fmla="*/ 630 h 996"/>
                <a:gd name="T68" fmla="*/ 5 w 777"/>
                <a:gd name="T69" fmla="*/ 568 h 996"/>
                <a:gd name="T70" fmla="*/ 0 w 777"/>
                <a:gd name="T71" fmla="*/ 513 h 996"/>
                <a:gd name="T72" fmla="*/ 0 w 777"/>
                <a:gd name="T73" fmla="*/ 465 h 996"/>
                <a:gd name="T74" fmla="*/ 1 w 777"/>
                <a:gd name="T75" fmla="*/ 427 h 996"/>
                <a:gd name="T76" fmla="*/ 3 w 777"/>
                <a:gd name="T77" fmla="*/ 403 h 996"/>
                <a:gd name="T78" fmla="*/ 4 w 777"/>
                <a:gd name="T79" fmla="*/ 394 h 996"/>
                <a:gd name="T80" fmla="*/ 15 w 777"/>
                <a:gd name="T81" fmla="*/ 300 h 996"/>
                <a:gd name="T82" fmla="*/ 39 w 777"/>
                <a:gd name="T83" fmla="*/ 221 h 996"/>
                <a:gd name="T84" fmla="*/ 72 w 777"/>
                <a:gd name="T85" fmla="*/ 157 h 996"/>
                <a:gd name="T86" fmla="*/ 111 w 777"/>
                <a:gd name="T87" fmla="*/ 108 h 996"/>
                <a:gd name="T88" fmla="*/ 156 w 777"/>
                <a:gd name="T89" fmla="*/ 69 h 996"/>
                <a:gd name="T90" fmla="*/ 202 w 777"/>
                <a:gd name="T91" fmla="*/ 41 h 996"/>
                <a:gd name="T92" fmla="*/ 248 w 777"/>
                <a:gd name="T93" fmla="*/ 22 h 996"/>
                <a:gd name="T94" fmla="*/ 292 w 777"/>
                <a:gd name="T95" fmla="*/ 10 h 996"/>
                <a:gd name="T96" fmla="*/ 331 w 777"/>
                <a:gd name="T97" fmla="*/ 4 h 996"/>
                <a:gd name="T98" fmla="*/ 361 w 777"/>
                <a:gd name="T99" fmla="*/ 0 h 996"/>
                <a:gd name="T100" fmla="*/ 382 w 777"/>
                <a:gd name="T101" fmla="*/ 0 h 996"/>
                <a:gd name="T102" fmla="*/ 394 w 777"/>
                <a:gd name="T103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77" h="996">
                  <a:moveTo>
                    <a:pt x="394" y="0"/>
                  </a:moveTo>
                  <a:lnTo>
                    <a:pt x="404" y="0"/>
                  </a:lnTo>
                  <a:lnTo>
                    <a:pt x="415" y="0"/>
                  </a:lnTo>
                  <a:lnTo>
                    <a:pt x="429" y="1"/>
                  </a:lnTo>
                  <a:lnTo>
                    <a:pt x="447" y="4"/>
                  </a:lnTo>
                  <a:lnTo>
                    <a:pt x="465" y="6"/>
                  </a:lnTo>
                  <a:lnTo>
                    <a:pt x="485" y="10"/>
                  </a:lnTo>
                  <a:lnTo>
                    <a:pt x="506" y="16"/>
                  </a:lnTo>
                  <a:lnTo>
                    <a:pt x="528" y="22"/>
                  </a:lnTo>
                  <a:lnTo>
                    <a:pt x="551" y="31"/>
                  </a:lnTo>
                  <a:lnTo>
                    <a:pt x="575" y="41"/>
                  </a:lnTo>
                  <a:lnTo>
                    <a:pt x="598" y="54"/>
                  </a:lnTo>
                  <a:lnTo>
                    <a:pt x="622" y="69"/>
                  </a:lnTo>
                  <a:lnTo>
                    <a:pt x="645" y="87"/>
                  </a:lnTo>
                  <a:lnTo>
                    <a:pt x="667" y="107"/>
                  </a:lnTo>
                  <a:lnTo>
                    <a:pt x="687" y="131"/>
                  </a:lnTo>
                  <a:lnTo>
                    <a:pt x="706" y="157"/>
                  </a:lnTo>
                  <a:lnTo>
                    <a:pt x="724" y="187"/>
                  </a:lnTo>
                  <a:lnTo>
                    <a:pt x="739" y="221"/>
                  </a:lnTo>
                  <a:lnTo>
                    <a:pt x="752" y="258"/>
                  </a:lnTo>
                  <a:lnTo>
                    <a:pt x="762" y="299"/>
                  </a:lnTo>
                  <a:lnTo>
                    <a:pt x="770" y="345"/>
                  </a:lnTo>
                  <a:lnTo>
                    <a:pt x="774" y="394"/>
                  </a:lnTo>
                  <a:lnTo>
                    <a:pt x="774" y="396"/>
                  </a:lnTo>
                  <a:lnTo>
                    <a:pt x="775" y="403"/>
                  </a:lnTo>
                  <a:lnTo>
                    <a:pt x="775" y="414"/>
                  </a:lnTo>
                  <a:lnTo>
                    <a:pt x="776" y="427"/>
                  </a:lnTo>
                  <a:lnTo>
                    <a:pt x="777" y="445"/>
                  </a:lnTo>
                  <a:lnTo>
                    <a:pt x="777" y="465"/>
                  </a:lnTo>
                  <a:lnTo>
                    <a:pt x="777" y="487"/>
                  </a:lnTo>
                  <a:lnTo>
                    <a:pt x="776" y="513"/>
                  </a:lnTo>
                  <a:lnTo>
                    <a:pt x="775" y="540"/>
                  </a:lnTo>
                  <a:lnTo>
                    <a:pt x="773" y="568"/>
                  </a:lnTo>
                  <a:lnTo>
                    <a:pt x="769" y="599"/>
                  </a:lnTo>
                  <a:lnTo>
                    <a:pt x="764" y="630"/>
                  </a:lnTo>
                  <a:lnTo>
                    <a:pt x="759" y="662"/>
                  </a:lnTo>
                  <a:lnTo>
                    <a:pt x="751" y="694"/>
                  </a:lnTo>
                  <a:lnTo>
                    <a:pt x="741" y="725"/>
                  </a:lnTo>
                  <a:lnTo>
                    <a:pt x="730" y="757"/>
                  </a:lnTo>
                  <a:lnTo>
                    <a:pt x="717" y="788"/>
                  </a:lnTo>
                  <a:lnTo>
                    <a:pt x="702" y="819"/>
                  </a:lnTo>
                  <a:lnTo>
                    <a:pt x="683" y="847"/>
                  </a:lnTo>
                  <a:lnTo>
                    <a:pt x="663" y="875"/>
                  </a:lnTo>
                  <a:lnTo>
                    <a:pt x="640" y="900"/>
                  </a:lnTo>
                  <a:lnTo>
                    <a:pt x="614" y="923"/>
                  </a:lnTo>
                  <a:lnTo>
                    <a:pt x="585" y="944"/>
                  </a:lnTo>
                  <a:lnTo>
                    <a:pt x="553" y="961"/>
                  </a:lnTo>
                  <a:lnTo>
                    <a:pt x="518" y="975"/>
                  </a:lnTo>
                  <a:lnTo>
                    <a:pt x="480" y="986"/>
                  </a:lnTo>
                  <a:lnTo>
                    <a:pt x="437" y="993"/>
                  </a:lnTo>
                  <a:lnTo>
                    <a:pt x="391" y="996"/>
                  </a:lnTo>
                  <a:lnTo>
                    <a:pt x="386" y="996"/>
                  </a:lnTo>
                  <a:lnTo>
                    <a:pt x="339" y="993"/>
                  </a:lnTo>
                  <a:lnTo>
                    <a:pt x="298" y="986"/>
                  </a:lnTo>
                  <a:lnTo>
                    <a:pt x="258" y="975"/>
                  </a:lnTo>
                  <a:lnTo>
                    <a:pt x="223" y="961"/>
                  </a:lnTo>
                  <a:lnTo>
                    <a:pt x="191" y="944"/>
                  </a:lnTo>
                  <a:lnTo>
                    <a:pt x="163" y="923"/>
                  </a:lnTo>
                  <a:lnTo>
                    <a:pt x="138" y="900"/>
                  </a:lnTo>
                  <a:lnTo>
                    <a:pt x="114" y="875"/>
                  </a:lnTo>
                  <a:lnTo>
                    <a:pt x="94" y="847"/>
                  </a:lnTo>
                  <a:lnTo>
                    <a:pt x="76" y="819"/>
                  </a:lnTo>
                  <a:lnTo>
                    <a:pt x="61" y="788"/>
                  </a:lnTo>
                  <a:lnTo>
                    <a:pt x="48" y="757"/>
                  </a:lnTo>
                  <a:lnTo>
                    <a:pt x="35" y="725"/>
                  </a:lnTo>
                  <a:lnTo>
                    <a:pt x="27" y="694"/>
                  </a:lnTo>
                  <a:lnTo>
                    <a:pt x="19" y="662"/>
                  </a:lnTo>
                  <a:lnTo>
                    <a:pt x="12" y="630"/>
                  </a:lnTo>
                  <a:lnTo>
                    <a:pt x="8" y="599"/>
                  </a:lnTo>
                  <a:lnTo>
                    <a:pt x="5" y="568"/>
                  </a:lnTo>
                  <a:lnTo>
                    <a:pt x="3" y="540"/>
                  </a:lnTo>
                  <a:lnTo>
                    <a:pt x="0" y="513"/>
                  </a:lnTo>
                  <a:lnTo>
                    <a:pt x="0" y="487"/>
                  </a:lnTo>
                  <a:lnTo>
                    <a:pt x="0" y="465"/>
                  </a:lnTo>
                  <a:lnTo>
                    <a:pt x="0" y="445"/>
                  </a:lnTo>
                  <a:lnTo>
                    <a:pt x="1" y="427"/>
                  </a:lnTo>
                  <a:lnTo>
                    <a:pt x="1" y="414"/>
                  </a:lnTo>
                  <a:lnTo>
                    <a:pt x="3" y="403"/>
                  </a:lnTo>
                  <a:lnTo>
                    <a:pt x="3" y="396"/>
                  </a:lnTo>
                  <a:lnTo>
                    <a:pt x="4" y="394"/>
                  </a:lnTo>
                  <a:lnTo>
                    <a:pt x="7" y="345"/>
                  </a:lnTo>
                  <a:lnTo>
                    <a:pt x="15" y="300"/>
                  </a:lnTo>
                  <a:lnTo>
                    <a:pt x="26" y="258"/>
                  </a:lnTo>
                  <a:lnTo>
                    <a:pt x="39" y="221"/>
                  </a:lnTo>
                  <a:lnTo>
                    <a:pt x="54" y="188"/>
                  </a:lnTo>
                  <a:lnTo>
                    <a:pt x="72" y="157"/>
                  </a:lnTo>
                  <a:lnTo>
                    <a:pt x="90" y="131"/>
                  </a:lnTo>
                  <a:lnTo>
                    <a:pt x="111" y="108"/>
                  </a:lnTo>
                  <a:lnTo>
                    <a:pt x="133" y="87"/>
                  </a:lnTo>
                  <a:lnTo>
                    <a:pt x="156" y="69"/>
                  </a:lnTo>
                  <a:lnTo>
                    <a:pt x="179" y="54"/>
                  </a:lnTo>
                  <a:lnTo>
                    <a:pt x="202" y="41"/>
                  </a:lnTo>
                  <a:lnTo>
                    <a:pt x="225" y="31"/>
                  </a:lnTo>
                  <a:lnTo>
                    <a:pt x="248" y="22"/>
                  </a:lnTo>
                  <a:lnTo>
                    <a:pt x="271" y="16"/>
                  </a:lnTo>
                  <a:lnTo>
                    <a:pt x="292" y="10"/>
                  </a:lnTo>
                  <a:lnTo>
                    <a:pt x="312" y="6"/>
                  </a:lnTo>
                  <a:lnTo>
                    <a:pt x="331" y="4"/>
                  </a:lnTo>
                  <a:lnTo>
                    <a:pt x="347" y="1"/>
                  </a:lnTo>
                  <a:lnTo>
                    <a:pt x="361" y="0"/>
                  </a:lnTo>
                  <a:lnTo>
                    <a:pt x="373" y="0"/>
                  </a:lnTo>
                  <a:lnTo>
                    <a:pt x="382" y="0"/>
                  </a:lnTo>
                  <a:lnTo>
                    <a:pt x="389" y="0"/>
                  </a:lnTo>
                  <a:lnTo>
                    <a:pt x="3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526"/>
            <p:cNvSpPr>
              <a:spLocks/>
            </p:cNvSpPr>
            <p:nvPr/>
          </p:nvSpPr>
          <p:spPr bwMode="auto">
            <a:xfrm>
              <a:off x="5353050" y="2293938"/>
              <a:ext cx="498475" cy="185738"/>
            </a:xfrm>
            <a:custGeom>
              <a:avLst/>
              <a:gdLst>
                <a:gd name="T0" fmla="*/ 966 w 3140"/>
                <a:gd name="T1" fmla="*/ 290 h 1168"/>
                <a:gd name="T2" fmla="*/ 905 w 3140"/>
                <a:gd name="T3" fmla="*/ 191 h 1168"/>
                <a:gd name="T4" fmla="*/ 883 w 3140"/>
                <a:gd name="T5" fmla="*/ 117 h 1168"/>
                <a:gd name="T6" fmla="*/ 888 w 3140"/>
                <a:gd name="T7" fmla="*/ 66 h 1168"/>
                <a:gd name="T8" fmla="*/ 912 w 3140"/>
                <a:gd name="T9" fmla="*/ 32 h 1168"/>
                <a:gd name="T10" fmla="*/ 947 w 3140"/>
                <a:gd name="T11" fmla="*/ 12 h 1168"/>
                <a:gd name="T12" fmla="*/ 982 w 3140"/>
                <a:gd name="T13" fmla="*/ 2 h 1168"/>
                <a:gd name="T14" fmla="*/ 1011 w 3140"/>
                <a:gd name="T15" fmla="*/ 0 h 1168"/>
                <a:gd name="T16" fmla="*/ 1026 w 3140"/>
                <a:gd name="T17" fmla="*/ 0 h 1168"/>
                <a:gd name="T18" fmla="*/ 1055 w 3140"/>
                <a:gd name="T19" fmla="*/ 3 h 1168"/>
                <a:gd name="T20" fmla="*/ 1090 w 3140"/>
                <a:gd name="T21" fmla="*/ 12 h 1168"/>
                <a:gd name="T22" fmla="*/ 1125 w 3140"/>
                <a:gd name="T23" fmla="*/ 32 h 1168"/>
                <a:gd name="T24" fmla="*/ 1149 w 3140"/>
                <a:gd name="T25" fmla="*/ 66 h 1168"/>
                <a:gd name="T26" fmla="*/ 1154 w 3140"/>
                <a:gd name="T27" fmla="*/ 117 h 1168"/>
                <a:gd name="T28" fmla="*/ 1131 w 3140"/>
                <a:gd name="T29" fmla="*/ 191 h 1168"/>
                <a:gd name="T30" fmla="*/ 1072 w 3140"/>
                <a:gd name="T31" fmla="*/ 290 h 1168"/>
                <a:gd name="T32" fmla="*/ 1379 w 3140"/>
                <a:gd name="T33" fmla="*/ 1 h 1168"/>
                <a:gd name="T34" fmla="*/ 1419 w 3140"/>
                <a:gd name="T35" fmla="*/ 20 h 1168"/>
                <a:gd name="T36" fmla="*/ 1494 w 3140"/>
                <a:gd name="T37" fmla="*/ 59 h 1168"/>
                <a:gd name="T38" fmla="*/ 1596 w 3140"/>
                <a:gd name="T39" fmla="*/ 114 h 1168"/>
                <a:gd name="T40" fmla="*/ 1713 w 3140"/>
                <a:gd name="T41" fmla="*/ 180 h 1168"/>
                <a:gd name="T42" fmla="*/ 1837 w 3140"/>
                <a:gd name="T43" fmla="*/ 253 h 1168"/>
                <a:gd name="T44" fmla="*/ 1923 w 3140"/>
                <a:gd name="T45" fmla="*/ 279 h 1168"/>
                <a:gd name="T46" fmla="*/ 1992 w 3140"/>
                <a:gd name="T47" fmla="*/ 242 h 1168"/>
                <a:gd name="T48" fmla="*/ 2027 w 3140"/>
                <a:gd name="T49" fmla="*/ 225 h 1168"/>
                <a:gd name="T50" fmla="*/ 2277 w 3140"/>
                <a:gd name="T51" fmla="*/ 458 h 1168"/>
                <a:gd name="T52" fmla="*/ 2226 w 3140"/>
                <a:gd name="T53" fmla="*/ 371 h 1168"/>
                <a:gd name="T54" fmla="*/ 2209 w 3140"/>
                <a:gd name="T55" fmla="*/ 309 h 1168"/>
                <a:gd name="T56" fmla="*/ 2219 w 3140"/>
                <a:gd name="T57" fmla="*/ 267 h 1168"/>
                <a:gd name="T58" fmla="*/ 2244 w 3140"/>
                <a:gd name="T59" fmla="*/ 241 h 1168"/>
                <a:gd name="T60" fmla="*/ 2276 w 3140"/>
                <a:gd name="T61" fmla="*/ 228 h 1168"/>
                <a:gd name="T62" fmla="*/ 2306 w 3140"/>
                <a:gd name="T63" fmla="*/ 224 h 1168"/>
                <a:gd name="T64" fmla="*/ 2320 w 3140"/>
                <a:gd name="T65" fmla="*/ 224 h 1168"/>
                <a:gd name="T66" fmla="*/ 2341 w 3140"/>
                <a:gd name="T67" fmla="*/ 225 h 1168"/>
                <a:gd name="T68" fmla="*/ 2373 w 3140"/>
                <a:gd name="T69" fmla="*/ 233 h 1168"/>
                <a:gd name="T70" fmla="*/ 2403 w 3140"/>
                <a:gd name="T71" fmla="*/ 249 h 1168"/>
                <a:gd name="T72" fmla="*/ 2424 w 3140"/>
                <a:gd name="T73" fmla="*/ 280 h 1168"/>
                <a:gd name="T74" fmla="*/ 2427 w 3140"/>
                <a:gd name="T75" fmla="*/ 328 h 1168"/>
                <a:gd name="T76" fmla="*/ 2400 w 3140"/>
                <a:gd name="T77" fmla="*/ 397 h 1168"/>
                <a:gd name="T78" fmla="*/ 2453 w 3140"/>
                <a:gd name="T79" fmla="*/ 716 h 1168"/>
                <a:gd name="T80" fmla="*/ 2617 w 3140"/>
                <a:gd name="T81" fmla="*/ 228 h 1168"/>
                <a:gd name="T82" fmla="*/ 2666 w 3140"/>
                <a:gd name="T83" fmla="*/ 252 h 1168"/>
                <a:gd name="T84" fmla="*/ 2743 w 3140"/>
                <a:gd name="T85" fmla="*/ 292 h 1168"/>
                <a:gd name="T86" fmla="*/ 2839 w 3140"/>
                <a:gd name="T87" fmla="*/ 345 h 1168"/>
                <a:gd name="T88" fmla="*/ 2945 w 3140"/>
                <a:gd name="T89" fmla="*/ 407 h 1168"/>
                <a:gd name="T90" fmla="*/ 3053 w 3140"/>
                <a:gd name="T91" fmla="*/ 485 h 1168"/>
                <a:gd name="T92" fmla="*/ 3116 w 3140"/>
                <a:gd name="T93" fmla="*/ 579 h 1168"/>
                <a:gd name="T94" fmla="*/ 3138 w 3140"/>
                <a:gd name="T95" fmla="*/ 689 h 1168"/>
                <a:gd name="T96" fmla="*/ 0 w 3140"/>
                <a:gd name="T97" fmla="*/ 1168 h 1168"/>
                <a:gd name="T98" fmla="*/ 6 w 3140"/>
                <a:gd name="T99" fmla="*/ 536 h 1168"/>
                <a:gd name="T100" fmla="*/ 39 w 3140"/>
                <a:gd name="T101" fmla="*/ 419 h 1168"/>
                <a:gd name="T102" fmla="*/ 116 w 3140"/>
                <a:gd name="T103" fmla="*/ 317 h 1168"/>
                <a:gd name="T104" fmla="*/ 240 w 3140"/>
                <a:gd name="T105" fmla="*/ 228 h 1168"/>
                <a:gd name="T106" fmla="*/ 362 w 3140"/>
                <a:gd name="T107" fmla="*/ 157 h 1168"/>
                <a:gd name="T108" fmla="*/ 476 w 3140"/>
                <a:gd name="T109" fmla="*/ 94 h 1168"/>
                <a:gd name="T110" fmla="*/ 571 w 3140"/>
                <a:gd name="T111" fmla="*/ 44 h 1168"/>
                <a:gd name="T112" fmla="*/ 634 w 3140"/>
                <a:gd name="T113" fmla="*/ 12 h 1168"/>
                <a:gd name="T114" fmla="*/ 658 w 3140"/>
                <a:gd name="T115" fmla="*/ 0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40" h="1168">
                  <a:moveTo>
                    <a:pt x="658" y="0"/>
                  </a:moveTo>
                  <a:lnTo>
                    <a:pt x="852" y="609"/>
                  </a:lnTo>
                  <a:lnTo>
                    <a:pt x="966" y="290"/>
                  </a:lnTo>
                  <a:lnTo>
                    <a:pt x="940" y="254"/>
                  </a:lnTo>
                  <a:lnTo>
                    <a:pt x="921" y="222"/>
                  </a:lnTo>
                  <a:lnTo>
                    <a:pt x="905" y="191"/>
                  </a:lnTo>
                  <a:lnTo>
                    <a:pt x="894" y="163"/>
                  </a:lnTo>
                  <a:lnTo>
                    <a:pt x="887" y="139"/>
                  </a:lnTo>
                  <a:lnTo>
                    <a:pt x="883" y="117"/>
                  </a:lnTo>
                  <a:lnTo>
                    <a:pt x="882" y="98"/>
                  </a:lnTo>
                  <a:lnTo>
                    <a:pt x="883" y="81"/>
                  </a:lnTo>
                  <a:lnTo>
                    <a:pt x="888" y="66"/>
                  </a:lnTo>
                  <a:lnTo>
                    <a:pt x="894" y="53"/>
                  </a:lnTo>
                  <a:lnTo>
                    <a:pt x="903" y="42"/>
                  </a:lnTo>
                  <a:lnTo>
                    <a:pt x="912" y="32"/>
                  </a:lnTo>
                  <a:lnTo>
                    <a:pt x="923" y="24"/>
                  </a:lnTo>
                  <a:lnTo>
                    <a:pt x="935" y="18"/>
                  </a:lnTo>
                  <a:lnTo>
                    <a:pt x="947" y="12"/>
                  </a:lnTo>
                  <a:lnTo>
                    <a:pt x="959" y="8"/>
                  </a:lnTo>
                  <a:lnTo>
                    <a:pt x="971" y="4"/>
                  </a:lnTo>
                  <a:lnTo>
                    <a:pt x="982" y="2"/>
                  </a:lnTo>
                  <a:lnTo>
                    <a:pt x="993" y="1"/>
                  </a:lnTo>
                  <a:lnTo>
                    <a:pt x="1003" y="0"/>
                  </a:lnTo>
                  <a:lnTo>
                    <a:pt x="1011" y="0"/>
                  </a:lnTo>
                  <a:lnTo>
                    <a:pt x="1017" y="0"/>
                  </a:lnTo>
                  <a:lnTo>
                    <a:pt x="1019" y="0"/>
                  </a:lnTo>
                  <a:lnTo>
                    <a:pt x="1026" y="0"/>
                  </a:lnTo>
                  <a:lnTo>
                    <a:pt x="1034" y="0"/>
                  </a:lnTo>
                  <a:lnTo>
                    <a:pt x="1044" y="1"/>
                  </a:lnTo>
                  <a:lnTo>
                    <a:pt x="1055" y="3"/>
                  </a:lnTo>
                  <a:lnTo>
                    <a:pt x="1066" y="5"/>
                  </a:lnTo>
                  <a:lnTo>
                    <a:pt x="1078" y="9"/>
                  </a:lnTo>
                  <a:lnTo>
                    <a:pt x="1090" y="12"/>
                  </a:lnTo>
                  <a:lnTo>
                    <a:pt x="1102" y="18"/>
                  </a:lnTo>
                  <a:lnTo>
                    <a:pt x="1114" y="24"/>
                  </a:lnTo>
                  <a:lnTo>
                    <a:pt x="1125" y="32"/>
                  </a:lnTo>
                  <a:lnTo>
                    <a:pt x="1135" y="42"/>
                  </a:lnTo>
                  <a:lnTo>
                    <a:pt x="1142" y="53"/>
                  </a:lnTo>
                  <a:lnTo>
                    <a:pt x="1149" y="66"/>
                  </a:lnTo>
                  <a:lnTo>
                    <a:pt x="1153" y="81"/>
                  </a:lnTo>
                  <a:lnTo>
                    <a:pt x="1156" y="99"/>
                  </a:lnTo>
                  <a:lnTo>
                    <a:pt x="1154" y="117"/>
                  </a:lnTo>
                  <a:lnTo>
                    <a:pt x="1150" y="139"/>
                  </a:lnTo>
                  <a:lnTo>
                    <a:pt x="1142" y="163"/>
                  </a:lnTo>
                  <a:lnTo>
                    <a:pt x="1131" y="191"/>
                  </a:lnTo>
                  <a:lnTo>
                    <a:pt x="1116" y="222"/>
                  </a:lnTo>
                  <a:lnTo>
                    <a:pt x="1096" y="254"/>
                  </a:lnTo>
                  <a:lnTo>
                    <a:pt x="1072" y="290"/>
                  </a:lnTo>
                  <a:lnTo>
                    <a:pt x="1184" y="610"/>
                  </a:lnTo>
                  <a:lnTo>
                    <a:pt x="1377" y="0"/>
                  </a:lnTo>
                  <a:lnTo>
                    <a:pt x="1379" y="1"/>
                  </a:lnTo>
                  <a:lnTo>
                    <a:pt x="1388" y="5"/>
                  </a:lnTo>
                  <a:lnTo>
                    <a:pt x="1401" y="12"/>
                  </a:lnTo>
                  <a:lnTo>
                    <a:pt x="1419" y="20"/>
                  </a:lnTo>
                  <a:lnTo>
                    <a:pt x="1440" y="31"/>
                  </a:lnTo>
                  <a:lnTo>
                    <a:pt x="1465" y="44"/>
                  </a:lnTo>
                  <a:lnTo>
                    <a:pt x="1494" y="59"/>
                  </a:lnTo>
                  <a:lnTo>
                    <a:pt x="1525" y="76"/>
                  </a:lnTo>
                  <a:lnTo>
                    <a:pt x="1559" y="94"/>
                  </a:lnTo>
                  <a:lnTo>
                    <a:pt x="1596" y="114"/>
                  </a:lnTo>
                  <a:lnTo>
                    <a:pt x="1634" y="135"/>
                  </a:lnTo>
                  <a:lnTo>
                    <a:pt x="1674" y="157"/>
                  </a:lnTo>
                  <a:lnTo>
                    <a:pt x="1713" y="180"/>
                  </a:lnTo>
                  <a:lnTo>
                    <a:pt x="1755" y="204"/>
                  </a:lnTo>
                  <a:lnTo>
                    <a:pt x="1795" y="228"/>
                  </a:lnTo>
                  <a:lnTo>
                    <a:pt x="1837" y="253"/>
                  </a:lnTo>
                  <a:lnTo>
                    <a:pt x="1867" y="274"/>
                  </a:lnTo>
                  <a:lnTo>
                    <a:pt x="1894" y="294"/>
                  </a:lnTo>
                  <a:lnTo>
                    <a:pt x="1923" y="279"/>
                  </a:lnTo>
                  <a:lnTo>
                    <a:pt x="1948" y="264"/>
                  </a:lnTo>
                  <a:lnTo>
                    <a:pt x="1972" y="252"/>
                  </a:lnTo>
                  <a:lnTo>
                    <a:pt x="1992" y="242"/>
                  </a:lnTo>
                  <a:lnTo>
                    <a:pt x="2008" y="235"/>
                  </a:lnTo>
                  <a:lnTo>
                    <a:pt x="2020" y="228"/>
                  </a:lnTo>
                  <a:lnTo>
                    <a:pt x="2027" y="225"/>
                  </a:lnTo>
                  <a:lnTo>
                    <a:pt x="2030" y="224"/>
                  </a:lnTo>
                  <a:lnTo>
                    <a:pt x="2186" y="716"/>
                  </a:lnTo>
                  <a:lnTo>
                    <a:pt x="2277" y="458"/>
                  </a:lnTo>
                  <a:lnTo>
                    <a:pt x="2255" y="427"/>
                  </a:lnTo>
                  <a:lnTo>
                    <a:pt x="2239" y="397"/>
                  </a:lnTo>
                  <a:lnTo>
                    <a:pt x="2226" y="371"/>
                  </a:lnTo>
                  <a:lnTo>
                    <a:pt x="2217" y="348"/>
                  </a:lnTo>
                  <a:lnTo>
                    <a:pt x="2211" y="327"/>
                  </a:lnTo>
                  <a:lnTo>
                    <a:pt x="2209" y="309"/>
                  </a:lnTo>
                  <a:lnTo>
                    <a:pt x="2210" y="293"/>
                  </a:lnTo>
                  <a:lnTo>
                    <a:pt x="2214" y="279"/>
                  </a:lnTo>
                  <a:lnTo>
                    <a:pt x="2219" y="267"/>
                  </a:lnTo>
                  <a:lnTo>
                    <a:pt x="2226" y="257"/>
                  </a:lnTo>
                  <a:lnTo>
                    <a:pt x="2234" y="249"/>
                  </a:lnTo>
                  <a:lnTo>
                    <a:pt x="2244" y="241"/>
                  </a:lnTo>
                  <a:lnTo>
                    <a:pt x="2255" y="236"/>
                  </a:lnTo>
                  <a:lnTo>
                    <a:pt x="2265" y="231"/>
                  </a:lnTo>
                  <a:lnTo>
                    <a:pt x="2276" y="228"/>
                  </a:lnTo>
                  <a:lnTo>
                    <a:pt x="2287" y="226"/>
                  </a:lnTo>
                  <a:lnTo>
                    <a:pt x="2297" y="225"/>
                  </a:lnTo>
                  <a:lnTo>
                    <a:pt x="2306" y="224"/>
                  </a:lnTo>
                  <a:lnTo>
                    <a:pt x="2312" y="224"/>
                  </a:lnTo>
                  <a:lnTo>
                    <a:pt x="2318" y="224"/>
                  </a:lnTo>
                  <a:lnTo>
                    <a:pt x="2320" y="224"/>
                  </a:lnTo>
                  <a:lnTo>
                    <a:pt x="2326" y="224"/>
                  </a:lnTo>
                  <a:lnTo>
                    <a:pt x="2332" y="224"/>
                  </a:lnTo>
                  <a:lnTo>
                    <a:pt x="2341" y="225"/>
                  </a:lnTo>
                  <a:lnTo>
                    <a:pt x="2351" y="227"/>
                  </a:lnTo>
                  <a:lnTo>
                    <a:pt x="2362" y="229"/>
                  </a:lnTo>
                  <a:lnTo>
                    <a:pt x="2373" y="233"/>
                  </a:lnTo>
                  <a:lnTo>
                    <a:pt x="2384" y="237"/>
                  </a:lnTo>
                  <a:lnTo>
                    <a:pt x="2394" y="242"/>
                  </a:lnTo>
                  <a:lnTo>
                    <a:pt x="2403" y="249"/>
                  </a:lnTo>
                  <a:lnTo>
                    <a:pt x="2412" y="258"/>
                  </a:lnTo>
                  <a:lnTo>
                    <a:pt x="2419" y="268"/>
                  </a:lnTo>
                  <a:lnTo>
                    <a:pt x="2424" y="280"/>
                  </a:lnTo>
                  <a:lnTo>
                    <a:pt x="2428" y="293"/>
                  </a:lnTo>
                  <a:lnTo>
                    <a:pt x="2429" y="309"/>
                  </a:lnTo>
                  <a:lnTo>
                    <a:pt x="2427" y="328"/>
                  </a:lnTo>
                  <a:lnTo>
                    <a:pt x="2421" y="348"/>
                  </a:lnTo>
                  <a:lnTo>
                    <a:pt x="2412" y="372"/>
                  </a:lnTo>
                  <a:lnTo>
                    <a:pt x="2400" y="397"/>
                  </a:lnTo>
                  <a:lnTo>
                    <a:pt x="2383" y="427"/>
                  </a:lnTo>
                  <a:lnTo>
                    <a:pt x="2362" y="458"/>
                  </a:lnTo>
                  <a:lnTo>
                    <a:pt x="2453" y="716"/>
                  </a:lnTo>
                  <a:lnTo>
                    <a:pt x="2608" y="224"/>
                  </a:lnTo>
                  <a:lnTo>
                    <a:pt x="2611" y="225"/>
                  </a:lnTo>
                  <a:lnTo>
                    <a:pt x="2617" y="228"/>
                  </a:lnTo>
                  <a:lnTo>
                    <a:pt x="2630" y="234"/>
                  </a:lnTo>
                  <a:lnTo>
                    <a:pt x="2646" y="242"/>
                  </a:lnTo>
                  <a:lnTo>
                    <a:pt x="2666" y="252"/>
                  </a:lnTo>
                  <a:lnTo>
                    <a:pt x="2688" y="264"/>
                  </a:lnTo>
                  <a:lnTo>
                    <a:pt x="2714" y="277"/>
                  </a:lnTo>
                  <a:lnTo>
                    <a:pt x="2743" y="292"/>
                  </a:lnTo>
                  <a:lnTo>
                    <a:pt x="2773" y="308"/>
                  </a:lnTo>
                  <a:lnTo>
                    <a:pt x="2805" y="327"/>
                  </a:lnTo>
                  <a:lnTo>
                    <a:pt x="2839" y="345"/>
                  </a:lnTo>
                  <a:lnTo>
                    <a:pt x="2873" y="365"/>
                  </a:lnTo>
                  <a:lnTo>
                    <a:pt x="2908" y="385"/>
                  </a:lnTo>
                  <a:lnTo>
                    <a:pt x="2945" y="407"/>
                  </a:lnTo>
                  <a:lnTo>
                    <a:pt x="2980" y="429"/>
                  </a:lnTo>
                  <a:lnTo>
                    <a:pt x="3019" y="456"/>
                  </a:lnTo>
                  <a:lnTo>
                    <a:pt x="3053" y="485"/>
                  </a:lnTo>
                  <a:lnTo>
                    <a:pt x="3080" y="514"/>
                  </a:lnTo>
                  <a:lnTo>
                    <a:pt x="3099" y="546"/>
                  </a:lnTo>
                  <a:lnTo>
                    <a:pt x="3116" y="579"/>
                  </a:lnTo>
                  <a:lnTo>
                    <a:pt x="3127" y="613"/>
                  </a:lnTo>
                  <a:lnTo>
                    <a:pt x="3133" y="649"/>
                  </a:lnTo>
                  <a:lnTo>
                    <a:pt x="3138" y="689"/>
                  </a:lnTo>
                  <a:lnTo>
                    <a:pt x="3140" y="731"/>
                  </a:lnTo>
                  <a:lnTo>
                    <a:pt x="3140" y="1168"/>
                  </a:lnTo>
                  <a:lnTo>
                    <a:pt x="0" y="1168"/>
                  </a:lnTo>
                  <a:lnTo>
                    <a:pt x="0" y="627"/>
                  </a:lnTo>
                  <a:lnTo>
                    <a:pt x="2" y="580"/>
                  </a:lnTo>
                  <a:lnTo>
                    <a:pt x="6" y="536"/>
                  </a:lnTo>
                  <a:lnTo>
                    <a:pt x="14" y="496"/>
                  </a:lnTo>
                  <a:lnTo>
                    <a:pt x="25" y="456"/>
                  </a:lnTo>
                  <a:lnTo>
                    <a:pt x="39" y="419"/>
                  </a:lnTo>
                  <a:lnTo>
                    <a:pt x="59" y="384"/>
                  </a:lnTo>
                  <a:lnTo>
                    <a:pt x="84" y="350"/>
                  </a:lnTo>
                  <a:lnTo>
                    <a:pt x="116" y="317"/>
                  </a:lnTo>
                  <a:lnTo>
                    <a:pt x="154" y="285"/>
                  </a:lnTo>
                  <a:lnTo>
                    <a:pt x="199" y="253"/>
                  </a:lnTo>
                  <a:lnTo>
                    <a:pt x="240" y="228"/>
                  </a:lnTo>
                  <a:lnTo>
                    <a:pt x="281" y="204"/>
                  </a:lnTo>
                  <a:lnTo>
                    <a:pt x="321" y="180"/>
                  </a:lnTo>
                  <a:lnTo>
                    <a:pt x="362" y="157"/>
                  </a:lnTo>
                  <a:lnTo>
                    <a:pt x="402" y="135"/>
                  </a:lnTo>
                  <a:lnTo>
                    <a:pt x="440" y="114"/>
                  </a:lnTo>
                  <a:lnTo>
                    <a:pt x="476" y="94"/>
                  </a:lnTo>
                  <a:lnTo>
                    <a:pt x="510" y="76"/>
                  </a:lnTo>
                  <a:lnTo>
                    <a:pt x="542" y="59"/>
                  </a:lnTo>
                  <a:lnTo>
                    <a:pt x="571" y="44"/>
                  </a:lnTo>
                  <a:lnTo>
                    <a:pt x="596" y="31"/>
                  </a:lnTo>
                  <a:lnTo>
                    <a:pt x="617" y="20"/>
                  </a:lnTo>
                  <a:lnTo>
                    <a:pt x="634" y="12"/>
                  </a:lnTo>
                  <a:lnTo>
                    <a:pt x="647" y="5"/>
                  </a:lnTo>
                  <a:lnTo>
                    <a:pt x="655" y="1"/>
                  </a:lnTo>
                  <a:lnTo>
                    <a:pt x="6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527"/>
            <p:cNvSpPr>
              <a:spLocks noEditPoints="1"/>
            </p:cNvSpPr>
            <p:nvPr/>
          </p:nvSpPr>
          <p:spPr bwMode="auto">
            <a:xfrm>
              <a:off x="5613400" y="1906588"/>
              <a:ext cx="212725" cy="214313"/>
            </a:xfrm>
            <a:custGeom>
              <a:avLst/>
              <a:gdLst>
                <a:gd name="T0" fmla="*/ 562 w 1345"/>
                <a:gd name="T1" fmla="*/ 342 h 1346"/>
                <a:gd name="T2" fmla="*/ 433 w 1345"/>
                <a:gd name="T3" fmla="*/ 440 h 1346"/>
                <a:gd name="T4" fmla="*/ 376 w 1345"/>
                <a:gd name="T5" fmla="*/ 555 h 1346"/>
                <a:gd name="T6" fmla="*/ 276 w 1345"/>
                <a:gd name="T7" fmla="*/ 577 h 1346"/>
                <a:gd name="T8" fmla="*/ 299 w 1345"/>
                <a:gd name="T9" fmla="*/ 650 h 1346"/>
                <a:gd name="T10" fmla="*/ 287 w 1345"/>
                <a:gd name="T11" fmla="*/ 692 h 1346"/>
                <a:gd name="T12" fmla="*/ 276 w 1345"/>
                <a:gd name="T13" fmla="*/ 761 h 1346"/>
                <a:gd name="T14" fmla="*/ 372 w 1345"/>
                <a:gd name="T15" fmla="*/ 784 h 1346"/>
                <a:gd name="T16" fmla="*/ 428 w 1345"/>
                <a:gd name="T17" fmla="*/ 907 h 1346"/>
                <a:gd name="T18" fmla="*/ 544 w 1345"/>
                <a:gd name="T19" fmla="*/ 1006 h 1346"/>
                <a:gd name="T20" fmla="*/ 722 w 1345"/>
                <a:gd name="T21" fmla="*/ 1040 h 1346"/>
                <a:gd name="T22" fmla="*/ 875 w 1345"/>
                <a:gd name="T23" fmla="*/ 1003 h 1346"/>
                <a:gd name="T24" fmla="*/ 892 w 1345"/>
                <a:gd name="T25" fmla="*/ 962 h 1346"/>
                <a:gd name="T26" fmla="*/ 852 w 1345"/>
                <a:gd name="T27" fmla="*/ 885 h 1346"/>
                <a:gd name="T28" fmla="*/ 757 w 1345"/>
                <a:gd name="T29" fmla="*/ 902 h 1346"/>
                <a:gd name="T30" fmla="*/ 616 w 1345"/>
                <a:gd name="T31" fmla="*/ 899 h 1346"/>
                <a:gd name="T32" fmla="*/ 533 w 1345"/>
                <a:gd name="T33" fmla="*/ 834 h 1346"/>
                <a:gd name="T34" fmla="*/ 678 w 1345"/>
                <a:gd name="T35" fmla="*/ 781 h 1346"/>
                <a:gd name="T36" fmla="*/ 686 w 1345"/>
                <a:gd name="T37" fmla="*/ 701 h 1346"/>
                <a:gd name="T38" fmla="*/ 495 w 1345"/>
                <a:gd name="T39" fmla="*/ 650 h 1346"/>
                <a:gd name="T40" fmla="*/ 689 w 1345"/>
                <a:gd name="T41" fmla="*/ 628 h 1346"/>
                <a:gd name="T42" fmla="*/ 667 w 1345"/>
                <a:gd name="T43" fmla="*/ 556 h 1346"/>
                <a:gd name="T44" fmla="*/ 542 w 1345"/>
                <a:gd name="T45" fmla="*/ 509 h 1346"/>
                <a:gd name="T46" fmla="*/ 642 w 1345"/>
                <a:gd name="T47" fmla="*/ 452 h 1346"/>
                <a:gd name="T48" fmla="*/ 794 w 1345"/>
                <a:gd name="T49" fmla="*/ 463 h 1346"/>
                <a:gd name="T50" fmla="*/ 860 w 1345"/>
                <a:gd name="T51" fmla="*/ 465 h 1346"/>
                <a:gd name="T52" fmla="*/ 895 w 1345"/>
                <a:gd name="T53" fmla="*/ 383 h 1346"/>
                <a:gd name="T54" fmla="*/ 873 w 1345"/>
                <a:gd name="T55" fmla="*/ 352 h 1346"/>
                <a:gd name="T56" fmla="*/ 777 w 1345"/>
                <a:gd name="T57" fmla="*/ 323 h 1346"/>
                <a:gd name="T58" fmla="*/ 729 w 1345"/>
                <a:gd name="T59" fmla="*/ 2 h 1346"/>
                <a:gd name="T60" fmla="*/ 951 w 1345"/>
                <a:gd name="T61" fmla="*/ 62 h 1346"/>
                <a:gd name="T62" fmla="*/ 1148 w 1345"/>
                <a:gd name="T63" fmla="*/ 198 h 1346"/>
                <a:gd name="T64" fmla="*/ 1284 w 1345"/>
                <a:gd name="T65" fmla="*/ 393 h 1346"/>
                <a:gd name="T66" fmla="*/ 1342 w 1345"/>
                <a:gd name="T67" fmla="*/ 615 h 1346"/>
                <a:gd name="T68" fmla="*/ 1323 w 1345"/>
                <a:gd name="T69" fmla="*/ 844 h 1346"/>
                <a:gd name="T70" fmla="*/ 1226 w 1345"/>
                <a:gd name="T71" fmla="*/ 1055 h 1346"/>
                <a:gd name="T72" fmla="*/ 1053 w 1345"/>
                <a:gd name="T73" fmla="*/ 1228 h 1346"/>
                <a:gd name="T74" fmla="*/ 838 w 1345"/>
                <a:gd name="T75" fmla="*/ 1324 h 1346"/>
                <a:gd name="T76" fmla="*/ 608 w 1345"/>
                <a:gd name="T77" fmla="*/ 1343 h 1346"/>
                <a:gd name="T78" fmla="*/ 384 w 1345"/>
                <a:gd name="T79" fmla="*/ 1281 h 1346"/>
                <a:gd name="T80" fmla="*/ 241 w 1345"/>
                <a:gd name="T81" fmla="*/ 1302 h 1346"/>
                <a:gd name="T82" fmla="*/ 78 w 1345"/>
                <a:gd name="T83" fmla="*/ 1333 h 1346"/>
                <a:gd name="T84" fmla="*/ 22 w 1345"/>
                <a:gd name="T85" fmla="*/ 1307 h 1346"/>
                <a:gd name="T86" fmla="*/ 64 w 1345"/>
                <a:gd name="T87" fmla="*/ 1263 h 1346"/>
                <a:gd name="T88" fmla="*/ 148 w 1345"/>
                <a:gd name="T89" fmla="*/ 1173 h 1346"/>
                <a:gd name="T90" fmla="*/ 129 w 1345"/>
                <a:gd name="T91" fmla="*/ 1071 h 1346"/>
                <a:gd name="T92" fmla="*/ 25 w 1345"/>
                <a:gd name="T93" fmla="*/ 857 h 1346"/>
                <a:gd name="T94" fmla="*/ 1 w 1345"/>
                <a:gd name="T95" fmla="*/ 624 h 1346"/>
                <a:gd name="T96" fmla="*/ 58 w 1345"/>
                <a:gd name="T97" fmla="*/ 397 h 1346"/>
                <a:gd name="T98" fmla="*/ 196 w 1345"/>
                <a:gd name="T99" fmla="*/ 198 h 1346"/>
                <a:gd name="T100" fmla="*/ 391 w 1345"/>
                <a:gd name="T101" fmla="*/ 62 h 1346"/>
                <a:gd name="T102" fmla="*/ 614 w 1345"/>
                <a:gd name="T103" fmla="*/ 2 h 1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5" h="1346">
                  <a:moveTo>
                    <a:pt x="686" y="316"/>
                  </a:moveTo>
                  <a:lnTo>
                    <a:pt x="639" y="322"/>
                  </a:lnTo>
                  <a:lnTo>
                    <a:pt x="600" y="330"/>
                  </a:lnTo>
                  <a:lnTo>
                    <a:pt x="562" y="342"/>
                  </a:lnTo>
                  <a:lnTo>
                    <a:pt x="525" y="360"/>
                  </a:lnTo>
                  <a:lnTo>
                    <a:pt x="491" y="383"/>
                  </a:lnTo>
                  <a:lnTo>
                    <a:pt x="459" y="409"/>
                  </a:lnTo>
                  <a:lnTo>
                    <a:pt x="433" y="440"/>
                  </a:lnTo>
                  <a:lnTo>
                    <a:pt x="411" y="473"/>
                  </a:lnTo>
                  <a:lnTo>
                    <a:pt x="394" y="509"/>
                  </a:lnTo>
                  <a:lnTo>
                    <a:pt x="379" y="547"/>
                  </a:lnTo>
                  <a:lnTo>
                    <a:pt x="376" y="555"/>
                  </a:lnTo>
                  <a:lnTo>
                    <a:pt x="299" y="555"/>
                  </a:lnTo>
                  <a:lnTo>
                    <a:pt x="287" y="558"/>
                  </a:lnTo>
                  <a:lnTo>
                    <a:pt x="279" y="566"/>
                  </a:lnTo>
                  <a:lnTo>
                    <a:pt x="276" y="577"/>
                  </a:lnTo>
                  <a:lnTo>
                    <a:pt x="276" y="628"/>
                  </a:lnTo>
                  <a:lnTo>
                    <a:pt x="279" y="639"/>
                  </a:lnTo>
                  <a:lnTo>
                    <a:pt x="287" y="646"/>
                  </a:lnTo>
                  <a:lnTo>
                    <a:pt x="299" y="650"/>
                  </a:lnTo>
                  <a:lnTo>
                    <a:pt x="360" y="650"/>
                  </a:lnTo>
                  <a:lnTo>
                    <a:pt x="360" y="689"/>
                  </a:lnTo>
                  <a:lnTo>
                    <a:pt x="299" y="689"/>
                  </a:lnTo>
                  <a:lnTo>
                    <a:pt x="287" y="692"/>
                  </a:lnTo>
                  <a:lnTo>
                    <a:pt x="279" y="700"/>
                  </a:lnTo>
                  <a:lnTo>
                    <a:pt x="276" y="712"/>
                  </a:lnTo>
                  <a:lnTo>
                    <a:pt x="276" y="712"/>
                  </a:lnTo>
                  <a:lnTo>
                    <a:pt x="276" y="761"/>
                  </a:lnTo>
                  <a:lnTo>
                    <a:pt x="279" y="773"/>
                  </a:lnTo>
                  <a:lnTo>
                    <a:pt x="287" y="781"/>
                  </a:lnTo>
                  <a:lnTo>
                    <a:pt x="298" y="784"/>
                  </a:lnTo>
                  <a:lnTo>
                    <a:pt x="372" y="784"/>
                  </a:lnTo>
                  <a:lnTo>
                    <a:pt x="379" y="811"/>
                  </a:lnTo>
                  <a:lnTo>
                    <a:pt x="388" y="837"/>
                  </a:lnTo>
                  <a:lnTo>
                    <a:pt x="407" y="874"/>
                  </a:lnTo>
                  <a:lnTo>
                    <a:pt x="428" y="907"/>
                  </a:lnTo>
                  <a:lnTo>
                    <a:pt x="451" y="938"/>
                  </a:lnTo>
                  <a:lnTo>
                    <a:pt x="478" y="964"/>
                  </a:lnTo>
                  <a:lnTo>
                    <a:pt x="510" y="987"/>
                  </a:lnTo>
                  <a:lnTo>
                    <a:pt x="544" y="1006"/>
                  </a:lnTo>
                  <a:lnTo>
                    <a:pt x="582" y="1021"/>
                  </a:lnTo>
                  <a:lnTo>
                    <a:pt x="628" y="1033"/>
                  </a:lnTo>
                  <a:lnTo>
                    <a:pt x="675" y="1039"/>
                  </a:lnTo>
                  <a:lnTo>
                    <a:pt x="722" y="1040"/>
                  </a:lnTo>
                  <a:lnTo>
                    <a:pt x="769" y="1035"/>
                  </a:lnTo>
                  <a:lnTo>
                    <a:pt x="815" y="1024"/>
                  </a:lnTo>
                  <a:lnTo>
                    <a:pt x="846" y="1015"/>
                  </a:lnTo>
                  <a:lnTo>
                    <a:pt x="875" y="1003"/>
                  </a:lnTo>
                  <a:lnTo>
                    <a:pt x="886" y="995"/>
                  </a:lnTo>
                  <a:lnTo>
                    <a:pt x="893" y="986"/>
                  </a:lnTo>
                  <a:lnTo>
                    <a:pt x="895" y="974"/>
                  </a:lnTo>
                  <a:lnTo>
                    <a:pt x="892" y="962"/>
                  </a:lnTo>
                  <a:lnTo>
                    <a:pt x="880" y="931"/>
                  </a:lnTo>
                  <a:lnTo>
                    <a:pt x="867" y="903"/>
                  </a:lnTo>
                  <a:lnTo>
                    <a:pt x="860" y="892"/>
                  </a:lnTo>
                  <a:lnTo>
                    <a:pt x="852" y="885"/>
                  </a:lnTo>
                  <a:lnTo>
                    <a:pt x="842" y="883"/>
                  </a:lnTo>
                  <a:lnTo>
                    <a:pt x="829" y="884"/>
                  </a:lnTo>
                  <a:lnTo>
                    <a:pt x="793" y="893"/>
                  </a:lnTo>
                  <a:lnTo>
                    <a:pt x="757" y="902"/>
                  </a:lnTo>
                  <a:lnTo>
                    <a:pt x="722" y="907"/>
                  </a:lnTo>
                  <a:lnTo>
                    <a:pt x="687" y="909"/>
                  </a:lnTo>
                  <a:lnTo>
                    <a:pt x="652" y="906"/>
                  </a:lnTo>
                  <a:lnTo>
                    <a:pt x="616" y="899"/>
                  </a:lnTo>
                  <a:lnTo>
                    <a:pt x="590" y="888"/>
                  </a:lnTo>
                  <a:lnTo>
                    <a:pt x="568" y="872"/>
                  </a:lnTo>
                  <a:lnTo>
                    <a:pt x="548" y="855"/>
                  </a:lnTo>
                  <a:lnTo>
                    <a:pt x="533" y="834"/>
                  </a:lnTo>
                  <a:lnTo>
                    <a:pt x="520" y="810"/>
                  </a:lnTo>
                  <a:lnTo>
                    <a:pt x="509" y="784"/>
                  </a:lnTo>
                  <a:lnTo>
                    <a:pt x="667" y="784"/>
                  </a:lnTo>
                  <a:lnTo>
                    <a:pt x="678" y="781"/>
                  </a:lnTo>
                  <a:lnTo>
                    <a:pt x="686" y="773"/>
                  </a:lnTo>
                  <a:lnTo>
                    <a:pt x="689" y="761"/>
                  </a:lnTo>
                  <a:lnTo>
                    <a:pt x="689" y="712"/>
                  </a:lnTo>
                  <a:lnTo>
                    <a:pt x="686" y="701"/>
                  </a:lnTo>
                  <a:lnTo>
                    <a:pt x="678" y="693"/>
                  </a:lnTo>
                  <a:lnTo>
                    <a:pt x="667" y="690"/>
                  </a:lnTo>
                  <a:lnTo>
                    <a:pt x="495" y="690"/>
                  </a:lnTo>
                  <a:lnTo>
                    <a:pt x="495" y="650"/>
                  </a:lnTo>
                  <a:lnTo>
                    <a:pt x="667" y="650"/>
                  </a:lnTo>
                  <a:lnTo>
                    <a:pt x="678" y="647"/>
                  </a:lnTo>
                  <a:lnTo>
                    <a:pt x="686" y="640"/>
                  </a:lnTo>
                  <a:lnTo>
                    <a:pt x="689" y="628"/>
                  </a:lnTo>
                  <a:lnTo>
                    <a:pt x="689" y="578"/>
                  </a:lnTo>
                  <a:lnTo>
                    <a:pt x="686" y="567"/>
                  </a:lnTo>
                  <a:lnTo>
                    <a:pt x="678" y="558"/>
                  </a:lnTo>
                  <a:lnTo>
                    <a:pt x="667" y="556"/>
                  </a:lnTo>
                  <a:lnTo>
                    <a:pt x="517" y="556"/>
                  </a:lnTo>
                  <a:lnTo>
                    <a:pt x="517" y="554"/>
                  </a:lnTo>
                  <a:lnTo>
                    <a:pt x="528" y="531"/>
                  </a:lnTo>
                  <a:lnTo>
                    <a:pt x="542" y="509"/>
                  </a:lnTo>
                  <a:lnTo>
                    <a:pt x="559" y="490"/>
                  </a:lnTo>
                  <a:lnTo>
                    <a:pt x="579" y="475"/>
                  </a:lnTo>
                  <a:lnTo>
                    <a:pt x="603" y="463"/>
                  </a:lnTo>
                  <a:lnTo>
                    <a:pt x="642" y="452"/>
                  </a:lnTo>
                  <a:lnTo>
                    <a:pt x="680" y="448"/>
                  </a:lnTo>
                  <a:lnTo>
                    <a:pt x="718" y="449"/>
                  </a:lnTo>
                  <a:lnTo>
                    <a:pt x="757" y="454"/>
                  </a:lnTo>
                  <a:lnTo>
                    <a:pt x="794" y="463"/>
                  </a:lnTo>
                  <a:lnTo>
                    <a:pt x="830" y="472"/>
                  </a:lnTo>
                  <a:lnTo>
                    <a:pt x="842" y="474"/>
                  </a:lnTo>
                  <a:lnTo>
                    <a:pt x="852" y="471"/>
                  </a:lnTo>
                  <a:lnTo>
                    <a:pt x="860" y="465"/>
                  </a:lnTo>
                  <a:lnTo>
                    <a:pt x="867" y="454"/>
                  </a:lnTo>
                  <a:lnTo>
                    <a:pt x="880" y="426"/>
                  </a:lnTo>
                  <a:lnTo>
                    <a:pt x="892" y="396"/>
                  </a:lnTo>
                  <a:lnTo>
                    <a:pt x="895" y="383"/>
                  </a:lnTo>
                  <a:lnTo>
                    <a:pt x="894" y="372"/>
                  </a:lnTo>
                  <a:lnTo>
                    <a:pt x="889" y="363"/>
                  </a:lnTo>
                  <a:lnTo>
                    <a:pt x="878" y="354"/>
                  </a:lnTo>
                  <a:lnTo>
                    <a:pt x="873" y="352"/>
                  </a:lnTo>
                  <a:lnTo>
                    <a:pt x="869" y="350"/>
                  </a:lnTo>
                  <a:lnTo>
                    <a:pt x="864" y="348"/>
                  </a:lnTo>
                  <a:lnTo>
                    <a:pt x="821" y="334"/>
                  </a:lnTo>
                  <a:lnTo>
                    <a:pt x="777" y="323"/>
                  </a:lnTo>
                  <a:lnTo>
                    <a:pt x="732" y="317"/>
                  </a:lnTo>
                  <a:lnTo>
                    <a:pt x="686" y="316"/>
                  </a:lnTo>
                  <a:close/>
                  <a:moveTo>
                    <a:pt x="671" y="0"/>
                  </a:moveTo>
                  <a:lnTo>
                    <a:pt x="729" y="2"/>
                  </a:lnTo>
                  <a:lnTo>
                    <a:pt x="785" y="10"/>
                  </a:lnTo>
                  <a:lnTo>
                    <a:pt x="842" y="22"/>
                  </a:lnTo>
                  <a:lnTo>
                    <a:pt x="897" y="40"/>
                  </a:lnTo>
                  <a:lnTo>
                    <a:pt x="951" y="62"/>
                  </a:lnTo>
                  <a:lnTo>
                    <a:pt x="1004" y="88"/>
                  </a:lnTo>
                  <a:lnTo>
                    <a:pt x="1054" y="120"/>
                  </a:lnTo>
                  <a:lnTo>
                    <a:pt x="1103" y="156"/>
                  </a:lnTo>
                  <a:lnTo>
                    <a:pt x="1148" y="198"/>
                  </a:lnTo>
                  <a:lnTo>
                    <a:pt x="1189" y="243"/>
                  </a:lnTo>
                  <a:lnTo>
                    <a:pt x="1226" y="291"/>
                  </a:lnTo>
                  <a:lnTo>
                    <a:pt x="1257" y="341"/>
                  </a:lnTo>
                  <a:lnTo>
                    <a:pt x="1284" y="393"/>
                  </a:lnTo>
                  <a:lnTo>
                    <a:pt x="1306" y="448"/>
                  </a:lnTo>
                  <a:lnTo>
                    <a:pt x="1323" y="503"/>
                  </a:lnTo>
                  <a:lnTo>
                    <a:pt x="1335" y="558"/>
                  </a:lnTo>
                  <a:lnTo>
                    <a:pt x="1342" y="615"/>
                  </a:lnTo>
                  <a:lnTo>
                    <a:pt x="1345" y="673"/>
                  </a:lnTo>
                  <a:lnTo>
                    <a:pt x="1342" y="731"/>
                  </a:lnTo>
                  <a:lnTo>
                    <a:pt x="1335" y="788"/>
                  </a:lnTo>
                  <a:lnTo>
                    <a:pt x="1323" y="844"/>
                  </a:lnTo>
                  <a:lnTo>
                    <a:pt x="1306" y="899"/>
                  </a:lnTo>
                  <a:lnTo>
                    <a:pt x="1284" y="952"/>
                  </a:lnTo>
                  <a:lnTo>
                    <a:pt x="1257" y="1005"/>
                  </a:lnTo>
                  <a:lnTo>
                    <a:pt x="1226" y="1055"/>
                  </a:lnTo>
                  <a:lnTo>
                    <a:pt x="1189" y="1104"/>
                  </a:lnTo>
                  <a:lnTo>
                    <a:pt x="1148" y="1149"/>
                  </a:lnTo>
                  <a:lnTo>
                    <a:pt x="1102" y="1190"/>
                  </a:lnTo>
                  <a:lnTo>
                    <a:pt x="1053" y="1228"/>
                  </a:lnTo>
                  <a:lnTo>
                    <a:pt x="1002" y="1259"/>
                  </a:lnTo>
                  <a:lnTo>
                    <a:pt x="949" y="1286"/>
                  </a:lnTo>
                  <a:lnTo>
                    <a:pt x="894" y="1308"/>
                  </a:lnTo>
                  <a:lnTo>
                    <a:pt x="838" y="1324"/>
                  </a:lnTo>
                  <a:lnTo>
                    <a:pt x="781" y="1336"/>
                  </a:lnTo>
                  <a:lnTo>
                    <a:pt x="724" y="1344"/>
                  </a:lnTo>
                  <a:lnTo>
                    <a:pt x="666" y="1346"/>
                  </a:lnTo>
                  <a:lnTo>
                    <a:pt x="608" y="1343"/>
                  </a:lnTo>
                  <a:lnTo>
                    <a:pt x="551" y="1335"/>
                  </a:lnTo>
                  <a:lnTo>
                    <a:pt x="493" y="1322"/>
                  </a:lnTo>
                  <a:lnTo>
                    <a:pt x="438" y="1303"/>
                  </a:lnTo>
                  <a:lnTo>
                    <a:pt x="384" y="1281"/>
                  </a:lnTo>
                  <a:lnTo>
                    <a:pt x="331" y="1253"/>
                  </a:lnTo>
                  <a:lnTo>
                    <a:pt x="329" y="1252"/>
                  </a:lnTo>
                  <a:lnTo>
                    <a:pt x="285" y="1280"/>
                  </a:lnTo>
                  <a:lnTo>
                    <a:pt x="241" y="1302"/>
                  </a:lnTo>
                  <a:lnTo>
                    <a:pt x="198" y="1318"/>
                  </a:lnTo>
                  <a:lnTo>
                    <a:pt x="155" y="1327"/>
                  </a:lnTo>
                  <a:lnTo>
                    <a:pt x="115" y="1332"/>
                  </a:lnTo>
                  <a:lnTo>
                    <a:pt x="78" y="1333"/>
                  </a:lnTo>
                  <a:lnTo>
                    <a:pt x="43" y="1330"/>
                  </a:lnTo>
                  <a:lnTo>
                    <a:pt x="33" y="1325"/>
                  </a:lnTo>
                  <a:lnTo>
                    <a:pt x="25" y="1316"/>
                  </a:lnTo>
                  <a:lnTo>
                    <a:pt x="22" y="1307"/>
                  </a:lnTo>
                  <a:lnTo>
                    <a:pt x="22" y="1297"/>
                  </a:lnTo>
                  <a:lnTo>
                    <a:pt x="27" y="1287"/>
                  </a:lnTo>
                  <a:lnTo>
                    <a:pt x="36" y="1279"/>
                  </a:lnTo>
                  <a:lnTo>
                    <a:pt x="64" y="1263"/>
                  </a:lnTo>
                  <a:lnTo>
                    <a:pt x="90" y="1243"/>
                  </a:lnTo>
                  <a:lnTo>
                    <a:pt x="112" y="1221"/>
                  </a:lnTo>
                  <a:lnTo>
                    <a:pt x="131" y="1197"/>
                  </a:lnTo>
                  <a:lnTo>
                    <a:pt x="148" y="1173"/>
                  </a:lnTo>
                  <a:lnTo>
                    <a:pt x="162" y="1148"/>
                  </a:lnTo>
                  <a:lnTo>
                    <a:pt x="174" y="1123"/>
                  </a:lnTo>
                  <a:lnTo>
                    <a:pt x="168" y="1118"/>
                  </a:lnTo>
                  <a:lnTo>
                    <a:pt x="129" y="1071"/>
                  </a:lnTo>
                  <a:lnTo>
                    <a:pt x="95" y="1019"/>
                  </a:lnTo>
                  <a:lnTo>
                    <a:pt x="67" y="967"/>
                  </a:lnTo>
                  <a:lnTo>
                    <a:pt x="43" y="913"/>
                  </a:lnTo>
                  <a:lnTo>
                    <a:pt x="25" y="857"/>
                  </a:lnTo>
                  <a:lnTo>
                    <a:pt x="11" y="799"/>
                  </a:lnTo>
                  <a:lnTo>
                    <a:pt x="3" y="742"/>
                  </a:lnTo>
                  <a:lnTo>
                    <a:pt x="0" y="682"/>
                  </a:lnTo>
                  <a:lnTo>
                    <a:pt x="1" y="624"/>
                  </a:lnTo>
                  <a:lnTo>
                    <a:pt x="7" y="566"/>
                  </a:lnTo>
                  <a:lnTo>
                    <a:pt x="19" y="509"/>
                  </a:lnTo>
                  <a:lnTo>
                    <a:pt x="36" y="452"/>
                  </a:lnTo>
                  <a:lnTo>
                    <a:pt x="58" y="397"/>
                  </a:lnTo>
                  <a:lnTo>
                    <a:pt x="85" y="343"/>
                  </a:lnTo>
                  <a:lnTo>
                    <a:pt x="117" y="293"/>
                  </a:lnTo>
                  <a:lnTo>
                    <a:pt x="154" y="244"/>
                  </a:lnTo>
                  <a:lnTo>
                    <a:pt x="196" y="198"/>
                  </a:lnTo>
                  <a:lnTo>
                    <a:pt x="241" y="156"/>
                  </a:lnTo>
                  <a:lnTo>
                    <a:pt x="289" y="120"/>
                  </a:lnTo>
                  <a:lnTo>
                    <a:pt x="340" y="88"/>
                  </a:lnTo>
                  <a:lnTo>
                    <a:pt x="391" y="62"/>
                  </a:lnTo>
                  <a:lnTo>
                    <a:pt x="446" y="40"/>
                  </a:lnTo>
                  <a:lnTo>
                    <a:pt x="501" y="22"/>
                  </a:lnTo>
                  <a:lnTo>
                    <a:pt x="557" y="10"/>
                  </a:lnTo>
                  <a:lnTo>
                    <a:pt x="614" y="2"/>
                  </a:lnTo>
                  <a:lnTo>
                    <a:pt x="6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1" name="Group 1162"/>
          <p:cNvGrpSpPr/>
          <p:nvPr/>
        </p:nvGrpSpPr>
        <p:grpSpPr>
          <a:xfrm>
            <a:off x="9432837" y="363922"/>
            <a:ext cx="493713" cy="566738"/>
            <a:chOff x="6350000" y="1909763"/>
            <a:chExt cx="493713" cy="566738"/>
          </a:xfrm>
          <a:solidFill>
            <a:srgbClr val="000000"/>
          </a:solidFill>
        </p:grpSpPr>
        <p:sp>
          <p:nvSpPr>
            <p:cNvPr id="332" name="Freeform 532"/>
            <p:cNvSpPr>
              <a:spLocks/>
            </p:cNvSpPr>
            <p:nvPr/>
          </p:nvSpPr>
          <p:spPr bwMode="auto">
            <a:xfrm>
              <a:off x="6350000" y="2249488"/>
              <a:ext cx="493713" cy="227013"/>
            </a:xfrm>
            <a:custGeom>
              <a:avLst/>
              <a:gdLst>
                <a:gd name="T0" fmla="*/ 1341 w 3107"/>
                <a:gd name="T1" fmla="*/ 1050 h 1434"/>
                <a:gd name="T2" fmla="*/ 1416 w 3107"/>
                <a:gd name="T3" fmla="*/ 592 h 1434"/>
                <a:gd name="T4" fmla="*/ 1364 w 3107"/>
                <a:gd name="T5" fmla="*/ 485 h 1434"/>
                <a:gd name="T6" fmla="*/ 1347 w 3107"/>
                <a:gd name="T7" fmla="*/ 403 h 1434"/>
                <a:gd name="T8" fmla="*/ 1356 w 3107"/>
                <a:gd name="T9" fmla="*/ 340 h 1434"/>
                <a:gd name="T10" fmla="*/ 1384 w 3107"/>
                <a:gd name="T11" fmla="*/ 296 h 1434"/>
                <a:gd name="T12" fmla="*/ 1424 w 3107"/>
                <a:gd name="T13" fmla="*/ 268 h 1434"/>
                <a:gd name="T14" fmla="*/ 1470 w 3107"/>
                <a:gd name="T15" fmla="*/ 251 h 1434"/>
                <a:gd name="T16" fmla="*/ 1512 w 3107"/>
                <a:gd name="T17" fmla="*/ 242 h 1434"/>
                <a:gd name="T18" fmla="*/ 1545 w 3107"/>
                <a:gd name="T19" fmla="*/ 240 h 1434"/>
                <a:gd name="T20" fmla="*/ 1562 w 3107"/>
                <a:gd name="T21" fmla="*/ 240 h 1434"/>
                <a:gd name="T22" fmla="*/ 1595 w 3107"/>
                <a:gd name="T23" fmla="*/ 242 h 1434"/>
                <a:gd name="T24" fmla="*/ 1637 w 3107"/>
                <a:gd name="T25" fmla="*/ 250 h 1434"/>
                <a:gd name="T26" fmla="*/ 1683 w 3107"/>
                <a:gd name="T27" fmla="*/ 267 h 1434"/>
                <a:gd name="T28" fmla="*/ 1723 w 3107"/>
                <a:gd name="T29" fmla="*/ 296 h 1434"/>
                <a:gd name="T30" fmla="*/ 1751 w 3107"/>
                <a:gd name="T31" fmla="*/ 340 h 1434"/>
                <a:gd name="T32" fmla="*/ 1760 w 3107"/>
                <a:gd name="T33" fmla="*/ 401 h 1434"/>
                <a:gd name="T34" fmla="*/ 1742 w 3107"/>
                <a:gd name="T35" fmla="*/ 485 h 1434"/>
                <a:gd name="T36" fmla="*/ 1691 w 3107"/>
                <a:gd name="T37" fmla="*/ 592 h 1434"/>
                <a:gd name="T38" fmla="*/ 1765 w 3107"/>
                <a:gd name="T39" fmla="*/ 1050 h 1434"/>
                <a:gd name="T40" fmla="*/ 2101 w 3107"/>
                <a:gd name="T41" fmla="*/ 2 h 1434"/>
                <a:gd name="T42" fmla="*/ 2134 w 3107"/>
                <a:gd name="T43" fmla="*/ 23 h 1434"/>
                <a:gd name="T44" fmla="*/ 2208 w 3107"/>
                <a:gd name="T45" fmla="*/ 65 h 1434"/>
                <a:gd name="T46" fmla="*/ 2319 w 3107"/>
                <a:gd name="T47" fmla="*/ 124 h 1434"/>
                <a:gd name="T48" fmla="*/ 2464 w 3107"/>
                <a:gd name="T49" fmla="*/ 193 h 1434"/>
                <a:gd name="T50" fmla="*/ 2641 w 3107"/>
                <a:gd name="T51" fmla="*/ 268 h 1434"/>
                <a:gd name="T52" fmla="*/ 2813 w 3107"/>
                <a:gd name="T53" fmla="*/ 343 h 1434"/>
                <a:gd name="T54" fmla="*/ 2936 w 3107"/>
                <a:gd name="T55" fmla="*/ 436 h 1434"/>
                <a:gd name="T56" fmla="*/ 3018 w 3107"/>
                <a:gd name="T57" fmla="*/ 557 h 1434"/>
                <a:gd name="T58" fmla="*/ 3066 w 3107"/>
                <a:gd name="T59" fmla="*/ 706 h 1434"/>
                <a:gd name="T60" fmla="*/ 3093 w 3107"/>
                <a:gd name="T61" fmla="*/ 885 h 1434"/>
                <a:gd name="T62" fmla="*/ 3102 w 3107"/>
                <a:gd name="T63" fmla="*/ 1098 h 1434"/>
                <a:gd name="T64" fmla="*/ 3106 w 3107"/>
                <a:gd name="T65" fmla="*/ 1344 h 1434"/>
                <a:gd name="T66" fmla="*/ 1 w 3107"/>
                <a:gd name="T67" fmla="*/ 1344 h 1434"/>
                <a:gd name="T68" fmla="*/ 4 w 3107"/>
                <a:gd name="T69" fmla="*/ 1098 h 1434"/>
                <a:gd name="T70" fmla="*/ 15 w 3107"/>
                <a:gd name="T71" fmla="*/ 885 h 1434"/>
                <a:gd name="T72" fmla="*/ 40 w 3107"/>
                <a:gd name="T73" fmla="*/ 706 h 1434"/>
                <a:gd name="T74" fmla="*/ 90 w 3107"/>
                <a:gd name="T75" fmla="*/ 557 h 1434"/>
                <a:gd name="T76" fmla="*/ 172 w 3107"/>
                <a:gd name="T77" fmla="*/ 436 h 1434"/>
                <a:gd name="T78" fmla="*/ 293 w 3107"/>
                <a:gd name="T79" fmla="*/ 343 h 1434"/>
                <a:gd name="T80" fmla="*/ 467 w 3107"/>
                <a:gd name="T81" fmla="*/ 268 h 1434"/>
                <a:gd name="T82" fmla="*/ 643 w 3107"/>
                <a:gd name="T83" fmla="*/ 193 h 1434"/>
                <a:gd name="T84" fmla="*/ 787 w 3107"/>
                <a:gd name="T85" fmla="*/ 124 h 1434"/>
                <a:gd name="T86" fmla="*/ 898 w 3107"/>
                <a:gd name="T87" fmla="*/ 65 h 1434"/>
                <a:gd name="T88" fmla="*/ 972 w 3107"/>
                <a:gd name="T89" fmla="*/ 23 h 1434"/>
                <a:gd name="T90" fmla="*/ 1007 w 3107"/>
                <a:gd name="T91" fmla="*/ 2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07" h="1434">
                  <a:moveTo>
                    <a:pt x="1009" y="0"/>
                  </a:moveTo>
                  <a:lnTo>
                    <a:pt x="1301" y="925"/>
                  </a:lnTo>
                  <a:lnTo>
                    <a:pt x="1341" y="1050"/>
                  </a:lnTo>
                  <a:lnTo>
                    <a:pt x="1473" y="679"/>
                  </a:lnTo>
                  <a:lnTo>
                    <a:pt x="1442" y="635"/>
                  </a:lnTo>
                  <a:lnTo>
                    <a:pt x="1416" y="592"/>
                  </a:lnTo>
                  <a:lnTo>
                    <a:pt x="1395" y="554"/>
                  </a:lnTo>
                  <a:lnTo>
                    <a:pt x="1377" y="519"/>
                  </a:lnTo>
                  <a:lnTo>
                    <a:pt x="1364" y="485"/>
                  </a:lnTo>
                  <a:lnTo>
                    <a:pt x="1354" y="455"/>
                  </a:lnTo>
                  <a:lnTo>
                    <a:pt x="1349" y="427"/>
                  </a:lnTo>
                  <a:lnTo>
                    <a:pt x="1347" y="403"/>
                  </a:lnTo>
                  <a:lnTo>
                    <a:pt x="1347" y="379"/>
                  </a:lnTo>
                  <a:lnTo>
                    <a:pt x="1350" y="358"/>
                  </a:lnTo>
                  <a:lnTo>
                    <a:pt x="1356" y="340"/>
                  </a:lnTo>
                  <a:lnTo>
                    <a:pt x="1363" y="323"/>
                  </a:lnTo>
                  <a:lnTo>
                    <a:pt x="1373" y="309"/>
                  </a:lnTo>
                  <a:lnTo>
                    <a:pt x="1384" y="296"/>
                  </a:lnTo>
                  <a:lnTo>
                    <a:pt x="1397" y="285"/>
                  </a:lnTo>
                  <a:lnTo>
                    <a:pt x="1410" y="276"/>
                  </a:lnTo>
                  <a:lnTo>
                    <a:pt x="1424" y="268"/>
                  </a:lnTo>
                  <a:lnTo>
                    <a:pt x="1439" y="260"/>
                  </a:lnTo>
                  <a:lnTo>
                    <a:pt x="1454" y="255"/>
                  </a:lnTo>
                  <a:lnTo>
                    <a:pt x="1470" y="251"/>
                  </a:lnTo>
                  <a:lnTo>
                    <a:pt x="1485" y="247"/>
                  </a:lnTo>
                  <a:lnTo>
                    <a:pt x="1499" y="244"/>
                  </a:lnTo>
                  <a:lnTo>
                    <a:pt x="1512" y="242"/>
                  </a:lnTo>
                  <a:lnTo>
                    <a:pt x="1524" y="241"/>
                  </a:lnTo>
                  <a:lnTo>
                    <a:pt x="1535" y="240"/>
                  </a:lnTo>
                  <a:lnTo>
                    <a:pt x="1545" y="240"/>
                  </a:lnTo>
                  <a:lnTo>
                    <a:pt x="1552" y="240"/>
                  </a:lnTo>
                  <a:lnTo>
                    <a:pt x="1554" y="240"/>
                  </a:lnTo>
                  <a:lnTo>
                    <a:pt x="1562" y="240"/>
                  </a:lnTo>
                  <a:lnTo>
                    <a:pt x="1572" y="240"/>
                  </a:lnTo>
                  <a:lnTo>
                    <a:pt x="1583" y="241"/>
                  </a:lnTo>
                  <a:lnTo>
                    <a:pt x="1595" y="242"/>
                  </a:lnTo>
                  <a:lnTo>
                    <a:pt x="1608" y="244"/>
                  </a:lnTo>
                  <a:lnTo>
                    <a:pt x="1622" y="246"/>
                  </a:lnTo>
                  <a:lnTo>
                    <a:pt x="1637" y="250"/>
                  </a:lnTo>
                  <a:lnTo>
                    <a:pt x="1652" y="255"/>
                  </a:lnTo>
                  <a:lnTo>
                    <a:pt x="1667" y="260"/>
                  </a:lnTo>
                  <a:lnTo>
                    <a:pt x="1683" y="267"/>
                  </a:lnTo>
                  <a:lnTo>
                    <a:pt x="1697" y="276"/>
                  </a:lnTo>
                  <a:lnTo>
                    <a:pt x="1710" y="284"/>
                  </a:lnTo>
                  <a:lnTo>
                    <a:pt x="1723" y="296"/>
                  </a:lnTo>
                  <a:lnTo>
                    <a:pt x="1734" y="308"/>
                  </a:lnTo>
                  <a:lnTo>
                    <a:pt x="1743" y="323"/>
                  </a:lnTo>
                  <a:lnTo>
                    <a:pt x="1751" y="340"/>
                  </a:lnTo>
                  <a:lnTo>
                    <a:pt x="1756" y="358"/>
                  </a:lnTo>
                  <a:lnTo>
                    <a:pt x="1760" y="379"/>
                  </a:lnTo>
                  <a:lnTo>
                    <a:pt x="1760" y="401"/>
                  </a:lnTo>
                  <a:lnTo>
                    <a:pt x="1758" y="426"/>
                  </a:lnTo>
                  <a:lnTo>
                    <a:pt x="1752" y="455"/>
                  </a:lnTo>
                  <a:lnTo>
                    <a:pt x="1742" y="485"/>
                  </a:lnTo>
                  <a:lnTo>
                    <a:pt x="1729" y="518"/>
                  </a:lnTo>
                  <a:lnTo>
                    <a:pt x="1712" y="553"/>
                  </a:lnTo>
                  <a:lnTo>
                    <a:pt x="1691" y="592"/>
                  </a:lnTo>
                  <a:lnTo>
                    <a:pt x="1665" y="635"/>
                  </a:lnTo>
                  <a:lnTo>
                    <a:pt x="1634" y="679"/>
                  </a:lnTo>
                  <a:lnTo>
                    <a:pt x="1765" y="1050"/>
                  </a:lnTo>
                  <a:lnTo>
                    <a:pt x="1805" y="925"/>
                  </a:lnTo>
                  <a:lnTo>
                    <a:pt x="2098" y="0"/>
                  </a:lnTo>
                  <a:lnTo>
                    <a:pt x="2101" y="2"/>
                  </a:lnTo>
                  <a:lnTo>
                    <a:pt x="2107" y="7"/>
                  </a:lnTo>
                  <a:lnTo>
                    <a:pt x="2119" y="13"/>
                  </a:lnTo>
                  <a:lnTo>
                    <a:pt x="2134" y="23"/>
                  </a:lnTo>
                  <a:lnTo>
                    <a:pt x="2155" y="35"/>
                  </a:lnTo>
                  <a:lnTo>
                    <a:pt x="2180" y="49"/>
                  </a:lnTo>
                  <a:lnTo>
                    <a:pt x="2208" y="65"/>
                  </a:lnTo>
                  <a:lnTo>
                    <a:pt x="2242" y="84"/>
                  </a:lnTo>
                  <a:lnTo>
                    <a:pt x="2279" y="103"/>
                  </a:lnTo>
                  <a:lnTo>
                    <a:pt x="2319" y="124"/>
                  </a:lnTo>
                  <a:lnTo>
                    <a:pt x="2364" y="145"/>
                  </a:lnTo>
                  <a:lnTo>
                    <a:pt x="2413" y="169"/>
                  </a:lnTo>
                  <a:lnTo>
                    <a:pt x="2464" y="193"/>
                  </a:lnTo>
                  <a:lnTo>
                    <a:pt x="2519" y="217"/>
                  </a:lnTo>
                  <a:lnTo>
                    <a:pt x="2578" y="243"/>
                  </a:lnTo>
                  <a:lnTo>
                    <a:pt x="2641" y="268"/>
                  </a:lnTo>
                  <a:lnTo>
                    <a:pt x="2706" y="294"/>
                  </a:lnTo>
                  <a:lnTo>
                    <a:pt x="2762" y="317"/>
                  </a:lnTo>
                  <a:lnTo>
                    <a:pt x="2813" y="343"/>
                  </a:lnTo>
                  <a:lnTo>
                    <a:pt x="2859" y="371"/>
                  </a:lnTo>
                  <a:lnTo>
                    <a:pt x="2900" y="403"/>
                  </a:lnTo>
                  <a:lnTo>
                    <a:pt x="2936" y="436"/>
                  </a:lnTo>
                  <a:lnTo>
                    <a:pt x="2967" y="473"/>
                  </a:lnTo>
                  <a:lnTo>
                    <a:pt x="2994" y="513"/>
                  </a:lnTo>
                  <a:lnTo>
                    <a:pt x="3018" y="557"/>
                  </a:lnTo>
                  <a:lnTo>
                    <a:pt x="3037" y="603"/>
                  </a:lnTo>
                  <a:lnTo>
                    <a:pt x="3053" y="653"/>
                  </a:lnTo>
                  <a:lnTo>
                    <a:pt x="3066" y="706"/>
                  </a:lnTo>
                  <a:lnTo>
                    <a:pt x="3077" y="763"/>
                  </a:lnTo>
                  <a:lnTo>
                    <a:pt x="3086" y="822"/>
                  </a:lnTo>
                  <a:lnTo>
                    <a:pt x="3093" y="885"/>
                  </a:lnTo>
                  <a:lnTo>
                    <a:pt x="3097" y="953"/>
                  </a:lnTo>
                  <a:lnTo>
                    <a:pt x="3100" y="1023"/>
                  </a:lnTo>
                  <a:lnTo>
                    <a:pt x="3102" y="1098"/>
                  </a:lnTo>
                  <a:lnTo>
                    <a:pt x="3103" y="1176"/>
                  </a:lnTo>
                  <a:lnTo>
                    <a:pt x="3104" y="1258"/>
                  </a:lnTo>
                  <a:lnTo>
                    <a:pt x="3106" y="1344"/>
                  </a:lnTo>
                  <a:lnTo>
                    <a:pt x="3107" y="1434"/>
                  </a:lnTo>
                  <a:lnTo>
                    <a:pt x="0" y="1434"/>
                  </a:lnTo>
                  <a:lnTo>
                    <a:pt x="1" y="1344"/>
                  </a:lnTo>
                  <a:lnTo>
                    <a:pt x="2" y="1258"/>
                  </a:lnTo>
                  <a:lnTo>
                    <a:pt x="3" y="1176"/>
                  </a:lnTo>
                  <a:lnTo>
                    <a:pt x="4" y="1098"/>
                  </a:lnTo>
                  <a:lnTo>
                    <a:pt x="6" y="1023"/>
                  </a:lnTo>
                  <a:lnTo>
                    <a:pt x="10" y="953"/>
                  </a:lnTo>
                  <a:lnTo>
                    <a:pt x="15" y="885"/>
                  </a:lnTo>
                  <a:lnTo>
                    <a:pt x="22" y="822"/>
                  </a:lnTo>
                  <a:lnTo>
                    <a:pt x="30" y="763"/>
                  </a:lnTo>
                  <a:lnTo>
                    <a:pt x="40" y="706"/>
                  </a:lnTo>
                  <a:lnTo>
                    <a:pt x="54" y="653"/>
                  </a:lnTo>
                  <a:lnTo>
                    <a:pt x="71" y="603"/>
                  </a:lnTo>
                  <a:lnTo>
                    <a:pt x="90" y="557"/>
                  </a:lnTo>
                  <a:lnTo>
                    <a:pt x="113" y="513"/>
                  </a:lnTo>
                  <a:lnTo>
                    <a:pt x="140" y="473"/>
                  </a:lnTo>
                  <a:lnTo>
                    <a:pt x="172" y="436"/>
                  </a:lnTo>
                  <a:lnTo>
                    <a:pt x="207" y="403"/>
                  </a:lnTo>
                  <a:lnTo>
                    <a:pt x="248" y="371"/>
                  </a:lnTo>
                  <a:lnTo>
                    <a:pt x="293" y="343"/>
                  </a:lnTo>
                  <a:lnTo>
                    <a:pt x="344" y="317"/>
                  </a:lnTo>
                  <a:lnTo>
                    <a:pt x="401" y="294"/>
                  </a:lnTo>
                  <a:lnTo>
                    <a:pt x="467" y="268"/>
                  </a:lnTo>
                  <a:lnTo>
                    <a:pt x="529" y="243"/>
                  </a:lnTo>
                  <a:lnTo>
                    <a:pt x="588" y="217"/>
                  </a:lnTo>
                  <a:lnTo>
                    <a:pt x="643" y="193"/>
                  </a:lnTo>
                  <a:lnTo>
                    <a:pt x="695" y="169"/>
                  </a:lnTo>
                  <a:lnTo>
                    <a:pt x="743" y="145"/>
                  </a:lnTo>
                  <a:lnTo>
                    <a:pt x="787" y="124"/>
                  </a:lnTo>
                  <a:lnTo>
                    <a:pt x="829" y="103"/>
                  </a:lnTo>
                  <a:lnTo>
                    <a:pt x="866" y="84"/>
                  </a:lnTo>
                  <a:lnTo>
                    <a:pt x="898" y="65"/>
                  </a:lnTo>
                  <a:lnTo>
                    <a:pt x="928" y="49"/>
                  </a:lnTo>
                  <a:lnTo>
                    <a:pt x="951" y="35"/>
                  </a:lnTo>
                  <a:lnTo>
                    <a:pt x="972" y="23"/>
                  </a:lnTo>
                  <a:lnTo>
                    <a:pt x="988" y="13"/>
                  </a:lnTo>
                  <a:lnTo>
                    <a:pt x="999" y="7"/>
                  </a:lnTo>
                  <a:lnTo>
                    <a:pt x="1007" y="2"/>
                  </a:lnTo>
                  <a:lnTo>
                    <a:pt x="10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533"/>
            <p:cNvSpPr>
              <a:spLocks noEditPoints="1"/>
            </p:cNvSpPr>
            <p:nvPr/>
          </p:nvSpPr>
          <p:spPr bwMode="auto">
            <a:xfrm>
              <a:off x="6435725" y="1909763"/>
              <a:ext cx="322263" cy="323850"/>
            </a:xfrm>
            <a:custGeom>
              <a:avLst/>
              <a:gdLst>
                <a:gd name="T0" fmla="*/ 934 w 2033"/>
                <a:gd name="T1" fmla="*/ 339 h 2031"/>
                <a:gd name="T2" fmla="*/ 929 w 2033"/>
                <a:gd name="T3" fmla="*/ 457 h 2031"/>
                <a:gd name="T4" fmla="*/ 895 w 2033"/>
                <a:gd name="T5" fmla="*/ 492 h 2031"/>
                <a:gd name="T6" fmla="*/ 750 w 2033"/>
                <a:gd name="T7" fmla="*/ 573 h 2031"/>
                <a:gd name="T8" fmla="*/ 669 w 2033"/>
                <a:gd name="T9" fmla="*/ 728 h 2031"/>
                <a:gd name="T10" fmla="*/ 694 w 2033"/>
                <a:gd name="T11" fmla="*/ 909 h 2031"/>
                <a:gd name="T12" fmla="*/ 821 w 2033"/>
                <a:gd name="T13" fmla="*/ 1033 h 2031"/>
                <a:gd name="T14" fmla="*/ 1042 w 2033"/>
                <a:gd name="T15" fmla="*/ 1133 h 2031"/>
                <a:gd name="T16" fmla="*/ 1126 w 2033"/>
                <a:gd name="T17" fmla="*/ 1216 h 2031"/>
                <a:gd name="T18" fmla="*/ 1103 w 2033"/>
                <a:gd name="T19" fmla="*/ 1309 h 2031"/>
                <a:gd name="T20" fmla="*/ 972 w 2033"/>
                <a:gd name="T21" fmla="*/ 1352 h 2031"/>
                <a:gd name="T22" fmla="*/ 748 w 2033"/>
                <a:gd name="T23" fmla="*/ 1293 h 2031"/>
                <a:gd name="T24" fmla="*/ 696 w 2033"/>
                <a:gd name="T25" fmla="*/ 1301 h 2031"/>
                <a:gd name="T26" fmla="*/ 659 w 2033"/>
                <a:gd name="T27" fmla="*/ 1464 h 2031"/>
                <a:gd name="T28" fmla="*/ 782 w 2033"/>
                <a:gd name="T29" fmla="*/ 1525 h 2031"/>
                <a:gd name="T30" fmla="*/ 911 w 2033"/>
                <a:gd name="T31" fmla="*/ 1556 h 2031"/>
                <a:gd name="T32" fmla="*/ 919 w 2033"/>
                <a:gd name="T33" fmla="*/ 1667 h 2031"/>
                <a:gd name="T34" fmla="*/ 961 w 2033"/>
                <a:gd name="T35" fmla="*/ 1711 h 2031"/>
                <a:gd name="T36" fmla="*/ 1091 w 2033"/>
                <a:gd name="T37" fmla="*/ 1696 h 2031"/>
                <a:gd name="T38" fmla="*/ 1099 w 2033"/>
                <a:gd name="T39" fmla="*/ 1564 h 2031"/>
                <a:gd name="T40" fmla="*/ 1178 w 2033"/>
                <a:gd name="T41" fmla="*/ 1513 h 2031"/>
                <a:gd name="T42" fmla="*/ 1332 w 2033"/>
                <a:gd name="T43" fmla="*/ 1385 h 2031"/>
                <a:gd name="T44" fmla="*/ 1376 w 2033"/>
                <a:gd name="T45" fmla="*/ 1202 h 2031"/>
                <a:gd name="T46" fmla="*/ 1304 w 2033"/>
                <a:gd name="T47" fmla="*/ 1030 h 2031"/>
                <a:gd name="T48" fmla="*/ 1098 w 2033"/>
                <a:gd name="T49" fmla="*/ 900 h 2031"/>
                <a:gd name="T50" fmla="*/ 929 w 2033"/>
                <a:gd name="T51" fmla="*/ 807 h 2031"/>
                <a:gd name="T52" fmla="*/ 920 w 2033"/>
                <a:gd name="T53" fmla="*/ 719 h 2031"/>
                <a:gd name="T54" fmla="*/ 1003 w 2033"/>
                <a:gd name="T55" fmla="*/ 668 h 2031"/>
                <a:gd name="T56" fmla="*/ 1239 w 2033"/>
                <a:gd name="T57" fmla="*/ 709 h 2031"/>
                <a:gd name="T58" fmla="*/ 1289 w 2033"/>
                <a:gd name="T59" fmla="*/ 700 h 2031"/>
                <a:gd name="T60" fmla="*/ 1329 w 2033"/>
                <a:gd name="T61" fmla="*/ 546 h 2031"/>
                <a:gd name="T62" fmla="*/ 1213 w 2033"/>
                <a:gd name="T63" fmla="*/ 489 h 2031"/>
                <a:gd name="T64" fmla="*/ 1110 w 2033"/>
                <a:gd name="T65" fmla="*/ 458 h 2031"/>
                <a:gd name="T66" fmla="*/ 1103 w 2033"/>
                <a:gd name="T67" fmla="*/ 357 h 2031"/>
                <a:gd name="T68" fmla="*/ 1046 w 2033"/>
                <a:gd name="T69" fmla="*/ 320 h 2031"/>
                <a:gd name="T70" fmla="*/ 1181 w 2033"/>
                <a:gd name="T71" fmla="*/ 13 h 2031"/>
                <a:gd name="T72" fmla="*/ 1552 w 2033"/>
                <a:gd name="T73" fmla="*/ 152 h 2031"/>
                <a:gd name="T74" fmla="*/ 1838 w 2033"/>
                <a:gd name="T75" fmla="*/ 416 h 2031"/>
                <a:gd name="T76" fmla="*/ 2004 w 2033"/>
                <a:gd name="T77" fmla="*/ 771 h 2031"/>
                <a:gd name="T78" fmla="*/ 2020 w 2033"/>
                <a:gd name="T79" fmla="*/ 1180 h 2031"/>
                <a:gd name="T80" fmla="*/ 1881 w 2033"/>
                <a:gd name="T81" fmla="*/ 1551 h 2031"/>
                <a:gd name="T82" fmla="*/ 1617 w 2033"/>
                <a:gd name="T83" fmla="*/ 1835 h 2031"/>
                <a:gd name="T84" fmla="*/ 1261 w 2033"/>
                <a:gd name="T85" fmla="*/ 2001 h 2031"/>
                <a:gd name="T86" fmla="*/ 851 w 2033"/>
                <a:gd name="T87" fmla="*/ 2017 h 2031"/>
                <a:gd name="T88" fmla="*/ 481 w 2033"/>
                <a:gd name="T89" fmla="*/ 1879 h 2031"/>
                <a:gd name="T90" fmla="*/ 195 w 2033"/>
                <a:gd name="T91" fmla="*/ 1616 h 2031"/>
                <a:gd name="T92" fmla="*/ 29 w 2033"/>
                <a:gd name="T93" fmla="*/ 1260 h 2031"/>
                <a:gd name="T94" fmla="*/ 13 w 2033"/>
                <a:gd name="T95" fmla="*/ 851 h 2031"/>
                <a:gd name="T96" fmla="*/ 152 w 2033"/>
                <a:gd name="T97" fmla="*/ 481 h 2031"/>
                <a:gd name="T98" fmla="*/ 416 w 2033"/>
                <a:gd name="T99" fmla="*/ 196 h 2031"/>
                <a:gd name="T100" fmla="*/ 772 w 2033"/>
                <a:gd name="T101" fmla="*/ 30 h 2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33" h="2031">
                  <a:moveTo>
                    <a:pt x="979" y="320"/>
                  </a:moveTo>
                  <a:lnTo>
                    <a:pt x="962" y="321"/>
                  </a:lnTo>
                  <a:lnTo>
                    <a:pt x="949" y="325"/>
                  </a:lnTo>
                  <a:lnTo>
                    <a:pt x="939" y="330"/>
                  </a:lnTo>
                  <a:lnTo>
                    <a:pt x="934" y="339"/>
                  </a:lnTo>
                  <a:lnTo>
                    <a:pt x="932" y="352"/>
                  </a:lnTo>
                  <a:lnTo>
                    <a:pt x="930" y="369"/>
                  </a:lnTo>
                  <a:lnTo>
                    <a:pt x="930" y="426"/>
                  </a:lnTo>
                  <a:lnTo>
                    <a:pt x="930" y="443"/>
                  </a:lnTo>
                  <a:lnTo>
                    <a:pt x="929" y="457"/>
                  </a:lnTo>
                  <a:lnTo>
                    <a:pt x="927" y="467"/>
                  </a:lnTo>
                  <a:lnTo>
                    <a:pt x="923" y="474"/>
                  </a:lnTo>
                  <a:lnTo>
                    <a:pt x="917" y="481"/>
                  </a:lnTo>
                  <a:lnTo>
                    <a:pt x="908" y="486"/>
                  </a:lnTo>
                  <a:lnTo>
                    <a:pt x="895" y="492"/>
                  </a:lnTo>
                  <a:lnTo>
                    <a:pt x="877" y="498"/>
                  </a:lnTo>
                  <a:lnTo>
                    <a:pt x="841" y="513"/>
                  </a:lnTo>
                  <a:lnTo>
                    <a:pt x="808" y="531"/>
                  </a:lnTo>
                  <a:lnTo>
                    <a:pt x="777" y="550"/>
                  </a:lnTo>
                  <a:lnTo>
                    <a:pt x="750" y="573"/>
                  </a:lnTo>
                  <a:lnTo>
                    <a:pt x="726" y="598"/>
                  </a:lnTo>
                  <a:lnTo>
                    <a:pt x="707" y="626"/>
                  </a:lnTo>
                  <a:lnTo>
                    <a:pt x="690" y="658"/>
                  </a:lnTo>
                  <a:lnTo>
                    <a:pt x="677" y="691"/>
                  </a:lnTo>
                  <a:lnTo>
                    <a:pt x="669" y="728"/>
                  </a:lnTo>
                  <a:lnTo>
                    <a:pt x="664" y="768"/>
                  </a:lnTo>
                  <a:lnTo>
                    <a:pt x="664" y="807"/>
                  </a:lnTo>
                  <a:lnTo>
                    <a:pt x="670" y="844"/>
                  </a:lnTo>
                  <a:lnTo>
                    <a:pt x="680" y="878"/>
                  </a:lnTo>
                  <a:lnTo>
                    <a:pt x="694" y="909"/>
                  </a:lnTo>
                  <a:lnTo>
                    <a:pt x="712" y="938"/>
                  </a:lnTo>
                  <a:lnTo>
                    <a:pt x="734" y="965"/>
                  </a:lnTo>
                  <a:lnTo>
                    <a:pt x="760" y="990"/>
                  </a:lnTo>
                  <a:lnTo>
                    <a:pt x="789" y="1013"/>
                  </a:lnTo>
                  <a:lnTo>
                    <a:pt x="821" y="1033"/>
                  </a:lnTo>
                  <a:lnTo>
                    <a:pt x="869" y="1058"/>
                  </a:lnTo>
                  <a:lnTo>
                    <a:pt x="917" y="1080"/>
                  </a:lnTo>
                  <a:lnTo>
                    <a:pt x="967" y="1099"/>
                  </a:lnTo>
                  <a:lnTo>
                    <a:pt x="1017" y="1121"/>
                  </a:lnTo>
                  <a:lnTo>
                    <a:pt x="1042" y="1133"/>
                  </a:lnTo>
                  <a:lnTo>
                    <a:pt x="1066" y="1147"/>
                  </a:lnTo>
                  <a:lnTo>
                    <a:pt x="1088" y="1162"/>
                  </a:lnTo>
                  <a:lnTo>
                    <a:pt x="1105" y="1180"/>
                  </a:lnTo>
                  <a:lnTo>
                    <a:pt x="1117" y="1197"/>
                  </a:lnTo>
                  <a:lnTo>
                    <a:pt x="1126" y="1216"/>
                  </a:lnTo>
                  <a:lnTo>
                    <a:pt x="1129" y="1236"/>
                  </a:lnTo>
                  <a:lnTo>
                    <a:pt x="1129" y="1256"/>
                  </a:lnTo>
                  <a:lnTo>
                    <a:pt x="1124" y="1275"/>
                  </a:lnTo>
                  <a:lnTo>
                    <a:pt x="1115" y="1292"/>
                  </a:lnTo>
                  <a:lnTo>
                    <a:pt x="1103" y="1309"/>
                  </a:lnTo>
                  <a:lnTo>
                    <a:pt x="1086" y="1323"/>
                  </a:lnTo>
                  <a:lnTo>
                    <a:pt x="1065" y="1334"/>
                  </a:lnTo>
                  <a:lnTo>
                    <a:pt x="1035" y="1344"/>
                  </a:lnTo>
                  <a:lnTo>
                    <a:pt x="1003" y="1351"/>
                  </a:lnTo>
                  <a:lnTo>
                    <a:pt x="972" y="1352"/>
                  </a:lnTo>
                  <a:lnTo>
                    <a:pt x="940" y="1351"/>
                  </a:lnTo>
                  <a:lnTo>
                    <a:pt x="890" y="1342"/>
                  </a:lnTo>
                  <a:lnTo>
                    <a:pt x="841" y="1330"/>
                  </a:lnTo>
                  <a:lnTo>
                    <a:pt x="794" y="1314"/>
                  </a:lnTo>
                  <a:lnTo>
                    <a:pt x="748" y="1293"/>
                  </a:lnTo>
                  <a:lnTo>
                    <a:pt x="733" y="1286"/>
                  </a:lnTo>
                  <a:lnTo>
                    <a:pt x="720" y="1283"/>
                  </a:lnTo>
                  <a:lnTo>
                    <a:pt x="710" y="1284"/>
                  </a:lnTo>
                  <a:lnTo>
                    <a:pt x="702" y="1290"/>
                  </a:lnTo>
                  <a:lnTo>
                    <a:pt x="696" y="1301"/>
                  </a:lnTo>
                  <a:lnTo>
                    <a:pt x="690" y="1317"/>
                  </a:lnTo>
                  <a:lnTo>
                    <a:pt x="661" y="1417"/>
                  </a:lnTo>
                  <a:lnTo>
                    <a:pt x="657" y="1437"/>
                  </a:lnTo>
                  <a:lnTo>
                    <a:pt x="656" y="1452"/>
                  </a:lnTo>
                  <a:lnTo>
                    <a:pt x="659" y="1464"/>
                  </a:lnTo>
                  <a:lnTo>
                    <a:pt x="665" y="1475"/>
                  </a:lnTo>
                  <a:lnTo>
                    <a:pt x="678" y="1483"/>
                  </a:lnTo>
                  <a:lnTo>
                    <a:pt x="697" y="1493"/>
                  </a:lnTo>
                  <a:lnTo>
                    <a:pt x="738" y="1510"/>
                  </a:lnTo>
                  <a:lnTo>
                    <a:pt x="782" y="1525"/>
                  </a:lnTo>
                  <a:lnTo>
                    <a:pt x="825" y="1534"/>
                  </a:lnTo>
                  <a:lnTo>
                    <a:pt x="870" y="1543"/>
                  </a:lnTo>
                  <a:lnTo>
                    <a:pt x="889" y="1546"/>
                  </a:lnTo>
                  <a:lnTo>
                    <a:pt x="902" y="1551"/>
                  </a:lnTo>
                  <a:lnTo>
                    <a:pt x="911" y="1556"/>
                  </a:lnTo>
                  <a:lnTo>
                    <a:pt x="915" y="1566"/>
                  </a:lnTo>
                  <a:lnTo>
                    <a:pt x="917" y="1580"/>
                  </a:lnTo>
                  <a:lnTo>
                    <a:pt x="917" y="1600"/>
                  </a:lnTo>
                  <a:lnTo>
                    <a:pt x="917" y="1633"/>
                  </a:lnTo>
                  <a:lnTo>
                    <a:pt x="919" y="1667"/>
                  </a:lnTo>
                  <a:lnTo>
                    <a:pt x="921" y="1682"/>
                  </a:lnTo>
                  <a:lnTo>
                    <a:pt x="925" y="1694"/>
                  </a:lnTo>
                  <a:lnTo>
                    <a:pt x="934" y="1704"/>
                  </a:lnTo>
                  <a:lnTo>
                    <a:pt x="946" y="1709"/>
                  </a:lnTo>
                  <a:lnTo>
                    <a:pt x="961" y="1711"/>
                  </a:lnTo>
                  <a:lnTo>
                    <a:pt x="1010" y="1711"/>
                  </a:lnTo>
                  <a:lnTo>
                    <a:pt x="1058" y="1711"/>
                  </a:lnTo>
                  <a:lnTo>
                    <a:pt x="1073" y="1709"/>
                  </a:lnTo>
                  <a:lnTo>
                    <a:pt x="1084" y="1704"/>
                  </a:lnTo>
                  <a:lnTo>
                    <a:pt x="1091" y="1696"/>
                  </a:lnTo>
                  <a:lnTo>
                    <a:pt x="1097" y="1684"/>
                  </a:lnTo>
                  <a:lnTo>
                    <a:pt x="1098" y="1670"/>
                  </a:lnTo>
                  <a:lnTo>
                    <a:pt x="1099" y="1624"/>
                  </a:lnTo>
                  <a:lnTo>
                    <a:pt x="1098" y="1580"/>
                  </a:lnTo>
                  <a:lnTo>
                    <a:pt x="1099" y="1564"/>
                  </a:lnTo>
                  <a:lnTo>
                    <a:pt x="1103" y="1550"/>
                  </a:lnTo>
                  <a:lnTo>
                    <a:pt x="1112" y="1540"/>
                  </a:lnTo>
                  <a:lnTo>
                    <a:pt x="1123" y="1531"/>
                  </a:lnTo>
                  <a:lnTo>
                    <a:pt x="1139" y="1526"/>
                  </a:lnTo>
                  <a:lnTo>
                    <a:pt x="1178" y="1513"/>
                  </a:lnTo>
                  <a:lnTo>
                    <a:pt x="1215" y="1495"/>
                  </a:lnTo>
                  <a:lnTo>
                    <a:pt x="1249" y="1474"/>
                  </a:lnTo>
                  <a:lnTo>
                    <a:pt x="1280" y="1448"/>
                  </a:lnTo>
                  <a:lnTo>
                    <a:pt x="1308" y="1417"/>
                  </a:lnTo>
                  <a:lnTo>
                    <a:pt x="1332" y="1385"/>
                  </a:lnTo>
                  <a:lnTo>
                    <a:pt x="1351" y="1350"/>
                  </a:lnTo>
                  <a:lnTo>
                    <a:pt x="1364" y="1314"/>
                  </a:lnTo>
                  <a:lnTo>
                    <a:pt x="1373" y="1277"/>
                  </a:lnTo>
                  <a:lnTo>
                    <a:pt x="1377" y="1239"/>
                  </a:lnTo>
                  <a:lnTo>
                    <a:pt x="1376" y="1202"/>
                  </a:lnTo>
                  <a:lnTo>
                    <a:pt x="1370" y="1165"/>
                  </a:lnTo>
                  <a:lnTo>
                    <a:pt x="1361" y="1129"/>
                  </a:lnTo>
                  <a:lnTo>
                    <a:pt x="1345" y="1094"/>
                  </a:lnTo>
                  <a:lnTo>
                    <a:pt x="1327" y="1061"/>
                  </a:lnTo>
                  <a:lnTo>
                    <a:pt x="1304" y="1030"/>
                  </a:lnTo>
                  <a:lnTo>
                    <a:pt x="1276" y="1001"/>
                  </a:lnTo>
                  <a:lnTo>
                    <a:pt x="1245" y="976"/>
                  </a:lnTo>
                  <a:lnTo>
                    <a:pt x="1210" y="953"/>
                  </a:lnTo>
                  <a:lnTo>
                    <a:pt x="1154" y="925"/>
                  </a:lnTo>
                  <a:lnTo>
                    <a:pt x="1098" y="900"/>
                  </a:lnTo>
                  <a:lnTo>
                    <a:pt x="1039" y="876"/>
                  </a:lnTo>
                  <a:lnTo>
                    <a:pt x="1007" y="861"/>
                  </a:lnTo>
                  <a:lnTo>
                    <a:pt x="975" y="843"/>
                  </a:lnTo>
                  <a:lnTo>
                    <a:pt x="946" y="823"/>
                  </a:lnTo>
                  <a:lnTo>
                    <a:pt x="929" y="807"/>
                  </a:lnTo>
                  <a:lnTo>
                    <a:pt x="919" y="790"/>
                  </a:lnTo>
                  <a:lnTo>
                    <a:pt x="912" y="772"/>
                  </a:lnTo>
                  <a:lnTo>
                    <a:pt x="910" y="753"/>
                  </a:lnTo>
                  <a:lnTo>
                    <a:pt x="912" y="736"/>
                  </a:lnTo>
                  <a:lnTo>
                    <a:pt x="920" y="719"/>
                  </a:lnTo>
                  <a:lnTo>
                    <a:pt x="930" y="702"/>
                  </a:lnTo>
                  <a:lnTo>
                    <a:pt x="946" y="689"/>
                  </a:lnTo>
                  <a:lnTo>
                    <a:pt x="966" y="678"/>
                  </a:lnTo>
                  <a:lnTo>
                    <a:pt x="984" y="672"/>
                  </a:lnTo>
                  <a:lnTo>
                    <a:pt x="1003" y="668"/>
                  </a:lnTo>
                  <a:lnTo>
                    <a:pt x="1023" y="666"/>
                  </a:lnTo>
                  <a:lnTo>
                    <a:pt x="1079" y="666"/>
                  </a:lnTo>
                  <a:lnTo>
                    <a:pt x="1134" y="674"/>
                  </a:lnTo>
                  <a:lnTo>
                    <a:pt x="1187" y="688"/>
                  </a:lnTo>
                  <a:lnTo>
                    <a:pt x="1239" y="709"/>
                  </a:lnTo>
                  <a:lnTo>
                    <a:pt x="1253" y="715"/>
                  </a:lnTo>
                  <a:lnTo>
                    <a:pt x="1265" y="717"/>
                  </a:lnTo>
                  <a:lnTo>
                    <a:pt x="1275" y="716"/>
                  </a:lnTo>
                  <a:lnTo>
                    <a:pt x="1282" y="711"/>
                  </a:lnTo>
                  <a:lnTo>
                    <a:pt x="1289" y="700"/>
                  </a:lnTo>
                  <a:lnTo>
                    <a:pt x="1295" y="685"/>
                  </a:lnTo>
                  <a:lnTo>
                    <a:pt x="1312" y="628"/>
                  </a:lnTo>
                  <a:lnTo>
                    <a:pt x="1328" y="572"/>
                  </a:lnTo>
                  <a:lnTo>
                    <a:pt x="1331" y="558"/>
                  </a:lnTo>
                  <a:lnTo>
                    <a:pt x="1329" y="546"/>
                  </a:lnTo>
                  <a:lnTo>
                    <a:pt x="1324" y="535"/>
                  </a:lnTo>
                  <a:lnTo>
                    <a:pt x="1315" y="526"/>
                  </a:lnTo>
                  <a:lnTo>
                    <a:pt x="1302" y="520"/>
                  </a:lnTo>
                  <a:lnTo>
                    <a:pt x="1259" y="502"/>
                  </a:lnTo>
                  <a:lnTo>
                    <a:pt x="1213" y="489"/>
                  </a:lnTo>
                  <a:lnTo>
                    <a:pt x="1166" y="479"/>
                  </a:lnTo>
                  <a:lnTo>
                    <a:pt x="1143" y="476"/>
                  </a:lnTo>
                  <a:lnTo>
                    <a:pt x="1127" y="471"/>
                  </a:lnTo>
                  <a:lnTo>
                    <a:pt x="1116" y="466"/>
                  </a:lnTo>
                  <a:lnTo>
                    <a:pt x="1110" y="458"/>
                  </a:lnTo>
                  <a:lnTo>
                    <a:pt x="1106" y="447"/>
                  </a:lnTo>
                  <a:lnTo>
                    <a:pt x="1105" y="430"/>
                  </a:lnTo>
                  <a:lnTo>
                    <a:pt x="1105" y="407"/>
                  </a:lnTo>
                  <a:lnTo>
                    <a:pt x="1104" y="379"/>
                  </a:lnTo>
                  <a:lnTo>
                    <a:pt x="1103" y="357"/>
                  </a:lnTo>
                  <a:lnTo>
                    <a:pt x="1100" y="341"/>
                  </a:lnTo>
                  <a:lnTo>
                    <a:pt x="1093" y="331"/>
                  </a:lnTo>
                  <a:lnTo>
                    <a:pt x="1084" y="325"/>
                  </a:lnTo>
                  <a:lnTo>
                    <a:pt x="1067" y="321"/>
                  </a:lnTo>
                  <a:lnTo>
                    <a:pt x="1046" y="320"/>
                  </a:lnTo>
                  <a:lnTo>
                    <a:pt x="1017" y="320"/>
                  </a:lnTo>
                  <a:lnTo>
                    <a:pt x="979" y="320"/>
                  </a:lnTo>
                  <a:close/>
                  <a:moveTo>
                    <a:pt x="1016" y="0"/>
                  </a:moveTo>
                  <a:lnTo>
                    <a:pt x="1100" y="4"/>
                  </a:lnTo>
                  <a:lnTo>
                    <a:pt x="1181" y="13"/>
                  </a:lnTo>
                  <a:lnTo>
                    <a:pt x="1261" y="30"/>
                  </a:lnTo>
                  <a:lnTo>
                    <a:pt x="1338" y="51"/>
                  </a:lnTo>
                  <a:lnTo>
                    <a:pt x="1413" y="80"/>
                  </a:lnTo>
                  <a:lnTo>
                    <a:pt x="1483" y="113"/>
                  </a:lnTo>
                  <a:lnTo>
                    <a:pt x="1552" y="152"/>
                  </a:lnTo>
                  <a:lnTo>
                    <a:pt x="1617" y="196"/>
                  </a:lnTo>
                  <a:lnTo>
                    <a:pt x="1678" y="244"/>
                  </a:lnTo>
                  <a:lnTo>
                    <a:pt x="1735" y="298"/>
                  </a:lnTo>
                  <a:lnTo>
                    <a:pt x="1789" y="354"/>
                  </a:lnTo>
                  <a:lnTo>
                    <a:pt x="1838" y="416"/>
                  </a:lnTo>
                  <a:lnTo>
                    <a:pt x="1881" y="480"/>
                  </a:lnTo>
                  <a:lnTo>
                    <a:pt x="1920" y="548"/>
                  </a:lnTo>
                  <a:lnTo>
                    <a:pt x="1954" y="620"/>
                  </a:lnTo>
                  <a:lnTo>
                    <a:pt x="1982" y="695"/>
                  </a:lnTo>
                  <a:lnTo>
                    <a:pt x="2004" y="771"/>
                  </a:lnTo>
                  <a:lnTo>
                    <a:pt x="2020" y="851"/>
                  </a:lnTo>
                  <a:lnTo>
                    <a:pt x="2030" y="932"/>
                  </a:lnTo>
                  <a:lnTo>
                    <a:pt x="2033" y="1015"/>
                  </a:lnTo>
                  <a:lnTo>
                    <a:pt x="2030" y="1098"/>
                  </a:lnTo>
                  <a:lnTo>
                    <a:pt x="2020" y="1180"/>
                  </a:lnTo>
                  <a:lnTo>
                    <a:pt x="2004" y="1259"/>
                  </a:lnTo>
                  <a:lnTo>
                    <a:pt x="1982" y="1336"/>
                  </a:lnTo>
                  <a:lnTo>
                    <a:pt x="1954" y="1411"/>
                  </a:lnTo>
                  <a:lnTo>
                    <a:pt x="1920" y="1482"/>
                  </a:lnTo>
                  <a:lnTo>
                    <a:pt x="1881" y="1551"/>
                  </a:lnTo>
                  <a:lnTo>
                    <a:pt x="1838" y="1615"/>
                  </a:lnTo>
                  <a:lnTo>
                    <a:pt x="1789" y="1676"/>
                  </a:lnTo>
                  <a:lnTo>
                    <a:pt x="1735" y="1733"/>
                  </a:lnTo>
                  <a:lnTo>
                    <a:pt x="1678" y="1786"/>
                  </a:lnTo>
                  <a:lnTo>
                    <a:pt x="1617" y="1835"/>
                  </a:lnTo>
                  <a:lnTo>
                    <a:pt x="1552" y="1878"/>
                  </a:lnTo>
                  <a:lnTo>
                    <a:pt x="1483" y="1917"/>
                  </a:lnTo>
                  <a:lnTo>
                    <a:pt x="1413" y="1951"/>
                  </a:lnTo>
                  <a:lnTo>
                    <a:pt x="1338" y="1979"/>
                  </a:lnTo>
                  <a:lnTo>
                    <a:pt x="1261" y="2001"/>
                  </a:lnTo>
                  <a:lnTo>
                    <a:pt x="1181" y="2017"/>
                  </a:lnTo>
                  <a:lnTo>
                    <a:pt x="1100" y="2028"/>
                  </a:lnTo>
                  <a:lnTo>
                    <a:pt x="1016" y="2031"/>
                  </a:lnTo>
                  <a:lnTo>
                    <a:pt x="933" y="2028"/>
                  </a:lnTo>
                  <a:lnTo>
                    <a:pt x="851" y="2017"/>
                  </a:lnTo>
                  <a:lnTo>
                    <a:pt x="772" y="2002"/>
                  </a:lnTo>
                  <a:lnTo>
                    <a:pt x="695" y="1979"/>
                  </a:lnTo>
                  <a:lnTo>
                    <a:pt x="621" y="1951"/>
                  </a:lnTo>
                  <a:lnTo>
                    <a:pt x="549" y="1917"/>
                  </a:lnTo>
                  <a:lnTo>
                    <a:pt x="481" y="1879"/>
                  </a:lnTo>
                  <a:lnTo>
                    <a:pt x="416" y="1835"/>
                  </a:lnTo>
                  <a:lnTo>
                    <a:pt x="355" y="1787"/>
                  </a:lnTo>
                  <a:lnTo>
                    <a:pt x="297" y="1734"/>
                  </a:lnTo>
                  <a:lnTo>
                    <a:pt x="244" y="1676"/>
                  </a:lnTo>
                  <a:lnTo>
                    <a:pt x="195" y="1616"/>
                  </a:lnTo>
                  <a:lnTo>
                    <a:pt x="152" y="1551"/>
                  </a:lnTo>
                  <a:lnTo>
                    <a:pt x="113" y="1482"/>
                  </a:lnTo>
                  <a:lnTo>
                    <a:pt x="79" y="1411"/>
                  </a:lnTo>
                  <a:lnTo>
                    <a:pt x="52" y="1337"/>
                  </a:lnTo>
                  <a:lnTo>
                    <a:pt x="29" y="1260"/>
                  </a:lnTo>
                  <a:lnTo>
                    <a:pt x="13" y="1181"/>
                  </a:lnTo>
                  <a:lnTo>
                    <a:pt x="3" y="1099"/>
                  </a:lnTo>
                  <a:lnTo>
                    <a:pt x="0" y="1016"/>
                  </a:lnTo>
                  <a:lnTo>
                    <a:pt x="3" y="932"/>
                  </a:lnTo>
                  <a:lnTo>
                    <a:pt x="13" y="851"/>
                  </a:lnTo>
                  <a:lnTo>
                    <a:pt x="29" y="772"/>
                  </a:lnTo>
                  <a:lnTo>
                    <a:pt x="52" y="695"/>
                  </a:lnTo>
                  <a:lnTo>
                    <a:pt x="79" y="621"/>
                  </a:lnTo>
                  <a:lnTo>
                    <a:pt x="113" y="549"/>
                  </a:lnTo>
                  <a:lnTo>
                    <a:pt x="152" y="481"/>
                  </a:lnTo>
                  <a:lnTo>
                    <a:pt x="195" y="416"/>
                  </a:lnTo>
                  <a:lnTo>
                    <a:pt x="244" y="355"/>
                  </a:lnTo>
                  <a:lnTo>
                    <a:pt x="297" y="298"/>
                  </a:lnTo>
                  <a:lnTo>
                    <a:pt x="355" y="244"/>
                  </a:lnTo>
                  <a:lnTo>
                    <a:pt x="416" y="196"/>
                  </a:lnTo>
                  <a:lnTo>
                    <a:pt x="481" y="152"/>
                  </a:lnTo>
                  <a:lnTo>
                    <a:pt x="549" y="113"/>
                  </a:lnTo>
                  <a:lnTo>
                    <a:pt x="621" y="80"/>
                  </a:lnTo>
                  <a:lnTo>
                    <a:pt x="695" y="51"/>
                  </a:lnTo>
                  <a:lnTo>
                    <a:pt x="772" y="30"/>
                  </a:lnTo>
                  <a:lnTo>
                    <a:pt x="851" y="13"/>
                  </a:lnTo>
                  <a:lnTo>
                    <a:pt x="933" y="4"/>
                  </a:lnTo>
                  <a:lnTo>
                    <a:pt x="10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4" name="Group 1163"/>
          <p:cNvGrpSpPr/>
          <p:nvPr/>
        </p:nvGrpSpPr>
        <p:grpSpPr>
          <a:xfrm>
            <a:off x="10427068" y="360747"/>
            <a:ext cx="376238" cy="574675"/>
            <a:chOff x="7378700" y="1906588"/>
            <a:chExt cx="376238" cy="574675"/>
          </a:xfrm>
          <a:solidFill>
            <a:srgbClr val="000000"/>
          </a:solidFill>
        </p:grpSpPr>
        <p:sp>
          <p:nvSpPr>
            <p:cNvPr id="335" name="Freeform 538"/>
            <p:cNvSpPr>
              <a:spLocks/>
            </p:cNvSpPr>
            <p:nvPr/>
          </p:nvSpPr>
          <p:spPr bwMode="auto">
            <a:xfrm>
              <a:off x="7427913" y="1906588"/>
              <a:ext cx="90488" cy="114300"/>
            </a:xfrm>
            <a:custGeom>
              <a:avLst/>
              <a:gdLst>
                <a:gd name="T0" fmla="*/ 282 w 565"/>
                <a:gd name="T1" fmla="*/ 0 h 724"/>
                <a:gd name="T2" fmla="*/ 297 w 565"/>
                <a:gd name="T3" fmla="*/ 0 h 724"/>
                <a:gd name="T4" fmla="*/ 322 w 565"/>
                <a:gd name="T5" fmla="*/ 2 h 724"/>
                <a:gd name="T6" fmla="*/ 356 w 565"/>
                <a:gd name="T7" fmla="*/ 7 h 724"/>
                <a:gd name="T8" fmla="*/ 395 w 565"/>
                <a:gd name="T9" fmla="*/ 20 h 724"/>
                <a:gd name="T10" fmla="*/ 437 w 565"/>
                <a:gd name="T11" fmla="*/ 39 h 724"/>
                <a:gd name="T12" fmla="*/ 477 w 565"/>
                <a:gd name="T13" fmla="*/ 70 h 724"/>
                <a:gd name="T14" fmla="*/ 512 w 565"/>
                <a:gd name="T15" fmla="*/ 112 h 724"/>
                <a:gd name="T16" fmla="*/ 541 w 565"/>
                <a:gd name="T17" fmla="*/ 170 h 724"/>
                <a:gd name="T18" fmla="*/ 558 w 565"/>
                <a:gd name="T19" fmla="*/ 242 h 724"/>
                <a:gd name="T20" fmla="*/ 563 w 565"/>
                <a:gd name="T21" fmla="*/ 289 h 724"/>
                <a:gd name="T22" fmla="*/ 564 w 565"/>
                <a:gd name="T23" fmla="*/ 305 h 724"/>
                <a:gd name="T24" fmla="*/ 565 w 565"/>
                <a:gd name="T25" fmla="*/ 335 h 724"/>
                <a:gd name="T26" fmla="*/ 564 w 565"/>
                <a:gd name="T27" fmla="*/ 376 h 724"/>
                <a:gd name="T28" fmla="*/ 560 w 565"/>
                <a:gd name="T29" fmla="*/ 423 h 724"/>
                <a:gd name="T30" fmla="*/ 552 w 565"/>
                <a:gd name="T31" fmla="*/ 476 h 724"/>
                <a:gd name="T32" fmla="*/ 537 w 565"/>
                <a:gd name="T33" fmla="*/ 531 h 724"/>
                <a:gd name="T34" fmla="*/ 515 w 565"/>
                <a:gd name="T35" fmla="*/ 584 h 724"/>
                <a:gd name="T36" fmla="*/ 484 w 565"/>
                <a:gd name="T37" fmla="*/ 633 h 724"/>
                <a:gd name="T38" fmla="*/ 443 w 565"/>
                <a:gd name="T39" fmla="*/ 674 h 724"/>
                <a:gd name="T40" fmla="*/ 389 w 565"/>
                <a:gd name="T41" fmla="*/ 705 h 724"/>
                <a:gd name="T42" fmla="*/ 323 w 565"/>
                <a:gd name="T43" fmla="*/ 721 h 724"/>
                <a:gd name="T44" fmla="*/ 280 w 565"/>
                <a:gd name="T45" fmla="*/ 724 h 724"/>
                <a:gd name="T46" fmla="*/ 206 w 565"/>
                <a:gd name="T47" fmla="*/ 714 h 724"/>
                <a:gd name="T48" fmla="*/ 147 w 565"/>
                <a:gd name="T49" fmla="*/ 690 h 724"/>
                <a:gd name="T50" fmla="*/ 99 w 565"/>
                <a:gd name="T51" fmla="*/ 654 h 724"/>
                <a:gd name="T52" fmla="*/ 63 w 565"/>
                <a:gd name="T53" fmla="*/ 609 h 724"/>
                <a:gd name="T54" fmla="*/ 38 w 565"/>
                <a:gd name="T55" fmla="*/ 558 h 724"/>
                <a:gd name="T56" fmla="*/ 19 w 565"/>
                <a:gd name="T57" fmla="*/ 504 h 724"/>
                <a:gd name="T58" fmla="*/ 8 w 565"/>
                <a:gd name="T59" fmla="*/ 450 h 724"/>
                <a:gd name="T60" fmla="*/ 2 w 565"/>
                <a:gd name="T61" fmla="*/ 399 h 724"/>
                <a:gd name="T62" fmla="*/ 0 w 565"/>
                <a:gd name="T63" fmla="*/ 354 h 724"/>
                <a:gd name="T64" fmla="*/ 0 w 565"/>
                <a:gd name="T65" fmla="*/ 318 h 724"/>
                <a:gd name="T66" fmla="*/ 1 w 565"/>
                <a:gd name="T67" fmla="*/ 294 h 724"/>
                <a:gd name="T68" fmla="*/ 2 w 565"/>
                <a:gd name="T69" fmla="*/ 287 h 724"/>
                <a:gd name="T70" fmla="*/ 13 w 565"/>
                <a:gd name="T71" fmla="*/ 204 h 724"/>
                <a:gd name="T72" fmla="*/ 37 w 565"/>
                <a:gd name="T73" fmla="*/ 139 h 724"/>
                <a:gd name="T74" fmla="*/ 70 w 565"/>
                <a:gd name="T75" fmla="*/ 89 h 724"/>
                <a:gd name="T76" fmla="*/ 108 w 565"/>
                <a:gd name="T77" fmla="*/ 54 h 724"/>
                <a:gd name="T78" fmla="*/ 149 w 565"/>
                <a:gd name="T79" fmla="*/ 28 h 724"/>
                <a:gd name="T80" fmla="*/ 189 w 565"/>
                <a:gd name="T81" fmla="*/ 13 h 724"/>
                <a:gd name="T82" fmla="*/ 226 w 565"/>
                <a:gd name="T83" fmla="*/ 4 h 724"/>
                <a:gd name="T84" fmla="*/ 256 w 565"/>
                <a:gd name="T85" fmla="*/ 0 h 724"/>
                <a:gd name="T86" fmla="*/ 277 w 565"/>
                <a:gd name="T87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65" h="724">
                  <a:moveTo>
                    <a:pt x="277" y="0"/>
                  </a:moveTo>
                  <a:lnTo>
                    <a:pt x="282" y="0"/>
                  </a:lnTo>
                  <a:lnTo>
                    <a:pt x="288" y="0"/>
                  </a:lnTo>
                  <a:lnTo>
                    <a:pt x="297" y="0"/>
                  </a:lnTo>
                  <a:lnTo>
                    <a:pt x="308" y="0"/>
                  </a:lnTo>
                  <a:lnTo>
                    <a:pt x="322" y="2"/>
                  </a:lnTo>
                  <a:lnTo>
                    <a:pt x="339" y="4"/>
                  </a:lnTo>
                  <a:lnTo>
                    <a:pt x="356" y="7"/>
                  </a:lnTo>
                  <a:lnTo>
                    <a:pt x="375" y="13"/>
                  </a:lnTo>
                  <a:lnTo>
                    <a:pt x="395" y="20"/>
                  </a:lnTo>
                  <a:lnTo>
                    <a:pt x="416" y="28"/>
                  </a:lnTo>
                  <a:lnTo>
                    <a:pt x="437" y="39"/>
                  </a:lnTo>
                  <a:lnTo>
                    <a:pt x="457" y="54"/>
                  </a:lnTo>
                  <a:lnTo>
                    <a:pt x="477" y="70"/>
                  </a:lnTo>
                  <a:lnTo>
                    <a:pt x="495" y="89"/>
                  </a:lnTo>
                  <a:lnTo>
                    <a:pt x="512" y="112"/>
                  </a:lnTo>
                  <a:lnTo>
                    <a:pt x="527" y="139"/>
                  </a:lnTo>
                  <a:lnTo>
                    <a:pt x="541" y="170"/>
                  </a:lnTo>
                  <a:lnTo>
                    <a:pt x="552" y="204"/>
                  </a:lnTo>
                  <a:lnTo>
                    <a:pt x="558" y="242"/>
                  </a:lnTo>
                  <a:lnTo>
                    <a:pt x="563" y="287"/>
                  </a:lnTo>
                  <a:lnTo>
                    <a:pt x="563" y="289"/>
                  </a:lnTo>
                  <a:lnTo>
                    <a:pt x="563" y="294"/>
                  </a:lnTo>
                  <a:lnTo>
                    <a:pt x="564" y="305"/>
                  </a:lnTo>
                  <a:lnTo>
                    <a:pt x="565" y="318"/>
                  </a:lnTo>
                  <a:lnTo>
                    <a:pt x="565" y="335"/>
                  </a:lnTo>
                  <a:lnTo>
                    <a:pt x="565" y="354"/>
                  </a:lnTo>
                  <a:lnTo>
                    <a:pt x="564" y="376"/>
                  </a:lnTo>
                  <a:lnTo>
                    <a:pt x="563" y="399"/>
                  </a:lnTo>
                  <a:lnTo>
                    <a:pt x="560" y="423"/>
                  </a:lnTo>
                  <a:lnTo>
                    <a:pt x="557" y="450"/>
                  </a:lnTo>
                  <a:lnTo>
                    <a:pt x="552" y="476"/>
                  </a:lnTo>
                  <a:lnTo>
                    <a:pt x="545" y="504"/>
                  </a:lnTo>
                  <a:lnTo>
                    <a:pt x="537" y="531"/>
                  </a:lnTo>
                  <a:lnTo>
                    <a:pt x="527" y="558"/>
                  </a:lnTo>
                  <a:lnTo>
                    <a:pt x="515" y="584"/>
                  </a:lnTo>
                  <a:lnTo>
                    <a:pt x="501" y="609"/>
                  </a:lnTo>
                  <a:lnTo>
                    <a:pt x="484" y="633"/>
                  </a:lnTo>
                  <a:lnTo>
                    <a:pt x="466" y="654"/>
                  </a:lnTo>
                  <a:lnTo>
                    <a:pt x="443" y="674"/>
                  </a:lnTo>
                  <a:lnTo>
                    <a:pt x="418" y="690"/>
                  </a:lnTo>
                  <a:lnTo>
                    <a:pt x="389" y="705"/>
                  </a:lnTo>
                  <a:lnTo>
                    <a:pt x="359" y="714"/>
                  </a:lnTo>
                  <a:lnTo>
                    <a:pt x="323" y="721"/>
                  </a:lnTo>
                  <a:lnTo>
                    <a:pt x="285" y="724"/>
                  </a:lnTo>
                  <a:lnTo>
                    <a:pt x="280" y="724"/>
                  </a:lnTo>
                  <a:lnTo>
                    <a:pt x="242" y="721"/>
                  </a:lnTo>
                  <a:lnTo>
                    <a:pt x="206" y="714"/>
                  </a:lnTo>
                  <a:lnTo>
                    <a:pt x="174" y="705"/>
                  </a:lnTo>
                  <a:lnTo>
                    <a:pt x="147" y="690"/>
                  </a:lnTo>
                  <a:lnTo>
                    <a:pt x="121" y="674"/>
                  </a:lnTo>
                  <a:lnTo>
                    <a:pt x="99" y="654"/>
                  </a:lnTo>
                  <a:lnTo>
                    <a:pt x="81" y="633"/>
                  </a:lnTo>
                  <a:lnTo>
                    <a:pt x="63" y="609"/>
                  </a:lnTo>
                  <a:lnTo>
                    <a:pt x="50" y="584"/>
                  </a:lnTo>
                  <a:lnTo>
                    <a:pt x="38" y="558"/>
                  </a:lnTo>
                  <a:lnTo>
                    <a:pt x="28" y="531"/>
                  </a:lnTo>
                  <a:lnTo>
                    <a:pt x="19" y="504"/>
                  </a:lnTo>
                  <a:lnTo>
                    <a:pt x="13" y="476"/>
                  </a:lnTo>
                  <a:lnTo>
                    <a:pt x="8" y="450"/>
                  </a:lnTo>
                  <a:lnTo>
                    <a:pt x="5" y="423"/>
                  </a:lnTo>
                  <a:lnTo>
                    <a:pt x="2" y="399"/>
                  </a:lnTo>
                  <a:lnTo>
                    <a:pt x="0" y="376"/>
                  </a:lnTo>
                  <a:lnTo>
                    <a:pt x="0" y="354"/>
                  </a:lnTo>
                  <a:lnTo>
                    <a:pt x="0" y="335"/>
                  </a:lnTo>
                  <a:lnTo>
                    <a:pt x="0" y="318"/>
                  </a:lnTo>
                  <a:lnTo>
                    <a:pt x="1" y="305"/>
                  </a:lnTo>
                  <a:lnTo>
                    <a:pt x="1" y="294"/>
                  </a:lnTo>
                  <a:lnTo>
                    <a:pt x="2" y="289"/>
                  </a:lnTo>
                  <a:lnTo>
                    <a:pt x="2" y="287"/>
                  </a:lnTo>
                  <a:lnTo>
                    <a:pt x="7" y="242"/>
                  </a:lnTo>
                  <a:lnTo>
                    <a:pt x="13" y="204"/>
                  </a:lnTo>
                  <a:lnTo>
                    <a:pt x="24" y="170"/>
                  </a:lnTo>
                  <a:lnTo>
                    <a:pt x="37" y="139"/>
                  </a:lnTo>
                  <a:lnTo>
                    <a:pt x="52" y="112"/>
                  </a:lnTo>
                  <a:lnTo>
                    <a:pt x="70" y="89"/>
                  </a:lnTo>
                  <a:lnTo>
                    <a:pt x="88" y="70"/>
                  </a:lnTo>
                  <a:lnTo>
                    <a:pt x="108" y="54"/>
                  </a:lnTo>
                  <a:lnTo>
                    <a:pt x="128" y="39"/>
                  </a:lnTo>
                  <a:lnTo>
                    <a:pt x="149" y="28"/>
                  </a:lnTo>
                  <a:lnTo>
                    <a:pt x="169" y="20"/>
                  </a:lnTo>
                  <a:lnTo>
                    <a:pt x="189" y="13"/>
                  </a:lnTo>
                  <a:lnTo>
                    <a:pt x="209" y="7"/>
                  </a:lnTo>
                  <a:lnTo>
                    <a:pt x="226" y="4"/>
                  </a:lnTo>
                  <a:lnTo>
                    <a:pt x="243" y="2"/>
                  </a:lnTo>
                  <a:lnTo>
                    <a:pt x="256" y="0"/>
                  </a:lnTo>
                  <a:lnTo>
                    <a:pt x="268" y="0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539"/>
            <p:cNvSpPr>
              <a:spLocks/>
            </p:cNvSpPr>
            <p:nvPr/>
          </p:nvSpPr>
          <p:spPr bwMode="auto">
            <a:xfrm>
              <a:off x="7378700" y="2033588"/>
              <a:ext cx="188913" cy="447675"/>
            </a:xfrm>
            <a:custGeom>
              <a:avLst/>
              <a:gdLst>
                <a:gd name="T0" fmla="*/ 561 w 1187"/>
                <a:gd name="T1" fmla="*/ 170 h 2817"/>
                <a:gd name="T2" fmla="*/ 521 w 1187"/>
                <a:gd name="T3" fmla="*/ 97 h 2817"/>
                <a:gd name="T4" fmla="*/ 514 w 1187"/>
                <a:gd name="T5" fmla="*/ 49 h 2817"/>
                <a:gd name="T6" fmla="*/ 530 w 1187"/>
                <a:gd name="T7" fmla="*/ 20 h 2817"/>
                <a:gd name="T8" fmla="*/ 557 w 1187"/>
                <a:gd name="T9" fmla="*/ 6 h 2817"/>
                <a:gd name="T10" fmla="*/ 583 w 1187"/>
                <a:gd name="T11" fmla="*/ 1 h 2817"/>
                <a:gd name="T12" fmla="*/ 598 w 1187"/>
                <a:gd name="T13" fmla="*/ 0 h 2817"/>
                <a:gd name="T14" fmla="*/ 621 w 1187"/>
                <a:gd name="T15" fmla="*/ 3 h 2817"/>
                <a:gd name="T16" fmla="*/ 648 w 1187"/>
                <a:gd name="T17" fmla="*/ 13 h 2817"/>
                <a:gd name="T18" fmla="*/ 669 w 1187"/>
                <a:gd name="T19" fmla="*/ 36 h 2817"/>
                <a:gd name="T20" fmla="*/ 672 w 1187"/>
                <a:gd name="T21" fmla="*/ 78 h 2817"/>
                <a:gd name="T22" fmla="*/ 644 w 1187"/>
                <a:gd name="T23" fmla="*/ 142 h 2817"/>
                <a:gd name="T24" fmla="*/ 804 w 1187"/>
                <a:gd name="T25" fmla="*/ 0 h 2817"/>
                <a:gd name="T26" fmla="*/ 829 w 1187"/>
                <a:gd name="T27" fmla="*/ 10 h 2817"/>
                <a:gd name="T28" fmla="*/ 893 w 1187"/>
                <a:gd name="T29" fmla="*/ 41 h 2817"/>
                <a:gd name="T30" fmla="*/ 980 w 1187"/>
                <a:gd name="T31" fmla="*/ 87 h 2817"/>
                <a:gd name="T32" fmla="*/ 1073 w 1187"/>
                <a:gd name="T33" fmla="*/ 148 h 2817"/>
                <a:gd name="T34" fmla="*/ 1118 w 1187"/>
                <a:gd name="T35" fmla="*/ 184 h 2817"/>
                <a:gd name="T36" fmla="*/ 1158 w 1187"/>
                <a:gd name="T37" fmla="*/ 228 h 2817"/>
                <a:gd name="T38" fmla="*/ 1179 w 1187"/>
                <a:gd name="T39" fmla="*/ 306 h 2817"/>
                <a:gd name="T40" fmla="*/ 1187 w 1187"/>
                <a:gd name="T41" fmla="*/ 419 h 2817"/>
                <a:gd name="T42" fmla="*/ 1183 w 1187"/>
                <a:gd name="T43" fmla="*/ 548 h 2817"/>
                <a:gd name="T44" fmla="*/ 1171 w 1187"/>
                <a:gd name="T45" fmla="*/ 675 h 2817"/>
                <a:gd name="T46" fmla="*/ 1154 w 1187"/>
                <a:gd name="T47" fmla="*/ 781 h 2817"/>
                <a:gd name="T48" fmla="*/ 1128 w 1187"/>
                <a:gd name="T49" fmla="*/ 867 h 2817"/>
                <a:gd name="T50" fmla="*/ 1091 w 1187"/>
                <a:gd name="T51" fmla="*/ 961 h 2817"/>
                <a:gd name="T52" fmla="*/ 1050 w 1187"/>
                <a:gd name="T53" fmla="*/ 1048 h 2817"/>
                <a:gd name="T54" fmla="*/ 1016 w 1187"/>
                <a:gd name="T55" fmla="*/ 1115 h 2817"/>
                <a:gd name="T56" fmla="*/ 997 w 1187"/>
                <a:gd name="T57" fmla="*/ 1150 h 2817"/>
                <a:gd name="T58" fmla="*/ 961 w 1187"/>
                <a:gd name="T59" fmla="*/ 1261 h 2817"/>
                <a:gd name="T60" fmla="*/ 803 w 1187"/>
                <a:gd name="T61" fmla="*/ 2759 h 2817"/>
                <a:gd name="T62" fmla="*/ 761 w 1187"/>
                <a:gd name="T63" fmla="*/ 2806 h 2817"/>
                <a:gd name="T64" fmla="*/ 468 w 1187"/>
                <a:gd name="T65" fmla="*/ 2817 h 2817"/>
                <a:gd name="T66" fmla="*/ 408 w 1187"/>
                <a:gd name="T67" fmla="*/ 2794 h 2817"/>
                <a:gd name="T68" fmla="*/ 379 w 1187"/>
                <a:gd name="T69" fmla="*/ 2738 h 2817"/>
                <a:gd name="T70" fmla="*/ 212 w 1187"/>
                <a:gd name="T71" fmla="*/ 1207 h 2817"/>
                <a:gd name="T72" fmla="*/ 186 w 1187"/>
                <a:gd name="T73" fmla="*/ 1144 h 2817"/>
                <a:gd name="T74" fmla="*/ 161 w 1187"/>
                <a:gd name="T75" fmla="*/ 1096 h 2817"/>
                <a:gd name="T76" fmla="*/ 124 w 1187"/>
                <a:gd name="T77" fmla="*/ 1020 h 2817"/>
                <a:gd name="T78" fmla="*/ 84 w 1187"/>
                <a:gd name="T79" fmla="*/ 931 h 2817"/>
                <a:gd name="T80" fmla="*/ 49 w 1187"/>
                <a:gd name="T81" fmla="*/ 838 h 2817"/>
                <a:gd name="T82" fmla="*/ 28 w 1187"/>
                <a:gd name="T83" fmla="*/ 749 h 2817"/>
                <a:gd name="T84" fmla="*/ 11 w 1187"/>
                <a:gd name="T85" fmla="*/ 634 h 2817"/>
                <a:gd name="T86" fmla="*/ 1 w 1187"/>
                <a:gd name="T87" fmla="*/ 504 h 2817"/>
                <a:gd name="T88" fmla="*/ 1 w 1187"/>
                <a:gd name="T89" fmla="*/ 378 h 2817"/>
                <a:gd name="T90" fmla="*/ 13 w 1187"/>
                <a:gd name="T91" fmla="*/ 275 h 2817"/>
                <a:gd name="T92" fmla="*/ 40 w 1187"/>
                <a:gd name="T93" fmla="*/ 213 h 2817"/>
                <a:gd name="T94" fmla="*/ 83 w 1187"/>
                <a:gd name="T95" fmla="*/ 172 h 2817"/>
                <a:gd name="T96" fmla="*/ 144 w 1187"/>
                <a:gd name="T97" fmla="*/ 127 h 2817"/>
                <a:gd name="T98" fmla="*/ 237 w 1187"/>
                <a:gd name="T99" fmla="*/ 71 h 2817"/>
                <a:gd name="T100" fmla="*/ 319 w 1187"/>
                <a:gd name="T101" fmla="*/ 29 h 2817"/>
                <a:gd name="T102" fmla="*/ 372 w 1187"/>
                <a:gd name="T103" fmla="*/ 4 h 2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87" h="2817">
                  <a:moveTo>
                    <a:pt x="383" y="0"/>
                  </a:moveTo>
                  <a:lnTo>
                    <a:pt x="496" y="356"/>
                  </a:lnTo>
                  <a:lnTo>
                    <a:pt x="561" y="170"/>
                  </a:lnTo>
                  <a:lnTo>
                    <a:pt x="544" y="142"/>
                  </a:lnTo>
                  <a:lnTo>
                    <a:pt x="529" y="118"/>
                  </a:lnTo>
                  <a:lnTo>
                    <a:pt x="521" y="97"/>
                  </a:lnTo>
                  <a:lnTo>
                    <a:pt x="515" y="78"/>
                  </a:lnTo>
                  <a:lnTo>
                    <a:pt x="513" y="62"/>
                  </a:lnTo>
                  <a:lnTo>
                    <a:pt x="514" y="49"/>
                  </a:lnTo>
                  <a:lnTo>
                    <a:pt x="517" y="36"/>
                  </a:lnTo>
                  <a:lnTo>
                    <a:pt x="524" y="28"/>
                  </a:lnTo>
                  <a:lnTo>
                    <a:pt x="530" y="20"/>
                  </a:lnTo>
                  <a:lnTo>
                    <a:pt x="539" y="13"/>
                  </a:lnTo>
                  <a:lnTo>
                    <a:pt x="548" y="9"/>
                  </a:lnTo>
                  <a:lnTo>
                    <a:pt x="557" y="6"/>
                  </a:lnTo>
                  <a:lnTo>
                    <a:pt x="567" y="3"/>
                  </a:lnTo>
                  <a:lnTo>
                    <a:pt x="576" y="1"/>
                  </a:lnTo>
                  <a:lnTo>
                    <a:pt x="583" y="1"/>
                  </a:lnTo>
                  <a:lnTo>
                    <a:pt x="589" y="0"/>
                  </a:lnTo>
                  <a:lnTo>
                    <a:pt x="593" y="0"/>
                  </a:lnTo>
                  <a:lnTo>
                    <a:pt x="598" y="0"/>
                  </a:lnTo>
                  <a:lnTo>
                    <a:pt x="604" y="1"/>
                  </a:lnTo>
                  <a:lnTo>
                    <a:pt x="612" y="1"/>
                  </a:lnTo>
                  <a:lnTo>
                    <a:pt x="621" y="3"/>
                  </a:lnTo>
                  <a:lnTo>
                    <a:pt x="630" y="6"/>
                  </a:lnTo>
                  <a:lnTo>
                    <a:pt x="640" y="9"/>
                  </a:lnTo>
                  <a:lnTo>
                    <a:pt x="648" y="13"/>
                  </a:lnTo>
                  <a:lnTo>
                    <a:pt x="657" y="20"/>
                  </a:lnTo>
                  <a:lnTo>
                    <a:pt x="664" y="28"/>
                  </a:lnTo>
                  <a:lnTo>
                    <a:pt x="669" y="36"/>
                  </a:lnTo>
                  <a:lnTo>
                    <a:pt x="673" y="49"/>
                  </a:lnTo>
                  <a:lnTo>
                    <a:pt x="674" y="62"/>
                  </a:lnTo>
                  <a:lnTo>
                    <a:pt x="672" y="78"/>
                  </a:lnTo>
                  <a:lnTo>
                    <a:pt x="667" y="97"/>
                  </a:lnTo>
                  <a:lnTo>
                    <a:pt x="657" y="118"/>
                  </a:lnTo>
                  <a:lnTo>
                    <a:pt x="644" y="142"/>
                  </a:lnTo>
                  <a:lnTo>
                    <a:pt x="625" y="170"/>
                  </a:lnTo>
                  <a:lnTo>
                    <a:pt x="692" y="356"/>
                  </a:lnTo>
                  <a:lnTo>
                    <a:pt x="804" y="0"/>
                  </a:lnTo>
                  <a:lnTo>
                    <a:pt x="807" y="1"/>
                  </a:lnTo>
                  <a:lnTo>
                    <a:pt x="815" y="4"/>
                  </a:lnTo>
                  <a:lnTo>
                    <a:pt x="829" y="10"/>
                  </a:lnTo>
                  <a:lnTo>
                    <a:pt x="847" y="19"/>
                  </a:lnTo>
                  <a:lnTo>
                    <a:pt x="868" y="29"/>
                  </a:lnTo>
                  <a:lnTo>
                    <a:pt x="893" y="41"/>
                  </a:lnTo>
                  <a:lnTo>
                    <a:pt x="921" y="54"/>
                  </a:lnTo>
                  <a:lnTo>
                    <a:pt x="950" y="70"/>
                  </a:lnTo>
                  <a:lnTo>
                    <a:pt x="980" y="87"/>
                  </a:lnTo>
                  <a:lnTo>
                    <a:pt x="1011" y="106"/>
                  </a:lnTo>
                  <a:lnTo>
                    <a:pt x="1042" y="126"/>
                  </a:lnTo>
                  <a:lnTo>
                    <a:pt x="1073" y="148"/>
                  </a:lnTo>
                  <a:lnTo>
                    <a:pt x="1090" y="161"/>
                  </a:lnTo>
                  <a:lnTo>
                    <a:pt x="1105" y="172"/>
                  </a:lnTo>
                  <a:lnTo>
                    <a:pt x="1118" y="184"/>
                  </a:lnTo>
                  <a:lnTo>
                    <a:pt x="1132" y="197"/>
                  </a:lnTo>
                  <a:lnTo>
                    <a:pt x="1147" y="213"/>
                  </a:lnTo>
                  <a:lnTo>
                    <a:pt x="1158" y="228"/>
                  </a:lnTo>
                  <a:lnTo>
                    <a:pt x="1167" y="249"/>
                  </a:lnTo>
                  <a:lnTo>
                    <a:pt x="1173" y="275"/>
                  </a:lnTo>
                  <a:lnTo>
                    <a:pt x="1179" y="306"/>
                  </a:lnTo>
                  <a:lnTo>
                    <a:pt x="1183" y="341"/>
                  </a:lnTo>
                  <a:lnTo>
                    <a:pt x="1186" y="378"/>
                  </a:lnTo>
                  <a:lnTo>
                    <a:pt x="1187" y="419"/>
                  </a:lnTo>
                  <a:lnTo>
                    <a:pt x="1187" y="461"/>
                  </a:lnTo>
                  <a:lnTo>
                    <a:pt x="1186" y="504"/>
                  </a:lnTo>
                  <a:lnTo>
                    <a:pt x="1183" y="548"/>
                  </a:lnTo>
                  <a:lnTo>
                    <a:pt x="1180" y="591"/>
                  </a:lnTo>
                  <a:lnTo>
                    <a:pt x="1176" y="634"/>
                  </a:lnTo>
                  <a:lnTo>
                    <a:pt x="1171" y="675"/>
                  </a:lnTo>
                  <a:lnTo>
                    <a:pt x="1166" y="714"/>
                  </a:lnTo>
                  <a:lnTo>
                    <a:pt x="1160" y="749"/>
                  </a:lnTo>
                  <a:lnTo>
                    <a:pt x="1154" y="781"/>
                  </a:lnTo>
                  <a:lnTo>
                    <a:pt x="1147" y="807"/>
                  </a:lnTo>
                  <a:lnTo>
                    <a:pt x="1138" y="837"/>
                  </a:lnTo>
                  <a:lnTo>
                    <a:pt x="1128" y="867"/>
                  </a:lnTo>
                  <a:lnTo>
                    <a:pt x="1116" y="899"/>
                  </a:lnTo>
                  <a:lnTo>
                    <a:pt x="1104" y="930"/>
                  </a:lnTo>
                  <a:lnTo>
                    <a:pt x="1091" y="961"/>
                  </a:lnTo>
                  <a:lnTo>
                    <a:pt x="1076" y="991"/>
                  </a:lnTo>
                  <a:lnTo>
                    <a:pt x="1063" y="1020"/>
                  </a:lnTo>
                  <a:lnTo>
                    <a:pt x="1050" y="1048"/>
                  </a:lnTo>
                  <a:lnTo>
                    <a:pt x="1038" y="1072"/>
                  </a:lnTo>
                  <a:lnTo>
                    <a:pt x="1026" y="1095"/>
                  </a:lnTo>
                  <a:lnTo>
                    <a:pt x="1016" y="1115"/>
                  </a:lnTo>
                  <a:lnTo>
                    <a:pt x="1007" y="1131"/>
                  </a:lnTo>
                  <a:lnTo>
                    <a:pt x="1000" y="1143"/>
                  </a:lnTo>
                  <a:lnTo>
                    <a:pt x="997" y="1150"/>
                  </a:lnTo>
                  <a:lnTo>
                    <a:pt x="995" y="1154"/>
                  </a:lnTo>
                  <a:lnTo>
                    <a:pt x="975" y="1206"/>
                  </a:lnTo>
                  <a:lnTo>
                    <a:pt x="961" y="1261"/>
                  </a:lnTo>
                  <a:lnTo>
                    <a:pt x="952" y="1316"/>
                  </a:lnTo>
                  <a:lnTo>
                    <a:pt x="807" y="2738"/>
                  </a:lnTo>
                  <a:lnTo>
                    <a:pt x="803" y="2759"/>
                  </a:lnTo>
                  <a:lnTo>
                    <a:pt x="793" y="2779"/>
                  </a:lnTo>
                  <a:lnTo>
                    <a:pt x="779" y="2794"/>
                  </a:lnTo>
                  <a:lnTo>
                    <a:pt x="761" y="2806"/>
                  </a:lnTo>
                  <a:lnTo>
                    <a:pt x="741" y="2814"/>
                  </a:lnTo>
                  <a:lnTo>
                    <a:pt x="719" y="2817"/>
                  </a:lnTo>
                  <a:lnTo>
                    <a:pt x="468" y="2817"/>
                  </a:lnTo>
                  <a:lnTo>
                    <a:pt x="446" y="2814"/>
                  </a:lnTo>
                  <a:lnTo>
                    <a:pt x="426" y="2806"/>
                  </a:lnTo>
                  <a:lnTo>
                    <a:pt x="408" y="2794"/>
                  </a:lnTo>
                  <a:lnTo>
                    <a:pt x="394" y="2779"/>
                  </a:lnTo>
                  <a:lnTo>
                    <a:pt x="385" y="2759"/>
                  </a:lnTo>
                  <a:lnTo>
                    <a:pt x="379" y="2738"/>
                  </a:lnTo>
                  <a:lnTo>
                    <a:pt x="235" y="1317"/>
                  </a:lnTo>
                  <a:lnTo>
                    <a:pt x="226" y="1261"/>
                  </a:lnTo>
                  <a:lnTo>
                    <a:pt x="212" y="1207"/>
                  </a:lnTo>
                  <a:lnTo>
                    <a:pt x="192" y="1154"/>
                  </a:lnTo>
                  <a:lnTo>
                    <a:pt x="191" y="1152"/>
                  </a:lnTo>
                  <a:lnTo>
                    <a:pt x="186" y="1144"/>
                  </a:lnTo>
                  <a:lnTo>
                    <a:pt x="180" y="1132"/>
                  </a:lnTo>
                  <a:lnTo>
                    <a:pt x="171" y="1115"/>
                  </a:lnTo>
                  <a:lnTo>
                    <a:pt x="161" y="1096"/>
                  </a:lnTo>
                  <a:lnTo>
                    <a:pt x="150" y="1073"/>
                  </a:lnTo>
                  <a:lnTo>
                    <a:pt x="137" y="1048"/>
                  </a:lnTo>
                  <a:lnTo>
                    <a:pt x="124" y="1020"/>
                  </a:lnTo>
                  <a:lnTo>
                    <a:pt x="110" y="992"/>
                  </a:lnTo>
                  <a:lnTo>
                    <a:pt x="97" y="962"/>
                  </a:lnTo>
                  <a:lnTo>
                    <a:pt x="84" y="931"/>
                  </a:lnTo>
                  <a:lnTo>
                    <a:pt x="71" y="899"/>
                  </a:lnTo>
                  <a:lnTo>
                    <a:pt x="60" y="868"/>
                  </a:lnTo>
                  <a:lnTo>
                    <a:pt x="49" y="838"/>
                  </a:lnTo>
                  <a:lnTo>
                    <a:pt x="40" y="809"/>
                  </a:lnTo>
                  <a:lnTo>
                    <a:pt x="33" y="781"/>
                  </a:lnTo>
                  <a:lnTo>
                    <a:pt x="28" y="749"/>
                  </a:lnTo>
                  <a:lnTo>
                    <a:pt x="21" y="714"/>
                  </a:lnTo>
                  <a:lnTo>
                    <a:pt x="15" y="675"/>
                  </a:lnTo>
                  <a:lnTo>
                    <a:pt x="11" y="634"/>
                  </a:lnTo>
                  <a:lnTo>
                    <a:pt x="7" y="591"/>
                  </a:lnTo>
                  <a:lnTo>
                    <a:pt x="3" y="548"/>
                  </a:lnTo>
                  <a:lnTo>
                    <a:pt x="1" y="504"/>
                  </a:lnTo>
                  <a:lnTo>
                    <a:pt x="0" y="461"/>
                  </a:lnTo>
                  <a:lnTo>
                    <a:pt x="0" y="419"/>
                  </a:lnTo>
                  <a:lnTo>
                    <a:pt x="1" y="378"/>
                  </a:lnTo>
                  <a:lnTo>
                    <a:pt x="3" y="341"/>
                  </a:lnTo>
                  <a:lnTo>
                    <a:pt x="8" y="306"/>
                  </a:lnTo>
                  <a:lnTo>
                    <a:pt x="13" y="275"/>
                  </a:lnTo>
                  <a:lnTo>
                    <a:pt x="20" y="249"/>
                  </a:lnTo>
                  <a:lnTo>
                    <a:pt x="30" y="228"/>
                  </a:lnTo>
                  <a:lnTo>
                    <a:pt x="40" y="213"/>
                  </a:lnTo>
                  <a:lnTo>
                    <a:pt x="55" y="197"/>
                  </a:lnTo>
                  <a:lnTo>
                    <a:pt x="69" y="184"/>
                  </a:lnTo>
                  <a:lnTo>
                    <a:pt x="83" y="172"/>
                  </a:lnTo>
                  <a:lnTo>
                    <a:pt x="97" y="161"/>
                  </a:lnTo>
                  <a:lnTo>
                    <a:pt x="115" y="148"/>
                  </a:lnTo>
                  <a:lnTo>
                    <a:pt x="144" y="127"/>
                  </a:lnTo>
                  <a:lnTo>
                    <a:pt x="176" y="106"/>
                  </a:lnTo>
                  <a:lnTo>
                    <a:pt x="207" y="87"/>
                  </a:lnTo>
                  <a:lnTo>
                    <a:pt x="237" y="71"/>
                  </a:lnTo>
                  <a:lnTo>
                    <a:pt x="267" y="54"/>
                  </a:lnTo>
                  <a:lnTo>
                    <a:pt x="294" y="41"/>
                  </a:lnTo>
                  <a:lnTo>
                    <a:pt x="319" y="29"/>
                  </a:lnTo>
                  <a:lnTo>
                    <a:pt x="341" y="19"/>
                  </a:lnTo>
                  <a:lnTo>
                    <a:pt x="358" y="10"/>
                  </a:lnTo>
                  <a:lnTo>
                    <a:pt x="372" y="4"/>
                  </a:lnTo>
                  <a:lnTo>
                    <a:pt x="380" y="1"/>
                  </a:lnTo>
                  <a:lnTo>
                    <a:pt x="3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540"/>
            <p:cNvSpPr>
              <a:spLocks noEditPoints="1"/>
            </p:cNvSpPr>
            <p:nvPr/>
          </p:nvSpPr>
          <p:spPr bwMode="auto">
            <a:xfrm>
              <a:off x="7559675" y="2282825"/>
              <a:ext cx="195263" cy="196850"/>
            </a:xfrm>
            <a:custGeom>
              <a:avLst/>
              <a:gdLst>
                <a:gd name="T0" fmla="*/ 566 w 1235"/>
                <a:gd name="T1" fmla="*/ 282 h 1235"/>
                <a:gd name="T2" fmla="*/ 461 w 1235"/>
                <a:gd name="T3" fmla="*/ 333 h 1235"/>
                <a:gd name="T4" fmla="*/ 384 w 1235"/>
                <a:gd name="T5" fmla="*/ 420 h 1235"/>
                <a:gd name="T6" fmla="*/ 351 w 1235"/>
                <a:gd name="T7" fmla="*/ 499 h 1235"/>
                <a:gd name="T8" fmla="*/ 257 w 1235"/>
                <a:gd name="T9" fmla="*/ 510 h 1235"/>
                <a:gd name="T10" fmla="*/ 257 w 1235"/>
                <a:gd name="T11" fmla="*/ 579 h 1235"/>
                <a:gd name="T12" fmla="*/ 334 w 1235"/>
                <a:gd name="T13" fmla="*/ 590 h 1235"/>
                <a:gd name="T14" fmla="*/ 265 w 1235"/>
                <a:gd name="T15" fmla="*/ 632 h 1235"/>
                <a:gd name="T16" fmla="*/ 254 w 1235"/>
                <a:gd name="T17" fmla="*/ 698 h 1235"/>
                <a:gd name="T18" fmla="*/ 276 w 1235"/>
                <a:gd name="T19" fmla="*/ 719 h 1235"/>
                <a:gd name="T20" fmla="*/ 364 w 1235"/>
                <a:gd name="T21" fmla="*/ 771 h 1235"/>
                <a:gd name="T22" fmla="*/ 423 w 1235"/>
                <a:gd name="T23" fmla="*/ 867 h 1235"/>
                <a:gd name="T24" fmla="*/ 514 w 1235"/>
                <a:gd name="T25" fmla="*/ 933 h 1235"/>
                <a:gd name="T26" fmla="*/ 640 w 1235"/>
                <a:gd name="T27" fmla="*/ 966 h 1235"/>
                <a:gd name="T28" fmla="*/ 775 w 1235"/>
                <a:gd name="T29" fmla="*/ 951 h 1235"/>
                <a:gd name="T30" fmla="*/ 845 w 1235"/>
                <a:gd name="T31" fmla="*/ 923 h 1235"/>
                <a:gd name="T32" fmla="*/ 848 w 1235"/>
                <a:gd name="T33" fmla="*/ 889 h 1235"/>
                <a:gd name="T34" fmla="*/ 817 w 1235"/>
                <a:gd name="T35" fmla="*/ 822 h 1235"/>
                <a:gd name="T36" fmla="*/ 789 w 1235"/>
                <a:gd name="T37" fmla="*/ 815 h 1235"/>
                <a:gd name="T38" fmla="*/ 685 w 1235"/>
                <a:gd name="T39" fmla="*/ 837 h 1235"/>
                <a:gd name="T40" fmla="*/ 583 w 1235"/>
                <a:gd name="T41" fmla="*/ 828 h 1235"/>
                <a:gd name="T42" fmla="*/ 518 w 1235"/>
                <a:gd name="T43" fmla="*/ 786 h 1235"/>
                <a:gd name="T44" fmla="*/ 480 w 1235"/>
                <a:gd name="T45" fmla="*/ 718 h 1235"/>
                <a:gd name="T46" fmla="*/ 650 w 1235"/>
                <a:gd name="T47" fmla="*/ 707 h 1235"/>
                <a:gd name="T48" fmla="*/ 650 w 1235"/>
                <a:gd name="T49" fmla="*/ 637 h 1235"/>
                <a:gd name="T50" fmla="*/ 465 w 1235"/>
                <a:gd name="T51" fmla="*/ 627 h 1235"/>
                <a:gd name="T52" fmla="*/ 642 w 1235"/>
                <a:gd name="T53" fmla="*/ 585 h 1235"/>
                <a:gd name="T54" fmla="*/ 653 w 1235"/>
                <a:gd name="T55" fmla="*/ 519 h 1235"/>
                <a:gd name="T56" fmla="*/ 631 w 1235"/>
                <a:gd name="T57" fmla="*/ 498 h 1235"/>
                <a:gd name="T58" fmla="*/ 497 w 1235"/>
                <a:gd name="T59" fmla="*/ 474 h 1235"/>
                <a:gd name="T60" fmla="*/ 547 w 1235"/>
                <a:gd name="T61" fmla="*/ 420 h 1235"/>
                <a:gd name="T62" fmla="*/ 644 w 1235"/>
                <a:gd name="T63" fmla="*/ 394 h 1235"/>
                <a:gd name="T64" fmla="*/ 753 w 1235"/>
                <a:gd name="T65" fmla="*/ 409 h 1235"/>
                <a:gd name="T66" fmla="*/ 809 w 1235"/>
                <a:gd name="T67" fmla="*/ 418 h 1235"/>
                <a:gd name="T68" fmla="*/ 836 w 1235"/>
                <a:gd name="T69" fmla="*/ 374 h 1235"/>
                <a:gd name="T70" fmla="*/ 850 w 1235"/>
                <a:gd name="T71" fmla="*/ 322 h 1235"/>
                <a:gd name="T72" fmla="*/ 827 w 1235"/>
                <a:gd name="T73" fmla="*/ 302 h 1235"/>
                <a:gd name="T74" fmla="*/ 736 w 1235"/>
                <a:gd name="T75" fmla="*/ 276 h 1235"/>
                <a:gd name="T76" fmla="*/ 618 w 1235"/>
                <a:gd name="T77" fmla="*/ 0 h 1235"/>
                <a:gd name="T78" fmla="*/ 802 w 1235"/>
                <a:gd name="T79" fmla="*/ 27 h 1235"/>
                <a:gd name="T80" fmla="*/ 964 w 1235"/>
                <a:gd name="T81" fmla="*/ 105 h 1235"/>
                <a:gd name="T82" fmla="*/ 1095 w 1235"/>
                <a:gd name="T83" fmla="*/ 224 h 1235"/>
                <a:gd name="T84" fmla="*/ 1187 w 1235"/>
                <a:gd name="T85" fmla="*/ 377 h 1235"/>
                <a:gd name="T86" fmla="*/ 1233 w 1235"/>
                <a:gd name="T87" fmla="*/ 555 h 1235"/>
                <a:gd name="T88" fmla="*/ 1223 w 1235"/>
                <a:gd name="T89" fmla="*/ 742 h 1235"/>
                <a:gd name="T90" fmla="*/ 1161 w 1235"/>
                <a:gd name="T91" fmla="*/ 912 h 1235"/>
                <a:gd name="T92" fmla="*/ 1054 w 1235"/>
                <a:gd name="T93" fmla="*/ 1054 h 1235"/>
                <a:gd name="T94" fmla="*/ 912 w 1235"/>
                <a:gd name="T95" fmla="*/ 1161 h 1235"/>
                <a:gd name="T96" fmla="*/ 742 w 1235"/>
                <a:gd name="T97" fmla="*/ 1223 h 1235"/>
                <a:gd name="T98" fmla="*/ 555 w 1235"/>
                <a:gd name="T99" fmla="*/ 1232 h 1235"/>
                <a:gd name="T100" fmla="*/ 377 w 1235"/>
                <a:gd name="T101" fmla="*/ 1187 h 1235"/>
                <a:gd name="T102" fmla="*/ 225 w 1235"/>
                <a:gd name="T103" fmla="*/ 1094 h 1235"/>
                <a:gd name="T104" fmla="*/ 106 w 1235"/>
                <a:gd name="T105" fmla="*/ 963 h 1235"/>
                <a:gd name="T106" fmla="*/ 28 w 1235"/>
                <a:gd name="T107" fmla="*/ 801 h 1235"/>
                <a:gd name="T108" fmla="*/ 0 w 1235"/>
                <a:gd name="T109" fmla="*/ 617 h 1235"/>
                <a:gd name="T110" fmla="*/ 28 w 1235"/>
                <a:gd name="T111" fmla="*/ 433 h 1235"/>
                <a:gd name="T112" fmla="*/ 106 w 1235"/>
                <a:gd name="T113" fmla="*/ 272 h 1235"/>
                <a:gd name="T114" fmla="*/ 225 w 1235"/>
                <a:gd name="T115" fmla="*/ 141 h 1235"/>
                <a:gd name="T116" fmla="*/ 377 w 1235"/>
                <a:gd name="T117" fmla="*/ 48 h 1235"/>
                <a:gd name="T118" fmla="*/ 555 w 1235"/>
                <a:gd name="T119" fmla="*/ 3 h 1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35" h="1235">
                  <a:moveTo>
                    <a:pt x="648" y="269"/>
                  </a:moveTo>
                  <a:lnTo>
                    <a:pt x="604" y="273"/>
                  </a:lnTo>
                  <a:lnTo>
                    <a:pt x="566" y="282"/>
                  </a:lnTo>
                  <a:lnTo>
                    <a:pt x="528" y="294"/>
                  </a:lnTo>
                  <a:lnTo>
                    <a:pt x="494" y="311"/>
                  </a:lnTo>
                  <a:lnTo>
                    <a:pt x="461" y="333"/>
                  </a:lnTo>
                  <a:lnTo>
                    <a:pt x="431" y="359"/>
                  </a:lnTo>
                  <a:lnTo>
                    <a:pt x="406" y="388"/>
                  </a:lnTo>
                  <a:lnTo>
                    <a:pt x="384" y="420"/>
                  </a:lnTo>
                  <a:lnTo>
                    <a:pt x="366" y="455"/>
                  </a:lnTo>
                  <a:lnTo>
                    <a:pt x="353" y="492"/>
                  </a:lnTo>
                  <a:lnTo>
                    <a:pt x="351" y="499"/>
                  </a:lnTo>
                  <a:lnTo>
                    <a:pt x="276" y="499"/>
                  </a:lnTo>
                  <a:lnTo>
                    <a:pt x="265" y="503"/>
                  </a:lnTo>
                  <a:lnTo>
                    <a:pt x="257" y="510"/>
                  </a:lnTo>
                  <a:lnTo>
                    <a:pt x="254" y="521"/>
                  </a:lnTo>
                  <a:lnTo>
                    <a:pt x="254" y="569"/>
                  </a:lnTo>
                  <a:lnTo>
                    <a:pt x="257" y="579"/>
                  </a:lnTo>
                  <a:lnTo>
                    <a:pt x="265" y="587"/>
                  </a:lnTo>
                  <a:lnTo>
                    <a:pt x="276" y="590"/>
                  </a:lnTo>
                  <a:lnTo>
                    <a:pt x="334" y="590"/>
                  </a:lnTo>
                  <a:lnTo>
                    <a:pt x="334" y="628"/>
                  </a:lnTo>
                  <a:lnTo>
                    <a:pt x="276" y="628"/>
                  </a:lnTo>
                  <a:lnTo>
                    <a:pt x="265" y="632"/>
                  </a:lnTo>
                  <a:lnTo>
                    <a:pt x="257" y="640"/>
                  </a:lnTo>
                  <a:lnTo>
                    <a:pt x="254" y="651"/>
                  </a:lnTo>
                  <a:lnTo>
                    <a:pt x="254" y="698"/>
                  </a:lnTo>
                  <a:lnTo>
                    <a:pt x="257" y="708"/>
                  </a:lnTo>
                  <a:lnTo>
                    <a:pt x="265" y="716"/>
                  </a:lnTo>
                  <a:lnTo>
                    <a:pt x="276" y="719"/>
                  </a:lnTo>
                  <a:lnTo>
                    <a:pt x="346" y="719"/>
                  </a:lnTo>
                  <a:lnTo>
                    <a:pt x="355" y="745"/>
                  </a:lnTo>
                  <a:lnTo>
                    <a:pt x="364" y="771"/>
                  </a:lnTo>
                  <a:lnTo>
                    <a:pt x="380" y="806"/>
                  </a:lnTo>
                  <a:lnTo>
                    <a:pt x="400" y="838"/>
                  </a:lnTo>
                  <a:lnTo>
                    <a:pt x="423" y="867"/>
                  </a:lnTo>
                  <a:lnTo>
                    <a:pt x="450" y="893"/>
                  </a:lnTo>
                  <a:lnTo>
                    <a:pt x="480" y="915"/>
                  </a:lnTo>
                  <a:lnTo>
                    <a:pt x="514" y="933"/>
                  </a:lnTo>
                  <a:lnTo>
                    <a:pt x="550" y="948"/>
                  </a:lnTo>
                  <a:lnTo>
                    <a:pt x="596" y="959"/>
                  </a:lnTo>
                  <a:lnTo>
                    <a:pt x="640" y="966"/>
                  </a:lnTo>
                  <a:lnTo>
                    <a:pt x="685" y="966"/>
                  </a:lnTo>
                  <a:lnTo>
                    <a:pt x="730" y="960"/>
                  </a:lnTo>
                  <a:lnTo>
                    <a:pt x="775" y="951"/>
                  </a:lnTo>
                  <a:lnTo>
                    <a:pt x="805" y="942"/>
                  </a:lnTo>
                  <a:lnTo>
                    <a:pt x="834" y="930"/>
                  </a:lnTo>
                  <a:lnTo>
                    <a:pt x="845" y="923"/>
                  </a:lnTo>
                  <a:lnTo>
                    <a:pt x="850" y="913"/>
                  </a:lnTo>
                  <a:lnTo>
                    <a:pt x="851" y="902"/>
                  </a:lnTo>
                  <a:lnTo>
                    <a:pt x="848" y="889"/>
                  </a:lnTo>
                  <a:lnTo>
                    <a:pt x="836" y="860"/>
                  </a:lnTo>
                  <a:lnTo>
                    <a:pt x="824" y="833"/>
                  </a:lnTo>
                  <a:lnTo>
                    <a:pt x="817" y="822"/>
                  </a:lnTo>
                  <a:lnTo>
                    <a:pt x="811" y="815"/>
                  </a:lnTo>
                  <a:lnTo>
                    <a:pt x="801" y="813"/>
                  </a:lnTo>
                  <a:lnTo>
                    <a:pt x="789" y="815"/>
                  </a:lnTo>
                  <a:lnTo>
                    <a:pt x="753" y="823"/>
                  </a:lnTo>
                  <a:lnTo>
                    <a:pt x="719" y="831"/>
                  </a:lnTo>
                  <a:lnTo>
                    <a:pt x="685" y="837"/>
                  </a:lnTo>
                  <a:lnTo>
                    <a:pt x="651" y="838"/>
                  </a:lnTo>
                  <a:lnTo>
                    <a:pt x="618" y="836"/>
                  </a:lnTo>
                  <a:lnTo>
                    <a:pt x="583" y="828"/>
                  </a:lnTo>
                  <a:lnTo>
                    <a:pt x="558" y="817"/>
                  </a:lnTo>
                  <a:lnTo>
                    <a:pt x="536" y="803"/>
                  </a:lnTo>
                  <a:lnTo>
                    <a:pt x="518" y="786"/>
                  </a:lnTo>
                  <a:lnTo>
                    <a:pt x="503" y="765"/>
                  </a:lnTo>
                  <a:lnTo>
                    <a:pt x="490" y="743"/>
                  </a:lnTo>
                  <a:lnTo>
                    <a:pt x="480" y="718"/>
                  </a:lnTo>
                  <a:lnTo>
                    <a:pt x="631" y="718"/>
                  </a:lnTo>
                  <a:lnTo>
                    <a:pt x="642" y="715"/>
                  </a:lnTo>
                  <a:lnTo>
                    <a:pt x="650" y="707"/>
                  </a:lnTo>
                  <a:lnTo>
                    <a:pt x="653" y="696"/>
                  </a:lnTo>
                  <a:lnTo>
                    <a:pt x="653" y="648"/>
                  </a:lnTo>
                  <a:lnTo>
                    <a:pt x="650" y="637"/>
                  </a:lnTo>
                  <a:lnTo>
                    <a:pt x="642" y="630"/>
                  </a:lnTo>
                  <a:lnTo>
                    <a:pt x="631" y="627"/>
                  </a:lnTo>
                  <a:lnTo>
                    <a:pt x="465" y="627"/>
                  </a:lnTo>
                  <a:lnTo>
                    <a:pt x="465" y="589"/>
                  </a:lnTo>
                  <a:lnTo>
                    <a:pt x="631" y="589"/>
                  </a:lnTo>
                  <a:lnTo>
                    <a:pt x="642" y="585"/>
                  </a:lnTo>
                  <a:lnTo>
                    <a:pt x="650" y="578"/>
                  </a:lnTo>
                  <a:lnTo>
                    <a:pt x="653" y="567"/>
                  </a:lnTo>
                  <a:lnTo>
                    <a:pt x="653" y="519"/>
                  </a:lnTo>
                  <a:lnTo>
                    <a:pt x="650" y="508"/>
                  </a:lnTo>
                  <a:lnTo>
                    <a:pt x="642" y="501"/>
                  </a:lnTo>
                  <a:lnTo>
                    <a:pt x="631" y="498"/>
                  </a:lnTo>
                  <a:lnTo>
                    <a:pt x="486" y="498"/>
                  </a:lnTo>
                  <a:lnTo>
                    <a:pt x="486" y="496"/>
                  </a:lnTo>
                  <a:lnTo>
                    <a:pt x="497" y="474"/>
                  </a:lnTo>
                  <a:lnTo>
                    <a:pt x="511" y="453"/>
                  </a:lnTo>
                  <a:lnTo>
                    <a:pt x="527" y="435"/>
                  </a:lnTo>
                  <a:lnTo>
                    <a:pt x="547" y="420"/>
                  </a:lnTo>
                  <a:lnTo>
                    <a:pt x="570" y="409"/>
                  </a:lnTo>
                  <a:lnTo>
                    <a:pt x="608" y="398"/>
                  </a:lnTo>
                  <a:lnTo>
                    <a:pt x="644" y="394"/>
                  </a:lnTo>
                  <a:lnTo>
                    <a:pt x="682" y="395"/>
                  </a:lnTo>
                  <a:lnTo>
                    <a:pt x="719" y="400"/>
                  </a:lnTo>
                  <a:lnTo>
                    <a:pt x="753" y="409"/>
                  </a:lnTo>
                  <a:lnTo>
                    <a:pt x="789" y="418"/>
                  </a:lnTo>
                  <a:lnTo>
                    <a:pt x="801" y="420"/>
                  </a:lnTo>
                  <a:lnTo>
                    <a:pt x="809" y="418"/>
                  </a:lnTo>
                  <a:lnTo>
                    <a:pt x="817" y="411"/>
                  </a:lnTo>
                  <a:lnTo>
                    <a:pt x="824" y="401"/>
                  </a:lnTo>
                  <a:lnTo>
                    <a:pt x="836" y="374"/>
                  </a:lnTo>
                  <a:lnTo>
                    <a:pt x="848" y="345"/>
                  </a:lnTo>
                  <a:lnTo>
                    <a:pt x="851" y="333"/>
                  </a:lnTo>
                  <a:lnTo>
                    <a:pt x="850" y="322"/>
                  </a:lnTo>
                  <a:lnTo>
                    <a:pt x="845" y="313"/>
                  </a:lnTo>
                  <a:lnTo>
                    <a:pt x="834" y="304"/>
                  </a:lnTo>
                  <a:lnTo>
                    <a:pt x="827" y="302"/>
                  </a:lnTo>
                  <a:lnTo>
                    <a:pt x="820" y="299"/>
                  </a:lnTo>
                  <a:lnTo>
                    <a:pt x="779" y="284"/>
                  </a:lnTo>
                  <a:lnTo>
                    <a:pt x="736" y="276"/>
                  </a:lnTo>
                  <a:lnTo>
                    <a:pt x="693" y="270"/>
                  </a:lnTo>
                  <a:lnTo>
                    <a:pt x="648" y="269"/>
                  </a:lnTo>
                  <a:close/>
                  <a:moveTo>
                    <a:pt x="618" y="0"/>
                  </a:moveTo>
                  <a:lnTo>
                    <a:pt x="680" y="3"/>
                  </a:lnTo>
                  <a:lnTo>
                    <a:pt x="742" y="12"/>
                  </a:lnTo>
                  <a:lnTo>
                    <a:pt x="802" y="27"/>
                  </a:lnTo>
                  <a:lnTo>
                    <a:pt x="858" y="48"/>
                  </a:lnTo>
                  <a:lnTo>
                    <a:pt x="912" y="74"/>
                  </a:lnTo>
                  <a:lnTo>
                    <a:pt x="964" y="105"/>
                  </a:lnTo>
                  <a:lnTo>
                    <a:pt x="1011" y="141"/>
                  </a:lnTo>
                  <a:lnTo>
                    <a:pt x="1054" y="181"/>
                  </a:lnTo>
                  <a:lnTo>
                    <a:pt x="1095" y="224"/>
                  </a:lnTo>
                  <a:lnTo>
                    <a:pt x="1130" y="272"/>
                  </a:lnTo>
                  <a:lnTo>
                    <a:pt x="1161" y="323"/>
                  </a:lnTo>
                  <a:lnTo>
                    <a:pt x="1187" y="377"/>
                  </a:lnTo>
                  <a:lnTo>
                    <a:pt x="1208" y="433"/>
                  </a:lnTo>
                  <a:lnTo>
                    <a:pt x="1223" y="493"/>
                  </a:lnTo>
                  <a:lnTo>
                    <a:pt x="1233" y="555"/>
                  </a:lnTo>
                  <a:lnTo>
                    <a:pt x="1235" y="617"/>
                  </a:lnTo>
                  <a:lnTo>
                    <a:pt x="1233" y="680"/>
                  </a:lnTo>
                  <a:lnTo>
                    <a:pt x="1223" y="742"/>
                  </a:lnTo>
                  <a:lnTo>
                    <a:pt x="1208" y="802"/>
                  </a:lnTo>
                  <a:lnTo>
                    <a:pt x="1187" y="858"/>
                  </a:lnTo>
                  <a:lnTo>
                    <a:pt x="1161" y="912"/>
                  </a:lnTo>
                  <a:lnTo>
                    <a:pt x="1130" y="963"/>
                  </a:lnTo>
                  <a:lnTo>
                    <a:pt x="1094" y="1010"/>
                  </a:lnTo>
                  <a:lnTo>
                    <a:pt x="1054" y="1054"/>
                  </a:lnTo>
                  <a:lnTo>
                    <a:pt x="1010" y="1094"/>
                  </a:lnTo>
                  <a:lnTo>
                    <a:pt x="963" y="1130"/>
                  </a:lnTo>
                  <a:lnTo>
                    <a:pt x="912" y="1161"/>
                  </a:lnTo>
                  <a:lnTo>
                    <a:pt x="858" y="1187"/>
                  </a:lnTo>
                  <a:lnTo>
                    <a:pt x="802" y="1208"/>
                  </a:lnTo>
                  <a:lnTo>
                    <a:pt x="742" y="1223"/>
                  </a:lnTo>
                  <a:lnTo>
                    <a:pt x="680" y="1232"/>
                  </a:lnTo>
                  <a:lnTo>
                    <a:pt x="618" y="1235"/>
                  </a:lnTo>
                  <a:lnTo>
                    <a:pt x="555" y="1232"/>
                  </a:lnTo>
                  <a:lnTo>
                    <a:pt x="493" y="1223"/>
                  </a:lnTo>
                  <a:lnTo>
                    <a:pt x="433" y="1208"/>
                  </a:lnTo>
                  <a:lnTo>
                    <a:pt x="377" y="1187"/>
                  </a:lnTo>
                  <a:lnTo>
                    <a:pt x="323" y="1161"/>
                  </a:lnTo>
                  <a:lnTo>
                    <a:pt x="272" y="1129"/>
                  </a:lnTo>
                  <a:lnTo>
                    <a:pt x="225" y="1094"/>
                  </a:lnTo>
                  <a:lnTo>
                    <a:pt x="181" y="1054"/>
                  </a:lnTo>
                  <a:lnTo>
                    <a:pt x="141" y="1010"/>
                  </a:lnTo>
                  <a:lnTo>
                    <a:pt x="106" y="963"/>
                  </a:lnTo>
                  <a:lnTo>
                    <a:pt x="74" y="912"/>
                  </a:lnTo>
                  <a:lnTo>
                    <a:pt x="48" y="858"/>
                  </a:lnTo>
                  <a:lnTo>
                    <a:pt x="28" y="801"/>
                  </a:lnTo>
                  <a:lnTo>
                    <a:pt x="12" y="742"/>
                  </a:lnTo>
                  <a:lnTo>
                    <a:pt x="3" y="680"/>
                  </a:lnTo>
                  <a:lnTo>
                    <a:pt x="0" y="617"/>
                  </a:lnTo>
                  <a:lnTo>
                    <a:pt x="3" y="555"/>
                  </a:lnTo>
                  <a:lnTo>
                    <a:pt x="12" y="493"/>
                  </a:lnTo>
                  <a:lnTo>
                    <a:pt x="28" y="433"/>
                  </a:lnTo>
                  <a:lnTo>
                    <a:pt x="48" y="377"/>
                  </a:lnTo>
                  <a:lnTo>
                    <a:pt x="75" y="323"/>
                  </a:lnTo>
                  <a:lnTo>
                    <a:pt x="106" y="272"/>
                  </a:lnTo>
                  <a:lnTo>
                    <a:pt x="141" y="224"/>
                  </a:lnTo>
                  <a:lnTo>
                    <a:pt x="181" y="181"/>
                  </a:lnTo>
                  <a:lnTo>
                    <a:pt x="225" y="141"/>
                  </a:lnTo>
                  <a:lnTo>
                    <a:pt x="272" y="105"/>
                  </a:lnTo>
                  <a:lnTo>
                    <a:pt x="323" y="74"/>
                  </a:lnTo>
                  <a:lnTo>
                    <a:pt x="377" y="48"/>
                  </a:lnTo>
                  <a:lnTo>
                    <a:pt x="434" y="27"/>
                  </a:lnTo>
                  <a:lnTo>
                    <a:pt x="493" y="12"/>
                  </a:lnTo>
                  <a:lnTo>
                    <a:pt x="555" y="3"/>
                  </a:lnTo>
                  <a:lnTo>
                    <a:pt x="6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8" name="Group 137"/>
          <p:cNvGrpSpPr/>
          <p:nvPr/>
        </p:nvGrpSpPr>
        <p:grpSpPr>
          <a:xfrm>
            <a:off x="11216513" y="4221547"/>
            <a:ext cx="493712" cy="573088"/>
            <a:chOff x="8183563" y="5767388"/>
            <a:chExt cx="493712" cy="573088"/>
          </a:xfrm>
          <a:solidFill>
            <a:srgbClr val="000000"/>
          </a:solidFill>
        </p:grpSpPr>
        <p:sp>
          <p:nvSpPr>
            <p:cNvPr id="339" name="Freeform 13"/>
            <p:cNvSpPr>
              <a:spLocks noEditPoints="1"/>
            </p:cNvSpPr>
            <p:nvPr/>
          </p:nvSpPr>
          <p:spPr bwMode="auto">
            <a:xfrm>
              <a:off x="8183563" y="5767388"/>
              <a:ext cx="493712" cy="573088"/>
            </a:xfrm>
            <a:custGeom>
              <a:avLst/>
              <a:gdLst>
                <a:gd name="T0" fmla="*/ 1296 w 3107"/>
                <a:gd name="T1" fmla="*/ 663 h 3607"/>
                <a:gd name="T2" fmla="*/ 986 w 3107"/>
                <a:gd name="T3" fmla="*/ 780 h 3607"/>
                <a:gd name="T4" fmla="*/ 724 w 3107"/>
                <a:gd name="T5" fmla="*/ 978 h 3607"/>
                <a:gd name="T6" fmla="*/ 527 w 3107"/>
                <a:gd name="T7" fmla="*/ 1238 h 3607"/>
                <a:gd name="T8" fmla="*/ 409 w 3107"/>
                <a:gd name="T9" fmla="*/ 1548 h 3607"/>
                <a:gd name="T10" fmla="*/ 384 w 3107"/>
                <a:gd name="T11" fmla="*/ 1890 h 3607"/>
                <a:gd name="T12" fmla="*/ 458 w 3107"/>
                <a:gd name="T13" fmla="*/ 2219 h 3607"/>
                <a:gd name="T14" fmla="*/ 617 w 3107"/>
                <a:gd name="T15" fmla="*/ 2507 h 3607"/>
                <a:gd name="T16" fmla="*/ 848 w 3107"/>
                <a:gd name="T17" fmla="*/ 2737 h 3607"/>
                <a:gd name="T18" fmla="*/ 1135 w 3107"/>
                <a:gd name="T19" fmla="*/ 2896 h 3607"/>
                <a:gd name="T20" fmla="*/ 1466 w 3107"/>
                <a:gd name="T21" fmla="*/ 2970 h 3607"/>
                <a:gd name="T22" fmla="*/ 1810 w 3107"/>
                <a:gd name="T23" fmla="*/ 2945 h 3607"/>
                <a:gd name="T24" fmla="*/ 2121 w 3107"/>
                <a:gd name="T25" fmla="*/ 2827 h 3607"/>
                <a:gd name="T26" fmla="*/ 2383 w 3107"/>
                <a:gd name="T27" fmla="*/ 2631 h 3607"/>
                <a:gd name="T28" fmla="*/ 2580 w 3107"/>
                <a:gd name="T29" fmla="*/ 2370 h 3607"/>
                <a:gd name="T30" fmla="*/ 2697 w 3107"/>
                <a:gd name="T31" fmla="*/ 2059 h 3607"/>
                <a:gd name="T32" fmla="*/ 2723 w 3107"/>
                <a:gd name="T33" fmla="*/ 1717 h 3607"/>
                <a:gd name="T34" fmla="*/ 2649 w 3107"/>
                <a:gd name="T35" fmla="*/ 1387 h 3607"/>
                <a:gd name="T36" fmla="*/ 2489 w 3107"/>
                <a:gd name="T37" fmla="*/ 1101 h 3607"/>
                <a:gd name="T38" fmla="*/ 2258 w 3107"/>
                <a:gd name="T39" fmla="*/ 870 h 3607"/>
                <a:gd name="T40" fmla="*/ 1971 w 3107"/>
                <a:gd name="T41" fmla="*/ 711 h 3607"/>
                <a:gd name="T42" fmla="*/ 1640 w 3107"/>
                <a:gd name="T43" fmla="*/ 638 h 3607"/>
                <a:gd name="T44" fmla="*/ 1579 w 3107"/>
                <a:gd name="T45" fmla="*/ 7 h 3607"/>
                <a:gd name="T46" fmla="*/ 1726 w 3107"/>
                <a:gd name="T47" fmla="*/ 105 h 3607"/>
                <a:gd name="T48" fmla="*/ 2124 w 3107"/>
                <a:gd name="T49" fmla="*/ 330 h 3607"/>
                <a:gd name="T50" fmla="*/ 2552 w 3107"/>
                <a:gd name="T51" fmla="*/ 491 h 3607"/>
                <a:gd name="T52" fmla="*/ 2936 w 3107"/>
                <a:gd name="T53" fmla="*/ 560 h 3607"/>
                <a:gd name="T54" fmla="*/ 3082 w 3107"/>
                <a:gd name="T55" fmla="*/ 588 h 3607"/>
                <a:gd name="T56" fmla="*/ 3107 w 3107"/>
                <a:gd name="T57" fmla="*/ 655 h 3607"/>
                <a:gd name="T58" fmla="*/ 3099 w 3107"/>
                <a:gd name="T59" fmla="*/ 2046 h 3607"/>
                <a:gd name="T60" fmla="*/ 3045 w 3107"/>
                <a:gd name="T61" fmla="*/ 2341 h 3607"/>
                <a:gd name="T62" fmla="*/ 2920 w 3107"/>
                <a:gd name="T63" fmla="*/ 2611 h 3607"/>
                <a:gd name="T64" fmla="*/ 2709 w 3107"/>
                <a:gd name="T65" fmla="*/ 2889 h 3607"/>
                <a:gd name="T66" fmla="*/ 2425 w 3107"/>
                <a:gd name="T67" fmla="*/ 3151 h 3607"/>
                <a:gd name="T68" fmla="*/ 2099 w 3107"/>
                <a:gd name="T69" fmla="*/ 3364 h 3607"/>
                <a:gd name="T70" fmla="*/ 1703 w 3107"/>
                <a:gd name="T71" fmla="*/ 3553 h 3607"/>
                <a:gd name="T72" fmla="*/ 1539 w 3107"/>
                <a:gd name="T73" fmla="*/ 3607 h 3607"/>
                <a:gd name="T74" fmla="*/ 1199 w 3107"/>
                <a:gd name="T75" fmla="*/ 3466 h 3607"/>
                <a:gd name="T76" fmla="*/ 801 w 3107"/>
                <a:gd name="T77" fmla="*/ 3234 h 3607"/>
                <a:gd name="T78" fmla="*/ 443 w 3107"/>
                <a:gd name="T79" fmla="*/ 2936 h 3607"/>
                <a:gd name="T80" fmla="*/ 236 w 3107"/>
                <a:gd name="T81" fmla="*/ 2688 h 3607"/>
                <a:gd name="T82" fmla="*/ 89 w 3107"/>
                <a:gd name="T83" fmla="*/ 2405 h 3607"/>
                <a:gd name="T84" fmla="*/ 14 w 3107"/>
                <a:gd name="T85" fmla="*/ 2092 h 3607"/>
                <a:gd name="T86" fmla="*/ 0 w 3107"/>
                <a:gd name="T87" fmla="*/ 1091 h 3607"/>
                <a:gd name="T88" fmla="*/ 9 w 3107"/>
                <a:gd name="T89" fmla="*/ 605 h 3607"/>
                <a:gd name="T90" fmla="*/ 66 w 3107"/>
                <a:gd name="T91" fmla="*/ 572 h 3607"/>
                <a:gd name="T92" fmla="*/ 440 w 3107"/>
                <a:gd name="T93" fmla="*/ 520 h 3607"/>
                <a:gd name="T94" fmla="*/ 874 w 3107"/>
                <a:gd name="T95" fmla="*/ 378 h 3607"/>
                <a:gd name="T96" fmla="*/ 1283 w 3107"/>
                <a:gd name="T97" fmla="*/ 166 h 3607"/>
                <a:gd name="T98" fmla="*/ 1516 w 3107"/>
                <a:gd name="T99" fmla="*/ 13 h 3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07" h="3607">
                  <a:moveTo>
                    <a:pt x="1553" y="634"/>
                  </a:moveTo>
                  <a:lnTo>
                    <a:pt x="1466" y="638"/>
                  </a:lnTo>
                  <a:lnTo>
                    <a:pt x="1381" y="646"/>
                  </a:lnTo>
                  <a:lnTo>
                    <a:pt x="1296" y="663"/>
                  </a:lnTo>
                  <a:lnTo>
                    <a:pt x="1214" y="684"/>
                  </a:lnTo>
                  <a:lnTo>
                    <a:pt x="1135" y="711"/>
                  </a:lnTo>
                  <a:lnTo>
                    <a:pt x="1059" y="743"/>
                  </a:lnTo>
                  <a:lnTo>
                    <a:pt x="986" y="780"/>
                  </a:lnTo>
                  <a:lnTo>
                    <a:pt x="915" y="823"/>
                  </a:lnTo>
                  <a:lnTo>
                    <a:pt x="848" y="870"/>
                  </a:lnTo>
                  <a:lnTo>
                    <a:pt x="784" y="922"/>
                  </a:lnTo>
                  <a:lnTo>
                    <a:pt x="724" y="978"/>
                  </a:lnTo>
                  <a:lnTo>
                    <a:pt x="669" y="1037"/>
                  </a:lnTo>
                  <a:lnTo>
                    <a:pt x="617" y="1101"/>
                  </a:lnTo>
                  <a:lnTo>
                    <a:pt x="570" y="1167"/>
                  </a:lnTo>
                  <a:lnTo>
                    <a:pt x="527" y="1238"/>
                  </a:lnTo>
                  <a:lnTo>
                    <a:pt x="489" y="1311"/>
                  </a:lnTo>
                  <a:lnTo>
                    <a:pt x="458" y="1388"/>
                  </a:lnTo>
                  <a:lnTo>
                    <a:pt x="430" y="1467"/>
                  </a:lnTo>
                  <a:lnTo>
                    <a:pt x="409" y="1548"/>
                  </a:lnTo>
                  <a:lnTo>
                    <a:pt x="393" y="1631"/>
                  </a:lnTo>
                  <a:lnTo>
                    <a:pt x="384" y="1717"/>
                  </a:lnTo>
                  <a:lnTo>
                    <a:pt x="381" y="1804"/>
                  </a:lnTo>
                  <a:lnTo>
                    <a:pt x="384" y="1890"/>
                  </a:lnTo>
                  <a:lnTo>
                    <a:pt x="393" y="1976"/>
                  </a:lnTo>
                  <a:lnTo>
                    <a:pt x="409" y="2059"/>
                  </a:lnTo>
                  <a:lnTo>
                    <a:pt x="430" y="2140"/>
                  </a:lnTo>
                  <a:lnTo>
                    <a:pt x="458" y="2219"/>
                  </a:lnTo>
                  <a:lnTo>
                    <a:pt x="489" y="2296"/>
                  </a:lnTo>
                  <a:lnTo>
                    <a:pt x="527" y="2370"/>
                  </a:lnTo>
                  <a:lnTo>
                    <a:pt x="570" y="2440"/>
                  </a:lnTo>
                  <a:lnTo>
                    <a:pt x="617" y="2507"/>
                  </a:lnTo>
                  <a:lnTo>
                    <a:pt x="669" y="2570"/>
                  </a:lnTo>
                  <a:lnTo>
                    <a:pt x="724" y="2630"/>
                  </a:lnTo>
                  <a:lnTo>
                    <a:pt x="784" y="2686"/>
                  </a:lnTo>
                  <a:lnTo>
                    <a:pt x="848" y="2737"/>
                  </a:lnTo>
                  <a:lnTo>
                    <a:pt x="915" y="2784"/>
                  </a:lnTo>
                  <a:lnTo>
                    <a:pt x="986" y="2827"/>
                  </a:lnTo>
                  <a:lnTo>
                    <a:pt x="1059" y="2864"/>
                  </a:lnTo>
                  <a:lnTo>
                    <a:pt x="1135" y="2896"/>
                  </a:lnTo>
                  <a:lnTo>
                    <a:pt x="1214" y="2924"/>
                  </a:lnTo>
                  <a:lnTo>
                    <a:pt x="1296" y="2945"/>
                  </a:lnTo>
                  <a:lnTo>
                    <a:pt x="1381" y="2961"/>
                  </a:lnTo>
                  <a:lnTo>
                    <a:pt x="1466" y="2970"/>
                  </a:lnTo>
                  <a:lnTo>
                    <a:pt x="1553" y="2973"/>
                  </a:lnTo>
                  <a:lnTo>
                    <a:pt x="1640" y="2970"/>
                  </a:lnTo>
                  <a:lnTo>
                    <a:pt x="1726" y="2961"/>
                  </a:lnTo>
                  <a:lnTo>
                    <a:pt x="1810" y="2945"/>
                  </a:lnTo>
                  <a:lnTo>
                    <a:pt x="1892" y="2924"/>
                  </a:lnTo>
                  <a:lnTo>
                    <a:pt x="1971" y="2896"/>
                  </a:lnTo>
                  <a:lnTo>
                    <a:pt x="2047" y="2864"/>
                  </a:lnTo>
                  <a:lnTo>
                    <a:pt x="2121" y="2827"/>
                  </a:lnTo>
                  <a:lnTo>
                    <a:pt x="2191" y="2784"/>
                  </a:lnTo>
                  <a:lnTo>
                    <a:pt x="2258" y="2737"/>
                  </a:lnTo>
                  <a:lnTo>
                    <a:pt x="2322" y="2686"/>
                  </a:lnTo>
                  <a:lnTo>
                    <a:pt x="2383" y="2631"/>
                  </a:lnTo>
                  <a:lnTo>
                    <a:pt x="2438" y="2570"/>
                  </a:lnTo>
                  <a:lnTo>
                    <a:pt x="2489" y="2507"/>
                  </a:lnTo>
                  <a:lnTo>
                    <a:pt x="2537" y="2440"/>
                  </a:lnTo>
                  <a:lnTo>
                    <a:pt x="2580" y="2370"/>
                  </a:lnTo>
                  <a:lnTo>
                    <a:pt x="2617" y="2296"/>
                  </a:lnTo>
                  <a:lnTo>
                    <a:pt x="2649" y="2221"/>
                  </a:lnTo>
                  <a:lnTo>
                    <a:pt x="2676" y="2142"/>
                  </a:lnTo>
                  <a:lnTo>
                    <a:pt x="2697" y="2059"/>
                  </a:lnTo>
                  <a:lnTo>
                    <a:pt x="2714" y="1976"/>
                  </a:lnTo>
                  <a:lnTo>
                    <a:pt x="2723" y="1890"/>
                  </a:lnTo>
                  <a:lnTo>
                    <a:pt x="2726" y="1804"/>
                  </a:lnTo>
                  <a:lnTo>
                    <a:pt x="2723" y="1717"/>
                  </a:lnTo>
                  <a:lnTo>
                    <a:pt x="2714" y="1631"/>
                  </a:lnTo>
                  <a:lnTo>
                    <a:pt x="2697" y="1547"/>
                  </a:lnTo>
                  <a:lnTo>
                    <a:pt x="2676" y="1466"/>
                  </a:lnTo>
                  <a:lnTo>
                    <a:pt x="2649" y="1387"/>
                  </a:lnTo>
                  <a:lnTo>
                    <a:pt x="2617" y="1311"/>
                  </a:lnTo>
                  <a:lnTo>
                    <a:pt x="2580" y="1238"/>
                  </a:lnTo>
                  <a:lnTo>
                    <a:pt x="2537" y="1167"/>
                  </a:lnTo>
                  <a:lnTo>
                    <a:pt x="2489" y="1101"/>
                  </a:lnTo>
                  <a:lnTo>
                    <a:pt x="2438" y="1037"/>
                  </a:lnTo>
                  <a:lnTo>
                    <a:pt x="2383" y="977"/>
                  </a:lnTo>
                  <a:lnTo>
                    <a:pt x="2322" y="922"/>
                  </a:lnTo>
                  <a:lnTo>
                    <a:pt x="2258" y="870"/>
                  </a:lnTo>
                  <a:lnTo>
                    <a:pt x="2191" y="823"/>
                  </a:lnTo>
                  <a:lnTo>
                    <a:pt x="2121" y="780"/>
                  </a:lnTo>
                  <a:lnTo>
                    <a:pt x="2047" y="743"/>
                  </a:lnTo>
                  <a:lnTo>
                    <a:pt x="1971" y="711"/>
                  </a:lnTo>
                  <a:lnTo>
                    <a:pt x="1892" y="684"/>
                  </a:lnTo>
                  <a:lnTo>
                    <a:pt x="1810" y="663"/>
                  </a:lnTo>
                  <a:lnTo>
                    <a:pt x="1726" y="646"/>
                  </a:lnTo>
                  <a:lnTo>
                    <a:pt x="1640" y="638"/>
                  </a:lnTo>
                  <a:lnTo>
                    <a:pt x="1553" y="634"/>
                  </a:lnTo>
                  <a:close/>
                  <a:moveTo>
                    <a:pt x="1554" y="0"/>
                  </a:moveTo>
                  <a:lnTo>
                    <a:pt x="1566" y="1"/>
                  </a:lnTo>
                  <a:lnTo>
                    <a:pt x="1579" y="7"/>
                  </a:lnTo>
                  <a:lnTo>
                    <a:pt x="1593" y="15"/>
                  </a:lnTo>
                  <a:lnTo>
                    <a:pt x="1610" y="26"/>
                  </a:lnTo>
                  <a:lnTo>
                    <a:pt x="1630" y="40"/>
                  </a:lnTo>
                  <a:lnTo>
                    <a:pt x="1726" y="105"/>
                  </a:lnTo>
                  <a:lnTo>
                    <a:pt x="1823" y="166"/>
                  </a:lnTo>
                  <a:lnTo>
                    <a:pt x="1922" y="224"/>
                  </a:lnTo>
                  <a:lnTo>
                    <a:pt x="2022" y="279"/>
                  </a:lnTo>
                  <a:lnTo>
                    <a:pt x="2124" y="330"/>
                  </a:lnTo>
                  <a:lnTo>
                    <a:pt x="2228" y="378"/>
                  </a:lnTo>
                  <a:lnTo>
                    <a:pt x="2333" y="420"/>
                  </a:lnTo>
                  <a:lnTo>
                    <a:pt x="2441" y="458"/>
                  </a:lnTo>
                  <a:lnTo>
                    <a:pt x="2552" y="491"/>
                  </a:lnTo>
                  <a:lnTo>
                    <a:pt x="2664" y="519"/>
                  </a:lnTo>
                  <a:lnTo>
                    <a:pt x="2755" y="536"/>
                  </a:lnTo>
                  <a:lnTo>
                    <a:pt x="2845" y="549"/>
                  </a:lnTo>
                  <a:lnTo>
                    <a:pt x="2936" y="560"/>
                  </a:lnTo>
                  <a:lnTo>
                    <a:pt x="3027" y="571"/>
                  </a:lnTo>
                  <a:lnTo>
                    <a:pt x="3050" y="574"/>
                  </a:lnTo>
                  <a:lnTo>
                    <a:pt x="3068" y="579"/>
                  </a:lnTo>
                  <a:lnTo>
                    <a:pt x="3082" y="588"/>
                  </a:lnTo>
                  <a:lnTo>
                    <a:pt x="3093" y="599"/>
                  </a:lnTo>
                  <a:lnTo>
                    <a:pt x="3101" y="615"/>
                  </a:lnTo>
                  <a:lnTo>
                    <a:pt x="3105" y="632"/>
                  </a:lnTo>
                  <a:lnTo>
                    <a:pt x="3107" y="655"/>
                  </a:lnTo>
                  <a:lnTo>
                    <a:pt x="3107" y="1357"/>
                  </a:lnTo>
                  <a:lnTo>
                    <a:pt x="3107" y="1587"/>
                  </a:lnTo>
                  <a:lnTo>
                    <a:pt x="3104" y="1817"/>
                  </a:lnTo>
                  <a:lnTo>
                    <a:pt x="3099" y="2046"/>
                  </a:lnTo>
                  <a:lnTo>
                    <a:pt x="3093" y="2123"/>
                  </a:lnTo>
                  <a:lnTo>
                    <a:pt x="3081" y="2198"/>
                  </a:lnTo>
                  <a:lnTo>
                    <a:pt x="3066" y="2270"/>
                  </a:lnTo>
                  <a:lnTo>
                    <a:pt x="3045" y="2341"/>
                  </a:lnTo>
                  <a:lnTo>
                    <a:pt x="3020" y="2411"/>
                  </a:lnTo>
                  <a:lnTo>
                    <a:pt x="2990" y="2479"/>
                  </a:lnTo>
                  <a:lnTo>
                    <a:pt x="2956" y="2546"/>
                  </a:lnTo>
                  <a:lnTo>
                    <a:pt x="2920" y="2611"/>
                  </a:lnTo>
                  <a:lnTo>
                    <a:pt x="2879" y="2675"/>
                  </a:lnTo>
                  <a:lnTo>
                    <a:pt x="2835" y="2737"/>
                  </a:lnTo>
                  <a:lnTo>
                    <a:pt x="2773" y="2815"/>
                  </a:lnTo>
                  <a:lnTo>
                    <a:pt x="2709" y="2889"/>
                  </a:lnTo>
                  <a:lnTo>
                    <a:pt x="2642" y="2960"/>
                  </a:lnTo>
                  <a:lnTo>
                    <a:pt x="2572" y="3027"/>
                  </a:lnTo>
                  <a:lnTo>
                    <a:pt x="2499" y="3090"/>
                  </a:lnTo>
                  <a:lnTo>
                    <a:pt x="2425" y="3151"/>
                  </a:lnTo>
                  <a:lnTo>
                    <a:pt x="2346" y="3208"/>
                  </a:lnTo>
                  <a:lnTo>
                    <a:pt x="2266" y="3262"/>
                  </a:lnTo>
                  <a:lnTo>
                    <a:pt x="2184" y="3314"/>
                  </a:lnTo>
                  <a:lnTo>
                    <a:pt x="2099" y="3364"/>
                  </a:lnTo>
                  <a:lnTo>
                    <a:pt x="2013" y="3410"/>
                  </a:lnTo>
                  <a:lnTo>
                    <a:pt x="1911" y="3461"/>
                  </a:lnTo>
                  <a:lnTo>
                    <a:pt x="1807" y="3508"/>
                  </a:lnTo>
                  <a:lnTo>
                    <a:pt x="1703" y="3553"/>
                  </a:lnTo>
                  <a:lnTo>
                    <a:pt x="1597" y="3599"/>
                  </a:lnTo>
                  <a:lnTo>
                    <a:pt x="1580" y="3605"/>
                  </a:lnTo>
                  <a:lnTo>
                    <a:pt x="1559" y="3607"/>
                  </a:lnTo>
                  <a:lnTo>
                    <a:pt x="1539" y="3607"/>
                  </a:lnTo>
                  <a:lnTo>
                    <a:pt x="1520" y="3603"/>
                  </a:lnTo>
                  <a:lnTo>
                    <a:pt x="1411" y="3560"/>
                  </a:lnTo>
                  <a:lnTo>
                    <a:pt x="1305" y="3515"/>
                  </a:lnTo>
                  <a:lnTo>
                    <a:pt x="1199" y="3466"/>
                  </a:lnTo>
                  <a:lnTo>
                    <a:pt x="1096" y="3413"/>
                  </a:lnTo>
                  <a:lnTo>
                    <a:pt x="995" y="3357"/>
                  </a:lnTo>
                  <a:lnTo>
                    <a:pt x="896" y="3298"/>
                  </a:lnTo>
                  <a:lnTo>
                    <a:pt x="801" y="3234"/>
                  </a:lnTo>
                  <a:lnTo>
                    <a:pt x="707" y="3166"/>
                  </a:lnTo>
                  <a:lnTo>
                    <a:pt x="616" y="3094"/>
                  </a:lnTo>
                  <a:lnTo>
                    <a:pt x="528" y="3018"/>
                  </a:lnTo>
                  <a:lnTo>
                    <a:pt x="443" y="2936"/>
                  </a:lnTo>
                  <a:lnTo>
                    <a:pt x="387" y="2877"/>
                  </a:lnTo>
                  <a:lnTo>
                    <a:pt x="333" y="2816"/>
                  </a:lnTo>
                  <a:lnTo>
                    <a:pt x="284" y="2753"/>
                  </a:lnTo>
                  <a:lnTo>
                    <a:pt x="236" y="2688"/>
                  </a:lnTo>
                  <a:lnTo>
                    <a:pt x="194" y="2620"/>
                  </a:lnTo>
                  <a:lnTo>
                    <a:pt x="154" y="2551"/>
                  </a:lnTo>
                  <a:lnTo>
                    <a:pt x="119" y="2478"/>
                  </a:lnTo>
                  <a:lnTo>
                    <a:pt x="89" y="2405"/>
                  </a:lnTo>
                  <a:lnTo>
                    <a:pt x="63" y="2328"/>
                  </a:lnTo>
                  <a:lnTo>
                    <a:pt x="42" y="2248"/>
                  </a:lnTo>
                  <a:lnTo>
                    <a:pt x="25" y="2170"/>
                  </a:lnTo>
                  <a:lnTo>
                    <a:pt x="14" y="2092"/>
                  </a:lnTo>
                  <a:lnTo>
                    <a:pt x="7" y="2012"/>
                  </a:lnTo>
                  <a:lnTo>
                    <a:pt x="3" y="1933"/>
                  </a:lnTo>
                  <a:lnTo>
                    <a:pt x="1" y="1512"/>
                  </a:lnTo>
                  <a:lnTo>
                    <a:pt x="0" y="1091"/>
                  </a:lnTo>
                  <a:lnTo>
                    <a:pt x="1" y="669"/>
                  </a:lnTo>
                  <a:lnTo>
                    <a:pt x="1" y="643"/>
                  </a:lnTo>
                  <a:lnTo>
                    <a:pt x="4" y="622"/>
                  </a:lnTo>
                  <a:lnTo>
                    <a:pt x="9" y="605"/>
                  </a:lnTo>
                  <a:lnTo>
                    <a:pt x="18" y="593"/>
                  </a:lnTo>
                  <a:lnTo>
                    <a:pt x="29" y="583"/>
                  </a:lnTo>
                  <a:lnTo>
                    <a:pt x="45" y="576"/>
                  </a:lnTo>
                  <a:lnTo>
                    <a:pt x="66" y="572"/>
                  </a:lnTo>
                  <a:lnTo>
                    <a:pt x="92" y="570"/>
                  </a:lnTo>
                  <a:lnTo>
                    <a:pt x="210" y="559"/>
                  </a:lnTo>
                  <a:lnTo>
                    <a:pt x="327" y="542"/>
                  </a:lnTo>
                  <a:lnTo>
                    <a:pt x="440" y="520"/>
                  </a:lnTo>
                  <a:lnTo>
                    <a:pt x="552" y="492"/>
                  </a:lnTo>
                  <a:lnTo>
                    <a:pt x="661" y="459"/>
                  </a:lnTo>
                  <a:lnTo>
                    <a:pt x="769" y="420"/>
                  </a:lnTo>
                  <a:lnTo>
                    <a:pt x="874" y="378"/>
                  </a:lnTo>
                  <a:lnTo>
                    <a:pt x="979" y="330"/>
                  </a:lnTo>
                  <a:lnTo>
                    <a:pt x="1081" y="280"/>
                  </a:lnTo>
                  <a:lnTo>
                    <a:pt x="1183" y="224"/>
                  </a:lnTo>
                  <a:lnTo>
                    <a:pt x="1283" y="166"/>
                  </a:lnTo>
                  <a:lnTo>
                    <a:pt x="1381" y="103"/>
                  </a:lnTo>
                  <a:lnTo>
                    <a:pt x="1478" y="39"/>
                  </a:lnTo>
                  <a:lnTo>
                    <a:pt x="1499" y="24"/>
                  </a:lnTo>
                  <a:lnTo>
                    <a:pt x="1516" y="13"/>
                  </a:lnTo>
                  <a:lnTo>
                    <a:pt x="1530" y="6"/>
                  </a:lnTo>
                  <a:lnTo>
                    <a:pt x="1543" y="1"/>
                  </a:lnTo>
                  <a:lnTo>
                    <a:pt x="15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14"/>
            <p:cNvSpPr>
              <a:spLocks noEditPoints="1"/>
            </p:cNvSpPr>
            <p:nvPr/>
          </p:nvSpPr>
          <p:spPr bwMode="auto">
            <a:xfrm>
              <a:off x="8281988" y="5907088"/>
              <a:ext cx="295275" cy="293688"/>
            </a:xfrm>
            <a:custGeom>
              <a:avLst/>
              <a:gdLst>
                <a:gd name="T0" fmla="*/ 860 w 1859"/>
                <a:gd name="T1" fmla="*/ 211 h 1854"/>
                <a:gd name="T2" fmla="*/ 841 w 1859"/>
                <a:gd name="T3" fmla="*/ 259 h 1854"/>
                <a:gd name="T4" fmla="*/ 838 w 1859"/>
                <a:gd name="T5" fmla="*/ 358 h 1854"/>
                <a:gd name="T6" fmla="*/ 804 w 1859"/>
                <a:gd name="T7" fmla="*/ 384 h 1854"/>
                <a:gd name="T8" fmla="*/ 682 w 1859"/>
                <a:gd name="T9" fmla="*/ 445 h 1854"/>
                <a:gd name="T10" fmla="*/ 593 w 1859"/>
                <a:gd name="T11" fmla="*/ 556 h 1854"/>
                <a:gd name="T12" fmla="*/ 565 w 1859"/>
                <a:gd name="T13" fmla="*/ 711 h 1854"/>
                <a:gd name="T14" fmla="*/ 615 w 1859"/>
                <a:gd name="T15" fmla="*/ 844 h 1854"/>
                <a:gd name="T16" fmla="*/ 727 w 1859"/>
                <a:gd name="T17" fmla="*/ 943 h 1854"/>
                <a:gd name="T18" fmla="*/ 930 w 1859"/>
                <a:gd name="T19" fmla="*/ 1033 h 1854"/>
                <a:gd name="T20" fmla="*/ 1022 w 1859"/>
                <a:gd name="T21" fmla="*/ 1093 h 1854"/>
                <a:gd name="T22" fmla="*/ 1046 w 1859"/>
                <a:gd name="T23" fmla="*/ 1172 h 1854"/>
                <a:gd name="T24" fmla="*/ 1002 w 1859"/>
                <a:gd name="T25" fmla="*/ 1242 h 1854"/>
                <a:gd name="T26" fmla="*/ 884 w 1859"/>
                <a:gd name="T27" fmla="*/ 1272 h 1854"/>
                <a:gd name="T28" fmla="*/ 699 w 1859"/>
                <a:gd name="T29" fmla="*/ 1233 h 1854"/>
                <a:gd name="T30" fmla="*/ 614 w 1859"/>
                <a:gd name="T31" fmla="*/ 1202 h 1854"/>
                <a:gd name="T32" fmla="*/ 563 w 1859"/>
                <a:gd name="T33" fmla="*/ 1340 h 1854"/>
                <a:gd name="T34" fmla="*/ 567 w 1859"/>
                <a:gd name="T35" fmla="*/ 1398 h 1854"/>
                <a:gd name="T36" fmla="*/ 686 w 1859"/>
                <a:gd name="T37" fmla="*/ 1451 h 1854"/>
                <a:gd name="T38" fmla="*/ 813 w 1859"/>
                <a:gd name="T39" fmla="*/ 1477 h 1854"/>
                <a:gd name="T40" fmla="*/ 828 w 1859"/>
                <a:gd name="T41" fmla="*/ 1529 h 1854"/>
                <a:gd name="T42" fmla="*/ 845 w 1859"/>
                <a:gd name="T43" fmla="*/ 1634 h 1854"/>
                <a:gd name="T44" fmla="*/ 988 w 1859"/>
                <a:gd name="T45" fmla="*/ 1641 h 1854"/>
                <a:gd name="T46" fmla="*/ 1014 w 1859"/>
                <a:gd name="T47" fmla="*/ 1600 h 1854"/>
                <a:gd name="T48" fmla="*/ 1019 w 1859"/>
                <a:gd name="T49" fmla="*/ 1476 h 1854"/>
                <a:gd name="T50" fmla="*/ 1096 w 1859"/>
                <a:gd name="T51" fmla="*/ 1438 h 1854"/>
                <a:gd name="T52" fmla="*/ 1232 w 1859"/>
                <a:gd name="T53" fmla="*/ 1340 h 1854"/>
                <a:gd name="T54" fmla="*/ 1298 w 1859"/>
                <a:gd name="T55" fmla="*/ 1195 h 1854"/>
                <a:gd name="T56" fmla="*/ 1286 w 1859"/>
                <a:gd name="T57" fmla="*/ 1043 h 1854"/>
                <a:gd name="T58" fmla="*/ 1198 w 1859"/>
                <a:gd name="T59" fmla="*/ 910 h 1854"/>
                <a:gd name="T60" fmla="*/ 1013 w 1859"/>
                <a:gd name="T61" fmla="*/ 805 h 1854"/>
                <a:gd name="T62" fmla="*/ 857 w 1859"/>
                <a:gd name="T63" fmla="*/ 726 h 1854"/>
                <a:gd name="T64" fmla="*/ 819 w 1859"/>
                <a:gd name="T65" fmla="*/ 655 h 1854"/>
                <a:gd name="T66" fmla="*/ 857 w 1859"/>
                <a:gd name="T67" fmla="*/ 589 h 1854"/>
                <a:gd name="T68" fmla="*/ 983 w 1859"/>
                <a:gd name="T69" fmla="*/ 565 h 1854"/>
                <a:gd name="T70" fmla="*/ 1159 w 1859"/>
                <a:gd name="T71" fmla="*/ 609 h 1854"/>
                <a:gd name="T72" fmla="*/ 1205 w 1859"/>
                <a:gd name="T73" fmla="*/ 610 h 1854"/>
                <a:gd name="T74" fmla="*/ 1253 w 1859"/>
                <a:gd name="T75" fmla="*/ 467 h 1854"/>
                <a:gd name="T76" fmla="*/ 1238 w 1859"/>
                <a:gd name="T77" fmla="*/ 421 h 1854"/>
                <a:gd name="T78" fmla="*/ 1085 w 1859"/>
                <a:gd name="T79" fmla="*/ 372 h 1854"/>
                <a:gd name="T80" fmla="*/ 1029 w 1859"/>
                <a:gd name="T81" fmla="*/ 355 h 1854"/>
                <a:gd name="T82" fmla="*/ 1022 w 1859"/>
                <a:gd name="T83" fmla="*/ 298 h 1854"/>
                <a:gd name="T84" fmla="*/ 1010 w 1859"/>
                <a:gd name="T85" fmla="*/ 219 h 1854"/>
                <a:gd name="T86" fmla="*/ 930 w 1859"/>
                <a:gd name="T87" fmla="*/ 207 h 1854"/>
                <a:gd name="T88" fmla="*/ 1088 w 1859"/>
                <a:gd name="T89" fmla="*/ 13 h 1854"/>
                <a:gd name="T90" fmla="*/ 1377 w 1859"/>
                <a:gd name="T91" fmla="*/ 114 h 1854"/>
                <a:gd name="T92" fmla="*/ 1612 w 1859"/>
                <a:gd name="T93" fmla="*/ 298 h 1854"/>
                <a:gd name="T94" fmla="*/ 1779 w 1859"/>
                <a:gd name="T95" fmla="*/ 548 h 1854"/>
                <a:gd name="T96" fmla="*/ 1856 w 1859"/>
                <a:gd name="T97" fmla="*/ 847 h 1854"/>
                <a:gd name="T98" fmla="*/ 1829 w 1859"/>
                <a:gd name="T99" fmla="*/ 1160 h 1854"/>
                <a:gd name="T100" fmla="*/ 1706 w 1859"/>
                <a:gd name="T101" fmla="*/ 1437 h 1854"/>
                <a:gd name="T102" fmla="*/ 1502 w 1859"/>
                <a:gd name="T103" fmla="*/ 1656 h 1854"/>
                <a:gd name="T104" fmla="*/ 1237 w 1859"/>
                <a:gd name="T105" fmla="*/ 1802 h 1854"/>
                <a:gd name="T106" fmla="*/ 929 w 1859"/>
                <a:gd name="T107" fmla="*/ 1854 h 1854"/>
                <a:gd name="T108" fmla="*/ 621 w 1859"/>
                <a:gd name="T109" fmla="*/ 1802 h 1854"/>
                <a:gd name="T110" fmla="*/ 356 w 1859"/>
                <a:gd name="T111" fmla="*/ 1657 h 1854"/>
                <a:gd name="T112" fmla="*/ 154 w 1859"/>
                <a:gd name="T113" fmla="*/ 1437 h 1854"/>
                <a:gd name="T114" fmla="*/ 29 w 1859"/>
                <a:gd name="T115" fmla="*/ 1160 h 1854"/>
                <a:gd name="T116" fmla="*/ 3 w 1859"/>
                <a:gd name="T117" fmla="*/ 847 h 1854"/>
                <a:gd name="T118" fmla="*/ 80 w 1859"/>
                <a:gd name="T119" fmla="*/ 548 h 1854"/>
                <a:gd name="T120" fmla="*/ 246 w 1859"/>
                <a:gd name="T121" fmla="*/ 298 h 1854"/>
                <a:gd name="T122" fmla="*/ 482 w 1859"/>
                <a:gd name="T123" fmla="*/ 114 h 1854"/>
                <a:gd name="T124" fmla="*/ 771 w 1859"/>
                <a:gd name="T125" fmla="*/ 13 h 1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59" h="1854">
                  <a:moveTo>
                    <a:pt x="911" y="207"/>
                  </a:moveTo>
                  <a:lnTo>
                    <a:pt x="892" y="207"/>
                  </a:lnTo>
                  <a:lnTo>
                    <a:pt x="873" y="209"/>
                  </a:lnTo>
                  <a:lnTo>
                    <a:pt x="860" y="211"/>
                  </a:lnTo>
                  <a:lnTo>
                    <a:pt x="850" y="218"/>
                  </a:lnTo>
                  <a:lnTo>
                    <a:pt x="845" y="227"/>
                  </a:lnTo>
                  <a:lnTo>
                    <a:pt x="842" y="240"/>
                  </a:lnTo>
                  <a:lnTo>
                    <a:pt x="841" y="259"/>
                  </a:lnTo>
                  <a:lnTo>
                    <a:pt x="841" y="316"/>
                  </a:lnTo>
                  <a:lnTo>
                    <a:pt x="840" y="334"/>
                  </a:lnTo>
                  <a:lnTo>
                    <a:pt x="839" y="349"/>
                  </a:lnTo>
                  <a:lnTo>
                    <a:pt x="838" y="358"/>
                  </a:lnTo>
                  <a:lnTo>
                    <a:pt x="834" y="367"/>
                  </a:lnTo>
                  <a:lnTo>
                    <a:pt x="827" y="373"/>
                  </a:lnTo>
                  <a:lnTo>
                    <a:pt x="817" y="378"/>
                  </a:lnTo>
                  <a:lnTo>
                    <a:pt x="804" y="384"/>
                  </a:lnTo>
                  <a:lnTo>
                    <a:pt x="786" y="390"/>
                  </a:lnTo>
                  <a:lnTo>
                    <a:pt x="748" y="406"/>
                  </a:lnTo>
                  <a:lnTo>
                    <a:pt x="714" y="424"/>
                  </a:lnTo>
                  <a:lnTo>
                    <a:pt x="682" y="445"/>
                  </a:lnTo>
                  <a:lnTo>
                    <a:pt x="654" y="468"/>
                  </a:lnTo>
                  <a:lnTo>
                    <a:pt x="630" y="495"/>
                  </a:lnTo>
                  <a:lnTo>
                    <a:pt x="609" y="524"/>
                  </a:lnTo>
                  <a:lnTo>
                    <a:pt x="593" y="556"/>
                  </a:lnTo>
                  <a:lnTo>
                    <a:pt x="579" y="591"/>
                  </a:lnTo>
                  <a:lnTo>
                    <a:pt x="570" y="628"/>
                  </a:lnTo>
                  <a:lnTo>
                    <a:pt x="565" y="670"/>
                  </a:lnTo>
                  <a:lnTo>
                    <a:pt x="565" y="711"/>
                  </a:lnTo>
                  <a:lnTo>
                    <a:pt x="571" y="748"/>
                  </a:lnTo>
                  <a:lnTo>
                    <a:pt x="581" y="783"/>
                  </a:lnTo>
                  <a:lnTo>
                    <a:pt x="595" y="815"/>
                  </a:lnTo>
                  <a:lnTo>
                    <a:pt x="615" y="844"/>
                  </a:lnTo>
                  <a:lnTo>
                    <a:pt x="638" y="873"/>
                  </a:lnTo>
                  <a:lnTo>
                    <a:pt x="664" y="898"/>
                  </a:lnTo>
                  <a:lnTo>
                    <a:pt x="694" y="921"/>
                  </a:lnTo>
                  <a:lnTo>
                    <a:pt x="727" y="943"/>
                  </a:lnTo>
                  <a:lnTo>
                    <a:pt x="776" y="968"/>
                  </a:lnTo>
                  <a:lnTo>
                    <a:pt x="827" y="991"/>
                  </a:lnTo>
                  <a:lnTo>
                    <a:pt x="879" y="1012"/>
                  </a:lnTo>
                  <a:lnTo>
                    <a:pt x="930" y="1033"/>
                  </a:lnTo>
                  <a:lnTo>
                    <a:pt x="956" y="1045"/>
                  </a:lnTo>
                  <a:lnTo>
                    <a:pt x="981" y="1059"/>
                  </a:lnTo>
                  <a:lnTo>
                    <a:pt x="1004" y="1076"/>
                  </a:lnTo>
                  <a:lnTo>
                    <a:pt x="1022" y="1093"/>
                  </a:lnTo>
                  <a:lnTo>
                    <a:pt x="1034" y="1112"/>
                  </a:lnTo>
                  <a:lnTo>
                    <a:pt x="1043" y="1132"/>
                  </a:lnTo>
                  <a:lnTo>
                    <a:pt x="1046" y="1153"/>
                  </a:lnTo>
                  <a:lnTo>
                    <a:pt x="1046" y="1172"/>
                  </a:lnTo>
                  <a:lnTo>
                    <a:pt x="1041" y="1192"/>
                  </a:lnTo>
                  <a:lnTo>
                    <a:pt x="1032" y="1211"/>
                  </a:lnTo>
                  <a:lnTo>
                    <a:pt x="1018" y="1227"/>
                  </a:lnTo>
                  <a:lnTo>
                    <a:pt x="1002" y="1242"/>
                  </a:lnTo>
                  <a:lnTo>
                    <a:pt x="981" y="1254"/>
                  </a:lnTo>
                  <a:lnTo>
                    <a:pt x="949" y="1265"/>
                  </a:lnTo>
                  <a:lnTo>
                    <a:pt x="916" y="1271"/>
                  </a:lnTo>
                  <a:lnTo>
                    <a:pt x="884" y="1272"/>
                  </a:lnTo>
                  <a:lnTo>
                    <a:pt x="850" y="1270"/>
                  </a:lnTo>
                  <a:lnTo>
                    <a:pt x="798" y="1262"/>
                  </a:lnTo>
                  <a:lnTo>
                    <a:pt x="749" y="1249"/>
                  </a:lnTo>
                  <a:lnTo>
                    <a:pt x="699" y="1233"/>
                  </a:lnTo>
                  <a:lnTo>
                    <a:pt x="652" y="1211"/>
                  </a:lnTo>
                  <a:lnTo>
                    <a:pt x="636" y="1204"/>
                  </a:lnTo>
                  <a:lnTo>
                    <a:pt x="623" y="1201"/>
                  </a:lnTo>
                  <a:lnTo>
                    <a:pt x="614" y="1202"/>
                  </a:lnTo>
                  <a:lnTo>
                    <a:pt x="606" y="1209"/>
                  </a:lnTo>
                  <a:lnTo>
                    <a:pt x="599" y="1221"/>
                  </a:lnTo>
                  <a:lnTo>
                    <a:pt x="593" y="1237"/>
                  </a:lnTo>
                  <a:lnTo>
                    <a:pt x="563" y="1340"/>
                  </a:lnTo>
                  <a:lnTo>
                    <a:pt x="559" y="1360"/>
                  </a:lnTo>
                  <a:lnTo>
                    <a:pt x="557" y="1376"/>
                  </a:lnTo>
                  <a:lnTo>
                    <a:pt x="560" y="1389"/>
                  </a:lnTo>
                  <a:lnTo>
                    <a:pt x="567" y="1398"/>
                  </a:lnTo>
                  <a:lnTo>
                    <a:pt x="581" y="1408"/>
                  </a:lnTo>
                  <a:lnTo>
                    <a:pt x="599" y="1418"/>
                  </a:lnTo>
                  <a:lnTo>
                    <a:pt x="642" y="1437"/>
                  </a:lnTo>
                  <a:lnTo>
                    <a:pt x="686" y="1451"/>
                  </a:lnTo>
                  <a:lnTo>
                    <a:pt x="731" y="1461"/>
                  </a:lnTo>
                  <a:lnTo>
                    <a:pt x="777" y="1470"/>
                  </a:lnTo>
                  <a:lnTo>
                    <a:pt x="798" y="1473"/>
                  </a:lnTo>
                  <a:lnTo>
                    <a:pt x="813" y="1477"/>
                  </a:lnTo>
                  <a:lnTo>
                    <a:pt x="820" y="1483"/>
                  </a:lnTo>
                  <a:lnTo>
                    <a:pt x="826" y="1493"/>
                  </a:lnTo>
                  <a:lnTo>
                    <a:pt x="828" y="1508"/>
                  </a:lnTo>
                  <a:lnTo>
                    <a:pt x="828" y="1529"/>
                  </a:lnTo>
                  <a:lnTo>
                    <a:pt x="829" y="1597"/>
                  </a:lnTo>
                  <a:lnTo>
                    <a:pt x="830" y="1612"/>
                  </a:lnTo>
                  <a:lnTo>
                    <a:pt x="836" y="1625"/>
                  </a:lnTo>
                  <a:lnTo>
                    <a:pt x="845" y="1634"/>
                  </a:lnTo>
                  <a:lnTo>
                    <a:pt x="857" y="1641"/>
                  </a:lnTo>
                  <a:lnTo>
                    <a:pt x="872" y="1643"/>
                  </a:lnTo>
                  <a:lnTo>
                    <a:pt x="972" y="1643"/>
                  </a:lnTo>
                  <a:lnTo>
                    <a:pt x="988" y="1641"/>
                  </a:lnTo>
                  <a:lnTo>
                    <a:pt x="999" y="1635"/>
                  </a:lnTo>
                  <a:lnTo>
                    <a:pt x="1007" y="1627"/>
                  </a:lnTo>
                  <a:lnTo>
                    <a:pt x="1012" y="1615"/>
                  </a:lnTo>
                  <a:lnTo>
                    <a:pt x="1014" y="1600"/>
                  </a:lnTo>
                  <a:lnTo>
                    <a:pt x="1014" y="1554"/>
                  </a:lnTo>
                  <a:lnTo>
                    <a:pt x="1014" y="1507"/>
                  </a:lnTo>
                  <a:lnTo>
                    <a:pt x="1015" y="1491"/>
                  </a:lnTo>
                  <a:lnTo>
                    <a:pt x="1019" y="1476"/>
                  </a:lnTo>
                  <a:lnTo>
                    <a:pt x="1028" y="1466"/>
                  </a:lnTo>
                  <a:lnTo>
                    <a:pt x="1040" y="1458"/>
                  </a:lnTo>
                  <a:lnTo>
                    <a:pt x="1056" y="1452"/>
                  </a:lnTo>
                  <a:lnTo>
                    <a:pt x="1096" y="1438"/>
                  </a:lnTo>
                  <a:lnTo>
                    <a:pt x="1135" y="1420"/>
                  </a:lnTo>
                  <a:lnTo>
                    <a:pt x="1170" y="1398"/>
                  </a:lnTo>
                  <a:lnTo>
                    <a:pt x="1202" y="1371"/>
                  </a:lnTo>
                  <a:lnTo>
                    <a:pt x="1232" y="1340"/>
                  </a:lnTo>
                  <a:lnTo>
                    <a:pt x="1256" y="1306"/>
                  </a:lnTo>
                  <a:lnTo>
                    <a:pt x="1276" y="1270"/>
                  </a:lnTo>
                  <a:lnTo>
                    <a:pt x="1289" y="1234"/>
                  </a:lnTo>
                  <a:lnTo>
                    <a:pt x="1298" y="1195"/>
                  </a:lnTo>
                  <a:lnTo>
                    <a:pt x="1302" y="1157"/>
                  </a:lnTo>
                  <a:lnTo>
                    <a:pt x="1301" y="1119"/>
                  </a:lnTo>
                  <a:lnTo>
                    <a:pt x="1296" y="1080"/>
                  </a:lnTo>
                  <a:lnTo>
                    <a:pt x="1286" y="1043"/>
                  </a:lnTo>
                  <a:lnTo>
                    <a:pt x="1270" y="1007"/>
                  </a:lnTo>
                  <a:lnTo>
                    <a:pt x="1250" y="972"/>
                  </a:lnTo>
                  <a:lnTo>
                    <a:pt x="1226" y="940"/>
                  </a:lnTo>
                  <a:lnTo>
                    <a:pt x="1198" y="910"/>
                  </a:lnTo>
                  <a:lnTo>
                    <a:pt x="1166" y="883"/>
                  </a:lnTo>
                  <a:lnTo>
                    <a:pt x="1129" y="860"/>
                  </a:lnTo>
                  <a:lnTo>
                    <a:pt x="1071" y="830"/>
                  </a:lnTo>
                  <a:lnTo>
                    <a:pt x="1013" y="805"/>
                  </a:lnTo>
                  <a:lnTo>
                    <a:pt x="953" y="780"/>
                  </a:lnTo>
                  <a:lnTo>
                    <a:pt x="919" y="764"/>
                  </a:lnTo>
                  <a:lnTo>
                    <a:pt x="886" y="747"/>
                  </a:lnTo>
                  <a:lnTo>
                    <a:pt x="857" y="726"/>
                  </a:lnTo>
                  <a:lnTo>
                    <a:pt x="840" y="710"/>
                  </a:lnTo>
                  <a:lnTo>
                    <a:pt x="828" y="692"/>
                  </a:lnTo>
                  <a:lnTo>
                    <a:pt x="821" y="673"/>
                  </a:lnTo>
                  <a:lnTo>
                    <a:pt x="819" y="655"/>
                  </a:lnTo>
                  <a:lnTo>
                    <a:pt x="821" y="636"/>
                  </a:lnTo>
                  <a:lnTo>
                    <a:pt x="829" y="618"/>
                  </a:lnTo>
                  <a:lnTo>
                    <a:pt x="841" y="603"/>
                  </a:lnTo>
                  <a:lnTo>
                    <a:pt x="857" y="589"/>
                  </a:lnTo>
                  <a:lnTo>
                    <a:pt x="878" y="577"/>
                  </a:lnTo>
                  <a:lnTo>
                    <a:pt x="906" y="568"/>
                  </a:lnTo>
                  <a:lnTo>
                    <a:pt x="937" y="565"/>
                  </a:lnTo>
                  <a:lnTo>
                    <a:pt x="983" y="565"/>
                  </a:lnTo>
                  <a:lnTo>
                    <a:pt x="1028" y="569"/>
                  </a:lnTo>
                  <a:lnTo>
                    <a:pt x="1073" y="578"/>
                  </a:lnTo>
                  <a:lnTo>
                    <a:pt x="1116" y="591"/>
                  </a:lnTo>
                  <a:lnTo>
                    <a:pt x="1159" y="609"/>
                  </a:lnTo>
                  <a:lnTo>
                    <a:pt x="1175" y="615"/>
                  </a:lnTo>
                  <a:lnTo>
                    <a:pt x="1188" y="617"/>
                  </a:lnTo>
                  <a:lnTo>
                    <a:pt x="1198" y="616"/>
                  </a:lnTo>
                  <a:lnTo>
                    <a:pt x="1205" y="610"/>
                  </a:lnTo>
                  <a:lnTo>
                    <a:pt x="1212" y="600"/>
                  </a:lnTo>
                  <a:lnTo>
                    <a:pt x="1219" y="583"/>
                  </a:lnTo>
                  <a:lnTo>
                    <a:pt x="1236" y="526"/>
                  </a:lnTo>
                  <a:lnTo>
                    <a:pt x="1253" y="467"/>
                  </a:lnTo>
                  <a:lnTo>
                    <a:pt x="1255" y="453"/>
                  </a:lnTo>
                  <a:lnTo>
                    <a:pt x="1253" y="441"/>
                  </a:lnTo>
                  <a:lnTo>
                    <a:pt x="1247" y="430"/>
                  </a:lnTo>
                  <a:lnTo>
                    <a:pt x="1238" y="421"/>
                  </a:lnTo>
                  <a:lnTo>
                    <a:pt x="1225" y="413"/>
                  </a:lnTo>
                  <a:lnTo>
                    <a:pt x="1180" y="396"/>
                  </a:lnTo>
                  <a:lnTo>
                    <a:pt x="1134" y="382"/>
                  </a:lnTo>
                  <a:lnTo>
                    <a:pt x="1085" y="372"/>
                  </a:lnTo>
                  <a:lnTo>
                    <a:pt x="1065" y="368"/>
                  </a:lnTo>
                  <a:lnTo>
                    <a:pt x="1048" y="365"/>
                  </a:lnTo>
                  <a:lnTo>
                    <a:pt x="1037" y="361"/>
                  </a:lnTo>
                  <a:lnTo>
                    <a:pt x="1029" y="355"/>
                  </a:lnTo>
                  <a:lnTo>
                    <a:pt x="1025" y="346"/>
                  </a:lnTo>
                  <a:lnTo>
                    <a:pt x="1023" y="334"/>
                  </a:lnTo>
                  <a:lnTo>
                    <a:pt x="1022" y="319"/>
                  </a:lnTo>
                  <a:lnTo>
                    <a:pt x="1022" y="298"/>
                  </a:lnTo>
                  <a:lnTo>
                    <a:pt x="1022" y="269"/>
                  </a:lnTo>
                  <a:lnTo>
                    <a:pt x="1019" y="245"/>
                  </a:lnTo>
                  <a:lnTo>
                    <a:pt x="1016" y="229"/>
                  </a:lnTo>
                  <a:lnTo>
                    <a:pt x="1010" y="219"/>
                  </a:lnTo>
                  <a:lnTo>
                    <a:pt x="1000" y="213"/>
                  </a:lnTo>
                  <a:lnTo>
                    <a:pt x="983" y="209"/>
                  </a:lnTo>
                  <a:lnTo>
                    <a:pt x="961" y="208"/>
                  </a:lnTo>
                  <a:lnTo>
                    <a:pt x="930" y="207"/>
                  </a:lnTo>
                  <a:lnTo>
                    <a:pt x="911" y="207"/>
                  </a:lnTo>
                  <a:close/>
                  <a:moveTo>
                    <a:pt x="929" y="0"/>
                  </a:moveTo>
                  <a:lnTo>
                    <a:pt x="1010" y="3"/>
                  </a:lnTo>
                  <a:lnTo>
                    <a:pt x="1088" y="13"/>
                  </a:lnTo>
                  <a:lnTo>
                    <a:pt x="1164" y="29"/>
                  </a:lnTo>
                  <a:lnTo>
                    <a:pt x="1237" y="51"/>
                  </a:lnTo>
                  <a:lnTo>
                    <a:pt x="1309" y="80"/>
                  </a:lnTo>
                  <a:lnTo>
                    <a:pt x="1377" y="114"/>
                  </a:lnTo>
                  <a:lnTo>
                    <a:pt x="1441" y="152"/>
                  </a:lnTo>
                  <a:lnTo>
                    <a:pt x="1502" y="196"/>
                  </a:lnTo>
                  <a:lnTo>
                    <a:pt x="1560" y="245"/>
                  </a:lnTo>
                  <a:lnTo>
                    <a:pt x="1612" y="298"/>
                  </a:lnTo>
                  <a:lnTo>
                    <a:pt x="1662" y="355"/>
                  </a:lnTo>
                  <a:lnTo>
                    <a:pt x="1706" y="417"/>
                  </a:lnTo>
                  <a:lnTo>
                    <a:pt x="1744" y="480"/>
                  </a:lnTo>
                  <a:lnTo>
                    <a:pt x="1779" y="548"/>
                  </a:lnTo>
                  <a:lnTo>
                    <a:pt x="1807" y="620"/>
                  </a:lnTo>
                  <a:lnTo>
                    <a:pt x="1829" y="693"/>
                  </a:lnTo>
                  <a:lnTo>
                    <a:pt x="1846" y="769"/>
                  </a:lnTo>
                  <a:lnTo>
                    <a:pt x="1856" y="847"/>
                  </a:lnTo>
                  <a:lnTo>
                    <a:pt x="1859" y="927"/>
                  </a:lnTo>
                  <a:lnTo>
                    <a:pt x="1856" y="1007"/>
                  </a:lnTo>
                  <a:lnTo>
                    <a:pt x="1846" y="1085"/>
                  </a:lnTo>
                  <a:lnTo>
                    <a:pt x="1829" y="1160"/>
                  </a:lnTo>
                  <a:lnTo>
                    <a:pt x="1807" y="1234"/>
                  </a:lnTo>
                  <a:lnTo>
                    <a:pt x="1779" y="1304"/>
                  </a:lnTo>
                  <a:lnTo>
                    <a:pt x="1744" y="1372"/>
                  </a:lnTo>
                  <a:lnTo>
                    <a:pt x="1706" y="1437"/>
                  </a:lnTo>
                  <a:lnTo>
                    <a:pt x="1662" y="1498"/>
                  </a:lnTo>
                  <a:lnTo>
                    <a:pt x="1612" y="1555"/>
                  </a:lnTo>
                  <a:lnTo>
                    <a:pt x="1560" y="1608"/>
                  </a:lnTo>
                  <a:lnTo>
                    <a:pt x="1502" y="1656"/>
                  </a:lnTo>
                  <a:lnTo>
                    <a:pt x="1441" y="1700"/>
                  </a:lnTo>
                  <a:lnTo>
                    <a:pt x="1377" y="1740"/>
                  </a:lnTo>
                  <a:lnTo>
                    <a:pt x="1309" y="1774"/>
                  </a:lnTo>
                  <a:lnTo>
                    <a:pt x="1237" y="1802"/>
                  </a:lnTo>
                  <a:lnTo>
                    <a:pt x="1164" y="1824"/>
                  </a:lnTo>
                  <a:lnTo>
                    <a:pt x="1088" y="1840"/>
                  </a:lnTo>
                  <a:lnTo>
                    <a:pt x="1010" y="1850"/>
                  </a:lnTo>
                  <a:lnTo>
                    <a:pt x="929" y="1854"/>
                  </a:lnTo>
                  <a:lnTo>
                    <a:pt x="849" y="1850"/>
                  </a:lnTo>
                  <a:lnTo>
                    <a:pt x="771" y="1840"/>
                  </a:lnTo>
                  <a:lnTo>
                    <a:pt x="695" y="1824"/>
                  </a:lnTo>
                  <a:lnTo>
                    <a:pt x="621" y="1802"/>
                  </a:lnTo>
                  <a:lnTo>
                    <a:pt x="550" y="1774"/>
                  </a:lnTo>
                  <a:lnTo>
                    <a:pt x="483" y="1740"/>
                  </a:lnTo>
                  <a:lnTo>
                    <a:pt x="418" y="1701"/>
                  </a:lnTo>
                  <a:lnTo>
                    <a:pt x="356" y="1657"/>
                  </a:lnTo>
                  <a:lnTo>
                    <a:pt x="299" y="1608"/>
                  </a:lnTo>
                  <a:lnTo>
                    <a:pt x="246" y="1555"/>
                  </a:lnTo>
                  <a:lnTo>
                    <a:pt x="198" y="1498"/>
                  </a:lnTo>
                  <a:lnTo>
                    <a:pt x="154" y="1437"/>
                  </a:lnTo>
                  <a:lnTo>
                    <a:pt x="114" y="1373"/>
                  </a:lnTo>
                  <a:lnTo>
                    <a:pt x="80" y="1305"/>
                  </a:lnTo>
                  <a:lnTo>
                    <a:pt x="51" y="1234"/>
                  </a:lnTo>
                  <a:lnTo>
                    <a:pt x="29" y="1160"/>
                  </a:lnTo>
                  <a:lnTo>
                    <a:pt x="13" y="1085"/>
                  </a:lnTo>
                  <a:lnTo>
                    <a:pt x="3" y="1007"/>
                  </a:lnTo>
                  <a:lnTo>
                    <a:pt x="0" y="927"/>
                  </a:lnTo>
                  <a:lnTo>
                    <a:pt x="3" y="847"/>
                  </a:lnTo>
                  <a:lnTo>
                    <a:pt x="13" y="769"/>
                  </a:lnTo>
                  <a:lnTo>
                    <a:pt x="29" y="693"/>
                  </a:lnTo>
                  <a:lnTo>
                    <a:pt x="51" y="620"/>
                  </a:lnTo>
                  <a:lnTo>
                    <a:pt x="80" y="548"/>
                  </a:lnTo>
                  <a:lnTo>
                    <a:pt x="114" y="481"/>
                  </a:lnTo>
                  <a:lnTo>
                    <a:pt x="153" y="417"/>
                  </a:lnTo>
                  <a:lnTo>
                    <a:pt x="197" y="355"/>
                  </a:lnTo>
                  <a:lnTo>
                    <a:pt x="246" y="298"/>
                  </a:lnTo>
                  <a:lnTo>
                    <a:pt x="299" y="245"/>
                  </a:lnTo>
                  <a:lnTo>
                    <a:pt x="356" y="197"/>
                  </a:lnTo>
                  <a:lnTo>
                    <a:pt x="418" y="152"/>
                  </a:lnTo>
                  <a:lnTo>
                    <a:pt x="482" y="114"/>
                  </a:lnTo>
                  <a:lnTo>
                    <a:pt x="550" y="80"/>
                  </a:lnTo>
                  <a:lnTo>
                    <a:pt x="621" y="51"/>
                  </a:lnTo>
                  <a:lnTo>
                    <a:pt x="695" y="29"/>
                  </a:lnTo>
                  <a:lnTo>
                    <a:pt x="771" y="13"/>
                  </a:lnTo>
                  <a:lnTo>
                    <a:pt x="849" y="3"/>
                  </a:lnTo>
                  <a:lnTo>
                    <a:pt x="9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41" name="Freeform 159"/>
          <p:cNvSpPr>
            <a:spLocks noEditPoints="1"/>
          </p:cNvSpPr>
          <p:nvPr/>
        </p:nvSpPr>
        <p:spPr bwMode="auto">
          <a:xfrm>
            <a:off x="11179207" y="3451609"/>
            <a:ext cx="568325" cy="568325"/>
          </a:xfrm>
          <a:custGeom>
            <a:avLst/>
            <a:gdLst>
              <a:gd name="T0" fmla="*/ 1710 w 3577"/>
              <a:gd name="T1" fmla="*/ 1275 h 3576"/>
              <a:gd name="T2" fmla="*/ 1564 w 3577"/>
              <a:gd name="T3" fmla="*/ 1377 h 3576"/>
              <a:gd name="T4" fmla="*/ 1485 w 3577"/>
              <a:gd name="T5" fmla="*/ 1665 h 3576"/>
              <a:gd name="T6" fmla="*/ 1744 w 3577"/>
              <a:gd name="T7" fmla="*/ 1865 h 3576"/>
              <a:gd name="T8" fmla="*/ 1886 w 3577"/>
              <a:gd name="T9" fmla="*/ 2014 h 3576"/>
              <a:gd name="T10" fmla="*/ 1674 w 3577"/>
              <a:gd name="T11" fmla="*/ 2083 h 3576"/>
              <a:gd name="T12" fmla="*/ 1496 w 3577"/>
              <a:gd name="T13" fmla="*/ 2060 h 3576"/>
              <a:gd name="T14" fmla="*/ 1538 w 3577"/>
              <a:gd name="T15" fmla="*/ 2234 h 3576"/>
              <a:gd name="T16" fmla="*/ 1699 w 3577"/>
              <a:gd name="T17" fmla="*/ 2314 h 3576"/>
              <a:gd name="T18" fmla="*/ 1824 w 3577"/>
              <a:gd name="T19" fmla="*/ 2414 h 3576"/>
              <a:gd name="T20" fmla="*/ 1866 w 3577"/>
              <a:gd name="T21" fmla="*/ 2269 h 3576"/>
              <a:gd name="T22" fmla="*/ 2073 w 3577"/>
              <a:gd name="T23" fmla="*/ 2117 h 3576"/>
              <a:gd name="T24" fmla="*/ 2050 w 3577"/>
              <a:gd name="T25" fmla="*/ 1807 h 3576"/>
              <a:gd name="T26" fmla="*/ 1723 w 3577"/>
              <a:gd name="T27" fmla="*/ 1615 h 3576"/>
              <a:gd name="T28" fmla="*/ 1767 w 3577"/>
              <a:gd name="T29" fmla="*/ 1478 h 3576"/>
              <a:gd name="T30" fmla="*/ 2027 w 3577"/>
              <a:gd name="T31" fmla="*/ 1515 h 3576"/>
              <a:gd name="T32" fmla="*/ 2004 w 3577"/>
              <a:gd name="T33" fmla="*/ 1328 h 3576"/>
              <a:gd name="T34" fmla="*/ 1867 w 3577"/>
              <a:gd name="T35" fmla="*/ 1242 h 3576"/>
              <a:gd name="T36" fmla="*/ 1753 w 3577"/>
              <a:gd name="T37" fmla="*/ 1163 h 3576"/>
              <a:gd name="T38" fmla="*/ 2071 w 3577"/>
              <a:gd name="T39" fmla="*/ 181 h 3576"/>
              <a:gd name="T40" fmla="*/ 2001 w 3577"/>
              <a:gd name="T41" fmla="*/ 539 h 3576"/>
              <a:gd name="T42" fmla="*/ 2236 w 3577"/>
              <a:gd name="T43" fmla="*/ 992 h 3576"/>
              <a:gd name="T44" fmla="*/ 2535 w 3577"/>
              <a:gd name="T45" fmla="*/ 656 h 3576"/>
              <a:gd name="T46" fmla="*/ 2792 w 3577"/>
              <a:gd name="T47" fmla="*/ 437 h 3576"/>
              <a:gd name="T48" fmla="*/ 3102 w 3577"/>
              <a:gd name="T49" fmla="*/ 591 h 3576"/>
              <a:gd name="T50" fmla="*/ 3080 w 3577"/>
              <a:gd name="T51" fmla="*/ 933 h 3576"/>
              <a:gd name="T52" fmla="*/ 2773 w 3577"/>
              <a:gd name="T53" fmla="*/ 1050 h 3576"/>
              <a:gd name="T54" fmla="*/ 2687 w 3577"/>
              <a:gd name="T55" fmla="*/ 1623 h 3576"/>
              <a:gd name="T56" fmla="*/ 3175 w 3577"/>
              <a:gd name="T57" fmla="*/ 1490 h 3576"/>
              <a:gd name="T58" fmla="*/ 3527 w 3577"/>
              <a:gd name="T59" fmla="*/ 1619 h 3576"/>
              <a:gd name="T60" fmla="*/ 3501 w 3577"/>
              <a:gd name="T61" fmla="*/ 1993 h 3576"/>
              <a:gd name="T62" fmla="*/ 3145 w 3577"/>
              <a:gd name="T63" fmla="*/ 2076 h 3576"/>
              <a:gd name="T64" fmla="*/ 2663 w 3577"/>
              <a:gd name="T65" fmla="*/ 2051 h 3576"/>
              <a:gd name="T66" fmla="*/ 2833 w 3577"/>
              <a:gd name="T67" fmla="*/ 2521 h 3576"/>
              <a:gd name="T68" fmla="*/ 3131 w 3577"/>
              <a:gd name="T69" fmla="*/ 2743 h 3576"/>
              <a:gd name="T70" fmla="*/ 3002 w 3577"/>
              <a:gd name="T71" fmla="*/ 3095 h 3576"/>
              <a:gd name="T72" fmla="*/ 2628 w 3577"/>
              <a:gd name="T73" fmla="*/ 3068 h 3576"/>
              <a:gd name="T74" fmla="*/ 2538 w 3577"/>
              <a:gd name="T75" fmla="*/ 2733 h 3576"/>
              <a:gd name="T76" fmla="*/ 1896 w 3577"/>
              <a:gd name="T77" fmla="*/ 2696 h 3576"/>
              <a:gd name="T78" fmla="*/ 2097 w 3577"/>
              <a:gd name="T79" fmla="*/ 3222 h 3576"/>
              <a:gd name="T80" fmla="*/ 1920 w 3577"/>
              <a:gd name="T81" fmla="*/ 3548 h 3576"/>
              <a:gd name="T82" fmla="*/ 1553 w 3577"/>
              <a:gd name="T83" fmla="*/ 3470 h 3576"/>
              <a:gd name="T84" fmla="*/ 1523 w 3577"/>
              <a:gd name="T85" fmla="*/ 3102 h 3576"/>
              <a:gd name="T86" fmla="*/ 1470 w 3577"/>
              <a:gd name="T87" fmla="*/ 2644 h 3576"/>
              <a:gd name="T88" fmla="*/ 1052 w 3577"/>
              <a:gd name="T89" fmla="*/ 2879 h 3576"/>
              <a:gd name="T90" fmla="*/ 790 w 3577"/>
              <a:gd name="T91" fmla="*/ 3141 h 3576"/>
              <a:gd name="T92" fmla="*/ 461 w 3577"/>
              <a:gd name="T93" fmla="*/ 2964 h 3576"/>
              <a:gd name="T94" fmla="*/ 539 w 3577"/>
              <a:gd name="T95" fmla="*/ 2597 h 3576"/>
              <a:gd name="T96" fmla="*/ 875 w 3577"/>
              <a:gd name="T97" fmla="*/ 2550 h 3576"/>
              <a:gd name="T98" fmla="*/ 604 w 3577"/>
              <a:gd name="T99" fmla="*/ 1914 h 3576"/>
              <a:gd name="T100" fmla="*/ 312 w 3577"/>
              <a:gd name="T101" fmla="*/ 2118 h 3576"/>
              <a:gd name="T102" fmla="*/ 13 w 3577"/>
              <a:gd name="T103" fmla="*/ 1897 h 3576"/>
              <a:gd name="T104" fmla="*/ 142 w 3577"/>
              <a:gd name="T105" fmla="*/ 1545 h 3576"/>
              <a:gd name="T106" fmla="*/ 508 w 3577"/>
              <a:gd name="T107" fmla="*/ 1565 h 3576"/>
              <a:gd name="T108" fmla="*/ 957 w 3577"/>
              <a:gd name="T109" fmla="*/ 1410 h 3576"/>
              <a:gd name="T110" fmla="*/ 654 w 3577"/>
              <a:gd name="T111" fmla="*/ 1043 h 3576"/>
              <a:gd name="T112" fmla="*/ 433 w 3577"/>
              <a:gd name="T113" fmla="*/ 744 h 3576"/>
              <a:gd name="T114" fmla="*/ 654 w 3577"/>
              <a:gd name="T115" fmla="*/ 445 h 3576"/>
              <a:gd name="T116" fmla="*/ 1005 w 3577"/>
              <a:gd name="T117" fmla="*/ 575 h 3576"/>
              <a:gd name="T118" fmla="*/ 1223 w 3577"/>
              <a:gd name="T119" fmla="*/ 1071 h 3576"/>
              <a:gd name="T120" fmla="*/ 1643 w 3577"/>
              <a:gd name="T121" fmla="*/ 587 h 3576"/>
              <a:gd name="T122" fmla="*/ 1480 w 3577"/>
              <a:gd name="T123" fmla="*/ 266 h 3576"/>
              <a:gd name="T124" fmla="*/ 1743 w 3577"/>
              <a:gd name="T125" fmla="*/ 4 h 3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77" h="3576">
                <a:moveTo>
                  <a:pt x="1753" y="1163"/>
                </a:moveTo>
                <a:lnTo>
                  <a:pt x="1738" y="1164"/>
                </a:lnTo>
                <a:lnTo>
                  <a:pt x="1726" y="1168"/>
                </a:lnTo>
                <a:lnTo>
                  <a:pt x="1719" y="1172"/>
                </a:lnTo>
                <a:lnTo>
                  <a:pt x="1713" y="1181"/>
                </a:lnTo>
                <a:lnTo>
                  <a:pt x="1711" y="1192"/>
                </a:lnTo>
                <a:lnTo>
                  <a:pt x="1710" y="1208"/>
                </a:lnTo>
                <a:lnTo>
                  <a:pt x="1710" y="1258"/>
                </a:lnTo>
                <a:lnTo>
                  <a:pt x="1710" y="1275"/>
                </a:lnTo>
                <a:lnTo>
                  <a:pt x="1709" y="1289"/>
                </a:lnTo>
                <a:lnTo>
                  <a:pt x="1706" y="1298"/>
                </a:lnTo>
                <a:lnTo>
                  <a:pt x="1701" y="1306"/>
                </a:lnTo>
                <a:lnTo>
                  <a:pt x="1693" y="1311"/>
                </a:lnTo>
                <a:lnTo>
                  <a:pt x="1679" y="1317"/>
                </a:lnTo>
                <a:lnTo>
                  <a:pt x="1662" y="1323"/>
                </a:lnTo>
                <a:lnTo>
                  <a:pt x="1626" y="1338"/>
                </a:lnTo>
                <a:lnTo>
                  <a:pt x="1594" y="1356"/>
                </a:lnTo>
                <a:lnTo>
                  <a:pt x="1564" y="1377"/>
                </a:lnTo>
                <a:lnTo>
                  <a:pt x="1538" y="1400"/>
                </a:lnTo>
                <a:lnTo>
                  <a:pt x="1516" y="1427"/>
                </a:lnTo>
                <a:lnTo>
                  <a:pt x="1499" y="1457"/>
                </a:lnTo>
                <a:lnTo>
                  <a:pt x="1485" y="1490"/>
                </a:lnTo>
                <a:lnTo>
                  <a:pt x="1476" y="1526"/>
                </a:lnTo>
                <a:lnTo>
                  <a:pt x="1471" y="1566"/>
                </a:lnTo>
                <a:lnTo>
                  <a:pt x="1471" y="1601"/>
                </a:lnTo>
                <a:lnTo>
                  <a:pt x="1476" y="1634"/>
                </a:lnTo>
                <a:lnTo>
                  <a:pt x="1485" y="1665"/>
                </a:lnTo>
                <a:lnTo>
                  <a:pt x="1497" y="1693"/>
                </a:lnTo>
                <a:lnTo>
                  <a:pt x="1513" y="1718"/>
                </a:lnTo>
                <a:lnTo>
                  <a:pt x="1534" y="1743"/>
                </a:lnTo>
                <a:lnTo>
                  <a:pt x="1557" y="1765"/>
                </a:lnTo>
                <a:lnTo>
                  <a:pt x="1583" y="1786"/>
                </a:lnTo>
                <a:lnTo>
                  <a:pt x="1612" y="1804"/>
                </a:lnTo>
                <a:lnTo>
                  <a:pt x="1654" y="1827"/>
                </a:lnTo>
                <a:lnTo>
                  <a:pt x="1698" y="1846"/>
                </a:lnTo>
                <a:lnTo>
                  <a:pt x="1744" y="1865"/>
                </a:lnTo>
                <a:lnTo>
                  <a:pt x="1787" y="1883"/>
                </a:lnTo>
                <a:lnTo>
                  <a:pt x="1810" y="1894"/>
                </a:lnTo>
                <a:lnTo>
                  <a:pt x="1832" y="1906"/>
                </a:lnTo>
                <a:lnTo>
                  <a:pt x="1852" y="1920"/>
                </a:lnTo>
                <a:lnTo>
                  <a:pt x="1869" y="1938"/>
                </a:lnTo>
                <a:lnTo>
                  <a:pt x="1881" y="1955"/>
                </a:lnTo>
                <a:lnTo>
                  <a:pt x="1887" y="1975"/>
                </a:lnTo>
                <a:lnTo>
                  <a:pt x="1889" y="1994"/>
                </a:lnTo>
                <a:lnTo>
                  <a:pt x="1886" y="2014"/>
                </a:lnTo>
                <a:lnTo>
                  <a:pt x="1880" y="2033"/>
                </a:lnTo>
                <a:lnTo>
                  <a:pt x="1868" y="2049"/>
                </a:lnTo>
                <a:lnTo>
                  <a:pt x="1851" y="2063"/>
                </a:lnTo>
                <a:lnTo>
                  <a:pt x="1832" y="2075"/>
                </a:lnTo>
                <a:lnTo>
                  <a:pt x="1805" y="2085"/>
                </a:lnTo>
                <a:lnTo>
                  <a:pt x="1776" y="2090"/>
                </a:lnTo>
                <a:lnTo>
                  <a:pt x="1748" y="2091"/>
                </a:lnTo>
                <a:lnTo>
                  <a:pt x="1719" y="2090"/>
                </a:lnTo>
                <a:lnTo>
                  <a:pt x="1674" y="2083"/>
                </a:lnTo>
                <a:lnTo>
                  <a:pt x="1631" y="2072"/>
                </a:lnTo>
                <a:lnTo>
                  <a:pt x="1588" y="2056"/>
                </a:lnTo>
                <a:lnTo>
                  <a:pt x="1547" y="2038"/>
                </a:lnTo>
                <a:lnTo>
                  <a:pt x="1533" y="2031"/>
                </a:lnTo>
                <a:lnTo>
                  <a:pt x="1522" y="2028"/>
                </a:lnTo>
                <a:lnTo>
                  <a:pt x="1513" y="2030"/>
                </a:lnTo>
                <a:lnTo>
                  <a:pt x="1507" y="2035"/>
                </a:lnTo>
                <a:lnTo>
                  <a:pt x="1501" y="2046"/>
                </a:lnTo>
                <a:lnTo>
                  <a:pt x="1496" y="2060"/>
                </a:lnTo>
                <a:lnTo>
                  <a:pt x="1482" y="2104"/>
                </a:lnTo>
                <a:lnTo>
                  <a:pt x="1470" y="2150"/>
                </a:lnTo>
                <a:lnTo>
                  <a:pt x="1465" y="2167"/>
                </a:lnTo>
                <a:lnTo>
                  <a:pt x="1464" y="2182"/>
                </a:lnTo>
                <a:lnTo>
                  <a:pt x="1466" y="2192"/>
                </a:lnTo>
                <a:lnTo>
                  <a:pt x="1473" y="2201"/>
                </a:lnTo>
                <a:lnTo>
                  <a:pt x="1484" y="2210"/>
                </a:lnTo>
                <a:lnTo>
                  <a:pt x="1500" y="2219"/>
                </a:lnTo>
                <a:lnTo>
                  <a:pt x="1538" y="2234"/>
                </a:lnTo>
                <a:lnTo>
                  <a:pt x="1576" y="2247"/>
                </a:lnTo>
                <a:lnTo>
                  <a:pt x="1615" y="2256"/>
                </a:lnTo>
                <a:lnTo>
                  <a:pt x="1656" y="2263"/>
                </a:lnTo>
                <a:lnTo>
                  <a:pt x="1673" y="2266"/>
                </a:lnTo>
                <a:lnTo>
                  <a:pt x="1685" y="2270"/>
                </a:lnTo>
                <a:lnTo>
                  <a:pt x="1693" y="2275"/>
                </a:lnTo>
                <a:lnTo>
                  <a:pt x="1697" y="2284"/>
                </a:lnTo>
                <a:lnTo>
                  <a:pt x="1698" y="2296"/>
                </a:lnTo>
                <a:lnTo>
                  <a:pt x="1699" y="2314"/>
                </a:lnTo>
                <a:lnTo>
                  <a:pt x="1699" y="2345"/>
                </a:lnTo>
                <a:lnTo>
                  <a:pt x="1699" y="2374"/>
                </a:lnTo>
                <a:lnTo>
                  <a:pt x="1701" y="2387"/>
                </a:lnTo>
                <a:lnTo>
                  <a:pt x="1706" y="2399"/>
                </a:lnTo>
                <a:lnTo>
                  <a:pt x="1713" y="2407"/>
                </a:lnTo>
                <a:lnTo>
                  <a:pt x="1724" y="2412"/>
                </a:lnTo>
                <a:lnTo>
                  <a:pt x="1737" y="2414"/>
                </a:lnTo>
                <a:lnTo>
                  <a:pt x="1782" y="2414"/>
                </a:lnTo>
                <a:lnTo>
                  <a:pt x="1824" y="2414"/>
                </a:lnTo>
                <a:lnTo>
                  <a:pt x="1837" y="2412"/>
                </a:lnTo>
                <a:lnTo>
                  <a:pt x="1848" y="2408"/>
                </a:lnTo>
                <a:lnTo>
                  <a:pt x="1855" y="2400"/>
                </a:lnTo>
                <a:lnTo>
                  <a:pt x="1859" y="2389"/>
                </a:lnTo>
                <a:lnTo>
                  <a:pt x="1861" y="2376"/>
                </a:lnTo>
                <a:lnTo>
                  <a:pt x="1861" y="2336"/>
                </a:lnTo>
                <a:lnTo>
                  <a:pt x="1861" y="2296"/>
                </a:lnTo>
                <a:lnTo>
                  <a:pt x="1861" y="2281"/>
                </a:lnTo>
                <a:lnTo>
                  <a:pt x="1866" y="2269"/>
                </a:lnTo>
                <a:lnTo>
                  <a:pt x="1873" y="2259"/>
                </a:lnTo>
                <a:lnTo>
                  <a:pt x="1884" y="2252"/>
                </a:lnTo>
                <a:lnTo>
                  <a:pt x="1898" y="2247"/>
                </a:lnTo>
                <a:lnTo>
                  <a:pt x="1933" y="2235"/>
                </a:lnTo>
                <a:lnTo>
                  <a:pt x="1967" y="2219"/>
                </a:lnTo>
                <a:lnTo>
                  <a:pt x="1997" y="2199"/>
                </a:lnTo>
                <a:lnTo>
                  <a:pt x="2025" y="2176"/>
                </a:lnTo>
                <a:lnTo>
                  <a:pt x="2050" y="2149"/>
                </a:lnTo>
                <a:lnTo>
                  <a:pt x="2073" y="2117"/>
                </a:lnTo>
                <a:lnTo>
                  <a:pt x="2091" y="2084"/>
                </a:lnTo>
                <a:lnTo>
                  <a:pt x="2103" y="2048"/>
                </a:lnTo>
                <a:lnTo>
                  <a:pt x="2110" y="2013"/>
                </a:lnTo>
                <a:lnTo>
                  <a:pt x="2112" y="1976"/>
                </a:lnTo>
                <a:lnTo>
                  <a:pt x="2109" y="1940"/>
                </a:lnTo>
                <a:lnTo>
                  <a:pt x="2102" y="1905"/>
                </a:lnTo>
                <a:lnTo>
                  <a:pt x="2090" y="1870"/>
                </a:lnTo>
                <a:lnTo>
                  <a:pt x="2072" y="1838"/>
                </a:lnTo>
                <a:lnTo>
                  <a:pt x="2050" y="1807"/>
                </a:lnTo>
                <a:lnTo>
                  <a:pt x="2024" y="1779"/>
                </a:lnTo>
                <a:lnTo>
                  <a:pt x="1994" y="1754"/>
                </a:lnTo>
                <a:lnTo>
                  <a:pt x="1959" y="1732"/>
                </a:lnTo>
                <a:lnTo>
                  <a:pt x="1909" y="1707"/>
                </a:lnTo>
                <a:lnTo>
                  <a:pt x="1858" y="1684"/>
                </a:lnTo>
                <a:lnTo>
                  <a:pt x="1806" y="1663"/>
                </a:lnTo>
                <a:lnTo>
                  <a:pt x="1777" y="1650"/>
                </a:lnTo>
                <a:lnTo>
                  <a:pt x="1749" y="1633"/>
                </a:lnTo>
                <a:lnTo>
                  <a:pt x="1723" y="1615"/>
                </a:lnTo>
                <a:lnTo>
                  <a:pt x="1707" y="1600"/>
                </a:lnTo>
                <a:lnTo>
                  <a:pt x="1696" y="1582"/>
                </a:lnTo>
                <a:lnTo>
                  <a:pt x="1691" y="1564"/>
                </a:lnTo>
                <a:lnTo>
                  <a:pt x="1691" y="1545"/>
                </a:lnTo>
                <a:lnTo>
                  <a:pt x="1697" y="1527"/>
                </a:lnTo>
                <a:lnTo>
                  <a:pt x="1707" y="1510"/>
                </a:lnTo>
                <a:lnTo>
                  <a:pt x="1722" y="1496"/>
                </a:lnTo>
                <a:lnTo>
                  <a:pt x="1742" y="1485"/>
                </a:lnTo>
                <a:lnTo>
                  <a:pt x="1767" y="1478"/>
                </a:lnTo>
                <a:lnTo>
                  <a:pt x="1793" y="1474"/>
                </a:lnTo>
                <a:lnTo>
                  <a:pt x="1843" y="1474"/>
                </a:lnTo>
                <a:lnTo>
                  <a:pt x="1892" y="1481"/>
                </a:lnTo>
                <a:lnTo>
                  <a:pt x="1939" y="1494"/>
                </a:lnTo>
                <a:lnTo>
                  <a:pt x="1986" y="1514"/>
                </a:lnTo>
                <a:lnTo>
                  <a:pt x="1999" y="1519"/>
                </a:lnTo>
                <a:lnTo>
                  <a:pt x="2010" y="1521"/>
                </a:lnTo>
                <a:lnTo>
                  <a:pt x="2019" y="1520"/>
                </a:lnTo>
                <a:lnTo>
                  <a:pt x="2027" y="1515"/>
                </a:lnTo>
                <a:lnTo>
                  <a:pt x="2032" y="1505"/>
                </a:lnTo>
                <a:lnTo>
                  <a:pt x="2037" y="1492"/>
                </a:lnTo>
                <a:lnTo>
                  <a:pt x="2053" y="1441"/>
                </a:lnTo>
                <a:lnTo>
                  <a:pt x="2067" y="1391"/>
                </a:lnTo>
                <a:lnTo>
                  <a:pt x="2069" y="1374"/>
                </a:lnTo>
                <a:lnTo>
                  <a:pt x="2066" y="1361"/>
                </a:lnTo>
                <a:lnTo>
                  <a:pt x="2057" y="1351"/>
                </a:lnTo>
                <a:lnTo>
                  <a:pt x="2044" y="1343"/>
                </a:lnTo>
                <a:lnTo>
                  <a:pt x="2004" y="1328"/>
                </a:lnTo>
                <a:lnTo>
                  <a:pt x="1963" y="1316"/>
                </a:lnTo>
                <a:lnTo>
                  <a:pt x="1922" y="1307"/>
                </a:lnTo>
                <a:lnTo>
                  <a:pt x="1901" y="1303"/>
                </a:lnTo>
                <a:lnTo>
                  <a:pt x="1886" y="1299"/>
                </a:lnTo>
                <a:lnTo>
                  <a:pt x="1876" y="1295"/>
                </a:lnTo>
                <a:lnTo>
                  <a:pt x="1871" y="1288"/>
                </a:lnTo>
                <a:lnTo>
                  <a:pt x="1868" y="1278"/>
                </a:lnTo>
                <a:lnTo>
                  <a:pt x="1867" y="1262"/>
                </a:lnTo>
                <a:lnTo>
                  <a:pt x="1867" y="1242"/>
                </a:lnTo>
                <a:lnTo>
                  <a:pt x="1866" y="1217"/>
                </a:lnTo>
                <a:lnTo>
                  <a:pt x="1864" y="1197"/>
                </a:lnTo>
                <a:lnTo>
                  <a:pt x="1862" y="1183"/>
                </a:lnTo>
                <a:lnTo>
                  <a:pt x="1857" y="1173"/>
                </a:lnTo>
                <a:lnTo>
                  <a:pt x="1847" y="1168"/>
                </a:lnTo>
                <a:lnTo>
                  <a:pt x="1833" y="1164"/>
                </a:lnTo>
                <a:lnTo>
                  <a:pt x="1813" y="1164"/>
                </a:lnTo>
                <a:lnTo>
                  <a:pt x="1787" y="1163"/>
                </a:lnTo>
                <a:lnTo>
                  <a:pt x="1753" y="1163"/>
                </a:lnTo>
                <a:close/>
                <a:moveTo>
                  <a:pt x="1788" y="0"/>
                </a:moveTo>
                <a:lnTo>
                  <a:pt x="1835" y="4"/>
                </a:lnTo>
                <a:lnTo>
                  <a:pt x="1879" y="13"/>
                </a:lnTo>
                <a:lnTo>
                  <a:pt x="1920" y="29"/>
                </a:lnTo>
                <a:lnTo>
                  <a:pt x="1958" y="50"/>
                </a:lnTo>
                <a:lnTo>
                  <a:pt x="1993" y="77"/>
                </a:lnTo>
                <a:lnTo>
                  <a:pt x="2023" y="107"/>
                </a:lnTo>
                <a:lnTo>
                  <a:pt x="2050" y="142"/>
                </a:lnTo>
                <a:lnTo>
                  <a:pt x="2071" y="181"/>
                </a:lnTo>
                <a:lnTo>
                  <a:pt x="2086" y="222"/>
                </a:lnTo>
                <a:lnTo>
                  <a:pt x="2096" y="266"/>
                </a:lnTo>
                <a:lnTo>
                  <a:pt x="2100" y="311"/>
                </a:lnTo>
                <a:lnTo>
                  <a:pt x="2097" y="356"/>
                </a:lnTo>
                <a:lnTo>
                  <a:pt x="2089" y="397"/>
                </a:lnTo>
                <a:lnTo>
                  <a:pt x="2073" y="438"/>
                </a:lnTo>
                <a:lnTo>
                  <a:pt x="2054" y="475"/>
                </a:lnTo>
                <a:lnTo>
                  <a:pt x="2030" y="508"/>
                </a:lnTo>
                <a:lnTo>
                  <a:pt x="2001" y="539"/>
                </a:lnTo>
                <a:lnTo>
                  <a:pt x="1970" y="565"/>
                </a:lnTo>
                <a:lnTo>
                  <a:pt x="1934" y="587"/>
                </a:lnTo>
                <a:lnTo>
                  <a:pt x="1896" y="604"/>
                </a:lnTo>
                <a:lnTo>
                  <a:pt x="1896" y="882"/>
                </a:lnTo>
                <a:lnTo>
                  <a:pt x="1969" y="894"/>
                </a:lnTo>
                <a:lnTo>
                  <a:pt x="2040" y="910"/>
                </a:lnTo>
                <a:lnTo>
                  <a:pt x="2108" y="933"/>
                </a:lnTo>
                <a:lnTo>
                  <a:pt x="2173" y="960"/>
                </a:lnTo>
                <a:lnTo>
                  <a:pt x="2236" y="992"/>
                </a:lnTo>
                <a:lnTo>
                  <a:pt x="2297" y="1029"/>
                </a:lnTo>
                <a:lnTo>
                  <a:pt x="2354" y="1071"/>
                </a:lnTo>
                <a:lnTo>
                  <a:pt x="2550" y="875"/>
                </a:lnTo>
                <a:lnTo>
                  <a:pt x="2537" y="840"/>
                </a:lnTo>
                <a:lnTo>
                  <a:pt x="2527" y="803"/>
                </a:lnTo>
                <a:lnTo>
                  <a:pt x="2523" y="766"/>
                </a:lnTo>
                <a:lnTo>
                  <a:pt x="2521" y="729"/>
                </a:lnTo>
                <a:lnTo>
                  <a:pt x="2526" y="692"/>
                </a:lnTo>
                <a:lnTo>
                  <a:pt x="2535" y="656"/>
                </a:lnTo>
                <a:lnTo>
                  <a:pt x="2546" y="620"/>
                </a:lnTo>
                <a:lnTo>
                  <a:pt x="2564" y="587"/>
                </a:lnTo>
                <a:lnTo>
                  <a:pt x="2586" y="554"/>
                </a:lnTo>
                <a:lnTo>
                  <a:pt x="2612" y="525"/>
                </a:lnTo>
                <a:lnTo>
                  <a:pt x="2644" y="498"/>
                </a:lnTo>
                <a:lnTo>
                  <a:pt x="2678" y="475"/>
                </a:lnTo>
                <a:lnTo>
                  <a:pt x="2715" y="456"/>
                </a:lnTo>
                <a:lnTo>
                  <a:pt x="2753" y="444"/>
                </a:lnTo>
                <a:lnTo>
                  <a:pt x="2792" y="437"/>
                </a:lnTo>
                <a:lnTo>
                  <a:pt x="2833" y="433"/>
                </a:lnTo>
                <a:lnTo>
                  <a:pt x="2872" y="437"/>
                </a:lnTo>
                <a:lnTo>
                  <a:pt x="2911" y="444"/>
                </a:lnTo>
                <a:lnTo>
                  <a:pt x="2949" y="456"/>
                </a:lnTo>
                <a:lnTo>
                  <a:pt x="2986" y="475"/>
                </a:lnTo>
                <a:lnTo>
                  <a:pt x="3020" y="498"/>
                </a:lnTo>
                <a:lnTo>
                  <a:pt x="3052" y="525"/>
                </a:lnTo>
                <a:lnTo>
                  <a:pt x="3080" y="556"/>
                </a:lnTo>
                <a:lnTo>
                  <a:pt x="3102" y="591"/>
                </a:lnTo>
                <a:lnTo>
                  <a:pt x="3120" y="628"/>
                </a:lnTo>
                <a:lnTo>
                  <a:pt x="3133" y="666"/>
                </a:lnTo>
                <a:lnTo>
                  <a:pt x="3140" y="705"/>
                </a:lnTo>
                <a:lnTo>
                  <a:pt x="3143" y="744"/>
                </a:lnTo>
                <a:lnTo>
                  <a:pt x="3140" y="785"/>
                </a:lnTo>
                <a:lnTo>
                  <a:pt x="3133" y="824"/>
                </a:lnTo>
                <a:lnTo>
                  <a:pt x="3120" y="862"/>
                </a:lnTo>
                <a:lnTo>
                  <a:pt x="3102" y="898"/>
                </a:lnTo>
                <a:lnTo>
                  <a:pt x="3080" y="933"/>
                </a:lnTo>
                <a:lnTo>
                  <a:pt x="3052" y="964"/>
                </a:lnTo>
                <a:lnTo>
                  <a:pt x="3022" y="990"/>
                </a:lnTo>
                <a:lnTo>
                  <a:pt x="2990" y="1012"/>
                </a:lnTo>
                <a:lnTo>
                  <a:pt x="2957" y="1029"/>
                </a:lnTo>
                <a:lnTo>
                  <a:pt x="2921" y="1043"/>
                </a:lnTo>
                <a:lnTo>
                  <a:pt x="2885" y="1051"/>
                </a:lnTo>
                <a:lnTo>
                  <a:pt x="2848" y="1056"/>
                </a:lnTo>
                <a:lnTo>
                  <a:pt x="2810" y="1055"/>
                </a:lnTo>
                <a:lnTo>
                  <a:pt x="2773" y="1050"/>
                </a:lnTo>
                <a:lnTo>
                  <a:pt x="2737" y="1040"/>
                </a:lnTo>
                <a:lnTo>
                  <a:pt x="2702" y="1026"/>
                </a:lnTo>
                <a:lnTo>
                  <a:pt x="2505" y="1223"/>
                </a:lnTo>
                <a:lnTo>
                  <a:pt x="2549" y="1282"/>
                </a:lnTo>
                <a:lnTo>
                  <a:pt x="2587" y="1344"/>
                </a:lnTo>
                <a:lnTo>
                  <a:pt x="2619" y="1410"/>
                </a:lnTo>
                <a:lnTo>
                  <a:pt x="2648" y="1479"/>
                </a:lnTo>
                <a:lnTo>
                  <a:pt x="2670" y="1549"/>
                </a:lnTo>
                <a:lnTo>
                  <a:pt x="2687" y="1623"/>
                </a:lnTo>
                <a:lnTo>
                  <a:pt x="2698" y="1699"/>
                </a:lnTo>
                <a:lnTo>
                  <a:pt x="2966" y="1699"/>
                </a:lnTo>
                <a:lnTo>
                  <a:pt x="2983" y="1657"/>
                </a:lnTo>
                <a:lnTo>
                  <a:pt x="3003" y="1619"/>
                </a:lnTo>
                <a:lnTo>
                  <a:pt x="3029" y="1584"/>
                </a:lnTo>
                <a:lnTo>
                  <a:pt x="3061" y="1553"/>
                </a:lnTo>
                <a:lnTo>
                  <a:pt x="3096" y="1527"/>
                </a:lnTo>
                <a:lnTo>
                  <a:pt x="3134" y="1506"/>
                </a:lnTo>
                <a:lnTo>
                  <a:pt x="3175" y="1490"/>
                </a:lnTo>
                <a:lnTo>
                  <a:pt x="3219" y="1480"/>
                </a:lnTo>
                <a:lnTo>
                  <a:pt x="3266" y="1477"/>
                </a:lnTo>
                <a:lnTo>
                  <a:pt x="3311" y="1480"/>
                </a:lnTo>
                <a:lnTo>
                  <a:pt x="3355" y="1490"/>
                </a:lnTo>
                <a:lnTo>
                  <a:pt x="3396" y="1506"/>
                </a:lnTo>
                <a:lnTo>
                  <a:pt x="3434" y="1527"/>
                </a:lnTo>
                <a:lnTo>
                  <a:pt x="3469" y="1554"/>
                </a:lnTo>
                <a:lnTo>
                  <a:pt x="3501" y="1584"/>
                </a:lnTo>
                <a:lnTo>
                  <a:pt x="3527" y="1619"/>
                </a:lnTo>
                <a:lnTo>
                  <a:pt x="3547" y="1657"/>
                </a:lnTo>
                <a:lnTo>
                  <a:pt x="3564" y="1699"/>
                </a:lnTo>
                <a:lnTo>
                  <a:pt x="3573" y="1742"/>
                </a:lnTo>
                <a:lnTo>
                  <a:pt x="3577" y="1789"/>
                </a:lnTo>
                <a:lnTo>
                  <a:pt x="3573" y="1835"/>
                </a:lnTo>
                <a:lnTo>
                  <a:pt x="3564" y="1878"/>
                </a:lnTo>
                <a:lnTo>
                  <a:pt x="3547" y="1920"/>
                </a:lnTo>
                <a:lnTo>
                  <a:pt x="3527" y="1959"/>
                </a:lnTo>
                <a:lnTo>
                  <a:pt x="3501" y="1993"/>
                </a:lnTo>
                <a:lnTo>
                  <a:pt x="3469" y="2024"/>
                </a:lnTo>
                <a:lnTo>
                  <a:pt x="3434" y="2050"/>
                </a:lnTo>
                <a:lnTo>
                  <a:pt x="3396" y="2072"/>
                </a:lnTo>
                <a:lnTo>
                  <a:pt x="3355" y="2087"/>
                </a:lnTo>
                <a:lnTo>
                  <a:pt x="3311" y="2097"/>
                </a:lnTo>
                <a:lnTo>
                  <a:pt x="3266" y="2100"/>
                </a:lnTo>
                <a:lnTo>
                  <a:pt x="3223" y="2098"/>
                </a:lnTo>
                <a:lnTo>
                  <a:pt x="3183" y="2089"/>
                </a:lnTo>
                <a:lnTo>
                  <a:pt x="3145" y="2076"/>
                </a:lnTo>
                <a:lnTo>
                  <a:pt x="3110" y="2059"/>
                </a:lnTo>
                <a:lnTo>
                  <a:pt x="3077" y="2037"/>
                </a:lnTo>
                <a:lnTo>
                  <a:pt x="3047" y="2011"/>
                </a:lnTo>
                <a:lnTo>
                  <a:pt x="3021" y="1981"/>
                </a:lnTo>
                <a:lnTo>
                  <a:pt x="2998" y="1950"/>
                </a:lnTo>
                <a:lnTo>
                  <a:pt x="2981" y="1914"/>
                </a:lnTo>
                <a:lnTo>
                  <a:pt x="2693" y="1914"/>
                </a:lnTo>
                <a:lnTo>
                  <a:pt x="2680" y="1984"/>
                </a:lnTo>
                <a:lnTo>
                  <a:pt x="2663" y="2051"/>
                </a:lnTo>
                <a:lnTo>
                  <a:pt x="2641" y="2117"/>
                </a:lnTo>
                <a:lnTo>
                  <a:pt x="2614" y="2180"/>
                </a:lnTo>
                <a:lnTo>
                  <a:pt x="2582" y="2241"/>
                </a:lnTo>
                <a:lnTo>
                  <a:pt x="2545" y="2299"/>
                </a:lnTo>
                <a:lnTo>
                  <a:pt x="2505" y="2353"/>
                </a:lnTo>
                <a:lnTo>
                  <a:pt x="2702" y="2550"/>
                </a:lnTo>
                <a:lnTo>
                  <a:pt x="2743" y="2534"/>
                </a:lnTo>
                <a:lnTo>
                  <a:pt x="2787" y="2524"/>
                </a:lnTo>
                <a:lnTo>
                  <a:pt x="2833" y="2521"/>
                </a:lnTo>
                <a:lnTo>
                  <a:pt x="2878" y="2524"/>
                </a:lnTo>
                <a:lnTo>
                  <a:pt x="2923" y="2534"/>
                </a:lnTo>
                <a:lnTo>
                  <a:pt x="2964" y="2550"/>
                </a:lnTo>
                <a:lnTo>
                  <a:pt x="3002" y="2572"/>
                </a:lnTo>
                <a:lnTo>
                  <a:pt x="3037" y="2598"/>
                </a:lnTo>
                <a:lnTo>
                  <a:pt x="3068" y="2629"/>
                </a:lnTo>
                <a:lnTo>
                  <a:pt x="3094" y="2663"/>
                </a:lnTo>
                <a:lnTo>
                  <a:pt x="3115" y="2702"/>
                </a:lnTo>
                <a:lnTo>
                  <a:pt x="3131" y="2743"/>
                </a:lnTo>
                <a:lnTo>
                  <a:pt x="3142" y="2787"/>
                </a:lnTo>
                <a:lnTo>
                  <a:pt x="3145" y="2833"/>
                </a:lnTo>
                <a:lnTo>
                  <a:pt x="3142" y="2880"/>
                </a:lnTo>
                <a:lnTo>
                  <a:pt x="3131" y="2923"/>
                </a:lnTo>
                <a:lnTo>
                  <a:pt x="3115" y="2965"/>
                </a:lnTo>
                <a:lnTo>
                  <a:pt x="3094" y="3003"/>
                </a:lnTo>
                <a:lnTo>
                  <a:pt x="3068" y="3038"/>
                </a:lnTo>
                <a:lnTo>
                  <a:pt x="3037" y="3069"/>
                </a:lnTo>
                <a:lnTo>
                  <a:pt x="3002" y="3095"/>
                </a:lnTo>
                <a:lnTo>
                  <a:pt x="2964" y="3116"/>
                </a:lnTo>
                <a:lnTo>
                  <a:pt x="2923" y="3132"/>
                </a:lnTo>
                <a:lnTo>
                  <a:pt x="2878" y="3142"/>
                </a:lnTo>
                <a:lnTo>
                  <a:pt x="2833" y="3145"/>
                </a:lnTo>
                <a:lnTo>
                  <a:pt x="2787" y="3142"/>
                </a:lnTo>
                <a:lnTo>
                  <a:pt x="2742" y="3132"/>
                </a:lnTo>
                <a:lnTo>
                  <a:pt x="2701" y="3116"/>
                </a:lnTo>
                <a:lnTo>
                  <a:pt x="2663" y="3095"/>
                </a:lnTo>
                <a:lnTo>
                  <a:pt x="2628" y="3068"/>
                </a:lnTo>
                <a:lnTo>
                  <a:pt x="2598" y="3038"/>
                </a:lnTo>
                <a:lnTo>
                  <a:pt x="2572" y="3003"/>
                </a:lnTo>
                <a:lnTo>
                  <a:pt x="2550" y="2965"/>
                </a:lnTo>
                <a:lnTo>
                  <a:pt x="2535" y="2923"/>
                </a:lnTo>
                <a:lnTo>
                  <a:pt x="2525" y="2880"/>
                </a:lnTo>
                <a:lnTo>
                  <a:pt x="2521" y="2833"/>
                </a:lnTo>
                <a:lnTo>
                  <a:pt x="2523" y="2798"/>
                </a:lnTo>
                <a:lnTo>
                  <a:pt x="2529" y="2766"/>
                </a:lnTo>
                <a:lnTo>
                  <a:pt x="2538" y="2733"/>
                </a:lnTo>
                <a:lnTo>
                  <a:pt x="2550" y="2703"/>
                </a:lnTo>
                <a:lnTo>
                  <a:pt x="2354" y="2507"/>
                </a:lnTo>
                <a:lnTo>
                  <a:pt x="2296" y="2548"/>
                </a:lnTo>
                <a:lnTo>
                  <a:pt x="2236" y="2585"/>
                </a:lnTo>
                <a:lnTo>
                  <a:pt x="2173" y="2618"/>
                </a:lnTo>
                <a:lnTo>
                  <a:pt x="2107" y="2645"/>
                </a:lnTo>
                <a:lnTo>
                  <a:pt x="2038" y="2668"/>
                </a:lnTo>
                <a:lnTo>
                  <a:pt x="1969" y="2684"/>
                </a:lnTo>
                <a:lnTo>
                  <a:pt x="1896" y="2696"/>
                </a:lnTo>
                <a:lnTo>
                  <a:pt x="1896" y="2972"/>
                </a:lnTo>
                <a:lnTo>
                  <a:pt x="1934" y="2990"/>
                </a:lnTo>
                <a:lnTo>
                  <a:pt x="1970" y="3012"/>
                </a:lnTo>
                <a:lnTo>
                  <a:pt x="2001" y="3038"/>
                </a:lnTo>
                <a:lnTo>
                  <a:pt x="2030" y="3068"/>
                </a:lnTo>
                <a:lnTo>
                  <a:pt x="2054" y="3102"/>
                </a:lnTo>
                <a:lnTo>
                  <a:pt x="2073" y="3140"/>
                </a:lnTo>
                <a:lnTo>
                  <a:pt x="2089" y="3179"/>
                </a:lnTo>
                <a:lnTo>
                  <a:pt x="2097" y="3222"/>
                </a:lnTo>
                <a:lnTo>
                  <a:pt x="2100" y="3265"/>
                </a:lnTo>
                <a:lnTo>
                  <a:pt x="2096" y="3311"/>
                </a:lnTo>
                <a:lnTo>
                  <a:pt x="2086" y="3355"/>
                </a:lnTo>
                <a:lnTo>
                  <a:pt x="2071" y="3397"/>
                </a:lnTo>
                <a:lnTo>
                  <a:pt x="2049" y="3435"/>
                </a:lnTo>
                <a:lnTo>
                  <a:pt x="2023" y="3470"/>
                </a:lnTo>
                <a:lnTo>
                  <a:pt x="1993" y="3500"/>
                </a:lnTo>
                <a:lnTo>
                  <a:pt x="1958" y="3526"/>
                </a:lnTo>
                <a:lnTo>
                  <a:pt x="1920" y="3548"/>
                </a:lnTo>
                <a:lnTo>
                  <a:pt x="1879" y="3563"/>
                </a:lnTo>
                <a:lnTo>
                  <a:pt x="1834" y="3573"/>
                </a:lnTo>
                <a:lnTo>
                  <a:pt x="1788" y="3576"/>
                </a:lnTo>
                <a:lnTo>
                  <a:pt x="1743" y="3573"/>
                </a:lnTo>
                <a:lnTo>
                  <a:pt x="1698" y="3563"/>
                </a:lnTo>
                <a:lnTo>
                  <a:pt x="1657" y="3548"/>
                </a:lnTo>
                <a:lnTo>
                  <a:pt x="1619" y="3526"/>
                </a:lnTo>
                <a:lnTo>
                  <a:pt x="1584" y="3500"/>
                </a:lnTo>
                <a:lnTo>
                  <a:pt x="1553" y="3470"/>
                </a:lnTo>
                <a:lnTo>
                  <a:pt x="1527" y="3435"/>
                </a:lnTo>
                <a:lnTo>
                  <a:pt x="1505" y="3397"/>
                </a:lnTo>
                <a:lnTo>
                  <a:pt x="1490" y="3355"/>
                </a:lnTo>
                <a:lnTo>
                  <a:pt x="1480" y="3311"/>
                </a:lnTo>
                <a:lnTo>
                  <a:pt x="1477" y="3265"/>
                </a:lnTo>
                <a:lnTo>
                  <a:pt x="1480" y="3222"/>
                </a:lnTo>
                <a:lnTo>
                  <a:pt x="1489" y="3179"/>
                </a:lnTo>
                <a:lnTo>
                  <a:pt x="1503" y="3140"/>
                </a:lnTo>
                <a:lnTo>
                  <a:pt x="1523" y="3102"/>
                </a:lnTo>
                <a:lnTo>
                  <a:pt x="1547" y="3068"/>
                </a:lnTo>
                <a:lnTo>
                  <a:pt x="1575" y="3038"/>
                </a:lnTo>
                <a:lnTo>
                  <a:pt x="1608" y="3012"/>
                </a:lnTo>
                <a:lnTo>
                  <a:pt x="1643" y="2990"/>
                </a:lnTo>
                <a:lnTo>
                  <a:pt x="1681" y="2972"/>
                </a:lnTo>
                <a:lnTo>
                  <a:pt x="1681" y="2695"/>
                </a:lnTo>
                <a:lnTo>
                  <a:pt x="1609" y="2684"/>
                </a:lnTo>
                <a:lnTo>
                  <a:pt x="1538" y="2667"/>
                </a:lnTo>
                <a:lnTo>
                  <a:pt x="1470" y="2644"/>
                </a:lnTo>
                <a:lnTo>
                  <a:pt x="1403" y="2617"/>
                </a:lnTo>
                <a:lnTo>
                  <a:pt x="1340" y="2584"/>
                </a:lnTo>
                <a:lnTo>
                  <a:pt x="1280" y="2547"/>
                </a:lnTo>
                <a:lnTo>
                  <a:pt x="1223" y="2506"/>
                </a:lnTo>
                <a:lnTo>
                  <a:pt x="1027" y="2702"/>
                </a:lnTo>
                <a:lnTo>
                  <a:pt x="1042" y="2743"/>
                </a:lnTo>
                <a:lnTo>
                  <a:pt x="1052" y="2787"/>
                </a:lnTo>
                <a:lnTo>
                  <a:pt x="1056" y="2833"/>
                </a:lnTo>
                <a:lnTo>
                  <a:pt x="1052" y="2879"/>
                </a:lnTo>
                <a:lnTo>
                  <a:pt x="1042" y="2923"/>
                </a:lnTo>
                <a:lnTo>
                  <a:pt x="1027" y="2965"/>
                </a:lnTo>
                <a:lnTo>
                  <a:pt x="1005" y="3003"/>
                </a:lnTo>
                <a:lnTo>
                  <a:pt x="979" y="3038"/>
                </a:lnTo>
                <a:lnTo>
                  <a:pt x="948" y="3068"/>
                </a:lnTo>
                <a:lnTo>
                  <a:pt x="914" y="3094"/>
                </a:lnTo>
                <a:lnTo>
                  <a:pt x="876" y="3116"/>
                </a:lnTo>
                <a:lnTo>
                  <a:pt x="834" y="3131"/>
                </a:lnTo>
                <a:lnTo>
                  <a:pt x="790" y="3141"/>
                </a:lnTo>
                <a:lnTo>
                  <a:pt x="744" y="3144"/>
                </a:lnTo>
                <a:lnTo>
                  <a:pt x="698" y="3141"/>
                </a:lnTo>
                <a:lnTo>
                  <a:pt x="654" y="3131"/>
                </a:lnTo>
                <a:lnTo>
                  <a:pt x="612" y="3115"/>
                </a:lnTo>
                <a:lnTo>
                  <a:pt x="574" y="3094"/>
                </a:lnTo>
                <a:lnTo>
                  <a:pt x="539" y="3068"/>
                </a:lnTo>
                <a:lnTo>
                  <a:pt x="509" y="3037"/>
                </a:lnTo>
                <a:lnTo>
                  <a:pt x="483" y="3002"/>
                </a:lnTo>
                <a:lnTo>
                  <a:pt x="461" y="2964"/>
                </a:lnTo>
                <a:lnTo>
                  <a:pt x="446" y="2922"/>
                </a:lnTo>
                <a:lnTo>
                  <a:pt x="436" y="2879"/>
                </a:lnTo>
                <a:lnTo>
                  <a:pt x="433" y="2833"/>
                </a:lnTo>
                <a:lnTo>
                  <a:pt x="436" y="2786"/>
                </a:lnTo>
                <a:lnTo>
                  <a:pt x="446" y="2743"/>
                </a:lnTo>
                <a:lnTo>
                  <a:pt x="461" y="2702"/>
                </a:lnTo>
                <a:lnTo>
                  <a:pt x="483" y="2663"/>
                </a:lnTo>
                <a:lnTo>
                  <a:pt x="509" y="2629"/>
                </a:lnTo>
                <a:lnTo>
                  <a:pt x="539" y="2597"/>
                </a:lnTo>
                <a:lnTo>
                  <a:pt x="574" y="2571"/>
                </a:lnTo>
                <a:lnTo>
                  <a:pt x="612" y="2550"/>
                </a:lnTo>
                <a:lnTo>
                  <a:pt x="654" y="2534"/>
                </a:lnTo>
                <a:lnTo>
                  <a:pt x="698" y="2524"/>
                </a:lnTo>
                <a:lnTo>
                  <a:pt x="744" y="2521"/>
                </a:lnTo>
                <a:lnTo>
                  <a:pt x="779" y="2523"/>
                </a:lnTo>
                <a:lnTo>
                  <a:pt x="813" y="2529"/>
                </a:lnTo>
                <a:lnTo>
                  <a:pt x="844" y="2537"/>
                </a:lnTo>
                <a:lnTo>
                  <a:pt x="875" y="2550"/>
                </a:lnTo>
                <a:lnTo>
                  <a:pt x="1071" y="2353"/>
                </a:lnTo>
                <a:lnTo>
                  <a:pt x="1031" y="2299"/>
                </a:lnTo>
                <a:lnTo>
                  <a:pt x="995" y="2241"/>
                </a:lnTo>
                <a:lnTo>
                  <a:pt x="964" y="2180"/>
                </a:lnTo>
                <a:lnTo>
                  <a:pt x="937" y="2117"/>
                </a:lnTo>
                <a:lnTo>
                  <a:pt x="914" y="2052"/>
                </a:lnTo>
                <a:lnTo>
                  <a:pt x="896" y="1984"/>
                </a:lnTo>
                <a:lnTo>
                  <a:pt x="884" y="1914"/>
                </a:lnTo>
                <a:lnTo>
                  <a:pt x="604" y="1914"/>
                </a:lnTo>
                <a:lnTo>
                  <a:pt x="587" y="1953"/>
                </a:lnTo>
                <a:lnTo>
                  <a:pt x="566" y="1988"/>
                </a:lnTo>
                <a:lnTo>
                  <a:pt x="538" y="2021"/>
                </a:lnTo>
                <a:lnTo>
                  <a:pt x="508" y="2049"/>
                </a:lnTo>
                <a:lnTo>
                  <a:pt x="474" y="2073"/>
                </a:lnTo>
                <a:lnTo>
                  <a:pt x="437" y="2092"/>
                </a:lnTo>
                <a:lnTo>
                  <a:pt x="398" y="2106"/>
                </a:lnTo>
                <a:lnTo>
                  <a:pt x="356" y="2115"/>
                </a:lnTo>
                <a:lnTo>
                  <a:pt x="312" y="2118"/>
                </a:lnTo>
                <a:lnTo>
                  <a:pt x="265" y="2115"/>
                </a:lnTo>
                <a:lnTo>
                  <a:pt x="222" y="2105"/>
                </a:lnTo>
                <a:lnTo>
                  <a:pt x="180" y="2090"/>
                </a:lnTo>
                <a:lnTo>
                  <a:pt x="142" y="2068"/>
                </a:lnTo>
                <a:lnTo>
                  <a:pt x="108" y="2042"/>
                </a:lnTo>
                <a:lnTo>
                  <a:pt x="76" y="2012"/>
                </a:lnTo>
                <a:lnTo>
                  <a:pt x="50" y="1977"/>
                </a:lnTo>
                <a:lnTo>
                  <a:pt x="29" y="1939"/>
                </a:lnTo>
                <a:lnTo>
                  <a:pt x="13" y="1897"/>
                </a:lnTo>
                <a:lnTo>
                  <a:pt x="3" y="1853"/>
                </a:lnTo>
                <a:lnTo>
                  <a:pt x="0" y="1807"/>
                </a:lnTo>
                <a:lnTo>
                  <a:pt x="3" y="1761"/>
                </a:lnTo>
                <a:lnTo>
                  <a:pt x="13" y="1717"/>
                </a:lnTo>
                <a:lnTo>
                  <a:pt x="29" y="1676"/>
                </a:lnTo>
                <a:lnTo>
                  <a:pt x="50" y="1638"/>
                </a:lnTo>
                <a:lnTo>
                  <a:pt x="77" y="1603"/>
                </a:lnTo>
                <a:lnTo>
                  <a:pt x="108" y="1571"/>
                </a:lnTo>
                <a:lnTo>
                  <a:pt x="142" y="1545"/>
                </a:lnTo>
                <a:lnTo>
                  <a:pt x="180" y="1524"/>
                </a:lnTo>
                <a:lnTo>
                  <a:pt x="222" y="1508"/>
                </a:lnTo>
                <a:lnTo>
                  <a:pt x="265" y="1498"/>
                </a:lnTo>
                <a:lnTo>
                  <a:pt x="312" y="1495"/>
                </a:lnTo>
                <a:lnTo>
                  <a:pt x="356" y="1498"/>
                </a:lnTo>
                <a:lnTo>
                  <a:pt x="398" y="1507"/>
                </a:lnTo>
                <a:lnTo>
                  <a:pt x="437" y="1521"/>
                </a:lnTo>
                <a:lnTo>
                  <a:pt x="474" y="1541"/>
                </a:lnTo>
                <a:lnTo>
                  <a:pt x="508" y="1565"/>
                </a:lnTo>
                <a:lnTo>
                  <a:pt x="538" y="1593"/>
                </a:lnTo>
                <a:lnTo>
                  <a:pt x="566" y="1626"/>
                </a:lnTo>
                <a:lnTo>
                  <a:pt x="587" y="1660"/>
                </a:lnTo>
                <a:lnTo>
                  <a:pt x="604" y="1699"/>
                </a:lnTo>
                <a:lnTo>
                  <a:pt x="880" y="1699"/>
                </a:lnTo>
                <a:lnTo>
                  <a:pt x="890" y="1623"/>
                </a:lnTo>
                <a:lnTo>
                  <a:pt x="907" y="1549"/>
                </a:lnTo>
                <a:lnTo>
                  <a:pt x="929" y="1479"/>
                </a:lnTo>
                <a:lnTo>
                  <a:pt x="957" y="1410"/>
                </a:lnTo>
                <a:lnTo>
                  <a:pt x="990" y="1344"/>
                </a:lnTo>
                <a:lnTo>
                  <a:pt x="1028" y="1282"/>
                </a:lnTo>
                <a:lnTo>
                  <a:pt x="1071" y="1223"/>
                </a:lnTo>
                <a:lnTo>
                  <a:pt x="875" y="1026"/>
                </a:lnTo>
                <a:lnTo>
                  <a:pt x="833" y="1043"/>
                </a:lnTo>
                <a:lnTo>
                  <a:pt x="790" y="1052"/>
                </a:lnTo>
                <a:lnTo>
                  <a:pt x="744" y="1056"/>
                </a:lnTo>
                <a:lnTo>
                  <a:pt x="698" y="1052"/>
                </a:lnTo>
                <a:lnTo>
                  <a:pt x="654" y="1043"/>
                </a:lnTo>
                <a:lnTo>
                  <a:pt x="612" y="1026"/>
                </a:lnTo>
                <a:lnTo>
                  <a:pt x="574" y="1006"/>
                </a:lnTo>
                <a:lnTo>
                  <a:pt x="539" y="979"/>
                </a:lnTo>
                <a:lnTo>
                  <a:pt x="509" y="949"/>
                </a:lnTo>
                <a:lnTo>
                  <a:pt x="483" y="914"/>
                </a:lnTo>
                <a:lnTo>
                  <a:pt x="461" y="875"/>
                </a:lnTo>
                <a:lnTo>
                  <a:pt x="446" y="834"/>
                </a:lnTo>
                <a:lnTo>
                  <a:pt x="436" y="790"/>
                </a:lnTo>
                <a:lnTo>
                  <a:pt x="433" y="744"/>
                </a:lnTo>
                <a:lnTo>
                  <a:pt x="436" y="698"/>
                </a:lnTo>
                <a:lnTo>
                  <a:pt x="446" y="654"/>
                </a:lnTo>
                <a:lnTo>
                  <a:pt x="461" y="613"/>
                </a:lnTo>
                <a:lnTo>
                  <a:pt x="483" y="574"/>
                </a:lnTo>
                <a:lnTo>
                  <a:pt x="509" y="539"/>
                </a:lnTo>
                <a:lnTo>
                  <a:pt x="539" y="508"/>
                </a:lnTo>
                <a:lnTo>
                  <a:pt x="574" y="482"/>
                </a:lnTo>
                <a:lnTo>
                  <a:pt x="612" y="462"/>
                </a:lnTo>
                <a:lnTo>
                  <a:pt x="654" y="445"/>
                </a:lnTo>
                <a:lnTo>
                  <a:pt x="698" y="436"/>
                </a:lnTo>
                <a:lnTo>
                  <a:pt x="744" y="432"/>
                </a:lnTo>
                <a:lnTo>
                  <a:pt x="790" y="436"/>
                </a:lnTo>
                <a:lnTo>
                  <a:pt x="834" y="445"/>
                </a:lnTo>
                <a:lnTo>
                  <a:pt x="876" y="462"/>
                </a:lnTo>
                <a:lnTo>
                  <a:pt x="914" y="482"/>
                </a:lnTo>
                <a:lnTo>
                  <a:pt x="948" y="508"/>
                </a:lnTo>
                <a:lnTo>
                  <a:pt x="979" y="540"/>
                </a:lnTo>
                <a:lnTo>
                  <a:pt x="1005" y="575"/>
                </a:lnTo>
                <a:lnTo>
                  <a:pt x="1027" y="613"/>
                </a:lnTo>
                <a:lnTo>
                  <a:pt x="1042" y="654"/>
                </a:lnTo>
                <a:lnTo>
                  <a:pt x="1052" y="698"/>
                </a:lnTo>
                <a:lnTo>
                  <a:pt x="1056" y="744"/>
                </a:lnTo>
                <a:lnTo>
                  <a:pt x="1054" y="779"/>
                </a:lnTo>
                <a:lnTo>
                  <a:pt x="1049" y="812"/>
                </a:lnTo>
                <a:lnTo>
                  <a:pt x="1039" y="845"/>
                </a:lnTo>
                <a:lnTo>
                  <a:pt x="1027" y="875"/>
                </a:lnTo>
                <a:lnTo>
                  <a:pt x="1223" y="1071"/>
                </a:lnTo>
                <a:lnTo>
                  <a:pt x="1280" y="1029"/>
                </a:lnTo>
                <a:lnTo>
                  <a:pt x="1340" y="992"/>
                </a:lnTo>
                <a:lnTo>
                  <a:pt x="1403" y="960"/>
                </a:lnTo>
                <a:lnTo>
                  <a:pt x="1470" y="933"/>
                </a:lnTo>
                <a:lnTo>
                  <a:pt x="1538" y="910"/>
                </a:lnTo>
                <a:lnTo>
                  <a:pt x="1609" y="894"/>
                </a:lnTo>
                <a:lnTo>
                  <a:pt x="1681" y="882"/>
                </a:lnTo>
                <a:lnTo>
                  <a:pt x="1681" y="604"/>
                </a:lnTo>
                <a:lnTo>
                  <a:pt x="1643" y="587"/>
                </a:lnTo>
                <a:lnTo>
                  <a:pt x="1608" y="565"/>
                </a:lnTo>
                <a:lnTo>
                  <a:pt x="1575" y="539"/>
                </a:lnTo>
                <a:lnTo>
                  <a:pt x="1547" y="508"/>
                </a:lnTo>
                <a:lnTo>
                  <a:pt x="1523" y="475"/>
                </a:lnTo>
                <a:lnTo>
                  <a:pt x="1503" y="438"/>
                </a:lnTo>
                <a:lnTo>
                  <a:pt x="1489" y="397"/>
                </a:lnTo>
                <a:lnTo>
                  <a:pt x="1480" y="356"/>
                </a:lnTo>
                <a:lnTo>
                  <a:pt x="1477" y="311"/>
                </a:lnTo>
                <a:lnTo>
                  <a:pt x="1480" y="266"/>
                </a:lnTo>
                <a:lnTo>
                  <a:pt x="1490" y="221"/>
                </a:lnTo>
                <a:lnTo>
                  <a:pt x="1505" y="180"/>
                </a:lnTo>
                <a:lnTo>
                  <a:pt x="1527" y="142"/>
                </a:lnTo>
                <a:lnTo>
                  <a:pt x="1553" y="107"/>
                </a:lnTo>
                <a:lnTo>
                  <a:pt x="1584" y="77"/>
                </a:lnTo>
                <a:lnTo>
                  <a:pt x="1619" y="50"/>
                </a:lnTo>
                <a:lnTo>
                  <a:pt x="1658" y="29"/>
                </a:lnTo>
                <a:lnTo>
                  <a:pt x="1699" y="13"/>
                </a:lnTo>
                <a:lnTo>
                  <a:pt x="1743" y="4"/>
                </a:lnTo>
                <a:lnTo>
                  <a:pt x="17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42" name="Group 882"/>
          <p:cNvGrpSpPr/>
          <p:nvPr/>
        </p:nvGrpSpPr>
        <p:grpSpPr>
          <a:xfrm>
            <a:off x="11176825" y="2780097"/>
            <a:ext cx="573088" cy="368299"/>
            <a:chOff x="8134350" y="4325938"/>
            <a:chExt cx="573088" cy="368299"/>
          </a:xfrm>
          <a:solidFill>
            <a:srgbClr val="000000"/>
          </a:solidFill>
        </p:grpSpPr>
        <p:sp>
          <p:nvSpPr>
            <p:cNvPr id="343" name="Freeform 225"/>
            <p:cNvSpPr>
              <a:spLocks noEditPoints="1"/>
            </p:cNvSpPr>
            <p:nvPr/>
          </p:nvSpPr>
          <p:spPr bwMode="auto">
            <a:xfrm>
              <a:off x="8458200" y="4373563"/>
              <a:ext cx="136525" cy="136525"/>
            </a:xfrm>
            <a:custGeom>
              <a:avLst/>
              <a:gdLst>
                <a:gd name="T0" fmla="*/ 397 w 860"/>
                <a:gd name="T1" fmla="*/ 140 h 860"/>
                <a:gd name="T2" fmla="*/ 393 w 860"/>
                <a:gd name="T3" fmla="*/ 180 h 860"/>
                <a:gd name="T4" fmla="*/ 387 w 860"/>
                <a:gd name="T5" fmla="*/ 203 h 860"/>
                <a:gd name="T6" fmla="*/ 345 w 860"/>
                <a:gd name="T7" fmla="*/ 223 h 860"/>
                <a:gd name="T8" fmla="*/ 293 w 860"/>
                <a:gd name="T9" fmla="*/ 274 h 860"/>
                <a:gd name="T10" fmla="*/ 281 w 860"/>
                <a:gd name="T11" fmla="*/ 350 h 860"/>
                <a:gd name="T12" fmla="*/ 309 w 860"/>
                <a:gd name="T13" fmla="*/ 408 h 860"/>
                <a:gd name="T14" fmla="*/ 373 w 860"/>
                <a:gd name="T15" fmla="*/ 451 h 860"/>
                <a:gd name="T16" fmla="*/ 445 w 860"/>
                <a:gd name="T17" fmla="*/ 483 h 860"/>
                <a:gd name="T18" fmla="*/ 476 w 860"/>
                <a:gd name="T19" fmla="*/ 518 h 860"/>
                <a:gd name="T20" fmla="*/ 464 w 860"/>
                <a:gd name="T21" fmla="*/ 556 h 860"/>
                <a:gd name="T22" fmla="*/ 415 w 860"/>
                <a:gd name="T23" fmla="*/ 572 h 860"/>
                <a:gd name="T24" fmla="*/ 342 w 860"/>
                <a:gd name="T25" fmla="*/ 558 h 860"/>
                <a:gd name="T26" fmla="*/ 301 w 860"/>
                <a:gd name="T27" fmla="*/ 543 h 860"/>
                <a:gd name="T28" fmla="*/ 280 w 860"/>
                <a:gd name="T29" fmla="*/ 600 h 860"/>
                <a:gd name="T30" fmla="*/ 284 w 860"/>
                <a:gd name="T31" fmla="*/ 626 h 860"/>
                <a:gd name="T32" fmla="*/ 343 w 860"/>
                <a:gd name="T33" fmla="*/ 648 h 860"/>
                <a:gd name="T34" fmla="*/ 386 w 860"/>
                <a:gd name="T35" fmla="*/ 658 h 860"/>
                <a:gd name="T36" fmla="*/ 388 w 860"/>
                <a:gd name="T37" fmla="*/ 705 h 860"/>
                <a:gd name="T38" fmla="*/ 406 w 860"/>
                <a:gd name="T39" fmla="*/ 724 h 860"/>
                <a:gd name="T40" fmla="*/ 454 w 860"/>
                <a:gd name="T41" fmla="*/ 723 h 860"/>
                <a:gd name="T42" fmla="*/ 462 w 860"/>
                <a:gd name="T43" fmla="*/ 670 h 860"/>
                <a:gd name="T44" fmla="*/ 479 w 860"/>
                <a:gd name="T45" fmla="*/ 647 h 860"/>
                <a:gd name="T46" fmla="*/ 536 w 860"/>
                <a:gd name="T47" fmla="*/ 616 h 860"/>
                <a:gd name="T48" fmla="*/ 576 w 860"/>
                <a:gd name="T49" fmla="*/ 555 h 860"/>
                <a:gd name="T50" fmla="*/ 575 w 860"/>
                <a:gd name="T51" fmla="*/ 482 h 860"/>
                <a:gd name="T52" fmla="*/ 533 w 860"/>
                <a:gd name="T53" fmla="*/ 419 h 860"/>
                <a:gd name="T54" fmla="*/ 438 w 860"/>
                <a:gd name="T55" fmla="*/ 372 h 860"/>
                <a:gd name="T56" fmla="*/ 389 w 860"/>
                <a:gd name="T57" fmla="*/ 339 h 860"/>
                <a:gd name="T58" fmla="*/ 388 w 860"/>
                <a:gd name="T59" fmla="*/ 305 h 860"/>
                <a:gd name="T60" fmla="*/ 420 w 860"/>
                <a:gd name="T61" fmla="*/ 284 h 860"/>
                <a:gd name="T62" fmla="*/ 494 w 860"/>
                <a:gd name="T63" fmla="*/ 289 h 860"/>
                <a:gd name="T64" fmla="*/ 539 w 860"/>
                <a:gd name="T65" fmla="*/ 303 h 860"/>
                <a:gd name="T66" fmla="*/ 554 w 860"/>
                <a:gd name="T67" fmla="*/ 266 h 860"/>
                <a:gd name="T68" fmla="*/ 558 w 860"/>
                <a:gd name="T69" fmla="*/ 225 h 860"/>
                <a:gd name="T70" fmla="*/ 493 w 860"/>
                <a:gd name="T71" fmla="*/ 203 h 860"/>
                <a:gd name="T72" fmla="*/ 468 w 860"/>
                <a:gd name="T73" fmla="*/ 193 h 860"/>
                <a:gd name="T74" fmla="*/ 466 w 860"/>
                <a:gd name="T75" fmla="*/ 157 h 860"/>
                <a:gd name="T76" fmla="*/ 455 w 860"/>
                <a:gd name="T77" fmla="*/ 137 h 860"/>
                <a:gd name="T78" fmla="*/ 414 w 860"/>
                <a:gd name="T79" fmla="*/ 135 h 860"/>
                <a:gd name="T80" fmla="*/ 536 w 860"/>
                <a:gd name="T81" fmla="*/ 14 h 860"/>
                <a:gd name="T82" fmla="*/ 676 w 860"/>
                <a:gd name="T83" fmla="*/ 77 h 860"/>
                <a:gd name="T84" fmla="*/ 783 w 860"/>
                <a:gd name="T85" fmla="*/ 185 h 860"/>
                <a:gd name="T86" fmla="*/ 847 w 860"/>
                <a:gd name="T87" fmla="*/ 324 h 860"/>
                <a:gd name="T88" fmla="*/ 857 w 860"/>
                <a:gd name="T89" fmla="*/ 484 h 860"/>
                <a:gd name="T90" fmla="*/ 810 w 860"/>
                <a:gd name="T91" fmla="*/ 632 h 860"/>
                <a:gd name="T92" fmla="*/ 716 w 860"/>
                <a:gd name="T93" fmla="*/ 751 h 860"/>
                <a:gd name="T94" fmla="*/ 586 w 860"/>
                <a:gd name="T95" fmla="*/ 831 h 860"/>
                <a:gd name="T96" fmla="*/ 430 w 860"/>
                <a:gd name="T97" fmla="*/ 860 h 860"/>
                <a:gd name="T98" fmla="*/ 274 w 860"/>
                <a:gd name="T99" fmla="*/ 831 h 860"/>
                <a:gd name="T100" fmla="*/ 145 w 860"/>
                <a:gd name="T101" fmla="*/ 751 h 860"/>
                <a:gd name="T102" fmla="*/ 51 w 860"/>
                <a:gd name="T103" fmla="*/ 632 h 860"/>
                <a:gd name="T104" fmla="*/ 3 w 860"/>
                <a:gd name="T105" fmla="*/ 484 h 860"/>
                <a:gd name="T106" fmla="*/ 13 w 860"/>
                <a:gd name="T107" fmla="*/ 324 h 860"/>
                <a:gd name="T108" fmla="*/ 77 w 860"/>
                <a:gd name="T109" fmla="*/ 185 h 860"/>
                <a:gd name="T110" fmla="*/ 184 w 860"/>
                <a:gd name="T111" fmla="*/ 77 h 860"/>
                <a:gd name="T112" fmla="*/ 324 w 860"/>
                <a:gd name="T113" fmla="*/ 14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60" h="860">
                  <a:moveTo>
                    <a:pt x="414" y="135"/>
                  </a:moveTo>
                  <a:lnTo>
                    <a:pt x="403" y="136"/>
                  </a:lnTo>
                  <a:lnTo>
                    <a:pt x="397" y="140"/>
                  </a:lnTo>
                  <a:lnTo>
                    <a:pt x="394" y="145"/>
                  </a:lnTo>
                  <a:lnTo>
                    <a:pt x="393" y="156"/>
                  </a:lnTo>
                  <a:lnTo>
                    <a:pt x="393" y="180"/>
                  </a:lnTo>
                  <a:lnTo>
                    <a:pt x="392" y="191"/>
                  </a:lnTo>
                  <a:lnTo>
                    <a:pt x="391" y="199"/>
                  </a:lnTo>
                  <a:lnTo>
                    <a:pt x="387" y="203"/>
                  </a:lnTo>
                  <a:lnTo>
                    <a:pt x="381" y="206"/>
                  </a:lnTo>
                  <a:lnTo>
                    <a:pt x="370" y="211"/>
                  </a:lnTo>
                  <a:lnTo>
                    <a:pt x="345" y="223"/>
                  </a:lnTo>
                  <a:lnTo>
                    <a:pt x="324" y="237"/>
                  </a:lnTo>
                  <a:lnTo>
                    <a:pt x="306" y="254"/>
                  </a:lnTo>
                  <a:lnTo>
                    <a:pt x="293" y="274"/>
                  </a:lnTo>
                  <a:lnTo>
                    <a:pt x="284" y="298"/>
                  </a:lnTo>
                  <a:lnTo>
                    <a:pt x="280" y="326"/>
                  </a:lnTo>
                  <a:lnTo>
                    <a:pt x="281" y="350"/>
                  </a:lnTo>
                  <a:lnTo>
                    <a:pt x="286" y="372"/>
                  </a:lnTo>
                  <a:lnTo>
                    <a:pt x="296" y="392"/>
                  </a:lnTo>
                  <a:lnTo>
                    <a:pt x="309" y="408"/>
                  </a:lnTo>
                  <a:lnTo>
                    <a:pt x="327" y="423"/>
                  </a:lnTo>
                  <a:lnTo>
                    <a:pt x="347" y="438"/>
                  </a:lnTo>
                  <a:lnTo>
                    <a:pt x="373" y="451"/>
                  </a:lnTo>
                  <a:lnTo>
                    <a:pt x="402" y="463"/>
                  </a:lnTo>
                  <a:lnTo>
                    <a:pt x="429" y="475"/>
                  </a:lnTo>
                  <a:lnTo>
                    <a:pt x="445" y="483"/>
                  </a:lnTo>
                  <a:lnTo>
                    <a:pt x="460" y="492"/>
                  </a:lnTo>
                  <a:lnTo>
                    <a:pt x="471" y="505"/>
                  </a:lnTo>
                  <a:lnTo>
                    <a:pt x="476" y="518"/>
                  </a:lnTo>
                  <a:lnTo>
                    <a:pt x="477" y="532"/>
                  </a:lnTo>
                  <a:lnTo>
                    <a:pt x="473" y="545"/>
                  </a:lnTo>
                  <a:lnTo>
                    <a:pt x="464" y="556"/>
                  </a:lnTo>
                  <a:lnTo>
                    <a:pt x="450" y="565"/>
                  </a:lnTo>
                  <a:lnTo>
                    <a:pt x="433" y="570"/>
                  </a:lnTo>
                  <a:lnTo>
                    <a:pt x="415" y="572"/>
                  </a:lnTo>
                  <a:lnTo>
                    <a:pt x="397" y="571"/>
                  </a:lnTo>
                  <a:lnTo>
                    <a:pt x="369" y="566"/>
                  </a:lnTo>
                  <a:lnTo>
                    <a:pt x="342" y="558"/>
                  </a:lnTo>
                  <a:lnTo>
                    <a:pt x="316" y="547"/>
                  </a:lnTo>
                  <a:lnTo>
                    <a:pt x="307" y="543"/>
                  </a:lnTo>
                  <a:lnTo>
                    <a:pt x="301" y="543"/>
                  </a:lnTo>
                  <a:lnTo>
                    <a:pt x="295" y="547"/>
                  </a:lnTo>
                  <a:lnTo>
                    <a:pt x="292" y="557"/>
                  </a:lnTo>
                  <a:lnTo>
                    <a:pt x="280" y="600"/>
                  </a:lnTo>
                  <a:lnTo>
                    <a:pt x="278" y="612"/>
                  </a:lnTo>
                  <a:lnTo>
                    <a:pt x="279" y="620"/>
                  </a:lnTo>
                  <a:lnTo>
                    <a:pt x="284" y="626"/>
                  </a:lnTo>
                  <a:lnTo>
                    <a:pt x="295" y="632"/>
                  </a:lnTo>
                  <a:lnTo>
                    <a:pt x="318" y="642"/>
                  </a:lnTo>
                  <a:lnTo>
                    <a:pt x="343" y="648"/>
                  </a:lnTo>
                  <a:lnTo>
                    <a:pt x="368" y="652"/>
                  </a:lnTo>
                  <a:lnTo>
                    <a:pt x="380" y="655"/>
                  </a:lnTo>
                  <a:lnTo>
                    <a:pt x="386" y="658"/>
                  </a:lnTo>
                  <a:lnTo>
                    <a:pt x="388" y="665"/>
                  </a:lnTo>
                  <a:lnTo>
                    <a:pt x="388" y="678"/>
                  </a:lnTo>
                  <a:lnTo>
                    <a:pt x="388" y="705"/>
                  </a:lnTo>
                  <a:lnTo>
                    <a:pt x="391" y="715"/>
                  </a:lnTo>
                  <a:lnTo>
                    <a:pt x="396" y="722"/>
                  </a:lnTo>
                  <a:lnTo>
                    <a:pt x="406" y="724"/>
                  </a:lnTo>
                  <a:lnTo>
                    <a:pt x="427" y="725"/>
                  </a:lnTo>
                  <a:lnTo>
                    <a:pt x="445" y="725"/>
                  </a:lnTo>
                  <a:lnTo>
                    <a:pt x="454" y="723"/>
                  </a:lnTo>
                  <a:lnTo>
                    <a:pt x="460" y="717"/>
                  </a:lnTo>
                  <a:lnTo>
                    <a:pt x="462" y="707"/>
                  </a:lnTo>
                  <a:lnTo>
                    <a:pt x="462" y="670"/>
                  </a:lnTo>
                  <a:lnTo>
                    <a:pt x="464" y="659"/>
                  </a:lnTo>
                  <a:lnTo>
                    <a:pt x="470" y="651"/>
                  </a:lnTo>
                  <a:lnTo>
                    <a:pt x="479" y="647"/>
                  </a:lnTo>
                  <a:lnTo>
                    <a:pt x="500" y="639"/>
                  </a:lnTo>
                  <a:lnTo>
                    <a:pt x="520" y="629"/>
                  </a:lnTo>
                  <a:lnTo>
                    <a:pt x="536" y="616"/>
                  </a:lnTo>
                  <a:lnTo>
                    <a:pt x="552" y="601"/>
                  </a:lnTo>
                  <a:lnTo>
                    <a:pt x="566" y="579"/>
                  </a:lnTo>
                  <a:lnTo>
                    <a:pt x="576" y="555"/>
                  </a:lnTo>
                  <a:lnTo>
                    <a:pt x="580" y="531"/>
                  </a:lnTo>
                  <a:lnTo>
                    <a:pt x="580" y="506"/>
                  </a:lnTo>
                  <a:lnTo>
                    <a:pt x="575" y="482"/>
                  </a:lnTo>
                  <a:lnTo>
                    <a:pt x="565" y="460"/>
                  </a:lnTo>
                  <a:lnTo>
                    <a:pt x="552" y="438"/>
                  </a:lnTo>
                  <a:lnTo>
                    <a:pt x="533" y="419"/>
                  </a:lnTo>
                  <a:lnTo>
                    <a:pt x="510" y="404"/>
                  </a:lnTo>
                  <a:lnTo>
                    <a:pt x="475" y="387"/>
                  </a:lnTo>
                  <a:lnTo>
                    <a:pt x="438" y="372"/>
                  </a:lnTo>
                  <a:lnTo>
                    <a:pt x="418" y="362"/>
                  </a:lnTo>
                  <a:lnTo>
                    <a:pt x="399" y="349"/>
                  </a:lnTo>
                  <a:lnTo>
                    <a:pt x="389" y="339"/>
                  </a:lnTo>
                  <a:lnTo>
                    <a:pt x="385" y="327"/>
                  </a:lnTo>
                  <a:lnTo>
                    <a:pt x="385" y="316"/>
                  </a:lnTo>
                  <a:lnTo>
                    <a:pt x="388" y="305"/>
                  </a:lnTo>
                  <a:lnTo>
                    <a:pt x="396" y="295"/>
                  </a:lnTo>
                  <a:lnTo>
                    <a:pt x="408" y="288"/>
                  </a:lnTo>
                  <a:lnTo>
                    <a:pt x="420" y="284"/>
                  </a:lnTo>
                  <a:lnTo>
                    <a:pt x="432" y="283"/>
                  </a:lnTo>
                  <a:lnTo>
                    <a:pt x="464" y="283"/>
                  </a:lnTo>
                  <a:lnTo>
                    <a:pt x="494" y="289"/>
                  </a:lnTo>
                  <a:lnTo>
                    <a:pt x="523" y="301"/>
                  </a:lnTo>
                  <a:lnTo>
                    <a:pt x="532" y="304"/>
                  </a:lnTo>
                  <a:lnTo>
                    <a:pt x="539" y="303"/>
                  </a:lnTo>
                  <a:lnTo>
                    <a:pt x="543" y="298"/>
                  </a:lnTo>
                  <a:lnTo>
                    <a:pt x="547" y="290"/>
                  </a:lnTo>
                  <a:lnTo>
                    <a:pt x="554" y="266"/>
                  </a:lnTo>
                  <a:lnTo>
                    <a:pt x="562" y="241"/>
                  </a:lnTo>
                  <a:lnTo>
                    <a:pt x="562" y="233"/>
                  </a:lnTo>
                  <a:lnTo>
                    <a:pt x="558" y="225"/>
                  </a:lnTo>
                  <a:lnTo>
                    <a:pt x="550" y="220"/>
                  </a:lnTo>
                  <a:lnTo>
                    <a:pt x="522" y="210"/>
                  </a:lnTo>
                  <a:lnTo>
                    <a:pt x="493" y="203"/>
                  </a:lnTo>
                  <a:lnTo>
                    <a:pt x="479" y="201"/>
                  </a:lnTo>
                  <a:lnTo>
                    <a:pt x="472" y="198"/>
                  </a:lnTo>
                  <a:lnTo>
                    <a:pt x="468" y="193"/>
                  </a:lnTo>
                  <a:lnTo>
                    <a:pt x="466" y="186"/>
                  </a:lnTo>
                  <a:lnTo>
                    <a:pt x="466" y="172"/>
                  </a:lnTo>
                  <a:lnTo>
                    <a:pt x="466" y="157"/>
                  </a:lnTo>
                  <a:lnTo>
                    <a:pt x="465" y="146"/>
                  </a:lnTo>
                  <a:lnTo>
                    <a:pt x="462" y="140"/>
                  </a:lnTo>
                  <a:lnTo>
                    <a:pt x="455" y="137"/>
                  </a:lnTo>
                  <a:lnTo>
                    <a:pt x="445" y="135"/>
                  </a:lnTo>
                  <a:lnTo>
                    <a:pt x="429" y="135"/>
                  </a:lnTo>
                  <a:lnTo>
                    <a:pt x="414" y="135"/>
                  </a:lnTo>
                  <a:close/>
                  <a:moveTo>
                    <a:pt x="430" y="0"/>
                  </a:moveTo>
                  <a:lnTo>
                    <a:pt x="484" y="4"/>
                  </a:lnTo>
                  <a:lnTo>
                    <a:pt x="536" y="14"/>
                  </a:lnTo>
                  <a:lnTo>
                    <a:pt x="586" y="29"/>
                  </a:lnTo>
                  <a:lnTo>
                    <a:pt x="633" y="51"/>
                  </a:lnTo>
                  <a:lnTo>
                    <a:pt x="676" y="77"/>
                  </a:lnTo>
                  <a:lnTo>
                    <a:pt x="716" y="109"/>
                  </a:lnTo>
                  <a:lnTo>
                    <a:pt x="751" y="144"/>
                  </a:lnTo>
                  <a:lnTo>
                    <a:pt x="783" y="185"/>
                  </a:lnTo>
                  <a:lnTo>
                    <a:pt x="810" y="228"/>
                  </a:lnTo>
                  <a:lnTo>
                    <a:pt x="832" y="274"/>
                  </a:lnTo>
                  <a:lnTo>
                    <a:pt x="847" y="324"/>
                  </a:lnTo>
                  <a:lnTo>
                    <a:pt x="857" y="376"/>
                  </a:lnTo>
                  <a:lnTo>
                    <a:pt x="860" y="430"/>
                  </a:lnTo>
                  <a:lnTo>
                    <a:pt x="857" y="484"/>
                  </a:lnTo>
                  <a:lnTo>
                    <a:pt x="847" y="536"/>
                  </a:lnTo>
                  <a:lnTo>
                    <a:pt x="832" y="586"/>
                  </a:lnTo>
                  <a:lnTo>
                    <a:pt x="810" y="632"/>
                  </a:lnTo>
                  <a:lnTo>
                    <a:pt x="783" y="675"/>
                  </a:lnTo>
                  <a:lnTo>
                    <a:pt x="751" y="716"/>
                  </a:lnTo>
                  <a:lnTo>
                    <a:pt x="716" y="751"/>
                  </a:lnTo>
                  <a:lnTo>
                    <a:pt x="676" y="783"/>
                  </a:lnTo>
                  <a:lnTo>
                    <a:pt x="633" y="809"/>
                  </a:lnTo>
                  <a:lnTo>
                    <a:pt x="586" y="831"/>
                  </a:lnTo>
                  <a:lnTo>
                    <a:pt x="536" y="846"/>
                  </a:lnTo>
                  <a:lnTo>
                    <a:pt x="484" y="856"/>
                  </a:lnTo>
                  <a:lnTo>
                    <a:pt x="430" y="860"/>
                  </a:lnTo>
                  <a:lnTo>
                    <a:pt x="376" y="856"/>
                  </a:lnTo>
                  <a:lnTo>
                    <a:pt x="324" y="846"/>
                  </a:lnTo>
                  <a:lnTo>
                    <a:pt x="274" y="831"/>
                  </a:lnTo>
                  <a:lnTo>
                    <a:pt x="228" y="809"/>
                  </a:lnTo>
                  <a:lnTo>
                    <a:pt x="184" y="783"/>
                  </a:lnTo>
                  <a:lnTo>
                    <a:pt x="145" y="751"/>
                  </a:lnTo>
                  <a:lnTo>
                    <a:pt x="109" y="716"/>
                  </a:lnTo>
                  <a:lnTo>
                    <a:pt x="77" y="675"/>
                  </a:lnTo>
                  <a:lnTo>
                    <a:pt x="51" y="632"/>
                  </a:lnTo>
                  <a:lnTo>
                    <a:pt x="29" y="586"/>
                  </a:lnTo>
                  <a:lnTo>
                    <a:pt x="13" y="536"/>
                  </a:lnTo>
                  <a:lnTo>
                    <a:pt x="3" y="484"/>
                  </a:lnTo>
                  <a:lnTo>
                    <a:pt x="0" y="430"/>
                  </a:lnTo>
                  <a:lnTo>
                    <a:pt x="3" y="376"/>
                  </a:lnTo>
                  <a:lnTo>
                    <a:pt x="13" y="324"/>
                  </a:lnTo>
                  <a:lnTo>
                    <a:pt x="29" y="274"/>
                  </a:lnTo>
                  <a:lnTo>
                    <a:pt x="51" y="228"/>
                  </a:lnTo>
                  <a:lnTo>
                    <a:pt x="77" y="185"/>
                  </a:lnTo>
                  <a:lnTo>
                    <a:pt x="109" y="144"/>
                  </a:lnTo>
                  <a:lnTo>
                    <a:pt x="145" y="109"/>
                  </a:lnTo>
                  <a:lnTo>
                    <a:pt x="184" y="77"/>
                  </a:lnTo>
                  <a:lnTo>
                    <a:pt x="228" y="51"/>
                  </a:lnTo>
                  <a:lnTo>
                    <a:pt x="274" y="29"/>
                  </a:lnTo>
                  <a:lnTo>
                    <a:pt x="324" y="14"/>
                  </a:lnTo>
                  <a:lnTo>
                    <a:pt x="376" y="4"/>
                  </a:lnTo>
                  <a:lnTo>
                    <a:pt x="4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26"/>
            <p:cNvSpPr>
              <a:spLocks/>
            </p:cNvSpPr>
            <p:nvPr/>
          </p:nvSpPr>
          <p:spPr bwMode="auto">
            <a:xfrm>
              <a:off x="8407400" y="4425950"/>
              <a:ext cx="38100" cy="38100"/>
            </a:xfrm>
            <a:custGeom>
              <a:avLst/>
              <a:gdLst>
                <a:gd name="T0" fmla="*/ 120 w 238"/>
                <a:gd name="T1" fmla="*/ 0 h 238"/>
                <a:gd name="T2" fmla="*/ 146 w 238"/>
                <a:gd name="T3" fmla="*/ 4 h 238"/>
                <a:gd name="T4" fmla="*/ 171 w 238"/>
                <a:gd name="T5" fmla="*/ 13 h 238"/>
                <a:gd name="T6" fmla="*/ 194 w 238"/>
                <a:gd name="T7" fmla="*/ 27 h 238"/>
                <a:gd name="T8" fmla="*/ 212 w 238"/>
                <a:gd name="T9" fmla="*/ 45 h 238"/>
                <a:gd name="T10" fmla="*/ 226 w 238"/>
                <a:gd name="T11" fmla="*/ 67 h 238"/>
                <a:gd name="T12" fmla="*/ 235 w 238"/>
                <a:gd name="T13" fmla="*/ 93 h 238"/>
                <a:gd name="T14" fmla="*/ 238 w 238"/>
                <a:gd name="T15" fmla="*/ 120 h 238"/>
                <a:gd name="T16" fmla="*/ 235 w 238"/>
                <a:gd name="T17" fmla="*/ 146 h 238"/>
                <a:gd name="T18" fmla="*/ 226 w 238"/>
                <a:gd name="T19" fmla="*/ 171 h 238"/>
                <a:gd name="T20" fmla="*/ 212 w 238"/>
                <a:gd name="T21" fmla="*/ 194 h 238"/>
                <a:gd name="T22" fmla="*/ 194 w 238"/>
                <a:gd name="T23" fmla="*/ 212 h 238"/>
                <a:gd name="T24" fmla="*/ 171 w 238"/>
                <a:gd name="T25" fmla="*/ 226 h 238"/>
                <a:gd name="T26" fmla="*/ 146 w 238"/>
                <a:gd name="T27" fmla="*/ 235 h 238"/>
                <a:gd name="T28" fmla="*/ 120 w 238"/>
                <a:gd name="T29" fmla="*/ 238 h 238"/>
                <a:gd name="T30" fmla="*/ 92 w 238"/>
                <a:gd name="T31" fmla="*/ 235 h 238"/>
                <a:gd name="T32" fmla="*/ 67 w 238"/>
                <a:gd name="T33" fmla="*/ 226 h 238"/>
                <a:gd name="T34" fmla="*/ 45 w 238"/>
                <a:gd name="T35" fmla="*/ 212 h 238"/>
                <a:gd name="T36" fmla="*/ 27 w 238"/>
                <a:gd name="T37" fmla="*/ 194 h 238"/>
                <a:gd name="T38" fmla="*/ 12 w 238"/>
                <a:gd name="T39" fmla="*/ 171 h 238"/>
                <a:gd name="T40" fmla="*/ 4 w 238"/>
                <a:gd name="T41" fmla="*/ 146 h 238"/>
                <a:gd name="T42" fmla="*/ 0 w 238"/>
                <a:gd name="T43" fmla="*/ 120 h 238"/>
                <a:gd name="T44" fmla="*/ 4 w 238"/>
                <a:gd name="T45" fmla="*/ 93 h 238"/>
                <a:gd name="T46" fmla="*/ 12 w 238"/>
                <a:gd name="T47" fmla="*/ 67 h 238"/>
                <a:gd name="T48" fmla="*/ 27 w 238"/>
                <a:gd name="T49" fmla="*/ 45 h 238"/>
                <a:gd name="T50" fmla="*/ 45 w 238"/>
                <a:gd name="T51" fmla="*/ 27 h 238"/>
                <a:gd name="T52" fmla="*/ 67 w 238"/>
                <a:gd name="T53" fmla="*/ 13 h 238"/>
                <a:gd name="T54" fmla="*/ 92 w 238"/>
                <a:gd name="T55" fmla="*/ 4 h 238"/>
                <a:gd name="T56" fmla="*/ 120 w 238"/>
                <a:gd name="T5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8" h="238">
                  <a:moveTo>
                    <a:pt x="120" y="0"/>
                  </a:moveTo>
                  <a:lnTo>
                    <a:pt x="146" y="4"/>
                  </a:lnTo>
                  <a:lnTo>
                    <a:pt x="171" y="13"/>
                  </a:lnTo>
                  <a:lnTo>
                    <a:pt x="194" y="27"/>
                  </a:lnTo>
                  <a:lnTo>
                    <a:pt x="212" y="45"/>
                  </a:lnTo>
                  <a:lnTo>
                    <a:pt x="226" y="67"/>
                  </a:lnTo>
                  <a:lnTo>
                    <a:pt x="235" y="93"/>
                  </a:lnTo>
                  <a:lnTo>
                    <a:pt x="238" y="120"/>
                  </a:lnTo>
                  <a:lnTo>
                    <a:pt x="235" y="146"/>
                  </a:lnTo>
                  <a:lnTo>
                    <a:pt x="226" y="171"/>
                  </a:lnTo>
                  <a:lnTo>
                    <a:pt x="212" y="194"/>
                  </a:lnTo>
                  <a:lnTo>
                    <a:pt x="194" y="212"/>
                  </a:lnTo>
                  <a:lnTo>
                    <a:pt x="171" y="226"/>
                  </a:lnTo>
                  <a:lnTo>
                    <a:pt x="146" y="235"/>
                  </a:lnTo>
                  <a:lnTo>
                    <a:pt x="120" y="238"/>
                  </a:lnTo>
                  <a:lnTo>
                    <a:pt x="92" y="235"/>
                  </a:lnTo>
                  <a:lnTo>
                    <a:pt x="67" y="226"/>
                  </a:lnTo>
                  <a:lnTo>
                    <a:pt x="45" y="212"/>
                  </a:lnTo>
                  <a:lnTo>
                    <a:pt x="27" y="194"/>
                  </a:lnTo>
                  <a:lnTo>
                    <a:pt x="12" y="171"/>
                  </a:lnTo>
                  <a:lnTo>
                    <a:pt x="4" y="146"/>
                  </a:lnTo>
                  <a:lnTo>
                    <a:pt x="0" y="120"/>
                  </a:lnTo>
                  <a:lnTo>
                    <a:pt x="4" y="93"/>
                  </a:lnTo>
                  <a:lnTo>
                    <a:pt x="12" y="67"/>
                  </a:lnTo>
                  <a:lnTo>
                    <a:pt x="27" y="45"/>
                  </a:lnTo>
                  <a:lnTo>
                    <a:pt x="45" y="27"/>
                  </a:lnTo>
                  <a:lnTo>
                    <a:pt x="67" y="13"/>
                  </a:lnTo>
                  <a:lnTo>
                    <a:pt x="92" y="4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27"/>
            <p:cNvSpPr>
              <a:spLocks/>
            </p:cNvSpPr>
            <p:nvPr/>
          </p:nvSpPr>
          <p:spPr bwMode="auto">
            <a:xfrm>
              <a:off x="8605838" y="4425950"/>
              <a:ext cx="38100" cy="38100"/>
            </a:xfrm>
            <a:custGeom>
              <a:avLst/>
              <a:gdLst>
                <a:gd name="T0" fmla="*/ 118 w 238"/>
                <a:gd name="T1" fmla="*/ 0 h 238"/>
                <a:gd name="T2" fmla="*/ 146 w 238"/>
                <a:gd name="T3" fmla="*/ 4 h 238"/>
                <a:gd name="T4" fmla="*/ 171 w 238"/>
                <a:gd name="T5" fmla="*/ 13 h 238"/>
                <a:gd name="T6" fmla="*/ 193 w 238"/>
                <a:gd name="T7" fmla="*/ 27 h 238"/>
                <a:gd name="T8" fmla="*/ 212 w 238"/>
                <a:gd name="T9" fmla="*/ 45 h 238"/>
                <a:gd name="T10" fmla="*/ 226 w 238"/>
                <a:gd name="T11" fmla="*/ 67 h 238"/>
                <a:gd name="T12" fmla="*/ 235 w 238"/>
                <a:gd name="T13" fmla="*/ 93 h 238"/>
                <a:gd name="T14" fmla="*/ 238 w 238"/>
                <a:gd name="T15" fmla="*/ 120 h 238"/>
                <a:gd name="T16" fmla="*/ 235 w 238"/>
                <a:gd name="T17" fmla="*/ 146 h 238"/>
                <a:gd name="T18" fmla="*/ 226 w 238"/>
                <a:gd name="T19" fmla="*/ 171 h 238"/>
                <a:gd name="T20" fmla="*/ 212 w 238"/>
                <a:gd name="T21" fmla="*/ 194 h 238"/>
                <a:gd name="T22" fmla="*/ 193 w 238"/>
                <a:gd name="T23" fmla="*/ 212 h 238"/>
                <a:gd name="T24" fmla="*/ 171 w 238"/>
                <a:gd name="T25" fmla="*/ 226 h 238"/>
                <a:gd name="T26" fmla="*/ 146 w 238"/>
                <a:gd name="T27" fmla="*/ 235 h 238"/>
                <a:gd name="T28" fmla="*/ 118 w 238"/>
                <a:gd name="T29" fmla="*/ 238 h 238"/>
                <a:gd name="T30" fmla="*/ 91 w 238"/>
                <a:gd name="T31" fmla="*/ 235 h 238"/>
                <a:gd name="T32" fmla="*/ 66 w 238"/>
                <a:gd name="T33" fmla="*/ 226 h 238"/>
                <a:gd name="T34" fmla="*/ 44 w 238"/>
                <a:gd name="T35" fmla="*/ 212 h 238"/>
                <a:gd name="T36" fmla="*/ 25 w 238"/>
                <a:gd name="T37" fmla="*/ 194 h 238"/>
                <a:gd name="T38" fmla="*/ 12 w 238"/>
                <a:gd name="T39" fmla="*/ 171 h 238"/>
                <a:gd name="T40" fmla="*/ 2 w 238"/>
                <a:gd name="T41" fmla="*/ 146 h 238"/>
                <a:gd name="T42" fmla="*/ 0 w 238"/>
                <a:gd name="T43" fmla="*/ 120 h 238"/>
                <a:gd name="T44" fmla="*/ 2 w 238"/>
                <a:gd name="T45" fmla="*/ 93 h 238"/>
                <a:gd name="T46" fmla="*/ 12 w 238"/>
                <a:gd name="T47" fmla="*/ 67 h 238"/>
                <a:gd name="T48" fmla="*/ 25 w 238"/>
                <a:gd name="T49" fmla="*/ 45 h 238"/>
                <a:gd name="T50" fmla="*/ 44 w 238"/>
                <a:gd name="T51" fmla="*/ 27 h 238"/>
                <a:gd name="T52" fmla="*/ 66 w 238"/>
                <a:gd name="T53" fmla="*/ 13 h 238"/>
                <a:gd name="T54" fmla="*/ 91 w 238"/>
                <a:gd name="T55" fmla="*/ 4 h 238"/>
                <a:gd name="T56" fmla="*/ 118 w 238"/>
                <a:gd name="T5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8" h="238">
                  <a:moveTo>
                    <a:pt x="118" y="0"/>
                  </a:moveTo>
                  <a:lnTo>
                    <a:pt x="146" y="4"/>
                  </a:lnTo>
                  <a:lnTo>
                    <a:pt x="171" y="13"/>
                  </a:lnTo>
                  <a:lnTo>
                    <a:pt x="193" y="27"/>
                  </a:lnTo>
                  <a:lnTo>
                    <a:pt x="212" y="45"/>
                  </a:lnTo>
                  <a:lnTo>
                    <a:pt x="226" y="67"/>
                  </a:lnTo>
                  <a:lnTo>
                    <a:pt x="235" y="93"/>
                  </a:lnTo>
                  <a:lnTo>
                    <a:pt x="238" y="120"/>
                  </a:lnTo>
                  <a:lnTo>
                    <a:pt x="235" y="146"/>
                  </a:lnTo>
                  <a:lnTo>
                    <a:pt x="226" y="171"/>
                  </a:lnTo>
                  <a:lnTo>
                    <a:pt x="212" y="194"/>
                  </a:lnTo>
                  <a:lnTo>
                    <a:pt x="193" y="212"/>
                  </a:lnTo>
                  <a:lnTo>
                    <a:pt x="171" y="226"/>
                  </a:lnTo>
                  <a:lnTo>
                    <a:pt x="146" y="235"/>
                  </a:lnTo>
                  <a:lnTo>
                    <a:pt x="118" y="238"/>
                  </a:lnTo>
                  <a:lnTo>
                    <a:pt x="91" y="235"/>
                  </a:lnTo>
                  <a:lnTo>
                    <a:pt x="66" y="226"/>
                  </a:lnTo>
                  <a:lnTo>
                    <a:pt x="44" y="212"/>
                  </a:lnTo>
                  <a:lnTo>
                    <a:pt x="25" y="194"/>
                  </a:lnTo>
                  <a:lnTo>
                    <a:pt x="12" y="171"/>
                  </a:lnTo>
                  <a:lnTo>
                    <a:pt x="2" y="146"/>
                  </a:lnTo>
                  <a:lnTo>
                    <a:pt x="0" y="120"/>
                  </a:lnTo>
                  <a:lnTo>
                    <a:pt x="2" y="93"/>
                  </a:lnTo>
                  <a:lnTo>
                    <a:pt x="12" y="67"/>
                  </a:lnTo>
                  <a:lnTo>
                    <a:pt x="25" y="45"/>
                  </a:lnTo>
                  <a:lnTo>
                    <a:pt x="44" y="27"/>
                  </a:lnTo>
                  <a:lnTo>
                    <a:pt x="66" y="13"/>
                  </a:lnTo>
                  <a:lnTo>
                    <a:pt x="91" y="4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28"/>
            <p:cNvSpPr>
              <a:spLocks/>
            </p:cNvSpPr>
            <p:nvPr/>
          </p:nvSpPr>
          <p:spPr bwMode="auto">
            <a:xfrm>
              <a:off x="8348663" y="4330700"/>
              <a:ext cx="358775" cy="222250"/>
            </a:xfrm>
            <a:custGeom>
              <a:avLst/>
              <a:gdLst>
                <a:gd name="T0" fmla="*/ 2071 w 2266"/>
                <a:gd name="T1" fmla="*/ 0 h 1401"/>
                <a:gd name="T2" fmla="*/ 2139 w 2266"/>
                <a:gd name="T3" fmla="*/ 12 h 1401"/>
                <a:gd name="T4" fmla="*/ 2197 w 2266"/>
                <a:gd name="T5" fmla="*/ 46 h 1401"/>
                <a:gd name="T6" fmla="*/ 2240 w 2266"/>
                <a:gd name="T7" fmla="*/ 97 h 1401"/>
                <a:gd name="T8" fmla="*/ 2264 w 2266"/>
                <a:gd name="T9" fmla="*/ 161 h 1401"/>
                <a:gd name="T10" fmla="*/ 2266 w 2266"/>
                <a:gd name="T11" fmla="*/ 1205 h 1401"/>
                <a:gd name="T12" fmla="*/ 2254 w 2266"/>
                <a:gd name="T13" fmla="*/ 1274 h 1401"/>
                <a:gd name="T14" fmla="*/ 2220 w 2266"/>
                <a:gd name="T15" fmla="*/ 1332 h 1401"/>
                <a:gd name="T16" fmla="*/ 2170 w 2266"/>
                <a:gd name="T17" fmla="*/ 1375 h 1401"/>
                <a:gd name="T18" fmla="*/ 2105 w 2266"/>
                <a:gd name="T19" fmla="*/ 1399 h 1401"/>
                <a:gd name="T20" fmla="*/ 824 w 2266"/>
                <a:gd name="T21" fmla="*/ 1401 h 1401"/>
                <a:gd name="T22" fmla="*/ 1870 w 2266"/>
                <a:gd name="T23" fmla="*/ 1234 h 1401"/>
                <a:gd name="T24" fmla="*/ 1867 w 2266"/>
                <a:gd name="T25" fmla="*/ 1197 h 1401"/>
                <a:gd name="T26" fmla="*/ 1879 w 2266"/>
                <a:gd name="T27" fmla="*/ 1128 h 1401"/>
                <a:gd name="T28" fmla="*/ 1914 w 2266"/>
                <a:gd name="T29" fmla="*/ 1069 h 1401"/>
                <a:gd name="T30" fmla="*/ 1966 w 2266"/>
                <a:gd name="T31" fmla="*/ 1025 h 1401"/>
                <a:gd name="T32" fmla="*/ 2031 w 2266"/>
                <a:gd name="T33" fmla="*/ 1001 h 1401"/>
                <a:gd name="T34" fmla="*/ 2083 w 2266"/>
                <a:gd name="T35" fmla="*/ 999 h 1401"/>
                <a:gd name="T36" fmla="*/ 2101 w 2266"/>
                <a:gd name="T37" fmla="*/ 399 h 1401"/>
                <a:gd name="T38" fmla="*/ 2066 w 2266"/>
                <a:gd name="T39" fmla="*/ 402 h 1401"/>
                <a:gd name="T40" fmla="*/ 1997 w 2266"/>
                <a:gd name="T41" fmla="*/ 389 h 1401"/>
                <a:gd name="T42" fmla="*/ 1937 w 2266"/>
                <a:gd name="T43" fmla="*/ 355 h 1401"/>
                <a:gd name="T44" fmla="*/ 1893 w 2266"/>
                <a:gd name="T45" fmla="*/ 302 h 1401"/>
                <a:gd name="T46" fmla="*/ 1870 w 2266"/>
                <a:gd name="T47" fmla="*/ 237 h 1401"/>
                <a:gd name="T48" fmla="*/ 1868 w 2266"/>
                <a:gd name="T49" fmla="*/ 184 h 1401"/>
                <a:gd name="T50" fmla="*/ 410 w 2266"/>
                <a:gd name="T51" fmla="*/ 166 h 1401"/>
                <a:gd name="T52" fmla="*/ 417 w 2266"/>
                <a:gd name="T53" fmla="*/ 214 h 1401"/>
                <a:gd name="T54" fmla="*/ 404 w 2266"/>
                <a:gd name="T55" fmla="*/ 285 h 1401"/>
                <a:gd name="T56" fmla="*/ 370 w 2266"/>
                <a:gd name="T57" fmla="*/ 344 h 1401"/>
                <a:gd name="T58" fmla="*/ 318 w 2266"/>
                <a:gd name="T59" fmla="*/ 386 h 1401"/>
                <a:gd name="T60" fmla="*/ 253 w 2266"/>
                <a:gd name="T61" fmla="*/ 411 h 1401"/>
                <a:gd name="T62" fmla="*/ 192 w 2266"/>
                <a:gd name="T63" fmla="*/ 413 h 1401"/>
                <a:gd name="T64" fmla="*/ 168 w 2266"/>
                <a:gd name="T65" fmla="*/ 850 h 1401"/>
                <a:gd name="T66" fmla="*/ 88 w 2266"/>
                <a:gd name="T67" fmla="*/ 848 h 1401"/>
                <a:gd name="T68" fmla="*/ 0 w 2266"/>
                <a:gd name="T69" fmla="*/ 850 h 1401"/>
                <a:gd name="T70" fmla="*/ 3 w 2266"/>
                <a:gd name="T71" fmla="*/ 161 h 1401"/>
                <a:gd name="T72" fmla="*/ 28 w 2266"/>
                <a:gd name="T73" fmla="*/ 97 h 1401"/>
                <a:gd name="T74" fmla="*/ 70 w 2266"/>
                <a:gd name="T75" fmla="*/ 46 h 1401"/>
                <a:gd name="T76" fmla="*/ 128 w 2266"/>
                <a:gd name="T77" fmla="*/ 12 h 1401"/>
                <a:gd name="T78" fmla="*/ 196 w 2266"/>
                <a:gd name="T79" fmla="*/ 0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66" h="1401">
                  <a:moveTo>
                    <a:pt x="196" y="0"/>
                  </a:moveTo>
                  <a:lnTo>
                    <a:pt x="2071" y="0"/>
                  </a:lnTo>
                  <a:lnTo>
                    <a:pt x="2106" y="3"/>
                  </a:lnTo>
                  <a:lnTo>
                    <a:pt x="2139" y="12"/>
                  </a:lnTo>
                  <a:lnTo>
                    <a:pt x="2170" y="26"/>
                  </a:lnTo>
                  <a:lnTo>
                    <a:pt x="2197" y="46"/>
                  </a:lnTo>
                  <a:lnTo>
                    <a:pt x="2221" y="70"/>
                  </a:lnTo>
                  <a:lnTo>
                    <a:pt x="2240" y="97"/>
                  </a:lnTo>
                  <a:lnTo>
                    <a:pt x="2254" y="127"/>
                  </a:lnTo>
                  <a:lnTo>
                    <a:pt x="2264" y="161"/>
                  </a:lnTo>
                  <a:lnTo>
                    <a:pt x="2266" y="196"/>
                  </a:lnTo>
                  <a:lnTo>
                    <a:pt x="2266" y="1205"/>
                  </a:lnTo>
                  <a:lnTo>
                    <a:pt x="2263" y="1241"/>
                  </a:lnTo>
                  <a:lnTo>
                    <a:pt x="2254" y="1274"/>
                  </a:lnTo>
                  <a:lnTo>
                    <a:pt x="2240" y="1305"/>
                  </a:lnTo>
                  <a:lnTo>
                    <a:pt x="2220" y="1332"/>
                  </a:lnTo>
                  <a:lnTo>
                    <a:pt x="2197" y="1355"/>
                  </a:lnTo>
                  <a:lnTo>
                    <a:pt x="2170" y="1375"/>
                  </a:lnTo>
                  <a:lnTo>
                    <a:pt x="2139" y="1389"/>
                  </a:lnTo>
                  <a:lnTo>
                    <a:pt x="2105" y="1399"/>
                  </a:lnTo>
                  <a:lnTo>
                    <a:pt x="2070" y="1401"/>
                  </a:lnTo>
                  <a:lnTo>
                    <a:pt x="824" y="1401"/>
                  </a:lnTo>
                  <a:lnTo>
                    <a:pt x="824" y="1234"/>
                  </a:lnTo>
                  <a:lnTo>
                    <a:pt x="1870" y="1234"/>
                  </a:lnTo>
                  <a:lnTo>
                    <a:pt x="1868" y="1216"/>
                  </a:lnTo>
                  <a:lnTo>
                    <a:pt x="1867" y="1197"/>
                  </a:lnTo>
                  <a:lnTo>
                    <a:pt x="1870" y="1161"/>
                  </a:lnTo>
                  <a:lnTo>
                    <a:pt x="1879" y="1128"/>
                  </a:lnTo>
                  <a:lnTo>
                    <a:pt x="1895" y="1097"/>
                  </a:lnTo>
                  <a:lnTo>
                    <a:pt x="1914" y="1069"/>
                  </a:lnTo>
                  <a:lnTo>
                    <a:pt x="1937" y="1045"/>
                  </a:lnTo>
                  <a:lnTo>
                    <a:pt x="1966" y="1025"/>
                  </a:lnTo>
                  <a:lnTo>
                    <a:pt x="1997" y="1011"/>
                  </a:lnTo>
                  <a:lnTo>
                    <a:pt x="2031" y="1001"/>
                  </a:lnTo>
                  <a:lnTo>
                    <a:pt x="2066" y="998"/>
                  </a:lnTo>
                  <a:lnTo>
                    <a:pt x="2083" y="999"/>
                  </a:lnTo>
                  <a:lnTo>
                    <a:pt x="2101" y="1001"/>
                  </a:lnTo>
                  <a:lnTo>
                    <a:pt x="2101" y="399"/>
                  </a:lnTo>
                  <a:lnTo>
                    <a:pt x="2083" y="401"/>
                  </a:lnTo>
                  <a:lnTo>
                    <a:pt x="2066" y="402"/>
                  </a:lnTo>
                  <a:lnTo>
                    <a:pt x="2031" y="399"/>
                  </a:lnTo>
                  <a:lnTo>
                    <a:pt x="1997" y="389"/>
                  </a:lnTo>
                  <a:lnTo>
                    <a:pt x="1965" y="374"/>
                  </a:lnTo>
                  <a:lnTo>
                    <a:pt x="1937" y="355"/>
                  </a:lnTo>
                  <a:lnTo>
                    <a:pt x="1913" y="331"/>
                  </a:lnTo>
                  <a:lnTo>
                    <a:pt x="1893" y="302"/>
                  </a:lnTo>
                  <a:lnTo>
                    <a:pt x="1879" y="271"/>
                  </a:lnTo>
                  <a:lnTo>
                    <a:pt x="1870" y="237"/>
                  </a:lnTo>
                  <a:lnTo>
                    <a:pt x="1867" y="202"/>
                  </a:lnTo>
                  <a:lnTo>
                    <a:pt x="1868" y="184"/>
                  </a:lnTo>
                  <a:lnTo>
                    <a:pt x="1870" y="166"/>
                  </a:lnTo>
                  <a:lnTo>
                    <a:pt x="410" y="166"/>
                  </a:lnTo>
                  <a:lnTo>
                    <a:pt x="415" y="190"/>
                  </a:lnTo>
                  <a:lnTo>
                    <a:pt x="417" y="214"/>
                  </a:lnTo>
                  <a:lnTo>
                    <a:pt x="414" y="251"/>
                  </a:lnTo>
                  <a:lnTo>
                    <a:pt x="404" y="285"/>
                  </a:lnTo>
                  <a:lnTo>
                    <a:pt x="390" y="315"/>
                  </a:lnTo>
                  <a:lnTo>
                    <a:pt x="370" y="344"/>
                  </a:lnTo>
                  <a:lnTo>
                    <a:pt x="346" y="367"/>
                  </a:lnTo>
                  <a:lnTo>
                    <a:pt x="318" y="386"/>
                  </a:lnTo>
                  <a:lnTo>
                    <a:pt x="286" y="402"/>
                  </a:lnTo>
                  <a:lnTo>
                    <a:pt x="253" y="411"/>
                  </a:lnTo>
                  <a:lnTo>
                    <a:pt x="217" y="414"/>
                  </a:lnTo>
                  <a:lnTo>
                    <a:pt x="192" y="413"/>
                  </a:lnTo>
                  <a:lnTo>
                    <a:pt x="168" y="408"/>
                  </a:lnTo>
                  <a:lnTo>
                    <a:pt x="168" y="850"/>
                  </a:lnTo>
                  <a:lnTo>
                    <a:pt x="128" y="848"/>
                  </a:lnTo>
                  <a:lnTo>
                    <a:pt x="88" y="848"/>
                  </a:lnTo>
                  <a:lnTo>
                    <a:pt x="44" y="848"/>
                  </a:lnTo>
                  <a:lnTo>
                    <a:pt x="0" y="850"/>
                  </a:lnTo>
                  <a:lnTo>
                    <a:pt x="0" y="196"/>
                  </a:lnTo>
                  <a:lnTo>
                    <a:pt x="3" y="161"/>
                  </a:lnTo>
                  <a:lnTo>
                    <a:pt x="12" y="127"/>
                  </a:lnTo>
                  <a:lnTo>
                    <a:pt x="28" y="97"/>
                  </a:lnTo>
                  <a:lnTo>
                    <a:pt x="46" y="70"/>
                  </a:lnTo>
                  <a:lnTo>
                    <a:pt x="70" y="46"/>
                  </a:lnTo>
                  <a:lnTo>
                    <a:pt x="98" y="26"/>
                  </a:lnTo>
                  <a:lnTo>
                    <a:pt x="128" y="12"/>
                  </a:lnTo>
                  <a:lnTo>
                    <a:pt x="161" y="3"/>
                  </a:lnTo>
                  <a:lnTo>
                    <a:pt x="1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29"/>
            <p:cNvSpPr>
              <a:spLocks noEditPoints="1"/>
            </p:cNvSpPr>
            <p:nvPr/>
          </p:nvSpPr>
          <p:spPr bwMode="auto">
            <a:xfrm>
              <a:off x="8134350" y="4325938"/>
              <a:ext cx="190500" cy="290512"/>
            </a:xfrm>
            <a:custGeom>
              <a:avLst/>
              <a:gdLst>
                <a:gd name="T0" fmla="*/ 904 w 1204"/>
                <a:gd name="T1" fmla="*/ 758 h 1828"/>
                <a:gd name="T2" fmla="*/ 602 w 1204"/>
                <a:gd name="T3" fmla="*/ 791 h 1828"/>
                <a:gd name="T4" fmla="*/ 301 w 1204"/>
                <a:gd name="T5" fmla="*/ 758 h 1828"/>
                <a:gd name="T6" fmla="*/ 134 w 1204"/>
                <a:gd name="T7" fmla="*/ 781 h 1828"/>
                <a:gd name="T8" fmla="*/ 184 w 1204"/>
                <a:gd name="T9" fmla="*/ 831 h 1828"/>
                <a:gd name="T10" fmla="*/ 409 w 1204"/>
                <a:gd name="T11" fmla="*/ 900 h 1828"/>
                <a:gd name="T12" fmla="*/ 734 w 1204"/>
                <a:gd name="T13" fmla="*/ 907 h 1828"/>
                <a:gd name="T14" fmla="*/ 993 w 1204"/>
                <a:gd name="T15" fmla="*/ 846 h 1828"/>
                <a:gd name="T16" fmla="*/ 1070 w 1204"/>
                <a:gd name="T17" fmla="*/ 788 h 1828"/>
                <a:gd name="T18" fmla="*/ 1005 w 1204"/>
                <a:gd name="T19" fmla="*/ 468 h 1828"/>
                <a:gd name="T20" fmla="*/ 729 w 1204"/>
                <a:gd name="T21" fmla="*/ 526 h 1828"/>
                <a:gd name="T22" fmla="*/ 415 w 1204"/>
                <a:gd name="T23" fmla="*/ 519 h 1828"/>
                <a:gd name="T24" fmla="*/ 165 w 1204"/>
                <a:gd name="T25" fmla="*/ 454 h 1828"/>
                <a:gd name="T26" fmla="*/ 149 w 1204"/>
                <a:gd name="T27" fmla="*/ 545 h 1828"/>
                <a:gd name="T28" fmla="*/ 296 w 1204"/>
                <a:gd name="T29" fmla="*/ 616 h 1828"/>
                <a:gd name="T30" fmla="*/ 603 w 1204"/>
                <a:gd name="T31" fmla="*/ 654 h 1828"/>
                <a:gd name="T32" fmla="*/ 908 w 1204"/>
                <a:gd name="T33" fmla="*/ 616 h 1828"/>
                <a:gd name="T34" fmla="*/ 1055 w 1204"/>
                <a:gd name="T35" fmla="*/ 547 h 1828"/>
                <a:gd name="T36" fmla="*/ 602 w 1204"/>
                <a:gd name="T37" fmla="*/ 133 h 1828"/>
                <a:gd name="T38" fmla="*/ 296 w 1204"/>
                <a:gd name="T39" fmla="*/ 171 h 1828"/>
                <a:gd name="T40" fmla="*/ 155 w 1204"/>
                <a:gd name="T41" fmla="*/ 236 h 1828"/>
                <a:gd name="T42" fmla="*/ 134 w 1204"/>
                <a:gd name="T43" fmla="*/ 272 h 1828"/>
                <a:gd name="T44" fmla="*/ 212 w 1204"/>
                <a:gd name="T45" fmla="*/ 330 h 1828"/>
                <a:gd name="T46" fmla="*/ 471 w 1204"/>
                <a:gd name="T47" fmla="*/ 392 h 1828"/>
                <a:gd name="T48" fmla="*/ 795 w 1204"/>
                <a:gd name="T49" fmla="*/ 385 h 1828"/>
                <a:gd name="T50" fmla="*/ 1019 w 1204"/>
                <a:gd name="T51" fmla="*/ 317 h 1828"/>
                <a:gd name="T52" fmla="*/ 1071 w 1204"/>
                <a:gd name="T53" fmla="*/ 267 h 1828"/>
                <a:gd name="T54" fmla="*/ 1040 w 1204"/>
                <a:gd name="T55" fmla="*/ 228 h 1828"/>
                <a:gd name="T56" fmla="*/ 855 w 1204"/>
                <a:gd name="T57" fmla="*/ 158 h 1828"/>
                <a:gd name="T58" fmla="*/ 602 w 1204"/>
                <a:gd name="T59" fmla="*/ 0 h 1828"/>
                <a:gd name="T60" fmla="*/ 904 w 1204"/>
                <a:gd name="T61" fmla="*/ 33 h 1828"/>
                <a:gd name="T62" fmla="*/ 1112 w 1204"/>
                <a:gd name="T63" fmla="*/ 118 h 1828"/>
                <a:gd name="T64" fmla="*/ 1195 w 1204"/>
                <a:gd name="T65" fmla="*/ 215 h 1828"/>
                <a:gd name="T66" fmla="*/ 1145 w 1204"/>
                <a:gd name="T67" fmla="*/ 906 h 1828"/>
                <a:gd name="T68" fmla="*/ 898 w 1204"/>
                <a:gd name="T69" fmla="*/ 990 h 1828"/>
                <a:gd name="T70" fmla="*/ 602 w 1204"/>
                <a:gd name="T71" fmla="*/ 1051 h 1828"/>
                <a:gd name="T72" fmla="*/ 301 w 1204"/>
                <a:gd name="T73" fmla="*/ 1018 h 1828"/>
                <a:gd name="T74" fmla="*/ 133 w 1204"/>
                <a:gd name="T75" fmla="*/ 1042 h 1828"/>
                <a:gd name="T76" fmla="*/ 183 w 1204"/>
                <a:gd name="T77" fmla="*/ 1092 h 1828"/>
                <a:gd name="T78" fmla="*/ 408 w 1204"/>
                <a:gd name="T79" fmla="*/ 1161 h 1828"/>
                <a:gd name="T80" fmla="*/ 721 w 1204"/>
                <a:gd name="T81" fmla="*/ 1169 h 1828"/>
                <a:gd name="T82" fmla="*/ 699 w 1204"/>
                <a:gd name="T83" fmla="*/ 1311 h 1828"/>
                <a:gd name="T84" fmla="*/ 415 w 1204"/>
                <a:gd name="T85" fmla="*/ 1302 h 1828"/>
                <a:gd name="T86" fmla="*/ 165 w 1204"/>
                <a:gd name="T87" fmla="*/ 1236 h 1828"/>
                <a:gd name="T88" fmla="*/ 148 w 1204"/>
                <a:gd name="T89" fmla="*/ 1328 h 1828"/>
                <a:gd name="T90" fmla="*/ 296 w 1204"/>
                <a:gd name="T91" fmla="*/ 1400 h 1828"/>
                <a:gd name="T92" fmla="*/ 602 w 1204"/>
                <a:gd name="T93" fmla="*/ 1437 h 1828"/>
                <a:gd name="T94" fmla="*/ 602 w 1204"/>
                <a:gd name="T95" fmla="*/ 1573 h 1828"/>
                <a:gd name="T96" fmla="*/ 301 w 1204"/>
                <a:gd name="T97" fmla="*/ 1540 h 1828"/>
                <a:gd name="T98" fmla="*/ 133 w 1204"/>
                <a:gd name="T99" fmla="*/ 1564 h 1828"/>
                <a:gd name="T100" fmla="*/ 183 w 1204"/>
                <a:gd name="T101" fmla="*/ 1613 h 1828"/>
                <a:gd name="T102" fmla="*/ 408 w 1204"/>
                <a:gd name="T103" fmla="*/ 1682 h 1828"/>
                <a:gd name="T104" fmla="*/ 699 w 1204"/>
                <a:gd name="T105" fmla="*/ 1692 h 1828"/>
                <a:gd name="T106" fmla="*/ 475 w 1204"/>
                <a:gd name="T107" fmla="*/ 1823 h 1828"/>
                <a:gd name="T108" fmla="*/ 200 w 1204"/>
                <a:gd name="T109" fmla="*/ 1764 h 1828"/>
                <a:gd name="T110" fmla="*/ 46 w 1204"/>
                <a:gd name="T111" fmla="*/ 1671 h 1828"/>
                <a:gd name="T112" fmla="*/ 1 w 1204"/>
                <a:gd name="T113" fmla="*/ 1578 h 1828"/>
                <a:gd name="T114" fmla="*/ 10 w 1204"/>
                <a:gd name="T115" fmla="*/ 214 h 1828"/>
                <a:gd name="T116" fmla="*/ 92 w 1204"/>
                <a:gd name="T117" fmla="*/ 117 h 1828"/>
                <a:gd name="T118" fmla="*/ 301 w 1204"/>
                <a:gd name="T119" fmla="*/ 33 h 1828"/>
                <a:gd name="T120" fmla="*/ 602 w 1204"/>
                <a:gd name="T121" fmla="*/ 0 h 1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04" h="1828">
                  <a:moveTo>
                    <a:pt x="1072" y="698"/>
                  </a:moveTo>
                  <a:lnTo>
                    <a:pt x="1040" y="713"/>
                  </a:lnTo>
                  <a:lnTo>
                    <a:pt x="1005" y="728"/>
                  </a:lnTo>
                  <a:lnTo>
                    <a:pt x="955" y="744"/>
                  </a:lnTo>
                  <a:lnTo>
                    <a:pt x="904" y="758"/>
                  </a:lnTo>
                  <a:lnTo>
                    <a:pt x="848" y="769"/>
                  </a:lnTo>
                  <a:lnTo>
                    <a:pt x="790" y="779"/>
                  </a:lnTo>
                  <a:lnTo>
                    <a:pt x="729" y="786"/>
                  </a:lnTo>
                  <a:lnTo>
                    <a:pt x="666" y="789"/>
                  </a:lnTo>
                  <a:lnTo>
                    <a:pt x="602" y="791"/>
                  </a:lnTo>
                  <a:lnTo>
                    <a:pt x="538" y="789"/>
                  </a:lnTo>
                  <a:lnTo>
                    <a:pt x="475" y="786"/>
                  </a:lnTo>
                  <a:lnTo>
                    <a:pt x="415" y="779"/>
                  </a:lnTo>
                  <a:lnTo>
                    <a:pt x="357" y="769"/>
                  </a:lnTo>
                  <a:lnTo>
                    <a:pt x="301" y="758"/>
                  </a:lnTo>
                  <a:lnTo>
                    <a:pt x="248" y="744"/>
                  </a:lnTo>
                  <a:lnTo>
                    <a:pt x="200" y="728"/>
                  </a:lnTo>
                  <a:lnTo>
                    <a:pt x="165" y="713"/>
                  </a:lnTo>
                  <a:lnTo>
                    <a:pt x="134" y="699"/>
                  </a:lnTo>
                  <a:lnTo>
                    <a:pt x="134" y="781"/>
                  </a:lnTo>
                  <a:lnTo>
                    <a:pt x="135" y="787"/>
                  </a:lnTo>
                  <a:lnTo>
                    <a:pt x="139" y="795"/>
                  </a:lnTo>
                  <a:lnTo>
                    <a:pt x="149" y="804"/>
                  </a:lnTo>
                  <a:lnTo>
                    <a:pt x="163" y="818"/>
                  </a:lnTo>
                  <a:lnTo>
                    <a:pt x="184" y="831"/>
                  </a:lnTo>
                  <a:lnTo>
                    <a:pt x="212" y="845"/>
                  </a:lnTo>
                  <a:lnTo>
                    <a:pt x="248" y="859"/>
                  </a:lnTo>
                  <a:lnTo>
                    <a:pt x="296" y="876"/>
                  </a:lnTo>
                  <a:lnTo>
                    <a:pt x="351" y="889"/>
                  </a:lnTo>
                  <a:lnTo>
                    <a:pt x="409" y="900"/>
                  </a:lnTo>
                  <a:lnTo>
                    <a:pt x="472" y="907"/>
                  </a:lnTo>
                  <a:lnTo>
                    <a:pt x="536" y="912"/>
                  </a:lnTo>
                  <a:lnTo>
                    <a:pt x="603" y="914"/>
                  </a:lnTo>
                  <a:lnTo>
                    <a:pt x="669" y="912"/>
                  </a:lnTo>
                  <a:lnTo>
                    <a:pt x="734" y="907"/>
                  </a:lnTo>
                  <a:lnTo>
                    <a:pt x="796" y="900"/>
                  </a:lnTo>
                  <a:lnTo>
                    <a:pt x="855" y="889"/>
                  </a:lnTo>
                  <a:lnTo>
                    <a:pt x="908" y="876"/>
                  </a:lnTo>
                  <a:lnTo>
                    <a:pt x="959" y="859"/>
                  </a:lnTo>
                  <a:lnTo>
                    <a:pt x="993" y="846"/>
                  </a:lnTo>
                  <a:lnTo>
                    <a:pt x="1020" y="832"/>
                  </a:lnTo>
                  <a:lnTo>
                    <a:pt x="1040" y="819"/>
                  </a:lnTo>
                  <a:lnTo>
                    <a:pt x="1055" y="807"/>
                  </a:lnTo>
                  <a:lnTo>
                    <a:pt x="1064" y="797"/>
                  </a:lnTo>
                  <a:lnTo>
                    <a:pt x="1070" y="788"/>
                  </a:lnTo>
                  <a:lnTo>
                    <a:pt x="1072" y="783"/>
                  </a:lnTo>
                  <a:lnTo>
                    <a:pt x="1072" y="698"/>
                  </a:lnTo>
                  <a:close/>
                  <a:moveTo>
                    <a:pt x="1072" y="438"/>
                  </a:moveTo>
                  <a:lnTo>
                    <a:pt x="1040" y="454"/>
                  </a:lnTo>
                  <a:lnTo>
                    <a:pt x="1005" y="468"/>
                  </a:lnTo>
                  <a:lnTo>
                    <a:pt x="955" y="484"/>
                  </a:lnTo>
                  <a:lnTo>
                    <a:pt x="904" y="499"/>
                  </a:lnTo>
                  <a:lnTo>
                    <a:pt x="848" y="510"/>
                  </a:lnTo>
                  <a:lnTo>
                    <a:pt x="790" y="519"/>
                  </a:lnTo>
                  <a:lnTo>
                    <a:pt x="729" y="526"/>
                  </a:lnTo>
                  <a:lnTo>
                    <a:pt x="666" y="529"/>
                  </a:lnTo>
                  <a:lnTo>
                    <a:pt x="602" y="532"/>
                  </a:lnTo>
                  <a:lnTo>
                    <a:pt x="538" y="529"/>
                  </a:lnTo>
                  <a:lnTo>
                    <a:pt x="475" y="526"/>
                  </a:lnTo>
                  <a:lnTo>
                    <a:pt x="415" y="519"/>
                  </a:lnTo>
                  <a:lnTo>
                    <a:pt x="357" y="510"/>
                  </a:lnTo>
                  <a:lnTo>
                    <a:pt x="301" y="499"/>
                  </a:lnTo>
                  <a:lnTo>
                    <a:pt x="248" y="484"/>
                  </a:lnTo>
                  <a:lnTo>
                    <a:pt x="200" y="468"/>
                  </a:lnTo>
                  <a:lnTo>
                    <a:pt x="165" y="454"/>
                  </a:lnTo>
                  <a:lnTo>
                    <a:pt x="134" y="439"/>
                  </a:lnTo>
                  <a:lnTo>
                    <a:pt x="134" y="522"/>
                  </a:lnTo>
                  <a:lnTo>
                    <a:pt x="135" y="527"/>
                  </a:lnTo>
                  <a:lnTo>
                    <a:pt x="139" y="535"/>
                  </a:lnTo>
                  <a:lnTo>
                    <a:pt x="149" y="545"/>
                  </a:lnTo>
                  <a:lnTo>
                    <a:pt x="163" y="558"/>
                  </a:lnTo>
                  <a:lnTo>
                    <a:pt x="184" y="571"/>
                  </a:lnTo>
                  <a:lnTo>
                    <a:pt x="212" y="585"/>
                  </a:lnTo>
                  <a:lnTo>
                    <a:pt x="248" y="599"/>
                  </a:lnTo>
                  <a:lnTo>
                    <a:pt x="296" y="616"/>
                  </a:lnTo>
                  <a:lnTo>
                    <a:pt x="351" y="629"/>
                  </a:lnTo>
                  <a:lnTo>
                    <a:pt x="409" y="640"/>
                  </a:lnTo>
                  <a:lnTo>
                    <a:pt x="472" y="648"/>
                  </a:lnTo>
                  <a:lnTo>
                    <a:pt x="536" y="652"/>
                  </a:lnTo>
                  <a:lnTo>
                    <a:pt x="603" y="654"/>
                  </a:lnTo>
                  <a:lnTo>
                    <a:pt x="669" y="652"/>
                  </a:lnTo>
                  <a:lnTo>
                    <a:pt x="734" y="648"/>
                  </a:lnTo>
                  <a:lnTo>
                    <a:pt x="796" y="640"/>
                  </a:lnTo>
                  <a:lnTo>
                    <a:pt x="855" y="629"/>
                  </a:lnTo>
                  <a:lnTo>
                    <a:pt x="908" y="616"/>
                  </a:lnTo>
                  <a:lnTo>
                    <a:pt x="959" y="599"/>
                  </a:lnTo>
                  <a:lnTo>
                    <a:pt x="993" y="586"/>
                  </a:lnTo>
                  <a:lnTo>
                    <a:pt x="1020" y="572"/>
                  </a:lnTo>
                  <a:lnTo>
                    <a:pt x="1040" y="559"/>
                  </a:lnTo>
                  <a:lnTo>
                    <a:pt x="1055" y="547"/>
                  </a:lnTo>
                  <a:lnTo>
                    <a:pt x="1064" y="537"/>
                  </a:lnTo>
                  <a:lnTo>
                    <a:pt x="1070" y="528"/>
                  </a:lnTo>
                  <a:lnTo>
                    <a:pt x="1072" y="523"/>
                  </a:lnTo>
                  <a:lnTo>
                    <a:pt x="1072" y="438"/>
                  </a:lnTo>
                  <a:close/>
                  <a:moveTo>
                    <a:pt x="602" y="133"/>
                  </a:moveTo>
                  <a:lnTo>
                    <a:pt x="535" y="135"/>
                  </a:lnTo>
                  <a:lnTo>
                    <a:pt x="471" y="139"/>
                  </a:lnTo>
                  <a:lnTo>
                    <a:pt x="409" y="147"/>
                  </a:lnTo>
                  <a:lnTo>
                    <a:pt x="351" y="158"/>
                  </a:lnTo>
                  <a:lnTo>
                    <a:pt x="296" y="171"/>
                  </a:lnTo>
                  <a:lnTo>
                    <a:pt x="247" y="187"/>
                  </a:lnTo>
                  <a:lnTo>
                    <a:pt x="215" y="199"/>
                  </a:lnTo>
                  <a:lnTo>
                    <a:pt x="190" y="213"/>
                  </a:lnTo>
                  <a:lnTo>
                    <a:pt x="170" y="225"/>
                  </a:lnTo>
                  <a:lnTo>
                    <a:pt x="155" y="236"/>
                  </a:lnTo>
                  <a:lnTo>
                    <a:pt x="145" y="247"/>
                  </a:lnTo>
                  <a:lnTo>
                    <a:pt x="137" y="255"/>
                  </a:lnTo>
                  <a:lnTo>
                    <a:pt x="134" y="262"/>
                  </a:lnTo>
                  <a:lnTo>
                    <a:pt x="133" y="266"/>
                  </a:lnTo>
                  <a:lnTo>
                    <a:pt x="134" y="272"/>
                  </a:lnTo>
                  <a:lnTo>
                    <a:pt x="139" y="279"/>
                  </a:lnTo>
                  <a:lnTo>
                    <a:pt x="148" y="290"/>
                  </a:lnTo>
                  <a:lnTo>
                    <a:pt x="162" y="302"/>
                  </a:lnTo>
                  <a:lnTo>
                    <a:pt x="183" y="316"/>
                  </a:lnTo>
                  <a:lnTo>
                    <a:pt x="212" y="330"/>
                  </a:lnTo>
                  <a:lnTo>
                    <a:pt x="247" y="345"/>
                  </a:lnTo>
                  <a:lnTo>
                    <a:pt x="296" y="361"/>
                  </a:lnTo>
                  <a:lnTo>
                    <a:pt x="350" y="374"/>
                  </a:lnTo>
                  <a:lnTo>
                    <a:pt x="408" y="385"/>
                  </a:lnTo>
                  <a:lnTo>
                    <a:pt x="471" y="392"/>
                  </a:lnTo>
                  <a:lnTo>
                    <a:pt x="535" y="397"/>
                  </a:lnTo>
                  <a:lnTo>
                    <a:pt x="602" y="399"/>
                  </a:lnTo>
                  <a:lnTo>
                    <a:pt x="669" y="397"/>
                  </a:lnTo>
                  <a:lnTo>
                    <a:pt x="734" y="392"/>
                  </a:lnTo>
                  <a:lnTo>
                    <a:pt x="795" y="385"/>
                  </a:lnTo>
                  <a:lnTo>
                    <a:pt x="853" y="374"/>
                  </a:lnTo>
                  <a:lnTo>
                    <a:pt x="908" y="361"/>
                  </a:lnTo>
                  <a:lnTo>
                    <a:pt x="958" y="345"/>
                  </a:lnTo>
                  <a:lnTo>
                    <a:pt x="992" y="331"/>
                  </a:lnTo>
                  <a:lnTo>
                    <a:pt x="1019" y="317"/>
                  </a:lnTo>
                  <a:lnTo>
                    <a:pt x="1040" y="304"/>
                  </a:lnTo>
                  <a:lnTo>
                    <a:pt x="1054" y="292"/>
                  </a:lnTo>
                  <a:lnTo>
                    <a:pt x="1064" y="282"/>
                  </a:lnTo>
                  <a:lnTo>
                    <a:pt x="1068" y="273"/>
                  </a:lnTo>
                  <a:lnTo>
                    <a:pt x="1071" y="267"/>
                  </a:lnTo>
                  <a:lnTo>
                    <a:pt x="1071" y="265"/>
                  </a:lnTo>
                  <a:lnTo>
                    <a:pt x="1068" y="259"/>
                  </a:lnTo>
                  <a:lnTo>
                    <a:pt x="1064" y="250"/>
                  </a:lnTo>
                  <a:lnTo>
                    <a:pt x="1054" y="240"/>
                  </a:lnTo>
                  <a:lnTo>
                    <a:pt x="1040" y="228"/>
                  </a:lnTo>
                  <a:lnTo>
                    <a:pt x="1019" y="215"/>
                  </a:lnTo>
                  <a:lnTo>
                    <a:pt x="992" y="202"/>
                  </a:lnTo>
                  <a:lnTo>
                    <a:pt x="958" y="187"/>
                  </a:lnTo>
                  <a:lnTo>
                    <a:pt x="908" y="171"/>
                  </a:lnTo>
                  <a:lnTo>
                    <a:pt x="855" y="158"/>
                  </a:lnTo>
                  <a:lnTo>
                    <a:pt x="795" y="147"/>
                  </a:lnTo>
                  <a:lnTo>
                    <a:pt x="734" y="139"/>
                  </a:lnTo>
                  <a:lnTo>
                    <a:pt x="669" y="135"/>
                  </a:lnTo>
                  <a:lnTo>
                    <a:pt x="602" y="133"/>
                  </a:lnTo>
                  <a:close/>
                  <a:moveTo>
                    <a:pt x="602" y="0"/>
                  </a:moveTo>
                  <a:lnTo>
                    <a:pt x="666" y="1"/>
                  </a:lnTo>
                  <a:lnTo>
                    <a:pt x="729" y="5"/>
                  </a:lnTo>
                  <a:lnTo>
                    <a:pt x="790" y="12"/>
                  </a:lnTo>
                  <a:lnTo>
                    <a:pt x="848" y="21"/>
                  </a:lnTo>
                  <a:lnTo>
                    <a:pt x="904" y="33"/>
                  </a:lnTo>
                  <a:lnTo>
                    <a:pt x="955" y="47"/>
                  </a:lnTo>
                  <a:lnTo>
                    <a:pt x="1005" y="64"/>
                  </a:lnTo>
                  <a:lnTo>
                    <a:pt x="1047" y="81"/>
                  </a:lnTo>
                  <a:lnTo>
                    <a:pt x="1082" y="100"/>
                  </a:lnTo>
                  <a:lnTo>
                    <a:pt x="1112" y="118"/>
                  </a:lnTo>
                  <a:lnTo>
                    <a:pt x="1138" y="137"/>
                  </a:lnTo>
                  <a:lnTo>
                    <a:pt x="1157" y="157"/>
                  </a:lnTo>
                  <a:lnTo>
                    <a:pt x="1174" y="176"/>
                  </a:lnTo>
                  <a:lnTo>
                    <a:pt x="1186" y="196"/>
                  </a:lnTo>
                  <a:lnTo>
                    <a:pt x="1195" y="215"/>
                  </a:lnTo>
                  <a:lnTo>
                    <a:pt x="1200" y="233"/>
                  </a:lnTo>
                  <a:lnTo>
                    <a:pt x="1203" y="251"/>
                  </a:lnTo>
                  <a:lnTo>
                    <a:pt x="1204" y="267"/>
                  </a:lnTo>
                  <a:lnTo>
                    <a:pt x="1204" y="896"/>
                  </a:lnTo>
                  <a:lnTo>
                    <a:pt x="1145" y="906"/>
                  </a:lnTo>
                  <a:lnTo>
                    <a:pt x="1089" y="920"/>
                  </a:lnTo>
                  <a:lnTo>
                    <a:pt x="1036" y="934"/>
                  </a:lnTo>
                  <a:lnTo>
                    <a:pt x="985" y="951"/>
                  </a:lnTo>
                  <a:lnTo>
                    <a:pt x="939" y="969"/>
                  </a:lnTo>
                  <a:lnTo>
                    <a:pt x="898" y="990"/>
                  </a:lnTo>
                  <a:lnTo>
                    <a:pt x="862" y="1010"/>
                  </a:lnTo>
                  <a:lnTo>
                    <a:pt x="832" y="1032"/>
                  </a:lnTo>
                  <a:lnTo>
                    <a:pt x="758" y="1042"/>
                  </a:lnTo>
                  <a:lnTo>
                    <a:pt x="681" y="1049"/>
                  </a:lnTo>
                  <a:lnTo>
                    <a:pt x="602" y="1051"/>
                  </a:lnTo>
                  <a:lnTo>
                    <a:pt x="538" y="1049"/>
                  </a:lnTo>
                  <a:lnTo>
                    <a:pt x="475" y="1046"/>
                  </a:lnTo>
                  <a:lnTo>
                    <a:pt x="415" y="1039"/>
                  </a:lnTo>
                  <a:lnTo>
                    <a:pt x="357" y="1029"/>
                  </a:lnTo>
                  <a:lnTo>
                    <a:pt x="301" y="1018"/>
                  </a:lnTo>
                  <a:lnTo>
                    <a:pt x="248" y="1004"/>
                  </a:lnTo>
                  <a:lnTo>
                    <a:pt x="200" y="987"/>
                  </a:lnTo>
                  <a:lnTo>
                    <a:pt x="165" y="973"/>
                  </a:lnTo>
                  <a:lnTo>
                    <a:pt x="133" y="960"/>
                  </a:lnTo>
                  <a:lnTo>
                    <a:pt x="133" y="1042"/>
                  </a:lnTo>
                  <a:lnTo>
                    <a:pt x="134" y="1048"/>
                  </a:lnTo>
                  <a:lnTo>
                    <a:pt x="139" y="1055"/>
                  </a:lnTo>
                  <a:lnTo>
                    <a:pt x="148" y="1066"/>
                  </a:lnTo>
                  <a:lnTo>
                    <a:pt x="162" y="1078"/>
                  </a:lnTo>
                  <a:lnTo>
                    <a:pt x="183" y="1092"/>
                  </a:lnTo>
                  <a:lnTo>
                    <a:pt x="212" y="1106"/>
                  </a:lnTo>
                  <a:lnTo>
                    <a:pt x="247" y="1121"/>
                  </a:lnTo>
                  <a:lnTo>
                    <a:pt x="296" y="1137"/>
                  </a:lnTo>
                  <a:lnTo>
                    <a:pt x="350" y="1151"/>
                  </a:lnTo>
                  <a:lnTo>
                    <a:pt x="408" y="1161"/>
                  </a:lnTo>
                  <a:lnTo>
                    <a:pt x="471" y="1168"/>
                  </a:lnTo>
                  <a:lnTo>
                    <a:pt x="535" y="1174"/>
                  </a:lnTo>
                  <a:lnTo>
                    <a:pt x="602" y="1175"/>
                  </a:lnTo>
                  <a:lnTo>
                    <a:pt x="663" y="1174"/>
                  </a:lnTo>
                  <a:lnTo>
                    <a:pt x="721" y="1169"/>
                  </a:lnTo>
                  <a:lnTo>
                    <a:pt x="710" y="1200"/>
                  </a:lnTo>
                  <a:lnTo>
                    <a:pt x="703" y="1229"/>
                  </a:lnTo>
                  <a:lnTo>
                    <a:pt x="700" y="1256"/>
                  </a:lnTo>
                  <a:lnTo>
                    <a:pt x="699" y="1279"/>
                  </a:lnTo>
                  <a:lnTo>
                    <a:pt x="699" y="1311"/>
                  </a:lnTo>
                  <a:lnTo>
                    <a:pt x="651" y="1313"/>
                  </a:lnTo>
                  <a:lnTo>
                    <a:pt x="602" y="1314"/>
                  </a:lnTo>
                  <a:lnTo>
                    <a:pt x="538" y="1313"/>
                  </a:lnTo>
                  <a:lnTo>
                    <a:pt x="475" y="1309"/>
                  </a:lnTo>
                  <a:lnTo>
                    <a:pt x="415" y="1302"/>
                  </a:lnTo>
                  <a:lnTo>
                    <a:pt x="357" y="1293"/>
                  </a:lnTo>
                  <a:lnTo>
                    <a:pt x="301" y="1281"/>
                  </a:lnTo>
                  <a:lnTo>
                    <a:pt x="248" y="1268"/>
                  </a:lnTo>
                  <a:lnTo>
                    <a:pt x="200" y="1252"/>
                  </a:lnTo>
                  <a:lnTo>
                    <a:pt x="165" y="1236"/>
                  </a:lnTo>
                  <a:lnTo>
                    <a:pt x="133" y="1222"/>
                  </a:lnTo>
                  <a:lnTo>
                    <a:pt x="133" y="1304"/>
                  </a:lnTo>
                  <a:lnTo>
                    <a:pt x="134" y="1310"/>
                  </a:lnTo>
                  <a:lnTo>
                    <a:pt x="139" y="1317"/>
                  </a:lnTo>
                  <a:lnTo>
                    <a:pt x="148" y="1328"/>
                  </a:lnTo>
                  <a:lnTo>
                    <a:pt x="162" y="1340"/>
                  </a:lnTo>
                  <a:lnTo>
                    <a:pt x="183" y="1354"/>
                  </a:lnTo>
                  <a:lnTo>
                    <a:pt x="212" y="1368"/>
                  </a:lnTo>
                  <a:lnTo>
                    <a:pt x="247" y="1383"/>
                  </a:lnTo>
                  <a:lnTo>
                    <a:pt x="296" y="1400"/>
                  </a:lnTo>
                  <a:lnTo>
                    <a:pt x="350" y="1413"/>
                  </a:lnTo>
                  <a:lnTo>
                    <a:pt x="408" y="1423"/>
                  </a:lnTo>
                  <a:lnTo>
                    <a:pt x="471" y="1430"/>
                  </a:lnTo>
                  <a:lnTo>
                    <a:pt x="535" y="1436"/>
                  </a:lnTo>
                  <a:lnTo>
                    <a:pt x="602" y="1437"/>
                  </a:lnTo>
                  <a:lnTo>
                    <a:pt x="651" y="1436"/>
                  </a:lnTo>
                  <a:lnTo>
                    <a:pt x="699" y="1434"/>
                  </a:lnTo>
                  <a:lnTo>
                    <a:pt x="699" y="1569"/>
                  </a:lnTo>
                  <a:lnTo>
                    <a:pt x="651" y="1572"/>
                  </a:lnTo>
                  <a:lnTo>
                    <a:pt x="602" y="1573"/>
                  </a:lnTo>
                  <a:lnTo>
                    <a:pt x="538" y="1571"/>
                  </a:lnTo>
                  <a:lnTo>
                    <a:pt x="475" y="1567"/>
                  </a:lnTo>
                  <a:lnTo>
                    <a:pt x="415" y="1561"/>
                  </a:lnTo>
                  <a:lnTo>
                    <a:pt x="357" y="1551"/>
                  </a:lnTo>
                  <a:lnTo>
                    <a:pt x="301" y="1540"/>
                  </a:lnTo>
                  <a:lnTo>
                    <a:pt x="248" y="1526"/>
                  </a:lnTo>
                  <a:lnTo>
                    <a:pt x="200" y="1509"/>
                  </a:lnTo>
                  <a:lnTo>
                    <a:pt x="165" y="1495"/>
                  </a:lnTo>
                  <a:lnTo>
                    <a:pt x="133" y="1480"/>
                  </a:lnTo>
                  <a:lnTo>
                    <a:pt x="133" y="1564"/>
                  </a:lnTo>
                  <a:lnTo>
                    <a:pt x="134" y="1568"/>
                  </a:lnTo>
                  <a:lnTo>
                    <a:pt x="139" y="1577"/>
                  </a:lnTo>
                  <a:lnTo>
                    <a:pt x="148" y="1587"/>
                  </a:lnTo>
                  <a:lnTo>
                    <a:pt x="162" y="1599"/>
                  </a:lnTo>
                  <a:lnTo>
                    <a:pt x="183" y="1613"/>
                  </a:lnTo>
                  <a:lnTo>
                    <a:pt x="212" y="1627"/>
                  </a:lnTo>
                  <a:lnTo>
                    <a:pt x="247" y="1642"/>
                  </a:lnTo>
                  <a:lnTo>
                    <a:pt x="296" y="1658"/>
                  </a:lnTo>
                  <a:lnTo>
                    <a:pt x="350" y="1671"/>
                  </a:lnTo>
                  <a:lnTo>
                    <a:pt x="408" y="1682"/>
                  </a:lnTo>
                  <a:lnTo>
                    <a:pt x="471" y="1690"/>
                  </a:lnTo>
                  <a:lnTo>
                    <a:pt x="535" y="1694"/>
                  </a:lnTo>
                  <a:lnTo>
                    <a:pt x="602" y="1695"/>
                  </a:lnTo>
                  <a:lnTo>
                    <a:pt x="651" y="1695"/>
                  </a:lnTo>
                  <a:lnTo>
                    <a:pt x="699" y="1692"/>
                  </a:lnTo>
                  <a:lnTo>
                    <a:pt x="699" y="1825"/>
                  </a:lnTo>
                  <a:lnTo>
                    <a:pt x="651" y="1827"/>
                  </a:lnTo>
                  <a:lnTo>
                    <a:pt x="602" y="1828"/>
                  </a:lnTo>
                  <a:lnTo>
                    <a:pt x="538" y="1826"/>
                  </a:lnTo>
                  <a:lnTo>
                    <a:pt x="475" y="1823"/>
                  </a:lnTo>
                  <a:lnTo>
                    <a:pt x="415" y="1816"/>
                  </a:lnTo>
                  <a:lnTo>
                    <a:pt x="357" y="1806"/>
                  </a:lnTo>
                  <a:lnTo>
                    <a:pt x="301" y="1795"/>
                  </a:lnTo>
                  <a:lnTo>
                    <a:pt x="248" y="1781"/>
                  </a:lnTo>
                  <a:lnTo>
                    <a:pt x="200" y="1764"/>
                  </a:lnTo>
                  <a:lnTo>
                    <a:pt x="158" y="1747"/>
                  </a:lnTo>
                  <a:lnTo>
                    <a:pt x="122" y="1729"/>
                  </a:lnTo>
                  <a:lnTo>
                    <a:pt x="92" y="1710"/>
                  </a:lnTo>
                  <a:lnTo>
                    <a:pt x="67" y="1691"/>
                  </a:lnTo>
                  <a:lnTo>
                    <a:pt x="46" y="1671"/>
                  </a:lnTo>
                  <a:lnTo>
                    <a:pt x="31" y="1652"/>
                  </a:lnTo>
                  <a:lnTo>
                    <a:pt x="19" y="1633"/>
                  </a:lnTo>
                  <a:lnTo>
                    <a:pt x="10" y="1613"/>
                  </a:lnTo>
                  <a:lnTo>
                    <a:pt x="4" y="1596"/>
                  </a:lnTo>
                  <a:lnTo>
                    <a:pt x="1" y="1578"/>
                  </a:lnTo>
                  <a:lnTo>
                    <a:pt x="0" y="1562"/>
                  </a:lnTo>
                  <a:lnTo>
                    <a:pt x="0" y="266"/>
                  </a:lnTo>
                  <a:lnTo>
                    <a:pt x="1" y="250"/>
                  </a:lnTo>
                  <a:lnTo>
                    <a:pt x="4" y="232"/>
                  </a:lnTo>
                  <a:lnTo>
                    <a:pt x="10" y="214"/>
                  </a:lnTo>
                  <a:lnTo>
                    <a:pt x="19" y="194"/>
                  </a:lnTo>
                  <a:lnTo>
                    <a:pt x="31" y="175"/>
                  </a:lnTo>
                  <a:lnTo>
                    <a:pt x="46" y="156"/>
                  </a:lnTo>
                  <a:lnTo>
                    <a:pt x="67" y="136"/>
                  </a:lnTo>
                  <a:lnTo>
                    <a:pt x="92" y="117"/>
                  </a:lnTo>
                  <a:lnTo>
                    <a:pt x="122" y="99"/>
                  </a:lnTo>
                  <a:lnTo>
                    <a:pt x="158" y="80"/>
                  </a:lnTo>
                  <a:lnTo>
                    <a:pt x="200" y="62"/>
                  </a:lnTo>
                  <a:lnTo>
                    <a:pt x="248" y="46"/>
                  </a:lnTo>
                  <a:lnTo>
                    <a:pt x="301" y="33"/>
                  </a:lnTo>
                  <a:lnTo>
                    <a:pt x="357" y="21"/>
                  </a:lnTo>
                  <a:lnTo>
                    <a:pt x="415" y="12"/>
                  </a:lnTo>
                  <a:lnTo>
                    <a:pt x="475" y="5"/>
                  </a:lnTo>
                  <a:lnTo>
                    <a:pt x="538" y="1"/>
                  </a:lnTo>
                  <a:lnTo>
                    <a:pt x="6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30"/>
            <p:cNvSpPr>
              <a:spLocks noEditPoints="1"/>
            </p:cNvSpPr>
            <p:nvPr/>
          </p:nvSpPr>
          <p:spPr bwMode="auto">
            <a:xfrm>
              <a:off x="8266113" y="4486275"/>
              <a:ext cx="192088" cy="207962"/>
            </a:xfrm>
            <a:custGeom>
              <a:avLst/>
              <a:gdLst>
                <a:gd name="T0" fmla="*/ 149 w 1204"/>
                <a:gd name="T1" fmla="*/ 1065 h 1309"/>
                <a:gd name="T2" fmla="*/ 297 w 1204"/>
                <a:gd name="T3" fmla="*/ 1136 h 1309"/>
                <a:gd name="T4" fmla="*/ 603 w 1204"/>
                <a:gd name="T5" fmla="*/ 1173 h 1309"/>
                <a:gd name="T6" fmla="*/ 909 w 1204"/>
                <a:gd name="T7" fmla="*/ 1136 h 1309"/>
                <a:gd name="T8" fmla="*/ 1049 w 1204"/>
                <a:gd name="T9" fmla="*/ 1070 h 1309"/>
                <a:gd name="T10" fmla="*/ 1072 w 1204"/>
                <a:gd name="T11" fmla="*/ 959 h 1309"/>
                <a:gd name="T12" fmla="*/ 849 w 1204"/>
                <a:gd name="T13" fmla="*/ 1030 h 1309"/>
                <a:gd name="T14" fmla="*/ 538 w 1204"/>
                <a:gd name="T15" fmla="*/ 1049 h 1309"/>
                <a:gd name="T16" fmla="*/ 249 w 1204"/>
                <a:gd name="T17" fmla="*/ 1005 h 1309"/>
                <a:gd name="T18" fmla="*/ 133 w 1204"/>
                <a:gd name="T19" fmla="*/ 782 h 1309"/>
                <a:gd name="T20" fmla="*/ 184 w 1204"/>
                <a:gd name="T21" fmla="*/ 830 h 1309"/>
                <a:gd name="T22" fmla="*/ 409 w 1204"/>
                <a:gd name="T23" fmla="*/ 900 h 1309"/>
                <a:gd name="T24" fmla="*/ 733 w 1204"/>
                <a:gd name="T25" fmla="*/ 908 h 1309"/>
                <a:gd name="T26" fmla="*/ 992 w 1204"/>
                <a:gd name="T27" fmla="*/ 846 h 1309"/>
                <a:gd name="T28" fmla="*/ 1069 w 1204"/>
                <a:gd name="T29" fmla="*/ 789 h 1309"/>
                <a:gd name="T30" fmla="*/ 1004 w 1204"/>
                <a:gd name="T31" fmla="*/ 728 h 1309"/>
                <a:gd name="T32" fmla="*/ 730 w 1204"/>
                <a:gd name="T33" fmla="*/ 785 h 1309"/>
                <a:gd name="T34" fmla="*/ 415 w 1204"/>
                <a:gd name="T35" fmla="*/ 779 h 1309"/>
                <a:gd name="T36" fmla="*/ 164 w 1204"/>
                <a:gd name="T37" fmla="*/ 714 h 1309"/>
                <a:gd name="T38" fmla="*/ 140 w 1204"/>
                <a:gd name="T39" fmla="*/ 535 h 1309"/>
                <a:gd name="T40" fmla="*/ 247 w 1204"/>
                <a:gd name="T41" fmla="*/ 600 h 1309"/>
                <a:gd name="T42" fmla="*/ 536 w 1204"/>
                <a:gd name="T43" fmla="*/ 653 h 1309"/>
                <a:gd name="T44" fmla="*/ 854 w 1204"/>
                <a:gd name="T45" fmla="*/ 630 h 1309"/>
                <a:gd name="T46" fmla="*/ 1039 w 1204"/>
                <a:gd name="T47" fmla="*/ 560 h 1309"/>
                <a:gd name="T48" fmla="*/ 1071 w 1204"/>
                <a:gd name="T49" fmla="*/ 522 h 1309"/>
                <a:gd name="T50" fmla="*/ 905 w 1204"/>
                <a:gd name="T51" fmla="*/ 499 h 1309"/>
                <a:gd name="T52" fmla="*/ 603 w 1204"/>
                <a:gd name="T53" fmla="*/ 531 h 1309"/>
                <a:gd name="T54" fmla="*/ 301 w 1204"/>
                <a:gd name="T55" fmla="*/ 499 h 1309"/>
                <a:gd name="T56" fmla="*/ 602 w 1204"/>
                <a:gd name="T57" fmla="*/ 133 h 1309"/>
                <a:gd name="T58" fmla="*/ 296 w 1204"/>
                <a:gd name="T59" fmla="*/ 172 h 1309"/>
                <a:gd name="T60" fmla="*/ 154 w 1204"/>
                <a:gd name="T61" fmla="*/ 236 h 1309"/>
                <a:gd name="T62" fmla="*/ 133 w 1204"/>
                <a:gd name="T63" fmla="*/ 271 h 1309"/>
                <a:gd name="T64" fmla="*/ 211 w 1204"/>
                <a:gd name="T65" fmla="*/ 331 h 1309"/>
                <a:gd name="T66" fmla="*/ 470 w 1204"/>
                <a:gd name="T67" fmla="*/ 393 h 1309"/>
                <a:gd name="T68" fmla="*/ 795 w 1204"/>
                <a:gd name="T69" fmla="*/ 385 h 1309"/>
                <a:gd name="T70" fmla="*/ 1019 w 1204"/>
                <a:gd name="T71" fmla="*/ 317 h 1309"/>
                <a:gd name="T72" fmla="*/ 1071 w 1204"/>
                <a:gd name="T73" fmla="*/ 267 h 1309"/>
                <a:gd name="T74" fmla="*/ 1039 w 1204"/>
                <a:gd name="T75" fmla="*/ 229 h 1309"/>
                <a:gd name="T76" fmla="*/ 854 w 1204"/>
                <a:gd name="T77" fmla="*/ 158 h 1309"/>
                <a:gd name="T78" fmla="*/ 602 w 1204"/>
                <a:gd name="T79" fmla="*/ 0 h 1309"/>
                <a:gd name="T80" fmla="*/ 903 w 1204"/>
                <a:gd name="T81" fmla="*/ 32 h 1309"/>
                <a:gd name="T82" fmla="*/ 1113 w 1204"/>
                <a:gd name="T83" fmla="*/ 117 h 1309"/>
                <a:gd name="T84" fmla="*/ 1195 w 1204"/>
                <a:gd name="T85" fmla="*/ 213 h 1309"/>
                <a:gd name="T86" fmla="*/ 1203 w 1204"/>
                <a:gd name="T87" fmla="*/ 1059 h 1309"/>
                <a:gd name="T88" fmla="*/ 1158 w 1204"/>
                <a:gd name="T89" fmla="*/ 1154 h 1309"/>
                <a:gd name="T90" fmla="*/ 1004 w 1204"/>
                <a:gd name="T91" fmla="*/ 1247 h 1309"/>
                <a:gd name="T92" fmla="*/ 729 w 1204"/>
                <a:gd name="T93" fmla="*/ 1304 h 1309"/>
                <a:gd name="T94" fmla="*/ 414 w 1204"/>
                <a:gd name="T95" fmla="*/ 1297 h 1309"/>
                <a:gd name="T96" fmla="*/ 157 w 1204"/>
                <a:gd name="T97" fmla="*/ 1229 h 1309"/>
                <a:gd name="T98" fmla="*/ 30 w 1204"/>
                <a:gd name="T99" fmla="*/ 1134 h 1309"/>
                <a:gd name="T100" fmla="*/ 0 w 1204"/>
                <a:gd name="T101" fmla="*/ 1043 h 1309"/>
                <a:gd name="T102" fmla="*/ 18 w 1204"/>
                <a:gd name="T103" fmla="*/ 194 h 1309"/>
                <a:gd name="T104" fmla="*/ 122 w 1204"/>
                <a:gd name="T105" fmla="*/ 98 h 1309"/>
                <a:gd name="T106" fmla="*/ 356 w 1204"/>
                <a:gd name="T107" fmla="*/ 20 h 1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04" h="1309">
                  <a:moveTo>
                    <a:pt x="133" y="959"/>
                  </a:moveTo>
                  <a:lnTo>
                    <a:pt x="133" y="1042"/>
                  </a:lnTo>
                  <a:lnTo>
                    <a:pt x="134" y="1046"/>
                  </a:lnTo>
                  <a:lnTo>
                    <a:pt x="140" y="1055"/>
                  </a:lnTo>
                  <a:lnTo>
                    <a:pt x="149" y="1065"/>
                  </a:lnTo>
                  <a:lnTo>
                    <a:pt x="163" y="1077"/>
                  </a:lnTo>
                  <a:lnTo>
                    <a:pt x="184" y="1090"/>
                  </a:lnTo>
                  <a:lnTo>
                    <a:pt x="211" y="1105"/>
                  </a:lnTo>
                  <a:lnTo>
                    <a:pt x="247" y="1120"/>
                  </a:lnTo>
                  <a:lnTo>
                    <a:pt x="297" y="1136"/>
                  </a:lnTo>
                  <a:lnTo>
                    <a:pt x="351" y="1149"/>
                  </a:lnTo>
                  <a:lnTo>
                    <a:pt x="409" y="1160"/>
                  </a:lnTo>
                  <a:lnTo>
                    <a:pt x="471" y="1168"/>
                  </a:lnTo>
                  <a:lnTo>
                    <a:pt x="536" y="1172"/>
                  </a:lnTo>
                  <a:lnTo>
                    <a:pt x="603" y="1173"/>
                  </a:lnTo>
                  <a:lnTo>
                    <a:pt x="670" y="1172"/>
                  </a:lnTo>
                  <a:lnTo>
                    <a:pt x="733" y="1168"/>
                  </a:lnTo>
                  <a:lnTo>
                    <a:pt x="796" y="1160"/>
                  </a:lnTo>
                  <a:lnTo>
                    <a:pt x="854" y="1149"/>
                  </a:lnTo>
                  <a:lnTo>
                    <a:pt x="909" y="1136"/>
                  </a:lnTo>
                  <a:lnTo>
                    <a:pt x="958" y="1120"/>
                  </a:lnTo>
                  <a:lnTo>
                    <a:pt x="990" y="1106"/>
                  </a:lnTo>
                  <a:lnTo>
                    <a:pt x="1015" y="1094"/>
                  </a:lnTo>
                  <a:lnTo>
                    <a:pt x="1035" y="1082"/>
                  </a:lnTo>
                  <a:lnTo>
                    <a:pt x="1049" y="1070"/>
                  </a:lnTo>
                  <a:lnTo>
                    <a:pt x="1060" y="1060"/>
                  </a:lnTo>
                  <a:lnTo>
                    <a:pt x="1067" y="1053"/>
                  </a:lnTo>
                  <a:lnTo>
                    <a:pt x="1071" y="1046"/>
                  </a:lnTo>
                  <a:lnTo>
                    <a:pt x="1072" y="1042"/>
                  </a:lnTo>
                  <a:lnTo>
                    <a:pt x="1072" y="959"/>
                  </a:lnTo>
                  <a:lnTo>
                    <a:pt x="1041" y="974"/>
                  </a:lnTo>
                  <a:lnTo>
                    <a:pt x="1004" y="988"/>
                  </a:lnTo>
                  <a:lnTo>
                    <a:pt x="956" y="1005"/>
                  </a:lnTo>
                  <a:lnTo>
                    <a:pt x="905" y="1019"/>
                  </a:lnTo>
                  <a:lnTo>
                    <a:pt x="849" y="1030"/>
                  </a:lnTo>
                  <a:lnTo>
                    <a:pt x="790" y="1039"/>
                  </a:lnTo>
                  <a:lnTo>
                    <a:pt x="730" y="1045"/>
                  </a:lnTo>
                  <a:lnTo>
                    <a:pt x="666" y="1049"/>
                  </a:lnTo>
                  <a:lnTo>
                    <a:pt x="603" y="1051"/>
                  </a:lnTo>
                  <a:lnTo>
                    <a:pt x="538" y="1049"/>
                  </a:lnTo>
                  <a:lnTo>
                    <a:pt x="476" y="1045"/>
                  </a:lnTo>
                  <a:lnTo>
                    <a:pt x="415" y="1039"/>
                  </a:lnTo>
                  <a:lnTo>
                    <a:pt x="357" y="1030"/>
                  </a:lnTo>
                  <a:lnTo>
                    <a:pt x="301" y="1019"/>
                  </a:lnTo>
                  <a:lnTo>
                    <a:pt x="249" y="1005"/>
                  </a:lnTo>
                  <a:lnTo>
                    <a:pt x="200" y="988"/>
                  </a:lnTo>
                  <a:lnTo>
                    <a:pt x="164" y="974"/>
                  </a:lnTo>
                  <a:lnTo>
                    <a:pt x="133" y="959"/>
                  </a:lnTo>
                  <a:close/>
                  <a:moveTo>
                    <a:pt x="133" y="699"/>
                  </a:moveTo>
                  <a:lnTo>
                    <a:pt x="133" y="782"/>
                  </a:lnTo>
                  <a:lnTo>
                    <a:pt x="134" y="786"/>
                  </a:lnTo>
                  <a:lnTo>
                    <a:pt x="140" y="795"/>
                  </a:lnTo>
                  <a:lnTo>
                    <a:pt x="149" y="805"/>
                  </a:lnTo>
                  <a:lnTo>
                    <a:pt x="163" y="817"/>
                  </a:lnTo>
                  <a:lnTo>
                    <a:pt x="184" y="830"/>
                  </a:lnTo>
                  <a:lnTo>
                    <a:pt x="211" y="846"/>
                  </a:lnTo>
                  <a:lnTo>
                    <a:pt x="247" y="860"/>
                  </a:lnTo>
                  <a:lnTo>
                    <a:pt x="297" y="876"/>
                  </a:lnTo>
                  <a:lnTo>
                    <a:pt x="351" y="889"/>
                  </a:lnTo>
                  <a:lnTo>
                    <a:pt x="409" y="900"/>
                  </a:lnTo>
                  <a:lnTo>
                    <a:pt x="471" y="908"/>
                  </a:lnTo>
                  <a:lnTo>
                    <a:pt x="536" y="912"/>
                  </a:lnTo>
                  <a:lnTo>
                    <a:pt x="603" y="914"/>
                  </a:lnTo>
                  <a:lnTo>
                    <a:pt x="670" y="912"/>
                  </a:lnTo>
                  <a:lnTo>
                    <a:pt x="733" y="908"/>
                  </a:lnTo>
                  <a:lnTo>
                    <a:pt x="796" y="900"/>
                  </a:lnTo>
                  <a:lnTo>
                    <a:pt x="854" y="889"/>
                  </a:lnTo>
                  <a:lnTo>
                    <a:pt x="909" y="876"/>
                  </a:lnTo>
                  <a:lnTo>
                    <a:pt x="958" y="860"/>
                  </a:lnTo>
                  <a:lnTo>
                    <a:pt x="992" y="846"/>
                  </a:lnTo>
                  <a:lnTo>
                    <a:pt x="1020" y="832"/>
                  </a:lnTo>
                  <a:lnTo>
                    <a:pt x="1039" y="819"/>
                  </a:lnTo>
                  <a:lnTo>
                    <a:pt x="1055" y="807"/>
                  </a:lnTo>
                  <a:lnTo>
                    <a:pt x="1064" y="796"/>
                  </a:lnTo>
                  <a:lnTo>
                    <a:pt x="1069" y="789"/>
                  </a:lnTo>
                  <a:lnTo>
                    <a:pt x="1071" y="782"/>
                  </a:lnTo>
                  <a:lnTo>
                    <a:pt x="1071" y="782"/>
                  </a:lnTo>
                  <a:lnTo>
                    <a:pt x="1072" y="699"/>
                  </a:lnTo>
                  <a:lnTo>
                    <a:pt x="1041" y="714"/>
                  </a:lnTo>
                  <a:lnTo>
                    <a:pt x="1004" y="728"/>
                  </a:lnTo>
                  <a:lnTo>
                    <a:pt x="956" y="745"/>
                  </a:lnTo>
                  <a:lnTo>
                    <a:pt x="905" y="759"/>
                  </a:lnTo>
                  <a:lnTo>
                    <a:pt x="849" y="770"/>
                  </a:lnTo>
                  <a:lnTo>
                    <a:pt x="790" y="779"/>
                  </a:lnTo>
                  <a:lnTo>
                    <a:pt x="730" y="785"/>
                  </a:lnTo>
                  <a:lnTo>
                    <a:pt x="666" y="790"/>
                  </a:lnTo>
                  <a:lnTo>
                    <a:pt x="603" y="791"/>
                  </a:lnTo>
                  <a:lnTo>
                    <a:pt x="538" y="790"/>
                  </a:lnTo>
                  <a:lnTo>
                    <a:pt x="476" y="785"/>
                  </a:lnTo>
                  <a:lnTo>
                    <a:pt x="415" y="779"/>
                  </a:lnTo>
                  <a:lnTo>
                    <a:pt x="357" y="770"/>
                  </a:lnTo>
                  <a:lnTo>
                    <a:pt x="301" y="759"/>
                  </a:lnTo>
                  <a:lnTo>
                    <a:pt x="249" y="745"/>
                  </a:lnTo>
                  <a:lnTo>
                    <a:pt x="200" y="728"/>
                  </a:lnTo>
                  <a:lnTo>
                    <a:pt x="164" y="714"/>
                  </a:lnTo>
                  <a:lnTo>
                    <a:pt x="133" y="699"/>
                  </a:lnTo>
                  <a:close/>
                  <a:moveTo>
                    <a:pt x="133" y="439"/>
                  </a:moveTo>
                  <a:lnTo>
                    <a:pt x="133" y="522"/>
                  </a:lnTo>
                  <a:lnTo>
                    <a:pt x="134" y="527"/>
                  </a:lnTo>
                  <a:lnTo>
                    <a:pt x="140" y="535"/>
                  </a:lnTo>
                  <a:lnTo>
                    <a:pt x="149" y="545"/>
                  </a:lnTo>
                  <a:lnTo>
                    <a:pt x="163" y="557"/>
                  </a:lnTo>
                  <a:lnTo>
                    <a:pt x="184" y="572"/>
                  </a:lnTo>
                  <a:lnTo>
                    <a:pt x="211" y="586"/>
                  </a:lnTo>
                  <a:lnTo>
                    <a:pt x="247" y="600"/>
                  </a:lnTo>
                  <a:lnTo>
                    <a:pt x="297" y="617"/>
                  </a:lnTo>
                  <a:lnTo>
                    <a:pt x="351" y="630"/>
                  </a:lnTo>
                  <a:lnTo>
                    <a:pt x="409" y="641"/>
                  </a:lnTo>
                  <a:lnTo>
                    <a:pt x="471" y="648"/>
                  </a:lnTo>
                  <a:lnTo>
                    <a:pt x="536" y="653"/>
                  </a:lnTo>
                  <a:lnTo>
                    <a:pt x="603" y="654"/>
                  </a:lnTo>
                  <a:lnTo>
                    <a:pt x="670" y="653"/>
                  </a:lnTo>
                  <a:lnTo>
                    <a:pt x="733" y="648"/>
                  </a:lnTo>
                  <a:lnTo>
                    <a:pt x="796" y="641"/>
                  </a:lnTo>
                  <a:lnTo>
                    <a:pt x="854" y="630"/>
                  </a:lnTo>
                  <a:lnTo>
                    <a:pt x="909" y="617"/>
                  </a:lnTo>
                  <a:lnTo>
                    <a:pt x="958" y="600"/>
                  </a:lnTo>
                  <a:lnTo>
                    <a:pt x="992" y="586"/>
                  </a:lnTo>
                  <a:lnTo>
                    <a:pt x="1020" y="573"/>
                  </a:lnTo>
                  <a:lnTo>
                    <a:pt x="1039" y="560"/>
                  </a:lnTo>
                  <a:lnTo>
                    <a:pt x="1055" y="548"/>
                  </a:lnTo>
                  <a:lnTo>
                    <a:pt x="1064" y="537"/>
                  </a:lnTo>
                  <a:lnTo>
                    <a:pt x="1069" y="529"/>
                  </a:lnTo>
                  <a:lnTo>
                    <a:pt x="1071" y="522"/>
                  </a:lnTo>
                  <a:lnTo>
                    <a:pt x="1071" y="522"/>
                  </a:lnTo>
                  <a:lnTo>
                    <a:pt x="1072" y="439"/>
                  </a:lnTo>
                  <a:lnTo>
                    <a:pt x="1041" y="454"/>
                  </a:lnTo>
                  <a:lnTo>
                    <a:pt x="1004" y="469"/>
                  </a:lnTo>
                  <a:lnTo>
                    <a:pt x="956" y="485"/>
                  </a:lnTo>
                  <a:lnTo>
                    <a:pt x="905" y="499"/>
                  </a:lnTo>
                  <a:lnTo>
                    <a:pt x="849" y="510"/>
                  </a:lnTo>
                  <a:lnTo>
                    <a:pt x="790" y="519"/>
                  </a:lnTo>
                  <a:lnTo>
                    <a:pt x="730" y="526"/>
                  </a:lnTo>
                  <a:lnTo>
                    <a:pt x="666" y="530"/>
                  </a:lnTo>
                  <a:lnTo>
                    <a:pt x="603" y="531"/>
                  </a:lnTo>
                  <a:lnTo>
                    <a:pt x="538" y="530"/>
                  </a:lnTo>
                  <a:lnTo>
                    <a:pt x="476" y="526"/>
                  </a:lnTo>
                  <a:lnTo>
                    <a:pt x="415" y="519"/>
                  </a:lnTo>
                  <a:lnTo>
                    <a:pt x="357" y="510"/>
                  </a:lnTo>
                  <a:lnTo>
                    <a:pt x="301" y="499"/>
                  </a:lnTo>
                  <a:lnTo>
                    <a:pt x="249" y="485"/>
                  </a:lnTo>
                  <a:lnTo>
                    <a:pt x="200" y="469"/>
                  </a:lnTo>
                  <a:lnTo>
                    <a:pt x="164" y="454"/>
                  </a:lnTo>
                  <a:lnTo>
                    <a:pt x="133" y="439"/>
                  </a:lnTo>
                  <a:close/>
                  <a:moveTo>
                    <a:pt x="602" y="133"/>
                  </a:moveTo>
                  <a:lnTo>
                    <a:pt x="535" y="135"/>
                  </a:lnTo>
                  <a:lnTo>
                    <a:pt x="471" y="140"/>
                  </a:lnTo>
                  <a:lnTo>
                    <a:pt x="409" y="148"/>
                  </a:lnTo>
                  <a:lnTo>
                    <a:pt x="351" y="158"/>
                  </a:lnTo>
                  <a:lnTo>
                    <a:pt x="296" y="172"/>
                  </a:lnTo>
                  <a:lnTo>
                    <a:pt x="246" y="187"/>
                  </a:lnTo>
                  <a:lnTo>
                    <a:pt x="215" y="200"/>
                  </a:lnTo>
                  <a:lnTo>
                    <a:pt x="189" y="213"/>
                  </a:lnTo>
                  <a:lnTo>
                    <a:pt x="170" y="225"/>
                  </a:lnTo>
                  <a:lnTo>
                    <a:pt x="154" y="236"/>
                  </a:lnTo>
                  <a:lnTo>
                    <a:pt x="144" y="246"/>
                  </a:lnTo>
                  <a:lnTo>
                    <a:pt x="137" y="255"/>
                  </a:lnTo>
                  <a:lnTo>
                    <a:pt x="133" y="261"/>
                  </a:lnTo>
                  <a:lnTo>
                    <a:pt x="132" y="267"/>
                  </a:lnTo>
                  <a:lnTo>
                    <a:pt x="133" y="271"/>
                  </a:lnTo>
                  <a:lnTo>
                    <a:pt x="139" y="280"/>
                  </a:lnTo>
                  <a:lnTo>
                    <a:pt x="148" y="290"/>
                  </a:lnTo>
                  <a:lnTo>
                    <a:pt x="163" y="302"/>
                  </a:lnTo>
                  <a:lnTo>
                    <a:pt x="184" y="316"/>
                  </a:lnTo>
                  <a:lnTo>
                    <a:pt x="211" y="331"/>
                  </a:lnTo>
                  <a:lnTo>
                    <a:pt x="246" y="345"/>
                  </a:lnTo>
                  <a:lnTo>
                    <a:pt x="296" y="361"/>
                  </a:lnTo>
                  <a:lnTo>
                    <a:pt x="349" y="374"/>
                  </a:lnTo>
                  <a:lnTo>
                    <a:pt x="409" y="385"/>
                  </a:lnTo>
                  <a:lnTo>
                    <a:pt x="470" y="393"/>
                  </a:lnTo>
                  <a:lnTo>
                    <a:pt x="535" y="397"/>
                  </a:lnTo>
                  <a:lnTo>
                    <a:pt x="602" y="398"/>
                  </a:lnTo>
                  <a:lnTo>
                    <a:pt x="669" y="397"/>
                  </a:lnTo>
                  <a:lnTo>
                    <a:pt x="733" y="393"/>
                  </a:lnTo>
                  <a:lnTo>
                    <a:pt x="795" y="385"/>
                  </a:lnTo>
                  <a:lnTo>
                    <a:pt x="853" y="374"/>
                  </a:lnTo>
                  <a:lnTo>
                    <a:pt x="908" y="361"/>
                  </a:lnTo>
                  <a:lnTo>
                    <a:pt x="957" y="345"/>
                  </a:lnTo>
                  <a:lnTo>
                    <a:pt x="992" y="331"/>
                  </a:lnTo>
                  <a:lnTo>
                    <a:pt x="1019" y="317"/>
                  </a:lnTo>
                  <a:lnTo>
                    <a:pt x="1039" y="304"/>
                  </a:lnTo>
                  <a:lnTo>
                    <a:pt x="1054" y="292"/>
                  </a:lnTo>
                  <a:lnTo>
                    <a:pt x="1064" y="281"/>
                  </a:lnTo>
                  <a:lnTo>
                    <a:pt x="1069" y="274"/>
                  </a:lnTo>
                  <a:lnTo>
                    <a:pt x="1071" y="267"/>
                  </a:lnTo>
                  <a:lnTo>
                    <a:pt x="1071" y="265"/>
                  </a:lnTo>
                  <a:lnTo>
                    <a:pt x="1069" y="259"/>
                  </a:lnTo>
                  <a:lnTo>
                    <a:pt x="1064" y="251"/>
                  </a:lnTo>
                  <a:lnTo>
                    <a:pt x="1054" y="241"/>
                  </a:lnTo>
                  <a:lnTo>
                    <a:pt x="1039" y="229"/>
                  </a:lnTo>
                  <a:lnTo>
                    <a:pt x="1019" y="215"/>
                  </a:lnTo>
                  <a:lnTo>
                    <a:pt x="992" y="201"/>
                  </a:lnTo>
                  <a:lnTo>
                    <a:pt x="957" y="187"/>
                  </a:lnTo>
                  <a:lnTo>
                    <a:pt x="908" y="172"/>
                  </a:lnTo>
                  <a:lnTo>
                    <a:pt x="854" y="158"/>
                  </a:lnTo>
                  <a:lnTo>
                    <a:pt x="796" y="148"/>
                  </a:lnTo>
                  <a:lnTo>
                    <a:pt x="733" y="140"/>
                  </a:lnTo>
                  <a:lnTo>
                    <a:pt x="669" y="135"/>
                  </a:lnTo>
                  <a:lnTo>
                    <a:pt x="602" y="133"/>
                  </a:lnTo>
                  <a:close/>
                  <a:moveTo>
                    <a:pt x="602" y="0"/>
                  </a:moveTo>
                  <a:lnTo>
                    <a:pt x="666" y="1"/>
                  </a:lnTo>
                  <a:lnTo>
                    <a:pt x="729" y="5"/>
                  </a:lnTo>
                  <a:lnTo>
                    <a:pt x="789" y="12"/>
                  </a:lnTo>
                  <a:lnTo>
                    <a:pt x="847" y="20"/>
                  </a:lnTo>
                  <a:lnTo>
                    <a:pt x="903" y="32"/>
                  </a:lnTo>
                  <a:lnTo>
                    <a:pt x="956" y="46"/>
                  </a:lnTo>
                  <a:lnTo>
                    <a:pt x="1004" y="62"/>
                  </a:lnTo>
                  <a:lnTo>
                    <a:pt x="1046" y="80"/>
                  </a:lnTo>
                  <a:lnTo>
                    <a:pt x="1082" y="98"/>
                  </a:lnTo>
                  <a:lnTo>
                    <a:pt x="1113" y="117"/>
                  </a:lnTo>
                  <a:lnTo>
                    <a:pt x="1138" y="137"/>
                  </a:lnTo>
                  <a:lnTo>
                    <a:pt x="1158" y="155"/>
                  </a:lnTo>
                  <a:lnTo>
                    <a:pt x="1174" y="175"/>
                  </a:lnTo>
                  <a:lnTo>
                    <a:pt x="1186" y="195"/>
                  </a:lnTo>
                  <a:lnTo>
                    <a:pt x="1195" y="213"/>
                  </a:lnTo>
                  <a:lnTo>
                    <a:pt x="1201" y="232"/>
                  </a:lnTo>
                  <a:lnTo>
                    <a:pt x="1203" y="249"/>
                  </a:lnTo>
                  <a:lnTo>
                    <a:pt x="1204" y="266"/>
                  </a:lnTo>
                  <a:lnTo>
                    <a:pt x="1204" y="1043"/>
                  </a:lnTo>
                  <a:lnTo>
                    <a:pt x="1203" y="1059"/>
                  </a:lnTo>
                  <a:lnTo>
                    <a:pt x="1200" y="1077"/>
                  </a:lnTo>
                  <a:lnTo>
                    <a:pt x="1194" y="1096"/>
                  </a:lnTo>
                  <a:lnTo>
                    <a:pt x="1185" y="1114"/>
                  </a:lnTo>
                  <a:lnTo>
                    <a:pt x="1173" y="1134"/>
                  </a:lnTo>
                  <a:lnTo>
                    <a:pt x="1158" y="1154"/>
                  </a:lnTo>
                  <a:lnTo>
                    <a:pt x="1137" y="1173"/>
                  </a:lnTo>
                  <a:lnTo>
                    <a:pt x="1112" y="1192"/>
                  </a:lnTo>
                  <a:lnTo>
                    <a:pt x="1082" y="1211"/>
                  </a:lnTo>
                  <a:lnTo>
                    <a:pt x="1046" y="1229"/>
                  </a:lnTo>
                  <a:lnTo>
                    <a:pt x="1004" y="1247"/>
                  </a:lnTo>
                  <a:lnTo>
                    <a:pt x="956" y="1262"/>
                  </a:lnTo>
                  <a:lnTo>
                    <a:pt x="903" y="1276"/>
                  </a:lnTo>
                  <a:lnTo>
                    <a:pt x="847" y="1288"/>
                  </a:lnTo>
                  <a:lnTo>
                    <a:pt x="789" y="1297"/>
                  </a:lnTo>
                  <a:lnTo>
                    <a:pt x="729" y="1304"/>
                  </a:lnTo>
                  <a:lnTo>
                    <a:pt x="666" y="1308"/>
                  </a:lnTo>
                  <a:lnTo>
                    <a:pt x="602" y="1309"/>
                  </a:lnTo>
                  <a:lnTo>
                    <a:pt x="538" y="1308"/>
                  </a:lnTo>
                  <a:lnTo>
                    <a:pt x="474" y="1304"/>
                  </a:lnTo>
                  <a:lnTo>
                    <a:pt x="414" y="1297"/>
                  </a:lnTo>
                  <a:lnTo>
                    <a:pt x="356" y="1288"/>
                  </a:lnTo>
                  <a:lnTo>
                    <a:pt x="300" y="1276"/>
                  </a:lnTo>
                  <a:lnTo>
                    <a:pt x="249" y="1262"/>
                  </a:lnTo>
                  <a:lnTo>
                    <a:pt x="200" y="1247"/>
                  </a:lnTo>
                  <a:lnTo>
                    <a:pt x="157" y="1229"/>
                  </a:lnTo>
                  <a:lnTo>
                    <a:pt x="122" y="1211"/>
                  </a:lnTo>
                  <a:lnTo>
                    <a:pt x="92" y="1192"/>
                  </a:lnTo>
                  <a:lnTo>
                    <a:pt x="66" y="1172"/>
                  </a:lnTo>
                  <a:lnTo>
                    <a:pt x="47" y="1153"/>
                  </a:lnTo>
                  <a:lnTo>
                    <a:pt x="30" y="1134"/>
                  </a:lnTo>
                  <a:lnTo>
                    <a:pt x="18" y="1114"/>
                  </a:lnTo>
                  <a:lnTo>
                    <a:pt x="9" y="1096"/>
                  </a:lnTo>
                  <a:lnTo>
                    <a:pt x="4" y="1077"/>
                  </a:lnTo>
                  <a:lnTo>
                    <a:pt x="1" y="1059"/>
                  </a:lnTo>
                  <a:lnTo>
                    <a:pt x="0" y="1043"/>
                  </a:lnTo>
                  <a:lnTo>
                    <a:pt x="0" y="266"/>
                  </a:lnTo>
                  <a:lnTo>
                    <a:pt x="1" y="249"/>
                  </a:lnTo>
                  <a:lnTo>
                    <a:pt x="4" y="232"/>
                  </a:lnTo>
                  <a:lnTo>
                    <a:pt x="9" y="213"/>
                  </a:lnTo>
                  <a:lnTo>
                    <a:pt x="18" y="194"/>
                  </a:lnTo>
                  <a:lnTo>
                    <a:pt x="30" y="175"/>
                  </a:lnTo>
                  <a:lnTo>
                    <a:pt x="47" y="155"/>
                  </a:lnTo>
                  <a:lnTo>
                    <a:pt x="66" y="135"/>
                  </a:lnTo>
                  <a:lnTo>
                    <a:pt x="92" y="117"/>
                  </a:lnTo>
                  <a:lnTo>
                    <a:pt x="122" y="98"/>
                  </a:lnTo>
                  <a:lnTo>
                    <a:pt x="157" y="80"/>
                  </a:lnTo>
                  <a:lnTo>
                    <a:pt x="200" y="62"/>
                  </a:lnTo>
                  <a:lnTo>
                    <a:pt x="249" y="46"/>
                  </a:lnTo>
                  <a:lnTo>
                    <a:pt x="300" y="32"/>
                  </a:lnTo>
                  <a:lnTo>
                    <a:pt x="356" y="20"/>
                  </a:lnTo>
                  <a:lnTo>
                    <a:pt x="414" y="12"/>
                  </a:lnTo>
                  <a:lnTo>
                    <a:pt x="474" y="5"/>
                  </a:lnTo>
                  <a:lnTo>
                    <a:pt x="538" y="1"/>
                  </a:lnTo>
                  <a:lnTo>
                    <a:pt x="6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9" name="Group 983"/>
          <p:cNvGrpSpPr/>
          <p:nvPr/>
        </p:nvGrpSpPr>
        <p:grpSpPr>
          <a:xfrm>
            <a:off x="11181588" y="1908559"/>
            <a:ext cx="563563" cy="566738"/>
            <a:chOff x="8170863" y="3454400"/>
            <a:chExt cx="563563" cy="566738"/>
          </a:xfrm>
          <a:solidFill>
            <a:srgbClr val="000000"/>
          </a:solidFill>
        </p:grpSpPr>
        <p:sp>
          <p:nvSpPr>
            <p:cNvPr id="350" name="Freeform 361"/>
            <p:cNvSpPr>
              <a:spLocks/>
            </p:cNvSpPr>
            <p:nvPr/>
          </p:nvSpPr>
          <p:spPr bwMode="auto">
            <a:xfrm>
              <a:off x="8637588" y="3592513"/>
              <a:ext cx="96838" cy="206375"/>
            </a:xfrm>
            <a:custGeom>
              <a:avLst/>
              <a:gdLst>
                <a:gd name="T0" fmla="*/ 363 w 614"/>
                <a:gd name="T1" fmla="*/ 0 h 1295"/>
                <a:gd name="T2" fmla="*/ 409 w 614"/>
                <a:gd name="T3" fmla="*/ 83 h 1295"/>
                <a:gd name="T4" fmla="*/ 451 w 614"/>
                <a:gd name="T5" fmla="*/ 168 h 1295"/>
                <a:gd name="T6" fmla="*/ 489 w 614"/>
                <a:gd name="T7" fmla="*/ 256 h 1295"/>
                <a:gd name="T8" fmla="*/ 522 w 614"/>
                <a:gd name="T9" fmla="*/ 346 h 1295"/>
                <a:gd name="T10" fmla="*/ 550 w 614"/>
                <a:gd name="T11" fmla="*/ 437 h 1295"/>
                <a:gd name="T12" fmla="*/ 572 w 614"/>
                <a:gd name="T13" fmla="*/ 531 h 1295"/>
                <a:gd name="T14" fmla="*/ 591 w 614"/>
                <a:gd name="T15" fmla="*/ 625 h 1295"/>
                <a:gd name="T16" fmla="*/ 604 w 614"/>
                <a:gd name="T17" fmla="*/ 722 h 1295"/>
                <a:gd name="T18" fmla="*/ 611 w 614"/>
                <a:gd name="T19" fmla="*/ 818 h 1295"/>
                <a:gd name="T20" fmla="*/ 614 w 614"/>
                <a:gd name="T21" fmla="*/ 916 h 1295"/>
                <a:gd name="T22" fmla="*/ 611 w 614"/>
                <a:gd name="T23" fmla="*/ 1012 h 1295"/>
                <a:gd name="T24" fmla="*/ 604 w 614"/>
                <a:gd name="T25" fmla="*/ 1108 h 1295"/>
                <a:gd name="T26" fmla="*/ 592 w 614"/>
                <a:gd name="T27" fmla="*/ 1202 h 1295"/>
                <a:gd name="T28" fmla="*/ 574 w 614"/>
                <a:gd name="T29" fmla="*/ 1295 h 1295"/>
                <a:gd name="T30" fmla="*/ 141 w 614"/>
                <a:gd name="T31" fmla="*/ 1140 h 1295"/>
                <a:gd name="T32" fmla="*/ 151 w 614"/>
                <a:gd name="T33" fmla="*/ 1067 h 1295"/>
                <a:gd name="T34" fmla="*/ 157 w 614"/>
                <a:gd name="T35" fmla="*/ 992 h 1295"/>
                <a:gd name="T36" fmla="*/ 159 w 614"/>
                <a:gd name="T37" fmla="*/ 916 h 1295"/>
                <a:gd name="T38" fmla="*/ 157 w 614"/>
                <a:gd name="T39" fmla="*/ 831 h 1295"/>
                <a:gd name="T40" fmla="*/ 150 w 614"/>
                <a:gd name="T41" fmla="*/ 748 h 1295"/>
                <a:gd name="T42" fmla="*/ 137 w 614"/>
                <a:gd name="T43" fmla="*/ 665 h 1295"/>
                <a:gd name="T44" fmla="*/ 118 w 614"/>
                <a:gd name="T45" fmla="*/ 585 h 1295"/>
                <a:gd name="T46" fmla="*/ 95 w 614"/>
                <a:gd name="T47" fmla="*/ 507 h 1295"/>
                <a:gd name="T48" fmla="*/ 68 w 614"/>
                <a:gd name="T49" fmla="*/ 431 h 1295"/>
                <a:gd name="T50" fmla="*/ 37 w 614"/>
                <a:gd name="T51" fmla="*/ 357 h 1295"/>
                <a:gd name="T52" fmla="*/ 0 w 614"/>
                <a:gd name="T53" fmla="*/ 285 h 1295"/>
                <a:gd name="T54" fmla="*/ 363 w 614"/>
                <a:gd name="T55" fmla="*/ 0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14" h="1295">
                  <a:moveTo>
                    <a:pt x="363" y="0"/>
                  </a:moveTo>
                  <a:lnTo>
                    <a:pt x="409" y="83"/>
                  </a:lnTo>
                  <a:lnTo>
                    <a:pt x="451" y="168"/>
                  </a:lnTo>
                  <a:lnTo>
                    <a:pt x="489" y="256"/>
                  </a:lnTo>
                  <a:lnTo>
                    <a:pt x="522" y="346"/>
                  </a:lnTo>
                  <a:lnTo>
                    <a:pt x="550" y="437"/>
                  </a:lnTo>
                  <a:lnTo>
                    <a:pt x="572" y="531"/>
                  </a:lnTo>
                  <a:lnTo>
                    <a:pt x="591" y="625"/>
                  </a:lnTo>
                  <a:lnTo>
                    <a:pt x="604" y="722"/>
                  </a:lnTo>
                  <a:lnTo>
                    <a:pt x="611" y="818"/>
                  </a:lnTo>
                  <a:lnTo>
                    <a:pt x="614" y="916"/>
                  </a:lnTo>
                  <a:lnTo>
                    <a:pt x="611" y="1012"/>
                  </a:lnTo>
                  <a:lnTo>
                    <a:pt x="604" y="1108"/>
                  </a:lnTo>
                  <a:lnTo>
                    <a:pt x="592" y="1202"/>
                  </a:lnTo>
                  <a:lnTo>
                    <a:pt x="574" y="1295"/>
                  </a:lnTo>
                  <a:lnTo>
                    <a:pt x="141" y="1140"/>
                  </a:lnTo>
                  <a:lnTo>
                    <a:pt x="151" y="1067"/>
                  </a:lnTo>
                  <a:lnTo>
                    <a:pt x="157" y="992"/>
                  </a:lnTo>
                  <a:lnTo>
                    <a:pt x="159" y="916"/>
                  </a:lnTo>
                  <a:lnTo>
                    <a:pt x="157" y="831"/>
                  </a:lnTo>
                  <a:lnTo>
                    <a:pt x="150" y="748"/>
                  </a:lnTo>
                  <a:lnTo>
                    <a:pt x="137" y="665"/>
                  </a:lnTo>
                  <a:lnTo>
                    <a:pt x="118" y="585"/>
                  </a:lnTo>
                  <a:lnTo>
                    <a:pt x="95" y="507"/>
                  </a:lnTo>
                  <a:lnTo>
                    <a:pt x="68" y="431"/>
                  </a:lnTo>
                  <a:lnTo>
                    <a:pt x="37" y="357"/>
                  </a:lnTo>
                  <a:lnTo>
                    <a:pt x="0" y="285"/>
                  </a:lnTo>
                  <a:lnTo>
                    <a:pt x="3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362"/>
            <p:cNvSpPr>
              <a:spLocks/>
            </p:cNvSpPr>
            <p:nvPr/>
          </p:nvSpPr>
          <p:spPr bwMode="auto">
            <a:xfrm>
              <a:off x="8170863" y="3597275"/>
              <a:ext cx="533400" cy="423863"/>
            </a:xfrm>
            <a:custGeom>
              <a:avLst/>
              <a:gdLst>
                <a:gd name="T0" fmla="*/ 601 w 3365"/>
                <a:gd name="T1" fmla="*/ 278 h 2668"/>
                <a:gd name="T2" fmla="*/ 531 w 3365"/>
                <a:gd name="T3" fmla="*/ 440 h 2668"/>
                <a:gd name="T4" fmla="*/ 482 w 3365"/>
                <a:gd name="T5" fmla="*/ 611 h 2668"/>
                <a:gd name="T6" fmla="*/ 457 w 3365"/>
                <a:gd name="T7" fmla="*/ 793 h 2668"/>
                <a:gd name="T8" fmla="*/ 457 w 3365"/>
                <a:gd name="T9" fmla="*/ 979 h 2668"/>
                <a:gd name="T10" fmla="*/ 483 w 3365"/>
                <a:gd name="T11" fmla="*/ 1164 h 2668"/>
                <a:gd name="T12" fmla="*/ 534 w 3365"/>
                <a:gd name="T13" fmla="*/ 1338 h 2668"/>
                <a:gd name="T14" fmla="*/ 607 w 3365"/>
                <a:gd name="T15" fmla="*/ 1502 h 2668"/>
                <a:gd name="T16" fmla="*/ 700 w 3365"/>
                <a:gd name="T17" fmla="*/ 1654 h 2668"/>
                <a:gd name="T18" fmla="*/ 811 w 3365"/>
                <a:gd name="T19" fmla="*/ 1792 h 2668"/>
                <a:gd name="T20" fmla="*/ 941 w 3365"/>
                <a:gd name="T21" fmla="*/ 1912 h 2668"/>
                <a:gd name="T22" fmla="*/ 1085 w 3365"/>
                <a:gd name="T23" fmla="*/ 2015 h 2668"/>
                <a:gd name="T24" fmla="*/ 1243 w 3365"/>
                <a:gd name="T25" fmla="*/ 2099 h 2668"/>
                <a:gd name="T26" fmla="*/ 1412 w 3365"/>
                <a:gd name="T27" fmla="*/ 2161 h 2668"/>
                <a:gd name="T28" fmla="*/ 1591 w 3365"/>
                <a:gd name="T29" fmla="*/ 2200 h 2668"/>
                <a:gd name="T30" fmla="*/ 1778 w 3365"/>
                <a:gd name="T31" fmla="*/ 2213 h 2668"/>
                <a:gd name="T32" fmla="*/ 1960 w 3365"/>
                <a:gd name="T33" fmla="*/ 2200 h 2668"/>
                <a:gd name="T34" fmla="*/ 2134 w 3365"/>
                <a:gd name="T35" fmla="*/ 2164 h 2668"/>
                <a:gd name="T36" fmla="*/ 2299 w 3365"/>
                <a:gd name="T37" fmla="*/ 2105 h 2668"/>
                <a:gd name="T38" fmla="*/ 2453 w 3365"/>
                <a:gd name="T39" fmla="*/ 2026 h 2668"/>
                <a:gd name="T40" fmla="*/ 2595 w 3365"/>
                <a:gd name="T41" fmla="*/ 1928 h 2668"/>
                <a:gd name="T42" fmla="*/ 2724 w 3365"/>
                <a:gd name="T43" fmla="*/ 1814 h 2668"/>
                <a:gd name="T44" fmla="*/ 2836 w 3365"/>
                <a:gd name="T45" fmla="*/ 1683 h 2668"/>
                <a:gd name="T46" fmla="*/ 2930 w 3365"/>
                <a:gd name="T47" fmla="*/ 1539 h 2668"/>
                <a:gd name="T48" fmla="*/ 3321 w 3365"/>
                <a:gd name="T49" fmla="*/ 1775 h 2668"/>
                <a:gd name="T50" fmla="*/ 3219 w 3365"/>
                <a:gd name="T51" fmla="*/ 1932 h 2668"/>
                <a:gd name="T52" fmla="*/ 3101 w 3365"/>
                <a:gd name="T53" fmla="*/ 2077 h 2668"/>
                <a:gd name="T54" fmla="*/ 2963 w 3365"/>
                <a:gd name="T55" fmla="*/ 2216 h 2668"/>
                <a:gd name="T56" fmla="*/ 2806 w 3365"/>
                <a:gd name="T57" fmla="*/ 2342 h 2668"/>
                <a:gd name="T58" fmla="*/ 2638 w 3365"/>
                <a:gd name="T59" fmla="*/ 2448 h 2668"/>
                <a:gd name="T60" fmla="*/ 2460 w 3365"/>
                <a:gd name="T61" fmla="*/ 2534 h 2668"/>
                <a:gd name="T62" fmla="*/ 2273 w 3365"/>
                <a:gd name="T63" fmla="*/ 2599 h 2668"/>
                <a:gd name="T64" fmla="*/ 2079 w 3365"/>
                <a:gd name="T65" fmla="*/ 2643 h 2668"/>
                <a:gd name="T66" fmla="*/ 1880 w 3365"/>
                <a:gd name="T67" fmla="*/ 2666 h 2668"/>
                <a:gd name="T68" fmla="*/ 1678 w 3365"/>
                <a:gd name="T69" fmla="*/ 2666 h 2668"/>
                <a:gd name="T70" fmla="*/ 1479 w 3365"/>
                <a:gd name="T71" fmla="*/ 2643 h 2668"/>
                <a:gd name="T72" fmla="*/ 1284 w 3365"/>
                <a:gd name="T73" fmla="*/ 2599 h 2668"/>
                <a:gd name="T74" fmla="*/ 1098 w 3365"/>
                <a:gd name="T75" fmla="*/ 2534 h 2668"/>
                <a:gd name="T76" fmla="*/ 919 w 3365"/>
                <a:gd name="T77" fmla="*/ 2448 h 2668"/>
                <a:gd name="T78" fmla="*/ 752 w 3365"/>
                <a:gd name="T79" fmla="*/ 2342 h 2668"/>
                <a:gd name="T80" fmla="*/ 595 w 3365"/>
                <a:gd name="T81" fmla="*/ 2216 h 2668"/>
                <a:gd name="T82" fmla="*/ 451 w 3365"/>
                <a:gd name="T83" fmla="*/ 2073 h 2668"/>
                <a:gd name="T84" fmla="*/ 327 w 3365"/>
                <a:gd name="T85" fmla="*/ 1915 h 2668"/>
                <a:gd name="T86" fmla="*/ 221 w 3365"/>
                <a:gd name="T87" fmla="*/ 1747 h 2668"/>
                <a:gd name="T88" fmla="*/ 135 w 3365"/>
                <a:gd name="T89" fmla="*/ 1568 h 2668"/>
                <a:gd name="T90" fmla="*/ 69 w 3365"/>
                <a:gd name="T91" fmla="*/ 1381 h 2668"/>
                <a:gd name="T92" fmla="*/ 26 w 3365"/>
                <a:gd name="T93" fmla="*/ 1186 h 2668"/>
                <a:gd name="T94" fmla="*/ 3 w 3365"/>
                <a:gd name="T95" fmla="*/ 987 h 2668"/>
                <a:gd name="T96" fmla="*/ 0 w 3365"/>
                <a:gd name="T97" fmla="*/ 885 h 2668"/>
                <a:gd name="T98" fmla="*/ 12 w 3365"/>
                <a:gd name="T99" fmla="*/ 676 h 2668"/>
                <a:gd name="T100" fmla="*/ 48 w 3365"/>
                <a:gd name="T101" fmla="*/ 474 h 2668"/>
                <a:gd name="T102" fmla="*/ 106 w 3365"/>
                <a:gd name="T103" fmla="*/ 277 h 2668"/>
                <a:gd name="T104" fmla="*/ 186 w 3365"/>
                <a:gd name="T105" fmla="*/ 90 h 2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65" h="2668">
                  <a:moveTo>
                    <a:pt x="234" y="0"/>
                  </a:moveTo>
                  <a:lnTo>
                    <a:pt x="601" y="278"/>
                  </a:lnTo>
                  <a:lnTo>
                    <a:pt x="564" y="358"/>
                  </a:lnTo>
                  <a:lnTo>
                    <a:pt x="531" y="440"/>
                  </a:lnTo>
                  <a:lnTo>
                    <a:pt x="504" y="525"/>
                  </a:lnTo>
                  <a:lnTo>
                    <a:pt x="482" y="611"/>
                  </a:lnTo>
                  <a:lnTo>
                    <a:pt x="467" y="700"/>
                  </a:lnTo>
                  <a:lnTo>
                    <a:pt x="457" y="793"/>
                  </a:lnTo>
                  <a:lnTo>
                    <a:pt x="454" y="885"/>
                  </a:lnTo>
                  <a:lnTo>
                    <a:pt x="457" y="979"/>
                  </a:lnTo>
                  <a:lnTo>
                    <a:pt x="467" y="1072"/>
                  </a:lnTo>
                  <a:lnTo>
                    <a:pt x="483" y="1164"/>
                  </a:lnTo>
                  <a:lnTo>
                    <a:pt x="506" y="1253"/>
                  </a:lnTo>
                  <a:lnTo>
                    <a:pt x="534" y="1338"/>
                  </a:lnTo>
                  <a:lnTo>
                    <a:pt x="568" y="1422"/>
                  </a:lnTo>
                  <a:lnTo>
                    <a:pt x="607" y="1502"/>
                  </a:lnTo>
                  <a:lnTo>
                    <a:pt x="651" y="1580"/>
                  </a:lnTo>
                  <a:lnTo>
                    <a:pt x="700" y="1654"/>
                  </a:lnTo>
                  <a:lnTo>
                    <a:pt x="754" y="1724"/>
                  </a:lnTo>
                  <a:lnTo>
                    <a:pt x="811" y="1792"/>
                  </a:lnTo>
                  <a:lnTo>
                    <a:pt x="874" y="1854"/>
                  </a:lnTo>
                  <a:lnTo>
                    <a:pt x="941" y="1912"/>
                  </a:lnTo>
                  <a:lnTo>
                    <a:pt x="1011" y="1966"/>
                  </a:lnTo>
                  <a:lnTo>
                    <a:pt x="1085" y="2015"/>
                  </a:lnTo>
                  <a:lnTo>
                    <a:pt x="1162" y="2060"/>
                  </a:lnTo>
                  <a:lnTo>
                    <a:pt x="1243" y="2099"/>
                  </a:lnTo>
                  <a:lnTo>
                    <a:pt x="1326" y="2132"/>
                  </a:lnTo>
                  <a:lnTo>
                    <a:pt x="1412" y="2161"/>
                  </a:lnTo>
                  <a:lnTo>
                    <a:pt x="1500" y="2183"/>
                  </a:lnTo>
                  <a:lnTo>
                    <a:pt x="1591" y="2200"/>
                  </a:lnTo>
                  <a:lnTo>
                    <a:pt x="1683" y="2209"/>
                  </a:lnTo>
                  <a:lnTo>
                    <a:pt x="1778" y="2213"/>
                  </a:lnTo>
                  <a:lnTo>
                    <a:pt x="1869" y="2209"/>
                  </a:lnTo>
                  <a:lnTo>
                    <a:pt x="1960" y="2200"/>
                  </a:lnTo>
                  <a:lnTo>
                    <a:pt x="2048" y="2184"/>
                  </a:lnTo>
                  <a:lnTo>
                    <a:pt x="2134" y="2164"/>
                  </a:lnTo>
                  <a:lnTo>
                    <a:pt x="2217" y="2137"/>
                  </a:lnTo>
                  <a:lnTo>
                    <a:pt x="2299" y="2105"/>
                  </a:lnTo>
                  <a:lnTo>
                    <a:pt x="2378" y="2068"/>
                  </a:lnTo>
                  <a:lnTo>
                    <a:pt x="2453" y="2026"/>
                  </a:lnTo>
                  <a:lnTo>
                    <a:pt x="2526" y="1979"/>
                  </a:lnTo>
                  <a:lnTo>
                    <a:pt x="2595" y="1928"/>
                  </a:lnTo>
                  <a:lnTo>
                    <a:pt x="2661" y="1873"/>
                  </a:lnTo>
                  <a:lnTo>
                    <a:pt x="2724" y="1814"/>
                  </a:lnTo>
                  <a:lnTo>
                    <a:pt x="2782" y="1750"/>
                  </a:lnTo>
                  <a:lnTo>
                    <a:pt x="2836" y="1683"/>
                  </a:lnTo>
                  <a:lnTo>
                    <a:pt x="2886" y="1613"/>
                  </a:lnTo>
                  <a:lnTo>
                    <a:pt x="2930" y="1539"/>
                  </a:lnTo>
                  <a:lnTo>
                    <a:pt x="3365" y="1694"/>
                  </a:lnTo>
                  <a:lnTo>
                    <a:pt x="3321" y="1775"/>
                  </a:lnTo>
                  <a:lnTo>
                    <a:pt x="3272" y="1855"/>
                  </a:lnTo>
                  <a:lnTo>
                    <a:pt x="3219" y="1932"/>
                  </a:lnTo>
                  <a:lnTo>
                    <a:pt x="3163" y="2005"/>
                  </a:lnTo>
                  <a:lnTo>
                    <a:pt x="3101" y="2077"/>
                  </a:lnTo>
                  <a:lnTo>
                    <a:pt x="3036" y="2146"/>
                  </a:lnTo>
                  <a:lnTo>
                    <a:pt x="2963" y="2216"/>
                  </a:lnTo>
                  <a:lnTo>
                    <a:pt x="2886" y="2281"/>
                  </a:lnTo>
                  <a:lnTo>
                    <a:pt x="2806" y="2342"/>
                  </a:lnTo>
                  <a:lnTo>
                    <a:pt x="2724" y="2397"/>
                  </a:lnTo>
                  <a:lnTo>
                    <a:pt x="2638" y="2448"/>
                  </a:lnTo>
                  <a:lnTo>
                    <a:pt x="2550" y="2494"/>
                  </a:lnTo>
                  <a:lnTo>
                    <a:pt x="2460" y="2534"/>
                  </a:lnTo>
                  <a:lnTo>
                    <a:pt x="2368" y="2570"/>
                  </a:lnTo>
                  <a:lnTo>
                    <a:pt x="2273" y="2599"/>
                  </a:lnTo>
                  <a:lnTo>
                    <a:pt x="2177" y="2624"/>
                  </a:lnTo>
                  <a:lnTo>
                    <a:pt x="2079" y="2643"/>
                  </a:lnTo>
                  <a:lnTo>
                    <a:pt x="1981" y="2657"/>
                  </a:lnTo>
                  <a:lnTo>
                    <a:pt x="1880" y="2666"/>
                  </a:lnTo>
                  <a:lnTo>
                    <a:pt x="1778" y="2668"/>
                  </a:lnTo>
                  <a:lnTo>
                    <a:pt x="1678" y="2666"/>
                  </a:lnTo>
                  <a:lnTo>
                    <a:pt x="1577" y="2657"/>
                  </a:lnTo>
                  <a:lnTo>
                    <a:pt x="1479" y="2643"/>
                  </a:lnTo>
                  <a:lnTo>
                    <a:pt x="1380" y="2624"/>
                  </a:lnTo>
                  <a:lnTo>
                    <a:pt x="1284" y="2599"/>
                  </a:lnTo>
                  <a:lnTo>
                    <a:pt x="1190" y="2570"/>
                  </a:lnTo>
                  <a:lnTo>
                    <a:pt x="1098" y="2534"/>
                  </a:lnTo>
                  <a:lnTo>
                    <a:pt x="1007" y="2494"/>
                  </a:lnTo>
                  <a:lnTo>
                    <a:pt x="919" y="2448"/>
                  </a:lnTo>
                  <a:lnTo>
                    <a:pt x="834" y="2397"/>
                  </a:lnTo>
                  <a:lnTo>
                    <a:pt x="752" y="2342"/>
                  </a:lnTo>
                  <a:lnTo>
                    <a:pt x="672" y="2281"/>
                  </a:lnTo>
                  <a:lnTo>
                    <a:pt x="595" y="2216"/>
                  </a:lnTo>
                  <a:lnTo>
                    <a:pt x="521" y="2146"/>
                  </a:lnTo>
                  <a:lnTo>
                    <a:pt x="451" y="2073"/>
                  </a:lnTo>
                  <a:lnTo>
                    <a:pt x="386" y="1996"/>
                  </a:lnTo>
                  <a:lnTo>
                    <a:pt x="327" y="1915"/>
                  </a:lnTo>
                  <a:lnTo>
                    <a:pt x="271" y="1832"/>
                  </a:lnTo>
                  <a:lnTo>
                    <a:pt x="221" y="1747"/>
                  </a:lnTo>
                  <a:lnTo>
                    <a:pt x="175" y="1658"/>
                  </a:lnTo>
                  <a:lnTo>
                    <a:pt x="135" y="1568"/>
                  </a:lnTo>
                  <a:lnTo>
                    <a:pt x="99" y="1475"/>
                  </a:lnTo>
                  <a:lnTo>
                    <a:pt x="69" y="1381"/>
                  </a:lnTo>
                  <a:lnTo>
                    <a:pt x="44" y="1284"/>
                  </a:lnTo>
                  <a:lnTo>
                    <a:pt x="26" y="1186"/>
                  </a:lnTo>
                  <a:lnTo>
                    <a:pt x="12" y="1088"/>
                  </a:lnTo>
                  <a:lnTo>
                    <a:pt x="3" y="987"/>
                  </a:lnTo>
                  <a:lnTo>
                    <a:pt x="0" y="885"/>
                  </a:lnTo>
                  <a:lnTo>
                    <a:pt x="0" y="885"/>
                  </a:lnTo>
                  <a:lnTo>
                    <a:pt x="3" y="781"/>
                  </a:lnTo>
                  <a:lnTo>
                    <a:pt x="12" y="676"/>
                  </a:lnTo>
                  <a:lnTo>
                    <a:pt x="27" y="574"/>
                  </a:lnTo>
                  <a:lnTo>
                    <a:pt x="48" y="474"/>
                  </a:lnTo>
                  <a:lnTo>
                    <a:pt x="73" y="375"/>
                  </a:lnTo>
                  <a:lnTo>
                    <a:pt x="106" y="277"/>
                  </a:lnTo>
                  <a:lnTo>
                    <a:pt x="143" y="182"/>
                  </a:lnTo>
                  <a:lnTo>
                    <a:pt x="186" y="90"/>
                  </a:lnTo>
                  <a:lnTo>
                    <a:pt x="2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363"/>
            <p:cNvSpPr>
              <a:spLocks/>
            </p:cNvSpPr>
            <p:nvPr/>
          </p:nvSpPr>
          <p:spPr bwMode="auto">
            <a:xfrm>
              <a:off x="8251826" y="3454400"/>
              <a:ext cx="398463" cy="130175"/>
            </a:xfrm>
            <a:custGeom>
              <a:avLst/>
              <a:gdLst>
                <a:gd name="T0" fmla="*/ 1270 w 2513"/>
                <a:gd name="T1" fmla="*/ 0 h 813"/>
                <a:gd name="T2" fmla="*/ 1370 w 2513"/>
                <a:gd name="T3" fmla="*/ 4 h 813"/>
                <a:gd name="T4" fmla="*/ 1469 w 2513"/>
                <a:gd name="T5" fmla="*/ 11 h 813"/>
                <a:gd name="T6" fmla="*/ 1567 w 2513"/>
                <a:gd name="T7" fmla="*/ 25 h 813"/>
                <a:gd name="T8" fmla="*/ 1663 w 2513"/>
                <a:gd name="T9" fmla="*/ 44 h 813"/>
                <a:gd name="T10" fmla="*/ 1758 w 2513"/>
                <a:gd name="T11" fmla="*/ 69 h 813"/>
                <a:gd name="T12" fmla="*/ 1851 w 2513"/>
                <a:gd name="T13" fmla="*/ 98 h 813"/>
                <a:gd name="T14" fmla="*/ 1943 w 2513"/>
                <a:gd name="T15" fmla="*/ 132 h 813"/>
                <a:gd name="T16" fmla="*/ 2032 w 2513"/>
                <a:gd name="T17" fmla="*/ 172 h 813"/>
                <a:gd name="T18" fmla="*/ 2118 w 2513"/>
                <a:gd name="T19" fmla="*/ 216 h 813"/>
                <a:gd name="T20" fmla="*/ 2204 w 2513"/>
                <a:gd name="T21" fmla="*/ 265 h 813"/>
                <a:gd name="T22" fmla="*/ 2285 w 2513"/>
                <a:gd name="T23" fmla="*/ 319 h 813"/>
                <a:gd name="T24" fmla="*/ 2364 w 2513"/>
                <a:gd name="T25" fmla="*/ 379 h 813"/>
                <a:gd name="T26" fmla="*/ 2441 w 2513"/>
                <a:gd name="T27" fmla="*/ 442 h 813"/>
                <a:gd name="T28" fmla="*/ 2513 w 2513"/>
                <a:gd name="T29" fmla="*/ 510 h 813"/>
                <a:gd name="T30" fmla="*/ 2153 w 2513"/>
                <a:gd name="T31" fmla="*/ 795 h 813"/>
                <a:gd name="T32" fmla="*/ 2087 w 2513"/>
                <a:gd name="T33" fmla="*/ 740 h 813"/>
                <a:gd name="T34" fmla="*/ 2018 w 2513"/>
                <a:gd name="T35" fmla="*/ 689 h 813"/>
                <a:gd name="T36" fmla="*/ 1945 w 2513"/>
                <a:gd name="T37" fmla="*/ 642 h 813"/>
                <a:gd name="T38" fmla="*/ 1870 w 2513"/>
                <a:gd name="T39" fmla="*/ 601 h 813"/>
                <a:gd name="T40" fmla="*/ 1791 w 2513"/>
                <a:gd name="T41" fmla="*/ 563 h 813"/>
                <a:gd name="T42" fmla="*/ 1709 w 2513"/>
                <a:gd name="T43" fmla="*/ 532 h 813"/>
                <a:gd name="T44" fmla="*/ 1626 w 2513"/>
                <a:gd name="T45" fmla="*/ 506 h 813"/>
                <a:gd name="T46" fmla="*/ 1540 w 2513"/>
                <a:gd name="T47" fmla="*/ 484 h 813"/>
                <a:gd name="T48" fmla="*/ 1452 w 2513"/>
                <a:gd name="T49" fmla="*/ 469 h 813"/>
                <a:gd name="T50" fmla="*/ 1361 w 2513"/>
                <a:gd name="T51" fmla="*/ 460 h 813"/>
                <a:gd name="T52" fmla="*/ 1270 w 2513"/>
                <a:gd name="T53" fmla="*/ 457 h 813"/>
                <a:gd name="T54" fmla="*/ 1176 w 2513"/>
                <a:gd name="T55" fmla="*/ 460 h 813"/>
                <a:gd name="T56" fmla="*/ 1083 w 2513"/>
                <a:gd name="T57" fmla="*/ 470 h 813"/>
                <a:gd name="T58" fmla="*/ 993 w 2513"/>
                <a:gd name="T59" fmla="*/ 486 h 813"/>
                <a:gd name="T60" fmla="*/ 905 w 2513"/>
                <a:gd name="T61" fmla="*/ 508 h 813"/>
                <a:gd name="T62" fmla="*/ 819 w 2513"/>
                <a:gd name="T63" fmla="*/ 536 h 813"/>
                <a:gd name="T64" fmla="*/ 736 w 2513"/>
                <a:gd name="T65" fmla="*/ 570 h 813"/>
                <a:gd name="T66" fmla="*/ 655 w 2513"/>
                <a:gd name="T67" fmla="*/ 609 h 813"/>
                <a:gd name="T68" fmla="*/ 578 w 2513"/>
                <a:gd name="T69" fmla="*/ 652 h 813"/>
                <a:gd name="T70" fmla="*/ 504 w 2513"/>
                <a:gd name="T71" fmla="*/ 701 h 813"/>
                <a:gd name="T72" fmla="*/ 434 w 2513"/>
                <a:gd name="T73" fmla="*/ 755 h 813"/>
                <a:gd name="T74" fmla="*/ 367 w 2513"/>
                <a:gd name="T75" fmla="*/ 813 h 813"/>
                <a:gd name="T76" fmla="*/ 0 w 2513"/>
                <a:gd name="T77" fmla="*/ 535 h 813"/>
                <a:gd name="T78" fmla="*/ 12 w 2513"/>
                <a:gd name="T79" fmla="*/ 523 h 813"/>
                <a:gd name="T80" fmla="*/ 86 w 2513"/>
                <a:gd name="T81" fmla="*/ 453 h 813"/>
                <a:gd name="T82" fmla="*/ 163 w 2513"/>
                <a:gd name="T83" fmla="*/ 388 h 813"/>
                <a:gd name="T84" fmla="*/ 243 w 2513"/>
                <a:gd name="T85" fmla="*/ 327 h 813"/>
                <a:gd name="T86" fmla="*/ 326 w 2513"/>
                <a:gd name="T87" fmla="*/ 271 h 813"/>
                <a:gd name="T88" fmla="*/ 411 w 2513"/>
                <a:gd name="T89" fmla="*/ 222 h 813"/>
                <a:gd name="T90" fmla="*/ 499 w 2513"/>
                <a:gd name="T91" fmla="*/ 176 h 813"/>
                <a:gd name="T92" fmla="*/ 589 w 2513"/>
                <a:gd name="T93" fmla="*/ 135 h 813"/>
                <a:gd name="T94" fmla="*/ 682 w 2513"/>
                <a:gd name="T95" fmla="*/ 100 h 813"/>
                <a:gd name="T96" fmla="*/ 776 w 2513"/>
                <a:gd name="T97" fmla="*/ 70 h 813"/>
                <a:gd name="T98" fmla="*/ 872 w 2513"/>
                <a:gd name="T99" fmla="*/ 45 h 813"/>
                <a:gd name="T100" fmla="*/ 970 w 2513"/>
                <a:gd name="T101" fmla="*/ 25 h 813"/>
                <a:gd name="T102" fmla="*/ 1068 w 2513"/>
                <a:gd name="T103" fmla="*/ 11 h 813"/>
                <a:gd name="T104" fmla="*/ 1169 w 2513"/>
                <a:gd name="T105" fmla="*/ 4 h 813"/>
                <a:gd name="T106" fmla="*/ 1270 w 2513"/>
                <a:gd name="T107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13" h="813">
                  <a:moveTo>
                    <a:pt x="1270" y="0"/>
                  </a:moveTo>
                  <a:lnTo>
                    <a:pt x="1370" y="4"/>
                  </a:lnTo>
                  <a:lnTo>
                    <a:pt x="1469" y="11"/>
                  </a:lnTo>
                  <a:lnTo>
                    <a:pt x="1567" y="25"/>
                  </a:lnTo>
                  <a:lnTo>
                    <a:pt x="1663" y="44"/>
                  </a:lnTo>
                  <a:lnTo>
                    <a:pt x="1758" y="69"/>
                  </a:lnTo>
                  <a:lnTo>
                    <a:pt x="1851" y="98"/>
                  </a:lnTo>
                  <a:lnTo>
                    <a:pt x="1943" y="132"/>
                  </a:lnTo>
                  <a:lnTo>
                    <a:pt x="2032" y="172"/>
                  </a:lnTo>
                  <a:lnTo>
                    <a:pt x="2118" y="216"/>
                  </a:lnTo>
                  <a:lnTo>
                    <a:pt x="2204" y="265"/>
                  </a:lnTo>
                  <a:lnTo>
                    <a:pt x="2285" y="319"/>
                  </a:lnTo>
                  <a:lnTo>
                    <a:pt x="2364" y="379"/>
                  </a:lnTo>
                  <a:lnTo>
                    <a:pt x="2441" y="442"/>
                  </a:lnTo>
                  <a:lnTo>
                    <a:pt x="2513" y="510"/>
                  </a:lnTo>
                  <a:lnTo>
                    <a:pt x="2153" y="795"/>
                  </a:lnTo>
                  <a:lnTo>
                    <a:pt x="2087" y="740"/>
                  </a:lnTo>
                  <a:lnTo>
                    <a:pt x="2018" y="689"/>
                  </a:lnTo>
                  <a:lnTo>
                    <a:pt x="1945" y="642"/>
                  </a:lnTo>
                  <a:lnTo>
                    <a:pt x="1870" y="601"/>
                  </a:lnTo>
                  <a:lnTo>
                    <a:pt x="1791" y="563"/>
                  </a:lnTo>
                  <a:lnTo>
                    <a:pt x="1709" y="532"/>
                  </a:lnTo>
                  <a:lnTo>
                    <a:pt x="1626" y="506"/>
                  </a:lnTo>
                  <a:lnTo>
                    <a:pt x="1540" y="484"/>
                  </a:lnTo>
                  <a:lnTo>
                    <a:pt x="1452" y="469"/>
                  </a:lnTo>
                  <a:lnTo>
                    <a:pt x="1361" y="460"/>
                  </a:lnTo>
                  <a:lnTo>
                    <a:pt x="1270" y="457"/>
                  </a:lnTo>
                  <a:lnTo>
                    <a:pt x="1176" y="460"/>
                  </a:lnTo>
                  <a:lnTo>
                    <a:pt x="1083" y="470"/>
                  </a:lnTo>
                  <a:lnTo>
                    <a:pt x="993" y="486"/>
                  </a:lnTo>
                  <a:lnTo>
                    <a:pt x="905" y="508"/>
                  </a:lnTo>
                  <a:lnTo>
                    <a:pt x="819" y="536"/>
                  </a:lnTo>
                  <a:lnTo>
                    <a:pt x="736" y="570"/>
                  </a:lnTo>
                  <a:lnTo>
                    <a:pt x="655" y="609"/>
                  </a:lnTo>
                  <a:lnTo>
                    <a:pt x="578" y="652"/>
                  </a:lnTo>
                  <a:lnTo>
                    <a:pt x="504" y="701"/>
                  </a:lnTo>
                  <a:lnTo>
                    <a:pt x="434" y="755"/>
                  </a:lnTo>
                  <a:lnTo>
                    <a:pt x="367" y="813"/>
                  </a:lnTo>
                  <a:lnTo>
                    <a:pt x="0" y="535"/>
                  </a:lnTo>
                  <a:lnTo>
                    <a:pt x="12" y="523"/>
                  </a:lnTo>
                  <a:lnTo>
                    <a:pt x="86" y="453"/>
                  </a:lnTo>
                  <a:lnTo>
                    <a:pt x="163" y="388"/>
                  </a:lnTo>
                  <a:lnTo>
                    <a:pt x="243" y="327"/>
                  </a:lnTo>
                  <a:lnTo>
                    <a:pt x="326" y="271"/>
                  </a:lnTo>
                  <a:lnTo>
                    <a:pt x="411" y="222"/>
                  </a:lnTo>
                  <a:lnTo>
                    <a:pt x="499" y="176"/>
                  </a:lnTo>
                  <a:lnTo>
                    <a:pt x="589" y="135"/>
                  </a:lnTo>
                  <a:lnTo>
                    <a:pt x="682" y="100"/>
                  </a:lnTo>
                  <a:lnTo>
                    <a:pt x="776" y="70"/>
                  </a:lnTo>
                  <a:lnTo>
                    <a:pt x="872" y="45"/>
                  </a:lnTo>
                  <a:lnTo>
                    <a:pt x="970" y="25"/>
                  </a:lnTo>
                  <a:lnTo>
                    <a:pt x="1068" y="11"/>
                  </a:lnTo>
                  <a:lnTo>
                    <a:pt x="1169" y="4"/>
                  </a:lnTo>
                  <a:lnTo>
                    <a:pt x="12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364"/>
            <p:cNvSpPr>
              <a:spLocks/>
            </p:cNvSpPr>
            <p:nvPr/>
          </p:nvSpPr>
          <p:spPr bwMode="auto">
            <a:xfrm>
              <a:off x="8369301" y="3576638"/>
              <a:ext cx="166688" cy="322263"/>
            </a:xfrm>
            <a:custGeom>
              <a:avLst/>
              <a:gdLst>
                <a:gd name="T0" fmla="*/ 587 w 1049"/>
                <a:gd name="T1" fmla="*/ 1 h 2031"/>
                <a:gd name="T2" fmla="*/ 644 w 1049"/>
                <a:gd name="T3" fmla="*/ 28 h 2031"/>
                <a:gd name="T4" fmla="*/ 653 w 1049"/>
                <a:gd name="T5" fmla="*/ 128 h 2031"/>
                <a:gd name="T6" fmla="*/ 661 w 1049"/>
                <a:gd name="T7" fmla="*/ 204 h 2031"/>
                <a:gd name="T8" fmla="*/ 716 w 1049"/>
                <a:gd name="T9" fmla="*/ 228 h 2031"/>
                <a:gd name="T10" fmla="*/ 940 w 1049"/>
                <a:gd name="T11" fmla="*/ 292 h 2031"/>
                <a:gd name="T12" fmla="*/ 981 w 1049"/>
                <a:gd name="T13" fmla="*/ 348 h 2031"/>
                <a:gd name="T14" fmla="*/ 922 w 1049"/>
                <a:gd name="T15" fmla="*/ 554 h 2031"/>
                <a:gd name="T16" fmla="*/ 882 w 1049"/>
                <a:gd name="T17" fmla="*/ 582 h 2031"/>
                <a:gd name="T18" fmla="*/ 725 w 1049"/>
                <a:gd name="T19" fmla="*/ 524 h 2031"/>
                <a:gd name="T20" fmla="*/ 506 w 1049"/>
                <a:gd name="T21" fmla="*/ 509 h 2031"/>
                <a:gd name="T22" fmla="*/ 403 w 1049"/>
                <a:gd name="T23" fmla="*/ 556 h 2031"/>
                <a:gd name="T24" fmla="*/ 370 w 1049"/>
                <a:gd name="T25" fmla="*/ 645 h 2031"/>
                <a:gd name="T26" fmla="*/ 422 w 1049"/>
                <a:gd name="T27" fmla="*/ 735 h 2031"/>
                <a:gd name="T28" fmla="*/ 558 w 1049"/>
                <a:gd name="T29" fmla="*/ 811 h 2031"/>
                <a:gd name="T30" fmla="*/ 806 w 1049"/>
                <a:gd name="T31" fmla="*/ 923 h 2031"/>
                <a:gd name="T32" fmla="*/ 960 w 1049"/>
                <a:gd name="T33" fmla="*/ 1058 h 2031"/>
                <a:gd name="T34" fmla="*/ 1039 w 1049"/>
                <a:gd name="T35" fmla="*/ 1234 h 2031"/>
                <a:gd name="T36" fmla="*/ 1037 w 1049"/>
                <a:gd name="T37" fmla="*/ 1424 h 2031"/>
                <a:gd name="T38" fmla="*/ 948 w 1049"/>
                <a:gd name="T39" fmla="*/ 1601 h 2031"/>
                <a:gd name="T40" fmla="*/ 796 w 1049"/>
                <a:gd name="T41" fmla="*/ 1725 h 2031"/>
                <a:gd name="T42" fmla="*/ 667 w 1049"/>
                <a:gd name="T43" fmla="*/ 1776 h 2031"/>
                <a:gd name="T44" fmla="*/ 642 w 1049"/>
                <a:gd name="T45" fmla="*/ 1838 h 2031"/>
                <a:gd name="T46" fmla="*/ 636 w 1049"/>
                <a:gd name="T47" fmla="*/ 2003 h 2031"/>
                <a:gd name="T48" fmla="*/ 584 w 1049"/>
                <a:gd name="T49" fmla="*/ 2031 h 2031"/>
                <a:gd name="T50" fmla="*/ 397 w 1049"/>
                <a:gd name="T51" fmla="*/ 2013 h 2031"/>
                <a:gd name="T52" fmla="*/ 380 w 1049"/>
                <a:gd name="T53" fmla="*/ 1871 h 2031"/>
                <a:gd name="T54" fmla="*/ 371 w 1049"/>
                <a:gd name="T55" fmla="*/ 1805 h 2031"/>
                <a:gd name="T56" fmla="*/ 309 w 1049"/>
                <a:gd name="T57" fmla="*/ 1786 h 2031"/>
                <a:gd name="T58" fmla="*/ 107 w 1049"/>
                <a:gd name="T59" fmla="*/ 1735 h 2031"/>
                <a:gd name="T60" fmla="*/ 10 w 1049"/>
                <a:gd name="T61" fmla="*/ 1683 h 2031"/>
                <a:gd name="T62" fmla="*/ 2 w 1049"/>
                <a:gd name="T63" fmla="*/ 1624 h 2031"/>
                <a:gd name="T64" fmla="*/ 57 w 1049"/>
                <a:gd name="T65" fmla="*/ 1435 h 2031"/>
                <a:gd name="T66" fmla="*/ 97 w 1049"/>
                <a:gd name="T67" fmla="*/ 1406 h 2031"/>
                <a:gd name="T68" fmla="*/ 241 w 1049"/>
                <a:gd name="T69" fmla="*/ 1467 h 2031"/>
                <a:gd name="T70" fmla="*/ 458 w 1049"/>
                <a:gd name="T71" fmla="*/ 1508 h 2031"/>
                <a:gd name="T72" fmla="*/ 622 w 1049"/>
                <a:gd name="T73" fmla="*/ 1466 h 2031"/>
                <a:gd name="T74" fmla="*/ 684 w 1049"/>
                <a:gd name="T75" fmla="*/ 1379 h 2031"/>
                <a:gd name="T76" fmla="*/ 668 w 1049"/>
                <a:gd name="T77" fmla="*/ 1276 h 2031"/>
                <a:gd name="T78" fmla="*/ 560 w 1049"/>
                <a:gd name="T79" fmla="*/ 1187 h 2031"/>
                <a:gd name="T80" fmla="*/ 351 w 1049"/>
                <a:gd name="T81" fmla="*/ 1097 h 2031"/>
                <a:gd name="T82" fmla="*/ 165 w 1049"/>
                <a:gd name="T83" fmla="*/ 990 h 2031"/>
                <a:gd name="T84" fmla="*/ 56 w 1049"/>
                <a:gd name="T85" fmla="*/ 864 h 2031"/>
                <a:gd name="T86" fmla="*/ 10 w 1049"/>
                <a:gd name="T87" fmla="*/ 701 h 2031"/>
                <a:gd name="T88" fmla="*/ 39 w 1049"/>
                <a:gd name="T89" fmla="*/ 517 h 2031"/>
                <a:gd name="T90" fmla="*/ 129 w 1049"/>
                <a:gd name="T91" fmla="*/ 376 h 2031"/>
                <a:gd name="T92" fmla="*/ 277 w 1049"/>
                <a:gd name="T93" fmla="*/ 278 h 2031"/>
                <a:gd name="T94" fmla="*/ 375 w 1049"/>
                <a:gd name="T95" fmla="*/ 238 h 2031"/>
                <a:gd name="T96" fmla="*/ 397 w 1049"/>
                <a:gd name="T97" fmla="*/ 196 h 2031"/>
                <a:gd name="T98" fmla="*/ 399 w 1049"/>
                <a:gd name="T99" fmla="*/ 73 h 2031"/>
                <a:gd name="T100" fmla="*/ 417 w 1049"/>
                <a:gd name="T101" fmla="*/ 11 h 2031"/>
                <a:gd name="T102" fmla="*/ 497 w 1049"/>
                <a:gd name="T103" fmla="*/ 0 h 2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49" h="2031">
                  <a:moveTo>
                    <a:pt x="497" y="0"/>
                  </a:moveTo>
                  <a:lnTo>
                    <a:pt x="524" y="0"/>
                  </a:lnTo>
                  <a:lnTo>
                    <a:pt x="559" y="0"/>
                  </a:lnTo>
                  <a:lnTo>
                    <a:pt x="587" y="1"/>
                  </a:lnTo>
                  <a:lnTo>
                    <a:pt x="609" y="3"/>
                  </a:lnTo>
                  <a:lnTo>
                    <a:pt x="625" y="9"/>
                  </a:lnTo>
                  <a:lnTo>
                    <a:pt x="636" y="17"/>
                  </a:lnTo>
                  <a:lnTo>
                    <a:pt x="644" y="28"/>
                  </a:lnTo>
                  <a:lnTo>
                    <a:pt x="649" y="45"/>
                  </a:lnTo>
                  <a:lnTo>
                    <a:pt x="651" y="65"/>
                  </a:lnTo>
                  <a:lnTo>
                    <a:pt x="652" y="94"/>
                  </a:lnTo>
                  <a:lnTo>
                    <a:pt x="653" y="128"/>
                  </a:lnTo>
                  <a:lnTo>
                    <a:pt x="653" y="155"/>
                  </a:lnTo>
                  <a:lnTo>
                    <a:pt x="654" y="176"/>
                  </a:lnTo>
                  <a:lnTo>
                    <a:pt x="656" y="192"/>
                  </a:lnTo>
                  <a:lnTo>
                    <a:pt x="661" y="204"/>
                  </a:lnTo>
                  <a:lnTo>
                    <a:pt x="668" y="213"/>
                  </a:lnTo>
                  <a:lnTo>
                    <a:pt x="679" y="219"/>
                  </a:lnTo>
                  <a:lnTo>
                    <a:pt x="695" y="225"/>
                  </a:lnTo>
                  <a:lnTo>
                    <a:pt x="716" y="228"/>
                  </a:lnTo>
                  <a:lnTo>
                    <a:pt x="743" y="232"/>
                  </a:lnTo>
                  <a:lnTo>
                    <a:pt x="810" y="247"/>
                  </a:lnTo>
                  <a:lnTo>
                    <a:pt x="876" y="267"/>
                  </a:lnTo>
                  <a:lnTo>
                    <a:pt x="940" y="292"/>
                  </a:lnTo>
                  <a:lnTo>
                    <a:pt x="958" y="303"/>
                  </a:lnTo>
                  <a:lnTo>
                    <a:pt x="971" y="315"/>
                  </a:lnTo>
                  <a:lnTo>
                    <a:pt x="979" y="331"/>
                  </a:lnTo>
                  <a:lnTo>
                    <a:pt x="981" y="348"/>
                  </a:lnTo>
                  <a:lnTo>
                    <a:pt x="978" y="369"/>
                  </a:lnTo>
                  <a:lnTo>
                    <a:pt x="955" y="452"/>
                  </a:lnTo>
                  <a:lnTo>
                    <a:pt x="930" y="534"/>
                  </a:lnTo>
                  <a:lnTo>
                    <a:pt x="922" y="554"/>
                  </a:lnTo>
                  <a:lnTo>
                    <a:pt x="915" y="568"/>
                  </a:lnTo>
                  <a:lnTo>
                    <a:pt x="906" y="576"/>
                  </a:lnTo>
                  <a:lnTo>
                    <a:pt x="895" y="582"/>
                  </a:lnTo>
                  <a:lnTo>
                    <a:pt x="882" y="582"/>
                  </a:lnTo>
                  <a:lnTo>
                    <a:pt x="866" y="577"/>
                  </a:lnTo>
                  <a:lnTo>
                    <a:pt x="848" y="569"/>
                  </a:lnTo>
                  <a:lnTo>
                    <a:pt x="787" y="544"/>
                  </a:lnTo>
                  <a:lnTo>
                    <a:pt x="725" y="524"/>
                  </a:lnTo>
                  <a:lnTo>
                    <a:pt x="664" y="512"/>
                  </a:lnTo>
                  <a:lnTo>
                    <a:pt x="600" y="506"/>
                  </a:lnTo>
                  <a:lnTo>
                    <a:pt x="534" y="507"/>
                  </a:lnTo>
                  <a:lnTo>
                    <a:pt x="506" y="509"/>
                  </a:lnTo>
                  <a:lnTo>
                    <a:pt x="478" y="514"/>
                  </a:lnTo>
                  <a:lnTo>
                    <a:pt x="451" y="523"/>
                  </a:lnTo>
                  <a:lnTo>
                    <a:pt x="425" y="538"/>
                  </a:lnTo>
                  <a:lnTo>
                    <a:pt x="403" y="556"/>
                  </a:lnTo>
                  <a:lnTo>
                    <a:pt x="387" y="575"/>
                  </a:lnTo>
                  <a:lnTo>
                    <a:pt x="376" y="597"/>
                  </a:lnTo>
                  <a:lnTo>
                    <a:pt x="371" y="621"/>
                  </a:lnTo>
                  <a:lnTo>
                    <a:pt x="370" y="645"/>
                  </a:lnTo>
                  <a:lnTo>
                    <a:pt x="374" y="669"/>
                  </a:lnTo>
                  <a:lnTo>
                    <a:pt x="385" y="691"/>
                  </a:lnTo>
                  <a:lnTo>
                    <a:pt x="400" y="714"/>
                  </a:lnTo>
                  <a:lnTo>
                    <a:pt x="422" y="735"/>
                  </a:lnTo>
                  <a:lnTo>
                    <a:pt x="453" y="757"/>
                  </a:lnTo>
                  <a:lnTo>
                    <a:pt x="486" y="777"/>
                  </a:lnTo>
                  <a:lnTo>
                    <a:pt x="522" y="795"/>
                  </a:lnTo>
                  <a:lnTo>
                    <a:pt x="558" y="811"/>
                  </a:lnTo>
                  <a:lnTo>
                    <a:pt x="621" y="837"/>
                  </a:lnTo>
                  <a:lnTo>
                    <a:pt x="682" y="864"/>
                  </a:lnTo>
                  <a:lnTo>
                    <a:pt x="745" y="892"/>
                  </a:lnTo>
                  <a:lnTo>
                    <a:pt x="806" y="923"/>
                  </a:lnTo>
                  <a:lnTo>
                    <a:pt x="851" y="952"/>
                  </a:lnTo>
                  <a:lnTo>
                    <a:pt x="892" y="984"/>
                  </a:lnTo>
                  <a:lnTo>
                    <a:pt x="928" y="1019"/>
                  </a:lnTo>
                  <a:lnTo>
                    <a:pt x="960" y="1058"/>
                  </a:lnTo>
                  <a:lnTo>
                    <a:pt x="987" y="1099"/>
                  </a:lnTo>
                  <a:lnTo>
                    <a:pt x="1009" y="1143"/>
                  </a:lnTo>
                  <a:lnTo>
                    <a:pt x="1027" y="1188"/>
                  </a:lnTo>
                  <a:lnTo>
                    <a:pt x="1039" y="1234"/>
                  </a:lnTo>
                  <a:lnTo>
                    <a:pt x="1047" y="1281"/>
                  </a:lnTo>
                  <a:lnTo>
                    <a:pt x="1049" y="1329"/>
                  </a:lnTo>
                  <a:lnTo>
                    <a:pt x="1046" y="1377"/>
                  </a:lnTo>
                  <a:lnTo>
                    <a:pt x="1037" y="1424"/>
                  </a:lnTo>
                  <a:lnTo>
                    <a:pt x="1024" y="1470"/>
                  </a:lnTo>
                  <a:lnTo>
                    <a:pt x="1005" y="1516"/>
                  </a:lnTo>
                  <a:lnTo>
                    <a:pt x="980" y="1560"/>
                  </a:lnTo>
                  <a:lnTo>
                    <a:pt x="948" y="1601"/>
                  </a:lnTo>
                  <a:lnTo>
                    <a:pt x="915" y="1639"/>
                  </a:lnTo>
                  <a:lnTo>
                    <a:pt x="878" y="1672"/>
                  </a:lnTo>
                  <a:lnTo>
                    <a:pt x="838" y="1700"/>
                  </a:lnTo>
                  <a:lnTo>
                    <a:pt x="796" y="1725"/>
                  </a:lnTo>
                  <a:lnTo>
                    <a:pt x="750" y="1745"/>
                  </a:lnTo>
                  <a:lnTo>
                    <a:pt x="703" y="1761"/>
                  </a:lnTo>
                  <a:lnTo>
                    <a:pt x="683" y="1767"/>
                  </a:lnTo>
                  <a:lnTo>
                    <a:pt x="667" y="1776"/>
                  </a:lnTo>
                  <a:lnTo>
                    <a:pt x="655" y="1787"/>
                  </a:lnTo>
                  <a:lnTo>
                    <a:pt x="648" y="1801"/>
                  </a:lnTo>
                  <a:lnTo>
                    <a:pt x="643" y="1818"/>
                  </a:lnTo>
                  <a:lnTo>
                    <a:pt x="642" y="1838"/>
                  </a:lnTo>
                  <a:lnTo>
                    <a:pt x="643" y="1904"/>
                  </a:lnTo>
                  <a:lnTo>
                    <a:pt x="642" y="1969"/>
                  </a:lnTo>
                  <a:lnTo>
                    <a:pt x="641" y="1988"/>
                  </a:lnTo>
                  <a:lnTo>
                    <a:pt x="636" y="2003"/>
                  </a:lnTo>
                  <a:lnTo>
                    <a:pt x="628" y="2015"/>
                  </a:lnTo>
                  <a:lnTo>
                    <a:pt x="616" y="2023"/>
                  </a:lnTo>
                  <a:lnTo>
                    <a:pt x="602" y="2029"/>
                  </a:lnTo>
                  <a:lnTo>
                    <a:pt x="584" y="2031"/>
                  </a:lnTo>
                  <a:lnTo>
                    <a:pt x="443" y="2031"/>
                  </a:lnTo>
                  <a:lnTo>
                    <a:pt x="424" y="2028"/>
                  </a:lnTo>
                  <a:lnTo>
                    <a:pt x="409" y="2022"/>
                  </a:lnTo>
                  <a:lnTo>
                    <a:pt x="397" y="2013"/>
                  </a:lnTo>
                  <a:lnTo>
                    <a:pt x="388" y="2001"/>
                  </a:lnTo>
                  <a:lnTo>
                    <a:pt x="384" y="1984"/>
                  </a:lnTo>
                  <a:lnTo>
                    <a:pt x="382" y="1966"/>
                  </a:lnTo>
                  <a:lnTo>
                    <a:pt x="380" y="1871"/>
                  </a:lnTo>
                  <a:lnTo>
                    <a:pt x="380" y="1847"/>
                  </a:lnTo>
                  <a:lnTo>
                    <a:pt x="378" y="1829"/>
                  </a:lnTo>
                  <a:lnTo>
                    <a:pt x="376" y="1815"/>
                  </a:lnTo>
                  <a:lnTo>
                    <a:pt x="371" y="1805"/>
                  </a:lnTo>
                  <a:lnTo>
                    <a:pt x="362" y="1799"/>
                  </a:lnTo>
                  <a:lnTo>
                    <a:pt x="349" y="1793"/>
                  </a:lnTo>
                  <a:lnTo>
                    <a:pt x="332" y="1789"/>
                  </a:lnTo>
                  <a:lnTo>
                    <a:pt x="309" y="1786"/>
                  </a:lnTo>
                  <a:lnTo>
                    <a:pt x="258" y="1777"/>
                  </a:lnTo>
                  <a:lnTo>
                    <a:pt x="206" y="1765"/>
                  </a:lnTo>
                  <a:lnTo>
                    <a:pt x="157" y="1752"/>
                  </a:lnTo>
                  <a:lnTo>
                    <a:pt x="107" y="1735"/>
                  </a:lnTo>
                  <a:lnTo>
                    <a:pt x="59" y="1713"/>
                  </a:lnTo>
                  <a:lnTo>
                    <a:pt x="38" y="1702"/>
                  </a:lnTo>
                  <a:lnTo>
                    <a:pt x="21" y="1693"/>
                  </a:lnTo>
                  <a:lnTo>
                    <a:pt x="10" y="1683"/>
                  </a:lnTo>
                  <a:lnTo>
                    <a:pt x="3" y="1671"/>
                  </a:lnTo>
                  <a:lnTo>
                    <a:pt x="0" y="1658"/>
                  </a:lnTo>
                  <a:lnTo>
                    <a:pt x="0" y="1643"/>
                  </a:lnTo>
                  <a:lnTo>
                    <a:pt x="2" y="1624"/>
                  </a:lnTo>
                  <a:lnTo>
                    <a:pt x="7" y="1603"/>
                  </a:lnTo>
                  <a:lnTo>
                    <a:pt x="28" y="1530"/>
                  </a:lnTo>
                  <a:lnTo>
                    <a:pt x="49" y="1457"/>
                  </a:lnTo>
                  <a:lnTo>
                    <a:pt x="57" y="1435"/>
                  </a:lnTo>
                  <a:lnTo>
                    <a:pt x="65" y="1420"/>
                  </a:lnTo>
                  <a:lnTo>
                    <a:pt x="73" y="1411"/>
                  </a:lnTo>
                  <a:lnTo>
                    <a:pt x="84" y="1406"/>
                  </a:lnTo>
                  <a:lnTo>
                    <a:pt x="97" y="1406"/>
                  </a:lnTo>
                  <a:lnTo>
                    <a:pt x="113" y="1412"/>
                  </a:lnTo>
                  <a:lnTo>
                    <a:pt x="134" y="1420"/>
                  </a:lnTo>
                  <a:lnTo>
                    <a:pt x="187" y="1446"/>
                  </a:lnTo>
                  <a:lnTo>
                    <a:pt x="241" y="1467"/>
                  </a:lnTo>
                  <a:lnTo>
                    <a:pt x="297" y="1483"/>
                  </a:lnTo>
                  <a:lnTo>
                    <a:pt x="353" y="1495"/>
                  </a:lnTo>
                  <a:lnTo>
                    <a:pt x="412" y="1505"/>
                  </a:lnTo>
                  <a:lnTo>
                    <a:pt x="458" y="1508"/>
                  </a:lnTo>
                  <a:lnTo>
                    <a:pt x="505" y="1505"/>
                  </a:lnTo>
                  <a:lnTo>
                    <a:pt x="550" y="1496"/>
                  </a:lnTo>
                  <a:lnTo>
                    <a:pt x="595" y="1481"/>
                  </a:lnTo>
                  <a:lnTo>
                    <a:pt x="622" y="1466"/>
                  </a:lnTo>
                  <a:lnTo>
                    <a:pt x="644" y="1447"/>
                  </a:lnTo>
                  <a:lnTo>
                    <a:pt x="663" y="1427"/>
                  </a:lnTo>
                  <a:lnTo>
                    <a:pt x="676" y="1404"/>
                  </a:lnTo>
                  <a:lnTo>
                    <a:pt x="684" y="1379"/>
                  </a:lnTo>
                  <a:lnTo>
                    <a:pt x="688" y="1353"/>
                  </a:lnTo>
                  <a:lnTo>
                    <a:pt x="687" y="1327"/>
                  </a:lnTo>
                  <a:lnTo>
                    <a:pt x="679" y="1301"/>
                  </a:lnTo>
                  <a:lnTo>
                    <a:pt x="668" y="1276"/>
                  </a:lnTo>
                  <a:lnTo>
                    <a:pt x="651" y="1252"/>
                  </a:lnTo>
                  <a:lnTo>
                    <a:pt x="628" y="1230"/>
                  </a:lnTo>
                  <a:lnTo>
                    <a:pt x="596" y="1207"/>
                  </a:lnTo>
                  <a:lnTo>
                    <a:pt x="560" y="1187"/>
                  </a:lnTo>
                  <a:lnTo>
                    <a:pt x="524" y="1169"/>
                  </a:lnTo>
                  <a:lnTo>
                    <a:pt x="467" y="1145"/>
                  </a:lnTo>
                  <a:lnTo>
                    <a:pt x="409" y="1121"/>
                  </a:lnTo>
                  <a:lnTo>
                    <a:pt x="351" y="1097"/>
                  </a:lnTo>
                  <a:lnTo>
                    <a:pt x="294" y="1071"/>
                  </a:lnTo>
                  <a:lnTo>
                    <a:pt x="239" y="1041"/>
                  </a:lnTo>
                  <a:lnTo>
                    <a:pt x="201" y="1016"/>
                  </a:lnTo>
                  <a:lnTo>
                    <a:pt x="165" y="990"/>
                  </a:lnTo>
                  <a:lnTo>
                    <a:pt x="133" y="961"/>
                  </a:lnTo>
                  <a:lnTo>
                    <a:pt x="103" y="931"/>
                  </a:lnTo>
                  <a:lnTo>
                    <a:pt x="78" y="898"/>
                  </a:lnTo>
                  <a:lnTo>
                    <a:pt x="56" y="864"/>
                  </a:lnTo>
                  <a:lnTo>
                    <a:pt x="39" y="827"/>
                  </a:lnTo>
                  <a:lnTo>
                    <a:pt x="25" y="788"/>
                  </a:lnTo>
                  <a:lnTo>
                    <a:pt x="15" y="746"/>
                  </a:lnTo>
                  <a:lnTo>
                    <a:pt x="10" y="701"/>
                  </a:lnTo>
                  <a:lnTo>
                    <a:pt x="12" y="654"/>
                  </a:lnTo>
                  <a:lnTo>
                    <a:pt x="16" y="606"/>
                  </a:lnTo>
                  <a:lnTo>
                    <a:pt x="26" y="560"/>
                  </a:lnTo>
                  <a:lnTo>
                    <a:pt x="39" y="517"/>
                  </a:lnTo>
                  <a:lnTo>
                    <a:pt x="56" y="478"/>
                  </a:lnTo>
                  <a:lnTo>
                    <a:pt x="78" y="441"/>
                  </a:lnTo>
                  <a:lnTo>
                    <a:pt x="101" y="406"/>
                  </a:lnTo>
                  <a:lnTo>
                    <a:pt x="129" y="376"/>
                  </a:lnTo>
                  <a:lnTo>
                    <a:pt x="162" y="347"/>
                  </a:lnTo>
                  <a:lnTo>
                    <a:pt x="197" y="321"/>
                  </a:lnTo>
                  <a:lnTo>
                    <a:pt x="235" y="299"/>
                  </a:lnTo>
                  <a:lnTo>
                    <a:pt x="277" y="278"/>
                  </a:lnTo>
                  <a:lnTo>
                    <a:pt x="321" y="260"/>
                  </a:lnTo>
                  <a:lnTo>
                    <a:pt x="344" y="251"/>
                  </a:lnTo>
                  <a:lnTo>
                    <a:pt x="362" y="244"/>
                  </a:lnTo>
                  <a:lnTo>
                    <a:pt x="375" y="238"/>
                  </a:lnTo>
                  <a:lnTo>
                    <a:pt x="385" y="230"/>
                  </a:lnTo>
                  <a:lnTo>
                    <a:pt x="391" y="222"/>
                  </a:lnTo>
                  <a:lnTo>
                    <a:pt x="394" y="210"/>
                  </a:lnTo>
                  <a:lnTo>
                    <a:pt x="397" y="196"/>
                  </a:lnTo>
                  <a:lnTo>
                    <a:pt x="398" y="177"/>
                  </a:lnTo>
                  <a:lnTo>
                    <a:pt x="399" y="153"/>
                  </a:lnTo>
                  <a:lnTo>
                    <a:pt x="398" y="113"/>
                  </a:lnTo>
                  <a:lnTo>
                    <a:pt x="399" y="73"/>
                  </a:lnTo>
                  <a:lnTo>
                    <a:pt x="400" y="50"/>
                  </a:lnTo>
                  <a:lnTo>
                    <a:pt x="403" y="32"/>
                  </a:lnTo>
                  <a:lnTo>
                    <a:pt x="409" y="20"/>
                  </a:lnTo>
                  <a:lnTo>
                    <a:pt x="417" y="11"/>
                  </a:lnTo>
                  <a:lnTo>
                    <a:pt x="429" y="5"/>
                  </a:lnTo>
                  <a:lnTo>
                    <a:pt x="446" y="1"/>
                  </a:lnTo>
                  <a:lnTo>
                    <a:pt x="469" y="0"/>
                  </a:lnTo>
                  <a:lnTo>
                    <a:pt x="4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4" name="Group 1078"/>
          <p:cNvGrpSpPr/>
          <p:nvPr/>
        </p:nvGrpSpPr>
        <p:grpSpPr>
          <a:xfrm>
            <a:off x="11201432" y="1133860"/>
            <a:ext cx="523875" cy="574675"/>
            <a:chOff x="8150225" y="2679701"/>
            <a:chExt cx="523875" cy="574675"/>
          </a:xfrm>
          <a:solidFill>
            <a:srgbClr val="000000"/>
          </a:solidFill>
        </p:grpSpPr>
        <p:sp>
          <p:nvSpPr>
            <p:cNvPr id="355" name="Freeform 462"/>
            <p:cNvSpPr>
              <a:spLocks/>
            </p:cNvSpPr>
            <p:nvPr/>
          </p:nvSpPr>
          <p:spPr bwMode="auto">
            <a:xfrm>
              <a:off x="8150225" y="3101976"/>
              <a:ext cx="523875" cy="152400"/>
            </a:xfrm>
            <a:custGeom>
              <a:avLst/>
              <a:gdLst>
                <a:gd name="T0" fmla="*/ 896 w 3302"/>
                <a:gd name="T1" fmla="*/ 704 h 962"/>
                <a:gd name="T2" fmla="*/ 937 w 3302"/>
                <a:gd name="T3" fmla="*/ 384 h 962"/>
                <a:gd name="T4" fmla="*/ 903 w 3302"/>
                <a:gd name="T5" fmla="*/ 301 h 962"/>
                <a:gd name="T6" fmla="*/ 900 w 3302"/>
                <a:gd name="T7" fmla="*/ 242 h 962"/>
                <a:gd name="T8" fmla="*/ 918 w 3302"/>
                <a:gd name="T9" fmla="*/ 202 h 962"/>
                <a:gd name="T10" fmla="*/ 951 w 3302"/>
                <a:gd name="T11" fmla="*/ 178 h 962"/>
                <a:gd name="T12" fmla="*/ 989 w 3302"/>
                <a:gd name="T13" fmla="*/ 165 h 962"/>
                <a:gd name="T14" fmla="*/ 1021 w 3302"/>
                <a:gd name="T15" fmla="*/ 160 h 962"/>
                <a:gd name="T16" fmla="*/ 1037 w 3302"/>
                <a:gd name="T17" fmla="*/ 160 h 962"/>
                <a:gd name="T18" fmla="*/ 1061 w 3302"/>
                <a:gd name="T19" fmla="*/ 161 h 962"/>
                <a:gd name="T20" fmla="*/ 1096 w 3302"/>
                <a:gd name="T21" fmla="*/ 168 h 962"/>
                <a:gd name="T22" fmla="*/ 1132 w 3302"/>
                <a:gd name="T23" fmla="*/ 185 h 962"/>
                <a:gd name="T24" fmla="*/ 1162 w 3302"/>
                <a:gd name="T25" fmla="*/ 213 h 962"/>
                <a:gd name="T26" fmla="*/ 1175 w 3302"/>
                <a:gd name="T27" fmla="*/ 260 h 962"/>
                <a:gd name="T28" fmla="*/ 1162 w 3302"/>
                <a:gd name="T29" fmla="*/ 327 h 962"/>
                <a:gd name="T30" fmla="*/ 1115 w 3302"/>
                <a:gd name="T31" fmla="*/ 418 h 962"/>
                <a:gd name="T32" fmla="*/ 1205 w 3302"/>
                <a:gd name="T33" fmla="*/ 620 h 962"/>
                <a:gd name="T34" fmla="*/ 1411 w 3302"/>
                <a:gd name="T35" fmla="*/ 6 h 962"/>
                <a:gd name="T36" fmla="*/ 1457 w 3302"/>
                <a:gd name="T37" fmla="*/ 33 h 962"/>
                <a:gd name="T38" fmla="*/ 1540 w 3302"/>
                <a:gd name="T39" fmla="*/ 79 h 962"/>
                <a:gd name="T40" fmla="*/ 1658 w 3302"/>
                <a:gd name="T41" fmla="*/ 135 h 962"/>
                <a:gd name="T42" fmla="*/ 1807 w 3302"/>
                <a:gd name="T43" fmla="*/ 197 h 962"/>
                <a:gd name="T44" fmla="*/ 1921 w 3302"/>
                <a:gd name="T45" fmla="*/ 256 h 962"/>
                <a:gd name="T46" fmla="*/ 2019 w 3302"/>
                <a:gd name="T47" fmla="*/ 208 h 962"/>
                <a:gd name="T48" fmla="*/ 2086 w 3302"/>
                <a:gd name="T49" fmla="*/ 171 h 962"/>
                <a:gd name="T50" fmla="*/ 2117 w 3302"/>
                <a:gd name="T51" fmla="*/ 153 h 962"/>
                <a:gd name="T52" fmla="*/ 2307 w 3302"/>
                <a:gd name="T53" fmla="*/ 745 h 962"/>
                <a:gd name="T54" fmla="*/ 2340 w 3302"/>
                <a:gd name="T55" fmla="*/ 470 h 962"/>
                <a:gd name="T56" fmla="*/ 2312 w 3302"/>
                <a:gd name="T57" fmla="*/ 396 h 962"/>
                <a:gd name="T58" fmla="*/ 2315 w 3302"/>
                <a:gd name="T59" fmla="*/ 346 h 962"/>
                <a:gd name="T60" fmla="*/ 2337 w 3302"/>
                <a:gd name="T61" fmla="*/ 314 h 962"/>
                <a:gd name="T62" fmla="*/ 2370 w 3302"/>
                <a:gd name="T63" fmla="*/ 296 h 962"/>
                <a:gd name="T64" fmla="*/ 2403 w 3302"/>
                <a:gd name="T65" fmla="*/ 288 h 962"/>
                <a:gd name="T66" fmla="*/ 2426 w 3302"/>
                <a:gd name="T67" fmla="*/ 287 h 962"/>
                <a:gd name="T68" fmla="*/ 2442 w 3302"/>
                <a:gd name="T69" fmla="*/ 287 h 962"/>
                <a:gd name="T70" fmla="*/ 2472 w 3302"/>
                <a:gd name="T71" fmla="*/ 293 h 962"/>
                <a:gd name="T72" fmla="*/ 2506 w 3302"/>
                <a:gd name="T73" fmla="*/ 306 h 962"/>
                <a:gd name="T74" fmla="*/ 2534 w 3302"/>
                <a:gd name="T75" fmla="*/ 332 h 962"/>
                <a:gd name="T76" fmla="*/ 2544 w 3302"/>
                <a:gd name="T77" fmla="*/ 376 h 962"/>
                <a:gd name="T78" fmla="*/ 2527 w 3302"/>
                <a:gd name="T79" fmla="*/ 443 h 962"/>
                <a:gd name="T80" fmla="*/ 2473 w 3302"/>
                <a:gd name="T81" fmla="*/ 535 h 962"/>
                <a:gd name="T82" fmla="*/ 2734 w 3302"/>
                <a:gd name="T83" fmla="*/ 151 h 962"/>
                <a:gd name="T84" fmla="*/ 2755 w 3302"/>
                <a:gd name="T85" fmla="*/ 164 h 962"/>
                <a:gd name="T86" fmla="*/ 2812 w 3302"/>
                <a:gd name="T87" fmla="*/ 197 h 962"/>
                <a:gd name="T88" fmla="*/ 2905 w 3302"/>
                <a:gd name="T89" fmla="*/ 244 h 962"/>
                <a:gd name="T90" fmla="*/ 3028 w 3302"/>
                <a:gd name="T91" fmla="*/ 298 h 962"/>
                <a:gd name="T92" fmla="*/ 3154 w 3302"/>
                <a:gd name="T93" fmla="*/ 354 h 962"/>
                <a:gd name="T94" fmla="*/ 3232 w 3302"/>
                <a:gd name="T95" fmla="*/ 432 h 962"/>
                <a:gd name="T96" fmla="*/ 3276 w 3302"/>
                <a:gd name="T97" fmla="*/ 535 h 962"/>
                <a:gd name="T98" fmla="*/ 3296 w 3302"/>
                <a:gd name="T99" fmla="*/ 668 h 962"/>
                <a:gd name="T100" fmla="*/ 3300 w 3302"/>
                <a:gd name="T101" fmla="*/ 833 h 962"/>
                <a:gd name="T102" fmla="*/ 0 w 3302"/>
                <a:gd name="T103" fmla="*/ 962 h 962"/>
                <a:gd name="T104" fmla="*/ 2 w 3302"/>
                <a:gd name="T105" fmla="*/ 761 h 962"/>
                <a:gd name="T106" fmla="*/ 10 w 3302"/>
                <a:gd name="T107" fmla="*/ 594 h 962"/>
                <a:gd name="T108" fmla="*/ 31 w 3302"/>
                <a:gd name="T109" fmla="*/ 455 h 962"/>
                <a:gd name="T110" fmla="*/ 75 w 3302"/>
                <a:gd name="T111" fmla="*/ 344 h 962"/>
                <a:gd name="T112" fmla="*/ 151 w 3302"/>
                <a:gd name="T113" fmla="*/ 258 h 962"/>
                <a:gd name="T114" fmla="*/ 268 w 3302"/>
                <a:gd name="T115" fmla="*/ 197 h 962"/>
                <a:gd name="T116" fmla="*/ 416 w 3302"/>
                <a:gd name="T117" fmla="*/ 135 h 962"/>
                <a:gd name="T118" fmla="*/ 534 w 3302"/>
                <a:gd name="T119" fmla="*/ 79 h 962"/>
                <a:gd name="T120" fmla="*/ 618 w 3302"/>
                <a:gd name="T121" fmla="*/ 33 h 962"/>
                <a:gd name="T122" fmla="*/ 665 w 3302"/>
                <a:gd name="T123" fmla="*/ 6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02" h="962">
                  <a:moveTo>
                    <a:pt x="674" y="0"/>
                  </a:moveTo>
                  <a:lnTo>
                    <a:pt x="870" y="620"/>
                  </a:lnTo>
                  <a:lnTo>
                    <a:pt x="896" y="704"/>
                  </a:lnTo>
                  <a:lnTo>
                    <a:pt x="982" y="455"/>
                  </a:lnTo>
                  <a:lnTo>
                    <a:pt x="957" y="418"/>
                  </a:lnTo>
                  <a:lnTo>
                    <a:pt x="937" y="384"/>
                  </a:lnTo>
                  <a:lnTo>
                    <a:pt x="922" y="354"/>
                  </a:lnTo>
                  <a:lnTo>
                    <a:pt x="910" y="327"/>
                  </a:lnTo>
                  <a:lnTo>
                    <a:pt x="903" y="301"/>
                  </a:lnTo>
                  <a:lnTo>
                    <a:pt x="899" y="279"/>
                  </a:lnTo>
                  <a:lnTo>
                    <a:pt x="897" y="260"/>
                  </a:lnTo>
                  <a:lnTo>
                    <a:pt x="900" y="242"/>
                  </a:lnTo>
                  <a:lnTo>
                    <a:pt x="904" y="226"/>
                  </a:lnTo>
                  <a:lnTo>
                    <a:pt x="911" y="213"/>
                  </a:lnTo>
                  <a:lnTo>
                    <a:pt x="918" y="202"/>
                  </a:lnTo>
                  <a:lnTo>
                    <a:pt x="928" y="192"/>
                  </a:lnTo>
                  <a:lnTo>
                    <a:pt x="939" y="185"/>
                  </a:lnTo>
                  <a:lnTo>
                    <a:pt x="951" y="178"/>
                  </a:lnTo>
                  <a:lnTo>
                    <a:pt x="963" y="172"/>
                  </a:lnTo>
                  <a:lnTo>
                    <a:pt x="976" y="168"/>
                  </a:lnTo>
                  <a:lnTo>
                    <a:pt x="989" y="165"/>
                  </a:lnTo>
                  <a:lnTo>
                    <a:pt x="1000" y="162"/>
                  </a:lnTo>
                  <a:lnTo>
                    <a:pt x="1011" y="161"/>
                  </a:lnTo>
                  <a:lnTo>
                    <a:pt x="1021" y="160"/>
                  </a:lnTo>
                  <a:lnTo>
                    <a:pt x="1028" y="160"/>
                  </a:lnTo>
                  <a:lnTo>
                    <a:pt x="1035" y="160"/>
                  </a:lnTo>
                  <a:lnTo>
                    <a:pt x="1037" y="160"/>
                  </a:lnTo>
                  <a:lnTo>
                    <a:pt x="1044" y="160"/>
                  </a:lnTo>
                  <a:lnTo>
                    <a:pt x="1052" y="160"/>
                  </a:lnTo>
                  <a:lnTo>
                    <a:pt x="1061" y="161"/>
                  </a:lnTo>
                  <a:lnTo>
                    <a:pt x="1073" y="162"/>
                  </a:lnTo>
                  <a:lnTo>
                    <a:pt x="1084" y="165"/>
                  </a:lnTo>
                  <a:lnTo>
                    <a:pt x="1096" y="168"/>
                  </a:lnTo>
                  <a:lnTo>
                    <a:pt x="1109" y="172"/>
                  </a:lnTo>
                  <a:lnTo>
                    <a:pt x="1121" y="178"/>
                  </a:lnTo>
                  <a:lnTo>
                    <a:pt x="1132" y="185"/>
                  </a:lnTo>
                  <a:lnTo>
                    <a:pt x="1143" y="192"/>
                  </a:lnTo>
                  <a:lnTo>
                    <a:pt x="1153" y="202"/>
                  </a:lnTo>
                  <a:lnTo>
                    <a:pt x="1162" y="213"/>
                  </a:lnTo>
                  <a:lnTo>
                    <a:pt x="1168" y="226"/>
                  </a:lnTo>
                  <a:lnTo>
                    <a:pt x="1173" y="242"/>
                  </a:lnTo>
                  <a:lnTo>
                    <a:pt x="1175" y="260"/>
                  </a:lnTo>
                  <a:lnTo>
                    <a:pt x="1174" y="279"/>
                  </a:lnTo>
                  <a:lnTo>
                    <a:pt x="1169" y="301"/>
                  </a:lnTo>
                  <a:lnTo>
                    <a:pt x="1162" y="327"/>
                  </a:lnTo>
                  <a:lnTo>
                    <a:pt x="1151" y="354"/>
                  </a:lnTo>
                  <a:lnTo>
                    <a:pt x="1135" y="384"/>
                  </a:lnTo>
                  <a:lnTo>
                    <a:pt x="1115" y="418"/>
                  </a:lnTo>
                  <a:lnTo>
                    <a:pt x="1090" y="455"/>
                  </a:lnTo>
                  <a:lnTo>
                    <a:pt x="1178" y="704"/>
                  </a:lnTo>
                  <a:lnTo>
                    <a:pt x="1205" y="620"/>
                  </a:lnTo>
                  <a:lnTo>
                    <a:pt x="1401" y="0"/>
                  </a:lnTo>
                  <a:lnTo>
                    <a:pt x="1403" y="1"/>
                  </a:lnTo>
                  <a:lnTo>
                    <a:pt x="1411" y="6"/>
                  </a:lnTo>
                  <a:lnTo>
                    <a:pt x="1422" y="12"/>
                  </a:lnTo>
                  <a:lnTo>
                    <a:pt x="1437" y="22"/>
                  </a:lnTo>
                  <a:lnTo>
                    <a:pt x="1457" y="33"/>
                  </a:lnTo>
                  <a:lnTo>
                    <a:pt x="1481" y="47"/>
                  </a:lnTo>
                  <a:lnTo>
                    <a:pt x="1509" y="62"/>
                  </a:lnTo>
                  <a:lnTo>
                    <a:pt x="1540" y="79"/>
                  </a:lnTo>
                  <a:lnTo>
                    <a:pt x="1577" y="96"/>
                  </a:lnTo>
                  <a:lnTo>
                    <a:pt x="1615" y="115"/>
                  </a:lnTo>
                  <a:lnTo>
                    <a:pt x="1658" y="135"/>
                  </a:lnTo>
                  <a:lnTo>
                    <a:pt x="1705" y="155"/>
                  </a:lnTo>
                  <a:lnTo>
                    <a:pt x="1754" y="176"/>
                  </a:lnTo>
                  <a:lnTo>
                    <a:pt x="1807" y="197"/>
                  </a:lnTo>
                  <a:lnTo>
                    <a:pt x="1850" y="214"/>
                  </a:lnTo>
                  <a:lnTo>
                    <a:pt x="1887" y="234"/>
                  </a:lnTo>
                  <a:lnTo>
                    <a:pt x="1921" y="256"/>
                  </a:lnTo>
                  <a:lnTo>
                    <a:pt x="1957" y="240"/>
                  </a:lnTo>
                  <a:lnTo>
                    <a:pt x="1990" y="223"/>
                  </a:lnTo>
                  <a:lnTo>
                    <a:pt x="2019" y="208"/>
                  </a:lnTo>
                  <a:lnTo>
                    <a:pt x="2045" y="194"/>
                  </a:lnTo>
                  <a:lnTo>
                    <a:pt x="2068" y="182"/>
                  </a:lnTo>
                  <a:lnTo>
                    <a:pt x="2086" y="171"/>
                  </a:lnTo>
                  <a:lnTo>
                    <a:pt x="2100" y="162"/>
                  </a:lnTo>
                  <a:lnTo>
                    <a:pt x="2111" y="157"/>
                  </a:lnTo>
                  <a:lnTo>
                    <a:pt x="2117" y="153"/>
                  </a:lnTo>
                  <a:lnTo>
                    <a:pt x="2120" y="151"/>
                  </a:lnTo>
                  <a:lnTo>
                    <a:pt x="2284" y="673"/>
                  </a:lnTo>
                  <a:lnTo>
                    <a:pt x="2307" y="745"/>
                  </a:lnTo>
                  <a:lnTo>
                    <a:pt x="2381" y="535"/>
                  </a:lnTo>
                  <a:lnTo>
                    <a:pt x="2359" y="501"/>
                  </a:lnTo>
                  <a:lnTo>
                    <a:pt x="2340" y="470"/>
                  </a:lnTo>
                  <a:lnTo>
                    <a:pt x="2327" y="443"/>
                  </a:lnTo>
                  <a:lnTo>
                    <a:pt x="2318" y="418"/>
                  </a:lnTo>
                  <a:lnTo>
                    <a:pt x="2312" y="396"/>
                  </a:lnTo>
                  <a:lnTo>
                    <a:pt x="2310" y="378"/>
                  </a:lnTo>
                  <a:lnTo>
                    <a:pt x="2311" y="360"/>
                  </a:lnTo>
                  <a:lnTo>
                    <a:pt x="2315" y="346"/>
                  </a:lnTo>
                  <a:lnTo>
                    <a:pt x="2320" y="332"/>
                  </a:lnTo>
                  <a:lnTo>
                    <a:pt x="2328" y="322"/>
                  </a:lnTo>
                  <a:lnTo>
                    <a:pt x="2337" y="314"/>
                  </a:lnTo>
                  <a:lnTo>
                    <a:pt x="2348" y="306"/>
                  </a:lnTo>
                  <a:lnTo>
                    <a:pt x="2359" y="300"/>
                  </a:lnTo>
                  <a:lnTo>
                    <a:pt x="2370" y="296"/>
                  </a:lnTo>
                  <a:lnTo>
                    <a:pt x="2382" y="293"/>
                  </a:lnTo>
                  <a:lnTo>
                    <a:pt x="2393" y="289"/>
                  </a:lnTo>
                  <a:lnTo>
                    <a:pt x="2403" y="288"/>
                  </a:lnTo>
                  <a:lnTo>
                    <a:pt x="2411" y="287"/>
                  </a:lnTo>
                  <a:lnTo>
                    <a:pt x="2419" y="287"/>
                  </a:lnTo>
                  <a:lnTo>
                    <a:pt x="2426" y="287"/>
                  </a:lnTo>
                  <a:lnTo>
                    <a:pt x="2428" y="287"/>
                  </a:lnTo>
                  <a:lnTo>
                    <a:pt x="2435" y="287"/>
                  </a:lnTo>
                  <a:lnTo>
                    <a:pt x="2442" y="287"/>
                  </a:lnTo>
                  <a:lnTo>
                    <a:pt x="2451" y="288"/>
                  </a:lnTo>
                  <a:lnTo>
                    <a:pt x="2461" y="289"/>
                  </a:lnTo>
                  <a:lnTo>
                    <a:pt x="2472" y="293"/>
                  </a:lnTo>
                  <a:lnTo>
                    <a:pt x="2484" y="296"/>
                  </a:lnTo>
                  <a:lnTo>
                    <a:pt x="2495" y="300"/>
                  </a:lnTo>
                  <a:lnTo>
                    <a:pt x="2506" y="306"/>
                  </a:lnTo>
                  <a:lnTo>
                    <a:pt x="2517" y="314"/>
                  </a:lnTo>
                  <a:lnTo>
                    <a:pt x="2526" y="322"/>
                  </a:lnTo>
                  <a:lnTo>
                    <a:pt x="2534" y="332"/>
                  </a:lnTo>
                  <a:lnTo>
                    <a:pt x="2539" y="346"/>
                  </a:lnTo>
                  <a:lnTo>
                    <a:pt x="2543" y="360"/>
                  </a:lnTo>
                  <a:lnTo>
                    <a:pt x="2544" y="376"/>
                  </a:lnTo>
                  <a:lnTo>
                    <a:pt x="2541" y="396"/>
                  </a:lnTo>
                  <a:lnTo>
                    <a:pt x="2536" y="418"/>
                  </a:lnTo>
                  <a:lnTo>
                    <a:pt x="2527" y="443"/>
                  </a:lnTo>
                  <a:lnTo>
                    <a:pt x="2514" y="470"/>
                  </a:lnTo>
                  <a:lnTo>
                    <a:pt x="2495" y="501"/>
                  </a:lnTo>
                  <a:lnTo>
                    <a:pt x="2473" y="535"/>
                  </a:lnTo>
                  <a:lnTo>
                    <a:pt x="2547" y="745"/>
                  </a:lnTo>
                  <a:lnTo>
                    <a:pt x="2570" y="673"/>
                  </a:lnTo>
                  <a:lnTo>
                    <a:pt x="2734" y="151"/>
                  </a:lnTo>
                  <a:lnTo>
                    <a:pt x="2736" y="153"/>
                  </a:lnTo>
                  <a:lnTo>
                    <a:pt x="2744" y="157"/>
                  </a:lnTo>
                  <a:lnTo>
                    <a:pt x="2755" y="164"/>
                  </a:lnTo>
                  <a:lnTo>
                    <a:pt x="2769" y="172"/>
                  </a:lnTo>
                  <a:lnTo>
                    <a:pt x="2789" y="183"/>
                  </a:lnTo>
                  <a:lnTo>
                    <a:pt x="2812" y="197"/>
                  </a:lnTo>
                  <a:lnTo>
                    <a:pt x="2840" y="211"/>
                  </a:lnTo>
                  <a:lnTo>
                    <a:pt x="2871" y="226"/>
                  </a:lnTo>
                  <a:lnTo>
                    <a:pt x="2905" y="244"/>
                  </a:lnTo>
                  <a:lnTo>
                    <a:pt x="2942" y="262"/>
                  </a:lnTo>
                  <a:lnTo>
                    <a:pt x="2984" y="279"/>
                  </a:lnTo>
                  <a:lnTo>
                    <a:pt x="3028" y="298"/>
                  </a:lnTo>
                  <a:lnTo>
                    <a:pt x="3077" y="317"/>
                  </a:lnTo>
                  <a:lnTo>
                    <a:pt x="3117" y="335"/>
                  </a:lnTo>
                  <a:lnTo>
                    <a:pt x="3154" y="354"/>
                  </a:lnTo>
                  <a:lnTo>
                    <a:pt x="3184" y="378"/>
                  </a:lnTo>
                  <a:lnTo>
                    <a:pt x="3211" y="403"/>
                  </a:lnTo>
                  <a:lnTo>
                    <a:pt x="3232" y="432"/>
                  </a:lnTo>
                  <a:lnTo>
                    <a:pt x="3251" y="463"/>
                  </a:lnTo>
                  <a:lnTo>
                    <a:pt x="3265" y="497"/>
                  </a:lnTo>
                  <a:lnTo>
                    <a:pt x="3276" y="535"/>
                  </a:lnTo>
                  <a:lnTo>
                    <a:pt x="3285" y="576"/>
                  </a:lnTo>
                  <a:lnTo>
                    <a:pt x="3291" y="620"/>
                  </a:lnTo>
                  <a:lnTo>
                    <a:pt x="3296" y="668"/>
                  </a:lnTo>
                  <a:lnTo>
                    <a:pt x="3298" y="720"/>
                  </a:lnTo>
                  <a:lnTo>
                    <a:pt x="3300" y="775"/>
                  </a:lnTo>
                  <a:lnTo>
                    <a:pt x="3300" y="833"/>
                  </a:lnTo>
                  <a:lnTo>
                    <a:pt x="3301" y="895"/>
                  </a:lnTo>
                  <a:lnTo>
                    <a:pt x="3302" y="962"/>
                  </a:lnTo>
                  <a:lnTo>
                    <a:pt x="0" y="962"/>
                  </a:lnTo>
                  <a:lnTo>
                    <a:pt x="1" y="892"/>
                  </a:lnTo>
                  <a:lnTo>
                    <a:pt x="1" y="825"/>
                  </a:lnTo>
                  <a:lnTo>
                    <a:pt x="2" y="761"/>
                  </a:lnTo>
                  <a:lnTo>
                    <a:pt x="3" y="702"/>
                  </a:lnTo>
                  <a:lnTo>
                    <a:pt x="6" y="647"/>
                  </a:lnTo>
                  <a:lnTo>
                    <a:pt x="10" y="594"/>
                  </a:lnTo>
                  <a:lnTo>
                    <a:pt x="14" y="544"/>
                  </a:lnTo>
                  <a:lnTo>
                    <a:pt x="22" y="498"/>
                  </a:lnTo>
                  <a:lnTo>
                    <a:pt x="31" y="455"/>
                  </a:lnTo>
                  <a:lnTo>
                    <a:pt x="43" y="415"/>
                  </a:lnTo>
                  <a:lnTo>
                    <a:pt x="57" y="379"/>
                  </a:lnTo>
                  <a:lnTo>
                    <a:pt x="75" y="344"/>
                  </a:lnTo>
                  <a:lnTo>
                    <a:pt x="97" y="312"/>
                  </a:lnTo>
                  <a:lnTo>
                    <a:pt x="122" y="284"/>
                  </a:lnTo>
                  <a:lnTo>
                    <a:pt x="151" y="258"/>
                  </a:lnTo>
                  <a:lnTo>
                    <a:pt x="185" y="235"/>
                  </a:lnTo>
                  <a:lnTo>
                    <a:pt x="224" y="214"/>
                  </a:lnTo>
                  <a:lnTo>
                    <a:pt x="268" y="197"/>
                  </a:lnTo>
                  <a:lnTo>
                    <a:pt x="320" y="176"/>
                  </a:lnTo>
                  <a:lnTo>
                    <a:pt x="370" y="155"/>
                  </a:lnTo>
                  <a:lnTo>
                    <a:pt x="416" y="135"/>
                  </a:lnTo>
                  <a:lnTo>
                    <a:pt x="459" y="115"/>
                  </a:lnTo>
                  <a:lnTo>
                    <a:pt x="499" y="96"/>
                  </a:lnTo>
                  <a:lnTo>
                    <a:pt x="534" y="79"/>
                  </a:lnTo>
                  <a:lnTo>
                    <a:pt x="566" y="62"/>
                  </a:lnTo>
                  <a:lnTo>
                    <a:pt x="594" y="47"/>
                  </a:lnTo>
                  <a:lnTo>
                    <a:pt x="618" y="33"/>
                  </a:lnTo>
                  <a:lnTo>
                    <a:pt x="638" y="22"/>
                  </a:lnTo>
                  <a:lnTo>
                    <a:pt x="653" y="12"/>
                  </a:lnTo>
                  <a:lnTo>
                    <a:pt x="665" y="6"/>
                  </a:lnTo>
                  <a:lnTo>
                    <a:pt x="672" y="1"/>
                  </a:lnTo>
                  <a:lnTo>
                    <a:pt x="6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463"/>
            <p:cNvSpPr>
              <a:spLocks noEditPoints="1"/>
            </p:cNvSpPr>
            <p:nvPr/>
          </p:nvSpPr>
          <p:spPr bwMode="auto">
            <a:xfrm>
              <a:off x="8402638" y="2679701"/>
              <a:ext cx="211138" cy="212725"/>
            </a:xfrm>
            <a:custGeom>
              <a:avLst/>
              <a:gdLst>
                <a:gd name="T0" fmla="*/ 620 w 1335"/>
                <a:gd name="T1" fmla="*/ 252 h 1337"/>
                <a:gd name="T2" fmla="*/ 615 w 1335"/>
                <a:gd name="T3" fmla="*/ 322 h 1337"/>
                <a:gd name="T4" fmla="*/ 597 w 1335"/>
                <a:gd name="T5" fmla="*/ 347 h 1337"/>
                <a:gd name="T6" fmla="*/ 510 w 1335"/>
                <a:gd name="T7" fmla="*/ 395 h 1337"/>
                <a:gd name="T8" fmla="*/ 457 w 1335"/>
                <a:gd name="T9" fmla="*/ 487 h 1337"/>
                <a:gd name="T10" fmla="*/ 470 w 1335"/>
                <a:gd name="T11" fmla="*/ 600 h 1337"/>
                <a:gd name="T12" fmla="*/ 548 w 1335"/>
                <a:gd name="T13" fmla="*/ 678 h 1337"/>
                <a:gd name="T14" fmla="*/ 690 w 1335"/>
                <a:gd name="T15" fmla="*/ 743 h 1337"/>
                <a:gd name="T16" fmla="*/ 737 w 1335"/>
                <a:gd name="T17" fmla="*/ 806 h 1337"/>
                <a:gd name="T18" fmla="*/ 697 w 1335"/>
                <a:gd name="T19" fmla="*/ 862 h 1337"/>
                <a:gd name="T20" fmla="*/ 580 w 1335"/>
                <a:gd name="T21" fmla="*/ 866 h 1337"/>
                <a:gd name="T22" fmla="*/ 483 w 1335"/>
                <a:gd name="T23" fmla="*/ 832 h 1337"/>
                <a:gd name="T24" fmla="*/ 459 w 1335"/>
                <a:gd name="T25" fmla="*/ 883 h 1337"/>
                <a:gd name="T26" fmla="*/ 451 w 1335"/>
                <a:gd name="T27" fmla="*/ 946 h 1337"/>
                <a:gd name="T28" fmla="*/ 542 w 1335"/>
                <a:gd name="T29" fmla="*/ 984 h 1337"/>
                <a:gd name="T30" fmla="*/ 604 w 1335"/>
                <a:gd name="T31" fmla="*/ 1002 h 1337"/>
                <a:gd name="T32" fmla="*/ 609 w 1335"/>
                <a:gd name="T33" fmla="*/ 1077 h 1337"/>
                <a:gd name="T34" fmla="*/ 663 w 1335"/>
                <a:gd name="T35" fmla="*/ 1093 h 1337"/>
                <a:gd name="T36" fmla="*/ 715 w 1335"/>
                <a:gd name="T37" fmla="*/ 1079 h 1337"/>
                <a:gd name="T38" fmla="*/ 718 w 1335"/>
                <a:gd name="T39" fmla="*/ 1000 h 1337"/>
                <a:gd name="T40" fmla="*/ 772 w 1335"/>
                <a:gd name="T41" fmla="*/ 968 h 1337"/>
                <a:gd name="T42" fmla="*/ 863 w 1335"/>
                <a:gd name="T43" fmla="*/ 887 h 1337"/>
                <a:gd name="T44" fmla="*/ 885 w 1335"/>
                <a:gd name="T45" fmla="*/ 773 h 1337"/>
                <a:gd name="T46" fmla="*/ 836 w 1335"/>
                <a:gd name="T47" fmla="*/ 668 h 1337"/>
                <a:gd name="T48" fmla="*/ 717 w 1335"/>
                <a:gd name="T49" fmla="*/ 597 h 1337"/>
                <a:gd name="T50" fmla="*/ 625 w 1335"/>
                <a:gd name="T51" fmla="*/ 550 h 1337"/>
                <a:gd name="T52" fmla="*/ 606 w 1335"/>
                <a:gd name="T53" fmla="*/ 495 h 1337"/>
                <a:gd name="T54" fmla="*/ 654 w 1335"/>
                <a:gd name="T55" fmla="*/ 456 h 1337"/>
                <a:gd name="T56" fmla="*/ 772 w 1335"/>
                <a:gd name="T57" fmla="*/ 468 h 1337"/>
                <a:gd name="T58" fmla="*/ 829 w 1335"/>
                <a:gd name="T59" fmla="*/ 483 h 1337"/>
                <a:gd name="T60" fmla="*/ 858 w 1335"/>
                <a:gd name="T61" fmla="*/ 396 h 1337"/>
                <a:gd name="T62" fmla="*/ 842 w 1335"/>
                <a:gd name="T63" fmla="*/ 365 h 1337"/>
                <a:gd name="T64" fmla="*/ 743 w 1335"/>
                <a:gd name="T65" fmla="*/ 337 h 1337"/>
                <a:gd name="T66" fmla="*/ 722 w 1335"/>
                <a:gd name="T67" fmla="*/ 312 h 1337"/>
                <a:gd name="T68" fmla="*/ 718 w 1335"/>
                <a:gd name="T69" fmla="*/ 252 h 1337"/>
                <a:gd name="T70" fmla="*/ 668 w 1335"/>
                <a:gd name="T71" fmla="*/ 242 h 1337"/>
                <a:gd name="T72" fmla="*/ 758 w 1335"/>
                <a:gd name="T73" fmla="*/ 4 h 1337"/>
                <a:gd name="T74" fmla="*/ 988 w 1335"/>
                <a:gd name="T75" fmla="*/ 80 h 1337"/>
                <a:gd name="T76" fmla="*/ 1183 w 1335"/>
                <a:gd name="T77" fmla="*/ 242 h 1337"/>
                <a:gd name="T78" fmla="*/ 1303 w 1335"/>
                <a:gd name="T79" fmla="*/ 460 h 1337"/>
                <a:gd name="T80" fmla="*/ 1335 w 1335"/>
                <a:gd name="T81" fmla="*/ 698 h 1337"/>
                <a:gd name="T82" fmla="*/ 1281 w 1335"/>
                <a:gd name="T83" fmla="*/ 934 h 1337"/>
                <a:gd name="T84" fmla="*/ 1140 w 1335"/>
                <a:gd name="T85" fmla="*/ 1141 h 1337"/>
                <a:gd name="T86" fmla="*/ 943 w 1335"/>
                <a:gd name="T87" fmla="*/ 1277 h 1337"/>
                <a:gd name="T88" fmla="*/ 719 w 1335"/>
                <a:gd name="T89" fmla="*/ 1334 h 1337"/>
                <a:gd name="T90" fmla="*/ 490 w 1335"/>
                <a:gd name="T91" fmla="*/ 1312 h 1337"/>
                <a:gd name="T92" fmla="*/ 327 w 1335"/>
                <a:gd name="T93" fmla="*/ 1243 h 1337"/>
                <a:gd name="T94" fmla="*/ 155 w 1335"/>
                <a:gd name="T95" fmla="*/ 1319 h 1337"/>
                <a:gd name="T96" fmla="*/ 33 w 1335"/>
                <a:gd name="T97" fmla="*/ 1317 h 1337"/>
                <a:gd name="T98" fmla="*/ 26 w 1335"/>
                <a:gd name="T99" fmla="*/ 1279 h 1337"/>
                <a:gd name="T100" fmla="*/ 111 w 1335"/>
                <a:gd name="T101" fmla="*/ 1214 h 1337"/>
                <a:gd name="T102" fmla="*/ 174 w 1335"/>
                <a:gd name="T103" fmla="*/ 1116 h 1337"/>
                <a:gd name="T104" fmla="*/ 67 w 1335"/>
                <a:gd name="T105" fmla="*/ 961 h 1337"/>
                <a:gd name="T106" fmla="*/ 3 w 1335"/>
                <a:gd name="T107" fmla="*/ 736 h 1337"/>
                <a:gd name="T108" fmla="*/ 20 w 1335"/>
                <a:gd name="T109" fmla="*/ 504 h 1337"/>
                <a:gd name="T110" fmla="*/ 117 w 1335"/>
                <a:gd name="T111" fmla="*/ 289 h 1337"/>
                <a:gd name="T112" fmla="*/ 294 w 1335"/>
                <a:gd name="T113" fmla="*/ 113 h 1337"/>
                <a:gd name="T114" fmla="*/ 517 w 1335"/>
                <a:gd name="T115" fmla="*/ 15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5" h="1337">
                  <a:moveTo>
                    <a:pt x="645" y="242"/>
                  </a:moveTo>
                  <a:lnTo>
                    <a:pt x="633" y="244"/>
                  </a:lnTo>
                  <a:lnTo>
                    <a:pt x="624" y="247"/>
                  </a:lnTo>
                  <a:lnTo>
                    <a:pt x="620" y="252"/>
                  </a:lnTo>
                  <a:lnTo>
                    <a:pt x="617" y="260"/>
                  </a:lnTo>
                  <a:lnTo>
                    <a:pt x="615" y="273"/>
                  </a:lnTo>
                  <a:lnTo>
                    <a:pt x="615" y="308"/>
                  </a:lnTo>
                  <a:lnTo>
                    <a:pt x="615" y="322"/>
                  </a:lnTo>
                  <a:lnTo>
                    <a:pt x="614" y="331"/>
                  </a:lnTo>
                  <a:lnTo>
                    <a:pt x="611" y="337"/>
                  </a:lnTo>
                  <a:lnTo>
                    <a:pt x="606" y="343"/>
                  </a:lnTo>
                  <a:lnTo>
                    <a:pt x="597" y="347"/>
                  </a:lnTo>
                  <a:lnTo>
                    <a:pt x="584" y="352"/>
                  </a:lnTo>
                  <a:lnTo>
                    <a:pt x="556" y="364"/>
                  </a:lnTo>
                  <a:lnTo>
                    <a:pt x="531" y="378"/>
                  </a:lnTo>
                  <a:lnTo>
                    <a:pt x="510" y="395"/>
                  </a:lnTo>
                  <a:lnTo>
                    <a:pt x="491" y="413"/>
                  </a:lnTo>
                  <a:lnTo>
                    <a:pt x="477" y="436"/>
                  </a:lnTo>
                  <a:lnTo>
                    <a:pt x="465" y="460"/>
                  </a:lnTo>
                  <a:lnTo>
                    <a:pt x="457" y="487"/>
                  </a:lnTo>
                  <a:lnTo>
                    <a:pt x="454" y="517"/>
                  </a:lnTo>
                  <a:lnTo>
                    <a:pt x="454" y="547"/>
                  </a:lnTo>
                  <a:lnTo>
                    <a:pt x="459" y="575"/>
                  </a:lnTo>
                  <a:lnTo>
                    <a:pt x="470" y="600"/>
                  </a:lnTo>
                  <a:lnTo>
                    <a:pt x="484" y="623"/>
                  </a:lnTo>
                  <a:lnTo>
                    <a:pt x="502" y="643"/>
                  </a:lnTo>
                  <a:lnTo>
                    <a:pt x="524" y="662"/>
                  </a:lnTo>
                  <a:lnTo>
                    <a:pt x="548" y="678"/>
                  </a:lnTo>
                  <a:lnTo>
                    <a:pt x="588" y="698"/>
                  </a:lnTo>
                  <a:lnTo>
                    <a:pt x="628" y="716"/>
                  </a:lnTo>
                  <a:lnTo>
                    <a:pt x="667" y="732"/>
                  </a:lnTo>
                  <a:lnTo>
                    <a:pt x="690" y="743"/>
                  </a:lnTo>
                  <a:lnTo>
                    <a:pt x="711" y="758"/>
                  </a:lnTo>
                  <a:lnTo>
                    <a:pt x="726" y="773"/>
                  </a:lnTo>
                  <a:lnTo>
                    <a:pt x="733" y="790"/>
                  </a:lnTo>
                  <a:lnTo>
                    <a:pt x="737" y="806"/>
                  </a:lnTo>
                  <a:lnTo>
                    <a:pt x="734" y="823"/>
                  </a:lnTo>
                  <a:lnTo>
                    <a:pt x="727" y="838"/>
                  </a:lnTo>
                  <a:lnTo>
                    <a:pt x="715" y="852"/>
                  </a:lnTo>
                  <a:lnTo>
                    <a:pt x="697" y="862"/>
                  </a:lnTo>
                  <a:lnTo>
                    <a:pt x="672" y="871"/>
                  </a:lnTo>
                  <a:lnTo>
                    <a:pt x="646" y="873"/>
                  </a:lnTo>
                  <a:lnTo>
                    <a:pt x="620" y="872"/>
                  </a:lnTo>
                  <a:lnTo>
                    <a:pt x="580" y="866"/>
                  </a:lnTo>
                  <a:lnTo>
                    <a:pt x="542" y="855"/>
                  </a:lnTo>
                  <a:lnTo>
                    <a:pt x="503" y="838"/>
                  </a:lnTo>
                  <a:lnTo>
                    <a:pt x="492" y="833"/>
                  </a:lnTo>
                  <a:lnTo>
                    <a:pt x="483" y="832"/>
                  </a:lnTo>
                  <a:lnTo>
                    <a:pt x="478" y="834"/>
                  </a:lnTo>
                  <a:lnTo>
                    <a:pt x="472" y="841"/>
                  </a:lnTo>
                  <a:lnTo>
                    <a:pt x="468" y="852"/>
                  </a:lnTo>
                  <a:lnTo>
                    <a:pt x="459" y="883"/>
                  </a:lnTo>
                  <a:lnTo>
                    <a:pt x="450" y="913"/>
                  </a:lnTo>
                  <a:lnTo>
                    <a:pt x="447" y="927"/>
                  </a:lnTo>
                  <a:lnTo>
                    <a:pt x="447" y="937"/>
                  </a:lnTo>
                  <a:lnTo>
                    <a:pt x="451" y="946"/>
                  </a:lnTo>
                  <a:lnTo>
                    <a:pt x="459" y="953"/>
                  </a:lnTo>
                  <a:lnTo>
                    <a:pt x="472" y="961"/>
                  </a:lnTo>
                  <a:lnTo>
                    <a:pt x="506" y="974"/>
                  </a:lnTo>
                  <a:lnTo>
                    <a:pt x="542" y="984"/>
                  </a:lnTo>
                  <a:lnTo>
                    <a:pt x="578" y="990"/>
                  </a:lnTo>
                  <a:lnTo>
                    <a:pt x="591" y="994"/>
                  </a:lnTo>
                  <a:lnTo>
                    <a:pt x="600" y="997"/>
                  </a:lnTo>
                  <a:lnTo>
                    <a:pt x="604" y="1002"/>
                  </a:lnTo>
                  <a:lnTo>
                    <a:pt x="607" y="1011"/>
                  </a:lnTo>
                  <a:lnTo>
                    <a:pt x="607" y="1026"/>
                  </a:lnTo>
                  <a:lnTo>
                    <a:pt x="607" y="1066"/>
                  </a:lnTo>
                  <a:lnTo>
                    <a:pt x="609" y="1077"/>
                  </a:lnTo>
                  <a:lnTo>
                    <a:pt x="614" y="1085"/>
                  </a:lnTo>
                  <a:lnTo>
                    <a:pt x="622" y="1091"/>
                  </a:lnTo>
                  <a:lnTo>
                    <a:pt x="633" y="1093"/>
                  </a:lnTo>
                  <a:lnTo>
                    <a:pt x="663" y="1093"/>
                  </a:lnTo>
                  <a:lnTo>
                    <a:pt x="693" y="1093"/>
                  </a:lnTo>
                  <a:lnTo>
                    <a:pt x="702" y="1091"/>
                  </a:lnTo>
                  <a:lnTo>
                    <a:pt x="710" y="1086"/>
                  </a:lnTo>
                  <a:lnTo>
                    <a:pt x="715" y="1079"/>
                  </a:lnTo>
                  <a:lnTo>
                    <a:pt x="717" y="1068"/>
                  </a:lnTo>
                  <a:lnTo>
                    <a:pt x="717" y="1040"/>
                  </a:lnTo>
                  <a:lnTo>
                    <a:pt x="717" y="1012"/>
                  </a:lnTo>
                  <a:lnTo>
                    <a:pt x="718" y="1000"/>
                  </a:lnTo>
                  <a:lnTo>
                    <a:pt x="722" y="990"/>
                  </a:lnTo>
                  <a:lnTo>
                    <a:pt x="730" y="984"/>
                  </a:lnTo>
                  <a:lnTo>
                    <a:pt x="742" y="979"/>
                  </a:lnTo>
                  <a:lnTo>
                    <a:pt x="772" y="968"/>
                  </a:lnTo>
                  <a:lnTo>
                    <a:pt x="798" y="954"/>
                  </a:lnTo>
                  <a:lnTo>
                    <a:pt x="824" y="935"/>
                  </a:lnTo>
                  <a:lnTo>
                    <a:pt x="846" y="913"/>
                  </a:lnTo>
                  <a:lnTo>
                    <a:pt x="863" y="887"/>
                  </a:lnTo>
                  <a:lnTo>
                    <a:pt x="876" y="859"/>
                  </a:lnTo>
                  <a:lnTo>
                    <a:pt x="884" y="832"/>
                  </a:lnTo>
                  <a:lnTo>
                    <a:pt x="887" y="802"/>
                  </a:lnTo>
                  <a:lnTo>
                    <a:pt x="885" y="773"/>
                  </a:lnTo>
                  <a:lnTo>
                    <a:pt x="880" y="744"/>
                  </a:lnTo>
                  <a:lnTo>
                    <a:pt x="869" y="718"/>
                  </a:lnTo>
                  <a:lnTo>
                    <a:pt x="854" y="691"/>
                  </a:lnTo>
                  <a:lnTo>
                    <a:pt x="836" y="668"/>
                  </a:lnTo>
                  <a:lnTo>
                    <a:pt x="813" y="647"/>
                  </a:lnTo>
                  <a:lnTo>
                    <a:pt x="785" y="629"/>
                  </a:lnTo>
                  <a:lnTo>
                    <a:pt x="751" y="612"/>
                  </a:lnTo>
                  <a:lnTo>
                    <a:pt x="717" y="597"/>
                  </a:lnTo>
                  <a:lnTo>
                    <a:pt x="682" y="581"/>
                  </a:lnTo>
                  <a:lnTo>
                    <a:pt x="662" y="572"/>
                  </a:lnTo>
                  <a:lnTo>
                    <a:pt x="643" y="562"/>
                  </a:lnTo>
                  <a:lnTo>
                    <a:pt x="625" y="550"/>
                  </a:lnTo>
                  <a:lnTo>
                    <a:pt x="613" y="537"/>
                  </a:lnTo>
                  <a:lnTo>
                    <a:pt x="606" y="524"/>
                  </a:lnTo>
                  <a:lnTo>
                    <a:pt x="603" y="509"/>
                  </a:lnTo>
                  <a:lnTo>
                    <a:pt x="606" y="495"/>
                  </a:lnTo>
                  <a:lnTo>
                    <a:pt x="612" y="482"/>
                  </a:lnTo>
                  <a:lnTo>
                    <a:pt x="622" y="471"/>
                  </a:lnTo>
                  <a:lnTo>
                    <a:pt x="637" y="462"/>
                  </a:lnTo>
                  <a:lnTo>
                    <a:pt x="654" y="456"/>
                  </a:lnTo>
                  <a:lnTo>
                    <a:pt x="672" y="454"/>
                  </a:lnTo>
                  <a:lnTo>
                    <a:pt x="706" y="454"/>
                  </a:lnTo>
                  <a:lnTo>
                    <a:pt x="739" y="459"/>
                  </a:lnTo>
                  <a:lnTo>
                    <a:pt x="772" y="468"/>
                  </a:lnTo>
                  <a:lnTo>
                    <a:pt x="803" y="480"/>
                  </a:lnTo>
                  <a:lnTo>
                    <a:pt x="814" y="484"/>
                  </a:lnTo>
                  <a:lnTo>
                    <a:pt x="822" y="485"/>
                  </a:lnTo>
                  <a:lnTo>
                    <a:pt x="829" y="483"/>
                  </a:lnTo>
                  <a:lnTo>
                    <a:pt x="833" y="476"/>
                  </a:lnTo>
                  <a:lnTo>
                    <a:pt x="838" y="465"/>
                  </a:lnTo>
                  <a:lnTo>
                    <a:pt x="848" y="431"/>
                  </a:lnTo>
                  <a:lnTo>
                    <a:pt x="858" y="396"/>
                  </a:lnTo>
                  <a:lnTo>
                    <a:pt x="860" y="386"/>
                  </a:lnTo>
                  <a:lnTo>
                    <a:pt x="858" y="377"/>
                  </a:lnTo>
                  <a:lnTo>
                    <a:pt x="851" y="370"/>
                  </a:lnTo>
                  <a:lnTo>
                    <a:pt x="842" y="365"/>
                  </a:lnTo>
                  <a:lnTo>
                    <a:pt x="816" y="354"/>
                  </a:lnTo>
                  <a:lnTo>
                    <a:pt x="788" y="346"/>
                  </a:lnTo>
                  <a:lnTo>
                    <a:pt x="760" y="340"/>
                  </a:lnTo>
                  <a:lnTo>
                    <a:pt x="743" y="337"/>
                  </a:lnTo>
                  <a:lnTo>
                    <a:pt x="733" y="334"/>
                  </a:lnTo>
                  <a:lnTo>
                    <a:pt x="727" y="330"/>
                  </a:lnTo>
                  <a:lnTo>
                    <a:pt x="723" y="323"/>
                  </a:lnTo>
                  <a:lnTo>
                    <a:pt x="722" y="312"/>
                  </a:lnTo>
                  <a:lnTo>
                    <a:pt x="722" y="297"/>
                  </a:lnTo>
                  <a:lnTo>
                    <a:pt x="721" y="277"/>
                  </a:lnTo>
                  <a:lnTo>
                    <a:pt x="720" y="262"/>
                  </a:lnTo>
                  <a:lnTo>
                    <a:pt x="718" y="252"/>
                  </a:lnTo>
                  <a:lnTo>
                    <a:pt x="712" y="247"/>
                  </a:lnTo>
                  <a:lnTo>
                    <a:pt x="702" y="245"/>
                  </a:lnTo>
                  <a:lnTo>
                    <a:pt x="688" y="244"/>
                  </a:lnTo>
                  <a:lnTo>
                    <a:pt x="668" y="242"/>
                  </a:lnTo>
                  <a:lnTo>
                    <a:pt x="645" y="242"/>
                  </a:lnTo>
                  <a:close/>
                  <a:moveTo>
                    <a:pt x="637" y="0"/>
                  </a:moveTo>
                  <a:lnTo>
                    <a:pt x="698" y="0"/>
                  </a:lnTo>
                  <a:lnTo>
                    <a:pt x="758" y="4"/>
                  </a:lnTo>
                  <a:lnTo>
                    <a:pt x="817" y="15"/>
                  </a:lnTo>
                  <a:lnTo>
                    <a:pt x="875" y="32"/>
                  </a:lnTo>
                  <a:lnTo>
                    <a:pt x="933" y="54"/>
                  </a:lnTo>
                  <a:lnTo>
                    <a:pt x="988" y="80"/>
                  </a:lnTo>
                  <a:lnTo>
                    <a:pt x="1042" y="113"/>
                  </a:lnTo>
                  <a:lnTo>
                    <a:pt x="1092" y="151"/>
                  </a:lnTo>
                  <a:lnTo>
                    <a:pt x="1140" y="195"/>
                  </a:lnTo>
                  <a:lnTo>
                    <a:pt x="1183" y="242"/>
                  </a:lnTo>
                  <a:lnTo>
                    <a:pt x="1221" y="293"/>
                  </a:lnTo>
                  <a:lnTo>
                    <a:pt x="1253" y="346"/>
                  </a:lnTo>
                  <a:lnTo>
                    <a:pt x="1281" y="402"/>
                  </a:lnTo>
                  <a:lnTo>
                    <a:pt x="1303" y="460"/>
                  </a:lnTo>
                  <a:lnTo>
                    <a:pt x="1319" y="518"/>
                  </a:lnTo>
                  <a:lnTo>
                    <a:pt x="1329" y="578"/>
                  </a:lnTo>
                  <a:lnTo>
                    <a:pt x="1335" y="637"/>
                  </a:lnTo>
                  <a:lnTo>
                    <a:pt x="1335" y="698"/>
                  </a:lnTo>
                  <a:lnTo>
                    <a:pt x="1329" y="759"/>
                  </a:lnTo>
                  <a:lnTo>
                    <a:pt x="1319" y="818"/>
                  </a:lnTo>
                  <a:lnTo>
                    <a:pt x="1303" y="877"/>
                  </a:lnTo>
                  <a:lnTo>
                    <a:pt x="1281" y="934"/>
                  </a:lnTo>
                  <a:lnTo>
                    <a:pt x="1253" y="989"/>
                  </a:lnTo>
                  <a:lnTo>
                    <a:pt x="1221" y="1042"/>
                  </a:lnTo>
                  <a:lnTo>
                    <a:pt x="1183" y="1093"/>
                  </a:lnTo>
                  <a:lnTo>
                    <a:pt x="1140" y="1141"/>
                  </a:lnTo>
                  <a:lnTo>
                    <a:pt x="1094" y="1182"/>
                  </a:lnTo>
                  <a:lnTo>
                    <a:pt x="1046" y="1219"/>
                  </a:lnTo>
                  <a:lnTo>
                    <a:pt x="995" y="1251"/>
                  </a:lnTo>
                  <a:lnTo>
                    <a:pt x="943" y="1277"/>
                  </a:lnTo>
                  <a:lnTo>
                    <a:pt x="889" y="1299"/>
                  </a:lnTo>
                  <a:lnTo>
                    <a:pt x="833" y="1316"/>
                  </a:lnTo>
                  <a:lnTo>
                    <a:pt x="776" y="1328"/>
                  </a:lnTo>
                  <a:lnTo>
                    <a:pt x="719" y="1334"/>
                  </a:lnTo>
                  <a:lnTo>
                    <a:pt x="662" y="1337"/>
                  </a:lnTo>
                  <a:lnTo>
                    <a:pt x="604" y="1333"/>
                  </a:lnTo>
                  <a:lnTo>
                    <a:pt x="547" y="1326"/>
                  </a:lnTo>
                  <a:lnTo>
                    <a:pt x="490" y="1312"/>
                  </a:lnTo>
                  <a:lnTo>
                    <a:pt x="435" y="1295"/>
                  </a:lnTo>
                  <a:lnTo>
                    <a:pt x="381" y="1273"/>
                  </a:lnTo>
                  <a:lnTo>
                    <a:pt x="329" y="1245"/>
                  </a:lnTo>
                  <a:lnTo>
                    <a:pt x="327" y="1243"/>
                  </a:lnTo>
                  <a:lnTo>
                    <a:pt x="284" y="1273"/>
                  </a:lnTo>
                  <a:lnTo>
                    <a:pt x="240" y="1294"/>
                  </a:lnTo>
                  <a:lnTo>
                    <a:pt x="197" y="1309"/>
                  </a:lnTo>
                  <a:lnTo>
                    <a:pt x="155" y="1319"/>
                  </a:lnTo>
                  <a:lnTo>
                    <a:pt x="116" y="1325"/>
                  </a:lnTo>
                  <a:lnTo>
                    <a:pt x="78" y="1325"/>
                  </a:lnTo>
                  <a:lnTo>
                    <a:pt x="44" y="1321"/>
                  </a:lnTo>
                  <a:lnTo>
                    <a:pt x="33" y="1317"/>
                  </a:lnTo>
                  <a:lnTo>
                    <a:pt x="25" y="1309"/>
                  </a:lnTo>
                  <a:lnTo>
                    <a:pt x="22" y="1299"/>
                  </a:lnTo>
                  <a:lnTo>
                    <a:pt x="22" y="1289"/>
                  </a:lnTo>
                  <a:lnTo>
                    <a:pt x="26" y="1279"/>
                  </a:lnTo>
                  <a:lnTo>
                    <a:pt x="36" y="1272"/>
                  </a:lnTo>
                  <a:lnTo>
                    <a:pt x="64" y="1256"/>
                  </a:lnTo>
                  <a:lnTo>
                    <a:pt x="89" y="1236"/>
                  </a:lnTo>
                  <a:lnTo>
                    <a:pt x="111" y="1214"/>
                  </a:lnTo>
                  <a:lnTo>
                    <a:pt x="131" y="1190"/>
                  </a:lnTo>
                  <a:lnTo>
                    <a:pt x="147" y="1166"/>
                  </a:lnTo>
                  <a:lnTo>
                    <a:pt x="162" y="1140"/>
                  </a:lnTo>
                  <a:lnTo>
                    <a:pt x="174" y="1116"/>
                  </a:lnTo>
                  <a:lnTo>
                    <a:pt x="167" y="1111"/>
                  </a:lnTo>
                  <a:lnTo>
                    <a:pt x="129" y="1063"/>
                  </a:lnTo>
                  <a:lnTo>
                    <a:pt x="95" y="1012"/>
                  </a:lnTo>
                  <a:lnTo>
                    <a:pt x="67" y="961"/>
                  </a:lnTo>
                  <a:lnTo>
                    <a:pt x="43" y="907"/>
                  </a:lnTo>
                  <a:lnTo>
                    <a:pt x="25" y="850"/>
                  </a:lnTo>
                  <a:lnTo>
                    <a:pt x="11" y="793"/>
                  </a:lnTo>
                  <a:lnTo>
                    <a:pt x="3" y="736"/>
                  </a:lnTo>
                  <a:lnTo>
                    <a:pt x="0" y="677"/>
                  </a:lnTo>
                  <a:lnTo>
                    <a:pt x="1" y="620"/>
                  </a:lnTo>
                  <a:lnTo>
                    <a:pt x="8" y="561"/>
                  </a:lnTo>
                  <a:lnTo>
                    <a:pt x="20" y="504"/>
                  </a:lnTo>
                  <a:lnTo>
                    <a:pt x="36" y="449"/>
                  </a:lnTo>
                  <a:lnTo>
                    <a:pt x="58" y="394"/>
                  </a:lnTo>
                  <a:lnTo>
                    <a:pt x="85" y="341"/>
                  </a:lnTo>
                  <a:lnTo>
                    <a:pt x="117" y="289"/>
                  </a:lnTo>
                  <a:lnTo>
                    <a:pt x="153" y="240"/>
                  </a:lnTo>
                  <a:lnTo>
                    <a:pt x="195" y="195"/>
                  </a:lnTo>
                  <a:lnTo>
                    <a:pt x="243" y="151"/>
                  </a:lnTo>
                  <a:lnTo>
                    <a:pt x="294" y="113"/>
                  </a:lnTo>
                  <a:lnTo>
                    <a:pt x="347" y="80"/>
                  </a:lnTo>
                  <a:lnTo>
                    <a:pt x="402" y="54"/>
                  </a:lnTo>
                  <a:lnTo>
                    <a:pt x="459" y="32"/>
                  </a:lnTo>
                  <a:lnTo>
                    <a:pt x="517" y="15"/>
                  </a:lnTo>
                  <a:lnTo>
                    <a:pt x="577" y="4"/>
                  </a:lnTo>
                  <a:lnTo>
                    <a:pt x="6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464"/>
            <p:cNvSpPr>
              <a:spLocks/>
            </p:cNvSpPr>
            <p:nvPr/>
          </p:nvSpPr>
          <p:spPr bwMode="auto">
            <a:xfrm>
              <a:off x="8228013" y="2873376"/>
              <a:ext cx="173038" cy="231775"/>
            </a:xfrm>
            <a:custGeom>
              <a:avLst/>
              <a:gdLst>
                <a:gd name="T0" fmla="*/ 645 w 1092"/>
                <a:gd name="T1" fmla="*/ 8 h 1456"/>
                <a:gd name="T2" fmla="*/ 749 w 1092"/>
                <a:gd name="T3" fmla="*/ 43 h 1456"/>
                <a:gd name="T4" fmla="*/ 830 w 1092"/>
                <a:gd name="T5" fmla="*/ 94 h 1456"/>
                <a:gd name="T6" fmla="*/ 882 w 1092"/>
                <a:gd name="T7" fmla="*/ 145 h 1456"/>
                <a:gd name="T8" fmla="*/ 903 w 1092"/>
                <a:gd name="T9" fmla="*/ 175 h 1456"/>
                <a:gd name="T10" fmla="*/ 909 w 1092"/>
                <a:gd name="T11" fmla="*/ 178 h 1456"/>
                <a:gd name="T12" fmla="*/ 931 w 1092"/>
                <a:gd name="T13" fmla="*/ 184 h 1456"/>
                <a:gd name="T14" fmla="*/ 966 w 1092"/>
                <a:gd name="T15" fmla="*/ 203 h 1456"/>
                <a:gd name="T16" fmla="*/ 1002 w 1092"/>
                <a:gd name="T17" fmla="*/ 240 h 1456"/>
                <a:gd name="T18" fmla="*/ 1035 w 1092"/>
                <a:gd name="T19" fmla="*/ 299 h 1456"/>
                <a:gd name="T20" fmla="*/ 1057 w 1092"/>
                <a:gd name="T21" fmla="*/ 391 h 1456"/>
                <a:gd name="T22" fmla="*/ 1059 w 1092"/>
                <a:gd name="T23" fmla="*/ 518 h 1456"/>
                <a:gd name="T24" fmla="*/ 1038 w 1092"/>
                <a:gd name="T25" fmla="*/ 660 h 1456"/>
                <a:gd name="T26" fmla="*/ 1048 w 1092"/>
                <a:gd name="T27" fmla="*/ 695 h 1456"/>
                <a:gd name="T28" fmla="*/ 1075 w 1092"/>
                <a:gd name="T29" fmla="*/ 710 h 1456"/>
                <a:gd name="T30" fmla="*/ 1090 w 1092"/>
                <a:gd name="T31" fmla="*/ 747 h 1456"/>
                <a:gd name="T32" fmla="*/ 1089 w 1092"/>
                <a:gd name="T33" fmla="*/ 815 h 1456"/>
                <a:gd name="T34" fmla="*/ 1060 w 1092"/>
                <a:gd name="T35" fmla="*/ 925 h 1456"/>
                <a:gd name="T36" fmla="*/ 1024 w 1092"/>
                <a:gd name="T37" fmla="*/ 1007 h 1456"/>
                <a:gd name="T38" fmla="*/ 992 w 1092"/>
                <a:gd name="T39" fmla="*/ 1039 h 1456"/>
                <a:gd name="T40" fmla="*/ 963 w 1092"/>
                <a:gd name="T41" fmla="*/ 1117 h 1456"/>
                <a:gd name="T42" fmla="*/ 907 w 1092"/>
                <a:gd name="T43" fmla="*/ 1232 h 1456"/>
                <a:gd name="T44" fmla="*/ 821 w 1092"/>
                <a:gd name="T45" fmla="*/ 1337 h 1456"/>
                <a:gd name="T46" fmla="*/ 707 w 1092"/>
                <a:gd name="T47" fmla="*/ 1418 h 1456"/>
                <a:gd name="T48" fmla="*/ 569 w 1092"/>
                <a:gd name="T49" fmla="*/ 1456 h 1456"/>
                <a:gd name="T50" fmla="*/ 429 w 1092"/>
                <a:gd name="T51" fmla="*/ 1438 h 1456"/>
                <a:gd name="T52" fmla="*/ 305 w 1092"/>
                <a:gd name="T53" fmla="*/ 1368 h 1456"/>
                <a:gd name="T54" fmla="*/ 209 w 1092"/>
                <a:gd name="T55" fmla="*/ 1270 h 1456"/>
                <a:gd name="T56" fmla="*/ 143 w 1092"/>
                <a:gd name="T57" fmla="*/ 1155 h 1456"/>
                <a:gd name="T58" fmla="*/ 110 w 1092"/>
                <a:gd name="T59" fmla="*/ 1042 h 1456"/>
                <a:gd name="T60" fmla="*/ 80 w 1092"/>
                <a:gd name="T61" fmla="*/ 1023 h 1456"/>
                <a:gd name="T62" fmla="*/ 45 w 1092"/>
                <a:gd name="T63" fmla="*/ 959 h 1456"/>
                <a:gd name="T64" fmla="*/ 10 w 1092"/>
                <a:gd name="T65" fmla="*/ 846 h 1456"/>
                <a:gd name="T66" fmla="*/ 0 w 1092"/>
                <a:gd name="T67" fmla="*/ 766 h 1456"/>
                <a:gd name="T68" fmla="*/ 11 w 1092"/>
                <a:gd name="T69" fmla="*/ 718 h 1456"/>
                <a:gd name="T70" fmla="*/ 35 w 1092"/>
                <a:gd name="T71" fmla="*/ 699 h 1456"/>
                <a:gd name="T72" fmla="*/ 64 w 1092"/>
                <a:gd name="T73" fmla="*/ 695 h 1456"/>
                <a:gd name="T74" fmla="*/ 38 w 1092"/>
                <a:gd name="T75" fmla="*/ 579 h 1456"/>
                <a:gd name="T76" fmla="*/ 36 w 1092"/>
                <a:gd name="T77" fmla="*/ 448 h 1456"/>
                <a:gd name="T78" fmla="*/ 76 w 1092"/>
                <a:gd name="T79" fmla="*/ 319 h 1456"/>
                <a:gd name="T80" fmla="*/ 146 w 1092"/>
                <a:gd name="T81" fmla="*/ 211 h 1456"/>
                <a:gd name="T82" fmla="*/ 251 w 1092"/>
                <a:gd name="T83" fmla="*/ 112 h 1456"/>
                <a:gd name="T84" fmla="*/ 368 w 1092"/>
                <a:gd name="T85" fmla="*/ 39 h 1456"/>
                <a:gd name="T86" fmla="*/ 477 w 1092"/>
                <a:gd name="T87" fmla="*/ 6 h 1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92" h="1456">
                  <a:moveTo>
                    <a:pt x="560" y="0"/>
                  </a:moveTo>
                  <a:lnTo>
                    <a:pt x="604" y="2"/>
                  </a:lnTo>
                  <a:lnTo>
                    <a:pt x="645" y="8"/>
                  </a:lnTo>
                  <a:lnTo>
                    <a:pt x="683" y="18"/>
                  </a:lnTo>
                  <a:lnTo>
                    <a:pt x="717" y="29"/>
                  </a:lnTo>
                  <a:lnTo>
                    <a:pt x="749" y="43"/>
                  </a:lnTo>
                  <a:lnTo>
                    <a:pt x="776" y="59"/>
                  </a:lnTo>
                  <a:lnTo>
                    <a:pt x="805" y="75"/>
                  </a:lnTo>
                  <a:lnTo>
                    <a:pt x="830" y="94"/>
                  </a:lnTo>
                  <a:lnTo>
                    <a:pt x="851" y="112"/>
                  </a:lnTo>
                  <a:lnTo>
                    <a:pt x="868" y="129"/>
                  </a:lnTo>
                  <a:lnTo>
                    <a:pt x="882" y="145"/>
                  </a:lnTo>
                  <a:lnTo>
                    <a:pt x="892" y="158"/>
                  </a:lnTo>
                  <a:lnTo>
                    <a:pt x="900" y="168"/>
                  </a:lnTo>
                  <a:lnTo>
                    <a:pt x="903" y="175"/>
                  </a:lnTo>
                  <a:lnTo>
                    <a:pt x="905" y="178"/>
                  </a:lnTo>
                  <a:lnTo>
                    <a:pt x="906" y="178"/>
                  </a:lnTo>
                  <a:lnTo>
                    <a:pt x="909" y="178"/>
                  </a:lnTo>
                  <a:lnTo>
                    <a:pt x="915" y="179"/>
                  </a:lnTo>
                  <a:lnTo>
                    <a:pt x="923" y="181"/>
                  </a:lnTo>
                  <a:lnTo>
                    <a:pt x="931" y="184"/>
                  </a:lnTo>
                  <a:lnTo>
                    <a:pt x="942" y="189"/>
                  </a:lnTo>
                  <a:lnTo>
                    <a:pt x="953" y="196"/>
                  </a:lnTo>
                  <a:lnTo>
                    <a:pt x="966" y="203"/>
                  </a:lnTo>
                  <a:lnTo>
                    <a:pt x="978" y="212"/>
                  </a:lnTo>
                  <a:lnTo>
                    <a:pt x="990" y="224"/>
                  </a:lnTo>
                  <a:lnTo>
                    <a:pt x="1002" y="240"/>
                  </a:lnTo>
                  <a:lnTo>
                    <a:pt x="1014" y="256"/>
                  </a:lnTo>
                  <a:lnTo>
                    <a:pt x="1025" y="276"/>
                  </a:lnTo>
                  <a:lnTo>
                    <a:pt x="1035" y="299"/>
                  </a:lnTo>
                  <a:lnTo>
                    <a:pt x="1044" y="326"/>
                  </a:lnTo>
                  <a:lnTo>
                    <a:pt x="1051" y="357"/>
                  </a:lnTo>
                  <a:lnTo>
                    <a:pt x="1057" y="391"/>
                  </a:lnTo>
                  <a:lnTo>
                    <a:pt x="1060" y="428"/>
                  </a:lnTo>
                  <a:lnTo>
                    <a:pt x="1061" y="471"/>
                  </a:lnTo>
                  <a:lnTo>
                    <a:pt x="1059" y="518"/>
                  </a:lnTo>
                  <a:lnTo>
                    <a:pt x="1055" y="569"/>
                  </a:lnTo>
                  <a:lnTo>
                    <a:pt x="1046" y="626"/>
                  </a:lnTo>
                  <a:lnTo>
                    <a:pt x="1038" y="660"/>
                  </a:lnTo>
                  <a:lnTo>
                    <a:pt x="1028" y="695"/>
                  </a:lnTo>
                  <a:lnTo>
                    <a:pt x="1038" y="694"/>
                  </a:lnTo>
                  <a:lnTo>
                    <a:pt x="1048" y="695"/>
                  </a:lnTo>
                  <a:lnTo>
                    <a:pt x="1057" y="699"/>
                  </a:lnTo>
                  <a:lnTo>
                    <a:pt x="1066" y="703"/>
                  </a:lnTo>
                  <a:lnTo>
                    <a:pt x="1075" y="710"/>
                  </a:lnTo>
                  <a:lnTo>
                    <a:pt x="1081" y="718"/>
                  </a:lnTo>
                  <a:lnTo>
                    <a:pt x="1087" y="732"/>
                  </a:lnTo>
                  <a:lnTo>
                    <a:pt x="1090" y="747"/>
                  </a:lnTo>
                  <a:lnTo>
                    <a:pt x="1092" y="766"/>
                  </a:lnTo>
                  <a:lnTo>
                    <a:pt x="1091" y="789"/>
                  </a:lnTo>
                  <a:lnTo>
                    <a:pt x="1089" y="815"/>
                  </a:lnTo>
                  <a:lnTo>
                    <a:pt x="1082" y="846"/>
                  </a:lnTo>
                  <a:lnTo>
                    <a:pt x="1074" y="883"/>
                  </a:lnTo>
                  <a:lnTo>
                    <a:pt x="1060" y="925"/>
                  </a:lnTo>
                  <a:lnTo>
                    <a:pt x="1048" y="959"/>
                  </a:lnTo>
                  <a:lnTo>
                    <a:pt x="1036" y="986"/>
                  </a:lnTo>
                  <a:lnTo>
                    <a:pt x="1024" y="1007"/>
                  </a:lnTo>
                  <a:lnTo>
                    <a:pt x="1013" y="1023"/>
                  </a:lnTo>
                  <a:lnTo>
                    <a:pt x="1002" y="1033"/>
                  </a:lnTo>
                  <a:lnTo>
                    <a:pt x="992" y="1039"/>
                  </a:lnTo>
                  <a:lnTo>
                    <a:pt x="982" y="1042"/>
                  </a:lnTo>
                  <a:lnTo>
                    <a:pt x="974" y="1079"/>
                  </a:lnTo>
                  <a:lnTo>
                    <a:pt x="963" y="1117"/>
                  </a:lnTo>
                  <a:lnTo>
                    <a:pt x="948" y="1155"/>
                  </a:lnTo>
                  <a:lnTo>
                    <a:pt x="929" y="1194"/>
                  </a:lnTo>
                  <a:lnTo>
                    <a:pt x="907" y="1232"/>
                  </a:lnTo>
                  <a:lnTo>
                    <a:pt x="882" y="1269"/>
                  </a:lnTo>
                  <a:lnTo>
                    <a:pt x="853" y="1304"/>
                  </a:lnTo>
                  <a:lnTo>
                    <a:pt x="821" y="1337"/>
                  </a:lnTo>
                  <a:lnTo>
                    <a:pt x="786" y="1368"/>
                  </a:lnTo>
                  <a:lnTo>
                    <a:pt x="748" y="1395"/>
                  </a:lnTo>
                  <a:lnTo>
                    <a:pt x="707" y="1418"/>
                  </a:lnTo>
                  <a:lnTo>
                    <a:pt x="663" y="1436"/>
                  </a:lnTo>
                  <a:lnTo>
                    <a:pt x="617" y="1450"/>
                  </a:lnTo>
                  <a:lnTo>
                    <a:pt x="569" y="1456"/>
                  </a:lnTo>
                  <a:lnTo>
                    <a:pt x="522" y="1456"/>
                  </a:lnTo>
                  <a:lnTo>
                    <a:pt x="474" y="1450"/>
                  </a:lnTo>
                  <a:lnTo>
                    <a:pt x="429" y="1438"/>
                  </a:lnTo>
                  <a:lnTo>
                    <a:pt x="384" y="1419"/>
                  </a:lnTo>
                  <a:lnTo>
                    <a:pt x="342" y="1396"/>
                  </a:lnTo>
                  <a:lnTo>
                    <a:pt x="305" y="1368"/>
                  </a:lnTo>
                  <a:lnTo>
                    <a:pt x="270" y="1338"/>
                  </a:lnTo>
                  <a:lnTo>
                    <a:pt x="238" y="1305"/>
                  </a:lnTo>
                  <a:lnTo>
                    <a:pt x="209" y="1270"/>
                  </a:lnTo>
                  <a:lnTo>
                    <a:pt x="184" y="1232"/>
                  </a:lnTo>
                  <a:lnTo>
                    <a:pt x="162" y="1194"/>
                  </a:lnTo>
                  <a:lnTo>
                    <a:pt x="143" y="1155"/>
                  </a:lnTo>
                  <a:lnTo>
                    <a:pt x="129" y="1117"/>
                  </a:lnTo>
                  <a:lnTo>
                    <a:pt x="118" y="1079"/>
                  </a:lnTo>
                  <a:lnTo>
                    <a:pt x="110" y="1042"/>
                  </a:lnTo>
                  <a:lnTo>
                    <a:pt x="100" y="1039"/>
                  </a:lnTo>
                  <a:lnTo>
                    <a:pt x="90" y="1033"/>
                  </a:lnTo>
                  <a:lnTo>
                    <a:pt x="80" y="1023"/>
                  </a:lnTo>
                  <a:lnTo>
                    <a:pt x="68" y="1007"/>
                  </a:lnTo>
                  <a:lnTo>
                    <a:pt x="57" y="986"/>
                  </a:lnTo>
                  <a:lnTo>
                    <a:pt x="45" y="959"/>
                  </a:lnTo>
                  <a:lnTo>
                    <a:pt x="32" y="925"/>
                  </a:lnTo>
                  <a:lnTo>
                    <a:pt x="19" y="883"/>
                  </a:lnTo>
                  <a:lnTo>
                    <a:pt x="10" y="846"/>
                  </a:lnTo>
                  <a:lnTo>
                    <a:pt x="4" y="815"/>
                  </a:lnTo>
                  <a:lnTo>
                    <a:pt x="1" y="789"/>
                  </a:lnTo>
                  <a:lnTo>
                    <a:pt x="0" y="766"/>
                  </a:lnTo>
                  <a:lnTo>
                    <a:pt x="2" y="747"/>
                  </a:lnTo>
                  <a:lnTo>
                    <a:pt x="5" y="732"/>
                  </a:lnTo>
                  <a:lnTo>
                    <a:pt x="11" y="718"/>
                  </a:lnTo>
                  <a:lnTo>
                    <a:pt x="18" y="710"/>
                  </a:lnTo>
                  <a:lnTo>
                    <a:pt x="26" y="703"/>
                  </a:lnTo>
                  <a:lnTo>
                    <a:pt x="35" y="699"/>
                  </a:lnTo>
                  <a:lnTo>
                    <a:pt x="45" y="695"/>
                  </a:lnTo>
                  <a:lnTo>
                    <a:pt x="54" y="694"/>
                  </a:lnTo>
                  <a:lnTo>
                    <a:pt x="64" y="695"/>
                  </a:lnTo>
                  <a:lnTo>
                    <a:pt x="54" y="660"/>
                  </a:lnTo>
                  <a:lnTo>
                    <a:pt x="46" y="626"/>
                  </a:lnTo>
                  <a:lnTo>
                    <a:pt x="38" y="579"/>
                  </a:lnTo>
                  <a:lnTo>
                    <a:pt x="34" y="535"/>
                  </a:lnTo>
                  <a:lnTo>
                    <a:pt x="33" y="491"/>
                  </a:lnTo>
                  <a:lnTo>
                    <a:pt x="36" y="448"/>
                  </a:lnTo>
                  <a:lnTo>
                    <a:pt x="45" y="406"/>
                  </a:lnTo>
                  <a:lnTo>
                    <a:pt x="58" y="361"/>
                  </a:lnTo>
                  <a:lnTo>
                    <a:pt x="76" y="319"/>
                  </a:lnTo>
                  <a:lnTo>
                    <a:pt x="97" y="280"/>
                  </a:lnTo>
                  <a:lnTo>
                    <a:pt x="120" y="244"/>
                  </a:lnTo>
                  <a:lnTo>
                    <a:pt x="146" y="211"/>
                  </a:lnTo>
                  <a:lnTo>
                    <a:pt x="174" y="180"/>
                  </a:lnTo>
                  <a:lnTo>
                    <a:pt x="211" y="145"/>
                  </a:lnTo>
                  <a:lnTo>
                    <a:pt x="251" y="112"/>
                  </a:lnTo>
                  <a:lnTo>
                    <a:pt x="293" y="82"/>
                  </a:lnTo>
                  <a:lnTo>
                    <a:pt x="329" y="59"/>
                  </a:lnTo>
                  <a:lnTo>
                    <a:pt x="368" y="39"/>
                  </a:lnTo>
                  <a:lnTo>
                    <a:pt x="408" y="22"/>
                  </a:lnTo>
                  <a:lnTo>
                    <a:pt x="441" y="12"/>
                  </a:lnTo>
                  <a:lnTo>
                    <a:pt x="477" y="6"/>
                  </a:lnTo>
                  <a:lnTo>
                    <a:pt x="513" y="2"/>
                  </a:lnTo>
                  <a:lnTo>
                    <a:pt x="5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465"/>
            <p:cNvSpPr>
              <a:spLocks/>
            </p:cNvSpPr>
            <p:nvPr/>
          </p:nvSpPr>
          <p:spPr bwMode="auto">
            <a:xfrm>
              <a:off x="8461375" y="2935288"/>
              <a:ext cx="146050" cy="193675"/>
            </a:xfrm>
            <a:custGeom>
              <a:avLst/>
              <a:gdLst>
                <a:gd name="T0" fmla="*/ 510 w 920"/>
                <a:gd name="T1" fmla="*/ 2 h 1224"/>
                <a:gd name="T2" fmla="*/ 575 w 920"/>
                <a:gd name="T3" fmla="*/ 14 h 1224"/>
                <a:gd name="T4" fmla="*/ 630 w 920"/>
                <a:gd name="T5" fmla="*/ 35 h 1224"/>
                <a:gd name="T6" fmla="*/ 682 w 920"/>
                <a:gd name="T7" fmla="*/ 65 h 1224"/>
                <a:gd name="T8" fmla="*/ 723 w 920"/>
                <a:gd name="T9" fmla="*/ 99 h 1224"/>
                <a:gd name="T10" fmla="*/ 749 w 920"/>
                <a:gd name="T11" fmla="*/ 129 h 1224"/>
                <a:gd name="T12" fmla="*/ 761 w 920"/>
                <a:gd name="T13" fmla="*/ 147 h 1224"/>
                <a:gd name="T14" fmla="*/ 764 w 920"/>
                <a:gd name="T15" fmla="*/ 150 h 1224"/>
                <a:gd name="T16" fmla="*/ 772 w 920"/>
                <a:gd name="T17" fmla="*/ 151 h 1224"/>
                <a:gd name="T18" fmla="*/ 788 w 920"/>
                <a:gd name="T19" fmla="*/ 157 h 1224"/>
                <a:gd name="T20" fmla="*/ 806 w 920"/>
                <a:gd name="T21" fmla="*/ 167 h 1224"/>
                <a:gd name="T22" fmla="*/ 828 w 920"/>
                <a:gd name="T23" fmla="*/ 183 h 1224"/>
                <a:gd name="T24" fmla="*/ 849 w 920"/>
                <a:gd name="T25" fmla="*/ 209 h 1224"/>
                <a:gd name="T26" fmla="*/ 869 w 920"/>
                <a:gd name="T27" fmla="*/ 245 h 1224"/>
                <a:gd name="T28" fmla="*/ 884 w 920"/>
                <a:gd name="T29" fmla="*/ 292 h 1224"/>
                <a:gd name="T30" fmla="*/ 892 w 920"/>
                <a:gd name="T31" fmla="*/ 354 h 1224"/>
                <a:gd name="T32" fmla="*/ 892 w 920"/>
                <a:gd name="T33" fmla="*/ 431 h 1224"/>
                <a:gd name="T34" fmla="*/ 881 w 920"/>
                <a:gd name="T35" fmla="*/ 526 h 1224"/>
                <a:gd name="T36" fmla="*/ 865 w 920"/>
                <a:gd name="T37" fmla="*/ 585 h 1224"/>
                <a:gd name="T38" fmla="*/ 884 w 920"/>
                <a:gd name="T39" fmla="*/ 585 h 1224"/>
                <a:gd name="T40" fmla="*/ 900 w 920"/>
                <a:gd name="T41" fmla="*/ 592 h 1224"/>
                <a:gd name="T42" fmla="*/ 913 w 920"/>
                <a:gd name="T43" fmla="*/ 609 h 1224"/>
                <a:gd name="T44" fmla="*/ 920 w 920"/>
                <a:gd name="T45" fmla="*/ 638 h 1224"/>
                <a:gd name="T46" fmla="*/ 918 w 920"/>
                <a:gd name="T47" fmla="*/ 682 h 1224"/>
                <a:gd name="T48" fmla="*/ 903 w 920"/>
                <a:gd name="T49" fmla="*/ 742 h 1224"/>
                <a:gd name="T50" fmla="*/ 882 w 920"/>
                <a:gd name="T51" fmla="*/ 806 h 1224"/>
                <a:gd name="T52" fmla="*/ 862 w 920"/>
                <a:gd name="T53" fmla="*/ 847 h 1224"/>
                <a:gd name="T54" fmla="*/ 844 w 920"/>
                <a:gd name="T55" fmla="*/ 868 h 1224"/>
                <a:gd name="T56" fmla="*/ 826 w 920"/>
                <a:gd name="T57" fmla="*/ 876 h 1224"/>
                <a:gd name="T58" fmla="*/ 809 w 920"/>
                <a:gd name="T59" fmla="*/ 944 h 1224"/>
                <a:gd name="T60" fmla="*/ 777 w 920"/>
                <a:gd name="T61" fmla="*/ 1015 h 1224"/>
                <a:gd name="T62" fmla="*/ 729 w 920"/>
                <a:gd name="T63" fmla="*/ 1083 h 1224"/>
                <a:gd name="T64" fmla="*/ 670 w 920"/>
                <a:gd name="T65" fmla="*/ 1143 h 1224"/>
                <a:gd name="T66" fmla="*/ 598 w 920"/>
                <a:gd name="T67" fmla="*/ 1190 h 1224"/>
                <a:gd name="T68" fmla="*/ 519 w 920"/>
                <a:gd name="T69" fmla="*/ 1219 h 1224"/>
                <a:gd name="T70" fmla="*/ 440 w 920"/>
                <a:gd name="T71" fmla="*/ 1224 h 1224"/>
                <a:gd name="T72" fmla="*/ 362 w 920"/>
                <a:gd name="T73" fmla="*/ 1208 h 1224"/>
                <a:gd name="T74" fmla="*/ 283 w 920"/>
                <a:gd name="T75" fmla="*/ 1169 h 1224"/>
                <a:gd name="T76" fmla="*/ 217 w 920"/>
                <a:gd name="T77" fmla="*/ 1115 h 1224"/>
                <a:gd name="T78" fmla="*/ 164 w 920"/>
                <a:gd name="T79" fmla="*/ 1050 h 1224"/>
                <a:gd name="T80" fmla="*/ 126 w 920"/>
                <a:gd name="T81" fmla="*/ 981 h 1224"/>
                <a:gd name="T82" fmla="*/ 101 w 920"/>
                <a:gd name="T83" fmla="*/ 910 h 1224"/>
                <a:gd name="T84" fmla="*/ 85 w 920"/>
                <a:gd name="T85" fmla="*/ 874 h 1224"/>
                <a:gd name="T86" fmla="*/ 68 w 920"/>
                <a:gd name="T87" fmla="*/ 860 h 1224"/>
                <a:gd name="T88" fmla="*/ 49 w 920"/>
                <a:gd name="T89" fmla="*/ 830 h 1224"/>
                <a:gd name="T90" fmla="*/ 28 w 920"/>
                <a:gd name="T91" fmla="*/ 778 h 1224"/>
                <a:gd name="T92" fmla="*/ 8 w 920"/>
                <a:gd name="T93" fmla="*/ 709 h 1224"/>
                <a:gd name="T94" fmla="*/ 0 w 920"/>
                <a:gd name="T95" fmla="*/ 657 h 1224"/>
                <a:gd name="T96" fmla="*/ 4 w 920"/>
                <a:gd name="T97" fmla="*/ 622 h 1224"/>
                <a:gd name="T98" fmla="*/ 14 w 920"/>
                <a:gd name="T99" fmla="*/ 599 h 1224"/>
                <a:gd name="T100" fmla="*/ 29 w 920"/>
                <a:gd name="T101" fmla="*/ 588 h 1224"/>
                <a:gd name="T102" fmla="*/ 47 w 920"/>
                <a:gd name="T103" fmla="*/ 584 h 1224"/>
                <a:gd name="T104" fmla="*/ 47 w 920"/>
                <a:gd name="T105" fmla="*/ 556 h 1224"/>
                <a:gd name="T106" fmla="*/ 33 w 920"/>
                <a:gd name="T107" fmla="*/ 478 h 1224"/>
                <a:gd name="T108" fmla="*/ 31 w 920"/>
                <a:gd name="T109" fmla="*/ 386 h 1224"/>
                <a:gd name="T110" fmla="*/ 51 w 920"/>
                <a:gd name="T111" fmla="*/ 303 h 1224"/>
                <a:gd name="T112" fmla="*/ 83 w 920"/>
                <a:gd name="T113" fmla="*/ 235 h 1224"/>
                <a:gd name="T114" fmla="*/ 125 w 920"/>
                <a:gd name="T115" fmla="*/ 178 h 1224"/>
                <a:gd name="T116" fmla="*/ 179 w 920"/>
                <a:gd name="T117" fmla="*/ 121 h 1224"/>
                <a:gd name="T118" fmla="*/ 247 w 920"/>
                <a:gd name="T119" fmla="*/ 68 h 1224"/>
                <a:gd name="T120" fmla="*/ 310 w 920"/>
                <a:gd name="T121" fmla="*/ 33 h 1224"/>
                <a:gd name="T122" fmla="*/ 373 w 920"/>
                <a:gd name="T123" fmla="*/ 11 h 1224"/>
                <a:gd name="T124" fmla="*/ 432 w 920"/>
                <a:gd name="T125" fmla="*/ 2 h 1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0" h="1224">
                  <a:moveTo>
                    <a:pt x="473" y="0"/>
                  </a:moveTo>
                  <a:lnTo>
                    <a:pt x="510" y="2"/>
                  </a:lnTo>
                  <a:lnTo>
                    <a:pt x="544" y="7"/>
                  </a:lnTo>
                  <a:lnTo>
                    <a:pt x="575" y="14"/>
                  </a:lnTo>
                  <a:lnTo>
                    <a:pt x="605" y="24"/>
                  </a:lnTo>
                  <a:lnTo>
                    <a:pt x="630" y="35"/>
                  </a:lnTo>
                  <a:lnTo>
                    <a:pt x="654" y="49"/>
                  </a:lnTo>
                  <a:lnTo>
                    <a:pt x="682" y="65"/>
                  </a:lnTo>
                  <a:lnTo>
                    <a:pt x="704" y="83"/>
                  </a:lnTo>
                  <a:lnTo>
                    <a:pt x="723" y="99"/>
                  </a:lnTo>
                  <a:lnTo>
                    <a:pt x="738" y="116"/>
                  </a:lnTo>
                  <a:lnTo>
                    <a:pt x="749" y="129"/>
                  </a:lnTo>
                  <a:lnTo>
                    <a:pt x="757" y="140"/>
                  </a:lnTo>
                  <a:lnTo>
                    <a:pt x="761" y="147"/>
                  </a:lnTo>
                  <a:lnTo>
                    <a:pt x="762" y="149"/>
                  </a:lnTo>
                  <a:lnTo>
                    <a:pt x="764" y="150"/>
                  </a:lnTo>
                  <a:lnTo>
                    <a:pt x="767" y="150"/>
                  </a:lnTo>
                  <a:lnTo>
                    <a:pt x="772" y="151"/>
                  </a:lnTo>
                  <a:lnTo>
                    <a:pt x="779" y="153"/>
                  </a:lnTo>
                  <a:lnTo>
                    <a:pt x="788" y="157"/>
                  </a:lnTo>
                  <a:lnTo>
                    <a:pt x="797" y="160"/>
                  </a:lnTo>
                  <a:lnTo>
                    <a:pt x="806" y="167"/>
                  </a:lnTo>
                  <a:lnTo>
                    <a:pt x="817" y="173"/>
                  </a:lnTo>
                  <a:lnTo>
                    <a:pt x="828" y="183"/>
                  </a:lnTo>
                  <a:lnTo>
                    <a:pt x="839" y="194"/>
                  </a:lnTo>
                  <a:lnTo>
                    <a:pt x="849" y="209"/>
                  </a:lnTo>
                  <a:lnTo>
                    <a:pt x="859" y="225"/>
                  </a:lnTo>
                  <a:lnTo>
                    <a:pt x="869" y="245"/>
                  </a:lnTo>
                  <a:lnTo>
                    <a:pt x="877" y="267"/>
                  </a:lnTo>
                  <a:lnTo>
                    <a:pt x="884" y="292"/>
                  </a:lnTo>
                  <a:lnTo>
                    <a:pt x="889" y="321"/>
                  </a:lnTo>
                  <a:lnTo>
                    <a:pt x="892" y="354"/>
                  </a:lnTo>
                  <a:lnTo>
                    <a:pt x="893" y="391"/>
                  </a:lnTo>
                  <a:lnTo>
                    <a:pt x="892" y="431"/>
                  </a:lnTo>
                  <a:lnTo>
                    <a:pt x="888" y="477"/>
                  </a:lnTo>
                  <a:lnTo>
                    <a:pt x="881" y="526"/>
                  </a:lnTo>
                  <a:lnTo>
                    <a:pt x="874" y="556"/>
                  </a:lnTo>
                  <a:lnTo>
                    <a:pt x="865" y="585"/>
                  </a:lnTo>
                  <a:lnTo>
                    <a:pt x="875" y="584"/>
                  </a:lnTo>
                  <a:lnTo>
                    <a:pt x="884" y="585"/>
                  </a:lnTo>
                  <a:lnTo>
                    <a:pt x="892" y="588"/>
                  </a:lnTo>
                  <a:lnTo>
                    <a:pt x="900" y="592"/>
                  </a:lnTo>
                  <a:lnTo>
                    <a:pt x="908" y="599"/>
                  </a:lnTo>
                  <a:lnTo>
                    <a:pt x="913" y="609"/>
                  </a:lnTo>
                  <a:lnTo>
                    <a:pt x="918" y="622"/>
                  </a:lnTo>
                  <a:lnTo>
                    <a:pt x="920" y="638"/>
                  </a:lnTo>
                  <a:lnTo>
                    <a:pt x="920" y="657"/>
                  </a:lnTo>
                  <a:lnTo>
                    <a:pt x="918" y="682"/>
                  </a:lnTo>
                  <a:lnTo>
                    <a:pt x="912" y="709"/>
                  </a:lnTo>
                  <a:lnTo>
                    <a:pt x="903" y="742"/>
                  </a:lnTo>
                  <a:lnTo>
                    <a:pt x="892" y="778"/>
                  </a:lnTo>
                  <a:lnTo>
                    <a:pt x="882" y="806"/>
                  </a:lnTo>
                  <a:lnTo>
                    <a:pt x="871" y="830"/>
                  </a:lnTo>
                  <a:lnTo>
                    <a:pt x="862" y="847"/>
                  </a:lnTo>
                  <a:lnTo>
                    <a:pt x="853" y="860"/>
                  </a:lnTo>
                  <a:lnTo>
                    <a:pt x="844" y="868"/>
                  </a:lnTo>
                  <a:lnTo>
                    <a:pt x="835" y="874"/>
                  </a:lnTo>
                  <a:lnTo>
                    <a:pt x="826" y="876"/>
                  </a:lnTo>
                  <a:lnTo>
                    <a:pt x="820" y="910"/>
                  </a:lnTo>
                  <a:lnTo>
                    <a:pt x="809" y="944"/>
                  </a:lnTo>
                  <a:lnTo>
                    <a:pt x="794" y="980"/>
                  </a:lnTo>
                  <a:lnTo>
                    <a:pt x="777" y="1015"/>
                  </a:lnTo>
                  <a:lnTo>
                    <a:pt x="755" y="1050"/>
                  </a:lnTo>
                  <a:lnTo>
                    <a:pt x="729" y="1083"/>
                  </a:lnTo>
                  <a:lnTo>
                    <a:pt x="702" y="1114"/>
                  </a:lnTo>
                  <a:lnTo>
                    <a:pt x="670" y="1143"/>
                  </a:lnTo>
                  <a:lnTo>
                    <a:pt x="636" y="1168"/>
                  </a:lnTo>
                  <a:lnTo>
                    <a:pt x="598" y="1190"/>
                  </a:lnTo>
                  <a:lnTo>
                    <a:pt x="559" y="1208"/>
                  </a:lnTo>
                  <a:lnTo>
                    <a:pt x="519" y="1219"/>
                  </a:lnTo>
                  <a:lnTo>
                    <a:pt x="479" y="1224"/>
                  </a:lnTo>
                  <a:lnTo>
                    <a:pt x="440" y="1224"/>
                  </a:lnTo>
                  <a:lnTo>
                    <a:pt x="400" y="1219"/>
                  </a:lnTo>
                  <a:lnTo>
                    <a:pt x="362" y="1208"/>
                  </a:lnTo>
                  <a:lnTo>
                    <a:pt x="321" y="1191"/>
                  </a:lnTo>
                  <a:lnTo>
                    <a:pt x="283" y="1169"/>
                  </a:lnTo>
                  <a:lnTo>
                    <a:pt x="249" y="1144"/>
                  </a:lnTo>
                  <a:lnTo>
                    <a:pt x="217" y="1115"/>
                  </a:lnTo>
                  <a:lnTo>
                    <a:pt x="190" y="1083"/>
                  </a:lnTo>
                  <a:lnTo>
                    <a:pt x="164" y="1050"/>
                  </a:lnTo>
                  <a:lnTo>
                    <a:pt x="144" y="1016"/>
                  </a:lnTo>
                  <a:lnTo>
                    <a:pt x="126" y="981"/>
                  </a:lnTo>
                  <a:lnTo>
                    <a:pt x="112" y="945"/>
                  </a:lnTo>
                  <a:lnTo>
                    <a:pt x="101" y="910"/>
                  </a:lnTo>
                  <a:lnTo>
                    <a:pt x="94" y="876"/>
                  </a:lnTo>
                  <a:lnTo>
                    <a:pt x="85" y="874"/>
                  </a:lnTo>
                  <a:lnTo>
                    <a:pt x="77" y="868"/>
                  </a:lnTo>
                  <a:lnTo>
                    <a:pt x="68" y="860"/>
                  </a:lnTo>
                  <a:lnTo>
                    <a:pt x="59" y="847"/>
                  </a:lnTo>
                  <a:lnTo>
                    <a:pt x="49" y="830"/>
                  </a:lnTo>
                  <a:lnTo>
                    <a:pt x="38" y="806"/>
                  </a:lnTo>
                  <a:lnTo>
                    <a:pt x="28" y="778"/>
                  </a:lnTo>
                  <a:lnTo>
                    <a:pt x="17" y="742"/>
                  </a:lnTo>
                  <a:lnTo>
                    <a:pt x="8" y="709"/>
                  </a:lnTo>
                  <a:lnTo>
                    <a:pt x="4" y="682"/>
                  </a:lnTo>
                  <a:lnTo>
                    <a:pt x="0" y="657"/>
                  </a:lnTo>
                  <a:lnTo>
                    <a:pt x="2" y="638"/>
                  </a:lnTo>
                  <a:lnTo>
                    <a:pt x="4" y="622"/>
                  </a:lnTo>
                  <a:lnTo>
                    <a:pt x="8" y="609"/>
                  </a:lnTo>
                  <a:lnTo>
                    <a:pt x="14" y="599"/>
                  </a:lnTo>
                  <a:lnTo>
                    <a:pt x="20" y="592"/>
                  </a:lnTo>
                  <a:lnTo>
                    <a:pt x="29" y="588"/>
                  </a:lnTo>
                  <a:lnTo>
                    <a:pt x="38" y="585"/>
                  </a:lnTo>
                  <a:lnTo>
                    <a:pt x="47" y="584"/>
                  </a:lnTo>
                  <a:lnTo>
                    <a:pt x="57" y="585"/>
                  </a:lnTo>
                  <a:lnTo>
                    <a:pt x="47" y="556"/>
                  </a:lnTo>
                  <a:lnTo>
                    <a:pt x="40" y="526"/>
                  </a:lnTo>
                  <a:lnTo>
                    <a:pt x="33" y="478"/>
                  </a:lnTo>
                  <a:lnTo>
                    <a:pt x="29" y="431"/>
                  </a:lnTo>
                  <a:lnTo>
                    <a:pt x="31" y="386"/>
                  </a:lnTo>
                  <a:lnTo>
                    <a:pt x="40" y="341"/>
                  </a:lnTo>
                  <a:lnTo>
                    <a:pt x="51" y="303"/>
                  </a:lnTo>
                  <a:lnTo>
                    <a:pt x="65" y="268"/>
                  </a:lnTo>
                  <a:lnTo>
                    <a:pt x="83" y="235"/>
                  </a:lnTo>
                  <a:lnTo>
                    <a:pt x="103" y="205"/>
                  </a:lnTo>
                  <a:lnTo>
                    <a:pt x="125" y="178"/>
                  </a:lnTo>
                  <a:lnTo>
                    <a:pt x="148" y="151"/>
                  </a:lnTo>
                  <a:lnTo>
                    <a:pt x="179" y="121"/>
                  </a:lnTo>
                  <a:lnTo>
                    <a:pt x="212" y="94"/>
                  </a:lnTo>
                  <a:lnTo>
                    <a:pt x="247" y="68"/>
                  </a:lnTo>
                  <a:lnTo>
                    <a:pt x="278" y="50"/>
                  </a:lnTo>
                  <a:lnTo>
                    <a:pt x="310" y="33"/>
                  </a:lnTo>
                  <a:lnTo>
                    <a:pt x="344" y="19"/>
                  </a:lnTo>
                  <a:lnTo>
                    <a:pt x="373" y="11"/>
                  </a:lnTo>
                  <a:lnTo>
                    <a:pt x="402" y="4"/>
                  </a:lnTo>
                  <a:lnTo>
                    <a:pt x="432" y="2"/>
                  </a:lnTo>
                  <a:lnTo>
                    <a:pt x="4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9" name="Group 1164"/>
          <p:cNvGrpSpPr/>
          <p:nvPr/>
        </p:nvGrpSpPr>
        <p:grpSpPr>
          <a:xfrm>
            <a:off x="11214132" y="360747"/>
            <a:ext cx="498475" cy="573088"/>
            <a:chOff x="8162925" y="1906588"/>
            <a:chExt cx="498475" cy="573088"/>
          </a:xfrm>
          <a:solidFill>
            <a:srgbClr val="000000"/>
          </a:solidFill>
        </p:grpSpPr>
        <p:sp>
          <p:nvSpPr>
            <p:cNvPr id="360" name="Freeform 545"/>
            <p:cNvSpPr>
              <a:spLocks/>
            </p:cNvSpPr>
            <p:nvPr/>
          </p:nvSpPr>
          <p:spPr bwMode="auto">
            <a:xfrm>
              <a:off x="8247063" y="2078038"/>
              <a:ext cx="153988" cy="196850"/>
            </a:xfrm>
            <a:custGeom>
              <a:avLst/>
              <a:gdLst>
                <a:gd name="T0" fmla="*/ 483 w 966"/>
                <a:gd name="T1" fmla="*/ 0 h 1239"/>
                <a:gd name="T2" fmla="*/ 500 w 966"/>
                <a:gd name="T3" fmla="*/ 0 h 1239"/>
                <a:gd name="T4" fmla="*/ 528 w 966"/>
                <a:gd name="T5" fmla="*/ 1 h 1239"/>
                <a:gd name="T6" fmla="*/ 567 w 966"/>
                <a:gd name="T7" fmla="*/ 6 h 1239"/>
                <a:gd name="T8" fmla="*/ 613 w 966"/>
                <a:gd name="T9" fmla="*/ 15 h 1239"/>
                <a:gd name="T10" fmla="*/ 663 w 966"/>
                <a:gd name="T11" fmla="*/ 30 h 1239"/>
                <a:gd name="T12" fmla="*/ 716 w 966"/>
                <a:gd name="T13" fmla="*/ 52 h 1239"/>
                <a:gd name="T14" fmla="*/ 770 w 966"/>
                <a:gd name="T15" fmla="*/ 84 h 1239"/>
                <a:gd name="T16" fmla="*/ 820 w 966"/>
                <a:gd name="T17" fmla="*/ 126 h 1239"/>
                <a:gd name="T18" fmla="*/ 867 w 966"/>
                <a:gd name="T19" fmla="*/ 180 h 1239"/>
                <a:gd name="T20" fmla="*/ 907 w 966"/>
                <a:gd name="T21" fmla="*/ 249 h 1239"/>
                <a:gd name="T22" fmla="*/ 939 w 966"/>
                <a:gd name="T23" fmla="*/ 333 h 1239"/>
                <a:gd name="T24" fmla="*/ 957 w 966"/>
                <a:gd name="T25" fmla="*/ 434 h 1239"/>
                <a:gd name="T26" fmla="*/ 962 w 966"/>
                <a:gd name="T27" fmla="*/ 493 h 1239"/>
                <a:gd name="T28" fmla="*/ 964 w 966"/>
                <a:gd name="T29" fmla="*/ 510 h 1239"/>
                <a:gd name="T30" fmla="*/ 965 w 966"/>
                <a:gd name="T31" fmla="*/ 542 h 1239"/>
                <a:gd name="T32" fmla="*/ 966 w 966"/>
                <a:gd name="T33" fmla="*/ 587 h 1239"/>
                <a:gd name="T34" fmla="*/ 965 w 966"/>
                <a:gd name="T35" fmla="*/ 642 h 1239"/>
                <a:gd name="T36" fmla="*/ 961 w 966"/>
                <a:gd name="T37" fmla="*/ 705 h 1239"/>
                <a:gd name="T38" fmla="*/ 952 w 966"/>
                <a:gd name="T39" fmla="*/ 774 h 1239"/>
                <a:gd name="T40" fmla="*/ 938 w 966"/>
                <a:gd name="T41" fmla="*/ 845 h 1239"/>
                <a:gd name="T42" fmla="*/ 917 w 966"/>
                <a:gd name="T43" fmla="*/ 916 h 1239"/>
                <a:gd name="T44" fmla="*/ 888 w 966"/>
                <a:gd name="T45" fmla="*/ 986 h 1239"/>
                <a:gd name="T46" fmla="*/ 850 w 966"/>
                <a:gd name="T47" fmla="*/ 1053 h 1239"/>
                <a:gd name="T48" fmla="*/ 803 w 966"/>
                <a:gd name="T49" fmla="*/ 1113 h 1239"/>
                <a:gd name="T50" fmla="*/ 743 w 966"/>
                <a:gd name="T51" fmla="*/ 1163 h 1239"/>
                <a:gd name="T52" fmla="*/ 672 w 966"/>
                <a:gd name="T53" fmla="*/ 1203 h 1239"/>
                <a:gd name="T54" fmla="*/ 586 w 966"/>
                <a:gd name="T55" fmla="*/ 1229 h 1239"/>
                <a:gd name="T56" fmla="*/ 486 w 966"/>
                <a:gd name="T57" fmla="*/ 1239 h 1239"/>
                <a:gd name="T58" fmla="*/ 428 w 966"/>
                <a:gd name="T59" fmla="*/ 1237 h 1239"/>
                <a:gd name="T60" fmla="*/ 336 w 966"/>
                <a:gd name="T61" fmla="*/ 1218 h 1239"/>
                <a:gd name="T62" fmla="*/ 258 w 966"/>
                <a:gd name="T63" fmla="*/ 1185 h 1239"/>
                <a:gd name="T64" fmla="*/ 192 w 966"/>
                <a:gd name="T65" fmla="*/ 1139 h 1239"/>
                <a:gd name="T66" fmla="*/ 140 w 966"/>
                <a:gd name="T67" fmla="*/ 1084 h 1239"/>
                <a:gd name="T68" fmla="*/ 97 w 966"/>
                <a:gd name="T69" fmla="*/ 1021 h 1239"/>
                <a:gd name="T70" fmla="*/ 64 w 966"/>
                <a:gd name="T71" fmla="*/ 952 h 1239"/>
                <a:gd name="T72" fmla="*/ 39 w 966"/>
                <a:gd name="T73" fmla="*/ 881 h 1239"/>
                <a:gd name="T74" fmla="*/ 21 w 966"/>
                <a:gd name="T75" fmla="*/ 809 h 1239"/>
                <a:gd name="T76" fmla="*/ 10 w 966"/>
                <a:gd name="T77" fmla="*/ 739 h 1239"/>
                <a:gd name="T78" fmla="*/ 4 w 966"/>
                <a:gd name="T79" fmla="*/ 673 h 1239"/>
                <a:gd name="T80" fmla="*/ 0 w 966"/>
                <a:gd name="T81" fmla="*/ 614 h 1239"/>
                <a:gd name="T82" fmla="*/ 0 w 966"/>
                <a:gd name="T83" fmla="*/ 563 h 1239"/>
                <a:gd name="T84" fmla="*/ 2 w 966"/>
                <a:gd name="T85" fmla="*/ 525 h 1239"/>
                <a:gd name="T86" fmla="*/ 4 w 966"/>
                <a:gd name="T87" fmla="*/ 499 h 1239"/>
                <a:gd name="T88" fmla="*/ 5 w 966"/>
                <a:gd name="T89" fmla="*/ 491 h 1239"/>
                <a:gd name="T90" fmla="*/ 17 w 966"/>
                <a:gd name="T91" fmla="*/ 381 h 1239"/>
                <a:gd name="T92" fmla="*/ 43 w 966"/>
                <a:gd name="T93" fmla="*/ 289 h 1239"/>
                <a:gd name="T94" fmla="*/ 78 w 966"/>
                <a:gd name="T95" fmla="*/ 213 h 1239"/>
                <a:gd name="T96" fmla="*/ 122 w 966"/>
                <a:gd name="T97" fmla="*/ 152 h 1239"/>
                <a:gd name="T98" fmla="*/ 172 w 966"/>
                <a:gd name="T99" fmla="*/ 103 h 1239"/>
                <a:gd name="T100" fmla="*/ 224 w 966"/>
                <a:gd name="T101" fmla="*/ 66 h 1239"/>
                <a:gd name="T102" fmla="*/ 278 w 966"/>
                <a:gd name="T103" fmla="*/ 40 h 1239"/>
                <a:gd name="T104" fmla="*/ 330 w 966"/>
                <a:gd name="T105" fmla="*/ 21 h 1239"/>
                <a:gd name="T106" fmla="*/ 378 w 966"/>
                <a:gd name="T107" fmla="*/ 9 h 1239"/>
                <a:gd name="T108" fmla="*/ 421 w 966"/>
                <a:gd name="T109" fmla="*/ 4 h 1239"/>
                <a:gd name="T110" fmla="*/ 454 w 966"/>
                <a:gd name="T111" fmla="*/ 0 h 1239"/>
                <a:gd name="T112" fmla="*/ 477 w 966"/>
                <a:gd name="T113" fmla="*/ 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66" h="1239">
                  <a:moveTo>
                    <a:pt x="477" y="0"/>
                  </a:moveTo>
                  <a:lnTo>
                    <a:pt x="483" y="0"/>
                  </a:lnTo>
                  <a:lnTo>
                    <a:pt x="490" y="0"/>
                  </a:lnTo>
                  <a:lnTo>
                    <a:pt x="500" y="0"/>
                  </a:lnTo>
                  <a:lnTo>
                    <a:pt x="513" y="0"/>
                  </a:lnTo>
                  <a:lnTo>
                    <a:pt x="528" y="1"/>
                  </a:lnTo>
                  <a:lnTo>
                    <a:pt x="547" y="4"/>
                  </a:lnTo>
                  <a:lnTo>
                    <a:pt x="567" y="6"/>
                  </a:lnTo>
                  <a:lnTo>
                    <a:pt x="589" y="9"/>
                  </a:lnTo>
                  <a:lnTo>
                    <a:pt x="613" y="15"/>
                  </a:lnTo>
                  <a:lnTo>
                    <a:pt x="637" y="21"/>
                  </a:lnTo>
                  <a:lnTo>
                    <a:pt x="663" y="30"/>
                  </a:lnTo>
                  <a:lnTo>
                    <a:pt x="690" y="40"/>
                  </a:lnTo>
                  <a:lnTo>
                    <a:pt x="716" y="52"/>
                  </a:lnTo>
                  <a:lnTo>
                    <a:pt x="742" y="66"/>
                  </a:lnTo>
                  <a:lnTo>
                    <a:pt x="770" y="84"/>
                  </a:lnTo>
                  <a:lnTo>
                    <a:pt x="795" y="103"/>
                  </a:lnTo>
                  <a:lnTo>
                    <a:pt x="820" y="126"/>
                  </a:lnTo>
                  <a:lnTo>
                    <a:pt x="844" y="152"/>
                  </a:lnTo>
                  <a:lnTo>
                    <a:pt x="867" y="180"/>
                  </a:lnTo>
                  <a:lnTo>
                    <a:pt x="888" y="213"/>
                  </a:lnTo>
                  <a:lnTo>
                    <a:pt x="907" y="249"/>
                  </a:lnTo>
                  <a:lnTo>
                    <a:pt x="924" y="289"/>
                  </a:lnTo>
                  <a:lnTo>
                    <a:pt x="939" y="333"/>
                  </a:lnTo>
                  <a:lnTo>
                    <a:pt x="950" y="381"/>
                  </a:lnTo>
                  <a:lnTo>
                    <a:pt x="957" y="434"/>
                  </a:lnTo>
                  <a:lnTo>
                    <a:pt x="962" y="491"/>
                  </a:lnTo>
                  <a:lnTo>
                    <a:pt x="962" y="493"/>
                  </a:lnTo>
                  <a:lnTo>
                    <a:pt x="963" y="499"/>
                  </a:lnTo>
                  <a:lnTo>
                    <a:pt x="964" y="510"/>
                  </a:lnTo>
                  <a:lnTo>
                    <a:pt x="965" y="525"/>
                  </a:lnTo>
                  <a:lnTo>
                    <a:pt x="965" y="542"/>
                  </a:lnTo>
                  <a:lnTo>
                    <a:pt x="966" y="563"/>
                  </a:lnTo>
                  <a:lnTo>
                    <a:pt x="966" y="587"/>
                  </a:lnTo>
                  <a:lnTo>
                    <a:pt x="966" y="614"/>
                  </a:lnTo>
                  <a:lnTo>
                    <a:pt x="965" y="642"/>
                  </a:lnTo>
                  <a:lnTo>
                    <a:pt x="963" y="673"/>
                  </a:lnTo>
                  <a:lnTo>
                    <a:pt x="961" y="705"/>
                  </a:lnTo>
                  <a:lnTo>
                    <a:pt x="956" y="739"/>
                  </a:lnTo>
                  <a:lnTo>
                    <a:pt x="952" y="774"/>
                  </a:lnTo>
                  <a:lnTo>
                    <a:pt x="945" y="809"/>
                  </a:lnTo>
                  <a:lnTo>
                    <a:pt x="938" y="845"/>
                  </a:lnTo>
                  <a:lnTo>
                    <a:pt x="928" y="880"/>
                  </a:lnTo>
                  <a:lnTo>
                    <a:pt x="917" y="916"/>
                  </a:lnTo>
                  <a:lnTo>
                    <a:pt x="904" y="952"/>
                  </a:lnTo>
                  <a:lnTo>
                    <a:pt x="888" y="986"/>
                  </a:lnTo>
                  <a:lnTo>
                    <a:pt x="870" y="1021"/>
                  </a:lnTo>
                  <a:lnTo>
                    <a:pt x="850" y="1053"/>
                  </a:lnTo>
                  <a:lnTo>
                    <a:pt x="828" y="1084"/>
                  </a:lnTo>
                  <a:lnTo>
                    <a:pt x="803" y="1113"/>
                  </a:lnTo>
                  <a:lnTo>
                    <a:pt x="774" y="1139"/>
                  </a:lnTo>
                  <a:lnTo>
                    <a:pt x="743" y="1163"/>
                  </a:lnTo>
                  <a:lnTo>
                    <a:pt x="709" y="1185"/>
                  </a:lnTo>
                  <a:lnTo>
                    <a:pt x="672" y="1203"/>
                  </a:lnTo>
                  <a:lnTo>
                    <a:pt x="630" y="1218"/>
                  </a:lnTo>
                  <a:lnTo>
                    <a:pt x="586" y="1229"/>
                  </a:lnTo>
                  <a:lnTo>
                    <a:pt x="538" y="1236"/>
                  </a:lnTo>
                  <a:lnTo>
                    <a:pt x="486" y="1239"/>
                  </a:lnTo>
                  <a:lnTo>
                    <a:pt x="480" y="1239"/>
                  </a:lnTo>
                  <a:lnTo>
                    <a:pt x="428" y="1237"/>
                  </a:lnTo>
                  <a:lnTo>
                    <a:pt x="380" y="1229"/>
                  </a:lnTo>
                  <a:lnTo>
                    <a:pt x="336" y="1218"/>
                  </a:lnTo>
                  <a:lnTo>
                    <a:pt x="296" y="1203"/>
                  </a:lnTo>
                  <a:lnTo>
                    <a:pt x="258" y="1185"/>
                  </a:lnTo>
                  <a:lnTo>
                    <a:pt x="224" y="1163"/>
                  </a:lnTo>
                  <a:lnTo>
                    <a:pt x="192" y="1139"/>
                  </a:lnTo>
                  <a:lnTo>
                    <a:pt x="165" y="1113"/>
                  </a:lnTo>
                  <a:lnTo>
                    <a:pt x="140" y="1084"/>
                  </a:lnTo>
                  <a:lnTo>
                    <a:pt x="117" y="1053"/>
                  </a:lnTo>
                  <a:lnTo>
                    <a:pt x="97" y="1021"/>
                  </a:lnTo>
                  <a:lnTo>
                    <a:pt x="79" y="986"/>
                  </a:lnTo>
                  <a:lnTo>
                    <a:pt x="64" y="952"/>
                  </a:lnTo>
                  <a:lnTo>
                    <a:pt x="50" y="916"/>
                  </a:lnTo>
                  <a:lnTo>
                    <a:pt x="39" y="881"/>
                  </a:lnTo>
                  <a:lnTo>
                    <a:pt x="29" y="845"/>
                  </a:lnTo>
                  <a:lnTo>
                    <a:pt x="21" y="809"/>
                  </a:lnTo>
                  <a:lnTo>
                    <a:pt x="15" y="774"/>
                  </a:lnTo>
                  <a:lnTo>
                    <a:pt x="10" y="739"/>
                  </a:lnTo>
                  <a:lnTo>
                    <a:pt x="6" y="706"/>
                  </a:lnTo>
                  <a:lnTo>
                    <a:pt x="4" y="673"/>
                  </a:lnTo>
                  <a:lnTo>
                    <a:pt x="1" y="642"/>
                  </a:lnTo>
                  <a:lnTo>
                    <a:pt x="0" y="614"/>
                  </a:lnTo>
                  <a:lnTo>
                    <a:pt x="0" y="587"/>
                  </a:lnTo>
                  <a:lnTo>
                    <a:pt x="0" y="563"/>
                  </a:lnTo>
                  <a:lnTo>
                    <a:pt x="1" y="542"/>
                  </a:lnTo>
                  <a:lnTo>
                    <a:pt x="2" y="525"/>
                  </a:lnTo>
                  <a:lnTo>
                    <a:pt x="2" y="510"/>
                  </a:lnTo>
                  <a:lnTo>
                    <a:pt x="4" y="499"/>
                  </a:lnTo>
                  <a:lnTo>
                    <a:pt x="5" y="493"/>
                  </a:lnTo>
                  <a:lnTo>
                    <a:pt x="5" y="491"/>
                  </a:lnTo>
                  <a:lnTo>
                    <a:pt x="9" y="434"/>
                  </a:lnTo>
                  <a:lnTo>
                    <a:pt x="17" y="381"/>
                  </a:lnTo>
                  <a:lnTo>
                    <a:pt x="29" y="333"/>
                  </a:lnTo>
                  <a:lnTo>
                    <a:pt x="43" y="289"/>
                  </a:lnTo>
                  <a:lnTo>
                    <a:pt x="60" y="249"/>
                  </a:lnTo>
                  <a:lnTo>
                    <a:pt x="78" y="213"/>
                  </a:lnTo>
                  <a:lnTo>
                    <a:pt x="99" y="180"/>
                  </a:lnTo>
                  <a:lnTo>
                    <a:pt x="122" y="152"/>
                  </a:lnTo>
                  <a:lnTo>
                    <a:pt x="146" y="126"/>
                  </a:lnTo>
                  <a:lnTo>
                    <a:pt x="172" y="103"/>
                  </a:lnTo>
                  <a:lnTo>
                    <a:pt x="198" y="84"/>
                  </a:lnTo>
                  <a:lnTo>
                    <a:pt x="224" y="66"/>
                  </a:lnTo>
                  <a:lnTo>
                    <a:pt x="251" y="52"/>
                  </a:lnTo>
                  <a:lnTo>
                    <a:pt x="278" y="40"/>
                  </a:lnTo>
                  <a:lnTo>
                    <a:pt x="304" y="30"/>
                  </a:lnTo>
                  <a:lnTo>
                    <a:pt x="330" y="21"/>
                  </a:lnTo>
                  <a:lnTo>
                    <a:pt x="355" y="15"/>
                  </a:lnTo>
                  <a:lnTo>
                    <a:pt x="378" y="9"/>
                  </a:lnTo>
                  <a:lnTo>
                    <a:pt x="400" y="6"/>
                  </a:lnTo>
                  <a:lnTo>
                    <a:pt x="421" y="4"/>
                  </a:lnTo>
                  <a:lnTo>
                    <a:pt x="438" y="1"/>
                  </a:lnTo>
                  <a:lnTo>
                    <a:pt x="454" y="0"/>
                  </a:lnTo>
                  <a:lnTo>
                    <a:pt x="467" y="0"/>
                  </a:lnTo>
                  <a:lnTo>
                    <a:pt x="4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546"/>
            <p:cNvSpPr>
              <a:spLocks/>
            </p:cNvSpPr>
            <p:nvPr/>
          </p:nvSpPr>
          <p:spPr bwMode="auto">
            <a:xfrm>
              <a:off x="8469313" y="2157413"/>
              <a:ext cx="123825" cy="157163"/>
            </a:xfrm>
            <a:custGeom>
              <a:avLst/>
              <a:gdLst>
                <a:gd name="T0" fmla="*/ 404 w 777"/>
                <a:gd name="T1" fmla="*/ 0 h 996"/>
                <a:gd name="T2" fmla="*/ 429 w 777"/>
                <a:gd name="T3" fmla="*/ 1 h 996"/>
                <a:gd name="T4" fmla="*/ 465 w 777"/>
                <a:gd name="T5" fmla="*/ 6 h 996"/>
                <a:gd name="T6" fmla="*/ 506 w 777"/>
                <a:gd name="T7" fmla="*/ 16 h 996"/>
                <a:gd name="T8" fmla="*/ 551 w 777"/>
                <a:gd name="T9" fmla="*/ 31 h 996"/>
                <a:gd name="T10" fmla="*/ 598 w 777"/>
                <a:gd name="T11" fmla="*/ 54 h 996"/>
                <a:gd name="T12" fmla="*/ 645 w 777"/>
                <a:gd name="T13" fmla="*/ 87 h 996"/>
                <a:gd name="T14" fmla="*/ 687 w 777"/>
                <a:gd name="T15" fmla="*/ 131 h 996"/>
                <a:gd name="T16" fmla="*/ 724 w 777"/>
                <a:gd name="T17" fmla="*/ 187 h 996"/>
                <a:gd name="T18" fmla="*/ 752 w 777"/>
                <a:gd name="T19" fmla="*/ 258 h 996"/>
                <a:gd name="T20" fmla="*/ 770 w 777"/>
                <a:gd name="T21" fmla="*/ 345 h 996"/>
                <a:gd name="T22" fmla="*/ 774 w 777"/>
                <a:gd name="T23" fmla="*/ 396 h 996"/>
                <a:gd name="T24" fmla="*/ 775 w 777"/>
                <a:gd name="T25" fmla="*/ 414 h 996"/>
                <a:gd name="T26" fmla="*/ 777 w 777"/>
                <a:gd name="T27" fmla="*/ 445 h 996"/>
                <a:gd name="T28" fmla="*/ 777 w 777"/>
                <a:gd name="T29" fmla="*/ 487 h 996"/>
                <a:gd name="T30" fmla="*/ 775 w 777"/>
                <a:gd name="T31" fmla="*/ 540 h 996"/>
                <a:gd name="T32" fmla="*/ 769 w 777"/>
                <a:gd name="T33" fmla="*/ 599 h 996"/>
                <a:gd name="T34" fmla="*/ 759 w 777"/>
                <a:gd name="T35" fmla="*/ 662 h 996"/>
                <a:gd name="T36" fmla="*/ 741 w 777"/>
                <a:gd name="T37" fmla="*/ 725 h 996"/>
                <a:gd name="T38" fmla="*/ 717 w 777"/>
                <a:gd name="T39" fmla="*/ 788 h 996"/>
                <a:gd name="T40" fmla="*/ 683 w 777"/>
                <a:gd name="T41" fmla="*/ 847 h 996"/>
                <a:gd name="T42" fmla="*/ 640 w 777"/>
                <a:gd name="T43" fmla="*/ 900 h 996"/>
                <a:gd name="T44" fmla="*/ 585 w 777"/>
                <a:gd name="T45" fmla="*/ 944 h 996"/>
                <a:gd name="T46" fmla="*/ 518 w 777"/>
                <a:gd name="T47" fmla="*/ 975 h 996"/>
                <a:gd name="T48" fmla="*/ 437 w 777"/>
                <a:gd name="T49" fmla="*/ 993 h 996"/>
                <a:gd name="T50" fmla="*/ 386 w 777"/>
                <a:gd name="T51" fmla="*/ 996 h 996"/>
                <a:gd name="T52" fmla="*/ 298 w 777"/>
                <a:gd name="T53" fmla="*/ 986 h 996"/>
                <a:gd name="T54" fmla="*/ 223 w 777"/>
                <a:gd name="T55" fmla="*/ 961 h 996"/>
                <a:gd name="T56" fmla="*/ 163 w 777"/>
                <a:gd name="T57" fmla="*/ 923 h 996"/>
                <a:gd name="T58" fmla="*/ 114 w 777"/>
                <a:gd name="T59" fmla="*/ 875 h 996"/>
                <a:gd name="T60" fmla="*/ 76 w 777"/>
                <a:gd name="T61" fmla="*/ 819 h 996"/>
                <a:gd name="T62" fmla="*/ 48 w 777"/>
                <a:gd name="T63" fmla="*/ 757 h 996"/>
                <a:gd name="T64" fmla="*/ 27 w 777"/>
                <a:gd name="T65" fmla="*/ 694 h 996"/>
                <a:gd name="T66" fmla="*/ 12 w 777"/>
                <a:gd name="T67" fmla="*/ 630 h 996"/>
                <a:gd name="T68" fmla="*/ 5 w 777"/>
                <a:gd name="T69" fmla="*/ 568 h 996"/>
                <a:gd name="T70" fmla="*/ 0 w 777"/>
                <a:gd name="T71" fmla="*/ 513 h 996"/>
                <a:gd name="T72" fmla="*/ 0 w 777"/>
                <a:gd name="T73" fmla="*/ 465 h 996"/>
                <a:gd name="T74" fmla="*/ 1 w 777"/>
                <a:gd name="T75" fmla="*/ 427 h 996"/>
                <a:gd name="T76" fmla="*/ 3 w 777"/>
                <a:gd name="T77" fmla="*/ 403 h 996"/>
                <a:gd name="T78" fmla="*/ 4 w 777"/>
                <a:gd name="T79" fmla="*/ 394 h 996"/>
                <a:gd name="T80" fmla="*/ 15 w 777"/>
                <a:gd name="T81" fmla="*/ 300 h 996"/>
                <a:gd name="T82" fmla="*/ 39 w 777"/>
                <a:gd name="T83" fmla="*/ 221 h 996"/>
                <a:gd name="T84" fmla="*/ 72 w 777"/>
                <a:gd name="T85" fmla="*/ 157 h 996"/>
                <a:gd name="T86" fmla="*/ 111 w 777"/>
                <a:gd name="T87" fmla="*/ 108 h 996"/>
                <a:gd name="T88" fmla="*/ 156 w 777"/>
                <a:gd name="T89" fmla="*/ 69 h 996"/>
                <a:gd name="T90" fmla="*/ 202 w 777"/>
                <a:gd name="T91" fmla="*/ 41 h 996"/>
                <a:gd name="T92" fmla="*/ 248 w 777"/>
                <a:gd name="T93" fmla="*/ 22 h 996"/>
                <a:gd name="T94" fmla="*/ 292 w 777"/>
                <a:gd name="T95" fmla="*/ 10 h 996"/>
                <a:gd name="T96" fmla="*/ 331 w 777"/>
                <a:gd name="T97" fmla="*/ 4 h 996"/>
                <a:gd name="T98" fmla="*/ 361 w 777"/>
                <a:gd name="T99" fmla="*/ 0 h 996"/>
                <a:gd name="T100" fmla="*/ 382 w 777"/>
                <a:gd name="T101" fmla="*/ 0 h 996"/>
                <a:gd name="T102" fmla="*/ 394 w 777"/>
                <a:gd name="T103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77" h="996">
                  <a:moveTo>
                    <a:pt x="394" y="0"/>
                  </a:moveTo>
                  <a:lnTo>
                    <a:pt x="404" y="0"/>
                  </a:lnTo>
                  <a:lnTo>
                    <a:pt x="415" y="0"/>
                  </a:lnTo>
                  <a:lnTo>
                    <a:pt x="429" y="1"/>
                  </a:lnTo>
                  <a:lnTo>
                    <a:pt x="447" y="4"/>
                  </a:lnTo>
                  <a:lnTo>
                    <a:pt x="465" y="6"/>
                  </a:lnTo>
                  <a:lnTo>
                    <a:pt x="485" y="10"/>
                  </a:lnTo>
                  <a:lnTo>
                    <a:pt x="506" y="16"/>
                  </a:lnTo>
                  <a:lnTo>
                    <a:pt x="528" y="22"/>
                  </a:lnTo>
                  <a:lnTo>
                    <a:pt x="551" y="31"/>
                  </a:lnTo>
                  <a:lnTo>
                    <a:pt x="575" y="41"/>
                  </a:lnTo>
                  <a:lnTo>
                    <a:pt x="598" y="54"/>
                  </a:lnTo>
                  <a:lnTo>
                    <a:pt x="622" y="69"/>
                  </a:lnTo>
                  <a:lnTo>
                    <a:pt x="645" y="87"/>
                  </a:lnTo>
                  <a:lnTo>
                    <a:pt x="667" y="107"/>
                  </a:lnTo>
                  <a:lnTo>
                    <a:pt x="687" y="131"/>
                  </a:lnTo>
                  <a:lnTo>
                    <a:pt x="706" y="157"/>
                  </a:lnTo>
                  <a:lnTo>
                    <a:pt x="724" y="187"/>
                  </a:lnTo>
                  <a:lnTo>
                    <a:pt x="739" y="221"/>
                  </a:lnTo>
                  <a:lnTo>
                    <a:pt x="752" y="258"/>
                  </a:lnTo>
                  <a:lnTo>
                    <a:pt x="762" y="299"/>
                  </a:lnTo>
                  <a:lnTo>
                    <a:pt x="770" y="345"/>
                  </a:lnTo>
                  <a:lnTo>
                    <a:pt x="774" y="394"/>
                  </a:lnTo>
                  <a:lnTo>
                    <a:pt x="774" y="396"/>
                  </a:lnTo>
                  <a:lnTo>
                    <a:pt x="775" y="403"/>
                  </a:lnTo>
                  <a:lnTo>
                    <a:pt x="775" y="414"/>
                  </a:lnTo>
                  <a:lnTo>
                    <a:pt x="776" y="427"/>
                  </a:lnTo>
                  <a:lnTo>
                    <a:pt x="777" y="445"/>
                  </a:lnTo>
                  <a:lnTo>
                    <a:pt x="777" y="465"/>
                  </a:lnTo>
                  <a:lnTo>
                    <a:pt x="777" y="487"/>
                  </a:lnTo>
                  <a:lnTo>
                    <a:pt x="776" y="513"/>
                  </a:lnTo>
                  <a:lnTo>
                    <a:pt x="775" y="540"/>
                  </a:lnTo>
                  <a:lnTo>
                    <a:pt x="773" y="568"/>
                  </a:lnTo>
                  <a:lnTo>
                    <a:pt x="769" y="599"/>
                  </a:lnTo>
                  <a:lnTo>
                    <a:pt x="764" y="630"/>
                  </a:lnTo>
                  <a:lnTo>
                    <a:pt x="759" y="662"/>
                  </a:lnTo>
                  <a:lnTo>
                    <a:pt x="751" y="694"/>
                  </a:lnTo>
                  <a:lnTo>
                    <a:pt x="741" y="725"/>
                  </a:lnTo>
                  <a:lnTo>
                    <a:pt x="730" y="757"/>
                  </a:lnTo>
                  <a:lnTo>
                    <a:pt x="717" y="788"/>
                  </a:lnTo>
                  <a:lnTo>
                    <a:pt x="702" y="819"/>
                  </a:lnTo>
                  <a:lnTo>
                    <a:pt x="683" y="847"/>
                  </a:lnTo>
                  <a:lnTo>
                    <a:pt x="663" y="875"/>
                  </a:lnTo>
                  <a:lnTo>
                    <a:pt x="640" y="900"/>
                  </a:lnTo>
                  <a:lnTo>
                    <a:pt x="614" y="923"/>
                  </a:lnTo>
                  <a:lnTo>
                    <a:pt x="585" y="944"/>
                  </a:lnTo>
                  <a:lnTo>
                    <a:pt x="553" y="961"/>
                  </a:lnTo>
                  <a:lnTo>
                    <a:pt x="518" y="975"/>
                  </a:lnTo>
                  <a:lnTo>
                    <a:pt x="480" y="986"/>
                  </a:lnTo>
                  <a:lnTo>
                    <a:pt x="437" y="993"/>
                  </a:lnTo>
                  <a:lnTo>
                    <a:pt x="391" y="996"/>
                  </a:lnTo>
                  <a:lnTo>
                    <a:pt x="386" y="996"/>
                  </a:lnTo>
                  <a:lnTo>
                    <a:pt x="339" y="993"/>
                  </a:lnTo>
                  <a:lnTo>
                    <a:pt x="298" y="986"/>
                  </a:lnTo>
                  <a:lnTo>
                    <a:pt x="258" y="975"/>
                  </a:lnTo>
                  <a:lnTo>
                    <a:pt x="223" y="961"/>
                  </a:lnTo>
                  <a:lnTo>
                    <a:pt x="191" y="944"/>
                  </a:lnTo>
                  <a:lnTo>
                    <a:pt x="163" y="923"/>
                  </a:lnTo>
                  <a:lnTo>
                    <a:pt x="138" y="900"/>
                  </a:lnTo>
                  <a:lnTo>
                    <a:pt x="114" y="875"/>
                  </a:lnTo>
                  <a:lnTo>
                    <a:pt x="94" y="847"/>
                  </a:lnTo>
                  <a:lnTo>
                    <a:pt x="76" y="819"/>
                  </a:lnTo>
                  <a:lnTo>
                    <a:pt x="61" y="788"/>
                  </a:lnTo>
                  <a:lnTo>
                    <a:pt x="48" y="757"/>
                  </a:lnTo>
                  <a:lnTo>
                    <a:pt x="35" y="725"/>
                  </a:lnTo>
                  <a:lnTo>
                    <a:pt x="27" y="694"/>
                  </a:lnTo>
                  <a:lnTo>
                    <a:pt x="19" y="662"/>
                  </a:lnTo>
                  <a:lnTo>
                    <a:pt x="12" y="630"/>
                  </a:lnTo>
                  <a:lnTo>
                    <a:pt x="8" y="599"/>
                  </a:lnTo>
                  <a:lnTo>
                    <a:pt x="5" y="568"/>
                  </a:lnTo>
                  <a:lnTo>
                    <a:pt x="3" y="540"/>
                  </a:lnTo>
                  <a:lnTo>
                    <a:pt x="0" y="513"/>
                  </a:lnTo>
                  <a:lnTo>
                    <a:pt x="0" y="487"/>
                  </a:lnTo>
                  <a:lnTo>
                    <a:pt x="0" y="465"/>
                  </a:lnTo>
                  <a:lnTo>
                    <a:pt x="0" y="445"/>
                  </a:lnTo>
                  <a:lnTo>
                    <a:pt x="1" y="427"/>
                  </a:lnTo>
                  <a:lnTo>
                    <a:pt x="1" y="414"/>
                  </a:lnTo>
                  <a:lnTo>
                    <a:pt x="3" y="403"/>
                  </a:lnTo>
                  <a:lnTo>
                    <a:pt x="3" y="396"/>
                  </a:lnTo>
                  <a:lnTo>
                    <a:pt x="4" y="394"/>
                  </a:lnTo>
                  <a:lnTo>
                    <a:pt x="7" y="345"/>
                  </a:lnTo>
                  <a:lnTo>
                    <a:pt x="15" y="300"/>
                  </a:lnTo>
                  <a:lnTo>
                    <a:pt x="26" y="258"/>
                  </a:lnTo>
                  <a:lnTo>
                    <a:pt x="39" y="221"/>
                  </a:lnTo>
                  <a:lnTo>
                    <a:pt x="54" y="188"/>
                  </a:lnTo>
                  <a:lnTo>
                    <a:pt x="72" y="157"/>
                  </a:lnTo>
                  <a:lnTo>
                    <a:pt x="90" y="131"/>
                  </a:lnTo>
                  <a:lnTo>
                    <a:pt x="111" y="108"/>
                  </a:lnTo>
                  <a:lnTo>
                    <a:pt x="133" y="87"/>
                  </a:lnTo>
                  <a:lnTo>
                    <a:pt x="156" y="69"/>
                  </a:lnTo>
                  <a:lnTo>
                    <a:pt x="179" y="54"/>
                  </a:lnTo>
                  <a:lnTo>
                    <a:pt x="202" y="41"/>
                  </a:lnTo>
                  <a:lnTo>
                    <a:pt x="225" y="31"/>
                  </a:lnTo>
                  <a:lnTo>
                    <a:pt x="248" y="22"/>
                  </a:lnTo>
                  <a:lnTo>
                    <a:pt x="271" y="16"/>
                  </a:lnTo>
                  <a:lnTo>
                    <a:pt x="292" y="10"/>
                  </a:lnTo>
                  <a:lnTo>
                    <a:pt x="312" y="6"/>
                  </a:lnTo>
                  <a:lnTo>
                    <a:pt x="331" y="4"/>
                  </a:lnTo>
                  <a:lnTo>
                    <a:pt x="347" y="1"/>
                  </a:lnTo>
                  <a:lnTo>
                    <a:pt x="361" y="0"/>
                  </a:lnTo>
                  <a:lnTo>
                    <a:pt x="373" y="0"/>
                  </a:lnTo>
                  <a:lnTo>
                    <a:pt x="382" y="0"/>
                  </a:lnTo>
                  <a:lnTo>
                    <a:pt x="389" y="0"/>
                  </a:lnTo>
                  <a:lnTo>
                    <a:pt x="3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547"/>
            <p:cNvSpPr>
              <a:spLocks/>
            </p:cNvSpPr>
            <p:nvPr/>
          </p:nvSpPr>
          <p:spPr bwMode="auto">
            <a:xfrm>
              <a:off x="8162925" y="2293938"/>
              <a:ext cx="498475" cy="185738"/>
            </a:xfrm>
            <a:custGeom>
              <a:avLst/>
              <a:gdLst>
                <a:gd name="T0" fmla="*/ 966 w 3140"/>
                <a:gd name="T1" fmla="*/ 290 h 1168"/>
                <a:gd name="T2" fmla="*/ 905 w 3140"/>
                <a:gd name="T3" fmla="*/ 191 h 1168"/>
                <a:gd name="T4" fmla="*/ 883 w 3140"/>
                <a:gd name="T5" fmla="*/ 117 h 1168"/>
                <a:gd name="T6" fmla="*/ 888 w 3140"/>
                <a:gd name="T7" fmla="*/ 66 h 1168"/>
                <a:gd name="T8" fmla="*/ 912 w 3140"/>
                <a:gd name="T9" fmla="*/ 32 h 1168"/>
                <a:gd name="T10" fmla="*/ 947 w 3140"/>
                <a:gd name="T11" fmla="*/ 12 h 1168"/>
                <a:gd name="T12" fmla="*/ 982 w 3140"/>
                <a:gd name="T13" fmla="*/ 2 h 1168"/>
                <a:gd name="T14" fmla="*/ 1011 w 3140"/>
                <a:gd name="T15" fmla="*/ 0 h 1168"/>
                <a:gd name="T16" fmla="*/ 1026 w 3140"/>
                <a:gd name="T17" fmla="*/ 0 h 1168"/>
                <a:gd name="T18" fmla="*/ 1055 w 3140"/>
                <a:gd name="T19" fmla="*/ 3 h 1168"/>
                <a:gd name="T20" fmla="*/ 1090 w 3140"/>
                <a:gd name="T21" fmla="*/ 12 h 1168"/>
                <a:gd name="T22" fmla="*/ 1125 w 3140"/>
                <a:gd name="T23" fmla="*/ 32 h 1168"/>
                <a:gd name="T24" fmla="*/ 1149 w 3140"/>
                <a:gd name="T25" fmla="*/ 66 h 1168"/>
                <a:gd name="T26" fmla="*/ 1154 w 3140"/>
                <a:gd name="T27" fmla="*/ 117 h 1168"/>
                <a:gd name="T28" fmla="*/ 1131 w 3140"/>
                <a:gd name="T29" fmla="*/ 191 h 1168"/>
                <a:gd name="T30" fmla="*/ 1072 w 3140"/>
                <a:gd name="T31" fmla="*/ 290 h 1168"/>
                <a:gd name="T32" fmla="*/ 1379 w 3140"/>
                <a:gd name="T33" fmla="*/ 1 h 1168"/>
                <a:gd name="T34" fmla="*/ 1419 w 3140"/>
                <a:gd name="T35" fmla="*/ 20 h 1168"/>
                <a:gd name="T36" fmla="*/ 1494 w 3140"/>
                <a:gd name="T37" fmla="*/ 59 h 1168"/>
                <a:gd name="T38" fmla="*/ 1596 w 3140"/>
                <a:gd name="T39" fmla="*/ 114 h 1168"/>
                <a:gd name="T40" fmla="*/ 1713 w 3140"/>
                <a:gd name="T41" fmla="*/ 180 h 1168"/>
                <a:gd name="T42" fmla="*/ 1837 w 3140"/>
                <a:gd name="T43" fmla="*/ 253 h 1168"/>
                <a:gd name="T44" fmla="*/ 1923 w 3140"/>
                <a:gd name="T45" fmla="*/ 279 h 1168"/>
                <a:gd name="T46" fmla="*/ 1992 w 3140"/>
                <a:gd name="T47" fmla="*/ 242 h 1168"/>
                <a:gd name="T48" fmla="*/ 2027 w 3140"/>
                <a:gd name="T49" fmla="*/ 225 h 1168"/>
                <a:gd name="T50" fmla="*/ 2277 w 3140"/>
                <a:gd name="T51" fmla="*/ 458 h 1168"/>
                <a:gd name="T52" fmla="*/ 2226 w 3140"/>
                <a:gd name="T53" fmla="*/ 371 h 1168"/>
                <a:gd name="T54" fmla="*/ 2209 w 3140"/>
                <a:gd name="T55" fmla="*/ 309 h 1168"/>
                <a:gd name="T56" fmla="*/ 2219 w 3140"/>
                <a:gd name="T57" fmla="*/ 267 h 1168"/>
                <a:gd name="T58" fmla="*/ 2244 w 3140"/>
                <a:gd name="T59" fmla="*/ 241 h 1168"/>
                <a:gd name="T60" fmla="*/ 2276 w 3140"/>
                <a:gd name="T61" fmla="*/ 228 h 1168"/>
                <a:gd name="T62" fmla="*/ 2306 w 3140"/>
                <a:gd name="T63" fmla="*/ 224 h 1168"/>
                <a:gd name="T64" fmla="*/ 2320 w 3140"/>
                <a:gd name="T65" fmla="*/ 224 h 1168"/>
                <a:gd name="T66" fmla="*/ 2341 w 3140"/>
                <a:gd name="T67" fmla="*/ 225 h 1168"/>
                <a:gd name="T68" fmla="*/ 2373 w 3140"/>
                <a:gd name="T69" fmla="*/ 233 h 1168"/>
                <a:gd name="T70" fmla="*/ 2403 w 3140"/>
                <a:gd name="T71" fmla="*/ 249 h 1168"/>
                <a:gd name="T72" fmla="*/ 2424 w 3140"/>
                <a:gd name="T73" fmla="*/ 280 h 1168"/>
                <a:gd name="T74" fmla="*/ 2427 w 3140"/>
                <a:gd name="T75" fmla="*/ 328 h 1168"/>
                <a:gd name="T76" fmla="*/ 2400 w 3140"/>
                <a:gd name="T77" fmla="*/ 397 h 1168"/>
                <a:gd name="T78" fmla="*/ 2453 w 3140"/>
                <a:gd name="T79" fmla="*/ 716 h 1168"/>
                <a:gd name="T80" fmla="*/ 2617 w 3140"/>
                <a:gd name="T81" fmla="*/ 228 h 1168"/>
                <a:gd name="T82" fmla="*/ 2666 w 3140"/>
                <a:gd name="T83" fmla="*/ 252 h 1168"/>
                <a:gd name="T84" fmla="*/ 2743 w 3140"/>
                <a:gd name="T85" fmla="*/ 292 h 1168"/>
                <a:gd name="T86" fmla="*/ 2839 w 3140"/>
                <a:gd name="T87" fmla="*/ 345 h 1168"/>
                <a:gd name="T88" fmla="*/ 2945 w 3140"/>
                <a:gd name="T89" fmla="*/ 407 h 1168"/>
                <a:gd name="T90" fmla="*/ 3053 w 3140"/>
                <a:gd name="T91" fmla="*/ 485 h 1168"/>
                <a:gd name="T92" fmla="*/ 3116 w 3140"/>
                <a:gd name="T93" fmla="*/ 579 h 1168"/>
                <a:gd name="T94" fmla="*/ 3138 w 3140"/>
                <a:gd name="T95" fmla="*/ 689 h 1168"/>
                <a:gd name="T96" fmla="*/ 0 w 3140"/>
                <a:gd name="T97" fmla="*/ 1168 h 1168"/>
                <a:gd name="T98" fmla="*/ 6 w 3140"/>
                <a:gd name="T99" fmla="*/ 536 h 1168"/>
                <a:gd name="T100" fmla="*/ 39 w 3140"/>
                <a:gd name="T101" fmla="*/ 419 h 1168"/>
                <a:gd name="T102" fmla="*/ 116 w 3140"/>
                <a:gd name="T103" fmla="*/ 317 h 1168"/>
                <a:gd name="T104" fmla="*/ 240 w 3140"/>
                <a:gd name="T105" fmla="*/ 228 h 1168"/>
                <a:gd name="T106" fmla="*/ 362 w 3140"/>
                <a:gd name="T107" fmla="*/ 157 h 1168"/>
                <a:gd name="T108" fmla="*/ 476 w 3140"/>
                <a:gd name="T109" fmla="*/ 94 h 1168"/>
                <a:gd name="T110" fmla="*/ 571 w 3140"/>
                <a:gd name="T111" fmla="*/ 44 h 1168"/>
                <a:gd name="T112" fmla="*/ 634 w 3140"/>
                <a:gd name="T113" fmla="*/ 12 h 1168"/>
                <a:gd name="T114" fmla="*/ 658 w 3140"/>
                <a:gd name="T115" fmla="*/ 0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40" h="1168">
                  <a:moveTo>
                    <a:pt x="658" y="0"/>
                  </a:moveTo>
                  <a:lnTo>
                    <a:pt x="852" y="609"/>
                  </a:lnTo>
                  <a:lnTo>
                    <a:pt x="966" y="290"/>
                  </a:lnTo>
                  <a:lnTo>
                    <a:pt x="940" y="254"/>
                  </a:lnTo>
                  <a:lnTo>
                    <a:pt x="921" y="222"/>
                  </a:lnTo>
                  <a:lnTo>
                    <a:pt x="905" y="191"/>
                  </a:lnTo>
                  <a:lnTo>
                    <a:pt x="894" y="163"/>
                  </a:lnTo>
                  <a:lnTo>
                    <a:pt x="887" y="139"/>
                  </a:lnTo>
                  <a:lnTo>
                    <a:pt x="883" y="117"/>
                  </a:lnTo>
                  <a:lnTo>
                    <a:pt x="882" y="98"/>
                  </a:lnTo>
                  <a:lnTo>
                    <a:pt x="883" y="81"/>
                  </a:lnTo>
                  <a:lnTo>
                    <a:pt x="888" y="66"/>
                  </a:lnTo>
                  <a:lnTo>
                    <a:pt x="894" y="53"/>
                  </a:lnTo>
                  <a:lnTo>
                    <a:pt x="903" y="42"/>
                  </a:lnTo>
                  <a:lnTo>
                    <a:pt x="912" y="32"/>
                  </a:lnTo>
                  <a:lnTo>
                    <a:pt x="923" y="24"/>
                  </a:lnTo>
                  <a:lnTo>
                    <a:pt x="935" y="18"/>
                  </a:lnTo>
                  <a:lnTo>
                    <a:pt x="947" y="12"/>
                  </a:lnTo>
                  <a:lnTo>
                    <a:pt x="959" y="8"/>
                  </a:lnTo>
                  <a:lnTo>
                    <a:pt x="971" y="4"/>
                  </a:lnTo>
                  <a:lnTo>
                    <a:pt x="982" y="2"/>
                  </a:lnTo>
                  <a:lnTo>
                    <a:pt x="993" y="1"/>
                  </a:lnTo>
                  <a:lnTo>
                    <a:pt x="1003" y="0"/>
                  </a:lnTo>
                  <a:lnTo>
                    <a:pt x="1011" y="0"/>
                  </a:lnTo>
                  <a:lnTo>
                    <a:pt x="1017" y="0"/>
                  </a:lnTo>
                  <a:lnTo>
                    <a:pt x="1019" y="0"/>
                  </a:lnTo>
                  <a:lnTo>
                    <a:pt x="1026" y="0"/>
                  </a:lnTo>
                  <a:lnTo>
                    <a:pt x="1034" y="0"/>
                  </a:lnTo>
                  <a:lnTo>
                    <a:pt x="1044" y="1"/>
                  </a:lnTo>
                  <a:lnTo>
                    <a:pt x="1055" y="3"/>
                  </a:lnTo>
                  <a:lnTo>
                    <a:pt x="1066" y="5"/>
                  </a:lnTo>
                  <a:lnTo>
                    <a:pt x="1078" y="9"/>
                  </a:lnTo>
                  <a:lnTo>
                    <a:pt x="1090" y="12"/>
                  </a:lnTo>
                  <a:lnTo>
                    <a:pt x="1102" y="18"/>
                  </a:lnTo>
                  <a:lnTo>
                    <a:pt x="1114" y="24"/>
                  </a:lnTo>
                  <a:lnTo>
                    <a:pt x="1125" y="32"/>
                  </a:lnTo>
                  <a:lnTo>
                    <a:pt x="1135" y="42"/>
                  </a:lnTo>
                  <a:lnTo>
                    <a:pt x="1142" y="53"/>
                  </a:lnTo>
                  <a:lnTo>
                    <a:pt x="1149" y="66"/>
                  </a:lnTo>
                  <a:lnTo>
                    <a:pt x="1153" y="81"/>
                  </a:lnTo>
                  <a:lnTo>
                    <a:pt x="1156" y="99"/>
                  </a:lnTo>
                  <a:lnTo>
                    <a:pt x="1154" y="117"/>
                  </a:lnTo>
                  <a:lnTo>
                    <a:pt x="1150" y="139"/>
                  </a:lnTo>
                  <a:lnTo>
                    <a:pt x="1142" y="163"/>
                  </a:lnTo>
                  <a:lnTo>
                    <a:pt x="1131" y="191"/>
                  </a:lnTo>
                  <a:lnTo>
                    <a:pt x="1116" y="222"/>
                  </a:lnTo>
                  <a:lnTo>
                    <a:pt x="1096" y="254"/>
                  </a:lnTo>
                  <a:lnTo>
                    <a:pt x="1072" y="290"/>
                  </a:lnTo>
                  <a:lnTo>
                    <a:pt x="1184" y="610"/>
                  </a:lnTo>
                  <a:lnTo>
                    <a:pt x="1377" y="0"/>
                  </a:lnTo>
                  <a:lnTo>
                    <a:pt x="1379" y="1"/>
                  </a:lnTo>
                  <a:lnTo>
                    <a:pt x="1388" y="5"/>
                  </a:lnTo>
                  <a:lnTo>
                    <a:pt x="1401" y="12"/>
                  </a:lnTo>
                  <a:lnTo>
                    <a:pt x="1419" y="20"/>
                  </a:lnTo>
                  <a:lnTo>
                    <a:pt x="1440" y="31"/>
                  </a:lnTo>
                  <a:lnTo>
                    <a:pt x="1465" y="44"/>
                  </a:lnTo>
                  <a:lnTo>
                    <a:pt x="1494" y="59"/>
                  </a:lnTo>
                  <a:lnTo>
                    <a:pt x="1525" y="76"/>
                  </a:lnTo>
                  <a:lnTo>
                    <a:pt x="1559" y="94"/>
                  </a:lnTo>
                  <a:lnTo>
                    <a:pt x="1596" y="114"/>
                  </a:lnTo>
                  <a:lnTo>
                    <a:pt x="1634" y="135"/>
                  </a:lnTo>
                  <a:lnTo>
                    <a:pt x="1674" y="157"/>
                  </a:lnTo>
                  <a:lnTo>
                    <a:pt x="1713" y="180"/>
                  </a:lnTo>
                  <a:lnTo>
                    <a:pt x="1755" y="204"/>
                  </a:lnTo>
                  <a:lnTo>
                    <a:pt x="1795" y="228"/>
                  </a:lnTo>
                  <a:lnTo>
                    <a:pt x="1837" y="253"/>
                  </a:lnTo>
                  <a:lnTo>
                    <a:pt x="1867" y="274"/>
                  </a:lnTo>
                  <a:lnTo>
                    <a:pt x="1894" y="294"/>
                  </a:lnTo>
                  <a:lnTo>
                    <a:pt x="1923" y="279"/>
                  </a:lnTo>
                  <a:lnTo>
                    <a:pt x="1948" y="264"/>
                  </a:lnTo>
                  <a:lnTo>
                    <a:pt x="1972" y="252"/>
                  </a:lnTo>
                  <a:lnTo>
                    <a:pt x="1992" y="242"/>
                  </a:lnTo>
                  <a:lnTo>
                    <a:pt x="2008" y="235"/>
                  </a:lnTo>
                  <a:lnTo>
                    <a:pt x="2020" y="228"/>
                  </a:lnTo>
                  <a:lnTo>
                    <a:pt x="2027" y="225"/>
                  </a:lnTo>
                  <a:lnTo>
                    <a:pt x="2030" y="224"/>
                  </a:lnTo>
                  <a:lnTo>
                    <a:pt x="2186" y="716"/>
                  </a:lnTo>
                  <a:lnTo>
                    <a:pt x="2277" y="458"/>
                  </a:lnTo>
                  <a:lnTo>
                    <a:pt x="2255" y="427"/>
                  </a:lnTo>
                  <a:lnTo>
                    <a:pt x="2239" y="397"/>
                  </a:lnTo>
                  <a:lnTo>
                    <a:pt x="2226" y="371"/>
                  </a:lnTo>
                  <a:lnTo>
                    <a:pt x="2217" y="348"/>
                  </a:lnTo>
                  <a:lnTo>
                    <a:pt x="2211" y="327"/>
                  </a:lnTo>
                  <a:lnTo>
                    <a:pt x="2209" y="309"/>
                  </a:lnTo>
                  <a:lnTo>
                    <a:pt x="2210" y="293"/>
                  </a:lnTo>
                  <a:lnTo>
                    <a:pt x="2214" y="279"/>
                  </a:lnTo>
                  <a:lnTo>
                    <a:pt x="2219" y="267"/>
                  </a:lnTo>
                  <a:lnTo>
                    <a:pt x="2226" y="257"/>
                  </a:lnTo>
                  <a:lnTo>
                    <a:pt x="2234" y="249"/>
                  </a:lnTo>
                  <a:lnTo>
                    <a:pt x="2244" y="241"/>
                  </a:lnTo>
                  <a:lnTo>
                    <a:pt x="2255" y="236"/>
                  </a:lnTo>
                  <a:lnTo>
                    <a:pt x="2265" y="231"/>
                  </a:lnTo>
                  <a:lnTo>
                    <a:pt x="2276" y="228"/>
                  </a:lnTo>
                  <a:lnTo>
                    <a:pt x="2287" y="226"/>
                  </a:lnTo>
                  <a:lnTo>
                    <a:pt x="2297" y="225"/>
                  </a:lnTo>
                  <a:lnTo>
                    <a:pt x="2306" y="224"/>
                  </a:lnTo>
                  <a:lnTo>
                    <a:pt x="2312" y="224"/>
                  </a:lnTo>
                  <a:lnTo>
                    <a:pt x="2318" y="224"/>
                  </a:lnTo>
                  <a:lnTo>
                    <a:pt x="2320" y="224"/>
                  </a:lnTo>
                  <a:lnTo>
                    <a:pt x="2326" y="224"/>
                  </a:lnTo>
                  <a:lnTo>
                    <a:pt x="2332" y="224"/>
                  </a:lnTo>
                  <a:lnTo>
                    <a:pt x="2341" y="225"/>
                  </a:lnTo>
                  <a:lnTo>
                    <a:pt x="2351" y="227"/>
                  </a:lnTo>
                  <a:lnTo>
                    <a:pt x="2362" y="229"/>
                  </a:lnTo>
                  <a:lnTo>
                    <a:pt x="2373" y="233"/>
                  </a:lnTo>
                  <a:lnTo>
                    <a:pt x="2384" y="237"/>
                  </a:lnTo>
                  <a:lnTo>
                    <a:pt x="2394" y="242"/>
                  </a:lnTo>
                  <a:lnTo>
                    <a:pt x="2403" y="249"/>
                  </a:lnTo>
                  <a:lnTo>
                    <a:pt x="2412" y="258"/>
                  </a:lnTo>
                  <a:lnTo>
                    <a:pt x="2419" y="268"/>
                  </a:lnTo>
                  <a:lnTo>
                    <a:pt x="2424" y="280"/>
                  </a:lnTo>
                  <a:lnTo>
                    <a:pt x="2428" y="293"/>
                  </a:lnTo>
                  <a:lnTo>
                    <a:pt x="2429" y="309"/>
                  </a:lnTo>
                  <a:lnTo>
                    <a:pt x="2427" y="328"/>
                  </a:lnTo>
                  <a:lnTo>
                    <a:pt x="2421" y="348"/>
                  </a:lnTo>
                  <a:lnTo>
                    <a:pt x="2412" y="372"/>
                  </a:lnTo>
                  <a:lnTo>
                    <a:pt x="2400" y="397"/>
                  </a:lnTo>
                  <a:lnTo>
                    <a:pt x="2383" y="427"/>
                  </a:lnTo>
                  <a:lnTo>
                    <a:pt x="2362" y="458"/>
                  </a:lnTo>
                  <a:lnTo>
                    <a:pt x="2453" y="716"/>
                  </a:lnTo>
                  <a:lnTo>
                    <a:pt x="2608" y="224"/>
                  </a:lnTo>
                  <a:lnTo>
                    <a:pt x="2611" y="225"/>
                  </a:lnTo>
                  <a:lnTo>
                    <a:pt x="2617" y="228"/>
                  </a:lnTo>
                  <a:lnTo>
                    <a:pt x="2630" y="234"/>
                  </a:lnTo>
                  <a:lnTo>
                    <a:pt x="2646" y="242"/>
                  </a:lnTo>
                  <a:lnTo>
                    <a:pt x="2666" y="252"/>
                  </a:lnTo>
                  <a:lnTo>
                    <a:pt x="2688" y="264"/>
                  </a:lnTo>
                  <a:lnTo>
                    <a:pt x="2714" y="277"/>
                  </a:lnTo>
                  <a:lnTo>
                    <a:pt x="2743" y="292"/>
                  </a:lnTo>
                  <a:lnTo>
                    <a:pt x="2773" y="308"/>
                  </a:lnTo>
                  <a:lnTo>
                    <a:pt x="2805" y="327"/>
                  </a:lnTo>
                  <a:lnTo>
                    <a:pt x="2839" y="345"/>
                  </a:lnTo>
                  <a:lnTo>
                    <a:pt x="2873" y="365"/>
                  </a:lnTo>
                  <a:lnTo>
                    <a:pt x="2908" y="385"/>
                  </a:lnTo>
                  <a:lnTo>
                    <a:pt x="2945" y="407"/>
                  </a:lnTo>
                  <a:lnTo>
                    <a:pt x="2980" y="429"/>
                  </a:lnTo>
                  <a:lnTo>
                    <a:pt x="3019" y="456"/>
                  </a:lnTo>
                  <a:lnTo>
                    <a:pt x="3053" y="485"/>
                  </a:lnTo>
                  <a:lnTo>
                    <a:pt x="3080" y="514"/>
                  </a:lnTo>
                  <a:lnTo>
                    <a:pt x="3099" y="546"/>
                  </a:lnTo>
                  <a:lnTo>
                    <a:pt x="3116" y="579"/>
                  </a:lnTo>
                  <a:lnTo>
                    <a:pt x="3127" y="613"/>
                  </a:lnTo>
                  <a:lnTo>
                    <a:pt x="3133" y="649"/>
                  </a:lnTo>
                  <a:lnTo>
                    <a:pt x="3138" y="689"/>
                  </a:lnTo>
                  <a:lnTo>
                    <a:pt x="3140" y="731"/>
                  </a:lnTo>
                  <a:lnTo>
                    <a:pt x="3140" y="1168"/>
                  </a:lnTo>
                  <a:lnTo>
                    <a:pt x="0" y="1168"/>
                  </a:lnTo>
                  <a:lnTo>
                    <a:pt x="0" y="627"/>
                  </a:lnTo>
                  <a:lnTo>
                    <a:pt x="2" y="580"/>
                  </a:lnTo>
                  <a:lnTo>
                    <a:pt x="6" y="536"/>
                  </a:lnTo>
                  <a:lnTo>
                    <a:pt x="14" y="496"/>
                  </a:lnTo>
                  <a:lnTo>
                    <a:pt x="25" y="456"/>
                  </a:lnTo>
                  <a:lnTo>
                    <a:pt x="39" y="419"/>
                  </a:lnTo>
                  <a:lnTo>
                    <a:pt x="59" y="384"/>
                  </a:lnTo>
                  <a:lnTo>
                    <a:pt x="84" y="350"/>
                  </a:lnTo>
                  <a:lnTo>
                    <a:pt x="116" y="317"/>
                  </a:lnTo>
                  <a:lnTo>
                    <a:pt x="154" y="285"/>
                  </a:lnTo>
                  <a:lnTo>
                    <a:pt x="199" y="253"/>
                  </a:lnTo>
                  <a:lnTo>
                    <a:pt x="240" y="228"/>
                  </a:lnTo>
                  <a:lnTo>
                    <a:pt x="281" y="204"/>
                  </a:lnTo>
                  <a:lnTo>
                    <a:pt x="321" y="180"/>
                  </a:lnTo>
                  <a:lnTo>
                    <a:pt x="362" y="157"/>
                  </a:lnTo>
                  <a:lnTo>
                    <a:pt x="402" y="135"/>
                  </a:lnTo>
                  <a:lnTo>
                    <a:pt x="440" y="114"/>
                  </a:lnTo>
                  <a:lnTo>
                    <a:pt x="476" y="94"/>
                  </a:lnTo>
                  <a:lnTo>
                    <a:pt x="510" y="76"/>
                  </a:lnTo>
                  <a:lnTo>
                    <a:pt x="542" y="59"/>
                  </a:lnTo>
                  <a:lnTo>
                    <a:pt x="571" y="44"/>
                  </a:lnTo>
                  <a:lnTo>
                    <a:pt x="596" y="31"/>
                  </a:lnTo>
                  <a:lnTo>
                    <a:pt x="617" y="20"/>
                  </a:lnTo>
                  <a:lnTo>
                    <a:pt x="634" y="12"/>
                  </a:lnTo>
                  <a:lnTo>
                    <a:pt x="647" y="5"/>
                  </a:lnTo>
                  <a:lnTo>
                    <a:pt x="655" y="1"/>
                  </a:lnTo>
                  <a:lnTo>
                    <a:pt x="6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548"/>
            <p:cNvSpPr>
              <a:spLocks noEditPoints="1"/>
            </p:cNvSpPr>
            <p:nvPr/>
          </p:nvSpPr>
          <p:spPr bwMode="auto">
            <a:xfrm>
              <a:off x="8423275" y="1906588"/>
              <a:ext cx="212725" cy="214313"/>
            </a:xfrm>
            <a:custGeom>
              <a:avLst/>
              <a:gdLst>
                <a:gd name="T0" fmla="*/ 624 w 1345"/>
                <a:gd name="T1" fmla="*/ 253 h 1346"/>
                <a:gd name="T2" fmla="*/ 620 w 1345"/>
                <a:gd name="T3" fmla="*/ 324 h 1346"/>
                <a:gd name="T4" fmla="*/ 601 w 1345"/>
                <a:gd name="T5" fmla="*/ 349 h 1346"/>
                <a:gd name="T6" fmla="*/ 513 w 1345"/>
                <a:gd name="T7" fmla="*/ 396 h 1346"/>
                <a:gd name="T8" fmla="*/ 459 w 1345"/>
                <a:gd name="T9" fmla="*/ 489 h 1346"/>
                <a:gd name="T10" fmla="*/ 473 w 1345"/>
                <a:gd name="T11" fmla="*/ 603 h 1346"/>
                <a:gd name="T12" fmla="*/ 553 w 1345"/>
                <a:gd name="T13" fmla="*/ 682 h 1346"/>
                <a:gd name="T14" fmla="*/ 672 w 1345"/>
                <a:gd name="T15" fmla="*/ 736 h 1346"/>
                <a:gd name="T16" fmla="*/ 737 w 1345"/>
                <a:gd name="T17" fmla="*/ 790 h 1346"/>
                <a:gd name="T18" fmla="*/ 729 w 1345"/>
                <a:gd name="T19" fmla="*/ 847 h 1346"/>
                <a:gd name="T20" fmla="*/ 652 w 1345"/>
                <a:gd name="T21" fmla="*/ 879 h 1346"/>
                <a:gd name="T22" fmla="*/ 507 w 1345"/>
                <a:gd name="T23" fmla="*/ 843 h 1346"/>
                <a:gd name="T24" fmla="*/ 476 w 1345"/>
                <a:gd name="T25" fmla="*/ 846 h 1346"/>
                <a:gd name="T26" fmla="*/ 451 w 1345"/>
                <a:gd name="T27" fmla="*/ 934 h 1346"/>
                <a:gd name="T28" fmla="*/ 475 w 1345"/>
                <a:gd name="T29" fmla="*/ 967 h 1346"/>
                <a:gd name="T30" fmla="*/ 596 w 1345"/>
                <a:gd name="T31" fmla="*/ 999 h 1346"/>
                <a:gd name="T32" fmla="*/ 611 w 1345"/>
                <a:gd name="T33" fmla="*/ 1032 h 1346"/>
                <a:gd name="T34" fmla="*/ 626 w 1345"/>
                <a:gd name="T35" fmla="*/ 1098 h 1346"/>
                <a:gd name="T36" fmla="*/ 715 w 1345"/>
                <a:gd name="T37" fmla="*/ 1094 h 1346"/>
                <a:gd name="T38" fmla="*/ 722 w 1345"/>
                <a:gd name="T39" fmla="*/ 1019 h 1346"/>
                <a:gd name="T40" fmla="*/ 747 w 1345"/>
                <a:gd name="T41" fmla="*/ 985 h 1346"/>
                <a:gd name="T42" fmla="*/ 851 w 1345"/>
                <a:gd name="T43" fmla="*/ 919 h 1346"/>
                <a:gd name="T44" fmla="*/ 893 w 1345"/>
                <a:gd name="T45" fmla="*/ 807 h 1346"/>
                <a:gd name="T46" fmla="*/ 860 w 1345"/>
                <a:gd name="T47" fmla="*/ 697 h 1346"/>
                <a:gd name="T48" fmla="*/ 756 w 1345"/>
                <a:gd name="T49" fmla="*/ 617 h 1346"/>
                <a:gd name="T50" fmla="*/ 647 w 1345"/>
                <a:gd name="T51" fmla="*/ 567 h 1346"/>
                <a:gd name="T52" fmla="*/ 607 w 1345"/>
                <a:gd name="T53" fmla="*/ 513 h 1346"/>
                <a:gd name="T54" fmla="*/ 642 w 1345"/>
                <a:gd name="T55" fmla="*/ 465 h 1346"/>
                <a:gd name="T56" fmla="*/ 744 w 1345"/>
                <a:gd name="T57" fmla="*/ 463 h 1346"/>
                <a:gd name="T58" fmla="*/ 828 w 1345"/>
                <a:gd name="T59" fmla="*/ 489 h 1346"/>
                <a:gd name="T60" fmla="*/ 864 w 1345"/>
                <a:gd name="T61" fmla="*/ 399 h 1346"/>
                <a:gd name="T62" fmla="*/ 849 w 1345"/>
                <a:gd name="T63" fmla="*/ 368 h 1346"/>
                <a:gd name="T64" fmla="*/ 750 w 1345"/>
                <a:gd name="T65" fmla="*/ 339 h 1346"/>
                <a:gd name="T66" fmla="*/ 728 w 1345"/>
                <a:gd name="T67" fmla="*/ 314 h 1346"/>
                <a:gd name="T68" fmla="*/ 723 w 1345"/>
                <a:gd name="T69" fmla="*/ 255 h 1346"/>
                <a:gd name="T70" fmla="*/ 673 w 1345"/>
                <a:gd name="T71" fmla="*/ 245 h 1346"/>
                <a:gd name="T72" fmla="*/ 785 w 1345"/>
                <a:gd name="T73" fmla="*/ 10 h 1346"/>
                <a:gd name="T74" fmla="*/ 1004 w 1345"/>
                <a:gd name="T75" fmla="*/ 88 h 1346"/>
                <a:gd name="T76" fmla="*/ 1189 w 1345"/>
                <a:gd name="T77" fmla="*/ 243 h 1346"/>
                <a:gd name="T78" fmla="*/ 1306 w 1345"/>
                <a:gd name="T79" fmla="*/ 448 h 1346"/>
                <a:gd name="T80" fmla="*/ 1345 w 1345"/>
                <a:gd name="T81" fmla="*/ 673 h 1346"/>
                <a:gd name="T82" fmla="*/ 1306 w 1345"/>
                <a:gd name="T83" fmla="*/ 899 h 1346"/>
                <a:gd name="T84" fmla="*/ 1189 w 1345"/>
                <a:gd name="T85" fmla="*/ 1104 h 1346"/>
                <a:gd name="T86" fmla="*/ 1002 w 1345"/>
                <a:gd name="T87" fmla="*/ 1259 h 1346"/>
                <a:gd name="T88" fmla="*/ 781 w 1345"/>
                <a:gd name="T89" fmla="*/ 1336 h 1346"/>
                <a:gd name="T90" fmla="*/ 551 w 1345"/>
                <a:gd name="T91" fmla="*/ 1335 h 1346"/>
                <a:gd name="T92" fmla="*/ 331 w 1345"/>
                <a:gd name="T93" fmla="*/ 1253 h 1346"/>
                <a:gd name="T94" fmla="*/ 198 w 1345"/>
                <a:gd name="T95" fmla="*/ 1318 h 1346"/>
                <a:gd name="T96" fmla="*/ 43 w 1345"/>
                <a:gd name="T97" fmla="*/ 1330 h 1346"/>
                <a:gd name="T98" fmla="*/ 22 w 1345"/>
                <a:gd name="T99" fmla="*/ 1297 h 1346"/>
                <a:gd name="T100" fmla="*/ 90 w 1345"/>
                <a:gd name="T101" fmla="*/ 1243 h 1346"/>
                <a:gd name="T102" fmla="*/ 162 w 1345"/>
                <a:gd name="T103" fmla="*/ 1148 h 1346"/>
                <a:gd name="T104" fmla="*/ 95 w 1345"/>
                <a:gd name="T105" fmla="*/ 1019 h 1346"/>
                <a:gd name="T106" fmla="*/ 11 w 1345"/>
                <a:gd name="T107" fmla="*/ 799 h 1346"/>
                <a:gd name="T108" fmla="*/ 7 w 1345"/>
                <a:gd name="T109" fmla="*/ 566 h 1346"/>
                <a:gd name="T110" fmla="*/ 85 w 1345"/>
                <a:gd name="T111" fmla="*/ 343 h 1346"/>
                <a:gd name="T112" fmla="*/ 241 w 1345"/>
                <a:gd name="T113" fmla="*/ 156 h 1346"/>
                <a:gd name="T114" fmla="*/ 446 w 1345"/>
                <a:gd name="T115" fmla="*/ 40 h 1346"/>
                <a:gd name="T116" fmla="*/ 671 w 1345"/>
                <a:gd name="T117" fmla="*/ 0 h 1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45" h="1346">
                  <a:moveTo>
                    <a:pt x="650" y="245"/>
                  </a:moveTo>
                  <a:lnTo>
                    <a:pt x="637" y="246"/>
                  </a:lnTo>
                  <a:lnTo>
                    <a:pt x="628" y="249"/>
                  </a:lnTo>
                  <a:lnTo>
                    <a:pt x="624" y="253"/>
                  </a:lnTo>
                  <a:lnTo>
                    <a:pt x="621" y="262"/>
                  </a:lnTo>
                  <a:lnTo>
                    <a:pt x="620" y="275"/>
                  </a:lnTo>
                  <a:lnTo>
                    <a:pt x="620" y="309"/>
                  </a:lnTo>
                  <a:lnTo>
                    <a:pt x="620" y="324"/>
                  </a:lnTo>
                  <a:lnTo>
                    <a:pt x="619" y="334"/>
                  </a:lnTo>
                  <a:lnTo>
                    <a:pt x="615" y="339"/>
                  </a:lnTo>
                  <a:lnTo>
                    <a:pt x="610" y="345"/>
                  </a:lnTo>
                  <a:lnTo>
                    <a:pt x="601" y="349"/>
                  </a:lnTo>
                  <a:lnTo>
                    <a:pt x="587" y="353"/>
                  </a:lnTo>
                  <a:lnTo>
                    <a:pt x="559" y="365"/>
                  </a:lnTo>
                  <a:lnTo>
                    <a:pt x="534" y="380"/>
                  </a:lnTo>
                  <a:lnTo>
                    <a:pt x="513" y="396"/>
                  </a:lnTo>
                  <a:lnTo>
                    <a:pt x="495" y="416"/>
                  </a:lnTo>
                  <a:lnTo>
                    <a:pt x="479" y="437"/>
                  </a:lnTo>
                  <a:lnTo>
                    <a:pt x="468" y="462"/>
                  </a:lnTo>
                  <a:lnTo>
                    <a:pt x="459" y="489"/>
                  </a:lnTo>
                  <a:lnTo>
                    <a:pt x="456" y="520"/>
                  </a:lnTo>
                  <a:lnTo>
                    <a:pt x="457" y="551"/>
                  </a:lnTo>
                  <a:lnTo>
                    <a:pt x="463" y="578"/>
                  </a:lnTo>
                  <a:lnTo>
                    <a:pt x="473" y="603"/>
                  </a:lnTo>
                  <a:lnTo>
                    <a:pt x="487" y="626"/>
                  </a:lnTo>
                  <a:lnTo>
                    <a:pt x="506" y="647"/>
                  </a:lnTo>
                  <a:lnTo>
                    <a:pt x="528" y="666"/>
                  </a:lnTo>
                  <a:lnTo>
                    <a:pt x="553" y="682"/>
                  </a:lnTo>
                  <a:lnTo>
                    <a:pt x="581" y="698"/>
                  </a:lnTo>
                  <a:lnTo>
                    <a:pt x="612" y="712"/>
                  </a:lnTo>
                  <a:lnTo>
                    <a:pt x="642" y="724"/>
                  </a:lnTo>
                  <a:lnTo>
                    <a:pt x="672" y="736"/>
                  </a:lnTo>
                  <a:lnTo>
                    <a:pt x="695" y="748"/>
                  </a:lnTo>
                  <a:lnTo>
                    <a:pt x="716" y="762"/>
                  </a:lnTo>
                  <a:lnTo>
                    <a:pt x="728" y="776"/>
                  </a:lnTo>
                  <a:lnTo>
                    <a:pt x="737" y="790"/>
                  </a:lnTo>
                  <a:lnTo>
                    <a:pt x="742" y="804"/>
                  </a:lnTo>
                  <a:lnTo>
                    <a:pt x="742" y="820"/>
                  </a:lnTo>
                  <a:lnTo>
                    <a:pt x="737" y="834"/>
                  </a:lnTo>
                  <a:lnTo>
                    <a:pt x="729" y="847"/>
                  </a:lnTo>
                  <a:lnTo>
                    <a:pt x="717" y="859"/>
                  </a:lnTo>
                  <a:lnTo>
                    <a:pt x="702" y="868"/>
                  </a:lnTo>
                  <a:lnTo>
                    <a:pt x="677" y="877"/>
                  </a:lnTo>
                  <a:lnTo>
                    <a:pt x="652" y="879"/>
                  </a:lnTo>
                  <a:lnTo>
                    <a:pt x="625" y="878"/>
                  </a:lnTo>
                  <a:lnTo>
                    <a:pt x="585" y="871"/>
                  </a:lnTo>
                  <a:lnTo>
                    <a:pt x="545" y="859"/>
                  </a:lnTo>
                  <a:lnTo>
                    <a:pt x="507" y="843"/>
                  </a:lnTo>
                  <a:lnTo>
                    <a:pt x="496" y="838"/>
                  </a:lnTo>
                  <a:lnTo>
                    <a:pt x="488" y="836"/>
                  </a:lnTo>
                  <a:lnTo>
                    <a:pt x="481" y="839"/>
                  </a:lnTo>
                  <a:lnTo>
                    <a:pt x="476" y="846"/>
                  </a:lnTo>
                  <a:lnTo>
                    <a:pt x="472" y="858"/>
                  </a:lnTo>
                  <a:lnTo>
                    <a:pt x="463" y="889"/>
                  </a:lnTo>
                  <a:lnTo>
                    <a:pt x="454" y="919"/>
                  </a:lnTo>
                  <a:lnTo>
                    <a:pt x="451" y="934"/>
                  </a:lnTo>
                  <a:lnTo>
                    <a:pt x="451" y="945"/>
                  </a:lnTo>
                  <a:lnTo>
                    <a:pt x="454" y="952"/>
                  </a:lnTo>
                  <a:lnTo>
                    <a:pt x="462" y="959"/>
                  </a:lnTo>
                  <a:lnTo>
                    <a:pt x="475" y="967"/>
                  </a:lnTo>
                  <a:lnTo>
                    <a:pt x="510" y="980"/>
                  </a:lnTo>
                  <a:lnTo>
                    <a:pt x="545" y="990"/>
                  </a:lnTo>
                  <a:lnTo>
                    <a:pt x="581" y="996"/>
                  </a:lnTo>
                  <a:lnTo>
                    <a:pt x="596" y="999"/>
                  </a:lnTo>
                  <a:lnTo>
                    <a:pt x="604" y="1003"/>
                  </a:lnTo>
                  <a:lnTo>
                    <a:pt x="609" y="1008"/>
                  </a:lnTo>
                  <a:lnTo>
                    <a:pt x="611" y="1018"/>
                  </a:lnTo>
                  <a:lnTo>
                    <a:pt x="611" y="1032"/>
                  </a:lnTo>
                  <a:lnTo>
                    <a:pt x="612" y="1073"/>
                  </a:lnTo>
                  <a:lnTo>
                    <a:pt x="613" y="1084"/>
                  </a:lnTo>
                  <a:lnTo>
                    <a:pt x="619" y="1093"/>
                  </a:lnTo>
                  <a:lnTo>
                    <a:pt x="626" y="1098"/>
                  </a:lnTo>
                  <a:lnTo>
                    <a:pt x="637" y="1100"/>
                  </a:lnTo>
                  <a:lnTo>
                    <a:pt x="697" y="1100"/>
                  </a:lnTo>
                  <a:lnTo>
                    <a:pt x="707" y="1098"/>
                  </a:lnTo>
                  <a:lnTo>
                    <a:pt x="715" y="1094"/>
                  </a:lnTo>
                  <a:lnTo>
                    <a:pt x="720" y="1085"/>
                  </a:lnTo>
                  <a:lnTo>
                    <a:pt x="722" y="1074"/>
                  </a:lnTo>
                  <a:lnTo>
                    <a:pt x="722" y="1047"/>
                  </a:lnTo>
                  <a:lnTo>
                    <a:pt x="722" y="1019"/>
                  </a:lnTo>
                  <a:lnTo>
                    <a:pt x="723" y="1006"/>
                  </a:lnTo>
                  <a:lnTo>
                    <a:pt x="727" y="997"/>
                  </a:lnTo>
                  <a:lnTo>
                    <a:pt x="735" y="991"/>
                  </a:lnTo>
                  <a:lnTo>
                    <a:pt x="747" y="985"/>
                  </a:lnTo>
                  <a:lnTo>
                    <a:pt x="777" y="975"/>
                  </a:lnTo>
                  <a:lnTo>
                    <a:pt x="804" y="961"/>
                  </a:lnTo>
                  <a:lnTo>
                    <a:pt x="829" y="941"/>
                  </a:lnTo>
                  <a:lnTo>
                    <a:pt x="851" y="919"/>
                  </a:lnTo>
                  <a:lnTo>
                    <a:pt x="869" y="893"/>
                  </a:lnTo>
                  <a:lnTo>
                    <a:pt x="882" y="866"/>
                  </a:lnTo>
                  <a:lnTo>
                    <a:pt x="890" y="837"/>
                  </a:lnTo>
                  <a:lnTo>
                    <a:pt x="893" y="807"/>
                  </a:lnTo>
                  <a:lnTo>
                    <a:pt x="891" y="779"/>
                  </a:lnTo>
                  <a:lnTo>
                    <a:pt x="885" y="750"/>
                  </a:lnTo>
                  <a:lnTo>
                    <a:pt x="874" y="722"/>
                  </a:lnTo>
                  <a:lnTo>
                    <a:pt x="860" y="697"/>
                  </a:lnTo>
                  <a:lnTo>
                    <a:pt x="840" y="673"/>
                  </a:lnTo>
                  <a:lnTo>
                    <a:pt x="817" y="652"/>
                  </a:lnTo>
                  <a:lnTo>
                    <a:pt x="790" y="634"/>
                  </a:lnTo>
                  <a:lnTo>
                    <a:pt x="756" y="617"/>
                  </a:lnTo>
                  <a:lnTo>
                    <a:pt x="722" y="601"/>
                  </a:lnTo>
                  <a:lnTo>
                    <a:pt x="686" y="586"/>
                  </a:lnTo>
                  <a:lnTo>
                    <a:pt x="666" y="577"/>
                  </a:lnTo>
                  <a:lnTo>
                    <a:pt x="647" y="567"/>
                  </a:lnTo>
                  <a:lnTo>
                    <a:pt x="628" y="554"/>
                  </a:lnTo>
                  <a:lnTo>
                    <a:pt x="616" y="542"/>
                  </a:lnTo>
                  <a:lnTo>
                    <a:pt x="610" y="528"/>
                  </a:lnTo>
                  <a:lnTo>
                    <a:pt x="607" y="513"/>
                  </a:lnTo>
                  <a:lnTo>
                    <a:pt x="609" y="499"/>
                  </a:lnTo>
                  <a:lnTo>
                    <a:pt x="615" y="486"/>
                  </a:lnTo>
                  <a:lnTo>
                    <a:pt x="626" y="475"/>
                  </a:lnTo>
                  <a:lnTo>
                    <a:pt x="642" y="465"/>
                  </a:lnTo>
                  <a:lnTo>
                    <a:pt x="659" y="460"/>
                  </a:lnTo>
                  <a:lnTo>
                    <a:pt x="677" y="459"/>
                  </a:lnTo>
                  <a:lnTo>
                    <a:pt x="711" y="459"/>
                  </a:lnTo>
                  <a:lnTo>
                    <a:pt x="744" y="463"/>
                  </a:lnTo>
                  <a:lnTo>
                    <a:pt x="777" y="472"/>
                  </a:lnTo>
                  <a:lnTo>
                    <a:pt x="808" y="484"/>
                  </a:lnTo>
                  <a:lnTo>
                    <a:pt x="819" y="488"/>
                  </a:lnTo>
                  <a:lnTo>
                    <a:pt x="828" y="489"/>
                  </a:lnTo>
                  <a:lnTo>
                    <a:pt x="835" y="487"/>
                  </a:lnTo>
                  <a:lnTo>
                    <a:pt x="839" y="481"/>
                  </a:lnTo>
                  <a:lnTo>
                    <a:pt x="844" y="470"/>
                  </a:lnTo>
                  <a:lnTo>
                    <a:pt x="864" y="399"/>
                  </a:lnTo>
                  <a:lnTo>
                    <a:pt x="866" y="390"/>
                  </a:lnTo>
                  <a:lnTo>
                    <a:pt x="863" y="380"/>
                  </a:lnTo>
                  <a:lnTo>
                    <a:pt x="858" y="373"/>
                  </a:lnTo>
                  <a:lnTo>
                    <a:pt x="849" y="368"/>
                  </a:lnTo>
                  <a:lnTo>
                    <a:pt x="822" y="357"/>
                  </a:lnTo>
                  <a:lnTo>
                    <a:pt x="794" y="348"/>
                  </a:lnTo>
                  <a:lnTo>
                    <a:pt x="766" y="342"/>
                  </a:lnTo>
                  <a:lnTo>
                    <a:pt x="750" y="339"/>
                  </a:lnTo>
                  <a:lnTo>
                    <a:pt x="739" y="337"/>
                  </a:lnTo>
                  <a:lnTo>
                    <a:pt x="733" y="332"/>
                  </a:lnTo>
                  <a:lnTo>
                    <a:pt x="729" y="325"/>
                  </a:lnTo>
                  <a:lnTo>
                    <a:pt x="728" y="314"/>
                  </a:lnTo>
                  <a:lnTo>
                    <a:pt x="728" y="298"/>
                  </a:lnTo>
                  <a:lnTo>
                    <a:pt x="727" y="279"/>
                  </a:lnTo>
                  <a:lnTo>
                    <a:pt x="726" y="264"/>
                  </a:lnTo>
                  <a:lnTo>
                    <a:pt x="723" y="255"/>
                  </a:lnTo>
                  <a:lnTo>
                    <a:pt x="717" y="249"/>
                  </a:lnTo>
                  <a:lnTo>
                    <a:pt x="707" y="246"/>
                  </a:lnTo>
                  <a:lnTo>
                    <a:pt x="693" y="245"/>
                  </a:lnTo>
                  <a:lnTo>
                    <a:pt x="673" y="245"/>
                  </a:lnTo>
                  <a:lnTo>
                    <a:pt x="650" y="245"/>
                  </a:lnTo>
                  <a:close/>
                  <a:moveTo>
                    <a:pt x="671" y="0"/>
                  </a:moveTo>
                  <a:lnTo>
                    <a:pt x="729" y="2"/>
                  </a:lnTo>
                  <a:lnTo>
                    <a:pt x="785" y="10"/>
                  </a:lnTo>
                  <a:lnTo>
                    <a:pt x="842" y="22"/>
                  </a:lnTo>
                  <a:lnTo>
                    <a:pt x="897" y="40"/>
                  </a:lnTo>
                  <a:lnTo>
                    <a:pt x="951" y="62"/>
                  </a:lnTo>
                  <a:lnTo>
                    <a:pt x="1004" y="88"/>
                  </a:lnTo>
                  <a:lnTo>
                    <a:pt x="1054" y="120"/>
                  </a:lnTo>
                  <a:lnTo>
                    <a:pt x="1103" y="156"/>
                  </a:lnTo>
                  <a:lnTo>
                    <a:pt x="1148" y="198"/>
                  </a:lnTo>
                  <a:lnTo>
                    <a:pt x="1189" y="243"/>
                  </a:lnTo>
                  <a:lnTo>
                    <a:pt x="1226" y="291"/>
                  </a:lnTo>
                  <a:lnTo>
                    <a:pt x="1257" y="341"/>
                  </a:lnTo>
                  <a:lnTo>
                    <a:pt x="1284" y="393"/>
                  </a:lnTo>
                  <a:lnTo>
                    <a:pt x="1306" y="448"/>
                  </a:lnTo>
                  <a:lnTo>
                    <a:pt x="1323" y="503"/>
                  </a:lnTo>
                  <a:lnTo>
                    <a:pt x="1335" y="558"/>
                  </a:lnTo>
                  <a:lnTo>
                    <a:pt x="1342" y="615"/>
                  </a:lnTo>
                  <a:lnTo>
                    <a:pt x="1345" y="673"/>
                  </a:lnTo>
                  <a:lnTo>
                    <a:pt x="1342" y="731"/>
                  </a:lnTo>
                  <a:lnTo>
                    <a:pt x="1335" y="788"/>
                  </a:lnTo>
                  <a:lnTo>
                    <a:pt x="1323" y="844"/>
                  </a:lnTo>
                  <a:lnTo>
                    <a:pt x="1306" y="899"/>
                  </a:lnTo>
                  <a:lnTo>
                    <a:pt x="1284" y="952"/>
                  </a:lnTo>
                  <a:lnTo>
                    <a:pt x="1257" y="1005"/>
                  </a:lnTo>
                  <a:lnTo>
                    <a:pt x="1226" y="1055"/>
                  </a:lnTo>
                  <a:lnTo>
                    <a:pt x="1189" y="1104"/>
                  </a:lnTo>
                  <a:lnTo>
                    <a:pt x="1148" y="1149"/>
                  </a:lnTo>
                  <a:lnTo>
                    <a:pt x="1102" y="1190"/>
                  </a:lnTo>
                  <a:lnTo>
                    <a:pt x="1053" y="1228"/>
                  </a:lnTo>
                  <a:lnTo>
                    <a:pt x="1002" y="1259"/>
                  </a:lnTo>
                  <a:lnTo>
                    <a:pt x="949" y="1286"/>
                  </a:lnTo>
                  <a:lnTo>
                    <a:pt x="894" y="1308"/>
                  </a:lnTo>
                  <a:lnTo>
                    <a:pt x="838" y="1324"/>
                  </a:lnTo>
                  <a:lnTo>
                    <a:pt x="781" y="1336"/>
                  </a:lnTo>
                  <a:lnTo>
                    <a:pt x="724" y="1344"/>
                  </a:lnTo>
                  <a:lnTo>
                    <a:pt x="666" y="1346"/>
                  </a:lnTo>
                  <a:lnTo>
                    <a:pt x="608" y="1343"/>
                  </a:lnTo>
                  <a:lnTo>
                    <a:pt x="551" y="1335"/>
                  </a:lnTo>
                  <a:lnTo>
                    <a:pt x="493" y="1322"/>
                  </a:lnTo>
                  <a:lnTo>
                    <a:pt x="438" y="1303"/>
                  </a:lnTo>
                  <a:lnTo>
                    <a:pt x="384" y="1281"/>
                  </a:lnTo>
                  <a:lnTo>
                    <a:pt x="331" y="1253"/>
                  </a:lnTo>
                  <a:lnTo>
                    <a:pt x="329" y="1252"/>
                  </a:lnTo>
                  <a:lnTo>
                    <a:pt x="285" y="1280"/>
                  </a:lnTo>
                  <a:lnTo>
                    <a:pt x="241" y="1302"/>
                  </a:lnTo>
                  <a:lnTo>
                    <a:pt x="198" y="1318"/>
                  </a:lnTo>
                  <a:lnTo>
                    <a:pt x="155" y="1327"/>
                  </a:lnTo>
                  <a:lnTo>
                    <a:pt x="115" y="1332"/>
                  </a:lnTo>
                  <a:lnTo>
                    <a:pt x="78" y="1333"/>
                  </a:lnTo>
                  <a:lnTo>
                    <a:pt x="43" y="1330"/>
                  </a:lnTo>
                  <a:lnTo>
                    <a:pt x="33" y="1325"/>
                  </a:lnTo>
                  <a:lnTo>
                    <a:pt x="25" y="1316"/>
                  </a:lnTo>
                  <a:lnTo>
                    <a:pt x="22" y="1307"/>
                  </a:lnTo>
                  <a:lnTo>
                    <a:pt x="22" y="1297"/>
                  </a:lnTo>
                  <a:lnTo>
                    <a:pt x="27" y="1287"/>
                  </a:lnTo>
                  <a:lnTo>
                    <a:pt x="36" y="1279"/>
                  </a:lnTo>
                  <a:lnTo>
                    <a:pt x="64" y="1263"/>
                  </a:lnTo>
                  <a:lnTo>
                    <a:pt x="90" y="1243"/>
                  </a:lnTo>
                  <a:lnTo>
                    <a:pt x="112" y="1221"/>
                  </a:lnTo>
                  <a:lnTo>
                    <a:pt x="131" y="1197"/>
                  </a:lnTo>
                  <a:lnTo>
                    <a:pt x="148" y="1173"/>
                  </a:lnTo>
                  <a:lnTo>
                    <a:pt x="162" y="1148"/>
                  </a:lnTo>
                  <a:lnTo>
                    <a:pt x="174" y="1123"/>
                  </a:lnTo>
                  <a:lnTo>
                    <a:pt x="168" y="1118"/>
                  </a:lnTo>
                  <a:lnTo>
                    <a:pt x="129" y="1071"/>
                  </a:lnTo>
                  <a:lnTo>
                    <a:pt x="95" y="1019"/>
                  </a:lnTo>
                  <a:lnTo>
                    <a:pt x="67" y="967"/>
                  </a:lnTo>
                  <a:lnTo>
                    <a:pt x="43" y="913"/>
                  </a:lnTo>
                  <a:lnTo>
                    <a:pt x="25" y="857"/>
                  </a:lnTo>
                  <a:lnTo>
                    <a:pt x="11" y="799"/>
                  </a:lnTo>
                  <a:lnTo>
                    <a:pt x="3" y="742"/>
                  </a:lnTo>
                  <a:lnTo>
                    <a:pt x="0" y="682"/>
                  </a:lnTo>
                  <a:lnTo>
                    <a:pt x="1" y="624"/>
                  </a:lnTo>
                  <a:lnTo>
                    <a:pt x="7" y="566"/>
                  </a:lnTo>
                  <a:lnTo>
                    <a:pt x="19" y="509"/>
                  </a:lnTo>
                  <a:lnTo>
                    <a:pt x="36" y="452"/>
                  </a:lnTo>
                  <a:lnTo>
                    <a:pt x="58" y="397"/>
                  </a:lnTo>
                  <a:lnTo>
                    <a:pt x="85" y="343"/>
                  </a:lnTo>
                  <a:lnTo>
                    <a:pt x="117" y="293"/>
                  </a:lnTo>
                  <a:lnTo>
                    <a:pt x="154" y="244"/>
                  </a:lnTo>
                  <a:lnTo>
                    <a:pt x="196" y="198"/>
                  </a:lnTo>
                  <a:lnTo>
                    <a:pt x="241" y="156"/>
                  </a:lnTo>
                  <a:lnTo>
                    <a:pt x="289" y="120"/>
                  </a:lnTo>
                  <a:lnTo>
                    <a:pt x="340" y="88"/>
                  </a:lnTo>
                  <a:lnTo>
                    <a:pt x="391" y="62"/>
                  </a:lnTo>
                  <a:lnTo>
                    <a:pt x="446" y="40"/>
                  </a:lnTo>
                  <a:lnTo>
                    <a:pt x="501" y="22"/>
                  </a:lnTo>
                  <a:lnTo>
                    <a:pt x="557" y="10"/>
                  </a:lnTo>
                  <a:lnTo>
                    <a:pt x="614" y="2"/>
                  </a:lnTo>
                  <a:lnTo>
                    <a:pt x="6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64" name="Freeform 470"/>
          <p:cNvSpPr>
            <a:spLocks noEditPoints="1"/>
          </p:cNvSpPr>
          <p:nvPr/>
        </p:nvSpPr>
        <p:spPr bwMode="auto">
          <a:xfrm>
            <a:off x="3808334" y="5836481"/>
            <a:ext cx="573088" cy="571500"/>
          </a:xfrm>
          <a:custGeom>
            <a:avLst/>
            <a:gdLst>
              <a:gd name="T0" fmla="*/ 1661 w 3609"/>
              <a:gd name="T1" fmla="*/ 606 h 3599"/>
              <a:gd name="T2" fmla="*/ 1654 w 3609"/>
              <a:gd name="T3" fmla="*/ 801 h 3599"/>
              <a:gd name="T4" fmla="*/ 1606 w 3609"/>
              <a:gd name="T5" fmla="*/ 865 h 3599"/>
              <a:gd name="T6" fmla="*/ 1379 w 3609"/>
              <a:gd name="T7" fmla="*/ 978 h 3599"/>
              <a:gd name="T8" fmla="*/ 1212 w 3609"/>
              <a:gd name="T9" fmla="*/ 1206 h 3599"/>
              <a:gd name="T10" fmla="*/ 1194 w 3609"/>
              <a:gd name="T11" fmla="*/ 1510 h 3599"/>
              <a:gd name="T12" fmla="*/ 1339 w 3609"/>
              <a:gd name="T13" fmla="*/ 1742 h 3599"/>
              <a:gd name="T14" fmla="*/ 1631 w 3609"/>
              <a:gd name="T15" fmla="*/ 1913 h 3599"/>
              <a:gd name="T16" fmla="*/ 1905 w 3609"/>
              <a:gd name="T17" fmla="*/ 2037 h 3599"/>
              <a:gd name="T18" fmla="*/ 2007 w 3609"/>
              <a:gd name="T19" fmla="*/ 2195 h 3599"/>
              <a:gd name="T20" fmla="*/ 1924 w 3609"/>
              <a:gd name="T21" fmla="*/ 2346 h 3599"/>
              <a:gd name="T22" fmla="*/ 1700 w 3609"/>
              <a:gd name="T23" fmla="*/ 2395 h 3599"/>
              <a:gd name="T24" fmla="*/ 1330 w 3609"/>
              <a:gd name="T25" fmla="*/ 2290 h 3599"/>
              <a:gd name="T26" fmla="*/ 1244 w 3609"/>
              <a:gd name="T27" fmla="*/ 2293 h 3599"/>
              <a:gd name="T28" fmla="*/ 1166 w 3609"/>
              <a:gd name="T29" fmla="*/ 2561 h 3599"/>
              <a:gd name="T30" fmla="*/ 1238 w 3609"/>
              <a:gd name="T31" fmla="*/ 2646 h 3599"/>
              <a:gd name="T32" fmla="*/ 1572 w 3609"/>
              <a:gd name="T33" fmla="*/ 2738 h 3599"/>
              <a:gd name="T34" fmla="*/ 1630 w 3609"/>
              <a:gd name="T35" fmla="*/ 2807 h 3599"/>
              <a:gd name="T36" fmla="*/ 1645 w 3609"/>
              <a:gd name="T37" fmla="*/ 3003 h 3599"/>
              <a:gd name="T38" fmla="*/ 1877 w 3609"/>
              <a:gd name="T39" fmla="*/ 3030 h 3599"/>
              <a:gd name="T40" fmla="*/ 1948 w 3609"/>
              <a:gd name="T41" fmla="*/ 2956 h 3599"/>
              <a:gd name="T42" fmla="*/ 1971 w 3609"/>
              <a:gd name="T43" fmla="*/ 2727 h 3599"/>
              <a:gd name="T44" fmla="*/ 2166 w 3609"/>
              <a:gd name="T45" fmla="*/ 2642 h 3599"/>
              <a:gd name="T46" fmla="*/ 2385 w 3609"/>
              <a:gd name="T47" fmla="*/ 2417 h 3599"/>
              <a:gd name="T48" fmla="*/ 2442 w 3609"/>
              <a:gd name="T49" fmla="*/ 2114 h 3599"/>
              <a:gd name="T50" fmla="*/ 2321 w 3609"/>
              <a:gd name="T51" fmla="*/ 1829 h 3599"/>
              <a:gd name="T52" fmla="*/ 2002 w 3609"/>
              <a:gd name="T53" fmla="*/ 1615 h 3599"/>
              <a:gd name="T54" fmla="*/ 1684 w 3609"/>
              <a:gd name="T55" fmla="*/ 1458 h 3599"/>
              <a:gd name="T56" fmla="*/ 1623 w 3609"/>
              <a:gd name="T57" fmla="*/ 1307 h 3599"/>
              <a:gd name="T58" fmla="*/ 1753 w 3609"/>
              <a:gd name="T59" fmla="*/ 1191 h 3599"/>
              <a:gd name="T60" fmla="*/ 2004 w 3609"/>
              <a:gd name="T61" fmla="*/ 1192 h 3599"/>
              <a:gd name="T62" fmla="*/ 2253 w 3609"/>
              <a:gd name="T63" fmla="*/ 1272 h 3599"/>
              <a:gd name="T64" fmla="*/ 2333 w 3609"/>
              <a:gd name="T65" fmla="*/ 1115 h 3599"/>
              <a:gd name="T66" fmla="*/ 2335 w 3609"/>
              <a:gd name="T67" fmla="*/ 931 h 3599"/>
              <a:gd name="T68" fmla="*/ 2046 w 3609"/>
              <a:gd name="T69" fmla="*/ 845 h 3599"/>
              <a:gd name="T70" fmla="*/ 1969 w 3609"/>
              <a:gd name="T71" fmla="*/ 795 h 3599"/>
              <a:gd name="T72" fmla="*/ 1961 w 3609"/>
              <a:gd name="T73" fmla="*/ 624 h 3599"/>
              <a:gd name="T74" fmla="*/ 1865 w 3609"/>
              <a:gd name="T75" fmla="*/ 568 h 3599"/>
              <a:gd name="T76" fmla="*/ 2129 w 3609"/>
              <a:gd name="T77" fmla="*/ 29 h 3599"/>
              <a:gd name="T78" fmla="*/ 2715 w 3609"/>
              <a:gd name="T79" fmla="*/ 245 h 3599"/>
              <a:gd name="T80" fmla="*/ 3184 w 3609"/>
              <a:gd name="T81" fmla="*/ 640 h 3599"/>
              <a:gd name="T82" fmla="*/ 3496 w 3609"/>
              <a:gd name="T83" fmla="*/ 1172 h 3599"/>
              <a:gd name="T84" fmla="*/ 3609 w 3609"/>
              <a:gd name="T85" fmla="*/ 1800 h 3599"/>
              <a:gd name="T86" fmla="*/ 3496 w 3609"/>
              <a:gd name="T87" fmla="*/ 2428 h 3599"/>
              <a:gd name="T88" fmla="*/ 3184 w 3609"/>
              <a:gd name="T89" fmla="*/ 2958 h 3599"/>
              <a:gd name="T90" fmla="*/ 2715 w 3609"/>
              <a:gd name="T91" fmla="*/ 3353 h 3599"/>
              <a:gd name="T92" fmla="*/ 2129 w 3609"/>
              <a:gd name="T93" fmla="*/ 3570 h 3599"/>
              <a:gd name="T94" fmla="*/ 1480 w 3609"/>
              <a:gd name="T95" fmla="*/ 3570 h 3599"/>
              <a:gd name="T96" fmla="*/ 894 w 3609"/>
              <a:gd name="T97" fmla="*/ 3353 h 3599"/>
              <a:gd name="T98" fmla="*/ 424 w 3609"/>
              <a:gd name="T99" fmla="*/ 2958 h 3599"/>
              <a:gd name="T100" fmla="*/ 113 w 3609"/>
              <a:gd name="T101" fmla="*/ 2428 h 3599"/>
              <a:gd name="T102" fmla="*/ 0 w 3609"/>
              <a:gd name="T103" fmla="*/ 1800 h 3599"/>
              <a:gd name="T104" fmla="*/ 113 w 3609"/>
              <a:gd name="T105" fmla="*/ 1172 h 3599"/>
              <a:gd name="T106" fmla="*/ 424 w 3609"/>
              <a:gd name="T107" fmla="*/ 640 h 3599"/>
              <a:gd name="T108" fmla="*/ 894 w 3609"/>
              <a:gd name="T109" fmla="*/ 245 h 3599"/>
              <a:gd name="T110" fmla="*/ 1480 w 3609"/>
              <a:gd name="T111" fmla="*/ 29 h 3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609" h="3599">
                <a:moveTo>
                  <a:pt x="1742" y="568"/>
                </a:moveTo>
                <a:lnTo>
                  <a:pt x="1714" y="569"/>
                </a:lnTo>
                <a:lnTo>
                  <a:pt x="1694" y="573"/>
                </a:lnTo>
                <a:lnTo>
                  <a:pt x="1678" y="580"/>
                </a:lnTo>
                <a:lnTo>
                  <a:pt x="1667" y="591"/>
                </a:lnTo>
                <a:lnTo>
                  <a:pt x="1661" y="606"/>
                </a:lnTo>
                <a:lnTo>
                  <a:pt x="1657" y="628"/>
                </a:lnTo>
                <a:lnTo>
                  <a:pt x="1655" y="655"/>
                </a:lnTo>
                <a:lnTo>
                  <a:pt x="1654" y="705"/>
                </a:lnTo>
                <a:lnTo>
                  <a:pt x="1654" y="754"/>
                </a:lnTo>
                <a:lnTo>
                  <a:pt x="1654" y="780"/>
                </a:lnTo>
                <a:lnTo>
                  <a:pt x="1654" y="801"/>
                </a:lnTo>
                <a:lnTo>
                  <a:pt x="1652" y="817"/>
                </a:lnTo>
                <a:lnTo>
                  <a:pt x="1649" y="831"/>
                </a:lnTo>
                <a:lnTo>
                  <a:pt x="1642" y="841"/>
                </a:lnTo>
                <a:lnTo>
                  <a:pt x="1634" y="850"/>
                </a:lnTo>
                <a:lnTo>
                  <a:pt x="1622" y="858"/>
                </a:lnTo>
                <a:lnTo>
                  <a:pt x="1606" y="865"/>
                </a:lnTo>
                <a:lnTo>
                  <a:pt x="1586" y="873"/>
                </a:lnTo>
                <a:lnTo>
                  <a:pt x="1561" y="883"/>
                </a:lnTo>
                <a:lnTo>
                  <a:pt x="1510" y="903"/>
                </a:lnTo>
                <a:lnTo>
                  <a:pt x="1463" y="926"/>
                </a:lnTo>
                <a:lnTo>
                  <a:pt x="1419" y="951"/>
                </a:lnTo>
                <a:lnTo>
                  <a:pt x="1379" y="978"/>
                </a:lnTo>
                <a:lnTo>
                  <a:pt x="1341" y="1009"/>
                </a:lnTo>
                <a:lnTo>
                  <a:pt x="1309" y="1043"/>
                </a:lnTo>
                <a:lnTo>
                  <a:pt x="1278" y="1079"/>
                </a:lnTo>
                <a:lnTo>
                  <a:pt x="1253" y="1118"/>
                </a:lnTo>
                <a:lnTo>
                  <a:pt x="1230" y="1161"/>
                </a:lnTo>
                <a:lnTo>
                  <a:pt x="1212" y="1206"/>
                </a:lnTo>
                <a:lnTo>
                  <a:pt x="1198" y="1255"/>
                </a:lnTo>
                <a:lnTo>
                  <a:pt x="1188" y="1306"/>
                </a:lnTo>
                <a:lnTo>
                  <a:pt x="1182" y="1361"/>
                </a:lnTo>
                <a:lnTo>
                  <a:pt x="1181" y="1413"/>
                </a:lnTo>
                <a:lnTo>
                  <a:pt x="1186" y="1463"/>
                </a:lnTo>
                <a:lnTo>
                  <a:pt x="1194" y="1510"/>
                </a:lnTo>
                <a:lnTo>
                  <a:pt x="1209" y="1555"/>
                </a:lnTo>
                <a:lnTo>
                  <a:pt x="1227" y="1597"/>
                </a:lnTo>
                <a:lnTo>
                  <a:pt x="1249" y="1637"/>
                </a:lnTo>
                <a:lnTo>
                  <a:pt x="1276" y="1674"/>
                </a:lnTo>
                <a:lnTo>
                  <a:pt x="1306" y="1709"/>
                </a:lnTo>
                <a:lnTo>
                  <a:pt x="1339" y="1742"/>
                </a:lnTo>
                <a:lnTo>
                  <a:pt x="1377" y="1773"/>
                </a:lnTo>
                <a:lnTo>
                  <a:pt x="1417" y="1802"/>
                </a:lnTo>
                <a:lnTo>
                  <a:pt x="1460" y="1829"/>
                </a:lnTo>
                <a:lnTo>
                  <a:pt x="1516" y="1861"/>
                </a:lnTo>
                <a:lnTo>
                  <a:pt x="1573" y="1888"/>
                </a:lnTo>
                <a:lnTo>
                  <a:pt x="1631" y="1913"/>
                </a:lnTo>
                <a:lnTo>
                  <a:pt x="1690" y="1936"/>
                </a:lnTo>
                <a:lnTo>
                  <a:pt x="1748" y="1960"/>
                </a:lnTo>
                <a:lnTo>
                  <a:pt x="1808" y="1986"/>
                </a:lnTo>
                <a:lnTo>
                  <a:pt x="1842" y="2001"/>
                </a:lnTo>
                <a:lnTo>
                  <a:pt x="1873" y="2018"/>
                </a:lnTo>
                <a:lnTo>
                  <a:pt x="1905" y="2037"/>
                </a:lnTo>
                <a:lnTo>
                  <a:pt x="1935" y="2059"/>
                </a:lnTo>
                <a:lnTo>
                  <a:pt x="1960" y="2083"/>
                </a:lnTo>
                <a:lnTo>
                  <a:pt x="1980" y="2109"/>
                </a:lnTo>
                <a:lnTo>
                  <a:pt x="1994" y="2137"/>
                </a:lnTo>
                <a:lnTo>
                  <a:pt x="2003" y="2166"/>
                </a:lnTo>
                <a:lnTo>
                  <a:pt x="2007" y="2195"/>
                </a:lnTo>
                <a:lnTo>
                  <a:pt x="2005" y="2223"/>
                </a:lnTo>
                <a:lnTo>
                  <a:pt x="2000" y="2251"/>
                </a:lnTo>
                <a:lnTo>
                  <a:pt x="1988" y="2278"/>
                </a:lnTo>
                <a:lnTo>
                  <a:pt x="1971" y="2303"/>
                </a:lnTo>
                <a:lnTo>
                  <a:pt x="1950" y="2326"/>
                </a:lnTo>
                <a:lnTo>
                  <a:pt x="1924" y="2346"/>
                </a:lnTo>
                <a:lnTo>
                  <a:pt x="1893" y="2362"/>
                </a:lnTo>
                <a:lnTo>
                  <a:pt x="1853" y="2377"/>
                </a:lnTo>
                <a:lnTo>
                  <a:pt x="1813" y="2387"/>
                </a:lnTo>
                <a:lnTo>
                  <a:pt x="1771" y="2394"/>
                </a:lnTo>
                <a:lnTo>
                  <a:pt x="1730" y="2396"/>
                </a:lnTo>
                <a:lnTo>
                  <a:pt x="1700" y="2395"/>
                </a:lnTo>
                <a:lnTo>
                  <a:pt x="1671" y="2391"/>
                </a:lnTo>
                <a:lnTo>
                  <a:pt x="1599" y="2381"/>
                </a:lnTo>
                <a:lnTo>
                  <a:pt x="1529" y="2365"/>
                </a:lnTo>
                <a:lnTo>
                  <a:pt x="1461" y="2346"/>
                </a:lnTo>
                <a:lnTo>
                  <a:pt x="1395" y="2320"/>
                </a:lnTo>
                <a:lnTo>
                  <a:pt x="1330" y="2290"/>
                </a:lnTo>
                <a:lnTo>
                  <a:pt x="1309" y="2280"/>
                </a:lnTo>
                <a:lnTo>
                  <a:pt x="1291" y="2273"/>
                </a:lnTo>
                <a:lnTo>
                  <a:pt x="1277" y="2272"/>
                </a:lnTo>
                <a:lnTo>
                  <a:pt x="1264" y="2274"/>
                </a:lnTo>
                <a:lnTo>
                  <a:pt x="1254" y="2281"/>
                </a:lnTo>
                <a:lnTo>
                  <a:pt x="1244" y="2293"/>
                </a:lnTo>
                <a:lnTo>
                  <a:pt x="1235" y="2310"/>
                </a:lnTo>
                <a:lnTo>
                  <a:pt x="1227" y="2333"/>
                </a:lnTo>
                <a:lnTo>
                  <a:pt x="1201" y="2422"/>
                </a:lnTo>
                <a:lnTo>
                  <a:pt x="1176" y="2511"/>
                </a:lnTo>
                <a:lnTo>
                  <a:pt x="1169" y="2538"/>
                </a:lnTo>
                <a:lnTo>
                  <a:pt x="1166" y="2561"/>
                </a:lnTo>
                <a:lnTo>
                  <a:pt x="1167" y="2580"/>
                </a:lnTo>
                <a:lnTo>
                  <a:pt x="1171" y="2595"/>
                </a:lnTo>
                <a:lnTo>
                  <a:pt x="1180" y="2608"/>
                </a:lnTo>
                <a:lnTo>
                  <a:pt x="1194" y="2621"/>
                </a:lnTo>
                <a:lnTo>
                  <a:pt x="1213" y="2633"/>
                </a:lnTo>
                <a:lnTo>
                  <a:pt x="1238" y="2646"/>
                </a:lnTo>
                <a:lnTo>
                  <a:pt x="1298" y="2671"/>
                </a:lnTo>
                <a:lnTo>
                  <a:pt x="1358" y="2692"/>
                </a:lnTo>
                <a:lnTo>
                  <a:pt x="1419" y="2709"/>
                </a:lnTo>
                <a:lnTo>
                  <a:pt x="1482" y="2723"/>
                </a:lnTo>
                <a:lnTo>
                  <a:pt x="1544" y="2734"/>
                </a:lnTo>
                <a:lnTo>
                  <a:pt x="1572" y="2738"/>
                </a:lnTo>
                <a:lnTo>
                  <a:pt x="1593" y="2744"/>
                </a:lnTo>
                <a:lnTo>
                  <a:pt x="1608" y="2749"/>
                </a:lnTo>
                <a:lnTo>
                  <a:pt x="1618" y="2758"/>
                </a:lnTo>
                <a:lnTo>
                  <a:pt x="1624" y="2769"/>
                </a:lnTo>
                <a:lnTo>
                  <a:pt x="1629" y="2785"/>
                </a:lnTo>
                <a:lnTo>
                  <a:pt x="1630" y="2807"/>
                </a:lnTo>
                <a:lnTo>
                  <a:pt x="1631" y="2836"/>
                </a:lnTo>
                <a:lnTo>
                  <a:pt x="1631" y="2894"/>
                </a:lnTo>
                <a:lnTo>
                  <a:pt x="1631" y="2953"/>
                </a:lnTo>
                <a:lnTo>
                  <a:pt x="1633" y="2972"/>
                </a:lnTo>
                <a:lnTo>
                  <a:pt x="1638" y="2989"/>
                </a:lnTo>
                <a:lnTo>
                  <a:pt x="1645" y="3003"/>
                </a:lnTo>
                <a:lnTo>
                  <a:pt x="1655" y="3015"/>
                </a:lnTo>
                <a:lnTo>
                  <a:pt x="1669" y="3024"/>
                </a:lnTo>
                <a:lnTo>
                  <a:pt x="1686" y="3028"/>
                </a:lnTo>
                <a:lnTo>
                  <a:pt x="1706" y="3030"/>
                </a:lnTo>
                <a:lnTo>
                  <a:pt x="1786" y="3031"/>
                </a:lnTo>
                <a:lnTo>
                  <a:pt x="1877" y="3030"/>
                </a:lnTo>
                <a:lnTo>
                  <a:pt x="1899" y="3027"/>
                </a:lnTo>
                <a:lnTo>
                  <a:pt x="1916" y="3020"/>
                </a:lnTo>
                <a:lnTo>
                  <a:pt x="1931" y="3011"/>
                </a:lnTo>
                <a:lnTo>
                  <a:pt x="1940" y="2995"/>
                </a:lnTo>
                <a:lnTo>
                  <a:pt x="1947" y="2978"/>
                </a:lnTo>
                <a:lnTo>
                  <a:pt x="1948" y="2956"/>
                </a:lnTo>
                <a:lnTo>
                  <a:pt x="1950" y="2876"/>
                </a:lnTo>
                <a:lnTo>
                  <a:pt x="1949" y="2796"/>
                </a:lnTo>
                <a:lnTo>
                  <a:pt x="1949" y="2775"/>
                </a:lnTo>
                <a:lnTo>
                  <a:pt x="1954" y="2757"/>
                </a:lnTo>
                <a:lnTo>
                  <a:pt x="1960" y="2740"/>
                </a:lnTo>
                <a:lnTo>
                  <a:pt x="1971" y="2727"/>
                </a:lnTo>
                <a:lnTo>
                  <a:pt x="1984" y="2716"/>
                </a:lnTo>
                <a:lnTo>
                  <a:pt x="2002" y="2708"/>
                </a:lnTo>
                <a:lnTo>
                  <a:pt x="2022" y="2701"/>
                </a:lnTo>
                <a:lnTo>
                  <a:pt x="2072" y="2686"/>
                </a:lnTo>
                <a:lnTo>
                  <a:pt x="2120" y="2665"/>
                </a:lnTo>
                <a:lnTo>
                  <a:pt x="2166" y="2642"/>
                </a:lnTo>
                <a:lnTo>
                  <a:pt x="2209" y="2615"/>
                </a:lnTo>
                <a:lnTo>
                  <a:pt x="2250" y="2583"/>
                </a:lnTo>
                <a:lnTo>
                  <a:pt x="2288" y="2548"/>
                </a:lnTo>
                <a:lnTo>
                  <a:pt x="2323" y="2508"/>
                </a:lnTo>
                <a:lnTo>
                  <a:pt x="2356" y="2464"/>
                </a:lnTo>
                <a:lnTo>
                  <a:pt x="2385" y="2417"/>
                </a:lnTo>
                <a:lnTo>
                  <a:pt x="2407" y="2368"/>
                </a:lnTo>
                <a:lnTo>
                  <a:pt x="2424" y="2318"/>
                </a:lnTo>
                <a:lnTo>
                  <a:pt x="2436" y="2268"/>
                </a:lnTo>
                <a:lnTo>
                  <a:pt x="2443" y="2216"/>
                </a:lnTo>
                <a:lnTo>
                  <a:pt x="2445" y="2165"/>
                </a:lnTo>
                <a:lnTo>
                  <a:pt x="2442" y="2114"/>
                </a:lnTo>
                <a:lnTo>
                  <a:pt x="2433" y="2063"/>
                </a:lnTo>
                <a:lnTo>
                  <a:pt x="2421" y="2013"/>
                </a:lnTo>
                <a:lnTo>
                  <a:pt x="2402" y="1965"/>
                </a:lnTo>
                <a:lnTo>
                  <a:pt x="2380" y="1918"/>
                </a:lnTo>
                <a:lnTo>
                  <a:pt x="2353" y="1872"/>
                </a:lnTo>
                <a:lnTo>
                  <a:pt x="2321" y="1829"/>
                </a:lnTo>
                <a:lnTo>
                  <a:pt x="2285" y="1789"/>
                </a:lnTo>
                <a:lnTo>
                  <a:pt x="2245" y="1751"/>
                </a:lnTo>
                <a:lnTo>
                  <a:pt x="2200" y="1718"/>
                </a:lnTo>
                <a:lnTo>
                  <a:pt x="2151" y="1687"/>
                </a:lnTo>
                <a:lnTo>
                  <a:pt x="2077" y="1650"/>
                </a:lnTo>
                <a:lnTo>
                  <a:pt x="2002" y="1615"/>
                </a:lnTo>
                <a:lnTo>
                  <a:pt x="1926" y="1583"/>
                </a:lnTo>
                <a:lnTo>
                  <a:pt x="1849" y="1551"/>
                </a:lnTo>
                <a:lnTo>
                  <a:pt x="1804" y="1532"/>
                </a:lnTo>
                <a:lnTo>
                  <a:pt x="1763" y="1511"/>
                </a:lnTo>
                <a:lnTo>
                  <a:pt x="1722" y="1487"/>
                </a:lnTo>
                <a:lnTo>
                  <a:pt x="1684" y="1458"/>
                </a:lnTo>
                <a:lnTo>
                  <a:pt x="1660" y="1436"/>
                </a:lnTo>
                <a:lnTo>
                  <a:pt x="1641" y="1411"/>
                </a:lnTo>
                <a:lnTo>
                  <a:pt x="1629" y="1386"/>
                </a:lnTo>
                <a:lnTo>
                  <a:pt x="1621" y="1360"/>
                </a:lnTo>
                <a:lnTo>
                  <a:pt x="1620" y="1334"/>
                </a:lnTo>
                <a:lnTo>
                  <a:pt x="1623" y="1307"/>
                </a:lnTo>
                <a:lnTo>
                  <a:pt x="1632" y="1282"/>
                </a:lnTo>
                <a:lnTo>
                  <a:pt x="1646" y="1258"/>
                </a:lnTo>
                <a:lnTo>
                  <a:pt x="1666" y="1236"/>
                </a:lnTo>
                <a:lnTo>
                  <a:pt x="1690" y="1218"/>
                </a:lnTo>
                <a:lnTo>
                  <a:pt x="1719" y="1202"/>
                </a:lnTo>
                <a:lnTo>
                  <a:pt x="1753" y="1191"/>
                </a:lnTo>
                <a:lnTo>
                  <a:pt x="1786" y="1185"/>
                </a:lnTo>
                <a:lnTo>
                  <a:pt x="1821" y="1182"/>
                </a:lnTo>
                <a:lnTo>
                  <a:pt x="1844" y="1180"/>
                </a:lnTo>
                <a:lnTo>
                  <a:pt x="1866" y="1180"/>
                </a:lnTo>
                <a:lnTo>
                  <a:pt x="1936" y="1183"/>
                </a:lnTo>
                <a:lnTo>
                  <a:pt x="2004" y="1192"/>
                </a:lnTo>
                <a:lnTo>
                  <a:pt x="2072" y="1208"/>
                </a:lnTo>
                <a:lnTo>
                  <a:pt x="2138" y="1230"/>
                </a:lnTo>
                <a:lnTo>
                  <a:pt x="2203" y="1257"/>
                </a:lnTo>
                <a:lnTo>
                  <a:pt x="2222" y="1266"/>
                </a:lnTo>
                <a:lnTo>
                  <a:pt x="2239" y="1271"/>
                </a:lnTo>
                <a:lnTo>
                  <a:pt x="2253" y="1272"/>
                </a:lnTo>
                <a:lnTo>
                  <a:pt x="2266" y="1270"/>
                </a:lnTo>
                <a:lnTo>
                  <a:pt x="2277" y="1264"/>
                </a:lnTo>
                <a:lnTo>
                  <a:pt x="2286" y="1252"/>
                </a:lnTo>
                <a:lnTo>
                  <a:pt x="2295" y="1235"/>
                </a:lnTo>
                <a:lnTo>
                  <a:pt x="2302" y="1214"/>
                </a:lnTo>
                <a:lnTo>
                  <a:pt x="2333" y="1115"/>
                </a:lnTo>
                <a:lnTo>
                  <a:pt x="2362" y="1014"/>
                </a:lnTo>
                <a:lnTo>
                  <a:pt x="2366" y="993"/>
                </a:lnTo>
                <a:lnTo>
                  <a:pt x="2365" y="974"/>
                </a:lnTo>
                <a:lnTo>
                  <a:pt x="2359" y="957"/>
                </a:lnTo>
                <a:lnTo>
                  <a:pt x="2350" y="943"/>
                </a:lnTo>
                <a:lnTo>
                  <a:pt x="2335" y="931"/>
                </a:lnTo>
                <a:lnTo>
                  <a:pt x="2317" y="921"/>
                </a:lnTo>
                <a:lnTo>
                  <a:pt x="2257" y="897"/>
                </a:lnTo>
                <a:lnTo>
                  <a:pt x="2198" y="877"/>
                </a:lnTo>
                <a:lnTo>
                  <a:pt x="2138" y="861"/>
                </a:lnTo>
                <a:lnTo>
                  <a:pt x="2075" y="849"/>
                </a:lnTo>
                <a:lnTo>
                  <a:pt x="2046" y="845"/>
                </a:lnTo>
                <a:lnTo>
                  <a:pt x="2023" y="840"/>
                </a:lnTo>
                <a:lnTo>
                  <a:pt x="2004" y="835"/>
                </a:lnTo>
                <a:lnTo>
                  <a:pt x="1990" y="829"/>
                </a:lnTo>
                <a:lnTo>
                  <a:pt x="1980" y="821"/>
                </a:lnTo>
                <a:lnTo>
                  <a:pt x="1973" y="810"/>
                </a:lnTo>
                <a:lnTo>
                  <a:pt x="1969" y="795"/>
                </a:lnTo>
                <a:lnTo>
                  <a:pt x="1967" y="776"/>
                </a:lnTo>
                <a:lnTo>
                  <a:pt x="1966" y="753"/>
                </a:lnTo>
                <a:lnTo>
                  <a:pt x="1966" y="722"/>
                </a:lnTo>
                <a:lnTo>
                  <a:pt x="1966" y="682"/>
                </a:lnTo>
                <a:lnTo>
                  <a:pt x="1965" y="649"/>
                </a:lnTo>
                <a:lnTo>
                  <a:pt x="1961" y="624"/>
                </a:lnTo>
                <a:lnTo>
                  <a:pt x="1956" y="604"/>
                </a:lnTo>
                <a:lnTo>
                  <a:pt x="1948" y="590"/>
                </a:lnTo>
                <a:lnTo>
                  <a:pt x="1935" y="579"/>
                </a:lnTo>
                <a:lnTo>
                  <a:pt x="1917" y="573"/>
                </a:lnTo>
                <a:lnTo>
                  <a:pt x="1894" y="570"/>
                </a:lnTo>
                <a:lnTo>
                  <a:pt x="1865" y="568"/>
                </a:lnTo>
                <a:lnTo>
                  <a:pt x="1826" y="568"/>
                </a:lnTo>
                <a:lnTo>
                  <a:pt x="1742" y="568"/>
                </a:lnTo>
                <a:close/>
                <a:moveTo>
                  <a:pt x="1804" y="0"/>
                </a:moveTo>
                <a:lnTo>
                  <a:pt x="1914" y="3"/>
                </a:lnTo>
                <a:lnTo>
                  <a:pt x="2023" y="13"/>
                </a:lnTo>
                <a:lnTo>
                  <a:pt x="2129" y="29"/>
                </a:lnTo>
                <a:lnTo>
                  <a:pt x="2233" y="50"/>
                </a:lnTo>
                <a:lnTo>
                  <a:pt x="2335" y="79"/>
                </a:lnTo>
                <a:lnTo>
                  <a:pt x="2434" y="113"/>
                </a:lnTo>
                <a:lnTo>
                  <a:pt x="2531" y="151"/>
                </a:lnTo>
                <a:lnTo>
                  <a:pt x="2625" y="196"/>
                </a:lnTo>
                <a:lnTo>
                  <a:pt x="2715" y="245"/>
                </a:lnTo>
                <a:lnTo>
                  <a:pt x="2803" y="300"/>
                </a:lnTo>
                <a:lnTo>
                  <a:pt x="2887" y="359"/>
                </a:lnTo>
                <a:lnTo>
                  <a:pt x="2967" y="423"/>
                </a:lnTo>
                <a:lnTo>
                  <a:pt x="3044" y="491"/>
                </a:lnTo>
                <a:lnTo>
                  <a:pt x="3116" y="563"/>
                </a:lnTo>
                <a:lnTo>
                  <a:pt x="3184" y="640"/>
                </a:lnTo>
                <a:lnTo>
                  <a:pt x="3249" y="720"/>
                </a:lnTo>
                <a:lnTo>
                  <a:pt x="3308" y="804"/>
                </a:lnTo>
                <a:lnTo>
                  <a:pt x="3362" y="891"/>
                </a:lnTo>
                <a:lnTo>
                  <a:pt x="3412" y="981"/>
                </a:lnTo>
                <a:lnTo>
                  <a:pt x="3456" y="1075"/>
                </a:lnTo>
                <a:lnTo>
                  <a:pt x="3496" y="1172"/>
                </a:lnTo>
                <a:lnTo>
                  <a:pt x="3530" y="1270"/>
                </a:lnTo>
                <a:lnTo>
                  <a:pt x="3557" y="1372"/>
                </a:lnTo>
                <a:lnTo>
                  <a:pt x="3580" y="1476"/>
                </a:lnTo>
                <a:lnTo>
                  <a:pt x="3596" y="1582"/>
                </a:lnTo>
                <a:lnTo>
                  <a:pt x="3606" y="1689"/>
                </a:lnTo>
                <a:lnTo>
                  <a:pt x="3609" y="1800"/>
                </a:lnTo>
                <a:lnTo>
                  <a:pt x="3606" y="1909"/>
                </a:lnTo>
                <a:lnTo>
                  <a:pt x="3596" y="2016"/>
                </a:lnTo>
                <a:lnTo>
                  <a:pt x="3580" y="2122"/>
                </a:lnTo>
                <a:lnTo>
                  <a:pt x="3557" y="2226"/>
                </a:lnTo>
                <a:lnTo>
                  <a:pt x="3530" y="2328"/>
                </a:lnTo>
                <a:lnTo>
                  <a:pt x="3496" y="2428"/>
                </a:lnTo>
                <a:lnTo>
                  <a:pt x="3456" y="2524"/>
                </a:lnTo>
                <a:lnTo>
                  <a:pt x="3412" y="2617"/>
                </a:lnTo>
                <a:lnTo>
                  <a:pt x="3362" y="2708"/>
                </a:lnTo>
                <a:lnTo>
                  <a:pt x="3308" y="2795"/>
                </a:lnTo>
                <a:lnTo>
                  <a:pt x="3249" y="2878"/>
                </a:lnTo>
                <a:lnTo>
                  <a:pt x="3184" y="2958"/>
                </a:lnTo>
                <a:lnTo>
                  <a:pt x="3116" y="3035"/>
                </a:lnTo>
                <a:lnTo>
                  <a:pt x="3044" y="3107"/>
                </a:lnTo>
                <a:lnTo>
                  <a:pt x="2967" y="3176"/>
                </a:lnTo>
                <a:lnTo>
                  <a:pt x="2887" y="3239"/>
                </a:lnTo>
                <a:lnTo>
                  <a:pt x="2803" y="3298"/>
                </a:lnTo>
                <a:lnTo>
                  <a:pt x="2715" y="3353"/>
                </a:lnTo>
                <a:lnTo>
                  <a:pt x="2625" y="3402"/>
                </a:lnTo>
                <a:lnTo>
                  <a:pt x="2531" y="3447"/>
                </a:lnTo>
                <a:lnTo>
                  <a:pt x="2434" y="3486"/>
                </a:lnTo>
                <a:lnTo>
                  <a:pt x="2335" y="3519"/>
                </a:lnTo>
                <a:lnTo>
                  <a:pt x="2233" y="3548"/>
                </a:lnTo>
                <a:lnTo>
                  <a:pt x="2129" y="3570"/>
                </a:lnTo>
                <a:lnTo>
                  <a:pt x="2023" y="3586"/>
                </a:lnTo>
                <a:lnTo>
                  <a:pt x="1914" y="3596"/>
                </a:lnTo>
                <a:lnTo>
                  <a:pt x="1804" y="3599"/>
                </a:lnTo>
                <a:lnTo>
                  <a:pt x="1695" y="3596"/>
                </a:lnTo>
                <a:lnTo>
                  <a:pt x="1586" y="3586"/>
                </a:lnTo>
                <a:lnTo>
                  <a:pt x="1480" y="3570"/>
                </a:lnTo>
                <a:lnTo>
                  <a:pt x="1377" y="3548"/>
                </a:lnTo>
                <a:lnTo>
                  <a:pt x="1275" y="3519"/>
                </a:lnTo>
                <a:lnTo>
                  <a:pt x="1175" y="3486"/>
                </a:lnTo>
                <a:lnTo>
                  <a:pt x="1078" y="3447"/>
                </a:lnTo>
                <a:lnTo>
                  <a:pt x="985" y="3402"/>
                </a:lnTo>
                <a:lnTo>
                  <a:pt x="894" y="3353"/>
                </a:lnTo>
                <a:lnTo>
                  <a:pt x="806" y="3298"/>
                </a:lnTo>
                <a:lnTo>
                  <a:pt x="723" y="3239"/>
                </a:lnTo>
                <a:lnTo>
                  <a:pt x="642" y="3176"/>
                </a:lnTo>
                <a:lnTo>
                  <a:pt x="566" y="3107"/>
                </a:lnTo>
                <a:lnTo>
                  <a:pt x="492" y="3035"/>
                </a:lnTo>
                <a:lnTo>
                  <a:pt x="424" y="2958"/>
                </a:lnTo>
                <a:lnTo>
                  <a:pt x="361" y="2878"/>
                </a:lnTo>
                <a:lnTo>
                  <a:pt x="302" y="2795"/>
                </a:lnTo>
                <a:lnTo>
                  <a:pt x="247" y="2708"/>
                </a:lnTo>
                <a:lnTo>
                  <a:pt x="197" y="2617"/>
                </a:lnTo>
                <a:lnTo>
                  <a:pt x="152" y="2524"/>
                </a:lnTo>
                <a:lnTo>
                  <a:pt x="113" y="2428"/>
                </a:lnTo>
                <a:lnTo>
                  <a:pt x="79" y="2328"/>
                </a:lnTo>
                <a:lnTo>
                  <a:pt x="51" y="2226"/>
                </a:lnTo>
                <a:lnTo>
                  <a:pt x="30" y="2122"/>
                </a:lnTo>
                <a:lnTo>
                  <a:pt x="13" y="2016"/>
                </a:lnTo>
                <a:lnTo>
                  <a:pt x="3" y="1909"/>
                </a:lnTo>
                <a:lnTo>
                  <a:pt x="0" y="1800"/>
                </a:lnTo>
                <a:lnTo>
                  <a:pt x="3" y="1689"/>
                </a:lnTo>
                <a:lnTo>
                  <a:pt x="13" y="1582"/>
                </a:lnTo>
                <a:lnTo>
                  <a:pt x="30" y="1476"/>
                </a:lnTo>
                <a:lnTo>
                  <a:pt x="51" y="1372"/>
                </a:lnTo>
                <a:lnTo>
                  <a:pt x="79" y="1270"/>
                </a:lnTo>
                <a:lnTo>
                  <a:pt x="113" y="1172"/>
                </a:lnTo>
                <a:lnTo>
                  <a:pt x="152" y="1075"/>
                </a:lnTo>
                <a:lnTo>
                  <a:pt x="197" y="981"/>
                </a:lnTo>
                <a:lnTo>
                  <a:pt x="247" y="891"/>
                </a:lnTo>
                <a:lnTo>
                  <a:pt x="302" y="804"/>
                </a:lnTo>
                <a:lnTo>
                  <a:pt x="361" y="720"/>
                </a:lnTo>
                <a:lnTo>
                  <a:pt x="424" y="640"/>
                </a:lnTo>
                <a:lnTo>
                  <a:pt x="492" y="563"/>
                </a:lnTo>
                <a:lnTo>
                  <a:pt x="566" y="491"/>
                </a:lnTo>
                <a:lnTo>
                  <a:pt x="642" y="423"/>
                </a:lnTo>
                <a:lnTo>
                  <a:pt x="723" y="359"/>
                </a:lnTo>
                <a:lnTo>
                  <a:pt x="806" y="300"/>
                </a:lnTo>
                <a:lnTo>
                  <a:pt x="894" y="245"/>
                </a:lnTo>
                <a:lnTo>
                  <a:pt x="985" y="196"/>
                </a:lnTo>
                <a:lnTo>
                  <a:pt x="1078" y="151"/>
                </a:lnTo>
                <a:lnTo>
                  <a:pt x="1175" y="113"/>
                </a:lnTo>
                <a:lnTo>
                  <a:pt x="1275" y="79"/>
                </a:lnTo>
                <a:lnTo>
                  <a:pt x="1377" y="50"/>
                </a:lnTo>
                <a:lnTo>
                  <a:pt x="1480" y="29"/>
                </a:lnTo>
                <a:lnTo>
                  <a:pt x="1586" y="13"/>
                </a:lnTo>
                <a:lnTo>
                  <a:pt x="1695" y="3"/>
                </a:lnTo>
                <a:lnTo>
                  <a:pt x="18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5" name="Freeform 475"/>
          <p:cNvSpPr>
            <a:spLocks noEditPoints="1"/>
          </p:cNvSpPr>
          <p:nvPr/>
        </p:nvSpPr>
        <p:spPr bwMode="auto">
          <a:xfrm>
            <a:off x="4743828" y="5836481"/>
            <a:ext cx="573088" cy="571500"/>
          </a:xfrm>
          <a:custGeom>
            <a:avLst/>
            <a:gdLst>
              <a:gd name="T0" fmla="*/ 1638 w 3609"/>
              <a:gd name="T1" fmla="*/ 824 h 3599"/>
              <a:gd name="T2" fmla="*/ 1347 w 3609"/>
              <a:gd name="T3" fmla="*/ 968 h 3599"/>
              <a:gd name="T4" fmla="*/ 1117 w 3609"/>
              <a:gd name="T5" fmla="*/ 1236 h 3599"/>
              <a:gd name="T6" fmla="*/ 806 w 3609"/>
              <a:gd name="T7" fmla="*/ 1455 h 3599"/>
              <a:gd name="T8" fmla="*/ 745 w 3609"/>
              <a:gd name="T9" fmla="*/ 1517 h 3599"/>
              <a:gd name="T10" fmla="*/ 786 w 3609"/>
              <a:gd name="T11" fmla="*/ 1715 h 3599"/>
              <a:gd name="T12" fmla="*/ 786 w 3609"/>
              <a:gd name="T13" fmla="*/ 1835 h 3599"/>
              <a:gd name="T14" fmla="*/ 745 w 3609"/>
              <a:gd name="T15" fmla="*/ 2034 h 3599"/>
              <a:gd name="T16" fmla="*/ 806 w 3609"/>
              <a:gd name="T17" fmla="*/ 2095 h 3599"/>
              <a:gd name="T18" fmla="*/ 1090 w 3609"/>
              <a:gd name="T19" fmla="*/ 2308 h 3599"/>
              <a:gd name="T20" fmla="*/ 1275 w 3609"/>
              <a:gd name="T21" fmla="*/ 2568 h 3599"/>
              <a:gd name="T22" fmla="*/ 1543 w 3609"/>
              <a:gd name="T23" fmla="*/ 2740 h 3599"/>
              <a:gd name="T24" fmla="*/ 1936 w 3609"/>
              <a:gd name="T25" fmla="*/ 2817 h 3599"/>
              <a:gd name="T26" fmla="*/ 2323 w 3609"/>
              <a:gd name="T27" fmla="*/ 2755 h 3599"/>
              <a:gd name="T28" fmla="*/ 2480 w 3609"/>
              <a:gd name="T29" fmla="*/ 2671 h 3599"/>
              <a:gd name="T30" fmla="*/ 2444 w 3609"/>
              <a:gd name="T31" fmla="*/ 2512 h 3599"/>
              <a:gd name="T32" fmla="*/ 2348 w 3609"/>
              <a:gd name="T33" fmla="*/ 2375 h 3599"/>
              <a:gd name="T34" fmla="*/ 2099 w 3609"/>
              <a:gd name="T35" fmla="*/ 2429 h 3599"/>
              <a:gd name="T36" fmla="*/ 1770 w 3609"/>
              <a:gd name="T37" fmla="*/ 2434 h 3599"/>
              <a:gd name="T38" fmla="*/ 1543 w 3609"/>
              <a:gd name="T39" fmla="*/ 2326 h 3599"/>
              <a:gd name="T40" fmla="*/ 1418 w 3609"/>
              <a:gd name="T41" fmla="*/ 2141 h 3599"/>
              <a:gd name="T42" fmla="*/ 1894 w 3609"/>
              <a:gd name="T43" fmla="*/ 2071 h 3599"/>
              <a:gd name="T44" fmla="*/ 1894 w 3609"/>
              <a:gd name="T45" fmla="*/ 1858 h 3599"/>
              <a:gd name="T46" fmla="*/ 1359 w 3609"/>
              <a:gd name="T47" fmla="*/ 1776 h 3599"/>
              <a:gd name="T48" fmla="*/ 1893 w 3609"/>
              <a:gd name="T49" fmla="*/ 1694 h 3599"/>
              <a:gd name="T50" fmla="*/ 1893 w 3609"/>
              <a:gd name="T51" fmla="*/ 1481 h 3599"/>
              <a:gd name="T52" fmla="*/ 1419 w 3609"/>
              <a:gd name="T53" fmla="*/ 1454 h 3599"/>
              <a:gd name="T54" fmla="*/ 1516 w 3609"/>
              <a:gd name="T55" fmla="*/ 1298 h 3599"/>
              <a:gd name="T56" fmla="*/ 1728 w 3609"/>
              <a:gd name="T57" fmla="*/ 1175 h 3599"/>
              <a:gd name="T58" fmla="*/ 2036 w 3609"/>
              <a:gd name="T59" fmla="*/ 1160 h 3599"/>
              <a:gd name="T60" fmla="*/ 2328 w 3609"/>
              <a:gd name="T61" fmla="*/ 1225 h 3599"/>
              <a:gd name="T62" fmla="*/ 2405 w 3609"/>
              <a:gd name="T63" fmla="*/ 1172 h 3599"/>
              <a:gd name="T64" fmla="*/ 2483 w 3609"/>
              <a:gd name="T65" fmla="*/ 939 h 3599"/>
              <a:gd name="T66" fmla="*/ 2399 w 3609"/>
              <a:gd name="T67" fmla="*/ 871 h 3599"/>
              <a:gd name="T68" fmla="*/ 1950 w 3609"/>
              <a:gd name="T69" fmla="*/ 781 h 3599"/>
              <a:gd name="T70" fmla="*/ 2233 w 3609"/>
              <a:gd name="T71" fmla="*/ 50 h 3599"/>
              <a:gd name="T72" fmla="*/ 2715 w 3609"/>
              <a:gd name="T73" fmla="*/ 245 h 3599"/>
              <a:gd name="T74" fmla="*/ 3116 w 3609"/>
              <a:gd name="T75" fmla="*/ 563 h 3599"/>
              <a:gd name="T76" fmla="*/ 3412 w 3609"/>
              <a:gd name="T77" fmla="*/ 981 h 3599"/>
              <a:gd name="T78" fmla="*/ 3580 w 3609"/>
              <a:gd name="T79" fmla="*/ 1476 h 3599"/>
              <a:gd name="T80" fmla="*/ 3596 w 3609"/>
              <a:gd name="T81" fmla="*/ 2016 h 3599"/>
              <a:gd name="T82" fmla="*/ 3456 w 3609"/>
              <a:gd name="T83" fmla="*/ 2524 h 3599"/>
              <a:gd name="T84" fmla="*/ 3184 w 3609"/>
              <a:gd name="T85" fmla="*/ 2958 h 3599"/>
              <a:gd name="T86" fmla="*/ 2803 w 3609"/>
              <a:gd name="T87" fmla="*/ 3298 h 3599"/>
              <a:gd name="T88" fmla="*/ 2335 w 3609"/>
              <a:gd name="T89" fmla="*/ 3519 h 3599"/>
              <a:gd name="T90" fmla="*/ 1804 w 3609"/>
              <a:gd name="T91" fmla="*/ 3599 h 3599"/>
              <a:gd name="T92" fmla="*/ 1275 w 3609"/>
              <a:gd name="T93" fmla="*/ 3519 h 3599"/>
              <a:gd name="T94" fmla="*/ 806 w 3609"/>
              <a:gd name="T95" fmla="*/ 3298 h 3599"/>
              <a:gd name="T96" fmla="*/ 424 w 3609"/>
              <a:gd name="T97" fmla="*/ 2958 h 3599"/>
              <a:gd name="T98" fmla="*/ 152 w 3609"/>
              <a:gd name="T99" fmla="*/ 2524 h 3599"/>
              <a:gd name="T100" fmla="*/ 13 w 3609"/>
              <a:gd name="T101" fmla="*/ 2016 h 3599"/>
              <a:gd name="T102" fmla="*/ 30 w 3609"/>
              <a:gd name="T103" fmla="*/ 1476 h 3599"/>
              <a:gd name="T104" fmla="*/ 197 w 3609"/>
              <a:gd name="T105" fmla="*/ 981 h 3599"/>
              <a:gd name="T106" fmla="*/ 492 w 3609"/>
              <a:gd name="T107" fmla="*/ 563 h 3599"/>
              <a:gd name="T108" fmla="*/ 894 w 3609"/>
              <a:gd name="T109" fmla="*/ 245 h 3599"/>
              <a:gd name="T110" fmla="*/ 1377 w 3609"/>
              <a:gd name="T111" fmla="*/ 50 h 3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609" h="3599">
                <a:moveTo>
                  <a:pt x="1950" y="781"/>
                </a:moveTo>
                <a:lnTo>
                  <a:pt x="1859" y="784"/>
                </a:lnTo>
                <a:lnTo>
                  <a:pt x="1766" y="795"/>
                </a:lnTo>
                <a:lnTo>
                  <a:pt x="1701" y="809"/>
                </a:lnTo>
                <a:lnTo>
                  <a:pt x="1638" y="824"/>
                </a:lnTo>
                <a:lnTo>
                  <a:pt x="1576" y="844"/>
                </a:lnTo>
                <a:lnTo>
                  <a:pt x="1516" y="868"/>
                </a:lnTo>
                <a:lnTo>
                  <a:pt x="1458" y="897"/>
                </a:lnTo>
                <a:lnTo>
                  <a:pt x="1401" y="930"/>
                </a:lnTo>
                <a:lnTo>
                  <a:pt x="1347" y="968"/>
                </a:lnTo>
                <a:lnTo>
                  <a:pt x="1291" y="1015"/>
                </a:lnTo>
                <a:lnTo>
                  <a:pt x="1241" y="1066"/>
                </a:lnTo>
                <a:lnTo>
                  <a:pt x="1194" y="1119"/>
                </a:lnTo>
                <a:lnTo>
                  <a:pt x="1154" y="1176"/>
                </a:lnTo>
                <a:lnTo>
                  <a:pt x="1117" y="1236"/>
                </a:lnTo>
                <a:lnTo>
                  <a:pt x="1085" y="1300"/>
                </a:lnTo>
                <a:lnTo>
                  <a:pt x="1056" y="1365"/>
                </a:lnTo>
                <a:lnTo>
                  <a:pt x="1032" y="1433"/>
                </a:lnTo>
                <a:lnTo>
                  <a:pt x="1024" y="1455"/>
                </a:lnTo>
                <a:lnTo>
                  <a:pt x="806" y="1455"/>
                </a:lnTo>
                <a:lnTo>
                  <a:pt x="786" y="1458"/>
                </a:lnTo>
                <a:lnTo>
                  <a:pt x="770" y="1467"/>
                </a:lnTo>
                <a:lnTo>
                  <a:pt x="757" y="1480"/>
                </a:lnTo>
                <a:lnTo>
                  <a:pt x="747" y="1498"/>
                </a:lnTo>
                <a:lnTo>
                  <a:pt x="745" y="1517"/>
                </a:lnTo>
                <a:lnTo>
                  <a:pt x="745" y="1656"/>
                </a:lnTo>
                <a:lnTo>
                  <a:pt x="747" y="1676"/>
                </a:lnTo>
                <a:lnTo>
                  <a:pt x="756" y="1692"/>
                </a:lnTo>
                <a:lnTo>
                  <a:pt x="770" y="1707"/>
                </a:lnTo>
                <a:lnTo>
                  <a:pt x="786" y="1715"/>
                </a:lnTo>
                <a:lnTo>
                  <a:pt x="806" y="1719"/>
                </a:lnTo>
                <a:lnTo>
                  <a:pt x="978" y="1719"/>
                </a:lnTo>
                <a:lnTo>
                  <a:pt x="978" y="1831"/>
                </a:lnTo>
                <a:lnTo>
                  <a:pt x="806" y="1831"/>
                </a:lnTo>
                <a:lnTo>
                  <a:pt x="786" y="1835"/>
                </a:lnTo>
                <a:lnTo>
                  <a:pt x="770" y="1843"/>
                </a:lnTo>
                <a:lnTo>
                  <a:pt x="757" y="1858"/>
                </a:lnTo>
                <a:lnTo>
                  <a:pt x="747" y="1874"/>
                </a:lnTo>
                <a:lnTo>
                  <a:pt x="745" y="1894"/>
                </a:lnTo>
                <a:lnTo>
                  <a:pt x="745" y="2034"/>
                </a:lnTo>
                <a:lnTo>
                  <a:pt x="747" y="2052"/>
                </a:lnTo>
                <a:lnTo>
                  <a:pt x="756" y="2070"/>
                </a:lnTo>
                <a:lnTo>
                  <a:pt x="770" y="2083"/>
                </a:lnTo>
                <a:lnTo>
                  <a:pt x="786" y="2092"/>
                </a:lnTo>
                <a:lnTo>
                  <a:pt x="806" y="2095"/>
                </a:lnTo>
                <a:lnTo>
                  <a:pt x="1013" y="2095"/>
                </a:lnTo>
                <a:lnTo>
                  <a:pt x="1029" y="2146"/>
                </a:lnTo>
                <a:lnTo>
                  <a:pt x="1044" y="2197"/>
                </a:lnTo>
                <a:lnTo>
                  <a:pt x="1063" y="2246"/>
                </a:lnTo>
                <a:lnTo>
                  <a:pt x="1090" y="2308"/>
                </a:lnTo>
                <a:lnTo>
                  <a:pt x="1121" y="2366"/>
                </a:lnTo>
                <a:lnTo>
                  <a:pt x="1155" y="2421"/>
                </a:lnTo>
                <a:lnTo>
                  <a:pt x="1191" y="2473"/>
                </a:lnTo>
                <a:lnTo>
                  <a:pt x="1232" y="2522"/>
                </a:lnTo>
                <a:lnTo>
                  <a:pt x="1275" y="2568"/>
                </a:lnTo>
                <a:lnTo>
                  <a:pt x="1322" y="2609"/>
                </a:lnTo>
                <a:lnTo>
                  <a:pt x="1372" y="2647"/>
                </a:lnTo>
                <a:lnTo>
                  <a:pt x="1425" y="2682"/>
                </a:lnTo>
                <a:lnTo>
                  <a:pt x="1482" y="2713"/>
                </a:lnTo>
                <a:lnTo>
                  <a:pt x="1543" y="2740"/>
                </a:lnTo>
                <a:lnTo>
                  <a:pt x="1607" y="2763"/>
                </a:lnTo>
                <a:lnTo>
                  <a:pt x="1689" y="2786"/>
                </a:lnTo>
                <a:lnTo>
                  <a:pt x="1771" y="2803"/>
                </a:lnTo>
                <a:lnTo>
                  <a:pt x="1854" y="2814"/>
                </a:lnTo>
                <a:lnTo>
                  <a:pt x="1936" y="2817"/>
                </a:lnTo>
                <a:lnTo>
                  <a:pt x="2018" y="2815"/>
                </a:lnTo>
                <a:lnTo>
                  <a:pt x="2101" y="2806"/>
                </a:lnTo>
                <a:lnTo>
                  <a:pt x="2183" y="2792"/>
                </a:lnTo>
                <a:lnTo>
                  <a:pt x="2266" y="2771"/>
                </a:lnTo>
                <a:lnTo>
                  <a:pt x="2323" y="2755"/>
                </a:lnTo>
                <a:lnTo>
                  <a:pt x="2379" y="2734"/>
                </a:lnTo>
                <a:lnTo>
                  <a:pt x="2434" y="2711"/>
                </a:lnTo>
                <a:lnTo>
                  <a:pt x="2454" y="2700"/>
                </a:lnTo>
                <a:lnTo>
                  <a:pt x="2469" y="2687"/>
                </a:lnTo>
                <a:lnTo>
                  <a:pt x="2480" y="2671"/>
                </a:lnTo>
                <a:lnTo>
                  <a:pt x="2487" y="2655"/>
                </a:lnTo>
                <a:lnTo>
                  <a:pt x="2488" y="2636"/>
                </a:lnTo>
                <a:lnTo>
                  <a:pt x="2486" y="2617"/>
                </a:lnTo>
                <a:lnTo>
                  <a:pt x="2479" y="2596"/>
                </a:lnTo>
                <a:lnTo>
                  <a:pt x="2444" y="2512"/>
                </a:lnTo>
                <a:lnTo>
                  <a:pt x="2408" y="2430"/>
                </a:lnTo>
                <a:lnTo>
                  <a:pt x="2396" y="2408"/>
                </a:lnTo>
                <a:lnTo>
                  <a:pt x="2382" y="2391"/>
                </a:lnTo>
                <a:lnTo>
                  <a:pt x="2367" y="2382"/>
                </a:lnTo>
                <a:lnTo>
                  <a:pt x="2348" y="2375"/>
                </a:lnTo>
                <a:lnTo>
                  <a:pt x="2328" y="2375"/>
                </a:lnTo>
                <a:lnTo>
                  <a:pt x="2302" y="2378"/>
                </a:lnTo>
                <a:lnTo>
                  <a:pt x="2234" y="2395"/>
                </a:lnTo>
                <a:lnTo>
                  <a:pt x="2167" y="2413"/>
                </a:lnTo>
                <a:lnTo>
                  <a:pt x="2099" y="2429"/>
                </a:lnTo>
                <a:lnTo>
                  <a:pt x="2034" y="2441"/>
                </a:lnTo>
                <a:lnTo>
                  <a:pt x="1968" y="2447"/>
                </a:lnTo>
                <a:lnTo>
                  <a:pt x="1902" y="2448"/>
                </a:lnTo>
                <a:lnTo>
                  <a:pt x="1836" y="2445"/>
                </a:lnTo>
                <a:lnTo>
                  <a:pt x="1770" y="2434"/>
                </a:lnTo>
                <a:lnTo>
                  <a:pt x="1705" y="2418"/>
                </a:lnTo>
                <a:lnTo>
                  <a:pt x="1658" y="2400"/>
                </a:lnTo>
                <a:lnTo>
                  <a:pt x="1616" y="2379"/>
                </a:lnTo>
                <a:lnTo>
                  <a:pt x="1577" y="2354"/>
                </a:lnTo>
                <a:lnTo>
                  <a:pt x="1543" y="2326"/>
                </a:lnTo>
                <a:lnTo>
                  <a:pt x="1511" y="2295"/>
                </a:lnTo>
                <a:lnTo>
                  <a:pt x="1484" y="2260"/>
                </a:lnTo>
                <a:lnTo>
                  <a:pt x="1460" y="2223"/>
                </a:lnTo>
                <a:lnTo>
                  <a:pt x="1438" y="2184"/>
                </a:lnTo>
                <a:lnTo>
                  <a:pt x="1418" y="2141"/>
                </a:lnTo>
                <a:lnTo>
                  <a:pt x="1402" y="2096"/>
                </a:lnTo>
                <a:lnTo>
                  <a:pt x="1844" y="2096"/>
                </a:lnTo>
                <a:lnTo>
                  <a:pt x="1864" y="2093"/>
                </a:lnTo>
                <a:lnTo>
                  <a:pt x="1880" y="2084"/>
                </a:lnTo>
                <a:lnTo>
                  <a:pt x="1894" y="2071"/>
                </a:lnTo>
                <a:lnTo>
                  <a:pt x="1903" y="2053"/>
                </a:lnTo>
                <a:lnTo>
                  <a:pt x="1906" y="2034"/>
                </a:lnTo>
                <a:lnTo>
                  <a:pt x="1906" y="1895"/>
                </a:lnTo>
                <a:lnTo>
                  <a:pt x="1903" y="1875"/>
                </a:lnTo>
                <a:lnTo>
                  <a:pt x="1894" y="1858"/>
                </a:lnTo>
                <a:lnTo>
                  <a:pt x="1881" y="1844"/>
                </a:lnTo>
                <a:lnTo>
                  <a:pt x="1864" y="1836"/>
                </a:lnTo>
                <a:lnTo>
                  <a:pt x="1844" y="1832"/>
                </a:lnTo>
                <a:lnTo>
                  <a:pt x="1359" y="1832"/>
                </a:lnTo>
                <a:lnTo>
                  <a:pt x="1359" y="1776"/>
                </a:lnTo>
                <a:lnTo>
                  <a:pt x="1359" y="1720"/>
                </a:lnTo>
                <a:lnTo>
                  <a:pt x="1843" y="1720"/>
                </a:lnTo>
                <a:lnTo>
                  <a:pt x="1862" y="1716"/>
                </a:lnTo>
                <a:lnTo>
                  <a:pt x="1880" y="1708"/>
                </a:lnTo>
                <a:lnTo>
                  <a:pt x="1893" y="1694"/>
                </a:lnTo>
                <a:lnTo>
                  <a:pt x="1902" y="1677"/>
                </a:lnTo>
                <a:lnTo>
                  <a:pt x="1905" y="1657"/>
                </a:lnTo>
                <a:lnTo>
                  <a:pt x="1905" y="1517"/>
                </a:lnTo>
                <a:lnTo>
                  <a:pt x="1902" y="1499"/>
                </a:lnTo>
                <a:lnTo>
                  <a:pt x="1893" y="1481"/>
                </a:lnTo>
                <a:lnTo>
                  <a:pt x="1880" y="1468"/>
                </a:lnTo>
                <a:lnTo>
                  <a:pt x="1862" y="1458"/>
                </a:lnTo>
                <a:lnTo>
                  <a:pt x="1843" y="1456"/>
                </a:lnTo>
                <a:lnTo>
                  <a:pt x="1419" y="1456"/>
                </a:lnTo>
                <a:lnTo>
                  <a:pt x="1419" y="1454"/>
                </a:lnTo>
                <a:lnTo>
                  <a:pt x="1420" y="1451"/>
                </a:lnTo>
                <a:lnTo>
                  <a:pt x="1440" y="1409"/>
                </a:lnTo>
                <a:lnTo>
                  <a:pt x="1462" y="1370"/>
                </a:lnTo>
                <a:lnTo>
                  <a:pt x="1488" y="1333"/>
                </a:lnTo>
                <a:lnTo>
                  <a:pt x="1516" y="1298"/>
                </a:lnTo>
                <a:lnTo>
                  <a:pt x="1548" y="1267"/>
                </a:lnTo>
                <a:lnTo>
                  <a:pt x="1584" y="1240"/>
                </a:lnTo>
                <a:lnTo>
                  <a:pt x="1623" y="1215"/>
                </a:lnTo>
                <a:lnTo>
                  <a:pt x="1666" y="1195"/>
                </a:lnTo>
                <a:lnTo>
                  <a:pt x="1728" y="1175"/>
                </a:lnTo>
                <a:lnTo>
                  <a:pt x="1789" y="1161"/>
                </a:lnTo>
                <a:lnTo>
                  <a:pt x="1850" y="1153"/>
                </a:lnTo>
                <a:lnTo>
                  <a:pt x="1912" y="1150"/>
                </a:lnTo>
                <a:lnTo>
                  <a:pt x="1974" y="1153"/>
                </a:lnTo>
                <a:lnTo>
                  <a:pt x="2036" y="1160"/>
                </a:lnTo>
                <a:lnTo>
                  <a:pt x="2098" y="1171"/>
                </a:lnTo>
                <a:lnTo>
                  <a:pt x="2167" y="1187"/>
                </a:lnTo>
                <a:lnTo>
                  <a:pt x="2235" y="1205"/>
                </a:lnTo>
                <a:lnTo>
                  <a:pt x="2305" y="1222"/>
                </a:lnTo>
                <a:lnTo>
                  <a:pt x="2328" y="1225"/>
                </a:lnTo>
                <a:lnTo>
                  <a:pt x="2348" y="1224"/>
                </a:lnTo>
                <a:lnTo>
                  <a:pt x="2366" y="1218"/>
                </a:lnTo>
                <a:lnTo>
                  <a:pt x="2381" y="1208"/>
                </a:lnTo>
                <a:lnTo>
                  <a:pt x="2395" y="1192"/>
                </a:lnTo>
                <a:lnTo>
                  <a:pt x="2405" y="1172"/>
                </a:lnTo>
                <a:lnTo>
                  <a:pt x="2443" y="1090"/>
                </a:lnTo>
                <a:lnTo>
                  <a:pt x="2477" y="1007"/>
                </a:lnTo>
                <a:lnTo>
                  <a:pt x="2486" y="981"/>
                </a:lnTo>
                <a:lnTo>
                  <a:pt x="2488" y="959"/>
                </a:lnTo>
                <a:lnTo>
                  <a:pt x="2483" y="939"/>
                </a:lnTo>
                <a:lnTo>
                  <a:pt x="2475" y="921"/>
                </a:lnTo>
                <a:lnTo>
                  <a:pt x="2458" y="904"/>
                </a:lnTo>
                <a:lnTo>
                  <a:pt x="2437" y="889"/>
                </a:lnTo>
                <a:lnTo>
                  <a:pt x="2419" y="879"/>
                </a:lnTo>
                <a:lnTo>
                  <a:pt x="2399" y="871"/>
                </a:lnTo>
                <a:lnTo>
                  <a:pt x="2311" y="839"/>
                </a:lnTo>
                <a:lnTo>
                  <a:pt x="2222" y="815"/>
                </a:lnTo>
                <a:lnTo>
                  <a:pt x="2132" y="796"/>
                </a:lnTo>
                <a:lnTo>
                  <a:pt x="2042" y="786"/>
                </a:lnTo>
                <a:lnTo>
                  <a:pt x="1950" y="781"/>
                </a:lnTo>
                <a:close/>
                <a:moveTo>
                  <a:pt x="1804" y="0"/>
                </a:moveTo>
                <a:lnTo>
                  <a:pt x="1914" y="3"/>
                </a:lnTo>
                <a:lnTo>
                  <a:pt x="2023" y="13"/>
                </a:lnTo>
                <a:lnTo>
                  <a:pt x="2129" y="29"/>
                </a:lnTo>
                <a:lnTo>
                  <a:pt x="2233" y="50"/>
                </a:lnTo>
                <a:lnTo>
                  <a:pt x="2335" y="79"/>
                </a:lnTo>
                <a:lnTo>
                  <a:pt x="2434" y="113"/>
                </a:lnTo>
                <a:lnTo>
                  <a:pt x="2531" y="151"/>
                </a:lnTo>
                <a:lnTo>
                  <a:pt x="2625" y="196"/>
                </a:lnTo>
                <a:lnTo>
                  <a:pt x="2715" y="245"/>
                </a:lnTo>
                <a:lnTo>
                  <a:pt x="2803" y="300"/>
                </a:lnTo>
                <a:lnTo>
                  <a:pt x="2887" y="359"/>
                </a:lnTo>
                <a:lnTo>
                  <a:pt x="2967" y="423"/>
                </a:lnTo>
                <a:lnTo>
                  <a:pt x="3044" y="491"/>
                </a:lnTo>
                <a:lnTo>
                  <a:pt x="3116" y="563"/>
                </a:lnTo>
                <a:lnTo>
                  <a:pt x="3184" y="640"/>
                </a:lnTo>
                <a:lnTo>
                  <a:pt x="3249" y="720"/>
                </a:lnTo>
                <a:lnTo>
                  <a:pt x="3308" y="804"/>
                </a:lnTo>
                <a:lnTo>
                  <a:pt x="3362" y="891"/>
                </a:lnTo>
                <a:lnTo>
                  <a:pt x="3412" y="981"/>
                </a:lnTo>
                <a:lnTo>
                  <a:pt x="3456" y="1075"/>
                </a:lnTo>
                <a:lnTo>
                  <a:pt x="3496" y="1172"/>
                </a:lnTo>
                <a:lnTo>
                  <a:pt x="3530" y="1270"/>
                </a:lnTo>
                <a:lnTo>
                  <a:pt x="3557" y="1372"/>
                </a:lnTo>
                <a:lnTo>
                  <a:pt x="3580" y="1476"/>
                </a:lnTo>
                <a:lnTo>
                  <a:pt x="3596" y="1582"/>
                </a:lnTo>
                <a:lnTo>
                  <a:pt x="3606" y="1689"/>
                </a:lnTo>
                <a:lnTo>
                  <a:pt x="3609" y="1800"/>
                </a:lnTo>
                <a:lnTo>
                  <a:pt x="3606" y="1909"/>
                </a:lnTo>
                <a:lnTo>
                  <a:pt x="3596" y="2016"/>
                </a:lnTo>
                <a:lnTo>
                  <a:pt x="3580" y="2122"/>
                </a:lnTo>
                <a:lnTo>
                  <a:pt x="3557" y="2226"/>
                </a:lnTo>
                <a:lnTo>
                  <a:pt x="3530" y="2328"/>
                </a:lnTo>
                <a:lnTo>
                  <a:pt x="3496" y="2428"/>
                </a:lnTo>
                <a:lnTo>
                  <a:pt x="3456" y="2524"/>
                </a:lnTo>
                <a:lnTo>
                  <a:pt x="3412" y="2617"/>
                </a:lnTo>
                <a:lnTo>
                  <a:pt x="3362" y="2708"/>
                </a:lnTo>
                <a:lnTo>
                  <a:pt x="3308" y="2795"/>
                </a:lnTo>
                <a:lnTo>
                  <a:pt x="3249" y="2878"/>
                </a:lnTo>
                <a:lnTo>
                  <a:pt x="3184" y="2958"/>
                </a:lnTo>
                <a:lnTo>
                  <a:pt x="3116" y="3035"/>
                </a:lnTo>
                <a:lnTo>
                  <a:pt x="3044" y="3107"/>
                </a:lnTo>
                <a:lnTo>
                  <a:pt x="2967" y="3176"/>
                </a:lnTo>
                <a:lnTo>
                  <a:pt x="2887" y="3239"/>
                </a:lnTo>
                <a:lnTo>
                  <a:pt x="2803" y="3298"/>
                </a:lnTo>
                <a:lnTo>
                  <a:pt x="2715" y="3353"/>
                </a:lnTo>
                <a:lnTo>
                  <a:pt x="2625" y="3402"/>
                </a:lnTo>
                <a:lnTo>
                  <a:pt x="2531" y="3447"/>
                </a:lnTo>
                <a:lnTo>
                  <a:pt x="2434" y="3486"/>
                </a:lnTo>
                <a:lnTo>
                  <a:pt x="2335" y="3519"/>
                </a:lnTo>
                <a:lnTo>
                  <a:pt x="2233" y="3548"/>
                </a:lnTo>
                <a:lnTo>
                  <a:pt x="2129" y="3570"/>
                </a:lnTo>
                <a:lnTo>
                  <a:pt x="2023" y="3586"/>
                </a:lnTo>
                <a:lnTo>
                  <a:pt x="1914" y="3596"/>
                </a:lnTo>
                <a:lnTo>
                  <a:pt x="1804" y="3599"/>
                </a:lnTo>
                <a:lnTo>
                  <a:pt x="1695" y="3596"/>
                </a:lnTo>
                <a:lnTo>
                  <a:pt x="1586" y="3586"/>
                </a:lnTo>
                <a:lnTo>
                  <a:pt x="1480" y="3570"/>
                </a:lnTo>
                <a:lnTo>
                  <a:pt x="1377" y="3548"/>
                </a:lnTo>
                <a:lnTo>
                  <a:pt x="1275" y="3519"/>
                </a:lnTo>
                <a:lnTo>
                  <a:pt x="1175" y="3486"/>
                </a:lnTo>
                <a:lnTo>
                  <a:pt x="1078" y="3447"/>
                </a:lnTo>
                <a:lnTo>
                  <a:pt x="985" y="3402"/>
                </a:lnTo>
                <a:lnTo>
                  <a:pt x="894" y="3353"/>
                </a:lnTo>
                <a:lnTo>
                  <a:pt x="806" y="3298"/>
                </a:lnTo>
                <a:lnTo>
                  <a:pt x="723" y="3239"/>
                </a:lnTo>
                <a:lnTo>
                  <a:pt x="642" y="3176"/>
                </a:lnTo>
                <a:lnTo>
                  <a:pt x="566" y="3107"/>
                </a:lnTo>
                <a:lnTo>
                  <a:pt x="492" y="3035"/>
                </a:lnTo>
                <a:lnTo>
                  <a:pt x="424" y="2958"/>
                </a:lnTo>
                <a:lnTo>
                  <a:pt x="361" y="2878"/>
                </a:lnTo>
                <a:lnTo>
                  <a:pt x="302" y="2795"/>
                </a:lnTo>
                <a:lnTo>
                  <a:pt x="247" y="2708"/>
                </a:lnTo>
                <a:lnTo>
                  <a:pt x="197" y="2617"/>
                </a:lnTo>
                <a:lnTo>
                  <a:pt x="152" y="2524"/>
                </a:lnTo>
                <a:lnTo>
                  <a:pt x="113" y="2428"/>
                </a:lnTo>
                <a:lnTo>
                  <a:pt x="79" y="2328"/>
                </a:lnTo>
                <a:lnTo>
                  <a:pt x="51" y="2226"/>
                </a:lnTo>
                <a:lnTo>
                  <a:pt x="30" y="2122"/>
                </a:lnTo>
                <a:lnTo>
                  <a:pt x="13" y="2016"/>
                </a:lnTo>
                <a:lnTo>
                  <a:pt x="3" y="1909"/>
                </a:lnTo>
                <a:lnTo>
                  <a:pt x="0" y="1800"/>
                </a:lnTo>
                <a:lnTo>
                  <a:pt x="3" y="1689"/>
                </a:lnTo>
                <a:lnTo>
                  <a:pt x="13" y="1582"/>
                </a:lnTo>
                <a:lnTo>
                  <a:pt x="30" y="1476"/>
                </a:lnTo>
                <a:lnTo>
                  <a:pt x="51" y="1372"/>
                </a:lnTo>
                <a:lnTo>
                  <a:pt x="79" y="1270"/>
                </a:lnTo>
                <a:lnTo>
                  <a:pt x="113" y="1172"/>
                </a:lnTo>
                <a:lnTo>
                  <a:pt x="152" y="1075"/>
                </a:lnTo>
                <a:lnTo>
                  <a:pt x="197" y="981"/>
                </a:lnTo>
                <a:lnTo>
                  <a:pt x="247" y="891"/>
                </a:lnTo>
                <a:lnTo>
                  <a:pt x="302" y="804"/>
                </a:lnTo>
                <a:lnTo>
                  <a:pt x="361" y="720"/>
                </a:lnTo>
                <a:lnTo>
                  <a:pt x="424" y="640"/>
                </a:lnTo>
                <a:lnTo>
                  <a:pt x="492" y="563"/>
                </a:lnTo>
                <a:lnTo>
                  <a:pt x="566" y="491"/>
                </a:lnTo>
                <a:lnTo>
                  <a:pt x="642" y="423"/>
                </a:lnTo>
                <a:lnTo>
                  <a:pt x="723" y="359"/>
                </a:lnTo>
                <a:lnTo>
                  <a:pt x="806" y="300"/>
                </a:lnTo>
                <a:lnTo>
                  <a:pt x="894" y="245"/>
                </a:lnTo>
                <a:lnTo>
                  <a:pt x="985" y="196"/>
                </a:lnTo>
                <a:lnTo>
                  <a:pt x="1078" y="151"/>
                </a:lnTo>
                <a:lnTo>
                  <a:pt x="1175" y="113"/>
                </a:lnTo>
                <a:lnTo>
                  <a:pt x="1275" y="79"/>
                </a:lnTo>
                <a:lnTo>
                  <a:pt x="1377" y="50"/>
                </a:lnTo>
                <a:lnTo>
                  <a:pt x="1480" y="29"/>
                </a:lnTo>
                <a:lnTo>
                  <a:pt x="1586" y="13"/>
                </a:lnTo>
                <a:lnTo>
                  <a:pt x="1695" y="3"/>
                </a:lnTo>
                <a:lnTo>
                  <a:pt x="18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66" name="Group 1069"/>
          <p:cNvGrpSpPr/>
          <p:nvPr/>
        </p:nvGrpSpPr>
        <p:grpSpPr>
          <a:xfrm>
            <a:off x="5678534" y="5834894"/>
            <a:ext cx="574675" cy="574675"/>
            <a:chOff x="10909300" y="2678113"/>
            <a:chExt cx="574675" cy="574675"/>
          </a:xfrm>
          <a:solidFill>
            <a:srgbClr val="000000"/>
          </a:solidFill>
        </p:grpSpPr>
        <p:sp>
          <p:nvSpPr>
            <p:cNvPr id="367" name="Freeform 480"/>
            <p:cNvSpPr>
              <a:spLocks/>
            </p:cNvSpPr>
            <p:nvPr/>
          </p:nvSpPr>
          <p:spPr bwMode="auto">
            <a:xfrm>
              <a:off x="11096625" y="2678113"/>
              <a:ext cx="387350" cy="385762"/>
            </a:xfrm>
            <a:custGeom>
              <a:avLst/>
              <a:gdLst>
                <a:gd name="T0" fmla="*/ 1190 w 2435"/>
                <a:gd name="T1" fmla="*/ 5 h 2428"/>
                <a:gd name="T2" fmla="*/ 1253 w 2435"/>
                <a:gd name="T3" fmla="*/ 45 h 2428"/>
                <a:gd name="T4" fmla="*/ 1278 w 2435"/>
                <a:gd name="T5" fmla="*/ 117 h 2428"/>
                <a:gd name="T6" fmla="*/ 1420 w 2435"/>
                <a:gd name="T7" fmla="*/ 330 h 2428"/>
                <a:gd name="T8" fmla="*/ 1623 w 2435"/>
                <a:gd name="T9" fmla="*/ 423 h 2428"/>
                <a:gd name="T10" fmla="*/ 1830 w 2435"/>
                <a:gd name="T11" fmla="*/ 326 h 2428"/>
                <a:gd name="T12" fmla="*/ 1893 w 2435"/>
                <a:gd name="T13" fmla="*/ 307 h 2428"/>
                <a:gd name="T14" fmla="*/ 1956 w 2435"/>
                <a:gd name="T15" fmla="*/ 326 h 2428"/>
                <a:gd name="T16" fmla="*/ 2114 w 2435"/>
                <a:gd name="T17" fmla="*/ 484 h 2428"/>
                <a:gd name="T18" fmla="*/ 2133 w 2435"/>
                <a:gd name="T19" fmla="*/ 548 h 2428"/>
                <a:gd name="T20" fmla="*/ 2114 w 2435"/>
                <a:gd name="T21" fmla="*/ 611 h 2428"/>
                <a:gd name="T22" fmla="*/ 2015 w 2435"/>
                <a:gd name="T23" fmla="*/ 817 h 2428"/>
                <a:gd name="T24" fmla="*/ 2106 w 2435"/>
                <a:gd name="T25" fmla="*/ 1020 h 2428"/>
                <a:gd name="T26" fmla="*/ 2320 w 2435"/>
                <a:gd name="T27" fmla="*/ 1162 h 2428"/>
                <a:gd name="T28" fmla="*/ 2392 w 2435"/>
                <a:gd name="T29" fmla="*/ 1187 h 2428"/>
                <a:gd name="T30" fmla="*/ 2432 w 2435"/>
                <a:gd name="T31" fmla="*/ 1251 h 2428"/>
                <a:gd name="T32" fmla="*/ 2430 w 2435"/>
                <a:gd name="T33" fmla="*/ 1481 h 2428"/>
                <a:gd name="T34" fmla="*/ 2391 w 2435"/>
                <a:gd name="T35" fmla="*/ 1545 h 2428"/>
                <a:gd name="T36" fmla="*/ 2318 w 2435"/>
                <a:gd name="T37" fmla="*/ 1570 h 2428"/>
                <a:gd name="T38" fmla="*/ 2106 w 2435"/>
                <a:gd name="T39" fmla="*/ 1712 h 2428"/>
                <a:gd name="T40" fmla="*/ 2014 w 2435"/>
                <a:gd name="T41" fmla="*/ 1915 h 2428"/>
                <a:gd name="T42" fmla="*/ 2110 w 2435"/>
                <a:gd name="T43" fmla="*/ 2120 h 2428"/>
                <a:gd name="T44" fmla="*/ 2128 w 2435"/>
                <a:gd name="T45" fmla="*/ 2184 h 2428"/>
                <a:gd name="T46" fmla="*/ 2110 w 2435"/>
                <a:gd name="T47" fmla="*/ 2247 h 2428"/>
                <a:gd name="T48" fmla="*/ 1950 w 2435"/>
                <a:gd name="T49" fmla="*/ 2405 h 2428"/>
                <a:gd name="T50" fmla="*/ 1887 w 2435"/>
                <a:gd name="T51" fmla="*/ 2424 h 2428"/>
                <a:gd name="T52" fmla="*/ 1823 w 2435"/>
                <a:gd name="T53" fmla="*/ 2404 h 2428"/>
                <a:gd name="T54" fmla="*/ 1615 w 2435"/>
                <a:gd name="T55" fmla="*/ 2311 h 2428"/>
                <a:gd name="T56" fmla="*/ 1393 w 2435"/>
                <a:gd name="T57" fmla="*/ 2407 h 2428"/>
                <a:gd name="T58" fmla="*/ 1293 w 2435"/>
                <a:gd name="T59" fmla="*/ 2240 h 2428"/>
                <a:gd name="T60" fmla="*/ 1209 w 2435"/>
                <a:gd name="T61" fmla="*/ 1967 h 2428"/>
                <a:gd name="T62" fmla="*/ 1250 w 2435"/>
                <a:gd name="T63" fmla="*/ 1926 h 2428"/>
                <a:gd name="T64" fmla="*/ 1400 w 2435"/>
                <a:gd name="T65" fmla="*/ 1854 h 2428"/>
                <a:gd name="T66" fmla="*/ 1526 w 2435"/>
                <a:gd name="T67" fmla="*/ 1739 h 2428"/>
                <a:gd name="T68" fmla="*/ 1613 w 2435"/>
                <a:gd name="T69" fmla="*/ 1599 h 2428"/>
                <a:gd name="T70" fmla="*/ 1658 w 2435"/>
                <a:gd name="T71" fmla="*/ 1444 h 2428"/>
                <a:gd name="T72" fmla="*/ 1658 w 2435"/>
                <a:gd name="T73" fmla="*/ 1283 h 2428"/>
                <a:gd name="T74" fmla="*/ 1615 w 2435"/>
                <a:gd name="T75" fmla="*/ 1128 h 2428"/>
                <a:gd name="T76" fmla="*/ 1529 w 2435"/>
                <a:gd name="T77" fmla="*/ 986 h 2428"/>
                <a:gd name="T78" fmla="*/ 1403 w 2435"/>
                <a:gd name="T79" fmla="*/ 872 h 2428"/>
                <a:gd name="T80" fmla="*/ 1256 w 2435"/>
                <a:gd name="T81" fmla="*/ 799 h 2428"/>
                <a:gd name="T82" fmla="*/ 1097 w 2435"/>
                <a:gd name="T83" fmla="*/ 769 h 2428"/>
                <a:gd name="T84" fmla="*/ 937 w 2435"/>
                <a:gd name="T85" fmla="*/ 784 h 2428"/>
                <a:gd name="T86" fmla="*/ 785 w 2435"/>
                <a:gd name="T87" fmla="*/ 841 h 2428"/>
                <a:gd name="T88" fmla="*/ 651 w 2435"/>
                <a:gd name="T89" fmla="*/ 942 h 2428"/>
                <a:gd name="T90" fmla="*/ 547 w 2435"/>
                <a:gd name="T91" fmla="*/ 1079 h 2428"/>
                <a:gd name="T92" fmla="*/ 489 w 2435"/>
                <a:gd name="T93" fmla="*/ 1236 h 2428"/>
                <a:gd name="T94" fmla="*/ 284 w 2435"/>
                <a:gd name="T95" fmla="*/ 1163 h 2428"/>
                <a:gd name="T96" fmla="*/ 0 w 2435"/>
                <a:gd name="T97" fmla="*/ 1118 h 2428"/>
                <a:gd name="T98" fmla="*/ 82 w 2435"/>
                <a:gd name="T99" fmla="*/ 887 h 2428"/>
                <a:gd name="T100" fmla="*/ 44 w 2435"/>
                <a:gd name="T101" fmla="*/ 622 h 2428"/>
                <a:gd name="T102" fmla="*/ 13 w 2435"/>
                <a:gd name="T103" fmla="*/ 564 h 2428"/>
                <a:gd name="T104" fmla="*/ 20 w 2435"/>
                <a:gd name="T105" fmla="*/ 498 h 2428"/>
                <a:gd name="T106" fmla="*/ 171 w 2435"/>
                <a:gd name="T107" fmla="*/ 335 h 2428"/>
                <a:gd name="T108" fmla="*/ 231 w 2435"/>
                <a:gd name="T109" fmla="*/ 304 h 2428"/>
                <a:gd name="T110" fmla="*/ 296 w 2435"/>
                <a:gd name="T111" fmla="*/ 311 h 2428"/>
                <a:gd name="T112" fmla="*/ 457 w 2435"/>
                <a:gd name="T113" fmla="*/ 458 h 2428"/>
                <a:gd name="T114" fmla="*/ 656 w 2435"/>
                <a:gd name="T115" fmla="*/ 352 h 2428"/>
                <a:gd name="T116" fmla="*/ 869 w 2435"/>
                <a:gd name="T117" fmla="*/ 291 h 2428"/>
                <a:gd name="T118" fmla="*/ 881 w 2435"/>
                <a:gd name="T119" fmla="*/ 65 h 2428"/>
                <a:gd name="T120" fmla="*/ 934 w 2435"/>
                <a:gd name="T121" fmla="*/ 12 h 2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35" h="2428">
                  <a:moveTo>
                    <a:pt x="985" y="0"/>
                  </a:moveTo>
                  <a:lnTo>
                    <a:pt x="1164" y="1"/>
                  </a:lnTo>
                  <a:lnTo>
                    <a:pt x="1190" y="5"/>
                  </a:lnTo>
                  <a:lnTo>
                    <a:pt x="1214" y="14"/>
                  </a:lnTo>
                  <a:lnTo>
                    <a:pt x="1235" y="27"/>
                  </a:lnTo>
                  <a:lnTo>
                    <a:pt x="1253" y="45"/>
                  </a:lnTo>
                  <a:lnTo>
                    <a:pt x="1267" y="66"/>
                  </a:lnTo>
                  <a:lnTo>
                    <a:pt x="1276" y="91"/>
                  </a:lnTo>
                  <a:lnTo>
                    <a:pt x="1278" y="117"/>
                  </a:lnTo>
                  <a:lnTo>
                    <a:pt x="1278" y="293"/>
                  </a:lnTo>
                  <a:lnTo>
                    <a:pt x="1350" y="309"/>
                  </a:lnTo>
                  <a:lnTo>
                    <a:pt x="1420" y="330"/>
                  </a:lnTo>
                  <a:lnTo>
                    <a:pt x="1490" y="357"/>
                  </a:lnTo>
                  <a:lnTo>
                    <a:pt x="1557" y="388"/>
                  </a:lnTo>
                  <a:lnTo>
                    <a:pt x="1623" y="423"/>
                  </a:lnTo>
                  <a:lnTo>
                    <a:pt x="1687" y="463"/>
                  </a:lnTo>
                  <a:lnTo>
                    <a:pt x="1811" y="340"/>
                  </a:lnTo>
                  <a:lnTo>
                    <a:pt x="1830" y="326"/>
                  </a:lnTo>
                  <a:lnTo>
                    <a:pt x="1849" y="315"/>
                  </a:lnTo>
                  <a:lnTo>
                    <a:pt x="1870" y="308"/>
                  </a:lnTo>
                  <a:lnTo>
                    <a:pt x="1893" y="307"/>
                  </a:lnTo>
                  <a:lnTo>
                    <a:pt x="1916" y="309"/>
                  </a:lnTo>
                  <a:lnTo>
                    <a:pt x="1936" y="315"/>
                  </a:lnTo>
                  <a:lnTo>
                    <a:pt x="1956" y="326"/>
                  </a:lnTo>
                  <a:lnTo>
                    <a:pt x="1974" y="340"/>
                  </a:lnTo>
                  <a:lnTo>
                    <a:pt x="2100" y="467"/>
                  </a:lnTo>
                  <a:lnTo>
                    <a:pt x="2114" y="484"/>
                  </a:lnTo>
                  <a:lnTo>
                    <a:pt x="2125" y="504"/>
                  </a:lnTo>
                  <a:lnTo>
                    <a:pt x="2132" y="526"/>
                  </a:lnTo>
                  <a:lnTo>
                    <a:pt x="2133" y="548"/>
                  </a:lnTo>
                  <a:lnTo>
                    <a:pt x="2131" y="570"/>
                  </a:lnTo>
                  <a:lnTo>
                    <a:pt x="2125" y="591"/>
                  </a:lnTo>
                  <a:lnTo>
                    <a:pt x="2114" y="611"/>
                  </a:lnTo>
                  <a:lnTo>
                    <a:pt x="2100" y="628"/>
                  </a:lnTo>
                  <a:lnTo>
                    <a:pt x="1974" y="753"/>
                  </a:lnTo>
                  <a:lnTo>
                    <a:pt x="2015" y="817"/>
                  </a:lnTo>
                  <a:lnTo>
                    <a:pt x="2050" y="883"/>
                  </a:lnTo>
                  <a:lnTo>
                    <a:pt x="2081" y="951"/>
                  </a:lnTo>
                  <a:lnTo>
                    <a:pt x="2106" y="1020"/>
                  </a:lnTo>
                  <a:lnTo>
                    <a:pt x="2127" y="1090"/>
                  </a:lnTo>
                  <a:lnTo>
                    <a:pt x="2144" y="1162"/>
                  </a:lnTo>
                  <a:lnTo>
                    <a:pt x="2320" y="1162"/>
                  </a:lnTo>
                  <a:lnTo>
                    <a:pt x="2347" y="1165"/>
                  </a:lnTo>
                  <a:lnTo>
                    <a:pt x="2371" y="1174"/>
                  </a:lnTo>
                  <a:lnTo>
                    <a:pt x="2392" y="1187"/>
                  </a:lnTo>
                  <a:lnTo>
                    <a:pt x="2410" y="1206"/>
                  </a:lnTo>
                  <a:lnTo>
                    <a:pt x="2423" y="1227"/>
                  </a:lnTo>
                  <a:lnTo>
                    <a:pt x="2432" y="1251"/>
                  </a:lnTo>
                  <a:lnTo>
                    <a:pt x="2435" y="1277"/>
                  </a:lnTo>
                  <a:lnTo>
                    <a:pt x="2434" y="1455"/>
                  </a:lnTo>
                  <a:lnTo>
                    <a:pt x="2430" y="1481"/>
                  </a:lnTo>
                  <a:lnTo>
                    <a:pt x="2422" y="1505"/>
                  </a:lnTo>
                  <a:lnTo>
                    <a:pt x="2408" y="1527"/>
                  </a:lnTo>
                  <a:lnTo>
                    <a:pt x="2391" y="1545"/>
                  </a:lnTo>
                  <a:lnTo>
                    <a:pt x="2369" y="1558"/>
                  </a:lnTo>
                  <a:lnTo>
                    <a:pt x="2344" y="1567"/>
                  </a:lnTo>
                  <a:lnTo>
                    <a:pt x="2318" y="1570"/>
                  </a:lnTo>
                  <a:lnTo>
                    <a:pt x="2144" y="1569"/>
                  </a:lnTo>
                  <a:lnTo>
                    <a:pt x="2127" y="1640"/>
                  </a:lnTo>
                  <a:lnTo>
                    <a:pt x="2106" y="1712"/>
                  </a:lnTo>
                  <a:lnTo>
                    <a:pt x="2081" y="1781"/>
                  </a:lnTo>
                  <a:lnTo>
                    <a:pt x="2050" y="1849"/>
                  </a:lnTo>
                  <a:lnTo>
                    <a:pt x="2014" y="1915"/>
                  </a:lnTo>
                  <a:lnTo>
                    <a:pt x="1974" y="1979"/>
                  </a:lnTo>
                  <a:lnTo>
                    <a:pt x="2095" y="2101"/>
                  </a:lnTo>
                  <a:lnTo>
                    <a:pt x="2110" y="2120"/>
                  </a:lnTo>
                  <a:lnTo>
                    <a:pt x="2121" y="2140"/>
                  </a:lnTo>
                  <a:lnTo>
                    <a:pt x="2127" y="2162"/>
                  </a:lnTo>
                  <a:lnTo>
                    <a:pt x="2128" y="2184"/>
                  </a:lnTo>
                  <a:lnTo>
                    <a:pt x="2126" y="2206"/>
                  </a:lnTo>
                  <a:lnTo>
                    <a:pt x="2121" y="2227"/>
                  </a:lnTo>
                  <a:lnTo>
                    <a:pt x="2110" y="2247"/>
                  </a:lnTo>
                  <a:lnTo>
                    <a:pt x="2094" y="2265"/>
                  </a:lnTo>
                  <a:lnTo>
                    <a:pt x="1968" y="2390"/>
                  </a:lnTo>
                  <a:lnTo>
                    <a:pt x="1950" y="2405"/>
                  </a:lnTo>
                  <a:lnTo>
                    <a:pt x="1930" y="2415"/>
                  </a:lnTo>
                  <a:lnTo>
                    <a:pt x="1909" y="2421"/>
                  </a:lnTo>
                  <a:lnTo>
                    <a:pt x="1887" y="2424"/>
                  </a:lnTo>
                  <a:lnTo>
                    <a:pt x="1865" y="2421"/>
                  </a:lnTo>
                  <a:lnTo>
                    <a:pt x="1843" y="2415"/>
                  </a:lnTo>
                  <a:lnTo>
                    <a:pt x="1823" y="2404"/>
                  </a:lnTo>
                  <a:lnTo>
                    <a:pt x="1805" y="2390"/>
                  </a:lnTo>
                  <a:lnTo>
                    <a:pt x="1684" y="2267"/>
                  </a:lnTo>
                  <a:lnTo>
                    <a:pt x="1615" y="2311"/>
                  </a:lnTo>
                  <a:lnTo>
                    <a:pt x="1543" y="2349"/>
                  </a:lnTo>
                  <a:lnTo>
                    <a:pt x="1469" y="2381"/>
                  </a:lnTo>
                  <a:lnTo>
                    <a:pt x="1393" y="2407"/>
                  </a:lnTo>
                  <a:lnTo>
                    <a:pt x="1317" y="2428"/>
                  </a:lnTo>
                  <a:lnTo>
                    <a:pt x="1308" y="2333"/>
                  </a:lnTo>
                  <a:lnTo>
                    <a:pt x="1293" y="2240"/>
                  </a:lnTo>
                  <a:lnTo>
                    <a:pt x="1270" y="2148"/>
                  </a:lnTo>
                  <a:lnTo>
                    <a:pt x="1243" y="2056"/>
                  </a:lnTo>
                  <a:lnTo>
                    <a:pt x="1209" y="1967"/>
                  </a:lnTo>
                  <a:lnTo>
                    <a:pt x="1203" y="1954"/>
                  </a:lnTo>
                  <a:lnTo>
                    <a:pt x="1197" y="1941"/>
                  </a:lnTo>
                  <a:lnTo>
                    <a:pt x="1250" y="1926"/>
                  </a:lnTo>
                  <a:lnTo>
                    <a:pt x="1301" y="1907"/>
                  </a:lnTo>
                  <a:lnTo>
                    <a:pt x="1351" y="1882"/>
                  </a:lnTo>
                  <a:lnTo>
                    <a:pt x="1400" y="1854"/>
                  </a:lnTo>
                  <a:lnTo>
                    <a:pt x="1445" y="1821"/>
                  </a:lnTo>
                  <a:lnTo>
                    <a:pt x="1488" y="1781"/>
                  </a:lnTo>
                  <a:lnTo>
                    <a:pt x="1526" y="1739"/>
                  </a:lnTo>
                  <a:lnTo>
                    <a:pt x="1560" y="1694"/>
                  </a:lnTo>
                  <a:lnTo>
                    <a:pt x="1589" y="1648"/>
                  </a:lnTo>
                  <a:lnTo>
                    <a:pt x="1613" y="1599"/>
                  </a:lnTo>
                  <a:lnTo>
                    <a:pt x="1633" y="1548"/>
                  </a:lnTo>
                  <a:lnTo>
                    <a:pt x="1648" y="1496"/>
                  </a:lnTo>
                  <a:lnTo>
                    <a:pt x="1658" y="1444"/>
                  </a:lnTo>
                  <a:lnTo>
                    <a:pt x="1662" y="1390"/>
                  </a:lnTo>
                  <a:lnTo>
                    <a:pt x="1663" y="1337"/>
                  </a:lnTo>
                  <a:lnTo>
                    <a:pt x="1658" y="1283"/>
                  </a:lnTo>
                  <a:lnTo>
                    <a:pt x="1649" y="1230"/>
                  </a:lnTo>
                  <a:lnTo>
                    <a:pt x="1634" y="1178"/>
                  </a:lnTo>
                  <a:lnTo>
                    <a:pt x="1615" y="1128"/>
                  </a:lnTo>
                  <a:lnTo>
                    <a:pt x="1591" y="1078"/>
                  </a:lnTo>
                  <a:lnTo>
                    <a:pt x="1563" y="1031"/>
                  </a:lnTo>
                  <a:lnTo>
                    <a:pt x="1529" y="986"/>
                  </a:lnTo>
                  <a:lnTo>
                    <a:pt x="1490" y="944"/>
                  </a:lnTo>
                  <a:lnTo>
                    <a:pt x="1448" y="906"/>
                  </a:lnTo>
                  <a:lnTo>
                    <a:pt x="1403" y="872"/>
                  </a:lnTo>
                  <a:lnTo>
                    <a:pt x="1355" y="843"/>
                  </a:lnTo>
                  <a:lnTo>
                    <a:pt x="1307" y="819"/>
                  </a:lnTo>
                  <a:lnTo>
                    <a:pt x="1256" y="799"/>
                  </a:lnTo>
                  <a:lnTo>
                    <a:pt x="1204" y="785"/>
                  </a:lnTo>
                  <a:lnTo>
                    <a:pt x="1151" y="775"/>
                  </a:lnTo>
                  <a:lnTo>
                    <a:pt x="1097" y="769"/>
                  </a:lnTo>
                  <a:lnTo>
                    <a:pt x="1044" y="769"/>
                  </a:lnTo>
                  <a:lnTo>
                    <a:pt x="990" y="775"/>
                  </a:lnTo>
                  <a:lnTo>
                    <a:pt x="937" y="784"/>
                  </a:lnTo>
                  <a:lnTo>
                    <a:pt x="886" y="798"/>
                  </a:lnTo>
                  <a:lnTo>
                    <a:pt x="835" y="817"/>
                  </a:lnTo>
                  <a:lnTo>
                    <a:pt x="785" y="841"/>
                  </a:lnTo>
                  <a:lnTo>
                    <a:pt x="738" y="869"/>
                  </a:lnTo>
                  <a:lnTo>
                    <a:pt x="693" y="903"/>
                  </a:lnTo>
                  <a:lnTo>
                    <a:pt x="651" y="942"/>
                  </a:lnTo>
                  <a:lnTo>
                    <a:pt x="611" y="985"/>
                  </a:lnTo>
                  <a:lnTo>
                    <a:pt x="577" y="1031"/>
                  </a:lnTo>
                  <a:lnTo>
                    <a:pt x="547" y="1079"/>
                  </a:lnTo>
                  <a:lnTo>
                    <a:pt x="523" y="1130"/>
                  </a:lnTo>
                  <a:lnTo>
                    <a:pt x="503" y="1182"/>
                  </a:lnTo>
                  <a:lnTo>
                    <a:pt x="489" y="1236"/>
                  </a:lnTo>
                  <a:lnTo>
                    <a:pt x="464" y="1226"/>
                  </a:lnTo>
                  <a:lnTo>
                    <a:pt x="375" y="1192"/>
                  </a:lnTo>
                  <a:lnTo>
                    <a:pt x="284" y="1163"/>
                  </a:lnTo>
                  <a:lnTo>
                    <a:pt x="190" y="1142"/>
                  </a:lnTo>
                  <a:lnTo>
                    <a:pt x="95" y="1127"/>
                  </a:lnTo>
                  <a:lnTo>
                    <a:pt x="0" y="1118"/>
                  </a:lnTo>
                  <a:lnTo>
                    <a:pt x="21" y="1040"/>
                  </a:lnTo>
                  <a:lnTo>
                    <a:pt x="49" y="963"/>
                  </a:lnTo>
                  <a:lnTo>
                    <a:pt x="82" y="887"/>
                  </a:lnTo>
                  <a:lnTo>
                    <a:pt x="120" y="814"/>
                  </a:lnTo>
                  <a:lnTo>
                    <a:pt x="166" y="744"/>
                  </a:lnTo>
                  <a:lnTo>
                    <a:pt x="44" y="622"/>
                  </a:lnTo>
                  <a:lnTo>
                    <a:pt x="30" y="604"/>
                  </a:lnTo>
                  <a:lnTo>
                    <a:pt x="19" y="584"/>
                  </a:lnTo>
                  <a:lnTo>
                    <a:pt x="13" y="564"/>
                  </a:lnTo>
                  <a:lnTo>
                    <a:pt x="11" y="542"/>
                  </a:lnTo>
                  <a:lnTo>
                    <a:pt x="13" y="520"/>
                  </a:lnTo>
                  <a:lnTo>
                    <a:pt x="20" y="498"/>
                  </a:lnTo>
                  <a:lnTo>
                    <a:pt x="30" y="478"/>
                  </a:lnTo>
                  <a:lnTo>
                    <a:pt x="45" y="460"/>
                  </a:lnTo>
                  <a:lnTo>
                    <a:pt x="171" y="335"/>
                  </a:lnTo>
                  <a:lnTo>
                    <a:pt x="189" y="320"/>
                  </a:lnTo>
                  <a:lnTo>
                    <a:pt x="210" y="309"/>
                  </a:lnTo>
                  <a:lnTo>
                    <a:pt x="231" y="304"/>
                  </a:lnTo>
                  <a:lnTo>
                    <a:pt x="253" y="302"/>
                  </a:lnTo>
                  <a:lnTo>
                    <a:pt x="275" y="304"/>
                  </a:lnTo>
                  <a:lnTo>
                    <a:pt x="296" y="311"/>
                  </a:lnTo>
                  <a:lnTo>
                    <a:pt x="316" y="320"/>
                  </a:lnTo>
                  <a:lnTo>
                    <a:pt x="334" y="336"/>
                  </a:lnTo>
                  <a:lnTo>
                    <a:pt x="457" y="458"/>
                  </a:lnTo>
                  <a:lnTo>
                    <a:pt x="521" y="417"/>
                  </a:lnTo>
                  <a:lnTo>
                    <a:pt x="588" y="382"/>
                  </a:lnTo>
                  <a:lnTo>
                    <a:pt x="656" y="352"/>
                  </a:lnTo>
                  <a:lnTo>
                    <a:pt x="726" y="327"/>
                  </a:lnTo>
                  <a:lnTo>
                    <a:pt x="796" y="306"/>
                  </a:lnTo>
                  <a:lnTo>
                    <a:pt x="869" y="291"/>
                  </a:lnTo>
                  <a:lnTo>
                    <a:pt x="869" y="116"/>
                  </a:lnTo>
                  <a:lnTo>
                    <a:pt x="872" y="89"/>
                  </a:lnTo>
                  <a:lnTo>
                    <a:pt x="881" y="65"/>
                  </a:lnTo>
                  <a:lnTo>
                    <a:pt x="896" y="43"/>
                  </a:lnTo>
                  <a:lnTo>
                    <a:pt x="913" y="26"/>
                  </a:lnTo>
                  <a:lnTo>
                    <a:pt x="934" y="12"/>
                  </a:lnTo>
                  <a:lnTo>
                    <a:pt x="958" y="4"/>
                  </a:lnTo>
                  <a:lnTo>
                    <a:pt x="9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481"/>
            <p:cNvSpPr>
              <a:spLocks noEditPoints="1"/>
            </p:cNvSpPr>
            <p:nvPr/>
          </p:nvSpPr>
          <p:spPr bwMode="auto">
            <a:xfrm>
              <a:off x="10909300" y="2903538"/>
              <a:ext cx="350838" cy="349250"/>
            </a:xfrm>
            <a:custGeom>
              <a:avLst/>
              <a:gdLst>
                <a:gd name="T0" fmla="*/ 1018 w 2209"/>
                <a:gd name="T1" fmla="*/ 367 h 2203"/>
                <a:gd name="T2" fmla="*/ 1012 w 2209"/>
                <a:gd name="T3" fmla="*/ 496 h 2203"/>
                <a:gd name="T4" fmla="*/ 975 w 2209"/>
                <a:gd name="T5" fmla="*/ 533 h 2203"/>
                <a:gd name="T6" fmla="*/ 818 w 2209"/>
                <a:gd name="T7" fmla="*/ 621 h 2203"/>
                <a:gd name="T8" fmla="*/ 730 w 2209"/>
                <a:gd name="T9" fmla="*/ 790 h 2203"/>
                <a:gd name="T10" fmla="*/ 750 w 2209"/>
                <a:gd name="T11" fmla="*/ 972 h 2203"/>
                <a:gd name="T12" fmla="*/ 863 w 2209"/>
                <a:gd name="T13" fmla="*/ 1100 h 2203"/>
                <a:gd name="T14" fmla="*/ 1064 w 2209"/>
                <a:gd name="T15" fmla="*/ 1198 h 2203"/>
                <a:gd name="T16" fmla="*/ 1202 w 2209"/>
                <a:gd name="T17" fmla="*/ 1278 h 2203"/>
                <a:gd name="T18" fmla="*/ 1223 w 2209"/>
                <a:gd name="T19" fmla="*/ 1381 h 2203"/>
                <a:gd name="T20" fmla="*/ 1127 w 2209"/>
                <a:gd name="T21" fmla="*/ 1457 h 2203"/>
                <a:gd name="T22" fmla="*/ 968 w 2209"/>
                <a:gd name="T23" fmla="*/ 1455 h 2203"/>
                <a:gd name="T24" fmla="*/ 790 w 2209"/>
                <a:gd name="T25" fmla="*/ 1392 h 2203"/>
                <a:gd name="T26" fmla="*/ 752 w 2209"/>
                <a:gd name="T27" fmla="*/ 1429 h 2203"/>
                <a:gd name="T28" fmla="*/ 716 w 2209"/>
                <a:gd name="T29" fmla="*/ 1583 h 2203"/>
                <a:gd name="T30" fmla="*/ 804 w 2209"/>
                <a:gd name="T31" fmla="*/ 1639 h 2203"/>
                <a:gd name="T32" fmla="*/ 978 w 2209"/>
                <a:gd name="T33" fmla="*/ 1680 h 2203"/>
                <a:gd name="T34" fmla="*/ 999 w 2209"/>
                <a:gd name="T35" fmla="*/ 1736 h 2203"/>
                <a:gd name="T36" fmla="*/ 1028 w 2209"/>
                <a:gd name="T37" fmla="*/ 1852 h 2203"/>
                <a:gd name="T38" fmla="*/ 1178 w 2209"/>
                <a:gd name="T39" fmla="*/ 1847 h 2203"/>
                <a:gd name="T40" fmla="*/ 1193 w 2209"/>
                <a:gd name="T41" fmla="*/ 1711 h 2203"/>
                <a:gd name="T42" fmla="*/ 1237 w 2209"/>
                <a:gd name="T43" fmla="*/ 1653 h 2203"/>
                <a:gd name="T44" fmla="*/ 1421 w 2209"/>
                <a:gd name="T45" fmla="*/ 1535 h 2203"/>
                <a:gd name="T46" fmla="*/ 1496 w 2209"/>
                <a:gd name="T47" fmla="*/ 1343 h 2203"/>
                <a:gd name="T48" fmla="*/ 1442 w 2209"/>
                <a:gd name="T49" fmla="*/ 1149 h 2203"/>
                <a:gd name="T50" fmla="*/ 1255 w 2209"/>
                <a:gd name="T51" fmla="*/ 1003 h 2203"/>
                <a:gd name="T52" fmla="*/ 1029 w 2209"/>
                <a:gd name="T53" fmla="*/ 893 h 2203"/>
                <a:gd name="T54" fmla="*/ 993 w 2209"/>
                <a:gd name="T55" fmla="*/ 798 h 2203"/>
                <a:gd name="T56" fmla="*/ 1072 w 2209"/>
                <a:gd name="T57" fmla="*/ 729 h 2203"/>
                <a:gd name="T58" fmla="*/ 1247 w 2209"/>
                <a:gd name="T59" fmla="*/ 734 h 2203"/>
                <a:gd name="T60" fmla="*/ 1378 w 2209"/>
                <a:gd name="T61" fmla="*/ 779 h 2203"/>
                <a:gd name="T62" fmla="*/ 1428 w 2209"/>
                <a:gd name="T63" fmla="*/ 683 h 2203"/>
                <a:gd name="T64" fmla="*/ 1431 w 2209"/>
                <a:gd name="T65" fmla="*/ 572 h 2203"/>
                <a:gd name="T66" fmla="*/ 1248 w 2209"/>
                <a:gd name="T67" fmla="*/ 517 h 2203"/>
                <a:gd name="T68" fmla="*/ 1204 w 2209"/>
                <a:gd name="T69" fmla="*/ 482 h 2203"/>
                <a:gd name="T70" fmla="*/ 1198 w 2209"/>
                <a:gd name="T71" fmla="*/ 373 h 2203"/>
                <a:gd name="T72" fmla="*/ 1119 w 2209"/>
                <a:gd name="T73" fmla="*/ 347 h 2203"/>
                <a:gd name="T74" fmla="*/ 1357 w 2209"/>
                <a:gd name="T75" fmla="*/ 28 h 2203"/>
                <a:gd name="T76" fmla="*/ 1730 w 2209"/>
                <a:gd name="T77" fmla="*/ 193 h 2203"/>
                <a:gd name="T78" fmla="*/ 2014 w 2209"/>
                <a:gd name="T79" fmla="*/ 477 h 2203"/>
                <a:gd name="T80" fmla="*/ 2180 w 2209"/>
                <a:gd name="T81" fmla="*/ 849 h 2203"/>
                <a:gd name="T82" fmla="*/ 2195 w 2209"/>
                <a:gd name="T83" fmla="*/ 1271 h 2203"/>
                <a:gd name="T84" fmla="*/ 2059 w 2209"/>
                <a:gd name="T85" fmla="*/ 1658 h 2203"/>
                <a:gd name="T86" fmla="*/ 1795 w 2209"/>
                <a:gd name="T87" fmla="*/ 1961 h 2203"/>
                <a:gd name="T88" fmla="*/ 1438 w 2209"/>
                <a:gd name="T89" fmla="*/ 2151 h 2203"/>
                <a:gd name="T90" fmla="*/ 1019 w 2209"/>
                <a:gd name="T91" fmla="*/ 2200 h 2203"/>
                <a:gd name="T92" fmla="*/ 620 w 2209"/>
                <a:gd name="T93" fmla="*/ 2091 h 2203"/>
                <a:gd name="T94" fmla="*/ 295 w 2209"/>
                <a:gd name="T95" fmla="*/ 1851 h 2203"/>
                <a:gd name="T96" fmla="*/ 79 w 2209"/>
                <a:gd name="T97" fmla="*/ 1511 h 2203"/>
                <a:gd name="T98" fmla="*/ 0 w 2209"/>
                <a:gd name="T99" fmla="*/ 1101 h 2203"/>
                <a:gd name="T100" fmla="*/ 79 w 2209"/>
                <a:gd name="T101" fmla="*/ 692 h 2203"/>
                <a:gd name="T102" fmla="*/ 295 w 2209"/>
                <a:gd name="T103" fmla="*/ 351 h 2203"/>
                <a:gd name="T104" fmla="*/ 620 w 2209"/>
                <a:gd name="T105" fmla="*/ 111 h 2203"/>
                <a:gd name="T106" fmla="*/ 1019 w 2209"/>
                <a:gd name="T107" fmla="*/ 3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09" h="2203">
                  <a:moveTo>
                    <a:pt x="1067" y="347"/>
                  </a:moveTo>
                  <a:lnTo>
                    <a:pt x="1047" y="349"/>
                  </a:lnTo>
                  <a:lnTo>
                    <a:pt x="1033" y="352"/>
                  </a:lnTo>
                  <a:lnTo>
                    <a:pt x="1024" y="358"/>
                  </a:lnTo>
                  <a:lnTo>
                    <a:pt x="1018" y="367"/>
                  </a:lnTo>
                  <a:lnTo>
                    <a:pt x="1014" y="382"/>
                  </a:lnTo>
                  <a:lnTo>
                    <a:pt x="1013" y="401"/>
                  </a:lnTo>
                  <a:lnTo>
                    <a:pt x="1013" y="461"/>
                  </a:lnTo>
                  <a:lnTo>
                    <a:pt x="1013" y="481"/>
                  </a:lnTo>
                  <a:lnTo>
                    <a:pt x="1012" y="496"/>
                  </a:lnTo>
                  <a:lnTo>
                    <a:pt x="1010" y="507"/>
                  </a:lnTo>
                  <a:lnTo>
                    <a:pt x="1006" y="515"/>
                  </a:lnTo>
                  <a:lnTo>
                    <a:pt x="999" y="521"/>
                  </a:lnTo>
                  <a:lnTo>
                    <a:pt x="989" y="528"/>
                  </a:lnTo>
                  <a:lnTo>
                    <a:pt x="975" y="533"/>
                  </a:lnTo>
                  <a:lnTo>
                    <a:pt x="956" y="540"/>
                  </a:lnTo>
                  <a:lnTo>
                    <a:pt x="916" y="556"/>
                  </a:lnTo>
                  <a:lnTo>
                    <a:pt x="880" y="575"/>
                  </a:lnTo>
                  <a:lnTo>
                    <a:pt x="847" y="597"/>
                  </a:lnTo>
                  <a:lnTo>
                    <a:pt x="818" y="621"/>
                  </a:lnTo>
                  <a:lnTo>
                    <a:pt x="792" y="649"/>
                  </a:lnTo>
                  <a:lnTo>
                    <a:pt x="771" y="680"/>
                  </a:lnTo>
                  <a:lnTo>
                    <a:pt x="752" y="713"/>
                  </a:lnTo>
                  <a:lnTo>
                    <a:pt x="739" y="750"/>
                  </a:lnTo>
                  <a:lnTo>
                    <a:pt x="730" y="790"/>
                  </a:lnTo>
                  <a:lnTo>
                    <a:pt x="724" y="833"/>
                  </a:lnTo>
                  <a:lnTo>
                    <a:pt x="724" y="871"/>
                  </a:lnTo>
                  <a:lnTo>
                    <a:pt x="729" y="907"/>
                  </a:lnTo>
                  <a:lnTo>
                    <a:pt x="736" y="940"/>
                  </a:lnTo>
                  <a:lnTo>
                    <a:pt x="750" y="972"/>
                  </a:lnTo>
                  <a:lnTo>
                    <a:pt x="765" y="1001"/>
                  </a:lnTo>
                  <a:lnTo>
                    <a:pt x="785" y="1028"/>
                  </a:lnTo>
                  <a:lnTo>
                    <a:pt x="808" y="1054"/>
                  </a:lnTo>
                  <a:lnTo>
                    <a:pt x="835" y="1078"/>
                  </a:lnTo>
                  <a:lnTo>
                    <a:pt x="863" y="1100"/>
                  </a:lnTo>
                  <a:lnTo>
                    <a:pt x="894" y="1120"/>
                  </a:lnTo>
                  <a:lnTo>
                    <a:pt x="935" y="1143"/>
                  </a:lnTo>
                  <a:lnTo>
                    <a:pt x="978" y="1161"/>
                  </a:lnTo>
                  <a:lnTo>
                    <a:pt x="1021" y="1180"/>
                  </a:lnTo>
                  <a:lnTo>
                    <a:pt x="1064" y="1198"/>
                  </a:lnTo>
                  <a:lnTo>
                    <a:pt x="1107" y="1215"/>
                  </a:lnTo>
                  <a:lnTo>
                    <a:pt x="1133" y="1227"/>
                  </a:lnTo>
                  <a:lnTo>
                    <a:pt x="1160" y="1243"/>
                  </a:lnTo>
                  <a:lnTo>
                    <a:pt x="1184" y="1260"/>
                  </a:lnTo>
                  <a:lnTo>
                    <a:pt x="1202" y="1278"/>
                  </a:lnTo>
                  <a:lnTo>
                    <a:pt x="1215" y="1298"/>
                  </a:lnTo>
                  <a:lnTo>
                    <a:pt x="1224" y="1319"/>
                  </a:lnTo>
                  <a:lnTo>
                    <a:pt x="1228" y="1340"/>
                  </a:lnTo>
                  <a:lnTo>
                    <a:pt x="1227" y="1362"/>
                  </a:lnTo>
                  <a:lnTo>
                    <a:pt x="1223" y="1381"/>
                  </a:lnTo>
                  <a:lnTo>
                    <a:pt x="1213" y="1401"/>
                  </a:lnTo>
                  <a:lnTo>
                    <a:pt x="1200" y="1419"/>
                  </a:lnTo>
                  <a:lnTo>
                    <a:pt x="1181" y="1434"/>
                  </a:lnTo>
                  <a:lnTo>
                    <a:pt x="1159" y="1446"/>
                  </a:lnTo>
                  <a:lnTo>
                    <a:pt x="1127" y="1457"/>
                  </a:lnTo>
                  <a:lnTo>
                    <a:pt x="1094" y="1464"/>
                  </a:lnTo>
                  <a:lnTo>
                    <a:pt x="1060" y="1466"/>
                  </a:lnTo>
                  <a:lnTo>
                    <a:pt x="1041" y="1466"/>
                  </a:lnTo>
                  <a:lnTo>
                    <a:pt x="1022" y="1464"/>
                  </a:lnTo>
                  <a:lnTo>
                    <a:pt x="968" y="1455"/>
                  </a:lnTo>
                  <a:lnTo>
                    <a:pt x="915" y="1442"/>
                  </a:lnTo>
                  <a:lnTo>
                    <a:pt x="864" y="1424"/>
                  </a:lnTo>
                  <a:lnTo>
                    <a:pt x="815" y="1402"/>
                  </a:lnTo>
                  <a:lnTo>
                    <a:pt x="802" y="1396"/>
                  </a:lnTo>
                  <a:lnTo>
                    <a:pt x="790" y="1392"/>
                  </a:lnTo>
                  <a:lnTo>
                    <a:pt x="782" y="1390"/>
                  </a:lnTo>
                  <a:lnTo>
                    <a:pt x="772" y="1392"/>
                  </a:lnTo>
                  <a:lnTo>
                    <a:pt x="764" y="1400"/>
                  </a:lnTo>
                  <a:lnTo>
                    <a:pt x="759" y="1411"/>
                  </a:lnTo>
                  <a:lnTo>
                    <a:pt x="752" y="1429"/>
                  </a:lnTo>
                  <a:lnTo>
                    <a:pt x="735" y="1483"/>
                  </a:lnTo>
                  <a:lnTo>
                    <a:pt x="721" y="1537"/>
                  </a:lnTo>
                  <a:lnTo>
                    <a:pt x="717" y="1555"/>
                  </a:lnTo>
                  <a:lnTo>
                    <a:pt x="714" y="1571"/>
                  </a:lnTo>
                  <a:lnTo>
                    <a:pt x="716" y="1583"/>
                  </a:lnTo>
                  <a:lnTo>
                    <a:pt x="720" y="1593"/>
                  </a:lnTo>
                  <a:lnTo>
                    <a:pt x="729" y="1603"/>
                  </a:lnTo>
                  <a:lnTo>
                    <a:pt x="741" y="1610"/>
                  </a:lnTo>
                  <a:lnTo>
                    <a:pt x="759" y="1620"/>
                  </a:lnTo>
                  <a:lnTo>
                    <a:pt x="804" y="1639"/>
                  </a:lnTo>
                  <a:lnTo>
                    <a:pt x="850" y="1653"/>
                  </a:lnTo>
                  <a:lnTo>
                    <a:pt x="897" y="1664"/>
                  </a:lnTo>
                  <a:lnTo>
                    <a:pt x="946" y="1673"/>
                  </a:lnTo>
                  <a:lnTo>
                    <a:pt x="965" y="1676"/>
                  </a:lnTo>
                  <a:lnTo>
                    <a:pt x="978" y="1680"/>
                  </a:lnTo>
                  <a:lnTo>
                    <a:pt x="988" y="1684"/>
                  </a:lnTo>
                  <a:lnTo>
                    <a:pt x="993" y="1691"/>
                  </a:lnTo>
                  <a:lnTo>
                    <a:pt x="997" y="1702"/>
                  </a:lnTo>
                  <a:lnTo>
                    <a:pt x="998" y="1716"/>
                  </a:lnTo>
                  <a:lnTo>
                    <a:pt x="999" y="1736"/>
                  </a:lnTo>
                  <a:lnTo>
                    <a:pt x="999" y="1806"/>
                  </a:lnTo>
                  <a:lnTo>
                    <a:pt x="1001" y="1823"/>
                  </a:lnTo>
                  <a:lnTo>
                    <a:pt x="1007" y="1836"/>
                  </a:lnTo>
                  <a:lnTo>
                    <a:pt x="1015" y="1846"/>
                  </a:lnTo>
                  <a:lnTo>
                    <a:pt x="1028" y="1852"/>
                  </a:lnTo>
                  <a:lnTo>
                    <a:pt x="1044" y="1854"/>
                  </a:lnTo>
                  <a:lnTo>
                    <a:pt x="1094" y="1856"/>
                  </a:lnTo>
                  <a:lnTo>
                    <a:pt x="1149" y="1854"/>
                  </a:lnTo>
                  <a:lnTo>
                    <a:pt x="1164" y="1852"/>
                  </a:lnTo>
                  <a:lnTo>
                    <a:pt x="1178" y="1847"/>
                  </a:lnTo>
                  <a:lnTo>
                    <a:pt x="1186" y="1838"/>
                  </a:lnTo>
                  <a:lnTo>
                    <a:pt x="1191" y="1825"/>
                  </a:lnTo>
                  <a:lnTo>
                    <a:pt x="1193" y="1809"/>
                  </a:lnTo>
                  <a:lnTo>
                    <a:pt x="1194" y="1761"/>
                  </a:lnTo>
                  <a:lnTo>
                    <a:pt x="1193" y="1711"/>
                  </a:lnTo>
                  <a:lnTo>
                    <a:pt x="1194" y="1694"/>
                  </a:lnTo>
                  <a:lnTo>
                    <a:pt x="1198" y="1680"/>
                  </a:lnTo>
                  <a:lnTo>
                    <a:pt x="1207" y="1667"/>
                  </a:lnTo>
                  <a:lnTo>
                    <a:pt x="1221" y="1660"/>
                  </a:lnTo>
                  <a:lnTo>
                    <a:pt x="1237" y="1653"/>
                  </a:lnTo>
                  <a:lnTo>
                    <a:pt x="1280" y="1639"/>
                  </a:lnTo>
                  <a:lnTo>
                    <a:pt x="1320" y="1620"/>
                  </a:lnTo>
                  <a:lnTo>
                    <a:pt x="1357" y="1596"/>
                  </a:lnTo>
                  <a:lnTo>
                    <a:pt x="1391" y="1568"/>
                  </a:lnTo>
                  <a:lnTo>
                    <a:pt x="1421" y="1535"/>
                  </a:lnTo>
                  <a:lnTo>
                    <a:pt x="1448" y="1499"/>
                  </a:lnTo>
                  <a:lnTo>
                    <a:pt x="1468" y="1462"/>
                  </a:lnTo>
                  <a:lnTo>
                    <a:pt x="1483" y="1423"/>
                  </a:lnTo>
                  <a:lnTo>
                    <a:pt x="1492" y="1384"/>
                  </a:lnTo>
                  <a:lnTo>
                    <a:pt x="1496" y="1343"/>
                  </a:lnTo>
                  <a:lnTo>
                    <a:pt x="1495" y="1302"/>
                  </a:lnTo>
                  <a:lnTo>
                    <a:pt x="1490" y="1263"/>
                  </a:lnTo>
                  <a:lnTo>
                    <a:pt x="1479" y="1223"/>
                  </a:lnTo>
                  <a:lnTo>
                    <a:pt x="1463" y="1186"/>
                  </a:lnTo>
                  <a:lnTo>
                    <a:pt x="1442" y="1149"/>
                  </a:lnTo>
                  <a:lnTo>
                    <a:pt x="1418" y="1116"/>
                  </a:lnTo>
                  <a:lnTo>
                    <a:pt x="1388" y="1086"/>
                  </a:lnTo>
                  <a:lnTo>
                    <a:pt x="1354" y="1058"/>
                  </a:lnTo>
                  <a:lnTo>
                    <a:pt x="1315" y="1034"/>
                  </a:lnTo>
                  <a:lnTo>
                    <a:pt x="1255" y="1003"/>
                  </a:lnTo>
                  <a:lnTo>
                    <a:pt x="1193" y="976"/>
                  </a:lnTo>
                  <a:lnTo>
                    <a:pt x="1130" y="950"/>
                  </a:lnTo>
                  <a:lnTo>
                    <a:pt x="1095" y="934"/>
                  </a:lnTo>
                  <a:lnTo>
                    <a:pt x="1061" y="915"/>
                  </a:lnTo>
                  <a:lnTo>
                    <a:pt x="1029" y="893"/>
                  </a:lnTo>
                  <a:lnTo>
                    <a:pt x="1011" y="875"/>
                  </a:lnTo>
                  <a:lnTo>
                    <a:pt x="999" y="857"/>
                  </a:lnTo>
                  <a:lnTo>
                    <a:pt x="992" y="838"/>
                  </a:lnTo>
                  <a:lnTo>
                    <a:pt x="990" y="818"/>
                  </a:lnTo>
                  <a:lnTo>
                    <a:pt x="993" y="798"/>
                  </a:lnTo>
                  <a:lnTo>
                    <a:pt x="1001" y="780"/>
                  </a:lnTo>
                  <a:lnTo>
                    <a:pt x="1013" y="762"/>
                  </a:lnTo>
                  <a:lnTo>
                    <a:pt x="1030" y="748"/>
                  </a:lnTo>
                  <a:lnTo>
                    <a:pt x="1051" y="736"/>
                  </a:lnTo>
                  <a:lnTo>
                    <a:pt x="1072" y="729"/>
                  </a:lnTo>
                  <a:lnTo>
                    <a:pt x="1093" y="725"/>
                  </a:lnTo>
                  <a:lnTo>
                    <a:pt x="1114" y="724"/>
                  </a:lnTo>
                  <a:lnTo>
                    <a:pt x="1142" y="723"/>
                  </a:lnTo>
                  <a:lnTo>
                    <a:pt x="1195" y="726"/>
                  </a:lnTo>
                  <a:lnTo>
                    <a:pt x="1247" y="734"/>
                  </a:lnTo>
                  <a:lnTo>
                    <a:pt x="1298" y="749"/>
                  </a:lnTo>
                  <a:lnTo>
                    <a:pt x="1347" y="769"/>
                  </a:lnTo>
                  <a:lnTo>
                    <a:pt x="1359" y="774"/>
                  </a:lnTo>
                  <a:lnTo>
                    <a:pt x="1369" y="778"/>
                  </a:lnTo>
                  <a:lnTo>
                    <a:pt x="1378" y="779"/>
                  </a:lnTo>
                  <a:lnTo>
                    <a:pt x="1388" y="776"/>
                  </a:lnTo>
                  <a:lnTo>
                    <a:pt x="1396" y="770"/>
                  </a:lnTo>
                  <a:lnTo>
                    <a:pt x="1402" y="759"/>
                  </a:lnTo>
                  <a:lnTo>
                    <a:pt x="1409" y="743"/>
                  </a:lnTo>
                  <a:lnTo>
                    <a:pt x="1428" y="683"/>
                  </a:lnTo>
                  <a:lnTo>
                    <a:pt x="1445" y="621"/>
                  </a:lnTo>
                  <a:lnTo>
                    <a:pt x="1448" y="606"/>
                  </a:lnTo>
                  <a:lnTo>
                    <a:pt x="1447" y="593"/>
                  </a:lnTo>
                  <a:lnTo>
                    <a:pt x="1441" y="581"/>
                  </a:lnTo>
                  <a:lnTo>
                    <a:pt x="1431" y="572"/>
                  </a:lnTo>
                  <a:lnTo>
                    <a:pt x="1417" y="564"/>
                  </a:lnTo>
                  <a:lnTo>
                    <a:pt x="1369" y="545"/>
                  </a:lnTo>
                  <a:lnTo>
                    <a:pt x="1321" y="531"/>
                  </a:lnTo>
                  <a:lnTo>
                    <a:pt x="1270" y="520"/>
                  </a:lnTo>
                  <a:lnTo>
                    <a:pt x="1248" y="517"/>
                  </a:lnTo>
                  <a:lnTo>
                    <a:pt x="1232" y="514"/>
                  </a:lnTo>
                  <a:lnTo>
                    <a:pt x="1219" y="509"/>
                  </a:lnTo>
                  <a:lnTo>
                    <a:pt x="1212" y="503"/>
                  </a:lnTo>
                  <a:lnTo>
                    <a:pt x="1207" y="494"/>
                  </a:lnTo>
                  <a:lnTo>
                    <a:pt x="1204" y="482"/>
                  </a:lnTo>
                  <a:lnTo>
                    <a:pt x="1204" y="464"/>
                  </a:lnTo>
                  <a:lnTo>
                    <a:pt x="1203" y="442"/>
                  </a:lnTo>
                  <a:lnTo>
                    <a:pt x="1203" y="412"/>
                  </a:lnTo>
                  <a:lnTo>
                    <a:pt x="1202" y="389"/>
                  </a:lnTo>
                  <a:lnTo>
                    <a:pt x="1198" y="373"/>
                  </a:lnTo>
                  <a:lnTo>
                    <a:pt x="1193" y="361"/>
                  </a:lnTo>
                  <a:lnTo>
                    <a:pt x="1183" y="354"/>
                  </a:lnTo>
                  <a:lnTo>
                    <a:pt x="1168" y="350"/>
                  </a:lnTo>
                  <a:lnTo>
                    <a:pt x="1147" y="349"/>
                  </a:lnTo>
                  <a:lnTo>
                    <a:pt x="1119" y="347"/>
                  </a:lnTo>
                  <a:lnTo>
                    <a:pt x="1067" y="347"/>
                  </a:lnTo>
                  <a:close/>
                  <a:moveTo>
                    <a:pt x="1105" y="0"/>
                  </a:moveTo>
                  <a:lnTo>
                    <a:pt x="1191" y="3"/>
                  </a:lnTo>
                  <a:lnTo>
                    <a:pt x="1276" y="13"/>
                  </a:lnTo>
                  <a:lnTo>
                    <a:pt x="1357" y="28"/>
                  </a:lnTo>
                  <a:lnTo>
                    <a:pt x="1438" y="50"/>
                  </a:lnTo>
                  <a:lnTo>
                    <a:pt x="1515" y="78"/>
                  </a:lnTo>
                  <a:lnTo>
                    <a:pt x="1590" y="111"/>
                  </a:lnTo>
                  <a:lnTo>
                    <a:pt x="1662" y="149"/>
                  </a:lnTo>
                  <a:lnTo>
                    <a:pt x="1730" y="193"/>
                  </a:lnTo>
                  <a:lnTo>
                    <a:pt x="1795" y="242"/>
                  </a:lnTo>
                  <a:lnTo>
                    <a:pt x="1857" y="295"/>
                  </a:lnTo>
                  <a:lnTo>
                    <a:pt x="1913" y="351"/>
                  </a:lnTo>
                  <a:lnTo>
                    <a:pt x="1966" y="412"/>
                  </a:lnTo>
                  <a:lnTo>
                    <a:pt x="2014" y="477"/>
                  </a:lnTo>
                  <a:lnTo>
                    <a:pt x="2059" y="545"/>
                  </a:lnTo>
                  <a:lnTo>
                    <a:pt x="2097" y="617"/>
                  </a:lnTo>
                  <a:lnTo>
                    <a:pt x="2130" y="692"/>
                  </a:lnTo>
                  <a:lnTo>
                    <a:pt x="2158" y="769"/>
                  </a:lnTo>
                  <a:lnTo>
                    <a:pt x="2180" y="849"/>
                  </a:lnTo>
                  <a:lnTo>
                    <a:pt x="2195" y="930"/>
                  </a:lnTo>
                  <a:lnTo>
                    <a:pt x="2205" y="1015"/>
                  </a:lnTo>
                  <a:lnTo>
                    <a:pt x="2209" y="1101"/>
                  </a:lnTo>
                  <a:lnTo>
                    <a:pt x="2205" y="1187"/>
                  </a:lnTo>
                  <a:lnTo>
                    <a:pt x="2195" y="1271"/>
                  </a:lnTo>
                  <a:lnTo>
                    <a:pt x="2180" y="1354"/>
                  </a:lnTo>
                  <a:lnTo>
                    <a:pt x="2158" y="1433"/>
                  </a:lnTo>
                  <a:lnTo>
                    <a:pt x="2130" y="1511"/>
                  </a:lnTo>
                  <a:lnTo>
                    <a:pt x="2097" y="1585"/>
                  </a:lnTo>
                  <a:lnTo>
                    <a:pt x="2059" y="1658"/>
                  </a:lnTo>
                  <a:lnTo>
                    <a:pt x="2014" y="1726"/>
                  </a:lnTo>
                  <a:lnTo>
                    <a:pt x="1966" y="1790"/>
                  </a:lnTo>
                  <a:lnTo>
                    <a:pt x="1913" y="1851"/>
                  </a:lnTo>
                  <a:lnTo>
                    <a:pt x="1857" y="1908"/>
                  </a:lnTo>
                  <a:lnTo>
                    <a:pt x="1795" y="1961"/>
                  </a:lnTo>
                  <a:lnTo>
                    <a:pt x="1730" y="2008"/>
                  </a:lnTo>
                  <a:lnTo>
                    <a:pt x="1662" y="2052"/>
                  </a:lnTo>
                  <a:lnTo>
                    <a:pt x="1590" y="2091"/>
                  </a:lnTo>
                  <a:lnTo>
                    <a:pt x="1515" y="2124"/>
                  </a:lnTo>
                  <a:lnTo>
                    <a:pt x="1438" y="2151"/>
                  </a:lnTo>
                  <a:lnTo>
                    <a:pt x="1357" y="2173"/>
                  </a:lnTo>
                  <a:lnTo>
                    <a:pt x="1276" y="2190"/>
                  </a:lnTo>
                  <a:lnTo>
                    <a:pt x="1191" y="2200"/>
                  </a:lnTo>
                  <a:lnTo>
                    <a:pt x="1105" y="2203"/>
                  </a:lnTo>
                  <a:lnTo>
                    <a:pt x="1019" y="2200"/>
                  </a:lnTo>
                  <a:lnTo>
                    <a:pt x="934" y="2190"/>
                  </a:lnTo>
                  <a:lnTo>
                    <a:pt x="851" y="2173"/>
                  </a:lnTo>
                  <a:lnTo>
                    <a:pt x="772" y="2151"/>
                  </a:lnTo>
                  <a:lnTo>
                    <a:pt x="693" y="2124"/>
                  </a:lnTo>
                  <a:lnTo>
                    <a:pt x="620" y="2091"/>
                  </a:lnTo>
                  <a:lnTo>
                    <a:pt x="547" y="2052"/>
                  </a:lnTo>
                  <a:lnTo>
                    <a:pt x="478" y="2008"/>
                  </a:lnTo>
                  <a:lnTo>
                    <a:pt x="414" y="1961"/>
                  </a:lnTo>
                  <a:lnTo>
                    <a:pt x="353" y="1908"/>
                  </a:lnTo>
                  <a:lnTo>
                    <a:pt x="295" y="1851"/>
                  </a:lnTo>
                  <a:lnTo>
                    <a:pt x="242" y="1790"/>
                  </a:lnTo>
                  <a:lnTo>
                    <a:pt x="195" y="1726"/>
                  </a:lnTo>
                  <a:lnTo>
                    <a:pt x="151" y="1658"/>
                  </a:lnTo>
                  <a:lnTo>
                    <a:pt x="112" y="1585"/>
                  </a:lnTo>
                  <a:lnTo>
                    <a:pt x="79" y="1511"/>
                  </a:lnTo>
                  <a:lnTo>
                    <a:pt x="52" y="1433"/>
                  </a:lnTo>
                  <a:lnTo>
                    <a:pt x="30" y="1354"/>
                  </a:lnTo>
                  <a:lnTo>
                    <a:pt x="13" y="1271"/>
                  </a:lnTo>
                  <a:lnTo>
                    <a:pt x="3" y="1187"/>
                  </a:lnTo>
                  <a:lnTo>
                    <a:pt x="0" y="1101"/>
                  </a:lnTo>
                  <a:lnTo>
                    <a:pt x="3" y="1015"/>
                  </a:lnTo>
                  <a:lnTo>
                    <a:pt x="13" y="930"/>
                  </a:lnTo>
                  <a:lnTo>
                    <a:pt x="30" y="849"/>
                  </a:lnTo>
                  <a:lnTo>
                    <a:pt x="52" y="769"/>
                  </a:lnTo>
                  <a:lnTo>
                    <a:pt x="79" y="692"/>
                  </a:lnTo>
                  <a:lnTo>
                    <a:pt x="112" y="617"/>
                  </a:lnTo>
                  <a:lnTo>
                    <a:pt x="151" y="545"/>
                  </a:lnTo>
                  <a:lnTo>
                    <a:pt x="195" y="477"/>
                  </a:lnTo>
                  <a:lnTo>
                    <a:pt x="242" y="412"/>
                  </a:lnTo>
                  <a:lnTo>
                    <a:pt x="295" y="351"/>
                  </a:lnTo>
                  <a:lnTo>
                    <a:pt x="353" y="295"/>
                  </a:lnTo>
                  <a:lnTo>
                    <a:pt x="414" y="242"/>
                  </a:lnTo>
                  <a:lnTo>
                    <a:pt x="478" y="193"/>
                  </a:lnTo>
                  <a:lnTo>
                    <a:pt x="547" y="149"/>
                  </a:lnTo>
                  <a:lnTo>
                    <a:pt x="620" y="111"/>
                  </a:lnTo>
                  <a:lnTo>
                    <a:pt x="693" y="78"/>
                  </a:lnTo>
                  <a:lnTo>
                    <a:pt x="772" y="50"/>
                  </a:lnTo>
                  <a:lnTo>
                    <a:pt x="851" y="28"/>
                  </a:lnTo>
                  <a:lnTo>
                    <a:pt x="934" y="13"/>
                  </a:lnTo>
                  <a:lnTo>
                    <a:pt x="1019" y="3"/>
                  </a:lnTo>
                  <a:lnTo>
                    <a:pt x="1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9" name="Group 1165"/>
          <p:cNvGrpSpPr/>
          <p:nvPr/>
        </p:nvGrpSpPr>
        <p:grpSpPr>
          <a:xfrm>
            <a:off x="3808334" y="5142744"/>
            <a:ext cx="573088" cy="414338"/>
            <a:chOff x="9105900" y="1985963"/>
            <a:chExt cx="573088" cy="414338"/>
          </a:xfrm>
          <a:solidFill>
            <a:srgbClr val="000000"/>
          </a:solidFill>
        </p:grpSpPr>
        <p:sp>
          <p:nvSpPr>
            <p:cNvPr id="370" name="Freeform 553"/>
            <p:cNvSpPr>
              <a:spLocks/>
            </p:cNvSpPr>
            <p:nvPr/>
          </p:nvSpPr>
          <p:spPr bwMode="auto">
            <a:xfrm>
              <a:off x="9105900" y="2212976"/>
              <a:ext cx="477838" cy="150813"/>
            </a:xfrm>
            <a:custGeom>
              <a:avLst/>
              <a:gdLst>
                <a:gd name="T0" fmla="*/ 2713 w 3013"/>
                <a:gd name="T1" fmla="*/ 15 h 957"/>
                <a:gd name="T2" fmla="*/ 2811 w 3013"/>
                <a:gd name="T3" fmla="*/ 70 h 957"/>
                <a:gd name="T4" fmla="*/ 2906 w 3013"/>
                <a:gd name="T5" fmla="*/ 166 h 957"/>
                <a:gd name="T6" fmla="*/ 2852 w 3013"/>
                <a:gd name="T7" fmla="*/ 349 h 957"/>
                <a:gd name="T8" fmla="*/ 2865 w 3013"/>
                <a:gd name="T9" fmla="*/ 476 h 957"/>
                <a:gd name="T10" fmla="*/ 2942 w 3013"/>
                <a:gd name="T11" fmla="*/ 612 h 957"/>
                <a:gd name="T12" fmla="*/ 2968 w 3013"/>
                <a:gd name="T13" fmla="*/ 690 h 957"/>
                <a:gd name="T14" fmla="*/ 2898 w 3013"/>
                <a:gd name="T15" fmla="*/ 758 h 957"/>
                <a:gd name="T16" fmla="*/ 2854 w 3013"/>
                <a:gd name="T17" fmla="*/ 892 h 957"/>
                <a:gd name="T18" fmla="*/ 1300 w 3013"/>
                <a:gd name="T19" fmla="*/ 957 h 957"/>
                <a:gd name="T20" fmla="*/ 1 w 3013"/>
                <a:gd name="T21" fmla="*/ 827 h 957"/>
                <a:gd name="T22" fmla="*/ 10 w 3013"/>
                <a:gd name="T23" fmla="*/ 612 h 957"/>
                <a:gd name="T24" fmla="*/ 45 w 3013"/>
                <a:gd name="T25" fmla="*/ 449 h 957"/>
                <a:gd name="T26" fmla="*/ 129 w 3013"/>
                <a:gd name="T27" fmla="*/ 332 h 957"/>
                <a:gd name="T28" fmla="*/ 289 w 3013"/>
                <a:gd name="T29" fmla="*/ 253 h 957"/>
                <a:gd name="T30" fmla="*/ 456 w 3013"/>
                <a:gd name="T31" fmla="*/ 177 h 957"/>
                <a:gd name="T32" fmla="*/ 562 w 3013"/>
                <a:gd name="T33" fmla="*/ 120 h 957"/>
                <a:gd name="T34" fmla="*/ 599 w 3013"/>
                <a:gd name="T35" fmla="*/ 98 h 957"/>
                <a:gd name="T36" fmla="*/ 852 w 3013"/>
                <a:gd name="T37" fmla="*/ 469 h 957"/>
                <a:gd name="T38" fmla="*/ 803 w 3013"/>
                <a:gd name="T39" fmla="*/ 362 h 957"/>
                <a:gd name="T40" fmla="*/ 808 w 3013"/>
                <a:gd name="T41" fmla="*/ 295 h 957"/>
                <a:gd name="T42" fmla="*/ 845 w 3013"/>
                <a:gd name="T43" fmla="*/ 259 h 957"/>
                <a:gd name="T44" fmla="*/ 889 w 3013"/>
                <a:gd name="T45" fmla="*/ 243 h 957"/>
                <a:gd name="T46" fmla="*/ 922 w 3013"/>
                <a:gd name="T47" fmla="*/ 241 h 957"/>
                <a:gd name="T48" fmla="*/ 948 w 3013"/>
                <a:gd name="T49" fmla="*/ 242 h 957"/>
                <a:gd name="T50" fmla="*/ 993 w 3013"/>
                <a:gd name="T51" fmla="*/ 253 h 957"/>
                <a:gd name="T52" fmla="*/ 1034 w 3013"/>
                <a:gd name="T53" fmla="*/ 283 h 957"/>
                <a:gd name="T54" fmla="*/ 1048 w 3013"/>
                <a:gd name="T55" fmla="*/ 342 h 957"/>
                <a:gd name="T56" fmla="*/ 1014 w 3013"/>
                <a:gd name="T57" fmla="*/ 439 h 957"/>
                <a:gd name="T58" fmla="*/ 1074 w 3013"/>
                <a:gd name="T59" fmla="*/ 651 h 957"/>
                <a:gd name="T60" fmla="*/ 1268 w 3013"/>
                <a:gd name="T61" fmla="*/ 110 h 957"/>
                <a:gd name="T62" fmla="*/ 1353 w 3013"/>
                <a:gd name="T63" fmla="*/ 158 h 957"/>
                <a:gd name="T64" fmla="*/ 1498 w 3013"/>
                <a:gd name="T65" fmla="*/ 228 h 957"/>
                <a:gd name="T66" fmla="*/ 1666 w 3013"/>
                <a:gd name="T67" fmla="*/ 155 h 957"/>
                <a:gd name="T68" fmla="*/ 1829 w 3013"/>
                <a:gd name="T69" fmla="*/ 80 h 957"/>
                <a:gd name="T70" fmla="*/ 1932 w 3013"/>
                <a:gd name="T71" fmla="*/ 24 h 957"/>
                <a:gd name="T72" fmla="*/ 1968 w 3013"/>
                <a:gd name="T73" fmla="*/ 2 h 957"/>
                <a:gd name="T74" fmla="*/ 2250 w 3013"/>
                <a:gd name="T75" fmla="*/ 417 h 957"/>
                <a:gd name="T76" fmla="*/ 2196 w 3013"/>
                <a:gd name="T77" fmla="*/ 300 h 957"/>
                <a:gd name="T78" fmla="*/ 2198 w 3013"/>
                <a:gd name="T79" fmla="*/ 226 h 957"/>
                <a:gd name="T80" fmla="*/ 2233 w 3013"/>
                <a:gd name="T81" fmla="*/ 184 h 957"/>
                <a:gd name="T82" fmla="*/ 2282 w 3013"/>
                <a:gd name="T83" fmla="*/ 165 h 957"/>
                <a:gd name="T84" fmla="*/ 2321 w 3013"/>
                <a:gd name="T85" fmla="*/ 160 h 957"/>
                <a:gd name="T86" fmla="*/ 2344 w 3013"/>
                <a:gd name="T87" fmla="*/ 161 h 957"/>
                <a:gd name="T88" fmla="*/ 2389 w 3013"/>
                <a:gd name="T89" fmla="*/ 168 h 957"/>
                <a:gd name="T90" fmla="*/ 2436 w 3013"/>
                <a:gd name="T91" fmla="*/ 193 h 957"/>
                <a:gd name="T92" fmla="*/ 2465 w 3013"/>
                <a:gd name="T93" fmla="*/ 242 h 957"/>
                <a:gd name="T94" fmla="*/ 2455 w 3013"/>
                <a:gd name="T95" fmla="*/ 326 h 957"/>
                <a:gd name="T96" fmla="*/ 2383 w 3013"/>
                <a:gd name="T97" fmla="*/ 453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13" h="957">
                  <a:moveTo>
                    <a:pt x="2690" y="0"/>
                  </a:moveTo>
                  <a:lnTo>
                    <a:pt x="2692" y="3"/>
                  </a:lnTo>
                  <a:lnTo>
                    <a:pt x="2700" y="7"/>
                  </a:lnTo>
                  <a:lnTo>
                    <a:pt x="2713" y="15"/>
                  </a:lnTo>
                  <a:lnTo>
                    <a:pt x="2730" y="26"/>
                  </a:lnTo>
                  <a:lnTo>
                    <a:pt x="2752" y="38"/>
                  </a:lnTo>
                  <a:lnTo>
                    <a:pt x="2780" y="53"/>
                  </a:lnTo>
                  <a:lnTo>
                    <a:pt x="2811" y="70"/>
                  </a:lnTo>
                  <a:lnTo>
                    <a:pt x="2848" y="88"/>
                  </a:lnTo>
                  <a:lnTo>
                    <a:pt x="2888" y="108"/>
                  </a:lnTo>
                  <a:lnTo>
                    <a:pt x="2932" y="129"/>
                  </a:lnTo>
                  <a:lnTo>
                    <a:pt x="2906" y="166"/>
                  </a:lnTo>
                  <a:lnTo>
                    <a:pt x="2885" y="208"/>
                  </a:lnTo>
                  <a:lnTo>
                    <a:pt x="2868" y="252"/>
                  </a:lnTo>
                  <a:lnTo>
                    <a:pt x="2857" y="299"/>
                  </a:lnTo>
                  <a:lnTo>
                    <a:pt x="2852" y="349"/>
                  </a:lnTo>
                  <a:lnTo>
                    <a:pt x="2851" y="378"/>
                  </a:lnTo>
                  <a:lnTo>
                    <a:pt x="2853" y="409"/>
                  </a:lnTo>
                  <a:lnTo>
                    <a:pt x="2857" y="442"/>
                  </a:lnTo>
                  <a:lnTo>
                    <a:pt x="2865" y="476"/>
                  </a:lnTo>
                  <a:lnTo>
                    <a:pt x="2877" y="510"/>
                  </a:lnTo>
                  <a:lnTo>
                    <a:pt x="2893" y="544"/>
                  </a:lnTo>
                  <a:lnTo>
                    <a:pt x="2914" y="578"/>
                  </a:lnTo>
                  <a:lnTo>
                    <a:pt x="2942" y="612"/>
                  </a:lnTo>
                  <a:lnTo>
                    <a:pt x="2974" y="645"/>
                  </a:lnTo>
                  <a:lnTo>
                    <a:pt x="3013" y="676"/>
                  </a:lnTo>
                  <a:lnTo>
                    <a:pt x="2990" y="681"/>
                  </a:lnTo>
                  <a:lnTo>
                    <a:pt x="2968" y="690"/>
                  </a:lnTo>
                  <a:lnTo>
                    <a:pt x="2947" y="702"/>
                  </a:lnTo>
                  <a:lnTo>
                    <a:pt x="2928" y="718"/>
                  </a:lnTo>
                  <a:lnTo>
                    <a:pt x="2912" y="736"/>
                  </a:lnTo>
                  <a:lnTo>
                    <a:pt x="2898" y="758"/>
                  </a:lnTo>
                  <a:lnTo>
                    <a:pt x="2888" y="780"/>
                  </a:lnTo>
                  <a:lnTo>
                    <a:pt x="2880" y="800"/>
                  </a:lnTo>
                  <a:lnTo>
                    <a:pt x="2867" y="845"/>
                  </a:lnTo>
                  <a:lnTo>
                    <a:pt x="2854" y="892"/>
                  </a:lnTo>
                  <a:lnTo>
                    <a:pt x="2850" y="909"/>
                  </a:lnTo>
                  <a:lnTo>
                    <a:pt x="2846" y="931"/>
                  </a:lnTo>
                  <a:lnTo>
                    <a:pt x="2844" y="957"/>
                  </a:lnTo>
                  <a:lnTo>
                    <a:pt x="1300" y="957"/>
                  </a:lnTo>
                  <a:lnTo>
                    <a:pt x="1300" y="956"/>
                  </a:lnTo>
                  <a:lnTo>
                    <a:pt x="0" y="956"/>
                  </a:lnTo>
                  <a:lnTo>
                    <a:pt x="1" y="890"/>
                  </a:lnTo>
                  <a:lnTo>
                    <a:pt x="1" y="827"/>
                  </a:lnTo>
                  <a:lnTo>
                    <a:pt x="2" y="768"/>
                  </a:lnTo>
                  <a:lnTo>
                    <a:pt x="3" y="712"/>
                  </a:lnTo>
                  <a:lnTo>
                    <a:pt x="5" y="660"/>
                  </a:lnTo>
                  <a:lnTo>
                    <a:pt x="10" y="612"/>
                  </a:lnTo>
                  <a:lnTo>
                    <a:pt x="15" y="566"/>
                  </a:lnTo>
                  <a:lnTo>
                    <a:pt x="23" y="524"/>
                  </a:lnTo>
                  <a:lnTo>
                    <a:pt x="33" y="485"/>
                  </a:lnTo>
                  <a:lnTo>
                    <a:pt x="45" y="449"/>
                  </a:lnTo>
                  <a:lnTo>
                    <a:pt x="61" y="416"/>
                  </a:lnTo>
                  <a:lnTo>
                    <a:pt x="80" y="385"/>
                  </a:lnTo>
                  <a:lnTo>
                    <a:pt x="103" y="357"/>
                  </a:lnTo>
                  <a:lnTo>
                    <a:pt x="129" y="332"/>
                  </a:lnTo>
                  <a:lnTo>
                    <a:pt x="161" y="310"/>
                  </a:lnTo>
                  <a:lnTo>
                    <a:pt x="197" y="290"/>
                  </a:lnTo>
                  <a:lnTo>
                    <a:pt x="238" y="274"/>
                  </a:lnTo>
                  <a:lnTo>
                    <a:pt x="289" y="253"/>
                  </a:lnTo>
                  <a:lnTo>
                    <a:pt x="336" y="233"/>
                  </a:lnTo>
                  <a:lnTo>
                    <a:pt x="380" y="215"/>
                  </a:lnTo>
                  <a:lnTo>
                    <a:pt x="420" y="195"/>
                  </a:lnTo>
                  <a:lnTo>
                    <a:pt x="456" y="177"/>
                  </a:lnTo>
                  <a:lnTo>
                    <a:pt x="489" y="161"/>
                  </a:lnTo>
                  <a:lnTo>
                    <a:pt x="517" y="145"/>
                  </a:lnTo>
                  <a:lnTo>
                    <a:pt x="543" y="132"/>
                  </a:lnTo>
                  <a:lnTo>
                    <a:pt x="562" y="120"/>
                  </a:lnTo>
                  <a:lnTo>
                    <a:pt x="579" y="111"/>
                  </a:lnTo>
                  <a:lnTo>
                    <a:pt x="591" y="104"/>
                  </a:lnTo>
                  <a:lnTo>
                    <a:pt x="597" y="99"/>
                  </a:lnTo>
                  <a:lnTo>
                    <a:pt x="599" y="98"/>
                  </a:lnTo>
                  <a:lnTo>
                    <a:pt x="773" y="651"/>
                  </a:lnTo>
                  <a:lnTo>
                    <a:pt x="797" y="726"/>
                  </a:lnTo>
                  <a:lnTo>
                    <a:pt x="875" y="503"/>
                  </a:lnTo>
                  <a:lnTo>
                    <a:pt x="852" y="469"/>
                  </a:lnTo>
                  <a:lnTo>
                    <a:pt x="834" y="439"/>
                  </a:lnTo>
                  <a:lnTo>
                    <a:pt x="819" y="410"/>
                  </a:lnTo>
                  <a:lnTo>
                    <a:pt x="810" y="385"/>
                  </a:lnTo>
                  <a:lnTo>
                    <a:pt x="803" y="362"/>
                  </a:lnTo>
                  <a:lnTo>
                    <a:pt x="801" y="342"/>
                  </a:lnTo>
                  <a:lnTo>
                    <a:pt x="801" y="324"/>
                  </a:lnTo>
                  <a:lnTo>
                    <a:pt x="803" y="308"/>
                  </a:lnTo>
                  <a:lnTo>
                    <a:pt x="808" y="295"/>
                  </a:lnTo>
                  <a:lnTo>
                    <a:pt x="815" y="283"/>
                  </a:lnTo>
                  <a:lnTo>
                    <a:pt x="824" y="274"/>
                  </a:lnTo>
                  <a:lnTo>
                    <a:pt x="834" y="265"/>
                  </a:lnTo>
                  <a:lnTo>
                    <a:pt x="845" y="259"/>
                  </a:lnTo>
                  <a:lnTo>
                    <a:pt x="855" y="253"/>
                  </a:lnTo>
                  <a:lnTo>
                    <a:pt x="867" y="249"/>
                  </a:lnTo>
                  <a:lnTo>
                    <a:pt x="878" y="245"/>
                  </a:lnTo>
                  <a:lnTo>
                    <a:pt x="889" y="243"/>
                  </a:lnTo>
                  <a:lnTo>
                    <a:pt x="900" y="242"/>
                  </a:lnTo>
                  <a:lnTo>
                    <a:pt x="909" y="241"/>
                  </a:lnTo>
                  <a:lnTo>
                    <a:pt x="917" y="241"/>
                  </a:lnTo>
                  <a:lnTo>
                    <a:pt x="922" y="241"/>
                  </a:lnTo>
                  <a:lnTo>
                    <a:pt x="925" y="241"/>
                  </a:lnTo>
                  <a:lnTo>
                    <a:pt x="932" y="241"/>
                  </a:lnTo>
                  <a:lnTo>
                    <a:pt x="940" y="241"/>
                  </a:lnTo>
                  <a:lnTo>
                    <a:pt x="948" y="242"/>
                  </a:lnTo>
                  <a:lnTo>
                    <a:pt x="958" y="243"/>
                  </a:lnTo>
                  <a:lnTo>
                    <a:pt x="969" y="245"/>
                  </a:lnTo>
                  <a:lnTo>
                    <a:pt x="981" y="249"/>
                  </a:lnTo>
                  <a:lnTo>
                    <a:pt x="993" y="253"/>
                  </a:lnTo>
                  <a:lnTo>
                    <a:pt x="1004" y="259"/>
                  </a:lnTo>
                  <a:lnTo>
                    <a:pt x="1015" y="265"/>
                  </a:lnTo>
                  <a:lnTo>
                    <a:pt x="1025" y="274"/>
                  </a:lnTo>
                  <a:lnTo>
                    <a:pt x="1034" y="283"/>
                  </a:lnTo>
                  <a:lnTo>
                    <a:pt x="1040" y="295"/>
                  </a:lnTo>
                  <a:lnTo>
                    <a:pt x="1046" y="308"/>
                  </a:lnTo>
                  <a:lnTo>
                    <a:pt x="1048" y="324"/>
                  </a:lnTo>
                  <a:lnTo>
                    <a:pt x="1048" y="342"/>
                  </a:lnTo>
                  <a:lnTo>
                    <a:pt x="1045" y="362"/>
                  </a:lnTo>
                  <a:lnTo>
                    <a:pt x="1038" y="385"/>
                  </a:lnTo>
                  <a:lnTo>
                    <a:pt x="1028" y="410"/>
                  </a:lnTo>
                  <a:lnTo>
                    <a:pt x="1014" y="439"/>
                  </a:lnTo>
                  <a:lnTo>
                    <a:pt x="997" y="469"/>
                  </a:lnTo>
                  <a:lnTo>
                    <a:pt x="973" y="503"/>
                  </a:lnTo>
                  <a:lnTo>
                    <a:pt x="1051" y="726"/>
                  </a:lnTo>
                  <a:lnTo>
                    <a:pt x="1074" y="651"/>
                  </a:lnTo>
                  <a:lnTo>
                    <a:pt x="1248" y="98"/>
                  </a:lnTo>
                  <a:lnTo>
                    <a:pt x="1250" y="99"/>
                  </a:lnTo>
                  <a:lnTo>
                    <a:pt x="1257" y="104"/>
                  </a:lnTo>
                  <a:lnTo>
                    <a:pt x="1268" y="110"/>
                  </a:lnTo>
                  <a:lnTo>
                    <a:pt x="1283" y="119"/>
                  </a:lnTo>
                  <a:lnTo>
                    <a:pt x="1303" y="130"/>
                  </a:lnTo>
                  <a:lnTo>
                    <a:pt x="1326" y="143"/>
                  </a:lnTo>
                  <a:lnTo>
                    <a:pt x="1353" y="158"/>
                  </a:lnTo>
                  <a:lnTo>
                    <a:pt x="1384" y="174"/>
                  </a:lnTo>
                  <a:lnTo>
                    <a:pt x="1418" y="190"/>
                  </a:lnTo>
                  <a:lnTo>
                    <a:pt x="1456" y="209"/>
                  </a:lnTo>
                  <a:lnTo>
                    <a:pt x="1498" y="228"/>
                  </a:lnTo>
                  <a:lnTo>
                    <a:pt x="1529" y="211"/>
                  </a:lnTo>
                  <a:lnTo>
                    <a:pt x="1564" y="197"/>
                  </a:lnTo>
                  <a:lnTo>
                    <a:pt x="1617" y="176"/>
                  </a:lnTo>
                  <a:lnTo>
                    <a:pt x="1666" y="155"/>
                  </a:lnTo>
                  <a:lnTo>
                    <a:pt x="1712" y="136"/>
                  </a:lnTo>
                  <a:lnTo>
                    <a:pt x="1755" y="116"/>
                  </a:lnTo>
                  <a:lnTo>
                    <a:pt x="1794" y="97"/>
                  </a:lnTo>
                  <a:lnTo>
                    <a:pt x="1829" y="80"/>
                  </a:lnTo>
                  <a:lnTo>
                    <a:pt x="1861" y="63"/>
                  </a:lnTo>
                  <a:lnTo>
                    <a:pt x="1888" y="48"/>
                  </a:lnTo>
                  <a:lnTo>
                    <a:pt x="1912" y="35"/>
                  </a:lnTo>
                  <a:lnTo>
                    <a:pt x="1932" y="24"/>
                  </a:lnTo>
                  <a:lnTo>
                    <a:pt x="1947" y="14"/>
                  </a:lnTo>
                  <a:lnTo>
                    <a:pt x="1958" y="7"/>
                  </a:lnTo>
                  <a:lnTo>
                    <a:pt x="1965" y="3"/>
                  </a:lnTo>
                  <a:lnTo>
                    <a:pt x="1968" y="2"/>
                  </a:lnTo>
                  <a:lnTo>
                    <a:pt x="2162" y="618"/>
                  </a:lnTo>
                  <a:lnTo>
                    <a:pt x="2188" y="701"/>
                  </a:lnTo>
                  <a:lnTo>
                    <a:pt x="2275" y="453"/>
                  </a:lnTo>
                  <a:lnTo>
                    <a:pt x="2250" y="417"/>
                  </a:lnTo>
                  <a:lnTo>
                    <a:pt x="2231" y="384"/>
                  </a:lnTo>
                  <a:lnTo>
                    <a:pt x="2215" y="353"/>
                  </a:lnTo>
                  <a:lnTo>
                    <a:pt x="2203" y="326"/>
                  </a:lnTo>
                  <a:lnTo>
                    <a:pt x="2196" y="300"/>
                  </a:lnTo>
                  <a:lnTo>
                    <a:pt x="2192" y="278"/>
                  </a:lnTo>
                  <a:lnTo>
                    <a:pt x="2191" y="259"/>
                  </a:lnTo>
                  <a:lnTo>
                    <a:pt x="2193" y="241"/>
                  </a:lnTo>
                  <a:lnTo>
                    <a:pt x="2198" y="226"/>
                  </a:lnTo>
                  <a:lnTo>
                    <a:pt x="2204" y="212"/>
                  </a:lnTo>
                  <a:lnTo>
                    <a:pt x="2212" y="201"/>
                  </a:lnTo>
                  <a:lnTo>
                    <a:pt x="2222" y="192"/>
                  </a:lnTo>
                  <a:lnTo>
                    <a:pt x="2233" y="184"/>
                  </a:lnTo>
                  <a:lnTo>
                    <a:pt x="2245" y="177"/>
                  </a:lnTo>
                  <a:lnTo>
                    <a:pt x="2257" y="172"/>
                  </a:lnTo>
                  <a:lnTo>
                    <a:pt x="2269" y="167"/>
                  </a:lnTo>
                  <a:lnTo>
                    <a:pt x="2282" y="165"/>
                  </a:lnTo>
                  <a:lnTo>
                    <a:pt x="2293" y="163"/>
                  </a:lnTo>
                  <a:lnTo>
                    <a:pt x="2304" y="161"/>
                  </a:lnTo>
                  <a:lnTo>
                    <a:pt x="2314" y="160"/>
                  </a:lnTo>
                  <a:lnTo>
                    <a:pt x="2321" y="160"/>
                  </a:lnTo>
                  <a:lnTo>
                    <a:pt x="2328" y="160"/>
                  </a:lnTo>
                  <a:lnTo>
                    <a:pt x="2330" y="160"/>
                  </a:lnTo>
                  <a:lnTo>
                    <a:pt x="2337" y="160"/>
                  </a:lnTo>
                  <a:lnTo>
                    <a:pt x="2344" y="161"/>
                  </a:lnTo>
                  <a:lnTo>
                    <a:pt x="2354" y="161"/>
                  </a:lnTo>
                  <a:lnTo>
                    <a:pt x="2365" y="163"/>
                  </a:lnTo>
                  <a:lnTo>
                    <a:pt x="2377" y="165"/>
                  </a:lnTo>
                  <a:lnTo>
                    <a:pt x="2389" y="168"/>
                  </a:lnTo>
                  <a:lnTo>
                    <a:pt x="2401" y="173"/>
                  </a:lnTo>
                  <a:lnTo>
                    <a:pt x="2413" y="177"/>
                  </a:lnTo>
                  <a:lnTo>
                    <a:pt x="2425" y="184"/>
                  </a:lnTo>
                  <a:lnTo>
                    <a:pt x="2436" y="193"/>
                  </a:lnTo>
                  <a:lnTo>
                    <a:pt x="2446" y="201"/>
                  </a:lnTo>
                  <a:lnTo>
                    <a:pt x="2454" y="214"/>
                  </a:lnTo>
                  <a:lnTo>
                    <a:pt x="2460" y="227"/>
                  </a:lnTo>
                  <a:lnTo>
                    <a:pt x="2465" y="242"/>
                  </a:lnTo>
                  <a:lnTo>
                    <a:pt x="2467" y="260"/>
                  </a:lnTo>
                  <a:lnTo>
                    <a:pt x="2466" y="279"/>
                  </a:lnTo>
                  <a:lnTo>
                    <a:pt x="2462" y="301"/>
                  </a:lnTo>
                  <a:lnTo>
                    <a:pt x="2455" y="326"/>
                  </a:lnTo>
                  <a:lnTo>
                    <a:pt x="2443" y="353"/>
                  </a:lnTo>
                  <a:lnTo>
                    <a:pt x="2427" y="384"/>
                  </a:lnTo>
                  <a:lnTo>
                    <a:pt x="2408" y="417"/>
                  </a:lnTo>
                  <a:lnTo>
                    <a:pt x="2383" y="453"/>
                  </a:lnTo>
                  <a:lnTo>
                    <a:pt x="2470" y="701"/>
                  </a:lnTo>
                  <a:lnTo>
                    <a:pt x="2496" y="618"/>
                  </a:lnTo>
                  <a:lnTo>
                    <a:pt x="2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554"/>
            <p:cNvSpPr>
              <a:spLocks/>
            </p:cNvSpPr>
            <p:nvPr/>
          </p:nvSpPr>
          <p:spPr bwMode="auto">
            <a:xfrm>
              <a:off x="9578975" y="2206626"/>
              <a:ext cx="100013" cy="193675"/>
            </a:xfrm>
            <a:custGeom>
              <a:avLst/>
              <a:gdLst>
                <a:gd name="T0" fmla="*/ 342 w 631"/>
                <a:gd name="T1" fmla="*/ 0 h 1221"/>
                <a:gd name="T2" fmla="*/ 385 w 631"/>
                <a:gd name="T3" fmla="*/ 10 h 1221"/>
                <a:gd name="T4" fmla="*/ 393 w 631"/>
                <a:gd name="T5" fmla="*/ 52 h 1221"/>
                <a:gd name="T6" fmla="*/ 396 w 631"/>
                <a:gd name="T7" fmla="*/ 112 h 1221"/>
                <a:gd name="T8" fmla="*/ 413 w 631"/>
                <a:gd name="T9" fmla="*/ 134 h 1221"/>
                <a:gd name="T10" fmla="*/ 489 w 631"/>
                <a:gd name="T11" fmla="*/ 148 h 1221"/>
                <a:gd name="T12" fmla="*/ 579 w 631"/>
                <a:gd name="T13" fmla="*/ 184 h 1221"/>
                <a:gd name="T14" fmla="*/ 588 w 631"/>
                <a:gd name="T15" fmla="*/ 222 h 1221"/>
                <a:gd name="T16" fmla="*/ 554 w 631"/>
                <a:gd name="T17" fmla="*/ 334 h 1221"/>
                <a:gd name="T18" fmla="*/ 533 w 631"/>
                <a:gd name="T19" fmla="*/ 349 h 1221"/>
                <a:gd name="T20" fmla="*/ 465 w 631"/>
                <a:gd name="T21" fmla="*/ 323 h 1221"/>
                <a:gd name="T22" fmla="*/ 322 w 631"/>
                <a:gd name="T23" fmla="*/ 304 h 1221"/>
                <a:gd name="T24" fmla="*/ 252 w 631"/>
                <a:gd name="T25" fmla="*/ 326 h 1221"/>
                <a:gd name="T26" fmla="*/ 223 w 631"/>
                <a:gd name="T27" fmla="*/ 374 h 1221"/>
                <a:gd name="T28" fmla="*/ 238 w 631"/>
                <a:gd name="T29" fmla="*/ 426 h 1221"/>
                <a:gd name="T30" fmla="*/ 307 w 631"/>
                <a:gd name="T31" fmla="*/ 476 h 1221"/>
                <a:gd name="T32" fmla="*/ 435 w 631"/>
                <a:gd name="T33" fmla="*/ 531 h 1221"/>
                <a:gd name="T34" fmla="*/ 547 w 631"/>
                <a:gd name="T35" fmla="*/ 602 h 1221"/>
                <a:gd name="T36" fmla="*/ 609 w 631"/>
                <a:gd name="T37" fmla="*/ 691 h 1221"/>
                <a:gd name="T38" fmla="*/ 631 w 631"/>
                <a:gd name="T39" fmla="*/ 794 h 1221"/>
                <a:gd name="T40" fmla="*/ 610 w 631"/>
                <a:gd name="T41" fmla="*/ 898 h 1221"/>
                <a:gd name="T42" fmla="*/ 547 w 631"/>
                <a:gd name="T43" fmla="*/ 988 h 1221"/>
                <a:gd name="T44" fmla="*/ 457 w 631"/>
                <a:gd name="T45" fmla="*/ 1046 h 1221"/>
                <a:gd name="T46" fmla="*/ 398 w 631"/>
                <a:gd name="T47" fmla="*/ 1070 h 1221"/>
                <a:gd name="T48" fmla="*/ 387 w 631"/>
                <a:gd name="T49" fmla="*/ 1105 h 1221"/>
                <a:gd name="T50" fmla="*/ 385 w 631"/>
                <a:gd name="T51" fmla="*/ 1199 h 1221"/>
                <a:gd name="T52" fmla="*/ 352 w 631"/>
                <a:gd name="T53" fmla="*/ 1220 h 1221"/>
                <a:gd name="T54" fmla="*/ 253 w 631"/>
                <a:gd name="T55" fmla="*/ 1219 h 1221"/>
                <a:gd name="T56" fmla="*/ 230 w 631"/>
                <a:gd name="T57" fmla="*/ 1195 h 1221"/>
                <a:gd name="T58" fmla="*/ 228 w 631"/>
                <a:gd name="T59" fmla="*/ 1106 h 1221"/>
                <a:gd name="T60" fmla="*/ 215 w 631"/>
                <a:gd name="T61" fmla="*/ 1080 h 1221"/>
                <a:gd name="T62" fmla="*/ 147 w 631"/>
                <a:gd name="T63" fmla="*/ 1066 h 1221"/>
                <a:gd name="T64" fmla="*/ 36 w 631"/>
                <a:gd name="T65" fmla="*/ 1030 h 1221"/>
                <a:gd name="T66" fmla="*/ 2 w 631"/>
                <a:gd name="T67" fmla="*/ 1005 h 1221"/>
                <a:gd name="T68" fmla="*/ 5 w 631"/>
                <a:gd name="T69" fmla="*/ 963 h 1221"/>
                <a:gd name="T70" fmla="*/ 36 w 631"/>
                <a:gd name="T71" fmla="*/ 861 h 1221"/>
                <a:gd name="T72" fmla="*/ 56 w 631"/>
                <a:gd name="T73" fmla="*/ 845 h 1221"/>
                <a:gd name="T74" fmla="*/ 121 w 631"/>
                <a:gd name="T75" fmla="*/ 872 h 1221"/>
                <a:gd name="T76" fmla="*/ 248 w 631"/>
                <a:gd name="T77" fmla="*/ 904 h 1221"/>
                <a:gd name="T78" fmla="*/ 331 w 631"/>
                <a:gd name="T79" fmla="*/ 899 h 1221"/>
                <a:gd name="T80" fmla="*/ 393 w 631"/>
                <a:gd name="T81" fmla="*/ 865 h 1221"/>
                <a:gd name="T82" fmla="*/ 414 w 631"/>
                <a:gd name="T83" fmla="*/ 812 h 1221"/>
                <a:gd name="T84" fmla="*/ 395 w 631"/>
                <a:gd name="T85" fmla="*/ 757 h 1221"/>
                <a:gd name="T86" fmla="*/ 338 w 631"/>
                <a:gd name="T87" fmla="*/ 713 h 1221"/>
                <a:gd name="T88" fmla="*/ 229 w 631"/>
                <a:gd name="T89" fmla="*/ 667 h 1221"/>
                <a:gd name="T90" fmla="*/ 117 w 631"/>
                <a:gd name="T91" fmla="*/ 607 h 1221"/>
                <a:gd name="T92" fmla="*/ 50 w 631"/>
                <a:gd name="T93" fmla="*/ 543 h 1221"/>
                <a:gd name="T94" fmla="*/ 13 w 631"/>
                <a:gd name="T95" fmla="*/ 459 h 1221"/>
                <a:gd name="T96" fmla="*/ 13 w 631"/>
                <a:gd name="T97" fmla="*/ 354 h 1221"/>
                <a:gd name="T98" fmla="*/ 52 w 631"/>
                <a:gd name="T99" fmla="*/ 257 h 1221"/>
                <a:gd name="T100" fmla="*/ 128 w 631"/>
                <a:gd name="T101" fmla="*/ 188 h 1221"/>
                <a:gd name="T102" fmla="*/ 212 w 631"/>
                <a:gd name="T103" fmla="*/ 149 h 1221"/>
                <a:gd name="T104" fmla="*/ 237 w 631"/>
                <a:gd name="T105" fmla="*/ 132 h 1221"/>
                <a:gd name="T106" fmla="*/ 240 w 631"/>
                <a:gd name="T107" fmla="*/ 92 h 1221"/>
                <a:gd name="T108" fmla="*/ 241 w 631"/>
                <a:gd name="T109" fmla="*/ 25 h 1221"/>
                <a:gd name="T110" fmla="*/ 265 w 631"/>
                <a:gd name="T111" fmla="*/ 2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31" h="1221">
                  <a:moveTo>
                    <a:pt x="283" y="0"/>
                  </a:moveTo>
                  <a:lnTo>
                    <a:pt x="317" y="0"/>
                  </a:lnTo>
                  <a:lnTo>
                    <a:pt x="342" y="0"/>
                  </a:lnTo>
                  <a:lnTo>
                    <a:pt x="362" y="1"/>
                  </a:lnTo>
                  <a:lnTo>
                    <a:pt x="375" y="5"/>
                  </a:lnTo>
                  <a:lnTo>
                    <a:pt x="385" y="10"/>
                  </a:lnTo>
                  <a:lnTo>
                    <a:pt x="390" y="19"/>
                  </a:lnTo>
                  <a:lnTo>
                    <a:pt x="392" y="33"/>
                  </a:lnTo>
                  <a:lnTo>
                    <a:pt x="393" y="52"/>
                  </a:lnTo>
                  <a:lnTo>
                    <a:pt x="393" y="77"/>
                  </a:lnTo>
                  <a:lnTo>
                    <a:pt x="393" y="97"/>
                  </a:lnTo>
                  <a:lnTo>
                    <a:pt x="396" y="112"/>
                  </a:lnTo>
                  <a:lnTo>
                    <a:pt x="398" y="122"/>
                  </a:lnTo>
                  <a:lnTo>
                    <a:pt x="404" y="129"/>
                  </a:lnTo>
                  <a:lnTo>
                    <a:pt x="413" y="134"/>
                  </a:lnTo>
                  <a:lnTo>
                    <a:pt x="427" y="137"/>
                  </a:lnTo>
                  <a:lnTo>
                    <a:pt x="448" y="141"/>
                  </a:lnTo>
                  <a:lnTo>
                    <a:pt x="489" y="148"/>
                  </a:lnTo>
                  <a:lnTo>
                    <a:pt x="528" y="160"/>
                  </a:lnTo>
                  <a:lnTo>
                    <a:pt x="566" y="176"/>
                  </a:lnTo>
                  <a:lnTo>
                    <a:pt x="579" y="184"/>
                  </a:lnTo>
                  <a:lnTo>
                    <a:pt x="588" y="193"/>
                  </a:lnTo>
                  <a:lnTo>
                    <a:pt x="590" y="207"/>
                  </a:lnTo>
                  <a:lnTo>
                    <a:pt x="588" y="222"/>
                  </a:lnTo>
                  <a:lnTo>
                    <a:pt x="574" y="271"/>
                  </a:lnTo>
                  <a:lnTo>
                    <a:pt x="560" y="321"/>
                  </a:lnTo>
                  <a:lnTo>
                    <a:pt x="554" y="334"/>
                  </a:lnTo>
                  <a:lnTo>
                    <a:pt x="549" y="343"/>
                  </a:lnTo>
                  <a:lnTo>
                    <a:pt x="542" y="348"/>
                  </a:lnTo>
                  <a:lnTo>
                    <a:pt x="533" y="349"/>
                  </a:lnTo>
                  <a:lnTo>
                    <a:pt x="524" y="347"/>
                  </a:lnTo>
                  <a:lnTo>
                    <a:pt x="510" y="342"/>
                  </a:lnTo>
                  <a:lnTo>
                    <a:pt x="465" y="323"/>
                  </a:lnTo>
                  <a:lnTo>
                    <a:pt x="419" y="311"/>
                  </a:lnTo>
                  <a:lnTo>
                    <a:pt x="370" y="304"/>
                  </a:lnTo>
                  <a:lnTo>
                    <a:pt x="322" y="304"/>
                  </a:lnTo>
                  <a:lnTo>
                    <a:pt x="296" y="308"/>
                  </a:lnTo>
                  <a:lnTo>
                    <a:pt x="272" y="315"/>
                  </a:lnTo>
                  <a:lnTo>
                    <a:pt x="252" y="326"/>
                  </a:lnTo>
                  <a:lnTo>
                    <a:pt x="238" y="339"/>
                  </a:lnTo>
                  <a:lnTo>
                    <a:pt x="228" y="356"/>
                  </a:lnTo>
                  <a:lnTo>
                    <a:pt x="223" y="374"/>
                  </a:lnTo>
                  <a:lnTo>
                    <a:pt x="223" y="391"/>
                  </a:lnTo>
                  <a:lnTo>
                    <a:pt x="228" y="410"/>
                  </a:lnTo>
                  <a:lnTo>
                    <a:pt x="238" y="426"/>
                  </a:lnTo>
                  <a:lnTo>
                    <a:pt x="253" y="442"/>
                  </a:lnTo>
                  <a:lnTo>
                    <a:pt x="280" y="460"/>
                  </a:lnTo>
                  <a:lnTo>
                    <a:pt x="307" y="476"/>
                  </a:lnTo>
                  <a:lnTo>
                    <a:pt x="335" y="488"/>
                  </a:lnTo>
                  <a:lnTo>
                    <a:pt x="386" y="509"/>
                  </a:lnTo>
                  <a:lnTo>
                    <a:pt x="435" y="531"/>
                  </a:lnTo>
                  <a:lnTo>
                    <a:pt x="484" y="556"/>
                  </a:lnTo>
                  <a:lnTo>
                    <a:pt x="517" y="577"/>
                  </a:lnTo>
                  <a:lnTo>
                    <a:pt x="547" y="602"/>
                  </a:lnTo>
                  <a:lnTo>
                    <a:pt x="572" y="629"/>
                  </a:lnTo>
                  <a:lnTo>
                    <a:pt x="593" y="659"/>
                  </a:lnTo>
                  <a:lnTo>
                    <a:pt x="609" y="691"/>
                  </a:lnTo>
                  <a:lnTo>
                    <a:pt x="621" y="725"/>
                  </a:lnTo>
                  <a:lnTo>
                    <a:pt x="628" y="759"/>
                  </a:lnTo>
                  <a:lnTo>
                    <a:pt x="631" y="794"/>
                  </a:lnTo>
                  <a:lnTo>
                    <a:pt x="629" y="829"/>
                  </a:lnTo>
                  <a:lnTo>
                    <a:pt x="622" y="864"/>
                  </a:lnTo>
                  <a:lnTo>
                    <a:pt x="610" y="898"/>
                  </a:lnTo>
                  <a:lnTo>
                    <a:pt x="593" y="931"/>
                  </a:lnTo>
                  <a:lnTo>
                    <a:pt x="571" y="962"/>
                  </a:lnTo>
                  <a:lnTo>
                    <a:pt x="547" y="988"/>
                  </a:lnTo>
                  <a:lnTo>
                    <a:pt x="519" y="1011"/>
                  </a:lnTo>
                  <a:lnTo>
                    <a:pt x="490" y="1030"/>
                  </a:lnTo>
                  <a:lnTo>
                    <a:pt x="457" y="1046"/>
                  </a:lnTo>
                  <a:lnTo>
                    <a:pt x="423" y="1058"/>
                  </a:lnTo>
                  <a:lnTo>
                    <a:pt x="409" y="1063"/>
                  </a:lnTo>
                  <a:lnTo>
                    <a:pt x="398" y="1070"/>
                  </a:lnTo>
                  <a:lnTo>
                    <a:pt x="391" y="1078"/>
                  </a:lnTo>
                  <a:lnTo>
                    <a:pt x="387" y="1091"/>
                  </a:lnTo>
                  <a:lnTo>
                    <a:pt x="387" y="1105"/>
                  </a:lnTo>
                  <a:lnTo>
                    <a:pt x="387" y="1144"/>
                  </a:lnTo>
                  <a:lnTo>
                    <a:pt x="387" y="1184"/>
                  </a:lnTo>
                  <a:lnTo>
                    <a:pt x="385" y="1199"/>
                  </a:lnTo>
                  <a:lnTo>
                    <a:pt x="378" y="1210"/>
                  </a:lnTo>
                  <a:lnTo>
                    <a:pt x="367" y="1218"/>
                  </a:lnTo>
                  <a:lnTo>
                    <a:pt x="352" y="1220"/>
                  </a:lnTo>
                  <a:lnTo>
                    <a:pt x="309" y="1221"/>
                  </a:lnTo>
                  <a:lnTo>
                    <a:pt x="267" y="1220"/>
                  </a:lnTo>
                  <a:lnTo>
                    <a:pt x="253" y="1219"/>
                  </a:lnTo>
                  <a:lnTo>
                    <a:pt x="242" y="1214"/>
                  </a:lnTo>
                  <a:lnTo>
                    <a:pt x="235" y="1206"/>
                  </a:lnTo>
                  <a:lnTo>
                    <a:pt x="230" y="1195"/>
                  </a:lnTo>
                  <a:lnTo>
                    <a:pt x="229" y="1182"/>
                  </a:lnTo>
                  <a:lnTo>
                    <a:pt x="228" y="1123"/>
                  </a:lnTo>
                  <a:lnTo>
                    <a:pt x="228" y="1106"/>
                  </a:lnTo>
                  <a:lnTo>
                    <a:pt x="227" y="1093"/>
                  </a:lnTo>
                  <a:lnTo>
                    <a:pt x="223" y="1085"/>
                  </a:lnTo>
                  <a:lnTo>
                    <a:pt x="215" y="1080"/>
                  </a:lnTo>
                  <a:lnTo>
                    <a:pt x="204" y="1076"/>
                  </a:lnTo>
                  <a:lnTo>
                    <a:pt x="187" y="1073"/>
                  </a:lnTo>
                  <a:lnTo>
                    <a:pt x="147" y="1066"/>
                  </a:lnTo>
                  <a:lnTo>
                    <a:pt x="109" y="1058"/>
                  </a:lnTo>
                  <a:lnTo>
                    <a:pt x="72" y="1046"/>
                  </a:lnTo>
                  <a:lnTo>
                    <a:pt x="36" y="1030"/>
                  </a:lnTo>
                  <a:lnTo>
                    <a:pt x="19" y="1021"/>
                  </a:lnTo>
                  <a:lnTo>
                    <a:pt x="8" y="1014"/>
                  </a:lnTo>
                  <a:lnTo>
                    <a:pt x="2" y="1005"/>
                  </a:lnTo>
                  <a:lnTo>
                    <a:pt x="0" y="994"/>
                  </a:lnTo>
                  <a:lnTo>
                    <a:pt x="1" y="981"/>
                  </a:lnTo>
                  <a:lnTo>
                    <a:pt x="5" y="963"/>
                  </a:lnTo>
                  <a:lnTo>
                    <a:pt x="17" y="919"/>
                  </a:lnTo>
                  <a:lnTo>
                    <a:pt x="30" y="875"/>
                  </a:lnTo>
                  <a:lnTo>
                    <a:pt x="36" y="861"/>
                  </a:lnTo>
                  <a:lnTo>
                    <a:pt x="41" y="851"/>
                  </a:lnTo>
                  <a:lnTo>
                    <a:pt x="48" y="846"/>
                  </a:lnTo>
                  <a:lnTo>
                    <a:pt x="56" y="845"/>
                  </a:lnTo>
                  <a:lnTo>
                    <a:pt x="66" y="848"/>
                  </a:lnTo>
                  <a:lnTo>
                    <a:pt x="81" y="853"/>
                  </a:lnTo>
                  <a:lnTo>
                    <a:pt x="121" y="872"/>
                  </a:lnTo>
                  <a:lnTo>
                    <a:pt x="162" y="886"/>
                  </a:lnTo>
                  <a:lnTo>
                    <a:pt x="204" y="897"/>
                  </a:lnTo>
                  <a:lnTo>
                    <a:pt x="248" y="904"/>
                  </a:lnTo>
                  <a:lnTo>
                    <a:pt x="276" y="906"/>
                  </a:lnTo>
                  <a:lnTo>
                    <a:pt x="304" y="905"/>
                  </a:lnTo>
                  <a:lnTo>
                    <a:pt x="331" y="899"/>
                  </a:lnTo>
                  <a:lnTo>
                    <a:pt x="357" y="891"/>
                  </a:lnTo>
                  <a:lnTo>
                    <a:pt x="377" y="879"/>
                  </a:lnTo>
                  <a:lnTo>
                    <a:pt x="393" y="865"/>
                  </a:lnTo>
                  <a:lnTo>
                    <a:pt x="404" y="849"/>
                  </a:lnTo>
                  <a:lnTo>
                    <a:pt x="412" y="831"/>
                  </a:lnTo>
                  <a:lnTo>
                    <a:pt x="414" y="812"/>
                  </a:lnTo>
                  <a:lnTo>
                    <a:pt x="412" y="793"/>
                  </a:lnTo>
                  <a:lnTo>
                    <a:pt x="405" y="774"/>
                  </a:lnTo>
                  <a:lnTo>
                    <a:pt x="395" y="757"/>
                  </a:lnTo>
                  <a:lnTo>
                    <a:pt x="378" y="740"/>
                  </a:lnTo>
                  <a:lnTo>
                    <a:pt x="358" y="726"/>
                  </a:lnTo>
                  <a:lnTo>
                    <a:pt x="338" y="713"/>
                  </a:lnTo>
                  <a:lnTo>
                    <a:pt x="316" y="703"/>
                  </a:lnTo>
                  <a:lnTo>
                    <a:pt x="273" y="684"/>
                  </a:lnTo>
                  <a:lnTo>
                    <a:pt x="229" y="667"/>
                  </a:lnTo>
                  <a:lnTo>
                    <a:pt x="187" y="648"/>
                  </a:lnTo>
                  <a:lnTo>
                    <a:pt x="145" y="626"/>
                  </a:lnTo>
                  <a:lnTo>
                    <a:pt x="117" y="607"/>
                  </a:lnTo>
                  <a:lnTo>
                    <a:pt x="92" y="588"/>
                  </a:lnTo>
                  <a:lnTo>
                    <a:pt x="69" y="566"/>
                  </a:lnTo>
                  <a:lnTo>
                    <a:pt x="50" y="543"/>
                  </a:lnTo>
                  <a:lnTo>
                    <a:pt x="34" y="516"/>
                  </a:lnTo>
                  <a:lnTo>
                    <a:pt x="21" y="489"/>
                  </a:lnTo>
                  <a:lnTo>
                    <a:pt x="13" y="459"/>
                  </a:lnTo>
                  <a:lnTo>
                    <a:pt x="8" y="427"/>
                  </a:lnTo>
                  <a:lnTo>
                    <a:pt x="8" y="393"/>
                  </a:lnTo>
                  <a:lnTo>
                    <a:pt x="13" y="354"/>
                  </a:lnTo>
                  <a:lnTo>
                    <a:pt x="21" y="319"/>
                  </a:lnTo>
                  <a:lnTo>
                    <a:pt x="35" y="287"/>
                  </a:lnTo>
                  <a:lnTo>
                    <a:pt x="52" y="257"/>
                  </a:lnTo>
                  <a:lnTo>
                    <a:pt x="74" y="232"/>
                  </a:lnTo>
                  <a:lnTo>
                    <a:pt x="98" y="208"/>
                  </a:lnTo>
                  <a:lnTo>
                    <a:pt x="128" y="188"/>
                  </a:lnTo>
                  <a:lnTo>
                    <a:pt x="159" y="170"/>
                  </a:lnTo>
                  <a:lnTo>
                    <a:pt x="194" y="156"/>
                  </a:lnTo>
                  <a:lnTo>
                    <a:pt x="212" y="149"/>
                  </a:lnTo>
                  <a:lnTo>
                    <a:pt x="224" y="144"/>
                  </a:lnTo>
                  <a:lnTo>
                    <a:pt x="232" y="139"/>
                  </a:lnTo>
                  <a:lnTo>
                    <a:pt x="237" y="132"/>
                  </a:lnTo>
                  <a:lnTo>
                    <a:pt x="239" y="122"/>
                  </a:lnTo>
                  <a:lnTo>
                    <a:pt x="240" y="110"/>
                  </a:lnTo>
                  <a:lnTo>
                    <a:pt x="240" y="92"/>
                  </a:lnTo>
                  <a:lnTo>
                    <a:pt x="240" y="68"/>
                  </a:lnTo>
                  <a:lnTo>
                    <a:pt x="240" y="44"/>
                  </a:lnTo>
                  <a:lnTo>
                    <a:pt x="241" y="25"/>
                  </a:lnTo>
                  <a:lnTo>
                    <a:pt x="246" y="13"/>
                  </a:lnTo>
                  <a:lnTo>
                    <a:pt x="253" y="6"/>
                  </a:lnTo>
                  <a:lnTo>
                    <a:pt x="265" y="2"/>
                  </a:lnTo>
                  <a:lnTo>
                    <a:pt x="2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555"/>
            <p:cNvSpPr>
              <a:spLocks/>
            </p:cNvSpPr>
            <p:nvPr/>
          </p:nvSpPr>
          <p:spPr bwMode="auto">
            <a:xfrm>
              <a:off x="9390063" y="1985963"/>
              <a:ext cx="171450" cy="230188"/>
            </a:xfrm>
            <a:custGeom>
              <a:avLst/>
              <a:gdLst>
                <a:gd name="T0" fmla="*/ 638 w 1078"/>
                <a:gd name="T1" fmla="*/ 8 h 1443"/>
                <a:gd name="T2" fmla="*/ 739 w 1078"/>
                <a:gd name="T3" fmla="*/ 42 h 1443"/>
                <a:gd name="T4" fmla="*/ 820 w 1078"/>
                <a:gd name="T5" fmla="*/ 93 h 1443"/>
                <a:gd name="T6" fmla="*/ 872 w 1078"/>
                <a:gd name="T7" fmla="*/ 143 h 1443"/>
                <a:gd name="T8" fmla="*/ 892 w 1078"/>
                <a:gd name="T9" fmla="*/ 173 h 1443"/>
                <a:gd name="T10" fmla="*/ 899 w 1078"/>
                <a:gd name="T11" fmla="*/ 176 h 1443"/>
                <a:gd name="T12" fmla="*/ 921 w 1078"/>
                <a:gd name="T13" fmla="*/ 183 h 1443"/>
                <a:gd name="T14" fmla="*/ 954 w 1078"/>
                <a:gd name="T15" fmla="*/ 200 h 1443"/>
                <a:gd name="T16" fmla="*/ 991 w 1078"/>
                <a:gd name="T17" fmla="*/ 236 h 1443"/>
                <a:gd name="T18" fmla="*/ 1023 w 1078"/>
                <a:gd name="T19" fmla="*/ 297 h 1443"/>
                <a:gd name="T20" fmla="*/ 1044 w 1078"/>
                <a:gd name="T21" fmla="*/ 387 h 1443"/>
                <a:gd name="T22" fmla="*/ 1046 w 1078"/>
                <a:gd name="T23" fmla="*/ 513 h 1443"/>
                <a:gd name="T24" fmla="*/ 1026 w 1078"/>
                <a:gd name="T25" fmla="*/ 655 h 1443"/>
                <a:gd name="T26" fmla="*/ 1035 w 1078"/>
                <a:gd name="T27" fmla="*/ 689 h 1443"/>
                <a:gd name="T28" fmla="*/ 1061 w 1078"/>
                <a:gd name="T29" fmla="*/ 703 h 1443"/>
                <a:gd name="T30" fmla="*/ 1077 w 1078"/>
                <a:gd name="T31" fmla="*/ 740 h 1443"/>
                <a:gd name="T32" fmla="*/ 1075 w 1078"/>
                <a:gd name="T33" fmla="*/ 809 h 1443"/>
                <a:gd name="T34" fmla="*/ 1047 w 1078"/>
                <a:gd name="T35" fmla="*/ 916 h 1443"/>
                <a:gd name="T36" fmla="*/ 1011 w 1078"/>
                <a:gd name="T37" fmla="*/ 999 h 1443"/>
                <a:gd name="T38" fmla="*/ 979 w 1078"/>
                <a:gd name="T39" fmla="*/ 1029 h 1443"/>
                <a:gd name="T40" fmla="*/ 950 w 1078"/>
                <a:gd name="T41" fmla="*/ 1106 h 1443"/>
                <a:gd name="T42" fmla="*/ 896 w 1078"/>
                <a:gd name="T43" fmla="*/ 1221 h 1443"/>
                <a:gd name="T44" fmla="*/ 810 w 1078"/>
                <a:gd name="T45" fmla="*/ 1326 h 1443"/>
                <a:gd name="T46" fmla="*/ 697 w 1078"/>
                <a:gd name="T47" fmla="*/ 1405 h 1443"/>
                <a:gd name="T48" fmla="*/ 562 w 1078"/>
                <a:gd name="T49" fmla="*/ 1443 h 1443"/>
                <a:gd name="T50" fmla="*/ 422 w 1078"/>
                <a:gd name="T51" fmla="*/ 1425 h 1443"/>
                <a:gd name="T52" fmla="*/ 300 w 1078"/>
                <a:gd name="T53" fmla="*/ 1357 h 1443"/>
                <a:gd name="T54" fmla="*/ 205 w 1078"/>
                <a:gd name="T55" fmla="*/ 1259 h 1443"/>
                <a:gd name="T56" fmla="*/ 141 w 1078"/>
                <a:gd name="T57" fmla="*/ 1146 h 1443"/>
                <a:gd name="T58" fmla="*/ 108 w 1078"/>
                <a:gd name="T59" fmla="*/ 1033 h 1443"/>
                <a:gd name="T60" fmla="*/ 77 w 1078"/>
                <a:gd name="T61" fmla="*/ 1014 h 1443"/>
                <a:gd name="T62" fmla="*/ 42 w 1078"/>
                <a:gd name="T63" fmla="*/ 951 h 1443"/>
                <a:gd name="T64" fmla="*/ 9 w 1078"/>
                <a:gd name="T65" fmla="*/ 840 h 1443"/>
                <a:gd name="T66" fmla="*/ 0 w 1078"/>
                <a:gd name="T67" fmla="*/ 759 h 1443"/>
                <a:gd name="T68" fmla="*/ 11 w 1078"/>
                <a:gd name="T69" fmla="*/ 713 h 1443"/>
                <a:gd name="T70" fmla="*/ 34 w 1078"/>
                <a:gd name="T71" fmla="*/ 692 h 1443"/>
                <a:gd name="T72" fmla="*/ 63 w 1078"/>
                <a:gd name="T73" fmla="*/ 689 h 1443"/>
                <a:gd name="T74" fmla="*/ 37 w 1078"/>
                <a:gd name="T75" fmla="*/ 575 h 1443"/>
                <a:gd name="T76" fmla="*/ 36 w 1078"/>
                <a:gd name="T77" fmla="*/ 444 h 1443"/>
                <a:gd name="T78" fmla="*/ 74 w 1078"/>
                <a:gd name="T79" fmla="*/ 316 h 1443"/>
                <a:gd name="T80" fmla="*/ 144 w 1078"/>
                <a:gd name="T81" fmla="*/ 209 h 1443"/>
                <a:gd name="T82" fmla="*/ 248 w 1078"/>
                <a:gd name="T83" fmla="*/ 110 h 1443"/>
                <a:gd name="T84" fmla="*/ 363 w 1078"/>
                <a:gd name="T85" fmla="*/ 39 h 1443"/>
                <a:gd name="T86" fmla="*/ 470 w 1078"/>
                <a:gd name="T87" fmla="*/ 6 h 1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78" h="1443">
                  <a:moveTo>
                    <a:pt x="553" y="0"/>
                  </a:moveTo>
                  <a:lnTo>
                    <a:pt x="597" y="3"/>
                  </a:lnTo>
                  <a:lnTo>
                    <a:pt x="638" y="8"/>
                  </a:lnTo>
                  <a:lnTo>
                    <a:pt x="675" y="17"/>
                  </a:lnTo>
                  <a:lnTo>
                    <a:pt x="709" y="29"/>
                  </a:lnTo>
                  <a:lnTo>
                    <a:pt x="739" y="42"/>
                  </a:lnTo>
                  <a:lnTo>
                    <a:pt x="768" y="57"/>
                  </a:lnTo>
                  <a:lnTo>
                    <a:pt x="796" y="75"/>
                  </a:lnTo>
                  <a:lnTo>
                    <a:pt x="820" y="93"/>
                  </a:lnTo>
                  <a:lnTo>
                    <a:pt x="841" y="110"/>
                  </a:lnTo>
                  <a:lnTo>
                    <a:pt x="859" y="128"/>
                  </a:lnTo>
                  <a:lnTo>
                    <a:pt x="872" y="143"/>
                  </a:lnTo>
                  <a:lnTo>
                    <a:pt x="881" y="156"/>
                  </a:lnTo>
                  <a:lnTo>
                    <a:pt x="889" y="166"/>
                  </a:lnTo>
                  <a:lnTo>
                    <a:pt x="892" y="173"/>
                  </a:lnTo>
                  <a:lnTo>
                    <a:pt x="895" y="176"/>
                  </a:lnTo>
                  <a:lnTo>
                    <a:pt x="896" y="176"/>
                  </a:lnTo>
                  <a:lnTo>
                    <a:pt x="899" y="176"/>
                  </a:lnTo>
                  <a:lnTo>
                    <a:pt x="904" y="177"/>
                  </a:lnTo>
                  <a:lnTo>
                    <a:pt x="912" y="179"/>
                  </a:lnTo>
                  <a:lnTo>
                    <a:pt x="921" y="183"/>
                  </a:lnTo>
                  <a:lnTo>
                    <a:pt x="931" y="187"/>
                  </a:lnTo>
                  <a:lnTo>
                    <a:pt x="942" y="193"/>
                  </a:lnTo>
                  <a:lnTo>
                    <a:pt x="954" y="200"/>
                  </a:lnTo>
                  <a:lnTo>
                    <a:pt x="966" y="210"/>
                  </a:lnTo>
                  <a:lnTo>
                    <a:pt x="978" y="222"/>
                  </a:lnTo>
                  <a:lnTo>
                    <a:pt x="991" y="236"/>
                  </a:lnTo>
                  <a:lnTo>
                    <a:pt x="1002" y="254"/>
                  </a:lnTo>
                  <a:lnTo>
                    <a:pt x="1013" y="274"/>
                  </a:lnTo>
                  <a:lnTo>
                    <a:pt x="1023" y="297"/>
                  </a:lnTo>
                  <a:lnTo>
                    <a:pt x="1031" y="323"/>
                  </a:lnTo>
                  <a:lnTo>
                    <a:pt x="1039" y="353"/>
                  </a:lnTo>
                  <a:lnTo>
                    <a:pt x="1044" y="387"/>
                  </a:lnTo>
                  <a:lnTo>
                    <a:pt x="1047" y="424"/>
                  </a:lnTo>
                  <a:lnTo>
                    <a:pt x="1048" y="466"/>
                  </a:lnTo>
                  <a:lnTo>
                    <a:pt x="1046" y="513"/>
                  </a:lnTo>
                  <a:lnTo>
                    <a:pt x="1041" y="564"/>
                  </a:lnTo>
                  <a:lnTo>
                    <a:pt x="1034" y="620"/>
                  </a:lnTo>
                  <a:lnTo>
                    <a:pt x="1026" y="655"/>
                  </a:lnTo>
                  <a:lnTo>
                    <a:pt x="1015" y="689"/>
                  </a:lnTo>
                  <a:lnTo>
                    <a:pt x="1025" y="688"/>
                  </a:lnTo>
                  <a:lnTo>
                    <a:pt x="1035" y="689"/>
                  </a:lnTo>
                  <a:lnTo>
                    <a:pt x="1043" y="692"/>
                  </a:lnTo>
                  <a:lnTo>
                    <a:pt x="1053" y="697"/>
                  </a:lnTo>
                  <a:lnTo>
                    <a:pt x="1061" y="703"/>
                  </a:lnTo>
                  <a:lnTo>
                    <a:pt x="1067" y="713"/>
                  </a:lnTo>
                  <a:lnTo>
                    <a:pt x="1073" y="725"/>
                  </a:lnTo>
                  <a:lnTo>
                    <a:pt x="1077" y="740"/>
                  </a:lnTo>
                  <a:lnTo>
                    <a:pt x="1078" y="759"/>
                  </a:lnTo>
                  <a:lnTo>
                    <a:pt x="1078" y="781"/>
                  </a:lnTo>
                  <a:lnTo>
                    <a:pt x="1075" y="809"/>
                  </a:lnTo>
                  <a:lnTo>
                    <a:pt x="1069" y="839"/>
                  </a:lnTo>
                  <a:lnTo>
                    <a:pt x="1060" y="876"/>
                  </a:lnTo>
                  <a:lnTo>
                    <a:pt x="1047" y="916"/>
                  </a:lnTo>
                  <a:lnTo>
                    <a:pt x="1035" y="950"/>
                  </a:lnTo>
                  <a:lnTo>
                    <a:pt x="1023" y="978"/>
                  </a:lnTo>
                  <a:lnTo>
                    <a:pt x="1011" y="999"/>
                  </a:lnTo>
                  <a:lnTo>
                    <a:pt x="1000" y="1013"/>
                  </a:lnTo>
                  <a:lnTo>
                    <a:pt x="989" y="1024"/>
                  </a:lnTo>
                  <a:lnTo>
                    <a:pt x="979" y="1029"/>
                  </a:lnTo>
                  <a:lnTo>
                    <a:pt x="970" y="1031"/>
                  </a:lnTo>
                  <a:lnTo>
                    <a:pt x="962" y="1069"/>
                  </a:lnTo>
                  <a:lnTo>
                    <a:pt x="950" y="1106"/>
                  </a:lnTo>
                  <a:lnTo>
                    <a:pt x="936" y="1145"/>
                  </a:lnTo>
                  <a:lnTo>
                    <a:pt x="918" y="1183"/>
                  </a:lnTo>
                  <a:lnTo>
                    <a:pt x="896" y="1221"/>
                  </a:lnTo>
                  <a:lnTo>
                    <a:pt x="871" y="1258"/>
                  </a:lnTo>
                  <a:lnTo>
                    <a:pt x="842" y="1293"/>
                  </a:lnTo>
                  <a:lnTo>
                    <a:pt x="810" y="1326"/>
                  </a:lnTo>
                  <a:lnTo>
                    <a:pt x="775" y="1355"/>
                  </a:lnTo>
                  <a:lnTo>
                    <a:pt x="737" y="1382"/>
                  </a:lnTo>
                  <a:lnTo>
                    <a:pt x="697" y="1405"/>
                  </a:lnTo>
                  <a:lnTo>
                    <a:pt x="654" y="1423"/>
                  </a:lnTo>
                  <a:lnTo>
                    <a:pt x="608" y="1437"/>
                  </a:lnTo>
                  <a:lnTo>
                    <a:pt x="562" y="1443"/>
                  </a:lnTo>
                  <a:lnTo>
                    <a:pt x="515" y="1443"/>
                  </a:lnTo>
                  <a:lnTo>
                    <a:pt x="468" y="1437"/>
                  </a:lnTo>
                  <a:lnTo>
                    <a:pt x="422" y="1425"/>
                  </a:lnTo>
                  <a:lnTo>
                    <a:pt x="378" y="1406"/>
                  </a:lnTo>
                  <a:lnTo>
                    <a:pt x="338" y="1383"/>
                  </a:lnTo>
                  <a:lnTo>
                    <a:pt x="300" y="1357"/>
                  </a:lnTo>
                  <a:lnTo>
                    <a:pt x="265" y="1327"/>
                  </a:lnTo>
                  <a:lnTo>
                    <a:pt x="233" y="1294"/>
                  </a:lnTo>
                  <a:lnTo>
                    <a:pt x="205" y="1259"/>
                  </a:lnTo>
                  <a:lnTo>
                    <a:pt x="180" y="1221"/>
                  </a:lnTo>
                  <a:lnTo>
                    <a:pt x="158" y="1184"/>
                  </a:lnTo>
                  <a:lnTo>
                    <a:pt x="141" y="1146"/>
                  </a:lnTo>
                  <a:lnTo>
                    <a:pt x="126" y="1107"/>
                  </a:lnTo>
                  <a:lnTo>
                    <a:pt x="115" y="1070"/>
                  </a:lnTo>
                  <a:lnTo>
                    <a:pt x="108" y="1033"/>
                  </a:lnTo>
                  <a:lnTo>
                    <a:pt x="98" y="1030"/>
                  </a:lnTo>
                  <a:lnTo>
                    <a:pt x="88" y="1024"/>
                  </a:lnTo>
                  <a:lnTo>
                    <a:pt x="77" y="1014"/>
                  </a:lnTo>
                  <a:lnTo>
                    <a:pt x="67" y="999"/>
                  </a:lnTo>
                  <a:lnTo>
                    <a:pt x="54" y="978"/>
                  </a:lnTo>
                  <a:lnTo>
                    <a:pt x="42" y="951"/>
                  </a:lnTo>
                  <a:lnTo>
                    <a:pt x="30" y="917"/>
                  </a:lnTo>
                  <a:lnTo>
                    <a:pt x="18" y="876"/>
                  </a:lnTo>
                  <a:lnTo>
                    <a:pt x="9" y="840"/>
                  </a:lnTo>
                  <a:lnTo>
                    <a:pt x="3" y="809"/>
                  </a:lnTo>
                  <a:lnTo>
                    <a:pt x="0" y="782"/>
                  </a:lnTo>
                  <a:lnTo>
                    <a:pt x="0" y="759"/>
                  </a:lnTo>
                  <a:lnTo>
                    <a:pt x="1" y="740"/>
                  </a:lnTo>
                  <a:lnTo>
                    <a:pt x="5" y="725"/>
                  </a:lnTo>
                  <a:lnTo>
                    <a:pt x="11" y="713"/>
                  </a:lnTo>
                  <a:lnTo>
                    <a:pt x="17" y="704"/>
                  </a:lnTo>
                  <a:lnTo>
                    <a:pt x="25" y="698"/>
                  </a:lnTo>
                  <a:lnTo>
                    <a:pt x="34" y="692"/>
                  </a:lnTo>
                  <a:lnTo>
                    <a:pt x="44" y="690"/>
                  </a:lnTo>
                  <a:lnTo>
                    <a:pt x="53" y="689"/>
                  </a:lnTo>
                  <a:lnTo>
                    <a:pt x="63" y="689"/>
                  </a:lnTo>
                  <a:lnTo>
                    <a:pt x="52" y="655"/>
                  </a:lnTo>
                  <a:lnTo>
                    <a:pt x="45" y="621"/>
                  </a:lnTo>
                  <a:lnTo>
                    <a:pt x="37" y="575"/>
                  </a:lnTo>
                  <a:lnTo>
                    <a:pt x="33" y="531"/>
                  </a:lnTo>
                  <a:lnTo>
                    <a:pt x="33" y="487"/>
                  </a:lnTo>
                  <a:lnTo>
                    <a:pt x="36" y="444"/>
                  </a:lnTo>
                  <a:lnTo>
                    <a:pt x="44" y="402"/>
                  </a:lnTo>
                  <a:lnTo>
                    <a:pt x="58" y="357"/>
                  </a:lnTo>
                  <a:lnTo>
                    <a:pt x="74" y="316"/>
                  </a:lnTo>
                  <a:lnTo>
                    <a:pt x="95" y="277"/>
                  </a:lnTo>
                  <a:lnTo>
                    <a:pt x="119" y="241"/>
                  </a:lnTo>
                  <a:lnTo>
                    <a:pt x="144" y="209"/>
                  </a:lnTo>
                  <a:lnTo>
                    <a:pt x="172" y="178"/>
                  </a:lnTo>
                  <a:lnTo>
                    <a:pt x="209" y="143"/>
                  </a:lnTo>
                  <a:lnTo>
                    <a:pt x="248" y="110"/>
                  </a:lnTo>
                  <a:lnTo>
                    <a:pt x="289" y="82"/>
                  </a:lnTo>
                  <a:lnTo>
                    <a:pt x="325" y="59"/>
                  </a:lnTo>
                  <a:lnTo>
                    <a:pt x="363" y="39"/>
                  </a:lnTo>
                  <a:lnTo>
                    <a:pt x="403" y="22"/>
                  </a:lnTo>
                  <a:lnTo>
                    <a:pt x="436" y="12"/>
                  </a:lnTo>
                  <a:lnTo>
                    <a:pt x="470" y="6"/>
                  </a:lnTo>
                  <a:lnTo>
                    <a:pt x="506" y="3"/>
                  </a:lnTo>
                  <a:lnTo>
                    <a:pt x="5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556"/>
            <p:cNvSpPr>
              <a:spLocks/>
            </p:cNvSpPr>
            <p:nvPr/>
          </p:nvSpPr>
          <p:spPr bwMode="auto">
            <a:xfrm>
              <a:off x="9175750" y="2022476"/>
              <a:ext cx="153988" cy="206375"/>
            </a:xfrm>
            <a:custGeom>
              <a:avLst/>
              <a:gdLst>
                <a:gd name="T0" fmla="*/ 574 w 972"/>
                <a:gd name="T1" fmla="*/ 6 h 1299"/>
                <a:gd name="T2" fmla="*/ 666 w 972"/>
                <a:gd name="T3" fmla="*/ 37 h 1299"/>
                <a:gd name="T4" fmla="*/ 744 w 972"/>
                <a:gd name="T5" fmla="*/ 86 h 1299"/>
                <a:gd name="T6" fmla="*/ 791 w 972"/>
                <a:gd name="T7" fmla="*/ 136 h 1299"/>
                <a:gd name="T8" fmla="*/ 805 w 972"/>
                <a:gd name="T9" fmla="*/ 157 h 1299"/>
                <a:gd name="T10" fmla="*/ 816 w 972"/>
                <a:gd name="T11" fmla="*/ 159 h 1299"/>
                <a:gd name="T12" fmla="*/ 841 w 972"/>
                <a:gd name="T13" fmla="*/ 169 h 1299"/>
                <a:gd name="T14" fmla="*/ 875 w 972"/>
                <a:gd name="T15" fmla="*/ 193 h 1299"/>
                <a:gd name="T16" fmla="*/ 909 w 972"/>
                <a:gd name="T17" fmla="*/ 238 h 1299"/>
                <a:gd name="T18" fmla="*/ 934 w 972"/>
                <a:gd name="T19" fmla="*/ 309 h 1299"/>
                <a:gd name="T20" fmla="*/ 944 w 972"/>
                <a:gd name="T21" fmla="*/ 414 h 1299"/>
                <a:gd name="T22" fmla="*/ 931 w 972"/>
                <a:gd name="T23" fmla="*/ 558 h 1299"/>
                <a:gd name="T24" fmla="*/ 923 w 972"/>
                <a:gd name="T25" fmla="*/ 619 h 1299"/>
                <a:gd name="T26" fmla="*/ 949 w 972"/>
                <a:gd name="T27" fmla="*/ 626 h 1299"/>
                <a:gd name="T28" fmla="*/ 968 w 972"/>
                <a:gd name="T29" fmla="*/ 651 h 1299"/>
                <a:gd name="T30" fmla="*/ 972 w 972"/>
                <a:gd name="T31" fmla="*/ 702 h 1299"/>
                <a:gd name="T32" fmla="*/ 956 w 972"/>
                <a:gd name="T33" fmla="*/ 787 h 1299"/>
                <a:gd name="T34" fmla="*/ 922 w 972"/>
                <a:gd name="T35" fmla="*/ 879 h 1299"/>
                <a:gd name="T36" fmla="*/ 893 w 972"/>
                <a:gd name="T37" fmla="*/ 921 h 1299"/>
                <a:gd name="T38" fmla="*/ 867 w 972"/>
                <a:gd name="T39" fmla="*/ 964 h 1299"/>
                <a:gd name="T40" fmla="*/ 821 w 972"/>
                <a:gd name="T41" fmla="*/ 1076 h 1299"/>
                <a:gd name="T42" fmla="*/ 743 w 972"/>
                <a:gd name="T43" fmla="*/ 1181 h 1299"/>
                <a:gd name="T44" fmla="*/ 633 w 972"/>
                <a:gd name="T45" fmla="*/ 1261 h 1299"/>
                <a:gd name="T46" fmla="*/ 507 w 972"/>
                <a:gd name="T47" fmla="*/ 1298 h 1299"/>
                <a:gd name="T48" fmla="*/ 383 w 972"/>
                <a:gd name="T49" fmla="*/ 1281 h 1299"/>
                <a:gd name="T50" fmla="*/ 263 w 972"/>
                <a:gd name="T51" fmla="*/ 1213 h 1299"/>
                <a:gd name="T52" fmla="*/ 174 w 972"/>
                <a:gd name="T53" fmla="*/ 1114 h 1299"/>
                <a:gd name="T54" fmla="*/ 118 w 972"/>
                <a:gd name="T55" fmla="*/ 1001 h 1299"/>
                <a:gd name="T56" fmla="*/ 91 w 972"/>
                <a:gd name="T57" fmla="*/ 925 h 1299"/>
                <a:gd name="T58" fmla="*/ 61 w 972"/>
                <a:gd name="T59" fmla="*/ 898 h 1299"/>
                <a:gd name="T60" fmla="*/ 28 w 972"/>
                <a:gd name="T61" fmla="*/ 824 h 1299"/>
                <a:gd name="T62" fmla="*/ 3 w 972"/>
                <a:gd name="T63" fmla="*/ 728 h 1299"/>
                <a:gd name="T64" fmla="*/ 1 w 972"/>
                <a:gd name="T65" fmla="*/ 666 h 1299"/>
                <a:gd name="T66" fmla="*/ 16 w 972"/>
                <a:gd name="T67" fmla="*/ 632 h 1299"/>
                <a:gd name="T68" fmla="*/ 39 w 972"/>
                <a:gd name="T69" fmla="*/ 620 h 1299"/>
                <a:gd name="T70" fmla="*/ 48 w 972"/>
                <a:gd name="T71" fmla="*/ 588 h 1299"/>
                <a:gd name="T72" fmla="*/ 29 w 972"/>
                <a:gd name="T73" fmla="*/ 456 h 1299"/>
                <a:gd name="T74" fmla="*/ 52 w 972"/>
                <a:gd name="T75" fmla="*/ 320 h 1299"/>
                <a:gd name="T76" fmla="*/ 107 w 972"/>
                <a:gd name="T77" fmla="*/ 216 h 1299"/>
                <a:gd name="T78" fmla="*/ 188 w 972"/>
                <a:gd name="T79" fmla="*/ 127 h 1299"/>
                <a:gd name="T80" fmla="*/ 292 w 972"/>
                <a:gd name="T81" fmla="*/ 51 h 1299"/>
                <a:gd name="T82" fmla="*/ 393 w 972"/>
                <a:gd name="T83" fmla="*/ 11 h 1299"/>
                <a:gd name="T84" fmla="*/ 499 w 972"/>
                <a:gd name="T85" fmla="*/ 0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72" h="1299">
                  <a:moveTo>
                    <a:pt x="499" y="0"/>
                  </a:moveTo>
                  <a:lnTo>
                    <a:pt x="538" y="2"/>
                  </a:lnTo>
                  <a:lnTo>
                    <a:pt x="574" y="6"/>
                  </a:lnTo>
                  <a:lnTo>
                    <a:pt x="608" y="15"/>
                  </a:lnTo>
                  <a:lnTo>
                    <a:pt x="639" y="25"/>
                  </a:lnTo>
                  <a:lnTo>
                    <a:pt x="666" y="37"/>
                  </a:lnTo>
                  <a:lnTo>
                    <a:pt x="691" y="51"/>
                  </a:lnTo>
                  <a:lnTo>
                    <a:pt x="720" y="69"/>
                  </a:lnTo>
                  <a:lnTo>
                    <a:pt x="744" y="86"/>
                  </a:lnTo>
                  <a:lnTo>
                    <a:pt x="763" y="104"/>
                  </a:lnTo>
                  <a:lnTo>
                    <a:pt x="780" y="122"/>
                  </a:lnTo>
                  <a:lnTo>
                    <a:pt x="791" y="136"/>
                  </a:lnTo>
                  <a:lnTo>
                    <a:pt x="800" y="147"/>
                  </a:lnTo>
                  <a:lnTo>
                    <a:pt x="804" y="155"/>
                  </a:lnTo>
                  <a:lnTo>
                    <a:pt x="805" y="157"/>
                  </a:lnTo>
                  <a:lnTo>
                    <a:pt x="806" y="158"/>
                  </a:lnTo>
                  <a:lnTo>
                    <a:pt x="810" y="158"/>
                  </a:lnTo>
                  <a:lnTo>
                    <a:pt x="816" y="159"/>
                  </a:lnTo>
                  <a:lnTo>
                    <a:pt x="823" y="161"/>
                  </a:lnTo>
                  <a:lnTo>
                    <a:pt x="831" y="164"/>
                  </a:lnTo>
                  <a:lnTo>
                    <a:pt x="841" y="169"/>
                  </a:lnTo>
                  <a:lnTo>
                    <a:pt x="852" y="175"/>
                  </a:lnTo>
                  <a:lnTo>
                    <a:pt x="864" y="183"/>
                  </a:lnTo>
                  <a:lnTo>
                    <a:pt x="875" y="193"/>
                  </a:lnTo>
                  <a:lnTo>
                    <a:pt x="887" y="205"/>
                  </a:lnTo>
                  <a:lnTo>
                    <a:pt x="898" y="220"/>
                  </a:lnTo>
                  <a:lnTo>
                    <a:pt x="909" y="238"/>
                  </a:lnTo>
                  <a:lnTo>
                    <a:pt x="919" y="258"/>
                  </a:lnTo>
                  <a:lnTo>
                    <a:pt x="928" y="282"/>
                  </a:lnTo>
                  <a:lnTo>
                    <a:pt x="934" y="309"/>
                  </a:lnTo>
                  <a:lnTo>
                    <a:pt x="940" y="340"/>
                  </a:lnTo>
                  <a:lnTo>
                    <a:pt x="943" y="374"/>
                  </a:lnTo>
                  <a:lnTo>
                    <a:pt x="944" y="414"/>
                  </a:lnTo>
                  <a:lnTo>
                    <a:pt x="943" y="456"/>
                  </a:lnTo>
                  <a:lnTo>
                    <a:pt x="938" y="505"/>
                  </a:lnTo>
                  <a:lnTo>
                    <a:pt x="931" y="558"/>
                  </a:lnTo>
                  <a:lnTo>
                    <a:pt x="924" y="588"/>
                  </a:lnTo>
                  <a:lnTo>
                    <a:pt x="914" y="619"/>
                  </a:lnTo>
                  <a:lnTo>
                    <a:pt x="923" y="619"/>
                  </a:lnTo>
                  <a:lnTo>
                    <a:pt x="933" y="619"/>
                  </a:lnTo>
                  <a:lnTo>
                    <a:pt x="941" y="621"/>
                  </a:lnTo>
                  <a:lnTo>
                    <a:pt x="949" y="626"/>
                  </a:lnTo>
                  <a:lnTo>
                    <a:pt x="956" y="632"/>
                  </a:lnTo>
                  <a:lnTo>
                    <a:pt x="963" y="640"/>
                  </a:lnTo>
                  <a:lnTo>
                    <a:pt x="968" y="651"/>
                  </a:lnTo>
                  <a:lnTo>
                    <a:pt x="971" y="665"/>
                  </a:lnTo>
                  <a:lnTo>
                    <a:pt x="972" y="682"/>
                  </a:lnTo>
                  <a:lnTo>
                    <a:pt x="972" y="702"/>
                  </a:lnTo>
                  <a:lnTo>
                    <a:pt x="969" y="727"/>
                  </a:lnTo>
                  <a:lnTo>
                    <a:pt x="964" y="754"/>
                  </a:lnTo>
                  <a:lnTo>
                    <a:pt x="956" y="787"/>
                  </a:lnTo>
                  <a:lnTo>
                    <a:pt x="944" y="824"/>
                  </a:lnTo>
                  <a:lnTo>
                    <a:pt x="933" y="854"/>
                  </a:lnTo>
                  <a:lnTo>
                    <a:pt x="922" y="879"/>
                  </a:lnTo>
                  <a:lnTo>
                    <a:pt x="912" y="898"/>
                  </a:lnTo>
                  <a:lnTo>
                    <a:pt x="902" y="911"/>
                  </a:lnTo>
                  <a:lnTo>
                    <a:pt x="893" y="921"/>
                  </a:lnTo>
                  <a:lnTo>
                    <a:pt x="884" y="926"/>
                  </a:lnTo>
                  <a:lnTo>
                    <a:pt x="875" y="928"/>
                  </a:lnTo>
                  <a:lnTo>
                    <a:pt x="867" y="964"/>
                  </a:lnTo>
                  <a:lnTo>
                    <a:pt x="856" y="1001"/>
                  </a:lnTo>
                  <a:lnTo>
                    <a:pt x="840" y="1038"/>
                  </a:lnTo>
                  <a:lnTo>
                    <a:pt x="821" y="1076"/>
                  </a:lnTo>
                  <a:lnTo>
                    <a:pt x="798" y="1113"/>
                  </a:lnTo>
                  <a:lnTo>
                    <a:pt x="772" y="1148"/>
                  </a:lnTo>
                  <a:lnTo>
                    <a:pt x="743" y="1181"/>
                  </a:lnTo>
                  <a:lnTo>
                    <a:pt x="709" y="1212"/>
                  </a:lnTo>
                  <a:lnTo>
                    <a:pt x="673" y="1238"/>
                  </a:lnTo>
                  <a:lnTo>
                    <a:pt x="633" y="1261"/>
                  </a:lnTo>
                  <a:lnTo>
                    <a:pt x="591" y="1280"/>
                  </a:lnTo>
                  <a:lnTo>
                    <a:pt x="550" y="1292"/>
                  </a:lnTo>
                  <a:lnTo>
                    <a:pt x="507" y="1298"/>
                  </a:lnTo>
                  <a:lnTo>
                    <a:pt x="466" y="1299"/>
                  </a:lnTo>
                  <a:lnTo>
                    <a:pt x="423" y="1292"/>
                  </a:lnTo>
                  <a:lnTo>
                    <a:pt x="383" y="1281"/>
                  </a:lnTo>
                  <a:lnTo>
                    <a:pt x="339" y="1262"/>
                  </a:lnTo>
                  <a:lnTo>
                    <a:pt x="300" y="1239"/>
                  </a:lnTo>
                  <a:lnTo>
                    <a:pt x="263" y="1213"/>
                  </a:lnTo>
                  <a:lnTo>
                    <a:pt x="230" y="1182"/>
                  </a:lnTo>
                  <a:lnTo>
                    <a:pt x="200" y="1149"/>
                  </a:lnTo>
                  <a:lnTo>
                    <a:pt x="174" y="1114"/>
                  </a:lnTo>
                  <a:lnTo>
                    <a:pt x="152" y="1077"/>
                  </a:lnTo>
                  <a:lnTo>
                    <a:pt x="132" y="1040"/>
                  </a:lnTo>
                  <a:lnTo>
                    <a:pt x="118" y="1001"/>
                  </a:lnTo>
                  <a:lnTo>
                    <a:pt x="106" y="964"/>
                  </a:lnTo>
                  <a:lnTo>
                    <a:pt x="98" y="928"/>
                  </a:lnTo>
                  <a:lnTo>
                    <a:pt x="91" y="925"/>
                  </a:lnTo>
                  <a:lnTo>
                    <a:pt x="81" y="920"/>
                  </a:lnTo>
                  <a:lnTo>
                    <a:pt x="71" y="911"/>
                  </a:lnTo>
                  <a:lnTo>
                    <a:pt x="61" y="898"/>
                  </a:lnTo>
                  <a:lnTo>
                    <a:pt x="51" y="879"/>
                  </a:lnTo>
                  <a:lnTo>
                    <a:pt x="40" y="855"/>
                  </a:lnTo>
                  <a:lnTo>
                    <a:pt x="28" y="824"/>
                  </a:lnTo>
                  <a:lnTo>
                    <a:pt x="16" y="787"/>
                  </a:lnTo>
                  <a:lnTo>
                    <a:pt x="9" y="755"/>
                  </a:lnTo>
                  <a:lnTo>
                    <a:pt x="3" y="728"/>
                  </a:lnTo>
                  <a:lnTo>
                    <a:pt x="0" y="704"/>
                  </a:lnTo>
                  <a:lnTo>
                    <a:pt x="0" y="683"/>
                  </a:lnTo>
                  <a:lnTo>
                    <a:pt x="1" y="666"/>
                  </a:lnTo>
                  <a:lnTo>
                    <a:pt x="4" y="652"/>
                  </a:lnTo>
                  <a:lnTo>
                    <a:pt x="10" y="641"/>
                  </a:lnTo>
                  <a:lnTo>
                    <a:pt x="16" y="632"/>
                  </a:lnTo>
                  <a:lnTo>
                    <a:pt x="23" y="627"/>
                  </a:lnTo>
                  <a:lnTo>
                    <a:pt x="32" y="622"/>
                  </a:lnTo>
                  <a:lnTo>
                    <a:pt x="39" y="620"/>
                  </a:lnTo>
                  <a:lnTo>
                    <a:pt x="49" y="619"/>
                  </a:lnTo>
                  <a:lnTo>
                    <a:pt x="58" y="620"/>
                  </a:lnTo>
                  <a:lnTo>
                    <a:pt x="48" y="588"/>
                  </a:lnTo>
                  <a:lnTo>
                    <a:pt x="41" y="558"/>
                  </a:lnTo>
                  <a:lnTo>
                    <a:pt x="33" y="506"/>
                  </a:lnTo>
                  <a:lnTo>
                    <a:pt x="29" y="456"/>
                  </a:lnTo>
                  <a:lnTo>
                    <a:pt x="32" y="408"/>
                  </a:lnTo>
                  <a:lnTo>
                    <a:pt x="40" y="361"/>
                  </a:lnTo>
                  <a:lnTo>
                    <a:pt x="52" y="320"/>
                  </a:lnTo>
                  <a:lnTo>
                    <a:pt x="68" y="283"/>
                  </a:lnTo>
                  <a:lnTo>
                    <a:pt x="85" y="248"/>
                  </a:lnTo>
                  <a:lnTo>
                    <a:pt x="107" y="216"/>
                  </a:lnTo>
                  <a:lnTo>
                    <a:pt x="130" y="186"/>
                  </a:lnTo>
                  <a:lnTo>
                    <a:pt x="154" y="160"/>
                  </a:lnTo>
                  <a:lnTo>
                    <a:pt x="188" y="127"/>
                  </a:lnTo>
                  <a:lnTo>
                    <a:pt x="223" y="97"/>
                  </a:lnTo>
                  <a:lnTo>
                    <a:pt x="260" y="72"/>
                  </a:lnTo>
                  <a:lnTo>
                    <a:pt x="292" y="51"/>
                  </a:lnTo>
                  <a:lnTo>
                    <a:pt x="327" y="34"/>
                  </a:lnTo>
                  <a:lnTo>
                    <a:pt x="363" y="19"/>
                  </a:lnTo>
                  <a:lnTo>
                    <a:pt x="393" y="11"/>
                  </a:lnTo>
                  <a:lnTo>
                    <a:pt x="424" y="4"/>
                  </a:lnTo>
                  <a:lnTo>
                    <a:pt x="456" y="1"/>
                  </a:lnTo>
                  <a:lnTo>
                    <a:pt x="4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4" name="Group 1166"/>
          <p:cNvGrpSpPr/>
          <p:nvPr/>
        </p:nvGrpSpPr>
        <p:grpSpPr>
          <a:xfrm>
            <a:off x="4772403" y="5064957"/>
            <a:ext cx="515938" cy="571500"/>
            <a:chOff x="9985375" y="1908176"/>
            <a:chExt cx="515938" cy="571500"/>
          </a:xfrm>
          <a:solidFill>
            <a:srgbClr val="000000"/>
          </a:solidFill>
        </p:grpSpPr>
        <p:sp>
          <p:nvSpPr>
            <p:cNvPr id="375" name="Freeform 561"/>
            <p:cNvSpPr>
              <a:spLocks/>
            </p:cNvSpPr>
            <p:nvPr/>
          </p:nvSpPr>
          <p:spPr bwMode="auto">
            <a:xfrm>
              <a:off x="9985375" y="2205038"/>
              <a:ext cx="388938" cy="200025"/>
            </a:xfrm>
            <a:custGeom>
              <a:avLst/>
              <a:gdLst>
                <a:gd name="T0" fmla="*/ 1845 w 2450"/>
                <a:gd name="T1" fmla="*/ 7 h 1257"/>
                <a:gd name="T2" fmla="*/ 1898 w 2450"/>
                <a:gd name="T3" fmla="*/ 39 h 1257"/>
                <a:gd name="T4" fmla="*/ 1994 w 2450"/>
                <a:gd name="T5" fmla="*/ 91 h 1257"/>
                <a:gd name="T6" fmla="*/ 2129 w 2450"/>
                <a:gd name="T7" fmla="*/ 158 h 1257"/>
                <a:gd name="T8" fmla="*/ 2301 w 2450"/>
                <a:gd name="T9" fmla="*/ 232 h 1257"/>
                <a:gd name="T10" fmla="*/ 2450 w 2450"/>
                <a:gd name="T11" fmla="*/ 294 h 1257"/>
                <a:gd name="T12" fmla="*/ 2328 w 2450"/>
                <a:gd name="T13" fmla="*/ 385 h 1257"/>
                <a:gd name="T14" fmla="*/ 2207 w 2450"/>
                <a:gd name="T15" fmla="*/ 526 h 1257"/>
                <a:gd name="T16" fmla="*/ 2120 w 2450"/>
                <a:gd name="T17" fmla="*/ 636 h 1257"/>
                <a:gd name="T18" fmla="*/ 2020 w 2450"/>
                <a:gd name="T19" fmla="*/ 660 h 1257"/>
                <a:gd name="T20" fmla="*/ 1944 w 2450"/>
                <a:gd name="T21" fmla="*/ 726 h 1257"/>
                <a:gd name="T22" fmla="*/ 1906 w 2450"/>
                <a:gd name="T23" fmla="*/ 820 h 1257"/>
                <a:gd name="T24" fmla="*/ 1904 w 2450"/>
                <a:gd name="T25" fmla="*/ 976 h 1257"/>
                <a:gd name="T26" fmla="*/ 1910 w 2450"/>
                <a:gd name="T27" fmla="*/ 1055 h 1257"/>
                <a:gd name="T28" fmla="*/ 1902 w 2450"/>
                <a:gd name="T29" fmla="*/ 1203 h 1257"/>
                <a:gd name="T30" fmla="*/ 0 w 2450"/>
                <a:gd name="T31" fmla="*/ 1257 h 1257"/>
                <a:gd name="T32" fmla="*/ 2 w 2450"/>
                <a:gd name="T33" fmla="*/ 1020 h 1257"/>
                <a:gd name="T34" fmla="*/ 10 w 2450"/>
                <a:gd name="T35" fmla="*/ 817 h 1257"/>
                <a:gd name="T36" fmla="*/ 30 w 2450"/>
                <a:gd name="T37" fmla="*/ 646 h 1257"/>
                <a:gd name="T38" fmla="*/ 70 w 2450"/>
                <a:gd name="T39" fmla="*/ 505 h 1257"/>
                <a:gd name="T40" fmla="*/ 142 w 2450"/>
                <a:gd name="T41" fmla="*/ 391 h 1257"/>
                <a:gd name="T42" fmla="*/ 251 w 2450"/>
                <a:gd name="T43" fmla="*/ 303 h 1257"/>
                <a:gd name="T44" fmla="*/ 415 w 2450"/>
                <a:gd name="T45" fmla="*/ 233 h 1257"/>
                <a:gd name="T46" fmla="*/ 586 w 2450"/>
                <a:gd name="T47" fmla="*/ 158 h 1257"/>
                <a:gd name="T48" fmla="*/ 721 w 2450"/>
                <a:gd name="T49" fmla="*/ 92 h 1257"/>
                <a:gd name="T50" fmla="*/ 818 w 2450"/>
                <a:gd name="T51" fmla="*/ 40 h 1257"/>
                <a:gd name="T52" fmla="*/ 872 w 2450"/>
                <a:gd name="T53" fmla="*/ 8 h 1257"/>
                <a:gd name="T54" fmla="*/ 1138 w 2450"/>
                <a:gd name="T55" fmla="*/ 811 h 1257"/>
                <a:gd name="T56" fmla="*/ 1259 w 2450"/>
                <a:gd name="T57" fmla="*/ 553 h 1257"/>
                <a:gd name="T58" fmla="*/ 1200 w 2450"/>
                <a:gd name="T59" fmla="*/ 444 h 1257"/>
                <a:gd name="T60" fmla="*/ 1178 w 2450"/>
                <a:gd name="T61" fmla="*/ 361 h 1257"/>
                <a:gd name="T62" fmla="*/ 1183 w 2450"/>
                <a:gd name="T63" fmla="*/ 301 h 1257"/>
                <a:gd name="T64" fmla="*/ 1211 w 2450"/>
                <a:gd name="T65" fmla="*/ 259 h 1257"/>
                <a:gd name="T66" fmla="*/ 1249 w 2450"/>
                <a:gd name="T67" fmla="*/ 233 h 1257"/>
                <a:gd name="T68" fmla="*/ 1292 w 2450"/>
                <a:gd name="T69" fmla="*/ 217 h 1257"/>
                <a:gd name="T70" fmla="*/ 1330 w 2450"/>
                <a:gd name="T71" fmla="*/ 212 h 1257"/>
                <a:gd name="T72" fmla="*/ 1357 w 2450"/>
                <a:gd name="T73" fmla="*/ 210 h 1257"/>
                <a:gd name="T74" fmla="*/ 1375 w 2450"/>
                <a:gd name="T75" fmla="*/ 211 h 1257"/>
                <a:gd name="T76" fmla="*/ 1410 w 2450"/>
                <a:gd name="T77" fmla="*/ 215 h 1257"/>
                <a:gd name="T78" fmla="*/ 1453 w 2450"/>
                <a:gd name="T79" fmla="*/ 226 h 1257"/>
                <a:gd name="T80" fmla="*/ 1494 w 2450"/>
                <a:gd name="T81" fmla="*/ 249 h 1257"/>
                <a:gd name="T82" fmla="*/ 1526 w 2450"/>
                <a:gd name="T83" fmla="*/ 285 h 1257"/>
                <a:gd name="T84" fmla="*/ 1539 w 2450"/>
                <a:gd name="T85" fmla="*/ 339 h 1257"/>
                <a:gd name="T86" fmla="*/ 1527 w 2450"/>
                <a:gd name="T87" fmla="*/ 414 h 1257"/>
                <a:gd name="T88" fmla="*/ 1482 w 2450"/>
                <a:gd name="T89" fmla="*/ 513 h 1257"/>
                <a:gd name="T90" fmla="*/ 1543 w 2450"/>
                <a:gd name="T91" fmla="*/ 919 h 1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50" h="1257">
                  <a:moveTo>
                    <a:pt x="1834" y="0"/>
                  </a:moveTo>
                  <a:lnTo>
                    <a:pt x="1837" y="2"/>
                  </a:lnTo>
                  <a:lnTo>
                    <a:pt x="1845" y="7"/>
                  </a:lnTo>
                  <a:lnTo>
                    <a:pt x="1858" y="15"/>
                  </a:lnTo>
                  <a:lnTo>
                    <a:pt x="1876" y="25"/>
                  </a:lnTo>
                  <a:lnTo>
                    <a:pt x="1898" y="39"/>
                  </a:lnTo>
                  <a:lnTo>
                    <a:pt x="1925" y="54"/>
                  </a:lnTo>
                  <a:lnTo>
                    <a:pt x="1958" y="71"/>
                  </a:lnTo>
                  <a:lnTo>
                    <a:pt x="1994" y="91"/>
                  </a:lnTo>
                  <a:lnTo>
                    <a:pt x="2035" y="112"/>
                  </a:lnTo>
                  <a:lnTo>
                    <a:pt x="2080" y="135"/>
                  </a:lnTo>
                  <a:lnTo>
                    <a:pt x="2129" y="158"/>
                  </a:lnTo>
                  <a:lnTo>
                    <a:pt x="2183" y="182"/>
                  </a:lnTo>
                  <a:lnTo>
                    <a:pt x="2240" y="206"/>
                  </a:lnTo>
                  <a:lnTo>
                    <a:pt x="2301" y="232"/>
                  </a:lnTo>
                  <a:lnTo>
                    <a:pt x="2365" y="258"/>
                  </a:lnTo>
                  <a:lnTo>
                    <a:pt x="2410" y="275"/>
                  </a:lnTo>
                  <a:lnTo>
                    <a:pt x="2450" y="294"/>
                  </a:lnTo>
                  <a:lnTo>
                    <a:pt x="2413" y="318"/>
                  </a:lnTo>
                  <a:lnTo>
                    <a:pt x="2376" y="345"/>
                  </a:lnTo>
                  <a:lnTo>
                    <a:pt x="2328" y="385"/>
                  </a:lnTo>
                  <a:lnTo>
                    <a:pt x="2284" y="429"/>
                  </a:lnTo>
                  <a:lnTo>
                    <a:pt x="2244" y="476"/>
                  </a:lnTo>
                  <a:lnTo>
                    <a:pt x="2207" y="526"/>
                  </a:lnTo>
                  <a:lnTo>
                    <a:pt x="2174" y="579"/>
                  </a:lnTo>
                  <a:lnTo>
                    <a:pt x="2146" y="636"/>
                  </a:lnTo>
                  <a:lnTo>
                    <a:pt x="2120" y="636"/>
                  </a:lnTo>
                  <a:lnTo>
                    <a:pt x="2084" y="640"/>
                  </a:lnTo>
                  <a:lnTo>
                    <a:pt x="2050" y="647"/>
                  </a:lnTo>
                  <a:lnTo>
                    <a:pt x="2020" y="660"/>
                  </a:lnTo>
                  <a:lnTo>
                    <a:pt x="1991" y="679"/>
                  </a:lnTo>
                  <a:lnTo>
                    <a:pt x="1966" y="701"/>
                  </a:lnTo>
                  <a:lnTo>
                    <a:pt x="1944" y="726"/>
                  </a:lnTo>
                  <a:lnTo>
                    <a:pt x="1926" y="755"/>
                  </a:lnTo>
                  <a:lnTo>
                    <a:pt x="1913" y="786"/>
                  </a:lnTo>
                  <a:lnTo>
                    <a:pt x="1906" y="820"/>
                  </a:lnTo>
                  <a:lnTo>
                    <a:pt x="1902" y="855"/>
                  </a:lnTo>
                  <a:lnTo>
                    <a:pt x="1902" y="949"/>
                  </a:lnTo>
                  <a:lnTo>
                    <a:pt x="1904" y="976"/>
                  </a:lnTo>
                  <a:lnTo>
                    <a:pt x="1910" y="1004"/>
                  </a:lnTo>
                  <a:lnTo>
                    <a:pt x="1919" y="1029"/>
                  </a:lnTo>
                  <a:lnTo>
                    <a:pt x="1910" y="1055"/>
                  </a:lnTo>
                  <a:lnTo>
                    <a:pt x="1904" y="1082"/>
                  </a:lnTo>
                  <a:lnTo>
                    <a:pt x="1902" y="1110"/>
                  </a:lnTo>
                  <a:lnTo>
                    <a:pt x="1902" y="1203"/>
                  </a:lnTo>
                  <a:lnTo>
                    <a:pt x="1904" y="1231"/>
                  </a:lnTo>
                  <a:lnTo>
                    <a:pt x="1910" y="1257"/>
                  </a:lnTo>
                  <a:lnTo>
                    <a:pt x="0" y="1257"/>
                  </a:lnTo>
                  <a:lnTo>
                    <a:pt x="0" y="1175"/>
                  </a:lnTo>
                  <a:lnTo>
                    <a:pt x="1" y="1096"/>
                  </a:lnTo>
                  <a:lnTo>
                    <a:pt x="2" y="1020"/>
                  </a:lnTo>
                  <a:lnTo>
                    <a:pt x="3" y="949"/>
                  </a:lnTo>
                  <a:lnTo>
                    <a:pt x="5" y="882"/>
                  </a:lnTo>
                  <a:lnTo>
                    <a:pt x="10" y="817"/>
                  </a:lnTo>
                  <a:lnTo>
                    <a:pt x="14" y="757"/>
                  </a:lnTo>
                  <a:lnTo>
                    <a:pt x="21" y="700"/>
                  </a:lnTo>
                  <a:lnTo>
                    <a:pt x="30" y="646"/>
                  </a:lnTo>
                  <a:lnTo>
                    <a:pt x="41" y="596"/>
                  </a:lnTo>
                  <a:lnTo>
                    <a:pt x="54" y="549"/>
                  </a:lnTo>
                  <a:lnTo>
                    <a:pt x="70" y="505"/>
                  </a:lnTo>
                  <a:lnTo>
                    <a:pt x="91" y="464"/>
                  </a:lnTo>
                  <a:lnTo>
                    <a:pt x="114" y="426"/>
                  </a:lnTo>
                  <a:lnTo>
                    <a:pt x="142" y="391"/>
                  </a:lnTo>
                  <a:lnTo>
                    <a:pt x="173" y="359"/>
                  </a:lnTo>
                  <a:lnTo>
                    <a:pt x="210" y="330"/>
                  </a:lnTo>
                  <a:lnTo>
                    <a:pt x="251" y="303"/>
                  </a:lnTo>
                  <a:lnTo>
                    <a:pt x="299" y="280"/>
                  </a:lnTo>
                  <a:lnTo>
                    <a:pt x="350" y="258"/>
                  </a:lnTo>
                  <a:lnTo>
                    <a:pt x="415" y="233"/>
                  </a:lnTo>
                  <a:lnTo>
                    <a:pt x="475" y="207"/>
                  </a:lnTo>
                  <a:lnTo>
                    <a:pt x="532" y="182"/>
                  </a:lnTo>
                  <a:lnTo>
                    <a:pt x="586" y="158"/>
                  </a:lnTo>
                  <a:lnTo>
                    <a:pt x="636" y="135"/>
                  </a:lnTo>
                  <a:lnTo>
                    <a:pt x="681" y="113"/>
                  </a:lnTo>
                  <a:lnTo>
                    <a:pt x="721" y="92"/>
                  </a:lnTo>
                  <a:lnTo>
                    <a:pt x="758" y="73"/>
                  </a:lnTo>
                  <a:lnTo>
                    <a:pt x="790" y="55"/>
                  </a:lnTo>
                  <a:lnTo>
                    <a:pt x="818" y="40"/>
                  </a:lnTo>
                  <a:lnTo>
                    <a:pt x="840" y="26"/>
                  </a:lnTo>
                  <a:lnTo>
                    <a:pt x="858" y="15"/>
                  </a:lnTo>
                  <a:lnTo>
                    <a:pt x="872" y="8"/>
                  </a:lnTo>
                  <a:lnTo>
                    <a:pt x="879" y="2"/>
                  </a:lnTo>
                  <a:lnTo>
                    <a:pt x="881" y="1"/>
                  </a:lnTo>
                  <a:lnTo>
                    <a:pt x="1138" y="811"/>
                  </a:lnTo>
                  <a:lnTo>
                    <a:pt x="1172" y="920"/>
                  </a:lnTo>
                  <a:lnTo>
                    <a:pt x="1288" y="595"/>
                  </a:lnTo>
                  <a:lnTo>
                    <a:pt x="1259" y="553"/>
                  </a:lnTo>
                  <a:lnTo>
                    <a:pt x="1235" y="513"/>
                  </a:lnTo>
                  <a:lnTo>
                    <a:pt x="1215" y="477"/>
                  </a:lnTo>
                  <a:lnTo>
                    <a:pt x="1200" y="444"/>
                  </a:lnTo>
                  <a:lnTo>
                    <a:pt x="1189" y="414"/>
                  </a:lnTo>
                  <a:lnTo>
                    <a:pt x="1181" y="386"/>
                  </a:lnTo>
                  <a:lnTo>
                    <a:pt x="1178" y="361"/>
                  </a:lnTo>
                  <a:lnTo>
                    <a:pt x="1177" y="339"/>
                  </a:lnTo>
                  <a:lnTo>
                    <a:pt x="1179" y="319"/>
                  </a:lnTo>
                  <a:lnTo>
                    <a:pt x="1183" y="301"/>
                  </a:lnTo>
                  <a:lnTo>
                    <a:pt x="1191" y="285"/>
                  </a:lnTo>
                  <a:lnTo>
                    <a:pt x="1200" y="271"/>
                  </a:lnTo>
                  <a:lnTo>
                    <a:pt x="1211" y="259"/>
                  </a:lnTo>
                  <a:lnTo>
                    <a:pt x="1222" y="249"/>
                  </a:lnTo>
                  <a:lnTo>
                    <a:pt x="1235" y="240"/>
                  </a:lnTo>
                  <a:lnTo>
                    <a:pt x="1249" y="233"/>
                  </a:lnTo>
                  <a:lnTo>
                    <a:pt x="1263" y="226"/>
                  </a:lnTo>
                  <a:lnTo>
                    <a:pt x="1278" y="222"/>
                  </a:lnTo>
                  <a:lnTo>
                    <a:pt x="1292" y="217"/>
                  </a:lnTo>
                  <a:lnTo>
                    <a:pt x="1305" y="215"/>
                  </a:lnTo>
                  <a:lnTo>
                    <a:pt x="1318" y="213"/>
                  </a:lnTo>
                  <a:lnTo>
                    <a:pt x="1330" y="212"/>
                  </a:lnTo>
                  <a:lnTo>
                    <a:pt x="1340" y="211"/>
                  </a:lnTo>
                  <a:lnTo>
                    <a:pt x="1350" y="210"/>
                  </a:lnTo>
                  <a:lnTo>
                    <a:pt x="1357" y="210"/>
                  </a:lnTo>
                  <a:lnTo>
                    <a:pt x="1360" y="210"/>
                  </a:lnTo>
                  <a:lnTo>
                    <a:pt x="1367" y="210"/>
                  </a:lnTo>
                  <a:lnTo>
                    <a:pt x="1375" y="211"/>
                  </a:lnTo>
                  <a:lnTo>
                    <a:pt x="1386" y="212"/>
                  </a:lnTo>
                  <a:lnTo>
                    <a:pt x="1397" y="213"/>
                  </a:lnTo>
                  <a:lnTo>
                    <a:pt x="1410" y="215"/>
                  </a:lnTo>
                  <a:lnTo>
                    <a:pt x="1425" y="217"/>
                  </a:lnTo>
                  <a:lnTo>
                    <a:pt x="1439" y="222"/>
                  </a:lnTo>
                  <a:lnTo>
                    <a:pt x="1453" y="226"/>
                  </a:lnTo>
                  <a:lnTo>
                    <a:pt x="1468" y="233"/>
                  </a:lnTo>
                  <a:lnTo>
                    <a:pt x="1481" y="240"/>
                  </a:lnTo>
                  <a:lnTo>
                    <a:pt x="1494" y="249"/>
                  </a:lnTo>
                  <a:lnTo>
                    <a:pt x="1506" y="259"/>
                  </a:lnTo>
                  <a:lnTo>
                    <a:pt x="1516" y="271"/>
                  </a:lnTo>
                  <a:lnTo>
                    <a:pt x="1526" y="285"/>
                  </a:lnTo>
                  <a:lnTo>
                    <a:pt x="1532" y="301"/>
                  </a:lnTo>
                  <a:lnTo>
                    <a:pt x="1537" y="319"/>
                  </a:lnTo>
                  <a:lnTo>
                    <a:pt x="1539" y="339"/>
                  </a:lnTo>
                  <a:lnTo>
                    <a:pt x="1539" y="361"/>
                  </a:lnTo>
                  <a:lnTo>
                    <a:pt x="1535" y="386"/>
                  </a:lnTo>
                  <a:lnTo>
                    <a:pt x="1527" y="414"/>
                  </a:lnTo>
                  <a:lnTo>
                    <a:pt x="1516" y="444"/>
                  </a:lnTo>
                  <a:lnTo>
                    <a:pt x="1502" y="477"/>
                  </a:lnTo>
                  <a:lnTo>
                    <a:pt x="1482" y="513"/>
                  </a:lnTo>
                  <a:lnTo>
                    <a:pt x="1458" y="553"/>
                  </a:lnTo>
                  <a:lnTo>
                    <a:pt x="1428" y="595"/>
                  </a:lnTo>
                  <a:lnTo>
                    <a:pt x="1543" y="919"/>
                  </a:lnTo>
                  <a:lnTo>
                    <a:pt x="1578" y="810"/>
                  </a:lnTo>
                  <a:lnTo>
                    <a:pt x="18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562"/>
            <p:cNvSpPr>
              <a:spLocks/>
            </p:cNvSpPr>
            <p:nvPr/>
          </p:nvSpPr>
          <p:spPr bwMode="auto">
            <a:xfrm>
              <a:off x="10315575" y="2262188"/>
              <a:ext cx="185738" cy="217488"/>
            </a:xfrm>
            <a:custGeom>
              <a:avLst/>
              <a:gdLst>
                <a:gd name="T0" fmla="*/ 976 w 1174"/>
                <a:gd name="T1" fmla="*/ 17 h 1375"/>
                <a:gd name="T2" fmla="*/ 1128 w 1174"/>
                <a:gd name="T3" fmla="*/ 64 h 1375"/>
                <a:gd name="T4" fmla="*/ 1169 w 1174"/>
                <a:gd name="T5" fmla="*/ 97 h 1375"/>
                <a:gd name="T6" fmla="*/ 1169 w 1174"/>
                <a:gd name="T7" fmla="*/ 151 h 1375"/>
                <a:gd name="T8" fmla="*/ 1111 w 1174"/>
                <a:gd name="T9" fmla="*/ 278 h 1375"/>
                <a:gd name="T10" fmla="*/ 1071 w 1174"/>
                <a:gd name="T11" fmla="*/ 298 h 1375"/>
                <a:gd name="T12" fmla="*/ 913 w 1174"/>
                <a:gd name="T13" fmla="*/ 262 h 1375"/>
                <a:gd name="T14" fmla="*/ 767 w 1174"/>
                <a:gd name="T15" fmla="*/ 249 h 1375"/>
                <a:gd name="T16" fmla="*/ 622 w 1174"/>
                <a:gd name="T17" fmla="*/ 279 h 1375"/>
                <a:gd name="T18" fmla="*/ 533 w 1174"/>
                <a:gd name="T19" fmla="*/ 336 h 1375"/>
                <a:gd name="T20" fmla="*/ 471 w 1174"/>
                <a:gd name="T21" fmla="*/ 420 h 1375"/>
                <a:gd name="T22" fmla="*/ 454 w 1174"/>
                <a:gd name="T23" fmla="*/ 455 h 1375"/>
                <a:gd name="T24" fmla="*/ 770 w 1174"/>
                <a:gd name="T25" fmla="*/ 468 h 1375"/>
                <a:gd name="T26" fmla="*/ 782 w 1174"/>
                <a:gd name="T27" fmla="*/ 592 h 1375"/>
                <a:gd name="T28" fmla="*/ 757 w 1174"/>
                <a:gd name="T29" fmla="*/ 630 h 1375"/>
                <a:gd name="T30" fmla="*/ 414 w 1174"/>
                <a:gd name="T31" fmla="*/ 710 h 1375"/>
                <a:gd name="T32" fmla="*/ 770 w 1174"/>
                <a:gd name="T33" fmla="*/ 723 h 1375"/>
                <a:gd name="T34" fmla="*/ 782 w 1174"/>
                <a:gd name="T35" fmla="*/ 846 h 1375"/>
                <a:gd name="T36" fmla="*/ 757 w 1174"/>
                <a:gd name="T37" fmla="*/ 885 h 1375"/>
                <a:gd name="T38" fmla="*/ 455 w 1174"/>
                <a:gd name="T39" fmla="*/ 922 h 1375"/>
                <a:gd name="T40" fmla="*/ 506 w 1174"/>
                <a:gd name="T41" fmla="*/ 1010 h 1375"/>
                <a:gd name="T42" fmla="*/ 580 w 1174"/>
                <a:gd name="T43" fmla="*/ 1076 h 1375"/>
                <a:gd name="T44" fmla="*/ 700 w 1174"/>
                <a:gd name="T45" fmla="*/ 1119 h 1375"/>
                <a:gd name="T46" fmla="*/ 859 w 1174"/>
                <a:gd name="T47" fmla="*/ 1122 h 1375"/>
                <a:gd name="T48" fmla="*/ 1050 w 1174"/>
                <a:gd name="T49" fmla="*/ 1079 h 1375"/>
                <a:gd name="T50" fmla="*/ 1100 w 1174"/>
                <a:gd name="T51" fmla="*/ 1085 h 1375"/>
                <a:gd name="T52" fmla="*/ 1145 w 1174"/>
                <a:gd name="T53" fmla="*/ 1170 h 1375"/>
                <a:gd name="T54" fmla="*/ 1174 w 1174"/>
                <a:gd name="T55" fmla="*/ 1258 h 1375"/>
                <a:gd name="T56" fmla="*/ 1153 w 1174"/>
                <a:gd name="T57" fmla="*/ 1294 h 1375"/>
                <a:gd name="T58" fmla="*/ 1025 w 1174"/>
                <a:gd name="T59" fmla="*/ 1345 h 1375"/>
                <a:gd name="T60" fmla="*/ 802 w 1174"/>
                <a:gd name="T61" fmla="*/ 1375 h 1375"/>
                <a:gd name="T62" fmla="*/ 580 w 1174"/>
                <a:gd name="T63" fmla="*/ 1339 h 1375"/>
                <a:gd name="T64" fmla="*/ 437 w 1174"/>
                <a:gd name="T65" fmla="*/ 1270 h 1375"/>
                <a:gd name="T66" fmla="*/ 323 w 1174"/>
                <a:gd name="T67" fmla="*/ 1170 h 1375"/>
                <a:gd name="T68" fmla="*/ 237 w 1174"/>
                <a:gd name="T69" fmla="*/ 1040 h 1375"/>
                <a:gd name="T70" fmla="*/ 191 w 1174"/>
                <a:gd name="T71" fmla="*/ 922 h 1375"/>
                <a:gd name="T72" fmla="*/ 25 w 1174"/>
                <a:gd name="T73" fmla="*/ 885 h 1375"/>
                <a:gd name="T74" fmla="*/ 0 w 1174"/>
                <a:gd name="T75" fmla="*/ 845 h 1375"/>
                <a:gd name="T76" fmla="*/ 12 w 1174"/>
                <a:gd name="T77" fmla="*/ 721 h 1375"/>
                <a:gd name="T78" fmla="*/ 158 w 1174"/>
                <a:gd name="T79" fmla="*/ 708 h 1375"/>
                <a:gd name="T80" fmla="*/ 25 w 1174"/>
                <a:gd name="T81" fmla="*/ 629 h 1375"/>
                <a:gd name="T82" fmla="*/ 0 w 1174"/>
                <a:gd name="T83" fmla="*/ 590 h 1375"/>
                <a:gd name="T84" fmla="*/ 12 w 1174"/>
                <a:gd name="T85" fmla="*/ 466 h 1375"/>
                <a:gd name="T86" fmla="*/ 189 w 1174"/>
                <a:gd name="T87" fmla="*/ 454 h 1375"/>
                <a:gd name="T88" fmla="*/ 235 w 1174"/>
                <a:gd name="T89" fmla="*/ 335 h 1375"/>
                <a:gd name="T90" fmla="*/ 326 w 1174"/>
                <a:gd name="T91" fmla="*/ 200 h 1375"/>
                <a:gd name="T92" fmla="*/ 449 w 1174"/>
                <a:gd name="T93" fmla="*/ 95 h 1375"/>
                <a:gd name="T94" fmla="*/ 588 w 1174"/>
                <a:gd name="T95" fmla="*/ 31 h 1375"/>
                <a:gd name="T96" fmla="*/ 762 w 1174"/>
                <a:gd name="T97" fmla="*/ 1 h 1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74" h="1375">
                  <a:moveTo>
                    <a:pt x="834" y="0"/>
                  </a:moveTo>
                  <a:lnTo>
                    <a:pt x="905" y="5"/>
                  </a:lnTo>
                  <a:lnTo>
                    <a:pt x="976" y="17"/>
                  </a:lnTo>
                  <a:lnTo>
                    <a:pt x="1046" y="35"/>
                  </a:lnTo>
                  <a:lnTo>
                    <a:pt x="1115" y="59"/>
                  </a:lnTo>
                  <a:lnTo>
                    <a:pt x="1128" y="64"/>
                  </a:lnTo>
                  <a:lnTo>
                    <a:pt x="1141" y="72"/>
                  </a:lnTo>
                  <a:lnTo>
                    <a:pt x="1158" y="84"/>
                  </a:lnTo>
                  <a:lnTo>
                    <a:pt x="1169" y="97"/>
                  </a:lnTo>
                  <a:lnTo>
                    <a:pt x="1174" y="113"/>
                  </a:lnTo>
                  <a:lnTo>
                    <a:pt x="1174" y="131"/>
                  </a:lnTo>
                  <a:lnTo>
                    <a:pt x="1169" y="151"/>
                  </a:lnTo>
                  <a:lnTo>
                    <a:pt x="1145" y="207"/>
                  </a:lnTo>
                  <a:lnTo>
                    <a:pt x="1121" y="262"/>
                  </a:lnTo>
                  <a:lnTo>
                    <a:pt x="1111" y="278"/>
                  </a:lnTo>
                  <a:lnTo>
                    <a:pt x="1100" y="289"/>
                  </a:lnTo>
                  <a:lnTo>
                    <a:pt x="1087" y="296"/>
                  </a:lnTo>
                  <a:lnTo>
                    <a:pt x="1071" y="298"/>
                  </a:lnTo>
                  <a:lnTo>
                    <a:pt x="1052" y="296"/>
                  </a:lnTo>
                  <a:lnTo>
                    <a:pt x="983" y="278"/>
                  </a:lnTo>
                  <a:lnTo>
                    <a:pt x="913" y="262"/>
                  </a:lnTo>
                  <a:lnTo>
                    <a:pt x="865" y="254"/>
                  </a:lnTo>
                  <a:lnTo>
                    <a:pt x="815" y="249"/>
                  </a:lnTo>
                  <a:lnTo>
                    <a:pt x="767" y="249"/>
                  </a:lnTo>
                  <a:lnTo>
                    <a:pt x="719" y="253"/>
                  </a:lnTo>
                  <a:lnTo>
                    <a:pt x="670" y="263"/>
                  </a:lnTo>
                  <a:lnTo>
                    <a:pt x="622" y="279"/>
                  </a:lnTo>
                  <a:lnTo>
                    <a:pt x="589" y="295"/>
                  </a:lnTo>
                  <a:lnTo>
                    <a:pt x="560" y="314"/>
                  </a:lnTo>
                  <a:lnTo>
                    <a:pt x="533" y="336"/>
                  </a:lnTo>
                  <a:lnTo>
                    <a:pt x="509" y="362"/>
                  </a:lnTo>
                  <a:lnTo>
                    <a:pt x="489" y="389"/>
                  </a:lnTo>
                  <a:lnTo>
                    <a:pt x="471" y="420"/>
                  </a:lnTo>
                  <a:lnTo>
                    <a:pt x="455" y="453"/>
                  </a:lnTo>
                  <a:lnTo>
                    <a:pt x="454" y="454"/>
                  </a:lnTo>
                  <a:lnTo>
                    <a:pt x="454" y="455"/>
                  </a:lnTo>
                  <a:lnTo>
                    <a:pt x="741" y="455"/>
                  </a:lnTo>
                  <a:lnTo>
                    <a:pt x="757" y="458"/>
                  </a:lnTo>
                  <a:lnTo>
                    <a:pt x="770" y="468"/>
                  </a:lnTo>
                  <a:lnTo>
                    <a:pt x="779" y="481"/>
                  </a:lnTo>
                  <a:lnTo>
                    <a:pt x="782" y="498"/>
                  </a:lnTo>
                  <a:lnTo>
                    <a:pt x="782" y="592"/>
                  </a:lnTo>
                  <a:lnTo>
                    <a:pt x="779" y="607"/>
                  </a:lnTo>
                  <a:lnTo>
                    <a:pt x="770" y="622"/>
                  </a:lnTo>
                  <a:lnTo>
                    <a:pt x="757" y="630"/>
                  </a:lnTo>
                  <a:lnTo>
                    <a:pt x="741" y="634"/>
                  </a:lnTo>
                  <a:lnTo>
                    <a:pt x="414" y="634"/>
                  </a:lnTo>
                  <a:lnTo>
                    <a:pt x="414" y="710"/>
                  </a:lnTo>
                  <a:lnTo>
                    <a:pt x="741" y="710"/>
                  </a:lnTo>
                  <a:lnTo>
                    <a:pt x="757" y="714"/>
                  </a:lnTo>
                  <a:lnTo>
                    <a:pt x="770" y="723"/>
                  </a:lnTo>
                  <a:lnTo>
                    <a:pt x="779" y="736"/>
                  </a:lnTo>
                  <a:lnTo>
                    <a:pt x="782" y="752"/>
                  </a:lnTo>
                  <a:lnTo>
                    <a:pt x="782" y="846"/>
                  </a:lnTo>
                  <a:lnTo>
                    <a:pt x="779" y="863"/>
                  </a:lnTo>
                  <a:lnTo>
                    <a:pt x="770" y="876"/>
                  </a:lnTo>
                  <a:lnTo>
                    <a:pt x="757" y="885"/>
                  </a:lnTo>
                  <a:lnTo>
                    <a:pt x="741" y="888"/>
                  </a:lnTo>
                  <a:lnTo>
                    <a:pt x="442" y="888"/>
                  </a:lnTo>
                  <a:lnTo>
                    <a:pt x="455" y="922"/>
                  </a:lnTo>
                  <a:lnTo>
                    <a:pt x="470" y="953"/>
                  </a:lnTo>
                  <a:lnTo>
                    <a:pt x="487" y="983"/>
                  </a:lnTo>
                  <a:lnTo>
                    <a:pt x="506" y="1010"/>
                  </a:lnTo>
                  <a:lnTo>
                    <a:pt x="528" y="1034"/>
                  </a:lnTo>
                  <a:lnTo>
                    <a:pt x="553" y="1057"/>
                  </a:lnTo>
                  <a:lnTo>
                    <a:pt x="580" y="1076"/>
                  </a:lnTo>
                  <a:lnTo>
                    <a:pt x="612" y="1092"/>
                  </a:lnTo>
                  <a:lnTo>
                    <a:pt x="646" y="1105"/>
                  </a:lnTo>
                  <a:lnTo>
                    <a:pt x="700" y="1119"/>
                  </a:lnTo>
                  <a:lnTo>
                    <a:pt x="753" y="1125"/>
                  </a:lnTo>
                  <a:lnTo>
                    <a:pt x="806" y="1126"/>
                  </a:lnTo>
                  <a:lnTo>
                    <a:pt x="859" y="1122"/>
                  </a:lnTo>
                  <a:lnTo>
                    <a:pt x="913" y="1113"/>
                  </a:lnTo>
                  <a:lnTo>
                    <a:pt x="981" y="1097"/>
                  </a:lnTo>
                  <a:lnTo>
                    <a:pt x="1050" y="1079"/>
                  </a:lnTo>
                  <a:lnTo>
                    <a:pt x="1069" y="1076"/>
                  </a:lnTo>
                  <a:lnTo>
                    <a:pt x="1085" y="1078"/>
                  </a:lnTo>
                  <a:lnTo>
                    <a:pt x="1100" y="1085"/>
                  </a:lnTo>
                  <a:lnTo>
                    <a:pt x="1111" y="1097"/>
                  </a:lnTo>
                  <a:lnTo>
                    <a:pt x="1121" y="1114"/>
                  </a:lnTo>
                  <a:lnTo>
                    <a:pt x="1145" y="1170"/>
                  </a:lnTo>
                  <a:lnTo>
                    <a:pt x="1169" y="1226"/>
                  </a:lnTo>
                  <a:lnTo>
                    <a:pt x="1173" y="1242"/>
                  </a:lnTo>
                  <a:lnTo>
                    <a:pt x="1174" y="1258"/>
                  </a:lnTo>
                  <a:lnTo>
                    <a:pt x="1172" y="1271"/>
                  </a:lnTo>
                  <a:lnTo>
                    <a:pt x="1164" y="1283"/>
                  </a:lnTo>
                  <a:lnTo>
                    <a:pt x="1153" y="1294"/>
                  </a:lnTo>
                  <a:lnTo>
                    <a:pt x="1138" y="1303"/>
                  </a:lnTo>
                  <a:lnTo>
                    <a:pt x="1082" y="1326"/>
                  </a:lnTo>
                  <a:lnTo>
                    <a:pt x="1025" y="1345"/>
                  </a:lnTo>
                  <a:lnTo>
                    <a:pt x="950" y="1361"/>
                  </a:lnTo>
                  <a:lnTo>
                    <a:pt x="877" y="1372"/>
                  </a:lnTo>
                  <a:lnTo>
                    <a:pt x="802" y="1375"/>
                  </a:lnTo>
                  <a:lnTo>
                    <a:pt x="729" y="1371"/>
                  </a:lnTo>
                  <a:lnTo>
                    <a:pt x="654" y="1359"/>
                  </a:lnTo>
                  <a:lnTo>
                    <a:pt x="580" y="1339"/>
                  </a:lnTo>
                  <a:lnTo>
                    <a:pt x="529" y="1319"/>
                  </a:lnTo>
                  <a:lnTo>
                    <a:pt x="481" y="1296"/>
                  </a:lnTo>
                  <a:lnTo>
                    <a:pt x="437" y="1270"/>
                  </a:lnTo>
                  <a:lnTo>
                    <a:pt x="395" y="1240"/>
                  </a:lnTo>
                  <a:lnTo>
                    <a:pt x="357" y="1206"/>
                  </a:lnTo>
                  <a:lnTo>
                    <a:pt x="323" y="1170"/>
                  </a:lnTo>
                  <a:lnTo>
                    <a:pt x="291" y="1130"/>
                  </a:lnTo>
                  <a:lnTo>
                    <a:pt x="262" y="1086"/>
                  </a:lnTo>
                  <a:lnTo>
                    <a:pt x="237" y="1040"/>
                  </a:lnTo>
                  <a:lnTo>
                    <a:pt x="214" y="990"/>
                  </a:lnTo>
                  <a:lnTo>
                    <a:pt x="202" y="956"/>
                  </a:lnTo>
                  <a:lnTo>
                    <a:pt x="191" y="922"/>
                  </a:lnTo>
                  <a:lnTo>
                    <a:pt x="181" y="888"/>
                  </a:lnTo>
                  <a:lnTo>
                    <a:pt x="42" y="888"/>
                  </a:lnTo>
                  <a:lnTo>
                    <a:pt x="25" y="885"/>
                  </a:lnTo>
                  <a:lnTo>
                    <a:pt x="12" y="875"/>
                  </a:lnTo>
                  <a:lnTo>
                    <a:pt x="3" y="862"/>
                  </a:lnTo>
                  <a:lnTo>
                    <a:pt x="0" y="845"/>
                  </a:lnTo>
                  <a:lnTo>
                    <a:pt x="0" y="751"/>
                  </a:lnTo>
                  <a:lnTo>
                    <a:pt x="3" y="735"/>
                  </a:lnTo>
                  <a:lnTo>
                    <a:pt x="12" y="721"/>
                  </a:lnTo>
                  <a:lnTo>
                    <a:pt x="25" y="712"/>
                  </a:lnTo>
                  <a:lnTo>
                    <a:pt x="42" y="708"/>
                  </a:lnTo>
                  <a:lnTo>
                    <a:pt x="158" y="708"/>
                  </a:lnTo>
                  <a:lnTo>
                    <a:pt x="158" y="633"/>
                  </a:lnTo>
                  <a:lnTo>
                    <a:pt x="42" y="633"/>
                  </a:lnTo>
                  <a:lnTo>
                    <a:pt x="25" y="629"/>
                  </a:lnTo>
                  <a:lnTo>
                    <a:pt x="12" y="619"/>
                  </a:lnTo>
                  <a:lnTo>
                    <a:pt x="3" y="606"/>
                  </a:lnTo>
                  <a:lnTo>
                    <a:pt x="0" y="590"/>
                  </a:lnTo>
                  <a:lnTo>
                    <a:pt x="0" y="495"/>
                  </a:lnTo>
                  <a:lnTo>
                    <a:pt x="3" y="480"/>
                  </a:lnTo>
                  <a:lnTo>
                    <a:pt x="12" y="466"/>
                  </a:lnTo>
                  <a:lnTo>
                    <a:pt x="25" y="457"/>
                  </a:lnTo>
                  <a:lnTo>
                    <a:pt x="42" y="454"/>
                  </a:lnTo>
                  <a:lnTo>
                    <a:pt x="189" y="454"/>
                  </a:lnTo>
                  <a:lnTo>
                    <a:pt x="194" y="438"/>
                  </a:lnTo>
                  <a:lnTo>
                    <a:pt x="213" y="386"/>
                  </a:lnTo>
                  <a:lnTo>
                    <a:pt x="235" y="335"/>
                  </a:lnTo>
                  <a:lnTo>
                    <a:pt x="261" y="288"/>
                  </a:lnTo>
                  <a:lnTo>
                    <a:pt x="292" y="243"/>
                  </a:lnTo>
                  <a:lnTo>
                    <a:pt x="326" y="200"/>
                  </a:lnTo>
                  <a:lnTo>
                    <a:pt x="364" y="161"/>
                  </a:lnTo>
                  <a:lnTo>
                    <a:pt x="406" y="125"/>
                  </a:lnTo>
                  <a:lnTo>
                    <a:pt x="449" y="95"/>
                  </a:lnTo>
                  <a:lnTo>
                    <a:pt x="494" y="70"/>
                  </a:lnTo>
                  <a:lnTo>
                    <a:pt x="540" y="49"/>
                  </a:lnTo>
                  <a:lnTo>
                    <a:pt x="588" y="31"/>
                  </a:lnTo>
                  <a:lnTo>
                    <a:pt x="638" y="18"/>
                  </a:lnTo>
                  <a:lnTo>
                    <a:pt x="689" y="8"/>
                  </a:lnTo>
                  <a:lnTo>
                    <a:pt x="762" y="1"/>
                  </a:lnTo>
                  <a:lnTo>
                    <a:pt x="8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563"/>
            <p:cNvSpPr>
              <a:spLocks/>
            </p:cNvSpPr>
            <p:nvPr/>
          </p:nvSpPr>
          <p:spPr bwMode="auto">
            <a:xfrm>
              <a:off x="10088563" y="1908176"/>
              <a:ext cx="225425" cy="300038"/>
            </a:xfrm>
            <a:custGeom>
              <a:avLst/>
              <a:gdLst>
                <a:gd name="T0" fmla="*/ 821 w 1423"/>
                <a:gd name="T1" fmla="*/ 6 h 1897"/>
                <a:gd name="T2" fmla="*/ 945 w 1423"/>
                <a:gd name="T3" fmla="*/ 41 h 1897"/>
                <a:gd name="T4" fmla="*/ 1047 w 1423"/>
                <a:gd name="T5" fmla="*/ 95 h 1897"/>
                <a:gd name="T6" fmla="*/ 1124 w 1423"/>
                <a:gd name="T7" fmla="*/ 159 h 1897"/>
                <a:gd name="T8" fmla="*/ 1167 w 1423"/>
                <a:gd name="T9" fmla="*/ 209 h 1897"/>
                <a:gd name="T10" fmla="*/ 1180 w 1423"/>
                <a:gd name="T11" fmla="*/ 230 h 1897"/>
                <a:gd name="T12" fmla="*/ 1190 w 1423"/>
                <a:gd name="T13" fmla="*/ 232 h 1897"/>
                <a:gd name="T14" fmla="*/ 1216 w 1423"/>
                <a:gd name="T15" fmla="*/ 240 h 1897"/>
                <a:gd name="T16" fmla="*/ 1252 w 1423"/>
                <a:gd name="T17" fmla="*/ 260 h 1897"/>
                <a:gd name="T18" fmla="*/ 1294 w 1423"/>
                <a:gd name="T19" fmla="*/ 295 h 1897"/>
                <a:gd name="T20" fmla="*/ 1332 w 1423"/>
                <a:gd name="T21" fmla="*/ 351 h 1897"/>
                <a:gd name="T22" fmla="*/ 1364 w 1423"/>
                <a:gd name="T23" fmla="*/ 433 h 1897"/>
                <a:gd name="T24" fmla="*/ 1381 w 1423"/>
                <a:gd name="T25" fmla="*/ 545 h 1897"/>
                <a:gd name="T26" fmla="*/ 1378 w 1423"/>
                <a:gd name="T27" fmla="*/ 693 h 1897"/>
                <a:gd name="T28" fmla="*/ 1353 w 1423"/>
                <a:gd name="T29" fmla="*/ 859 h 1897"/>
                <a:gd name="T30" fmla="*/ 1362 w 1423"/>
                <a:gd name="T31" fmla="*/ 903 h 1897"/>
                <a:gd name="T32" fmla="*/ 1394 w 1423"/>
                <a:gd name="T33" fmla="*/ 917 h 1897"/>
                <a:gd name="T34" fmla="*/ 1416 w 1423"/>
                <a:gd name="T35" fmla="*/ 950 h 1897"/>
                <a:gd name="T36" fmla="*/ 1423 w 1423"/>
                <a:gd name="T37" fmla="*/ 1011 h 1897"/>
                <a:gd name="T38" fmla="*/ 1410 w 1423"/>
                <a:gd name="T39" fmla="*/ 1108 h 1897"/>
                <a:gd name="T40" fmla="*/ 1370 w 1423"/>
                <a:gd name="T41" fmla="*/ 1239 h 1897"/>
                <a:gd name="T42" fmla="*/ 1328 w 1423"/>
                <a:gd name="T43" fmla="*/ 1320 h 1897"/>
                <a:gd name="T44" fmla="*/ 1292 w 1423"/>
                <a:gd name="T45" fmla="*/ 1353 h 1897"/>
                <a:gd name="T46" fmla="*/ 1259 w 1423"/>
                <a:gd name="T47" fmla="*/ 1445 h 1897"/>
                <a:gd name="T48" fmla="*/ 1194 w 1423"/>
                <a:gd name="T49" fmla="*/ 1585 h 1897"/>
                <a:gd name="T50" fmla="*/ 1096 w 1423"/>
                <a:gd name="T51" fmla="*/ 1715 h 1897"/>
                <a:gd name="T52" fmla="*/ 966 w 1423"/>
                <a:gd name="T53" fmla="*/ 1821 h 1897"/>
                <a:gd name="T54" fmla="*/ 813 w 1423"/>
                <a:gd name="T55" fmla="*/ 1885 h 1897"/>
                <a:gd name="T56" fmla="*/ 659 w 1423"/>
                <a:gd name="T57" fmla="*/ 1894 h 1897"/>
                <a:gd name="T58" fmla="*/ 508 w 1423"/>
                <a:gd name="T59" fmla="*/ 1850 h 1897"/>
                <a:gd name="T60" fmla="*/ 375 w 1423"/>
                <a:gd name="T61" fmla="*/ 1765 h 1897"/>
                <a:gd name="T62" fmla="*/ 271 w 1423"/>
                <a:gd name="T63" fmla="*/ 1653 h 1897"/>
                <a:gd name="T64" fmla="*/ 195 w 1423"/>
                <a:gd name="T65" fmla="*/ 1525 h 1897"/>
                <a:gd name="T66" fmla="*/ 150 w 1423"/>
                <a:gd name="T67" fmla="*/ 1397 h 1897"/>
                <a:gd name="T68" fmla="*/ 119 w 1423"/>
                <a:gd name="T69" fmla="*/ 1347 h 1897"/>
                <a:gd name="T70" fmla="*/ 81 w 1423"/>
                <a:gd name="T71" fmla="*/ 1299 h 1897"/>
                <a:gd name="T72" fmla="*/ 39 w 1423"/>
                <a:gd name="T73" fmla="*/ 1199 h 1897"/>
                <a:gd name="T74" fmla="*/ 6 w 1423"/>
                <a:gd name="T75" fmla="*/ 1071 h 1897"/>
                <a:gd name="T76" fmla="*/ 0 w 1423"/>
                <a:gd name="T77" fmla="*/ 988 h 1897"/>
                <a:gd name="T78" fmla="*/ 13 w 1423"/>
                <a:gd name="T79" fmla="*/ 936 h 1897"/>
                <a:gd name="T80" fmla="*/ 39 w 1423"/>
                <a:gd name="T81" fmla="*/ 911 h 1897"/>
                <a:gd name="T82" fmla="*/ 72 w 1423"/>
                <a:gd name="T83" fmla="*/ 903 h 1897"/>
                <a:gd name="T84" fmla="*/ 60 w 1423"/>
                <a:gd name="T85" fmla="*/ 815 h 1897"/>
                <a:gd name="T86" fmla="*/ 43 w 1423"/>
                <a:gd name="T87" fmla="*/ 638 h 1897"/>
                <a:gd name="T88" fmla="*/ 72 w 1423"/>
                <a:gd name="T89" fmla="*/ 477 h 1897"/>
                <a:gd name="T90" fmla="*/ 138 w 1423"/>
                <a:gd name="T91" fmla="*/ 343 h 1897"/>
                <a:gd name="T92" fmla="*/ 226 w 1423"/>
                <a:gd name="T93" fmla="*/ 233 h 1897"/>
                <a:gd name="T94" fmla="*/ 340 w 1423"/>
                <a:gd name="T95" fmla="*/ 133 h 1897"/>
                <a:gd name="T96" fmla="*/ 452 w 1423"/>
                <a:gd name="T97" fmla="*/ 62 h 1897"/>
                <a:gd name="T98" fmla="*/ 575 w 1423"/>
                <a:gd name="T99" fmla="*/ 16 h 1897"/>
                <a:gd name="T100" fmla="*/ 722 w 1423"/>
                <a:gd name="T101" fmla="*/ 0 h 1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23" h="1897">
                  <a:moveTo>
                    <a:pt x="722" y="0"/>
                  </a:moveTo>
                  <a:lnTo>
                    <a:pt x="774" y="1"/>
                  </a:lnTo>
                  <a:lnTo>
                    <a:pt x="821" y="6"/>
                  </a:lnTo>
                  <a:lnTo>
                    <a:pt x="866" y="15"/>
                  </a:lnTo>
                  <a:lnTo>
                    <a:pt x="906" y="27"/>
                  </a:lnTo>
                  <a:lnTo>
                    <a:pt x="945" y="41"/>
                  </a:lnTo>
                  <a:lnTo>
                    <a:pt x="980" y="58"/>
                  </a:lnTo>
                  <a:lnTo>
                    <a:pt x="1012" y="75"/>
                  </a:lnTo>
                  <a:lnTo>
                    <a:pt x="1047" y="95"/>
                  </a:lnTo>
                  <a:lnTo>
                    <a:pt x="1076" y="117"/>
                  </a:lnTo>
                  <a:lnTo>
                    <a:pt x="1102" y="138"/>
                  </a:lnTo>
                  <a:lnTo>
                    <a:pt x="1124" y="159"/>
                  </a:lnTo>
                  <a:lnTo>
                    <a:pt x="1141" y="177"/>
                  </a:lnTo>
                  <a:lnTo>
                    <a:pt x="1156" y="195"/>
                  </a:lnTo>
                  <a:lnTo>
                    <a:pt x="1167" y="209"/>
                  </a:lnTo>
                  <a:lnTo>
                    <a:pt x="1174" y="220"/>
                  </a:lnTo>
                  <a:lnTo>
                    <a:pt x="1179" y="228"/>
                  </a:lnTo>
                  <a:lnTo>
                    <a:pt x="1180" y="230"/>
                  </a:lnTo>
                  <a:lnTo>
                    <a:pt x="1181" y="230"/>
                  </a:lnTo>
                  <a:lnTo>
                    <a:pt x="1184" y="231"/>
                  </a:lnTo>
                  <a:lnTo>
                    <a:pt x="1190" y="232"/>
                  </a:lnTo>
                  <a:lnTo>
                    <a:pt x="1197" y="233"/>
                  </a:lnTo>
                  <a:lnTo>
                    <a:pt x="1206" y="237"/>
                  </a:lnTo>
                  <a:lnTo>
                    <a:pt x="1216" y="240"/>
                  </a:lnTo>
                  <a:lnTo>
                    <a:pt x="1227" y="245"/>
                  </a:lnTo>
                  <a:lnTo>
                    <a:pt x="1240" y="251"/>
                  </a:lnTo>
                  <a:lnTo>
                    <a:pt x="1252" y="260"/>
                  </a:lnTo>
                  <a:lnTo>
                    <a:pt x="1266" y="268"/>
                  </a:lnTo>
                  <a:lnTo>
                    <a:pt x="1280" y="280"/>
                  </a:lnTo>
                  <a:lnTo>
                    <a:pt x="1294" y="295"/>
                  </a:lnTo>
                  <a:lnTo>
                    <a:pt x="1307" y="310"/>
                  </a:lnTo>
                  <a:lnTo>
                    <a:pt x="1320" y="329"/>
                  </a:lnTo>
                  <a:lnTo>
                    <a:pt x="1332" y="351"/>
                  </a:lnTo>
                  <a:lnTo>
                    <a:pt x="1344" y="375"/>
                  </a:lnTo>
                  <a:lnTo>
                    <a:pt x="1354" y="402"/>
                  </a:lnTo>
                  <a:lnTo>
                    <a:pt x="1364" y="433"/>
                  </a:lnTo>
                  <a:lnTo>
                    <a:pt x="1372" y="467"/>
                  </a:lnTo>
                  <a:lnTo>
                    <a:pt x="1377" y="504"/>
                  </a:lnTo>
                  <a:lnTo>
                    <a:pt x="1381" y="545"/>
                  </a:lnTo>
                  <a:lnTo>
                    <a:pt x="1383" y="591"/>
                  </a:lnTo>
                  <a:lnTo>
                    <a:pt x="1382" y="639"/>
                  </a:lnTo>
                  <a:lnTo>
                    <a:pt x="1378" y="693"/>
                  </a:lnTo>
                  <a:lnTo>
                    <a:pt x="1373" y="751"/>
                  </a:lnTo>
                  <a:lnTo>
                    <a:pt x="1363" y="814"/>
                  </a:lnTo>
                  <a:lnTo>
                    <a:pt x="1353" y="859"/>
                  </a:lnTo>
                  <a:lnTo>
                    <a:pt x="1340" y="903"/>
                  </a:lnTo>
                  <a:lnTo>
                    <a:pt x="1351" y="903"/>
                  </a:lnTo>
                  <a:lnTo>
                    <a:pt x="1362" y="903"/>
                  </a:lnTo>
                  <a:lnTo>
                    <a:pt x="1373" y="907"/>
                  </a:lnTo>
                  <a:lnTo>
                    <a:pt x="1384" y="910"/>
                  </a:lnTo>
                  <a:lnTo>
                    <a:pt x="1394" y="917"/>
                  </a:lnTo>
                  <a:lnTo>
                    <a:pt x="1402" y="925"/>
                  </a:lnTo>
                  <a:lnTo>
                    <a:pt x="1410" y="936"/>
                  </a:lnTo>
                  <a:lnTo>
                    <a:pt x="1416" y="950"/>
                  </a:lnTo>
                  <a:lnTo>
                    <a:pt x="1421" y="967"/>
                  </a:lnTo>
                  <a:lnTo>
                    <a:pt x="1423" y="987"/>
                  </a:lnTo>
                  <a:lnTo>
                    <a:pt x="1423" y="1011"/>
                  </a:lnTo>
                  <a:lnTo>
                    <a:pt x="1422" y="1040"/>
                  </a:lnTo>
                  <a:lnTo>
                    <a:pt x="1417" y="1071"/>
                  </a:lnTo>
                  <a:lnTo>
                    <a:pt x="1410" y="1108"/>
                  </a:lnTo>
                  <a:lnTo>
                    <a:pt x="1399" y="1149"/>
                  </a:lnTo>
                  <a:lnTo>
                    <a:pt x="1384" y="1197"/>
                  </a:lnTo>
                  <a:lnTo>
                    <a:pt x="1370" y="1239"/>
                  </a:lnTo>
                  <a:lnTo>
                    <a:pt x="1355" y="1273"/>
                  </a:lnTo>
                  <a:lnTo>
                    <a:pt x="1342" y="1299"/>
                  </a:lnTo>
                  <a:lnTo>
                    <a:pt x="1328" y="1320"/>
                  </a:lnTo>
                  <a:lnTo>
                    <a:pt x="1316" y="1337"/>
                  </a:lnTo>
                  <a:lnTo>
                    <a:pt x="1303" y="1347"/>
                  </a:lnTo>
                  <a:lnTo>
                    <a:pt x="1292" y="1353"/>
                  </a:lnTo>
                  <a:lnTo>
                    <a:pt x="1281" y="1355"/>
                  </a:lnTo>
                  <a:lnTo>
                    <a:pt x="1272" y="1400"/>
                  </a:lnTo>
                  <a:lnTo>
                    <a:pt x="1259" y="1445"/>
                  </a:lnTo>
                  <a:lnTo>
                    <a:pt x="1241" y="1493"/>
                  </a:lnTo>
                  <a:lnTo>
                    <a:pt x="1219" y="1539"/>
                  </a:lnTo>
                  <a:lnTo>
                    <a:pt x="1194" y="1585"/>
                  </a:lnTo>
                  <a:lnTo>
                    <a:pt x="1165" y="1630"/>
                  </a:lnTo>
                  <a:lnTo>
                    <a:pt x="1132" y="1674"/>
                  </a:lnTo>
                  <a:lnTo>
                    <a:pt x="1096" y="1715"/>
                  </a:lnTo>
                  <a:lnTo>
                    <a:pt x="1056" y="1754"/>
                  </a:lnTo>
                  <a:lnTo>
                    <a:pt x="1013" y="1789"/>
                  </a:lnTo>
                  <a:lnTo>
                    <a:pt x="966" y="1821"/>
                  </a:lnTo>
                  <a:lnTo>
                    <a:pt x="916" y="1848"/>
                  </a:lnTo>
                  <a:lnTo>
                    <a:pt x="864" y="1870"/>
                  </a:lnTo>
                  <a:lnTo>
                    <a:pt x="813" y="1885"/>
                  </a:lnTo>
                  <a:lnTo>
                    <a:pt x="763" y="1894"/>
                  </a:lnTo>
                  <a:lnTo>
                    <a:pt x="711" y="1897"/>
                  </a:lnTo>
                  <a:lnTo>
                    <a:pt x="659" y="1894"/>
                  </a:lnTo>
                  <a:lnTo>
                    <a:pt x="608" y="1885"/>
                  </a:lnTo>
                  <a:lnTo>
                    <a:pt x="557" y="1871"/>
                  </a:lnTo>
                  <a:lnTo>
                    <a:pt x="508" y="1850"/>
                  </a:lnTo>
                  <a:lnTo>
                    <a:pt x="461" y="1826"/>
                  </a:lnTo>
                  <a:lnTo>
                    <a:pt x="417" y="1796"/>
                  </a:lnTo>
                  <a:lnTo>
                    <a:pt x="375" y="1765"/>
                  </a:lnTo>
                  <a:lnTo>
                    <a:pt x="338" y="1730"/>
                  </a:lnTo>
                  <a:lnTo>
                    <a:pt x="303" y="1692"/>
                  </a:lnTo>
                  <a:lnTo>
                    <a:pt x="271" y="1653"/>
                  </a:lnTo>
                  <a:lnTo>
                    <a:pt x="242" y="1611"/>
                  </a:lnTo>
                  <a:lnTo>
                    <a:pt x="217" y="1568"/>
                  </a:lnTo>
                  <a:lnTo>
                    <a:pt x="195" y="1525"/>
                  </a:lnTo>
                  <a:lnTo>
                    <a:pt x="176" y="1483"/>
                  </a:lnTo>
                  <a:lnTo>
                    <a:pt x="162" y="1439"/>
                  </a:lnTo>
                  <a:lnTo>
                    <a:pt x="150" y="1397"/>
                  </a:lnTo>
                  <a:lnTo>
                    <a:pt x="142" y="1355"/>
                  </a:lnTo>
                  <a:lnTo>
                    <a:pt x="131" y="1353"/>
                  </a:lnTo>
                  <a:lnTo>
                    <a:pt x="119" y="1347"/>
                  </a:lnTo>
                  <a:lnTo>
                    <a:pt x="107" y="1337"/>
                  </a:lnTo>
                  <a:lnTo>
                    <a:pt x="94" y="1320"/>
                  </a:lnTo>
                  <a:lnTo>
                    <a:pt x="81" y="1299"/>
                  </a:lnTo>
                  <a:lnTo>
                    <a:pt x="68" y="1273"/>
                  </a:lnTo>
                  <a:lnTo>
                    <a:pt x="53" y="1239"/>
                  </a:lnTo>
                  <a:lnTo>
                    <a:pt x="39" y="1199"/>
                  </a:lnTo>
                  <a:lnTo>
                    <a:pt x="24" y="1149"/>
                  </a:lnTo>
                  <a:lnTo>
                    <a:pt x="14" y="1109"/>
                  </a:lnTo>
                  <a:lnTo>
                    <a:pt x="6" y="1071"/>
                  </a:lnTo>
                  <a:lnTo>
                    <a:pt x="2" y="1040"/>
                  </a:lnTo>
                  <a:lnTo>
                    <a:pt x="0" y="1012"/>
                  </a:lnTo>
                  <a:lnTo>
                    <a:pt x="0" y="988"/>
                  </a:lnTo>
                  <a:lnTo>
                    <a:pt x="3" y="967"/>
                  </a:lnTo>
                  <a:lnTo>
                    <a:pt x="7" y="951"/>
                  </a:lnTo>
                  <a:lnTo>
                    <a:pt x="13" y="936"/>
                  </a:lnTo>
                  <a:lnTo>
                    <a:pt x="21" y="925"/>
                  </a:lnTo>
                  <a:lnTo>
                    <a:pt x="29" y="917"/>
                  </a:lnTo>
                  <a:lnTo>
                    <a:pt x="39" y="911"/>
                  </a:lnTo>
                  <a:lnTo>
                    <a:pt x="50" y="907"/>
                  </a:lnTo>
                  <a:lnTo>
                    <a:pt x="61" y="905"/>
                  </a:lnTo>
                  <a:lnTo>
                    <a:pt x="72" y="903"/>
                  </a:lnTo>
                  <a:lnTo>
                    <a:pt x="83" y="905"/>
                  </a:lnTo>
                  <a:lnTo>
                    <a:pt x="70" y="860"/>
                  </a:lnTo>
                  <a:lnTo>
                    <a:pt x="60" y="815"/>
                  </a:lnTo>
                  <a:lnTo>
                    <a:pt x="50" y="754"/>
                  </a:lnTo>
                  <a:lnTo>
                    <a:pt x="44" y="695"/>
                  </a:lnTo>
                  <a:lnTo>
                    <a:pt x="43" y="638"/>
                  </a:lnTo>
                  <a:lnTo>
                    <a:pt x="47" y="582"/>
                  </a:lnTo>
                  <a:lnTo>
                    <a:pt x="58" y="527"/>
                  </a:lnTo>
                  <a:lnTo>
                    <a:pt x="72" y="477"/>
                  </a:lnTo>
                  <a:lnTo>
                    <a:pt x="91" y="430"/>
                  </a:lnTo>
                  <a:lnTo>
                    <a:pt x="113" y="385"/>
                  </a:lnTo>
                  <a:lnTo>
                    <a:pt x="138" y="343"/>
                  </a:lnTo>
                  <a:lnTo>
                    <a:pt x="165" y="303"/>
                  </a:lnTo>
                  <a:lnTo>
                    <a:pt x="195" y="267"/>
                  </a:lnTo>
                  <a:lnTo>
                    <a:pt x="226" y="233"/>
                  </a:lnTo>
                  <a:lnTo>
                    <a:pt x="262" y="197"/>
                  </a:lnTo>
                  <a:lnTo>
                    <a:pt x="299" y="164"/>
                  </a:lnTo>
                  <a:lnTo>
                    <a:pt x="340" y="133"/>
                  </a:lnTo>
                  <a:lnTo>
                    <a:pt x="381" y="105"/>
                  </a:lnTo>
                  <a:lnTo>
                    <a:pt x="416" y="83"/>
                  </a:lnTo>
                  <a:lnTo>
                    <a:pt x="452" y="62"/>
                  </a:lnTo>
                  <a:lnTo>
                    <a:pt x="490" y="43"/>
                  </a:lnTo>
                  <a:lnTo>
                    <a:pt x="531" y="28"/>
                  </a:lnTo>
                  <a:lnTo>
                    <a:pt x="575" y="16"/>
                  </a:lnTo>
                  <a:lnTo>
                    <a:pt x="621" y="7"/>
                  </a:lnTo>
                  <a:lnTo>
                    <a:pt x="668" y="2"/>
                  </a:lnTo>
                  <a:lnTo>
                    <a:pt x="7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8" name="Group 1167"/>
          <p:cNvGrpSpPr/>
          <p:nvPr/>
        </p:nvGrpSpPr>
        <p:grpSpPr>
          <a:xfrm>
            <a:off x="5694409" y="5064957"/>
            <a:ext cx="542925" cy="571500"/>
            <a:chOff x="10937875" y="1908176"/>
            <a:chExt cx="542925" cy="571500"/>
          </a:xfrm>
          <a:solidFill>
            <a:srgbClr val="000000"/>
          </a:solidFill>
        </p:grpSpPr>
        <p:sp>
          <p:nvSpPr>
            <p:cNvPr id="379" name="Freeform 568"/>
            <p:cNvSpPr>
              <a:spLocks/>
            </p:cNvSpPr>
            <p:nvPr/>
          </p:nvSpPr>
          <p:spPr bwMode="auto">
            <a:xfrm>
              <a:off x="11039475" y="1908176"/>
              <a:ext cx="227013" cy="303213"/>
            </a:xfrm>
            <a:custGeom>
              <a:avLst/>
              <a:gdLst>
                <a:gd name="T0" fmla="*/ 829 w 1438"/>
                <a:gd name="T1" fmla="*/ 6 h 1912"/>
                <a:gd name="T2" fmla="*/ 954 w 1438"/>
                <a:gd name="T3" fmla="*/ 41 h 1912"/>
                <a:gd name="T4" fmla="*/ 1056 w 1438"/>
                <a:gd name="T5" fmla="*/ 96 h 1912"/>
                <a:gd name="T6" fmla="*/ 1134 w 1438"/>
                <a:gd name="T7" fmla="*/ 160 h 1912"/>
                <a:gd name="T8" fmla="*/ 1177 w 1438"/>
                <a:gd name="T9" fmla="*/ 210 h 1912"/>
                <a:gd name="T10" fmla="*/ 1192 w 1438"/>
                <a:gd name="T11" fmla="*/ 232 h 1912"/>
                <a:gd name="T12" fmla="*/ 1201 w 1438"/>
                <a:gd name="T13" fmla="*/ 233 h 1912"/>
                <a:gd name="T14" fmla="*/ 1228 w 1438"/>
                <a:gd name="T15" fmla="*/ 242 h 1912"/>
                <a:gd name="T16" fmla="*/ 1265 w 1438"/>
                <a:gd name="T17" fmla="*/ 261 h 1912"/>
                <a:gd name="T18" fmla="*/ 1306 w 1438"/>
                <a:gd name="T19" fmla="*/ 297 h 1912"/>
                <a:gd name="T20" fmla="*/ 1345 w 1438"/>
                <a:gd name="T21" fmla="*/ 354 h 1912"/>
                <a:gd name="T22" fmla="*/ 1376 w 1438"/>
                <a:gd name="T23" fmla="*/ 436 h 1912"/>
                <a:gd name="T24" fmla="*/ 1395 w 1438"/>
                <a:gd name="T25" fmla="*/ 549 h 1912"/>
                <a:gd name="T26" fmla="*/ 1391 w 1438"/>
                <a:gd name="T27" fmla="*/ 700 h 1912"/>
                <a:gd name="T28" fmla="*/ 1366 w 1438"/>
                <a:gd name="T29" fmla="*/ 865 h 1912"/>
                <a:gd name="T30" fmla="*/ 1375 w 1438"/>
                <a:gd name="T31" fmla="*/ 911 h 1912"/>
                <a:gd name="T32" fmla="*/ 1407 w 1438"/>
                <a:gd name="T33" fmla="*/ 924 h 1912"/>
                <a:gd name="T34" fmla="*/ 1430 w 1438"/>
                <a:gd name="T35" fmla="*/ 957 h 1912"/>
                <a:gd name="T36" fmla="*/ 1438 w 1438"/>
                <a:gd name="T37" fmla="*/ 1019 h 1912"/>
                <a:gd name="T38" fmla="*/ 1423 w 1438"/>
                <a:gd name="T39" fmla="*/ 1116 h 1912"/>
                <a:gd name="T40" fmla="*/ 1385 w 1438"/>
                <a:gd name="T41" fmla="*/ 1241 h 1912"/>
                <a:gd name="T42" fmla="*/ 1346 w 1438"/>
                <a:gd name="T43" fmla="*/ 1322 h 1912"/>
                <a:gd name="T44" fmla="*/ 1312 w 1438"/>
                <a:gd name="T45" fmla="*/ 1359 h 1912"/>
                <a:gd name="T46" fmla="*/ 1283 w 1438"/>
                <a:gd name="T47" fmla="*/ 1410 h 1912"/>
                <a:gd name="T48" fmla="*/ 1231 w 1438"/>
                <a:gd name="T49" fmla="*/ 1551 h 1912"/>
                <a:gd name="T50" fmla="*/ 1143 w 1438"/>
                <a:gd name="T51" fmla="*/ 1686 h 1912"/>
                <a:gd name="T52" fmla="*/ 1022 w 1438"/>
                <a:gd name="T53" fmla="*/ 1802 h 1912"/>
                <a:gd name="T54" fmla="*/ 872 w 1438"/>
                <a:gd name="T55" fmla="*/ 1884 h 1912"/>
                <a:gd name="T56" fmla="*/ 717 w 1438"/>
                <a:gd name="T57" fmla="*/ 1912 h 1912"/>
                <a:gd name="T58" fmla="*/ 563 w 1438"/>
                <a:gd name="T59" fmla="*/ 1885 h 1912"/>
                <a:gd name="T60" fmla="*/ 421 w 1438"/>
                <a:gd name="T61" fmla="*/ 1811 h 1912"/>
                <a:gd name="T62" fmla="*/ 305 w 1438"/>
                <a:gd name="T63" fmla="*/ 1705 h 1912"/>
                <a:gd name="T64" fmla="*/ 220 w 1438"/>
                <a:gd name="T65" fmla="*/ 1582 h 1912"/>
                <a:gd name="T66" fmla="*/ 164 w 1438"/>
                <a:gd name="T67" fmla="*/ 1450 h 1912"/>
                <a:gd name="T68" fmla="*/ 133 w 1438"/>
                <a:gd name="T69" fmla="*/ 1363 h 1912"/>
                <a:gd name="T70" fmla="*/ 95 w 1438"/>
                <a:gd name="T71" fmla="*/ 1330 h 1912"/>
                <a:gd name="T72" fmla="*/ 55 w 1438"/>
                <a:gd name="T73" fmla="*/ 1248 h 1912"/>
                <a:gd name="T74" fmla="*/ 14 w 1438"/>
                <a:gd name="T75" fmla="*/ 1116 h 1912"/>
                <a:gd name="T76" fmla="*/ 0 w 1438"/>
                <a:gd name="T77" fmla="*/ 1020 h 1912"/>
                <a:gd name="T78" fmla="*/ 8 w 1438"/>
                <a:gd name="T79" fmla="*/ 957 h 1912"/>
                <a:gd name="T80" fmla="*/ 31 w 1438"/>
                <a:gd name="T81" fmla="*/ 924 h 1912"/>
                <a:gd name="T82" fmla="*/ 62 w 1438"/>
                <a:gd name="T83" fmla="*/ 911 h 1912"/>
                <a:gd name="T84" fmla="*/ 71 w 1438"/>
                <a:gd name="T85" fmla="*/ 865 h 1912"/>
                <a:gd name="T86" fmla="*/ 45 w 1438"/>
                <a:gd name="T87" fmla="*/ 701 h 1912"/>
                <a:gd name="T88" fmla="*/ 59 w 1438"/>
                <a:gd name="T89" fmla="*/ 532 h 1912"/>
                <a:gd name="T90" fmla="*/ 115 w 1438"/>
                <a:gd name="T91" fmla="*/ 387 h 1912"/>
                <a:gd name="T92" fmla="*/ 198 w 1438"/>
                <a:gd name="T93" fmla="*/ 268 h 1912"/>
                <a:gd name="T94" fmla="*/ 329 w 1438"/>
                <a:gd name="T95" fmla="*/ 144 h 1912"/>
                <a:gd name="T96" fmla="*/ 457 w 1438"/>
                <a:gd name="T97" fmla="*/ 62 h 1912"/>
                <a:gd name="T98" fmla="*/ 581 w 1438"/>
                <a:gd name="T99" fmla="*/ 15 h 1912"/>
                <a:gd name="T100" fmla="*/ 729 w 1438"/>
                <a:gd name="T101" fmla="*/ 0 h 1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38" h="1912">
                  <a:moveTo>
                    <a:pt x="729" y="0"/>
                  </a:moveTo>
                  <a:lnTo>
                    <a:pt x="781" y="1"/>
                  </a:lnTo>
                  <a:lnTo>
                    <a:pt x="829" y="6"/>
                  </a:lnTo>
                  <a:lnTo>
                    <a:pt x="874" y="15"/>
                  </a:lnTo>
                  <a:lnTo>
                    <a:pt x="916" y="27"/>
                  </a:lnTo>
                  <a:lnTo>
                    <a:pt x="954" y="41"/>
                  </a:lnTo>
                  <a:lnTo>
                    <a:pt x="989" y="57"/>
                  </a:lnTo>
                  <a:lnTo>
                    <a:pt x="1022" y="75"/>
                  </a:lnTo>
                  <a:lnTo>
                    <a:pt x="1056" y="96"/>
                  </a:lnTo>
                  <a:lnTo>
                    <a:pt x="1086" y="117"/>
                  </a:lnTo>
                  <a:lnTo>
                    <a:pt x="1112" y="139"/>
                  </a:lnTo>
                  <a:lnTo>
                    <a:pt x="1134" y="160"/>
                  </a:lnTo>
                  <a:lnTo>
                    <a:pt x="1152" y="178"/>
                  </a:lnTo>
                  <a:lnTo>
                    <a:pt x="1166" y="196"/>
                  </a:lnTo>
                  <a:lnTo>
                    <a:pt x="1177" y="210"/>
                  </a:lnTo>
                  <a:lnTo>
                    <a:pt x="1185" y="222"/>
                  </a:lnTo>
                  <a:lnTo>
                    <a:pt x="1189" y="229"/>
                  </a:lnTo>
                  <a:lnTo>
                    <a:pt x="1192" y="232"/>
                  </a:lnTo>
                  <a:lnTo>
                    <a:pt x="1193" y="232"/>
                  </a:lnTo>
                  <a:lnTo>
                    <a:pt x="1196" y="232"/>
                  </a:lnTo>
                  <a:lnTo>
                    <a:pt x="1201" y="233"/>
                  </a:lnTo>
                  <a:lnTo>
                    <a:pt x="1208" y="236"/>
                  </a:lnTo>
                  <a:lnTo>
                    <a:pt x="1218" y="238"/>
                  </a:lnTo>
                  <a:lnTo>
                    <a:pt x="1228" y="242"/>
                  </a:lnTo>
                  <a:lnTo>
                    <a:pt x="1239" y="246"/>
                  </a:lnTo>
                  <a:lnTo>
                    <a:pt x="1252" y="253"/>
                  </a:lnTo>
                  <a:lnTo>
                    <a:pt x="1265" y="261"/>
                  </a:lnTo>
                  <a:lnTo>
                    <a:pt x="1278" y="271"/>
                  </a:lnTo>
                  <a:lnTo>
                    <a:pt x="1291" y="283"/>
                  </a:lnTo>
                  <a:lnTo>
                    <a:pt x="1306" y="297"/>
                  </a:lnTo>
                  <a:lnTo>
                    <a:pt x="1319" y="313"/>
                  </a:lnTo>
                  <a:lnTo>
                    <a:pt x="1332" y="332"/>
                  </a:lnTo>
                  <a:lnTo>
                    <a:pt x="1345" y="354"/>
                  </a:lnTo>
                  <a:lnTo>
                    <a:pt x="1356" y="378"/>
                  </a:lnTo>
                  <a:lnTo>
                    <a:pt x="1367" y="406"/>
                  </a:lnTo>
                  <a:lnTo>
                    <a:pt x="1376" y="436"/>
                  </a:lnTo>
                  <a:lnTo>
                    <a:pt x="1384" y="470"/>
                  </a:lnTo>
                  <a:lnTo>
                    <a:pt x="1390" y="509"/>
                  </a:lnTo>
                  <a:lnTo>
                    <a:pt x="1395" y="549"/>
                  </a:lnTo>
                  <a:lnTo>
                    <a:pt x="1396" y="595"/>
                  </a:lnTo>
                  <a:lnTo>
                    <a:pt x="1396" y="645"/>
                  </a:lnTo>
                  <a:lnTo>
                    <a:pt x="1391" y="700"/>
                  </a:lnTo>
                  <a:lnTo>
                    <a:pt x="1386" y="758"/>
                  </a:lnTo>
                  <a:lnTo>
                    <a:pt x="1376" y="821"/>
                  </a:lnTo>
                  <a:lnTo>
                    <a:pt x="1366" y="865"/>
                  </a:lnTo>
                  <a:lnTo>
                    <a:pt x="1352" y="911"/>
                  </a:lnTo>
                  <a:lnTo>
                    <a:pt x="1363" y="910"/>
                  </a:lnTo>
                  <a:lnTo>
                    <a:pt x="1375" y="911"/>
                  </a:lnTo>
                  <a:lnTo>
                    <a:pt x="1386" y="913"/>
                  </a:lnTo>
                  <a:lnTo>
                    <a:pt x="1397" y="918"/>
                  </a:lnTo>
                  <a:lnTo>
                    <a:pt x="1407" y="924"/>
                  </a:lnTo>
                  <a:lnTo>
                    <a:pt x="1416" y="932"/>
                  </a:lnTo>
                  <a:lnTo>
                    <a:pt x="1423" y="943"/>
                  </a:lnTo>
                  <a:lnTo>
                    <a:pt x="1430" y="957"/>
                  </a:lnTo>
                  <a:lnTo>
                    <a:pt x="1434" y="975"/>
                  </a:lnTo>
                  <a:lnTo>
                    <a:pt x="1436" y="995"/>
                  </a:lnTo>
                  <a:lnTo>
                    <a:pt x="1438" y="1019"/>
                  </a:lnTo>
                  <a:lnTo>
                    <a:pt x="1435" y="1047"/>
                  </a:lnTo>
                  <a:lnTo>
                    <a:pt x="1430" y="1079"/>
                  </a:lnTo>
                  <a:lnTo>
                    <a:pt x="1423" y="1116"/>
                  </a:lnTo>
                  <a:lnTo>
                    <a:pt x="1412" y="1158"/>
                  </a:lnTo>
                  <a:lnTo>
                    <a:pt x="1398" y="1203"/>
                  </a:lnTo>
                  <a:lnTo>
                    <a:pt x="1385" y="1241"/>
                  </a:lnTo>
                  <a:lnTo>
                    <a:pt x="1372" y="1273"/>
                  </a:lnTo>
                  <a:lnTo>
                    <a:pt x="1358" y="1300"/>
                  </a:lnTo>
                  <a:lnTo>
                    <a:pt x="1346" y="1322"/>
                  </a:lnTo>
                  <a:lnTo>
                    <a:pt x="1334" y="1338"/>
                  </a:lnTo>
                  <a:lnTo>
                    <a:pt x="1323" y="1350"/>
                  </a:lnTo>
                  <a:lnTo>
                    <a:pt x="1312" y="1359"/>
                  </a:lnTo>
                  <a:lnTo>
                    <a:pt x="1301" y="1364"/>
                  </a:lnTo>
                  <a:lnTo>
                    <a:pt x="1291" y="1365"/>
                  </a:lnTo>
                  <a:lnTo>
                    <a:pt x="1283" y="1410"/>
                  </a:lnTo>
                  <a:lnTo>
                    <a:pt x="1269" y="1456"/>
                  </a:lnTo>
                  <a:lnTo>
                    <a:pt x="1252" y="1504"/>
                  </a:lnTo>
                  <a:lnTo>
                    <a:pt x="1231" y="1551"/>
                  </a:lnTo>
                  <a:lnTo>
                    <a:pt x="1206" y="1597"/>
                  </a:lnTo>
                  <a:lnTo>
                    <a:pt x="1176" y="1642"/>
                  </a:lnTo>
                  <a:lnTo>
                    <a:pt x="1143" y="1686"/>
                  </a:lnTo>
                  <a:lnTo>
                    <a:pt x="1106" y="1727"/>
                  </a:lnTo>
                  <a:lnTo>
                    <a:pt x="1066" y="1767"/>
                  </a:lnTo>
                  <a:lnTo>
                    <a:pt x="1022" y="1802"/>
                  </a:lnTo>
                  <a:lnTo>
                    <a:pt x="975" y="1835"/>
                  </a:lnTo>
                  <a:lnTo>
                    <a:pt x="925" y="1862"/>
                  </a:lnTo>
                  <a:lnTo>
                    <a:pt x="872" y="1884"/>
                  </a:lnTo>
                  <a:lnTo>
                    <a:pt x="821" y="1900"/>
                  </a:lnTo>
                  <a:lnTo>
                    <a:pt x="770" y="1908"/>
                  </a:lnTo>
                  <a:lnTo>
                    <a:pt x="717" y="1912"/>
                  </a:lnTo>
                  <a:lnTo>
                    <a:pt x="665" y="1908"/>
                  </a:lnTo>
                  <a:lnTo>
                    <a:pt x="614" y="1900"/>
                  </a:lnTo>
                  <a:lnTo>
                    <a:pt x="563" y="1885"/>
                  </a:lnTo>
                  <a:lnTo>
                    <a:pt x="513" y="1865"/>
                  </a:lnTo>
                  <a:lnTo>
                    <a:pt x="466" y="1839"/>
                  </a:lnTo>
                  <a:lnTo>
                    <a:pt x="421" y="1811"/>
                  </a:lnTo>
                  <a:lnTo>
                    <a:pt x="379" y="1778"/>
                  </a:lnTo>
                  <a:lnTo>
                    <a:pt x="340" y="1743"/>
                  </a:lnTo>
                  <a:lnTo>
                    <a:pt x="305" y="1705"/>
                  </a:lnTo>
                  <a:lnTo>
                    <a:pt x="273" y="1665"/>
                  </a:lnTo>
                  <a:lnTo>
                    <a:pt x="245" y="1623"/>
                  </a:lnTo>
                  <a:lnTo>
                    <a:pt x="220" y="1582"/>
                  </a:lnTo>
                  <a:lnTo>
                    <a:pt x="198" y="1538"/>
                  </a:lnTo>
                  <a:lnTo>
                    <a:pt x="179" y="1494"/>
                  </a:lnTo>
                  <a:lnTo>
                    <a:pt x="164" y="1450"/>
                  </a:lnTo>
                  <a:lnTo>
                    <a:pt x="153" y="1407"/>
                  </a:lnTo>
                  <a:lnTo>
                    <a:pt x="144" y="1365"/>
                  </a:lnTo>
                  <a:lnTo>
                    <a:pt x="133" y="1363"/>
                  </a:lnTo>
                  <a:lnTo>
                    <a:pt x="121" y="1357"/>
                  </a:lnTo>
                  <a:lnTo>
                    <a:pt x="109" y="1347"/>
                  </a:lnTo>
                  <a:lnTo>
                    <a:pt x="95" y="1330"/>
                  </a:lnTo>
                  <a:lnTo>
                    <a:pt x="82" y="1309"/>
                  </a:lnTo>
                  <a:lnTo>
                    <a:pt x="69" y="1282"/>
                  </a:lnTo>
                  <a:lnTo>
                    <a:pt x="55" y="1248"/>
                  </a:lnTo>
                  <a:lnTo>
                    <a:pt x="41" y="1207"/>
                  </a:lnTo>
                  <a:lnTo>
                    <a:pt x="25" y="1158"/>
                  </a:lnTo>
                  <a:lnTo>
                    <a:pt x="14" y="1116"/>
                  </a:lnTo>
                  <a:lnTo>
                    <a:pt x="6" y="1080"/>
                  </a:lnTo>
                  <a:lnTo>
                    <a:pt x="2" y="1047"/>
                  </a:lnTo>
                  <a:lnTo>
                    <a:pt x="0" y="1020"/>
                  </a:lnTo>
                  <a:lnTo>
                    <a:pt x="1" y="996"/>
                  </a:lnTo>
                  <a:lnTo>
                    <a:pt x="3" y="975"/>
                  </a:lnTo>
                  <a:lnTo>
                    <a:pt x="8" y="957"/>
                  </a:lnTo>
                  <a:lnTo>
                    <a:pt x="14" y="944"/>
                  </a:lnTo>
                  <a:lnTo>
                    <a:pt x="22" y="932"/>
                  </a:lnTo>
                  <a:lnTo>
                    <a:pt x="31" y="924"/>
                  </a:lnTo>
                  <a:lnTo>
                    <a:pt x="41" y="918"/>
                  </a:lnTo>
                  <a:lnTo>
                    <a:pt x="52" y="913"/>
                  </a:lnTo>
                  <a:lnTo>
                    <a:pt x="62" y="911"/>
                  </a:lnTo>
                  <a:lnTo>
                    <a:pt x="73" y="910"/>
                  </a:lnTo>
                  <a:lnTo>
                    <a:pt x="86" y="911"/>
                  </a:lnTo>
                  <a:lnTo>
                    <a:pt x="71" y="865"/>
                  </a:lnTo>
                  <a:lnTo>
                    <a:pt x="61" y="821"/>
                  </a:lnTo>
                  <a:lnTo>
                    <a:pt x="50" y="760"/>
                  </a:lnTo>
                  <a:lnTo>
                    <a:pt x="45" y="701"/>
                  </a:lnTo>
                  <a:lnTo>
                    <a:pt x="44" y="643"/>
                  </a:lnTo>
                  <a:lnTo>
                    <a:pt x="48" y="587"/>
                  </a:lnTo>
                  <a:lnTo>
                    <a:pt x="59" y="532"/>
                  </a:lnTo>
                  <a:lnTo>
                    <a:pt x="73" y="480"/>
                  </a:lnTo>
                  <a:lnTo>
                    <a:pt x="92" y="432"/>
                  </a:lnTo>
                  <a:lnTo>
                    <a:pt x="115" y="387"/>
                  </a:lnTo>
                  <a:lnTo>
                    <a:pt x="139" y="345"/>
                  </a:lnTo>
                  <a:lnTo>
                    <a:pt x="168" y="306"/>
                  </a:lnTo>
                  <a:lnTo>
                    <a:pt x="198" y="268"/>
                  </a:lnTo>
                  <a:lnTo>
                    <a:pt x="228" y="234"/>
                  </a:lnTo>
                  <a:lnTo>
                    <a:pt x="278" y="187"/>
                  </a:lnTo>
                  <a:lnTo>
                    <a:pt x="329" y="144"/>
                  </a:lnTo>
                  <a:lnTo>
                    <a:pt x="385" y="106"/>
                  </a:lnTo>
                  <a:lnTo>
                    <a:pt x="421" y="83"/>
                  </a:lnTo>
                  <a:lnTo>
                    <a:pt x="457" y="62"/>
                  </a:lnTo>
                  <a:lnTo>
                    <a:pt x="496" y="44"/>
                  </a:lnTo>
                  <a:lnTo>
                    <a:pt x="537" y="28"/>
                  </a:lnTo>
                  <a:lnTo>
                    <a:pt x="581" y="15"/>
                  </a:lnTo>
                  <a:lnTo>
                    <a:pt x="627" y="6"/>
                  </a:lnTo>
                  <a:lnTo>
                    <a:pt x="675" y="2"/>
                  </a:lnTo>
                  <a:lnTo>
                    <a:pt x="7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569"/>
            <p:cNvSpPr>
              <a:spLocks/>
            </p:cNvSpPr>
            <p:nvPr/>
          </p:nvSpPr>
          <p:spPr bwMode="auto">
            <a:xfrm>
              <a:off x="10937875" y="2206626"/>
              <a:ext cx="360363" cy="200025"/>
            </a:xfrm>
            <a:custGeom>
              <a:avLst/>
              <a:gdLst>
                <a:gd name="T0" fmla="*/ 1174 w 2266"/>
                <a:gd name="T1" fmla="*/ 919 h 1256"/>
                <a:gd name="T2" fmla="*/ 1236 w 2266"/>
                <a:gd name="T3" fmla="*/ 514 h 1256"/>
                <a:gd name="T4" fmla="*/ 1189 w 2266"/>
                <a:gd name="T5" fmla="*/ 414 h 1256"/>
                <a:gd name="T6" fmla="*/ 1177 w 2266"/>
                <a:gd name="T7" fmla="*/ 338 h 1256"/>
                <a:gd name="T8" fmla="*/ 1192 w 2266"/>
                <a:gd name="T9" fmla="*/ 284 h 1256"/>
                <a:gd name="T10" fmla="*/ 1223 w 2266"/>
                <a:gd name="T11" fmla="*/ 248 h 1256"/>
                <a:gd name="T12" fmla="*/ 1264 w 2266"/>
                <a:gd name="T13" fmla="*/ 226 h 1256"/>
                <a:gd name="T14" fmla="*/ 1306 w 2266"/>
                <a:gd name="T15" fmla="*/ 214 h 1256"/>
                <a:gd name="T16" fmla="*/ 1342 w 2266"/>
                <a:gd name="T17" fmla="*/ 210 h 1256"/>
                <a:gd name="T18" fmla="*/ 1361 w 2266"/>
                <a:gd name="T19" fmla="*/ 210 h 1256"/>
                <a:gd name="T20" fmla="*/ 1387 w 2266"/>
                <a:gd name="T21" fmla="*/ 211 h 1256"/>
                <a:gd name="T22" fmla="*/ 1426 w 2266"/>
                <a:gd name="T23" fmla="*/ 217 h 1256"/>
                <a:gd name="T24" fmla="*/ 1468 w 2266"/>
                <a:gd name="T25" fmla="*/ 232 h 1256"/>
                <a:gd name="T26" fmla="*/ 1507 w 2266"/>
                <a:gd name="T27" fmla="*/ 259 h 1256"/>
                <a:gd name="T28" fmla="*/ 1533 w 2266"/>
                <a:gd name="T29" fmla="*/ 301 h 1256"/>
                <a:gd name="T30" fmla="*/ 1540 w 2266"/>
                <a:gd name="T31" fmla="*/ 361 h 1256"/>
                <a:gd name="T32" fmla="*/ 1518 w 2266"/>
                <a:gd name="T33" fmla="*/ 443 h 1256"/>
                <a:gd name="T34" fmla="*/ 1458 w 2266"/>
                <a:gd name="T35" fmla="*/ 552 h 1256"/>
                <a:gd name="T36" fmla="*/ 1579 w 2266"/>
                <a:gd name="T37" fmla="*/ 810 h 1256"/>
                <a:gd name="T38" fmla="*/ 1845 w 2266"/>
                <a:gd name="T39" fmla="*/ 7 h 1256"/>
                <a:gd name="T40" fmla="*/ 1895 w 2266"/>
                <a:gd name="T41" fmla="*/ 36 h 1256"/>
                <a:gd name="T42" fmla="*/ 1982 w 2266"/>
                <a:gd name="T43" fmla="*/ 85 h 1256"/>
                <a:gd name="T44" fmla="*/ 2108 w 2266"/>
                <a:gd name="T45" fmla="*/ 147 h 1256"/>
                <a:gd name="T46" fmla="*/ 2266 w 2266"/>
                <a:gd name="T47" fmla="*/ 217 h 1256"/>
                <a:gd name="T48" fmla="*/ 2172 w 2266"/>
                <a:gd name="T49" fmla="*/ 263 h 1256"/>
                <a:gd name="T50" fmla="*/ 2108 w 2266"/>
                <a:gd name="T51" fmla="*/ 342 h 1256"/>
                <a:gd name="T52" fmla="*/ 2079 w 2266"/>
                <a:gd name="T53" fmla="*/ 448 h 1256"/>
                <a:gd name="T54" fmla="*/ 2041 w 2266"/>
                <a:gd name="T55" fmla="*/ 535 h 1256"/>
                <a:gd name="T56" fmla="*/ 1940 w 2266"/>
                <a:gd name="T57" fmla="*/ 587 h 1256"/>
                <a:gd name="T58" fmla="*/ 1868 w 2266"/>
                <a:gd name="T59" fmla="*/ 674 h 1256"/>
                <a:gd name="T60" fmla="*/ 1843 w 2266"/>
                <a:gd name="T61" fmla="*/ 782 h 1256"/>
                <a:gd name="T62" fmla="*/ 1867 w 2266"/>
                <a:gd name="T63" fmla="*/ 894 h 1256"/>
                <a:gd name="T64" fmla="*/ 1885 w 2266"/>
                <a:gd name="T65" fmla="*/ 1052 h 1256"/>
                <a:gd name="T66" fmla="*/ 1846 w 2266"/>
                <a:gd name="T67" fmla="*/ 1152 h 1256"/>
                <a:gd name="T68" fmla="*/ 1852 w 2266"/>
                <a:gd name="T69" fmla="*/ 1256 h 1256"/>
                <a:gd name="T70" fmla="*/ 1 w 2266"/>
                <a:gd name="T71" fmla="*/ 1095 h 1256"/>
                <a:gd name="T72" fmla="*/ 7 w 2266"/>
                <a:gd name="T73" fmla="*/ 881 h 1256"/>
                <a:gd name="T74" fmla="*/ 21 w 2266"/>
                <a:gd name="T75" fmla="*/ 699 h 1256"/>
                <a:gd name="T76" fmla="*/ 54 w 2266"/>
                <a:gd name="T77" fmla="*/ 548 h 1256"/>
                <a:gd name="T78" fmla="*/ 114 w 2266"/>
                <a:gd name="T79" fmla="*/ 425 h 1256"/>
                <a:gd name="T80" fmla="*/ 211 w 2266"/>
                <a:gd name="T81" fmla="*/ 329 h 1256"/>
                <a:gd name="T82" fmla="*/ 350 w 2266"/>
                <a:gd name="T83" fmla="*/ 258 h 1256"/>
                <a:gd name="T84" fmla="*/ 534 w 2266"/>
                <a:gd name="T85" fmla="*/ 182 h 1256"/>
                <a:gd name="T86" fmla="*/ 681 w 2266"/>
                <a:gd name="T87" fmla="*/ 112 h 1256"/>
                <a:gd name="T88" fmla="*/ 791 w 2266"/>
                <a:gd name="T89" fmla="*/ 54 h 1256"/>
                <a:gd name="T90" fmla="*/ 859 w 2266"/>
                <a:gd name="T91" fmla="*/ 16 h 1256"/>
                <a:gd name="T92" fmla="*/ 882 w 2266"/>
                <a:gd name="T93" fmla="*/ 0 h 1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66" h="1256">
                  <a:moveTo>
                    <a:pt x="882" y="0"/>
                  </a:moveTo>
                  <a:lnTo>
                    <a:pt x="1139" y="810"/>
                  </a:lnTo>
                  <a:lnTo>
                    <a:pt x="1174" y="919"/>
                  </a:lnTo>
                  <a:lnTo>
                    <a:pt x="1288" y="595"/>
                  </a:lnTo>
                  <a:lnTo>
                    <a:pt x="1260" y="552"/>
                  </a:lnTo>
                  <a:lnTo>
                    <a:pt x="1236" y="514"/>
                  </a:lnTo>
                  <a:lnTo>
                    <a:pt x="1216" y="477"/>
                  </a:lnTo>
                  <a:lnTo>
                    <a:pt x="1200" y="443"/>
                  </a:lnTo>
                  <a:lnTo>
                    <a:pt x="1189" y="414"/>
                  </a:lnTo>
                  <a:lnTo>
                    <a:pt x="1183" y="386"/>
                  </a:lnTo>
                  <a:lnTo>
                    <a:pt x="1178" y="361"/>
                  </a:lnTo>
                  <a:lnTo>
                    <a:pt x="1177" y="338"/>
                  </a:lnTo>
                  <a:lnTo>
                    <a:pt x="1180" y="318"/>
                  </a:lnTo>
                  <a:lnTo>
                    <a:pt x="1185" y="301"/>
                  </a:lnTo>
                  <a:lnTo>
                    <a:pt x="1192" y="284"/>
                  </a:lnTo>
                  <a:lnTo>
                    <a:pt x="1200" y="271"/>
                  </a:lnTo>
                  <a:lnTo>
                    <a:pt x="1211" y="259"/>
                  </a:lnTo>
                  <a:lnTo>
                    <a:pt x="1223" y="248"/>
                  </a:lnTo>
                  <a:lnTo>
                    <a:pt x="1237" y="239"/>
                  </a:lnTo>
                  <a:lnTo>
                    <a:pt x="1250" y="232"/>
                  </a:lnTo>
                  <a:lnTo>
                    <a:pt x="1264" y="226"/>
                  </a:lnTo>
                  <a:lnTo>
                    <a:pt x="1278" y="221"/>
                  </a:lnTo>
                  <a:lnTo>
                    <a:pt x="1293" y="217"/>
                  </a:lnTo>
                  <a:lnTo>
                    <a:pt x="1306" y="214"/>
                  </a:lnTo>
                  <a:lnTo>
                    <a:pt x="1319" y="212"/>
                  </a:lnTo>
                  <a:lnTo>
                    <a:pt x="1331" y="211"/>
                  </a:lnTo>
                  <a:lnTo>
                    <a:pt x="1342" y="210"/>
                  </a:lnTo>
                  <a:lnTo>
                    <a:pt x="1351" y="210"/>
                  </a:lnTo>
                  <a:lnTo>
                    <a:pt x="1357" y="210"/>
                  </a:lnTo>
                  <a:lnTo>
                    <a:pt x="1361" y="210"/>
                  </a:lnTo>
                  <a:lnTo>
                    <a:pt x="1367" y="210"/>
                  </a:lnTo>
                  <a:lnTo>
                    <a:pt x="1376" y="210"/>
                  </a:lnTo>
                  <a:lnTo>
                    <a:pt x="1387" y="211"/>
                  </a:lnTo>
                  <a:lnTo>
                    <a:pt x="1399" y="212"/>
                  </a:lnTo>
                  <a:lnTo>
                    <a:pt x="1412" y="214"/>
                  </a:lnTo>
                  <a:lnTo>
                    <a:pt x="1426" y="217"/>
                  </a:lnTo>
                  <a:lnTo>
                    <a:pt x="1440" y="221"/>
                  </a:lnTo>
                  <a:lnTo>
                    <a:pt x="1454" y="226"/>
                  </a:lnTo>
                  <a:lnTo>
                    <a:pt x="1468" y="232"/>
                  </a:lnTo>
                  <a:lnTo>
                    <a:pt x="1482" y="239"/>
                  </a:lnTo>
                  <a:lnTo>
                    <a:pt x="1495" y="248"/>
                  </a:lnTo>
                  <a:lnTo>
                    <a:pt x="1507" y="259"/>
                  </a:lnTo>
                  <a:lnTo>
                    <a:pt x="1518" y="271"/>
                  </a:lnTo>
                  <a:lnTo>
                    <a:pt x="1527" y="284"/>
                  </a:lnTo>
                  <a:lnTo>
                    <a:pt x="1533" y="301"/>
                  </a:lnTo>
                  <a:lnTo>
                    <a:pt x="1538" y="318"/>
                  </a:lnTo>
                  <a:lnTo>
                    <a:pt x="1540" y="338"/>
                  </a:lnTo>
                  <a:lnTo>
                    <a:pt x="1540" y="361"/>
                  </a:lnTo>
                  <a:lnTo>
                    <a:pt x="1535" y="386"/>
                  </a:lnTo>
                  <a:lnTo>
                    <a:pt x="1529" y="414"/>
                  </a:lnTo>
                  <a:lnTo>
                    <a:pt x="1518" y="443"/>
                  </a:lnTo>
                  <a:lnTo>
                    <a:pt x="1502" y="477"/>
                  </a:lnTo>
                  <a:lnTo>
                    <a:pt x="1483" y="514"/>
                  </a:lnTo>
                  <a:lnTo>
                    <a:pt x="1458" y="552"/>
                  </a:lnTo>
                  <a:lnTo>
                    <a:pt x="1430" y="595"/>
                  </a:lnTo>
                  <a:lnTo>
                    <a:pt x="1544" y="919"/>
                  </a:lnTo>
                  <a:lnTo>
                    <a:pt x="1579" y="810"/>
                  </a:lnTo>
                  <a:lnTo>
                    <a:pt x="1836" y="0"/>
                  </a:lnTo>
                  <a:lnTo>
                    <a:pt x="1838" y="2"/>
                  </a:lnTo>
                  <a:lnTo>
                    <a:pt x="1845" y="7"/>
                  </a:lnTo>
                  <a:lnTo>
                    <a:pt x="1857" y="14"/>
                  </a:lnTo>
                  <a:lnTo>
                    <a:pt x="1874" y="24"/>
                  </a:lnTo>
                  <a:lnTo>
                    <a:pt x="1895" y="36"/>
                  </a:lnTo>
                  <a:lnTo>
                    <a:pt x="1920" y="51"/>
                  </a:lnTo>
                  <a:lnTo>
                    <a:pt x="1949" y="67"/>
                  </a:lnTo>
                  <a:lnTo>
                    <a:pt x="1982" y="85"/>
                  </a:lnTo>
                  <a:lnTo>
                    <a:pt x="2020" y="104"/>
                  </a:lnTo>
                  <a:lnTo>
                    <a:pt x="2061" y="125"/>
                  </a:lnTo>
                  <a:lnTo>
                    <a:pt x="2108" y="147"/>
                  </a:lnTo>
                  <a:lnTo>
                    <a:pt x="2156" y="169"/>
                  </a:lnTo>
                  <a:lnTo>
                    <a:pt x="2209" y="193"/>
                  </a:lnTo>
                  <a:lnTo>
                    <a:pt x="2266" y="217"/>
                  </a:lnTo>
                  <a:lnTo>
                    <a:pt x="2232" y="228"/>
                  </a:lnTo>
                  <a:lnTo>
                    <a:pt x="2201" y="244"/>
                  </a:lnTo>
                  <a:lnTo>
                    <a:pt x="2172" y="263"/>
                  </a:lnTo>
                  <a:lnTo>
                    <a:pt x="2147" y="286"/>
                  </a:lnTo>
                  <a:lnTo>
                    <a:pt x="2125" y="313"/>
                  </a:lnTo>
                  <a:lnTo>
                    <a:pt x="2108" y="342"/>
                  </a:lnTo>
                  <a:lnTo>
                    <a:pt x="2093" y="375"/>
                  </a:lnTo>
                  <a:lnTo>
                    <a:pt x="2085" y="410"/>
                  </a:lnTo>
                  <a:lnTo>
                    <a:pt x="2079" y="448"/>
                  </a:lnTo>
                  <a:lnTo>
                    <a:pt x="2077" y="484"/>
                  </a:lnTo>
                  <a:lnTo>
                    <a:pt x="2075" y="522"/>
                  </a:lnTo>
                  <a:lnTo>
                    <a:pt x="2041" y="535"/>
                  </a:lnTo>
                  <a:lnTo>
                    <a:pt x="2008" y="548"/>
                  </a:lnTo>
                  <a:lnTo>
                    <a:pt x="1972" y="565"/>
                  </a:lnTo>
                  <a:lnTo>
                    <a:pt x="1940" y="587"/>
                  </a:lnTo>
                  <a:lnTo>
                    <a:pt x="1911" y="612"/>
                  </a:lnTo>
                  <a:lnTo>
                    <a:pt x="1888" y="641"/>
                  </a:lnTo>
                  <a:lnTo>
                    <a:pt x="1868" y="674"/>
                  </a:lnTo>
                  <a:lnTo>
                    <a:pt x="1854" y="708"/>
                  </a:lnTo>
                  <a:lnTo>
                    <a:pt x="1845" y="745"/>
                  </a:lnTo>
                  <a:lnTo>
                    <a:pt x="1843" y="782"/>
                  </a:lnTo>
                  <a:lnTo>
                    <a:pt x="1845" y="821"/>
                  </a:lnTo>
                  <a:lnTo>
                    <a:pt x="1853" y="858"/>
                  </a:lnTo>
                  <a:lnTo>
                    <a:pt x="1867" y="894"/>
                  </a:lnTo>
                  <a:lnTo>
                    <a:pt x="1887" y="928"/>
                  </a:lnTo>
                  <a:lnTo>
                    <a:pt x="1925" y="987"/>
                  </a:lnTo>
                  <a:lnTo>
                    <a:pt x="1885" y="1052"/>
                  </a:lnTo>
                  <a:lnTo>
                    <a:pt x="1867" y="1084"/>
                  </a:lnTo>
                  <a:lnTo>
                    <a:pt x="1854" y="1117"/>
                  </a:lnTo>
                  <a:lnTo>
                    <a:pt x="1846" y="1152"/>
                  </a:lnTo>
                  <a:lnTo>
                    <a:pt x="1844" y="1187"/>
                  </a:lnTo>
                  <a:lnTo>
                    <a:pt x="1845" y="1221"/>
                  </a:lnTo>
                  <a:lnTo>
                    <a:pt x="1852" y="1256"/>
                  </a:lnTo>
                  <a:lnTo>
                    <a:pt x="0" y="1256"/>
                  </a:lnTo>
                  <a:lnTo>
                    <a:pt x="1" y="1174"/>
                  </a:lnTo>
                  <a:lnTo>
                    <a:pt x="1" y="1095"/>
                  </a:lnTo>
                  <a:lnTo>
                    <a:pt x="2" y="1019"/>
                  </a:lnTo>
                  <a:lnTo>
                    <a:pt x="4" y="948"/>
                  </a:lnTo>
                  <a:lnTo>
                    <a:pt x="7" y="881"/>
                  </a:lnTo>
                  <a:lnTo>
                    <a:pt x="10" y="816"/>
                  </a:lnTo>
                  <a:lnTo>
                    <a:pt x="14" y="756"/>
                  </a:lnTo>
                  <a:lnTo>
                    <a:pt x="21" y="699"/>
                  </a:lnTo>
                  <a:lnTo>
                    <a:pt x="30" y="645"/>
                  </a:lnTo>
                  <a:lnTo>
                    <a:pt x="41" y="595"/>
                  </a:lnTo>
                  <a:lnTo>
                    <a:pt x="54" y="548"/>
                  </a:lnTo>
                  <a:lnTo>
                    <a:pt x="71" y="504"/>
                  </a:lnTo>
                  <a:lnTo>
                    <a:pt x="91" y="463"/>
                  </a:lnTo>
                  <a:lnTo>
                    <a:pt x="114" y="425"/>
                  </a:lnTo>
                  <a:lnTo>
                    <a:pt x="143" y="391"/>
                  </a:lnTo>
                  <a:lnTo>
                    <a:pt x="175" y="358"/>
                  </a:lnTo>
                  <a:lnTo>
                    <a:pt x="211" y="329"/>
                  </a:lnTo>
                  <a:lnTo>
                    <a:pt x="252" y="303"/>
                  </a:lnTo>
                  <a:lnTo>
                    <a:pt x="299" y="279"/>
                  </a:lnTo>
                  <a:lnTo>
                    <a:pt x="350" y="258"/>
                  </a:lnTo>
                  <a:lnTo>
                    <a:pt x="415" y="233"/>
                  </a:lnTo>
                  <a:lnTo>
                    <a:pt x="477" y="206"/>
                  </a:lnTo>
                  <a:lnTo>
                    <a:pt x="534" y="182"/>
                  </a:lnTo>
                  <a:lnTo>
                    <a:pt x="586" y="158"/>
                  </a:lnTo>
                  <a:lnTo>
                    <a:pt x="636" y="134"/>
                  </a:lnTo>
                  <a:lnTo>
                    <a:pt x="681" y="112"/>
                  </a:lnTo>
                  <a:lnTo>
                    <a:pt x="723" y="91"/>
                  </a:lnTo>
                  <a:lnTo>
                    <a:pt x="759" y="71"/>
                  </a:lnTo>
                  <a:lnTo>
                    <a:pt x="791" y="54"/>
                  </a:lnTo>
                  <a:lnTo>
                    <a:pt x="818" y="39"/>
                  </a:lnTo>
                  <a:lnTo>
                    <a:pt x="841" y="25"/>
                  </a:lnTo>
                  <a:lnTo>
                    <a:pt x="859" y="16"/>
                  </a:lnTo>
                  <a:lnTo>
                    <a:pt x="872" y="7"/>
                  </a:lnTo>
                  <a:lnTo>
                    <a:pt x="880" y="2"/>
                  </a:lnTo>
                  <a:lnTo>
                    <a:pt x="8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570"/>
            <p:cNvSpPr>
              <a:spLocks noEditPoints="1"/>
            </p:cNvSpPr>
            <p:nvPr/>
          </p:nvSpPr>
          <p:spPr bwMode="auto">
            <a:xfrm>
              <a:off x="11258550" y="2247901"/>
              <a:ext cx="222250" cy="231775"/>
            </a:xfrm>
            <a:custGeom>
              <a:avLst/>
              <a:gdLst>
                <a:gd name="T0" fmla="*/ 656 w 1403"/>
                <a:gd name="T1" fmla="*/ 368 h 1462"/>
                <a:gd name="T2" fmla="*/ 646 w 1403"/>
                <a:gd name="T3" fmla="*/ 432 h 1462"/>
                <a:gd name="T4" fmla="*/ 551 w 1403"/>
                <a:gd name="T5" fmla="*/ 487 h 1462"/>
                <a:gd name="T6" fmla="*/ 507 w 1403"/>
                <a:gd name="T7" fmla="*/ 620 h 1462"/>
                <a:gd name="T8" fmla="*/ 572 w 1403"/>
                <a:gd name="T9" fmla="*/ 725 h 1462"/>
                <a:gd name="T10" fmla="*/ 724 w 1403"/>
                <a:gd name="T11" fmla="*/ 800 h 1462"/>
                <a:gd name="T12" fmla="*/ 764 w 1403"/>
                <a:gd name="T13" fmla="*/ 872 h 1462"/>
                <a:gd name="T14" fmla="*/ 684 w 1403"/>
                <a:gd name="T15" fmla="*/ 918 h 1462"/>
                <a:gd name="T16" fmla="*/ 543 w 1403"/>
                <a:gd name="T17" fmla="*/ 881 h 1462"/>
                <a:gd name="T18" fmla="*/ 505 w 1403"/>
                <a:gd name="T19" fmla="*/ 954 h 1462"/>
                <a:gd name="T20" fmla="*/ 523 w 1403"/>
                <a:gd name="T21" fmla="*/ 998 h 1462"/>
                <a:gd name="T22" fmla="*/ 641 w 1403"/>
                <a:gd name="T23" fmla="*/ 1031 h 1462"/>
                <a:gd name="T24" fmla="*/ 649 w 1403"/>
                <a:gd name="T25" fmla="*/ 1105 h 1462"/>
                <a:gd name="T26" fmla="*/ 725 w 1403"/>
                <a:gd name="T27" fmla="*/ 1119 h 1462"/>
                <a:gd name="T28" fmla="*/ 748 w 1403"/>
                <a:gd name="T29" fmla="*/ 1071 h 1462"/>
                <a:gd name="T30" fmla="*/ 770 w 1403"/>
                <a:gd name="T31" fmla="*/ 1015 h 1462"/>
                <a:gd name="T32" fmla="*/ 883 w 1403"/>
                <a:gd name="T33" fmla="*/ 928 h 1462"/>
                <a:gd name="T34" fmla="*/ 892 w 1403"/>
                <a:gd name="T35" fmla="*/ 785 h 1462"/>
                <a:gd name="T36" fmla="*/ 780 w 1403"/>
                <a:gd name="T37" fmla="*/ 680 h 1462"/>
                <a:gd name="T38" fmla="*/ 665 w 1403"/>
                <a:gd name="T39" fmla="*/ 623 h 1462"/>
                <a:gd name="T40" fmla="*/ 652 w 1403"/>
                <a:gd name="T41" fmla="*/ 560 h 1462"/>
                <a:gd name="T42" fmla="*/ 738 w 1403"/>
                <a:gd name="T43" fmla="*/ 535 h 1462"/>
                <a:gd name="T44" fmla="*/ 845 w 1403"/>
                <a:gd name="T45" fmla="*/ 565 h 1462"/>
                <a:gd name="T46" fmla="*/ 878 w 1403"/>
                <a:gd name="T47" fmla="*/ 483 h 1462"/>
                <a:gd name="T48" fmla="*/ 827 w 1403"/>
                <a:gd name="T49" fmla="*/ 440 h 1462"/>
                <a:gd name="T50" fmla="*/ 755 w 1403"/>
                <a:gd name="T51" fmla="*/ 415 h 1462"/>
                <a:gd name="T52" fmla="*/ 747 w 1403"/>
                <a:gd name="T53" fmla="*/ 348 h 1462"/>
                <a:gd name="T54" fmla="*/ 689 w 1403"/>
                <a:gd name="T55" fmla="*/ 0 h 1462"/>
                <a:gd name="T56" fmla="*/ 869 w 1403"/>
                <a:gd name="T57" fmla="*/ 162 h 1462"/>
                <a:gd name="T58" fmla="*/ 977 w 1403"/>
                <a:gd name="T59" fmla="*/ 149 h 1462"/>
                <a:gd name="T60" fmla="*/ 1138 w 1403"/>
                <a:gd name="T61" fmla="*/ 145 h 1462"/>
                <a:gd name="T62" fmla="*/ 1172 w 1403"/>
                <a:gd name="T63" fmla="*/ 371 h 1462"/>
                <a:gd name="T64" fmla="*/ 1340 w 1403"/>
                <a:gd name="T65" fmla="*/ 450 h 1462"/>
                <a:gd name="T66" fmla="*/ 1402 w 1403"/>
                <a:gd name="T67" fmla="*/ 520 h 1462"/>
                <a:gd name="T68" fmla="*/ 1295 w 1403"/>
                <a:gd name="T69" fmla="*/ 715 h 1462"/>
                <a:gd name="T70" fmla="*/ 1399 w 1403"/>
                <a:gd name="T71" fmla="*/ 903 h 1462"/>
                <a:gd name="T72" fmla="*/ 1368 w 1403"/>
                <a:gd name="T73" fmla="*/ 996 h 1462"/>
                <a:gd name="T74" fmla="*/ 1180 w 1403"/>
                <a:gd name="T75" fmla="*/ 1074 h 1462"/>
                <a:gd name="T76" fmla="*/ 1163 w 1403"/>
                <a:gd name="T77" fmla="*/ 1279 h 1462"/>
                <a:gd name="T78" fmla="*/ 1084 w 1403"/>
                <a:gd name="T79" fmla="*/ 1336 h 1462"/>
                <a:gd name="T80" fmla="*/ 881 w 1403"/>
                <a:gd name="T81" fmla="*/ 1291 h 1462"/>
                <a:gd name="T82" fmla="*/ 713 w 1403"/>
                <a:gd name="T83" fmla="*/ 1462 h 1462"/>
                <a:gd name="T84" fmla="*/ 532 w 1403"/>
                <a:gd name="T85" fmla="*/ 1298 h 1462"/>
                <a:gd name="T86" fmla="*/ 351 w 1403"/>
                <a:gd name="T87" fmla="*/ 1334 h 1462"/>
                <a:gd name="T88" fmla="*/ 256 w 1403"/>
                <a:gd name="T89" fmla="*/ 1307 h 1462"/>
                <a:gd name="T90" fmla="*/ 233 w 1403"/>
                <a:gd name="T91" fmla="*/ 1144 h 1462"/>
                <a:gd name="T92" fmla="*/ 134 w 1403"/>
                <a:gd name="T93" fmla="*/ 1040 h 1462"/>
                <a:gd name="T94" fmla="*/ 3 w 1403"/>
                <a:gd name="T95" fmla="*/ 949 h 1462"/>
                <a:gd name="T96" fmla="*/ 108 w 1403"/>
                <a:gd name="T97" fmla="*/ 746 h 1462"/>
                <a:gd name="T98" fmla="*/ 16 w 1403"/>
                <a:gd name="T99" fmla="*/ 578 h 1462"/>
                <a:gd name="T100" fmla="*/ 18 w 1403"/>
                <a:gd name="T101" fmla="*/ 480 h 1462"/>
                <a:gd name="T102" fmla="*/ 221 w 1403"/>
                <a:gd name="T103" fmla="*/ 389 h 1462"/>
                <a:gd name="T104" fmla="*/ 240 w 1403"/>
                <a:gd name="T105" fmla="*/ 183 h 1462"/>
                <a:gd name="T106" fmla="*/ 308 w 1403"/>
                <a:gd name="T107" fmla="*/ 128 h 1462"/>
                <a:gd name="T108" fmla="*/ 461 w 1403"/>
                <a:gd name="T109" fmla="*/ 160 h 1462"/>
                <a:gd name="T110" fmla="*/ 581 w 1403"/>
                <a:gd name="T111" fmla="*/ 97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3" h="1462">
                  <a:moveTo>
                    <a:pt x="684" y="341"/>
                  </a:moveTo>
                  <a:lnTo>
                    <a:pt x="669" y="343"/>
                  </a:lnTo>
                  <a:lnTo>
                    <a:pt x="660" y="347"/>
                  </a:lnTo>
                  <a:lnTo>
                    <a:pt x="657" y="355"/>
                  </a:lnTo>
                  <a:lnTo>
                    <a:pt x="656" y="368"/>
                  </a:lnTo>
                  <a:lnTo>
                    <a:pt x="656" y="400"/>
                  </a:lnTo>
                  <a:lnTo>
                    <a:pt x="655" y="412"/>
                  </a:lnTo>
                  <a:lnTo>
                    <a:pt x="654" y="421"/>
                  </a:lnTo>
                  <a:lnTo>
                    <a:pt x="652" y="428"/>
                  </a:lnTo>
                  <a:lnTo>
                    <a:pt x="646" y="432"/>
                  </a:lnTo>
                  <a:lnTo>
                    <a:pt x="639" y="436"/>
                  </a:lnTo>
                  <a:lnTo>
                    <a:pt x="626" y="441"/>
                  </a:lnTo>
                  <a:lnTo>
                    <a:pt x="597" y="453"/>
                  </a:lnTo>
                  <a:lnTo>
                    <a:pt x="572" y="468"/>
                  </a:lnTo>
                  <a:lnTo>
                    <a:pt x="551" y="487"/>
                  </a:lnTo>
                  <a:lnTo>
                    <a:pt x="533" y="508"/>
                  </a:lnTo>
                  <a:lnTo>
                    <a:pt x="520" y="533"/>
                  </a:lnTo>
                  <a:lnTo>
                    <a:pt x="511" y="560"/>
                  </a:lnTo>
                  <a:lnTo>
                    <a:pt x="507" y="592"/>
                  </a:lnTo>
                  <a:lnTo>
                    <a:pt x="507" y="620"/>
                  </a:lnTo>
                  <a:lnTo>
                    <a:pt x="512" y="645"/>
                  </a:lnTo>
                  <a:lnTo>
                    <a:pt x="521" y="668"/>
                  </a:lnTo>
                  <a:lnTo>
                    <a:pt x="534" y="689"/>
                  </a:lnTo>
                  <a:lnTo>
                    <a:pt x="552" y="707"/>
                  </a:lnTo>
                  <a:lnTo>
                    <a:pt x="572" y="725"/>
                  </a:lnTo>
                  <a:lnTo>
                    <a:pt x="595" y="740"/>
                  </a:lnTo>
                  <a:lnTo>
                    <a:pt x="630" y="758"/>
                  </a:lnTo>
                  <a:lnTo>
                    <a:pt x="667" y="773"/>
                  </a:lnTo>
                  <a:lnTo>
                    <a:pt x="703" y="789"/>
                  </a:lnTo>
                  <a:lnTo>
                    <a:pt x="724" y="800"/>
                  </a:lnTo>
                  <a:lnTo>
                    <a:pt x="744" y="813"/>
                  </a:lnTo>
                  <a:lnTo>
                    <a:pt x="756" y="826"/>
                  </a:lnTo>
                  <a:lnTo>
                    <a:pt x="764" y="841"/>
                  </a:lnTo>
                  <a:lnTo>
                    <a:pt x="766" y="857"/>
                  </a:lnTo>
                  <a:lnTo>
                    <a:pt x="764" y="872"/>
                  </a:lnTo>
                  <a:lnTo>
                    <a:pt x="757" y="886"/>
                  </a:lnTo>
                  <a:lnTo>
                    <a:pt x="746" y="898"/>
                  </a:lnTo>
                  <a:lnTo>
                    <a:pt x="731" y="908"/>
                  </a:lnTo>
                  <a:lnTo>
                    <a:pt x="708" y="915"/>
                  </a:lnTo>
                  <a:lnTo>
                    <a:pt x="684" y="918"/>
                  </a:lnTo>
                  <a:lnTo>
                    <a:pt x="660" y="917"/>
                  </a:lnTo>
                  <a:lnTo>
                    <a:pt x="623" y="910"/>
                  </a:lnTo>
                  <a:lnTo>
                    <a:pt x="588" y="900"/>
                  </a:lnTo>
                  <a:lnTo>
                    <a:pt x="553" y="885"/>
                  </a:lnTo>
                  <a:lnTo>
                    <a:pt x="543" y="881"/>
                  </a:lnTo>
                  <a:lnTo>
                    <a:pt x="535" y="880"/>
                  </a:lnTo>
                  <a:lnTo>
                    <a:pt x="529" y="882"/>
                  </a:lnTo>
                  <a:lnTo>
                    <a:pt x="524" y="888"/>
                  </a:lnTo>
                  <a:lnTo>
                    <a:pt x="521" y="899"/>
                  </a:lnTo>
                  <a:lnTo>
                    <a:pt x="505" y="954"/>
                  </a:lnTo>
                  <a:lnTo>
                    <a:pt x="501" y="967"/>
                  </a:lnTo>
                  <a:lnTo>
                    <a:pt x="501" y="977"/>
                  </a:lnTo>
                  <a:lnTo>
                    <a:pt x="505" y="985"/>
                  </a:lnTo>
                  <a:lnTo>
                    <a:pt x="512" y="992"/>
                  </a:lnTo>
                  <a:lnTo>
                    <a:pt x="523" y="998"/>
                  </a:lnTo>
                  <a:lnTo>
                    <a:pt x="555" y="1010"/>
                  </a:lnTo>
                  <a:lnTo>
                    <a:pt x="587" y="1019"/>
                  </a:lnTo>
                  <a:lnTo>
                    <a:pt x="620" y="1026"/>
                  </a:lnTo>
                  <a:lnTo>
                    <a:pt x="633" y="1028"/>
                  </a:lnTo>
                  <a:lnTo>
                    <a:pt x="641" y="1031"/>
                  </a:lnTo>
                  <a:lnTo>
                    <a:pt x="645" y="1035"/>
                  </a:lnTo>
                  <a:lnTo>
                    <a:pt x="647" y="1044"/>
                  </a:lnTo>
                  <a:lnTo>
                    <a:pt x="647" y="1057"/>
                  </a:lnTo>
                  <a:lnTo>
                    <a:pt x="647" y="1095"/>
                  </a:lnTo>
                  <a:lnTo>
                    <a:pt x="649" y="1105"/>
                  </a:lnTo>
                  <a:lnTo>
                    <a:pt x="654" y="1112"/>
                  </a:lnTo>
                  <a:lnTo>
                    <a:pt x="660" y="1118"/>
                  </a:lnTo>
                  <a:lnTo>
                    <a:pt x="671" y="1119"/>
                  </a:lnTo>
                  <a:lnTo>
                    <a:pt x="698" y="1120"/>
                  </a:lnTo>
                  <a:lnTo>
                    <a:pt x="725" y="1119"/>
                  </a:lnTo>
                  <a:lnTo>
                    <a:pt x="735" y="1118"/>
                  </a:lnTo>
                  <a:lnTo>
                    <a:pt x="742" y="1112"/>
                  </a:lnTo>
                  <a:lnTo>
                    <a:pt x="746" y="1106"/>
                  </a:lnTo>
                  <a:lnTo>
                    <a:pt x="747" y="1096"/>
                  </a:lnTo>
                  <a:lnTo>
                    <a:pt x="748" y="1071"/>
                  </a:lnTo>
                  <a:lnTo>
                    <a:pt x="747" y="1045"/>
                  </a:lnTo>
                  <a:lnTo>
                    <a:pt x="748" y="1033"/>
                  </a:lnTo>
                  <a:lnTo>
                    <a:pt x="753" y="1026"/>
                  </a:lnTo>
                  <a:lnTo>
                    <a:pt x="760" y="1019"/>
                  </a:lnTo>
                  <a:lnTo>
                    <a:pt x="770" y="1015"/>
                  </a:lnTo>
                  <a:lnTo>
                    <a:pt x="798" y="1005"/>
                  </a:lnTo>
                  <a:lnTo>
                    <a:pt x="823" y="992"/>
                  </a:lnTo>
                  <a:lnTo>
                    <a:pt x="846" y="975"/>
                  </a:lnTo>
                  <a:lnTo>
                    <a:pt x="866" y="954"/>
                  </a:lnTo>
                  <a:lnTo>
                    <a:pt x="883" y="928"/>
                  </a:lnTo>
                  <a:lnTo>
                    <a:pt x="896" y="900"/>
                  </a:lnTo>
                  <a:lnTo>
                    <a:pt x="902" y="871"/>
                  </a:lnTo>
                  <a:lnTo>
                    <a:pt x="903" y="842"/>
                  </a:lnTo>
                  <a:lnTo>
                    <a:pt x="900" y="813"/>
                  </a:lnTo>
                  <a:lnTo>
                    <a:pt x="892" y="785"/>
                  </a:lnTo>
                  <a:lnTo>
                    <a:pt x="878" y="759"/>
                  </a:lnTo>
                  <a:lnTo>
                    <a:pt x="860" y="735"/>
                  </a:lnTo>
                  <a:lnTo>
                    <a:pt x="838" y="713"/>
                  </a:lnTo>
                  <a:lnTo>
                    <a:pt x="811" y="695"/>
                  </a:lnTo>
                  <a:lnTo>
                    <a:pt x="780" y="680"/>
                  </a:lnTo>
                  <a:lnTo>
                    <a:pt x="748" y="666"/>
                  </a:lnTo>
                  <a:lnTo>
                    <a:pt x="716" y="653"/>
                  </a:lnTo>
                  <a:lnTo>
                    <a:pt x="698" y="644"/>
                  </a:lnTo>
                  <a:lnTo>
                    <a:pt x="680" y="634"/>
                  </a:lnTo>
                  <a:lnTo>
                    <a:pt x="665" y="623"/>
                  </a:lnTo>
                  <a:lnTo>
                    <a:pt x="654" y="612"/>
                  </a:lnTo>
                  <a:lnTo>
                    <a:pt x="646" y="599"/>
                  </a:lnTo>
                  <a:lnTo>
                    <a:pt x="644" y="586"/>
                  </a:lnTo>
                  <a:lnTo>
                    <a:pt x="646" y="572"/>
                  </a:lnTo>
                  <a:lnTo>
                    <a:pt x="652" y="560"/>
                  </a:lnTo>
                  <a:lnTo>
                    <a:pt x="662" y="551"/>
                  </a:lnTo>
                  <a:lnTo>
                    <a:pt x="676" y="542"/>
                  </a:lnTo>
                  <a:lnTo>
                    <a:pt x="691" y="537"/>
                  </a:lnTo>
                  <a:lnTo>
                    <a:pt x="708" y="535"/>
                  </a:lnTo>
                  <a:lnTo>
                    <a:pt x="738" y="535"/>
                  </a:lnTo>
                  <a:lnTo>
                    <a:pt x="769" y="540"/>
                  </a:lnTo>
                  <a:lnTo>
                    <a:pt x="799" y="547"/>
                  </a:lnTo>
                  <a:lnTo>
                    <a:pt x="827" y="559"/>
                  </a:lnTo>
                  <a:lnTo>
                    <a:pt x="837" y="564"/>
                  </a:lnTo>
                  <a:lnTo>
                    <a:pt x="845" y="565"/>
                  </a:lnTo>
                  <a:lnTo>
                    <a:pt x="850" y="562"/>
                  </a:lnTo>
                  <a:lnTo>
                    <a:pt x="856" y="556"/>
                  </a:lnTo>
                  <a:lnTo>
                    <a:pt x="859" y="546"/>
                  </a:lnTo>
                  <a:lnTo>
                    <a:pt x="869" y="514"/>
                  </a:lnTo>
                  <a:lnTo>
                    <a:pt x="878" y="483"/>
                  </a:lnTo>
                  <a:lnTo>
                    <a:pt x="880" y="473"/>
                  </a:lnTo>
                  <a:lnTo>
                    <a:pt x="878" y="465"/>
                  </a:lnTo>
                  <a:lnTo>
                    <a:pt x="872" y="458"/>
                  </a:lnTo>
                  <a:lnTo>
                    <a:pt x="864" y="453"/>
                  </a:lnTo>
                  <a:lnTo>
                    <a:pt x="827" y="440"/>
                  </a:lnTo>
                  <a:lnTo>
                    <a:pt x="788" y="430"/>
                  </a:lnTo>
                  <a:lnTo>
                    <a:pt x="774" y="428"/>
                  </a:lnTo>
                  <a:lnTo>
                    <a:pt x="764" y="425"/>
                  </a:lnTo>
                  <a:lnTo>
                    <a:pt x="758" y="421"/>
                  </a:lnTo>
                  <a:lnTo>
                    <a:pt x="755" y="415"/>
                  </a:lnTo>
                  <a:lnTo>
                    <a:pt x="754" y="405"/>
                  </a:lnTo>
                  <a:lnTo>
                    <a:pt x="754" y="390"/>
                  </a:lnTo>
                  <a:lnTo>
                    <a:pt x="753" y="370"/>
                  </a:lnTo>
                  <a:lnTo>
                    <a:pt x="752" y="356"/>
                  </a:lnTo>
                  <a:lnTo>
                    <a:pt x="747" y="348"/>
                  </a:lnTo>
                  <a:lnTo>
                    <a:pt x="738" y="343"/>
                  </a:lnTo>
                  <a:lnTo>
                    <a:pt x="725" y="342"/>
                  </a:lnTo>
                  <a:lnTo>
                    <a:pt x="704" y="341"/>
                  </a:lnTo>
                  <a:lnTo>
                    <a:pt x="684" y="341"/>
                  </a:lnTo>
                  <a:close/>
                  <a:moveTo>
                    <a:pt x="689" y="0"/>
                  </a:moveTo>
                  <a:lnTo>
                    <a:pt x="709" y="0"/>
                  </a:lnTo>
                  <a:lnTo>
                    <a:pt x="729" y="5"/>
                  </a:lnTo>
                  <a:lnTo>
                    <a:pt x="748" y="16"/>
                  </a:lnTo>
                  <a:lnTo>
                    <a:pt x="765" y="34"/>
                  </a:lnTo>
                  <a:lnTo>
                    <a:pt x="869" y="162"/>
                  </a:lnTo>
                  <a:lnTo>
                    <a:pt x="875" y="168"/>
                  </a:lnTo>
                  <a:lnTo>
                    <a:pt x="881" y="172"/>
                  </a:lnTo>
                  <a:lnTo>
                    <a:pt x="888" y="172"/>
                  </a:lnTo>
                  <a:lnTo>
                    <a:pt x="896" y="171"/>
                  </a:lnTo>
                  <a:lnTo>
                    <a:pt x="977" y="149"/>
                  </a:lnTo>
                  <a:lnTo>
                    <a:pt x="1057" y="127"/>
                  </a:lnTo>
                  <a:lnTo>
                    <a:pt x="1080" y="124"/>
                  </a:lnTo>
                  <a:lnTo>
                    <a:pt x="1102" y="126"/>
                  </a:lnTo>
                  <a:lnTo>
                    <a:pt x="1122" y="133"/>
                  </a:lnTo>
                  <a:lnTo>
                    <a:pt x="1138" y="145"/>
                  </a:lnTo>
                  <a:lnTo>
                    <a:pt x="1151" y="161"/>
                  </a:lnTo>
                  <a:lnTo>
                    <a:pt x="1160" y="181"/>
                  </a:lnTo>
                  <a:lnTo>
                    <a:pt x="1163" y="204"/>
                  </a:lnTo>
                  <a:lnTo>
                    <a:pt x="1168" y="287"/>
                  </a:lnTo>
                  <a:lnTo>
                    <a:pt x="1172" y="371"/>
                  </a:lnTo>
                  <a:lnTo>
                    <a:pt x="1174" y="381"/>
                  </a:lnTo>
                  <a:lnTo>
                    <a:pt x="1180" y="388"/>
                  </a:lnTo>
                  <a:lnTo>
                    <a:pt x="1188" y="393"/>
                  </a:lnTo>
                  <a:lnTo>
                    <a:pt x="1265" y="421"/>
                  </a:lnTo>
                  <a:lnTo>
                    <a:pt x="1340" y="450"/>
                  </a:lnTo>
                  <a:lnTo>
                    <a:pt x="1361" y="459"/>
                  </a:lnTo>
                  <a:lnTo>
                    <a:pt x="1378" y="472"/>
                  </a:lnTo>
                  <a:lnTo>
                    <a:pt x="1390" y="486"/>
                  </a:lnTo>
                  <a:lnTo>
                    <a:pt x="1399" y="502"/>
                  </a:lnTo>
                  <a:lnTo>
                    <a:pt x="1402" y="520"/>
                  </a:lnTo>
                  <a:lnTo>
                    <a:pt x="1401" y="538"/>
                  </a:lnTo>
                  <a:lnTo>
                    <a:pt x="1395" y="558"/>
                  </a:lnTo>
                  <a:lnTo>
                    <a:pt x="1384" y="578"/>
                  </a:lnTo>
                  <a:lnTo>
                    <a:pt x="1340" y="646"/>
                  </a:lnTo>
                  <a:lnTo>
                    <a:pt x="1295" y="715"/>
                  </a:lnTo>
                  <a:lnTo>
                    <a:pt x="1291" y="724"/>
                  </a:lnTo>
                  <a:lnTo>
                    <a:pt x="1291" y="733"/>
                  </a:lnTo>
                  <a:lnTo>
                    <a:pt x="1295" y="743"/>
                  </a:lnTo>
                  <a:lnTo>
                    <a:pt x="1388" y="882"/>
                  </a:lnTo>
                  <a:lnTo>
                    <a:pt x="1399" y="903"/>
                  </a:lnTo>
                  <a:lnTo>
                    <a:pt x="1403" y="925"/>
                  </a:lnTo>
                  <a:lnTo>
                    <a:pt x="1402" y="944"/>
                  </a:lnTo>
                  <a:lnTo>
                    <a:pt x="1396" y="964"/>
                  </a:lnTo>
                  <a:lnTo>
                    <a:pt x="1384" y="981"/>
                  </a:lnTo>
                  <a:lnTo>
                    <a:pt x="1368" y="996"/>
                  </a:lnTo>
                  <a:lnTo>
                    <a:pt x="1347" y="1007"/>
                  </a:lnTo>
                  <a:lnTo>
                    <a:pt x="1270" y="1037"/>
                  </a:lnTo>
                  <a:lnTo>
                    <a:pt x="1192" y="1066"/>
                  </a:lnTo>
                  <a:lnTo>
                    <a:pt x="1185" y="1069"/>
                  </a:lnTo>
                  <a:lnTo>
                    <a:pt x="1180" y="1074"/>
                  </a:lnTo>
                  <a:lnTo>
                    <a:pt x="1177" y="1079"/>
                  </a:lnTo>
                  <a:lnTo>
                    <a:pt x="1176" y="1088"/>
                  </a:lnTo>
                  <a:lnTo>
                    <a:pt x="1172" y="1171"/>
                  </a:lnTo>
                  <a:lnTo>
                    <a:pt x="1167" y="1256"/>
                  </a:lnTo>
                  <a:lnTo>
                    <a:pt x="1163" y="1279"/>
                  </a:lnTo>
                  <a:lnTo>
                    <a:pt x="1155" y="1299"/>
                  </a:lnTo>
                  <a:lnTo>
                    <a:pt x="1142" y="1315"/>
                  </a:lnTo>
                  <a:lnTo>
                    <a:pt x="1125" y="1326"/>
                  </a:lnTo>
                  <a:lnTo>
                    <a:pt x="1106" y="1334"/>
                  </a:lnTo>
                  <a:lnTo>
                    <a:pt x="1084" y="1336"/>
                  </a:lnTo>
                  <a:lnTo>
                    <a:pt x="1061" y="1333"/>
                  </a:lnTo>
                  <a:lnTo>
                    <a:pt x="980" y="1311"/>
                  </a:lnTo>
                  <a:lnTo>
                    <a:pt x="898" y="1289"/>
                  </a:lnTo>
                  <a:lnTo>
                    <a:pt x="889" y="1288"/>
                  </a:lnTo>
                  <a:lnTo>
                    <a:pt x="881" y="1291"/>
                  </a:lnTo>
                  <a:lnTo>
                    <a:pt x="875" y="1296"/>
                  </a:lnTo>
                  <a:lnTo>
                    <a:pt x="770" y="1427"/>
                  </a:lnTo>
                  <a:lnTo>
                    <a:pt x="753" y="1445"/>
                  </a:lnTo>
                  <a:lnTo>
                    <a:pt x="733" y="1457"/>
                  </a:lnTo>
                  <a:lnTo>
                    <a:pt x="713" y="1462"/>
                  </a:lnTo>
                  <a:lnTo>
                    <a:pt x="693" y="1462"/>
                  </a:lnTo>
                  <a:lnTo>
                    <a:pt x="674" y="1457"/>
                  </a:lnTo>
                  <a:lnTo>
                    <a:pt x="655" y="1445"/>
                  </a:lnTo>
                  <a:lnTo>
                    <a:pt x="637" y="1427"/>
                  </a:lnTo>
                  <a:lnTo>
                    <a:pt x="532" y="1298"/>
                  </a:lnTo>
                  <a:lnTo>
                    <a:pt x="525" y="1291"/>
                  </a:lnTo>
                  <a:lnTo>
                    <a:pt x="518" y="1289"/>
                  </a:lnTo>
                  <a:lnTo>
                    <a:pt x="508" y="1290"/>
                  </a:lnTo>
                  <a:lnTo>
                    <a:pt x="429" y="1312"/>
                  </a:lnTo>
                  <a:lnTo>
                    <a:pt x="351" y="1334"/>
                  </a:lnTo>
                  <a:lnTo>
                    <a:pt x="328" y="1338"/>
                  </a:lnTo>
                  <a:lnTo>
                    <a:pt x="306" y="1337"/>
                  </a:lnTo>
                  <a:lnTo>
                    <a:pt x="286" y="1332"/>
                  </a:lnTo>
                  <a:lnTo>
                    <a:pt x="269" y="1321"/>
                  </a:lnTo>
                  <a:lnTo>
                    <a:pt x="256" y="1307"/>
                  </a:lnTo>
                  <a:lnTo>
                    <a:pt x="246" y="1290"/>
                  </a:lnTo>
                  <a:lnTo>
                    <a:pt x="240" y="1271"/>
                  </a:lnTo>
                  <a:lnTo>
                    <a:pt x="238" y="1252"/>
                  </a:lnTo>
                  <a:lnTo>
                    <a:pt x="237" y="1198"/>
                  </a:lnTo>
                  <a:lnTo>
                    <a:pt x="233" y="1144"/>
                  </a:lnTo>
                  <a:lnTo>
                    <a:pt x="230" y="1091"/>
                  </a:lnTo>
                  <a:lnTo>
                    <a:pt x="228" y="1081"/>
                  </a:lnTo>
                  <a:lnTo>
                    <a:pt x="223" y="1075"/>
                  </a:lnTo>
                  <a:lnTo>
                    <a:pt x="215" y="1069"/>
                  </a:lnTo>
                  <a:lnTo>
                    <a:pt x="134" y="1040"/>
                  </a:lnTo>
                  <a:lnTo>
                    <a:pt x="55" y="1009"/>
                  </a:lnTo>
                  <a:lnTo>
                    <a:pt x="36" y="998"/>
                  </a:lnTo>
                  <a:lnTo>
                    <a:pt x="19" y="984"/>
                  </a:lnTo>
                  <a:lnTo>
                    <a:pt x="8" y="967"/>
                  </a:lnTo>
                  <a:lnTo>
                    <a:pt x="3" y="949"/>
                  </a:lnTo>
                  <a:lnTo>
                    <a:pt x="2" y="929"/>
                  </a:lnTo>
                  <a:lnTo>
                    <a:pt x="5" y="909"/>
                  </a:lnTo>
                  <a:lnTo>
                    <a:pt x="15" y="888"/>
                  </a:lnTo>
                  <a:lnTo>
                    <a:pt x="61" y="817"/>
                  </a:lnTo>
                  <a:lnTo>
                    <a:pt x="108" y="746"/>
                  </a:lnTo>
                  <a:lnTo>
                    <a:pt x="112" y="736"/>
                  </a:lnTo>
                  <a:lnTo>
                    <a:pt x="112" y="727"/>
                  </a:lnTo>
                  <a:lnTo>
                    <a:pt x="108" y="717"/>
                  </a:lnTo>
                  <a:lnTo>
                    <a:pt x="61" y="648"/>
                  </a:lnTo>
                  <a:lnTo>
                    <a:pt x="16" y="578"/>
                  </a:lnTo>
                  <a:lnTo>
                    <a:pt x="5" y="557"/>
                  </a:lnTo>
                  <a:lnTo>
                    <a:pt x="0" y="536"/>
                  </a:lnTo>
                  <a:lnTo>
                    <a:pt x="0" y="515"/>
                  </a:lnTo>
                  <a:lnTo>
                    <a:pt x="7" y="497"/>
                  </a:lnTo>
                  <a:lnTo>
                    <a:pt x="18" y="480"/>
                  </a:lnTo>
                  <a:lnTo>
                    <a:pt x="34" y="466"/>
                  </a:lnTo>
                  <a:lnTo>
                    <a:pt x="55" y="455"/>
                  </a:lnTo>
                  <a:lnTo>
                    <a:pt x="133" y="424"/>
                  </a:lnTo>
                  <a:lnTo>
                    <a:pt x="212" y="394"/>
                  </a:lnTo>
                  <a:lnTo>
                    <a:pt x="221" y="389"/>
                  </a:lnTo>
                  <a:lnTo>
                    <a:pt x="226" y="383"/>
                  </a:lnTo>
                  <a:lnTo>
                    <a:pt x="228" y="373"/>
                  </a:lnTo>
                  <a:lnTo>
                    <a:pt x="231" y="288"/>
                  </a:lnTo>
                  <a:lnTo>
                    <a:pt x="235" y="204"/>
                  </a:lnTo>
                  <a:lnTo>
                    <a:pt x="240" y="183"/>
                  </a:lnTo>
                  <a:lnTo>
                    <a:pt x="246" y="166"/>
                  </a:lnTo>
                  <a:lnTo>
                    <a:pt x="256" y="151"/>
                  </a:lnTo>
                  <a:lnTo>
                    <a:pt x="271" y="139"/>
                  </a:lnTo>
                  <a:lnTo>
                    <a:pt x="287" y="132"/>
                  </a:lnTo>
                  <a:lnTo>
                    <a:pt x="308" y="128"/>
                  </a:lnTo>
                  <a:lnTo>
                    <a:pt x="331" y="128"/>
                  </a:lnTo>
                  <a:lnTo>
                    <a:pt x="356" y="133"/>
                  </a:lnTo>
                  <a:lnTo>
                    <a:pt x="388" y="140"/>
                  </a:lnTo>
                  <a:lnTo>
                    <a:pt x="423" y="150"/>
                  </a:lnTo>
                  <a:lnTo>
                    <a:pt x="461" y="160"/>
                  </a:lnTo>
                  <a:lnTo>
                    <a:pt x="500" y="171"/>
                  </a:lnTo>
                  <a:lnTo>
                    <a:pt x="512" y="173"/>
                  </a:lnTo>
                  <a:lnTo>
                    <a:pt x="522" y="170"/>
                  </a:lnTo>
                  <a:lnTo>
                    <a:pt x="531" y="161"/>
                  </a:lnTo>
                  <a:lnTo>
                    <a:pt x="581" y="97"/>
                  </a:lnTo>
                  <a:lnTo>
                    <a:pt x="633" y="34"/>
                  </a:lnTo>
                  <a:lnTo>
                    <a:pt x="649" y="16"/>
                  </a:lnTo>
                  <a:lnTo>
                    <a:pt x="669" y="5"/>
                  </a:lnTo>
                  <a:lnTo>
                    <a:pt x="6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2" name="Group 879"/>
          <p:cNvGrpSpPr/>
          <p:nvPr/>
        </p:nvGrpSpPr>
        <p:grpSpPr>
          <a:xfrm>
            <a:off x="8509254" y="5952370"/>
            <a:ext cx="550863" cy="571500"/>
            <a:chOff x="10929938" y="4224338"/>
            <a:chExt cx="550863" cy="571500"/>
          </a:xfrm>
          <a:solidFill>
            <a:srgbClr val="000000"/>
          </a:solidFill>
        </p:grpSpPr>
        <p:sp>
          <p:nvSpPr>
            <p:cNvPr id="383" name="Freeform 196"/>
            <p:cNvSpPr>
              <a:spLocks noEditPoints="1"/>
            </p:cNvSpPr>
            <p:nvPr/>
          </p:nvSpPr>
          <p:spPr bwMode="auto">
            <a:xfrm>
              <a:off x="11098213" y="4405313"/>
              <a:ext cx="209550" cy="209550"/>
            </a:xfrm>
            <a:custGeom>
              <a:avLst/>
              <a:gdLst>
                <a:gd name="T0" fmla="*/ 607 w 1319"/>
                <a:gd name="T1" fmla="*/ 217 h 1319"/>
                <a:gd name="T2" fmla="*/ 602 w 1319"/>
                <a:gd name="T3" fmla="*/ 290 h 1319"/>
                <a:gd name="T4" fmla="*/ 583 w 1319"/>
                <a:gd name="T5" fmla="*/ 317 h 1319"/>
                <a:gd name="T6" fmla="*/ 490 w 1319"/>
                <a:gd name="T7" fmla="*/ 368 h 1319"/>
                <a:gd name="T8" fmla="*/ 434 w 1319"/>
                <a:gd name="T9" fmla="*/ 466 h 1319"/>
                <a:gd name="T10" fmla="*/ 443 w 1319"/>
                <a:gd name="T11" fmla="*/ 576 h 1319"/>
                <a:gd name="T12" fmla="*/ 508 w 1319"/>
                <a:gd name="T13" fmla="*/ 654 h 1319"/>
                <a:gd name="T14" fmla="*/ 659 w 1319"/>
                <a:gd name="T15" fmla="*/ 726 h 1319"/>
                <a:gd name="T16" fmla="*/ 727 w 1319"/>
                <a:gd name="T17" fmla="*/ 782 h 1319"/>
                <a:gd name="T18" fmla="*/ 720 w 1319"/>
                <a:gd name="T19" fmla="*/ 843 h 1319"/>
                <a:gd name="T20" fmla="*/ 638 w 1319"/>
                <a:gd name="T21" fmla="*/ 877 h 1319"/>
                <a:gd name="T22" fmla="*/ 485 w 1319"/>
                <a:gd name="T23" fmla="*/ 838 h 1319"/>
                <a:gd name="T24" fmla="*/ 452 w 1319"/>
                <a:gd name="T25" fmla="*/ 842 h 1319"/>
                <a:gd name="T26" fmla="*/ 425 w 1319"/>
                <a:gd name="T27" fmla="*/ 946 h 1319"/>
                <a:gd name="T28" fmla="*/ 488 w 1319"/>
                <a:gd name="T29" fmla="*/ 985 h 1319"/>
                <a:gd name="T30" fmla="*/ 588 w 1319"/>
                <a:gd name="T31" fmla="*/ 1007 h 1319"/>
                <a:gd name="T32" fmla="*/ 596 w 1319"/>
                <a:gd name="T33" fmla="*/ 1061 h 1319"/>
                <a:gd name="T34" fmla="*/ 611 w 1319"/>
                <a:gd name="T35" fmla="*/ 1109 h 1319"/>
                <a:gd name="T36" fmla="*/ 705 w 1319"/>
                <a:gd name="T37" fmla="*/ 1104 h 1319"/>
                <a:gd name="T38" fmla="*/ 712 w 1319"/>
                <a:gd name="T39" fmla="*/ 1025 h 1319"/>
                <a:gd name="T40" fmla="*/ 739 w 1319"/>
                <a:gd name="T41" fmla="*/ 990 h 1319"/>
                <a:gd name="T42" fmla="*/ 850 w 1319"/>
                <a:gd name="T43" fmla="*/ 920 h 1319"/>
                <a:gd name="T44" fmla="*/ 894 w 1319"/>
                <a:gd name="T45" fmla="*/ 803 h 1319"/>
                <a:gd name="T46" fmla="*/ 858 w 1319"/>
                <a:gd name="T47" fmla="*/ 685 h 1319"/>
                <a:gd name="T48" fmla="*/ 748 w 1319"/>
                <a:gd name="T49" fmla="*/ 598 h 1319"/>
                <a:gd name="T50" fmla="*/ 632 w 1319"/>
                <a:gd name="T51" fmla="*/ 546 h 1319"/>
                <a:gd name="T52" fmla="*/ 590 w 1319"/>
                <a:gd name="T53" fmla="*/ 489 h 1319"/>
                <a:gd name="T54" fmla="*/ 627 w 1319"/>
                <a:gd name="T55" fmla="*/ 439 h 1319"/>
                <a:gd name="T56" fmla="*/ 735 w 1319"/>
                <a:gd name="T57" fmla="*/ 435 h 1319"/>
                <a:gd name="T58" fmla="*/ 823 w 1319"/>
                <a:gd name="T59" fmla="*/ 464 h 1319"/>
                <a:gd name="T60" fmla="*/ 861 w 1319"/>
                <a:gd name="T61" fmla="*/ 370 h 1319"/>
                <a:gd name="T62" fmla="*/ 844 w 1319"/>
                <a:gd name="T63" fmla="*/ 336 h 1319"/>
                <a:gd name="T64" fmla="*/ 739 w 1319"/>
                <a:gd name="T65" fmla="*/ 306 h 1319"/>
                <a:gd name="T66" fmla="*/ 716 w 1319"/>
                <a:gd name="T67" fmla="*/ 280 h 1319"/>
                <a:gd name="T68" fmla="*/ 712 w 1319"/>
                <a:gd name="T69" fmla="*/ 218 h 1319"/>
                <a:gd name="T70" fmla="*/ 659 w 1319"/>
                <a:gd name="T71" fmla="*/ 207 h 1319"/>
                <a:gd name="T72" fmla="*/ 793 w 1319"/>
                <a:gd name="T73" fmla="*/ 13 h 1319"/>
                <a:gd name="T74" fmla="*/ 1029 w 1319"/>
                <a:gd name="T75" fmla="*/ 113 h 1319"/>
                <a:gd name="T76" fmla="*/ 1206 w 1319"/>
                <a:gd name="T77" fmla="*/ 291 h 1319"/>
                <a:gd name="T78" fmla="*/ 1306 w 1319"/>
                <a:gd name="T79" fmla="*/ 527 h 1319"/>
                <a:gd name="T80" fmla="*/ 1306 w 1319"/>
                <a:gd name="T81" fmla="*/ 793 h 1319"/>
                <a:gd name="T82" fmla="*/ 1206 w 1319"/>
                <a:gd name="T83" fmla="*/ 1028 h 1319"/>
                <a:gd name="T84" fmla="*/ 1029 w 1319"/>
                <a:gd name="T85" fmla="*/ 1207 h 1319"/>
                <a:gd name="T86" fmla="*/ 793 w 1319"/>
                <a:gd name="T87" fmla="*/ 1306 h 1319"/>
                <a:gd name="T88" fmla="*/ 527 w 1319"/>
                <a:gd name="T89" fmla="*/ 1306 h 1319"/>
                <a:gd name="T90" fmla="*/ 291 w 1319"/>
                <a:gd name="T91" fmla="*/ 1207 h 1319"/>
                <a:gd name="T92" fmla="*/ 112 w 1319"/>
                <a:gd name="T93" fmla="*/ 1028 h 1319"/>
                <a:gd name="T94" fmla="*/ 13 w 1319"/>
                <a:gd name="T95" fmla="*/ 793 h 1319"/>
                <a:gd name="T96" fmla="*/ 13 w 1319"/>
                <a:gd name="T97" fmla="*/ 527 h 1319"/>
                <a:gd name="T98" fmla="*/ 112 w 1319"/>
                <a:gd name="T99" fmla="*/ 291 h 1319"/>
                <a:gd name="T100" fmla="*/ 291 w 1319"/>
                <a:gd name="T101" fmla="*/ 113 h 1319"/>
                <a:gd name="T102" fmla="*/ 527 w 1319"/>
                <a:gd name="T103" fmla="*/ 13 h 1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19" h="1319">
                  <a:moveTo>
                    <a:pt x="634" y="207"/>
                  </a:moveTo>
                  <a:lnTo>
                    <a:pt x="621" y="208"/>
                  </a:lnTo>
                  <a:lnTo>
                    <a:pt x="612" y="211"/>
                  </a:lnTo>
                  <a:lnTo>
                    <a:pt x="607" y="217"/>
                  </a:lnTo>
                  <a:lnTo>
                    <a:pt x="604" y="225"/>
                  </a:lnTo>
                  <a:lnTo>
                    <a:pt x="602" y="238"/>
                  </a:lnTo>
                  <a:lnTo>
                    <a:pt x="602" y="275"/>
                  </a:lnTo>
                  <a:lnTo>
                    <a:pt x="602" y="290"/>
                  </a:lnTo>
                  <a:lnTo>
                    <a:pt x="601" y="300"/>
                  </a:lnTo>
                  <a:lnTo>
                    <a:pt x="598" y="307"/>
                  </a:lnTo>
                  <a:lnTo>
                    <a:pt x="593" y="312"/>
                  </a:lnTo>
                  <a:lnTo>
                    <a:pt x="583" y="317"/>
                  </a:lnTo>
                  <a:lnTo>
                    <a:pt x="569" y="323"/>
                  </a:lnTo>
                  <a:lnTo>
                    <a:pt x="539" y="335"/>
                  </a:lnTo>
                  <a:lnTo>
                    <a:pt x="513" y="350"/>
                  </a:lnTo>
                  <a:lnTo>
                    <a:pt x="490" y="368"/>
                  </a:lnTo>
                  <a:lnTo>
                    <a:pt x="470" y="387"/>
                  </a:lnTo>
                  <a:lnTo>
                    <a:pt x="455" y="410"/>
                  </a:lnTo>
                  <a:lnTo>
                    <a:pt x="443" y="436"/>
                  </a:lnTo>
                  <a:lnTo>
                    <a:pt x="434" y="466"/>
                  </a:lnTo>
                  <a:lnTo>
                    <a:pt x="431" y="498"/>
                  </a:lnTo>
                  <a:lnTo>
                    <a:pt x="431" y="526"/>
                  </a:lnTo>
                  <a:lnTo>
                    <a:pt x="435" y="552"/>
                  </a:lnTo>
                  <a:lnTo>
                    <a:pt x="443" y="576"/>
                  </a:lnTo>
                  <a:lnTo>
                    <a:pt x="455" y="598"/>
                  </a:lnTo>
                  <a:lnTo>
                    <a:pt x="469" y="619"/>
                  </a:lnTo>
                  <a:lnTo>
                    <a:pt x="488" y="638"/>
                  </a:lnTo>
                  <a:lnTo>
                    <a:pt x="508" y="654"/>
                  </a:lnTo>
                  <a:lnTo>
                    <a:pt x="531" y="669"/>
                  </a:lnTo>
                  <a:lnTo>
                    <a:pt x="573" y="690"/>
                  </a:lnTo>
                  <a:lnTo>
                    <a:pt x="617" y="709"/>
                  </a:lnTo>
                  <a:lnTo>
                    <a:pt x="659" y="726"/>
                  </a:lnTo>
                  <a:lnTo>
                    <a:pt x="682" y="738"/>
                  </a:lnTo>
                  <a:lnTo>
                    <a:pt x="705" y="754"/>
                  </a:lnTo>
                  <a:lnTo>
                    <a:pt x="718" y="768"/>
                  </a:lnTo>
                  <a:lnTo>
                    <a:pt x="727" y="782"/>
                  </a:lnTo>
                  <a:lnTo>
                    <a:pt x="732" y="799"/>
                  </a:lnTo>
                  <a:lnTo>
                    <a:pt x="732" y="814"/>
                  </a:lnTo>
                  <a:lnTo>
                    <a:pt x="727" y="829"/>
                  </a:lnTo>
                  <a:lnTo>
                    <a:pt x="720" y="843"/>
                  </a:lnTo>
                  <a:lnTo>
                    <a:pt x="708" y="855"/>
                  </a:lnTo>
                  <a:lnTo>
                    <a:pt x="691" y="865"/>
                  </a:lnTo>
                  <a:lnTo>
                    <a:pt x="665" y="874"/>
                  </a:lnTo>
                  <a:lnTo>
                    <a:pt x="638" y="877"/>
                  </a:lnTo>
                  <a:lnTo>
                    <a:pt x="609" y="875"/>
                  </a:lnTo>
                  <a:lnTo>
                    <a:pt x="566" y="869"/>
                  </a:lnTo>
                  <a:lnTo>
                    <a:pt x="525" y="857"/>
                  </a:lnTo>
                  <a:lnTo>
                    <a:pt x="485" y="838"/>
                  </a:lnTo>
                  <a:lnTo>
                    <a:pt x="473" y="834"/>
                  </a:lnTo>
                  <a:lnTo>
                    <a:pt x="465" y="831"/>
                  </a:lnTo>
                  <a:lnTo>
                    <a:pt x="457" y="835"/>
                  </a:lnTo>
                  <a:lnTo>
                    <a:pt x="452" y="842"/>
                  </a:lnTo>
                  <a:lnTo>
                    <a:pt x="447" y="854"/>
                  </a:lnTo>
                  <a:lnTo>
                    <a:pt x="429" y="920"/>
                  </a:lnTo>
                  <a:lnTo>
                    <a:pt x="425" y="935"/>
                  </a:lnTo>
                  <a:lnTo>
                    <a:pt x="425" y="946"/>
                  </a:lnTo>
                  <a:lnTo>
                    <a:pt x="430" y="955"/>
                  </a:lnTo>
                  <a:lnTo>
                    <a:pt x="437" y="962"/>
                  </a:lnTo>
                  <a:lnTo>
                    <a:pt x="452" y="969"/>
                  </a:lnTo>
                  <a:lnTo>
                    <a:pt x="488" y="985"/>
                  </a:lnTo>
                  <a:lnTo>
                    <a:pt x="525" y="994"/>
                  </a:lnTo>
                  <a:lnTo>
                    <a:pt x="563" y="1001"/>
                  </a:lnTo>
                  <a:lnTo>
                    <a:pt x="578" y="1004"/>
                  </a:lnTo>
                  <a:lnTo>
                    <a:pt x="588" y="1007"/>
                  </a:lnTo>
                  <a:lnTo>
                    <a:pt x="593" y="1014"/>
                  </a:lnTo>
                  <a:lnTo>
                    <a:pt x="595" y="1024"/>
                  </a:lnTo>
                  <a:lnTo>
                    <a:pt x="595" y="1039"/>
                  </a:lnTo>
                  <a:lnTo>
                    <a:pt x="596" y="1061"/>
                  </a:lnTo>
                  <a:lnTo>
                    <a:pt x="596" y="1082"/>
                  </a:lnTo>
                  <a:lnTo>
                    <a:pt x="598" y="1094"/>
                  </a:lnTo>
                  <a:lnTo>
                    <a:pt x="604" y="1103"/>
                  </a:lnTo>
                  <a:lnTo>
                    <a:pt x="611" y="1109"/>
                  </a:lnTo>
                  <a:lnTo>
                    <a:pt x="623" y="1111"/>
                  </a:lnTo>
                  <a:lnTo>
                    <a:pt x="687" y="1111"/>
                  </a:lnTo>
                  <a:lnTo>
                    <a:pt x="698" y="1109"/>
                  </a:lnTo>
                  <a:lnTo>
                    <a:pt x="705" y="1104"/>
                  </a:lnTo>
                  <a:lnTo>
                    <a:pt x="711" y="1095"/>
                  </a:lnTo>
                  <a:lnTo>
                    <a:pt x="712" y="1083"/>
                  </a:lnTo>
                  <a:lnTo>
                    <a:pt x="713" y="1055"/>
                  </a:lnTo>
                  <a:lnTo>
                    <a:pt x="712" y="1025"/>
                  </a:lnTo>
                  <a:lnTo>
                    <a:pt x="713" y="1012"/>
                  </a:lnTo>
                  <a:lnTo>
                    <a:pt x="718" y="1002"/>
                  </a:lnTo>
                  <a:lnTo>
                    <a:pt x="726" y="995"/>
                  </a:lnTo>
                  <a:lnTo>
                    <a:pt x="739" y="990"/>
                  </a:lnTo>
                  <a:lnTo>
                    <a:pt x="771" y="979"/>
                  </a:lnTo>
                  <a:lnTo>
                    <a:pt x="801" y="964"/>
                  </a:lnTo>
                  <a:lnTo>
                    <a:pt x="826" y="944"/>
                  </a:lnTo>
                  <a:lnTo>
                    <a:pt x="850" y="920"/>
                  </a:lnTo>
                  <a:lnTo>
                    <a:pt x="868" y="893"/>
                  </a:lnTo>
                  <a:lnTo>
                    <a:pt x="881" y="863"/>
                  </a:lnTo>
                  <a:lnTo>
                    <a:pt x="890" y="834"/>
                  </a:lnTo>
                  <a:lnTo>
                    <a:pt x="894" y="803"/>
                  </a:lnTo>
                  <a:lnTo>
                    <a:pt x="892" y="771"/>
                  </a:lnTo>
                  <a:lnTo>
                    <a:pt x="886" y="742"/>
                  </a:lnTo>
                  <a:lnTo>
                    <a:pt x="874" y="712"/>
                  </a:lnTo>
                  <a:lnTo>
                    <a:pt x="858" y="685"/>
                  </a:lnTo>
                  <a:lnTo>
                    <a:pt x="838" y="659"/>
                  </a:lnTo>
                  <a:lnTo>
                    <a:pt x="814" y="636"/>
                  </a:lnTo>
                  <a:lnTo>
                    <a:pt x="784" y="616"/>
                  </a:lnTo>
                  <a:lnTo>
                    <a:pt x="748" y="598"/>
                  </a:lnTo>
                  <a:lnTo>
                    <a:pt x="711" y="582"/>
                  </a:lnTo>
                  <a:lnTo>
                    <a:pt x="674" y="567"/>
                  </a:lnTo>
                  <a:lnTo>
                    <a:pt x="653" y="557"/>
                  </a:lnTo>
                  <a:lnTo>
                    <a:pt x="632" y="546"/>
                  </a:lnTo>
                  <a:lnTo>
                    <a:pt x="613" y="533"/>
                  </a:lnTo>
                  <a:lnTo>
                    <a:pt x="600" y="520"/>
                  </a:lnTo>
                  <a:lnTo>
                    <a:pt x="593" y="504"/>
                  </a:lnTo>
                  <a:lnTo>
                    <a:pt x="590" y="489"/>
                  </a:lnTo>
                  <a:lnTo>
                    <a:pt x="593" y="475"/>
                  </a:lnTo>
                  <a:lnTo>
                    <a:pt x="599" y="461"/>
                  </a:lnTo>
                  <a:lnTo>
                    <a:pt x="610" y="448"/>
                  </a:lnTo>
                  <a:lnTo>
                    <a:pt x="627" y="439"/>
                  </a:lnTo>
                  <a:lnTo>
                    <a:pt x="645" y="433"/>
                  </a:lnTo>
                  <a:lnTo>
                    <a:pt x="664" y="431"/>
                  </a:lnTo>
                  <a:lnTo>
                    <a:pt x="700" y="431"/>
                  </a:lnTo>
                  <a:lnTo>
                    <a:pt x="735" y="435"/>
                  </a:lnTo>
                  <a:lnTo>
                    <a:pt x="769" y="445"/>
                  </a:lnTo>
                  <a:lnTo>
                    <a:pt x="803" y="458"/>
                  </a:lnTo>
                  <a:lnTo>
                    <a:pt x="815" y="463"/>
                  </a:lnTo>
                  <a:lnTo>
                    <a:pt x="823" y="464"/>
                  </a:lnTo>
                  <a:lnTo>
                    <a:pt x="830" y="462"/>
                  </a:lnTo>
                  <a:lnTo>
                    <a:pt x="836" y="454"/>
                  </a:lnTo>
                  <a:lnTo>
                    <a:pt x="840" y="443"/>
                  </a:lnTo>
                  <a:lnTo>
                    <a:pt x="861" y="370"/>
                  </a:lnTo>
                  <a:lnTo>
                    <a:pt x="863" y="359"/>
                  </a:lnTo>
                  <a:lnTo>
                    <a:pt x="861" y="349"/>
                  </a:lnTo>
                  <a:lnTo>
                    <a:pt x="854" y="341"/>
                  </a:lnTo>
                  <a:lnTo>
                    <a:pt x="844" y="336"/>
                  </a:lnTo>
                  <a:lnTo>
                    <a:pt x="816" y="325"/>
                  </a:lnTo>
                  <a:lnTo>
                    <a:pt x="786" y="316"/>
                  </a:lnTo>
                  <a:lnTo>
                    <a:pt x="756" y="310"/>
                  </a:lnTo>
                  <a:lnTo>
                    <a:pt x="739" y="306"/>
                  </a:lnTo>
                  <a:lnTo>
                    <a:pt x="728" y="303"/>
                  </a:lnTo>
                  <a:lnTo>
                    <a:pt x="721" y="299"/>
                  </a:lnTo>
                  <a:lnTo>
                    <a:pt x="717" y="291"/>
                  </a:lnTo>
                  <a:lnTo>
                    <a:pt x="716" y="280"/>
                  </a:lnTo>
                  <a:lnTo>
                    <a:pt x="716" y="263"/>
                  </a:lnTo>
                  <a:lnTo>
                    <a:pt x="716" y="242"/>
                  </a:lnTo>
                  <a:lnTo>
                    <a:pt x="715" y="228"/>
                  </a:lnTo>
                  <a:lnTo>
                    <a:pt x="712" y="218"/>
                  </a:lnTo>
                  <a:lnTo>
                    <a:pt x="705" y="211"/>
                  </a:lnTo>
                  <a:lnTo>
                    <a:pt x="695" y="208"/>
                  </a:lnTo>
                  <a:lnTo>
                    <a:pt x="680" y="207"/>
                  </a:lnTo>
                  <a:lnTo>
                    <a:pt x="659" y="207"/>
                  </a:lnTo>
                  <a:lnTo>
                    <a:pt x="634" y="207"/>
                  </a:lnTo>
                  <a:close/>
                  <a:moveTo>
                    <a:pt x="659" y="0"/>
                  </a:moveTo>
                  <a:lnTo>
                    <a:pt x="727" y="3"/>
                  </a:lnTo>
                  <a:lnTo>
                    <a:pt x="793" y="13"/>
                  </a:lnTo>
                  <a:lnTo>
                    <a:pt x="856" y="30"/>
                  </a:lnTo>
                  <a:lnTo>
                    <a:pt x="916" y="52"/>
                  </a:lnTo>
                  <a:lnTo>
                    <a:pt x="974" y="80"/>
                  </a:lnTo>
                  <a:lnTo>
                    <a:pt x="1029" y="113"/>
                  </a:lnTo>
                  <a:lnTo>
                    <a:pt x="1079" y="151"/>
                  </a:lnTo>
                  <a:lnTo>
                    <a:pt x="1127" y="194"/>
                  </a:lnTo>
                  <a:lnTo>
                    <a:pt x="1169" y="241"/>
                  </a:lnTo>
                  <a:lnTo>
                    <a:pt x="1206" y="291"/>
                  </a:lnTo>
                  <a:lnTo>
                    <a:pt x="1240" y="346"/>
                  </a:lnTo>
                  <a:lnTo>
                    <a:pt x="1268" y="404"/>
                  </a:lnTo>
                  <a:lnTo>
                    <a:pt x="1290" y="464"/>
                  </a:lnTo>
                  <a:lnTo>
                    <a:pt x="1306" y="527"/>
                  </a:lnTo>
                  <a:lnTo>
                    <a:pt x="1316" y="593"/>
                  </a:lnTo>
                  <a:lnTo>
                    <a:pt x="1319" y="660"/>
                  </a:lnTo>
                  <a:lnTo>
                    <a:pt x="1316" y="727"/>
                  </a:lnTo>
                  <a:lnTo>
                    <a:pt x="1306" y="793"/>
                  </a:lnTo>
                  <a:lnTo>
                    <a:pt x="1290" y="857"/>
                  </a:lnTo>
                  <a:lnTo>
                    <a:pt x="1268" y="917"/>
                  </a:lnTo>
                  <a:lnTo>
                    <a:pt x="1240" y="975"/>
                  </a:lnTo>
                  <a:lnTo>
                    <a:pt x="1206" y="1028"/>
                  </a:lnTo>
                  <a:lnTo>
                    <a:pt x="1169" y="1080"/>
                  </a:lnTo>
                  <a:lnTo>
                    <a:pt x="1127" y="1127"/>
                  </a:lnTo>
                  <a:lnTo>
                    <a:pt x="1079" y="1169"/>
                  </a:lnTo>
                  <a:lnTo>
                    <a:pt x="1029" y="1207"/>
                  </a:lnTo>
                  <a:lnTo>
                    <a:pt x="974" y="1241"/>
                  </a:lnTo>
                  <a:lnTo>
                    <a:pt x="916" y="1268"/>
                  </a:lnTo>
                  <a:lnTo>
                    <a:pt x="856" y="1290"/>
                  </a:lnTo>
                  <a:lnTo>
                    <a:pt x="793" y="1306"/>
                  </a:lnTo>
                  <a:lnTo>
                    <a:pt x="727" y="1316"/>
                  </a:lnTo>
                  <a:lnTo>
                    <a:pt x="659" y="1319"/>
                  </a:lnTo>
                  <a:lnTo>
                    <a:pt x="593" y="1316"/>
                  </a:lnTo>
                  <a:lnTo>
                    <a:pt x="527" y="1306"/>
                  </a:lnTo>
                  <a:lnTo>
                    <a:pt x="464" y="1290"/>
                  </a:lnTo>
                  <a:lnTo>
                    <a:pt x="403" y="1268"/>
                  </a:lnTo>
                  <a:lnTo>
                    <a:pt x="345" y="1241"/>
                  </a:lnTo>
                  <a:lnTo>
                    <a:pt x="291" y="1207"/>
                  </a:lnTo>
                  <a:lnTo>
                    <a:pt x="240" y="1169"/>
                  </a:lnTo>
                  <a:lnTo>
                    <a:pt x="193" y="1127"/>
                  </a:lnTo>
                  <a:lnTo>
                    <a:pt x="151" y="1080"/>
                  </a:lnTo>
                  <a:lnTo>
                    <a:pt x="112" y="1028"/>
                  </a:lnTo>
                  <a:lnTo>
                    <a:pt x="80" y="975"/>
                  </a:lnTo>
                  <a:lnTo>
                    <a:pt x="52" y="917"/>
                  </a:lnTo>
                  <a:lnTo>
                    <a:pt x="29" y="857"/>
                  </a:lnTo>
                  <a:lnTo>
                    <a:pt x="13" y="793"/>
                  </a:lnTo>
                  <a:lnTo>
                    <a:pt x="3" y="727"/>
                  </a:lnTo>
                  <a:lnTo>
                    <a:pt x="0" y="660"/>
                  </a:lnTo>
                  <a:lnTo>
                    <a:pt x="3" y="593"/>
                  </a:lnTo>
                  <a:lnTo>
                    <a:pt x="13" y="527"/>
                  </a:lnTo>
                  <a:lnTo>
                    <a:pt x="29" y="464"/>
                  </a:lnTo>
                  <a:lnTo>
                    <a:pt x="52" y="404"/>
                  </a:lnTo>
                  <a:lnTo>
                    <a:pt x="80" y="346"/>
                  </a:lnTo>
                  <a:lnTo>
                    <a:pt x="112" y="291"/>
                  </a:lnTo>
                  <a:lnTo>
                    <a:pt x="151" y="241"/>
                  </a:lnTo>
                  <a:lnTo>
                    <a:pt x="193" y="194"/>
                  </a:lnTo>
                  <a:lnTo>
                    <a:pt x="240" y="151"/>
                  </a:lnTo>
                  <a:lnTo>
                    <a:pt x="291" y="113"/>
                  </a:lnTo>
                  <a:lnTo>
                    <a:pt x="345" y="80"/>
                  </a:lnTo>
                  <a:lnTo>
                    <a:pt x="403" y="52"/>
                  </a:lnTo>
                  <a:lnTo>
                    <a:pt x="464" y="30"/>
                  </a:lnTo>
                  <a:lnTo>
                    <a:pt x="527" y="13"/>
                  </a:lnTo>
                  <a:lnTo>
                    <a:pt x="593" y="3"/>
                  </a:lnTo>
                  <a:lnTo>
                    <a:pt x="6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97"/>
            <p:cNvSpPr>
              <a:spLocks/>
            </p:cNvSpPr>
            <p:nvPr/>
          </p:nvSpPr>
          <p:spPr bwMode="auto">
            <a:xfrm>
              <a:off x="11020426" y="4486275"/>
              <a:ext cx="58738" cy="58737"/>
            </a:xfrm>
            <a:custGeom>
              <a:avLst/>
              <a:gdLst>
                <a:gd name="T0" fmla="*/ 183 w 366"/>
                <a:gd name="T1" fmla="*/ 0 h 365"/>
                <a:gd name="T2" fmla="*/ 216 w 366"/>
                <a:gd name="T3" fmla="*/ 2 h 365"/>
                <a:gd name="T4" fmla="*/ 246 w 366"/>
                <a:gd name="T5" fmla="*/ 11 h 365"/>
                <a:gd name="T6" fmla="*/ 275 w 366"/>
                <a:gd name="T7" fmla="*/ 24 h 365"/>
                <a:gd name="T8" fmla="*/ 300 w 366"/>
                <a:gd name="T9" fmla="*/ 43 h 365"/>
                <a:gd name="T10" fmla="*/ 323 w 366"/>
                <a:gd name="T11" fmla="*/ 64 h 365"/>
                <a:gd name="T12" fmla="*/ 341 w 366"/>
                <a:gd name="T13" fmla="*/ 90 h 365"/>
                <a:gd name="T14" fmla="*/ 354 w 366"/>
                <a:gd name="T15" fmla="*/ 118 h 365"/>
                <a:gd name="T16" fmla="*/ 362 w 366"/>
                <a:gd name="T17" fmla="*/ 150 h 365"/>
                <a:gd name="T18" fmla="*/ 366 w 366"/>
                <a:gd name="T19" fmla="*/ 183 h 365"/>
                <a:gd name="T20" fmla="*/ 362 w 366"/>
                <a:gd name="T21" fmla="*/ 215 h 365"/>
                <a:gd name="T22" fmla="*/ 354 w 366"/>
                <a:gd name="T23" fmla="*/ 246 h 365"/>
                <a:gd name="T24" fmla="*/ 341 w 366"/>
                <a:gd name="T25" fmla="*/ 274 h 365"/>
                <a:gd name="T26" fmla="*/ 323 w 366"/>
                <a:gd name="T27" fmla="*/ 300 h 365"/>
                <a:gd name="T28" fmla="*/ 300 w 366"/>
                <a:gd name="T29" fmla="*/ 323 h 365"/>
                <a:gd name="T30" fmla="*/ 275 w 366"/>
                <a:gd name="T31" fmla="*/ 340 h 365"/>
                <a:gd name="T32" fmla="*/ 246 w 366"/>
                <a:gd name="T33" fmla="*/ 353 h 365"/>
                <a:gd name="T34" fmla="*/ 216 w 366"/>
                <a:gd name="T35" fmla="*/ 362 h 365"/>
                <a:gd name="T36" fmla="*/ 183 w 366"/>
                <a:gd name="T37" fmla="*/ 365 h 365"/>
                <a:gd name="T38" fmla="*/ 150 w 366"/>
                <a:gd name="T39" fmla="*/ 362 h 365"/>
                <a:gd name="T40" fmla="*/ 118 w 366"/>
                <a:gd name="T41" fmla="*/ 353 h 365"/>
                <a:gd name="T42" fmla="*/ 90 w 366"/>
                <a:gd name="T43" fmla="*/ 340 h 365"/>
                <a:gd name="T44" fmla="*/ 65 w 366"/>
                <a:gd name="T45" fmla="*/ 323 h 365"/>
                <a:gd name="T46" fmla="*/ 43 w 366"/>
                <a:gd name="T47" fmla="*/ 300 h 365"/>
                <a:gd name="T48" fmla="*/ 24 w 366"/>
                <a:gd name="T49" fmla="*/ 274 h 365"/>
                <a:gd name="T50" fmla="*/ 11 w 366"/>
                <a:gd name="T51" fmla="*/ 246 h 365"/>
                <a:gd name="T52" fmla="*/ 3 w 366"/>
                <a:gd name="T53" fmla="*/ 215 h 365"/>
                <a:gd name="T54" fmla="*/ 0 w 366"/>
                <a:gd name="T55" fmla="*/ 183 h 365"/>
                <a:gd name="T56" fmla="*/ 3 w 366"/>
                <a:gd name="T57" fmla="*/ 150 h 365"/>
                <a:gd name="T58" fmla="*/ 11 w 366"/>
                <a:gd name="T59" fmla="*/ 118 h 365"/>
                <a:gd name="T60" fmla="*/ 24 w 366"/>
                <a:gd name="T61" fmla="*/ 90 h 365"/>
                <a:gd name="T62" fmla="*/ 43 w 366"/>
                <a:gd name="T63" fmla="*/ 64 h 365"/>
                <a:gd name="T64" fmla="*/ 65 w 366"/>
                <a:gd name="T65" fmla="*/ 43 h 365"/>
                <a:gd name="T66" fmla="*/ 90 w 366"/>
                <a:gd name="T67" fmla="*/ 24 h 365"/>
                <a:gd name="T68" fmla="*/ 118 w 366"/>
                <a:gd name="T69" fmla="*/ 11 h 365"/>
                <a:gd name="T70" fmla="*/ 150 w 366"/>
                <a:gd name="T71" fmla="*/ 2 h 365"/>
                <a:gd name="T72" fmla="*/ 183 w 366"/>
                <a:gd name="T73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6" h="365">
                  <a:moveTo>
                    <a:pt x="183" y="0"/>
                  </a:moveTo>
                  <a:lnTo>
                    <a:pt x="216" y="2"/>
                  </a:lnTo>
                  <a:lnTo>
                    <a:pt x="246" y="11"/>
                  </a:lnTo>
                  <a:lnTo>
                    <a:pt x="275" y="24"/>
                  </a:lnTo>
                  <a:lnTo>
                    <a:pt x="300" y="43"/>
                  </a:lnTo>
                  <a:lnTo>
                    <a:pt x="323" y="64"/>
                  </a:lnTo>
                  <a:lnTo>
                    <a:pt x="341" y="90"/>
                  </a:lnTo>
                  <a:lnTo>
                    <a:pt x="354" y="118"/>
                  </a:lnTo>
                  <a:lnTo>
                    <a:pt x="362" y="150"/>
                  </a:lnTo>
                  <a:lnTo>
                    <a:pt x="366" y="183"/>
                  </a:lnTo>
                  <a:lnTo>
                    <a:pt x="362" y="215"/>
                  </a:lnTo>
                  <a:lnTo>
                    <a:pt x="354" y="246"/>
                  </a:lnTo>
                  <a:lnTo>
                    <a:pt x="341" y="274"/>
                  </a:lnTo>
                  <a:lnTo>
                    <a:pt x="323" y="300"/>
                  </a:lnTo>
                  <a:lnTo>
                    <a:pt x="300" y="323"/>
                  </a:lnTo>
                  <a:lnTo>
                    <a:pt x="275" y="340"/>
                  </a:lnTo>
                  <a:lnTo>
                    <a:pt x="246" y="353"/>
                  </a:lnTo>
                  <a:lnTo>
                    <a:pt x="216" y="362"/>
                  </a:lnTo>
                  <a:lnTo>
                    <a:pt x="183" y="365"/>
                  </a:lnTo>
                  <a:lnTo>
                    <a:pt x="150" y="362"/>
                  </a:lnTo>
                  <a:lnTo>
                    <a:pt x="118" y="353"/>
                  </a:lnTo>
                  <a:lnTo>
                    <a:pt x="90" y="340"/>
                  </a:lnTo>
                  <a:lnTo>
                    <a:pt x="65" y="323"/>
                  </a:lnTo>
                  <a:lnTo>
                    <a:pt x="43" y="300"/>
                  </a:lnTo>
                  <a:lnTo>
                    <a:pt x="24" y="274"/>
                  </a:lnTo>
                  <a:lnTo>
                    <a:pt x="11" y="246"/>
                  </a:lnTo>
                  <a:lnTo>
                    <a:pt x="3" y="215"/>
                  </a:lnTo>
                  <a:lnTo>
                    <a:pt x="0" y="183"/>
                  </a:lnTo>
                  <a:lnTo>
                    <a:pt x="3" y="150"/>
                  </a:lnTo>
                  <a:lnTo>
                    <a:pt x="11" y="118"/>
                  </a:lnTo>
                  <a:lnTo>
                    <a:pt x="24" y="90"/>
                  </a:lnTo>
                  <a:lnTo>
                    <a:pt x="43" y="64"/>
                  </a:lnTo>
                  <a:lnTo>
                    <a:pt x="65" y="43"/>
                  </a:lnTo>
                  <a:lnTo>
                    <a:pt x="90" y="24"/>
                  </a:lnTo>
                  <a:lnTo>
                    <a:pt x="118" y="11"/>
                  </a:lnTo>
                  <a:lnTo>
                    <a:pt x="150" y="2"/>
                  </a:lnTo>
                  <a:lnTo>
                    <a:pt x="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98"/>
            <p:cNvSpPr>
              <a:spLocks/>
            </p:cNvSpPr>
            <p:nvPr/>
          </p:nvSpPr>
          <p:spPr bwMode="auto">
            <a:xfrm>
              <a:off x="11325226" y="4486275"/>
              <a:ext cx="58738" cy="58737"/>
            </a:xfrm>
            <a:custGeom>
              <a:avLst/>
              <a:gdLst>
                <a:gd name="T0" fmla="*/ 184 w 367"/>
                <a:gd name="T1" fmla="*/ 0 h 365"/>
                <a:gd name="T2" fmla="*/ 217 w 367"/>
                <a:gd name="T3" fmla="*/ 2 h 365"/>
                <a:gd name="T4" fmla="*/ 247 w 367"/>
                <a:gd name="T5" fmla="*/ 11 h 365"/>
                <a:gd name="T6" fmla="*/ 276 w 367"/>
                <a:gd name="T7" fmla="*/ 24 h 365"/>
                <a:gd name="T8" fmla="*/ 301 w 367"/>
                <a:gd name="T9" fmla="*/ 43 h 365"/>
                <a:gd name="T10" fmla="*/ 323 w 367"/>
                <a:gd name="T11" fmla="*/ 64 h 365"/>
                <a:gd name="T12" fmla="*/ 341 w 367"/>
                <a:gd name="T13" fmla="*/ 90 h 365"/>
                <a:gd name="T14" fmla="*/ 355 w 367"/>
                <a:gd name="T15" fmla="*/ 118 h 365"/>
                <a:gd name="T16" fmla="*/ 363 w 367"/>
                <a:gd name="T17" fmla="*/ 150 h 365"/>
                <a:gd name="T18" fmla="*/ 367 w 367"/>
                <a:gd name="T19" fmla="*/ 183 h 365"/>
                <a:gd name="T20" fmla="*/ 363 w 367"/>
                <a:gd name="T21" fmla="*/ 215 h 365"/>
                <a:gd name="T22" fmla="*/ 355 w 367"/>
                <a:gd name="T23" fmla="*/ 246 h 365"/>
                <a:gd name="T24" fmla="*/ 341 w 367"/>
                <a:gd name="T25" fmla="*/ 274 h 365"/>
                <a:gd name="T26" fmla="*/ 323 w 367"/>
                <a:gd name="T27" fmla="*/ 300 h 365"/>
                <a:gd name="T28" fmla="*/ 301 w 367"/>
                <a:gd name="T29" fmla="*/ 323 h 365"/>
                <a:gd name="T30" fmla="*/ 276 w 367"/>
                <a:gd name="T31" fmla="*/ 340 h 365"/>
                <a:gd name="T32" fmla="*/ 247 w 367"/>
                <a:gd name="T33" fmla="*/ 353 h 365"/>
                <a:gd name="T34" fmla="*/ 217 w 367"/>
                <a:gd name="T35" fmla="*/ 362 h 365"/>
                <a:gd name="T36" fmla="*/ 184 w 367"/>
                <a:gd name="T37" fmla="*/ 365 h 365"/>
                <a:gd name="T38" fmla="*/ 151 w 367"/>
                <a:gd name="T39" fmla="*/ 362 h 365"/>
                <a:gd name="T40" fmla="*/ 119 w 367"/>
                <a:gd name="T41" fmla="*/ 353 h 365"/>
                <a:gd name="T42" fmla="*/ 91 w 367"/>
                <a:gd name="T43" fmla="*/ 340 h 365"/>
                <a:gd name="T44" fmla="*/ 66 w 367"/>
                <a:gd name="T45" fmla="*/ 323 h 365"/>
                <a:gd name="T46" fmla="*/ 44 w 367"/>
                <a:gd name="T47" fmla="*/ 300 h 365"/>
                <a:gd name="T48" fmla="*/ 25 w 367"/>
                <a:gd name="T49" fmla="*/ 274 h 365"/>
                <a:gd name="T50" fmla="*/ 12 w 367"/>
                <a:gd name="T51" fmla="*/ 246 h 365"/>
                <a:gd name="T52" fmla="*/ 3 w 367"/>
                <a:gd name="T53" fmla="*/ 215 h 365"/>
                <a:gd name="T54" fmla="*/ 0 w 367"/>
                <a:gd name="T55" fmla="*/ 183 h 365"/>
                <a:gd name="T56" fmla="*/ 3 w 367"/>
                <a:gd name="T57" fmla="*/ 150 h 365"/>
                <a:gd name="T58" fmla="*/ 12 w 367"/>
                <a:gd name="T59" fmla="*/ 118 h 365"/>
                <a:gd name="T60" fmla="*/ 25 w 367"/>
                <a:gd name="T61" fmla="*/ 90 h 365"/>
                <a:gd name="T62" fmla="*/ 44 w 367"/>
                <a:gd name="T63" fmla="*/ 64 h 365"/>
                <a:gd name="T64" fmla="*/ 66 w 367"/>
                <a:gd name="T65" fmla="*/ 43 h 365"/>
                <a:gd name="T66" fmla="*/ 91 w 367"/>
                <a:gd name="T67" fmla="*/ 24 h 365"/>
                <a:gd name="T68" fmla="*/ 119 w 367"/>
                <a:gd name="T69" fmla="*/ 11 h 365"/>
                <a:gd name="T70" fmla="*/ 151 w 367"/>
                <a:gd name="T71" fmla="*/ 2 h 365"/>
                <a:gd name="T72" fmla="*/ 184 w 367"/>
                <a:gd name="T73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7" h="365">
                  <a:moveTo>
                    <a:pt x="184" y="0"/>
                  </a:moveTo>
                  <a:lnTo>
                    <a:pt x="217" y="2"/>
                  </a:lnTo>
                  <a:lnTo>
                    <a:pt x="247" y="11"/>
                  </a:lnTo>
                  <a:lnTo>
                    <a:pt x="276" y="24"/>
                  </a:lnTo>
                  <a:lnTo>
                    <a:pt x="301" y="43"/>
                  </a:lnTo>
                  <a:lnTo>
                    <a:pt x="323" y="64"/>
                  </a:lnTo>
                  <a:lnTo>
                    <a:pt x="341" y="90"/>
                  </a:lnTo>
                  <a:lnTo>
                    <a:pt x="355" y="118"/>
                  </a:lnTo>
                  <a:lnTo>
                    <a:pt x="363" y="150"/>
                  </a:lnTo>
                  <a:lnTo>
                    <a:pt x="367" y="183"/>
                  </a:lnTo>
                  <a:lnTo>
                    <a:pt x="363" y="215"/>
                  </a:lnTo>
                  <a:lnTo>
                    <a:pt x="355" y="246"/>
                  </a:lnTo>
                  <a:lnTo>
                    <a:pt x="341" y="274"/>
                  </a:lnTo>
                  <a:lnTo>
                    <a:pt x="323" y="300"/>
                  </a:lnTo>
                  <a:lnTo>
                    <a:pt x="301" y="323"/>
                  </a:lnTo>
                  <a:lnTo>
                    <a:pt x="276" y="340"/>
                  </a:lnTo>
                  <a:lnTo>
                    <a:pt x="247" y="353"/>
                  </a:lnTo>
                  <a:lnTo>
                    <a:pt x="217" y="362"/>
                  </a:lnTo>
                  <a:lnTo>
                    <a:pt x="184" y="365"/>
                  </a:lnTo>
                  <a:lnTo>
                    <a:pt x="151" y="362"/>
                  </a:lnTo>
                  <a:lnTo>
                    <a:pt x="119" y="353"/>
                  </a:lnTo>
                  <a:lnTo>
                    <a:pt x="91" y="340"/>
                  </a:lnTo>
                  <a:lnTo>
                    <a:pt x="66" y="323"/>
                  </a:lnTo>
                  <a:lnTo>
                    <a:pt x="44" y="300"/>
                  </a:lnTo>
                  <a:lnTo>
                    <a:pt x="25" y="274"/>
                  </a:lnTo>
                  <a:lnTo>
                    <a:pt x="12" y="246"/>
                  </a:lnTo>
                  <a:lnTo>
                    <a:pt x="3" y="215"/>
                  </a:lnTo>
                  <a:lnTo>
                    <a:pt x="0" y="183"/>
                  </a:lnTo>
                  <a:lnTo>
                    <a:pt x="3" y="150"/>
                  </a:lnTo>
                  <a:lnTo>
                    <a:pt x="12" y="118"/>
                  </a:lnTo>
                  <a:lnTo>
                    <a:pt x="25" y="90"/>
                  </a:lnTo>
                  <a:lnTo>
                    <a:pt x="44" y="64"/>
                  </a:lnTo>
                  <a:lnTo>
                    <a:pt x="66" y="43"/>
                  </a:lnTo>
                  <a:lnTo>
                    <a:pt x="91" y="24"/>
                  </a:lnTo>
                  <a:lnTo>
                    <a:pt x="119" y="11"/>
                  </a:lnTo>
                  <a:lnTo>
                    <a:pt x="151" y="2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99"/>
            <p:cNvSpPr>
              <a:spLocks noEditPoints="1"/>
            </p:cNvSpPr>
            <p:nvPr/>
          </p:nvSpPr>
          <p:spPr bwMode="auto">
            <a:xfrm>
              <a:off x="10929938" y="4340225"/>
              <a:ext cx="550863" cy="341312"/>
            </a:xfrm>
            <a:custGeom>
              <a:avLst/>
              <a:gdLst>
                <a:gd name="T0" fmla="*/ 634 w 3476"/>
                <a:gd name="T1" fmla="*/ 293 h 2152"/>
                <a:gd name="T2" fmla="*/ 633 w 3476"/>
                <a:gd name="T3" fmla="*/ 377 h 2152"/>
                <a:gd name="T4" fmla="*/ 608 w 3476"/>
                <a:gd name="T5" fmla="*/ 461 h 2152"/>
                <a:gd name="T6" fmla="*/ 562 w 3476"/>
                <a:gd name="T7" fmla="*/ 532 h 2152"/>
                <a:gd name="T8" fmla="*/ 498 w 3476"/>
                <a:gd name="T9" fmla="*/ 588 h 2152"/>
                <a:gd name="T10" fmla="*/ 420 w 3476"/>
                <a:gd name="T11" fmla="*/ 624 h 2152"/>
                <a:gd name="T12" fmla="*/ 331 w 3476"/>
                <a:gd name="T13" fmla="*/ 637 h 2152"/>
                <a:gd name="T14" fmla="*/ 256 w 3476"/>
                <a:gd name="T15" fmla="*/ 627 h 2152"/>
                <a:gd name="T16" fmla="*/ 293 w 3476"/>
                <a:gd name="T17" fmla="*/ 1555 h 2152"/>
                <a:gd name="T18" fmla="*/ 377 w 3476"/>
                <a:gd name="T19" fmla="*/ 1556 h 2152"/>
                <a:gd name="T20" fmla="*/ 460 w 3476"/>
                <a:gd name="T21" fmla="*/ 1581 h 2152"/>
                <a:gd name="T22" fmla="*/ 533 w 3476"/>
                <a:gd name="T23" fmla="*/ 1627 h 2152"/>
                <a:gd name="T24" fmla="*/ 588 w 3476"/>
                <a:gd name="T25" fmla="*/ 1692 h 2152"/>
                <a:gd name="T26" fmla="*/ 625 w 3476"/>
                <a:gd name="T27" fmla="*/ 1769 h 2152"/>
                <a:gd name="T28" fmla="*/ 637 w 3476"/>
                <a:gd name="T29" fmla="*/ 1857 h 2152"/>
                <a:gd name="T30" fmla="*/ 2865 w 3476"/>
                <a:gd name="T31" fmla="*/ 1895 h 2152"/>
                <a:gd name="T32" fmla="*/ 2860 w 3476"/>
                <a:gd name="T33" fmla="*/ 1839 h 2152"/>
                <a:gd name="T34" fmla="*/ 2873 w 3476"/>
                <a:gd name="T35" fmla="*/ 1751 h 2152"/>
                <a:gd name="T36" fmla="*/ 2909 w 3476"/>
                <a:gd name="T37" fmla="*/ 1673 h 2152"/>
                <a:gd name="T38" fmla="*/ 2965 w 3476"/>
                <a:gd name="T39" fmla="*/ 1608 h 2152"/>
                <a:gd name="T40" fmla="*/ 3036 w 3476"/>
                <a:gd name="T41" fmla="*/ 1562 h 2152"/>
                <a:gd name="T42" fmla="*/ 3120 w 3476"/>
                <a:gd name="T43" fmla="*/ 1537 h 2152"/>
                <a:gd name="T44" fmla="*/ 3191 w 3476"/>
                <a:gd name="T45" fmla="*/ 1535 h 2152"/>
                <a:gd name="T46" fmla="*/ 3217 w 3476"/>
                <a:gd name="T47" fmla="*/ 614 h 2152"/>
                <a:gd name="T48" fmla="*/ 3165 w 3476"/>
                <a:gd name="T49" fmla="*/ 619 h 2152"/>
                <a:gd name="T50" fmla="*/ 3076 w 3476"/>
                <a:gd name="T51" fmla="*/ 606 h 2152"/>
                <a:gd name="T52" fmla="*/ 2999 w 3476"/>
                <a:gd name="T53" fmla="*/ 570 h 2152"/>
                <a:gd name="T54" fmla="*/ 2934 w 3476"/>
                <a:gd name="T55" fmla="*/ 514 h 2152"/>
                <a:gd name="T56" fmla="*/ 2888 w 3476"/>
                <a:gd name="T57" fmla="*/ 442 h 2152"/>
                <a:gd name="T58" fmla="*/ 2863 w 3476"/>
                <a:gd name="T59" fmla="*/ 359 h 2152"/>
                <a:gd name="T60" fmla="*/ 2861 w 3476"/>
                <a:gd name="T61" fmla="*/ 286 h 2152"/>
                <a:gd name="T62" fmla="*/ 628 w 3476"/>
                <a:gd name="T63" fmla="*/ 257 h 2152"/>
                <a:gd name="T64" fmla="*/ 3174 w 3476"/>
                <a:gd name="T65" fmla="*/ 0 h 2152"/>
                <a:gd name="T66" fmla="*/ 3260 w 3476"/>
                <a:gd name="T67" fmla="*/ 12 h 2152"/>
                <a:gd name="T68" fmla="*/ 3338 w 3476"/>
                <a:gd name="T69" fmla="*/ 48 h 2152"/>
                <a:gd name="T70" fmla="*/ 3401 w 3476"/>
                <a:gd name="T71" fmla="*/ 104 h 2152"/>
                <a:gd name="T72" fmla="*/ 3447 w 3476"/>
                <a:gd name="T73" fmla="*/ 174 h 2152"/>
                <a:gd name="T74" fmla="*/ 3472 w 3476"/>
                <a:gd name="T75" fmla="*/ 257 h 2152"/>
                <a:gd name="T76" fmla="*/ 3476 w 3476"/>
                <a:gd name="T77" fmla="*/ 1850 h 2152"/>
                <a:gd name="T78" fmla="*/ 3462 w 3476"/>
                <a:gd name="T79" fmla="*/ 1938 h 2152"/>
                <a:gd name="T80" fmla="*/ 3427 w 3476"/>
                <a:gd name="T81" fmla="*/ 2014 h 2152"/>
                <a:gd name="T82" fmla="*/ 3372 w 3476"/>
                <a:gd name="T83" fmla="*/ 2078 h 2152"/>
                <a:gd name="T84" fmla="*/ 3300 w 3476"/>
                <a:gd name="T85" fmla="*/ 2124 h 2152"/>
                <a:gd name="T86" fmla="*/ 3218 w 3476"/>
                <a:gd name="T87" fmla="*/ 2149 h 2152"/>
                <a:gd name="T88" fmla="*/ 302 w 3476"/>
                <a:gd name="T89" fmla="*/ 2152 h 2152"/>
                <a:gd name="T90" fmla="*/ 214 w 3476"/>
                <a:gd name="T91" fmla="*/ 2139 h 2152"/>
                <a:gd name="T92" fmla="*/ 138 w 3476"/>
                <a:gd name="T93" fmla="*/ 2103 h 2152"/>
                <a:gd name="T94" fmla="*/ 74 w 3476"/>
                <a:gd name="T95" fmla="*/ 2048 h 2152"/>
                <a:gd name="T96" fmla="*/ 28 w 3476"/>
                <a:gd name="T97" fmla="*/ 1977 h 2152"/>
                <a:gd name="T98" fmla="*/ 3 w 3476"/>
                <a:gd name="T99" fmla="*/ 1895 h 2152"/>
                <a:gd name="T100" fmla="*/ 0 w 3476"/>
                <a:gd name="T101" fmla="*/ 301 h 2152"/>
                <a:gd name="T102" fmla="*/ 13 w 3476"/>
                <a:gd name="T103" fmla="*/ 215 h 2152"/>
                <a:gd name="T104" fmla="*/ 49 w 3476"/>
                <a:gd name="T105" fmla="*/ 137 h 2152"/>
                <a:gd name="T106" fmla="*/ 104 w 3476"/>
                <a:gd name="T107" fmla="*/ 74 h 2152"/>
                <a:gd name="T108" fmla="*/ 175 w 3476"/>
                <a:gd name="T109" fmla="*/ 28 h 2152"/>
                <a:gd name="T110" fmla="*/ 257 w 3476"/>
                <a:gd name="T111" fmla="*/ 4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76" h="2152">
                  <a:moveTo>
                    <a:pt x="628" y="257"/>
                  </a:moveTo>
                  <a:lnTo>
                    <a:pt x="634" y="293"/>
                  </a:lnTo>
                  <a:lnTo>
                    <a:pt x="637" y="332"/>
                  </a:lnTo>
                  <a:lnTo>
                    <a:pt x="633" y="377"/>
                  </a:lnTo>
                  <a:lnTo>
                    <a:pt x="625" y="420"/>
                  </a:lnTo>
                  <a:lnTo>
                    <a:pt x="608" y="461"/>
                  </a:lnTo>
                  <a:lnTo>
                    <a:pt x="587" y="498"/>
                  </a:lnTo>
                  <a:lnTo>
                    <a:pt x="562" y="532"/>
                  </a:lnTo>
                  <a:lnTo>
                    <a:pt x="532" y="563"/>
                  </a:lnTo>
                  <a:lnTo>
                    <a:pt x="498" y="588"/>
                  </a:lnTo>
                  <a:lnTo>
                    <a:pt x="460" y="609"/>
                  </a:lnTo>
                  <a:lnTo>
                    <a:pt x="420" y="624"/>
                  </a:lnTo>
                  <a:lnTo>
                    <a:pt x="377" y="634"/>
                  </a:lnTo>
                  <a:lnTo>
                    <a:pt x="331" y="637"/>
                  </a:lnTo>
                  <a:lnTo>
                    <a:pt x="293" y="635"/>
                  </a:lnTo>
                  <a:lnTo>
                    <a:pt x="256" y="627"/>
                  </a:lnTo>
                  <a:lnTo>
                    <a:pt x="256" y="1561"/>
                  </a:lnTo>
                  <a:lnTo>
                    <a:pt x="293" y="1555"/>
                  </a:lnTo>
                  <a:lnTo>
                    <a:pt x="331" y="1553"/>
                  </a:lnTo>
                  <a:lnTo>
                    <a:pt x="377" y="1556"/>
                  </a:lnTo>
                  <a:lnTo>
                    <a:pt x="420" y="1565"/>
                  </a:lnTo>
                  <a:lnTo>
                    <a:pt x="460" y="1581"/>
                  </a:lnTo>
                  <a:lnTo>
                    <a:pt x="498" y="1602"/>
                  </a:lnTo>
                  <a:lnTo>
                    <a:pt x="533" y="1627"/>
                  </a:lnTo>
                  <a:lnTo>
                    <a:pt x="562" y="1658"/>
                  </a:lnTo>
                  <a:lnTo>
                    <a:pt x="588" y="1692"/>
                  </a:lnTo>
                  <a:lnTo>
                    <a:pt x="609" y="1729"/>
                  </a:lnTo>
                  <a:lnTo>
                    <a:pt x="625" y="1769"/>
                  </a:lnTo>
                  <a:lnTo>
                    <a:pt x="633" y="1812"/>
                  </a:lnTo>
                  <a:lnTo>
                    <a:pt x="637" y="1857"/>
                  </a:lnTo>
                  <a:lnTo>
                    <a:pt x="634" y="1895"/>
                  </a:lnTo>
                  <a:lnTo>
                    <a:pt x="2865" y="1895"/>
                  </a:lnTo>
                  <a:lnTo>
                    <a:pt x="2861" y="1868"/>
                  </a:lnTo>
                  <a:lnTo>
                    <a:pt x="2860" y="1839"/>
                  </a:lnTo>
                  <a:lnTo>
                    <a:pt x="2863" y="1793"/>
                  </a:lnTo>
                  <a:lnTo>
                    <a:pt x="2873" y="1751"/>
                  </a:lnTo>
                  <a:lnTo>
                    <a:pt x="2888" y="1710"/>
                  </a:lnTo>
                  <a:lnTo>
                    <a:pt x="2909" y="1673"/>
                  </a:lnTo>
                  <a:lnTo>
                    <a:pt x="2934" y="1638"/>
                  </a:lnTo>
                  <a:lnTo>
                    <a:pt x="2965" y="1608"/>
                  </a:lnTo>
                  <a:lnTo>
                    <a:pt x="2999" y="1582"/>
                  </a:lnTo>
                  <a:lnTo>
                    <a:pt x="3036" y="1562"/>
                  </a:lnTo>
                  <a:lnTo>
                    <a:pt x="3076" y="1546"/>
                  </a:lnTo>
                  <a:lnTo>
                    <a:pt x="3120" y="1537"/>
                  </a:lnTo>
                  <a:lnTo>
                    <a:pt x="3165" y="1534"/>
                  </a:lnTo>
                  <a:lnTo>
                    <a:pt x="3191" y="1535"/>
                  </a:lnTo>
                  <a:lnTo>
                    <a:pt x="3217" y="1538"/>
                  </a:lnTo>
                  <a:lnTo>
                    <a:pt x="3217" y="614"/>
                  </a:lnTo>
                  <a:lnTo>
                    <a:pt x="3192" y="618"/>
                  </a:lnTo>
                  <a:lnTo>
                    <a:pt x="3165" y="619"/>
                  </a:lnTo>
                  <a:lnTo>
                    <a:pt x="3119" y="616"/>
                  </a:lnTo>
                  <a:lnTo>
                    <a:pt x="3076" y="606"/>
                  </a:lnTo>
                  <a:lnTo>
                    <a:pt x="3036" y="591"/>
                  </a:lnTo>
                  <a:lnTo>
                    <a:pt x="2999" y="570"/>
                  </a:lnTo>
                  <a:lnTo>
                    <a:pt x="2965" y="544"/>
                  </a:lnTo>
                  <a:lnTo>
                    <a:pt x="2934" y="514"/>
                  </a:lnTo>
                  <a:lnTo>
                    <a:pt x="2909" y="479"/>
                  </a:lnTo>
                  <a:lnTo>
                    <a:pt x="2888" y="442"/>
                  </a:lnTo>
                  <a:lnTo>
                    <a:pt x="2873" y="402"/>
                  </a:lnTo>
                  <a:lnTo>
                    <a:pt x="2863" y="359"/>
                  </a:lnTo>
                  <a:lnTo>
                    <a:pt x="2860" y="314"/>
                  </a:lnTo>
                  <a:lnTo>
                    <a:pt x="2861" y="286"/>
                  </a:lnTo>
                  <a:lnTo>
                    <a:pt x="2865" y="257"/>
                  </a:lnTo>
                  <a:lnTo>
                    <a:pt x="628" y="257"/>
                  </a:lnTo>
                  <a:close/>
                  <a:moveTo>
                    <a:pt x="302" y="0"/>
                  </a:moveTo>
                  <a:lnTo>
                    <a:pt x="3174" y="0"/>
                  </a:lnTo>
                  <a:lnTo>
                    <a:pt x="3218" y="4"/>
                  </a:lnTo>
                  <a:lnTo>
                    <a:pt x="3260" y="12"/>
                  </a:lnTo>
                  <a:lnTo>
                    <a:pt x="3300" y="28"/>
                  </a:lnTo>
                  <a:lnTo>
                    <a:pt x="3338" y="48"/>
                  </a:lnTo>
                  <a:lnTo>
                    <a:pt x="3372" y="74"/>
                  </a:lnTo>
                  <a:lnTo>
                    <a:pt x="3401" y="104"/>
                  </a:lnTo>
                  <a:lnTo>
                    <a:pt x="3426" y="137"/>
                  </a:lnTo>
                  <a:lnTo>
                    <a:pt x="3447" y="174"/>
                  </a:lnTo>
                  <a:lnTo>
                    <a:pt x="3462" y="215"/>
                  </a:lnTo>
                  <a:lnTo>
                    <a:pt x="3472" y="257"/>
                  </a:lnTo>
                  <a:lnTo>
                    <a:pt x="3476" y="301"/>
                  </a:lnTo>
                  <a:lnTo>
                    <a:pt x="3476" y="1850"/>
                  </a:lnTo>
                  <a:lnTo>
                    <a:pt x="3472" y="1895"/>
                  </a:lnTo>
                  <a:lnTo>
                    <a:pt x="3462" y="1938"/>
                  </a:lnTo>
                  <a:lnTo>
                    <a:pt x="3447" y="1978"/>
                  </a:lnTo>
                  <a:lnTo>
                    <a:pt x="3427" y="2014"/>
                  </a:lnTo>
                  <a:lnTo>
                    <a:pt x="3401" y="2048"/>
                  </a:lnTo>
                  <a:lnTo>
                    <a:pt x="3372" y="2078"/>
                  </a:lnTo>
                  <a:lnTo>
                    <a:pt x="3338" y="2104"/>
                  </a:lnTo>
                  <a:lnTo>
                    <a:pt x="3300" y="2124"/>
                  </a:lnTo>
                  <a:lnTo>
                    <a:pt x="3261" y="2139"/>
                  </a:lnTo>
                  <a:lnTo>
                    <a:pt x="3218" y="2149"/>
                  </a:lnTo>
                  <a:lnTo>
                    <a:pt x="3175" y="2152"/>
                  </a:lnTo>
                  <a:lnTo>
                    <a:pt x="302" y="2152"/>
                  </a:lnTo>
                  <a:lnTo>
                    <a:pt x="257" y="2149"/>
                  </a:lnTo>
                  <a:lnTo>
                    <a:pt x="214" y="2139"/>
                  </a:lnTo>
                  <a:lnTo>
                    <a:pt x="175" y="2124"/>
                  </a:lnTo>
                  <a:lnTo>
                    <a:pt x="138" y="2103"/>
                  </a:lnTo>
                  <a:lnTo>
                    <a:pt x="104" y="2078"/>
                  </a:lnTo>
                  <a:lnTo>
                    <a:pt x="74" y="2048"/>
                  </a:lnTo>
                  <a:lnTo>
                    <a:pt x="49" y="2014"/>
                  </a:lnTo>
                  <a:lnTo>
                    <a:pt x="28" y="1977"/>
                  </a:lnTo>
                  <a:lnTo>
                    <a:pt x="13" y="1938"/>
                  </a:lnTo>
                  <a:lnTo>
                    <a:pt x="3" y="1895"/>
                  </a:lnTo>
                  <a:lnTo>
                    <a:pt x="0" y="1850"/>
                  </a:lnTo>
                  <a:lnTo>
                    <a:pt x="0" y="301"/>
                  </a:lnTo>
                  <a:lnTo>
                    <a:pt x="3" y="256"/>
                  </a:lnTo>
                  <a:lnTo>
                    <a:pt x="13" y="215"/>
                  </a:lnTo>
                  <a:lnTo>
                    <a:pt x="28" y="174"/>
                  </a:lnTo>
                  <a:lnTo>
                    <a:pt x="49" y="137"/>
                  </a:lnTo>
                  <a:lnTo>
                    <a:pt x="74" y="103"/>
                  </a:lnTo>
                  <a:lnTo>
                    <a:pt x="104" y="74"/>
                  </a:lnTo>
                  <a:lnTo>
                    <a:pt x="138" y="48"/>
                  </a:lnTo>
                  <a:lnTo>
                    <a:pt x="175" y="28"/>
                  </a:lnTo>
                  <a:lnTo>
                    <a:pt x="214" y="12"/>
                  </a:lnTo>
                  <a:lnTo>
                    <a:pt x="257" y="4"/>
                  </a:lnTo>
                  <a:lnTo>
                    <a:pt x="3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00"/>
            <p:cNvSpPr>
              <a:spLocks/>
            </p:cNvSpPr>
            <p:nvPr/>
          </p:nvSpPr>
          <p:spPr bwMode="auto">
            <a:xfrm>
              <a:off x="11001376" y="4713288"/>
              <a:ext cx="401638" cy="82550"/>
            </a:xfrm>
            <a:custGeom>
              <a:avLst/>
              <a:gdLst>
                <a:gd name="T0" fmla="*/ 0 w 2524"/>
                <a:gd name="T1" fmla="*/ 0 h 517"/>
                <a:gd name="T2" fmla="*/ 2524 w 2524"/>
                <a:gd name="T3" fmla="*/ 0 h 517"/>
                <a:gd name="T4" fmla="*/ 2446 w 2524"/>
                <a:gd name="T5" fmla="*/ 72 h 517"/>
                <a:gd name="T6" fmla="*/ 2365 w 2524"/>
                <a:gd name="T7" fmla="*/ 139 h 517"/>
                <a:gd name="T8" fmla="*/ 2280 w 2524"/>
                <a:gd name="T9" fmla="*/ 201 h 517"/>
                <a:gd name="T10" fmla="*/ 2191 w 2524"/>
                <a:gd name="T11" fmla="*/ 258 h 517"/>
                <a:gd name="T12" fmla="*/ 2099 w 2524"/>
                <a:gd name="T13" fmla="*/ 310 h 517"/>
                <a:gd name="T14" fmla="*/ 2004 w 2524"/>
                <a:gd name="T15" fmla="*/ 356 h 517"/>
                <a:gd name="T16" fmla="*/ 1906 w 2524"/>
                <a:gd name="T17" fmla="*/ 398 h 517"/>
                <a:gd name="T18" fmla="*/ 1804 w 2524"/>
                <a:gd name="T19" fmla="*/ 433 h 517"/>
                <a:gd name="T20" fmla="*/ 1700 w 2524"/>
                <a:gd name="T21" fmla="*/ 462 h 517"/>
                <a:gd name="T22" fmla="*/ 1594 w 2524"/>
                <a:gd name="T23" fmla="*/ 487 h 517"/>
                <a:gd name="T24" fmla="*/ 1486 w 2524"/>
                <a:gd name="T25" fmla="*/ 503 h 517"/>
                <a:gd name="T26" fmla="*/ 1374 w 2524"/>
                <a:gd name="T27" fmla="*/ 513 h 517"/>
                <a:gd name="T28" fmla="*/ 1261 w 2524"/>
                <a:gd name="T29" fmla="*/ 517 h 517"/>
                <a:gd name="T30" fmla="*/ 1149 w 2524"/>
                <a:gd name="T31" fmla="*/ 513 h 517"/>
                <a:gd name="T32" fmla="*/ 1038 w 2524"/>
                <a:gd name="T33" fmla="*/ 503 h 517"/>
                <a:gd name="T34" fmla="*/ 930 w 2524"/>
                <a:gd name="T35" fmla="*/ 487 h 517"/>
                <a:gd name="T36" fmla="*/ 824 w 2524"/>
                <a:gd name="T37" fmla="*/ 462 h 517"/>
                <a:gd name="T38" fmla="*/ 719 w 2524"/>
                <a:gd name="T39" fmla="*/ 433 h 517"/>
                <a:gd name="T40" fmla="*/ 618 w 2524"/>
                <a:gd name="T41" fmla="*/ 398 h 517"/>
                <a:gd name="T42" fmla="*/ 520 w 2524"/>
                <a:gd name="T43" fmla="*/ 356 h 517"/>
                <a:gd name="T44" fmla="*/ 424 w 2524"/>
                <a:gd name="T45" fmla="*/ 310 h 517"/>
                <a:gd name="T46" fmla="*/ 331 w 2524"/>
                <a:gd name="T47" fmla="*/ 258 h 517"/>
                <a:gd name="T48" fmla="*/ 243 w 2524"/>
                <a:gd name="T49" fmla="*/ 201 h 517"/>
                <a:gd name="T50" fmla="*/ 159 w 2524"/>
                <a:gd name="T51" fmla="*/ 139 h 517"/>
                <a:gd name="T52" fmla="*/ 77 w 2524"/>
                <a:gd name="T53" fmla="*/ 72 h 517"/>
                <a:gd name="T54" fmla="*/ 0 w 2524"/>
                <a:gd name="T55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24" h="517">
                  <a:moveTo>
                    <a:pt x="0" y="0"/>
                  </a:moveTo>
                  <a:lnTo>
                    <a:pt x="2524" y="0"/>
                  </a:lnTo>
                  <a:lnTo>
                    <a:pt x="2446" y="72"/>
                  </a:lnTo>
                  <a:lnTo>
                    <a:pt x="2365" y="139"/>
                  </a:lnTo>
                  <a:lnTo>
                    <a:pt x="2280" y="201"/>
                  </a:lnTo>
                  <a:lnTo>
                    <a:pt x="2191" y="258"/>
                  </a:lnTo>
                  <a:lnTo>
                    <a:pt x="2099" y="310"/>
                  </a:lnTo>
                  <a:lnTo>
                    <a:pt x="2004" y="356"/>
                  </a:lnTo>
                  <a:lnTo>
                    <a:pt x="1906" y="398"/>
                  </a:lnTo>
                  <a:lnTo>
                    <a:pt x="1804" y="433"/>
                  </a:lnTo>
                  <a:lnTo>
                    <a:pt x="1700" y="462"/>
                  </a:lnTo>
                  <a:lnTo>
                    <a:pt x="1594" y="487"/>
                  </a:lnTo>
                  <a:lnTo>
                    <a:pt x="1486" y="503"/>
                  </a:lnTo>
                  <a:lnTo>
                    <a:pt x="1374" y="513"/>
                  </a:lnTo>
                  <a:lnTo>
                    <a:pt x="1261" y="517"/>
                  </a:lnTo>
                  <a:lnTo>
                    <a:pt x="1149" y="513"/>
                  </a:lnTo>
                  <a:lnTo>
                    <a:pt x="1038" y="503"/>
                  </a:lnTo>
                  <a:lnTo>
                    <a:pt x="930" y="487"/>
                  </a:lnTo>
                  <a:lnTo>
                    <a:pt x="824" y="462"/>
                  </a:lnTo>
                  <a:lnTo>
                    <a:pt x="719" y="433"/>
                  </a:lnTo>
                  <a:lnTo>
                    <a:pt x="618" y="398"/>
                  </a:lnTo>
                  <a:lnTo>
                    <a:pt x="520" y="356"/>
                  </a:lnTo>
                  <a:lnTo>
                    <a:pt x="424" y="310"/>
                  </a:lnTo>
                  <a:lnTo>
                    <a:pt x="331" y="258"/>
                  </a:lnTo>
                  <a:lnTo>
                    <a:pt x="243" y="201"/>
                  </a:lnTo>
                  <a:lnTo>
                    <a:pt x="159" y="139"/>
                  </a:lnTo>
                  <a:lnTo>
                    <a:pt x="77" y="7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01"/>
            <p:cNvSpPr>
              <a:spLocks/>
            </p:cNvSpPr>
            <p:nvPr/>
          </p:nvSpPr>
          <p:spPr bwMode="auto">
            <a:xfrm>
              <a:off x="11001376" y="4224338"/>
              <a:ext cx="401638" cy="82550"/>
            </a:xfrm>
            <a:custGeom>
              <a:avLst/>
              <a:gdLst>
                <a:gd name="T0" fmla="*/ 1261 w 2524"/>
                <a:gd name="T1" fmla="*/ 0 h 518"/>
                <a:gd name="T2" fmla="*/ 1374 w 2524"/>
                <a:gd name="T3" fmla="*/ 3 h 518"/>
                <a:gd name="T4" fmla="*/ 1486 w 2524"/>
                <a:gd name="T5" fmla="*/ 14 h 518"/>
                <a:gd name="T6" fmla="*/ 1594 w 2524"/>
                <a:gd name="T7" fmla="*/ 31 h 518"/>
                <a:gd name="T8" fmla="*/ 1700 w 2524"/>
                <a:gd name="T9" fmla="*/ 54 h 518"/>
                <a:gd name="T10" fmla="*/ 1804 w 2524"/>
                <a:gd name="T11" fmla="*/ 83 h 518"/>
                <a:gd name="T12" fmla="*/ 1906 w 2524"/>
                <a:gd name="T13" fmla="*/ 118 h 518"/>
                <a:gd name="T14" fmla="*/ 2004 w 2524"/>
                <a:gd name="T15" fmla="*/ 160 h 518"/>
                <a:gd name="T16" fmla="*/ 2099 w 2524"/>
                <a:gd name="T17" fmla="*/ 207 h 518"/>
                <a:gd name="T18" fmla="*/ 2191 w 2524"/>
                <a:gd name="T19" fmla="*/ 258 h 518"/>
                <a:gd name="T20" fmla="*/ 2280 w 2524"/>
                <a:gd name="T21" fmla="*/ 316 h 518"/>
                <a:gd name="T22" fmla="*/ 2365 w 2524"/>
                <a:gd name="T23" fmla="*/ 379 h 518"/>
                <a:gd name="T24" fmla="*/ 2446 w 2524"/>
                <a:gd name="T25" fmla="*/ 445 h 518"/>
                <a:gd name="T26" fmla="*/ 2524 w 2524"/>
                <a:gd name="T27" fmla="*/ 518 h 518"/>
                <a:gd name="T28" fmla="*/ 0 w 2524"/>
                <a:gd name="T29" fmla="*/ 518 h 518"/>
                <a:gd name="T30" fmla="*/ 77 w 2524"/>
                <a:gd name="T31" fmla="*/ 445 h 518"/>
                <a:gd name="T32" fmla="*/ 159 w 2524"/>
                <a:gd name="T33" fmla="*/ 379 h 518"/>
                <a:gd name="T34" fmla="*/ 243 w 2524"/>
                <a:gd name="T35" fmla="*/ 316 h 518"/>
                <a:gd name="T36" fmla="*/ 331 w 2524"/>
                <a:gd name="T37" fmla="*/ 258 h 518"/>
                <a:gd name="T38" fmla="*/ 424 w 2524"/>
                <a:gd name="T39" fmla="*/ 207 h 518"/>
                <a:gd name="T40" fmla="*/ 520 w 2524"/>
                <a:gd name="T41" fmla="*/ 160 h 518"/>
                <a:gd name="T42" fmla="*/ 618 w 2524"/>
                <a:gd name="T43" fmla="*/ 118 h 518"/>
                <a:gd name="T44" fmla="*/ 719 w 2524"/>
                <a:gd name="T45" fmla="*/ 83 h 518"/>
                <a:gd name="T46" fmla="*/ 824 w 2524"/>
                <a:gd name="T47" fmla="*/ 54 h 518"/>
                <a:gd name="T48" fmla="*/ 930 w 2524"/>
                <a:gd name="T49" fmla="*/ 31 h 518"/>
                <a:gd name="T50" fmla="*/ 1038 w 2524"/>
                <a:gd name="T51" fmla="*/ 14 h 518"/>
                <a:gd name="T52" fmla="*/ 1149 w 2524"/>
                <a:gd name="T53" fmla="*/ 3 h 518"/>
                <a:gd name="T54" fmla="*/ 1261 w 2524"/>
                <a:gd name="T55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24" h="518">
                  <a:moveTo>
                    <a:pt x="1261" y="0"/>
                  </a:moveTo>
                  <a:lnTo>
                    <a:pt x="1374" y="3"/>
                  </a:lnTo>
                  <a:lnTo>
                    <a:pt x="1486" y="14"/>
                  </a:lnTo>
                  <a:lnTo>
                    <a:pt x="1594" y="31"/>
                  </a:lnTo>
                  <a:lnTo>
                    <a:pt x="1700" y="54"/>
                  </a:lnTo>
                  <a:lnTo>
                    <a:pt x="1804" y="83"/>
                  </a:lnTo>
                  <a:lnTo>
                    <a:pt x="1906" y="118"/>
                  </a:lnTo>
                  <a:lnTo>
                    <a:pt x="2004" y="160"/>
                  </a:lnTo>
                  <a:lnTo>
                    <a:pt x="2099" y="207"/>
                  </a:lnTo>
                  <a:lnTo>
                    <a:pt x="2191" y="258"/>
                  </a:lnTo>
                  <a:lnTo>
                    <a:pt x="2280" y="316"/>
                  </a:lnTo>
                  <a:lnTo>
                    <a:pt x="2365" y="379"/>
                  </a:lnTo>
                  <a:lnTo>
                    <a:pt x="2446" y="445"/>
                  </a:lnTo>
                  <a:lnTo>
                    <a:pt x="2524" y="518"/>
                  </a:lnTo>
                  <a:lnTo>
                    <a:pt x="0" y="518"/>
                  </a:lnTo>
                  <a:lnTo>
                    <a:pt x="77" y="445"/>
                  </a:lnTo>
                  <a:lnTo>
                    <a:pt x="159" y="379"/>
                  </a:lnTo>
                  <a:lnTo>
                    <a:pt x="243" y="316"/>
                  </a:lnTo>
                  <a:lnTo>
                    <a:pt x="331" y="258"/>
                  </a:lnTo>
                  <a:lnTo>
                    <a:pt x="424" y="207"/>
                  </a:lnTo>
                  <a:lnTo>
                    <a:pt x="520" y="160"/>
                  </a:lnTo>
                  <a:lnTo>
                    <a:pt x="618" y="118"/>
                  </a:lnTo>
                  <a:lnTo>
                    <a:pt x="719" y="83"/>
                  </a:lnTo>
                  <a:lnTo>
                    <a:pt x="824" y="54"/>
                  </a:lnTo>
                  <a:lnTo>
                    <a:pt x="930" y="31"/>
                  </a:lnTo>
                  <a:lnTo>
                    <a:pt x="1038" y="14"/>
                  </a:lnTo>
                  <a:lnTo>
                    <a:pt x="1149" y="3"/>
                  </a:lnTo>
                  <a:lnTo>
                    <a:pt x="12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9" name="Group 880"/>
          <p:cNvGrpSpPr/>
          <p:nvPr/>
        </p:nvGrpSpPr>
        <p:grpSpPr>
          <a:xfrm>
            <a:off x="7562642" y="6036507"/>
            <a:ext cx="573088" cy="403225"/>
            <a:chOff x="10063163" y="4308475"/>
            <a:chExt cx="573088" cy="403225"/>
          </a:xfrm>
          <a:solidFill>
            <a:srgbClr val="000000"/>
          </a:solidFill>
        </p:grpSpPr>
        <p:sp>
          <p:nvSpPr>
            <p:cNvPr id="390" name="Freeform 206"/>
            <p:cNvSpPr>
              <a:spLocks noEditPoints="1"/>
            </p:cNvSpPr>
            <p:nvPr/>
          </p:nvSpPr>
          <p:spPr bwMode="auto">
            <a:xfrm>
              <a:off x="10206038" y="4364038"/>
              <a:ext cx="176213" cy="177800"/>
            </a:xfrm>
            <a:custGeom>
              <a:avLst/>
              <a:gdLst>
                <a:gd name="T0" fmla="*/ 512 w 1117"/>
                <a:gd name="T1" fmla="*/ 191 h 1119"/>
                <a:gd name="T2" fmla="*/ 510 w 1117"/>
                <a:gd name="T3" fmla="*/ 256 h 1119"/>
                <a:gd name="T4" fmla="*/ 482 w 1117"/>
                <a:gd name="T5" fmla="*/ 275 h 1119"/>
                <a:gd name="T6" fmla="*/ 391 w 1117"/>
                <a:gd name="T7" fmla="*/ 342 h 1119"/>
                <a:gd name="T8" fmla="*/ 365 w 1117"/>
                <a:gd name="T9" fmla="*/ 452 h 1119"/>
                <a:gd name="T10" fmla="*/ 409 w 1117"/>
                <a:gd name="T11" fmla="*/ 538 h 1119"/>
                <a:gd name="T12" fmla="*/ 522 w 1117"/>
                <a:gd name="T13" fmla="*/ 603 h 1119"/>
                <a:gd name="T14" fmla="*/ 610 w 1117"/>
                <a:gd name="T15" fmla="*/ 654 h 1119"/>
                <a:gd name="T16" fmla="*/ 611 w 1117"/>
                <a:gd name="T17" fmla="*/ 714 h 1119"/>
                <a:gd name="T18" fmla="*/ 540 w 1117"/>
                <a:gd name="T19" fmla="*/ 745 h 1119"/>
                <a:gd name="T20" fmla="*/ 410 w 1117"/>
                <a:gd name="T21" fmla="*/ 712 h 1119"/>
                <a:gd name="T22" fmla="*/ 383 w 1117"/>
                <a:gd name="T23" fmla="*/ 715 h 1119"/>
                <a:gd name="T24" fmla="*/ 360 w 1117"/>
                <a:gd name="T25" fmla="*/ 803 h 1119"/>
                <a:gd name="T26" fmla="*/ 414 w 1117"/>
                <a:gd name="T27" fmla="*/ 835 h 1119"/>
                <a:gd name="T28" fmla="*/ 498 w 1117"/>
                <a:gd name="T29" fmla="*/ 856 h 1119"/>
                <a:gd name="T30" fmla="*/ 504 w 1117"/>
                <a:gd name="T31" fmla="*/ 919 h 1119"/>
                <a:gd name="T32" fmla="*/ 527 w 1117"/>
                <a:gd name="T33" fmla="*/ 943 h 1119"/>
                <a:gd name="T34" fmla="*/ 601 w 1117"/>
                <a:gd name="T35" fmla="*/ 930 h 1119"/>
                <a:gd name="T36" fmla="*/ 603 w 1117"/>
                <a:gd name="T37" fmla="*/ 859 h 1119"/>
                <a:gd name="T38" fmla="*/ 653 w 1117"/>
                <a:gd name="T39" fmla="*/ 831 h 1119"/>
                <a:gd name="T40" fmla="*/ 736 w 1117"/>
                <a:gd name="T41" fmla="*/ 755 h 1119"/>
                <a:gd name="T42" fmla="*/ 753 w 1117"/>
                <a:gd name="T43" fmla="*/ 642 h 1119"/>
                <a:gd name="T44" fmla="*/ 690 w 1117"/>
                <a:gd name="T45" fmla="*/ 543 h 1119"/>
                <a:gd name="T46" fmla="*/ 571 w 1117"/>
                <a:gd name="T47" fmla="*/ 482 h 1119"/>
                <a:gd name="T48" fmla="*/ 508 w 1117"/>
                <a:gd name="T49" fmla="*/ 443 h 1119"/>
                <a:gd name="T50" fmla="*/ 507 w 1117"/>
                <a:gd name="T51" fmla="*/ 392 h 1119"/>
                <a:gd name="T52" fmla="*/ 562 w 1117"/>
                <a:gd name="T53" fmla="*/ 368 h 1119"/>
                <a:gd name="T54" fmla="*/ 689 w 1117"/>
                <a:gd name="T55" fmla="*/ 396 h 1119"/>
                <a:gd name="T56" fmla="*/ 711 w 1117"/>
                <a:gd name="T57" fmla="*/ 378 h 1119"/>
                <a:gd name="T58" fmla="*/ 724 w 1117"/>
                <a:gd name="T59" fmla="*/ 292 h 1119"/>
                <a:gd name="T60" fmla="*/ 641 w 1117"/>
                <a:gd name="T61" fmla="*/ 265 h 1119"/>
                <a:gd name="T62" fmla="*/ 608 w 1117"/>
                <a:gd name="T63" fmla="*/ 249 h 1119"/>
                <a:gd name="T64" fmla="*/ 605 w 1117"/>
                <a:gd name="T65" fmla="*/ 191 h 1119"/>
                <a:gd name="T66" fmla="*/ 558 w 1117"/>
                <a:gd name="T67" fmla="*/ 177 h 1119"/>
                <a:gd name="T68" fmla="*/ 678 w 1117"/>
                <a:gd name="T69" fmla="*/ 13 h 1119"/>
                <a:gd name="T70" fmla="*/ 888 w 1117"/>
                <a:gd name="T71" fmla="*/ 108 h 1119"/>
                <a:gd name="T72" fmla="*/ 1040 w 1117"/>
                <a:gd name="T73" fmla="*/ 277 h 1119"/>
                <a:gd name="T74" fmla="*/ 1114 w 1117"/>
                <a:gd name="T75" fmla="*/ 499 h 1119"/>
                <a:gd name="T76" fmla="*/ 1088 w 1117"/>
                <a:gd name="T77" fmla="*/ 736 h 1119"/>
                <a:gd name="T78" fmla="*/ 973 w 1117"/>
                <a:gd name="T79" fmla="*/ 934 h 1119"/>
                <a:gd name="T80" fmla="*/ 789 w 1117"/>
                <a:gd name="T81" fmla="*/ 1069 h 1119"/>
                <a:gd name="T82" fmla="*/ 558 w 1117"/>
                <a:gd name="T83" fmla="*/ 1119 h 1119"/>
                <a:gd name="T84" fmla="*/ 328 w 1117"/>
                <a:gd name="T85" fmla="*/ 1069 h 1119"/>
                <a:gd name="T86" fmla="*/ 144 w 1117"/>
                <a:gd name="T87" fmla="*/ 934 h 1119"/>
                <a:gd name="T88" fmla="*/ 29 w 1117"/>
                <a:gd name="T89" fmla="*/ 736 h 1119"/>
                <a:gd name="T90" fmla="*/ 3 w 1117"/>
                <a:gd name="T91" fmla="*/ 499 h 1119"/>
                <a:gd name="T92" fmla="*/ 76 w 1117"/>
                <a:gd name="T93" fmla="*/ 277 h 1119"/>
                <a:gd name="T94" fmla="*/ 228 w 1117"/>
                <a:gd name="T95" fmla="*/ 108 h 1119"/>
                <a:gd name="T96" fmla="*/ 439 w 1117"/>
                <a:gd name="T97" fmla="*/ 13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17" h="1119">
                  <a:moveTo>
                    <a:pt x="538" y="177"/>
                  </a:moveTo>
                  <a:lnTo>
                    <a:pt x="524" y="179"/>
                  </a:lnTo>
                  <a:lnTo>
                    <a:pt x="516" y="182"/>
                  </a:lnTo>
                  <a:lnTo>
                    <a:pt x="512" y="191"/>
                  </a:lnTo>
                  <a:lnTo>
                    <a:pt x="511" y="204"/>
                  </a:lnTo>
                  <a:lnTo>
                    <a:pt x="511" y="235"/>
                  </a:lnTo>
                  <a:lnTo>
                    <a:pt x="510" y="247"/>
                  </a:lnTo>
                  <a:lnTo>
                    <a:pt x="510" y="256"/>
                  </a:lnTo>
                  <a:lnTo>
                    <a:pt x="507" y="263"/>
                  </a:lnTo>
                  <a:lnTo>
                    <a:pt x="503" y="267"/>
                  </a:lnTo>
                  <a:lnTo>
                    <a:pt x="494" y="270"/>
                  </a:lnTo>
                  <a:lnTo>
                    <a:pt x="482" y="275"/>
                  </a:lnTo>
                  <a:lnTo>
                    <a:pt x="453" y="288"/>
                  </a:lnTo>
                  <a:lnTo>
                    <a:pt x="429" y="303"/>
                  </a:lnTo>
                  <a:lnTo>
                    <a:pt x="408" y="321"/>
                  </a:lnTo>
                  <a:lnTo>
                    <a:pt x="391" y="342"/>
                  </a:lnTo>
                  <a:lnTo>
                    <a:pt x="377" y="366"/>
                  </a:lnTo>
                  <a:lnTo>
                    <a:pt x="369" y="393"/>
                  </a:lnTo>
                  <a:lnTo>
                    <a:pt x="364" y="424"/>
                  </a:lnTo>
                  <a:lnTo>
                    <a:pt x="365" y="452"/>
                  </a:lnTo>
                  <a:lnTo>
                    <a:pt x="371" y="477"/>
                  </a:lnTo>
                  <a:lnTo>
                    <a:pt x="380" y="499"/>
                  </a:lnTo>
                  <a:lnTo>
                    <a:pt x="393" y="520"/>
                  </a:lnTo>
                  <a:lnTo>
                    <a:pt x="409" y="538"/>
                  </a:lnTo>
                  <a:lnTo>
                    <a:pt x="429" y="555"/>
                  </a:lnTo>
                  <a:lnTo>
                    <a:pt x="451" y="569"/>
                  </a:lnTo>
                  <a:lnTo>
                    <a:pt x="486" y="588"/>
                  </a:lnTo>
                  <a:lnTo>
                    <a:pt x="522" y="603"/>
                  </a:lnTo>
                  <a:lnTo>
                    <a:pt x="558" y="618"/>
                  </a:lnTo>
                  <a:lnTo>
                    <a:pt x="578" y="629"/>
                  </a:lnTo>
                  <a:lnTo>
                    <a:pt x="598" y="641"/>
                  </a:lnTo>
                  <a:lnTo>
                    <a:pt x="610" y="654"/>
                  </a:lnTo>
                  <a:lnTo>
                    <a:pt x="618" y="669"/>
                  </a:lnTo>
                  <a:lnTo>
                    <a:pt x="620" y="685"/>
                  </a:lnTo>
                  <a:lnTo>
                    <a:pt x="618" y="700"/>
                  </a:lnTo>
                  <a:lnTo>
                    <a:pt x="611" y="714"/>
                  </a:lnTo>
                  <a:lnTo>
                    <a:pt x="600" y="726"/>
                  </a:lnTo>
                  <a:lnTo>
                    <a:pt x="585" y="735"/>
                  </a:lnTo>
                  <a:lnTo>
                    <a:pt x="563" y="743"/>
                  </a:lnTo>
                  <a:lnTo>
                    <a:pt x="540" y="745"/>
                  </a:lnTo>
                  <a:lnTo>
                    <a:pt x="516" y="744"/>
                  </a:lnTo>
                  <a:lnTo>
                    <a:pt x="480" y="737"/>
                  </a:lnTo>
                  <a:lnTo>
                    <a:pt x="444" y="726"/>
                  </a:lnTo>
                  <a:lnTo>
                    <a:pt x="410" y="712"/>
                  </a:lnTo>
                  <a:lnTo>
                    <a:pt x="401" y="708"/>
                  </a:lnTo>
                  <a:lnTo>
                    <a:pt x="393" y="707"/>
                  </a:lnTo>
                  <a:lnTo>
                    <a:pt x="387" y="709"/>
                  </a:lnTo>
                  <a:lnTo>
                    <a:pt x="383" y="715"/>
                  </a:lnTo>
                  <a:lnTo>
                    <a:pt x="379" y="725"/>
                  </a:lnTo>
                  <a:lnTo>
                    <a:pt x="363" y="780"/>
                  </a:lnTo>
                  <a:lnTo>
                    <a:pt x="361" y="793"/>
                  </a:lnTo>
                  <a:lnTo>
                    <a:pt x="360" y="803"/>
                  </a:lnTo>
                  <a:lnTo>
                    <a:pt x="363" y="810"/>
                  </a:lnTo>
                  <a:lnTo>
                    <a:pt x="371" y="816"/>
                  </a:lnTo>
                  <a:lnTo>
                    <a:pt x="383" y="823"/>
                  </a:lnTo>
                  <a:lnTo>
                    <a:pt x="414" y="835"/>
                  </a:lnTo>
                  <a:lnTo>
                    <a:pt x="445" y="844"/>
                  </a:lnTo>
                  <a:lnTo>
                    <a:pt x="477" y="851"/>
                  </a:lnTo>
                  <a:lnTo>
                    <a:pt x="490" y="853"/>
                  </a:lnTo>
                  <a:lnTo>
                    <a:pt x="498" y="856"/>
                  </a:lnTo>
                  <a:lnTo>
                    <a:pt x="503" y="860"/>
                  </a:lnTo>
                  <a:lnTo>
                    <a:pt x="504" y="869"/>
                  </a:lnTo>
                  <a:lnTo>
                    <a:pt x="504" y="882"/>
                  </a:lnTo>
                  <a:lnTo>
                    <a:pt x="504" y="919"/>
                  </a:lnTo>
                  <a:lnTo>
                    <a:pt x="506" y="929"/>
                  </a:lnTo>
                  <a:lnTo>
                    <a:pt x="510" y="936"/>
                  </a:lnTo>
                  <a:lnTo>
                    <a:pt x="517" y="942"/>
                  </a:lnTo>
                  <a:lnTo>
                    <a:pt x="527" y="943"/>
                  </a:lnTo>
                  <a:lnTo>
                    <a:pt x="580" y="943"/>
                  </a:lnTo>
                  <a:lnTo>
                    <a:pt x="590" y="941"/>
                  </a:lnTo>
                  <a:lnTo>
                    <a:pt x="597" y="936"/>
                  </a:lnTo>
                  <a:lnTo>
                    <a:pt x="601" y="930"/>
                  </a:lnTo>
                  <a:lnTo>
                    <a:pt x="602" y="920"/>
                  </a:lnTo>
                  <a:lnTo>
                    <a:pt x="603" y="896"/>
                  </a:lnTo>
                  <a:lnTo>
                    <a:pt x="602" y="870"/>
                  </a:lnTo>
                  <a:lnTo>
                    <a:pt x="603" y="859"/>
                  </a:lnTo>
                  <a:lnTo>
                    <a:pt x="608" y="851"/>
                  </a:lnTo>
                  <a:lnTo>
                    <a:pt x="616" y="845"/>
                  </a:lnTo>
                  <a:lnTo>
                    <a:pt x="625" y="841"/>
                  </a:lnTo>
                  <a:lnTo>
                    <a:pt x="653" y="831"/>
                  </a:lnTo>
                  <a:lnTo>
                    <a:pt x="677" y="818"/>
                  </a:lnTo>
                  <a:lnTo>
                    <a:pt x="699" y="801"/>
                  </a:lnTo>
                  <a:lnTo>
                    <a:pt x="719" y="780"/>
                  </a:lnTo>
                  <a:lnTo>
                    <a:pt x="736" y="755"/>
                  </a:lnTo>
                  <a:lnTo>
                    <a:pt x="748" y="727"/>
                  </a:lnTo>
                  <a:lnTo>
                    <a:pt x="755" y="699"/>
                  </a:lnTo>
                  <a:lnTo>
                    <a:pt x="756" y="670"/>
                  </a:lnTo>
                  <a:lnTo>
                    <a:pt x="753" y="642"/>
                  </a:lnTo>
                  <a:lnTo>
                    <a:pt x="744" y="614"/>
                  </a:lnTo>
                  <a:lnTo>
                    <a:pt x="731" y="588"/>
                  </a:lnTo>
                  <a:lnTo>
                    <a:pt x="713" y="564"/>
                  </a:lnTo>
                  <a:lnTo>
                    <a:pt x="690" y="543"/>
                  </a:lnTo>
                  <a:lnTo>
                    <a:pt x="664" y="525"/>
                  </a:lnTo>
                  <a:lnTo>
                    <a:pt x="633" y="510"/>
                  </a:lnTo>
                  <a:lnTo>
                    <a:pt x="601" y="497"/>
                  </a:lnTo>
                  <a:lnTo>
                    <a:pt x="571" y="482"/>
                  </a:lnTo>
                  <a:lnTo>
                    <a:pt x="552" y="475"/>
                  </a:lnTo>
                  <a:lnTo>
                    <a:pt x="535" y="466"/>
                  </a:lnTo>
                  <a:lnTo>
                    <a:pt x="519" y="454"/>
                  </a:lnTo>
                  <a:lnTo>
                    <a:pt x="508" y="443"/>
                  </a:lnTo>
                  <a:lnTo>
                    <a:pt x="501" y="431"/>
                  </a:lnTo>
                  <a:lnTo>
                    <a:pt x="499" y="417"/>
                  </a:lnTo>
                  <a:lnTo>
                    <a:pt x="501" y="404"/>
                  </a:lnTo>
                  <a:lnTo>
                    <a:pt x="507" y="392"/>
                  </a:lnTo>
                  <a:lnTo>
                    <a:pt x="517" y="382"/>
                  </a:lnTo>
                  <a:lnTo>
                    <a:pt x="530" y="375"/>
                  </a:lnTo>
                  <a:lnTo>
                    <a:pt x="545" y="370"/>
                  </a:lnTo>
                  <a:lnTo>
                    <a:pt x="562" y="368"/>
                  </a:lnTo>
                  <a:lnTo>
                    <a:pt x="602" y="369"/>
                  </a:lnTo>
                  <a:lnTo>
                    <a:pt x="642" y="377"/>
                  </a:lnTo>
                  <a:lnTo>
                    <a:pt x="679" y="391"/>
                  </a:lnTo>
                  <a:lnTo>
                    <a:pt x="689" y="396"/>
                  </a:lnTo>
                  <a:lnTo>
                    <a:pt x="697" y="397"/>
                  </a:lnTo>
                  <a:lnTo>
                    <a:pt x="702" y="393"/>
                  </a:lnTo>
                  <a:lnTo>
                    <a:pt x="707" y="388"/>
                  </a:lnTo>
                  <a:lnTo>
                    <a:pt x="711" y="378"/>
                  </a:lnTo>
                  <a:lnTo>
                    <a:pt x="730" y="316"/>
                  </a:lnTo>
                  <a:lnTo>
                    <a:pt x="731" y="306"/>
                  </a:lnTo>
                  <a:lnTo>
                    <a:pt x="729" y="299"/>
                  </a:lnTo>
                  <a:lnTo>
                    <a:pt x="724" y="292"/>
                  </a:lnTo>
                  <a:lnTo>
                    <a:pt x="715" y="287"/>
                  </a:lnTo>
                  <a:lnTo>
                    <a:pt x="691" y="278"/>
                  </a:lnTo>
                  <a:lnTo>
                    <a:pt x="666" y="270"/>
                  </a:lnTo>
                  <a:lnTo>
                    <a:pt x="641" y="265"/>
                  </a:lnTo>
                  <a:lnTo>
                    <a:pt x="626" y="263"/>
                  </a:lnTo>
                  <a:lnTo>
                    <a:pt x="617" y="259"/>
                  </a:lnTo>
                  <a:lnTo>
                    <a:pt x="610" y="256"/>
                  </a:lnTo>
                  <a:lnTo>
                    <a:pt x="608" y="249"/>
                  </a:lnTo>
                  <a:lnTo>
                    <a:pt x="607" y="239"/>
                  </a:lnTo>
                  <a:lnTo>
                    <a:pt x="607" y="225"/>
                  </a:lnTo>
                  <a:lnTo>
                    <a:pt x="606" y="205"/>
                  </a:lnTo>
                  <a:lnTo>
                    <a:pt x="605" y="191"/>
                  </a:lnTo>
                  <a:lnTo>
                    <a:pt x="600" y="183"/>
                  </a:lnTo>
                  <a:lnTo>
                    <a:pt x="592" y="179"/>
                  </a:lnTo>
                  <a:lnTo>
                    <a:pt x="578" y="177"/>
                  </a:lnTo>
                  <a:lnTo>
                    <a:pt x="558" y="177"/>
                  </a:lnTo>
                  <a:lnTo>
                    <a:pt x="538" y="177"/>
                  </a:lnTo>
                  <a:close/>
                  <a:moveTo>
                    <a:pt x="558" y="0"/>
                  </a:moveTo>
                  <a:lnTo>
                    <a:pt x="619" y="3"/>
                  </a:lnTo>
                  <a:lnTo>
                    <a:pt x="678" y="13"/>
                  </a:lnTo>
                  <a:lnTo>
                    <a:pt x="735" y="28"/>
                  </a:lnTo>
                  <a:lnTo>
                    <a:pt x="789" y="49"/>
                  </a:lnTo>
                  <a:lnTo>
                    <a:pt x="840" y="76"/>
                  </a:lnTo>
                  <a:lnTo>
                    <a:pt x="888" y="108"/>
                  </a:lnTo>
                  <a:lnTo>
                    <a:pt x="933" y="144"/>
                  </a:lnTo>
                  <a:lnTo>
                    <a:pt x="973" y="184"/>
                  </a:lnTo>
                  <a:lnTo>
                    <a:pt x="1009" y="228"/>
                  </a:lnTo>
                  <a:lnTo>
                    <a:pt x="1040" y="277"/>
                  </a:lnTo>
                  <a:lnTo>
                    <a:pt x="1066" y="328"/>
                  </a:lnTo>
                  <a:lnTo>
                    <a:pt x="1088" y="382"/>
                  </a:lnTo>
                  <a:lnTo>
                    <a:pt x="1104" y="439"/>
                  </a:lnTo>
                  <a:lnTo>
                    <a:pt x="1114" y="499"/>
                  </a:lnTo>
                  <a:lnTo>
                    <a:pt x="1117" y="559"/>
                  </a:lnTo>
                  <a:lnTo>
                    <a:pt x="1114" y="620"/>
                  </a:lnTo>
                  <a:lnTo>
                    <a:pt x="1104" y="679"/>
                  </a:lnTo>
                  <a:lnTo>
                    <a:pt x="1088" y="736"/>
                  </a:lnTo>
                  <a:lnTo>
                    <a:pt x="1066" y="790"/>
                  </a:lnTo>
                  <a:lnTo>
                    <a:pt x="1040" y="842"/>
                  </a:lnTo>
                  <a:lnTo>
                    <a:pt x="1009" y="890"/>
                  </a:lnTo>
                  <a:lnTo>
                    <a:pt x="973" y="934"/>
                  </a:lnTo>
                  <a:lnTo>
                    <a:pt x="933" y="975"/>
                  </a:lnTo>
                  <a:lnTo>
                    <a:pt x="888" y="1011"/>
                  </a:lnTo>
                  <a:lnTo>
                    <a:pt x="840" y="1043"/>
                  </a:lnTo>
                  <a:lnTo>
                    <a:pt x="789" y="1069"/>
                  </a:lnTo>
                  <a:lnTo>
                    <a:pt x="735" y="1090"/>
                  </a:lnTo>
                  <a:lnTo>
                    <a:pt x="678" y="1106"/>
                  </a:lnTo>
                  <a:lnTo>
                    <a:pt x="619" y="1115"/>
                  </a:lnTo>
                  <a:lnTo>
                    <a:pt x="558" y="1119"/>
                  </a:lnTo>
                  <a:lnTo>
                    <a:pt x="497" y="1115"/>
                  </a:lnTo>
                  <a:lnTo>
                    <a:pt x="439" y="1106"/>
                  </a:lnTo>
                  <a:lnTo>
                    <a:pt x="382" y="1090"/>
                  </a:lnTo>
                  <a:lnTo>
                    <a:pt x="328" y="1069"/>
                  </a:lnTo>
                  <a:lnTo>
                    <a:pt x="277" y="1043"/>
                  </a:lnTo>
                  <a:lnTo>
                    <a:pt x="228" y="1011"/>
                  </a:lnTo>
                  <a:lnTo>
                    <a:pt x="184" y="975"/>
                  </a:lnTo>
                  <a:lnTo>
                    <a:pt x="144" y="934"/>
                  </a:lnTo>
                  <a:lnTo>
                    <a:pt x="108" y="890"/>
                  </a:lnTo>
                  <a:lnTo>
                    <a:pt x="76" y="842"/>
                  </a:lnTo>
                  <a:lnTo>
                    <a:pt x="49" y="790"/>
                  </a:lnTo>
                  <a:lnTo>
                    <a:pt x="29" y="736"/>
                  </a:lnTo>
                  <a:lnTo>
                    <a:pt x="12" y="679"/>
                  </a:lnTo>
                  <a:lnTo>
                    <a:pt x="3" y="620"/>
                  </a:lnTo>
                  <a:lnTo>
                    <a:pt x="0" y="559"/>
                  </a:lnTo>
                  <a:lnTo>
                    <a:pt x="3" y="499"/>
                  </a:lnTo>
                  <a:lnTo>
                    <a:pt x="12" y="439"/>
                  </a:lnTo>
                  <a:lnTo>
                    <a:pt x="29" y="382"/>
                  </a:lnTo>
                  <a:lnTo>
                    <a:pt x="49" y="328"/>
                  </a:lnTo>
                  <a:lnTo>
                    <a:pt x="76" y="277"/>
                  </a:lnTo>
                  <a:lnTo>
                    <a:pt x="108" y="228"/>
                  </a:lnTo>
                  <a:lnTo>
                    <a:pt x="144" y="184"/>
                  </a:lnTo>
                  <a:lnTo>
                    <a:pt x="184" y="144"/>
                  </a:lnTo>
                  <a:lnTo>
                    <a:pt x="228" y="108"/>
                  </a:lnTo>
                  <a:lnTo>
                    <a:pt x="277" y="76"/>
                  </a:lnTo>
                  <a:lnTo>
                    <a:pt x="328" y="49"/>
                  </a:lnTo>
                  <a:lnTo>
                    <a:pt x="382" y="28"/>
                  </a:lnTo>
                  <a:lnTo>
                    <a:pt x="439" y="13"/>
                  </a:lnTo>
                  <a:lnTo>
                    <a:pt x="497" y="3"/>
                  </a:lnTo>
                  <a:lnTo>
                    <a:pt x="5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207"/>
            <p:cNvSpPr>
              <a:spLocks/>
            </p:cNvSpPr>
            <p:nvPr/>
          </p:nvSpPr>
          <p:spPr bwMode="auto">
            <a:xfrm>
              <a:off x="10140951" y="4433888"/>
              <a:ext cx="49213" cy="49213"/>
            </a:xfrm>
            <a:custGeom>
              <a:avLst/>
              <a:gdLst>
                <a:gd name="T0" fmla="*/ 155 w 309"/>
                <a:gd name="T1" fmla="*/ 0 h 310"/>
                <a:gd name="T2" fmla="*/ 185 w 309"/>
                <a:gd name="T3" fmla="*/ 2 h 310"/>
                <a:gd name="T4" fmla="*/ 215 w 309"/>
                <a:gd name="T5" fmla="*/ 12 h 310"/>
                <a:gd name="T6" fmla="*/ 241 w 309"/>
                <a:gd name="T7" fmla="*/ 26 h 310"/>
                <a:gd name="T8" fmla="*/ 264 w 309"/>
                <a:gd name="T9" fmla="*/ 45 h 310"/>
                <a:gd name="T10" fmla="*/ 283 w 309"/>
                <a:gd name="T11" fmla="*/ 68 h 310"/>
                <a:gd name="T12" fmla="*/ 297 w 309"/>
                <a:gd name="T13" fmla="*/ 94 h 310"/>
                <a:gd name="T14" fmla="*/ 306 w 309"/>
                <a:gd name="T15" fmla="*/ 123 h 310"/>
                <a:gd name="T16" fmla="*/ 309 w 309"/>
                <a:gd name="T17" fmla="*/ 155 h 310"/>
                <a:gd name="T18" fmla="*/ 306 w 309"/>
                <a:gd name="T19" fmla="*/ 186 h 310"/>
                <a:gd name="T20" fmla="*/ 297 w 309"/>
                <a:gd name="T21" fmla="*/ 215 h 310"/>
                <a:gd name="T22" fmla="*/ 283 w 309"/>
                <a:gd name="T23" fmla="*/ 242 h 310"/>
                <a:gd name="T24" fmla="*/ 264 w 309"/>
                <a:gd name="T25" fmla="*/ 264 h 310"/>
                <a:gd name="T26" fmla="*/ 241 w 309"/>
                <a:gd name="T27" fmla="*/ 283 h 310"/>
                <a:gd name="T28" fmla="*/ 215 w 309"/>
                <a:gd name="T29" fmla="*/ 298 h 310"/>
                <a:gd name="T30" fmla="*/ 185 w 309"/>
                <a:gd name="T31" fmla="*/ 307 h 310"/>
                <a:gd name="T32" fmla="*/ 155 w 309"/>
                <a:gd name="T33" fmla="*/ 310 h 310"/>
                <a:gd name="T34" fmla="*/ 123 w 309"/>
                <a:gd name="T35" fmla="*/ 307 h 310"/>
                <a:gd name="T36" fmla="*/ 94 w 309"/>
                <a:gd name="T37" fmla="*/ 298 h 310"/>
                <a:gd name="T38" fmla="*/ 68 w 309"/>
                <a:gd name="T39" fmla="*/ 283 h 310"/>
                <a:gd name="T40" fmla="*/ 45 w 309"/>
                <a:gd name="T41" fmla="*/ 264 h 310"/>
                <a:gd name="T42" fmla="*/ 26 w 309"/>
                <a:gd name="T43" fmla="*/ 242 h 310"/>
                <a:gd name="T44" fmla="*/ 12 w 309"/>
                <a:gd name="T45" fmla="*/ 215 h 310"/>
                <a:gd name="T46" fmla="*/ 2 w 309"/>
                <a:gd name="T47" fmla="*/ 186 h 310"/>
                <a:gd name="T48" fmla="*/ 0 w 309"/>
                <a:gd name="T49" fmla="*/ 155 h 310"/>
                <a:gd name="T50" fmla="*/ 2 w 309"/>
                <a:gd name="T51" fmla="*/ 123 h 310"/>
                <a:gd name="T52" fmla="*/ 12 w 309"/>
                <a:gd name="T53" fmla="*/ 94 h 310"/>
                <a:gd name="T54" fmla="*/ 26 w 309"/>
                <a:gd name="T55" fmla="*/ 68 h 310"/>
                <a:gd name="T56" fmla="*/ 45 w 309"/>
                <a:gd name="T57" fmla="*/ 45 h 310"/>
                <a:gd name="T58" fmla="*/ 68 w 309"/>
                <a:gd name="T59" fmla="*/ 26 h 310"/>
                <a:gd name="T60" fmla="*/ 94 w 309"/>
                <a:gd name="T61" fmla="*/ 12 h 310"/>
                <a:gd name="T62" fmla="*/ 123 w 309"/>
                <a:gd name="T63" fmla="*/ 2 h 310"/>
                <a:gd name="T64" fmla="*/ 155 w 309"/>
                <a:gd name="T6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9" h="310">
                  <a:moveTo>
                    <a:pt x="155" y="0"/>
                  </a:moveTo>
                  <a:lnTo>
                    <a:pt x="185" y="2"/>
                  </a:lnTo>
                  <a:lnTo>
                    <a:pt x="215" y="12"/>
                  </a:lnTo>
                  <a:lnTo>
                    <a:pt x="241" y="26"/>
                  </a:lnTo>
                  <a:lnTo>
                    <a:pt x="264" y="45"/>
                  </a:lnTo>
                  <a:lnTo>
                    <a:pt x="283" y="68"/>
                  </a:lnTo>
                  <a:lnTo>
                    <a:pt x="297" y="94"/>
                  </a:lnTo>
                  <a:lnTo>
                    <a:pt x="306" y="123"/>
                  </a:lnTo>
                  <a:lnTo>
                    <a:pt x="309" y="155"/>
                  </a:lnTo>
                  <a:lnTo>
                    <a:pt x="306" y="186"/>
                  </a:lnTo>
                  <a:lnTo>
                    <a:pt x="297" y="215"/>
                  </a:lnTo>
                  <a:lnTo>
                    <a:pt x="283" y="242"/>
                  </a:lnTo>
                  <a:lnTo>
                    <a:pt x="264" y="264"/>
                  </a:lnTo>
                  <a:lnTo>
                    <a:pt x="241" y="283"/>
                  </a:lnTo>
                  <a:lnTo>
                    <a:pt x="215" y="298"/>
                  </a:lnTo>
                  <a:lnTo>
                    <a:pt x="185" y="307"/>
                  </a:lnTo>
                  <a:lnTo>
                    <a:pt x="155" y="310"/>
                  </a:lnTo>
                  <a:lnTo>
                    <a:pt x="123" y="307"/>
                  </a:lnTo>
                  <a:lnTo>
                    <a:pt x="94" y="298"/>
                  </a:lnTo>
                  <a:lnTo>
                    <a:pt x="68" y="283"/>
                  </a:lnTo>
                  <a:lnTo>
                    <a:pt x="45" y="264"/>
                  </a:lnTo>
                  <a:lnTo>
                    <a:pt x="26" y="242"/>
                  </a:lnTo>
                  <a:lnTo>
                    <a:pt x="12" y="215"/>
                  </a:lnTo>
                  <a:lnTo>
                    <a:pt x="2" y="186"/>
                  </a:lnTo>
                  <a:lnTo>
                    <a:pt x="0" y="155"/>
                  </a:lnTo>
                  <a:lnTo>
                    <a:pt x="2" y="123"/>
                  </a:lnTo>
                  <a:lnTo>
                    <a:pt x="12" y="94"/>
                  </a:lnTo>
                  <a:lnTo>
                    <a:pt x="26" y="68"/>
                  </a:lnTo>
                  <a:lnTo>
                    <a:pt x="45" y="45"/>
                  </a:lnTo>
                  <a:lnTo>
                    <a:pt x="68" y="26"/>
                  </a:lnTo>
                  <a:lnTo>
                    <a:pt x="94" y="12"/>
                  </a:lnTo>
                  <a:lnTo>
                    <a:pt x="123" y="2"/>
                  </a:lnTo>
                  <a:lnTo>
                    <a:pt x="1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208"/>
            <p:cNvSpPr>
              <a:spLocks/>
            </p:cNvSpPr>
            <p:nvPr/>
          </p:nvSpPr>
          <p:spPr bwMode="auto">
            <a:xfrm>
              <a:off x="10398126" y="4433888"/>
              <a:ext cx="49213" cy="49213"/>
            </a:xfrm>
            <a:custGeom>
              <a:avLst/>
              <a:gdLst>
                <a:gd name="T0" fmla="*/ 154 w 310"/>
                <a:gd name="T1" fmla="*/ 0 h 310"/>
                <a:gd name="T2" fmla="*/ 186 w 310"/>
                <a:gd name="T3" fmla="*/ 2 h 310"/>
                <a:gd name="T4" fmla="*/ 215 w 310"/>
                <a:gd name="T5" fmla="*/ 12 h 310"/>
                <a:gd name="T6" fmla="*/ 241 w 310"/>
                <a:gd name="T7" fmla="*/ 26 h 310"/>
                <a:gd name="T8" fmla="*/ 264 w 310"/>
                <a:gd name="T9" fmla="*/ 45 h 310"/>
                <a:gd name="T10" fmla="*/ 283 w 310"/>
                <a:gd name="T11" fmla="*/ 68 h 310"/>
                <a:gd name="T12" fmla="*/ 297 w 310"/>
                <a:gd name="T13" fmla="*/ 94 h 310"/>
                <a:gd name="T14" fmla="*/ 307 w 310"/>
                <a:gd name="T15" fmla="*/ 123 h 310"/>
                <a:gd name="T16" fmla="*/ 310 w 310"/>
                <a:gd name="T17" fmla="*/ 155 h 310"/>
                <a:gd name="T18" fmla="*/ 307 w 310"/>
                <a:gd name="T19" fmla="*/ 186 h 310"/>
                <a:gd name="T20" fmla="*/ 297 w 310"/>
                <a:gd name="T21" fmla="*/ 215 h 310"/>
                <a:gd name="T22" fmla="*/ 283 w 310"/>
                <a:gd name="T23" fmla="*/ 242 h 310"/>
                <a:gd name="T24" fmla="*/ 264 w 310"/>
                <a:gd name="T25" fmla="*/ 264 h 310"/>
                <a:gd name="T26" fmla="*/ 241 w 310"/>
                <a:gd name="T27" fmla="*/ 283 h 310"/>
                <a:gd name="T28" fmla="*/ 215 w 310"/>
                <a:gd name="T29" fmla="*/ 298 h 310"/>
                <a:gd name="T30" fmla="*/ 186 w 310"/>
                <a:gd name="T31" fmla="*/ 307 h 310"/>
                <a:gd name="T32" fmla="*/ 154 w 310"/>
                <a:gd name="T33" fmla="*/ 310 h 310"/>
                <a:gd name="T34" fmla="*/ 124 w 310"/>
                <a:gd name="T35" fmla="*/ 307 h 310"/>
                <a:gd name="T36" fmla="*/ 94 w 310"/>
                <a:gd name="T37" fmla="*/ 298 h 310"/>
                <a:gd name="T38" fmla="*/ 69 w 310"/>
                <a:gd name="T39" fmla="*/ 283 h 310"/>
                <a:gd name="T40" fmla="*/ 46 w 310"/>
                <a:gd name="T41" fmla="*/ 264 h 310"/>
                <a:gd name="T42" fmla="*/ 26 w 310"/>
                <a:gd name="T43" fmla="*/ 242 h 310"/>
                <a:gd name="T44" fmla="*/ 12 w 310"/>
                <a:gd name="T45" fmla="*/ 215 h 310"/>
                <a:gd name="T46" fmla="*/ 3 w 310"/>
                <a:gd name="T47" fmla="*/ 186 h 310"/>
                <a:gd name="T48" fmla="*/ 0 w 310"/>
                <a:gd name="T49" fmla="*/ 155 h 310"/>
                <a:gd name="T50" fmla="*/ 3 w 310"/>
                <a:gd name="T51" fmla="*/ 123 h 310"/>
                <a:gd name="T52" fmla="*/ 12 w 310"/>
                <a:gd name="T53" fmla="*/ 94 h 310"/>
                <a:gd name="T54" fmla="*/ 26 w 310"/>
                <a:gd name="T55" fmla="*/ 68 h 310"/>
                <a:gd name="T56" fmla="*/ 46 w 310"/>
                <a:gd name="T57" fmla="*/ 45 h 310"/>
                <a:gd name="T58" fmla="*/ 69 w 310"/>
                <a:gd name="T59" fmla="*/ 26 h 310"/>
                <a:gd name="T60" fmla="*/ 94 w 310"/>
                <a:gd name="T61" fmla="*/ 12 h 310"/>
                <a:gd name="T62" fmla="*/ 124 w 310"/>
                <a:gd name="T63" fmla="*/ 2 h 310"/>
                <a:gd name="T64" fmla="*/ 154 w 310"/>
                <a:gd name="T6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0" h="310">
                  <a:moveTo>
                    <a:pt x="154" y="0"/>
                  </a:moveTo>
                  <a:lnTo>
                    <a:pt x="186" y="2"/>
                  </a:lnTo>
                  <a:lnTo>
                    <a:pt x="215" y="12"/>
                  </a:lnTo>
                  <a:lnTo>
                    <a:pt x="241" y="26"/>
                  </a:lnTo>
                  <a:lnTo>
                    <a:pt x="264" y="45"/>
                  </a:lnTo>
                  <a:lnTo>
                    <a:pt x="283" y="68"/>
                  </a:lnTo>
                  <a:lnTo>
                    <a:pt x="297" y="94"/>
                  </a:lnTo>
                  <a:lnTo>
                    <a:pt x="307" y="123"/>
                  </a:lnTo>
                  <a:lnTo>
                    <a:pt x="310" y="155"/>
                  </a:lnTo>
                  <a:lnTo>
                    <a:pt x="307" y="186"/>
                  </a:lnTo>
                  <a:lnTo>
                    <a:pt x="297" y="215"/>
                  </a:lnTo>
                  <a:lnTo>
                    <a:pt x="283" y="242"/>
                  </a:lnTo>
                  <a:lnTo>
                    <a:pt x="264" y="264"/>
                  </a:lnTo>
                  <a:lnTo>
                    <a:pt x="241" y="283"/>
                  </a:lnTo>
                  <a:lnTo>
                    <a:pt x="215" y="298"/>
                  </a:lnTo>
                  <a:lnTo>
                    <a:pt x="186" y="307"/>
                  </a:lnTo>
                  <a:lnTo>
                    <a:pt x="154" y="310"/>
                  </a:lnTo>
                  <a:lnTo>
                    <a:pt x="124" y="307"/>
                  </a:lnTo>
                  <a:lnTo>
                    <a:pt x="94" y="298"/>
                  </a:lnTo>
                  <a:lnTo>
                    <a:pt x="69" y="283"/>
                  </a:lnTo>
                  <a:lnTo>
                    <a:pt x="46" y="264"/>
                  </a:lnTo>
                  <a:lnTo>
                    <a:pt x="26" y="242"/>
                  </a:lnTo>
                  <a:lnTo>
                    <a:pt x="12" y="215"/>
                  </a:lnTo>
                  <a:lnTo>
                    <a:pt x="3" y="186"/>
                  </a:lnTo>
                  <a:lnTo>
                    <a:pt x="0" y="155"/>
                  </a:lnTo>
                  <a:lnTo>
                    <a:pt x="3" y="123"/>
                  </a:lnTo>
                  <a:lnTo>
                    <a:pt x="12" y="94"/>
                  </a:lnTo>
                  <a:lnTo>
                    <a:pt x="26" y="68"/>
                  </a:lnTo>
                  <a:lnTo>
                    <a:pt x="46" y="45"/>
                  </a:lnTo>
                  <a:lnTo>
                    <a:pt x="69" y="26"/>
                  </a:lnTo>
                  <a:lnTo>
                    <a:pt x="94" y="12"/>
                  </a:lnTo>
                  <a:lnTo>
                    <a:pt x="124" y="2"/>
                  </a:lnTo>
                  <a:lnTo>
                    <a:pt x="1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209"/>
            <p:cNvSpPr>
              <a:spLocks/>
            </p:cNvSpPr>
            <p:nvPr/>
          </p:nvSpPr>
          <p:spPr bwMode="auto">
            <a:xfrm>
              <a:off x="10502901" y="4522788"/>
              <a:ext cx="55563" cy="114300"/>
            </a:xfrm>
            <a:custGeom>
              <a:avLst/>
              <a:gdLst>
                <a:gd name="T0" fmla="*/ 87 w 351"/>
                <a:gd name="T1" fmla="*/ 0 h 714"/>
                <a:gd name="T2" fmla="*/ 106 w 351"/>
                <a:gd name="T3" fmla="*/ 2 h 714"/>
                <a:gd name="T4" fmla="*/ 122 w 351"/>
                <a:gd name="T5" fmla="*/ 11 h 714"/>
                <a:gd name="T6" fmla="*/ 135 w 351"/>
                <a:gd name="T7" fmla="*/ 23 h 714"/>
                <a:gd name="T8" fmla="*/ 145 w 351"/>
                <a:gd name="T9" fmla="*/ 38 h 714"/>
                <a:gd name="T10" fmla="*/ 150 w 351"/>
                <a:gd name="T11" fmla="*/ 57 h 714"/>
                <a:gd name="T12" fmla="*/ 172 w 351"/>
                <a:gd name="T13" fmla="*/ 401 h 714"/>
                <a:gd name="T14" fmla="*/ 175 w 351"/>
                <a:gd name="T15" fmla="*/ 415 h 714"/>
                <a:gd name="T16" fmla="*/ 183 w 351"/>
                <a:gd name="T17" fmla="*/ 429 h 714"/>
                <a:gd name="T18" fmla="*/ 336 w 351"/>
                <a:gd name="T19" fmla="*/ 612 h 714"/>
                <a:gd name="T20" fmla="*/ 338 w 351"/>
                <a:gd name="T21" fmla="*/ 614 h 714"/>
                <a:gd name="T22" fmla="*/ 339 w 351"/>
                <a:gd name="T23" fmla="*/ 614 h 714"/>
                <a:gd name="T24" fmla="*/ 348 w 351"/>
                <a:gd name="T25" fmla="*/ 631 h 714"/>
                <a:gd name="T26" fmla="*/ 351 w 351"/>
                <a:gd name="T27" fmla="*/ 647 h 714"/>
                <a:gd name="T28" fmla="*/ 350 w 351"/>
                <a:gd name="T29" fmla="*/ 665 h 714"/>
                <a:gd name="T30" fmla="*/ 345 w 351"/>
                <a:gd name="T31" fmla="*/ 683 h 714"/>
                <a:gd name="T32" fmla="*/ 334 w 351"/>
                <a:gd name="T33" fmla="*/ 697 h 714"/>
                <a:gd name="T34" fmla="*/ 319 w 351"/>
                <a:gd name="T35" fmla="*/ 709 h 714"/>
                <a:gd name="T36" fmla="*/ 301 w 351"/>
                <a:gd name="T37" fmla="*/ 714 h 714"/>
                <a:gd name="T38" fmla="*/ 283 w 351"/>
                <a:gd name="T39" fmla="*/ 714 h 714"/>
                <a:gd name="T40" fmla="*/ 266 w 351"/>
                <a:gd name="T41" fmla="*/ 710 h 714"/>
                <a:gd name="T42" fmla="*/ 249 w 351"/>
                <a:gd name="T43" fmla="*/ 700 h 714"/>
                <a:gd name="T44" fmla="*/ 38 w 351"/>
                <a:gd name="T45" fmla="*/ 522 h 714"/>
                <a:gd name="T46" fmla="*/ 31 w 351"/>
                <a:gd name="T47" fmla="*/ 518 h 714"/>
                <a:gd name="T48" fmla="*/ 26 w 351"/>
                <a:gd name="T49" fmla="*/ 512 h 714"/>
                <a:gd name="T50" fmla="*/ 15 w 351"/>
                <a:gd name="T51" fmla="*/ 498 h 714"/>
                <a:gd name="T52" fmla="*/ 7 w 351"/>
                <a:gd name="T53" fmla="*/ 482 h 714"/>
                <a:gd name="T54" fmla="*/ 3 w 351"/>
                <a:gd name="T55" fmla="*/ 466 h 714"/>
                <a:gd name="T56" fmla="*/ 0 w 351"/>
                <a:gd name="T57" fmla="*/ 449 h 714"/>
                <a:gd name="T58" fmla="*/ 0 w 351"/>
                <a:gd name="T59" fmla="*/ 445 h 714"/>
                <a:gd name="T60" fmla="*/ 0 w 351"/>
                <a:gd name="T61" fmla="*/ 443 h 714"/>
                <a:gd name="T62" fmla="*/ 2 w 351"/>
                <a:gd name="T63" fmla="*/ 440 h 714"/>
                <a:gd name="T64" fmla="*/ 2 w 351"/>
                <a:gd name="T65" fmla="*/ 437 h 714"/>
                <a:gd name="T66" fmla="*/ 26 w 351"/>
                <a:gd name="T67" fmla="*/ 59 h 714"/>
                <a:gd name="T68" fmla="*/ 26 w 351"/>
                <a:gd name="T69" fmla="*/ 55 h 714"/>
                <a:gd name="T70" fmla="*/ 30 w 351"/>
                <a:gd name="T71" fmla="*/ 37 h 714"/>
                <a:gd name="T72" fmla="*/ 40 w 351"/>
                <a:gd name="T73" fmla="*/ 22 h 714"/>
                <a:gd name="T74" fmla="*/ 53 w 351"/>
                <a:gd name="T75" fmla="*/ 10 h 714"/>
                <a:gd name="T76" fmla="*/ 70 w 351"/>
                <a:gd name="T77" fmla="*/ 2 h 714"/>
                <a:gd name="T78" fmla="*/ 87 w 351"/>
                <a:gd name="T79" fmla="*/ 0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1" h="714">
                  <a:moveTo>
                    <a:pt x="87" y="0"/>
                  </a:moveTo>
                  <a:lnTo>
                    <a:pt x="106" y="2"/>
                  </a:lnTo>
                  <a:lnTo>
                    <a:pt x="122" y="11"/>
                  </a:lnTo>
                  <a:lnTo>
                    <a:pt x="135" y="23"/>
                  </a:lnTo>
                  <a:lnTo>
                    <a:pt x="145" y="38"/>
                  </a:lnTo>
                  <a:lnTo>
                    <a:pt x="150" y="57"/>
                  </a:lnTo>
                  <a:lnTo>
                    <a:pt x="172" y="401"/>
                  </a:lnTo>
                  <a:lnTo>
                    <a:pt x="175" y="415"/>
                  </a:lnTo>
                  <a:lnTo>
                    <a:pt x="183" y="429"/>
                  </a:lnTo>
                  <a:lnTo>
                    <a:pt x="336" y="612"/>
                  </a:lnTo>
                  <a:lnTo>
                    <a:pt x="338" y="614"/>
                  </a:lnTo>
                  <a:lnTo>
                    <a:pt x="339" y="614"/>
                  </a:lnTo>
                  <a:lnTo>
                    <a:pt x="348" y="631"/>
                  </a:lnTo>
                  <a:lnTo>
                    <a:pt x="351" y="647"/>
                  </a:lnTo>
                  <a:lnTo>
                    <a:pt x="350" y="665"/>
                  </a:lnTo>
                  <a:lnTo>
                    <a:pt x="345" y="683"/>
                  </a:lnTo>
                  <a:lnTo>
                    <a:pt x="334" y="697"/>
                  </a:lnTo>
                  <a:lnTo>
                    <a:pt x="319" y="709"/>
                  </a:lnTo>
                  <a:lnTo>
                    <a:pt x="301" y="714"/>
                  </a:lnTo>
                  <a:lnTo>
                    <a:pt x="283" y="714"/>
                  </a:lnTo>
                  <a:lnTo>
                    <a:pt x="266" y="710"/>
                  </a:lnTo>
                  <a:lnTo>
                    <a:pt x="249" y="700"/>
                  </a:lnTo>
                  <a:lnTo>
                    <a:pt x="38" y="522"/>
                  </a:lnTo>
                  <a:lnTo>
                    <a:pt x="31" y="518"/>
                  </a:lnTo>
                  <a:lnTo>
                    <a:pt x="26" y="512"/>
                  </a:lnTo>
                  <a:lnTo>
                    <a:pt x="15" y="498"/>
                  </a:lnTo>
                  <a:lnTo>
                    <a:pt x="7" y="482"/>
                  </a:lnTo>
                  <a:lnTo>
                    <a:pt x="3" y="466"/>
                  </a:lnTo>
                  <a:lnTo>
                    <a:pt x="0" y="449"/>
                  </a:lnTo>
                  <a:lnTo>
                    <a:pt x="0" y="445"/>
                  </a:lnTo>
                  <a:lnTo>
                    <a:pt x="0" y="443"/>
                  </a:lnTo>
                  <a:lnTo>
                    <a:pt x="2" y="440"/>
                  </a:lnTo>
                  <a:lnTo>
                    <a:pt x="2" y="437"/>
                  </a:lnTo>
                  <a:lnTo>
                    <a:pt x="26" y="59"/>
                  </a:lnTo>
                  <a:lnTo>
                    <a:pt x="26" y="55"/>
                  </a:lnTo>
                  <a:lnTo>
                    <a:pt x="30" y="37"/>
                  </a:lnTo>
                  <a:lnTo>
                    <a:pt x="40" y="22"/>
                  </a:lnTo>
                  <a:lnTo>
                    <a:pt x="53" y="10"/>
                  </a:lnTo>
                  <a:lnTo>
                    <a:pt x="70" y="2"/>
                  </a:lnTo>
                  <a:lnTo>
                    <a:pt x="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210"/>
            <p:cNvSpPr>
              <a:spLocks/>
            </p:cNvSpPr>
            <p:nvPr/>
          </p:nvSpPr>
          <p:spPr bwMode="auto">
            <a:xfrm>
              <a:off x="10063163" y="4308475"/>
              <a:ext cx="466725" cy="288925"/>
            </a:xfrm>
            <a:custGeom>
              <a:avLst/>
              <a:gdLst>
                <a:gd name="T0" fmla="*/ 2686 w 2941"/>
                <a:gd name="T1" fmla="*/ 0 h 1825"/>
                <a:gd name="T2" fmla="*/ 2767 w 2941"/>
                <a:gd name="T3" fmla="*/ 13 h 1825"/>
                <a:gd name="T4" fmla="*/ 2837 w 2941"/>
                <a:gd name="T5" fmla="*/ 49 h 1825"/>
                <a:gd name="T6" fmla="*/ 2892 w 2941"/>
                <a:gd name="T7" fmla="*/ 104 h 1825"/>
                <a:gd name="T8" fmla="*/ 2928 w 2941"/>
                <a:gd name="T9" fmla="*/ 175 h 1825"/>
                <a:gd name="T10" fmla="*/ 2941 w 2941"/>
                <a:gd name="T11" fmla="*/ 255 h 1825"/>
                <a:gd name="T12" fmla="*/ 2901 w 2941"/>
                <a:gd name="T13" fmla="*/ 887 h 1825"/>
                <a:gd name="T14" fmla="*/ 2791 w 2941"/>
                <a:gd name="T15" fmla="*/ 888 h 1825"/>
                <a:gd name="T16" fmla="*/ 2724 w 2941"/>
                <a:gd name="T17" fmla="*/ 520 h 1825"/>
                <a:gd name="T18" fmla="*/ 2679 w 2941"/>
                <a:gd name="T19" fmla="*/ 524 h 1825"/>
                <a:gd name="T20" fmla="*/ 2597 w 2941"/>
                <a:gd name="T21" fmla="*/ 511 h 1825"/>
                <a:gd name="T22" fmla="*/ 2526 w 2941"/>
                <a:gd name="T23" fmla="*/ 475 h 1825"/>
                <a:gd name="T24" fmla="*/ 2470 w 2941"/>
                <a:gd name="T25" fmla="*/ 419 h 1825"/>
                <a:gd name="T26" fmla="*/ 2434 w 2941"/>
                <a:gd name="T27" fmla="*/ 347 h 1825"/>
                <a:gd name="T28" fmla="*/ 2421 w 2941"/>
                <a:gd name="T29" fmla="*/ 266 h 1825"/>
                <a:gd name="T30" fmla="*/ 2425 w 2941"/>
                <a:gd name="T31" fmla="*/ 219 h 1825"/>
                <a:gd name="T32" fmla="*/ 538 w 2941"/>
                <a:gd name="T33" fmla="*/ 250 h 1825"/>
                <a:gd name="T34" fmla="*/ 536 w 2941"/>
                <a:gd name="T35" fmla="*/ 323 h 1825"/>
                <a:gd name="T36" fmla="*/ 511 w 2941"/>
                <a:gd name="T37" fmla="*/ 400 h 1825"/>
                <a:gd name="T38" fmla="*/ 464 w 2941"/>
                <a:gd name="T39" fmla="*/ 464 h 1825"/>
                <a:gd name="T40" fmla="*/ 400 w 2941"/>
                <a:gd name="T41" fmla="*/ 511 h 1825"/>
                <a:gd name="T42" fmla="*/ 324 w 2941"/>
                <a:gd name="T43" fmla="*/ 536 h 1825"/>
                <a:gd name="T44" fmla="*/ 250 w 2941"/>
                <a:gd name="T45" fmla="*/ 537 h 1825"/>
                <a:gd name="T46" fmla="*/ 218 w 2941"/>
                <a:gd name="T47" fmla="*/ 1324 h 1825"/>
                <a:gd name="T48" fmla="*/ 282 w 2941"/>
                <a:gd name="T49" fmla="*/ 1317 h 1825"/>
                <a:gd name="T50" fmla="*/ 363 w 2941"/>
                <a:gd name="T51" fmla="*/ 1330 h 1825"/>
                <a:gd name="T52" fmla="*/ 434 w 2941"/>
                <a:gd name="T53" fmla="*/ 1366 h 1825"/>
                <a:gd name="T54" fmla="*/ 490 w 2941"/>
                <a:gd name="T55" fmla="*/ 1422 h 1825"/>
                <a:gd name="T56" fmla="*/ 527 w 2941"/>
                <a:gd name="T57" fmla="*/ 1494 h 1825"/>
                <a:gd name="T58" fmla="*/ 540 w 2941"/>
                <a:gd name="T59" fmla="*/ 1575 h 1825"/>
                <a:gd name="T60" fmla="*/ 538 w 2941"/>
                <a:gd name="T61" fmla="*/ 1607 h 1825"/>
                <a:gd name="T62" fmla="*/ 1968 w 2941"/>
                <a:gd name="T63" fmla="*/ 1666 h 1825"/>
                <a:gd name="T64" fmla="*/ 1959 w 2941"/>
                <a:gd name="T65" fmla="*/ 1789 h 1825"/>
                <a:gd name="T66" fmla="*/ 254 w 2941"/>
                <a:gd name="T67" fmla="*/ 1825 h 1825"/>
                <a:gd name="T68" fmla="*/ 174 w 2941"/>
                <a:gd name="T69" fmla="*/ 1812 h 1825"/>
                <a:gd name="T70" fmla="*/ 104 w 2941"/>
                <a:gd name="T71" fmla="*/ 1776 h 1825"/>
                <a:gd name="T72" fmla="*/ 49 w 2941"/>
                <a:gd name="T73" fmla="*/ 1720 h 1825"/>
                <a:gd name="T74" fmla="*/ 13 w 2941"/>
                <a:gd name="T75" fmla="*/ 1651 h 1825"/>
                <a:gd name="T76" fmla="*/ 0 w 2941"/>
                <a:gd name="T77" fmla="*/ 1570 h 1825"/>
                <a:gd name="T78" fmla="*/ 3 w 2941"/>
                <a:gd name="T79" fmla="*/ 214 h 1825"/>
                <a:gd name="T80" fmla="*/ 29 w 2941"/>
                <a:gd name="T81" fmla="*/ 138 h 1825"/>
                <a:gd name="T82" fmla="*/ 75 w 2941"/>
                <a:gd name="T83" fmla="*/ 75 h 1825"/>
                <a:gd name="T84" fmla="*/ 138 w 2941"/>
                <a:gd name="T85" fmla="*/ 29 h 1825"/>
                <a:gd name="T86" fmla="*/ 214 w 2941"/>
                <a:gd name="T87" fmla="*/ 3 h 1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1" h="1825">
                  <a:moveTo>
                    <a:pt x="254" y="0"/>
                  </a:moveTo>
                  <a:lnTo>
                    <a:pt x="2686" y="0"/>
                  </a:lnTo>
                  <a:lnTo>
                    <a:pt x="2728" y="3"/>
                  </a:lnTo>
                  <a:lnTo>
                    <a:pt x="2767" y="13"/>
                  </a:lnTo>
                  <a:lnTo>
                    <a:pt x="2804" y="29"/>
                  </a:lnTo>
                  <a:lnTo>
                    <a:pt x="2837" y="49"/>
                  </a:lnTo>
                  <a:lnTo>
                    <a:pt x="2866" y="75"/>
                  </a:lnTo>
                  <a:lnTo>
                    <a:pt x="2892" y="104"/>
                  </a:lnTo>
                  <a:lnTo>
                    <a:pt x="2912" y="138"/>
                  </a:lnTo>
                  <a:lnTo>
                    <a:pt x="2928" y="175"/>
                  </a:lnTo>
                  <a:lnTo>
                    <a:pt x="2938" y="214"/>
                  </a:lnTo>
                  <a:lnTo>
                    <a:pt x="2941" y="255"/>
                  </a:lnTo>
                  <a:lnTo>
                    <a:pt x="2941" y="889"/>
                  </a:lnTo>
                  <a:lnTo>
                    <a:pt x="2901" y="887"/>
                  </a:lnTo>
                  <a:lnTo>
                    <a:pt x="2861" y="886"/>
                  </a:lnTo>
                  <a:lnTo>
                    <a:pt x="2791" y="888"/>
                  </a:lnTo>
                  <a:lnTo>
                    <a:pt x="2724" y="896"/>
                  </a:lnTo>
                  <a:lnTo>
                    <a:pt x="2724" y="520"/>
                  </a:lnTo>
                  <a:lnTo>
                    <a:pt x="2701" y="523"/>
                  </a:lnTo>
                  <a:lnTo>
                    <a:pt x="2679" y="524"/>
                  </a:lnTo>
                  <a:lnTo>
                    <a:pt x="2636" y="521"/>
                  </a:lnTo>
                  <a:lnTo>
                    <a:pt x="2597" y="511"/>
                  </a:lnTo>
                  <a:lnTo>
                    <a:pt x="2560" y="496"/>
                  </a:lnTo>
                  <a:lnTo>
                    <a:pt x="2526" y="475"/>
                  </a:lnTo>
                  <a:lnTo>
                    <a:pt x="2496" y="448"/>
                  </a:lnTo>
                  <a:lnTo>
                    <a:pt x="2470" y="419"/>
                  </a:lnTo>
                  <a:lnTo>
                    <a:pt x="2450" y="385"/>
                  </a:lnTo>
                  <a:lnTo>
                    <a:pt x="2434" y="347"/>
                  </a:lnTo>
                  <a:lnTo>
                    <a:pt x="2424" y="308"/>
                  </a:lnTo>
                  <a:lnTo>
                    <a:pt x="2421" y="266"/>
                  </a:lnTo>
                  <a:lnTo>
                    <a:pt x="2422" y="242"/>
                  </a:lnTo>
                  <a:lnTo>
                    <a:pt x="2425" y="219"/>
                  </a:lnTo>
                  <a:lnTo>
                    <a:pt x="532" y="219"/>
                  </a:lnTo>
                  <a:lnTo>
                    <a:pt x="538" y="250"/>
                  </a:lnTo>
                  <a:lnTo>
                    <a:pt x="540" y="281"/>
                  </a:lnTo>
                  <a:lnTo>
                    <a:pt x="536" y="323"/>
                  </a:lnTo>
                  <a:lnTo>
                    <a:pt x="527" y="363"/>
                  </a:lnTo>
                  <a:lnTo>
                    <a:pt x="511" y="400"/>
                  </a:lnTo>
                  <a:lnTo>
                    <a:pt x="490" y="434"/>
                  </a:lnTo>
                  <a:lnTo>
                    <a:pt x="464" y="464"/>
                  </a:lnTo>
                  <a:lnTo>
                    <a:pt x="434" y="490"/>
                  </a:lnTo>
                  <a:lnTo>
                    <a:pt x="400" y="511"/>
                  </a:lnTo>
                  <a:lnTo>
                    <a:pt x="363" y="526"/>
                  </a:lnTo>
                  <a:lnTo>
                    <a:pt x="324" y="536"/>
                  </a:lnTo>
                  <a:lnTo>
                    <a:pt x="282" y="540"/>
                  </a:lnTo>
                  <a:lnTo>
                    <a:pt x="250" y="537"/>
                  </a:lnTo>
                  <a:lnTo>
                    <a:pt x="218" y="532"/>
                  </a:lnTo>
                  <a:lnTo>
                    <a:pt x="218" y="1324"/>
                  </a:lnTo>
                  <a:lnTo>
                    <a:pt x="249" y="1319"/>
                  </a:lnTo>
                  <a:lnTo>
                    <a:pt x="282" y="1317"/>
                  </a:lnTo>
                  <a:lnTo>
                    <a:pt x="324" y="1320"/>
                  </a:lnTo>
                  <a:lnTo>
                    <a:pt x="363" y="1330"/>
                  </a:lnTo>
                  <a:lnTo>
                    <a:pt x="400" y="1345"/>
                  </a:lnTo>
                  <a:lnTo>
                    <a:pt x="434" y="1366"/>
                  </a:lnTo>
                  <a:lnTo>
                    <a:pt x="464" y="1393"/>
                  </a:lnTo>
                  <a:lnTo>
                    <a:pt x="490" y="1422"/>
                  </a:lnTo>
                  <a:lnTo>
                    <a:pt x="511" y="1456"/>
                  </a:lnTo>
                  <a:lnTo>
                    <a:pt x="527" y="1494"/>
                  </a:lnTo>
                  <a:lnTo>
                    <a:pt x="536" y="1533"/>
                  </a:lnTo>
                  <a:lnTo>
                    <a:pt x="540" y="1575"/>
                  </a:lnTo>
                  <a:lnTo>
                    <a:pt x="540" y="1590"/>
                  </a:lnTo>
                  <a:lnTo>
                    <a:pt x="538" y="1607"/>
                  </a:lnTo>
                  <a:lnTo>
                    <a:pt x="1978" y="1607"/>
                  </a:lnTo>
                  <a:lnTo>
                    <a:pt x="1968" y="1666"/>
                  </a:lnTo>
                  <a:lnTo>
                    <a:pt x="1961" y="1728"/>
                  </a:lnTo>
                  <a:lnTo>
                    <a:pt x="1959" y="1789"/>
                  </a:lnTo>
                  <a:lnTo>
                    <a:pt x="1960" y="1825"/>
                  </a:lnTo>
                  <a:lnTo>
                    <a:pt x="254" y="1825"/>
                  </a:lnTo>
                  <a:lnTo>
                    <a:pt x="214" y="1821"/>
                  </a:lnTo>
                  <a:lnTo>
                    <a:pt x="174" y="1812"/>
                  </a:lnTo>
                  <a:lnTo>
                    <a:pt x="138" y="1797"/>
                  </a:lnTo>
                  <a:lnTo>
                    <a:pt x="104" y="1776"/>
                  </a:lnTo>
                  <a:lnTo>
                    <a:pt x="75" y="1750"/>
                  </a:lnTo>
                  <a:lnTo>
                    <a:pt x="49" y="1720"/>
                  </a:lnTo>
                  <a:lnTo>
                    <a:pt x="29" y="1687"/>
                  </a:lnTo>
                  <a:lnTo>
                    <a:pt x="13" y="1651"/>
                  </a:lnTo>
                  <a:lnTo>
                    <a:pt x="3" y="1611"/>
                  </a:lnTo>
                  <a:lnTo>
                    <a:pt x="0" y="1570"/>
                  </a:lnTo>
                  <a:lnTo>
                    <a:pt x="0" y="255"/>
                  </a:lnTo>
                  <a:lnTo>
                    <a:pt x="3" y="214"/>
                  </a:lnTo>
                  <a:lnTo>
                    <a:pt x="13" y="175"/>
                  </a:lnTo>
                  <a:lnTo>
                    <a:pt x="29" y="138"/>
                  </a:lnTo>
                  <a:lnTo>
                    <a:pt x="49" y="104"/>
                  </a:lnTo>
                  <a:lnTo>
                    <a:pt x="75" y="75"/>
                  </a:lnTo>
                  <a:lnTo>
                    <a:pt x="104" y="49"/>
                  </a:lnTo>
                  <a:lnTo>
                    <a:pt x="138" y="29"/>
                  </a:lnTo>
                  <a:lnTo>
                    <a:pt x="174" y="13"/>
                  </a:lnTo>
                  <a:lnTo>
                    <a:pt x="214" y="3"/>
                  </a:lnTo>
                  <a:lnTo>
                    <a:pt x="2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211"/>
            <p:cNvSpPr>
              <a:spLocks noEditPoints="1"/>
            </p:cNvSpPr>
            <p:nvPr/>
          </p:nvSpPr>
          <p:spPr bwMode="auto">
            <a:xfrm>
              <a:off x="10398126" y="4473575"/>
              <a:ext cx="238125" cy="238125"/>
            </a:xfrm>
            <a:custGeom>
              <a:avLst/>
              <a:gdLst>
                <a:gd name="T0" fmla="*/ 634 w 1500"/>
                <a:gd name="T1" fmla="*/ 219 h 1503"/>
                <a:gd name="T2" fmla="*/ 476 w 1500"/>
                <a:gd name="T3" fmla="*/ 281 h 1503"/>
                <a:gd name="T4" fmla="*/ 346 w 1500"/>
                <a:gd name="T5" fmla="*/ 386 h 1503"/>
                <a:gd name="T6" fmla="*/ 255 w 1500"/>
                <a:gd name="T7" fmla="*/ 526 h 1503"/>
                <a:gd name="T8" fmla="*/ 210 w 1500"/>
                <a:gd name="T9" fmla="*/ 692 h 1503"/>
                <a:gd name="T10" fmla="*/ 219 w 1500"/>
                <a:gd name="T11" fmla="*/ 868 h 1503"/>
                <a:gd name="T12" fmla="*/ 280 w 1500"/>
                <a:gd name="T13" fmla="*/ 1026 h 1503"/>
                <a:gd name="T14" fmla="*/ 386 w 1500"/>
                <a:gd name="T15" fmla="*/ 1156 h 1503"/>
                <a:gd name="T16" fmla="*/ 526 w 1500"/>
                <a:gd name="T17" fmla="*/ 1248 h 1503"/>
                <a:gd name="T18" fmla="*/ 691 w 1500"/>
                <a:gd name="T19" fmla="*/ 1293 h 1503"/>
                <a:gd name="T20" fmla="*/ 867 w 1500"/>
                <a:gd name="T21" fmla="*/ 1283 h 1503"/>
                <a:gd name="T22" fmla="*/ 1024 w 1500"/>
                <a:gd name="T23" fmla="*/ 1222 h 1503"/>
                <a:gd name="T24" fmla="*/ 1154 w 1500"/>
                <a:gd name="T25" fmla="*/ 1116 h 1503"/>
                <a:gd name="T26" fmla="*/ 1246 w 1500"/>
                <a:gd name="T27" fmla="*/ 977 h 1503"/>
                <a:gd name="T28" fmla="*/ 1291 w 1500"/>
                <a:gd name="T29" fmla="*/ 811 h 1503"/>
                <a:gd name="T30" fmla="*/ 1281 w 1500"/>
                <a:gd name="T31" fmla="*/ 635 h 1503"/>
                <a:gd name="T32" fmla="*/ 1219 w 1500"/>
                <a:gd name="T33" fmla="*/ 477 h 1503"/>
                <a:gd name="T34" fmla="*/ 1114 w 1500"/>
                <a:gd name="T35" fmla="*/ 347 h 1503"/>
                <a:gd name="T36" fmla="*/ 975 w 1500"/>
                <a:gd name="T37" fmla="*/ 256 h 1503"/>
                <a:gd name="T38" fmla="*/ 809 w 1500"/>
                <a:gd name="T39" fmla="*/ 210 h 1503"/>
                <a:gd name="T40" fmla="*/ 822 w 1500"/>
                <a:gd name="T41" fmla="*/ 3 h 1503"/>
                <a:gd name="T42" fmla="*/ 1026 w 1500"/>
                <a:gd name="T43" fmla="*/ 52 h 1503"/>
                <a:gd name="T44" fmla="*/ 1204 w 1500"/>
                <a:gd name="T45" fmla="*/ 153 h 1503"/>
                <a:gd name="T46" fmla="*/ 1348 w 1500"/>
                <a:gd name="T47" fmla="*/ 296 h 1503"/>
                <a:gd name="T48" fmla="*/ 1448 w 1500"/>
                <a:gd name="T49" fmla="*/ 474 h 1503"/>
                <a:gd name="T50" fmla="*/ 1497 w 1500"/>
                <a:gd name="T51" fmla="*/ 679 h 1503"/>
                <a:gd name="T52" fmla="*/ 1487 w 1500"/>
                <a:gd name="T53" fmla="*/ 894 h 1503"/>
                <a:gd name="T54" fmla="*/ 1420 w 1500"/>
                <a:gd name="T55" fmla="*/ 1091 h 1503"/>
                <a:gd name="T56" fmla="*/ 1304 w 1500"/>
                <a:gd name="T57" fmla="*/ 1258 h 1503"/>
                <a:gd name="T58" fmla="*/ 1148 w 1500"/>
                <a:gd name="T59" fmla="*/ 1389 h 1503"/>
                <a:gd name="T60" fmla="*/ 961 w 1500"/>
                <a:gd name="T61" fmla="*/ 1474 h 1503"/>
                <a:gd name="T62" fmla="*/ 750 w 1500"/>
                <a:gd name="T63" fmla="*/ 1503 h 1503"/>
                <a:gd name="T64" fmla="*/ 539 w 1500"/>
                <a:gd name="T65" fmla="*/ 1474 h 1503"/>
                <a:gd name="T66" fmla="*/ 352 w 1500"/>
                <a:gd name="T67" fmla="*/ 1389 h 1503"/>
                <a:gd name="T68" fmla="*/ 196 w 1500"/>
                <a:gd name="T69" fmla="*/ 1258 h 1503"/>
                <a:gd name="T70" fmla="*/ 81 w 1500"/>
                <a:gd name="T71" fmla="*/ 1091 h 1503"/>
                <a:gd name="T72" fmla="*/ 14 w 1500"/>
                <a:gd name="T73" fmla="*/ 894 h 1503"/>
                <a:gd name="T74" fmla="*/ 3 w 1500"/>
                <a:gd name="T75" fmla="*/ 679 h 1503"/>
                <a:gd name="T76" fmla="*/ 52 w 1500"/>
                <a:gd name="T77" fmla="*/ 474 h 1503"/>
                <a:gd name="T78" fmla="*/ 153 w 1500"/>
                <a:gd name="T79" fmla="*/ 296 h 1503"/>
                <a:gd name="T80" fmla="*/ 297 w 1500"/>
                <a:gd name="T81" fmla="*/ 153 h 1503"/>
                <a:gd name="T82" fmla="*/ 475 w 1500"/>
                <a:gd name="T83" fmla="*/ 52 h 1503"/>
                <a:gd name="T84" fmla="*/ 679 w 1500"/>
                <a:gd name="T85" fmla="*/ 3 h 1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00" h="1503">
                  <a:moveTo>
                    <a:pt x="750" y="206"/>
                  </a:moveTo>
                  <a:lnTo>
                    <a:pt x="691" y="210"/>
                  </a:lnTo>
                  <a:lnTo>
                    <a:pt x="634" y="219"/>
                  </a:lnTo>
                  <a:lnTo>
                    <a:pt x="579" y="235"/>
                  </a:lnTo>
                  <a:lnTo>
                    <a:pt x="526" y="256"/>
                  </a:lnTo>
                  <a:lnTo>
                    <a:pt x="476" y="281"/>
                  </a:lnTo>
                  <a:lnTo>
                    <a:pt x="430" y="312"/>
                  </a:lnTo>
                  <a:lnTo>
                    <a:pt x="386" y="347"/>
                  </a:lnTo>
                  <a:lnTo>
                    <a:pt x="346" y="386"/>
                  </a:lnTo>
                  <a:lnTo>
                    <a:pt x="311" y="429"/>
                  </a:lnTo>
                  <a:lnTo>
                    <a:pt x="280" y="477"/>
                  </a:lnTo>
                  <a:lnTo>
                    <a:pt x="255" y="526"/>
                  </a:lnTo>
                  <a:lnTo>
                    <a:pt x="234" y="580"/>
                  </a:lnTo>
                  <a:lnTo>
                    <a:pt x="219" y="635"/>
                  </a:lnTo>
                  <a:lnTo>
                    <a:pt x="210" y="692"/>
                  </a:lnTo>
                  <a:lnTo>
                    <a:pt x="207" y="751"/>
                  </a:lnTo>
                  <a:lnTo>
                    <a:pt x="210" y="811"/>
                  </a:lnTo>
                  <a:lnTo>
                    <a:pt x="219" y="868"/>
                  </a:lnTo>
                  <a:lnTo>
                    <a:pt x="234" y="924"/>
                  </a:lnTo>
                  <a:lnTo>
                    <a:pt x="255" y="977"/>
                  </a:lnTo>
                  <a:lnTo>
                    <a:pt x="280" y="1026"/>
                  </a:lnTo>
                  <a:lnTo>
                    <a:pt x="311" y="1073"/>
                  </a:lnTo>
                  <a:lnTo>
                    <a:pt x="346" y="1116"/>
                  </a:lnTo>
                  <a:lnTo>
                    <a:pt x="386" y="1156"/>
                  </a:lnTo>
                  <a:lnTo>
                    <a:pt x="430" y="1191"/>
                  </a:lnTo>
                  <a:lnTo>
                    <a:pt x="476" y="1222"/>
                  </a:lnTo>
                  <a:lnTo>
                    <a:pt x="526" y="1248"/>
                  </a:lnTo>
                  <a:lnTo>
                    <a:pt x="579" y="1268"/>
                  </a:lnTo>
                  <a:lnTo>
                    <a:pt x="634" y="1283"/>
                  </a:lnTo>
                  <a:lnTo>
                    <a:pt x="691" y="1293"/>
                  </a:lnTo>
                  <a:lnTo>
                    <a:pt x="750" y="1297"/>
                  </a:lnTo>
                  <a:lnTo>
                    <a:pt x="809" y="1293"/>
                  </a:lnTo>
                  <a:lnTo>
                    <a:pt x="867" y="1283"/>
                  </a:lnTo>
                  <a:lnTo>
                    <a:pt x="922" y="1268"/>
                  </a:lnTo>
                  <a:lnTo>
                    <a:pt x="975" y="1248"/>
                  </a:lnTo>
                  <a:lnTo>
                    <a:pt x="1024" y="1222"/>
                  </a:lnTo>
                  <a:lnTo>
                    <a:pt x="1071" y="1191"/>
                  </a:lnTo>
                  <a:lnTo>
                    <a:pt x="1114" y="1156"/>
                  </a:lnTo>
                  <a:lnTo>
                    <a:pt x="1154" y="1116"/>
                  </a:lnTo>
                  <a:lnTo>
                    <a:pt x="1189" y="1073"/>
                  </a:lnTo>
                  <a:lnTo>
                    <a:pt x="1219" y="1026"/>
                  </a:lnTo>
                  <a:lnTo>
                    <a:pt x="1246" y="977"/>
                  </a:lnTo>
                  <a:lnTo>
                    <a:pt x="1267" y="924"/>
                  </a:lnTo>
                  <a:lnTo>
                    <a:pt x="1281" y="868"/>
                  </a:lnTo>
                  <a:lnTo>
                    <a:pt x="1291" y="811"/>
                  </a:lnTo>
                  <a:lnTo>
                    <a:pt x="1294" y="751"/>
                  </a:lnTo>
                  <a:lnTo>
                    <a:pt x="1291" y="692"/>
                  </a:lnTo>
                  <a:lnTo>
                    <a:pt x="1281" y="635"/>
                  </a:lnTo>
                  <a:lnTo>
                    <a:pt x="1267" y="580"/>
                  </a:lnTo>
                  <a:lnTo>
                    <a:pt x="1246" y="526"/>
                  </a:lnTo>
                  <a:lnTo>
                    <a:pt x="1219" y="477"/>
                  </a:lnTo>
                  <a:lnTo>
                    <a:pt x="1189" y="429"/>
                  </a:lnTo>
                  <a:lnTo>
                    <a:pt x="1154" y="386"/>
                  </a:lnTo>
                  <a:lnTo>
                    <a:pt x="1114" y="347"/>
                  </a:lnTo>
                  <a:lnTo>
                    <a:pt x="1071" y="312"/>
                  </a:lnTo>
                  <a:lnTo>
                    <a:pt x="1024" y="281"/>
                  </a:lnTo>
                  <a:lnTo>
                    <a:pt x="975" y="256"/>
                  </a:lnTo>
                  <a:lnTo>
                    <a:pt x="922" y="235"/>
                  </a:lnTo>
                  <a:lnTo>
                    <a:pt x="867" y="219"/>
                  </a:lnTo>
                  <a:lnTo>
                    <a:pt x="809" y="210"/>
                  </a:lnTo>
                  <a:lnTo>
                    <a:pt x="750" y="206"/>
                  </a:lnTo>
                  <a:close/>
                  <a:moveTo>
                    <a:pt x="750" y="0"/>
                  </a:moveTo>
                  <a:lnTo>
                    <a:pt x="822" y="3"/>
                  </a:lnTo>
                  <a:lnTo>
                    <a:pt x="893" y="13"/>
                  </a:lnTo>
                  <a:lnTo>
                    <a:pt x="961" y="29"/>
                  </a:lnTo>
                  <a:lnTo>
                    <a:pt x="1026" y="52"/>
                  </a:lnTo>
                  <a:lnTo>
                    <a:pt x="1089" y="81"/>
                  </a:lnTo>
                  <a:lnTo>
                    <a:pt x="1148" y="114"/>
                  </a:lnTo>
                  <a:lnTo>
                    <a:pt x="1204" y="153"/>
                  </a:lnTo>
                  <a:lnTo>
                    <a:pt x="1256" y="196"/>
                  </a:lnTo>
                  <a:lnTo>
                    <a:pt x="1304" y="245"/>
                  </a:lnTo>
                  <a:lnTo>
                    <a:pt x="1348" y="296"/>
                  </a:lnTo>
                  <a:lnTo>
                    <a:pt x="1386" y="352"/>
                  </a:lnTo>
                  <a:lnTo>
                    <a:pt x="1420" y="412"/>
                  </a:lnTo>
                  <a:lnTo>
                    <a:pt x="1448" y="474"/>
                  </a:lnTo>
                  <a:lnTo>
                    <a:pt x="1471" y="540"/>
                  </a:lnTo>
                  <a:lnTo>
                    <a:pt x="1487" y="609"/>
                  </a:lnTo>
                  <a:lnTo>
                    <a:pt x="1497" y="679"/>
                  </a:lnTo>
                  <a:lnTo>
                    <a:pt x="1500" y="751"/>
                  </a:lnTo>
                  <a:lnTo>
                    <a:pt x="1497" y="824"/>
                  </a:lnTo>
                  <a:lnTo>
                    <a:pt x="1487" y="894"/>
                  </a:lnTo>
                  <a:lnTo>
                    <a:pt x="1471" y="962"/>
                  </a:lnTo>
                  <a:lnTo>
                    <a:pt x="1448" y="1028"/>
                  </a:lnTo>
                  <a:lnTo>
                    <a:pt x="1420" y="1091"/>
                  </a:lnTo>
                  <a:lnTo>
                    <a:pt x="1386" y="1150"/>
                  </a:lnTo>
                  <a:lnTo>
                    <a:pt x="1348" y="1206"/>
                  </a:lnTo>
                  <a:lnTo>
                    <a:pt x="1304" y="1258"/>
                  </a:lnTo>
                  <a:lnTo>
                    <a:pt x="1256" y="1306"/>
                  </a:lnTo>
                  <a:lnTo>
                    <a:pt x="1204" y="1350"/>
                  </a:lnTo>
                  <a:lnTo>
                    <a:pt x="1148" y="1389"/>
                  </a:lnTo>
                  <a:lnTo>
                    <a:pt x="1089" y="1423"/>
                  </a:lnTo>
                  <a:lnTo>
                    <a:pt x="1026" y="1450"/>
                  </a:lnTo>
                  <a:lnTo>
                    <a:pt x="961" y="1474"/>
                  </a:lnTo>
                  <a:lnTo>
                    <a:pt x="893" y="1490"/>
                  </a:lnTo>
                  <a:lnTo>
                    <a:pt x="822" y="1500"/>
                  </a:lnTo>
                  <a:lnTo>
                    <a:pt x="750" y="1503"/>
                  </a:lnTo>
                  <a:lnTo>
                    <a:pt x="677" y="1500"/>
                  </a:lnTo>
                  <a:lnTo>
                    <a:pt x="607" y="1490"/>
                  </a:lnTo>
                  <a:lnTo>
                    <a:pt x="539" y="1474"/>
                  </a:lnTo>
                  <a:lnTo>
                    <a:pt x="475" y="1450"/>
                  </a:lnTo>
                  <a:lnTo>
                    <a:pt x="412" y="1423"/>
                  </a:lnTo>
                  <a:lnTo>
                    <a:pt x="352" y="1389"/>
                  </a:lnTo>
                  <a:lnTo>
                    <a:pt x="297" y="1350"/>
                  </a:lnTo>
                  <a:lnTo>
                    <a:pt x="244" y="1306"/>
                  </a:lnTo>
                  <a:lnTo>
                    <a:pt x="196" y="1258"/>
                  </a:lnTo>
                  <a:lnTo>
                    <a:pt x="153" y="1206"/>
                  </a:lnTo>
                  <a:lnTo>
                    <a:pt x="114" y="1150"/>
                  </a:lnTo>
                  <a:lnTo>
                    <a:pt x="81" y="1091"/>
                  </a:lnTo>
                  <a:lnTo>
                    <a:pt x="52" y="1028"/>
                  </a:lnTo>
                  <a:lnTo>
                    <a:pt x="30" y="962"/>
                  </a:lnTo>
                  <a:lnTo>
                    <a:pt x="14" y="894"/>
                  </a:lnTo>
                  <a:lnTo>
                    <a:pt x="3" y="824"/>
                  </a:lnTo>
                  <a:lnTo>
                    <a:pt x="0" y="751"/>
                  </a:lnTo>
                  <a:lnTo>
                    <a:pt x="3" y="679"/>
                  </a:lnTo>
                  <a:lnTo>
                    <a:pt x="14" y="609"/>
                  </a:lnTo>
                  <a:lnTo>
                    <a:pt x="30" y="540"/>
                  </a:lnTo>
                  <a:lnTo>
                    <a:pt x="52" y="474"/>
                  </a:lnTo>
                  <a:lnTo>
                    <a:pt x="81" y="412"/>
                  </a:lnTo>
                  <a:lnTo>
                    <a:pt x="115" y="352"/>
                  </a:lnTo>
                  <a:lnTo>
                    <a:pt x="153" y="296"/>
                  </a:lnTo>
                  <a:lnTo>
                    <a:pt x="197" y="245"/>
                  </a:lnTo>
                  <a:lnTo>
                    <a:pt x="244" y="196"/>
                  </a:lnTo>
                  <a:lnTo>
                    <a:pt x="297" y="153"/>
                  </a:lnTo>
                  <a:lnTo>
                    <a:pt x="353" y="114"/>
                  </a:lnTo>
                  <a:lnTo>
                    <a:pt x="412" y="81"/>
                  </a:lnTo>
                  <a:lnTo>
                    <a:pt x="475" y="52"/>
                  </a:lnTo>
                  <a:lnTo>
                    <a:pt x="540" y="29"/>
                  </a:lnTo>
                  <a:lnTo>
                    <a:pt x="608" y="13"/>
                  </a:lnTo>
                  <a:lnTo>
                    <a:pt x="679" y="3"/>
                  </a:lnTo>
                  <a:lnTo>
                    <a:pt x="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6" name="Group 881"/>
          <p:cNvGrpSpPr/>
          <p:nvPr/>
        </p:nvGrpSpPr>
        <p:grpSpPr>
          <a:xfrm>
            <a:off x="6629530" y="6023807"/>
            <a:ext cx="568325" cy="430212"/>
            <a:chOff x="9101138" y="4295775"/>
            <a:chExt cx="568325" cy="430212"/>
          </a:xfrm>
          <a:solidFill>
            <a:srgbClr val="000000"/>
          </a:solidFill>
        </p:grpSpPr>
        <p:sp>
          <p:nvSpPr>
            <p:cNvPr id="397" name="Freeform 216"/>
            <p:cNvSpPr>
              <a:spLocks noEditPoints="1"/>
            </p:cNvSpPr>
            <p:nvPr/>
          </p:nvSpPr>
          <p:spPr bwMode="auto">
            <a:xfrm>
              <a:off x="9261475" y="4357688"/>
              <a:ext cx="200025" cy="200025"/>
            </a:xfrm>
            <a:custGeom>
              <a:avLst/>
              <a:gdLst>
                <a:gd name="T0" fmla="*/ 581 w 1260"/>
                <a:gd name="T1" fmla="*/ 208 h 1260"/>
                <a:gd name="T2" fmla="*/ 577 w 1260"/>
                <a:gd name="T3" fmla="*/ 277 h 1260"/>
                <a:gd name="T4" fmla="*/ 559 w 1260"/>
                <a:gd name="T5" fmla="*/ 303 h 1260"/>
                <a:gd name="T6" fmla="*/ 470 w 1260"/>
                <a:gd name="T7" fmla="*/ 351 h 1260"/>
                <a:gd name="T8" fmla="*/ 417 w 1260"/>
                <a:gd name="T9" fmla="*/ 445 h 1260"/>
                <a:gd name="T10" fmla="*/ 430 w 1260"/>
                <a:gd name="T11" fmla="*/ 560 h 1260"/>
                <a:gd name="T12" fmla="*/ 511 w 1260"/>
                <a:gd name="T13" fmla="*/ 640 h 1260"/>
                <a:gd name="T14" fmla="*/ 655 w 1260"/>
                <a:gd name="T15" fmla="*/ 706 h 1260"/>
                <a:gd name="T16" fmla="*/ 700 w 1260"/>
                <a:gd name="T17" fmla="*/ 763 h 1260"/>
                <a:gd name="T18" fmla="*/ 677 w 1260"/>
                <a:gd name="T19" fmla="*/ 817 h 1260"/>
                <a:gd name="T20" fmla="*/ 584 w 1260"/>
                <a:gd name="T21" fmla="*/ 837 h 1260"/>
                <a:gd name="T22" fmla="*/ 454 w 1260"/>
                <a:gd name="T23" fmla="*/ 796 h 1260"/>
                <a:gd name="T24" fmla="*/ 429 w 1260"/>
                <a:gd name="T25" fmla="*/ 817 h 1260"/>
                <a:gd name="T26" fmla="*/ 408 w 1260"/>
                <a:gd name="T27" fmla="*/ 904 h 1260"/>
                <a:gd name="T28" fmla="*/ 467 w 1260"/>
                <a:gd name="T29" fmla="*/ 940 h 1260"/>
                <a:gd name="T30" fmla="*/ 563 w 1260"/>
                <a:gd name="T31" fmla="*/ 963 h 1260"/>
                <a:gd name="T32" fmla="*/ 571 w 1260"/>
                <a:gd name="T33" fmla="*/ 1013 h 1260"/>
                <a:gd name="T34" fmla="*/ 586 w 1260"/>
                <a:gd name="T35" fmla="*/ 1058 h 1260"/>
                <a:gd name="T36" fmla="*/ 676 w 1260"/>
                <a:gd name="T37" fmla="*/ 1053 h 1260"/>
                <a:gd name="T38" fmla="*/ 683 w 1260"/>
                <a:gd name="T39" fmla="*/ 967 h 1260"/>
                <a:gd name="T40" fmla="*/ 737 w 1260"/>
                <a:gd name="T41" fmla="*/ 934 h 1260"/>
                <a:gd name="T42" fmla="*/ 831 w 1260"/>
                <a:gd name="T43" fmla="*/ 852 h 1260"/>
                <a:gd name="T44" fmla="*/ 853 w 1260"/>
                <a:gd name="T45" fmla="*/ 736 h 1260"/>
                <a:gd name="T46" fmla="*/ 802 w 1260"/>
                <a:gd name="T47" fmla="*/ 630 h 1260"/>
                <a:gd name="T48" fmla="*/ 681 w 1260"/>
                <a:gd name="T49" fmla="*/ 558 h 1260"/>
                <a:gd name="T50" fmla="*/ 588 w 1260"/>
                <a:gd name="T51" fmla="*/ 510 h 1260"/>
                <a:gd name="T52" fmla="*/ 568 w 1260"/>
                <a:gd name="T53" fmla="*/ 455 h 1260"/>
                <a:gd name="T54" fmla="*/ 617 w 1260"/>
                <a:gd name="T55" fmla="*/ 415 h 1260"/>
                <a:gd name="T56" fmla="*/ 737 w 1260"/>
                <a:gd name="T57" fmla="*/ 426 h 1260"/>
                <a:gd name="T58" fmla="*/ 795 w 1260"/>
                <a:gd name="T59" fmla="*/ 443 h 1260"/>
                <a:gd name="T60" fmla="*/ 825 w 1260"/>
                <a:gd name="T61" fmla="*/ 354 h 1260"/>
                <a:gd name="T62" fmla="*/ 809 w 1260"/>
                <a:gd name="T63" fmla="*/ 322 h 1260"/>
                <a:gd name="T64" fmla="*/ 697 w 1260"/>
                <a:gd name="T65" fmla="*/ 291 h 1260"/>
                <a:gd name="T66" fmla="*/ 686 w 1260"/>
                <a:gd name="T67" fmla="*/ 252 h 1260"/>
                <a:gd name="T68" fmla="*/ 676 w 1260"/>
                <a:gd name="T69" fmla="*/ 203 h 1260"/>
                <a:gd name="T70" fmla="*/ 608 w 1260"/>
                <a:gd name="T71" fmla="*/ 199 h 1260"/>
                <a:gd name="T72" fmla="*/ 819 w 1260"/>
                <a:gd name="T73" fmla="*/ 28 h 1260"/>
                <a:gd name="T74" fmla="*/ 1032 w 1260"/>
                <a:gd name="T75" fmla="*/ 144 h 1260"/>
                <a:gd name="T76" fmla="*/ 1185 w 1260"/>
                <a:gd name="T77" fmla="*/ 329 h 1260"/>
                <a:gd name="T78" fmla="*/ 1257 w 1260"/>
                <a:gd name="T79" fmla="*/ 566 h 1260"/>
                <a:gd name="T80" fmla="*/ 1232 w 1260"/>
                <a:gd name="T81" fmla="*/ 818 h 1260"/>
                <a:gd name="T82" fmla="*/ 1117 w 1260"/>
                <a:gd name="T83" fmla="*/ 1031 h 1260"/>
                <a:gd name="T84" fmla="*/ 931 w 1260"/>
                <a:gd name="T85" fmla="*/ 1185 h 1260"/>
                <a:gd name="T86" fmla="*/ 696 w 1260"/>
                <a:gd name="T87" fmla="*/ 1257 h 1260"/>
                <a:gd name="T88" fmla="*/ 443 w 1260"/>
                <a:gd name="T89" fmla="*/ 1231 h 1260"/>
                <a:gd name="T90" fmla="*/ 230 w 1260"/>
                <a:gd name="T91" fmla="*/ 1116 h 1260"/>
                <a:gd name="T92" fmla="*/ 77 w 1260"/>
                <a:gd name="T93" fmla="*/ 930 h 1260"/>
                <a:gd name="T94" fmla="*/ 4 w 1260"/>
                <a:gd name="T95" fmla="*/ 695 h 1260"/>
                <a:gd name="T96" fmla="*/ 29 w 1260"/>
                <a:gd name="T97" fmla="*/ 443 h 1260"/>
                <a:gd name="T98" fmla="*/ 145 w 1260"/>
                <a:gd name="T99" fmla="*/ 229 h 1260"/>
                <a:gd name="T100" fmla="*/ 330 w 1260"/>
                <a:gd name="T101" fmla="*/ 76 h 1260"/>
                <a:gd name="T102" fmla="*/ 566 w 1260"/>
                <a:gd name="T103" fmla="*/ 3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60" h="1260">
                  <a:moveTo>
                    <a:pt x="608" y="199"/>
                  </a:moveTo>
                  <a:lnTo>
                    <a:pt x="596" y="200"/>
                  </a:lnTo>
                  <a:lnTo>
                    <a:pt x="587" y="202"/>
                  </a:lnTo>
                  <a:lnTo>
                    <a:pt x="581" y="208"/>
                  </a:lnTo>
                  <a:lnTo>
                    <a:pt x="578" y="216"/>
                  </a:lnTo>
                  <a:lnTo>
                    <a:pt x="577" y="229"/>
                  </a:lnTo>
                  <a:lnTo>
                    <a:pt x="577" y="263"/>
                  </a:lnTo>
                  <a:lnTo>
                    <a:pt x="577" y="277"/>
                  </a:lnTo>
                  <a:lnTo>
                    <a:pt x="576" y="287"/>
                  </a:lnTo>
                  <a:lnTo>
                    <a:pt x="574" y="294"/>
                  </a:lnTo>
                  <a:lnTo>
                    <a:pt x="568" y="299"/>
                  </a:lnTo>
                  <a:lnTo>
                    <a:pt x="559" y="303"/>
                  </a:lnTo>
                  <a:lnTo>
                    <a:pt x="545" y="308"/>
                  </a:lnTo>
                  <a:lnTo>
                    <a:pt x="517" y="320"/>
                  </a:lnTo>
                  <a:lnTo>
                    <a:pt x="492" y="334"/>
                  </a:lnTo>
                  <a:lnTo>
                    <a:pt x="470" y="351"/>
                  </a:lnTo>
                  <a:lnTo>
                    <a:pt x="452" y="370"/>
                  </a:lnTo>
                  <a:lnTo>
                    <a:pt x="437" y="393"/>
                  </a:lnTo>
                  <a:lnTo>
                    <a:pt x="425" y="417"/>
                  </a:lnTo>
                  <a:lnTo>
                    <a:pt x="417" y="445"/>
                  </a:lnTo>
                  <a:lnTo>
                    <a:pt x="413" y="475"/>
                  </a:lnTo>
                  <a:lnTo>
                    <a:pt x="414" y="507"/>
                  </a:lnTo>
                  <a:lnTo>
                    <a:pt x="419" y="535"/>
                  </a:lnTo>
                  <a:lnTo>
                    <a:pt x="430" y="560"/>
                  </a:lnTo>
                  <a:lnTo>
                    <a:pt x="444" y="584"/>
                  </a:lnTo>
                  <a:lnTo>
                    <a:pt x="463" y="605"/>
                  </a:lnTo>
                  <a:lnTo>
                    <a:pt x="485" y="623"/>
                  </a:lnTo>
                  <a:lnTo>
                    <a:pt x="511" y="640"/>
                  </a:lnTo>
                  <a:lnTo>
                    <a:pt x="550" y="660"/>
                  </a:lnTo>
                  <a:lnTo>
                    <a:pt x="590" y="678"/>
                  </a:lnTo>
                  <a:lnTo>
                    <a:pt x="631" y="695"/>
                  </a:lnTo>
                  <a:lnTo>
                    <a:pt x="655" y="706"/>
                  </a:lnTo>
                  <a:lnTo>
                    <a:pt x="676" y="720"/>
                  </a:lnTo>
                  <a:lnTo>
                    <a:pt x="688" y="733"/>
                  </a:lnTo>
                  <a:lnTo>
                    <a:pt x="697" y="747"/>
                  </a:lnTo>
                  <a:lnTo>
                    <a:pt x="700" y="763"/>
                  </a:lnTo>
                  <a:lnTo>
                    <a:pt x="700" y="778"/>
                  </a:lnTo>
                  <a:lnTo>
                    <a:pt x="697" y="793"/>
                  </a:lnTo>
                  <a:lnTo>
                    <a:pt x="689" y="806"/>
                  </a:lnTo>
                  <a:lnTo>
                    <a:pt x="677" y="817"/>
                  </a:lnTo>
                  <a:lnTo>
                    <a:pt x="661" y="827"/>
                  </a:lnTo>
                  <a:lnTo>
                    <a:pt x="636" y="834"/>
                  </a:lnTo>
                  <a:lnTo>
                    <a:pt x="610" y="839"/>
                  </a:lnTo>
                  <a:lnTo>
                    <a:pt x="584" y="837"/>
                  </a:lnTo>
                  <a:lnTo>
                    <a:pt x="542" y="830"/>
                  </a:lnTo>
                  <a:lnTo>
                    <a:pt x="503" y="818"/>
                  </a:lnTo>
                  <a:lnTo>
                    <a:pt x="465" y="802"/>
                  </a:lnTo>
                  <a:lnTo>
                    <a:pt x="454" y="796"/>
                  </a:lnTo>
                  <a:lnTo>
                    <a:pt x="445" y="795"/>
                  </a:lnTo>
                  <a:lnTo>
                    <a:pt x="439" y="797"/>
                  </a:lnTo>
                  <a:lnTo>
                    <a:pt x="433" y="805"/>
                  </a:lnTo>
                  <a:lnTo>
                    <a:pt x="429" y="817"/>
                  </a:lnTo>
                  <a:lnTo>
                    <a:pt x="420" y="847"/>
                  </a:lnTo>
                  <a:lnTo>
                    <a:pt x="412" y="879"/>
                  </a:lnTo>
                  <a:lnTo>
                    <a:pt x="408" y="893"/>
                  </a:lnTo>
                  <a:lnTo>
                    <a:pt x="408" y="904"/>
                  </a:lnTo>
                  <a:lnTo>
                    <a:pt x="412" y="913"/>
                  </a:lnTo>
                  <a:lnTo>
                    <a:pt x="420" y="919"/>
                  </a:lnTo>
                  <a:lnTo>
                    <a:pt x="433" y="927"/>
                  </a:lnTo>
                  <a:lnTo>
                    <a:pt x="467" y="940"/>
                  </a:lnTo>
                  <a:lnTo>
                    <a:pt x="503" y="950"/>
                  </a:lnTo>
                  <a:lnTo>
                    <a:pt x="540" y="956"/>
                  </a:lnTo>
                  <a:lnTo>
                    <a:pt x="554" y="958"/>
                  </a:lnTo>
                  <a:lnTo>
                    <a:pt x="563" y="963"/>
                  </a:lnTo>
                  <a:lnTo>
                    <a:pt x="567" y="968"/>
                  </a:lnTo>
                  <a:lnTo>
                    <a:pt x="569" y="978"/>
                  </a:lnTo>
                  <a:lnTo>
                    <a:pt x="571" y="992"/>
                  </a:lnTo>
                  <a:lnTo>
                    <a:pt x="571" y="1013"/>
                  </a:lnTo>
                  <a:lnTo>
                    <a:pt x="571" y="1033"/>
                  </a:lnTo>
                  <a:lnTo>
                    <a:pt x="573" y="1044"/>
                  </a:lnTo>
                  <a:lnTo>
                    <a:pt x="577" y="1053"/>
                  </a:lnTo>
                  <a:lnTo>
                    <a:pt x="586" y="1058"/>
                  </a:lnTo>
                  <a:lnTo>
                    <a:pt x="597" y="1061"/>
                  </a:lnTo>
                  <a:lnTo>
                    <a:pt x="656" y="1061"/>
                  </a:lnTo>
                  <a:lnTo>
                    <a:pt x="667" y="1058"/>
                  </a:lnTo>
                  <a:lnTo>
                    <a:pt x="676" y="1053"/>
                  </a:lnTo>
                  <a:lnTo>
                    <a:pt x="680" y="1045"/>
                  </a:lnTo>
                  <a:lnTo>
                    <a:pt x="681" y="1035"/>
                  </a:lnTo>
                  <a:lnTo>
                    <a:pt x="681" y="979"/>
                  </a:lnTo>
                  <a:lnTo>
                    <a:pt x="683" y="967"/>
                  </a:lnTo>
                  <a:lnTo>
                    <a:pt x="687" y="957"/>
                  </a:lnTo>
                  <a:lnTo>
                    <a:pt x="696" y="951"/>
                  </a:lnTo>
                  <a:lnTo>
                    <a:pt x="708" y="945"/>
                  </a:lnTo>
                  <a:lnTo>
                    <a:pt x="737" y="934"/>
                  </a:lnTo>
                  <a:lnTo>
                    <a:pt x="765" y="920"/>
                  </a:lnTo>
                  <a:lnTo>
                    <a:pt x="790" y="901"/>
                  </a:lnTo>
                  <a:lnTo>
                    <a:pt x="812" y="878"/>
                  </a:lnTo>
                  <a:lnTo>
                    <a:pt x="831" y="852"/>
                  </a:lnTo>
                  <a:lnTo>
                    <a:pt x="844" y="825"/>
                  </a:lnTo>
                  <a:lnTo>
                    <a:pt x="851" y="795"/>
                  </a:lnTo>
                  <a:lnTo>
                    <a:pt x="854" y="766"/>
                  </a:lnTo>
                  <a:lnTo>
                    <a:pt x="853" y="736"/>
                  </a:lnTo>
                  <a:lnTo>
                    <a:pt x="847" y="708"/>
                  </a:lnTo>
                  <a:lnTo>
                    <a:pt x="837" y="680"/>
                  </a:lnTo>
                  <a:lnTo>
                    <a:pt x="822" y="654"/>
                  </a:lnTo>
                  <a:lnTo>
                    <a:pt x="802" y="630"/>
                  </a:lnTo>
                  <a:lnTo>
                    <a:pt x="779" y="608"/>
                  </a:lnTo>
                  <a:lnTo>
                    <a:pt x="751" y="591"/>
                  </a:lnTo>
                  <a:lnTo>
                    <a:pt x="716" y="573"/>
                  </a:lnTo>
                  <a:lnTo>
                    <a:pt x="681" y="558"/>
                  </a:lnTo>
                  <a:lnTo>
                    <a:pt x="646" y="543"/>
                  </a:lnTo>
                  <a:lnTo>
                    <a:pt x="625" y="534"/>
                  </a:lnTo>
                  <a:lnTo>
                    <a:pt x="605" y="523"/>
                  </a:lnTo>
                  <a:lnTo>
                    <a:pt x="588" y="510"/>
                  </a:lnTo>
                  <a:lnTo>
                    <a:pt x="576" y="498"/>
                  </a:lnTo>
                  <a:lnTo>
                    <a:pt x="568" y="484"/>
                  </a:lnTo>
                  <a:lnTo>
                    <a:pt x="566" y="469"/>
                  </a:lnTo>
                  <a:lnTo>
                    <a:pt x="568" y="455"/>
                  </a:lnTo>
                  <a:lnTo>
                    <a:pt x="575" y="442"/>
                  </a:lnTo>
                  <a:lnTo>
                    <a:pt x="586" y="430"/>
                  </a:lnTo>
                  <a:lnTo>
                    <a:pt x="601" y="421"/>
                  </a:lnTo>
                  <a:lnTo>
                    <a:pt x="617" y="415"/>
                  </a:lnTo>
                  <a:lnTo>
                    <a:pt x="636" y="413"/>
                  </a:lnTo>
                  <a:lnTo>
                    <a:pt x="671" y="413"/>
                  </a:lnTo>
                  <a:lnTo>
                    <a:pt x="704" y="418"/>
                  </a:lnTo>
                  <a:lnTo>
                    <a:pt x="737" y="426"/>
                  </a:lnTo>
                  <a:lnTo>
                    <a:pt x="770" y="440"/>
                  </a:lnTo>
                  <a:lnTo>
                    <a:pt x="780" y="445"/>
                  </a:lnTo>
                  <a:lnTo>
                    <a:pt x="788" y="446"/>
                  </a:lnTo>
                  <a:lnTo>
                    <a:pt x="795" y="443"/>
                  </a:lnTo>
                  <a:lnTo>
                    <a:pt x="800" y="436"/>
                  </a:lnTo>
                  <a:lnTo>
                    <a:pt x="804" y="425"/>
                  </a:lnTo>
                  <a:lnTo>
                    <a:pt x="814" y="390"/>
                  </a:lnTo>
                  <a:lnTo>
                    <a:pt x="825" y="354"/>
                  </a:lnTo>
                  <a:lnTo>
                    <a:pt x="826" y="344"/>
                  </a:lnTo>
                  <a:lnTo>
                    <a:pt x="824" y="335"/>
                  </a:lnTo>
                  <a:lnTo>
                    <a:pt x="817" y="328"/>
                  </a:lnTo>
                  <a:lnTo>
                    <a:pt x="809" y="322"/>
                  </a:lnTo>
                  <a:lnTo>
                    <a:pt x="766" y="307"/>
                  </a:lnTo>
                  <a:lnTo>
                    <a:pt x="724" y="297"/>
                  </a:lnTo>
                  <a:lnTo>
                    <a:pt x="708" y="295"/>
                  </a:lnTo>
                  <a:lnTo>
                    <a:pt x="697" y="291"/>
                  </a:lnTo>
                  <a:lnTo>
                    <a:pt x="690" y="287"/>
                  </a:lnTo>
                  <a:lnTo>
                    <a:pt x="687" y="279"/>
                  </a:lnTo>
                  <a:lnTo>
                    <a:pt x="686" y="269"/>
                  </a:lnTo>
                  <a:lnTo>
                    <a:pt x="686" y="252"/>
                  </a:lnTo>
                  <a:lnTo>
                    <a:pt x="686" y="233"/>
                  </a:lnTo>
                  <a:lnTo>
                    <a:pt x="685" y="218"/>
                  </a:lnTo>
                  <a:lnTo>
                    <a:pt x="681" y="209"/>
                  </a:lnTo>
                  <a:lnTo>
                    <a:pt x="676" y="203"/>
                  </a:lnTo>
                  <a:lnTo>
                    <a:pt x="666" y="200"/>
                  </a:lnTo>
                  <a:lnTo>
                    <a:pt x="651" y="199"/>
                  </a:lnTo>
                  <a:lnTo>
                    <a:pt x="631" y="199"/>
                  </a:lnTo>
                  <a:lnTo>
                    <a:pt x="608" y="199"/>
                  </a:lnTo>
                  <a:close/>
                  <a:moveTo>
                    <a:pt x="630" y="0"/>
                  </a:moveTo>
                  <a:lnTo>
                    <a:pt x="696" y="3"/>
                  </a:lnTo>
                  <a:lnTo>
                    <a:pt x="758" y="13"/>
                  </a:lnTo>
                  <a:lnTo>
                    <a:pt x="819" y="28"/>
                  </a:lnTo>
                  <a:lnTo>
                    <a:pt x="876" y="50"/>
                  </a:lnTo>
                  <a:lnTo>
                    <a:pt x="931" y="76"/>
                  </a:lnTo>
                  <a:lnTo>
                    <a:pt x="983" y="107"/>
                  </a:lnTo>
                  <a:lnTo>
                    <a:pt x="1032" y="144"/>
                  </a:lnTo>
                  <a:lnTo>
                    <a:pt x="1076" y="185"/>
                  </a:lnTo>
                  <a:lnTo>
                    <a:pt x="1117" y="229"/>
                  </a:lnTo>
                  <a:lnTo>
                    <a:pt x="1154" y="278"/>
                  </a:lnTo>
                  <a:lnTo>
                    <a:pt x="1185" y="329"/>
                  </a:lnTo>
                  <a:lnTo>
                    <a:pt x="1211" y="385"/>
                  </a:lnTo>
                  <a:lnTo>
                    <a:pt x="1232" y="443"/>
                  </a:lnTo>
                  <a:lnTo>
                    <a:pt x="1248" y="504"/>
                  </a:lnTo>
                  <a:lnTo>
                    <a:pt x="1257" y="566"/>
                  </a:lnTo>
                  <a:lnTo>
                    <a:pt x="1260" y="630"/>
                  </a:lnTo>
                  <a:lnTo>
                    <a:pt x="1257" y="695"/>
                  </a:lnTo>
                  <a:lnTo>
                    <a:pt x="1248" y="757"/>
                  </a:lnTo>
                  <a:lnTo>
                    <a:pt x="1232" y="818"/>
                  </a:lnTo>
                  <a:lnTo>
                    <a:pt x="1211" y="876"/>
                  </a:lnTo>
                  <a:lnTo>
                    <a:pt x="1185" y="930"/>
                  </a:lnTo>
                  <a:lnTo>
                    <a:pt x="1154" y="982"/>
                  </a:lnTo>
                  <a:lnTo>
                    <a:pt x="1117" y="1031"/>
                  </a:lnTo>
                  <a:lnTo>
                    <a:pt x="1076" y="1076"/>
                  </a:lnTo>
                  <a:lnTo>
                    <a:pt x="1032" y="1116"/>
                  </a:lnTo>
                  <a:lnTo>
                    <a:pt x="983" y="1153"/>
                  </a:lnTo>
                  <a:lnTo>
                    <a:pt x="931" y="1185"/>
                  </a:lnTo>
                  <a:lnTo>
                    <a:pt x="876" y="1211"/>
                  </a:lnTo>
                  <a:lnTo>
                    <a:pt x="819" y="1231"/>
                  </a:lnTo>
                  <a:lnTo>
                    <a:pt x="758" y="1248"/>
                  </a:lnTo>
                  <a:lnTo>
                    <a:pt x="696" y="1257"/>
                  </a:lnTo>
                  <a:lnTo>
                    <a:pt x="630" y="1260"/>
                  </a:lnTo>
                  <a:lnTo>
                    <a:pt x="566" y="1257"/>
                  </a:lnTo>
                  <a:lnTo>
                    <a:pt x="504" y="1248"/>
                  </a:lnTo>
                  <a:lnTo>
                    <a:pt x="443" y="1231"/>
                  </a:lnTo>
                  <a:lnTo>
                    <a:pt x="386" y="1211"/>
                  </a:lnTo>
                  <a:lnTo>
                    <a:pt x="330" y="1185"/>
                  </a:lnTo>
                  <a:lnTo>
                    <a:pt x="279" y="1153"/>
                  </a:lnTo>
                  <a:lnTo>
                    <a:pt x="230" y="1116"/>
                  </a:lnTo>
                  <a:lnTo>
                    <a:pt x="185" y="1076"/>
                  </a:lnTo>
                  <a:lnTo>
                    <a:pt x="145" y="1031"/>
                  </a:lnTo>
                  <a:lnTo>
                    <a:pt x="108" y="982"/>
                  </a:lnTo>
                  <a:lnTo>
                    <a:pt x="77" y="930"/>
                  </a:lnTo>
                  <a:lnTo>
                    <a:pt x="51" y="876"/>
                  </a:lnTo>
                  <a:lnTo>
                    <a:pt x="29" y="818"/>
                  </a:lnTo>
                  <a:lnTo>
                    <a:pt x="14" y="757"/>
                  </a:lnTo>
                  <a:lnTo>
                    <a:pt x="4" y="695"/>
                  </a:lnTo>
                  <a:lnTo>
                    <a:pt x="0" y="630"/>
                  </a:lnTo>
                  <a:lnTo>
                    <a:pt x="4" y="566"/>
                  </a:lnTo>
                  <a:lnTo>
                    <a:pt x="14" y="504"/>
                  </a:lnTo>
                  <a:lnTo>
                    <a:pt x="29" y="443"/>
                  </a:lnTo>
                  <a:lnTo>
                    <a:pt x="51" y="385"/>
                  </a:lnTo>
                  <a:lnTo>
                    <a:pt x="77" y="329"/>
                  </a:lnTo>
                  <a:lnTo>
                    <a:pt x="108" y="278"/>
                  </a:lnTo>
                  <a:lnTo>
                    <a:pt x="145" y="229"/>
                  </a:lnTo>
                  <a:lnTo>
                    <a:pt x="185" y="185"/>
                  </a:lnTo>
                  <a:lnTo>
                    <a:pt x="230" y="144"/>
                  </a:lnTo>
                  <a:lnTo>
                    <a:pt x="279" y="107"/>
                  </a:lnTo>
                  <a:lnTo>
                    <a:pt x="330" y="76"/>
                  </a:lnTo>
                  <a:lnTo>
                    <a:pt x="386" y="50"/>
                  </a:lnTo>
                  <a:lnTo>
                    <a:pt x="443" y="28"/>
                  </a:lnTo>
                  <a:lnTo>
                    <a:pt x="504" y="13"/>
                  </a:lnTo>
                  <a:lnTo>
                    <a:pt x="566" y="3"/>
                  </a:lnTo>
                  <a:lnTo>
                    <a:pt x="6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217"/>
            <p:cNvSpPr>
              <a:spLocks/>
            </p:cNvSpPr>
            <p:nvPr/>
          </p:nvSpPr>
          <p:spPr bwMode="auto">
            <a:xfrm>
              <a:off x="9188450" y="4435475"/>
              <a:ext cx="55562" cy="55562"/>
            </a:xfrm>
            <a:custGeom>
              <a:avLst/>
              <a:gdLst>
                <a:gd name="T0" fmla="*/ 175 w 351"/>
                <a:gd name="T1" fmla="*/ 0 h 350"/>
                <a:gd name="T2" fmla="*/ 207 w 351"/>
                <a:gd name="T3" fmla="*/ 3 h 350"/>
                <a:gd name="T4" fmla="*/ 236 w 351"/>
                <a:gd name="T5" fmla="*/ 11 h 350"/>
                <a:gd name="T6" fmla="*/ 263 w 351"/>
                <a:gd name="T7" fmla="*/ 24 h 350"/>
                <a:gd name="T8" fmla="*/ 288 w 351"/>
                <a:gd name="T9" fmla="*/ 42 h 350"/>
                <a:gd name="T10" fmla="*/ 309 w 351"/>
                <a:gd name="T11" fmla="*/ 62 h 350"/>
                <a:gd name="T12" fmla="*/ 327 w 351"/>
                <a:gd name="T13" fmla="*/ 87 h 350"/>
                <a:gd name="T14" fmla="*/ 340 w 351"/>
                <a:gd name="T15" fmla="*/ 114 h 350"/>
                <a:gd name="T16" fmla="*/ 347 w 351"/>
                <a:gd name="T17" fmla="*/ 144 h 350"/>
                <a:gd name="T18" fmla="*/ 351 w 351"/>
                <a:gd name="T19" fmla="*/ 175 h 350"/>
                <a:gd name="T20" fmla="*/ 347 w 351"/>
                <a:gd name="T21" fmla="*/ 207 h 350"/>
                <a:gd name="T22" fmla="*/ 340 w 351"/>
                <a:gd name="T23" fmla="*/ 236 h 350"/>
                <a:gd name="T24" fmla="*/ 327 w 351"/>
                <a:gd name="T25" fmla="*/ 264 h 350"/>
                <a:gd name="T26" fmla="*/ 309 w 351"/>
                <a:gd name="T27" fmla="*/ 287 h 350"/>
                <a:gd name="T28" fmla="*/ 288 w 351"/>
                <a:gd name="T29" fmla="*/ 308 h 350"/>
                <a:gd name="T30" fmla="*/ 263 w 351"/>
                <a:gd name="T31" fmla="*/ 326 h 350"/>
                <a:gd name="T32" fmla="*/ 236 w 351"/>
                <a:gd name="T33" fmla="*/ 339 h 350"/>
                <a:gd name="T34" fmla="*/ 207 w 351"/>
                <a:gd name="T35" fmla="*/ 347 h 350"/>
                <a:gd name="T36" fmla="*/ 175 w 351"/>
                <a:gd name="T37" fmla="*/ 350 h 350"/>
                <a:gd name="T38" fmla="*/ 144 w 351"/>
                <a:gd name="T39" fmla="*/ 347 h 350"/>
                <a:gd name="T40" fmla="*/ 114 w 351"/>
                <a:gd name="T41" fmla="*/ 339 h 350"/>
                <a:gd name="T42" fmla="*/ 87 w 351"/>
                <a:gd name="T43" fmla="*/ 326 h 350"/>
                <a:gd name="T44" fmla="*/ 63 w 351"/>
                <a:gd name="T45" fmla="*/ 308 h 350"/>
                <a:gd name="T46" fmla="*/ 42 w 351"/>
                <a:gd name="T47" fmla="*/ 287 h 350"/>
                <a:gd name="T48" fmla="*/ 24 w 351"/>
                <a:gd name="T49" fmla="*/ 264 h 350"/>
                <a:gd name="T50" fmla="*/ 12 w 351"/>
                <a:gd name="T51" fmla="*/ 236 h 350"/>
                <a:gd name="T52" fmla="*/ 3 w 351"/>
                <a:gd name="T53" fmla="*/ 207 h 350"/>
                <a:gd name="T54" fmla="*/ 0 w 351"/>
                <a:gd name="T55" fmla="*/ 175 h 350"/>
                <a:gd name="T56" fmla="*/ 3 w 351"/>
                <a:gd name="T57" fmla="*/ 144 h 350"/>
                <a:gd name="T58" fmla="*/ 12 w 351"/>
                <a:gd name="T59" fmla="*/ 114 h 350"/>
                <a:gd name="T60" fmla="*/ 24 w 351"/>
                <a:gd name="T61" fmla="*/ 87 h 350"/>
                <a:gd name="T62" fmla="*/ 42 w 351"/>
                <a:gd name="T63" fmla="*/ 62 h 350"/>
                <a:gd name="T64" fmla="*/ 63 w 351"/>
                <a:gd name="T65" fmla="*/ 42 h 350"/>
                <a:gd name="T66" fmla="*/ 87 w 351"/>
                <a:gd name="T67" fmla="*/ 24 h 350"/>
                <a:gd name="T68" fmla="*/ 114 w 351"/>
                <a:gd name="T69" fmla="*/ 11 h 350"/>
                <a:gd name="T70" fmla="*/ 144 w 351"/>
                <a:gd name="T71" fmla="*/ 3 h 350"/>
                <a:gd name="T72" fmla="*/ 175 w 351"/>
                <a:gd name="T73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1" h="350">
                  <a:moveTo>
                    <a:pt x="175" y="0"/>
                  </a:moveTo>
                  <a:lnTo>
                    <a:pt x="207" y="3"/>
                  </a:lnTo>
                  <a:lnTo>
                    <a:pt x="236" y="11"/>
                  </a:lnTo>
                  <a:lnTo>
                    <a:pt x="263" y="24"/>
                  </a:lnTo>
                  <a:lnTo>
                    <a:pt x="288" y="42"/>
                  </a:lnTo>
                  <a:lnTo>
                    <a:pt x="309" y="62"/>
                  </a:lnTo>
                  <a:lnTo>
                    <a:pt x="327" y="87"/>
                  </a:lnTo>
                  <a:lnTo>
                    <a:pt x="340" y="114"/>
                  </a:lnTo>
                  <a:lnTo>
                    <a:pt x="347" y="144"/>
                  </a:lnTo>
                  <a:lnTo>
                    <a:pt x="351" y="175"/>
                  </a:lnTo>
                  <a:lnTo>
                    <a:pt x="347" y="207"/>
                  </a:lnTo>
                  <a:lnTo>
                    <a:pt x="340" y="236"/>
                  </a:lnTo>
                  <a:lnTo>
                    <a:pt x="327" y="264"/>
                  </a:lnTo>
                  <a:lnTo>
                    <a:pt x="309" y="287"/>
                  </a:lnTo>
                  <a:lnTo>
                    <a:pt x="288" y="308"/>
                  </a:lnTo>
                  <a:lnTo>
                    <a:pt x="263" y="326"/>
                  </a:lnTo>
                  <a:lnTo>
                    <a:pt x="236" y="339"/>
                  </a:lnTo>
                  <a:lnTo>
                    <a:pt x="207" y="347"/>
                  </a:lnTo>
                  <a:lnTo>
                    <a:pt x="175" y="350"/>
                  </a:lnTo>
                  <a:lnTo>
                    <a:pt x="144" y="347"/>
                  </a:lnTo>
                  <a:lnTo>
                    <a:pt x="114" y="339"/>
                  </a:lnTo>
                  <a:lnTo>
                    <a:pt x="87" y="326"/>
                  </a:lnTo>
                  <a:lnTo>
                    <a:pt x="63" y="308"/>
                  </a:lnTo>
                  <a:lnTo>
                    <a:pt x="42" y="287"/>
                  </a:lnTo>
                  <a:lnTo>
                    <a:pt x="24" y="264"/>
                  </a:lnTo>
                  <a:lnTo>
                    <a:pt x="12" y="236"/>
                  </a:lnTo>
                  <a:lnTo>
                    <a:pt x="3" y="207"/>
                  </a:lnTo>
                  <a:lnTo>
                    <a:pt x="0" y="175"/>
                  </a:lnTo>
                  <a:lnTo>
                    <a:pt x="3" y="144"/>
                  </a:lnTo>
                  <a:lnTo>
                    <a:pt x="12" y="114"/>
                  </a:lnTo>
                  <a:lnTo>
                    <a:pt x="24" y="87"/>
                  </a:lnTo>
                  <a:lnTo>
                    <a:pt x="42" y="62"/>
                  </a:lnTo>
                  <a:lnTo>
                    <a:pt x="63" y="42"/>
                  </a:lnTo>
                  <a:lnTo>
                    <a:pt x="87" y="24"/>
                  </a:lnTo>
                  <a:lnTo>
                    <a:pt x="114" y="11"/>
                  </a:lnTo>
                  <a:lnTo>
                    <a:pt x="144" y="3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218"/>
            <p:cNvSpPr>
              <a:spLocks/>
            </p:cNvSpPr>
            <p:nvPr/>
          </p:nvSpPr>
          <p:spPr bwMode="auto">
            <a:xfrm>
              <a:off x="9478963" y="4435475"/>
              <a:ext cx="55562" cy="55562"/>
            </a:xfrm>
            <a:custGeom>
              <a:avLst/>
              <a:gdLst>
                <a:gd name="T0" fmla="*/ 175 w 349"/>
                <a:gd name="T1" fmla="*/ 0 h 350"/>
                <a:gd name="T2" fmla="*/ 207 w 349"/>
                <a:gd name="T3" fmla="*/ 3 h 350"/>
                <a:gd name="T4" fmla="*/ 236 w 349"/>
                <a:gd name="T5" fmla="*/ 11 h 350"/>
                <a:gd name="T6" fmla="*/ 264 w 349"/>
                <a:gd name="T7" fmla="*/ 24 h 350"/>
                <a:gd name="T8" fmla="*/ 287 w 349"/>
                <a:gd name="T9" fmla="*/ 42 h 350"/>
                <a:gd name="T10" fmla="*/ 309 w 349"/>
                <a:gd name="T11" fmla="*/ 62 h 350"/>
                <a:gd name="T12" fmla="*/ 326 w 349"/>
                <a:gd name="T13" fmla="*/ 87 h 350"/>
                <a:gd name="T14" fmla="*/ 339 w 349"/>
                <a:gd name="T15" fmla="*/ 114 h 350"/>
                <a:gd name="T16" fmla="*/ 347 w 349"/>
                <a:gd name="T17" fmla="*/ 144 h 350"/>
                <a:gd name="T18" fmla="*/ 349 w 349"/>
                <a:gd name="T19" fmla="*/ 175 h 350"/>
                <a:gd name="T20" fmla="*/ 347 w 349"/>
                <a:gd name="T21" fmla="*/ 207 h 350"/>
                <a:gd name="T22" fmla="*/ 339 w 349"/>
                <a:gd name="T23" fmla="*/ 236 h 350"/>
                <a:gd name="T24" fmla="*/ 326 w 349"/>
                <a:gd name="T25" fmla="*/ 264 h 350"/>
                <a:gd name="T26" fmla="*/ 309 w 349"/>
                <a:gd name="T27" fmla="*/ 287 h 350"/>
                <a:gd name="T28" fmla="*/ 287 w 349"/>
                <a:gd name="T29" fmla="*/ 308 h 350"/>
                <a:gd name="T30" fmla="*/ 264 w 349"/>
                <a:gd name="T31" fmla="*/ 326 h 350"/>
                <a:gd name="T32" fmla="*/ 236 w 349"/>
                <a:gd name="T33" fmla="*/ 339 h 350"/>
                <a:gd name="T34" fmla="*/ 207 w 349"/>
                <a:gd name="T35" fmla="*/ 347 h 350"/>
                <a:gd name="T36" fmla="*/ 175 w 349"/>
                <a:gd name="T37" fmla="*/ 350 h 350"/>
                <a:gd name="T38" fmla="*/ 144 w 349"/>
                <a:gd name="T39" fmla="*/ 347 h 350"/>
                <a:gd name="T40" fmla="*/ 115 w 349"/>
                <a:gd name="T41" fmla="*/ 339 h 350"/>
                <a:gd name="T42" fmla="*/ 87 w 349"/>
                <a:gd name="T43" fmla="*/ 326 h 350"/>
                <a:gd name="T44" fmla="*/ 62 w 349"/>
                <a:gd name="T45" fmla="*/ 308 h 350"/>
                <a:gd name="T46" fmla="*/ 42 w 349"/>
                <a:gd name="T47" fmla="*/ 287 h 350"/>
                <a:gd name="T48" fmla="*/ 24 w 349"/>
                <a:gd name="T49" fmla="*/ 264 h 350"/>
                <a:gd name="T50" fmla="*/ 11 w 349"/>
                <a:gd name="T51" fmla="*/ 236 h 350"/>
                <a:gd name="T52" fmla="*/ 4 w 349"/>
                <a:gd name="T53" fmla="*/ 207 h 350"/>
                <a:gd name="T54" fmla="*/ 0 w 349"/>
                <a:gd name="T55" fmla="*/ 175 h 350"/>
                <a:gd name="T56" fmla="*/ 4 w 349"/>
                <a:gd name="T57" fmla="*/ 144 h 350"/>
                <a:gd name="T58" fmla="*/ 11 w 349"/>
                <a:gd name="T59" fmla="*/ 114 h 350"/>
                <a:gd name="T60" fmla="*/ 24 w 349"/>
                <a:gd name="T61" fmla="*/ 87 h 350"/>
                <a:gd name="T62" fmla="*/ 42 w 349"/>
                <a:gd name="T63" fmla="*/ 62 h 350"/>
                <a:gd name="T64" fmla="*/ 62 w 349"/>
                <a:gd name="T65" fmla="*/ 42 h 350"/>
                <a:gd name="T66" fmla="*/ 87 w 349"/>
                <a:gd name="T67" fmla="*/ 24 h 350"/>
                <a:gd name="T68" fmla="*/ 115 w 349"/>
                <a:gd name="T69" fmla="*/ 11 h 350"/>
                <a:gd name="T70" fmla="*/ 144 w 349"/>
                <a:gd name="T71" fmla="*/ 3 h 350"/>
                <a:gd name="T72" fmla="*/ 175 w 349"/>
                <a:gd name="T73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9" h="350">
                  <a:moveTo>
                    <a:pt x="175" y="0"/>
                  </a:moveTo>
                  <a:lnTo>
                    <a:pt x="207" y="3"/>
                  </a:lnTo>
                  <a:lnTo>
                    <a:pt x="236" y="11"/>
                  </a:lnTo>
                  <a:lnTo>
                    <a:pt x="264" y="24"/>
                  </a:lnTo>
                  <a:lnTo>
                    <a:pt x="287" y="42"/>
                  </a:lnTo>
                  <a:lnTo>
                    <a:pt x="309" y="62"/>
                  </a:lnTo>
                  <a:lnTo>
                    <a:pt x="326" y="87"/>
                  </a:lnTo>
                  <a:lnTo>
                    <a:pt x="339" y="114"/>
                  </a:lnTo>
                  <a:lnTo>
                    <a:pt x="347" y="144"/>
                  </a:lnTo>
                  <a:lnTo>
                    <a:pt x="349" y="175"/>
                  </a:lnTo>
                  <a:lnTo>
                    <a:pt x="347" y="207"/>
                  </a:lnTo>
                  <a:lnTo>
                    <a:pt x="339" y="236"/>
                  </a:lnTo>
                  <a:lnTo>
                    <a:pt x="326" y="264"/>
                  </a:lnTo>
                  <a:lnTo>
                    <a:pt x="309" y="287"/>
                  </a:lnTo>
                  <a:lnTo>
                    <a:pt x="287" y="308"/>
                  </a:lnTo>
                  <a:lnTo>
                    <a:pt x="264" y="326"/>
                  </a:lnTo>
                  <a:lnTo>
                    <a:pt x="236" y="339"/>
                  </a:lnTo>
                  <a:lnTo>
                    <a:pt x="207" y="347"/>
                  </a:lnTo>
                  <a:lnTo>
                    <a:pt x="175" y="350"/>
                  </a:lnTo>
                  <a:lnTo>
                    <a:pt x="144" y="347"/>
                  </a:lnTo>
                  <a:lnTo>
                    <a:pt x="115" y="339"/>
                  </a:lnTo>
                  <a:lnTo>
                    <a:pt x="87" y="326"/>
                  </a:lnTo>
                  <a:lnTo>
                    <a:pt x="62" y="308"/>
                  </a:lnTo>
                  <a:lnTo>
                    <a:pt x="42" y="287"/>
                  </a:lnTo>
                  <a:lnTo>
                    <a:pt x="24" y="264"/>
                  </a:lnTo>
                  <a:lnTo>
                    <a:pt x="11" y="236"/>
                  </a:lnTo>
                  <a:lnTo>
                    <a:pt x="4" y="207"/>
                  </a:lnTo>
                  <a:lnTo>
                    <a:pt x="0" y="175"/>
                  </a:lnTo>
                  <a:lnTo>
                    <a:pt x="4" y="144"/>
                  </a:lnTo>
                  <a:lnTo>
                    <a:pt x="11" y="114"/>
                  </a:lnTo>
                  <a:lnTo>
                    <a:pt x="24" y="87"/>
                  </a:lnTo>
                  <a:lnTo>
                    <a:pt x="42" y="62"/>
                  </a:lnTo>
                  <a:lnTo>
                    <a:pt x="62" y="42"/>
                  </a:lnTo>
                  <a:lnTo>
                    <a:pt x="87" y="24"/>
                  </a:lnTo>
                  <a:lnTo>
                    <a:pt x="115" y="11"/>
                  </a:lnTo>
                  <a:lnTo>
                    <a:pt x="144" y="3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219"/>
            <p:cNvSpPr>
              <a:spLocks/>
            </p:cNvSpPr>
            <p:nvPr/>
          </p:nvSpPr>
          <p:spPr bwMode="auto">
            <a:xfrm>
              <a:off x="9101138" y="4295775"/>
              <a:ext cx="527050" cy="325437"/>
            </a:xfrm>
            <a:custGeom>
              <a:avLst/>
              <a:gdLst>
                <a:gd name="T0" fmla="*/ 3030 w 3317"/>
                <a:gd name="T1" fmla="*/ 0 h 2054"/>
                <a:gd name="T2" fmla="*/ 3112 w 3317"/>
                <a:gd name="T3" fmla="*/ 12 h 2054"/>
                <a:gd name="T4" fmla="*/ 3186 w 3317"/>
                <a:gd name="T5" fmla="*/ 46 h 2054"/>
                <a:gd name="T6" fmla="*/ 3246 w 3317"/>
                <a:gd name="T7" fmla="*/ 99 h 2054"/>
                <a:gd name="T8" fmla="*/ 3290 w 3317"/>
                <a:gd name="T9" fmla="*/ 166 h 2054"/>
                <a:gd name="T10" fmla="*/ 3314 w 3317"/>
                <a:gd name="T11" fmla="*/ 244 h 2054"/>
                <a:gd name="T12" fmla="*/ 3317 w 3317"/>
                <a:gd name="T13" fmla="*/ 1261 h 2054"/>
                <a:gd name="T14" fmla="*/ 3205 w 3317"/>
                <a:gd name="T15" fmla="*/ 1225 h 2054"/>
                <a:gd name="T16" fmla="*/ 3084 w 3317"/>
                <a:gd name="T17" fmla="*/ 1212 h 2054"/>
                <a:gd name="T18" fmla="*/ 3071 w 3317"/>
                <a:gd name="T19" fmla="*/ 584 h 2054"/>
                <a:gd name="T20" fmla="*/ 3020 w 3317"/>
                <a:gd name="T21" fmla="*/ 589 h 2054"/>
                <a:gd name="T22" fmla="*/ 2936 w 3317"/>
                <a:gd name="T23" fmla="*/ 576 h 2054"/>
                <a:gd name="T24" fmla="*/ 2861 w 3317"/>
                <a:gd name="T25" fmla="*/ 541 h 2054"/>
                <a:gd name="T26" fmla="*/ 2800 w 3317"/>
                <a:gd name="T27" fmla="*/ 489 h 2054"/>
                <a:gd name="T28" fmla="*/ 2757 w 3317"/>
                <a:gd name="T29" fmla="*/ 421 h 2054"/>
                <a:gd name="T30" fmla="*/ 2733 w 3317"/>
                <a:gd name="T31" fmla="*/ 341 h 2054"/>
                <a:gd name="T32" fmla="*/ 2731 w 3317"/>
                <a:gd name="T33" fmla="*/ 271 h 2054"/>
                <a:gd name="T34" fmla="*/ 598 w 3317"/>
                <a:gd name="T35" fmla="*/ 244 h 2054"/>
                <a:gd name="T36" fmla="*/ 608 w 3317"/>
                <a:gd name="T37" fmla="*/ 316 h 2054"/>
                <a:gd name="T38" fmla="*/ 595 w 3317"/>
                <a:gd name="T39" fmla="*/ 400 h 2054"/>
                <a:gd name="T40" fmla="*/ 561 w 3317"/>
                <a:gd name="T41" fmla="*/ 474 h 2054"/>
                <a:gd name="T42" fmla="*/ 508 w 3317"/>
                <a:gd name="T43" fmla="*/ 535 h 2054"/>
                <a:gd name="T44" fmla="*/ 440 w 3317"/>
                <a:gd name="T45" fmla="*/ 580 h 2054"/>
                <a:gd name="T46" fmla="*/ 360 w 3317"/>
                <a:gd name="T47" fmla="*/ 604 h 2054"/>
                <a:gd name="T48" fmla="*/ 281 w 3317"/>
                <a:gd name="T49" fmla="*/ 605 h 2054"/>
                <a:gd name="T50" fmla="*/ 245 w 3317"/>
                <a:gd name="T51" fmla="*/ 1490 h 2054"/>
                <a:gd name="T52" fmla="*/ 317 w 3317"/>
                <a:gd name="T53" fmla="*/ 1482 h 2054"/>
                <a:gd name="T54" fmla="*/ 400 w 3317"/>
                <a:gd name="T55" fmla="*/ 1494 h 2054"/>
                <a:gd name="T56" fmla="*/ 475 w 3317"/>
                <a:gd name="T57" fmla="*/ 1528 h 2054"/>
                <a:gd name="T58" fmla="*/ 536 w 3317"/>
                <a:gd name="T59" fmla="*/ 1582 h 2054"/>
                <a:gd name="T60" fmla="*/ 581 w 3317"/>
                <a:gd name="T61" fmla="*/ 1650 h 2054"/>
                <a:gd name="T62" fmla="*/ 605 w 3317"/>
                <a:gd name="T63" fmla="*/ 1730 h 2054"/>
                <a:gd name="T64" fmla="*/ 607 w 3317"/>
                <a:gd name="T65" fmla="*/ 1791 h 2054"/>
                <a:gd name="T66" fmla="*/ 2495 w 3317"/>
                <a:gd name="T67" fmla="*/ 1809 h 2054"/>
                <a:gd name="T68" fmla="*/ 2444 w 3317"/>
                <a:gd name="T69" fmla="*/ 1862 h 2054"/>
                <a:gd name="T70" fmla="*/ 2409 w 3317"/>
                <a:gd name="T71" fmla="*/ 1927 h 2054"/>
                <a:gd name="T72" fmla="*/ 2389 w 3317"/>
                <a:gd name="T73" fmla="*/ 2000 h 2054"/>
                <a:gd name="T74" fmla="*/ 2387 w 3317"/>
                <a:gd name="T75" fmla="*/ 2054 h 2054"/>
                <a:gd name="T76" fmla="*/ 245 w 3317"/>
                <a:gd name="T77" fmla="*/ 2051 h 2054"/>
                <a:gd name="T78" fmla="*/ 166 w 3317"/>
                <a:gd name="T79" fmla="*/ 2028 h 2054"/>
                <a:gd name="T80" fmla="*/ 99 w 3317"/>
                <a:gd name="T81" fmla="*/ 1983 h 2054"/>
                <a:gd name="T82" fmla="*/ 47 w 3317"/>
                <a:gd name="T83" fmla="*/ 1923 h 2054"/>
                <a:gd name="T84" fmla="*/ 12 w 3317"/>
                <a:gd name="T85" fmla="*/ 1849 h 2054"/>
                <a:gd name="T86" fmla="*/ 0 w 3317"/>
                <a:gd name="T87" fmla="*/ 1767 h 2054"/>
                <a:gd name="T88" fmla="*/ 3 w 3317"/>
                <a:gd name="T89" fmla="*/ 244 h 2054"/>
                <a:gd name="T90" fmla="*/ 27 w 3317"/>
                <a:gd name="T91" fmla="*/ 166 h 2054"/>
                <a:gd name="T92" fmla="*/ 71 w 3317"/>
                <a:gd name="T93" fmla="*/ 99 h 2054"/>
                <a:gd name="T94" fmla="*/ 131 w 3317"/>
                <a:gd name="T95" fmla="*/ 46 h 2054"/>
                <a:gd name="T96" fmla="*/ 205 w 3317"/>
                <a:gd name="T97" fmla="*/ 12 h 2054"/>
                <a:gd name="T98" fmla="*/ 287 w 3317"/>
                <a:gd name="T99" fmla="*/ 0 h 2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17" h="2054">
                  <a:moveTo>
                    <a:pt x="287" y="0"/>
                  </a:moveTo>
                  <a:lnTo>
                    <a:pt x="3030" y="0"/>
                  </a:lnTo>
                  <a:lnTo>
                    <a:pt x="3072" y="3"/>
                  </a:lnTo>
                  <a:lnTo>
                    <a:pt x="3112" y="12"/>
                  </a:lnTo>
                  <a:lnTo>
                    <a:pt x="3150" y="27"/>
                  </a:lnTo>
                  <a:lnTo>
                    <a:pt x="3186" y="46"/>
                  </a:lnTo>
                  <a:lnTo>
                    <a:pt x="3218" y="70"/>
                  </a:lnTo>
                  <a:lnTo>
                    <a:pt x="3246" y="99"/>
                  </a:lnTo>
                  <a:lnTo>
                    <a:pt x="3270" y="130"/>
                  </a:lnTo>
                  <a:lnTo>
                    <a:pt x="3290" y="166"/>
                  </a:lnTo>
                  <a:lnTo>
                    <a:pt x="3305" y="204"/>
                  </a:lnTo>
                  <a:lnTo>
                    <a:pt x="3314" y="244"/>
                  </a:lnTo>
                  <a:lnTo>
                    <a:pt x="3317" y="287"/>
                  </a:lnTo>
                  <a:lnTo>
                    <a:pt x="3317" y="1261"/>
                  </a:lnTo>
                  <a:lnTo>
                    <a:pt x="3261" y="1240"/>
                  </a:lnTo>
                  <a:lnTo>
                    <a:pt x="3205" y="1225"/>
                  </a:lnTo>
                  <a:lnTo>
                    <a:pt x="3145" y="1215"/>
                  </a:lnTo>
                  <a:lnTo>
                    <a:pt x="3084" y="1212"/>
                  </a:lnTo>
                  <a:lnTo>
                    <a:pt x="3071" y="1212"/>
                  </a:lnTo>
                  <a:lnTo>
                    <a:pt x="3071" y="584"/>
                  </a:lnTo>
                  <a:lnTo>
                    <a:pt x="3046" y="588"/>
                  </a:lnTo>
                  <a:lnTo>
                    <a:pt x="3020" y="589"/>
                  </a:lnTo>
                  <a:lnTo>
                    <a:pt x="2978" y="586"/>
                  </a:lnTo>
                  <a:lnTo>
                    <a:pt x="2936" y="576"/>
                  </a:lnTo>
                  <a:lnTo>
                    <a:pt x="2897" y="562"/>
                  </a:lnTo>
                  <a:lnTo>
                    <a:pt x="2861" y="541"/>
                  </a:lnTo>
                  <a:lnTo>
                    <a:pt x="2830" y="518"/>
                  </a:lnTo>
                  <a:lnTo>
                    <a:pt x="2800" y="489"/>
                  </a:lnTo>
                  <a:lnTo>
                    <a:pt x="2776" y="457"/>
                  </a:lnTo>
                  <a:lnTo>
                    <a:pt x="2757" y="421"/>
                  </a:lnTo>
                  <a:lnTo>
                    <a:pt x="2741" y="382"/>
                  </a:lnTo>
                  <a:lnTo>
                    <a:pt x="2733" y="341"/>
                  </a:lnTo>
                  <a:lnTo>
                    <a:pt x="2729" y="298"/>
                  </a:lnTo>
                  <a:lnTo>
                    <a:pt x="2731" y="271"/>
                  </a:lnTo>
                  <a:lnTo>
                    <a:pt x="2734" y="244"/>
                  </a:lnTo>
                  <a:lnTo>
                    <a:pt x="598" y="244"/>
                  </a:lnTo>
                  <a:lnTo>
                    <a:pt x="606" y="279"/>
                  </a:lnTo>
                  <a:lnTo>
                    <a:pt x="608" y="316"/>
                  </a:lnTo>
                  <a:lnTo>
                    <a:pt x="605" y="359"/>
                  </a:lnTo>
                  <a:lnTo>
                    <a:pt x="595" y="400"/>
                  </a:lnTo>
                  <a:lnTo>
                    <a:pt x="581" y="438"/>
                  </a:lnTo>
                  <a:lnTo>
                    <a:pt x="561" y="474"/>
                  </a:lnTo>
                  <a:lnTo>
                    <a:pt x="536" y="507"/>
                  </a:lnTo>
                  <a:lnTo>
                    <a:pt x="508" y="535"/>
                  </a:lnTo>
                  <a:lnTo>
                    <a:pt x="475" y="560"/>
                  </a:lnTo>
                  <a:lnTo>
                    <a:pt x="440" y="580"/>
                  </a:lnTo>
                  <a:lnTo>
                    <a:pt x="400" y="595"/>
                  </a:lnTo>
                  <a:lnTo>
                    <a:pt x="360" y="604"/>
                  </a:lnTo>
                  <a:lnTo>
                    <a:pt x="317" y="607"/>
                  </a:lnTo>
                  <a:lnTo>
                    <a:pt x="281" y="605"/>
                  </a:lnTo>
                  <a:lnTo>
                    <a:pt x="245" y="598"/>
                  </a:lnTo>
                  <a:lnTo>
                    <a:pt x="245" y="1490"/>
                  </a:lnTo>
                  <a:lnTo>
                    <a:pt x="280" y="1484"/>
                  </a:lnTo>
                  <a:lnTo>
                    <a:pt x="317" y="1482"/>
                  </a:lnTo>
                  <a:lnTo>
                    <a:pt x="360" y="1485"/>
                  </a:lnTo>
                  <a:lnTo>
                    <a:pt x="400" y="1494"/>
                  </a:lnTo>
                  <a:lnTo>
                    <a:pt x="440" y="1509"/>
                  </a:lnTo>
                  <a:lnTo>
                    <a:pt x="475" y="1528"/>
                  </a:lnTo>
                  <a:lnTo>
                    <a:pt x="508" y="1553"/>
                  </a:lnTo>
                  <a:lnTo>
                    <a:pt x="536" y="1582"/>
                  </a:lnTo>
                  <a:lnTo>
                    <a:pt x="561" y="1614"/>
                  </a:lnTo>
                  <a:lnTo>
                    <a:pt x="581" y="1650"/>
                  </a:lnTo>
                  <a:lnTo>
                    <a:pt x="595" y="1688"/>
                  </a:lnTo>
                  <a:lnTo>
                    <a:pt x="605" y="1730"/>
                  </a:lnTo>
                  <a:lnTo>
                    <a:pt x="608" y="1773"/>
                  </a:lnTo>
                  <a:lnTo>
                    <a:pt x="607" y="1791"/>
                  </a:lnTo>
                  <a:lnTo>
                    <a:pt x="606" y="1809"/>
                  </a:lnTo>
                  <a:lnTo>
                    <a:pt x="2495" y="1809"/>
                  </a:lnTo>
                  <a:lnTo>
                    <a:pt x="2467" y="1834"/>
                  </a:lnTo>
                  <a:lnTo>
                    <a:pt x="2444" y="1862"/>
                  </a:lnTo>
                  <a:lnTo>
                    <a:pt x="2424" y="1893"/>
                  </a:lnTo>
                  <a:lnTo>
                    <a:pt x="2409" y="1927"/>
                  </a:lnTo>
                  <a:lnTo>
                    <a:pt x="2397" y="1963"/>
                  </a:lnTo>
                  <a:lnTo>
                    <a:pt x="2389" y="2000"/>
                  </a:lnTo>
                  <a:lnTo>
                    <a:pt x="2387" y="2039"/>
                  </a:lnTo>
                  <a:lnTo>
                    <a:pt x="2387" y="2054"/>
                  </a:lnTo>
                  <a:lnTo>
                    <a:pt x="287" y="2054"/>
                  </a:lnTo>
                  <a:lnTo>
                    <a:pt x="245" y="2051"/>
                  </a:lnTo>
                  <a:lnTo>
                    <a:pt x="205" y="2042"/>
                  </a:lnTo>
                  <a:lnTo>
                    <a:pt x="166" y="2028"/>
                  </a:lnTo>
                  <a:lnTo>
                    <a:pt x="131" y="2008"/>
                  </a:lnTo>
                  <a:lnTo>
                    <a:pt x="99" y="1983"/>
                  </a:lnTo>
                  <a:lnTo>
                    <a:pt x="71" y="1955"/>
                  </a:lnTo>
                  <a:lnTo>
                    <a:pt x="47" y="1923"/>
                  </a:lnTo>
                  <a:lnTo>
                    <a:pt x="27" y="1887"/>
                  </a:lnTo>
                  <a:lnTo>
                    <a:pt x="12" y="1849"/>
                  </a:lnTo>
                  <a:lnTo>
                    <a:pt x="3" y="1809"/>
                  </a:lnTo>
                  <a:lnTo>
                    <a:pt x="0" y="1767"/>
                  </a:lnTo>
                  <a:lnTo>
                    <a:pt x="0" y="287"/>
                  </a:lnTo>
                  <a:lnTo>
                    <a:pt x="3" y="244"/>
                  </a:lnTo>
                  <a:lnTo>
                    <a:pt x="12" y="204"/>
                  </a:lnTo>
                  <a:lnTo>
                    <a:pt x="27" y="166"/>
                  </a:lnTo>
                  <a:lnTo>
                    <a:pt x="47" y="130"/>
                  </a:lnTo>
                  <a:lnTo>
                    <a:pt x="71" y="99"/>
                  </a:lnTo>
                  <a:lnTo>
                    <a:pt x="99" y="70"/>
                  </a:lnTo>
                  <a:lnTo>
                    <a:pt x="131" y="46"/>
                  </a:lnTo>
                  <a:lnTo>
                    <a:pt x="166" y="27"/>
                  </a:lnTo>
                  <a:lnTo>
                    <a:pt x="205" y="12"/>
                  </a:lnTo>
                  <a:lnTo>
                    <a:pt x="245" y="3"/>
                  </a:lnTo>
                  <a:lnTo>
                    <a:pt x="2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220"/>
            <p:cNvSpPr>
              <a:spLocks noEditPoints="1"/>
            </p:cNvSpPr>
            <p:nvPr/>
          </p:nvSpPr>
          <p:spPr bwMode="auto">
            <a:xfrm>
              <a:off x="9510713" y="4518025"/>
              <a:ext cx="158750" cy="207962"/>
            </a:xfrm>
            <a:custGeom>
              <a:avLst/>
              <a:gdLst>
                <a:gd name="T0" fmla="*/ 477 w 1003"/>
                <a:gd name="T1" fmla="*/ 770 h 1305"/>
                <a:gd name="T2" fmla="*/ 439 w 1003"/>
                <a:gd name="T3" fmla="*/ 791 h 1305"/>
                <a:gd name="T4" fmla="*/ 413 w 1003"/>
                <a:gd name="T5" fmla="*/ 824 h 1305"/>
                <a:gd name="T6" fmla="*/ 404 w 1003"/>
                <a:gd name="T7" fmla="*/ 868 h 1305"/>
                <a:gd name="T8" fmla="*/ 415 w 1003"/>
                <a:gd name="T9" fmla="*/ 909 h 1305"/>
                <a:gd name="T10" fmla="*/ 444 w 1003"/>
                <a:gd name="T11" fmla="*/ 943 h 1305"/>
                <a:gd name="T12" fmla="*/ 453 w 1003"/>
                <a:gd name="T13" fmla="*/ 955 h 1305"/>
                <a:gd name="T14" fmla="*/ 454 w 1003"/>
                <a:gd name="T15" fmla="*/ 1089 h 1305"/>
                <a:gd name="T16" fmla="*/ 465 w 1003"/>
                <a:gd name="T17" fmla="*/ 1119 h 1305"/>
                <a:gd name="T18" fmla="*/ 492 w 1003"/>
                <a:gd name="T19" fmla="*/ 1135 h 1305"/>
                <a:gd name="T20" fmla="*/ 527 w 1003"/>
                <a:gd name="T21" fmla="*/ 1130 h 1305"/>
                <a:gd name="T22" fmla="*/ 546 w 1003"/>
                <a:gd name="T23" fmla="*/ 1113 h 1305"/>
                <a:gd name="T24" fmla="*/ 551 w 1003"/>
                <a:gd name="T25" fmla="*/ 1089 h 1305"/>
                <a:gd name="T26" fmla="*/ 552 w 1003"/>
                <a:gd name="T27" fmla="*/ 955 h 1305"/>
                <a:gd name="T28" fmla="*/ 562 w 1003"/>
                <a:gd name="T29" fmla="*/ 943 h 1305"/>
                <a:gd name="T30" fmla="*/ 591 w 1003"/>
                <a:gd name="T31" fmla="*/ 908 h 1305"/>
                <a:gd name="T32" fmla="*/ 599 w 1003"/>
                <a:gd name="T33" fmla="*/ 863 h 1305"/>
                <a:gd name="T34" fmla="*/ 589 w 1003"/>
                <a:gd name="T35" fmla="*/ 820 h 1305"/>
                <a:gd name="T36" fmla="*/ 561 w 1003"/>
                <a:gd name="T37" fmla="*/ 787 h 1305"/>
                <a:gd name="T38" fmla="*/ 518 w 1003"/>
                <a:gd name="T39" fmla="*/ 769 h 1305"/>
                <a:gd name="T40" fmla="*/ 503 w 1003"/>
                <a:gd name="T41" fmla="*/ 171 h 1305"/>
                <a:gd name="T42" fmla="*/ 434 w 1003"/>
                <a:gd name="T43" fmla="*/ 182 h 1305"/>
                <a:gd name="T44" fmla="*/ 373 w 1003"/>
                <a:gd name="T45" fmla="*/ 214 h 1305"/>
                <a:gd name="T46" fmla="*/ 325 w 1003"/>
                <a:gd name="T47" fmla="*/ 262 h 1305"/>
                <a:gd name="T48" fmla="*/ 294 w 1003"/>
                <a:gd name="T49" fmla="*/ 322 h 1305"/>
                <a:gd name="T50" fmla="*/ 282 w 1003"/>
                <a:gd name="T51" fmla="*/ 391 h 1305"/>
                <a:gd name="T52" fmla="*/ 724 w 1003"/>
                <a:gd name="T53" fmla="*/ 528 h 1305"/>
                <a:gd name="T54" fmla="*/ 721 w 1003"/>
                <a:gd name="T55" fmla="*/ 356 h 1305"/>
                <a:gd name="T56" fmla="*/ 699 w 1003"/>
                <a:gd name="T57" fmla="*/ 290 h 1305"/>
                <a:gd name="T58" fmla="*/ 659 w 1003"/>
                <a:gd name="T59" fmla="*/ 236 h 1305"/>
                <a:gd name="T60" fmla="*/ 604 w 1003"/>
                <a:gd name="T61" fmla="*/ 195 h 1305"/>
                <a:gd name="T62" fmla="*/ 539 w 1003"/>
                <a:gd name="T63" fmla="*/ 174 h 1305"/>
                <a:gd name="T64" fmla="*/ 503 w 1003"/>
                <a:gd name="T65" fmla="*/ 0 h 1305"/>
                <a:gd name="T66" fmla="*/ 600 w 1003"/>
                <a:gd name="T67" fmla="*/ 11 h 1305"/>
                <a:gd name="T68" fmla="*/ 687 w 1003"/>
                <a:gd name="T69" fmla="*/ 46 h 1305"/>
                <a:gd name="T70" fmla="*/ 763 w 1003"/>
                <a:gd name="T71" fmla="*/ 99 h 1305"/>
                <a:gd name="T72" fmla="*/ 824 w 1003"/>
                <a:gd name="T73" fmla="*/ 168 h 1305"/>
                <a:gd name="T74" fmla="*/ 869 w 1003"/>
                <a:gd name="T75" fmla="*/ 250 h 1305"/>
                <a:gd name="T76" fmla="*/ 892 w 1003"/>
                <a:gd name="T77" fmla="*/ 342 h 1305"/>
                <a:gd name="T78" fmla="*/ 895 w 1003"/>
                <a:gd name="T79" fmla="*/ 528 h 1305"/>
                <a:gd name="T80" fmla="*/ 921 w 1003"/>
                <a:gd name="T81" fmla="*/ 530 h 1305"/>
                <a:gd name="T82" fmla="*/ 962 w 1003"/>
                <a:gd name="T83" fmla="*/ 551 h 1305"/>
                <a:gd name="T84" fmla="*/ 991 w 1003"/>
                <a:gd name="T85" fmla="*/ 586 h 1305"/>
                <a:gd name="T86" fmla="*/ 1003 w 1003"/>
                <a:gd name="T87" fmla="*/ 632 h 1305"/>
                <a:gd name="T88" fmla="*/ 999 w 1003"/>
                <a:gd name="T89" fmla="*/ 1226 h 1305"/>
                <a:gd name="T90" fmla="*/ 980 w 1003"/>
                <a:gd name="T91" fmla="*/ 1266 h 1305"/>
                <a:gd name="T92" fmla="*/ 944 w 1003"/>
                <a:gd name="T93" fmla="*/ 1294 h 1305"/>
                <a:gd name="T94" fmla="*/ 898 w 1003"/>
                <a:gd name="T95" fmla="*/ 1305 h 1305"/>
                <a:gd name="T96" fmla="*/ 79 w 1003"/>
                <a:gd name="T97" fmla="*/ 1302 h 1305"/>
                <a:gd name="T98" fmla="*/ 38 w 1003"/>
                <a:gd name="T99" fmla="*/ 1282 h 1305"/>
                <a:gd name="T100" fmla="*/ 9 w 1003"/>
                <a:gd name="T101" fmla="*/ 1248 h 1305"/>
                <a:gd name="T102" fmla="*/ 0 w 1003"/>
                <a:gd name="T103" fmla="*/ 1202 h 1305"/>
                <a:gd name="T104" fmla="*/ 2 w 1003"/>
                <a:gd name="T105" fmla="*/ 608 h 1305"/>
                <a:gd name="T106" fmla="*/ 22 w 1003"/>
                <a:gd name="T107" fmla="*/ 566 h 1305"/>
                <a:gd name="T108" fmla="*/ 57 w 1003"/>
                <a:gd name="T109" fmla="*/ 538 h 1305"/>
                <a:gd name="T110" fmla="*/ 103 w 1003"/>
                <a:gd name="T111" fmla="*/ 528 h 1305"/>
                <a:gd name="T112" fmla="*/ 112 w 1003"/>
                <a:gd name="T113" fmla="*/ 391 h 1305"/>
                <a:gd name="T114" fmla="*/ 124 w 1003"/>
                <a:gd name="T115" fmla="*/ 295 h 1305"/>
                <a:gd name="T116" fmla="*/ 157 w 1003"/>
                <a:gd name="T117" fmla="*/ 207 h 1305"/>
                <a:gd name="T118" fmla="*/ 211 w 1003"/>
                <a:gd name="T119" fmla="*/ 131 h 1305"/>
                <a:gd name="T120" fmla="*/ 279 w 1003"/>
                <a:gd name="T121" fmla="*/ 70 h 1305"/>
                <a:gd name="T122" fmla="*/ 362 w 1003"/>
                <a:gd name="T123" fmla="*/ 27 h 1305"/>
                <a:gd name="T124" fmla="*/ 454 w 1003"/>
                <a:gd name="T125" fmla="*/ 3 h 1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03" h="1305">
                  <a:moveTo>
                    <a:pt x="498" y="767"/>
                  </a:moveTo>
                  <a:lnTo>
                    <a:pt x="477" y="770"/>
                  </a:lnTo>
                  <a:lnTo>
                    <a:pt x="456" y="777"/>
                  </a:lnTo>
                  <a:lnTo>
                    <a:pt x="439" y="791"/>
                  </a:lnTo>
                  <a:lnTo>
                    <a:pt x="424" y="806"/>
                  </a:lnTo>
                  <a:lnTo>
                    <a:pt x="413" y="824"/>
                  </a:lnTo>
                  <a:lnTo>
                    <a:pt x="406" y="846"/>
                  </a:lnTo>
                  <a:lnTo>
                    <a:pt x="404" y="868"/>
                  </a:lnTo>
                  <a:lnTo>
                    <a:pt x="407" y="888"/>
                  </a:lnTo>
                  <a:lnTo>
                    <a:pt x="415" y="909"/>
                  </a:lnTo>
                  <a:lnTo>
                    <a:pt x="428" y="927"/>
                  </a:lnTo>
                  <a:lnTo>
                    <a:pt x="444" y="943"/>
                  </a:lnTo>
                  <a:lnTo>
                    <a:pt x="451" y="948"/>
                  </a:lnTo>
                  <a:lnTo>
                    <a:pt x="453" y="955"/>
                  </a:lnTo>
                  <a:lnTo>
                    <a:pt x="454" y="962"/>
                  </a:lnTo>
                  <a:lnTo>
                    <a:pt x="454" y="1089"/>
                  </a:lnTo>
                  <a:lnTo>
                    <a:pt x="458" y="1105"/>
                  </a:lnTo>
                  <a:lnTo>
                    <a:pt x="465" y="1119"/>
                  </a:lnTo>
                  <a:lnTo>
                    <a:pt x="477" y="1129"/>
                  </a:lnTo>
                  <a:lnTo>
                    <a:pt x="492" y="1135"/>
                  </a:lnTo>
                  <a:lnTo>
                    <a:pt x="510" y="1137"/>
                  </a:lnTo>
                  <a:lnTo>
                    <a:pt x="527" y="1130"/>
                  </a:lnTo>
                  <a:lnTo>
                    <a:pt x="538" y="1122"/>
                  </a:lnTo>
                  <a:lnTo>
                    <a:pt x="546" y="1113"/>
                  </a:lnTo>
                  <a:lnTo>
                    <a:pt x="550" y="1102"/>
                  </a:lnTo>
                  <a:lnTo>
                    <a:pt x="551" y="1089"/>
                  </a:lnTo>
                  <a:lnTo>
                    <a:pt x="551" y="964"/>
                  </a:lnTo>
                  <a:lnTo>
                    <a:pt x="552" y="955"/>
                  </a:lnTo>
                  <a:lnTo>
                    <a:pt x="555" y="948"/>
                  </a:lnTo>
                  <a:lnTo>
                    <a:pt x="562" y="943"/>
                  </a:lnTo>
                  <a:lnTo>
                    <a:pt x="578" y="927"/>
                  </a:lnTo>
                  <a:lnTo>
                    <a:pt x="591" y="908"/>
                  </a:lnTo>
                  <a:lnTo>
                    <a:pt x="598" y="887"/>
                  </a:lnTo>
                  <a:lnTo>
                    <a:pt x="599" y="863"/>
                  </a:lnTo>
                  <a:lnTo>
                    <a:pt x="597" y="841"/>
                  </a:lnTo>
                  <a:lnTo>
                    <a:pt x="589" y="820"/>
                  </a:lnTo>
                  <a:lnTo>
                    <a:pt x="576" y="801"/>
                  </a:lnTo>
                  <a:lnTo>
                    <a:pt x="561" y="787"/>
                  </a:lnTo>
                  <a:lnTo>
                    <a:pt x="541" y="775"/>
                  </a:lnTo>
                  <a:lnTo>
                    <a:pt x="518" y="769"/>
                  </a:lnTo>
                  <a:lnTo>
                    <a:pt x="498" y="767"/>
                  </a:lnTo>
                  <a:close/>
                  <a:moveTo>
                    <a:pt x="503" y="171"/>
                  </a:moveTo>
                  <a:lnTo>
                    <a:pt x="467" y="174"/>
                  </a:lnTo>
                  <a:lnTo>
                    <a:pt x="434" y="182"/>
                  </a:lnTo>
                  <a:lnTo>
                    <a:pt x="402" y="195"/>
                  </a:lnTo>
                  <a:lnTo>
                    <a:pt x="373" y="214"/>
                  </a:lnTo>
                  <a:lnTo>
                    <a:pt x="348" y="236"/>
                  </a:lnTo>
                  <a:lnTo>
                    <a:pt x="325" y="262"/>
                  </a:lnTo>
                  <a:lnTo>
                    <a:pt x="307" y="290"/>
                  </a:lnTo>
                  <a:lnTo>
                    <a:pt x="294" y="322"/>
                  </a:lnTo>
                  <a:lnTo>
                    <a:pt x="286" y="356"/>
                  </a:lnTo>
                  <a:lnTo>
                    <a:pt x="282" y="391"/>
                  </a:lnTo>
                  <a:lnTo>
                    <a:pt x="282" y="528"/>
                  </a:lnTo>
                  <a:lnTo>
                    <a:pt x="724" y="528"/>
                  </a:lnTo>
                  <a:lnTo>
                    <a:pt x="724" y="391"/>
                  </a:lnTo>
                  <a:lnTo>
                    <a:pt x="721" y="356"/>
                  </a:lnTo>
                  <a:lnTo>
                    <a:pt x="712" y="322"/>
                  </a:lnTo>
                  <a:lnTo>
                    <a:pt x="699" y="290"/>
                  </a:lnTo>
                  <a:lnTo>
                    <a:pt x="681" y="262"/>
                  </a:lnTo>
                  <a:lnTo>
                    <a:pt x="659" y="236"/>
                  </a:lnTo>
                  <a:lnTo>
                    <a:pt x="634" y="214"/>
                  </a:lnTo>
                  <a:lnTo>
                    <a:pt x="604" y="195"/>
                  </a:lnTo>
                  <a:lnTo>
                    <a:pt x="573" y="182"/>
                  </a:lnTo>
                  <a:lnTo>
                    <a:pt x="539" y="174"/>
                  </a:lnTo>
                  <a:lnTo>
                    <a:pt x="503" y="171"/>
                  </a:lnTo>
                  <a:close/>
                  <a:moveTo>
                    <a:pt x="503" y="0"/>
                  </a:moveTo>
                  <a:lnTo>
                    <a:pt x="552" y="3"/>
                  </a:lnTo>
                  <a:lnTo>
                    <a:pt x="600" y="11"/>
                  </a:lnTo>
                  <a:lnTo>
                    <a:pt x="645" y="27"/>
                  </a:lnTo>
                  <a:lnTo>
                    <a:pt x="687" y="46"/>
                  </a:lnTo>
                  <a:lnTo>
                    <a:pt x="727" y="70"/>
                  </a:lnTo>
                  <a:lnTo>
                    <a:pt x="763" y="99"/>
                  </a:lnTo>
                  <a:lnTo>
                    <a:pt x="796" y="131"/>
                  </a:lnTo>
                  <a:lnTo>
                    <a:pt x="824" y="168"/>
                  </a:lnTo>
                  <a:lnTo>
                    <a:pt x="849" y="207"/>
                  </a:lnTo>
                  <a:lnTo>
                    <a:pt x="869" y="250"/>
                  </a:lnTo>
                  <a:lnTo>
                    <a:pt x="883" y="295"/>
                  </a:lnTo>
                  <a:lnTo>
                    <a:pt x="892" y="342"/>
                  </a:lnTo>
                  <a:lnTo>
                    <a:pt x="895" y="391"/>
                  </a:lnTo>
                  <a:lnTo>
                    <a:pt x="895" y="528"/>
                  </a:lnTo>
                  <a:lnTo>
                    <a:pt x="898" y="528"/>
                  </a:lnTo>
                  <a:lnTo>
                    <a:pt x="921" y="530"/>
                  </a:lnTo>
                  <a:lnTo>
                    <a:pt x="943" y="538"/>
                  </a:lnTo>
                  <a:lnTo>
                    <a:pt x="962" y="551"/>
                  </a:lnTo>
                  <a:lnTo>
                    <a:pt x="979" y="566"/>
                  </a:lnTo>
                  <a:lnTo>
                    <a:pt x="991" y="586"/>
                  </a:lnTo>
                  <a:lnTo>
                    <a:pt x="999" y="608"/>
                  </a:lnTo>
                  <a:lnTo>
                    <a:pt x="1003" y="632"/>
                  </a:lnTo>
                  <a:lnTo>
                    <a:pt x="1003" y="1202"/>
                  </a:lnTo>
                  <a:lnTo>
                    <a:pt x="999" y="1226"/>
                  </a:lnTo>
                  <a:lnTo>
                    <a:pt x="992" y="1248"/>
                  </a:lnTo>
                  <a:lnTo>
                    <a:pt x="980" y="1266"/>
                  </a:lnTo>
                  <a:lnTo>
                    <a:pt x="963" y="1282"/>
                  </a:lnTo>
                  <a:lnTo>
                    <a:pt x="944" y="1294"/>
                  </a:lnTo>
                  <a:lnTo>
                    <a:pt x="922" y="1302"/>
                  </a:lnTo>
                  <a:lnTo>
                    <a:pt x="898" y="1305"/>
                  </a:lnTo>
                  <a:lnTo>
                    <a:pt x="103" y="1305"/>
                  </a:lnTo>
                  <a:lnTo>
                    <a:pt x="79" y="1302"/>
                  </a:lnTo>
                  <a:lnTo>
                    <a:pt x="57" y="1294"/>
                  </a:lnTo>
                  <a:lnTo>
                    <a:pt x="38" y="1282"/>
                  </a:lnTo>
                  <a:lnTo>
                    <a:pt x="22" y="1266"/>
                  </a:lnTo>
                  <a:lnTo>
                    <a:pt x="9" y="1248"/>
                  </a:lnTo>
                  <a:lnTo>
                    <a:pt x="2" y="1226"/>
                  </a:lnTo>
                  <a:lnTo>
                    <a:pt x="0" y="1202"/>
                  </a:lnTo>
                  <a:lnTo>
                    <a:pt x="0" y="632"/>
                  </a:lnTo>
                  <a:lnTo>
                    <a:pt x="2" y="608"/>
                  </a:lnTo>
                  <a:lnTo>
                    <a:pt x="9" y="586"/>
                  </a:lnTo>
                  <a:lnTo>
                    <a:pt x="22" y="566"/>
                  </a:lnTo>
                  <a:lnTo>
                    <a:pt x="38" y="551"/>
                  </a:lnTo>
                  <a:lnTo>
                    <a:pt x="57" y="538"/>
                  </a:lnTo>
                  <a:lnTo>
                    <a:pt x="79" y="530"/>
                  </a:lnTo>
                  <a:lnTo>
                    <a:pt x="103" y="528"/>
                  </a:lnTo>
                  <a:lnTo>
                    <a:pt x="112" y="528"/>
                  </a:lnTo>
                  <a:lnTo>
                    <a:pt x="112" y="391"/>
                  </a:lnTo>
                  <a:lnTo>
                    <a:pt x="115" y="342"/>
                  </a:lnTo>
                  <a:lnTo>
                    <a:pt x="124" y="295"/>
                  </a:lnTo>
                  <a:lnTo>
                    <a:pt x="138" y="250"/>
                  </a:lnTo>
                  <a:lnTo>
                    <a:pt x="157" y="207"/>
                  </a:lnTo>
                  <a:lnTo>
                    <a:pt x="182" y="168"/>
                  </a:lnTo>
                  <a:lnTo>
                    <a:pt x="211" y="131"/>
                  </a:lnTo>
                  <a:lnTo>
                    <a:pt x="243" y="99"/>
                  </a:lnTo>
                  <a:lnTo>
                    <a:pt x="279" y="70"/>
                  </a:lnTo>
                  <a:lnTo>
                    <a:pt x="319" y="46"/>
                  </a:lnTo>
                  <a:lnTo>
                    <a:pt x="362" y="27"/>
                  </a:lnTo>
                  <a:lnTo>
                    <a:pt x="406" y="11"/>
                  </a:lnTo>
                  <a:lnTo>
                    <a:pt x="454" y="3"/>
                  </a:lnTo>
                  <a:lnTo>
                    <a:pt x="5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2" name="Group 984"/>
          <p:cNvGrpSpPr/>
          <p:nvPr/>
        </p:nvGrpSpPr>
        <p:grpSpPr>
          <a:xfrm>
            <a:off x="6627148" y="5179257"/>
            <a:ext cx="573088" cy="573088"/>
            <a:chOff x="9080500" y="3451225"/>
            <a:chExt cx="573088" cy="573088"/>
          </a:xfrm>
          <a:solidFill>
            <a:srgbClr val="000000"/>
          </a:solidFill>
        </p:grpSpPr>
        <p:sp>
          <p:nvSpPr>
            <p:cNvPr id="403" name="Freeform 369"/>
            <p:cNvSpPr>
              <a:spLocks/>
            </p:cNvSpPr>
            <p:nvPr/>
          </p:nvSpPr>
          <p:spPr bwMode="auto">
            <a:xfrm>
              <a:off x="9555163" y="3590925"/>
              <a:ext cx="98425" cy="207963"/>
            </a:xfrm>
            <a:custGeom>
              <a:avLst/>
              <a:gdLst>
                <a:gd name="T0" fmla="*/ 366 w 622"/>
                <a:gd name="T1" fmla="*/ 0 h 1312"/>
                <a:gd name="T2" fmla="*/ 419 w 622"/>
                <a:gd name="T3" fmla="*/ 94 h 1312"/>
                <a:gd name="T4" fmla="*/ 466 w 622"/>
                <a:gd name="T5" fmla="*/ 190 h 1312"/>
                <a:gd name="T6" fmla="*/ 507 w 622"/>
                <a:gd name="T7" fmla="*/ 290 h 1312"/>
                <a:gd name="T8" fmla="*/ 542 w 622"/>
                <a:gd name="T9" fmla="*/ 391 h 1312"/>
                <a:gd name="T10" fmla="*/ 570 w 622"/>
                <a:gd name="T11" fmla="*/ 495 h 1312"/>
                <a:gd name="T12" fmla="*/ 592 w 622"/>
                <a:gd name="T13" fmla="*/ 601 h 1312"/>
                <a:gd name="T14" fmla="*/ 609 w 622"/>
                <a:gd name="T15" fmla="*/ 708 h 1312"/>
                <a:gd name="T16" fmla="*/ 619 w 622"/>
                <a:gd name="T17" fmla="*/ 817 h 1312"/>
                <a:gd name="T18" fmla="*/ 622 w 622"/>
                <a:gd name="T19" fmla="*/ 928 h 1312"/>
                <a:gd name="T20" fmla="*/ 620 w 622"/>
                <a:gd name="T21" fmla="*/ 1025 h 1312"/>
                <a:gd name="T22" fmla="*/ 612 w 622"/>
                <a:gd name="T23" fmla="*/ 1122 h 1312"/>
                <a:gd name="T24" fmla="*/ 599 w 622"/>
                <a:gd name="T25" fmla="*/ 1217 h 1312"/>
                <a:gd name="T26" fmla="*/ 581 w 622"/>
                <a:gd name="T27" fmla="*/ 1312 h 1312"/>
                <a:gd name="T28" fmla="*/ 141 w 622"/>
                <a:gd name="T29" fmla="*/ 1155 h 1312"/>
                <a:gd name="T30" fmla="*/ 152 w 622"/>
                <a:gd name="T31" fmla="*/ 1080 h 1312"/>
                <a:gd name="T32" fmla="*/ 159 w 622"/>
                <a:gd name="T33" fmla="*/ 1004 h 1312"/>
                <a:gd name="T34" fmla="*/ 161 w 622"/>
                <a:gd name="T35" fmla="*/ 928 h 1312"/>
                <a:gd name="T36" fmla="*/ 158 w 622"/>
                <a:gd name="T37" fmla="*/ 841 h 1312"/>
                <a:gd name="T38" fmla="*/ 150 w 622"/>
                <a:gd name="T39" fmla="*/ 756 h 1312"/>
                <a:gd name="T40" fmla="*/ 137 w 622"/>
                <a:gd name="T41" fmla="*/ 674 h 1312"/>
                <a:gd name="T42" fmla="*/ 119 w 622"/>
                <a:gd name="T43" fmla="*/ 593 h 1312"/>
                <a:gd name="T44" fmla="*/ 96 w 622"/>
                <a:gd name="T45" fmla="*/ 514 h 1312"/>
                <a:gd name="T46" fmla="*/ 68 w 622"/>
                <a:gd name="T47" fmla="*/ 436 h 1312"/>
                <a:gd name="T48" fmla="*/ 36 w 622"/>
                <a:gd name="T49" fmla="*/ 362 h 1312"/>
                <a:gd name="T50" fmla="*/ 0 w 622"/>
                <a:gd name="T51" fmla="*/ 289 h 1312"/>
                <a:gd name="T52" fmla="*/ 366 w 622"/>
                <a:gd name="T53" fmla="*/ 0 h 1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2" h="1312">
                  <a:moveTo>
                    <a:pt x="366" y="0"/>
                  </a:moveTo>
                  <a:lnTo>
                    <a:pt x="419" y="94"/>
                  </a:lnTo>
                  <a:lnTo>
                    <a:pt x="466" y="190"/>
                  </a:lnTo>
                  <a:lnTo>
                    <a:pt x="507" y="290"/>
                  </a:lnTo>
                  <a:lnTo>
                    <a:pt x="542" y="391"/>
                  </a:lnTo>
                  <a:lnTo>
                    <a:pt x="570" y="495"/>
                  </a:lnTo>
                  <a:lnTo>
                    <a:pt x="592" y="601"/>
                  </a:lnTo>
                  <a:lnTo>
                    <a:pt x="609" y="708"/>
                  </a:lnTo>
                  <a:lnTo>
                    <a:pt x="619" y="817"/>
                  </a:lnTo>
                  <a:lnTo>
                    <a:pt x="622" y="928"/>
                  </a:lnTo>
                  <a:lnTo>
                    <a:pt x="620" y="1025"/>
                  </a:lnTo>
                  <a:lnTo>
                    <a:pt x="612" y="1122"/>
                  </a:lnTo>
                  <a:lnTo>
                    <a:pt x="599" y="1217"/>
                  </a:lnTo>
                  <a:lnTo>
                    <a:pt x="581" y="1312"/>
                  </a:lnTo>
                  <a:lnTo>
                    <a:pt x="141" y="1155"/>
                  </a:lnTo>
                  <a:lnTo>
                    <a:pt x="152" y="1080"/>
                  </a:lnTo>
                  <a:lnTo>
                    <a:pt x="159" y="1004"/>
                  </a:lnTo>
                  <a:lnTo>
                    <a:pt x="161" y="928"/>
                  </a:lnTo>
                  <a:lnTo>
                    <a:pt x="158" y="841"/>
                  </a:lnTo>
                  <a:lnTo>
                    <a:pt x="150" y="756"/>
                  </a:lnTo>
                  <a:lnTo>
                    <a:pt x="137" y="674"/>
                  </a:lnTo>
                  <a:lnTo>
                    <a:pt x="119" y="593"/>
                  </a:lnTo>
                  <a:lnTo>
                    <a:pt x="96" y="514"/>
                  </a:lnTo>
                  <a:lnTo>
                    <a:pt x="68" y="436"/>
                  </a:lnTo>
                  <a:lnTo>
                    <a:pt x="36" y="362"/>
                  </a:lnTo>
                  <a:lnTo>
                    <a:pt x="0" y="289"/>
                  </a:lnTo>
                  <a:lnTo>
                    <a:pt x="3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370"/>
            <p:cNvSpPr>
              <a:spLocks/>
            </p:cNvSpPr>
            <p:nvPr/>
          </p:nvSpPr>
          <p:spPr bwMode="auto">
            <a:xfrm>
              <a:off x="9080500" y="3595688"/>
              <a:ext cx="541338" cy="428625"/>
            </a:xfrm>
            <a:custGeom>
              <a:avLst/>
              <a:gdLst>
                <a:gd name="T0" fmla="*/ 611 w 3414"/>
                <a:gd name="T1" fmla="*/ 282 h 2701"/>
                <a:gd name="T2" fmla="*/ 540 w 3414"/>
                <a:gd name="T3" fmla="*/ 446 h 2701"/>
                <a:gd name="T4" fmla="*/ 490 w 3414"/>
                <a:gd name="T5" fmla="*/ 619 h 2701"/>
                <a:gd name="T6" fmla="*/ 465 w 3414"/>
                <a:gd name="T7" fmla="*/ 802 h 2701"/>
                <a:gd name="T8" fmla="*/ 465 w 3414"/>
                <a:gd name="T9" fmla="*/ 992 h 2701"/>
                <a:gd name="T10" fmla="*/ 491 w 3414"/>
                <a:gd name="T11" fmla="*/ 1179 h 2701"/>
                <a:gd name="T12" fmla="*/ 542 w 3414"/>
                <a:gd name="T13" fmla="*/ 1355 h 2701"/>
                <a:gd name="T14" fmla="*/ 615 w 3414"/>
                <a:gd name="T15" fmla="*/ 1521 h 2701"/>
                <a:gd name="T16" fmla="*/ 711 w 3414"/>
                <a:gd name="T17" fmla="*/ 1674 h 2701"/>
                <a:gd name="T18" fmla="*/ 824 w 3414"/>
                <a:gd name="T19" fmla="*/ 1814 h 2701"/>
                <a:gd name="T20" fmla="*/ 955 w 3414"/>
                <a:gd name="T21" fmla="*/ 1937 h 2701"/>
                <a:gd name="T22" fmla="*/ 1101 w 3414"/>
                <a:gd name="T23" fmla="*/ 2041 h 2701"/>
                <a:gd name="T24" fmla="*/ 1261 w 3414"/>
                <a:gd name="T25" fmla="*/ 2125 h 2701"/>
                <a:gd name="T26" fmla="*/ 1434 w 3414"/>
                <a:gd name="T27" fmla="*/ 2188 h 2701"/>
                <a:gd name="T28" fmla="*/ 1615 w 3414"/>
                <a:gd name="T29" fmla="*/ 2226 h 2701"/>
                <a:gd name="T30" fmla="*/ 1804 w 3414"/>
                <a:gd name="T31" fmla="*/ 2239 h 2701"/>
                <a:gd name="T32" fmla="*/ 1989 w 3414"/>
                <a:gd name="T33" fmla="*/ 2227 h 2701"/>
                <a:gd name="T34" fmla="*/ 2166 w 3414"/>
                <a:gd name="T35" fmla="*/ 2190 h 2701"/>
                <a:gd name="T36" fmla="*/ 2333 w 3414"/>
                <a:gd name="T37" fmla="*/ 2131 h 2701"/>
                <a:gd name="T38" fmla="*/ 2490 w 3414"/>
                <a:gd name="T39" fmla="*/ 2052 h 2701"/>
                <a:gd name="T40" fmla="*/ 2634 w 3414"/>
                <a:gd name="T41" fmla="*/ 1952 h 2701"/>
                <a:gd name="T42" fmla="*/ 2763 w 3414"/>
                <a:gd name="T43" fmla="*/ 1836 h 2701"/>
                <a:gd name="T44" fmla="*/ 2877 w 3414"/>
                <a:gd name="T45" fmla="*/ 1704 h 2701"/>
                <a:gd name="T46" fmla="*/ 2974 w 3414"/>
                <a:gd name="T47" fmla="*/ 1558 h 2701"/>
                <a:gd name="T48" fmla="*/ 3369 w 3414"/>
                <a:gd name="T49" fmla="*/ 1797 h 2701"/>
                <a:gd name="T50" fmla="*/ 3267 w 3414"/>
                <a:gd name="T51" fmla="*/ 1954 h 2701"/>
                <a:gd name="T52" fmla="*/ 3146 w 3414"/>
                <a:gd name="T53" fmla="*/ 2102 h 2701"/>
                <a:gd name="T54" fmla="*/ 3005 w 3414"/>
                <a:gd name="T55" fmla="*/ 2243 h 2701"/>
                <a:gd name="T56" fmla="*/ 2846 w 3414"/>
                <a:gd name="T57" fmla="*/ 2370 h 2701"/>
                <a:gd name="T58" fmla="*/ 2676 w 3414"/>
                <a:gd name="T59" fmla="*/ 2477 h 2701"/>
                <a:gd name="T60" fmla="*/ 2495 w 3414"/>
                <a:gd name="T61" fmla="*/ 2564 h 2701"/>
                <a:gd name="T62" fmla="*/ 2306 w 3414"/>
                <a:gd name="T63" fmla="*/ 2630 h 2701"/>
                <a:gd name="T64" fmla="*/ 2109 w 3414"/>
                <a:gd name="T65" fmla="*/ 2675 h 2701"/>
                <a:gd name="T66" fmla="*/ 1907 w 3414"/>
                <a:gd name="T67" fmla="*/ 2698 h 2701"/>
                <a:gd name="T68" fmla="*/ 1701 w 3414"/>
                <a:gd name="T69" fmla="*/ 2698 h 2701"/>
                <a:gd name="T70" fmla="*/ 1499 w 3414"/>
                <a:gd name="T71" fmla="*/ 2675 h 2701"/>
                <a:gd name="T72" fmla="*/ 1303 w 3414"/>
                <a:gd name="T73" fmla="*/ 2630 h 2701"/>
                <a:gd name="T74" fmla="*/ 1113 w 3414"/>
                <a:gd name="T75" fmla="*/ 2564 h 2701"/>
                <a:gd name="T76" fmla="*/ 933 w 3414"/>
                <a:gd name="T77" fmla="*/ 2477 h 2701"/>
                <a:gd name="T78" fmla="*/ 762 w 3414"/>
                <a:gd name="T79" fmla="*/ 2370 h 2701"/>
                <a:gd name="T80" fmla="*/ 603 w 3414"/>
                <a:gd name="T81" fmla="*/ 2243 h 2701"/>
                <a:gd name="T82" fmla="*/ 458 w 3414"/>
                <a:gd name="T83" fmla="*/ 2097 h 2701"/>
                <a:gd name="T84" fmla="*/ 331 w 3414"/>
                <a:gd name="T85" fmla="*/ 1938 h 2701"/>
                <a:gd name="T86" fmla="*/ 224 w 3414"/>
                <a:gd name="T87" fmla="*/ 1768 h 2701"/>
                <a:gd name="T88" fmla="*/ 137 w 3414"/>
                <a:gd name="T89" fmla="*/ 1587 h 2701"/>
                <a:gd name="T90" fmla="*/ 70 w 3414"/>
                <a:gd name="T91" fmla="*/ 1398 h 2701"/>
                <a:gd name="T92" fmla="*/ 26 w 3414"/>
                <a:gd name="T93" fmla="*/ 1202 h 2701"/>
                <a:gd name="T94" fmla="*/ 3 w 3414"/>
                <a:gd name="T95" fmla="*/ 999 h 2701"/>
                <a:gd name="T96" fmla="*/ 3 w 3414"/>
                <a:gd name="T97" fmla="*/ 790 h 2701"/>
                <a:gd name="T98" fmla="*/ 27 w 3414"/>
                <a:gd name="T99" fmla="*/ 582 h 2701"/>
                <a:gd name="T100" fmla="*/ 74 w 3414"/>
                <a:gd name="T101" fmla="*/ 380 h 2701"/>
                <a:gd name="T102" fmla="*/ 145 w 3414"/>
                <a:gd name="T103" fmla="*/ 185 h 2701"/>
                <a:gd name="T104" fmla="*/ 238 w 3414"/>
                <a:gd name="T105" fmla="*/ 0 h 2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14" h="2701">
                  <a:moveTo>
                    <a:pt x="238" y="0"/>
                  </a:moveTo>
                  <a:lnTo>
                    <a:pt x="611" y="282"/>
                  </a:lnTo>
                  <a:lnTo>
                    <a:pt x="573" y="362"/>
                  </a:lnTo>
                  <a:lnTo>
                    <a:pt x="540" y="446"/>
                  </a:lnTo>
                  <a:lnTo>
                    <a:pt x="511" y="531"/>
                  </a:lnTo>
                  <a:lnTo>
                    <a:pt x="490" y="619"/>
                  </a:lnTo>
                  <a:lnTo>
                    <a:pt x="474" y="710"/>
                  </a:lnTo>
                  <a:lnTo>
                    <a:pt x="465" y="802"/>
                  </a:lnTo>
                  <a:lnTo>
                    <a:pt x="462" y="897"/>
                  </a:lnTo>
                  <a:lnTo>
                    <a:pt x="465" y="992"/>
                  </a:lnTo>
                  <a:lnTo>
                    <a:pt x="475" y="1086"/>
                  </a:lnTo>
                  <a:lnTo>
                    <a:pt x="491" y="1179"/>
                  </a:lnTo>
                  <a:lnTo>
                    <a:pt x="513" y="1267"/>
                  </a:lnTo>
                  <a:lnTo>
                    <a:pt x="542" y="1355"/>
                  </a:lnTo>
                  <a:lnTo>
                    <a:pt x="576" y="1440"/>
                  </a:lnTo>
                  <a:lnTo>
                    <a:pt x="615" y="1521"/>
                  </a:lnTo>
                  <a:lnTo>
                    <a:pt x="660" y="1600"/>
                  </a:lnTo>
                  <a:lnTo>
                    <a:pt x="711" y="1674"/>
                  </a:lnTo>
                  <a:lnTo>
                    <a:pt x="764" y="1746"/>
                  </a:lnTo>
                  <a:lnTo>
                    <a:pt x="824" y="1814"/>
                  </a:lnTo>
                  <a:lnTo>
                    <a:pt x="887" y="1877"/>
                  </a:lnTo>
                  <a:lnTo>
                    <a:pt x="955" y="1937"/>
                  </a:lnTo>
                  <a:lnTo>
                    <a:pt x="1027" y="1990"/>
                  </a:lnTo>
                  <a:lnTo>
                    <a:pt x="1101" y="2041"/>
                  </a:lnTo>
                  <a:lnTo>
                    <a:pt x="1180" y="2086"/>
                  </a:lnTo>
                  <a:lnTo>
                    <a:pt x="1261" y="2125"/>
                  </a:lnTo>
                  <a:lnTo>
                    <a:pt x="1346" y="2159"/>
                  </a:lnTo>
                  <a:lnTo>
                    <a:pt x="1434" y="2188"/>
                  </a:lnTo>
                  <a:lnTo>
                    <a:pt x="1522" y="2210"/>
                  </a:lnTo>
                  <a:lnTo>
                    <a:pt x="1615" y="2226"/>
                  </a:lnTo>
                  <a:lnTo>
                    <a:pt x="1709" y="2236"/>
                  </a:lnTo>
                  <a:lnTo>
                    <a:pt x="1804" y="2239"/>
                  </a:lnTo>
                  <a:lnTo>
                    <a:pt x="1898" y="2236"/>
                  </a:lnTo>
                  <a:lnTo>
                    <a:pt x="1989" y="2227"/>
                  </a:lnTo>
                  <a:lnTo>
                    <a:pt x="2079" y="2212"/>
                  </a:lnTo>
                  <a:lnTo>
                    <a:pt x="2166" y="2190"/>
                  </a:lnTo>
                  <a:lnTo>
                    <a:pt x="2251" y="2164"/>
                  </a:lnTo>
                  <a:lnTo>
                    <a:pt x="2333" y="2131"/>
                  </a:lnTo>
                  <a:lnTo>
                    <a:pt x="2413" y="2093"/>
                  </a:lnTo>
                  <a:lnTo>
                    <a:pt x="2490" y="2052"/>
                  </a:lnTo>
                  <a:lnTo>
                    <a:pt x="2563" y="2005"/>
                  </a:lnTo>
                  <a:lnTo>
                    <a:pt x="2634" y="1952"/>
                  </a:lnTo>
                  <a:lnTo>
                    <a:pt x="2701" y="1896"/>
                  </a:lnTo>
                  <a:lnTo>
                    <a:pt x="2763" y="1836"/>
                  </a:lnTo>
                  <a:lnTo>
                    <a:pt x="2822" y="1772"/>
                  </a:lnTo>
                  <a:lnTo>
                    <a:pt x="2877" y="1704"/>
                  </a:lnTo>
                  <a:lnTo>
                    <a:pt x="2928" y="1633"/>
                  </a:lnTo>
                  <a:lnTo>
                    <a:pt x="2974" y="1558"/>
                  </a:lnTo>
                  <a:lnTo>
                    <a:pt x="3414" y="1715"/>
                  </a:lnTo>
                  <a:lnTo>
                    <a:pt x="3369" y="1797"/>
                  </a:lnTo>
                  <a:lnTo>
                    <a:pt x="3319" y="1877"/>
                  </a:lnTo>
                  <a:lnTo>
                    <a:pt x="3267" y="1954"/>
                  </a:lnTo>
                  <a:lnTo>
                    <a:pt x="3208" y="2030"/>
                  </a:lnTo>
                  <a:lnTo>
                    <a:pt x="3146" y="2102"/>
                  </a:lnTo>
                  <a:lnTo>
                    <a:pt x="3080" y="2172"/>
                  </a:lnTo>
                  <a:lnTo>
                    <a:pt x="3005" y="2243"/>
                  </a:lnTo>
                  <a:lnTo>
                    <a:pt x="2928" y="2308"/>
                  </a:lnTo>
                  <a:lnTo>
                    <a:pt x="2846" y="2370"/>
                  </a:lnTo>
                  <a:lnTo>
                    <a:pt x="2763" y="2426"/>
                  </a:lnTo>
                  <a:lnTo>
                    <a:pt x="2676" y="2477"/>
                  </a:lnTo>
                  <a:lnTo>
                    <a:pt x="2586" y="2523"/>
                  </a:lnTo>
                  <a:lnTo>
                    <a:pt x="2495" y="2564"/>
                  </a:lnTo>
                  <a:lnTo>
                    <a:pt x="2401" y="2600"/>
                  </a:lnTo>
                  <a:lnTo>
                    <a:pt x="2306" y="2630"/>
                  </a:lnTo>
                  <a:lnTo>
                    <a:pt x="2208" y="2655"/>
                  </a:lnTo>
                  <a:lnTo>
                    <a:pt x="2109" y="2675"/>
                  </a:lnTo>
                  <a:lnTo>
                    <a:pt x="2009" y="2689"/>
                  </a:lnTo>
                  <a:lnTo>
                    <a:pt x="1907" y="2698"/>
                  </a:lnTo>
                  <a:lnTo>
                    <a:pt x="1804" y="2701"/>
                  </a:lnTo>
                  <a:lnTo>
                    <a:pt x="1701" y="2698"/>
                  </a:lnTo>
                  <a:lnTo>
                    <a:pt x="1600" y="2689"/>
                  </a:lnTo>
                  <a:lnTo>
                    <a:pt x="1499" y="2675"/>
                  </a:lnTo>
                  <a:lnTo>
                    <a:pt x="1401" y="2655"/>
                  </a:lnTo>
                  <a:lnTo>
                    <a:pt x="1303" y="2630"/>
                  </a:lnTo>
                  <a:lnTo>
                    <a:pt x="1208" y="2600"/>
                  </a:lnTo>
                  <a:lnTo>
                    <a:pt x="1113" y="2564"/>
                  </a:lnTo>
                  <a:lnTo>
                    <a:pt x="1022" y="2523"/>
                  </a:lnTo>
                  <a:lnTo>
                    <a:pt x="933" y="2477"/>
                  </a:lnTo>
                  <a:lnTo>
                    <a:pt x="847" y="2426"/>
                  </a:lnTo>
                  <a:lnTo>
                    <a:pt x="762" y="2370"/>
                  </a:lnTo>
                  <a:lnTo>
                    <a:pt x="681" y="2308"/>
                  </a:lnTo>
                  <a:lnTo>
                    <a:pt x="603" y="2243"/>
                  </a:lnTo>
                  <a:lnTo>
                    <a:pt x="529" y="2172"/>
                  </a:lnTo>
                  <a:lnTo>
                    <a:pt x="458" y="2097"/>
                  </a:lnTo>
                  <a:lnTo>
                    <a:pt x="393" y="2019"/>
                  </a:lnTo>
                  <a:lnTo>
                    <a:pt x="331" y="1938"/>
                  </a:lnTo>
                  <a:lnTo>
                    <a:pt x="275" y="1854"/>
                  </a:lnTo>
                  <a:lnTo>
                    <a:pt x="224" y="1768"/>
                  </a:lnTo>
                  <a:lnTo>
                    <a:pt x="178" y="1679"/>
                  </a:lnTo>
                  <a:lnTo>
                    <a:pt x="137" y="1587"/>
                  </a:lnTo>
                  <a:lnTo>
                    <a:pt x="101" y="1493"/>
                  </a:lnTo>
                  <a:lnTo>
                    <a:pt x="70" y="1398"/>
                  </a:lnTo>
                  <a:lnTo>
                    <a:pt x="45" y="1300"/>
                  </a:lnTo>
                  <a:lnTo>
                    <a:pt x="26" y="1202"/>
                  </a:lnTo>
                  <a:lnTo>
                    <a:pt x="12" y="1101"/>
                  </a:lnTo>
                  <a:lnTo>
                    <a:pt x="3" y="999"/>
                  </a:lnTo>
                  <a:lnTo>
                    <a:pt x="0" y="897"/>
                  </a:lnTo>
                  <a:lnTo>
                    <a:pt x="3" y="790"/>
                  </a:lnTo>
                  <a:lnTo>
                    <a:pt x="12" y="685"/>
                  </a:lnTo>
                  <a:lnTo>
                    <a:pt x="27" y="582"/>
                  </a:lnTo>
                  <a:lnTo>
                    <a:pt x="48" y="480"/>
                  </a:lnTo>
                  <a:lnTo>
                    <a:pt x="74" y="380"/>
                  </a:lnTo>
                  <a:lnTo>
                    <a:pt x="107" y="281"/>
                  </a:lnTo>
                  <a:lnTo>
                    <a:pt x="145" y="185"/>
                  </a:lnTo>
                  <a:lnTo>
                    <a:pt x="189" y="91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371"/>
            <p:cNvSpPr>
              <a:spLocks/>
            </p:cNvSpPr>
            <p:nvPr/>
          </p:nvSpPr>
          <p:spPr bwMode="auto">
            <a:xfrm>
              <a:off x="9163050" y="3451225"/>
              <a:ext cx="404813" cy="130175"/>
            </a:xfrm>
            <a:custGeom>
              <a:avLst/>
              <a:gdLst>
                <a:gd name="T0" fmla="*/ 1287 w 2550"/>
                <a:gd name="T1" fmla="*/ 0 h 822"/>
                <a:gd name="T2" fmla="*/ 1389 w 2550"/>
                <a:gd name="T3" fmla="*/ 2 h 822"/>
                <a:gd name="T4" fmla="*/ 1489 w 2550"/>
                <a:gd name="T5" fmla="*/ 11 h 822"/>
                <a:gd name="T6" fmla="*/ 1589 w 2550"/>
                <a:gd name="T7" fmla="*/ 24 h 822"/>
                <a:gd name="T8" fmla="*/ 1687 w 2550"/>
                <a:gd name="T9" fmla="*/ 44 h 822"/>
                <a:gd name="T10" fmla="*/ 1783 w 2550"/>
                <a:gd name="T11" fmla="*/ 68 h 822"/>
                <a:gd name="T12" fmla="*/ 1878 w 2550"/>
                <a:gd name="T13" fmla="*/ 98 h 822"/>
                <a:gd name="T14" fmla="*/ 1970 w 2550"/>
                <a:gd name="T15" fmla="*/ 133 h 822"/>
                <a:gd name="T16" fmla="*/ 2061 w 2550"/>
                <a:gd name="T17" fmla="*/ 172 h 822"/>
                <a:gd name="T18" fmla="*/ 2148 w 2550"/>
                <a:gd name="T19" fmla="*/ 217 h 822"/>
                <a:gd name="T20" fmla="*/ 2234 w 2550"/>
                <a:gd name="T21" fmla="*/ 268 h 822"/>
                <a:gd name="T22" fmla="*/ 2317 w 2550"/>
                <a:gd name="T23" fmla="*/ 323 h 822"/>
                <a:gd name="T24" fmla="*/ 2399 w 2550"/>
                <a:gd name="T25" fmla="*/ 382 h 822"/>
                <a:gd name="T26" fmla="*/ 2475 w 2550"/>
                <a:gd name="T27" fmla="*/ 447 h 822"/>
                <a:gd name="T28" fmla="*/ 2550 w 2550"/>
                <a:gd name="T29" fmla="*/ 515 h 822"/>
                <a:gd name="T30" fmla="*/ 2184 w 2550"/>
                <a:gd name="T31" fmla="*/ 804 h 822"/>
                <a:gd name="T32" fmla="*/ 2117 w 2550"/>
                <a:gd name="T33" fmla="*/ 748 h 822"/>
                <a:gd name="T34" fmla="*/ 2046 w 2550"/>
                <a:gd name="T35" fmla="*/ 697 h 822"/>
                <a:gd name="T36" fmla="*/ 1973 w 2550"/>
                <a:gd name="T37" fmla="*/ 650 h 822"/>
                <a:gd name="T38" fmla="*/ 1896 w 2550"/>
                <a:gd name="T39" fmla="*/ 607 h 822"/>
                <a:gd name="T40" fmla="*/ 1816 w 2550"/>
                <a:gd name="T41" fmla="*/ 569 h 822"/>
                <a:gd name="T42" fmla="*/ 1734 w 2550"/>
                <a:gd name="T43" fmla="*/ 537 h 822"/>
                <a:gd name="T44" fmla="*/ 1648 w 2550"/>
                <a:gd name="T45" fmla="*/ 510 h 822"/>
                <a:gd name="T46" fmla="*/ 1562 w 2550"/>
                <a:gd name="T47" fmla="*/ 489 h 822"/>
                <a:gd name="T48" fmla="*/ 1472 w 2550"/>
                <a:gd name="T49" fmla="*/ 474 h 822"/>
                <a:gd name="T50" fmla="*/ 1381 w 2550"/>
                <a:gd name="T51" fmla="*/ 464 h 822"/>
                <a:gd name="T52" fmla="*/ 1287 w 2550"/>
                <a:gd name="T53" fmla="*/ 461 h 822"/>
                <a:gd name="T54" fmla="*/ 1192 w 2550"/>
                <a:gd name="T55" fmla="*/ 464 h 822"/>
                <a:gd name="T56" fmla="*/ 1098 w 2550"/>
                <a:gd name="T57" fmla="*/ 474 h 822"/>
                <a:gd name="T58" fmla="*/ 1007 w 2550"/>
                <a:gd name="T59" fmla="*/ 490 h 822"/>
                <a:gd name="T60" fmla="*/ 917 w 2550"/>
                <a:gd name="T61" fmla="*/ 512 h 822"/>
                <a:gd name="T62" fmla="*/ 830 w 2550"/>
                <a:gd name="T63" fmla="*/ 541 h 822"/>
                <a:gd name="T64" fmla="*/ 745 w 2550"/>
                <a:gd name="T65" fmla="*/ 575 h 822"/>
                <a:gd name="T66" fmla="*/ 664 w 2550"/>
                <a:gd name="T67" fmla="*/ 614 h 822"/>
                <a:gd name="T68" fmla="*/ 585 w 2550"/>
                <a:gd name="T69" fmla="*/ 659 h 822"/>
                <a:gd name="T70" fmla="*/ 511 w 2550"/>
                <a:gd name="T71" fmla="*/ 709 h 822"/>
                <a:gd name="T72" fmla="*/ 439 w 2550"/>
                <a:gd name="T73" fmla="*/ 762 h 822"/>
                <a:gd name="T74" fmla="*/ 373 w 2550"/>
                <a:gd name="T75" fmla="*/ 822 h 822"/>
                <a:gd name="T76" fmla="*/ 0 w 2550"/>
                <a:gd name="T77" fmla="*/ 540 h 822"/>
                <a:gd name="T78" fmla="*/ 12 w 2550"/>
                <a:gd name="T79" fmla="*/ 529 h 822"/>
                <a:gd name="T80" fmla="*/ 86 w 2550"/>
                <a:gd name="T81" fmla="*/ 458 h 822"/>
                <a:gd name="T82" fmla="*/ 164 w 2550"/>
                <a:gd name="T83" fmla="*/ 392 h 822"/>
                <a:gd name="T84" fmla="*/ 245 w 2550"/>
                <a:gd name="T85" fmla="*/ 330 h 822"/>
                <a:gd name="T86" fmla="*/ 330 w 2550"/>
                <a:gd name="T87" fmla="*/ 274 h 822"/>
                <a:gd name="T88" fmla="*/ 416 w 2550"/>
                <a:gd name="T89" fmla="*/ 224 h 822"/>
                <a:gd name="T90" fmla="*/ 505 w 2550"/>
                <a:gd name="T91" fmla="*/ 178 h 822"/>
                <a:gd name="T92" fmla="*/ 596 w 2550"/>
                <a:gd name="T93" fmla="*/ 136 h 822"/>
                <a:gd name="T94" fmla="*/ 691 w 2550"/>
                <a:gd name="T95" fmla="*/ 101 h 822"/>
                <a:gd name="T96" fmla="*/ 786 w 2550"/>
                <a:gd name="T97" fmla="*/ 70 h 822"/>
                <a:gd name="T98" fmla="*/ 884 w 2550"/>
                <a:gd name="T99" fmla="*/ 45 h 822"/>
                <a:gd name="T100" fmla="*/ 982 w 2550"/>
                <a:gd name="T101" fmla="*/ 25 h 822"/>
                <a:gd name="T102" fmla="*/ 1083 w 2550"/>
                <a:gd name="T103" fmla="*/ 11 h 822"/>
                <a:gd name="T104" fmla="*/ 1184 w 2550"/>
                <a:gd name="T105" fmla="*/ 2 h 822"/>
                <a:gd name="T106" fmla="*/ 1287 w 2550"/>
                <a:gd name="T107" fmla="*/ 0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50" h="822">
                  <a:moveTo>
                    <a:pt x="1287" y="0"/>
                  </a:moveTo>
                  <a:lnTo>
                    <a:pt x="1389" y="2"/>
                  </a:lnTo>
                  <a:lnTo>
                    <a:pt x="1489" y="11"/>
                  </a:lnTo>
                  <a:lnTo>
                    <a:pt x="1589" y="24"/>
                  </a:lnTo>
                  <a:lnTo>
                    <a:pt x="1687" y="44"/>
                  </a:lnTo>
                  <a:lnTo>
                    <a:pt x="1783" y="68"/>
                  </a:lnTo>
                  <a:lnTo>
                    <a:pt x="1878" y="98"/>
                  </a:lnTo>
                  <a:lnTo>
                    <a:pt x="1970" y="133"/>
                  </a:lnTo>
                  <a:lnTo>
                    <a:pt x="2061" y="172"/>
                  </a:lnTo>
                  <a:lnTo>
                    <a:pt x="2148" y="217"/>
                  </a:lnTo>
                  <a:lnTo>
                    <a:pt x="2234" y="268"/>
                  </a:lnTo>
                  <a:lnTo>
                    <a:pt x="2317" y="323"/>
                  </a:lnTo>
                  <a:lnTo>
                    <a:pt x="2399" y="382"/>
                  </a:lnTo>
                  <a:lnTo>
                    <a:pt x="2475" y="447"/>
                  </a:lnTo>
                  <a:lnTo>
                    <a:pt x="2550" y="515"/>
                  </a:lnTo>
                  <a:lnTo>
                    <a:pt x="2184" y="804"/>
                  </a:lnTo>
                  <a:lnTo>
                    <a:pt x="2117" y="748"/>
                  </a:lnTo>
                  <a:lnTo>
                    <a:pt x="2046" y="697"/>
                  </a:lnTo>
                  <a:lnTo>
                    <a:pt x="1973" y="650"/>
                  </a:lnTo>
                  <a:lnTo>
                    <a:pt x="1896" y="607"/>
                  </a:lnTo>
                  <a:lnTo>
                    <a:pt x="1816" y="569"/>
                  </a:lnTo>
                  <a:lnTo>
                    <a:pt x="1734" y="537"/>
                  </a:lnTo>
                  <a:lnTo>
                    <a:pt x="1648" y="510"/>
                  </a:lnTo>
                  <a:lnTo>
                    <a:pt x="1562" y="489"/>
                  </a:lnTo>
                  <a:lnTo>
                    <a:pt x="1472" y="474"/>
                  </a:lnTo>
                  <a:lnTo>
                    <a:pt x="1381" y="464"/>
                  </a:lnTo>
                  <a:lnTo>
                    <a:pt x="1287" y="461"/>
                  </a:lnTo>
                  <a:lnTo>
                    <a:pt x="1192" y="464"/>
                  </a:lnTo>
                  <a:lnTo>
                    <a:pt x="1098" y="474"/>
                  </a:lnTo>
                  <a:lnTo>
                    <a:pt x="1007" y="490"/>
                  </a:lnTo>
                  <a:lnTo>
                    <a:pt x="917" y="512"/>
                  </a:lnTo>
                  <a:lnTo>
                    <a:pt x="830" y="541"/>
                  </a:lnTo>
                  <a:lnTo>
                    <a:pt x="745" y="575"/>
                  </a:lnTo>
                  <a:lnTo>
                    <a:pt x="664" y="614"/>
                  </a:lnTo>
                  <a:lnTo>
                    <a:pt x="585" y="659"/>
                  </a:lnTo>
                  <a:lnTo>
                    <a:pt x="511" y="709"/>
                  </a:lnTo>
                  <a:lnTo>
                    <a:pt x="439" y="762"/>
                  </a:lnTo>
                  <a:lnTo>
                    <a:pt x="373" y="822"/>
                  </a:lnTo>
                  <a:lnTo>
                    <a:pt x="0" y="540"/>
                  </a:lnTo>
                  <a:lnTo>
                    <a:pt x="12" y="529"/>
                  </a:lnTo>
                  <a:lnTo>
                    <a:pt x="86" y="458"/>
                  </a:lnTo>
                  <a:lnTo>
                    <a:pt x="164" y="392"/>
                  </a:lnTo>
                  <a:lnTo>
                    <a:pt x="245" y="330"/>
                  </a:lnTo>
                  <a:lnTo>
                    <a:pt x="330" y="274"/>
                  </a:lnTo>
                  <a:lnTo>
                    <a:pt x="416" y="224"/>
                  </a:lnTo>
                  <a:lnTo>
                    <a:pt x="505" y="178"/>
                  </a:lnTo>
                  <a:lnTo>
                    <a:pt x="596" y="136"/>
                  </a:lnTo>
                  <a:lnTo>
                    <a:pt x="691" y="101"/>
                  </a:lnTo>
                  <a:lnTo>
                    <a:pt x="786" y="70"/>
                  </a:lnTo>
                  <a:lnTo>
                    <a:pt x="884" y="45"/>
                  </a:lnTo>
                  <a:lnTo>
                    <a:pt x="982" y="25"/>
                  </a:lnTo>
                  <a:lnTo>
                    <a:pt x="1083" y="11"/>
                  </a:lnTo>
                  <a:lnTo>
                    <a:pt x="1184" y="2"/>
                  </a:lnTo>
                  <a:lnTo>
                    <a:pt x="12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372"/>
            <p:cNvSpPr>
              <a:spLocks noEditPoints="1"/>
            </p:cNvSpPr>
            <p:nvPr/>
          </p:nvSpPr>
          <p:spPr bwMode="auto">
            <a:xfrm>
              <a:off x="9215438" y="3586163"/>
              <a:ext cx="303213" cy="303213"/>
            </a:xfrm>
            <a:custGeom>
              <a:avLst/>
              <a:gdLst>
                <a:gd name="T0" fmla="*/ 880 w 1904"/>
                <a:gd name="T1" fmla="*/ 309 h 1904"/>
                <a:gd name="T2" fmla="*/ 871 w 1904"/>
                <a:gd name="T3" fmla="*/ 399 h 1904"/>
                <a:gd name="T4" fmla="*/ 861 w 1904"/>
                <a:gd name="T5" fmla="*/ 448 h 1904"/>
                <a:gd name="T6" fmla="*/ 783 w 1904"/>
                <a:gd name="T7" fmla="*/ 482 h 1904"/>
                <a:gd name="T8" fmla="*/ 669 w 1904"/>
                <a:gd name="T9" fmla="*/ 575 h 1904"/>
                <a:gd name="T10" fmla="*/ 622 w 1904"/>
                <a:gd name="T11" fmla="*/ 720 h 1904"/>
                <a:gd name="T12" fmla="*/ 649 w 1904"/>
                <a:gd name="T13" fmla="*/ 852 h 1904"/>
                <a:gd name="T14" fmla="*/ 738 w 1904"/>
                <a:gd name="T15" fmla="*/ 948 h 1904"/>
                <a:gd name="T16" fmla="*/ 905 w 1904"/>
                <a:gd name="T17" fmla="*/ 1030 h 1904"/>
                <a:gd name="T18" fmla="*/ 1018 w 1904"/>
                <a:gd name="T19" fmla="*/ 1090 h 1904"/>
                <a:gd name="T20" fmla="*/ 1057 w 1904"/>
                <a:gd name="T21" fmla="*/ 1167 h 1904"/>
                <a:gd name="T22" fmla="*/ 1018 w 1904"/>
                <a:gd name="T23" fmla="*/ 1238 h 1904"/>
                <a:gd name="T24" fmla="*/ 912 w 1904"/>
                <a:gd name="T25" fmla="*/ 1267 h 1904"/>
                <a:gd name="T26" fmla="*/ 788 w 1904"/>
                <a:gd name="T27" fmla="*/ 1248 h 1904"/>
                <a:gd name="T28" fmla="*/ 673 w 1904"/>
                <a:gd name="T29" fmla="*/ 1203 h 1904"/>
                <a:gd name="T30" fmla="*/ 646 w 1904"/>
                <a:gd name="T31" fmla="*/ 1236 h 1904"/>
                <a:gd name="T32" fmla="*/ 614 w 1904"/>
                <a:gd name="T33" fmla="*/ 1362 h 1904"/>
                <a:gd name="T34" fmla="*/ 653 w 1904"/>
                <a:gd name="T35" fmla="*/ 1400 h 1904"/>
                <a:gd name="T36" fmla="*/ 814 w 1904"/>
                <a:gd name="T37" fmla="*/ 1446 h 1904"/>
                <a:gd name="T38" fmla="*/ 857 w 1904"/>
                <a:gd name="T39" fmla="*/ 1467 h 1904"/>
                <a:gd name="T40" fmla="*/ 860 w 1904"/>
                <a:gd name="T41" fmla="*/ 1561 h 1904"/>
                <a:gd name="T42" fmla="*/ 885 w 1904"/>
                <a:gd name="T43" fmla="*/ 1601 h 1904"/>
                <a:gd name="T44" fmla="*/ 991 w 1904"/>
                <a:gd name="T45" fmla="*/ 1603 h 1904"/>
                <a:gd name="T46" fmla="*/ 1027 w 1904"/>
                <a:gd name="T47" fmla="*/ 1578 h 1904"/>
                <a:gd name="T48" fmla="*/ 1029 w 1904"/>
                <a:gd name="T49" fmla="*/ 1464 h 1904"/>
                <a:gd name="T50" fmla="*/ 1066 w 1904"/>
                <a:gd name="T51" fmla="*/ 1429 h 1904"/>
                <a:gd name="T52" fmla="*/ 1199 w 1904"/>
                <a:gd name="T53" fmla="*/ 1355 h 1904"/>
                <a:gd name="T54" fmla="*/ 1280 w 1904"/>
                <a:gd name="T55" fmla="*/ 1222 h 1904"/>
                <a:gd name="T56" fmla="*/ 1279 w 1904"/>
                <a:gd name="T57" fmla="*/ 1073 h 1904"/>
                <a:gd name="T58" fmla="*/ 1200 w 1904"/>
                <a:gd name="T59" fmla="*/ 941 h 1904"/>
                <a:gd name="T60" fmla="*/ 1028 w 1904"/>
                <a:gd name="T61" fmla="*/ 842 h 1904"/>
                <a:gd name="T62" fmla="*/ 887 w 1904"/>
                <a:gd name="T63" fmla="*/ 771 h 1904"/>
                <a:gd name="T64" fmla="*/ 854 w 1904"/>
                <a:gd name="T65" fmla="*/ 697 h 1904"/>
                <a:gd name="T66" fmla="*/ 905 w 1904"/>
                <a:gd name="T67" fmla="*/ 636 h 1904"/>
                <a:gd name="T68" fmla="*/ 1029 w 1904"/>
                <a:gd name="T69" fmla="*/ 626 h 1904"/>
                <a:gd name="T70" fmla="*/ 1175 w 1904"/>
                <a:gd name="T71" fmla="*/ 670 h 1904"/>
                <a:gd name="T72" fmla="*/ 1208 w 1904"/>
                <a:gd name="T73" fmla="*/ 655 h 1904"/>
                <a:gd name="T74" fmla="*/ 1247 w 1904"/>
                <a:gd name="T75" fmla="*/ 519 h 1904"/>
                <a:gd name="T76" fmla="*/ 1179 w 1904"/>
                <a:gd name="T77" fmla="*/ 470 h 1904"/>
                <a:gd name="T78" fmla="*/ 1057 w 1904"/>
                <a:gd name="T79" fmla="*/ 441 h 1904"/>
                <a:gd name="T80" fmla="*/ 1036 w 1904"/>
                <a:gd name="T81" fmla="*/ 403 h 1904"/>
                <a:gd name="T82" fmla="*/ 1031 w 1904"/>
                <a:gd name="T83" fmla="*/ 322 h 1904"/>
                <a:gd name="T84" fmla="*/ 986 w 1904"/>
                <a:gd name="T85" fmla="*/ 301 h 1904"/>
                <a:gd name="T86" fmla="*/ 1035 w 1904"/>
                <a:gd name="T87" fmla="*/ 4 h 1904"/>
                <a:gd name="T88" fmla="*/ 1341 w 1904"/>
                <a:gd name="T89" fmla="*/ 83 h 1904"/>
                <a:gd name="T90" fmla="*/ 1597 w 1904"/>
                <a:gd name="T91" fmla="*/ 253 h 1904"/>
                <a:gd name="T92" fmla="*/ 1787 w 1904"/>
                <a:gd name="T93" fmla="*/ 494 h 1904"/>
                <a:gd name="T94" fmla="*/ 1890 w 1904"/>
                <a:gd name="T95" fmla="*/ 790 h 1904"/>
                <a:gd name="T96" fmla="*/ 1890 w 1904"/>
                <a:gd name="T97" fmla="*/ 1115 h 1904"/>
                <a:gd name="T98" fmla="*/ 1787 w 1904"/>
                <a:gd name="T99" fmla="*/ 1410 h 1904"/>
                <a:gd name="T100" fmla="*/ 1597 w 1904"/>
                <a:gd name="T101" fmla="*/ 1652 h 1904"/>
                <a:gd name="T102" fmla="*/ 1341 w 1904"/>
                <a:gd name="T103" fmla="*/ 1821 h 1904"/>
                <a:gd name="T104" fmla="*/ 1035 w 1904"/>
                <a:gd name="T105" fmla="*/ 1900 h 1904"/>
                <a:gd name="T106" fmla="*/ 712 w 1904"/>
                <a:gd name="T107" fmla="*/ 1874 h 1904"/>
                <a:gd name="T108" fmla="*/ 428 w 1904"/>
                <a:gd name="T109" fmla="*/ 1747 h 1904"/>
                <a:gd name="T110" fmla="*/ 203 w 1904"/>
                <a:gd name="T111" fmla="*/ 1539 h 1904"/>
                <a:gd name="T112" fmla="*/ 54 w 1904"/>
                <a:gd name="T113" fmla="*/ 1267 h 1904"/>
                <a:gd name="T114" fmla="*/ 0 w 1904"/>
                <a:gd name="T115" fmla="*/ 953 h 1904"/>
                <a:gd name="T116" fmla="*/ 54 w 1904"/>
                <a:gd name="T117" fmla="*/ 637 h 1904"/>
                <a:gd name="T118" fmla="*/ 203 w 1904"/>
                <a:gd name="T119" fmla="*/ 366 h 1904"/>
                <a:gd name="T120" fmla="*/ 428 w 1904"/>
                <a:gd name="T121" fmla="*/ 157 h 1904"/>
                <a:gd name="T122" fmla="*/ 712 w 1904"/>
                <a:gd name="T123" fmla="*/ 31 h 1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04" h="1904">
                  <a:moveTo>
                    <a:pt x="917" y="300"/>
                  </a:moveTo>
                  <a:lnTo>
                    <a:pt x="901" y="301"/>
                  </a:lnTo>
                  <a:lnTo>
                    <a:pt x="889" y="304"/>
                  </a:lnTo>
                  <a:lnTo>
                    <a:pt x="880" y="309"/>
                  </a:lnTo>
                  <a:lnTo>
                    <a:pt x="876" y="317"/>
                  </a:lnTo>
                  <a:lnTo>
                    <a:pt x="872" y="330"/>
                  </a:lnTo>
                  <a:lnTo>
                    <a:pt x="871" y="346"/>
                  </a:lnTo>
                  <a:lnTo>
                    <a:pt x="871" y="399"/>
                  </a:lnTo>
                  <a:lnTo>
                    <a:pt x="871" y="417"/>
                  </a:lnTo>
                  <a:lnTo>
                    <a:pt x="870" y="432"/>
                  </a:lnTo>
                  <a:lnTo>
                    <a:pt x="867" y="441"/>
                  </a:lnTo>
                  <a:lnTo>
                    <a:pt x="861" y="448"/>
                  </a:lnTo>
                  <a:lnTo>
                    <a:pt x="853" y="455"/>
                  </a:lnTo>
                  <a:lnTo>
                    <a:pt x="840" y="460"/>
                  </a:lnTo>
                  <a:lnTo>
                    <a:pt x="822" y="467"/>
                  </a:lnTo>
                  <a:lnTo>
                    <a:pt x="783" y="482"/>
                  </a:lnTo>
                  <a:lnTo>
                    <a:pt x="749" y="501"/>
                  </a:lnTo>
                  <a:lnTo>
                    <a:pt x="719" y="523"/>
                  </a:lnTo>
                  <a:lnTo>
                    <a:pt x="692" y="548"/>
                  </a:lnTo>
                  <a:lnTo>
                    <a:pt x="669" y="575"/>
                  </a:lnTo>
                  <a:lnTo>
                    <a:pt x="651" y="606"/>
                  </a:lnTo>
                  <a:lnTo>
                    <a:pt x="636" y="641"/>
                  </a:lnTo>
                  <a:lnTo>
                    <a:pt x="628" y="678"/>
                  </a:lnTo>
                  <a:lnTo>
                    <a:pt x="622" y="720"/>
                  </a:lnTo>
                  <a:lnTo>
                    <a:pt x="622" y="756"/>
                  </a:lnTo>
                  <a:lnTo>
                    <a:pt x="627" y="790"/>
                  </a:lnTo>
                  <a:lnTo>
                    <a:pt x="635" y="822"/>
                  </a:lnTo>
                  <a:lnTo>
                    <a:pt x="649" y="852"/>
                  </a:lnTo>
                  <a:lnTo>
                    <a:pt x="666" y="879"/>
                  </a:lnTo>
                  <a:lnTo>
                    <a:pt x="687" y="904"/>
                  </a:lnTo>
                  <a:lnTo>
                    <a:pt x="711" y="927"/>
                  </a:lnTo>
                  <a:lnTo>
                    <a:pt x="738" y="948"/>
                  </a:lnTo>
                  <a:lnTo>
                    <a:pt x="768" y="968"/>
                  </a:lnTo>
                  <a:lnTo>
                    <a:pt x="813" y="992"/>
                  </a:lnTo>
                  <a:lnTo>
                    <a:pt x="859" y="1012"/>
                  </a:lnTo>
                  <a:lnTo>
                    <a:pt x="905" y="1030"/>
                  </a:lnTo>
                  <a:lnTo>
                    <a:pt x="951" y="1050"/>
                  </a:lnTo>
                  <a:lnTo>
                    <a:pt x="975" y="1061"/>
                  </a:lnTo>
                  <a:lnTo>
                    <a:pt x="997" y="1074"/>
                  </a:lnTo>
                  <a:lnTo>
                    <a:pt x="1018" y="1090"/>
                  </a:lnTo>
                  <a:lnTo>
                    <a:pt x="1036" y="1107"/>
                  </a:lnTo>
                  <a:lnTo>
                    <a:pt x="1048" y="1126"/>
                  </a:lnTo>
                  <a:lnTo>
                    <a:pt x="1055" y="1146"/>
                  </a:lnTo>
                  <a:lnTo>
                    <a:pt x="1057" y="1167"/>
                  </a:lnTo>
                  <a:lnTo>
                    <a:pt x="1054" y="1186"/>
                  </a:lnTo>
                  <a:lnTo>
                    <a:pt x="1047" y="1206"/>
                  </a:lnTo>
                  <a:lnTo>
                    <a:pt x="1035" y="1224"/>
                  </a:lnTo>
                  <a:lnTo>
                    <a:pt x="1018" y="1238"/>
                  </a:lnTo>
                  <a:lnTo>
                    <a:pt x="997" y="1250"/>
                  </a:lnTo>
                  <a:lnTo>
                    <a:pt x="969" y="1260"/>
                  </a:lnTo>
                  <a:lnTo>
                    <a:pt x="941" y="1266"/>
                  </a:lnTo>
                  <a:lnTo>
                    <a:pt x="912" y="1267"/>
                  </a:lnTo>
                  <a:lnTo>
                    <a:pt x="895" y="1267"/>
                  </a:lnTo>
                  <a:lnTo>
                    <a:pt x="880" y="1265"/>
                  </a:lnTo>
                  <a:lnTo>
                    <a:pt x="834" y="1259"/>
                  </a:lnTo>
                  <a:lnTo>
                    <a:pt x="788" y="1248"/>
                  </a:lnTo>
                  <a:lnTo>
                    <a:pt x="744" y="1232"/>
                  </a:lnTo>
                  <a:lnTo>
                    <a:pt x="701" y="1213"/>
                  </a:lnTo>
                  <a:lnTo>
                    <a:pt x="685" y="1205"/>
                  </a:lnTo>
                  <a:lnTo>
                    <a:pt x="673" y="1203"/>
                  </a:lnTo>
                  <a:lnTo>
                    <a:pt x="664" y="1204"/>
                  </a:lnTo>
                  <a:lnTo>
                    <a:pt x="657" y="1210"/>
                  </a:lnTo>
                  <a:lnTo>
                    <a:pt x="652" y="1220"/>
                  </a:lnTo>
                  <a:lnTo>
                    <a:pt x="646" y="1236"/>
                  </a:lnTo>
                  <a:lnTo>
                    <a:pt x="633" y="1282"/>
                  </a:lnTo>
                  <a:lnTo>
                    <a:pt x="620" y="1329"/>
                  </a:lnTo>
                  <a:lnTo>
                    <a:pt x="616" y="1348"/>
                  </a:lnTo>
                  <a:lnTo>
                    <a:pt x="614" y="1362"/>
                  </a:lnTo>
                  <a:lnTo>
                    <a:pt x="617" y="1373"/>
                  </a:lnTo>
                  <a:lnTo>
                    <a:pt x="623" y="1383"/>
                  </a:lnTo>
                  <a:lnTo>
                    <a:pt x="635" y="1391"/>
                  </a:lnTo>
                  <a:lnTo>
                    <a:pt x="653" y="1400"/>
                  </a:lnTo>
                  <a:lnTo>
                    <a:pt x="691" y="1417"/>
                  </a:lnTo>
                  <a:lnTo>
                    <a:pt x="732" y="1429"/>
                  </a:lnTo>
                  <a:lnTo>
                    <a:pt x="772" y="1439"/>
                  </a:lnTo>
                  <a:lnTo>
                    <a:pt x="814" y="1446"/>
                  </a:lnTo>
                  <a:lnTo>
                    <a:pt x="833" y="1450"/>
                  </a:lnTo>
                  <a:lnTo>
                    <a:pt x="845" y="1453"/>
                  </a:lnTo>
                  <a:lnTo>
                    <a:pt x="853" y="1458"/>
                  </a:lnTo>
                  <a:lnTo>
                    <a:pt x="857" y="1467"/>
                  </a:lnTo>
                  <a:lnTo>
                    <a:pt x="859" y="1481"/>
                  </a:lnTo>
                  <a:lnTo>
                    <a:pt x="860" y="1500"/>
                  </a:lnTo>
                  <a:lnTo>
                    <a:pt x="860" y="1531"/>
                  </a:lnTo>
                  <a:lnTo>
                    <a:pt x="860" y="1561"/>
                  </a:lnTo>
                  <a:lnTo>
                    <a:pt x="862" y="1576"/>
                  </a:lnTo>
                  <a:lnTo>
                    <a:pt x="867" y="1588"/>
                  </a:lnTo>
                  <a:lnTo>
                    <a:pt x="874" y="1595"/>
                  </a:lnTo>
                  <a:lnTo>
                    <a:pt x="885" y="1601"/>
                  </a:lnTo>
                  <a:lnTo>
                    <a:pt x="900" y="1603"/>
                  </a:lnTo>
                  <a:lnTo>
                    <a:pt x="942" y="1604"/>
                  </a:lnTo>
                  <a:lnTo>
                    <a:pt x="967" y="1604"/>
                  </a:lnTo>
                  <a:lnTo>
                    <a:pt x="991" y="1603"/>
                  </a:lnTo>
                  <a:lnTo>
                    <a:pt x="1004" y="1601"/>
                  </a:lnTo>
                  <a:lnTo>
                    <a:pt x="1015" y="1597"/>
                  </a:lnTo>
                  <a:lnTo>
                    <a:pt x="1023" y="1589"/>
                  </a:lnTo>
                  <a:lnTo>
                    <a:pt x="1027" y="1578"/>
                  </a:lnTo>
                  <a:lnTo>
                    <a:pt x="1028" y="1564"/>
                  </a:lnTo>
                  <a:lnTo>
                    <a:pt x="1029" y="1522"/>
                  </a:lnTo>
                  <a:lnTo>
                    <a:pt x="1028" y="1479"/>
                  </a:lnTo>
                  <a:lnTo>
                    <a:pt x="1029" y="1464"/>
                  </a:lnTo>
                  <a:lnTo>
                    <a:pt x="1034" y="1452"/>
                  </a:lnTo>
                  <a:lnTo>
                    <a:pt x="1041" y="1442"/>
                  </a:lnTo>
                  <a:lnTo>
                    <a:pt x="1052" y="1434"/>
                  </a:lnTo>
                  <a:lnTo>
                    <a:pt x="1066" y="1429"/>
                  </a:lnTo>
                  <a:lnTo>
                    <a:pt x="1104" y="1417"/>
                  </a:lnTo>
                  <a:lnTo>
                    <a:pt x="1138" y="1400"/>
                  </a:lnTo>
                  <a:lnTo>
                    <a:pt x="1170" y="1380"/>
                  </a:lnTo>
                  <a:lnTo>
                    <a:pt x="1199" y="1355"/>
                  </a:lnTo>
                  <a:lnTo>
                    <a:pt x="1225" y="1327"/>
                  </a:lnTo>
                  <a:lnTo>
                    <a:pt x="1250" y="1294"/>
                  </a:lnTo>
                  <a:lnTo>
                    <a:pt x="1268" y="1259"/>
                  </a:lnTo>
                  <a:lnTo>
                    <a:pt x="1280" y="1222"/>
                  </a:lnTo>
                  <a:lnTo>
                    <a:pt x="1288" y="1185"/>
                  </a:lnTo>
                  <a:lnTo>
                    <a:pt x="1290" y="1147"/>
                  </a:lnTo>
                  <a:lnTo>
                    <a:pt x="1287" y="1109"/>
                  </a:lnTo>
                  <a:lnTo>
                    <a:pt x="1279" y="1073"/>
                  </a:lnTo>
                  <a:lnTo>
                    <a:pt x="1267" y="1037"/>
                  </a:lnTo>
                  <a:lnTo>
                    <a:pt x="1250" y="1003"/>
                  </a:lnTo>
                  <a:lnTo>
                    <a:pt x="1228" y="970"/>
                  </a:lnTo>
                  <a:lnTo>
                    <a:pt x="1200" y="941"/>
                  </a:lnTo>
                  <a:lnTo>
                    <a:pt x="1170" y="914"/>
                  </a:lnTo>
                  <a:lnTo>
                    <a:pt x="1133" y="891"/>
                  </a:lnTo>
                  <a:lnTo>
                    <a:pt x="1082" y="865"/>
                  </a:lnTo>
                  <a:lnTo>
                    <a:pt x="1028" y="842"/>
                  </a:lnTo>
                  <a:lnTo>
                    <a:pt x="974" y="819"/>
                  </a:lnTo>
                  <a:lnTo>
                    <a:pt x="944" y="806"/>
                  </a:lnTo>
                  <a:lnTo>
                    <a:pt x="914" y="789"/>
                  </a:lnTo>
                  <a:lnTo>
                    <a:pt x="887" y="771"/>
                  </a:lnTo>
                  <a:lnTo>
                    <a:pt x="870" y="754"/>
                  </a:lnTo>
                  <a:lnTo>
                    <a:pt x="859" y="735"/>
                  </a:lnTo>
                  <a:lnTo>
                    <a:pt x="854" y="717"/>
                  </a:lnTo>
                  <a:lnTo>
                    <a:pt x="854" y="697"/>
                  </a:lnTo>
                  <a:lnTo>
                    <a:pt x="859" y="678"/>
                  </a:lnTo>
                  <a:lnTo>
                    <a:pt x="870" y="662"/>
                  </a:lnTo>
                  <a:lnTo>
                    <a:pt x="885" y="647"/>
                  </a:lnTo>
                  <a:lnTo>
                    <a:pt x="905" y="636"/>
                  </a:lnTo>
                  <a:lnTo>
                    <a:pt x="932" y="627"/>
                  </a:lnTo>
                  <a:lnTo>
                    <a:pt x="959" y="624"/>
                  </a:lnTo>
                  <a:lnTo>
                    <a:pt x="983" y="624"/>
                  </a:lnTo>
                  <a:lnTo>
                    <a:pt x="1029" y="626"/>
                  </a:lnTo>
                  <a:lnTo>
                    <a:pt x="1074" y="633"/>
                  </a:lnTo>
                  <a:lnTo>
                    <a:pt x="1118" y="647"/>
                  </a:lnTo>
                  <a:lnTo>
                    <a:pt x="1161" y="664"/>
                  </a:lnTo>
                  <a:lnTo>
                    <a:pt x="1175" y="670"/>
                  </a:lnTo>
                  <a:lnTo>
                    <a:pt x="1187" y="672"/>
                  </a:lnTo>
                  <a:lnTo>
                    <a:pt x="1196" y="671"/>
                  </a:lnTo>
                  <a:lnTo>
                    <a:pt x="1202" y="665"/>
                  </a:lnTo>
                  <a:lnTo>
                    <a:pt x="1208" y="655"/>
                  </a:lnTo>
                  <a:lnTo>
                    <a:pt x="1213" y="641"/>
                  </a:lnTo>
                  <a:lnTo>
                    <a:pt x="1229" y="588"/>
                  </a:lnTo>
                  <a:lnTo>
                    <a:pt x="1244" y="536"/>
                  </a:lnTo>
                  <a:lnTo>
                    <a:pt x="1247" y="519"/>
                  </a:lnTo>
                  <a:lnTo>
                    <a:pt x="1244" y="506"/>
                  </a:lnTo>
                  <a:lnTo>
                    <a:pt x="1234" y="495"/>
                  </a:lnTo>
                  <a:lnTo>
                    <a:pt x="1221" y="486"/>
                  </a:lnTo>
                  <a:lnTo>
                    <a:pt x="1179" y="470"/>
                  </a:lnTo>
                  <a:lnTo>
                    <a:pt x="1137" y="458"/>
                  </a:lnTo>
                  <a:lnTo>
                    <a:pt x="1094" y="449"/>
                  </a:lnTo>
                  <a:lnTo>
                    <a:pt x="1072" y="445"/>
                  </a:lnTo>
                  <a:lnTo>
                    <a:pt x="1057" y="441"/>
                  </a:lnTo>
                  <a:lnTo>
                    <a:pt x="1047" y="437"/>
                  </a:lnTo>
                  <a:lnTo>
                    <a:pt x="1040" y="429"/>
                  </a:lnTo>
                  <a:lnTo>
                    <a:pt x="1037" y="418"/>
                  </a:lnTo>
                  <a:lnTo>
                    <a:pt x="1036" y="403"/>
                  </a:lnTo>
                  <a:lnTo>
                    <a:pt x="1036" y="382"/>
                  </a:lnTo>
                  <a:lnTo>
                    <a:pt x="1036" y="356"/>
                  </a:lnTo>
                  <a:lnTo>
                    <a:pt x="1035" y="336"/>
                  </a:lnTo>
                  <a:lnTo>
                    <a:pt x="1031" y="322"/>
                  </a:lnTo>
                  <a:lnTo>
                    <a:pt x="1026" y="312"/>
                  </a:lnTo>
                  <a:lnTo>
                    <a:pt x="1017" y="305"/>
                  </a:lnTo>
                  <a:lnTo>
                    <a:pt x="1004" y="302"/>
                  </a:lnTo>
                  <a:lnTo>
                    <a:pt x="986" y="301"/>
                  </a:lnTo>
                  <a:lnTo>
                    <a:pt x="962" y="300"/>
                  </a:lnTo>
                  <a:lnTo>
                    <a:pt x="917" y="300"/>
                  </a:lnTo>
                  <a:close/>
                  <a:moveTo>
                    <a:pt x="952" y="0"/>
                  </a:moveTo>
                  <a:lnTo>
                    <a:pt x="1035" y="4"/>
                  </a:lnTo>
                  <a:lnTo>
                    <a:pt x="1115" y="14"/>
                  </a:lnTo>
                  <a:lnTo>
                    <a:pt x="1193" y="31"/>
                  </a:lnTo>
                  <a:lnTo>
                    <a:pt x="1268" y="54"/>
                  </a:lnTo>
                  <a:lnTo>
                    <a:pt x="1341" y="83"/>
                  </a:lnTo>
                  <a:lnTo>
                    <a:pt x="1411" y="118"/>
                  </a:lnTo>
                  <a:lnTo>
                    <a:pt x="1477" y="157"/>
                  </a:lnTo>
                  <a:lnTo>
                    <a:pt x="1539" y="202"/>
                  </a:lnTo>
                  <a:lnTo>
                    <a:pt x="1597" y="253"/>
                  </a:lnTo>
                  <a:lnTo>
                    <a:pt x="1652" y="306"/>
                  </a:lnTo>
                  <a:lnTo>
                    <a:pt x="1703" y="366"/>
                  </a:lnTo>
                  <a:lnTo>
                    <a:pt x="1748" y="428"/>
                  </a:lnTo>
                  <a:lnTo>
                    <a:pt x="1787" y="494"/>
                  </a:lnTo>
                  <a:lnTo>
                    <a:pt x="1822" y="564"/>
                  </a:lnTo>
                  <a:lnTo>
                    <a:pt x="1851" y="637"/>
                  </a:lnTo>
                  <a:lnTo>
                    <a:pt x="1874" y="712"/>
                  </a:lnTo>
                  <a:lnTo>
                    <a:pt x="1890" y="790"/>
                  </a:lnTo>
                  <a:lnTo>
                    <a:pt x="1901" y="870"/>
                  </a:lnTo>
                  <a:lnTo>
                    <a:pt x="1904" y="953"/>
                  </a:lnTo>
                  <a:lnTo>
                    <a:pt x="1901" y="1034"/>
                  </a:lnTo>
                  <a:lnTo>
                    <a:pt x="1890" y="1115"/>
                  </a:lnTo>
                  <a:lnTo>
                    <a:pt x="1874" y="1193"/>
                  </a:lnTo>
                  <a:lnTo>
                    <a:pt x="1851" y="1267"/>
                  </a:lnTo>
                  <a:lnTo>
                    <a:pt x="1822" y="1341"/>
                  </a:lnTo>
                  <a:lnTo>
                    <a:pt x="1787" y="1410"/>
                  </a:lnTo>
                  <a:lnTo>
                    <a:pt x="1748" y="1476"/>
                  </a:lnTo>
                  <a:lnTo>
                    <a:pt x="1703" y="1539"/>
                  </a:lnTo>
                  <a:lnTo>
                    <a:pt x="1652" y="1598"/>
                  </a:lnTo>
                  <a:lnTo>
                    <a:pt x="1597" y="1652"/>
                  </a:lnTo>
                  <a:lnTo>
                    <a:pt x="1539" y="1702"/>
                  </a:lnTo>
                  <a:lnTo>
                    <a:pt x="1477" y="1747"/>
                  </a:lnTo>
                  <a:lnTo>
                    <a:pt x="1411" y="1787"/>
                  </a:lnTo>
                  <a:lnTo>
                    <a:pt x="1341" y="1821"/>
                  </a:lnTo>
                  <a:lnTo>
                    <a:pt x="1268" y="1851"/>
                  </a:lnTo>
                  <a:lnTo>
                    <a:pt x="1193" y="1874"/>
                  </a:lnTo>
                  <a:lnTo>
                    <a:pt x="1115" y="1891"/>
                  </a:lnTo>
                  <a:lnTo>
                    <a:pt x="1035" y="1900"/>
                  </a:lnTo>
                  <a:lnTo>
                    <a:pt x="952" y="1904"/>
                  </a:lnTo>
                  <a:lnTo>
                    <a:pt x="870" y="1900"/>
                  </a:lnTo>
                  <a:lnTo>
                    <a:pt x="790" y="1891"/>
                  </a:lnTo>
                  <a:lnTo>
                    <a:pt x="712" y="1874"/>
                  </a:lnTo>
                  <a:lnTo>
                    <a:pt x="636" y="1851"/>
                  </a:lnTo>
                  <a:lnTo>
                    <a:pt x="564" y="1821"/>
                  </a:lnTo>
                  <a:lnTo>
                    <a:pt x="495" y="1787"/>
                  </a:lnTo>
                  <a:lnTo>
                    <a:pt x="428" y="1747"/>
                  </a:lnTo>
                  <a:lnTo>
                    <a:pt x="365" y="1702"/>
                  </a:lnTo>
                  <a:lnTo>
                    <a:pt x="307" y="1652"/>
                  </a:lnTo>
                  <a:lnTo>
                    <a:pt x="253" y="1598"/>
                  </a:lnTo>
                  <a:lnTo>
                    <a:pt x="203" y="1539"/>
                  </a:lnTo>
                  <a:lnTo>
                    <a:pt x="158" y="1476"/>
                  </a:lnTo>
                  <a:lnTo>
                    <a:pt x="118" y="1410"/>
                  </a:lnTo>
                  <a:lnTo>
                    <a:pt x="84" y="1341"/>
                  </a:lnTo>
                  <a:lnTo>
                    <a:pt x="54" y="1267"/>
                  </a:lnTo>
                  <a:lnTo>
                    <a:pt x="31" y="1193"/>
                  </a:lnTo>
                  <a:lnTo>
                    <a:pt x="14" y="1115"/>
                  </a:lnTo>
                  <a:lnTo>
                    <a:pt x="5" y="1034"/>
                  </a:lnTo>
                  <a:lnTo>
                    <a:pt x="0" y="953"/>
                  </a:lnTo>
                  <a:lnTo>
                    <a:pt x="5" y="870"/>
                  </a:lnTo>
                  <a:lnTo>
                    <a:pt x="14" y="790"/>
                  </a:lnTo>
                  <a:lnTo>
                    <a:pt x="31" y="712"/>
                  </a:lnTo>
                  <a:lnTo>
                    <a:pt x="54" y="637"/>
                  </a:lnTo>
                  <a:lnTo>
                    <a:pt x="84" y="564"/>
                  </a:lnTo>
                  <a:lnTo>
                    <a:pt x="118" y="494"/>
                  </a:lnTo>
                  <a:lnTo>
                    <a:pt x="158" y="428"/>
                  </a:lnTo>
                  <a:lnTo>
                    <a:pt x="203" y="366"/>
                  </a:lnTo>
                  <a:lnTo>
                    <a:pt x="253" y="306"/>
                  </a:lnTo>
                  <a:lnTo>
                    <a:pt x="307" y="253"/>
                  </a:lnTo>
                  <a:lnTo>
                    <a:pt x="365" y="202"/>
                  </a:lnTo>
                  <a:lnTo>
                    <a:pt x="428" y="157"/>
                  </a:lnTo>
                  <a:lnTo>
                    <a:pt x="495" y="118"/>
                  </a:lnTo>
                  <a:lnTo>
                    <a:pt x="564" y="83"/>
                  </a:lnTo>
                  <a:lnTo>
                    <a:pt x="636" y="54"/>
                  </a:lnTo>
                  <a:lnTo>
                    <a:pt x="712" y="31"/>
                  </a:lnTo>
                  <a:lnTo>
                    <a:pt x="790" y="14"/>
                  </a:lnTo>
                  <a:lnTo>
                    <a:pt x="870" y="4"/>
                  </a:lnTo>
                  <a:lnTo>
                    <a:pt x="9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7" name="Group 985"/>
          <p:cNvGrpSpPr/>
          <p:nvPr/>
        </p:nvGrpSpPr>
        <p:grpSpPr>
          <a:xfrm>
            <a:off x="7562643" y="5179257"/>
            <a:ext cx="573087" cy="573088"/>
            <a:chOff x="9967913" y="3451225"/>
            <a:chExt cx="573087" cy="573088"/>
          </a:xfrm>
          <a:solidFill>
            <a:srgbClr val="000000"/>
          </a:solidFill>
        </p:grpSpPr>
        <p:sp>
          <p:nvSpPr>
            <p:cNvPr id="408" name="Freeform 377"/>
            <p:cNvSpPr>
              <a:spLocks/>
            </p:cNvSpPr>
            <p:nvPr/>
          </p:nvSpPr>
          <p:spPr bwMode="auto">
            <a:xfrm>
              <a:off x="9967913" y="3451225"/>
              <a:ext cx="407987" cy="266700"/>
            </a:xfrm>
            <a:custGeom>
              <a:avLst/>
              <a:gdLst>
                <a:gd name="T0" fmla="*/ 1923 w 2569"/>
                <a:gd name="T1" fmla="*/ 4 h 1684"/>
                <a:gd name="T2" fmla="*/ 2137 w 2569"/>
                <a:gd name="T3" fmla="*/ 34 h 1684"/>
                <a:gd name="T4" fmla="*/ 2353 w 2569"/>
                <a:gd name="T5" fmla="*/ 89 h 1684"/>
                <a:gd name="T6" fmla="*/ 2569 w 2569"/>
                <a:gd name="T7" fmla="*/ 169 h 1684"/>
                <a:gd name="T8" fmla="*/ 2467 w 2569"/>
                <a:gd name="T9" fmla="*/ 389 h 1684"/>
                <a:gd name="T10" fmla="*/ 2316 w 2569"/>
                <a:gd name="T11" fmla="*/ 455 h 1684"/>
                <a:gd name="T12" fmla="*/ 2114 w 2569"/>
                <a:gd name="T13" fmla="*/ 396 h 1684"/>
                <a:gd name="T14" fmla="*/ 1914 w 2569"/>
                <a:gd name="T15" fmla="*/ 366 h 1684"/>
                <a:gd name="T16" fmla="*/ 1718 w 2569"/>
                <a:gd name="T17" fmla="*/ 365 h 1684"/>
                <a:gd name="T18" fmla="*/ 1526 w 2569"/>
                <a:gd name="T19" fmla="*/ 391 h 1684"/>
                <a:gd name="T20" fmla="*/ 1343 w 2569"/>
                <a:gd name="T21" fmla="*/ 440 h 1684"/>
                <a:gd name="T22" fmla="*/ 1169 w 2569"/>
                <a:gd name="T23" fmla="*/ 512 h 1684"/>
                <a:gd name="T24" fmla="*/ 1007 w 2569"/>
                <a:gd name="T25" fmla="*/ 606 h 1684"/>
                <a:gd name="T26" fmla="*/ 859 w 2569"/>
                <a:gd name="T27" fmla="*/ 717 h 1684"/>
                <a:gd name="T28" fmla="*/ 725 w 2569"/>
                <a:gd name="T29" fmla="*/ 847 h 1684"/>
                <a:gd name="T30" fmla="*/ 610 w 2569"/>
                <a:gd name="T31" fmla="*/ 991 h 1684"/>
                <a:gd name="T32" fmla="*/ 513 w 2569"/>
                <a:gd name="T33" fmla="*/ 1149 h 1684"/>
                <a:gd name="T34" fmla="*/ 438 w 2569"/>
                <a:gd name="T35" fmla="*/ 1317 h 1684"/>
                <a:gd name="T36" fmla="*/ 386 w 2569"/>
                <a:gd name="T37" fmla="*/ 1497 h 1684"/>
                <a:gd name="T38" fmla="*/ 360 w 2569"/>
                <a:gd name="T39" fmla="*/ 1684 h 1684"/>
                <a:gd name="T40" fmla="*/ 123 w 2569"/>
                <a:gd name="T41" fmla="*/ 1664 h 1684"/>
                <a:gd name="T42" fmla="*/ 15 w 2569"/>
                <a:gd name="T43" fmla="*/ 1547 h 1684"/>
                <a:gd name="T44" fmla="*/ 59 w 2569"/>
                <a:gd name="T45" fmla="*/ 1343 h 1684"/>
                <a:gd name="T46" fmla="*/ 119 w 2569"/>
                <a:gd name="T47" fmla="*/ 1151 h 1684"/>
                <a:gd name="T48" fmla="*/ 200 w 2569"/>
                <a:gd name="T49" fmla="*/ 971 h 1684"/>
                <a:gd name="T50" fmla="*/ 298 w 2569"/>
                <a:gd name="T51" fmla="*/ 803 h 1684"/>
                <a:gd name="T52" fmla="*/ 415 w 2569"/>
                <a:gd name="T53" fmla="*/ 648 h 1684"/>
                <a:gd name="T54" fmla="*/ 551 w 2569"/>
                <a:gd name="T55" fmla="*/ 505 h 1684"/>
                <a:gd name="T56" fmla="*/ 706 w 2569"/>
                <a:gd name="T57" fmla="*/ 375 h 1684"/>
                <a:gd name="T58" fmla="*/ 881 w 2569"/>
                <a:gd name="T59" fmla="*/ 259 h 1684"/>
                <a:gd name="T60" fmla="*/ 1085 w 2569"/>
                <a:gd name="T61" fmla="*/ 152 h 1684"/>
                <a:gd name="T62" fmla="*/ 1292 w 2569"/>
                <a:gd name="T63" fmla="*/ 75 h 1684"/>
                <a:gd name="T64" fmla="*/ 1501 w 2569"/>
                <a:gd name="T65" fmla="*/ 24 h 1684"/>
                <a:gd name="T66" fmla="*/ 1711 w 2569"/>
                <a:gd name="T67" fmla="*/ 1 h 1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69" h="1684">
                  <a:moveTo>
                    <a:pt x="1816" y="0"/>
                  </a:moveTo>
                  <a:lnTo>
                    <a:pt x="1923" y="4"/>
                  </a:lnTo>
                  <a:lnTo>
                    <a:pt x="2029" y="16"/>
                  </a:lnTo>
                  <a:lnTo>
                    <a:pt x="2137" y="34"/>
                  </a:lnTo>
                  <a:lnTo>
                    <a:pt x="2244" y="58"/>
                  </a:lnTo>
                  <a:lnTo>
                    <a:pt x="2353" y="89"/>
                  </a:lnTo>
                  <a:lnTo>
                    <a:pt x="2460" y="126"/>
                  </a:lnTo>
                  <a:lnTo>
                    <a:pt x="2569" y="169"/>
                  </a:lnTo>
                  <a:lnTo>
                    <a:pt x="2517" y="280"/>
                  </a:lnTo>
                  <a:lnTo>
                    <a:pt x="2467" y="389"/>
                  </a:lnTo>
                  <a:lnTo>
                    <a:pt x="2418" y="496"/>
                  </a:lnTo>
                  <a:lnTo>
                    <a:pt x="2316" y="455"/>
                  </a:lnTo>
                  <a:lnTo>
                    <a:pt x="2215" y="421"/>
                  </a:lnTo>
                  <a:lnTo>
                    <a:pt x="2114" y="396"/>
                  </a:lnTo>
                  <a:lnTo>
                    <a:pt x="2014" y="377"/>
                  </a:lnTo>
                  <a:lnTo>
                    <a:pt x="1914" y="366"/>
                  </a:lnTo>
                  <a:lnTo>
                    <a:pt x="1815" y="362"/>
                  </a:lnTo>
                  <a:lnTo>
                    <a:pt x="1718" y="365"/>
                  </a:lnTo>
                  <a:lnTo>
                    <a:pt x="1621" y="375"/>
                  </a:lnTo>
                  <a:lnTo>
                    <a:pt x="1526" y="391"/>
                  </a:lnTo>
                  <a:lnTo>
                    <a:pt x="1434" y="412"/>
                  </a:lnTo>
                  <a:lnTo>
                    <a:pt x="1343" y="440"/>
                  </a:lnTo>
                  <a:lnTo>
                    <a:pt x="1255" y="474"/>
                  </a:lnTo>
                  <a:lnTo>
                    <a:pt x="1169" y="512"/>
                  </a:lnTo>
                  <a:lnTo>
                    <a:pt x="1087" y="556"/>
                  </a:lnTo>
                  <a:lnTo>
                    <a:pt x="1007" y="606"/>
                  </a:lnTo>
                  <a:lnTo>
                    <a:pt x="931" y="659"/>
                  </a:lnTo>
                  <a:lnTo>
                    <a:pt x="859" y="717"/>
                  </a:lnTo>
                  <a:lnTo>
                    <a:pt x="790" y="780"/>
                  </a:lnTo>
                  <a:lnTo>
                    <a:pt x="725" y="847"/>
                  </a:lnTo>
                  <a:lnTo>
                    <a:pt x="665" y="917"/>
                  </a:lnTo>
                  <a:lnTo>
                    <a:pt x="610" y="991"/>
                  </a:lnTo>
                  <a:lnTo>
                    <a:pt x="558" y="1068"/>
                  </a:lnTo>
                  <a:lnTo>
                    <a:pt x="513" y="1149"/>
                  </a:lnTo>
                  <a:lnTo>
                    <a:pt x="473" y="1232"/>
                  </a:lnTo>
                  <a:lnTo>
                    <a:pt x="438" y="1317"/>
                  </a:lnTo>
                  <a:lnTo>
                    <a:pt x="409" y="1406"/>
                  </a:lnTo>
                  <a:lnTo>
                    <a:pt x="386" y="1497"/>
                  </a:lnTo>
                  <a:lnTo>
                    <a:pt x="370" y="1590"/>
                  </a:lnTo>
                  <a:lnTo>
                    <a:pt x="360" y="1684"/>
                  </a:lnTo>
                  <a:lnTo>
                    <a:pt x="242" y="1674"/>
                  </a:lnTo>
                  <a:lnTo>
                    <a:pt x="123" y="1664"/>
                  </a:lnTo>
                  <a:lnTo>
                    <a:pt x="0" y="1653"/>
                  </a:lnTo>
                  <a:lnTo>
                    <a:pt x="15" y="1547"/>
                  </a:lnTo>
                  <a:lnTo>
                    <a:pt x="35" y="1444"/>
                  </a:lnTo>
                  <a:lnTo>
                    <a:pt x="59" y="1343"/>
                  </a:lnTo>
                  <a:lnTo>
                    <a:pt x="87" y="1246"/>
                  </a:lnTo>
                  <a:lnTo>
                    <a:pt x="119" y="1151"/>
                  </a:lnTo>
                  <a:lnTo>
                    <a:pt x="158" y="1060"/>
                  </a:lnTo>
                  <a:lnTo>
                    <a:pt x="200" y="971"/>
                  </a:lnTo>
                  <a:lnTo>
                    <a:pt x="247" y="885"/>
                  </a:lnTo>
                  <a:lnTo>
                    <a:pt x="298" y="803"/>
                  </a:lnTo>
                  <a:lnTo>
                    <a:pt x="354" y="724"/>
                  </a:lnTo>
                  <a:lnTo>
                    <a:pt x="415" y="648"/>
                  </a:lnTo>
                  <a:lnTo>
                    <a:pt x="480" y="575"/>
                  </a:lnTo>
                  <a:lnTo>
                    <a:pt x="551" y="505"/>
                  </a:lnTo>
                  <a:lnTo>
                    <a:pt x="626" y="439"/>
                  </a:lnTo>
                  <a:lnTo>
                    <a:pt x="706" y="375"/>
                  </a:lnTo>
                  <a:lnTo>
                    <a:pt x="791" y="315"/>
                  </a:lnTo>
                  <a:lnTo>
                    <a:pt x="881" y="259"/>
                  </a:lnTo>
                  <a:lnTo>
                    <a:pt x="983" y="202"/>
                  </a:lnTo>
                  <a:lnTo>
                    <a:pt x="1085" y="152"/>
                  </a:lnTo>
                  <a:lnTo>
                    <a:pt x="1188" y="110"/>
                  </a:lnTo>
                  <a:lnTo>
                    <a:pt x="1292" y="75"/>
                  </a:lnTo>
                  <a:lnTo>
                    <a:pt x="1395" y="46"/>
                  </a:lnTo>
                  <a:lnTo>
                    <a:pt x="1501" y="24"/>
                  </a:lnTo>
                  <a:lnTo>
                    <a:pt x="1605" y="9"/>
                  </a:lnTo>
                  <a:lnTo>
                    <a:pt x="1711" y="1"/>
                  </a:lnTo>
                  <a:lnTo>
                    <a:pt x="18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378"/>
            <p:cNvSpPr>
              <a:spLocks/>
            </p:cNvSpPr>
            <p:nvPr/>
          </p:nvSpPr>
          <p:spPr bwMode="auto">
            <a:xfrm>
              <a:off x="10274300" y="3689350"/>
              <a:ext cx="266700" cy="333375"/>
            </a:xfrm>
            <a:custGeom>
              <a:avLst/>
              <a:gdLst>
                <a:gd name="T0" fmla="*/ 1654 w 1679"/>
                <a:gd name="T1" fmla="*/ 0 h 2108"/>
                <a:gd name="T2" fmla="*/ 1668 w 1679"/>
                <a:gd name="T3" fmla="*/ 111 h 2108"/>
                <a:gd name="T4" fmla="*/ 1677 w 1679"/>
                <a:gd name="T5" fmla="*/ 220 h 2108"/>
                <a:gd name="T6" fmla="*/ 1679 w 1679"/>
                <a:gd name="T7" fmla="*/ 327 h 2108"/>
                <a:gd name="T8" fmla="*/ 1676 w 1679"/>
                <a:gd name="T9" fmla="*/ 433 h 2108"/>
                <a:gd name="T10" fmla="*/ 1667 w 1679"/>
                <a:gd name="T11" fmla="*/ 535 h 2108"/>
                <a:gd name="T12" fmla="*/ 1651 w 1679"/>
                <a:gd name="T13" fmla="*/ 636 h 2108"/>
                <a:gd name="T14" fmla="*/ 1631 w 1679"/>
                <a:gd name="T15" fmla="*/ 733 h 2108"/>
                <a:gd name="T16" fmla="*/ 1605 w 1679"/>
                <a:gd name="T17" fmla="*/ 829 h 2108"/>
                <a:gd name="T18" fmla="*/ 1575 w 1679"/>
                <a:gd name="T19" fmla="*/ 922 h 2108"/>
                <a:gd name="T20" fmla="*/ 1541 w 1679"/>
                <a:gd name="T21" fmla="*/ 1012 h 2108"/>
                <a:gd name="T22" fmla="*/ 1501 w 1679"/>
                <a:gd name="T23" fmla="*/ 1098 h 2108"/>
                <a:gd name="T24" fmla="*/ 1457 w 1679"/>
                <a:gd name="T25" fmla="*/ 1183 h 2108"/>
                <a:gd name="T26" fmla="*/ 1409 w 1679"/>
                <a:gd name="T27" fmla="*/ 1265 h 2108"/>
                <a:gd name="T28" fmla="*/ 1358 w 1679"/>
                <a:gd name="T29" fmla="*/ 1343 h 2108"/>
                <a:gd name="T30" fmla="*/ 1303 w 1679"/>
                <a:gd name="T31" fmla="*/ 1418 h 2108"/>
                <a:gd name="T32" fmla="*/ 1245 w 1679"/>
                <a:gd name="T33" fmla="*/ 1490 h 2108"/>
                <a:gd name="T34" fmla="*/ 1182 w 1679"/>
                <a:gd name="T35" fmla="*/ 1558 h 2108"/>
                <a:gd name="T36" fmla="*/ 1118 w 1679"/>
                <a:gd name="T37" fmla="*/ 1623 h 2108"/>
                <a:gd name="T38" fmla="*/ 1050 w 1679"/>
                <a:gd name="T39" fmla="*/ 1684 h 2108"/>
                <a:gd name="T40" fmla="*/ 981 w 1679"/>
                <a:gd name="T41" fmla="*/ 1741 h 2108"/>
                <a:gd name="T42" fmla="*/ 909 w 1679"/>
                <a:gd name="T43" fmla="*/ 1795 h 2108"/>
                <a:gd name="T44" fmla="*/ 835 w 1679"/>
                <a:gd name="T45" fmla="*/ 1845 h 2108"/>
                <a:gd name="T46" fmla="*/ 759 w 1679"/>
                <a:gd name="T47" fmla="*/ 1892 h 2108"/>
                <a:gd name="T48" fmla="*/ 682 w 1679"/>
                <a:gd name="T49" fmla="*/ 1933 h 2108"/>
                <a:gd name="T50" fmla="*/ 603 w 1679"/>
                <a:gd name="T51" fmla="*/ 1971 h 2108"/>
                <a:gd name="T52" fmla="*/ 523 w 1679"/>
                <a:gd name="T53" fmla="*/ 2003 h 2108"/>
                <a:gd name="T54" fmla="*/ 442 w 1679"/>
                <a:gd name="T55" fmla="*/ 2033 h 2108"/>
                <a:gd name="T56" fmla="*/ 360 w 1679"/>
                <a:gd name="T57" fmla="*/ 2057 h 2108"/>
                <a:gd name="T58" fmla="*/ 278 w 1679"/>
                <a:gd name="T59" fmla="*/ 2077 h 2108"/>
                <a:gd name="T60" fmla="*/ 195 w 1679"/>
                <a:gd name="T61" fmla="*/ 2091 h 2108"/>
                <a:gd name="T62" fmla="*/ 112 w 1679"/>
                <a:gd name="T63" fmla="*/ 2102 h 2108"/>
                <a:gd name="T64" fmla="*/ 30 w 1679"/>
                <a:gd name="T65" fmla="*/ 2108 h 2108"/>
                <a:gd name="T66" fmla="*/ 15 w 1679"/>
                <a:gd name="T67" fmla="*/ 1933 h 2108"/>
                <a:gd name="T68" fmla="*/ 0 w 1679"/>
                <a:gd name="T69" fmla="*/ 1757 h 2108"/>
                <a:gd name="T70" fmla="*/ 95 w 1679"/>
                <a:gd name="T71" fmla="*/ 1743 h 2108"/>
                <a:gd name="T72" fmla="*/ 188 w 1679"/>
                <a:gd name="T73" fmla="*/ 1725 h 2108"/>
                <a:gd name="T74" fmla="*/ 278 w 1679"/>
                <a:gd name="T75" fmla="*/ 1702 h 2108"/>
                <a:gd name="T76" fmla="*/ 365 w 1679"/>
                <a:gd name="T77" fmla="*/ 1674 h 2108"/>
                <a:gd name="T78" fmla="*/ 449 w 1679"/>
                <a:gd name="T79" fmla="*/ 1641 h 2108"/>
                <a:gd name="T80" fmla="*/ 530 w 1679"/>
                <a:gd name="T81" fmla="*/ 1604 h 2108"/>
                <a:gd name="T82" fmla="*/ 609 w 1679"/>
                <a:gd name="T83" fmla="*/ 1561 h 2108"/>
                <a:gd name="T84" fmla="*/ 684 w 1679"/>
                <a:gd name="T85" fmla="*/ 1513 h 2108"/>
                <a:gd name="T86" fmla="*/ 757 w 1679"/>
                <a:gd name="T87" fmla="*/ 1460 h 2108"/>
                <a:gd name="T88" fmla="*/ 827 w 1679"/>
                <a:gd name="T89" fmla="*/ 1402 h 2108"/>
                <a:gd name="T90" fmla="*/ 894 w 1679"/>
                <a:gd name="T91" fmla="*/ 1339 h 2108"/>
                <a:gd name="T92" fmla="*/ 957 w 1679"/>
                <a:gd name="T93" fmla="*/ 1270 h 2108"/>
                <a:gd name="T94" fmla="*/ 1017 w 1679"/>
                <a:gd name="T95" fmla="*/ 1196 h 2108"/>
                <a:gd name="T96" fmla="*/ 1074 w 1679"/>
                <a:gd name="T97" fmla="*/ 1118 h 2108"/>
                <a:gd name="T98" fmla="*/ 1125 w 1679"/>
                <a:gd name="T99" fmla="*/ 1039 h 2108"/>
                <a:gd name="T100" fmla="*/ 1169 w 1679"/>
                <a:gd name="T101" fmla="*/ 958 h 2108"/>
                <a:gd name="T102" fmla="*/ 1207 w 1679"/>
                <a:gd name="T103" fmla="*/ 876 h 2108"/>
                <a:gd name="T104" fmla="*/ 1240 w 1679"/>
                <a:gd name="T105" fmla="*/ 791 h 2108"/>
                <a:gd name="T106" fmla="*/ 1268 w 1679"/>
                <a:gd name="T107" fmla="*/ 706 h 2108"/>
                <a:gd name="T108" fmla="*/ 1288 w 1679"/>
                <a:gd name="T109" fmla="*/ 618 h 2108"/>
                <a:gd name="T110" fmla="*/ 1304 w 1679"/>
                <a:gd name="T111" fmla="*/ 529 h 2108"/>
                <a:gd name="T112" fmla="*/ 1314 w 1679"/>
                <a:gd name="T113" fmla="*/ 439 h 2108"/>
                <a:gd name="T114" fmla="*/ 1318 w 1679"/>
                <a:gd name="T115" fmla="*/ 347 h 2108"/>
                <a:gd name="T116" fmla="*/ 1317 w 1679"/>
                <a:gd name="T117" fmla="*/ 254 h 2108"/>
                <a:gd name="T118" fmla="*/ 1311 w 1679"/>
                <a:gd name="T119" fmla="*/ 158 h 2108"/>
                <a:gd name="T120" fmla="*/ 1299 w 1679"/>
                <a:gd name="T121" fmla="*/ 62 h 2108"/>
                <a:gd name="T122" fmla="*/ 1478 w 1679"/>
                <a:gd name="T123" fmla="*/ 31 h 2108"/>
                <a:gd name="T124" fmla="*/ 1654 w 1679"/>
                <a:gd name="T125" fmla="*/ 0 h 2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9" h="2108">
                  <a:moveTo>
                    <a:pt x="1654" y="0"/>
                  </a:moveTo>
                  <a:lnTo>
                    <a:pt x="1668" y="111"/>
                  </a:lnTo>
                  <a:lnTo>
                    <a:pt x="1677" y="220"/>
                  </a:lnTo>
                  <a:lnTo>
                    <a:pt x="1679" y="327"/>
                  </a:lnTo>
                  <a:lnTo>
                    <a:pt x="1676" y="433"/>
                  </a:lnTo>
                  <a:lnTo>
                    <a:pt x="1667" y="535"/>
                  </a:lnTo>
                  <a:lnTo>
                    <a:pt x="1651" y="636"/>
                  </a:lnTo>
                  <a:lnTo>
                    <a:pt x="1631" y="733"/>
                  </a:lnTo>
                  <a:lnTo>
                    <a:pt x="1605" y="829"/>
                  </a:lnTo>
                  <a:lnTo>
                    <a:pt x="1575" y="922"/>
                  </a:lnTo>
                  <a:lnTo>
                    <a:pt x="1541" y="1012"/>
                  </a:lnTo>
                  <a:lnTo>
                    <a:pt x="1501" y="1098"/>
                  </a:lnTo>
                  <a:lnTo>
                    <a:pt x="1457" y="1183"/>
                  </a:lnTo>
                  <a:lnTo>
                    <a:pt x="1409" y="1265"/>
                  </a:lnTo>
                  <a:lnTo>
                    <a:pt x="1358" y="1343"/>
                  </a:lnTo>
                  <a:lnTo>
                    <a:pt x="1303" y="1418"/>
                  </a:lnTo>
                  <a:lnTo>
                    <a:pt x="1245" y="1490"/>
                  </a:lnTo>
                  <a:lnTo>
                    <a:pt x="1182" y="1558"/>
                  </a:lnTo>
                  <a:lnTo>
                    <a:pt x="1118" y="1623"/>
                  </a:lnTo>
                  <a:lnTo>
                    <a:pt x="1050" y="1684"/>
                  </a:lnTo>
                  <a:lnTo>
                    <a:pt x="981" y="1741"/>
                  </a:lnTo>
                  <a:lnTo>
                    <a:pt x="909" y="1795"/>
                  </a:lnTo>
                  <a:lnTo>
                    <a:pt x="835" y="1845"/>
                  </a:lnTo>
                  <a:lnTo>
                    <a:pt x="759" y="1892"/>
                  </a:lnTo>
                  <a:lnTo>
                    <a:pt x="682" y="1933"/>
                  </a:lnTo>
                  <a:lnTo>
                    <a:pt x="603" y="1971"/>
                  </a:lnTo>
                  <a:lnTo>
                    <a:pt x="523" y="2003"/>
                  </a:lnTo>
                  <a:lnTo>
                    <a:pt x="442" y="2033"/>
                  </a:lnTo>
                  <a:lnTo>
                    <a:pt x="360" y="2057"/>
                  </a:lnTo>
                  <a:lnTo>
                    <a:pt x="278" y="2077"/>
                  </a:lnTo>
                  <a:lnTo>
                    <a:pt x="195" y="2091"/>
                  </a:lnTo>
                  <a:lnTo>
                    <a:pt x="112" y="2102"/>
                  </a:lnTo>
                  <a:lnTo>
                    <a:pt x="30" y="2108"/>
                  </a:lnTo>
                  <a:lnTo>
                    <a:pt x="15" y="1933"/>
                  </a:lnTo>
                  <a:lnTo>
                    <a:pt x="0" y="1757"/>
                  </a:lnTo>
                  <a:lnTo>
                    <a:pt x="95" y="1743"/>
                  </a:lnTo>
                  <a:lnTo>
                    <a:pt x="188" y="1725"/>
                  </a:lnTo>
                  <a:lnTo>
                    <a:pt x="278" y="1702"/>
                  </a:lnTo>
                  <a:lnTo>
                    <a:pt x="365" y="1674"/>
                  </a:lnTo>
                  <a:lnTo>
                    <a:pt x="449" y="1641"/>
                  </a:lnTo>
                  <a:lnTo>
                    <a:pt x="530" y="1604"/>
                  </a:lnTo>
                  <a:lnTo>
                    <a:pt x="609" y="1561"/>
                  </a:lnTo>
                  <a:lnTo>
                    <a:pt x="684" y="1513"/>
                  </a:lnTo>
                  <a:lnTo>
                    <a:pt x="757" y="1460"/>
                  </a:lnTo>
                  <a:lnTo>
                    <a:pt x="827" y="1402"/>
                  </a:lnTo>
                  <a:lnTo>
                    <a:pt x="894" y="1339"/>
                  </a:lnTo>
                  <a:lnTo>
                    <a:pt x="957" y="1270"/>
                  </a:lnTo>
                  <a:lnTo>
                    <a:pt x="1017" y="1196"/>
                  </a:lnTo>
                  <a:lnTo>
                    <a:pt x="1074" y="1118"/>
                  </a:lnTo>
                  <a:lnTo>
                    <a:pt x="1125" y="1039"/>
                  </a:lnTo>
                  <a:lnTo>
                    <a:pt x="1169" y="958"/>
                  </a:lnTo>
                  <a:lnTo>
                    <a:pt x="1207" y="876"/>
                  </a:lnTo>
                  <a:lnTo>
                    <a:pt x="1240" y="791"/>
                  </a:lnTo>
                  <a:lnTo>
                    <a:pt x="1268" y="706"/>
                  </a:lnTo>
                  <a:lnTo>
                    <a:pt x="1288" y="618"/>
                  </a:lnTo>
                  <a:lnTo>
                    <a:pt x="1304" y="529"/>
                  </a:lnTo>
                  <a:lnTo>
                    <a:pt x="1314" y="439"/>
                  </a:lnTo>
                  <a:lnTo>
                    <a:pt x="1318" y="347"/>
                  </a:lnTo>
                  <a:lnTo>
                    <a:pt x="1317" y="254"/>
                  </a:lnTo>
                  <a:lnTo>
                    <a:pt x="1311" y="158"/>
                  </a:lnTo>
                  <a:lnTo>
                    <a:pt x="1299" y="62"/>
                  </a:lnTo>
                  <a:lnTo>
                    <a:pt x="1478" y="31"/>
                  </a:lnTo>
                  <a:lnTo>
                    <a:pt x="16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379"/>
            <p:cNvSpPr>
              <a:spLocks/>
            </p:cNvSpPr>
            <p:nvPr/>
          </p:nvSpPr>
          <p:spPr bwMode="auto">
            <a:xfrm>
              <a:off x="9969500" y="3759200"/>
              <a:ext cx="265112" cy="265113"/>
            </a:xfrm>
            <a:custGeom>
              <a:avLst/>
              <a:gdLst>
                <a:gd name="T0" fmla="*/ 344 w 1667"/>
                <a:gd name="T1" fmla="*/ 0 h 1673"/>
                <a:gd name="T2" fmla="*/ 365 w 1667"/>
                <a:gd name="T3" fmla="*/ 107 h 1673"/>
                <a:gd name="T4" fmla="*/ 389 w 1667"/>
                <a:gd name="T5" fmla="*/ 209 h 1673"/>
                <a:gd name="T6" fmla="*/ 418 w 1667"/>
                <a:gd name="T7" fmla="*/ 306 h 1673"/>
                <a:gd name="T8" fmla="*/ 452 w 1667"/>
                <a:gd name="T9" fmla="*/ 398 h 1673"/>
                <a:gd name="T10" fmla="*/ 489 w 1667"/>
                <a:gd name="T11" fmla="*/ 487 h 1673"/>
                <a:gd name="T12" fmla="*/ 531 w 1667"/>
                <a:gd name="T13" fmla="*/ 572 h 1673"/>
                <a:gd name="T14" fmla="*/ 576 w 1667"/>
                <a:gd name="T15" fmla="*/ 652 h 1673"/>
                <a:gd name="T16" fmla="*/ 626 w 1667"/>
                <a:gd name="T17" fmla="*/ 729 h 1673"/>
                <a:gd name="T18" fmla="*/ 681 w 1667"/>
                <a:gd name="T19" fmla="*/ 800 h 1673"/>
                <a:gd name="T20" fmla="*/ 739 w 1667"/>
                <a:gd name="T21" fmla="*/ 867 h 1673"/>
                <a:gd name="T22" fmla="*/ 802 w 1667"/>
                <a:gd name="T23" fmla="*/ 929 h 1673"/>
                <a:gd name="T24" fmla="*/ 870 w 1667"/>
                <a:gd name="T25" fmla="*/ 989 h 1673"/>
                <a:gd name="T26" fmla="*/ 941 w 1667"/>
                <a:gd name="T27" fmla="*/ 1042 h 1673"/>
                <a:gd name="T28" fmla="*/ 1017 w 1667"/>
                <a:gd name="T29" fmla="*/ 1093 h 1673"/>
                <a:gd name="T30" fmla="*/ 1097 w 1667"/>
                <a:gd name="T31" fmla="*/ 1139 h 1673"/>
                <a:gd name="T32" fmla="*/ 1181 w 1667"/>
                <a:gd name="T33" fmla="*/ 1181 h 1673"/>
                <a:gd name="T34" fmla="*/ 1270 w 1667"/>
                <a:gd name="T35" fmla="*/ 1218 h 1673"/>
                <a:gd name="T36" fmla="*/ 1362 w 1667"/>
                <a:gd name="T37" fmla="*/ 1251 h 1673"/>
                <a:gd name="T38" fmla="*/ 1460 w 1667"/>
                <a:gd name="T39" fmla="*/ 1279 h 1673"/>
                <a:gd name="T40" fmla="*/ 1562 w 1667"/>
                <a:gd name="T41" fmla="*/ 1303 h 1673"/>
                <a:gd name="T42" fmla="*/ 1667 w 1667"/>
                <a:gd name="T43" fmla="*/ 1323 h 1673"/>
                <a:gd name="T44" fmla="*/ 1653 w 1667"/>
                <a:gd name="T45" fmla="*/ 1495 h 1673"/>
                <a:gd name="T46" fmla="*/ 1637 w 1667"/>
                <a:gd name="T47" fmla="*/ 1673 h 1673"/>
                <a:gd name="T48" fmla="*/ 1534 w 1667"/>
                <a:gd name="T49" fmla="*/ 1661 h 1673"/>
                <a:gd name="T50" fmla="*/ 1435 w 1667"/>
                <a:gd name="T51" fmla="*/ 1645 h 1673"/>
                <a:gd name="T52" fmla="*/ 1337 w 1667"/>
                <a:gd name="T53" fmla="*/ 1623 h 1673"/>
                <a:gd name="T54" fmla="*/ 1243 w 1667"/>
                <a:gd name="T55" fmla="*/ 1595 h 1673"/>
                <a:gd name="T56" fmla="*/ 1152 w 1667"/>
                <a:gd name="T57" fmla="*/ 1563 h 1673"/>
                <a:gd name="T58" fmla="*/ 1063 w 1667"/>
                <a:gd name="T59" fmla="*/ 1527 h 1673"/>
                <a:gd name="T60" fmla="*/ 976 w 1667"/>
                <a:gd name="T61" fmla="*/ 1487 h 1673"/>
                <a:gd name="T62" fmla="*/ 894 w 1667"/>
                <a:gd name="T63" fmla="*/ 1442 h 1673"/>
                <a:gd name="T64" fmla="*/ 814 w 1667"/>
                <a:gd name="T65" fmla="*/ 1392 h 1673"/>
                <a:gd name="T66" fmla="*/ 738 w 1667"/>
                <a:gd name="T67" fmla="*/ 1340 h 1673"/>
                <a:gd name="T68" fmla="*/ 665 w 1667"/>
                <a:gd name="T69" fmla="*/ 1284 h 1673"/>
                <a:gd name="T70" fmla="*/ 594 w 1667"/>
                <a:gd name="T71" fmla="*/ 1224 h 1673"/>
                <a:gd name="T72" fmla="*/ 528 w 1667"/>
                <a:gd name="T73" fmla="*/ 1163 h 1673"/>
                <a:gd name="T74" fmla="*/ 465 w 1667"/>
                <a:gd name="T75" fmla="*/ 1098 h 1673"/>
                <a:gd name="T76" fmla="*/ 406 w 1667"/>
                <a:gd name="T77" fmla="*/ 1030 h 1673"/>
                <a:gd name="T78" fmla="*/ 351 w 1667"/>
                <a:gd name="T79" fmla="*/ 961 h 1673"/>
                <a:gd name="T80" fmla="*/ 299 w 1667"/>
                <a:gd name="T81" fmla="*/ 889 h 1673"/>
                <a:gd name="T82" fmla="*/ 251 w 1667"/>
                <a:gd name="T83" fmla="*/ 815 h 1673"/>
                <a:gd name="T84" fmla="*/ 207 w 1667"/>
                <a:gd name="T85" fmla="*/ 741 h 1673"/>
                <a:gd name="T86" fmla="*/ 167 w 1667"/>
                <a:gd name="T87" fmla="*/ 664 h 1673"/>
                <a:gd name="T88" fmla="*/ 130 w 1667"/>
                <a:gd name="T89" fmla="*/ 586 h 1673"/>
                <a:gd name="T90" fmla="*/ 98 w 1667"/>
                <a:gd name="T91" fmla="*/ 507 h 1673"/>
                <a:gd name="T92" fmla="*/ 71 w 1667"/>
                <a:gd name="T93" fmla="*/ 428 h 1673"/>
                <a:gd name="T94" fmla="*/ 48 w 1667"/>
                <a:gd name="T95" fmla="*/ 349 h 1673"/>
                <a:gd name="T96" fmla="*/ 29 w 1667"/>
                <a:gd name="T97" fmla="*/ 269 h 1673"/>
                <a:gd name="T98" fmla="*/ 15 w 1667"/>
                <a:gd name="T99" fmla="*/ 189 h 1673"/>
                <a:gd name="T100" fmla="*/ 5 w 1667"/>
                <a:gd name="T101" fmla="*/ 109 h 1673"/>
                <a:gd name="T102" fmla="*/ 0 w 1667"/>
                <a:gd name="T103" fmla="*/ 30 h 1673"/>
                <a:gd name="T104" fmla="*/ 116 w 1667"/>
                <a:gd name="T105" fmla="*/ 20 h 1673"/>
                <a:gd name="T106" fmla="*/ 231 w 1667"/>
                <a:gd name="T107" fmla="*/ 10 h 1673"/>
                <a:gd name="T108" fmla="*/ 344 w 1667"/>
                <a:gd name="T109" fmla="*/ 0 h 1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67" h="1673">
                  <a:moveTo>
                    <a:pt x="344" y="0"/>
                  </a:moveTo>
                  <a:lnTo>
                    <a:pt x="365" y="107"/>
                  </a:lnTo>
                  <a:lnTo>
                    <a:pt x="389" y="209"/>
                  </a:lnTo>
                  <a:lnTo>
                    <a:pt x="418" y="306"/>
                  </a:lnTo>
                  <a:lnTo>
                    <a:pt x="452" y="398"/>
                  </a:lnTo>
                  <a:lnTo>
                    <a:pt x="489" y="487"/>
                  </a:lnTo>
                  <a:lnTo>
                    <a:pt x="531" y="572"/>
                  </a:lnTo>
                  <a:lnTo>
                    <a:pt x="576" y="652"/>
                  </a:lnTo>
                  <a:lnTo>
                    <a:pt x="626" y="729"/>
                  </a:lnTo>
                  <a:lnTo>
                    <a:pt x="681" y="800"/>
                  </a:lnTo>
                  <a:lnTo>
                    <a:pt x="739" y="867"/>
                  </a:lnTo>
                  <a:lnTo>
                    <a:pt x="802" y="929"/>
                  </a:lnTo>
                  <a:lnTo>
                    <a:pt x="870" y="989"/>
                  </a:lnTo>
                  <a:lnTo>
                    <a:pt x="941" y="1042"/>
                  </a:lnTo>
                  <a:lnTo>
                    <a:pt x="1017" y="1093"/>
                  </a:lnTo>
                  <a:lnTo>
                    <a:pt x="1097" y="1139"/>
                  </a:lnTo>
                  <a:lnTo>
                    <a:pt x="1181" y="1181"/>
                  </a:lnTo>
                  <a:lnTo>
                    <a:pt x="1270" y="1218"/>
                  </a:lnTo>
                  <a:lnTo>
                    <a:pt x="1362" y="1251"/>
                  </a:lnTo>
                  <a:lnTo>
                    <a:pt x="1460" y="1279"/>
                  </a:lnTo>
                  <a:lnTo>
                    <a:pt x="1562" y="1303"/>
                  </a:lnTo>
                  <a:lnTo>
                    <a:pt x="1667" y="1323"/>
                  </a:lnTo>
                  <a:lnTo>
                    <a:pt x="1653" y="1495"/>
                  </a:lnTo>
                  <a:lnTo>
                    <a:pt x="1637" y="1673"/>
                  </a:lnTo>
                  <a:lnTo>
                    <a:pt x="1534" y="1661"/>
                  </a:lnTo>
                  <a:lnTo>
                    <a:pt x="1435" y="1645"/>
                  </a:lnTo>
                  <a:lnTo>
                    <a:pt x="1337" y="1623"/>
                  </a:lnTo>
                  <a:lnTo>
                    <a:pt x="1243" y="1595"/>
                  </a:lnTo>
                  <a:lnTo>
                    <a:pt x="1152" y="1563"/>
                  </a:lnTo>
                  <a:lnTo>
                    <a:pt x="1063" y="1527"/>
                  </a:lnTo>
                  <a:lnTo>
                    <a:pt x="976" y="1487"/>
                  </a:lnTo>
                  <a:lnTo>
                    <a:pt x="894" y="1442"/>
                  </a:lnTo>
                  <a:lnTo>
                    <a:pt x="814" y="1392"/>
                  </a:lnTo>
                  <a:lnTo>
                    <a:pt x="738" y="1340"/>
                  </a:lnTo>
                  <a:lnTo>
                    <a:pt x="665" y="1284"/>
                  </a:lnTo>
                  <a:lnTo>
                    <a:pt x="594" y="1224"/>
                  </a:lnTo>
                  <a:lnTo>
                    <a:pt x="528" y="1163"/>
                  </a:lnTo>
                  <a:lnTo>
                    <a:pt x="465" y="1098"/>
                  </a:lnTo>
                  <a:lnTo>
                    <a:pt x="406" y="1030"/>
                  </a:lnTo>
                  <a:lnTo>
                    <a:pt x="351" y="961"/>
                  </a:lnTo>
                  <a:lnTo>
                    <a:pt x="299" y="889"/>
                  </a:lnTo>
                  <a:lnTo>
                    <a:pt x="251" y="815"/>
                  </a:lnTo>
                  <a:lnTo>
                    <a:pt x="207" y="741"/>
                  </a:lnTo>
                  <a:lnTo>
                    <a:pt x="167" y="664"/>
                  </a:lnTo>
                  <a:lnTo>
                    <a:pt x="130" y="586"/>
                  </a:lnTo>
                  <a:lnTo>
                    <a:pt x="98" y="507"/>
                  </a:lnTo>
                  <a:lnTo>
                    <a:pt x="71" y="428"/>
                  </a:lnTo>
                  <a:lnTo>
                    <a:pt x="48" y="349"/>
                  </a:lnTo>
                  <a:lnTo>
                    <a:pt x="29" y="269"/>
                  </a:lnTo>
                  <a:lnTo>
                    <a:pt x="15" y="189"/>
                  </a:lnTo>
                  <a:lnTo>
                    <a:pt x="5" y="109"/>
                  </a:lnTo>
                  <a:lnTo>
                    <a:pt x="0" y="30"/>
                  </a:lnTo>
                  <a:lnTo>
                    <a:pt x="116" y="20"/>
                  </a:lnTo>
                  <a:lnTo>
                    <a:pt x="231" y="10"/>
                  </a:lnTo>
                  <a:lnTo>
                    <a:pt x="3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380"/>
            <p:cNvSpPr>
              <a:spLocks/>
            </p:cNvSpPr>
            <p:nvPr/>
          </p:nvSpPr>
          <p:spPr bwMode="auto">
            <a:xfrm>
              <a:off x="10385425" y="3503613"/>
              <a:ext cx="138112" cy="157163"/>
            </a:xfrm>
            <a:custGeom>
              <a:avLst/>
              <a:gdLst>
                <a:gd name="T0" fmla="*/ 207 w 870"/>
                <a:gd name="T1" fmla="*/ 0 h 986"/>
                <a:gd name="T2" fmla="*/ 289 w 870"/>
                <a:gd name="T3" fmla="*/ 62 h 986"/>
                <a:gd name="T4" fmla="*/ 367 w 870"/>
                <a:gd name="T5" fmla="*/ 127 h 986"/>
                <a:gd name="T6" fmla="*/ 441 w 870"/>
                <a:gd name="T7" fmla="*/ 195 h 986"/>
                <a:gd name="T8" fmla="*/ 509 w 870"/>
                <a:gd name="T9" fmla="*/ 268 h 986"/>
                <a:gd name="T10" fmla="*/ 573 w 870"/>
                <a:gd name="T11" fmla="*/ 342 h 986"/>
                <a:gd name="T12" fmla="*/ 634 w 870"/>
                <a:gd name="T13" fmla="*/ 420 h 986"/>
                <a:gd name="T14" fmla="*/ 690 w 870"/>
                <a:gd name="T15" fmla="*/ 502 h 986"/>
                <a:gd name="T16" fmla="*/ 741 w 870"/>
                <a:gd name="T17" fmla="*/ 587 h 986"/>
                <a:gd name="T18" fmla="*/ 788 w 870"/>
                <a:gd name="T19" fmla="*/ 675 h 986"/>
                <a:gd name="T20" fmla="*/ 831 w 870"/>
                <a:gd name="T21" fmla="*/ 767 h 986"/>
                <a:gd name="T22" fmla="*/ 870 w 870"/>
                <a:gd name="T23" fmla="*/ 862 h 986"/>
                <a:gd name="T24" fmla="*/ 755 w 870"/>
                <a:gd name="T25" fmla="*/ 904 h 986"/>
                <a:gd name="T26" fmla="*/ 642 w 870"/>
                <a:gd name="T27" fmla="*/ 945 h 986"/>
                <a:gd name="T28" fmla="*/ 531 w 870"/>
                <a:gd name="T29" fmla="*/ 986 h 986"/>
                <a:gd name="T30" fmla="*/ 495 w 870"/>
                <a:gd name="T31" fmla="*/ 902 h 986"/>
                <a:gd name="T32" fmla="*/ 457 w 870"/>
                <a:gd name="T33" fmla="*/ 822 h 986"/>
                <a:gd name="T34" fmla="*/ 415 w 870"/>
                <a:gd name="T35" fmla="*/ 744 h 986"/>
                <a:gd name="T36" fmla="*/ 368 w 870"/>
                <a:gd name="T37" fmla="*/ 670 h 986"/>
                <a:gd name="T38" fmla="*/ 317 w 870"/>
                <a:gd name="T39" fmla="*/ 598 h 986"/>
                <a:gd name="T40" fmla="*/ 261 w 870"/>
                <a:gd name="T41" fmla="*/ 530 h 986"/>
                <a:gd name="T42" fmla="*/ 200 w 870"/>
                <a:gd name="T43" fmla="*/ 466 h 986"/>
                <a:gd name="T44" fmla="*/ 137 w 870"/>
                <a:gd name="T45" fmla="*/ 406 h 986"/>
                <a:gd name="T46" fmla="*/ 70 w 870"/>
                <a:gd name="T47" fmla="*/ 349 h 986"/>
                <a:gd name="T48" fmla="*/ 0 w 870"/>
                <a:gd name="T49" fmla="*/ 295 h 986"/>
                <a:gd name="T50" fmla="*/ 70 w 870"/>
                <a:gd name="T51" fmla="*/ 195 h 986"/>
                <a:gd name="T52" fmla="*/ 138 w 870"/>
                <a:gd name="T53" fmla="*/ 98 h 986"/>
                <a:gd name="T54" fmla="*/ 207 w 870"/>
                <a:gd name="T55" fmla="*/ 0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70" h="986">
                  <a:moveTo>
                    <a:pt x="207" y="0"/>
                  </a:moveTo>
                  <a:lnTo>
                    <a:pt x="289" y="62"/>
                  </a:lnTo>
                  <a:lnTo>
                    <a:pt x="367" y="127"/>
                  </a:lnTo>
                  <a:lnTo>
                    <a:pt x="441" y="195"/>
                  </a:lnTo>
                  <a:lnTo>
                    <a:pt x="509" y="268"/>
                  </a:lnTo>
                  <a:lnTo>
                    <a:pt x="573" y="342"/>
                  </a:lnTo>
                  <a:lnTo>
                    <a:pt x="634" y="420"/>
                  </a:lnTo>
                  <a:lnTo>
                    <a:pt x="690" y="502"/>
                  </a:lnTo>
                  <a:lnTo>
                    <a:pt x="741" y="587"/>
                  </a:lnTo>
                  <a:lnTo>
                    <a:pt x="788" y="675"/>
                  </a:lnTo>
                  <a:lnTo>
                    <a:pt x="831" y="767"/>
                  </a:lnTo>
                  <a:lnTo>
                    <a:pt x="870" y="862"/>
                  </a:lnTo>
                  <a:lnTo>
                    <a:pt x="755" y="904"/>
                  </a:lnTo>
                  <a:lnTo>
                    <a:pt x="642" y="945"/>
                  </a:lnTo>
                  <a:lnTo>
                    <a:pt x="531" y="986"/>
                  </a:lnTo>
                  <a:lnTo>
                    <a:pt x="495" y="902"/>
                  </a:lnTo>
                  <a:lnTo>
                    <a:pt x="457" y="822"/>
                  </a:lnTo>
                  <a:lnTo>
                    <a:pt x="415" y="744"/>
                  </a:lnTo>
                  <a:lnTo>
                    <a:pt x="368" y="670"/>
                  </a:lnTo>
                  <a:lnTo>
                    <a:pt x="317" y="598"/>
                  </a:lnTo>
                  <a:lnTo>
                    <a:pt x="261" y="530"/>
                  </a:lnTo>
                  <a:lnTo>
                    <a:pt x="200" y="466"/>
                  </a:lnTo>
                  <a:lnTo>
                    <a:pt x="137" y="406"/>
                  </a:lnTo>
                  <a:lnTo>
                    <a:pt x="70" y="349"/>
                  </a:lnTo>
                  <a:lnTo>
                    <a:pt x="0" y="295"/>
                  </a:lnTo>
                  <a:lnTo>
                    <a:pt x="70" y="195"/>
                  </a:lnTo>
                  <a:lnTo>
                    <a:pt x="138" y="98"/>
                  </a:lnTo>
                  <a:lnTo>
                    <a:pt x="2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381"/>
            <p:cNvSpPr>
              <a:spLocks noEditPoints="1"/>
            </p:cNvSpPr>
            <p:nvPr/>
          </p:nvSpPr>
          <p:spPr bwMode="auto">
            <a:xfrm>
              <a:off x="10072688" y="3556000"/>
              <a:ext cx="363537" cy="363538"/>
            </a:xfrm>
            <a:custGeom>
              <a:avLst/>
              <a:gdLst>
                <a:gd name="T0" fmla="*/ 1053 w 2291"/>
                <a:gd name="T1" fmla="*/ 382 h 2291"/>
                <a:gd name="T2" fmla="*/ 1048 w 2291"/>
                <a:gd name="T3" fmla="*/ 515 h 2291"/>
                <a:gd name="T4" fmla="*/ 1008 w 2291"/>
                <a:gd name="T5" fmla="*/ 554 h 2291"/>
                <a:gd name="T6" fmla="*/ 846 w 2291"/>
                <a:gd name="T7" fmla="*/ 645 h 2291"/>
                <a:gd name="T8" fmla="*/ 755 w 2291"/>
                <a:gd name="T9" fmla="*/ 821 h 2291"/>
                <a:gd name="T10" fmla="*/ 776 w 2291"/>
                <a:gd name="T11" fmla="*/ 1011 h 2291"/>
                <a:gd name="T12" fmla="*/ 893 w 2291"/>
                <a:gd name="T13" fmla="*/ 1143 h 2291"/>
                <a:gd name="T14" fmla="*/ 1103 w 2291"/>
                <a:gd name="T15" fmla="*/ 1244 h 2291"/>
                <a:gd name="T16" fmla="*/ 1245 w 2291"/>
                <a:gd name="T17" fmla="*/ 1329 h 2291"/>
                <a:gd name="T18" fmla="*/ 1267 w 2291"/>
                <a:gd name="T19" fmla="*/ 1436 h 2291"/>
                <a:gd name="T20" fmla="*/ 1167 w 2291"/>
                <a:gd name="T21" fmla="*/ 1515 h 2291"/>
                <a:gd name="T22" fmla="*/ 1003 w 2291"/>
                <a:gd name="T23" fmla="*/ 1513 h 2291"/>
                <a:gd name="T24" fmla="*/ 819 w 2291"/>
                <a:gd name="T25" fmla="*/ 1447 h 2291"/>
                <a:gd name="T26" fmla="*/ 778 w 2291"/>
                <a:gd name="T27" fmla="*/ 1484 h 2291"/>
                <a:gd name="T28" fmla="*/ 741 w 2291"/>
                <a:gd name="T29" fmla="*/ 1646 h 2291"/>
                <a:gd name="T30" fmla="*/ 832 w 2291"/>
                <a:gd name="T31" fmla="*/ 1704 h 2291"/>
                <a:gd name="T32" fmla="*/ 1014 w 2291"/>
                <a:gd name="T33" fmla="*/ 1747 h 2291"/>
                <a:gd name="T34" fmla="*/ 1035 w 2291"/>
                <a:gd name="T35" fmla="*/ 1805 h 2291"/>
                <a:gd name="T36" fmla="*/ 1052 w 2291"/>
                <a:gd name="T37" fmla="*/ 1920 h 2291"/>
                <a:gd name="T38" fmla="*/ 1208 w 2291"/>
                <a:gd name="T39" fmla="*/ 1927 h 2291"/>
                <a:gd name="T40" fmla="*/ 1238 w 2291"/>
                <a:gd name="T41" fmla="*/ 1831 h 2291"/>
                <a:gd name="T42" fmla="*/ 1265 w 2291"/>
                <a:gd name="T43" fmla="*/ 1726 h 2291"/>
                <a:gd name="T44" fmla="*/ 1443 w 2291"/>
                <a:gd name="T45" fmla="*/ 1631 h 2291"/>
                <a:gd name="T46" fmla="*/ 1547 w 2291"/>
                <a:gd name="T47" fmla="*/ 1438 h 2291"/>
                <a:gd name="T48" fmla="*/ 1517 w 2291"/>
                <a:gd name="T49" fmla="*/ 1232 h 2291"/>
                <a:gd name="T50" fmla="*/ 1365 w 2291"/>
                <a:gd name="T51" fmla="*/ 1072 h 2291"/>
                <a:gd name="T52" fmla="*/ 1100 w 2291"/>
                <a:gd name="T53" fmla="*/ 949 h 2291"/>
                <a:gd name="T54" fmla="*/ 1027 w 2291"/>
                <a:gd name="T55" fmla="*/ 848 h 2291"/>
                <a:gd name="T56" fmla="*/ 1091 w 2291"/>
                <a:gd name="T57" fmla="*/ 763 h 2291"/>
                <a:gd name="T58" fmla="*/ 1239 w 2291"/>
                <a:gd name="T59" fmla="*/ 752 h 2291"/>
                <a:gd name="T60" fmla="*/ 1420 w 2291"/>
                <a:gd name="T61" fmla="*/ 808 h 2291"/>
                <a:gd name="T62" fmla="*/ 1460 w 2291"/>
                <a:gd name="T63" fmla="*/ 771 h 2291"/>
                <a:gd name="T64" fmla="*/ 1492 w 2291"/>
                <a:gd name="T65" fmla="*/ 603 h 2291"/>
                <a:gd name="T66" fmla="*/ 1315 w 2291"/>
                <a:gd name="T67" fmla="*/ 540 h 2291"/>
                <a:gd name="T68" fmla="*/ 1250 w 2291"/>
                <a:gd name="T69" fmla="*/ 511 h 2291"/>
                <a:gd name="T70" fmla="*/ 1244 w 2291"/>
                <a:gd name="T71" fmla="*/ 404 h 2291"/>
                <a:gd name="T72" fmla="*/ 1186 w 2291"/>
                <a:gd name="T73" fmla="*/ 361 h 2291"/>
                <a:gd name="T74" fmla="*/ 1322 w 2291"/>
                <a:gd name="T75" fmla="*/ 15 h 2291"/>
                <a:gd name="T76" fmla="*/ 1724 w 2291"/>
                <a:gd name="T77" fmla="*/ 157 h 2291"/>
                <a:gd name="T78" fmla="*/ 2038 w 2291"/>
                <a:gd name="T79" fmla="*/ 429 h 2291"/>
                <a:gd name="T80" fmla="*/ 2237 w 2291"/>
                <a:gd name="T81" fmla="*/ 800 h 2291"/>
                <a:gd name="T82" fmla="*/ 2287 w 2291"/>
                <a:gd name="T83" fmla="*/ 1235 h 2291"/>
                <a:gd name="T84" fmla="*/ 2174 w 2291"/>
                <a:gd name="T85" fmla="*/ 1649 h 2291"/>
                <a:gd name="T86" fmla="*/ 1925 w 2291"/>
                <a:gd name="T87" fmla="*/ 1985 h 2291"/>
                <a:gd name="T88" fmla="*/ 1571 w 2291"/>
                <a:gd name="T89" fmla="*/ 2208 h 2291"/>
                <a:gd name="T90" fmla="*/ 1144 w 2291"/>
                <a:gd name="T91" fmla="*/ 2291 h 2291"/>
                <a:gd name="T92" fmla="*/ 719 w 2291"/>
                <a:gd name="T93" fmla="*/ 2208 h 2291"/>
                <a:gd name="T94" fmla="*/ 366 w 2291"/>
                <a:gd name="T95" fmla="*/ 1985 h 2291"/>
                <a:gd name="T96" fmla="*/ 117 w 2291"/>
                <a:gd name="T97" fmla="*/ 1649 h 2291"/>
                <a:gd name="T98" fmla="*/ 4 w 2291"/>
                <a:gd name="T99" fmla="*/ 1235 h 2291"/>
                <a:gd name="T100" fmla="*/ 53 w 2291"/>
                <a:gd name="T101" fmla="*/ 800 h 2291"/>
                <a:gd name="T102" fmla="*/ 251 w 2291"/>
                <a:gd name="T103" fmla="*/ 429 h 2291"/>
                <a:gd name="T104" fmla="*/ 567 w 2291"/>
                <a:gd name="T105" fmla="*/ 157 h 2291"/>
                <a:gd name="T106" fmla="*/ 968 w 2291"/>
                <a:gd name="T107" fmla="*/ 15 h 2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91" h="2291">
                  <a:moveTo>
                    <a:pt x="1104" y="360"/>
                  </a:moveTo>
                  <a:lnTo>
                    <a:pt x="1084" y="362"/>
                  </a:lnTo>
                  <a:lnTo>
                    <a:pt x="1070" y="366"/>
                  </a:lnTo>
                  <a:lnTo>
                    <a:pt x="1060" y="372"/>
                  </a:lnTo>
                  <a:lnTo>
                    <a:pt x="1053" y="382"/>
                  </a:lnTo>
                  <a:lnTo>
                    <a:pt x="1050" y="396"/>
                  </a:lnTo>
                  <a:lnTo>
                    <a:pt x="1049" y="416"/>
                  </a:lnTo>
                  <a:lnTo>
                    <a:pt x="1049" y="479"/>
                  </a:lnTo>
                  <a:lnTo>
                    <a:pt x="1049" y="499"/>
                  </a:lnTo>
                  <a:lnTo>
                    <a:pt x="1048" y="515"/>
                  </a:lnTo>
                  <a:lnTo>
                    <a:pt x="1046" y="526"/>
                  </a:lnTo>
                  <a:lnTo>
                    <a:pt x="1041" y="535"/>
                  </a:lnTo>
                  <a:lnTo>
                    <a:pt x="1034" y="542"/>
                  </a:lnTo>
                  <a:lnTo>
                    <a:pt x="1024" y="548"/>
                  </a:lnTo>
                  <a:lnTo>
                    <a:pt x="1008" y="554"/>
                  </a:lnTo>
                  <a:lnTo>
                    <a:pt x="990" y="561"/>
                  </a:lnTo>
                  <a:lnTo>
                    <a:pt x="948" y="578"/>
                  </a:lnTo>
                  <a:lnTo>
                    <a:pt x="911" y="598"/>
                  </a:lnTo>
                  <a:lnTo>
                    <a:pt x="877" y="620"/>
                  </a:lnTo>
                  <a:lnTo>
                    <a:pt x="846" y="645"/>
                  </a:lnTo>
                  <a:lnTo>
                    <a:pt x="820" y="674"/>
                  </a:lnTo>
                  <a:lnTo>
                    <a:pt x="797" y="706"/>
                  </a:lnTo>
                  <a:lnTo>
                    <a:pt x="779" y="741"/>
                  </a:lnTo>
                  <a:lnTo>
                    <a:pt x="765" y="779"/>
                  </a:lnTo>
                  <a:lnTo>
                    <a:pt x="755" y="821"/>
                  </a:lnTo>
                  <a:lnTo>
                    <a:pt x="749" y="866"/>
                  </a:lnTo>
                  <a:lnTo>
                    <a:pt x="749" y="905"/>
                  </a:lnTo>
                  <a:lnTo>
                    <a:pt x="754" y="943"/>
                  </a:lnTo>
                  <a:lnTo>
                    <a:pt x="763" y="978"/>
                  </a:lnTo>
                  <a:lnTo>
                    <a:pt x="776" y="1011"/>
                  </a:lnTo>
                  <a:lnTo>
                    <a:pt x="792" y="1041"/>
                  </a:lnTo>
                  <a:lnTo>
                    <a:pt x="813" y="1070"/>
                  </a:lnTo>
                  <a:lnTo>
                    <a:pt x="837" y="1096"/>
                  </a:lnTo>
                  <a:lnTo>
                    <a:pt x="864" y="1120"/>
                  </a:lnTo>
                  <a:lnTo>
                    <a:pt x="893" y="1143"/>
                  </a:lnTo>
                  <a:lnTo>
                    <a:pt x="926" y="1164"/>
                  </a:lnTo>
                  <a:lnTo>
                    <a:pt x="969" y="1187"/>
                  </a:lnTo>
                  <a:lnTo>
                    <a:pt x="1013" y="1207"/>
                  </a:lnTo>
                  <a:lnTo>
                    <a:pt x="1058" y="1226"/>
                  </a:lnTo>
                  <a:lnTo>
                    <a:pt x="1103" y="1244"/>
                  </a:lnTo>
                  <a:lnTo>
                    <a:pt x="1147" y="1263"/>
                  </a:lnTo>
                  <a:lnTo>
                    <a:pt x="1175" y="1276"/>
                  </a:lnTo>
                  <a:lnTo>
                    <a:pt x="1201" y="1291"/>
                  </a:lnTo>
                  <a:lnTo>
                    <a:pt x="1227" y="1310"/>
                  </a:lnTo>
                  <a:lnTo>
                    <a:pt x="1245" y="1329"/>
                  </a:lnTo>
                  <a:lnTo>
                    <a:pt x="1260" y="1350"/>
                  </a:lnTo>
                  <a:lnTo>
                    <a:pt x="1268" y="1371"/>
                  </a:lnTo>
                  <a:lnTo>
                    <a:pt x="1273" y="1393"/>
                  </a:lnTo>
                  <a:lnTo>
                    <a:pt x="1273" y="1415"/>
                  </a:lnTo>
                  <a:lnTo>
                    <a:pt x="1267" y="1436"/>
                  </a:lnTo>
                  <a:lnTo>
                    <a:pt x="1257" y="1457"/>
                  </a:lnTo>
                  <a:lnTo>
                    <a:pt x="1243" y="1475"/>
                  </a:lnTo>
                  <a:lnTo>
                    <a:pt x="1224" y="1491"/>
                  </a:lnTo>
                  <a:lnTo>
                    <a:pt x="1201" y="1503"/>
                  </a:lnTo>
                  <a:lnTo>
                    <a:pt x="1167" y="1515"/>
                  </a:lnTo>
                  <a:lnTo>
                    <a:pt x="1133" y="1522"/>
                  </a:lnTo>
                  <a:lnTo>
                    <a:pt x="1097" y="1524"/>
                  </a:lnTo>
                  <a:lnTo>
                    <a:pt x="1079" y="1524"/>
                  </a:lnTo>
                  <a:lnTo>
                    <a:pt x="1059" y="1522"/>
                  </a:lnTo>
                  <a:lnTo>
                    <a:pt x="1003" y="1513"/>
                  </a:lnTo>
                  <a:lnTo>
                    <a:pt x="949" y="1500"/>
                  </a:lnTo>
                  <a:lnTo>
                    <a:pt x="895" y="1481"/>
                  </a:lnTo>
                  <a:lnTo>
                    <a:pt x="844" y="1457"/>
                  </a:lnTo>
                  <a:lnTo>
                    <a:pt x="831" y="1450"/>
                  </a:lnTo>
                  <a:lnTo>
                    <a:pt x="819" y="1447"/>
                  </a:lnTo>
                  <a:lnTo>
                    <a:pt x="810" y="1445"/>
                  </a:lnTo>
                  <a:lnTo>
                    <a:pt x="800" y="1448"/>
                  </a:lnTo>
                  <a:lnTo>
                    <a:pt x="792" y="1455"/>
                  </a:lnTo>
                  <a:lnTo>
                    <a:pt x="785" y="1467"/>
                  </a:lnTo>
                  <a:lnTo>
                    <a:pt x="778" y="1484"/>
                  </a:lnTo>
                  <a:lnTo>
                    <a:pt x="762" y="1542"/>
                  </a:lnTo>
                  <a:lnTo>
                    <a:pt x="746" y="1597"/>
                  </a:lnTo>
                  <a:lnTo>
                    <a:pt x="741" y="1617"/>
                  </a:lnTo>
                  <a:lnTo>
                    <a:pt x="738" y="1633"/>
                  </a:lnTo>
                  <a:lnTo>
                    <a:pt x="741" y="1646"/>
                  </a:lnTo>
                  <a:lnTo>
                    <a:pt x="745" y="1656"/>
                  </a:lnTo>
                  <a:lnTo>
                    <a:pt x="754" y="1665"/>
                  </a:lnTo>
                  <a:lnTo>
                    <a:pt x="767" y="1674"/>
                  </a:lnTo>
                  <a:lnTo>
                    <a:pt x="786" y="1684"/>
                  </a:lnTo>
                  <a:lnTo>
                    <a:pt x="832" y="1704"/>
                  </a:lnTo>
                  <a:lnTo>
                    <a:pt x="880" y="1719"/>
                  </a:lnTo>
                  <a:lnTo>
                    <a:pt x="929" y="1730"/>
                  </a:lnTo>
                  <a:lnTo>
                    <a:pt x="980" y="1739"/>
                  </a:lnTo>
                  <a:lnTo>
                    <a:pt x="1000" y="1743"/>
                  </a:lnTo>
                  <a:lnTo>
                    <a:pt x="1014" y="1747"/>
                  </a:lnTo>
                  <a:lnTo>
                    <a:pt x="1024" y="1752"/>
                  </a:lnTo>
                  <a:lnTo>
                    <a:pt x="1029" y="1759"/>
                  </a:lnTo>
                  <a:lnTo>
                    <a:pt x="1032" y="1770"/>
                  </a:lnTo>
                  <a:lnTo>
                    <a:pt x="1034" y="1785"/>
                  </a:lnTo>
                  <a:lnTo>
                    <a:pt x="1035" y="1805"/>
                  </a:lnTo>
                  <a:lnTo>
                    <a:pt x="1035" y="1842"/>
                  </a:lnTo>
                  <a:lnTo>
                    <a:pt x="1036" y="1879"/>
                  </a:lnTo>
                  <a:lnTo>
                    <a:pt x="1038" y="1896"/>
                  </a:lnTo>
                  <a:lnTo>
                    <a:pt x="1043" y="1910"/>
                  </a:lnTo>
                  <a:lnTo>
                    <a:pt x="1052" y="1920"/>
                  </a:lnTo>
                  <a:lnTo>
                    <a:pt x="1065" y="1927"/>
                  </a:lnTo>
                  <a:lnTo>
                    <a:pt x="1083" y="1929"/>
                  </a:lnTo>
                  <a:lnTo>
                    <a:pt x="1134" y="1930"/>
                  </a:lnTo>
                  <a:lnTo>
                    <a:pt x="1192" y="1929"/>
                  </a:lnTo>
                  <a:lnTo>
                    <a:pt x="1208" y="1927"/>
                  </a:lnTo>
                  <a:lnTo>
                    <a:pt x="1221" y="1921"/>
                  </a:lnTo>
                  <a:lnTo>
                    <a:pt x="1230" y="1911"/>
                  </a:lnTo>
                  <a:lnTo>
                    <a:pt x="1235" y="1898"/>
                  </a:lnTo>
                  <a:lnTo>
                    <a:pt x="1238" y="1882"/>
                  </a:lnTo>
                  <a:lnTo>
                    <a:pt x="1238" y="1831"/>
                  </a:lnTo>
                  <a:lnTo>
                    <a:pt x="1238" y="1781"/>
                  </a:lnTo>
                  <a:lnTo>
                    <a:pt x="1238" y="1762"/>
                  </a:lnTo>
                  <a:lnTo>
                    <a:pt x="1243" y="1747"/>
                  </a:lnTo>
                  <a:lnTo>
                    <a:pt x="1252" y="1735"/>
                  </a:lnTo>
                  <a:lnTo>
                    <a:pt x="1265" y="1726"/>
                  </a:lnTo>
                  <a:lnTo>
                    <a:pt x="1284" y="1719"/>
                  </a:lnTo>
                  <a:lnTo>
                    <a:pt x="1328" y="1705"/>
                  </a:lnTo>
                  <a:lnTo>
                    <a:pt x="1369" y="1685"/>
                  </a:lnTo>
                  <a:lnTo>
                    <a:pt x="1408" y="1660"/>
                  </a:lnTo>
                  <a:lnTo>
                    <a:pt x="1443" y="1631"/>
                  </a:lnTo>
                  <a:lnTo>
                    <a:pt x="1475" y="1596"/>
                  </a:lnTo>
                  <a:lnTo>
                    <a:pt x="1501" y="1560"/>
                  </a:lnTo>
                  <a:lnTo>
                    <a:pt x="1522" y="1521"/>
                  </a:lnTo>
                  <a:lnTo>
                    <a:pt x="1537" y="1480"/>
                  </a:lnTo>
                  <a:lnTo>
                    <a:pt x="1547" y="1438"/>
                  </a:lnTo>
                  <a:lnTo>
                    <a:pt x="1551" y="1397"/>
                  </a:lnTo>
                  <a:lnTo>
                    <a:pt x="1550" y="1355"/>
                  </a:lnTo>
                  <a:lnTo>
                    <a:pt x="1545" y="1313"/>
                  </a:lnTo>
                  <a:lnTo>
                    <a:pt x="1533" y="1272"/>
                  </a:lnTo>
                  <a:lnTo>
                    <a:pt x="1517" y="1232"/>
                  </a:lnTo>
                  <a:lnTo>
                    <a:pt x="1495" y="1195"/>
                  </a:lnTo>
                  <a:lnTo>
                    <a:pt x="1470" y="1160"/>
                  </a:lnTo>
                  <a:lnTo>
                    <a:pt x="1439" y="1127"/>
                  </a:lnTo>
                  <a:lnTo>
                    <a:pt x="1404" y="1097"/>
                  </a:lnTo>
                  <a:lnTo>
                    <a:pt x="1365" y="1072"/>
                  </a:lnTo>
                  <a:lnTo>
                    <a:pt x="1301" y="1040"/>
                  </a:lnTo>
                  <a:lnTo>
                    <a:pt x="1238" y="1012"/>
                  </a:lnTo>
                  <a:lnTo>
                    <a:pt x="1173" y="985"/>
                  </a:lnTo>
                  <a:lnTo>
                    <a:pt x="1136" y="968"/>
                  </a:lnTo>
                  <a:lnTo>
                    <a:pt x="1100" y="949"/>
                  </a:lnTo>
                  <a:lnTo>
                    <a:pt x="1068" y="926"/>
                  </a:lnTo>
                  <a:lnTo>
                    <a:pt x="1049" y="909"/>
                  </a:lnTo>
                  <a:lnTo>
                    <a:pt x="1037" y="889"/>
                  </a:lnTo>
                  <a:lnTo>
                    <a:pt x="1029" y="868"/>
                  </a:lnTo>
                  <a:lnTo>
                    <a:pt x="1027" y="848"/>
                  </a:lnTo>
                  <a:lnTo>
                    <a:pt x="1030" y="827"/>
                  </a:lnTo>
                  <a:lnTo>
                    <a:pt x="1038" y="809"/>
                  </a:lnTo>
                  <a:lnTo>
                    <a:pt x="1051" y="791"/>
                  </a:lnTo>
                  <a:lnTo>
                    <a:pt x="1068" y="776"/>
                  </a:lnTo>
                  <a:lnTo>
                    <a:pt x="1091" y="763"/>
                  </a:lnTo>
                  <a:lnTo>
                    <a:pt x="1111" y="756"/>
                  </a:lnTo>
                  <a:lnTo>
                    <a:pt x="1133" y="752"/>
                  </a:lnTo>
                  <a:lnTo>
                    <a:pt x="1155" y="750"/>
                  </a:lnTo>
                  <a:lnTo>
                    <a:pt x="1184" y="748"/>
                  </a:lnTo>
                  <a:lnTo>
                    <a:pt x="1239" y="752"/>
                  </a:lnTo>
                  <a:lnTo>
                    <a:pt x="1292" y="762"/>
                  </a:lnTo>
                  <a:lnTo>
                    <a:pt x="1345" y="777"/>
                  </a:lnTo>
                  <a:lnTo>
                    <a:pt x="1397" y="798"/>
                  </a:lnTo>
                  <a:lnTo>
                    <a:pt x="1410" y="803"/>
                  </a:lnTo>
                  <a:lnTo>
                    <a:pt x="1420" y="808"/>
                  </a:lnTo>
                  <a:lnTo>
                    <a:pt x="1428" y="809"/>
                  </a:lnTo>
                  <a:lnTo>
                    <a:pt x="1439" y="807"/>
                  </a:lnTo>
                  <a:lnTo>
                    <a:pt x="1447" y="800"/>
                  </a:lnTo>
                  <a:lnTo>
                    <a:pt x="1454" y="788"/>
                  </a:lnTo>
                  <a:lnTo>
                    <a:pt x="1460" y="771"/>
                  </a:lnTo>
                  <a:lnTo>
                    <a:pt x="1479" y="708"/>
                  </a:lnTo>
                  <a:lnTo>
                    <a:pt x="1498" y="644"/>
                  </a:lnTo>
                  <a:lnTo>
                    <a:pt x="1500" y="629"/>
                  </a:lnTo>
                  <a:lnTo>
                    <a:pt x="1499" y="615"/>
                  </a:lnTo>
                  <a:lnTo>
                    <a:pt x="1492" y="603"/>
                  </a:lnTo>
                  <a:lnTo>
                    <a:pt x="1482" y="593"/>
                  </a:lnTo>
                  <a:lnTo>
                    <a:pt x="1468" y="585"/>
                  </a:lnTo>
                  <a:lnTo>
                    <a:pt x="1419" y="565"/>
                  </a:lnTo>
                  <a:lnTo>
                    <a:pt x="1367" y="550"/>
                  </a:lnTo>
                  <a:lnTo>
                    <a:pt x="1315" y="540"/>
                  </a:lnTo>
                  <a:lnTo>
                    <a:pt x="1292" y="536"/>
                  </a:lnTo>
                  <a:lnTo>
                    <a:pt x="1275" y="532"/>
                  </a:lnTo>
                  <a:lnTo>
                    <a:pt x="1263" y="528"/>
                  </a:lnTo>
                  <a:lnTo>
                    <a:pt x="1254" y="521"/>
                  </a:lnTo>
                  <a:lnTo>
                    <a:pt x="1250" y="511"/>
                  </a:lnTo>
                  <a:lnTo>
                    <a:pt x="1246" y="499"/>
                  </a:lnTo>
                  <a:lnTo>
                    <a:pt x="1245" y="482"/>
                  </a:lnTo>
                  <a:lnTo>
                    <a:pt x="1245" y="459"/>
                  </a:lnTo>
                  <a:lnTo>
                    <a:pt x="1245" y="427"/>
                  </a:lnTo>
                  <a:lnTo>
                    <a:pt x="1244" y="404"/>
                  </a:lnTo>
                  <a:lnTo>
                    <a:pt x="1240" y="386"/>
                  </a:lnTo>
                  <a:lnTo>
                    <a:pt x="1234" y="374"/>
                  </a:lnTo>
                  <a:lnTo>
                    <a:pt x="1223" y="367"/>
                  </a:lnTo>
                  <a:lnTo>
                    <a:pt x="1208" y="362"/>
                  </a:lnTo>
                  <a:lnTo>
                    <a:pt x="1186" y="361"/>
                  </a:lnTo>
                  <a:lnTo>
                    <a:pt x="1158" y="360"/>
                  </a:lnTo>
                  <a:lnTo>
                    <a:pt x="1104" y="360"/>
                  </a:lnTo>
                  <a:close/>
                  <a:moveTo>
                    <a:pt x="1144" y="0"/>
                  </a:moveTo>
                  <a:lnTo>
                    <a:pt x="1234" y="4"/>
                  </a:lnTo>
                  <a:lnTo>
                    <a:pt x="1322" y="15"/>
                  </a:lnTo>
                  <a:lnTo>
                    <a:pt x="1408" y="31"/>
                  </a:lnTo>
                  <a:lnTo>
                    <a:pt x="1491" y="53"/>
                  </a:lnTo>
                  <a:lnTo>
                    <a:pt x="1571" y="83"/>
                  </a:lnTo>
                  <a:lnTo>
                    <a:pt x="1649" y="117"/>
                  </a:lnTo>
                  <a:lnTo>
                    <a:pt x="1724" y="157"/>
                  </a:lnTo>
                  <a:lnTo>
                    <a:pt x="1794" y="202"/>
                  </a:lnTo>
                  <a:lnTo>
                    <a:pt x="1862" y="251"/>
                  </a:lnTo>
                  <a:lnTo>
                    <a:pt x="1925" y="306"/>
                  </a:lnTo>
                  <a:lnTo>
                    <a:pt x="1985" y="366"/>
                  </a:lnTo>
                  <a:lnTo>
                    <a:pt x="2038" y="429"/>
                  </a:lnTo>
                  <a:lnTo>
                    <a:pt x="2089" y="496"/>
                  </a:lnTo>
                  <a:lnTo>
                    <a:pt x="2134" y="567"/>
                  </a:lnTo>
                  <a:lnTo>
                    <a:pt x="2174" y="642"/>
                  </a:lnTo>
                  <a:lnTo>
                    <a:pt x="2208" y="719"/>
                  </a:lnTo>
                  <a:lnTo>
                    <a:pt x="2237" y="800"/>
                  </a:lnTo>
                  <a:lnTo>
                    <a:pt x="2260" y="883"/>
                  </a:lnTo>
                  <a:lnTo>
                    <a:pt x="2276" y="968"/>
                  </a:lnTo>
                  <a:lnTo>
                    <a:pt x="2287" y="1056"/>
                  </a:lnTo>
                  <a:lnTo>
                    <a:pt x="2291" y="1146"/>
                  </a:lnTo>
                  <a:lnTo>
                    <a:pt x="2287" y="1235"/>
                  </a:lnTo>
                  <a:lnTo>
                    <a:pt x="2276" y="1322"/>
                  </a:lnTo>
                  <a:lnTo>
                    <a:pt x="2260" y="1408"/>
                  </a:lnTo>
                  <a:lnTo>
                    <a:pt x="2237" y="1491"/>
                  </a:lnTo>
                  <a:lnTo>
                    <a:pt x="2208" y="1571"/>
                  </a:lnTo>
                  <a:lnTo>
                    <a:pt x="2174" y="1649"/>
                  </a:lnTo>
                  <a:lnTo>
                    <a:pt x="2134" y="1724"/>
                  </a:lnTo>
                  <a:lnTo>
                    <a:pt x="2089" y="1795"/>
                  </a:lnTo>
                  <a:lnTo>
                    <a:pt x="2038" y="1862"/>
                  </a:lnTo>
                  <a:lnTo>
                    <a:pt x="1985" y="1925"/>
                  </a:lnTo>
                  <a:lnTo>
                    <a:pt x="1925" y="1985"/>
                  </a:lnTo>
                  <a:lnTo>
                    <a:pt x="1862" y="2040"/>
                  </a:lnTo>
                  <a:lnTo>
                    <a:pt x="1794" y="2089"/>
                  </a:lnTo>
                  <a:lnTo>
                    <a:pt x="1724" y="2134"/>
                  </a:lnTo>
                  <a:lnTo>
                    <a:pt x="1649" y="2174"/>
                  </a:lnTo>
                  <a:lnTo>
                    <a:pt x="1571" y="2208"/>
                  </a:lnTo>
                  <a:lnTo>
                    <a:pt x="1491" y="2237"/>
                  </a:lnTo>
                  <a:lnTo>
                    <a:pt x="1408" y="2260"/>
                  </a:lnTo>
                  <a:lnTo>
                    <a:pt x="1322" y="2276"/>
                  </a:lnTo>
                  <a:lnTo>
                    <a:pt x="1234" y="2287"/>
                  </a:lnTo>
                  <a:lnTo>
                    <a:pt x="1144" y="2291"/>
                  </a:lnTo>
                  <a:lnTo>
                    <a:pt x="1056" y="2287"/>
                  </a:lnTo>
                  <a:lnTo>
                    <a:pt x="968" y="2276"/>
                  </a:lnTo>
                  <a:lnTo>
                    <a:pt x="882" y="2260"/>
                  </a:lnTo>
                  <a:lnTo>
                    <a:pt x="800" y="2237"/>
                  </a:lnTo>
                  <a:lnTo>
                    <a:pt x="719" y="2208"/>
                  </a:lnTo>
                  <a:lnTo>
                    <a:pt x="642" y="2174"/>
                  </a:lnTo>
                  <a:lnTo>
                    <a:pt x="567" y="2134"/>
                  </a:lnTo>
                  <a:lnTo>
                    <a:pt x="496" y="2089"/>
                  </a:lnTo>
                  <a:lnTo>
                    <a:pt x="429" y="2040"/>
                  </a:lnTo>
                  <a:lnTo>
                    <a:pt x="366" y="1985"/>
                  </a:lnTo>
                  <a:lnTo>
                    <a:pt x="306" y="1925"/>
                  </a:lnTo>
                  <a:lnTo>
                    <a:pt x="251" y="1862"/>
                  </a:lnTo>
                  <a:lnTo>
                    <a:pt x="202" y="1795"/>
                  </a:lnTo>
                  <a:lnTo>
                    <a:pt x="156" y="1724"/>
                  </a:lnTo>
                  <a:lnTo>
                    <a:pt x="117" y="1649"/>
                  </a:lnTo>
                  <a:lnTo>
                    <a:pt x="83" y="1571"/>
                  </a:lnTo>
                  <a:lnTo>
                    <a:pt x="53" y="1491"/>
                  </a:lnTo>
                  <a:lnTo>
                    <a:pt x="31" y="1408"/>
                  </a:lnTo>
                  <a:lnTo>
                    <a:pt x="13" y="1322"/>
                  </a:lnTo>
                  <a:lnTo>
                    <a:pt x="4" y="1235"/>
                  </a:lnTo>
                  <a:lnTo>
                    <a:pt x="0" y="1146"/>
                  </a:lnTo>
                  <a:lnTo>
                    <a:pt x="4" y="1056"/>
                  </a:lnTo>
                  <a:lnTo>
                    <a:pt x="13" y="968"/>
                  </a:lnTo>
                  <a:lnTo>
                    <a:pt x="31" y="883"/>
                  </a:lnTo>
                  <a:lnTo>
                    <a:pt x="53" y="800"/>
                  </a:lnTo>
                  <a:lnTo>
                    <a:pt x="83" y="719"/>
                  </a:lnTo>
                  <a:lnTo>
                    <a:pt x="117" y="642"/>
                  </a:lnTo>
                  <a:lnTo>
                    <a:pt x="156" y="567"/>
                  </a:lnTo>
                  <a:lnTo>
                    <a:pt x="202" y="496"/>
                  </a:lnTo>
                  <a:lnTo>
                    <a:pt x="251" y="429"/>
                  </a:lnTo>
                  <a:lnTo>
                    <a:pt x="306" y="366"/>
                  </a:lnTo>
                  <a:lnTo>
                    <a:pt x="366" y="306"/>
                  </a:lnTo>
                  <a:lnTo>
                    <a:pt x="429" y="251"/>
                  </a:lnTo>
                  <a:lnTo>
                    <a:pt x="496" y="202"/>
                  </a:lnTo>
                  <a:lnTo>
                    <a:pt x="567" y="157"/>
                  </a:lnTo>
                  <a:lnTo>
                    <a:pt x="642" y="117"/>
                  </a:lnTo>
                  <a:lnTo>
                    <a:pt x="719" y="83"/>
                  </a:lnTo>
                  <a:lnTo>
                    <a:pt x="800" y="53"/>
                  </a:lnTo>
                  <a:lnTo>
                    <a:pt x="882" y="31"/>
                  </a:lnTo>
                  <a:lnTo>
                    <a:pt x="968" y="15"/>
                  </a:lnTo>
                  <a:lnTo>
                    <a:pt x="1056" y="4"/>
                  </a:lnTo>
                  <a:lnTo>
                    <a:pt x="11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13" name="Freeform 386"/>
          <p:cNvSpPr>
            <a:spLocks noEditPoints="1"/>
          </p:cNvSpPr>
          <p:nvPr/>
        </p:nvSpPr>
        <p:spPr bwMode="auto">
          <a:xfrm>
            <a:off x="8500523" y="5180845"/>
            <a:ext cx="568325" cy="569913"/>
          </a:xfrm>
          <a:custGeom>
            <a:avLst/>
            <a:gdLst>
              <a:gd name="T0" fmla="*/ 1521 w 3577"/>
              <a:gd name="T1" fmla="*/ 1402 h 3586"/>
              <a:gd name="T2" fmla="*/ 1261 w 3577"/>
              <a:gd name="T3" fmla="*/ 1628 h 3586"/>
              <a:gd name="T4" fmla="*/ 1371 w 3577"/>
              <a:gd name="T5" fmla="*/ 1810 h 3586"/>
              <a:gd name="T6" fmla="*/ 1272 w 3577"/>
              <a:gd name="T7" fmla="*/ 1942 h 3586"/>
              <a:gd name="T8" fmla="*/ 1521 w 3577"/>
              <a:gd name="T9" fmla="*/ 2184 h 3586"/>
              <a:gd name="T10" fmla="*/ 1966 w 3577"/>
              <a:gd name="T11" fmla="*/ 2301 h 3586"/>
              <a:gd name="T12" fmla="*/ 2094 w 3577"/>
              <a:gd name="T13" fmla="*/ 2115 h 3586"/>
              <a:gd name="T14" fmla="*/ 1858 w 3577"/>
              <a:gd name="T15" fmla="*/ 2124 h 3586"/>
              <a:gd name="T16" fmla="*/ 1608 w 3577"/>
              <a:gd name="T17" fmla="*/ 2000 h 3586"/>
              <a:gd name="T18" fmla="*/ 1837 w 3577"/>
              <a:gd name="T19" fmla="*/ 1831 h 3586"/>
              <a:gd name="T20" fmla="*/ 1837 w 3577"/>
              <a:gd name="T21" fmla="*/ 1734 h 3586"/>
              <a:gd name="T22" fmla="*/ 1608 w 3577"/>
              <a:gd name="T23" fmla="*/ 1588 h 3586"/>
              <a:gd name="T24" fmla="*/ 1894 w 3577"/>
              <a:gd name="T25" fmla="*/ 1467 h 3586"/>
              <a:gd name="T26" fmla="*/ 2112 w 3577"/>
              <a:gd name="T27" fmla="*/ 1433 h 3586"/>
              <a:gd name="T28" fmla="*/ 2038 w 3577"/>
              <a:gd name="T29" fmla="*/ 1303 h 3586"/>
              <a:gd name="T30" fmla="*/ 1993 w 3577"/>
              <a:gd name="T31" fmla="*/ 77 h 3586"/>
              <a:gd name="T32" fmla="*/ 2073 w 3577"/>
              <a:gd name="T33" fmla="*/ 439 h 3586"/>
              <a:gd name="T34" fmla="*/ 2040 w 3577"/>
              <a:gd name="T35" fmla="*/ 912 h 3586"/>
              <a:gd name="T36" fmla="*/ 2523 w 3577"/>
              <a:gd name="T37" fmla="*/ 768 h 3586"/>
              <a:gd name="T38" fmla="*/ 2678 w 3577"/>
              <a:gd name="T39" fmla="*/ 476 h 3586"/>
              <a:gd name="T40" fmla="*/ 3020 w 3577"/>
              <a:gd name="T41" fmla="*/ 499 h 3586"/>
              <a:gd name="T42" fmla="*/ 3133 w 3577"/>
              <a:gd name="T43" fmla="*/ 826 h 3586"/>
              <a:gd name="T44" fmla="*/ 2885 w 3577"/>
              <a:gd name="T45" fmla="*/ 1054 h 3586"/>
              <a:gd name="T46" fmla="*/ 2619 w 3577"/>
              <a:gd name="T47" fmla="*/ 1414 h 3586"/>
              <a:gd name="T48" fmla="*/ 3061 w 3577"/>
              <a:gd name="T49" fmla="*/ 1557 h 3586"/>
              <a:gd name="T50" fmla="*/ 3434 w 3577"/>
              <a:gd name="T51" fmla="*/ 1531 h 3586"/>
              <a:gd name="T52" fmla="*/ 3564 w 3577"/>
              <a:gd name="T53" fmla="*/ 1883 h 3586"/>
              <a:gd name="T54" fmla="*/ 3266 w 3577"/>
              <a:gd name="T55" fmla="*/ 2106 h 3586"/>
              <a:gd name="T56" fmla="*/ 2981 w 3577"/>
              <a:gd name="T57" fmla="*/ 1919 h 3586"/>
              <a:gd name="T58" fmla="*/ 2702 w 3577"/>
              <a:gd name="T59" fmla="*/ 2557 h 3586"/>
              <a:gd name="T60" fmla="*/ 3068 w 3577"/>
              <a:gd name="T61" fmla="*/ 2636 h 3586"/>
              <a:gd name="T62" fmla="*/ 3094 w 3577"/>
              <a:gd name="T63" fmla="*/ 3011 h 3586"/>
              <a:gd name="T64" fmla="*/ 2742 w 3577"/>
              <a:gd name="T65" fmla="*/ 3141 h 3586"/>
              <a:gd name="T66" fmla="*/ 2521 w 3577"/>
              <a:gd name="T67" fmla="*/ 2841 h 3586"/>
              <a:gd name="T68" fmla="*/ 2107 w 3577"/>
              <a:gd name="T69" fmla="*/ 2652 h 3586"/>
              <a:gd name="T70" fmla="*/ 2054 w 3577"/>
              <a:gd name="T71" fmla="*/ 3111 h 3586"/>
              <a:gd name="T72" fmla="*/ 2023 w 3577"/>
              <a:gd name="T73" fmla="*/ 3479 h 3586"/>
              <a:gd name="T74" fmla="*/ 1657 w 3577"/>
              <a:gd name="T75" fmla="*/ 3558 h 3586"/>
              <a:gd name="T76" fmla="*/ 1480 w 3577"/>
              <a:gd name="T77" fmla="*/ 3231 h 3586"/>
              <a:gd name="T78" fmla="*/ 1681 w 3577"/>
              <a:gd name="T79" fmla="*/ 2703 h 3586"/>
              <a:gd name="T80" fmla="*/ 1042 w 3577"/>
              <a:gd name="T81" fmla="*/ 2751 h 3586"/>
              <a:gd name="T82" fmla="*/ 914 w 3577"/>
              <a:gd name="T83" fmla="*/ 3103 h 3586"/>
              <a:gd name="T84" fmla="*/ 539 w 3577"/>
              <a:gd name="T85" fmla="*/ 3077 h 3586"/>
              <a:gd name="T86" fmla="*/ 461 w 3577"/>
              <a:gd name="T87" fmla="*/ 2709 h 3586"/>
              <a:gd name="T88" fmla="*/ 779 w 3577"/>
              <a:gd name="T89" fmla="*/ 2530 h 3586"/>
              <a:gd name="T90" fmla="*/ 914 w 3577"/>
              <a:gd name="T91" fmla="*/ 2058 h 3586"/>
              <a:gd name="T92" fmla="*/ 437 w 3577"/>
              <a:gd name="T93" fmla="*/ 2098 h 3586"/>
              <a:gd name="T94" fmla="*/ 76 w 3577"/>
              <a:gd name="T95" fmla="*/ 2016 h 3586"/>
              <a:gd name="T96" fmla="*/ 50 w 3577"/>
              <a:gd name="T97" fmla="*/ 1642 h 3586"/>
              <a:gd name="T98" fmla="*/ 398 w 3577"/>
              <a:gd name="T99" fmla="*/ 1511 h 3586"/>
              <a:gd name="T100" fmla="*/ 890 w 3577"/>
              <a:gd name="T101" fmla="*/ 1628 h 3586"/>
              <a:gd name="T102" fmla="*/ 790 w 3577"/>
              <a:gd name="T103" fmla="*/ 1055 h 3586"/>
              <a:gd name="T104" fmla="*/ 461 w 3577"/>
              <a:gd name="T105" fmla="*/ 877 h 3586"/>
              <a:gd name="T106" fmla="*/ 539 w 3577"/>
              <a:gd name="T107" fmla="*/ 510 h 3586"/>
              <a:gd name="T108" fmla="*/ 914 w 3577"/>
              <a:gd name="T109" fmla="*/ 484 h 3586"/>
              <a:gd name="T110" fmla="*/ 1049 w 3577"/>
              <a:gd name="T111" fmla="*/ 814 h 3586"/>
              <a:gd name="T112" fmla="*/ 1609 w 3577"/>
              <a:gd name="T113" fmla="*/ 896 h 3586"/>
              <a:gd name="T114" fmla="*/ 1489 w 3577"/>
              <a:gd name="T115" fmla="*/ 399 h 3586"/>
              <a:gd name="T116" fmla="*/ 1619 w 3577"/>
              <a:gd name="T117" fmla="*/ 51 h 3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77" h="3586">
                <a:moveTo>
                  <a:pt x="1879" y="1276"/>
                </a:moveTo>
                <a:lnTo>
                  <a:pt x="1825" y="1277"/>
                </a:lnTo>
                <a:lnTo>
                  <a:pt x="1770" y="1282"/>
                </a:lnTo>
                <a:lnTo>
                  <a:pt x="1724" y="1292"/>
                </a:lnTo>
                <a:lnTo>
                  <a:pt x="1679" y="1305"/>
                </a:lnTo>
                <a:lnTo>
                  <a:pt x="1637" y="1323"/>
                </a:lnTo>
                <a:lnTo>
                  <a:pt x="1596" y="1344"/>
                </a:lnTo>
                <a:lnTo>
                  <a:pt x="1558" y="1371"/>
                </a:lnTo>
                <a:lnTo>
                  <a:pt x="1521" y="1402"/>
                </a:lnTo>
                <a:lnTo>
                  <a:pt x="1487" y="1438"/>
                </a:lnTo>
                <a:lnTo>
                  <a:pt x="1459" y="1476"/>
                </a:lnTo>
                <a:lnTo>
                  <a:pt x="1435" y="1517"/>
                </a:lnTo>
                <a:lnTo>
                  <a:pt x="1414" y="1560"/>
                </a:lnTo>
                <a:lnTo>
                  <a:pt x="1398" y="1607"/>
                </a:lnTo>
                <a:lnTo>
                  <a:pt x="1393" y="1618"/>
                </a:lnTo>
                <a:lnTo>
                  <a:pt x="1284" y="1618"/>
                </a:lnTo>
                <a:lnTo>
                  <a:pt x="1272" y="1620"/>
                </a:lnTo>
                <a:lnTo>
                  <a:pt x="1261" y="1628"/>
                </a:lnTo>
                <a:lnTo>
                  <a:pt x="1254" y="1638"/>
                </a:lnTo>
                <a:lnTo>
                  <a:pt x="1252" y="1650"/>
                </a:lnTo>
                <a:lnTo>
                  <a:pt x="1252" y="1721"/>
                </a:lnTo>
                <a:lnTo>
                  <a:pt x="1254" y="1733"/>
                </a:lnTo>
                <a:lnTo>
                  <a:pt x="1261" y="1744"/>
                </a:lnTo>
                <a:lnTo>
                  <a:pt x="1272" y="1750"/>
                </a:lnTo>
                <a:lnTo>
                  <a:pt x="1284" y="1752"/>
                </a:lnTo>
                <a:lnTo>
                  <a:pt x="1371" y="1752"/>
                </a:lnTo>
                <a:lnTo>
                  <a:pt x="1371" y="1810"/>
                </a:lnTo>
                <a:lnTo>
                  <a:pt x="1284" y="1810"/>
                </a:lnTo>
                <a:lnTo>
                  <a:pt x="1272" y="1813"/>
                </a:lnTo>
                <a:lnTo>
                  <a:pt x="1261" y="1820"/>
                </a:lnTo>
                <a:lnTo>
                  <a:pt x="1254" y="1830"/>
                </a:lnTo>
                <a:lnTo>
                  <a:pt x="1252" y="1843"/>
                </a:lnTo>
                <a:lnTo>
                  <a:pt x="1252" y="1913"/>
                </a:lnTo>
                <a:lnTo>
                  <a:pt x="1254" y="1926"/>
                </a:lnTo>
                <a:lnTo>
                  <a:pt x="1261" y="1936"/>
                </a:lnTo>
                <a:lnTo>
                  <a:pt x="1272" y="1942"/>
                </a:lnTo>
                <a:lnTo>
                  <a:pt x="1284" y="1944"/>
                </a:lnTo>
                <a:lnTo>
                  <a:pt x="1389" y="1944"/>
                </a:lnTo>
                <a:lnTo>
                  <a:pt x="1396" y="1971"/>
                </a:lnTo>
                <a:lnTo>
                  <a:pt x="1404" y="1997"/>
                </a:lnTo>
                <a:lnTo>
                  <a:pt x="1413" y="2022"/>
                </a:lnTo>
                <a:lnTo>
                  <a:pt x="1435" y="2069"/>
                </a:lnTo>
                <a:lnTo>
                  <a:pt x="1460" y="2111"/>
                </a:lnTo>
                <a:lnTo>
                  <a:pt x="1488" y="2149"/>
                </a:lnTo>
                <a:lnTo>
                  <a:pt x="1521" y="2184"/>
                </a:lnTo>
                <a:lnTo>
                  <a:pt x="1557" y="2216"/>
                </a:lnTo>
                <a:lnTo>
                  <a:pt x="1597" y="2243"/>
                </a:lnTo>
                <a:lnTo>
                  <a:pt x="1640" y="2266"/>
                </a:lnTo>
                <a:lnTo>
                  <a:pt x="1688" y="2285"/>
                </a:lnTo>
                <a:lnTo>
                  <a:pt x="1744" y="2300"/>
                </a:lnTo>
                <a:lnTo>
                  <a:pt x="1799" y="2309"/>
                </a:lnTo>
                <a:lnTo>
                  <a:pt x="1855" y="2312"/>
                </a:lnTo>
                <a:lnTo>
                  <a:pt x="1910" y="2310"/>
                </a:lnTo>
                <a:lnTo>
                  <a:pt x="1966" y="2301"/>
                </a:lnTo>
                <a:lnTo>
                  <a:pt x="2021" y="2288"/>
                </a:lnTo>
                <a:lnTo>
                  <a:pt x="2065" y="2275"/>
                </a:lnTo>
                <a:lnTo>
                  <a:pt x="2107" y="2257"/>
                </a:lnTo>
                <a:lnTo>
                  <a:pt x="2120" y="2249"/>
                </a:lnTo>
                <a:lnTo>
                  <a:pt x="2130" y="2239"/>
                </a:lnTo>
                <a:lnTo>
                  <a:pt x="2134" y="2227"/>
                </a:lnTo>
                <a:lnTo>
                  <a:pt x="2134" y="2214"/>
                </a:lnTo>
                <a:lnTo>
                  <a:pt x="2130" y="2200"/>
                </a:lnTo>
                <a:lnTo>
                  <a:pt x="2094" y="2115"/>
                </a:lnTo>
                <a:lnTo>
                  <a:pt x="2086" y="2103"/>
                </a:lnTo>
                <a:lnTo>
                  <a:pt x="2078" y="2094"/>
                </a:lnTo>
                <a:lnTo>
                  <a:pt x="2068" y="2088"/>
                </a:lnTo>
                <a:lnTo>
                  <a:pt x="2056" y="2087"/>
                </a:lnTo>
                <a:lnTo>
                  <a:pt x="2041" y="2088"/>
                </a:lnTo>
                <a:lnTo>
                  <a:pt x="1990" y="2103"/>
                </a:lnTo>
                <a:lnTo>
                  <a:pt x="1938" y="2115"/>
                </a:lnTo>
                <a:lnTo>
                  <a:pt x="1898" y="2121"/>
                </a:lnTo>
                <a:lnTo>
                  <a:pt x="1858" y="2124"/>
                </a:lnTo>
                <a:lnTo>
                  <a:pt x="1818" y="2123"/>
                </a:lnTo>
                <a:lnTo>
                  <a:pt x="1777" y="2119"/>
                </a:lnTo>
                <a:lnTo>
                  <a:pt x="1738" y="2109"/>
                </a:lnTo>
                <a:lnTo>
                  <a:pt x="1709" y="2097"/>
                </a:lnTo>
                <a:lnTo>
                  <a:pt x="1683" y="2083"/>
                </a:lnTo>
                <a:lnTo>
                  <a:pt x="1660" y="2067"/>
                </a:lnTo>
                <a:lnTo>
                  <a:pt x="1640" y="2047"/>
                </a:lnTo>
                <a:lnTo>
                  <a:pt x="1623" y="2024"/>
                </a:lnTo>
                <a:lnTo>
                  <a:pt x="1608" y="2000"/>
                </a:lnTo>
                <a:lnTo>
                  <a:pt x="1596" y="1974"/>
                </a:lnTo>
                <a:lnTo>
                  <a:pt x="1584" y="1945"/>
                </a:lnTo>
                <a:lnTo>
                  <a:pt x="1809" y="1945"/>
                </a:lnTo>
                <a:lnTo>
                  <a:pt x="1821" y="1943"/>
                </a:lnTo>
                <a:lnTo>
                  <a:pt x="1831" y="1937"/>
                </a:lnTo>
                <a:lnTo>
                  <a:pt x="1837" y="1926"/>
                </a:lnTo>
                <a:lnTo>
                  <a:pt x="1840" y="1914"/>
                </a:lnTo>
                <a:lnTo>
                  <a:pt x="1840" y="1843"/>
                </a:lnTo>
                <a:lnTo>
                  <a:pt x="1837" y="1831"/>
                </a:lnTo>
                <a:lnTo>
                  <a:pt x="1831" y="1820"/>
                </a:lnTo>
                <a:lnTo>
                  <a:pt x="1821" y="1813"/>
                </a:lnTo>
                <a:lnTo>
                  <a:pt x="1809" y="1811"/>
                </a:lnTo>
                <a:lnTo>
                  <a:pt x="1563" y="1811"/>
                </a:lnTo>
                <a:lnTo>
                  <a:pt x="1563" y="1753"/>
                </a:lnTo>
                <a:lnTo>
                  <a:pt x="1809" y="1753"/>
                </a:lnTo>
                <a:lnTo>
                  <a:pt x="1821" y="1751"/>
                </a:lnTo>
                <a:lnTo>
                  <a:pt x="1831" y="1744"/>
                </a:lnTo>
                <a:lnTo>
                  <a:pt x="1837" y="1734"/>
                </a:lnTo>
                <a:lnTo>
                  <a:pt x="1840" y="1722"/>
                </a:lnTo>
                <a:lnTo>
                  <a:pt x="1840" y="1651"/>
                </a:lnTo>
                <a:lnTo>
                  <a:pt x="1837" y="1639"/>
                </a:lnTo>
                <a:lnTo>
                  <a:pt x="1831" y="1628"/>
                </a:lnTo>
                <a:lnTo>
                  <a:pt x="1821" y="1621"/>
                </a:lnTo>
                <a:lnTo>
                  <a:pt x="1809" y="1619"/>
                </a:lnTo>
                <a:lnTo>
                  <a:pt x="1594" y="1619"/>
                </a:lnTo>
                <a:lnTo>
                  <a:pt x="1594" y="1617"/>
                </a:lnTo>
                <a:lnTo>
                  <a:pt x="1608" y="1588"/>
                </a:lnTo>
                <a:lnTo>
                  <a:pt x="1624" y="1561"/>
                </a:lnTo>
                <a:lnTo>
                  <a:pt x="1643" y="1539"/>
                </a:lnTo>
                <a:lnTo>
                  <a:pt x="1665" y="1518"/>
                </a:lnTo>
                <a:lnTo>
                  <a:pt x="1690" y="1500"/>
                </a:lnTo>
                <a:lnTo>
                  <a:pt x="1719" y="1486"/>
                </a:lnTo>
                <a:lnTo>
                  <a:pt x="1762" y="1472"/>
                </a:lnTo>
                <a:lnTo>
                  <a:pt x="1806" y="1465"/>
                </a:lnTo>
                <a:lnTo>
                  <a:pt x="1849" y="1463"/>
                </a:lnTo>
                <a:lnTo>
                  <a:pt x="1894" y="1467"/>
                </a:lnTo>
                <a:lnTo>
                  <a:pt x="1938" y="1473"/>
                </a:lnTo>
                <a:lnTo>
                  <a:pt x="1991" y="1486"/>
                </a:lnTo>
                <a:lnTo>
                  <a:pt x="2043" y="1499"/>
                </a:lnTo>
                <a:lnTo>
                  <a:pt x="2056" y="1501"/>
                </a:lnTo>
                <a:lnTo>
                  <a:pt x="2068" y="1500"/>
                </a:lnTo>
                <a:lnTo>
                  <a:pt x="2078" y="1495"/>
                </a:lnTo>
                <a:lnTo>
                  <a:pt x="2086" y="1486"/>
                </a:lnTo>
                <a:lnTo>
                  <a:pt x="2093" y="1474"/>
                </a:lnTo>
                <a:lnTo>
                  <a:pt x="2112" y="1433"/>
                </a:lnTo>
                <a:lnTo>
                  <a:pt x="2130" y="1390"/>
                </a:lnTo>
                <a:lnTo>
                  <a:pt x="2134" y="1375"/>
                </a:lnTo>
                <a:lnTo>
                  <a:pt x="2134" y="1362"/>
                </a:lnTo>
                <a:lnTo>
                  <a:pt x="2131" y="1350"/>
                </a:lnTo>
                <a:lnTo>
                  <a:pt x="2122" y="1340"/>
                </a:lnTo>
                <a:lnTo>
                  <a:pt x="2109" y="1330"/>
                </a:lnTo>
                <a:lnTo>
                  <a:pt x="2100" y="1325"/>
                </a:lnTo>
                <a:lnTo>
                  <a:pt x="2091" y="1320"/>
                </a:lnTo>
                <a:lnTo>
                  <a:pt x="2038" y="1303"/>
                </a:lnTo>
                <a:lnTo>
                  <a:pt x="1986" y="1289"/>
                </a:lnTo>
                <a:lnTo>
                  <a:pt x="1933" y="1280"/>
                </a:lnTo>
                <a:lnTo>
                  <a:pt x="1879" y="1276"/>
                </a:lnTo>
                <a:close/>
                <a:moveTo>
                  <a:pt x="1788" y="0"/>
                </a:moveTo>
                <a:lnTo>
                  <a:pt x="1835" y="4"/>
                </a:lnTo>
                <a:lnTo>
                  <a:pt x="1879" y="13"/>
                </a:lnTo>
                <a:lnTo>
                  <a:pt x="1920" y="29"/>
                </a:lnTo>
                <a:lnTo>
                  <a:pt x="1958" y="51"/>
                </a:lnTo>
                <a:lnTo>
                  <a:pt x="1993" y="77"/>
                </a:lnTo>
                <a:lnTo>
                  <a:pt x="2023" y="107"/>
                </a:lnTo>
                <a:lnTo>
                  <a:pt x="2050" y="142"/>
                </a:lnTo>
                <a:lnTo>
                  <a:pt x="2071" y="181"/>
                </a:lnTo>
                <a:lnTo>
                  <a:pt x="2086" y="223"/>
                </a:lnTo>
                <a:lnTo>
                  <a:pt x="2096" y="267"/>
                </a:lnTo>
                <a:lnTo>
                  <a:pt x="2100" y="312"/>
                </a:lnTo>
                <a:lnTo>
                  <a:pt x="2097" y="357"/>
                </a:lnTo>
                <a:lnTo>
                  <a:pt x="2089" y="399"/>
                </a:lnTo>
                <a:lnTo>
                  <a:pt x="2073" y="439"/>
                </a:lnTo>
                <a:lnTo>
                  <a:pt x="2054" y="476"/>
                </a:lnTo>
                <a:lnTo>
                  <a:pt x="2030" y="510"/>
                </a:lnTo>
                <a:lnTo>
                  <a:pt x="2001" y="540"/>
                </a:lnTo>
                <a:lnTo>
                  <a:pt x="1970" y="567"/>
                </a:lnTo>
                <a:lnTo>
                  <a:pt x="1934" y="588"/>
                </a:lnTo>
                <a:lnTo>
                  <a:pt x="1896" y="606"/>
                </a:lnTo>
                <a:lnTo>
                  <a:pt x="1896" y="884"/>
                </a:lnTo>
                <a:lnTo>
                  <a:pt x="1969" y="896"/>
                </a:lnTo>
                <a:lnTo>
                  <a:pt x="2040" y="912"/>
                </a:lnTo>
                <a:lnTo>
                  <a:pt x="2108" y="935"/>
                </a:lnTo>
                <a:lnTo>
                  <a:pt x="2173" y="963"/>
                </a:lnTo>
                <a:lnTo>
                  <a:pt x="2236" y="995"/>
                </a:lnTo>
                <a:lnTo>
                  <a:pt x="2297" y="1032"/>
                </a:lnTo>
                <a:lnTo>
                  <a:pt x="2354" y="1074"/>
                </a:lnTo>
                <a:lnTo>
                  <a:pt x="2550" y="877"/>
                </a:lnTo>
                <a:lnTo>
                  <a:pt x="2537" y="843"/>
                </a:lnTo>
                <a:lnTo>
                  <a:pt x="2527" y="805"/>
                </a:lnTo>
                <a:lnTo>
                  <a:pt x="2523" y="768"/>
                </a:lnTo>
                <a:lnTo>
                  <a:pt x="2521" y="731"/>
                </a:lnTo>
                <a:lnTo>
                  <a:pt x="2526" y="694"/>
                </a:lnTo>
                <a:lnTo>
                  <a:pt x="2535" y="658"/>
                </a:lnTo>
                <a:lnTo>
                  <a:pt x="2546" y="622"/>
                </a:lnTo>
                <a:lnTo>
                  <a:pt x="2564" y="588"/>
                </a:lnTo>
                <a:lnTo>
                  <a:pt x="2586" y="556"/>
                </a:lnTo>
                <a:lnTo>
                  <a:pt x="2612" y="526"/>
                </a:lnTo>
                <a:lnTo>
                  <a:pt x="2644" y="499"/>
                </a:lnTo>
                <a:lnTo>
                  <a:pt x="2678" y="476"/>
                </a:lnTo>
                <a:lnTo>
                  <a:pt x="2715" y="457"/>
                </a:lnTo>
                <a:lnTo>
                  <a:pt x="2753" y="445"/>
                </a:lnTo>
                <a:lnTo>
                  <a:pt x="2792" y="438"/>
                </a:lnTo>
                <a:lnTo>
                  <a:pt x="2833" y="435"/>
                </a:lnTo>
                <a:lnTo>
                  <a:pt x="2872" y="438"/>
                </a:lnTo>
                <a:lnTo>
                  <a:pt x="2911" y="445"/>
                </a:lnTo>
                <a:lnTo>
                  <a:pt x="2949" y="457"/>
                </a:lnTo>
                <a:lnTo>
                  <a:pt x="2986" y="476"/>
                </a:lnTo>
                <a:lnTo>
                  <a:pt x="3020" y="499"/>
                </a:lnTo>
                <a:lnTo>
                  <a:pt x="3052" y="526"/>
                </a:lnTo>
                <a:lnTo>
                  <a:pt x="3080" y="558"/>
                </a:lnTo>
                <a:lnTo>
                  <a:pt x="3102" y="593"/>
                </a:lnTo>
                <a:lnTo>
                  <a:pt x="3120" y="630"/>
                </a:lnTo>
                <a:lnTo>
                  <a:pt x="3133" y="668"/>
                </a:lnTo>
                <a:lnTo>
                  <a:pt x="3140" y="707"/>
                </a:lnTo>
                <a:lnTo>
                  <a:pt x="3143" y="747"/>
                </a:lnTo>
                <a:lnTo>
                  <a:pt x="3140" y="787"/>
                </a:lnTo>
                <a:lnTo>
                  <a:pt x="3133" y="826"/>
                </a:lnTo>
                <a:lnTo>
                  <a:pt x="3120" y="864"/>
                </a:lnTo>
                <a:lnTo>
                  <a:pt x="3102" y="900"/>
                </a:lnTo>
                <a:lnTo>
                  <a:pt x="3080" y="935"/>
                </a:lnTo>
                <a:lnTo>
                  <a:pt x="3052" y="967"/>
                </a:lnTo>
                <a:lnTo>
                  <a:pt x="3022" y="993"/>
                </a:lnTo>
                <a:lnTo>
                  <a:pt x="2990" y="1015"/>
                </a:lnTo>
                <a:lnTo>
                  <a:pt x="2957" y="1032"/>
                </a:lnTo>
                <a:lnTo>
                  <a:pt x="2921" y="1045"/>
                </a:lnTo>
                <a:lnTo>
                  <a:pt x="2885" y="1054"/>
                </a:lnTo>
                <a:lnTo>
                  <a:pt x="2848" y="1059"/>
                </a:lnTo>
                <a:lnTo>
                  <a:pt x="2810" y="1057"/>
                </a:lnTo>
                <a:lnTo>
                  <a:pt x="2773" y="1053"/>
                </a:lnTo>
                <a:lnTo>
                  <a:pt x="2737" y="1043"/>
                </a:lnTo>
                <a:lnTo>
                  <a:pt x="2702" y="1029"/>
                </a:lnTo>
                <a:lnTo>
                  <a:pt x="2505" y="1227"/>
                </a:lnTo>
                <a:lnTo>
                  <a:pt x="2549" y="1285"/>
                </a:lnTo>
                <a:lnTo>
                  <a:pt x="2587" y="1348"/>
                </a:lnTo>
                <a:lnTo>
                  <a:pt x="2619" y="1414"/>
                </a:lnTo>
                <a:lnTo>
                  <a:pt x="2648" y="1483"/>
                </a:lnTo>
                <a:lnTo>
                  <a:pt x="2670" y="1554"/>
                </a:lnTo>
                <a:lnTo>
                  <a:pt x="2687" y="1628"/>
                </a:lnTo>
                <a:lnTo>
                  <a:pt x="2698" y="1703"/>
                </a:lnTo>
                <a:lnTo>
                  <a:pt x="2966" y="1703"/>
                </a:lnTo>
                <a:lnTo>
                  <a:pt x="2983" y="1662"/>
                </a:lnTo>
                <a:lnTo>
                  <a:pt x="3003" y="1624"/>
                </a:lnTo>
                <a:lnTo>
                  <a:pt x="3029" y="1589"/>
                </a:lnTo>
                <a:lnTo>
                  <a:pt x="3061" y="1557"/>
                </a:lnTo>
                <a:lnTo>
                  <a:pt x="3096" y="1531"/>
                </a:lnTo>
                <a:lnTo>
                  <a:pt x="3134" y="1510"/>
                </a:lnTo>
                <a:lnTo>
                  <a:pt x="3175" y="1494"/>
                </a:lnTo>
                <a:lnTo>
                  <a:pt x="3219" y="1484"/>
                </a:lnTo>
                <a:lnTo>
                  <a:pt x="3266" y="1481"/>
                </a:lnTo>
                <a:lnTo>
                  <a:pt x="3311" y="1484"/>
                </a:lnTo>
                <a:lnTo>
                  <a:pt x="3355" y="1494"/>
                </a:lnTo>
                <a:lnTo>
                  <a:pt x="3396" y="1510"/>
                </a:lnTo>
                <a:lnTo>
                  <a:pt x="3434" y="1531"/>
                </a:lnTo>
                <a:lnTo>
                  <a:pt x="3469" y="1557"/>
                </a:lnTo>
                <a:lnTo>
                  <a:pt x="3501" y="1589"/>
                </a:lnTo>
                <a:lnTo>
                  <a:pt x="3527" y="1624"/>
                </a:lnTo>
                <a:lnTo>
                  <a:pt x="3547" y="1662"/>
                </a:lnTo>
                <a:lnTo>
                  <a:pt x="3564" y="1703"/>
                </a:lnTo>
                <a:lnTo>
                  <a:pt x="3573" y="1747"/>
                </a:lnTo>
                <a:lnTo>
                  <a:pt x="3577" y="1794"/>
                </a:lnTo>
                <a:lnTo>
                  <a:pt x="3573" y="1840"/>
                </a:lnTo>
                <a:lnTo>
                  <a:pt x="3564" y="1883"/>
                </a:lnTo>
                <a:lnTo>
                  <a:pt x="3547" y="1926"/>
                </a:lnTo>
                <a:lnTo>
                  <a:pt x="3527" y="1964"/>
                </a:lnTo>
                <a:lnTo>
                  <a:pt x="3501" y="1999"/>
                </a:lnTo>
                <a:lnTo>
                  <a:pt x="3469" y="2029"/>
                </a:lnTo>
                <a:lnTo>
                  <a:pt x="3434" y="2056"/>
                </a:lnTo>
                <a:lnTo>
                  <a:pt x="3396" y="2077"/>
                </a:lnTo>
                <a:lnTo>
                  <a:pt x="3355" y="2093"/>
                </a:lnTo>
                <a:lnTo>
                  <a:pt x="3311" y="2103"/>
                </a:lnTo>
                <a:lnTo>
                  <a:pt x="3266" y="2106"/>
                </a:lnTo>
                <a:lnTo>
                  <a:pt x="3223" y="2104"/>
                </a:lnTo>
                <a:lnTo>
                  <a:pt x="3183" y="2095"/>
                </a:lnTo>
                <a:lnTo>
                  <a:pt x="3145" y="2082"/>
                </a:lnTo>
                <a:lnTo>
                  <a:pt x="3110" y="2064"/>
                </a:lnTo>
                <a:lnTo>
                  <a:pt x="3077" y="2043"/>
                </a:lnTo>
                <a:lnTo>
                  <a:pt x="3047" y="2016"/>
                </a:lnTo>
                <a:lnTo>
                  <a:pt x="3021" y="1987"/>
                </a:lnTo>
                <a:lnTo>
                  <a:pt x="2998" y="1955"/>
                </a:lnTo>
                <a:lnTo>
                  <a:pt x="2981" y="1919"/>
                </a:lnTo>
                <a:lnTo>
                  <a:pt x="2693" y="1919"/>
                </a:lnTo>
                <a:lnTo>
                  <a:pt x="2680" y="1989"/>
                </a:lnTo>
                <a:lnTo>
                  <a:pt x="2663" y="2057"/>
                </a:lnTo>
                <a:lnTo>
                  <a:pt x="2641" y="2123"/>
                </a:lnTo>
                <a:lnTo>
                  <a:pt x="2614" y="2187"/>
                </a:lnTo>
                <a:lnTo>
                  <a:pt x="2582" y="2248"/>
                </a:lnTo>
                <a:lnTo>
                  <a:pt x="2545" y="2305"/>
                </a:lnTo>
                <a:lnTo>
                  <a:pt x="2505" y="2360"/>
                </a:lnTo>
                <a:lnTo>
                  <a:pt x="2702" y="2557"/>
                </a:lnTo>
                <a:lnTo>
                  <a:pt x="2743" y="2541"/>
                </a:lnTo>
                <a:lnTo>
                  <a:pt x="2787" y="2531"/>
                </a:lnTo>
                <a:lnTo>
                  <a:pt x="2833" y="2528"/>
                </a:lnTo>
                <a:lnTo>
                  <a:pt x="2878" y="2531"/>
                </a:lnTo>
                <a:lnTo>
                  <a:pt x="2923" y="2541"/>
                </a:lnTo>
                <a:lnTo>
                  <a:pt x="2964" y="2557"/>
                </a:lnTo>
                <a:lnTo>
                  <a:pt x="3002" y="2579"/>
                </a:lnTo>
                <a:lnTo>
                  <a:pt x="3037" y="2605"/>
                </a:lnTo>
                <a:lnTo>
                  <a:pt x="3068" y="2636"/>
                </a:lnTo>
                <a:lnTo>
                  <a:pt x="3094" y="2671"/>
                </a:lnTo>
                <a:lnTo>
                  <a:pt x="3115" y="2709"/>
                </a:lnTo>
                <a:lnTo>
                  <a:pt x="3131" y="2751"/>
                </a:lnTo>
                <a:lnTo>
                  <a:pt x="3142" y="2795"/>
                </a:lnTo>
                <a:lnTo>
                  <a:pt x="3145" y="2841"/>
                </a:lnTo>
                <a:lnTo>
                  <a:pt x="3142" y="2888"/>
                </a:lnTo>
                <a:lnTo>
                  <a:pt x="3131" y="2932"/>
                </a:lnTo>
                <a:lnTo>
                  <a:pt x="3115" y="2973"/>
                </a:lnTo>
                <a:lnTo>
                  <a:pt x="3094" y="3011"/>
                </a:lnTo>
                <a:lnTo>
                  <a:pt x="3068" y="3046"/>
                </a:lnTo>
                <a:lnTo>
                  <a:pt x="3037" y="3078"/>
                </a:lnTo>
                <a:lnTo>
                  <a:pt x="3002" y="3104"/>
                </a:lnTo>
                <a:lnTo>
                  <a:pt x="2964" y="3125"/>
                </a:lnTo>
                <a:lnTo>
                  <a:pt x="2923" y="3141"/>
                </a:lnTo>
                <a:lnTo>
                  <a:pt x="2878" y="3151"/>
                </a:lnTo>
                <a:lnTo>
                  <a:pt x="2833" y="3154"/>
                </a:lnTo>
                <a:lnTo>
                  <a:pt x="2787" y="3151"/>
                </a:lnTo>
                <a:lnTo>
                  <a:pt x="2742" y="3141"/>
                </a:lnTo>
                <a:lnTo>
                  <a:pt x="2701" y="3125"/>
                </a:lnTo>
                <a:lnTo>
                  <a:pt x="2663" y="3104"/>
                </a:lnTo>
                <a:lnTo>
                  <a:pt x="2628" y="3077"/>
                </a:lnTo>
                <a:lnTo>
                  <a:pt x="2598" y="3046"/>
                </a:lnTo>
                <a:lnTo>
                  <a:pt x="2572" y="3011"/>
                </a:lnTo>
                <a:lnTo>
                  <a:pt x="2550" y="2973"/>
                </a:lnTo>
                <a:lnTo>
                  <a:pt x="2535" y="2932"/>
                </a:lnTo>
                <a:lnTo>
                  <a:pt x="2525" y="2888"/>
                </a:lnTo>
                <a:lnTo>
                  <a:pt x="2521" y="2841"/>
                </a:lnTo>
                <a:lnTo>
                  <a:pt x="2523" y="2806"/>
                </a:lnTo>
                <a:lnTo>
                  <a:pt x="2529" y="2773"/>
                </a:lnTo>
                <a:lnTo>
                  <a:pt x="2538" y="2741"/>
                </a:lnTo>
                <a:lnTo>
                  <a:pt x="2550" y="2710"/>
                </a:lnTo>
                <a:lnTo>
                  <a:pt x="2354" y="2514"/>
                </a:lnTo>
                <a:lnTo>
                  <a:pt x="2296" y="2555"/>
                </a:lnTo>
                <a:lnTo>
                  <a:pt x="2236" y="2592"/>
                </a:lnTo>
                <a:lnTo>
                  <a:pt x="2173" y="2625"/>
                </a:lnTo>
                <a:lnTo>
                  <a:pt x="2107" y="2652"/>
                </a:lnTo>
                <a:lnTo>
                  <a:pt x="2038" y="2675"/>
                </a:lnTo>
                <a:lnTo>
                  <a:pt x="1969" y="2692"/>
                </a:lnTo>
                <a:lnTo>
                  <a:pt x="1896" y="2704"/>
                </a:lnTo>
                <a:lnTo>
                  <a:pt x="1896" y="2981"/>
                </a:lnTo>
                <a:lnTo>
                  <a:pt x="1934" y="2998"/>
                </a:lnTo>
                <a:lnTo>
                  <a:pt x="1970" y="3020"/>
                </a:lnTo>
                <a:lnTo>
                  <a:pt x="2001" y="3046"/>
                </a:lnTo>
                <a:lnTo>
                  <a:pt x="2030" y="3077"/>
                </a:lnTo>
                <a:lnTo>
                  <a:pt x="2054" y="3111"/>
                </a:lnTo>
                <a:lnTo>
                  <a:pt x="2073" y="3149"/>
                </a:lnTo>
                <a:lnTo>
                  <a:pt x="2089" y="3188"/>
                </a:lnTo>
                <a:lnTo>
                  <a:pt x="2097" y="3231"/>
                </a:lnTo>
                <a:lnTo>
                  <a:pt x="2100" y="3274"/>
                </a:lnTo>
                <a:lnTo>
                  <a:pt x="2096" y="3320"/>
                </a:lnTo>
                <a:lnTo>
                  <a:pt x="2086" y="3365"/>
                </a:lnTo>
                <a:lnTo>
                  <a:pt x="2071" y="3406"/>
                </a:lnTo>
                <a:lnTo>
                  <a:pt x="2049" y="3444"/>
                </a:lnTo>
                <a:lnTo>
                  <a:pt x="2023" y="3479"/>
                </a:lnTo>
                <a:lnTo>
                  <a:pt x="1993" y="3510"/>
                </a:lnTo>
                <a:lnTo>
                  <a:pt x="1958" y="3536"/>
                </a:lnTo>
                <a:lnTo>
                  <a:pt x="1920" y="3558"/>
                </a:lnTo>
                <a:lnTo>
                  <a:pt x="1879" y="3573"/>
                </a:lnTo>
                <a:lnTo>
                  <a:pt x="1834" y="3583"/>
                </a:lnTo>
                <a:lnTo>
                  <a:pt x="1788" y="3586"/>
                </a:lnTo>
                <a:lnTo>
                  <a:pt x="1743" y="3583"/>
                </a:lnTo>
                <a:lnTo>
                  <a:pt x="1698" y="3573"/>
                </a:lnTo>
                <a:lnTo>
                  <a:pt x="1657" y="3558"/>
                </a:lnTo>
                <a:lnTo>
                  <a:pt x="1619" y="3536"/>
                </a:lnTo>
                <a:lnTo>
                  <a:pt x="1584" y="3510"/>
                </a:lnTo>
                <a:lnTo>
                  <a:pt x="1553" y="3479"/>
                </a:lnTo>
                <a:lnTo>
                  <a:pt x="1527" y="3444"/>
                </a:lnTo>
                <a:lnTo>
                  <a:pt x="1505" y="3406"/>
                </a:lnTo>
                <a:lnTo>
                  <a:pt x="1490" y="3365"/>
                </a:lnTo>
                <a:lnTo>
                  <a:pt x="1480" y="3320"/>
                </a:lnTo>
                <a:lnTo>
                  <a:pt x="1477" y="3274"/>
                </a:lnTo>
                <a:lnTo>
                  <a:pt x="1480" y="3231"/>
                </a:lnTo>
                <a:lnTo>
                  <a:pt x="1489" y="3188"/>
                </a:lnTo>
                <a:lnTo>
                  <a:pt x="1503" y="3149"/>
                </a:lnTo>
                <a:lnTo>
                  <a:pt x="1523" y="3111"/>
                </a:lnTo>
                <a:lnTo>
                  <a:pt x="1547" y="3077"/>
                </a:lnTo>
                <a:lnTo>
                  <a:pt x="1575" y="3046"/>
                </a:lnTo>
                <a:lnTo>
                  <a:pt x="1608" y="3020"/>
                </a:lnTo>
                <a:lnTo>
                  <a:pt x="1643" y="2998"/>
                </a:lnTo>
                <a:lnTo>
                  <a:pt x="1681" y="2981"/>
                </a:lnTo>
                <a:lnTo>
                  <a:pt x="1681" y="2703"/>
                </a:lnTo>
                <a:lnTo>
                  <a:pt x="1609" y="2692"/>
                </a:lnTo>
                <a:lnTo>
                  <a:pt x="1538" y="2674"/>
                </a:lnTo>
                <a:lnTo>
                  <a:pt x="1470" y="2651"/>
                </a:lnTo>
                <a:lnTo>
                  <a:pt x="1403" y="2624"/>
                </a:lnTo>
                <a:lnTo>
                  <a:pt x="1340" y="2591"/>
                </a:lnTo>
                <a:lnTo>
                  <a:pt x="1280" y="2554"/>
                </a:lnTo>
                <a:lnTo>
                  <a:pt x="1223" y="2513"/>
                </a:lnTo>
                <a:lnTo>
                  <a:pt x="1027" y="2709"/>
                </a:lnTo>
                <a:lnTo>
                  <a:pt x="1042" y="2751"/>
                </a:lnTo>
                <a:lnTo>
                  <a:pt x="1052" y="2795"/>
                </a:lnTo>
                <a:lnTo>
                  <a:pt x="1056" y="2841"/>
                </a:lnTo>
                <a:lnTo>
                  <a:pt x="1052" y="2887"/>
                </a:lnTo>
                <a:lnTo>
                  <a:pt x="1042" y="2932"/>
                </a:lnTo>
                <a:lnTo>
                  <a:pt x="1027" y="2973"/>
                </a:lnTo>
                <a:lnTo>
                  <a:pt x="1005" y="3011"/>
                </a:lnTo>
                <a:lnTo>
                  <a:pt x="979" y="3046"/>
                </a:lnTo>
                <a:lnTo>
                  <a:pt x="948" y="3077"/>
                </a:lnTo>
                <a:lnTo>
                  <a:pt x="914" y="3103"/>
                </a:lnTo>
                <a:lnTo>
                  <a:pt x="876" y="3125"/>
                </a:lnTo>
                <a:lnTo>
                  <a:pt x="834" y="3140"/>
                </a:lnTo>
                <a:lnTo>
                  <a:pt x="790" y="3150"/>
                </a:lnTo>
                <a:lnTo>
                  <a:pt x="744" y="3153"/>
                </a:lnTo>
                <a:lnTo>
                  <a:pt x="698" y="3150"/>
                </a:lnTo>
                <a:lnTo>
                  <a:pt x="654" y="3140"/>
                </a:lnTo>
                <a:lnTo>
                  <a:pt x="612" y="3124"/>
                </a:lnTo>
                <a:lnTo>
                  <a:pt x="574" y="3103"/>
                </a:lnTo>
                <a:lnTo>
                  <a:pt x="539" y="3077"/>
                </a:lnTo>
                <a:lnTo>
                  <a:pt x="509" y="3045"/>
                </a:lnTo>
                <a:lnTo>
                  <a:pt x="483" y="3010"/>
                </a:lnTo>
                <a:lnTo>
                  <a:pt x="461" y="2972"/>
                </a:lnTo>
                <a:lnTo>
                  <a:pt x="446" y="2931"/>
                </a:lnTo>
                <a:lnTo>
                  <a:pt x="436" y="2887"/>
                </a:lnTo>
                <a:lnTo>
                  <a:pt x="433" y="2841"/>
                </a:lnTo>
                <a:lnTo>
                  <a:pt x="436" y="2794"/>
                </a:lnTo>
                <a:lnTo>
                  <a:pt x="446" y="2751"/>
                </a:lnTo>
                <a:lnTo>
                  <a:pt x="461" y="2709"/>
                </a:lnTo>
                <a:lnTo>
                  <a:pt x="483" y="2671"/>
                </a:lnTo>
                <a:lnTo>
                  <a:pt x="509" y="2636"/>
                </a:lnTo>
                <a:lnTo>
                  <a:pt x="539" y="2604"/>
                </a:lnTo>
                <a:lnTo>
                  <a:pt x="574" y="2578"/>
                </a:lnTo>
                <a:lnTo>
                  <a:pt x="612" y="2557"/>
                </a:lnTo>
                <a:lnTo>
                  <a:pt x="654" y="2541"/>
                </a:lnTo>
                <a:lnTo>
                  <a:pt x="698" y="2531"/>
                </a:lnTo>
                <a:lnTo>
                  <a:pt x="744" y="2528"/>
                </a:lnTo>
                <a:lnTo>
                  <a:pt x="779" y="2530"/>
                </a:lnTo>
                <a:lnTo>
                  <a:pt x="813" y="2536"/>
                </a:lnTo>
                <a:lnTo>
                  <a:pt x="844" y="2544"/>
                </a:lnTo>
                <a:lnTo>
                  <a:pt x="875" y="2557"/>
                </a:lnTo>
                <a:lnTo>
                  <a:pt x="1071" y="2360"/>
                </a:lnTo>
                <a:lnTo>
                  <a:pt x="1031" y="2305"/>
                </a:lnTo>
                <a:lnTo>
                  <a:pt x="995" y="2248"/>
                </a:lnTo>
                <a:lnTo>
                  <a:pt x="964" y="2187"/>
                </a:lnTo>
                <a:lnTo>
                  <a:pt x="937" y="2123"/>
                </a:lnTo>
                <a:lnTo>
                  <a:pt x="914" y="2058"/>
                </a:lnTo>
                <a:lnTo>
                  <a:pt x="896" y="1989"/>
                </a:lnTo>
                <a:lnTo>
                  <a:pt x="884" y="1919"/>
                </a:lnTo>
                <a:lnTo>
                  <a:pt x="604" y="1919"/>
                </a:lnTo>
                <a:lnTo>
                  <a:pt x="587" y="1959"/>
                </a:lnTo>
                <a:lnTo>
                  <a:pt x="566" y="1993"/>
                </a:lnTo>
                <a:lnTo>
                  <a:pt x="538" y="2026"/>
                </a:lnTo>
                <a:lnTo>
                  <a:pt x="508" y="2055"/>
                </a:lnTo>
                <a:lnTo>
                  <a:pt x="474" y="2079"/>
                </a:lnTo>
                <a:lnTo>
                  <a:pt x="437" y="2098"/>
                </a:lnTo>
                <a:lnTo>
                  <a:pt x="398" y="2112"/>
                </a:lnTo>
                <a:lnTo>
                  <a:pt x="356" y="2121"/>
                </a:lnTo>
                <a:lnTo>
                  <a:pt x="312" y="2124"/>
                </a:lnTo>
                <a:lnTo>
                  <a:pt x="265" y="2121"/>
                </a:lnTo>
                <a:lnTo>
                  <a:pt x="222" y="2111"/>
                </a:lnTo>
                <a:lnTo>
                  <a:pt x="180" y="2095"/>
                </a:lnTo>
                <a:lnTo>
                  <a:pt x="142" y="2074"/>
                </a:lnTo>
                <a:lnTo>
                  <a:pt x="108" y="2048"/>
                </a:lnTo>
                <a:lnTo>
                  <a:pt x="76" y="2016"/>
                </a:lnTo>
                <a:lnTo>
                  <a:pt x="50" y="1981"/>
                </a:lnTo>
                <a:lnTo>
                  <a:pt x="29" y="1943"/>
                </a:lnTo>
                <a:lnTo>
                  <a:pt x="13" y="1902"/>
                </a:lnTo>
                <a:lnTo>
                  <a:pt x="3" y="1858"/>
                </a:lnTo>
                <a:lnTo>
                  <a:pt x="0" y="1812"/>
                </a:lnTo>
                <a:lnTo>
                  <a:pt x="3" y="1765"/>
                </a:lnTo>
                <a:lnTo>
                  <a:pt x="13" y="1722"/>
                </a:lnTo>
                <a:lnTo>
                  <a:pt x="29" y="1680"/>
                </a:lnTo>
                <a:lnTo>
                  <a:pt x="50" y="1642"/>
                </a:lnTo>
                <a:lnTo>
                  <a:pt x="77" y="1607"/>
                </a:lnTo>
                <a:lnTo>
                  <a:pt x="108" y="1576"/>
                </a:lnTo>
                <a:lnTo>
                  <a:pt x="142" y="1549"/>
                </a:lnTo>
                <a:lnTo>
                  <a:pt x="180" y="1529"/>
                </a:lnTo>
                <a:lnTo>
                  <a:pt x="222" y="1512"/>
                </a:lnTo>
                <a:lnTo>
                  <a:pt x="265" y="1503"/>
                </a:lnTo>
                <a:lnTo>
                  <a:pt x="312" y="1499"/>
                </a:lnTo>
                <a:lnTo>
                  <a:pt x="356" y="1503"/>
                </a:lnTo>
                <a:lnTo>
                  <a:pt x="398" y="1511"/>
                </a:lnTo>
                <a:lnTo>
                  <a:pt x="437" y="1525"/>
                </a:lnTo>
                <a:lnTo>
                  <a:pt x="474" y="1545"/>
                </a:lnTo>
                <a:lnTo>
                  <a:pt x="508" y="1569"/>
                </a:lnTo>
                <a:lnTo>
                  <a:pt x="538" y="1597"/>
                </a:lnTo>
                <a:lnTo>
                  <a:pt x="566" y="1630"/>
                </a:lnTo>
                <a:lnTo>
                  <a:pt x="587" y="1665"/>
                </a:lnTo>
                <a:lnTo>
                  <a:pt x="604" y="1703"/>
                </a:lnTo>
                <a:lnTo>
                  <a:pt x="880" y="1703"/>
                </a:lnTo>
                <a:lnTo>
                  <a:pt x="890" y="1628"/>
                </a:lnTo>
                <a:lnTo>
                  <a:pt x="907" y="1554"/>
                </a:lnTo>
                <a:lnTo>
                  <a:pt x="929" y="1483"/>
                </a:lnTo>
                <a:lnTo>
                  <a:pt x="957" y="1414"/>
                </a:lnTo>
                <a:lnTo>
                  <a:pt x="990" y="1348"/>
                </a:lnTo>
                <a:lnTo>
                  <a:pt x="1028" y="1285"/>
                </a:lnTo>
                <a:lnTo>
                  <a:pt x="1071" y="1227"/>
                </a:lnTo>
                <a:lnTo>
                  <a:pt x="875" y="1029"/>
                </a:lnTo>
                <a:lnTo>
                  <a:pt x="833" y="1045"/>
                </a:lnTo>
                <a:lnTo>
                  <a:pt x="790" y="1055"/>
                </a:lnTo>
                <a:lnTo>
                  <a:pt x="744" y="1059"/>
                </a:lnTo>
                <a:lnTo>
                  <a:pt x="698" y="1055"/>
                </a:lnTo>
                <a:lnTo>
                  <a:pt x="654" y="1045"/>
                </a:lnTo>
                <a:lnTo>
                  <a:pt x="612" y="1029"/>
                </a:lnTo>
                <a:lnTo>
                  <a:pt x="574" y="1008"/>
                </a:lnTo>
                <a:lnTo>
                  <a:pt x="539" y="982"/>
                </a:lnTo>
                <a:lnTo>
                  <a:pt x="509" y="951"/>
                </a:lnTo>
                <a:lnTo>
                  <a:pt x="483" y="916"/>
                </a:lnTo>
                <a:lnTo>
                  <a:pt x="461" y="877"/>
                </a:lnTo>
                <a:lnTo>
                  <a:pt x="446" y="836"/>
                </a:lnTo>
                <a:lnTo>
                  <a:pt x="436" y="792"/>
                </a:lnTo>
                <a:lnTo>
                  <a:pt x="433" y="747"/>
                </a:lnTo>
                <a:lnTo>
                  <a:pt x="436" y="700"/>
                </a:lnTo>
                <a:lnTo>
                  <a:pt x="446" y="656"/>
                </a:lnTo>
                <a:lnTo>
                  <a:pt x="461" y="615"/>
                </a:lnTo>
                <a:lnTo>
                  <a:pt x="483" y="575"/>
                </a:lnTo>
                <a:lnTo>
                  <a:pt x="509" y="540"/>
                </a:lnTo>
                <a:lnTo>
                  <a:pt x="539" y="510"/>
                </a:lnTo>
                <a:lnTo>
                  <a:pt x="574" y="484"/>
                </a:lnTo>
                <a:lnTo>
                  <a:pt x="612" y="463"/>
                </a:lnTo>
                <a:lnTo>
                  <a:pt x="654" y="447"/>
                </a:lnTo>
                <a:lnTo>
                  <a:pt x="698" y="437"/>
                </a:lnTo>
                <a:lnTo>
                  <a:pt x="744" y="433"/>
                </a:lnTo>
                <a:lnTo>
                  <a:pt x="790" y="437"/>
                </a:lnTo>
                <a:lnTo>
                  <a:pt x="834" y="447"/>
                </a:lnTo>
                <a:lnTo>
                  <a:pt x="876" y="463"/>
                </a:lnTo>
                <a:lnTo>
                  <a:pt x="914" y="484"/>
                </a:lnTo>
                <a:lnTo>
                  <a:pt x="948" y="510"/>
                </a:lnTo>
                <a:lnTo>
                  <a:pt x="979" y="541"/>
                </a:lnTo>
                <a:lnTo>
                  <a:pt x="1005" y="576"/>
                </a:lnTo>
                <a:lnTo>
                  <a:pt x="1027" y="615"/>
                </a:lnTo>
                <a:lnTo>
                  <a:pt x="1042" y="656"/>
                </a:lnTo>
                <a:lnTo>
                  <a:pt x="1052" y="700"/>
                </a:lnTo>
                <a:lnTo>
                  <a:pt x="1056" y="747"/>
                </a:lnTo>
                <a:lnTo>
                  <a:pt x="1054" y="781"/>
                </a:lnTo>
                <a:lnTo>
                  <a:pt x="1049" y="814"/>
                </a:lnTo>
                <a:lnTo>
                  <a:pt x="1039" y="847"/>
                </a:lnTo>
                <a:lnTo>
                  <a:pt x="1027" y="877"/>
                </a:lnTo>
                <a:lnTo>
                  <a:pt x="1223" y="1074"/>
                </a:lnTo>
                <a:lnTo>
                  <a:pt x="1280" y="1032"/>
                </a:lnTo>
                <a:lnTo>
                  <a:pt x="1340" y="995"/>
                </a:lnTo>
                <a:lnTo>
                  <a:pt x="1403" y="963"/>
                </a:lnTo>
                <a:lnTo>
                  <a:pt x="1470" y="935"/>
                </a:lnTo>
                <a:lnTo>
                  <a:pt x="1538" y="912"/>
                </a:lnTo>
                <a:lnTo>
                  <a:pt x="1609" y="896"/>
                </a:lnTo>
                <a:lnTo>
                  <a:pt x="1681" y="884"/>
                </a:lnTo>
                <a:lnTo>
                  <a:pt x="1681" y="606"/>
                </a:lnTo>
                <a:lnTo>
                  <a:pt x="1643" y="588"/>
                </a:lnTo>
                <a:lnTo>
                  <a:pt x="1608" y="567"/>
                </a:lnTo>
                <a:lnTo>
                  <a:pt x="1575" y="540"/>
                </a:lnTo>
                <a:lnTo>
                  <a:pt x="1547" y="510"/>
                </a:lnTo>
                <a:lnTo>
                  <a:pt x="1523" y="476"/>
                </a:lnTo>
                <a:lnTo>
                  <a:pt x="1503" y="439"/>
                </a:lnTo>
                <a:lnTo>
                  <a:pt x="1489" y="399"/>
                </a:lnTo>
                <a:lnTo>
                  <a:pt x="1480" y="357"/>
                </a:lnTo>
                <a:lnTo>
                  <a:pt x="1477" y="312"/>
                </a:lnTo>
                <a:lnTo>
                  <a:pt x="1480" y="267"/>
                </a:lnTo>
                <a:lnTo>
                  <a:pt x="1490" y="222"/>
                </a:lnTo>
                <a:lnTo>
                  <a:pt x="1505" y="180"/>
                </a:lnTo>
                <a:lnTo>
                  <a:pt x="1527" y="142"/>
                </a:lnTo>
                <a:lnTo>
                  <a:pt x="1553" y="107"/>
                </a:lnTo>
                <a:lnTo>
                  <a:pt x="1584" y="77"/>
                </a:lnTo>
                <a:lnTo>
                  <a:pt x="1619" y="51"/>
                </a:lnTo>
                <a:lnTo>
                  <a:pt x="1657" y="29"/>
                </a:lnTo>
                <a:lnTo>
                  <a:pt x="1698" y="13"/>
                </a:lnTo>
                <a:lnTo>
                  <a:pt x="1743" y="4"/>
                </a:lnTo>
                <a:lnTo>
                  <a:pt x="17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14" name="Group 136"/>
          <p:cNvGrpSpPr/>
          <p:nvPr/>
        </p:nvGrpSpPr>
        <p:grpSpPr>
          <a:xfrm>
            <a:off x="9370924" y="5881726"/>
            <a:ext cx="571500" cy="560388"/>
            <a:chOff x="9078913" y="5773738"/>
            <a:chExt cx="571500" cy="560388"/>
          </a:xfrm>
          <a:solidFill>
            <a:srgbClr val="000000"/>
          </a:solidFill>
        </p:grpSpPr>
        <p:sp>
          <p:nvSpPr>
            <p:cNvPr id="415" name="Freeform 6"/>
            <p:cNvSpPr>
              <a:spLocks/>
            </p:cNvSpPr>
            <p:nvPr/>
          </p:nvSpPr>
          <p:spPr bwMode="auto">
            <a:xfrm>
              <a:off x="9191625" y="5900738"/>
              <a:ext cx="153987" cy="301625"/>
            </a:xfrm>
            <a:custGeom>
              <a:avLst/>
              <a:gdLst>
                <a:gd name="T0" fmla="*/ 563 w 971"/>
                <a:gd name="T1" fmla="*/ 6 h 1900"/>
                <a:gd name="T2" fmla="*/ 590 w 971"/>
                <a:gd name="T3" fmla="*/ 61 h 1900"/>
                <a:gd name="T4" fmla="*/ 593 w 971"/>
                <a:gd name="T5" fmla="*/ 165 h 1900"/>
                <a:gd name="T6" fmla="*/ 617 w 971"/>
                <a:gd name="T7" fmla="*/ 205 h 1900"/>
                <a:gd name="T8" fmla="*/ 725 w 971"/>
                <a:gd name="T9" fmla="*/ 224 h 1900"/>
                <a:gd name="T10" fmla="*/ 878 w 971"/>
                <a:gd name="T11" fmla="*/ 280 h 1900"/>
                <a:gd name="T12" fmla="*/ 895 w 971"/>
                <a:gd name="T13" fmla="*/ 342 h 1900"/>
                <a:gd name="T14" fmla="*/ 845 w 971"/>
                <a:gd name="T15" fmla="*/ 514 h 1900"/>
                <a:gd name="T16" fmla="*/ 808 w 971"/>
                <a:gd name="T17" fmla="*/ 541 h 1900"/>
                <a:gd name="T18" fmla="*/ 662 w 971"/>
                <a:gd name="T19" fmla="*/ 490 h 1900"/>
                <a:gd name="T20" fmla="*/ 455 w 971"/>
                <a:gd name="T21" fmla="*/ 478 h 1900"/>
                <a:gd name="T22" fmla="*/ 361 w 971"/>
                <a:gd name="T23" fmla="*/ 521 h 1900"/>
                <a:gd name="T24" fmla="*/ 331 w 971"/>
                <a:gd name="T25" fmla="*/ 605 h 1900"/>
                <a:gd name="T26" fmla="*/ 383 w 971"/>
                <a:gd name="T27" fmla="*/ 689 h 1900"/>
                <a:gd name="T28" fmla="*/ 509 w 971"/>
                <a:gd name="T29" fmla="*/ 758 h 1900"/>
                <a:gd name="T30" fmla="*/ 746 w 971"/>
                <a:gd name="T31" fmla="*/ 884 h 1900"/>
                <a:gd name="T32" fmla="*/ 971 w 971"/>
                <a:gd name="T33" fmla="*/ 1291 h 1900"/>
                <a:gd name="T34" fmla="*/ 910 w 971"/>
                <a:gd name="T35" fmla="*/ 1456 h 1900"/>
                <a:gd name="T36" fmla="*/ 781 w 971"/>
                <a:gd name="T37" fmla="*/ 1589 h 1900"/>
                <a:gd name="T38" fmla="*/ 637 w 971"/>
                <a:gd name="T39" fmla="*/ 1654 h 1900"/>
                <a:gd name="T40" fmla="*/ 600 w 971"/>
                <a:gd name="T41" fmla="*/ 1702 h 1900"/>
                <a:gd name="T42" fmla="*/ 611 w 971"/>
                <a:gd name="T43" fmla="*/ 1838 h 1900"/>
                <a:gd name="T44" fmla="*/ 587 w 971"/>
                <a:gd name="T45" fmla="*/ 1890 h 1900"/>
                <a:gd name="T46" fmla="*/ 471 w 971"/>
                <a:gd name="T47" fmla="*/ 1899 h 1900"/>
                <a:gd name="T48" fmla="*/ 385 w 971"/>
                <a:gd name="T49" fmla="*/ 1883 h 1900"/>
                <a:gd name="T50" fmla="*/ 371 w 971"/>
                <a:gd name="T51" fmla="*/ 1808 h 1900"/>
                <a:gd name="T52" fmla="*/ 364 w 971"/>
                <a:gd name="T53" fmla="*/ 1707 h 1900"/>
                <a:gd name="T54" fmla="*/ 323 w 971"/>
                <a:gd name="T55" fmla="*/ 1676 h 1900"/>
                <a:gd name="T56" fmla="*/ 119 w 971"/>
                <a:gd name="T57" fmla="*/ 1631 h 1900"/>
                <a:gd name="T58" fmla="*/ 13 w 971"/>
                <a:gd name="T59" fmla="*/ 1575 h 1900"/>
                <a:gd name="T60" fmla="*/ 12 w 971"/>
                <a:gd name="T61" fmla="*/ 1505 h 1900"/>
                <a:gd name="T62" fmla="*/ 63 w 971"/>
                <a:gd name="T63" fmla="*/ 1333 h 1900"/>
                <a:gd name="T64" fmla="*/ 108 w 971"/>
                <a:gd name="T65" fmla="*/ 1325 h 1900"/>
                <a:gd name="T66" fmla="*/ 318 w 971"/>
                <a:gd name="T67" fmla="*/ 1397 h 1900"/>
                <a:gd name="T68" fmla="*/ 515 w 971"/>
                <a:gd name="T69" fmla="*/ 1396 h 1900"/>
                <a:gd name="T70" fmla="*/ 620 w 971"/>
                <a:gd name="T71" fmla="*/ 1328 h 1900"/>
                <a:gd name="T72" fmla="*/ 641 w 971"/>
                <a:gd name="T73" fmla="*/ 1235 h 1900"/>
                <a:gd name="T74" fmla="*/ 585 w 971"/>
                <a:gd name="T75" fmla="*/ 1145 h 1900"/>
                <a:gd name="T76" fmla="*/ 432 w 971"/>
                <a:gd name="T77" fmla="*/ 1066 h 1900"/>
                <a:gd name="T78" fmla="*/ 218 w 971"/>
                <a:gd name="T79" fmla="*/ 973 h 1900"/>
                <a:gd name="T80" fmla="*/ 90 w 971"/>
                <a:gd name="T81" fmla="*/ 872 h 1900"/>
                <a:gd name="T82" fmla="*/ 14 w 971"/>
                <a:gd name="T83" fmla="*/ 741 h 1900"/>
                <a:gd name="T84" fmla="*/ 4 w 971"/>
                <a:gd name="T85" fmla="*/ 568 h 1900"/>
                <a:gd name="T86" fmla="*/ 68 w 971"/>
                <a:gd name="T87" fmla="*/ 403 h 1900"/>
                <a:gd name="T88" fmla="*/ 197 w 971"/>
                <a:gd name="T89" fmla="*/ 287 h 1900"/>
                <a:gd name="T90" fmla="*/ 323 w 971"/>
                <a:gd name="T91" fmla="*/ 229 h 1900"/>
                <a:gd name="T92" fmla="*/ 352 w 971"/>
                <a:gd name="T93" fmla="*/ 189 h 1900"/>
                <a:gd name="T94" fmla="*/ 352 w 971"/>
                <a:gd name="T95" fmla="*/ 49 h 1900"/>
                <a:gd name="T96" fmla="*/ 381 w 971"/>
                <a:gd name="T97" fmla="*/ 7 h 1900"/>
                <a:gd name="T98" fmla="*/ 502 w 971"/>
                <a:gd name="T99" fmla="*/ 0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71" h="1900">
                  <a:moveTo>
                    <a:pt x="502" y="0"/>
                  </a:moveTo>
                  <a:lnTo>
                    <a:pt x="528" y="0"/>
                  </a:lnTo>
                  <a:lnTo>
                    <a:pt x="548" y="3"/>
                  </a:lnTo>
                  <a:lnTo>
                    <a:pt x="563" y="6"/>
                  </a:lnTo>
                  <a:lnTo>
                    <a:pt x="574" y="14"/>
                  </a:lnTo>
                  <a:lnTo>
                    <a:pt x="582" y="24"/>
                  </a:lnTo>
                  <a:lnTo>
                    <a:pt x="586" y="40"/>
                  </a:lnTo>
                  <a:lnTo>
                    <a:pt x="590" y="61"/>
                  </a:lnTo>
                  <a:lnTo>
                    <a:pt x="591" y="87"/>
                  </a:lnTo>
                  <a:lnTo>
                    <a:pt x="592" y="120"/>
                  </a:lnTo>
                  <a:lnTo>
                    <a:pt x="592" y="145"/>
                  </a:lnTo>
                  <a:lnTo>
                    <a:pt x="593" y="165"/>
                  </a:lnTo>
                  <a:lnTo>
                    <a:pt x="595" y="180"/>
                  </a:lnTo>
                  <a:lnTo>
                    <a:pt x="599" y="191"/>
                  </a:lnTo>
                  <a:lnTo>
                    <a:pt x="607" y="199"/>
                  </a:lnTo>
                  <a:lnTo>
                    <a:pt x="617" y="205"/>
                  </a:lnTo>
                  <a:lnTo>
                    <a:pt x="632" y="208"/>
                  </a:lnTo>
                  <a:lnTo>
                    <a:pt x="652" y="212"/>
                  </a:lnTo>
                  <a:lnTo>
                    <a:pt x="677" y="216"/>
                  </a:lnTo>
                  <a:lnTo>
                    <a:pt x="725" y="224"/>
                  </a:lnTo>
                  <a:lnTo>
                    <a:pt x="771" y="235"/>
                  </a:lnTo>
                  <a:lnTo>
                    <a:pt x="817" y="250"/>
                  </a:lnTo>
                  <a:lnTo>
                    <a:pt x="860" y="269"/>
                  </a:lnTo>
                  <a:lnTo>
                    <a:pt x="878" y="280"/>
                  </a:lnTo>
                  <a:lnTo>
                    <a:pt x="890" y="292"/>
                  </a:lnTo>
                  <a:lnTo>
                    <a:pt x="897" y="306"/>
                  </a:lnTo>
                  <a:lnTo>
                    <a:pt x="898" y="322"/>
                  </a:lnTo>
                  <a:lnTo>
                    <a:pt x="895" y="342"/>
                  </a:lnTo>
                  <a:lnTo>
                    <a:pt x="879" y="392"/>
                  </a:lnTo>
                  <a:lnTo>
                    <a:pt x="866" y="445"/>
                  </a:lnTo>
                  <a:lnTo>
                    <a:pt x="852" y="495"/>
                  </a:lnTo>
                  <a:lnTo>
                    <a:pt x="845" y="514"/>
                  </a:lnTo>
                  <a:lnTo>
                    <a:pt x="839" y="527"/>
                  </a:lnTo>
                  <a:lnTo>
                    <a:pt x="830" y="537"/>
                  </a:lnTo>
                  <a:lnTo>
                    <a:pt x="820" y="541"/>
                  </a:lnTo>
                  <a:lnTo>
                    <a:pt x="808" y="541"/>
                  </a:lnTo>
                  <a:lnTo>
                    <a:pt x="794" y="537"/>
                  </a:lnTo>
                  <a:lnTo>
                    <a:pt x="775" y="529"/>
                  </a:lnTo>
                  <a:lnTo>
                    <a:pt x="720" y="506"/>
                  </a:lnTo>
                  <a:lnTo>
                    <a:pt x="662" y="490"/>
                  </a:lnTo>
                  <a:lnTo>
                    <a:pt x="603" y="479"/>
                  </a:lnTo>
                  <a:lnTo>
                    <a:pt x="542" y="475"/>
                  </a:lnTo>
                  <a:lnTo>
                    <a:pt x="481" y="476"/>
                  </a:lnTo>
                  <a:lnTo>
                    <a:pt x="455" y="478"/>
                  </a:lnTo>
                  <a:lnTo>
                    <a:pt x="429" y="484"/>
                  </a:lnTo>
                  <a:lnTo>
                    <a:pt x="405" y="491"/>
                  </a:lnTo>
                  <a:lnTo>
                    <a:pt x="381" y="504"/>
                  </a:lnTo>
                  <a:lnTo>
                    <a:pt x="361" y="521"/>
                  </a:lnTo>
                  <a:lnTo>
                    <a:pt x="347" y="539"/>
                  </a:lnTo>
                  <a:lnTo>
                    <a:pt x="337" y="560"/>
                  </a:lnTo>
                  <a:lnTo>
                    <a:pt x="331" y="582"/>
                  </a:lnTo>
                  <a:lnTo>
                    <a:pt x="331" y="605"/>
                  </a:lnTo>
                  <a:lnTo>
                    <a:pt x="337" y="627"/>
                  </a:lnTo>
                  <a:lnTo>
                    <a:pt x="347" y="650"/>
                  </a:lnTo>
                  <a:lnTo>
                    <a:pt x="362" y="671"/>
                  </a:lnTo>
                  <a:lnTo>
                    <a:pt x="383" y="689"/>
                  </a:lnTo>
                  <a:lnTo>
                    <a:pt x="412" y="710"/>
                  </a:lnTo>
                  <a:lnTo>
                    <a:pt x="444" y="728"/>
                  </a:lnTo>
                  <a:lnTo>
                    <a:pt x="476" y="744"/>
                  </a:lnTo>
                  <a:lnTo>
                    <a:pt x="509" y="758"/>
                  </a:lnTo>
                  <a:lnTo>
                    <a:pt x="585" y="789"/>
                  </a:lnTo>
                  <a:lnTo>
                    <a:pt x="661" y="822"/>
                  </a:lnTo>
                  <a:lnTo>
                    <a:pt x="734" y="858"/>
                  </a:lnTo>
                  <a:lnTo>
                    <a:pt x="746" y="884"/>
                  </a:lnTo>
                  <a:lnTo>
                    <a:pt x="757" y="912"/>
                  </a:lnTo>
                  <a:lnTo>
                    <a:pt x="856" y="1088"/>
                  </a:lnTo>
                  <a:lnTo>
                    <a:pt x="913" y="1189"/>
                  </a:lnTo>
                  <a:lnTo>
                    <a:pt x="971" y="1291"/>
                  </a:lnTo>
                  <a:lnTo>
                    <a:pt x="964" y="1333"/>
                  </a:lnTo>
                  <a:lnTo>
                    <a:pt x="951" y="1376"/>
                  </a:lnTo>
                  <a:lnTo>
                    <a:pt x="933" y="1417"/>
                  </a:lnTo>
                  <a:lnTo>
                    <a:pt x="910" y="1456"/>
                  </a:lnTo>
                  <a:lnTo>
                    <a:pt x="883" y="1494"/>
                  </a:lnTo>
                  <a:lnTo>
                    <a:pt x="852" y="1529"/>
                  </a:lnTo>
                  <a:lnTo>
                    <a:pt x="818" y="1560"/>
                  </a:lnTo>
                  <a:lnTo>
                    <a:pt x="781" y="1589"/>
                  </a:lnTo>
                  <a:lnTo>
                    <a:pt x="742" y="1612"/>
                  </a:lnTo>
                  <a:lnTo>
                    <a:pt x="699" y="1632"/>
                  </a:lnTo>
                  <a:lnTo>
                    <a:pt x="654" y="1648"/>
                  </a:lnTo>
                  <a:lnTo>
                    <a:pt x="637" y="1654"/>
                  </a:lnTo>
                  <a:lnTo>
                    <a:pt x="622" y="1663"/>
                  </a:lnTo>
                  <a:lnTo>
                    <a:pt x="611" y="1673"/>
                  </a:lnTo>
                  <a:lnTo>
                    <a:pt x="604" y="1686"/>
                  </a:lnTo>
                  <a:lnTo>
                    <a:pt x="600" y="1702"/>
                  </a:lnTo>
                  <a:lnTo>
                    <a:pt x="600" y="1720"/>
                  </a:lnTo>
                  <a:lnTo>
                    <a:pt x="608" y="1758"/>
                  </a:lnTo>
                  <a:lnTo>
                    <a:pt x="611" y="1798"/>
                  </a:lnTo>
                  <a:lnTo>
                    <a:pt x="611" y="1838"/>
                  </a:lnTo>
                  <a:lnTo>
                    <a:pt x="610" y="1856"/>
                  </a:lnTo>
                  <a:lnTo>
                    <a:pt x="605" y="1870"/>
                  </a:lnTo>
                  <a:lnTo>
                    <a:pt x="597" y="1881"/>
                  </a:lnTo>
                  <a:lnTo>
                    <a:pt x="587" y="1890"/>
                  </a:lnTo>
                  <a:lnTo>
                    <a:pt x="574" y="1894"/>
                  </a:lnTo>
                  <a:lnTo>
                    <a:pt x="558" y="1895"/>
                  </a:lnTo>
                  <a:lnTo>
                    <a:pt x="515" y="1896"/>
                  </a:lnTo>
                  <a:lnTo>
                    <a:pt x="471" y="1899"/>
                  </a:lnTo>
                  <a:lnTo>
                    <a:pt x="428" y="1900"/>
                  </a:lnTo>
                  <a:lnTo>
                    <a:pt x="410" y="1897"/>
                  </a:lnTo>
                  <a:lnTo>
                    <a:pt x="396" y="1892"/>
                  </a:lnTo>
                  <a:lnTo>
                    <a:pt x="385" y="1883"/>
                  </a:lnTo>
                  <a:lnTo>
                    <a:pt x="377" y="1871"/>
                  </a:lnTo>
                  <a:lnTo>
                    <a:pt x="372" y="1856"/>
                  </a:lnTo>
                  <a:lnTo>
                    <a:pt x="371" y="1838"/>
                  </a:lnTo>
                  <a:lnTo>
                    <a:pt x="371" y="1808"/>
                  </a:lnTo>
                  <a:lnTo>
                    <a:pt x="370" y="1778"/>
                  </a:lnTo>
                  <a:lnTo>
                    <a:pt x="367" y="1750"/>
                  </a:lnTo>
                  <a:lnTo>
                    <a:pt x="366" y="1725"/>
                  </a:lnTo>
                  <a:lnTo>
                    <a:pt x="364" y="1707"/>
                  </a:lnTo>
                  <a:lnTo>
                    <a:pt x="361" y="1695"/>
                  </a:lnTo>
                  <a:lnTo>
                    <a:pt x="352" y="1686"/>
                  </a:lnTo>
                  <a:lnTo>
                    <a:pt x="340" y="1681"/>
                  </a:lnTo>
                  <a:lnTo>
                    <a:pt x="323" y="1676"/>
                  </a:lnTo>
                  <a:lnTo>
                    <a:pt x="299" y="1673"/>
                  </a:lnTo>
                  <a:lnTo>
                    <a:pt x="238" y="1663"/>
                  </a:lnTo>
                  <a:lnTo>
                    <a:pt x="178" y="1649"/>
                  </a:lnTo>
                  <a:lnTo>
                    <a:pt x="119" y="1631"/>
                  </a:lnTo>
                  <a:lnTo>
                    <a:pt x="61" y="1608"/>
                  </a:lnTo>
                  <a:lnTo>
                    <a:pt x="39" y="1597"/>
                  </a:lnTo>
                  <a:lnTo>
                    <a:pt x="24" y="1586"/>
                  </a:lnTo>
                  <a:lnTo>
                    <a:pt x="13" y="1575"/>
                  </a:lnTo>
                  <a:lnTo>
                    <a:pt x="6" y="1563"/>
                  </a:lnTo>
                  <a:lnTo>
                    <a:pt x="4" y="1548"/>
                  </a:lnTo>
                  <a:lnTo>
                    <a:pt x="6" y="1528"/>
                  </a:lnTo>
                  <a:lnTo>
                    <a:pt x="12" y="1505"/>
                  </a:lnTo>
                  <a:lnTo>
                    <a:pt x="29" y="1436"/>
                  </a:lnTo>
                  <a:lnTo>
                    <a:pt x="50" y="1367"/>
                  </a:lnTo>
                  <a:lnTo>
                    <a:pt x="57" y="1348"/>
                  </a:lnTo>
                  <a:lnTo>
                    <a:pt x="63" y="1333"/>
                  </a:lnTo>
                  <a:lnTo>
                    <a:pt x="72" y="1325"/>
                  </a:lnTo>
                  <a:lnTo>
                    <a:pt x="82" y="1320"/>
                  </a:lnTo>
                  <a:lnTo>
                    <a:pt x="94" y="1320"/>
                  </a:lnTo>
                  <a:lnTo>
                    <a:pt x="108" y="1325"/>
                  </a:lnTo>
                  <a:lnTo>
                    <a:pt x="127" y="1333"/>
                  </a:lnTo>
                  <a:lnTo>
                    <a:pt x="189" y="1361"/>
                  </a:lnTo>
                  <a:lnTo>
                    <a:pt x="254" y="1383"/>
                  </a:lnTo>
                  <a:lnTo>
                    <a:pt x="318" y="1397"/>
                  </a:lnTo>
                  <a:lnTo>
                    <a:pt x="386" y="1406"/>
                  </a:lnTo>
                  <a:lnTo>
                    <a:pt x="429" y="1408"/>
                  </a:lnTo>
                  <a:lnTo>
                    <a:pt x="472" y="1406"/>
                  </a:lnTo>
                  <a:lnTo>
                    <a:pt x="515" y="1396"/>
                  </a:lnTo>
                  <a:lnTo>
                    <a:pt x="558" y="1379"/>
                  </a:lnTo>
                  <a:lnTo>
                    <a:pt x="583" y="1365"/>
                  </a:lnTo>
                  <a:lnTo>
                    <a:pt x="604" y="1348"/>
                  </a:lnTo>
                  <a:lnTo>
                    <a:pt x="620" y="1328"/>
                  </a:lnTo>
                  <a:lnTo>
                    <a:pt x="632" y="1306"/>
                  </a:lnTo>
                  <a:lnTo>
                    <a:pt x="640" y="1283"/>
                  </a:lnTo>
                  <a:lnTo>
                    <a:pt x="642" y="1259"/>
                  </a:lnTo>
                  <a:lnTo>
                    <a:pt x="641" y="1235"/>
                  </a:lnTo>
                  <a:lnTo>
                    <a:pt x="634" y="1211"/>
                  </a:lnTo>
                  <a:lnTo>
                    <a:pt x="622" y="1188"/>
                  </a:lnTo>
                  <a:lnTo>
                    <a:pt x="606" y="1166"/>
                  </a:lnTo>
                  <a:lnTo>
                    <a:pt x="585" y="1145"/>
                  </a:lnTo>
                  <a:lnTo>
                    <a:pt x="555" y="1124"/>
                  </a:lnTo>
                  <a:lnTo>
                    <a:pt x="522" y="1104"/>
                  </a:lnTo>
                  <a:lnTo>
                    <a:pt x="486" y="1088"/>
                  </a:lnTo>
                  <a:lnTo>
                    <a:pt x="432" y="1066"/>
                  </a:lnTo>
                  <a:lnTo>
                    <a:pt x="377" y="1045"/>
                  </a:lnTo>
                  <a:lnTo>
                    <a:pt x="323" y="1024"/>
                  </a:lnTo>
                  <a:lnTo>
                    <a:pt x="269" y="1000"/>
                  </a:lnTo>
                  <a:lnTo>
                    <a:pt x="218" y="973"/>
                  </a:lnTo>
                  <a:lnTo>
                    <a:pt x="181" y="951"/>
                  </a:lnTo>
                  <a:lnTo>
                    <a:pt x="148" y="927"/>
                  </a:lnTo>
                  <a:lnTo>
                    <a:pt x="117" y="901"/>
                  </a:lnTo>
                  <a:lnTo>
                    <a:pt x="90" y="872"/>
                  </a:lnTo>
                  <a:lnTo>
                    <a:pt x="64" y="843"/>
                  </a:lnTo>
                  <a:lnTo>
                    <a:pt x="44" y="811"/>
                  </a:lnTo>
                  <a:lnTo>
                    <a:pt x="27" y="777"/>
                  </a:lnTo>
                  <a:lnTo>
                    <a:pt x="14" y="741"/>
                  </a:lnTo>
                  <a:lnTo>
                    <a:pt x="4" y="702"/>
                  </a:lnTo>
                  <a:lnTo>
                    <a:pt x="0" y="661"/>
                  </a:lnTo>
                  <a:lnTo>
                    <a:pt x="0" y="617"/>
                  </a:lnTo>
                  <a:lnTo>
                    <a:pt x="4" y="568"/>
                  </a:lnTo>
                  <a:lnTo>
                    <a:pt x="13" y="522"/>
                  </a:lnTo>
                  <a:lnTo>
                    <a:pt x="27" y="479"/>
                  </a:lnTo>
                  <a:lnTo>
                    <a:pt x="46" y="440"/>
                  </a:lnTo>
                  <a:lnTo>
                    <a:pt x="68" y="403"/>
                  </a:lnTo>
                  <a:lnTo>
                    <a:pt x="95" y="369"/>
                  </a:lnTo>
                  <a:lnTo>
                    <a:pt x="126" y="339"/>
                  </a:lnTo>
                  <a:lnTo>
                    <a:pt x="160" y="311"/>
                  </a:lnTo>
                  <a:lnTo>
                    <a:pt x="197" y="287"/>
                  </a:lnTo>
                  <a:lnTo>
                    <a:pt x="238" y="265"/>
                  </a:lnTo>
                  <a:lnTo>
                    <a:pt x="282" y="246"/>
                  </a:lnTo>
                  <a:lnTo>
                    <a:pt x="305" y="237"/>
                  </a:lnTo>
                  <a:lnTo>
                    <a:pt x="323" y="229"/>
                  </a:lnTo>
                  <a:lnTo>
                    <a:pt x="336" y="222"/>
                  </a:lnTo>
                  <a:lnTo>
                    <a:pt x="344" y="214"/>
                  </a:lnTo>
                  <a:lnTo>
                    <a:pt x="350" y="203"/>
                  </a:lnTo>
                  <a:lnTo>
                    <a:pt x="352" y="189"/>
                  </a:lnTo>
                  <a:lnTo>
                    <a:pt x="352" y="171"/>
                  </a:lnTo>
                  <a:lnTo>
                    <a:pt x="351" y="147"/>
                  </a:lnTo>
                  <a:lnTo>
                    <a:pt x="351" y="70"/>
                  </a:lnTo>
                  <a:lnTo>
                    <a:pt x="352" y="49"/>
                  </a:lnTo>
                  <a:lnTo>
                    <a:pt x="355" y="32"/>
                  </a:lnTo>
                  <a:lnTo>
                    <a:pt x="360" y="20"/>
                  </a:lnTo>
                  <a:lnTo>
                    <a:pt x="369" y="11"/>
                  </a:lnTo>
                  <a:lnTo>
                    <a:pt x="381" y="7"/>
                  </a:lnTo>
                  <a:lnTo>
                    <a:pt x="396" y="4"/>
                  </a:lnTo>
                  <a:lnTo>
                    <a:pt x="417" y="1"/>
                  </a:lnTo>
                  <a:lnTo>
                    <a:pt x="470" y="1"/>
                  </a:lnTo>
                  <a:lnTo>
                    <a:pt x="5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7"/>
            <p:cNvSpPr>
              <a:spLocks noEditPoints="1"/>
            </p:cNvSpPr>
            <p:nvPr/>
          </p:nvSpPr>
          <p:spPr bwMode="auto">
            <a:xfrm>
              <a:off x="9078913" y="5773738"/>
              <a:ext cx="384175" cy="560388"/>
            </a:xfrm>
            <a:custGeom>
              <a:avLst/>
              <a:gdLst>
                <a:gd name="T0" fmla="*/ 1885 w 2418"/>
                <a:gd name="T1" fmla="*/ 3529 h 3529"/>
                <a:gd name="T2" fmla="*/ 1884 w 2418"/>
                <a:gd name="T3" fmla="*/ 3529 h 3529"/>
                <a:gd name="T4" fmla="*/ 1862 w 2418"/>
                <a:gd name="T5" fmla="*/ 3529 h 3529"/>
                <a:gd name="T6" fmla="*/ 1862 w 2418"/>
                <a:gd name="T7" fmla="*/ 3529 h 3529"/>
                <a:gd name="T8" fmla="*/ 2021 w 2418"/>
                <a:gd name="T9" fmla="*/ 3529 h 3529"/>
                <a:gd name="T10" fmla="*/ 1059 w 2418"/>
                <a:gd name="T11" fmla="*/ 3236 h 3529"/>
                <a:gd name="T12" fmla="*/ 1023 w 2418"/>
                <a:gd name="T13" fmla="*/ 3259 h 3529"/>
                <a:gd name="T14" fmla="*/ 1009 w 2418"/>
                <a:gd name="T15" fmla="*/ 3287 h 3529"/>
                <a:gd name="T16" fmla="*/ 1015 w 2418"/>
                <a:gd name="T17" fmla="*/ 3344 h 3529"/>
                <a:gd name="T18" fmla="*/ 1058 w 2418"/>
                <a:gd name="T19" fmla="*/ 3379 h 3529"/>
                <a:gd name="T20" fmla="*/ 1362 w 2418"/>
                <a:gd name="T21" fmla="*/ 3378 h 3529"/>
                <a:gd name="T22" fmla="*/ 1406 w 2418"/>
                <a:gd name="T23" fmla="*/ 3343 h 3529"/>
                <a:gd name="T24" fmla="*/ 1412 w 2418"/>
                <a:gd name="T25" fmla="*/ 3288 h 3529"/>
                <a:gd name="T26" fmla="*/ 1379 w 2418"/>
                <a:gd name="T27" fmla="*/ 3243 h 3529"/>
                <a:gd name="T28" fmla="*/ 1078 w 2418"/>
                <a:gd name="T29" fmla="*/ 3233 h 3529"/>
                <a:gd name="T30" fmla="*/ 2142 w 2418"/>
                <a:gd name="T31" fmla="*/ 1 h 3529"/>
                <a:gd name="T32" fmla="*/ 2249 w 2418"/>
                <a:gd name="T33" fmla="*/ 23 h 3529"/>
                <a:gd name="T34" fmla="*/ 2347 w 2418"/>
                <a:gd name="T35" fmla="*/ 94 h 3529"/>
                <a:gd name="T36" fmla="*/ 2406 w 2418"/>
                <a:gd name="T37" fmla="*/ 201 h 3529"/>
                <a:gd name="T38" fmla="*/ 2418 w 2418"/>
                <a:gd name="T39" fmla="*/ 1840 h 3529"/>
                <a:gd name="T40" fmla="*/ 2282 w 2418"/>
                <a:gd name="T41" fmla="*/ 1805 h 3529"/>
                <a:gd name="T42" fmla="*/ 2164 w 2418"/>
                <a:gd name="T43" fmla="*/ 1654 h 3529"/>
                <a:gd name="T44" fmla="*/ 2157 w 2418"/>
                <a:gd name="T45" fmla="*/ 383 h 3529"/>
                <a:gd name="T46" fmla="*/ 260 w 2418"/>
                <a:gd name="T47" fmla="*/ 385 h 3529"/>
                <a:gd name="T48" fmla="*/ 255 w 2418"/>
                <a:gd name="T49" fmla="*/ 3087 h 3529"/>
                <a:gd name="T50" fmla="*/ 265 w 2418"/>
                <a:gd name="T51" fmla="*/ 3087 h 3529"/>
                <a:gd name="T52" fmla="*/ 1758 w 2418"/>
                <a:gd name="T53" fmla="*/ 3152 h 3529"/>
                <a:gd name="T54" fmla="*/ 1893 w 2418"/>
                <a:gd name="T55" fmla="*/ 3237 h 3529"/>
                <a:gd name="T56" fmla="*/ 1973 w 2418"/>
                <a:gd name="T57" fmla="*/ 3287 h 3529"/>
                <a:gd name="T58" fmla="*/ 2123 w 2418"/>
                <a:gd name="T59" fmla="*/ 3368 h 3529"/>
                <a:gd name="T60" fmla="*/ 2252 w 2418"/>
                <a:gd name="T61" fmla="*/ 3403 h 3529"/>
                <a:gd name="T62" fmla="*/ 2282 w 2418"/>
                <a:gd name="T63" fmla="*/ 3411 h 3529"/>
                <a:gd name="T64" fmla="*/ 2357 w 2418"/>
                <a:gd name="T65" fmla="*/ 3433 h 3529"/>
                <a:gd name="T66" fmla="*/ 2269 w 2418"/>
                <a:gd name="T67" fmla="*/ 3503 h 3529"/>
                <a:gd name="T68" fmla="*/ 2156 w 2418"/>
                <a:gd name="T69" fmla="*/ 3529 h 3529"/>
                <a:gd name="T70" fmla="*/ 2011 w 2418"/>
                <a:gd name="T71" fmla="*/ 3529 h 3529"/>
                <a:gd name="T72" fmla="*/ 1984 w 2418"/>
                <a:gd name="T73" fmla="*/ 3529 h 3529"/>
                <a:gd name="T74" fmla="*/ 1981 w 2418"/>
                <a:gd name="T75" fmla="*/ 3529 h 3529"/>
                <a:gd name="T76" fmla="*/ 1958 w 2418"/>
                <a:gd name="T77" fmla="*/ 3529 h 3529"/>
                <a:gd name="T78" fmla="*/ 1942 w 2418"/>
                <a:gd name="T79" fmla="*/ 3529 h 3529"/>
                <a:gd name="T80" fmla="*/ 1929 w 2418"/>
                <a:gd name="T81" fmla="*/ 3529 h 3529"/>
                <a:gd name="T82" fmla="*/ 1910 w 2418"/>
                <a:gd name="T83" fmla="*/ 3529 h 3529"/>
                <a:gd name="T84" fmla="*/ 1885 w 2418"/>
                <a:gd name="T85" fmla="*/ 3529 h 3529"/>
                <a:gd name="T86" fmla="*/ 1878 w 2418"/>
                <a:gd name="T87" fmla="*/ 3529 h 3529"/>
                <a:gd name="T88" fmla="*/ 1875 w 2418"/>
                <a:gd name="T89" fmla="*/ 3529 h 3529"/>
                <a:gd name="T90" fmla="*/ 1871 w 2418"/>
                <a:gd name="T91" fmla="*/ 3529 h 3529"/>
                <a:gd name="T92" fmla="*/ 1866 w 2418"/>
                <a:gd name="T93" fmla="*/ 3529 h 3529"/>
                <a:gd name="T94" fmla="*/ 1862 w 2418"/>
                <a:gd name="T95" fmla="*/ 3529 h 3529"/>
                <a:gd name="T96" fmla="*/ 234 w 2418"/>
                <a:gd name="T97" fmla="*/ 3526 h 3529"/>
                <a:gd name="T98" fmla="*/ 125 w 2418"/>
                <a:gd name="T99" fmla="*/ 3483 h 3529"/>
                <a:gd name="T100" fmla="*/ 44 w 2418"/>
                <a:gd name="T101" fmla="*/ 3400 h 3529"/>
                <a:gd name="T102" fmla="*/ 3 w 2418"/>
                <a:gd name="T103" fmla="*/ 3287 h 3529"/>
                <a:gd name="T104" fmla="*/ 3 w 2418"/>
                <a:gd name="T105" fmla="*/ 241 h 3529"/>
                <a:gd name="T106" fmla="*/ 47 w 2418"/>
                <a:gd name="T107" fmla="*/ 125 h 3529"/>
                <a:gd name="T108" fmla="*/ 132 w 2418"/>
                <a:gd name="T109" fmla="*/ 42 h 3529"/>
                <a:gd name="T110" fmla="*/ 238 w 2418"/>
                <a:gd name="T111" fmla="*/ 3 h 3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18" h="3529">
                  <a:moveTo>
                    <a:pt x="1885" y="3529"/>
                  </a:moveTo>
                  <a:lnTo>
                    <a:pt x="1884" y="3529"/>
                  </a:lnTo>
                  <a:lnTo>
                    <a:pt x="1885" y="3529"/>
                  </a:lnTo>
                  <a:close/>
                  <a:moveTo>
                    <a:pt x="1880" y="3529"/>
                  </a:moveTo>
                  <a:lnTo>
                    <a:pt x="1882" y="3529"/>
                  </a:lnTo>
                  <a:lnTo>
                    <a:pt x="1884" y="3529"/>
                  </a:lnTo>
                  <a:lnTo>
                    <a:pt x="1884" y="3529"/>
                  </a:lnTo>
                  <a:lnTo>
                    <a:pt x="1880" y="3529"/>
                  </a:lnTo>
                  <a:close/>
                  <a:moveTo>
                    <a:pt x="1862" y="3529"/>
                  </a:moveTo>
                  <a:lnTo>
                    <a:pt x="1864" y="3529"/>
                  </a:lnTo>
                  <a:lnTo>
                    <a:pt x="1862" y="3529"/>
                  </a:lnTo>
                  <a:lnTo>
                    <a:pt x="1862" y="3529"/>
                  </a:lnTo>
                  <a:close/>
                  <a:moveTo>
                    <a:pt x="2018" y="3529"/>
                  </a:moveTo>
                  <a:lnTo>
                    <a:pt x="2016" y="3529"/>
                  </a:lnTo>
                  <a:lnTo>
                    <a:pt x="2021" y="3529"/>
                  </a:lnTo>
                  <a:lnTo>
                    <a:pt x="2018" y="3529"/>
                  </a:lnTo>
                  <a:close/>
                  <a:moveTo>
                    <a:pt x="1078" y="3233"/>
                  </a:moveTo>
                  <a:lnTo>
                    <a:pt x="1059" y="3236"/>
                  </a:lnTo>
                  <a:lnTo>
                    <a:pt x="1041" y="3243"/>
                  </a:lnTo>
                  <a:lnTo>
                    <a:pt x="1027" y="3254"/>
                  </a:lnTo>
                  <a:lnTo>
                    <a:pt x="1023" y="3259"/>
                  </a:lnTo>
                  <a:lnTo>
                    <a:pt x="1020" y="3263"/>
                  </a:lnTo>
                  <a:lnTo>
                    <a:pt x="1016" y="3267"/>
                  </a:lnTo>
                  <a:lnTo>
                    <a:pt x="1009" y="3287"/>
                  </a:lnTo>
                  <a:lnTo>
                    <a:pt x="1005" y="3307"/>
                  </a:lnTo>
                  <a:lnTo>
                    <a:pt x="1009" y="3327"/>
                  </a:lnTo>
                  <a:lnTo>
                    <a:pt x="1015" y="3344"/>
                  </a:lnTo>
                  <a:lnTo>
                    <a:pt x="1026" y="3359"/>
                  </a:lnTo>
                  <a:lnTo>
                    <a:pt x="1040" y="3371"/>
                  </a:lnTo>
                  <a:lnTo>
                    <a:pt x="1058" y="3379"/>
                  </a:lnTo>
                  <a:lnTo>
                    <a:pt x="1076" y="3381"/>
                  </a:lnTo>
                  <a:lnTo>
                    <a:pt x="1342" y="3381"/>
                  </a:lnTo>
                  <a:lnTo>
                    <a:pt x="1362" y="3378"/>
                  </a:lnTo>
                  <a:lnTo>
                    <a:pt x="1379" y="3370"/>
                  </a:lnTo>
                  <a:lnTo>
                    <a:pt x="1395" y="3358"/>
                  </a:lnTo>
                  <a:lnTo>
                    <a:pt x="1406" y="3343"/>
                  </a:lnTo>
                  <a:lnTo>
                    <a:pt x="1411" y="3327"/>
                  </a:lnTo>
                  <a:lnTo>
                    <a:pt x="1414" y="3307"/>
                  </a:lnTo>
                  <a:lnTo>
                    <a:pt x="1412" y="3288"/>
                  </a:lnTo>
                  <a:lnTo>
                    <a:pt x="1406" y="3272"/>
                  </a:lnTo>
                  <a:lnTo>
                    <a:pt x="1395" y="3255"/>
                  </a:lnTo>
                  <a:lnTo>
                    <a:pt x="1379" y="3243"/>
                  </a:lnTo>
                  <a:lnTo>
                    <a:pt x="1362" y="3236"/>
                  </a:lnTo>
                  <a:lnTo>
                    <a:pt x="1342" y="3233"/>
                  </a:lnTo>
                  <a:lnTo>
                    <a:pt x="1078" y="3233"/>
                  </a:lnTo>
                  <a:close/>
                  <a:moveTo>
                    <a:pt x="276" y="0"/>
                  </a:moveTo>
                  <a:lnTo>
                    <a:pt x="1209" y="1"/>
                  </a:lnTo>
                  <a:lnTo>
                    <a:pt x="2142" y="1"/>
                  </a:lnTo>
                  <a:lnTo>
                    <a:pt x="2180" y="3"/>
                  </a:lnTo>
                  <a:lnTo>
                    <a:pt x="2216" y="11"/>
                  </a:lnTo>
                  <a:lnTo>
                    <a:pt x="2249" y="23"/>
                  </a:lnTo>
                  <a:lnTo>
                    <a:pt x="2285" y="42"/>
                  </a:lnTo>
                  <a:lnTo>
                    <a:pt x="2317" y="66"/>
                  </a:lnTo>
                  <a:lnTo>
                    <a:pt x="2347" y="94"/>
                  </a:lnTo>
                  <a:lnTo>
                    <a:pt x="2371" y="126"/>
                  </a:lnTo>
                  <a:lnTo>
                    <a:pt x="2390" y="162"/>
                  </a:lnTo>
                  <a:lnTo>
                    <a:pt x="2406" y="201"/>
                  </a:lnTo>
                  <a:lnTo>
                    <a:pt x="2414" y="242"/>
                  </a:lnTo>
                  <a:lnTo>
                    <a:pt x="2418" y="285"/>
                  </a:lnTo>
                  <a:lnTo>
                    <a:pt x="2418" y="1840"/>
                  </a:lnTo>
                  <a:lnTo>
                    <a:pt x="2369" y="1851"/>
                  </a:lnTo>
                  <a:lnTo>
                    <a:pt x="2326" y="1862"/>
                  </a:lnTo>
                  <a:lnTo>
                    <a:pt x="2282" y="1805"/>
                  </a:lnTo>
                  <a:lnTo>
                    <a:pt x="2237" y="1748"/>
                  </a:lnTo>
                  <a:lnTo>
                    <a:pt x="2200" y="1702"/>
                  </a:lnTo>
                  <a:lnTo>
                    <a:pt x="2164" y="1654"/>
                  </a:lnTo>
                  <a:lnTo>
                    <a:pt x="2164" y="386"/>
                  </a:lnTo>
                  <a:lnTo>
                    <a:pt x="2161" y="385"/>
                  </a:lnTo>
                  <a:lnTo>
                    <a:pt x="2157" y="383"/>
                  </a:lnTo>
                  <a:lnTo>
                    <a:pt x="2154" y="383"/>
                  </a:lnTo>
                  <a:lnTo>
                    <a:pt x="265" y="383"/>
                  </a:lnTo>
                  <a:lnTo>
                    <a:pt x="260" y="385"/>
                  </a:lnTo>
                  <a:lnTo>
                    <a:pt x="256" y="385"/>
                  </a:lnTo>
                  <a:lnTo>
                    <a:pt x="255" y="385"/>
                  </a:lnTo>
                  <a:lnTo>
                    <a:pt x="255" y="3087"/>
                  </a:lnTo>
                  <a:lnTo>
                    <a:pt x="258" y="3087"/>
                  </a:lnTo>
                  <a:lnTo>
                    <a:pt x="260" y="3087"/>
                  </a:lnTo>
                  <a:lnTo>
                    <a:pt x="265" y="3087"/>
                  </a:lnTo>
                  <a:lnTo>
                    <a:pt x="1640" y="3087"/>
                  </a:lnTo>
                  <a:lnTo>
                    <a:pt x="1698" y="3117"/>
                  </a:lnTo>
                  <a:lnTo>
                    <a:pt x="1758" y="3152"/>
                  </a:lnTo>
                  <a:lnTo>
                    <a:pt x="1818" y="3191"/>
                  </a:lnTo>
                  <a:lnTo>
                    <a:pt x="1855" y="3215"/>
                  </a:lnTo>
                  <a:lnTo>
                    <a:pt x="1893" y="3237"/>
                  </a:lnTo>
                  <a:lnTo>
                    <a:pt x="1922" y="3254"/>
                  </a:lnTo>
                  <a:lnTo>
                    <a:pt x="1949" y="3271"/>
                  </a:lnTo>
                  <a:lnTo>
                    <a:pt x="1973" y="3287"/>
                  </a:lnTo>
                  <a:lnTo>
                    <a:pt x="2025" y="3321"/>
                  </a:lnTo>
                  <a:lnTo>
                    <a:pt x="2075" y="3347"/>
                  </a:lnTo>
                  <a:lnTo>
                    <a:pt x="2123" y="3368"/>
                  </a:lnTo>
                  <a:lnTo>
                    <a:pt x="2170" y="3383"/>
                  </a:lnTo>
                  <a:lnTo>
                    <a:pt x="2213" y="3396"/>
                  </a:lnTo>
                  <a:lnTo>
                    <a:pt x="2252" y="3403"/>
                  </a:lnTo>
                  <a:lnTo>
                    <a:pt x="2257" y="3404"/>
                  </a:lnTo>
                  <a:lnTo>
                    <a:pt x="2267" y="3408"/>
                  </a:lnTo>
                  <a:lnTo>
                    <a:pt x="2282" y="3411"/>
                  </a:lnTo>
                  <a:lnTo>
                    <a:pt x="2303" y="3416"/>
                  </a:lnTo>
                  <a:lnTo>
                    <a:pt x="2329" y="3424"/>
                  </a:lnTo>
                  <a:lnTo>
                    <a:pt x="2357" y="3433"/>
                  </a:lnTo>
                  <a:lnTo>
                    <a:pt x="2332" y="3460"/>
                  </a:lnTo>
                  <a:lnTo>
                    <a:pt x="2302" y="3484"/>
                  </a:lnTo>
                  <a:lnTo>
                    <a:pt x="2269" y="3503"/>
                  </a:lnTo>
                  <a:lnTo>
                    <a:pt x="2234" y="3517"/>
                  </a:lnTo>
                  <a:lnTo>
                    <a:pt x="2196" y="3526"/>
                  </a:lnTo>
                  <a:lnTo>
                    <a:pt x="2156" y="3529"/>
                  </a:lnTo>
                  <a:lnTo>
                    <a:pt x="2016" y="3529"/>
                  </a:lnTo>
                  <a:lnTo>
                    <a:pt x="2015" y="3529"/>
                  </a:lnTo>
                  <a:lnTo>
                    <a:pt x="2011" y="3529"/>
                  </a:lnTo>
                  <a:lnTo>
                    <a:pt x="1994" y="3529"/>
                  </a:lnTo>
                  <a:lnTo>
                    <a:pt x="1988" y="3529"/>
                  </a:lnTo>
                  <a:lnTo>
                    <a:pt x="1984" y="3529"/>
                  </a:lnTo>
                  <a:lnTo>
                    <a:pt x="1978" y="3529"/>
                  </a:lnTo>
                  <a:lnTo>
                    <a:pt x="1983" y="3529"/>
                  </a:lnTo>
                  <a:lnTo>
                    <a:pt x="1981" y="3529"/>
                  </a:lnTo>
                  <a:lnTo>
                    <a:pt x="1973" y="3529"/>
                  </a:lnTo>
                  <a:lnTo>
                    <a:pt x="1966" y="3529"/>
                  </a:lnTo>
                  <a:lnTo>
                    <a:pt x="1958" y="3529"/>
                  </a:lnTo>
                  <a:lnTo>
                    <a:pt x="1953" y="3529"/>
                  </a:lnTo>
                  <a:lnTo>
                    <a:pt x="1949" y="3529"/>
                  </a:lnTo>
                  <a:lnTo>
                    <a:pt x="1942" y="3529"/>
                  </a:lnTo>
                  <a:lnTo>
                    <a:pt x="1938" y="3529"/>
                  </a:lnTo>
                  <a:lnTo>
                    <a:pt x="1934" y="3529"/>
                  </a:lnTo>
                  <a:lnTo>
                    <a:pt x="1929" y="3529"/>
                  </a:lnTo>
                  <a:lnTo>
                    <a:pt x="1925" y="3529"/>
                  </a:lnTo>
                  <a:lnTo>
                    <a:pt x="1918" y="3529"/>
                  </a:lnTo>
                  <a:lnTo>
                    <a:pt x="1910" y="3529"/>
                  </a:lnTo>
                  <a:lnTo>
                    <a:pt x="1903" y="3529"/>
                  </a:lnTo>
                  <a:lnTo>
                    <a:pt x="1891" y="3529"/>
                  </a:lnTo>
                  <a:lnTo>
                    <a:pt x="1885" y="3529"/>
                  </a:lnTo>
                  <a:lnTo>
                    <a:pt x="1889" y="3529"/>
                  </a:lnTo>
                  <a:lnTo>
                    <a:pt x="1882" y="3529"/>
                  </a:lnTo>
                  <a:lnTo>
                    <a:pt x="1878" y="3529"/>
                  </a:lnTo>
                  <a:lnTo>
                    <a:pt x="1877" y="3529"/>
                  </a:lnTo>
                  <a:lnTo>
                    <a:pt x="1880" y="3529"/>
                  </a:lnTo>
                  <a:lnTo>
                    <a:pt x="1875" y="3529"/>
                  </a:lnTo>
                  <a:lnTo>
                    <a:pt x="1873" y="3529"/>
                  </a:lnTo>
                  <a:lnTo>
                    <a:pt x="1872" y="3529"/>
                  </a:lnTo>
                  <a:lnTo>
                    <a:pt x="1871" y="3529"/>
                  </a:lnTo>
                  <a:lnTo>
                    <a:pt x="1872" y="3529"/>
                  </a:lnTo>
                  <a:lnTo>
                    <a:pt x="1870" y="3529"/>
                  </a:lnTo>
                  <a:lnTo>
                    <a:pt x="1866" y="3529"/>
                  </a:lnTo>
                  <a:lnTo>
                    <a:pt x="1863" y="3529"/>
                  </a:lnTo>
                  <a:lnTo>
                    <a:pt x="1862" y="3529"/>
                  </a:lnTo>
                  <a:lnTo>
                    <a:pt x="1862" y="3529"/>
                  </a:lnTo>
                  <a:lnTo>
                    <a:pt x="1862" y="3529"/>
                  </a:lnTo>
                  <a:lnTo>
                    <a:pt x="275" y="3529"/>
                  </a:lnTo>
                  <a:lnTo>
                    <a:pt x="234" y="3526"/>
                  </a:lnTo>
                  <a:lnTo>
                    <a:pt x="196" y="3517"/>
                  </a:lnTo>
                  <a:lnTo>
                    <a:pt x="159" y="3503"/>
                  </a:lnTo>
                  <a:lnTo>
                    <a:pt x="125" y="3483"/>
                  </a:lnTo>
                  <a:lnTo>
                    <a:pt x="94" y="3459"/>
                  </a:lnTo>
                  <a:lnTo>
                    <a:pt x="68" y="3432"/>
                  </a:lnTo>
                  <a:lnTo>
                    <a:pt x="44" y="3400"/>
                  </a:lnTo>
                  <a:lnTo>
                    <a:pt x="25" y="3365"/>
                  </a:lnTo>
                  <a:lnTo>
                    <a:pt x="12" y="3327"/>
                  </a:lnTo>
                  <a:lnTo>
                    <a:pt x="3" y="3287"/>
                  </a:lnTo>
                  <a:lnTo>
                    <a:pt x="0" y="3244"/>
                  </a:lnTo>
                  <a:lnTo>
                    <a:pt x="0" y="285"/>
                  </a:lnTo>
                  <a:lnTo>
                    <a:pt x="3" y="241"/>
                  </a:lnTo>
                  <a:lnTo>
                    <a:pt x="12" y="199"/>
                  </a:lnTo>
                  <a:lnTo>
                    <a:pt x="27" y="161"/>
                  </a:lnTo>
                  <a:lnTo>
                    <a:pt x="47" y="125"/>
                  </a:lnTo>
                  <a:lnTo>
                    <a:pt x="71" y="93"/>
                  </a:lnTo>
                  <a:lnTo>
                    <a:pt x="101" y="65"/>
                  </a:lnTo>
                  <a:lnTo>
                    <a:pt x="132" y="42"/>
                  </a:lnTo>
                  <a:lnTo>
                    <a:pt x="168" y="23"/>
                  </a:lnTo>
                  <a:lnTo>
                    <a:pt x="202" y="11"/>
                  </a:lnTo>
                  <a:lnTo>
                    <a:pt x="238" y="3"/>
                  </a:lnTo>
                  <a:lnTo>
                    <a:pt x="2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8"/>
            <p:cNvSpPr>
              <a:spLocks/>
            </p:cNvSpPr>
            <p:nvPr/>
          </p:nvSpPr>
          <p:spPr bwMode="auto">
            <a:xfrm>
              <a:off x="9310688" y="6003926"/>
              <a:ext cx="339725" cy="330200"/>
            </a:xfrm>
            <a:custGeom>
              <a:avLst/>
              <a:gdLst>
                <a:gd name="T0" fmla="*/ 303 w 2143"/>
                <a:gd name="T1" fmla="*/ 7 h 2084"/>
                <a:gd name="T2" fmla="*/ 366 w 2143"/>
                <a:gd name="T3" fmla="*/ 52 h 2084"/>
                <a:gd name="T4" fmla="*/ 557 w 2143"/>
                <a:gd name="T5" fmla="*/ 298 h 2084"/>
                <a:gd name="T6" fmla="*/ 733 w 2143"/>
                <a:gd name="T7" fmla="*/ 523 h 2084"/>
                <a:gd name="T8" fmla="*/ 816 w 2143"/>
                <a:gd name="T9" fmla="*/ 612 h 2084"/>
                <a:gd name="T10" fmla="*/ 873 w 2143"/>
                <a:gd name="T11" fmla="*/ 593 h 2084"/>
                <a:gd name="T12" fmla="*/ 972 w 2143"/>
                <a:gd name="T13" fmla="*/ 568 h 2084"/>
                <a:gd name="T14" fmla="*/ 1104 w 2143"/>
                <a:gd name="T15" fmla="*/ 544 h 2084"/>
                <a:gd name="T16" fmla="*/ 1266 w 2143"/>
                <a:gd name="T17" fmla="*/ 528 h 2084"/>
                <a:gd name="T18" fmla="*/ 1451 w 2143"/>
                <a:gd name="T19" fmla="*/ 528 h 2084"/>
                <a:gd name="T20" fmla="*/ 1650 w 2143"/>
                <a:gd name="T21" fmla="*/ 552 h 2084"/>
                <a:gd name="T22" fmla="*/ 1756 w 2143"/>
                <a:gd name="T23" fmla="*/ 584 h 2084"/>
                <a:gd name="T24" fmla="*/ 1793 w 2143"/>
                <a:gd name="T25" fmla="*/ 639 h 2084"/>
                <a:gd name="T26" fmla="*/ 1844 w 2143"/>
                <a:gd name="T27" fmla="*/ 740 h 2084"/>
                <a:gd name="T28" fmla="*/ 1903 w 2143"/>
                <a:gd name="T29" fmla="*/ 875 h 2084"/>
                <a:gd name="T30" fmla="*/ 1961 w 2143"/>
                <a:gd name="T31" fmla="*/ 1032 h 2084"/>
                <a:gd name="T32" fmla="*/ 2004 w 2143"/>
                <a:gd name="T33" fmla="*/ 1201 h 2084"/>
                <a:gd name="T34" fmla="*/ 2039 w 2143"/>
                <a:gd name="T35" fmla="*/ 1336 h 2084"/>
                <a:gd name="T36" fmla="*/ 2076 w 2143"/>
                <a:gd name="T37" fmla="*/ 1424 h 2084"/>
                <a:gd name="T38" fmla="*/ 2143 w 2143"/>
                <a:gd name="T39" fmla="*/ 1568 h 2084"/>
                <a:gd name="T40" fmla="*/ 2124 w 2143"/>
                <a:gd name="T41" fmla="*/ 1638 h 2084"/>
                <a:gd name="T42" fmla="*/ 1617 w 2143"/>
                <a:gd name="T43" fmla="*/ 2056 h 2084"/>
                <a:gd name="T44" fmla="*/ 1526 w 2143"/>
                <a:gd name="T45" fmla="*/ 2084 h 2084"/>
                <a:gd name="T46" fmla="*/ 1433 w 2143"/>
                <a:gd name="T47" fmla="*/ 2072 h 2084"/>
                <a:gd name="T48" fmla="*/ 1329 w 2143"/>
                <a:gd name="T49" fmla="*/ 2007 h 2084"/>
                <a:gd name="T50" fmla="*/ 1187 w 2143"/>
                <a:gd name="T51" fmla="*/ 1923 h 2084"/>
                <a:gd name="T52" fmla="*/ 1052 w 2143"/>
                <a:gd name="T53" fmla="*/ 1862 h 2084"/>
                <a:gd name="T54" fmla="*/ 937 w 2143"/>
                <a:gd name="T55" fmla="*/ 1821 h 2084"/>
                <a:gd name="T56" fmla="*/ 858 w 2143"/>
                <a:gd name="T57" fmla="*/ 1798 h 2084"/>
                <a:gd name="T58" fmla="*/ 828 w 2143"/>
                <a:gd name="T59" fmla="*/ 1792 h 2084"/>
                <a:gd name="T60" fmla="*/ 697 w 2143"/>
                <a:gd name="T61" fmla="*/ 1751 h 2084"/>
                <a:gd name="T62" fmla="*/ 584 w 2143"/>
                <a:gd name="T63" fmla="*/ 1683 h 2084"/>
                <a:gd name="T64" fmla="*/ 484 w 2143"/>
                <a:gd name="T65" fmla="*/ 1623 h 2084"/>
                <a:gd name="T66" fmla="*/ 303 w 2143"/>
                <a:gd name="T67" fmla="*/ 1515 h 2084"/>
                <a:gd name="T68" fmla="*/ 64 w 2143"/>
                <a:gd name="T69" fmla="*/ 1409 h 2084"/>
                <a:gd name="T70" fmla="*/ 10 w 2143"/>
                <a:gd name="T71" fmla="*/ 1373 h 2084"/>
                <a:gd name="T72" fmla="*/ 3 w 2143"/>
                <a:gd name="T73" fmla="*/ 1315 h 2084"/>
                <a:gd name="T74" fmla="*/ 33 w 2143"/>
                <a:gd name="T75" fmla="*/ 1252 h 2084"/>
                <a:gd name="T76" fmla="*/ 87 w 2143"/>
                <a:gd name="T77" fmla="*/ 1206 h 2084"/>
                <a:gd name="T78" fmla="*/ 192 w 2143"/>
                <a:gd name="T79" fmla="*/ 1179 h 2084"/>
                <a:gd name="T80" fmla="*/ 297 w 2143"/>
                <a:gd name="T81" fmla="*/ 1187 h 2084"/>
                <a:gd name="T82" fmla="*/ 345 w 2143"/>
                <a:gd name="T83" fmla="*/ 1201 h 2084"/>
                <a:gd name="T84" fmla="*/ 421 w 2143"/>
                <a:gd name="T85" fmla="*/ 1233 h 2084"/>
                <a:gd name="T86" fmla="*/ 507 w 2143"/>
                <a:gd name="T87" fmla="*/ 1271 h 2084"/>
                <a:gd name="T88" fmla="*/ 586 w 2143"/>
                <a:gd name="T89" fmla="*/ 1304 h 2084"/>
                <a:gd name="T90" fmla="*/ 640 w 2143"/>
                <a:gd name="T91" fmla="*/ 1319 h 2084"/>
                <a:gd name="T92" fmla="*/ 671 w 2143"/>
                <a:gd name="T93" fmla="*/ 1300 h 2084"/>
                <a:gd name="T94" fmla="*/ 684 w 2143"/>
                <a:gd name="T95" fmla="*/ 1256 h 2084"/>
                <a:gd name="T96" fmla="*/ 683 w 2143"/>
                <a:gd name="T97" fmla="*/ 1198 h 2084"/>
                <a:gd name="T98" fmla="*/ 660 w 2143"/>
                <a:gd name="T99" fmla="*/ 1116 h 2084"/>
                <a:gd name="T100" fmla="*/ 320 w 2143"/>
                <a:gd name="T101" fmla="*/ 496 h 2084"/>
                <a:gd name="T102" fmla="*/ 132 w 2143"/>
                <a:gd name="T103" fmla="*/ 142 h 2084"/>
                <a:gd name="T104" fmla="*/ 147 w 2143"/>
                <a:gd name="T105" fmla="*/ 64 h 2084"/>
                <a:gd name="T106" fmla="*/ 208 w 2143"/>
                <a:gd name="T107" fmla="*/ 10 h 2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43" h="2084">
                  <a:moveTo>
                    <a:pt x="256" y="0"/>
                  </a:moveTo>
                  <a:lnTo>
                    <a:pt x="280" y="1"/>
                  </a:lnTo>
                  <a:lnTo>
                    <a:pt x="303" y="7"/>
                  </a:lnTo>
                  <a:lnTo>
                    <a:pt x="326" y="18"/>
                  </a:lnTo>
                  <a:lnTo>
                    <a:pt x="347" y="33"/>
                  </a:lnTo>
                  <a:lnTo>
                    <a:pt x="366" y="52"/>
                  </a:lnTo>
                  <a:lnTo>
                    <a:pt x="429" y="133"/>
                  </a:lnTo>
                  <a:lnTo>
                    <a:pt x="493" y="214"/>
                  </a:lnTo>
                  <a:lnTo>
                    <a:pt x="557" y="298"/>
                  </a:lnTo>
                  <a:lnTo>
                    <a:pt x="615" y="373"/>
                  </a:lnTo>
                  <a:lnTo>
                    <a:pt x="674" y="449"/>
                  </a:lnTo>
                  <a:lnTo>
                    <a:pt x="733" y="523"/>
                  </a:lnTo>
                  <a:lnTo>
                    <a:pt x="805" y="615"/>
                  </a:lnTo>
                  <a:lnTo>
                    <a:pt x="809" y="614"/>
                  </a:lnTo>
                  <a:lnTo>
                    <a:pt x="816" y="612"/>
                  </a:lnTo>
                  <a:lnTo>
                    <a:pt x="831" y="607"/>
                  </a:lnTo>
                  <a:lnTo>
                    <a:pt x="849" y="601"/>
                  </a:lnTo>
                  <a:lnTo>
                    <a:pt x="873" y="593"/>
                  </a:lnTo>
                  <a:lnTo>
                    <a:pt x="902" y="586"/>
                  </a:lnTo>
                  <a:lnTo>
                    <a:pt x="935" y="577"/>
                  </a:lnTo>
                  <a:lnTo>
                    <a:pt x="972" y="568"/>
                  </a:lnTo>
                  <a:lnTo>
                    <a:pt x="1012" y="561"/>
                  </a:lnTo>
                  <a:lnTo>
                    <a:pt x="1057" y="552"/>
                  </a:lnTo>
                  <a:lnTo>
                    <a:pt x="1104" y="544"/>
                  </a:lnTo>
                  <a:lnTo>
                    <a:pt x="1156" y="538"/>
                  </a:lnTo>
                  <a:lnTo>
                    <a:pt x="1210" y="532"/>
                  </a:lnTo>
                  <a:lnTo>
                    <a:pt x="1266" y="528"/>
                  </a:lnTo>
                  <a:lnTo>
                    <a:pt x="1326" y="526"/>
                  </a:lnTo>
                  <a:lnTo>
                    <a:pt x="1387" y="526"/>
                  </a:lnTo>
                  <a:lnTo>
                    <a:pt x="1451" y="528"/>
                  </a:lnTo>
                  <a:lnTo>
                    <a:pt x="1515" y="533"/>
                  </a:lnTo>
                  <a:lnTo>
                    <a:pt x="1582" y="541"/>
                  </a:lnTo>
                  <a:lnTo>
                    <a:pt x="1650" y="552"/>
                  </a:lnTo>
                  <a:lnTo>
                    <a:pt x="1719" y="566"/>
                  </a:lnTo>
                  <a:lnTo>
                    <a:pt x="1739" y="574"/>
                  </a:lnTo>
                  <a:lnTo>
                    <a:pt x="1756" y="584"/>
                  </a:lnTo>
                  <a:lnTo>
                    <a:pt x="1770" y="598"/>
                  </a:lnTo>
                  <a:lnTo>
                    <a:pt x="1781" y="615"/>
                  </a:lnTo>
                  <a:lnTo>
                    <a:pt x="1793" y="639"/>
                  </a:lnTo>
                  <a:lnTo>
                    <a:pt x="1809" y="669"/>
                  </a:lnTo>
                  <a:lnTo>
                    <a:pt x="1825" y="703"/>
                  </a:lnTo>
                  <a:lnTo>
                    <a:pt x="1844" y="740"/>
                  </a:lnTo>
                  <a:lnTo>
                    <a:pt x="1863" y="782"/>
                  </a:lnTo>
                  <a:lnTo>
                    <a:pt x="1883" y="827"/>
                  </a:lnTo>
                  <a:lnTo>
                    <a:pt x="1903" y="875"/>
                  </a:lnTo>
                  <a:lnTo>
                    <a:pt x="1922" y="925"/>
                  </a:lnTo>
                  <a:lnTo>
                    <a:pt x="1942" y="978"/>
                  </a:lnTo>
                  <a:lnTo>
                    <a:pt x="1961" y="1032"/>
                  </a:lnTo>
                  <a:lnTo>
                    <a:pt x="1977" y="1087"/>
                  </a:lnTo>
                  <a:lnTo>
                    <a:pt x="1991" y="1144"/>
                  </a:lnTo>
                  <a:lnTo>
                    <a:pt x="2004" y="1201"/>
                  </a:lnTo>
                  <a:lnTo>
                    <a:pt x="2014" y="1259"/>
                  </a:lnTo>
                  <a:lnTo>
                    <a:pt x="2026" y="1299"/>
                  </a:lnTo>
                  <a:lnTo>
                    <a:pt x="2039" y="1336"/>
                  </a:lnTo>
                  <a:lnTo>
                    <a:pt x="2053" y="1369"/>
                  </a:lnTo>
                  <a:lnTo>
                    <a:pt x="2065" y="1398"/>
                  </a:lnTo>
                  <a:lnTo>
                    <a:pt x="2076" y="1424"/>
                  </a:lnTo>
                  <a:lnTo>
                    <a:pt x="2129" y="1520"/>
                  </a:lnTo>
                  <a:lnTo>
                    <a:pt x="2139" y="1543"/>
                  </a:lnTo>
                  <a:lnTo>
                    <a:pt x="2143" y="1568"/>
                  </a:lnTo>
                  <a:lnTo>
                    <a:pt x="2142" y="1592"/>
                  </a:lnTo>
                  <a:lnTo>
                    <a:pt x="2136" y="1616"/>
                  </a:lnTo>
                  <a:lnTo>
                    <a:pt x="2124" y="1638"/>
                  </a:lnTo>
                  <a:lnTo>
                    <a:pt x="2106" y="1658"/>
                  </a:lnTo>
                  <a:lnTo>
                    <a:pt x="1643" y="2037"/>
                  </a:lnTo>
                  <a:lnTo>
                    <a:pt x="1617" y="2056"/>
                  </a:lnTo>
                  <a:lnTo>
                    <a:pt x="1588" y="2069"/>
                  </a:lnTo>
                  <a:lnTo>
                    <a:pt x="1558" y="2079"/>
                  </a:lnTo>
                  <a:lnTo>
                    <a:pt x="1526" y="2084"/>
                  </a:lnTo>
                  <a:lnTo>
                    <a:pt x="1495" y="2084"/>
                  </a:lnTo>
                  <a:lnTo>
                    <a:pt x="1464" y="2081"/>
                  </a:lnTo>
                  <a:lnTo>
                    <a:pt x="1433" y="2072"/>
                  </a:lnTo>
                  <a:lnTo>
                    <a:pt x="1404" y="2059"/>
                  </a:lnTo>
                  <a:lnTo>
                    <a:pt x="1375" y="2040"/>
                  </a:lnTo>
                  <a:lnTo>
                    <a:pt x="1329" y="2007"/>
                  </a:lnTo>
                  <a:lnTo>
                    <a:pt x="1281" y="1976"/>
                  </a:lnTo>
                  <a:lnTo>
                    <a:pt x="1234" y="1948"/>
                  </a:lnTo>
                  <a:lnTo>
                    <a:pt x="1187" y="1923"/>
                  </a:lnTo>
                  <a:lnTo>
                    <a:pt x="1140" y="1900"/>
                  </a:lnTo>
                  <a:lnTo>
                    <a:pt x="1095" y="1879"/>
                  </a:lnTo>
                  <a:lnTo>
                    <a:pt x="1052" y="1862"/>
                  </a:lnTo>
                  <a:lnTo>
                    <a:pt x="1010" y="1846"/>
                  </a:lnTo>
                  <a:lnTo>
                    <a:pt x="972" y="1832"/>
                  </a:lnTo>
                  <a:lnTo>
                    <a:pt x="937" y="1821"/>
                  </a:lnTo>
                  <a:lnTo>
                    <a:pt x="906" y="1811"/>
                  </a:lnTo>
                  <a:lnTo>
                    <a:pt x="880" y="1804"/>
                  </a:lnTo>
                  <a:lnTo>
                    <a:pt x="858" y="1798"/>
                  </a:lnTo>
                  <a:lnTo>
                    <a:pt x="842" y="1795"/>
                  </a:lnTo>
                  <a:lnTo>
                    <a:pt x="832" y="1793"/>
                  </a:lnTo>
                  <a:lnTo>
                    <a:pt x="828" y="1792"/>
                  </a:lnTo>
                  <a:lnTo>
                    <a:pt x="784" y="1782"/>
                  </a:lnTo>
                  <a:lnTo>
                    <a:pt x="740" y="1769"/>
                  </a:lnTo>
                  <a:lnTo>
                    <a:pt x="697" y="1751"/>
                  </a:lnTo>
                  <a:lnTo>
                    <a:pt x="656" y="1730"/>
                  </a:lnTo>
                  <a:lnTo>
                    <a:pt x="614" y="1703"/>
                  </a:lnTo>
                  <a:lnTo>
                    <a:pt x="584" y="1683"/>
                  </a:lnTo>
                  <a:lnTo>
                    <a:pt x="552" y="1662"/>
                  </a:lnTo>
                  <a:lnTo>
                    <a:pt x="517" y="1643"/>
                  </a:lnTo>
                  <a:lnTo>
                    <a:pt x="484" y="1623"/>
                  </a:lnTo>
                  <a:lnTo>
                    <a:pt x="454" y="1604"/>
                  </a:lnTo>
                  <a:lnTo>
                    <a:pt x="380" y="1557"/>
                  </a:lnTo>
                  <a:lnTo>
                    <a:pt x="303" y="1515"/>
                  </a:lnTo>
                  <a:lnTo>
                    <a:pt x="226" y="1474"/>
                  </a:lnTo>
                  <a:lnTo>
                    <a:pt x="145" y="1439"/>
                  </a:lnTo>
                  <a:lnTo>
                    <a:pt x="64" y="1409"/>
                  </a:lnTo>
                  <a:lnTo>
                    <a:pt x="40" y="1400"/>
                  </a:lnTo>
                  <a:lnTo>
                    <a:pt x="22" y="1388"/>
                  </a:lnTo>
                  <a:lnTo>
                    <a:pt x="10" y="1373"/>
                  </a:lnTo>
                  <a:lnTo>
                    <a:pt x="3" y="1357"/>
                  </a:lnTo>
                  <a:lnTo>
                    <a:pt x="0" y="1337"/>
                  </a:lnTo>
                  <a:lnTo>
                    <a:pt x="3" y="1315"/>
                  </a:lnTo>
                  <a:lnTo>
                    <a:pt x="10" y="1290"/>
                  </a:lnTo>
                  <a:lnTo>
                    <a:pt x="20" y="1271"/>
                  </a:lnTo>
                  <a:lnTo>
                    <a:pt x="33" y="1252"/>
                  </a:lnTo>
                  <a:lnTo>
                    <a:pt x="50" y="1233"/>
                  </a:lnTo>
                  <a:lnTo>
                    <a:pt x="68" y="1218"/>
                  </a:lnTo>
                  <a:lnTo>
                    <a:pt x="87" y="1206"/>
                  </a:lnTo>
                  <a:lnTo>
                    <a:pt x="121" y="1191"/>
                  </a:lnTo>
                  <a:lnTo>
                    <a:pt x="157" y="1183"/>
                  </a:lnTo>
                  <a:lnTo>
                    <a:pt x="192" y="1179"/>
                  </a:lnTo>
                  <a:lnTo>
                    <a:pt x="227" y="1179"/>
                  </a:lnTo>
                  <a:lnTo>
                    <a:pt x="262" y="1182"/>
                  </a:lnTo>
                  <a:lnTo>
                    <a:pt x="297" y="1187"/>
                  </a:lnTo>
                  <a:lnTo>
                    <a:pt x="309" y="1189"/>
                  </a:lnTo>
                  <a:lnTo>
                    <a:pt x="325" y="1194"/>
                  </a:lnTo>
                  <a:lnTo>
                    <a:pt x="345" y="1201"/>
                  </a:lnTo>
                  <a:lnTo>
                    <a:pt x="368" y="1211"/>
                  </a:lnTo>
                  <a:lnTo>
                    <a:pt x="394" y="1222"/>
                  </a:lnTo>
                  <a:lnTo>
                    <a:pt x="421" y="1233"/>
                  </a:lnTo>
                  <a:lnTo>
                    <a:pt x="450" y="1246"/>
                  </a:lnTo>
                  <a:lnTo>
                    <a:pt x="478" y="1259"/>
                  </a:lnTo>
                  <a:lnTo>
                    <a:pt x="507" y="1271"/>
                  </a:lnTo>
                  <a:lnTo>
                    <a:pt x="535" y="1283"/>
                  </a:lnTo>
                  <a:lnTo>
                    <a:pt x="562" y="1294"/>
                  </a:lnTo>
                  <a:lnTo>
                    <a:pt x="586" y="1304"/>
                  </a:lnTo>
                  <a:lnTo>
                    <a:pt x="606" y="1313"/>
                  </a:lnTo>
                  <a:lnTo>
                    <a:pt x="625" y="1317"/>
                  </a:lnTo>
                  <a:lnTo>
                    <a:pt x="640" y="1319"/>
                  </a:lnTo>
                  <a:lnTo>
                    <a:pt x="652" y="1315"/>
                  </a:lnTo>
                  <a:lnTo>
                    <a:pt x="663" y="1310"/>
                  </a:lnTo>
                  <a:lnTo>
                    <a:pt x="671" y="1300"/>
                  </a:lnTo>
                  <a:lnTo>
                    <a:pt x="677" y="1288"/>
                  </a:lnTo>
                  <a:lnTo>
                    <a:pt x="681" y="1273"/>
                  </a:lnTo>
                  <a:lnTo>
                    <a:pt x="684" y="1256"/>
                  </a:lnTo>
                  <a:lnTo>
                    <a:pt x="684" y="1237"/>
                  </a:lnTo>
                  <a:lnTo>
                    <a:pt x="684" y="1219"/>
                  </a:lnTo>
                  <a:lnTo>
                    <a:pt x="683" y="1198"/>
                  </a:lnTo>
                  <a:lnTo>
                    <a:pt x="677" y="1170"/>
                  </a:lnTo>
                  <a:lnTo>
                    <a:pt x="670" y="1142"/>
                  </a:lnTo>
                  <a:lnTo>
                    <a:pt x="660" y="1116"/>
                  </a:lnTo>
                  <a:lnTo>
                    <a:pt x="649" y="1091"/>
                  </a:lnTo>
                  <a:lnTo>
                    <a:pt x="486" y="793"/>
                  </a:lnTo>
                  <a:lnTo>
                    <a:pt x="320" y="496"/>
                  </a:lnTo>
                  <a:lnTo>
                    <a:pt x="151" y="198"/>
                  </a:lnTo>
                  <a:lnTo>
                    <a:pt x="138" y="171"/>
                  </a:lnTo>
                  <a:lnTo>
                    <a:pt x="132" y="142"/>
                  </a:lnTo>
                  <a:lnTo>
                    <a:pt x="130" y="115"/>
                  </a:lnTo>
                  <a:lnTo>
                    <a:pt x="136" y="89"/>
                  </a:lnTo>
                  <a:lnTo>
                    <a:pt x="147" y="64"/>
                  </a:lnTo>
                  <a:lnTo>
                    <a:pt x="163" y="41"/>
                  </a:lnTo>
                  <a:lnTo>
                    <a:pt x="185" y="22"/>
                  </a:lnTo>
                  <a:lnTo>
                    <a:pt x="208" y="10"/>
                  </a:lnTo>
                  <a:lnTo>
                    <a:pt x="232" y="2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8" name="Group 783"/>
          <p:cNvGrpSpPr/>
          <p:nvPr/>
        </p:nvGrpSpPr>
        <p:grpSpPr>
          <a:xfrm>
            <a:off x="9372512" y="5105438"/>
            <a:ext cx="568325" cy="568325"/>
            <a:chOff x="9026525" y="4997450"/>
            <a:chExt cx="568325" cy="568325"/>
          </a:xfrm>
          <a:solidFill>
            <a:srgbClr val="000000"/>
          </a:solidFill>
        </p:grpSpPr>
        <p:sp>
          <p:nvSpPr>
            <p:cNvPr id="419" name="Freeform 164"/>
            <p:cNvSpPr>
              <a:spLocks noEditPoints="1"/>
            </p:cNvSpPr>
            <p:nvPr/>
          </p:nvSpPr>
          <p:spPr bwMode="auto">
            <a:xfrm>
              <a:off x="9026525" y="4997450"/>
              <a:ext cx="568325" cy="568325"/>
            </a:xfrm>
            <a:custGeom>
              <a:avLst/>
              <a:gdLst>
                <a:gd name="T0" fmla="*/ 1352 w 3577"/>
                <a:gd name="T1" fmla="*/ 1210 h 3576"/>
                <a:gd name="T2" fmla="*/ 1079 w 3577"/>
                <a:gd name="T3" fmla="*/ 1648 h 3576"/>
                <a:gd name="T4" fmla="*/ 1176 w 3577"/>
                <a:gd name="T5" fmla="*/ 2168 h 3576"/>
                <a:gd name="T6" fmla="*/ 1586 w 3577"/>
                <a:gd name="T7" fmla="*/ 2479 h 3576"/>
                <a:gd name="T8" fmla="*/ 2115 w 3577"/>
                <a:gd name="T9" fmla="*/ 2431 h 3576"/>
                <a:gd name="T10" fmla="*/ 2461 w 3577"/>
                <a:gd name="T11" fmla="*/ 2051 h 3576"/>
                <a:gd name="T12" fmla="*/ 2461 w 3577"/>
                <a:gd name="T13" fmla="*/ 1520 h 3576"/>
                <a:gd name="T14" fmla="*/ 2115 w 3577"/>
                <a:gd name="T15" fmla="*/ 1140 h 3576"/>
                <a:gd name="T16" fmla="*/ 1879 w 3577"/>
                <a:gd name="T17" fmla="*/ 13 h 3576"/>
                <a:gd name="T18" fmla="*/ 2096 w 3577"/>
                <a:gd name="T19" fmla="*/ 266 h 3576"/>
                <a:gd name="T20" fmla="*/ 1970 w 3577"/>
                <a:gd name="T21" fmla="*/ 565 h 3576"/>
                <a:gd name="T22" fmla="*/ 2236 w 3577"/>
                <a:gd name="T23" fmla="*/ 992 h 3576"/>
                <a:gd name="T24" fmla="*/ 2527 w 3577"/>
                <a:gd name="T25" fmla="*/ 691 h 3576"/>
                <a:gd name="T26" fmla="*/ 2716 w 3577"/>
                <a:gd name="T27" fmla="*/ 456 h 3576"/>
                <a:gd name="T28" fmla="*/ 3021 w 3577"/>
                <a:gd name="T29" fmla="*/ 496 h 3576"/>
                <a:gd name="T30" fmla="*/ 3142 w 3577"/>
                <a:gd name="T31" fmla="*/ 784 h 3576"/>
                <a:gd name="T32" fmla="*/ 2957 w 3577"/>
                <a:gd name="T33" fmla="*/ 1029 h 3576"/>
                <a:gd name="T34" fmla="*/ 2505 w 3577"/>
                <a:gd name="T35" fmla="*/ 1223 h 3576"/>
                <a:gd name="T36" fmla="*/ 2966 w 3577"/>
                <a:gd name="T37" fmla="*/ 1699 h 3576"/>
                <a:gd name="T38" fmla="*/ 3219 w 3577"/>
                <a:gd name="T39" fmla="*/ 1480 h 3576"/>
                <a:gd name="T40" fmla="*/ 3527 w 3577"/>
                <a:gd name="T41" fmla="*/ 1619 h 3576"/>
                <a:gd name="T42" fmla="*/ 3527 w 3577"/>
                <a:gd name="T43" fmla="*/ 1959 h 3576"/>
                <a:gd name="T44" fmla="*/ 3223 w 3577"/>
                <a:gd name="T45" fmla="*/ 2098 h 3576"/>
                <a:gd name="T46" fmla="*/ 2981 w 3577"/>
                <a:gd name="T47" fmla="*/ 1914 h 3576"/>
                <a:gd name="T48" fmla="*/ 2503 w 3577"/>
                <a:gd name="T49" fmla="*/ 2351 h 3576"/>
                <a:gd name="T50" fmla="*/ 3002 w 3577"/>
                <a:gd name="T51" fmla="*/ 2572 h 3576"/>
                <a:gd name="T52" fmla="*/ 3142 w 3577"/>
                <a:gd name="T53" fmla="*/ 2880 h 3576"/>
                <a:gd name="T54" fmla="*/ 2923 w 3577"/>
                <a:gd name="T55" fmla="*/ 3132 h 3576"/>
                <a:gd name="T56" fmla="*/ 2599 w 3577"/>
                <a:gd name="T57" fmla="*/ 3038 h 3576"/>
                <a:gd name="T58" fmla="*/ 2539 w 3577"/>
                <a:gd name="T59" fmla="*/ 2733 h 3576"/>
                <a:gd name="T60" fmla="*/ 1969 w 3577"/>
                <a:gd name="T61" fmla="*/ 2680 h 3576"/>
                <a:gd name="T62" fmla="*/ 2074 w 3577"/>
                <a:gd name="T63" fmla="*/ 3140 h 3576"/>
                <a:gd name="T64" fmla="*/ 2024 w 3577"/>
                <a:gd name="T65" fmla="*/ 3470 h 3576"/>
                <a:gd name="T66" fmla="*/ 1699 w 3577"/>
                <a:gd name="T67" fmla="*/ 3563 h 3576"/>
                <a:gd name="T68" fmla="*/ 1480 w 3577"/>
                <a:gd name="T69" fmla="*/ 3311 h 3576"/>
                <a:gd name="T70" fmla="*/ 1608 w 3577"/>
                <a:gd name="T71" fmla="*/ 3012 h 3576"/>
                <a:gd name="T72" fmla="*/ 1343 w 3577"/>
                <a:gd name="T73" fmla="*/ 2580 h 3576"/>
                <a:gd name="T74" fmla="*/ 1043 w 3577"/>
                <a:gd name="T75" fmla="*/ 2923 h 3576"/>
                <a:gd name="T76" fmla="*/ 791 w 3577"/>
                <a:gd name="T77" fmla="*/ 3141 h 3576"/>
                <a:gd name="T78" fmla="*/ 483 w 3577"/>
                <a:gd name="T79" fmla="*/ 3003 h 3576"/>
                <a:gd name="T80" fmla="*/ 484 w 3577"/>
                <a:gd name="T81" fmla="*/ 2663 h 3576"/>
                <a:gd name="T82" fmla="*/ 780 w 3577"/>
                <a:gd name="T83" fmla="*/ 2523 h 3576"/>
                <a:gd name="T84" fmla="*/ 940 w 3577"/>
                <a:gd name="T85" fmla="*/ 2116 h 3576"/>
                <a:gd name="T86" fmla="*/ 508 w 3577"/>
                <a:gd name="T87" fmla="*/ 2049 h 3576"/>
                <a:gd name="T88" fmla="*/ 180 w 3577"/>
                <a:gd name="T89" fmla="*/ 2089 h 3576"/>
                <a:gd name="T90" fmla="*/ 0 w 3577"/>
                <a:gd name="T91" fmla="*/ 1807 h 3576"/>
                <a:gd name="T92" fmla="*/ 180 w 3577"/>
                <a:gd name="T93" fmla="*/ 1524 h 3576"/>
                <a:gd name="T94" fmla="*/ 508 w 3577"/>
                <a:gd name="T95" fmla="*/ 1565 h 3576"/>
                <a:gd name="T96" fmla="*/ 931 w 3577"/>
                <a:gd name="T97" fmla="*/ 1479 h 3576"/>
                <a:gd name="T98" fmla="*/ 744 w 3577"/>
                <a:gd name="T99" fmla="*/ 1056 h 3576"/>
                <a:gd name="T100" fmla="*/ 461 w 3577"/>
                <a:gd name="T101" fmla="*/ 875 h 3576"/>
                <a:gd name="T102" fmla="*/ 509 w 3577"/>
                <a:gd name="T103" fmla="*/ 539 h 3576"/>
                <a:gd name="T104" fmla="*/ 834 w 3577"/>
                <a:gd name="T105" fmla="*/ 445 h 3576"/>
                <a:gd name="T106" fmla="*/ 1052 w 3577"/>
                <a:gd name="T107" fmla="*/ 698 h 3576"/>
                <a:gd name="T108" fmla="*/ 1340 w 3577"/>
                <a:gd name="T109" fmla="*/ 992 h 3576"/>
                <a:gd name="T110" fmla="*/ 1608 w 3577"/>
                <a:gd name="T111" fmla="*/ 565 h 3576"/>
                <a:gd name="T112" fmla="*/ 1480 w 3577"/>
                <a:gd name="T113" fmla="*/ 266 h 3576"/>
                <a:gd name="T114" fmla="*/ 1699 w 3577"/>
                <a:gd name="T115" fmla="*/ 13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77" h="3576">
                  <a:moveTo>
                    <a:pt x="1788" y="1063"/>
                  </a:moveTo>
                  <a:lnTo>
                    <a:pt x="1719" y="1066"/>
                  </a:lnTo>
                  <a:lnTo>
                    <a:pt x="1651" y="1076"/>
                  </a:lnTo>
                  <a:lnTo>
                    <a:pt x="1586" y="1091"/>
                  </a:lnTo>
                  <a:lnTo>
                    <a:pt x="1523" y="1113"/>
                  </a:lnTo>
                  <a:lnTo>
                    <a:pt x="1463" y="1140"/>
                  </a:lnTo>
                  <a:lnTo>
                    <a:pt x="1405" y="1173"/>
                  </a:lnTo>
                  <a:lnTo>
                    <a:pt x="1352" y="1210"/>
                  </a:lnTo>
                  <a:lnTo>
                    <a:pt x="1301" y="1253"/>
                  </a:lnTo>
                  <a:lnTo>
                    <a:pt x="1255" y="1298"/>
                  </a:lnTo>
                  <a:lnTo>
                    <a:pt x="1214" y="1348"/>
                  </a:lnTo>
                  <a:lnTo>
                    <a:pt x="1176" y="1403"/>
                  </a:lnTo>
                  <a:lnTo>
                    <a:pt x="1144" y="1459"/>
                  </a:lnTo>
                  <a:lnTo>
                    <a:pt x="1117" y="1520"/>
                  </a:lnTo>
                  <a:lnTo>
                    <a:pt x="1095" y="1583"/>
                  </a:lnTo>
                  <a:lnTo>
                    <a:pt x="1079" y="1648"/>
                  </a:lnTo>
                  <a:lnTo>
                    <a:pt x="1069" y="1716"/>
                  </a:lnTo>
                  <a:lnTo>
                    <a:pt x="1066" y="1786"/>
                  </a:lnTo>
                  <a:lnTo>
                    <a:pt x="1069" y="1855"/>
                  </a:lnTo>
                  <a:lnTo>
                    <a:pt x="1079" y="1923"/>
                  </a:lnTo>
                  <a:lnTo>
                    <a:pt x="1095" y="1988"/>
                  </a:lnTo>
                  <a:lnTo>
                    <a:pt x="1117" y="2051"/>
                  </a:lnTo>
                  <a:lnTo>
                    <a:pt x="1144" y="2111"/>
                  </a:lnTo>
                  <a:lnTo>
                    <a:pt x="1176" y="2168"/>
                  </a:lnTo>
                  <a:lnTo>
                    <a:pt x="1214" y="2222"/>
                  </a:lnTo>
                  <a:lnTo>
                    <a:pt x="1255" y="2273"/>
                  </a:lnTo>
                  <a:lnTo>
                    <a:pt x="1301" y="2319"/>
                  </a:lnTo>
                  <a:lnTo>
                    <a:pt x="1352" y="2360"/>
                  </a:lnTo>
                  <a:lnTo>
                    <a:pt x="1405" y="2398"/>
                  </a:lnTo>
                  <a:lnTo>
                    <a:pt x="1463" y="2430"/>
                  </a:lnTo>
                  <a:lnTo>
                    <a:pt x="1523" y="2457"/>
                  </a:lnTo>
                  <a:lnTo>
                    <a:pt x="1586" y="2479"/>
                  </a:lnTo>
                  <a:lnTo>
                    <a:pt x="1651" y="2495"/>
                  </a:lnTo>
                  <a:lnTo>
                    <a:pt x="1719" y="2505"/>
                  </a:lnTo>
                  <a:lnTo>
                    <a:pt x="1788" y="2508"/>
                  </a:lnTo>
                  <a:lnTo>
                    <a:pt x="1858" y="2505"/>
                  </a:lnTo>
                  <a:lnTo>
                    <a:pt x="1925" y="2495"/>
                  </a:lnTo>
                  <a:lnTo>
                    <a:pt x="1991" y="2479"/>
                  </a:lnTo>
                  <a:lnTo>
                    <a:pt x="2054" y="2458"/>
                  </a:lnTo>
                  <a:lnTo>
                    <a:pt x="2115" y="2431"/>
                  </a:lnTo>
                  <a:lnTo>
                    <a:pt x="2171" y="2398"/>
                  </a:lnTo>
                  <a:lnTo>
                    <a:pt x="2226" y="2361"/>
                  </a:lnTo>
                  <a:lnTo>
                    <a:pt x="2276" y="2319"/>
                  </a:lnTo>
                  <a:lnTo>
                    <a:pt x="2321" y="2273"/>
                  </a:lnTo>
                  <a:lnTo>
                    <a:pt x="2364" y="2223"/>
                  </a:lnTo>
                  <a:lnTo>
                    <a:pt x="2401" y="2168"/>
                  </a:lnTo>
                  <a:lnTo>
                    <a:pt x="2433" y="2112"/>
                  </a:lnTo>
                  <a:lnTo>
                    <a:pt x="2461" y="2051"/>
                  </a:lnTo>
                  <a:lnTo>
                    <a:pt x="2482" y="1988"/>
                  </a:lnTo>
                  <a:lnTo>
                    <a:pt x="2498" y="1923"/>
                  </a:lnTo>
                  <a:lnTo>
                    <a:pt x="2507" y="1855"/>
                  </a:lnTo>
                  <a:lnTo>
                    <a:pt x="2511" y="1786"/>
                  </a:lnTo>
                  <a:lnTo>
                    <a:pt x="2507" y="1716"/>
                  </a:lnTo>
                  <a:lnTo>
                    <a:pt x="2498" y="1648"/>
                  </a:lnTo>
                  <a:lnTo>
                    <a:pt x="2482" y="1583"/>
                  </a:lnTo>
                  <a:lnTo>
                    <a:pt x="2461" y="1520"/>
                  </a:lnTo>
                  <a:lnTo>
                    <a:pt x="2433" y="1459"/>
                  </a:lnTo>
                  <a:lnTo>
                    <a:pt x="2401" y="1403"/>
                  </a:lnTo>
                  <a:lnTo>
                    <a:pt x="2364" y="1348"/>
                  </a:lnTo>
                  <a:lnTo>
                    <a:pt x="2321" y="1298"/>
                  </a:lnTo>
                  <a:lnTo>
                    <a:pt x="2276" y="1253"/>
                  </a:lnTo>
                  <a:lnTo>
                    <a:pt x="2226" y="1210"/>
                  </a:lnTo>
                  <a:lnTo>
                    <a:pt x="2171" y="1173"/>
                  </a:lnTo>
                  <a:lnTo>
                    <a:pt x="2115" y="1140"/>
                  </a:lnTo>
                  <a:lnTo>
                    <a:pt x="2054" y="1113"/>
                  </a:lnTo>
                  <a:lnTo>
                    <a:pt x="1991" y="1091"/>
                  </a:lnTo>
                  <a:lnTo>
                    <a:pt x="1925" y="1076"/>
                  </a:lnTo>
                  <a:lnTo>
                    <a:pt x="1858" y="1066"/>
                  </a:lnTo>
                  <a:lnTo>
                    <a:pt x="1788" y="1063"/>
                  </a:lnTo>
                  <a:close/>
                  <a:moveTo>
                    <a:pt x="1788" y="0"/>
                  </a:moveTo>
                  <a:lnTo>
                    <a:pt x="1835" y="4"/>
                  </a:lnTo>
                  <a:lnTo>
                    <a:pt x="1879" y="13"/>
                  </a:lnTo>
                  <a:lnTo>
                    <a:pt x="1920" y="29"/>
                  </a:lnTo>
                  <a:lnTo>
                    <a:pt x="1958" y="50"/>
                  </a:lnTo>
                  <a:lnTo>
                    <a:pt x="1993" y="77"/>
                  </a:lnTo>
                  <a:lnTo>
                    <a:pt x="2023" y="107"/>
                  </a:lnTo>
                  <a:lnTo>
                    <a:pt x="2050" y="142"/>
                  </a:lnTo>
                  <a:lnTo>
                    <a:pt x="2071" y="181"/>
                  </a:lnTo>
                  <a:lnTo>
                    <a:pt x="2086" y="222"/>
                  </a:lnTo>
                  <a:lnTo>
                    <a:pt x="2096" y="266"/>
                  </a:lnTo>
                  <a:lnTo>
                    <a:pt x="2100" y="311"/>
                  </a:lnTo>
                  <a:lnTo>
                    <a:pt x="2097" y="356"/>
                  </a:lnTo>
                  <a:lnTo>
                    <a:pt x="2089" y="397"/>
                  </a:lnTo>
                  <a:lnTo>
                    <a:pt x="2073" y="438"/>
                  </a:lnTo>
                  <a:lnTo>
                    <a:pt x="2054" y="475"/>
                  </a:lnTo>
                  <a:lnTo>
                    <a:pt x="2030" y="508"/>
                  </a:lnTo>
                  <a:lnTo>
                    <a:pt x="2001" y="539"/>
                  </a:lnTo>
                  <a:lnTo>
                    <a:pt x="1970" y="565"/>
                  </a:lnTo>
                  <a:lnTo>
                    <a:pt x="1934" y="587"/>
                  </a:lnTo>
                  <a:lnTo>
                    <a:pt x="1896" y="604"/>
                  </a:lnTo>
                  <a:lnTo>
                    <a:pt x="1896" y="882"/>
                  </a:lnTo>
                  <a:lnTo>
                    <a:pt x="1969" y="894"/>
                  </a:lnTo>
                  <a:lnTo>
                    <a:pt x="2038" y="910"/>
                  </a:lnTo>
                  <a:lnTo>
                    <a:pt x="2107" y="933"/>
                  </a:lnTo>
                  <a:lnTo>
                    <a:pt x="2173" y="961"/>
                  </a:lnTo>
                  <a:lnTo>
                    <a:pt x="2236" y="992"/>
                  </a:lnTo>
                  <a:lnTo>
                    <a:pt x="2296" y="1031"/>
                  </a:lnTo>
                  <a:lnTo>
                    <a:pt x="2353" y="1072"/>
                  </a:lnTo>
                  <a:lnTo>
                    <a:pt x="2551" y="874"/>
                  </a:lnTo>
                  <a:lnTo>
                    <a:pt x="2537" y="839"/>
                  </a:lnTo>
                  <a:lnTo>
                    <a:pt x="2528" y="803"/>
                  </a:lnTo>
                  <a:lnTo>
                    <a:pt x="2523" y="766"/>
                  </a:lnTo>
                  <a:lnTo>
                    <a:pt x="2523" y="729"/>
                  </a:lnTo>
                  <a:lnTo>
                    <a:pt x="2527" y="691"/>
                  </a:lnTo>
                  <a:lnTo>
                    <a:pt x="2535" y="655"/>
                  </a:lnTo>
                  <a:lnTo>
                    <a:pt x="2548" y="619"/>
                  </a:lnTo>
                  <a:lnTo>
                    <a:pt x="2565" y="586"/>
                  </a:lnTo>
                  <a:lnTo>
                    <a:pt x="2587" y="554"/>
                  </a:lnTo>
                  <a:lnTo>
                    <a:pt x="2613" y="524"/>
                  </a:lnTo>
                  <a:lnTo>
                    <a:pt x="2644" y="496"/>
                  </a:lnTo>
                  <a:lnTo>
                    <a:pt x="2679" y="474"/>
                  </a:lnTo>
                  <a:lnTo>
                    <a:pt x="2716" y="456"/>
                  </a:lnTo>
                  <a:lnTo>
                    <a:pt x="2754" y="443"/>
                  </a:lnTo>
                  <a:lnTo>
                    <a:pt x="2793" y="436"/>
                  </a:lnTo>
                  <a:lnTo>
                    <a:pt x="2833" y="433"/>
                  </a:lnTo>
                  <a:lnTo>
                    <a:pt x="2873" y="436"/>
                  </a:lnTo>
                  <a:lnTo>
                    <a:pt x="2912" y="443"/>
                  </a:lnTo>
                  <a:lnTo>
                    <a:pt x="2950" y="456"/>
                  </a:lnTo>
                  <a:lnTo>
                    <a:pt x="2986" y="474"/>
                  </a:lnTo>
                  <a:lnTo>
                    <a:pt x="3021" y="496"/>
                  </a:lnTo>
                  <a:lnTo>
                    <a:pt x="3052" y="524"/>
                  </a:lnTo>
                  <a:lnTo>
                    <a:pt x="3081" y="556"/>
                  </a:lnTo>
                  <a:lnTo>
                    <a:pt x="3103" y="590"/>
                  </a:lnTo>
                  <a:lnTo>
                    <a:pt x="3121" y="627"/>
                  </a:lnTo>
                  <a:lnTo>
                    <a:pt x="3134" y="665"/>
                  </a:lnTo>
                  <a:lnTo>
                    <a:pt x="3142" y="704"/>
                  </a:lnTo>
                  <a:lnTo>
                    <a:pt x="3144" y="744"/>
                  </a:lnTo>
                  <a:lnTo>
                    <a:pt x="3142" y="784"/>
                  </a:lnTo>
                  <a:lnTo>
                    <a:pt x="3134" y="823"/>
                  </a:lnTo>
                  <a:lnTo>
                    <a:pt x="3121" y="861"/>
                  </a:lnTo>
                  <a:lnTo>
                    <a:pt x="3103" y="898"/>
                  </a:lnTo>
                  <a:lnTo>
                    <a:pt x="3081" y="932"/>
                  </a:lnTo>
                  <a:lnTo>
                    <a:pt x="3052" y="964"/>
                  </a:lnTo>
                  <a:lnTo>
                    <a:pt x="3023" y="990"/>
                  </a:lnTo>
                  <a:lnTo>
                    <a:pt x="2990" y="1012"/>
                  </a:lnTo>
                  <a:lnTo>
                    <a:pt x="2957" y="1029"/>
                  </a:lnTo>
                  <a:lnTo>
                    <a:pt x="2922" y="1041"/>
                  </a:lnTo>
                  <a:lnTo>
                    <a:pt x="2885" y="1050"/>
                  </a:lnTo>
                  <a:lnTo>
                    <a:pt x="2848" y="1055"/>
                  </a:lnTo>
                  <a:lnTo>
                    <a:pt x="2811" y="1055"/>
                  </a:lnTo>
                  <a:lnTo>
                    <a:pt x="2774" y="1049"/>
                  </a:lnTo>
                  <a:lnTo>
                    <a:pt x="2738" y="1039"/>
                  </a:lnTo>
                  <a:lnTo>
                    <a:pt x="2702" y="1026"/>
                  </a:lnTo>
                  <a:lnTo>
                    <a:pt x="2505" y="1223"/>
                  </a:lnTo>
                  <a:lnTo>
                    <a:pt x="2548" y="1283"/>
                  </a:lnTo>
                  <a:lnTo>
                    <a:pt x="2586" y="1345"/>
                  </a:lnTo>
                  <a:lnTo>
                    <a:pt x="2618" y="1410"/>
                  </a:lnTo>
                  <a:lnTo>
                    <a:pt x="2647" y="1479"/>
                  </a:lnTo>
                  <a:lnTo>
                    <a:pt x="2668" y="1551"/>
                  </a:lnTo>
                  <a:lnTo>
                    <a:pt x="2685" y="1623"/>
                  </a:lnTo>
                  <a:lnTo>
                    <a:pt x="2696" y="1699"/>
                  </a:lnTo>
                  <a:lnTo>
                    <a:pt x="2966" y="1699"/>
                  </a:lnTo>
                  <a:lnTo>
                    <a:pt x="2983" y="1657"/>
                  </a:lnTo>
                  <a:lnTo>
                    <a:pt x="3003" y="1619"/>
                  </a:lnTo>
                  <a:lnTo>
                    <a:pt x="3029" y="1584"/>
                  </a:lnTo>
                  <a:lnTo>
                    <a:pt x="3061" y="1553"/>
                  </a:lnTo>
                  <a:lnTo>
                    <a:pt x="3096" y="1527"/>
                  </a:lnTo>
                  <a:lnTo>
                    <a:pt x="3134" y="1506"/>
                  </a:lnTo>
                  <a:lnTo>
                    <a:pt x="3175" y="1490"/>
                  </a:lnTo>
                  <a:lnTo>
                    <a:pt x="3219" y="1480"/>
                  </a:lnTo>
                  <a:lnTo>
                    <a:pt x="3266" y="1477"/>
                  </a:lnTo>
                  <a:lnTo>
                    <a:pt x="3311" y="1480"/>
                  </a:lnTo>
                  <a:lnTo>
                    <a:pt x="3355" y="1490"/>
                  </a:lnTo>
                  <a:lnTo>
                    <a:pt x="3396" y="1506"/>
                  </a:lnTo>
                  <a:lnTo>
                    <a:pt x="3434" y="1527"/>
                  </a:lnTo>
                  <a:lnTo>
                    <a:pt x="3469" y="1553"/>
                  </a:lnTo>
                  <a:lnTo>
                    <a:pt x="3501" y="1584"/>
                  </a:lnTo>
                  <a:lnTo>
                    <a:pt x="3527" y="1619"/>
                  </a:lnTo>
                  <a:lnTo>
                    <a:pt x="3547" y="1657"/>
                  </a:lnTo>
                  <a:lnTo>
                    <a:pt x="3564" y="1699"/>
                  </a:lnTo>
                  <a:lnTo>
                    <a:pt x="3573" y="1742"/>
                  </a:lnTo>
                  <a:lnTo>
                    <a:pt x="3577" y="1789"/>
                  </a:lnTo>
                  <a:lnTo>
                    <a:pt x="3573" y="1835"/>
                  </a:lnTo>
                  <a:lnTo>
                    <a:pt x="3564" y="1878"/>
                  </a:lnTo>
                  <a:lnTo>
                    <a:pt x="3547" y="1920"/>
                  </a:lnTo>
                  <a:lnTo>
                    <a:pt x="3527" y="1959"/>
                  </a:lnTo>
                  <a:lnTo>
                    <a:pt x="3501" y="1993"/>
                  </a:lnTo>
                  <a:lnTo>
                    <a:pt x="3469" y="2024"/>
                  </a:lnTo>
                  <a:lnTo>
                    <a:pt x="3434" y="2050"/>
                  </a:lnTo>
                  <a:lnTo>
                    <a:pt x="3396" y="2072"/>
                  </a:lnTo>
                  <a:lnTo>
                    <a:pt x="3355" y="2087"/>
                  </a:lnTo>
                  <a:lnTo>
                    <a:pt x="3311" y="2097"/>
                  </a:lnTo>
                  <a:lnTo>
                    <a:pt x="3266" y="2100"/>
                  </a:lnTo>
                  <a:lnTo>
                    <a:pt x="3223" y="2098"/>
                  </a:lnTo>
                  <a:lnTo>
                    <a:pt x="3183" y="2089"/>
                  </a:lnTo>
                  <a:lnTo>
                    <a:pt x="3145" y="2076"/>
                  </a:lnTo>
                  <a:lnTo>
                    <a:pt x="3110" y="2059"/>
                  </a:lnTo>
                  <a:lnTo>
                    <a:pt x="3077" y="2037"/>
                  </a:lnTo>
                  <a:lnTo>
                    <a:pt x="3047" y="2011"/>
                  </a:lnTo>
                  <a:lnTo>
                    <a:pt x="3021" y="1981"/>
                  </a:lnTo>
                  <a:lnTo>
                    <a:pt x="2998" y="1950"/>
                  </a:lnTo>
                  <a:lnTo>
                    <a:pt x="2981" y="1914"/>
                  </a:lnTo>
                  <a:lnTo>
                    <a:pt x="2691" y="1914"/>
                  </a:lnTo>
                  <a:lnTo>
                    <a:pt x="2678" y="1984"/>
                  </a:lnTo>
                  <a:lnTo>
                    <a:pt x="2660" y="2051"/>
                  </a:lnTo>
                  <a:lnTo>
                    <a:pt x="2638" y="2116"/>
                  </a:lnTo>
                  <a:lnTo>
                    <a:pt x="2611" y="2178"/>
                  </a:lnTo>
                  <a:lnTo>
                    <a:pt x="2578" y="2239"/>
                  </a:lnTo>
                  <a:lnTo>
                    <a:pt x="2542" y="2297"/>
                  </a:lnTo>
                  <a:lnTo>
                    <a:pt x="2503" y="2351"/>
                  </a:lnTo>
                  <a:lnTo>
                    <a:pt x="2702" y="2550"/>
                  </a:lnTo>
                  <a:lnTo>
                    <a:pt x="2743" y="2534"/>
                  </a:lnTo>
                  <a:lnTo>
                    <a:pt x="2787" y="2524"/>
                  </a:lnTo>
                  <a:lnTo>
                    <a:pt x="2833" y="2521"/>
                  </a:lnTo>
                  <a:lnTo>
                    <a:pt x="2878" y="2524"/>
                  </a:lnTo>
                  <a:lnTo>
                    <a:pt x="2923" y="2534"/>
                  </a:lnTo>
                  <a:lnTo>
                    <a:pt x="2964" y="2550"/>
                  </a:lnTo>
                  <a:lnTo>
                    <a:pt x="3002" y="2572"/>
                  </a:lnTo>
                  <a:lnTo>
                    <a:pt x="3037" y="2598"/>
                  </a:lnTo>
                  <a:lnTo>
                    <a:pt x="3069" y="2629"/>
                  </a:lnTo>
                  <a:lnTo>
                    <a:pt x="3095" y="2663"/>
                  </a:lnTo>
                  <a:lnTo>
                    <a:pt x="3117" y="2702"/>
                  </a:lnTo>
                  <a:lnTo>
                    <a:pt x="3132" y="2743"/>
                  </a:lnTo>
                  <a:lnTo>
                    <a:pt x="3142" y="2787"/>
                  </a:lnTo>
                  <a:lnTo>
                    <a:pt x="3145" y="2833"/>
                  </a:lnTo>
                  <a:lnTo>
                    <a:pt x="3142" y="2880"/>
                  </a:lnTo>
                  <a:lnTo>
                    <a:pt x="3132" y="2923"/>
                  </a:lnTo>
                  <a:lnTo>
                    <a:pt x="3117" y="2965"/>
                  </a:lnTo>
                  <a:lnTo>
                    <a:pt x="3095" y="3003"/>
                  </a:lnTo>
                  <a:lnTo>
                    <a:pt x="3069" y="3038"/>
                  </a:lnTo>
                  <a:lnTo>
                    <a:pt x="3038" y="3069"/>
                  </a:lnTo>
                  <a:lnTo>
                    <a:pt x="3003" y="3095"/>
                  </a:lnTo>
                  <a:lnTo>
                    <a:pt x="2964" y="3116"/>
                  </a:lnTo>
                  <a:lnTo>
                    <a:pt x="2923" y="3132"/>
                  </a:lnTo>
                  <a:lnTo>
                    <a:pt x="2879" y="3142"/>
                  </a:lnTo>
                  <a:lnTo>
                    <a:pt x="2834" y="3145"/>
                  </a:lnTo>
                  <a:lnTo>
                    <a:pt x="2787" y="3142"/>
                  </a:lnTo>
                  <a:lnTo>
                    <a:pt x="2743" y="3132"/>
                  </a:lnTo>
                  <a:lnTo>
                    <a:pt x="2702" y="3116"/>
                  </a:lnTo>
                  <a:lnTo>
                    <a:pt x="2664" y="3095"/>
                  </a:lnTo>
                  <a:lnTo>
                    <a:pt x="2629" y="3068"/>
                  </a:lnTo>
                  <a:lnTo>
                    <a:pt x="2599" y="3038"/>
                  </a:lnTo>
                  <a:lnTo>
                    <a:pt x="2572" y="3003"/>
                  </a:lnTo>
                  <a:lnTo>
                    <a:pt x="2551" y="2965"/>
                  </a:lnTo>
                  <a:lnTo>
                    <a:pt x="2536" y="2923"/>
                  </a:lnTo>
                  <a:lnTo>
                    <a:pt x="2526" y="2880"/>
                  </a:lnTo>
                  <a:lnTo>
                    <a:pt x="2521" y="2833"/>
                  </a:lnTo>
                  <a:lnTo>
                    <a:pt x="2524" y="2798"/>
                  </a:lnTo>
                  <a:lnTo>
                    <a:pt x="2529" y="2766"/>
                  </a:lnTo>
                  <a:lnTo>
                    <a:pt x="2539" y="2733"/>
                  </a:lnTo>
                  <a:lnTo>
                    <a:pt x="2551" y="2703"/>
                  </a:lnTo>
                  <a:lnTo>
                    <a:pt x="2351" y="2502"/>
                  </a:lnTo>
                  <a:lnTo>
                    <a:pt x="2294" y="2544"/>
                  </a:lnTo>
                  <a:lnTo>
                    <a:pt x="2234" y="2581"/>
                  </a:lnTo>
                  <a:lnTo>
                    <a:pt x="2172" y="2612"/>
                  </a:lnTo>
                  <a:lnTo>
                    <a:pt x="2107" y="2640"/>
                  </a:lnTo>
                  <a:lnTo>
                    <a:pt x="2038" y="2662"/>
                  </a:lnTo>
                  <a:lnTo>
                    <a:pt x="1969" y="2680"/>
                  </a:lnTo>
                  <a:lnTo>
                    <a:pt x="1896" y="2691"/>
                  </a:lnTo>
                  <a:lnTo>
                    <a:pt x="1896" y="2972"/>
                  </a:lnTo>
                  <a:lnTo>
                    <a:pt x="1935" y="2990"/>
                  </a:lnTo>
                  <a:lnTo>
                    <a:pt x="1970" y="3012"/>
                  </a:lnTo>
                  <a:lnTo>
                    <a:pt x="2003" y="3038"/>
                  </a:lnTo>
                  <a:lnTo>
                    <a:pt x="2031" y="3068"/>
                  </a:lnTo>
                  <a:lnTo>
                    <a:pt x="2055" y="3102"/>
                  </a:lnTo>
                  <a:lnTo>
                    <a:pt x="2074" y="3140"/>
                  </a:lnTo>
                  <a:lnTo>
                    <a:pt x="2089" y="3179"/>
                  </a:lnTo>
                  <a:lnTo>
                    <a:pt x="2097" y="3222"/>
                  </a:lnTo>
                  <a:lnTo>
                    <a:pt x="2100" y="3265"/>
                  </a:lnTo>
                  <a:lnTo>
                    <a:pt x="2097" y="3311"/>
                  </a:lnTo>
                  <a:lnTo>
                    <a:pt x="2087" y="3355"/>
                  </a:lnTo>
                  <a:lnTo>
                    <a:pt x="2072" y="3397"/>
                  </a:lnTo>
                  <a:lnTo>
                    <a:pt x="2050" y="3435"/>
                  </a:lnTo>
                  <a:lnTo>
                    <a:pt x="2024" y="3470"/>
                  </a:lnTo>
                  <a:lnTo>
                    <a:pt x="1994" y="3500"/>
                  </a:lnTo>
                  <a:lnTo>
                    <a:pt x="1959" y="3526"/>
                  </a:lnTo>
                  <a:lnTo>
                    <a:pt x="1920" y="3548"/>
                  </a:lnTo>
                  <a:lnTo>
                    <a:pt x="1879" y="3563"/>
                  </a:lnTo>
                  <a:lnTo>
                    <a:pt x="1835" y="3573"/>
                  </a:lnTo>
                  <a:lnTo>
                    <a:pt x="1789" y="3576"/>
                  </a:lnTo>
                  <a:lnTo>
                    <a:pt x="1743" y="3573"/>
                  </a:lnTo>
                  <a:lnTo>
                    <a:pt x="1699" y="3563"/>
                  </a:lnTo>
                  <a:lnTo>
                    <a:pt x="1658" y="3548"/>
                  </a:lnTo>
                  <a:lnTo>
                    <a:pt x="1620" y="3526"/>
                  </a:lnTo>
                  <a:lnTo>
                    <a:pt x="1585" y="3500"/>
                  </a:lnTo>
                  <a:lnTo>
                    <a:pt x="1554" y="3470"/>
                  </a:lnTo>
                  <a:lnTo>
                    <a:pt x="1527" y="3435"/>
                  </a:lnTo>
                  <a:lnTo>
                    <a:pt x="1507" y="3397"/>
                  </a:lnTo>
                  <a:lnTo>
                    <a:pt x="1490" y="3355"/>
                  </a:lnTo>
                  <a:lnTo>
                    <a:pt x="1480" y="3311"/>
                  </a:lnTo>
                  <a:lnTo>
                    <a:pt x="1477" y="3265"/>
                  </a:lnTo>
                  <a:lnTo>
                    <a:pt x="1480" y="3222"/>
                  </a:lnTo>
                  <a:lnTo>
                    <a:pt x="1489" y="3179"/>
                  </a:lnTo>
                  <a:lnTo>
                    <a:pt x="1504" y="3140"/>
                  </a:lnTo>
                  <a:lnTo>
                    <a:pt x="1524" y="3102"/>
                  </a:lnTo>
                  <a:lnTo>
                    <a:pt x="1548" y="3068"/>
                  </a:lnTo>
                  <a:lnTo>
                    <a:pt x="1576" y="3038"/>
                  </a:lnTo>
                  <a:lnTo>
                    <a:pt x="1608" y="3012"/>
                  </a:lnTo>
                  <a:lnTo>
                    <a:pt x="1644" y="2990"/>
                  </a:lnTo>
                  <a:lnTo>
                    <a:pt x="1682" y="2972"/>
                  </a:lnTo>
                  <a:lnTo>
                    <a:pt x="1682" y="2690"/>
                  </a:lnTo>
                  <a:lnTo>
                    <a:pt x="1610" y="2679"/>
                  </a:lnTo>
                  <a:lnTo>
                    <a:pt x="1539" y="2661"/>
                  </a:lnTo>
                  <a:lnTo>
                    <a:pt x="1472" y="2640"/>
                  </a:lnTo>
                  <a:lnTo>
                    <a:pt x="1406" y="2612"/>
                  </a:lnTo>
                  <a:lnTo>
                    <a:pt x="1343" y="2580"/>
                  </a:lnTo>
                  <a:lnTo>
                    <a:pt x="1284" y="2543"/>
                  </a:lnTo>
                  <a:lnTo>
                    <a:pt x="1227" y="2502"/>
                  </a:lnTo>
                  <a:lnTo>
                    <a:pt x="1028" y="2702"/>
                  </a:lnTo>
                  <a:lnTo>
                    <a:pt x="1043" y="2743"/>
                  </a:lnTo>
                  <a:lnTo>
                    <a:pt x="1053" y="2787"/>
                  </a:lnTo>
                  <a:lnTo>
                    <a:pt x="1056" y="2833"/>
                  </a:lnTo>
                  <a:lnTo>
                    <a:pt x="1053" y="2879"/>
                  </a:lnTo>
                  <a:lnTo>
                    <a:pt x="1043" y="2923"/>
                  </a:lnTo>
                  <a:lnTo>
                    <a:pt x="1028" y="2965"/>
                  </a:lnTo>
                  <a:lnTo>
                    <a:pt x="1006" y="3003"/>
                  </a:lnTo>
                  <a:lnTo>
                    <a:pt x="980" y="3038"/>
                  </a:lnTo>
                  <a:lnTo>
                    <a:pt x="950" y="3068"/>
                  </a:lnTo>
                  <a:lnTo>
                    <a:pt x="915" y="3094"/>
                  </a:lnTo>
                  <a:lnTo>
                    <a:pt x="876" y="3116"/>
                  </a:lnTo>
                  <a:lnTo>
                    <a:pt x="834" y="3131"/>
                  </a:lnTo>
                  <a:lnTo>
                    <a:pt x="791" y="3141"/>
                  </a:lnTo>
                  <a:lnTo>
                    <a:pt x="745" y="3144"/>
                  </a:lnTo>
                  <a:lnTo>
                    <a:pt x="698" y="3141"/>
                  </a:lnTo>
                  <a:lnTo>
                    <a:pt x="655" y="3131"/>
                  </a:lnTo>
                  <a:lnTo>
                    <a:pt x="613" y="3116"/>
                  </a:lnTo>
                  <a:lnTo>
                    <a:pt x="575" y="3094"/>
                  </a:lnTo>
                  <a:lnTo>
                    <a:pt x="541" y="3068"/>
                  </a:lnTo>
                  <a:lnTo>
                    <a:pt x="509" y="3038"/>
                  </a:lnTo>
                  <a:lnTo>
                    <a:pt x="483" y="3003"/>
                  </a:lnTo>
                  <a:lnTo>
                    <a:pt x="462" y="2965"/>
                  </a:lnTo>
                  <a:lnTo>
                    <a:pt x="446" y="2923"/>
                  </a:lnTo>
                  <a:lnTo>
                    <a:pt x="436" y="2879"/>
                  </a:lnTo>
                  <a:lnTo>
                    <a:pt x="433" y="2833"/>
                  </a:lnTo>
                  <a:lnTo>
                    <a:pt x="436" y="2786"/>
                  </a:lnTo>
                  <a:lnTo>
                    <a:pt x="446" y="2743"/>
                  </a:lnTo>
                  <a:lnTo>
                    <a:pt x="462" y="2702"/>
                  </a:lnTo>
                  <a:lnTo>
                    <a:pt x="484" y="2663"/>
                  </a:lnTo>
                  <a:lnTo>
                    <a:pt x="510" y="2629"/>
                  </a:lnTo>
                  <a:lnTo>
                    <a:pt x="541" y="2597"/>
                  </a:lnTo>
                  <a:lnTo>
                    <a:pt x="575" y="2571"/>
                  </a:lnTo>
                  <a:lnTo>
                    <a:pt x="613" y="2550"/>
                  </a:lnTo>
                  <a:lnTo>
                    <a:pt x="655" y="2534"/>
                  </a:lnTo>
                  <a:lnTo>
                    <a:pt x="698" y="2524"/>
                  </a:lnTo>
                  <a:lnTo>
                    <a:pt x="745" y="2521"/>
                  </a:lnTo>
                  <a:lnTo>
                    <a:pt x="780" y="2523"/>
                  </a:lnTo>
                  <a:lnTo>
                    <a:pt x="814" y="2529"/>
                  </a:lnTo>
                  <a:lnTo>
                    <a:pt x="845" y="2537"/>
                  </a:lnTo>
                  <a:lnTo>
                    <a:pt x="876" y="2550"/>
                  </a:lnTo>
                  <a:lnTo>
                    <a:pt x="1075" y="2351"/>
                  </a:lnTo>
                  <a:lnTo>
                    <a:pt x="1034" y="2297"/>
                  </a:lnTo>
                  <a:lnTo>
                    <a:pt x="999" y="2239"/>
                  </a:lnTo>
                  <a:lnTo>
                    <a:pt x="967" y="2178"/>
                  </a:lnTo>
                  <a:lnTo>
                    <a:pt x="940" y="2116"/>
                  </a:lnTo>
                  <a:lnTo>
                    <a:pt x="917" y="2051"/>
                  </a:lnTo>
                  <a:lnTo>
                    <a:pt x="900" y="1984"/>
                  </a:lnTo>
                  <a:lnTo>
                    <a:pt x="886" y="1914"/>
                  </a:lnTo>
                  <a:lnTo>
                    <a:pt x="604" y="1914"/>
                  </a:lnTo>
                  <a:lnTo>
                    <a:pt x="587" y="1953"/>
                  </a:lnTo>
                  <a:lnTo>
                    <a:pt x="566" y="1988"/>
                  </a:lnTo>
                  <a:lnTo>
                    <a:pt x="538" y="2021"/>
                  </a:lnTo>
                  <a:lnTo>
                    <a:pt x="508" y="2049"/>
                  </a:lnTo>
                  <a:lnTo>
                    <a:pt x="474" y="2073"/>
                  </a:lnTo>
                  <a:lnTo>
                    <a:pt x="437" y="2092"/>
                  </a:lnTo>
                  <a:lnTo>
                    <a:pt x="398" y="2106"/>
                  </a:lnTo>
                  <a:lnTo>
                    <a:pt x="356" y="2115"/>
                  </a:lnTo>
                  <a:lnTo>
                    <a:pt x="312" y="2118"/>
                  </a:lnTo>
                  <a:lnTo>
                    <a:pt x="265" y="2115"/>
                  </a:lnTo>
                  <a:lnTo>
                    <a:pt x="222" y="2105"/>
                  </a:lnTo>
                  <a:lnTo>
                    <a:pt x="180" y="2089"/>
                  </a:lnTo>
                  <a:lnTo>
                    <a:pt x="142" y="2068"/>
                  </a:lnTo>
                  <a:lnTo>
                    <a:pt x="108" y="2042"/>
                  </a:lnTo>
                  <a:lnTo>
                    <a:pt x="76" y="2011"/>
                  </a:lnTo>
                  <a:lnTo>
                    <a:pt x="50" y="1976"/>
                  </a:lnTo>
                  <a:lnTo>
                    <a:pt x="29" y="1938"/>
                  </a:lnTo>
                  <a:lnTo>
                    <a:pt x="13" y="1897"/>
                  </a:lnTo>
                  <a:lnTo>
                    <a:pt x="3" y="1853"/>
                  </a:lnTo>
                  <a:lnTo>
                    <a:pt x="0" y="1807"/>
                  </a:lnTo>
                  <a:lnTo>
                    <a:pt x="3" y="1761"/>
                  </a:lnTo>
                  <a:lnTo>
                    <a:pt x="13" y="1717"/>
                  </a:lnTo>
                  <a:lnTo>
                    <a:pt x="29" y="1676"/>
                  </a:lnTo>
                  <a:lnTo>
                    <a:pt x="50" y="1638"/>
                  </a:lnTo>
                  <a:lnTo>
                    <a:pt x="77" y="1603"/>
                  </a:lnTo>
                  <a:lnTo>
                    <a:pt x="108" y="1571"/>
                  </a:lnTo>
                  <a:lnTo>
                    <a:pt x="142" y="1545"/>
                  </a:lnTo>
                  <a:lnTo>
                    <a:pt x="180" y="1524"/>
                  </a:lnTo>
                  <a:lnTo>
                    <a:pt x="222" y="1508"/>
                  </a:lnTo>
                  <a:lnTo>
                    <a:pt x="265" y="1498"/>
                  </a:lnTo>
                  <a:lnTo>
                    <a:pt x="312" y="1495"/>
                  </a:lnTo>
                  <a:lnTo>
                    <a:pt x="356" y="1498"/>
                  </a:lnTo>
                  <a:lnTo>
                    <a:pt x="398" y="1507"/>
                  </a:lnTo>
                  <a:lnTo>
                    <a:pt x="437" y="1521"/>
                  </a:lnTo>
                  <a:lnTo>
                    <a:pt x="474" y="1541"/>
                  </a:lnTo>
                  <a:lnTo>
                    <a:pt x="508" y="1565"/>
                  </a:lnTo>
                  <a:lnTo>
                    <a:pt x="538" y="1593"/>
                  </a:lnTo>
                  <a:lnTo>
                    <a:pt x="566" y="1626"/>
                  </a:lnTo>
                  <a:lnTo>
                    <a:pt x="587" y="1660"/>
                  </a:lnTo>
                  <a:lnTo>
                    <a:pt x="604" y="1699"/>
                  </a:lnTo>
                  <a:lnTo>
                    <a:pt x="882" y="1699"/>
                  </a:lnTo>
                  <a:lnTo>
                    <a:pt x="892" y="1623"/>
                  </a:lnTo>
                  <a:lnTo>
                    <a:pt x="908" y="1549"/>
                  </a:lnTo>
                  <a:lnTo>
                    <a:pt x="931" y="1479"/>
                  </a:lnTo>
                  <a:lnTo>
                    <a:pt x="958" y="1410"/>
                  </a:lnTo>
                  <a:lnTo>
                    <a:pt x="991" y="1345"/>
                  </a:lnTo>
                  <a:lnTo>
                    <a:pt x="1029" y="1283"/>
                  </a:lnTo>
                  <a:lnTo>
                    <a:pt x="1071" y="1223"/>
                  </a:lnTo>
                  <a:lnTo>
                    <a:pt x="875" y="1026"/>
                  </a:lnTo>
                  <a:lnTo>
                    <a:pt x="833" y="1043"/>
                  </a:lnTo>
                  <a:lnTo>
                    <a:pt x="790" y="1052"/>
                  </a:lnTo>
                  <a:lnTo>
                    <a:pt x="744" y="1056"/>
                  </a:lnTo>
                  <a:lnTo>
                    <a:pt x="698" y="1052"/>
                  </a:lnTo>
                  <a:lnTo>
                    <a:pt x="654" y="1043"/>
                  </a:lnTo>
                  <a:lnTo>
                    <a:pt x="612" y="1026"/>
                  </a:lnTo>
                  <a:lnTo>
                    <a:pt x="574" y="1006"/>
                  </a:lnTo>
                  <a:lnTo>
                    <a:pt x="539" y="979"/>
                  </a:lnTo>
                  <a:lnTo>
                    <a:pt x="509" y="948"/>
                  </a:lnTo>
                  <a:lnTo>
                    <a:pt x="483" y="913"/>
                  </a:lnTo>
                  <a:lnTo>
                    <a:pt x="461" y="875"/>
                  </a:lnTo>
                  <a:lnTo>
                    <a:pt x="446" y="834"/>
                  </a:lnTo>
                  <a:lnTo>
                    <a:pt x="436" y="790"/>
                  </a:lnTo>
                  <a:lnTo>
                    <a:pt x="433" y="744"/>
                  </a:lnTo>
                  <a:lnTo>
                    <a:pt x="436" y="698"/>
                  </a:lnTo>
                  <a:lnTo>
                    <a:pt x="446" y="654"/>
                  </a:lnTo>
                  <a:lnTo>
                    <a:pt x="461" y="613"/>
                  </a:lnTo>
                  <a:lnTo>
                    <a:pt x="483" y="574"/>
                  </a:lnTo>
                  <a:lnTo>
                    <a:pt x="509" y="539"/>
                  </a:lnTo>
                  <a:lnTo>
                    <a:pt x="539" y="508"/>
                  </a:lnTo>
                  <a:lnTo>
                    <a:pt x="574" y="482"/>
                  </a:lnTo>
                  <a:lnTo>
                    <a:pt x="612" y="462"/>
                  </a:lnTo>
                  <a:lnTo>
                    <a:pt x="654" y="445"/>
                  </a:lnTo>
                  <a:lnTo>
                    <a:pt x="698" y="436"/>
                  </a:lnTo>
                  <a:lnTo>
                    <a:pt x="744" y="432"/>
                  </a:lnTo>
                  <a:lnTo>
                    <a:pt x="790" y="436"/>
                  </a:lnTo>
                  <a:lnTo>
                    <a:pt x="834" y="445"/>
                  </a:lnTo>
                  <a:lnTo>
                    <a:pt x="876" y="462"/>
                  </a:lnTo>
                  <a:lnTo>
                    <a:pt x="914" y="482"/>
                  </a:lnTo>
                  <a:lnTo>
                    <a:pt x="948" y="508"/>
                  </a:lnTo>
                  <a:lnTo>
                    <a:pt x="979" y="540"/>
                  </a:lnTo>
                  <a:lnTo>
                    <a:pt x="1005" y="575"/>
                  </a:lnTo>
                  <a:lnTo>
                    <a:pt x="1027" y="613"/>
                  </a:lnTo>
                  <a:lnTo>
                    <a:pt x="1042" y="654"/>
                  </a:lnTo>
                  <a:lnTo>
                    <a:pt x="1052" y="698"/>
                  </a:lnTo>
                  <a:lnTo>
                    <a:pt x="1056" y="744"/>
                  </a:lnTo>
                  <a:lnTo>
                    <a:pt x="1054" y="779"/>
                  </a:lnTo>
                  <a:lnTo>
                    <a:pt x="1049" y="812"/>
                  </a:lnTo>
                  <a:lnTo>
                    <a:pt x="1039" y="845"/>
                  </a:lnTo>
                  <a:lnTo>
                    <a:pt x="1027" y="875"/>
                  </a:lnTo>
                  <a:lnTo>
                    <a:pt x="1224" y="1072"/>
                  </a:lnTo>
                  <a:lnTo>
                    <a:pt x="1280" y="1031"/>
                  </a:lnTo>
                  <a:lnTo>
                    <a:pt x="1340" y="992"/>
                  </a:lnTo>
                  <a:lnTo>
                    <a:pt x="1403" y="961"/>
                  </a:lnTo>
                  <a:lnTo>
                    <a:pt x="1470" y="933"/>
                  </a:lnTo>
                  <a:lnTo>
                    <a:pt x="1538" y="910"/>
                  </a:lnTo>
                  <a:lnTo>
                    <a:pt x="1609" y="894"/>
                  </a:lnTo>
                  <a:lnTo>
                    <a:pt x="1681" y="882"/>
                  </a:lnTo>
                  <a:lnTo>
                    <a:pt x="1681" y="604"/>
                  </a:lnTo>
                  <a:lnTo>
                    <a:pt x="1643" y="587"/>
                  </a:lnTo>
                  <a:lnTo>
                    <a:pt x="1608" y="565"/>
                  </a:lnTo>
                  <a:lnTo>
                    <a:pt x="1575" y="539"/>
                  </a:lnTo>
                  <a:lnTo>
                    <a:pt x="1547" y="508"/>
                  </a:lnTo>
                  <a:lnTo>
                    <a:pt x="1523" y="475"/>
                  </a:lnTo>
                  <a:lnTo>
                    <a:pt x="1503" y="438"/>
                  </a:lnTo>
                  <a:lnTo>
                    <a:pt x="1489" y="397"/>
                  </a:lnTo>
                  <a:lnTo>
                    <a:pt x="1480" y="356"/>
                  </a:lnTo>
                  <a:lnTo>
                    <a:pt x="1477" y="311"/>
                  </a:lnTo>
                  <a:lnTo>
                    <a:pt x="1480" y="266"/>
                  </a:lnTo>
                  <a:lnTo>
                    <a:pt x="1490" y="221"/>
                  </a:lnTo>
                  <a:lnTo>
                    <a:pt x="1505" y="180"/>
                  </a:lnTo>
                  <a:lnTo>
                    <a:pt x="1527" y="142"/>
                  </a:lnTo>
                  <a:lnTo>
                    <a:pt x="1553" y="107"/>
                  </a:lnTo>
                  <a:lnTo>
                    <a:pt x="1584" y="77"/>
                  </a:lnTo>
                  <a:lnTo>
                    <a:pt x="1619" y="50"/>
                  </a:lnTo>
                  <a:lnTo>
                    <a:pt x="1658" y="29"/>
                  </a:lnTo>
                  <a:lnTo>
                    <a:pt x="1699" y="13"/>
                  </a:lnTo>
                  <a:lnTo>
                    <a:pt x="1743" y="4"/>
                  </a:lnTo>
                  <a:lnTo>
                    <a:pt x="17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165"/>
            <p:cNvSpPr>
              <a:spLocks/>
            </p:cNvSpPr>
            <p:nvPr/>
          </p:nvSpPr>
          <p:spPr bwMode="auto">
            <a:xfrm>
              <a:off x="9264650" y="5192713"/>
              <a:ext cx="92075" cy="177800"/>
            </a:xfrm>
            <a:custGeom>
              <a:avLst/>
              <a:gdLst>
                <a:gd name="T0" fmla="*/ 315 w 578"/>
                <a:gd name="T1" fmla="*/ 0 h 1118"/>
                <a:gd name="T2" fmla="*/ 354 w 578"/>
                <a:gd name="T3" fmla="*/ 13 h 1118"/>
                <a:gd name="T4" fmla="*/ 359 w 578"/>
                <a:gd name="T5" fmla="*/ 70 h 1118"/>
                <a:gd name="T6" fmla="*/ 363 w 578"/>
                <a:gd name="T7" fmla="*/ 111 h 1118"/>
                <a:gd name="T8" fmla="*/ 391 w 578"/>
                <a:gd name="T9" fmla="*/ 125 h 1118"/>
                <a:gd name="T10" fmla="*/ 483 w 578"/>
                <a:gd name="T11" fmla="*/ 146 h 1118"/>
                <a:gd name="T12" fmla="*/ 537 w 578"/>
                <a:gd name="T13" fmla="*/ 177 h 1118"/>
                <a:gd name="T14" fmla="*/ 525 w 578"/>
                <a:gd name="T15" fmla="*/ 248 h 1118"/>
                <a:gd name="T16" fmla="*/ 503 w 578"/>
                <a:gd name="T17" fmla="*/ 314 h 1118"/>
                <a:gd name="T18" fmla="*/ 479 w 578"/>
                <a:gd name="T19" fmla="*/ 318 h 1118"/>
                <a:gd name="T20" fmla="*/ 383 w 578"/>
                <a:gd name="T21" fmla="*/ 284 h 1118"/>
                <a:gd name="T22" fmla="*/ 271 w 578"/>
                <a:gd name="T23" fmla="*/ 281 h 1118"/>
                <a:gd name="T24" fmla="*/ 218 w 578"/>
                <a:gd name="T25" fmla="*/ 312 h 1118"/>
                <a:gd name="T26" fmla="*/ 203 w 578"/>
                <a:gd name="T27" fmla="*/ 358 h 1118"/>
                <a:gd name="T28" fmla="*/ 232 w 578"/>
                <a:gd name="T29" fmla="*/ 405 h 1118"/>
                <a:gd name="T30" fmla="*/ 307 w 578"/>
                <a:gd name="T31" fmla="*/ 446 h 1118"/>
                <a:gd name="T32" fmla="*/ 444 w 578"/>
                <a:gd name="T33" fmla="*/ 510 h 1118"/>
                <a:gd name="T34" fmla="*/ 529 w 578"/>
                <a:gd name="T35" fmla="*/ 583 h 1118"/>
                <a:gd name="T36" fmla="*/ 573 w 578"/>
                <a:gd name="T37" fmla="*/ 679 h 1118"/>
                <a:gd name="T38" fmla="*/ 572 w 578"/>
                <a:gd name="T39" fmla="*/ 784 h 1118"/>
                <a:gd name="T40" fmla="*/ 524 w 578"/>
                <a:gd name="T41" fmla="*/ 880 h 1118"/>
                <a:gd name="T42" fmla="*/ 449 w 578"/>
                <a:gd name="T43" fmla="*/ 944 h 1118"/>
                <a:gd name="T44" fmla="*/ 373 w 578"/>
                <a:gd name="T45" fmla="*/ 974 h 1118"/>
                <a:gd name="T46" fmla="*/ 355 w 578"/>
                <a:gd name="T47" fmla="*/ 1012 h 1118"/>
                <a:gd name="T48" fmla="*/ 352 w 578"/>
                <a:gd name="T49" fmla="*/ 1098 h 1118"/>
                <a:gd name="T50" fmla="*/ 322 w 578"/>
                <a:gd name="T51" fmla="*/ 1118 h 1118"/>
                <a:gd name="T52" fmla="*/ 223 w 578"/>
                <a:gd name="T53" fmla="*/ 1111 h 1118"/>
                <a:gd name="T54" fmla="*/ 211 w 578"/>
                <a:gd name="T55" fmla="*/ 1082 h 1118"/>
                <a:gd name="T56" fmla="*/ 210 w 578"/>
                <a:gd name="T57" fmla="*/ 1013 h 1118"/>
                <a:gd name="T58" fmla="*/ 198 w 578"/>
                <a:gd name="T59" fmla="*/ 989 h 1118"/>
                <a:gd name="T60" fmla="*/ 135 w 578"/>
                <a:gd name="T61" fmla="*/ 976 h 1118"/>
                <a:gd name="T62" fmla="*/ 33 w 578"/>
                <a:gd name="T63" fmla="*/ 942 h 1118"/>
                <a:gd name="T64" fmla="*/ 1 w 578"/>
                <a:gd name="T65" fmla="*/ 920 h 1118"/>
                <a:gd name="T66" fmla="*/ 4 w 578"/>
                <a:gd name="T67" fmla="*/ 882 h 1118"/>
                <a:gd name="T68" fmla="*/ 37 w 578"/>
                <a:gd name="T69" fmla="*/ 779 h 1118"/>
                <a:gd name="T70" fmla="*/ 61 w 578"/>
                <a:gd name="T71" fmla="*/ 776 h 1118"/>
                <a:gd name="T72" fmla="*/ 149 w 578"/>
                <a:gd name="T73" fmla="*/ 811 h 1118"/>
                <a:gd name="T74" fmla="*/ 262 w 578"/>
                <a:gd name="T75" fmla="*/ 829 h 1118"/>
                <a:gd name="T76" fmla="*/ 347 w 578"/>
                <a:gd name="T77" fmla="*/ 803 h 1118"/>
                <a:gd name="T78" fmla="*/ 377 w 578"/>
                <a:gd name="T79" fmla="*/ 760 h 1118"/>
                <a:gd name="T80" fmla="*/ 372 w 578"/>
                <a:gd name="T81" fmla="*/ 708 h 1118"/>
                <a:gd name="T82" fmla="*/ 329 w 578"/>
                <a:gd name="T83" fmla="*/ 663 h 1118"/>
                <a:gd name="T84" fmla="*/ 249 w 578"/>
                <a:gd name="T85" fmla="*/ 626 h 1118"/>
                <a:gd name="T86" fmla="*/ 133 w 578"/>
                <a:gd name="T87" fmla="*/ 572 h 1118"/>
                <a:gd name="T88" fmla="*/ 55 w 578"/>
                <a:gd name="T89" fmla="*/ 510 h 1118"/>
                <a:gd name="T90" fmla="*/ 12 w 578"/>
                <a:gd name="T91" fmla="*/ 428 h 1118"/>
                <a:gd name="T92" fmla="*/ 11 w 578"/>
                <a:gd name="T93" fmla="*/ 325 h 1118"/>
                <a:gd name="T94" fmla="*/ 47 w 578"/>
                <a:gd name="T95" fmla="*/ 235 h 1118"/>
                <a:gd name="T96" fmla="*/ 115 w 578"/>
                <a:gd name="T97" fmla="*/ 172 h 1118"/>
                <a:gd name="T98" fmla="*/ 193 w 578"/>
                <a:gd name="T99" fmla="*/ 136 h 1118"/>
                <a:gd name="T100" fmla="*/ 216 w 578"/>
                <a:gd name="T101" fmla="*/ 121 h 1118"/>
                <a:gd name="T102" fmla="*/ 220 w 578"/>
                <a:gd name="T103" fmla="*/ 84 h 1118"/>
                <a:gd name="T104" fmla="*/ 221 w 578"/>
                <a:gd name="T105" fmla="*/ 23 h 1118"/>
                <a:gd name="T106" fmla="*/ 243 w 578"/>
                <a:gd name="T107" fmla="*/ 1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78" h="1118">
                  <a:moveTo>
                    <a:pt x="259" y="0"/>
                  </a:moveTo>
                  <a:lnTo>
                    <a:pt x="289" y="0"/>
                  </a:lnTo>
                  <a:lnTo>
                    <a:pt x="315" y="0"/>
                  </a:lnTo>
                  <a:lnTo>
                    <a:pt x="334" y="1"/>
                  </a:lnTo>
                  <a:lnTo>
                    <a:pt x="346" y="6"/>
                  </a:lnTo>
                  <a:lnTo>
                    <a:pt x="354" y="13"/>
                  </a:lnTo>
                  <a:lnTo>
                    <a:pt x="358" y="25"/>
                  </a:lnTo>
                  <a:lnTo>
                    <a:pt x="359" y="44"/>
                  </a:lnTo>
                  <a:lnTo>
                    <a:pt x="359" y="70"/>
                  </a:lnTo>
                  <a:lnTo>
                    <a:pt x="360" y="89"/>
                  </a:lnTo>
                  <a:lnTo>
                    <a:pt x="361" y="102"/>
                  </a:lnTo>
                  <a:lnTo>
                    <a:pt x="363" y="111"/>
                  </a:lnTo>
                  <a:lnTo>
                    <a:pt x="369" y="118"/>
                  </a:lnTo>
                  <a:lnTo>
                    <a:pt x="377" y="122"/>
                  </a:lnTo>
                  <a:lnTo>
                    <a:pt x="391" y="125"/>
                  </a:lnTo>
                  <a:lnTo>
                    <a:pt x="409" y="128"/>
                  </a:lnTo>
                  <a:lnTo>
                    <a:pt x="446" y="135"/>
                  </a:lnTo>
                  <a:lnTo>
                    <a:pt x="483" y="146"/>
                  </a:lnTo>
                  <a:lnTo>
                    <a:pt x="518" y="160"/>
                  </a:lnTo>
                  <a:lnTo>
                    <a:pt x="530" y="168"/>
                  </a:lnTo>
                  <a:lnTo>
                    <a:pt x="537" y="177"/>
                  </a:lnTo>
                  <a:lnTo>
                    <a:pt x="541" y="189"/>
                  </a:lnTo>
                  <a:lnTo>
                    <a:pt x="538" y="203"/>
                  </a:lnTo>
                  <a:lnTo>
                    <a:pt x="525" y="248"/>
                  </a:lnTo>
                  <a:lnTo>
                    <a:pt x="512" y="294"/>
                  </a:lnTo>
                  <a:lnTo>
                    <a:pt x="507" y="306"/>
                  </a:lnTo>
                  <a:lnTo>
                    <a:pt x="503" y="314"/>
                  </a:lnTo>
                  <a:lnTo>
                    <a:pt x="496" y="319"/>
                  </a:lnTo>
                  <a:lnTo>
                    <a:pt x="488" y="320"/>
                  </a:lnTo>
                  <a:lnTo>
                    <a:pt x="479" y="318"/>
                  </a:lnTo>
                  <a:lnTo>
                    <a:pt x="467" y="313"/>
                  </a:lnTo>
                  <a:lnTo>
                    <a:pt x="425" y="296"/>
                  </a:lnTo>
                  <a:lnTo>
                    <a:pt x="383" y="284"/>
                  </a:lnTo>
                  <a:lnTo>
                    <a:pt x="339" y="279"/>
                  </a:lnTo>
                  <a:lnTo>
                    <a:pt x="295" y="279"/>
                  </a:lnTo>
                  <a:lnTo>
                    <a:pt x="271" y="281"/>
                  </a:lnTo>
                  <a:lnTo>
                    <a:pt x="248" y="289"/>
                  </a:lnTo>
                  <a:lnTo>
                    <a:pt x="231" y="298"/>
                  </a:lnTo>
                  <a:lnTo>
                    <a:pt x="218" y="312"/>
                  </a:lnTo>
                  <a:lnTo>
                    <a:pt x="209" y="326"/>
                  </a:lnTo>
                  <a:lnTo>
                    <a:pt x="203" y="342"/>
                  </a:lnTo>
                  <a:lnTo>
                    <a:pt x="203" y="358"/>
                  </a:lnTo>
                  <a:lnTo>
                    <a:pt x="209" y="375"/>
                  </a:lnTo>
                  <a:lnTo>
                    <a:pt x="218" y="391"/>
                  </a:lnTo>
                  <a:lnTo>
                    <a:pt x="232" y="405"/>
                  </a:lnTo>
                  <a:lnTo>
                    <a:pt x="256" y="421"/>
                  </a:lnTo>
                  <a:lnTo>
                    <a:pt x="281" y="436"/>
                  </a:lnTo>
                  <a:lnTo>
                    <a:pt x="307" y="446"/>
                  </a:lnTo>
                  <a:lnTo>
                    <a:pt x="354" y="466"/>
                  </a:lnTo>
                  <a:lnTo>
                    <a:pt x="399" y="487"/>
                  </a:lnTo>
                  <a:lnTo>
                    <a:pt x="444" y="510"/>
                  </a:lnTo>
                  <a:lnTo>
                    <a:pt x="476" y="530"/>
                  </a:lnTo>
                  <a:lnTo>
                    <a:pt x="505" y="555"/>
                  </a:lnTo>
                  <a:lnTo>
                    <a:pt x="529" y="583"/>
                  </a:lnTo>
                  <a:lnTo>
                    <a:pt x="548" y="613"/>
                  </a:lnTo>
                  <a:lnTo>
                    <a:pt x="563" y="646"/>
                  </a:lnTo>
                  <a:lnTo>
                    <a:pt x="573" y="679"/>
                  </a:lnTo>
                  <a:lnTo>
                    <a:pt x="578" y="714"/>
                  </a:lnTo>
                  <a:lnTo>
                    <a:pt x="578" y="749"/>
                  </a:lnTo>
                  <a:lnTo>
                    <a:pt x="572" y="784"/>
                  </a:lnTo>
                  <a:lnTo>
                    <a:pt x="562" y="817"/>
                  </a:lnTo>
                  <a:lnTo>
                    <a:pt x="546" y="850"/>
                  </a:lnTo>
                  <a:lnTo>
                    <a:pt x="524" y="880"/>
                  </a:lnTo>
                  <a:lnTo>
                    <a:pt x="501" y="906"/>
                  </a:lnTo>
                  <a:lnTo>
                    <a:pt x="476" y="926"/>
                  </a:lnTo>
                  <a:lnTo>
                    <a:pt x="449" y="944"/>
                  </a:lnTo>
                  <a:lnTo>
                    <a:pt x="420" y="958"/>
                  </a:lnTo>
                  <a:lnTo>
                    <a:pt x="388" y="968"/>
                  </a:lnTo>
                  <a:lnTo>
                    <a:pt x="373" y="974"/>
                  </a:lnTo>
                  <a:lnTo>
                    <a:pt x="362" y="983"/>
                  </a:lnTo>
                  <a:lnTo>
                    <a:pt x="357" y="996"/>
                  </a:lnTo>
                  <a:lnTo>
                    <a:pt x="355" y="1012"/>
                  </a:lnTo>
                  <a:lnTo>
                    <a:pt x="356" y="1048"/>
                  </a:lnTo>
                  <a:lnTo>
                    <a:pt x="355" y="1084"/>
                  </a:lnTo>
                  <a:lnTo>
                    <a:pt x="352" y="1098"/>
                  </a:lnTo>
                  <a:lnTo>
                    <a:pt x="347" y="1109"/>
                  </a:lnTo>
                  <a:lnTo>
                    <a:pt x="336" y="1115"/>
                  </a:lnTo>
                  <a:lnTo>
                    <a:pt x="322" y="1118"/>
                  </a:lnTo>
                  <a:lnTo>
                    <a:pt x="245" y="1118"/>
                  </a:lnTo>
                  <a:lnTo>
                    <a:pt x="233" y="1115"/>
                  </a:lnTo>
                  <a:lnTo>
                    <a:pt x="223" y="1111"/>
                  </a:lnTo>
                  <a:lnTo>
                    <a:pt x="216" y="1104"/>
                  </a:lnTo>
                  <a:lnTo>
                    <a:pt x="212" y="1094"/>
                  </a:lnTo>
                  <a:lnTo>
                    <a:pt x="211" y="1082"/>
                  </a:lnTo>
                  <a:lnTo>
                    <a:pt x="210" y="1056"/>
                  </a:lnTo>
                  <a:lnTo>
                    <a:pt x="210" y="1030"/>
                  </a:lnTo>
                  <a:lnTo>
                    <a:pt x="210" y="1013"/>
                  </a:lnTo>
                  <a:lnTo>
                    <a:pt x="208" y="1001"/>
                  </a:lnTo>
                  <a:lnTo>
                    <a:pt x="205" y="994"/>
                  </a:lnTo>
                  <a:lnTo>
                    <a:pt x="198" y="989"/>
                  </a:lnTo>
                  <a:lnTo>
                    <a:pt x="187" y="986"/>
                  </a:lnTo>
                  <a:lnTo>
                    <a:pt x="171" y="983"/>
                  </a:lnTo>
                  <a:lnTo>
                    <a:pt x="135" y="976"/>
                  </a:lnTo>
                  <a:lnTo>
                    <a:pt x="100" y="968"/>
                  </a:lnTo>
                  <a:lnTo>
                    <a:pt x="65" y="957"/>
                  </a:lnTo>
                  <a:lnTo>
                    <a:pt x="33" y="942"/>
                  </a:lnTo>
                  <a:lnTo>
                    <a:pt x="17" y="935"/>
                  </a:lnTo>
                  <a:lnTo>
                    <a:pt x="8" y="927"/>
                  </a:lnTo>
                  <a:lnTo>
                    <a:pt x="1" y="920"/>
                  </a:lnTo>
                  <a:lnTo>
                    <a:pt x="0" y="910"/>
                  </a:lnTo>
                  <a:lnTo>
                    <a:pt x="0" y="898"/>
                  </a:lnTo>
                  <a:lnTo>
                    <a:pt x="4" y="882"/>
                  </a:lnTo>
                  <a:lnTo>
                    <a:pt x="27" y="801"/>
                  </a:lnTo>
                  <a:lnTo>
                    <a:pt x="32" y="788"/>
                  </a:lnTo>
                  <a:lnTo>
                    <a:pt x="37" y="779"/>
                  </a:lnTo>
                  <a:lnTo>
                    <a:pt x="44" y="774"/>
                  </a:lnTo>
                  <a:lnTo>
                    <a:pt x="51" y="773"/>
                  </a:lnTo>
                  <a:lnTo>
                    <a:pt x="61" y="776"/>
                  </a:lnTo>
                  <a:lnTo>
                    <a:pt x="74" y="781"/>
                  </a:lnTo>
                  <a:lnTo>
                    <a:pt x="111" y="799"/>
                  </a:lnTo>
                  <a:lnTo>
                    <a:pt x="149" y="811"/>
                  </a:lnTo>
                  <a:lnTo>
                    <a:pt x="188" y="821"/>
                  </a:lnTo>
                  <a:lnTo>
                    <a:pt x="227" y="827"/>
                  </a:lnTo>
                  <a:lnTo>
                    <a:pt x="262" y="829"/>
                  </a:lnTo>
                  <a:lnTo>
                    <a:pt x="296" y="825"/>
                  </a:lnTo>
                  <a:lnTo>
                    <a:pt x="329" y="814"/>
                  </a:lnTo>
                  <a:lnTo>
                    <a:pt x="347" y="803"/>
                  </a:lnTo>
                  <a:lnTo>
                    <a:pt x="361" y="791"/>
                  </a:lnTo>
                  <a:lnTo>
                    <a:pt x="371" y="776"/>
                  </a:lnTo>
                  <a:lnTo>
                    <a:pt x="377" y="760"/>
                  </a:lnTo>
                  <a:lnTo>
                    <a:pt x="380" y="742"/>
                  </a:lnTo>
                  <a:lnTo>
                    <a:pt x="379" y="725"/>
                  </a:lnTo>
                  <a:lnTo>
                    <a:pt x="372" y="708"/>
                  </a:lnTo>
                  <a:lnTo>
                    <a:pt x="361" y="691"/>
                  </a:lnTo>
                  <a:lnTo>
                    <a:pt x="347" y="676"/>
                  </a:lnTo>
                  <a:lnTo>
                    <a:pt x="329" y="663"/>
                  </a:lnTo>
                  <a:lnTo>
                    <a:pt x="309" y="652"/>
                  </a:lnTo>
                  <a:lnTo>
                    <a:pt x="289" y="642"/>
                  </a:lnTo>
                  <a:lnTo>
                    <a:pt x="249" y="626"/>
                  </a:lnTo>
                  <a:lnTo>
                    <a:pt x="210" y="610"/>
                  </a:lnTo>
                  <a:lnTo>
                    <a:pt x="171" y="592"/>
                  </a:lnTo>
                  <a:lnTo>
                    <a:pt x="133" y="572"/>
                  </a:lnTo>
                  <a:lnTo>
                    <a:pt x="103" y="553"/>
                  </a:lnTo>
                  <a:lnTo>
                    <a:pt x="77" y="532"/>
                  </a:lnTo>
                  <a:lnTo>
                    <a:pt x="55" y="510"/>
                  </a:lnTo>
                  <a:lnTo>
                    <a:pt x="37" y="484"/>
                  </a:lnTo>
                  <a:lnTo>
                    <a:pt x="23" y="457"/>
                  </a:lnTo>
                  <a:lnTo>
                    <a:pt x="12" y="428"/>
                  </a:lnTo>
                  <a:lnTo>
                    <a:pt x="7" y="395"/>
                  </a:lnTo>
                  <a:lnTo>
                    <a:pt x="7" y="359"/>
                  </a:lnTo>
                  <a:lnTo>
                    <a:pt x="11" y="325"/>
                  </a:lnTo>
                  <a:lnTo>
                    <a:pt x="19" y="292"/>
                  </a:lnTo>
                  <a:lnTo>
                    <a:pt x="32" y="263"/>
                  </a:lnTo>
                  <a:lnTo>
                    <a:pt x="47" y="235"/>
                  </a:lnTo>
                  <a:lnTo>
                    <a:pt x="66" y="211"/>
                  </a:lnTo>
                  <a:lnTo>
                    <a:pt x="89" y="191"/>
                  </a:lnTo>
                  <a:lnTo>
                    <a:pt x="115" y="172"/>
                  </a:lnTo>
                  <a:lnTo>
                    <a:pt x="145" y="156"/>
                  </a:lnTo>
                  <a:lnTo>
                    <a:pt x="177" y="143"/>
                  </a:lnTo>
                  <a:lnTo>
                    <a:pt x="193" y="136"/>
                  </a:lnTo>
                  <a:lnTo>
                    <a:pt x="203" y="132"/>
                  </a:lnTo>
                  <a:lnTo>
                    <a:pt x="211" y="127"/>
                  </a:lnTo>
                  <a:lnTo>
                    <a:pt x="216" y="121"/>
                  </a:lnTo>
                  <a:lnTo>
                    <a:pt x="219" y="112"/>
                  </a:lnTo>
                  <a:lnTo>
                    <a:pt x="220" y="100"/>
                  </a:lnTo>
                  <a:lnTo>
                    <a:pt x="220" y="84"/>
                  </a:lnTo>
                  <a:lnTo>
                    <a:pt x="220" y="62"/>
                  </a:lnTo>
                  <a:lnTo>
                    <a:pt x="220" y="40"/>
                  </a:lnTo>
                  <a:lnTo>
                    <a:pt x="221" y="23"/>
                  </a:lnTo>
                  <a:lnTo>
                    <a:pt x="224" y="11"/>
                  </a:lnTo>
                  <a:lnTo>
                    <a:pt x="231" y="5"/>
                  </a:lnTo>
                  <a:lnTo>
                    <a:pt x="243" y="1"/>
                  </a:lnTo>
                  <a:lnTo>
                    <a:pt x="2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21" name="Freeform 175"/>
          <p:cNvSpPr>
            <a:spLocks noEditPoints="1"/>
          </p:cNvSpPr>
          <p:nvPr/>
        </p:nvSpPr>
        <p:spPr bwMode="auto">
          <a:xfrm>
            <a:off x="10510412" y="5327688"/>
            <a:ext cx="163513" cy="123825"/>
          </a:xfrm>
          <a:custGeom>
            <a:avLst/>
            <a:gdLst>
              <a:gd name="T0" fmla="*/ 360 w 1030"/>
              <a:gd name="T1" fmla="*/ 213 h 782"/>
              <a:gd name="T2" fmla="*/ 301 w 1030"/>
              <a:gd name="T3" fmla="*/ 235 h 782"/>
              <a:gd name="T4" fmla="*/ 254 w 1030"/>
              <a:gd name="T5" fmla="*/ 275 h 782"/>
              <a:gd name="T6" fmla="*/ 223 w 1030"/>
              <a:gd name="T7" fmla="*/ 328 h 782"/>
              <a:gd name="T8" fmla="*/ 211 w 1030"/>
              <a:gd name="T9" fmla="*/ 391 h 782"/>
              <a:gd name="T10" fmla="*/ 222 w 1030"/>
              <a:gd name="T11" fmla="*/ 454 h 782"/>
              <a:gd name="T12" fmla="*/ 254 w 1030"/>
              <a:gd name="T13" fmla="*/ 507 h 782"/>
              <a:gd name="T14" fmla="*/ 301 w 1030"/>
              <a:gd name="T15" fmla="*/ 547 h 782"/>
              <a:gd name="T16" fmla="*/ 360 w 1030"/>
              <a:gd name="T17" fmla="*/ 569 h 782"/>
              <a:gd name="T18" fmla="*/ 424 w 1030"/>
              <a:gd name="T19" fmla="*/ 569 h 782"/>
              <a:gd name="T20" fmla="*/ 482 w 1030"/>
              <a:gd name="T21" fmla="*/ 547 h 782"/>
              <a:gd name="T22" fmla="*/ 529 w 1030"/>
              <a:gd name="T23" fmla="*/ 507 h 782"/>
              <a:gd name="T24" fmla="*/ 561 w 1030"/>
              <a:gd name="T25" fmla="*/ 454 h 782"/>
              <a:gd name="T26" fmla="*/ 572 w 1030"/>
              <a:gd name="T27" fmla="*/ 391 h 782"/>
              <a:gd name="T28" fmla="*/ 561 w 1030"/>
              <a:gd name="T29" fmla="*/ 328 h 782"/>
              <a:gd name="T30" fmla="*/ 529 w 1030"/>
              <a:gd name="T31" fmla="*/ 275 h 782"/>
              <a:gd name="T32" fmla="*/ 482 w 1030"/>
              <a:gd name="T33" fmla="*/ 235 h 782"/>
              <a:gd name="T34" fmla="*/ 424 w 1030"/>
              <a:gd name="T35" fmla="*/ 213 h 782"/>
              <a:gd name="T36" fmla="*/ 392 w 1030"/>
              <a:gd name="T37" fmla="*/ 0 h 782"/>
              <a:gd name="T38" fmla="*/ 489 w 1030"/>
              <a:gd name="T39" fmla="*/ 12 h 782"/>
              <a:gd name="T40" fmla="*/ 577 w 1030"/>
              <a:gd name="T41" fmla="*/ 47 h 782"/>
              <a:gd name="T42" fmla="*/ 654 w 1030"/>
              <a:gd name="T43" fmla="*/ 102 h 782"/>
              <a:gd name="T44" fmla="*/ 715 w 1030"/>
              <a:gd name="T45" fmla="*/ 173 h 782"/>
              <a:gd name="T46" fmla="*/ 759 w 1030"/>
              <a:gd name="T47" fmla="*/ 257 h 782"/>
              <a:gd name="T48" fmla="*/ 1030 w 1030"/>
              <a:gd name="T49" fmla="*/ 303 h 782"/>
              <a:gd name="T50" fmla="*/ 1025 w 1030"/>
              <a:gd name="T51" fmla="*/ 391 h 782"/>
              <a:gd name="T52" fmla="*/ 1030 w 1030"/>
              <a:gd name="T53" fmla="*/ 478 h 782"/>
              <a:gd name="T54" fmla="*/ 759 w 1030"/>
              <a:gd name="T55" fmla="*/ 524 h 782"/>
              <a:gd name="T56" fmla="*/ 715 w 1030"/>
              <a:gd name="T57" fmla="*/ 609 h 782"/>
              <a:gd name="T58" fmla="*/ 654 w 1030"/>
              <a:gd name="T59" fmla="*/ 681 h 782"/>
              <a:gd name="T60" fmla="*/ 577 w 1030"/>
              <a:gd name="T61" fmla="*/ 734 h 782"/>
              <a:gd name="T62" fmla="*/ 489 w 1030"/>
              <a:gd name="T63" fmla="*/ 769 h 782"/>
              <a:gd name="T64" fmla="*/ 392 w 1030"/>
              <a:gd name="T65" fmla="*/ 782 h 782"/>
              <a:gd name="T66" fmla="*/ 295 w 1030"/>
              <a:gd name="T67" fmla="*/ 770 h 782"/>
              <a:gd name="T68" fmla="*/ 208 w 1030"/>
              <a:gd name="T69" fmla="*/ 736 h 782"/>
              <a:gd name="T70" fmla="*/ 131 w 1030"/>
              <a:gd name="T71" fmla="*/ 683 h 782"/>
              <a:gd name="T72" fmla="*/ 70 w 1030"/>
              <a:gd name="T73" fmla="*/ 614 h 782"/>
              <a:gd name="T74" fmla="*/ 26 w 1030"/>
              <a:gd name="T75" fmla="*/ 532 h 782"/>
              <a:gd name="T76" fmla="*/ 3 w 1030"/>
              <a:gd name="T77" fmla="*/ 440 h 782"/>
              <a:gd name="T78" fmla="*/ 3 w 1030"/>
              <a:gd name="T79" fmla="*/ 342 h 782"/>
              <a:gd name="T80" fmla="*/ 26 w 1030"/>
              <a:gd name="T81" fmla="*/ 250 h 782"/>
              <a:gd name="T82" fmla="*/ 70 w 1030"/>
              <a:gd name="T83" fmla="*/ 167 h 782"/>
              <a:gd name="T84" fmla="*/ 131 w 1030"/>
              <a:gd name="T85" fmla="*/ 99 h 782"/>
              <a:gd name="T86" fmla="*/ 208 w 1030"/>
              <a:gd name="T87" fmla="*/ 46 h 782"/>
              <a:gd name="T88" fmla="*/ 295 w 1030"/>
              <a:gd name="T89" fmla="*/ 12 h 782"/>
              <a:gd name="T90" fmla="*/ 392 w 1030"/>
              <a:gd name="T91" fmla="*/ 0 h 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30" h="782">
                <a:moveTo>
                  <a:pt x="392" y="210"/>
                </a:moveTo>
                <a:lnTo>
                  <a:pt x="360" y="213"/>
                </a:lnTo>
                <a:lnTo>
                  <a:pt x="329" y="222"/>
                </a:lnTo>
                <a:lnTo>
                  <a:pt x="301" y="235"/>
                </a:lnTo>
                <a:lnTo>
                  <a:pt x="276" y="253"/>
                </a:lnTo>
                <a:lnTo>
                  <a:pt x="254" y="275"/>
                </a:lnTo>
                <a:lnTo>
                  <a:pt x="236" y="300"/>
                </a:lnTo>
                <a:lnTo>
                  <a:pt x="223" y="328"/>
                </a:lnTo>
                <a:lnTo>
                  <a:pt x="214" y="359"/>
                </a:lnTo>
                <a:lnTo>
                  <a:pt x="211" y="391"/>
                </a:lnTo>
                <a:lnTo>
                  <a:pt x="214" y="423"/>
                </a:lnTo>
                <a:lnTo>
                  <a:pt x="222" y="454"/>
                </a:lnTo>
                <a:lnTo>
                  <a:pt x="236" y="481"/>
                </a:lnTo>
                <a:lnTo>
                  <a:pt x="254" y="507"/>
                </a:lnTo>
                <a:lnTo>
                  <a:pt x="276" y="528"/>
                </a:lnTo>
                <a:lnTo>
                  <a:pt x="301" y="547"/>
                </a:lnTo>
                <a:lnTo>
                  <a:pt x="329" y="560"/>
                </a:lnTo>
                <a:lnTo>
                  <a:pt x="360" y="569"/>
                </a:lnTo>
                <a:lnTo>
                  <a:pt x="392" y="571"/>
                </a:lnTo>
                <a:lnTo>
                  <a:pt x="424" y="569"/>
                </a:lnTo>
                <a:lnTo>
                  <a:pt x="455" y="560"/>
                </a:lnTo>
                <a:lnTo>
                  <a:pt x="482" y="547"/>
                </a:lnTo>
                <a:lnTo>
                  <a:pt x="509" y="528"/>
                </a:lnTo>
                <a:lnTo>
                  <a:pt x="529" y="507"/>
                </a:lnTo>
                <a:lnTo>
                  <a:pt x="548" y="481"/>
                </a:lnTo>
                <a:lnTo>
                  <a:pt x="561" y="454"/>
                </a:lnTo>
                <a:lnTo>
                  <a:pt x="570" y="423"/>
                </a:lnTo>
                <a:lnTo>
                  <a:pt x="572" y="391"/>
                </a:lnTo>
                <a:lnTo>
                  <a:pt x="570" y="359"/>
                </a:lnTo>
                <a:lnTo>
                  <a:pt x="561" y="328"/>
                </a:lnTo>
                <a:lnTo>
                  <a:pt x="548" y="300"/>
                </a:lnTo>
                <a:lnTo>
                  <a:pt x="529" y="275"/>
                </a:lnTo>
                <a:lnTo>
                  <a:pt x="509" y="253"/>
                </a:lnTo>
                <a:lnTo>
                  <a:pt x="482" y="235"/>
                </a:lnTo>
                <a:lnTo>
                  <a:pt x="455" y="222"/>
                </a:lnTo>
                <a:lnTo>
                  <a:pt x="424" y="213"/>
                </a:lnTo>
                <a:lnTo>
                  <a:pt x="392" y="210"/>
                </a:lnTo>
                <a:close/>
                <a:moveTo>
                  <a:pt x="392" y="0"/>
                </a:moveTo>
                <a:lnTo>
                  <a:pt x="441" y="3"/>
                </a:lnTo>
                <a:lnTo>
                  <a:pt x="489" y="12"/>
                </a:lnTo>
                <a:lnTo>
                  <a:pt x="535" y="27"/>
                </a:lnTo>
                <a:lnTo>
                  <a:pt x="577" y="47"/>
                </a:lnTo>
                <a:lnTo>
                  <a:pt x="618" y="72"/>
                </a:lnTo>
                <a:lnTo>
                  <a:pt x="654" y="102"/>
                </a:lnTo>
                <a:lnTo>
                  <a:pt x="687" y="136"/>
                </a:lnTo>
                <a:lnTo>
                  <a:pt x="715" y="173"/>
                </a:lnTo>
                <a:lnTo>
                  <a:pt x="739" y="213"/>
                </a:lnTo>
                <a:lnTo>
                  <a:pt x="759" y="257"/>
                </a:lnTo>
                <a:lnTo>
                  <a:pt x="772" y="303"/>
                </a:lnTo>
                <a:lnTo>
                  <a:pt x="1030" y="303"/>
                </a:lnTo>
                <a:lnTo>
                  <a:pt x="1026" y="347"/>
                </a:lnTo>
                <a:lnTo>
                  <a:pt x="1025" y="391"/>
                </a:lnTo>
                <a:lnTo>
                  <a:pt x="1026" y="434"/>
                </a:lnTo>
                <a:lnTo>
                  <a:pt x="1030" y="478"/>
                </a:lnTo>
                <a:lnTo>
                  <a:pt x="772" y="478"/>
                </a:lnTo>
                <a:lnTo>
                  <a:pt x="759" y="524"/>
                </a:lnTo>
                <a:lnTo>
                  <a:pt x="739" y="568"/>
                </a:lnTo>
                <a:lnTo>
                  <a:pt x="715" y="609"/>
                </a:lnTo>
                <a:lnTo>
                  <a:pt x="687" y="647"/>
                </a:lnTo>
                <a:lnTo>
                  <a:pt x="654" y="681"/>
                </a:lnTo>
                <a:lnTo>
                  <a:pt x="618" y="710"/>
                </a:lnTo>
                <a:lnTo>
                  <a:pt x="577" y="734"/>
                </a:lnTo>
                <a:lnTo>
                  <a:pt x="535" y="755"/>
                </a:lnTo>
                <a:lnTo>
                  <a:pt x="489" y="769"/>
                </a:lnTo>
                <a:lnTo>
                  <a:pt x="441" y="779"/>
                </a:lnTo>
                <a:lnTo>
                  <a:pt x="392" y="782"/>
                </a:lnTo>
                <a:lnTo>
                  <a:pt x="342" y="779"/>
                </a:lnTo>
                <a:lnTo>
                  <a:pt x="295" y="770"/>
                </a:lnTo>
                <a:lnTo>
                  <a:pt x="250" y="756"/>
                </a:lnTo>
                <a:lnTo>
                  <a:pt x="208" y="736"/>
                </a:lnTo>
                <a:lnTo>
                  <a:pt x="168" y="712"/>
                </a:lnTo>
                <a:lnTo>
                  <a:pt x="131" y="683"/>
                </a:lnTo>
                <a:lnTo>
                  <a:pt x="99" y="651"/>
                </a:lnTo>
                <a:lnTo>
                  <a:pt x="70" y="614"/>
                </a:lnTo>
                <a:lnTo>
                  <a:pt x="46" y="574"/>
                </a:lnTo>
                <a:lnTo>
                  <a:pt x="26" y="532"/>
                </a:lnTo>
                <a:lnTo>
                  <a:pt x="12" y="487"/>
                </a:lnTo>
                <a:lnTo>
                  <a:pt x="3" y="440"/>
                </a:lnTo>
                <a:lnTo>
                  <a:pt x="0" y="391"/>
                </a:lnTo>
                <a:lnTo>
                  <a:pt x="3" y="342"/>
                </a:lnTo>
                <a:lnTo>
                  <a:pt x="12" y="294"/>
                </a:lnTo>
                <a:lnTo>
                  <a:pt x="26" y="250"/>
                </a:lnTo>
                <a:lnTo>
                  <a:pt x="46" y="207"/>
                </a:lnTo>
                <a:lnTo>
                  <a:pt x="70" y="167"/>
                </a:lnTo>
                <a:lnTo>
                  <a:pt x="99" y="131"/>
                </a:lnTo>
                <a:lnTo>
                  <a:pt x="131" y="99"/>
                </a:lnTo>
                <a:lnTo>
                  <a:pt x="168" y="70"/>
                </a:lnTo>
                <a:lnTo>
                  <a:pt x="208" y="46"/>
                </a:lnTo>
                <a:lnTo>
                  <a:pt x="250" y="26"/>
                </a:lnTo>
                <a:lnTo>
                  <a:pt x="295" y="12"/>
                </a:lnTo>
                <a:lnTo>
                  <a:pt x="342" y="3"/>
                </a:lnTo>
                <a:lnTo>
                  <a:pt x="39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22" name="Group 784"/>
          <p:cNvGrpSpPr/>
          <p:nvPr/>
        </p:nvGrpSpPr>
        <p:grpSpPr>
          <a:xfrm>
            <a:off x="10338962" y="5103851"/>
            <a:ext cx="506413" cy="571499"/>
            <a:chOff x="10080626" y="4995863"/>
            <a:chExt cx="506413" cy="571499"/>
          </a:xfrm>
          <a:solidFill>
            <a:srgbClr val="000000"/>
          </a:solidFill>
        </p:grpSpPr>
        <p:sp>
          <p:nvSpPr>
            <p:cNvPr id="423" name="Freeform 170"/>
            <p:cNvSpPr>
              <a:spLocks noEditPoints="1"/>
            </p:cNvSpPr>
            <p:nvPr/>
          </p:nvSpPr>
          <p:spPr bwMode="auto">
            <a:xfrm>
              <a:off x="10377488" y="5060950"/>
              <a:ext cx="142875" cy="144462"/>
            </a:xfrm>
            <a:custGeom>
              <a:avLst/>
              <a:gdLst>
                <a:gd name="T0" fmla="*/ 468 w 904"/>
                <a:gd name="T1" fmla="*/ 216 h 904"/>
                <a:gd name="T2" fmla="*/ 411 w 904"/>
                <a:gd name="T3" fmla="*/ 241 h 904"/>
                <a:gd name="T4" fmla="*/ 365 w 904"/>
                <a:gd name="T5" fmla="*/ 287 h 904"/>
                <a:gd name="T6" fmla="*/ 339 w 904"/>
                <a:gd name="T7" fmla="*/ 345 h 904"/>
                <a:gd name="T8" fmla="*/ 333 w 904"/>
                <a:gd name="T9" fmla="*/ 407 h 904"/>
                <a:gd name="T10" fmla="*/ 350 w 904"/>
                <a:gd name="T11" fmla="*/ 467 h 904"/>
                <a:gd name="T12" fmla="*/ 386 w 904"/>
                <a:gd name="T13" fmla="*/ 519 h 904"/>
                <a:gd name="T14" fmla="*/ 439 w 904"/>
                <a:gd name="T15" fmla="*/ 555 h 904"/>
                <a:gd name="T16" fmla="*/ 498 w 904"/>
                <a:gd name="T17" fmla="*/ 571 h 904"/>
                <a:gd name="T18" fmla="*/ 560 w 904"/>
                <a:gd name="T19" fmla="*/ 565 h 904"/>
                <a:gd name="T20" fmla="*/ 618 w 904"/>
                <a:gd name="T21" fmla="*/ 540 h 904"/>
                <a:gd name="T22" fmla="*/ 662 w 904"/>
                <a:gd name="T23" fmla="*/ 494 h 904"/>
                <a:gd name="T24" fmla="*/ 689 w 904"/>
                <a:gd name="T25" fmla="*/ 436 h 904"/>
                <a:gd name="T26" fmla="*/ 694 w 904"/>
                <a:gd name="T27" fmla="*/ 375 h 904"/>
                <a:gd name="T28" fmla="*/ 679 w 904"/>
                <a:gd name="T29" fmla="*/ 315 h 904"/>
                <a:gd name="T30" fmla="*/ 642 w 904"/>
                <a:gd name="T31" fmla="*/ 262 h 904"/>
                <a:gd name="T32" fmla="*/ 589 w 904"/>
                <a:gd name="T33" fmla="*/ 226 h 904"/>
                <a:gd name="T34" fmla="*/ 529 w 904"/>
                <a:gd name="T35" fmla="*/ 211 h 904"/>
                <a:gd name="T36" fmla="*/ 514 w 904"/>
                <a:gd name="T37" fmla="*/ 0 h 904"/>
                <a:gd name="T38" fmla="*/ 599 w 904"/>
                <a:gd name="T39" fmla="*/ 9 h 904"/>
                <a:gd name="T40" fmla="*/ 681 w 904"/>
                <a:gd name="T41" fmla="*/ 38 h 904"/>
                <a:gd name="T42" fmla="*/ 757 w 904"/>
                <a:gd name="T43" fmla="*/ 84 h 904"/>
                <a:gd name="T44" fmla="*/ 821 w 904"/>
                <a:gd name="T45" fmla="*/ 148 h 904"/>
                <a:gd name="T46" fmla="*/ 867 w 904"/>
                <a:gd name="T47" fmla="*/ 224 h 904"/>
                <a:gd name="T48" fmla="*/ 895 w 904"/>
                <a:gd name="T49" fmla="*/ 306 h 904"/>
                <a:gd name="T50" fmla="*/ 904 w 904"/>
                <a:gd name="T51" fmla="*/ 391 h 904"/>
                <a:gd name="T52" fmla="*/ 895 w 904"/>
                <a:gd name="T53" fmla="*/ 477 h 904"/>
                <a:gd name="T54" fmla="*/ 867 w 904"/>
                <a:gd name="T55" fmla="*/ 559 h 904"/>
                <a:gd name="T56" fmla="*/ 821 w 904"/>
                <a:gd name="T57" fmla="*/ 634 h 904"/>
                <a:gd name="T58" fmla="*/ 757 w 904"/>
                <a:gd name="T59" fmla="*/ 698 h 904"/>
                <a:gd name="T60" fmla="*/ 680 w 904"/>
                <a:gd name="T61" fmla="*/ 745 h 904"/>
                <a:gd name="T62" fmla="*/ 598 w 904"/>
                <a:gd name="T63" fmla="*/ 773 h 904"/>
                <a:gd name="T64" fmla="*/ 513 w 904"/>
                <a:gd name="T65" fmla="*/ 782 h 904"/>
                <a:gd name="T66" fmla="*/ 427 w 904"/>
                <a:gd name="T67" fmla="*/ 772 h 904"/>
                <a:gd name="T68" fmla="*/ 344 w 904"/>
                <a:gd name="T69" fmla="*/ 743 h 904"/>
                <a:gd name="T70" fmla="*/ 124 w 904"/>
                <a:gd name="T71" fmla="*/ 904 h 904"/>
                <a:gd name="T72" fmla="*/ 44 w 904"/>
                <a:gd name="T73" fmla="*/ 819 h 904"/>
                <a:gd name="T74" fmla="*/ 182 w 904"/>
                <a:gd name="T75" fmla="*/ 599 h 904"/>
                <a:gd name="T76" fmla="*/ 144 w 904"/>
                <a:gd name="T77" fmla="*/ 519 h 904"/>
                <a:gd name="T78" fmla="*/ 125 w 904"/>
                <a:gd name="T79" fmla="*/ 435 h 904"/>
                <a:gd name="T80" fmla="*/ 125 w 904"/>
                <a:gd name="T81" fmla="*/ 350 h 904"/>
                <a:gd name="T82" fmla="*/ 144 w 904"/>
                <a:gd name="T83" fmla="*/ 264 h 904"/>
                <a:gd name="T84" fmla="*/ 181 w 904"/>
                <a:gd name="T85" fmla="*/ 186 h 904"/>
                <a:gd name="T86" fmla="*/ 237 w 904"/>
                <a:gd name="T87" fmla="*/ 114 h 904"/>
                <a:gd name="T88" fmla="*/ 308 w 904"/>
                <a:gd name="T89" fmla="*/ 59 h 904"/>
                <a:gd name="T90" fmla="*/ 387 w 904"/>
                <a:gd name="T91" fmla="*/ 21 h 904"/>
                <a:gd name="T92" fmla="*/ 471 w 904"/>
                <a:gd name="T93" fmla="*/ 3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04" h="904">
                  <a:moveTo>
                    <a:pt x="498" y="211"/>
                  </a:moveTo>
                  <a:lnTo>
                    <a:pt x="468" y="216"/>
                  </a:lnTo>
                  <a:lnTo>
                    <a:pt x="438" y="226"/>
                  </a:lnTo>
                  <a:lnTo>
                    <a:pt x="411" y="241"/>
                  </a:lnTo>
                  <a:lnTo>
                    <a:pt x="386" y="262"/>
                  </a:lnTo>
                  <a:lnTo>
                    <a:pt x="365" y="287"/>
                  </a:lnTo>
                  <a:lnTo>
                    <a:pt x="350" y="316"/>
                  </a:lnTo>
                  <a:lnTo>
                    <a:pt x="339" y="345"/>
                  </a:lnTo>
                  <a:lnTo>
                    <a:pt x="333" y="376"/>
                  </a:lnTo>
                  <a:lnTo>
                    <a:pt x="333" y="407"/>
                  </a:lnTo>
                  <a:lnTo>
                    <a:pt x="339" y="437"/>
                  </a:lnTo>
                  <a:lnTo>
                    <a:pt x="350" y="467"/>
                  </a:lnTo>
                  <a:lnTo>
                    <a:pt x="365" y="494"/>
                  </a:lnTo>
                  <a:lnTo>
                    <a:pt x="386" y="519"/>
                  </a:lnTo>
                  <a:lnTo>
                    <a:pt x="411" y="540"/>
                  </a:lnTo>
                  <a:lnTo>
                    <a:pt x="439" y="555"/>
                  </a:lnTo>
                  <a:lnTo>
                    <a:pt x="468" y="565"/>
                  </a:lnTo>
                  <a:lnTo>
                    <a:pt x="498" y="571"/>
                  </a:lnTo>
                  <a:lnTo>
                    <a:pt x="530" y="571"/>
                  </a:lnTo>
                  <a:lnTo>
                    <a:pt x="560" y="565"/>
                  </a:lnTo>
                  <a:lnTo>
                    <a:pt x="589" y="555"/>
                  </a:lnTo>
                  <a:lnTo>
                    <a:pt x="618" y="540"/>
                  </a:lnTo>
                  <a:lnTo>
                    <a:pt x="642" y="519"/>
                  </a:lnTo>
                  <a:lnTo>
                    <a:pt x="662" y="494"/>
                  </a:lnTo>
                  <a:lnTo>
                    <a:pt x="679" y="466"/>
                  </a:lnTo>
                  <a:lnTo>
                    <a:pt x="689" y="436"/>
                  </a:lnTo>
                  <a:lnTo>
                    <a:pt x="694" y="405"/>
                  </a:lnTo>
                  <a:lnTo>
                    <a:pt x="694" y="375"/>
                  </a:lnTo>
                  <a:lnTo>
                    <a:pt x="689" y="344"/>
                  </a:lnTo>
                  <a:lnTo>
                    <a:pt x="679" y="315"/>
                  </a:lnTo>
                  <a:lnTo>
                    <a:pt x="662" y="287"/>
                  </a:lnTo>
                  <a:lnTo>
                    <a:pt x="642" y="262"/>
                  </a:lnTo>
                  <a:lnTo>
                    <a:pt x="617" y="241"/>
                  </a:lnTo>
                  <a:lnTo>
                    <a:pt x="589" y="226"/>
                  </a:lnTo>
                  <a:lnTo>
                    <a:pt x="560" y="216"/>
                  </a:lnTo>
                  <a:lnTo>
                    <a:pt x="529" y="211"/>
                  </a:lnTo>
                  <a:lnTo>
                    <a:pt x="498" y="211"/>
                  </a:lnTo>
                  <a:close/>
                  <a:moveTo>
                    <a:pt x="514" y="0"/>
                  </a:moveTo>
                  <a:lnTo>
                    <a:pt x="556" y="3"/>
                  </a:lnTo>
                  <a:lnTo>
                    <a:pt x="599" y="9"/>
                  </a:lnTo>
                  <a:lnTo>
                    <a:pt x="641" y="21"/>
                  </a:lnTo>
                  <a:lnTo>
                    <a:pt x="681" y="38"/>
                  </a:lnTo>
                  <a:lnTo>
                    <a:pt x="719" y="59"/>
                  </a:lnTo>
                  <a:lnTo>
                    <a:pt x="757" y="84"/>
                  </a:lnTo>
                  <a:lnTo>
                    <a:pt x="790" y="114"/>
                  </a:lnTo>
                  <a:lnTo>
                    <a:pt x="821" y="148"/>
                  </a:lnTo>
                  <a:lnTo>
                    <a:pt x="846" y="186"/>
                  </a:lnTo>
                  <a:lnTo>
                    <a:pt x="867" y="224"/>
                  </a:lnTo>
                  <a:lnTo>
                    <a:pt x="883" y="264"/>
                  </a:lnTo>
                  <a:lnTo>
                    <a:pt x="895" y="306"/>
                  </a:lnTo>
                  <a:lnTo>
                    <a:pt x="902" y="349"/>
                  </a:lnTo>
                  <a:lnTo>
                    <a:pt x="904" y="391"/>
                  </a:lnTo>
                  <a:lnTo>
                    <a:pt x="902" y="434"/>
                  </a:lnTo>
                  <a:lnTo>
                    <a:pt x="895" y="477"/>
                  </a:lnTo>
                  <a:lnTo>
                    <a:pt x="883" y="518"/>
                  </a:lnTo>
                  <a:lnTo>
                    <a:pt x="867" y="559"/>
                  </a:lnTo>
                  <a:lnTo>
                    <a:pt x="846" y="597"/>
                  </a:lnTo>
                  <a:lnTo>
                    <a:pt x="821" y="634"/>
                  </a:lnTo>
                  <a:lnTo>
                    <a:pt x="790" y="668"/>
                  </a:lnTo>
                  <a:lnTo>
                    <a:pt x="757" y="698"/>
                  </a:lnTo>
                  <a:lnTo>
                    <a:pt x="719" y="724"/>
                  </a:lnTo>
                  <a:lnTo>
                    <a:pt x="680" y="745"/>
                  </a:lnTo>
                  <a:lnTo>
                    <a:pt x="640" y="761"/>
                  </a:lnTo>
                  <a:lnTo>
                    <a:pt x="598" y="773"/>
                  </a:lnTo>
                  <a:lnTo>
                    <a:pt x="555" y="780"/>
                  </a:lnTo>
                  <a:lnTo>
                    <a:pt x="513" y="782"/>
                  </a:lnTo>
                  <a:lnTo>
                    <a:pt x="470" y="780"/>
                  </a:lnTo>
                  <a:lnTo>
                    <a:pt x="427" y="772"/>
                  </a:lnTo>
                  <a:lnTo>
                    <a:pt x="385" y="760"/>
                  </a:lnTo>
                  <a:lnTo>
                    <a:pt x="344" y="743"/>
                  </a:lnTo>
                  <a:lnTo>
                    <a:pt x="306" y="723"/>
                  </a:lnTo>
                  <a:lnTo>
                    <a:pt x="124" y="904"/>
                  </a:lnTo>
                  <a:lnTo>
                    <a:pt x="86" y="861"/>
                  </a:lnTo>
                  <a:lnTo>
                    <a:pt x="44" y="819"/>
                  </a:lnTo>
                  <a:lnTo>
                    <a:pt x="0" y="781"/>
                  </a:lnTo>
                  <a:lnTo>
                    <a:pt x="182" y="599"/>
                  </a:lnTo>
                  <a:lnTo>
                    <a:pt x="160" y="560"/>
                  </a:lnTo>
                  <a:lnTo>
                    <a:pt x="144" y="519"/>
                  </a:lnTo>
                  <a:lnTo>
                    <a:pt x="132" y="478"/>
                  </a:lnTo>
                  <a:lnTo>
                    <a:pt x="125" y="435"/>
                  </a:lnTo>
                  <a:lnTo>
                    <a:pt x="123" y="392"/>
                  </a:lnTo>
                  <a:lnTo>
                    <a:pt x="125" y="350"/>
                  </a:lnTo>
                  <a:lnTo>
                    <a:pt x="132" y="307"/>
                  </a:lnTo>
                  <a:lnTo>
                    <a:pt x="144" y="264"/>
                  </a:lnTo>
                  <a:lnTo>
                    <a:pt x="160" y="224"/>
                  </a:lnTo>
                  <a:lnTo>
                    <a:pt x="181" y="186"/>
                  </a:lnTo>
                  <a:lnTo>
                    <a:pt x="206" y="148"/>
                  </a:lnTo>
                  <a:lnTo>
                    <a:pt x="237" y="114"/>
                  </a:lnTo>
                  <a:lnTo>
                    <a:pt x="271" y="84"/>
                  </a:lnTo>
                  <a:lnTo>
                    <a:pt x="308" y="59"/>
                  </a:lnTo>
                  <a:lnTo>
                    <a:pt x="346" y="38"/>
                  </a:lnTo>
                  <a:lnTo>
                    <a:pt x="387" y="21"/>
                  </a:lnTo>
                  <a:lnTo>
                    <a:pt x="428" y="9"/>
                  </a:lnTo>
                  <a:lnTo>
                    <a:pt x="471" y="3"/>
                  </a:lnTo>
                  <a:lnTo>
                    <a:pt x="5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71"/>
            <p:cNvSpPr>
              <a:spLocks noEditPoints="1"/>
            </p:cNvSpPr>
            <p:nvPr/>
          </p:nvSpPr>
          <p:spPr bwMode="auto">
            <a:xfrm>
              <a:off x="10239376" y="4995863"/>
              <a:ext cx="123825" cy="163512"/>
            </a:xfrm>
            <a:custGeom>
              <a:avLst/>
              <a:gdLst>
                <a:gd name="T0" fmla="*/ 359 w 782"/>
                <a:gd name="T1" fmla="*/ 214 h 1031"/>
                <a:gd name="T2" fmla="*/ 299 w 782"/>
                <a:gd name="T3" fmla="*/ 235 h 1031"/>
                <a:gd name="T4" fmla="*/ 252 w 782"/>
                <a:gd name="T5" fmla="*/ 275 h 1031"/>
                <a:gd name="T6" fmla="*/ 222 w 782"/>
                <a:gd name="T7" fmla="*/ 328 h 1031"/>
                <a:gd name="T8" fmla="*/ 210 w 782"/>
                <a:gd name="T9" fmla="*/ 391 h 1031"/>
                <a:gd name="T10" fmla="*/ 222 w 782"/>
                <a:gd name="T11" fmla="*/ 454 h 1031"/>
                <a:gd name="T12" fmla="*/ 252 w 782"/>
                <a:gd name="T13" fmla="*/ 508 h 1031"/>
                <a:gd name="T14" fmla="*/ 299 w 782"/>
                <a:gd name="T15" fmla="*/ 547 h 1031"/>
                <a:gd name="T16" fmla="*/ 359 w 782"/>
                <a:gd name="T17" fmla="*/ 569 h 1031"/>
                <a:gd name="T18" fmla="*/ 423 w 782"/>
                <a:gd name="T19" fmla="*/ 569 h 1031"/>
                <a:gd name="T20" fmla="*/ 482 w 782"/>
                <a:gd name="T21" fmla="*/ 547 h 1031"/>
                <a:gd name="T22" fmla="*/ 529 w 782"/>
                <a:gd name="T23" fmla="*/ 508 h 1031"/>
                <a:gd name="T24" fmla="*/ 560 w 782"/>
                <a:gd name="T25" fmla="*/ 454 h 1031"/>
                <a:gd name="T26" fmla="*/ 572 w 782"/>
                <a:gd name="T27" fmla="*/ 391 h 1031"/>
                <a:gd name="T28" fmla="*/ 560 w 782"/>
                <a:gd name="T29" fmla="*/ 328 h 1031"/>
                <a:gd name="T30" fmla="*/ 529 w 782"/>
                <a:gd name="T31" fmla="*/ 275 h 1031"/>
                <a:gd name="T32" fmla="*/ 482 w 782"/>
                <a:gd name="T33" fmla="*/ 235 h 1031"/>
                <a:gd name="T34" fmla="*/ 423 w 782"/>
                <a:gd name="T35" fmla="*/ 214 h 1031"/>
                <a:gd name="T36" fmla="*/ 390 w 782"/>
                <a:gd name="T37" fmla="*/ 0 h 1031"/>
                <a:gd name="T38" fmla="*/ 487 w 782"/>
                <a:gd name="T39" fmla="*/ 12 h 1031"/>
                <a:gd name="T40" fmla="*/ 574 w 782"/>
                <a:gd name="T41" fmla="*/ 46 h 1031"/>
                <a:gd name="T42" fmla="*/ 651 w 782"/>
                <a:gd name="T43" fmla="*/ 99 h 1031"/>
                <a:gd name="T44" fmla="*/ 712 w 782"/>
                <a:gd name="T45" fmla="*/ 168 h 1031"/>
                <a:gd name="T46" fmla="*/ 756 w 782"/>
                <a:gd name="T47" fmla="*/ 250 h 1031"/>
                <a:gd name="T48" fmla="*/ 779 w 782"/>
                <a:gd name="T49" fmla="*/ 343 h 1031"/>
                <a:gd name="T50" fmla="*/ 779 w 782"/>
                <a:gd name="T51" fmla="*/ 441 h 1031"/>
                <a:gd name="T52" fmla="*/ 755 w 782"/>
                <a:gd name="T53" fmla="*/ 535 h 1031"/>
                <a:gd name="T54" fmla="*/ 710 w 782"/>
                <a:gd name="T55" fmla="*/ 618 h 1031"/>
                <a:gd name="T56" fmla="*/ 646 w 782"/>
                <a:gd name="T57" fmla="*/ 687 h 1031"/>
                <a:gd name="T58" fmla="*/ 569 w 782"/>
                <a:gd name="T59" fmla="*/ 740 h 1031"/>
                <a:gd name="T60" fmla="*/ 478 w 782"/>
                <a:gd name="T61" fmla="*/ 773 h 1031"/>
                <a:gd name="T62" fmla="*/ 435 w 782"/>
                <a:gd name="T63" fmla="*/ 1026 h 1031"/>
                <a:gd name="T64" fmla="*/ 347 w 782"/>
                <a:gd name="T65" fmla="*/ 1026 h 1031"/>
                <a:gd name="T66" fmla="*/ 304 w 782"/>
                <a:gd name="T67" fmla="*/ 773 h 1031"/>
                <a:gd name="T68" fmla="*/ 213 w 782"/>
                <a:gd name="T69" fmla="*/ 740 h 1031"/>
                <a:gd name="T70" fmla="*/ 135 w 782"/>
                <a:gd name="T71" fmla="*/ 687 h 1031"/>
                <a:gd name="T72" fmla="*/ 72 w 782"/>
                <a:gd name="T73" fmla="*/ 618 h 1031"/>
                <a:gd name="T74" fmla="*/ 27 w 782"/>
                <a:gd name="T75" fmla="*/ 535 h 1031"/>
                <a:gd name="T76" fmla="*/ 3 w 782"/>
                <a:gd name="T77" fmla="*/ 441 h 1031"/>
                <a:gd name="T78" fmla="*/ 3 w 782"/>
                <a:gd name="T79" fmla="*/ 343 h 1031"/>
                <a:gd name="T80" fmla="*/ 26 w 782"/>
                <a:gd name="T81" fmla="*/ 250 h 1031"/>
                <a:gd name="T82" fmla="*/ 70 w 782"/>
                <a:gd name="T83" fmla="*/ 168 h 1031"/>
                <a:gd name="T84" fmla="*/ 131 w 782"/>
                <a:gd name="T85" fmla="*/ 99 h 1031"/>
                <a:gd name="T86" fmla="*/ 208 w 782"/>
                <a:gd name="T87" fmla="*/ 46 h 1031"/>
                <a:gd name="T88" fmla="*/ 295 w 782"/>
                <a:gd name="T89" fmla="*/ 12 h 1031"/>
                <a:gd name="T90" fmla="*/ 390 w 782"/>
                <a:gd name="T91" fmla="*/ 0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2" h="1031">
                  <a:moveTo>
                    <a:pt x="390" y="210"/>
                  </a:moveTo>
                  <a:lnTo>
                    <a:pt x="359" y="214"/>
                  </a:lnTo>
                  <a:lnTo>
                    <a:pt x="328" y="222"/>
                  </a:lnTo>
                  <a:lnTo>
                    <a:pt x="299" y="235"/>
                  </a:lnTo>
                  <a:lnTo>
                    <a:pt x="274" y="253"/>
                  </a:lnTo>
                  <a:lnTo>
                    <a:pt x="252" y="275"/>
                  </a:lnTo>
                  <a:lnTo>
                    <a:pt x="235" y="300"/>
                  </a:lnTo>
                  <a:lnTo>
                    <a:pt x="222" y="328"/>
                  </a:lnTo>
                  <a:lnTo>
                    <a:pt x="213" y="359"/>
                  </a:lnTo>
                  <a:lnTo>
                    <a:pt x="210" y="391"/>
                  </a:lnTo>
                  <a:lnTo>
                    <a:pt x="213" y="424"/>
                  </a:lnTo>
                  <a:lnTo>
                    <a:pt x="222" y="454"/>
                  </a:lnTo>
                  <a:lnTo>
                    <a:pt x="235" y="483"/>
                  </a:lnTo>
                  <a:lnTo>
                    <a:pt x="252" y="508"/>
                  </a:lnTo>
                  <a:lnTo>
                    <a:pt x="274" y="530"/>
                  </a:lnTo>
                  <a:lnTo>
                    <a:pt x="299" y="547"/>
                  </a:lnTo>
                  <a:lnTo>
                    <a:pt x="328" y="560"/>
                  </a:lnTo>
                  <a:lnTo>
                    <a:pt x="359" y="569"/>
                  </a:lnTo>
                  <a:lnTo>
                    <a:pt x="390" y="572"/>
                  </a:lnTo>
                  <a:lnTo>
                    <a:pt x="423" y="569"/>
                  </a:lnTo>
                  <a:lnTo>
                    <a:pt x="454" y="560"/>
                  </a:lnTo>
                  <a:lnTo>
                    <a:pt x="482" y="547"/>
                  </a:lnTo>
                  <a:lnTo>
                    <a:pt x="507" y="530"/>
                  </a:lnTo>
                  <a:lnTo>
                    <a:pt x="529" y="508"/>
                  </a:lnTo>
                  <a:lnTo>
                    <a:pt x="547" y="483"/>
                  </a:lnTo>
                  <a:lnTo>
                    <a:pt x="560" y="454"/>
                  </a:lnTo>
                  <a:lnTo>
                    <a:pt x="569" y="424"/>
                  </a:lnTo>
                  <a:lnTo>
                    <a:pt x="572" y="391"/>
                  </a:lnTo>
                  <a:lnTo>
                    <a:pt x="569" y="359"/>
                  </a:lnTo>
                  <a:lnTo>
                    <a:pt x="560" y="328"/>
                  </a:lnTo>
                  <a:lnTo>
                    <a:pt x="547" y="300"/>
                  </a:lnTo>
                  <a:lnTo>
                    <a:pt x="529" y="275"/>
                  </a:lnTo>
                  <a:lnTo>
                    <a:pt x="507" y="253"/>
                  </a:lnTo>
                  <a:lnTo>
                    <a:pt x="482" y="235"/>
                  </a:lnTo>
                  <a:lnTo>
                    <a:pt x="454" y="222"/>
                  </a:lnTo>
                  <a:lnTo>
                    <a:pt x="423" y="214"/>
                  </a:lnTo>
                  <a:lnTo>
                    <a:pt x="390" y="210"/>
                  </a:lnTo>
                  <a:close/>
                  <a:moveTo>
                    <a:pt x="390" y="0"/>
                  </a:moveTo>
                  <a:lnTo>
                    <a:pt x="439" y="3"/>
                  </a:lnTo>
                  <a:lnTo>
                    <a:pt x="487" y="12"/>
                  </a:lnTo>
                  <a:lnTo>
                    <a:pt x="531" y="26"/>
                  </a:lnTo>
                  <a:lnTo>
                    <a:pt x="574" y="46"/>
                  </a:lnTo>
                  <a:lnTo>
                    <a:pt x="615" y="70"/>
                  </a:lnTo>
                  <a:lnTo>
                    <a:pt x="651" y="99"/>
                  </a:lnTo>
                  <a:lnTo>
                    <a:pt x="683" y="131"/>
                  </a:lnTo>
                  <a:lnTo>
                    <a:pt x="712" y="168"/>
                  </a:lnTo>
                  <a:lnTo>
                    <a:pt x="736" y="208"/>
                  </a:lnTo>
                  <a:lnTo>
                    <a:pt x="756" y="250"/>
                  </a:lnTo>
                  <a:lnTo>
                    <a:pt x="770" y="296"/>
                  </a:lnTo>
                  <a:lnTo>
                    <a:pt x="779" y="343"/>
                  </a:lnTo>
                  <a:lnTo>
                    <a:pt x="782" y="391"/>
                  </a:lnTo>
                  <a:lnTo>
                    <a:pt x="779" y="441"/>
                  </a:lnTo>
                  <a:lnTo>
                    <a:pt x="770" y="489"/>
                  </a:lnTo>
                  <a:lnTo>
                    <a:pt x="755" y="535"/>
                  </a:lnTo>
                  <a:lnTo>
                    <a:pt x="735" y="578"/>
                  </a:lnTo>
                  <a:lnTo>
                    <a:pt x="710" y="618"/>
                  </a:lnTo>
                  <a:lnTo>
                    <a:pt x="680" y="654"/>
                  </a:lnTo>
                  <a:lnTo>
                    <a:pt x="646" y="687"/>
                  </a:lnTo>
                  <a:lnTo>
                    <a:pt x="609" y="716"/>
                  </a:lnTo>
                  <a:lnTo>
                    <a:pt x="569" y="740"/>
                  </a:lnTo>
                  <a:lnTo>
                    <a:pt x="525" y="759"/>
                  </a:lnTo>
                  <a:lnTo>
                    <a:pt x="478" y="773"/>
                  </a:lnTo>
                  <a:lnTo>
                    <a:pt x="478" y="1031"/>
                  </a:lnTo>
                  <a:lnTo>
                    <a:pt x="435" y="1026"/>
                  </a:lnTo>
                  <a:lnTo>
                    <a:pt x="390" y="1025"/>
                  </a:lnTo>
                  <a:lnTo>
                    <a:pt x="347" y="1026"/>
                  </a:lnTo>
                  <a:lnTo>
                    <a:pt x="304" y="1031"/>
                  </a:lnTo>
                  <a:lnTo>
                    <a:pt x="304" y="773"/>
                  </a:lnTo>
                  <a:lnTo>
                    <a:pt x="257" y="759"/>
                  </a:lnTo>
                  <a:lnTo>
                    <a:pt x="213" y="740"/>
                  </a:lnTo>
                  <a:lnTo>
                    <a:pt x="173" y="716"/>
                  </a:lnTo>
                  <a:lnTo>
                    <a:pt x="135" y="687"/>
                  </a:lnTo>
                  <a:lnTo>
                    <a:pt x="101" y="654"/>
                  </a:lnTo>
                  <a:lnTo>
                    <a:pt x="72" y="618"/>
                  </a:lnTo>
                  <a:lnTo>
                    <a:pt x="47" y="578"/>
                  </a:lnTo>
                  <a:lnTo>
                    <a:pt x="27" y="535"/>
                  </a:lnTo>
                  <a:lnTo>
                    <a:pt x="12" y="489"/>
                  </a:lnTo>
                  <a:lnTo>
                    <a:pt x="3" y="441"/>
                  </a:lnTo>
                  <a:lnTo>
                    <a:pt x="0" y="391"/>
                  </a:lnTo>
                  <a:lnTo>
                    <a:pt x="3" y="343"/>
                  </a:lnTo>
                  <a:lnTo>
                    <a:pt x="12" y="296"/>
                  </a:lnTo>
                  <a:lnTo>
                    <a:pt x="26" y="250"/>
                  </a:lnTo>
                  <a:lnTo>
                    <a:pt x="46" y="208"/>
                  </a:lnTo>
                  <a:lnTo>
                    <a:pt x="70" y="168"/>
                  </a:lnTo>
                  <a:lnTo>
                    <a:pt x="98" y="131"/>
                  </a:lnTo>
                  <a:lnTo>
                    <a:pt x="131" y="99"/>
                  </a:lnTo>
                  <a:lnTo>
                    <a:pt x="167" y="70"/>
                  </a:lnTo>
                  <a:lnTo>
                    <a:pt x="208" y="46"/>
                  </a:lnTo>
                  <a:lnTo>
                    <a:pt x="249" y="26"/>
                  </a:lnTo>
                  <a:lnTo>
                    <a:pt x="295" y="12"/>
                  </a:lnTo>
                  <a:lnTo>
                    <a:pt x="342" y="3"/>
                  </a:lnTo>
                  <a:lnTo>
                    <a:pt x="3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72"/>
            <p:cNvSpPr>
              <a:spLocks noEditPoints="1"/>
            </p:cNvSpPr>
            <p:nvPr/>
          </p:nvSpPr>
          <p:spPr bwMode="auto">
            <a:xfrm>
              <a:off x="10423526" y="5219700"/>
              <a:ext cx="163513" cy="123825"/>
            </a:xfrm>
            <a:custGeom>
              <a:avLst/>
              <a:gdLst>
                <a:gd name="T0" fmla="*/ 607 w 1031"/>
                <a:gd name="T1" fmla="*/ 213 h 782"/>
                <a:gd name="T2" fmla="*/ 549 w 1031"/>
                <a:gd name="T3" fmla="*/ 235 h 782"/>
                <a:gd name="T4" fmla="*/ 501 w 1031"/>
                <a:gd name="T5" fmla="*/ 275 h 782"/>
                <a:gd name="T6" fmla="*/ 471 w 1031"/>
                <a:gd name="T7" fmla="*/ 328 h 782"/>
                <a:gd name="T8" fmla="*/ 459 w 1031"/>
                <a:gd name="T9" fmla="*/ 391 h 782"/>
                <a:gd name="T10" fmla="*/ 471 w 1031"/>
                <a:gd name="T11" fmla="*/ 454 h 782"/>
                <a:gd name="T12" fmla="*/ 501 w 1031"/>
                <a:gd name="T13" fmla="*/ 507 h 782"/>
                <a:gd name="T14" fmla="*/ 548 w 1031"/>
                <a:gd name="T15" fmla="*/ 547 h 782"/>
                <a:gd name="T16" fmla="*/ 607 w 1031"/>
                <a:gd name="T17" fmla="*/ 569 h 782"/>
                <a:gd name="T18" fmla="*/ 672 w 1031"/>
                <a:gd name="T19" fmla="*/ 569 h 782"/>
                <a:gd name="T20" fmla="*/ 731 w 1031"/>
                <a:gd name="T21" fmla="*/ 547 h 782"/>
                <a:gd name="T22" fmla="*/ 778 w 1031"/>
                <a:gd name="T23" fmla="*/ 507 h 782"/>
                <a:gd name="T24" fmla="*/ 809 w 1031"/>
                <a:gd name="T25" fmla="*/ 454 h 782"/>
                <a:gd name="T26" fmla="*/ 821 w 1031"/>
                <a:gd name="T27" fmla="*/ 391 h 782"/>
                <a:gd name="T28" fmla="*/ 809 w 1031"/>
                <a:gd name="T29" fmla="*/ 328 h 782"/>
                <a:gd name="T30" fmla="*/ 778 w 1031"/>
                <a:gd name="T31" fmla="*/ 275 h 782"/>
                <a:gd name="T32" fmla="*/ 731 w 1031"/>
                <a:gd name="T33" fmla="*/ 235 h 782"/>
                <a:gd name="T34" fmla="*/ 672 w 1031"/>
                <a:gd name="T35" fmla="*/ 213 h 782"/>
                <a:gd name="T36" fmla="*/ 640 w 1031"/>
                <a:gd name="T37" fmla="*/ 0 h 782"/>
                <a:gd name="T38" fmla="*/ 736 w 1031"/>
                <a:gd name="T39" fmla="*/ 12 h 782"/>
                <a:gd name="T40" fmla="*/ 824 w 1031"/>
                <a:gd name="T41" fmla="*/ 46 h 782"/>
                <a:gd name="T42" fmla="*/ 899 w 1031"/>
                <a:gd name="T43" fmla="*/ 99 h 782"/>
                <a:gd name="T44" fmla="*/ 961 w 1031"/>
                <a:gd name="T45" fmla="*/ 167 h 782"/>
                <a:gd name="T46" fmla="*/ 1004 w 1031"/>
                <a:gd name="T47" fmla="*/ 250 h 782"/>
                <a:gd name="T48" fmla="*/ 1027 w 1031"/>
                <a:gd name="T49" fmla="*/ 342 h 782"/>
                <a:gd name="T50" fmla="*/ 1027 w 1031"/>
                <a:gd name="T51" fmla="*/ 440 h 782"/>
                <a:gd name="T52" fmla="*/ 1004 w 1031"/>
                <a:gd name="T53" fmla="*/ 532 h 782"/>
                <a:gd name="T54" fmla="*/ 961 w 1031"/>
                <a:gd name="T55" fmla="*/ 614 h 782"/>
                <a:gd name="T56" fmla="*/ 899 w 1031"/>
                <a:gd name="T57" fmla="*/ 683 h 782"/>
                <a:gd name="T58" fmla="*/ 823 w 1031"/>
                <a:gd name="T59" fmla="*/ 736 h 782"/>
                <a:gd name="T60" fmla="*/ 736 w 1031"/>
                <a:gd name="T61" fmla="*/ 770 h 782"/>
                <a:gd name="T62" fmla="*/ 640 w 1031"/>
                <a:gd name="T63" fmla="*/ 782 h 782"/>
                <a:gd name="T64" fmla="*/ 542 w 1031"/>
                <a:gd name="T65" fmla="*/ 769 h 782"/>
                <a:gd name="T66" fmla="*/ 453 w 1031"/>
                <a:gd name="T67" fmla="*/ 734 h 782"/>
                <a:gd name="T68" fmla="*/ 376 w 1031"/>
                <a:gd name="T69" fmla="*/ 681 h 782"/>
                <a:gd name="T70" fmla="*/ 315 w 1031"/>
                <a:gd name="T71" fmla="*/ 609 h 782"/>
                <a:gd name="T72" fmla="*/ 273 w 1031"/>
                <a:gd name="T73" fmla="*/ 524 h 782"/>
                <a:gd name="T74" fmla="*/ 0 w 1031"/>
                <a:gd name="T75" fmla="*/ 478 h 782"/>
                <a:gd name="T76" fmla="*/ 6 w 1031"/>
                <a:gd name="T77" fmla="*/ 391 h 782"/>
                <a:gd name="T78" fmla="*/ 0 w 1031"/>
                <a:gd name="T79" fmla="*/ 303 h 782"/>
                <a:gd name="T80" fmla="*/ 273 w 1031"/>
                <a:gd name="T81" fmla="*/ 257 h 782"/>
                <a:gd name="T82" fmla="*/ 315 w 1031"/>
                <a:gd name="T83" fmla="*/ 173 h 782"/>
                <a:gd name="T84" fmla="*/ 376 w 1031"/>
                <a:gd name="T85" fmla="*/ 102 h 782"/>
                <a:gd name="T86" fmla="*/ 453 w 1031"/>
                <a:gd name="T87" fmla="*/ 47 h 782"/>
                <a:gd name="T88" fmla="*/ 542 w 1031"/>
                <a:gd name="T89" fmla="*/ 12 h 782"/>
                <a:gd name="T90" fmla="*/ 640 w 1031"/>
                <a:gd name="T91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1" h="782">
                  <a:moveTo>
                    <a:pt x="640" y="210"/>
                  </a:moveTo>
                  <a:lnTo>
                    <a:pt x="607" y="213"/>
                  </a:lnTo>
                  <a:lnTo>
                    <a:pt x="577" y="222"/>
                  </a:lnTo>
                  <a:lnTo>
                    <a:pt x="549" y="235"/>
                  </a:lnTo>
                  <a:lnTo>
                    <a:pt x="523" y="253"/>
                  </a:lnTo>
                  <a:lnTo>
                    <a:pt x="501" y="275"/>
                  </a:lnTo>
                  <a:lnTo>
                    <a:pt x="484" y="300"/>
                  </a:lnTo>
                  <a:lnTo>
                    <a:pt x="471" y="328"/>
                  </a:lnTo>
                  <a:lnTo>
                    <a:pt x="462" y="359"/>
                  </a:lnTo>
                  <a:lnTo>
                    <a:pt x="459" y="391"/>
                  </a:lnTo>
                  <a:lnTo>
                    <a:pt x="462" y="423"/>
                  </a:lnTo>
                  <a:lnTo>
                    <a:pt x="471" y="454"/>
                  </a:lnTo>
                  <a:lnTo>
                    <a:pt x="484" y="481"/>
                  </a:lnTo>
                  <a:lnTo>
                    <a:pt x="501" y="507"/>
                  </a:lnTo>
                  <a:lnTo>
                    <a:pt x="523" y="528"/>
                  </a:lnTo>
                  <a:lnTo>
                    <a:pt x="548" y="547"/>
                  </a:lnTo>
                  <a:lnTo>
                    <a:pt x="577" y="560"/>
                  </a:lnTo>
                  <a:lnTo>
                    <a:pt x="607" y="569"/>
                  </a:lnTo>
                  <a:lnTo>
                    <a:pt x="640" y="571"/>
                  </a:lnTo>
                  <a:lnTo>
                    <a:pt x="672" y="569"/>
                  </a:lnTo>
                  <a:lnTo>
                    <a:pt x="702" y="560"/>
                  </a:lnTo>
                  <a:lnTo>
                    <a:pt x="731" y="547"/>
                  </a:lnTo>
                  <a:lnTo>
                    <a:pt x="756" y="528"/>
                  </a:lnTo>
                  <a:lnTo>
                    <a:pt x="778" y="507"/>
                  </a:lnTo>
                  <a:lnTo>
                    <a:pt x="795" y="481"/>
                  </a:lnTo>
                  <a:lnTo>
                    <a:pt x="809" y="454"/>
                  </a:lnTo>
                  <a:lnTo>
                    <a:pt x="817" y="423"/>
                  </a:lnTo>
                  <a:lnTo>
                    <a:pt x="821" y="391"/>
                  </a:lnTo>
                  <a:lnTo>
                    <a:pt x="817" y="359"/>
                  </a:lnTo>
                  <a:lnTo>
                    <a:pt x="809" y="328"/>
                  </a:lnTo>
                  <a:lnTo>
                    <a:pt x="795" y="300"/>
                  </a:lnTo>
                  <a:lnTo>
                    <a:pt x="778" y="275"/>
                  </a:lnTo>
                  <a:lnTo>
                    <a:pt x="756" y="253"/>
                  </a:lnTo>
                  <a:lnTo>
                    <a:pt x="731" y="235"/>
                  </a:lnTo>
                  <a:lnTo>
                    <a:pt x="702" y="222"/>
                  </a:lnTo>
                  <a:lnTo>
                    <a:pt x="672" y="213"/>
                  </a:lnTo>
                  <a:lnTo>
                    <a:pt x="640" y="210"/>
                  </a:lnTo>
                  <a:close/>
                  <a:moveTo>
                    <a:pt x="640" y="0"/>
                  </a:moveTo>
                  <a:lnTo>
                    <a:pt x="689" y="3"/>
                  </a:lnTo>
                  <a:lnTo>
                    <a:pt x="736" y="12"/>
                  </a:lnTo>
                  <a:lnTo>
                    <a:pt x="781" y="26"/>
                  </a:lnTo>
                  <a:lnTo>
                    <a:pt x="824" y="46"/>
                  </a:lnTo>
                  <a:lnTo>
                    <a:pt x="863" y="70"/>
                  </a:lnTo>
                  <a:lnTo>
                    <a:pt x="899" y="99"/>
                  </a:lnTo>
                  <a:lnTo>
                    <a:pt x="932" y="131"/>
                  </a:lnTo>
                  <a:lnTo>
                    <a:pt x="961" y="167"/>
                  </a:lnTo>
                  <a:lnTo>
                    <a:pt x="985" y="207"/>
                  </a:lnTo>
                  <a:lnTo>
                    <a:pt x="1004" y="250"/>
                  </a:lnTo>
                  <a:lnTo>
                    <a:pt x="1019" y="294"/>
                  </a:lnTo>
                  <a:lnTo>
                    <a:pt x="1027" y="342"/>
                  </a:lnTo>
                  <a:lnTo>
                    <a:pt x="1031" y="391"/>
                  </a:lnTo>
                  <a:lnTo>
                    <a:pt x="1027" y="440"/>
                  </a:lnTo>
                  <a:lnTo>
                    <a:pt x="1019" y="487"/>
                  </a:lnTo>
                  <a:lnTo>
                    <a:pt x="1004" y="532"/>
                  </a:lnTo>
                  <a:lnTo>
                    <a:pt x="985" y="574"/>
                  </a:lnTo>
                  <a:lnTo>
                    <a:pt x="961" y="614"/>
                  </a:lnTo>
                  <a:lnTo>
                    <a:pt x="932" y="651"/>
                  </a:lnTo>
                  <a:lnTo>
                    <a:pt x="899" y="683"/>
                  </a:lnTo>
                  <a:lnTo>
                    <a:pt x="863" y="712"/>
                  </a:lnTo>
                  <a:lnTo>
                    <a:pt x="823" y="736"/>
                  </a:lnTo>
                  <a:lnTo>
                    <a:pt x="781" y="756"/>
                  </a:lnTo>
                  <a:lnTo>
                    <a:pt x="736" y="770"/>
                  </a:lnTo>
                  <a:lnTo>
                    <a:pt x="688" y="779"/>
                  </a:lnTo>
                  <a:lnTo>
                    <a:pt x="640" y="782"/>
                  </a:lnTo>
                  <a:lnTo>
                    <a:pt x="590" y="779"/>
                  </a:lnTo>
                  <a:lnTo>
                    <a:pt x="542" y="769"/>
                  </a:lnTo>
                  <a:lnTo>
                    <a:pt x="496" y="755"/>
                  </a:lnTo>
                  <a:lnTo>
                    <a:pt x="453" y="734"/>
                  </a:lnTo>
                  <a:lnTo>
                    <a:pt x="413" y="710"/>
                  </a:lnTo>
                  <a:lnTo>
                    <a:pt x="376" y="681"/>
                  </a:lnTo>
                  <a:lnTo>
                    <a:pt x="344" y="647"/>
                  </a:lnTo>
                  <a:lnTo>
                    <a:pt x="315" y="609"/>
                  </a:lnTo>
                  <a:lnTo>
                    <a:pt x="291" y="568"/>
                  </a:lnTo>
                  <a:lnTo>
                    <a:pt x="273" y="524"/>
                  </a:lnTo>
                  <a:lnTo>
                    <a:pt x="258" y="478"/>
                  </a:lnTo>
                  <a:lnTo>
                    <a:pt x="0" y="478"/>
                  </a:lnTo>
                  <a:lnTo>
                    <a:pt x="5" y="434"/>
                  </a:lnTo>
                  <a:lnTo>
                    <a:pt x="6" y="391"/>
                  </a:lnTo>
                  <a:lnTo>
                    <a:pt x="5" y="347"/>
                  </a:lnTo>
                  <a:lnTo>
                    <a:pt x="0" y="303"/>
                  </a:lnTo>
                  <a:lnTo>
                    <a:pt x="258" y="303"/>
                  </a:lnTo>
                  <a:lnTo>
                    <a:pt x="273" y="257"/>
                  </a:lnTo>
                  <a:lnTo>
                    <a:pt x="291" y="213"/>
                  </a:lnTo>
                  <a:lnTo>
                    <a:pt x="315" y="173"/>
                  </a:lnTo>
                  <a:lnTo>
                    <a:pt x="344" y="136"/>
                  </a:lnTo>
                  <a:lnTo>
                    <a:pt x="376" y="102"/>
                  </a:lnTo>
                  <a:lnTo>
                    <a:pt x="413" y="72"/>
                  </a:lnTo>
                  <a:lnTo>
                    <a:pt x="453" y="47"/>
                  </a:lnTo>
                  <a:lnTo>
                    <a:pt x="496" y="27"/>
                  </a:lnTo>
                  <a:lnTo>
                    <a:pt x="542" y="12"/>
                  </a:lnTo>
                  <a:lnTo>
                    <a:pt x="590" y="3"/>
                  </a:lnTo>
                  <a:lnTo>
                    <a:pt x="6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173"/>
            <p:cNvSpPr>
              <a:spLocks noEditPoints="1"/>
            </p:cNvSpPr>
            <p:nvPr/>
          </p:nvSpPr>
          <p:spPr bwMode="auto">
            <a:xfrm>
              <a:off x="10239376" y="5403850"/>
              <a:ext cx="123825" cy="163512"/>
            </a:xfrm>
            <a:custGeom>
              <a:avLst/>
              <a:gdLst>
                <a:gd name="T0" fmla="*/ 359 w 782"/>
                <a:gd name="T1" fmla="*/ 461 h 1030"/>
                <a:gd name="T2" fmla="*/ 299 w 782"/>
                <a:gd name="T3" fmla="*/ 483 h 1030"/>
                <a:gd name="T4" fmla="*/ 252 w 782"/>
                <a:gd name="T5" fmla="*/ 523 h 1030"/>
                <a:gd name="T6" fmla="*/ 222 w 782"/>
                <a:gd name="T7" fmla="*/ 576 h 1030"/>
                <a:gd name="T8" fmla="*/ 210 w 782"/>
                <a:gd name="T9" fmla="*/ 639 h 1030"/>
                <a:gd name="T10" fmla="*/ 222 w 782"/>
                <a:gd name="T11" fmla="*/ 702 h 1030"/>
                <a:gd name="T12" fmla="*/ 252 w 782"/>
                <a:gd name="T13" fmla="*/ 754 h 1030"/>
                <a:gd name="T14" fmla="*/ 299 w 782"/>
                <a:gd name="T15" fmla="*/ 795 h 1030"/>
                <a:gd name="T16" fmla="*/ 359 w 782"/>
                <a:gd name="T17" fmla="*/ 817 h 1030"/>
                <a:gd name="T18" fmla="*/ 423 w 782"/>
                <a:gd name="T19" fmla="*/ 817 h 1030"/>
                <a:gd name="T20" fmla="*/ 482 w 782"/>
                <a:gd name="T21" fmla="*/ 795 h 1030"/>
                <a:gd name="T22" fmla="*/ 529 w 782"/>
                <a:gd name="T23" fmla="*/ 754 h 1030"/>
                <a:gd name="T24" fmla="*/ 560 w 782"/>
                <a:gd name="T25" fmla="*/ 702 h 1030"/>
                <a:gd name="T26" fmla="*/ 572 w 782"/>
                <a:gd name="T27" fmla="*/ 639 h 1030"/>
                <a:gd name="T28" fmla="*/ 560 w 782"/>
                <a:gd name="T29" fmla="*/ 576 h 1030"/>
                <a:gd name="T30" fmla="*/ 529 w 782"/>
                <a:gd name="T31" fmla="*/ 523 h 1030"/>
                <a:gd name="T32" fmla="*/ 482 w 782"/>
                <a:gd name="T33" fmla="*/ 483 h 1030"/>
                <a:gd name="T34" fmla="*/ 423 w 782"/>
                <a:gd name="T35" fmla="*/ 461 h 1030"/>
                <a:gd name="T36" fmla="*/ 304 w 782"/>
                <a:gd name="T37" fmla="*/ 0 h 1030"/>
                <a:gd name="T38" fmla="*/ 390 w 782"/>
                <a:gd name="T39" fmla="*/ 5 h 1030"/>
                <a:gd name="T40" fmla="*/ 478 w 782"/>
                <a:gd name="T41" fmla="*/ 0 h 1030"/>
                <a:gd name="T42" fmla="*/ 525 w 782"/>
                <a:gd name="T43" fmla="*/ 271 h 1030"/>
                <a:gd name="T44" fmla="*/ 609 w 782"/>
                <a:gd name="T45" fmla="*/ 314 h 1030"/>
                <a:gd name="T46" fmla="*/ 680 w 782"/>
                <a:gd name="T47" fmla="*/ 375 h 1030"/>
                <a:gd name="T48" fmla="*/ 735 w 782"/>
                <a:gd name="T49" fmla="*/ 453 h 1030"/>
                <a:gd name="T50" fmla="*/ 770 w 782"/>
                <a:gd name="T51" fmla="*/ 541 h 1030"/>
                <a:gd name="T52" fmla="*/ 782 w 782"/>
                <a:gd name="T53" fmla="*/ 639 h 1030"/>
                <a:gd name="T54" fmla="*/ 770 w 782"/>
                <a:gd name="T55" fmla="*/ 735 h 1030"/>
                <a:gd name="T56" fmla="*/ 736 w 782"/>
                <a:gd name="T57" fmla="*/ 822 h 1030"/>
                <a:gd name="T58" fmla="*/ 683 w 782"/>
                <a:gd name="T59" fmla="*/ 898 h 1030"/>
                <a:gd name="T60" fmla="*/ 615 w 782"/>
                <a:gd name="T61" fmla="*/ 959 h 1030"/>
                <a:gd name="T62" fmla="*/ 531 w 782"/>
                <a:gd name="T63" fmla="*/ 1003 h 1030"/>
                <a:gd name="T64" fmla="*/ 439 w 782"/>
                <a:gd name="T65" fmla="*/ 1027 h 1030"/>
                <a:gd name="T66" fmla="*/ 342 w 782"/>
                <a:gd name="T67" fmla="*/ 1027 h 1030"/>
                <a:gd name="T68" fmla="*/ 249 w 782"/>
                <a:gd name="T69" fmla="*/ 1003 h 1030"/>
                <a:gd name="T70" fmla="*/ 167 w 782"/>
                <a:gd name="T71" fmla="*/ 959 h 1030"/>
                <a:gd name="T72" fmla="*/ 98 w 782"/>
                <a:gd name="T73" fmla="*/ 898 h 1030"/>
                <a:gd name="T74" fmla="*/ 46 w 782"/>
                <a:gd name="T75" fmla="*/ 822 h 1030"/>
                <a:gd name="T76" fmla="*/ 12 w 782"/>
                <a:gd name="T77" fmla="*/ 735 h 1030"/>
                <a:gd name="T78" fmla="*/ 0 w 782"/>
                <a:gd name="T79" fmla="*/ 639 h 1030"/>
                <a:gd name="T80" fmla="*/ 12 w 782"/>
                <a:gd name="T81" fmla="*/ 541 h 1030"/>
                <a:gd name="T82" fmla="*/ 47 w 782"/>
                <a:gd name="T83" fmla="*/ 453 h 1030"/>
                <a:gd name="T84" fmla="*/ 101 w 782"/>
                <a:gd name="T85" fmla="*/ 375 h 1030"/>
                <a:gd name="T86" fmla="*/ 173 w 782"/>
                <a:gd name="T87" fmla="*/ 314 h 1030"/>
                <a:gd name="T88" fmla="*/ 257 w 782"/>
                <a:gd name="T89" fmla="*/ 271 h 1030"/>
                <a:gd name="T90" fmla="*/ 304 w 782"/>
                <a:gd name="T91" fmla="*/ 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2" h="1030">
                  <a:moveTo>
                    <a:pt x="390" y="458"/>
                  </a:moveTo>
                  <a:lnTo>
                    <a:pt x="359" y="461"/>
                  </a:lnTo>
                  <a:lnTo>
                    <a:pt x="328" y="469"/>
                  </a:lnTo>
                  <a:lnTo>
                    <a:pt x="299" y="483"/>
                  </a:lnTo>
                  <a:lnTo>
                    <a:pt x="274" y="501"/>
                  </a:lnTo>
                  <a:lnTo>
                    <a:pt x="252" y="523"/>
                  </a:lnTo>
                  <a:lnTo>
                    <a:pt x="235" y="548"/>
                  </a:lnTo>
                  <a:lnTo>
                    <a:pt x="222" y="576"/>
                  </a:lnTo>
                  <a:lnTo>
                    <a:pt x="213" y="607"/>
                  </a:lnTo>
                  <a:lnTo>
                    <a:pt x="210" y="639"/>
                  </a:lnTo>
                  <a:lnTo>
                    <a:pt x="213" y="671"/>
                  </a:lnTo>
                  <a:lnTo>
                    <a:pt x="222" y="702"/>
                  </a:lnTo>
                  <a:lnTo>
                    <a:pt x="235" y="729"/>
                  </a:lnTo>
                  <a:lnTo>
                    <a:pt x="252" y="754"/>
                  </a:lnTo>
                  <a:lnTo>
                    <a:pt x="274" y="776"/>
                  </a:lnTo>
                  <a:lnTo>
                    <a:pt x="299" y="795"/>
                  </a:lnTo>
                  <a:lnTo>
                    <a:pt x="328" y="808"/>
                  </a:lnTo>
                  <a:lnTo>
                    <a:pt x="359" y="817"/>
                  </a:lnTo>
                  <a:lnTo>
                    <a:pt x="390" y="819"/>
                  </a:lnTo>
                  <a:lnTo>
                    <a:pt x="423" y="817"/>
                  </a:lnTo>
                  <a:lnTo>
                    <a:pt x="454" y="808"/>
                  </a:lnTo>
                  <a:lnTo>
                    <a:pt x="482" y="795"/>
                  </a:lnTo>
                  <a:lnTo>
                    <a:pt x="507" y="776"/>
                  </a:lnTo>
                  <a:lnTo>
                    <a:pt x="529" y="754"/>
                  </a:lnTo>
                  <a:lnTo>
                    <a:pt x="547" y="729"/>
                  </a:lnTo>
                  <a:lnTo>
                    <a:pt x="560" y="702"/>
                  </a:lnTo>
                  <a:lnTo>
                    <a:pt x="569" y="671"/>
                  </a:lnTo>
                  <a:lnTo>
                    <a:pt x="572" y="639"/>
                  </a:lnTo>
                  <a:lnTo>
                    <a:pt x="569" y="607"/>
                  </a:lnTo>
                  <a:lnTo>
                    <a:pt x="560" y="576"/>
                  </a:lnTo>
                  <a:lnTo>
                    <a:pt x="547" y="548"/>
                  </a:lnTo>
                  <a:lnTo>
                    <a:pt x="529" y="523"/>
                  </a:lnTo>
                  <a:lnTo>
                    <a:pt x="507" y="501"/>
                  </a:lnTo>
                  <a:lnTo>
                    <a:pt x="482" y="483"/>
                  </a:lnTo>
                  <a:lnTo>
                    <a:pt x="454" y="469"/>
                  </a:lnTo>
                  <a:lnTo>
                    <a:pt x="423" y="461"/>
                  </a:lnTo>
                  <a:lnTo>
                    <a:pt x="390" y="458"/>
                  </a:lnTo>
                  <a:close/>
                  <a:moveTo>
                    <a:pt x="304" y="0"/>
                  </a:moveTo>
                  <a:lnTo>
                    <a:pt x="347" y="4"/>
                  </a:lnTo>
                  <a:lnTo>
                    <a:pt x="390" y="5"/>
                  </a:lnTo>
                  <a:lnTo>
                    <a:pt x="435" y="3"/>
                  </a:lnTo>
                  <a:lnTo>
                    <a:pt x="478" y="0"/>
                  </a:lnTo>
                  <a:lnTo>
                    <a:pt x="478" y="257"/>
                  </a:lnTo>
                  <a:lnTo>
                    <a:pt x="525" y="271"/>
                  </a:lnTo>
                  <a:lnTo>
                    <a:pt x="569" y="290"/>
                  </a:lnTo>
                  <a:lnTo>
                    <a:pt x="609" y="314"/>
                  </a:lnTo>
                  <a:lnTo>
                    <a:pt x="646" y="343"/>
                  </a:lnTo>
                  <a:lnTo>
                    <a:pt x="680" y="375"/>
                  </a:lnTo>
                  <a:lnTo>
                    <a:pt x="710" y="412"/>
                  </a:lnTo>
                  <a:lnTo>
                    <a:pt x="735" y="453"/>
                  </a:lnTo>
                  <a:lnTo>
                    <a:pt x="755" y="495"/>
                  </a:lnTo>
                  <a:lnTo>
                    <a:pt x="770" y="541"/>
                  </a:lnTo>
                  <a:lnTo>
                    <a:pt x="779" y="589"/>
                  </a:lnTo>
                  <a:lnTo>
                    <a:pt x="782" y="639"/>
                  </a:lnTo>
                  <a:lnTo>
                    <a:pt x="779" y="688"/>
                  </a:lnTo>
                  <a:lnTo>
                    <a:pt x="770" y="735"/>
                  </a:lnTo>
                  <a:lnTo>
                    <a:pt x="756" y="780"/>
                  </a:lnTo>
                  <a:lnTo>
                    <a:pt x="736" y="822"/>
                  </a:lnTo>
                  <a:lnTo>
                    <a:pt x="712" y="862"/>
                  </a:lnTo>
                  <a:lnTo>
                    <a:pt x="683" y="898"/>
                  </a:lnTo>
                  <a:lnTo>
                    <a:pt x="651" y="931"/>
                  </a:lnTo>
                  <a:lnTo>
                    <a:pt x="615" y="959"/>
                  </a:lnTo>
                  <a:lnTo>
                    <a:pt x="574" y="984"/>
                  </a:lnTo>
                  <a:lnTo>
                    <a:pt x="531" y="1003"/>
                  </a:lnTo>
                  <a:lnTo>
                    <a:pt x="487" y="1018"/>
                  </a:lnTo>
                  <a:lnTo>
                    <a:pt x="439" y="1027"/>
                  </a:lnTo>
                  <a:lnTo>
                    <a:pt x="390" y="1030"/>
                  </a:lnTo>
                  <a:lnTo>
                    <a:pt x="342" y="1027"/>
                  </a:lnTo>
                  <a:lnTo>
                    <a:pt x="295" y="1018"/>
                  </a:lnTo>
                  <a:lnTo>
                    <a:pt x="249" y="1003"/>
                  </a:lnTo>
                  <a:lnTo>
                    <a:pt x="208" y="984"/>
                  </a:lnTo>
                  <a:lnTo>
                    <a:pt x="167" y="959"/>
                  </a:lnTo>
                  <a:lnTo>
                    <a:pt x="131" y="931"/>
                  </a:lnTo>
                  <a:lnTo>
                    <a:pt x="98" y="898"/>
                  </a:lnTo>
                  <a:lnTo>
                    <a:pt x="70" y="862"/>
                  </a:lnTo>
                  <a:lnTo>
                    <a:pt x="46" y="822"/>
                  </a:lnTo>
                  <a:lnTo>
                    <a:pt x="26" y="780"/>
                  </a:lnTo>
                  <a:lnTo>
                    <a:pt x="12" y="735"/>
                  </a:lnTo>
                  <a:lnTo>
                    <a:pt x="3" y="688"/>
                  </a:lnTo>
                  <a:lnTo>
                    <a:pt x="0" y="639"/>
                  </a:lnTo>
                  <a:lnTo>
                    <a:pt x="3" y="589"/>
                  </a:lnTo>
                  <a:lnTo>
                    <a:pt x="12" y="541"/>
                  </a:lnTo>
                  <a:lnTo>
                    <a:pt x="27" y="495"/>
                  </a:lnTo>
                  <a:lnTo>
                    <a:pt x="47" y="453"/>
                  </a:lnTo>
                  <a:lnTo>
                    <a:pt x="72" y="412"/>
                  </a:lnTo>
                  <a:lnTo>
                    <a:pt x="101" y="375"/>
                  </a:lnTo>
                  <a:lnTo>
                    <a:pt x="135" y="343"/>
                  </a:lnTo>
                  <a:lnTo>
                    <a:pt x="173" y="314"/>
                  </a:lnTo>
                  <a:lnTo>
                    <a:pt x="213" y="290"/>
                  </a:lnTo>
                  <a:lnTo>
                    <a:pt x="257" y="271"/>
                  </a:lnTo>
                  <a:lnTo>
                    <a:pt x="304" y="257"/>
                  </a:lnTo>
                  <a:lnTo>
                    <a:pt x="3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174"/>
            <p:cNvSpPr>
              <a:spLocks noEditPoints="1"/>
            </p:cNvSpPr>
            <p:nvPr/>
          </p:nvSpPr>
          <p:spPr bwMode="auto">
            <a:xfrm>
              <a:off x="10377488" y="5357813"/>
              <a:ext cx="142875" cy="144462"/>
            </a:xfrm>
            <a:custGeom>
              <a:avLst/>
              <a:gdLst>
                <a:gd name="T0" fmla="*/ 468 w 904"/>
                <a:gd name="T1" fmla="*/ 339 h 905"/>
                <a:gd name="T2" fmla="*/ 411 w 904"/>
                <a:gd name="T3" fmla="*/ 365 h 905"/>
                <a:gd name="T4" fmla="*/ 365 w 904"/>
                <a:gd name="T5" fmla="*/ 411 h 905"/>
                <a:gd name="T6" fmla="*/ 339 w 904"/>
                <a:gd name="T7" fmla="*/ 468 h 905"/>
                <a:gd name="T8" fmla="*/ 333 w 904"/>
                <a:gd name="T9" fmla="*/ 529 h 905"/>
                <a:gd name="T10" fmla="*/ 350 w 904"/>
                <a:gd name="T11" fmla="*/ 590 h 905"/>
                <a:gd name="T12" fmla="*/ 386 w 904"/>
                <a:gd name="T13" fmla="*/ 642 h 905"/>
                <a:gd name="T14" fmla="*/ 439 w 904"/>
                <a:gd name="T15" fmla="*/ 679 h 905"/>
                <a:gd name="T16" fmla="*/ 498 w 904"/>
                <a:gd name="T17" fmla="*/ 695 h 905"/>
                <a:gd name="T18" fmla="*/ 560 w 904"/>
                <a:gd name="T19" fmla="*/ 689 h 905"/>
                <a:gd name="T20" fmla="*/ 618 w 904"/>
                <a:gd name="T21" fmla="*/ 663 h 905"/>
                <a:gd name="T22" fmla="*/ 662 w 904"/>
                <a:gd name="T23" fmla="*/ 617 h 905"/>
                <a:gd name="T24" fmla="*/ 689 w 904"/>
                <a:gd name="T25" fmla="*/ 560 h 905"/>
                <a:gd name="T26" fmla="*/ 694 w 904"/>
                <a:gd name="T27" fmla="*/ 499 h 905"/>
                <a:gd name="T28" fmla="*/ 679 w 904"/>
                <a:gd name="T29" fmla="*/ 439 h 905"/>
                <a:gd name="T30" fmla="*/ 642 w 904"/>
                <a:gd name="T31" fmla="*/ 386 h 905"/>
                <a:gd name="T32" fmla="*/ 589 w 904"/>
                <a:gd name="T33" fmla="*/ 350 h 905"/>
                <a:gd name="T34" fmla="*/ 529 w 904"/>
                <a:gd name="T35" fmla="*/ 334 h 905"/>
                <a:gd name="T36" fmla="*/ 124 w 904"/>
                <a:gd name="T37" fmla="*/ 0 h 905"/>
                <a:gd name="T38" fmla="*/ 344 w 904"/>
                <a:gd name="T39" fmla="*/ 161 h 905"/>
                <a:gd name="T40" fmla="*/ 427 w 904"/>
                <a:gd name="T41" fmla="*/ 132 h 905"/>
                <a:gd name="T42" fmla="*/ 513 w 904"/>
                <a:gd name="T43" fmla="*/ 122 h 905"/>
                <a:gd name="T44" fmla="*/ 598 w 904"/>
                <a:gd name="T45" fmla="*/ 132 h 905"/>
                <a:gd name="T46" fmla="*/ 680 w 904"/>
                <a:gd name="T47" fmla="*/ 160 h 905"/>
                <a:gd name="T48" fmla="*/ 757 w 904"/>
                <a:gd name="T49" fmla="*/ 207 h 905"/>
                <a:gd name="T50" fmla="*/ 821 w 904"/>
                <a:gd name="T51" fmla="*/ 271 h 905"/>
                <a:gd name="T52" fmla="*/ 867 w 904"/>
                <a:gd name="T53" fmla="*/ 347 h 905"/>
                <a:gd name="T54" fmla="*/ 895 w 904"/>
                <a:gd name="T55" fmla="*/ 429 h 905"/>
                <a:gd name="T56" fmla="*/ 904 w 904"/>
                <a:gd name="T57" fmla="*/ 514 h 905"/>
                <a:gd name="T58" fmla="*/ 895 w 904"/>
                <a:gd name="T59" fmla="*/ 599 h 905"/>
                <a:gd name="T60" fmla="*/ 867 w 904"/>
                <a:gd name="T61" fmla="*/ 681 h 905"/>
                <a:gd name="T62" fmla="*/ 821 w 904"/>
                <a:gd name="T63" fmla="*/ 756 h 905"/>
                <a:gd name="T64" fmla="*/ 757 w 904"/>
                <a:gd name="T65" fmla="*/ 820 h 905"/>
                <a:gd name="T66" fmla="*/ 681 w 904"/>
                <a:gd name="T67" fmla="*/ 867 h 905"/>
                <a:gd name="T68" fmla="*/ 599 w 904"/>
                <a:gd name="T69" fmla="*/ 896 h 905"/>
                <a:gd name="T70" fmla="*/ 514 w 904"/>
                <a:gd name="T71" fmla="*/ 905 h 905"/>
                <a:gd name="T72" fmla="*/ 428 w 904"/>
                <a:gd name="T73" fmla="*/ 896 h 905"/>
                <a:gd name="T74" fmla="*/ 346 w 904"/>
                <a:gd name="T75" fmla="*/ 867 h 905"/>
                <a:gd name="T76" fmla="*/ 271 w 904"/>
                <a:gd name="T77" fmla="*/ 820 h 905"/>
                <a:gd name="T78" fmla="*/ 206 w 904"/>
                <a:gd name="T79" fmla="*/ 756 h 905"/>
                <a:gd name="T80" fmla="*/ 160 w 904"/>
                <a:gd name="T81" fmla="*/ 680 h 905"/>
                <a:gd name="T82" fmla="*/ 132 w 904"/>
                <a:gd name="T83" fmla="*/ 598 h 905"/>
                <a:gd name="T84" fmla="*/ 123 w 904"/>
                <a:gd name="T85" fmla="*/ 513 h 905"/>
                <a:gd name="T86" fmla="*/ 132 w 904"/>
                <a:gd name="T87" fmla="*/ 427 h 905"/>
                <a:gd name="T88" fmla="*/ 160 w 904"/>
                <a:gd name="T89" fmla="*/ 345 h 905"/>
                <a:gd name="T90" fmla="*/ 0 w 904"/>
                <a:gd name="T91" fmla="*/ 124 h 905"/>
                <a:gd name="T92" fmla="*/ 86 w 904"/>
                <a:gd name="T93" fmla="*/ 45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04" h="905">
                  <a:moveTo>
                    <a:pt x="498" y="334"/>
                  </a:moveTo>
                  <a:lnTo>
                    <a:pt x="468" y="339"/>
                  </a:lnTo>
                  <a:lnTo>
                    <a:pt x="438" y="349"/>
                  </a:lnTo>
                  <a:lnTo>
                    <a:pt x="411" y="365"/>
                  </a:lnTo>
                  <a:lnTo>
                    <a:pt x="386" y="386"/>
                  </a:lnTo>
                  <a:lnTo>
                    <a:pt x="365" y="411"/>
                  </a:lnTo>
                  <a:lnTo>
                    <a:pt x="350" y="439"/>
                  </a:lnTo>
                  <a:lnTo>
                    <a:pt x="339" y="468"/>
                  </a:lnTo>
                  <a:lnTo>
                    <a:pt x="333" y="499"/>
                  </a:lnTo>
                  <a:lnTo>
                    <a:pt x="333" y="529"/>
                  </a:lnTo>
                  <a:lnTo>
                    <a:pt x="339" y="560"/>
                  </a:lnTo>
                  <a:lnTo>
                    <a:pt x="350" y="590"/>
                  </a:lnTo>
                  <a:lnTo>
                    <a:pt x="365" y="617"/>
                  </a:lnTo>
                  <a:lnTo>
                    <a:pt x="386" y="642"/>
                  </a:lnTo>
                  <a:lnTo>
                    <a:pt x="411" y="663"/>
                  </a:lnTo>
                  <a:lnTo>
                    <a:pt x="439" y="679"/>
                  </a:lnTo>
                  <a:lnTo>
                    <a:pt x="468" y="689"/>
                  </a:lnTo>
                  <a:lnTo>
                    <a:pt x="498" y="695"/>
                  </a:lnTo>
                  <a:lnTo>
                    <a:pt x="530" y="695"/>
                  </a:lnTo>
                  <a:lnTo>
                    <a:pt x="560" y="689"/>
                  </a:lnTo>
                  <a:lnTo>
                    <a:pt x="589" y="679"/>
                  </a:lnTo>
                  <a:lnTo>
                    <a:pt x="618" y="663"/>
                  </a:lnTo>
                  <a:lnTo>
                    <a:pt x="642" y="642"/>
                  </a:lnTo>
                  <a:lnTo>
                    <a:pt x="662" y="617"/>
                  </a:lnTo>
                  <a:lnTo>
                    <a:pt x="679" y="590"/>
                  </a:lnTo>
                  <a:lnTo>
                    <a:pt x="689" y="560"/>
                  </a:lnTo>
                  <a:lnTo>
                    <a:pt x="694" y="529"/>
                  </a:lnTo>
                  <a:lnTo>
                    <a:pt x="694" y="499"/>
                  </a:lnTo>
                  <a:lnTo>
                    <a:pt x="689" y="468"/>
                  </a:lnTo>
                  <a:lnTo>
                    <a:pt x="679" y="439"/>
                  </a:lnTo>
                  <a:lnTo>
                    <a:pt x="662" y="411"/>
                  </a:lnTo>
                  <a:lnTo>
                    <a:pt x="642" y="386"/>
                  </a:lnTo>
                  <a:lnTo>
                    <a:pt x="617" y="365"/>
                  </a:lnTo>
                  <a:lnTo>
                    <a:pt x="589" y="350"/>
                  </a:lnTo>
                  <a:lnTo>
                    <a:pt x="560" y="339"/>
                  </a:lnTo>
                  <a:lnTo>
                    <a:pt x="529" y="334"/>
                  </a:lnTo>
                  <a:lnTo>
                    <a:pt x="498" y="334"/>
                  </a:lnTo>
                  <a:close/>
                  <a:moveTo>
                    <a:pt x="124" y="0"/>
                  </a:moveTo>
                  <a:lnTo>
                    <a:pt x="306" y="183"/>
                  </a:lnTo>
                  <a:lnTo>
                    <a:pt x="344" y="161"/>
                  </a:lnTo>
                  <a:lnTo>
                    <a:pt x="385" y="144"/>
                  </a:lnTo>
                  <a:lnTo>
                    <a:pt x="427" y="132"/>
                  </a:lnTo>
                  <a:lnTo>
                    <a:pt x="470" y="126"/>
                  </a:lnTo>
                  <a:lnTo>
                    <a:pt x="513" y="122"/>
                  </a:lnTo>
                  <a:lnTo>
                    <a:pt x="555" y="125"/>
                  </a:lnTo>
                  <a:lnTo>
                    <a:pt x="598" y="132"/>
                  </a:lnTo>
                  <a:lnTo>
                    <a:pt x="640" y="143"/>
                  </a:lnTo>
                  <a:lnTo>
                    <a:pt x="680" y="160"/>
                  </a:lnTo>
                  <a:lnTo>
                    <a:pt x="719" y="182"/>
                  </a:lnTo>
                  <a:lnTo>
                    <a:pt x="757" y="207"/>
                  </a:lnTo>
                  <a:lnTo>
                    <a:pt x="790" y="237"/>
                  </a:lnTo>
                  <a:lnTo>
                    <a:pt x="821" y="271"/>
                  </a:lnTo>
                  <a:lnTo>
                    <a:pt x="846" y="308"/>
                  </a:lnTo>
                  <a:lnTo>
                    <a:pt x="867" y="347"/>
                  </a:lnTo>
                  <a:lnTo>
                    <a:pt x="883" y="387"/>
                  </a:lnTo>
                  <a:lnTo>
                    <a:pt x="895" y="429"/>
                  </a:lnTo>
                  <a:lnTo>
                    <a:pt x="902" y="471"/>
                  </a:lnTo>
                  <a:lnTo>
                    <a:pt x="904" y="514"/>
                  </a:lnTo>
                  <a:lnTo>
                    <a:pt x="902" y="557"/>
                  </a:lnTo>
                  <a:lnTo>
                    <a:pt x="895" y="599"/>
                  </a:lnTo>
                  <a:lnTo>
                    <a:pt x="883" y="641"/>
                  </a:lnTo>
                  <a:lnTo>
                    <a:pt x="867" y="681"/>
                  </a:lnTo>
                  <a:lnTo>
                    <a:pt x="846" y="720"/>
                  </a:lnTo>
                  <a:lnTo>
                    <a:pt x="821" y="756"/>
                  </a:lnTo>
                  <a:lnTo>
                    <a:pt x="790" y="791"/>
                  </a:lnTo>
                  <a:lnTo>
                    <a:pt x="757" y="820"/>
                  </a:lnTo>
                  <a:lnTo>
                    <a:pt x="719" y="847"/>
                  </a:lnTo>
                  <a:lnTo>
                    <a:pt x="681" y="867"/>
                  </a:lnTo>
                  <a:lnTo>
                    <a:pt x="641" y="884"/>
                  </a:lnTo>
                  <a:lnTo>
                    <a:pt x="599" y="896"/>
                  </a:lnTo>
                  <a:lnTo>
                    <a:pt x="556" y="902"/>
                  </a:lnTo>
                  <a:lnTo>
                    <a:pt x="514" y="905"/>
                  </a:lnTo>
                  <a:lnTo>
                    <a:pt x="471" y="902"/>
                  </a:lnTo>
                  <a:lnTo>
                    <a:pt x="428" y="896"/>
                  </a:lnTo>
                  <a:lnTo>
                    <a:pt x="387" y="884"/>
                  </a:lnTo>
                  <a:lnTo>
                    <a:pt x="346" y="867"/>
                  </a:lnTo>
                  <a:lnTo>
                    <a:pt x="308" y="847"/>
                  </a:lnTo>
                  <a:lnTo>
                    <a:pt x="271" y="820"/>
                  </a:lnTo>
                  <a:lnTo>
                    <a:pt x="237" y="791"/>
                  </a:lnTo>
                  <a:lnTo>
                    <a:pt x="206" y="756"/>
                  </a:lnTo>
                  <a:lnTo>
                    <a:pt x="181" y="720"/>
                  </a:lnTo>
                  <a:lnTo>
                    <a:pt x="160" y="680"/>
                  </a:lnTo>
                  <a:lnTo>
                    <a:pt x="144" y="640"/>
                  </a:lnTo>
                  <a:lnTo>
                    <a:pt x="132" y="598"/>
                  </a:lnTo>
                  <a:lnTo>
                    <a:pt x="125" y="556"/>
                  </a:lnTo>
                  <a:lnTo>
                    <a:pt x="123" y="513"/>
                  </a:lnTo>
                  <a:lnTo>
                    <a:pt x="125" y="469"/>
                  </a:lnTo>
                  <a:lnTo>
                    <a:pt x="132" y="427"/>
                  </a:lnTo>
                  <a:lnTo>
                    <a:pt x="144" y="385"/>
                  </a:lnTo>
                  <a:lnTo>
                    <a:pt x="160" y="345"/>
                  </a:lnTo>
                  <a:lnTo>
                    <a:pt x="182" y="306"/>
                  </a:lnTo>
                  <a:lnTo>
                    <a:pt x="0" y="124"/>
                  </a:lnTo>
                  <a:lnTo>
                    <a:pt x="44" y="86"/>
                  </a:lnTo>
                  <a:lnTo>
                    <a:pt x="86" y="45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76"/>
            <p:cNvSpPr>
              <a:spLocks noEditPoints="1"/>
            </p:cNvSpPr>
            <p:nvPr/>
          </p:nvSpPr>
          <p:spPr bwMode="auto">
            <a:xfrm>
              <a:off x="10080626" y="5357813"/>
              <a:ext cx="144463" cy="144462"/>
            </a:xfrm>
            <a:custGeom>
              <a:avLst/>
              <a:gdLst>
                <a:gd name="T0" fmla="*/ 375 w 904"/>
                <a:gd name="T1" fmla="*/ 334 h 905"/>
                <a:gd name="T2" fmla="*/ 315 w 904"/>
                <a:gd name="T3" fmla="*/ 350 h 905"/>
                <a:gd name="T4" fmla="*/ 263 w 904"/>
                <a:gd name="T5" fmla="*/ 386 h 905"/>
                <a:gd name="T6" fmla="*/ 226 w 904"/>
                <a:gd name="T7" fmla="*/ 439 h 905"/>
                <a:gd name="T8" fmla="*/ 210 w 904"/>
                <a:gd name="T9" fmla="*/ 499 h 905"/>
                <a:gd name="T10" fmla="*/ 216 w 904"/>
                <a:gd name="T11" fmla="*/ 560 h 905"/>
                <a:gd name="T12" fmla="*/ 242 w 904"/>
                <a:gd name="T13" fmla="*/ 617 h 905"/>
                <a:gd name="T14" fmla="*/ 288 w 904"/>
                <a:gd name="T15" fmla="*/ 663 h 905"/>
                <a:gd name="T16" fmla="*/ 345 w 904"/>
                <a:gd name="T17" fmla="*/ 689 h 905"/>
                <a:gd name="T18" fmla="*/ 406 w 904"/>
                <a:gd name="T19" fmla="*/ 695 h 905"/>
                <a:gd name="T20" fmla="*/ 466 w 904"/>
                <a:gd name="T21" fmla="*/ 679 h 905"/>
                <a:gd name="T22" fmla="*/ 519 w 904"/>
                <a:gd name="T23" fmla="*/ 642 h 905"/>
                <a:gd name="T24" fmla="*/ 555 w 904"/>
                <a:gd name="T25" fmla="*/ 590 h 905"/>
                <a:gd name="T26" fmla="*/ 570 w 904"/>
                <a:gd name="T27" fmla="*/ 529 h 905"/>
                <a:gd name="T28" fmla="*/ 566 w 904"/>
                <a:gd name="T29" fmla="*/ 468 h 905"/>
                <a:gd name="T30" fmla="*/ 540 w 904"/>
                <a:gd name="T31" fmla="*/ 411 h 905"/>
                <a:gd name="T32" fmla="*/ 494 w 904"/>
                <a:gd name="T33" fmla="*/ 365 h 905"/>
                <a:gd name="T34" fmla="*/ 436 w 904"/>
                <a:gd name="T35" fmla="*/ 339 h 905"/>
                <a:gd name="T36" fmla="*/ 780 w 904"/>
                <a:gd name="T37" fmla="*/ 0 h 905"/>
                <a:gd name="T38" fmla="*/ 860 w 904"/>
                <a:gd name="T39" fmla="*/ 86 h 905"/>
                <a:gd name="T40" fmla="*/ 722 w 904"/>
                <a:gd name="T41" fmla="*/ 306 h 905"/>
                <a:gd name="T42" fmla="*/ 761 w 904"/>
                <a:gd name="T43" fmla="*/ 385 h 905"/>
                <a:gd name="T44" fmla="*/ 779 w 904"/>
                <a:gd name="T45" fmla="*/ 469 h 905"/>
                <a:gd name="T46" fmla="*/ 779 w 904"/>
                <a:gd name="T47" fmla="*/ 556 h 905"/>
                <a:gd name="T48" fmla="*/ 761 w 904"/>
                <a:gd name="T49" fmla="*/ 640 h 905"/>
                <a:gd name="T50" fmla="*/ 723 w 904"/>
                <a:gd name="T51" fmla="*/ 720 h 905"/>
                <a:gd name="T52" fmla="*/ 668 w 904"/>
                <a:gd name="T53" fmla="*/ 791 h 905"/>
                <a:gd name="T54" fmla="*/ 597 w 904"/>
                <a:gd name="T55" fmla="*/ 847 h 905"/>
                <a:gd name="T56" fmla="*/ 518 w 904"/>
                <a:gd name="T57" fmla="*/ 884 h 905"/>
                <a:gd name="T58" fmla="*/ 434 w 904"/>
                <a:gd name="T59" fmla="*/ 902 h 905"/>
                <a:gd name="T60" fmla="*/ 348 w 904"/>
                <a:gd name="T61" fmla="*/ 902 h 905"/>
                <a:gd name="T62" fmla="*/ 264 w 904"/>
                <a:gd name="T63" fmla="*/ 884 h 905"/>
                <a:gd name="T64" fmla="*/ 185 w 904"/>
                <a:gd name="T65" fmla="*/ 847 h 905"/>
                <a:gd name="T66" fmla="*/ 114 w 904"/>
                <a:gd name="T67" fmla="*/ 791 h 905"/>
                <a:gd name="T68" fmla="*/ 58 w 904"/>
                <a:gd name="T69" fmla="*/ 720 h 905"/>
                <a:gd name="T70" fmla="*/ 21 w 904"/>
                <a:gd name="T71" fmla="*/ 641 h 905"/>
                <a:gd name="T72" fmla="*/ 3 w 904"/>
                <a:gd name="T73" fmla="*/ 557 h 905"/>
                <a:gd name="T74" fmla="*/ 3 w 904"/>
                <a:gd name="T75" fmla="*/ 471 h 905"/>
                <a:gd name="T76" fmla="*/ 21 w 904"/>
                <a:gd name="T77" fmla="*/ 387 h 905"/>
                <a:gd name="T78" fmla="*/ 58 w 904"/>
                <a:gd name="T79" fmla="*/ 308 h 905"/>
                <a:gd name="T80" fmla="*/ 114 w 904"/>
                <a:gd name="T81" fmla="*/ 237 h 905"/>
                <a:gd name="T82" fmla="*/ 185 w 904"/>
                <a:gd name="T83" fmla="*/ 182 h 905"/>
                <a:gd name="T84" fmla="*/ 265 w 904"/>
                <a:gd name="T85" fmla="*/ 143 h 905"/>
                <a:gd name="T86" fmla="*/ 349 w 904"/>
                <a:gd name="T87" fmla="*/ 125 h 905"/>
                <a:gd name="T88" fmla="*/ 435 w 904"/>
                <a:gd name="T89" fmla="*/ 126 h 905"/>
                <a:gd name="T90" fmla="*/ 519 w 904"/>
                <a:gd name="T91" fmla="*/ 144 h 905"/>
                <a:gd name="T92" fmla="*/ 599 w 904"/>
                <a:gd name="T93" fmla="*/ 183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04" h="905">
                  <a:moveTo>
                    <a:pt x="406" y="334"/>
                  </a:moveTo>
                  <a:lnTo>
                    <a:pt x="375" y="334"/>
                  </a:lnTo>
                  <a:lnTo>
                    <a:pt x="344" y="339"/>
                  </a:lnTo>
                  <a:lnTo>
                    <a:pt x="315" y="350"/>
                  </a:lnTo>
                  <a:lnTo>
                    <a:pt x="287" y="365"/>
                  </a:lnTo>
                  <a:lnTo>
                    <a:pt x="263" y="386"/>
                  </a:lnTo>
                  <a:lnTo>
                    <a:pt x="242" y="411"/>
                  </a:lnTo>
                  <a:lnTo>
                    <a:pt x="226" y="439"/>
                  </a:lnTo>
                  <a:lnTo>
                    <a:pt x="216" y="468"/>
                  </a:lnTo>
                  <a:lnTo>
                    <a:pt x="210" y="499"/>
                  </a:lnTo>
                  <a:lnTo>
                    <a:pt x="210" y="529"/>
                  </a:lnTo>
                  <a:lnTo>
                    <a:pt x="216" y="560"/>
                  </a:lnTo>
                  <a:lnTo>
                    <a:pt x="226" y="590"/>
                  </a:lnTo>
                  <a:lnTo>
                    <a:pt x="242" y="617"/>
                  </a:lnTo>
                  <a:lnTo>
                    <a:pt x="263" y="642"/>
                  </a:lnTo>
                  <a:lnTo>
                    <a:pt x="288" y="663"/>
                  </a:lnTo>
                  <a:lnTo>
                    <a:pt x="315" y="679"/>
                  </a:lnTo>
                  <a:lnTo>
                    <a:pt x="345" y="689"/>
                  </a:lnTo>
                  <a:lnTo>
                    <a:pt x="376" y="695"/>
                  </a:lnTo>
                  <a:lnTo>
                    <a:pt x="406" y="695"/>
                  </a:lnTo>
                  <a:lnTo>
                    <a:pt x="437" y="689"/>
                  </a:lnTo>
                  <a:lnTo>
                    <a:pt x="466" y="679"/>
                  </a:lnTo>
                  <a:lnTo>
                    <a:pt x="494" y="663"/>
                  </a:lnTo>
                  <a:lnTo>
                    <a:pt x="519" y="642"/>
                  </a:lnTo>
                  <a:lnTo>
                    <a:pt x="540" y="617"/>
                  </a:lnTo>
                  <a:lnTo>
                    <a:pt x="555" y="590"/>
                  </a:lnTo>
                  <a:lnTo>
                    <a:pt x="566" y="560"/>
                  </a:lnTo>
                  <a:lnTo>
                    <a:pt x="570" y="529"/>
                  </a:lnTo>
                  <a:lnTo>
                    <a:pt x="570" y="499"/>
                  </a:lnTo>
                  <a:lnTo>
                    <a:pt x="566" y="468"/>
                  </a:lnTo>
                  <a:lnTo>
                    <a:pt x="555" y="439"/>
                  </a:lnTo>
                  <a:lnTo>
                    <a:pt x="540" y="411"/>
                  </a:lnTo>
                  <a:lnTo>
                    <a:pt x="519" y="386"/>
                  </a:lnTo>
                  <a:lnTo>
                    <a:pt x="494" y="365"/>
                  </a:lnTo>
                  <a:lnTo>
                    <a:pt x="465" y="350"/>
                  </a:lnTo>
                  <a:lnTo>
                    <a:pt x="436" y="339"/>
                  </a:lnTo>
                  <a:lnTo>
                    <a:pt x="406" y="334"/>
                  </a:lnTo>
                  <a:close/>
                  <a:moveTo>
                    <a:pt x="780" y="0"/>
                  </a:moveTo>
                  <a:lnTo>
                    <a:pt x="819" y="45"/>
                  </a:lnTo>
                  <a:lnTo>
                    <a:pt x="860" y="86"/>
                  </a:lnTo>
                  <a:lnTo>
                    <a:pt x="904" y="124"/>
                  </a:lnTo>
                  <a:lnTo>
                    <a:pt x="722" y="306"/>
                  </a:lnTo>
                  <a:lnTo>
                    <a:pt x="743" y="345"/>
                  </a:lnTo>
                  <a:lnTo>
                    <a:pt x="761" y="385"/>
                  </a:lnTo>
                  <a:lnTo>
                    <a:pt x="773" y="427"/>
                  </a:lnTo>
                  <a:lnTo>
                    <a:pt x="779" y="469"/>
                  </a:lnTo>
                  <a:lnTo>
                    <a:pt x="781" y="513"/>
                  </a:lnTo>
                  <a:lnTo>
                    <a:pt x="779" y="556"/>
                  </a:lnTo>
                  <a:lnTo>
                    <a:pt x="773" y="598"/>
                  </a:lnTo>
                  <a:lnTo>
                    <a:pt x="761" y="640"/>
                  </a:lnTo>
                  <a:lnTo>
                    <a:pt x="744" y="680"/>
                  </a:lnTo>
                  <a:lnTo>
                    <a:pt x="723" y="720"/>
                  </a:lnTo>
                  <a:lnTo>
                    <a:pt x="698" y="756"/>
                  </a:lnTo>
                  <a:lnTo>
                    <a:pt x="668" y="791"/>
                  </a:lnTo>
                  <a:lnTo>
                    <a:pt x="634" y="820"/>
                  </a:lnTo>
                  <a:lnTo>
                    <a:pt x="597" y="847"/>
                  </a:lnTo>
                  <a:lnTo>
                    <a:pt x="558" y="867"/>
                  </a:lnTo>
                  <a:lnTo>
                    <a:pt x="518" y="884"/>
                  </a:lnTo>
                  <a:lnTo>
                    <a:pt x="476" y="896"/>
                  </a:lnTo>
                  <a:lnTo>
                    <a:pt x="434" y="902"/>
                  </a:lnTo>
                  <a:lnTo>
                    <a:pt x="391" y="905"/>
                  </a:lnTo>
                  <a:lnTo>
                    <a:pt x="348" y="902"/>
                  </a:lnTo>
                  <a:lnTo>
                    <a:pt x="306" y="896"/>
                  </a:lnTo>
                  <a:lnTo>
                    <a:pt x="264" y="884"/>
                  </a:lnTo>
                  <a:lnTo>
                    <a:pt x="224" y="867"/>
                  </a:lnTo>
                  <a:lnTo>
                    <a:pt x="185" y="847"/>
                  </a:lnTo>
                  <a:lnTo>
                    <a:pt x="148" y="820"/>
                  </a:lnTo>
                  <a:lnTo>
                    <a:pt x="114" y="791"/>
                  </a:lnTo>
                  <a:lnTo>
                    <a:pt x="84" y="756"/>
                  </a:lnTo>
                  <a:lnTo>
                    <a:pt x="58" y="720"/>
                  </a:lnTo>
                  <a:lnTo>
                    <a:pt x="38" y="681"/>
                  </a:lnTo>
                  <a:lnTo>
                    <a:pt x="21" y="641"/>
                  </a:lnTo>
                  <a:lnTo>
                    <a:pt x="9" y="599"/>
                  </a:lnTo>
                  <a:lnTo>
                    <a:pt x="3" y="557"/>
                  </a:lnTo>
                  <a:lnTo>
                    <a:pt x="0" y="514"/>
                  </a:lnTo>
                  <a:lnTo>
                    <a:pt x="3" y="471"/>
                  </a:lnTo>
                  <a:lnTo>
                    <a:pt x="9" y="429"/>
                  </a:lnTo>
                  <a:lnTo>
                    <a:pt x="21" y="387"/>
                  </a:lnTo>
                  <a:lnTo>
                    <a:pt x="38" y="347"/>
                  </a:lnTo>
                  <a:lnTo>
                    <a:pt x="58" y="308"/>
                  </a:lnTo>
                  <a:lnTo>
                    <a:pt x="84" y="271"/>
                  </a:lnTo>
                  <a:lnTo>
                    <a:pt x="114" y="237"/>
                  </a:lnTo>
                  <a:lnTo>
                    <a:pt x="148" y="207"/>
                  </a:lnTo>
                  <a:lnTo>
                    <a:pt x="185" y="182"/>
                  </a:lnTo>
                  <a:lnTo>
                    <a:pt x="225" y="160"/>
                  </a:lnTo>
                  <a:lnTo>
                    <a:pt x="265" y="143"/>
                  </a:lnTo>
                  <a:lnTo>
                    <a:pt x="307" y="132"/>
                  </a:lnTo>
                  <a:lnTo>
                    <a:pt x="349" y="125"/>
                  </a:lnTo>
                  <a:lnTo>
                    <a:pt x="392" y="122"/>
                  </a:lnTo>
                  <a:lnTo>
                    <a:pt x="435" y="126"/>
                  </a:lnTo>
                  <a:lnTo>
                    <a:pt x="477" y="132"/>
                  </a:lnTo>
                  <a:lnTo>
                    <a:pt x="519" y="144"/>
                  </a:lnTo>
                  <a:lnTo>
                    <a:pt x="559" y="161"/>
                  </a:lnTo>
                  <a:lnTo>
                    <a:pt x="599" y="183"/>
                  </a:lnTo>
                  <a:lnTo>
                    <a:pt x="7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77"/>
            <p:cNvSpPr>
              <a:spLocks noEditPoints="1"/>
            </p:cNvSpPr>
            <p:nvPr/>
          </p:nvSpPr>
          <p:spPr bwMode="auto">
            <a:xfrm>
              <a:off x="10080626" y="5060950"/>
              <a:ext cx="144463" cy="144462"/>
            </a:xfrm>
            <a:custGeom>
              <a:avLst/>
              <a:gdLst>
                <a:gd name="T0" fmla="*/ 344 w 904"/>
                <a:gd name="T1" fmla="*/ 216 h 904"/>
                <a:gd name="T2" fmla="*/ 287 w 904"/>
                <a:gd name="T3" fmla="*/ 241 h 904"/>
                <a:gd name="T4" fmla="*/ 242 w 904"/>
                <a:gd name="T5" fmla="*/ 287 h 904"/>
                <a:gd name="T6" fmla="*/ 216 w 904"/>
                <a:gd name="T7" fmla="*/ 345 h 904"/>
                <a:gd name="T8" fmla="*/ 210 w 904"/>
                <a:gd name="T9" fmla="*/ 407 h 904"/>
                <a:gd name="T10" fmla="*/ 226 w 904"/>
                <a:gd name="T11" fmla="*/ 467 h 904"/>
                <a:gd name="T12" fmla="*/ 263 w 904"/>
                <a:gd name="T13" fmla="*/ 519 h 904"/>
                <a:gd name="T14" fmla="*/ 315 w 904"/>
                <a:gd name="T15" fmla="*/ 555 h 904"/>
                <a:gd name="T16" fmla="*/ 376 w 904"/>
                <a:gd name="T17" fmla="*/ 571 h 904"/>
                <a:gd name="T18" fmla="*/ 437 w 904"/>
                <a:gd name="T19" fmla="*/ 565 h 904"/>
                <a:gd name="T20" fmla="*/ 494 w 904"/>
                <a:gd name="T21" fmla="*/ 540 h 904"/>
                <a:gd name="T22" fmla="*/ 540 w 904"/>
                <a:gd name="T23" fmla="*/ 494 h 904"/>
                <a:gd name="T24" fmla="*/ 566 w 904"/>
                <a:gd name="T25" fmla="*/ 436 h 904"/>
                <a:gd name="T26" fmla="*/ 570 w 904"/>
                <a:gd name="T27" fmla="*/ 375 h 904"/>
                <a:gd name="T28" fmla="*/ 555 w 904"/>
                <a:gd name="T29" fmla="*/ 315 h 904"/>
                <a:gd name="T30" fmla="*/ 519 w 904"/>
                <a:gd name="T31" fmla="*/ 262 h 904"/>
                <a:gd name="T32" fmla="*/ 465 w 904"/>
                <a:gd name="T33" fmla="*/ 226 h 904"/>
                <a:gd name="T34" fmla="*/ 406 w 904"/>
                <a:gd name="T35" fmla="*/ 211 h 904"/>
                <a:gd name="T36" fmla="*/ 391 w 904"/>
                <a:gd name="T37" fmla="*/ 0 h 904"/>
                <a:gd name="T38" fmla="*/ 476 w 904"/>
                <a:gd name="T39" fmla="*/ 9 h 904"/>
                <a:gd name="T40" fmla="*/ 558 w 904"/>
                <a:gd name="T41" fmla="*/ 38 h 904"/>
                <a:gd name="T42" fmla="*/ 634 w 904"/>
                <a:gd name="T43" fmla="*/ 84 h 904"/>
                <a:gd name="T44" fmla="*/ 698 w 904"/>
                <a:gd name="T45" fmla="*/ 148 h 904"/>
                <a:gd name="T46" fmla="*/ 744 w 904"/>
                <a:gd name="T47" fmla="*/ 224 h 904"/>
                <a:gd name="T48" fmla="*/ 773 w 904"/>
                <a:gd name="T49" fmla="*/ 307 h 904"/>
                <a:gd name="T50" fmla="*/ 781 w 904"/>
                <a:gd name="T51" fmla="*/ 392 h 904"/>
                <a:gd name="T52" fmla="*/ 773 w 904"/>
                <a:gd name="T53" fmla="*/ 478 h 904"/>
                <a:gd name="T54" fmla="*/ 743 w 904"/>
                <a:gd name="T55" fmla="*/ 560 h 904"/>
                <a:gd name="T56" fmla="*/ 904 w 904"/>
                <a:gd name="T57" fmla="*/ 781 h 904"/>
                <a:gd name="T58" fmla="*/ 819 w 904"/>
                <a:gd name="T59" fmla="*/ 861 h 904"/>
                <a:gd name="T60" fmla="*/ 599 w 904"/>
                <a:gd name="T61" fmla="*/ 723 h 904"/>
                <a:gd name="T62" fmla="*/ 519 w 904"/>
                <a:gd name="T63" fmla="*/ 760 h 904"/>
                <a:gd name="T64" fmla="*/ 435 w 904"/>
                <a:gd name="T65" fmla="*/ 780 h 904"/>
                <a:gd name="T66" fmla="*/ 349 w 904"/>
                <a:gd name="T67" fmla="*/ 780 h 904"/>
                <a:gd name="T68" fmla="*/ 265 w 904"/>
                <a:gd name="T69" fmla="*/ 761 h 904"/>
                <a:gd name="T70" fmla="*/ 185 w 904"/>
                <a:gd name="T71" fmla="*/ 724 h 904"/>
                <a:gd name="T72" fmla="*/ 114 w 904"/>
                <a:gd name="T73" fmla="*/ 668 h 904"/>
                <a:gd name="T74" fmla="*/ 58 w 904"/>
                <a:gd name="T75" fmla="*/ 597 h 904"/>
                <a:gd name="T76" fmla="*/ 21 w 904"/>
                <a:gd name="T77" fmla="*/ 518 h 904"/>
                <a:gd name="T78" fmla="*/ 3 w 904"/>
                <a:gd name="T79" fmla="*/ 434 h 904"/>
                <a:gd name="T80" fmla="*/ 3 w 904"/>
                <a:gd name="T81" fmla="*/ 349 h 904"/>
                <a:gd name="T82" fmla="*/ 21 w 904"/>
                <a:gd name="T83" fmla="*/ 264 h 904"/>
                <a:gd name="T84" fmla="*/ 58 w 904"/>
                <a:gd name="T85" fmla="*/ 186 h 904"/>
                <a:gd name="T86" fmla="*/ 114 w 904"/>
                <a:gd name="T87" fmla="*/ 114 h 904"/>
                <a:gd name="T88" fmla="*/ 185 w 904"/>
                <a:gd name="T89" fmla="*/ 59 h 904"/>
                <a:gd name="T90" fmla="*/ 264 w 904"/>
                <a:gd name="T91" fmla="*/ 21 h 904"/>
                <a:gd name="T92" fmla="*/ 348 w 904"/>
                <a:gd name="T93" fmla="*/ 3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04" h="904">
                  <a:moveTo>
                    <a:pt x="375" y="211"/>
                  </a:moveTo>
                  <a:lnTo>
                    <a:pt x="344" y="216"/>
                  </a:lnTo>
                  <a:lnTo>
                    <a:pt x="315" y="226"/>
                  </a:lnTo>
                  <a:lnTo>
                    <a:pt x="287" y="241"/>
                  </a:lnTo>
                  <a:lnTo>
                    <a:pt x="263" y="262"/>
                  </a:lnTo>
                  <a:lnTo>
                    <a:pt x="242" y="287"/>
                  </a:lnTo>
                  <a:lnTo>
                    <a:pt x="226" y="316"/>
                  </a:lnTo>
                  <a:lnTo>
                    <a:pt x="216" y="345"/>
                  </a:lnTo>
                  <a:lnTo>
                    <a:pt x="210" y="376"/>
                  </a:lnTo>
                  <a:lnTo>
                    <a:pt x="210" y="407"/>
                  </a:lnTo>
                  <a:lnTo>
                    <a:pt x="216" y="437"/>
                  </a:lnTo>
                  <a:lnTo>
                    <a:pt x="226" y="467"/>
                  </a:lnTo>
                  <a:lnTo>
                    <a:pt x="242" y="494"/>
                  </a:lnTo>
                  <a:lnTo>
                    <a:pt x="263" y="519"/>
                  </a:lnTo>
                  <a:lnTo>
                    <a:pt x="288" y="540"/>
                  </a:lnTo>
                  <a:lnTo>
                    <a:pt x="315" y="555"/>
                  </a:lnTo>
                  <a:lnTo>
                    <a:pt x="345" y="565"/>
                  </a:lnTo>
                  <a:lnTo>
                    <a:pt x="376" y="571"/>
                  </a:lnTo>
                  <a:lnTo>
                    <a:pt x="406" y="571"/>
                  </a:lnTo>
                  <a:lnTo>
                    <a:pt x="437" y="565"/>
                  </a:lnTo>
                  <a:lnTo>
                    <a:pt x="466" y="555"/>
                  </a:lnTo>
                  <a:lnTo>
                    <a:pt x="494" y="540"/>
                  </a:lnTo>
                  <a:lnTo>
                    <a:pt x="519" y="519"/>
                  </a:lnTo>
                  <a:lnTo>
                    <a:pt x="540" y="494"/>
                  </a:lnTo>
                  <a:lnTo>
                    <a:pt x="555" y="466"/>
                  </a:lnTo>
                  <a:lnTo>
                    <a:pt x="566" y="436"/>
                  </a:lnTo>
                  <a:lnTo>
                    <a:pt x="570" y="405"/>
                  </a:lnTo>
                  <a:lnTo>
                    <a:pt x="570" y="375"/>
                  </a:lnTo>
                  <a:lnTo>
                    <a:pt x="566" y="344"/>
                  </a:lnTo>
                  <a:lnTo>
                    <a:pt x="555" y="315"/>
                  </a:lnTo>
                  <a:lnTo>
                    <a:pt x="540" y="287"/>
                  </a:lnTo>
                  <a:lnTo>
                    <a:pt x="519" y="262"/>
                  </a:lnTo>
                  <a:lnTo>
                    <a:pt x="494" y="241"/>
                  </a:lnTo>
                  <a:lnTo>
                    <a:pt x="465" y="226"/>
                  </a:lnTo>
                  <a:lnTo>
                    <a:pt x="436" y="216"/>
                  </a:lnTo>
                  <a:lnTo>
                    <a:pt x="406" y="211"/>
                  </a:lnTo>
                  <a:lnTo>
                    <a:pt x="375" y="211"/>
                  </a:lnTo>
                  <a:close/>
                  <a:moveTo>
                    <a:pt x="391" y="0"/>
                  </a:moveTo>
                  <a:lnTo>
                    <a:pt x="434" y="3"/>
                  </a:lnTo>
                  <a:lnTo>
                    <a:pt x="476" y="9"/>
                  </a:lnTo>
                  <a:lnTo>
                    <a:pt x="518" y="21"/>
                  </a:lnTo>
                  <a:lnTo>
                    <a:pt x="558" y="38"/>
                  </a:lnTo>
                  <a:lnTo>
                    <a:pt x="597" y="59"/>
                  </a:lnTo>
                  <a:lnTo>
                    <a:pt x="634" y="84"/>
                  </a:lnTo>
                  <a:lnTo>
                    <a:pt x="668" y="114"/>
                  </a:lnTo>
                  <a:lnTo>
                    <a:pt x="698" y="148"/>
                  </a:lnTo>
                  <a:lnTo>
                    <a:pt x="723" y="186"/>
                  </a:lnTo>
                  <a:lnTo>
                    <a:pt x="744" y="224"/>
                  </a:lnTo>
                  <a:lnTo>
                    <a:pt x="761" y="264"/>
                  </a:lnTo>
                  <a:lnTo>
                    <a:pt x="773" y="307"/>
                  </a:lnTo>
                  <a:lnTo>
                    <a:pt x="779" y="350"/>
                  </a:lnTo>
                  <a:lnTo>
                    <a:pt x="781" y="392"/>
                  </a:lnTo>
                  <a:lnTo>
                    <a:pt x="779" y="435"/>
                  </a:lnTo>
                  <a:lnTo>
                    <a:pt x="773" y="478"/>
                  </a:lnTo>
                  <a:lnTo>
                    <a:pt x="761" y="519"/>
                  </a:lnTo>
                  <a:lnTo>
                    <a:pt x="743" y="560"/>
                  </a:lnTo>
                  <a:lnTo>
                    <a:pt x="722" y="599"/>
                  </a:lnTo>
                  <a:lnTo>
                    <a:pt x="904" y="781"/>
                  </a:lnTo>
                  <a:lnTo>
                    <a:pt x="860" y="819"/>
                  </a:lnTo>
                  <a:lnTo>
                    <a:pt x="819" y="861"/>
                  </a:lnTo>
                  <a:lnTo>
                    <a:pt x="780" y="904"/>
                  </a:lnTo>
                  <a:lnTo>
                    <a:pt x="599" y="723"/>
                  </a:lnTo>
                  <a:lnTo>
                    <a:pt x="559" y="743"/>
                  </a:lnTo>
                  <a:lnTo>
                    <a:pt x="519" y="760"/>
                  </a:lnTo>
                  <a:lnTo>
                    <a:pt x="477" y="772"/>
                  </a:lnTo>
                  <a:lnTo>
                    <a:pt x="435" y="780"/>
                  </a:lnTo>
                  <a:lnTo>
                    <a:pt x="392" y="782"/>
                  </a:lnTo>
                  <a:lnTo>
                    <a:pt x="349" y="780"/>
                  </a:lnTo>
                  <a:lnTo>
                    <a:pt x="307" y="773"/>
                  </a:lnTo>
                  <a:lnTo>
                    <a:pt x="265" y="761"/>
                  </a:lnTo>
                  <a:lnTo>
                    <a:pt x="225" y="745"/>
                  </a:lnTo>
                  <a:lnTo>
                    <a:pt x="185" y="724"/>
                  </a:lnTo>
                  <a:lnTo>
                    <a:pt x="148" y="698"/>
                  </a:lnTo>
                  <a:lnTo>
                    <a:pt x="114" y="668"/>
                  </a:lnTo>
                  <a:lnTo>
                    <a:pt x="84" y="634"/>
                  </a:lnTo>
                  <a:lnTo>
                    <a:pt x="58" y="597"/>
                  </a:lnTo>
                  <a:lnTo>
                    <a:pt x="38" y="559"/>
                  </a:lnTo>
                  <a:lnTo>
                    <a:pt x="21" y="518"/>
                  </a:lnTo>
                  <a:lnTo>
                    <a:pt x="9" y="477"/>
                  </a:lnTo>
                  <a:lnTo>
                    <a:pt x="3" y="434"/>
                  </a:lnTo>
                  <a:lnTo>
                    <a:pt x="0" y="391"/>
                  </a:lnTo>
                  <a:lnTo>
                    <a:pt x="3" y="349"/>
                  </a:lnTo>
                  <a:lnTo>
                    <a:pt x="9" y="306"/>
                  </a:lnTo>
                  <a:lnTo>
                    <a:pt x="21" y="264"/>
                  </a:lnTo>
                  <a:lnTo>
                    <a:pt x="38" y="224"/>
                  </a:lnTo>
                  <a:lnTo>
                    <a:pt x="58" y="186"/>
                  </a:lnTo>
                  <a:lnTo>
                    <a:pt x="84" y="148"/>
                  </a:lnTo>
                  <a:lnTo>
                    <a:pt x="114" y="114"/>
                  </a:lnTo>
                  <a:lnTo>
                    <a:pt x="148" y="84"/>
                  </a:lnTo>
                  <a:lnTo>
                    <a:pt x="185" y="59"/>
                  </a:lnTo>
                  <a:lnTo>
                    <a:pt x="224" y="38"/>
                  </a:lnTo>
                  <a:lnTo>
                    <a:pt x="264" y="21"/>
                  </a:lnTo>
                  <a:lnTo>
                    <a:pt x="306" y="9"/>
                  </a:lnTo>
                  <a:lnTo>
                    <a:pt x="348" y="3"/>
                  </a:lnTo>
                  <a:lnTo>
                    <a:pt x="3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78"/>
            <p:cNvSpPr>
              <a:spLocks noEditPoints="1"/>
            </p:cNvSpPr>
            <p:nvPr/>
          </p:nvSpPr>
          <p:spPr bwMode="auto">
            <a:xfrm>
              <a:off x="10204451" y="5186363"/>
              <a:ext cx="192088" cy="192087"/>
            </a:xfrm>
            <a:custGeom>
              <a:avLst/>
              <a:gdLst>
                <a:gd name="T0" fmla="*/ 558 w 1209"/>
                <a:gd name="T1" fmla="*/ 200 h 1209"/>
                <a:gd name="T2" fmla="*/ 554 w 1209"/>
                <a:gd name="T3" fmla="*/ 267 h 1209"/>
                <a:gd name="T4" fmla="*/ 536 w 1209"/>
                <a:gd name="T5" fmla="*/ 291 h 1209"/>
                <a:gd name="T6" fmla="*/ 451 w 1209"/>
                <a:gd name="T7" fmla="*/ 337 h 1209"/>
                <a:gd name="T8" fmla="*/ 401 w 1209"/>
                <a:gd name="T9" fmla="*/ 428 h 1209"/>
                <a:gd name="T10" fmla="*/ 413 w 1209"/>
                <a:gd name="T11" fmla="*/ 538 h 1209"/>
                <a:gd name="T12" fmla="*/ 491 w 1209"/>
                <a:gd name="T13" fmla="*/ 615 h 1209"/>
                <a:gd name="T14" fmla="*/ 628 w 1209"/>
                <a:gd name="T15" fmla="*/ 678 h 1209"/>
                <a:gd name="T16" fmla="*/ 672 w 1209"/>
                <a:gd name="T17" fmla="*/ 738 h 1209"/>
                <a:gd name="T18" fmla="*/ 635 w 1209"/>
                <a:gd name="T19" fmla="*/ 794 h 1209"/>
                <a:gd name="T20" fmla="*/ 520 w 1209"/>
                <a:gd name="T21" fmla="*/ 796 h 1209"/>
                <a:gd name="T22" fmla="*/ 427 w 1209"/>
                <a:gd name="T23" fmla="*/ 763 h 1209"/>
                <a:gd name="T24" fmla="*/ 394 w 1209"/>
                <a:gd name="T25" fmla="*/ 843 h 1209"/>
                <a:gd name="T26" fmla="*/ 403 w 1209"/>
                <a:gd name="T27" fmla="*/ 881 h 1209"/>
                <a:gd name="T28" fmla="*/ 518 w 1209"/>
                <a:gd name="T29" fmla="*/ 918 h 1209"/>
                <a:gd name="T30" fmla="*/ 546 w 1209"/>
                <a:gd name="T31" fmla="*/ 937 h 1209"/>
                <a:gd name="T32" fmla="*/ 553 w 1209"/>
                <a:gd name="T33" fmla="*/ 1011 h 1209"/>
                <a:gd name="T34" fmla="*/ 639 w 1209"/>
                <a:gd name="T35" fmla="*/ 1015 h 1209"/>
                <a:gd name="T36" fmla="*/ 653 w 1209"/>
                <a:gd name="T37" fmla="*/ 966 h 1209"/>
                <a:gd name="T38" fmla="*/ 666 w 1209"/>
                <a:gd name="T39" fmla="*/ 911 h 1209"/>
                <a:gd name="T40" fmla="*/ 756 w 1209"/>
                <a:gd name="T41" fmla="*/ 864 h 1209"/>
                <a:gd name="T42" fmla="*/ 816 w 1209"/>
                <a:gd name="T43" fmla="*/ 762 h 1209"/>
                <a:gd name="T44" fmla="*/ 802 w 1209"/>
                <a:gd name="T45" fmla="*/ 652 h 1209"/>
                <a:gd name="T46" fmla="*/ 721 w 1209"/>
                <a:gd name="T47" fmla="*/ 566 h 1209"/>
                <a:gd name="T48" fmla="*/ 600 w 1209"/>
                <a:gd name="T49" fmla="*/ 512 h 1209"/>
                <a:gd name="T50" fmla="*/ 545 w 1209"/>
                <a:gd name="T51" fmla="*/ 464 h 1209"/>
                <a:gd name="T52" fmla="*/ 562 w 1209"/>
                <a:gd name="T53" fmla="*/ 412 h 1209"/>
                <a:gd name="T54" fmla="*/ 644 w 1209"/>
                <a:gd name="T55" fmla="*/ 397 h 1209"/>
                <a:gd name="T56" fmla="*/ 749 w 1209"/>
                <a:gd name="T57" fmla="*/ 426 h 1209"/>
                <a:gd name="T58" fmla="*/ 772 w 1209"/>
                <a:gd name="T59" fmla="*/ 408 h 1209"/>
                <a:gd name="T60" fmla="*/ 790 w 1209"/>
                <a:gd name="T61" fmla="*/ 321 h 1209"/>
                <a:gd name="T62" fmla="*/ 695 w 1209"/>
                <a:gd name="T63" fmla="*/ 285 h 1209"/>
                <a:gd name="T64" fmla="*/ 659 w 1209"/>
                <a:gd name="T65" fmla="*/ 269 h 1209"/>
                <a:gd name="T66" fmla="*/ 656 w 1209"/>
                <a:gd name="T67" fmla="*/ 207 h 1209"/>
                <a:gd name="T68" fmla="*/ 605 w 1209"/>
                <a:gd name="T69" fmla="*/ 191 h 1209"/>
                <a:gd name="T70" fmla="*/ 727 w 1209"/>
                <a:gd name="T71" fmla="*/ 12 h 1209"/>
                <a:gd name="T72" fmla="*/ 942 w 1209"/>
                <a:gd name="T73" fmla="*/ 103 h 1209"/>
                <a:gd name="T74" fmla="*/ 1106 w 1209"/>
                <a:gd name="T75" fmla="*/ 266 h 1209"/>
                <a:gd name="T76" fmla="*/ 1197 w 1209"/>
                <a:gd name="T77" fmla="*/ 482 h 1209"/>
                <a:gd name="T78" fmla="*/ 1197 w 1209"/>
                <a:gd name="T79" fmla="*/ 726 h 1209"/>
                <a:gd name="T80" fmla="*/ 1106 w 1209"/>
                <a:gd name="T81" fmla="*/ 942 h 1209"/>
                <a:gd name="T82" fmla="*/ 942 w 1209"/>
                <a:gd name="T83" fmla="*/ 1105 h 1209"/>
                <a:gd name="T84" fmla="*/ 727 w 1209"/>
                <a:gd name="T85" fmla="*/ 1195 h 1209"/>
                <a:gd name="T86" fmla="*/ 483 w 1209"/>
                <a:gd name="T87" fmla="*/ 1195 h 1209"/>
                <a:gd name="T88" fmla="*/ 267 w 1209"/>
                <a:gd name="T89" fmla="*/ 1105 h 1209"/>
                <a:gd name="T90" fmla="*/ 103 w 1209"/>
                <a:gd name="T91" fmla="*/ 942 h 1209"/>
                <a:gd name="T92" fmla="*/ 12 w 1209"/>
                <a:gd name="T93" fmla="*/ 726 h 1209"/>
                <a:gd name="T94" fmla="*/ 12 w 1209"/>
                <a:gd name="T95" fmla="*/ 482 h 1209"/>
                <a:gd name="T96" fmla="*/ 103 w 1209"/>
                <a:gd name="T97" fmla="*/ 266 h 1209"/>
                <a:gd name="T98" fmla="*/ 267 w 1209"/>
                <a:gd name="T99" fmla="*/ 103 h 1209"/>
                <a:gd name="T100" fmla="*/ 483 w 1209"/>
                <a:gd name="T101" fmla="*/ 12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09" h="1209">
                  <a:moveTo>
                    <a:pt x="583" y="191"/>
                  </a:moveTo>
                  <a:lnTo>
                    <a:pt x="571" y="192"/>
                  </a:lnTo>
                  <a:lnTo>
                    <a:pt x="563" y="194"/>
                  </a:lnTo>
                  <a:lnTo>
                    <a:pt x="558" y="200"/>
                  </a:lnTo>
                  <a:lnTo>
                    <a:pt x="555" y="208"/>
                  </a:lnTo>
                  <a:lnTo>
                    <a:pt x="554" y="221"/>
                  </a:lnTo>
                  <a:lnTo>
                    <a:pt x="554" y="252"/>
                  </a:lnTo>
                  <a:lnTo>
                    <a:pt x="554" y="267"/>
                  </a:lnTo>
                  <a:lnTo>
                    <a:pt x="553" y="275"/>
                  </a:lnTo>
                  <a:lnTo>
                    <a:pt x="551" y="282"/>
                  </a:lnTo>
                  <a:lnTo>
                    <a:pt x="545" y="286"/>
                  </a:lnTo>
                  <a:lnTo>
                    <a:pt x="536" y="291"/>
                  </a:lnTo>
                  <a:lnTo>
                    <a:pt x="523" y="296"/>
                  </a:lnTo>
                  <a:lnTo>
                    <a:pt x="496" y="307"/>
                  </a:lnTo>
                  <a:lnTo>
                    <a:pt x="472" y="321"/>
                  </a:lnTo>
                  <a:lnTo>
                    <a:pt x="451" y="337"/>
                  </a:lnTo>
                  <a:lnTo>
                    <a:pt x="434" y="355"/>
                  </a:lnTo>
                  <a:lnTo>
                    <a:pt x="419" y="377"/>
                  </a:lnTo>
                  <a:lnTo>
                    <a:pt x="408" y="400"/>
                  </a:lnTo>
                  <a:lnTo>
                    <a:pt x="401" y="428"/>
                  </a:lnTo>
                  <a:lnTo>
                    <a:pt x="396" y="457"/>
                  </a:lnTo>
                  <a:lnTo>
                    <a:pt x="398" y="487"/>
                  </a:lnTo>
                  <a:lnTo>
                    <a:pt x="403" y="514"/>
                  </a:lnTo>
                  <a:lnTo>
                    <a:pt x="413" y="538"/>
                  </a:lnTo>
                  <a:lnTo>
                    <a:pt x="427" y="560"/>
                  </a:lnTo>
                  <a:lnTo>
                    <a:pt x="445" y="581"/>
                  </a:lnTo>
                  <a:lnTo>
                    <a:pt x="465" y="598"/>
                  </a:lnTo>
                  <a:lnTo>
                    <a:pt x="491" y="615"/>
                  </a:lnTo>
                  <a:lnTo>
                    <a:pt x="528" y="634"/>
                  </a:lnTo>
                  <a:lnTo>
                    <a:pt x="567" y="651"/>
                  </a:lnTo>
                  <a:lnTo>
                    <a:pt x="605" y="667"/>
                  </a:lnTo>
                  <a:lnTo>
                    <a:pt x="628" y="678"/>
                  </a:lnTo>
                  <a:lnTo>
                    <a:pt x="648" y="692"/>
                  </a:lnTo>
                  <a:lnTo>
                    <a:pt x="661" y="706"/>
                  </a:lnTo>
                  <a:lnTo>
                    <a:pt x="670" y="722"/>
                  </a:lnTo>
                  <a:lnTo>
                    <a:pt x="672" y="738"/>
                  </a:lnTo>
                  <a:lnTo>
                    <a:pt x="670" y="755"/>
                  </a:lnTo>
                  <a:lnTo>
                    <a:pt x="663" y="770"/>
                  </a:lnTo>
                  <a:lnTo>
                    <a:pt x="651" y="783"/>
                  </a:lnTo>
                  <a:lnTo>
                    <a:pt x="635" y="794"/>
                  </a:lnTo>
                  <a:lnTo>
                    <a:pt x="610" y="802"/>
                  </a:lnTo>
                  <a:lnTo>
                    <a:pt x="586" y="804"/>
                  </a:lnTo>
                  <a:lnTo>
                    <a:pt x="559" y="803"/>
                  </a:lnTo>
                  <a:lnTo>
                    <a:pt x="520" y="796"/>
                  </a:lnTo>
                  <a:lnTo>
                    <a:pt x="482" y="785"/>
                  </a:lnTo>
                  <a:lnTo>
                    <a:pt x="446" y="769"/>
                  </a:lnTo>
                  <a:lnTo>
                    <a:pt x="435" y="764"/>
                  </a:lnTo>
                  <a:lnTo>
                    <a:pt x="427" y="763"/>
                  </a:lnTo>
                  <a:lnTo>
                    <a:pt x="420" y="766"/>
                  </a:lnTo>
                  <a:lnTo>
                    <a:pt x="416" y="772"/>
                  </a:lnTo>
                  <a:lnTo>
                    <a:pt x="412" y="784"/>
                  </a:lnTo>
                  <a:lnTo>
                    <a:pt x="394" y="843"/>
                  </a:lnTo>
                  <a:lnTo>
                    <a:pt x="391" y="856"/>
                  </a:lnTo>
                  <a:lnTo>
                    <a:pt x="391" y="867"/>
                  </a:lnTo>
                  <a:lnTo>
                    <a:pt x="395" y="875"/>
                  </a:lnTo>
                  <a:lnTo>
                    <a:pt x="403" y="881"/>
                  </a:lnTo>
                  <a:lnTo>
                    <a:pt x="415" y="888"/>
                  </a:lnTo>
                  <a:lnTo>
                    <a:pt x="448" y="902"/>
                  </a:lnTo>
                  <a:lnTo>
                    <a:pt x="482" y="911"/>
                  </a:lnTo>
                  <a:lnTo>
                    <a:pt x="518" y="918"/>
                  </a:lnTo>
                  <a:lnTo>
                    <a:pt x="531" y="921"/>
                  </a:lnTo>
                  <a:lnTo>
                    <a:pt x="540" y="923"/>
                  </a:lnTo>
                  <a:lnTo>
                    <a:pt x="544" y="929"/>
                  </a:lnTo>
                  <a:lnTo>
                    <a:pt x="546" y="937"/>
                  </a:lnTo>
                  <a:lnTo>
                    <a:pt x="546" y="951"/>
                  </a:lnTo>
                  <a:lnTo>
                    <a:pt x="546" y="991"/>
                  </a:lnTo>
                  <a:lnTo>
                    <a:pt x="548" y="1002"/>
                  </a:lnTo>
                  <a:lnTo>
                    <a:pt x="553" y="1011"/>
                  </a:lnTo>
                  <a:lnTo>
                    <a:pt x="561" y="1015"/>
                  </a:lnTo>
                  <a:lnTo>
                    <a:pt x="571" y="1017"/>
                  </a:lnTo>
                  <a:lnTo>
                    <a:pt x="629" y="1017"/>
                  </a:lnTo>
                  <a:lnTo>
                    <a:pt x="639" y="1015"/>
                  </a:lnTo>
                  <a:lnTo>
                    <a:pt x="647" y="1011"/>
                  </a:lnTo>
                  <a:lnTo>
                    <a:pt x="651" y="1003"/>
                  </a:lnTo>
                  <a:lnTo>
                    <a:pt x="652" y="992"/>
                  </a:lnTo>
                  <a:lnTo>
                    <a:pt x="653" y="966"/>
                  </a:lnTo>
                  <a:lnTo>
                    <a:pt x="652" y="938"/>
                  </a:lnTo>
                  <a:lnTo>
                    <a:pt x="653" y="926"/>
                  </a:lnTo>
                  <a:lnTo>
                    <a:pt x="658" y="918"/>
                  </a:lnTo>
                  <a:lnTo>
                    <a:pt x="666" y="911"/>
                  </a:lnTo>
                  <a:lnTo>
                    <a:pt x="678" y="907"/>
                  </a:lnTo>
                  <a:lnTo>
                    <a:pt x="706" y="897"/>
                  </a:lnTo>
                  <a:lnTo>
                    <a:pt x="732" y="883"/>
                  </a:lnTo>
                  <a:lnTo>
                    <a:pt x="756" y="864"/>
                  </a:lnTo>
                  <a:lnTo>
                    <a:pt x="778" y="842"/>
                  </a:lnTo>
                  <a:lnTo>
                    <a:pt x="796" y="817"/>
                  </a:lnTo>
                  <a:lnTo>
                    <a:pt x="808" y="791"/>
                  </a:lnTo>
                  <a:lnTo>
                    <a:pt x="816" y="762"/>
                  </a:lnTo>
                  <a:lnTo>
                    <a:pt x="819" y="735"/>
                  </a:lnTo>
                  <a:lnTo>
                    <a:pt x="818" y="706"/>
                  </a:lnTo>
                  <a:lnTo>
                    <a:pt x="812" y="679"/>
                  </a:lnTo>
                  <a:lnTo>
                    <a:pt x="802" y="652"/>
                  </a:lnTo>
                  <a:lnTo>
                    <a:pt x="788" y="627"/>
                  </a:lnTo>
                  <a:lnTo>
                    <a:pt x="769" y="604"/>
                  </a:lnTo>
                  <a:lnTo>
                    <a:pt x="748" y="584"/>
                  </a:lnTo>
                  <a:lnTo>
                    <a:pt x="721" y="566"/>
                  </a:lnTo>
                  <a:lnTo>
                    <a:pt x="687" y="550"/>
                  </a:lnTo>
                  <a:lnTo>
                    <a:pt x="653" y="535"/>
                  </a:lnTo>
                  <a:lnTo>
                    <a:pt x="620" y="520"/>
                  </a:lnTo>
                  <a:lnTo>
                    <a:pt x="600" y="512"/>
                  </a:lnTo>
                  <a:lnTo>
                    <a:pt x="581" y="501"/>
                  </a:lnTo>
                  <a:lnTo>
                    <a:pt x="564" y="489"/>
                  </a:lnTo>
                  <a:lnTo>
                    <a:pt x="552" y="477"/>
                  </a:lnTo>
                  <a:lnTo>
                    <a:pt x="545" y="464"/>
                  </a:lnTo>
                  <a:lnTo>
                    <a:pt x="543" y="449"/>
                  </a:lnTo>
                  <a:lnTo>
                    <a:pt x="544" y="436"/>
                  </a:lnTo>
                  <a:lnTo>
                    <a:pt x="551" y="423"/>
                  </a:lnTo>
                  <a:lnTo>
                    <a:pt x="562" y="412"/>
                  </a:lnTo>
                  <a:lnTo>
                    <a:pt x="576" y="403"/>
                  </a:lnTo>
                  <a:lnTo>
                    <a:pt x="592" y="399"/>
                  </a:lnTo>
                  <a:lnTo>
                    <a:pt x="610" y="397"/>
                  </a:lnTo>
                  <a:lnTo>
                    <a:pt x="644" y="397"/>
                  </a:lnTo>
                  <a:lnTo>
                    <a:pt x="675" y="401"/>
                  </a:lnTo>
                  <a:lnTo>
                    <a:pt x="707" y="409"/>
                  </a:lnTo>
                  <a:lnTo>
                    <a:pt x="738" y="422"/>
                  </a:lnTo>
                  <a:lnTo>
                    <a:pt x="749" y="426"/>
                  </a:lnTo>
                  <a:lnTo>
                    <a:pt x="756" y="428"/>
                  </a:lnTo>
                  <a:lnTo>
                    <a:pt x="763" y="424"/>
                  </a:lnTo>
                  <a:lnTo>
                    <a:pt x="767" y="418"/>
                  </a:lnTo>
                  <a:lnTo>
                    <a:pt x="772" y="408"/>
                  </a:lnTo>
                  <a:lnTo>
                    <a:pt x="781" y="374"/>
                  </a:lnTo>
                  <a:lnTo>
                    <a:pt x="791" y="340"/>
                  </a:lnTo>
                  <a:lnTo>
                    <a:pt x="792" y="330"/>
                  </a:lnTo>
                  <a:lnTo>
                    <a:pt x="790" y="321"/>
                  </a:lnTo>
                  <a:lnTo>
                    <a:pt x="785" y="315"/>
                  </a:lnTo>
                  <a:lnTo>
                    <a:pt x="776" y="309"/>
                  </a:lnTo>
                  <a:lnTo>
                    <a:pt x="737" y="295"/>
                  </a:lnTo>
                  <a:lnTo>
                    <a:pt x="695" y="285"/>
                  </a:lnTo>
                  <a:lnTo>
                    <a:pt x="680" y="283"/>
                  </a:lnTo>
                  <a:lnTo>
                    <a:pt x="669" y="280"/>
                  </a:lnTo>
                  <a:lnTo>
                    <a:pt x="662" y="275"/>
                  </a:lnTo>
                  <a:lnTo>
                    <a:pt x="659" y="269"/>
                  </a:lnTo>
                  <a:lnTo>
                    <a:pt x="658" y="258"/>
                  </a:lnTo>
                  <a:lnTo>
                    <a:pt x="658" y="243"/>
                  </a:lnTo>
                  <a:lnTo>
                    <a:pt x="658" y="221"/>
                  </a:lnTo>
                  <a:lnTo>
                    <a:pt x="656" y="207"/>
                  </a:lnTo>
                  <a:lnTo>
                    <a:pt x="651" y="197"/>
                  </a:lnTo>
                  <a:lnTo>
                    <a:pt x="643" y="192"/>
                  </a:lnTo>
                  <a:lnTo>
                    <a:pt x="628" y="191"/>
                  </a:lnTo>
                  <a:lnTo>
                    <a:pt x="605" y="191"/>
                  </a:lnTo>
                  <a:lnTo>
                    <a:pt x="583" y="191"/>
                  </a:lnTo>
                  <a:close/>
                  <a:moveTo>
                    <a:pt x="604" y="0"/>
                  </a:moveTo>
                  <a:lnTo>
                    <a:pt x="667" y="3"/>
                  </a:lnTo>
                  <a:lnTo>
                    <a:pt x="727" y="12"/>
                  </a:lnTo>
                  <a:lnTo>
                    <a:pt x="785" y="27"/>
                  </a:lnTo>
                  <a:lnTo>
                    <a:pt x="841" y="47"/>
                  </a:lnTo>
                  <a:lnTo>
                    <a:pt x="893" y="73"/>
                  </a:lnTo>
                  <a:lnTo>
                    <a:pt x="942" y="103"/>
                  </a:lnTo>
                  <a:lnTo>
                    <a:pt x="989" y="138"/>
                  </a:lnTo>
                  <a:lnTo>
                    <a:pt x="1032" y="177"/>
                  </a:lnTo>
                  <a:lnTo>
                    <a:pt x="1071" y="220"/>
                  </a:lnTo>
                  <a:lnTo>
                    <a:pt x="1106" y="266"/>
                  </a:lnTo>
                  <a:lnTo>
                    <a:pt x="1136" y="316"/>
                  </a:lnTo>
                  <a:lnTo>
                    <a:pt x="1161" y="368"/>
                  </a:lnTo>
                  <a:lnTo>
                    <a:pt x="1182" y="424"/>
                  </a:lnTo>
                  <a:lnTo>
                    <a:pt x="1197" y="482"/>
                  </a:lnTo>
                  <a:lnTo>
                    <a:pt x="1206" y="542"/>
                  </a:lnTo>
                  <a:lnTo>
                    <a:pt x="1209" y="604"/>
                  </a:lnTo>
                  <a:lnTo>
                    <a:pt x="1206" y="666"/>
                  </a:lnTo>
                  <a:lnTo>
                    <a:pt x="1197" y="726"/>
                  </a:lnTo>
                  <a:lnTo>
                    <a:pt x="1182" y="784"/>
                  </a:lnTo>
                  <a:lnTo>
                    <a:pt x="1161" y="839"/>
                  </a:lnTo>
                  <a:lnTo>
                    <a:pt x="1136" y="892"/>
                  </a:lnTo>
                  <a:lnTo>
                    <a:pt x="1106" y="942"/>
                  </a:lnTo>
                  <a:lnTo>
                    <a:pt x="1071" y="989"/>
                  </a:lnTo>
                  <a:lnTo>
                    <a:pt x="1032" y="1031"/>
                  </a:lnTo>
                  <a:lnTo>
                    <a:pt x="989" y="1071"/>
                  </a:lnTo>
                  <a:lnTo>
                    <a:pt x="942" y="1105"/>
                  </a:lnTo>
                  <a:lnTo>
                    <a:pt x="893" y="1135"/>
                  </a:lnTo>
                  <a:lnTo>
                    <a:pt x="841" y="1160"/>
                  </a:lnTo>
                  <a:lnTo>
                    <a:pt x="785" y="1181"/>
                  </a:lnTo>
                  <a:lnTo>
                    <a:pt x="727" y="1195"/>
                  </a:lnTo>
                  <a:lnTo>
                    <a:pt x="667" y="1205"/>
                  </a:lnTo>
                  <a:lnTo>
                    <a:pt x="604" y="1209"/>
                  </a:lnTo>
                  <a:lnTo>
                    <a:pt x="543" y="1205"/>
                  </a:lnTo>
                  <a:lnTo>
                    <a:pt x="483" y="1195"/>
                  </a:lnTo>
                  <a:lnTo>
                    <a:pt x="425" y="1181"/>
                  </a:lnTo>
                  <a:lnTo>
                    <a:pt x="369" y="1160"/>
                  </a:lnTo>
                  <a:lnTo>
                    <a:pt x="317" y="1135"/>
                  </a:lnTo>
                  <a:lnTo>
                    <a:pt x="267" y="1105"/>
                  </a:lnTo>
                  <a:lnTo>
                    <a:pt x="220" y="1071"/>
                  </a:lnTo>
                  <a:lnTo>
                    <a:pt x="178" y="1031"/>
                  </a:lnTo>
                  <a:lnTo>
                    <a:pt x="138" y="989"/>
                  </a:lnTo>
                  <a:lnTo>
                    <a:pt x="103" y="942"/>
                  </a:lnTo>
                  <a:lnTo>
                    <a:pt x="74" y="892"/>
                  </a:lnTo>
                  <a:lnTo>
                    <a:pt x="47" y="839"/>
                  </a:lnTo>
                  <a:lnTo>
                    <a:pt x="28" y="784"/>
                  </a:lnTo>
                  <a:lnTo>
                    <a:pt x="12" y="726"/>
                  </a:lnTo>
                  <a:lnTo>
                    <a:pt x="4" y="666"/>
                  </a:lnTo>
                  <a:lnTo>
                    <a:pt x="0" y="604"/>
                  </a:lnTo>
                  <a:lnTo>
                    <a:pt x="4" y="542"/>
                  </a:lnTo>
                  <a:lnTo>
                    <a:pt x="12" y="482"/>
                  </a:lnTo>
                  <a:lnTo>
                    <a:pt x="28" y="424"/>
                  </a:lnTo>
                  <a:lnTo>
                    <a:pt x="47" y="368"/>
                  </a:lnTo>
                  <a:lnTo>
                    <a:pt x="74" y="316"/>
                  </a:lnTo>
                  <a:lnTo>
                    <a:pt x="103" y="266"/>
                  </a:lnTo>
                  <a:lnTo>
                    <a:pt x="138" y="220"/>
                  </a:lnTo>
                  <a:lnTo>
                    <a:pt x="178" y="177"/>
                  </a:lnTo>
                  <a:lnTo>
                    <a:pt x="220" y="138"/>
                  </a:lnTo>
                  <a:lnTo>
                    <a:pt x="267" y="103"/>
                  </a:lnTo>
                  <a:lnTo>
                    <a:pt x="317" y="73"/>
                  </a:lnTo>
                  <a:lnTo>
                    <a:pt x="369" y="47"/>
                  </a:lnTo>
                  <a:lnTo>
                    <a:pt x="425" y="27"/>
                  </a:lnTo>
                  <a:lnTo>
                    <a:pt x="483" y="12"/>
                  </a:lnTo>
                  <a:lnTo>
                    <a:pt x="543" y="3"/>
                  </a:lnTo>
                  <a:lnTo>
                    <a:pt x="6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1" name="Group 785"/>
          <p:cNvGrpSpPr/>
          <p:nvPr/>
        </p:nvGrpSpPr>
        <p:grpSpPr>
          <a:xfrm>
            <a:off x="11241917" y="5103851"/>
            <a:ext cx="571501" cy="571499"/>
            <a:chOff x="10950575" y="4995863"/>
            <a:chExt cx="571501" cy="571499"/>
          </a:xfrm>
          <a:solidFill>
            <a:srgbClr val="000000"/>
          </a:solidFill>
        </p:grpSpPr>
        <p:sp>
          <p:nvSpPr>
            <p:cNvPr id="432" name="Freeform 183"/>
            <p:cNvSpPr>
              <a:spLocks noEditPoints="1"/>
            </p:cNvSpPr>
            <p:nvPr/>
          </p:nvSpPr>
          <p:spPr bwMode="auto">
            <a:xfrm>
              <a:off x="11312525" y="5060950"/>
              <a:ext cx="142875" cy="144462"/>
            </a:xfrm>
            <a:custGeom>
              <a:avLst/>
              <a:gdLst>
                <a:gd name="T0" fmla="*/ 468 w 904"/>
                <a:gd name="T1" fmla="*/ 216 h 904"/>
                <a:gd name="T2" fmla="*/ 411 w 904"/>
                <a:gd name="T3" fmla="*/ 241 h 904"/>
                <a:gd name="T4" fmla="*/ 365 w 904"/>
                <a:gd name="T5" fmla="*/ 287 h 904"/>
                <a:gd name="T6" fmla="*/ 339 w 904"/>
                <a:gd name="T7" fmla="*/ 345 h 904"/>
                <a:gd name="T8" fmla="*/ 334 w 904"/>
                <a:gd name="T9" fmla="*/ 407 h 904"/>
                <a:gd name="T10" fmla="*/ 350 w 904"/>
                <a:gd name="T11" fmla="*/ 467 h 904"/>
                <a:gd name="T12" fmla="*/ 386 w 904"/>
                <a:gd name="T13" fmla="*/ 519 h 904"/>
                <a:gd name="T14" fmla="*/ 439 w 904"/>
                <a:gd name="T15" fmla="*/ 555 h 904"/>
                <a:gd name="T16" fmla="*/ 498 w 904"/>
                <a:gd name="T17" fmla="*/ 571 h 904"/>
                <a:gd name="T18" fmla="*/ 560 w 904"/>
                <a:gd name="T19" fmla="*/ 565 h 904"/>
                <a:gd name="T20" fmla="*/ 618 w 904"/>
                <a:gd name="T21" fmla="*/ 540 h 904"/>
                <a:gd name="T22" fmla="*/ 662 w 904"/>
                <a:gd name="T23" fmla="*/ 494 h 904"/>
                <a:gd name="T24" fmla="*/ 689 w 904"/>
                <a:gd name="T25" fmla="*/ 436 h 904"/>
                <a:gd name="T26" fmla="*/ 694 w 904"/>
                <a:gd name="T27" fmla="*/ 375 h 904"/>
                <a:gd name="T28" fmla="*/ 679 w 904"/>
                <a:gd name="T29" fmla="*/ 315 h 904"/>
                <a:gd name="T30" fmla="*/ 642 w 904"/>
                <a:gd name="T31" fmla="*/ 262 h 904"/>
                <a:gd name="T32" fmla="*/ 589 w 904"/>
                <a:gd name="T33" fmla="*/ 226 h 904"/>
                <a:gd name="T34" fmla="*/ 529 w 904"/>
                <a:gd name="T35" fmla="*/ 211 h 904"/>
                <a:gd name="T36" fmla="*/ 514 w 904"/>
                <a:gd name="T37" fmla="*/ 0 h 904"/>
                <a:gd name="T38" fmla="*/ 599 w 904"/>
                <a:gd name="T39" fmla="*/ 9 h 904"/>
                <a:gd name="T40" fmla="*/ 681 w 904"/>
                <a:gd name="T41" fmla="*/ 38 h 904"/>
                <a:gd name="T42" fmla="*/ 757 w 904"/>
                <a:gd name="T43" fmla="*/ 84 h 904"/>
                <a:gd name="T44" fmla="*/ 821 w 904"/>
                <a:gd name="T45" fmla="*/ 148 h 904"/>
                <a:gd name="T46" fmla="*/ 867 w 904"/>
                <a:gd name="T47" fmla="*/ 224 h 904"/>
                <a:gd name="T48" fmla="*/ 895 w 904"/>
                <a:gd name="T49" fmla="*/ 306 h 904"/>
                <a:gd name="T50" fmla="*/ 904 w 904"/>
                <a:gd name="T51" fmla="*/ 391 h 904"/>
                <a:gd name="T52" fmla="*/ 895 w 904"/>
                <a:gd name="T53" fmla="*/ 477 h 904"/>
                <a:gd name="T54" fmla="*/ 867 w 904"/>
                <a:gd name="T55" fmla="*/ 559 h 904"/>
                <a:gd name="T56" fmla="*/ 821 w 904"/>
                <a:gd name="T57" fmla="*/ 634 h 904"/>
                <a:gd name="T58" fmla="*/ 757 w 904"/>
                <a:gd name="T59" fmla="*/ 698 h 904"/>
                <a:gd name="T60" fmla="*/ 680 w 904"/>
                <a:gd name="T61" fmla="*/ 745 h 904"/>
                <a:gd name="T62" fmla="*/ 598 w 904"/>
                <a:gd name="T63" fmla="*/ 773 h 904"/>
                <a:gd name="T64" fmla="*/ 513 w 904"/>
                <a:gd name="T65" fmla="*/ 782 h 904"/>
                <a:gd name="T66" fmla="*/ 427 w 904"/>
                <a:gd name="T67" fmla="*/ 772 h 904"/>
                <a:gd name="T68" fmla="*/ 344 w 904"/>
                <a:gd name="T69" fmla="*/ 743 h 904"/>
                <a:gd name="T70" fmla="*/ 124 w 904"/>
                <a:gd name="T71" fmla="*/ 904 h 904"/>
                <a:gd name="T72" fmla="*/ 44 w 904"/>
                <a:gd name="T73" fmla="*/ 819 h 904"/>
                <a:gd name="T74" fmla="*/ 182 w 904"/>
                <a:gd name="T75" fmla="*/ 599 h 904"/>
                <a:gd name="T76" fmla="*/ 144 w 904"/>
                <a:gd name="T77" fmla="*/ 519 h 904"/>
                <a:gd name="T78" fmla="*/ 125 w 904"/>
                <a:gd name="T79" fmla="*/ 435 h 904"/>
                <a:gd name="T80" fmla="*/ 125 w 904"/>
                <a:gd name="T81" fmla="*/ 350 h 904"/>
                <a:gd name="T82" fmla="*/ 144 w 904"/>
                <a:gd name="T83" fmla="*/ 264 h 904"/>
                <a:gd name="T84" fmla="*/ 181 w 904"/>
                <a:gd name="T85" fmla="*/ 186 h 904"/>
                <a:gd name="T86" fmla="*/ 237 w 904"/>
                <a:gd name="T87" fmla="*/ 114 h 904"/>
                <a:gd name="T88" fmla="*/ 308 w 904"/>
                <a:gd name="T89" fmla="*/ 59 h 904"/>
                <a:gd name="T90" fmla="*/ 387 w 904"/>
                <a:gd name="T91" fmla="*/ 21 h 904"/>
                <a:gd name="T92" fmla="*/ 471 w 904"/>
                <a:gd name="T93" fmla="*/ 3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04" h="904">
                  <a:moveTo>
                    <a:pt x="498" y="211"/>
                  </a:moveTo>
                  <a:lnTo>
                    <a:pt x="468" y="216"/>
                  </a:lnTo>
                  <a:lnTo>
                    <a:pt x="438" y="226"/>
                  </a:lnTo>
                  <a:lnTo>
                    <a:pt x="411" y="241"/>
                  </a:lnTo>
                  <a:lnTo>
                    <a:pt x="386" y="262"/>
                  </a:lnTo>
                  <a:lnTo>
                    <a:pt x="365" y="287"/>
                  </a:lnTo>
                  <a:lnTo>
                    <a:pt x="350" y="316"/>
                  </a:lnTo>
                  <a:lnTo>
                    <a:pt x="339" y="345"/>
                  </a:lnTo>
                  <a:lnTo>
                    <a:pt x="334" y="376"/>
                  </a:lnTo>
                  <a:lnTo>
                    <a:pt x="334" y="407"/>
                  </a:lnTo>
                  <a:lnTo>
                    <a:pt x="339" y="437"/>
                  </a:lnTo>
                  <a:lnTo>
                    <a:pt x="350" y="467"/>
                  </a:lnTo>
                  <a:lnTo>
                    <a:pt x="365" y="494"/>
                  </a:lnTo>
                  <a:lnTo>
                    <a:pt x="386" y="519"/>
                  </a:lnTo>
                  <a:lnTo>
                    <a:pt x="411" y="540"/>
                  </a:lnTo>
                  <a:lnTo>
                    <a:pt x="439" y="555"/>
                  </a:lnTo>
                  <a:lnTo>
                    <a:pt x="468" y="565"/>
                  </a:lnTo>
                  <a:lnTo>
                    <a:pt x="498" y="571"/>
                  </a:lnTo>
                  <a:lnTo>
                    <a:pt x="530" y="571"/>
                  </a:lnTo>
                  <a:lnTo>
                    <a:pt x="560" y="565"/>
                  </a:lnTo>
                  <a:lnTo>
                    <a:pt x="589" y="555"/>
                  </a:lnTo>
                  <a:lnTo>
                    <a:pt x="618" y="540"/>
                  </a:lnTo>
                  <a:lnTo>
                    <a:pt x="642" y="519"/>
                  </a:lnTo>
                  <a:lnTo>
                    <a:pt x="662" y="494"/>
                  </a:lnTo>
                  <a:lnTo>
                    <a:pt x="679" y="466"/>
                  </a:lnTo>
                  <a:lnTo>
                    <a:pt x="689" y="436"/>
                  </a:lnTo>
                  <a:lnTo>
                    <a:pt x="694" y="405"/>
                  </a:lnTo>
                  <a:lnTo>
                    <a:pt x="694" y="375"/>
                  </a:lnTo>
                  <a:lnTo>
                    <a:pt x="689" y="344"/>
                  </a:lnTo>
                  <a:lnTo>
                    <a:pt x="679" y="315"/>
                  </a:lnTo>
                  <a:lnTo>
                    <a:pt x="662" y="287"/>
                  </a:lnTo>
                  <a:lnTo>
                    <a:pt x="642" y="262"/>
                  </a:lnTo>
                  <a:lnTo>
                    <a:pt x="617" y="241"/>
                  </a:lnTo>
                  <a:lnTo>
                    <a:pt x="589" y="226"/>
                  </a:lnTo>
                  <a:lnTo>
                    <a:pt x="560" y="216"/>
                  </a:lnTo>
                  <a:lnTo>
                    <a:pt x="529" y="211"/>
                  </a:lnTo>
                  <a:lnTo>
                    <a:pt x="498" y="211"/>
                  </a:lnTo>
                  <a:close/>
                  <a:moveTo>
                    <a:pt x="514" y="0"/>
                  </a:moveTo>
                  <a:lnTo>
                    <a:pt x="556" y="3"/>
                  </a:lnTo>
                  <a:lnTo>
                    <a:pt x="599" y="9"/>
                  </a:lnTo>
                  <a:lnTo>
                    <a:pt x="641" y="21"/>
                  </a:lnTo>
                  <a:lnTo>
                    <a:pt x="681" y="38"/>
                  </a:lnTo>
                  <a:lnTo>
                    <a:pt x="719" y="59"/>
                  </a:lnTo>
                  <a:lnTo>
                    <a:pt x="757" y="84"/>
                  </a:lnTo>
                  <a:lnTo>
                    <a:pt x="790" y="114"/>
                  </a:lnTo>
                  <a:lnTo>
                    <a:pt x="821" y="148"/>
                  </a:lnTo>
                  <a:lnTo>
                    <a:pt x="846" y="186"/>
                  </a:lnTo>
                  <a:lnTo>
                    <a:pt x="867" y="224"/>
                  </a:lnTo>
                  <a:lnTo>
                    <a:pt x="883" y="264"/>
                  </a:lnTo>
                  <a:lnTo>
                    <a:pt x="895" y="306"/>
                  </a:lnTo>
                  <a:lnTo>
                    <a:pt x="902" y="349"/>
                  </a:lnTo>
                  <a:lnTo>
                    <a:pt x="904" y="391"/>
                  </a:lnTo>
                  <a:lnTo>
                    <a:pt x="902" y="434"/>
                  </a:lnTo>
                  <a:lnTo>
                    <a:pt x="895" y="477"/>
                  </a:lnTo>
                  <a:lnTo>
                    <a:pt x="883" y="518"/>
                  </a:lnTo>
                  <a:lnTo>
                    <a:pt x="867" y="559"/>
                  </a:lnTo>
                  <a:lnTo>
                    <a:pt x="846" y="597"/>
                  </a:lnTo>
                  <a:lnTo>
                    <a:pt x="821" y="634"/>
                  </a:lnTo>
                  <a:lnTo>
                    <a:pt x="790" y="668"/>
                  </a:lnTo>
                  <a:lnTo>
                    <a:pt x="757" y="698"/>
                  </a:lnTo>
                  <a:lnTo>
                    <a:pt x="719" y="724"/>
                  </a:lnTo>
                  <a:lnTo>
                    <a:pt x="680" y="745"/>
                  </a:lnTo>
                  <a:lnTo>
                    <a:pt x="640" y="761"/>
                  </a:lnTo>
                  <a:lnTo>
                    <a:pt x="598" y="773"/>
                  </a:lnTo>
                  <a:lnTo>
                    <a:pt x="555" y="780"/>
                  </a:lnTo>
                  <a:lnTo>
                    <a:pt x="513" y="782"/>
                  </a:lnTo>
                  <a:lnTo>
                    <a:pt x="470" y="780"/>
                  </a:lnTo>
                  <a:lnTo>
                    <a:pt x="427" y="772"/>
                  </a:lnTo>
                  <a:lnTo>
                    <a:pt x="385" y="760"/>
                  </a:lnTo>
                  <a:lnTo>
                    <a:pt x="344" y="743"/>
                  </a:lnTo>
                  <a:lnTo>
                    <a:pt x="306" y="723"/>
                  </a:lnTo>
                  <a:lnTo>
                    <a:pt x="124" y="904"/>
                  </a:lnTo>
                  <a:lnTo>
                    <a:pt x="86" y="861"/>
                  </a:lnTo>
                  <a:lnTo>
                    <a:pt x="44" y="819"/>
                  </a:lnTo>
                  <a:lnTo>
                    <a:pt x="0" y="781"/>
                  </a:lnTo>
                  <a:lnTo>
                    <a:pt x="182" y="599"/>
                  </a:lnTo>
                  <a:lnTo>
                    <a:pt x="160" y="560"/>
                  </a:lnTo>
                  <a:lnTo>
                    <a:pt x="144" y="519"/>
                  </a:lnTo>
                  <a:lnTo>
                    <a:pt x="132" y="478"/>
                  </a:lnTo>
                  <a:lnTo>
                    <a:pt x="125" y="435"/>
                  </a:lnTo>
                  <a:lnTo>
                    <a:pt x="123" y="392"/>
                  </a:lnTo>
                  <a:lnTo>
                    <a:pt x="125" y="350"/>
                  </a:lnTo>
                  <a:lnTo>
                    <a:pt x="132" y="307"/>
                  </a:lnTo>
                  <a:lnTo>
                    <a:pt x="144" y="264"/>
                  </a:lnTo>
                  <a:lnTo>
                    <a:pt x="160" y="224"/>
                  </a:lnTo>
                  <a:lnTo>
                    <a:pt x="181" y="186"/>
                  </a:lnTo>
                  <a:lnTo>
                    <a:pt x="206" y="148"/>
                  </a:lnTo>
                  <a:lnTo>
                    <a:pt x="237" y="114"/>
                  </a:lnTo>
                  <a:lnTo>
                    <a:pt x="271" y="84"/>
                  </a:lnTo>
                  <a:lnTo>
                    <a:pt x="308" y="59"/>
                  </a:lnTo>
                  <a:lnTo>
                    <a:pt x="346" y="38"/>
                  </a:lnTo>
                  <a:lnTo>
                    <a:pt x="387" y="21"/>
                  </a:lnTo>
                  <a:lnTo>
                    <a:pt x="428" y="9"/>
                  </a:lnTo>
                  <a:lnTo>
                    <a:pt x="471" y="3"/>
                  </a:lnTo>
                  <a:lnTo>
                    <a:pt x="5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84"/>
            <p:cNvSpPr>
              <a:spLocks noEditPoints="1"/>
            </p:cNvSpPr>
            <p:nvPr/>
          </p:nvSpPr>
          <p:spPr bwMode="auto">
            <a:xfrm>
              <a:off x="11174413" y="4995863"/>
              <a:ext cx="123825" cy="163512"/>
            </a:xfrm>
            <a:custGeom>
              <a:avLst/>
              <a:gdLst>
                <a:gd name="T0" fmla="*/ 359 w 782"/>
                <a:gd name="T1" fmla="*/ 214 h 1031"/>
                <a:gd name="T2" fmla="*/ 299 w 782"/>
                <a:gd name="T3" fmla="*/ 235 h 1031"/>
                <a:gd name="T4" fmla="*/ 252 w 782"/>
                <a:gd name="T5" fmla="*/ 275 h 1031"/>
                <a:gd name="T6" fmla="*/ 222 w 782"/>
                <a:gd name="T7" fmla="*/ 328 h 1031"/>
                <a:gd name="T8" fmla="*/ 210 w 782"/>
                <a:gd name="T9" fmla="*/ 391 h 1031"/>
                <a:gd name="T10" fmla="*/ 222 w 782"/>
                <a:gd name="T11" fmla="*/ 454 h 1031"/>
                <a:gd name="T12" fmla="*/ 252 w 782"/>
                <a:gd name="T13" fmla="*/ 508 h 1031"/>
                <a:gd name="T14" fmla="*/ 299 w 782"/>
                <a:gd name="T15" fmla="*/ 547 h 1031"/>
                <a:gd name="T16" fmla="*/ 359 w 782"/>
                <a:gd name="T17" fmla="*/ 569 h 1031"/>
                <a:gd name="T18" fmla="*/ 423 w 782"/>
                <a:gd name="T19" fmla="*/ 569 h 1031"/>
                <a:gd name="T20" fmla="*/ 482 w 782"/>
                <a:gd name="T21" fmla="*/ 547 h 1031"/>
                <a:gd name="T22" fmla="*/ 529 w 782"/>
                <a:gd name="T23" fmla="*/ 508 h 1031"/>
                <a:gd name="T24" fmla="*/ 560 w 782"/>
                <a:gd name="T25" fmla="*/ 454 h 1031"/>
                <a:gd name="T26" fmla="*/ 572 w 782"/>
                <a:gd name="T27" fmla="*/ 391 h 1031"/>
                <a:gd name="T28" fmla="*/ 560 w 782"/>
                <a:gd name="T29" fmla="*/ 328 h 1031"/>
                <a:gd name="T30" fmla="*/ 529 w 782"/>
                <a:gd name="T31" fmla="*/ 275 h 1031"/>
                <a:gd name="T32" fmla="*/ 482 w 782"/>
                <a:gd name="T33" fmla="*/ 235 h 1031"/>
                <a:gd name="T34" fmla="*/ 423 w 782"/>
                <a:gd name="T35" fmla="*/ 214 h 1031"/>
                <a:gd name="T36" fmla="*/ 390 w 782"/>
                <a:gd name="T37" fmla="*/ 0 h 1031"/>
                <a:gd name="T38" fmla="*/ 487 w 782"/>
                <a:gd name="T39" fmla="*/ 12 h 1031"/>
                <a:gd name="T40" fmla="*/ 574 w 782"/>
                <a:gd name="T41" fmla="*/ 46 h 1031"/>
                <a:gd name="T42" fmla="*/ 651 w 782"/>
                <a:gd name="T43" fmla="*/ 99 h 1031"/>
                <a:gd name="T44" fmla="*/ 712 w 782"/>
                <a:gd name="T45" fmla="*/ 168 h 1031"/>
                <a:gd name="T46" fmla="*/ 756 w 782"/>
                <a:gd name="T47" fmla="*/ 250 h 1031"/>
                <a:gd name="T48" fmla="*/ 779 w 782"/>
                <a:gd name="T49" fmla="*/ 343 h 1031"/>
                <a:gd name="T50" fmla="*/ 779 w 782"/>
                <a:gd name="T51" fmla="*/ 441 h 1031"/>
                <a:gd name="T52" fmla="*/ 755 w 782"/>
                <a:gd name="T53" fmla="*/ 535 h 1031"/>
                <a:gd name="T54" fmla="*/ 710 w 782"/>
                <a:gd name="T55" fmla="*/ 618 h 1031"/>
                <a:gd name="T56" fmla="*/ 646 w 782"/>
                <a:gd name="T57" fmla="*/ 687 h 1031"/>
                <a:gd name="T58" fmla="*/ 569 w 782"/>
                <a:gd name="T59" fmla="*/ 740 h 1031"/>
                <a:gd name="T60" fmla="*/ 478 w 782"/>
                <a:gd name="T61" fmla="*/ 773 h 1031"/>
                <a:gd name="T62" fmla="*/ 435 w 782"/>
                <a:gd name="T63" fmla="*/ 1026 h 1031"/>
                <a:gd name="T64" fmla="*/ 347 w 782"/>
                <a:gd name="T65" fmla="*/ 1026 h 1031"/>
                <a:gd name="T66" fmla="*/ 304 w 782"/>
                <a:gd name="T67" fmla="*/ 773 h 1031"/>
                <a:gd name="T68" fmla="*/ 213 w 782"/>
                <a:gd name="T69" fmla="*/ 740 h 1031"/>
                <a:gd name="T70" fmla="*/ 135 w 782"/>
                <a:gd name="T71" fmla="*/ 687 h 1031"/>
                <a:gd name="T72" fmla="*/ 72 w 782"/>
                <a:gd name="T73" fmla="*/ 618 h 1031"/>
                <a:gd name="T74" fmla="*/ 27 w 782"/>
                <a:gd name="T75" fmla="*/ 535 h 1031"/>
                <a:gd name="T76" fmla="*/ 3 w 782"/>
                <a:gd name="T77" fmla="*/ 441 h 1031"/>
                <a:gd name="T78" fmla="*/ 3 w 782"/>
                <a:gd name="T79" fmla="*/ 343 h 1031"/>
                <a:gd name="T80" fmla="*/ 26 w 782"/>
                <a:gd name="T81" fmla="*/ 250 h 1031"/>
                <a:gd name="T82" fmla="*/ 70 w 782"/>
                <a:gd name="T83" fmla="*/ 168 h 1031"/>
                <a:gd name="T84" fmla="*/ 131 w 782"/>
                <a:gd name="T85" fmla="*/ 99 h 1031"/>
                <a:gd name="T86" fmla="*/ 208 w 782"/>
                <a:gd name="T87" fmla="*/ 46 h 1031"/>
                <a:gd name="T88" fmla="*/ 295 w 782"/>
                <a:gd name="T89" fmla="*/ 12 h 1031"/>
                <a:gd name="T90" fmla="*/ 390 w 782"/>
                <a:gd name="T91" fmla="*/ 0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2" h="1031">
                  <a:moveTo>
                    <a:pt x="390" y="210"/>
                  </a:moveTo>
                  <a:lnTo>
                    <a:pt x="359" y="214"/>
                  </a:lnTo>
                  <a:lnTo>
                    <a:pt x="328" y="222"/>
                  </a:lnTo>
                  <a:lnTo>
                    <a:pt x="299" y="235"/>
                  </a:lnTo>
                  <a:lnTo>
                    <a:pt x="274" y="253"/>
                  </a:lnTo>
                  <a:lnTo>
                    <a:pt x="252" y="275"/>
                  </a:lnTo>
                  <a:lnTo>
                    <a:pt x="235" y="300"/>
                  </a:lnTo>
                  <a:lnTo>
                    <a:pt x="222" y="328"/>
                  </a:lnTo>
                  <a:lnTo>
                    <a:pt x="213" y="359"/>
                  </a:lnTo>
                  <a:lnTo>
                    <a:pt x="210" y="391"/>
                  </a:lnTo>
                  <a:lnTo>
                    <a:pt x="213" y="424"/>
                  </a:lnTo>
                  <a:lnTo>
                    <a:pt x="222" y="454"/>
                  </a:lnTo>
                  <a:lnTo>
                    <a:pt x="235" y="483"/>
                  </a:lnTo>
                  <a:lnTo>
                    <a:pt x="252" y="508"/>
                  </a:lnTo>
                  <a:lnTo>
                    <a:pt x="274" y="530"/>
                  </a:lnTo>
                  <a:lnTo>
                    <a:pt x="299" y="547"/>
                  </a:lnTo>
                  <a:lnTo>
                    <a:pt x="328" y="560"/>
                  </a:lnTo>
                  <a:lnTo>
                    <a:pt x="359" y="569"/>
                  </a:lnTo>
                  <a:lnTo>
                    <a:pt x="390" y="572"/>
                  </a:lnTo>
                  <a:lnTo>
                    <a:pt x="423" y="569"/>
                  </a:lnTo>
                  <a:lnTo>
                    <a:pt x="454" y="560"/>
                  </a:lnTo>
                  <a:lnTo>
                    <a:pt x="482" y="547"/>
                  </a:lnTo>
                  <a:lnTo>
                    <a:pt x="507" y="530"/>
                  </a:lnTo>
                  <a:lnTo>
                    <a:pt x="529" y="508"/>
                  </a:lnTo>
                  <a:lnTo>
                    <a:pt x="547" y="483"/>
                  </a:lnTo>
                  <a:lnTo>
                    <a:pt x="560" y="454"/>
                  </a:lnTo>
                  <a:lnTo>
                    <a:pt x="569" y="424"/>
                  </a:lnTo>
                  <a:lnTo>
                    <a:pt x="572" y="391"/>
                  </a:lnTo>
                  <a:lnTo>
                    <a:pt x="569" y="359"/>
                  </a:lnTo>
                  <a:lnTo>
                    <a:pt x="560" y="328"/>
                  </a:lnTo>
                  <a:lnTo>
                    <a:pt x="547" y="300"/>
                  </a:lnTo>
                  <a:lnTo>
                    <a:pt x="529" y="275"/>
                  </a:lnTo>
                  <a:lnTo>
                    <a:pt x="507" y="253"/>
                  </a:lnTo>
                  <a:lnTo>
                    <a:pt x="482" y="235"/>
                  </a:lnTo>
                  <a:lnTo>
                    <a:pt x="454" y="222"/>
                  </a:lnTo>
                  <a:lnTo>
                    <a:pt x="423" y="214"/>
                  </a:lnTo>
                  <a:lnTo>
                    <a:pt x="390" y="210"/>
                  </a:lnTo>
                  <a:close/>
                  <a:moveTo>
                    <a:pt x="390" y="0"/>
                  </a:moveTo>
                  <a:lnTo>
                    <a:pt x="439" y="3"/>
                  </a:lnTo>
                  <a:lnTo>
                    <a:pt x="487" y="12"/>
                  </a:lnTo>
                  <a:lnTo>
                    <a:pt x="531" y="26"/>
                  </a:lnTo>
                  <a:lnTo>
                    <a:pt x="574" y="46"/>
                  </a:lnTo>
                  <a:lnTo>
                    <a:pt x="615" y="70"/>
                  </a:lnTo>
                  <a:lnTo>
                    <a:pt x="651" y="99"/>
                  </a:lnTo>
                  <a:lnTo>
                    <a:pt x="683" y="131"/>
                  </a:lnTo>
                  <a:lnTo>
                    <a:pt x="712" y="168"/>
                  </a:lnTo>
                  <a:lnTo>
                    <a:pt x="736" y="208"/>
                  </a:lnTo>
                  <a:lnTo>
                    <a:pt x="756" y="250"/>
                  </a:lnTo>
                  <a:lnTo>
                    <a:pt x="770" y="296"/>
                  </a:lnTo>
                  <a:lnTo>
                    <a:pt x="779" y="343"/>
                  </a:lnTo>
                  <a:lnTo>
                    <a:pt x="782" y="391"/>
                  </a:lnTo>
                  <a:lnTo>
                    <a:pt x="779" y="441"/>
                  </a:lnTo>
                  <a:lnTo>
                    <a:pt x="770" y="489"/>
                  </a:lnTo>
                  <a:lnTo>
                    <a:pt x="755" y="535"/>
                  </a:lnTo>
                  <a:lnTo>
                    <a:pt x="735" y="578"/>
                  </a:lnTo>
                  <a:lnTo>
                    <a:pt x="710" y="618"/>
                  </a:lnTo>
                  <a:lnTo>
                    <a:pt x="680" y="654"/>
                  </a:lnTo>
                  <a:lnTo>
                    <a:pt x="646" y="687"/>
                  </a:lnTo>
                  <a:lnTo>
                    <a:pt x="609" y="716"/>
                  </a:lnTo>
                  <a:lnTo>
                    <a:pt x="569" y="740"/>
                  </a:lnTo>
                  <a:lnTo>
                    <a:pt x="525" y="759"/>
                  </a:lnTo>
                  <a:lnTo>
                    <a:pt x="478" y="773"/>
                  </a:lnTo>
                  <a:lnTo>
                    <a:pt x="478" y="1031"/>
                  </a:lnTo>
                  <a:lnTo>
                    <a:pt x="435" y="1026"/>
                  </a:lnTo>
                  <a:lnTo>
                    <a:pt x="390" y="1025"/>
                  </a:lnTo>
                  <a:lnTo>
                    <a:pt x="347" y="1026"/>
                  </a:lnTo>
                  <a:lnTo>
                    <a:pt x="304" y="1031"/>
                  </a:lnTo>
                  <a:lnTo>
                    <a:pt x="304" y="773"/>
                  </a:lnTo>
                  <a:lnTo>
                    <a:pt x="257" y="759"/>
                  </a:lnTo>
                  <a:lnTo>
                    <a:pt x="213" y="740"/>
                  </a:lnTo>
                  <a:lnTo>
                    <a:pt x="173" y="716"/>
                  </a:lnTo>
                  <a:lnTo>
                    <a:pt x="135" y="687"/>
                  </a:lnTo>
                  <a:lnTo>
                    <a:pt x="101" y="654"/>
                  </a:lnTo>
                  <a:lnTo>
                    <a:pt x="72" y="618"/>
                  </a:lnTo>
                  <a:lnTo>
                    <a:pt x="47" y="578"/>
                  </a:lnTo>
                  <a:lnTo>
                    <a:pt x="27" y="535"/>
                  </a:lnTo>
                  <a:lnTo>
                    <a:pt x="12" y="489"/>
                  </a:lnTo>
                  <a:lnTo>
                    <a:pt x="3" y="441"/>
                  </a:lnTo>
                  <a:lnTo>
                    <a:pt x="0" y="391"/>
                  </a:lnTo>
                  <a:lnTo>
                    <a:pt x="3" y="343"/>
                  </a:lnTo>
                  <a:lnTo>
                    <a:pt x="12" y="296"/>
                  </a:lnTo>
                  <a:lnTo>
                    <a:pt x="26" y="250"/>
                  </a:lnTo>
                  <a:lnTo>
                    <a:pt x="46" y="208"/>
                  </a:lnTo>
                  <a:lnTo>
                    <a:pt x="70" y="168"/>
                  </a:lnTo>
                  <a:lnTo>
                    <a:pt x="98" y="131"/>
                  </a:lnTo>
                  <a:lnTo>
                    <a:pt x="131" y="99"/>
                  </a:lnTo>
                  <a:lnTo>
                    <a:pt x="167" y="70"/>
                  </a:lnTo>
                  <a:lnTo>
                    <a:pt x="208" y="46"/>
                  </a:lnTo>
                  <a:lnTo>
                    <a:pt x="249" y="26"/>
                  </a:lnTo>
                  <a:lnTo>
                    <a:pt x="295" y="12"/>
                  </a:lnTo>
                  <a:lnTo>
                    <a:pt x="342" y="3"/>
                  </a:lnTo>
                  <a:lnTo>
                    <a:pt x="3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85"/>
            <p:cNvSpPr>
              <a:spLocks noEditPoints="1"/>
            </p:cNvSpPr>
            <p:nvPr/>
          </p:nvSpPr>
          <p:spPr bwMode="auto">
            <a:xfrm>
              <a:off x="11358563" y="5219700"/>
              <a:ext cx="163513" cy="123825"/>
            </a:xfrm>
            <a:custGeom>
              <a:avLst/>
              <a:gdLst>
                <a:gd name="T0" fmla="*/ 607 w 1031"/>
                <a:gd name="T1" fmla="*/ 213 h 782"/>
                <a:gd name="T2" fmla="*/ 549 w 1031"/>
                <a:gd name="T3" fmla="*/ 235 h 782"/>
                <a:gd name="T4" fmla="*/ 501 w 1031"/>
                <a:gd name="T5" fmla="*/ 275 h 782"/>
                <a:gd name="T6" fmla="*/ 471 w 1031"/>
                <a:gd name="T7" fmla="*/ 328 h 782"/>
                <a:gd name="T8" fmla="*/ 459 w 1031"/>
                <a:gd name="T9" fmla="*/ 391 h 782"/>
                <a:gd name="T10" fmla="*/ 471 w 1031"/>
                <a:gd name="T11" fmla="*/ 454 h 782"/>
                <a:gd name="T12" fmla="*/ 501 w 1031"/>
                <a:gd name="T13" fmla="*/ 507 h 782"/>
                <a:gd name="T14" fmla="*/ 548 w 1031"/>
                <a:gd name="T15" fmla="*/ 547 h 782"/>
                <a:gd name="T16" fmla="*/ 607 w 1031"/>
                <a:gd name="T17" fmla="*/ 569 h 782"/>
                <a:gd name="T18" fmla="*/ 672 w 1031"/>
                <a:gd name="T19" fmla="*/ 569 h 782"/>
                <a:gd name="T20" fmla="*/ 731 w 1031"/>
                <a:gd name="T21" fmla="*/ 547 h 782"/>
                <a:gd name="T22" fmla="*/ 778 w 1031"/>
                <a:gd name="T23" fmla="*/ 507 h 782"/>
                <a:gd name="T24" fmla="*/ 809 w 1031"/>
                <a:gd name="T25" fmla="*/ 454 h 782"/>
                <a:gd name="T26" fmla="*/ 821 w 1031"/>
                <a:gd name="T27" fmla="*/ 391 h 782"/>
                <a:gd name="T28" fmla="*/ 809 w 1031"/>
                <a:gd name="T29" fmla="*/ 328 h 782"/>
                <a:gd name="T30" fmla="*/ 778 w 1031"/>
                <a:gd name="T31" fmla="*/ 275 h 782"/>
                <a:gd name="T32" fmla="*/ 731 w 1031"/>
                <a:gd name="T33" fmla="*/ 235 h 782"/>
                <a:gd name="T34" fmla="*/ 672 w 1031"/>
                <a:gd name="T35" fmla="*/ 213 h 782"/>
                <a:gd name="T36" fmla="*/ 640 w 1031"/>
                <a:gd name="T37" fmla="*/ 0 h 782"/>
                <a:gd name="T38" fmla="*/ 736 w 1031"/>
                <a:gd name="T39" fmla="*/ 12 h 782"/>
                <a:gd name="T40" fmla="*/ 824 w 1031"/>
                <a:gd name="T41" fmla="*/ 46 h 782"/>
                <a:gd name="T42" fmla="*/ 899 w 1031"/>
                <a:gd name="T43" fmla="*/ 99 h 782"/>
                <a:gd name="T44" fmla="*/ 961 w 1031"/>
                <a:gd name="T45" fmla="*/ 167 h 782"/>
                <a:gd name="T46" fmla="*/ 1004 w 1031"/>
                <a:gd name="T47" fmla="*/ 250 h 782"/>
                <a:gd name="T48" fmla="*/ 1027 w 1031"/>
                <a:gd name="T49" fmla="*/ 342 h 782"/>
                <a:gd name="T50" fmla="*/ 1027 w 1031"/>
                <a:gd name="T51" fmla="*/ 440 h 782"/>
                <a:gd name="T52" fmla="*/ 1004 w 1031"/>
                <a:gd name="T53" fmla="*/ 532 h 782"/>
                <a:gd name="T54" fmla="*/ 961 w 1031"/>
                <a:gd name="T55" fmla="*/ 614 h 782"/>
                <a:gd name="T56" fmla="*/ 899 w 1031"/>
                <a:gd name="T57" fmla="*/ 683 h 782"/>
                <a:gd name="T58" fmla="*/ 823 w 1031"/>
                <a:gd name="T59" fmla="*/ 736 h 782"/>
                <a:gd name="T60" fmla="*/ 736 w 1031"/>
                <a:gd name="T61" fmla="*/ 770 h 782"/>
                <a:gd name="T62" fmla="*/ 640 w 1031"/>
                <a:gd name="T63" fmla="*/ 782 h 782"/>
                <a:gd name="T64" fmla="*/ 542 w 1031"/>
                <a:gd name="T65" fmla="*/ 769 h 782"/>
                <a:gd name="T66" fmla="*/ 453 w 1031"/>
                <a:gd name="T67" fmla="*/ 734 h 782"/>
                <a:gd name="T68" fmla="*/ 376 w 1031"/>
                <a:gd name="T69" fmla="*/ 681 h 782"/>
                <a:gd name="T70" fmla="*/ 315 w 1031"/>
                <a:gd name="T71" fmla="*/ 609 h 782"/>
                <a:gd name="T72" fmla="*/ 273 w 1031"/>
                <a:gd name="T73" fmla="*/ 524 h 782"/>
                <a:gd name="T74" fmla="*/ 0 w 1031"/>
                <a:gd name="T75" fmla="*/ 478 h 782"/>
                <a:gd name="T76" fmla="*/ 6 w 1031"/>
                <a:gd name="T77" fmla="*/ 391 h 782"/>
                <a:gd name="T78" fmla="*/ 0 w 1031"/>
                <a:gd name="T79" fmla="*/ 303 h 782"/>
                <a:gd name="T80" fmla="*/ 273 w 1031"/>
                <a:gd name="T81" fmla="*/ 257 h 782"/>
                <a:gd name="T82" fmla="*/ 315 w 1031"/>
                <a:gd name="T83" fmla="*/ 173 h 782"/>
                <a:gd name="T84" fmla="*/ 376 w 1031"/>
                <a:gd name="T85" fmla="*/ 102 h 782"/>
                <a:gd name="T86" fmla="*/ 453 w 1031"/>
                <a:gd name="T87" fmla="*/ 47 h 782"/>
                <a:gd name="T88" fmla="*/ 542 w 1031"/>
                <a:gd name="T89" fmla="*/ 12 h 782"/>
                <a:gd name="T90" fmla="*/ 640 w 1031"/>
                <a:gd name="T91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1" h="782">
                  <a:moveTo>
                    <a:pt x="640" y="210"/>
                  </a:moveTo>
                  <a:lnTo>
                    <a:pt x="607" y="213"/>
                  </a:lnTo>
                  <a:lnTo>
                    <a:pt x="577" y="222"/>
                  </a:lnTo>
                  <a:lnTo>
                    <a:pt x="549" y="235"/>
                  </a:lnTo>
                  <a:lnTo>
                    <a:pt x="523" y="253"/>
                  </a:lnTo>
                  <a:lnTo>
                    <a:pt x="501" y="275"/>
                  </a:lnTo>
                  <a:lnTo>
                    <a:pt x="484" y="300"/>
                  </a:lnTo>
                  <a:lnTo>
                    <a:pt x="471" y="328"/>
                  </a:lnTo>
                  <a:lnTo>
                    <a:pt x="462" y="359"/>
                  </a:lnTo>
                  <a:lnTo>
                    <a:pt x="459" y="391"/>
                  </a:lnTo>
                  <a:lnTo>
                    <a:pt x="462" y="423"/>
                  </a:lnTo>
                  <a:lnTo>
                    <a:pt x="471" y="454"/>
                  </a:lnTo>
                  <a:lnTo>
                    <a:pt x="484" y="481"/>
                  </a:lnTo>
                  <a:lnTo>
                    <a:pt x="501" y="507"/>
                  </a:lnTo>
                  <a:lnTo>
                    <a:pt x="523" y="528"/>
                  </a:lnTo>
                  <a:lnTo>
                    <a:pt x="548" y="547"/>
                  </a:lnTo>
                  <a:lnTo>
                    <a:pt x="577" y="560"/>
                  </a:lnTo>
                  <a:lnTo>
                    <a:pt x="607" y="569"/>
                  </a:lnTo>
                  <a:lnTo>
                    <a:pt x="640" y="571"/>
                  </a:lnTo>
                  <a:lnTo>
                    <a:pt x="672" y="569"/>
                  </a:lnTo>
                  <a:lnTo>
                    <a:pt x="702" y="560"/>
                  </a:lnTo>
                  <a:lnTo>
                    <a:pt x="731" y="547"/>
                  </a:lnTo>
                  <a:lnTo>
                    <a:pt x="756" y="528"/>
                  </a:lnTo>
                  <a:lnTo>
                    <a:pt x="778" y="507"/>
                  </a:lnTo>
                  <a:lnTo>
                    <a:pt x="795" y="481"/>
                  </a:lnTo>
                  <a:lnTo>
                    <a:pt x="809" y="454"/>
                  </a:lnTo>
                  <a:lnTo>
                    <a:pt x="817" y="423"/>
                  </a:lnTo>
                  <a:lnTo>
                    <a:pt x="821" y="391"/>
                  </a:lnTo>
                  <a:lnTo>
                    <a:pt x="817" y="359"/>
                  </a:lnTo>
                  <a:lnTo>
                    <a:pt x="809" y="328"/>
                  </a:lnTo>
                  <a:lnTo>
                    <a:pt x="795" y="300"/>
                  </a:lnTo>
                  <a:lnTo>
                    <a:pt x="778" y="275"/>
                  </a:lnTo>
                  <a:lnTo>
                    <a:pt x="756" y="253"/>
                  </a:lnTo>
                  <a:lnTo>
                    <a:pt x="731" y="235"/>
                  </a:lnTo>
                  <a:lnTo>
                    <a:pt x="702" y="222"/>
                  </a:lnTo>
                  <a:lnTo>
                    <a:pt x="672" y="213"/>
                  </a:lnTo>
                  <a:lnTo>
                    <a:pt x="640" y="210"/>
                  </a:lnTo>
                  <a:close/>
                  <a:moveTo>
                    <a:pt x="640" y="0"/>
                  </a:moveTo>
                  <a:lnTo>
                    <a:pt x="689" y="3"/>
                  </a:lnTo>
                  <a:lnTo>
                    <a:pt x="736" y="12"/>
                  </a:lnTo>
                  <a:lnTo>
                    <a:pt x="781" y="26"/>
                  </a:lnTo>
                  <a:lnTo>
                    <a:pt x="824" y="46"/>
                  </a:lnTo>
                  <a:lnTo>
                    <a:pt x="863" y="70"/>
                  </a:lnTo>
                  <a:lnTo>
                    <a:pt x="899" y="99"/>
                  </a:lnTo>
                  <a:lnTo>
                    <a:pt x="932" y="131"/>
                  </a:lnTo>
                  <a:lnTo>
                    <a:pt x="961" y="167"/>
                  </a:lnTo>
                  <a:lnTo>
                    <a:pt x="985" y="207"/>
                  </a:lnTo>
                  <a:lnTo>
                    <a:pt x="1004" y="250"/>
                  </a:lnTo>
                  <a:lnTo>
                    <a:pt x="1019" y="294"/>
                  </a:lnTo>
                  <a:lnTo>
                    <a:pt x="1027" y="342"/>
                  </a:lnTo>
                  <a:lnTo>
                    <a:pt x="1031" y="391"/>
                  </a:lnTo>
                  <a:lnTo>
                    <a:pt x="1027" y="440"/>
                  </a:lnTo>
                  <a:lnTo>
                    <a:pt x="1019" y="487"/>
                  </a:lnTo>
                  <a:lnTo>
                    <a:pt x="1004" y="532"/>
                  </a:lnTo>
                  <a:lnTo>
                    <a:pt x="985" y="574"/>
                  </a:lnTo>
                  <a:lnTo>
                    <a:pt x="961" y="614"/>
                  </a:lnTo>
                  <a:lnTo>
                    <a:pt x="932" y="651"/>
                  </a:lnTo>
                  <a:lnTo>
                    <a:pt x="899" y="683"/>
                  </a:lnTo>
                  <a:lnTo>
                    <a:pt x="863" y="712"/>
                  </a:lnTo>
                  <a:lnTo>
                    <a:pt x="823" y="736"/>
                  </a:lnTo>
                  <a:lnTo>
                    <a:pt x="781" y="756"/>
                  </a:lnTo>
                  <a:lnTo>
                    <a:pt x="736" y="770"/>
                  </a:lnTo>
                  <a:lnTo>
                    <a:pt x="688" y="779"/>
                  </a:lnTo>
                  <a:lnTo>
                    <a:pt x="640" y="782"/>
                  </a:lnTo>
                  <a:lnTo>
                    <a:pt x="590" y="779"/>
                  </a:lnTo>
                  <a:lnTo>
                    <a:pt x="542" y="769"/>
                  </a:lnTo>
                  <a:lnTo>
                    <a:pt x="496" y="755"/>
                  </a:lnTo>
                  <a:lnTo>
                    <a:pt x="453" y="734"/>
                  </a:lnTo>
                  <a:lnTo>
                    <a:pt x="413" y="710"/>
                  </a:lnTo>
                  <a:lnTo>
                    <a:pt x="376" y="681"/>
                  </a:lnTo>
                  <a:lnTo>
                    <a:pt x="344" y="647"/>
                  </a:lnTo>
                  <a:lnTo>
                    <a:pt x="315" y="609"/>
                  </a:lnTo>
                  <a:lnTo>
                    <a:pt x="291" y="568"/>
                  </a:lnTo>
                  <a:lnTo>
                    <a:pt x="273" y="524"/>
                  </a:lnTo>
                  <a:lnTo>
                    <a:pt x="258" y="478"/>
                  </a:lnTo>
                  <a:lnTo>
                    <a:pt x="0" y="478"/>
                  </a:lnTo>
                  <a:lnTo>
                    <a:pt x="5" y="434"/>
                  </a:lnTo>
                  <a:lnTo>
                    <a:pt x="6" y="391"/>
                  </a:lnTo>
                  <a:lnTo>
                    <a:pt x="5" y="347"/>
                  </a:lnTo>
                  <a:lnTo>
                    <a:pt x="0" y="303"/>
                  </a:lnTo>
                  <a:lnTo>
                    <a:pt x="258" y="303"/>
                  </a:lnTo>
                  <a:lnTo>
                    <a:pt x="273" y="257"/>
                  </a:lnTo>
                  <a:lnTo>
                    <a:pt x="291" y="213"/>
                  </a:lnTo>
                  <a:lnTo>
                    <a:pt x="315" y="173"/>
                  </a:lnTo>
                  <a:lnTo>
                    <a:pt x="344" y="136"/>
                  </a:lnTo>
                  <a:lnTo>
                    <a:pt x="376" y="102"/>
                  </a:lnTo>
                  <a:lnTo>
                    <a:pt x="413" y="72"/>
                  </a:lnTo>
                  <a:lnTo>
                    <a:pt x="453" y="47"/>
                  </a:lnTo>
                  <a:lnTo>
                    <a:pt x="496" y="27"/>
                  </a:lnTo>
                  <a:lnTo>
                    <a:pt x="542" y="12"/>
                  </a:lnTo>
                  <a:lnTo>
                    <a:pt x="590" y="3"/>
                  </a:lnTo>
                  <a:lnTo>
                    <a:pt x="6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186"/>
            <p:cNvSpPr>
              <a:spLocks noEditPoints="1"/>
            </p:cNvSpPr>
            <p:nvPr/>
          </p:nvSpPr>
          <p:spPr bwMode="auto">
            <a:xfrm>
              <a:off x="11174413" y="5403850"/>
              <a:ext cx="123825" cy="163512"/>
            </a:xfrm>
            <a:custGeom>
              <a:avLst/>
              <a:gdLst>
                <a:gd name="T0" fmla="*/ 359 w 782"/>
                <a:gd name="T1" fmla="*/ 461 h 1030"/>
                <a:gd name="T2" fmla="*/ 299 w 782"/>
                <a:gd name="T3" fmla="*/ 483 h 1030"/>
                <a:gd name="T4" fmla="*/ 252 w 782"/>
                <a:gd name="T5" fmla="*/ 523 h 1030"/>
                <a:gd name="T6" fmla="*/ 222 w 782"/>
                <a:gd name="T7" fmla="*/ 576 h 1030"/>
                <a:gd name="T8" fmla="*/ 210 w 782"/>
                <a:gd name="T9" fmla="*/ 639 h 1030"/>
                <a:gd name="T10" fmla="*/ 222 w 782"/>
                <a:gd name="T11" fmla="*/ 702 h 1030"/>
                <a:gd name="T12" fmla="*/ 252 w 782"/>
                <a:gd name="T13" fmla="*/ 754 h 1030"/>
                <a:gd name="T14" fmla="*/ 299 w 782"/>
                <a:gd name="T15" fmla="*/ 795 h 1030"/>
                <a:gd name="T16" fmla="*/ 359 w 782"/>
                <a:gd name="T17" fmla="*/ 817 h 1030"/>
                <a:gd name="T18" fmla="*/ 423 w 782"/>
                <a:gd name="T19" fmla="*/ 817 h 1030"/>
                <a:gd name="T20" fmla="*/ 482 w 782"/>
                <a:gd name="T21" fmla="*/ 795 h 1030"/>
                <a:gd name="T22" fmla="*/ 529 w 782"/>
                <a:gd name="T23" fmla="*/ 754 h 1030"/>
                <a:gd name="T24" fmla="*/ 560 w 782"/>
                <a:gd name="T25" fmla="*/ 702 h 1030"/>
                <a:gd name="T26" fmla="*/ 572 w 782"/>
                <a:gd name="T27" fmla="*/ 639 h 1030"/>
                <a:gd name="T28" fmla="*/ 560 w 782"/>
                <a:gd name="T29" fmla="*/ 576 h 1030"/>
                <a:gd name="T30" fmla="*/ 529 w 782"/>
                <a:gd name="T31" fmla="*/ 523 h 1030"/>
                <a:gd name="T32" fmla="*/ 482 w 782"/>
                <a:gd name="T33" fmla="*/ 483 h 1030"/>
                <a:gd name="T34" fmla="*/ 423 w 782"/>
                <a:gd name="T35" fmla="*/ 461 h 1030"/>
                <a:gd name="T36" fmla="*/ 304 w 782"/>
                <a:gd name="T37" fmla="*/ 0 h 1030"/>
                <a:gd name="T38" fmla="*/ 390 w 782"/>
                <a:gd name="T39" fmla="*/ 5 h 1030"/>
                <a:gd name="T40" fmla="*/ 478 w 782"/>
                <a:gd name="T41" fmla="*/ 0 h 1030"/>
                <a:gd name="T42" fmla="*/ 525 w 782"/>
                <a:gd name="T43" fmla="*/ 271 h 1030"/>
                <a:gd name="T44" fmla="*/ 609 w 782"/>
                <a:gd name="T45" fmla="*/ 314 h 1030"/>
                <a:gd name="T46" fmla="*/ 680 w 782"/>
                <a:gd name="T47" fmla="*/ 375 h 1030"/>
                <a:gd name="T48" fmla="*/ 735 w 782"/>
                <a:gd name="T49" fmla="*/ 453 h 1030"/>
                <a:gd name="T50" fmla="*/ 770 w 782"/>
                <a:gd name="T51" fmla="*/ 541 h 1030"/>
                <a:gd name="T52" fmla="*/ 782 w 782"/>
                <a:gd name="T53" fmla="*/ 639 h 1030"/>
                <a:gd name="T54" fmla="*/ 770 w 782"/>
                <a:gd name="T55" fmla="*/ 735 h 1030"/>
                <a:gd name="T56" fmla="*/ 736 w 782"/>
                <a:gd name="T57" fmla="*/ 822 h 1030"/>
                <a:gd name="T58" fmla="*/ 683 w 782"/>
                <a:gd name="T59" fmla="*/ 898 h 1030"/>
                <a:gd name="T60" fmla="*/ 615 w 782"/>
                <a:gd name="T61" fmla="*/ 959 h 1030"/>
                <a:gd name="T62" fmla="*/ 531 w 782"/>
                <a:gd name="T63" fmla="*/ 1003 h 1030"/>
                <a:gd name="T64" fmla="*/ 439 w 782"/>
                <a:gd name="T65" fmla="*/ 1027 h 1030"/>
                <a:gd name="T66" fmla="*/ 342 w 782"/>
                <a:gd name="T67" fmla="*/ 1027 h 1030"/>
                <a:gd name="T68" fmla="*/ 249 w 782"/>
                <a:gd name="T69" fmla="*/ 1003 h 1030"/>
                <a:gd name="T70" fmla="*/ 167 w 782"/>
                <a:gd name="T71" fmla="*/ 959 h 1030"/>
                <a:gd name="T72" fmla="*/ 98 w 782"/>
                <a:gd name="T73" fmla="*/ 898 h 1030"/>
                <a:gd name="T74" fmla="*/ 46 w 782"/>
                <a:gd name="T75" fmla="*/ 822 h 1030"/>
                <a:gd name="T76" fmla="*/ 12 w 782"/>
                <a:gd name="T77" fmla="*/ 735 h 1030"/>
                <a:gd name="T78" fmla="*/ 0 w 782"/>
                <a:gd name="T79" fmla="*/ 639 h 1030"/>
                <a:gd name="T80" fmla="*/ 12 w 782"/>
                <a:gd name="T81" fmla="*/ 541 h 1030"/>
                <a:gd name="T82" fmla="*/ 47 w 782"/>
                <a:gd name="T83" fmla="*/ 453 h 1030"/>
                <a:gd name="T84" fmla="*/ 101 w 782"/>
                <a:gd name="T85" fmla="*/ 375 h 1030"/>
                <a:gd name="T86" fmla="*/ 173 w 782"/>
                <a:gd name="T87" fmla="*/ 314 h 1030"/>
                <a:gd name="T88" fmla="*/ 257 w 782"/>
                <a:gd name="T89" fmla="*/ 271 h 1030"/>
                <a:gd name="T90" fmla="*/ 304 w 782"/>
                <a:gd name="T91" fmla="*/ 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2" h="1030">
                  <a:moveTo>
                    <a:pt x="390" y="458"/>
                  </a:moveTo>
                  <a:lnTo>
                    <a:pt x="359" y="461"/>
                  </a:lnTo>
                  <a:lnTo>
                    <a:pt x="328" y="469"/>
                  </a:lnTo>
                  <a:lnTo>
                    <a:pt x="299" y="483"/>
                  </a:lnTo>
                  <a:lnTo>
                    <a:pt x="274" y="501"/>
                  </a:lnTo>
                  <a:lnTo>
                    <a:pt x="252" y="523"/>
                  </a:lnTo>
                  <a:lnTo>
                    <a:pt x="235" y="548"/>
                  </a:lnTo>
                  <a:lnTo>
                    <a:pt x="222" y="576"/>
                  </a:lnTo>
                  <a:lnTo>
                    <a:pt x="213" y="607"/>
                  </a:lnTo>
                  <a:lnTo>
                    <a:pt x="210" y="639"/>
                  </a:lnTo>
                  <a:lnTo>
                    <a:pt x="213" y="671"/>
                  </a:lnTo>
                  <a:lnTo>
                    <a:pt x="222" y="702"/>
                  </a:lnTo>
                  <a:lnTo>
                    <a:pt x="235" y="729"/>
                  </a:lnTo>
                  <a:lnTo>
                    <a:pt x="252" y="754"/>
                  </a:lnTo>
                  <a:lnTo>
                    <a:pt x="274" y="776"/>
                  </a:lnTo>
                  <a:lnTo>
                    <a:pt x="299" y="795"/>
                  </a:lnTo>
                  <a:lnTo>
                    <a:pt x="328" y="808"/>
                  </a:lnTo>
                  <a:lnTo>
                    <a:pt x="359" y="817"/>
                  </a:lnTo>
                  <a:lnTo>
                    <a:pt x="390" y="819"/>
                  </a:lnTo>
                  <a:lnTo>
                    <a:pt x="423" y="817"/>
                  </a:lnTo>
                  <a:lnTo>
                    <a:pt x="454" y="808"/>
                  </a:lnTo>
                  <a:lnTo>
                    <a:pt x="482" y="795"/>
                  </a:lnTo>
                  <a:lnTo>
                    <a:pt x="507" y="776"/>
                  </a:lnTo>
                  <a:lnTo>
                    <a:pt x="529" y="754"/>
                  </a:lnTo>
                  <a:lnTo>
                    <a:pt x="547" y="729"/>
                  </a:lnTo>
                  <a:lnTo>
                    <a:pt x="560" y="702"/>
                  </a:lnTo>
                  <a:lnTo>
                    <a:pt x="569" y="671"/>
                  </a:lnTo>
                  <a:lnTo>
                    <a:pt x="572" y="639"/>
                  </a:lnTo>
                  <a:lnTo>
                    <a:pt x="569" y="607"/>
                  </a:lnTo>
                  <a:lnTo>
                    <a:pt x="560" y="576"/>
                  </a:lnTo>
                  <a:lnTo>
                    <a:pt x="547" y="548"/>
                  </a:lnTo>
                  <a:lnTo>
                    <a:pt x="529" y="523"/>
                  </a:lnTo>
                  <a:lnTo>
                    <a:pt x="507" y="501"/>
                  </a:lnTo>
                  <a:lnTo>
                    <a:pt x="482" y="483"/>
                  </a:lnTo>
                  <a:lnTo>
                    <a:pt x="454" y="469"/>
                  </a:lnTo>
                  <a:lnTo>
                    <a:pt x="423" y="461"/>
                  </a:lnTo>
                  <a:lnTo>
                    <a:pt x="390" y="458"/>
                  </a:lnTo>
                  <a:close/>
                  <a:moveTo>
                    <a:pt x="304" y="0"/>
                  </a:moveTo>
                  <a:lnTo>
                    <a:pt x="347" y="4"/>
                  </a:lnTo>
                  <a:lnTo>
                    <a:pt x="390" y="5"/>
                  </a:lnTo>
                  <a:lnTo>
                    <a:pt x="435" y="3"/>
                  </a:lnTo>
                  <a:lnTo>
                    <a:pt x="478" y="0"/>
                  </a:lnTo>
                  <a:lnTo>
                    <a:pt x="478" y="257"/>
                  </a:lnTo>
                  <a:lnTo>
                    <a:pt x="525" y="271"/>
                  </a:lnTo>
                  <a:lnTo>
                    <a:pt x="569" y="290"/>
                  </a:lnTo>
                  <a:lnTo>
                    <a:pt x="609" y="314"/>
                  </a:lnTo>
                  <a:lnTo>
                    <a:pt x="646" y="343"/>
                  </a:lnTo>
                  <a:lnTo>
                    <a:pt x="680" y="375"/>
                  </a:lnTo>
                  <a:lnTo>
                    <a:pt x="710" y="412"/>
                  </a:lnTo>
                  <a:lnTo>
                    <a:pt x="735" y="453"/>
                  </a:lnTo>
                  <a:lnTo>
                    <a:pt x="755" y="495"/>
                  </a:lnTo>
                  <a:lnTo>
                    <a:pt x="770" y="541"/>
                  </a:lnTo>
                  <a:lnTo>
                    <a:pt x="779" y="589"/>
                  </a:lnTo>
                  <a:lnTo>
                    <a:pt x="782" y="639"/>
                  </a:lnTo>
                  <a:lnTo>
                    <a:pt x="779" y="688"/>
                  </a:lnTo>
                  <a:lnTo>
                    <a:pt x="770" y="735"/>
                  </a:lnTo>
                  <a:lnTo>
                    <a:pt x="756" y="780"/>
                  </a:lnTo>
                  <a:lnTo>
                    <a:pt x="736" y="822"/>
                  </a:lnTo>
                  <a:lnTo>
                    <a:pt x="712" y="862"/>
                  </a:lnTo>
                  <a:lnTo>
                    <a:pt x="683" y="898"/>
                  </a:lnTo>
                  <a:lnTo>
                    <a:pt x="651" y="931"/>
                  </a:lnTo>
                  <a:lnTo>
                    <a:pt x="615" y="959"/>
                  </a:lnTo>
                  <a:lnTo>
                    <a:pt x="574" y="984"/>
                  </a:lnTo>
                  <a:lnTo>
                    <a:pt x="531" y="1003"/>
                  </a:lnTo>
                  <a:lnTo>
                    <a:pt x="487" y="1018"/>
                  </a:lnTo>
                  <a:lnTo>
                    <a:pt x="439" y="1027"/>
                  </a:lnTo>
                  <a:lnTo>
                    <a:pt x="390" y="1030"/>
                  </a:lnTo>
                  <a:lnTo>
                    <a:pt x="342" y="1027"/>
                  </a:lnTo>
                  <a:lnTo>
                    <a:pt x="295" y="1018"/>
                  </a:lnTo>
                  <a:lnTo>
                    <a:pt x="249" y="1003"/>
                  </a:lnTo>
                  <a:lnTo>
                    <a:pt x="208" y="984"/>
                  </a:lnTo>
                  <a:lnTo>
                    <a:pt x="167" y="959"/>
                  </a:lnTo>
                  <a:lnTo>
                    <a:pt x="131" y="931"/>
                  </a:lnTo>
                  <a:lnTo>
                    <a:pt x="98" y="898"/>
                  </a:lnTo>
                  <a:lnTo>
                    <a:pt x="70" y="862"/>
                  </a:lnTo>
                  <a:lnTo>
                    <a:pt x="46" y="822"/>
                  </a:lnTo>
                  <a:lnTo>
                    <a:pt x="26" y="780"/>
                  </a:lnTo>
                  <a:lnTo>
                    <a:pt x="12" y="735"/>
                  </a:lnTo>
                  <a:lnTo>
                    <a:pt x="3" y="688"/>
                  </a:lnTo>
                  <a:lnTo>
                    <a:pt x="0" y="639"/>
                  </a:lnTo>
                  <a:lnTo>
                    <a:pt x="3" y="589"/>
                  </a:lnTo>
                  <a:lnTo>
                    <a:pt x="12" y="541"/>
                  </a:lnTo>
                  <a:lnTo>
                    <a:pt x="27" y="495"/>
                  </a:lnTo>
                  <a:lnTo>
                    <a:pt x="47" y="453"/>
                  </a:lnTo>
                  <a:lnTo>
                    <a:pt x="72" y="412"/>
                  </a:lnTo>
                  <a:lnTo>
                    <a:pt x="101" y="375"/>
                  </a:lnTo>
                  <a:lnTo>
                    <a:pt x="135" y="343"/>
                  </a:lnTo>
                  <a:lnTo>
                    <a:pt x="173" y="314"/>
                  </a:lnTo>
                  <a:lnTo>
                    <a:pt x="213" y="290"/>
                  </a:lnTo>
                  <a:lnTo>
                    <a:pt x="257" y="271"/>
                  </a:lnTo>
                  <a:lnTo>
                    <a:pt x="304" y="257"/>
                  </a:lnTo>
                  <a:lnTo>
                    <a:pt x="3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187"/>
            <p:cNvSpPr>
              <a:spLocks noEditPoints="1"/>
            </p:cNvSpPr>
            <p:nvPr/>
          </p:nvSpPr>
          <p:spPr bwMode="auto">
            <a:xfrm>
              <a:off x="11312525" y="5357813"/>
              <a:ext cx="142875" cy="144462"/>
            </a:xfrm>
            <a:custGeom>
              <a:avLst/>
              <a:gdLst>
                <a:gd name="T0" fmla="*/ 498 w 904"/>
                <a:gd name="T1" fmla="*/ 334 h 905"/>
                <a:gd name="T2" fmla="*/ 438 w 904"/>
                <a:gd name="T3" fmla="*/ 350 h 905"/>
                <a:gd name="T4" fmla="*/ 386 w 904"/>
                <a:gd name="T5" fmla="*/ 386 h 905"/>
                <a:gd name="T6" fmla="*/ 350 w 904"/>
                <a:gd name="T7" fmla="*/ 439 h 905"/>
                <a:gd name="T8" fmla="*/ 334 w 904"/>
                <a:gd name="T9" fmla="*/ 499 h 905"/>
                <a:gd name="T10" fmla="*/ 339 w 904"/>
                <a:gd name="T11" fmla="*/ 560 h 905"/>
                <a:gd name="T12" fmla="*/ 365 w 904"/>
                <a:gd name="T13" fmla="*/ 617 h 905"/>
                <a:gd name="T14" fmla="*/ 411 w 904"/>
                <a:gd name="T15" fmla="*/ 663 h 905"/>
                <a:gd name="T16" fmla="*/ 468 w 904"/>
                <a:gd name="T17" fmla="*/ 689 h 905"/>
                <a:gd name="T18" fmla="*/ 530 w 904"/>
                <a:gd name="T19" fmla="*/ 695 h 905"/>
                <a:gd name="T20" fmla="*/ 589 w 904"/>
                <a:gd name="T21" fmla="*/ 679 h 905"/>
                <a:gd name="T22" fmla="*/ 642 w 904"/>
                <a:gd name="T23" fmla="*/ 642 h 905"/>
                <a:gd name="T24" fmla="*/ 679 w 904"/>
                <a:gd name="T25" fmla="*/ 590 h 905"/>
                <a:gd name="T26" fmla="*/ 694 w 904"/>
                <a:gd name="T27" fmla="*/ 529 h 905"/>
                <a:gd name="T28" fmla="*/ 689 w 904"/>
                <a:gd name="T29" fmla="*/ 468 h 905"/>
                <a:gd name="T30" fmla="*/ 662 w 904"/>
                <a:gd name="T31" fmla="*/ 411 h 905"/>
                <a:gd name="T32" fmla="*/ 617 w 904"/>
                <a:gd name="T33" fmla="*/ 365 h 905"/>
                <a:gd name="T34" fmla="*/ 560 w 904"/>
                <a:gd name="T35" fmla="*/ 339 h 905"/>
                <a:gd name="T36" fmla="*/ 124 w 904"/>
                <a:gd name="T37" fmla="*/ 0 h 905"/>
                <a:gd name="T38" fmla="*/ 344 w 904"/>
                <a:gd name="T39" fmla="*/ 161 h 905"/>
                <a:gd name="T40" fmla="*/ 427 w 904"/>
                <a:gd name="T41" fmla="*/ 132 h 905"/>
                <a:gd name="T42" fmla="*/ 513 w 904"/>
                <a:gd name="T43" fmla="*/ 122 h 905"/>
                <a:gd name="T44" fmla="*/ 598 w 904"/>
                <a:gd name="T45" fmla="*/ 132 h 905"/>
                <a:gd name="T46" fmla="*/ 680 w 904"/>
                <a:gd name="T47" fmla="*/ 160 h 905"/>
                <a:gd name="T48" fmla="*/ 757 w 904"/>
                <a:gd name="T49" fmla="*/ 207 h 905"/>
                <a:gd name="T50" fmla="*/ 821 w 904"/>
                <a:gd name="T51" fmla="*/ 271 h 905"/>
                <a:gd name="T52" fmla="*/ 867 w 904"/>
                <a:gd name="T53" fmla="*/ 347 h 905"/>
                <a:gd name="T54" fmla="*/ 895 w 904"/>
                <a:gd name="T55" fmla="*/ 429 h 905"/>
                <a:gd name="T56" fmla="*/ 904 w 904"/>
                <a:gd name="T57" fmla="*/ 514 h 905"/>
                <a:gd name="T58" fmla="*/ 895 w 904"/>
                <a:gd name="T59" fmla="*/ 599 h 905"/>
                <a:gd name="T60" fmla="*/ 867 w 904"/>
                <a:gd name="T61" fmla="*/ 681 h 905"/>
                <a:gd name="T62" fmla="*/ 821 w 904"/>
                <a:gd name="T63" fmla="*/ 756 h 905"/>
                <a:gd name="T64" fmla="*/ 757 w 904"/>
                <a:gd name="T65" fmla="*/ 820 h 905"/>
                <a:gd name="T66" fmla="*/ 681 w 904"/>
                <a:gd name="T67" fmla="*/ 867 h 905"/>
                <a:gd name="T68" fmla="*/ 599 w 904"/>
                <a:gd name="T69" fmla="*/ 896 h 905"/>
                <a:gd name="T70" fmla="*/ 514 w 904"/>
                <a:gd name="T71" fmla="*/ 905 h 905"/>
                <a:gd name="T72" fmla="*/ 428 w 904"/>
                <a:gd name="T73" fmla="*/ 896 h 905"/>
                <a:gd name="T74" fmla="*/ 346 w 904"/>
                <a:gd name="T75" fmla="*/ 867 h 905"/>
                <a:gd name="T76" fmla="*/ 271 w 904"/>
                <a:gd name="T77" fmla="*/ 820 h 905"/>
                <a:gd name="T78" fmla="*/ 206 w 904"/>
                <a:gd name="T79" fmla="*/ 756 h 905"/>
                <a:gd name="T80" fmla="*/ 160 w 904"/>
                <a:gd name="T81" fmla="*/ 680 h 905"/>
                <a:gd name="T82" fmla="*/ 132 w 904"/>
                <a:gd name="T83" fmla="*/ 598 h 905"/>
                <a:gd name="T84" fmla="*/ 123 w 904"/>
                <a:gd name="T85" fmla="*/ 513 h 905"/>
                <a:gd name="T86" fmla="*/ 132 w 904"/>
                <a:gd name="T87" fmla="*/ 427 h 905"/>
                <a:gd name="T88" fmla="*/ 160 w 904"/>
                <a:gd name="T89" fmla="*/ 345 h 905"/>
                <a:gd name="T90" fmla="*/ 0 w 904"/>
                <a:gd name="T91" fmla="*/ 124 h 905"/>
                <a:gd name="T92" fmla="*/ 86 w 904"/>
                <a:gd name="T93" fmla="*/ 45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04" h="905">
                  <a:moveTo>
                    <a:pt x="529" y="334"/>
                  </a:moveTo>
                  <a:lnTo>
                    <a:pt x="498" y="334"/>
                  </a:lnTo>
                  <a:lnTo>
                    <a:pt x="468" y="339"/>
                  </a:lnTo>
                  <a:lnTo>
                    <a:pt x="438" y="350"/>
                  </a:lnTo>
                  <a:lnTo>
                    <a:pt x="411" y="365"/>
                  </a:lnTo>
                  <a:lnTo>
                    <a:pt x="386" y="386"/>
                  </a:lnTo>
                  <a:lnTo>
                    <a:pt x="365" y="411"/>
                  </a:lnTo>
                  <a:lnTo>
                    <a:pt x="350" y="439"/>
                  </a:lnTo>
                  <a:lnTo>
                    <a:pt x="339" y="468"/>
                  </a:lnTo>
                  <a:lnTo>
                    <a:pt x="334" y="499"/>
                  </a:lnTo>
                  <a:lnTo>
                    <a:pt x="334" y="529"/>
                  </a:lnTo>
                  <a:lnTo>
                    <a:pt x="339" y="560"/>
                  </a:lnTo>
                  <a:lnTo>
                    <a:pt x="350" y="590"/>
                  </a:lnTo>
                  <a:lnTo>
                    <a:pt x="365" y="617"/>
                  </a:lnTo>
                  <a:lnTo>
                    <a:pt x="386" y="642"/>
                  </a:lnTo>
                  <a:lnTo>
                    <a:pt x="411" y="663"/>
                  </a:lnTo>
                  <a:lnTo>
                    <a:pt x="439" y="679"/>
                  </a:lnTo>
                  <a:lnTo>
                    <a:pt x="468" y="689"/>
                  </a:lnTo>
                  <a:lnTo>
                    <a:pt x="498" y="695"/>
                  </a:lnTo>
                  <a:lnTo>
                    <a:pt x="530" y="695"/>
                  </a:lnTo>
                  <a:lnTo>
                    <a:pt x="560" y="689"/>
                  </a:lnTo>
                  <a:lnTo>
                    <a:pt x="589" y="679"/>
                  </a:lnTo>
                  <a:lnTo>
                    <a:pt x="618" y="663"/>
                  </a:lnTo>
                  <a:lnTo>
                    <a:pt x="642" y="642"/>
                  </a:lnTo>
                  <a:lnTo>
                    <a:pt x="662" y="617"/>
                  </a:lnTo>
                  <a:lnTo>
                    <a:pt x="679" y="590"/>
                  </a:lnTo>
                  <a:lnTo>
                    <a:pt x="689" y="560"/>
                  </a:lnTo>
                  <a:lnTo>
                    <a:pt x="694" y="529"/>
                  </a:lnTo>
                  <a:lnTo>
                    <a:pt x="694" y="499"/>
                  </a:lnTo>
                  <a:lnTo>
                    <a:pt x="689" y="468"/>
                  </a:lnTo>
                  <a:lnTo>
                    <a:pt x="679" y="439"/>
                  </a:lnTo>
                  <a:lnTo>
                    <a:pt x="662" y="411"/>
                  </a:lnTo>
                  <a:lnTo>
                    <a:pt x="642" y="386"/>
                  </a:lnTo>
                  <a:lnTo>
                    <a:pt x="617" y="365"/>
                  </a:lnTo>
                  <a:lnTo>
                    <a:pt x="589" y="350"/>
                  </a:lnTo>
                  <a:lnTo>
                    <a:pt x="560" y="339"/>
                  </a:lnTo>
                  <a:lnTo>
                    <a:pt x="529" y="334"/>
                  </a:lnTo>
                  <a:close/>
                  <a:moveTo>
                    <a:pt x="124" y="0"/>
                  </a:moveTo>
                  <a:lnTo>
                    <a:pt x="306" y="183"/>
                  </a:lnTo>
                  <a:lnTo>
                    <a:pt x="344" y="161"/>
                  </a:lnTo>
                  <a:lnTo>
                    <a:pt x="385" y="144"/>
                  </a:lnTo>
                  <a:lnTo>
                    <a:pt x="427" y="132"/>
                  </a:lnTo>
                  <a:lnTo>
                    <a:pt x="470" y="126"/>
                  </a:lnTo>
                  <a:lnTo>
                    <a:pt x="513" y="122"/>
                  </a:lnTo>
                  <a:lnTo>
                    <a:pt x="555" y="125"/>
                  </a:lnTo>
                  <a:lnTo>
                    <a:pt x="598" y="132"/>
                  </a:lnTo>
                  <a:lnTo>
                    <a:pt x="640" y="143"/>
                  </a:lnTo>
                  <a:lnTo>
                    <a:pt x="680" y="160"/>
                  </a:lnTo>
                  <a:lnTo>
                    <a:pt x="719" y="182"/>
                  </a:lnTo>
                  <a:lnTo>
                    <a:pt x="757" y="207"/>
                  </a:lnTo>
                  <a:lnTo>
                    <a:pt x="790" y="237"/>
                  </a:lnTo>
                  <a:lnTo>
                    <a:pt x="821" y="271"/>
                  </a:lnTo>
                  <a:lnTo>
                    <a:pt x="846" y="308"/>
                  </a:lnTo>
                  <a:lnTo>
                    <a:pt x="867" y="347"/>
                  </a:lnTo>
                  <a:lnTo>
                    <a:pt x="883" y="387"/>
                  </a:lnTo>
                  <a:lnTo>
                    <a:pt x="895" y="429"/>
                  </a:lnTo>
                  <a:lnTo>
                    <a:pt x="902" y="471"/>
                  </a:lnTo>
                  <a:lnTo>
                    <a:pt x="904" y="514"/>
                  </a:lnTo>
                  <a:lnTo>
                    <a:pt x="902" y="557"/>
                  </a:lnTo>
                  <a:lnTo>
                    <a:pt x="895" y="599"/>
                  </a:lnTo>
                  <a:lnTo>
                    <a:pt x="883" y="641"/>
                  </a:lnTo>
                  <a:lnTo>
                    <a:pt x="867" y="681"/>
                  </a:lnTo>
                  <a:lnTo>
                    <a:pt x="846" y="720"/>
                  </a:lnTo>
                  <a:lnTo>
                    <a:pt x="821" y="756"/>
                  </a:lnTo>
                  <a:lnTo>
                    <a:pt x="790" y="791"/>
                  </a:lnTo>
                  <a:lnTo>
                    <a:pt x="757" y="820"/>
                  </a:lnTo>
                  <a:lnTo>
                    <a:pt x="719" y="847"/>
                  </a:lnTo>
                  <a:lnTo>
                    <a:pt x="681" y="867"/>
                  </a:lnTo>
                  <a:lnTo>
                    <a:pt x="641" y="884"/>
                  </a:lnTo>
                  <a:lnTo>
                    <a:pt x="599" y="896"/>
                  </a:lnTo>
                  <a:lnTo>
                    <a:pt x="556" y="902"/>
                  </a:lnTo>
                  <a:lnTo>
                    <a:pt x="514" y="905"/>
                  </a:lnTo>
                  <a:lnTo>
                    <a:pt x="471" y="902"/>
                  </a:lnTo>
                  <a:lnTo>
                    <a:pt x="428" y="896"/>
                  </a:lnTo>
                  <a:lnTo>
                    <a:pt x="387" y="884"/>
                  </a:lnTo>
                  <a:lnTo>
                    <a:pt x="346" y="867"/>
                  </a:lnTo>
                  <a:lnTo>
                    <a:pt x="308" y="847"/>
                  </a:lnTo>
                  <a:lnTo>
                    <a:pt x="271" y="820"/>
                  </a:lnTo>
                  <a:lnTo>
                    <a:pt x="237" y="791"/>
                  </a:lnTo>
                  <a:lnTo>
                    <a:pt x="206" y="756"/>
                  </a:lnTo>
                  <a:lnTo>
                    <a:pt x="181" y="720"/>
                  </a:lnTo>
                  <a:lnTo>
                    <a:pt x="160" y="680"/>
                  </a:lnTo>
                  <a:lnTo>
                    <a:pt x="144" y="640"/>
                  </a:lnTo>
                  <a:lnTo>
                    <a:pt x="132" y="598"/>
                  </a:lnTo>
                  <a:lnTo>
                    <a:pt x="125" y="556"/>
                  </a:lnTo>
                  <a:lnTo>
                    <a:pt x="123" y="513"/>
                  </a:lnTo>
                  <a:lnTo>
                    <a:pt x="125" y="469"/>
                  </a:lnTo>
                  <a:lnTo>
                    <a:pt x="132" y="427"/>
                  </a:lnTo>
                  <a:lnTo>
                    <a:pt x="144" y="385"/>
                  </a:lnTo>
                  <a:lnTo>
                    <a:pt x="160" y="345"/>
                  </a:lnTo>
                  <a:lnTo>
                    <a:pt x="182" y="306"/>
                  </a:lnTo>
                  <a:lnTo>
                    <a:pt x="0" y="124"/>
                  </a:lnTo>
                  <a:lnTo>
                    <a:pt x="44" y="86"/>
                  </a:lnTo>
                  <a:lnTo>
                    <a:pt x="86" y="45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188"/>
            <p:cNvSpPr>
              <a:spLocks noEditPoints="1"/>
            </p:cNvSpPr>
            <p:nvPr/>
          </p:nvSpPr>
          <p:spPr bwMode="auto">
            <a:xfrm>
              <a:off x="10950575" y="5219700"/>
              <a:ext cx="163513" cy="123825"/>
            </a:xfrm>
            <a:custGeom>
              <a:avLst/>
              <a:gdLst>
                <a:gd name="T0" fmla="*/ 360 w 1030"/>
                <a:gd name="T1" fmla="*/ 213 h 782"/>
                <a:gd name="T2" fmla="*/ 301 w 1030"/>
                <a:gd name="T3" fmla="*/ 235 h 782"/>
                <a:gd name="T4" fmla="*/ 254 w 1030"/>
                <a:gd name="T5" fmla="*/ 275 h 782"/>
                <a:gd name="T6" fmla="*/ 223 w 1030"/>
                <a:gd name="T7" fmla="*/ 328 h 782"/>
                <a:gd name="T8" fmla="*/ 211 w 1030"/>
                <a:gd name="T9" fmla="*/ 391 h 782"/>
                <a:gd name="T10" fmla="*/ 222 w 1030"/>
                <a:gd name="T11" fmla="*/ 454 h 782"/>
                <a:gd name="T12" fmla="*/ 254 w 1030"/>
                <a:gd name="T13" fmla="*/ 507 h 782"/>
                <a:gd name="T14" fmla="*/ 301 w 1030"/>
                <a:gd name="T15" fmla="*/ 547 h 782"/>
                <a:gd name="T16" fmla="*/ 360 w 1030"/>
                <a:gd name="T17" fmla="*/ 569 h 782"/>
                <a:gd name="T18" fmla="*/ 424 w 1030"/>
                <a:gd name="T19" fmla="*/ 569 h 782"/>
                <a:gd name="T20" fmla="*/ 482 w 1030"/>
                <a:gd name="T21" fmla="*/ 547 h 782"/>
                <a:gd name="T22" fmla="*/ 529 w 1030"/>
                <a:gd name="T23" fmla="*/ 507 h 782"/>
                <a:gd name="T24" fmla="*/ 561 w 1030"/>
                <a:gd name="T25" fmla="*/ 454 h 782"/>
                <a:gd name="T26" fmla="*/ 572 w 1030"/>
                <a:gd name="T27" fmla="*/ 391 h 782"/>
                <a:gd name="T28" fmla="*/ 561 w 1030"/>
                <a:gd name="T29" fmla="*/ 328 h 782"/>
                <a:gd name="T30" fmla="*/ 529 w 1030"/>
                <a:gd name="T31" fmla="*/ 275 h 782"/>
                <a:gd name="T32" fmla="*/ 482 w 1030"/>
                <a:gd name="T33" fmla="*/ 235 h 782"/>
                <a:gd name="T34" fmla="*/ 424 w 1030"/>
                <a:gd name="T35" fmla="*/ 213 h 782"/>
                <a:gd name="T36" fmla="*/ 392 w 1030"/>
                <a:gd name="T37" fmla="*/ 0 h 782"/>
                <a:gd name="T38" fmla="*/ 489 w 1030"/>
                <a:gd name="T39" fmla="*/ 12 h 782"/>
                <a:gd name="T40" fmla="*/ 577 w 1030"/>
                <a:gd name="T41" fmla="*/ 47 h 782"/>
                <a:gd name="T42" fmla="*/ 654 w 1030"/>
                <a:gd name="T43" fmla="*/ 102 h 782"/>
                <a:gd name="T44" fmla="*/ 715 w 1030"/>
                <a:gd name="T45" fmla="*/ 173 h 782"/>
                <a:gd name="T46" fmla="*/ 759 w 1030"/>
                <a:gd name="T47" fmla="*/ 257 h 782"/>
                <a:gd name="T48" fmla="*/ 1030 w 1030"/>
                <a:gd name="T49" fmla="*/ 303 h 782"/>
                <a:gd name="T50" fmla="*/ 1025 w 1030"/>
                <a:gd name="T51" fmla="*/ 391 h 782"/>
                <a:gd name="T52" fmla="*/ 1030 w 1030"/>
                <a:gd name="T53" fmla="*/ 478 h 782"/>
                <a:gd name="T54" fmla="*/ 759 w 1030"/>
                <a:gd name="T55" fmla="*/ 524 h 782"/>
                <a:gd name="T56" fmla="*/ 715 w 1030"/>
                <a:gd name="T57" fmla="*/ 609 h 782"/>
                <a:gd name="T58" fmla="*/ 654 w 1030"/>
                <a:gd name="T59" fmla="*/ 681 h 782"/>
                <a:gd name="T60" fmla="*/ 577 w 1030"/>
                <a:gd name="T61" fmla="*/ 734 h 782"/>
                <a:gd name="T62" fmla="*/ 489 w 1030"/>
                <a:gd name="T63" fmla="*/ 769 h 782"/>
                <a:gd name="T64" fmla="*/ 392 w 1030"/>
                <a:gd name="T65" fmla="*/ 782 h 782"/>
                <a:gd name="T66" fmla="*/ 295 w 1030"/>
                <a:gd name="T67" fmla="*/ 770 h 782"/>
                <a:gd name="T68" fmla="*/ 208 w 1030"/>
                <a:gd name="T69" fmla="*/ 736 h 782"/>
                <a:gd name="T70" fmla="*/ 131 w 1030"/>
                <a:gd name="T71" fmla="*/ 683 h 782"/>
                <a:gd name="T72" fmla="*/ 70 w 1030"/>
                <a:gd name="T73" fmla="*/ 614 h 782"/>
                <a:gd name="T74" fmla="*/ 26 w 1030"/>
                <a:gd name="T75" fmla="*/ 532 h 782"/>
                <a:gd name="T76" fmla="*/ 3 w 1030"/>
                <a:gd name="T77" fmla="*/ 440 h 782"/>
                <a:gd name="T78" fmla="*/ 3 w 1030"/>
                <a:gd name="T79" fmla="*/ 342 h 782"/>
                <a:gd name="T80" fmla="*/ 26 w 1030"/>
                <a:gd name="T81" fmla="*/ 250 h 782"/>
                <a:gd name="T82" fmla="*/ 70 w 1030"/>
                <a:gd name="T83" fmla="*/ 167 h 782"/>
                <a:gd name="T84" fmla="*/ 131 w 1030"/>
                <a:gd name="T85" fmla="*/ 99 h 782"/>
                <a:gd name="T86" fmla="*/ 208 w 1030"/>
                <a:gd name="T87" fmla="*/ 46 h 782"/>
                <a:gd name="T88" fmla="*/ 295 w 1030"/>
                <a:gd name="T89" fmla="*/ 12 h 782"/>
                <a:gd name="T90" fmla="*/ 392 w 1030"/>
                <a:gd name="T91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0" h="782">
                  <a:moveTo>
                    <a:pt x="392" y="210"/>
                  </a:moveTo>
                  <a:lnTo>
                    <a:pt x="360" y="213"/>
                  </a:lnTo>
                  <a:lnTo>
                    <a:pt x="329" y="222"/>
                  </a:lnTo>
                  <a:lnTo>
                    <a:pt x="301" y="235"/>
                  </a:lnTo>
                  <a:lnTo>
                    <a:pt x="276" y="253"/>
                  </a:lnTo>
                  <a:lnTo>
                    <a:pt x="254" y="275"/>
                  </a:lnTo>
                  <a:lnTo>
                    <a:pt x="236" y="300"/>
                  </a:lnTo>
                  <a:lnTo>
                    <a:pt x="223" y="328"/>
                  </a:lnTo>
                  <a:lnTo>
                    <a:pt x="214" y="359"/>
                  </a:lnTo>
                  <a:lnTo>
                    <a:pt x="211" y="391"/>
                  </a:lnTo>
                  <a:lnTo>
                    <a:pt x="214" y="423"/>
                  </a:lnTo>
                  <a:lnTo>
                    <a:pt x="222" y="454"/>
                  </a:lnTo>
                  <a:lnTo>
                    <a:pt x="236" y="481"/>
                  </a:lnTo>
                  <a:lnTo>
                    <a:pt x="254" y="507"/>
                  </a:lnTo>
                  <a:lnTo>
                    <a:pt x="276" y="528"/>
                  </a:lnTo>
                  <a:lnTo>
                    <a:pt x="301" y="547"/>
                  </a:lnTo>
                  <a:lnTo>
                    <a:pt x="329" y="560"/>
                  </a:lnTo>
                  <a:lnTo>
                    <a:pt x="360" y="569"/>
                  </a:lnTo>
                  <a:lnTo>
                    <a:pt x="392" y="571"/>
                  </a:lnTo>
                  <a:lnTo>
                    <a:pt x="424" y="569"/>
                  </a:lnTo>
                  <a:lnTo>
                    <a:pt x="455" y="560"/>
                  </a:lnTo>
                  <a:lnTo>
                    <a:pt x="482" y="547"/>
                  </a:lnTo>
                  <a:lnTo>
                    <a:pt x="509" y="528"/>
                  </a:lnTo>
                  <a:lnTo>
                    <a:pt x="529" y="507"/>
                  </a:lnTo>
                  <a:lnTo>
                    <a:pt x="548" y="481"/>
                  </a:lnTo>
                  <a:lnTo>
                    <a:pt x="561" y="454"/>
                  </a:lnTo>
                  <a:lnTo>
                    <a:pt x="570" y="423"/>
                  </a:lnTo>
                  <a:lnTo>
                    <a:pt x="572" y="391"/>
                  </a:lnTo>
                  <a:lnTo>
                    <a:pt x="570" y="359"/>
                  </a:lnTo>
                  <a:lnTo>
                    <a:pt x="561" y="328"/>
                  </a:lnTo>
                  <a:lnTo>
                    <a:pt x="548" y="300"/>
                  </a:lnTo>
                  <a:lnTo>
                    <a:pt x="529" y="275"/>
                  </a:lnTo>
                  <a:lnTo>
                    <a:pt x="509" y="253"/>
                  </a:lnTo>
                  <a:lnTo>
                    <a:pt x="482" y="235"/>
                  </a:lnTo>
                  <a:lnTo>
                    <a:pt x="455" y="222"/>
                  </a:lnTo>
                  <a:lnTo>
                    <a:pt x="424" y="213"/>
                  </a:lnTo>
                  <a:lnTo>
                    <a:pt x="392" y="210"/>
                  </a:lnTo>
                  <a:close/>
                  <a:moveTo>
                    <a:pt x="392" y="0"/>
                  </a:moveTo>
                  <a:lnTo>
                    <a:pt x="441" y="3"/>
                  </a:lnTo>
                  <a:lnTo>
                    <a:pt x="489" y="12"/>
                  </a:lnTo>
                  <a:lnTo>
                    <a:pt x="535" y="27"/>
                  </a:lnTo>
                  <a:lnTo>
                    <a:pt x="577" y="47"/>
                  </a:lnTo>
                  <a:lnTo>
                    <a:pt x="618" y="72"/>
                  </a:lnTo>
                  <a:lnTo>
                    <a:pt x="654" y="102"/>
                  </a:lnTo>
                  <a:lnTo>
                    <a:pt x="687" y="136"/>
                  </a:lnTo>
                  <a:lnTo>
                    <a:pt x="715" y="173"/>
                  </a:lnTo>
                  <a:lnTo>
                    <a:pt x="739" y="213"/>
                  </a:lnTo>
                  <a:lnTo>
                    <a:pt x="759" y="257"/>
                  </a:lnTo>
                  <a:lnTo>
                    <a:pt x="772" y="303"/>
                  </a:lnTo>
                  <a:lnTo>
                    <a:pt x="1030" y="303"/>
                  </a:lnTo>
                  <a:lnTo>
                    <a:pt x="1026" y="347"/>
                  </a:lnTo>
                  <a:lnTo>
                    <a:pt x="1025" y="391"/>
                  </a:lnTo>
                  <a:lnTo>
                    <a:pt x="1026" y="434"/>
                  </a:lnTo>
                  <a:lnTo>
                    <a:pt x="1030" y="478"/>
                  </a:lnTo>
                  <a:lnTo>
                    <a:pt x="772" y="478"/>
                  </a:lnTo>
                  <a:lnTo>
                    <a:pt x="759" y="524"/>
                  </a:lnTo>
                  <a:lnTo>
                    <a:pt x="739" y="568"/>
                  </a:lnTo>
                  <a:lnTo>
                    <a:pt x="715" y="609"/>
                  </a:lnTo>
                  <a:lnTo>
                    <a:pt x="687" y="647"/>
                  </a:lnTo>
                  <a:lnTo>
                    <a:pt x="654" y="681"/>
                  </a:lnTo>
                  <a:lnTo>
                    <a:pt x="618" y="710"/>
                  </a:lnTo>
                  <a:lnTo>
                    <a:pt x="577" y="734"/>
                  </a:lnTo>
                  <a:lnTo>
                    <a:pt x="535" y="755"/>
                  </a:lnTo>
                  <a:lnTo>
                    <a:pt x="489" y="769"/>
                  </a:lnTo>
                  <a:lnTo>
                    <a:pt x="441" y="779"/>
                  </a:lnTo>
                  <a:lnTo>
                    <a:pt x="392" y="782"/>
                  </a:lnTo>
                  <a:lnTo>
                    <a:pt x="342" y="779"/>
                  </a:lnTo>
                  <a:lnTo>
                    <a:pt x="295" y="770"/>
                  </a:lnTo>
                  <a:lnTo>
                    <a:pt x="250" y="756"/>
                  </a:lnTo>
                  <a:lnTo>
                    <a:pt x="208" y="736"/>
                  </a:lnTo>
                  <a:lnTo>
                    <a:pt x="168" y="712"/>
                  </a:lnTo>
                  <a:lnTo>
                    <a:pt x="131" y="683"/>
                  </a:lnTo>
                  <a:lnTo>
                    <a:pt x="99" y="651"/>
                  </a:lnTo>
                  <a:lnTo>
                    <a:pt x="70" y="614"/>
                  </a:lnTo>
                  <a:lnTo>
                    <a:pt x="46" y="574"/>
                  </a:lnTo>
                  <a:lnTo>
                    <a:pt x="26" y="532"/>
                  </a:lnTo>
                  <a:lnTo>
                    <a:pt x="12" y="487"/>
                  </a:lnTo>
                  <a:lnTo>
                    <a:pt x="3" y="440"/>
                  </a:lnTo>
                  <a:lnTo>
                    <a:pt x="0" y="391"/>
                  </a:lnTo>
                  <a:lnTo>
                    <a:pt x="3" y="342"/>
                  </a:lnTo>
                  <a:lnTo>
                    <a:pt x="12" y="294"/>
                  </a:lnTo>
                  <a:lnTo>
                    <a:pt x="26" y="250"/>
                  </a:lnTo>
                  <a:lnTo>
                    <a:pt x="46" y="207"/>
                  </a:lnTo>
                  <a:lnTo>
                    <a:pt x="70" y="167"/>
                  </a:lnTo>
                  <a:lnTo>
                    <a:pt x="99" y="131"/>
                  </a:lnTo>
                  <a:lnTo>
                    <a:pt x="131" y="99"/>
                  </a:lnTo>
                  <a:lnTo>
                    <a:pt x="168" y="70"/>
                  </a:lnTo>
                  <a:lnTo>
                    <a:pt x="208" y="46"/>
                  </a:lnTo>
                  <a:lnTo>
                    <a:pt x="250" y="26"/>
                  </a:lnTo>
                  <a:lnTo>
                    <a:pt x="295" y="12"/>
                  </a:lnTo>
                  <a:lnTo>
                    <a:pt x="342" y="3"/>
                  </a:lnTo>
                  <a:lnTo>
                    <a:pt x="3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189"/>
            <p:cNvSpPr>
              <a:spLocks noEditPoints="1"/>
            </p:cNvSpPr>
            <p:nvPr/>
          </p:nvSpPr>
          <p:spPr bwMode="auto">
            <a:xfrm>
              <a:off x="11015663" y="5357813"/>
              <a:ext cx="144463" cy="144462"/>
            </a:xfrm>
            <a:custGeom>
              <a:avLst/>
              <a:gdLst>
                <a:gd name="T0" fmla="*/ 375 w 904"/>
                <a:gd name="T1" fmla="*/ 334 h 905"/>
                <a:gd name="T2" fmla="*/ 315 w 904"/>
                <a:gd name="T3" fmla="*/ 350 h 905"/>
                <a:gd name="T4" fmla="*/ 263 w 904"/>
                <a:gd name="T5" fmla="*/ 386 h 905"/>
                <a:gd name="T6" fmla="*/ 226 w 904"/>
                <a:gd name="T7" fmla="*/ 439 h 905"/>
                <a:gd name="T8" fmla="*/ 210 w 904"/>
                <a:gd name="T9" fmla="*/ 499 h 905"/>
                <a:gd name="T10" fmla="*/ 216 w 904"/>
                <a:gd name="T11" fmla="*/ 560 h 905"/>
                <a:gd name="T12" fmla="*/ 242 w 904"/>
                <a:gd name="T13" fmla="*/ 617 h 905"/>
                <a:gd name="T14" fmla="*/ 288 w 904"/>
                <a:gd name="T15" fmla="*/ 663 h 905"/>
                <a:gd name="T16" fmla="*/ 345 w 904"/>
                <a:gd name="T17" fmla="*/ 689 h 905"/>
                <a:gd name="T18" fmla="*/ 406 w 904"/>
                <a:gd name="T19" fmla="*/ 695 h 905"/>
                <a:gd name="T20" fmla="*/ 466 w 904"/>
                <a:gd name="T21" fmla="*/ 679 h 905"/>
                <a:gd name="T22" fmla="*/ 519 w 904"/>
                <a:gd name="T23" fmla="*/ 642 h 905"/>
                <a:gd name="T24" fmla="*/ 555 w 904"/>
                <a:gd name="T25" fmla="*/ 590 h 905"/>
                <a:gd name="T26" fmla="*/ 570 w 904"/>
                <a:gd name="T27" fmla="*/ 529 h 905"/>
                <a:gd name="T28" fmla="*/ 566 w 904"/>
                <a:gd name="T29" fmla="*/ 468 h 905"/>
                <a:gd name="T30" fmla="*/ 540 w 904"/>
                <a:gd name="T31" fmla="*/ 411 h 905"/>
                <a:gd name="T32" fmla="*/ 494 w 904"/>
                <a:gd name="T33" fmla="*/ 365 h 905"/>
                <a:gd name="T34" fmla="*/ 436 w 904"/>
                <a:gd name="T35" fmla="*/ 339 h 905"/>
                <a:gd name="T36" fmla="*/ 780 w 904"/>
                <a:gd name="T37" fmla="*/ 0 h 905"/>
                <a:gd name="T38" fmla="*/ 860 w 904"/>
                <a:gd name="T39" fmla="*/ 86 h 905"/>
                <a:gd name="T40" fmla="*/ 722 w 904"/>
                <a:gd name="T41" fmla="*/ 306 h 905"/>
                <a:gd name="T42" fmla="*/ 761 w 904"/>
                <a:gd name="T43" fmla="*/ 385 h 905"/>
                <a:gd name="T44" fmla="*/ 779 w 904"/>
                <a:gd name="T45" fmla="*/ 469 h 905"/>
                <a:gd name="T46" fmla="*/ 779 w 904"/>
                <a:gd name="T47" fmla="*/ 556 h 905"/>
                <a:gd name="T48" fmla="*/ 761 w 904"/>
                <a:gd name="T49" fmla="*/ 640 h 905"/>
                <a:gd name="T50" fmla="*/ 723 w 904"/>
                <a:gd name="T51" fmla="*/ 720 h 905"/>
                <a:gd name="T52" fmla="*/ 668 w 904"/>
                <a:gd name="T53" fmla="*/ 791 h 905"/>
                <a:gd name="T54" fmla="*/ 597 w 904"/>
                <a:gd name="T55" fmla="*/ 847 h 905"/>
                <a:gd name="T56" fmla="*/ 518 w 904"/>
                <a:gd name="T57" fmla="*/ 884 h 905"/>
                <a:gd name="T58" fmla="*/ 434 w 904"/>
                <a:gd name="T59" fmla="*/ 902 h 905"/>
                <a:gd name="T60" fmla="*/ 348 w 904"/>
                <a:gd name="T61" fmla="*/ 902 h 905"/>
                <a:gd name="T62" fmla="*/ 264 w 904"/>
                <a:gd name="T63" fmla="*/ 884 h 905"/>
                <a:gd name="T64" fmla="*/ 185 w 904"/>
                <a:gd name="T65" fmla="*/ 847 h 905"/>
                <a:gd name="T66" fmla="*/ 114 w 904"/>
                <a:gd name="T67" fmla="*/ 791 h 905"/>
                <a:gd name="T68" fmla="*/ 58 w 904"/>
                <a:gd name="T69" fmla="*/ 720 h 905"/>
                <a:gd name="T70" fmla="*/ 21 w 904"/>
                <a:gd name="T71" fmla="*/ 641 h 905"/>
                <a:gd name="T72" fmla="*/ 3 w 904"/>
                <a:gd name="T73" fmla="*/ 557 h 905"/>
                <a:gd name="T74" fmla="*/ 3 w 904"/>
                <a:gd name="T75" fmla="*/ 471 h 905"/>
                <a:gd name="T76" fmla="*/ 21 w 904"/>
                <a:gd name="T77" fmla="*/ 387 h 905"/>
                <a:gd name="T78" fmla="*/ 58 w 904"/>
                <a:gd name="T79" fmla="*/ 308 h 905"/>
                <a:gd name="T80" fmla="*/ 114 w 904"/>
                <a:gd name="T81" fmla="*/ 237 h 905"/>
                <a:gd name="T82" fmla="*/ 185 w 904"/>
                <a:gd name="T83" fmla="*/ 182 h 905"/>
                <a:gd name="T84" fmla="*/ 265 w 904"/>
                <a:gd name="T85" fmla="*/ 143 h 905"/>
                <a:gd name="T86" fmla="*/ 349 w 904"/>
                <a:gd name="T87" fmla="*/ 125 h 905"/>
                <a:gd name="T88" fmla="*/ 435 w 904"/>
                <a:gd name="T89" fmla="*/ 126 h 905"/>
                <a:gd name="T90" fmla="*/ 519 w 904"/>
                <a:gd name="T91" fmla="*/ 144 h 905"/>
                <a:gd name="T92" fmla="*/ 599 w 904"/>
                <a:gd name="T93" fmla="*/ 183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04" h="905">
                  <a:moveTo>
                    <a:pt x="406" y="334"/>
                  </a:moveTo>
                  <a:lnTo>
                    <a:pt x="375" y="334"/>
                  </a:lnTo>
                  <a:lnTo>
                    <a:pt x="344" y="339"/>
                  </a:lnTo>
                  <a:lnTo>
                    <a:pt x="315" y="350"/>
                  </a:lnTo>
                  <a:lnTo>
                    <a:pt x="287" y="365"/>
                  </a:lnTo>
                  <a:lnTo>
                    <a:pt x="263" y="386"/>
                  </a:lnTo>
                  <a:lnTo>
                    <a:pt x="242" y="411"/>
                  </a:lnTo>
                  <a:lnTo>
                    <a:pt x="226" y="439"/>
                  </a:lnTo>
                  <a:lnTo>
                    <a:pt x="216" y="468"/>
                  </a:lnTo>
                  <a:lnTo>
                    <a:pt x="210" y="499"/>
                  </a:lnTo>
                  <a:lnTo>
                    <a:pt x="210" y="529"/>
                  </a:lnTo>
                  <a:lnTo>
                    <a:pt x="216" y="560"/>
                  </a:lnTo>
                  <a:lnTo>
                    <a:pt x="226" y="590"/>
                  </a:lnTo>
                  <a:lnTo>
                    <a:pt x="242" y="617"/>
                  </a:lnTo>
                  <a:lnTo>
                    <a:pt x="263" y="642"/>
                  </a:lnTo>
                  <a:lnTo>
                    <a:pt x="288" y="663"/>
                  </a:lnTo>
                  <a:lnTo>
                    <a:pt x="315" y="679"/>
                  </a:lnTo>
                  <a:lnTo>
                    <a:pt x="345" y="689"/>
                  </a:lnTo>
                  <a:lnTo>
                    <a:pt x="376" y="695"/>
                  </a:lnTo>
                  <a:lnTo>
                    <a:pt x="406" y="695"/>
                  </a:lnTo>
                  <a:lnTo>
                    <a:pt x="437" y="689"/>
                  </a:lnTo>
                  <a:lnTo>
                    <a:pt x="466" y="679"/>
                  </a:lnTo>
                  <a:lnTo>
                    <a:pt x="494" y="663"/>
                  </a:lnTo>
                  <a:lnTo>
                    <a:pt x="519" y="642"/>
                  </a:lnTo>
                  <a:lnTo>
                    <a:pt x="540" y="617"/>
                  </a:lnTo>
                  <a:lnTo>
                    <a:pt x="555" y="590"/>
                  </a:lnTo>
                  <a:lnTo>
                    <a:pt x="566" y="560"/>
                  </a:lnTo>
                  <a:lnTo>
                    <a:pt x="570" y="529"/>
                  </a:lnTo>
                  <a:lnTo>
                    <a:pt x="570" y="499"/>
                  </a:lnTo>
                  <a:lnTo>
                    <a:pt x="566" y="468"/>
                  </a:lnTo>
                  <a:lnTo>
                    <a:pt x="555" y="439"/>
                  </a:lnTo>
                  <a:lnTo>
                    <a:pt x="540" y="411"/>
                  </a:lnTo>
                  <a:lnTo>
                    <a:pt x="519" y="386"/>
                  </a:lnTo>
                  <a:lnTo>
                    <a:pt x="494" y="365"/>
                  </a:lnTo>
                  <a:lnTo>
                    <a:pt x="465" y="350"/>
                  </a:lnTo>
                  <a:lnTo>
                    <a:pt x="436" y="339"/>
                  </a:lnTo>
                  <a:lnTo>
                    <a:pt x="406" y="334"/>
                  </a:lnTo>
                  <a:close/>
                  <a:moveTo>
                    <a:pt x="780" y="0"/>
                  </a:moveTo>
                  <a:lnTo>
                    <a:pt x="819" y="45"/>
                  </a:lnTo>
                  <a:lnTo>
                    <a:pt x="860" y="86"/>
                  </a:lnTo>
                  <a:lnTo>
                    <a:pt x="904" y="124"/>
                  </a:lnTo>
                  <a:lnTo>
                    <a:pt x="722" y="306"/>
                  </a:lnTo>
                  <a:lnTo>
                    <a:pt x="743" y="345"/>
                  </a:lnTo>
                  <a:lnTo>
                    <a:pt x="761" y="385"/>
                  </a:lnTo>
                  <a:lnTo>
                    <a:pt x="773" y="427"/>
                  </a:lnTo>
                  <a:lnTo>
                    <a:pt x="779" y="469"/>
                  </a:lnTo>
                  <a:lnTo>
                    <a:pt x="781" y="513"/>
                  </a:lnTo>
                  <a:lnTo>
                    <a:pt x="779" y="556"/>
                  </a:lnTo>
                  <a:lnTo>
                    <a:pt x="773" y="598"/>
                  </a:lnTo>
                  <a:lnTo>
                    <a:pt x="761" y="640"/>
                  </a:lnTo>
                  <a:lnTo>
                    <a:pt x="744" y="680"/>
                  </a:lnTo>
                  <a:lnTo>
                    <a:pt x="723" y="720"/>
                  </a:lnTo>
                  <a:lnTo>
                    <a:pt x="698" y="756"/>
                  </a:lnTo>
                  <a:lnTo>
                    <a:pt x="668" y="791"/>
                  </a:lnTo>
                  <a:lnTo>
                    <a:pt x="634" y="820"/>
                  </a:lnTo>
                  <a:lnTo>
                    <a:pt x="597" y="847"/>
                  </a:lnTo>
                  <a:lnTo>
                    <a:pt x="558" y="867"/>
                  </a:lnTo>
                  <a:lnTo>
                    <a:pt x="518" y="884"/>
                  </a:lnTo>
                  <a:lnTo>
                    <a:pt x="476" y="896"/>
                  </a:lnTo>
                  <a:lnTo>
                    <a:pt x="434" y="902"/>
                  </a:lnTo>
                  <a:lnTo>
                    <a:pt x="391" y="905"/>
                  </a:lnTo>
                  <a:lnTo>
                    <a:pt x="348" y="902"/>
                  </a:lnTo>
                  <a:lnTo>
                    <a:pt x="306" y="896"/>
                  </a:lnTo>
                  <a:lnTo>
                    <a:pt x="264" y="884"/>
                  </a:lnTo>
                  <a:lnTo>
                    <a:pt x="224" y="867"/>
                  </a:lnTo>
                  <a:lnTo>
                    <a:pt x="185" y="847"/>
                  </a:lnTo>
                  <a:lnTo>
                    <a:pt x="148" y="820"/>
                  </a:lnTo>
                  <a:lnTo>
                    <a:pt x="114" y="791"/>
                  </a:lnTo>
                  <a:lnTo>
                    <a:pt x="84" y="756"/>
                  </a:lnTo>
                  <a:lnTo>
                    <a:pt x="58" y="720"/>
                  </a:lnTo>
                  <a:lnTo>
                    <a:pt x="38" y="681"/>
                  </a:lnTo>
                  <a:lnTo>
                    <a:pt x="21" y="641"/>
                  </a:lnTo>
                  <a:lnTo>
                    <a:pt x="9" y="599"/>
                  </a:lnTo>
                  <a:lnTo>
                    <a:pt x="3" y="557"/>
                  </a:lnTo>
                  <a:lnTo>
                    <a:pt x="0" y="514"/>
                  </a:lnTo>
                  <a:lnTo>
                    <a:pt x="3" y="471"/>
                  </a:lnTo>
                  <a:lnTo>
                    <a:pt x="9" y="429"/>
                  </a:lnTo>
                  <a:lnTo>
                    <a:pt x="21" y="387"/>
                  </a:lnTo>
                  <a:lnTo>
                    <a:pt x="38" y="347"/>
                  </a:lnTo>
                  <a:lnTo>
                    <a:pt x="58" y="308"/>
                  </a:lnTo>
                  <a:lnTo>
                    <a:pt x="84" y="271"/>
                  </a:lnTo>
                  <a:lnTo>
                    <a:pt x="114" y="237"/>
                  </a:lnTo>
                  <a:lnTo>
                    <a:pt x="148" y="207"/>
                  </a:lnTo>
                  <a:lnTo>
                    <a:pt x="185" y="182"/>
                  </a:lnTo>
                  <a:lnTo>
                    <a:pt x="225" y="160"/>
                  </a:lnTo>
                  <a:lnTo>
                    <a:pt x="265" y="143"/>
                  </a:lnTo>
                  <a:lnTo>
                    <a:pt x="307" y="132"/>
                  </a:lnTo>
                  <a:lnTo>
                    <a:pt x="349" y="125"/>
                  </a:lnTo>
                  <a:lnTo>
                    <a:pt x="392" y="122"/>
                  </a:lnTo>
                  <a:lnTo>
                    <a:pt x="435" y="126"/>
                  </a:lnTo>
                  <a:lnTo>
                    <a:pt x="477" y="132"/>
                  </a:lnTo>
                  <a:lnTo>
                    <a:pt x="519" y="144"/>
                  </a:lnTo>
                  <a:lnTo>
                    <a:pt x="559" y="161"/>
                  </a:lnTo>
                  <a:lnTo>
                    <a:pt x="599" y="183"/>
                  </a:lnTo>
                  <a:lnTo>
                    <a:pt x="7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90"/>
            <p:cNvSpPr>
              <a:spLocks noEditPoints="1"/>
            </p:cNvSpPr>
            <p:nvPr/>
          </p:nvSpPr>
          <p:spPr bwMode="auto">
            <a:xfrm>
              <a:off x="11015663" y="5060950"/>
              <a:ext cx="144463" cy="144462"/>
            </a:xfrm>
            <a:custGeom>
              <a:avLst/>
              <a:gdLst>
                <a:gd name="T0" fmla="*/ 344 w 904"/>
                <a:gd name="T1" fmla="*/ 216 h 904"/>
                <a:gd name="T2" fmla="*/ 287 w 904"/>
                <a:gd name="T3" fmla="*/ 241 h 904"/>
                <a:gd name="T4" fmla="*/ 242 w 904"/>
                <a:gd name="T5" fmla="*/ 287 h 904"/>
                <a:gd name="T6" fmla="*/ 216 w 904"/>
                <a:gd name="T7" fmla="*/ 345 h 904"/>
                <a:gd name="T8" fmla="*/ 210 w 904"/>
                <a:gd name="T9" fmla="*/ 407 h 904"/>
                <a:gd name="T10" fmla="*/ 226 w 904"/>
                <a:gd name="T11" fmla="*/ 467 h 904"/>
                <a:gd name="T12" fmla="*/ 263 w 904"/>
                <a:gd name="T13" fmla="*/ 519 h 904"/>
                <a:gd name="T14" fmla="*/ 315 w 904"/>
                <a:gd name="T15" fmla="*/ 555 h 904"/>
                <a:gd name="T16" fmla="*/ 376 w 904"/>
                <a:gd name="T17" fmla="*/ 571 h 904"/>
                <a:gd name="T18" fmla="*/ 437 w 904"/>
                <a:gd name="T19" fmla="*/ 565 h 904"/>
                <a:gd name="T20" fmla="*/ 494 w 904"/>
                <a:gd name="T21" fmla="*/ 540 h 904"/>
                <a:gd name="T22" fmla="*/ 540 w 904"/>
                <a:gd name="T23" fmla="*/ 494 h 904"/>
                <a:gd name="T24" fmla="*/ 566 w 904"/>
                <a:gd name="T25" fmla="*/ 436 h 904"/>
                <a:gd name="T26" fmla="*/ 570 w 904"/>
                <a:gd name="T27" fmla="*/ 375 h 904"/>
                <a:gd name="T28" fmla="*/ 555 w 904"/>
                <a:gd name="T29" fmla="*/ 315 h 904"/>
                <a:gd name="T30" fmla="*/ 519 w 904"/>
                <a:gd name="T31" fmla="*/ 262 h 904"/>
                <a:gd name="T32" fmla="*/ 465 w 904"/>
                <a:gd name="T33" fmla="*/ 226 h 904"/>
                <a:gd name="T34" fmla="*/ 406 w 904"/>
                <a:gd name="T35" fmla="*/ 211 h 904"/>
                <a:gd name="T36" fmla="*/ 391 w 904"/>
                <a:gd name="T37" fmla="*/ 0 h 904"/>
                <a:gd name="T38" fmla="*/ 476 w 904"/>
                <a:gd name="T39" fmla="*/ 9 h 904"/>
                <a:gd name="T40" fmla="*/ 558 w 904"/>
                <a:gd name="T41" fmla="*/ 38 h 904"/>
                <a:gd name="T42" fmla="*/ 634 w 904"/>
                <a:gd name="T43" fmla="*/ 84 h 904"/>
                <a:gd name="T44" fmla="*/ 698 w 904"/>
                <a:gd name="T45" fmla="*/ 148 h 904"/>
                <a:gd name="T46" fmla="*/ 744 w 904"/>
                <a:gd name="T47" fmla="*/ 224 h 904"/>
                <a:gd name="T48" fmla="*/ 773 w 904"/>
                <a:gd name="T49" fmla="*/ 307 h 904"/>
                <a:gd name="T50" fmla="*/ 781 w 904"/>
                <a:gd name="T51" fmla="*/ 392 h 904"/>
                <a:gd name="T52" fmla="*/ 773 w 904"/>
                <a:gd name="T53" fmla="*/ 478 h 904"/>
                <a:gd name="T54" fmla="*/ 743 w 904"/>
                <a:gd name="T55" fmla="*/ 560 h 904"/>
                <a:gd name="T56" fmla="*/ 904 w 904"/>
                <a:gd name="T57" fmla="*/ 781 h 904"/>
                <a:gd name="T58" fmla="*/ 819 w 904"/>
                <a:gd name="T59" fmla="*/ 861 h 904"/>
                <a:gd name="T60" fmla="*/ 599 w 904"/>
                <a:gd name="T61" fmla="*/ 723 h 904"/>
                <a:gd name="T62" fmla="*/ 519 w 904"/>
                <a:gd name="T63" fmla="*/ 760 h 904"/>
                <a:gd name="T64" fmla="*/ 435 w 904"/>
                <a:gd name="T65" fmla="*/ 780 h 904"/>
                <a:gd name="T66" fmla="*/ 349 w 904"/>
                <a:gd name="T67" fmla="*/ 780 h 904"/>
                <a:gd name="T68" fmla="*/ 265 w 904"/>
                <a:gd name="T69" fmla="*/ 761 h 904"/>
                <a:gd name="T70" fmla="*/ 185 w 904"/>
                <a:gd name="T71" fmla="*/ 724 h 904"/>
                <a:gd name="T72" fmla="*/ 114 w 904"/>
                <a:gd name="T73" fmla="*/ 668 h 904"/>
                <a:gd name="T74" fmla="*/ 58 w 904"/>
                <a:gd name="T75" fmla="*/ 597 h 904"/>
                <a:gd name="T76" fmla="*/ 21 w 904"/>
                <a:gd name="T77" fmla="*/ 518 h 904"/>
                <a:gd name="T78" fmla="*/ 3 w 904"/>
                <a:gd name="T79" fmla="*/ 434 h 904"/>
                <a:gd name="T80" fmla="*/ 3 w 904"/>
                <a:gd name="T81" fmla="*/ 349 h 904"/>
                <a:gd name="T82" fmla="*/ 21 w 904"/>
                <a:gd name="T83" fmla="*/ 264 h 904"/>
                <a:gd name="T84" fmla="*/ 58 w 904"/>
                <a:gd name="T85" fmla="*/ 186 h 904"/>
                <a:gd name="T86" fmla="*/ 114 w 904"/>
                <a:gd name="T87" fmla="*/ 114 h 904"/>
                <a:gd name="T88" fmla="*/ 185 w 904"/>
                <a:gd name="T89" fmla="*/ 59 h 904"/>
                <a:gd name="T90" fmla="*/ 264 w 904"/>
                <a:gd name="T91" fmla="*/ 21 h 904"/>
                <a:gd name="T92" fmla="*/ 348 w 904"/>
                <a:gd name="T93" fmla="*/ 3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04" h="904">
                  <a:moveTo>
                    <a:pt x="375" y="211"/>
                  </a:moveTo>
                  <a:lnTo>
                    <a:pt x="344" y="216"/>
                  </a:lnTo>
                  <a:lnTo>
                    <a:pt x="315" y="226"/>
                  </a:lnTo>
                  <a:lnTo>
                    <a:pt x="287" y="241"/>
                  </a:lnTo>
                  <a:lnTo>
                    <a:pt x="263" y="262"/>
                  </a:lnTo>
                  <a:lnTo>
                    <a:pt x="242" y="287"/>
                  </a:lnTo>
                  <a:lnTo>
                    <a:pt x="226" y="316"/>
                  </a:lnTo>
                  <a:lnTo>
                    <a:pt x="216" y="345"/>
                  </a:lnTo>
                  <a:lnTo>
                    <a:pt x="210" y="376"/>
                  </a:lnTo>
                  <a:lnTo>
                    <a:pt x="210" y="407"/>
                  </a:lnTo>
                  <a:lnTo>
                    <a:pt x="216" y="437"/>
                  </a:lnTo>
                  <a:lnTo>
                    <a:pt x="226" y="467"/>
                  </a:lnTo>
                  <a:lnTo>
                    <a:pt x="242" y="494"/>
                  </a:lnTo>
                  <a:lnTo>
                    <a:pt x="263" y="519"/>
                  </a:lnTo>
                  <a:lnTo>
                    <a:pt x="288" y="540"/>
                  </a:lnTo>
                  <a:lnTo>
                    <a:pt x="315" y="555"/>
                  </a:lnTo>
                  <a:lnTo>
                    <a:pt x="345" y="565"/>
                  </a:lnTo>
                  <a:lnTo>
                    <a:pt x="376" y="571"/>
                  </a:lnTo>
                  <a:lnTo>
                    <a:pt x="406" y="571"/>
                  </a:lnTo>
                  <a:lnTo>
                    <a:pt x="437" y="565"/>
                  </a:lnTo>
                  <a:lnTo>
                    <a:pt x="466" y="555"/>
                  </a:lnTo>
                  <a:lnTo>
                    <a:pt x="494" y="540"/>
                  </a:lnTo>
                  <a:lnTo>
                    <a:pt x="519" y="519"/>
                  </a:lnTo>
                  <a:lnTo>
                    <a:pt x="540" y="494"/>
                  </a:lnTo>
                  <a:lnTo>
                    <a:pt x="555" y="466"/>
                  </a:lnTo>
                  <a:lnTo>
                    <a:pt x="566" y="436"/>
                  </a:lnTo>
                  <a:lnTo>
                    <a:pt x="570" y="405"/>
                  </a:lnTo>
                  <a:lnTo>
                    <a:pt x="570" y="375"/>
                  </a:lnTo>
                  <a:lnTo>
                    <a:pt x="566" y="344"/>
                  </a:lnTo>
                  <a:lnTo>
                    <a:pt x="555" y="315"/>
                  </a:lnTo>
                  <a:lnTo>
                    <a:pt x="540" y="287"/>
                  </a:lnTo>
                  <a:lnTo>
                    <a:pt x="519" y="262"/>
                  </a:lnTo>
                  <a:lnTo>
                    <a:pt x="494" y="241"/>
                  </a:lnTo>
                  <a:lnTo>
                    <a:pt x="465" y="226"/>
                  </a:lnTo>
                  <a:lnTo>
                    <a:pt x="436" y="216"/>
                  </a:lnTo>
                  <a:lnTo>
                    <a:pt x="406" y="211"/>
                  </a:lnTo>
                  <a:lnTo>
                    <a:pt x="375" y="211"/>
                  </a:lnTo>
                  <a:close/>
                  <a:moveTo>
                    <a:pt x="391" y="0"/>
                  </a:moveTo>
                  <a:lnTo>
                    <a:pt x="434" y="3"/>
                  </a:lnTo>
                  <a:lnTo>
                    <a:pt x="476" y="9"/>
                  </a:lnTo>
                  <a:lnTo>
                    <a:pt x="518" y="21"/>
                  </a:lnTo>
                  <a:lnTo>
                    <a:pt x="558" y="38"/>
                  </a:lnTo>
                  <a:lnTo>
                    <a:pt x="597" y="59"/>
                  </a:lnTo>
                  <a:lnTo>
                    <a:pt x="634" y="84"/>
                  </a:lnTo>
                  <a:lnTo>
                    <a:pt x="668" y="114"/>
                  </a:lnTo>
                  <a:lnTo>
                    <a:pt x="698" y="148"/>
                  </a:lnTo>
                  <a:lnTo>
                    <a:pt x="723" y="186"/>
                  </a:lnTo>
                  <a:lnTo>
                    <a:pt x="744" y="224"/>
                  </a:lnTo>
                  <a:lnTo>
                    <a:pt x="761" y="264"/>
                  </a:lnTo>
                  <a:lnTo>
                    <a:pt x="773" y="307"/>
                  </a:lnTo>
                  <a:lnTo>
                    <a:pt x="779" y="350"/>
                  </a:lnTo>
                  <a:lnTo>
                    <a:pt x="781" y="392"/>
                  </a:lnTo>
                  <a:lnTo>
                    <a:pt x="779" y="435"/>
                  </a:lnTo>
                  <a:lnTo>
                    <a:pt x="773" y="478"/>
                  </a:lnTo>
                  <a:lnTo>
                    <a:pt x="761" y="519"/>
                  </a:lnTo>
                  <a:lnTo>
                    <a:pt x="743" y="560"/>
                  </a:lnTo>
                  <a:lnTo>
                    <a:pt x="722" y="599"/>
                  </a:lnTo>
                  <a:lnTo>
                    <a:pt x="904" y="781"/>
                  </a:lnTo>
                  <a:lnTo>
                    <a:pt x="860" y="819"/>
                  </a:lnTo>
                  <a:lnTo>
                    <a:pt x="819" y="861"/>
                  </a:lnTo>
                  <a:lnTo>
                    <a:pt x="780" y="904"/>
                  </a:lnTo>
                  <a:lnTo>
                    <a:pt x="599" y="723"/>
                  </a:lnTo>
                  <a:lnTo>
                    <a:pt x="559" y="743"/>
                  </a:lnTo>
                  <a:lnTo>
                    <a:pt x="519" y="760"/>
                  </a:lnTo>
                  <a:lnTo>
                    <a:pt x="477" y="772"/>
                  </a:lnTo>
                  <a:lnTo>
                    <a:pt x="435" y="780"/>
                  </a:lnTo>
                  <a:lnTo>
                    <a:pt x="392" y="782"/>
                  </a:lnTo>
                  <a:lnTo>
                    <a:pt x="349" y="780"/>
                  </a:lnTo>
                  <a:lnTo>
                    <a:pt x="307" y="773"/>
                  </a:lnTo>
                  <a:lnTo>
                    <a:pt x="265" y="761"/>
                  </a:lnTo>
                  <a:lnTo>
                    <a:pt x="225" y="745"/>
                  </a:lnTo>
                  <a:lnTo>
                    <a:pt x="185" y="724"/>
                  </a:lnTo>
                  <a:lnTo>
                    <a:pt x="148" y="698"/>
                  </a:lnTo>
                  <a:lnTo>
                    <a:pt x="114" y="668"/>
                  </a:lnTo>
                  <a:lnTo>
                    <a:pt x="84" y="634"/>
                  </a:lnTo>
                  <a:lnTo>
                    <a:pt x="58" y="597"/>
                  </a:lnTo>
                  <a:lnTo>
                    <a:pt x="38" y="559"/>
                  </a:lnTo>
                  <a:lnTo>
                    <a:pt x="21" y="518"/>
                  </a:lnTo>
                  <a:lnTo>
                    <a:pt x="9" y="477"/>
                  </a:lnTo>
                  <a:lnTo>
                    <a:pt x="3" y="434"/>
                  </a:lnTo>
                  <a:lnTo>
                    <a:pt x="0" y="391"/>
                  </a:lnTo>
                  <a:lnTo>
                    <a:pt x="3" y="349"/>
                  </a:lnTo>
                  <a:lnTo>
                    <a:pt x="9" y="306"/>
                  </a:lnTo>
                  <a:lnTo>
                    <a:pt x="21" y="264"/>
                  </a:lnTo>
                  <a:lnTo>
                    <a:pt x="38" y="224"/>
                  </a:lnTo>
                  <a:lnTo>
                    <a:pt x="58" y="186"/>
                  </a:lnTo>
                  <a:lnTo>
                    <a:pt x="84" y="148"/>
                  </a:lnTo>
                  <a:lnTo>
                    <a:pt x="114" y="114"/>
                  </a:lnTo>
                  <a:lnTo>
                    <a:pt x="148" y="84"/>
                  </a:lnTo>
                  <a:lnTo>
                    <a:pt x="185" y="59"/>
                  </a:lnTo>
                  <a:lnTo>
                    <a:pt x="224" y="38"/>
                  </a:lnTo>
                  <a:lnTo>
                    <a:pt x="264" y="21"/>
                  </a:lnTo>
                  <a:lnTo>
                    <a:pt x="306" y="9"/>
                  </a:lnTo>
                  <a:lnTo>
                    <a:pt x="348" y="3"/>
                  </a:lnTo>
                  <a:lnTo>
                    <a:pt x="3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191"/>
            <p:cNvSpPr>
              <a:spLocks noEditPoints="1"/>
            </p:cNvSpPr>
            <p:nvPr/>
          </p:nvSpPr>
          <p:spPr bwMode="auto">
            <a:xfrm>
              <a:off x="11139488" y="5186363"/>
              <a:ext cx="192088" cy="192087"/>
            </a:xfrm>
            <a:custGeom>
              <a:avLst/>
              <a:gdLst>
                <a:gd name="T0" fmla="*/ 554 w 1209"/>
                <a:gd name="T1" fmla="*/ 277 h 1209"/>
                <a:gd name="T2" fmla="*/ 451 w 1209"/>
                <a:gd name="T3" fmla="*/ 326 h 1209"/>
                <a:gd name="T4" fmla="*/ 377 w 1209"/>
                <a:gd name="T5" fmla="*/ 412 h 1209"/>
                <a:gd name="T6" fmla="*/ 344 w 1209"/>
                <a:gd name="T7" fmla="*/ 490 h 1209"/>
                <a:gd name="T8" fmla="*/ 253 w 1209"/>
                <a:gd name="T9" fmla="*/ 500 h 1209"/>
                <a:gd name="T10" fmla="*/ 253 w 1209"/>
                <a:gd name="T11" fmla="*/ 568 h 1209"/>
                <a:gd name="T12" fmla="*/ 329 w 1209"/>
                <a:gd name="T13" fmla="*/ 578 h 1209"/>
                <a:gd name="T14" fmla="*/ 261 w 1209"/>
                <a:gd name="T15" fmla="*/ 619 h 1209"/>
                <a:gd name="T16" fmla="*/ 250 w 1209"/>
                <a:gd name="T17" fmla="*/ 683 h 1209"/>
                <a:gd name="T18" fmla="*/ 271 w 1209"/>
                <a:gd name="T19" fmla="*/ 704 h 1209"/>
                <a:gd name="T20" fmla="*/ 357 w 1209"/>
                <a:gd name="T21" fmla="*/ 755 h 1209"/>
                <a:gd name="T22" fmla="*/ 415 w 1209"/>
                <a:gd name="T23" fmla="*/ 849 h 1209"/>
                <a:gd name="T24" fmla="*/ 503 w 1209"/>
                <a:gd name="T25" fmla="*/ 913 h 1209"/>
                <a:gd name="T26" fmla="*/ 627 w 1209"/>
                <a:gd name="T27" fmla="*/ 945 h 1209"/>
                <a:gd name="T28" fmla="*/ 760 w 1209"/>
                <a:gd name="T29" fmla="*/ 931 h 1209"/>
                <a:gd name="T30" fmla="*/ 826 w 1209"/>
                <a:gd name="T31" fmla="*/ 902 h 1209"/>
                <a:gd name="T32" fmla="*/ 830 w 1209"/>
                <a:gd name="T33" fmla="*/ 871 h 1209"/>
                <a:gd name="T34" fmla="*/ 792 w 1209"/>
                <a:gd name="T35" fmla="*/ 798 h 1209"/>
                <a:gd name="T36" fmla="*/ 737 w 1209"/>
                <a:gd name="T37" fmla="*/ 807 h 1209"/>
                <a:gd name="T38" fmla="*/ 637 w 1209"/>
                <a:gd name="T39" fmla="*/ 821 h 1209"/>
                <a:gd name="T40" fmla="*/ 545 w 1209"/>
                <a:gd name="T41" fmla="*/ 801 h 1209"/>
                <a:gd name="T42" fmla="*/ 492 w 1209"/>
                <a:gd name="T43" fmla="*/ 750 h 1209"/>
                <a:gd name="T44" fmla="*/ 617 w 1209"/>
                <a:gd name="T45" fmla="*/ 703 h 1209"/>
                <a:gd name="T46" fmla="*/ 638 w 1209"/>
                <a:gd name="T47" fmla="*/ 682 h 1209"/>
                <a:gd name="T48" fmla="*/ 628 w 1209"/>
                <a:gd name="T49" fmla="*/ 618 h 1209"/>
                <a:gd name="T50" fmla="*/ 455 w 1209"/>
                <a:gd name="T51" fmla="*/ 577 h 1209"/>
                <a:gd name="T52" fmla="*/ 635 w 1209"/>
                <a:gd name="T53" fmla="*/ 568 h 1209"/>
                <a:gd name="T54" fmla="*/ 635 w 1209"/>
                <a:gd name="T55" fmla="*/ 500 h 1209"/>
                <a:gd name="T56" fmla="*/ 475 w 1209"/>
                <a:gd name="T57" fmla="*/ 489 h 1209"/>
                <a:gd name="T58" fmla="*/ 500 w 1209"/>
                <a:gd name="T59" fmla="*/ 445 h 1209"/>
                <a:gd name="T60" fmla="*/ 558 w 1209"/>
                <a:gd name="T61" fmla="*/ 401 h 1209"/>
                <a:gd name="T62" fmla="*/ 666 w 1209"/>
                <a:gd name="T63" fmla="*/ 388 h 1209"/>
                <a:gd name="T64" fmla="*/ 772 w 1209"/>
                <a:gd name="T65" fmla="*/ 411 h 1209"/>
                <a:gd name="T66" fmla="*/ 799 w 1209"/>
                <a:gd name="T67" fmla="*/ 403 h 1209"/>
                <a:gd name="T68" fmla="*/ 833 w 1209"/>
                <a:gd name="T69" fmla="*/ 327 h 1209"/>
                <a:gd name="T70" fmla="*/ 815 w 1209"/>
                <a:gd name="T71" fmla="*/ 300 h 1209"/>
                <a:gd name="T72" fmla="*/ 762 w 1209"/>
                <a:gd name="T73" fmla="*/ 280 h 1209"/>
                <a:gd name="T74" fmla="*/ 635 w 1209"/>
                <a:gd name="T75" fmla="*/ 265 h 1209"/>
                <a:gd name="T76" fmla="*/ 727 w 1209"/>
                <a:gd name="T77" fmla="*/ 12 h 1209"/>
                <a:gd name="T78" fmla="*/ 893 w 1209"/>
                <a:gd name="T79" fmla="*/ 73 h 1209"/>
                <a:gd name="T80" fmla="*/ 1032 w 1209"/>
                <a:gd name="T81" fmla="*/ 177 h 1209"/>
                <a:gd name="T82" fmla="*/ 1136 w 1209"/>
                <a:gd name="T83" fmla="*/ 316 h 1209"/>
                <a:gd name="T84" fmla="*/ 1197 w 1209"/>
                <a:gd name="T85" fmla="*/ 482 h 1209"/>
                <a:gd name="T86" fmla="*/ 1206 w 1209"/>
                <a:gd name="T87" fmla="*/ 666 h 1209"/>
                <a:gd name="T88" fmla="*/ 1161 w 1209"/>
                <a:gd name="T89" fmla="*/ 839 h 1209"/>
                <a:gd name="T90" fmla="*/ 1071 w 1209"/>
                <a:gd name="T91" fmla="*/ 989 h 1209"/>
                <a:gd name="T92" fmla="*/ 942 w 1209"/>
                <a:gd name="T93" fmla="*/ 1105 h 1209"/>
                <a:gd name="T94" fmla="*/ 785 w 1209"/>
                <a:gd name="T95" fmla="*/ 1181 h 1209"/>
                <a:gd name="T96" fmla="*/ 604 w 1209"/>
                <a:gd name="T97" fmla="*/ 1209 h 1209"/>
                <a:gd name="T98" fmla="*/ 425 w 1209"/>
                <a:gd name="T99" fmla="*/ 1181 h 1209"/>
                <a:gd name="T100" fmla="*/ 267 w 1209"/>
                <a:gd name="T101" fmla="*/ 1105 h 1209"/>
                <a:gd name="T102" fmla="*/ 138 w 1209"/>
                <a:gd name="T103" fmla="*/ 989 h 1209"/>
                <a:gd name="T104" fmla="*/ 47 w 1209"/>
                <a:gd name="T105" fmla="*/ 839 h 1209"/>
                <a:gd name="T106" fmla="*/ 4 w 1209"/>
                <a:gd name="T107" fmla="*/ 666 h 1209"/>
                <a:gd name="T108" fmla="*/ 12 w 1209"/>
                <a:gd name="T109" fmla="*/ 482 h 1209"/>
                <a:gd name="T110" fmla="*/ 74 w 1209"/>
                <a:gd name="T111" fmla="*/ 316 h 1209"/>
                <a:gd name="T112" fmla="*/ 178 w 1209"/>
                <a:gd name="T113" fmla="*/ 177 h 1209"/>
                <a:gd name="T114" fmla="*/ 317 w 1209"/>
                <a:gd name="T115" fmla="*/ 73 h 1209"/>
                <a:gd name="T116" fmla="*/ 483 w 1209"/>
                <a:gd name="T117" fmla="*/ 12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09" h="1209">
                  <a:moveTo>
                    <a:pt x="635" y="265"/>
                  </a:moveTo>
                  <a:lnTo>
                    <a:pt x="591" y="269"/>
                  </a:lnTo>
                  <a:lnTo>
                    <a:pt x="554" y="277"/>
                  </a:lnTo>
                  <a:lnTo>
                    <a:pt x="518" y="289"/>
                  </a:lnTo>
                  <a:lnTo>
                    <a:pt x="484" y="305"/>
                  </a:lnTo>
                  <a:lnTo>
                    <a:pt x="451" y="326"/>
                  </a:lnTo>
                  <a:lnTo>
                    <a:pt x="423" y="352"/>
                  </a:lnTo>
                  <a:lnTo>
                    <a:pt x="398" y="380"/>
                  </a:lnTo>
                  <a:lnTo>
                    <a:pt x="377" y="412"/>
                  </a:lnTo>
                  <a:lnTo>
                    <a:pt x="359" y="446"/>
                  </a:lnTo>
                  <a:lnTo>
                    <a:pt x="346" y="482"/>
                  </a:lnTo>
                  <a:lnTo>
                    <a:pt x="344" y="490"/>
                  </a:lnTo>
                  <a:lnTo>
                    <a:pt x="271" y="490"/>
                  </a:lnTo>
                  <a:lnTo>
                    <a:pt x="261" y="493"/>
                  </a:lnTo>
                  <a:lnTo>
                    <a:pt x="253" y="500"/>
                  </a:lnTo>
                  <a:lnTo>
                    <a:pt x="250" y="511"/>
                  </a:lnTo>
                  <a:lnTo>
                    <a:pt x="250" y="558"/>
                  </a:lnTo>
                  <a:lnTo>
                    <a:pt x="253" y="568"/>
                  </a:lnTo>
                  <a:lnTo>
                    <a:pt x="260" y="575"/>
                  </a:lnTo>
                  <a:lnTo>
                    <a:pt x="271" y="578"/>
                  </a:lnTo>
                  <a:lnTo>
                    <a:pt x="329" y="578"/>
                  </a:lnTo>
                  <a:lnTo>
                    <a:pt x="329" y="616"/>
                  </a:lnTo>
                  <a:lnTo>
                    <a:pt x="271" y="616"/>
                  </a:lnTo>
                  <a:lnTo>
                    <a:pt x="261" y="619"/>
                  </a:lnTo>
                  <a:lnTo>
                    <a:pt x="253" y="626"/>
                  </a:lnTo>
                  <a:lnTo>
                    <a:pt x="250" y="636"/>
                  </a:lnTo>
                  <a:lnTo>
                    <a:pt x="250" y="683"/>
                  </a:lnTo>
                  <a:lnTo>
                    <a:pt x="253" y="693"/>
                  </a:lnTo>
                  <a:lnTo>
                    <a:pt x="260" y="701"/>
                  </a:lnTo>
                  <a:lnTo>
                    <a:pt x="271" y="704"/>
                  </a:lnTo>
                  <a:lnTo>
                    <a:pt x="341" y="704"/>
                  </a:lnTo>
                  <a:lnTo>
                    <a:pt x="348" y="729"/>
                  </a:lnTo>
                  <a:lnTo>
                    <a:pt x="357" y="755"/>
                  </a:lnTo>
                  <a:lnTo>
                    <a:pt x="373" y="789"/>
                  </a:lnTo>
                  <a:lnTo>
                    <a:pt x="393" y="820"/>
                  </a:lnTo>
                  <a:lnTo>
                    <a:pt x="415" y="849"/>
                  </a:lnTo>
                  <a:lnTo>
                    <a:pt x="441" y="874"/>
                  </a:lnTo>
                  <a:lnTo>
                    <a:pt x="471" y="896"/>
                  </a:lnTo>
                  <a:lnTo>
                    <a:pt x="503" y="913"/>
                  </a:lnTo>
                  <a:lnTo>
                    <a:pt x="539" y="927"/>
                  </a:lnTo>
                  <a:lnTo>
                    <a:pt x="583" y="938"/>
                  </a:lnTo>
                  <a:lnTo>
                    <a:pt x="627" y="945"/>
                  </a:lnTo>
                  <a:lnTo>
                    <a:pt x="671" y="945"/>
                  </a:lnTo>
                  <a:lnTo>
                    <a:pt x="716" y="941"/>
                  </a:lnTo>
                  <a:lnTo>
                    <a:pt x="760" y="931"/>
                  </a:lnTo>
                  <a:lnTo>
                    <a:pt x="788" y="921"/>
                  </a:lnTo>
                  <a:lnTo>
                    <a:pt x="815" y="910"/>
                  </a:lnTo>
                  <a:lnTo>
                    <a:pt x="826" y="902"/>
                  </a:lnTo>
                  <a:lnTo>
                    <a:pt x="832" y="894"/>
                  </a:lnTo>
                  <a:lnTo>
                    <a:pt x="833" y="883"/>
                  </a:lnTo>
                  <a:lnTo>
                    <a:pt x="830" y="871"/>
                  </a:lnTo>
                  <a:lnTo>
                    <a:pt x="806" y="815"/>
                  </a:lnTo>
                  <a:lnTo>
                    <a:pt x="799" y="805"/>
                  </a:lnTo>
                  <a:lnTo>
                    <a:pt x="792" y="798"/>
                  </a:lnTo>
                  <a:lnTo>
                    <a:pt x="783" y="796"/>
                  </a:lnTo>
                  <a:lnTo>
                    <a:pt x="771" y="798"/>
                  </a:lnTo>
                  <a:lnTo>
                    <a:pt x="737" y="807"/>
                  </a:lnTo>
                  <a:lnTo>
                    <a:pt x="703" y="815"/>
                  </a:lnTo>
                  <a:lnTo>
                    <a:pt x="670" y="820"/>
                  </a:lnTo>
                  <a:lnTo>
                    <a:pt x="637" y="821"/>
                  </a:lnTo>
                  <a:lnTo>
                    <a:pt x="603" y="819"/>
                  </a:lnTo>
                  <a:lnTo>
                    <a:pt x="570" y="811"/>
                  </a:lnTo>
                  <a:lnTo>
                    <a:pt x="545" y="801"/>
                  </a:lnTo>
                  <a:lnTo>
                    <a:pt x="524" y="786"/>
                  </a:lnTo>
                  <a:lnTo>
                    <a:pt x="506" y="770"/>
                  </a:lnTo>
                  <a:lnTo>
                    <a:pt x="492" y="750"/>
                  </a:lnTo>
                  <a:lnTo>
                    <a:pt x="480" y="727"/>
                  </a:lnTo>
                  <a:lnTo>
                    <a:pt x="470" y="703"/>
                  </a:lnTo>
                  <a:lnTo>
                    <a:pt x="617" y="703"/>
                  </a:lnTo>
                  <a:lnTo>
                    <a:pt x="627" y="700"/>
                  </a:lnTo>
                  <a:lnTo>
                    <a:pt x="635" y="693"/>
                  </a:lnTo>
                  <a:lnTo>
                    <a:pt x="638" y="682"/>
                  </a:lnTo>
                  <a:lnTo>
                    <a:pt x="638" y="635"/>
                  </a:lnTo>
                  <a:lnTo>
                    <a:pt x="635" y="626"/>
                  </a:lnTo>
                  <a:lnTo>
                    <a:pt x="628" y="618"/>
                  </a:lnTo>
                  <a:lnTo>
                    <a:pt x="617" y="615"/>
                  </a:lnTo>
                  <a:lnTo>
                    <a:pt x="455" y="615"/>
                  </a:lnTo>
                  <a:lnTo>
                    <a:pt x="455" y="577"/>
                  </a:lnTo>
                  <a:lnTo>
                    <a:pt x="617" y="577"/>
                  </a:lnTo>
                  <a:lnTo>
                    <a:pt x="627" y="574"/>
                  </a:lnTo>
                  <a:lnTo>
                    <a:pt x="635" y="568"/>
                  </a:lnTo>
                  <a:lnTo>
                    <a:pt x="638" y="557"/>
                  </a:lnTo>
                  <a:lnTo>
                    <a:pt x="638" y="510"/>
                  </a:lnTo>
                  <a:lnTo>
                    <a:pt x="635" y="500"/>
                  </a:lnTo>
                  <a:lnTo>
                    <a:pt x="628" y="492"/>
                  </a:lnTo>
                  <a:lnTo>
                    <a:pt x="617" y="489"/>
                  </a:lnTo>
                  <a:lnTo>
                    <a:pt x="475" y="489"/>
                  </a:lnTo>
                  <a:lnTo>
                    <a:pt x="475" y="488"/>
                  </a:lnTo>
                  <a:lnTo>
                    <a:pt x="486" y="466"/>
                  </a:lnTo>
                  <a:lnTo>
                    <a:pt x="500" y="445"/>
                  </a:lnTo>
                  <a:lnTo>
                    <a:pt x="517" y="428"/>
                  </a:lnTo>
                  <a:lnTo>
                    <a:pt x="535" y="413"/>
                  </a:lnTo>
                  <a:lnTo>
                    <a:pt x="558" y="401"/>
                  </a:lnTo>
                  <a:lnTo>
                    <a:pt x="593" y="391"/>
                  </a:lnTo>
                  <a:lnTo>
                    <a:pt x="629" y="387"/>
                  </a:lnTo>
                  <a:lnTo>
                    <a:pt x="666" y="388"/>
                  </a:lnTo>
                  <a:lnTo>
                    <a:pt x="703" y="394"/>
                  </a:lnTo>
                  <a:lnTo>
                    <a:pt x="737" y="402"/>
                  </a:lnTo>
                  <a:lnTo>
                    <a:pt x="772" y="411"/>
                  </a:lnTo>
                  <a:lnTo>
                    <a:pt x="783" y="412"/>
                  </a:lnTo>
                  <a:lnTo>
                    <a:pt x="792" y="409"/>
                  </a:lnTo>
                  <a:lnTo>
                    <a:pt x="799" y="403"/>
                  </a:lnTo>
                  <a:lnTo>
                    <a:pt x="806" y="394"/>
                  </a:lnTo>
                  <a:lnTo>
                    <a:pt x="830" y="339"/>
                  </a:lnTo>
                  <a:lnTo>
                    <a:pt x="833" y="327"/>
                  </a:lnTo>
                  <a:lnTo>
                    <a:pt x="832" y="316"/>
                  </a:lnTo>
                  <a:lnTo>
                    <a:pt x="826" y="307"/>
                  </a:lnTo>
                  <a:lnTo>
                    <a:pt x="815" y="300"/>
                  </a:lnTo>
                  <a:lnTo>
                    <a:pt x="810" y="296"/>
                  </a:lnTo>
                  <a:lnTo>
                    <a:pt x="803" y="294"/>
                  </a:lnTo>
                  <a:lnTo>
                    <a:pt x="762" y="280"/>
                  </a:lnTo>
                  <a:lnTo>
                    <a:pt x="720" y="270"/>
                  </a:lnTo>
                  <a:lnTo>
                    <a:pt x="678" y="265"/>
                  </a:lnTo>
                  <a:lnTo>
                    <a:pt x="635" y="265"/>
                  </a:lnTo>
                  <a:close/>
                  <a:moveTo>
                    <a:pt x="604" y="0"/>
                  </a:moveTo>
                  <a:lnTo>
                    <a:pt x="667" y="3"/>
                  </a:lnTo>
                  <a:lnTo>
                    <a:pt x="727" y="12"/>
                  </a:lnTo>
                  <a:lnTo>
                    <a:pt x="785" y="27"/>
                  </a:lnTo>
                  <a:lnTo>
                    <a:pt x="841" y="47"/>
                  </a:lnTo>
                  <a:lnTo>
                    <a:pt x="893" y="73"/>
                  </a:lnTo>
                  <a:lnTo>
                    <a:pt x="942" y="103"/>
                  </a:lnTo>
                  <a:lnTo>
                    <a:pt x="989" y="138"/>
                  </a:lnTo>
                  <a:lnTo>
                    <a:pt x="1032" y="177"/>
                  </a:lnTo>
                  <a:lnTo>
                    <a:pt x="1071" y="220"/>
                  </a:lnTo>
                  <a:lnTo>
                    <a:pt x="1106" y="266"/>
                  </a:lnTo>
                  <a:lnTo>
                    <a:pt x="1136" y="316"/>
                  </a:lnTo>
                  <a:lnTo>
                    <a:pt x="1161" y="368"/>
                  </a:lnTo>
                  <a:lnTo>
                    <a:pt x="1182" y="424"/>
                  </a:lnTo>
                  <a:lnTo>
                    <a:pt x="1197" y="482"/>
                  </a:lnTo>
                  <a:lnTo>
                    <a:pt x="1206" y="542"/>
                  </a:lnTo>
                  <a:lnTo>
                    <a:pt x="1209" y="604"/>
                  </a:lnTo>
                  <a:lnTo>
                    <a:pt x="1206" y="666"/>
                  </a:lnTo>
                  <a:lnTo>
                    <a:pt x="1197" y="726"/>
                  </a:lnTo>
                  <a:lnTo>
                    <a:pt x="1182" y="784"/>
                  </a:lnTo>
                  <a:lnTo>
                    <a:pt x="1161" y="839"/>
                  </a:lnTo>
                  <a:lnTo>
                    <a:pt x="1136" y="892"/>
                  </a:lnTo>
                  <a:lnTo>
                    <a:pt x="1106" y="942"/>
                  </a:lnTo>
                  <a:lnTo>
                    <a:pt x="1071" y="989"/>
                  </a:lnTo>
                  <a:lnTo>
                    <a:pt x="1032" y="1031"/>
                  </a:lnTo>
                  <a:lnTo>
                    <a:pt x="989" y="1071"/>
                  </a:lnTo>
                  <a:lnTo>
                    <a:pt x="942" y="1105"/>
                  </a:lnTo>
                  <a:lnTo>
                    <a:pt x="893" y="1135"/>
                  </a:lnTo>
                  <a:lnTo>
                    <a:pt x="841" y="1160"/>
                  </a:lnTo>
                  <a:lnTo>
                    <a:pt x="785" y="1181"/>
                  </a:lnTo>
                  <a:lnTo>
                    <a:pt x="727" y="1195"/>
                  </a:lnTo>
                  <a:lnTo>
                    <a:pt x="667" y="1205"/>
                  </a:lnTo>
                  <a:lnTo>
                    <a:pt x="604" y="1209"/>
                  </a:lnTo>
                  <a:lnTo>
                    <a:pt x="543" y="1205"/>
                  </a:lnTo>
                  <a:lnTo>
                    <a:pt x="483" y="1195"/>
                  </a:lnTo>
                  <a:lnTo>
                    <a:pt x="425" y="1181"/>
                  </a:lnTo>
                  <a:lnTo>
                    <a:pt x="369" y="1160"/>
                  </a:lnTo>
                  <a:lnTo>
                    <a:pt x="317" y="1135"/>
                  </a:lnTo>
                  <a:lnTo>
                    <a:pt x="267" y="1105"/>
                  </a:lnTo>
                  <a:lnTo>
                    <a:pt x="220" y="1071"/>
                  </a:lnTo>
                  <a:lnTo>
                    <a:pt x="178" y="1031"/>
                  </a:lnTo>
                  <a:lnTo>
                    <a:pt x="138" y="989"/>
                  </a:lnTo>
                  <a:lnTo>
                    <a:pt x="103" y="942"/>
                  </a:lnTo>
                  <a:lnTo>
                    <a:pt x="74" y="892"/>
                  </a:lnTo>
                  <a:lnTo>
                    <a:pt x="47" y="839"/>
                  </a:lnTo>
                  <a:lnTo>
                    <a:pt x="28" y="784"/>
                  </a:lnTo>
                  <a:lnTo>
                    <a:pt x="12" y="726"/>
                  </a:lnTo>
                  <a:lnTo>
                    <a:pt x="4" y="666"/>
                  </a:lnTo>
                  <a:lnTo>
                    <a:pt x="0" y="604"/>
                  </a:lnTo>
                  <a:lnTo>
                    <a:pt x="4" y="542"/>
                  </a:lnTo>
                  <a:lnTo>
                    <a:pt x="12" y="482"/>
                  </a:lnTo>
                  <a:lnTo>
                    <a:pt x="28" y="424"/>
                  </a:lnTo>
                  <a:lnTo>
                    <a:pt x="47" y="368"/>
                  </a:lnTo>
                  <a:lnTo>
                    <a:pt x="74" y="316"/>
                  </a:lnTo>
                  <a:lnTo>
                    <a:pt x="103" y="266"/>
                  </a:lnTo>
                  <a:lnTo>
                    <a:pt x="138" y="220"/>
                  </a:lnTo>
                  <a:lnTo>
                    <a:pt x="178" y="177"/>
                  </a:lnTo>
                  <a:lnTo>
                    <a:pt x="220" y="138"/>
                  </a:lnTo>
                  <a:lnTo>
                    <a:pt x="267" y="103"/>
                  </a:lnTo>
                  <a:lnTo>
                    <a:pt x="317" y="73"/>
                  </a:lnTo>
                  <a:lnTo>
                    <a:pt x="369" y="47"/>
                  </a:lnTo>
                  <a:lnTo>
                    <a:pt x="425" y="27"/>
                  </a:lnTo>
                  <a:lnTo>
                    <a:pt x="483" y="12"/>
                  </a:lnTo>
                  <a:lnTo>
                    <a:pt x="543" y="3"/>
                  </a:lnTo>
                  <a:lnTo>
                    <a:pt x="6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41" name="Freeform 211"/>
          <p:cNvSpPr>
            <a:spLocks noEditPoints="1"/>
          </p:cNvSpPr>
          <p:nvPr/>
        </p:nvSpPr>
        <p:spPr bwMode="auto">
          <a:xfrm>
            <a:off x="10346106" y="5923906"/>
            <a:ext cx="587375" cy="519113"/>
          </a:xfrm>
          <a:custGeom>
            <a:avLst/>
            <a:gdLst>
              <a:gd name="T0" fmla="*/ 3290 w 3326"/>
              <a:gd name="T1" fmla="*/ 2733 h 2943"/>
              <a:gd name="T2" fmla="*/ 3316 w 3326"/>
              <a:gd name="T3" fmla="*/ 2868 h 2943"/>
              <a:gd name="T4" fmla="*/ 3203 w 3326"/>
              <a:gd name="T5" fmla="*/ 2943 h 2943"/>
              <a:gd name="T6" fmla="*/ 26 w 3326"/>
              <a:gd name="T7" fmla="*/ 2890 h 2943"/>
              <a:gd name="T8" fmla="*/ 26 w 3326"/>
              <a:gd name="T9" fmla="*/ 2751 h 2943"/>
              <a:gd name="T10" fmla="*/ 128 w 3326"/>
              <a:gd name="T11" fmla="*/ 2252 h 2943"/>
              <a:gd name="T12" fmla="*/ 3305 w 3326"/>
              <a:gd name="T13" fmla="*/ 2306 h 2943"/>
              <a:gd name="T14" fmla="*/ 3305 w 3326"/>
              <a:gd name="T15" fmla="*/ 2443 h 2943"/>
              <a:gd name="T16" fmla="*/ 128 w 3326"/>
              <a:gd name="T17" fmla="*/ 2497 h 2943"/>
              <a:gd name="T18" fmla="*/ 14 w 3326"/>
              <a:gd name="T19" fmla="*/ 2422 h 2943"/>
              <a:gd name="T20" fmla="*/ 40 w 3326"/>
              <a:gd name="T21" fmla="*/ 2288 h 2943"/>
              <a:gd name="T22" fmla="*/ 2613 w 3326"/>
              <a:gd name="T23" fmla="*/ 857 h 2943"/>
              <a:gd name="T24" fmla="*/ 2746 w 3326"/>
              <a:gd name="T25" fmla="*/ 968 h 2943"/>
              <a:gd name="T26" fmla="*/ 2715 w 3326"/>
              <a:gd name="T27" fmla="*/ 1141 h 2943"/>
              <a:gd name="T28" fmla="*/ 2550 w 3326"/>
              <a:gd name="T29" fmla="*/ 1200 h 2943"/>
              <a:gd name="T30" fmla="*/ 2418 w 3326"/>
              <a:gd name="T31" fmla="*/ 1089 h 2943"/>
              <a:gd name="T32" fmla="*/ 2448 w 3326"/>
              <a:gd name="T33" fmla="*/ 916 h 2943"/>
              <a:gd name="T34" fmla="*/ 745 w 3326"/>
              <a:gd name="T35" fmla="*/ 854 h 2943"/>
              <a:gd name="T36" fmla="*/ 896 w 3326"/>
              <a:gd name="T37" fmla="*/ 940 h 2943"/>
              <a:gd name="T38" fmla="*/ 896 w 3326"/>
              <a:gd name="T39" fmla="*/ 1116 h 2943"/>
              <a:gd name="T40" fmla="*/ 745 w 3326"/>
              <a:gd name="T41" fmla="*/ 1202 h 2943"/>
              <a:gd name="T42" fmla="*/ 594 w 3326"/>
              <a:gd name="T43" fmla="*/ 1116 h 2943"/>
              <a:gd name="T44" fmla="*/ 594 w 3326"/>
              <a:gd name="T45" fmla="*/ 939 h 2943"/>
              <a:gd name="T46" fmla="*/ 745 w 3326"/>
              <a:gd name="T47" fmla="*/ 854 h 2943"/>
              <a:gd name="T48" fmla="*/ 1454 w 3326"/>
              <a:gd name="T49" fmla="*/ 729 h 2943"/>
              <a:gd name="T50" fmla="*/ 1309 w 3326"/>
              <a:gd name="T51" fmla="*/ 938 h 2943"/>
              <a:gd name="T52" fmla="*/ 1340 w 3326"/>
              <a:gd name="T53" fmla="*/ 1200 h 2943"/>
              <a:gd name="T54" fmla="*/ 1531 w 3326"/>
              <a:gd name="T55" fmla="*/ 1369 h 2943"/>
              <a:gd name="T56" fmla="*/ 1795 w 3326"/>
              <a:gd name="T57" fmla="*/ 1369 h 2943"/>
              <a:gd name="T58" fmla="*/ 1986 w 3326"/>
              <a:gd name="T59" fmla="*/ 1200 h 2943"/>
              <a:gd name="T60" fmla="*/ 2017 w 3326"/>
              <a:gd name="T61" fmla="*/ 938 h 2943"/>
              <a:gd name="T62" fmla="*/ 1872 w 3326"/>
              <a:gd name="T63" fmla="*/ 729 h 2943"/>
              <a:gd name="T64" fmla="*/ 1663 w 3326"/>
              <a:gd name="T65" fmla="*/ 398 h 2943"/>
              <a:gd name="T66" fmla="*/ 1998 w 3326"/>
              <a:gd name="T67" fmla="*/ 494 h 2943"/>
              <a:gd name="T68" fmla="*/ 2226 w 3326"/>
              <a:gd name="T69" fmla="*/ 744 h 2943"/>
              <a:gd name="T70" fmla="*/ 2292 w 3326"/>
              <a:gd name="T71" fmla="*/ 1089 h 2943"/>
              <a:gd name="T72" fmla="*/ 2166 w 3326"/>
              <a:gd name="T73" fmla="*/ 1410 h 2943"/>
              <a:gd name="T74" fmla="*/ 1895 w 3326"/>
              <a:gd name="T75" fmla="*/ 1615 h 2943"/>
              <a:gd name="T76" fmla="*/ 1543 w 3326"/>
              <a:gd name="T77" fmla="*/ 1648 h 2943"/>
              <a:gd name="T78" fmla="*/ 1237 w 3326"/>
              <a:gd name="T79" fmla="*/ 1494 h 2943"/>
              <a:gd name="T80" fmla="*/ 1057 w 3326"/>
              <a:gd name="T81" fmla="*/ 1205 h 2943"/>
              <a:gd name="T82" fmla="*/ 1057 w 3326"/>
              <a:gd name="T83" fmla="*/ 852 h 2943"/>
              <a:gd name="T84" fmla="*/ 1237 w 3326"/>
              <a:gd name="T85" fmla="*/ 563 h 2943"/>
              <a:gd name="T86" fmla="*/ 1543 w 3326"/>
              <a:gd name="T87" fmla="*/ 409 h 2943"/>
              <a:gd name="T88" fmla="*/ 586 w 3326"/>
              <a:gd name="T89" fmla="*/ 343 h 2943"/>
              <a:gd name="T90" fmla="*/ 456 w 3326"/>
              <a:gd name="T91" fmla="*/ 544 h 2943"/>
              <a:gd name="T92" fmla="*/ 246 w 3326"/>
              <a:gd name="T93" fmla="*/ 586 h 2943"/>
              <a:gd name="T94" fmla="*/ 421 w 3326"/>
              <a:gd name="T95" fmla="*/ 1493 h 2943"/>
              <a:gd name="T96" fmla="*/ 577 w 3326"/>
              <a:gd name="T97" fmla="*/ 1673 h 2943"/>
              <a:gd name="T98" fmla="*/ 2716 w 3326"/>
              <a:gd name="T99" fmla="*/ 1793 h 2943"/>
              <a:gd name="T100" fmla="*/ 2788 w 3326"/>
              <a:gd name="T101" fmla="*/ 1583 h 2943"/>
              <a:gd name="T102" fmla="*/ 3008 w 3326"/>
              <a:gd name="T103" fmla="*/ 1484 h 2943"/>
              <a:gd name="T104" fmla="*/ 2965 w 3326"/>
              <a:gd name="T105" fmla="*/ 606 h 2943"/>
              <a:gd name="T106" fmla="*/ 2763 w 3326"/>
              <a:gd name="T107" fmla="*/ 476 h 2943"/>
              <a:gd name="T108" fmla="*/ 2726 w 3326"/>
              <a:gd name="T109" fmla="*/ 246 h 2943"/>
              <a:gd name="T110" fmla="*/ 3158 w 3326"/>
              <a:gd name="T111" fmla="*/ 27 h 2943"/>
              <a:gd name="T112" fmla="*/ 3314 w 3326"/>
              <a:gd name="T113" fmla="*/ 205 h 2943"/>
              <a:gd name="T114" fmla="*/ 3299 w 3326"/>
              <a:gd name="T115" fmla="*/ 1891 h 2943"/>
              <a:gd name="T116" fmla="*/ 3121 w 3326"/>
              <a:gd name="T117" fmla="*/ 2045 h 2943"/>
              <a:gd name="T118" fmla="*/ 167 w 3326"/>
              <a:gd name="T119" fmla="*/ 2030 h 2943"/>
              <a:gd name="T120" fmla="*/ 12 w 3326"/>
              <a:gd name="T121" fmla="*/ 1852 h 2943"/>
              <a:gd name="T122" fmla="*/ 27 w 3326"/>
              <a:gd name="T123" fmla="*/ 166 h 2943"/>
              <a:gd name="T124" fmla="*/ 205 w 3326"/>
              <a:gd name="T125" fmla="*/ 12 h 2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26" h="2943">
                <a:moveTo>
                  <a:pt x="128" y="2698"/>
                </a:moveTo>
                <a:lnTo>
                  <a:pt x="3203" y="2698"/>
                </a:lnTo>
                <a:lnTo>
                  <a:pt x="3228" y="2700"/>
                </a:lnTo>
                <a:lnTo>
                  <a:pt x="3251" y="2707"/>
                </a:lnTo>
                <a:lnTo>
                  <a:pt x="3271" y="2718"/>
                </a:lnTo>
                <a:lnTo>
                  <a:pt x="3290" y="2733"/>
                </a:lnTo>
                <a:lnTo>
                  <a:pt x="3305" y="2751"/>
                </a:lnTo>
                <a:lnTo>
                  <a:pt x="3316" y="2773"/>
                </a:lnTo>
                <a:lnTo>
                  <a:pt x="3323" y="2796"/>
                </a:lnTo>
                <a:lnTo>
                  <a:pt x="3326" y="2820"/>
                </a:lnTo>
                <a:lnTo>
                  <a:pt x="3323" y="2845"/>
                </a:lnTo>
                <a:lnTo>
                  <a:pt x="3316" y="2868"/>
                </a:lnTo>
                <a:lnTo>
                  <a:pt x="3305" y="2890"/>
                </a:lnTo>
                <a:lnTo>
                  <a:pt x="3290" y="2908"/>
                </a:lnTo>
                <a:lnTo>
                  <a:pt x="3271" y="2923"/>
                </a:lnTo>
                <a:lnTo>
                  <a:pt x="3251" y="2934"/>
                </a:lnTo>
                <a:lnTo>
                  <a:pt x="3228" y="2941"/>
                </a:lnTo>
                <a:lnTo>
                  <a:pt x="3203" y="2943"/>
                </a:lnTo>
                <a:lnTo>
                  <a:pt x="128" y="2943"/>
                </a:lnTo>
                <a:lnTo>
                  <a:pt x="103" y="2941"/>
                </a:lnTo>
                <a:lnTo>
                  <a:pt x="80" y="2934"/>
                </a:lnTo>
                <a:lnTo>
                  <a:pt x="59" y="2923"/>
                </a:lnTo>
                <a:lnTo>
                  <a:pt x="40" y="2908"/>
                </a:lnTo>
                <a:lnTo>
                  <a:pt x="26" y="2890"/>
                </a:lnTo>
                <a:lnTo>
                  <a:pt x="14" y="2868"/>
                </a:lnTo>
                <a:lnTo>
                  <a:pt x="7" y="2845"/>
                </a:lnTo>
                <a:lnTo>
                  <a:pt x="5" y="2820"/>
                </a:lnTo>
                <a:lnTo>
                  <a:pt x="7" y="2796"/>
                </a:lnTo>
                <a:lnTo>
                  <a:pt x="14" y="2773"/>
                </a:lnTo>
                <a:lnTo>
                  <a:pt x="26" y="2751"/>
                </a:lnTo>
                <a:lnTo>
                  <a:pt x="40" y="2733"/>
                </a:lnTo>
                <a:lnTo>
                  <a:pt x="59" y="2718"/>
                </a:lnTo>
                <a:lnTo>
                  <a:pt x="80" y="2707"/>
                </a:lnTo>
                <a:lnTo>
                  <a:pt x="103" y="2700"/>
                </a:lnTo>
                <a:lnTo>
                  <a:pt x="128" y="2698"/>
                </a:lnTo>
                <a:close/>
                <a:moveTo>
                  <a:pt x="128" y="2252"/>
                </a:moveTo>
                <a:lnTo>
                  <a:pt x="3203" y="2252"/>
                </a:lnTo>
                <a:lnTo>
                  <a:pt x="3228" y="2255"/>
                </a:lnTo>
                <a:lnTo>
                  <a:pt x="3251" y="2262"/>
                </a:lnTo>
                <a:lnTo>
                  <a:pt x="3271" y="2273"/>
                </a:lnTo>
                <a:lnTo>
                  <a:pt x="3290" y="2288"/>
                </a:lnTo>
                <a:lnTo>
                  <a:pt x="3305" y="2306"/>
                </a:lnTo>
                <a:lnTo>
                  <a:pt x="3316" y="2327"/>
                </a:lnTo>
                <a:lnTo>
                  <a:pt x="3323" y="2349"/>
                </a:lnTo>
                <a:lnTo>
                  <a:pt x="3326" y="2375"/>
                </a:lnTo>
                <a:lnTo>
                  <a:pt x="3323" y="2400"/>
                </a:lnTo>
                <a:lnTo>
                  <a:pt x="3316" y="2422"/>
                </a:lnTo>
                <a:lnTo>
                  <a:pt x="3305" y="2443"/>
                </a:lnTo>
                <a:lnTo>
                  <a:pt x="3290" y="2461"/>
                </a:lnTo>
                <a:lnTo>
                  <a:pt x="3271" y="2476"/>
                </a:lnTo>
                <a:lnTo>
                  <a:pt x="3251" y="2487"/>
                </a:lnTo>
                <a:lnTo>
                  <a:pt x="3228" y="2494"/>
                </a:lnTo>
                <a:lnTo>
                  <a:pt x="3203" y="2497"/>
                </a:lnTo>
                <a:lnTo>
                  <a:pt x="128" y="2497"/>
                </a:lnTo>
                <a:lnTo>
                  <a:pt x="103" y="2494"/>
                </a:lnTo>
                <a:lnTo>
                  <a:pt x="80" y="2487"/>
                </a:lnTo>
                <a:lnTo>
                  <a:pt x="59" y="2476"/>
                </a:lnTo>
                <a:lnTo>
                  <a:pt x="40" y="2461"/>
                </a:lnTo>
                <a:lnTo>
                  <a:pt x="26" y="2443"/>
                </a:lnTo>
                <a:lnTo>
                  <a:pt x="14" y="2422"/>
                </a:lnTo>
                <a:lnTo>
                  <a:pt x="7" y="2400"/>
                </a:lnTo>
                <a:lnTo>
                  <a:pt x="5" y="2375"/>
                </a:lnTo>
                <a:lnTo>
                  <a:pt x="7" y="2349"/>
                </a:lnTo>
                <a:lnTo>
                  <a:pt x="14" y="2327"/>
                </a:lnTo>
                <a:lnTo>
                  <a:pt x="26" y="2306"/>
                </a:lnTo>
                <a:lnTo>
                  <a:pt x="40" y="2288"/>
                </a:lnTo>
                <a:lnTo>
                  <a:pt x="59" y="2273"/>
                </a:lnTo>
                <a:lnTo>
                  <a:pt x="80" y="2262"/>
                </a:lnTo>
                <a:lnTo>
                  <a:pt x="103" y="2255"/>
                </a:lnTo>
                <a:lnTo>
                  <a:pt x="128" y="2252"/>
                </a:lnTo>
                <a:close/>
                <a:moveTo>
                  <a:pt x="2582" y="854"/>
                </a:moveTo>
                <a:lnTo>
                  <a:pt x="2613" y="857"/>
                </a:lnTo>
                <a:lnTo>
                  <a:pt x="2643" y="865"/>
                </a:lnTo>
                <a:lnTo>
                  <a:pt x="2670" y="878"/>
                </a:lnTo>
                <a:lnTo>
                  <a:pt x="2694" y="895"/>
                </a:lnTo>
                <a:lnTo>
                  <a:pt x="2715" y="916"/>
                </a:lnTo>
                <a:lnTo>
                  <a:pt x="2733" y="940"/>
                </a:lnTo>
                <a:lnTo>
                  <a:pt x="2746" y="968"/>
                </a:lnTo>
                <a:lnTo>
                  <a:pt x="2754" y="997"/>
                </a:lnTo>
                <a:lnTo>
                  <a:pt x="2757" y="1029"/>
                </a:lnTo>
                <a:lnTo>
                  <a:pt x="2754" y="1060"/>
                </a:lnTo>
                <a:lnTo>
                  <a:pt x="2746" y="1089"/>
                </a:lnTo>
                <a:lnTo>
                  <a:pt x="2733" y="1117"/>
                </a:lnTo>
                <a:lnTo>
                  <a:pt x="2715" y="1141"/>
                </a:lnTo>
                <a:lnTo>
                  <a:pt x="2694" y="1162"/>
                </a:lnTo>
                <a:lnTo>
                  <a:pt x="2670" y="1179"/>
                </a:lnTo>
                <a:lnTo>
                  <a:pt x="2643" y="1192"/>
                </a:lnTo>
                <a:lnTo>
                  <a:pt x="2614" y="1200"/>
                </a:lnTo>
                <a:lnTo>
                  <a:pt x="2582" y="1203"/>
                </a:lnTo>
                <a:lnTo>
                  <a:pt x="2550" y="1200"/>
                </a:lnTo>
                <a:lnTo>
                  <a:pt x="2521" y="1192"/>
                </a:lnTo>
                <a:lnTo>
                  <a:pt x="2493" y="1179"/>
                </a:lnTo>
                <a:lnTo>
                  <a:pt x="2469" y="1162"/>
                </a:lnTo>
                <a:lnTo>
                  <a:pt x="2448" y="1141"/>
                </a:lnTo>
                <a:lnTo>
                  <a:pt x="2431" y="1117"/>
                </a:lnTo>
                <a:lnTo>
                  <a:pt x="2418" y="1089"/>
                </a:lnTo>
                <a:lnTo>
                  <a:pt x="2410" y="1060"/>
                </a:lnTo>
                <a:lnTo>
                  <a:pt x="2407" y="1029"/>
                </a:lnTo>
                <a:lnTo>
                  <a:pt x="2410" y="997"/>
                </a:lnTo>
                <a:lnTo>
                  <a:pt x="2418" y="968"/>
                </a:lnTo>
                <a:lnTo>
                  <a:pt x="2431" y="940"/>
                </a:lnTo>
                <a:lnTo>
                  <a:pt x="2448" y="916"/>
                </a:lnTo>
                <a:lnTo>
                  <a:pt x="2469" y="895"/>
                </a:lnTo>
                <a:lnTo>
                  <a:pt x="2493" y="878"/>
                </a:lnTo>
                <a:lnTo>
                  <a:pt x="2521" y="865"/>
                </a:lnTo>
                <a:lnTo>
                  <a:pt x="2550" y="857"/>
                </a:lnTo>
                <a:lnTo>
                  <a:pt x="2582" y="854"/>
                </a:lnTo>
                <a:close/>
                <a:moveTo>
                  <a:pt x="745" y="854"/>
                </a:moveTo>
                <a:lnTo>
                  <a:pt x="776" y="857"/>
                </a:lnTo>
                <a:lnTo>
                  <a:pt x="806" y="865"/>
                </a:lnTo>
                <a:lnTo>
                  <a:pt x="833" y="878"/>
                </a:lnTo>
                <a:lnTo>
                  <a:pt x="858" y="895"/>
                </a:lnTo>
                <a:lnTo>
                  <a:pt x="878" y="916"/>
                </a:lnTo>
                <a:lnTo>
                  <a:pt x="896" y="940"/>
                </a:lnTo>
                <a:lnTo>
                  <a:pt x="908" y="968"/>
                </a:lnTo>
                <a:lnTo>
                  <a:pt x="916" y="997"/>
                </a:lnTo>
                <a:lnTo>
                  <a:pt x="919" y="1028"/>
                </a:lnTo>
                <a:lnTo>
                  <a:pt x="916" y="1059"/>
                </a:lnTo>
                <a:lnTo>
                  <a:pt x="908" y="1088"/>
                </a:lnTo>
                <a:lnTo>
                  <a:pt x="896" y="1116"/>
                </a:lnTo>
                <a:lnTo>
                  <a:pt x="878" y="1140"/>
                </a:lnTo>
                <a:lnTo>
                  <a:pt x="858" y="1161"/>
                </a:lnTo>
                <a:lnTo>
                  <a:pt x="833" y="1178"/>
                </a:lnTo>
                <a:lnTo>
                  <a:pt x="806" y="1191"/>
                </a:lnTo>
                <a:lnTo>
                  <a:pt x="776" y="1199"/>
                </a:lnTo>
                <a:lnTo>
                  <a:pt x="745" y="1202"/>
                </a:lnTo>
                <a:lnTo>
                  <a:pt x="713" y="1199"/>
                </a:lnTo>
                <a:lnTo>
                  <a:pt x="684" y="1191"/>
                </a:lnTo>
                <a:lnTo>
                  <a:pt x="657" y="1178"/>
                </a:lnTo>
                <a:lnTo>
                  <a:pt x="633" y="1161"/>
                </a:lnTo>
                <a:lnTo>
                  <a:pt x="612" y="1140"/>
                </a:lnTo>
                <a:lnTo>
                  <a:pt x="594" y="1116"/>
                </a:lnTo>
                <a:lnTo>
                  <a:pt x="581" y="1088"/>
                </a:lnTo>
                <a:lnTo>
                  <a:pt x="573" y="1059"/>
                </a:lnTo>
                <a:lnTo>
                  <a:pt x="570" y="1028"/>
                </a:lnTo>
                <a:lnTo>
                  <a:pt x="573" y="997"/>
                </a:lnTo>
                <a:lnTo>
                  <a:pt x="581" y="967"/>
                </a:lnTo>
                <a:lnTo>
                  <a:pt x="594" y="939"/>
                </a:lnTo>
                <a:lnTo>
                  <a:pt x="612" y="915"/>
                </a:lnTo>
                <a:lnTo>
                  <a:pt x="633" y="894"/>
                </a:lnTo>
                <a:lnTo>
                  <a:pt x="657" y="877"/>
                </a:lnTo>
                <a:lnTo>
                  <a:pt x="684" y="865"/>
                </a:lnTo>
                <a:lnTo>
                  <a:pt x="713" y="857"/>
                </a:lnTo>
                <a:lnTo>
                  <a:pt x="745" y="854"/>
                </a:lnTo>
                <a:close/>
                <a:moveTo>
                  <a:pt x="1663" y="663"/>
                </a:moveTo>
                <a:lnTo>
                  <a:pt x="1618" y="666"/>
                </a:lnTo>
                <a:lnTo>
                  <a:pt x="1573" y="674"/>
                </a:lnTo>
                <a:lnTo>
                  <a:pt x="1531" y="688"/>
                </a:lnTo>
                <a:lnTo>
                  <a:pt x="1491" y="707"/>
                </a:lnTo>
                <a:lnTo>
                  <a:pt x="1454" y="729"/>
                </a:lnTo>
                <a:lnTo>
                  <a:pt x="1420" y="756"/>
                </a:lnTo>
                <a:lnTo>
                  <a:pt x="1390" y="786"/>
                </a:lnTo>
                <a:lnTo>
                  <a:pt x="1363" y="820"/>
                </a:lnTo>
                <a:lnTo>
                  <a:pt x="1340" y="857"/>
                </a:lnTo>
                <a:lnTo>
                  <a:pt x="1322" y="897"/>
                </a:lnTo>
                <a:lnTo>
                  <a:pt x="1309" y="938"/>
                </a:lnTo>
                <a:lnTo>
                  <a:pt x="1300" y="983"/>
                </a:lnTo>
                <a:lnTo>
                  <a:pt x="1298" y="1029"/>
                </a:lnTo>
                <a:lnTo>
                  <a:pt x="1300" y="1074"/>
                </a:lnTo>
                <a:lnTo>
                  <a:pt x="1309" y="1119"/>
                </a:lnTo>
                <a:lnTo>
                  <a:pt x="1322" y="1160"/>
                </a:lnTo>
                <a:lnTo>
                  <a:pt x="1340" y="1200"/>
                </a:lnTo>
                <a:lnTo>
                  <a:pt x="1363" y="1237"/>
                </a:lnTo>
                <a:lnTo>
                  <a:pt x="1390" y="1271"/>
                </a:lnTo>
                <a:lnTo>
                  <a:pt x="1420" y="1301"/>
                </a:lnTo>
                <a:lnTo>
                  <a:pt x="1454" y="1328"/>
                </a:lnTo>
                <a:lnTo>
                  <a:pt x="1491" y="1351"/>
                </a:lnTo>
                <a:lnTo>
                  <a:pt x="1531" y="1369"/>
                </a:lnTo>
                <a:lnTo>
                  <a:pt x="1573" y="1383"/>
                </a:lnTo>
                <a:lnTo>
                  <a:pt x="1618" y="1391"/>
                </a:lnTo>
                <a:lnTo>
                  <a:pt x="1663" y="1394"/>
                </a:lnTo>
                <a:lnTo>
                  <a:pt x="1708" y="1391"/>
                </a:lnTo>
                <a:lnTo>
                  <a:pt x="1753" y="1383"/>
                </a:lnTo>
                <a:lnTo>
                  <a:pt x="1795" y="1369"/>
                </a:lnTo>
                <a:lnTo>
                  <a:pt x="1835" y="1351"/>
                </a:lnTo>
                <a:lnTo>
                  <a:pt x="1872" y="1328"/>
                </a:lnTo>
                <a:lnTo>
                  <a:pt x="1906" y="1301"/>
                </a:lnTo>
                <a:lnTo>
                  <a:pt x="1936" y="1271"/>
                </a:lnTo>
                <a:lnTo>
                  <a:pt x="1963" y="1237"/>
                </a:lnTo>
                <a:lnTo>
                  <a:pt x="1986" y="1200"/>
                </a:lnTo>
                <a:lnTo>
                  <a:pt x="2004" y="1160"/>
                </a:lnTo>
                <a:lnTo>
                  <a:pt x="2017" y="1118"/>
                </a:lnTo>
                <a:lnTo>
                  <a:pt x="2025" y="1074"/>
                </a:lnTo>
                <a:lnTo>
                  <a:pt x="2028" y="1029"/>
                </a:lnTo>
                <a:lnTo>
                  <a:pt x="2025" y="983"/>
                </a:lnTo>
                <a:lnTo>
                  <a:pt x="2017" y="938"/>
                </a:lnTo>
                <a:lnTo>
                  <a:pt x="2004" y="897"/>
                </a:lnTo>
                <a:lnTo>
                  <a:pt x="1986" y="857"/>
                </a:lnTo>
                <a:lnTo>
                  <a:pt x="1963" y="820"/>
                </a:lnTo>
                <a:lnTo>
                  <a:pt x="1936" y="786"/>
                </a:lnTo>
                <a:lnTo>
                  <a:pt x="1906" y="756"/>
                </a:lnTo>
                <a:lnTo>
                  <a:pt x="1872" y="729"/>
                </a:lnTo>
                <a:lnTo>
                  <a:pt x="1835" y="707"/>
                </a:lnTo>
                <a:lnTo>
                  <a:pt x="1795" y="688"/>
                </a:lnTo>
                <a:lnTo>
                  <a:pt x="1753" y="674"/>
                </a:lnTo>
                <a:lnTo>
                  <a:pt x="1708" y="666"/>
                </a:lnTo>
                <a:lnTo>
                  <a:pt x="1663" y="663"/>
                </a:lnTo>
                <a:close/>
                <a:moveTo>
                  <a:pt x="1663" y="398"/>
                </a:moveTo>
                <a:lnTo>
                  <a:pt x="1724" y="401"/>
                </a:lnTo>
                <a:lnTo>
                  <a:pt x="1783" y="409"/>
                </a:lnTo>
                <a:lnTo>
                  <a:pt x="1841" y="423"/>
                </a:lnTo>
                <a:lnTo>
                  <a:pt x="1895" y="442"/>
                </a:lnTo>
                <a:lnTo>
                  <a:pt x="1948" y="466"/>
                </a:lnTo>
                <a:lnTo>
                  <a:pt x="1998" y="494"/>
                </a:lnTo>
                <a:lnTo>
                  <a:pt x="2045" y="526"/>
                </a:lnTo>
                <a:lnTo>
                  <a:pt x="2089" y="563"/>
                </a:lnTo>
                <a:lnTo>
                  <a:pt x="2129" y="604"/>
                </a:lnTo>
                <a:lnTo>
                  <a:pt x="2166" y="647"/>
                </a:lnTo>
                <a:lnTo>
                  <a:pt x="2198" y="694"/>
                </a:lnTo>
                <a:lnTo>
                  <a:pt x="2226" y="744"/>
                </a:lnTo>
                <a:lnTo>
                  <a:pt x="2250" y="796"/>
                </a:lnTo>
                <a:lnTo>
                  <a:pt x="2269" y="852"/>
                </a:lnTo>
                <a:lnTo>
                  <a:pt x="2283" y="909"/>
                </a:lnTo>
                <a:lnTo>
                  <a:pt x="2292" y="968"/>
                </a:lnTo>
                <a:lnTo>
                  <a:pt x="2295" y="1029"/>
                </a:lnTo>
                <a:lnTo>
                  <a:pt x="2292" y="1089"/>
                </a:lnTo>
                <a:lnTo>
                  <a:pt x="2283" y="1148"/>
                </a:lnTo>
                <a:lnTo>
                  <a:pt x="2269" y="1205"/>
                </a:lnTo>
                <a:lnTo>
                  <a:pt x="2250" y="1261"/>
                </a:lnTo>
                <a:lnTo>
                  <a:pt x="2226" y="1313"/>
                </a:lnTo>
                <a:lnTo>
                  <a:pt x="2198" y="1363"/>
                </a:lnTo>
                <a:lnTo>
                  <a:pt x="2166" y="1410"/>
                </a:lnTo>
                <a:lnTo>
                  <a:pt x="2129" y="1453"/>
                </a:lnTo>
                <a:lnTo>
                  <a:pt x="2089" y="1494"/>
                </a:lnTo>
                <a:lnTo>
                  <a:pt x="2045" y="1531"/>
                </a:lnTo>
                <a:lnTo>
                  <a:pt x="1998" y="1563"/>
                </a:lnTo>
                <a:lnTo>
                  <a:pt x="1948" y="1591"/>
                </a:lnTo>
                <a:lnTo>
                  <a:pt x="1895" y="1615"/>
                </a:lnTo>
                <a:lnTo>
                  <a:pt x="1841" y="1634"/>
                </a:lnTo>
                <a:lnTo>
                  <a:pt x="1783" y="1648"/>
                </a:lnTo>
                <a:lnTo>
                  <a:pt x="1724" y="1656"/>
                </a:lnTo>
                <a:lnTo>
                  <a:pt x="1663" y="1659"/>
                </a:lnTo>
                <a:lnTo>
                  <a:pt x="1602" y="1656"/>
                </a:lnTo>
                <a:lnTo>
                  <a:pt x="1543" y="1648"/>
                </a:lnTo>
                <a:lnTo>
                  <a:pt x="1485" y="1634"/>
                </a:lnTo>
                <a:lnTo>
                  <a:pt x="1431" y="1615"/>
                </a:lnTo>
                <a:lnTo>
                  <a:pt x="1378" y="1591"/>
                </a:lnTo>
                <a:lnTo>
                  <a:pt x="1328" y="1563"/>
                </a:lnTo>
                <a:lnTo>
                  <a:pt x="1281" y="1531"/>
                </a:lnTo>
                <a:lnTo>
                  <a:pt x="1237" y="1494"/>
                </a:lnTo>
                <a:lnTo>
                  <a:pt x="1197" y="1453"/>
                </a:lnTo>
                <a:lnTo>
                  <a:pt x="1160" y="1410"/>
                </a:lnTo>
                <a:lnTo>
                  <a:pt x="1128" y="1363"/>
                </a:lnTo>
                <a:lnTo>
                  <a:pt x="1100" y="1313"/>
                </a:lnTo>
                <a:lnTo>
                  <a:pt x="1076" y="1261"/>
                </a:lnTo>
                <a:lnTo>
                  <a:pt x="1057" y="1205"/>
                </a:lnTo>
                <a:lnTo>
                  <a:pt x="1043" y="1148"/>
                </a:lnTo>
                <a:lnTo>
                  <a:pt x="1034" y="1089"/>
                </a:lnTo>
                <a:lnTo>
                  <a:pt x="1031" y="1029"/>
                </a:lnTo>
                <a:lnTo>
                  <a:pt x="1034" y="968"/>
                </a:lnTo>
                <a:lnTo>
                  <a:pt x="1043" y="909"/>
                </a:lnTo>
                <a:lnTo>
                  <a:pt x="1057" y="852"/>
                </a:lnTo>
                <a:lnTo>
                  <a:pt x="1076" y="796"/>
                </a:lnTo>
                <a:lnTo>
                  <a:pt x="1100" y="744"/>
                </a:lnTo>
                <a:lnTo>
                  <a:pt x="1128" y="694"/>
                </a:lnTo>
                <a:lnTo>
                  <a:pt x="1160" y="647"/>
                </a:lnTo>
                <a:lnTo>
                  <a:pt x="1197" y="604"/>
                </a:lnTo>
                <a:lnTo>
                  <a:pt x="1237" y="563"/>
                </a:lnTo>
                <a:lnTo>
                  <a:pt x="1281" y="526"/>
                </a:lnTo>
                <a:lnTo>
                  <a:pt x="1328" y="494"/>
                </a:lnTo>
                <a:lnTo>
                  <a:pt x="1378" y="466"/>
                </a:lnTo>
                <a:lnTo>
                  <a:pt x="1431" y="442"/>
                </a:lnTo>
                <a:lnTo>
                  <a:pt x="1485" y="423"/>
                </a:lnTo>
                <a:lnTo>
                  <a:pt x="1543" y="409"/>
                </a:lnTo>
                <a:lnTo>
                  <a:pt x="1602" y="401"/>
                </a:lnTo>
                <a:lnTo>
                  <a:pt x="1663" y="398"/>
                </a:lnTo>
                <a:close/>
                <a:moveTo>
                  <a:pt x="584" y="246"/>
                </a:moveTo>
                <a:lnTo>
                  <a:pt x="588" y="272"/>
                </a:lnTo>
                <a:lnTo>
                  <a:pt x="589" y="299"/>
                </a:lnTo>
                <a:lnTo>
                  <a:pt x="586" y="343"/>
                </a:lnTo>
                <a:lnTo>
                  <a:pt x="577" y="384"/>
                </a:lnTo>
                <a:lnTo>
                  <a:pt x="562" y="422"/>
                </a:lnTo>
                <a:lnTo>
                  <a:pt x="542" y="459"/>
                </a:lnTo>
                <a:lnTo>
                  <a:pt x="518" y="491"/>
                </a:lnTo>
                <a:lnTo>
                  <a:pt x="489" y="519"/>
                </a:lnTo>
                <a:lnTo>
                  <a:pt x="456" y="544"/>
                </a:lnTo>
                <a:lnTo>
                  <a:pt x="421" y="563"/>
                </a:lnTo>
                <a:lnTo>
                  <a:pt x="381" y="579"/>
                </a:lnTo>
                <a:lnTo>
                  <a:pt x="341" y="588"/>
                </a:lnTo>
                <a:lnTo>
                  <a:pt x="298" y="591"/>
                </a:lnTo>
                <a:lnTo>
                  <a:pt x="271" y="590"/>
                </a:lnTo>
                <a:lnTo>
                  <a:pt x="246" y="586"/>
                </a:lnTo>
                <a:lnTo>
                  <a:pt x="246" y="1470"/>
                </a:lnTo>
                <a:lnTo>
                  <a:pt x="271" y="1467"/>
                </a:lnTo>
                <a:lnTo>
                  <a:pt x="298" y="1465"/>
                </a:lnTo>
                <a:lnTo>
                  <a:pt x="341" y="1468"/>
                </a:lnTo>
                <a:lnTo>
                  <a:pt x="381" y="1478"/>
                </a:lnTo>
                <a:lnTo>
                  <a:pt x="421" y="1493"/>
                </a:lnTo>
                <a:lnTo>
                  <a:pt x="456" y="1513"/>
                </a:lnTo>
                <a:lnTo>
                  <a:pt x="489" y="1537"/>
                </a:lnTo>
                <a:lnTo>
                  <a:pt x="518" y="1566"/>
                </a:lnTo>
                <a:lnTo>
                  <a:pt x="542" y="1598"/>
                </a:lnTo>
                <a:lnTo>
                  <a:pt x="562" y="1634"/>
                </a:lnTo>
                <a:lnTo>
                  <a:pt x="577" y="1673"/>
                </a:lnTo>
                <a:lnTo>
                  <a:pt x="586" y="1713"/>
                </a:lnTo>
                <a:lnTo>
                  <a:pt x="589" y="1757"/>
                </a:lnTo>
                <a:lnTo>
                  <a:pt x="588" y="1784"/>
                </a:lnTo>
                <a:lnTo>
                  <a:pt x="584" y="1810"/>
                </a:lnTo>
                <a:lnTo>
                  <a:pt x="2718" y="1810"/>
                </a:lnTo>
                <a:lnTo>
                  <a:pt x="2716" y="1793"/>
                </a:lnTo>
                <a:lnTo>
                  <a:pt x="2716" y="1775"/>
                </a:lnTo>
                <a:lnTo>
                  <a:pt x="2720" y="1731"/>
                </a:lnTo>
                <a:lnTo>
                  <a:pt x="2729" y="1690"/>
                </a:lnTo>
                <a:lnTo>
                  <a:pt x="2744" y="1652"/>
                </a:lnTo>
                <a:lnTo>
                  <a:pt x="2763" y="1616"/>
                </a:lnTo>
                <a:lnTo>
                  <a:pt x="2788" y="1583"/>
                </a:lnTo>
                <a:lnTo>
                  <a:pt x="2816" y="1555"/>
                </a:lnTo>
                <a:lnTo>
                  <a:pt x="2849" y="1530"/>
                </a:lnTo>
                <a:lnTo>
                  <a:pt x="2885" y="1511"/>
                </a:lnTo>
                <a:lnTo>
                  <a:pt x="2923" y="1496"/>
                </a:lnTo>
                <a:lnTo>
                  <a:pt x="2965" y="1487"/>
                </a:lnTo>
                <a:lnTo>
                  <a:pt x="3008" y="1484"/>
                </a:lnTo>
                <a:lnTo>
                  <a:pt x="3044" y="1486"/>
                </a:lnTo>
                <a:lnTo>
                  <a:pt x="3080" y="1493"/>
                </a:lnTo>
                <a:lnTo>
                  <a:pt x="3080" y="600"/>
                </a:lnTo>
                <a:lnTo>
                  <a:pt x="3044" y="607"/>
                </a:lnTo>
                <a:lnTo>
                  <a:pt x="3008" y="609"/>
                </a:lnTo>
                <a:lnTo>
                  <a:pt x="2965" y="606"/>
                </a:lnTo>
                <a:lnTo>
                  <a:pt x="2923" y="596"/>
                </a:lnTo>
                <a:lnTo>
                  <a:pt x="2885" y="582"/>
                </a:lnTo>
                <a:lnTo>
                  <a:pt x="2849" y="561"/>
                </a:lnTo>
                <a:lnTo>
                  <a:pt x="2816" y="537"/>
                </a:lnTo>
                <a:lnTo>
                  <a:pt x="2788" y="508"/>
                </a:lnTo>
                <a:lnTo>
                  <a:pt x="2763" y="476"/>
                </a:lnTo>
                <a:lnTo>
                  <a:pt x="2744" y="440"/>
                </a:lnTo>
                <a:lnTo>
                  <a:pt x="2729" y="401"/>
                </a:lnTo>
                <a:lnTo>
                  <a:pt x="2720" y="360"/>
                </a:lnTo>
                <a:lnTo>
                  <a:pt x="2716" y="317"/>
                </a:lnTo>
                <a:lnTo>
                  <a:pt x="2718" y="281"/>
                </a:lnTo>
                <a:lnTo>
                  <a:pt x="2726" y="246"/>
                </a:lnTo>
                <a:lnTo>
                  <a:pt x="584" y="246"/>
                </a:lnTo>
                <a:close/>
                <a:moveTo>
                  <a:pt x="289" y="0"/>
                </a:moveTo>
                <a:lnTo>
                  <a:pt x="3037" y="0"/>
                </a:lnTo>
                <a:lnTo>
                  <a:pt x="3080" y="3"/>
                </a:lnTo>
                <a:lnTo>
                  <a:pt x="3120" y="12"/>
                </a:lnTo>
                <a:lnTo>
                  <a:pt x="3158" y="27"/>
                </a:lnTo>
                <a:lnTo>
                  <a:pt x="3194" y="46"/>
                </a:lnTo>
                <a:lnTo>
                  <a:pt x="3226" y="71"/>
                </a:lnTo>
                <a:lnTo>
                  <a:pt x="3255" y="99"/>
                </a:lnTo>
                <a:lnTo>
                  <a:pt x="3280" y="131"/>
                </a:lnTo>
                <a:lnTo>
                  <a:pt x="3299" y="166"/>
                </a:lnTo>
                <a:lnTo>
                  <a:pt x="3314" y="205"/>
                </a:lnTo>
                <a:lnTo>
                  <a:pt x="3323" y="246"/>
                </a:lnTo>
                <a:lnTo>
                  <a:pt x="3326" y="288"/>
                </a:lnTo>
                <a:lnTo>
                  <a:pt x="3326" y="1769"/>
                </a:lnTo>
                <a:lnTo>
                  <a:pt x="3323" y="1811"/>
                </a:lnTo>
                <a:lnTo>
                  <a:pt x="3314" y="1852"/>
                </a:lnTo>
                <a:lnTo>
                  <a:pt x="3299" y="1891"/>
                </a:lnTo>
                <a:lnTo>
                  <a:pt x="3280" y="1926"/>
                </a:lnTo>
                <a:lnTo>
                  <a:pt x="3255" y="1958"/>
                </a:lnTo>
                <a:lnTo>
                  <a:pt x="3227" y="1986"/>
                </a:lnTo>
                <a:lnTo>
                  <a:pt x="3195" y="2011"/>
                </a:lnTo>
                <a:lnTo>
                  <a:pt x="3159" y="2030"/>
                </a:lnTo>
                <a:lnTo>
                  <a:pt x="3121" y="2045"/>
                </a:lnTo>
                <a:lnTo>
                  <a:pt x="3081" y="2054"/>
                </a:lnTo>
                <a:lnTo>
                  <a:pt x="3037" y="2057"/>
                </a:lnTo>
                <a:lnTo>
                  <a:pt x="289" y="2057"/>
                </a:lnTo>
                <a:lnTo>
                  <a:pt x="245" y="2054"/>
                </a:lnTo>
                <a:lnTo>
                  <a:pt x="205" y="2045"/>
                </a:lnTo>
                <a:lnTo>
                  <a:pt x="167" y="2030"/>
                </a:lnTo>
                <a:lnTo>
                  <a:pt x="131" y="2011"/>
                </a:lnTo>
                <a:lnTo>
                  <a:pt x="99" y="1986"/>
                </a:lnTo>
                <a:lnTo>
                  <a:pt x="71" y="1958"/>
                </a:lnTo>
                <a:lnTo>
                  <a:pt x="46" y="1926"/>
                </a:lnTo>
                <a:lnTo>
                  <a:pt x="27" y="1891"/>
                </a:lnTo>
                <a:lnTo>
                  <a:pt x="12" y="1852"/>
                </a:lnTo>
                <a:lnTo>
                  <a:pt x="3" y="1811"/>
                </a:lnTo>
                <a:lnTo>
                  <a:pt x="0" y="1769"/>
                </a:lnTo>
                <a:lnTo>
                  <a:pt x="0" y="288"/>
                </a:lnTo>
                <a:lnTo>
                  <a:pt x="3" y="246"/>
                </a:lnTo>
                <a:lnTo>
                  <a:pt x="12" y="205"/>
                </a:lnTo>
                <a:lnTo>
                  <a:pt x="27" y="166"/>
                </a:lnTo>
                <a:lnTo>
                  <a:pt x="46" y="131"/>
                </a:lnTo>
                <a:lnTo>
                  <a:pt x="71" y="99"/>
                </a:lnTo>
                <a:lnTo>
                  <a:pt x="99" y="71"/>
                </a:lnTo>
                <a:lnTo>
                  <a:pt x="131" y="46"/>
                </a:lnTo>
                <a:lnTo>
                  <a:pt x="167" y="27"/>
                </a:lnTo>
                <a:lnTo>
                  <a:pt x="205" y="12"/>
                </a:lnTo>
                <a:lnTo>
                  <a:pt x="245" y="3"/>
                </a:lnTo>
                <a:lnTo>
                  <a:pt x="2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2" name="Freeform 221"/>
          <p:cNvSpPr>
            <a:spLocks noEditPoints="1"/>
          </p:cNvSpPr>
          <p:nvPr/>
        </p:nvSpPr>
        <p:spPr bwMode="auto">
          <a:xfrm>
            <a:off x="11282394" y="5923906"/>
            <a:ext cx="585787" cy="519113"/>
          </a:xfrm>
          <a:custGeom>
            <a:avLst/>
            <a:gdLst>
              <a:gd name="T0" fmla="*/ 3281 w 3317"/>
              <a:gd name="T1" fmla="*/ 2733 h 2943"/>
              <a:gd name="T2" fmla="*/ 3307 w 3317"/>
              <a:gd name="T3" fmla="*/ 2868 h 2943"/>
              <a:gd name="T4" fmla="*/ 3194 w 3317"/>
              <a:gd name="T5" fmla="*/ 2943 h 2943"/>
              <a:gd name="T6" fmla="*/ 26 w 3317"/>
              <a:gd name="T7" fmla="*/ 2890 h 2943"/>
              <a:gd name="T8" fmla="*/ 26 w 3317"/>
              <a:gd name="T9" fmla="*/ 2751 h 2943"/>
              <a:gd name="T10" fmla="*/ 128 w 3317"/>
              <a:gd name="T11" fmla="*/ 2252 h 2943"/>
              <a:gd name="T12" fmla="*/ 3296 w 3317"/>
              <a:gd name="T13" fmla="*/ 2306 h 2943"/>
              <a:gd name="T14" fmla="*/ 3296 w 3317"/>
              <a:gd name="T15" fmla="*/ 2443 h 2943"/>
              <a:gd name="T16" fmla="*/ 128 w 3317"/>
              <a:gd name="T17" fmla="*/ 2497 h 2943"/>
              <a:gd name="T18" fmla="*/ 14 w 3317"/>
              <a:gd name="T19" fmla="*/ 2422 h 2943"/>
              <a:gd name="T20" fmla="*/ 40 w 3317"/>
              <a:gd name="T21" fmla="*/ 2288 h 2943"/>
              <a:gd name="T22" fmla="*/ 2605 w 3317"/>
              <a:gd name="T23" fmla="*/ 857 h 2943"/>
              <a:gd name="T24" fmla="*/ 2737 w 3317"/>
              <a:gd name="T25" fmla="*/ 968 h 2943"/>
              <a:gd name="T26" fmla="*/ 2707 w 3317"/>
              <a:gd name="T27" fmla="*/ 1141 h 2943"/>
              <a:gd name="T28" fmla="*/ 2543 w 3317"/>
              <a:gd name="T29" fmla="*/ 1200 h 2943"/>
              <a:gd name="T30" fmla="*/ 2411 w 3317"/>
              <a:gd name="T31" fmla="*/ 1089 h 2943"/>
              <a:gd name="T32" fmla="*/ 2440 w 3317"/>
              <a:gd name="T33" fmla="*/ 916 h 2943"/>
              <a:gd name="T34" fmla="*/ 743 w 3317"/>
              <a:gd name="T35" fmla="*/ 854 h 2943"/>
              <a:gd name="T36" fmla="*/ 894 w 3317"/>
              <a:gd name="T37" fmla="*/ 940 h 2943"/>
              <a:gd name="T38" fmla="*/ 894 w 3317"/>
              <a:gd name="T39" fmla="*/ 1117 h 2943"/>
              <a:gd name="T40" fmla="*/ 743 w 3317"/>
              <a:gd name="T41" fmla="*/ 1203 h 2943"/>
              <a:gd name="T42" fmla="*/ 592 w 3317"/>
              <a:gd name="T43" fmla="*/ 1117 h 2943"/>
              <a:gd name="T44" fmla="*/ 593 w 3317"/>
              <a:gd name="T45" fmla="*/ 940 h 2943"/>
              <a:gd name="T46" fmla="*/ 743 w 3317"/>
              <a:gd name="T47" fmla="*/ 854 h 2943"/>
              <a:gd name="T48" fmla="*/ 1576 w 3317"/>
              <a:gd name="T49" fmla="*/ 1291 h 2943"/>
              <a:gd name="T50" fmla="*/ 1778 w 3317"/>
              <a:gd name="T51" fmla="*/ 409 h 2943"/>
              <a:gd name="T52" fmla="*/ 2083 w 3317"/>
              <a:gd name="T53" fmla="*/ 563 h 2943"/>
              <a:gd name="T54" fmla="*/ 2263 w 3317"/>
              <a:gd name="T55" fmla="*/ 852 h 2943"/>
              <a:gd name="T56" fmla="*/ 2263 w 3317"/>
              <a:gd name="T57" fmla="*/ 1205 h 2943"/>
              <a:gd name="T58" fmla="*/ 2083 w 3317"/>
              <a:gd name="T59" fmla="*/ 1494 h 2943"/>
              <a:gd name="T60" fmla="*/ 1778 w 3317"/>
              <a:gd name="T61" fmla="*/ 1648 h 2943"/>
              <a:gd name="T62" fmla="*/ 1427 w 3317"/>
              <a:gd name="T63" fmla="*/ 1615 h 2943"/>
              <a:gd name="T64" fmla="*/ 1157 w 3317"/>
              <a:gd name="T65" fmla="*/ 1410 h 2943"/>
              <a:gd name="T66" fmla="*/ 1032 w 3317"/>
              <a:gd name="T67" fmla="*/ 1089 h 2943"/>
              <a:gd name="T68" fmla="*/ 1097 w 3317"/>
              <a:gd name="T69" fmla="*/ 744 h 2943"/>
              <a:gd name="T70" fmla="*/ 1324 w 3317"/>
              <a:gd name="T71" fmla="*/ 494 h 2943"/>
              <a:gd name="T72" fmla="*/ 1658 w 3317"/>
              <a:gd name="T73" fmla="*/ 398 h 2943"/>
              <a:gd name="T74" fmla="*/ 560 w 3317"/>
              <a:gd name="T75" fmla="*/ 422 h 2943"/>
              <a:gd name="T76" fmla="*/ 380 w 3317"/>
              <a:gd name="T77" fmla="*/ 579 h 2943"/>
              <a:gd name="T78" fmla="*/ 271 w 3317"/>
              <a:gd name="T79" fmla="*/ 1467 h 2943"/>
              <a:gd name="T80" fmla="*/ 487 w 3317"/>
              <a:gd name="T81" fmla="*/ 1537 h 2943"/>
              <a:gd name="T82" fmla="*/ 587 w 3317"/>
              <a:gd name="T83" fmla="*/ 1757 h 2943"/>
              <a:gd name="T84" fmla="*/ 2711 w 3317"/>
              <a:gd name="T85" fmla="*/ 1731 h 2943"/>
              <a:gd name="T86" fmla="*/ 2841 w 3317"/>
              <a:gd name="T87" fmla="*/ 1530 h 2943"/>
              <a:gd name="T88" fmla="*/ 3070 w 3317"/>
              <a:gd name="T89" fmla="*/ 1493 h 2943"/>
              <a:gd name="T90" fmla="*/ 2876 w 3317"/>
              <a:gd name="T91" fmla="*/ 582 h 2943"/>
              <a:gd name="T92" fmla="*/ 2720 w 3317"/>
              <a:gd name="T93" fmla="*/ 401 h 2943"/>
              <a:gd name="T94" fmla="*/ 288 w 3317"/>
              <a:gd name="T95" fmla="*/ 0 h 2943"/>
              <a:gd name="T96" fmla="*/ 3217 w 3317"/>
              <a:gd name="T97" fmla="*/ 71 h 2943"/>
              <a:gd name="T98" fmla="*/ 3316 w 3317"/>
              <a:gd name="T99" fmla="*/ 288 h 2943"/>
              <a:gd name="T100" fmla="*/ 3246 w 3317"/>
              <a:gd name="T101" fmla="*/ 1958 h 2943"/>
              <a:gd name="T102" fmla="*/ 3029 w 3317"/>
              <a:gd name="T103" fmla="*/ 2057 h 2943"/>
              <a:gd name="T104" fmla="*/ 100 w 3317"/>
              <a:gd name="T105" fmla="*/ 1986 h 2943"/>
              <a:gd name="T106" fmla="*/ 0 w 3317"/>
              <a:gd name="T107" fmla="*/ 1769 h 2943"/>
              <a:gd name="T108" fmla="*/ 70 w 3317"/>
              <a:gd name="T109" fmla="*/ 99 h 2943"/>
              <a:gd name="T110" fmla="*/ 288 w 3317"/>
              <a:gd name="T111" fmla="*/ 0 h 2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317" h="2943">
                <a:moveTo>
                  <a:pt x="128" y="2698"/>
                </a:moveTo>
                <a:lnTo>
                  <a:pt x="3194" y="2698"/>
                </a:lnTo>
                <a:lnTo>
                  <a:pt x="3219" y="2700"/>
                </a:lnTo>
                <a:lnTo>
                  <a:pt x="3243" y="2707"/>
                </a:lnTo>
                <a:lnTo>
                  <a:pt x="3263" y="2718"/>
                </a:lnTo>
                <a:lnTo>
                  <a:pt x="3281" y="2733"/>
                </a:lnTo>
                <a:lnTo>
                  <a:pt x="3296" y="2751"/>
                </a:lnTo>
                <a:lnTo>
                  <a:pt x="3307" y="2773"/>
                </a:lnTo>
                <a:lnTo>
                  <a:pt x="3314" y="2796"/>
                </a:lnTo>
                <a:lnTo>
                  <a:pt x="3317" y="2820"/>
                </a:lnTo>
                <a:lnTo>
                  <a:pt x="3314" y="2845"/>
                </a:lnTo>
                <a:lnTo>
                  <a:pt x="3307" y="2868"/>
                </a:lnTo>
                <a:lnTo>
                  <a:pt x="3296" y="2890"/>
                </a:lnTo>
                <a:lnTo>
                  <a:pt x="3281" y="2908"/>
                </a:lnTo>
                <a:lnTo>
                  <a:pt x="3263" y="2923"/>
                </a:lnTo>
                <a:lnTo>
                  <a:pt x="3243" y="2934"/>
                </a:lnTo>
                <a:lnTo>
                  <a:pt x="3219" y="2941"/>
                </a:lnTo>
                <a:lnTo>
                  <a:pt x="3194" y="2943"/>
                </a:lnTo>
                <a:lnTo>
                  <a:pt x="128" y="2943"/>
                </a:lnTo>
                <a:lnTo>
                  <a:pt x="103" y="2941"/>
                </a:lnTo>
                <a:lnTo>
                  <a:pt x="80" y="2934"/>
                </a:lnTo>
                <a:lnTo>
                  <a:pt x="58" y="2923"/>
                </a:lnTo>
                <a:lnTo>
                  <a:pt x="40" y="2908"/>
                </a:lnTo>
                <a:lnTo>
                  <a:pt x="26" y="2890"/>
                </a:lnTo>
                <a:lnTo>
                  <a:pt x="14" y="2868"/>
                </a:lnTo>
                <a:lnTo>
                  <a:pt x="7" y="2845"/>
                </a:lnTo>
                <a:lnTo>
                  <a:pt x="5" y="2820"/>
                </a:lnTo>
                <a:lnTo>
                  <a:pt x="7" y="2796"/>
                </a:lnTo>
                <a:lnTo>
                  <a:pt x="14" y="2773"/>
                </a:lnTo>
                <a:lnTo>
                  <a:pt x="26" y="2751"/>
                </a:lnTo>
                <a:lnTo>
                  <a:pt x="40" y="2733"/>
                </a:lnTo>
                <a:lnTo>
                  <a:pt x="58" y="2718"/>
                </a:lnTo>
                <a:lnTo>
                  <a:pt x="80" y="2707"/>
                </a:lnTo>
                <a:lnTo>
                  <a:pt x="103" y="2700"/>
                </a:lnTo>
                <a:lnTo>
                  <a:pt x="128" y="2698"/>
                </a:lnTo>
                <a:close/>
                <a:moveTo>
                  <a:pt x="128" y="2252"/>
                </a:moveTo>
                <a:lnTo>
                  <a:pt x="3194" y="2252"/>
                </a:lnTo>
                <a:lnTo>
                  <a:pt x="3219" y="2255"/>
                </a:lnTo>
                <a:lnTo>
                  <a:pt x="3243" y="2262"/>
                </a:lnTo>
                <a:lnTo>
                  <a:pt x="3263" y="2273"/>
                </a:lnTo>
                <a:lnTo>
                  <a:pt x="3281" y="2288"/>
                </a:lnTo>
                <a:lnTo>
                  <a:pt x="3296" y="2306"/>
                </a:lnTo>
                <a:lnTo>
                  <a:pt x="3307" y="2327"/>
                </a:lnTo>
                <a:lnTo>
                  <a:pt x="3314" y="2349"/>
                </a:lnTo>
                <a:lnTo>
                  <a:pt x="3317" y="2375"/>
                </a:lnTo>
                <a:lnTo>
                  <a:pt x="3314" y="2400"/>
                </a:lnTo>
                <a:lnTo>
                  <a:pt x="3307" y="2422"/>
                </a:lnTo>
                <a:lnTo>
                  <a:pt x="3296" y="2443"/>
                </a:lnTo>
                <a:lnTo>
                  <a:pt x="3281" y="2461"/>
                </a:lnTo>
                <a:lnTo>
                  <a:pt x="3263" y="2476"/>
                </a:lnTo>
                <a:lnTo>
                  <a:pt x="3243" y="2487"/>
                </a:lnTo>
                <a:lnTo>
                  <a:pt x="3219" y="2494"/>
                </a:lnTo>
                <a:lnTo>
                  <a:pt x="3194" y="2497"/>
                </a:lnTo>
                <a:lnTo>
                  <a:pt x="128" y="2497"/>
                </a:lnTo>
                <a:lnTo>
                  <a:pt x="103" y="2494"/>
                </a:lnTo>
                <a:lnTo>
                  <a:pt x="80" y="2487"/>
                </a:lnTo>
                <a:lnTo>
                  <a:pt x="58" y="2476"/>
                </a:lnTo>
                <a:lnTo>
                  <a:pt x="40" y="2461"/>
                </a:lnTo>
                <a:lnTo>
                  <a:pt x="26" y="2443"/>
                </a:lnTo>
                <a:lnTo>
                  <a:pt x="14" y="2422"/>
                </a:lnTo>
                <a:lnTo>
                  <a:pt x="7" y="2400"/>
                </a:lnTo>
                <a:lnTo>
                  <a:pt x="5" y="2375"/>
                </a:lnTo>
                <a:lnTo>
                  <a:pt x="7" y="2349"/>
                </a:lnTo>
                <a:lnTo>
                  <a:pt x="14" y="2327"/>
                </a:lnTo>
                <a:lnTo>
                  <a:pt x="26" y="2306"/>
                </a:lnTo>
                <a:lnTo>
                  <a:pt x="40" y="2288"/>
                </a:lnTo>
                <a:lnTo>
                  <a:pt x="58" y="2273"/>
                </a:lnTo>
                <a:lnTo>
                  <a:pt x="80" y="2262"/>
                </a:lnTo>
                <a:lnTo>
                  <a:pt x="103" y="2255"/>
                </a:lnTo>
                <a:lnTo>
                  <a:pt x="128" y="2252"/>
                </a:lnTo>
                <a:close/>
                <a:moveTo>
                  <a:pt x="2574" y="854"/>
                </a:moveTo>
                <a:lnTo>
                  <a:pt x="2605" y="857"/>
                </a:lnTo>
                <a:lnTo>
                  <a:pt x="2635" y="865"/>
                </a:lnTo>
                <a:lnTo>
                  <a:pt x="2662" y="878"/>
                </a:lnTo>
                <a:lnTo>
                  <a:pt x="2686" y="895"/>
                </a:lnTo>
                <a:lnTo>
                  <a:pt x="2707" y="916"/>
                </a:lnTo>
                <a:lnTo>
                  <a:pt x="2724" y="940"/>
                </a:lnTo>
                <a:lnTo>
                  <a:pt x="2737" y="968"/>
                </a:lnTo>
                <a:lnTo>
                  <a:pt x="2745" y="997"/>
                </a:lnTo>
                <a:lnTo>
                  <a:pt x="2748" y="1029"/>
                </a:lnTo>
                <a:lnTo>
                  <a:pt x="2745" y="1060"/>
                </a:lnTo>
                <a:lnTo>
                  <a:pt x="2737" y="1089"/>
                </a:lnTo>
                <a:lnTo>
                  <a:pt x="2724" y="1117"/>
                </a:lnTo>
                <a:lnTo>
                  <a:pt x="2707" y="1141"/>
                </a:lnTo>
                <a:lnTo>
                  <a:pt x="2686" y="1162"/>
                </a:lnTo>
                <a:lnTo>
                  <a:pt x="2662" y="1179"/>
                </a:lnTo>
                <a:lnTo>
                  <a:pt x="2635" y="1192"/>
                </a:lnTo>
                <a:lnTo>
                  <a:pt x="2605" y="1200"/>
                </a:lnTo>
                <a:lnTo>
                  <a:pt x="2574" y="1203"/>
                </a:lnTo>
                <a:lnTo>
                  <a:pt x="2543" y="1200"/>
                </a:lnTo>
                <a:lnTo>
                  <a:pt x="2513" y="1192"/>
                </a:lnTo>
                <a:lnTo>
                  <a:pt x="2486" y="1179"/>
                </a:lnTo>
                <a:lnTo>
                  <a:pt x="2462" y="1162"/>
                </a:lnTo>
                <a:lnTo>
                  <a:pt x="2440" y="1141"/>
                </a:lnTo>
                <a:lnTo>
                  <a:pt x="2423" y="1117"/>
                </a:lnTo>
                <a:lnTo>
                  <a:pt x="2411" y="1089"/>
                </a:lnTo>
                <a:lnTo>
                  <a:pt x="2403" y="1060"/>
                </a:lnTo>
                <a:lnTo>
                  <a:pt x="2400" y="1029"/>
                </a:lnTo>
                <a:lnTo>
                  <a:pt x="2403" y="997"/>
                </a:lnTo>
                <a:lnTo>
                  <a:pt x="2411" y="968"/>
                </a:lnTo>
                <a:lnTo>
                  <a:pt x="2423" y="940"/>
                </a:lnTo>
                <a:lnTo>
                  <a:pt x="2440" y="916"/>
                </a:lnTo>
                <a:lnTo>
                  <a:pt x="2462" y="895"/>
                </a:lnTo>
                <a:lnTo>
                  <a:pt x="2486" y="878"/>
                </a:lnTo>
                <a:lnTo>
                  <a:pt x="2513" y="865"/>
                </a:lnTo>
                <a:lnTo>
                  <a:pt x="2543" y="857"/>
                </a:lnTo>
                <a:lnTo>
                  <a:pt x="2574" y="854"/>
                </a:lnTo>
                <a:close/>
                <a:moveTo>
                  <a:pt x="743" y="854"/>
                </a:moveTo>
                <a:lnTo>
                  <a:pt x="774" y="857"/>
                </a:lnTo>
                <a:lnTo>
                  <a:pt x="804" y="865"/>
                </a:lnTo>
                <a:lnTo>
                  <a:pt x="830" y="878"/>
                </a:lnTo>
                <a:lnTo>
                  <a:pt x="855" y="895"/>
                </a:lnTo>
                <a:lnTo>
                  <a:pt x="876" y="916"/>
                </a:lnTo>
                <a:lnTo>
                  <a:pt x="894" y="940"/>
                </a:lnTo>
                <a:lnTo>
                  <a:pt x="906" y="968"/>
                </a:lnTo>
                <a:lnTo>
                  <a:pt x="914" y="997"/>
                </a:lnTo>
                <a:lnTo>
                  <a:pt x="917" y="1029"/>
                </a:lnTo>
                <a:lnTo>
                  <a:pt x="914" y="1060"/>
                </a:lnTo>
                <a:lnTo>
                  <a:pt x="906" y="1089"/>
                </a:lnTo>
                <a:lnTo>
                  <a:pt x="894" y="1117"/>
                </a:lnTo>
                <a:lnTo>
                  <a:pt x="876" y="1141"/>
                </a:lnTo>
                <a:lnTo>
                  <a:pt x="855" y="1162"/>
                </a:lnTo>
                <a:lnTo>
                  <a:pt x="830" y="1179"/>
                </a:lnTo>
                <a:lnTo>
                  <a:pt x="804" y="1192"/>
                </a:lnTo>
                <a:lnTo>
                  <a:pt x="774" y="1200"/>
                </a:lnTo>
                <a:lnTo>
                  <a:pt x="743" y="1203"/>
                </a:lnTo>
                <a:lnTo>
                  <a:pt x="711" y="1200"/>
                </a:lnTo>
                <a:lnTo>
                  <a:pt x="682" y="1192"/>
                </a:lnTo>
                <a:lnTo>
                  <a:pt x="655" y="1179"/>
                </a:lnTo>
                <a:lnTo>
                  <a:pt x="630" y="1162"/>
                </a:lnTo>
                <a:lnTo>
                  <a:pt x="609" y="1141"/>
                </a:lnTo>
                <a:lnTo>
                  <a:pt x="592" y="1117"/>
                </a:lnTo>
                <a:lnTo>
                  <a:pt x="580" y="1089"/>
                </a:lnTo>
                <a:lnTo>
                  <a:pt x="572" y="1060"/>
                </a:lnTo>
                <a:lnTo>
                  <a:pt x="569" y="1029"/>
                </a:lnTo>
                <a:lnTo>
                  <a:pt x="572" y="997"/>
                </a:lnTo>
                <a:lnTo>
                  <a:pt x="580" y="968"/>
                </a:lnTo>
                <a:lnTo>
                  <a:pt x="593" y="940"/>
                </a:lnTo>
                <a:lnTo>
                  <a:pt x="610" y="916"/>
                </a:lnTo>
                <a:lnTo>
                  <a:pt x="631" y="895"/>
                </a:lnTo>
                <a:lnTo>
                  <a:pt x="655" y="878"/>
                </a:lnTo>
                <a:lnTo>
                  <a:pt x="682" y="865"/>
                </a:lnTo>
                <a:lnTo>
                  <a:pt x="711" y="857"/>
                </a:lnTo>
                <a:lnTo>
                  <a:pt x="743" y="854"/>
                </a:lnTo>
                <a:close/>
                <a:moveTo>
                  <a:pt x="1859" y="766"/>
                </a:moveTo>
                <a:lnTo>
                  <a:pt x="1577" y="1046"/>
                </a:lnTo>
                <a:lnTo>
                  <a:pt x="1459" y="927"/>
                </a:lnTo>
                <a:lnTo>
                  <a:pt x="1336" y="1049"/>
                </a:lnTo>
                <a:lnTo>
                  <a:pt x="1454" y="1168"/>
                </a:lnTo>
                <a:lnTo>
                  <a:pt x="1576" y="1291"/>
                </a:lnTo>
                <a:lnTo>
                  <a:pt x="1699" y="1169"/>
                </a:lnTo>
                <a:lnTo>
                  <a:pt x="1981" y="889"/>
                </a:lnTo>
                <a:lnTo>
                  <a:pt x="1859" y="766"/>
                </a:lnTo>
                <a:close/>
                <a:moveTo>
                  <a:pt x="1658" y="398"/>
                </a:moveTo>
                <a:lnTo>
                  <a:pt x="1719" y="401"/>
                </a:lnTo>
                <a:lnTo>
                  <a:pt x="1778" y="409"/>
                </a:lnTo>
                <a:lnTo>
                  <a:pt x="1835" y="423"/>
                </a:lnTo>
                <a:lnTo>
                  <a:pt x="1890" y="442"/>
                </a:lnTo>
                <a:lnTo>
                  <a:pt x="1942" y="466"/>
                </a:lnTo>
                <a:lnTo>
                  <a:pt x="1993" y="494"/>
                </a:lnTo>
                <a:lnTo>
                  <a:pt x="2039" y="527"/>
                </a:lnTo>
                <a:lnTo>
                  <a:pt x="2083" y="563"/>
                </a:lnTo>
                <a:lnTo>
                  <a:pt x="2123" y="604"/>
                </a:lnTo>
                <a:lnTo>
                  <a:pt x="2160" y="647"/>
                </a:lnTo>
                <a:lnTo>
                  <a:pt x="2192" y="694"/>
                </a:lnTo>
                <a:lnTo>
                  <a:pt x="2220" y="744"/>
                </a:lnTo>
                <a:lnTo>
                  <a:pt x="2244" y="797"/>
                </a:lnTo>
                <a:lnTo>
                  <a:pt x="2263" y="852"/>
                </a:lnTo>
                <a:lnTo>
                  <a:pt x="2276" y="909"/>
                </a:lnTo>
                <a:lnTo>
                  <a:pt x="2285" y="968"/>
                </a:lnTo>
                <a:lnTo>
                  <a:pt x="2288" y="1029"/>
                </a:lnTo>
                <a:lnTo>
                  <a:pt x="2285" y="1089"/>
                </a:lnTo>
                <a:lnTo>
                  <a:pt x="2276" y="1148"/>
                </a:lnTo>
                <a:lnTo>
                  <a:pt x="2263" y="1205"/>
                </a:lnTo>
                <a:lnTo>
                  <a:pt x="2244" y="1260"/>
                </a:lnTo>
                <a:lnTo>
                  <a:pt x="2220" y="1313"/>
                </a:lnTo>
                <a:lnTo>
                  <a:pt x="2192" y="1363"/>
                </a:lnTo>
                <a:lnTo>
                  <a:pt x="2160" y="1410"/>
                </a:lnTo>
                <a:lnTo>
                  <a:pt x="2123" y="1453"/>
                </a:lnTo>
                <a:lnTo>
                  <a:pt x="2083" y="1494"/>
                </a:lnTo>
                <a:lnTo>
                  <a:pt x="2039" y="1530"/>
                </a:lnTo>
                <a:lnTo>
                  <a:pt x="1993" y="1563"/>
                </a:lnTo>
                <a:lnTo>
                  <a:pt x="1942" y="1591"/>
                </a:lnTo>
                <a:lnTo>
                  <a:pt x="1890" y="1615"/>
                </a:lnTo>
                <a:lnTo>
                  <a:pt x="1835" y="1634"/>
                </a:lnTo>
                <a:lnTo>
                  <a:pt x="1778" y="1648"/>
                </a:lnTo>
                <a:lnTo>
                  <a:pt x="1719" y="1656"/>
                </a:lnTo>
                <a:lnTo>
                  <a:pt x="1658" y="1659"/>
                </a:lnTo>
                <a:lnTo>
                  <a:pt x="1598" y="1656"/>
                </a:lnTo>
                <a:lnTo>
                  <a:pt x="1539" y="1648"/>
                </a:lnTo>
                <a:lnTo>
                  <a:pt x="1482" y="1634"/>
                </a:lnTo>
                <a:lnTo>
                  <a:pt x="1427" y="1615"/>
                </a:lnTo>
                <a:lnTo>
                  <a:pt x="1375" y="1591"/>
                </a:lnTo>
                <a:lnTo>
                  <a:pt x="1324" y="1563"/>
                </a:lnTo>
                <a:lnTo>
                  <a:pt x="1278" y="1530"/>
                </a:lnTo>
                <a:lnTo>
                  <a:pt x="1234" y="1494"/>
                </a:lnTo>
                <a:lnTo>
                  <a:pt x="1194" y="1453"/>
                </a:lnTo>
                <a:lnTo>
                  <a:pt x="1157" y="1410"/>
                </a:lnTo>
                <a:lnTo>
                  <a:pt x="1125" y="1363"/>
                </a:lnTo>
                <a:lnTo>
                  <a:pt x="1097" y="1313"/>
                </a:lnTo>
                <a:lnTo>
                  <a:pt x="1073" y="1260"/>
                </a:lnTo>
                <a:lnTo>
                  <a:pt x="1054" y="1205"/>
                </a:lnTo>
                <a:lnTo>
                  <a:pt x="1041" y="1148"/>
                </a:lnTo>
                <a:lnTo>
                  <a:pt x="1032" y="1089"/>
                </a:lnTo>
                <a:lnTo>
                  <a:pt x="1029" y="1029"/>
                </a:lnTo>
                <a:lnTo>
                  <a:pt x="1032" y="968"/>
                </a:lnTo>
                <a:lnTo>
                  <a:pt x="1041" y="909"/>
                </a:lnTo>
                <a:lnTo>
                  <a:pt x="1054" y="852"/>
                </a:lnTo>
                <a:lnTo>
                  <a:pt x="1073" y="797"/>
                </a:lnTo>
                <a:lnTo>
                  <a:pt x="1097" y="744"/>
                </a:lnTo>
                <a:lnTo>
                  <a:pt x="1125" y="694"/>
                </a:lnTo>
                <a:lnTo>
                  <a:pt x="1157" y="647"/>
                </a:lnTo>
                <a:lnTo>
                  <a:pt x="1194" y="604"/>
                </a:lnTo>
                <a:lnTo>
                  <a:pt x="1234" y="563"/>
                </a:lnTo>
                <a:lnTo>
                  <a:pt x="1278" y="527"/>
                </a:lnTo>
                <a:lnTo>
                  <a:pt x="1324" y="494"/>
                </a:lnTo>
                <a:lnTo>
                  <a:pt x="1375" y="466"/>
                </a:lnTo>
                <a:lnTo>
                  <a:pt x="1427" y="442"/>
                </a:lnTo>
                <a:lnTo>
                  <a:pt x="1482" y="423"/>
                </a:lnTo>
                <a:lnTo>
                  <a:pt x="1539" y="409"/>
                </a:lnTo>
                <a:lnTo>
                  <a:pt x="1598" y="401"/>
                </a:lnTo>
                <a:lnTo>
                  <a:pt x="1658" y="398"/>
                </a:lnTo>
                <a:close/>
                <a:moveTo>
                  <a:pt x="583" y="246"/>
                </a:moveTo>
                <a:lnTo>
                  <a:pt x="586" y="272"/>
                </a:lnTo>
                <a:lnTo>
                  <a:pt x="587" y="299"/>
                </a:lnTo>
                <a:lnTo>
                  <a:pt x="584" y="343"/>
                </a:lnTo>
                <a:lnTo>
                  <a:pt x="575" y="384"/>
                </a:lnTo>
                <a:lnTo>
                  <a:pt x="560" y="422"/>
                </a:lnTo>
                <a:lnTo>
                  <a:pt x="540" y="459"/>
                </a:lnTo>
                <a:lnTo>
                  <a:pt x="515" y="491"/>
                </a:lnTo>
                <a:lnTo>
                  <a:pt x="487" y="519"/>
                </a:lnTo>
                <a:lnTo>
                  <a:pt x="455" y="544"/>
                </a:lnTo>
                <a:lnTo>
                  <a:pt x="419" y="563"/>
                </a:lnTo>
                <a:lnTo>
                  <a:pt x="380" y="579"/>
                </a:lnTo>
                <a:lnTo>
                  <a:pt x="339" y="588"/>
                </a:lnTo>
                <a:lnTo>
                  <a:pt x="296" y="591"/>
                </a:lnTo>
                <a:lnTo>
                  <a:pt x="271" y="590"/>
                </a:lnTo>
                <a:lnTo>
                  <a:pt x="246" y="586"/>
                </a:lnTo>
                <a:lnTo>
                  <a:pt x="246" y="1470"/>
                </a:lnTo>
                <a:lnTo>
                  <a:pt x="271" y="1467"/>
                </a:lnTo>
                <a:lnTo>
                  <a:pt x="296" y="1465"/>
                </a:lnTo>
                <a:lnTo>
                  <a:pt x="339" y="1468"/>
                </a:lnTo>
                <a:lnTo>
                  <a:pt x="380" y="1478"/>
                </a:lnTo>
                <a:lnTo>
                  <a:pt x="419" y="1493"/>
                </a:lnTo>
                <a:lnTo>
                  <a:pt x="455" y="1513"/>
                </a:lnTo>
                <a:lnTo>
                  <a:pt x="487" y="1537"/>
                </a:lnTo>
                <a:lnTo>
                  <a:pt x="515" y="1566"/>
                </a:lnTo>
                <a:lnTo>
                  <a:pt x="540" y="1598"/>
                </a:lnTo>
                <a:lnTo>
                  <a:pt x="560" y="1634"/>
                </a:lnTo>
                <a:lnTo>
                  <a:pt x="575" y="1673"/>
                </a:lnTo>
                <a:lnTo>
                  <a:pt x="584" y="1713"/>
                </a:lnTo>
                <a:lnTo>
                  <a:pt x="587" y="1757"/>
                </a:lnTo>
                <a:lnTo>
                  <a:pt x="586" y="1784"/>
                </a:lnTo>
                <a:lnTo>
                  <a:pt x="583" y="1810"/>
                </a:lnTo>
                <a:lnTo>
                  <a:pt x="2710" y="1810"/>
                </a:lnTo>
                <a:lnTo>
                  <a:pt x="2709" y="1793"/>
                </a:lnTo>
                <a:lnTo>
                  <a:pt x="2708" y="1775"/>
                </a:lnTo>
                <a:lnTo>
                  <a:pt x="2711" y="1731"/>
                </a:lnTo>
                <a:lnTo>
                  <a:pt x="2720" y="1690"/>
                </a:lnTo>
                <a:lnTo>
                  <a:pt x="2735" y="1652"/>
                </a:lnTo>
                <a:lnTo>
                  <a:pt x="2755" y="1616"/>
                </a:lnTo>
                <a:lnTo>
                  <a:pt x="2780" y="1583"/>
                </a:lnTo>
                <a:lnTo>
                  <a:pt x="2809" y="1555"/>
                </a:lnTo>
                <a:lnTo>
                  <a:pt x="2841" y="1530"/>
                </a:lnTo>
                <a:lnTo>
                  <a:pt x="2876" y="1511"/>
                </a:lnTo>
                <a:lnTo>
                  <a:pt x="2915" y="1496"/>
                </a:lnTo>
                <a:lnTo>
                  <a:pt x="2956" y="1487"/>
                </a:lnTo>
                <a:lnTo>
                  <a:pt x="2999" y="1484"/>
                </a:lnTo>
                <a:lnTo>
                  <a:pt x="3036" y="1486"/>
                </a:lnTo>
                <a:lnTo>
                  <a:pt x="3070" y="1493"/>
                </a:lnTo>
                <a:lnTo>
                  <a:pt x="3070" y="600"/>
                </a:lnTo>
                <a:lnTo>
                  <a:pt x="3036" y="607"/>
                </a:lnTo>
                <a:lnTo>
                  <a:pt x="2999" y="609"/>
                </a:lnTo>
                <a:lnTo>
                  <a:pt x="2956" y="606"/>
                </a:lnTo>
                <a:lnTo>
                  <a:pt x="2915" y="596"/>
                </a:lnTo>
                <a:lnTo>
                  <a:pt x="2876" y="582"/>
                </a:lnTo>
                <a:lnTo>
                  <a:pt x="2841" y="561"/>
                </a:lnTo>
                <a:lnTo>
                  <a:pt x="2809" y="537"/>
                </a:lnTo>
                <a:lnTo>
                  <a:pt x="2780" y="508"/>
                </a:lnTo>
                <a:lnTo>
                  <a:pt x="2755" y="476"/>
                </a:lnTo>
                <a:lnTo>
                  <a:pt x="2735" y="440"/>
                </a:lnTo>
                <a:lnTo>
                  <a:pt x="2720" y="401"/>
                </a:lnTo>
                <a:lnTo>
                  <a:pt x="2711" y="360"/>
                </a:lnTo>
                <a:lnTo>
                  <a:pt x="2708" y="317"/>
                </a:lnTo>
                <a:lnTo>
                  <a:pt x="2711" y="281"/>
                </a:lnTo>
                <a:lnTo>
                  <a:pt x="2717" y="246"/>
                </a:lnTo>
                <a:lnTo>
                  <a:pt x="583" y="246"/>
                </a:lnTo>
                <a:close/>
                <a:moveTo>
                  <a:pt x="288" y="0"/>
                </a:moveTo>
                <a:lnTo>
                  <a:pt x="3029" y="0"/>
                </a:lnTo>
                <a:lnTo>
                  <a:pt x="3071" y="3"/>
                </a:lnTo>
                <a:lnTo>
                  <a:pt x="3112" y="12"/>
                </a:lnTo>
                <a:lnTo>
                  <a:pt x="3150" y="27"/>
                </a:lnTo>
                <a:lnTo>
                  <a:pt x="3185" y="46"/>
                </a:lnTo>
                <a:lnTo>
                  <a:pt x="3217" y="71"/>
                </a:lnTo>
                <a:lnTo>
                  <a:pt x="3246" y="99"/>
                </a:lnTo>
                <a:lnTo>
                  <a:pt x="3270" y="131"/>
                </a:lnTo>
                <a:lnTo>
                  <a:pt x="3290" y="166"/>
                </a:lnTo>
                <a:lnTo>
                  <a:pt x="3304" y="205"/>
                </a:lnTo>
                <a:lnTo>
                  <a:pt x="3313" y="246"/>
                </a:lnTo>
                <a:lnTo>
                  <a:pt x="3316" y="288"/>
                </a:lnTo>
                <a:lnTo>
                  <a:pt x="3316" y="1769"/>
                </a:lnTo>
                <a:lnTo>
                  <a:pt x="3313" y="1811"/>
                </a:lnTo>
                <a:lnTo>
                  <a:pt x="3304" y="1852"/>
                </a:lnTo>
                <a:lnTo>
                  <a:pt x="3290" y="1891"/>
                </a:lnTo>
                <a:lnTo>
                  <a:pt x="3270" y="1926"/>
                </a:lnTo>
                <a:lnTo>
                  <a:pt x="3246" y="1958"/>
                </a:lnTo>
                <a:lnTo>
                  <a:pt x="3217" y="1986"/>
                </a:lnTo>
                <a:lnTo>
                  <a:pt x="3185" y="2011"/>
                </a:lnTo>
                <a:lnTo>
                  <a:pt x="3150" y="2030"/>
                </a:lnTo>
                <a:lnTo>
                  <a:pt x="3112" y="2045"/>
                </a:lnTo>
                <a:lnTo>
                  <a:pt x="3071" y="2054"/>
                </a:lnTo>
                <a:lnTo>
                  <a:pt x="3029" y="2057"/>
                </a:lnTo>
                <a:lnTo>
                  <a:pt x="288" y="2057"/>
                </a:lnTo>
                <a:lnTo>
                  <a:pt x="246" y="2054"/>
                </a:lnTo>
                <a:lnTo>
                  <a:pt x="204" y="2045"/>
                </a:lnTo>
                <a:lnTo>
                  <a:pt x="167" y="2030"/>
                </a:lnTo>
                <a:lnTo>
                  <a:pt x="131" y="2011"/>
                </a:lnTo>
                <a:lnTo>
                  <a:pt x="100" y="1986"/>
                </a:lnTo>
                <a:lnTo>
                  <a:pt x="70" y="1958"/>
                </a:lnTo>
                <a:lnTo>
                  <a:pt x="46" y="1926"/>
                </a:lnTo>
                <a:lnTo>
                  <a:pt x="27" y="1891"/>
                </a:lnTo>
                <a:lnTo>
                  <a:pt x="12" y="1852"/>
                </a:lnTo>
                <a:lnTo>
                  <a:pt x="3" y="1811"/>
                </a:lnTo>
                <a:lnTo>
                  <a:pt x="0" y="1769"/>
                </a:lnTo>
                <a:lnTo>
                  <a:pt x="0" y="288"/>
                </a:lnTo>
                <a:lnTo>
                  <a:pt x="3" y="246"/>
                </a:lnTo>
                <a:lnTo>
                  <a:pt x="12" y="205"/>
                </a:lnTo>
                <a:lnTo>
                  <a:pt x="27" y="166"/>
                </a:lnTo>
                <a:lnTo>
                  <a:pt x="46" y="131"/>
                </a:lnTo>
                <a:lnTo>
                  <a:pt x="70" y="99"/>
                </a:lnTo>
                <a:lnTo>
                  <a:pt x="99" y="71"/>
                </a:lnTo>
                <a:lnTo>
                  <a:pt x="131" y="46"/>
                </a:lnTo>
                <a:lnTo>
                  <a:pt x="166" y="27"/>
                </a:lnTo>
                <a:lnTo>
                  <a:pt x="204" y="12"/>
                </a:lnTo>
                <a:lnTo>
                  <a:pt x="245" y="3"/>
                </a:lnTo>
                <a:lnTo>
                  <a:pt x="2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5117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2172123" y="1576951"/>
            <a:ext cx="85818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Закон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266" name="Freeform 6"/>
          <p:cNvSpPr>
            <a:spLocks noEditPoints="1"/>
          </p:cNvSpPr>
          <p:nvPr/>
        </p:nvSpPr>
        <p:spPr bwMode="auto">
          <a:xfrm>
            <a:off x="3743786" y="3228517"/>
            <a:ext cx="558800" cy="585787"/>
          </a:xfrm>
          <a:custGeom>
            <a:avLst/>
            <a:gdLst>
              <a:gd name="T0" fmla="*/ 2315 w 3171"/>
              <a:gd name="T1" fmla="*/ 2843 h 3321"/>
              <a:gd name="T2" fmla="*/ 3023 w 3171"/>
              <a:gd name="T3" fmla="*/ 2939 h 3321"/>
              <a:gd name="T4" fmla="*/ 2809 w 3171"/>
              <a:gd name="T5" fmla="*/ 2759 h 3321"/>
              <a:gd name="T6" fmla="*/ 2487 w 3171"/>
              <a:gd name="T7" fmla="*/ 2629 h 3321"/>
              <a:gd name="T8" fmla="*/ 515 w 3171"/>
              <a:gd name="T9" fmla="*/ 2703 h 3321"/>
              <a:gd name="T10" fmla="*/ 216 w 3171"/>
              <a:gd name="T11" fmla="*/ 2828 h 3321"/>
              <a:gd name="T12" fmla="*/ 897 w 3171"/>
              <a:gd name="T13" fmla="*/ 2900 h 3321"/>
              <a:gd name="T14" fmla="*/ 1784 w 3171"/>
              <a:gd name="T15" fmla="*/ 3045 h 3321"/>
              <a:gd name="T16" fmla="*/ 2165 w 3171"/>
              <a:gd name="T17" fmla="*/ 2370 h 3321"/>
              <a:gd name="T18" fmla="*/ 1013 w 3171"/>
              <a:gd name="T19" fmla="*/ 2809 h 3321"/>
              <a:gd name="T20" fmla="*/ 1803 w 3171"/>
              <a:gd name="T21" fmla="*/ 2438 h 3321"/>
              <a:gd name="T22" fmla="*/ 1403 w 3171"/>
              <a:gd name="T23" fmla="*/ 2455 h 3321"/>
              <a:gd name="T24" fmla="*/ 1549 w 3171"/>
              <a:gd name="T25" fmla="*/ 2512 h 3321"/>
              <a:gd name="T26" fmla="*/ 1587 w 3171"/>
              <a:gd name="T27" fmla="*/ 2499 h 3321"/>
              <a:gd name="T28" fmla="*/ 1632 w 3171"/>
              <a:gd name="T29" fmla="*/ 2512 h 3321"/>
              <a:gd name="T30" fmla="*/ 859 w 3171"/>
              <a:gd name="T31" fmla="*/ 1592 h 3321"/>
              <a:gd name="T32" fmla="*/ 1215 w 3171"/>
              <a:gd name="T33" fmla="*/ 2167 h 3321"/>
              <a:gd name="T34" fmla="*/ 1585 w 3171"/>
              <a:gd name="T35" fmla="*/ 2358 h 3321"/>
              <a:gd name="T36" fmla="*/ 1956 w 3171"/>
              <a:gd name="T37" fmla="*/ 2167 h 3321"/>
              <a:gd name="T38" fmla="*/ 2312 w 3171"/>
              <a:gd name="T39" fmla="*/ 1592 h 3321"/>
              <a:gd name="T40" fmla="*/ 2159 w 3171"/>
              <a:gd name="T41" fmla="*/ 1314 h 3321"/>
              <a:gd name="T42" fmla="*/ 2121 w 3171"/>
              <a:gd name="T43" fmla="*/ 1177 h 3321"/>
              <a:gd name="T44" fmla="*/ 1217 w 3171"/>
              <a:gd name="T45" fmla="*/ 786 h 3321"/>
              <a:gd name="T46" fmla="*/ 922 w 3171"/>
              <a:gd name="T47" fmla="*/ 927 h 3321"/>
              <a:gd name="T48" fmla="*/ 2151 w 3171"/>
              <a:gd name="T49" fmla="*/ 857 h 3321"/>
              <a:gd name="T50" fmla="*/ 1726 w 3171"/>
              <a:gd name="T51" fmla="*/ 751 h 3321"/>
              <a:gd name="T52" fmla="*/ 1521 w 3171"/>
              <a:gd name="T53" fmla="*/ 417 h 3321"/>
              <a:gd name="T54" fmla="*/ 1640 w 3171"/>
              <a:gd name="T55" fmla="*/ 465 h 3321"/>
              <a:gd name="T56" fmla="*/ 1591 w 3171"/>
              <a:gd name="T57" fmla="*/ 347 h 3321"/>
              <a:gd name="T58" fmla="*/ 1051 w 3171"/>
              <a:gd name="T59" fmla="*/ 270 h 3321"/>
              <a:gd name="T60" fmla="*/ 706 w 3171"/>
              <a:gd name="T61" fmla="*/ 609 h 3321"/>
              <a:gd name="T62" fmla="*/ 758 w 3171"/>
              <a:gd name="T63" fmla="*/ 901 h 3321"/>
              <a:gd name="T64" fmla="*/ 996 w 3171"/>
              <a:gd name="T65" fmla="*/ 717 h 3321"/>
              <a:gd name="T66" fmla="*/ 1513 w 3171"/>
              <a:gd name="T67" fmla="*/ 609 h 3321"/>
              <a:gd name="T68" fmla="*/ 1386 w 3171"/>
              <a:gd name="T69" fmla="*/ 382 h 3321"/>
              <a:gd name="T70" fmla="*/ 1591 w 3171"/>
              <a:gd name="T71" fmla="*/ 209 h 3321"/>
              <a:gd name="T72" fmla="*/ 1796 w 3171"/>
              <a:gd name="T73" fmla="*/ 382 h 3321"/>
              <a:gd name="T74" fmla="*/ 1667 w 3171"/>
              <a:gd name="T75" fmla="*/ 610 h 3321"/>
              <a:gd name="T76" fmla="*/ 2196 w 3171"/>
              <a:gd name="T77" fmla="*/ 726 h 3321"/>
              <a:gd name="T78" fmla="*/ 2438 w 3171"/>
              <a:gd name="T79" fmla="*/ 872 h 3321"/>
              <a:gd name="T80" fmla="*/ 2446 w 3171"/>
              <a:gd name="T81" fmla="*/ 569 h 3321"/>
              <a:gd name="T82" fmla="*/ 2058 w 3171"/>
              <a:gd name="T83" fmla="*/ 241 h 3321"/>
              <a:gd name="T84" fmla="*/ 1665 w 3171"/>
              <a:gd name="T85" fmla="*/ 3 h 3321"/>
              <a:gd name="T86" fmla="*/ 2314 w 3171"/>
              <a:gd name="T87" fmla="*/ 227 h 3321"/>
              <a:gd name="T88" fmla="*/ 2618 w 3171"/>
              <a:gd name="T89" fmla="*/ 637 h 3321"/>
              <a:gd name="T90" fmla="*/ 2488 w 3171"/>
              <a:gd name="T91" fmla="*/ 1022 h 3321"/>
              <a:gd name="T92" fmla="*/ 2475 w 3171"/>
              <a:gd name="T93" fmla="*/ 1310 h 3321"/>
              <a:gd name="T94" fmla="*/ 2310 w 3171"/>
              <a:gd name="T95" fmla="*/ 1948 h 3321"/>
              <a:gd name="T96" fmla="*/ 2637 w 3171"/>
              <a:gd name="T97" fmla="*/ 2541 h 3321"/>
              <a:gd name="T98" fmla="*/ 2909 w 3171"/>
              <a:gd name="T99" fmla="*/ 2645 h 3321"/>
              <a:gd name="T100" fmla="*/ 3161 w 3171"/>
              <a:gd name="T101" fmla="*/ 2917 h 3321"/>
              <a:gd name="T102" fmla="*/ 39 w 3171"/>
              <a:gd name="T103" fmla="*/ 2837 h 3321"/>
              <a:gd name="T104" fmla="*/ 321 w 3171"/>
              <a:gd name="T105" fmla="*/ 2628 h 3321"/>
              <a:gd name="T106" fmla="*/ 579 w 3171"/>
              <a:gd name="T107" fmla="*/ 2522 h 3321"/>
              <a:gd name="T108" fmla="*/ 792 w 3171"/>
              <a:gd name="T109" fmla="*/ 1816 h 3321"/>
              <a:gd name="T110" fmla="*/ 713 w 3171"/>
              <a:gd name="T111" fmla="*/ 1167 h 3321"/>
              <a:gd name="T112" fmla="*/ 593 w 3171"/>
              <a:gd name="T113" fmla="*/ 908 h 3321"/>
              <a:gd name="T114" fmla="*/ 604 w 3171"/>
              <a:gd name="T115" fmla="*/ 502 h 3321"/>
              <a:gd name="T116" fmla="*/ 1054 w 3171"/>
              <a:gd name="T117" fmla="*/ 114 h 3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71" h="3321">
                <a:moveTo>
                  <a:pt x="1591" y="2654"/>
                </a:moveTo>
                <a:lnTo>
                  <a:pt x="1410" y="2788"/>
                </a:lnTo>
                <a:lnTo>
                  <a:pt x="1591" y="3106"/>
                </a:lnTo>
                <a:lnTo>
                  <a:pt x="1771" y="2788"/>
                </a:lnTo>
                <a:lnTo>
                  <a:pt x="1591" y="2654"/>
                </a:lnTo>
                <a:close/>
                <a:moveTo>
                  <a:pt x="2428" y="2604"/>
                </a:moveTo>
                <a:lnTo>
                  <a:pt x="2286" y="2713"/>
                </a:lnTo>
                <a:lnTo>
                  <a:pt x="2313" y="2825"/>
                </a:lnTo>
                <a:lnTo>
                  <a:pt x="2315" y="2843"/>
                </a:lnTo>
                <a:lnTo>
                  <a:pt x="2313" y="2860"/>
                </a:lnTo>
                <a:lnTo>
                  <a:pt x="2306" y="2875"/>
                </a:lnTo>
                <a:lnTo>
                  <a:pt x="2296" y="2889"/>
                </a:lnTo>
                <a:lnTo>
                  <a:pt x="2282" y="2900"/>
                </a:lnTo>
                <a:lnTo>
                  <a:pt x="1825" y="3182"/>
                </a:lnTo>
                <a:lnTo>
                  <a:pt x="3032" y="3182"/>
                </a:lnTo>
                <a:lnTo>
                  <a:pt x="3032" y="3005"/>
                </a:lnTo>
                <a:lnTo>
                  <a:pt x="3030" y="2971"/>
                </a:lnTo>
                <a:lnTo>
                  <a:pt x="3023" y="2939"/>
                </a:lnTo>
                <a:lnTo>
                  <a:pt x="3012" y="2907"/>
                </a:lnTo>
                <a:lnTo>
                  <a:pt x="2996" y="2878"/>
                </a:lnTo>
                <a:lnTo>
                  <a:pt x="2977" y="2851"/>
                </a:lnTo>
                <a:lnTo>
                  <a:pt x="2955" y="2828"/>
                </a:lnTo>
                <a:lnTo>
                  <a:pt x="2929" y="2807"/>
                </a:lnTo>
                <a:lnTo>
                  <a:pt x="2899" y="2790"/>
                </a:lnTo>
                <a:lnTo>
                  <a:pt x="2868" y="2777"/>
                </a:lnTo>
                <a:lnTo>
                  <a:pt x="2860" y="2775"/>
                </a:lnTo>
                <a:lnTo>
                  <a:pt x="2809" y="2759"/>
                </a:lnTo>
                <a:lnTo>
                  <a:pt x="2763" y="2744"/>
                </a:lnTo>
                <a:lnTo>
                  <a:pt x="2722" y="2730"/>
                </a:lnTo>
                <a:lnTo>
                  <a:pt x="2687" y="2716"/>
                </a:lnTo>
                <a:lnTo>
                  <a:pt x="2656" y="2703"/>
                </a:lnTo>
                <a:lnTo>
                  <a:pt x="2628" y="2690"/>
                </a:lnTo>
                <a:lnTo>
                  <a:pt x="2603" y="2678"/>
                </a:lnTo>
                <a:lnTo>
                  <a:pt x="2571" y="2663"/>
                </a:lnTo>
                <a:lnTo>
                  <a:pt x="2542" y="2651"/>
                </a:lnTo>
                <a:lnTo>
                  <a:pt x="2487" y="2629"/>
                </a:lnTo>
                <a:lnTo>
                  <a:pt x="2428" y="2604"/>
                </a:lnTo>
                <a:close/>
                <a:moveTo>
                  <a:pt x="748" y="2601"/>
                </a:moveTo>
                <a:lnTo>
                  <a:pt x="707" y="2620"/>
                </a:lnTo>
                <a:lnTo>
                  <a:pt x="667" y="2636"/>
                </a:lnTo>
                <a:lnTo>
                  <a:pt x="629" y="2651"/>
                </a:lnTo>
                <a:lnTo>
                  <a:pt x="600" y="2663"/>
                </a:lnTo>
                <a:lnTo>
                  <a:pt x="568" y="2678"/>
                </a:lnTo>
                <a:lnTo>
                  <a:pt x="542" y="2690"/>
                </a:lnTo>
                <a:lnTo>
                  <a:pt x="515" y="2703"/>
                </a:lnTo>
                <a:lnTo>
                  <a:pt x="483" y="2716"/>
                </a:lnTo>
                <a:lnTo>
                  <a:pt x="448" y="2730"/>
                </a:lnTo>
                <a:lnTo>
                  <a:pt x="407" y="2744"/>
                </a:lnTo>
                <a:lnTo>
                  <a:pt x="362" y="2759"/>
                </a:lnTo>
                <a:lnTo>
                  <a:pt x="310" y="2775"/>
                </a:lnTo>
                <a:lnTo>
                  <a:pt x="303" y="2777"/>
                </a:lnTo>
                <a:lnTo>
                  <a:pt x="271" y="2790"/>
                </a:lnTo>
                <a:lnTo>
                  <a:pt x="242" y="2807"/>
                </a:lnTo>
                <a:lnTo>
                  <a:pt x="216" y="2828"/>
                </a:lnTo>
                <a:lnTo>
                  <a:pt x="193" y="2851"/>
                </a:lnTo>
                <a:lnTo>
                  <a:pt x="174" y="2878"/>
                </a:lnTo>
                <a:lnTo>
                  <a:pt x="159" y="2907"/>
                </a:lnTo>
                <a:lnTo>
                  <a:pt x="148" y="2938"/>
                </a:lnTo>
                <a:lnTo>
                  <a:pt x="141" y="2971"/>
                </a:lnTo>
                <a:lnTo>
                  <a:pt x="138" y="3005"/>
                </a:lnTo>
                <a:lnTo>
                  <a:pt x="138" y="3182"/>
                </a:lnTo>
                <a:lnTo>
                  <a:pt x="1356" y="3182"/>
                </a:lnTo>
                <a:lnTo>
                  <a:pt x="897" y="2900"/>
                </a:lnTo>
                <a:lnTo>
                  <a:pt x="884" y="2889"/>
                </a:lnTo>
                <a:lnTo>
                  <a:pt x="874" y="2875"/>
                </a:lnTo>
                <a:lnTo>
                  <a:pt x="867" y="2860"/>
                </a:lnTo>
                <a:lnTo>
                  <a:pt x="865" y="2843"/>
                </a:lnTo>
                <a:lnTo>
                  <a:pt x="867" y="2825"/>
                </a:lnTo>
                <a:lnTo>
                  <a:pt x="894" y="2713"/>
                </a:lnTo>
                <a:lnTo>
                  <a:pt x="748" y="2601"/>
                </a:lnTo>
                <a:close/>
                <a:moveTo>
                  <a:pt x="2165" y="2370"/>
                </a:moveTo>
                <a:lnTo>
                  <a:pt x="1784" y="3045"/>
                </a:lnTo>
                <a:lnTo>
                  <a:pt x="2167" y="2809"/>
                </a:lnTo>
                <a:lnTo>
                  <a:pt x="2141" y="2702"/>
                </a:lnTo>
                <a:lnTo>
                  <a:pt x="2139" y="2686"/>
                </a:lnTo>
                <a:lnTo>
                  <a:pt x="2141" y="2671"/>
                </a:lnTo>
                <a:lnTo>
                  <a:pt x="2146" y="2656"/>
                </a:lnTo>
                <a:lnTo>
                  <a:pt x="2154" y="2643"/>
                </a:lnTo>
                <a:lnTo>
                  <a:pt x="2166" y="2631"/>
                </a:lnTo>
                <a:lnTo>
                  <a:pt x="2314" y="2517"/>
                </a:lnTo>
                <a:lnTo>
                  <a:pt x="2165" y="2370"/>
                </a:lnTo>
                <a:close/>
                <a:moveTo>
                  <a:pt x="1014" y="2370"/>
                </a:moveTo>
                <a:lnTo>
                  <a:pt x="865" y="2517"/>
                </a:lnTo>
                <a:lnTo>
                  <a:pt x="1014" y="2631"/>
                </a:lnTo>
                <a:lnTo>
                  <a:pt x="1025" y="2643"/>
                </a:lnTo>
                <a:lnTo>
                  <a:pt x="1034" y="2656"/>
                </a:lnTo>
                <a:lnTo>
                  <a:pt x="1039" y="2671"/>
                </a:lnTo>
                <a:lnTo>
                  <a:pt x="1041" y="2686"/>
                </a:lnTo>
                <a:lnTo>
                  <a:pt x="1039" y="2702"/>
                </a:lnTo>
                <a:lnTo>
                  <a:pt x="1013" y="2809"/>
                </a:lnTo>
                <a:lnTo>
                  <a:pt x="1397" y="3046"/>
                </a:lnTo>
                <a:lnTo>
                  <a:pt x="1014" y="2370"/>
                </a:lnTo>
                <a:close/>
                <a:moveTo>
                  <a:pt x="2080" y="2239"/>
                </a:moveTo>
                <a:lnTo>
                  <a:pt x="2035" y="2280"/>
                </a:lnTo>
                <a:lnTo>
                  <a:pt x="1990" y="2319"/>
                </a:lnTo>
                <a:lnTo>
                  <a:pt x="1943" y="2355"/>
                </a:lnTo>
                <a:lnTo>
                  <a:pt x="1896" y="2386"/>
                </a:lnTo>
                <a:lnTo>
                  <a:pt x="1849" y="2414"/>
                </a:lnTo>
                <a:lnTo>
                  <a:pt x="1803" y="2438"/>
                </a:lnTo>
                <a:lnTo>
                  <a:pt x="1758" y="2459"/>
                </a:lnTo>
                <a:lnTo>
                  <a:pt x="1712" y="2475"/>
                </a:lnTo>
                <a:lnTo>
                  <a:pt x="1669" y="2487"/>
                </a:lnTo>
                <a:lnTo>
                  <a:pt x="1626" y="2494"/>
                </a:lnTo>
                <a:lnTo>
                  <a:pt x="1585" y="2496"/>
                </a:lnTo>
                <a:lnTo>
                  <a:pt x="1542" y="2494"/>
                </a:lnTo>
                <a:lnTo>
                  <a:pt x="1497" y="2486"/>
                </a:lnTo>
                <a:lnTo>
                  <a:pt x="1451" y="2473"/>
                </a:lnTo>
                <a:lnTo>
                  <a:pt x="1403" y="2455"/>
                </a:lnTo>
                <a:lnTo>
                  <a:pt x="1354" y="2432"/>
                </a:lnTo>
                <a:lnTo>
                  <a:pt x="1306" y="2405"/>
                </a:lnTo>
                <a:lnTo>
                  <a:pt x="1257" y="2374"/>
                </a:lnTo>
                <a:lnTo>
                  <a:pt x="1207" y="2339"/>
                </a:lnTo>
                <a:lnTo>
                  <a:pt x="1158" y="2300"/>
                </a:lnTo>
                <a:lnTo>
                  <a:pt x="1110" y="2257"/>
                </a:lnTo>
                <a:lnTo>
                  <a:pt x="1342" y="2667"/>
                </a:lnTo>
                <a:lnTo>
                  <a:pt x="1549" y="2512"/>
                </a:lnTo>
                <a:lnTo>
                  <a:pt x="1549" y="2512"/>
                </a:lnTo>
                <a:lnTo>
                  <a:pt x="1554" y="2509"/>
                </a:lnTo>
                <a:lnTo>
                  <a:pt x="1555" y="2508"/>
                </a:lnTo>
                <a:lnTo>
                  <a:pt x="1557" y="2507"/>
                </a:lnTo>
                <a:lnTo>
                  <a:pt x="1560" y="2506"/>
                </a:lnTo>
                <a:lnTo>
                  <a:pt x="1561" y="2505"/>
                </a:lnTo>
                <a:lnTo>
                  <a:pt x="1564" y="2504"/>
                </a:lnTo>
                <a:lnTo>
                  <a:pt x="1575" y="2500"/>
                </a:lnTo>
                <a:lnTo>
                  <a:pt x="1586" y="2499"/>
                </a:lnTo>
                <a:lnTo>
                  <a:pt x="1587" y="2499"/>
                </a:lnTo>
                <a:lnTo>
                  <a:pt x="1591" y="2499"/>
                </a:lnTo>
                <a:lnTo>
                  <a:pt x="1604" y="2500"/>
                </a:lnTo>
                <a:lnTo>
                  <a:pt x="1618" y="2504"/>
                </a:lnTo>
                <a:lnTo>
                  <a:pt x="1620" y="2505"/>
                </a:lnTo>
                <a:lnTo>
                  <a:pt x="1622" y="2506"/>
                </a:lnTo>
                <a:lnTo>
                  <a:pt x="1626" y="2508"/>
                </a:lnTo>
                <a:lnTo>
                  <a:pt x="1627" y="2509"/>
                </a:lnTo>
                <a:lnTo>
                  <a:pt x="1632" y="2512"/>
                </a:lnTo>
                <a:lnTo>
                  <a:pt x="1632" y="2512"/>
                </a:lnTo>
                <a:lnTo>
                  <a:pt x="1839" y="2667"/>
                </a:lnTo>
                <a:lnTo>
                  <a:pt x="2080" y="2239"/>
                </a:lnTo>
                <a:close/>
                <a:moveTo>
                  <a:pt x="849" y="1192"/>
                </a:moveTo>
                <a:lnTo>
                  <a:pt x="840" y="1254"/>
                </a:lnTo>
                <a:lnTo>
                  <a:pt x="834" y="1317"/>
                </a:lnTo>
                <a:lnTo>
                  <a:pt x="832" y="1383"/>
                </a:lnTo>
                <a:lnTo>
                  <a:pt x="835" y="1452"/>
                </a:lnTo>
                <a:lnTo>
                  <a:pt x="844" y="1522"/>
                </a:lnTo>
                <a:lnTo>
                  <a:pt x="859" y="1592"/>
                </a:lnTo>
                <a:lnTo>
                  <a:pt x="880" y="1663"/>
                </a:lnTo>
                <a:lnTo>
                  <a:pt x="906" y="1733"/>
                </a:lnTo>
                <a:lnTo>
                  <a:pt x="938" y="1802"/>
                </a:lnTo>
                <a:lnTo>
                  <a:pt x="975" y="1871"/>
                </a:lnTo>
                <a:lnTo>
                  <a:pt x="1017" y="1937"/>
                </a:lnTo>
                <a:lnTo>
                  <a:pt x="1064" y="2003"/>
                </a:lnTo>
                <a:lnTo>
                  <a:pt x="1116" y="2066"/>
                </a:lnTo>
                <a:lnTo>
                  <a:pt x="1165" y="2118"/>
                </a:lnTo>
                <a:lnTo>
                  <a:pt x="1215" y="2167"/>
                </a:lnTo>
                <a:lnTo>
                  <a:pt x="1268" y="2211"/>
                </a:lnTo>
                <a:lnTo>
                  <a:pt x="1320" y="2250"/>
                </a:lnTo>
                <a:lnTo>
                  <a:pt x="1373" y="2284"/>
                </a:lnTo>
                <a:lnTo>
                  <a:pt x="1412" y="2307"/>
                </a:lnTo>
                <a:lnTo>
                  <a:pt x="1451" y="2325"/>
                </a:lnTo>
                <a:lnTo>
                  <a:pt x="1488" y="2339"/>
                </a:lnTo>
                <a:lnTo>
                  <a:pt x="1522" y="2350"/>
                </a:lnTo>
                <a:lnTo>
                  <a:pt x="1555" y="2356"/>
                </a:lnTo>
                <a:lnTo>
                  <a:pt x="1585" y="2358"/>
                </a:lnTo>
                <a:lnTo>
                  <a:pt x="1616" y="2356"/>
                </a:lnTo>
                <a:lnTo>
                  <a:pt x="1648" y="2350"/>
                </a:lnTo>
                <a:lnTo>
                  <a:pt x="1683" y="2339"/>
                </a:lnTo>
                <a:lnTo>
                  <a:pt x="1720" y="2325"/>
                </a:lnTo>
                <a:lnTo>
                  <a:pt x="1759" y="2307"/>
                </a:lnTo>
                <a:lnTo>
                  <a:pt x="1798" y="2284"/>
                </a:lnTo>
                <a:lnTo>
                  <a:pt x="1851" y="2250"/>
                </a:lnTo>
                <a:lnTo>
                  <a:pt x="1903" y="2211"/>
                </a:lnTo>
                <a:lnTo>
                  <a:pt x="1956" y="2167"/>
                </a:lnTo>
                <a:lnTo>
                  <a:pt x="2006" y="2118"/>
                </a:lnTo>
                <a:lnTo>
                  <a:pt x="2054" y="2066"/>
                </a:lnTo>
                <a:lnTo>
                  <a:pt x="2107" y="2003"/>
                </a:lnTo>
                <a:lnTo>
                  <a:pt x="2154" y="1937"/>
                </a:lnTo>
                <a:lnTo>
                  <a:pt x="2196" y="1871"/>
                </a:lnTo>
                <a:lnTo>
                  <a:pt x="2232" y="1802"/>
                </a:lnTo>
                <a:lnTo>
                  <a:pt x="2265" y="1733"/>
                </a:lnTo>
                <a:lnTo>
                  <a:pt x="2291" y="1663"/>
                </a:lnTo>
                <a:lnTo>
                  <a:pt x="2312" y="1592"/>
                </a:lnTo>
                <a:lnTo>
                  <a:pt x="2327" y="1522"/>
                </a:lnTo>
                <a:lnTo>
                  <a:pt x="2336" y="1452"/>
                </a:lnTo>
                <a:lnTo>
                  <a:pt x="2339" y="1383"/>
                </a:lnTo>
                <a:lnTo>
                  <a:pt x="2337" y="1320"/>
                </a:lnTo>
                <a:lnTo>
                  <a:pt x="2332" y="1259"/>
                </a:lnTo>
                <a:lnTo>
                  <a:pt x="2323" y="1199"/>
                </a:lnTo>
                <a:lnTo>
                  <a:pt x="2185" y="1302"/>
                </a:lnTo>
                <a:lnTo>
                  <a:pt x="2173" y="1309"/>
                </a:lnTo>
                <a:lnTo>
                  <a:pt x="2159" y="1314"/>
                </a:lnTo>
                <a:lnTo>
                  <a:pt x="2144" y="1316"/>
                </a:lnTo>
                <a:lnTo>
                  <a:pt x="1037" y="1316"/>
                </a:lnTo>
                <a:lnTo>
                  <a:pt x="1022" y="1314"/>
                </a:lnTo>
                <a:lnTo>
                  <a:pt x="1009" y="1309"/>
                </a:lnTo>
                <a:lnTo>
                  <a:pt x="996" y="1302"/>
                </a:lnTo>
                <a:lnTo>
                  <a:pt x="849" y="1192"/>
                </a:lnTo>
                <a:close/>
                <a:moveTo>
                  <a:pt x="968" y="1108"/>
                </a:moveTo>
                <a:lnTo>
                  <a:pt x="1060" y="1177"/>
                </a:lnTo>
                <a:lnTo>
                  <a:pt x="2121" y="1177"/>
                </a:lnTo>
                <a:lnTo>
                  <a:pt x="2213" y="1108"/>
                </a:lnTo>
                <a:lnTo>
                  <a:pt x="968" y="1108"/>
                </a:lnTo>
                <a:close/>
                <a:moveTo>
                  <a:pt x="1585" y="746"/>
                </a:moveTo>
                <a:lnTo>
                  <a:pt x="1512" y="748"/>
                </a:lnTo>
                <a:lnTo>
                  <a:pt x="1445" y="751"/>
                </a:lnTo>
                <a:lnTo>
                  <a:pt x="1381" y="757"/>
                </a:lnTo>
                <a:lnTo>
                  <a:pt x="1322" y="765"/>
                </a:lnTo>
                <a:lnTo>
                  <a:pt x="1268" y="775"/>
                </a:lnTo>
                <a:lnTo>
                  <a:pt x="1217" y="786"/>
                </a:lnTo>
                <a:lnTo>
                  <a:pt x="1171" y="798"/>
                </a:lnTo>
                <a:lnTo>
                  <a:pt x="1130" y="812"/>
                </a:lnTo>
                <a:lnTo>
                  <a:pt x="1091" y="826"/>
                </a:lnTo>
                <a:lnTo>
                  <a:pt x="1056" y="841"/>
                </a:lnTo>
                <a:lnTo>
                  <a:pt x="1024" y="857"/>
                </a:lnTo>
                <a:lnTo>
                  <a:pt x="997" y="874"/>
                </a:lnTo>
                <a:lnTo>
                  <a:pt x="972" y="889"/>
                </a:lnTo>
                <a:lnTo>
                  <a:pt x="950" y="905"/>
                </a:lnTo>
                <a:lnTo>
                  <a:pt x="922" y="927"/>
                </a:lnTo>
                <a:lnTo>
                  <a:pt x="898" y="949"/>
                </a:lnTo>
                <a:lnTo>
                  <a:pt x="879" y="970"/>
                </a:lnTo>
                <a:lnTo>
                  <a:pt x="2299" y="970"/>
                </a:lnTo>
                <a:lnTo>
                  <a:pt x="2279" y="949"/>
                </a:lnTo>
                <a:lnTo>
                  <a:pt x="2255" y="928"/>
                </a:lnTo>
                <a:lnTo>
                  <a:pt x="2227" y="906"/>
                </a:lnTo>
                <a:lnTo>
                  <a:pt x="2204" y="890"/>
                </a:lnTo>
                <a:lnTo>
                  <a:pt x="2179" y="874"/>
                </a:lnTo>
                <a:lnTo>
                  <a:pt x="2151" y="857"/>
                </a:lnTo>
                <a:lnTo>
                  <a:pt x="2119" y="842"/>
                </a:lnTo>
                <a:lnTo>
                  <a:pt x="2083" y="826"/>
                </a:lnTo>
                <a:lnTo>
                  <a:pt x="2044" y="812"/>
                </a:lnTo>
                <a:lnTo>
                  <a:pt x="2002" y="798"/>
                </a:lnTo>
                <a:lnTo>
                  <a:pt x="1955" y="786"/>
                </a:lnTo>
                <a:lnTo>
                  <a:pt x="1904" y="775"/>
                </a:lnTo>
                <a:lnTo>
                  <a:pt x="1849" y="765"/>
                </a:lnTo>
                <a:lnTo>
                  <a:pt x="1791" y="757"/>
                </a:lnTo>
                <a:lnTo>
                  <a:pt x="1726" y="751"/>
                </a:lnTo>
                <a:lnTo>
                  <a:pt x="1658" y="748"/>
                </a:lnTo>
                <a:lnTo>
                  <a:pt x="1585" y="746"/>
                </a:lnTo>
                <a:close/>
                <a:moveTo>
                  <a:pt x="1591" y="347"/>
                </a:moveTo>
                <a:lnTo>
                  <a:pt x="1572" y="350"/>
                </a:lnTo>
                <a:lnTo>
                  <a:pt x="1555" y="357"/>
                </a:lnTo>
                <a:lnTo>
                  <a:pt x="1541" y="367"/>
                </a:lnTo>
                <a:lnTo>
                  <a:pt x="1531" y="381"/>
                </a:lnTo>
                <a:lnTo>
                  <a:pt x="1524" y="399"/>
                </a:lnTo>
                <a:lnTo>
                  <a:pt x="1521" y="417"/>
                </a:lnTo>
                <a:lnTo>
                  <a:pt x="1524" y="435"/>
                </a:lnTo>
                <a:lnTo>
                  <a:pt x="1531" y="452"/>
                </a:lnTo>
                <a:lnTo>
                  <a:pt x="1541" y="465"/>
                </a:lnTo>
                <a:lnTo>
                  <a:pt x="1555" y="476"/>
                </a:lnTo>
                <a:lnTo>
                  <a:pt x="1572" y="483"/>
                </a:lnTo>
                <a:lnTo>
                  <a:pt x="1591" y="486"/>
                </a:lnTo>
                <a:lnTo>
                  <a:pt x="1609" y="483"/>
                </a:lnTo>
                <a:lnTo>
                  <a:pt x="1626" y="476"/>
                </a:lnTo>
                <a:lnTo>
                  <a:pt x="1640" y="465"/>
                </a:lnTo>
                <a:lnTo>
                  <a:pt x="1650" y="452"/>
                </a:lnTo>
                <a:lnTo>
                  <a:pt x="1657" y="435"/>
                </a:lnTo>
                <a:lnTo>
                  <a:pt x="1660" y="417"/>
                </a:lnTo>
                <a:lnTo>
                  <a:pt x="1657" y="399"/>
                </a:lnTo>
                <a:lnTo>
                  <a:pt x="1650" y="381"/>
                </a:lnTo>
                <a:lnTo>
                  <a:pt x="1640" y="367"/>
                </a:lnTo>
                <a:lnTo>
                  <a:pt x="1626" y="357"/>
                </a:lnTo>
                <a:lnTo>
                  <a:pt x="1609" y="350"/>
                </a:lnTo>
                <a:lnTo>
                  <a:pt x="1591" y="347"/>
                </a:lnTo>
                <a:close/>
                <a:moveTo>
                  <a:pt x="1585" y="139"/>
                </a:moveTo>
                <a:lnTo>
                  <a:pt x="1515" y="141"/>
                </a:lnTo>
                <a:lnTo>
                  <a:pt x="1446" y="147"/>
                </a:lnTo>
                <a:lnTo>
                  <a:pt x="1376" y="158"/>
                </a:lnTo>
                <a:lnTo>
                  <a:pt x="1308" y="173"/>
                </a:lnTo>
                <a:lnTo>
                  <a:pt x="1241" y="191"/>
                </a:lnTo>
                <a:lnTo>
                  <a:pt x="1175" y="213"/>
                </a:lnTo>
                <a:lnTo>
                  <a:pt x="1112" y="241"/>
                </a:lnTo>
                <a:lnTo>
                  <a:pt x="1051" y="270"/>
                </a:lnTo>
                <a:lnTo>
                  <a:pt x="993" y="303"/>
                </a:lnTo>
                <a:lnTo>
                  <a:pt x="938" y="340"/>
                </a:lnTo>
                <a:lnTo>
                  <a:pt x="891" y="375"/>
                </a:lnTo>
                <a:lnTo>
                  <a:pt x="849" y="413"/>
                </a:lnTo>
                <a:lnTo>
                  <a:pt x="811" y="450"/>
                </a:lnTo>
                <a:lnTo>
                  <a:pt x="778" y="489"/>
                </a:lnTo>
                <a:lnTo>
                  <a:pt x="749" y="528"/>
                </a:lnTo>
                <a:lnTo>
                  <a:pt x="725" y="569"/>
                </a:lnTo>
                <a:lnTo>
                  <a:pt x="706" y="609"/>
                </a:lnTo>
                <a:lnTo>
                  <a:pt x="692" y="648"/>
                </a:lnTo>
                <a:lnTo>
                  <a:pt x="684" y="687"/>
                </a:lnTo>
                <a:lnTo>
                  <a:pt x="681" y="726"/>
                </a:lnTo>
                <a:lnTo>
                  <a:pt x="684" y="759"/>
                </a:lnTo>
                <a:lnTo>
                  <a:pt x="691" y="790"/>
                </a:lnTo>
                <a:lnTo>
                  <a:pt x="703" y="820"/>
                </a:lnTo>
                <a:lnTo>
                  <a:pt x="718" y="848"/>
                </a:lnTo>
                <a:lnTo>
                  <a:pt x="736" y="876"/>
                </a:lnTo>
                <a:lnTo>
                  <a:pt x="758" y="901"/>
                </a:lnTo>
                <a:lnTo>
                  <a:pt x="774" y="881"/>
                </a:lnTo>
                <a:lnTo>
                  <a:pt x="792" y="860"/>
                </a:lnTo>
                <a:lnTo>
                  <a:pt x="813" y="839"/>
                </a:lnTo>
                <a:lnTo>
                  <a:pt x="836" y="819"/>
                </a:lnTo>
                <a:lnTo>
                  <a:pt x="862" y="798"/>
                </a:lnTo>
                <a:lnTo>
                  <a:pt x="890" y="777"/>
                </a:lnTo>
                <a:lnTo>
                  <a:pt x="923" y="756"/>
                </a:lnTo>
                <a:lnTo>
                  <a:pt x="958" y="736"/>
                </a:lnTo>
                <a:lnTo>
                  <a:pt x="996" y="717"/>
                </a:lnTo>
                <a:lnTo>
                  <a:pt x="1038" y="698"/>
                </a:lnTo>
                <a:lnTo>
                  <a:pt x="1083" y="681"/>
                </a:lnTo>
                <a:lnTo>
                  <a:pt x="1132" y="665"/>
                </a:lnTo>
                <a:lnTo>
                  <a:pt x="1185" y="651"/>
                </a:lnTo>
                <a:lnTo>
                  <a:pt x="1242" y="638"/>
                </a:lnTo>
                <a:lnTo>
                  <a:pt x="1303" y="628"/>
                </a:lnTo>
                <a:lnTo>
                  <a:pt x="1368" y="619"/>
                </a:lnTo>
                <a:lnTo>
                  <a:pt x="1439" y="613"/>
                </a:lnTo>
                <a:lnTo>
                  <a:pt x="1513" y="609"/>
                </a:lnTo>
                <a:lnTo>
                  <a:pt x="1486" y="596"/>
                </a:lnTo>
                <a:lnTo>
                  <a:pt x="1461" y="578"/>
                </a:lnTo>
                <a:lnTo>
                  <a:pt x="1439" y="558"/>
                </a:lnTo>
                <a:lnTo>
                  <a:pt x="1419" y="533"/>
                </a:lnTo>
                <a:lnTo>
                  <a:pt x="1404" y="507"/>
                </a:lnTo>
                <a:lnTo>
                  <a:pt x="1392" y="479"/>
                </a:lnTo>
                <a:lnTo>
                  <a:pt x="1385" y="449"/>
                </a:lnTo>
                <a:lnTo>
                  <a:pt x="1383" y="417"/>
                </a:lnTo>
                <a:lnTo>
                  <a:pt x="1386" y="382"/>
                </a:lnTo>
                <a:lnTo>
                  <a:pt x="1393" y="351"/>
                </a:lnTo>
                <a:lnTo>
                  <a:pt x="1406" y="321"/>
                </a:lnTo>
                <a:lnTo>
                  <a:pt x="1424" y="294"/>
                </a:lnTo>
                <a:lnTo>
                  <a:pt x="1444" y="270"/>
                </a:lnTo>
                <a:lnTo>
                  <a:pt x="1468" y="249"/>
                </a:lnTo>
                <a:lnTo>
                  <a:pt x="1495" y="232"/>
                </a:lnTo>
                <a:lnTo>
                  <a:pt x="1525" y="219"/>
                </a:lnTo>
                <a:lnTo>
                  <a:pt x="1557" y="211"/>
                </a:lnTo>
                <a:lnTo>
                  <a:pt x="1591" y="209"/>
                </a:lnTo>
                <a:lnTo>
                  <a:pt x="1625" y="211"/>
                </a:lnTo>
                <a:lnTo>
                  <a:pt x="1656" y="219"/>
                </a:lnTo>
                <a:lnTo>
                  <a:pt x="1686" y="232"/>
                </a:lnTo>
                <a:lnTo>
                  <a:pt x="1713" y="249"/>
                </a:lnTo>
                <a:lnTo>
                  <a:pt x="1737" y="270"/>
                </a:lnTo>
                <a:lnTo>
                  <a:pt x="1758" y="294"/>
                </a:lnTo>
                <a:lnTo>
                  <a:pt x="1775" y="321"/>
                </a:lnTo>
                <a:lnTo>
                  <a:pt x="1788" y="351"/>
                </a:lnTo>
                <a:lnTo>
                  <a:pt x="1796" y="382"/>
                </a:lnTo>
                <a:lnTo>
                  <a:pt x="1798" y="417"/>
                </a:lnTo>
                <a:lnTo>
                  <a:pt x="1796" y="449"/>
                </a:lnTo>
                <a:lnTo>
                  <a:pt x="1789" y="479"/>
                </a:lnTo>
                <a:lnTo>
                  <a:pt x="1777" y="508"/>
                </a:lnTo>
                <a:lnTo>
                  <a:pt x="1762" y="534"/>
                </a:lnTo>
                <a:lnTo>
                  <a:pt x="1742" y="558"/>
                </a:lnTo>
                <a:lnTo>
                  <a:pt x="1720" y="579"/>
                </a:lnTo>
                <a:lnTo>
                  <a:pt x="1695" y="596"/>
                </a:lnTo>
                <a:lnTo>
                  <a:pt x="1667" y="610"/>
                </a:lnTo>
                <a:lnTo>
                  <a:pt x="1744" y="614"/>
                </a:lnTo>
                <a:lnTo>
                  <a:pt x="1816" y="621"/>
                </a:lnTo>
                <a:lnTo>
                  <a:pt x="1883" y="630"/>
                </a:lnTo>
                <a:lnTo>
                  <a:pt x="1946" y="642"/>
                </a:lnTo>
                <a:lnTo>
                  <a:pt x="2004" y="655"/>
                </a:lnTo>
                <a:lnTo>
                  <a:pt x="2058" y="671"/>
                </a:lnTo>
                <a:lnTo>
                  <a:pt x="2109" y="688"/>
                </a:lnTo>
                <a:lnTo>
                  <a:pt x="2154" y="706"/>
                </a:lnTo>
                <a:lnTo>
                  <a:pt x="2196" y="726"/>
                </a:lnTo>
                <a:lnTo>
                  <a:pt x="2235" y="747"/>
                </a:lnTo>
                <a:lnTo>
                  <a:pt x="2271" y="768"/>
                </a:lnTo>
                <a:lnTo>
                  <a:pt x="2302" y="789"/>
                </a:lnTo>
                <a:lnTo>
                  <a:pt x="2331" y="811"/>
                </a:lnTo>
                <a:lnTo>
                  <a:pt x="2356" y="832"/>
                </a:lnTo>
                <a:lnTo>
                  <a:pt x="2379" y="854"/>
                </a:lnTo>
                <a:lnTo>
                  <a:pt x="2399" y="876"/>
                </a:lnTo>
                <a:lnTo>
                  <a:pt x="2417" y="897"/>
                </a:lnTo>
                <a:lnTo>
                  <a:pt x="2438" y="872"/>
                </a:lnTo>
                <a:lnTo>
                  <a:pt x="2455" y="845"/>
                </a:lnTo>
                <a:lnTo>
                  <a:pt x="2469" y="818"/>
                </a:lnTo>
                <a:lnTo>
                  <a:pt x="2480" y="789"/>
                </a:lnTo>
                <a:lnTo>
                  <a:pt x="2487" y="758"/>
                </a:lnTo>
                <a:lnTo>
                  <a:pt x="2490" y="726"/>
                </a:lnTo>
                <a:lnTo>
                  <a:pt x="2487" y="687"/>
                </a:lnTo>
                <a:lnTo>
                  <a:pt x="2479" y="648"/>
                </a:lnTo>
                <a:lnTo>
                  <a:pt x="2465" y="609"/>
                </a:lnTo>
                <a:lnTo>
                  <a:pt x="2446" y="569"/>
                </a:lnTo>
                <a:lnTo>
                  <a:pt x="2421" y="528"/>
                </a:lnTo>
                <a:lnTo>
                  <a:pt x="2393" y="489"/>
                </a:lnTo>
                <a:lnTo>
                  <a:pt x="2359" y="450"/>
                </a:lnTo>
                <a:lnTo>
                  <a:pt x="2322" y="413"/>
                </a:lnTo>
                <a:lnTo>
                  <a:pt x="2280" y="375"/>
                </a:lnTo>
                <a:lnTo>
                  <a:pt x="2233" y="340"/>
                </a:lnTo>
                <a:lnTo>
                  <a:pt x="2178" y="303"/>
                </a:lnTo>
                <a:lnTo>
                  <a:pt x="2120" y="270"/>
                </a:lnTo>
                <a:lnTo>
                  <a:pt x="2058" y="241"/>
                </a:lnTo>
                <a:lnTo>
                  <a:pt x="1995" y="213"/>
                </a:lnTo>
                <a:lnTo>
                  <a:pt x="1930" y="191"/>
                </a:lnTo>
                <a:lnTo>
                  <a:pt x="1863" y="173"/>
                </a:lnTo>
                <a:lnTo>
                  <a:pt x="1795" y="158"/>
                </a:lnTo>
                <a:lnTo>
                  <a:pt x="1725" y="147"/>
                </a:lnTo>
                <a:lnTo>
                  <a:pt x="1655" y="141"/>
                </a:lnTo>
                <a:lnTo>
                  <a:pt x="1585" y="139"/>
                </a:lnTo>
                <a:close/>
                <a:moveTo>
                  <a:pt x="1585" y="0"/>
                </a:moveTo>
                <a:lnTo>
                  <a:pt x="1665" y="3"/>
                </a:lnTo>
                <a:lnTo>
                  <a:pt x="1743" y="10"/>
                </a:lnTo>
                <a:lnTo>
                  <a:pt x="1821" y="21"/>
                </a:lnTo>
                <a:lnTo>
                  <a:pt x="1897" y="38"/>
                </a:lnTo>
                <a:lnTo>
                  <a:pt x="1973" y="59"/>
                </a:lnTo>
                <a:lnTo>
                  <a:pt x="2045" y="85"/>
                </a:lnTo>
                <a:lnTo>
                  <a:pt x="2117" y="114"/>
                </a:lnTo>
                <a:lnTo>
                  <a:pt x="2185" y="148"/>
                </a:lnTo>
                <a:lnTo>
                  <a:pt x="2251" y="185"/>
                </a:lnTo>
                <a:lnTo>
                  <a:pt x="2314" y="227"/>
                </a:lnTo>
                <a:lnTo>
                  <a:pt x="2368" y="270"/>
                </a:lnTo>
                <a:lnTo>
                  <a:pt x="2418" y="314"/>
                </a:lnTo>
                <a:lnTo>
                  <a:pt x="2465" y="360"/>
                </a:lnTo>
                <a:lnTo>
                  <a:pt x="2505" y="409"/>
                </a:lnTo>
                <a:lnTo>
                  <a:pt x="2540" y="458"/>
                </a:lnTo>
                <a:lnTo>
                  <a:pt x="2566" y="502"/>
                </a:lnTo>
                <a:lnTo>
                  <a:pt x="2588" y="546"/>
                </a:lnTo>
                <a:lnTo>
                  <a:pt x="2606" y="592"/>
                </a:lnTo>
                <a:lnTo>
                  <a:pt x="2618" y="637"/>
                </a:lnTo>
                <a:lnTo>
                  <a:pt x="2626" y="681"/>
                </a:lnTo>
                <a:lnTo>
                  <a:pt x="2628" y="726"/>
                </a:lnTo>
                <a:lnTo>
                  <a:pt x="2625" y="771"/>
                </a:lnTo>
                <a:lnTo>
                  <a:pt x="2617" y="816"/>
                </a:lnTo>
                <a:lnTo>
                  <a:pt x="2602" y="859"/>
                </a:lnTo>
                <a:lnTo>
                  <a:pt x="2581" y="902"/>
                </a:lnTo>
                <a:lnTo>
                  <a:pt x="2555" y="944"/>
                </a:lnTo>
                <a:lnTo>
                  <a:pt x="2524" y="983"/>
                </a:lnTo>
                <a:lnTo>
                  <a:pt x="2488" y="1022"/>
                </a:lnTo>
                <a:lnTo>
                  <a:pt x="2490" y="1039"/>
                </a:lnTo>
                <a:lnTo>
                  <a:pt x="2488" y="1055"/>
                </a:lnTo>
                <a:lnTo>
                  <a:pt x="2483" y="1070"/>
                </a:lnTo>
                <a:lnTo>
                  <a:pt x="2474" y="1083"/>
                </a:lnTo>
                <a:lnTo>
                  <a:pt x="2462" y="1095"/>
                </a:lnTo>
                <a:lnTo>
                  <a:pt x="2445" y="1108"/>
                </a:lnTo>
                <a:lnTo>
                  <a:pt x="2459" y="1173"/>
                </a:lnTo>
                <a:lnTo>
                  <a:pt x="2469" y="1241"/>
                </a:lnTo>
                <a:lnTo>
                  <a:pt x="2475" y="1310"/>
                </a:lnTo>
                <a:lnTo>
                  <a:pt x="2477" y="1383"/>
                </a:lnTo>
                <a:lnTo>
                  <a:pt x="2474" y="1458"/>
                </a:lnTo>
                <a:lnTo>
                  <a:pt x="2465" y="1532"/>
                </a:lnTo>
                <a:lnTo>
                  <a:pt x="2451" y="1605"/>
                </a:lnTo>
                <a:lnTo>
                  <a:pt x="2432" y="1678"/>
                </a:lnTo>
                <a:lnTo>
                  <a:pt x="2407" y="1748"/>
                </a:lnTo>
                <a:lnTo>
                  <a:pt x="2379" y="1816"/>
                </a:lnTo>
                <a:lnTo>
                  <a:pt x="2346" y="1884"/>
                </a:lnTo>
                <a:lnTo>
                  <a:pt x="2310" y="1948"/>
                </a:lnTo>
                <a:lnTo>
                  <a:pt x="2271" y="2011"/>
                </a:lnTo>
                <a:lnTo>
                  <a:pt x="2228" y="2070"/>
                </a:lnTo>
                <a:lnTo>
                  <a:pt x="2230" y="2239"/>
                </a:lnTo>
                <a:lnTo>
                  <a:pt x="2460" y="2467"/>
                </a:lnTo>
                <a:lnTo>
                  <a:pt x="2500" y="2485"/>
                </a:lnTo>
                <a:lnTo>
                  <a:pt x="2543" y="2503"/>
                </a:lnTo>
                <a:lnTo>
                  <a:pt x="2591" y="2522"/>
                </a:lnTo>
                <a:lnTo>
                  <a:pt x="2615" y="2531"/>
                </a:lnTo>
                <a:lnTo>
                  <a:pt x="2637" y="2541"/>
                </a:lnTo>
                <a:lnTo>
                  <a:pt x="2659" y="2551"/>
                </a:lnTo>
                <a:lnTo>
                  <a:pt x="2683" y="2563"/>
                </a:lnTo>
                <a:lnTo>
                  <a:pt x="2709" y="2575"/>
                </a:lnTo>
                <a:lnTo>
                  <a:pt x="2737" y="2587"/>
                </a:lnTo>
                <a:lnTo>
                  <a:pt x="2771" y="2600"/>
                </a:lnTo>
                <a:lnTo>
                  <a:pt x="2808" y="2614"/>
                </a:lnTo>
                <a:lnTo>
                  <a:pt x="2849" y="2628"/>
                </a:lnTo>
                <a:lnTo>
                  <a:pt x="2897" y="2641"/>
                </a:lnTo>
                <a:lnTo>
                  <a:pt x="2909" y="2645"/>
                </a:lnTo>
                <a:lnTo>
                  <a:pt x="2951" y="2661"/>
                </a:lnTo>
                <a:lnTo>
                  <a:pt x="2989" y="2681"/>
                </a:lnTo>
                <a:lnTo>
                  <a:pt x="3025" y="2706"/>
                </a:lnTo>
                <a:lnTo>
                  <a:pt x="3057" y="2734"/>
                </a:lnTo>
                <a:lnTo>
                  <a:pt x="3085" y="2765"/>
                </a:lnTo>
                <a:lnTo>
                  <a:pt x="3111" y="2800"/>
                </a:lnTo>
                <a:lnTo>
                  <a:pt x="3132" y="2837"/>
                </a:lnTo>
                <a:lnTo>
                  <a:pt x="3149" y="2876"/>
                </a:lnTo>
                <a:lnTo>
                  <a:pt x="3161" y="2917"/>
                </a:lnTo>
                <a:lnTo>
                  <a:pt x="3168" y="2961"/>
                </a:lnTo>
                <a:lnTo>
                  <a:pt x="3171" y="3005"/>
                </a:lnTo>
                <a:lnTo>
                  <a:pt x="3171" y="3321"/>
                </a:lnTo>
                <a:lnTo>
                  <a:pt x="0" y="3321"/>
                </a:lnTo>
                <a:lnTo>
                  <a:pt x="0" y="3005"/>
                </a:lnTo>
                <a:lnTo>
                  <a:pt x="2" y="2961"/>
                </a:lnTo>
                <a:lnTo>
                  <a:pt x="10" y="2917"/>
                </a:lnTo>
                <a:lnTo>
                  <a:pt x="22" y="2876"/>
                </a:lnTo>
                <a:lnTo>
                  <a:pt x="39" y="2837"/>
                </a:lnTo>
                <a:lnTo>
                  <a:pt x="60" y="2800"/>
                </a:lnTo>
                <a:lnTo>
                  <a:pt x="85" y="2765"/>
                </a:lnTo>
                <a:lnTo>
                  <a:pt x="114" y="2734"/>
                </a:lnTo>
                <a:lnTo>
                  <a:pt x="146" y="2706"/>
                </a:lnTo>
                <a:lnTo>
                  <a:pt x="181" y="2681"/>
                </a:lnTo>
                <a:lnTo>
                  <a:pt x="220" y="2661"/>
                </a:lnTo>
                <a:lnTo>
                  <a:pt x="262" y="2645"/>
                </a:lnTo>
                <a:lnTo>
                  <a:pt x="273" y="2641"/>
                </a:lnTo>
                <a:lnTo>
                  <a:pt x="321" y="2628"/>
                </a:lnTo>
                <a:lnTo>
                  <a:pt x="363" y="2614"/>
                </a:lnTo>
                <a:lnTo>
                  <a:pt x="400" y="2600"/>
                </a:lnTo>
                <a:lnTo>
                  <a:pt x="433" y="2587"/>
                </a:lnTo>
                <a:lnTo>
                  <a:pt x="462" y="2575"/>
                </a:lnTo>
                <a:lnTo>
                  <a:pt x="488" y="2563"/>
                </a:lnTo>
                <a:lnTo>
                  <a:pt x="512" y="2551"/>
                </a:lnTo>
                <a:lnTo>
                  <a:pt x="534" y="2541"/>
                </a:lnTo>
                <a:lnTo>
                  <a:pt x="556" y="2531"/>
                </a:lnTo>
                <a:lnTo>
                  <a:pt x="579" y="2522"/>
                </a:lnTo>
                <a:lnTo>
                  <a:pt x="635" y="2500"/>
                </a:lnTo>
                <a:lnTo>
                  <a:pt x="684" y="2479"/>
                </a:lnTo>
                <a:lnTo>
                  <a:pt x="728" y="2459"/>
                </a:lnTo>
                <a:lnTo>
                  <a:pt x="941" y="2248"/>
                </a:lnTo>
                <a:lnTo>
                  <a:pt x="942" y="2070"/>
                </a:lnTo>
                <a:lnTo>
                  <a:pt x="899" y="2011"/>
                </a:lnTo>
                <a:lnTo>
                  <a:pt x="860" y="1948"/>
                </a:lnTo>
                <a:lnTo>
                  <a:pt x="825" y="1884"/>
                </a:lnTo>
                <a:lnTo>
                  <a:pt x="792" y="1816"/>
                </a:lnTo>
                <a:lnTo>
                  <a:pt x="764" y="1748"/>
                </a:lnTo>
                <a:lnTo>
                  <a:pt x="739" y="1678"/>
                </a:lnTo>
                <a:lnTo>
                  <a:pt x="720" y="1605"/>
                </a:lnTo>
                <a:lnTo>
                  <a:pt x="705" y="1533"/>
                </a:lnTo>
                <a:lnTo>
                  <a:pt x="696" y="1458"/>
                </a:lnTo>
                <a:lnTo>
                  <a:pt x="693" y="1383"/>
                </a:lnTo>
                <a:lnTo>
                  <a:pt x="696" y="1309"/>
                </a:lnTo>
                <a:lnTo>
                  <a:pt x="702" y="1237"/>
                </a:lnTo>
                <a:lnTo>
                  <a:pt x="713" y="1167"/>
                </a:lnTo>
                <a:lnTo>
                  <a:pt x="728" y="1101"/>
                </a:lnTo>
                <a:lnTo>
                  <a:pt x="719" y="1095"/>
                </a:lnTo>
                <a:lnTo>
                  <a:pt x="706" y="1082"/>
                </a:lnTo>
                <a:lnTo>
                  <a:pt x="697" y="1066"/>
                </a:lnTo>
                <a:lnTo>
                  <a:pt x="692" y="1049"/>
                </a:lnTo>
                <a:lnTo>
                  <a:pt x="692" y="1031"/>
                </a:lnTo>
                <a:lnTo>
                  <a:pt x="653" y="991"/>
                </a:lnTo>
                <a:lnTo>
                  <a:pt x="620" y="950"/>
                </a:lnTo>
                <a:lnTo>
                  <a:pt x="593" y="908"/>
                </a:lnTo>
                <a:lnTo>
                  <a:pt x="570" y="863"/>
                </a:lnTo>
                <a:lnTo>
                  <a:pt x="555" y="819"/>
                </a:lnTo>
                <a:lnTo>
                  <a:pt x="546" y="773"/>
                </a:lnTo>
                <a:lnTo>
                  <a:pt x="542" y="726"/>
                </a:lnTo>
                <a:lnTo>
                  <a:pt x="545" y="681"/>
                </a:lnTo>
                <a:lnTo>
                  <a:pt x="552" y="637"/>
                </a:lnTo>
                <a:lnTo>
                  <a:pt x="565" y="592"/>
                </a:lnTo>
                <a:lnTo>
                  <a:pt x="582" y="546"/>
                </a:lnTo>
                <a:lnTo>
                  <a:pt x="604" y="502"/>
                </a:lnTo>
                <a:lnTo>
                  <a:pt x="631" y="458"/>
                </a:lnTo>
                <a:lnTo>
                  <a:pt x="666" y="409"/>
                </a:lnTo>
                <a:lnTo>
                  <a:pt x="706" y="360"/>
                </a:lnTo>
                <a:lnTo>
                  <a:pt x="751" y="314"/>
                </a:lnTo>
                <a:lnTo>
                  <a:pt x="802" y="270"/>
                </a:lnTo>
                <a:lnTo>
                  <a:pt x="857" y="227"/>
                </a:lnTo>
                <a:lnTo>
                  <a:pt x="919" y="185"/>
                </a:lnTo>
                <a:lnTo>
                  <a:pt x="986" y="148"/>
                </a:lnTo>
                <a:lnTo>
                  <a:pt x="1054" y="114"/>
                </a:lnTo>
                <a:lnTo>
                  <a:pt x="1126" y="85"/>
                </a:lnTo>
                <a:lnTo>
                  <a:pt x="1198" y="59"/>
                </a:lnTo>
                <a:lnTo>
                  <a:pt x="1274" y="38"/>
                </a:lnTo>
                <a:lnTo>
                  <a:pt x="1350" y="21"/>
                </a:lnTo>
                <a:lnTo>
                  <a:pt x="1428" y="10"/>
                </a:lnTo>
                <a:lnTo>
                  <a:pt x="1506" y="3"/>
                </a:lnTo>
                <a:lnTo>
                  <a:pt x="158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Freeform 12"/>
          <p:cNvSpPr>
            <a:spLocks noEditPoints="1"/>
          </p:cNvSpPr>
          <p:nvPr/>
        </p:nvSpPr>
        <p:spPr bwMode="auto">
          <a:xfrm>
            <a:off x="4678487" y="3228517"/>
            <a:ext cx="560387" cy="585787"/>
          </a:xfrm>
          <a:custGeom>
            <a:avLst/>
            <a:gdLst>
              <a:gd name="T0" fmla="*/ 2984 w 3178"/>
              <a:gd name="T1" fmla="*/ 2991 h 3321"/>
              <a:gd name="T2" fmla="*/ 160 w 3178"/>
              <a:gd name="T3" fmla="*/ 3045 h 3321"/>
              <a:gd name="T4" fmla="*/ 1836 w 3178"/>
              <a:gd name="T5" fmla="*/ 2883 h 3321"/>
              <a:gd name="T6" fmla="*/ 1293 w 3178"/>
              <a:gd name="T7" fmla="*/ 2872 h 3321"/>
              <a:gd name="T8" fmla="*/ 2155 w 3178"/>
              <a:gd name="T9" fmla="*/ 2754 h 3321"/>
              <a:gd name="T10" fmla="*/ 2634 w 3178"/>
              <a:gd name="T11" fmla="*/ 2829 h 3321"/>
              <a:gd name="T12" fmla="*/ 910 w 3178"/>
              <a:gd name="T13" fmla="*/ 2658 h 3321"/>
              <a:gd name="T14" fmla="*/ 517 w 3178"/>
              <a:gd name="T15" fmla="*/ 2841 h 3321"/>
              <a:gd name="T16" fmla="*/ 990 w 3178"/>
              <a:gd name="T17" fmla="*/ 2731 h 3321"/>
              <a:gd name="T18" fmla="*/ 1713 w 3178"/>
              <a:gd name="T19" fmla="*/ 2612 h 3321"/>
              <a:gd name="T20" fmla="*/ 1334 w 3178"/>
              <a:gd name="T21" fmla="*/ 2556 h 3321"/>
              <a:gd name="T22" fmla="*/ 1589 w 3178"/>
              <a:gd name="T23" fmla="*/ 2768 h 3321"/>
              <a:gd name="T24" fmla="*/ 2096 w 3178"/>
              <a:gd name="T25" fmla="*/ 2364 h 3321"/>
              <a:gd name="T26" fmla="*/ 2110 w 3178"/>
              <a:gd name="T27" fmla="*/ 2502 h 3321"/>
              <a:gd name="T28" fmla="*/ 1068 w 3178"/>
              <a:gd name="T29" fmla="*/ 2502 h 3321"/>
              <a:gd name="T30" fmla="*/ 1105 w 3178"/>
              <a:gd name="T31" fmla="*/ 2387 h 3321"/>
              <a:gd name="T32" fmla="*/ 1491 w 3178"/>
              <a:gd name="T33" fmla="*/ 2475 h 3321"/>
              <a:gd name="T34" fmla="*/ 1802 w 3178"/>
              <a:gd name="T35" fmla="*/ 2420 h 3321"/>
              <a:gd name="T36" fmla="*/ 1588 w 3178"/>
              <a:gd name="T37" fmla="*/ 1177 h 3321"/>
              <a:gd name="T38" fmla="*/ 2196 w 3178"/>
              <a:gd name="T39" fmla="*/ 1113 h 3321"/>
              <a:gd name="T40" fmla="*/ 2209 w 3178"/>
              <a:gd name="T41" fmla="*/ 1992 h 3321"/>
              <a:gd name="T42" fmla="*/ 2335 w 3178"/>
              <a:gd name="T43" fmla="*/ 1380 h 3321"/>
              <a:gd name="T44" fmla="*/ 837 w 3178"/>
              <a:gd name="T45" fmla="*/ 1586 h 3321"/>
              <a:gd name="T46" fmla="*/ 1105 w 3178"/>
              <a:gd name="T47" fmla="*/ 2187 h 3321"/>
              <a:gd name="T48" fmla="*/ 2076 w 3178"/>
              <a:gd name="T49" fmla="*/ 747 h 3321"/>
              <a:gd name="T50" fmla="*/ 2283 w 3178"/>
              <a:gd name="T51" fmla="*/ 952 h 3321"/>
              <a:gd name="T52" fmla="*/ 2305 w 3178"/>
              <a:gd name="T53" fmla="*/ 855 h 3321"/>
              <a:gd name="T54" fmla="*/ 1105 w 3178"/>
              <a:gd name="T55" fmla="*/ 604 h 3321"/>
              <a:gd name="T56" fmla="*/ 831 w 3178"/>
              <a:gd name="T57" fmla="*/ 1001 h 3321"/>
              <a:gd name="T58" fmla="*/ 1051 w 3178"/>
              <a:gd name="T59" fmla="*/ 984 h 3321"/>
              <a:gd name="T60" fmla="*/ 1532 w 3178"/>
              <a:gd name="T61" fmla="*/ 441 h 3321"/>
              <a:gd name="T62" fmla="*/ 1443 w 3178"/>
              <a:gd name="T63" fmla="*/ 1035 h 3321"/>
              <a:gd name="T64" fmla="*/ 1925 w 3178"/>
              <a:gd name="T65" fmla="*/ 750 h 3321"/>
              <a:gd name="T66" fmla="*/ 1937 w 3178"/>
              <a:gd name="T67" fmla="*/ 419 h 3321"/>
              <a:gd name="T68" fmla="*/ 1244 w 3178"/>
              <a:gd name="T69" fmla="*/ 69 h 3321"/>
              <a:gd name="T70" fmla="*/ 1826 w 3178"/>
              <a:gd name="T71" fmla="*/ 277 h 3321"/>
              <a:gd name="T72" fmla="*/ 2006 w 3178"/>
              <a:gd name="T73" fmla="*/ 0 h 3321"/>
              <a:gd name="T74" fmla="*/ 2137 w 3178"/>
              <a:gd name="T75" fmla="*/ 305 h 3321"/>
              <a:gd name="T76" fmla="*/ 2152 w 3178"/>
              <a:gd name="T77" fmla="*/ 390 h 3321"/>
              <a:gd name="T78" fmla="*/ 2157 w 3178"/>
              <a:gd name="T79" fmla="*/ 620 h 3321"/>
              <a:gd name="T80" fmla="*/ 2406 w 3178"/>
              <a:gd name="T81" fmla="*/ 760 h 3321"/>
              <a:gd name="T82" fmla="*/ 2524 w 3178"/>
              <a:gd name="T83" fmla="*/ 1121 h 3321"/>
              <a:gd name="T84" fmla="*/ 2496 w 3178"/>
              <a:gd name="T85" fmla="*/ 1454 h 3321"/>
              <a:gd name="T86" fmla="*/ 2456 w 3178"/>
              <a:gd name="T87" fmla="*/ 1742 h 3321"/>
              <a:gd name="T88" fmla="*/ 2236 w 3178"/>
              <a:gd name="T89" fmla="*/ 2445 h 3321"/>
              <a:gd name="T90" fmla="*/ 2347 w 3178"/>
              <a:gd name="T91" fmla="*/ 2544 h 3321"/>
              <a:gd name="T92" fmla="*/ 2674 w 3178"/>
              <a:gd name="T93" fmla="*/ 2694 h 3321"/>
              <a:gd name="T94" fmla="*/ 2820 w 3178"/>
              <a:gd name="T95" fmla="*/ 3 h 3321"/>
              <a:gd name="T96" fmla="*/ 2916 w 3178"/>
              <a:gd name="T97" fmla="*/ 2783 h 3321"/>
              <a:gd name="T98" fmla="*/ 3168 w 3178"/>
              <a:gd name="T99" fmla="*/ 3056 h 3321"/>
              <a:gd name="T100" fmla="*/ 39 w 3178"/>
              <a:gd name="T101" fmla="*/ 2976 h 3321"/>
              <a:gd name="T102" fmla="*/ 274 w 3178"/>
              <a:gd name="T103" fmla="*/ 69 h 3321"/>
              <a:gd name="T104" fmla="*/ 392 w 3178"/>
              <a:gd name="T105" fmla="*/ 20 h 3321"/>
              <a:gd name="T106" fmla="*/ 556 w 3178"/>
              <a:gd name="T107" fmla="*/ 2670 h 3321"/>
              <a:gd name="T108" fmla="*/ 877 w 3178"/>
              <a:gd name="T109" fmla="*/ 2513 h 3321"/>
              <a:gd name="T110" fmla="*/ 902 w 3178"/>
              <a:gd name="T111" fmla="*/ 2147 h 3321"/>
              <a:gd name="T112" fmla="*/ 699 w 3178"/>
              <a:gd name="T113" fmla="*/ 1596 h 3321"/>
              <a:gd name="T114" fmla="*/ 671 w 3178"/>
              <a:gd name="T115" fmla="*/ 1383 h 3321"/>
              <a:gd name="T116" fmla="*/ 700 w 3178"/>
              <a:gd name="T117" fmla="*/ 955 h 3321"/>
              <a:gd name="T118" fmla="*/ 968 w 3178"/>
              <a:gd name="T119" fmla="*/ 534 h 3321"/>
              <a:gd name="T120" fmla="*/ 1156 w 3178"/>
              <a:gd name="T121" fmla="*/ 3 h 3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78" h="3321">
                <a:moveTo>
                  <a:pt x="2908" y="2929"/>
                </a:moveTo>
                <a:lnTo>
                  <a:pt x="2908" y="3183"/>
                </a:lnTo>
                <a:lnTo>
                  <a:pt x="3039" y="3183"/>
                </a:lnTo>
                <a:lnTo>
                  <a:pt x="3039" y="3143"/>
                </a:lnTo>
                <a:lnTo>
                  <a:pt x="3037" y="3110"/>
                </a:lnTo>
                <a:lnTo>
                  <a:pt x="3030" y="3076"/>
                </a:lnTo>
                <a:lnTo>
                  <a:pt x="3019" y="3046"/>
                </a:lnTo>
                <a:lnTo>
                  <a:pt x="3004" y="3017"/>
                </a:lnTo>
                <a:lnTo>
                  <a:pt x="2984" y="2991"/>
                </a:lnTo>
                <a:lnTo>
                  <a:pt x="2962" y="2967"/>
                </a:lnTo>
                <a:lnTo>
                  <a:pt x="2936" y="2947"/>
                </a:lnTo>
                <a:lnTo>
                  <a:pt x="2908" y="2929"/>
                </a:lnTo>
                <a:close/>
                <a:moveTo>
                  <a:pt x="274" y="2928"/>
                </a:moveTo>
                <a:lnTo>
                  <a:pt x="244" y="2945"/>
                </a:lnTo>
                <a:lnTo>
                  <a:pt x="218" y="2965"/>
                </a:lnTo>
                <a:lnTo>
                  <a:pt x="195" y="2989"/>
                </a:lnTo>
                <a:lnTo>
                  <a:pt x="175" y="3016"/>
                </a:lnTo>
                <a:lnTo>
                  <a:pt x="160" y="3045"/>
                </a:lnTo>
                <a:lnTo>
                  <a:pt x="148" y="3076"/>
                </a:lnTo>
                <a:lnTo>
                  <a:pt x="141" y="3109"/>
                </a:lnTo>
                <a:lnTo>
                  <a:pt x="139" y="3143"/>
                </a:lnTo>
                <a:lnTo>
                  <a:pt x="139" y="3183"/>
                </a:lnTo>
                <a:lnTo>
                  <a:pt x="274" y="3183"/>
                </a:lnTo>
                <a:lnTo>
                  <a:pt x="274" y="2928"/>
                </a:lnTo>
                <a:close/>
                <a:moveTo>
                  <a:pt x="1937" y="2858"/>
                </a:moveTo>
                <a:lnTo>
                  <a:pt x="1888" y="2871"/>
                </a:lnTo>
                <a:lnTo>
                  <a:pt x="1836" y="2883"/>
                </a:lnTo>
                <a:lnTo>
                  <a:pt x="1780" y="2893"/>
                </a:lnTo>
                <a:lnTo>
                  <a:pt x="1720" y="2900"/>
                </a:lnTo>
                <a:lnTo>
                  <a:pt x="1657" y="2904"/>
                </a:lnTo>
                <a:lnTo>
                  <a:pt x="1589" y="2906"/>
                </a:lnTo>
                <a:lnTo>
                  <a:pt x="1522" y="2904"/>
                </a:lnTo>
                <a:lnTo>
                  <a:pt x="1460" y="2900"/>
                </a:lnTo>
                <a:lnTo>
                  <a:pt x="1400" y="2893"/>
                </a:lnTo>
                <a:lnTo>
                  <a:pt x="1345" y="2884"/>
                </a:lnTo>
                <a:lnTo>
                  <a:pt x="1293" y="2872"/>
                </a:lnTo>
                <a:lnTo>
                  <a:pt x="1244" y="2859"/>
                </a:lnTo>
                <a:lnTo>
                  <a:pt x="1244" y="3183"/>
                </a:lnTo>
                <a:lnTo>
                  <a:pt x="1937" y="3183"/>
                </a:lnTo>
                <a:lnTo>
                  <a:pt x="1937" y="2858"/>
                </a:lnTo>
                <a:close/>
                <a:moveTo>
                  <a:pt x="2268" y="2658"/>
                </a:moveTo>
                <a:lnTo>
                  <a:pt x="2244" y="2681"/>
                </a:lnTo>
                <a:lnTo>
                  <a:pt x="2218" y="2705"/>
                </a:lnTo>
                <a:lnTo>
                  <a:pt x="2189" y="2730"/>
                </a:lnTo>
                <a:lnTo>
                  <a:pt x="2155" y="2754"/>
                </a:lnTo>
                <a:lnTo>
                  <a:pt x="2117" y="2779"/>
                </a:lnTo>
                <a:lnTo>
                  <a:pt x="2076" y="2802"/>
                </a:lnTo>
                <a:lnTo>
                  <a:pt x="2076" y="3183"/>
                </a:lnTo>
                <a:lnTo>
                  <a:pt x="2769" y="3183"/>
                </a:lnTo>
                <a:lnTo>
                  <a:pt x="2769" y="2883"/>
                </a:lnTo>
                <a:lnTo>
                  <a:pt x="2728" y="2869"/>
                </a:lnTo>
                <a:lnTo>
                  <a:pt x="2693" y="2855"/>
                </a:lnTo>
                <a:lnTo>
                  <a:pt x="2662" y="2841"/>
                </a:lnTo>
                <a:lnTo>
                  <a:pt x="2634" y="2829"/>
                </a:lnTo>
                <a:lnTo>
                  <a:pt x="2608" y="2816"/>
                </a:lnTo>
                <a:lnTo>
                  <a:pt x="2577" y="2802"/>
                </a:lnTo>
                <a:lnTo>
                  <a:pt x="2548" y="2790"/>
                </a:lnTo>
                <a:lnTo>
                  <a:pt x="2493" y="2769"/>
                </a:lnTo>
                <a:lnTo>
                  <a:pt x="2437" y="2744"/>
                </a:lnTo>
                <a:lnTo>
                  <a:pt x="2378" y="2718"/>
                </a:lnTo>
                <a:lnTo>
                  <a:pt x="2322" y="2689"/>
                </a:lnTo>
                <a:lnTo>
                  <a:pt x="2268" y="2658"/>
                </a:lnTo>
                <a:close/>
                <a:moveTo>
                  <a:pt x="910" y="2658"/>
                </a:moveTo>
                <a:lnTo>
                  <a:pt x="856" y="2689"/>
                </a:lnTo>
                <a:lnTo>
                  <a:pt x="800" y="2718"/>
                </a:lnTo>
                <a:lnTo>
                  <a:pt x="741" y="2744"/>
                </a:lnTo>
                <a:lnTo>
                  <a:pt x="685" y="2769"/>
                </a:lnTo>
                <a:lnTo>
                  <a:pt x="630" y="2790"/>
                </a:lnTo>
                <a:lnTo>
                  <a:pt x="601" y="2802"/>
                </a:lnTo>
                <a:lnTo>
                  <a:pt x="570" y="2816"/>
                </a:lnTo>
                <a:lnTo>
                  <a:pt x="544" y="2828"/>
                </a:lnTo>
                <a:lnTo>
                  <a:pt x="517" y="2841"/>
                </a:lnTo>
                <a:lnTo>
                  <a:pt x="486" y="2854"/>
                </a:lnTo>
                <a:lnTo>
                  <a:pt x="452" y="2868"/>
                </a:lnTo>
                <a:lnTo>
                  <a:pt x="412" y="2882"/>
                </a:lnTo>
                <a:lnTo>
                  <a:pt x="412" y="3183"/>
                </a:lnTo>
                <a:lnTo>
                  <a:pt x="1105" y="3183"/>
                </a:lnTo>
                <a:lnTo>
                  <a:pt x="1105" y="2804"/>
                </a:lnTo>
                <a:lnTo>
                  <a:pt x="1063" y="2781"/>
                </a:lnTo>
                <a:lnTo>
                  <a:pt x="1024" y="2755"/>
                </a:lnTo>
                <a:lnTo>
                  <a:pt x="990" y="2731"/>
                </a:lnTo>
                <a:lnTo>
                  <a:pt x="960" y="2706"/>
                </a:lnTo>
                <a:lnTo>
                  <a:pt x="934" y="2681"/>
                </a:lnTo>
                <a:lnTo>
                  <a:pt x="910" y="2658"/>
                </a:lnTo>
                <a:close/>
                <a:moveTo>
                  <a:pt x="1937" y="2498"/>
                </a:moveTo>
                <a:lnTo>
                  <a:pt x="1891" y="2528"/>
                </a:lnTo>
                <a:lnTo>
                  <a:pt x="1846" y="2554"/>
                </a:lnTo>
                <a:lnTo>
                  <a:pt x="1801" y="2577"/>
                </a:lnTo>
                <a:lnTo>
                  <a:pt x="1756" y="2596"/>
                </a:lnTo>
                <a:lnTo>
                  <a:pt x="1713" y="2612"/>
                </a:lnTo>
                <a:lnTo>
                  <a:pt x="1670" y="2624"/>
                </a:lnTo>
                <a:lnTo>
                  <a:pt x="1628" y="2630"/>
                </a:lnTo>
                <a:lnTo>
                  <a:pt x="1589" y="2633"/>
                </a:lnTo>
                <a:lnTo>
                  <a:pt x="1550" y="2630"/>
                </a:lnTo>
                <a:lnTo>
                  <a:pt x="1508" y="2624"/>
                </a:lnTo>
                <a:lnTo>
                  <a:pt x="1467" y="2613"/>
                </a:lnTo>
                <a:lnTo>
                  <a:pt x="1424" y="2597"/>
                </a:lnTo>
                <a:lnTo>
                  <a:pt x="1379" y="2578"/>
                </a:lnTo>
                <a:lnTo>
                  <a:pt x="1334" y="2556"/>
                </a:lnTo>
                <a:lnTo>
                  <a:pt x="1290" y="2530"/>
                </a:lnTo>
                <a:lnTo>
                  <a:pt x="1244" y="2500"/>
                </a:lnTo>
                <a:lnTo>
                  <a:pt x="1244" y="2712"/>
                </a:lnTo>
                <a:lnTo>
                  <a:pt x="1296" y="2729"/>
                </a:lnTo>
                <a:lnTo>
                  <a:pt x="1349" y="2743"/>
                </a:lnTo>
                <a:lnTo>
                  <a:pt x="1405" y="2753"/>
                </a:lnTo>
                <a:lnTo>
                  <a:pt x="1464" y="2761"/>
                </a:lnTo>
                <a:lnTo>
                  <a:pt x="1525" y="2766"/>
                </a:lnTo>
                <a:lnTo>
                  <a:pt x="1589" y="2768"/>
                </a:lnTo>
                <a:lnTo>
                  <a:pt x="1649" y="2766"/>
                </a:lnTo>
                <a:lnTo>
                  <a:pt x="1707" y="2762"/>
                </a:lnTo>
                <a:lnTo>
                  <a:pt x="1760" y="2755"/>
                </a:lnTo>
                <a:lnTo>
                  <a:pt x="1810" y="2747"/>
                </a:lnTo>
                <a:lnTo>
                  <a:pt x="1855" y="2736"/>
                </a:lnTo>
                <a:lnTo>
                  <a:pt x="1899" y="2724"/>
                </a:lnTo>
                <a:lnTo>
                  <a:pt x="1937" y="2711"/>
                </a:lnTo>
                <a:lnTo>
                  <a:pt x="1937" y="2498"/>
                </a:lnTo>
                <a:close/>
                <a:moveTo>
                  <a:pt x="2096" y="2364"/>
                </a:moveTo>
                <a:lnTo>
                  <a:pt x="2076" y="2384"/>
                </a:lnTo>
                <a:lnTo>
                  <a:pt x="2076" y="2641"/>
                </a:lnTo>
                <a:lnTo>
                  <a:pt x="2101" y="2622"/>
                </a:lnTo>
                <a:lnTo>
                  <a:pt x="2132" y="2596"/>
                </a:lnTo>
                <a:lnTo>
                  <a:pt x="2159" y="2571"/>
                </a:lnTo>
                <a:lnTo>
                  <a:pt x="2133" y="2541"/>
                </a:lnTo>
                <a:lnTo>
                  <a:pt x="2113" y="2510"/>
                </a:lnTo>
                <a:lnTo>
                  <a:pt x="2111" y="2506"/>
                </a:lnTo>
                <a:lnTo>
                  <a:pt x="2110" y="2502"/>
                </a:lnTo>
                <a:lnTo>
                  <a:pt x="2108" y="2500"/>
                </a:lnTo>
                <a:lnTo>
                  <a:pt x="2097" y="2474"/>
                </a:lnTo>
                <a:lnTo>
                  <a:pt x="2096" y="2444"/>
                </a:lnTo>
                <a:lnTo>
                  <a:pt x="2096" y="2364"/>
                </a:lnTo>
                <a:close/>
                <a:moveTo>
                  <a:pt x="1082" y="2364"/>
                </a:moveTo>
                <a:lnTo>
                  <a:pt x="1081" y="2444"/>
                </a:lnTo>
                <a:lnTo>
                  <a:pt x="1081" y="2474"/>
                </a:lnTo>
                <a:lnTo>
                  <a:pt x="1070" y="2499"/>
                </a:lnTo>
                <a:lnTo>
                  <a:pt x="1068" y="2502"/>
                </a:lnTo>
                <a:lnTo>
                  <a:pt x="1067" y="2506"/>
                </a:lnTo>
                <a:lnTo>
                  <a:pt x="1064" y="2511"/>
                </a:lnTo>
                <a:lnTo>
                  <a:pt x="1045" y="2542"/>
                </a:lnTo>
                <a:lnTo>
                  <a:pt x="1019" y="2571"/>
                </a:lnTo>
                <a:lnTo>
                  <a:pt x="1038" y="2589"/>
                </a:lnTo>
                <a:lnTo>
                  <a:pt x="1060" y="2608"/>
                </a:lnTo>
                <a:lnTo>
                  <a:pt x="1084" y="2628"/>
                </a:lnTo>
                <a:lnTo>
                  <a:pt x="1105" y="2643"/>
                </a:lnTo>
                <a:lnTo>
                  <a:pt x="1105" y="2387"/>
                </a:lnTo>
                <a:lnTo>
                  <a:pt x="1082" y="2364"/>
                </a:lnTo>
                <a:close/>
                <a:moveTo>
                  <a:pt x="1244" y="1155"/>
                </a:moveTo>
                <a:lnTo>
                  <a:pt x="1244" y="2326"/>
                </a:lnTo>
                <a:lnTo>
                  <a:pt x="1288" y="2361"/>
                </a:lnTo>
                <a:lnTo>
                  <a:pt x="1332" y="2392"/>
                </a:lnTo>
                <a:lnTo>
                  <a:pt x="1376" y="2420"/>
                </a:lnTo>
                <a:lnTo>
                  <a:pt x="1416" y="2442"/>
                </a:lnTo>
                <a:lnTo>
                  <a:pt x="1454" y="2461"/>
                </a:lnTo>
                <a:lnTo>
                  <a:pt x="1491" y="2475"/>
                </a:lnTo>
                <a:lnTo>
                  <a:pt x="1526" y="2486"/>
                </a:lnTo>
                <a:lnTo>
                  <a:pt x="1559" y="2492"/>
                </a:lnTo>
                <a:lnTo>
                  <a:pt x="1589" y="2494"/>
                </a:lnTo>
                <a:lnTo>
                  <a:pt x="1619" y="2492"/>
                </a:lnTo>
                <a:lnTo>
                  <a:pt x="1652" y="2486"/>
                </a:lnTo>
                <a:lnTo>
                  <a:pt x="1687" y="2475"/>
                </a:lnTo>
                <a:lnTo>
                  <a:pt x="1724" y="2461"/>
                </a:lnTo>
                <a:lnTo>
                  <a:pt x="1762" y="2442"/>
                </a:lnTo>
                <a:lnTo>
                  <a:pt x="1802" y="2420"/>
                </a:lnTo>
                <a:lnTo>
                  <a:pt x="1847" y="2392"/>
                </a:lnTo>
                <a:lnTo>
                  <a:pt x="1892" y="2359"/>
                </a:lnTo>
                <a:lnTo>
                  <a:pt x="1937" y="2323"/>
                </a:lnTo>
                <a:lnTo>
                  <a:pt x="1937" y="2323"/>
                </a:lnTo>
                <a:lnTo>
                  <a:pt x="1937" y="1155"/>
                </a:lnTo>
                <a:lnTo>
                  <a:pt x="1857" y="1164"/>
                </a:lnTo>
                <a:lnTo>
                  <a:pt x="1770" y="1171"/>
                </a:lnTo>
                <a:lnTo>
                  <a:pt x="1681" y="1176"/>
                </a:lnTo>
                <a:lnTo>
                  <a:pt x="1588" y="1177"/>
                </a:lnTo>
                <a:lnTo>
                  <a:pt x="1515" y="1176"/>
                </a:lnTo>
                <a:lnTo>
                  <a:pt x="1443" y="1173"/>
                </a:lnTo>
                <a:lnTo>
                  <a:pt x="1373" y="1168"/>
                </a:lnTo>
                <a:lnTo>
                  <a:pt x="1307" y="1162"/>
                </a:lnTo>
                <a:lnTo>
                  <a:pt x="1244" y="1155"/>
                </a:lnTo>
                <a:close/>
                <a:moveTo>
                  <a:pt x="2218" y="1109"/>
                </a:moveTo>
                <a:lnTo>
                  <a:pt x="2215" y="1109"/>
                </a:lnTo>
                <a:lnTo>
                  <a:pt x="2208" y="1111"/>
                </a:lnTo>
                <a:lnTo>
                  <a:pt x="2196" y="1113"/>
                </a:lnTo>
                <a:lnTo>
                  <a:pt x="2180" y="1117"/>
                </a:lnTo>
                <a:lnTo>
                  <a:pt x="2160" y="1120"/>
                </a:lnTo>
                <a:lnTo>
                  <a:pt x="2134" y="1125"/>
                </a:lnTo>
                <a:lnTo>
                  <a:pt x="2107" y="1130"/>
                </a:lnTo>
                <a:lnTo>
                  <a:pt x="2076" y="1135"/>
                </a:lnTo>
                <a:lnTo>
                  <a:pt x="2076" y="2183"/>
                </a:lnTo>
                <a:lnTo>
                  <a:pt x="2124" y="2120"/>
                </a:lnTo>
                <a:lnTo>
                  <a:pt x="2170" y="2057"/>
                </a:lnTo>
                <a:lnTo>
                  <a:pt x="2209" y="1992"/>
                </a:lnTo>
                <a:lnTo>
                  <a:pt x="2244" y="1925"/>
                </a:lnTo>
                <a:lnTo>
                  <a:pt x="2274" y="1858"/>
                </a:lnTo>
                <a:lnTo>
                  <a:pt x="2299" y="1789"/>
                </a:lnTo>
                <a:lnTo>
                  <a:pt x="2319" y="1722"/>
                </a:lnTo>
                <a:lnTo>
                  <a:pt x="2333" y="1653"/>
                </a:lnTo>
                <a:lnTo>
                  <a:pt x="2341" y="1586"/>
                </a:lnTo>
                <a:lnTo>
                  <a:pt x="2344" y="1519"/>
                </a:lnTo>
                <a:lnTo>
                  <a:pt x="2342" y="1448"/>
                </a:lnTo>
                <a:lnTo>
                  <a:pt x="2335" y="1380"/>
                </a:lnTo>
                <a:lnTo>
                  <a:pt x="2324" y="1313"/>
                </a:lnTo>
                <a:lnTo>
                  <a:pt x="2308" y="1248"/>
                </a:lnTo>
                <a:lnTo>
                  <a:pt x="2218" y="1109"/>
                </a:lnTo>
                <a:close/>
                <a:moveTo>
                  <a:pt x="971" y="1109"/>
                </a:moveTo>
                <a:lnTo>
                  <a:pt x="853" y="1319"/>
                </a:lnTo>
                <a:lnTo>
                  <a:pt x="842" y="1384"/>
                </a:lnTo>
                <a:lnTo>
                  <a:pt x="836" y="1450"/>
                </a:lnTo>
                <a:lnTo>
                  <a:pt x="834" y="1519"/>
                </a:lnTo>
                <a:lnTo>
                  <a:pt x="837" y="1586"/>
                </a:lnTo>
                <a:lnTo>
                  <a:pt x="846" y="1654"/>
                </a:lnTo>
                <a:lnTo>
                  <a:pt x="860" y="1723"/>
                </a:lnTo>
                <a:lnTo>
                  <a:pt x="879" y="1791"/>
                </a:lnTo>
                <a:lnTo>
                  <a:pt x="904" y="1860"/>
                </a:lnTo>
                <a:lnTo>
                  <a:pt x="936" y="1928"/>
                </a:lnTo>
                <a:lnTo>
                  <a:pt x="971" y="1995"/>
                </a:lnTo>
                <a:lnTo>
                  <a:pt x="1011" y="2060"/>
                </a:lnTo>
                <a:lnTo>
                  <a:pt x="1056" y="2124"/>
                </a:lnTo>
                <a:lnTo>
                  <a:pt x="1105" y="2187"/>
                </a:lnTo>
                <a:lnTo>
                  <a:pt x="1105" y="1135"/>
                </a:lnTo>
                <a:lnTo>
                  <a:pt x="1072" y="1129"/>
                </a:lnTo>
                <a:lnTo>
                  <a:pt x="1043" y="1123"/>
                </a:lnTo>
                <a:lnTo>
                  <a:pt x="1017" y="1118"/>
                </a:lnTo>
                <a:lnTo>
                  <a:pt x="997" y="1114"/>
                </a:lnTo>
                <a:lnTo>
                  <a:pt x="983" y="1111"/>
                </a:lnTo>
                <a:lnTo>
                  <a:pt x="974" y="1109"/>
                </a:lnTo>
                <a:lnTo>
                  <a:pt x="971" y="1109"/>
                </a:lnTo>
                <a:close/>
                <a:moveTo>
                  <a:pt x="2076" y="747"/>
                </a:moveTo>
                <a:lnTo>
                  <a:pt x="2076" y="995"/>
                </a:lnTo>
                <a:lnTo>
                  <a:pt x="2103" y="990"/>
                </a:lnTo>
                <a:lnTo>
                  <a:pt x="2127" y="985"/>
                </a:lnTo>
                <a:lnTo>
                  <a:pt x="2149" y="982"/>
                </a:lnTo>
                <a:lnTo>
                  <a:pt x="2165" y="978"/>
                </a:lnTo>
                <a:lnTo>
                  <a:pt x="2177" y="976"/>
                </a:lnTo>
                <a:lnTo>
                  <a:pt x="2185" y="974"/>
                </a:lnTo>
                <a:lnTo>
                  <a:pt x="2188" y="974"/>
                </a:lnTo>
                <a:lnTo>
                  <a:pt x="2283" y="952"/>
                </a:lnTo>
                <a:lnTo>
                  <a:pt x="2335" y="1034"/>
                </a:lnTo>
                <a:lnTo>
                  <a:pt x="2385" y="1111"/>
                </a:lnTo>
                <a:lnTo>
                  <a:pt x="2380" y="1067"/>
                </a:lnTo>
                <a:lnTo>
                  <a:pt x="2374" y="1024"/>
                </a:lnTo>
                <a:lnTo>
                  <a:pt x="2366" y="986"/>
                </a:lnTo>
                <a:lnTo>
                  <a:pt x="2355" y="951"/>
                </a:lnTo>
                <a:lnTo>
                  <a:pt x="2343" y="918"/>
                </a:lnTo>
                <a:lnTo>
                  <a:pt x="2326" y="885"/>
                </a:lnTo>
                <a:lnTo>
                  <a:pt x="2305" y="855"/>
                </a:lnTo>
                <a:lnTo>
                  <a:pt x="2281" y="829"/>
                </a:lnTo>
                <a:lnTo>
                  <a:pt x="2251" y="806"/>
                </a:lnTo>
                <a:lnTo>
                  <a:pt x="2218" y="787"/>
                </a:lnTo>
                <a:lnTo>
                  <a:pt x="2181" y="771"/>
                </a:lnTo>
                <a:lnTo>
                  <a:pt x="2151" y="761"/>
                </a:lnTo>
                <a:lnTo>
                  <a:pt x="2121" y="754"/>
                </a:lnTo>
                <a:lnTo>
                  <a:pt x="2096" y="750"/>
                </a:lnTo>
                <a:lnTo>
                  <a:pt x="2076" y="747"/>
                </a:lnTo>
                <a:close/>
                <a:moveTo>
                  <a:pt x="1105" y="604"/>
                </a:moveTo>
                <a:lnTo>
                  <a:pt x="1063" y="636"/>
                </a:lnTo>
                <a:lnTo>
                  <a:pt x="1022" y="670"/>
                </a:lnTo>
                <a:lnTo>
                  <a:pt x="982" y="713"/>
                </a:lnTo>
                <a:lnTo>
                  <a:pt x="945" y="758"/>
                </a:lnTo>
                <a:lnTo>
                  <a:pt x="911" y="807"/>
                </a:lnTo>
                <a:lnTo>
                  <a:pt x="882" y="858"/>
                </a:lnTo>
                <a:lnTo>
                  <a:pt x="858" y="914"/>
                </a:lnTo>
                <a:lnTo>
                  <a:pt x="843" y="955"/>
                </a:lnTo>
                <a:lnTo>
                  <a:pt x="831" y="1001"/>
                </a:lnTo>
                <a:lnTo>
                  <a:pt x="821" y="1052"/>
                </a:lnTo>
                <a:lnTo>
                  <a:pt x="814" y="1106"/>
                </a:lnTo>
                <a:lnTo>
                  <a:pt x="850" y="1042"/>
                </a:lnTo>
                <a:lnTo>
                  <a:pt x="900" y="950"/>
                </a:lnTo>
                <a:lnTo>
                  <a:pt x="1002" y="974"/>
                </a:lnTo>
                <a:lnTo>
                  <a:pt x="1006" y="975"/>
                </a:lnTo>
                <a:lnTo>
                  <a:pt x="1015" y="977"/>
                </a:lnTo>
                <a:lnTo>
                  <a:pt x="1030" y="980"/>
                </a:lnTo>
                <a:lnTo>
                  <a:pt x="1051" y="984"/>
                </a:lnTo>
                <a:lnTo>
                  <a:pt x="1076" y="989"/>
                </a:lnTo>
                <a:lnTo>
                  <a:pt x="1105" y="994"/>
                </a:lnTo>
                <a:lnTo>
                  <a:pt x="1105" y="604"/>
                </a:lnTo>
                <a:close/>
                <a:moveTo>
                  <a:pt x="1826" y="416"/>
                </a:moveTo>
                <a:lnTo>
                  <a:pt x="1775" y="417"/>
                </a:lnTo>
                <a:lnTo>
                  <a:pt x="1719" y="419"/>
                </a:lnTo>
                <a:lnTo>
                  <a:pt x="1659" y="424"/>
                </a:lnTo>
                <a:lnTo>
                  <a:pt x="1596" y="431"/>
                </a:lnTo>
                <a:lnTo>
                  <a:pt x="1532" y="441"/>
                </a:lnTo>
                <a:lnTo>
                  <a:pt x="1465" y="454"/>
                </a:lnTo>
                <a:lnTo>
                  <a:pt x="1397" y="471"/>
                </a:lnTo>
                <a:lnTo>
                  <a:pt x="1330" y="492"/>
                </a:lnTo>
                <a:lnTo>
                  <a:pt x="1262" y="518"/>
                </a:lnTo>
                <a:lnTo>
                  <a:pt x="1244" y="526"/>
                </a:lnTo>
                <a:lnTo>
                  <a:pt x="1244" y="1015"/>
                </a:lnTo>
                <a:lnTo>
                  <a:pt x="1307" y="1022"/>
                </a:lnTo>
                <a:lnTo>
                  <a:pt x="1373" y="1030"/>
                </a:lnTo>
                <a:lnTo>
                  <a:pt x="1443" y="1035"/>
                </a:lnTo>
                <a:lnTo>
                  <a:pt x="1515" y="1039"/>
                </a:lnTo>
                <a:lnTo>
                  <a:pt x="1588" y="1040"/>
                </a:lnTo>
                <a:lnTo>
                  <a:pt x="1663" y="1039"/>
                </a:lnTo>
                <a:lnTo>
                  <a:pt x="1736" y="1035"/>
                </a:lnTo>
                <a:lnTo>
                  <a:pt x="1807" y="1030"/>
                </a:lnTo>
                <a:lnTo>
                  <a:pt x="1874" y="1023"/>
                </a:lnTo>
                <a:lnTo>
                  <a:pt x="1937" y="1015"/>
                </a:lnTo>
                <a:lnTo>
                  <a:pt x="1937" y="750"/>
                </a:lnTo>
                <a:lnTo>
                  <a:pt x="1925" y="750"/>
                </a:lnTo>
                <a:lnTo>
                  <a:pt x="1913" y="623"/>
                </a:lnTo>
                <a:lnTo>
                  <a:pt x="1912" y="611"/>
                </a:lnTo>
                <a:lnTo>
                  <a:pt x="1912" y="593"/>
                </a:lnTo>
                <a:lnTo>
                  <a:pt x="1913" y="569"/>
                </a:lnTo>
                <a:lnTo>
                  <a:pt x="1916" y="539"/>
                </a:lnTo>
                <a:lnTo>
                  <a:pt x="1923" y="506"/>
                </a:lnTo>
                <a:lnTo>
                  <a:pt x="1934" y="470"/>
                </a:lnTo>
                <a:lnTo>
                  <a:pt x="1937" y="462"/>
                </a:lnTo>
                <a:lnTo>
                  <a:pt x="1937" y="419"/>
                </a:lnTo>
                <a:lnTo>
                  <a:pt x="1884" y="417"/>
                </a:lnTo>
                <a:lnTo>
                  <a:pt x="1826" y="416"/>
                </a:lnTo>
                <a:close/>
                <a:moveTo>
                  <a:pt x="1175" y="0"/>
                </a:moveTo>
                <a:lnTo>
                  <a:pt x="1193" y="3"/>
                </a:lnTo>
                <a:lnTo>
                  <a:pt x="1210" y="10"/>
                </a:lnTo>
                <a:lnTo>
                  <a:pt x="1224" y="20"/>
                </a:lnTo>
                <a:lnTo>
                  <a:pt x="1235" y="34"/>
                </a:lnTo>
                <a:lnTo>
                  <a:pt x="1241" y="51"/>
                </a:lnTo>
                <a:lnTo>
                  <a:pt x="1244" y="69"/>
                </a:lnTo>
                <a:lnTo>
                  <a:pt x="1244" y="376"/>
                </a:lnTo>
                <a:lnTo>
                  <a:pt x="1318" y="350"/>
                </a:lnTo>
                <a:lnTo>
                  <a:pt x="1392" y="329"/>
                </a:lnTo>
                <a:lnTo>
                  <a:pt x="1467" y="312"/>
                </a:lnTo>
                <a:lnTo>
                  <a:pt x="1542" y="299"/>
                </a:lnTo>
                <a:lnTo>
                  <a:pt x="1615" y="289"/>
                </a:lnTo>
                <a:lnTo>
                  <a:pt x="1688" y="282"/>
                </a:lnTo>
                <a:lnTo>
                  <a:pt x="1758" y="279"/>
                </a:lnTo>
                <a:lnTo>
                  <a:pt x="1826" y="277"/>
                </a:lnTo>
                <a:lnTo>
                  <a:pt x="1883" y="278"/>
                </a:lnTo>
                <a:lnTo>
                  <a:pt x="1937" y="281"/>
                </a:lnTo>
                <a:lnTo>
                  <a:pt x="1937" y="69"/>
                </a:lnTo>
                <a:lnTo>
                  <a:pt x="1940" y="51"/>
                </a:lnTo>
                <a:lnTo>
                  <a:pt x="1947" y="34"/>
                </a:lnTo>
                <a:lnTo>
                  <a:pt x="1957" y="20"/>
                </a:lnTo>
                <a:lnTo>
                  <a:pt x="1971" y="10"/>
                </a:lnTo>
                <a:lnTo>
                  <a:pt x="1988" y="3"/>
                </a:lnTo>
                <a:lnTo>
                  <a:pt x="2006" y="0"/>
                </a:lnTo>
                <a:lnTo>
                  <a:pt x="2025" y="3"/>
                </a:lnTo>
                <a:lnTo>
                  <a:pt x="2042" y="10"/>
                </a:lnTo>
                <a:lnTo>
                  <a:pt x="2056" y="20"/>
                </a:lnTo>
                <a:lnTo>
                  <a:pt x="2066" y="34"/>
                </a:lnTo>
                <a:lnTo>
                  <a:pt x="2073" y="51"/>
                </a:lnTo>
                <a:lnTo>
                  <a:pt x="2076" y="69"/>
                </a:lnTo>
                <a:lnTo>
                  <a:pt x="2076" y="294"/>
                </a:lnTo>
                <a:lnTo>
                  <a:pt x="2108" y="299"/>
                </a:lnTo>
                <a:lnTo>
                  <a:pt x="2137" y="305"/>
                </a:lnTo>
                <a:lnTo>
                  <a:pt x="2163" y="311"/>
                </a:lnTo>
                <a:lnTo>
                  <a:pt x="2184" y="317"/>
                </a:lnTo>
                <a:lnTo>
                  <a:pt x="2200" y="322"/>
                </a:lnTo>
                <a:lnTo>
                  <a:pt x="2212" y="328"/>
                </a:lnTo>
                <a:lnTo>
                  <a:pt x="2219" y="333"/>
                </a:lnTo>
                <a:lnTo>
                  <a:pt x="2221" y="338"/>
                </a:lnTo>
                <a:lnTo>
                  <a:pt x="2218" y="342"/>
                </a:lnTo>
                <a:lnTo>
                  <a:pt x="2182" y="365"/>
                </a:lnTo>
                <a:lnTo>
                  <a:pt x="2152" y="390"/>
                </a:lnTo>
                <a:lnTo>
                  <a:pt x="2126" y="416"/>
                </a:lnTo>
                <a:lnTo>
                  <a:pt x="2105" y="441"/>
                </a:lnTo>
                <a:lnTo>
                  <a:pt x="2089" y="466"/>
                </a:lnTo>
                <a:lnTo>
                  <a:pt x="2076" y="490"/>
                </a:lnTo>
                <a:lnTo>
                  <a:pt x="2076" y="608"/>
                </a:lnTo>
                <a:lnTo>
                  <a:pt x="2091" y="610"/>
                </a:lnTo>
                <a:lnTo>
                  <a:pt x="2110" y="612"/>
                </a:lnTo>
                <a:lnTo>
                  <a:pt x="2132" y="615"/>
                </a:lnTo>
                <a:lnTo>
                  <a:pt x="2157" y="620"/>
                </a:lnTo>
                <a:lnTo>
                  <a:pt x="2182" y="626"/>
                </a:lnTo>
                <a:lnTo>
                  <a:pt x="2209" y="634"/>
                </a:lnTo>
                <a:lnTo>
                  <a:pt x="2237" y="644"/>
                </a:lnTo>
                <a:lnTo>
                  <a:pt x="2267" y="656"/>
                </a:lnTo>
                <a:lnTo>
                  <a:pt x="2296" y="671"/>
                </a:lnTo>
                <a:lnTo>
                  <a:pt x="2324" y="688"/>
                </a:lnTo>
                <a:lnTo>
                  <a:pt x="2352" y="709"/>
                </a:lnTo>
                <a:lnTo>
                  <a:pt x="2379" y="733"/>
                </a:lnTo>
                <a:lnTo>
                  <a:pt x="2406" y="760"/>
                </a:lnTo>
                <a:lnTo>
                  <a:pt x="2430" y="790"/>
                </a:lnTo>
                <a:lnTo>
                  <a:pt x="2451" y="824"/>
                </a:lnTo>
                <a:lnTo>
                  <a:pt x="2470" y="863"/>
                </a:lnTo>
                <a:lnTo>
                  <a:pt x="2486" y="904"/>
                </a:lnTo>
                <a:lnTo>
                  <a:pt x="2498" y="945"/>
                </a:lnTo>
                <a:lnTo>
                  <a:pt x="2509" y="988"/>
                </a:lnTo>
                <a:lnTo>
                  <a:pt x="2516" y="1033"/>
                </a:lnTo>
                <a:lnTo>
                  <a:pt x="2521" y="1077"/>
                </a:lnTo>
                <a:lnTo>
                  <a:pt x="2524" y="1121"/>
                </a:lnTo>
                <a:lnTo>
                  <a:pt x="2525" y="1164"/>
                </a:lnTo>
                <a:lnTo>
                  <a:pt x="2524" y="1208"/>
                </a:lnTo>
                <a:lnTo>
                  <a:pt x="2523" y="1250"/>
                </a:lnTo>
                <a:lnTo>
                  <a:pt x="2520" y="1290"/>
                </a:lnTo>
                <a:lnTo>
                  <a:pt x="2516" y="1328"/>
                </a:lnTo>
                <a:lnTo>
                  <a:pt x="2512" y="1365"/>
                </a:lnTo>
                <a:lnTo>
                  <a:pt x="2507" y="1398"/>
                </a:lnTo>
                <a:lnTo>
                  <a:pt x="2501" y="1428"/>
                </a:lnTo>
                <a:lnTo>
                  <a:pt x="2496" y="1454"/>
                </a:lnTo>
                <a:lnTo>
                  <a:pt x="2492" y="1477"/>
                </a:lnTo>
                <a:lnTo>
                  <a:pt x="2488" y="1495"/>
                </a:lnTo>
                <a:lnTo>
                  <a:pt x="2485" y="1510"/>
                </a:lnTo>
                <a:lnTo>
                  <a:pt x="2483" y="1518"/>
                </a:lnTo>
                <a:lnTo>
                  <a:pt x="2482" y="1521"/>
                </a:lnTo>
                <a:lnTo>
                  <a:pt x="2482" y="1521"/>
                </a:lnTo>
                <a:lnTo>
                  <a:pt x="2479" y="1595"/>
                </a:lnTo>
                <a:lnTo>
                  <a:pt x="2470" y="1670"/>
                </a:lnTo>
                <a:lnTo>
                  <a:pt x="2456" y="1742"/>
                </a:lnTo>
                <a:lnTo>
                  <a:pt x="2437" y="1814"/>
                </a:lnTo>
                <a:lnTo>
                  <a:pt x="2413" y="1885"/>
                </a:lnTo>
                <a:lnTo>
                  <a:pt x="2383" y="1953"/>
                </a:lnTo>
                <a:lnTo>
                  <a:pt x="2351" y="2020"/>
                </a:lnTo>
                <a:lnTo>
                  <a:pt x="2315" y="2085"/>
                </a:lnTo>
                <a:lnTo>
                  <a:pt x="2276" y="2147"/>
                </a:lnTo>
                <a:lnTo>
                  <a:pt x="2233" y="2206"/>
                </a:lnTo>
                <a:lnTo>
                  <a:pt x="2235" y="2443"/>
                </a:lnTo>
                <a:lnTo>
                  <a:pt x="2236" y="2445"/>
                </a:lnTo>
                <a:lnTo>
                  <a:pt x="2237" y="2447"/>
                </a:lnTo>
                <a:lnTo>
                  <a:pt x="2242" y="2456"/>
                </a:lnTo>
                <a:lnTo>
                  <a:pt x="2248" y="2465"/>
                </a:lnTo>
                <a:lnTo>
                  <a:pt x="2257" y="2475"/>
                </a:lnTo>
                <a:lnTo>
                  <a:pt x="2269" y="2487"/>
                </a:lnTo>
                <a:lnTo>
                  <a:pt x="2284" y="2500"/>
                </a:lnTo>
                <a:lnTo>
                  <a:pt x="2301" y="2513"/>
                </a:lnTo>
                <a:lnTo>
                  <a:pt x="2322" y="2528"/>
                </a:lnTo>
                <a:lnTo>
                  <a:pt x="2347" y="2544"/>
                </a:lnTo>
                <a:lnTo>
                  <a:pt x="2376" y="2561"/>
                </a:lnTo>
                <a:lnTo>
                  <a:pt x="2411" y="2578"/>
                </a:lnTo>
                <a:lnTo>
                  <a:pt x="2449" y="2597"/>
                </a:lnTo>
                <a:lnTo>
                  <a:pt x="2492" y="2618"/>
                </a:lnTo>
                <a:lnTo>
                  <a:pt x="2542" y="2639"/>
                </a:lnTo>
                <a:lnTo>
                  <a:pt x="2597" y="2660"/>
                </a:lnTo>
                <a:lnTo>
                  <a:pt x="2622" y="2671"/>
                </a:lnTo>
                <a:lnTo>
                  <a:pt x="2648" y="2682"/>
                </a:lnTo>
                <a:lnTo>
                  <a:pt x="2674" y="2694"/>
                </a:lnTo>
                <a:lnTo>
                  <a:pt x="2702" y="2707"/>
                </a:lnTo>
                <a:lnTo>
                  <a:pt x="2733" y="2721"/>
                </a:lnTo>
                <a:lnTo>
                  <a:pt x="2769" y="2736"/>
                </a:lnTo>
                <a:lnTo>
                  <a:pt x="2769" y="69"/>
                </a:lnTo>
                <a:lnTo>
                  <a:pt x="2772" y="51"/>
                </a:lnTo>
                <a:lnTo>
                  <a:pt x="2778" y="34"/>
                </a:lnTo>
                <a:lnTo>
                  <a:pt x="2789" y="20"/>
                </a:lnTo>
                <a:lnTo>
                  <a:pt x="2803" y="10"/>
                </a:lnTo>
                <a:lnTo>
                  <a:pt x="2820" y="3"/>
                </a:lnTo>
                <a:lnTo>
                  <a:pt x="2838" y="0"/>
                </a:lnTo>
                <a:lnTo>
                  <a:pt x="2856" y="3"/>
                </a:lnTo>
                <a:lnTo>
                  <a:pt x="2874" y="10"/>
                </a:lnTo>
                <a:lnTo>
                  <a:pt x="2888" y="20"/>
                </a:lnTo>
                <a:lnTo>
                  <a:pt x="2898" y="34"/>
                </a:lnTo>
                <a:lnTo>
                  <a:pt x="2905" y="51"/>
                </a:lnTo>
                <a:lnTo>
                  <a:pt x="2908" y="69"/>
                </a:lnTo>
                <a:lnTo>
                  <a:pt x="2908" y="2781"/>
                </a:lnTo>
                <a:lnTo>
                  <a:pt x="2916" y="2783"/>
                </a:lnTo>
                <a:lnTo>
                  <a:pt x="2957" y="2800"/>
                </a:lnTo>
                <a:lnTo>
                  <a:pt x="2996" y="2820"/>
                </a:lnTo>
                <a:lnTo>
                  <a:pt x="3032" y="2844"/>
                </a:lnTo>
                <a:lnTo>
                  <a:pt x="3064" y="2872"/>
                </a:lnTo>
                <a:lnTo>
                  <a:pt x="3092" y="2904"/>
                </a:lnTo>
                <a:lnTo>
                  <a:pt x="3118" y="2939"/>
                </a:lnTo>
                <a:lnTo>
                  <a:pt x="3139" y="2976"/>
                </a:lnTo>
                <a:lnTo>
                  <a:pt x="3156" y="3015"/>
                </a:lnTo>
                <a:lnTo>
                  <a:pt x="3168" y="3056"/>
                </a:lnTo>
                <a:lnTo>
                  <a:pt x="3175" y="3099"/>
                </a:lnTo>
                <a:lnTo>
                  <a:pt x="3178" y="3143"/>
                </a:lnTo>
                <a:lnTo>
                  <a:pt x="3178" y="3321"/>
                </a:lnTo>
                <a:lnTo>
                  <a:pt x="0" y="3321"/>
                </a:lnTo>
                <a:lnTo>
                  <a:pt x="0" y="3143"/>
                </a:lnTo>
                <a:lnTo>
                  <a:pt x="3" y="3099"/>
                </a:lnTo>
                <a:lnTo>
                  <a:pt x="10" y="3056"/>
                </a:lnTo>
                <a:lnTo>
                  <a:pt x="22" y="3015"/>
                </a:lnTo>
                <a:lnTo>
                  <a:pt x="39" y="2976"/>
                </a:lnTo>
                <a:lnTo>
                  <a:pt x="60" y="2939"/>
                </a:lnTo>
                <a:lnTo>
                  <a:pt x="86" y="2904"/>
                </a:lnTo>
                <a:lnTo>
                  <a:pt x="114" y="2872"/>
                </a:lnTo>
                <a:lnTo>
                  <a:pt x="146" y="2844"/>
                </a:lnTo>
                <a:lnTo>
                  <a:pt x="182" y="2820"/>
                </a:lnTo>
                <a:lnTo>
                  <a:pt x="221" y="2800"/>
                </a:lnTo>
                <a:lnTo>
                  <a:pt x="262" y="2783"/>
                </a:lnTo>
                <a:lnTo>
                  <a:pt x="274" y="2780"/>
                </a:lnTo>
                <a:lnTo>
                  <a:pt x="274" y="69"/>
                </a:lnTo>
                <a:lnTo>
                  <a:pt x="276" y="51"/>
                </a:lnTo>
                <a:lnTo>
                  <a:pt x="283" y="34"/>
                </a:lnTo>
                <a:lnTo>
                  <a:pt x="294" y="20"/>
                </a:lnTo>
                <a:lnTo>
                  <a:pt x="309" y="10"/>
                </a:lnTo>
                <a:lnTo>
                  <a:pt x="325" y="3"/>
                </a:lnTo>
                <a:lnTo>
                  <a:pt x="343" y="0"/>
                </a:lnTo>
                <a:lnTo>
                  <a:pt x="362" y="3"/>
                </a:lnTo>
                <a:lnTo>
                  <a:pt x="378" y="10"/>
                </a:lnTo>
                <a:lnTo>
                  <a:pt x="392" y="20"/>
                </a:lnTo>
                <a:lnTo>
                  <a:pt x="403" y="34"/>
                </a:lnTo>
                <a:lnTo>
                  <a:pt x="410" y="51"/>
                </a:lnTo>
                <a:lnTo>
                  <a:pt x="412" y="69"/>
                </a:lnTo>
                <a:lnTo>
                  <a:pt x="412" y="2734"/>
                </a:lnTo>
                <a:lnTo>
                  <a:pt x="447" y="2720"/>
                </a:lnTo>
                <a:lnTo>
                  <a:pt x="478" y="2707"/>
                </a:lnTo>
                <a:lnTo>
                  <a:pt x="505" y="2694"/>
                </a:lnTo>
                <a:lnTo>
                  <a:pt x="530" y="2682"/>
                </a:lnTo>
                <a:lnTo>
                  <a:pt x="556" y="2670"/>
                </a:lnTo>
                <a:lnTo>
                  <a:pt x="581" y="2660"/>
                </a:lnTo>
                <a:lnTo>
                  <a:pt x="636" y="2639"/>
                </a:lnTo>
                <a:lnTo>
                  <a:pt x="686" y="2618"/>
                </a:lnTo>
                <a:lnTo>
                  <a:pt x="729" y="2597"/>
                </a:lnTo>
                <a:lnTo>
                  <a:pt x="767" y="2578"/>
                </a:lnTo>
                <a:lnTo>
                  <a:pt x="802" y="2561"/>
                </a:lnTo>
                <a:lnTo>
                  <a:pt x="831" y="2544"/>
                </a:lnTo>
                <a:lnTo>
                  <a:pt x="856" y="2528"/>
                </a:lnTo>
                <a:lnTo>
                  <a:pt x="877" y="2513"/>
                </a:lnTo>
                <a:lnTo>
                  <a:pt x="894" y="2500"/>
                </a:lnTo>
                <a:lnTo>
                  <a:pt x="909" y="2487"/>
                </a:lnTo>
                <a:lnTo>
                  <a:pt x="921" y="2475"/>
                </a:lnTo>
                <a:lnTo>
                  <a:pt x="930" y="2465"/>
                </a:lnTo>
                <a:lnTo>
                  <a:pt x="937" y="2456"/>
                </a:lnTo>
                <a:lnTo>
                  <a:pt x="941" y="2447"/>
                </a:lnTo>
                <a:lnTo>
                  <a:pt x="943" y="2443"/>
                </a:lnTo>
                <a:lnTo>
                  <a:pt x="945" y="2206"/>
                </a:lnTo>
                <a:lnTo>
                  <a:pt x="902" y="2147"/>
                </a:lnTo>
                <a:lnTo>
                  <a:pt x="863" y="2085"/>
                </a:lnTo>
                <a:lnTo>
                  <a:pt x="827" y="2020"/>
                </a:lnTo>
                <a:lnTo>
                  <a:pt x="794" y="1953"/>
                </a:lnTo>
                <a:lnTo>
                  <a:pt x="765" y="1885"/>
                </a:lnTo>
                <a:lnTo>
                  <a:pt x="741" y="1814"/>
                </a:lnTo>
                <a:lnTo>
                  <a:pt x="722" y="1743"/>
                </a:lnTo>
                <a:lnTo>
                  <a:pt x="708" y="1670"/>
                </a:lnTo>
                <a:lnTo>
                  <a:pt x="699" y="1596"/>
                </a:lnTo>
                <a:lnTo>
                  <a:pt x="699" y="1596"/>
                </a:lnTo>
                <a:lnTo>
                  <a:pt x="698" y="1593"/>
                </a:lnTo>
                <a:lnTo>
                  <a:pt x="696" y="1583"/>
                </a:lnTo>
                <a:lnTo>
                  <a:pt x="694" y="1568"/>
                </a:lnTo>
                <a:lnTo>
                  <a:pt x="691" y="1548"/>
                </a:lnTo>
                <a:lnTo>
                  <a:pt x="687" y="1523"/>
                </a:lnTo>
                <a:lnTo>
                  <a:pt x="683" y="1493"/>
                </a:lnTo>
                <a:lnTo>
                  <a:pt x="679" y="1460"/>
                </a:lnTo>
                <a:lnTo>
                  <a:pt x="676" y="1423"/>
                </a:lnTo>
                <a:lnTo>
                  <a:pt x="671" y="1383"/>
                </a:lnTo>
                <a:lnTo>
                  <a:pt x="669" y="1340"/>
                </a:lnTo>
                <a:lnTo>
                  <a:pt x="667" y="1295"/>
                </a:lnTo>
                <a:lnTo>
                  <a:pt x="667" y="1249"/>
                </a:lnTo>
                <a:lnTo>
                  <a:pt x="668" y="1201"/>
                </a:lnTo>
                <a:lnTo>
                  <a:pt x="670" y="1151"/>
                </a:lnTo>
                <a:lnTo>
                  <a:pt x="675" y="1102"/>
                </a:lnTo>
                <a:lnTo>
                  <a:pt x="681" y="1053"/>
                </a:lnTo>
                <a:lnTo>
                  <a:pt x="689" y="1003"/>
                </a:lnTo>
                <a:lnTo>
                  <a:pt x="700" y="955"/>
                </a:lnTo>
                <a:lnTo>
                  <a:pt x="713" y="908"/>
                </a:lnTo>
                <a:lnTo>
                  <a:pt x="729" y="862"/>
                </a:lnTo>
                <a:lnTo>
                  <a:pt x="754" y="805"/>
                </a:lnTo>
                <a:lnTo>
                  <a:pt x="783" y="751"/>
                </a:lnTo>
                <a:lnTo>
                  <a:pt x="815" y="701"/>
                </a:lnTo>
                <a:lnTo>
                  <a:pt x="849" y="654"/>
                </a:lnTo>
                <a:lnTo>
                  <a:pt x="886" y="611"/>
                </a:lnTo>
                <a:lnTo>
                  <a:pt x="927" y="571"/>
                </a:lnTo>
                <a:lnTo>
                  <a:pt x="968" y="534"/>
                </a:lnTo>
                <a:lnTo>
                  <a:pt x="1012" y="500"/>
                </a:lnTo>
                <a:lnTo>
                  <a:pt x="1058" y="469"/>
                </a:lnTo>
                <a:lnTo>
                  <a:pt x="1105" y="441"/>
                </a:lnTo>
                <a:lnTo>
                  <a:pt x="1105" y="69"/>
                </a:lnTo>
                <a:lnTo>
                  <a:pt x="1108" y="51"/>
                </a:lnTo>
                <a:lnTo>
                  <a:pt x="1115" y="34"/>
                </a:lnTo>
                <a:lnTo>
                  <a:pt x="1126" y="20"/>
                </a:lnTo>
                <a:lnTo>
                  <a:pt x="1139" y="10"/>
                </a:lnTo>
                <a:lnTo>
                  <a:pt x="1156" y="3"/>
                </a:lnTo>
                <a:lnTo>
                  <a:pt x="11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68" name="Group 148"/>
          <p:cNvGrpSpPr/>
          <p:nvPr/>
        </p:nvGrpSpPr>
        <p:grpSpPr>
          <a:xfrm>
            <a:off x="5601280" y="3228517"/>
            <a:ext cx="585788" cy="585787"/>
            <a:chOff x="2551113" y="4217988"/>
            <a:chExt cx="585788" cy="585787"/>
          </a:xfrm>
          <a:solidFill>
            <a:srgbClr val="000000"/>
          </a:solidFill>
        </p:grpSpPr>
        <p:sp>
          <p:nvSpPr>
            <p:cNvPr id="269" name="Freeform 17"/>
            <p:cNvSpPr>
              <a:spLocks noEditPoints="1"/>
            </p:cNvSpPr>
            <p:nvPr/>
          </p:nvSpPr>
          <p:spPr bwMode="auto">
            <a:xfrm>
              <a:off x="2551113" y="4217988"/>
              <a:ext cx="585788" cy="585787"/>
            </a:xfrm>
            <a:custGeom>
              <a:avLst/>
              <a:gdLst>
                <a:gd name="T0" fmla="*/ 3111 w 3324"/>
                <a:gd name="T1" fmla="*/ 3183 h 3322"/>
                <a:gd name="T2" fmla="*/ 2887 w 3324"/>
                <a:gd name="T3" fmla="*/ 2622 h 3322"/>
                <a:gd name="T4" fmla="*/ 704 w 3324"/>
                <a:gd name="T5" fmla="*/ 2513 h 3322"/>
                <a:gd name="T6" fmla="*/ 318 w 3324"/>
                <a:gd name="T7" fmla="*/ 2669 h 3322"/>
                <a:gd name="T8" fmla="*/ 701 w 3324"/>
                <a:gd name="T9" fmla="*/ 2530 h 3322"/>
                <a:gd name="T10" fmla="*/ 940 w 3324"/>
                <a:gd name="T11" fmla="*/ 2407 h 3322"/>
                <a:gd name="T12" fmla="*/ 1154 w 3324"/>
                <a:gd name="T13" fmla="*/ 2198 h 3322"/>
                <a:gd name="T14" fmla="*/ 1174 w 3324"/>
                <a:gd name="T15" fmla="*/ 2415 h 3322"/>
                <a:gd name="T16" fmla="*/ 2228 w 3324"/>
                <a:gd name="T17" fmla="*/ 2292 h 3322"/>
                <a:gd name="T18" fmla="*/ 1981 w 3324"/>
                <a:gd name="T19" fmla="*/ 2239 h 3322"/>
                <a:gd name="T20" fmla="*/ 1439 w 3324"/>
                <a:gd name="T21" fmla="*/ 2293 h 3322"/>
                <a:gd name="T22" fmla="*/ 1141 w 3324"/>
                <a:gd name="T23" fmla="*/ 1860 h 3322"/>
                <a:gd name="T24" fmla="*/ 1662 w 3324"/>
                <a:gd name="T25" fmla="*/ 2215 h 3322"/>
                <a:gd name="T26" fmla="*/ 2184 w 3324"/>
                <a:gd name="T27" fmla="*/ 1860 h 3322"/>
                <a:gd name="T28" fmla="*/ 640 w 3324"/>
                <a:gd name="T29" fmla="*/ 1512 h 3322"/>
                <a:gd name="T30" fmla="*/ 1063 w 3324"/>
                <a:gd name="T31" fmla="*/ 1307 h 3322"/>
                <a:gd name="T32" fmla="*/ 1884 w 3324"/>
                <a:gd name="T33" fmla="*/ 1234 h 3322"/>
                <a:gd name="T34" fmla="*/ 2101 w 3324"/>
                <a:gd name="T35" fmla="*/ 1301 h 3322"/>
                <a:gd name="T36" fmla="*/ 2050 w 3324"/>
                <a:gd name="T37" fmla="*/ 1179 h 3322"/>
                <a:gd name="T38" fmla="*/ 1199 w 3324"/>
                <a:gd name="T39" fmla="*/ 1269 h 3322"/>
                <a:gd name="T40" fmla="*/ 1457 w 3324"/>
                <a:gd name="T41" fmla="*/ 1269 h 3322"/>
                <a:gd name="T42" fmla="*/ 2252 w 3324"/>
                <a:gd name="T43" fmla="*/ 1131 h 3322"/>
                <a:gd name="T44" fmla="*/ 2415 w 3324"/>
                <a:gd name="T45" fmla="*/ 1288 h 3322"/>
                <a:gd name="T46" fmla="*/ 1593 w 3324"/>
                <a:gd name="T47" fmla="*/ 1307 h 3322"/>
                <a:gd name="T48" fmla="*/ 1770 w 3324"/>
                <a:gd name="T49" fmla="*/ 1157 h 3322"/>
                <a:gd name="T50" fmla="*/ 1468 w 3324"/>
                <a:gd name="T51" fmla="*/ 969 h 3322"/>
                <a:gd name="T52" fmla="*/ 1066 w 3324"/>
                <a:gd name="T53" fmla="*/ 383 h 3322"/>
                <a:gd name="T54" fmla="*/ 847 w 3324"/>
                <a:gd name="T55" fmla="*/ 642 h 3322"/>
                <a:gd name="T56" fmla="*/ 837 w 3324"/>
                <a:gd name="T57" fmla="*/ 1192 h 3322"/>
                <a:gd name="T58" fmla="*/ 1650 w 3324"/>
                <a:gd name="T59" fmla="*/ 750 h 3322"/>
                <a:gd name="T60" fmla="*/ 2377 w 3324"/>
                <a:gd name="T61" fmla="*/ 715 h 3322"/>
                <a:gd name="T62" fmla="*/ 2061 w 3324"/>
                <a:gd name="T63" fmla="*/ 271 h 3322"/>
                <a:gd name="T64" fmla="*/ 1748 w 3324"/>
                <a:gd name="T65" fmla="*/ 12 h 3322"/>
                <a:gd name="T66" fmla="*/ 3272 w 3324"/>
                <a:gd name="T67" fmla="*/ 279 h 3322"/>
                <a:gd name="T68" fmla="*/ 2409 w 3324"/>
                <a:gd name="T69" fmla="*/ 415 h 3322"/>
                <a:gd name="T70" fmla="*/ 3321 w 3324"/>
                <a:gd name="T71" fmla="*/ 743 h 3322"/>
                <a:gd name="T72" fmla="*/ 2546 w 3324"/>
                <a:gd name="T73" fmla="*/ 1031 h 3322"/>
                <a:gd name="T74" fmla="*/ 3290 w 3324"/>
                <a:gd name="T75" fmla="*/ 1236 h 3322"/>
                <a:gd name="T76" fmla="*/ 3314 w 3324"/>
                <a:gd name="T77" fmla="*/ 1557 h 3322"/>
                <a:gd name="T78" fmla="*/ 2350 w 3324"/>
                <a:gd name="T79" fmla="*/ 1865 h 3322"/>
                <a:gd name="T80" fmla="*/ 3303 w 3324"/>
                <a:gd name="T81" fmla="*/ 2056 h 3322"/>
                <a:gd name="T82" fmla="*/ 2379 w 3324"/>
                <a:gd name="T83" fmla="*/ 2241 h 3322"/>
                <a:gd name="T84" fmla="*/ 3321 w 3324"/>
                <a:gd name="T85" fmla="*/ 2404 h 3322"/>
                <a:gd name="T86" fmla="*/ 3066 w 3324"/>
                <a:gd name="T87" fmla="*/ 2542 h 3322"/>
                <a:gd name="T88" fmla="*/ 3314 w 3324"/>
                <a:gd name="T89" fmla="*/ 2803 h 3322"/>
                <a:gd name="T90" fmla="*/ 3272 w 3324"/>
                <a:gd name="T91" fmla="*/ 3186 h 3322"/>
                <a:gd name="T92" fmla="*/ 70 w 3324"/>
                <a:gd name="T93" fmla="*/ 3322 h 3322"/>
                <a:gd name="T94" fmla="*/ 70 w 3324"/>
                <a:gd name="T95" fmla="*/ 3183 h 3322"/>
                <a:gd name="T96" fmla="*/ 20 w 3324"/>
                <a:gd name="T97" fmla="*/ 2789 h 3322"/>
                <a:gd name="T98" fmla="*/ 297 w 3324"/>
                <a:gd name="T99" fmla="*/ 2522 h 3322"/>
                <a:gd name="T100" fmla="*/ 9 w 3324"/>
                <a:gd name="T101" fmla="*/ 2387 h 3322"/>
                <a:gd name="T102" fmla="*/ 965 w 3324"/>
                <a:gd name="T103" fmla="*/ 2227 h 3322"/>
                <a:gd name="T104" fmla="*/ 9 w 3324"/>
                <a:gd name="T105" fmla="*/ 2042 h 3322"/>
                <a:gd name="T106" fmla="*/ 933 w 3324"/>
                <a:gd name="T107" fmla="*/ 1799 h 3322"/>
                <a:gd name="T108" fmla="*/ 20 w 3324"/>
                <a:gd name="T109" fmla="*/ 1543 h 3322"/>
                <a:gd name="T110" fmla="*/ 20 w 3324"/>
                <a:gd name="T111" fmla="*/ 1225 h 3322"/>
                <a:gd name="T112" fmla="*/ 586 w 3324"/>
                <a:gd name="T113" fmla="*/ 961 h 3322"/>
                <a:gd name="T114" fmla="*/ 20 w 3324"/>
                <a:gd name="T115" fmla="*/ 713 h 3322"/>
                <a:gd name="T116" fmla="*/ 50 w 3324"/>
                <a:gd name="T117" fmla="*/ 413 h 3322"/>
                <a:gd name="T118" fmla="*/ 976 w 3324"/>
                <a:gd name="T119" fmla="*/ 277 h 3322"/>
                <a:gd name="T120" fmla="*/ 925 w 3324"/>
                <a:gd name="T121" fmla="*/ 129 h 3322"/>
                <a:gd name="T122" fmla="*/ 1458 w 3324"/>
                <a:gd name="T123" fmla="*/ 5 h 3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4" h="3322">
                  <a:moveTo>
                    <a:pt x="834" y="2630"/>
                  </a:moveTo>
                  <a:lnTo>
                    <a:pt x="834" y="3183"/>
                  </a:lnTo>
                  <a:lnTo>
                    <a:pt x="2491" y="3183"/>
                  </a:lnTo>
                  <a:lnTo>
                    <a:pt x="2491" y="2630"/>
                  </a:lnTo>
                  <a:lnTo>
                    <a:pt x="834" y="2630"/>
                  </a:lnTo>
                  <a:close/>
                  <a:moveTo>
                    <a:pt x="2604" y="2507"/>
                  </a:moveTo>
                  <a:lnTo>
                    <a:pt x="2616" y="2518"/>
                  </a:lnTo>
                  <a:lnTo>
                    <a:pt x="2624" y="2530"/>
                  </a:lnTo>
                  <a:lnTo>
                    <a:pt x="2629" y="2545"/>
                  </a:lnTo>
                  <a:lnTo>
                    <a:pt x="2630" y="2561"/>
                  </a:lnTo>
                  <a:lnTo>
                    <a:pt x="2630" y="3183"/>
                  </a:lnTo>
                  <a:lnTo>
                    <a:pt x="3111" y="3183"/>
                  </a:lnTo>
                  <a:lnTo>
                    <a:pt x="3111" y="2867"/>
                  </a:lnTo>
                  <a:lnTo>
                    <a:pt x="3109" y="2833"/>
                  </a:lnTo>
                  <a:lnTo>
                    <a:pt x="3102" y="2801"/>
                  </a:lnTo>
                  <a:lnTo>
                    <a:pt x="3090" y="2769"/>
                  </a:lnTo>
                  <a:lnTo>
                    <a:pt x="3075" y="2740"/>
                  </a:lnTo>
                  <a:lnTo>
                    <a:pt x="3056" y="2714"/>
                  </a:lnTo>
                  <a:lnTo>
                    <a:pt x="3033" y="2690"/>
                  </a:lnTo>
                  <a:lnTo>
                    <a:pt x="3007" y="2669"/>
                  </a:lnTo>
                  <a:lnTo>
                    <a:pt x="2978" y="2652"/>
                  </a:lnTo>
                  <a:lnTo>
                    <a:pt x="2947" y="2639"/>
                  </a:lnTo>
                  <a:lnTo>
                    <a:pt x="2938" y="2636"/>
                  </a:lnTo>
                  <a:lnTo>
                    <a:pt x="2887" y="2622"/>
                  </a:lnTo>
                  <a:lnTo>
                    <a:pt x="2842" y="2607"/>
                  </a:lnTo>
                  <a:lnTo>
                    <a:pt x="2801" y="2593"/>
                  </a:lnTo>
                  <a:lnTo>
                    <a:pt x="2766" y="2579"/>
                  </a:lnTo>
                  <a:lnTo>
                    <a:pt x="2735" y="2566"/>
                  </a:lnTo>
                  <a:lnTo>
                    <a:pt x="2706" y="2553"/>
                  </a:lnTo>
                  <a:lnTo>
                    <a:pt x="2680" y="2540"/>
                  </a:lnTo>
                  <a:lnTo>
                    <a:pt x="2649" y="2525"/>
                  </a:lnTo>
                  <a:lnTo>
                    <a:pt x="2621" y="2513"/>
                  </a:lnTo>
                  <a:lnTo>
                    <a:pt x="2613" y="2510"/>
                  </a:lnTo>
                  <a:lnTo>
                    <a:pt x="2604" y="2507"/>
                  </a:lnTo>
                  <a:close/>
                  <a:moveTo>
                    <a:pt x="719" y="2507"/>
                  </a:moveTo>
                  <a:lnTo>
                    <a:pt x="704" y="2513"/>
                  </a:lnTo>
                  <a:lnTo>
                    <a:pt x="675" y="2525"/>
                  </a:lnTo>
                  <a:lnTo>
                    <a:pt x="644" y="2540"/>
                  </a:lnTo>
                  <a:lnTo>
                    <a:pt x="619" y="2553"/>
                  </a:lnTo>
                  <a:lnTo>
                    <a:pt x="590" y="2566"/>
                  </a:lnTo>
                  <a:lnTo>
                    <a:pt x="559" y="2579"/>
                  </a:lnTo>
                  <a:lnTo>
                    <a:pt x="524" y="2593"/>
                  </a:lnTo>
                  <a:lnTo>
                    <a:pt x="483" y="2607"/>
                  </a:lnTo>
                  <a:lnTo>
                    <a:pt x="438" y="2622"/>
                  </a:lnTo>
                  <a:lnTo>
                    <a:pt x="385" y="2636"/>
                  </a:lnTo>
                  <a:lnTo>
                    <a:pt x="378" y="2639"/>
                  </a:lnTo>
                  <a:lnTo>
                    <a:pt x="346" y="2652"/>
                  </a:lnTo>
                  <a:lnTo>
                    <a:pt x="318" y="2669"/>
                  </a:lnTo>
                  <a:lnTo>
                    <a:pt x="292" y="2690"/>
                  </a:lnTo>
                  <a:lnTo>
                    <a:pt x="268" y="2714"/>
                  </a:lnTo>
                  <a:lnTo>
                    <a:pt x="249" y="2740"/>
                  </a:lnTo>
                  <a:lnTo>
                    <a:pt x="234" y="2769"/>
                  </a:lnTo>
                  <a:lnTo>
                    <a:pt x="223" y="2801"/>
                  </a:lnTo>
                  <a:lnTo>
                    <a:pt x="216" y="2833"/>
                  </a:lnTo>
                  <a:lnTo>
                    <a:pt x="214" y="2867"/>
                  </a:lnTo>
                  <a:lnTo>
                    <a:pt x="214" y="3183"/>
                  </a:lnTo>
                  <a:lnTo>
                    <a:pt x="694" y="3183"/>
                  </a:lnTo>
                  <a:lnTo>
                    <a:pt x="694" y="2561"/>
                  </a:lnTo>
                  <a:lnTo>
                    <a:pt x="696" y="2544"/>
                  </a:lnTo>
                  <a:lnTo>
                    <a:pt x="701" y="2530"/>
                  </a:lnTo>
                  <a:lnTo>
                    <a:pt x="709" y="2518"/>
                  </a:lnTo>
                  <a:lnTo>
                    <a:pt x="719" y="2507"/>
                  </a:lnTo>
                  <a:close/>
                  <a:moveTo>
                    <a:pt x="2411" y="2421"/>
                  </a:moveTo>
                  <a:lnTo>
                    <a:pt x="2385" y="2444"/>
                  </a:lnTo>
                  <a:lnTo>
                    <a:pt x="2356" y="2467"/>
                  </a:lnTo>
                  <a:lnTo>
                    <a:pt x="2323" y="2491"/>
                  </a:lnTo>
                  <a:lnTo>
                    <a:pt x="2561" y="2491"/>
                  </a:lnTo>
                  <a:lnTo>
                    <a:pt x="2565" y="2492"/>
                  </a:lnTo>
                  <a:lnTo>
                    <a:pt x="2515" y="2471"/>
                  </a:lnTo>
                  <a:lnTo>
                    <a:pt x="2462" y="2447"/>
                  </a:lnTo>
                  <a:lnTo>
                    <a:pt x="2411" y="2421"/>
                  </a:lnTo>
                  <a:close/>
                  <a:moveTo>
                    <a:pt x="940" y="2407"/>
                  </a:moveTo>
                  <a:lnTo>
                    <a:pt x="881" y="2439"/>
                  </a:lnTo>
                  <a:lnTo>
                    <a:pt x="819" y="2467"/>
                  </a:lnTo>
                  <a:lnTo>
                    <a:pt x="759" y="2492"/>
                  </a:lnTo>
                  <a:lnTo>
                    <a:pt x="764" y="2491"/>
                  </a:lnTo>
                  <a:lnTo>
                    <a:pt x="1039" y="2491"/>
                  </a:lnTo>
                  <a:lnTo>
                    <a:pt x="1009" y="2469"/>
                  </a:lnTo>
                  <a:lnTo>
                    <a:pt x="983" y="2447"/>
                  </a:lnTo>
                  <a:lnTo>
                    <a:pt x="960" y="2425"/>
                  </a:lnTo>
                  <a:lnTo>
                    <a:pt x="940" y="2407"/>
                  </a:lnTo>
                  <a:close/>
                  <a:moveTo>
                    <a:pt x="1155" y="2085"/>
                  </a:moveTo>
                  <a:lnTo>
                    <a:pt x="1155" y="2168"/>
                  </a:lnTo>
                  <a:lnTo>
                    <a:pt x="1154" y="2198"/>
                  </a:lnTo>
                  <a:lnTo>
                    <a:pt x="1143" y="2223"/>
                  </a:lnTo>
                  <a:lnTo>
                    <a:pt x="1142" y="2226"/>
                  </a:lnTo>
                  <a:lnTo>
                    <a:pt x="1140" y="2230"/>
                  </a:lnTo>
                  <a:lnTo>
                    <a:pt x="1138" y="2234"/>
                  </a:lnTo>
                  <a:lnTo>
                    <a:pt x="1123" y="2259"/>
                  </a:lnTo>
                  <a:lnTo>
                    <a:pt x="1105" y="2283"/>
                  </a:lnTo>
                  <a:lnTo>
                    <a:pt x="1083" y="2306"/>
                  </a:lnTo>
                  <a:lnTo>
                    <a:pt x="1059" y="2328"/>
                  </a:lnTo>
                  <a:lnTo>
                    <a:pt x="1082" y="2348"/>
                  </a:lnTo>
                  <a:lnTo>
                    <a:pt x="1108" y="2370"/>
                  </a:lnTo>
                  <a:lnTo>
                    <a:pt x="1139" y="2392"/>
                  </a:lnTo>
                  <a:lnTo>
                    <a:pt x="1174" y="2415"/>
                  </a:lnTo>
                  <a:lnTo>
                    <a:pt x="1222" y="2444"/>
                  </a:lnTo>
                  <a:lnTo>
                    <a:pt x="1271" y="2469"/>
                  </a:lnTo>
                  <a:lnTo>
                    <a:pt x="1322" y="2491"/>
                  </a:lnTo>
                  <a:lnTo>
                    <a:pt x="2031" y="2491"/>
                  </a:lnTo>
                  <a:lnTo>
                    <a:pt x="2086" y="2469"/>
                  </a:lnTo>
                  <a:lnTo>
                    <a:pt x="2135" y="2444"/>
                  </a:lnTo>
                  <a:lnTo>
                    <a:pt x="2180" y="2418"/>
                  </a:lnTo>
                  <a:lnTo>
                    <a:pt x="2220" y="2393"/>
                  </a:lnTo>
                  <a:lnTo>
                    <a:pt x="2256" y="2368"/>
                  </a:lnTo>
                  <a:lnTo>
                    <a:pt x="2287" y="2345"/>
                  </a:lnTo>
                  <a:lnTo>
                    <a:pt x="2255" y="2320"/>
                  </a:lnTo>
                  <a:lnTo>
                    <a:pt x="2228" y="2292"/>
                  </a:lnTo>
                  <a:lnTo>
                    <a:pt x="2205" y="2264"/>
                  </a:lnTo>
                  <a:lnTo>
                    <a:pt x="2187" y="2234"/>
                  </a:lnTo>
                  <a:lnTo>
                    <a:pt x="2185" y="2230"/>
                  </a:lnTo>
                  <a:lnTo>
                    <a:pt x="2183" y="2226"/>
                  </a:lnTo>
                  <a:lnTo>
                    <a:pt x="2182" y="2223"/>
                  </a:lnTo>
                  <a:lnTo>
                    <a:pt x="2170" y="2198"/>
                  </a:lnTo>
                  <a:lnTo>
                    <a:pt x="2170" y="2168"/>
                  </a:lnTo>
                  <a:lnTo>
                    <a:pt x="2169" y="2086"/>
                  </a:lnTo>
                  <a:lnTo>
                    <a:pt x="2123" y="2129"/>
                  </a:lnTo>
                  <a:lnTo>
                    <a:pt x="2076" y="2168"/>
                  </a:lnTo>
                  <a:lnTo>
                    <a:pt x="2028" y="2206"/>
                  </a:lnTo>
                  <a:lnTo>
                    <a:pt x="1981" y="2239"/>
                  </a:lnTo>
                  <a:lnTo>
                    <a:pt x="1933" y="2268"/>
                  </a:lnTo>
                  <a:lnTo>
                    <a:pt x="1885" y="2293"/>
                  </a:lnTo>
                  <a:lnTo>
                    <a:pt x="1839" y="2315"/>
                  </a:lnTo>
                  <a:lnTo>
                    <a:pt x="1792" y="2331"/>
                  </a:lnTo>
                  <a:lnTo>
                    <a:pt x="1748" y="2343"/>
                  </a:lnTo>
                  <a:lnTo>
                    <a:pt x="1704" y="2351"/>
                  </a:lnTo>
                  <a:lnTo>
                    <a:pt x="1662" y="2353"/>
                  </a:lnTo>
                  <a:lnTo>
                    <a:pt x="1621" y="2351"/>
                  </a:lnTo>
                  <a:lnTo>
                    <a:pt x="1577" y="2343"/>
                  </a:lnTo>
                  <a:lnTo>
                    <a:pt x="1532" y="2331"/>
                  </a:lnTo>
                  <a:lnTo>
                    <a:pt x="1486" y="2315"/>
                  </a:lnTo>
                  <a:lnTo>
                    <a:pt x="1439" y="2293"/>
                  </a:lnTo>
                  <a:lnTo>
                    <a:pt x="1392" y="2268"/>
                  </a:lnTo>
                  <a:lnTo>
                    <a:pt x="1344" y="2238"/>
                  </a:lnTo>
                  <a:lnTo>
                    <a:pt x="1296" y="2206"/>
                  </a:lnTo>
                  <a:lnTo>
                    <a:pt x="1248" y="2168"/>
                  </a:lnTo>
                  <a:lnTo>
                    <a:pt x="1202" y="2128"/>
                  </a:lnTo>
                  <a:lnTo>
                    <a:pt x="1155" y="2085"/>
                  </a:lnTo>
                  <a:close/>
                  <a:moveTo>
                    <a:pt x="958" y="1523"/>
                  </a:moveTo>
                  <a:lnTo>
                    <a:pt x="984" y="1592"/>
                  </a:lnTo>
                  <a:lnTo>
                    <a:pt x="1015" y="1661"/>
                  </a:lnTo>
                  <a:lnTo>
                    <a:pt x="1052" y="1729"/>
                  </a:lnTo>
                  <a:lnTo>
                    <a:pt x="1094" y="1795"/>
                  </a:lnTo>
                  <a:lnTo>
                    <a:pt x="1141" y="1860"/>
                  </a:lnTo>
                  <a:lnTo>
                    <a:pt x="1193" y="1922"/>
                  </a:lnTo>
                  <a:lnTo>
                    <a:pt x="1241" y="1975"/>
                  </a:lnTo>
                  <a:lnTo>
                    <a:pt x="1292" y="2023"/>
                  </a:lnTo>
                  <a:lnTo>
                    <a:pt x="1344" y="2067"/>
                  </a:lnTo>
                  <a:lnTo>
                    <a:pt x="1397" y="2107"/>
                  </a:lnTo>
                  <a:lnTo>
                    <a:pt x="1450" y="2141"/>
                  </a:lnTo>
                  <a:lnTo>
                    <a:pt x="1489" y="2163"/>
                  </a:lnTo>
                  <a:lnTo>
                    <a:pt x="1528" y="2181"/>
                  </a:lnTo>
                  <a:lnTo>
                    <a:pt x="1564" y="2196"/>
                  </a:lnTo>
                  <a:lnTo>
                    <a:pt x="1599" y="2207"/>
                  </a:lnTo>
                  <a:lnTo>
                    <a:pt x="1633" y="2213"/>
                  </a:lnTo>
                  <a:lnTo>
                    <a:pt x="1662" y="2215"/>
                  </a:lnTo>
                  <a:lnTo>
                    <a:pt x="1692" y="2213"/>
                  </a:lnTo>
                  <a:lnTo>
                    <a:pt x="1726" y="2207"/>
                  </a:lnTo>
                  <a:lnTo>
                    <a:pt x="1760" y="2196"/>
                  </a:lnTo>
                  <a:lnTo>
                    <a:pt x="1797" y="2181"/>
                  </a:lnTo>
                  <a:lnTo>
                    <a:pt x="1836" y="2163"/>
                  </a:lnTo>
                  <a:lnTo>
                    <a:pt x="1875" y="2141"/>
                  </a:lnTo>
                  <a:lnTo>
                    <a:pt x="1928" y="2107"/>
                  </a:lnTo>
                  <a:lnTo>
                    <a:pt x="1981" y="2067"/>
                  </a:lnTo>
                  <a:lnTo>
                    <a:pt x="2032" y="2023"/>
                  </a:lnTo>
                  <a:lnTo>
                    <a:pt x="2084" y="1975"/>
                  </a:lnTo>
                  <a:lnTo>
                    <a:pt x="2132" y="1922"/>
                  </a:lnTo>
                  <a:lnTo>
                    <a:pt x="2184" y="1860"/>
                  </a:lnTo>
                  <a:lnTo>
                    <a:pt x="2230" y="1795"/>
                  </a:lnTo>
                  <a:lnTo>
                    <a:pt x="2272" y="1729"/>
                  </a:lnTo>
                  <a:lnTo>
                    <a:pt x="2309" y="1661"/>
                  </a:lnTo>
                  <a:lnTo>
                    <a:pt x="2341" y="1592"/>
                  </a:lnTo>
                  <a:lnTo>
                    <a:pt x="2367" y="1523"/>
                  </a:lnTo>
                  <a:lnTo>
                    <a:pt x="958" y="1523"/>
                  </a:lnTo>
                  <a:close/>
                  <a:moveTo>
                    <a:pt x="784" y="1406"/>
                  </a:moveTo>
                  <a:lnTo>
                    <a:pt x="749" y="1432"/>
                  </a:lnTo>
                  <a:lnTo>
                    <a:pt x="717" y="1456"/>
                  </a:lnTo>
                  <a:lnTo>
                    <a:pt x="688" y="1478"/>
                  </a:lnTo>
                  <a:lnTo>
                    <a:pt x="663" y="1497"/>
                  </a:lnTo>
                  <a:lnTo>
                    <a:pt x="640" y="1512"/>
                  </a:lnTo>
                  <a:lnTo>
                    <a:pt x="622" y="1523"/>
                  </a:lnTo>
                  <a:lnTo>
                    <a:pt x="812" y="1523"/>
                  </a:lnTo>
                  <a:lnTo>
                    <a:pt x="796" y="1464"/>
                  </a:lnTo>
                  <a:lnTo>
                    <a:pt x="784" y="1406"/>
                  </a:lnTo>
                  <a:close/>
                  <a:moveTo>
                    <a:pt x="1056" y="1206"/>
                  </a:moveTo>
                  <a:lnTo>
                    <a:pt x="981" y="1259"/>
                  </a:lnTo>
                  <a:lnTo>
                    <a:pt x="911" y="1309"/>
                  </a:lnTo>
                  <a:lnTo>
                    <a:pt x="921" y="1385"/>
                  </a:lnTo>
                  <a:lnTo>
                    <a:pt x="1120" y="1385"/>
                  </a:lnTo>
                  <a:lnTo>
                    <a:pt x="1096" y="1361"/>
                  </a:lnTo>
                  <a:lnTo>
                    <a:pt x="1077" y="1335"/>
                  </a:lnTo>
                  <a:lnTo>
                    <a:pt x="1063" y="1307"/>
                  </a:lnTo>
                  <a:lnTo>
                    <a:pt x="1055" y="1278"/>
                  </a:lnTo>
                  <a:lnTo>
                    <a:pt x="1051" y="1245"/>
                  </a:lnTo>
                  <a:lnTo>
                    <a:pt x="1052" y="1225"/>
                  </a:lnTo>
                  <a:lnTo>
                    <a:pt x="1056" y="1206"/>
                  </a:lnTo>
                  <a:close/>
                  <a:moveTo>
                    <a:pt x="2020" y="1177"/>
                  </a:moveTo>
                  <a:lnTo>
                    <a:pt x="1990" y="1179"/>
                  </a:lnTo>
                  <a:lnTo>
                    <a:pt x="1963" y="1184"/>
                  </a:lnTo>
                  <a:lnTo>
                    <a:pt x="1939" y="1191"/>
                  </a:lnTo>
                  <a:lnTo>
                    <a:pt x="1919" y="1201"/>
                  </a:lnTo>
                  <a:lnTo>
                    <a:pt x="1903" y="1211"/>
                  </a:lnTo>
                  <a:lnTo>
                    <a:pt x="1892" y="1223"/>
                  </a:lnTo>
                  <a:lnTo>
                    <a:pt x="1884" y="1234"/>
                  </a:lnTo>
                  <a:lnTo>
                    <a:pt x="1882" y="1245"/>
                  </a:lnTo>
                  <a:lnTo>
                    <a:pt x="1884" y="1257"/>
                  </a:lnTo>
                  <a:lnTo>
                    <a:pt x="1892" y="1269"/>
                  </a:lnTo>
                  <a:lnTo>
                    <a:pt x="1903" y="1280"/>
                  </a:lnTo>
                  <a:lnTo>
                    <a:pt x="1919" y="1291"/>
                  </a:lnTo>
                  <a:lnTo>
                    <a:pt x="1939" y="1301"/>
                  </a:lnTo>
                  <a:lnTo>
                    <a:pt x="1963" y="1308"/>
                  </a:lnTo>
                  <a:lnTo>
                    <a:pt x="1990" y="1313"/>
                  </a:lnTo>
                  <a:lnTo>
                    <a:pt x="2020" y="1315"/>
                  </a:lnTo>
                  <a:lnTo>
                    <a:pt x="2050" y="1313"/>
                  </a:lnTo>
                  <a:lnTo>
                    <a:pt x="2078" y="1308"/>
                  </a:lnTo>
                  <a:lnTo>
                    <a:pt x="2101" y="1301"/>
                  </a:lnTo>
                  <a:lnTo>
                    <a:pt x="2121" y="1291"/>
                  </a:lnTo>
                  <a:lnTo>
                    <a:pt x="2137" y="1280"/>
                  </a:lnTo>
                  <a:lnTo>
                    <a:pt x="2149" y="1269"/>
                  </a:lnTo>
                  <a:lnTo>
                    <a:pt x="2156" y="1257"/>
                  </a:lnTo>
                  <a:lnTo>
                    <a:pt x="2158" y="1245"/>
                  </a:lnTo>
                  <a:lnTo>
                    <a:pt x="2156" y="1234"/>
                  </a:lnTo>
                  <a:lnTo>
                    <a:pt x="2149" y="1223"/>
                  </a:lnTo>
                  <a:lnTo>
                    <a:pt x="2137" y="1211"/>
                  </a:lnTo>
                  <a:lnTo>
                    <a:pt x="2121" y="1201"/>
                  </a:lnTo>
                  <a:lnTo>
                    <a:pt x="2101" y="1191"/>
                  </a:lnTo>
                  <a:lnTo>
                    <a:pt x="2078" y="1184"/>
                  </a:lnTo>
                  <a:lnTo>
                    <a:pt x="2050" y="1179"/>
                  </a:lnTo>
                  <a:lnTo>
                    <a:pt x="2020" y="1177"/>
                  </a:lnTo>
                  <a:close/>
                  <a:moveTo>
                    <a:pt x="1328" y="1177"/>
                  </a:moveTo>
                  <a:lnTo>
                    <a:pt x="1298" y="1179"/>
                  </a:lnTo>
                  <a:lnTo>
                    <a:pt x="1270" y="1184"/>
                  </a:lnTo>
                  <a:lnTo>
                    <a:pt x="1247" y="1191"/>
                  </a:lnTo>
                  <a:lnTo>
                    <a:pt x="1227" y="1201"/>
                  </a:lnTo>
                  <a:lnTo>
                    <a:pt x="1211" y="1211"/>
                  </a:lnTo>
                  <a:lnTo>
                    <a:pt x="1199" y="1223"/>
                  </a:lnTo>
                  <a:lnTo>
                    <a:pt x="1192" y="1234"/>
                  </a:lnTo>
                  <a:lnTo>
                    <a:pt x="1190" y="1245"/>
                  </a:lnTo>
                  <a:lnTo>
                    <a:pt x="1192" y="1257"/>
                  </a:lnTo>
                  <a:lnTo>
                    <a:pt x="1199" y="1269"/>
                  </a:lnTo>
                  <a:lnTo>
                    <a:pt x="1211" y="1280"/>
                  </a:lnTo>
                  <a:lnTo>
                    <a:pt x="1227" y="1291"/>
                  </a:lnTo>
                  <a:lnTo>
                    <a:pt x="1247" y="1301"/>
                  </a:lnTo>
                  <a:lnTo>
                    <a:pt x="1270" y="1308"/>
                  </a:lnTo>
                  <a:lnTo>
                    <a:pt x="1298" y="1313"/>
                  </a:lnTo>
                  <a:lnTo>
                    <a:pt x="1328" y="1315"/>
                  </a:lnTo>
                  <a:lnTo>
                    <a:pt x="1358" y="1313"/>
                  </a:lnTo>
                  <a:lnTo>
                    <a:pt x="1385" y="1308"/>
                  </a:lnTo>
                  <a:lnTo>
                    <a:pt x="1409" y="1301"/>
                  </a:lnTo>
                  <a:lnTo>
                    <a:pt x="1429" y="1291"/>
                  </a:lnTo>
                  <a:lnTo>
                    <a:pt x="1445" y="1280"/>
                  </a:lnTo>
                  <a:lnTo>
                    <a:pt x="1457" y="1269"/>
                  </a:lnTo>
                  <a:lnTo>
                    <a:pt x="1464" y="1257"/>
                  </a:lnTo>
                  <a:lnTo>
                    <a:pt x="1466" y="1245"/>
                  </a:lnTo>
                  <a:lnTo>
                    <a:pt x="1464" y="1234"/>
                  </a:lnTo>
                  <a:lnTo>
                    <a:pt x="1457" y="1223"/>
                  </a:lnTo>
                  <a:lnTo>
                    <a:pt x="1445" y="1211"/>
                  </a:lnTo>
                  <a:lnTo>
                    <a:pt x="1429" y="1201"/>
                  </a:lnTo>
                  <a:lnTo>
                    <a:pt x="1409" y="1191"/>
                  </a:lnTo>
                  <a:lnTo>
                    <a:pt x="1385" y="1184"/>
                  </a:lnTo>
                  <a:lnTo>
                    <a:pt x="1358" y="1179"/>
                  </a:lnTo>
                  <a:lnTo>
                    <a:pt x="1328" y="1177"/>
                  </a:lnTo>
                  <a:close/>
                  <a:moveTo>
                    <a:pt x="2228" y="1107"/>
                  </a:moveTo>
                  <a:lnTo>
                    <a:pt x="2252" y="1131"/>
                  </a:lnTo>
                  <a:lnTo>
                    <a:pt x="2271" y="1157"/>
                  </a:lnTo>
                  <a:lnTo>
                    <a:pt x="2286" y="1185"/>
                  </a:lnTo>
                  <a:lnTo>
                    <a:pt x="2295" y="1214"/>
                  </a:lnTo>
                  <a:lnTo>
                    <a:pt x="2298" y="1245"/>
                  </a:lnTo>
                  <a:lnTo>
                    <a:pt x="2295" y="1278"/>
                  </a:lnTo>
                  <a:lnTo>
                    <a:pt x="2286" y="1307"/>
                  </a:lnTo>
                  <a:lnTo>
                    <a:pt x="2271" y="1335"/>
                  </a:lnTo>
                  <a:lnTo>
                    <a:pt x="2252" y="1361"/>
                  </a:lnTo>
                  <a:lnTo>
                    <a:pt x="2228" y="1385"/>
                  </a:lnTo>
                  <a:lnTo>
                    <a:pt x="2404" y="1385"/>
                  </a:lnTo>
                  <a:lnTo>
                    <a:pt x="2411" y="1335"/>
                  </a:lnTo>
                  <a:lnTo>
                    <a:pt x="2415" y="1288"/>
                  </a:lnTo>
                  <a:lnTo>
                    <a:pt x="2417" y="1239"/>
                  </a:lnTo>
                  <a:lnTo>
                    <a:pt x="2415" y="1173"/>
                  </a:lnTo>
                  <a:lnTo>
                    <a:pt x="2409" y="1107"/>
                  </a:lnTo>
                  <a:lnTo>
                    <a:pt x="2228" y="1107"/>
                  </a:lnTo>
                  <a:close/>
                  <a:moveTo>
                    <a:pt x="1536" y="1107"/>
                  </a:moveTo>
                  <a:lnTo>
                    <a:pt x="1560" y="1131"/>
                  </a:lnTo>
                  <a:lnTo>
                    <a:pt x="1579" y="1157"/>
                  </a:lnTo>
                  <a:lnTo>
                    <a:pt x="1593" y="1185"/>
                  </a:lnTo>
                  <a:lnTo>
                    <a:pt x="1601" y="1214"/>
                  </a:lnTo>
                  <a:lnTo>
                    <a:pt x="1605" y="1245"/>
                  </a:lnTo>
                  <a:lnTo>
                    <a:pt x="1601" y="1278"/>
                  </a:lnTo>
                  <a:lnTo>
                    <a:pt x="1593" y="1307"/>
                  </a:lnTo>
                  <a:lnTo>
                    <a:pt x="1579" y="1335"/>
                  </a:lnTo>
                  <a:lnTo>
                    <a:pt x="1560" y="1361"/>
                  </a:lnTo>
                  <a:lnTo>
                    <a:pt x="1536" y="1385"/>
                  </a:lnTo>
                  <a:lnTo>
                    <a:pt x="1812" y="1385"/>
                  </a:lnTo>
                  <a:lnTo>
                    <a:pt x="1789" y="1361"/>
                  </a:lnTo>
                  <a:lnTo>
                    <a:pt x="1770" y="1335"/>
                  </a:lnTo>
                  <a:lnTo>
                    <a:pt x="1756" y="1307"/>
                  </a:lnTo>
                  <a:lnTo>
                    <a:pt x="1747" y="1278"/>
                  </a:lnTo>
                  <a:lnTo>
                    <a:pt x="1744" y="1245"/>
                  </a:lnTo>
                  <a:lnTo>
                    <a:pt x="1747" y="1214"/>
                  </a:lnTo>
                  <a:lnTo>
                    <a:pt x="1756" y="1185"/>
                  </a:lnTo>
                  <a:lnTo>
                    <a:pt x="1770" y="1157"/>
                  </a:lnTo>
                  <a:lnTo>
                    <a:pt x="1789" y="1131"/>
                  </a:lnTo>
                  <a:lnTo>
                    <a:pt x="1812" y="1107"/>
                  </a:lnTo>
                  <a:lnTo>
                    <a:pt x="1536" y="1107"/>
                  </a:lnTo>
                  <a:close/>
                  <a:moveTo>
                    <a:pt x="2082" y="820"/>
                  </a:moveTo>
                  <a:lnTo>
                    <a:pt x="2001" y="822"/>
                  </a:lnTo>
                  <a:lnTo>
                    <a:pt x="1922" y="831"/>
                  </a:lnTo>
                  <a:lnTo>
                    <a:pt x="1844" y="844"/>
                  </a:lnTo>
                  <a:lnTo>
                    <a:pt x="1766" y="861"/>
                  </a:lnTo>
                  <a:lnTo>
                    <a:pt x="1689" y="883"/>
                  </a:lnTo>
                  <a:lnTo>
                    <a:pt x="1615" y="909"/>
                  </a:lnTo>
                  <a:lnTo>
                    <a:pt x="1540" y="938"/>
                  </a:lnTo>
                  <a:lnTo>
                    <a:pt x="1468" y="969"/>
                  </a:lnTo>
                  <a:lnTo>
                    <a:pt x="2293" y="969"/>
                  </a:lnTo>
                  <a:lnTo>
                    <a:pt x="2144" y="821"/>
                  </a:lnTo>
                  <a:lnTo>
                    <a:pt x="2082" y="820"/>
                  </a:lnTo>
                  <a:close/>
                  <a:moveTo>
                    <a:pt x="1573" y="139"/>
                  </a:moveTo>
                  <a:lnTo>
                    <a:pt x="1493" y="141"/>
                  </a:lnTo>
                  <a:lnTo>
                    <a:pt x="1417" y="148"/>
                  </a:lnTo>
                  <a:lnTo>
                    <a:pt x="1341" y="158"/>
                  </a:lnTo>
                  <a:lnTo>
                    <a:pt x="1269" y="171"/>
                  </a:lnTo>
                  <a:lnTo>
                    <a:pt x="1202" y="188"/>
                  </a:lnTo>
                  <a:lnTo>
                    <a:pt x="1139" y="204"/>
                  </a:lnTo>
                  <a:lnTo>
                    <a:pt x="1238" y="273"/>
                  </a:lnTo>
                  <a:lnTo>
                    <a:pt x="1066" y="383"/>
                  </a:lnTo>
                  <a:lnTo>
                    <a:pt x="1062" y="386"/>
                  </a:lnTo>
                  <a:lnTo>
                    <a:pt x="1053" y="392"/>
                  </a:lnTo>
                  <a:lnTo>
                    <a:pt x="1042" y="401"/>
                  </a:lnTo>
                  <a:lnTo>
                    <a:pt x="1027" y="414"/>
                  </a:lnTo>
                  <a:lnTo>
                    <a:pt x="1010" y="431"/>
                  </a:lnTo>
                  <a:lnTo>
                    <a:pt x="990" y="450"/>
                  </a:lnTo>
                  <a:lnTo>
                    <a:pt x="969" y="473"/>
                  </a:lnTo>
                  <a:lnTo>
                    <a:pt x="946" y="500"/>
                  </a:lnTo>
                  <a:lnTo>
                    <a:pt x="921" y="529"/>
                  </a:lnTo>
                  <a:lnTo>
                    <a:pt x="896" y="564"/>
                  </a:lnTo>
                  <a:lnTo>
                    <a:pt x="872" y="601"/>
                  </a:lnTo>
                  <a:lnTo>
                    <a:pt x="847" y="642"/>
                  </a:lnTo>
                  <a:lnTo>
                    <a:pt x="813" y="705"/>
                  </a:lnTo>
                  <a:lnTo>
                    <a:pt x="784" y="771"/>
                  </a:lnTo>
                  <a:lnTo>
                    <a:pt x="760" y="840"/>
                  </a:lnTo>
                  <a:lnTo>
                    <a:pt x="739" y="912"/>
                  </a:lnTo>
                  <a:lnTo>
                    <a:pt x="723" y="985"/>
                  </a:lnTo>
                  <a:lnTo>
                    <a:pt x="710" y="1060"/>
                  </a:lnTo>
                  <a:lnTo>
                    <a:pt x="703" y="1137"/>
                  </a:lnTo>
                  <a:lnTo>
                    <a:pt x="699" y="1215"/>
                  </a:lnTo>
                  <a:lnTo>
                    <a:pt x="700" y="1296"/>
                  </a:lnTo>
                  <a:lnTo>
                    <a:pt x="742" y="1264"/>
                  </a:lnTo>
                  <a:lnTo>
                    <a:pt x="787" y="1229"/>
                  </a:lnTo>
                  <a:lnTo>
                    <a:pt x="837" y="1192"/>
                  </a:lnTo>
                  <a:lnTo>
                    <a:pt x="889" y="1154"/>
                  </a:lnTo>
                  <a:lnTo>
                    <a:pt x="946" y="1114"/>
                  </a:lnTo>
                  <a:lnTo>
                    <a:pt x="1004" y="1074"/>
                  </a:lnTo>
                  <a:lnTo>
                    <a:pt x="1066" y="1034"/>
                  </a:lnTo>
                  <a:lnTo>
                    <a:pt x="1129" y="994"/>
                  </a:lnTo>
                  <a:lnTo>
                    <a:pt x="1196" y="954"/>
                  </a:lnTo>
                  <a:lnTo>
                    <a:pt x="1264" y="916"/>
                  </a:lnTo>
                  <a:lnTo>
                    <a:pt x="1343" y="875"/>
                  </a:lnTo>
                  <a:lnTo>
                    <a:pt x="1421" y="838"/>
                  </a:lnTo>
                  <a:lnTo>
                    <a:pt x="1499" y="805"/>
                  </a:lnTo>
                  <a:lnTo>
                    <a:pt x="1574" y="776"/>
                  </a:lnTo>
                  <a:lnTo>
                    <a:pt x="1650" y="750"/>
                  </a:lnTo>
                  <a:lnTo>
                    <a:pt x="1738" y="726"/>
                  </a:lnTo>
                  <a:lnTo>
                    <a:pt x="1825" y="706"/>
                  </a:lnTo>
                  <a:lnTo>
                    <a:pt x="1912" y="692"/>
                  </a:lnTo>
                  <a:lnTo>
                    <a:pt x="1998" y="684"/>
                  </a:lnTo>
                  <a:lnTo>
                    <a:pt x="2082" y="681"/>
                  </a:lnTo>
                  <a:lnTo>
                    <a:pt x="2153" y="683"/>
                  </a:lnTo>
                  <a:lnTo>
                    <a:pt x="2206" y="686"/>
                  </a:lnTo>
                  <a:lnTo>
                    <a:pt x="2243" y="723"/>
                  </a:lnTo>
                  <a:lnTo>
                    <a:pt x="2398" y="878"/>
                  </a:lnTo>
                  <a:lnTo>
                    <a:pt x="2392" y="820"/>
                  </a:lnTo>
                  <a:lnTo>
                    <a:pt x="2385" y="765"/>
                  </a:lnTo>
                  <a:lnTo>
                    <a:pt x="2377" y="715"/>
                  </a:lnTo>
                  <a:lnTo>
                    <a:pt x="2367" y="669"/>
                  </a:lnTo>
                  <a:lnTo>
                    <a:pt x="2356" y="625"/>
                  </a:lnTo>
                  <a:lnTo>
                    <a:pt x="2341" y="583"/>
                  </a:lnTo>
                  <a:lnTo>
                    <a:pt x="2322" y="543"/>
                  </a:lnTo>
                  <a:lnTo>
                    <a:pt x="2301" y="504"/>
                  </a:lnTo>
                  <a:lnTo>
                    <a:pt x="2276" y="468"/>
                  </a:lnTo>
                  <a:lnTo>
                    <a:pt x="2250" y="438"/>
                  </a:lnTo>
                  <a:lnTo>
                    <a:pt x="2222" y="406"/>
                  </a:lnTo>
                  <a:lnTo>
                    <a:pt x="2189" y="374"/>
                  </a:lnTo>
                  <a:lnTo>
                    <a:pt x="2151" y="341"/>
                  </a:lnTo>
                  <a:lnTo>
                    <a:pt x="2109" y="306"/>
                  </a:lnTo>
                  <a:lnTo>
                    <a:pt x="2061" y="271"/>
                  </a:lnTo>
                  <a:lnTo>
                    <a:pt x="2010" y="240"/>
                  </a:lnTo>
                  <a:lnTo>
                    <a:pt x="1956" y="214"/>
                  </a:lnTo>
                  <a:lnTo>
                    <a:pt x="1899" y="191"/>
                  </a:lnTo>
                  <a:lnTo>
                    <a:pt x="1840" y="172"/>
                  </a:lnTo>
                  <a:lnTo>
                    <a:pt x="1777" y="157"/>
                  </a:lnTo>
                  <a:lnTo>
                    <a:pt x="1711" y="147"/>
                  </a:lnTo>
                  <a:lnTo>
                    <a:pt x="1644" y="141"/>
                  </a:lnTo>
                  <a:lnTo>
                    <a:pt x="1573" y="139"/>
                  </a:lnTo>
                  <a:close/>
                  <a:moveTo>
                    <a:pt x="1573" y="0"/>
                  </a:moveTo>
                  <a:lnTo>
                    <a:pt x="1631" y="2"/>
                  </a:lnTo>
                  <a:lnTo>
                    <a:pt x="1689" y="5"/>
                  </a:lnTo>
                  <a:lnTo>
                    <a:pt x="1748" y="12"/>
                  </a:lnTo>
                  <a:lnTo>
                    <a:pt x="1806" y="22"/>
                  </a:lnTo>
                  <a:lnTo>
                    <a:pt x="1864" y="35"/>
                  </a:lnTo>
                  <a:lnTo>
                    <a:pt x="1921" y="52"/>
                  </a:lnTo>
                  <a:lnTo>
                    <a:pt x="1979" y="73"/>
                  </a:lnTo>
                  <a:lnTo>
                    <a:pt x="2034" y="97"/>
                  </a:lnTo>
                  <a:lnTo>
                    <a:pt x="2089" y="126"/>
                  </a:lnTo>
                  <a:lnTo>
                    <a:pt x="2143" y="159"/>
                  </a:lnTo>
                  <a:lnTo>
                    <a:pt x="2195" y="198"/>
                  </a:lnTo>
                  <a:lnTo>
                    <a:pt x="2243" y="238"/>
                  </a:lnTo>
                  <a:lnTo>
                    <a:pt x="2288" y="277"/>
                  </a:lnTo>
                  <a:lnTo>
                    <a:pt x="3254" y="277"/>
                  </a:lnTo>
                  <a:lnTo>
                    <a:pt x="3272" y="279"/>
                  </a:lnTo>
                  <a:lnTo>
                    <a:pt x="3290" y="286"/>
                  </a:lnTo>
                  <a:lnTo>
                    <a:pt x="3303" y="297"/>
                  </a:lnTo>
                  <a:lnTo>
                    <a:pt x="3314" y="312"/>
                  </a:lnTo>
                  <a:lnTo>
                    <a:pt x="3321" y="328"/>
                  </a:lnTo>
                  <a:lnTo>
                    <a:pt x="3324" y="346"/>
                  </a:lnTo>
                  <a:lnTo>
                    <a:pt x="3321" y="365"/>
                  </a:lnTo>
                  <a:lnTo>
                    <a:pt x="3314" y="381"/>
                  </a:lnTo>
                  <a:lnTo>
                    <a:pt x="3303" y="395"/>
                  </a:lnTo>
                  <a:lnTo>
                    <a:pt x="3290" y="406"/>
                  </a:lnTo>
                  <a:lnTo>
                    <a:pt x="3272" y="413"/>
                  </a:lnTo>
                  <a:lnTo>
                    <a:pt x="3254" y="415"/>
                  </a:lnTo>
                  <a:lnTo>
                    <a:pt x="2409" y="415"/>
                  </a:lnTo>
                  <a:lnTo>
                    <a:pt x="2433" y="456"/>
                  </a:lnTo>
                  <a:lnTo>
                    <a:pt x="2455" y="498"/>
                  </a:lnTo>
                  <a:lnTo>
                    <a:pt x="2473" y="543"/>
                  </a:lnTo>
                  <a:lnTo>
                    <a:pt x="2489" y="589"/>
                  </a:lnTo>
                  <a:lnTo>
                    <a:pt x="2503" y="639"/>
                  </a:lnTo>
                  <a:lnTo>
                    <a:pt x="2514" y="692"/>
                  </a:lnTo>
                  <a:lnTo>
                    <a:pt x="3254" y="692"/>
                  </a:lnTo>
                  <a:lnTo>
                    <a:pt x="3272" y="695"/>
                  </a:lnTo>
                  <a:lnTo>
                    <a:pt x="3290" y="702"/>
                  </a:lnTo>
                  <a:lnTo>
                    <a:pt x="3303" y="713"/>
                  </a:lnTo>
                  <a:lnTo>
                    <a:pt x="3314" y="726"/>
                  </a:lnTo>
                  <a:lnTo>
                    <a:pt x="3321" y="743"/>
                  </a:lnTo>
                  <a:lnTo>
                    <a:pt x="3324" y="761"/>
                  </a:lnTo>
                  <a:lnTo>
                    <a:pt x="3321" y="780"/>
                  </a:lnTo>
                  <a:lnTo>
                    <a:pt x="3314" y="797"/>
                  </a:lnTo>
                  <a:lnTo>
                    <a:pt x="3303" y="811"/>
                  </a:lnTo>
                  <a:lnTo>
                    <a:pt x="3290" y="821"/>
                  </a:lnTo>
                  <a:lnTo>
                    <a:pt x="3272" y="828"/>
                  </a:lnTo>
                  <a:lnTo>
                    <a:pt x="3254" y="831"/>
                  </a:lnTo>
                  <a:lnTo>
                    <a:pt x="3254" y="831"/>
                  </a:lnTo>
                  <a:lnTo>
                    <a:pt x="2532" y="831"/>
                  </a:lnTo>
                  <a:lnTo>
                    <a:pt x="2538" y="893"/>
                  </a:lnTo>
                  <a:lnTo>
                    <a:pt x="2542" y="959"/>
                  </a:lnTo>
                  <a:lnTo>
                    <a:pt x="2546" y="1031"/>
                  </a:lnTo>
                  <a:lnTo>
                    <a:pt x="2550" y="1107"/>
                  </a:lnTo>
                  <a:lnTo>
                    <a:pt x="3254" y="1107"/>
                  </a:lnTo>
                  <a:lnTo>
                    <a:pt x="3272" y="1110"/>
                  </a:lnTo>
                  <a:lnTo>
                    <a:pt x="3290" y="1116"/>
                  </a:lnTo>
                  <a:lnTo>
                    <a:pt x="3303" y="1127"/>
                  </a:lnTo>
                  <a:lnTo>
                    <a:pt x="3314" y="1142"/>
                  </a:lnTo>
                  <a:lnTo>
                    <a:pt x="3321" y="1158"/>
                  </a:lnTo>
                  <a:lnTo>
                    <a:pt x="3324" y="1177"/>
                  </a:lnTo>
                  <a:lnTo>
                    <a:pt x="3321" y="1195"/>
                  </a:lnTo>
                  <a:lnTo>
                    <a:pt x="3314" y="1211"/>
                  </a:lnTo>
                  <a:lnTo>
                    <a:pt x="3303" y="1225"/>
                  </a:lnTo>
                  <a:lnTo>
                    <a:pt x="3290" y="1236"/>
                  </a:lnTo>
                  <a:lnTo>
                    <a:pt x="3272" y="1243"/>
                  </a:lnTo>
                  <a:lnTo>
                    <a:pt x="3254" y="1245"/>
                  </a:lnTo>
                  <a:lnTo>
                    <a:pt x="2555" y="1245"/>
                  </a:lnTo>
                  <a:lnTo>
                    <a:pt x="2552" y="1316"/>
                  </a:lnTo>
                  <a:lnTo>
                    <a:pt x="2544" y="1386"/>
                  </a:lnTo>
                  <a:lnTo>
                    <a:pt x="2531" y="1455"/>
                  </a:lnTo>
                  <a:lnTo>
                    <a:pt x="2513" y="1523"/>
                  </a:lnTo>
                  <a:lnTo>
                    <a:pt x="3254" y="1523"/>
                  </a:lnTo>
                  <a:lnTo>
                    <a:pt x="3272" y="1525"/>
                  </a:lnTo>
                  <a:lnTo>
                    <a:pt x="3290" y="1532"/>
                  </a:lnTo>
                  <a:lnTo>
                    <a:pt x="3303" y="1543"/>
                  </a:lnTo>
                  <a:lnTo>
                    <a:pt x="3314" y="1557"/>
                  </a:lnTo>
                  <a:lnTo>
                    <a:pt x="3321" y="1573"/>
                  </a:lnTo>
                  <a:lnTo>
                    <a:pt x="3324" y="1591"/>
                  </a:lnTo>
                  <a:lnTo>
                    <a:pt x="3321" y="1611"/>
                  </a:lnTo>
                  <a:lnTo>
                    <a:pt x="3314" y="1627"/>
                  </a:lnTo>
                  <a:lnTo>
                    <a:pt x="3303" y="1641"/>
                  </a:lnTo>
                  <a:lnTo>
                    <a:pt x="3290" y="1652"/>
                  </a:lnTo>
                  <a:lnTo>
                    <a:pt x="3272" y="1659"/>
                  </a:lnTo>
                  <a:lnTo>
                    <a:pt x="3254" y="1661"/>
                  </a:lnTo>
                  <a:lnTo>
                    <a:pt x="2462" y="1661"/>
                  </a:lnTo>
                  <a:lnTo>
                    <a:pt x="2429" y="1732"/>
                  </a:lnTo>
                  <a:lnTo>
                    <a:pt x="2392" y="1799"/>
                  </a:lnTo>
                  <a:lnTo>
                    <a:pt x="2350" y="1865"/>
                  </a:lnTo>
                  <a:lnTo>
                    <a:pt x="2306" y="1927"/>
                  </a:lnTo>
                  <a:lnTo>
                    <a:pt x="2307" y="1937"/>
                  </a:lnTo>
                  <a:lnTo>
                    <a:pt x="3254" y="1937"/>
                  </a:lnTo>
                  <a:lnTo>
                    <a:pt x="3272" y="1940"/>
                  </a:lnTo>
                  <a:lnTo>
                    <a:pt x="3290" y="1947"/>
                  </a:lnTo>
                  <a:lnTo>
                    <a:pt x="3303" y="1959"/>
                  </a:lnTo>
                  <a:lnTo>
                    <a:pt x="3314" y="1972"/>
                  </a:lnTo>
                  <a:lnTo>
                    <a:pt x="3321" y="1989"/>
                  </a:lnTo>
                  <a:lnTo>
                    <a:pt x="3324" y="2007"/>
                  </a:lnTo>
                  <a:lnTo>
                    <a:pt x="3321" y="2025"/>
                  </a:lnTo>
                  <a:lnTo>
                    <a:pt x="3314" y="2042"/>
                  </a:lnTo>
                  <a:lnTo>
                    <a:pt x="3303" y="2056"/>
                  </a:lnTo>
                  <a:lnTo>
                    <a:pt x="3290" y="2066"/>
                  </a:lnTo>
                  <a:lnTo>
                    <a:pt x="3272" y="2073"/>
                  </a:lnTo>
                  <a:lnTo>
                    <a:pt x="3254" y="2076"/>
                  </a:lnTo>
                  <a:lnTo>
                    <a:pt x="2308" y="2076"/>
                  </a:lnTo>
                  <a:lnTo>
                    <a:pt x="2308" y="2167"/>
                  </a:lnTo>
                  <a:lnTo>
                    <a:pt x="2310" y="2171"/>
                  </a:lnTo>
                  <a:lnTo>
                    <a:pt x="2315" y="2179"/>
                  </a:lnTo>
                  <a:lnTo>
                    <a:pt x="2322" y="2189"/>
                  </a:lnTo>
                  <a:lnTo>
                    <a:pt x="2332" y="2201"/>
                  </a:lnTo>
                  <a:lnTo>
                    <a:pt x="2344" y="2213"/>
                  </a:lnTo>
                  <a:lnTo>
                    <a:pt x="2360" y="2227"/>
                  </a:lnTo>
                  <a:lnTo>
                    <a:pt x="2379" y="2241"/>
                  </a:lnTo>
                  <a:lnTo>
                    <a:pt x="2403" y="2257"/>
                  </a:lnTo>
                  <a:lnTo>
                    <a:pt x="2431" y="2274"/>
                  </a:lnTo>
                  <a:lnTo>
                    <a:pt x="2463" y="2292"/>
                  </a:lnTo>
                  <a:lnTo>
                    <a:pt x="2501" y="2311"/>
                  </a:lnTo>
                  <a:lnTo>
                    <a:pt x="2544" y="2332"/>
                  </a:lnTo>
                  <a:lnTo>
                    <a:pt x="2592" y="2353"/>
                  </a:lnTo>
                  <a:lnTo>
                    <a:pt x="3254" y="2353"/>
                  </a:lnTo>
                  <a:lnTo>
                    <a:pt x="3272" y="2356"/>
                  </a:lnTo>
                  <a:lnTo>
                    <a:pt x="3290" y="2363"/>
                  </a:lnTo>
                  <a:lnTo>
                    <a:pt x="3303" y="2373"/>
                  </a:lnTo>
                  <a:lnTo>
                    <a:pt x="3314" y="2387"/>
                  </a:lnTo>
                  <a:lnTo>
                    <a:pt x="3321" y="2404"/>
                  </a:lnTo>
                  <a:lnTo>
                    <a:pt x="3324" y="2422"/>
                  </a:lnTo>
                  <a:lnTo>
                    <a:pt x="3321" y="2441"/>
                  </a:lnTo>
                  <a:lnTo>
                    <a:pt x="3314" y="2457"/>
                  </a:lnTo>
                  <a:lnTo>
                    <a:pt x="3303" y="2471"/>
                  </a:lnTo>
                  <a:lnTo>
                    <a:pt x="3290" y="2482"/>
                  </a:lnTo>
                  <a:lnTo>
                    <a:pt x="3272" y="2489"/>
                  </a:lnTo>
                  <a:lnTo>
                    <a:pt x="3254" y="2491"/>
                  </a:lnTo>
                  <a:lnTo>
                    <a:pt x="2934" y="2491"/>
                  </a:lnTo>
                  <a:lnTo>
                    <a:pt x="2976" y="2503"/>
                  </a:lnTo>
                  <a:lnTo>
                    <a:pt x="2988" y="2507"/>
                  </a:lnTo>
                  <a:lnTo>
                    <a:pt x="3028" y="2522"/>
                  </a:lnTo>
                  <a:lnTo>
                    <a:pt x="3066" y="2542"/>
                  </a:lnTo>
                  <a:lnTo>
                    <a:pt x="3100" y="2566"/>
                  </a:lnTo>
                  <a:lnTo>
                    <a:pt x="3132" y="2593"/>
                  </a:lnTo>
                  <a:lnTo>
                    <a:pt x="3160" y="2623"/>
                  </a:lnTo>
                  <a:lnTo>
                    <a:pt x="3185" y="2655"/>
                  </a:lnTo>
                  <a:lnTo>
                    <a:pt x="3206" y="2691"/>
                  </a:lnTo>
                  <a:lnTo>
                    <a:pt x="3223" y="2729"/>
                  </a:lnTo>
                  <a:lnTo>
                    <a:pt x="3236" y="2768"/>
                  </a:lnTo>
                  <a:lnTo>
                    <a:pt x="3254" y="2768"/>
                  </a:lnTo>
                  <a:lnTo>
                    <a:pt x="3272" y="2770"/>
                  </a:lnTo>
                  <a:lnTo>
                    <a:pt x="3290" y="2777"/>
                  </a:lnTo>
                  <a:lnTo>
                    <a:pt x="3303" y="2789"/>
                  </a:lnTo>
                  <a:lnTo>
                    <a:pt x="3314" y="2803"/>
                  </a:lnTo>
                  <a:lnTo>
                    <a:pt x="3321" y="2819"/>
                  </a:lnTo>
                  <a:lnTo>
                    <a:pt x="3324" y="2837"/>
                  </a:lnTo>
                  <a:lnTo>
                    <a:pt x="3321" y="2856"/>
                  </a:lnTo>
                  <a:lnTo>
                    <a:pt x="3314" y="2872"/>
                  </a:lnTo>
                  <a:lnTo>
                    <a:pt x="3303" y="2886"/>
                  </a:lnTo>
                  <a:lnTo>
                    <a:pt x="3290" y="2897"/>
                  </a:lnTo>
                  <a:lnTo>
                    <a:pt x="3272" y="2904"/>
                  </a:lnTo>
                  <a:lnTo>
                    <a:pt x="3254" y="2906"/>
                  </a:lnTo>
                  <a:lnTo>
                    <a:pt x="3249" y="2906"/>
                  </a:lnTo>
                  <a:lnTo>
                    <a:pt x="3249" y="3183"/>
                  </a:lnTo>
                  <a:lnTo>
                    <a:pt x="3254" y="3183"/>
                  </a:lnTo>
                  <a:lnTo>
                    <a:pt x="3272" y="3186"/>
                  </a:lnTo>
                  <a:lnTo>
                    <a:pt x="3290" y="3193"/>
                  </a:lnTo>
                  <a:lnTo>
                    <a:pt x="3303" y="3204"/>
                  </a:lnTo>
                  <a:lnTo>
                    <a:pt x="3314" y="3218"/>
                  </a:lnTo>
                  <a:lnTo>
                    <a:pt x="3321" y="3234"/>
                  </a:lnTo>
                  <a:lnTo>
                    <a:pt x="3324" y="3252"/>
                  </a:lnTo>
                  <a:lnTo>
                    <a:pt x="3321" y="3271"/>
                  </a:lnTo>
                  <a:lnTo>
                    <a:pt x="3314" y="3288"/>
                  </a:lnTo>
                  <a:lnTo>
                    <a:pt x="3303" y="3302"/>
                  </a:lnTo>
                  <a:lnTo>
                    <a:pt x="3290" y="3312"/>
                  </a:lnTo>
                  <a:lnTo>
                    <a:pt x="3272" y="3319"/>
                  </a:lnTo>
                  <a:lnTo>
                    <a:pt x="3254" y="3322"/>
                  </a:lnTo>
                  <a:lnTo>
                    <a:pt x="70" y="3322"/>
                  </a:lnTo>
                  <a:lnTo>
                    <a:pt x="50" y="3319"/>
                  </a:lnTo>
                  <a:lnTo>
                    <a:pt x="34" y="3312"/>
                  </a:lnTo>
                  <a:lnTo>
                    <a:pt x="20" y="3302"/>
                  </a:lnTo>
                  <a:lnTo>
                    <a:pt x="9" y="3288"/>
                  </a:lnTo>
                  <a:lnTo>
                    <a:pt x="2" y="3271"/>
                  </a:lnTo>
                  <a:lnTo>
                    <a:pt x="0" y="3252"/>
                  </a:lnTo>
                  <a:lnTo>
                    <a:pt x="2" y="3234"/>
                  </a:lnTo>
                  <a:lnTo>
                    <a:pt x="9" y="3218"/>
                  </a:lnTo>
                  <a:lnTo>
                    <a:pt x="20" y="3204"/>
                  </a:lnTo>
                  <a:lnTo>
                    <a:pt x="34" y="3193"/>
                  </a:lnTo>
                  <a:lnTo>
                    <a:pt x="50" y="3186"/>
                  </a:lnTo>
                  <a:lnTo>
                    <a:pt x="70" y="3183"/>
                  </a:lnTo>
                  <a:lnTo>
                    <a:pt x="75" y="3183"/>
                  </a:lnTo>
                  <a:lnTo>
                    <a:pt x="75" y="2906"/>
                  </a:lnTo>
                  <a:lnTo>
                    <a:pt x="70" y="2906"/>
                  </a:lnTo>
                  <a:lnTo>
                    <a:pt x="50" y="2904"/>
                  </a:lnTo>
                  <a:lnTo>
                    <a:pt x="34" y="2897"/>
                  </a:lnTo>
                  <a:lnTo>
                    <a:pt x="20" y="2886"/>
                  </a:lnTo>
                  <a:lnTo>
                    <a:pt x="9" y="2872"/>
                  </a:lnTo>
                  <a:lnTo>
                    <a:pt x="2" y="2856"/>
                  </a:lnTo>
                  <a:lnTo>
                    <a:pt x="0" y="2837"/>
                  </a:lnTo>
                  <a:lnTo>
                    <a:pt x="2" y="2819"/>
                  </a:lnTo>
                  <a:lnTo>
                    <a:pt x="9" y="2803"/>
                  </a:lnTo>
                  <a:lnTo>
                    <a:pt x="20" y="2789"/>
                  </a:lnTo>
                  <a:lnTo>
                    <a:pt x="34" y="2777"/>
                  </a:lnTo>
                  <a:lnTo>
                    <a:pt x="50" y="2770"/>
                  </a:lnTo>
                  <a:lnTo>
                    <a:pt x="70" y="2768"/>
                  </a:lnTo>
                  <a:lnTo>
                    <a:pt x="88" y="2768"/>
                  </a:lnTo>
                  <a:lnTo>
                    <a:pt x="101" y="2729"/>
                  </a:lnTo>
                  <a:lnTo>
                    <a:pt x="118" y="2691"/>
                  </a:lnTo>
                  <a:lnTo>
                    <a:pt x="139" y="2655"/>
                  </a:lnTo>
                  <a:lnTo>
                    <a:pt x="164" y="2623"/>
                  </a:lnTo>
                  <a:lnTo>
                    <a:pt x="193" y="2593"/>
                  </a:lnTo>
                  <a:lnTo>
                    <a:pt x="224" y="2566"/>
                  </a:lnTo>
                  <a:lnTo>
                    <a:pt x="259" y="2542"/>
                  </a:lnTo>
                  <a:lnTo>
                    <a:pt x="297" y="2522"/>
                  </a:lnTo>
                  <a:lnTo>
                    <a:pt x="337" y="2507"/>
                  </a:lnTo>
                  <a:lnTo>
                    <a:pt x="348" y="2503"/>
                  </a:lnTo>
                  <a:lnTo>
                    <a:pt x="391" y="2491"/>
                  </a:lnTo>
                  <a:lnTo>
                    <a:pt x="70" y="2491"/>
                  </a:lnTo>
                  <a:lnTo>
                    <a:pt x="50" y="2489"/>
                  </a:lnTo>
                  <a:lnTo>
                    <a:pt x="34" y="2482"/>
                  </a:lnTo>
                  <a:lnTo>
                    <a:pt x="20" y="2471"/>
                  </a:lnTo>
                  <a:lnTo>
                    <a:pt x="9" y="2457"/>
                  </a:lnTo>
                  <a:lnTo>
                    <a:pt x="2" y="2441"/>
                  </a:lnTo>
                  <a:lnTo>
                    <a:pt x="0" y="2422"/>
                  </a:lnTo>
                  <a:lnTo>
                    <a:pt x="2" y="2404"/>
                  </a:lnTo>
                  <a:lnTo>
                    <a:pt x="9" y="2387"/>
                  </a:lnTo>
                  <a:lnTo>
                    <a:pt x="20" y="2373"/>
                  </a:lnTo>
                  <a:lnTo>
                    <a:pt x="34" y="2363"/>
                  </a:lnTo>
                  <a:lnTo>
                    <a:pt x="50" y="2356"/>
                  </a:lnTo>
                  <a:lnTo>
                    <a:pt x="70" y="2353"/>
                  </a:lnTo>
                  <a:lnTo>
                    <a:pt x="733" y="2353"/>
                  </a:lnTo>
                  <a:lnTo>
                    <a:pt x="781" y="2332"/>
                  </a:lnTo>
                  <a:lnTo>
                    <a:pt x="824" y="2311"/>
                  </a:lnTo>
                  <a:lnTo>
                    <a:pt x="862" y="2292"/>
                  </a:lnTo>
                  <a:lnTo>
                    <a:pt x="894" y="2274"/>
                  </a:lnTo>
                  <a:lnTo>
                    <a:pt x="922" y="2257"/>
                  </a:lnTo>
                  <a:lnTo>
                    <a:pt x="946" y="2241"/>
                  </a:lnTo>
                  <a:lnTo>
                    <a:pt x="965" y="2227"/>
                  </a:lnTo>
                  <a:lnTo>
                    <a:pt x="981" y="2213"/>
                  </a:lnTo>
                  <a:lnTo>
                    <a:pt x="993" y="2201"/>
                  </a:lnTo>
                  <a:lnTo>
                    <a:pt x="1003" y="2189"/>
                  </a:lnTo>
                  <a:lnTo>
                    <a:pt x="1010" y="2179"/>
                  </a:lnTo>
                  <a:lnTo>
                    <a:pt x="1015" y="2171"/>
                  </a:lnTo>
                  <a:lnTo>
                    <a:pt x="1016" y="2167"/>
                  </a:lnTo>
                  <a:lnTo>
                    <a:pt x="1017" y="2076"/>
                  </a:lnTo>
                  <a:lnTo>
                    <a:pt x="70" y="2076"/>
                  </a:lnTo>
                  <a:lnTo>
                    <a:pt x="50" y="2073"/>
                  </a:lnTo>
                  <a:lnTo>
                    <a:pt x="34" y="2066"/>
                  </a:lnTo>
                  <a:lnTo>
                    <a:pt x="20" y="2056"/>
                  </a:lnTo>
                  <a:lnTo>
                    <a:pt x="9" y="2042"/>
                  </a:lnTo>
                  <a:lnTo>
                    <a:pt x="2" y="2025"/>
                  </a:lnTo>
                  <a:lnTo>
                    <a:pt x="0" y="2007"/>
                  </a:lnTo>
                  <a:lnTo>
                    <a:pt x="2" y="1989"/>
                  </a:lnTo>
                  <a:lnTo>
                    <a:pt x="9" y="1972"/>
                  </a:lnTo>
                  <a:lnTo>
                    <a:pt x="20" y="1959"/>
                  </a:lnTo>
                  <a:lnTo>
                    <a:pt x="34" y="1947"/>
                  </a:lnTo>
                  <a:lnTo>
                    <a:pt x="50" y="1940"/>
                  </a:lnTo>
                  <a:lnTo>
                    <a:pt x="70" y="1937"/>
                  </a:lnTo>
                  <a:lnTo>
                    <a:pt x="1018" y="1937"/>
                  </a:lnTo>
                  <a:lnTo>
                    <a:pt x="1018" y="1927"/>
                  </a:lnTo>
                  <a:lnTo>
                    <a:pt x="974" y="1865"/>
                  </a:lnTo>
                  <a:lnTo>
                    <a:pt x="933" y="1799"/>
                  </a:lnTo>
                  <a:lnTo>
                    <a:pt x="896" y="1732"/>
                  </a:lnTo>
                  <a:lnTo>
                    <a:pt x="863" y="1661"/>
                  </a:lnTo>
                  <a:lnTo>
                    <a:pt x="70" y="1661"/>
                  </a:lnTo>
                  <a:lnTo>
                    <a:pt x="50" y="1659"/>
                  </a:lnTo>
                  <a:lnTo>
                    <a:pt x="34" y="1652"/>
                  </a:lnTo>
                  <a:lnTo>
                    <a:pt x="20" y="1641"/>
                  </a:lnTo>
                  <a:lnTo>
                    <a:pt x="9" y="1627"/>
                  </a:lnTo>
                  <a:lnTo>
                    <a:pt x="2" y="1611"/>
                  </a:lnTo>
                  <a:lnTo>
                    <a:pt x="0" y="1591"/>
                  </a:lnTo>
                  <a:lnTo>
                    <a:pt x="2" y="1573"/>
                  </a:lnTo>
                  <a:lnTo>
                    <a:pt x="9" y="1557"/>
                  </a:lnTo>
                  <a:lnTo>
                    <a:pt x="20" y="1543"/>
                  </a:lnTo>
                  <a:lnTo>
                    <a:pt x="34" y="1532"/>
                  </a:lnTo>
                  <a:lnTo>
                    <a:pt x="50" y="1525"/>
                  </a:lnTo>
                  <a:lnTo>
                    <a:pt x="70" y="1523"/>
                  </a:lnTo>
                  <a:lnTo>
                    <a:pt x="582" y="1523"/>
                  </a:lnTo>
                  <a:lnTo>
                    <a:pt x="573" y="1450"/>
                  </a:lnTo>
                  <a:lnTo>
                    <a:pt x="566" y="1380"/>
                  </a:lnTo>
                  <a:lnTo>
                    <a:pt x="562" y="1311"/>
                  </a:lnTo>
                  <a:lnTo>
                    <a:pt x="561" y="1245"/>
                  </a:lnTo>
                  <a:lnTo>
                    <a:pt x="70" y="1245"/>
                  </a:lnTo>
                  <a:lnTo>
                    <a:pt x="50" y="1243"/>
                  </a:lnTo>
                  <a:lnTo>
                    <a:pt x="34" y="1236"/>
                  </a:lnTo>
                  <a:lnTo>
                    <a:pt x="20" y="1225"/>
                  </a:lnTo>
                  <a:lnTo>
                    <a:pt x="9" y="1211"/>
                  </a:lnTo>
                  <a:lnTo>
                    <a:pt x="2" y="1195"/>
                  </a:lnTo>
                  <a:lnTo>
                    <a:pt x="0" y="1177"/>
                  </a:lnTo>
                  <a:lnTo>
                    <a:pt x="2" y="1158"/>
                  </a:lnTo>
                  <a:lnTo>
                    <a:pt x="9" y="1142"/>
                  </a:lnTo>
                  <a:lnTo>
                    <a:pt x="20" y="1127"/>
                  </a:lnTo>
                  <a:lnTo>
                    <a:pt x="34" y="1117"/>
                  </a:lnTo>
                  <a:lnTo>
                    <a:pt x="50" y="1110"/>
                  </a:lnTo>
                  <a:lnTo>
                    <a:pt x="70" y="1107"/>
                  </a:lnTo>
                  <a:lnTo>
                    <a:pt x="566" y="1107"/>
                  </a:lnTo>
                  <a:lnTo>
                    <a:pt x="574" y="1033"/>
                  </a:lnTo>
                  <a:lnTo>
                    <a:pt x="586" y="961"/>
                  </a:lnTo>
                  <a:lnTo>
                    <a:pt x="600" y="895"/>
                  </a:lnTo>
                  <a:lnTo>
                    <a:pt x="618" y="831"/>
                  </a:lnTo>
                  <a:lnTo>
                    <a:pt x="70" y="831"/>
                  </a:lnTo>
                  <a:lnTo>
                    <a:pt x="50" y="828"/>
                  </a:lnTo>
                  <a:lnTo>
                    <a:pt x="34" y="821"/>
                  </a:lnTo>
                  <a:lnTo>
                    <a:pt x="20" y="811"/>
                  </a:lnTo>
                  <a:lnTo>
                    <a:pt x="9" y="797"/>
                  </a:lnTo>
                  <a:lnTo>
                    <a:pt x="2" y="780"/>
                  </a:lnTo>
                  <a:lnTo>
                    <a:pt x="0" y="761"/>
                  </a:lnTo>
                  <a:lnTo>
                    <a:pt x="2" y="743"/>
                  </a:lnTo>
                  <a:lnTo>
                    <a:pt x="9" y="726"/>
                  </a:lnTo>
                  <a:lnTo>
                    <a:pt x="20" y="713"/>
                  </a:lnTo>
                  <a:lnTo>
                    <a:pt x="34" y="702"/>
                  </a:lnTo>
                  <a:lnTo>
                    <a:pt x="50" y="695"/>
                  </a:lnTo>
                  <a:lnTo>
                    <a:pt x="70" y="692"/>
                  </a:lnTo>
                  <a:lnTo>
                    <a:pt x="667" y="692"/>
                  </a:lnTo>
                  <a:lnTo>
                    <a:pt x="693" y="635"/>
                  </a:lnTo>
                  <a:lnTo>
                    <a:pt x="722" y="583"/>
                  </a:lnTo>
                  <a:lnTo>
                    <a:pt x="750" y="534"/>
                  </a:lnTo>
                  <a:lnTo>
                    <a:pt x="778" y="491"/>
                  </a:lnTo>
                  <a:lnTo>
                    <a:pt x="807" y="451"/>
                  </a:lnTo>
                  <a:lnTo>
                    <a:pt x="836" y="415"/>
                  </a:lnTo>
                  <a:lnTo>
                    <a:pt x="70" y="415"/>
                  </a:lnTo>
                  <a:lnTo>
                    <a:pt x="50" y="413"/>
                  </a:lnTo>
                  <a:lnTo>
                    <a:pt x="34" y="406"/>
                  </a:lnTo>
                  <a:lnTo>
                    <a:pt x="20" y="395"/>
                  </a:lnTo>
                  <a:lnTo>
                    <a:pt x="9" y="381"/>
                  </a:lnTo>
                  <a:lnTo>
                    <a:pt x="2" y="365"/>
                  </a:lnTo>
                  <a:lnTo>
                    <a:pt x="0" y="346"/>
                  </a:lnTo>
                  <a:lnTo>
                    <a:pt x="2" y="328"/>
                  </a:lnTo>
                  <a:lnTo>
                    <a:pt x="9" y="312"/>
                  </a:lnTo>
                  <a:lnTo>
                    <a:pt x="20" y="297"/>
                  </a:lnTo>
                  <a:lnTo>
                    <a:pt x="34" y="286"/>
                  </a:lnTo>
                  <a:lnTo>
                    <a:pt x="50" y="279"/>
                  </a:lnTo>
                  <a:lnTo>
                    <a:pt x="70" y="277"/>
                  </a:lnTo>
                  <a:lnTo>
                    <a:pt x="976" y="277"/>
                  </a:lnTo>
                  <a:lnTo>
                    <a:pt x="981" y="273"/>
                  </a:lnTo>
                  <a:lnTo>
                    <a:pt x="984" y="271"/>
                  </a:lnTo>
                  <a:lnTo>
                    <a:pt x="987" y="269"/>
                  </a:lnTo>
                  <a:lnTo>
                    <a:pt x="989" y="268"/>
                  </a:lnTo>
                  <a:lnTo>
                    <a:pt x="989" y="268"/>
                  </a:lnTo>
                  <a:lnTo>
                    <a:pt x="841" y="164"/>
                  </a:lnTo>
                  <a:lnTo>
                    <a:pt x="844" y="162"/>
                  </a:lnTo>
                  <a:lnTo>
                    <a:pt x="851" y="159"/>
                  </a:lnTo>
                  <a:lnTo>
                    <a:pt x="863" y="154"/>
                  </a:lnTo>
                  <a:lnTo>
                    <a:pt x="880" y="147"/>
                  </a:lnTo>
                  <a:lnTo>
                    <a:pt x="901" y="138"/>
                  </a:lnTo>
                  <a:lnTo>
                    <a:pt x="925" y="129"/>
                  </a:lnTo>
                  <a:lnTo>
                    <a:pt x="955" y="118"/>
                  </a:lnTo>
                  <a:lnTo>
                    <a:pt x="987" y="106"/>
                  </a:lnTo>
                  <a:lnTo>
                    <a:pt x="1023" y="95"/>
                  </a:lnTo>
                  <a:lnTo>
                    <a:pt x="1062" y="82"/>
                  </a:lnTo>
                  <a:lnTo>
                    <a:pt x="1104" y="70"/>
                  </a:lnTo>
                  <a:lnTo>
                    <a:pt x="1148" y="57"/>
                  </a:lnTo>
                  <a:lnTo>
                    <a:pt x="1195" y="46"/>
                  </a:lnTo>
                  <a:lnTo>
                    <a:pt x="1244" y="35"/>
                  </a:lnTo>
                  <a:lnTo>
                    <a:pt x="1296" y="26"/>
                  </a:lnTo>
                  <a:lnTo>
                    <a:pt x="1348" y="17"/>
                  </a:lnTo>
                  <a:lnTo>
                    <a:pt x="1403" y="10"/>
                  </a:lnTo>
                  <a:lnTo>
                    <a:pt x="1458" y="5"/>
                  </a:lnTo>
                  <a:lnTo>
                    <a:pt x="1516" y="2"/>
                  </a:lnTo>
                  <a:lnTo>
                    <a:pt x="15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18"/>
            <p:cNvSpPr>
              <a:spLocks/>
            </p:cNvSpPr>
            <p:nvPr/>
          </p:nvSpPr>
          <p:spPr bwMode="auto">
            <a:xfrm>
              <a:off x="2709863" y="4694238"/>
              <a:ext cx="73025" cy="73025"/>
            </a:xfrm>
            <a:custGeom>
              <a:avLst/>
              <a:gdLst>
                <a:gd name="T0" fmla="*/ 70 w 417"/>
                <a:gd name="T1" fmla="*/ 0 h 414"/>
                <a:gd name="T2" fmla="*/ 87 w 417"/>
                <a:gd name="T3" fmla="*/ 2 h 414"/>
                <a:gd name="T4" fmla="*/ 104 w 417"/>
                <a:gd name="T5" fmla="*/ 8 h 414"/>
                <a:gd name="T6" fmla="*/ 118 w 417"/>
                <a:gd name="T7" fmla="*/ 20 h 414"/>
                <a:gd name="T8" fmla="*/ 208 w 417"/>
                <a:gd name="T9" fmla="*/ 110 h 414"/>
                <a:gd name="T10" fmla="*/ 299 w 417"/>
                <a:gd name="T11" fmla="*/ 20 h 414"/>
                <a:gd name="T12" fmla="*/ 313 w 417"/>
                <a:gd name="T13" fmla="*/ 8 h 414"/>
                <a:gd name="T14" fmla="*/ 330 w 417"/>
                <a:gd name="T15" fmla="*/ 2 h 414"/>
                <a:gd name="T16" fmla="*/ 347 w 417"/>
                <a:gd name="T17" fmla="*/ 0 h 414"/>
                <a:gd name="T18" fmla="*/ 365 w 417"/>
                <a:gd name="T19" fmla="*/ 2 h 414"/>
                <a:gd name="T20" fmla="*/ 382 w 417"/>
                <a:gd name="T21" fmla="*/ 8 h 414"/>
                <a:gd name="T22" fmla="*/ 397 w 417"/>
                <a:gd name="T23" fmla="*/ 20 h 414"/>
                <a:gd name="T24" fmla="*/ 408 w 417"/>
                <a:gd name="T25" fmla="*/ 34 h 414"/>
                <a:gd name="T26" fmla="*/ 415 w 417"/>
                <a:gd name="T27" fmla="*/ 51 h 414"/>
                <a:gd name="T28" fmla="*/ 417 w 417"/>
                <a:gd name="T29" fmla="*/ 68 h 414"/>
                <a:gd name="T30" fmla="*/ 415 w 417"/>
                <a:gd name="T31" fmla="*/ 85 h 414"/>
                <a:gd name="T32" fmla="*/ 408 w 417"/>
                <a:gd name="T33" fmla="*/ 103 h 414"/>
                <a:gd name="T34" fmla="*/ 397 w 417"/>
                <a:gd name="T35" fmla="*/ 118 h 414"/>
                <a:gd name="T36" fmla="*/ 307 w 417"/>
                <a:gd name="T37" fmla="*/ 207 h 414"/>
                <a:gd name="T38" fmla="*/ 396 w 417"/>
                <a:gd name="T39" fmla="*/ 296 h 414"/>
                <a:gd name="T40" fmla="*/ 407 w 417"/>
                <a:gd name="T41" fmla="*/ 311 h 414"/>
                <a:gd name="T42" fmla="*/ 413 w 417"/>
                <a:gd name="T43" fmla="*/ 328 h 414"/>
                <a:gd name="T44" fmla="*/ 416 w 417"/>
                <a:gd name="T45" fmla="*/ 346 h 414"/>
                <a:gd name="T46" fmla="*/ 413 w 417"/>
                <a:gd name="T47" fmla="*/ 363 h 414"/>
                <a:gd name="T48" fmla="*/ 407 w 417"/>
                <a:gd name="T49" fmla="*/ 379 h 414"/>
                <a:gd name="T50" fmla="*/ 396 w 417"/>
                <a:gd name="T51" fmla="*/ 394 h 414"/>
                <a:gd name="T52" fmla="*/ 381 w 417"/>
                <a:gd name="T53" fmla="*/ 405 h 414"/>
                <a:gd name="T54" fmla="*/ 364 w 417"/>
                <a:gd name="T55" fmla="*/ 412 h 414"/>
                <a:gd name="T56" fmla="*/ 346 w 417"/>
                <a:gd name="T57" fmla="*/ 414 h 414"/>
                <a:gd name="T58" fmla="*/ 329 w 417"/>
                <a:gd name="T59" fmla="*/ 412 h 414"/>
                <a:gd name="T60" fmla="*/ 312 w 417"/>
                <a:gd name="T61" fmla="*/ 405 h 414"/>
                <a:gd name="T62" fmla="*/ 298 w 417"/>
                <a:gd name="T63" fmla="*/ 394 h 414"/>
                <a:gd name="T64" fmla="*/ 208 w 417"/>
                <a:gd name="T65" fmla="*/ 305 h 414"/>
                <a:gd name="T66" fmla="*/ 119 w 417"/>
                <a:gd name="T67" fmla="*/ 394 h 414"/>
                <a:gd name="T68" fmla="*/ 105 w 417"/>
                <a:gd name="T69" fmla="*/ 405 h 414"/>
                <a:gd name="T70" fmla="*/ 88 w 417"/>
                <a:gd name="T71" fmla="*/ 412 h 414"/>
                <a:gd name="T72" fmla="*/ 71 w 417"/>
                <a:gd name="T73" fmla="*/ 414 h 414"/>
                <a:gd name="T74" fmla="*/ 53 w 417"/>
                <a:gd name="T75" fmla="*/ 412 h 414"/>
                <a:gd name="T76" fmla="*/ 36 w 417"/>
                <a:gd name="T77" fmla="*/ 405 h 414"/>
                <a:gd name="T78" fmla="*/ 21 w 417"/>
                <a:gd name="T79" fmla="*/ 394 h 414"/>
                <a:gd name="T80" fmla="*/ 10 w 417"/>
                <a:gd name="T81" fmla="*/ 379 h 414"/>
                <a:gd name="T82" fmla="*/ 3 w 417"/>
                <a:gd name="T83" fmla="*/ 363 h 414"/>
                <a:gd name="T84" fmla="*/ 1 w 417"/>
                <a:gd name="T85" fmla="*/ 346 h 414"/>
                <a:gd name="T86" fmla="*/ 3 w 417"/>
                <a:gd name="T87" fmla="*/ 328 h 414"/>
                <a:gd name="T88" fmla="*/ 10 w 417"/>
                <a:gd name="T89" fmla="*/ 311 h 414"/>
                <a:gd name="T90" fmla="*/ 21 w 417"/>
                <a:gd name="T91" fmla="*/ 296 h 414"/>
                <a:gd name="T92" fmla="*/ 110 w 417"/>
                <a:gd name="T93" fmla="*/ 207 h 414"/>
                <a:gd name="T94" fmla="*/ 20 w 417"/>
                <a:gd name="T95" fmla="*/ 118 h 414"/>
                <a:gd name="T96" fmla="*/ 9 w 417"/>
                <a:gd name="T97" fmla="*/ 103 h 414"/>
                <a:gd name="T98" fmla="*/ 2 w 417"/>
                <a:gd name="T99" fmla="*/ 85 h 414"/>
                <a:gd name="T100" fmla="*/ 0 w 417"/>
                <a:gd name="T101" fmla="*/ 68 h 414"/>
                <a:gd name="T102" fmla="*/ 2 w 417"/>
                <a:gd name="T103" fmla="*/ 51 h 414"/>
                <a:gd name="T104" fmla="*/ 9 w 417"/>
                <a:gd name="T105" fmla="*/ 34 h 414"/>
                <a:gd name="T106" fmla="*/ 20 w 417"/>
                <a:gd name="T107" fmla="*/ 20 h 414"/>
                <a:gd name="T108" fmla="*/ 35 w 417"/>
                <a:gd name="T109" fmla="*/ 8 h 414"/>
                <a:gd name="T110" fmla="*/ 52 w 417"/>
                <a:gd name="T111" fmla="*/ 2 h 414"/>
                <a:gd name="T112" fmla="*/ 70 w 417"/>
                <a:gd name="T113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7" h="414">
                  <a:moveTo>
                    <a:pt x="70" y="0"/>
                  </a:moveTo>
                  <a:lnTo>
                    <a:pt x="87" y="2"/>
                  </a:lnTo>
                  <a:lnTo>
                    <a:pt x="104" y="8"/>
                  </a:lnTo>
                  <a:lnTo>
                    <a:pt x="118" y="20"/>
                  </a:lnTo>
                  <a:lnTo>
                    <a:pt x="208" y="110"/>
                  </a:lnTo>
                  <a:lnTo>
                    <a:pt x="299" y="20"/>
                  </a:lnTo>
                  <a:lnTo>
                    <a:pt x="313" y="8"/>
                  </a:lnTo>
                  <a:lnTo>
                    <a:pt x="330" y="2"/>
                  </a:lnTo>
                  <a:lnTo>
                    <a:pt x="347" y="0"/>
                  </a:lnTo>
                  <a:lnTo>
                    <a:pt x="365" y="2"/>
                  </a:lnTo>
                  <a:lnTo>
                    <a:pt x="382" y="8"/>
                  </a:lnTo>
                  <a:lnTo>
                    <a:pt x="397" y="20"/>
                  </a:lnTo>
                  <a:lnTo>
                    <a:pt x="408" y="34"/>
                  </a:lnTo>
                  <a:lnTo>
                    <a:pt x="415" y="51"/>
                  </a:lnTo>
                  <a:lnTo>
                    <a:pt x="417" y="68"/>
                  </a:lnTo>
                  <a:lnTo>
                    <a:pt x="415" y="85"/>
                  </a:lnTo>
                  <a:lnTo>
                    <a:pt x="408" y="103"/>
                  </a:lnTo>
                  <a:lnTo>
                    <a:pt x="397" y="118"/>
                  </a:lnTo>
                  <a:lnTo>
                    <a:pt x="307" y="207"/>
                  </a:lnTo>
                  <a:lnTo>
                    <a:pt x="396" y="296"/>
                  </a:lnTo>
                  <a:lnTo>
                    <a:pt x="407" y="311"/>
                  </a:lnTo>
                  <a:lnTo>
                    <a:pt x="413" y="328"/>
                  </a:lnTo>
                  <a:lnTo>
                    <a:pt x="416" y="346"/>
                  </a:lnTo>
                  <a:lnTo>
                    <a:pt x="413" y="363"/>
                  </a:lnTo>
                  <a:lnTo>
                    <a:pt x="407" y="379"/>
                  </a:lnTo>
                  <a:lnTo>
                    <a:pt x="396" y="394"/>
                  </a:lnTo>
                  <a:lnTo>
                    <a:pt x="381" y="405"/>
                  </a:lnTo>
                  <a:lnTo>
                    <a:pt x="364" y="412"/>
                  </a:lnTo>
                  <a:lnTo>
                    <a:pt x="346" y="414"/>
                  </a:lnTo>
                  <a:lnTo>
                    <a:pt x="329" y="412"/>
                  </a:lnTo>
                  <a:lnTo>
                    <a:pt x="312" y="405"/>
                  </a:lnTo>
                  <a:lnTo>
                    <a:pt x="298" y="394"/>
                  </a:lnTo>
                  <a:lnTo>
                    <a:pt x="208" y="305"/>
                  </a:lnTo>
                  <a:lnTo>
                    <a:pt x="119" y="394"/>
                  </a:lnTo>
                  <a:lnTo>
                    <a:pt x="105" y="405"/>
                  </a:lnTo>
                  <a:lnTo>
                    <a:pt x="88" y="412"/>
                  </a:lnTo>
                  <a:lnTo>
                    <a:pt x="71" y="414"/>
                  </a:lnTo>
                  <a:lnTo>
                    <a:pt x="53" y="412"/>
                  </a:lnTo>
                  <a:lnTo>
                    <a:pt x="36" y="405"/>
                  </a:lnTo>
                  <a:lnTo>
                    <a:pt x="21" y="394"/>
                  </a:lnTo>
                  <a:lnTo>
                    <a:pt x="10" y="379"/>
                  </a:lnTo>
                  <a:lnTo>
                    <a:pt x="3" y="363"/>
                  </a:lnTo>
                  <a:lnTo>
                    <a:pt x="1" y="346"/>
                  </a:lnTo>
                  <a:lnTo>
                    <a:pt x="3" y="328"/>
                  </a:lnTo>
                  <a:lnTo>
                    <a:pt x="10" y="311"/>
                  </a:lnTo>
                  <a:lnTo>
                    <a:pt x="21" y="296"/>
                  </a:lnTo>
                  <a:lnTo>
                    <a:pt x="110" y="207"/>
                  </a:lnTo>
                  <a:lnTo>
                    <a:pt x="20" y="118"/>
                  </a:lnTo>
                  <a:lnTo>
                    <a:pt x="9" y="103"/>
                  </a:lnTo>
                  <a:lnTo>
                    <a:pt x="2" y="85"/>
                  </a:lnTo>
                  <a:lnTo>
                    <a:pt x="0" y="68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8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9"/>
            <p:cNvSpPr>
              <a:spLocks/>
            </p:cNvSpPr>
            <p:nvPr/>
          </p:nvSpPr>
          <p:spPr bwMode="auto">
            <a:xfrm>
              <a:off x="2905126" y="4694238"/>
              <a:ext cx="73025" cy="73025"/>
            </a:xfrm>
            <a:custGeom>
              <a:avLst/>
              <a:gdLst>
                <a:gd name="T0" fmla="*/ 69 w 417"/>
                <a:gd name="T1" fmla="*/ 0 h 414"/>
                <a:gd name="T2" fmla="*/ 87 w 417"/>
                <a:gd name="T3" fmla="*/ 2 h 414"/>
                <a:gd name="T4" fmla="*/ 103 w 417"/>
                <a:gd name="T5" fmla="*/ 8 h 414"/>
                <a:gd name="T6" fmla="*/ 118 w 417"/>
                <a:gd name="T7" fmla="*/ 20 h 414"/>
                <a:gd name="T8" fmla="*/ 208 w 417"/>
                <a:gd name="T9" fmla="*/ 110 h 414"/>
                <a:gd name="T10" fmla="*/ 298 w 417"/>
                <a:gd name="T11" fmla="*/ 20 h 414"/>
                <a:gd name="T12" fmla="*/ 313 w 417"/>
                <a:gd name="T13" fmla="*/ 8 h 414"/>
                <a:gd name="T14" fmla="*/ 330 w 417"/>
                <a:gd name="T15" fmla="*/ 2 h 414"/>
                <a:gd name="T16" fmla="*/ 347 w 417"/>
                <a:gd name="T17" fmla="*/ 0 h 414"/>
                <a:gd name="T18" fmla="*/ 364 w 417"/>
                <a:gd name="T19" fmla="*/ 2 h 414"/>
                <a:gd name="T20" fmla="*/ 382 w 417"/>
                <a:gd name="T21" fmla="*/ 8 h 414"/>
                <a:gd name="T22" fmla="*/ 397 w 417"/>
                <a:gd name="T23" fmla="*/ 20 h 414"/>
                <a:gd name="T24" fmla="*/ 408 w 417"/>
                <a:gd name="T25" fmla="*/ 34 h 414"/>
                <a:gd name="T26" fmla="*/ 414 w 417"/>
                <a:gd name="T27" fmla="*/ 51 h 414"/>
                <a:gd name="T28" fmla="*/ 417 w 417"/>
                <a:gd name="T29" fmla="*/ 68 h 414"/>
                <a:gd name="T30" fmla="*/ 414 w 417"/>
                <a:gd name="T31" fmla="*/ 85 h 414"/>
                <a:gd name="T32" fmla="*/ 408 w 417"/>
                <a:gd name="T33" fmla="*/ 103 h 414"/>
                <a:gd name="T34" fmla="*/ 397 w 417"/>
                <a:gd name="T35" fmla="*/ 118 h 414"/>
                <a:gd name="T36" fmla="*/ 306 w 417"/>
                <a:gd name="T37" fmla="*/ 207 h 414"/>
                <a:gd name="T38" fmla="*/ 395 w 417"/>
                <a:gd name="T39" fmla="*/ 296 h 414"/>
                <a:gd name="T40" fmla="*/ 407 w 417"/>
                <a:gd name="T41" fmla="*/ 311 h 414"/>
                <a:gd name="T42" fmla="*/ 413 w 417"/>
                <a:gd name="T43" fmla="*/ 328 h 414"/>
                <a:gd name="T44" fmla="*/ 416 w 417"/>
                <a:gd name="T45" fmla="*/ 346 h 414"/>
                <a:gd name="T46" fmla="*/ 413 w 417"/>
                <a:gd name="T47" fmla="*/ 363 h 414"/>
                <a:gd name="T48" fmla="*/ 407 w 417"/>
                <a:gd name="T49" fmla="*/ 379 h 414"/>
                <a:gd name="T50" fmla="*/ 395 w 417"/>
                <a:gd name="T51" fmla="*/ 394 h 414"/>
                <a:gd name="T52" fmla="*/ 381 w 417"/>
                <a:gd name="T53" fmla="*/ 405 h 414"/>
                <a:gd name="T54" fmla="*/ 363 w 417"/>
                <a:gd name="T55" fmla="*/ 412 h 414"/>
                <a:gd name="T56" fmla="*/ 346 w 417"/>
                <a:gd name="T57" fmla="*/ 414 h 414"/>
                <a:gd name="T58" fmla="*/ 329 w 417"/>
                <a:gd name="T59" fmla="*/ 412 h 414"/>
                <a:gd name="T60" fmla="*/ 312 w 417"/>
                <a:gd name="T61" fmla="*/ 405 h 414"/>
                <a:gd name="T62" fmla="*/ 297 w 417"/>
                <a:gd name="T63" fmla="*/ 394 h 414"/>
                <a:gd name="T64" fmla="*/ 208 w 417"/>
                <a:gd name="T65" fmla="*/ 305 h 414"/>
                <a:gd name="T66" fmla="*/ 119 w 417"/>
                <a:gd name="T67" fmla="*/ 394 h 414"/>
                <a:gd name="T68" fmla="*/ 104 w 417"/>
                <a:gd name="T69" fmla="*/ 405 h 414"/>
                <a:gd name="T70" fmla="*/ 88 w 417"/>
                <a:gd name="T71" fmla="*/ 412 h 414"/>
                <a:gd name="T72" fmla="*/ 71 w 417"/>
                <a:gd name="T73" fmla="*/ 414 h 414"/>
                <a:gd name="T74" fmla="*/ 53 w 417"/>
                <a:gd name="T75" fmla="*/ 412 h 414"/>
                <a:gd name="T76" fmla="*/ 36 w 417"/>
                <a:gd name="T77" fmla="*/ 405 h 414"/>
                <a:gd name="T78" fmla="*/ 21 w 417"/>
                <a:gd name="T79" fmla="*/ 394 h 414"/>
                <a:gd name="T80" fmla="*/ 10 w 417"/>
                <a:gd name="T81" fmla="*/ 379 h 414"/>
                <a:gd name="T82" fmla="*/ 3 w 417"/>
                <a:gd name="T83" fmla="*/ 363 h 414"/>
                <a:gd name="T84" fmla="*/ 1 w 417"/>
                <a:gd name="T85" fmla="*/ 346 h 414"/>
                <a:gd name="T86" fmla="*/ 3 w 417"/>
                <a:gd name="T87" fmla="*/ 328 h 414"/>
                <a:gd name="T88" fmla="*/ 10 w 417"/>
                <a:gd name="T89" fmla="*/ 311 h 414"/>
                <a:gd name="T90" fmla="*/ 21 w 417"/>
                <a:gd name="T91" fmla="*/ 296 h 414"/>
                <a:gd name="T92" fmla="*/ 110 w 417"/>
                <a:gd name="T93" fmla="*/ 207 h 414"/>
                <a:gd name="T94" fmla="*/ 20 w 417"/>
                <a:gd name="T95" fmla="*/ 118 h 414"/>
                <a:gd name="T96" fmla="*/ 9 w 417"/>
                <a:gd name="T97" fmla="*/ 103 h 414"/>
                <a:gd name="T98" fmla="*/ 2 w 417"/>
                <a:gd name="T99" fmla="*/ 85 h 414"/>
                <a:gd name="T100" fmla="*/ 0 w 417"/>
                <a:gd name="T101" fmla="*/ 68 h 414"/>
                <a:gd name="T102" fmla="*/ 2 w 417"/>
                <a:gd name="T103" fmla="*/ 51 h 414"/>
                <a:gd name="T104" fmla="*/ 9 w 417"/>
                <a:gd name="T105" fmla="*/ 34 h 414"/>
                <a:gd name="T106" fmla="*/ 20 w 417"/>
                <a:gd name="T107" fmla="*/ 20 h 414"/>
                <a:gd name="T108" fmla="*/ 35 w 417"/>
                <a:gd name="T109" fmla="*/ 8 h 414"/>
                <a:gd name="T110" fmla="*/ 52 w 417"/>
                <a:gd name="T111" fmla="*/ 2 h 414"/>
                <a:gd name="T112" fmla="*/ 69 w 417"/>
                <a:gd name="T113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7" h="414">
                  <a:moveTo>
                    <a:pt x="69" y="0"/>
                  </a:moveTo>
                  <a:lnTo>
                    <a:pt x="87" y="2"/>
                  </a:lnTo>
                  <a:lnTo>
                    <a:pt x="103" y="8"/>
                  </a:lnTo>
                  <a:lnTo>
                    <a:pt x="118" y="20"/>
                  </a:lnTo>
                  <a:lnTo>
                    <a:pt x="208" y="110"/>
                  </a:lnTo>
                  <a:lnTo>
                    <a:pt x="298" y="20"/>
                  </a:lnTo>
                  <a:lnTo>
                    <a:pt x="313" y="8"/>
                  </a:lnTo>
                  <a:lnTo>
                    <a:pt x="330" y="2"/>
                  </a:lnTo>
                  <a:lnTo>
                    <a:pt x="347" y="0"/>
                  </a:lnTo>
                  <a:lnTo>
                    <a:pt x="364" y="2"/>
                  </a:lnTo>
                  <a:lnTo>
                    <a:pt x="382" y="8"/>
                  </a:lnTo>
                  <a:lnTo>
                    <a:pt x="397" y="20"/>
                  </a:lnTo>
                  <a:lnTo>
                    <a:pt x="408" y="34"/>
                  </a:lnTo>
                  <a:lnTo>
                    <a:pt x="414" y="51"/>
                  </a:lnTo>
                  <a:lnTo>
                    <a:pt x="417" y="68"/>
                  </a:lnTo>
                  <a:lnTo>
                    <a:pt x="414" y="85"/>
                  </a:lnTo>
                  <a:lnTo>
                    <a:pt x="408" y="103"/>
                  </a:lnTo>
                  <a:lnTo>
                    <a:pt x="397" y="118"/>
                  </a:lnTo>
                  <a:lnTo>
                    <a:pt x="306" y="207"/>
                  </a:lnTo>
                  <a:lnTo>
                    <a:pt x="395" y="296"/>
                  </a:lnTo>
                  <a:lnTo>
                    <a:pt x="407" y="311"/>
                  </a:lnTo>
                  <a:lnTo>
                    <a:pt x="413" y="328"/>
                  </a:lnTo>
                  <a:lnTo>
                    <a:pt x="416" y="346"/>
                  </a:lnTo>
                  <a:lnTo>
                    <a:pt x="413" y="363"/>
                  </a:lnTo>
                  <a:lnTo>
                    <a:pt x="407" y="379"/>
                  </a:lnTo>
                  <a:lnTo>
                    <a:pt x="395" y="394"/>
                  </a:lnTo>
                  <a:lnTo>
                    <a:pt x="381" y="405"/>
                  </a:lnTo>
                  <a:lnTo>
                    <a:pt x="363" y="412"/>
                  </a:lnTo>
                  <a:lnTo>
                    <a:pt x="346" y="414"/>
                  </a:lnTo>
                  <a:lnTo>
                    <a:pt x="329" y="412"/>
                  </a:lnTo>
                  <a:lnTo>
                    <a:pt x="312" y="405"/>
                  </a:lnTo>
                  <a:lnTo>
                    <a:pt x="297" y="394"/>
                  </a:lnTo>
                  <a:lnTo>
                    <a:pt x="208" y="305"/>
                  </a:lnTo>
                  <a:lnTo>
                    <a:pt x="119" y="394"/>
                  </a:lnTo>
                  <a:lnTo>
                    <a:pt x="104" y="405"/>
                  </a:lnTo>
                  <a:lnTo>
                    <a:pt x="88" y="412"/>
                  </a:lnTo>
                  <a:lnTo>
                    <a:pt x="71" y="414"/>
                  </a:lnTo>
                  <a:lnTo>
                    <a:pt x="53" y="412"/>
                  </a:lnTo>
                  <a:lnTo>
                    <a:pt x="36" y="405"/>
                  </a:lnTo>
                  <a:lnTo>
                    <a:pt x="21" y="394"/>
                  </a:lnTo>
                  <a:lnTo>
                    <a:pt x="10" y="379"/>
                  </a:lnTo>
                  <a:lnTo>
                    <a:pt x="3" y="363"/>
                  </a:lnTo>
                  <a:lnTo>
                    <a:pt x="1" y="346"/>
                  </a:lnTo>
                  <a:lnTo>
                    <a:pt x="3" y="328"/>
                  </a:lnTo>
                  <a:lnTo>
                    <a:pt x="10" y="311"/>
                  </a:lnTo>
                  <a:lnTo>
                    <a:pt x="21" y="296"/>
                  </a:lnTo>
                  <a:lnTo>
                    <a:pt x="110" y="207"/>
                  </a:lnTo>
                  <a:lnTo>
                    <a:pt x="20" y="118"/>
                  </a:lnTo>
                  <a:lnTo>
                    <a:pt x="9" y="103"/>
                  </a:lnTo>
                  <a:lnTo>
                    <a:pt x="2" y="85"/>
                  </a:lnTo>
                  <a:lnTo>
                    <a:pt x="0" y="68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8"/>
                  </a:lnTo>
                  <a:lnTo>
                    <a:pt x="52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0"/>
            <p:cNvSpPr>
              <a:spLocks/>
            </p:cNvSpPr>
            <p:nvPr/>
          </p:nvSpPr>
          <p:spPr bwMode="auto">
            <a:xfrm>
              <a:off x="2808288" y="4694238"/>
              <a:ext cx="73025" cy="73025"/>
            </a:xfrm>
            <a:custGeom>
              <a:avLst/>
              <a:gdLst>
                <a:gd name="T0" fmla="*/ 70 w 417"/>
                <a:gd name="T1" fmla="*/ 0 h 414"/>
                <a:gd name="T2" fmla="*/ 87 w 417"/>
                <a:gd name="T3" fmla="*/ 2 h 414"/>
                <a:gd name="T4" fmla="*/ 103 w 417"/>
                <a:gd name="T5" fmla="*/ 8 h 414"/>
                <a:gd name="T6" fmla="*/ 118 w 417"/>
                <a:gd name="T7" fmla="*/ 20 h 414"/>
                <a:gd name="T8" fmla="*/ 208 w 417"/>
                <a:gd name="T9" fmla="*/ 110 h 414"/>
                <a:gd name="T10" fmla="*/ 299 w 417"/>
                <a:gd name="T11" fmla="*/ 20 h 414"/>
                <a:gd name="T12" fmla="*/ 313 w 417"/>
                <a:gd name="T13" fmla="*/ 8 h 414"/>
                <a:gd name="T14" fmla="*/ 330 w 417"/>
                <a:gd name="T15" fmla="*/ 2 h 414"/>
                <a:gd name="T16" fmla="*/ 347 w 417"/>
                <a:gd name="T17" fmla="*/ 0 h 414"/>
                <a:gd name="T18" fmla="*/ 365 w 417"/>
                <a:gd name="T19" fmla="*/ 2 h 414"/>
                <a:gd name="T20" fmla="*/ 382 w 417"/>
                <a:gd name="T21" fmla="*/ 8 h 414"/>
                <a:gd name="T22" fmla="*/ 397 w 417"/>
                <a:gd name="T23" fmla="*/ 20 h 414"/>
                <a:gd name="T24" fmla="*/ 408 w 417"/>
                <a:gd name="T25" fmla="*/ 34 h 414"/>
                <a:gd name="T26" fmla="*/ 415 w 417"/>
                <a:gd name="T27" fmla="*/ 51 h 414"/>
                <a:gd name="T28" fmla="*/ 417 w 417"/>
                <a:gd name="T29" fmla="*/ 68 h 414"/>
                <a:gd name="T30" fmla="*/ 415 w 417"/>
                <a:gd name="T31" fmla="*/ 85 h 414"/>
                <a:gd name="T32" fmla="*/ 408 w 417"/>
                <a:gd name="T33" fmla="*/ 103 h 414"/>
                <a:gd name="T34" fmla="*/ 397 w 417"/>
                <a:gd name="T35" fmla="*/ 118 h 414"/>
                <a:gd name="T36" fmla="*/ 306 w 417"/>
                <a:gd name="T37" fmla="*/ 207 h 414"/>
                <a:gd name="T38" fmla="*/ 396 w 417"/>
                <a:gd name="T39" fmla="*/ 296 h 414"/>
                <a:gd name="T40" fmla="*/ 407 w 417"/>
                <a:gd name="T41" fmla="*/ 311 h 414"/>
                <a:gd name="T42" fmla="*/ 413 w 417"/>
                <a:gd name="T43" fmla="*/ 328 h 414"/>
                <a:gd name="T44" fmla="*/ 416 w 417"/>
                <a:gd name="T45" fmla="*/ 346 h 414"/>
                <a:gd name="T46" fmla="*/ 413 w 417"/>
                <a:gd name="T47" fmla="*/ 363 h 414"/>
                <a:gd name="T48" fmla="*/ 407 w 417"/>
                <a:gd name="T49" fmla="*/ 379 h 414"/>
                <a:gd name="T50" fmla="*/ 396 w 417"/>
                <a:gd name="T51" fmla="*/ 394 h 414"/>
                <a:gd name="T52" fmla="*/ 381 w 417"/>
                <a:gd name="T53" fmla="*/ 405 h 414"/>
                <a:gd name="T54" fmla="*/ 363 w 417"/>
                <a:gd name="T55" fmla="*/ 412 h 414"/>
                <a:gd name="T56" fmla="*/ 346 w 417"/>
                <a:gd name="T57" fmla="*/ 414 h 414"/>
                <a:gd name="T58" fmla="*/ 329 w 417"/>
                <a:gd name="T59" fmla="*/ 412 h 414"/>
                <a:gd name="T60" fmla="*/ 312 w 417"/>
                <a:gd name="T61" fmla="*/ 405 h 414"/>
                <a:gd name="T62" fmla="*/ 298 w 417"/>
                <a:gd name="T63" fmla="*/ 394 h 414"/>
                <a:gd name="T64" fmla="*/ 208 w 417"/>
                <a:gd name="T65" fmla="*/ 305 h 414"/>
                <a:gd name="T66" fmla="*/ 119 w 417"/>
                <a:gd name="T67" fmla="*/ 394 h 414"/>
                <a:gd name="T68" fmla="*/ 105 w 417"/>
                <a:gd name="T69" fmla="*/ 405 h 414"/>
                <a:gd name="T70" fmla="*/ 88 w 417"/>
                <a:gd name="T71" fmla="*/ 412 h 414"/>
                <a:gd name="T72" fmla="*/ 71 w 417"/>
                <a:gd name="T73" fmla="*/ 414 h 414"/>
                <a:gd name="T74" fmla="*/ 53 w 417"/>
                <a:gd name="T75" fmla="*/ 412 h 414"/>
                <a:gd name="T76" fmla="*/ 36 w 417"/>
                <a:gd name="T77" fmla="*/ 405 h 414"/>
                <a:gd name="T78" fmla="*/ 21 w 417"/>
                <a:gd name="T79" fmla="*/ 394 h 414"/>
                <a:gd name="T80" fmla="*/ 10 w 417"/>
                <a:gd name="T81" fmla="*/ 379 h 414"/>
                <a:gd name="T82" fmla="*/ 3 w 417"/>
                <a:gd name="T83" fmla="*/ 363 h 414"/>
                <a:gd name="T84" fmla="*/ 1 w 417"/>
                <a:gd name="T85" fmla="*/ 346 h 414"/>
                <a:gd name="T86" fmla="*/ 3 w 417"/>
                <a:gd name="T87" fmla="*/ 328 h 414"/>
                <a:gd name="T88" fmla="*/ 10 w 417"/>
                <a:gd name="T89" fmla="*/ 311 h 414"/>
                <a:gd name="T90" fmla="*/ 21 w 417"/>
                <a:gd name="T91" fmla="*/ 296 h 414"/>
                <a:gd name="T92" fmla="*/ 110 w 417"/>
                <a:gd name="T93" fmla="*/ 207 h 414"/>
                <a:gd name="T94" fmla="*/ 20 w 417"/>
                <a:gd name="T95" fmla="*/ 118 h 414"/>
                <a:gd name="T96" fmla="*/ 9 w 417"/>
                <a:gd name="T97" fmla="*/ 103 h 414"/>
                <a:gd name="T98" fmla="*/ 2 w 417"/>
                <a:gd name="T99" fmla="*/ 85 h 414"/>
                <a:gd name="T100" fmla="*/ 0 w 417"/>
                <a:gd name="T101" fmla="*/ 68 h 414"/>
                <a:gd name="T102" fmla="*/ 2 w 417"/>
                <a:gd name="T103" fmla="*/ 51 h 414"/>
                <a:gd name="T104" fmla="*/ 9 w 417"/>
                <a:gd name="T105" fmla="*/ 34 h 414"/>
                <a:gd name="T106" fmla="*/ 20 w 417"/>
                <a:gd name="T107" fmla="*/ 20 h 414"/>
                <a:gd name="T108" fmla="*/ 35 w 417"/>
                <a:gd name="T109" fmla="*/ 8 h 414"/>
                <a:gd name="T110" fmla="*/ 52 w 417"/>
                <a:gd name="T111" fmla="*/ 2 h 414"/>
                <a:gd name="T112" fmla="*/ 70 w 417"/>
                <a:gd name="T113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7" h="414">
                  <a:moveTo>
                    <a:pt x="70" y="0"/>
                  </a:moveTo>
                  <a:lnTo>
                    <a:pt x="87" y="2"/>
                  </a:lnTo>
                  <a:lnTo>
                    <a:pt x="103" y="8"/>
                  </a:lnTo>
                  <a:lnTo>
                    <a:pt x="118" y="20"/>
                  </a:lnTo>
                  <a:lnTo>
                    <a:pt x="208" y="110"/>
                  </a:lnTo>
                  <a:lnTo>
                    <a:pt x="299" y="20"/>
                  </a:lnTo>
                  <a:lnTo>
                    <a:pt x="313" y="8"/>
                  </a:lnTo>
                  <a:lnTo>
                    <a:pt x="330" y="2"/>
                  </a:lnTo>
                  <a:lnTo>
                    <a:pt x="347" y="0"/>
                  </a:lnTo>
                  <a:lnTo>
                    <a:pt x="365" y="2"/>
                  </a:lnTo>
                  <a:lnTo>
                    <a:pt x="382" y="8"/>
                  </a:lnTo>
                  <a:lnTo>
                    <a:pt x="397" y="20"/>
                  </a:lnTo>
                  <a:lnTo>
                    <a:pt x="408" y="34"/>
                  </a:lnTo>
                  <a:lnTo>
                    <a:pt x="415" y="51"/>
                  </a:lnTo>
                  <a:lnTo>
                    <a:pt x="417" y="68"/>
                  </a:lnTo>
                  <a:lnTo>
                    <a:pt x="415" y="85"/>
                  </a:lnTo>
                  <a:lnTo>
                    <a:pt x="408" y="103"/>
                  </a:lnTo>
                  <a:lnTo>
                    <a:pt x="397" y="118"/>
                  </a:lnTo>
                  <a:lnTo>
                    <a:pt x="306" y="207"/>
                  </a:lnTo>
                  <a:lnTo>
                    <a:pt x="396" y="296"/>
                  </a:lnTo>
                  <a:lnTo>
                    <a:pt x="407" y="311"/>
                  </a:lnTo>
                  <a:lnTo>
                    <a:pt x="413" y="328"/>
                  </a:lnTo>
                  <a:lnTo>
                    <a:pt x="416" y="346"/>
                  </a:lnTo>
                  <a:lnTo>
                    <a:pt x="413" y="363"/>
                  </a:lnTo>
                  <a:lnTo>
                    <a:pt x="407" y="379"/>
                  </a:lnTo>
                  <a:lnTo>
                    <a:pt x="396" y="394"/>
                  </a:lnTo>
                  <a:lnTo>
                    <a:pt x="381" y="405"/>
                  </a:lnTo>
                  <a:lnTo>
                    <a:pt x="363" y="412"/>
                  </a:lnTo>
                  <a:lnTo>
                    <a:pt x="346" y="414"/>
                  </a:lnTo>
                  <a:lnTo>
                    <a:pt x="329" y="412"/>
                  </a:lnTo>
                  <a:lnTo>
                    <a:pt x="312" y="405"/>
                  </a:lnTo>
                  <a:lnTo>
                    <a:pt x="298" y="394"/>
                  </a:lnTo>
                  <a:lnTo>
                    <a:pt x="208" y="305"/>
                  </a:lnTo>
                  <a:lnTo>
                    <a:pt x="119" y="394"/>
                  </a:lnTo>
                  <a:lnTo>
                    <a:pt x="105" y="405"/>
                  </a:lnTo>
                  <a:lnTo>
                    <a:pt x="88" y="412"/>
                  </a:lnTo>
                  <a:lnTo>
                    <a:pt x="71" y="414"/>
                  </a:lnTo>
                  <a:lnTo>
                    <a:pt x="53" y="412"/>
                  </a:lnTo>
                  <a:lnTo>
                    <a:pt x="36" y="405"/>
                  </a:lnTo>
                  <a:lnTo>
                    <a:pt x="21" y="394"/>
                  </a:lnTo>
                  <a:lnTo>
                    <a:pt x="10" y="379"/>
                  </a:lnTo>
                  <a:lnTo>
                    <a:pt x="3" y="363"/>
                  </a:lnTo>
                  <a:lnTo>
                    <a:pt x="1" y="346"/>
                  </a:lnTo>
                  <a:lnTo>
                    <a:pt x="3" y="328"/>
                  </a:lnTo>
                  <a:lnTo>
                    <a:pt x="10" y="311"/>
                  </a:lnTo>
                  <a:lnTo>
                    <a:pt x="21" y="296"/>
                  </a:lnTo>
                  <a:lnTo>
                    <a:pt x="110" y="207"/>
                  </a:lnTo>
                  <a:lnTo>
                    <a:pt x="20" y="118"/>
                  </a:lnTo>
                  <a:lnTo>
                    <a:pt x="9" y="103"/>
                  </a:lnTo>
                  <a:lnTo>
                    <a:pt x="2" y="85"/>
                  </a:lnTo>
                  <a:lnTo>
                    <a:pt x="0" y="68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8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3" name="Group 149"/>
          <p:cNvGrpSpPr/>
          <p:nvPr/>
        </p:nvGrpSpPr>
        <p:grpSpPr>
          <a:xfrm>
            <a:off x="6535981" y="3349167"/>
            <a:ext cx="587375" cy="342900"/>
            <a:chOff x="3459163" y="4338638"/>
            <a:chExt cx="587375" cy="342900"/>
          </a:xfrm>
          <a:solidFill>
            <a:srgbClr val="000000"/>
          </a:solidFill>
        </p:grpSpPr>
        <p:sp>
          <p:nvSpPr>
            <p:cNvPr id="274" name="Freeform 25"/>
            <p:cNvSpPr>
              <a:spLocks/>
            </p:cNvSpPr>
            <p:nvPr/>
          </p:nvSpPr>
          <p:spPr bwMode="auto">
            <a:xfrm>
              <a:off x="3557588" y="4608513"/>
              <a:ext cx="23813" cy="23813"/>
            </a:xfrm>
            <a:custGeom>
              <a:avLst/>
              <a:gdLst>
                <a:gd name="T0" fmla="*/ 70 w 138"/>
                <a:gd name="T1" fmla="*/ 0 h 140"/>
                <a:gd name="T2" fmla="*/ 87 w 138"/>
                <a:gd name="T3" fmla="*/ 2 h 140"/>
                <a:gd name="T4" fmla="*/ 104 w 138"/>
                <a:gd name="T5" fmla="*/ 9 h 140"/>
                <a:gd name="T6" fmla="*/ 118 w 138"/>
                <a:gd name="T7" fmla="*/ 21 h 140"/>
                <a:gd name="T8" fmla="*/ 130 w 138"/>
                <a:gd name="T9" fmla="*/ 36 h 140"/>
                <a:gd name="T10" fmla="*/ 136 w 138"/>
                <a:gd name="T11" fmla="*/ 52 h 140"/>
                <a:gd name="T12" fmla="*/ 138 w 138"/>
                <a:gd name="T13" fmla="*/ 70 h 140"/>
                <a:gd name="T14" fmla="*/ 136 w 138"/>
                <a:gd name="T15" fmla="*/ 87 h 140"/>
                <a:gd name="T16" fmla="*/ 130 w 138"/>
                <a:gd name="T17" fmla="*/ 104 h 140"/>
                <a:gd name="T18" fmla="*/ 118 w 138"/>
                <a:gd name="T19" fmla="*/ 118 h 140"/>
                <a:gd name="T20" fmla="*/ 104 w 138"/>
                <a:gd name="T21" fmla="*/ 130 h 140"/>
                <a:gd name="T22" fmla="*/ 87 w 138"/>
                <a:gd name="T23" fmla="*/ 137 h 140"/>
                <a:gd name="T24" fmla="*/ 70 w 138"/>
                <a:gd name="T25" fmla="*/ 140 h 140"/>
                <a:gd name="T26" fmla="*/ 51 w 138"/>
                <a:gd name="T27" fmla="*/ 137 h 140"/>
                <a:gd name="T28" fmla="*/ 35 w 138"/>
                <a:gd name="T29" fmla="*/ 130 h 140"/>
                <a:gd name="T30" fmla="*/ 20 w 138"/>
                <a:gd name="T31" fmla="*/ 118 h 140"/>
                <a:gd name="T32" fmla="*/ 9 w 138"/>
                <a:gd name="T33" fmla="*/ 104 h 140"/>
                <a:gd name="T34" fmla="*/ 2 w 138"/>
                <a:gd name="T35" fmla="*/ 87 h 140"/>
                <a:gd name="T36" fmla="*/ 0 w 138"/>
                <a:gd name="T37" fmla="*/ 70 h 140"/>
                <a:gd name="T38" fmla="*/ 2 w 138"/>
                <a:gd name="T39" fmla="*/ 52 h 140"/>
                <a:gd name="T40" fmla="*/ 9 w 138"/>
                <a:gd name="T41" fmla="*/ 36 h 140"/>
                <a:gd name="T42" fmla="*/ 20 w 138"/>
                <a:gd name="T43" fmla="*/ 21 h 140"/>
                <a:gd name="T44" fmla="*/ 35 w 138"/>
                <a:gd name="T45" fmla="*/ 9 h 140"/>
                <a:gd name="T46" fmla="*/ 51 w 138"/>
                <a:gd name="T47" fmla="*/ 2 h 140"/>
                <a:gd name="T48" fmla="*/ 70 w 138"/>
                <a:gd name="T4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40">
                  <a:moveTo>
                    <a:pt x="70" y="0"/>
                  </a:moveTo>
                  <a:lnTo>
                    <a:pt x="87" y="2"/>
                  </a:lnTo>
                  <a:lnTo>
                    <a:pt x="104" y="9"/>
                  </a:lnTo>
                  <a:lnTo>
                    <a:pt x="118" y="21"/>
                  </a:lnTo>
                  <a:lnTo>
                    <a:pt x="130" y="36"/>
                  </a:lnTo>
                  <a:lnTo>
                    <a:pt x="136" y="52"/>
                  </a:lnTo>
                  <a:lnTo>
                    <a:pt x="138" y="70"/>
                  </a:lnTo>
                  <a:lnTo>
                    <a:pt x="136" y="87"/>
                  </a:lnTo>
                  <a:lnTo>
                    <a:pt x="130" y="104"/>
                  </a:lnTo>
                  <a:lnTo>
                    <a:pt x="118" y="118"/>
                  </a:lnTo>
                  <a:lnTo>
                    <a:pt x="104" y="130"/>
                  </a:lnTo>
                  <a:lnTo>
                    <a:pt x="87" y="137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6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26"/>
            <p:cNvSpPr>
              <a:spLocks/>
            </p:cNvSpPr>
            <p:nvPr/>
          </p:nvSpPr>
          <p:spPr bwMode="auto">
            <a:xfrm>
              <a:off x="3900488" y="4608513"/>
              <a:ext cx="23813" cy="23813"/>
            </a:xfrm>
            <a:custGeom>
              <a:avLst/>
              <a:gdLst>
                <a:gd name="T0" fmla="*/ 69 w 138"/>
                <a:gd name="T1" fmla="*/ 0 h 140"/>
                <a:gd name="T2" fmla="*/ 86 w 138"/>
                <a:gd name="T3" fmla="*/ 2 h 140"/>
                <a:gd name="T4" fmla="*/ 103 w 138"/>
                <a:gd name="T5" fmla="*/ 9 h 140"/>
                <a:gd name="T6" fmla="*/ 118 w 138"/>
                <a:gd name="T7" fmla="*/ 21 h 140"/>
                <a:gd name="T8" fmla="*/ 129 w 138"/>
                <a:gd name="T9" fmla="*/ 36 h 140"/>
                <a:gd name="T10" fmla="*/ 136 w 138"/>
                <a:gd name="T11" fmla="*/ 52 h 140"/>
                <a:gd name="T12" fmla="*/ 138 w 138"/>
                <a:gd name="T13" fmla="*/ 70 h 140"/>
                <a:gd name="T14" fmla="*/ 136 w 138"/>
                <a:gd name="T15" fmla="*/ 87 h 140"/>
                <a:gd name="T16" fmla="*/ 129 w 138"/>
                <a:gd name="T17" fmla="*/ 104 h 140"/>
                <a:gd name="T18" fmla="*/ 118 w 138"/>
                <a:gd name="T19" fmla="*/ 118 h 140"/>
                <a:gd name="T20" fmla="*/ 103 w 138"/>
                <a:gd name="T21" fmla="*/ 130 h 140"/>
                <a:gd name="T22" fmla="*/ 86 w 138"/>
                <a:gd name="T23" fmla="*/ 137 h 140"/>
                <a:gd name="T24" fmla="*/ 69 w 138"/>
                <a:gd name="T25" fmla="*/ 140 h 140"/>
                <a:gd name="T26" fmla="*/ 51 w 138"/>
                <a:gd name="T27" fmla="*/ 137 h 140"/>
                <a:gd name="T28" fmla="*/ 35 w 138"/>
                <a:gd name="T29" fmla="*/ 130 h 140"/>
                <a:gd name="T30" fmla="*/ 20 w 138"/>
                <a:gd name="T31" fmla="*/ 118 h 140"/>
                <a:gd name="T32" fmla="*/ 9 w 138"/>
                <a:gd name="T33" fmla="*/ 104 h 140"/>
                <a:gd name="T34" fmla="*/ 2 w 138"/>
                <a:gd name="T35" fmla="*/ 87 h 140"/>
                <a:gd name="T36" fmla="*/ 0 w 138"/>
                <a:gd name="T37" fmla="*/ 70 h 140"/>
                <a:gd name="T38" fmla="*/ 2 w 138"/>
                <a:gd name="T39" fmla="*/ 52 h 140"/>
                <a:gd name="T40" fmla="*/ 9 w 138"/>
                <a:gd name="T41" fmla="*/ 36 h 140"/>
                <a:gd name="T42" fmla="*/ 20 w 138"/>
                <a:gd name="T43" fmla="*/ 21 h 140"/>
                <a:gd name="T44" fmla="*/ 35 w 138"/>
                <a:gd name="T45" fmla="*/ 9 h 140"/>
                <a:gd name="T46" fmla="*/ 51 w 138"/>
                <a:gd name="T47" fmla="*/ 2 h 140"/>
                <a:gd name="T48" fmla="*/ 69 w 138"/>
                <a:gd name="T4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40">
                  <a:moveTo>
                    <a:pt x="69" y="0"/>
                  </a:moveTo>
                  <a:lnTo>
                    <a:pt x="86" y="2"/>
                  </a:lnTo>
                  <a:lnTo>
                    <a:pt x="103" y="9"/>
                  </a:lnTo>
                  <a:lnTo>
                    <a:pt x="118" y="21"/>
                  </a:lnTo>
                  <a:lnTo>
                    <a:pt x="129" y="36"/>
                  </a:lnTo>
                  <a:lnTo>
                    <a:pt x="136" y="52"/>
                  </a:lnTo>
                  <a:lnTo>
                    <a:pt x="138" y="70"/>
                  </a:lnTo>
                  <a:lnTo>
                    <a:pt x="136" y="87"/>
                  </a:lnTo>
                  <a:lnTo>
                    <a:pt x="129" y="104"/>
                  </a:lnTo>
                  <a:lnTo>
                    <a:pt x="118" y="118"/>
                  </a:lnTo>
                  <a:lnTo>
                    <a:pt x="103" y="130"/>
                  </a:lnTo>
                  <a:lnTo>
                    <a:pt x="86" y="137"/>
                  </a:lnTo>
                  <a:lnTo>
                    <a:pt x="69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6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27"/>
            <p:cNvSpPr>
              <a:spLocks noEditPoints="1"/>
            </p:cNvSpPr>
            <p:nvPr/>
          </p:nvSpPr>
          <p:spPr bwMode="auto">
            <a:xfrm>
              <a:off x="3459163" y="4338638"/>
              <a:ext cx="587375" cy="342900"/>
            </a:xfrm>
            <a:custGeom>
              <a:avLst/>
              <a:gdLst>
                <a:gd name="T0" fmla="*/ 2399 w 3330"/>
                <a:gd name="T1" fmla="*/ 1472 h 1942"/>
                <a:gd name="T2" fmla="*/ 2381 w 3330"/>
                <a:gd name="T3" fmla="*/ 1690 h 1942"/>
                <a:gd name="T4" fmla="*/ 2567 w 3330"/>
                <a:gd name="T5" fmla="*/ 1803 h 1942"/>
                <a:gd name="T6" fmla="*/ 2752 w 3330"/>
                <a:gd name="T7" fmla="*/ 1690 h 1942"/>
                <a:gd name="T8" fmla="*/ 2735 w 3330"/>
                <a:gd name="T9" fmla="*/ 1472 h 1942"/>
                <a:gd name="T10" fmla="*/ 625 w 3330"/>
                <a:gd name="T11" fmla="*/ 1387 h 1942"/>
                <a:gd name="T12" fmla="*/ 440 w 3330"/>
                <a:gd name="T13" fmla="*/ 1499 h 1942"/>
                <a:gd name="T14" fmla="*/ 456 w 3330"/>
                <a:gd name="T15" fmla="*/ 1717 h 1942"/>
                <a:gd name="T16" fmla="*/ 658 w 3330"/>
                <a:gd name="T17" fmla="*/ 1800 h 1942"/>
                <a:gd name="T18" fmla="*/ 821 w 3330"/>
                <a:gd name="T19" fmla="*/ 1661 h 1942"/>
                <a:gd name="T20" fmla="*/ 771 w 3330"/>
                <a:gd name="T21" fmla="*/ 1448 h 1942"/>
                <a:gd name="T22" fmla="*/ 141 w 3330"/>
                <a:gd name="T23" fmla="*/ 1405 h 1942"/>
                <a:gd name="T24" fmla="*/ 325 w 3330"/>
                <a:gd name="T25" fmla="*/ 1420 h 1942"/>
                <a:gd name="T26" fmla="*/ 2295 w 3330"/>
                <a:gd name="T27" fmla="*/ 1380 h 1942"/>
                <a:gd name="T28" fmla="*/ 2567 w 3330"/>
                <a:gd name="T29" fmla="*/ 1248 h 1942"/>
                <a:gd name="T30" fmla="*/ 2840 w 3330"/>
                <a:gd name="T31" fmla="*/ 1380 h 1942"/>
                <a:gd name="T32" fmla="*/ 3182 w 3330"/>
                <a:gd name="T33" fmla="*/ 1421 h 1942"/>
                <a:gd name="T34" fmla="*/ 3003 w 3330"/>
                <a:gd name="T35" fmla="*/ 1228 h 1942"/>
                <a:gd name="T36" fmla="*/ 3017 w 3330"/>
                <a:gd name="T37" fmla="*/ 1119 h 1942"/>
                <a:gd name="T38" fmla="*/ 3171 w 3330"/>
                <a:gd name="T39" fmla="*/ 991 h 1942"/>
                <a:gd name="T40" fmla="*/ 1943 w 3330"/>
                <a:gd name="T41" fmla="*/ 1456 h 1942"/>
                <a:gd name="T42" fmla="*/ 1248 w 3330"/>
                <a:gd name="T43" fmla="*/ 971 h 1942"/>
                <a:gd name="T44" fmla="*/ 2081 w 3330"/>
                <a:gd name="T45" fmla="*/ 832 h 1942"/>
                <a:gd name="T46" fmla="*/ 1943 w 3330"/>
                <a:gd name="T47" fmla="*/ 693 h 1942"/>
                <a:gd name="T48" fmla="*/ 1248 w 3330"/>
                <a:gd name="T49" fmla="*/ 693 h 1942"/>
                <a:gd name="T50" fmla="*/ 902 w 3330"/>
                <a:gd name="T51" fmla="*/ 832 h 1942"/>
                <a:gd name="T52" fmla="*/ 416 w 3330"/>
                <a:gd name="T53" fmla="*/ 693 h 1942"/>
                <a:gd name="T54" fmla="*/ 1040 w 3330"/>
                <a:gd name="T55" fmla="*/ 832 h 1942"/>
                <a:gd name="T56" fmla="*/ 693 w 3330"/>
                <a:gd name="T57" fmla="*/ 693 h 1942"/>
                <a:gd name="T58" fmla="*/ 2290 w 3330"/>
                <a:gd name="T59" fmla="*/ 416 h 1942"/>
                <a:gd name="T60" fmla="*/ 2150 w 3330"/>
                <a:gd name="T61" fmla="*/ 555 h 1942"/>
                <a:gd name="T62" fmla="*/ 1873 w 3330"/>
                <a:gd name="T63" fmla="*/ 416 h 1942"/>
                <a:gd name="T64" fmla="*/ 1457 w 3330"/>
                <a:gd name="T65" fmla="*/ 555 h 1942"/>
                <a:gd name="T66" fmla="*/ 1318 w 3330"/>
                <a:gd name="T67" fmla="*/ 416 h 1942"/>
                <a:gd name="T68" fmla="*/ 833 w 3330"/>
                <a:gd name="T69" fmla="*/ 416 h 1942"/>
                <a:gd name="T70" fmla="*/ 693 w 3330"/>
                <a:gd name="T71" fmla="*/ 555 h 1942"/>
                <a:gd name="T72" fmla="*/ 416 w 3330"/>
                <a:gd name="T73" fmla="*/ 416 h 1942"/>
                <a:gd name="T74" fmla="*/ 138 w 3330"/>
                <a:gd name="T75" fmla="*/ 208 h 1942"/>
                <a:gd name="T76" fmla="*/ 835 w 3330"/>
                <a:gd name="T77" fmla="*/ 1319 h 1942"/>
                <a:gd name="T78" fmla="*/ 1110 w 3330"/>
                <a:gd name="T79" fmla="*/ 971 h 1942"/>
                <a:gd name="T80" fmla="*/ 278 w 3330"/>
                <a:gd name="T81" fmla="*/ 901 h 1942"/>
                <a:gd name="T82" fmla="*/ 347 w 3330"/>
                <a:gd name="T83" fmla="*/ 277 h 1942"/>
                <a:gd name="T84" fmla="*/ 2724 w 3330"/>
                <a:gd name="T85" fmla="*/ 141 h 1942"/>
                <a:gd name="T86" fmla="*/ 2801 w 3330"/>
                <a:gd name="T87" fmla="*/ 23 h 1942"/>
                <a:gd name="T88" fmla="*/ 2913 w 3330"/>
                <a:gd name="T89" fmla="*/ 208 h 1942"/>
                <a:gd name="T90" fmla="*/ 3303 w 3330"/>
                <a:gd name="T91" fmla="*/ 937 h 1942"/>
                <a:gd name="T92" fmla="*/ 3307 w 3330"/>
                <a:gd name="T93" fmla="*/ 1482 h 1942"/>
                <a:gd name="T94" fmla="*/ 3122 w 3330"/>
                <a:gd name="T95" fmla="*/ 1595 h 1942"/>
                <a:gd name="T96" fmla="*/ 2812 w 3330"/>
                <a:gd name="T97" fmla="*/ 1840 h 1942"/>
                <a:gd name="T98" fmla="*/ 2520 w 3330"/>
                <a:gd name="T99" fmla="*/ 1938 h 1942"/>
                <a:gd name="T100" fmla="*/ 2267 w 3330"/>
                <a:gd name="T101" fmla="*/ 1769 h 1942"/>
                <a:gd name="T102" fmla="*/ 959 w 3330"/>
                <a:gd name="T103" fmla="*/ 1687 h 1942"/>
                <a:gd name="T104" fmla="*/ 759 w 3330"/>
                <a:gd name="T105" fmla="*/ 1915 h 1942"/>
                <a:gd name="T106" fmla="*/ 449 w 3330"/>
                <a:gd name="T107" fmla="*/ 1895 h 1942"/>
                <a:gd name="T108" fmla="*/ 281 w 3330"/>
                <a:gd name="T109" fmla="*/ 1641 h 1942"/>
                <a:gd name="T110" fmla="*/ 61 w 3330"/>
                <a:gd name="T111" fmla="*/ 1533 h 1942"/>
                <a:gd name="T112" fmla="*/ 3 w 3330"/>
                <a:gd name="T113" fmla="*/ 174 h 1942"/>
                <a:gd name="T114" fmla="*/ 142 w 3330"/>
                <a:gd name="T115" fmla="*/ 10 h 1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30" h="1942">
                  <a:moveTo>
                    <a:pt x="2567" y="1387"/>
                  </a:moveTo>
                  <a:lnTo>
                    <a:pt x="2533" y="1389"/>
                  </a:lnTo>
                  <a:lnTo>
                    <a:pt x="2501" y="1397"/>
                  </a:lnTo>
                  <a:lnTo>
                    <a:pt x="2471" y="1410"/>
                  </a:lnTo>
                  <a:lnTo>
                    <a:pt x="2444" y="1426"/>
                  </a:lnTo>
                  <a:lnTo>
                    <a:pt x="2420" y="1448"/>
                  </a:lnTo>
                  <a:lnTo>
                    <a:pt x="2399" y="1472"/>
                  </a:lnTo>
                  <a:lnTo>
                    <a:pt x="2381" y="1499"/>
                  </a:lnTo>
                  <a:lnTo>
                    <a:pt x="2369" y="1529"/>
                  </a:lnTo>
                  <a:lnTo>
                    <a:pt x="2361" y="1561"/>
                  </a:lnTo>
                  <a:lnTo>
                    <a:pt x="2358" y="1595"/>
                  </a:lnTo>
                  <a:lnTo>
                    <a:pt x="2361" y="1628"/>
                  </a:lnTo>
                  <a:lnTo>
                    <a:pt x="2369" y="1661"/>
                  </a:lnTo>
                  <a:lnTo>
                    <a:pt x="2381" y="1690"/>
                  </a:lnTo>
                  <a:lnTo>
                    <a:pt x="2399" y="1717"/>
                  </a:lnTo>
                  <a:lnTo>
                    <a:pt x="2420" y="1742"/>
                  </a:lnTo>
                  <a:lnTo>
                    <a:pt x="2444" y="1762"/>
                  </a:lnTo>
                  <a:lnTo>
                    <a:pt x="2471" y="1780"/>
                  </a:lnTo>
                  <a:lnTo>
                    <a:pt x="2501" y="1792"/>
                  </a:lnTo>
                  <a:lnTo>
                    <a:pt x="2533" y="1800"/>
                  </a:lnTo>
                  <a:lnTo>
                    <a:pt x="2567" y="1803"/>
                  </a:lnTo>
                  <a:lnTo>
                    <a:pt x="2600" y="1800"/>
                  </a:lnTo>
                  <a:lnTo>
                    <a:pt x="2633" y="1792"/>
                  </a:lnTo>
                  <a:lnTo>
                    <a:pt x="2662" y="1780"/>
                  </a:lnTo>
                  <a:lnTo>
                    <a:pt x="2689" y="1762"/>
                  </a:lnTo>
                  <a:lnTo>
                    <a:pt x="2713" y="1742"/>
                  </a:lnTo>
                  <a:lnTo>
                    <a:pt x="2735" y="1717"/>
                  </a:lnTo>
                  <a:lnTo>
                    <a:pt x="2752" y="1690"/>
                  </a:lnTo>
                  <a:lnTo>
                    <a:pt x="2764" y="1661"/>
                  </a:lnTo>
                  <a:lnTo>
                    <a:pt x="2772" y="1628"/>
                  </a:lnTo>
                  <a:lnTo>
                    <a:pt x="2775" y="1595"/>
                  </a:lnTo>
                  <a:lnTo>
                    <a:pt x="2772" y="1561"/>
                  </a:lnTo>
                  <a:lnTo>
                    <a:pt x="2764" y="1529"/>
                  </a:lnTo>
                  <a:lnTo>
                    <a:pt x="2752" y="1499"/>
                  </a:lnTo>
                  <a:lnTo>
                    <a:pt x="2735" y="1472"/>
                  </a:lnTo>
                  <a:lnTo>
                    <a:pt x="2713" y="1448"/>
                  </a:lnTo>
                  <a:lnTo>
                    <a:pt x="2689" y="1426"/>
                  </a:lnTo>
                  <a:lnTo>
                    <a:pt x="2662" y="1410"/>
                  </a:lnTo>
                  <a:lnTo>
                    <a:pt x="2633" y="1397"/>
                  </a:lnTo>
                  <a:lnTo>
                    <a:pt x="2600" y="1389"/>
                  </a:lnTo>
                  <a:lnTo>
                    <a:pt x="2567" y="1387"/>
                  </a:lnTo>
                  <a:close/>
                  <a:moveTo>
                    <a:pt x="625" y="1387"/>
                  </a:moveTo>
                  <a:lnTo>
                    <a:pt x="590" y="1389"/>
                  </a:lnTo>
                  <a:lnTo>
                    <a:pt x="559" y="1397"/>
                  </a:lnTo>
                  <a:lnTo>
                    <a:pt x="529" y="1410"/>
                  </a:lnTo>
                  <a:lnTo>
                    <a:pt x="502" y="1426"/>
                  </a:lnTo>
                  <a:lnTo>
                    <a:pt x="477" y="1448"/>
                  </a:lnTo>
                  <a:lnTo>
                    <a:pt x="456" y="1472"/>
                  </a:lnTo>
                  <a:lnTo>
                    <a:pt x="440" y="1499"/>
                  </a:lnTo>
                  <a:lnTo>
                    <a:pt x="427" y="1529"/>
                  </a:lnTo>
                  <a:lnTo>
                    <a:pt x="419" y="1561"/>
                  </a:lnTo>
                  <a:lnTo>
                    <a:pt x="416" y="1595"/>
                  </a:lnTo>
                  <a:lnTo>
                    <a:pt x="419" y="1628"/>
                  </a:lnTo>
                  <a:lnTo>
                    <a:pt x="427" y="1661"/>
                  </a:lnTo>
                  <a:lnTo>
                    <a:pt x="440" y="1690"/>
                  </a:lnTo>
                  <a:lnTo>
                    <a:pt x="456" y="1717"/>
                  </a:lnTo>
                  <a:lnTo>
                    <a:pt x="477" y="1742"/>
                  </a:lnTo>
                  <a:lnTo>
                    <a:pt x="502" y="1762"/>
                  </a:lnTo>
                  <a:lnTo>
                    <a:pt x="529" y="1780"/>
                  </a:lnTo>
                  <a:lnTo>
                    <a:pt x="559" y="1792"/>
                  </a:lnTo>
                  <a:lnTo>
                    <a:pt x="590" y="1800"/>
                  </a:lnTo>
                  <a:lnTo>
                    <a:pt x="625" y="1803"/>
                  </a:lnTo>
                  <a:lnTo>
                    <a:pt x="658" y="1800"/>
                  </a:lnTo>
                  <a:lnTo>
                    <a:pt x="690" y="1792"/>
                  </a:lnTo>
                  <a:lnTo>
                    <a:pt x="719" y="1780"/>
                  </a:lnTo>
                  <a:lnTo>
                    <a:pt x="747" y="1762"/>
                  </a:lnTo>
                  <a:lnTo>
                    <a:pt x="771" y="1742"/>
                  </a:lnTo>
                  <a:lnTo>
                    <a:pt x="792" y="1717"/>
                  </a:lnTo>
                  <a:lnTo>
                    <a:pt x="809" y="1690"/>
                  </a:lnTo>
                  <a:lnTo>
                    <a:pt x="821" y="1661"/>
                  </a:lnTo>
                  <a:lnTo>
                    <a:pt x="829" y="1628"/>
                  </a:lnTo>
                  <a:lnTo>
                    <a:pt x="833" y="1595"/>
                  </a:lnTo>
                  <a:lnTo>
                    <a:pt x="829" y="1561"/>
                  </a:lnTo>
                  <a:lnTo>
                    <a:pt x="821" y="1529"/>
                  </a:lnTo>
                  <a:lnTo>
                    <a:pt x="809" y="1499"/>
                  </a:lnTo>
                  <a:lnTo>
                    <a:pt x="792" y="1472"/>
                  </a:lnTo>
                  <a:lnTo>
                    <a:pt x="771" y="1448"/>
                  </a:lnTo>
                  <a:lnTo>
                    <a:pt x="747" y="1426"/>
                  </a:lnTo>
                  <a:lnTo>
                    <a:pt x="719" y="1410"/>
                  </a:lnTo>
                  <a:lnTo>
                    <a:pt x="690" y="1397"/>
                  </a:lnTo>
                  <a:lnTo>
                    <a:pt x="658" y="1389"/>
                  </a:lnTo>
                  <a:lnTo>
                    <a:pt x="625" y="1387"/>
                  </a:lnTo>
                  <a:close/>
                  <a:moveTo>
                    <a:pt x="138" y="1387"/>
                  </a:moveTo>
                  <a:lnTo>
                    <a:pt x="141" y="1405"/>
                  </a:lnTo>
                  <a:lnTo>
                    <a:pt x="148" y="1421"/>
                  </a:lnTo>
                  <a:lnTo>
                    <a:pt x="159" y="1436"/>
                  </a:lnTo>
                  <a:lnTo>
                    <a:pt x="174" y="1447"/>
                  </a:lnTo>
                  <a:lnTo>
                    <a:pt x="190" y="1454"/>
                  </a:lnTo>
                  <a:lnTo>
                    <a:pt x="208" y="1456"/>
                  </a:lnTo>
                  <a:lnTo>
                    <a:pt x="307" y="1456"/>
                  </a:lnTo>
                  <a:lnTo>
                    <a:pt x="325" y="1420"/>
                  </a:lnTo>
                  <a:lnTo>
                    <a:pt x="347" y="1387"/>
                  </a:lnTo>
                  <a:lnTo>
                    <a:pt x="138" y="1387"/>
                  </a:lnTo>
                  <a:close/>
                  <a:moveTo>
                    <a:pt x="2081" y="971"/>
                  </a:moveTo>
                  <a:lnTo>
                    <a:pt x="2081" y="1456"/>
                  </a:lnTo>
                  <a:lnTo>
                    <a:pt x="2249" y="1456"/>
                  </a:lnTo>
                  <a:lnTo>
                    <a:pt x="2269" y="1416"/>
                  </a:lnTo>
                  <a:lnTo>
                    <a:pt x="2295" y="1380"/>
                  </a:lnTo>
                  <a:lnTo>
                    <a:pt x="2324" y="1348"/>
                  </a:lnTo>
                  <a:lnTo>
                    <a:pt x="2357" y="1319"/>
                  </a:lnTo>
                  <a:lnTo>
                    <a:pt x="2394" y="1294"/>
                  </a:lnTo>
                  <a:lnTo>
                    <a:pt x="2433" y="1275"/>
                  </a:lnTo>
                  <a:lnTo>
                    <a:pt x="2475" y="1260"/>
                  </a:lnTo>
                  <a:lnTo>
                    <a:pt x="2521" y="1251"/>
                  </a:lnTo>
                  <a:lnTo>
                    <a:pt x="2567" y="1248"/>
                  </a:lnTo>
                  <a:lnTo>
                    <a:pt x="2614" y="1251"/>
                  </a:lnTo>
                  <a:lnTo>
                    <a:pt x="2658" y="1260"/>
                  </a:lnTo>
                  <a:lnTo>
                    <a:pt x="2700" y="1275"/>
                  </a:lnTo>
                  <a:lnTo>
                    <a:pt x="2740" y="1294"/>
                  </a:lnTo>
                  <a:lnTo>
                    <a:pt x="2777" y="1319"/>
                  </a:lnTo>
                  <a:lnTo>
                    <a:pt x="2810" y="1348"/>
                  </a:lnTo>
                  <a:lnTo>
                    <a:pt x="2840" y="1380"/>
                  </a:lnTo>
                  <a:lnTo>
                    <a:pt x="2864" y="1416"/>
                  </a:lnTo>
                  <a:lnTo>
                    <a:pt x="2885" y="1456"/>
                  </a:lnTo>
                  <a:lnTo>
                    <a:pt x="3122" y="1456"/>
                  </a:lnTo>
                  <a:lnTo>
                    <a:pt x="3140" y="1454"/>
                  </a:lnTo>
                  <a:lnTo>
                    <a:pt x="3156" y="1447"/>
                  </a:lnTo>
                  <a:lnTo>
                    <a:pt x="3171" y="1436"/>
                  </a:lnTo>
                  <a:lnTo>
                    <a:pt x="3182" y="1421"/>
                  </a:lnTo>
                  <a:lnTo>
                    <a:pt x="3189" y="1405"/>
                  </a:lnTo>
                  <a:lnTo>
                    <a:pt x="3191" y="1387"/>
                  </a:lnTo>
                  <a:lnTo>
                    <a:pt x="3191" y="1248"/>
                  </a:lnTo>
                  <a:lnTo>
                    <a:pt x="3053" y="1248"/>
                  </a:lnTo>
                  <a:lnTo>
                    <a:pt x="3034" y="1246"/>
                  </a:lnTo>
                  <a:lnTo>
                    <a:pt x="3017" y="1239"/>
                  </a:lnTo>
                  <a:lnTo>
                    <a:pt x="3003" y="1228"/>
                  </a:lnTo>
                  <a:lnTo>
                    <a:pt x="2992" y="1214"/>
                  </a:lnTo>
                  <a:lnTo>
                    <a:pt x="2986" y="1197"/>
                  </a:lnTo>
                  <a:lnTo>
                    <a:pt x="2983" y="1178"/>
                  </a:lnTo>
                  <a:lnTo>
                    <a:pt x="2986" y="1160"/>
                  </a:lnTo>
                  <a:lnTo>
                    <a:pt x="2992" y="1144"/>
                  </a:lnTo>
                  <a:lnTo>
                    <a:pt x="3003" y="1130"/>
                  </a:lnTo>
                  <a:lnTo>
                    <a:pt x="3017" y="1119"/>
                  </a:lnTo>
                  <a:lnTo>
                    <a:pt x="3034" y="1112"/>
                  </a:lnTo>
                  <a:lnTo>
                    <a:pt x="3053" y="1110"/>
                  </a:lnTo>
                  <a:lnTo>
                    <a:pt x="3191" y="1110"/>
                  </a:lnTo>
                  <a:lnTo>
                    <a:pt x="3191" y="1040"/>
                  </a:lnTo>
                  <a:lnTo>
                    <a:pt x="3189" y="1022"/>
                  </a:lnTo>
                  <a:lnTo>
                    <a:pt x="3182" y="1005"/>
                  </a:lnTo>
                  <a:lnTo>
                    <a:pt x="3171" y="991"/>
                  </a:lnTo>
                  <a:lnTo>
                    <a:pt x="3156" y="980"/>
                  </a:lnTo>
                  <a:lnTo>
                    <a:pt x="3140" y="974"/>
                  </a:lnTo>
                  <a:lnTo>
                    <a:pt x="3122" y="971"/>
                  </a:lnTo>
                  <a:lnTo>
                    <a:pt x="2081" y="971"/>
                  </a:lnTo>
                  <a:close/>
                  <a:moveTo>
                    <a:pt x="1664" y="971"/>
                  </a:moveTo>
                  <a:lnTo>
                    <a:pt x="1664" y="1456"/>
                  </a:lnTo>
                  <a:lnTo>
                    <a:pt x="1943" y="1456"/>
                  </a:lnTo>
                  <a:lnTo>
                    <a:pt x="1943" y="971"/>
                  </a:lnTo>
                  <a:lnTo>
                    <a:pt x="1664" y="971"/>
                  </a:lnTo>
                  <a:close/>
                  <a:moveTo>
                    <a:pt x="1248" y="971"/>
                  </a:moveTo>
                  <a:lnTo>
                    <a:pt x="1248" y="1456"/>
                  </a:lnTo>
                  <a:lnTo>
                    <a:pt x="1526" y="1456"/>
                  </a:lnTo>
                  <a:lnTo>
                    <a:pt x="1526" y="971"/>
                  </a:lnTo>
                  <a:lnTo>
                    <a:pt x="1248" y="971"/>
                  </a:lnTo>
                  <a:close/>
                  <a:moveTo>
                    <a:pt x="2290" y="693"/>
                  </a:moveTo>
                  <a:lnTo>
                    <a:pt x="2290" y="832"/>
                  </a:lnTo>
                  <a:lnTo>
                    <a:pt x="2358" y="832"/>
                  </a:lnTo>
                  <a:lnTo>
                    <a:pt x="2358" y="693"/>
                  </a:lnTo>
                  <a:lnTo>
                    <a:pt x="2290" y="693"/>
                  </a:lnTo>
                  <a:close/>
                  <a:moveTo>
                    <a:pt x="2081" y="693"/>
                  </a:moveTo>
                  <a:lnTo>
                    <a:pt x="2081" y="832"/>
                  </a:lnTo>
                  <a:lnTo>
                    <a:pt x="2150" y="832"/>
                  </a:lnTo>
                  <a:lnTo>
                    <a:pt x="2150" y="693"/>
                  </a:lnTo>
                  <a:lnTo>
                    <a:pt x="2081" y="693"/>
                  </a:lnTo>
                  <a:close/>
                  <a:moveTo>
                    <a:pt x="1873" y="693"/>
                  </a:moveTo>
                  <a:lnTo>
                    <a:pt x="1873" y="832"/>
                  </a:lnTo>
                  <a:lnTo>
                    <a:pt x="1943" y="832"/>
                  </a:lnTo>
                  <a:lnTo>
                    <a:pt x="1943" y="693"/>
                  </a:lnTo>
                  <a:lnTo>
                    <a:pt x="1873" y="693"/>
                  </a:lnTo>
                  <a:close/>
                  <a:moveTo>
                    <a:pt x="1664" y="693"/>
                  </a:moveTo>
                  <a:lnTo>
                    <a:pt x="1664" y="832"/>
                  </a:lnTo>
                  <a:lnTo>
                    <a:pt x="1735" y="832"/>
                  </a:lnTo>
                  <a:lnTo>
                    <a:pt x="1735" y="693"/>
                  </a:lnTo>
                  <a:lnTo>
                    <a:pt x="1664" y="693"/>
                  </a:lnTo>
                  <a:close/>
                  <a:moveTo>
                    <a:pt x="1248" y="693"/>
                  </a:moveTo>
                  <a:lnTo>
                    <a:pt x="1248" y="832"/>
                  </a:lnTo>
                  <a:lnTo>
                    <a:pt x="1318" y="832"/>
                  </a:lnTo>
                  <a:lnTo>
                    <a:pt x="1318" y="693"/>
                  </a:lnTo>
                  <a:lnTo>
                    <a:pt x="1248" y="693"/>
                  </a:lnTo>
                  <a:close/>
                  <a:moveTo>
                    <a:pt x="833" y="693"/>
                  </a:moveTo>
                  <a:lnTo>
                    <a:pt x="833" y="832"/>
                  </a:lnTo>
                  <a:lnTo>
                    <a:pt x="902" y="832"/>
                  </a:lnTo>
                  <a:lnTo>
                    <a:pt x="902" y="693"/>
                  </a:lnTo>
                  <a:lnTo>
                    <a:pt x="833" y="693"/>
                  </a:lnTo>
                  <a:close/>
                  <a:moveTo>
                    <a:pt x="416" y="693"/>
                  </a:moveTo>
                  <a:lnTo>
                    <a:pt x="416" y="832"/>
                  </a:lnTo>
                  <a:lnTo>
                    <a:pt x="485" y="832"/>
                  </a:lnTo>
                  <a:lnTo>
                    <a:pt x="485" y="693"/>
                  </a:lnTo>
                  <a:lnTo>
                    <a:pt x="416" y="693"/>
                  </a:lnTo>
                  <a:close/>
                  <a:moveTo>
                    <a:pt x="1457" y="693"/>
                  </a:moveTo>
                  <a:lnTo>
                    <a:pt x="1457" y="832"/>
                  </a:lnTo>
                  <a:lnTo>
                    <a:pt x="1526" y="832"/>
                  </a:lnTo>
                  <a:lnTo>
                    <a:pt x="1526" y="693"/>
                  </a:lnTo>
                  <a:lnTo>
                    <a:pt x="1457" y="693"/>
                  </a:lnTo>
                  <a:close/>
                  <a:moveTo>
                    <a:pt x="1040" y="693"/>
                  </a:moveTo>
                  <a:lnTo>
                    <a:pt x="1040" y="832"/>
                  </a:lnTo>
                  <a:lnTo>
                    <a:pt x="1110" y="832"/>
                  </a:lnTo>
                  <a:lnTo>
                    <a:pt x="1110" y="693"/>
                  </a:lnTo>
                  <a:lnTo>
                    <a:pt x="1040" y="693"/>
                  </a:lnTo>
                  <a:close/>
                  <a:moveTo>
                    <a:pt x="625" y="693"/>
                  </a:moveTo>
                  <a:lnTo>
                    <a:pt x="625" y="832"/>
                  </a:lnTo>
                  <a:lnTo>
                    <a:pt x="693" y="832"/>
                  </a:lnTo>
                  <a:lnTo>
                    <a:pt x="693" y="693"/>
                  </a:lnTo>
                  <a:lnTo>
                    <a:pt x="625" y="693"/>
                  </a:lnTo>
                  <a:close/>
                  <a:moveTo>
                    <a:pt x="2498" y="416"/>
                  </a:moveTo>
                  <a:lnTo>
                    <a:pt x="2498" y="832"/>
                  </a:lnTo>
                  <a:lnTo>
                    <a:pt x="3009" y="832"/>
                  </a:lnTo>
                  <a:lnTo>
                    <a:pt x="2801" y="416"/>
                  </a:lnTo>
                  <a:lnTo>
                    <a:pt x="2498" y="416"/>
                  </a:lnTo>
                  <a:close/>
                  <a:moveTo>
                    <a:pt x="2290" y="416"/>
                  </a:moveTo>
                  <a:lnTo>
                    <a:pt x="2290" y="555"/>
                  </a:lnTo>
                  <a:lnTo>
                    <a:pt x="2358" y="555"/>
                  </a:lnTo>
                  <a:lnTo>
                    <a:pt x="2358" y="416"/>
                  </a:lnTo>
                  <a:lnTo>
                    <a:pt x="2290" y="416"/>
                  </a:lnTo>
                  <a:close/>
                  <a:moveTo>
                    <a:pt x="2081" y="416"/>
                  </a:moveTo>
                  <a:lnTo>
                    <a:pt x="2081" y="555"/>
                  </a:lnTo>
                  <a:lnTo>
                    <a:pt x="2150" y="555"/>
                  </a:lnTo>
                  <a:lnTo>
                    <a:pt x="2150" y="416"/>
                  </a:lnTo>
                  <a:lnTo>
                    <a:pt x="2081" y="416"/>
                  </a:lnTo>
                  <a:close/>
                  <a:moveTo>
                    <a:pt x="1873" y="416"/>
                  </a:moveTo>
                  <a:lnTo>
                    <a:pt x="1873" y="555"/>
                  </a:lnTo>
                  <a:lnTo>
                    <a:pt x="1943" y="555"/>
                  </a:lnTo>
                  <a:lnTo>
                    <a:pt x="1943" y="416"/>
                  </a:lnTo>
                  <a:lnTo>
                    <a:pt x="1873" y="416"/>
                  </a:lnTo>
                  <a:close/>
                  <a:moveTo>
                    <a:pt x="1664" y="416"/>
                  </a:moveTo>
                  <a:lnTo>
                    <a:pt x="1664" y="555"/>
                  </a:lnTo>
                  <a:lnTo>
                    <a:pt x="1735" y="555"/>
                  </a:lnTo>
                  <a:lnTo>
                    <a:pt x="1735" y="416"/>
                  </a:lnTo>
                  <a:lnTo>
                    <a:pt x="1664" y="416"/>
                  </a:lnTo>
                  <a:close/>
                  <a:moveTo>
                    <a:pt x="1457" y="416"/>
                  </a:moveTo>
                  <a:lnTo>
                    <a:pt x="1457" y="555"/>
                  </a:lnTo>
                  <a:lnTo>
                    <a:pt x="1526" y="555"/>
                  </a:lnTo>
                  <a:lnTo>
                    <a:pt x="1526" y="416"/>
                  </a:lnTo>
                  <a:lnTo>
                    <a:pt x="1457" y="416"/>
                  </a:lnTo>
                  <a:close/>
                  <a:moveTo>
                    <a:pt x="1248" y="416"/>
                  </a:moveTo>
                  <a:lnTo>
                    <a:pt x="1248" y="555"/>
                  </a:lnTo>
                  <a:lnTo>
                    <a:pt x="1318" y="555"/>
                  </a:lnTo>
                  <a:lnTo>
                    <a:pt x="1318" y="416"/>
                  </a:lnTo>
                  <a:lnTo>
                    <a:pt x="1248" y="416"/>
                  </a:lnTo>
                  <a:close/>
                  <a:moveTo>
                    <a:pt x="1040" y="416"/>
                  </a:moveTo>
                  <a:lnTo>
                    <a:pt x="1040" y="555"/>
                  </a:lnTo>
                  <a:lnTo>
                    <a:pt x="1110" y="555"/>
                  </a:lnTo>
                  <a:lnTo>
                    <a:pt x="1110" y="416"/>
                  </a:lnTo>
                  <a:lnTo>
                    <a:pt x="1040" y="416"/>
                  </a:lnTo>
                  <a:close/>
                  <a:moveTo>
                    <a:pt x="833" y="416"/>
                  </a:moveTo>
                  <a:lnTo>
                    <a:pt x="833" y="555"/>
                  </a:lnTo>
                  <a:lnTo>
                    <a:pt x="902" y="555"/>
                  </a:lnTo>
                  <a:lnTo>
                    <a:pt x="902" y="416"/>
                  </a:lnTo>
                  <a:lnTo>
                    <a:pt x="833" y="416"/>
                  </a:lnTo>
                  <a:close/>
                  <a:moveTo>
                    <a:pt x="625" y="416"/>
                  </a:moveTo>
                  <a:lnTo>
                    <a:pt x="625" y="555"/>
                  </a:lnTo>
                  <a:lnTo>
                    <a:pt x="693" y="555"/>
                  </a:lnTo>
                  <a:lnTo>
                    <a:pt x="693" y="416"/>
                  </a:lnTo>
                  <a:lnTo>
                    <a:pt x="625" y="416"/>
                  </a:lnTo>
                  <a:close/>
                  <a:moveTo>
                    <a:pt x="416" y="416"/>
                  </a:moveTo>
                  <a:lnTo>
                    <a:pt x="416" y="555"/>
                  </a:lnTo>
                  <a:lnTo>
                    <a:pt x="485" y="555"/>
                  </a:lnTo>
                  <a:lnTo>
                    <a:pt x="485" y="416"/>
                  </a:lnTo>
                  <a:lnTo>
                    <a:pt x="416" y="416"/>
                  </a:lnTo>
                  <a:close/>
                  <a:moveTo>
                    <a:pt x="208" y="138"/>
                  </a:moveTo>
                  <a:lnTo>
                    <a:pt x="190" y="141"/>
                  </a:lnTo>
                  <a:lnTo>
                    <a:pt x="174" y="148"/>
                  </a:lnTo>
                  <a:lnTo>
                    <a:pt x="159" y="158"/>
                  </a:lnTo>
                  <a:lnTo>
                    <a:pt x="148" y="173"/>
                  </a:lnTo>
                  <a:lnTo>
                    <a:pt x="141" y="190"/>
                  </a:lnTo>
                  <a:lnTo>
                    <a:pt x="138" y="208"/>
                  </a:lnTo>
                  <a:lnTo>
                    <a:pt x="138" y="1248"/>
                  </a:lnTo>
                  <a:lnTo>
                    <a:pt x="625" y="1248"/>
                  </a:lnTo>
                  <a:lnTo>
                    <a:pt x="671" y="1251"/>
                  </a:lnTo>
                  <a:lnTo>
                    <a:pt x="715" y="1260"/>
                  </a:lnTo>
                  <a:lnTo>
                    <a:pt x="758" y="1275"/>
                  </a:lnTo>
                  <a:lnTo>
                    <a:pt x="797" y="1294"/>
                  </a:lnTo>
                  <a:lnTo>
                    <a:pt x="835" y="1319"/>
                  </a:lnTo>
                  <a:lnTo>
                    <a:pt x="868" y="1348"/>
                  </a:lnTo>
                  <a:lnTo>
                    <a:pt x="897" y="1380"/>
                  </a:lnTo>
                  <a:lnTo>
                    <a:pt x="921" y="1416"/>
                  </a:lnTo>
                  <a:lnTo>
                    <a:pt x="942" y="1456"/>
                  </a:lnTo>
                  <a:lnTo>
                    <a:pt x="942" y="1456"/>
                  </a:lnTo>
                  <a:lnTo>
                    <a:pt x="1110" y="1456"/>
                  </a:lnTo>
                  <a:lnTo>
                    <a:pt x="1110" y="971"/>
                  </a:lnTo>
                  <a:lnTo>
                    <a:pt x="347" y="971"/>
                  </a:lnTo>
                  <a:lnTo>
                    <a:pt x="328" y="968"/>
                  </a:lnTo>
                  <a:lnTo>
                    <a:pt x="312" y="961"/>
                  </a:lnTo>
                  <a:lnTo>
                    <a:pt x="298" y="950"/>
                  </a:lnTo>
                  <a:lnTo>
                    <a:pt x="287" y="936"/>
                  </a:lnTo>
                  <a:lnTo>
                    <a:pt x="280" y="920"/>
                  </a:lnTo>
                  <a:lnTo>
                    <a:pt x="278" y="901"/>
                  </a:lnTo>
                  <a:lnTo>
                    <a:pt x="278" y="346"/>
                  </a:lnTo>
                  <a:lnTo>
                    <a:pt x="280" y="328"/>
                  </a:lnTo>
                  <a:lnTo>
                    <a:pt x="287" y="312"/>
                  </a:lnTo>
                  <a:lnTo>
                    <a:pt x="298" y="298"/>
                  </a:lnTo>
                  <a:lnTo>
                    <a:pt x="312" y="287"/>
                  </a:lnTo>
                  <a:lnTo>
                    <a:pt x="328" y="279"/>
                  </a:lnTo>
                  <a:lnTo>
                    <a:pt x="347" y="277"/>
                  </a:lnTo>
                  <a:lnTo>
                    <a:pt x="2775" y="277"/>
                  </a:lnTo>
                  <a:lnTo>
                    <a:pt x="2775" y="208"/>
                  </a:lnTo>
                  <a:lnTo>
                    <a:pt x="2772" y="190"/>
                  </a:lnTo>
                  <a:lnTo>
                    <a:pt x="2765" y="173"/>
                  </a:lnTo>
                  <a:lnTo>
                    <a:pt x="2755" y="158"/>
                  </a:lnTo>
                  <a:lnTo>
                    <a:pt x="2741" y="148"/>
                  </a:lnTo>
                  <a:lnTo>
                    <a:pt x="2724" y="141"/>
                  </a:lnTo>
                  <a:lnTo>
                    <a:pt x="2705" y="138"/>
                  </a:lnTo>
                  <a:lnTo>
                    <a:pt x="208" y="138"/>
                  </a:lnTo>
                  <a:close/>
                  <a:moveTo>
                    <a:pt x="208" y="0"/>
                  </a:moveTo>
                  <a:lnTo>
                    <a:pt x="2705" y="0"/>
                  </a:lnTo>
                  <a:lnTo>
                    <a:pt x="2739" y="2"/>
                  </a:lnTo>
                  <a:lnTo>
                    <a:pt x="2771" y="10"/>
                  </a:lnTo>
                  <a:lnTo>
                    <a:pt x="2801" y="23"/>
                  </a:lnTo>
                  <a:lnTo>
                    <a:pt x="2828" y="39"/>
                  </a:lnTo>
                  <a:lnTo>
                    <a:pt x="2853" y="61"/>
                  </a:lnTo>
                  <a:lnTo>
                    <a:pt x="2873" y="85"/>
                  </a:lnTo>
                  <a:lnTo>
                    <a:pt x="2890" y="112"/>
                  </a:lnTo>
                  <a:lnTo>
                    <a:pt x="2903" y="142"/>
                  </a:lnTo>
                  <a:lnTo>
                    <a:pt x="2911" y="174"/>
                  </a:lnTo>
                  <a:lnTo>
                    <a:pt x="2913" y="208"/>
                  </a:lnTo>
                  <a:lnTo>
                    <a:pt x="2913" y="330"/>
                  </a:lnTo>
                  <a:lnTo>
                    <a:pt x="3168" y="837"/>
                  </a:lnTo>
                  <a:lnTo>
                    <a:pt x="3201" y="847"/>
                  </a:lnTo>
                  <a:lnTo>
                    <a:pt x="3232" y="864"/>
                  </a:lnTo>
                  <a:lnTo>
                    <a:pt x="3259" y="884"/>
                  </a:lnTo>
                  <a:lnTo>
                    <a:pt x="3284" y="909"/>
                  </a:lnTo>
                  <a:lnTo>
                    <a:pt x="3303" y="937"/>
                  </a:lnTo>
                  <a:lnTo>
                    <a:pt x="3318" y="968"/>
                  </a:lnTo>
                  <a:lnTo>
                    <a:pt x="3327" y="1004"/>
                  </a:lnTo>
                  <a:lnTo>
                    <a:pt x="3330" y="1040"/>
                  </a:lnTo>
                  <a:lnTo>
                    <a:pt x="3330" y="1387"/>
                  </a:lnTo>
                  <a:lnTo>
                    <a:pt x="3327" y="1420"/>
                  </a:lnTo>
                  <a:lnTo>
                    <a:pt x="3319" y="1453"/>
                  </a:lnTo>
                  <a:lnTo>
                    <a:pt x="3307" y="1482"/>
                  </a:lnTo>
                  <a:lnTo>
                    <a:pt x="3290" y="1509"/>
                  </a:lnTo>
                  <a:lnTo>
                    <a:pt x="3268" y="1533"/>
                  </a:lnTo>
                  <a:lnTo>
                    <a:pt x="3244" y="1555"/>
                  </a:lnTo>
                  <a:lnTo>
                    <a:pt x="3217" y="1572"/>
                  </a:lnTo>
                  <a:lnTo>
                    <a:pt x="3188" y="1584"/>
                  </a:lnTo>
                  <a:lnTo>
                    <a:pt x="3155" y="1592"/>
                  </a:lnTo>
                  <a:lnTo>
                    <a:pt x="3122" y="1595"/>
                  </a:lnTo>
                  <a:lnTo>
                    <a:pt x="2913" y="1595"/>
                  </a:lnTo>
                  <a:lnTo>
                    <a:pt x="2910" y="1641"/>
                  </a:lnTo>
                  <a:lnTo>
                    <a:pt x="2901" y="1687"/>
                  </a:lnTo>
                  <a:lnTo>
                    <a:pt x="2886" y="1729"/>
                  </a:lnTo>
                  <a:lnTo>
                    <a:pt x="2866" y="1769"/>
                  </a:lnTo>
                  <a:lnTo>
                    <a:pt x="2842" y="1807"/>
                  </a:lnTo>
                  <a:lnTo>
                    <a:pt x="2812" y="1840"/>
                  </a:lnTo>
                  <a:lnTo>
                    <a:pt x="2779" y="1869"/>
                  </a:lnTo>
                  <a:lnTo>
                    <a:pt x="2742" y="1895"/>
                  </a:lnTo>
                  <a:lnTo>
                    <a:pt x="2701" y="1915"/>
                  </a:lnTo>
                  <a:lnTo>
                    <a:pt x="2659" y="1929"/>
                  </a:lnTo>
                  <a:lnTo>
                    <a:pt x="2614" y="1938"/>
                  </a:lnTo>
                  <a:lnTo>
                    <a:pt x="2567" y="1942"/>
                  </a:lnTo>
                  <a:lnTo>
                    <a:pt x="2520" y="1938"/>
                  </a:lnTo>
                  <a:lnTo>
                    <a:pt x="2474" y="1929"/>
                  </a:lnTo>
                  <a:lnTo>
                    <a:pt x="2432" y="1915"/>
                  </a:lnTo>
                  <a:lnTo>
                    <a:pt x="2392" y="1895"/>
                  </a:lnTo>
                  <a:lnTo>
                    <a:pt x="2355" y="1869"/>
                  </a:lnTo>
                  <a:lnTo>
                    <a:pt x="2322" y="1840"/>
                  </a:lnTo>
                  <a:lnTo>
                    <a:pt x="2293" y="1807"/>
                  </a:lnTo>
                  <a:lnTo>
                    <a:pt x="2267" y="1769"/>
                  </a:lnTo>
                  <a:lnTo>
                    <a:pt x="2247" y="1729"/>
                  </a:lnTo>
                  <a:lnTo>
                    <a:pt x="2232" y="1687"/>
                  </a:lnTo>
                  <a:lnTo>
                    <a:pt x="2223" y="1641"/>
                  </a:lnTo>
                  <a:lnTo>
                    <a:pt x="2220" y="1595"/>
                  </a:lnTo>
                  <a:lnTo>
                    <a:pt x="971" y="1595"/>
                  </a:lnTo>
                  <a:lnTo>
                    <a:pt x="968" y="1641"/>
                  </a:lnTo>
                  <a:lnTo>
                    <a:pt x="959" y="1687"/>
                  </a:lnTo>
                  <a:lnTo>
                    <a:pt x="944" y="1729"/>
                  </a:lnTo>
                  <a:lnTo>
                    <a:pt x="923" y="1769"/>
                  </a:lnTo>
                  <a:lnTo>
                    <a:pt x="899" y="1807"/>
                  </a:lnTo>
                  <a:lnTo>
                    <a:pt x="870" y="1840"/>
                  </a:lnTo>
                  <a:lnTo>
                    <a:pt x="837" y="1869"/>
                  </a:lnTo>
                  <a:lnTo>
                    <a:pt x="799" y="1895"/>
                  </a:lnTo>
                  <a:lnTo>
                    <a:pt x="759" y="1915"/>
                  </a:lnTo>
                  <a:lnTo>
                    <a:pt x="716" y="1929"/>
                  </a:lnTo>
                  <a:lnTo>
                    <a:pt x="671" y="1938"/>
                  </a:lnTo>
                  <a:lnTo>
                    <a:pt x="625" y="1942"/>
                  </a:lnTo>
                  <a:lnTo>
                    <a:pt x="577" y="1938"/>
                  </a:lnTo>
                  <a:lnTo>
                    <a:pt x="532" y="1929"/>
                  </a:lnTo>
                  <a:lnTo>
                    <a:pt x="489" y="1915"/>
                  </a:lnTo>
                  <a:lnTo>
                    <a:pt x="449" y="1895"/>
                  </a:lnTo>
                  <a:lnTo>
                    <a:pt x="413" y="1869"/>
                  </a:lnTo>
                  <a:lnTo>
                    <a:pt x="379" y="1840"/>
                  </a:lnTo>
                  <a:lnTo>
                    <a:pt x="350" y="1807"/>
                  </a:lnTo>
                  <a:lnTo>
                    <a:pt x="325" y="1769"/>
                  </a:lnTo>
                  <a:lnTo>
                    <a:pt x="305" y="1729"/>
                  </a:lnTo>
                  <a:lnTo>
                    <a:pt x="290" y="1687"/>
                  </a:lnTo>
                  <a:lnTo>
                    <a:pt x="281" y="1641"/>
                  </a:lnTo>
                  <a:lnTo>
                    <a:pt x="278" y="1595"/>
                  </a:lnTo>
                  <a:lnTo>
                    <a:pt x="208" y="1595"/>
                  </a:lnTo>
                  <a:lnTo>
                    <a:pt x="175" y="1592"/>
                  </a:lnTo>
                  <a:lnTo>
                    <a:pt x="142" y="1584"/>
                  </a:lnTo>
                  <a:lnTo>
                    <a:pt x="113" y="1572"/>
                  </a:lnTo>
                  <a:lnTo>
                    <a:pt x="86" y="1555"/>
                  </a:lnTo>
                  <a:lnTo>
                    <a:pt x="61" y="1533"/>
                  </a:lnTo>
                  <a:lnTo>
                    <a:pt x="40" y="1509"/>
                  </a:lnTo>
                  <a:lnTo>
                    <a:pt x="23" y="1482"/>
                  </a:lnTo>
                  <a:lnTo>
                    <a:pt x="11" y="1453"/>
                  </a:lnTo>
                  <a:lnTo>
                    <a:pt x="3" y="1420"/>
                  </a:lnTo>
                  <a:lnTo>
                    <a:pt x="0" y="1387"/>
                  </a:lnTo>
                  <a:lnTo>
                    <a:pt x="0" y="208"/>
                  </a:lnTo>
                  <a:lnTo>
                    <a:pt x="3" y="174"/>
                  </a:lnTo>
                  <a:lnTo>
                    <a:pt x="11" y="142"/>
                  </a:lnTo>
                  <a:lnTo>
                    <a:pt x="23" y="112"/>
                  </a:lnTo>
                  <a:lnTo>
                    <a:pt x="40" y="85"/>
                  </a:lnTo>
                  <a:lnTo>
                    <a:pt x="61" y="61"/>
                  </a:lnTo>
                  <a:lnTo>
                    <a:pt x="86" y="39"/>
                  </a:lnTo>
                  <a:lnTo>
                    <a:pt x="113" y="23"/>
                  </a:lnTo>
                  <a:lnTo>
                    <a:pt x="142" y="10"/>
                  </a:lnTo>
                  <a:lnTo>
                    <a:pt x="175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0" name="Group 150"/>
          <p:cNvGrpSpPr/>
          <p:nvPr/>
        </p:nvGrpSpPr>
        <p:grpSpPr>
          <a:xfrm>
            <a:off x="7471475" y="3331704"/>
            <a:ext cx="587375" cy="379413"/>
            <a:chOff x="4343400" y="4321175"/>
            <a:chExt cx="587375" cy="379413"/>
          </a:xfrm>
          <a:solidFill>
            <a:srgbClr val="000000"/>
          </a:solidFill>
        </p:grpSpPr>
        <p:sp>
          <p:nvSpPr>
            <p:cNvPr id="541" name="Freeform 32"/>
            <p:cNvSpPr>
              <a:spLocks noEditPoints="1"/>
            </p:cNvSpPr>
            <p:nvPr/>
          </p:nvSpPr>
          <p:spPr bwMode="auto">
            <a:xfrm>
              <a:off x="4343400" y="4321175"/>
              <a:ext cx="587375" cy="379413"/>
            </a:xfrm>
            <a:custGeom>
              <a:avLst/>
              <a:gdLst>
                <a:gd name="T0" fmla="*/ 1251 w 3330"/>
                <a:gd name="T1" fmla="*/ 1480 h 2150"/>
                <a:gd name="T2" fmla="*/ 1460 w 3330"/>
                <a:gd name="T3" fmla="*/ 1515 h 2150"/>
                <a:gd name="T4" fmla="*/ 1625 w 3330"/>
                <a:gd name="T5" fmla="*/ 1351 h 2150"/>
                <a:gd name="T6" fmla="*/ 1457 w 3330"/>
                <a:gd name="T7" fmla="*/ 1387 h 2150"/>
                <a:gd name="T8" fmla="*/ 1388 w 3330"/>
                <a:gd name="T9" fmla="*/ 1456 h 2150"/>
                <a:gd name="T10" fmla="*/ 555 w 3330"/>
                <a:gd name="T11" fmla="*/ 849 h 2150"/>
                <a:gd name="T12" fmla="*/ 534 w 3330"/>
                <a:gd name="T13" fmla="*/ 1023 h 2150"/>
                <a:gd name="T14" fmla="*/ 455 w 3330"/>
                <a:gd name="T15" fmla="*/ 1142 h 2150"/>
                <a:gd name="T16" fmla="*/ 330 w 3330"/>
                <a:gd name="T17" fmla="*/ 1369 h 2150"/>
                <a:gd name="T18" fmla="*/ 208 w 3330"/>
                <a:gd name="T19" fmla="*/ 1671 h 2150"/>
                <a:gd name="T20" fmla="*/ 141 w 3330"/>
                <a:gd name="T21" fmla="*/ 2011 h 2150"/>
                <a:gd name="T22" fmla="*/ 967 w 3330"/>
                <a:gd name="T23" fmla="*/ 1222 h 2150"/>
                <a:gd name="T24" fmla="*/ 841 w 3330"/>
                <a:gd name="T25" fmla="*/ 997 h 2150"/>
                <a:gd name="T26" fmla="*/ 615 w 3330"/>
                <a:gd name="T27" fmla="*/ 868 h 2150"/>
                <a:gd name="T28" fmla="*/ 779 w 3330"/>
                <a:gd name="T29" fmla="*/ 789 h 2150"/>
                <a:gd name="T30" fmla="*/ 1039 w 3330"/>
                <a:gd name="T31" fmla="*/ 1025 h 2150"/>
                <a:gd name="T32" fmla="*/ 1943 w 3330"/>
                <a:gd name="T33" fmla="*/ 1179 h 2150"/>
                <a:gd name="T34" fmla="*/ 1293 w 3330"/>
                <a:gd name="T35" fmla="*/ 1011 h 2150"/>
                <a:gd name="T36" fmla="*/ 1060 w 3330"/>
                <a:gd name="T37" fmla="*/ 834 h 2150"/>
                <a:gd name="T38" fmla="*/ 2220 w 3330"/>
                <a:gd name="T39" fmla="*/ 555 h 2150"/>
                <a:gd name="T40" fmla="*/ 1699 w 3330"/>
                <a:gd name="T41" fmla="*/ 495 h 2150"/>
                <a:gd name="T42" fmla="*/ 1674 w 3330"/>
                <a:gd name="T43" fmla="*/ 590 h 2150"/>
                <a:gd name="T44" fmla="*/ 2081 w 3330"/>
                <a:gd name="T45" fmla="*/ 486 h 2150"/>
                <a:gd name="T46" fmla="*/ 907 w 3330"/>
                <a:gd name="T47" fmla="*/ 498 h 2150"/>
                <a:gd name="T48" fmla="*/ 1248 w 3330"/>
                <a:gd name="T49" fmla="*/ 278 h 2150"/>
                <a:gd name="T50" fmla="*/ 1120 w 3330"/>
                <a:gd name="T51" fmla="*/ 473 h 2150"/>
                <a:gd name="T52" fmla="*/ 1147 w 3330"/>
                <a:gd name="T53" fmla="*/ 712 h 2150"/>
                <a:gd name="T54" fmla="*/ 2220 w 3330"/>
                <a:gd name="T55" fmla="*/ 209 h 2150"/>
                <a:gd name="T56" fmla="*/ 1453 w 3330"/>
                <a:gd name="T57" fmla="*/ 209 h 2150"/>
                <a:gd name="T58" fmla="*/ 1422 w 3330"/>
                <a:gd name="T59" fmla="*/ 900 h 2150"/>
                <a:gd name="T60" fmla="*/ 1700 w 3330"/>
                <a:gd name="T61" fmla="*/ 760 h 2150"/>
                <a:gd name="T62" fmla="*/ 1549 w 3330"/>
                <a:gd name="T63" fmla="*/ 650 h 2150"/>
                <a:gd name="T64" fmla="*/ 1549 w 3330"/>
                <a:gd name="T65" fmla="*/ 460 h 2150"/>
                <a:gd name="T66" fmla="*/ 1700 w 3330"/>
                <a:gd name="T67" fmla="*/ 350 h 2150"/>
                <a:gd name="T68" fmla="*/ 3140 w 3330"/>
                <a:gd name="T69" fmla="*/ 3 h 2150"/>
                <a:gd name="T70" fmla="*/ 3260 w 3330"/>
                <a:gd name="T71" fmla="*/ 70 h 2150"/>
                <a:gd name="T72" fmla="*/ 3330 w 3330"/>
                <a:gd name="T73" fmla="*/ 139 h 2150"/>
                <a:gd name="T74" fmla="*/ 3279 w 3330"/>
                <a:gd name="T75" fmla="*/ 483 h 2150"/>
                <a:gd name="T76" fmla="*/ 2583 w 3330"/>
                <a:gd name="T77" fmla="*/ 692 h 2150"/>
                <a:gd name="T78" fmla="*/ 2200 w 3330"/>
                <a:gd name="T79" fmla="*/ 881 h 2150"/>
                <a:gd name="T80" fmla="*/ 2046 w 3330"/>
                <a:gd name="T81" fmla="*/ 1308 h 2150"/>
                <a:gd name="T82" fmla="*/ 1756 w 3330"/>
                <a:gd name="T83" fmla="*/ 1397 h 2150"/>
                <a:gd name="T84" fmla="*/ 1596 w 3330"/>
                <a:gd name="T85" fmla="*/ 1599 h 2150"/>
                <a:gd name="T86" fmla="*/ 1342 w 3330"/>
                <a:gd name="T87" fmla="*/ 1662 h 2150"/>
                <a:gd name="T88" fmla="*/ 1110 w 3330"/>
                <a:gd name="T89" fmla="*/ 1538 h 2150"/>
                <a:gd name="T90" fmla="*/ 968 w 3330"/>
                <a:gd name="T91" fmla="*/ 1410 h 2150"/>
                <a:gd name="T92" fmla="*/ 755 w 3330"/>
                <a:gd name="T93" fmla="*/ 2150 h 2150"/>
                <a:gd name="T94" fmla="*/ 2 w 3330"/>
                <a:gd name="T95" fmla="*/ 2099 h 2150"/>
                <a:gd name="T96" fmla="*/ 67 w 3330"/>
                <a:gd name="T97" fmla="*/ 1656 h 2150"/>
                <a:gd name="T98" fmla="*/ 265 w 3330"/>
                <a:gd name="T99" fmla="*/ 1191 h 2150"/>
                <a:gd name="T100" fmla="*/ 391 w 3330"/>
                <a:gd name="T101" fmla="*/ 985 h 2150"/>
                <a:gd name="T102" fmla="*/ 417 w 3330"/>
                <a:gd name="T103" fmla="*/ 754 h 2150"/>
                <a:gd name="T104" fmla="*/ 422 w 3330"/>
                <a:gd name="T105" fmla="*/ 736 h 2150"/>
                <a:gd name="T106" fmla="*/ 433 w 3330"/>
                <a:gd name="T107" fmla="*/ 718 h 2150"/>
                <a:gd name="T108" fmla="*/ 447 w 3330"/>
                <a:gd name="T109" fmla="*/ 706 h 2150"/>
                <a:gd name="T110" fmla="*/ 706 w 3330"/>
                <a:gd name="T111" fmla="*/ 606 h 2150"/>
                <a:gd name="T112" fmla="*/ 625 w 3330"/>
                <a:gd name="T113" fmla="*/ 278 h 2150"/>
                <a:gd name="T114" fmla="*/ 555 w 3330"/>
                <a:gd name="T115" fmla="*/ 209 h 2150"/>
                <a:gd name="T116" fmla="*/ 625 w 3330"/>
                <a:gd name="T117" fmla="*/ 139 h 2150"/>
                <a:gd name="T118" fmla="*/ 967 w 3330"/>
                <a:gd name="T119" fmla="*/ 235 h 2150"/>
                <a:gd name="T120" fmla="*/ 1278 w 3330"/>
                <a:gd name="T121" fmla="*/ 94 h 2150"/>
                <a:gd name="T122" fmla="*/ 1455 w 3330"/>
                <a:gd name="T123" fmla="*/ 70 h 2150"/>
                <a:gd name="T124" fmla="*/ 3087 w 3330"/>
                <a:gd name="T125" fmla="*/ 10 h 2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30" h="2150">
                  <a:moveTo>
                    <a:pt x="1135" y="1318"/>
                  </a:moveTo>
                  <a:lnTo>
                    <a:pt x="1151" y="1352"/>
                  </a:lnTo>
                  <a:lnTo>
                    <a:pt x="1172" y="1389"/>
                  </a:lnTo>
                  <a:lnTo>
                    <a:pt x="1196" y="1425"/>
                  </a:lnTo>
                  <a:lnTo>
                    <a:pt x="1223" y="1456"/>
                  </a:lnTo>
                  <a:lnTo>
                    <a:pt x="1251" y="1480"/>
                  </a:lnTo>
                  <a:lnTo>
                    <a:pt x="1283" y="1501"/>
                  </a:lnTo>
                  <a:lnTo>
                    <a:pt x="1316" y="1515"/>
                  </a:lnTo>
                  <a:lnTo>
                    <a:pt x="1350" y="1523"/>
                  </a:lnTo>
                  <a:lnTo>
                    <a:pt x="1388" y="1526"/>
                  </a:lnTo>
                  <a:lnTo>
                    <a:pt x="1425" y="1523"/>
                  </a:lnTo>
                  <a:lnTo>
                    <a:pt x="1460" y="1515"/>
                  </a:lnTo>
                  <a:lnTo>
                    <a:pt x="1493" y="1500"/>
                  </a:lnTo>
                  <a:lnTo>
                    <a:pt x="1525" y="1480"/>
                  </a:lnTo>
                  <a:lnTo>
                    <a:pt x="1553" y="1454"/>
                  </a:lnTo>
                  <a:lnTo>
                    <a:pt x="1580" y="1423"/>
                  </a:lnTo>
                  <a:lnTo>
                    <a:pt x="1605" y="1386"/>
                  </a:lnTo>
                  <a:lnTo>
                    <a:pt x="1625" y="1351"/>
                  </a:lnTo>
                  <a:lnTo>
                    <a:pt x="1640" y="1318"/>
                  </a:lnTo>
                  <a:lnTo>
                    <a:pt x="1416" y="1318"/>
                  </a:lnTo>
                  <a:lnTo>
                    <a:pt x="1437" y="1338"/>
                  </a:lnTo>
                  <a:lnTo>
                    <a:pt x="1448" y="1353"/>
                  </a:lnTo>
                  <a:lnTo>
                    <a:pt x="1454" y="1369"/>
                  </a:lnTo>
                  <a:lnTo>
                    <a:pt x="1457" y="1387"/>
                  </a:lnTo>
                  <a:lnTo>
                    <a:pt x="1454" y="1405"/>
                  </a:lnTo>
                  <a:lnTo>
                    <a:pt x="1448" y="1421"/>
                  </a:lnTo>
                  <a:lnTo>
                    <a:pt x="1437" y="1436"/>
                  </a:lnTo>
                  <a:lnTo>
                    <a:pt x="1422" y="1447"/>
                  </a:lnTo>
                  <a:lnTo>
                    <a:pt x="1405" y="1454"/>
                  </a:lnTo>
                  <a:lnTo>
                    <a:pt x="1388" y="1456"/>
                  </a:lnTo>
                  <a:lnTo>
                    <a:pt x="1369" y="1454"/>
                  </a:lnTo>
                  <a:lnTo>
                    <a:pt x="1353" y="1447"/>
                  </a:lnTo>
                  <a:lnTo>
                    <a:pt x="1338" y="1436"/>
                  </a:lnTo>
                  <a:lnTo>
                    <a:pt x="1220" y="1318"/>
                  </a:lnTo>
                  <a:lnTo>
                    <a:pt x="1135" y="1318"/>
                  </a:lnTo>
                  <a:close/>
                  <a:moveTo>
                    <a:pt x="555" y="849"/>
                  </a:moveTo>
                  <a:lnTo>
                    <a:pt x="555" y="971"/>
                  </a:lnTo>
                  <a:lnTo>
                    <a:pt x="553" y="986"/>
                  </a:lnTo>
                  <a:lnTo>
                    <a:pt x="549" y="1000"/>
                  </a:lnTo>
                  <a:lnTo>
                    <a:pt x="541" y="1012"/>
                  </a:lnTo>
                  <a:lnTo>
                    <a:pt x="539" y="1016"/>
                  </a:lnTo>
                  <a:lnTo>
                    <a:pt x="534" y="1023"/>
                  </a:lnTo>
                  <a:lnTo>
                    <a:pt x="527" y="1033"/>
                  </a:lnTo>
                  <a:lnTo>
                    <a:pt x="517" y="1048"/>
                  </a:lnTo>
                  <a:lnTo>
                    <a:pt x="504" y="1066"/>
                  </a:lnTo>
                  <a:lnTo>
                    <a:pt x="489" y="1088"/>
                  </a:lnTo>
                  <a:lnTo>
                    <a:pt x="473" y="1113"/>
                  </a:lnTo>
                  <a:lnTo>
                    <a:pt x="455" y="1142"/>
                  </a:lnTo>
                  <a:lnTo>
                    <a:pt x="436" y="1173"/>
                  </a:lnTo>
                  <a:lnTo>
                    <a:pt x="416" y="1207"/>
                  </a:lnTo>
                  <a:lnTo>
                    <a:pt x="396" y="1244"/>
                  </a:lnTo>
                  <a:lnTo>
                    <a:pt x="373" y="1284"/>
                  </a:lnTo>
                  <a:lnTo>
                    <a:pt x="351" y="1326"/>
                  </a:lnTo>
                  <a:lnTo>
                    <a:pt x="330" y="1369"/>
                  </a:lnTo>
                  <a:lnTo>
                    <a:pt x="308" y="1416"/>
                  </a:lnTo>
                  <a:lnTo>
                    <a:pt x="286" y="1464"/>
                  </a:lnTo>
                  <a:lnTo>
                    <a:pt x="265" y="1514"/>
                  </a:lnTo>
                  <a:lnTo>
                    <a:pt x="245" y="1565"/>
                  </a:lnTo>
                  <a:lnTo>
                    <a:pt x="226" y="1618"/>
                  </a:lnTo>
                  <a:lnTo>
                    <a:pt x="208" y="1671"/>
                  </a:lnTo>
                  <a:lnTo>
                    <a:pt x="192" y="1726"/>
                  </a:lnTo>
                  <a:lnTo>
                    <a:pt x="177" y="1782"/>
                  </a:lnTo>
                  <a:lnTo>
                    <a:pt x="164" y="1838"/>
                  </a:lnTo>
                  <a:lnTo>
                    <a:pt x="154" y="1896"/>
                  </a:lnTo>
                  <a:lnTo>
                    <a:pt x="146" y="1953"/>
                  </a:lnTo>
                  <a:lnTo>
                    <a:pt x="141" y="2011"/>
                  </a:lnTo>
                  <a:lnTo>
                    <a:pt x="698" y="2011"/>
                  </a:lnTo>
                  <a:lnTo>
                    <a:pt x="837" y="1359"/>
                  </a:lnTo>
                  <a:lnTo>
                    <a:pt x="841" y="1346"/>
                  </a:lnTo>
                  <a:lnTo>
                    <a:pt x="848" y="1334"/>
                  </a:lnTo>
                  <a:lnTo>
                    <a:pt x="857" y="1323"/>
                  </a:lnTo>
                  <a:lnTo>
                    <a:pt x="967" y="1222"/>
                  </a:lnTo>
                  <a:lnTo>
                    <a:pt x="957" y="1179"/>
                  </a:lnTo>
                  <a:lnTo>
                    <a:pt x="942" y="1139"/>
                  </a:lnTo>
                  <a:lnTo>
                    <a:pt x="923" y="1100"/>
                  </a:lnTo>
                  <a:lnTo>
                    <a:pt x="900" y="1064"/>
                  </a:lnTo>
                  <a:lnTo>
                    <a:pt x="872" y="1030"/>
                  </a:lnTo>
                  <a:lnTo>
                    <a:pt x="841" y="997"/>
                  </a:lnTo>
                  <a:lnTo>
                    <a:pt x="804" y="967"/>
                  </a:lnTo>
                  <a:lnTo>
                    <a:pt x="764" y="939"/>
                  </a:lnTo>
                  <a:lnTo>
                    <a:pt x="718" y="913"/>
                  </a:lnTo>
                  <a:lnTo>
                    <a:pt x="683" y="896"/>
                  </a:lnTo>
                  <a:lnTo>
                    <a:pt x="648" y="880"/>
                  </a:lnTo>
                  <a:lnTo>
                    <a:pt x="615" y="868"/>
                  </a:lnTo>
                  <a:lnTo>
                    <a:pt x="583" y="857"/>
                  </a:lnTo>
                  <a:lnTo>
                    <a:pt x="555" y="849"/>
                  </a:lnTo>
                  <a:close/>
                  <a:moveTo>
                    <a:pt x="981" y="651"/>
                  </a:moveTo>
                  <a:lnTo>
                    <a:pt x="706" y="754"/>
                  </a:lnTo>
                  <a:lnTo>
                    <a:pt x="743" y="770"/>
                  </a:lnTo>
                  <a:lnTo>
                    <a:pt x="779" y="789"/>
                  </a:lnTo>
                  <a:lnTo>
                    <a:pt x="836" y="820"/>
                  </a:lnTo>
                  <a:lnTo>
                    <a:pt x="886" y="855"/>
                  </a:lnTo>
                  <a:lnTo>
                    <a:pt x="932" y="893"/>
                  </a:lnTo>
                  <a:lnTo>
                    <a:pt x="973" y="934"/>
                  </a:lnTo>
                  <a:lnTo>
                    <a:pt x="1009" y="978"/>
                  </a:lnTo>
                  <a:lnTo>
                    <a:pt x="1039" y="1025"/>
                  </a:lnTo>
                  <a:lnTo>
                    <a:pt x="1065" y="1073"/>
                  </a:lnTo>
                  <a:lnTo>
                    <a:pt x="1085" y="1125"/>
                  </a:lnTo>
                  <a:lnTo>
                    <a:pt x="1100" y="1179"/>
                  </a:lnTo>
                  <a:lnTo>
                    <a:pt x="1735" y="1179"/>
                  </a:lnTo>
                  <a:lnTo>
                    <a:pt x="1735" y="1179"/>
                  </a:lnTo>
                  <a:lnTo>
                    <a:pt x="1943" y="1179"/>
                  </a:lnTo>
                  <a:lnTo>
                    <a:pt x="1943" y="1041"/>
                  </a:lnTo>
                  <a:lnTo>
                    <a:pt x="1457" y="1041"/>
                  </a:lnTo>
                  <a:lnTo>
                    <a:pt x="1402" y="1038"/>
                  </a:lnTo>
                  <a:lnTo>
                    <a:pt x="1349" y="1029"/>
                  </a:lnTo>
                  <a:lnTo>
                    <a:pt x="1298" y="1013"/>
                  </a:lnTo>
                  <a:lnTo>
                    <a:pt x="1293" y="1011"/>
                  </a:lnTo>
                  <a:lnTo>
                    <a:pt x="1246" y="992"/>
                  </a:lnTo>
                  <a:lnTo>
                    <a:pt x="1203" y="969"/>
                  </a:lnTo>
                  <a:lnTo>
                    <a:pt x="1162" y="941"/>
                  </a:lnTo>
                  <a:lnTo>
                    <a:pt x="1124" y="909"/>
                  </a:lnTo>
                  <a:lnTo>
                    <a:pt x="1090" y="873"/>
                  </a:lnTo>
                  <a:lnTo>
                    <a:pt x="1060" y="834"/>
                  </a:lnTo>
                  <a:lnTo>
                    <a:pt x="1033" y="793"/>
                  </a:lnTo>
                  <a:lnTo>
                    <a:pt x="1011" y="748"/>
                  </a:lnTo>
                  <a:lnTo>
                    <a:pt x="994" y="701"/>
                  </a:lnTo>
                  <a:lnTo>
                    <a:pt x="981" y="651"/>
                  </a:lnTo>
                  <a:close/>
                  <a:moveTo>
                    <a:pt x="2220" y="486"/>
                  </a:moveTo>
                  <a:lnTo>
                    <a:pt x="2220" y="555"/>
                  </a:lnTo>
                  <a:lnTo>
                    <a:pt x="2530" y="555"/>
                  </a:lnTo>
                  <a:lnTo>
                    <a:pt x="2576" y="486"/>
                  </a:lnTo>
                  <a:lnTo>
                    <a:pt x="2220" y="486"/>
                  </a:lnTo>
                  <a:close/>
                  <a:moveTo>
                    <a:pt x="1735" y="486"/>
                  </a:moveTo>
                  <a:lnTo>
                    <a:pt x="1715" y="488"/>
                  </a:lnTo>
                  <a:lnTo>
                    <a:pt x="1699" y="495"/>
                  </a:lnTo>
                  <a:lnTo>
                    <a:pt x="1685" y="506"/>
                  </a:lnTo>
                  <a:lnTo>
                    <a:pt x="1674" y="520"/>
                  </a:lnTo>
                  <a:lnTo>
                    <a:pt x="1667" y="536"/>
                  </a:lnTo>
                  <a:lnTo>
                    <a:pt x="1664" y="555"/>
                  </a:lnTo>
                  <a:lnTo>
                    <a:pt x="1667" y="574"/>
                  </a:lnTo>
                  <a:lnTo>
                    <a:pt x="1674" y="590"/>
                  </a:lnTo>
                  <a:lnTo>
                    <a:pt x="1685" y="604"/>
                  </a:lnTo>
                  <a:lnTo>
                    <a:pt x="1699" y="615"/>
                  </a:lnTo>
                  <a:lnTo>
                    <a:pt x="1715" y="622"/>
                  </a:lnTo>
                  <a:lnTo>
                    <a:pt x="1735" y="624"/>
                  </a:lnTo>
                  <a:lnTo>
                    <a:pt x="2081" y="624"/>
                  </a:lnTo>
                  <a:lnTo>
                    <a:pt x="2081" y="486"/>
                  </a:lnTo>
                  <a:lnTo>
                    <a:pt x="1735" y="486"/>
                  </a:lnTo>
                  <a:close/>
                  <a:moveTo>
                    <a:pt x="1002" y="385"/>
                  </a:moveTo>
                  <a:lnTo>
                    <a:pt x="970" y="416"/>
                  </a:lnTo>
                  <a:lnTo>
                    <a:pt x="966" y="422"/>
                  </a:lnTo>
                  <a:lnTo>
                    <a:pt x="934" y="459"/>
                  </a:lnTo>
                  <a:lnTo>
                    <a:pt x="907" y="498"/>
                  </a:lnTo>
                  <a:lnTo>
                    <a:pt x="883" y="541"/>
                  </a:lnTo>
                  <a:lnTo>
                    <a:pt x="974" y="506"/>
                  </a:lnTo>
                  <a:lnTo>
                    <a:pt x="980" y="465"/>
                  </a:lnTo>
                  <a:lnTo>
                    <a:pt x="989" y="425"/>
                  </a:lnTo>
                  <a:lnTo>
                    <a:pt x="1002" y="385"/>
                  </a:lnTo>
                  <a:close/>
                  <a:moveTo>
                    <a:pt x="1248" y="278"/>
                  </a:moveTo>
                  <a:lnTo>
                    <a:pt x="1219" y="304"/>
                  </a:lnTo>
                  <a:lnTo>
                    <a:pt x="1192" y="332"/>
                  </a:lnTo>
                  <a:lnTo>
                    <a:pt x="1168" y="364"/>
                  </a:lnTo>
                  <a:lnTo>
                    <a:pt x="1147" y="398"/>
                  </a:lnTo>
                  <a:lnTo>
                    <a:pt x="1131" y="435"/>
                  </a:lnTo>
                  <a:lnTo>
                    <a:pt x="1120" y="473"/>
                  </a:lnTo>
                  <a:lnTo>
                    <a:pt x="1112" y="513"/>
                  </a:lnTo>
                  <a:lnTo>
                    <a:pt x="1110" y="555"/>
                  </a:lnTo>
                  <a:lnTo>
                    <a:pt x="1112" y="597"/>
                  </a:lnTo>
                  <a:lnTo>
                    <a:pt x="1120" y="637"/>
                  </a:lnTo>
                  <a:lnTo>
                    <a:pt x="1131" y="676"/>
                  </a:lnTo>
                  <a:lnTo>
                    <a:pt x="1147" y="712"/>
                  </a:lnTo>
                  <a:lnTo>
                    <a:pt x="1168" y="746"/>
                  </a:lnTo>
                  <a:lnTo>
                    <a:pt x="1192" y="779"/>
                  </a:lnTo>
                  <a:lnTo>
                    <a:pt x="1219" y="807"/>
                  </a:lnTo>
                  <a:lnTo>
                    <a:pt x="1248" y="832"/>
                  </a:lnTo>
                  <a:lnTo>
                    <a:pt x="1248" y="278"/>
                  </a:lnTo>
                  <a:close/>
                  <a:moveTo>
                    <a:pt x="2220" y="209"/>
                  </a:moveTo>
                  <a:lnTo>
                    <a:pt x="2220" y="347"/>
                  </a:lnTo>
                  <a:lnTo>
                    <a:pt x="3191" y="347"/>
                  </a:lnTo>
                  <a:lnTo>
                    <a:pt x="3191" y="209"/>
                  </a:lnTo>
                  <a:lnTo>
                    <a:pt x="2220" y="209"/>
                  </a:lnTo>
                  <a:close/>
                  <a:moveTo>
                    <a:pt x="1456" y="209"/>
                  </a:moveTo>
                  <a:lnTo>
                    <a:pt x="1453" y="209"/>
                  </a:lnTo>
                  <a:lnTo>
                    <a:pt x="1442" y="209"/>
                  </a:lnTo>
                  <a:lnTo>
                    <a:pt x="1426" y="211"/>
                  </a:lnTo>
                  <a:lnTo>
                    <a:pt x="1404" y="213"/>
                  </a:lnTo>
                  <a:lnTo>
                    <a:pt x="1388" y="216"/>
                  </a:lnTo>
                  <a:lnTo>
                    <a:pt x="1388" y="894"/>
                  </a:lnTo>
                  <a:lnTo>
                    <a:pt x="1422" y="900"/>
                  </a:lnTo>
                  <a:lnTo>
                    <a:pt x="1457" y="902"/>
                  </a:lnTo>
                  <a:lnTo>
                    <a:pt x="1983" y="902"/>
                  </a:lnTo>
                  <a:lnTo>
                    <a:pt x="2081" y="804"/>
                  </a:lnTo>
                  <a:lnTo>
                    <a:pt x="2081" y="763"/>
                  </a:lnTo>
                  <a:lnTo>
                    <a:pt x="1735" y="763"/>
                  </a:lnTo>
                  <a:lnTo>
                    <a:pt x="1700" y="760"/>
                  </a:lnTo>
                  <a:lnTo>
                    <a:pt x="1668" y="752"/>
                  </a:lnTo>
                  <a:lnTo>
                    <a:pt x="1639" y="740"/>
                  </a:lnTo>
                  <a:lnTo>
                    <a:pt x="1612" y="723"/>
                  </a:lnTo>
                  <a:lnTo>
                    <a:pt x="1587" y="702"/>
                  </a:lnTo>
                  <a:lnTo>
                    <a:pt x="1566" y="678"/>
                  </a:lnTo>
                  <a:lnTo>
                    <a:pt x="1549" y="650"/>
                  </a:lnTo>
                  <a:lnTo>
                    <a:pt x="1537" y="621"/>
                  </a:lnTo>
                  <a:lnTo>
                    <a:pt x="1529" y="589"/>
                  </a:lnTo>
                  <a:lnTo>
                    <a:pt x="1526" y="555"/>
                  </a:lnTo>
                  <a:lnTo>
                    <a:pt x="1529" y="521"/>
                  </a:lnTo>
                  <a:lnTo>
                    <a:pt x="1537" y="489"/>
                  </a:lnTo>
                  <a:lnTo>
                    <a:pt x="1549" y="460"/>
                  </a:lnTo>
                  <a:lnTo>
                    <a:pt x="1566" y="433"/>
                  </a:lnTo>
                  <a:lnTo>
                    <a:pt x="1587" y="408"/>
                  </a:lnTo>
                  <a:lnTo>
                    <a:pt x="1612" y="387"/>
                  </a:lnTo>
                  <a:lnTo>
                    <a:pt x="1639" y="370"/>
                  </a:lnTo>
                  <a:lnTo>
                    <a:pt x="1668" y="358"/>
                  </a:lnTo>
                  <a:lnTo>
                    <a:pt x="1700" y="350"/>
                  </a:lnTo>
                  <a:lnTo>
                    <a:pt x="1735" y="347"/>
                  </a:lnTo>
                  <a:lnTo>
                    <a:pt x="2081" y="347"/>
                  </a:lnTo>
                  <a:lnTo>
                    <a:pt x="2081" y="209"/>
                  </a:lnTo>
                  <a:lnTo>
                    <a:pt x="1456" y="209"/>
                  </a:lnTo>
                  <a:close/>
                  <a:moveTo>
                    <a:pt x="3122" y="0"/>
                  </a:moveTo>
                  <a:lnTo>
                    <a:pt x="3140" y="3"/>
                  </a:lnTo>
                  <a:lnTo>
                    <a:pt x="3156" y="10"/>
                  </a:lnTo>
                  <a:lnTo>
                    <a:pt x="3171" y="21"/>
                  </a:lnTo>
                  <a:lnTo>
                    <a:pt x="3182" y="35"/>
                  </a:lnTo>
                  <a:lnTo>
                    <a:pt x="3189" y="51"/>
                  </a:lnTo>
                  <a:lnTo>
                    <a:pt x="3191" y="70"/>
                  </a:lnTo>
                  <a:lnTo>
                    <a:pt x="3260" y="70"/>
                  </a:lnTo>
                  <a:lnTo>
                    <a:pt x="3279" y="73"/>
                  </a:lnTo>
                  <a:lnTo>
                    <a:pt x="3296" y="80"/>
                  </a:lnTo>
                  <a:lnTo>
                    <a:pt x="3310" y="90"/>
                  </a:lnTo>
                  <a:lnTo>
                    <a:pt x="3320" y="104"/>
                  </a:lnTo>
                  <a:lnTo>
                    <a:pt x="3327" y="121"/>
                  </a:lnTo>
                  <a:lnTo>
                    <a:pt x="3330" y="139"/>
                  </a:lnTo>
                  <a:lnTo>
                    <a:pt x="3330" y="416"/>
                  </a:lnTo>
                  <a:lnTo>
                    <a:pt x="3327" y="435"/>
                  </a:lnTo>
                  <a:lnTo>
                    <a:pt x="3320" y="452"/>
                  </a:lnTo>
                  <a:lnTo>
                    <a:pt x="3310" y="466"/>
                  </a:lnTo>
                  <a:lnTo>
                    <a:pt x="3296" y="476"/>
                  </a:lnTo>
                  <a:lnTo>
                    <a:pt x="3279" y="483"/>
                  </a:lnTo>
                  <a:lnTo>
                    <a:pt x="3260" y="486"/>
                  </a:lnTo>
                  <a:lnTo>
                    <a:pt x="2743" y="486"/>
                  </a:lnTo>
                  <a:lnTo>
                    <a:pt x="2625" y="663"/>
                  </a:lnTo>
                  <a:lnTo>
                    <a:pt x="2614" y="676"/>
                  </a:lnTo>
                  <a:lnTo>
                    <a:pt x="2599" y="686"/>
                  </a:lnTo>
                  <a:lnTo>
                    <a:pt x="2583" y="692"/>
                  </a:lnTo>
                  <a:lnTo>
                    <a:pt x="2567" y="694"/>
                  </a:lnTo>
                  <a:lnTo>
                    <a:pt x="2220" y="694"/>
                  </a:lnTo>
                  <a:lnTo>
                    <a:pt x="2220" y="832"/>
                  </a:lnTo>
                  <a:lnTo>
                    <a:pt x="2217" y="850"/>
                  </a:lnTo>
                  <a:lnTo>
                    <a:pt x="2211" y="867"/>
                  </a:lnTo>
                  <a:lnTo>
                    <a:pt x="2200" y="881"/>
                  </a:lnTo>
                  <a:lnTo>
                    <a:pt x="2081" y="999"/>
                  </a:lnTo>
                  <a:lnTo>
                    <a:pt x="2081" y="1248"/>
                  </a:lnTo>
                  <a:lnTo>
                    <a:pt x="2079" y="1267"/>
                  </a:lnTo>
                  <a:lnTo>
                    <a:pt x="2072" y="1284"/>
                  </a:lnTo>
                  <a:lnTo>
                    <a:pt x="2061" y="1298"/>
                  </a:lnTo>
                  <a:lnTo>
                    <a:pt x="2046" y="1308"/>
                  </a:lnTo>
                  <a:lnTo>
                    <a:pt x="2030" y="1315"/>
                  </a:lnTo>
                  <a:lnTo>
                    <a:pt x="2012" y="1318"/>
                  </a:lnTo>
                  <a:lnTo>
                    <a:pt x="1787" y="1318"/>
                  </a:lnTo>
                  <a:lnTo>
                    <a:pt x="1779" y="1341"/>
                  </a:lnTo>
                  <a:lnTo>
                    <a:pt x="1769" y="1368"/>
                  </a:lnTo>
                  <a:lnTo>
                    <a:pt x="1756" y="1397"/>
                  </a:lnTo>
                  <a:lnTo>
                    <a:pt x="1742" y="1427"/>
                  </a:lnTo>
                  <a:lnTo>
                    <a:pt x="1725" y="1457"/>
                  </a:lnTo>
                  <a:lnTo>
                    <a:pt x="1696" y="1501"/>
                  </a:lnTo>
                  <a:lnTo>
                    <a:pt x="1665" y="1538"/>
                  </a:lnTo>
                  <a:lnTo>
                    <a:pt x="1632" y="1571"/>
                  </a:lnTo>
                  <a:lnTo>
                    <a:pt x="1596" y="1599"/>
                  </a:lnTo>
                  <a:lnTo>
                    <a:pt x="1558" y="1623"/>
                  </a:lnTo>
                  <a:lnTo>
                    <a:pt x="1519" y="1641"/>
                  </a:lnTo>
                  <a:lnTo>
                    <a:pt x="1476" y="1654"/>
                  </a:lnTo>
                  <a:lnTo>
                    <a:pt x="1433" y="1662"/>
                  </a:lnTo>
                  <a:lnTo>
                    <a:pt x="1388" y="1664"/>
                  </a:lnTo>
                  <a:lnTo>
                    <a:pt x="1342" y="1662"/>
                  </a:lnTo>
                  <a:lnTo>
                    <a:pt x="1298" y="1654"/>
                  </a:lnTo>
                  <a:lnTo>
                    <a:pt x="1256" y="1641"/>
                  </a:lnTo>
                  <a:lnTo>
                    <a:pt x="1216" y="1623"/>
                  </a:lnTo>
                  <a:lnTo>
                    <a:pt x="1179" y="1599"/>
                  </a:lnTo>
                  <a:lnTo>
                    <a:pt x="1143" y="1571"/>
                  </a:lnTo>
                  <a:lnTo>
                    <a:pt x="1110" y="1538"/>
                  </a:lnTo>
                  <a:lnTo>
                    <a:pt x="1079" y="1501"/>
                  </a:lnTo>
                  <a:lnTo>
                    <a:pt x="1050" y="1457"/>
                  </a:lnTo>
                  <a:lnTo>
                    <a:pt x="1034" y="1428"/>
                  </a:lnTo>
                  <a:lnTo>
                    <a:pt x="1020" y="1400"/>
                  </a:lnTo>
                  <a:lnTo>
                    <a:pt x="1008" y="1372"/>
                  </a:lnTo>
                  <a:lnTo>
                    <a:pt x="968" y="1410"/>
                  </a:lnTo>
                  <a:lnTo>
                    <a:pt x="822" y="2095"/>
                  </a:lnTo>
                  <a:lnTo>
                    <a:pt x="815" y="2113"/>
                  </a:lnTo>
                  <a:lnTo>
                    <a:pt x="805" y="2128"/>
                  </a:lnTo>
                  <a:lnTo>
                    <a:pt x="790" y="2140"/>
                  </a:lnTo>
                  <a:lnTo>
                    <a:pt x="773" y="2147"/>
                  </a:lnTo>
                  <a:lnTo>
                    <a:pt x="755" y="2150"/>
                  </a:lnTo>
                  <a:lnTo>
                    <a:pt x="70" y="2150"/>
                  </a:lnTo>
                  <a:lnTo>
                    <a:pt x="50" y="2147"/>
                  </a:lnTo>
                  <a:lnTo>
                    <a:pt x="34" y="2140"/>
                  </a:lnTo>
                  <a:lnTo>
                    <a:pt x="20" y="2130"/>
                  </a:lnTo>
                  <a:lnTo>
                    <a:pt x="9" y="2116"/>
                  </a:lnTo>
                  <a:lnTo>
                    <a:pt x="2" y="2099"/>
                  </a:lnTo>
                  <a:lnTo>
                    <a:pt x="0" y="2080"/>
                  </a:lnTo>
                  <a:lnTo>
                    <a:pt x="3" y="1999"/>
                  </a:lnTo>
                  <a:lnTo>
                    <a:pt x="11" y="1916"/>
                  </a:lnTo>
                  <a:lnTo>
                    <a:pt x="24" y="1831"/>
                  </a:lnTo>
                  <a:lnTo>
                    <a:pt x="42" y="1745"/>
                  </a:lnTo>
                  <a:lnTo>
                    <a:pt x="67" y="1656"/>
                  </a:lnTo>
                  <a:lnTo>
                    <a:pt x="96" y="1566"/>
                  </a:lnTo>
                  <a:lnTo>
                    <a:pt x="130" y="1474"/>
                  </a:lnTo>
                  <a:lnTo>
                    <a:pt x="171" y="1382"/>
                  </a:lnTo>
                  <a:lnTo>
                    <a:pt x="215" y="1287"/>
                  </a:lnTo>
                  <a:lnTo>
                    <a:pt x="241" y="1237"/>
                  </a:lnTo>
                  <a:lnTo>
                    <a:pt x="265" y="1191"/>
                  </a:lnTo>
                  <a:lnTo>
                    <a:pt x="290" y="1148"/>
                  </a:lnTo>
                  <a:lnTo>
                    <a:pt x="313" y="1108"/>
                  </a:lnTo>
                  <a:lnTo>
                    <a:pt x="335" y="1071"/>
                  </a:lnTo>
                  <a:lnTo>
                    <a:pt x="356" y="1039"/>
                  </a:lnTo>
                  <a:lnTo>
                    <a:pt x="374" y="1009"/>
                  </a:lnTo>
                  <a:lnTo>
                    <a:pt x="391" y="985"/>
                  </a:lnTo>
                  <a:lnTo>
                    <a:pt x="405" y="965"/>
                  </a:lnTo>
                  <a:lnTo>
                    <a:pt x="416" y="949"/>
                  </a:lnTo>
                  <a:lnTo>
                    <a:pt x="416" y="763"/>
                  </a:lnTo>
                  <a:lnTo>
                    <a:pt x="417" y="761"/>
                  </a:lnTo>
                  <a:lnTo>
                    <a:pt x="417" y="757"/>
                  </a:lnTo>
                  <a:lnTo>
                    <a:pt x="417" y="754"/>
                  </a:lnTo>
                  <a:lnTo>
                    <a:pt x="418" y="750"/>
                  </a:lnTo>
                  <a:lnTo>
                    <a:pt x="418" y="746"/>
                  </a:lnTo>
                  <a:lnTo>
                    <a:pt x="420" y="743"/>
                  </a:lnTo>
                  <a:lnTo>
                    <a:pt x="421" y="739"/>
                  </a:lnTo>
                  <a:lnTo>
                    <a:pt x="421" y="738"/>
                  </a:lnTo>
                  <a:lnTo>
                    <a:pt x="422" y="736"/>
                  </a:lnTo>
                  <a:lnTo>
                    <a:pt x="423" y="733"/>
                  </a:lnTo>
                  <a:lnTo>
                    <a:pt x="425" y="729"/>
                  </a:lnTo>
                  <a:lnTo>
                    <a:pt x="427" y="726"/>
                  </a:lnTo>
                  <a:lnTo>
                    <a:pt x="429" y="723"/>
                  </a:lnTo>
                  <a:lnTo>
                    <a:pt x="431" y="720"/>
                  </a:lnTo>
                  <a:lnTo>
                    <a:pt x="433" y="718"/>
                  </a:lnTo>
                  <a:lnTo>
                    <a:pt x="436" y="715"/>
                  </a:lnTo>
                  <a:lnTo>
                    <a:pt x="439" y="712"/>
                  </a:lnTo>
                  <a:lnTo>
                    <a:pt x="440" y="711"/>
                  </a:lnTo>
                  <a:lnTo>
                    <a:pt x="441" y="710"/>
                  </a:lnTo>
                  <a:lnTo>
                    <a:pt x="444" y="708"/>
                  </a:lnTo>
                  <a:lnTo>
                    <a:pt x="447" y="706"/>
                  </a:lnTo>
                  <a:lnTo>
                    <a:pt x="450" y="704"/>
                  </a:lnTo>
                  <a:lnTo>
                    <a:pt x="453" y="702"/>
                  </a:lnTo>
                  <a:lnTo>
                    <a:pt x="457" y="700"/>
                  </a:lnTo>
                  <a:lnTo>
                    <a:pt x="460" y="699"/>
                  </a:lnTo>
                  <a:lnTo>
                    <a:pt x="461" y="698"/>
                  </a:lnTo>
                  <a:lnTo>
                    <a:pt x="706" y="606"/>
                  </a:lnTo>
                  <a:lnTo>
                    <a:pt x="729" y="544"/>
                  </a:lnTo>
                  <a:lnTo>
                    <a:pt x="756" y="484"/>
                  </a:lnTo>
                  <a:lnTo>
                    <a:pt x="787" y="429"/>
                  </a:lnTo>
                  <a:lnTo>
                    <a:pt x="823" y="376"/>
                  </a:lnTo>
                  <a:lnTo>
                    <a:pt x="730" y="278"/>
                  </a:lnTo>
                  <a:lnTo>
                    <a:pt x="625" y="278"/>
                  </a:lnTo>
                  <a:lnTo>
                    <a:pt x="605" y="275"/>
                  </a:lnTo>
                  <a:lnTo>
                    <a:pt x="589" y="268"/>
                  </a:lnTo>
                  <a:lnTo>
                    <a:pt x="575" y="257"/>
                  </a:lnTo>
                  <a:lnTo>
                    <a:pt x="564" y="243"/>
                  </a:lnTo>
                  <a:lnTo>
                    <a:pt x="557" y="227"/>
                  </a:lnTo>
                  <a:lnTo>
                    <a:pt x="555" y="209"/>
                  </a:lnTo>
                  <a:lnTo>
                    <a:pt x="557" y="190"/>
                  </a:lnTo>
                  <a:lnTo>
                    <a:pt x="564" y="173"/>
                  </a:lnTo>
                  <a:lnTo>
                    <a:pt x="575" y="159"/>
                  </a:lnTo>
                  <a:lnTo>
                    <a:pt x="589" y="148"/>
                  </a:lnTo>
                  <a:lnTo>
                    <a:pt x="605" y="141"/>
                  </a:lnTo>
                  <a:lnTo>
                    <a:pt x="625" y="139"/>
                  </a:lnTo>
                  <a:lnTo>
                    <a:pt x="759" y="139"/>
                  </a:lnTo>
                  <a:lnTo>
                    <a:pt x="778" y="142"/>
                  </a:lnTo>
                  <a:lnTo>
                    <a:pt x="795" y="149"/>
                  </a:lnTo>
                  <a:lnTo>
                    <a:pt x="809" y="160"/>
                  </a:lnTo>
                  <a:lnTo>
                    <a:pt x="918" y="274"/>
                  </a:lnTo>
                  <a:lnTo>
                    <a:pt x="967" y="235"/>
                  </a:lnTo>
                  <a:lnTo>
                    <a:pt x="1019" y="200"/>
                  </a:lnTo>
                  <a:lnTo>
                    <a:pt x="1076" y="168"/>
                  </a:lnTo>
                  <a:lnTo>
                    <a:pt x="1135" y="140"/>
                  </a:lnTo>
                  <a:lnTo>
                    <a:pt x="1185" y="121"/>
                  </a:lnTo>
                  <a:lnTo>
                    <a:pt x="1232" y="106"/>
                  </a:lnTo>
                  <a:lnTo>
                    <a:pt x="1278" y="94"/>
                  </a:lnTo>
                  <a:lnTo>
                    <a:pt x="1319" y="86"/>
                  </a:lnTo>
                  <a:lnTo>
                    <a:pt x="1356" y="79"/>
                  </a:lnTo>
                  <a:lnTo>
                    <a:pt x="1390" y="75"/>
                  </a:lnTo>
                  <a:lnTo>
                    <a:pt x="1421" y="72"/>
                  </a:lnTo>
                  <a:lnTo>
                    <a:pt x="1452" y="70"/>
                  </a:lnTo>
                  <a:lnTo>
                    <a:pt x="1455" y="70"/>
                  </a:lnTo>
                  <a:lnTo>
                    <a:pt x="1457" y="70"/>
                  </a:lnTo>
                  <a:lnTo>
                    <a:pt x="3053" y="70"/>
                  </a:lnTo>
                  <a:lnTo>
                    <a:pt x="3055" y="51"/>
                  </a:lnTo>
                  <a:lnTo>
                    <a:pt x="3062" y="35"/>
                  </a:lnTo>
                  <a:lnTo>
                    <a:pt x="3073" y="21"/>
                  </a:lnTo>
                  <a:lnTo>
                    <a:pt x="3087" y="10"/>
                  </a:lnTo>
                  <a:lnTo>
                    <a:pt x="3103" y="3"/>
                  </a:lnTo>
                  <a:lnTo>
                    <a:pt x="31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33"/>
            <p:cNvSpPr>
              <a:spLocks/>
            </p:cNvSpPr>
            <p:nvPr/>
          </p:nvSpPr>
          <p:spPr bwMode="auto">
            <a:xfrm>
              <a:off x="4416425" y="4614863"/>
              <a:ext cx="25400" cy="23813"/>
            </a:xfrm>
            <a:custGeom>
              <a:avLst/>
              <a:gdLst>
                <a:gd name="T0" fmla="*/ 69 w 139"/>
                <a:gd name="T1" fmla="*/ 0 h 139"/>
                <a:gd name="T2" fmla="*/ 88 w 139"/>
                <a:gd name="T3" fmla="*/ 3 h 139"/>
                <a:gd name="T4" fmla="*/ 105 w 139"/>
                <a:gd name="T5" fmla="*/ 10 h 139"/>
                <a:gd name="T6" fmla="*/ 119 w 139"/>
                <a:gd name="T7" fmla="*/ 21 h 139"/>
                <a:gd name="T8" fmla="*/ 130 w 139"/>
                <a:gd name="T9" fmla="*/ 34 h 139"/>
                <a:gd name="T10" fmla="*/ 136 w 139"/>
                <a:gd name="T11" fmla="*/ 51 h 139"/>
                <a:gd name="T12" fmla="*/ 139 w 139"/>
                <a:gd name="T13" fmla="*/ 70 h 139"/>
                <a:gd name="T14" fmla="*/ 136 w 139"/>
                <a:gd name="T15" fmla="*/ 88 h 139"/>
                <a:gd name="T16" fmla="*/ 130 w 139"/>
                <a:gd name="T17" fmla="*/ 105 h 139"/>
                <a:gd name="T18" fmla="*/ 119 w 139"/>
                <a:gd name="T19" fmla="*/ 119 h 139"/>
                <a:gd name="T20" fmla="*/ 105 w 139"/>
                <a:gd name="T21" fmla="*/ 130 h 139"/>
                <a:gd name="T22" fmla="*/ 88 w 139"/>
                <a:gd name="T23" fmla="*/ 136 h 139"/>
                <a:gd name="T24" fmla="*/ 69 w 139"/>
                <a:gd name="T25" fmla="*/ 139 h 139"/>
                <a:gd name="T26" fmla="*/ 51 w 139"/>
                <a:gd name="T27" fmla="*/ 136 h 139"/>
                <a:gd name="T28" fmla="*/ 34 w 139"/>
                <a:gd name="T29" fmla="*/ 130 h 139"/>
                <a:gd name="T30" fmla="*/ 21 w 139"/>
                <a:gd name="T31" fmla="*/ 119 h 139"/>
                <a:gd name="T32" fmla="*/ 10 w 139"/>
                <a:gd name="T33" fmla="*/ 105 h 139"/>
                <a:gd name="T34" fmla="*/ 3 w 139"/>
                <a:gd name="T35" fmla="*/ 88 h 139"/>
                <a:gd name="T36" fmla="*/ 0 w 139"/>
                <a:gd name="T37" fmla="*/ 70 h 139"/>
                <a:gd name="T38" fmla="*/ 3 w 139"/>
                <a:gd name="T39" fmla="*/ 51 h 139"/>
                <a:gd name="T40" fmla="*/ 10 w 139"/>
                <a:gd name="T41" fmla="*/ 34 h 139"/>
                <a:gd name="T42" fmla="*/ 21 w 139"/>
                <a:gd name="T43" fmla="*/ 21 h 139"/>
                <a:gd name="T44" fmla="*/ 34 w 139"/>
                <a:gd name="T45" fmla="*/ 10 h 139"/>
                <a:gd name="T46" fmla="*/ 51 w 139"/>
                <a:gd name="T47" fmla="*/ 3 h 139"/>
                <a:gd name="T48" fmla="*/ 69 w 139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9">
                  <a:moveTo>
                    <a:pt x="69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30" y="34"/>
                  </a:lnTo>
                  <a:lnTo>
                    <a:pt x="136" y="51"/>
                  </a:lnTo>
                  <a:lnTo>
                    <a:pt x="139" y="70"/>
                  </a:lnTo>
                  <a:lnTo>
                    <a:pt x="136" y="88"/>
                  </a:lnTo>
                  <a:lnTo>
                    <a:pt x="130" y="105"/>
                  </a:lnTo>
                  <a:lnTo>
                    <a:pt x="119" y="119"/>
                  </a:lnTo>
                  <a:lnTo>
                    <a:pt x="105" y="130"/>
                  </a:lnTo>
                  <a:lnTo>
                    <a:pt x="88" y="136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34"/>
            <p:cNvSpPr>
              <a:spLocks/>
            </p:cNvSpPr>
            <p:nvPr/>
          </p:nvSpPr>
          <p:spPr bwMode="auto">
            <a:xfrm>
              <a:off x="4441825" y="4529138"/>
              <a:ext cx="23813" cy="25400"/>
            </a:xfrm>
            <a:custGeom>
              <a:avLst/>
              <a:gdLst>
                <a:gd name="T0" fmla="*/ 70 w 138"/>
                <a:gd name="T1" fmla="*/ 0 h 139"/>
                <a:gd name="T2" fmla="*/ 88 w 138"/>
                <a:gd name="T3" fmla="*/ 3 h 139"/>
                <a:gd name="T4" fmla="*/ 104 w 138"/>
                <a:gd name="T5" fmla="*/ 10 h 139"/>
                <a:gd name="T6" fmla="*/ 118 w 138"/>
                <a:gd name="T7" fmla="*/ 20 h 139"/>
                <a:gd name="T8" fmla="*/ 129 w 138"/>
                <a:gd name="T9" fmla="*/ 34 h 139"/>
                <a:gd name="T10" fmla="*/ 136 w 138"/>
                <a:gd name="T11" fmla="*/ 51 h 139"/>
                <a:gd name="T12" fmla="*/ 138 w 138"/>
                <a:gd name="T13" fmla="*/ 69 h 139"/>
                <a:gd name="T14" fmla="*/ 136 w 138"/>
                <a:gd name="T15" fmla="*/ 88 h 139"/>
                <a:gd name="T16" fmla="*/ 129 w 138"/>
                <a:gd name="T17" fmla="*/ 105 h 139"/>
                <a:gd name="T18" fmla="*/ 118 w 138"/>
                <a:gd name="T19" fmla="*/ 119 h 139"/>
                <a:gd name="T20" fmla="*/ 104 w 138"/>
                <a:gd name="T21" fmla="*/ 129 h 139"/>
                <a:gd name="T22" fmla="*/ 88 w 138"/>
                <a:gd name="T23" fmla="*/ 136 h 139"/>
                <a:gd name="T24" fmla="*/ 70 w 138"/>
                <a:gd name="T25" fmla="*/ 139 h 139"/>
                <a:gd name="T26" fmla="*/ 50 w 138"/>
                <a:gd name="T27" fmla="*/ 136 h 139"/>
                <a:gd name="T28" fmla="*/ 34 w 138"/>
                <a:gd name="T29" fmla="*/ 129 h 139"/>
                <a:gd name="T30" fmla="*/ 20 w 138"/>
                <a:gd name="T31" fmla="*/ 119 h 139"/>
                <a:gd name="T32" fmla="*/ 9 w 138"/>
                <a:gd name="T33" fmla="*/ 105 h 139"/>
                <a:gd name="T34" fmla="*/ 2 w 138"/>
                <a:gd name="T35" fmla="*/ 88 h 139"/>
                <a:gd name="T36" fmla="*/ 0 w 138"/>
                <a:gd name="T37" fmla="*/ 69 h 139"/>
                <a:gd name="T38" fmla="*/ 2 w 138"/>
                <a:gd name="T39" fmla="*/ 51 h 139"/>
                <a:gd name="T40" fmla="*/ 9 w 138"/>
                <a:gd name="T41" fmla="*/ 34 h 139"/>
                <a:gd name="T42" fmla="*/ 20 w 138"/>
                <a:gd name="T43" fmla="*/ 20 h 139"/>
                <a:gd name="T44" fmla="*/ 34 w 138"/>
                <a:gd name="T45" fmla="*/ 10 h 139"/>
                <a:gd name="T46" fmla="*/ 50 w 138"/>
                <a:gd name="T47" fmla="*/ 3 h 139"/>
                <a:gd name="T48" fmla="*/ 70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70" y="0"/>
                  </a:moveTo>
                  <a:lnTo>
                    <a:pt x="88" y="3"/>
                  </a:lnTo>
                  <a:lnTo>
                    <a:pt x="104" y="10"/>
                  </a:lnTo>
                  <a:lnTo>
                    <a:pt x="118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8" y="69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8" y="119"/>
                  </a:lnTo>
                  <a:lnTo>
                    <a:pt x="104" y="129"/>
                  </a:lnTo>
                  <a:lnTo>
                    <a:pt x="88" y="136"/>
                  </a:lnTo>
                  <a:lnTo>
                    <a:pt x="70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4" name="Group 151"/>
          <p:cNvGrpSpPr/>
          <p:nvPr/>
        </p:nvGrpSpPr>
        <p:grpSpPr>
          <a:xfrm>
            <a:off x="8406969" y="3282492"/>
            <a:ext cx="587375" cy="477837"/>
            <a:chOff x="5300663" y="4271963"/>
            <a:chExt cx="587375" cy="477837"/>
          </a:xfrm>
          <a:solidFill>
            <a:srgbClr val="000000"/>
          </a:solidFill>
        </p:grpSpPr>
        <p:sp>
          <p:nvSpPr>
            <p:cNvPr id="545" name="Freeform 39"/>
            <p:cNvSpPr>
              <a:spLocks/>
            </p:cNvSpPr>
            <p:nvPr/>
          </p:nvSpPr>
          <p:spPr bwMode="auto">
            <a:xfrm>
              <a:off x="5422901" y="4406900"/>
              <a:ext cx="122238" cy="158750"/>
            </a:xfrm>
            <a:custGeom>
              <a:avLst/>
              <a:gdLst>
                <a:gd name="T0" fmla="*/ 398 w 695"/>
                <a:gd name="T1" fmla="*/ 2 h 902"/>
                <a:gd name="T2" fmla="*/ 486 w 695"/>
                <a:gd name="T3" fmla="*/ 19 h 902"/>
                <a:gd name="T4" fmla="*/ 559 w 695"/>
                <a:gd name="T5" fmla="*/ 53 h 902"/>
                <a:gd name="T6" fmla="*/ 618 w 695"/>
                <a:gd name="T7" fmla="*/ 103 h 902"/>
                <a:gd name="T8" fmla="*/ 660 w 695"/>
                <a:gd name="T9" fmla="*/ 170 h 902"/>
                <a:gd name="T10" fmla="*/ 685 w 695"/>
                <a:gd name="T11" fmla="*/ 250 h 902"/>
                <a:gd name="T12" fmla="*/ 695 w 695"/>
                <a:gd name="T13" fmla="*/ 346 h 902"/>
                <a:gd name="T14" fmla="*/ 682 w 695"/>
                <a:gd name="T15" fmla="*/ 422 h 902"/>
                <a:gd name="T16" fmla="*/ 649 w 695"/>
                <a:gd name="T17" fmla="*/ 492 h 902"/>
                <a:gd name="T18" fmla="*/ 601 w 695"/>
                <a:gd name="T19" fmla="*/ 556 h 902"/>
                <a:gd name="T20" fmla="*/ 546 w 695"/>
                <a:gd name="T21" fmla="*/ 611 h 902"/>
                <a:gd name="T22" fmla="*/ 490 w 695"/>
                <a:gd name="T23" fmla="*/ 657 h 902"/>
                <a:gd name="T24" fmla="*/ 438 w 695"/>
                <a:gd name="T25" fmla="*/ 693 h 902"/>
                <a:gd name="T26" fmla="*/ 417 w 695"/>
                <a:gd name="T27" fmla="*/ 834 h 902"/>
                <a:gd name="T28" fmla="*/ 408 w 695"/>
                <a:gd name="T29" fmla="*/ 868 h 902"/>
                <a:gd name="T30" fmla="*/ 383 w 695"/>
                <a:gd name="T31" fmla="*/ 893 h 902"/>
                <a:gd name="T32" fmla="*/ 347 w 695"/>
                <a:gd name="T33" fmla="*/ 902 h 902"/>
                <a:gd name="T34" fmla="*/ 313 w 695"/>
                <a:gd name="T35" fmla="*/ 893 h 902"/>
                <a:gd name="T36" fmla="*/ 288 w 695"/>
                <a:gd name="T37" fmla="*/ 868 h 902"/>
                <a:gd name="T38" fmla="*/ 278 w 695"/>
                <a:gd name="T39" fmla="*/ 834 h 902"/>
                <a:gd name="T40" fmla="*/ 281 w 695"/>
                <a:gd name="T41" fmla="*/ 649 h 902"/>
                <a:gd name="T42" fmla="*/ 299 w 695"/>
                <a:gd name="T43" fmla="*/ 617 h 902"/>
                <a:gd name="T44" fmla="*/ 317 w 695"/>
                <a:gd name="T45" fmla="*/ 604 h 902"/>
                <a:gd name="T46" fmla="*/ 334 w 695"/>
                <a:gd name="T47" fmla="*/ 594 h 902"/>
                <a:gd name="T48" fmla="*/ 364 w 695"/>
                <a:gd name="T49" fmla="*/ 576 h 902"/>
                <a:gd name="T50" fmla="*/ 402 w 695"/>
                <a:gd name="T51" fmla="*/ 549 h 902"/>
                <a:gd name="T52" fmla="*/ 443 w 695"/>
                <a:gd name="T53" fmla="*/ 515 h 902"/>
                <a:gd name="T54" fmla="*/ 498 w 695"/>
                <a:gd name="T55" fmla="*/ 463 h 902"/>
                <a:gd name="T56" fmla="*/ 534 w 695"/>
                <a:gd name="T57" fmla="*/ 413 h 902"/>
                <a:gd name="T58" fmla="*/ 553 w 695"/>
                <a:gd name="T59" fmla="*/ 368 h 902"/>
                <a:gd name="T60" fmla="*/ 554 w 695"/>
                <a:gd name="T61" fmla="*/ 310 h 902"/>
                <a:gd name="T62" fmla="*/ 542 w 695"/>
                <a:gd name="T63" fmla="*/ 247 h 902"/>
                <a:gd name="T64" fmla="*/ 518 w 695"/>
                <a:gd name="T65" fmla="*/ 200 h 902"/>
                <a:gd name="T66" fmla="*/ 478 w 695"/>
                <a:gd name="T67" fmla="*/ 166 h 902"/>
                <a:gd name="T68" fmla="*/ 421 w 695"/>
                <a:gd name="T69" fmla="*/ 145 h 902"/>
                <a:gd name="T70" fmla="*/ 347 w 695"/>
                <a:gd name="T71" fmla="*/ 138 h 902"/>
                <a:gd name="T72" fmla="*/ 285 w 695"/>
                <a:gd name="T73" fmla="*/ 144 h 902"/>
                <a:gd name="T74" fmla="*/ 232 w 695"/>
                <a:gd name="T75" fmla="*/ 163 h 902"/>
                <a:gd name="T76" fmla="*/ 193 w 695"/>
                <a:gd name="T77" fmla="*/ 193 h 902"/>
                <a:gd name="T78" fmla="*/ 163 w 695"/>
                <a:gd name="T79" fmla="*/ 235 h 902"/>
                <a:gd name="T80" fmla="*/ 148 w 695"/>
                <a:gd name="T81" fmla="*/ 280 h 902"/>
                <a:gd name="T82" fmla="*/ 141 w 695"/>
                <a:gd name="T83" fmla="*/ 317 h 902"/>
                <a:gd name="T84" fmla="*/ 140 w 695"/>
                <a:gd name="T85" fmla="*/ 340 h 902"/>
                <a:gd name="T86" fmla="*/ 140 w 695"/>
                <a:gd name="T87" fmla="*/ 343 h 902"/>
                <a:gd name="T88" fmla="*/ 136 w 695"/>
                <a:gd name="T89" fmla="*/ 366 h 902"/>
                <a:gd name="T90" fmla="*/ 119 w 695"/>
                <a:gd name="T91" fmla="*/ 396 h 902"/>
                <a:gd name="T92" fmla="*/ 88 w 695"/>
                <a:gd name="T93" fmla="*/ 414 h 902"/>
                <a:gd name="T94" fmla="*/ 52 w 695"/>
                <a:gd name="T95" fmla="*/ 414 h 902"/>
                <a:gd name="T96" fmla="*/ 21 w 695"/>
                <a:gd name="T97" fmla="*/ 396 h 902"/>
                <a:gd name="T98" fmla="*/ 3 w 695"/>
                <a:gd name="T99" fmla="*/ 366 h 902"/>
                <a:gd name="T100" fmla="*/ 1 w 695"/>
                <a:gd name="T101" fmla="*/ 346 h 902"/>
                <a:gd name="T102" fmla="*/ 1 w 695"/>
                <a:gd name="T103" fmla="*/ 319 h 902"/>
                <a:gd name="T104" fmla="*/ 6 w 695"/>
                <a:gd name="T105" fmla="*/ 274 h 902"/>
                <a:gd name="T106" fmla="*/ 20 w 695"/>
                <a:gd name="T107" fmla="*/ 218 h 902"/>
                <a:gd name="T108" fmla="*/ 48 w 695"/>
                <a:gd name="T109" fmla="*/ 157 h 902"/>
                <a:gd name="T110" fmla="*/ 91 w 695"/>
                <a:gd name="T111" fmla="*/ 98 h 902"/>
                <a:gd name="T112" fmla="*/ 150 w 695"/>
                <a:gd name="T113" fmla="*/ 49 h 902"/>
                <a:gd name="T114" fmla="*/ 220 w 695"/>
                <a:gd name="T115" fmla="*/ 18 h 902"/>
                <a:gd name="T116" fmla="*/ 303 w 695"/>
                <a:gd name="T117" fmla="*/ 2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5" h="902">
                  <a:moveTo>
                    <a:pt x="347" y="0"/>
                  </a:moveTo>
                  <a:lnTo>
                    <a:pt x="398" y="2"/>
                  </a:lnTo>
                  <a:lnTo>
                    <a:pt x="443" y="8"/>
                  </a:lnTo>
                  <a:lnTo>
                    <a:pt x="486" y="19"/>
                  </a:lnTo>
                  <a:lnTo>
                    <a:pt x="525" y="34"/>
                  </a:lnTo>
                  <a:lnTo>
                    <a:pt x="559" y="53"/>
                  </a:lnTo>
                  <a:lnTo>
                    <a:pt x="591" y="77"/>
                  </a:lnTo>
                  <a:lnTo>
                    <a:pt x="618" y="103"/>
                  </a:lnTo>
                  <a:lnTo>
                    <a:pt x="641" y="134"/>
                  </a:lnTo>
                  <a:lnTo>
                    <a:pt x="660" y="170"/>
                  </a:lnTo>
                  <a:lnTo>
                    <a:pt x="675" y="208"/>
                  </a:lnTo>
                  <a:lnTo>
                    <a:pt x="685" y="250"/>
                  </a:lnTo>
                  <a:lnTo>
                    <a:pt x="692" y="297"/>
                  </a:lnTo>
                  <a:lnTo>
                    <a:pt x="695" y="346"/>
                  </a:lnTo>
                  <a:lnTo>
                    <a:pt x="691" y="385"/>
                  </a:lnTo>
                  <a:lnTo>
                    <a:pt x="682" y="422"/>
                  </a:lnTo>
                  <a:lnTo>
                    <a:pt x="667" y="458"/>
                  </a:lnTo>
                  <a:lnTo>
                    <a:pt x="649" y="492"/>
                  </a:lnTo>
                  <a:lnTo>
                    <a:pt x="626" y="524"/>
                  </a:lnTo>
                  <a:lnTo>
                    <a:pt x="601" y="556"/>
                  </a:lnTo>
                  <a:lnTo>
                    <a:pt x="573" y="584"/>
                  </a:lnTo>
                  <a:lnTo>
                    <a:pt x="546" y="611"/>
                  </a:lnTo>
                  <a:lnTo>
                    <a:pt x="517" y="635"/>
                  </a:lnTo>
                  <a:lnTo>
                    <a:pt x="490" y="657"/>
                  </a:lnTo>
                  <a:lnTo>
                    <a:pt x="462" y="676"/>
                  </a:lnTo>
                  <a:lnTo>
                    <a:pt x="438" y="693"/>
                  </a:lnTo>
                  <a:lnTo>
                    <a:pt x="417" y="706"/>
                  </a:lnTo>
                  <a:lnTo>
                    <a:pt x="417" y="834"/>
                  </a:lnTo>
                  <a:lnTo>
                    <a:pt x="415" y="852"/>
                  </a:lnTo>
                  <a:lnTo>
                    <a:pt x="408" y="868"/>
                  </a:lnTo>
                  <a:lnTo>
                    <a:pt x="397" y="882"/>
                  </a:lnTo>
                  <a:lnTo>
                    <a:pt x="383" y="893"/>
                  </a:lnTo>
                  <a:lnTo>
                    <a:pt x="366" y="900"/>
                  </a:lnTo>
                  <a:lnTo>
                    <a:pt x="347" y="902"/>
                  </a:lnTo>
                  <a:lnTo>
                    <a:pt x="329" y="900"/>
                  </a:lnTo>
                  <a:lnTo>
                    <a:pt x="313" y="893"/>
                  </a:lnTo>
                  <a:lnTo>
                    <a:pt x="299" y="882"/>
                  </a:lnTo>
                  <a:lnTo>
                    <a:pt x="288" y="868"/>
                  </a:lnTo>
                  <a:lnTo>
                    <a:pt x="281" y="852"/>
                  </a:lnTo>
                  <a:lnTo>
                    <a:pt x="278" y="834"/>
                  </a:lnTo>
                  <a:lnTo>
                    <a:pt x="279" y="667"/>
                  </a:lnTo>
                  <a:lnTo>
                    <a:pt x="281" y="649"/>
                  </a:lnTo>
                  <a:lnTo>
                    <a:pt x="288" y="631"/>
                  </a:lnTo>
                  <a:lnTo>
                    <a:pt x="299" y="617"/>
                  </a:lnTo>
                  <a:lnTo>
                    <a:pt x="314" y="606"/>
                  </a:lnTo>
                  <a:lnTo>
                    <a:pt x="317" y="604"/>
                  </a:lnTo>
                  <a:lnTo>
                    <a:pt x="323" y="600"/>
                  </a:lnTo>
                  <a:lnTo>
                    <a:pt x="334" y="594"/>
                  </a:lnTo>
                  <a:lnTo>
                    <a:pt x="347" y="586"/>
                  </a:lnTo>
                  <a:lnTo>
                    <a:pt x="364" y="576"/>
                  </a:lnTo>
                  <a:lnTo>
                    <a:pt x="382" y="563"/>
                  </a:lnTo>
                  <a:lnTo>
                    <a:pt x="402" y="549"/>
                  </a:lnTo>
                  <a:lnTo>
                    <a:pt x="422" y="532"/>
                  </a:lnTo>
                  <a:lnTo>
                    <a:pt x="443" y="515"/>
                  </a:lnTo>
                  <a:lnTo>
                    <a:pt x="473" y="489"/>
                  </a:lnTo>
                  <a:lnTo>
                    <a:pt x="498" y="463"/>
                  </a:lnTo>
                  <a:lnTo>
                    <a:pt x="518" y="437"/>
                  </a:lnTo>
                  <a:lnTo>
                    <a:pt x="534" y="413"/>
                  </a:lnTo>
                  <a:lnTo>
                    <a:pt x="546" y="390"/>
                  </a:lnTo>
                  <a:lnTo>
                    <a:pt x="553" y="368"/>
                  </a:lnTo>
                  <a:lnTo>
                    <a:pt x="555" y="347"/>
                  </a:lnTo>
                  <a:lnTo>
                    <a:pt x="554" y="310"/>
                  </a:lnTo>
                  <a:lnTo>
                    <a:pt x="549" y="277"/>
                  </a:lnTo>
                  <a:lnTo>
                    <a:pt x="542" y="247"/>
                  </a:lnTo>
                  <a:lnTo>
                    <a:pt x="531" y="221"/>
                  </a:lnTo>
                  <a:lnTo>
                    <a:pt x="518" y="200"/>
                  </a:lnTo>
                  <a:lnTo>
                    <a:pt x="500" y="181"/>
                  </a:lnTo>
                  <a:lnTo>
                    <a:pt x="478" y="166"/>
                  </a:lnTo>
                  <a:lnTo>
                    <a:pt x="451" y="153"/>
                  </a:lnTo>
                  <a:lnTo>
                    <a:pt x="421" y="145"/>
                  </a:lnTo>
                  <a:lnTo>
                    <a:pt x="387" y="140"/>
                  </a:lnTo>
                  <a:lnTo>
                    <a:pt x="347" y="138"/>
                  </a:lnTo>
                  <a:lnTo>
                    <a:pt x="315" y="140"/>
                  </a:lnTo>
                  <a:lnTo>
                    <a:pt x="285" y="144"/>
                  </a:lnTo>
                  <a:lnTo>
                    <a:pt x="258" y="152"/>
                  </a:lnTo>
                  <a:lnTo>
                    <a:pt x="232" y="163"/>
                  </a:lnTo>
                  <a:lnTo>
                    <a:pt x="211" y="176"/>
                  </a:lnTo>
                  <a:lnTo>
                    <a:pt x="193" y="193"/>
                  </a:lnTo>
                  <a:lnTo>
                    <a:pt x="176" y="213"/>
                  </a:lnTo>
                  <a:lnTo>
                    <a:pt x="163" y="235"/>
                  </a:lnTo>
                  <a:lnTo>
                    <a:pt x="154" y="258"/>
                  </a:lnTo>
                  <a:lnTo>
                    <a:pt x="148" y="280"/>
                  </a:lnTo>
                  <a:lnTo>
                    <a:pt x="144" y="300"/>
                  </a:lnTo>
                  <a:lnTo>
                    <a:pt x="141" y="317"/>
                  </a:lnTo>
                  <a:lnTo>
                    <a:pt x="140" y="331"/>
                  </a:lnTo>
                  <a:lnTo>
                    <a:pt x="140" y="340"/>
                  </a:lnTo>
                  <a:lnTo>
                    <a:pt x="140" y="343"/>
                  </a:lnTo>
                  <a:lnTo>
                    <a:pt x="140" y="343"/>
                  </a:lnTo>
                  <a:lnTo>
                    <a:pt x="140" y="347"/>
                  </a:lnTo>
                  <a:lnTo>
                    <a:pt x="136" y="366"/>
                  </a:lnTo>
                  <a:lnTo>
                    <a:pt x="130" y="382"/>
                  </a:lnTo>
                  <a:lnTo>
                    <a:pt x="119" y="396"/>
                  </a:lnTo>
                  <a:lnTo>
                    <a:pt x="105" y="407"/>
                  </a:lnTo>
                  <a:lnTo>
                    <a:pt x="88" y="414"/>
                  </a:lnTo>
                  <a:lnTo>
                    <a:pt x="70" y="416"/>
                  </a:lnTo>
                  <a:lnTo>
                    <a:pt x="52" y="414"/>
                  </a:lnTo>
                  <a:lnTo>
                    <a:pt x="35" y="407"/>
                  </a:lnTo>
                  <a:lnTo>
                    <a:pt x="21" y="396"/>
                  </a:lnTo>
                  <a:lnTo>
                    <a:pt x="10" y="382"/>
                  </a:lnTo>
                  <a:lnTo>
                    <a:pt x="3" y="366"/>
                  </a:lnTo>
                  <a:lnTo>
                    <a:pt x="0" y="347"/>
                  </a:lnTo>
                  <a:lnTo>
                    <a:pt x="1" y="346"/>
                  </a:lnTo>
                  <a:lnTo>
                    <a:pt x="1" y="335"/>
                  </a:lnTo>
                  <a:lnTo>
                    <a:pt x="1" y="319"/>
                  </a:lnTo>
                  <a:lnTo>
                    <a:pt x="3" y="298"/>
                  </a:lnTo>
                  <a:lnTo>
                    <a:pt x="6" y="274"/>
                  </a:lnTo>
                  <a:lnTo>
                    <a:pt x="12" y="247"/>
                  </a:lnTo>
                  <a:lnTo>
                    <a:pt x="20" y="218"/>
                  </a:lnTo>
                  <a:lnTo>
                    <a:pt x="33" y="188"/>
                  </a:lnTo>
                  <a:lnTo>
                    <a:pt x="48" y="157"/>
                  </a:lnTo>
                  <a:lnTo>
                    <a:pt x="67" y="127"/>
                  </a:lnTo>
                  <a:lnTo>
                    <a:pt x="91" y="98"/>
                  </a:lnTo>
                  <a:lnTo>
                    <a:pt x="119" y="72"/>
                  </a:lnTo>
                  <a:lnTo>
                    <a:pt x="150" y="49"/>
                  </a:lnTo>
                  <a:lnTo>
                    <a:pt x="184" y="32"/>
                  </a:lnTo>
                  <a:lnTo>
                    <a:pt x="220" y="18"/>
                  </a:lnTo>
                  <a:lnTo>
                    <a:pt x="261" y="8"/>
                  </a:lnTo>
                  <a:lnTo>
                    <a:pt x="303" y="2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40"/>
            <p:cNvSpPr>
              <a:spLocks noEditPoints="1"/>
            </p:cNvSpPr>
            <p:nvPr/>
          </p:nvSpPr>
          <p:spPr bwMode="auto">
            <a:xfrm>
              <a:off x="5300663" y="4271963"/>
              <a:ext cx="587375" cy="477837"/>
            </a:xfrm>
            <a:custGeom>
              <a:avLst/>
              <a:gdLst>
                <a:gd name="T0" fmla="*/ 3053 w 3330"/>
                <a:gd name="T1" fmla="*/ 2570 h 2709"/>
                <a:gd name="T2" fmla="*/ 278 w 3330"/>
                <a:gd name="T3" fmla="*/ 2500 h 2709"/>
                <a:gd name="T4" fmla="*/ 555 w 3330"/>
                <a:gd name="T5" fmla="*/ 2535 h 2709"/>
                <a:gd name="T6" fmla="*/ 555 w 3330"/>
                <a:gd name="T7" fmla="*/ 2500 h 2709"/>
                <a:gd name="T8" fmla="*/ 347 w 3330"/>
                <a:gd name="T9" fmla="*/ 2153 h 2709"/>
                <a:gd name="T10" fmla="*/ 347 w 3330"/>
                <a:gd name="T11" fmla="*/ 486 h 2709"/>
                <a:gd name="T12" fmla="*/ 3090 w 3330"/>
                <a:gd name="T13" fmla="*/ 358 h 2709"/>
                <a:gd name="T14" fmla="*/ 3119 w 3330"/>
                <a:gd name="T15" fmla="*/ 399 h 2709"/>
                <a:gd name="T16" fmla="*/ 3119 w 3330"/>
                <a:gd name="T17" fmla="*/ 2240 h 2709"/>
                <a:gd name="T18" fmla="*/ 3090 w 3330"/>
                <a:gd name="T19" fmla="*/ 2281 h 2709"/>
                <a:gd name="T20" fmla="*/ 3191 w 3330"/>
                <a:gd name="T21" fmla="*/ 2361 h 2709"/>
                <a:gd name="T22" fmla="*/ 139 w 3330"/>
                <a:gd name="T23" fmla="*/ 278 h 2709"/>
                <a:gd name="T24" fmla="*/ 1664 w 3330"/>
                <a:gd name="T25" fmla="*/ 2292 h 2709"/>
                <a:gd name="T26" fmla="*/ 242 w 3330"/>
                <a:gd name="T27" fmla="*/ 2283 h 2709"/>
                <a:gd name="T28" fmla="*/ 211 w 3330"/>
                <a:gd name="T29" fmla="*/ 2241 h 2709"/>
                <a:gd name="T30" fmla="*/ 211 w 3330"/>
                <a:gd name="T31" fmla="*/ 398 h 2709"/>
                <a:gd name="T32" fmla="*/ 242 w 3330"/>
                <a:gd name="T33" fmla="*/ 357 h 2709"/>
                <a:gd name="T34" fmla="*/ 1664 w 3330"/>
                <a:gd name="T35" fmla="*/ 347 h 2709"/>
                <a:gd name="T36" fmla="*/ 2081 w 3330"/>
                <a:gd name="T37" fmla="*/ 166 h 2709"/>
                <a:gd name="T38" fmla="*/ 2983 w 3330"/>
                <a:gd name="T39" fmla="*/ 467 h 2709"/>
                <a:gd name="T40" fmla="*/ 1803 w 3330"/>
                <a:gd name="T41" fmla="*/ 2500 h 2709"/>
                <a:gd name="T42" fmla="*/ 1803 w 3330"/>
                <a:gd name="T43" fmla="*/ 138 h 2709"/>
                <a:gd name="T44" fmla="*/ 2012 w 3330"/>
                <a:gd name="T45" fmla="*/ 0 h 2709"/>
                <a:gd name="T46" fmla="*/ 2025 w 3330"/>
                <a:gd name="T47" fmla="*/ 1 h 2709"/>
                <a:gd name="T48" fmla="*/ 2033 w 3330"/>
                <a:gd name="T49" fmla="*/ 3 h 2709"/>
                <a:gd name="T50" fmla="*/ 3260 w 3330"/>
                <a:gd name="T51" fmla="*/ 138 h 2709"/>
                <a:gd name="T52" fmla="*/ 3310 w 3330"/>
                <a:gd name="T53" fmla="*/ 159 h 2709"/>
                <a:gd name="T54" fmla="*/ 3330 w 3330"/>
                <a:gd name="T55" fmla="*/ 208 h 2709"/>
                <a:gd name="T56" fmla="*/ 3320 w 3330"/>
                <a:gd name="T57" fmla="*/ 2465 h 2709"/>
                <a:gd name="T58" fmla="*/ 3279 w 3330"/>
                <a:gd name="T59" fmla="*/ 2498 h 2709"/>
                <a:gd name="T60" fmla="*/ 3191 w 3330"/>
                <a:gd name="T61" fmla="*/ 2639 h 2709"/>
                <a:gd name="T62" fmla="*/ 3171 w 3330"/>
                <a:gd name="T63" fmla="*/ 2689 h 2709"/>
                <a:gd name="T64" fmla="*/ 3122 w 3330"/>
                <a:gd name="T65" fmla="*/ 2709 h 2709"/>
                <a:gd name="T66" fmla="*/ 2670 w 3330"/>
                <a:gd name="T67" fmla="*/ 2699 h 2709"/>
                <a:gd name="T68" fmla="*/ 2639 w 3330"/>
                <a:gd name="T69" fmla="*/ 2657 h 2709"/>
                <a:gd name="T70" fmla="*/ 2439 w 3330"/>
                <a:gd name="T71" fmla="*/ 2500 h 2709"/>
                <a:gd name="T72" fmla="*/ 2030 w 3330"/>
                <a:gd name="T73" fmla="*/ 2636 h 2709"/>
                <a:gd name="T74" fmla="*/ 2020 w 3330"/>
                <a:gd name="T75" fmla="*/ 2638 h 2709"/>
                <a:gd name="T76" fmla="*/ 1735 w 3330"/>
                <a:gd name="T77" fmla="*/ 2639 h 2709"/>
                <a:gd name="T78" fmla="*/ 1685 w 3330"/>
                <a:gd name="T79" fmla="*/ 2619 h 2709"/>
                <a:gd name="T80" fmla="*/ 1664 w 3330"/>
                <a:gd name="T81" fmla="*/ 2570 h 2709"/>
                <a:gd name="T82" fmla="*/ 693 w 3330"/>
                <a:gd name="T83" fmla="*/ 2639 h 2709"/>
                <a:gd name="T84" fmla="*/ 673 w 3330"/>
                <a:gd name="T85" fmla="*/ 2689 h 2709"/>
                <a:gd name="T86" fmla="*/ 625 w 3330"/>
                <a:gd name="T87" fmla="*/ 2709 h 2709"/>
                <a:gd name="T88" fmla="*/ 174 w 3330"/>
                <a:gd name="T89" fmla="*/ 2699 h 2709"/>
                <a:gd name="T90" fmla="*/ 141 w 3330"/>
                <a:gd name="T91" fmla="*/ 2657 h 2709"/>
                <a:gd name="T92" fmla="*/ 70 w 3330"/>
                <a:gd name="T93" fmla="*/ 2500 h 2709"/>
                <a:gd name="T94" fmla="*/ 20 w 3330"/>
                <a:gd name="T95" fmla="*/ 2480 h 2709"/>
                <a:gd name="T96" fmla="*/ 0 w 3330"/>
                <a:gd name="T97" fmla="*/ 2431 h 2709"/>
                <a:gd name="T98" fmla="*/ 9 w 3330"/>
                <a:gd name="T99" fmla="*/ 173 h 2709"/>
                <a:gd name="T100" fmla="*/ 50 w 3330"/>
                <a:gd name="T101" fmla="*/ 141 h 2709"/>
                <a:gd name="T102" fmla="*/ 1664 w 3330"/>
                <a:gd name="T103" fmla="*/ 69 h 2709"/>
                <a:gd name="T104" fmla="*/ 1685 w 3330"/>
                <a:gd name="T105" fmla="*/ 20 h 2709"/>
                <a:gd name="T106" fmla="*/ 1735 w 3330"/>
                <a:gd name="T107" fmla="*/ 0 h 2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30" h="2709">
                  <a:moveTo>
                    <a:pt x="2775" y="2500"/>
                  </a:moveTo>
                  <a:lnTo>
                    <a:pt x="2775" y="2570"/>
                  </a:lnTo>
                  <a:lnTo>
                    <a:pt x="3053" y="2570"/>
                  </a:lnTo>
                  <a:lnTo>
                    <a:pt x="3053" y="2500"/>
                  </a:lnTo>
                  <a:lnTo>
                    <a:pt x="2775" y="2500"/>
                  </a:lnTo>
                  <a:close/>
                  <a:moveTo>
                    <a:pt x="278" y="2500"/>
                  </a:moveTo>
                  <a:lnTo>
                    <a:pt x="278" y="2570"/>
                  </a:lnTo>
                  <a:lnTo>
                    <a:pt x="555" y="2570"/>
                  </a:lnTo>
                  <a:lnTo>
                    <a:pt x="555" y="2535"/>
                  </a:lnTo>
                  <a:lnTo>
                    <a:pt x="555" y="2522"/>
                  </a:lnTo>
                  <a:lnTo>
                    <a:pt x="555" y="2511"/>
                  </a:lnTo>
                  <a:lnTo>
                    <a:pt x="555" y="2500"/>
                  </a:lnTo>
                  <a:lnTo>
                    <a:pt x="278" y="2500"/>
                  </a:lnTo>
                  <a:close/>
                  <a:moveTo>
                    <a:pt x="347" y="486"/>
                  </a:moveTo>
                  <a:lnTo>
                    <a:pt x="347" y="2153"/>
                  </a:lnTo>
                  <a:lnTo>
                    <a:pt x="1664" y="2153"/>
                  </a:lnTo>
                  <a:lnTo>
                    <a:pt x="1664" y="486"/>
                  </a:lnTo>
                  <a:lnTo>
                    <a:pt x="347" y="486"/>
                  </a:lnTo>
                  <a:close/>
                  <a:moveTo>
                    <a:pt x="2856" y="278"/>
                  </a:moveTo>
                  <a:lnTo>
                    <a:pt x="3075" y="351"/>
                  </a:lnTo>
                  <a:lnTo>
                    <a:pt x="3090" y="358"/>
                  </a:lnTo>
                  <a:lnTo>
                    <a:pt x="3103" y="369"/>
                  </a:lnTo>
                  <a:lnTo>
                    <a:pt x="3113" y="383"/>
                  </a:lnTo>
                  <a:lnTo>
                    <a:pt x="3119" y="399"/>
                  </a:lnTo>
                  <a:lnTo>
                    <a:pt x="3122" y="416"/>
                  </a:lnTo>
                  <a:lnTo>
                    <a:pt x="3122" y="2222"/>
                  </a:lnTo>
                  <a:lnTo>
                    <a:pt x="3119" y="2240"/>
                  </a:lnTo>
                  <a:lnTo>
                    <a:pt x="3113" y="2255"/>
                  </a:lnTo>
                  <a:lnTo>
                    <a:pt x="3103" y="2269"/>
                  </a:lnTo>
                  <a:lnTo>
                    <a:pt x="3090" y="2281"/>
                  </a:lnTo>
                  <a:lnTo>
                    <a:pt x="3075" y="2289"/>
                  </a:lnTo>
                  <a:lnTo>
                    <a:pt x="2856" y="2361"/>
                  </a:lnTo>
                  <a:lnTo>
                    <a:pt x="3191" y="2361"/>
                  </a:lnTo>
                  <a:lnTo>
                    <a:pt x="3191" y="278"/>
                  </a:lnTo>
                  <a:lnTo>
                    <a:pt x="2856" y="278"/>
                  </a:lnTo>
                  <a:close/>
                  <a:moveTo>
                    <a:pt x="139" y="278"/>
                  </a:moveTo>
                  <a:lnTo>
                    <a:pt x="139" y="2361"/>
                  </a:lnTo>
                  <a:lnTo>
                    <a:pt x="1664" y="2361"/>
                  </a:lnTo>
                  <a:lnTo>
                    <a:pt x="1664" y="2292"/>
                  </a:lnTo>
                  <a:lnTo>
                    <a:pt x="278" y="2292"/>
                  </a:lnTo>
                  <a:lnTo>
                    <a:pt x="259" y="2290"/>
                  </a:lnTo>
                  <a:lnTo>
                    <a:pt x="242" y="2283"/>
                  </a:lnTo>
                  <a:lnTo>
                    <a:pt x="228" y="2271"/>
                  </a:lnTo>
                  <a:lnTo>
                    <a:pt x="218" y="2257"/>
                  </a:lnTo>
                  <a:lnTo>
                    <a:pt x="211" y="2241"/>
                  </a:lnTo>
                  <a:lnTo>
                    <a:pt x="208" y="2222"/>
                  </a:lnTo>
                  <a:lnTo>
                    <a:pt x="208" y="416"/>
                  </a:lnTo>
                  <a:lnTo>
                    <a:pt x="211" y="398"/>
                  </a:lnTo>
                  <a:lnTo>
                    <a:pt x="218" y="381"/>
                  </a:lnTo>
                  <a:lnTo>
                    <a:pt x="228" y="367"/>
                  </a:lnTo>
                  <a:lnTo>
                    <a:pt x="242" y="357"/>
                  </a:lnTo>
                  <a:lnTo>
                    <a:pt x="259" y="350"/>
                  </a:lnTo>
                  <a:lnTo>
                    <a:pt x="278" y="347"/>
                  </a:lnTo>
                  <a:lnTo>
                    <a:pt x="1664" y="347"/>
                  </a:lnTo>
                  <a:lnTo>
                    <a:pt x="1664" y="278"/>
                  </a:lnTo>
                  <a:lnTo>
                    <a:pt x="139" y="278"/>
                  </a:lnTo>
                  <a:close/>
                  <a:moveTo>
                    <a:pt x="2081" y="166"/>
                  </a:moveTo>
                  <a:lnTo>
                    <a:pt x="2081" y="2474"/>
                  </a:lnTo>
                  <a:lnTo>
                    <a:pt x="2983" y="2172"/>
                  </a:lnTo>
                  <a:lnTo>
                    <a:pt x="2983" y="467"/>
                  </a:lnTo>
                  <a:lnTo>
                    <a:pt x="2081" y="166"/>
                  </a:lnTo>
                  <a:close/>
                  <a:moveTo>
                    <a:pt x="1803" y="138"/>
                  </a:moveTo>
                  <a:lnTo>
                    <a:pt x="1803" y="2500"/>
                  </a:lnTo>
                  <a:lnTo>
                    <a:pt x="1943" y="2500"/>
                  </a:lnTo>
                  <a:lnTo>
                    <a:pt x="1943" y="138"/>
                  </a:lnTo>
                  <a:lnTo>
                    <a:pt x="1803" y="138"/>
                  </a:lnTo>
                  <a:close/>
                  <a:moveTo>
                    <a:pt x="1735" y="0"/>
                  </a:moveTo>
                  <a:lnTo>
                    <a:pt x="2012" y="0"/>
                  </a:lnTo>
                  <a:lnTo>
                    <a:pt x="2012" y="0"/>
                  </a:lnTo>
                  <a:lnTo>
                    <a:pt x="2018" y="0"/>
                  </a:lnTo>
                  <a:lnTo>
                    <a:pt x="2020" y="0"/>
                  </a:lnTo>
                  <a:lnTo>
                    <a:pt x="2025" y="1"/>
                  </a:lnTo>
                  <a:lnTo>
                    <a:pt x="2026" y="1"/>
                  </a:lnTo>
                  <a:lnTo>
                    <a:pt x="2031" y="2"/>
                  </a:lnTo>
                  <a:lnTo>
                    <a:pt x="2033" y="3"/>
                  </a:lnTo>
                  <a:lnTo>
                    <a:pt x="2033" y="3"/>
                  </a:lnTo>
                  <a:lnTo>
                    <a:pt x="2439" y="138"/>
                  </a:lnTo>
                  <a:lnTo>
                    <a:pt x="3260" y="138"/>
                  </a:lnTo>
                  <a:lnTo>
                    <a:pt x="3279" y="141"/>
                  </a:lnTo>
                  <a:lnTo>
                    <a:pt x="3296" y="148"/>
                  </a:lnTo>
                  <a:lnTo>
                    <a:pt x="3310" y="159"/>
                  </a:lnTo>
                  <a:lnTo>
                    <a:pt x="3320" y="173"/>
                  </a:lnTo>
                  <a:lnTo>
                    <a:pt x="3327" y="190"/>
                  </a:lnTo>
                  <a:lnTo>
                    <a:pt x="3330" y="208"/>
                  </a:lnTo>
                  <a:lnTo>
                    <a:pt x="3330" y="2431"/>
                  </a:lnTo>
                  <a:lnTo>
                    <a:pt x="3327" y="2449"/>
                  </a:lnTo>
                  <a:lnTo>
                    <a:pt x="3320" y="2465"/>
                  </a:lnTo>
                  <a:lnTo>
                    <a:pt x="3310" y="2480"/>
                  </a:lnTo>
                  <a:lnTo>
                    <a:pt x="3296" y="2491"/>
                  </a:lnTo>
                  <a:lnTo>
                    <a:pt x="3279" y="2498"/>
                  </a:lnTo>
                  <a:lnTo>
                    <a:pt x="3260" y="2500"/>
                  </a:lnTo>
                  <a:lnTo>
                    <a:pt x="3191" y="2500"/>
                  </a:lnTo>
                  <a:lnTo>
                    <a:pt x="3191" y="2639"/>
                  </a:lnTo>
                  <a:lnTo>
                    <a:pt x="3189" y="2657"/>
                  </a:lnTo>
                  <a:lnTo>
                    <a:pt x="3182" y="2675"/>
                  </a:lnTo>
                  <a:lnTo>
                    <a:pt x="3171" y="2689"/>
                  </a:lnTo>
                  <a:lnTo>
                    <a:pt x="3156" y="2699"/>
                  </a:lnTo>
                  <a:lnTo>
                    <a:pt x="3140" y="2706"/>
                  </a:lnTo>
                  <a:lnTo>
                    <a:pt x="3122" y="2709"/>
                  </a:lnTo>
                  <a:lnTo>
                    <a:pt x="2705" y="2709"/>
                  </a:lnTo>
                  <a:lnTo>
                    <a:pt x="2687" y="2706"/>
                  </a:lnTo>
                  <a:lnTo>
                    <a:pt x="2670" y="2699"/>
                  </a:lnTo>
                  <a:lnTo>
                    <a:pt x="2657" y="2689"/>
                  </a:lnTo>
                  <a:lnTo>
                    <a:pt x="2646" y="2675"/>
                  </a:lnTo>
                  <a:lnTo>
                    <a:pt x="2639" y="2657"/>
                  </a:lnTo>
                  <a:lnTo>
                    <a:pt x="2636" y="2639"/>
                  </a:lnTo>
                  <a:lnTo>
                    <a:pt x="2636" y="2500"/>
                  </a:lnTo>
                  <a:lnTo>
                    <a:pt x="2439" y="2500"/>
                  </a:lnTo>
                  <a:lnTo>
                    <a:pt x="2033" y="2635"/>
                  </a:lnTo>
                  <a:lnTo>
                    <a:pt x="2033" y="2636"/>
                  </a:lnTo>
                  <a:lnTo>
                    <a:pt x="2030" y="2636"/>
                  </a:lnTo>
                  <a:lnTo>
                    <a:pt x="2027" y="2637"/>
                  </a:lnTo>
                  <a:lnTo>
                    <a:pt x="2024" y="2638"/>
                  </a:lnTo>
                  <a:lnTo>
                    <a:pt x="2020" y="2638"/>
                  </a:lnTo>
                  <a:lnTo>
                    <a:pt x="2018" y="2639"/>
                  </a:lnTo>
                  <a:lnTo>
                    <a:pt x="2012" y="2639"/>
                  </a:lnTo>
                  <a:lnTo>
                    <a:pt x="1735" y="2639"/>
                  </a:lnTo>
                  <a:lnTo>
                    <a:pt x="1715" y="2636"/>
                  </a:lnTo>
                  <a:lnTo>
                    <a:pt x="1699" y="2630"/>
                  </a:lnTo>
                  <a:lnTo>
                    <a:pt x="1685" y="2619"/>
                  </a:lnTo>
                  <a:lnTo>
                    <a:pt x="1674" y="2605"/>
                  </a:lnTo>
                  <a:lnTo>
                    <a:pt x="1667" y="2588"/>
                  </a:lnTo>
                  <a:lnTo>
                    <a:pt x="1664" y="2570"/>
                  </a:lnTo>
                  <a:lnTo>
                    <a:pt x="1664" y="2500"/>
                  </a:lnTo>
                  <a:lnTo>
                    <a:pt x="693" y="2500"/>
                  </a:lnTo>
                  <a:lnTo>
                    <a:pt x="693" y="2639"/>
                  </a:lnTo>
                  <a:lnTo>
                    <a:pt x="691" y="2657"/>
                  </a:lnTo>
                  <a:lnTo>
                    <a:pt x="684" y="2675"/>
                  </a:lnTo>
                  <a:lnTo>
                    <a:pt x="673" y="2689"/>
                  </a:lnTo>
                  <a:lnTo>
                    <a:pt x="659" y="2699"/>
                  </a:lnTo>
                  <a:lnTo>
                    <a:pt x="643" y="2706"/>
                  </a:lnTo>
                  <a:lnTo>
                    <a:pt x="625" y="2709"/>
                  </a:lnTo>
                  <a:lnTo>
                    <a:pt x="208" y="2709"/>
                  </a:lnTo>
                  <a:lnTo>
                    <a:pt x="190" y="2706"/>
                  </a:lnTo>
                  <a:lnTo>
                    <a:pt x="174" y="2699"/>
                  </a:lnTo>
                  <a:lnTo>
                    <a:pt x="159" y="2689"/>
                  </a:lnTo>
                  <a:lnTo>
                    <a:pt x="148" y="2675"/>
                  </a:lnTo>
                  <a:lnTo>
                    <a:pt x="141" y="2657"/>
                  </a:lnTo>
                  <a:lnTo>
                    <a:pt x="139" y="2639"/>
                  </a:lnTo>
                  <a:lnTo>
                    <a:pt x="139" y="2500"/>
                  </a:lnTo>
                  <a:lnTo>
                    <a:pt x="70" y="2500"/>
                  </a:lnTo>
                  <a:lnTo>
                    <a:pt x="50" y="2498"/>
                  </a:lnTo>
                  <a:lnTo>
                    <a:pt x="34" y="2491"/>
                  </a:lnTo>
                  <a:lnTo>
                    <a:pt x="20" y="2480"/>
                  </a:lnTo>
                  <a:lnTo>
                    <a:pt x="9" y="2465"/>
                  </a:lnTo>
                  <a:lnTo>
                    <a:pt x="2" y="2449"/>
                  </a:lnTo>
                  <a:lnTo>
                    <a:pt x="0" y="2431"/>
                  </a:lnTo>
                  <a:lnTo>
                    <a:pt x="0" y="208"/>
                  </a:lnTo>
                  <a:lnTo>
                    <a:pt x="2" y="190"/>
                  </a:lnTo>
                  <a:lnTo>
                    <a:pt x="9" y="173"/>
                  </a:lnTo>
                  <a:lnTo>
                    <a:pt x="20" y="159"/>
                  </a:lnTo>
                  <a:lnTo>
                    <a:pt x="34" y="148"/>
                  </a:lnTo>
                  <a:lnTo>
                    <a:pt x="50" y="141"/>
                  </a:lnTo>
                  <a:lnTo>
                    <a:pt x="70" y="138"/>
                  </a:lnTo>
                  <a:lnTo>
                    <a:pt x="1664" y="138"/>
                  </a:lnTo>
                  <a:lnTo>
                    <a:pt x="1664" y="69"/>
                  </a:lnTo>
                  <a:lnTo>
                    <a:pt x="1667" y="51"/>
                  </a:lnTo>
                  <a:lnTo>
                    <a:pt x="1674" y="34"/>
                  </a:lnTo>
                  <a:lnTo>
                    <a:pt x="1685" y="20"/>
                  </a:lnTo>
                  <a:lnTo>
                    <a:pt x="1699" y="9"/>
                  </a:lnTo>
                  <a:lnTo>
                    <a:pt x="1715" y="2"/>
                  </a:lnTo>
                  <a:lnTo>
                    <a:pt x="17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41"/>
            <p:cNvSpPr>
              <a:spLocks noEditPoints="1"/>
            </p:cNvSpPr>
            <p:nvPr/>
          </p:nvSpPr>
          <p:spPr bwMode="auto">
            <a:xfrm>
              <a:off x="5681663" y="4456113"/>
              <a:ext cx="73025" cy="98425"/>
            </a:xfrm>
            <a:custGeom>
              <a:avLst/>
              <a:gdLst>
                <a:gd name="T0" fmla="*/ 197 w 417"/>
                <a:gd name="T1" fmla="*/ 141 h 556"/>
                <a:gd name="T2" fmla="*/ 174 w 417"/>
                <a:gd name="T3" fmla="*/ 160 h 556"/>
                <a:gd name="T4" fmla="*/ 154 w 417"/>
                <a:gd name="T5" fmla="*/ 196 h 556"/>
                <a:gd name="T6" fmla="*/ 141 w 417"/>
                <a:gd name="T7" fmla="*/ 247 h 556"/>
                <a:gd name="T8" fmla="*/ 141 w 417"/>
                <a:gd name="T9" fmla="*/ 308 h 556"/>
                <a:gd name="T10" fmla="*/ 154 w 417"/>
                <a:gd name="T11" fmla="*/ 358 h 556"/>
                <a:gd name="T12" fmla="*/ 174 w 417"/>
                <a:gd name="T13" fmla="*/ 395 h 556"/>
                <a:gd name="T14" fmla="*/ 197 w 417"/>
                <a:gd name="T15" fmla="*/ 414 h 556"/>
                <a:gd name="T16" fmla="*/ 219 w 417"/>
                <a:gd name="T17" fmla="*/ 414 h 556"/>
                <a:gd name="T18" fmla="*/ 243 w 417"/>
                <a:gd name="T19" fmla="*/ 395 h 556"/>
                <a:gd name="T20" fmla="*/ 264 w 417"/>
                <a:gd name="T21" fmla="*/ 358 h 556"/>
                <a:gd name="T22" fmla="*/ 276 w 417"/>
                <a:gd name="T23" fmla="*/ 308 h 556"/>
                <a:gd name="T24" fmla="*/ 276 w 417"/>
                <a:gd name="T25" fmla="*/ 247 h 556"/>
                <a:gd name="T26" fmla="*/ 264 w 417"/>
                <a:gd name="T27" fmla="*/ 196 h 556"/>
                <a:gd name="T28" fmla="*/ 243 w 417"/>
                <a:gd name="T29" fmla="*/ 160 h 556"/>
                <a:gd name="T30" fmla="*/ 219 w 417"/>
                <a:gd name="T31" fmla="*/ 141 h 556"/>
                <a:gd name="T32" fmla="*/ 208 w 417"/>
                <a:gd name="T33" fmla="*/ 0 h 556"/>
                <a:gd name="T34" fmla="*/ 270 w 417"/>
                <a:gd name="T35" fmla="*/ 11 h 556"/>
                <a:gd name="T36" fmla="*/ 322 w 417"/>
                <a:gd name="T37" fmla="*/ 43 h 556"/>
                <a:gd name="T38" fmla="*/ 367 w 417"/>
                <a:gd name="T39" fmla="*/ 94 h 556"/>
                <a:gd name="T40" fmla="*/ 398 w 417"/>
                <a:gd name="T41" fmla="*/ 159 h 556"/>
                <a:gd name="T42" fmla="*/ 414 w 417"/>
                <a:gd name="T43" fmla="*/ 236 h 556"/>
                <a:gd name="T44" fmla="*/ 414 w 417"/>
                <a:gd name="T45" fmla="*/ 319 h 556"/>
                <a:gd name="T46" fmla="*/ 398 w 417"/>
                <a:gd name="T47" fmla="*/ 396 h 556"/>
                <a:gd name="T48" fmla="*/ 367 w 417"/>
                <a:gd name="T49" fmla="*/ 461 h 556"/>
                <a:gd name="T50" fmla="*/ 322 w 417"/>
                <a:gd name="T51" fmla="*/ 511 h 556"/>
                <a:gd name="T52" fmla="*/ 270 w 417"/>
                <a:gd name="T53" fmla="*/ 543 h 556"/>
                <a:gd name="T54" fmla="*/ 208 w 417"/>
                <a:gd name="T55" fmla="*/ 556 h 556"/>
                <a:gd name="T56" fmla="*/ 148 w 417"/>
                <a:gd name="T57" fmla="*/ 543 h 556"/>
                <a:gd name="T58" fmla="*/ 94 w 417"/>
                <a:gd name="T59" fmla="*/ 511 h 556"/>
                <a:gd name="T60" fmla="*/ 51 w 417"/>
                <a:gd name="T61" fmla="*/ 461 h 556"/>
                <a:gd name="T62" fmla="*/ 20 w 417"/>
                <a:gd name="T63" fmla="*/ 396 h 556"/>
                <a:gd name="T64" fmla="*/ 2 w 417"/>
                <a:gd name="T65" fmla="*/ 319 h 556"/>
                <a:gd name="T66" fmla="*/ 2 w 417"/>
                <a:gd name="T67" fmla="*/ 236 h 556"/>
                <a:gd name="T68" fmla="*/ 20 w 417"/>
                <a:gd name="T69" fmla="*/ 159 h 556"/>
                <a:gd name="T70" fmla="*/ 51 w 417"/>
                <a:gd name="T71" fmla="*/ 94 h 556"/>
                <a:gd name="T72" fmla="*/ 94 w 417"/>
                <a:gd name="T73" fmla="*/ 43 h 556"/>
                <a:gd name="T74" fmla="*/ 148 w 417"/>
                <a:gd name="T75" fmla="*/ 11 h 556"/>
                <a:gd name="T76" fmla="*/ 208 w 417"/>
                <a:gd name="T77" fmla="*/ 0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17" h="556">
                  <a:moveTo>
                    <a:pt x="208" y="138"/>
                  </a:moveTo>
                  <a:lnTo>
                    <a:pt x="197" y="141"/>
                  </a:lnTo>
                  <a:lnTo>
                    <a:pt x="186" y="148"/>
                  </a:lnTo>
                  <a:lnTo>
                    <a:pt x="174" y="160"/>
                  </a:lnTo>
                  <a:lnTo>
                    <a:pt x="163" y="177"/>
                  </a:lnTo>
                  <a:lnTo>
                    <a:pt x="154" y="196"/>
                  </a:lnTo>
                  <a:lnTo>
                    <a:pt x="146" y="220"/>
                  </a:lnTo>
                  <a:lnTo>
                    <a:pt x="141" y="247"/>
                  </a:lnTo>
                  <a:lnTo>
                    <a:pt x="140" y="278"/>
                  </a:lnTo>
                  <a:lnTo>
                    <a:pt x="141" y="308"/>
                  </a:lnTo>
                  <a:lnTo>
                    <a:pt x="146" y="335"/>
                  </a:lnTo>
                  <a:lnTo>
                    <a:pt x="154" y="358"/>
                  </a:lnTo>
                  <a:lnTo>
                    <a:pt x="163" y="379"/>
                  </a:lnTo>
                  <a:lnTo>
                    <a:pt x="174" y="395"/>
                  </a:lnTo>
                  <a:lnTo>
                    <a:pt x="186" y="407"/>
                  </a:lnTo>
                  <a:lnTo>
                    <a:pt x="197" y="414"/>
                  </a:lnTo>
                  <a:lnTo>
                    <a:pt x="208" y="416"/>
                  </a:lnTo>
                  <a:lnTo>
                    <a:pt x="219" y="414"/>
                  </a:lnTo>
                  <a:lnTo>
                    <a:pt x="232" y="407"/>
                  </a:lnTo>
                  <a:lnTo>
                    <a:pt x="243" y="395"/>
                  </a:lnTo>
                  <a:lnTo>
                    <a:pt x="254" y="379"/>
                  </a:lnTo>
                  <a:lnTo>
                    <a:pt x="264" y="358"/>
                  </a:lnTo>
                  <a:lnTo>
                    <a:pt x="271" y="335"/>
                  </a:lnTo>
                  <a:lnTo>
                    <a:pt x="276" y="308"/>
                  </a:lnTo>
                  <a:lnTo>
                    <a:pt x="278" y="278"/>
                  </a:lnTo>
                  <a:lnTo>
                    <a:pt x="276" y="247"/>
                  </a:lnTo>
                  <a:lnTo>
                    <a:pt x="271" y="220"/>
                  </a:lnTo>
                  <a:lnTo>
                    <a:pt x="264" y="196"/>
                  </a:lnTo>
                  <a:lnTo>
                    <a:pt x="254" y="177"/>
                  </a:lnTo>
                  <a:lnTo>
                    <a:pt x="243" y="160"/>
                  </a:lnTo>
                  <a:lnTo>
                    <a:pt x="232" y="148"/>
                  </a:lnTo>
                  <a:lnTo>
                    <a:pt x="219" y="141"/>
                  </a:lnTo>
                  <a:lnTo>
                    <a:pt x="208" y="138"/>
                  </a:lnTo>
                  <a:close/>
                  <a:moveTo>
                    <a:pt x="208" y="0"/>
                  </a:moveTo>
                  <a:lnTo>
                    <a:pt x="240" y="3"/>
                  </a:lnTo>
                  <a:lnTo>
                    <a:pt x="270" y="11"/>
                  </a:lnTo>
                  <a:lnTo>
                    <a:pt x="297" y="25"/>
                  </a:lnTo>
                  <a:lnTo>
                    <a:pt x="322" y="43"/>
                  </a:lnTo>
                  <a:lnTo>
                    <a:pt x="346" y="66"/>
                  </a:lnTo>
                  <a:lnTo>
                    <a:pt x="367" y="94"/>
                  </a:lnTo>
                  <a:lnTo>
                    <a:pt x="384" y="125"/>
                  </a:lnTo>
                  <a:lnTo>
                    <a:pt x="398" y="159"/>
                  </a:lnTo>
                  <a:lnTo>
                    <a:pt x="408" y="196"/>
                  </a:lnTo>
                  <a:lnTo>
                    <a:pt x="414" y="236"/>
                  </a:lnTo>
                  <a:lnTo>
                    <a:pt x="417" y="278"/>
                  </a:lnTo>
                  <a:lnTo>
                    <a:pt x="414" y="319"/>
                  </a:lnTo>
                  <a:lnTo>
                    <a:pt x="408" y="358"/>
                  </a:lnTo>
                  <a:lnTo>
                    <a:pt x="398" y="396"/>
                  </a:lnTo>
                  <a:lnTo>
                    <a:pt x="384" y="430"/>
                  </a:lnTo>
                  <a:lnTo>
                    <a:pt x="367" y="461"/>
                  </a:lnTo>
                  <a:lnTo>
                    <a:pt x="346" y="488"/>
                  </a:lnTo>
                  <a:lnTo>
                    <a:pt x="322" y="511"/>
                  </a:lnTo>
                  <a:lnTo>
                    <a:pt x="297" y="530"/>
                  </a:lnTo>
                  <a:lnTo>
                    <a:pt x="270" y="543"/>
                  </a:lnTo>
                  <a:lnTo>
                    <a:pt x="240" y="552"/>
                  </a:lnTo>
                  <a:lnTo>
                    <a:pt x="208" y="556"/>
                  </a:lnTo>
                  <a:lnTo>
                    <a:pt x="177" y="552"/>
                  </a:lnTo>
                  <a:lnTo>
                    <a:pt x="148" y="543"/>
                  </a:lnTo>
                  <a:lnTo>
                    <a:pt x="121" y="530"/>
                  </a:lnTo>
                  <a:lnTo>
                    <a:pt x="94" y="511"/>
                  </a:lnTo>
                  <a:lnTo>
                    <a:pt x="71" y="488"/>
                  </a:lnTo>
                  <a:lnTo>
                    <a:pt x="51" y="461"/>
                  </a:lnTo>
                  <a:lnTo>
                    <a:pt x="34" y="430"/>
                  </a:lnTo>
                  <a:lnTo>
                    <a:pt x="20" y="396"/>
                  </a:lnTo>
                  <a:lnTo>
                    <a:pt x="10" y="358"/>
                  </a:lnTo>
                  <a:lnTo>
                    <a:pt x="2" y="319"/>
                  </a:lnTo>
                  <a:lnTo>
                    <a:pt x="0" y="278"/>
                  </a:lnTo>
                  <a:lnTo>
                    <a:pt x="2" y="236"/>
                  </a:lnTo>
                  <a:lnTo>
                    <a:pt x="10" y="196"/>
                  </a:lnTo>
                  <a:lnTo>
                    <a:pt x="20" y="159"/>
                  </a:lnTo>
                  <a:lnTo>
                    <a:pt x="34" y="125"/>
                  </a:lnTo>
                  <a:lnTo>
                    <a:pt x="51" y="94"/>
                  </a:lnTo>
                  <a:lnTo>
                    <a:pt x="71" y="66"/>
                  </a:lnTo>
                  <a:lnTo>
                    <a:pt x="94" y="43"/>
                  </a:lnTo>
                  <a:lnTo>
                    <a:pt x="121" y="25"/>
                  </a:lnTo>
                  <a:lnTo>
                    <a:pt x="148" y="11"/>
                  </a:lnTo>
                  <a:lnTo>
                    <a:pt x="177" y="3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42"/>
            <p:cNvSpPr>
              <a:spLocks/>
            </p:cNvSpPr>
            <p:nvPr/>
          </p:nvSpPr>
          <p:spPr bwMode="auto">
            <a:xfrm>
              <a:off x="5472113" y="4578350"/>
              <a:ext cx="23813" cy="23812"/>
            </a:xfrm>
            <a:custGeom>
              <a:avLst/>
              <a:gdLst>
                <a:gd name="T0" fmla="*/ 68 w 138"/>
                <a:gd name="T1" fmla="*/ 0 h 139"/>
                <a:gd name="T2" fmla="*/ 88 w 138"/>
                <a:gd name="T3" fmla="*/ 3 h 139"/>
                <a:gd name="T4" fmla="*/ 104 w 138"/>
                <a:gd name="T5" fmla="*/ 10 h 139"/>
                <a:gd name="T6" fmla="*/ 118 w 138"/>
                <a:gd name="T7" fmla="*/ 20 h 139"/>
                <a:gd name="T8" fmla="*/ 129 w 138"/>
                <a:gd name="T9" fmla="*/ 34 h 139"/>
                <a:gd name="T10" fmla="*/ 136 w 138"/>
                <a:gd name="T11" fmla="*/ 51 h 139"/>
                <a:gd name="T12" fmla="*/ 138 w 138"/>
                <a:gd name="T13" fmla="*/ 70 h 139"/>
                <a:gd name="T14" fmla="*/ 136 w 138"/>
                <a:gd name="T15" fmla="*/ 88 h 139"/>
                <a:gd name="T16" fmla="*/ 129 w 138"/>
                <a:gd name="T17" fmla="*/ 105 h 139"/>
                <a:gd name="T18" fmla="*/ 118 w 138"/>
                <a:gd name="T19" fmla="*/ 119 h 139"/>
                <a:gd name="T20" fmla="*/ 104 w 138"/>
                <a:gd name="T21" fmla="*/ 129 h 139"/>
                <a:gd name="T22" fmla="*/ 88 w 138"/>
                <a:gd name="T23" fmla="*/ 136 h 139"/>
                <a:gd name="T24" fmla="*/ 68 w 138"/>
                <a:gd name="T25" fmla="*/ 139 h 139"/>
                <a:gd name="T26" fmla="*/ 50 w 138"/>
                <a:gd name="T27" fmla="*/ 136 h 139"/>
                <a:gd name="T28" fmla="*/ 34 w 138"/>
                <a:gd name="T29" fmla="*/ 129 h 139"/>
                <a:gd name="T30" fmla="*/ 20 w 138"/>
                <a:gd name="T31" fmla="*/ 119 h 139"/>
                <a:gd name="T32" fmla="*/ 9 w 138"/>
                <a:gd name="T33" fmla="*/ 105 h 139"/>
                <a:gd name="T34" fmla="*/ 2 w 138"/>
                <a:gd name="T35" fmla="*/ 88 h 139"/>
                <a:gd name="T36" fmla="*/ 0 w 138"/>
                <a:gd name="T37" fmla="*/ 70 h 139"/>
                <a:gd name="T38" fmla="*/ 2 w 138"/>
                <a:gd name="T39" fmla="*/ 51 h 139"/>
                <a:gd name="T40" fmla="*/ 9 w 138"/>
                <a:gd name="T41" fmla="*/ 34 h 139"/>
                <a:gd name="T42" fmla="*/ 20 w 138"/>
                <a:gd name="T43" fmla="*/ 20 h 139"/>
                <a:gd name="T44" fmla="*/ 34 w 138"/>
                <a:gd name="T45" fmla="*/ 10 h 139"/>
                <a:gd name="T46" fmla="*/ 50 w 138"/>
                <a:gd name="T47" fmla="*/ 3 h 139"/>
                <a:gd name="T48" fmla="*/ 68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68" y="0"/>
                  </a:moveTo>
                  <a:lnTo>
                    <a:pt x="88" y="3"/>
                  </a:lnTo>
                  <a:lnTo>
                    <a:pt x="104" y="10"/>
                  </a:lnTo>
                  <a:lnTo>
                    <a:pt x="118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8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8" y="119"/>
                  </a:lnTo>
                  <a:lnTo>
                    <a:pt x="104" y="129"/>
                  </a:lnTo>
                  <a:lnTo>
                    <a:pt x="88" y="136"/>
                  </a:lnTo>
                  <a:lnTo>
                    <a:pt x="68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49" name="Freeform 47"/>
          <p:cNvSpPr>
            <a:spLocks noEditPoints="1"/>
          </p:cNvSpPr>
          <p:nvPr/>
        </p:nvSpPr>
        <p:spPr bwMode="auto">
          <a:xfrm>
            <a:off x="9343257" y="3228517"/>
            <a:ext cx="585787" cy="585787"/>
          </a:xfrm>
          <a:custGeom>
            <a:avLst/>
            <a:gdLst>
              <a:gd name="T0" fmla="*/ 1632 w 3321"/>
              <a:gd name="T1" fmla="*/ 2355 h 3321"/>
              <a:gd name="T2" fmla="*/ 1522 w 3321"/>
              <a:gd name="T3" fmla="*/ 2491 h 3321"/>
              <a:gd name="T4" fmla="*/ 1758 w 3321"/>
              <a:gd name="T5" fmla="*/ 2393 h 3321"/>
              <a:gd name="T6" fmla="*/ 2565 w 3321"/>
              <a:gd name="T7" fmla="*/ 2082 h 3321"/>
              <a:gd name="T8" fmla="*/ 2837 w 3321"/>
              <a:gd name="T9" fmla="*/ 2214 h 3321"/>
              <a:gd name="T10" fmla="*/ 3109 w 3321"/>
              <a:gd name="T11" fmla="*/ 2082 h 3321"/>
              <a:gd name="T12" fmla="*/ 242 w 3321"/>
              <a:gd name="T13" fmla="*/ 2114 h 3321"/>
              <a:gd name="T14" fmla="*/ 530 w 3321"/>
              <a:gd name="T15" fmla="*/ 2211 h 3321"/>
              <a:gd name="T16" fmla="*/ 781 w 3321"/>
              <a:gd name="T17" fmla="*/ 2046 h 3321"/>
              <a:gd name="T18" fmla="*/ 484 w 3321"/>
              <a:gd name="T19" fmla="*/ 700 h 3321"/>
              <a:gd name="T20" fmla="*/ 1338 w 3321"/>
              <a:gd name="T21" fmla="*/ 776 h 3321"/>
              <a:gd name="T22" fmla="*/ 1925 w 3321"/>
              <a:gd name="T23" fmla="*/ 794 h 3321"/>
              <a:gd name="T24" fmla="*/ 2818 w 3321"/>
              <a:gd name="T25" fmla="*/ 418 h 3321"/>
              <a:gd name="T26" fmla="*/ 2777 w 3321"/>
              <a:gd name="T27" fmla="*/ 519 h 3321"/>
              <a:gd name="T28" fmla="*/ 2885 w 3321"/>
              <a:gd name="T29" fmla="*/ 533 h 3321"/>
              <a:gd name="T30" fmla="*/ 2871 w 3321"/>
              <a:gd name="T31" fmla="*/ 425 h 3321"/>
              <a:gd name="T32" fmla="*/ 425 w 3321"/>
              <a:gd name="T33" fmla="*/ 450 h 3321"/>
              <a:gd name="T34" fmla="*/ 466 w 3321"/>
              <a:gd name="T35" fmla="*/ 551 h 3321"/>
              <a:gd name="T36" fmla="*/ 554 w 3321"/>
              <a:gd name="T37" fmla="*/ 484 h 3321"/>
              <a:gd name="T38" fmla="*/ 1659 w 3321"/>
              <a:gd name="T39" fmla="*/ 139 h 3321"/>
              <a:gd name="T40" fmla="*/ 1591 w 3321"/>
              <a:gd name="T41" fmla="*/ 1107 h 3321"/>
              <a:gd name="T42" fmla="*/ 1679 w 3321"/>
              <a:gd name="T43" fmla="*/ 141 h 3321"/>
              <a:gd name="T44" fmla="*/ 1807 w 3321"/>
              <a:gd name="T45" fmla="*/ 61 h 3321"/>
              <a:gd name="T46" fmla="*/ 2641 w 3321"/>
              <a:gd name="T47" fmla="*/ 554 h 3321"/>
              <a:gd name="T48" fmla="*/ 2690 w 3321"/>
              <a:gd name="T49" fmla="*/ 338 h 3321"/>
              <a:gd name="T50" fmla="*/ 2902 w 3321"/>
              <a:gd name="T51" fmla="*/ 288 h 3321"/>
              <a:gd name="T52" fmla="*/ 3041 w 3321"/>
              <a:gd name="T53" fmla="*/ 451 h 3321"/>
              <a:gd name="T54" fmla="*/ 2965 w 3321"/>
              <a:gd name="T55" fmla="*/ 647 h 3321"/>
              <a:gd name="T56" fmla="*/ 3255 w 3321"/>
              <a:gd name="T57" fmla="*/ 2112 h 3321"/>
              <a:gd name="T58" fmla="*/ 2990 w 3321"/>
              <a:gd name="T59" fmla="*/ 2328 h 3321"/>
              <a:gd name="T60" fmla="*/ 2637 w 3321"/>
              <a:gd name="T61" fmla="*/ 2310 h 3321"/>
              <a:gd name="T62" fmla="*/ 2395 w 3321"/>
              <a:gd name="T63" fmla="*/ 2068 h 3321"/>
              <a:gd name="T64" fmla="*/ 2336 w 3321"/>
              <a:gd name="T65" fmla="*/ 739 h 3321"/>
              <a:gd name="T66" fmla="*/ 1868 w 3321"/>
              <a:gd name="T67" fmla="*/ 949 h 3321"/>
              <a:gd name="T68" fmla="*/ 1783 w 3321"/>
              <a:gd name="T69" fmla="*/ 1235 h 3321"/>
              <a:gd name="T70" fmla="*/ 1854 w 3321"/>
              <a:gd name="T71" fmla="*/ 2294 h 3321"/>
              <a:gd name="T72" fmla="*/ 1937 w 3321"/>
              <a:gd name="T73" fmla="*/ 2906 h 3321"/>
              <a:gd name="T74" fmla="*/ 2618 w 3321"/>
              <a:gd name="T75" fmla="*/ 2990 h 3321"/>
              <a:gd name="T76" fmla="*/ 2816 w 3321"/>
              <a:gd name="T77" fmla="*/ 3203 h 3321"/>
              <a:gd name="T78" fmla="*/ 2803 w 3321"/>
              <a:gd name="T79" fmla="*/ 3312 h 3321"/>
              <a:gd name="T80" fmla="*/ 494 w 3321"/>
              <a:gd name="T81" fmla="*/ 3287 h 3321"/>
              <a:gd name="T82" fmla="*/ 535 w 3321"/>
              <a:gd name="T83" fmla="*/ 3185 h 3321"/>
              <a:gd name="T84" fmla="*/ 733 w 3321"/>
              <a:gd name="T85" fmla="*/ 2947 h 3321"/>
              <a:gd name="T86" fmla="*/ 1386 w 3321"/>
              <a:gd name="T87" fmla="*/ 2453 h 3321"/>
              <a:gd name="T88" fmla="*/ 1524 w 3321"/>
              <a:gd name="T89" fmla="*/ 2250 h 3321"/>
              <a:gd name="T90" fmla="*/ 1493 w 3321"/>
              <a:gd name="T91" fmla="*/ 1205 h 3321"/>
              <a:gd name="T92" fmla="*/ 1307 w 3321"/>
              <a:gd name="T93" fmla="*/ 911 h 3321"/>
              <a:gd name="T94" fmla="*/ 626 w 3321"/>
              <a:gd name="T95" fmla="*/ 692 h 3321"/>
              <a:gd name="T96" fmla="*/ 926 w 3321"/>
              <a:gd name="T97" fmla="*/ 2068 h 3321"/>
              <a:gd name="T98" fmla="*/ 684 w 3321"/>
              <a:gd name="T99" fmla="*/ 2310 h 3321"/>
              <a:gd name="T100" fmla="*/ 331 w 3321"/>
              <a:gd name="T101" fmla="*/ 2328 h 3321"/>
              <a:gd name="T102" fmla="*/ 66 w 3321"/>
              <a:gd name="T103" fmla="*/ 2112 h 3321"/>
              <a:gd name="T104" fmla="*/ 333 w 3321"/>
              <a:gd name="T105" fmla="*/ 627 h 3321"/>
              <a:gd name="T106" fmla="*/ 287 w 3321"/>
              <a:gd name="T107" fmla="*/ 419 h 3321"/>
              <a:gd name="T108" fmla="*/ 451 w 3321"/>
              <a:gd name="T109" fmla="*/ 280 h 3321"/>
              <a:gd name="T110" fmla="*/ 652 w 3321"/>
              <a:gd name="T111" fmla="*/ 362 h 3321"/>
              <a:gd name="T112" fmla="*/ 1453 w 3321"/>
              <a:gd name="T113" fmla="*/ 554 h 3321"/>
              <a:gd name="T114" fmla="*/ 1538 w 3321"/>
              <a:gd name="T115" fmla="*/ 40 h 3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21" h="3321">
                <a:moveTo>
                  <a:pt x="830" y="3044"/>
                </a:moveTo>
                <a:lnTo>
                  <a:pt x="830" y="3183"/>
                </a:lnTo>
                <a:lnTo>
                  <a:pt x="2491" y="3183"/>
                </a:lnTo>
                <a:lnTo>
                  <a:pt x="2491" y="3044"/>
                </a:lnTo>
                <a:lnTo>
                  <a:pt x="830" y="3044"/>
                </a:lnTo>
                <a:close/>
                <a:moveTo>
                  <a:pt x="1659" y="2353"/>
                </a:moveTo>
                <a:lnTo>
                  <a:pt x="1632" y="2355"/>
                </a:lnTo>
                <a:lnTo>
                  <a:pt x="1606" y="2363"/>
                </a:lnTo>
                <a:lnTo>
                  <a:pt x="1583" y="2376"/>
                </a:lnTo>
                <a:lnTo>
                  <a:pt x="1563" y="2393"/>
                </a:lnTo>
                <a:lnTo>
                  <a:pt x="1546" y="2413"/>
                </a:lnTo>
                <a:lnTo>
                  <a:pt x="1533" y="2437"/>
                </a:lnTo>
                <a:lnTo>
                  <a:pt x="1525" y="2463"/>
                </a:lnTo>
                <a:lnTo>
                  <a:pt x="1522" y="2491"/>
                </a:lnTo>
                <a:lnTo>
                  <a:pt x="1522" y="2906"/>
                </a:lnTo>
                <a:lnTo>
                  <a:pt x="1798" y="2906"/>
                </a:lnTo>
                <a:lnTo>
                  <a:pt x="1798" y="2491"/>
                </a:lnTo>
                <a:lnTo>
                  <a:pt x="1796" y="2463"/>
                </a:lnTo>
                <a:lnTo>
                  <a:pt x="1788" y="2437"/>
                </a:lnTo>
                <a:lnTo>
                  <a:pt x="1775" y="2413"/>
                </a:lnTo>
                <a:lnTo>
                  <a:pt x="1758" y="2393"/>
                </a:lnTo>
                <a:lnTo>
                  <a:pt x="1738" y="2376"/>
                </a:lnTo>
                <a:lnTo>
                  <a:pt x="1714" y="2363"/>
                </a:lnTo>
                <a:lnTo>
                  <a:pt x="1689" y="2355"/>
                </a:lnTo>
                <a:lnTo>
                  <a:pt x="1659" y="2353"/>
                </a:lnTo>
                <a:close/>
                <a:moveTo>
                  <a:pt x="2520" y="2007"/>
                </a:moveTo>
                <a:lnTo>
                  <a:pt x="2540" y="2046"/>
                </a:lnTo>
                <a:lnTo>
                  <a:pt x="2565" y="2082"/>
                </a:lnTo>
                <a:lnTo>
                  <a:pt x="2594" y="2114"/>
                </a:lnTo>
                <a:lnTo>
                  <a:pt x="2627" y="2144"/>
                </a:lnTo>
                <a:lnTo>
                  <a:pt x="2664" y="2168"/>
                </a:lnTo>
                <a:lnTo>
                  <a:pt x="2703" y="2188"/>
                </a:lnTo>
                <a:lnTo>
                  <a:pt x="2745" y="2202"/>
                </a:lnTo>
                <a:lnTo>
                  <a:pt x="2790" y="2211"/>
                </a:lnTo>
                <a:lnTo>
                  <a:pt x="2837" y="2214"/>
                </a:lnTo>
                <a:lnTo>
                  <a:pt x="2883" y="2211"/>
                </a:lnTo>
                <a:lnTo>
                  <a:pt x="2928" y="2202"/>
                </a:lnTo>
                <a:lnTo>
                  <a:pt x="2970" y="2188"/>
                </a:lnTo>
                <a:lnTo>
                  <a:pt x="3009" y="2168"/>
                </a:lnTo>
                <a:lnTo>
                  <a:pt x="3046" y="2144"/>
                </a:lnTo>
                <a:lnTo>
                  <a:pt x="3079" y="2114"/>
                </a:lnTo>
                <a:lnTo>
                  <a:pt x="3109" y="2082"/>
                </a:lnTo>
                <a:lnTo>
                  <a:pt x="3133" y="2046"/>
                </a:lnTo>
                <a:lnTo>
                  <a:pt x="3154" y="2007"/>
                </a:lnTo>
                <a:lnTo>
                  <a:pt x="2520" y="2007"/>
                </a:lnTo>
                <a:close/>
                <a:moveTo>
                  <a:pt x="167" y="2007"/>
                </a:moveTo>
                <a:lnTo>
                  <a:pt x="187" y="2046"/>
                </a:lnTo>
                <a:lnTo>
                  <a:pt x="212" y="2082"/>
                </a:lnTo>
                <a:lnTo>
                  <a:pt x="242" y="2114"/>
                </a:lnTo>
                <a:lnTo>
                  <a:pt x="275" y="2144"/>
                </a:lnTo>
                <a:lnTo>
                  <a:pt x="311" y="2168"/>
                </a:lnTo>
                <a:lnTo>
                  <a:pt x="351" y="2188"/>
                </a:lnTo>
                <a:lnTo>
                  <a:pt x="393" y="2202"/>
                </a:lnTo>
                <a:lnTo>
                  <a:pt x="438" y="2211"/>
                </a:lnTo>
                <a:lnTo>
                  <a:pt x="484" y="2214"/>
                </a:lnTo>
                <a:lnTo>
                  <a:pt x="530" y="2211"/>
                </a:lnTo>
                <a:lnTo>
                  <a:pt x="576" y="2202"/>
                </a:lnTo>
                <a:lnTo>
                  <a:pt x="618" y="2188"/>
                </a:lnTo>
                <a:lnTo>
                  <a:pt x="657" y="2168"/>
                </a:lnTo>
                <a:lnTo>
                  <a:pt x="693" y="2144"/>
                </a:lnTo>
                <a:lnTo>
                  <a:pt x="727" y="2114"/>
                </a:lnTo>
                <a:lnTo>
                  <a:pt x="756" y="2082"/>
                </a:lnTo>
                <a:lnTo>
                  <a:pt x="781" y="2046"/>
                </a:lnTo>
                <a:lnTo>
                  <a:pt x="801" y="2007"/>
                </a:lnTo>
                <a:lnTo>
                  <a:pt x="167" y="2007"/>
                </a:lnTo>
                <a:close/>
                <a:moveTo>
                  <a:pt x="2837" y="700"/>
                </a:moveTo>
                <a:lnTo>
                  <a:pt x="2497" y="1868"/>
                </a:lnTo>
                <a:lnTo>
                  <a:pt x="3177" y="1868"/>
                </a:lnTo>
                <a:lnTo>
                  <a:pt x="2837" y="700"/>
                </a:lnTo>
                <a:close/>
                <a:moveTo>
                  <a:pt x="484" y="700"/>
                </a:moveTo>
                <a:lnTo>
                  <a:pt x="144" y="1868"/>
                </a:lnTo>
                <a:lnTo>
                  <a:pt x="824" y="1868"/>
                </a:lnTo>
                <a:lnTo>
                  <a:pt x="484" y="700"/>
                </a:lnTo>
                <a:close/>
                <a:moveTo>
                  <a:pt x="1161" y="692"/>
                </a:moveTo>
                <a:lnTo>
                  <a:pt x="1221" y="726"/>
                </a:lnTo>
                <a:lnTo>
                  <a:pt x="1283" y="755"/>
                </a:lnTo>
                <a:lnTo>
                  <a:pt x="1338" y="776"/>
                </a:lnTo>
                <a:lnTo>
                  <a:pt x="1396" y="794"/>
                </a:lnTo>
                <a:lnTo>
                  <a:pt x="1453" y="808"/>
                </a:lnTo>
                <a:lnTo>
                  <a:pt x="1453" y="692"/>
                </a:lnTo>
                <a:lnTo>
                  <a:pt x="1161" y="692"/>
                </a:lnTo>
                <a:close/>
                <a:moveTo>
                  <a:pt x="1868" y="692"/>
                </a:moveTo>
                <a:lnTo>
                  <a:pt x="1868" y="808"/>
                </a:lnTo>
                <a:lnTo>
                  <a:pt x="1925" y="794"/>
                </a:lnTo>
                <a:lnTo>
                  <a:pt x="1982" y="776"/>
                </a:lnTo>
                <a:lnTo>
                  <a:pt x="2038" y="755"/>
                </a:lnTo>
                <a:lnTo>
                  <a:pt x="2099" y="726"/>
                </a:lnTo>
                <a:lnTo>
                  <a:pt x="2160" y="692"/>
                </a:lnTo>
                <a:lnTo>
                  <a:pt x="1868" y="692"/>
                </a:lnTo>
                <a:close/>
                <a:moveTo>
                  <a:pt x="2837" y="416"/>
                </a:moveTo>
                <a:lnTo>
                  <a:pt x="2818" y="418"/>
                </a:lnTo>
                <a:lnTo>
                  <a:pt x="2802" y="425"/>
                </a:lnTo>
                <a:lnTo>
                  <a:pt x="2788" y="436"/>
                </a:lnTo>
                <a:lnTo>
                  <a:pt x="2777" y="450"/>
                </a:lnTo>
                <a:lnTo>
                  <a:pt x="2770" y="466"/>
                </a:lnTo>
                <a:lnTo>
                  <a:pt x="2768" y="484"/>
                </a:lnTo>
                <a:lnTo>
                  <a:pt x="2770" y="503"/>
                </a:lnTo>
                <a:lnTo>
                  <a:pt x="2777" y="519"/>
                </a:lnTo>
                <a:lnTo>
                  <a:pt x="2788" y="533"/>
                </a:lnTo>
                <a:lnTo>
                  <a:pt x="2802" y="544"/>
                </a:lnTo>
                <a:lnTo>
                  <a:pt x="2818" y="551"/>
                </a:lnTo>
                <a:lnTo>
                  <a:pt x="2837" y="554"/>
                </a:lnTo>
                <a:lnTo>
                  <a:pt x="2855" y="551"/>
                </a:lnTo>
                <a:lnTo>
                  <a:pt x="2871" y="544"/>
                </a:lnTo>
                <a:lnTo>
                  <a:pt x="2885" y="533"/>
                </a:lnTo>
                <a:lnTo>
                  <a:pt x="2896" y="519"/>
                </a:lnTo>
                <a:lnTo>
                  <a:pt x="2903" y="503"/>
                </a:lnTo>
                <a:lnTo>
                  <a:pt x="2905" y="484"/>
                </a:lnTo>
                <a:lnTo>
                  <a:pt x="2903" y="466"/>
                </a:lnTo>
                <a:lnTo>
                  <a:pt x="2896" y="450"/>
                </a:lnTo>
                <a:lnTo>
                  <a:pt x="2885" y="436"/>
                </a:lnTo>
                <a:lnTo>
                  <a:pt x="2871" y="425"/>
                </a:lnTo>
                <a:lnTo>
                  <a:pt x="2855" y="418"/>
                </a:lnTo>
                <a:lnTo>
                  <a:pt x="2837" y="416"/>
                </a:lnTo>
                <a:close/>
                <a:moveTo>
                  <a:pt x="484" y="416"/>
                </a:moveTo>
                <a:lnTo>
                  <a:pt x="466" y="418"/>
                </a:lnTo>
                <a:lnTo>
                  <a:pt x="450" y="425"/>
                </a:lnTo>
                <a:lnTo>
                  <a:pt x="436" y="436"/>
                </a:lnTo>
                <a:lnTo>
                  <a:pt x="425" y="450"/>
                </a:lnTo>
                <a:lnTo>
                  <a:pt x="418" y="466"/>
                </a:lnTo>
                <a:lnTo>
                  <a:pt x="415" y="484"/>
                </a:lnTo>
                <a:lnTo>
                  <a:pt x="418" y="503"/>
                </a:lnTo>
                <a:lnTo>
                  <a:pt x="425" y="519"/>
                </a:lnTo>
                <a:lnTo>
                  <a:pt x="436" y="533"/>
                </a:lnTo>
                <a:lnTo>
                  <a:pt x="450" y="544"/>
                </a:lnTo>
                <a:lnTo>
                  <a:pt x="466" y="551"/>
                </a:lnTo>
                <a:lnTo>
                  <a:pt x="484" y="554"/>
                </a:lnTo>
                <a:lnTo>
                  <a:pt x="502" y="551"/>
                </a:lnTo>
                <a:lnTo>
                  <a:pt x="519" y="544"/>
                </a:lnTo>
                <a:lnTo>
                  <a:pt x="533" y="533"/>
                </a:lnTo>
                <a:lnTo>
                  <a:pt x="544" y="519"/>
                </a:lnTo>
                <a:lnTo>
                  <a:pt x="550" y="503"/>
                </a:lnTo>
                <a:lnTo>
                  <a:pt x="554" y="484"/>
                </a:lnTo>
                <a:lnTo>
                  <a:pt x="550" y="466"/>
                </a:lnTo>
                <a:lnTo>
                  <a:pt x="544" y="450"/>
                </a:lnTo>
                <a:lnTo>
                  <a:pt x="533" y="436"/>
                </a:lnTo>
                <a:lnTo>
                  <a:pt x="519" y="425"/>
                </a:lnTo>
                <a:lnTo>
                  <a:pt x="502" y="418"/>
                </a:lnTo>
                <a:lnTo>
                  <a:pt x="484" y="416"/>
                </a:lnTo>
                <a:close/>
                <a:moveTo>
                  <a:pt x="1659" y="139"/>
                </a:moveTo>
                <a:lnTo>
                  <a:pt x="1642" y="141"/>
                </a:lnTo>
                <a:lnTo>
                  <a:pt x="1625" y="148"/>
                </a:lnTo>
                <a:lnTo>
                  <a:pt x="1611" y="159"/>
                </a:lnTo>
                <a:lnTo>
                  <a:pt x="1601" y="173"/>
                </a:lnTo>
                <a:lnTo>
                  <a:pt x="1594" y="189"/>
                </a:lnTo>
                <a:lnTo>
                  <a:pt x="1591" y="207"/>
                </a:lnTo>
                <a:lnTo>
                  <a:pt x="1591" y="1107"/>
                </a:lnTo>
                <a:lnTo>
                  <a:pt x="1730" y="1107"/>
                </a:lnTo>
                <a:lnTo>
                  <a:pt x="1730" y="207"/>
                </a:lnTo>
                <a:lnTo>
                  <a:pt x="1727" y="189"/>
                </a:lnTo>
                <a:lnTo>
                  <a:pt x="1720" y="173"/>
                </a:lnTo>
                <a:lnTo>
                  <a:pt x="1709" y="159"/>
                </a:lnTo>
                <a:lnTo>
                  <a:pt x="1696" y="148"/>
                </a:lnTo>
                <a:lnTo>
                  <a:pt x="1679" y="141"/>
                </a:lnTo>
                <a:lnTo>
                  <a:pt x="1659" y="139"/>
                </a:lnTo>
                <a:close/>
                <a:moveTo>
                  <a:pt x="1659" y="0"/>
                </a:moveTo>
                <a:lnTo>
                  <a:pt x="1694" y="3"/>
                </a:lnTo>
                <a:lnTo>
                  <a:pt x="1726" y="11"/>
                </a:lnTo>
                <a:lnTo>
                  <a:pt x="1756" y="23"/>
                </a:lnTo>
                <a:lnTo>
                  <a:pt x="1783" y="40"/>
                </a:lnTo>
                <a:lnTo>
                  <a:pt x="1807" y="61"/>
                </a:lnTo>
                <a:lnTo>
                  <a:pt x="1828" y="86"/>
                </a:lnTo>
                <a:lnTo>
                  <a:pt x="1845" y="113"/>
                </a:lnTo>
                <a:lnTo>
                  <a:pt x="1858" y="142"/>
                </a:lnTo>
                <a:lnTo>
                  <a:pt x="1865" y="174"/>
                </a:lnTo>
                <a:lnTo>
                  <a:pt x="1868" y="207"/>
                </a:lnTo>
                <a:lnTo>
                  <a:pt x="1868" y="554"/>
                </a:lnTo>
                <a:lnTo>
                  <a:pt x="2641" y="554"/>
                </a:lnTo>
                <a:lnTo>
                  <a:pt x="2632" y="520"/>
                </a:lnTo>
                <a:lnTo>
                  <a:pt x="2629" y="484"/>
                </a:lnTo>
                <a:lnTo>
                  <a:pt x="2632" y="451"/>
                </a:lnTo>
                <a:lnTo>
                  <a:pt x="2640" y="419"/>
                </a:lnTo>
                <a:lnTo>
                  <a:pt x="2652" y="389"/>
                </a:lnTo>
                <a:lnTo>
                  <a:pt x="2669" y="362"/>
                </a:lnTo>
                <a:lnTo>
                  <a:pt x="2690" y="338"/>
                </a:lnTo>
                <a:lnTo>
                  <a:pt x="2714" y="317"/>
                </a:lnTo>
                <a:lnTo>
                  <a:pt x="2741" y="300"/>
                </a:lnTo>
                <a:lnTo>
                  <a:pt x="2771" y="288"/>
                </a:lnTo>
                <a:lnTo>
                  <a:pt x="2803" y="280"/>
                </a:lnTo>
                <a:lnTo>
                  <a:pt x="2837" y="277"/>
                </a:lnTo>
                <a:lnTo>
                  <a:pt x="2870" y="280"/>
                </a:lnTo>
                <a:lnTo>
                  <a:pt x="2902" y="288"/>
                </a:lnTo>
                <a:lnTo>
                  <a:pt x="2932" y="300"/>
                </a:lnTo>
                <a:lnTo>
                  <a:pt x="2959" y="317"/>
                </a:lnTo>
                <a:lnTo>
                  <a:pt x="2983" y="338"/>
                </a:lnTo>
                <a:lnTo>
                  <a:pt x="3004" y="362"/>
                </a:lnTo>
                <a:lnTo>
                  <a:pt x="3021" y="389"/>
                </a:lnTo>
                <a:lnTo>
                  <a:pt x="3033" y="419"/>
                </a:lnTo>
                <a:lnTo>
                  <a:pt x="3041" y="451"/>
                </a:lnTo>
                <a:lnTo>
                  <a:pt x="3044" y="484"/>
                </a:lnTo>
                <a:lnTo>
                  <a:pt x="3041" y="517"/>
                </a:lnTo>
                <a:lnTo>
                  <a:pt x="3034" y="547"/>
                </a:lnTo>
                <a:lnTo>
                  <a:pt x="3023" y="577"/>
                </a:lnTo>
                <a:lnTo>
                  <a:pt x="3007" y="603"/>
                </a:lnTo>
                <a:lnTo>
                  <a:pt x="2988" y="627"/>
                </a:lnTo>
                <a:lnTo>
                  <a:pt x="2965" y="647"/>
                </a:lnTo>
                <a:lnTo>
                  <a:pt x="3321" y="1868"/>
                </a:lnTo>
                <a:lnTo>
                  <a:pt x="3321" y="1868"/>
                </a:lnTo>
                <a:lnTo>
                  <a:pt x="3318" y="1921"/>
                </a:lnTo>
                <a:lnTo>
                  <a:pt x="3310" y="1972"/>
                </a:lnTo>
                <a:lnTo>
                  <a:pt x="3296" y="2022"/>
                </a:lnTo>
                <a:lnTo>
                  <a:pt x="3278" y="2068"/>
                </a:lnTo>
                <a:lnTo>
                  <a:pt x="3255" y="2112"/>
                </a:lnTo>
                <a:lnTo>
                  <a:pt x="3227" y="2155"/>
                </a:lnTo>
                <a:lnTo>
                  <a:pt x="3196" y="2193"/>
                </a:lnTo>
                <a:lnTo>
                  <a:pt x="3161" y="2228"/>
                </a:lnTo>
                <a:lnTo>
                  <a:pt x="3123" y="2259"/>
                </a:lnTo>
                <a:lnTo>
                  <a:pt x="3080" y="2286"/>
                </a:lnTo>
                <a:lnTo>
                  <a:pt x="3036" y="2310"/>
                </a:lnTo>
                <a:lnTo>
                  <a:pt x="2990" y="2328"/>
                </a:lnTo>
                <a:lnTo>
                  <a:pt x="2941" y="2341"/>
                </a:lnTo>
                <a:lnTo>
                  <a:pt x="2889" y="2350"/>
                </a:lnTo>
                <a:lnTo>
                  <a:pt x="2837" y="2353"/>
                </a:lnTo>
                <a:lnTo>
                  <a:pt x="2784" y="2350"/>
                </a:lnTo>
                <a:lnTo>
                  <a:pt x="2732" y="2341"/>
                </a:lnTo>
                <a:lnTo>
                  <a:pt x="2683" y="2328"/>
                </a:lnTo>
                <a:lnTo>
                  <a:pt x="2637" y="2310"/>
                </a:lnTo>
                <a:lnTo>
                  <a:pt x="2592" y="2286"/>
                </a:lnTo>
                <a:lnTo>
                  <a:pt x="2550" y="2259"/>
                </a:lnTo>
                <a:lnTo>
                  <a:pt x="2512" y="2228"/>
                </a:lnTo>
                <a:lnTo>
                  <a:pt x="2477" y="2193"/>
                </a:lnTo>
                <a:lnTo>
                  <a:pt x="2445" y="2155"/>
                </a:lnTo>
                <a:lnTo>
                  <a:pt x="2418" y="2112"/>
                </a:lnTo>
                <a:lnTo>
                  <a:pt x="2395" y="2068"/>
                </a:lnTo>
                <a:lnTo>
                  <a:pt x="2377" y="2021"/>
                </a:lnTo>
                <a:lnTo>
                  <a:pt x="2363" y="1972"/>
                </a:lnTo>
                <a:lnTo>
                  <a:pt x="2355" y="1921"/>
                </a:lnTo>
                <a:lnTo>
                  <a:pt x="2352" y="1868"/>
                </a:lnTo>
                <a:lnTo>
                  <a:pt x="2695" y="692"/>
                </a:lnTo>
                <a:lnTo>
                  <a:pt x="2392" y="692"/>
                </a:lnTo>
                <a:lnTo>
                  <a:pt x="2336" y="739"/>
                </a:lnTo>
                <a:lnTo>
                  <a:pt x="2277" y="781"/>
                </a:lnTo>
                <a:lnTo>
                  <a:pt x="2215" y="820"/>
                </a:lnTo>
                <a:lnTo>
                  <a:pt x="2150" y="854"/>
                </a:lnTo>
                <a:lnTo>
                  <a:pt x="2083" y="886"/>
                </a:lnTo>
                <a:lnTo>
                  <a:pt x="2014" y="911"/>
                </a:lnTo>
                <a:lnTo>
                  <a:pt x="1941" y="933"/>
                </a:lnTo>
                <a:lnTo>
                  <a:pt x="1868" y="949"/>
                </a:lnTo>
                <a:lnTo>
                  <a:pt x="1868" y="1107"/>
                </a:lnTo>
                <a:lnTo>
                  <a:pt x="1865" y="1135"/>
                </a:lnTo>
                <a:lnTo>
                  <a:pt x="1857" y="1161"/>
                </a:lnTo>
                <a:lnTo>
                  <a:pt x="1845" y="1184"/>
                </a:lnTo>
                <a:lnTo>
                  <a:pt x="1828" y="1205"/>
                </a:lnTo>
                <a:lnTo>
                  <a:pt x="1807" y="1222"/>
                </a:lnTo>
                <a:lnTo>
                  <a:pt x="1783" y="1235"/>
                </a:lnTo>
                <a:lnTo>
                  <a:pt x="1757" y="1243"/>
                </a:lnTo>
                <a:lnTo>
                  <a:pt x="1730" y="1246"/>
                </a:lnTo>
                <a:lnTo>
                  <a:pt x="1730" y="2223"/>
                </a:lnTo>
                <a:lnTo>
                  <a:pt x="1764" y="2234"/>
                </a:lnTo>
                <a:lnTo>
                  <a:pt x="1797" y="2250"/>
                </a:lnTo>
                <a:lnTo>
                  <a:pt x="1827" y="2269"/>
                </a:lnTo>
                <a:lnTo>
                  <a:pt x="1854" y="2294"/>
                </a:lnTo>
                <a:lnTo>
                  <a:pt x="1878" y="2320"/>
                </a:lnTo>
                <a:lnTo>
                  <a:pt x="1898" y="2350"/>
                </a:lnTo>
                <a:lnTo>
                  <a:pt x="1915" y="2382"/>
                </a:lnTo>
                <a:lnTo>
                  <a:pt x="1927" y="2416"/>
                </a:lnTo>
                <a:lnTo>
                  <a:pt x="1934" y="2453"/>
                </a:lnTo>
                <a:lnTo>
                  <a:pt x="1937" y="2491"/>
                </a:lnTo>
                <a:lnTo>
                  <a:pt x="1937" y="2906"/>
                </a:lnTo>
                <a:lnTo>
                  <a:pt x="2491" y="2906"/>
                </a:lnTo>
                <a:lnTo>
                  <a:pt x="2519" y="2908"/>
                </a:lnTo>
                <a:lnTo>
                  <a:pt x="2544" y="2916"/>
                </a:lnTo>
                <a:lnTo>
                  <a:pt x="2568" y="2930"/>
                </a:lnTo>
                <a:lnTo>
                  <a:pt x="2588" y="2947"/>
                </a:lnTo>
                <a:lnTo>
                  <a:pt x="2605" y="2967"/>
                </a:lnTo>
                <a:lnTo>
                  <a:pt x="2618" y="2990"/>
                </a:lnTo>
                <a:lnTo>
                  <a:pt x="2627" y="3016"/>
                </a:lnTo>
                <a:lnTo>
                  <a:pt x="2629" y="3044"/>
                </a:lnTo>
                <a:lnTo>
                  <a:pt x="2629" y="3183"/>
                </a:lnTo>
                <a:lnTo>
                  <a:pt x="2768" y="3183"/>
                </a:lnTo>
                <a:lnTo>
                  <a:pt x="2786" y="3185"/>
                </a:lnTo>
                <a:lnTo>
                  <a:pt x="2803" y="3192"/>
                </a:lnTo>
                <a:lnTo>
                  <a:pt x="2816" y="3203"/>
                </a:lnTo>
                <a:lnTo>
                  <a:pt x="2827" y="3217"/>
                </a:lnTo>
                <a:lnTo>
                  <a:pt x="2834" y="3233"/>
                </a:lnTo>
                <a:lnTo>
                  <a:pt x="2837" y="3252"/>
                </a:lnTo>
                <a:lnTo>
                  <a:pt x="2834" y="3270"/>
                </a:lnTo>
                <a:lnTo>
                  <a:pt x="2827" y="3287"/>
                </a:lnTo>
                <a:lnTo>
                  <a:pt x="2816" y="3301"/>
                </a:lnTo>
                <a:lnTo>
                  <a:pt x="2803" y="3312"/>
                </a:lnTo>
                <a:lnTo>
                  <a:pt x="2786" y="3319"/>
                </a:lnTo>
                <a:lnTo>
                  <a:pt x="2768" y="3321"/>
                </a:lnTo>
                <a:lnTo>
                  <a:pt x="554" y="3321"/>
                </a:lnTo>
                <a:lnTo>
                  <a:pt x="535" y="3319"/>
                </a:lnTo>
                <a:lnTo>
                  <a:pt x="518" y="3312"/>
                </a:lnTo>
                <a:lnTo>
                  <a:pt x="504" y="3301"/>
                </a:lnTo>
                <a:lnTo>
                  <a:pt x="494" y="3287"/>
                </a:lnTo>
                <a:lnTo>
                  <a:pt x="487" y="3270"/>
                </a:lnTo>
                <a:lnTo>
                  <a:pt x="484" y="3252"/>
                </a:lnTo>
                <a:lnTo>
                  <a:pt x="487" y="3233"/>
                </a:lnTo>
                <a:lnTo>
                  <a:pt x="494" y="3217"/>
                </a:lnTo>
                <a:lnTo>
                  <a:pt x="504" y="3203"/>
                </a:lnTo>
                <a:lnTo>
                  <a:pt x="518" y="3192"/>
                </a:lnTo>
                <a:lnTo>
                  <a:pt x="535" y="3185"/>
                </a:lnTo>
                <a:lnTo>
                  <a:pt x="554" y="3183"/>
                </a:lnTo>
                <a:lnTo>
                  <a:pt x="691" y="3183"/>
                </a:lnTo>
                <a:lnTo>
                  <a:pt x="691" y="3044"/>
                </a:lnTo>
                <a:lnTo>
                  <a:pt x="694" y="3016"/>
                </a:lnTo>
                <a:lnTo>
                  <a:pt x="702" y="2990"/>
                </a:lnTo>
                <a:lnTo>
                  <a:pt x="716" y="2967"/>
                </a:lnTo>
                <a:lnTo>
                  <a:pt x="733" y="2947"/>
                </a:lnTo>
                <a:lnTo>
                  <a:pt x="753" y="2930"/>
                </a:lnTo>
                <a:lnTo>
                  <a:pt x="776" y="2916"/>
                </a:lnTo>
                <a:lnTo>
                  <a:pt x="802" y="2908"/>
                </a:lnTo>
                <a:lnTo>
                  <a:pt x="830" y="2906"/>
                </a:lnTo>
                <a:lnTo>
                  <a:pt x="1384" y="2906"/>
                </a:lnTo>
                <a:lnTo>
                  <a:pt x="1384" y="2491"/>
                </a:lnTo>
                <a:lnTo>
                  <a:pt x="1386" y="2453"/>
                </a:lnTo>
                <a:lnTo>
                  <a:pt x="1394" y="2416"/>
                </a:lnTo>
                <a:lnTo>
                  <a:pt x="1406" y="2382"/>
                </a:lnTo>
                <a:lnTo>
                  <a:pt x="1422" y="2350"/>
                </a:lnTo>
                <a:lnTo>
                  <a:pt x="1443" y="2320"/>
                </a:lnTo>
                <a:lnTo>
                  <a:pt x="1466" y="2294"/>
                </a:lnTo>
                <a:lnTo>
                  <a:pt x="1493" y="2269"/>
                </a:lnTo>
                <a:lnTo>
                  <a:pt x="1524" y="2250"/>
                </a:lnTo>
                <a:lnTo>
                  <a:pt x="1557" y="2234"/>
                </a:lnTo>
                <a:lnTo>
                  <a:pt x="1591" y="2223"/>
                </a:lnTo>
                <a:lnTo>
                  <a:pt x="1591" y="1246"/>
                </a:lnTo>
                <a:lnTo>
                  <a:pt x="1563" y="1243"/>
                </a:lnTo>
                <a:lnTo>
                  <a:pt x="1538" y="1235"/>
                </a:lnTo>
                <a:lnTo>
                  <a:pt x="1514" y="1222"/>
                </a:lnTo>
                <a:lnTo>
                  <a:pt x="1493" y="1205"/>
                </a:lnTo>
                <a:lnTo>
                  <a:pt x="1476" y="1184"/>
                </a:lnTo>
                <a:lnTo>
                  <a:pt x="1463" y="1161"/>
                </a:lnTo>
                <a:lnTo>
                  <a:pt x="1455" y="1135"/>
                </a:lnTo>
                <a:lnTo>
                  <a:pt x="1453" y="1107"/>
                </a:lnTo>
                <a:lnTo>
                  <a:pt x="1453" y="949"/>
                </a:lnTo>
                <a:lnTo>
                  <a:pt x="1379" y="933"/>
                </a:lnTo>
                <a:lnTo>
                  <a:pt x="1307" y="911"/>
                </a:lnTo>
                <a:lnTo>
                  <a:pt x="1238" y="886"/>
                </a:lnTo>
                <a:lnTo>
                  <a:pt x="1170" y="854"/>
                </a:lnTo>
                <a:lnTo>
                  <a:pt x="1106" y="820"/>
                </a:lnTo>
                <a:lnTo>
                  <a:pt x="1044" y="781"/>
                </a:lnTo>
                <a:lnTo>
                  <a:pt x="984" y="739"/>
                </a:lnTo>
                <a:lnTo>
                  <a:pt x="928" y="692"/>
                </a:lnTo>
                <a:lnTo>
                  <a:pt x="626" y="692"/>
                </a:lnTo>
                <a:lnTo>
                  <a:pt x="968" y="1868"/>
                </a:lnTo>
                <a:lnTo>
                  <a:pt x="968" y="1868"/>
                </a:lnTo>
                <a:lnTo>
                  <a:pt x="968" y="1868"/>
                </a:lnTo>
                <a:lnTo>
                  <a:pt x="966" y="1921"/>
                </a:lnTo>
                <a:lnTo>
                  <a:pt x="957" y="1972"/>
                </a:lnTo>
                <a:lnTo>
                  <a:pt x="944" y="2022"/>
                </a:lnTo>
                <a:lnTo>
                  <a:pt x="926" y="2068"/>
                </a:lnTo>
                <a:lnTo>
                  <a:pt x="903" y="2112"/>
                </a:lnTo>
                <a:lnTo>
                  <a:pt x="876" y="2155"/>
                </a:lnTo>
                <a:lnTo>
                  <a:pt x="843" y="2193"/>
                </a:lnTo>
                <a:lnTo>
                  <a:pt x="809" y="2228"/>
                </a:lnTo>
                <a:lnTo>
                  <a:pt x="770" y="2259"/>
                </a:lnTo>
                <a:lnTo>
                  <a:pt x="729" y="2286"/>
                </a:lnTo>
                <a:lnTo>
                  <a:pt x="684" y="2310"/>
                </a:lnTo>
                <a:lnTo>
                  <a:pt x="637" y="2328"/>
                </a:lnTo>
                <a:lnTo>
                  <a:pt x="588" y="2341"/>
                </a:lnTo>
                <a:lnTo>
                  <a:pt x="537" y="2350"/>
                </a:lnTo>
                <a:lnTo>
                  <a:pt x="484" y="2353"/>
                </a:lnTo>
                <a:lnTo>
                  <a:pt x="432" y="2350"/>
                </a:lnTo>
                <a:lnTo>
                  <a:pt x="380" y="2341"/>
                </a:lnTo>
                <a:lnTo>
                  <a:pt x="331" y="2328"/>
                </a:lnTo>
                <a:lnTo>
                  <a:pt x="284" y="2310"/>
                </a:lnTo>
                <a:lnTo>
                  <a:pt x="240" y="2286"/>
                </a:lnTo>
                <a:lnTo>
                  <a:pt x="198" y="2259"/>
                </a:lnTo>
                <a:lnTo>
                  <a:pt x="160" y="2228"/>
                </a:lnTo>
                <a:lnTo>
                  <a:pt x="125" y="2193"/>
                </a:lnTo>
                <a:lnTo>
                  <a:pt x="94" y="2155"/>
                </a:lnTo>
                <a:lnTo>
                  <a:pt x="66" y="2112"/>
                </a:lnTo>
                <a:lnTo>
                  <a:pt x="43" y="2068"/>
                </a:lnTo>
                <a:lnTo>
                  <a:pt x="25" y="2021"/>
                </a:lnTo>
                <a:lnTo>
                  <a:pt x="11" y="1972"/>
                </a:lnTo>
                <a:lnTo>
                  <a:pt x="3" y="1921"/>
                </a:lnTo>
                <a:lnTo>
                  <a:pt x="0" y="1868"/>
                </a:lnTo>
                <a:lnTo>
                  <a:pt x="355" y="647"/>
                </a:lnTo>
                <a:lnTo>
                  <a:pt x="333" y="627"/>
                </a:lnTo>
                <a:lnTo>
                  <a:pt x="314" y="603"/>
                </a:lnTo>
                <a:lnTo>
                  <a:pt x="298" y="577"/>
                </a:lnTo>
                <a:lnTo>
                  <a:pt x="287" y="547"/>
                </a:lnTo>
                <a:lnTo>
                  <a:pt x="279" y="517"/>
                </a:lnTo>
                <a:lnTo>
                  <a:pt x="277" y="484"/>
                </a:lnTo>
                <a:lnTo>
                  <a:pt x="280" y="451"/>
                </a:lnTo>
                <a:lnTo>
                  <a:pt x="287" y="419"/>
                </a:lnTo>
                <a:lnTo>
                  <a:pt x="300" y="389"/>
                </a:lnTo>
                <a:lnTo>
                  <a:pt x="317" y="362"/>
                </a:lnTo>
                <a:lnTo>
                  <a:pt x="337" y="338"/>
                </a:lnTo>
                <a:lnTo>
                  <a:pt x="361" y="317"/>
                </a:lnTo>
                <a:lnTo>
                  <a:pt x="388" y="300"/>
                </a:lnTo>
                <a:lnTo>
                  <a:pt x="419" y="288"/>
                </a:lnTo>
                <a:lnTo>
                  <a:pt x="451" y="280"/>
                </a:lnTo>
                <a:lnTo>
                  <a:pt x="484" y="277"/>
                </a:lnTo>
                <a:lnTo>
                  <a:pt x="518" y="280"/>
                </a:lnTo>
                <a:lnTo>
                  <a:pt x="549" y="288"/>
                </a:lnTo>
                <a:lnTo>
                  <a:pt x="580" y="300"/>
                </a:lnTo>
                <a:lnTo>
                  <a:pt x="607" y="317"/>
                </a:lnTo>
                <a:lnTo>
                  <a:pt x="631" y="338"/>
                </a:lnTo>
                <a:lnTo>
                  <a:pt x="652" y="362"/>
                </a:lnTo>
                <a:lnTo>
                  <a:pt x="668" y="389"/>
                </a:lnTo>
                <a:lnTo>
                  <a:pt x="681" y="419"/>
                </a:lnTo>
                <a:lnTo>
                  <a:pt x="689" y="451"/>
                </a:lnTo>
                <a:lnTo>
                  <a:pt x="691" y="484"/>
                </a:lnTo>
                <a:lnTo>
                  <a:pt x="688" y="520"/>
                </a:lnTo>
                <a:lnTo>
                  <a:pt x="680" y="554"/>
                </a:lnTo>
                <a:lnTo>
                  <a:pt x="1453" y="554"/>
                </a:lnTo>
                <a:lnTo>
                  <a:pt x="1453" y="207"/>
                </a:lnTo>
                <a:lnTo>
                  <a:pt x="1455" y="174"/>
                </a:lnTo>
                <a:lnTo>
                  <a:pt x="1463" y="142"/>
                </a:lnTo>
                <a:lnTo>
                  <a:pt x="1476" y="113"/>
                </a:lnTo>
                <a:lnTo>
                  <a:pt x="1492" y="86"/>
                </a:lnTo>
                <a:lnTo>
                  <a:pt x="1514" y="61"/>
                </a:lnTo>
                <a:lnTo>
                  <a:pt x="1538" y="40"/>
                </a:lnTo>
                <a:lnTo>
                  <a:pt x="1565" y="23"/>
                </a:lnTo>
                <a:lnTo>
                  <a:pt x="1595" y="11"/>
                </a:lnTo>
                <a:lnTo>
                  <a:pt x="1626" y="3"/>
                </a:lnTo>
                <a:lnTo>
                  <a:pt x="165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50" name="Group 152"/>
          <p:cNvGrpSpPr/>
          <p:nvPr/>
        </p:nvGrpSpPr>
        <p:grpSpPr>
          <a:xfrm>
            <a:off x="10278750" y="3228517"/>
            <a:ext cx="585788" cy="585787"/>
            <a:chOff x="7216775" y="4217988"/>
            <a:chExt cx="585788" cy="585787"/>
          </a:xfrm>
          <a:solidFill>
            <a:srgbClr val="000000"/>
          </a:solidFill>
        </p:grpSpPr>
        <p:sp>
          <p:nvSpPr>
            <p:cNvPr id="551" name="Freeform 52"/>
            <p:cNvSpPr>
              <a:spLocks noEditPoints="1"/>
            </p:cNvSpPr>
            <p:nvPr/>
          </p:nvSpPr>
          <p:spPr bwMode="auto">
            <a:xfrm>
              <a:off x="7216775" y="4217988"/>
              <a:ext cx="585788" cy="585787"/>
            </a:xfrm>
            <a:custGeom>
              <a:avLst/>
              <a:gdLst>
                <a:gd name="T0" fmla="*/ 2390 w 3321"/>
                <a:gd name="T1" fmla="*/ 2843 h 3321"/>
                <a:gd name="T2" fmla="*/ 3099 w 3321"/>
                <a:gd name="T3" fmla="*/ 2939 h 3321"/>
                <a:gd name="T4" fmla="*/ 2884 w 3321"/>
                <a:gd name="T5" fmla="*/ 2759 h 3321"/>
                <a:gd name="T6" fmla="*/ 2562 w 3321"/>
                <a:gd name="T7" fmla="*/ 2629 h 3321"/>
                <a:gd name="T8" fmla="*/ 590 w 3321"/>
                <a:gd name="T9" fmla="*/ 2703 h 3321"/>
                <a:gd name="T10" fmla="*/ 291 w 3321"/>
                <a:gd name="T11" fmla="*/ 2828 h 3321"/>
                <a:gd name="T12" fmla="*/ 972 w 3321"/>
                <a:gd name="T13" fmla="*/ 2900 h 3321"/>
                <a:gd name="T14" fmla="*/ 1859 w 3321"/>
                <a:gd name="T15" fmla="*/ 3045 h 3321"/>
                <a:gd name="T16" fmla="*/ 2240 w 3321"/>
                <a:gd name="T17" fmla="*/ 2370 h 3321"/>
                <a:gd name="T18" fmla="*/ 1088 w 3321"/>
                <a:gd name="T19" fmla="*/ 2809 h 3321"/>
                <a:gd name="T20" fmla="*/ 1878 w 3321"/>
                <a:gd name="T21" fmla="*/ 2438 h 3321"/>
                <a:gd name="T22" fmla="*/ 1478 w 3321"/>
                <a:gd name="T23" fmla="*/ 2455 h 3321"/>
                <a:gd name="T24" fmla="*/ 1624 w 3321"/>
                <a:gd name="T25" fmla="*/ 2512 h 3321"/>
                <a:gd name="T26" fmla="*/ 1671 w 3321"/>
                <a:gd name="T27" fmla="*/ 2499 h 3321"/>
                <a:gd name="T28" fmla="*/ 1914 w 3321"/>
                <a:gd name="T29" fmla="*/ 2667 h 3321"/>
                <a:gd name="T30" fmla="*/ 1090 w 3321"/>
                <a:gd name="T31" fmla="*/ 1934 h 3321"/>
                <a:gd name="T32" fmla="*/ 1526 w 3321"/>
                <a:gd name="T33" fmla="*/ 2325 h 3321"/>
                <a:gd name="T34" fmla="*/ 1834 w 3321"/>
                <a:gd name="T35" fmla="*/ 2307 h 3321"/>
                <a:gd name="T36" fmla="*/ 2274 w 3321"/>
                <a:gd name="T37" fmla="*/ 1866 h 3321"/>
                <a:gd name="T38" fmla="*/ 2159 w 3321"/>
                <a:gd name="T39" fmla="*/ 1484 h 3321"/>
                <a:gd name="T40" fmla="*/ 1254 w 3321"/>
                <a:gd name="T41" fmla="*/ 1497 h 3321"/>
                <a:gd name="T42" fmla="*/ 1570 w 3321"/>
                <a:gd name="T43" fmla="*/ 1383 h 3321"/>
                <a:gd name="T44" fmla="*/ 217 w 3321"/>
                <a:gd name="T45" fmla="*/ 1025 h 3321"/>
                <a:gd name="T46" fmla="*/ 601 w 3321"/>
                <a:gd name="T47" fmla="*/ 1205 h 3321"/>
                <a:gd name="T48" fmla="*/ 1397 w 3321"/>
                <a:gd name="T49" fmla="*/ 1357 h 3321"/>
                <a:gd name="T50" fmla="*/ 815 w 3321"/>
                <a:gd name="T51" fmla="*/ 1174 h 3321"/>
                <a:gd name="T52" fmla="*/ 765 w 3321"/>
                <a:gd name="T53" fmla="*/ 1072 h 3321"/>
                <a:gd name="T54" fmla="*/ 266 w 3321"/>
                <a:gd name="T55" fmla="*/ 1003 h 3321"/>
                <a:gd name="T56" fmla="*/ 2890 w 3321"/>
                <a:gd name="T57" fmla="*/ 1018 h 3321"/>
                <a:gd name="T58" fmla="*/ 2559 w 3321"/>
                <a:gd name="T59" fmla="*/ 1098 h 3321"/>
                <a:gd name="T60" fmla="*/ 2491 w 3321"/>
                <a:gd name="T61" fmla="*/ 1176 h 3321"/>
                <a:gd name="T62" fmla="*/ 1914 w 3321"/>
                <a:gd name="T63" fmla="*/ 1367 h 3321"/>
                <a:gd name="T64" fmla="*/ 2787 w 3321"/>
                <a:gd name="T65" fmla="*/ 1179 h 3321"/>
                <a:gd name="T66" fmla="*/ 3123 w 3321"/>
                <a:gd name="T67" fmla="*/ 1012 h 3321"/>
                <a:gd name="T68" fmla="*/ 1143 w 3321"/>
                <a:gd name="T69" fmla="*/ 232 h 3321"/>
                <a:gd name="T70" fmla="*/ 973 w 3321"/>
                <a:gd name="T71" fmla="*/ 718 h 3321"/>
                <a:gd name="T72" fmla="*/ 2404 w 3321"/>
                <a:gd name="T73" fmla="*/ 1003 h 3321"/>
                <a:gd name="T74" fmla="*/ 2301 w 3321"/>
                <a:gd name="T75" fmla="*/ 535 h 3321"/>
                <a:gd name="T76" fmla="*/ 2123 w 3321"/>
                <a:gd name="T77" fmla="*/ 163 h 3321"/>
                <a:gd name="T78" fmla="*/ 2174 w 3321"/>
                <a:gd name="T79" fmla="*/ 28 h 3321"/>
                <a:gd name="T80" fmla="*/ 2411 w 3321"/>
                <a:gd name="T81" fmla="*/ 425 h 3321"/>
                <a:gd name="T82" fmla="*/ 2603 w 3321"/>
                <a:gd name="T83" fmla="*/ 911 h 3321"/>
                <a:gd name="T84" fmla="*/ 3138 w 3321"/>
                <a:gd name="T85" fmla="*/ 862 h 3321"/>
                <a:gd name="T86" fmla="*/ 3312 w 3321"/>
                <a:gd name="T87" fmla="*/ 930 h 3321"/>
                <a:gd name="T88" fmla="*/ 3261 w 3321"/>
                <a:gd name="T89" fmla="*/ 1079 h 3321"/>
                <a:gd name="T90" fmla="*/ 2768 w 3321"/>
                <a:gd name="T91" fmla="*/ 1333 h 3321"/>
                <a:gd name="T92" fmla="*/ 2465 w 3321"/>
                <a:gd name="T93" fmla="*/ 1793 h 3321"/>
                <a:gd name="T94" fmla="*/ 2667 w 3321"/>
                <a:gd name="T95" fmla="*/ 2522 h 3321"/>
                <a:gd name="T96" fmla="*/ 2924 w 3321"/>
                <a:gd name="T97" fmla="*/ 2628 h 3321"/>
                <a:gd name="T98" fmla="*/ 3207 w 3321"/>
                <a:gd name="T99" fmla="*/ 2837 h 3321"/>
                <a:gd name="T100" fmla="*/ 85 w 3321"/>
                <a:gd name="T101" fmla="*/ 2917 h 3321"/>
                <a:gd name="T102" fmla="*/ 336 w 3321"/>
                <a:gd name="T103" fmla="*/ 2645 h 3321"/>
                <a:gd name="T104" fmla="*/ 609 w 3321"/>
                <a:gd name="T105" fmla="*/ 2541 h 3321"/>
                <a:gd name="T106" fmla="*/ 929 w 3321"/>
                <a:gd name="T107" fmla="*/ 1937 h 3321"/>
                <a:gd name="T108" fmla="*/ 651 w 3321"/>
                <a:gd name="T109" fmla="*/ 1367 h 3321"/>
                <a:gd name="T110" fmla="*/ 120 w 3321"/>
                <a:gd name="T111" fmla="*/ 1126 h 3321"/>
                <a:gd name="T112" fmla="*/ 1 w 3321"/>
                <a:gd name="T113" fmla="*/ 953 h 3321"/>
                <a:gd name="T114" fmla="*/ 123 w 3321"/>
                <a:gd name="T115" fmla="*/ 864 h 3321"/>
                <a:gd name="T116" fmla="*/ 580 w 3321"/>
                <a:gd name="T117" fmla="*/ 896 h 3321"/>
                <a:gd name="T118" fmla="*/ 867 w 3321"/>
                <a:gd name="T119" fmla="*/ 571 h 3321"/>
                <a:gd name="T120" fmla="*/ 1087 w 3321"/>
                <a:gd name="T121" fmla="*/ 78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21" h="3321">
                  <a:moveTo>
                    <a:pt x="1666" y="2654"/>
                  </a:moveTo>
                  <a:lnTo>
                    <a:pt x="1485" y="2788"/>
                  </a:lnTo>
                  <a:lnTo>
                    <a:pt x="1666" y="3106"/>
                  </a:lnTo>
                  <a:lnTo>
                    <a:pt x="1846" y="2788"/>
                  </a:lnTo>
                  <a:lnTo>
                    <a:pt x="1666" y="2654"/>
                  </a:lnTo>
                  <a:close/>
                  <a:moveTo>
                    <a:pt x="2503" y="2604"/>
                  </a:moveTo>
                  <a:lnTo>
                    <a:pt x="2361" y="2713"/>
                  </a:lnTo>
                  <a:lnTo>
                    <a:pt x="2388" y="2825"/>
                  </a:lnTo>
                  <a:lnTo>
                    <a:pt x="2390" y="2843"/>
                  </a:lnTo>
                  <a:lnTo>
                    <a:pt x="2388" y="2860"/>
                  </a:lnTo>
                  <a:lnTo>
                    <a:pt x="2381" y="2875"/>
                  </a:lnTo>
                  <a:lnTo>
                    <a:pt x="2371" y="2889"/>
                  </a:lnTo>
                  <a:lnTo>
                    <a:pt x="2358" y="2900"/>
                  </a:lnTo>
                  <a:lnTo>
                    <a:pt x="1900" y="3182"/>
                  </a:lnTo>
                  <a:lnTo>
                    <a:pt x="3108" y="3182"/>
                  </a:lnTo>
                  <a:lnTo>
                    <a:pt x="3108" y="3005"/>
                  </a:lnTo>
                  <a:lnTo>
                    <a:pt x="3106" y="2971"/>
                  </a:lnTo>
                  <a:lnTo>
                    <a:pt x="3099" y="2939"/>
                  </a:lnTo>
                  <a:lnTo>
                    <a:pt x="3088" y="2907"/>
                  </a:lnTo>
                  <a:lnTo>
                    <a:pt x="3071" y="2878"/>
                  </a:lnTo>
                  <a:lnTo>
                    <a:pt x="3052" y="2851"/>
                  </a:lnTo>
                  <a:lnTo>
                    <a:pt x="3030" y="2828"/>
                  </a:lnTo>
                  <a:lnTo>
                    <a:pt x="3004" y="2807"/>
                  </a:lnTo>
                  <a:lnTo>
                    <a:pt x="2976" y="2790"/>
                  </a:lnTo>
                  <a:lnTo>
                    <a:pt x="2944" y="2777"/>
                  </a:lnTo>
                  <a:lnTo>
                    <a:pt x="2937" y="2775"/>
                  </a:lnTo>
                  <a:lnTo>
                    <a:pt x="2884" y="2759"/>
                  </a:lnTo>
                  <a:lnTo>
                    <a:pt x="2838" y="2744"/>
                  </a:lnTo>
                  <a:lnTo>
                    <a:pt x="2798" y="2730"/>
                  </a:lnTo>
                  <a:lnTo>
                    <a:pt x="2762" y="2716"/>
                  </a:lnTo>
                  <a:lnTo>
                    <a:pt x="2731" y="2703"/>
                  </a:lnTo>
                  <a:lnTo>
                    <a:pt x="2703" y="2690"/>
                  </a:lnTo>
                  <a:lnTo>
                    <a:pt x="2678" y="2678"/>
                  </a:lnTo>
                  <a:lnTo>
                    <a:pt x="2647" y="2663"/>
                  </a:lnTo>
                  <a:lnTo>
                    <a:pt x="2618" y="2651"/>
                  </a:lnTo>
                  <a:lnTo>
                    <a:pt x="2562" y="2629"/>
                  </a:lnTo>
                  <a:lnTo>
                    <a:pt x="2503" y="2604"/>
                  </a:lnTo>
                  <a:close/>
                  <a:moveTo>
                    <a:pt x="823" y="2601"/>
                  </a:moveTo>
                  <a:lnTo>
                    <a:pt x="782" y="2620"/>
                  </a:lnTo>
                  <a:lnTo>
                    <a:pt x="742" y="2636"/>
                  </a:lnTo>
                  <a:lnTo>
                    <a:pt x="703" y="2651"/>
                  </a:lnTo>
                  <a:lnTo>
                    <a:pt x="674" y="2663"/>
                  </a:lnTo>
                  <a:lnTo>
                    <a:pt x="643" y="2678"/>
                  </a:lnTo>
                  <a:lnTo>
                    <a:pt x="618" y="2690"/>
                  </a:lnTo>
                  <a:lnTo>
                    <a:pt x="590" y="2703"/>
                  </a:lnTo>
                  <a:lnTo>
                    <a:pt x="559" y="2716"/>
                  </a:lnTo>
                  <a:lnTo>
                    <a:pt x="522" y="2730"/>
                  </a:lnTo>
                  <a:lnTo>
                    <a:pt x="482" y="2744"/>
                  </a:lnTo>
                  <a:lnTo>
                    <a:pt x="437" y="2759"/>
                  </a:lnTo>
                  <a:lnTo>
                    <a:pt x="384" y="2775"/>
                  </a:lnTo>
                  <a:lnTo>
                    <a:pt x="377" y="2777"/>
                  </a:lnTo>
                  <a:lnTo>
                    <a:pt x="345" y="2790"/>
                  </a:lnTo>
                  <a:lnTo>
                    <a:pt x="317" y="2807"/>
                  </a:lnTo>
                  <a:lnTo>
                    <a:pt x="291" y="2828"/>
                  </a:lnTo>
                  <a:lnTo>
                    <a:pt x="268" y="2851"/>
                  </a:lnTo>
                  <a:lnTo>
                    <a:pt x="249" y="2878"/>
                  </a:lnTo>
                  <a:lnTo>
                    <a:pt x="233" y="2907"/>
                  </a:lnTo>
                  <a:lnTo>
                    <a:pt x="222" y="2939"/>
                  </a:lnTo>
                  <a:lnTo>
                    <a:pt x="215" y="2971"/>
                  </a:lnTo>
                  <a:lnTo>
                    <a:pt x="212" y="3005"/>
                  </a:lnTo>
                  <a:lnTo>
                    <a:pt x="212" y="3182"/>
                  </a:lnTo>
                  <a:lnTo>
                    <a:pt x="1431" y="3182"/>
                  </a:lnTo>
                  <a:lnTo>
                    <a:pt x="972" y="2900"/>
                  </a:lnTo>
                  <a:lnTo>
                    <a:pt x="959" y="2889"/>
                  </a:lnTo>
                  <a:lnTo>
                    <a:pt x="949" y="2875"/>
                  </a:lnTo>
                  <a:lnTo>
                    <a:pt x="942" y="2860"/>
                  </a:lnTo>
                  <a:lnTo>
                    <a:pt x="940" y="2843"/>
                  </a:lnTo>
                  <a:lnTo>
                    <a:pt x="942" y="2825"/>
                  </a:lnTo>
                  <a:lnTo>
                    <a:pt x="969" y="2713"/>
                  </a:lnTo>
                  <a:lnTo>
                    <a:pt x="823" y="2601"/>
                  </a:lnTo>
                  <a:close/>
                  <a:moveTo>
                    <a:pt x="2240" y="2370"/>
                  </a:moveTo>
                  <a:lnTo>
                    <a:pt x="1859" y="3045"/>
                  </a:lnTo>
                  <a:lnTo>
                    <a:pt x="2242" y="2809"/>
                  </a:lnTo>
                  <a:lnTo>
                    <a:pt x="2216" y="2702"/>
                  </a:lnTo>
                  <a:lnTo>
                    <a:pt x="2214" y="2686"/>
                  </a:lnTo>
                  <a:lnTo>
                    <a:pt x="2216" y="2671"/>
                  </a:lnTo>
                  <a:lnTo>
                    <a:pt x="2221" y="2656"/>
                  </a:lnTo>
                  <a:lnTo>
                    <a:pt x="2229" y="2643"/>
                  </a:lnTo>
                  <a:lnTo>
                    <a:pt x="2241" y="2631"/>
                  </a:lnTo>
                  <a:lnTo>
                    <a:pt x="2389" y="2517"/>
                  </a:lnTo>
                  <a:lnTo>
                    <a:pt x="2240" y="2370"/>
                  </a:lnTo>
                  <a:close/>
                  <a:moveTo>
                    <a:pt x="1089" y="2370"/>
                  </a:moveTo>
                  <a:lnTo>
                    <a:pt x="941" y="2517"/>
                  </a:lnTo>
                  <a:lnTo>
                    <a:pt x="1089" y="2631"/>
                  </a:lnTo>
                  <a:lnTo>
                    <a:pt x="1100" y="2643"/>
                  </a:lnTo>
                  <a:lnTo>
                    <a:pt x="1109" y="2656"/>
                  </a:lnTo>
                  <a:lnTo>
                    <a:pt x="1114" y="2671"/>
                  </a:lnTo>
                  <a:lnTo>
                    <a:pt x="1116" y="2686"/>
                  </a:lnTo>
                  <a:lnTo>
                    <a:pt x="1114" y="2702"/>
                  </a:lnTo>
                  <a:lnTo>
                    <a:pt x="1088" y="2809"/>
                  </a:lnTo>
                  <a:lnTo>
                    <a:pt x="1472" y="3046"/>
                  </a:lnTo>
                  <a:lnTo>
                    <a:pt x="1089" y="2370"/>
                  </a:lnTo>
                  <a:close/>
                  <a:moveTo>
                    <a:pt x="2156" y="2239"/>
                  </a:moveTo>
                  <a:lnTo>
                    <a:pt x="2110" y="2280"/>
                  </a:lnTo>
                  <a:lnTo>
                    <a:pt x="2065" y="2320"/>
                  </a:lnTo>
                  <a:lnTo>
                    <a:pt x="2018" y="2355"/>
                  </a:lnTo>
                  <a:lnTo>
                    <a:pt x="1971" y="2386"/>
                  </a:lnTo>
                  <a:lnTo>
                    <a:pt x="1925" y="2414"/>
                  </a:lnTo>
                  <a:lnTo>
                    <a:pt x="1878" y="2438"/>
                  </a:lnTo>
                  <a:lnTo>
                    <a:pt x="1833" y="2459"/>
                  </a:lnTo>
                  <a:lnTo>
                    <a:pt x="1787" y="2475"/>
                  </a:lnTo>
                  <a:lnTo>
                    <a:pt x="1744" y="2487"/>
                  </a:lnTo>
                  <a:lnTo>
                    <a:pt x="1701" y="2494"/>
                  </a:lnTo>
                  <a:lnTo>
                    <a:pt x="1659" y="2496"/>
                  </a:lnTo>
                  <a:lnTo>
                    <a:pt x="1617" y="2494"/>
                  </a:lnTo>
                  <a:lnTo>
                    <a:pt x="1572" y="2486"/>
                  </a:lnTo>
                  <a:lnTo>
                    <a:pt x="1526" y="2473"/>
                  </a:lnTo>
                  <a:lnTo>
                    <a:pt x="1478" y="2455"/>
                  </a:lnTo>
                  <a:lnTo>
                    <a:pt x="1430" y="2432"/>
                  </a:lnTo>
                  <a:lnTo>
                    <a:pt x="1381" y="2405"/>
                  </a:lnTo>
                  <a:lnTo>
                    <a:pt x="1331" y="2374"/>
                  </a:lnTo>
                  <a:lnTo>
                    <a:pt x="1282" y="2339"/>
                  </a:lnTo>
                  <a:lnTo>
                    <a:pt x="1233" y="2301"/>
                  </a:lnTo>
                  <a:lnTo>
                    <a:pt x="1184" y="2257"/>
                  </a:lnTo>
                  <a:lnTo>
                    <a:pt x="1417" y="2667"/>
                  </a:lnTo>
                  <a:lnTo>
                    <a:pt x="1624" y="2512"/>
                  </a:lnTo>
                  <a:lnTo>
                    <a:pt x="1624" y="2512"/>
                  </a:lnTo>
                  <a:lnTo>
                    <a:pt x="1629" y="2509"/>
                  </a:lnTo>
                  <a:lnTo>
                    <a:pt x="1630" y="2508"/>
                  </a:lnTo>
                  <a:lnTo>
                    <a:pt x="1634" y="2506"/>
                  </a:lnTo>
                  <a:lnTo>
                    <a:pt x="1636" y="2505"/>
                  </a:lnTo>
                  <a:lnTo>
                    <a:pt x="1638" y="2504"/>
                  </a:lnTo>
                  <a:lnTo>
                    <a:pt x="1652" y="2500"/>
                  </a:lnTo>
                  <a:lnTo>
                    <a:pt x="1668" y="2499"/>
                  </a:lnTo>
                  <a:lnTo>
                    <a:pt x="1669" y="2499"/>
                  </a:lnTo>
                  <a:lnTo>
                    <a:pt x="1671" y="2499"/>
                  </a:lnTo>
                  <a:lnTo>
                    <a:pt x="1682" y="2500"/>
                  </a:lnTo>
                  <a:lnTo>
                    <a:pt x="1692" y="2504"/>
                  </a:lnTo>
                  <a:lnTo>
                    <a:pt x="1695" y="2505"/>
                  </a:lnTo>
                  <a:lnTo>
                    <a:pt x="1697" y="2506"/>
                  </a:lnTo>
                  <a:lnTo>
                    <a:pt x="1701" y="2508"/>
                  </a:lnTo>
                  <a:lnTo>
                    <a:pt x="1702" y="2509"/>
                  </a:lnTo>
                  <a:lnTo>
                    <a:pt x="1707" y="2512"/>
                  </a:lnTo>
                  <a:lnTo>
                    <a:pt x="1707" y="2512"/>
                  </a:lnTo>
                  <a:lnTo>
                    <a:pt x="1914" y="2667"/>
                  </a:lnTo>
                  <a:lnTo>
                    <a:pt x="2156" y="2239"/>
                  </a:lnTo>
                  <a:close/>
                  <a:moveTo>
                    <a:pt x="909" y="1436"/>
                  </a:moveTo>
                  <a:lnTo>
                    <a:pt x="917" y="1508"/>
                  </a:lnTo>
                  <a:lnTo>
                    <a:pt x="931" y="1580"/>
                  </a:lnTo>
                  <a:lnTo>
                    <a:pt x="951" y="1651"/>
                  </a:lnTo>
                  <a:lnTo>
                    <a:pt x="977" y="1724"/>
                  </a:lnTo>
                  <a:lnTo>
                    <a:pt x="1009" y="1795"/>
                  </a:lnTo>
                  <a:lnTo>
                    <a:pt x="1047" y="1866"/>
                  </a:lnTo>
                  <a:lnTo>
                    <a:pt x="1090" y="1934"/>
                  </a:lnTo>
                  <a:lnTo>
                    <a:pt x="1138" y="2001"/>
                  </a:lnTo>
                  <a:lnTo>
                    <a:pt x="1191" y="2066"/>
                  </a:lnTo>
                  <a:lnTo>
                    <a:pt x="1240" y="2118"/>
                  </a:lnTo>
                  <a:lnTo>
                    <a:pt x="1290" y="2167"/>
                  </a:lnTo>
                  <a:lnTo>
                    <a:pt x="1342" y="2211"/>
                  </a:lnTo>
                  <a:lnTo>
                    <a:pt x="1395" y="2250"/>
                  </a:lnTo>
                  <a:lnTo>
                    <a:pt x="1448" y="2284"/>
                  </a:lnTo>
                  <a:lnTo>
                    <a:pt x="1487" y="2307"/>
                  </a:lnTo>
                  <a:lnTo>
                    <a:pt x="1526" y="2325"/>
                  </a:lnTo>
                  <a:lnTo>
                    <a:pt x="1563" y="2339"/>
                  </a:lnTo>
                  <a:lnTo>
                    <a:pt x="1598" y="2349"/>
                  </a:lnTo>
                  <a:lnTo>
                    <a:pt x="1630" y="2356"/>
                  </a:lnTo>
                  <a:lnTo>
                    <a:pt x="1659" y="2358"/>
                  </a:lnTo>
                  <a:lnTo>
                    <a:pt x="1691" y="2356"/>
                  </a:lnTo>
                  <a:lnTo>
                    <a:pt x="1723" y="2349"/>
                  </a:lnTo>
                  <a:lnTo>
                    <a:pt x="1758" y="2339"/>
                  </a:lnTo>
                  <a:lnTo>
                    <a:pt x="1795" y="2325"/>
                  </a:lnTo>
                  <a:lnTo>
                    <a:pt x="1834" y="2307"/>
                  </a:lnTo>
                  <a:lnTo>
                    <a:pt x="1873" y="2284"/>
                  </a:lnTo>
                  <a:lnTo>
                    <a:pt x="1926" y="2250"/>
                  </a:lnTo>
                  <a:lnTo>
                    <a:pt x="1979" y="2211"/>
                  </a:lnTo>
                  <a:lnTo>
                    <a:pt x="2031" y="2167"/>
                  </a:lnTo>
                  <a:lnTo>
                    <a:pt x="2081" y="2118"/>
                  </a:lnTo>
                  <a:lnTo>
                    <a:pt x="2129" y="2066"/>
                  </a:lnTo>
                  <a:lnTo>
                    <a:pt x="2183" y="2001"/>
                  </a:lnTo>
                  <a:lnTo>
                    <a:pt x="2231" y="1934"/>
                  </a:lnTo>
                  <a:lnTo>
                    <a:pt x="2274" y="1866"/>
                  </a:lnTo>
                  <a:lnTo>
                    <a:pt x="2312" y="1795"/>
                  </a:lnTo>
                  <a:lnTo>
                    <a:pt x="2344" y="1724"/>
                  </a:lnTo>
                  <a:lnTo>
                    <a:pt x="2370" y="1651"/>
                  </a:lnTo>
                  <a:lnTo>
                    <a:pt x="2390" y="1580"/>
                  </a:lnTo>
                  <a:lnTo>
                    <a:pt x="2404" y="1508"/>
                  </a:lnTo>
                  <a:lnTo>
                    <a:pt x="2412" y="1436"/>
                  </a:lnTo>
                  <a:lnTo>
                    <a:pt x="2333" y="1453"/>
                  </a:lnTo>
                  <a:lnTo>
                    <a:pt x="2248" y="1469"/>
                  </a:lnTo>
                  <a:lnTo>
                    <a:pt x="2159" y="1484"/>
                  </a:lnTo>
                  <a:lnTo>
                    <a:pt x="2066" y="1497"/>
                  </a:lnTo>
                  <a:lnTo>
                    <a:pt x="1970" y="1508"/>
                  </a:lnTo>
                  <a:lnTo>
                    <a:pt x="1870" y="1516"/>
                  </a:lnTo>
                  <a:lnTo>
                    <a:pt x="1767" y="1521"/>
                  </a:lnTo>
                  <a:lnTo>
                    <a:pt x="1659" y="1523"/>
                  </a:lnTo>
                  <a:lnTo>
                    <a:pt x="1554" y="1521"/>
                  </a:lnTo>
                  <a:lnTo>
                    <a:pt x="1451" y="1516"/>
                  </a:lnTo>
                  <a:lnTo>
                    <a:pt x="1351" y="1508"/>
                  </a:lnTo>
                  <a:lnTo>
                    <a:pt x="1254" y="1497"/>
                  </a:lnTo>
                  <a:lnTo>
                    <a:pt x="1161" y="1484"/>
                  </a:lnTo>
                  <a:lnTo>
                    <a:pt x="1073" y="1469"/>
                  </a:lnTo>
                  <a:lnTo>
                    <a:pt x="988" y="1453"/>
                  </a:lnTo>
                  <a:lnTo>
                    <a:pt x="909" y="1436"/>
                  </a:lnTo>
                  <a:close/>
                  <a:moveTo>
                    <a:pt x="1659" y="1246"/>
                  </a:moveTo>
                  <a:lnTo>
                    <a:pt x="1494" y="1370"/>
                  </a:lnTo>
                  <a:lnTo>
                    <a:pt x="1487" y="1375"/>
                  </a:lnTo>
                  <a:lnTo>
                    <a:pt x="1479" y="1379"/>
                  </a:lnTo>
                  <a:lnTo>
                    <a:pt x="1570" y="1383"/>
                  </a:lnTo>
                  <a:lnTo>
                    <a:pt x="1659" y="1384"/>
                  </a:lnTo>
                  <a:lnTo>
                    <a:pt x="1750" y="1383"/>
                  </a:lnTo>
                  <a:lnTo>
                    <a:pt x="1841" y="1379"/>
                  </a:lnTo>
                  <a:lnTo>
                    <a:pt x="1834" y="1375"/>
                  </a:lnTo>
                  <a:lnTo>
                    <a:pt x="1827" y="1370"/>
                  </a:lnTo>
                  <a:lnTo>
                    <a:pt x="1659" y="1246"/>
                  </a:lnTo>
                  <a:close/>
                  <a:moveTo>
                    <a:pt x="182" y="1000"/>
                  </a:moveTo>
                  <a:lnTo>
                    <a:pt x="198" y="1012"/>
                  </a:lnTo>
                  <a:lnTo>
                    <a:pt x="217" y="1025"/>
                  </a:lnTo>
                  <a:lnTo>
                    <a:pt x="241" y="1040"/>
                  </a:lnTo>
                  <a:lnTo>
                    <a:pt x="267" y="1056"/>
                  </a:lnTo>
                  <a:lnTo>
                    <a:pt x="296" y="1072"/>
                  </a:lnTo>
                  <a:lnTo>
                    <a:pt x="332" y="1091"/>
                  </a:lnTo>
                  <a:lnTo>
                    <a:pt x="373" y="1111"/>
                  </a:lnTo>
                  <a:lnTo>
                    <a:pt x="421" y="1133"/>
                  </a:lnTo>
                  <a:lnTo>
                    <a:pt x="474" y="1156"/>
                  </a:lnTo>
                  <a:lnTo>
                    <a:pt x="534" y="1179"/>
                  </a:lnTo>
                  <a:lnTo>
                    <a:pt x="601" y="1205"/>
                  </a:lnTo>
                  <a:lnTo>
                    <a:pt x="711" y="1241"/>
                  </a:lnTo>
                  <a:lnTo>
                    <a:pt x="825" y="1273"/>
                  </a:lnTo>
                  <a:lnTo>
                    <a:pt x="942" y="1302"/>
                  </a:lnTo>
                  <a:lnTo>
                    <a:pt x="1060" y="1326"/>
                  </a:lnTo>
                  <a:lnTo>
                    <a:pt x="1178" y="1347"/>
                  </a:lnTo>
                  <a:lnTo>
                    <a:pt x="1298" y="1363"/>
                  </a:lnTo>
                  <a:lnTo>
                    <a:pt x="1418" y="1374"/>
                  </a:lnTo>
                  <a:lnTo>
                    <a:pt x="1407" y="1367"/>
                  </a:lnTo>
                  <a:lnTo>
                    <a:pt x="1397" y="1357"/>
                  </a:lnTo>
                  <a:lnTo>
                    <a:pt x="1388" y="1340"/>
                  </a:lnTo>
                  <a:lnTo>
                    <a:pt x="1384" y="1322"/>
                  </a:lnTo>
                  <a:lnTo>
                    <a:pt x="1384" y="1305"/>
                  </a:lnTo>
                  <a:lnTo>
                    <a:pt x="1389" y="1288"/>
                  </a:lnTo>
                  <a:lnTo>
                    <a:pt x="1398" y="1272"/>
                  </a:lnTo>
                  <a:lnTo>
                    <a:pt x="1411" y="1259"/>
                  </a:lnTo>
                  <a:lnTo>
                    <a:pt x="1522" y="1176"/>
                  </a:lnTo>
                  <a:lnTo>
                    <a:pt x="830" y="1176"/>
                  </a:lnTo>
                  <a:lnTo>
                    <a:pt x="815" y="1174"/>
                  </a:lnTo>
                  <a:lnTo>
                    <a:pt x="802" y="1170"/>
                  </a:lnTo>
                  <a:lnTo>
                    <a:pt x="789" y="1162"/>
                  </a:lnTo>
                  <a:lnTo>
                    <a:pt x="778" y="1152"/>
                  </a:lnTo>
                  <a:lnTo>
                    <a:pt x="768" y="1136"/>
                  </a:lnTo>
                  <a:lnTo>
                    <a:pt x="762" y="1118"/>
                  </a:lnTo>
                  <a:lnTo>
                    <a:pt x="762" y="1098"/>
                  </a:lnTo>
                  <a:lnTo>
                    <a:pt x="762" y="1094"/>
                  </a:lnTo>
                  <a:lnTo>
                    <a:pt x="764" y="1085"/>
                  </a:lnTo>
                  <a:lnTo>
                    <a:pt x="765" y="1072"/>
                  </a:lnTo>
                  <a:lnTo>
                    <a:pt x="768" y="1055"/>
                  </a:lnTo>
                  <a:lnTo>
                    <a:pt x="697" y="1048"/>
                  </a:lnTo>
                  <a:lnTo>
                    <a:pt x="629" y="1041"/>
                  </a:lnTo>
                  <a:lnTo>
                    <a:pt x="565" y="1034"/>
                  </a:lnTo>
                  <a:lnTo>
                    <a:pt x="495" y="1025"/>
                  </a:lnTo>
                  <a:lnTo>
                    <a:pt x="431" y="1018"/>
                  </a:lnTo>
                  <a:lnTo>
                    <a:pt x="370" y="1012"/>
                  </a:lnTo>
                  <a:lnTo>
                    <a:pt x="316" y="1007"/>
                  </a:lnTo>
                  <a:lnTo>
                    <a:pt x="266" y="1003"/>
                  </a:lnTo>
                  <a:lnTo>
                    <a:pt x="221" y="1001"/>
                  </a:lnTo>
                  <a:lnTo>
                    <a:pt x="182" y="1000"/>
                  </a:lnTo>
                  <a:lnTo>
                    <a:pt x="182" y="1000"/>
                  </a:lnTo>
                  <a:close/>
                  <a:moveTo>
                    <a:pt x="3138" y="1000"/>
                  </a:moveTo>
                  <a:lnTo>
                    <a:pt x="3100" y="1001"/>
                  </a:lnTo>
                  <a:lnTo>
                    <a:pt x="3055" y="1003"/>
                  </a:lnTo>
                  <a:lnTo>
                    <a:pt x="3005" y="1007"/>
                  </a:lnTo>
                  <a:lnTo>
                    <a:pt x="2951" y="1012"/>
                  </a:lnTo>
                  <a:lnTo>
                    <a:pt x="2890" y="1018"/>
                  </a:lnTo>
                  <a:lnTo>
                    <a:pt x="2826" y="1025"/>
                  </a:lnTo>
                  <a:lnTo>
                    <a:pt x="2756" y="1034"/>
                  </a:lnTo>
                  <a:lnTo>
                    <a:pt x="2692" y="1041"/>
                  </a:lnTo>
                  <a:lnTo>
                    <a:pt x="2624" y="1048"/>
                  </a:lnTo>
                  <a:lnTo>
                    <a:pt x="2553" y="1055"/>
                  </a:lnTo>
                  <a:lnTo>
                    <a:pt x="2555" y="1072"/>
                  </a:lnTo>
                  <a:lnTo>
                    <a:pt x="2557" y="1085"/>
                  </a:lnTo>
                  <a:lnTo>
                    <a:pt x="2558" y="1094"/>
                  </a:lnTo>
                  <a:lnTo>
                    <a:pt x="2559" y="1098"/>
                  </a:lnTo>
                  <a:lnTo>
                    <a:pt x="2559" y="1113"/>
                  </a:lnTo>
                  <a:lnTo>
                    <a:pt x="2557" y="1127"/>
                  </a:lnTo>
                  <a:lnTo>
                    <a:pt x="2551" y="1140"/>
                  </a:lnTo>
                  <a:lnTo>
                    <a:pt x="2543" y="1152"/>
                  </a:lnTo>
                  <a:lnTo>
                    <a:pt x="2532" y="1162"/>
                  </a:lnTo>
                  <a:lnTo>
                    <a:pt x="2519" y="1170"/>
                  </a:lnTo>
                  <a:lnTo>
                    <a:pt x="2505" y="1174"/>
                  </a:lnTo>
                  <a:lnTo>
                    <a:pt x="2491" y="1176"/>
                  </a:lnTo>
                  <a:lnTo>
                    <a:pt x="2491" y="1176"/>
                  </a:lnTo>
                  <a:lnTo>
                    <a:pt x="1798" y="1176"/>
                  </a:lnTo>
                  <a:lnTo>
                    <a:pt x="1909" y="1259"/>
                  </a:lnTo>
                  <a:lnTo>
                    <a:pt x="1923" y="1272"/>
                  </a:lnTo>
                  <a:lnTo>
                    <a:pt x="1932" y="1288"/>
                  </a:lnTo>
                  <a:lnTo>
                    <a:pt x="1936" y="1305"/>
                  </a:lnTo>
                  <a:lnTo>
                    <a:pt x="1936" y="1322"/>
                  </a:lnTo>
                  <a:lnTo>
                    <a:pt x="1932" y="1340"/>
                  </a:lnTo>
                  <a:lnTo>
                    <a:pt x="1923" y="1357"/>
                  </a:lnTo>
                  <a:lnTo>
                    <a:pt x="1914" y="1367"/>
                  </a:lnTo>
                  <a:lnTo>
                    <a:pt x="1903" y="1374"/>
                  </a:lnTo>
                  <a:lnTo>
                    <a:pt x="2023" y="1363"/>
                  </a:lnTo>
                  <a:lnTo>
                    <a:pt x="2143" y="1347"/>
                  </a:lnTo>
                  <a:lnTo>
                    <a:pt x="2261" y="1326"/>
                  </a:lnTo>
                  <a:lnTo>
                    <a:pt x="2379" y="1302"/>
                  </a:lnTo>
                  <a:lnTo>
                    <a:pt x="2495" y="1273"/>
                  </a:lnTo>
                  <a:lnTo>
                    <a:pt x="2608" y="1241"/>
                  </a:lnTo>
                  <a:lnTo>
                    <a:pt x="2719" y="1205"/>
                  </a:lnTo>
                  <a:lnTo>
                    <a:pt x="2787" y="1179"/>
                  </a:lnTo>
                  <a:lnTo>
                    <a:pt x="2846" y="1156"/>
                  </a:lnTo>
                  <a:lnTo>
                    <a:pt x="2900" y="1133"/>
                  </a:lnTo>
                  <a:lnTo>
                    <a:pt x="2948" y="1111"/>
                  </a:lnTo>
                  <a:lnTo>
                    <a:pt x="2989" y="1091"/>
                  </a:lnTo>
                  <a:lnTo>
                    <a:pt x="3024" y="1072"/>
                  </a:lnTo>
                  <a:lnTo>
                    <a:pt x="3054" y="1056"/>
                  </a:lnTo>
                  <a:lnTo>
                    <a:pt x="3080" y="1040"/>
                  </a:lnTo>
                  <a:lnTo>
                    <a:pt x="3104" y="1025"/>
                  </a:lnTo>
                  <a:lnTo>
                    <a:pt x="3123" y="1012"/>
                  </a:lnTo>
                  <a:lnTo>
                    <a:pt x="3139" y="1000"/>
                  </a:lnTo>
                  <a:lnTo>
                    <a:pt x="3138" y="1000"/>
                  </a:lnTo>
                  <a:close/>
                  <a:moveTo>
                    <a:pt x="1245" y="139"/>
                  </a:moveTo>
                  <a:lnTo>
                    <a:pt x="1230" y="141"/>
                  </a:lnTo>
                  <a:lnTo>
                    <a:pt x="1214" y="150"/>
                  </a:lnTo>
                  <a:lnTo>
                    <a:pt x="1197" y="163"/>
                  </a:lnTo>
                  <a:lnTo>
                    <a:pt x="1179" y="181"/>
                  </a:lnTo>
                  <a:lnTo>
                    <a:pt x="1161" y="204"/>
                  </a:lnTo>
                  <a:lnTo>
                    <a:pt x="1143" y="232"/>
                  </a:lnTo>
                  <a:lnTo>
                    <a:pt x="1125" y="264"/>
                  </a:lnTo>
                  <a:lnTo>
                    <a:pt x="1103" y="308"/>
                  </a:lnTo>
                  <a:lnTo>
                    <a:pt x="1082" y="356"/>
                  </a:lnTo>
                  <a:lnTo>
                    <a:pt x="1061" y="411"/>
                  </a:lnTo>
                  <a:lnTo>
                    <a:pt x="1041" y="471"/>
                  </a:lnTo>
                  <a:lnTo>
                    <a:pt x="1020" y="535"/>
                  </a:lnTo>
                  <a:lnTo>
                    <a:pt x="1001" y="606"/>
                  </a:lnTo>
                  <a:lnTo>
                    <a:pt x="986" y="662"/>
                  </a:lnTo>
                  <a:lnTo>
                    <a:pt x="973" y="718"/>
                  </a:lnTo>
                  <a:lnTo>
                    <a:pt x="961" y="771"/>
                  </a:lnTo>
                  <a:lnTo>
                    <a:pt x="950" y="824"/>
                  </a:lnTo>
                  <a:lnTo>
                    <a:pt x="940" y="874"/>
                  </a:lnTo>
                  <a:lnTo>
                    <a:pt x="931" y="921"/>
                  </a:lnTo>
                  <a:lnTo>
                    <a:pt x="923" y="964"/>
                  </a:lnTo>
                  <a:lnTo>
                    <a:pt x="916" y="1003"/>
                  </a:lnTo>
                  <a:lnTo>
                    <a:pt x="911" y="1038"/>
                  </a:lnTo>
                  <a:lnTo>
                    <a:pt x="2410" y="1038"/>
                  </a:lnTo>
                  <a:lnTo>
                    <a:pt x="2404" y="1003"/>
                  </a:lnTo>
                  <a:lnTo>
                    <a:pt x="2398" y="964"/>
                  </a:lnTo>
                  <a:lnTo>
                    <a:pt x="2390" y="921"/>
                  </a:lnTo>
                  <a:lnTo>
                    <a:pt x="2381" y="874"/>
                  </a:lnTo>
                  <a:lnTo>
                    <a:pt x="2371" y="823"/>
                  </a:lnTo>
                  <a:lnTo>
                    <a:pt x="2360" y="771"/>
                  </a:lnTo>
                  <a:lnTo>
                    <a:pt x="2348" y="717"/>
                  </a:lnTo>
                  <a:lnTo>
                    <a:pt x="2334" y="661"/>
                  </a:lnTo>
                  <a:lnTo>
                    <a:pt x="2320" y="605"/>
                  </a:lnTo>
                  <a:lnTo>
                    <a:pt x="2301" y="535"/>
                  </a:lnTo>
                  <a:lnTo>
                    <a:pt x="2280" y="470"/>
                  </a:lnTo>
                  <a:lnTo>
                    <a:pt x="2259" y="411"/>
                  </a:lnTo>
                  <a:lnTo>
                    <a:pt x="2238" y="356"/>
                  </a:lnTo>
                  <a:lnTo>
                    <a:pt x="2217" y="307"/>
                  </a:lnTo>
                  <a:lnTo>
                    <a:pt x="2196" y="264"/>
                  </a:lnTo>
                  <a:lnTo>
                    <a:pt x="2178" y="231"/>
                  </a:lnTo>
                  <a:lnTo>
                    <a:pt x="2160" y="204"/>
                  </a:lnTo>
                  <a:lnTo>
                    <a:pt x="2142" y="181"/>
                  </a:lnTo>
                  <a:lnTo>
                    <a:pt x="2123" y="163"/>
                  </a:lnTo>
                  <a:lnTo>
                    <a:pt x="2106" y="150"/>
                  </a:lnTo>
                  <a:lnTo>
                    <a:pt x="2090" y="141"/>
                  </a:lnTo>
                  <a:lnTo>
                    <a:pt x="2075" y="139"/>
                  </a:lnTo>
                  <a:lnTo>
                    <a:pt x="1245" y="139"/>
                  </a:lnTo>
                  <a:close/>
                  <a:moveTo>
                    <a:pt x="1245" y="0"/>
                  </a:moveTo>
                  <a:lnTo>
                    <a:pt x="2075" y="0"/>
                  </a:lnTo>
                  <a:lnTo>
                    <a:pt x="2109" y="3"/>
                  </a:lnTo>
                  <a:lnTo>
                    <a:pt x="2142" y="13"/>
                  </a:lnTo>
                  <a:lnTo>
                    <a:pt x="2174" y="28"/>
                  </a:lnTo>
                  <a:lnTo>
                    <a:pt x="2205" y="50"/>
                  </a:lnTo>
                  <a:lnTo>
                    <a:pt x="2234" y="78"/>
                  </a:lnTo>
                  <a:lnTo>
                    <a:pt x="2263" y="113"/>
                  </a:lnTo>
                  <a:lnTo>
                    <a:pt x="2291" y="153"/>
                  </a:lnTo>
                  <a:lnTo>
                    <a:pt x="2318" y="199"/>
                  </a:lnTo>
                  <a:lnTo>
                    <a:pt x="2342" y="248"/>
                  </a:lnTo>
                  <a:lnTo>
                    <a:pt x="2366" y="301"/>
                  </a:lnTo>
                  <a:lnTo>
                    <a:pt x="2388" y="360"/>
                  </a:lnTo>
                  <a:lnTo>
                    <a:pt x="2411" y="425"/>
                  </a:lnTo>
                  <a:lnTo>
                    <a:pt x="2432" y="495"/>
                  </a:lnTo>
                  <a:lnTo>
                    <a:pt x="2454" y="571"/>
                  </a:lnTo>
                  <a:lnTo>
                    <a:pt x="2470" y="633"/>
                  </a:lnTo>
                  <a:lnTo>
                    <a:pt x="2485" y="695"/>
                  </a:lnTo>
                  <a:lnTo>
                    <a:pt x="2498" y="756"/>
                  </a:lnTo>
                  <a:lnTo>
                    <a:pt x="2510" y="813"/>
                  </a:lnTo>
                  <a:lnTo>
                    <a:pt x="2521" y="867"/>
                  </a:lnTo>
                  <a:lnTo>
                    <a:pt x="2530" y="919"/>
                  </a:lnTo>
                  <a:lnTo>
                    <a:pt x="2603" y="911"/>
                  </a:lnTo>
                  <a:lnTo>
                    <a:pt x="2674" y="903"/>
                  </a:lnTo>
                  <a:lnTo>
                    <a:pt x="2741" y="896"/>
                  </a:lnTo>
                  <a:lnTo>
                    <a:pt x="2812" y="888"/>
                  </a:lnTo>
                  <a:lnTo>
                    <a:pt x="2878" y="881"/>
                  </a:lnTo>
                  <a:lnTo>
                    <a:pt x="2941" y="875"/>
                  </a:lnTo>
                  <a:lnTo>
                    <a:pt x="2998" y="869"/>
                  </a:lnTo>
                  <a:lnTo>
                    <a:pt x="3049" y="865"/>
                  </a:lnTo>
                  <a:lnTo>
                    <a:pt x="3097" y="862"/>
                  </a:lnTo>
                  <a:lnTo>
                    <a:pt x="3138" y="862"/>
                  </a:lnTo>
                  <a:lnTo>
                    <a:pt x="3170" y="862"/>
                  </a:lnTo>
                  <a:lnTo>
                    <a:pt x="3198" y="864"/>
                  </a:lnTo>
                  <a:lnTo>
                    <a:pt x="3222" y="868"/>
                  </a:lnTo>
                  <a:lnTo>
                    <a:pt x="3243" y="874"/>
                  </a:lnTo>
                  <a:lnTo>
                    <a:pt x="3265" y="883"/>
                  </a:lnTo>
                  <a:lnTo>
                    <a:pt x="3282" y="893"/>
                  </a:lnTo>
                  <a:lnTo>
                    <a:pt x="3295" y="905"/>
                  </a:lnTo>
                  <a:lnTo>
                    <a:pt x="3305" y="917"/>
                  </a:lnTo>
                  <a:lnTo>
                    <a:pt x="3312" y="930"/>
                  </a:lnTo>
                  <a:lnTo>
                    <a:pt x="3317" y="942"/>
                  </a:lnTo>
                  <a:lnTo>
                    <a:pt x="3319" y="953"/>
                  </a:lnTo>
                  <a:lnTo>
                    <a:pt x="3321" y="962"/>
                  </a:lnTo>
                  <a:lnTo>
                    <a:pt x="3321" y="969"/>
                  </a:lnTo>
                  <a:lnTo>
                    <a:pt x="3319" y="990"/>
                  </a:lnTo>
                  <a:lnTo>
                    <a:pt x="3312" y="1012"/>
                  </a:lnTo>
                  <a:lnTo>
                    <a:pt x="3300" y="1034"/>
                  </a:lnTo>
                  <a:lnTo>
                    <a:pt x="3283" y="1056"/>
                  </a:lnTo>
                  <a:lnTo>
                    <a:pt x="3261" y="1079"/>
                  </a:lnTo>
                  <a:lnTo>
                    <a:pt x="3234" y="1102"/>
                  </a:lnTo>
                  <a:lnTo>
                    <a:pt x="3201" y="1126"/>
                  </a:lnTo>
                  <a:lnTo>
                    <a:pt x="3164" y="1151"/>
                  </a:lnTo>
                  <a:lnTo>
                    <a:pt x="3105" y="1185"/>
                  </a:lnTo>
                  <a:lnTo>
                    <a:pt x="3040" y="1220"/>
                  </a:lnTo>
                  <a:lnTo>
                    <a:pt x="2969" y="1254"/>
                  </a:lnTo>
                  <a:lnTo>
                    <a:pt x="2891" y="1287"/>
                  </a:lnTo>
                  <a:lnTo>
                    <a:pt x="2810" y="1318"/>
                  </a:lnTo>
                  <a:lnTo>
                    <a:pt x="2768" y="1333"/>
                  </a:lnTo>
                  <a:lnTo>
                    <a:pt x="2721" y="1350"/>
                  </a:lnTo>
                  <a:lnTo>
                    <a:pt x="2670" y="1367"/>
                  </a:lnTo>
                  <a:lnTo>
                    <a:pt x="2614" y="1384"/>
                  </a:lnTo>
                  <a:lnTo>
                    <a:pt x="2552" y="1401"/>
                  </a:lnTo>
                  <a:lnTo>
                    <a:pt x="2547" y="1482"/>
                  </a:lnTo>
                  <a:lnTo>
                    <a:pt x="2535" y="1562"/>
                  </a:lnTo>
                  <a:lnTo>
                    <a:pt x="2517" y="1641"/>
                  </a:lnTo>
                  <a:lnTo>
                    <a:pt x="2494" y="1719"/>
                  </a:lnTo>
                  <a:lnTo>
                    <a:pt x="2465" y="1793"/>
                  </a:lnTo>
                  <a:lnTo>
                    <a:pt x="2430" y="1867"/>
                  </a:lnTo>
                  <a:lnTo>
                    <a:pt x="2392" y="1937"/>
                  </a:lnTo>
                  <a:lnTo>
                    <a:pt x="2350" y="2006"/>
                  </a:lnTo>
                  <a:lnTo>
                    <a:pt x="2304" y="2070"/>
                  </a:lnTo>
                  <a:lnTo>
                    <a:pt x="2306" y="2239"/>
                  </a:lnTo>
                  <a:lnTo>
                    <a:pt x="2535" y="2467"/>
                  </a:lnTo>
                  <a:lnTo>
                    <a:pt x="2575" y="2485"/>
                  </a:lnTo>
                  <a:lnTo>
                    <a:pt x="2619" y="2503"/>
                  </a:lnTo>
                  <a:lnTo>
                    <a:pt x="2667" y="2522"/>
                  </a:lnTo>
                  <a:lnTo>
                    <a:pt x="2690" y="2531"/>
                  </a:lnTo>
                  <a:lnTo>
                    <a:pt x="2712" y="2541"/>
                  </a:lnTo>
                  <a:lnTo>
                    <a:pt x="2734" y="2551"/>
                  </a:lnTo>
                  <a:lnTo>
                    <a:pt x="2758" y="2563"/>
                  </a:lnTo>
                  <a:lnTo>
                    <a:pt x="2785" y="2575"/>
                  </a:lnTo>
                  <a:lnTo>
                    <a:pt x="2813" y="2587"/>
                  </a:lnTo>
                  <a:lnTo>
                    <a:pt x="2846" y="2600"/>
                  </a:lnTo>
                  <a:lnTo>
                    <a:pt x="2883" y="2614"/>
                  </a:lnTo>
                  <a:lnTo>
                    <a:pt x="2924" y="2628"/>
                  </a:lnTo>
                  <a:lnTo>
                    <a:pt x="2973" y="2641"/>
                  </a:lnTo>
                  <a:lnTo>
                    <a:pt x="2985" y="2645"/>
                  </a:lnTo>
                  <a:lnTo>
                    <a:pt x="3026" y="2661"/>
                  </a:lnTo>
                  <a:lnTo>
                    <a:pt x="3064" y="2681"/>
                  </a:lnTo>
                  <a:lnTo>
                    <a:pt x="3101" y="2706"/>
                  </a:lnTo>
                  <a:lnTo>
                    <a:pt x="3133" y="2734"/>
                  </a:lnTo>
                  <a:lnTo>
                    <a:pt x="3161" y="2765"/>
                  </a:lnTo>
                  <a:lnTo>
                    <a:pt x="3186" y="2800"/>
                  </a:lnTo>
                  <a:lnTo>
                    <a:pt x="3207" y="2837"/>
                  </a:lnTo>
                  <a:lnTo>
                    <a:pt x="3224" y="2876"/>
                  </a:lnTo>
                  <a:lnTo>
                    <a:pt x="3236" y="2917"/>
                  </a:lnTo>
                  <a:lnTo>
                    <a:pt x="3244" y="2961"/>
                  </a:lnTo>
                  <a:lnTo>
                    <a:pt x="3247" y="3005"/>
                  </a:lnTo>
                  <a:lnTo>
                    <a:pt x="3247" y="3321"/>
                  </a:lnTo>
                  <a:lnTo>
                    <a:pt x="74" y="3321"/>
                  </a:lnTo>
                  <a:lnTo>
                    <a:pt x="74" y="3005"/>
                  </a:lnTo>
                  <a:lnTo>
                    <a:pt x="77" y="2961"/>
                  </a:lnTo>
                  <a:lnTo>
                    <a:pt x="85" y="2917"/>
                  </a:lnTo>
                  <a:lnTo>
                    <a:pt x="97" y="2876"/>
                  </a:lnTo>
                  <a:lnTo>
                    <a:pt x="114" y="2837"/>
                  </a:lnTo>
                  <a:lnTo>
                    <a:pt x="135" y="2800"/>
                  </a:lnTo>
                  <a:lnTo>
                    <a:pt x="160" y="2765"/>
                  </a:lnTo>
                  <a:lnTo>
                    <a:pt x="188" y="2734"/>
                  </a:lnTo>
                  <a:lnTo>
                    <a:pt x="220" y="2706"/>
                  </a:lnTo>
                  <a:lnTo>
                    <a:pt x="256" y="2681"/>
                  </a:lnTo>
                  <a:lnTo>
                    <a:pt x="295" y="2661"/>
                  </a:lnTo>
                  <a:lnTo>
                    <a:pt x="336" y="2645"/>
                  </a:lnTo>
                  <a:lnTo>
                    <a:pt x="347" y="2641"/>
                  </a:lnTo>
                  <a:lnTo>
                    <a:pt x="396" y="2628"/>
                  </a:lnTo>
                  <a:lnTo>
                    <a:pt x="438" y="2614"/>
                  </a:lnTo>
                  <a:lnTo>
                    <a:pt x="475" y="2600"/>
                  </a:lnTo>
                  <a:lnTo>
                    <a:pt x="507" y="2587"/>
                  </a:lnTo>
                  <a:lnTo>
                    <a:pt x="536" y="2575"/>
                  </a:lnTo>
                  <a:lnTo>
                    <a:pt x="563" y="2563"/>
                  </a:lnTo>
                  <a:lnTo>
                    <a:pt x="587" y="2551"/>
                  </a:lnTo>
                  <a:lnTo>
                    <a:pt x="609" y="2541"/>
                  </a:lnTo>
                  <a:lnTo>
                    <a:pt x="631" y="2531"/>
                  </a:lnTo>
                  <a:lnTo>
                    <a:pt x="654" y="2522"/>
                  </a:lnTo>
                  <a:lnTo>
                    <a:pt x="709" y="2500"/>
                  </a:lnTo>
                  <a:lnTo>
                    <a:pt x="759" y="2479"/>
                  </a:lnTo>
                  <a:lnTo>
                    <a:pt x="803" y="2459"/>
                  </a:lnTo>
                  <a:lnTo>
                    <a:pt x="1015" y="2248"/>
                  </a:lnTo>
                  <a:lnTo>
                    <a:pt x="1016" y="2070"/>
                  </a:lnTo>
                  <a:lnTo>
                    <a:pt x="971" y="2006"/>
                  </a:lnTo>
                  <a:lnTo>
                    <a:pt x="929" y="1937"/>
                  </a:lnTo>
                  <a:lnTo>
                    <a:pt x="891" y="1867"/>
                  </a:lnTo>
                  <a:lnTo>
                    <a:pt x="856" y="1793"/>
                  </a:lnTo>
                  <a:lnTo>
                    <a:pt x="827" y="1719"/>
                  </a:lnTo>
                  <a:lnTo>
                    <a:pt x="804" y="1641"/>
                  </a:lnTo>
                  <a:lnTo>
                    <a:pt x="786" y="1562"/>
                  </a:lnTo>
                  <a:lnTo>
                    <a:pt x="774" y="1482"/>
                  </a:lnTo>
                  <a:lnTo>
                    <a:pt x="769" y="1401"/>
                  </a:lnTo>
                  <a:lnTo>
                    <a:pt x="707" y="1384"/>
                  </a:lnTo>
                  <a:lnTo>
                    <a:pt x="651" y="1367"/>
                  </a:lnTo>
                  <a:lnTo>
                    <a:pt x="600" y="1350"/>
                  </a:lnTo>
                  <a:lnTo>
                    <a:pt x="552" y="1333"/>
                  </a:lnTo>
                  <a:lnTo>
                    <a:pt x="511" y="1318"/>
                  </a:lnTo>
                  <a:lnTo>
                    <a:pt x="430" y="1287"/>
                  </a:lnTo>
                  <a:lnTo>
                    <a:pt x="352" y="1254"/>
                  </a:lnTo>
                  <a:lnTo>
                    <a:pt x="281" y="1220"/>
                  </a:lnTo>
                  <a:lnTo>
                    <a:pt x="215" y="1185"/>
                  </a:lnTo>
                  <a:lnTo>
                    <a:pt x="157" y="1151"/>
                  </a:lnTo>
                  <a:lnTo>
                    <a:pt x="120" y="1126"/>
                  </a:lnTo>
                  <a:lnTo>
                    <a:pt x="87" y="1102"/>
                  </a:lnTo>
                  <a:lnTo>
                    <a:pt x="59" y="1079"/>
                  </a:lnTo>
                  <a:lnTo>
                    <a:pt x="38" y="1056"/>
                  </a:lnTo>
                  <a:lnTo>
                    <a:pt x="21" y="1034"/>
                  </a:lnTo>
                  <a:lnTo>
                    <a:pt x="9" y="1012"/>
                  </a:lnTo>
                  <a:lnTo>
                    <a:pt x="2" y="990"/>
                  </a:lnTo>
                  <a:lnTo>
                    <a:pt x="0" y="969"/>
                  </a:lnTo>
                  <a:lnTo>
                    <a:pt x="0" y="962"/>
                  </a:lnTo>
                  <a:lnTo>
                    <a:pt x="1" y="953"/>
                  </a:lnTo>
                  <a:lnTo>
                    <a:pt x="4" y="942"/>
                  </a:lnTo>
                  <a:lnTo>
                    <a:pt x="9" y="930"/>
                  </a:lnTo>
                  <a:lnTo>
                    <a:pt x="16" y="917"/>
                  </a:lnTo>
                  <a:lnTo>
                    <a:pt x="25" y="905"/>
                  </a:lnTo>
                  <a:lnTo>
                    <a:pt x="39" y="893"/>
                  </a:lnTo>
                  <a:lnTo>
                    <a:pt x="56" y="883"/>
                  </a:lnTo>
                  <a:lnTo>
                    <a:pt x="77" y="874"/>
                  </a:lnTo>
                  <a:lnTo>
                    <a:pt x="99" y="868"/>
                  </a:lnTo>
                  <a:lnTo>
                    <a:pt x="123" y="864"/>
                  </a:lnTo>
                  <a:lnTo>
                    <a:pt x="151" y="862"/>
                  </a:lnTo>
                  <a:lnTo>
                    <a:pt x="182" y="862"/>
                  </a:lnTo>
                  <a:lnTo>
                    <a:pt x="224" y="862"/>
                  </a:lnTo>
                  <a:lnTo>
                    <a:pt x="272" y="865"/>
                  </a:lnTo>
                  <a:lnTo>
                    <a:pt x="323" y="869"/>
                  </a:lnTo>
                  <a:lnTo>
                    <a:pt x="380" y="875"/>
                  </a:lnTo>
                  <a:lnTo>
                    <a:pt x="442" y="881"/>
                  </a:lnTo>
                  <a:lnTo>
                    <a:pt x="509" y="888"/>
                  </a:lnTo>
                  <a:lnTo>
                    <a:pt x="580" y="896"/>
                  </a:lnTo>
                  <a:lnTo>
                    <a:pt x="647" y="903"/>
                  </a:lnTo>
                  <a:lnTo>
                    <a:pt x="717" y="911"/>
                  </a:lnTo>
                  <a:lnTo>
                    <a:pt x="791" y="919"/>
                  </a:lnTo>
                  <a:lnTo>
                    <a:pt x="800" y="867"/>
                  </a:lnTo>
                  <a:lnTo>
                    <a:pt x="811" y="813"/>
                  </a:lnTo>
                  <a:lnTo>
                    <a:pt x="823" y="756"/>
                  </a:lnTo>
                  <a:lnTo>
                    <a:pt x="836" y="695"/>
                  </a:lnTo>
                  <a:lnTo>
                    <a:pt x="851" y="633"/>
                  </a:lnTo>
                  <a:lnTo>
                    <a:pt x="867" y="571"/>
                  </a:lnTo>
                  <a:lnTo>
                    <a:pt x="889" y="495"/>
                  </a:lnTo>
                  <a:lnTo>
                    <a:pt x="910" y="425"/>
                  </a:lnTo>
                  <a:lnTo>
                    <a:pt x="932" y="360"/>
                  </a:lnTo>
                  <a:lnTo>
                    <a:pt x="955" y="301"/>
                  </a:lnTo>
                  <a:lnTo>
                    <a:pt x="979" y="248"/>
                  </a:lnTo>
                  <a:lnTo>
                    <a:pt x="1002" y="199"/>
                  </a:lnTo>
                  <a:lnTo>
                    <a:pt x="1030" y="153"/>
                  </a:lnTo>
                  <a:lnTo>
                    <a:pt x="1058" y="113"/>
                  </a:lnTo>
                  <a:lnTo>
                    <a:pt x="1087" y="78"/>
                  </a:lnTo>
                  <a:lnTo>
                    <a:pt x="1116" y="50"/>
                  </a:lnTo>
                  <a:lnTo>
                    <a:pt x="1147" y="28"/>
                  </a:lnTo>
                  <a:lnTo>
                    <a:pt x="1179" y="13"/>
                  </a:lnTo>
                  <a:lnTo>
                    <a:pt x="1212" y="3"/>
                  </a:lnTo>
                  <a:lnTo>
                    <a:pt x="12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53"/>
            <p:cNvSpPr>
              <a:spLocks/>
            </p:cNvSpPr>
            <p:nvPr/>
          </p:nvSpPr>
          <p:spPr bwMode="auto">
            <a:xfrm>
              <a:off x="7497763" y="4703763"/>
              <a:ext cx="25400" cy="23812"/>
            </a:xfrm>
            <a:custGeom>
              <a:avLst/>
              <a:gdLst>
                <a:gd name="T0" fmla="*/ 70 w 139"/>
                <a:gd name="T1" fmla="*/ 0 h 139"/>
                <a:gd name="T2" fmla="*/ 88 w 139"/>
                <a:gd name="T3" fmla="*/ 3 h 139"/>
                <a:gd name="T4" fmla="*/ 105 w 139"/>
                <a:gd name="T5" fmla="*/ 10 h 139"/>
                <a:gd name="T6" fmla="*/ 119 w 139"/>
                <a:gd name="T7" fmla="*/ 21 h 139"/>
                <a:gd name="T8" fmla="*/ 129 w 139"/>
                <a:gd name="T9" fmla="*/ 35 h 139"/>
                <a:gd name="T10" fmla="*/ 136 w 139"/>
                <a:gd name="T11" fmla="*/ 52 h 139"/>
                <a:gd name="T12" fmla="*/ 139 w 139"/>
                <a:gd name="T13" fmla="*/ 70 h 139"/>
                <a:gd name="T14" fmla="*/ 136 w 139"/>
                <a:gd name="T15" fmla="*/ 88 h 139"/>
                <a:gd name="T16" fmla="*/ 129 w 139"/>
                <a:gd name="T17" fmla="*/ 105 h 139"/>
                <a:gd name="T18" fmla="*/ 119 w 139"/>
                <a:gd name="T19" fmla="*/ 118 h 139"/>
                <a:gd name="T20" fmla="*/ 105 w 139"/>
                <a:gd name="T21" fmla="*/ 129 h 139"/>
                <a:gd name="T22" fmla="*/ 88 w 139"/>
                <a:gd name="T23" fmla="*/ 136 h 139"/>
                <a:gd name="T24" fmla="*/ 70 w 139"/>
                <a:gd name="T25" fmla="*/ 139 h 139"/>
                <a:gd name="T26" fmla="*/ 51 w 139"/>
                <a:gd name="T27" fmla="*/ 136 h 139"/>
                <a:gd name="T28" fmla="*/ 34 w 139"/>
                <a:gd name="T29" fmla="*/ 129 h 139"/>
                <a:gd name="T30" fmla="*/ 21 w 139"/>
                <a:gd name="T31" fmla="*/ 118 h 139"/>
                <a:gd name="T32" fmla="*/ 10 w 139"/>
                <a:gd name="T33" fmla="*/ 105 h 139"/>
                <a:gd name="T34" fmla="*/ 3 w 139"/>
                <a:gd name="T35" fmla="*/ 88 h 139"/>
                <a:gd name="T36" fmla="*/ 0 w 139"/>
                <a:gd name="T37" fmla="*/ 70 h 139"/>
                <a:gd name="T38" fmla="*/ 3 w 139"/>
                <a:gd name="T39" fmla="*/ 52 h 139"/>
                <a:gd name="T40" fmla="*/ 10 w 139"/>
                <a:gd name="T41" fmla="*/ 35 h 139"/>
                <a:gd name="T42" fmla="*/ 21 w 139"/>
                <a:gd name="T43" fmla="*/ 21 h 139"/>
                <a:gd name="T44" fmla="*/ 34 w 139"/>
                <a:gd name="T45" fmla="*/ 10 h 139"/>
                <a:gd name="T46" fmla="*/ 51 w 139"/>
                <a:gd name="T47" fmla="*/ 3 h 139"/>
                <a:gd name="T48" fmla="*/ 70 w 139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9">
                  <a:moveTo>
                    <a:pt x="70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29" y="35"/>
                  </a:lnTo>
                  <a:lnTo>
                    <a:pt x="136" y="52"/>
                  </a:lnTo>
                  <a:lnTo>
                    <a:pt x="139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9" y="118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1" y="118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54"/>
            <p:cNvSpPr>
              <a:spLocks noEditPoints="1"/>
            </p:cNvSpPr>
            <p:nvPr/>
          </p:nvSpPr>
          <p:spPr bwMode="auto">
            <a:xfrm>
              <a:off x="7440613" y="4256088"/>
              <a:ext cx="138113" cy="131762"/>
            </a:xfrm>
            <a:custGeom>
              <a:avLst/>
              <a:gdLst>
                <a:gd name="T0" fmla="*/ 352 w 779"/>
                <a:gd name="T1" fmla="*/ 300 h 748"/>
                <a:gd name="T2" fmla="*/ 331 w 779"/>
                <a:gd name="T3" fmla="*/ 326 h 748"/>
                <a:gd name="T4" fmla="*/ 300 w 779"/>
                <a:gd name="T5" fmla="*/ 338 h 748"/>
                <a:gd name="T6" fmla="*/ 278 w 779"/>
                <a:gd name="T7" fmla="*/ 409 h 748"/>
                <a:gd name="T8" fmla="*/ 295 w 779"/>
                <a:gd name="T9" fmla="*/ 437 h 748"/>
                <a:gd name="T10" fmla="*/ 297 w 779"/>
                <a:gd name="T11" fmla="*/ 470 h 748"/>
                <a:gd name="T12" fmla="*/ 357 w 779"/>
                <a:gd name="T13" fmla="*/ 514 h 748"/>
                <a:gd name="T14" fmla="*/ 388 w 779"/>
                <a:gd name="T15" fmla="*/ 506 h 748"/>
                <a:gd name="T16" fmla="*/ 422 w 779"/>
                <a:gd name="T17" fmla="*/ 514 h 748"/>
                <a:gd name="T18" fmla="*/ 481 w 779"/>
                <a:gd name="T19" fmla="*/ 470 h 748"/>
                <a:gd name="T20" fmla="*/ 484 w 779"/>
                <a:gd name="T21" fmla="*/ 437 h 748"/>
                <a:gd name="T22" fmla="*/ 501 w 779"/>
                <a:gd name="T23" fmla="*/ 409 h 748"/>
                <a:gd name="T24" fmla="*/ 479 w 779"/>
                <a:gd name="T25" fmla="*/ 338 h 748"/>
                <a:gd name="T26" fmla="*/ 448 w 779"/>
                <a:gd name="T27" fmla="*/ 326 h 748"/>
                <a:gd name="T28" fmla="*/ 427 w 779"/>
                <a:gd name="T29" fmla="*/ 300 h 748"/>
                <a:gd name="T30" fmla="*/ 388 w 779"/>
                <a:gd name="T31" fmla="*/ 0 h 748"/>
                <a:gd name="T32" fmla="*/ 426 w 779"/>
                <a:gd name="T33" fmla="*/ 10 h 748"/>
                <a:gd name="T34" fmla="*/ 452 w 779"/>
                <a:gd name="T35" fmla="*/ 39 h 748"/>
                <a:gd name="T36" fmla="*/ 720 w 779"/>
                <a:gd name="T37" fmla="*/ 234 h 748"/>
                <a:gd name="T38" fmla="*/ 755 w 779"/>
                <a:gd name="T39" fmla="*/ 249 h 748"/>
                <a:gd name="T40" fmla="*/ 776 w 779"/>
                <a:gd name="T41" fmla="*/ 281 h 748"/>
                <a:gd name="T42" fmla="*/ 777 w 779"/>
                <a:gd name="T43" fmla="*/ 318 h 748"/>
                <a:gd name="T44" fmla="*/ 758 w 779"/>
                <a:gd name="T45" fmla="*/ 352 h 748"/>
                <a:gd name="T46" fmla="*/ 655 w 779"/>
                <a:gd name="T47" fmla="*/ 664 h 748"/>
                <a:gd name="T48" fmla="*/ 657 w 779"/>
                <a:gd name="T49" fmla="*/ 680 h 748"/>
                <a:gd name="T50" fmla="*/ 647 w 779"/>
                <a:gd name="T51" fmla="*/ 714 h 748"/>
                <a:gd name="T52" fmla="*/ 623 w 779"/>
                <a:gd name="T53" fmla="*/ 739 h 748"/>
                <a:gd name="T54" fmla="*/ 588 w 779"/>
                <a:gd name="T55" fmla="*/ 748 h 748"/>
                <a:gd name="T56" fmla="*/ 572 w 779"/>
                <a:gd name="T57" fmla="*/ 746 h 748"/>
                <a:gd name="T58" fmla="*/ 388 w 779"/>
                <a:gd name="T59" fmla="*/ 653 h 748"/>
                <a:gd name="T60" fmla="*/ 205 w 779"/>
                <a:gd name="T61" fmla="*/ 747 h 748"/>
                <a:gd name="T62" fmla="*/ 168 w 779"/>
                <a:gd name="T63" fmla="*/ 744 h 748"/>
                <a:gd name="T64" fmla="*/ 137 w 779"/>
                <a:gd name="T65" fmla="*/ 722 h 748"/>
                <a:gd name="T66" fmla="*/ 123 w 779"/>
                <a:gd name="T67" fmla="*/ 687 h 748"/>
                <a:gd name="T68" fmla="*/ 155 w 779"/>
                <a:gd name="T69" fmla="*/ 482 h 748"/>
                <a:gd name="T70" fmla="*/ 9 w 779"/>
                <a:gd name="T71" fmla="*/ 336 h 748"/>
                <a:gd name="T72" fmla="*/ 0 w 779"/>
                <a:gd name="T73" fmla="*/ 300 h 748"/>
                <a:gd name="T74" fmla="*/ 11 w 779"/>
                <a:gd name="T75" fmla="*/ 263 h 748"/>
                <a:gd name="T76" fmla="*/ 40 w 779"/>
                <a:gd name="T77" fmla="*/ 239 h 748"/>
                <a:gd name="T78" fmla="*/ 245 w 779"/>
                <a:gd name="T79" fmla="*/ 207 h 748"/>
                <a:gd name="T80" fmla="*/ 338 w 779"/>
                <a:gd name="T81" fmla="*/ 22 h 748"/>
                <a:gd name="T82" fmla="*/ 370 w 779"/>
                <a:gd name="T83" fmla="*/ 2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9" h="748">
                  <a:moveTo>
                    <a:pt x="388" y="226"/>
                  </a:moveTo>
                  <a:lnTo>
                    <a:pt x="352" y="300"/>
                  </a:lnTo>
                  <a:lnTo>
                    <a:pt x="343" y="314"/>
                  </a:lnTo>
                  <a:lnTo>
                    <a:pt x="331" y="326"/>
                  </a:lnTo>
                  <a:lnTo>
                    <a:pt x="316" y="334"/>
                  </a:lnTo>
                  <a:lnTo>
                    <a:pt x="300" y="338"/>
                  </a:lnTo>
                  <a:lnTo>
                    <a:pt x="217" y="351"/>
                  </a:lnTo>
                  <a:lnTo>
                    <a:pt x="278" y="409"/>
                  </a:lnTo>
                  <a:lnTo>
                    <a:pt x="288" y="422"/>
                  </a:lnTo>
                  <a:lnTo>
                    <a:pt x="295" y="437"/>
                  </a:lnTo>
                  <a:lnTo>
                    <a:pt x="298" y="453"/>
                  </a:lnTo>
                  <a:lnTo>
                    <a:pt x="297" y="470"/>
                  </a:lnTo>
                  <a:lnTo>
                    <a:pt x="283" y="553"/>
                  </a:lnTo>
                  <a:lnTo>
                    <a:pt x="357" y="514"/>
                  </a:lnTo>
                  <a:lnTo>
                    <a:pt x="373" y="508"/>
                  </a:lnTo>
                  <a:lnTo>
                    <a:pt x="388" y="506"/>
                  </a:lnTo>
                  <a:lnTo>
                    <a:pt x="406" y="508"/>
                  </a:lnTo>
                  <a:lnTo>
                    <a:pt x="422" y="514"/>
                  </a:lnTo>
                  <a:lnTo>
                    <a:pt x="496" y="553"/>
                  </a:lnTo>
                  <a:lnTo>
                    <a:pt x="481" y="470"/>
                  </a:lnTo>
                  <a:lnTo>
                    <a:pt x="481" y="453"/>
                  </a:lnTo>
                  <a:lnTo>
                    <a:pt x="484" y="437"/>
                  </a:lnTo>
                  <a:lnTo>
                    <a:pt x="491" y="422"/>
                  </a:lnTo>
                  <a:lnTo>
                    <a:pt x="501" y="409"/>
                  </a:lnTo>
                  <a:lnTo>
                    <a:pt x="562" y="351"/>
                  </a:lnTo>
                  <a:lnTo>
                    <a:pt x="479" y="338"/>
                  </a:lnTo>
                  <a:lnTo>
                    <a:pt x="462" y="334"/>
                  </a:lnTo>
                  <a:lnTo>
                    <a:pt x="448" y="326"/>
                  </a:lnTo>
                  <a:lnTo>
                    <a:pt x="436" y="314"/>
                  </a:lnTo>
                  <a:lnTo>
                    <a:pt x="427" y="300"/>
                  </a:lnTo>
                  <a:lnTo>
                    <a:pt x="388" y="226"/>
                  </a:lnTo>
                  <a:close/>
                  <a:moveTo>
                    <a:pt x="388" y="0"/>
                  </a:moveTo>
                  <a:lnTo>
                    <a:pt x="409" y="2"/>
                  </a:lnTo>
                  <a:lnTo>
                    <a:pt x="426" y="10"/>
                  </a:lnTo>
                  <a:lnTo>
                    <a:pt x="441" y="22"/>
                  </a:lnTo>
                  <a:lnTo>
                    <a:pt x="452" y="39"/>
                  </a:lnTo>
                  <a:lnTo>
                    <a:pt x="534" y="207"/>
                  </a:lnTo>
                  <a:lnTo>
                    <a:pt x="720" y="234"/>
                  </a:lnTo>
                  <a:lnTo>
                    <a:pt x="739" y="239"/>
                  </a:lnTo>
                  <a:lnTo>
                    <a:pt x="755" y="249"/>
                  </a:lnTo>
                  <a:lnTo>
                    <a:pt x="768" y="263"/>
                  </a:lnTo>
                  <a:lnTo>
                    <a:pt x="776" y="281"/>
                  </a:lnTo>
                  <a:lnTo>
                    <a:pt x="779" y="300"/>
                  </a:lnTo>
                  <a:lnTo>
                    <a:pt x="777" y="318"/>
                  </a:lnTo>
                  <a:lnTo>
                    <a:pt x="770" y="336"/>
                  </a:lnTo>
                  <a:lnTo>
                    <a:pt x="758" y="352"/>
                  </a:lnTo>
                  <a:lnTo>
                    <a:pt x="624" y="482"/>
                  </a:lnTo>
                  <a:lnTo>
                    <a:pt x="655" y="664"/>
                  </a:lnTo>
                  <a:lnTo>
                    <a:pt x="656" y="672"/>
                  </a:lnTo>
                  <a:lnTo>
                    <a:pt x="657" y="680"/>
                  </a:lnTo>
                  <a:lnTo>
                    <a:pt x="654" y="698"/>
                  </a:lnTo>
                  <a:lnTo>
                    <a:pt x="647" y="714"/>
                  </a:lnTo>
                  <a:lnTo>
                    <a:pt x="637" y="728"/>
                  </a:lnTo>
                  <a:lnTo>
                    <a:pt x="623" y="739"/>
                  </a:lnTo>
                  <a:lnTo>
                    <a:pt x="606" y="746"/>
                  </a:lnTo>
                  <a:lnTo>
                    <a:pt x="588" y="748"/>
                  </a:lnTo>
                  <a:lnTo>
                    <a:pt x="588" y="748"/>
                  </a:lnTo>
                  <a:lnTo>
                    <a:pt x="572" y="746"/>
                  </a:lnTo>
                  <a:lnTo>
                    <a:pt x="556" y="740"/>
                  </a:lnTo>
                  <a:lnTo>
                    <a:pt x="388" y="653"/>
                  </a:lnTo>
                  <a:lnTo>
                    <a:pt x="223" y="740"/>
                  </a:lnTo>
                  <a:lnTo>
                    <a:pt x="205" y="747"/>
                  </a:lnTo>
                  <a:lnTo>
                    <a:pt x="186" y="748"/>
                  </a:lnTo>
                  <a:lnTo>
                    <a:pt x="168" y="744"/>
                  </a:lnTo>
                  <a:lnTo>
                    <a:pt x="151" y="735"/>
                  </a:lnTo>
                  <a:lnTo>
                    <a:pt x="137" y="722"/>
                  </a:lnTo>
                  <a:lnTo>
                    <a:pt x="127" y="705"/>
                  </a:lnTo>
                  <a:lnTo>
                    <a:pt x="123" y="687"/>
                  </a:lnTo>
                  <a:lnTo>
                    <a:pt x="123" y="668"/>
                  </a:lnTo>
                  <a:lnTo>
                    <a:pt x="155" y="482"/>
                  </a:lnTo>
                  <a:lnTo>
                    <a:pt x="20" y="352"/>
                  </a:lnTo>
                  <a:lnTo>
                    <a:pt x="9" y="336"/>
                  </a:lnTo>
                  <a:lnTo>
                    <a:pt x="2" y="318"/>
                  </a:lnTo>
                  <a:lnTo>
                    <a:pt x="0" y="300"/>
                  </a:lnTo>
                  <a:lnTo>
                    <a:pt x="3" y="281"/>
                  </a:lnTo>
                  <a:lnTo>
                    <a:pt x="11" y="263"/>
                  </a:lnTo>
                  <a:lnTo>
                    <a:pt x="24" y="249"/>
                  </a:lnTo>
                  <a:lnTo>
                    <a:pt x="40" y="239"/>
                  </a:lnTo>
                  <a:lnTo>
                    <a:pt x="58" y="234"/>
                  </a:lnTo>
                  <a:lnTo>
                    <a:pt x="245" y="207"/>
                  </a:lnTo>
                  <a:lnTo>
                    <a:pt x="327" y="39"/>
                  </a:lnTo>
                  <a:lnTo>
                    <a:pt x="338" y="22"/>
                  </a:lnTo>
                  <a:lnTo>
                    <a:pt x="353" y="10"/>
                  </a:lnTo>
                  <a:lnTo>
                    <a:pt x="370" y="2"/>
                  </a:lnTo>
                  <a:lnTo>
                    <a:pt x="3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54" name="Freeform 110"/>
          <p:cNvSpPr>
            <a:spLocks noEditPoints="1"/>
          </p:cNvSpPr>
          <p:nvPr/>
        </p:nvSpPr>
        <p:spPr bwMode="auto">
          <a:xfrm>
            <a:off x="3729499" y="2479217"/>
            <a:ext cx="587375" cy="539750"/>
          </a:xfrm>
          <a:custGeom>
            <a:avLst/>
            <a:gdLst>
              <a:gd name="T0" fmla="*/ 278 w 3330"/>
              <a:gd name="T1" fmla="*/ 1807 h 3058"/>
              <a:gd name="T2" fmla="*/ 808 w 3330"/>
              <a:gd name="T3" fmla="*/ 1075 h 3058"/>
              <a:gd name="T4" fmla="*/ 559 w 3330"/>
              <a:gd name="T5" fmla="*/ 1248 h 3058"/>
              <a:gd name="T6" fmla="*/ 1390 w 3330"/>
              <a:gd name="T7" fmla="*/ 1391 h 3058"/>
              <a:gd name="T8" fmla="*/ 1235 w 3330"/>
              <a:gd name="T9" fmla="*/ 1243 h 3058"/>
              <a:gd name="T10" fmla="*/ 972 w 3330"/>
              <a:gd name="T11" fmla="*/ 1081 h 3058"/>
              <a:gd name="T12" fmla="*/ 2223 w 3330"/>
              <a:gd name="T13" fmla="*/ 1058 h 3058"/>
              <a:gd name="T14" fmla="*/ 1959 w 3330"/>
              <a:gd name="T15" fmla="*/ 1238 h 3058"/>
              <a:gd name="T16" fmla="*/ 1803 w 3330"/>
              <a:gd name="T17" fmla="*/ 1391 h 3058"/>
              <a:gd name="T18" fmla="*/ 2848 w 3330"/>
              <a:gd name="T19" fmla="*/ 1246 h 3058"/>
              <a:gd name="T20" fmla="*/ 2567 w 3330"/>
              <a:gd name="T21" fmla="*/ 1060 h 3058"/>
              <a:gd name="T22" fmla="*/ 2334 w 3330"/>
              <a:gd name="T23" fmla="*/ 1075 h 3058"/>
              <a:gd name="T24" fmla="*/ 493 w 3330"/>
              <a:gd name="T25" fmla="*/ 954 h 3058"/>
              <a:gd name="T26" fmla="*/ 545 w 3330"/>
              <a:gd name="T27" fmla="*/ 752 h 3058"/>
              <a:gd name="T28" fmla="*/ 1214 w 3330"/>
              <a:gd name="T29" fmla="*/ 979 h 3058"/>
              <a:gd name="T30" fmla="*/ 973 w 3330"/>
              <a:gd name="T31" fmla="*/ 412 h 3058"/>
              <a:gd name="T32" fmla="*/ 707 w 3330"/>
              <a:gd name="T33" fmla="*/ 776 h 3058"/>
              <a:gd name="T34" fmla="*/ 910 w 3330"/>
              <a:gd name="T35" fmla="*/ 955 h 3058"/>
              <a:gd name="T36" fmla="*/ 1137 w 3330"/>
              <a:gd name="T37" fmla="*/ 683 h 3058"/>
              <a:gd name="T38" fmla="*/ 2169 w 3330"/>
              <a:gd name="T39" fmla="*/ 395 h 3058"/>
              <a:gd name="T40" fmla="*/ 2206 w 3330"/>
              <a:gd name="T41" fmla="*/ 801 h 3058"/>
              <a:gd name="T42" fmla="*/ 2418 w 3330"/>
              <a:gd name="T43" fmla="*/ 941 h 3058"/>
              <a:gd name="T44" fmla="*/ 2657 w 3330"/>
              <a:gd name="T45" fmla="*/ 649 h 3058"/>
              <a:gd name="T46" fmla="*/ 2446 w 3330"/>
              <a:gd name="T47" fmla="*/ 414 h 3058"/>
              <a:gd name="T48" fmla="*/ 1071 w 3330"/>
              <a:gd name="T49" fmla="*/ 311 h 3058"/>
              <a:gd name="T50" fmla="*/ 902 w 3330"/>
              <a:gd name="T51" fmla="*/ 140 h 3058"/>
              <a:gd name="T52" fmla="*/ 630 w 3330"/>
              <a:gd name="T53" fmla="*/ 256 h 3058"/>
              <a:gd name="T54" fmla="*/ 738 w 3330"/>
              <a:gd name="T55" fmla="*/ 420 h 3058"/>
              <a:gd name="T56" fmla="*/ 946 w 3330"/>
              <a:gd name="T57" fmla="*/ 142 h 3058"/>
              <a:gd name="T58" fmla="*/ 2170 w 3330"/>
              <a:gd name="T59" fmla="*/ 254 h 3058"/>
              <a:gd name="T60" fmla="*/ 2560 w 3330"/>
              <a:gd name="T61" fmla="*/ 264 h 3058"/>
              <a:gd name="T62" fmla="*/ 2573 w 3330"/>
              <a:gd name="T63" fmla="*/ 3 h 3058"/>
              <a:gd name="T64" fmla="*/ 2617 w 3330"/>
              <a:gd name="T65" fmla="*/ 88 h 3058"/>
              <a:gd name="T66" fmla="*/ 2683 w 3330"/>
              <a:gd name="T67" fmla="*/ 149 h 3058"/>
              <a:gd name="T68" fmla="*/ 2824 w 3330"/>
              <a:gd name="T69" fmla="*/ 412 h 3058"/>
              <a:gd name="T70" fmla="*/ 2802 w 3330"/>
              <a:gd name="T71" fmla="*/ 622 h 3058"/>
              <a:gd name="T72" fmla="*/ 2711 w 3330"/>
              <a:gd name="T73" fmla="*/ 1022 h 3058"/>
              <a:gd name="T74" fmla="*/ 2943 w 3330"/>
              <a:gd name="T75" fmla="*/ 1136 h 3058"/>
              <a:gd name="T76" fmla="*/ 3124 w 3330"/>
              <a:gd name="T77" fmla="*/ 1320 h 3058"/>
              <a:gd name="T78" fmla="*/ 3320 w 3330"/>
              <a:gd name="T79" fmla="*/ 1773 h 3058"/>
              <a:gd name="T80" fmla="*/ 3140 w 3330"/>
              <a:gd name="T81" fmla="*/ 3055 h 3058"/>
              <a:gd name="T82" fmla="*/ 50 w 3330"/>
              <a:gd name="T83" fmla="*/ 1805 h 3058"/>
              <a:gd name="T84" fmla="*/ 50 w 3330"/>
              <a:gd name="T85" fmla="*/ 1393 h 3058"/>
              <a:gd name="T86" fmla="*/ 396 w 3330"/>
              <a:gd name="T87" fmla="*/ 1163 h 3058"/>
              <a:gd name="T88" fmla="*/ 412 w 3330"/>
              <a:gd name="T89" fmla="*/ 1071 h 3058"/>
              <a:gd name="T90" fmla="*/ 359 w 3330"/>
              <a:gd name="T91" fmla="*/ 855 h 3058"/>
              <a:gd name="T92" fmla="*/ 424 w 3330"/>
              <a:gd name="T93" fmla="*/ 414 h 3058"/>
              <a:gd name="T94" fmla="*/ 742 w 3330"/>
              <a:gd name="T95" fmla="*/ 22 h 3058"/>
              <a:gd name="T96" fmla="*/ 1261 w 3330"/>
              <a:gd name="T97" fmla="*/ 141 h 3058"/>
              <a:gd name="T98" fmla="*/ 1412 w 3330"/>
              <a:gd name="T99" fmla="*/ 657 h 3058"/>
              <a:gd name="T100" fmla="*/ 1486 w 3330"/>
              <a:gd name="T101" fmla="*/ 1018 h 3058"/>
              <a:gd name="T102" fmla="*/ 1292 w 3330"/>
              <a:gd name="T103" fmla="*/ 1115 h 3058"/>
              <a:gd name="T104" fmla="*/ 1505 w 3330"/>
              <a:gd name="T105" fmla="*/ 1239 h 3058"/>
              <a:gd name="T106" fmla="*/ 1715 w 3330"/>
              <a:gd name="T107" fmla="*/ 1197 h 3058"/>
              <a:gd name="T108" fmla="*/ 1931 w 3330"/>
              <a:gd name="T109" fmla="*/ 1098 h 3058"/>
              <a:gd name="T110" fmla="*/ 2099 w 3330"/>
              <a:gd name="T111" fmla="*/ 889 h 3058"/>
              <a:gd name="T112" fmla="*/ 1979 w 3330"/>
              <a:gd name="T113" fmla="*/ 565 h 3058"/>
              <a:gd name="T114" fmla="*/ 2018 w 3330"/>
              <a:gd name="T115" fmla="*/ 230 h 3058"/>
              <a:gd name="T116" fmla="*/ 2364 w 3330"/>
              <a:gd name="T117" fmla="*/ 11 h 30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30" h="3058">
                <a:moveTo>
                  <a:pt x="2220" y="1807"/>
                </a:moveTo>
                <a:lnTo>
                  <a:pt x="2220" y="2919"/>
                </a:lnTo>
                <a:lnTo>
                  <a:pt x="3053" y="2919"/>
                </a:lnTo>
                <a:lnTo>
                  <a:pt x="3053" y="1807"/>
                </a:lnTo>
                <a:lnTo>
                  <a:pt x="2220" y="1807"/>
                </a:lnTo>
                <a:close/>
                <a:moveTo>
                  <a:pt x="1248" y="1807"/>
                </a:moveTo>
                <a:lnTo>
                  <a:pt x="1248" y="2919"/>
                </a:lnTo>
                <a:lnTo>
                  <a:pt x="2081" y="2919"/>
                </a:lnTo>
                <a:lnTo>
                  <a:pt x="2081" y="1807"/>
                </a:lnTo>
                <a:lnTo>
                  <a:pt x="1248" y="1807"/>
                </a:lnTo>
                <a:close/>
                <a:moveTo>
                  <a:pt x="278" y="1807"/>
                </a:moveTo>
                <a:lnTo>
                  <a:pt x="278" y="2919"/>
                </a:lnTo>
                <a:lnTo>
                  <a:pt x="1110" y="2919"/>
                </a:lnTo>
                <a:lnTo>
                  <a:pt x="1110" y="1807"/>
                </a:lnTo>
                <a:lnTo>
                  <a:pt x="278" y="1807"/>
                </a:lnTo>
                <a:close/>
                <a:moveTo>
                  <a:pt x="139" y="1530"/>
                </a:moveTo>
                <a:lnTo>
                  <a:pt x="139" y="1669"/>
                </a:lnTo>
                <a:lnTo>
                  <a:pt x="3191" y="1669"/>
                </a:lnTo>
                <a:lnTo>
                  <a:pt x="3191" y="1530"/>
                </a:lnTo>
                <a:lnTo>
                  <a:pt x="139" y="1530"/>
                </a:lnTo>
                <a:close/>
                <a:moveTo>
                  <a:pt x="810" y="1070"/>
                </a:moveTo>
                <a:lnTo>
                  <a:pt x="808" y="1075"/>
                </a:lnTo>
                <a:lnTo>
                  <a:pt x="807" y="1075"/>
                </a:lnTo>
                <a:lnTo>
                  <a:pt x="807" y="1075"/>
                </a:lnTo>
                <a:lnTo>
                  <a:pt x="792" y="1101"/>
                </a:lnTo>
                <a:lnTo>
                  <a:pt x="771" y="1126"/>
                </a:lnTo>
                <a:lnTo>
                  <a:pt x="745" y="1150"/>
                </a:lnTo>
                <a:lnTo>
                  <a:pt x="712" y="1173"/>
                </a:lnTo>
                <a:lnTo>
                  <a:pt x="674" y="1195"/>
                </a:lnTo>
                <a:lnTo>
                  <a:pt x="630" y="1216"/>
                </a:lnTo>
                <a:lnTo>
                  <a:pt x="579" y="1239"/>
                </a:lnTo>
                <a:lnTo>
                  <a:pt x="570" y="1243"/>
                </a:lnTo>
                <a:lnTo>
                  <a:pt x="559" y="1248"/>
                </a:lnTo>
                <a:lnTo>
                  <a:pt x="542" y="1256"/>
                </a:lnTo>
                <a:lnTo>
                  <a:pt x="522" y="1266"/>
                </a:lnTo>
                <a:lnTo>
                  <a:pt x="497" y="1275"/>
                </a:lnTo>
                <a:lnTo>
                  <a:pt x="468" y="1286"/>
                </a:lnTo>
                <a:lnTo>
                  <a:pt x="434" y="1296"/>
                </a:lnTo>
                <a:lnTo>
                  <a:pt x="434" y="1296"/>
                </a:lnTo>
                <a:lnTo>
                  <a:pt x="425" y="1303"/>
                </a:lnTo>
                <a:lnTo>
                  <a:pt x="419" y="1313"/>
                </a:lnTo>
                <a:lnTo>
                  <a:pt x="416" y="1325"/>
                </a:lnTo>
                <a:lnTo>
                  <a:pt x="416" y="1391"/>
                </a:lnTo>
                <a:lnTo>
                  <a:pt x="1390" y="1391"/>
                </a:lnTo>
                <a:lnTo>
                  <a:pt x="1390" y="1325"/>
                </a:lnTo>
                <a:lnTo>
                  <a:pt x="1388" y="1313"/>
                </a:lnTo>
                <a:lnTo>
                  <a:pt x="1380" y="1303"/>
                </a:lnTo>
                <a:lnTo>
                  <a:pt x="1371" y="1296"/>
                </a:lnTo>
                <a:lnTo>
                  <a:pt x="1371" y="1296"/>
                </a:lnTo>
                <a:lnTo>
                  <a:pt x="1337" y="1286"/>
                </a:lnTo>
                <a:lnTo>
                  <a:pt x="1308" y="1275"/>
                </a:lnTo>
                <a:lnTo>
                  <a:pt x="1284" y="1266"/>
                </a:lnTo>
                <a:lnTo>
                  <a:pt x="1263" y="1256"/>
                </a:lnTo>
                <a:lnTo>
                  <a:pt x="1246" y="1248"/>
                </a:lnTo>
                <a:lnTo>
                  <a:pt x="1235" y="1243"/>
                </a:lnTo>
                <a:lnTo>
                  <a:pt x="1227" y="1239"/>
                </a:lnTo>
                <a:lnTo>
                  <a:pt x="1176" y="1216"/>
                </a:lnTo>
                <a:lnTo>
                  <a:pt x="1131" y="1195"/>
                </a:lnTo>
                <a:lnTo>
                  <a:pt x="1093" y="1173"/>
                </a:lnTo>
                <a:lnTo>
                  <a:pt x="1062" y="1150"/>
                </a:lnTo>
                <a:lnTo>
                  <a:pt x="1035" y="1126"/>
                </a:lnTo>
                <a:lnTo>
                  <a:pt x="1014" y="1101"/>
                </a:lnTo>
                <a:lnTo>
                  <a:pt x="998" y="1076"/>
                </a:lnTo>
                <a:lnTo>
                  <a:pt x="997" y="1073"/>
                </a:lnTo>
                <a:lnTo>
                  <a:pt x="996" y="1070"/>
                </a:lnTo>
                <a:lnTo>
                  <a:pt x="972" y="1081"/>
                </a:lnTo>
                <a:lnTo>
                  <a:pt x="948" y="1089"/>
                </a:lnTo>
                <a:lnTo>
                  <a:pt x="924" y="1094"/>
                </a:lnTo>
                <a:lnTo>
                  <a:pt x="903" y="1095"/>
                </a:lnTo>
                <a:lnTo>
                  <a:pt x="881" y="1094"/>
                </a:lnTo>
                <a:lnTo>
                  <a:pt x="858" y="1089"/>
                </a:lnTo>
                <a:lnTo>
                  <a:pt x="835" y="1081"/>
                </a:lnTo>
                <a:lnTo>
                  <a:pt x="810" y="1070"/>
                </a:lnTo>
                <a:close/>
                <a:moveTo>
                  <a:pt x="2236" y="1024"/>
                </a:moveTo>
                <a:lnTo>
                  <a:pt x="2236" y="1028"/>
                </a:lnTo>
                <a:lnTo>
                  <a:pt x="2225" y="1054"/>
                </a:lnTo>
                <a:lnTo>
                  <a:pt x="2223" y="1058"/>
                </a:lnTo>
                <a:lnTo>
                  <a:pt x="2220" y="1063"/>
                </a:lnTo>
                <a:lnTo>
                  <a:pt x="2220" y="1064"/>
                </a:lnTo>
                <a:lnTo>
                  <a:pt x="2204" y="1089"/>
                </a:lnTo>
                <a:lnTo>
                  <a:pt x="2182" y="1114"/>
                </a:lnTo>
                <a:lnTo>
                  <a:pt x="2154" y="1139"/>
                </a:lnTo>
                <a:lnTo>
                  <a:pt x="2121" y="1162"/>
                </a:lnTo>
                <a:lnTo>
                  <a:pt x="2081" y="1184"/>
                </a:lnTo>
                <a:lnTo>
                  <a:pt x="2034" y="1206"/>
                </a:lnTo>
                <a:lnTo>
                  <a:pt x="1981" y="1227"/>
                </a:lnTo>
                <a:lnTo>
                  <a:pt x="1971" y="1231"/>
                </a:lnTo>
                <a:lnTo>
                  <a:pt x="1959" y="1238"/>
                </a:lnTo>
                <a:lnTo>
                  <a:pt x="1941" y="1246"/>
                </a:lnTo>
                <a:lnTo>
                  <a:pt x="1920" y="1256"/>
                </a:lnTo>
                <a:lnTo>
                  <a:pt x="1894" y="1266"/>
                </a:lnTo>
                <a:lnTo>
                  <a:pt x="1864" y="1276"/>
                </a:lnTo>
                <a:lnTo>
                  <a:pt x="1828" y="1287"/>
                </a:lnTo>
                <a:lnTo>
                  <a:pt x="1827" y="1287"/>
                </a:lnTo>
                <a:lnTo>
                  <a:pt x="1817" y="1292"/>
                </a:lnTo>
                <a:lnTo>
                  <a:pt x="1810" y="1300"/>
                </a:lnTo>
                <a:lnTo>
                  <a:pt x="1805" y="1309"/>
                </a:lnTo>
                <a:lnTo>
                  <a:pt x="1803" y="1320"/>
                </a:lnTo>
                <a:lnTo>
                  <a:pt x="1803" y="1391"/>
                </a:lnTo>
                <a:lnTo>
                  <a:pt x="2986" y="1391"/>
                </a:lnTo>
                <a:lnTo>
                  <a:pt x="2986" y="1320"/>
                </a:lnTo>
                <a:lnTo>
                  <a:pt x="2984" y="1309"/>
                </a:lnTo>
                <a:lnTo>
                  <a:pt x="2979" y="1300"/>
                </a:lnTo>
                <a:lnTo>
                  <a:pt x="2972" y="1292"/>
                </a:lnTo>
                <a:lnTo>
                  <a:pt x="2962" y="1287"/>
                </a:lnTo>
                <a:lnTo>
                  <a:pt x="2961" y="1287"/>
                </a:lnTo>
                <a:lnTo>
                  <a:pt x="2925" y="1276"/>
                </a:lnTo>
                <a:lnTo>
                  <a:pt x="2894" y="1266"/>
                </a:lnTo>
                <a:lnTo>
                  <a:pt x="2869" y="1256"/>
                </a:lnTo>
                <a:lnTo>
                  <a:pt x="2848" y="1246"/>
                </a:lnTo>
                <a:lnTo>
                  <a:pt x="2831" y="1238"/>
                </a:lnTo>
                <a:lnTo>
                  <a:pt x="2818" y="1231"/>
                </a:lnTo>
                <a:lnTo>
                  <a:pt x="2808" y="1227"/>
                </a:lnTo>
                <a:lnTo>
                  <a:pt x="2755" y="1206"/>
                </a:lnTo>
                <a:lnTo>
                  <a:pt x="2708" y="1184"/>
                </a:lnTo>
                <a:lnTo>
                  <a:pt x="2668" y="1162"/>
                </a:lnTo>
                <a:lnTo>
                  <a:pt x="2635" y="1139"/>
                </a:lnTo>
                <a:lnTo>
                  <a:pt x="2606" y="1114"/>
                </a:lnTo>
                <a:lnTo>
                  <a:pt x="2585" y="1089"/>
                </a:lnTo>
                <a:lnTo>
                  <a:pt x="2569" y="1064"/>
                </a:lnTo>
                <a:lnTo>
                  <a:pt x="2567" y="1060"/>
                </a:lnTo>
                <a:lnTo>
                  <a:pt x="2565" y="1056"/>
                </a:lnTo>
                <a:lnTo>
                  <a:pt x="2564" y="1053"/>
                </a:lnTo>
                <a:lnTo>
                  <a:pt x="2553" y="1027"/>
                </a:lnTo>
                <a:lnTo>
                  <a:pt x="2553" y="1024"/>
                </a:lnTo>
                <a:lnTo>
                  <a:pt x="2520" y="1046"/>
                </a:lnTo>
                <a:lnTo>
                  <a:pt x="2486" y="1062"/>
                </a:lnTo>
                <a:lnTo>
                  <a:pt x="2455" y="1075"/>
                </a:lnTo>
                <a:lnTo>
                  <a:pt x="2424" y="1082"/>
                </a:lnTo>
                <a:lnTo>
                  <a:pt x="2395" y="1085"/>
                </a:lnTo>
                <a:lnTo>
                  <a:pt x="2365" y="1082"/>
                </a:lnTo>
                <a:lnTo>
                  <a:pt x="2334" y="1075"/>
                </a:lnTo>
                <a:lnTo>
                  <a:pt x="2303" y="1062"/>
                </a:lnTo>
                <a:lnTo>
                  <a:pt x="2269" y="1046"/>
                </a:lnTo>
                <a:lnTo>
                  <a:pt x="2236" y="1024"/>
                </a:lnTo>
                <a:close/>
                <a:moveTo>
                  <a:pt x="530" y="698"/>
                </a:moveTo>
                <a:lnTo>
                  <a:pt x="524" y="745"/>
                </a:lnTo>
                <a:lnTo>
                  <a:pt x="518" y="788"/>
                </a:lnTo>
                <a:lnTo>
                  <a:pt x="510" y="831"/>
                </a:lnTo>
                <a:lnTo>
                  <a:pt x="500" y="872"/>
                </a:lnTo>
                <a:lnTo>
                  <a:pt x="486" y="910"/>
                </a:lnTo>
                <a:lnTo>
                  <a:pt x="470" y="945"/>
                </a:lnTo>
                <a:lnTo>
                  <a:pt x="493" y="954"/>
                </a:lnTo>
                <a:lnTo>
                  <a:pt x="522" y="962"/>
                </a:lnTo>
                <a:lnTo>
                  <a:pt x="554" y="971"/>
                </a:lnTo>
                <a:lnTo>
                  <a:pt x="592" y="979"/>
                </a:lnTo>
                <a:lnTo>
                  <a:pt x="635" y="986"/>
                </a:lnTo>
                <a:lnTo>
                  <a:pt x="684" y="992"/>
                </a:lnTo>
                <a:lnTo>
                  <a:pt x="684" y="975"/>
                </a:lnTo>
                <a:lnTo>
                  <a:pt x="650" y="938"/>
                </a:lnTo>
                <a:lnTo>
                  <a:pt x="619" y="895"/>
                </a:lnTo>
                <a:lnTo>
                  <a:pt x="589" y="850"/>
                </a:lnTo>
                <a:lnTo>
                  <a:pt x="565" y="802"/>
                </a:lnTo>
                <a:lnTo>
                  <a:pt x="545" y="752"/>
                </a:lnTo>
                <a:lnTo>
                  <a:pt x="530" y="698"/>
                </a:lnTo>
                <a:close/>
                <a:moveTo>
                  <a:pt x="1277" y="698"/>
                </a:moveTo>
                <a:lnTo>
                  <a:pt x="1261" y="751"/>
                </a:lnTo>
                <a:lnTo>
                  <a:pt x="1241" y="802"/>
                </a:lnTo>
                <a:lnTo>
                  <a:pt x="1216" y="850"/>
                </a:lnTo>
                <a:lnTo>
                  <a:pt x="1188" y="895"/>
                </a:lnTo>
                <a:lnTo>
                  <a:pt x="1155" y="938"/>
                </a:lnTo>
                <a:lnTo>
                  <a:pt x="1121" y="975"/>
                </a:lnTo>
                <a:lnTo>
                  <a:pt x="1122" y="992"/>
                </a:lnTo>
                <a:lnTo>
                  <a:pt x="1171" y="986"/>
                </a:lnTo>
                <a:lnTo>
                  <a:pt x="1214" y="979"/>
                </a:lnTo>
                <a:lnTo>
                  <a:pt x="1251" y="971"/>
                </a:lnTo>
                <a:lnTo>
                  <a:pt x="1285" y="962"/>
                </a:lnTo>
                <a:lnTo>
                  <a:pt x="1312" y="954"/>
                </a:lnTo>
                <a:lnTo>
                  <a:pt x="1335" y="945"/>
                </a:lnTo>
                <a:lnTo>
                  <a:pt x="1319" y="910"/>
                </a:lnTo>
                <a:lnTo>
                  <a:pt x="1307" y="872"/>
                </a:lnTo>
                <a:lnTo>
                  <a:pt x="1297" y="831"/>
                </a:lnTo>
                <a:lnTo>
                  <a:pt x="1288" y="788"/>
                </a:lnTo>
                <a:lnTo>
                  <a:pt x="1282" y="745"/>
                </a:lnTo>
                <a:lnTo>
                  <a:pt x="1277" y="698"/>
                </a:lnTo>
                <a:close/>
                <a:moveTo>
                  <a:pt x="973" y="412"/>
                </a:moveTo>
                <a:lnTo>
                  <a:pt x="935" y="447"/>
                </a:lnTo>
                <a:lnTo>
                  <a:pt x="895" y="480"/>
                </a:lnTo>
                <a:lnTo>
                  <a:pt x="852" y="511"/>
                </a:lnTo>
                <a:lnTo>
                  <a:pt x="806" y="542"/>
                </a:lnTo>
                <a:lnTo>
                  <a:pt x="759" y="569"/>
                </a:lnTo>
                <a:lnTo>
                  <a:pt x="708" y="593"/>
                </a:lnTo>
                <a:lnTo>
                  <a:pt x="657" y="614"/>
                </a:lnTo>
                <a:lnTo>
                  <a:pt x="662" y="655"/>
                </a:lnTo>
                <a:lnTo>
                  <a:pt x="672" y="695"/>
                </a:lnTo>
                <a:lnTo>
                  <a:pt x="687" y="735"/>
                </a:lnTo>
                <a:lnTo>
                  <a:pt x="707" y="776"/>
                </a:lnTo>
                <a:lnTo>
                  <a:pt x="732" y="815"/>
                </a:lnTo>
                <a:lnTo>
                  <a:pt x="760" y="853"/>
                </a:lnTo>
                <a:lnTo>
                  <a:pt x="784" y="879"/>
                </a:lnTo>
                <a:lnTo>
                  <a:pt x="808" y="902"/>
                </a:lnTo>
                <a:lnTo>
                  <a:pt x="830" y="919"/>
                </a:lnTo>
                <a:lnTo>
                  <a:pt x="851" y="933"/>
                </a:lnTo>
                <a:lnTo>
                  <a:pt x="869" y="945"/>
                </a:lnTo>
                <a:lnTo>
                  <a:pt x="884" y="952"/>
                </a:lnTo>
                <a:lnTo>
                  <a:pt x="895" y="955"/>
                </a:lnTo>
                <a:lnTo>
                  <a:pt x="903" y="957"/>
                </a:lnTo>
                <a:lnTo>
                  <a:pt x="910" y="955"/>
                </a:lnTo>
                <a:lnTo>
                  <a:pt x="922" y="952"/>
                </a:lnTo>
                <a:lnTo>
                  <a:pt x="937" y="945"/>
                </a:lnTo>
                <a:lnTo>
                  <a:pt x="955" y="933"/>
                </a:lnTo>
                <a:lnTo>
                  <a:pt x="976" y="919"/>
                </a:lnTo>
                <a:lnTo>
                  <a:pt x="998" y="902"/>
                </a:lnTo>
                <a:lnTo>
                  <a:pt x="1021" y="879"/>
                </a:lnTo>
                <a:lnTo>
                  <a:pt x="1045" y="853"/>
                </a:lnTo>
                <a:lnTo>
                  <a:pt x="1077" y="812"/>
                </a:lnTo>
                <a:lnTo>
                  <a:pt x="1102" y="770"/>
                </a:lnTo>
                <a:lnTo>
                  <a:pt x="1122" y="726"/>
                </a:lnTo>
                <a:lnTo>
                  <a:pt x="1137" y="683"/>
                </a:lnTo>
                <a:lnTo>
                  <a:pt x="1146" y="638"/>
                </a:lnTo>
                <a:lnTo>
                  <a:pt x="1149" y="596"/>
                </a:lnTo>
                <a:lnTo>
                  <a:pt x="1148" y="564"/>
                </a:lnTo>
                <a:lnTo>
                  <a:pt x="1144" y="533"/>
                </a:lnTo>
                <a:lnTo>
                  <a:pt x="1138" y="504"/>
                </a:lnTo>
                <a:lnTo>
                  <a:pt x="1099" y="487"/>
                </a:lnTo>
                <a:lnTo>
                  <a:pt x="1063" y="469"/>
                </a:lnTo>
                <a:lnTo>
                  <a:pt x="1029" y="450"/>
                </a:lnTo>
                <a:lnTo>
                  <a:pt x="999" y="430"/>
                </a:lnTo>
                <a:lnTo>
                  <a:pt x="973" y="412"/>
                </a:lnTo>
                <a:close/>
                <a:moveTo>
                  <a:pt x="2169" y="395"/>
                </a:moveTo>
                <a:lnTo>
                  <a:pt x="2152" y="425"/>
                </a:lnTo>
                <a:lnTo>
                  <a:pt x="2139" y="459"/>
                </a:lnTo>
                <a:lnTo>
                  <a:pt x="2130" y="495"/>
                </a:lnTo>
                <a:lnTo>
                  <a:pt x="2125" y="532"/>
                </a:lnTo>
                <a:lnTo>
                  <a:pt x="2123" y="573"/>
                </a:lnTo>
                <a:lnTo>
                  <a:pt x="2125" y="610"/>
                </a:lnTo>
                <a:lnTo>
                  <a:pt x="2132" y="649"/>
                </a:lnTo>
                <a:lnTo>
                  <a:pt x="2144" y="688"/>
                </a:lnTo>
                <a:lnTo>
                  <a:pt x="2160" y="726"/>
                </a:lnTo>
                <a:lnTo>
                  <a:pt x="2182" y="765"/>
                </a:lnTo>
                <a:lnTo>
                  <a:pt x="2206" y="801"/>
                </a:lnTo>
                <a:lnTo>
                  <a:pt x="2235" y="838"/>
                </a:lnTo>
                <a:lnTo>
                  <a:pt x="2261" y="866"/>
                </a:lnTo>
                <a:lnTo>
                  <a:pt x="2288" y="889"/>
                </a:lnTo>
                <a:lnTo>
                  <a:pt x="2312" y="907"/>
                </a:lnTo>
                <a:lnTo>
                  <a:pt x="2334" y="922"/>
                </a:lnTo>
                <a:lnTo>
                  <a:pt x="2354" y="933"/>
                </a:lnTo>
                <a:lnTo>
                  <a:pt x="2371" y="941"/>
                </a:lnTo>
                <a:lnTo>
                  <a:pt x="2384" y="945"/>
                </a:lnTo>
                <a:lnTo>
                  <a:pt x="2395" y="947"/>
                </a:lnTo>
                <a:lnTo>
                  <a:pt x="2405" y="945"/>
                </a:lnTo>
                <a:lnTo>
                  <a:pt x="2418" y="941"/>
                </a:lnTo>
                <a:lnTo>
                  <a:pt x="2435" y="933"/>
                </a:lnTo>
                <a:lnTo>
                  <a:pt x="2455" y="922"/>
                </a:lnTo>
                <a:lnTo>
                  <a:pt x="2477" y="907"/>
                </a:lnTo>
                <a:lnTo>
                  <a:pt x="2502" y="889"/>
                </a:lnTo>
                <a:lnTo>
                  <a:pt x="2528" y="866"/>
                </a:lnTo>
                <a:lnTo>
                  <a:pt x="2554" y="838"/>
                </a:lnTo>
                <a:lnTo>
                  <a:pt x="2582" y="801"/>
                </a:lnTo>
                <a:lnTo>
                  <a:pt x="2607" y="765"/>
                </a:lnTo>
                <a:lnTo>
                  <a:pt x="2628" y="726"/>
                </a:lnTo>
                <a:lnTo>
                  <a:pt x="2645" y="688"/>
                </a:lnTo>
                <a:lnTo>
                  <a:pt x="2657" y="649"/>
                </a:lnTo>
                <a:lnTo>
                  <a:pt x="2664" y="610"/>
                </a:lnTo>
                <a:lnTo>
                  <a:pt x="2666" y="573"/>
                </a:lnTo>
                <a:lnTo>
                  <a:pt x="2664" y="532"/>
                </a:lnTo>
                <a:lnTo>
                  <a:pt x="2659" y="495"/>
                </a:lnTo>
                <a:lnTo>
                  <a:pt x="2650" y="460"/>
                </a:lnTo>
                <a:lnTo>
                  <a:pt x="2638" y="426"/>
                </a:lnTo>
                <a:lnTo>
                  <a:pt x="2622" y="395"/>
                </a:lnTo>
                <a:lnTo>
                  <a:pt x="2585" y="401"/>
                </a:lnTo>
                <a:lnTo>
                  <a:pt x="2543" y="406"/>
                </a:lnTo>
                <a:lnTo>
                  <a:pt x="2496" y="411"/>
                </a:lnTo>
                <a:lnTo>
                  <a:pt x="2446" y="414"/>
                </a:lnTo>
                <a:lnTo>
                  <a:pt x="2395" y="415"/>
                </a:lnTo>
                <a:lnTo>
                  <a:pt x="2342" y="414"/>
                </a:lnTo>
                <a:lnTo>
                  <a:pt x="2292" y="410"/>
                </a:lnTo>
                <a:lnTo>
                  <a:pt x="2245" y="406"/>
                </a:lnTo>
                <a:lnTo>
                  <a:pt x="2204" y="400"/>
                </a:lnTo>
                <a:lnTo>
                  <a:pt x="2169" y="395"/>
                </a:lnTo>
                <a:close/>
                <a:moveTo>
                  <a:pt x="1144" y="219"/>
                </a:moveTo>
                <a:lnTo>
                  <a:pt x="1129" y="238"/>
                </a:lnTo>
                <a:lnTo>
                  <a:pt x="1112" y="261"/>
                </a:lnTo>
                <a:lnTo>
                  <a:pt x="1093" y="285"/>
                </a:lnTo>
                <a:lnTo>
                  <a:pt x="1071" y="311"/>
                </a:lnTo>
                <a:lnTo>
                  <a:pt x="1104" y="332"/>
                </a:lnTo>
                <a:lnTo>
                  <a:pt x="1143" y="354"/>
                </a:lnTo>
                <a:lnTo>
                  <a:pt x="1187" y="374"/>
                </a:lnTo>
                <a:lnTo>
                  <a:pt x="1234" y="390"/>
                </a:lnTo>
                <a:lnTo>
                  <a:pt x="1223" y="353"/>
                </a:lnTo>
                <a:lnTo>
                  <a:pt x="1210" y="318"/>
                </a:lnTo>
                <a:lnTo>
                  <a:pt x="1194" y="286"/>
                </a:lnTo>
                <a:lnTo>
                  <a:pt x="1181" y="264"/>
                </a:lnTo>
                <a:lnTo>
                  <a:pt x="1164" y="241"/>
                </a:lnTo>
                <a:lnTo>
                  <a:pt x="1144" y="219"/>
                </a:lnTo>
                <a:close/>
                <a:moveTo>
                  <a:pt x="902" y="140"/>
                </a:moveTo>
                <a:lnTo>
                  <a:pt x="861" y="142"/>
                </a:lnTo>
                <a:lnTo>
                  <a:pt x="823" y="147"/>
                </a:lnTo>
                <a:lnTo>
                  <a:pt x="789" y="153"/>
                </a:lnTo>
                <a:lnTo>
                  <a:pt x="759" y="162"/>
                </a:lnTo>
                <a:lnTo>
                  <a:pt x="733" y="172"/>
                </a:lnTo>
                <a:lnTo>
                  <a:pt x="709" y="184"/>
                </a:lnTo>
                <a:lnTo>
                  <a:pt x="688" y="197"/>
                </a:lnTo>
                <a:lnTo>
                  <a:pt x="670" y="211"/>
                </a:lnTo>
                <a:lnTo>
                  <a:pt x="655" y="225"/>
                </a:lnTo>
                <a:lnTo>
                  <a:pt x="642" y="240"/>
                </a:lnTo>
                <a:lnTo>
                  <a:pt x="630" y="256"/>
                </a:lnTo>
                <a:lnTo>
                  <a:pt x="620" y="271"/>
                </a:lnTo>
                <a:lnTo>
                  <a:pt x="612" y="286"/>
                </a:lnTo>
                <a:lnTo>
                  <a:pt x="593" y="323"/>
                </a:lnTo>
                <a:lnTo>
                  <a:pt x="579" y="365"/>
                </a:lnTo>
                <a:lnTo>
                  <a:pt x="567" y="408"/>
                </a:lnTo>
                <a:lnTo>
                  <a:pt x="558" y="454"/>
                </a:lnTo>
                <a:lnTo>
                  <a:pt x="551" y="500"/>
                </a:lnTo>
                <a:lnTo>
                  <a:pt x="599" y="487"/>
                </a:lnTo>
                <a:lnTo>
                  <a:pt x="648" y="469"/>
                </a:lnTo>
                <a:lnTo>
                  <a:pt x="693" y="447"/>
                </a:lnTo>
                <a:lnTo>
                  <a:pt x="738" y="420"/>
                </a:lnTo>
                <a:lnTo>
                  <a:pt x="780" y="392"/>
                </a:lnTo>
                <a:lnTo>
                  <a:pt x="819" y="362"/>
                </a:lnTo>
                <a:lnTo>
                  <a:pt x="857" y="330"/>
                </a:lnTo>
                <a:lnTo>
                  <a:pt x="891" y="298"/>
                </a:lnTo>
                <a:lnTo>
                  <a:pt x="923" y="266"/>
                </a:lnTo>
                <a:lnTo>
                  <a:pt x="953" y="234"/>
                </a:lnTo>
                <a:lnTo>
                  <a:pt x="978" y="205"/>
                </a:lnTo>
                <a:lnTo>
                  <a:pt x="1000" y="178"/>
                </a:lnTo>
                <a:lnTo>
                  <a:pt x="1019" y="154"/>
                </a:lnTo>
                <a:lnTo>
                  <a:pt x="985" y="147"/>
                </a:lnTo>
                <a:lnTo>
                  <a:pt x="946" y="142"/>
                </a:lnTo>
                <a:lnTo>
                  <a:pt x="902" y="140"/>
                </a:lnTo>
                <a:close/>
                <a:moveTo>
                  <a:pt x="2469" y="140"/>
                </a:moveTo>
                <a:lnTo>
                  <a:pt x="2434" y="142"/>
                </a:lnTo>
                <a:lnTo>
                  <a:pt x="2395" y="148"/>
                </a:lnTo>
                <a:lnTo>
                  <a:pt x="2355" y="155"/>
                </a:lnTo>
                <a:lnTo>
                  <a:pt x="2314" y="166"/>
                </a:lnTo>
                <a:lnTo>
                  <a:pt x="2274" y="181"/>
                </a:lnTo>
                <a:lnTo>
                  <a:pt x="2243" y="195"/>
                </a:lnTo>
                <a:lnTo>
                  <a:pt x="2215" y="213"/>
                </a:lnTo>
                <a:lnTo>
                  <a:pt x="2191" y="232"/>
                </a:lnTo>
                <a:lnTo>
                  <a:pt x="2170" y="254"/>
                </a:lnTo>
                <a:lnTo>
                  <a:pt x="2191" y="258"/>
                </a:lnTo>
                <a:lnTo>
                  <a:pt x="2217" y="262"/>
                </a:lnTo>
                <a:lnTo>
                  <a:pt x="2247" y="266"/>
                </a:lnTo>
                <a:lnTo>
                  <a:pt x="2281" y="270"/>
                </a:lnTo>
                <a:lnTo>
                  <a:pt x="2317" y="273"/>
                </a:lnTo>
                <a:lnTo>
                  <a:pt x="2355" y="276"/>
                </a:lnTo>
                <a:lnTo>
                  <a:pt x="2395" y="276"/>
                </a:lnTo>
                <a:lnTo>
                  <a:pt x="2439" y="275"/>
                </a:lnTo>
                <a:lnTo>
                  <a:pt x="2482" y="273"/>
                </a:lnTo>
                <a:lnTo>
                  <a:pt x="2523" y="269"/>
                </a:lnTo>
                <a:lnTo>
                  <a:pt x="2560" y="264"/>
                </a:lnTo>
                <a:lnTo>
                  <a:pt x="2592" y="259"/>
                </a:lnTo>
                <a:lnTo>
                  <a:pt x="2583" y="256"/>
                </a:lnTo>
                <a:lnTo>
                  <a:pt x="2578" y="254"/>
                </a:lnTo>
                <a:lnTo>
                  <a:pt x="2575" y="253"/>
                </a:lnTo>
                <a:lnTo>
                  <a:pt x="2489" y="233"/>
                </a:lnTo>
                <a:lnTo>
                  <a:pt x="2471" y="148"/>
                </a:lnTo>
                <a:lnTo>
                  <a:pt x="2470" y="143"/>
                </a:lnTo>
                <a:lnTo>
                  <a:pt x="2469" y="140"/>
                </a:lnTo>
                <a:close/>
                <a:moveTo>
                  <a:pt x="2504" y="0"/>
                </a:moveTo>
                <a:lnTo>
                  <a:pt x="2540" y="1"/>
                </a:lnTo>
                <a:lnTo>
                  <a:pt x="2573" y="3"/>
                </a:lnTo>
                <a:lnTo>
                  <a:pt x="2603" y="6"/>
                </a:lnTo>
                <a:lnTo>
                  <a:pt x="2630" y="10"/>
                </a:lnTo>
                <a:lnTo>
                  <a:pt x="2651" y="14"/>
                </a:lnTo>
                <a:lnTo>
                  <a:pt x="2668" y="18"/>
                </a:lnTo>
                <a:lnTo>
                  <a:pt x="2679" y="23"/>
                </a:lnTo>
                <a:lnTo>
                  <a:pt x="2685" y="27"/>
                </a:lnTo>
                <a:lnTo>
                  <a:pt x="2683" y="30"/>
                </a:lnTo>
                <a:lnTo>
                  <a:pt x="2658" y="46"/>
                </a:lnTo>
                <a:lnTo>
                  <a:pt x="2640" y="62"/>
                </a:lnTo>
                <a:lnTo>
                  <a:pt x="2626" y="76"/>
                </a:lnTo>
                <a:lnTo>
                  <a:pt x="2617" y="88"/>
                </a:lnTo>
                <a:lnTo>
                  <a:pt x="2611" y="98"/>
                </a:lnTo>
                <a:lnTo>
                  <a:pt x="2607" y="106"/>
                </a:lnTo>
                <a:lnTo>
                  <a:pt x="2606" y="112"/>
                </a:lnTo>
                <a:lnTo>
                  <a:pt x="2606" y="116"/>
                </a:lnTo>
                <a:lnTo>
                  <a:pt x="2606" y="117"/>
                </a:lnTo>
                <a:lnTo>
                  <a:pt x="2610" y="118"/>
                </a:lnTo>
                <a:lnTo>
                  <a:pt x="2617" y="120"/>
                </a:lnTo>
                <a:lnTo>
                  <a:pt x="2630" y="124"/>
                </a:lnTo>
                <a:lnTo>
                  <a:pt x="2645" y="130"/>
                </a:lnTo>
                <a:lnTo>
                  <a:pt x="2663" y="138"/>
                </a:lnTo>
                <a:lnTo>
                  <a:pt x="2683" y="149"/>
                </a:lnTo>
                <a:lnTo>
                  <a:pt x="2704" y="162"/>
                </a:lnTo>
                <a:lnTo>
                  <a:pt x="2727" y="177"/>
                </a:lnTo>
                <a:lnTo>
                  <a:pt x="2747" y="195"/>
                </a:lnTo>
                <a:lnTo>
                  <a:pt x="2767" y="217"/>
                </a:lnTo>
                <a:lnTo>
                  <a:pt x="2785" y="241"/>
                </a:lnTo>
                <a:lnTo>
                  <a:pt x="2799" y="270"/>
                </a:lnTo>
                <a:lnTo>
                  <a:pt x="2809" y="297"/>
                </a:lnTo>
                <a:lnTo>
                  <a:pt x="2816" y="325"/>
                </a:lnTo>
                <a:lnTo>
                  <a:pt x="2820" y="354"/>
                </a:lnTo>
                <a:lnTo>
                  <a:pt x="2823" y="383"/>
                </a:lnTo>
                <a:lnTo>
                  <a:pt x="2824" y="412"/>
                </a:lnTo>
                <a:lnTo>
                  <a:pt x="2823" y="440"/>
                </a:lnTo>
                <a:lnTo>
                  <a:pt x="2821" y="467"/>
                </a:lnTo>
                <a:lnTo>
                  <a:pt x="2819" y="492"/>
                </a:lnTo>
                <a:lnTo>
                  <a:pt x="2816" y="514"/>
                </a:lnTo>
                <a:lnTo>
                  <a:pt x="2813" y="534"/>
                </a:lnTo>
                <a:lnTo>
                  <a:pt x="2810" y="551"/>
                </a:lnTo>
                <a:lnTo>
                  <a:pt x="2807" y="563"/>
                </a:lnTo>
                <a:lnTo>
                  <a:pt x="2805" y="571"/>
                </a:lnTo>
                <a:lnTo>
                  <a:pt x="2805" y="573"/>
                </a:lnTo>
                <a:lnTo>
                  <a:pt x="2805" y="573"/>
                </a:lnTo>
                <a:lnTo>
                  <a:pt x="2802" y="622"/>
                </a:lnTo>
                <a:lnTo>
                  <a:pt x="2794" y="671"/>
                </a:lnTo>
                <a:lnTo>
                  <a:pt x="2781" y="717"/>
                </a:lnTo>
                <a:lnTo>
                  <a:pt x="2764" y="764"/>
                </a:lnTo>
                <a:lnTo>
                  <a:pt x="2743" y="807"/>
                </a:lnTo>
                <a:lnTo>
                  <a:pt x="2717" y="850"/>
                </a:lnTo>
                <a:lnTo>
                  <a:pt x="2690" y="889"/>
                </a:lnTo>
                <a:lnTo>
                  <a:pt x="2691" y="998"/>
                </a:lnTo>
                <a:lnTo>
                  <a:pt x="2692" y="1000"/>
                </a:lnTo>
                <a:lnTo>
                  <a:pt x="2696" y="1006"/>
                </a:lnTo>
                <a:lnTo>
                  <a:pt x="2702" y="1013"/>
                </a:lnTo>
                <a:lnTo>
                  <a:pt x="2711" y="1022"/>
                </a:lnTo>
                <a:lnTo>
                  <a:pt x="2724" y="1031"/>
                </a:lnTo>
                <a:lnTo>
                  <a:pt x="2740" y="1043"/>
                </a:lnTo>
                <a:lnTo>
                  <a:pt x="2761" y="1055"/>
                </a:lnTo>
                <a:lnTo>
                  <a:pt x="2787" y="1068"/>
                </a:lnTo>
                <a:lnTo>
                  <a:pt x="2819" y="1083"/>
                </a:lnTo>
                <a:lnTo>
                  <a:pt x="2858" y="1098"/>
                </a:lnTo>
                <a:lnTo>
                  <a:pt x="2873" y="1104"/>
                </a:lnTo>
                <a:lnTo>
                  <a:pt x="2887" y="1111"/>
                </a:lnTo>
                <a:lnTo>
                  <a:pt x="2903" y="1118"/>
                </a:lnTo>
                <a:lnTo>
                  <a:pt x="2921" y="1126"/>
                </a:lnTo>
                <a:lnTo>
                  <a:pt x="2943" y="1136"/>
                </a:lnTo>
                <a:lnTo>
                  <a:pt x="2968" y="1144"/>
                </a:lnTo>
                <a:lnTo>
                  <a:pt x="2999" y="1153"/>
                </a:lnTo>
                <a:lnTo>
                  <a:pt x="3004" y="1155"/>
                </a:lnTo>
                <a:lnTo>
                  <a:pt x="3029" y="1166"/>
                </a:lnTo>
                <a:lnTo>
                  <a:pt x="3053" y="1180"/>
                </a:lnTo>
                <a:lnTo>
                  <a:pt x="3074" y="1197"/>
                </a:lnTo>
                <a:lnTo>
                  <a:pt x="3091" y="1218"/>
                </a:lnTo>
                <a:lnTo>
                  <a:pt x="3105" y="1241"/>
                </a:lnTo>
                <a:lnTo>
                  <a:pt x="3115" y="1266"/>
                </a:lnTo>
                <a:lnTo>
                  <a:pt x="3122" y="1292"/>
                </a:lnTo>
                <a:lnTo>
                  <a:pt x="3124" y="1320"/>
                </a:lnTo>
                <a:lnTo>
                  <a:pt x="3124" y="1391"/>
                </a:lnTo>
                <a:lnTo>
                  <a:pt x="3260" y="1391"/>
                </a:lnTo>
                <a:lnTo>
                  <a:pt x="3279" y="1393"/>
                </a:lnTo>
                <a:lnTo>
                  <a:pt x="3296" y="1400"/>
                </a:lnTo>
                <a:lnTo>
                  <a:pt x="3310" y="1411"/>
                </a:lnTo>
                <a:lnTo>
                  <a:pt x="3320" y="1425"/>
                </a:lnTo>
                <a:lnTo>
                  <a:pt x="3327" y="1442"/>
                </a:lnTo>
                <a:lnTo>
                  <a:pt x="3330" y="1461"/>
                </a:lnTo>
                <a:lnTo>
                  <a:pt x="3330" y="1739"/>
                </a:lnTo>
                <a:lnTo>
                  <a:pt x="3327" y="1757"/>
                </a:lnTo>
                <a:lnTo>
                  <a:pt x="3320" y="1773"/>
                </a:lnTo>
                <a:lnTo>
                  <a:pt x="3310" y="1787"/>
                </a:lnTo>
                <a:lnTo>
                  <a:pt x="3296" y="1798"/>
                </a:lnTo>
                <a:lnTo>
                  <a:pt x="3279" y="1805"/>
                </a:lnTo>
                <a:lnTo>
                  <a:pt x="3260" y="1807"/>
                </a:lnTo>
                <a:lnTo>
                  <a:pt x="3191" y="1807"/>
                </a:lnTo>
                <a:lnTo>
                  <a:pt x="3191" y="2988"/>
                </a:lnTo>
                <a:lnTo>
                  <a:pt x="3189" y="3006"/>
                </a:lnTo>
                <a:lnTo>
                  <a:pt x="3182" y="3024"/>
                </a:lnTo>
                <a:lnTo>
                  <a:pt x="3171" y="3038"/>
                </a:lnTo>
                <a:lnTo>
                  <a:pt x="3156" y="3048"/>
                </a:lnTo>
                <a:lnTo>
                  <a:pt x="3140" y="3055"/>
                </a:lnTo>
                <a:lnTo>
                  <a:pt x="3122" y="3058"/>
                </a:lnTo>
                <a:lnTo>
                  <a:pt x="208" y="3058"/>
                </a:lnTo>
                <a:lnTo>
                  <a:pt x="190" y="3055"/>
                </a:lnTo>
                <a:lnTo>
                  <a:pt x="174" y="3048"/>
                </a:lnTo>
                <a:lnTo>
                  <a:pt x="159" y="3038"/>
                </a:lnTo>
                <a:lnTo>
                  <a:pt x="148" y="3024"/>
                </a:lnTo>
                <a:lnTo>
                  <a:pt x="141" y="3006"/>
                </a:lnTo>
                <a:lnTo>
                  <a:pt x="139" y="2988"/>
                </a:lnTo>
                <a:lnTo>
                  <a:pt x="139" y="1807"/>
                </a:lnTo>
                <a:lnTo>
                  <a:pt x="70" y="1807"/>
                </a:lnTo>
                <a:lnTo>
                  <a:pt x="50" y="1805"/>
                </a:lnTo>
                <a:lnTo>
                  <a:pt x="34" y="1798"/>
                </a:lnTo>
                <a:lnTo>
                  <a:pt x="20" y="1787"/>
                </a:lnTo>
                <a:lnTo>
                  <a:pt x="9" y="1773"/>
                </a:lnTo>
                <a:lnTo>
                  <a:pt x="2" y="1757"/>
                </a:lnTo>
                <a:lnTo>
                  <a:pt x="0" y="1739"/>
                </a:lnTo>
                <a:lnTo>
                  <a:pt x="0" y="1461"/>
                </a:lnTo>
                <a:lnTo>
                  <a:pt x="2" y="1442"/>
                </a:lnTo>
                <a:lnTo>
                  <a:pt x="9" y="1425"/>
                </a:lnTo>
                <a:lnTo>
                  <a:pt x="20" y="1411"/>
                </a:lnTo>
                <a:lnTo>
                  <a:pt x="34" y="1400"/>
                </a:lnTo>
                <a:lnTo>
                  <a:pt x="50" y="1393"/>
                </a:lnTo>
                <a:lnTo>
                  <a:pt x="70" y="1391"/>
                </a:lnTo>
                <a:lnTo>
                  <a:pt x="278" y="1391"/>
                </a:lnTo>
                <a:lnTo>
                  <a:pt x="278" y="1325"/>
                </a:lnTo>
                <a:lnTo>
                  <a:pt x="281" y="1295"/>
                </a:lnTo>
                <a:lnTo>
                  <a:pt x="288" y="1266"/>
                </a:lnTo>
                <a:lnTo>
                  <a:pt x="301" y="1239"/>
                </a:lnTo>
                <a:lnTo>
                  <a:pt x="318" y="1214"/>
                </a:lnTo>
                <a:lnTo>
                  <a:pt x="338" y="1194"/>
                </a:lnTo>
                <a:lnTo>
                  <a:pt x="363" y="1177"/>
                </a:lnTo>
                <a:lnTo>
                  <a:pt x="391" y="1164"/>
                </a:lnTo>
                <a:lnTo>
                  <a:pt x="396" y="1163"/>
                </a:lnTo>
                <a:lnTo>
                  <a:pt x="425" y="1154"/>
                </a:lnTo>
                <a:lnTo>
                  <a:pt x="448" y="1146"/>
                </a:lnTo>
                <a:lnTo>
                  <a:pt x="468" y="1138"/>
                </a:lnTo>
                <a:lnTo>
                  <a:pt x="485" y="1129"/>
                </a:lnTo>
                <a:lnTo>
                  <a:pt x="501" y="1122"/>
                </a:lnTo>
                <a:lnTo>
                  <a:pt x="514" y="1115"/>
                </a:lnTo>
                <a:lnTo>
                  <a:pt x="528" y="1109"/>
                </a:lnTo>
                <a:lnTo>
                  <a:pt x="532" y="1107"/>
                </a:lnTo>
                <a:lnTo>
                  <a:pt x="485" y="1096"/>
                </a:lnTo>
                <a:lnTo>
                  <a:pt x="445" y="1083"/>
                </a:lnTo>
                <a:lnTo>
                  <a:pt x="412" y="1071"/>
                </a:lnTo>
                <a:lnTo>
                  <a:pt x="384" y="1059"/>
                </a:lnTo>
                <a:lnTo>
                  <a:pt x="362" y="1048"/>
                </a:lnTo>
                <a:lnTo>
                  <a:pt x="345" y="1038"/>
                </a:lnTo>
                <a:lnTo>
                  <a:pt x="332" y="1028"/>
                </a:lnTo>
                <a:lnTo>
                  <a:pt x="324" y="1022"/>
                </a:lnTo>
                <a:lnTo>
                  <a:pt x="319" y="1018"/>
                </a:lnTo>
                <a:lnTo>
                  <a:pt x="264" y="966"/>
                </a:lnTo>
                <a:lnTo>
                  <a:pt x="322" y="915"/>
                </a:lnTo>
                <a:lnTo>
                  <a:pt x="336" y="899"/>
                </a:lnTo>
                <a:lnTo>
                  <a:pt x="348" y="879"/>
                </a:lnTo>
                <a:lnTo>
                  <a:pt x="359" y="855"/>
                </a:lnTo>
                <a:lnTo>
                  <a:pt x="367" y="827"/>
                </a:lnTo>
                <a:lnTo>
                  <a:pt x="374" y="797"/>
                </a:lnTo>
                <a:lnTo>
                  <a:pt x="380" y="764"/>
                </a:lnTo>
                <a:lnTo>
                  <a:pt x="386" y="729"/>
                </a:lnTo>
                <a:lnTo>
                  <a:pt x="391" y="693"/>
                </a:lnTo>
                <a:lnTo>
                  <a:pt x="395" y="657"/>
                </a:lnTo>
                <a:lnTo>
                  <a:pt x="398" y="619"/>
                </a:lnTo>
                <a:lnTo>
                  <a:pt x="403" y="570"/>
                </a:lnTo>
                <a:lnTo>
                  <a:pt x="409" y="518"/>
                </a:lnTo>
                <a:lnTo>
                  <a:pt x="416" y="466"/>
                </a:lnTo>
                <a:lnTo>
                  <a:pt x="424" y="414"/>
                </a:lnTo>
                <a:lnTo>
                  <a:pt x="436" y="363"/>
                </a:lnTo>
                <a:lnTo>
                  <a:pt x="450" y="313"/>
                </a:lnTo>
                <a:lnTo>
                  <a:pt x="468" y="265"/>
                </a:lnTo>
                <a:lnTo>
                  <a:pt x="489" y="219"/>
                </a:lnTo>
                <a:lnTo>
                  <a:pt x="515" y="178"/>
                </a:lnTo>
                <a:lnTo>
                  <a:pt x="544" y="141"/>
                </a:lnTo>
                <a:lnTo>
                  <a:pt x="576" y="109"/>
                </a:lnTo>
                <a:lnTo>
                  <a:pt x="613" y="81"/>
                </a:lnTo>
                <a:lnTo>
                  <a:pt x="652" y="57"/>
                </a:lnTo>
                <a:lnTo>
                  <a:pt x="695" y="37"/>
                </a:lnTo>
                <a:lnTo>
                  <a:pt x="742" y="22"/>
                </a:lnTo>
                <a:lnTo>
                  <a:pt x="792" y="11"/>
                </a:lnTo>
                <a:lnTo>
                  <a:pt x="846" y="4"/>
                </a:lnTo>
                <a:lnTo>
                  <a:pt x="902" y="2"/>
                </a:lnTo>
                <a:lnTo>
                  <a:pt x="960" y="4"/>
                </a:lnTo>
                <a:lnTo>
                  <a:pt x="1013" y="11"/>
                </a:lnTo>
                <a:lnTo>
                  <a:pt x="1064" y="22"/>
                </a:lnTo>
                <a:lnTo>
                  <a:pt x="1110" y="37"/>
                </a:lnTo>
                <a:lnTo>
                  <a:pt x="1153" y="57"/>
                </a:lnTo>
                <a:lnTo>
                  <a:pt x="1193" y="81"/>
                </a:lnTo>
                <a:lnTo>
                  <a:pt x="1229" y="109"/>
                </a:lnTo>
                <a:lnTo>
                  <a:pt x="1261" y="141"/>
                </a:lnTo>
                <a:lnTo>
                  <a:pt x="1291" y="178"/>
                </a:lnTo>
                <a:lnTo>
                  <a:pt x="1316" y="219"/>
                </a:lnTo>
                <a:lnTo>
                  <a:pt x="1338" y="265"/>
                </a:lnTo>
                <a:lnTo>
                  <a:pt x="1356" y="313"/>
                </a:lnTo>
                <a:lnTo>
                  <a:pt x="1370" y="363"/>
                </a:lnTo>
                <a:lnTo>
                  <a:pt x="1381" y="414"/>
                </a:lnTo>
                <a:lnTo>
                  <a:pt x="1391" y="466"/>
                </a:lnTo>
                <a:lnTo>
                  <a:pt x="1398" y="518"/>
                </a:lnTo>
                <a:lnTo>
                  <a:pt x="1403" y="570"/>
                </a:lnTo>
                <a:lnTo>
                  <a:pt x="1408" y="619"/>
                </a:lnTo>
                <a:lnTo>
                  <a:pt x="1412" y="657"/>
                </a:lnTo>
                <a:lnTo>
                  <a:pt x="1416" y="693"/>
                </a:lnTo>
                <a:lnTo>
                  <a:pt x="1420" y="729"/>
                </a:lnTo>
                <a:lnTo>
                  <a:pt x="1425" y="764"/>
                </a:lnTo>
                <a:lnTo>
                  <a:pt x="1431" y="797"/>
                </a:lnTo>
                <a:lnTo>
                  <a:pt x="1438" y="827"/>
                </a:lnTo>
                <a:lnTo>
                  <a:pt x="1447" y="855"/>
                </a:lnTo>
                <a:lnTo>
                  <a:pt x="1457" y="879"/>
                </a:lnTo>
                <a:lnTo>
                  <a:pt x="1469" y="899"/>
                </a:lnTo>
                <a:lnTo>
                  <a:pt x="1484" y="915"/>
                </a:lnTo>
                <a:lnTo>
                  <a:pt x="1541" y="966"/>
                </a:lnTo>
                <a:lnTo>
                  <a:pt x="1486" y="1018"/>
                </a:lnTo>
                <a:lnTo>
                  <a:pt x="1482" y="1022"/>
                </a:lnTo>
                <a:lnTo>
                  <a:pt x="1473" y="1028"/>
                </a:lnTo>
                <a:lnTo>
                  <a:pt x="1461" y="1038"/>
                </a:lnTo>
                <a:lnTo>
                  <a:pt x="1444" y="1048"/>
                </a:lnTo>
                <a:lnTo>
                  <a:pt x="1422" y="1059"/>
                </a:lnTo>
                <a:lnTo>
                  <a:pt x="1394" y="1071"/>
                </a:lnTo>
                <a:lnTo>
                  <a:pt x="1360" y="1083"/>
                </a:lnTo>
                <a:lnTo>
                  <a:pt x="1320" y="1096"/>
                </a:lnTo>
                <a:lnTo>
                  <a:pt x="1273" y="1107"/>
                </a:lnTo>
                <a:lnTo>
                  <a:pt x="1278" y="1109"/>
                </a:lnTo>
                <a:lnTo>
                  <a:pt x="1292" y="1115"/>
                </a:lnTo>
                <a:lnTo>
                  <a:pt x="1306" y="1122"/>
                </a:lnTo>
                <a:lnTo>
                  <a:pt x="1321" y="1129"/>
                </a:lnTo>
                <a:lnTo>
                  <a:pt x="1337" y="1138"/>
                </a:lnTo>
                <a:lnTo>
                  <a:pt x="1357" y="1146"/>
                </a:lnTo>
                <a:lnTo>
                  <a:pt x="1381" y="1154"/>
                </a:lnTo>
                <a:lnTo>
                  <a:pt x="1410" y="1163"/>
                </a:lnTo>
                <a:lnTo>
                  <a:pt x="1415" y="1164"/>
                </a:lnTo>
                <a:lnTo>
                  <a:pt x="1443" y="1177"/>
                </a:lnTo>
                <a:lnTo>
                  <a:pt x="1467" y="1194"/>
                </a:lnTo>
                <a:lnTo>
                  <a:pt x="1488" y="1214"/>
                </a:lnTo>
                <a:lnTo>
                  <a:pt x="1505" y="1239"/>
                </a:lnTo>
                <a:lnTo>
                  <a:pt x="1518" y="1266"/>
                </a:lnTo>
                <a:lnTo>
                  <a:pt x="1526" y="1295"/>
                </a:lnTo>
                <a:lnTo>
                  <a:pt x="1528" y="1325"/>
                </a:lnTo>
                <a:lnTo>
                  <a:pt x="1528" y="1391"/>
                </a:lnTo>
                <a:lnTo>
                  <a:pt x="1664" y="1391"/>
                </a:lnTo>
                <a:lnTo>
                  <a:pt x="1664" y="1320"/>
                </a:lnTo>
                <a:lnTo>
                  <a:pt x="1667" y="1292"/>
                </a:lnTo>
                <a:lnTo>
                  <a:pt x="1674" y="1266"/>
                </a:lnTo>
                <a:lnTo>
                  <a:pt x="1684" y="1241"/>
                </a:lnTo>
                <a:lnTo>
                  <a:pt x="1698" y="1218"/>
                </a:lnTo>
                <a:lnTo>
                  <a:pt x="1715" y="1197"/>
                </a:lnTo>
                <a:lnTo>
                  <a:pt x="1736" y="1180"/>
                </a:lnTo>
                <a:lnTo>
                  <a:pt x="1760" y="1166"/>
                </a:lnTo>
                <a:lnTo>
                  <a:pt x="1785" y="1155"/>
                </a:lnTo>
                <a:lnTo>
                  <a:pt x="1790" y="1153"/>
                </a:lnTo>
                <a:lnTo>
                  <a:pt x="1821" y="1144"/>
                </a:lnTo>
                <a:lnTo>
                  <a:pt x="1847" y="1136"/>
                </a:lnTo>
                <a:lnTo>
                  <a:pt x="1868" y="1126"/>
                </a:lnTo>
                <a:lnTo>
                  <a:pt x="1886" y="1118"/>
                </a:lnTo>
                <a:lnTo>
                  <a:pt x="1902" y="1111"/>
                </a:lnTo>
                <a:lnTo>
                  <a:pt x="1916" y="1104"/>
                </a:lnTo>
                <a:lnTo>
                  <a:pt x="1931" y="1098"/>
                </a:lnTo>
                <a:lnTo>
                  <a:pt x="1970" y="1083"/>
                </a:lnTo>
                <a:lnTo>
                  <a:pt x="2002" y="1068"/>
                </a:lnTo>
                <a:lnTo>
                  <a:pt x="2028" y="1055"/>
                </a:lnTo>
                <a:lnTo>
                  <a:pt x="2049" y="1043"/>
                </a:lnTo>
                <a:lnTo>
                  <a:pt x="2066" y="1031"/>
                </a:lnTo>
                <a:lnTo>
                  <a:pt x="2078" y="1022"/>
                </a:lnTo>
                <a:lnTo>
                  <a:pt x="2087" y="1013"/>
                </a:lnTo>
                <a:lnTo>
                  <a:pt x="2093" y="1006"/>
                </a:lnTo>
                <a:lnTo>
                  <a:pt x="2097" y="1000"/>
                </a:lnTo>
                <a:lnTo>
                  <a:pt x="2098" y="998"/>
                </a:lnTo>
                <a:lnTo>
                  <a:pt x="2099" y="889"/>
                </a:lnTo>
                <a:lnTo>
                  <a:pt x="2070" y="848"/>
                </a:lnTo>
                <a:lnTo>
                  <a:pt x="2044" y="803"/>
                </a:lnTo>
                <a:lnTo>
                  <a:pt x="2023" y="757"/>
                </a:lnTo>
                <a:lnTo>
                  <a:pt x="2005" y="708"/>
                </a:lnTo>
                <a:lnTo>
                  <a:pt x="1993" y="659"/>
                </a:lnTo>
                <a:lnTo>
                  <a:pt x="1986" y="607"/>
                </a:lnTo>
                <a:lnTo>
                  <a:pt x="1986" y="608"/>
                </a:lnTo>
                <a:lnTo>
                  <a:pt x="1985" y="605"/>
                </a:lnTo>
                <a:lnTo>
                  <a:pt x="1984" y="596"/>
                </a:lnTo>
                <a:lnTo>
                  <a:pt x="1981" y="583"/>
                </a:lnTo>
                <a:lnTo>
                  <a:pt x="1979" y="565"/>
                </a:lnTo>
                <a:lnTo>
                  <a:pt x="1976" y="543"/>
                </a:lnTo>
                <a:lnTo>
                  <a:pt x="1974" y="518"/>
                </a:lnTo>
                <a:lnTo>
                  <a:pt x="1972" y="490"/>
                </a:lnTo>
                <a:lnTo>
                  <a:pt x="1972" y="461"/>
                </a:lnTo>
                <a:lnTo>
                  <a:pt x="1972" y="429"/>
                </a:lnTo>
                <a:lnTo>
                  <a:pt x="1973" y="397"/>
                </a:lnTo>
                <a:lnTo>
                  <a:pt x="1977" y="364"/>
                </a:lnTo>
                <a:lnTo>
                  <a:pt x="1982" y="331"/>
                </a:lnTo>
                <a:lnTo>
                  <a:pt x="1989" y="300"/>
                </a:lnTo>
                <a:lnTo>
                  <a:pt x="2000" y="270"/>
                </a:lnTo>
                <a:lnTo>
                  <a:pt x="2018" y="230"/>
                </a:lnTo>
                <a:lnTo>
                  <a:pt x="2039" y="195"/>
                </a:lnTo>
                <a:lnTo>
                  <a:pt x="2064" y="164"/>
                </a:lnTo>
                <a:lnTo>
                  <a:pt x="2091" y="135"/>
                </a:lnTo>
                <a:lnTo>
                  <a:pt x="2120" y="110"/>
                </a:lnTo>
                <a:lnTo>
                  <a:pt x="2152" y="88"/>
                </a:lnTo>
                <a:lnTo>
                  <a:pt x="2186" y="69"/>
                </a:lnTo>
                <a:lnTo>
                  <a:pt x="2220" y="53"/>
                </a:lnTo>
                <a:lnTo>
                  <a:pt x="2255" y="38"/>
                </a:lnTo>
                <a:lnTo>
                  <a:pt x="2292" y="27"/>
                </a:lnTo>
                <a:lnTo>
                  <a:pt x="2328" y="18"/>
                </a:lnTo>
                <a:lnTo>
                  <a:pt x="2364" y="11"/>
                </a:lnTo>
                <a:lnTo>
                  <a:pt x="2401" y="6"/>
                </a:lnTo>
                <a:lnTo>
                  <a:pt x="2436" y="3"/>
                </a:lnTo>
                <a:lnTo>
                  <a:pt x="2470" y="1"/>
                </a:lnTo>
                <a:lnTo>
                  <a:pt x="25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5" name="Freeform 115"/>
          <p:cNvSpPr>
            <a:spLocks noEditPoints="1"/>
          </p:cNvSpPr>
          <p:nvPr/>
        </p:nvSpPr>
        <p:spPr bwMode="auto">
          <a:xfrm>
            <a:off x="4664993" y="2482392"/>
            <a:ext cx="587375" cy="533400"/>
          </a:xfrm>
          <a:custGeom>
            <a:avLst/>
            <a:gdLst>
              <a:gd name="T0" fmla="*/ 2171 w 3330"/>
              <a:gd name="T1" fmla="*/ 2574 h 3024"/>
              <a:gd name="T2" fmla="*/ 3078 w 3330"/>
              <a:gd name="T3" fmla="*/ 2605 h 3024"/>
              <a:gd name="T4" fmla="*/ 577 w 3330"/>
              <a:gd name="T5" fmla="*/ 2300 h 3024"/>
              <a:gd name="T6" fmla="*/ 249 w 3330"/>
              <a:gd name="T7" fmla="*/ 2427 h 3024"/>
              <a:gd name="T8" fmla="*/ 458 w 3330"/>
              <a:gd name="T9" fmla="*/ 2835 h 3024"/>
              <a:gd name="T10" fmla="*/ 1099 w 3330"/>
              <a:gd name="T11" fmla="*/ 2471 h 3024"/>
              <a:gd name="T12" fmla="*/ 745 w 3330"/>
              <a:gd name="T13" fmla="*/ 2227 h 3024"/>
              <a:gd name="T14" fmla="*/ 1512 w 3330"/>
              <a:gd name="T15" fmla="*/ 2526 h 3024"/>
              <a:gd name="T16" fmla="*/ 2150 w 3330"/>
              <a:gd name="T17" fmla="*/ 2885 h 3024"/>
              <a:gd name="T18" fmla="*/ 2356 w 3330"/>
              <a:gd name="T19" fmla="*/ 2415 h 3024"/>
              <a:gd name="T20" fmla="*/ 2358 w 3330"/>
              <a:gd name="T21" fmla="*/ 2468 h 3024"/>
              <a:gd name="T22" fmla="*/ 2081 w 3330"/>
              <a:gd name="T23" fmla="*/ 2746 h 3024"/>
              <a:gd name="T24" fmla="*/ 1803 w 3330"/>
              <a:gd name="T25" fmla="*/ 2468 h 3024"/>
              <a:gd name="T26" fmla="*/ 1829 w 3330"/>
              <a:gd name="T27" fmla="*/ 2195 h 3024"/>
              <a:gd name="T28" fmla="*/ 982 w 3330"/>
              <a:gd name="T29" fmla="*/ 2031 h 3024"/>
              <a:gd name="T30" fmla="*/ 947 w 3330"/>
              <a:gd name="T31" fmla="*/ 2228 h 3024"/>
              <a:gd name="T32" fmla="*/ 1548 w 3330"/>
              <a:gd name="T33" fmla="*/ 2319 h 3024"/>
              <a:gd name="T34" fmla="*/ 1658 w 3330"/>
              <a:gd name="T35" fmla="*/ 2039 h 3024"/>
              <a:gd name="T36" fmla="*/ 1355 w 3330"/>
              <a:gd name="T37" fmla="*/ 2139 h 3024"/>
              <a:gd name="T38" fmla="*/ 2415 w 3330"/>
              <a:gd name="T39" fmla="*/ 2014 h 3024"/>
              <a:gd name="T40" fmla="*/ 2272 w 3330"/>
              <a:gd name="T41" fmla="*/ 2099 h 3024"/>
              <a:gd name="T42" fmla="*/ 990 w 3330"/>
              <a:gd name="T43" fmla="*/ 1832 h 3024"/>
              <a:gd name="T44" fmla="*/ 1373 w 3330"/>
              <a:gd name="T45" fmla="*/ 1996 h 3024"/>
              <a:gd name="T46" fmla="*/ 1828 w 3330"/>
              <a:gd name="T47" fmla="*/ 1620 h 3024"/>
              <a:gd name="T48" fmla="*/ 357 w 3330"/>
              <a:gd name="T49" fmla="*/ 1724 h 3024"/>
              <a:gd name="T50" fmla="*/ 528 w 3330"/>
              <a:gd name="T51" fmla="*/ 2169 h 3024"/>
              <a:gd name="T52" fmla="*/ 844 w 3330"/>
              <a:gd name="T53" fmla="*/ 1993 h 3024"/>
              <a:gd name="T54" fmla="*/ 571 w 3330"/>
              <a:gd name="T55" fmla="*/ 1465 h 3024"/>
              <a:gd name="T56" fmla="*/ 2027 w 3330"/>
              <a:gd name="T57" fmla="*/ 1552 h 3024"/>
              <a:gd name="T58" fmla="*/ 1805 w 3330"/>
              <a:gd name="T59" fmla="*/ 2008 h 3024"/>
              <a:gd name="T60" fmla="*/ 2017 w 3330"/>
              <a:gd name="T61" fmla="*/ 1816 h 3024"/>
              <a:gd name="T62" fmla="*/ 2031 w 3330"/>
              <a:gd name="T63" fmla="*/ 1796 h 3024"/>
              <a:gd name="T64" fmla="*/ 2051 w 3330"/>
              <a:gd name="T65" fmla="*/ 1782 h 3024"/>
              <a:gd name="T66" fmla="*/ 2074 w 3330"/>
              <a:gd name="T67" fmla="*/ 1776 h 3024"/>
              <a:gd name="T68" fmla="*/ 2228 w 3330"/>
              <a:gd name="T69" fmla="*/ 1157 h 3024"/>
              <a:gd name="T70" fmla="*/ 1990 w 3330"/>
              <a:gd name="T71" fmla="*/ 1182 h 3024"/>
              <a:gd name="T72" fmla="*/ 1497 w 3330"/>
              <a:gd name="T73" fmla="*/ 659 h 3024"/>
              <a:gd name="T74" fmla="*/ 2075 w 3330"/>
              <a:gd name="T75" fmla="*/ 885 h 3024"/>
              <a:gd name="T76" fmla="*/ 1899 w 3330"/>
              <a:gd name="T77" fmla="*/ 379 h 3024"/>
              <a:gd name="T78" fmla="*/ 805 w 3330"/>
              <a:gd name="T79" fmla="*/ 313 h 3024"/>
              <a:gd name="T80" fmla="*/ 441 w 3330"/>
              <a:gd name="T81" fmla="*/ 998 h 3024"/>
              <a:gd name="T82" fmla="*/ 1007 w 3330"/>
              <a:gd name="T83" fmla="*/ 834 h 3024"/>
              <a:gd name="T84" fmla="*/ 1623 w 3330"/>
              <a:gd name="T85" fmla="*/ 384 h 3024"/>
              <a:gd name="T86" fmla="*/ 1445 w 3330"/>
              <a:gd name="T87" fmla="*/ 147 h 3024"/>
              <a:gd name="T88" fmla="*/ 1823 w 3330"/>
              <a:gd name="T89" fmla="*/ 136 h 3024"/>
              <a:gd name="T90" fmla="*/ 2233 w 3330"/>
              <a:gd name="T91" fmla="*/ 660 h 3024"/>
              <a:gd name="T92" fmla="*/ 2398 w 3330"/>
              <a:gd name="T93" fmla="*/ 1378 h 3024"/>
              <a:gd name="T94" fmla="*/ 2518 w 3330"/>
              <a:gd name="T95" fmla="*/ 1657 h 3024"/>
              <a:gd name="T96" fmla="*/ 3053 w 3330"/>
              <a:gd name="T97" fmla="*/ 1775 h 3024"/>
              <a:gd name="T98" fmla="*/ 3075 w 3330"/>
              <a:gd name="T99" fmla="*/ 1779 h 3024"/>
              <a:gd name="T100" fmla="*/ 3096 w 3330"/>
              <a:gd name="T101" fmla="*/ 1790 h 3024"/>
              <a:gd name="T102" fmla="*/ 3111 w 3330"/>
              <a:gd name="T103" fmla="*/ 1808 h 3024"/>
              <a:gd name="T104" fmla="*/ 3326 w 3330"/>
              <a:gd name="T105" fmla="*/ 2447 h 3024"/>
              <a:gd name="T106" fmla="*/ 3285 w 3330"/>
              <a:gd name="T107" fmla="*/ 2619 h 3024"/>
              <a:gd name="T108" fmla="*/ 2901 w 3330"/>
              <a:gd name="T109" fmla="*/ 2701 h 3024"/>
              <a:gd name="T110" fmla="*/ 2776 w 3330"/>
              <a:gd name="T111" fmla="*/ 2458 h 3024"/>
              <a:gd name="T112" fmla="*/ 3032 w 3330"/>
              <a:gd name="T113" fmla="*/ 2905 h 3024"/>
              <a:gd name="T114" fmla="*/ 278 w 3330"/>
              <a:gd name="T115" fmla="*/ 3024 h 3024"/>
              <a:gd name="T116" fmla="*/ 157 w 3330"/>
              <a:gd name="T117" fmla="*/ 2320 h 3024"/>
              <a:gd name="T118" fmla="*/ 218 w 3330"/>
              <a:gd name="T119" fmla="*/ 1789 h 3024"/>
              <a:gd name="T120" fmla="*/ 283 w 3330"/>
              <a:gd name="T121" fmla="*/ 1072 h 3024"/>
              <a:gd name="T122" fmla="*/ 529 w 3330"/>
              <a:gd name="T123" fmla="*/ 420 h 3024"/>
              <a:gd name="T124" fmla="*/ 1045 w 3330"/>
              <a:gd name="T125" fmla="*/ 34 h 3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30" h="3024">
                <a:moveTo>
                  <a:pt x="1961" y="2538"/>
                </a:moveTo>
                <a:lnTo>
                  <a:pt x="1975" y="2558"/>
                </a:lnTo>
                <a:lnTo>
                  <a:pt x="1991" y="2574"/>
                </a:lnTo>
                <a:lnTo>
                  <a:pt x="2011" y="2588"/>
                </a:lnTo>
                <a:lnTo>
                  <a:pt x="2032" y="2598"/>
                </a:lnTo>
                <a:lnTo>
                  <a:pt x="2057" y="2605"/>
                </a:lnTo>
                <a:lnTo>
                  <a:pt x="2081" y="2607"/>
                </a:lnTo>
                <a:lnTo>
                  <a:pt x="2106" y="2605"/>
                </a:lnTo>
                <a:lnTo>
                  <a:pt x="2129" y="2598"/>
                </a:lnTo>
                <a:lnTo>
                  <a:pt x="2151" y="2588"/>
                </a:lnTo>
                <a:lnTo>
                  <a:pt x="2171" y="2574"/>
                </a:lnTo>
                <a:lnTo>
                  <a:pt x="2188" y="2558"/>
                </a:lnTo>
                <a:lnTo>
                  <a:pt x="2201" y="2538"/>
                </a:lnTo>
                <a:lnTo>
                  <a:pt x="1961" y="2538"/>
                </a:lnTo>
                <a:close/>
                <a:moveTo>
                  <a:pt x="2932" y="2538"/>
                </a:moveTo>
                <a:lnTo>
                  <a:pt x="2946" y="2558"/>
                </a:lnTo>
                <a:lnTo>
                  <a:pt x="2963" y="2574"/>
                </a:lnTo>
                <a:lnTo>
                  <a:pt x="2982" y="2588"/>
                </a:lnTo>
                <a:lnTo>
                  <a:pt x="3004" y="2598"/>
                </a:lnTo>
                <a:lnTo>
                  <a:pt x="3027" y="2605"/>
                </a:lnTo>
                <a:lnTo>
                  <a:pt x="3053" y="2607"/>
                </a:lnTo>
                <a:lnTo>
                  <a:pt x="3078" y="2605"/>
                </a:lnTo>
                <a:lnTo>
                  <a:pt x="3101" y="2598"/>
                </a:lnTo>
                <a:lnTo>
                  <a:pt x="3122" y="2588"/>
                </a:lnTo>
                <a:lnTo>
                  <a:pt x="3142" y="2574"/>
                </a:lnTo>
                <a:lnTo>
                  <a:pt x="3158" y="2558"/>
                </a:lnTo>
                <a:lnTo>
                  <a:pt x="3173" y="2538"/>
                </a:lnTo>
                <a:lnTo>
                  <a:pt x="2932" y="2538"/>
                </a:lnTo>
                <a:close/>
                <a:moveTo>
                  <a:pt x="745" y="2227"/>
                </a:moveTo>
                <a:lnTo>
                  <a:pt x="708" y="2245"/>
                </a:lnTo>
                <a:lnTo>
                  <a:pt x="668" y="2262"/>
                </a:lnTo>
                <a:lnTo>
                  <a:pt x="625" y="2280"/>
                </a:lnTo>
                <a:lnTo>
                  <a:pt x="577" y="2300"/>
                </a:lnTo>
                <a:lnTo>
                  <a:pt x="551" y="2311"/>
                </a:lnTo>
                <a:lnTo>
                  <a:pt x="523" y="2324"/>
                </a:lnTo>
                <a:lnTo>
                  <a:pt x="501" y="2334"/>
                </a:lnTo>
                <a:lnTo>
                  <a:pt x="475" y="2346"/>
                </a:lnTo>
                <a:lnTo>
                  <a:pt x="446" y="2358"/>
                </a:lnTo>
                <a:lnTo>
                  <a:pt x="414" y="2371"/>
                </a:lnTo>
                <a:lnTo>
                  <a:pt x="376" y="2384"/>
                </a:lnTo>
                <a:lnTo>
                  <a:pt x="334" y="2398"/>
                </a:lnTo>
                <a:lnTo>
                  <a:pt x="286" y="2413"/>
                </a:lnTo>
                <a:lnTo>
                  <a:pt x="280" y="2415"/>
                </a:lnTo>
                <a:lnTo>
                  <a:pt x="249" y="2427"/>
                </a:lnTo>
                <a:lnTo>
                  <a:pt x="222" y="2444"/>
                </a:lnTo>
                <a:lnTo>
                  <a:pt x="198" y="2465"/>
                </a:lnTo>
                <a:lnTo>
                  <a:pt x="178" y="2489"/>
                </a:lnTo>
                <a:lnTo>
                  <a:pt x="161" y="2516"/>
                </a:lnTo>
                <a:lnTo>
                  <a:pt x="148" y="2546"/>
                </a:lnTo>
                <a:lnTo>
                  <a:pt x="141" y="2577"/>
                </a:lnTo>
                <a:lnTo>
                  <a:pt x="138" y="2609"/>
                </a:lnTo>
                <a:lnTo>
                  <a:pt x="138" y="2885"/>
                </a:lnTo>
                <a:lnTo>
                  <a:pt x="269" y="2885"/>
                </a:lnTo>
                <a:lnTo>
                  <a:pt x="361" y="2862"/>
                </a:lnTo>
                <a:lnTo>
                  <a:pt x="458" y="2835"/>
                </a:lnTo>
                <a:lnTo>
                  <a:pt x="558" y="2807"/>
                </a:lnTo>
                <a:lnTo>
                  <a:pt x="660" y="2775"/>
                </a:lnTo>
                <a:lnTo>
                  <a:pt x="763" y="2740"/>
                </a:lnTo>
                <a:lnTo>
                  <a:pt x="866" y="2702"/>
                </a:lnTo>
                <a:lnTo>
                  <a:pt x="969" y="2662"/>
                </a:lnTo>
                <a:lnTo>
                  <a:pt x="1070" y="2617"/>
                </a:lnTo>
                <a:lnTo>
                  <a:pt x="1169" y="2570"/>
                </a:lnTo>
                <a:lnTo>
                  <a:pt x="1263" y="2518"/>
                </a:lnTo>
                <a:lnTo>
                  <a:pt x="1205" y="2505"/>
                </a:lnTo>
                <a:lnTo>
                  <a:pt x="1149" y="2489"/>
                </a:lnTo>
                <a:lnTo>
                  <a:pt x="1099" y="2471"/>
                </a:lnTo>
                <a:lnTo>
                  <a:pt x="1050" y="2451"/>
                </a:lnTo>
                <a:lnTo>
                  <a:pt x="1007" y="2430"/>
                </a:lnTo>
                <a:lnTo>
                  <a:pt x="967" y="2407"/>
                </a:lnTo>
                <a:lnTo>
                  <a:pt x="930" y="2385"/>
                </a:lnTo>
                <a:lnTo>
                  <a:pt x="897" y="2363"/>
                </a:lnTo>
                <a:lnTo>
                  <a:pt x="864" y="2338"/>
                </a:lnTo>
                <a:lnTo>
                  <a:pt x="833" y="2314"/>
                </a:lnTo>
                <a:lnTo>
                  <a:pt x="806" y="2289"/>
                </a:lnTo>
                <a:lnTo>
                  <a:pt x="782" y="2267"/>
                </a:lnTo>
                <a:lnTo>
                  <a:pt x="762" y="2246"/>
                </a:lnTo>
                <a:lnTo>
                  <a:pt x="745" y="2227"/>
                </a:lnTo>
                <a:close/>
                <a:moveTo>
                  <a:pt x="1829" y="2195"/>
                </a:moveTo>
                <a:lnTo>
                  <a:pt x="1815" y="2219"/>
                </a:lnTo>
                <a:lnTo>
                  <a:pt x="1798" y="2246"/>
                </a:lnTo>
                <a:lnTo>
                  <a:pt x="1778" y="2275"/>
                </a:lnTo>
                <a:lnTo>
                  <a:pt x="1753" y="2307"/>
                </a:lnTo>
                <a:lnTo>
                  <a:pt x="1725" y="2339"/>
                </a:lnTo>
                <a:lnTo>
                  <a:pt x="1691" y="2374"/>
                </a:lnTo>
                <a:lnTo>
                  <a:pt x="1654" y="2411"/>
                </a:lnTo>
                <a:lnTo>
                  <a:pt x="1612" y="2448"/>
                </a:lnTo>
                <a:lnTo>
                  <a:pt x="1563" y="2487"/>
                </a:lnTo>
                <a:lnTo>
                  <a:pt x="1512" y="2526"/>
                </a:lnTo>
                <a:lnTo>
                  <a:pt x="1512" y="2526"/>
                </a:lnTo>
                <a:lnTo>
                  <a:pt x="1446" y="2571"/>
                </a:lnTo>
                <a:lnTo>
                  <a:pt x="1375" y="2614"/>
                </a:lnTo>
                <a:lnTo>
                  <a:pt x="1302" y="2657"/>
                </a:lnTo>
                <a:lnTo>
                  <a:pt x="1222" y="2698"/>
                </a:lnTo>
                <a:lnTo>
                  <a:pt x="1139" y="2738"/>
                </a:lnTo>
                <a:lnTo>
                  <a:pt x="1053" y="2777"/>
                </a:lnTo>
                <a:lnTo>
                  <a:pt x="963" y="2814"/>
                </a:lnTo>
                <a:lnTo>
                  <a:pt x="869" y="2850"/>
                </a:lnTo>
                <a:lnTo>
                  <a:pt x="770" y="2885"/>
                </a:lnTo>
                <a:lnTo>
                  <a:pt x="2150" y="2885"/>
                </a:lnTo>
                <a:lnTo>
                  <a:pt x="2150" y="2885"/>
                </a:lnTo>
                <a:lnTo>
                  <a:pt x="2498" y="2885"/>
                </a:lnTo>
                <a:lnTo>
                  <a:pt x="2498" y="2609"/>
                </a:lnTo>
                <a:lnTo>
                  <a:pt x="2494" y="2577"/>
                </a:lnTo>
                <a:lnTo>
                  <a:pt x="2487" y="2546"/>
                </a:lnTo>
                <a:lnTo>
                  <a:pt x="2475" y="2516"/>
                </a:lnTo>
                <a:lnTo>
                  <a:pt x="2458" y="2489"/>
                </a:lnTo>
                <a:lnTo>
                  <a:pt x="2438" y="2465"/>
                </a:lnTo>
                <a:lnTo>
                  <a:pt x="2414" y="2444"/>
                </a:lnTo>
                <a:lnTo>
                  <a:pt x="2387" y="2427"/>
                </a:lnTo>
                <a:lnTo>
                  <a:pt x="2356" y="2415"/>
                </a:lnTo>
                <a:lnTo>
                  <a:pt x="2350" y="2413"/>
                </a:lnTo>
                <a:lnTo>
                  <a:pt x="2343" y="2411"/>
                </a:lnTo>
                <a:lnTo>
                  <a:pt x="2355" y="2447"/>
                </a:lnTo>
                <a:lnTo>
                  <a:pt x="2355" y="2447"/>
                </a:lnTo>
                <a:lnTo>
                  <a:pt x="2356" y="2452"/>
                </a:lnTo>
                <a:lnTo>
                  <a:pt x="2357" y="2454"/>
                </a:lnTo>
                <a:lnTo>
                  <a:pt x="2357" y="2458"/>
                </a:lnTo>
                <a:lnTo>
                  <a:pt x="2358" y="2461"/>
                </a:lnTo>
                <a:lnTo>
                  <a:pt x="2358" y="2463"/>
                </a:lnTo>
                <a:lnTo>
                  <a:pt x="2358" y="2468"/>
                </a:lnTo>
                <a:lnTo>
                  <a:pt x="2358" y="2468"/>
                </a:lnTo>
                <a:lnTo>
                  <a:pt x="2355" y="2509"/>
                </a:lnTo>
                <a:lnTo>
                  <a:pt x="2347" y="2549"/>
                </a:lnTo>
                <a:lnTo>
                  <a:pt x="2333" y="2585"/>
                </a:lnTo>
                <a:lnTo>
                  <a:pt x="2314" y="2619"/>
                </a:lnTo>
                <a:lnTo>
                  <a:pt x="2291" y="2651"/>
                </a:lnTo>
                <a:lnTo>
                  <a:pt x="2263" y="2678"/>
                </a:lnTo>
                <a:lnTo>
                  <a:pt x="2232" y="2701"/>
                </a:lnTo>
                <a:lnTo>
                  <a:pt x="2198" y="2720"/>
                </a:lnTo>
                <a:lnTo>
                  <a:pt x="2161" y="2734"/>
                </a:lnTo>
                <a:lnTo>
                  <a:pt x="2122" y="2742"/>
                </a:lnTo>
                <a:lnTo>
                  <a:pt x="2081" y="2746"/>
                </a:lnTo>
                <a:lnTo>
                  <a:pt x="2040" y="2742"/>
                </a:lnTo>
                <a:lnTo>
                  <a:pt x="2001" y="2734"/>
                </a:lnTo>
                <a:lnTo>
                  <a:pt x="1965" y="2720"/>
                </a:lnTo>
                <a:lnTo>
                  <a:pt x="1930" y="2701"/>
                </a:lnTo>
                <a:lnTo>
                  <a:pt x="1899" y="2678"/>
                </a:lnTo>
                <a:lnTo>
                  <a:pt x="1872" y="2651"/>
                </a:lnTo>
                <a:lnTo>
                  <a:pt x="1849" y="2619"/>
                </a:lnTo>
                <a:lnTo>
                  <a:pt x="1829" y="2585"/>
                </a:lnTo>
                <a:lnTo>
                  <a:pt x="1815" y="2549"/>
                </a:lnTo>
                <a:lnTo>
                  <a:pt x="1806" y="2509"/>
                </a:lnTo>
                <a:lnTo>
                  <a:pt x="1803" y="2468"/>
                </a:lnTo>
                <a:lnTo>
                  <a:pt x="1803" y="2468"/>
                </a:lnTo>
                <a:lnTo>
                  <a:pt x="1804" y="2463"/>
                </a:lnTo>
                <a:lnTo>
                  <a:pt x="1804" y="2461"/>
                </a:lnTo>
                <a:lnTo>
                  <a:pt x="1804" y="2458"/>
                </a:lnTo>
                <a:lnTo>
                  <a:pt x="1805" y="2454"/>
                </a:lnTo>
                <a:lnTo>
                  <a:pt x="1805" y="2452"/>
                </a:lnTo>
                <a:lnTo>
                  <a:pt x="1807" y="2447"/>
                </a:lnTo>
                <a:lnTo>
                  <a:pt x="1807" y="2447"/>
                </a:lnTo>
                <a:lnTo>
                  <a:pt x="1882" y="2223"/>
                </a:lnTo>
                <a:lnTo>
                  <a:pt x="1855" y="2209"/>
                </a:lnTo>
                <a:lnTo>
                  <a:pt x="1829" y="2195"/>
                </a:lnTo>
                <a:close/>
                <a:moveTo>
                  <a:pt x="3053" y="2063"/>
                </a:moveTo>
                <a:lnTo>
                  <a:pt x="2940" y="2399"/>
                </a:lnTo>
                <a:lnTo>
                  <a:pt x="3165" y="2399"/>
                </a:lnTo>
                <a:lnTo>
                  <a:pt x="3053" y="2063"/>
                </a:lnTo>
                <a:close/>
                <a:moveTo>
                  <a:pt x="2081" y="2063"/>
                </a:moveTo>
                <a:lnTo>
                  <a:pt x="1969" y="2399"/>
                </a:lnTo>
                <a:lnTo>
                  <a:pt x="2193" y="2399"/>
                </a:lnTo>
                <a:lnTo>
                  <a:pt x="2081" y="2063"/>
                </a:lnTo>
                <a:close/>
                <a:moveTo>
                  <a:pt x="991" y="2012"/>
                </a:moveTo>
                <a:lnTo>
                  <a:pt x="984" y="2028"/>
                </a:lnTo>
                <a:lnTo>
                  <a:pt x="982" y="2031"/>
                </a:lnTo>
                <a:lnTo>
                  <a:pt x="981" y="2035"/>
                </a:lnTo>
                <a:lnTo>
                  <a:pt x="979" y="2039"/>
                </a:lnTo>
                <a:lnTo>
                  <a:pt x="970" y="2055"/>
                </a:lnTo>
                <a:lnTo>
                  <a:pt x="958" y="2073"/>
                </a:lnTo>
                <a:lnTo>
                  <a:pt x="942" y="2092"/>
                </a:lnTo>
                <a:lnTo>
                  <a:pt x="922" y="2112"/>
                </a:lnTo>
                <a:lnTo>
                  <a:pt x="898" y="2133"/>
                </a:lnTo>
                <a:lnTo>
                  <a:pt x="868" y="2156"/>
                </a:lnTo>
                <a:lnTo>
                  <a:pt x="889" y="2178"/>
                </a:lnTo>
                <a:lnTo>
                  <a:pt x="916" y="2202"/>
                </a:lnTo>
                <a:lnTo>
                  <a:pt x="947" y="2228"/>
                </a:lnTo>
                <a:lnTo>
                  <a:pt x="982" y="2253"/>
                </a:lnTo>
                <a:lnTo>
                  <a:pt x="1034" y="2286"/>
                </a:lnTo>
                <a:lnTo>
                  <a:pt x="1088" y="2316"/>
                </a:lnTo>
                <a:lnTo>
                  <a:pt x="1144" y="2340"/>
                </a:lnTo>
                <a:lnTo>
                  <a:pt x="1202" y="2361"/>
                </a:lnTo>
                <a:lnTo>
                  <a:pt x="1261" y="2377"/>
                </a:lnTo>
                <a:lnTo>
                  <a:pt x="1322" y="2388"/>
                </a:lnTo>
                <a:lnTo>
                  <a:pt x="1385" y="2396"/>
                </a:lnTo>
                <a:lnTo>
                  <a:pt x="1450" y="2399"/>
                </a:lnTo>
                <a:lnTo>
                  <a:pt x="1506" y="2356"/>
                </a:lnTo>
                <a:lnTo>
                  <a:pt x="1548" y="2319"/>
                </a:lnTo>
                <a:lnTo>
                  <a:pt x="1585" y="2284"/>
                </a:lnTo>
                <a:lnTo>
                  <a:pt x="1618" y="2250"/>
                </a:lnTo>
                <a:lnTo>
                  <a:pt x="1646" y="2218"/>
                </a:lnTo>
                <a:lnTo>
                  <a:pt x="1669" y="2189"/>
                </a:lnTo>
                <a:lnTo>
                  <a:pt x="1688" y="2160"/>
                </a:lnTo>
                <a:lnTo>
                  <a:pt x="1704" y="2136"/>
                </a:lnTo>
                <a:lnTo>
                  <a:pt x="1715" y="2114"/>
                </a:lnTo>
                <a:lnTo>
                  <a:pt x="1695" y="2093"/>
                </a:lnTo>
                <a:lnTo>
                  <a:pt x="1679" y="2074"/>
                </a:lnTo>
                <a:lnTo>
                  <a:pt x="1667" y="2055"/>
                </a:lnTo>
                <a:lnTo>
                  <a:pt x="1658" y="2039"/>
                </a:lnTo>
                <a:lnTo>
                  <a:pt x="1656" y="2035"/>
                </a:lnTo>
                <a:lnTo>
                  <a:pt x="1654" y="2031"/>
                </a:lnTo>
                <a:lnTo>
                  <a:pt x="1653" y="2028"/>
                </a:lnTo>
                <a:lnTo>
                  <a:pt x="1645" y="2012"/>
                </a:lnTo>
                <a:lnTo>
                  <a:pt x="1602" y="2041"/>
                </a:lnTo>
                <a:lnTo>
                  <a:pt x="1560" y="2066"/>
                </a:lnTo>
                <a:lnTo>
                  <a:pt x="1517" y="2089"/>
                </a:lnTo>
                <a:lnTo>
                  <a:pt x="1475" y="2108"/>
                </a:lnTo>
                <a:lnTo>
                  <a:pt x="1434" y="2122"/>
                </a:lnTo>
                <a:lnTo>
                  <a:pt x="1394" y="2133"/>
                </a:lnTo>
                <a:lnTo>
                  <a:pt x="1355" y="2139"/>
                </a:lnTo>
                <a:lnTo>
                  <a:pt x="1318" y="2142"/>
                </a:lnTo>
                <a:lnTo>
                  <a:pt x="1281" y="2139"/>
                </a:lnTo>
                <a:lnTo>
                  <a:pt x="1242" y="2133"/>
                </a:lnTo>
                <a:lnTo>
                  <a:pt x="1202" y="2122"/>
                </a:lnTo>
                <a:lnTo>
                  <a:pt x="1160" y="2108"/>
                </a:lnTo>
                <a:lnTo>
                  <a:pt x="1119" y="2089"/>
                </a:lnTo>
                <a:lnTo>
                  <a:pt x="1077" y="2066"/>
                </a:lnTo>
                <a:lnTo>
                  <a:pt x="1033" y="2041"/>
                </a:lnTo>
                <a:lnTo>
                  <a:pt x="991" y="2012"/>
                </a:lnTo>
                <a:close/>
                <a:moveTo>
                  <a:pt x="2418" y="1913"/>
                </a:moveTo>
                <a:lnTo>
                  <a:pt x="2415" y="2014"/>
                </a:lnTo>
                <a:lnTo>
                  <a:pt x="2411" y="2110"/>
                </a:lnTo>
                <a:lnTo>
                  <a:pt x="2406" y="2200"/>
                </a:lnTo>
                <a:lnTo>
                  <a:pt x="2400" y="2282"/>
                </a:lnTo>
                <a:lnTo>
                  <a:pt x="2434" y="2295"/>
                </a:lnTo>
                <a:lnTo>
                  <a:pt x="2467" y="2313"/>
                </a:lnTo>
                <a:lnTo>
                  <a:pt x="2498" y="2333"/>
                </a:lnTo>
                <a:lnTo>
                  <a:pt x="2498" y="1913"/>
                </a:lnTo>
                <a:lnTo>
                  <a:pt x="2418" y="1913"/>
                </a:lnTo>
                <a:close/>
                <a:moveTo>
                  <a:pt x="2178" y="1913"/>
                </a:moveTo>
                <a:lnTo>
                  <a:pt x="2267" y="2185"/>
                </a:lnTo>
                <a:lnTo>
                  <a:pt x="2272" y="2099"/>
                </a:lnTo>
                <a:lnTo>
                  <a:pt x="2277" y="2009"/>
                </a:lnTo>
                <a:lnTo>
                  <a:pt x="2279" y="1913"/>
                </a:lnTo>
                <a:lnTo>
                  <a:pt x="2178" y="1913"/>
                </a:lnTo>
                <a:close/>
                <a:moveTo>
                  <a:pt x="705" y="1428"/>
                </a:moveTo>
                <a:lnTo>
                  <a:pt x="735" y="1493"/>
                </a:lnTo>
                <a:lnTo>
                  <a:pt x="769" y="1558"/>
                </a:lnTo>
                <a:lnTo>
                  <a:pt x="807" y="1620"/>
                </a:lnTo>
                <a:lnTo>
                  <a:pt x="852" y="1682"/>
                </a:lnTo>
                <a:lnTo>
                  <a:pt x="900" y="1742"/>
                </a:lnTo>
                <a:lnTo>
                  <a:pt x="945" y="1789"/>
                </a:lnTo>
                <a:lnTo>
                  <a:pt x="990" y="1832"/>
                </a:lnTo>
                <a:lnTo>
                  <a:pt x="1036" y="1872"/>
                </a:lnTo>
                <a:lnTo>
                  <a:pt x="1084" y="1907"/>
                </a:lnTo>
                <a:lnTo>
                  <a:pt x="1131" y="1938"/>
                </a:lnTo>
                <a:lnTo>
                  <a:pt x="1167" y="1957"/>
                </a:lnTo>
                <a:lnTo>
                  <a:pt x="1200" y="1974"/>
                </a:lnTo>
                <a:lnTo>
                  <a:pt x="1232" y="1987"/>
                </a:lnTo>
                <a:lnTo>
                  <a:pt x="1263" y="1996"/>
                </a:lnTo>
                <a:lnTo>
                  <a:pt x="1292" y="2001"/>
                </a:lnTo>
                <a:lnTo>
                  <a:pt x="1318" y="2003"/>
                </a:lnTo>
                <a:lnTo>
                  <a:pt x="1344" y="2001"/>
                </a:lnTo>
                <a:lnTo>
                  <a:pt x="1373" y="1996"/>
                </a:lnTo>
                <a:lnTo>
                  <a:pt x="1404" y="1987"/>
                </a:lnTo>
                <a:lnTo>
                  <a:pt x="1436" y="1974"/>
                </a:lnTo>
                <a:lnTo>
                  <a:pt x="1470" y="1957"/>
                </a:lnTo>
                <a:lnTo>
                  <a:pt x="1505" y="1938"/>
                </a:lnTo>
                <a:lnTo>
                  <a:pt x="1552" y="1907"/>
                </a:lnTo>
                <a:lnTo>
                  <a:pt x="1599" y="1872"/>
                </a:lnTo>
                <a:lnTo>
                  <a:pt x="1647" y="1832"/>
                </a:lnTo>
                <a:lnTo>
                  <a:pt x="1692" y="1789"/>
                </a:lnTo>
                <a:lnTo>
                  <a:pt x="1736" y="1742"/>
                </a:lnTo>
                <a:lnTo>
                  <a:pt x="1784" y="1682"/>
                </a:lnTo>
                <a:lnTo>
                  <a:pt x="1828" y="1620"/>
                </a:lnTo>
                <a:lnTo>
                  <a:pt x="1868" y="1558"/>
                </a:lnTo>
                <a:lnTo>
                  <a:pt x="1901" y="1493"/>
                </a:lnTo>
                <a:lnTo>
                  <a:pt x="1930" y="1428"/>
                </a:lnTo>
                <a:lnTo>
                  <a:pt x="705" y="1428"/>
                </a:lnTo>
                <a:close/>
                <a:moveTo>
                  <a:pt x="514" y="1243"/>
                </a:moveTo>
                <a:lnTo>
                  <a:pt x="451" y="1262"/>
                </a:lnTo>
                <a:lnTo>
                  <a:pt x="390" y="1276"/>
                </a:lnTo>
                <a:lnTo>
                  <a:pt x="377" y="1382"/>
                </a:lnTo>
                <a:lnTo>
                  <a:pt x="367" y="1492"/>
                </a:lnTo>
                <a:lnTo>
                  <a:pt x="361" y="1606"/>
                </a:lnTo>
                <a:lnTo>
                  <a:pt x="357" y="1724"/>
                </a:lnTo>
                <a:lnTo>
                  <a:pt x="356" y="1819"/>
                </a:lnTo>
                <a:lnTo>
                  <a:pt x="357" y="1911"/>
                </a:lnTo>
                <a:lnTo>
                  <a:pt x="359" y="1999"/>
                </a:lnTo>
                <a:lnTo>
                  <a:pt x="362" y="2084"/>
                </a:lnTo>
                <a:lnTo>
                  <a:pt x="367" y="2163"/>
                </a:lnTo>
                <a:lnTo>
                  <a:pt x="372" y="2239"/>
                </a:lnTo>
                <a:lnTo>
                  <a:pt x="411" y="2223"/>
                </a:lnTo>
                <a:lnTo>
                  <a:pt x="443" y="2208"/>
                </a:lnTo>
                <a:lnTo>
                  <a:pt x="472" y="2194"/>
                </a:lnTo>
                <a:lnTo>
                  <a:pt x="500" y="2181"/>
                </a:lnTo>
                <a:lnTo>
                  <a:pt x="528" y="2169"/>
                </a:lnTo>
                <a:lnTo>
                  <a:pt x="581" y="2148"/>
                </a:lnTo>
                <a:lnTo>
                  <a:pt x="629" y="2128"/>
                </a:lnTo>
                <a:lnTo>
                  <a:pt x="671" y="2109"/>
                </a:lnTo>
                <a:lnTo>
                  <a:pt x="707" y="2091"/>
                </a:lnTo>
                <a:lnTo>
                  <a:pt x="739" y="2074"/>
                </a:lnTo>
                <a:lnTo>
                  <a:pt x="766" y="2057"/>
                </a:lnTo>
                <a:lnTo>
                  <a:pt x="788" y="2042"/>
                </a:lnTo>
                <a:lnTo>
                  <a:pt x="807" y="2028"/>
                </a:lnTo>
                <a:lnTo>
                  <a:pt x="822" y="2015"/>
                </a:lnTo>
                <a:lnTo>
                  <a:pt x="835" y="2004"/>
                </a:lnTo>
                <a:lnTo>
                  <a:pt x="844" y="1993"/>
                </a:lnTo>
                <a:lnTo>
                  <a:pt x="851" y="1984"/>
                </a:lnTo>
                <a:lnTo>
                  <a:pt x="855" y="1976"/>
                </a:lnTo>
                <a:lnTo>
                  <a:pt x="857" y="1973"/>
                </a:lnTo>
                <a:lnTo>
                  <a:pt x="857" y="1898"/>
                </a:lnTo>
                <a:lnTo>
                  <a:pt x="807" y="1845"/>
                </a:lnTo>
                <a:lnTo>
                  <a:pt x="760" y="1790"/>
                </a:lnTo>
                <a:lnTo>
                  <a:pt x="715" y="1730"/>
                </a:lnTo>
                <a:lnTo>
                  <a:pt x="673" y="1668"/>
                </a:lnTo>
                <a:lnTo>
                  <a:pt x="635" y="1603"/>
                </a:lnTo>
                <a:lnTo>
                  <a:pt x="600" y="1535"/>
                </a:lnTo>
                <a:lnTo>
                  <a:pt x="571" y="1465"/>
                </a:lnTo>
                <a:lnTo>
                  <a:pt x="546" y="1392"/>
                </a:lnTo>
                <a:lnTo>
                  <a:pt x="527" y="1319"/>
                </a:lnTo>
                <a:lnTo>
                  <a:pt x="514" y="1243"/>
                </a:lnTo>
                <a:close/>
                <a:moveTo>
                  <a:pt x="2129" y="1091"/>
                </a:moveTo>
                <a:lnTo>
                  <a:pt x="2130" y="1128"/>
                </a:lnTo>
                <a:lnTo>
                  <a:pt x="2127" y="1202"/>
                </a:lnTo>
                <a:lnTo>
                  <a:pt x="2118" y="1274"/>
                </a:lnTo>
                <a:lnTo>
                  <a:pt x="2103" y="1346"/>
                </a:lnTo>
                <a:lnTo>
                  <a:pt x="2082" y="1417"/>
                </a:lnTo>
                <a:lnTo>
                  <a:pt x="2057" y="1485"/>
                </a:lnTo>
                <a:lnTo>
                  <a:pt x="2027" y="1552"/>
                </a:lnTo>
                <a:lnTo>
                  <a:pt x="1993" y="1616"/>
                </a:lnTo>
                <a:lnTo>
                  <a:pt x="1956" y="1679"/>
                </a:lnTo>
                <a:lnTo>
                  <a:pt x="1915" y="1739"/>
                </a:lnTo>
                <a:lnTo>
                  <a:pt x="1872" y="1795"/>
                </a:lnTo>
                <a:lnTo>
                  <a:pt x="1826" y="1849"/>
                </a:lnTo>
                <a:lnTo>
                  <a:pt x="1779" y="1898"/>
                </a:lnTo>
                <a:lnTo>
                  <a:pt x="1779" y="1973"/>
                </a:lnTo>
                <a:lnTo>
                  <a:pt x="1781" y="1976"/>
                </a:lnTo>
                <a:lnTo>
                  <a:pt x="1786" y="1985"/>
                </a:lnTo>
                <a:lnTo>
                  <a:pt x="1794" y="1996"/>
                </a:lnTo>
                <a:lnTo>
                  <a:pt x="1805" y="2008"/>
                </a:lnTo>
                <a:lnTo>
                  <a:pt x="1820" y="2021"/>
                </a:lnTo>
                <a:lnTo>
                  <a:pt x="1840" y="2036"/>
                </a:lnTo>
                <a:lnTo>
                  <a:pt x="1863" y="2052"/>
                </a:lnTo>
                <a:lnTo>
                  <a:pt x="1892" y="2070"/>
                </a:lnTo>
                <a:lnTo>
                  <a:pt x="1926" y="2090"/>
                </a:lnTo>
                <a:lnTo>
                  <a:pt x="2015" y="1823"/>
                </a:lnTo>
                <a:lnTo>
                  <a:pt x="2015" y="1823"/>
                </a:lnTo>
                <a:lnTo>
                  <a:pt x="2015" y="1822"/>
                </a:lnTo>
                <a:lnTo>
                  <a:pt x="2016" y="1821"/>
                </a:lnTo>
                <a:lnTo>
                  <a:pt x="2017" y="1818"/>
                </a:lnTo>
                <a:lnTo>
                  <a:pt x="2017" y="1816"/>
                </a:lnTo>
                <a:lnTo>
                  <a:pt x="2018" y="1814"/>
                </a:lnTo>
                <a:lnTo>
                  <a:pt x="2019" y="1812"/>
                </a:lnTo>
                <a:lnTo>
                  <a:pt x="2020" y="1810"/>
                </a:lnTo>
                <a:lnTo>
                  <a:pt x="2022" y="1808"/>
                </a:lnTo>
                <a:lnTo>
                  <a:pt x="2023" y="1806"/>
                </a:lnTo>
                <a:lnTo>
                  <a:pt x="2024" y="1805"/>
                </a:lnTo>
                <a:lnTo>
                  <a:pt x="2025" y="1803"/>
                </a:lnTo>
                <a:lnTo>
                  <a:pt x="2027" y="1801"/>
                </a:lnTo>
                <a:lnTo>
                  <a:pt x="2028" y="1799"/>
                </a:lnTo>
                <a:lnTo>
                  <a:pt x="2030" y="1797"/>
                </a:lnTo>
                <a:lnTo>
                  <a:pt x="2031" y="1796"/>
                </a:lnTo>
                <a:lnTo>
                  <a:pt x="2032" y="1795"/>
                </a:lnTo>
                <a:lnTo>
                  <a:pt x="2034" y="1793"/>
                </a:lnTo>
                <a:lnTo>
                  <a:pt x="2036" y="1791"/>
                </a:lnTo>
                <a:lnTo>
                  <a:pt x="2037" y="1790"/>
                </a:lnTo>
                <a:lnTo>
                  <a:pt x="2039" y="1789"/>
                </a:lnTo>
                <a:lnTo>
                  <a:pt x="2041" y="1787"/>
                </a:lnTo>
                <a:lnTo>
                  <a:pt x="2043" y="1786"/>
                </a:lnTo>
                <a:lnTo>
                  <a:pt x="2045" y="1785"/>
                </a:lnTo>
                <a:lnTo>
                  <a:pt x="2047" y="1784"/>
                </a:lnTo>
                <a:lnTo>
                  <a:pt x="2049" y="1783"/>
                </a:lnTo>
                <a:lnTo>
                  <a:pt x="2051" y="1782"/>
                </a:lnTo>
                <a:lnTo>
                  <a:pt x="2054" y="1781"/>
                </a:lnTo>
                <a:lnTo>
                  <a:pt x="2056" y="1780"/>
                </a:lnTo>
                <a:lnTo>
                  <a:pt x="2058" y="1779"/>
                </a:lnTo>
                <a:lnTo>
                  <a:pt x="2060" y="1779"/>
                </a:lnTo>
                <a:lnTo>
                  <a:pt x="2060" y="1778"/>
                </a:lnTo>
                <a:lnTo>
                  <a:pt x="2062" y="1778"/>
                </a:lnTo>
                <a:lnTo>
                  <a:pt x="2065" y="1777"/>
                </a:lnTo>
                <a:lnTo>
                  <a:pt x="2067" y="1777"/>
                </a:lnTo>
                <a:lnTo>
                  <a:pt x="2068" y="1776"/>
                </a:lnTo>
                <a:lnTo>
                  <a:pt x="2072" y="1776"/>
                </a:lnTo>
                <a:lnTo>
                  <a:pt x="2074" y="1776"/>
                </a:lnTo>
                <a:lnTo>
                  <a:pt x="2075" y="1775"/>
                </a:lnTo>
                <a:lnTo>
                  <a:pt x="2078" y="1775"/>
                </a:lnTo>
                <a:lnTo>
                  <a:pt x="2081" y="1775"/>
                </a:lnTo>
                <a:lnTo>
                  <a:pt x="2081" y="1775"/>
                </a:lnTo>
                <a:lnTo>
                  <a:pt x="2280" y="1775"/>
                </a:lnTo>
                <a:lnTo>
                  <a:pt x="2279" y="1719"/>
                </a:lnTo>
                <a:lnTo>
                  <a:pt x="2274" y="1599"/>
                </a:lnTo>
                <a:lnTo>
                  <a:pt x="2267" y="1482"/>
                </a:lnTo>
                <a:lnTo>
                  <a:pt x="2257" y="1370"/>
                </a:lnTo>
                <a:lnTo>
                  <a:pt x="2244" y="1261"/>
                </a:lnTo>
                <a:lnTo>
                  <a:pt x="2228" y="1157"/>
                </a:lnTo>
                <a:lnTo>
                  <a:pt x="2129" y="1091"/>
                </a:lnTo>
                <a:close/>
                <a:moveTo>
                  <a:pt x="986" y="1012"/>
                </a:moveTo>
                <a:lnTo>
                  <a:pt x="900" y="1062"/>
                </a:lnTo>
                <a:lnTo>
                  <a:pt x="815" y="1109"/>
                </a:lnTo>
                <a:lnTo>
                  <a:pt x="731" y="1152"/>
                </a:lnTo>
                <a:lnTo>
                  <a:pt x="647" y="1191"/>
                </a:lnTo>
                <a:lnTo>
                  <a:pt x="654" y="1240"/>
                </a:lnTo>
                <a:lnTo>
                  <a:pt x="663" y="1290"/>
                </a:lnTo>
                <a:lnTo>
                  <a:pt x="1974" y="1290"/>
                </a:lnTo>
                <a:lnTo>
                  <a:pt x="1984" y="1235"/>
                </a:lnTo>
                <a:lnTo>
                  <a:pt x="1990" y="1182"/>
                </a:lnTo>
                <a:lnTo>
                  <a:pt x="1992" y="1128"/>
                </a:lnTo>
                <a:lnTo>
                  <a:pt x="1990" y="1070"/>
                </a:lnTo>
                <a:lnTo>
                  <a:pt x="1985" y="1012"/>
                </a:lnTo>
                <a:lnTo>
                  <a:pt x="986" y="1012"/>
                </a:lnTo>
                <a:close/>
                <a:moveTo>
                  <a:pt x="1497" y="659"/>
                </a:moveTo>
                <a:lnTo>
                  <a:pt x="1428" y="711"/>
                </a:lnTo>
                <a:lnTo>
                  <a:pt x="1355" y="765"/>
                </a:lnTo>
                <a:lnTo>
                  <a:pt x="1280" y="819"/>
                </a:lnTo>
                <a:lnTo>
                  <a:pt x="1201" y="873"/>
                </a:lnTo>
                <a:lnTo>
                  <a:pt x="1811" y="873"/>
                </a:lnTo>
                <a:lnTo>
                  <a:pt x="1497" y="659"/>
                </a:lnTo>
                <a:close/>
                <a:moveTo>
                  <a:pt x="1876" y="354"/>
                </a:moveTo>
                <a:lnTo>
                  <a:pt x="1859" y="369"/>
                </a:lnTo>
                <a:lnTo>
                  <a:pt x="1838" y="386"/>
                </a:lnTo>
                <a:lnTo>
                  <a:pt x="1814" y="407"/>
                </a:lnTo>
                <a:lnTo>
                  <a:pt x="1787" y="429"/>
                </a:lnTo>
                <a:lnTo>
                  <a:pt x="1758" y="454"/>
                </a:lnTo>
                <a:lnTo>
                  <a:pt x="1726" y="480"/>
                </a:lnTo>
                <a:lnTo>
                  <a:pt x="1690" y="509"/>
                </a:lnTo>
                <a:lnTo>
                  <a:pt x="1653" y="539"/>
                </a:lnTo>
                <a:lnTo>
                  <a:pt x="1614" y="570"/>
                </a:lnTo>
                <a:lnTo>
                  <a:pt x="2075" y="885"/>
                </a:lnTo>
                <a:lnTo>
                  <a:pt x="2075" y="885"/>
                </a:lnTo>
                <a:lnTo>
                  <a:pt x="2186" y="962"/>
                </a:lnTo>
                <a:lnTo>
                  <a:pt x="2162" y="876"/>
                </a:lnTo>
                <a:lnTo>
                  <a:pt x="2135" y="794"/>
                </a:lnTo>
                <a:lnTo>
                  <a:pt x="2107" y="717"/>
                </a:lnTo>
                <a:lnTo>
                  <a:pt x="2075" y="646"/>
                </a:lnTo>
                <a:lnTo>
                  <a:pt x="2040" y="578"/>
                </a:lnTo>
                <a:lnTo>
                  <a:pt x="2004" y="516"/>
                </a:lnTo>
                <a:lnTo>
                  <a:pt x="1965" y="458"/>
                </a:lnTo>
                <a:lnTo>
                  <a:pt x="1922" y="405"/>
                </a:lnTo>
                <a:lnTo>
                  <a:pt x="1899" y="379"/>
                </a:lnTo>
                <a:lnTo>
                  <a:pt x="1876" y="354"/>
                </a:lnTo>
                <a:close/>
                <a:moveTo>
                  <a:pt x="1318" y="139"/>
                </a:moveTo>
                <a:lnTo>
                  <a:pt x="1253" y="141"/>
                </a:lnTo>
                <a:lnTo>
                  <a:pt x="1191" y="147"/>
                </a:lnTo>
                <a:lnTo>
                  <a:pt x="1130" y="157"/>
                </a:lnTo>
                <a:lnTo>
                  <a:pt x="1072" y="172"/>
                </a:lnTo>
                <a:lnTo>
                  <a:pt x="1016" y="190"/>
                </a:lnTo>
                <a:lnTo>
                  <a:pt x="964" y="211"/>
                </a:lnTo>
                <a:lnTo>
                  <a:pt x="908" y="240"/>
                </a:lnTo>
                <a:lnTo>
                  <a:pt x="856" y="274"/>
                </a:lnTo>
                <a:lnTo>
                  <a:pt x="805" y="313"/>
                </a:lnTo>
                <a:lnTo>
                  <a:pt x="758" y="356"/>
                </a:lnTo>
                <a:lnTo>
                  <a:pt x="713" y="405"/>
                </a:lnTo>
                <a:lnTo>
                  <a:pt x="674" y="454"/>
                </a:lnTo>
                <a:lnTo>
                  <a:pt x="637" y="508"/>
                </a:lnTo>
                <a:lnTo>
                  <a:pt x="602" y="566"/>
                </a:lnTo>
                <a:lnTo>
                  <a:pt x="570" y="628"/>
                </a:lnTo>
                <a:lnTo>
                  <a:pt x="540" y="693"/>
                </a:lnTo>
                <a:lnTo>
                  <a:pt x="512" y="764"/>
                </a:lnTo>
                <a:lnTo>
                  <a:pt x="485" y="837"/>
                </a:lnTo>
                <a:lnTo>
                  <a:pt x="462" y="916"/>
                </a:lnTo>
                <a:lnTo>
                  <a:pt x="441" y="998"/>
                </a:lnTo>
                <a:lnTo>
                  <a:pt x="426" y="1062"/>
                </a:lnTo>
                <a:lnTo>
                  <a:pt x="414" y="1129"/>
                </a:lnTo>
                <a:lnTo>
                  <a:pt x="467" y="1113"/>
                </a:lnTo>
                <a:lnTo>
                  <a:pt x="524" y="1092"/>
                </a:lnTo>
                <a:lnTo>
                  <a:pt x="584" y="1068"/>
                </a:lnTo>
                <a:lnTo>
                  <a:pt x="647" y="1039"/>
                </a:lnTo>
                <a:lnTo>
                  <a:pt x="713" y="1006"/>
                </a:lnTo>
                <a:lnTo>
                  <a:pt x="783" y="970"/>
                </a:lnTo>
                <a:lnTo>
                  <a:pt x="855" y="928"/>
                </a:lnTo>
                <a:lnTo>
                  <a:pt x="929" y="884"/>
                </a:lnTo>
                <a:lnTo>
                  <a:pt x="1007" y="834"/>
                </a:lnTo>
                <a:lnTo>
                  <a:pt x="1088" y="782"/>
                </a:lnTo>
                <a:lnTo>
                  <a:pt x="1171" y="725"/>
                </a:lnTo>
                <a:lnTo>
                  <a:pt x="1256" y="665"/>
                </a:lnTo>
                <a:lnTo>
                  <a:pt x="1308" y="628"/>
                </a:lnTo>
                <a:lnTo>
                  <a:pt x="1359" y="589"/>
                </a:lnTo>
                <a:lnTo>
                  <a:pt x="1409" y="553"/>
                </a:lnTo>
                <a:lnTo>
                  <a:pt x="1455" y="517"/>
                </a:lnTo>
                <a:lnTo>
                  <a:pt x="1501" y="481"/>
                </a:lnTo>
                <a:lnTo>
                  <a:pt x="1544" y="447"/>
                </a:lnTo>
                <a:lnTo>
                  <a:pt x="1584" y="415"/>
                </a:lnTo>
                <a:lnTo>
                  <a:pt x="1623" y="384"/>
                </a:lnTo>
                <a:lnTo>
                  <a:pt x="1658" y="355"/>
                </a:lnTo>
                <a:lnTo>
                  <a:pt x="1690" y="329"/>
                </a:lnTo>
                <a:lnTo>
                  <a:pt x="1719" y="305"/>
                </a:lnTo>
                <a:lnTo>
                  <a:pt x="1745" y="284"/>
                </a:lnTo>
                <a:lnTo>
                  <a:pt x="1767" y="264"/>
                </a:lnTo>
                <a:lnTo>
                  <a:pt x="1721" y="236"/>
                </a:lnTo>
                <a:lnTo>
                  <a:pt x="1672" y="211"/>
                </a:lnTo>
                <a:lnTo>
                  <a:pt x="1620" y="190"/>
                </a:lnTo>
                <a:lnTo>
                  <a:pt x="1564" y="172"/>
                </a:lnTo>
                <a:lnTo>
                  <a:pt x="1506" y="157"/>
                </a:lnTo>
                <a:lnTo>
                  <a:pt x="1445" y="147"/>
                </a:lnTo>
                <a:lnTo>
                  <a:pt x="1382" y="141"/>
                </a:lnTo>
                <a:lnTo>
                  <a:pt x="1318" y="139"/>
                </a:lnTo>
                <a:close/>
                <a:moveTo>
                  <a:pt x="1318" y="0"/>
                </a:moveTo>
                <a:lnTo>
                  <a:pt x="1393" y="2"/>
                </a:lnTo>
                <a:lnTo>
                  <a:pt x="1463" y="9"/>
                </a:lnTo>
                <a:lnTo>
                  <a:pt x="1531" y="20"/>
                </a:lnTo>
                <a:lnTo>
                  <a:pt x="1595" y="36"/>
                </a:lnTo>
                <a:lnTo>
                  <a:pt x="1657" y="55"/>
                </a:lnTo>
                <a:lnTo>
                  <a:pt x="1715" y="79"/>
                </a:lnTo>
                <a:lnTo>
                  <a:pt x="1771" y="106"/>
                </a:lnTo>
                <a:lnTo>
                  <a:pt x="1823" y="136"/>
                </a:lnTo>
                <a:lnTo>
                  <a:pt x="1874" y="171"/>
                </a:lnTo>
                <a:lnTo>
                  <a:pt x="1920" y="207"/>
                </a:lnTo>
                <a:lnTo>
                  <a:pt x="1965" y="247"/>
                </a:lnTo>
                <a:lnTo>
                  <a:pt x="2007" y="291"/>
                </a:lnTo>
                <a:lnTo>
                  <a:pt x="2046" y="337"/>
                </a:lnTo>
                <a:lnTo>
                  <a:pt x="2083" y="385"/>
                </a:lnTo>
                <a:lnTo>
                  <a:pt x="2118" y="436"/>
                </a:lnTo>
                <a:lnTo>
                  <a:pt x="2149" y="489"/>
                </a:lnTo>
                <a:lnTo>
                  <a:pt x="2180" y="544"/>
                </a:lnTo>
                <a:lnTo>
                  <a:pt x="2208" y="601"/>
                </a:lnTo>
                <a:lnTo>
                  <a:pt x="2233" y="660"/>
                </a:lnTo>
                <a:lnTo>
                  <a:pt x="2256" y="720"/>
                </a:lnTo>
                <a:lnTo>
                  <a:pt x="2279" y="783"/>
                </a:lnTo>
                <a:lnTo>
                  <a:pt x="2299" y="846"/>
                </a:lnTo>
                <a:lnTo>
                  <a:pt x="2316" y="910"/>
                </a:lnTo>
                <a:lnTo>
                  <a:pt x="2332" y="976"/>
                </a:lnTo>
                <a:lnTo>
                  <a:pt x="2347" y="1041"/>
                </a:lnTo>
                <a:lnTo>
                  <a:pt x="2360" y="1109"/>
                </a:lnTo>
                <a:lnTo>
                  <a:pt x="2371" y="1175"/>
                </a:lnTo>
                <a:lnTo>
                  <a:pt x="2381" y="1243"/>
                </a:lnTo>
                <a:lnTo>
                  <a:pt x="2391" y="1311"/>
                </a:lnTo>
                <a:lnTo>
                  <a:pt x="2398" y="1378"/>
                </a:lnTo>
                <a:lnTo>
                  <a:pt x="2404" y="1446"/>
                </a:lnTo>
                <a:lnTo>
                  <a:pt x="2409" y="1514"/>
                </a:lnTo>
                <a:lnTo>
                  <a:pt x="2413" y="1580"/>
                </a:lnTo>
                <a:lnTo>
                  <a:pt x="2416" y="1646"/>
                </a:lnTo>
                <a:lnTo>
                  <a:pt x="2417" y="1710"/>
                </a:lnTo>
                <a:lnTo>
                  <a:pt x="2418" y="1775"/>
                </a:lnTo>
                <a:lnTo>
                  <a:pt x="2498" y="1775"/>
                </a:lnTo>
                <a:lnTo>
                  <a:pt x="2498" y="1705"/>
                </a:lnTo>
                <a:lnTo>
                  <a:pt x="2500" y="1687"/>
                </a:lnTo>
                <a:lnTo>
                  <a:pt x="2507" y="1671"/>
                </a:lnTo>
                <a:lnTo>
                  <a:pt x="2518" y="1657"/>
                </a:lnTo>
                <a:lnTo>
                  <a:pt x="2532" y="1646"/>
                </a:lnTo>
                <a:lnTo>
                  <a:pt x="2548" y="1639"/>
                </a:lnTo>
                <a:lnTo>
                  <a:pt x="2567" y="1637"/>
                </a:lnTo>
                <a:lnTo>
                  <a:pt x="2585" y="1639"/>
                </a:lnTo>
                <a:lnTo>
                  <a:pt x="2601" y="1646"/>
                </a:lnTo>
                <a:lnTo>
                  <a:pt x="2616" y="1657"/>
                </a:lnTo>
                <a:lnTo>
                  <a:pt x="2627" y="1671"/>
                </a:lnTo>
                <a:lnTo>
                  <a:pt x="2634" y="1687"/>
                </a:lnTo>
                <a:lnTo>
                  <a:pt x="2636" y="1705"/>
                </a:lnTo>
                <a:lnTo>
                  <a:pt x="2636" y="1775"/>
                </a:lnTo>
                <a:lnTo>
                  <a:pt x="3053" y="1775"/>
                </a:lnTo>
                <a:lnTo>
                  <a:pt x="3053" y="1775"/>
                </a:lnTo>
                <a:lnTo>
                  <a:pt x="3056" y="1775"/>
                </a:lnTo>
                <a:lnTo>
                  <a:pt x="3059" y="1775"/>
                </a:lnTo>
                <a:lnTo>
                  <a:pt x="3060" y="1776"/>
                </a:lnTo>
                <a:lnTo>
                  <a:pt x="3063" y="1776"/>
                </a:lnTo>
                <a:lnTo>
                  <a:pt x="3066" y="1776"/>
                </a:lnTo>
                <a:lnTo>
                  <a:pt x="3067" y="1777"/>
                </a:lnTo>
                <a:lnTo>
                  <a:pt x="3069" y="1777"/>
                </a:lnTo>
                <a:lnTo>
                  <a:pt x="3072" y="1778"/>
                </a:lnTo>
                <a:lnTo>
                  <a:pt x="3074" y="1778"/>
                </a:lnTo>
                <a:lnTo>
                  <a:pt x="3075" y="1779"/>
                </a:lnTo>
                <a:lnTo>
                  <a:pt x="3076" y="1779"/>
                </a:lnTo>
                <a:lnTo>
                  <a:pt x="3078" y="1780"/>
                </a:lnTo>
                <a:lnTo>
                  <a:pt x="3080" y="1781"/>
                </a:lnTo>
                <a:lnTo>
                  <a:pt x="3082" y="1782"/>
                </a:lnTo>
                <a:lnTo>
                  <a:pt x="3084" y="1783"/>
                </a:lnTo>
                <a:lnTo>
                  <a:pt x="3086" y="1784"/>
                </a:lnTo>
                <a:lnTo>
                  <a:pt x="3088" y="1785"/>
                </a:lnTo>
                <a:lnTo>
                  <a:pt x="3090" y="1786"/>
                </a:lnTo>
                <a:lnTo>
                  <a:pt x="3092" y="1787"/>
                </a:lnTo>
                <a:lnTo>
                  <a:pt x="3094" y="1789"/>
                </a:lnTo>
                <a:lnTo>
                  <a:pt x="3096" y="1790"/>
                </a:lnTo>
                <a:lnTo>
                  <a:pt x="3097" y="1791"/>
                </a:lnTo>
                <a:lnTo>
                  <a:pt x="3099" y="1793"/>
                </a:lnTo>
                <a:lnTo>
                  <a:pt x="3101" y="1794"/>
                </a:lnTo>
                <a:lnTo>
                  <a:pt x="3102" y="1796"/>
                </a:lnTo>
                <a:lnTo>
                  <a:pt x="3104" y="1798"/>
                </a:lnTo>
                <a:lnTo>
                  <a:pt x="3105" y="1799"/>
                </a:lnTo>
                <a:lnTo>
                  <a:pt x="3106" y="1801"/>
                </a:lnTo>
                <a:lnTo>
                  <a:pt x="3108" y="1803"/>
                </a:lnTo>
                <a:lnTo>
                  <a:pt x="3109" y="1805"/>
                </a:lnTo>
                <a:lnTo>
                  <a:pt x="3110" y="1806"/>
                </a:lnTo>
                <a:lnTo>
                  <a:pt x="3111" y="1808"/>
                </a:lnTo>
                <a:lnTo>
                  <a:pt x="3113" y="1810"/>
                </a:lnTo>
                <a:lnTo>
                  <a:pt x="3114" y="1812"/>
                </a:lnTo>
                <a:lnTo>
                  <a:pt x="3115" y="1814"/>
                </a:lnTo>
                <a:lnTo>
                  <a:pt x="3116" y="1816"/>
                </a:lnTo>
                <a:lnTo>
                  <a:pt x="3117" y="1818"/>
                </a:lnTo>
                <a:lnTo>
                  <a:pt x="3117" y="1821"/>
                </a:lnTo>
                <a:lnTo>
                  <a:pt x="3118" y="1822"/>
                </a:lnTo>
                <a:lnTo>
                  <a:pt x="3118" y="1823"/>
                </a:lnTo>
                <a:lnTo>
                  <a:pt x="3118" y="1823"/>
                </a:lnTo>
                <a:lnTo>
                  <a:pt x="3326" y="2447"/>
                </a:lnTo>
                <a:lnTo>
                  <a:pt x="3326" y="2447"/>
                </a:lnTo>
                <a:lnTo>
                  <a:pt x="3328" y="2452"/>
                </a:lnTo>
                <a:lnTo>
                  <a:pt x="3328" y="2454"/>
                </a:lnTo>
                <a:lnTo>
                  <a:pt x="3329" y="2458"/>
                </a:lnTo>
                <a:lnTo>
                  <a:pt x="3329" y="2461"/>
                </a:lnTo>
                <a:lnTo>
                  <a:pt x="3329" y="2463"/>
                </a:lnTo>
                <a:lnTo>
                  <a:pt x="3330" y="2468"/>
                </a:lnTo>
                <a:lnTo>
                  <a:pt x="3330" y="2468"/>
                </a:lnTo>
                <a:lnTo>
                  <a:pt x="3327" y="2509"/>
                </a:lnTo>
                <a:lnTo>
                  <a:pt x="3318" y="2549"/>
                </a:lnTo>
                <a:lnTo>
                  <a:pt x="3304" y="2585"/>
                </a:lnTo>
                <a:lnTo>
                  <a:pt x="3285" y="2619"/>
                </a:lnTo>
                <a:lnTo>
                  <a:pt x="3261" y="2651"/>
                </a:lnTo>
                <a:lnTo>
                  <a:pt x="3234" y="2678"/>
                </a:lnTo>
                <a:lnTo>
                  <a:pt x="3203" y="2701"/>
                </a:lnTo>
                <a:lnTo>
                  <a:pt x="3170" y="2720"/>
                </a:lnTo>
                <a:lnTo>
                  <a:pt x="3132" y="2734"/>
                </a:lnTo>
                <a:lnTo>
                  <a:pt x="3093" y="2742"/>
                </a:lnTo>
                <a:lnTo>
                  <a:pt x="3053" y="2746"/>
                </a:lnTo>
                <a:lnTo>
                  <a:pt x="3011" y="2742"/>
                </a:lnTo>
                <a:lnTo>
                  <a:pt x="2972" y="2734"/>
                </a:lnTo>
                <a:lnTo>
                  <a:pt x="2935" y="2720"/>
                </a:lnTo>
                <a:lnTo>
                  <a:pt x="2901" y="2701"/>
                </a:lnTo>
                <a:lnTo>
                  <a:pt x="2870" y="2678"/>
                </a:lnTo>
                <a:lnTo>
                  <a:pt x="2843" y="2651"/>
                </a:lnTo>
                <a:lnTo>
                  <a:pt x="2819" y="2619"/>
                </a:lnTo>
                <a:lnTo>
                  <a:pt x="2800" y="2585"/>
                </a:lnTo>
                <a:lnTo>
                  <a:pt x="2786" y="2549"/>
                </a:lnTo>
                <a:lnTo>
                  <a:pt x="2778" y="2509"/>
                </a:lnTo>
                <a:lnTo>
                  <a:pt x="2775" y="2468"/>
                </a:lnTo>
                <a:lnTo>
                  <a:pt x="2775" y="2468"/>
                </a:lnTo>
                <a:lnTo>
                  <a:pt x="2775" y="2463"/>
                </a:lnTo>
                <a:lnTo>
                  <a:pt x="2775" y="2461"/>
                </a:lnTo>
                <a:lnTo>
                  <a:pt x="2776" y="2458"/>
                </a:lnTo>
                <a:lnTo>
                  <a:pt x="2776" y="2454"/>
                </a:lnTo>
                <a:lnTo>
                  <a:pt x="2777" y="2452"/>
                </a:lnTo>
                <a:lnTo>
                  <a:pt x="2778" y="2447"/>
                </a:lnTo>
                <a:lnTo>
                  <a:pt x="2778" y="2447"/>
                </a:lnTo>
                <a:lnTo>
                  <a:pt x="2956" y="1913"/>
                </a:lnTo>
                <a:lnTo>
                  <a:pt x="2636" y="1913"/>
                </a:lnTo>
                <a:lnTo>
                  <a:pt x="2636" y="2885"/>
                </a:lnTo>
                <a:lnTo>
                  <a:pt x="2983" y="2885"/>
                </a:lnTo>
                <a:lnTo>
                  <a:pt x="3001" y="2887"/>
                </a:lnTo>
                <a:lnTo>
                  <a:pt x="3018" y="2894"/>
                </a:lnTo>
                <a:lnTo>
                  <a:pt x="3032" y="2905"/>
                </a:lnTo>
                <a:lnTo>
                  <a:pt x="3042" y="2919"/>
                </a:lnTo>
                <a:lnTo>
                  <a:pt x="3049" y="2935"/>
                </a:lnTo>
                <a:lnTo>
                  <a:pt x="3053" y="2954"/>
                </a:lnTo>
                <a:lnTo>
                  <a:pt x="3049" y="2973"/>
                </a:lnTo>
                <a:lnTo>
                  <a:pt x="3042" y="2989"/>
                </a:lnTo>
                <a:lnTo>
                  <a:pt x="3032" y="3003"/>
                </a:lnTo>
                <a:lnTo>
                  <a:pt x="3018" y="3014"/>
                </a:lnTo>
                <a:lnTo>
                  <a:pt x="3001" y="3021"/>
                </a:lnTo>
                <a:lnTo>
                  <a:pt x="2983" y="3023"/>
                </a:lnTo>
                <a:lnTo>
                  <a:pt x="278" y="3023"/>
                </a:lnTo>
                <a:lnTo>
                  <a:pt x="278" y="3024"/>
                </a:lnTo>
                <a:lnTo>
                  <a:pt x="278" y="3023"/>
                </a:lnTo>
                <a:lnTo>
                  <a:pt x="0" y="3023"/>
                </a:lnTo>
                <a:lnTo>
                  <a:pt x="0" y="2609"/>
                </a:lnTo>
                <a:lnTo>
                  <a:pt x="3" y="2566"/>
                </a:lnTo>
                <a:lnTo>
                  <a:pt x="11" y="2523"/>
                </a:lnTo>
                <a:lnTo>
                  <a:pt x="24" y="2482"/>
                </a:lnTo>
                <a:lnTo>
                  <a:pt x="42" y="2444"/>
                </a:lnTo>
                <a:lnTo>
                  <a:pt x="66" y="2407"/>
                </a:lnTo>
                <a:lnTo>
                  <a:pt x="92" y="2375"/>
                </a:lnTo>
                <a:lnTo>
                  <a:pt x="123" y="2346"/>
                </a:lnTo>
                <a:lnTo>
                  <a:pt x="157" y="2320"/>
                </a:lnTo>
                <a:lnTo>
                  <a:pt x="196" y="2299"/>
                </a:lnTo>
                <a:lnTo>
                  <a:pt x="236" y="2282"/>
                </a:lnTo>
                <a:lnTo>
                  <a:pt x="233" y="2235"/>
                </a:lnTo>
                <a:lnTo>
                  <a:pt x="229" y="2187"/>
                </a:lnTo>
                <a:lnTo>
                  <a:pt x="226" y="2135"/>
                </a:lnTo>
                <a:lnTo>
                  <a:pt x="224" y="2082"/>
                </a:lnTo>
                <a:lnTo>
                  <a:pt x="221" y="2026"/>
                </a:lnTo>
                <a:lnTo>
                  <a:pt x="219" y="1969"/>
                </a:lnTo>
                <a:lnTo>
                  <a:pt x="218" y="1910"/>
                </a:lnTo>
                <a:lnTo>
                  <a:pt x="218" y="1851"/>
                </a:lnTo>
                <a:lnTo>
                  <a:pt x="218" y="1789"/>
                </a:lnTo>
                <a:lnTo>
                  <a:pt x="218" y="1726"/>
                </a:lnTo>
                <a:lnTo>
                  <a:pt x="220" y="1663"/>
                </a:lnTo>
                <a:lnTo>
                  <a:pt x="223" y="1598"/>
                </a:lnTo>
                <a:lnTo>
                  <a:pt x="226" y="1534"/>
                </a:lnTo>
                <a:lnTo>
                  <a:pt x="230" y="1468"/>
                </a:lnTo>
                <a:lnTo>
                  <a:pt x="236" y="1402"/>
                </a:lnTo>
                <a:lnTo>
                  <a:pt x="243" y="1336"/>
                </a:lnTo>
                <a:lnTo>
                  <a:pt x="251" y="1269"/>
                </a:lnTo>
                <a:lnTo>
                  <a:pt x="260" y="1204"/>
                </a:lnTo>
                <a:lnTo>
                  <a:pt x="270" y="1137"/>
                </a:lnTo>
                <a:lnTo>
                  <a:pt x="283" y="1072"/>
                </a:lnTo>
                <a:lnTo>
                  <a:pt x="297" y="1007"/>
                </a:lnTo>
                <a:lnTo>
                  <a:pt x="312" y="942"/>
                </a:lnTo>
                <a:lnTo>
                  <a:pt x="328" y="879"/>
                </a:lnTo>
                <a:lnTo>
                  <a:pt x="347" y="816"/>
                </a:lnTo>
                <a:lnTo>
                  <a:pt x="367" y="755"/>
                </a:lnTo>
                <a:lnTo>
                  <a:pt x="389" y="695"/>
                </a:lnTo>
                <a:lnTo>
                  <a:pt x="413" y="637"/>
                </a:lnTo>
                <a:lnTo>
                  <a:pt x="439" y="579"/>
                </a:lnTo>
                <a:lnTo>
                  <a:pt x="467" y="525"/>
                </a:lnTo>
                <a:lnTo>
                  <a:pt x="496" y="471"/>
                </a:lnTo>
                <a:lnTo>
                  <a:pt x="529" y="420"/>
                </a:lnTo>
                <a:lnTo>
                  <a:pt x="563" y="370"/>
                </a:lnTo>
                <a:lnTo>
                  <a:pt x="600" y="324"/>
                </a:lnTo>
                <a:lnTo>
                  <a:pt x="640" y="279"/>
                </a:lnTo>
                <a:lnTo>
                  <a:pt x="681" y="238"/>
                </a:lnTo>
                <a:lnTo>
                  <a:pt x="725" y="199"/>
                </a:lnTo>
                <a:lnTo>
                  <a:pt x="772" y="163"/>
                </a:lnTo>
                <a:lnTo>
                  <a:pt x="820" y="131"/>
                </a:lnTo>
                <a:lnTo>
                  <a:pt x="873" y="101"/>
                </a:lnTo>
                <a:lnTo>
                  <a:pt x="927" y="76"/>
                </a:lnTo>
                <a:lnTo>
                  <a:pt x="985" y="53"/>
                </a:lnTo>
                <a:lnTo>
                  <a:pt x="1045" y="34"/>
                </a:lnTo>
                <a:lnTo>
                  <a:pt x="1109" y="19"/>
                </a:lnTo>
                <a:lnTo>
                  <a:pt x="1176" y="9"/>
                </a:lnTo>
                <a:lnTo>
                  <a:pt x="1245" y="2"/>
                </a:lnTo>
                <a:lnTo>
                  <a:pt x="131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56" name="Group 234"/>
          <p:cNvGrpSpPr/>
          <p:nvPr/>
        </p:nvGrpSpPr>
        <p:grpSpPr>
          <a:xfrm>
            <a:off x="5600487" y="2553829"/>
            <a:ext cx="587375" cy="390525"/>
            <a:chOff x="2514600" y="3543300"/>
            <a:chExt cx="587375" cy="390525"/>
          </a:xfrm>
          <a:solidFill>
            <a:srgbClr val="000000"/>
          </a:solidFill>
        </p:grpSpPr>
        <p:sp>
          <p:nvSpPr>
            <p:cNvPr id="557" name="Freeform 120"/>
            <p:cNvSpPr>
              <a:spLocks noEditPoints="1"/>
            </p:cNvSpPr>
            <p:nvPr/>
          </p:nvSpPr>
          <p:spPr bwMode="auto">
            <a:xfrm>
              <a:off x="2514600" y="3543300"/>
              <a:ext cx="587375" cy="390525"/>
            </a:xfrm>
            <a:custGeom>
              <a:avLst/>
              <a:gdLst>
                <a:gd name="T0" fmla="*/ 138 w 3330"/>
                <a:gd name="T1" fmla="*/ 2003 h 2210"/>
                <a:gd name="T2" fmla="*/ 148 w 3330"/>
                <a:gd name="T3" fmla="*/ 2038 h 2210"/>
                <a:gd name="T4" fmla="*/ 174 w 3330"/>
                <a:gd name="T5" fmla="*/ 2062 h 2210"/>
                <a:gd name="T6" fmla="*/ 208 w 3330"/>
                <a:gd name="T7" fmla="*/ 2072 h 2210"/>
                <a:gd name="T8" fmla="*/ 3140 w 3330"/>
                <a:gd name="T9" fmla="*/ 2069 h 2210"/>
                <a:gd name="T10" fmla="*/ 3171 w 3330"/>
                <a:gd name="T11" fmla="*/ 2052 h 2210"/>
                <a:gd name="T12" fmla="*/ 3189 w 3330"/>
                <a:gd name="T13" fmla="*/ 2021 h 2210"/>
                <a:gd name="T14" fmla="*/ 3191 w 3330"/>
                <a:gd name="T15" fmla="*/ 553 h 2210"/>
                <a:gd name="T16" fmla="*/ 3146 w 3330"/>
                <a:gd name="T17" fmla="*/ 143 h 2210"/>
                <a:gd name="T18" fmla="*/ 3191 w 3330"/>
                <a:gd name="T19" fmla="*/ 415 h 2210"/>
                <a:gd name="T20" fmla="*/ 3189 w 3330"/>
                <a:gd name="T21" fmla="*/ 191 h 2210"/>
                <a:gd name="T22" fmla="*/ 3174 w 3330"/>
                <a:gd name="T23" fmla="*/ 162 h 2210"/>
                <a:gd name="T24" fmla="*/ 3146 w 3330"/>
                <a:gd name="T25" fmla="*/ 143 h 2210"/>
                <a:gd name="T26" fmla="*/ 2457 w 3330"/>
                <a:gd name="T27" fmla="*/ 415 h 2210"/>
                <a:gd name="T28" fmla="*/ 2955 w 3330"/>
                <a:gd name="T29" fmla="*/ 139 h 2210"/>
                <a:gd name="T30" fmla="*/ 2318 w 3330"/>
                <a:gd name="T31" fmla="*/ 139 h 2210"/>
                <a:gd name="T32" fmla="*/ 2260 w 3330"/>
                <a:gd name="T33" fmla="*/ 415 h 2210"/>
                <a:gd name="T34" fmla="*/ 2318 w 3330"/>
                <a:gd name="T35" fmla="*/ 139 h 2210"/>
                <a:gd name="T36" fmla="*/ 1625 w 3330"/>
                <a:gd name="T37" fmla="*/ 415 h 2210"/>
                <a:gd name="T38" fmla="*/ 2122 w 3330"/>
                <a:gd name="T39" fmla="*/ 139 h 2210"/>
                <a:gd name="T40" fmla="*/ 1485 w 3330"/>
                <a:gd name="T41" fmla="*/ 139 h 2210"/>
                <a:gd name="T42" fmla="*/ 1428 w 3330"/>
                <a:gd name="T43" fmla="*/ 415 h 2210"/>
                <a:gd name="T44" fmla="*/ 1485 w 3330"/>
                <a:gd name="T45" fmla="*/ 139 h 2210"/>
                <a:gd name="T46" fmla="*/ 792 w 3330"/>
                <a:gd name="T47" fmla="*/ 415 h 2210"/>
                <a:gd name="T48" fmla="*/ 1290 w 3330"/>
                <a:gd name="T49" fmla="*/ 139 h 2210"/>
                <a:gd name="T50" fmla="*/ 653 w 3330"/>
                <a:gd name="T51" fmla="*/ 139 h 2210"/>
                <a:gd name="T52" fmla="*/ 595 w 3330"/>
                <a:gd name="T53" fmla="*/ 415 h 2210"/>
                <a:gd name="T54" fmla="*/ 653 w 3330"/>
                <a:gd name="T55" fmla="*/ 139 h 2210"/>
                <a:gd name="T56" fmla="*/ 190 w 3330"/>
                <a:gd name="T57" fmla="*/ 141 h 2210"/>
                <a:gd name="T58" fmla="*/ 159 w 3330"/>
                <a:gd name="T59" fmla="*/ 159 h 2210"/>
                <a:gd name="T60" fmla="*/ 141 w 3330"/>
                <a:gd name="T61" fmla="*/ 189 h 2210"/>
                <a:gd name="T62" fmla="*/ 138 w 3330"/>
                <a:gd name="T63" fmla="*/ 415 h 2210"/>
                <a:gd name="T64" fmla="*/ 457 w 3330"/>
                <a:gd name="T65" fmla="*/ 139 h 2210"/>
                <a:gd name="T66" fmla="*/ 208 w 3330"/>
                <a:gd name="T67" fmla="*/ 0 h 2210"/>
                <a:gd name="T68" fmla="*/ 3155 w 3330"/>
                <a:gd name="T69" fmla="*/ 3 h 2210"/>
                <a:gd name="T70" fmla="*/ 3217 w 3330"/>
                <a:gd name="T71" fmla="*/ 23 h 2210"/>
                <a:gd name="T72" fmla="*/ 3268 w 3330"/>
                <a:gd name="T73" fmla="*/ 61 h 2210"/>
                <a:gd name="T74" fmla="*/ 3307 w 3330"/>
                <a:gd name="T75" fmla="*/ 113 h 2210"/>
                <a:gd name="T76" fmla="*/ 3327 w 3330"/>
                <a:gd name="T77" fmla="*/ 174 h 2210"/>
                <a:gd name="T78" fmla="*/ 3330 w 3330"/>
                <a:gd name="T79" fmla="*/ 2003 h 2210"/>
                <a:gd name="T80" fmla="*/ 3319 w 3330"/>
                <a:gd name="T81" fmla="*/ 2068 h 2210"/>
                <a:gd name="T82" fmla="*/ 3290 w 3330"/>
                <a:gd name="T83" fmla="*/ 2126 h 2210"/>
                <a:gd name="T84" fmla="*/ 3244 w 3330"/>
                <a:gd name="T85" fmla="*/ 2170 h 2210"/>
                <a:gd name="T86" fmla="*/ 3188 w 3330"/>
                <a:gd name="T87" fmla="*/ 2200 h 2210"/>
                <a:gd name="T88" fmla="*/ 3122 w 3330"/>
                <a:gd name="T89" fmla="*/ 2210 h 2210"/>
                <a:gd name="T90" fmla="*/ 175 w 3330"/>
                <a:gd name="T91" fmla="*/ 2207 h 2210"/>
                <a:gd name="T92" fmla="*/ 113 w 3330"/>
                <a:gd name="T93" fmla="*/ 2187 h 2210"/>
                <a:gd name="T94" fmla="*/ 61 w 3330"/>
                <a:gd name="T95" fmla="*/ 2150 h 2210"/>
                <a:gd name="T96" fmla="*/ 23 w 3330"/>
                <a:gd name="T97" fmla="*/ 2098 h 2210"/>
                <a:gd name="T98" fmla="*/ 3 w 3330"/>
                <a:gd name="T99" fmla="*/ 2036 h 2210"/>
                <a:gd name="T100" fmla="*/ 0 w 3330"/>
                <a:gd name="T101" fmla="*/ 208 h 2210"/>
                <a:gd name="T102" fmla="*/ 11 w 3330"/>
                <a:gd name="T103" fmla="*/ 142 h 2210"/>
                <a:gd name="T104" fmla="*/ 40 w 3330"/>
                <a:gd name="T105" fmla="*/ 85 h 2210"/>
                <a:gd name="T106" fmla="*/ 86 w 3330"/>
                <a:gd name="T107" fmla="*/ 40 h 2210"/>
                <a:gd name="T108" fmla="*/ 142 w 3330"/>
                <a:gd name="T109" fmla="*/ 11 h 2210"/>
                <a:gd name="T110" fmla="*/ 208 w 3330"/>
                <a:gd name="T111" fmla="*/ 0 h 2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30" h="2210">
                  <a:moveTo>
                    <a:pt x="138" y="553"/>
                  </a:moveTo>
                  <a:lnTo>
                    <a:pt x="138" y="2003"/>
                  </a:lnTo>
                  <a:lnTo>
                    <a:pt x="141" y="2021"/>
                  </a:lnTo>
                  <a:lnTo>
                    <a:pt x="148" y="2038"/>
                  </a:lnTo>
                  <a:lnTo>
                    <a:pt x="159" y="2052"/>
                  </a:lnTo>
                  <a:lnTo>
                    <a:pt x="174" y="2062"/>
                  </a:lnTo>
                  <a:lnTo>
                    <a:pt x="190" y="2069"/>
                  </a:lnTo>
                  <a:lnTo>
                    <a:pt x="208" y="2072"/>
                  </a:lnTo>
                  <a:lnTo>
                    <a:pt x="3122" y="2072"/>
                  </a:lnTo>
                  <a:lnTo>
                    <a:pt x="3140" y="2069"/>
                  </a:lnTo>
                  <a:lnTo>
                    <a:pt x="3156" y="2062"/>
                  </a:lnTo>
                  <a:lnTo>
                    <a:pt x="3171" y="2052"/>
                  </a:lnTo>
                  <a:lnTo>
                    <a:pt x="3182" y="2038"/>
                  </a:lnTo>
                  <a:lnTo>
                    <a:pt x="3189" y="2021"/>
                  </a:lnTo>
                  <a:lnTo>
                    <a:pt x="3191" y="2003"/>
                  </a:lnTo>
                  <a:lnTo>
                    <a:pt x="3191" y="553"/>
                  </a:lnTo>
                  <a:lnTo>
                    <a:pt x="138" y="553"/>
                  </a:lnTo>
                  <a:close/>
                  <a:moveTo>
                    <a:pt x="3146" y="143"/>
                  </a:moveTo>
                  <a:lnTo>
                    <a:pt x="2873" y="415"/>
                  </a:lnTo>
                  <a:lnTo>
                    <a:pt x="3191" y="415"/>
                  </a:lnTo>
                  <a:lnTo>
                    <a:pt x="3191" y="208"/>
                  </a:lnTo>
                  <a:lnTo>
                    <a:pt x="3189" y="191"/>
                  </a:lnTo>
                  <a:lnTo>
                    <a:pt x="3183" y="175"/>
                  </a:lnTo>
                  <a:lnTo>
                    <a:pt x="3174" y="162"/>
                  </a:lnTo>
                  <a:lnTo>
                    <a:pt x="3160" y="151"/>
                  </a:lnTo>
                  <a:lnTo>
                    <a:pt x="3146" y="143"/>
                  </a:lnTo>
                  <a:close/>
                  <a:moveTo>
                    <a:pt x="2735" y="139"/>
                  </a:moveTo>
                  <a:lnTo>
                    <a:pt x="2457" y="415"/>
                  </a:lnTo>
                  <a:lnTo>
                    <a:pt x="2677" y="415"/>
                  </a:lnTo>
                  <a:lnTo>
                    <a:pt x="2955" y="139"/>
                  </a:lnTo>
                  <a:lnTo>
                    <a:pt x="2735" y="139"/>
                  </a:lnTo>
                  <a:close/>
                  <a:moveTo>
                    <a:pt x="2318" y="139"/>
                  </a:moveTo>
                  <a:lnTo>
                    <a:pt x="2040" y="415"/>
                  </a:lnTo>
                  <a:lnTo>
                    <a:pt x="2260" y="415"/>
                  </a:lnTo>
                  <a:lnTo>
                    <a:pt x="2538" y="139"/>
                  </a:lnTo>
                  <a:lnTo>
                    <a:pt x="2318" y="139"/>
                  </a:lnTo>
                  <a:close/>
                  <a:moveTo>
                    <a:pt x="1902" y="139"/>
                  </a:moveTo>
                  <a:lnTo>
                    <a:pt x="1625" y="415"/>
                  </a:lnTo>
                  <a:lnTo>
                    <a:pt x="1845" y="415"/>
                  </a:lnTo>
                  <a:lnTo>
                    <a:pt x="2122" y="139"/>
                  </a:lnTo>
                  <a:lnTo>
                    <a:pt x="1902" y="139"/>
                  </a:lnTo>
                  <a:close/>
                  <a:moveTo>
                    <a:pt x="1485" y="139"/>
                  </a:moveTo>
                  <a:lnTo>
                    <a:pt x="1208" y="415"/>
                  </a:lnTo>
                  <a:lnTo>
                    <a:pt x="1428" y="415"/>
                  </a:lnTo>
                  <a:lnTo>
                    <a:pt x="1705" y="139"/>
                  </a:lnTo>
                  <a:lnTo>
                    <a:pt x="1485" y="139"/>
                  </a:lnTo>
                  <a:close/>
                  <a:moveTo>
                    <a:pt x="1070" y="139"/>
                  </a:moveTo>
                  <a:lnTo>
                    <a:pt x="792" y="415"/>
                  </a:lnTo>
                  <a:lnTo>
                    <a:pt x="1012" y="415"/>
                  </a:lnTo>
                  <a:lnTo>
                    <a:pt x="1290" y="139"/>
                  </a:lnTo>
                  <a:lnTo>
                    <a:pt x="1070" y="139"/>
                  </a:lnTo>
                  <a:close/>
                  <a:moveTo>
                    <a:pt x="653" y="139"/>
                  </a:moveTo>
                  <a:lnTo>
                    <a:pt x="375" y="415"/>
                  </a:lnTo>
                  <a:lnTo>
                    <a:pt x="595" y="415"/>
                  </a:lnTo>
                  <a:lnTo>
                    <a:pt x="873" y="139"/>
                  </a:lnTo>
                  <a:lnTo>
                    <a:pt x="653" y="139"/>
                  </a:lnTo>
                  <a:close/>
                  <a:moveTo>
                    <a:pt x="208" y="139"/>
                  </a:moveTo>
                  <a:lnTo>
                    <a:pt x="190" y="141"/>
                  </a:lnTo>
                  <a:lnTo>
                    <a:pt x="174" y="148"/>
                  </a:lnTo>
                  <a:lnTo>
                    <a:pt x="159" y="159"/>
                  </a:lnTo>
                  <a:lnTo>
                    <a:pt x="148" y="173"/>
                  </a:lnTo>
                  <a:lnTo>
                    <a:pt x="141" y="189"/>
                  </a:lnTo>
                  <a:lnTo>
                    <a:pt x="138" y="208"/>
                  </a:lnTo>
                  <a:lnTo>
                    <a:pt x="138" y="415"/>
                  </a:lnTo>
                  <a:lnTo>
                    <a:pt x="180" y="415"/>
                  </a:lnTo>
                  <a:lnTo>
                    <a:pt x="457" y="139"/>
                  </a:lnTo>
                  <a:lnTo>
                    <a:pt x="208" y="139"/>
                  </a:lnTo>
                  <a:close/>
                  <a:moveTo>
                    <a:pt x="208" y="0"/>
                  </a:moveTo>
                  <a:lnTo>
                    <a:pt x="3122" y="0"/>
                  </a:lnTo>
                  <a:lnTo>
                    <a:pt x="3155" y="3"/>
                  </a:lnTo>
                  <a:lnTo>
                    <a:pt x="3188" y="11"/>
                  </a:lnTo>
                  <a:lnTo>
                    <a:pt x="3217" y="23"/>
                  </a:lnTo>
                  <a:lnTo>
                    <a:pt x="3244" y="40"/>
                  </a:lnTo>
                  <a:lnTo>
                    <a:pt x="3268" y="61"/>
                  </a:lnTo>
                  <a:lnTo>
                    <a:pt x="3290" y="85"/>
                  </a:lnTo>
                  <a:lnTo>
                    <a:pt x="3307" y="113"/>
                  </a:lnTo>
                  <a:lnTo>
                    <a:pt x="3319" y="142"/>
                  </a:lnTo>
                  <a:lnTo>
                    <a:pt x="3327" y="174"/>
                  </a:lnTo>
                  <a:lnTo>
                    <a:pt x="3330" y="208"/>
                  </a:lnTo>
                  <a:lnTo>
                    <a:pt x="3330" y="2003"/>
                  </a:lnTo>
                  <a:lnTo>
                    <a:pt x="3327" y="2036"/>
                  </a:lnTo>
                  <a:lnTo>
                    <a:pt x="3319" y="2068"/>
                  </a:lnTo>
                  <a:lnTo>
                    <a:pt x="3307" y="2098"/>
                  </a:lnTo>
                  <a:lnTo>
                    <a:pt x="3290" y="2126"/>
                  </a:lnTo>
                  <a:lnTo>
                    <a:pt x="3268" y="2150"/>
                  </a:lnTo>
                  <a:lnTo>
                    <a:pt x="3244" y="2170"/>
                  </a:lnTo>
                  <a:lnTo>
                    <a:pt x="3217" y="2187"/>
                  </a:lnTo>
                  <a:lnTo>
                    <a:pt x="3188" y="2200"/>
                  </a:lnTo>
                  <a:lnTo>
                    <a:pt x="3155" y="2207"/>
                  </a:lnTo>
                  <a:lnTo>
                    <a:pt x="3122" y="2210"/>
                  </a:lnTo>
                  <a:lnTo>
                    <a:pt x="208" y="2210"/>
                  </a:lnTo>
                  <a:lnTo>
                    <a:pt x="175" y="2207"/>
                  </a:lnTo>
                  <a:lnTo>
                    <a:pt x="142" y="2200"/>
                  </a:lnTo>
                  <a:lnTo>
                    <a:pt x="113" y="2187"/>
                  </a:lnTo>
                  <a:lnTo>
                    <a:pt x="86" y="2170"/>
                  </a:lnTo>
                  <a:lnTo>
                    <a:pt x="61" y="2150"/>
                  </a:lnTo>
                  <a:lnTo>
                    <a:pt x="40" y="2126"/>
                  </a:lnTo>
                  <a:lnTo>
                    <a:pt x="23" y="2098"/>
                  </a:lnTo>
                  <a:lnTo>
                    <a:pt x="11" y="2068"/>
                  </a:lnTo>
                  <a:lnTo>
                    <a:pt x="3" y="2036"/>
                  </a:lnTo>
                  <a:lnTo>
                    <a:pt x="0" y="2003"/>
                  </a:lnTo>
                  <a:lnTo>
                    <a:pt x="0" y="208"/>
                  </a:lnTo>
                  <a:lnTo>
                    <a:pt x="3" y="174"/>
                  </a:lnTo>
                  <a:lnTo>
                    <a:pt x="11" y="142"/>
                  </a:lnTo>
                  <a:lnTo>
                    <a:pt x="23" y="113"/>
                  </a:lnTo>
                  <a:lnTo>
                    <a:pt x="40" y="85"/>
                  </a:lnTo>
                  <a:lnTo>
                    <a:pt x="61" y="61"/>
                  </a:lnTo>
                  <a:lnTo>
                    <a:pt x="86" y="40"/>
                  </a:lnTo>
                  <a:lnTo>
                    <a:pt x="113" y="23"/>
                  </a:lnTo>
                  <a:lnTo>
                    <a:pt x="142" y="11"/>
                  </a:lnTo>
                  <a:lnTo>
                    <a:pt x="175" y="3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121"/>
            <p:cNvSpPr>
              <a:spLocks noEditPoints="1"/>
            </p:cNvSpPr>
            <p:nvPr/>
          </p:nvSpPr>
          <p:spPr bwMode="auto">
            <a:xfrm>
              <a:off x="2624138" y="3678238"/>
              <a:ext cx="379413" cy="195263"/>
            </a:xfrm>
            <a:custGeom>
              <a:avLst/>
              <a:gdLst>
                <a:gd name="T0" fmla="*/ 1099 w 2149"/>
                <a:gd name="T1" fmla="*/ 659 h 1105"/>
                <a:gd name="T2" fmla="*/ 1220 w 2149"/>
                <a:gd name="T3" fmla="*/ 760 h 1105"/>
                <a:gd name="T4" fmla="*/ 1369 w 2149"/>
                <a:gd name="T5" fmla="*/ 623 h 1105"/>
                <a:gd name="T6" fmla="*/ 1421 w 2149"/>
                <a:gd name="T7" fmla="*/ 630 h 1105"/>
                <a:gd name="T8" fmla="*/ 1615 w 2149"/>
                <a:gd name="T9" fmla="*/ 641 h 1105"/>
                <a:gd name="T10" fmla="*/ 1665 w 2149"/>
                <a:gd name="T11" fmla="*/ 621 h 1105"/>
                <a:gd name="T12" fmla="*/ 1713 w 2149"/>
                <a:gd name="T13" fmla="*/ 641 h 1105"/>
                <a:gd name="T14" fmla="*/ 1951 w 2149"/>
                <a:gd name="T15" fmla="*/ 553 h 1105"/>
                <a:gd name="T16" fmla="*/ 1081 w 2149"/>
                <a:gd name="T17" fmla="*/ 379 h 1105"/>
                <a:gd name="T18" fmla="*/ 1905 w 2149"/>
                <a:gd name="T19" fmla="*/ 345 h 1105"/>
                <a:gd name="T20" fmla="*/ 506 w 2149"/>
                <a:gd name="T21" fmla="*/ 141 h 1105"/>
                <a:gd name="T22" fmla="*/ 371 w 2149"/>
                <a:gd name="T23" fmla="*/ 180 h 1105"/>
                <a:gd name="T24" fmla="*/ 260 w 2149"/>
                <a:gd name="T25" fmla="*/ 260 h 1105"/>
                <a:gd name="T26" fmla="*/ 180 w 2149"/>
                <a:gd name="T27" fmla="*/ 370 h 1105"/>
                <a:gd name="T28" fmla="*/ 141 w 2149"/>
                <a:gd name="T29" fmla="*/ 504 h 1105"/>
                <a:gd name="T30" fmla="*/ 149 w 2149"/>
                <a:gd name="T31" fmla="*/ 647 h 1105"/>
                <a:gd name="T32" fmla="*/ 202 w 2149"/>
                <a:gd name="T33" fmla="*/ 774 h 1105"/>
                <a:gd name="T34" fmla="*/ 294 w 2149"/>
                <a:gd name="T35" fmla="*/ 875 h 1105"/>
                <a:gd name="T36" fmla="*/ 414 w 2149"/>
                <a:gd name="T37" fmla="*/ 943 h 1105"/>
                <a:gd name="T38" fmla="*/ 555 w 2149"/>
                <a:gd name="T39" fmla="*/ 967 h 1105"/>
                <a:gd name="T40" fmla="*/ 695 w 2149"/>
                <a:gd name="T41" fmla="*/ 943 h 1105"/>
                <a:gd name="T42" fmla="*/ 814 w 2149"/>
                <a:gd name="T43" fmla="*/ 875 h 1105"/>
                <a:gd name="T44" fmla="*/ 906 w 2149"/>
                <a:gd name="T45" fmla="*/ 774 h 1105"/>
                <a:gd name="T46" fmla="*/ 959 w 2149"/>
                <a:gd name="T47" fmla="*/ 647 h 1105"/>
                <a:gd name="T48" fmla="*/ 967 w 2149"/>
                <a:gd name="T49" fmla="*/ 504 h 1105"/>
                <a:gd name="T50" fmla="*/ 928 w 2149"/>
                <a:gd name="T51" fmla="*/ 370 h 1105"/>
                <a:gd name="T52" fmla="*/ 848 w 2149"/>
                <a:gd name="T53" fmla="*/ 260 h 1105"/>
                <a:gd name="T54" fmla="*/ 737 w 2149"/>
                <a:gd name="T55" fmla="*/ 180 h 1105"/>
                <a:gd name="T56" fmla="*/ 603 w 2149"/>
                <a:gd name="T57" fmla="*/ 141 h 1105"/>
                <a:gd name="T58" fmla="*/ 612 w 2149"/>
                <a:gd name="T59" fmla="*/ 2 h 1105"/>
                <a:gd name="T60" fmla="*/ 774 w 2149"/>
                <a:gd name="T61" fmla="*/ 45 h 1105"/>
                <a:gd name="T62" fmla="*/ 912 w 2149"/>
                <a:gd name="T63" fmla="*/ 130 h 1105"/>
                <a:gd name="T64" fmla="*/ 1942 w 2149"/>
                <a:gd name="T65" fmla="*/ 207 h 1105"/>
                <a:gd name="T66" fmla="*/ 1989 w 2149"/>
                <a:gd name="T67" fmla="*/ 225 h 1105"/>
                <a:gd name="T68" fmla="*/ 2146 w 2149"/>
                <a:gd name="T69" fmla="*/ 460 h 1105"/>
                <a:gd name="T70" fmla="*/ 2146 w 2149"/>
                <a:gd name="T71" fmla="*/ 507 h 1105"/>
                <a:gd name="T72" fmla="*/ 1996 w 2149"/>
                <a:gd name="T73" fmla="*/ 735 h 1105"/>
                <a:gd name="T74" fmla="*/ 1837 w 2149"/>
                <a:gd name="T75" fmla="*/ 888 h 1105"/>
                <a:gd name="T76" fmla="*/ 1786 w 2149"/>
                <a:gd name="T77" fmla="*/ 895 h 1105"/>
                <a:gd name="T78" fmla="*/ 1665 w 2149"/>
                <a:gd name="T79" fmla="*/ 788 h 1105"/>
                <a:gd name="T80" fmla="*/ 1544 w 2149"/>
                <a:gd name="T81" fmla="*/ 895 h 1105"/>
                <a:gd name="T82" fmla="*/ 1491 w 2149"/>
                <a:gd name="T83" fmla="*/ 888 h 1105"/>
                <a:gd name="T84" fmla="*/ 1297 w 2149"/>
                <a:gd name="T85" fmla="*/ 877 h 1105"/>
                <a:gd name="T86" fmla="*/ 1248 w 2149"/>
                <a:gd name="T87" fmla="*/ 898 h 1105"/>
                <a:gd name="T88" fmla="*/ 912 w 2149"/>
                <a:gd name="T89" fmla="*/ 975 h 1105"/>
                <a:gd name="T90" fmla="*/ 774 w 2149"/>
                <a:gd name="T91" fmla="*/ 1060 h 1105"/>
                <a:gd name="T92" fmla="*/ 612 w 2149"/>
                <a:gd name="T93" fmla="*/ 1102 h 1105"/>
                <a:gd name="T94" fmla="*/ 443 w 2149"/>
                <a:gd name="T95" fmla="*/ 1093 h 1105"/>
                <a:gd name="T96" fmla="*/ 290 w 2149"/>
                <a:gd name="T97" fmla="*/ 1038 h 1105"/>
                <a:gd name="T98" fmla="*/ 162 w 2149"/>
                <a:gd name="T99" fmla="*/ 943 h 1105"/>
                <a:gd name="T100" fmla="*/ 66 w 2149"/>
                <a:gd name="T101" fmla="*/ 815 h 1105"/>
                <a:gd name="T102" fmla="*/ 11 w 2149"/>
                <a:gd name="T103" fmla="*/ 663 h 1105"/>
                <a:gd name="T104" fmla="*/ 3 w 2149"/>
                <a:gd name="T105" fmla="*/ 496 h 1105"/>
                <a:gd name="T106" fmla="*/ 43 w 2149"/>
                <a:gd name="T107" fmla="*/ 338 h 1105"/>
                <a:gd name="T108" fmla="*/ 126 w 2149"/>
                <a:gd name="T109" fmla="*/ 201 h 1105"/>
                <a:gd name="T110" fmla="*/ 244 w 2149"/>
                <a:gd name="T111" fmla="*/ 95 h 1105"/>
                <a:gd name="T112" fmla="*/ 389 w 2149"/>
                <a:gd name="T113" fmla="*/ 25 h 1105"/>
                <a:gd name="T114" fmla="*/ 555 w 2149"/>
                <a:gd name="T115" fmla="*/ 0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49" h="1105">
                  <a:moveTo>
                    <a:pt x="1110" y="553"/>
                  </a:moveTo>
                  <a:lnTo>
                    <a:pt x="1107" y="607"/>
                  </a:lnTo>
                  <a:lnTo>
                    <a:pt x="1099" y="659"/>
                  </a:lnTo>
                  <a:lnTo>
                    <a:pt x="1086" y="711"/>
                  </a:lnTo>
                  <a:lnTo>
                    <a:pt x="1068" y="760"/>
                  </a:lnTo>
                  <a:lnTo>
                    <a:pt x="1220" y="760"/>
                  </a:lnTo>
                  <a:lnTo>
                    <a:pt x="1338" y="641"/>
                  </a:lnTo>
                  <a:lnTo>
                    <a:pt x="1353" y="630"/>
                  </a:lnTo>
                  <a:lnTo>
                    <a:pt x="1369" y="623"/>
                  </a:lnTo>
                  <a:lnTo>
                    <a:pt x="1387" y="621"/>
                  </a:lnTo>
                  <a:lnTo>
                    <a:pt x="1404" y="623"/>
                  </a:lnTo>
                  <a:lnTo>
                    <a:pt x="1421" y="630"/>
                  </a:lnTo>
                  <a:lnTo>
                    <a:pt x="1436" y="641"/>
                  </a:lnTo>
                  <a:lnTo>
                    <a:pt x="1525" y="731"/>
                  </a:lnTo>
                  <a:lnTo>
                    <a:pt x="1615" y="641"/>
                  </a:lnTo>
                  <a:lnTo>
                    <a:pt x="1630" y="630"/>
                  </a:lnTo>
                  <a:lnTo>
                    <a:pt x="1646" y="623"/>
                  </a:lnTo>
                  <a:lnTo>
                    <a:pt x="1665" y="621"/>
                  </a:lnTo>
                  <a:lnTo>
                    <a:pt x="1682" y="623"/>
                  </a:lnTo>
                  <a:lnTo>
                    <a:pt x="1699" y="630"/>
                  </a:lnTo>
                  <a:lnTo>
                    <a:pt x="1713" y="641"/>
                  </a:lnTo>
                  <a:lnTo>
                    <a:pt x="1803" y="731"/>
                  </a:lnTo>
                  <a:lnTo>
                    <a:pt x="1888" y="646"/>
                  </a:lnTo>
                  <a:lnTo>
                    <a:pt x="1951" y="553"/>
                  </a:lnTo>
                  <a:lnTo>
                    <a:pt x="1110" y="553"/>
                  </a:lnTo>
                  <a:close/>
                  <a:moveTo>
                    <a:pt x="1069" y="345"/>
                  </a:moveTo>
                  <a:lnTo>
                    <a:pt x="1081" y="379"/>
                  </a:lnTo>
                  <a:lnTo>
                    <a:pt x="1091" y="414"/>
                  </a:lnTo>
                  <a:lnTo>
                    <a:pt x="1951" y="414"/>
                  </a:lnTo>
                  <a:lnTo>
                    <a:pt x="1905" y="345"/>
                  </a:lnTo>
                  <a:lnTo>
                    <a:pt x="1069" y="345"/>
                  </a:lnTo>
                  <a:close/>
                  <a:moveTo>
                    <a:pt x="555" y="138"/>
                  </a:moveTo>
                  <a:lnTo>
                    <a:pt x="506" y="141"/>
                  </a:lnTo>
                  <a:lnTo>
                    <a:pt x="459" y="149"/>
                  </a:lnTo>
                  <a:lnTo>
                    <a:pt x="414" y="162"/>
                  </a:lnTo>
                  <a:lnTo>
                    <a:pt x="371" y="180"/>
                  </a:lnTo>
                  <a:lnTo>
                    <a:pt x="332" y="202"/>
                  </a:lnTo>
                  <a:lnTo>
                    <a:pt x="294" y="229"/>
                  </a:lnTo>
                  <a:lnTo>
                    <a:pt x="260" y="260"/>
                  </a:lnTo>
                  <a:lnTo>
                    <a:pt x="230" y="294"/>
                  </a:lnTo>
                  <a:lnTo>
                    <a:pt x="202" y="331"/>
                  </a:lnTo>
                  <a:lnTo>
                    <a:pt x="180" y="370"/>
                  </a:lnTo>
                  <a:lnTo>
                    <a:pt x="162" y="413"/>
                  </a:lnTo>
                  <a:lnTo>
                    <a:pt x="149" y="458"/>
                  </a:lnTo>
                  <a:lnTo>
                    <a:pt x="141" y="504"/>
                  </a:lnTo>
                  <a:lnTo>
                    <a:pt x="138" y="553"/>
                  </a:lnTo>
                  <a:lnTo>
                    <a:pt x="141" y="601"/>
                  </a:lnTo>
                  <a:lnTo>
                    <a:pt x="149" y="647"/>
                  </a:lnTo>
                  <a:lnTo>
                    <a:pt x="162" y="692"/>
                  </a:lnTo>
                  <a:lnTo>
                    <a:pt x="180" y="735"/>
                  </a:lnTo>
                  <a:lnTo>
                    <a:pt x="202" y="774"/>
                  </a:lnTo>
                  <a:lnTo>
                    <a:pt x="230" y="811"/>
                  </a:lnTo>
                  <a:lnTo>
                    <a:pt x="260" y="845"/>
                  </a:lnTo>
                  <a:lnTo>
                    <a:pt x="294" y="875"/>
                  </a:lnTo>
                  <a:lnTo>
                    <a:pt x="332" y="903"/>
                  </a:lnTo>
                  <a:lnTo>
                    <a:pt x="371" y="925"/>
                  </a:lnTo>
                  <a:lnTo>
                    <a:pt x="414" y="943"/>
                  </a:lnTo>
                  <a:lnTo>
                    <a:pt x="459" y="956"/>
                  </a:lnTo>
                  <a:lnTo>
                    <a:pt x="506" y="964"/>
                  </a:lnTo>
                  <a:lnTo>
                    <a:pt x="555" y="967"/>
                  </a:lnTo>
                  <a:lnTo>
                    <a:pt x="603" y="964"/>
                  </a:lnTo>
                  <a:lnTo>
                    <a:pt x="649" y="956"/>
                  </a:lnTo>
                  <a:lnTo>
                    <a:pt x="695" y="943"/>
                  </a:lnTo>
                  <a:lnTo>
                    <a:pt x="737" y="925"/>
                  </a:lnTo>
                  <a:lnTo>
                    <a:pt x="778" y="903"/>
                  </a:lnTo>
                  <a:lnTo>
                    <a:pt x="814" y="875"/>
                  </a:lnTo>
                  <a:lnTo>
                    <a:pt x="848" y="845"/>
                  </a:lnTo>
                  <a:lnTo>
                    <a:pt x="879" y="811"/>
                  </a:lnTo>
                  <a:lnTo>
                    <a:pt x="906" y="774"/>
                  </a:lnTo>
                  <a:lnTo>
                    <a:pt x="928" y="735"/>
                  </a:lnTo>
                  <a:lnTo>
                    <a:pt x="946" y="692"/>
                  </a:lnTo>
                  <a:lnTo>
                    <a:pt x="959" y="647"/>
                  </a:lnTo>
                  <a:lnTo>
                    <a:pt x="967" y="601"/>
                  </a:lnTo>
                  <a:lnTo>
                    <a:pt x="970" y="553"/>
                  </a:lnTo>
                  <a:lnTo>
                    <a:pt x="967" y="504"/>
                  </a:lnTo>
                  <a:lnTo>
                    <a:pt x="959" y="458"/>
                  </a:lnTo>
                  <a:lnTo>
                    <a:pt x="946" y="413"/>
                  </a:lnTo>
                  <a:lnTo>
                    <a:pt x="928" y="370"/>
                  </a:lnTo>
                  <a:lnTo>
                    <a:pt x="906" y="331"/>
                  </a:lnTo>
                  <a:lnTo>
                    <a:pt x="879" y="294"/>
                  </a:lnTo>
                  <a:lnTo>
                    <a:pt x="848" y="260"/>
                  </a:lnTo>
                  <a:lnTo>
                    <a:pt x="814" y="229"/>
                  </a:lnTo>
                  <a:lnTo>
                    <a:pt x="778" y="202"/>
                  </a:lnTo>
                  <a:lnTo>
                    <a:pt x="737" y="180"/>
                  </a:lnTo>
                  <a:lnTo>
                    <a:pt x="695" y="162"/>
                  </a:lnTo>
                  <a:lnTo>
                    <a:pt x="649" y="149"/>
                  </a:lnTo>
                  <a:lnTo>
                    <a:pt x="603" y="141"/>
                  </a:lnTo>
                  <a:lnTo>
                    <a:pt x="555" y="138"/>
                  </a:lnTo>
                  <a:close/>
                  <a:moveTo>
                    <a:pt x="555" y="0"/>
                  </a:moveTo>
                  <a:lnTo>
                    <a:pt x="612" y="2"/>
                  </a:lnTo>
                  <a:lnTo>
                    <a:pt x="668" y="12"/>
                  </a:lnTo>
                  <a:lnTo>
                    <a:pt x="721" y="26"/>
                  </a:lnTo>
                  <a:lnTo>
                    <a:pt x="774" y="45"/>
                  </a:lnTo>
                  <a:lnTo>
                    <a:pt x="822" y="69"/>
                  </a:lnTo>
                  <a:lnTo>
                    <a:pt x="868" y="97"/>
                  </a:lnTo>
                  <a:lnTo>
                    <a:pt x="912" y="130"/>
                  </a:lnTo>
                  <a:lnTo>
                    <a:pt x="951" y="167"/>
                  </a:lnTo>
                  <a:lnTo>
                    <a:pt x="988" y="207"/>
                  </a:lnTo>
                  <a:lnTo>
                    <a:pt x="1942" y="207"/>
                  </a:lnTo>
                  <a:lnTo>
                    <a:pt x="1958" y="209"/>
                  </a:lnTo>
                  <a:lnTo>
                    <a:pt x="1974" y="215"/>
                  </a:lnTo>
                  <a:lnTo>
                    <a:pt x="1989" y="225"/>
                  </a:lnTo>
                  <a:lnTo>
                    <a:pt x="2000" y="238"/>
                  </a:lnTo>
                  <a:lnTo>
                    <a:pt x="2138" y="445"/>
                  </a:lnTo>
                  <a:lnTo>
                    <a:pt x="2146" y="460"/>
                  </a:lnTo>
                  <a:lnTo>
                    <a:pt x="2149" y="476"/>
                  </a:lnTo>
                  <a:lnTo>
                    <a:pt x="2149" y="492"/>
                  </a:lnTo>
                  <a:lnTo>
                    <a:pt x="2146" y="507"/>
                  </a:lnTo>
                  <a:lnTo>
                    <a:pt x="2138" y="522"/>
                  </a:lnTo>
                  <a:lnTo>
                    <a:pt x="2000" y="729"/>
                  </a:lnTo>
                  <a:lnTo>
                    <a:pt x="1996" y="735"/>
                  </a:lnTo>
                  <a:lnTo>
                    <a:pt x="1991" y="740"/>
                  </a:lnTo>
                  <a:lnTo>
                    <a:pt x="1852" y="877"/>
                  </a:lnTo>
                  <a:lnTo>
                    <a:pt x="1837" y="888"/>
                  </a:lnTo>
                  <a:lnTo>
                    <a:pt x="1821" y="895"/>
                  </a:lnTo>
                  <a:lnTo>
                    <a:pt x="1803" y="898"/>
                  </a:lnTo>
                  <a:lnTo>
                    <a:pt x="1786" y="895"/>
                  </a:lnTo>
                  <a:lnTo>
                    <a:pt x="1769" y="888"/>
                  </a:lnTo>
                  <a:lnTo>
                    <a:pt x="1754" y="877"/>
                  </a:lnTo>
                  <a:lnTo>
                    <a:pt x="1665" y="788"/>
                  </a:lnTo>
                  <a:lnTo>
                    <a:pt x="1575" y="877"/>
                  </a:lnTo>
                  <a:lnTo>
                    <a:pt x="1560" y="888"/>
                  </a:lnTo>
                  <a:lnTo>
                    <a:pt x="1544" y="895"/>
                  </a:lnTo>
                  <a:lnTo>
                    <a:pt x="1525" y="898"/>
                  </a:lnTo>
                  <a:lnTo>
                    <a:pt x="1508" y="895"/>
                  </a:lnTo>
                  <a:lnTo>
                    <a:pt x="1491" y="888"/>
                  </a:lnTo>
                  <a:lnTo>
                    <a:pt x="1477" y="877"/>
                  </a:lnTo>
                  <a:lnTo>
                    <a:pt x="1387" y="788"/>
                  </a:lnTo>
                  <a:lnTo>
                    <a:pt x="1297" y="877"/>
                  </a:lnTo>
                  <a:lnTo>
                    <a:pt x="1282" y="888"/>
                  </a:lnTo>
                  <a:lnTo>
                    <a:pt x="1266" y="895"/>
                  </a:lnTo>
                  <a:lnTo>
                    <a:pt x="1248" y="898"/>
                  </a:lnTo>
                  <a:lnTo>
                    <a:pt x="988" y="898"/>
                  </a:lnTo>
                  <a:lnTo>
                    <a:pt x="951" y="938"/>
                  </a:lnTo>
                  <a:lnTo>
                    <a:pt x="912" y="975"/>
                  </a:lnTo>
                  <a:lnTo>
                    <a:pt x="868" y="1008"/>
                  </a:lnTo>
                  <a:lnTo>
                    <a:pt x="822" y="1036"/>
                  </a:lnTo>
                  <a:lnTo>
                    <a:pt x="774" y="1060"/>
                  </a:lnTo>
                  <a:lnTo>
                    <a:pt x="721" y="1079"/>
                  </a:lnTo>
                  <a:lnTo>
                    <a:pt x="668" y="1093"/>
                  </a:lnTo>
                  <a:lnTo>
                    <a:pt x="612" y="1102"/>
                  </a:lnTo>
                  <a:lnTo>
                    <a:pt x="555" y="1105"/>
                  </a:lnTo>
                  <a:lnTo>
                    <a:pt x="498" y="1102"/>
                  </a:lnTo>
                  <a:lnTo>
                    <a:pt x="443" y="1093"/>
                  </a:lnTo>
                  <a:lnTo>
                    <a:pt x="389" y="1080"/>
                  </a:lnTo>
                  <a:lnTo>
                    <a:pt x="339" y="1061"/>
                  </a:lnTo>
                  <a:lnTo>
                    <a:pt x="290" y="1038"/>
                  </a:lnTo>
                  <a:lnTo>
                    <a:pt x="244" y="1010"/>
                  </a:lnTo>
                  <a:lnTo>
                    <a:pt x="201" y="979"/>
                  </a:lnTo>
                  <a:lnTo>
                    <a:pt x="162" y="943"/>
                  </a:lnTo>
                  <a:lnTo>
                    <a:pt x="126" y="904"/>
                  </a:lnTo>
                  <a:lnTo>
                    <a:pt x="94" y="861"/>
                  </a:lnTo>
                  <a:lnTo>
                    <a:pt x="66" y="815"/>
                  </a:lnTo>
                  <a:lnTo>
                    <a:pt x="43" y="767"/>
                  </a:lnTo>
                  <a:lnTo>
                    <a:pt x="24" y="717"/>
                  </a:lnTo>
                  <a:lnTo>
                    <a:pt x="11" y="663"/>
                  </a:lnTo>
                  <a:lnTo>
                    <a:pt x="3" y="609"/>
                  </a:lnTo>
                  <a:lnTo>
                    <a:pt x="0" y="553"/>
                  </a:lnTo>
                  <a:lnTo>
                    <a:pt x="3" y="496"/>
                  </a:lnTo>
                  <a:lnTo>
                    <a:pt x="11" y="441"/>
                  </a:lnTo>
                  <a:lnTo>
                    <a:pt x="24" y="388"/>
                  </a:lnTo>
                  <a:lnTo>
                    <a:pt x="43" y="338"/>
                  </a:lnTo>
                  <a:lnTo>
                    <a:pt x="66" y="290"/>
                  </a:lnTo>
                  <a:lnTo>
                    <a:pt x="94" y="244"/>
                  </a:lnTo>
                  <a:lnTo>
                    <a:pt x="126" y="201"/>
                  </a:lnTo>
                  <a:lnTo>
                    <a:pt x="162" y="162"/>
                  </a:lnTo>
                  <a:lnTo>
                    <a:pt x="201" y="126"/>
                  </a:lnTo>
                  <a:lnTo>
                    <a:pt x="244" y="95"/>
                  </a:lnTo>
                  <a:lnTo>
                    <a:pt x="290" y="67"/>
                  </a:lnTo>
                  <a:lnTo>
                    <a:pt x="339" y="44"/>
                  </a:lnTo>
                  <a:lnTo>
                    <a:pt x="389" y="25"/>
                  </a:lnTo>
                  <a:lnTo>
                    <a:pt x="443" y="12"/>
                  </a:lnTo>
                  <a:lnTo>
                    <a:pt x="498" y="2"/>
                  </a:lnTo>
                  <a:lnTo>
                    <a:pt x="5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122"/>
            <p:cNvSpPr>
              <a:spLocks/>
            </p:cNvSpPr>
            <p:nvPr/>
          </p:nvSpPr>
          <p:spPr bwMode="auto">
            <a:xfrm>
              <a:off x="2673350" y="3763963"/>
              <a:ext cx="25400" cy="23813"/>
            </a:xfrm>
            <a:custGeom>
              <a:avLst/>
              <a:gdLst>
                <a:gd name="T0" fmla="*/ 69 w 138"/>
                <a:gd name="T1" fmla="*/ 0 h 137"/>
                <a:gd name="T2" fmla="*/ 88 w 138"/>
                <a:gd name="T3" fmla="*/ 2 h 137"/>
                <a:gd name="T4" fmla="*/ 104 w 138"/>
                <a:gd name="T5" fmla="*/ 9 h 137"/>
                <a:gd name="T6" fmla="*/ 118 w 138"/>
                <a:gd name="T7" fmla="*/ 20 h 137"/>
                <a:gd name="T8" fmla="*/ 129 w 138"/>
                <a:gd name="T9" fmla="*/ 34 h 137"/>
                <a:gd name="T10" fmla="*/ 136 w 138"/>
                <a:gd name="T11" fmla="*/ 50 h 137"/>
                <a:gd name="T12" fmla="*/ 138 w 138"/>
                <a:gd name="T13" fmla="*/ 69 h 137"/>
                <a:gd name="T14" fmla="*/ 136 w 138"/>
                <a:gd name="T15" fmla="*/ 87 h 137"/>
                <a:gd name="T16" fmla="*/ 129 w 138"/>
                <a:gd name="T17" fmla="*/ 103 h 137"/>
                <a:gd name="T18" fmla="*/ 118 w 138"/>
                <a:gd name="T19" fmla="*/ 117 h 137"/>
                <a:gd name="T20" fmla="*/ 104 w 138"/>
                <a:gd name="T21" fmla="*/ 128 h 137"/>
                <a:gd name="T22" fmla="*/ 88 w 138"/>
                <a:gd name="T23" fmla="*/ 135 h 137"/>
                <a:gd name="T24" fmla="*/ 69 w 138"/>
                <a:gd name="T25" fmla="*/ 137 h 137"/>
                <a:gd name="T26" fmla="*/ 51 w 138"/>
                <a:gd name="T27" fmla="*/ 135 h 137"/>
                <a:gd name="T28" fmla="*/ 34 w 138"/>
                <a:gd name="T29" fmla="*/ 128 h 137"/>
                <a:gd name="T30" fmla="*/ 20 w 138"/>
                <a:gd name="T31" fmla="*/ 117 h 137"/>
                <a:gd name="T32" fmla="*/ 9 w 138"/>
                <a:gd name="T33" fmla="*/ 103 h 137"/>
                <a:gd name="T34" fmla="*/ 2 w 138"/>
                <a:gd name="T35" fmla="*/ 87 h 137"/>
                <a:gd name="T36" fmla="*/ 0 w 138"/>
                <a:gd name="T37" fmla="*/ 69 h 137"/>
                <a:gd name="T38" fmla="*/ 2 w 138"/>
                <a:gd name="T39" fmla="*/ 50 h 137"/>
                <a:gd name="T40" fmla="*/ 9 w 138"/>
                <a:gd name="T41" fmla="*/ 34 h 137"/>
                <a:gd name="T42" fmla="*/ 20 w 138"/>
                <a:gd name="T43" fmla="*/ 20 h 137"/>
                <a:gd name="T44" fmla="*/ 34 w 138"/>
                <a:gd name="T45" fmla="*/ 9 h 137"/>
                <a:gd name="T46" fmla="*/ 51 w 138"/>
                <a:gd name="T47" fmla="*/ 2 h 137"/>
                <a:gd name="T48" fmla="*/ 69 w 138"/>
                <a:gd name="T4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7">
                  <a:moveTo>
                    <a:pt x="69" y="0"/>
                  </a:moveTo>
                  <a:lnTo>
                    <a:pt x="88" y="2"/>
                  </a:lnTo>
                  <a:lnTo>
                    <a:pt x="104" y="9"/>
                  </a:lnTo>
                  <a:lnTo>
                    <a:pt x="118" y="20"/>
                  </a:lnTo>
                  <a:lnTo>
                    <a:pt x="129" y="34"/>
                  </a:lnTo>
                  <a:lnTo>
                    <a:pt x="136" y="50"/>
                  </a:lnTo>
                  <a:lnTo>
                    <a:pt x="138" y="69"/>
                  </a:lnTo>
                  <a:lnTo>
                    <a:pt x="136" y="87"/>
                  </a:lnTo>
                  <a:lnTo>
                    <a:pt x="129" y="103"/>
                  </a:lnTo>
                  <a:lnTo>
                    <a:pt x="118" y="117"/>
                  </a:lnTo>
                  <a:lnTo>
                    <a:pt x="104" y="128"/>
                  </a:lnTo>
                  <a:lnTo>
                    <a:pt x="88" y="135"/>
                  </a:lnTo>
                  <a:lnTo>
                    <a:pt x="69" y="137"/>
                  </a:lnTo>
                  <a:lnTo>
                    <a:pt x="51" y="135"/>
                  </a:lnTo>
                  <a:lnTo>
                    <a:pt x="34" y="128"/>
                  </a:lnTo>
                  <a:lnTo>
                    <a:pt x="20" y="117"/>
                  </a:lnTo>
                  <a:lnTo>
                    <a:pt x="9" y="103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0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60" name="Freeform 127"/>
          <p:cNvSpPr>
            <a:spLocks noEditPoints="1"/>
          </p:cNvSpPr>
          <p:nvPr/>
        </p:nvSpPr>
        <p:spPr bwMode="auto">
          <a:xfrm>
            <a:off x="6486068" y="2641369"/>
            <a:ext cx="687200" cy="215446"/>
          </a:xfrm>
          <a:custGeom>
            <a:avLst/>
            <a:gdLst>
              <a:gd name="T0" fmla="*/ 703 w 3330"/>
              <a:gd name="T1" fmla="*/ 801 h 1045"/>
              <a:gd name="T2" fmla="*/ 714 w 3330"/>
              <a:gd name="T3" fmla="*/ 885 h 1045"/>
              <a:gd name="T4" fmla="*/ 798 w 3330"/>
              <a:gd name="T5" fmla="*/ 896 h 1045"/>
              <a:gd name="T6" fmla="*/ 829 w 3330"/>
              <a:gd name="T7" fmla="*/ 817 h 1045"/>
              <a:gd name="T8" fmla="*/ 763 w 3330"/>
              <a:gd name="T9" fmla="*/ 767 h 1045"/>
              <a:gd name="T10" fmla="*/ 426 w 3330"/>
              <a:gd name="T11" fmla="*/ 801 h 1045"/>
              <a:gd name="T12" fmla="*/ 437 w 3330"/>
              <a:gd name="T13" fmla="*/ 885 h 1045"/>
              <a:gd name="T14" fmla="*/ 521 w 3330"/>
              <a:gd name="T15" fmla="*/ 896 h 1045"/>
              <a:gd name="T16" fmla="*/ 552 w 3330"/>
              <a:gd name="T17" fmla="*/ 817 h 1045"/>
              <a:gd name="T18" fmla="*/ 485 w 3330"/>
              <a:gd name="T19" fmla="*/ 767 h 1045"/>
              <a:gd name="T20" fmla="*/ 981 w 3330"/>
              <a:gd name="T21" fmla="*/ 731 h 1045"/>
              <a:gd name="T22" fmla="*/ 992 w 3330"/>
              <a:gd name="T23" fmla="*/ 815 h 1045"/>
              <a:gd name="T24" fmla="*/ 1076 w 3330"/>
              <a:gd name="T25" fmla="*/ 826 h 1045"/>
              <a:gd name="T26" fmla="*/ 1107 w 3330"/>
              <a:gd name="T27" fmla="*/ 747 h 1045"/>
              <a:gd name="T28" fmla="*/ 1040 w 3330"/>
              <a:gd name="T29" fmla="*/ 697 h 1045"/>
              <a:gd name="T30" fmla="*/ 148 w 3330"/>
              <a:gd name="T31" fmla="*/ 731 h 1045"/>
              <a:gd name="T32" fmla="*/ 159 w 3330"/>
              <a:gd name="T33" fmla="*/ 815 h 1045"/>
              <a:gd name="T34" fmla="*/ 243 w 3330"/>
              <a:gd name="T35" fmla="*/ 826 h 1045"/>
              <a:gd name="T36" fmla="*/ 274 w 3330"/>
              <a:gd name="T37" fmla="*/ 747 h 1045"/>
              <a:gd name="T38" fmla="*/ 208 w 3330"/>
              <a:gd name="T39" fmla="*/ 697 h 1045"/>
              <a:gd name="T40" fmla="*/ 2463 w 3330"/>
              <a:gd name="T41" fmla="*/ 358 h 1045"/>
              <a:gd name="T42" fmla="*/ 2494 w 3330"/>
              <a:gd name="T43" fmla="*/ 436 h 1045"/>
              <a:gd name="T44" fmla="*/ 2428 w 3330"/>
              <a:gd name="T45" fmla="*/ 488 h 1045"/>
              <a:gd name="T46" fmla="*/ 2661 w 3330"/>
              <a:gd name="T47" fmla="*/ 550 h 1045"/>
              <a:gd name="T48" fmla="*/ 2912 w 3330"/>
              <a:gd name="T49" fmla="*/ 486 h 1045"/>
              <a:gd name="T50" fmla="*/ 3051 w 3330"/>
              <a:gd name="T51" fmla="*/ 402 h 1045"/>
              <a:gd name="T52" fmla="*/ 2812 w 3330"/>
              <a:gd name="T53" fmla="*/ 319 h 1045"/>
              <a:gd name="T54" fmla="*/ 2567 w 3330"/>
              <a:gd name="T55" fmla="*/ 278 h 1045"/>
              <a:gd name="T56" fmla="*/ 1040 w 3330"/>
              <a:gd name="T57" fmla="*/ 557 h 1045"/>
              <a:gd name="T58" fmla="*/ 693 w 3330"/>
              <a:gd name="T59" fmla="*/ 278 h 1045"/>
              <a:gd name="T60" fmla="*/ 833 w 3330"/>
              <a:gd name="T61" fmla="*/ 639 h 1045"/>
              <a:gd name="T62" fmla="*/ 416 w 3330"/>
              <a:gd name="T63" fmla="*/ 506 h 1045"/>
              <a:gd name="T64" fmla="*/ 485 w 3330"/>
              <a:gd name="T65" fmla="*/ 627 h 1045"/>
              <a:gd name="T66" fmla="*/ 138 w 3330"/>
              <a:gd name="T67" fmla="*/ 278 h 1045"/>
              <a:gd name="T68" fmla="*/ 278 w 3330"/>
              <a:gd name="T69" fmla="*/ 569 h 1045"/>
              <a:gd name="T70" fmla="*/ 1249 w 3330"/>
              <a:gd name="T71" fmla="*/ 136 h 1045"/>
              <a:gd name="T72" fmla="*/ 1250 w 3330"/>
              <a:gd name="T73" fmla="*/ 140 h 1045"/>
              <a:gd name="T74" fmla="*/ 2691 w 3330"/>
              <a:gd name="T75" fmla="*/ 150 h 1045"/>
              <a:gd name="T76" fmla="*/ 2908 w 3330"/>
              <a:gd name="T77" fmla="*/ 203 h 1045"/>
              <a:gd name="T78" fmla="*/ 3105 w 3330"/>
              <a:gd name="T79" fmla="*/ 273 h 1045"/>
              <a:gd name="T80" fmla="*/ 3245 w 3330"/>
              <a:gd name="T81" fmla="*/ 334 h 1045"/>
              <a:gd name="T82" fmla="*/ 3307 w 3330"/>
              <a:gd name="T83" fmla="*/ 367 h 1045"/>
              <a:gd name="T84" fmla="*/ 3319 w 3330"/>
              <a:gd name="T85" fmla="*/ 455 h 1045"/>
              <a:gd name="T86" fmla="*/ 3263 w 3330"/>
              <a:gd name="T87" fmla="*/ 494 h 1045"/>
              <a:gd name="T88" fmla="*/ 3139 w 3330"/>
              <a:gd name="T89" fmla="*/ 549 h 1045"/>
              <a:gd name="T90" fmla="*/ 2951 w 3330"/>
              <a:gd name="T91" fmla="*/ 620 h 1045"/>
              <a:gd name="T92" fmla="*/ 2735 w 3330"/>
              <a:gd name="T93" fmla="*/ 678 h 1045"/>
              <a:gd name="T94" fmla="*/ 1248 w 3330"/>
              <a:gd name="T95" fmla="*/ 697 h 1045"/>
              <a:gd name="T96" fmla="*/ 1246 w 3330"/>
              <a:gd name="T97" fmla="*/ 800 h 1045"/>
              <a:gd name="T98" fmla="*/ 1163 w 3330"/>
              <a:gd name="T99" fmla="*/ 935 h 1045"/>
              <a:gd name="T100" fmla="*/ 1013 w 3330"/>
              <a:gd name="T101" fmla="*/ 973 h 1045"/>
              <a:gd name="T102" fmla="*/ 893 w 3330"/>
              <a:gd name="T103" fmla="*/ 998 h 1045"/>
              <a:gd name="T104" fmla="*/ 732 w 3330"/>
              <a:gd name="T105" fmla="*/ 1042 h 1045"/>
              <a:gd name="T106" fmla="*/ 600 w 3330"/>
              <a:gd name="T107" fmla="*/ 1010 h 1045"/>
              <a:gd name="T108" fmla="*/ 450 w 3330"/>
              <a:gd name="T109" fmla="*/ 1042 h 1045"/>
              <a:gd name="T110" fmla="*/ 310 w 3330"/>
              <a:gd name="T111" fmla="*/ 948 h 1045"/>
              <a:gd name="T112" fmla="*/ 175 w 3330"/>
              <a:gd name="T113" fmla="*/ 972 h 1045"/>
              <a:gd name="T114" fmla="*/ 40 w 3330"/>
              <a:gd name="T115" fmla="*/ 889 h 1045"/>
              <a:gd name="T116" fmla="*/ 0 w 3330"/>
              <a:gd name="T117" fmla="*/ 140 h 1045"/>
              <a:gd name="T118" fmla="*/ 50 w 3330"/>
              <a:gd name="T119" fmla="*/ 73 h 1045"/>
              <a:gd name="T120" fmla="*/ 129 w 3330"/>
              <a:gd name="T121" fmla="*/ 104 h 1045"/>
              <a:gd name="T122" fmla="*/ 1118 w 3330"/>
              <a:gd name="T123" fmla="*/ 90 h 1045"/>
              <a:gd name="T124" fmla="*/ 1189 w 3330"/>
              <a:gd name="T125" fmla="*/ 13 h 10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30" h="1045">
                <a:moveTo>
                  <a:pt x="763" y="767"/>
                </a:moveTo>
                <a:lnTo>
                  <a:pt x="745" y="769"/>
                </a:lnTo>
                <a:lnTo>
                  <a:pt x="728" y="776"/>
                </a:lnTo>
                <a:lnTo>
                  <a:pt x="714" y="787"/>
                </a:lnTo>
                <a:lnTo>
                  <a:pt x="703" y="801"/>
                </a:lnTo>
                <a:lnTo>
                  <a:pt x="696" y="817"/>
                </a:lnTo>
                <a:lnTo>
                  <a:pt x="693" y="835"/>
                </a:lnTo>
                <a:lnTo>
                  <a:pt x="696" y="855"/>
                </a:lnTo>
                <a:lnTo>
                  <a:pt x="703" y="871"/>
                </a:lnTo>
                <a:lnTo>
                  <a:pt x="714" y="885"/>
                </a:lnTo>
                <a:lnTo>
                  <a:pt x="728" y="896"/>
                </a:lnTo>
                <a:lnTo>
                  <a:pt x="745" y="903"/>
                </a:lnTo>
                <a:lnTo>
                  <a:pt x="763" y="905"/>
                </a:lnTo>
                <a:lnTo>
                  <a:pt x="781" y="903"/>
                </a:lnTo>
                <a:lnTo>
                  <a:pt x="798" y="896"/>
                </a:lnTo>
                <a:lnTo>
                  <a:pt x="812" y="885"/>
                </a:lnTo>
                <a:lnTo>
                  <a:pt x="823" y="871"/>
                </a:lnTo>
                <a:lnTo>
                  <a:pt x="829" y="855"/>
                </a:lnTo>
                <a:lnTo>
                  <a:pt x="833" y="835"/>
                </a:lnTo>
                <a:lnTo>
                  <a:pt x="829" y="817"/>
                </a:lnTo>
                <a:lnTo>
                  <a:pt x="823" y="801"/>
                </a:lnTo>
                <a:lnTo>
                  <a:pt x="812" y="787"/>
                </a:lnTo>
                <a:lnTo>
                  <a:pt x="798" y="776"/>
                </a:lnTo>
                <a:lnTo>
                  <a:pt x="781" y="769"/>
                </a:lnTo>
                <a:lnTo>
                  <a:pt x="763" y="767"/>
                </a:lnTo>
                <a:close/>
                <a:moveTo>
                  <a:pt x="485" y="767"/>
                </a:moveTo>
                <a:lnTo>
                  <a:pt x="467" y="769"/>
                </a:lnTo>
                <a:lnTo>
                  <a:pt x="451" y="776"/>
                </a:lnTo>
                <a:lnTo>
                  <a:pt x="437" y="787"/>
                </a:lnTo>
                <a:lnTo>
                  <a:pt x="426" y="801"/>
                </a:lnTo>
                <a:lnTo>
                  <a:pt x="419" y="817"/>
                </a:lnTo>
                <a:lnTo>
                  <a:pt x="416" y="835"/>
                </a:lnTo>
                <a:lnTo>
                  <a:pt x="419" y="855"/>
                </a:lnTo>
                <a:lnTo>
                  <a:pt x="426" y="871"/>
                </a:lnTo>
                <a:lnTo>
                  <a:pt x="437" y="885"/>
                </a:lnTo>
                <a:lnTo>
                  <a:pt x="451" y="896"/>
                </a:lnTo>
                <a:lnTo>
                  <a:pt x="467" y="903"/>
                </a:lnTo>
                <a:lnTo>
                  <a:pt x="485" y="905"/>
                </a:lnTo>
                <a:lnTo>
                  <a:pt x="504" y="903"/>
                </a:lnTo>
                <a:lnTo>
                  <a:pt x="521" y="896"/>
                </a:lnTo>
                <a:lnTo>
                  <a:pt x="535" y="885"/>
                </a:lnTo>
                <a:lnTo>
                  <a:pt x="546" y="871"/>
                </a:lnTo>
                <a:lnTo>
                  <a:pt x="552" y="855"/>
                </a:lnTo>
                <a:lnTo>
                  <a:pt x="555" y="835"/>
                </a:lnTo>
                <a:lnTo>
                  <a:pt x="552" y="817"/>
                </a:lnTo>
                <a:lnTo>
                  <a:pt x="546" y="801"/>
                </a:lnTo>
                <a:lnTo>
                  <a:pt x="535" y="787"/>
                </a:lnTo>
                <a:lnTo>
                  <a:pt x="521" y="776"/>
                </a:lnTo>
                <a:lnTo>
                  <a:pt x="504" y="769"/>
                </a:lnTo>
                <a:lnTo>
                  <a:pt x="485" y="767"/>
                </a:lnTo>
                <a:close/>
                <a:moveTo>
                  <a:pt x="1040" y="697"/>
                </a:moveTo>
                <a:lnTo>
                  <a:pt x="1022" y="699"/>
                </a:lnTo>
                <a:lnTo>
                  <a:pt x="1005" y="706"/>
                </a:lnTo>
                <a:lnTo>
                  <a:pt x="992" y="717"/>
                </a:lnTo>
                <a:lnTo>
                  <a:pt x="981" y="731"/>
                </a:lnTo>
                <a:lnTo>
                  <a:pt x="974" y="747"/>
                </a:lnTo>
                <a:lnTo>
                  <a:pt x="971" y="767"/>
                </a:lnTo>
                <a:lnTo>
                  <a:pt x="974" y="785"/>
                </a:lnTo>
                <a:lnTo>
                  <a:pt x="981" y="801"/>
                </a:lnTo>
                <a:lnTo>
                  <a:pt x="992" y="815"/>
                </a:lnTo>
                <a:lnTo>
                  <a:pt x="1005" y="826"/>
                </a:lnTo>
                <a:lnTo>
                  <a:pt x="1022" y="833"/>
                </a:lnTo>
                <a:lnTo>
                  <a:pt x="1040" y="835"/>
                </a:lnTo>
                <a:lnTo>
                  <a:pt x="1059" y="833"/>
                </a:lnTo>
                <a:lnTo>
                  <a:pt x="1076" y="826"/>
                </a:lnTo>
                <a:lnTo>
                  <a:pt x="1090" y="815"/>
                </a:lnTo>
                <a:lnTo>
                  <a:pt x="1100" y="801"/>
                </a:lnTo>
                <a:lnTo>
                  <a:pt x="1107" y="785"/>
                </a:lnTo>
                <a:lnTo>
                  <a:pt x="1110" y="767"/>
                </a:lnTo>
                <a:lnTo>
                  <a:pt x="1107" y="747"/>
                </a:lnTo>
                <a:lnTo>
                  <a:pt x="1100" y="731"/>
                </a:lnTo>
                <a:lnTo>
                  <a:pt x="1090" y="717"/>
                </a:lnTo>
                <a:lnTo>
                  <a:pt x="1076" y="706"/>
                </a:lnTo>
                <a:lnTo>
                  <a:pt x="1059" y="699"/>
                </a:lnTo>
                <a:lnTo>
                  <a:pt x="1040" y="697"/>
                </a:lnTo>
                <a:close/>
                <a:moveTo>
                  <a:pt x="208" y="697"/>
                </a:moveTo>
                <a:lnTo>
                  <a:pt x="190" y="699"/>
                </a:lnTo>
                <a:lnTo>
                  <a:pt x="174" y="706"/>
                </a:lnTo>
                <a:lnTo>
                  <a:pt x="159" y="717"/>
                </a:lnTo>
                <a:lnTo>
                  <a:pt x="148" y="731"/>
                </a:lnTo>
                <a:lnTo>
                  <a:pt x="141" y="747"/>
                </a:lnTo>
                <a:lnTo>
                  <a:pt x="138" y="767"/>
                </a:lnTo>
                <a:lnTo>
                  <a:pt x="141" y="785"/>
                </a:lnTo>
                <a:lnTo>
                  <a:pt x="148" y="801"/>
                </a:lnTo>
                <a:lnTo>
                  <a:pt x="159" y="815"/>
                </a:lnTo>
                <a:lnTo>
                  <a:pt x="174" y="826"/>
                </a:lnTo>
                <a:lnTo>
                  <a:pt x="190" y="833"/>
                </a:lnTo>
                <a:lnTo>
                  <a:pt x="208" y="835"/>
                </a:lnTo>
                <a:lnTo>
                  <a:pt x="226" y="833"/>
                </a:lnTo>
                <a:lnTo>
                  <a:pt x="243" y="826"/>
                </a:lnTo>
                <a:lnTo>
                  <a:pt x="257" y="815"/>
                </a:lnTo>
                <a:lnTo>
                  <a:pt x="268" y="801"/>
                </a:lnTo>
                <a:lnTo>
                  <a:pt x="274" y="785"/>
                </a:lnTo>
                <a:lnTo>
                  <a:pt x="278" y="767"/>
                </a:lnTo>
                <a:lnTo>
                  <a:pt x="274" y="747"/>
                </a:lnTo>
                <a:lnTo>
                  <a:pt x="268" y="731"/>
                </a:lnTo>
                <a:lnTo>
                  <a:pt x="257" y="717"/>
                </a:lnTo>
                <a:lnTo>
                  <a:pt x="243" y="706"/>
                </a:lnTo>
                <a:lnTo>
                  <a:pt x="226" y="699"/>
                </a:lnTo>
                <a:lnTo>
                  <a:pt x="208" y="697"/>
                </a:lnTo>
                <a:close/>
                <a:moveTo>
                  <a:pt x="1248" y="278"/>
                </a:moveTo>
                <a:lnTo>
                  <a:pt x="1248" y="348"/>
                </a:lnTo>
                <a:lnTo>
                  <a:pt x="2428" y="348"/>
                </a:lnTo>
                <a:lnTo>
                  <a:pt x="2446" y="351"/>
                </a:lnTo>
                <a:lnTo>
                  <a:pt x="2463" y="358"/>
                </a:lnTo>
                <a:lnTo>
                  <a:pt x="2477" y="369"/>
                </a:lnTo>
                <a:lnTo>
                  <a:pt x="2487" y="383"/>
                </a:lnTo>
                <a:lnTo>
                  <a:pt x="2494" y="400"/>
                </a:lnTo>
                <a:lnTo>
                  <a:pt x="2498" y="418"/>
                </a:lnTo>
                <a:lnTo>
                  <a:pt x="2494" y="436"/>
                </a:lnTo>
                <a:lnTo>
                  <a:pt x="2487" y="454"/>
                </a:lnTo>
                <a:lnTo>
                  <a:pt x="2477" y="468"/>
                </a:lnTo>
                <a:lnTo>
                  <a:pt x="2463" y="478"/>
                </a:lnTo>
                <a:lnTo>
                  <a:pt x="2446" y="485"/>
                </a:lnTo>
                <a:lnTo>
                  <a:pt x="2428" y="488"/>
                </a:lnTo>
                <a:lnTo>
                  <a:pt x="1248" y="488"/>
                </a:lnTo>
                <a:lnTo>
                  <a:pt x="1248" y="557"/>
                </a:lnTo>
                <a:lnTo>
                  <a:pt x="2567" y="557"/>
                </a:lnTo>
                <a:lnTo>
                  <a:pt x="2613" y="556"/>
                </a:lnTo>
                <a:lnTo>
                  <a:pt x="2661" y="550"/>
                </a:lnTo>
                <a:lnTo>
                  <a:pt x="2710" y="542"/>
                </a:lnTo>
                <a:lnTo>
                  <a:pt x="2761" y="531"/>
                </a:lnTo>
                <a:lnTo>
                  <a:pt x="2812" y="517"/>
                </a:lnTo>
                <a:lnTo>
                  <a:pt x="2863" y="502"/>
                </a:lnTo>
                <a:lnTo>
                  <a:pt x="2912" y="486"/>
                </a:lnTo>
                <a:lnTo>
                  <a:pt x="2962" y="469"/>
                </a:lnTo>
                <a:lnTo>
                  <a:pt x="3007" y="452"/>
                </a:lnTo>
                <a:lnTo>
                  <a:pt x="3051" y="434"/>
                </a:lnTo>
                <a:lnTo>
                  <a:pt x="3092" y="418"/>
                </a:lnTo>
                <a:lnTo>
                  <a:pt x="3051" y="402"/>
                </a:lnTo>
                <a:lnTo>
                  <a:pt x="3007" y="385"/>
                </a:lnTo>
                <a:lnTo>
                  <a:pt x="2962" y="368"/>
                </a:lnTo>
                <a:lnTo>
                  <a:pt x="2912" y="350"/>
                </a:lnTo>
                <a:lnTo>
                  <a:pt x="2863" y="334"/>
                </a:lnTo>
                <a:lnTo>
                  <a:pt x="2812" y="319"/>
                </a:lnTo>
                <a:lnTo>
                  <a:pt x="2761" y="306"/>
                </a:lnTo>
                <a:lnTo>
                  <a:pt x="2710" y="295"/>
                </a:lnTo>
                <a:lnTo>
                  <a:pt x="2661" y="287"/>
                </a:lnTo>
                <a:lnTo>
                  <a:pt x="2613" y="280"/>
                </a:lnTo>
                <a:lnTo>
                  <a:pt x="2567" y="278"/>
                </a:lnTo>
                <a:lnTo>
                  <a:pt x="1248" y="278"/>
                </a:lnTo>
                <a:close/>
                <a:moveTo>
                  <a:pt x="971" y="278"/>
                </a:moveTo>
                <a:lnTo>
                  <a:pt x="971" y="569"/>
                </a:lnTo>
                <a:lnTo>
                  <a:pt x="1005" y="560"/>
                </a:lnTo>
                <a:lnTo>
                  <a:pt x="1040" y="557"/>
                </a:lnTo>
                <a:lnTo>
                  <a:pt x="1076" y="560"/>
                </a:lnTo>
                <a:lnTo>
                  <a:pt x="1110" y="569"/>
                </a:lnTo>
                <a:lnTo>
                  <a:pt x="1110" y="278"/>
                </a:lnTo>
                <a:lnTo>
                  <a:pt x="971" y="278"/>
                </a:lnTo>
                <a:close/>
                <a:moveTo>
                  <a:pt x="693" y="278"/>
                </a:moveTo>
                <a:lnTo>
                  <a:pt x="693" y="639"/>
                </a:lnTo>
                <a:lnTo>
                  <a:pt x="728" y="630"/>
                </a:lnTo>
                <a:lnTo>
                  <a:pt x="763" y="627"/>
                </a:lnTo>
                <a:lnTo>
                  <a:pt x="799" y="630"/>
                </a:lnTo>
                <a:lnTo>
                  <a:pt x="833" y="639"/>
                </a:lnTo>
                <a:lnTo>
                  <a:pt x="833" y="278"/>
                </a:lnTo>
                <a:lnTo>
                  <a:pt x="693" y="278"/>
                </a:lnTo>
                <a:close/>
                <a:moveTo>
                  <a:pt x="416" y="278"/>
                </a:moveTo>
                <a:lnTo>
                  <a:pt x="416" y="475"/>
                </a:lnTo>
                <a:lnTo>
                  <a:pt x="416" y="506"/>
                </a:lnTo>
                <a:lnTo>
                  <a:pt x="416" y="588"/>
                </a:lnTo>
                <a:lnTo>
                  <a:pt x="416" y="610"/>
                </a:lnTo>
                <a:lnTo>
                  <a:pt x="416" y="639"/>
                </a:lnTo>
                <a:lnTo>
                  <a:pt x="450" y="630"/>
                </a:lnTo>
                <a:lnTo>
                  <a:pt x="485" y="627"/>
                </a:lnTo>
                <a:lnTo>
                  <a:pt x="521" y="630"/>
                </a:lnTo>
                <a:lnTo>
                  <a:pt x="555" y="639"/>
                </a:lnTo>
                <a:lnTo>
                  <a:pt x="555" y="278"/>
                </a:lnTo>
                <a:lnTo>
                  <a:pt x="416" y="278"/>
                </a:lnTo>
                <a:close/>
                <a:moveTo>
                  <a:pt x="138" y="278"/>
                </a:moveTo>
                <a:lnTo>
                  <a:pt x="138" y="569"/>
                </a:lnTo>
                <a:lnTo>
                  <a:pt x="173" y="560"/>
                </a:lnTo>
                <a:lnTo>
                  <a:pt x="208" y="557"/>
                </a:lnTo>
                <a:lnTo>
                  <a:pt x="244" y="560"/>
                </a:lnTo>
                <a:lnTo>
                  <a:pt x="278" y="569"/>
                </a:lnTo>
                <a:lnTo>
                  <a:pt x="278" y="278"/>
                </a:lnTo>
                <a:lnTo>
                  <a:pt x="138" y="278"/>
                </a:lnTo>
                <a:close/>
                <a:moveTo>
                  <a:pt x="1248" y="0"/>
                </a:moveTo>
                <a:lnTo>
                  <a:pt x="1248" y="137"/>
                </a:lnTo>
                <a:lnTo>
                  <a:pt x="1249" y="136"/>
                </a:lnTo>
                <a:lnTo>
                  <a:pt x="1249" y="137"/>
                </a:lnTo>
                <a:lnTo>
                  <a:pt x="1248" y="138"/>
                </a:lnTo>
                <a:lnTo>
                  <a:pt x="1248" y="140"/>
                </a:lnTo>
                <a:lnTo>
                  <a:pt x="1250" y="140"/>
                </a:lnTo>
                <a:lnTo>
                  <a:pt x="1250" y="140"/>
                </a:lnTo>
                <a:lnTo>
                  <a:pt x="1250" y="140"/>
                </a:lnTo>
                <a:lnTo>
                  <a:pt x="2567" y="140"/>
                </a:lnTo>
                <a:lnTo>
                  <a:pt x="2607" y="141"/>
                </a:lnTo>
                <a:lnTo>
                  <a:pt x="2649" y="145"/>
                </a:lnTo>
                <a:lnTo>
                  <a:pt x="2691" y="150"/>
                </a:lnTo>
                <a:lnTo>
                  <a:pt x="2735" y="158"/>
                </a:lnTo>
                <a:lnTo>
                  <a:pt x="2778" y="167"/>
                </a:lnTo>
                <a:lnTo>
                  <a:pt x="2821" y="178"/>
                </a:lnTo>
                <a:lnTo>
                  <a:pt x="2866" y="189"/>
                </a:lnTo>
                <a:lnTo>
                  <a:pt x="2908" y="203"/>
                </a:lnTo>
                <a:lnTo>
                  <a:pt x="2951" y="216"/>
                </a:lnTo>
                <a:lnTo>
                  <a:pt x="2992" y="230"/>
                </a:lnTo>
                <a:lnTo>
                  <a:pt x="3031" y="244"/>
                </a:lnTo>
                <a:lnTo>
                  <a:pt x="3070" y="259"/>
                </a:lnTo>
                <a:lnTo>
                  <a:pt x="3105" y="273"/>
                </a:lnTo>
                <a:lnTo>
                  <a:pt x="3139" y="287"/>
                </a:lnTo>
                <a:lnTo>
                  <a:pt x="3171" y="300"/>
                </a:lnTo>
                <a:lnTo>
                  <a:pt x="3199" y="313"/>
                </a:lnTo>
                <a:lnTo>
                  <a:pt x="3224" y="324"/>
                </a:lnTo>
                <a:lnTo>
                  <a:pt x="3245" y="334"/>
                </a:lnTo>
                <a:lnTo>
                  <a:pt x="3263" y="342"/>
                </a:lnTo>
                <a:lnTo>
                  <a:pt x="3278" y="349"/>
                </a:lnTo>
                <a:lnTo>
                  <a:pt x="3287" y="353"/>
                </a:lnTo>
                <a:lnTo>
                  <a:pt x="3292" y="355"/>
                </a:lnTo>
                <a:lnTo>
                  <a:pt x="3307" y="367"/>
                </a:lnTo>
                <a:lnTo>
                  <a:pt x="3319" y="382"/>
                </a:lnTo>
                <a:lnTo>
                  <a:pt x="3327" y="399"/>
                </a:lnTo>
                <a:lnTo>
                  <a:pt x="3330" y="418"/>
                </a:lnTo>
                <a:lnTo>
                  <a:pt x="3327" y="437"/>
                </a:lnTo>
                <a:lnTo>
                  <a:pt x="3319" y="455"/>
                </a:lnTo>
                <a:lnTo>
                  <a:pt x="3308" y="470"/>
                </a:lnTo>
                <a:lnTo>
                  <a:pt x="3292" y="480"/>
                </a:lnTo>
                <a:lnTo>
                  <a:pt x="3287" y="483"/>
                </a:lnTo>
                <a:lnTo>
                  <a:pt x="3278" y="487"/>
                </a:lnTo>
                <a:lnTo>
                  <a:pt x="3263" y="494"/>
                </a:lnTo>
                <a:lnTo>
                  <a:pt x="3245" y="502"/>
                </a:lnTo>
                <a:lnTo>
                  <a:pt x="3224" y="512"/>
                </a:lnTo>
                <a:lnTo>
                  <a:pt x="3199" y="524"/>
                </a:lnTo>
                <a:lnTo>
                  <a:pt x="3171" y="536"/>
                </a:lnTo>
                <a:lnTo>
                  <a:pt x="3139" y="549"/>
                </a:lnTo>
                <a:lnTo>
                  <a:pt x="3105" y="563"/>
                </a:lnTo>
                <a:lnTo>
                  <a:pt x="3070" y="577"/>
                </a:lnTo>
                <a:lnTo>
                  <a:pt x="3031" y="591"/>
                </a:lnTo>
                <a:lnTo>
                  <a:pt x="2992" y="607"/>
                </a:lnTo>
                <a:lnTo>
                  <a:pt x="2951" y="620"/>
                </a:lnTo>
                <a:lnTo>
                  <a:pt x="2908" y="634"/>
                </a:lnTo>
                <a:lnTo>
                  <a:pt x="2866" y="647"/>
                </a:lnTo>
                <a:lnTo>
                  <a:pt x="2821" y="658"/>
                </a:lnTo>
                <a:lnTo>
                  <a:pt x="2778" y="669"/>
                </a:lnTo>
                <a:lnTo>
                  <a:pt x="2735" y="678"/>
                </a:lnTo>
                <a:lnTo>
                  <a:pt x="2691" y="686"/>
                </a:lnTo>
                <a:lnTo>
                  <a:pt x="2649" y="692"/>
                </a:lnTo>
                <a:lnTo>
                  <a:pt x="2607" y="696"/>
                </a:lnTo>
                <a:lnTo>
                  <a:pt x="2567" y="697"/>
                </a:lnTo>
                <a:lnTo>
                  <a:pt x="1248" y="697"/>
                </a:lnTo>
                <a:lnTo>
                  <a:pt x="1247" y="710"/>
                </a:lnTo>
                <a:lnTo>
                  <a:pt x="1244" y="722"/>
                </a:lnTo>
                <a:lnTo>
                  <a:pt x="1247" y="743"/>
                </a:lnTo>
                <a:lnTo>
                  <a:pt x="1248" y="767"/>
                </a:lnTo>
                <a:lnTo>
                  <a:pt x="1246" y="800"/>
                </a:lnTo>
                <a:lnTo>
                  <a:pt x="1238" y="832"/>
                </a:lnTo>
                <a:lnTo>
                  <a:pt x="1225" y="862"/>
                </a:lnTo>
                <a:lnTo>
                  <a:pt x="1209" y="889"/>
                </a:lnTo>
                <a:lnTo>
                  <a:pt x="1188" y="913"/>
                </a:lnTo>
                <a:lnTo>
                  <a:pt x="1163" y="935"/>
                </a:lnTo>
                <a:lnTo>
                  <a:pt x="1136" y="952"/>
                </a:lnTo>
                <a:lnTo>
                  <a:pt x="1106" y="964"/>
                </a:lnTo>
                <a:lnTo>
                  <a:pt x="1075" y="972"/>
                </a:lnTo>
                <a:lnTo>
                  <a:pt x="1040" y="975"/>
                </a:lnTo>
                <a:lnTo>
                  <a:pt x="1013" y="973"/>
                </a:lnTo>
                <a:lnTo>
                  <a:pt x="987" y="968"/>
                </a:lnTo>
                <a:lnTo>
                  <a:pt x="962" y="960"/>
                </a:lnTo>
                <a:lnTo>
                  <a:pt x="938" y="948"/>
                </a:lnTo>
                <a:lnTo>
                  <a:pt x="917" y="975"/>
                </a:lnTo>
                <a:lnTo>
                  <a:pt x="893" y="998"/>
                </a:lnTo>
                <a:lnTo>
                  <a:pt x="865" y="1018"/>
                </a:lnTo>
                <a:lnTo>
                  <a:pt x="833" y="1033"/>
                </a:lnTo>
                <a:lnTo>
                  <a:pt x="799" y="1042"/>
                </a:lnTo>
                <a:lnTo>
                  <a:pt x="763" y="1045"/>
                </a:lnTo>
                <a:lnTo>
                  <a:pt x="732" y="1042"/>
                </a:lnTo>
                <a:lnTo>
                  <a:pt x="701" y="1036"/>
                </a:lnTo>
                <a:lnTo>
                  <a:pt x="674" y="1025"/>
                </a:lnTo>
                <a:lnTo>
                  <a:pt x="648" y="1010"/>
                </a:lnTo>
                <a:lnTo>
                  <a:pt x="625" y="991"/>
                </a:lnTo>
                <a:lnTo>
                  <a:pt x="600" y="1010"/>
                </a:lnTo>
                <a:lnTo>
                  <a:pt x="575" y="1025"/>
                </a:lnTo>
                <a:lnTo>
                  <a:pt x="547" y="1036"/>
                </a:lnTo>
                <a:lnTo>
                  <a:pt x="517" y="1042"/>
                </a:lnTo>
                <a:lnTo>
                  <a:pt x="485" y="1045"/>
                </a:lnTo>
                <a:lnTo>
                  <a:pt x="450" y="1042"/>
                </a:lnTo>
                <a:lnTo>
                  <a:pt x="416" y="1033"/>
                </a:lnTo>
                <a:lnTo>
                  <a:pt x="384" y="1018"/>
                </a:lnTo>
                <a:lnTo>
                  <a:pt x="356" y="998"/>
                </a:lnTo>
                <a:lnTo>
                  <a:pt x="331" y="975"/>
                </a:lnTo>
                <a:lnTo>
                  <a:pt x="310" y="948"/>
                </a:lnTo>
                <a:lnTo>
                  <a:pt x="287" y="960"/>
                </a:lnTo>
                <a:lnTo>
                  <a:pt x="261" y="968"/>
                </a:lnTo>
                <a:lnTo>
                  <a:pt x="235" y="973"/>
                </a:lnTo>
                <a:lnTo>
                  <a:pt x="208" y="975"/>
                </a:lnTo>
                <a:lnTo>
                  <a:pt x="175" y="972"/>
                </a:lnTo>
                <a:lnTo>
                  <a:pt x="142" y="964"/>
                </a:lnTo>
                <a:lnTo>
                  <a:pt x="113" y="952"/>
                </a:lnTo>
                <a:lnTo>
                  <a:pt x="85" y="935"/>
                </a:lnTo>
                <a:lnTo>
                  <a:pt x="61" y="913"/>
                </a:lnTo>
                <a:lnTo>
                  <a:pt x="40" y="889"/>
                </a:lnTo>
                <a:lnTo>
                  <a:pt x="23" y="862"/>
                </a:lnTo>
                <a:lnTo>
                  <a:pt x="11" y="832"/>
                </a:lnTo>
                <a:lnTo>
                  <a:pt x="3" y="800"/>
                </a:lnTo>
                <a:lnTo>
                  <a:pt x="0" y="767"/>
                </a:lnTo>
                <a:lnTo>
                  <a:pt x="0" y="140"/>
                </a:lnTo>
                <a:lnTo>
                  <a:pt x="2" y="122"/>
                </a:lnTo>
                <a:lnTo>
                  <a:pt x="9" y="104"/>
                </a:lnTo>
                <a:lnTo>
                  <a:pt x="20" y="90"/>
                </a:lnTo>
                <a:lnTo>
                  <a:pt x="34" y="80"/>
                </a:lnTo>
                <a:lnTo>
                  <a:pt x="50" y="73"/>
                </a:lnTo>
                <a:lnTo>
                  <a:pt x="70" y="70"/>
                </a:lnTo>
                <a:lnTo>
                  <a:pt x="88" y="73"/>
                </a:lnTo>
                <a:lnTo>
                  <a:pt x="104" y="80"/>
                </a:lnTo>
                <a:lnTo>
                  <a:pt x="118" y="90"/>
                </a:lnTo>
                <a:lnTo>
                  <a:pt x="129" y="104"/>
                </a:lnTo>
                <a:lnTo>
                  <a:pt x="136" y="122"/>
                </a:lnTo>
                <a:lnTo>
                  <a:pt x="138" y="140"/>
                </a:lnTo>
                <a:lnTo>
                  <a:pt x="1110" y="140"/>
                </a:lnTo>
                <a:lnTo>
                  <a:pt x="1112" y="113"/>
                </a:lnTo>
                <a:lnTo>
                  <a:pt x="1118" y="90"/>
                </a:lnTo>
                <a:lnTo>
                  <a:pt x="1127" y="70"/>
                </a:lnTo>
                <a:lnTo>
                  <a:pt x="1139" y="52"/>
                </a:lnTo>
                <a:lnTo>
                  <a:pt x="1154" y="36"/>
                </a:lnTo>
                <a:lnTo>
                  <a:pt x="1171" y="23"/>
                </a:lnTo>
                <a:lnTo>
                  <a:pt x="1189" y="13"/>
                </a:lnTo>
                <a:lnTo>
                  <a:pt x="1209" y="6"/>
                </a:lnTo>
                <a:lnTo>
                  <a:pt x="1228" y="2"/>
                </a:lnTo>
                <a:lnTo>
                  <a:pt x="124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61" name="Group 235"/>
          <p:cNvGrpSpPr/>
          <p:nvPr/>
        </p:nvGrpSpPr>
        <p:grpSpPr>
          <a:xfrm>
            <a:off x="7532593" y="2455404"/>
            <a:ext cx="465138" cy="587375"/>
            <a:chOff x="4451350" y="3444875"/>
            <a:chExt cx="465138" cy="587375"/>
          </a:xfrm>
          <a:solidFill>
            <a:srgbClr val="000000"/>
          </a:solidFill>
        </p:grpSpPr>
        <p:sp>
          <p:nvSpPr>
            <p:cNvPr id="562" name="Freeform 132"/>
            <p:cNvSpPr>
              <a:spLocks noEditPoints="1"/>
            </p:cNvSpPr>
            <p:nvPr/>
          </p:nvSpPr>
          <p:spPr bwMode="auto">
            <a:xfrm>
              <a:off x="4451350" y="3444875"/>
              <a:ext cx="465138" cy="587375"/>
            </a:xfrm>
            <a:custGeom>
              <a:avLst/>
              <a:gdLst>
                <a:gd name="T0" fmla="*/ 616 w 2633"/>
                <a:gd name="T1" fmla="*/ 3122 h 3330"/>
                <a:gd name="T2" fmla="*/ 762 w 2633"/>
                <a:gd name="T3" fmla="*/ 2845 h 3330"/>
                <a:gd name="T4" fmla="*/ 223 w 2633"/>
                <a:gd name="T5" fmla="*/ 2647 h 3330"/>
                <a:gd name="T6" fmla="*/ 149 w 2633"/>
                <a:gd name="T7" fmla="*/ 2722 h 3330"/>
                <a:gd name="T8" fmla="*/ 149 w 2633"/>
                <a:gd name="T9" fmla="*/ 2828 h 3330"/>
                <a:gd name="T10" fmla="*/ 223 w 2633"/>
                <a:gd name="T11" fmla="*/ 2903 h 3330"/>
                <a:gd name="T12" fmla="*/ 346 w 2633"/>
                <a:gd name="T13" fmla="*/ 2845 h 3330"/>
                <a:gd name="T14" fmla="*/ 286 w 2633"/>
                <a:gd name="T15" fmla="*/ 2810 h 3330"/>
                <a:gd name="T16" fmla="*/ 286 w 2633"/>
                <a:gd name="T17" fmla="*/ 2740 h 3330"/>
                <a:gd name="T18" fmla="*/ 346 w 2633"/>
                <a:gd name="T19" fmla="*/ 2705 h 3330"/>
                <a:gd name="T20" fmla="*/ 950 w 2633"/>
                <a:gd name="T21" fmla="*/ 2726 h 3330"/>
                <a:gd name="T22" fmla="*/ 967 w 2633"/>
                <a:gd name="T23" fmla="*/ 2793 h 3330"/>
                <a:gd name="T24" fmla="*/ 918 w 2633"/>
                <a:gd name="T25" fmla="*/ 2842 h 3330"/>
                <a:gd name="T26" fmla="*/ 2425 w 2633"/>
                <a:gd name="T27" fmla="*/ 2845 h 3330"/>
                <a:gd name="T28" fmla="*/ 1891 w 2633"/>
                <a:gd name="T29" fmla="*/ 2824 h 3330"/>
                <a:gd name="T30" fmla="*/ 1873 w 2633"/>
                <a:gd name="T31" fmla="*/ 2757 h 3330"/>
                <a:gd name="T32" fmla="*/ 1921 w 2633"/>
                <a:gd name="T33" fmla="*/ 2708 h 3330"/>
                <a:gd name="T34" fmla="*/ 277 w 2633"/>
                <a:gd name="T35" fmla="*/ 2637 h 3330"/>
                <a:gd name="T36" fmla="*/ 2494 w 2633"/>
                <a:gd name="T37" fmla="*/ 139 h 3330"/>
                <a:gd name="T38" fmla="*/ 223 w 2633"/>
                <a:gd name="T39" fmla="*/ 150 h 3330"/>
                <a:gd name="T40" fmla="*/ 149 w 2633"/>
                <a:gd name="T41" fmla="*/ 224 h 3330"/>
                <a:gd name="T42" fmla="*/ 138 w 2633"/>
                <a:gd name="T43" fmla="*/ 303 h 3330"/>
                <a:gd name="T44" fmla="*/ 138 w 2633"/>
                <a:gd name="T45" fmla="*/ 374 h 3330"/>
                <a:gd name="T46" fmla="*/ 156 w 2633"/>
                <a:gd name="T47" fmla="*/ 419 h 3330"/>
                <a:gd name="T48" fmla="*/ 205 w 2633"/>
                <a:gd name="T49" fmla="*/ 467 h 3330"/>
                <a:gd name="T50" fmla="*/ 187 w 2633"/>
                <a:gd name="T51" fmla="*/ 535 h 3330"/>
                <a:gd name="T52" fmla="*/ 138 w 2633"/>
                <a:gd name="T53" fmla="*/ 833 h 3330"/>
                <a:gd name="T54" fmla="*/ 198 w 2633"/>
                <a:gd name="T55" fmla="*/ 867 h 3330"/>
                <a:gd name="T56" fmla="*/ 198 w 2633"/>
                <a:gd name="T57" fmla="*/ 937 h 3330"/>
                <a:gd name="T58" fmla="*/ 138 w 2633"/>
                <a:gd name="T59" fmla="*/ 972 h 3330"/>
                <a:gd name="T60" fmla="*/ 187 w 2633"/>
                <a:gd name="T61" fmla="*/ 1269 h 3330"/>
                <a:gd name="T62" fmla="*/ 205 w 2633"/>
                <a:gd name="T63" fmla="*/ 1337 h 3330"/>
                <a:gd name="T64" fmla="*/ 156 w 2633"/>
                <a:gd name="T65" fmla="*/ 1385 h 3330"/>
                <a:gd name="T66" fmla="*/ 173 w 2633"/>
                <a:gd name="T67" fmla="*/ 1674 h 3330"/>
                <a:gd name="T68" fmla="*/ 208 w 2633"/>
                <a:gd name="T69" fmla="*/ 1735 h 3330"/>
                <a:gd name="T70" fmla="*/ 173 w 2633"/>
                <a:gd name="T71" fmla="*/ 1794 h 3330"/>
                <a:gd name="T72" fmla="*/ 156 w 2633"/>
                <a:gd name="T73" fmla="*/ 2084 h 3330"/>
                <a:gd name="T74" fmla="*/ 205 w 2633"/>
                <a:gd name="T75" fmla="*/ 2132 h 3330"/>
                <a:gd name="T76" fmla="*/ 187 w 2633"/>
                <a:gd name="T77" fmla="*/ 2200 h 3330"/>
                <a:gd name="T78" fmla="*/ 138 w 2633"/>
                <a:gd name="T79" fmla="*/ 2535 h 3330"/>
                <a:gd name="T80" fmla="*/ 277 w 2633"/>
                <a:gd name="T81" fmla="*/ 2498 h 3330"/>
                <a:gd name="T82" fmla="*/ 277 w 2633"/>
                <a:gd name="T83" fmla="*/ 0 h 3330"/>
                <a:gd name="T84" fmla="*/ 2613 w 2633"/>
                <a:gd name="T85" fmla="*/ 20 h 3330"/>
                <a:gd name="T86" fmla="*/ 2633 w 2633"/>
                <a:gd name="T87" fmla="*/ 2567 h 3330"/>
                <a:gd name="T88" fmla="*/ 2599 w 2633"/>
                <a:gd name="T89" fmla="*/ 2627 h 3330"/>
                <a:gd name="T90" fmla="*/ 2563 w 2633"/>
                <a:gd name="T91" fmla="*/ 2914 h 3330"/>
                <a:gd name="T92" fmla="*/ 2623 w 2633"/>
                <a:gd name="T93" fmla="*/ 2949 h 3330"/>
                <a:gd name="T94" fmla="*/ 2623 w 2633"/>
                <a:gd name="T95" fmla="*/ 3018 h 3330"/>
                <a:gd name="T96" fmla="*/ 2563 w 2633"/>
                <a:gd name="T97" fmla="*/ 3053 h 3330"/>
                <a:gd name="T98" fmla="*/ 893 w 2633"/>
                <a:gd name="T99" fmla="*/ 3293 h 3330"/>
                <a:gd name="T100" fmla="*/ 846 w 2633"/>
                <a:gd name="T101" fmla="*/ 3329 h 3330"/>
                <a:gd name="T102" fmla="*/ 623 w 2633"/>
                <a:gd name="T103" fmla="*/ 3264 h 3330"/>
                <a:gd name="T104" fmla="*/ 389 w 2633"/>
                <a:gd name="T105" fmla="*/ 3325 h 3330"/>
                <a:gd name="T106" fmla="*/ 348 w 2633"/>
                <a:gd name="T107" fmla="*/ 3278 h 3330"/>
                <a:gd name="T108" fmla="*/ 236 w 2633"/>
                <a:gd name="T109" fmla="*/ 3049 h 3330"/>
                <a:gd name="T110" fmla="*/ 95 w 2633"/>
                <a:gd name="T111" fmla="*/ 2984 h 3330"/>
                <a:gd name="T112" fmla="*/ 11 w 2633"/>
                <a:gd name="T113" fmla="*/ 2855 h 3330"/>
                <a:gd name="T114" fmla="*/ 3 w 2633"/>
                <a:gd name="T115" fmla="*/ 237 h 3330"/>
                <a:gd name="T116" fmla="*/ 68 w 2633"/>
                <a:gd name="T117" fmla="*/ 96 h 3330"/>
                <a:gd name="T118" fmla="*/ 197 w 2633"/>
                <a:gd name="T119" fmla="*/ 12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33" h="3330">
                  <a:moveTo>
                    <a:pt x="485" y="2845"/>
                  </a:moveTo>
                  <a:lnTo>
                    <a:pt x="485" y="3165"/>
                  </a:lnTo>
                  <a:lnTo>
                    <a:pt x="602" y="3125"/>
                  </a:lnTo>
                  <a:lnTo>
                    <a:pt x="616" y="3122"/>
                  </a:lnTo>
                  <a:lnTo>
                    <a:pt x="631" y="3122"/>
                  </a:lnTo>
                  <a:lnTo>
                    <a:pt x="645" y="3125"/>
                  </a:lnTo>
                  <a:lnTo>
                    <a:pt x="762" y="3165"/>
                  </a:lnTo>
                  <a:lnTo>
                    <a:pt x="762" y="2845"/>
                  </a:lnTo>
                  <a:lnTo>
                    <a:pt x="485" y="2845"/>
                  </a:lnTo>
                  <a:close/>
                  <a:moveTo>
                    <a:pt x="277" y="2637"/>
                  </a:moveTo>
                  <a:lnTo>
                    <a:pt x="249" y="2639"/>
                  </a:lnTo>
                  <a:lnTo>
                    <a:pt x="223" y="2647"/>
                  </a:lnTo>
                  <a:lnTo>
                    <a:pt x="200" y="2660"/>
                  </a:lnTo>
                  <a:lnTo>
                    <a:pt x="178" y="2677"/>
                  </a:lnTo>
                  <a:lnTo>
                    <a:pt x="161" y="2697"/>
                  </a:lnTo>
                  <a:lnTo>
                    <a:pt x="149" y="2722"/>
                  </a:lnTo>
                  <a:lnTo>
                    <a:pt x="141" y="2747"/>
                  </a:lnTo>
                  <a:lnTo>
                    <a:pt x="138" y="2775"/>
                  </a:lnTo>
                  <a:lnTo>
                    <a:pt x="141" y="2803"/>
                  </a:lnTo>
                  <a:lnTo>
                    <a:pt x="149" y="2828"/>
                  </a:lnTo>
                  <a:lnTo>
                    <a:pt x="161" y="2853"/>
                  </a:lnTo>
                  <a:lnTo>
                    <a:pt x="178" y="2873"/>
                  </a:lnTo>
                  <a:lnTo>
                    <a:pt x="200" y="2890"/>
                  </a:lnTo>
                  <a:lnTo>
                    <a:pt x="223" y="2903"/>
                  </a:lnTo>
                  <a:lnTo>
                    <a:pt x="249" y="2911"/>
                  </a:lnTo>
                  <a:lnTo>
                    <a:pt x="277" y="2914"/>
                  </a:lnTo>
                  <a:lnTo>
                    <a:pt x="346" y="2914"/>
                  </a:lnTo>
                  <a:lnTo>
                    <a:pt x="346" y="2845"/>
                  </a:lnTo>
                  <a:lnTo>
                    <a:pt x="328" y="2842"/>
                  </a:lnTo>
                  <a:lnTo>
                    <a:pt x="311" y="2835"/>
                  </a:lnTo>
                  <a:lnTo>
                    <a:pt x="297" y="2824"/>
                  </a:lnTo>
                  <a:lnTo>
                    <a:pt x="286" y="2810"/>
                  </a:lnTo>
                  <a:lnTo>
                    <a:pt x="279" y="2793"/>
                  </a:lnTo>
                  <a:lnTo>
                    <a:pt x="277" y="2775"/>
                  </a:lnTo>
                  <a:lnTo>
                    <a:pt x="279" y="2757"/>
                  </a:lnTo>
                  <a:lnTo>
                    <a:pt x="286" y="2740"/>
                  </a:lnTo>
                  <a:lnTo>
                    <a:pt x="297" y="2726"/>
                  </a:lnTo>
                  <a:lnTo>
                    <a:pt x="311" y="2715"/>
                  </a:lnTo>
                  <a:lnTo>
                    <a:pt x="328" y="2708"/>
                  </a:lnTo>
                  <a:lnTo>
                    <a:pt x="346" y="2705"/>
                  </a:lnTo>
                  <a:lnTo>
                    <a:pt x="900" y="2705"/>
                  </a:lnTo>
                  <a:lnTo>
                    <a:pt x="918" y="2708"/>
                  </a:lnTo>
                  <a:lnTo>
                    <a:pt x="935" y="2715"/>
                  </a:lnTo>
                  <a:lnTo>
                    <a:pt x="950" y="2726"/>
                  </a:lnTo>
                  <a:lnTo>
                    <a:pt x="961" y="2740"/>
                  </a:lnTo>
                  <a:lnTo>
                    <a:pt x="967" y="2757"/>
                  </a:lnTo>
                  <a:lnTo>
                    <a:pt x="970" y="2775"/>
                  </a:lnTo>
                  <a:lnTo>
                    <a:pt x="967" y="2793"/>
                  </a:lnTo>
                  <a:lnTo>
                    <a:pt x="961" y="2810"/>
                  </a:lnTo>
                  <a:lnTo>
                    <a:pt x="950" y="2824"/>
                  </a:lnTo>
                  <a:lnTo>
                    <a:pt x="935" y="2835"/>
                  </a:lnTo>
                  <a:lnTo>
                    <a:pt x="918" y="2842"/>
                  </a:lnTo>
                  <a:lnTo>
                    <a:pt x="900" y="2845"/>
                  </a:lnTo>
                  <a:lnTo>
                    <a:pt x="900" y="2914"/>
                  </a:lnTo>
                  <a:lnTo>
                    <a:pt x="2425" y="2914"/>
                  </a:lnTo>
                  <a:lnTo>
                    <a:pt x="2425" y="2845"/>
                  </a:lnTo>
                  <a:lnTo>
                    <a:pt x="1939" y="2845"/>
                  </a:lnTo>
                  <a:lnTo>
                    <a:pt x="1921" y="2842"/>
                  </a:lnTo>
                  <a:lnTo>
                    <a:pt x="1905" y="2835"/>
                  </a:lnTo>
                  <a:lnTo>
                    <a:pt x="1891" y="2824"/>
                  </a:lnTo>
                  <a:lnTo>
                    <a:pt x="1880" y="2810"/>
                  </a:lnTo>
                  <a:lnTo>
                    <a:pt x="1873" y="2793"/>
                  </a:lnTo>
                  <a:lnTo>
                    <a:pt x="1871" y="2775"/>
                  </a:lnTo>
                  <a:lnTo>
                    <a:pt x="1873" y="2757"/>
                  </a:lnTo>
                  <a:lnTo>
                    <a:pt x="1880" y="2740"/>
                  </a:lnTo>
                  <a:lnTo>
                    <a:pt x="1891" y="2726"/>
                  </a:lnTo>
                  <a:lnTo>
                    <a:pt x="1905" y="2715"/>
                  </a:lnTo>
                  <a:lnTo>
                    <a:pt x="1921" y="2708"/>
                  </a:lnTo>
                  <a:lnTo>
                    <a:pt x="1939" y="2705"/>
                  </a:lnTo>
                  <a:lnTo>
                    <a:pt x="2425" y="2705"/>
                  </a:lnTo>
                  <a:lnTo>
                    <a:pt x="2425" y="2637"/>
                  </a:lnTo>
                  <a:lnTo>
                    <a:pt x="277" y="2637"/>
                  </a:lnTo>
                  <a:close/>
                  <a:moveTo>
                    <a:pt x="485" y="139"/>
                  </a:moveTo>
                  <a:lnTo>
                    <a:pt x="485" y="2498"/>
                  </a:lnTo>
                  <a:lnTo>
                    <a:pt x="2494" y="2498"/>
                  </a:lnTo>
                  <a:lnTo>
                    <a:pt x="2494" y="139"/>
                  </a:lnTo>
                  <a:lnTo>
                    <a:pt x="485" y="139"/>
                  </a:lnTo>
                  <a:close/>
                  <a:moveTo>
                    <a:pt x="277" y="139"/>
                  </a:moveTo>
                  <a:lnTo>
                    <a:pt x="249" y="141"/>
                  </a:lnTo>
                  <a:lnTo>
                    <a:pt x="223" y="150"/>
                  </a:lnTo>
                  <a:lnTo>
                    <a:pt x="200" y="162"/>
                  </a:lnTo>
                  <a:lnTo>
                    <a:pt x="178" y="180"/>
                  </a:lnTo>
                  <a:lnTo>
                    <a:pt x="161" y="200"/>
                  </a:lnTo>
                  <a:lnTo>
                    <a:pt x="149" y="224"/>
                  </a:lnTo>
                  <a:lnTo>
                    <a:pt x="141" y="249"/>
                  </a:lnTo>
                  <a:lnTo>
                    <a:pt x="138" y="278"/>
                  </a:lnTo>
                  <a:lnTo>
                    <a:pt x="138" y="290"/>
                  </a:lnTo>
                  <a:lnTo>
                    <a:pt x="138" y="303"/>
                  </a:lnTo>
                  <a:lnTo>
                    <a:pt x="138" y="319"/>
                  </a:lnTo>
                  <a:lnTo>
                    <a:pt x="138" y="338"/>
                  </a:lnTo>
                  <a:lnTo>
                    <a:pt x="138" y="356"/>
                  </a:lnTo>
                  <a:lnTo>
                    <a:pt x="138" y="374"/>
                  </a:lnTo>
                  <a:lnTo>
                    <a:pt x="138" y="405"/>
                  </a:lnTo>
                  <a:lnTo>
                    <a:pt x="138" y="413"/>
                  </a:lnTo>
                  <a:lnTo>
                    <a:pt x="138" y="417"/>
                  </a:lnTo>
                  <a:lnTo>
                    <a:pt x="156" y="419"/>
                  </a:lnTo>
                  <a:lnTo>
                    <a:pt x="173" y="426"/>
                  </a:lnTo>
                  <a:lnTo>
                    <a:pt x="187" y="437"/>
                  </a:lnTo>
                  <a:lnTo>
                    <a:pt x="198" y="451"/>
                  </a:lnTo>
                  <a:lnTo>
                    <a:pt x="205" y="467"/>
                  </a:lnTo>
                  <a:lnTo>
                    <a:pt x="208" y="485"/>
                  </a:lnTo>
                  <a:lnTo>
                    <a:pt x="205" y="505"/>
                  </a:lnTo>
                  <a:lnTo>
                    <a:pt x="198" y="521"/>
                  </a:lnTo>
                  <a:lnTo>
                    <a:pt x="187" y="535"/>
                  </a:lnTo>
                  <a:lnTo>
                    <a:pt x="173" y="546"/>
                  </a:lnTo>
                  <a:lnTo>
                    <a:pt x="156" y="553"/>
                  </a:lnTo>
                  <a:lnTo>
                    <a:pt x="138" y="555"/>
                  </a:lnTo>
                  <a:lnTo>
                    <a:pt x="138" y="833"/>
                  </a:lnTo>
                  <a:lnTo>
                    <a:pt x="156" y="836"/>
                  </a:lnTo>
                  <a:lnTo>
                    <a:pt x="173" y="843"/>
                  </a:lnTo>
                  <a:lnTo>
                    <a:pt x="187" y="853"/>
                  </a:lnTo>
                  <a:lnTo>
                    <a:pt x="198" y="867"/>
                  </a:lnTo>
                  <a:lnTo>
                    <a:pt x="205" y="884"/>
                  </a:lnTo>
                  <a:lnTo>
                    <a:pt x="208" y="902"/>
                  </a:lnTo>
                  <a:lnTo>
                    <a:pt x="205" y="920"/>
                  </a:lnTo>
                  <a:lnTo>
                    <a:pt x="198" y="937"/>
                  </a:lnTo>
                  <a:lnTo>
                    <a:pt x="187" y="952"/>
                  </a:lnTo>
                  <a:lnTo>
                    <a:pt x="173" y="962"/>
                  </a:lnTo>
                  <a:lnTo>
                    <a:pt x="156" y="969"/>
                  </a:lnTo>
                  <a:lnTo>
                    <a:pt x="138" y="972"/>
                  </a:lnTo>
                  <a:lnTo>
                    <a:pt x="138" y="1249"/>
                  </a:lnTo>
                  <a:lnTo>
                    <a:pt x="156" y="1251"/>
                  </a:lnTo>
                  <a:lnTo>
                    <a:pt x="173" y="1258"/>
                  </a:lnTo>
                  <a:lnTo>
                    <a:pt x="187" y="1269"/>
                  </a:lnTo>
                  <a:lnTo>
                    <a:pt x="198" y="1284"/>
                  </a:lnTo>
                  <a:lnTo>
                    <a:pt x="205" y="1300"/>
                  </a:lnTo>
                  <a:lnTo>
                    <a:pt x="208" y="1318"/>
                  </a:lnTo>
                  <a:lnTo>
                    <a:pt x="205" y="1337"/>
                  </a:lnTo>
                  <a:lnTo>
                    <a:pt x="198" y="1353"/>
                  </a:lnTo>
                  <a:lnTo>
                    <a:pt x="187" y="1367"/>
                  </a:lnTo>
                  <a:lnTo>
                    <a:pt x="173" y="1378"/>
                  </a:lnTo>
                  <a:lnTo>
                    <a:pt x="156" y="1385"/>
                  </a:lnTo>
                  <a:lnTo>
                    <a:pt x="138" y="1388"/>
                  </a:lnTo>
                  <a:lnTo>
                    <a:pt x="138" y="1665"/>
                  </a:lnTo>
                  <a:lnTo>
                    <a:pt x="156" y="1668"/>
                  </a:lnTo>
                  <a:lnTo>
                    <a:pt x="173" y="1674"/>
                  </a:lnTo>
                  <a:lnTo>
                    <a:pt x="187" y="1685"/>
                  </a:lnTo>
                  <a:lnTo>
                    <a:pt x="198" y="1699"/>
                  </a:lnTo>
                  <a:lnTo>
                    <a:pt x="205" y="1716"/>
                  </a:lnTo>
                  <a:lnTo>
                    <a:pt x="208" y="1735"/>
                  </a:lnTo>
                  <a:lnTo>
                    <a:pt x="205" y="1753"/>
                  </a:lnTo>
                  <a:lnTo>
                    <a:pt x="198" y="1770"/>
                  </a:lnTo>
                  <a:lnTo>
                    <a:pt x="187" y="1783"/>
                  </a:lnTo>
                  <a:lnTo>
                    <a:pt x="173" y="1794"/>
                  </a:lnTo>
                  <a:lnTo>
                    <a:pt x="156" y="1801"/>
                  </a:lnTo>
                  <a:lnTo>
                    <a:pt x="138" y="1804"/>
                  </a:lnTo>
                  <a:lnTo>
                    <a:pt x="138" y="2082"/>
                  </a:lnTo>
                  <a:lnTo>
                    <a:pt x="156" y="2084"/>
                  </a:lnTo>
                  <a:lnTo>
                    <a:pt x="173" y="2091"/>
                  </a:lnTo>
                  <a:lnTo>
                    <a:pt x="187" y="2102"/>
                  </a:lnTo>
                  <a:lnTo>
                    <a:pt x="198" y="2116"/>
                  </a:lnTo>
                  <a:lnTo>
                    <a:pt x="205" y="2132"/>
                  </a:lnTo>
                  <a:lnTo>
                    <a:pt x="208" y="2150"/>
                  </a:lnTo>
                  <a:lnTo>
                    <a:pt x="205" y="2170"/>
                  </a:lnTo>
                  <a:lnTo>
                    <a:pt x="198" y="2186"/>
                  </a:lnTo>
                  <a:lnTo>
                    <a:pt x="187" y="2200"/>
                  </a:lnTo>
                  <a:lnTo>
                    <a:pt x="173" y="2211"/>
                  </a:lnTo>
                  <a:lnTo>
                    <a:pt x="156" y="2218"/>
                  </a:lnTo>
                  <a:lnTo>
                    <a:pt x="138" y="2220"/>
                  </a:lnTo>
                  <a:lnTo>
                    <a:pt x="138" y="2535"/>
                  </a:lnTo>
                  <a:lnTo>
                    <a:pt x="169" y="2519"/>
                  </a:lnTo>
                  <a:lnTo>
                    <a:pt x="204" y="2508"/>
                  </a:lnTo>
                  <a:lnTo>
                    <a:pt x="240" y="2501"/>
                  </a:lnTo>
                  <a:lnTo>
                    <a:pt x="277" y="2498"/>
                  </a:lnTo>
                  <a:lnTo>
                    <a:pt x="346" y="2498"/>
                  </a:lnTo>
                  <a:lnTo>
                    <a:pt x="346" y="139"/>
                  </a:lnTo>
                  <a:lnTo>
                    <a:pt x="277" y="139"/>
                  </a:lnTo>
                  <a:close/>
                  <a:moveTo>
                    <a:pt x="277" y="0"/>
                  </a:moveTo>
                  <a:lnTo>
                    <a:pt x="2563" y="0"/>
                  </a:lnTo>
                  <a:lnTo>
                    <a:pt x="2582" y="3"/>
                  </a:lnTo>
                  <a:lnTo>
                    <a:pt x="2599" y="10"/>
                  </a:lnTo>
                  <a:lnTo>
                    <a:pt x="2613" y="20"/>
                  </a:lnTo>
                  <a:lnTo>
                    <a:pt x="2623" y="34"/>
                  </a:lnTo>
                  <a:lnTo>
                    <a:pt x="2630" y="51"/>
                  </a:lnTo>
                  <a:lnTo>
                    <a:pt x="2633" y="70"/>
                  </a:lnTo>
                  <a:lnTo>
                    <a:pt x="2633" y="2567"/>
                  </a:lnTo>
                  <a:lnTo>
                    <a:pt x="2630" y="2585"/>
                  </a:lnTo>
                  <a:lnTo>
                    <a:pt x="2623" y="2601"/>
                  </a:lnTo>
                  <a:lnTo>
                    <a:pt x="2613" y="2616"/>
                  </a:lnTo>
                  <a:lnTo>
                    <a:pt x="2599" y="2627"/>
                  </a:lnTo>
                  <a:lnTo>
                    <a:pt x="2582" y="2634"/>
                  </a:lnTo>
                  <a:lnTo>
                    <a:pt x="2563" y="2637"/>
                  </a:lnTo>
                  <a:lnTo>
                    <a:pt x="2563" y="2637"/>
                  </a:lnTo>
                  <a:lnTo>
                    <a:pt x="2563" y="2914"/>
                  </a:lnTo>
                  <a:lnTo>
                    <a:pt x="2582" y="2916"/>
                  </a:lnTo>
                  <a:lnTo>
                    <a:pt x="2599" y="2923"/>
                  </a:lnTo>
                  <a:lnTo>
                    <a:pt x="2613" y="2934"/>
                  </a:lnTo>
                  <a:lnTo>
                    <a:pt x="2623" y="2949"/>
                  </a:lnTo>
                  <a:lnTo>
                    <a:pt x="2630" y="2965"/>
                  </a:lnTo>
                  <a:lnTo>
                    <a:pt x="2633" y="2983"/>
                  </a:lnTo>
                  <a:lnTo>
                    <a:pt x="2630" y="3002"/>
                  </a:lnTo>
                  <a:lnTo>
                    <a:pt x="2623" y="3018"/>
                  </a:lnTo>
                  <a:lnTo>
                    <a:pt x="2613" y="3032"/>
                  </a:lnTo>
                  <a:lnTo>
                    <a:pt x="2599" y="3043"/>
                  </a:lnTo>
                  <a:lnTo>
                    <a:pt x="2582" y="3050"/>
                  </a:lnTo>
                  <a:lnTo>
                    <a:pt x="2563" y="3053"/>
                  </a:lnTo>
                  <a:lnTo>
                    <a:pt x="900" y="3053"/>
                  </a:lnTo>
                  <a:lnTo>
                    <a:pt x="900" y="3260"/>
                  </a:lnTo>
                  <a:lnTo>
                    <a:pt x="898" y="3278"/>
                  </a:lnTo>
                  <a:lnTo>
                    <a:pt x="893" y="3293"/>
                  </a:lnTo>
                  <a:lnTo>
                    <a:pt x="884" y="3306"/>
                  </a:lnTo>
                  <a:lnTo>
                    <a:pt x="872" y="3317"/>
                  </a:lnTo>
                  <a:lnTo>
                    <a:pt x="859" y="3324"/>
                  </a:lnTo>
                  <a:lnTo>
                    <a:pt x="846" y="3329"/>
                  </a:lnTo>
                  <a:lnTo>
                    <a:pt x="832" y="3330"/>
                  </a:lnTo>
                  <a:lnTo>
                    <a:pt x="821" y="3329"/>
                  </a:lnTo>
                  <a:lnTo>
                    <a:pt x="809" y="3326"/>
                  </a:lnTo>
                  <a:lnTo>
                    <a:pt x="623" y="3264"/>
                  </a:lnTo>
                  <a:lnTo>
                    <a:pt x="437" y="3326"/>
                  </a:lnTo>
                  <a:lnTo>
                    <a:pt x="421" y="3330"/>
                  </a:lnTo>
                  <a:lnTo>
                    <a:pt x="405" y="3329"/>
                  </a:lnTo>
                  <a:lnTo>
                    <a:pt x="389" y="3325"/>
                  </a:lnTo>
                  <a:lnTo>
                    <a:pt x="375" y="3317"/>
                  </a:lnTo>
                  <a:lnTo>
                    <a:pt x="363" y="3306"/>
                  </a:lnTo>
                  <a:lnTo>
                    <a:pt x="354" y="3293"/>
                  </a:lnTo>
                  <a:lnTo>
                    <a:pt x="348" y="3278"/>
                  </a:lnTo>
                  <a:lnTo>
                    <a:pt x="346" y="3260"/>
                  </a:lnTo>
                  <a:lnTo>
                    <a:pt x="346" y="3053"/>
                  </a:lnTo>
                  <a:lnTo>
                    <a:pt x="277" y="3053"/>
                  </a:lnTo>
                  <a:lnTo>
                    <a:pt x="236" y="3049"/>
                  </a:lnTo>
                  <a:lnTo>
                    <a:pt x="197" y="3040"/>
                  </a:lnTo>
                  <a:lnTo>
                    <a:pt x="160" y="3026"/>
                  </a:lnTo>
                  <a:lnTo>
                    <a:pt x="126" y="3008"/>
                  </a:lnTo>
                  <a:lnTo>
                    <a:pt x="95" y="2984"/>
                  </a:lnTo>
                  <a:lnTo>
                    <a:pt x="68" y="2957"/>
                  </a:lnTo>
                  <a:lnTo>
                    <a:pt x="44" y="2926"/>
                  </a:lnTo>
                  <a:lnTo>
                    <a:pt x="25" y="2892"/>
                  </a:lnTo>
                  <a:lnTo>
                    <a:pt x="11" y="2855"/>
                  </a:lnTo>
                  <a:lnTo>
                    <a:pt x="3" y="2816"/>
                  </a:lnTo>
                  <a:lnTo>
                    <a:pt x="0" y="2775"/>
                  </a:lnTo>
                  <a:lnTo>
                    <a:pt x="0" y="278"/>
                  </a:lnTo>
                  <a:lnTo>
                    <a:pt x="3" y="237"/>
                  </a:lnTo>
                  <a:lnTo>
                    <a:pt x="11" y="198"/>
                  </a:lnTo>
                  <a:lnTo>
                    <a:pt x="25" y="160"/>
                  </a:lnTo>
                  <a:lnTo>
                    <a:pt x="44" y="127"/>
                  </a:lnTo>
                  <a:lnTo>
                    <a:pt x="68" y="96"/>
                  </a:lnTo>
                  <a:lnTo>
                    <a:pt x="95" y="69"/>
                  </a:lnTo>
                  <a:lnTo>
                    <a:pt x="126" y="45"/>
                  </a:lnTo>
                  <a:lnTo>
                    <a:pt x="160" y="26"/>
                  </a:lnTo>
                  <a:lnTo>
                    <a:pt x="197" y="12"/>
                  </a:lnTo>
                  <a:lnTo>
                    <a:pt x="236" y="3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133"/>
            <p:cNvSpPr>
              <a:spLocks noEditPoints="1"/>
            </p:cNvSpPr>
            <p:nvPr/>
          </p:nvSpPr>
          <p:spPr bwMode="auto">
            <a:xfrm>
              <a:off x="4573588" y="3543300"/>
              <a:ext cx="268288" cy="244475"/>
            </a:xfrm>
            <a:custGeom>
              <a:avLst/>
              <a:gdLst>
                <a:gd name="T0" fmla="*/ 1177 w 1524"/>
                <a:gd name="T1" fmla="*/ 953 h 1388"/>
                <a:gd name="T2" fmla="*/ 1272 w 1524"/>
                <a:gd name="T3" fmla="*/ 969 h 1388"/>
                <a:gd name="T4" fmla="*/ 1353 w 1524"/>
                <a:gd name="T5" fmla="*/ 921 h 1388"/>
                <a:gd name="T6" fmla="*/ 170 w 1524"/>
                <a:gd name="T7" fmla="*/ 921 h 1388"/>
                <a:gd name="T8" fmla="*/ 252 w 1524"/>
                <a:gd name="T9" fmla="*/ 969 h 1388"/>
                <a:gd name="T10" fmla="*/ 347 w 1524"/>
                <a:gd name="T11" fmla="*/ 953 h 1388"/>
                <a:gd name="T12" fmla="*/ 157 w 1524"/>
                <a:gd name="T13" fmla="*/ 902 h 1388"/>
                <a:gd name="T14" fmla="*/ 1246 w 1524"/>
                <a:gd name="T15" fmla="*/ 428 h 1388"/>
                <a:gd name="T16" fmla="*/ 277 w 1524"/>
                <a:gd name="T17" fmla="*/ 428 h 1388"/>
                <a:gd name="T18" fmla="*/ 811 w 1524"/>
                <a:gd name="T19" fmla="*/ 20 h 1388"/>
                <a:gd name="T20" fmla="*/ 831 w 1524"/>
                <a:gd name="T21" fmla="*/ 139 h 1388"/>
                <a:gd name="T22" fmla="*/ 1254 w 1524"/>
                <a:gd name="T23" fmla="*/ 139 h 1388"/>
                <a:gd name="T24" fmla="*/ 1262 w 1524"/>
                <a:gd name="T25" fmla="*/ 140 h 1388"/>
                <a:gd name="T26" fmla="*/ 1269 w 1524"/>
                <a:gd name="T27" fmla="*/ 142 h 1388"/>
                <a:gd name="T28" fmla="*/ 1277 w 1524"/>
                <a:gd name="T29" fmla="*/ 145 h 1388"/>
                <a:gd name="T30" fmla="*/ 1285 w 1524"/>
                <a:gd name="T31" fmla="*/ 150 h 1388"/>
                <a:gd name="T32" fmla="*/ 1292 w 1524"/>
                <a:gd name="T33" fmla="*/ 155 h 1388"/>
                <a:gd name="T34" fmla="*/ 1298 w 1524"/>
                <a:gd name="T35" fmla="*/ 161 h 1388"/>
                <a:gd name="T36" fmla="*/ 1304 w 1524"/>
                <a:gd name="T37" fmla="*/ 169 h 1388"/>
                <a:gd name="T38" fmla="*/ 1308 w 1524"/>
                <a:gd name="T39" fmla="*/ 177 h 1388"/>
                <a:gd name="T40" fmla="*/ 1312 w 1524"/>
                <a:gd name="T41" fmla="*/ 185 h 1388"/>
                <a:gd name="T42" fmla="*/ 1521 w 1524"/>
                <a:gd name="T43" fmla="*/ 810 h 1388"/>
                <a:gd name="T44" fmla="*/ 1523 w 1524"/>
                <a:gd name="T45" fmla="*/ 821 h 1388"/>
                <a:gd name="T46" fmla="*/ 1524 w 1524"/>
                <a:gd name="T47" fmla="*/ 833 h 1388"/>
                <a:gd name="T48" fmla="*/ 1479 w 1524"/>
                <a:gd name="T49" fmla="*/ 984 h 1388"/>
                <a:gd name="T50" fmla="*/ 1363 w 1524"/>
                <a:gd name="T51" fmla="*/ 1084 h 1388"/>
                <a:gd name="T52" fmla="*/ 1206 w 1524"/>
                <a:gd name="T53" fmla="*/ 1107 h 1388"/>
                <a:gd name="T54" fmla="*/ 1065 w 1524"/>
                <a:gd name="T55" fmla="*/ 1042 h 1388"/>
                <a:gd name="T56" fmla="*/ 981 w 1524"/>
                <a:gd name="T57" fmla="*/ 912 h 1388"/>
                <a:gd name="T58" fmla="*/ 970 w 1524"/>
                <a:gd name="T59" fmla="*/ 827 h 1388"/>
                <a:gd name="T60" fmla="*/ 971 w 1524"/>
                <a:gd name="T61" fmla="*/ 815 h 1388"/>
                <a:gd name="T62" fmla="*/ 831 w 1524"/>
                <a:gd name="T63" fmla="*/ 278 h 1388"/>
                <a:gd name="T64" fmla="*/ 1212 w 1524"/>
                <a:gd name="T65" fmla="*/ 1258 h 1388"/>
                <a:gd name="T66" fmla="*/ 1246 w 1524"/>
                <a:gd name="T67" fmla="*/ 1318 h 1388"/>
                <a:gd name="T68" fmla="*/ 1212 w 1524"/>
                <a:gd name="T69" fmla="*/ 1378 h 1388"/>
                <a:gd name="T70" fmla="*/ 327 w 1524"/>
                <a:gd name="T71" fmla="*/ 1385 h 1388"/>
                <a:gd name="T72" fmla="*/ 279 w 1524"/>
                <a:gd name="T73" fmla="*/ 1337 h 1388"/>
                <a:gd name="T74" fmla="*/ 297 w 1524"/>
                <a:gd name="T75" fmla="*/ 1269 h 1388"/>
                <a:gd name="T76" fmla="*/ 692 w 1524"/>
                <a:gd name="T77" fmla="*/ 1249 h 1388"/>
                <a:gd name="T78" fmla="*/ 551 w 1524"/>
                <a:gd name="T79" fmla="*/ 811 h 1388"/>
                <a:gd name="T80" fmla="*/ 554 w 1524"/>
                <a:gd name="T81" fmla="*/ 825 h 1388"/>
                <a:gd name="T82" fmla="*/ 551 w 1524"/>
                <a:gd name="T83" fmla="*/ 874 h 1388"/>
                <a:gd name="T84" fmla="*/ 485 w 1524"/>
                <a:gd name="T85" fmla="*/ 1014 h 1388"/>
                <a:gd name="T86" fmla="*/ 356 w 1524"/>
                <a:gd name="T87" fmla="*/ 1098 h 1388"/>
                <a:gd name="T88" fmla="*/ 197 w 1524"/>
                <a:gd name="T89" fmla="*/ 1098 h 1388"/>
                <a:gd name="T90" fmla="*/ 68 w 1524"/>
                <a:gd name="T91" fmla="*/ 1014 h 1388"/>
                <a:gd name="T92" fmla="*/ 3 w 1524"/>
                <a:gd name="T93" fmla="*/ 874 h 1388"/>
                <a:gd name="T94" fmla="*/ 0 w 1524"/>
                <a:gd name="T95" fmla="*/ 825 h 1388"/>
                <a:gd name="T96" fmla="*/ 3 w 1524"/>
                <a:gd name="T97" fmla="*/ 811 h 1388"/>
                <a:gd name="T98" fmla="*/ 211 w 1524"/>
                <a:gd name="T99" fmla="*/ 187 h 1388"/>
                <a:gd name="T100" fmla="*/ 214 w 1524"/>
                <a:gd name="T101" fmla="*/ 179 h 1388"/>
                <a:gd name="T102" fmla="*/ 218 w 1524"/>
                <a:gd name="T103" fmla="*/ 171 h 1388"/>
                <a:gd name="T104" fmla="*/ 224 w 1524"/>
                <a:gd name="T105" fmla="*/ 163 h 1388"/>
                <a:gd name="T106" fmla="*/ 230 w 1524"/>
                <a:gd name="T107" fmla="*/ 157 h 1388"/>
                <a:gd name="T108" fmla="*/ 237 w 1524"/>
                <a:gd name="T109" fmla="*/ 151 h 1388"/>
                <a:gd name="T110" fmla="*/ 247 w 1524"/>
                <a:gd name="T111" fmla="*/ 145 h 1388"/>
                <a:gd name="T112" fmla="*/ 255 w 1524"/>
                <a:gd name="T113" fmla="*/ 142 h 1388"/>
                <a:gd name="T114" fmla="*/ 262 w 1524"/>
                <a:gd name="T115" fmla="*/ 140 h 1388"/>
                <a:gd name="T116" fmla="*/ 270 w 1524"/>
                <a:gd name="T117" fmla="*/ 139 h 1388"/>
                <a:gd name="T118" fmla="*/ 692 w 1524"/>
                <a:gd name="T119" fmla="*/ 139 h 1388"/>
                <a:gd name="T120" fmla="*/ 713 w 1524"/>
                <a:gd name="T121" fmla="*/ 20 h 1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24" h="1388">
                  <a:moveTo>
                    <a:pt x="1126" y="902"/>
                  </a:moveTo>
                  <a:lnTo>
                    <a:pt x="1141" y="921"/>
                  </a:lnTo>
                  <a:lnTo>
                    <a:pt x="1158" y="938"/>
                  </a:lnTo>
                  <a:lnTo>
                    <a:pt x="1177" y="953"/>
                  </a:lnTo>
                  <a:lnTo>
                    <a:pt x="1198" y="963"/>
                  </a:lnTo>
                  <a:lnTo>
                    <a:pt x="1222" y="969"/>
                  </a:lnTo>
                  <a:lnTo>
                    <a:pt x="1246" y="972"/>
                  </a:lnTo>
                  <a:lnTo>
                    <a:pt x="1272" y="969"/>
                  </a:lnTo>
                  <a:lnTo>
                    <a:pt x="1296" y="963"/>
                  </a:lnTo>
                  <a:lnTo>
                    <a:pt x="1317" y="953"/>
                  </a:lnTo>
                  <a:lnTo>
                    <a:pt x="1336" y="938"/>
                  </a:lnTo>
                  <a:lnTo>
                    <a:pt x="1353" y="921"/>
                  </a:lnTo>
                  <a:lnTo>
                    <a:pt x="1366" y="902"/>
                  </a:lnTo>
                  <a:lnTo>
                    <a:pt x="1126" y="902"/>
                  </a:lnTo>
                  <a:close/>
                  <a:moveTo>
                    <a:pt x="157" y="902"/>
                  </a:moveTo>
                  <a:lnTo>
                    <a:pt x="170" y="921"/>
                  </a:lnTo>
                  <a:lnTo>
                    <a:pt x="187" y="938"/>
                  </a:lnTo>
                  <a:lnTo>
                    <a:pt x="206" y="953"/>
                  </a:lnTo>
                  <a:lnTo>
                    <a:pt x="228" y="963"/>
                  </a:lnTo>
                  <a:lnTo>
                    <a:pt x="252" y="969"/>
                  </a:lnTo>
                  <a:lnTo>
                    <a:pt x="277" y="972"/>
                  </a:lnTo>
                  <a:lnTo>
                    <a:pt x="302" y="969"/>
                  </a:lnTo>
                  <a:lnTo>
                    <a:pt x="325" y="963"/>
                  </a:lnTo>
                  <a:lnTo>
                    <a:pt x="347" y="953"/>
                  </a:lnTo>
                  <a:lnTo>
                    <a:pt x="366" y="938"/>
                  </a:lnTo>
                  <a:lnTo>
                    <a:pt x="383" y="921"/>
                  </a:lnTo>
                  <a:lnTo>
                    <a:pt x="397" y="902"/>
                  </a:lnTo>
                  <a:lnTo>
                    <a:pt x="157" y="902"/>
                  </a:lnTo>
                  <a:close/>
                  <a:moveTo>
                    <a:pt x="1246" y="428"/>
                  </a:moveTo>
                  <a:lnTo>
                    <a:pt x="1136" y="763"/>
                  </a:lnTo>
                  <a:lnTo>
                    <a:pt x="1358" y="763"/>
                  </a:lnTo>
                  <a:lnTo>
                    <a:pt x="1246" y="428"/>
                  </a:lnTo>
                  <a:close/>
                  <a:moveTo>
                    <a:pt x="277" y="428"/>
                  </a:moveTo>
                  <a:lnTo>
                    <a:pt x="165" y="763"/>
                  </a:lnTo>
                  <a:lnTo>
                    <a:pt x="389" y="763"/>
                  </a:lnTo>
                  <a:lnTo>
                    <a:pt x="277" y="428"/>
                  </a:lnTo>
                  <a:close/>
                  <a:moveTo>
                    <a:pt x="762" y="0"/>
                  </a:moveTo>
                  <a:lnTo>
                    <a:pt x="780" y="3"/>
                  </a:lnTo>
                  <a:lnTo>
                    <a:pt x="797" y="10"/>
                  </a:lnTo>
                  <a:lnTo>
                    <a:pt x="811" y="20"/>
                  </a:lnTo>
                  <a:lnTo>
                    <a:pt x="822" y="34"/>
                  </a:lnTo>
                  <a:lnTo>
                    <a:pt x="828" y="51"/>
                  </a:lnTo>
                  <a:lnTo>
                    <a:pt x="831" y="70"/>
                  </a:lnTo>
                  <a:lnTo>
                    <a:pt x="831" y="139"/>
                  </a:lnTo>
                  <a:lnTo>
                    <a:pt x="1246" y="139"/>
                  </a:lnTo>
                  <a:lnTo>
                    <a:pt x="1247" y="139"/>
                  </a:lnTo>
                  <a:lnTo>
                    <a:pt x="1250" y="139"/>
                  </a:lnTo>
                  <a:lnTo>
                    <a:pt x="1254" y="139"/>
                  </a:lnTo>
                  <a:lnTo>
                    <a:pt x="1255" y="139"/>
                  </a:lnTo>
                  <a:lnTo>
                    <a:pt x="1257" y="139"/>
                  </a:lnTo>
                  <a:lnTo>
                    <a:pt x="1260" y="140"/>
                  </a:lnTo>
                  <a:lnTo>
                    <a:pt x="1262" y="140"/>
                  </a:lnTo>
                  <a:lnTo>
                    <a:pt x="1264" y="141"/>
                  </a:lnTo>
                  <a:lnTo>
                    <a:pt x="1267" y="141"/>
                  </a:lnTo>
                  <a:lnTo>
                    <a:pt x="1269" y="142"/>
                  </a:lnTo>
                  <a:lnTo>
                    <a:pt x="1269" y="142"/>
                  </a:lnTo>
                  <a:lnTo>
                    <a:pt x="1270" y="143"/>
                  </a:lnTo>
                  <a:lnTo>
                    <a:pt x="1273" y="144"/>
                  </a:lnTo>
                  <a:lnTo>
                    <a:pt x="1275" y="145"/>
                  </a:lnTo>
                  <a:lnTo>
                    <a:pt x="1277" y="145"/>
                  </a:lnTo>
                  <a:lnTo>
                    <a:pt x="1279" y="146"/>
                  </a:lnTo>
                  <a:lnTo>
                    <a:pt x="1281" y="147"/>
                  </a:lnTo>
                  <a:lnTo>
                    <a:pt x="1283" y="149"/>
                  </a:lnTo>
                  <a:lnTo>
                    <a:pt x="1285" y="150"/>
                  </a:lnTo>
                  <a:lnTo>
                    <a:pt x="1287" y="151"/>
                  </a:lnTo>
                  <a:lnTo>
                    <a:pt x="1288" y="152"/>
                  </a:lnTo>
                  <a:lnTo>
                    <a:pt x="1290" y="154"/>
                  </a:lnTo>
                  <a:lnTo>
                    <a:pt x="1292" y="155"/>
                  </a:lnTo>
                  <a:lnTo>
                    <a:pt x="1294" y="157"/>
                  </a:lnTo>
                  <a:lnTo>
                    <a:pt x="1295" y="158"/>
                  </a:lnTo>
                  <a:lnTo>
                    <a:pt x="1297" y="159"/>
                  </a:lnTo>
                  <a:lnTo>
                    <a:pt x="1298" y="161"/>
                  </a:lnTo>
                  <a:lnTo>
                    <a:pt x="1300" y="163"/>
                  </a:lnTo>
                  <a:lnTo>
                    <a:pt x="1301" y="165"/>
                  </a:lnTo>
                  <a:lnTo>
                    <a:pt x="1302" y="167"/>
                  </a:lnTo>
                  <a:lnTo>
                    <a:pt x="1304" y="169"/>
                  </a:lnTo>
                  <a:lnTo>
                    <a:pt x="1305" y="171"/>
                  </a:lnTo>
                  <a:lnTo>
                    <a:pt x="1306" y="173"/>
                  </a:lnTo>
                  <a:lnTo>
                    <a:pt x="1307" y="175"/>
                  </a:lnTo>
                  <a:lnTo>
                    <a:pt x="1308" y="177"/>
                  </a:lnTo>
                  <a:lnTo>
                    <a:pt x="1309" y="179"/>
                  </a:lnTo>
                  <a:lnTo>
                    <a:pt x="1310" y="181"/>
                  </a:lnTo>
                  <a:lnTo>
                    <a:pt x="1311" y="183"/>
                  </a:lnTo>
                  <a:lnTo>
                    <a:pt x="1312" y="185"/>
                  </a:lnTo>
                  <a:lnTo>
                    <a:pt x="1313" y="187"/>
                  </a:lnTo>
                  <a:lnTo>
                    <a:pt x="1313" y="188"/>
                  </a:lnTo>
                  <a:lnTo>
                    <a:pt x="1313" y="188"/>
                  </a:lnTo>
                  <a:lnTo>
                    <a:pt x="1521" y="810"/>
                  </a:lnTo>
                  <a:lnTo>
                    <a:pt x="1521" y="811"/>
                  </a:lnTo>
                  <a:lnTo>
                    <a:pt x="1522" y="815"/>
                  </a:lnTo>
                  <a:lnTo>
                    <a:pt x="1523" y="818"/>
                  </a:lnTo>
                  <a:lnTo>
                    <a:pt x="1523" y="821"/>
                  </a:lnTo>
                  <a:lnTo>
                    <a:pt x="1524" y="825"/>
                  </a:lnTo>
                  <a:lnTo>
                    <a:pt x="1524" y="827"/>
                  </a:lnTo>
                  <a:lnTo>
                    <a:pt x="1524" y="833"/>
                  </a:lnTo>
                  <a:lnTo>
                    <a:pt x="1524" y="833"/>
                  </a:lnTo>
                  <a:lnTo>
                    <a:pt x="1521" y="874"/>
                  </a:lnTo>
                  <a:lnTo>
                    <a:pt x="1513" y="912"/>
                  </a:lnTo>
                  <a:lnTo>
                    <a:pt x="1498" y="950"/>
                  </a:lnTo>
                  <a:lnTo>
                    <a:pt x="1479" y="984"/>
                  </a:lnTo>
                  <a:lnTo>
                    <a:pt x="1456" y="1014"/>
                  </a:lnTo>
                  <a:lnTo>
                    <a:pt x="1429" y="1042"/>
                  </a:lnTo>
                  <a:lnTo>
                    <a:pt x="1398" y="1066"/>
                  </a:lnTo>
                  <a:lnTo>
                    <a:pt x="1363" y="1084"/>
                  </a:lnTo>
                  <a:lnTo>
                    <a:pt x="1327" y="1098"/>
                  </a:lnTo>
                  <a:lnTo>
                    <a:pt x="1288" y="1107"/>
                  </a:lnTo>
                  <a:lnTo>
                    <a:pt x="1246" y="1110"/>
                  </a:lnTo>
                  <a:lnTo>
                    <a:pt x="1206" y="1107"/>
                  </a:lnTo>
                  <a:lnTo>
                    <a:pt x="1167" y="1098"/>
                  </a:lnTo>
                  <a:lnTo>
                    <a:pt x="1131" y="1084"/>
                  </a:lnTo>
                  <a:lnTo>
                    <a:pt x="1096" y="1066"/>
                  </a:lnTo>
                  <a:lnTo>
                    <a:pt x="1065" y="1042"/>
                  </a:lnTo>
                  <a:lnTo>
                    <a:pt x="1038" y="1014"/>
                  </a:lnTo>
                  <a:lnTo>
                    <a:pt x="1015" y="984"/>
                  </a:lnTo>
                  <a:lnTo>
                    <a:pt x="995" y="950"/>
                  </a:lnTo>
                  <a:lnTo>
                    <a:pt x="981" y="912"/>
                  </a:lnTo>
                  <a:lnTo>
                    <a:pt x="972" y="874"/>
                  </a:lnTo>
                  <a:lnTo>
                    <a:pt x="969" y="833"/>
                  </a:lnTo>
                  <a:lnTo>
                    <a:pt x="969" y="833"/>
                  </a:lnTo>
                  <a:lnTo>
                    <a:pt x="970" y="827"/>
                  </a:lnTo>
                  <a:lnTo>
                    <a:pt x="970" y="825"/>
                  </a:lnTo>
                  <a:lnTo>
                    <a:pt x="970" y="821"/>
                  </a:lnTo>
                  <a:lnTo>
                    <a:pt x="971" y="818"/>
                  </a:lnTo>
                  <a:lnTo>
                    <a:pt x="971" y="815"/>
                  </a:lnTo>
                  <a:lnTo>
                    <a:pt x="973" y="811"/>
                  </a:lnTo>
                  <a:lnTo>
                    <a:pt x="973" y="810"/>
                  </a:lnTo>
                  <a:lnTo>
                    <a:pt x="1151" y="278"/>
                  </a:lnTo>
                  <a:lnTo>
                    <a:pt x="831" y="278"/>
                  </a:lnTo>
                  <a:lnTo>
                    <a:pt x="831" y="1249"/>
                  </a:lnTo>
                  <a:lnTo>
                    <a:pt x="1178" y="1249"/>
                  </a:lnTo>
                  <a:lnTo>
                    <a:pt x="1196" y="1251"/>
                  </a:lnTo>
                  <a:lnTo>
                    <a:pt x="1212" y="1258"/>
                  </a:lnTo>
                  <a:lnTo>
                    <a:pt x="1226" y="1269"/>
                  </a:lnTo>
                  <a:lnTo>
                    <a:pt x="1237" y="1284"/>
                  </a:lnTo>
                  <a:lnTo>
                    <a:pt x="1244" y="1300"/>
                  </a:lnTo>
                  <a:lnTo>
                    <a:pt x="1246" y="1318"/>
                  </a:lnTo>
                  <a:lnTo>
                    <a:pt x="1244" y="1337"/>
                  </a:lnTo>
                  <a:lnTo>
                    <a:pt x="1237" y="1353"/>
                  </a:lnTo>
                  <a:lnTo>
                    <a:pt x="1226" y="1367"/>
                  </a:lnTo>
                  <a:lnTo>
                    <a:pt x="1212" y="1378"/>
                  </a:lnTo>
                  <a:lnTo>
                    <a:pt x="1196" y="1385"/>
                  </a:lnTo>
                  <a:lnTo>
                    <a:pt x="1178" y="1388"/>
                  </a:lnTo>
                  <a:lnTo>
                    <a:pt x="346" y="1388"/>
                  </a:lnTo>
                  <a:lnTo>
                    <a:pt x="327" y="1385"/>
                  </a:lnTo>
                  <a:lnTo>
                    <a:pt x="311" y="1378"/>
                  </a:lnTo>
                  <a:lnTo>
                    <a:pt x="297" y="1367"/>
                  </a:lnTo>
                  <a:lnTo>
                    <a:pt x="286" y="1353"/>
                  </a:lnTo>
                  <a:lnTo>
                    <a:pt x="279" y="1337"/>
                  </a:lnTo>
                  <a:lnTo>
                    <a:pt x="277" y="1318"/>
                  </a:lnTo>
                  <a:lnTo>
                    <a:pt x="279" y="1300"/>
                  </a:lnTo>
                  <a:lnTo>
                    <a:pt x="286" y="1284"/>
                  </a:lnTo>
                  <a:lnTo>
                    <a:pt x="297" y="1269"/>
                  </a:lnTo>
                  <a:lnTo>
                    <a:pt x="311" y="1258"/>
                  </a:lnTo>
                  <a:lnTo>
                    <a:pt x="327" y="1251"/>
                  </a:lnTo>
                  <a:lnTo>
                    <a:pt x="346" y="1249"/>
                  </a:lnTo>
                  <a:lnTo>
                    <a:pt x="692" y="1249"/>
                  </a:lnTo>
                  <a:lnTo>
                    <a:pt x="692" y="278"/>
                  </a:lnTo>
                  <a:lnTo>
                    <a:pt x="372" y="278"/>
                  </a:lnTo>
                  <a:lnTo>
                    <a:pt x="550" y="810"/>
                  </a:lnTo>
                  <a:lnTo>
                    <a:pt x="551" y="811"/>
                  </a:lnTo>
                  <a:lnTo>
                    <a:pt x="552" y="815"/>
                  </a:lnTo>
                  <a:lnTo>
                    <a:pt x="552" y="818"/>
                  </a:lnTo>
                  <a:lnTo>
                    <a:pt x="553" y="821"/>
                  </a:lnTo>
                  <a:lnTo>
                    <a:pt x="554" y="825"/>
                  </a:lnTo>
                  <a:lnTo>
                    <a:pt x="554" y="827"/>
                  </a:lnTo>
                  <a:lnTo>
                    <a:pt x="554" y="833"/>
                  </a:lnTo>
                  <a:lnTo>
                    <a:pt x="554" y="833"/>
                  </a:lnTo>
                  <a:lnTo>
                    <a:pt x="551" y="874"/>
                  </a:lnTo>
                  <a:lnTo>
                    <a:pt x="542" y="912"/>
                  </a:lnTo>
                  <a:lnTo>
                    <a:pt x="528" y="950"/>
                  </a:lnTo>
                  <a:lnTo>
                    <a:pt x="510" y="984"/>
                  </a:lnTo>
                  <a:lnTo>
                    <a:pt x="485" y="1014"/>
                  </a:lnTo>
                  <a:lnTo>
                    <a:pt x="458" y="1042"/>
                  </a:lnTo>
                  <a:lnTo>
                    <a:pt x="428" y="1066"/>
                  </a:lnTo>
                  <a:lnTo>
                    <a:pt x="394" y="1084"/>
                  </a:lnTo>
                  <a:lnTo>
                    <a:pt x="356" y="1098"/>
                  </a:lnTo>
                  <a:lnTo>
                    <a:pt x="317" y="1107"/>
                  </a:lnTo>
                  <a:lnTo>
                    <a:pt x="277" y="1110"/>
                  </a:lnTo>
                  <a:lnTo>
                    <a:pt x="235" y="1107"/>
                  </a:lnTo>
                  <a:lnTo>
                    <a:pt x="197" y="1098"/>
                  </a:lnTo>
                  <a:lnTo>
                    <a:pt x="160" y="1084"/>
                  </a:lnTo>
                  <a:lnTo>
                    <a:pt x="126" y="1066"/>
                  </a:lnTo>
                  <a:lnTo>
                    <a:pt x="95" y="1042"/>
                  </a:lnTo>
                  <a:lnTo>
                    <a:pt x="68" y="1014"/>
                  </a:lnTo>
                  <a:lnTo>
                    <a:pt x="44" y="984"/>
                  </a:lnTo>
                  <a:lnTo>
                    <a:pt x="26" y="950"/>
                  </a:lnTo>
                  <a:lnTo>
                    <a:pt x="12" y="912"/>
                  </a:lnTo>
                  <a:lnTo>
                    <a:pt x="3" y="874"/>
                  </a:lnTo>
                  <a:lnTo>
                    <a:pt x="0" y="833"/>
                  </a:lnTo>
                  <a:lnTo>
                    <a:pt x="0" y="833"/>
                  </a:lnTo>
                  <a:lnTo>
                    <a:pt x="0" y="827"/>
                  </a:lnTo>
                  <a:lnTo>
                    <a:pt x="0" y="825"/>
                  </a:lnTo>
                  <a:lnTo>
                    <a:pt x="1" y="821"/>
                  </a:lnTo>
                  <a:lnTo>
                    <a:pt x="2" y="818"/>
                  </a:lnTo>
                  <a:lnTo>
                    <a:pt x="2" y="815"/>
                  </a:lnTo>
                  <a:lnTo>
                    <a:pt x="3" y="811"/>
                  </a:lnTo>
                  <a:lnTo>
                    <a:pt x="4" y="810"/>
                  </a:lnTo>
                  <a:lnTo>
                    <a:pt x="210" y="188"/>
                  </a:lnTo>
                  <a:lnTo>
                    <a:pt x="210" y="188"/>
                  </a:lnTo>
                  <a:lnTo>
                    <a:pt x="211" y="187"/>
                  </a:lnTo>
                  <a:lnTo>
                    <a:pt x="211" y="185"/>
                  </a:lnTo>
                  <a:lnTo>
                    <a:pt x="212" y="183"/>
                  </a:lnTo>
                  <a:lnTo>
                    <a:pt x="213" y="181"/>
                  </a:lnTo>
                  <a:lnTo>
                    <a:pt x="214" y="179"/>
                  </a:lnTo>
                  <a:lnTo>
                    <a:pt x="215" y="177"/>
                  </a:lnTo>
                  <a:lnTo>
                    <a:pt x="216" y="175"/>
                  </a:lnTo>
                  <a:lnTo>
                    <a:pt x="217" y="173"/>
                  </a:lnTo>
                  <a:lnTo>
                    <a:pt x="218" y="171"/>
                  </a:lnTo>
                  <a:lnTo>
                    <a:pt x="220" y="169"/>
                  </a:lnTo>
                  <a:lnTo>
                    <a:pt x="221" y="167"/>
                  </a:lnTo>
                  <a:lnTo>
                    <a:pt x="222" y="165"/>
                  </a:lnTo>
                  <a:lnTo>
                    <a:pt x="224" y="163"/>
                  </a:lnTo>
                  <a:lnTo>
                    <a:pt x="225" y="161"/>
                  </a:lnTo>
                  <a:lnTo>
                    <a:pt x="227" y="159"/>
                  </a:lnTo>
                  <a:lnTo>
                    <a:pt x="228" y="158"/>
                  </a:lnTo>
                  <a:lnTo>
                    <a:pt x="230" y="157"/>
                  </a:lnTo>
                  <a:lnTo>
                    <a:pt x="232" y="155"/>
                  </a:lnTo>
                  <a:lnTo>
                    <a:pt x="233" y="154"/>
                  </a:lnTo>
                  <a:lnTo>
                    <a:pt x="235" y="152"/>
                  </a:lnTo>
                  <a:lnTo>
                    <a:pt x="237" y="151"/>
                  </a:lnTo>
                  <a:lnTo>
                    <a:pt x="239" y="150"/>
                  </a:lnTo>
                  <a:lnTo>
                    <a:pt x="242" y="147"/>
                  </a:lnTo>
                  <a:lnTo>
                    <a:pt x="244" y="146"/>
                  </a:lnTo>
                  <a:lnTo>
                    <a:pt x="247" y="145"/>
                  </a:lnTo>
                  <a:lnTo>
                    <a:pt x="248" y="145"/>
                  </a:lnTo>
                  <a:lnTo>
                    <a:pt x="251" y="144"/>
                  </a:lnTo>
                  <a:lnTo>
                    <a:pt x="254" y="143"/>
                  </a:lnTo>
                  <a:lnTo>
                    <a:pt x="255" y="142"/>
                  </a:lnTo>
                  <a:lnTo>
                    <a:pt x="256" y="142"/>
                  </a:lnTo>
                  <a:lnTo>
                    <a:pt x="258" y="141"/>
                  </a:lnTo>
                  <a:lnTo>
                    <a:pt x="261" y="141"/>
                  </a:lnTo>
                  <a:lnTo>
                    <a:pt x="262" y="140"/>
                  </a:lnTo>
                  <a:lnTo>
                    <a:pt x="264" y="140"/>
                  </a:lnTo>
                  <a:lnTo>
                    <a:pt x="267" y="139"/>
                  </a:lnTo>
                  <a:lnTo>
                    <a:pt x="269" y="139"/>
                  </a:lnTo>
                  <a:lnTo>
                    <a:pt x="270" y="139"/>
                  </a:lnTo>
                  <a:lnTo>
                    <a:pt x="274" y="139"/>
                  </a:lnTo>
                  <a:lnTo>
                    <a:pt x="277" y="139"/>
                  </a:lnTo>
                  <a:lnTo>
                    <a:pt x="277" y="139"/>
                  </a:lnTo>
                  <a:lnTo>
                    <a:pt x="692" y="139"/>
                  </a:lnTo>
                  <a:lnTo>
                    <a:pt x="692" y="70"/>
                  </a:lnTo>
                  <a:lnTo>
                    <a:pt x="695" y="51"/>
                  </a:lnTo>
                  <a:lnTo>
                    <a:pt x="702" y="34"/>
                  </a:lnTo>
                  <a:lnTo>
                    <a:pt x="713" y="20"/>
                  </a:lnTo>
                  <a:lnTo>
                    <a:pt x="726" y="10"/>
                  </a:lnTo>
                  <a:lnTo>
                    <a:pt x="743" y="3"/>
                  </a:lnTo>
                  <a:lnTo>
                    <a:pt x="7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64" name="Freeform 138"/>
          <p:cNvSpPr>
            <a:spLocks noEditPoints="1"/>
          </p:cNvSpPr>
          <p:nvPr/>
        </p:nvSpPr>
        <p:spPr bwMode="auto">
          <a:xfrm>
            <a:off x="8414112" y="2455404"/>
            <a:ext cx="573088" cy="587375"/>
          </a:xfrm>
          <a:custGeom>
            <a:avLst/>
            <a:gdLst>
              <a:gd name="T0" fmla="*/ 1688 w 3254"/>
              <a:gd name="T1" fmla="*/ 2906 h 3330"/>
              <a:gd name="T2" fmla="*/ 1398 w 3254"/>
              <a:gd name="T3" fmla="*/ 2614 h 3330"/>
              <a:gd name="T4" fmla="*/ 1795 w 3254"/>
              <a:gd name="T5" fmla="*/ 2574 h 3330"/>
              <a:gd name="T6" fmla="*/ 1795 w 3254"/>
              <a:gd name="T7" fmla="*/ 2482 h 3330"/>
              <a:gd name="T8" fmla="*/ 516 w 3254"/>
              <a:gd name="T9" fmla="*/ 2571 h 3330"/>
              <a:gd name="T10" fmla="*/ 243 w 3254"/>
              <a:gd name="T11" fmla="*/ 2676 h 3330"/>
              <a:gd name="T12" fmla="*/ 139 w 3254"/>
              <a:gd name="T13" fmla="*/ 3192 h 3330"/>
              <a:gd name="T14" fmla="*/ 895 w 3254"/>
              <a:gd name="T15" fmla="*/ 2582 h 3330"/>
              <a:gd name="T16" fmla="*/ 2909 w 3254"/>
              <a:gd name="T17" fmla="*/ 2250 h 3330"/>
              <a:gd name="T18" fmla="*/ 1821 w 3254"/>
              <a:gd name="T19" fmla="*/ 2951 h 3330"/>
              <a:gd name="T20" fmla="*/ 2168 w 3254"/>
              <a:gd name="T21" fmla="*/ 2500 h 3330"/>
              <a:gd name="T22" fmla="*/ 1035 w 3254"/>
              <a:gd name="T23" fmla="*/ 2524 h 3330"/>
              <a:gd name="T24" fmla="*/ 2423 w 3254"/>
              <a:gd name="T25" fmla="*/ 3192 h 3330"/>
              <a:gd name="T26" fmla="*/ 2772 w 3254"/>
              <a:gd name="T27" fmla="*/ 2449 h 3330"/>
              <a:gd name="T28" fmla="*/ 1282 w 3254"/>
              <a:gd name="T29" fmla="*/ 2255 h 3330"/>
              <a:gd name="T30" fmla="*/ 1882 w 3254"/>
              <a:gd name="T31" fmla="*/ 2261 h 3330"/>
              <a:gd name="T32" fmla="*/ 1879 w 3254"/>
              <a:gd name="T33" fmla="*/ 840 h 3330"/>
              <a:gd name="T34" fmla="*/ 1394 w 3254"/>
              <a:gd name="T35" fmla="*/ 1057 h 3330"/>
              <a:gd name="T36" fmla="*/ 877 w 3254"/>
              <a:gd name="T37" fmla="*/ 1141 h 3330"/>
              <a:gd name="T38" fmla="*/ 907 w 3254"/>
              <a:gd name="T39" fmla="*/ 1596 h 3330"/>
              <a:gd name="T40" fmla="*/ 1269 w 3254"/>
              <a:gd name="T41" fmla="*/ 2076 h 3330"/>
              <a:gd name="T42" fmla="*/ 1587 w 3254"/>
              <a:gd name="T43" fmla="*/ 2223 h 3330"/>
              <a:gd name="T44" fmla="*/ 1905 w 3254"/>
              <a:gd name="T45" fmla="*/ 2076 h 3330"/>
              <a:gd name="T46" fmla="*/ 2267 w 3254"/>
              <a:gd name="T47" fmla="*/ 1596 h 3330"/>
              <a:gd name="T48" fmla="*/ 2310 w 3254"/>
              <a:gd name="T49" fmla="*/ 1167 h 3330"/>
              <a:gd name="T50" fmla="*/ 2200 w 3254"/>
              <a:gd name="T51" fmla="*/ 939 h 3330"/>
              <a:gd name="T52" fmla="*/ 1982 w 3254"/>
              <a:gd name="T53" fmla="*/ 824 h 3330"/>
              <a:gd name="T54" fmla="*/ 2219 w 3254"/>
              <a:gd name="T55" fmla="*/ 764 h 3330"/>
              <a:gd name="T56" fmla="*/ 2325 w 3254"/>
              <a:gd name="T57" fmla="*/ 742 h 3330"/>
              <a:gd name="T58" fmla="*/ 1231 w 3254"/>
              <a:gd name="T59" fmla="*/ 202 h 3330"/>
              <a:gd name="T60" fmla="*/ 879 w 3254"/>
              <a:gd name="T61" fmla="*/ 503 h 3330"/>
              <a:gd name="T62" fmla="*/ 769 w 3254"/>
              <a:gd name="T63" fmla="*/ 916 h 3330"/>
              <a:gd name="T64" fmla="*/ 1046 w 3254"/>
              <a:gd name="T65" fmla="*/ 993 h 3330"/>
              <a:gd name="T66" fmla="*/ 1642 w 3254"/>
              <a:gd name="T67" fmla="*/ 793 h 3330"/>
              <a:gd name="T68" fmla="*/ 2017 w 3254"/>
              <a:gd name="T69" fmla="*/ 687 h 3330"/>
              <a:gd name="T70" fmla="*/ 2212 w 3254"/>
              <a:gd name="T71" fmla="*/ 483 h 3330"/>
              <a:gd name="T72" fmla="*/ 1932 w 3254"/>
              <a:gd name="T73" fmla="*/ 218 h 3330"/>
              <a:gd name="T74" fmla="*/ 1559 w 3254"/>
              <a:gd name="T75" fmla="*/ 0 h 3330"/>
              <a:gd name="T76" fmla="*/ 2038 w 3254"/>
              <a:gd name="T77" fmla="*/ 116 h 3330"/>
              <a:gd name="T78" fmla="*/ 2343 w 3254"/>
              <a:gd name="T79" fmla="*/ 432 h 3330"/>
              <a:gd name="T80" fmla="*/ 2476 w 3254"/>
              <a:gd name="T81" fmla="*/ 783 h 3330"/>
              <a:gd name="T82" fmla="*/ 2495 w 3254"/>
              <a:gd name="T83" fmla="*/ 1144 h 3330"/>
              <a:gd name="T84" fmla="*/ 2468 w 3254"/>
              <a:gd name="T85" fmla="*/ 1396 h 3330"/>
              <a:gd name="T86" fmla="*/ 2231 w 3254"/>
              <a:gd name="T87" fmla="*/ 1934 h 3330"/>
              <a:gd name="T88" fmla="*/ 2335 w 3254"/>
              <a:gd name="T89" fmla="*/ 2014 h 3330"/>
              <a:gd name="T90" fmla="*/ 3252 w 3254"/>
              <a:gd name="T91" fmla="*/ 2413 h 3330"/>
              <a:gd name="T92" fmla="*/ 3185 w 3254"/>
              <a:gd name="T93" fmla="*/ 3330 h 3330"/>
              <a:gd name="T94" fmla="*/ 86 w 3254"/>
              <a:gd name="T95" fmla="*/ 2635 h 3330"/>
              <a:gd name="T96" fmla="*/ 365 w 3254"/>
              <a:gd name="T97" fmla="*/ 2482 h 3330"/>
              <a:gd name="T98" fmla="*/ 580 w 3254"/>
              <a:gd name="T99" fmla="*/ 2390 h 3330"/>
              <a:gd name="T100" fmla="*/ 826 w 3254"/>
              <a:gd name="T101" fmla="*/ 1748 h 3330"/>
              <a:gd name="T102" fmla="*/ 696 w 3254"/>
              <a:gd name="T103" fmla="*/ 1188 h 3330"/>
              <a:gd name="T104" fmla="*/ 624 w 3254"/>
              <a:gd name="T105" fmla="*/ 1114 h 3330"/>
              <a:gd name="T106" fmla="*/ 630 w 3254"/>
              <a:gd name="T107" fmla="*/ 908 h 3330"/>
              <a:gd name="T108" fmla="*/ 716 w 3254"/>
              <a:gd name="T109" fmla="*/ 528 h 3330"/>
              <a:gd name="T110" fmla="*/ 971 w 3254"/>
              <a:gd name="T111" fmla="*/ 185 h 3330"/>
              <a:gd name="T112" fmla="*/ 1497 w 3254"/>
              <a:gd name="T113" fmla="*/ 2 h 3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54" h="3330">
                <a:moveTo>
                  <a:pt x="2285" y="2771"/>
                </a:moveTo>
                <a:lnTo>
                  <a:pt x="1778" y="3192"/>
                </a:lnTo>
                <a:lnTo>
                  <a:pt x="2285" y="3192"/>
                </a:lnTo>
                <a:lnTo>
                  <a:pt x="2285" y="2771"/>
                </a:lnTo>
                <a:close/>
                <a:moveTo>
                  <a:pt x="1571" y="2637"/>
                </a:moveTo>
                <a:lnTo>
                  <a:pt x="1497" y="2906"/>
                </a:lnTo>
                <a:lnTo>
                  <a:pt x="1592" y="3099"/>
                </a:lnTo>
                <a:lnTo>
                  <a:pt x="1688" y="2906"/>
                </a:lnTo>
                <a:lnTo>
                  <a:pt x="1614" y="2637"/>
                </a:lnTo>
                <a:lnTo>
                  <a:pt x="1571" y="2637"/>
                </a:lnTo>
                <a:close/>
                <a:moveTo>
                  <a:pt x="1380" y="2487"/>
                </a:moveTo>
                <a:lnTo>
                  <a:pt x="1308" y="2527"/>
                </a:lnTo>
                <a:lnTo>
                  <a:pt x="1405" y="2721"/>
                </a:lnTo>
                <a:lnTo>
                  <a:pt x="1428" y="2633"/>
                </a:lnTo>
                <a:lnTo>
                  <a:pt x="1412" y="2626"/>
                </a:lnTo>
                <a:lnTo>
                  <a:pt x="1398" y="2614"/>
                </a:lnTo>
                <a:lnTo>
                  <a:pt x="1387" y="2598"/>
                </a:lnTo>
                <a:lnTo>
                  <a:pt x="1381" y="2581"/>
                </a:lnTo>
                <a:lnTo>
                  <a:pt x="1380" y="2574"/>
                </a:lnTo>
                <a:lnTo>
                  <a:pt x="1380" y="2567"/>
                </a:lnTo>
                <a:lnTo>
                  <a:pt x="1380" y="2487"/>
                </a:lnTo>
                <a:close/>
                <a:moveTo>
                  <a:pt x="1795" y="2482"/>
                </a:moveTo>
                <a:lnTo>
                  <a:pt x="1795" y="2567"/>
                </a:lnTo>
                <a:lnTo>
                  <a:pt x="1795" y="2574"/>
                </a:lnTo>
                <a:lnTo>
                  <a:pt x="1794" y="2581"/>
                </a:lnTo>
                <a:lnTo>
                  <a:pt x="1789" y="2596"/>
                </a:lnTo>
                <a:lnTo>
                  <a:pt x="1781" y="2610"/>
                </a:lnTo>
                <a:lnTo>
                  <a:pt x="1769" y="2621"/>
                </a:lnTo>
                <a:lnTo>
                  <a:pt x="1756" y="2630"/>
                </a:lnTo>
                <a:lnTo>
                  <a:pt x="1781" y="2720"/>
                </a:lnTo>
                <a:lnTo>
                  <a:pt x="1876" y="2527"/>
                </a:lnTo>
                <a:lnTo>
                  <a:pt x="1795" y="2482"/>
                </a:lnTo>
                <a:close/>
                <a:moveTo>
                  <a:pt x="749" y="2470"/>
                </a:moveTo>
                <a:lnTo>
                  <a:pt x="708" y="2488"/>
                </a:lnTo>
                <a:lnTo>
                  <a:pt x="668" y="2505"/>
                </a:lnTo>
                <a:lnTo>
                  <a:pt x="629" y="2520"/>
                </a:lnTo>
                <a:lnTo>
                  <a:pt x="600" y="2532"/>
                </a:lnTo>
                <a:lnTo>
                  <a:pt x="569" y="2546"/>
                </a:lnTo>
                <a:lnTo>
                  <a:pt x="544" y="2558"/>
                </a:lnTo>
                <a:lnTo>
                  <a:pt x="516" y="2571"/>
                </a:lnTo>
                <a:lnTo>
                  <a:pt x="484" y="2585"/>
                </a:lnTo>
                <a:lnTo>
                  <a:pt x="449" y="2599"/>
                </a:lnTo>
                <a:lnTo>
                  <a:pt x="409" y="2614"/>
                </a:lnTo>
                <a:lnTo>
                  <a:pt x="363" y="2629"/>
                </a:lnTo>
                <a:lnTo>
                  <a:pt x="311" y="2643"/>
                </a:lnTo>
                <a:lnTo>
                  <a:pt x="303" y="2646"/>
                </a:lnTo>
                <a:lnTo>
                  <a:pt x="272" y="2659"/>
                </a:lnTo>
                <a:lnTo>
                  <a:pt x="243" y="2676"/>
                </a:lnTo>
                <a:lnTo>
                  <a:pt x="217" y="2696"/>
                </a:lnTo>
                <a:lnTo>
                  <a:pt x="194" y="2721"/>
                </a:lnTo>
                <a:lnTo>
                  <a:pt x="175" y="2747"/>
                </a:lnTo>
                <a:lnTo>
                  <a:pt x="159" y="2776"/>
                </a:lnTo>
                <a:lnTo>
                  <a:pt x="148" y="2807"/>
                </a:lnTo>
                <a:lnTo>
                  <a:pt x="141" y="2840"/>
                </a:lnTo>
                <a:lnTo>
                  <a:pt x="139" y="2874"/>
                </a:lnTo>
                <a:lnTo>
                  <a:pt x="139" y="3192"/>
                </a:lnTo>
                <a:lnTo>
                  <a:pt x="1407" y="3192"/>
                </a:lnTo>
                <a:lnTo>
                  <a:pt x="891" y="2764"/>
                </a:lnTo>
                <a:lnTo>
                  <a:pt x="880" y="2753"/>
                </a:lnTo>
                <a:lnTo>
                  <a:pt x="872" y="2740"/>
                </a:lnTo>
                <a:lnTo>
                  <a:pt x="867" y="2726"/>
                </a:lnTo>
                <a:lnTo>
                  <a:pt x="866" y="2709"/>
                </a:lnTo>
                <a:lnTo>
                  <a:pt x="868" y="2694"/>
                </a:lnTo>
                <a:lnTo>
                  <a:pt x="895" y="2582"/>
                </a:lnTo>
                <a:lnTo>
                  <a:pt x="749" y="2470"/>
                </a:lnTo>
                <a:close/>
                <a:moveTo>
                  <a:pt x="1592" y="2371"/>
                </a:moveTo>
                <a:lnTo>
                  <a:pt x="1518" y="2412"/>
                </a:lnTo>
                <a:lnTo>
                  <a:pt x="1518" y="2498"/>
                </a:lnTo>
                <a:lnTo>
                  <a:pt x="1657" y="2498"/>
                </a:lnTo>
                <a:lnTo>
                  <a:pt x="1657" y="2407"/>
                </a:lnTo>
                <a:lnTo>
                  <a:pt x="1592" y="2371"/>
                </a:lnTo>
                <a:close/>
                <a:moveTo>
                  <a:pt x="2909" y="2250"/>
                </a:moveTo>
                <a:lnTo>
                  <a:pt x="2909" y="2361"/>
                </a:lnTo>
                <a:lnTo>
                  <a:pt x="3019" y="2361"/>
                </a:lnTo>
                <a:lnTo>
                  <a:pt x="2941" y="2283"/>
                </a:lnTo>
                <a:lnTo>
                  <a:pt x="2909" y="2250"/>
                </a:lnTo>
                <a:close/>
                <a:moveTo>
                  <a:pt x="2171" y="2241"/>
                </a:moveTo>
                <a:lnTo>
                  <a:pt x="1826" y="2938"/>
                </a:lnTo>
                <a:lnTo>
                  <a:pt x="1824" y="2945"/>
                </a:lnTo>
                <a:lnTo>
                  <a:pt x="1821" y="2951"/>
                </a:lnTo>
                <a:lnTo>
                  <a:pt x="1800" y="2993"/>
                </a:lnTo>
                <a:lnTo>
                  <a:pt x="2171" y="2685"/>
                </a:lnTo>
                <a:lnTo>
                  <a:pt x="2143" y="2571"/>
                </a:lnTo>
                <a:lnTo>
                  <a:pt x="2141" y="2555"/>
                </a:lnTo>
                <a:lnTo>
                  <a:pt x="2143" y="2539"/>
                </a:lnTo>
                <a:lnTo>
                  <a:pt x="2148" y="2524"/>
                </a:lnTo>
                <a:lnTo>
                  <a:pt x="2157" y="2511"/>
                </a:lnTo>
                <a:lnTo>
                  <a:pt x="2168" y="2500"/>
                </a:lnTo>
                <a:lnTo>
                  <a:pt x="2285" y="2410"/>
                </a:lnTo>
                <a:lnTo>
                  <a:pt x="2285" y="2353"/>
                </a:lnTo>
                <a:lnTo>
                  <a:pt x="2171" y="2241"/>
                </a:lnTo>
                <a:close/>
                <a:moveTo>
                  <a:pt x="1012" y="2241"/>
                </a:moveTo>
                <a:lnTo>
                  <a:pt x="867" y="2385"/>
                </a:lnTo>
                <a:lnTo>
                  <a:pt x="1015" y="2500"/>
                </a:lnTo>
                <a:lnTo>
                  <a:pt x="1027" y="2511"/>
                </a:lnTo>
                <a:lnTo>
                  <a:pt x="1035" y="2524"/>
                </a:lnTo>
                <a:lnTo>
                  <a:pt x="1040" y="2539"/>
                </a:lnTo>
                <a:lnTo>
                  <a:pt x="1042" y="2555"/>
                </a:lnTo>
                <a:lnTo>
                  <a:pt x="1040" y="2571"/>
                </a:lnTo>
                <a:lnTo>
                  <a:pt x="1013" y="2685"/>
                </a:lnTo>
                <a:lnTo>
                  <a:pt x="1386" y="2993"/>
                </a:lnTo>
                <a:lnTo>
                  <a:pt x="1012" y="2241"/>
                </a:lnTo>
                <a:close/>
                <a:moveTo>
                  <a:pt x="2423" y="2150"/>
                </a:moveTo>
                <a:lnTo>
                  <a:pt x="2423" y="3192"/>
                </a:lnTo>
                <a:lnTo>
                  <a:pt x="3116" y="3192"/>
                </a:lnTo>
                <a:lnTo>
                  <a:pt x="3116" y="2501"/>
                </a:lnTo>
                <a:lnTo>
                  <a:pt x="2839" y="2501"/>
                </a:lnTo>
                <a:lnTo>
                  <a:pt x="2820" y="2499"/>
                </a:lnTo>
                <a:lnTo>
                  <a:pt x="2804" y="2491"/>
                </a:lnTo>
                <a:lnTo>
                  <a:pt x="2790" y="2480"/>
                </a:lnTo>
                <a:lnTo>
                  <a:pt x="2779" y="2466"/>
                </a:lnTo>
                <a:lnTo>
                  <a:pt x="2772" y="2449"/>
                </a:lnTo>
                <a:lnTo>
                  <a:pt x="2770" y="2431"/>
                </a:lnTo>
                <a:lnTo>
                  <a:pt x="2770" y="2150"/>
                </a:lnTo>
                <a:lnTo>
                  <a:pt x="2423" y="2150"/>
                </a:lnTo>
                <a:close/>
                <a:moveTo>
                  <a:pt x="1105" y="2116"/>
                </a:moveTo>
                <a:lnTo>
                  <a:pt x="1247" y="2403"/>
                </a:lnTo>
                <a:lnTo>
                  <a:pt x="1401" y="2318"/>
                </a:lnTo>
                <a:lnTo>
                  <a:pt x="1341" y="2290"/>
                </a:lnTo>
                <a:lnTo>
                  <a:pt x="1282" y="2255"/>
                </a:lnTo>
                <a:lnTo>
                  <a:pt x="1223" y="2215"/>
                </a:lnTo>
                <a:lnTo>
                  <a:pt x="1163" y="2168"/>
                </a:lnTo>
                <a:lnTo>
                  <a:pt x="1105" y="2116"/>
                </a:lnTo>
                <a:close/>
                <a:moveTo>
                  <a:pt x="2088" y="2100"/>
                </a:moveTo>
                <a:lnTo>
                  <a:pt x="2037" y="2146"/>
                </a:lnTo>
                <a:lnTo>
                  <a:pt x="1986" y="2189"/>
                </a:lnTo>
                <a:lnTo>
                  <a:pt x="1935" y="2227"/>
                </a:lnTo>
                <a:lnTo>
                  <a:pt x="1882" y="2261"/>
                </a:lnTo>
                <a:lnTo>
                  <a:pt x="1831" y="2291"/>
                </a:lnTo>
                <a:lnTo>
                  <a:pt x="1780" y="2316"/>
                </a:lnTo>
                <a:lnTo>
                  <a:pt x="1938" y="2402"/>
                </a:lnTo>
                <a:lnTo>
                  <a:pt x="2088" y="2100"/>
                </a:lnTo>
                <a:close/>
                <a:moveTo>
                  <a:pt x="1982" y="824"/>
                </a:moveTo>
                <a:lnTo>
                  <a:pt x="1950" y="826"/>
                </a:lnTo>
                <a:lnTo>
                  <a:pt x="1916" y="831"/>
                </a:lnTo>
                <a:lnTo>
                  <a:pt x="1879" y="840"/>
                </a:lnTo>
                <a:lnTo>
                  <a:pt x="1841" y="853"/>
                </a:lnTo>
                <a:lnTo>
                  <a:pt x="1800" y="869"/>
                </a:lnTo>
                <a:lnTo>
                  <a:pt x="1756" y="889"/>
                </a:lnTo>
                <a:lnTo>
                  <a:pt x="1710" y="913"/>
                </a:lnTo>
                <a:lnTo>
                  <a:pt x="1628" y="958"/>
                </a:lnTo>
                <a:lnTo>
                  <a:pt x="1549" y="996"/>
                </a:lnTo>
                <a:lnTo>
                  <a:pt x="1470" y="1028"/>
                </a:lnTo>
                <a:lnTo>
                  <a:pt x="1394" y="1057"/>
                </a:lnTo>
                <a:lnTo>
                  <a:pt x="1319" y="1079"/>
                </a:lnTo>
                <a:lnTo>
                  <a:pt x="1247" y="1098"/>
                </a:lnTo>
                <a:lnTo>
                  <a:pt x="1177" y="1113"/>
                </a:lnTo>
                <a:lnTo>
                  <a:pt x="1110" y="1124"/>
                </a:lnTo>
                <a:lnTo>
                  <a:pt x="1046" y="1132"/>
                </a:lnTo>
                <a:lnTo>
                  <a:pt x="986" y="1138"/>
                </a:lnTo>
                <a:lnTo>
                  <a:pt x="930" y="1141"/>
                </a:lnTo>
                <a:lnTo>
                  <a:pt x="877" y="1141"/>
                </a:lnTo>
                <a:lnTo>
                  <a:pt x="838" y="1141"/>
                </a:lnTo>
                <a:lnTo>
                  <a:pt x="834" y="1193"/>
                </a:lnTo>
                <a:lnTo>
                  <a:pt x="833" y="1245"/>
                </a:lnTo>
                <a:lnTo>
                  <a:pt x="836" y="1315"/>
                </a:lnTo>
                <a:lnTo>
                  <a:pt x="845" y="1384"/>
                </a:lnTo>
                <a:lnTo>
                  <a:pt x="860" y="1455"/>
                </a:lnTo>
                <a:lnTo>
                  <a:pt x="881" y="1526"/>
                </a:lnTo>
                <a:lnTo>
                  <a:pt x="907" y="1596"/>
                </a:lnTo>
                <a:lnTo>
                  <a:pt x="940" y="1666"/>
                </a:lnTo>
                <a:lnTo>
                  <a:pt x="976" y="1735"/>
                </a:lnTo>
                <a:lnTo>
                  <a:pt x="1018" y="1801"/>
                </a:lnTo>
                <a:lnTo>
                  <a:pt x="1066" y="1867"/>
                </a:lnTo>
                <a:lnTo>
                  <a:pt x="1118" y="1930"/>
                </a:lnTo>
                <a:lnTo>
                  <a:pt x="1166" y="1983"/>
                </a:lnTo>
                <a:lnTo>
                  <a:pt x="1217" y="2031"/>
                </a:lnTo>
                <a:lnTo>
                  <a:pt x="1269" y="2076"/>
                </a:lnTo>
                <a:lnTo>
                  <a:pt x="1322" y="2115"/>
                </a:lnTo>
                <a:lnTo>
                  <a:pt x="1375" y="2149"/>
                </a:lnTo>
                <a:lnTo>
                  <a:pt x="1415" y="2172"/>
                </a:lnTo>
                <a:lnTo>
                  <a:pt x="1453" y="2190"/>
                </a:lnTo>
                <a:lnTo>
                  <a:pt x="1490" y="2204"/>
                </a:lnTo>
                <a:lnTo>
                  <a:pt x="1525" y="2215"/>
                </a:lnTo>
                <a:lnTo>
                  <a:pt x="1557" y="2221"/>
                </a:lnTo>
                <a:lnTo>
                  <a:pt x="1587" y="2223"/>
                </a:lnTo>
                <a:lnTo>
                  <a:pt x="1617" y="2221"/>
                </a:lnTo>
                <a:lnTo>
                  <a:pt x="1651" y="2215"/>
                </a:lnTo>
                <a:lnTo>
                  <a:pt x="1685" y="2204"/>
                </a:lnTo>
                <a:lnTo>
                  <a:pt x="1722" y="2190"/>
                </a:lnTo>
                <a:lnTo>
                  <a:pt x="1760" y="2172"/>
                </a:lnTo>
                <a:lnTo>
                  <a:pt x="1800" y="2149"/>
                </a:lnTo>
                <a:lnTo>
                  <a:pt x="1853" y="2115"/>
                </a:lnTo>
                <a:lnTo>
                  <a:pt x="1905" y="2076"/>
                </a:lnTo>
                <a:lnTo>
                  <a:pt x="1958" y="2031"/>
                </a:lnTo>
                <a:lnTo>
                  <a:pt x="2008" y="1983"/>
                </a:lnTo>
                <a:lnTo>
                  <a:pt x="2058" y="1930"/>
                </a:lnTo>
                <a:lnTo>
                  <a:pt x="2109" y="1867"/>
                </a:lnTo>
                <a:lnTo>
                  <a:pt x="2156" y="1801"/>
                </a:lnTo>
                <a:lnTo>
                  <a:pt x="2199" y="1735"/>
                </a:lnTo>
                <a:lnTo>
                  <a:pt x="2236" y="1666"/>
                </a:lnTo>
                <a:lnTo>
                  <a:pt x="2267" y="1596"/>
                </a:lnTo>
                <a:lnTo>
                  <a:pt x="2293" y="1526"/>
                </a:lnTo>
                <a:lnTo>
                  <a:pt x="2314" y="1455"/>
                </a:lnTo>
                <a:lnTo>
                  <a:pt x="2329" y="1384"/>
                </a:lnTo>
                <a:lnTo>
                  <a:pt x="2339" y="1315"/>
                </a:lnTo>
                <a:lnTo>
                  <a:pt x="2342" y="1245"/>
                </a:lnTo>
                <a:lnTo>
                  <a:pt x="2341" y="1207"/>
                </a:lnTo>
                <a:lnTo>
                  <a:pt x="2325" y="1189"/>
                </a:lnTo>
                <a:lnTo>
                  <a:pt x="2310" y="1167"/>
                </a:lnTo>
                <a:lnTo>
                  <a:pt x="2296" y="1139"/>
                </a:lnTo>
                <a:lnTo>
                  <a:pt x="2283" y="1107"/>
                </a:lnTo>
                <a:lnTo>
                  <a:pt x="2272" y="1079"/>
                </a:lnTo>
                <a:lnTo>
                  <a:pt x="2261" y="1049"/>
                </a:lnTo>
                <a:lnTo>
                  <a:pt x="2248" y="1021"/>
                </a:lnTo>
                <a:lnTo>
                  <a:pt x="2233" y="993"/>
                </a:lnTo>
                <a:lnTo>
                  <a:pt x="2218" y="966"/>
                </a:lnTo>
                <a:lnTo>
                  <a:pt x="2200" y="939"/>
                </a:lnTo>
                <a:lnTo>
                  <a:pt x="2180" y="916"/>
                </a:lnTo>
                <a:lnTo>
                  <a:pt x="2159" y="894"/>
                </a:lnTo>
                <a:lnTo>
                  <a:pt x="2135" y="874"/>
                </a:lnTo>
                <a:lnTo>
                  <a:pt x="2110" y="858"/>
                </a:lnTo>
                <a:lnTo>
                  <a:pt x="2082" y="844"/>
                </a:lnTo>
                <a:lnTo>
                  <a:pt x="2051" y="834"/>
                </a:lnTo>
                <a:lnTo>
                  <a:pt x="2018" y="827"/>
                </a:lnTo>
                <a:lnTo>
                  <a:pt x="1982" y="824"/>
                </a:lnTo>
                <a:close/>
                <a:moveTo>
                  <a:pt x="2277" y="606"/>
                </a:moveTo>
                <a:lnTo>
                  <a:pt x="2261" y="620"/>
                </a:lnTo>
                <a:lnTo>
                  <a:pt x="2245" y="637"/>
                </a:lnTo>
                <a:lnTo>
                  <a:pt x="2229" y="657"/>
                </a:lnTo>
                <a:lnTo>
                  <a:pt x="2213" y="680"/>
                </a:lnTo>
                <a:lnTo>
                  <a:pt x="2198" y="707"/>
                </a:lnTo>
                <a:lnTo>
                  <a:pt x="2182" y="740"/>
                </a:lnTo>
                <a:lnTo>
                  <a:pt x="2219" y="764"/>
                </a:lnTo>
                <a:lnTo>
                  <a:pt x="2253" y="791"/>
                </a:lnTo>
                <a:lnTo>
                  <a:pt x="2284" y="823"/>
                </a:lnTo>
                <a:lnTo>
                  <a:pt x="2310" y="857"/>
                </a:lnTo>
                <a:lnTo>
                  <a:pt x="2335" y="893"/>
                </a:lnTo>
                <a:lnTo>
                  <a:pt x="2359" y="932"/>
                </a:lnTo>
                <a:lnTo>
                  <a:pt x="2354" y="887"/>
                </a:lnTo>
                <a:lnTo>
                  <a:pt x="2342" y="813"/>
                </a:lnTo>
                <a:lnTo>
                  <a:pt x="2325" y="742"/>
                </a:lnTo>
                <a:lnTo>
                  <a:pt x="2303" y="673"/>
                </a:lnTo>
                <a:lnTo>
                  <a:pt x="2277" y="606"/>
                </a:lnTo>
                <a:close/>
                <a:moveTo>
                  <a:pt x="1559" y="139"/>
                </a:moveTo>
                <a:lnTo>
                  <a:pt x="1491" y="141"/>
                </a:lnTo>
                <a:lnTo>
                  <a:pt x="1424" y="149"/>
                </a:lnTo>
                <a:lnTo>
                  <a:pt x="1359" y="161"/>
                </a:lnTo>
                <a:lnTo>
                  <a:pt x="1294" y="180"/>
                </a:lnTo>
                <a:lnTo>
                  <a:pt x="1231" y="202"/>
                </a:lnTo>
                <a:lnTo>
                  <a:pt x="1169" y="229"/>
                </a:lnTo>
                <a:lnTo>
                  <a:pt x="1109" y="262"/>
                </a:lnTo>
                <a:lnTo>
                  <a:pt x="1049" y="300"/>
                </a:lnTo>
                <a:lnTo>
                  <a:pt x="1010" y="330"/>
                </a:lnTo>
                <a:lnTo>
                  <a:pt x="973" y="365"/>
                </a:lnTo>
                <a:lnTo>
                  <a:pt x="939" y="407"/>
                </a:lnTo>
                <a:lnTo>
                  <a:pt x="907" y="452"/>
                </a:lnTo>
                <a:lnTo>
                  <a:pt x="879" y="503"/>
                </a:lnTo>
                <a:lnTo>
                  <a:pt x="857" y="550"/>
                </a:lnTo>
                <a:lnTo>
                  <a:pt x="837" y="600"/>
                </a:lnTo>
                <a:lnTo>
                  <a:pt x="819" y="654"/>
                </a:lnTo>
                <a:lnTo>
                  <a:pt x="804" y="711"/>
                </a:lnTo>
                <a:lnTo>
                  <a:pt x="791" y="771"/>
                </a:lnTo>
                <a:lnTo>
                  <a:pt x="782" y="821"/>
                </a:lnTo>
                <a:lnTo>
                  <a:pt x="774" y="871"/>
                </a:lnTo>
                <a:lnTo>
                  <a:pt x="769" y="916"/>
                </a:lnTo>
                <a:lnTo>
                  <a:pt x="765" y="960"/>
                </a:lnTo>
                <a:lnTo>
                  <a:pt x="763" y="998"/>
                </a:lnTo>
                <a:lnTo>
                  <a:pt x="798" y="1001"/>
                </a:lnTo>
                <a:lnTo>
                  <a:pt x="835" y="1002"/>
                </a:lnTo>
                <a:lnTo>
                  <a:pt x="877" y="1003"/>
                </a:lnTo>
                <a:lnTo>
                  <a:pt x="929" y="1002"/>
                </a:lnTo>
                <a:lnTo>
                  <a:pt x="985" y="999"/>
                </a:lnTo>
                <a:lnTo>
                  <a:pt x="1046" y="993"/>
                </a:lnTo>
                <a:lnTo>
                  <a:pt x="1111" y="984"/>
                </a:lnTo>
                <a:lnTo>
                  <a:pt x="1178" y="971"/>
                </a:lnTo>
                <a:lnTo>
                  <a:pt x="1250" y="955"/>
                </a:lnTo>
                <a:lnTo>
                  <a:pt x="1324" y="932"/>
                </a:lnTo>
                <a:lnTo>
                  <a:pt x="1401" y="906"/>
                </a:lnTo>
                <a:lnTo>
                  <a:pt x="1479" y="875"/>
                </a:lnTo>
                <a:lnTo>
                  <a:pt x="1560" y="838"/>
                </a:lnTo>
                <a:lnTo>
                  <a:pt x="1642" y="793"/>
                </a:lnTo>
                <a:lnTo>
                  <a:pt x="1695" y="765"/>
                </a:lnTo>
                <a:lnTo>
                  <a:pt x="1746" y="741"/>
                </a:lnTo>
                <a:lnTo>
                  <a:pt x="1796" y="720"/>
                </a:lnTo>
                <a:lnTo>
                  <a:pt x="1844" y="705"/>
                </a:lnTo>
                <a:lnTo>
                  <a:pt x="1891" y="695"/>
                </a:lnTo>
                <a:lnTo>
                  <a:pt x="1938" y="688"/>
                </a:lnTo>
                <a:lnTo>
                  <a:pt x="1982" y="686"/>
                </a:lnTo>
                <a:lnTo>
                  <a:pt x="2017" y="687"/>
                </a:lnTo>
                <a:lnTo>
                  <a:pt x="2052" y="692"/>
                </a:lnTo>
                <a:lnTo>
                  <a:pt x="2072" y="648"/>
                </a:lnTo>
                <a:lnTo>
                  <a:pt x="2094" y="609"/>
                </a:lnTo>
                <a:lnTo>
                  <a:pt x="2116" y="575"/>
                </a:lnTo>
                <a:lnTo>
                  <a:pt x="2139" y="547"/>
                </a:lnTo>
                <a:lnTo>
                  <a:pt x="2163" y="522"/>
                </a:lnTo>
                <a:lnTo>
                  <a:pt x="2187" y="501"/>
                </a:lnTo>
                <a:lnTo>
                  <a:pt x="2212" y="483"/>
                </a:lnTo>
                <a:lnTo>
                  <a:pt x="2175" y="431"/>
                </a:lnTo>
                <a:lnTo>
                  <a:pt x="2136" y="380"/>
                </a:lnTo>
                <a:lnTo>
                  <a:pt x="2094" y="333"/>
                </a:lnTo>
                <a:lnTo>
                  <a:pt x="2046" y="288"/>
                </a:lnTo>
                <a:lnTo>
                  <a:pt x="2026" y="271"/>
                </a:lnTo>
                <a:lnTo>
                  <a:pt x="2000" y="254"/>
                </a:lnTo>
                <a:lnTo>
                  <a:pt x="1969" y="236"/>
                </a:lnTo>
                <a:lnTo>
                  <a:pt x="1932" y="218"/>
                </a:lnTo>
                <a:lnTo>
                  <a:pt x="1890" y="200"/>
                </a:lnTo>
                <a:lnTo>
                  <a:pt x="1844" y="184"/>
                </a:lnTo>
                <a:lnTo>
                  <a:pt x="1794" y="170"/>
                </a:lnTo>
                <a:lnTo>
                  <a:pt x="1739" y="156"/>
                </a:lnTo>
                <a:lnTo>
                  <a:pt x="1683" y="147"/>
                </a:lnTo>
                <a:lnTo>
                  <a:pt x="1622" y="141"/>
                </a:lnTo>
                <a:lnTo>
                  <a:pt x="1559" y="139"/>
                </a:lnTo>
                <a:close/>
                <a:moveTo>
                  <a:pt x="1559" y="0"/>
                </a:moveTo>
                <a:lnTo>
                  <a:pt x="1631" y="3"/>
                </a:lnTo>
                <a:lnTo>
                  <a:pt x="1700" y="10"/>
                </a:lnTo>
                <a:lnTo>
                  <a:pt x="1766" y="20"/>
                </a:lnTo>
                <a:lnTo>
                  <a:pt x="1829" y="35"/>
                </a:lnTo>
                <a:lnTo>
                  <a:pt x="1888" y="52"/>
                </a:lnTo>
                <a:lnTo>
                  <a:pt x="1943" y="72"/>
                </a:lnTo>
                <a:lnTo>
                  <a:pt x="1993" y="93"/>
                </a:lnTo>
                <a:lnTo>
                  <a:pt x="2038" y="116"/>
                </a:lnTo>
                <a:lnTo>
                  <a:pt x="2078" y="139"/>
                </a:lnTo>
                <a:lnTo>
                  <a:pt x="2112" y="162"/>
                </a:lnTo>
                <a:lnTo>
                  <a:pt x="2140" y="185"/>
                </a:lnTo>
                <a:lnTo>
                  <a:pt x="2189" y="232"/>
                </a:lnTo>
                <a:lnTo>
                  <a:pt x="2234" y="282"/>
                </a:lnTo>
                <a:lnTo>
                  <a:pt x="2274" y="331"/>
                </a:lnTo>
                <a:lnTo>
                  <a:pt x="2310" y="381"/>
                </a:lnTo>
                <a:lnTo>
                  <a:pt x="2343" y="432"/>
                </a:lnTo>
                <a:lnTo>
                  <a:pt x="2344" y="432"/>
                </a:lnTo>
                <a:lnTo>
                  <a:pt x="2344" y="434"/>
                </a:lnTo>
                <a:lnTo>
                  <a:pt x="2377" y="492"/>
                </a:lnTo>
                <a:lnTo>
                  <a:pt x="2405" y="552"/>
                </a:lnTo>
                <a:lnTo>
                  <a:pt x="2428" y="611"/>
                </a:lnTo>
                <a:lnTo>
                  <a:pt x="2448" y="669"/>
                </a:lnTo>
                <a:lnTo>
                  <a:pt x="2464" y="727"/>
                </a:lnTo>
                <a:lnTo>
                  <a:pt x="2476" y="783"/>
                </a:lnTo>
                <a:lnTo>
                  <a:pt x="2487" y="838"/>
                </a:lnTo>
                <a:lnTo>
                  <a:pt x="2493" y="889"/>
                </a:lnTo>
                <a:lnTo>
                  <a:pt x="2498" y="939"/>
                </a:lnTo>
                <a:lnTo>
                  <a:pt x="2500" y="987"/>
                </a:lnTo>
                <a:lnTo>
                  <a:pt x="2501" y="1032"/>
                </a:lnTo>
                <a:lnTo>
                  <a:pt x="2500" y="1073"/>
                </a:lnTo>
                <a:lnTo>
                  <a:pt x="2498" y="1111"/>
                </a:lnTo>
                <a:lnTo>
                  <a:pt x="2495" y="1144"/>
                </a:lnTo>
                <a:lnTo>
                  <a:pt x="2492" y="1174"/>
                </a:lnTo>
                <a:lnTo>
                  <a:pt x="2489" y="1199"/>
                </a:lnTo>
                <a:lnTo>
                  <a:pt x="2486" y="1219"/>
                </a:lnTo>
                <a:lnTo>
                  <a:pt x="2483" y="1233"/>
                </a:lnTo>
                <a:lnTo>
                  <a:pt x="2481" y="1242"/>
                </a:lnTo>
                <a:lnTo>
                  <a:pt x="2481" y="1245"/>
                </a:lnTo>
                <a:lnTo>
                  <a:pt x="2477" y="1321"/>
                </a:lnTo>
                <a:lnTo>
                  <a:pt x="2468" y="1396"/>
                </a:lnTo>
                <a:lnTo>
                  <a:pt x="2454" y="1468"/>
                </a:lnTo>
                <a:lnTo>
                  <a:pt x="2434" y="1541"/>
                </a:lnTo>
                <a:lnTo>
                  <a:pt x="2410" y="1612"/>
                </a:lnTo>
                <a:lnTo>
                  <a:pt x="2382" y="1680"/>
                </a:lnTo>
                <a:lnTo>
                  <a:pt x="2349" y="1748"/>
                </a:lnTo>
                <a:lnTo>
                  <a:pt x="2313" y="1812"/>
                </a:lnTo>
                <a:lnTo>
                  <a:pt x="2273" y="1875"/>
                </a:lnTo>
                <a:lnTo>
                  <a:pt x="2231" y="1934"/>
                </a:lnTo>
                <a:lnTo>
                  <a:pt x="2233" y="2107"/>
                </a:lnTo>
                <a:lnTo>
                  <a:pt x="2285" y="2158"/>
                </a:lnTo>
                <a:lnTo>
                  <a:pt x="2285" y="2082"/>
                </a:lnTo>
                <a:lnTo>
                  <a:pt x="2287" y="2063"/>
                </a:lnTo>
                <a:lnTo>
                  <a:pt x="2294" y="2046"/>
                </a:lnTo>
                <a:lnTo>
                  <a:pt x="2305" y="2032"/>
                </a:lnTo>
                <a:lnTo>
                  <a:pt x="2319" y="2021"/>
                </a:lnTo>
                <a:lnTo>
                  <a:pt x="2335" y="2014"/>
                </a:lnTo>
                <a:lnTo>
                  <a:pt x="2355" y="2012"/>
                </a:lnTo>
                <a:lnTo>
                  <a:pt x="2839" y="2012"/>
                </a:lnTo>
                <a:lnTo>
                  <a:pt x="2857" y="2014"/>
                </a:lnTo>
                <a:lnTo>
                  <a:pt x="2873" y="2021"/>
                </a:lnTo>
                <a:lnTo>
                  <a:pt x="2888" y="2032"/>
                </a:lnTo>
                <a:lnTo>
                  <a:pt x="3234" y="2382"/>
                </a:lnTo>
                <a:lnTo>
                  <a:pt x="3245" y="2397"/>
                </a:lnTo>
                <a:lnTo>
                  <a:pt x="3252" y="2413"/>
                </a:lnTo>
                <a:lnTo>
                  <a:pt x="3254" y="2431"/>
                </a:lnTo>
                <a:lnTo>
                  <a:pt x="3254" y="3260"/>
                </a:lnTo>
                <a:lnTo>
                  <a:pt x="3252" y="3280"/>
                </a:lnTo>
                <a:lnTo>
                  <a:pt x="3245" y="3296"/>
                </a:lnTo>
                <a:lnTo>
                  <a:pt x="3234" y="3310"/>
                </a:lnTo>
                <a:lnTo>
                  <a:pt x="3220" y="3321"/>
                </a:lnTo>
                <a:lnTo>
                  <a:pt x="3204" y="3328"/>
                </a:lnTo>
                <a:lnTo>
                  <a:pt x="3185" y="3330"/>
                </a:lnTo>
                <a:lnTo>
                  <a:pt x="0" y="3330"/>
                </a:lnTo>
                <a:lnTo>
                  <a:pt x="0" y="2874"/>
                </a:lnTo>
                <a:lnTo>
                  <a:pt x="3" y="2829"/>
                </a:lnTo>
                <a:lnTo>
                  <a:pt x="10" y="2787"/>
                </a:lnTo>
                <a:lnTo>
                  <a:pt x="22" y="2746"/>
                </a:lnTo>
                <a:lnTo>
                  <a:pt x="39" y="2706"/>
                </a:lnTo>
                <a:lnTo>
                  <a:pt x="60" y="2669"/>
                </a:lnTo>
                <a:lnTo>
                  <a:pt x="86" y="2635"/>
                </a:lnTo>
                <a:lnTo>
                  <a:pt x="114" y="2602"/>
                </a:lnTo>
                <a:lnTo>
                  <a:pt x="146" y="2574"/>
                </a:lnTo>
                <a:lnTo>
                  <a:pt x="182" y="2550"/>
                </a:lnTo>
                <a:lnTo>
                  <a:pt x="221" y="2530"/>
                </a:lnTo>
                <a:lnTo>
                  <a:pt x="262" y="2513"/>
                </a:lnTo>
                <a:lnTo>
                  <a:pt x="274" y="2510"/>
                </a:lnTo>
                <a:lnTo>
                  <a:pt x="322" y="2495"/>
                </a:lnTo>
                <a:lnTo>
                  <a:pt x="365" y="2482"/>
                </a:lnTo>
                <a:lnTo>
                  <a:pt x="401" y="2469"/>
                </a:lnTo>
                <a:lnTo>
                  <a:pt x="434" y="2456"/>
                </a:lnTo>
                <a:lnTo>
                  <a:pt x="462" y="2443"/>
                </a:lnTo>
                <a:lnTo>
                  <a:pt x="488" y="2431"/>
                </a:lnTo>
                <a:lnTo>
                  <a:pt x="513" y="2420"/>
                </a:lnTo>
                <a:lnTo>
                  <a:pt x="536" y="2409"/>
                </a:lnTo>
                <a:lnTo>
                  <a:pt x="558" y="2399"/>
                </a:lnTo>
                <a:lnTo>
                  <a:pt x="580" y="2390"/>
                </a:lnTo>
                <a:lnTo>
                  <a:pt x="635" y="2367"/>
                </a:lnTo>
                <a:lnTo>
                  <a:pt x="685" y="2347"/>
                </a:lnTo>
                <a:lnTo>
                  <a:pt x="729" y="2327"/>
                </a:lnTo>
                <a:lnTo>
                  <a:pt x="942" y="2116"/>
                </a:lnTo>
                <a:lnTo>
                  <a:pt x="944" y="1934"/>
                </a:lnTo>
                <a:lnTo>
                  <a:pt x="901" y="1875"/>
                </a:lnTo>
                <a:lnTo>
                  <a:pt x="862" y="1812"/>
                </a:lnTo>
                <a:lnTo>
                  <a:pt x="826" y="1748"/>
                </a:lnTo>
                <a:lnTo>
                  <a:pt x="794" y="1680"/>
                </a:lnTo>
                <a:lnTo>
                  <a:pt x="764" y="1612"/>
                </a:lnTo>
                <a:lnTo>
                  <a:pt x="740" y="1541"/>
                </a:lnTo>
                <a:lnTo>
                  <a:pt x="721" y="1468"/>
                </a:lnTo>
                <a:lnTo>
                  <a:pt x="706" y="1396"/>
                </a:lnTo>
                <a:lnTo>
                  <a:pt x="698" y="1321"/>
                </a:lnTo>
                <a:lnTo>
                  <a:pt x="695" y="1245"/>
                </a:lnTo>
                <a:lnTo>
                  <a:pt x="696" y="1188"/>
                </a:lnTo>
                <a:lnTo>
                  <a:pt x="700" y="1131"/>
                </a:lnTo>
                <a:lnTo>
                  <a:pt x="678" y="1127"/>
                </a:lnTo>
                <a:lnTo>
                  <a:pt x="659" y="1124"/>
                </a:lnTo>
                <a:lnTo>
                  <a:pt x="644" y="1122"/>
                </a:lnTo>
                <a:lnTo>
                  <a:pt x="633" y="1119"/>
                </a:lnTo>
                <a:lnTo>
                  <a:pt x="626" y="1118"/>
                </a:lnTo>
                <a:lnTo>
                  <a:pt x="624" y="1117"/>
                </a:lnTo>
                <a:lnTo>
                  <a:pt x="624" y="1114"/>
                </a:lnTo>
                <a:lnTo>
                  <a:pt x="623" y="1105"/>
                </a:lnTo>
                <a:lnTo>
                  <a:pt x="623" y="1091"/>
                </a:lnTo>
                <a:lnTo>
                  <a:pt x="623" y="1071"/>
                </a:lnTo>
                <a:lnTo>
                  <a:pt x="623" y="1045"/>
                </a:lnTo>
                <a:lnTo>
                  <a:pt x="624" y="1017"/>
                </a:lnTo>
                <a:lnTo>
                  <a:pt x="625" y="984"/>
                </a:lnTo>
                <a:lnTo>
                  <a:pt x="627" y="948"/>
                </a:lnTo>
                <a:lnTo>
                  <a:pt x="630" y="908"/>
                </a:lnTo>
                <a:lnTo>
                  <a:pt x="635" y="866"/>
                </a:lnTo>
                <a:lnTo>
                  <a:pt x="642" y="820"/>
                </a:lnTo>
                <a:lnTo>
                  <a:pt x="649" y="774"/>
                </a:lnTo>
                <a:lnTo>
                  <a:pt x="658" y="727"/>
                </a:lnTo>
                <a:lnTo>
                  <a:pt x="669" y="677"/>
                </a:lnTo>
                <a:lnTo>
                  <a:pt x="683" y="628"/>
                </a:lnTo>
                <a:lnTo>
                  <a:pt x="698" y="577"/>
                </a:lnTo>
                <a:lnTo>
                  <a:pt x="716" y="528"/>
                </a:lnTo>
                <a:lnTo>
                  <a:pt x="737" y="478"/>
                </a:lnTo>
                <a:lnTo>
                  <a:pt x="760" y="431"/>
                </a:lnTo>
                <a:lnTo>
                  <a:pt x="787" y="383"/>
                </a:lnTo>
                <a:lnTo>
                  <a:pt x="817" y="339"/>
                </a:lnTo>
                <a:lnTo>
                  <a:pt x="850" y="296"/>
                </a:lnTo>
                <a:lnTo>
                  <a:pt x="886" y="255"/>
                </a:lnTo>
                <a:lnTo>
                  <a:pt x="927" y="219"/>
                </a:lnTo>
                <a:lnTo>
                  <a:pt x="971" y="185"/>
                </a:lnTo>
                <a:lnTo>
                  <a:pt x="1037" y="142"/>
                </a:lnTo>
                <a:lnTo>
                  <a:pt x="1105" y="107"/>
                </a:lnTo>
                <a:lnTo>
                  <a:pt x="1171" y="77"/>
                </a:lnTo>
                <a:lnTo>
                  <a:pt x="1238" y="51"/>
                </a:lnTo>
                <a:lnTo>
                  <a:pt x="1304" y="32"/>
                </a:lnTo>
                <a:lnTo>
                  <a:pt x="1369" y="18"/>
                </a:lnTo>
                <a:lnTo>
                  <a:pt x="1433" y="8"/>
                </a:lnTo>
                <a:lnTo>
                  <a:pt x="1497" y="2"/>
                </a:lnTo>
                <a:lnTo>
                  <a:pt x="155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5" name="Freeform 143"/>
          <p:cNvSpPr>
            <a:spLocks noEditPoints="1"/>
          </p:cNvSpPr>
          <p:nvPr/>
        </p:nvSpPr>
        <p:spPr bwMode="auto">
          <a:xfrm>
            <a:off x="9364688" y="2455404"/>
            <a:ext cx="542925" cy="587375"/>
          </a:xfrm>
          <a:custGeom>
            <a:avLst/>
            <a:gdLst>
              <a:gd name="T0" fmla="*/ 1867 w 3083"/>
              <a:gd name="T1" fmla="*/ 2769 h 3330"/>
              <a:gd name="T2" fmla="*/ 2056 w 3083"/>
              <a:gd name="T3" fmla="*/ 2918 h 3330"/>
              <a:gd name="T4" fmla="*/ 2430 w 3083"/>
              <a:gd name="T5" fmla="*/ 2856 h 3330"/>
              <a:gd name="T6" fmla="*/ 2184 w 3083"/>
              <a:gd name="T7" fmla="*/ 2742 h 3330"/>
              <a:gd name="T8" fmla="*/ 749 w 3083"/>
              <a:gd name="T9" fmla="*/ 2781 h 3330"/>
              <a:gd name="T10" fmla="*/ 879 w 3083"/>
              <a:gd name="T11" fmla="*/ 2918 h 3330"/>
              <a:gd name="T12" fmla="*/ 1193 w 3083"/>
              <a:gd name="T13" fmla="*/ 2882 h 3330"/>
              <a:gd name="T14" fmla="*/ 1063 w 3083"/>
              <a:gd name="T15" fmla="*/ 2734 h 3330"/>
              <a:gd name="T16" fmla="*/ 2460 w 3083"/>
              <a:gd name="T17" fmla="*/ 1686 h 3330"/>
              <a:gd name="T18" fmla="*/ 2073 w 3083"/>
              <a:gd name="T19" fmla="*/ 2050 h 3330"/>
              <a:gd name="T20" fmla="*/ 2085 w 3083"/>
              <a:gd name="T21" fmla="*/ 2464 h 3330"/>
              <a:gd name="T22" fmla="*/ 2353 w 3083"/>
              <a:gd name="T23" fmla="*/ 2248 h 3330"/>
              <a:gd name="T24" fmla="*/ 2678 w 3083"/>
              <a:gd name="T25" fmla="*/ 1850 h 3330"/>
              <a:gd name="T26" fmla="*/ 2727 w 3083"/>
              <a:gd name="T27" fmla="*/ 1563 h 3330"/>
              <a:gd name="T28" fmla="*/ 274 w 3083"/>
              <a:gd name="T29" fmla="*/ 1644 h 3330"/>
              <a:gd name="T30" fmla="*/ 566 w 3083"/>
              <a:gd name="T31" fmla="*/ 2110 h 3330"/>
              <a:gd name="T32" fmla="*/ 982 w 3083"/>
              <a:gd name="T33" fmla="*/ 2418 h 3330"/>
              <a:gd name="T34" fmla="*/ 1117 w 3083"/>
              <a:gd name="T35" fmla="*/ 2259 h 3330"/>
              <a:gd name="T36" fmla="*/ 800 w 3083"/>
              <a:gd name="T37" fmla="*/ 1851 h 3330"/>
              <a:gd name="T38" fmla="*/ 1521 w 3083"/>
              <a:gd name="T39" fmla="*/ 454 h 3330"/>
              <a:gd name="T40" fmla="*/ 1295 w 3083"/>
              <a:gd name="T41" fmla="*/ 873 h 3330"/>
              <a:gd name="T42" fmla="*/ 1187 w 3083"/>
              <a:gd name="T43" fmla="*/ 1243 h 3330"/>
              <a:gd name="T44" fmla="*/ 1345 w 3083"/>
              <a:gd name="T45" fmla="*/ 1914 h 3330"/>
              <a:gd name="T46" fmla="*/ 1741 w 3083"/>
              <a:gd name="T47" fmla="*/ 1931 h 3330"/>
              <a:gd name="T48" fmla="*/ 1828 w 3083"/>
              <a:gd name="T49" fmla="*/ 1526 h 3330"/>
              <a:gd name="T50" fmla="*/ 1788 w 3083"/>
              <a:gd name="T51" fmla="*/ 873 h 3330"/>
              <a:gd name="T52" fmla="*/ 1562 w 3083"/>
              <a:gd name="T53" fmla="*/ 454 h 3330"/>
              <a:gd name="T54" fmla="*/ 1754 w 3083"/>
              <a:gd name="T55" fmla="*/ 378 h 3330"/>
              <a:gd name="T56" fmla="*/ 1965 w 3083"/>
              <a:gd name="T57" fmla="*/ 806 h 3330"/>
              <a:gd name="T58" fmla="*/ 1984 w 3083"/>
              <a:gd name="T59" fmla="*/ 1473 h 3330"/>
              <a:gd name="T60" fmla="*/ 1930 w 3083"/>
              <a:gd name="T61" fmla="*/ 1851 h 3330"/>
              <a:gd name="T62" fmla="*/ 2164 w 3083"/>
              <a:gd name="T63" fmla="*/ 1706 h 3330"/>
              <a:gd name="T64" fmla="*/ 2459 w 3083"/>
              <a:gd name="T65" fmla="*/ 1519 h 3330"/>
              <a:gd name="T66" fmla="*/ 2785 w 3083"/>
              <a:gd name="T67" fmla="*/ 1425 h 3330"/>
              <a:gd name="T68" fmla="*/ 3072 w 3083"/>
              <a:gd name="T69" fmla="*/ 1397 h 3330"/>
              <a:gd name="T70" fmla="*/ 2850 w 3083"/>
              <a:gd name="T71" fmla="*/ 1896 h 3330"/>
              <a:gd name="T72" fmla="*/ 2678 w 3083"/>
              <a:gd name="T73" fmla="*/ 2199 h 3330"/>
              <a:gd name="T74" fmla="*/ 2258 w 3083"/>
              <a:gd name="T75" fmla="*/ 2530 h 3330"/>
              <a:gd name="T76" fmla="*/ 2387 w 3083"/>
              <a:gd name="T77" fmla="*/ 2616 h 3330"/>
              <a:gd name="T78" fmla="*/ 2695 w 3083"/>
              <a:gd name="T79" fmla="*/ 2782 h 3330"/>
              <a:gd name="T80" fmla="*/ 2548 w 3083"/>
              <a:gd name="T81" fmla="*/ 2957 h 3330"/>
              <a:gd name="T82" fmla="*/ 2246 w 3083"/>
              <a:gd name="T83" fmla="*/ 3081 h 3330"/>
              <a:gd name="T84" fmla="*/ 2041 w 3083"/>
              <a:gd name="T85" fmla="*/ 3094 h 3330"/>
              <a:gd name="T86" fmla="*/ 1590 w 3083"/>
              <a:gd name="T87" fmla="*/ 3310 h 3330"/>
              <a:gd name="T88" fmla="*/ 1200 w 3083"/>
              <a:gd name="T89" fmla="*/ 3050 h 3330"/>
              <a:gd name="T90" fmla="*/ 979 w 3083"/>
              <a:gd name="T91" fmla="*/ 3078 h 3330"/>
              <a:gd name="T92" fmla="*/ 696 w 3083"/>
              <a:gd name="T93" fmla="*/ 3046 h 3330"/>
              <a:gd name="T94" fmla="*/ 388 w 3083"/>
              <a:gd name="T95" fmla="*/ 2880 h 3330"/>
              <a:gd name="T96" fmla="*/ 534 w 3083"/>
              <a:gd name="T97" fmla="*/ 2705 h 3330"/>
              <a:gd name="T98" fmla="*/ 837 w 3083"/>
              <a:gd name="T99" fmla="*/ 2581 h 3330"/>
              <a:gd name="T100" fmla="*/ 598 w 3083"/>
              <a:gd name="T101" fmla="*/ 2391 h 3330"/>
              <a:gd name="T102" fmla="*/ 391 w 3083"/>
              <a:gd name="T103" fmla="*/ 2125 h 3330"/>
              <a:gd name="T104" fmla="*/ 118 w 3083"/>
              <a:gd name="T105" fmla="*/ 1657 h 3330"/>
              <a:gd name="T106" fmla="*/ 20 w 3083"/>
              <a:gd name="T107" fmla="*/ 1309 h 3330"/>
              <a:gd name="T108" fmla="*/ 368 w 3083"/>
              <a:gd name="T109" fmla="*/ 1407 h 3330"/>
              <a:gd name="T110" fmla="*/ 836 w 3083"/>
              <a:gd name="T111" fmla="*/ 1680 h 3330"/>
              <a:gd name="T112" fmla="*/ 1098 w 3083"/>
              <a:gd name="T113" fmla="*/ 1885 h 3330"/>
              <a:gd name="T114" fmla="*/ 1033 w 3083"/>
              <a:gd name="T115" fmla="*/ 1522 h 3330"/>
              <a:gd name="T116" fmla="*/ 1044 w 3083"/>
              <a:gd name="T117" fmla="*/ 1131 h 3330"/>
              <a:gd name="T118" fmla="*/ 1169 w 3083"/>
              <a:gd name="T119" fmla="*/ 739 h 3330"/>
              <a:gd name="T120" fmla="*/ 1480 w 3083"/>
              <a:gd name="T121" fmla="*/ 36 h 3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83" h="3330">
                <a:moveTo>
                  <a:pt x="2152" y="2722"/>
                </a:moveTo>
                <a:lnTo>
                  <a:pt x="2074" y="2742"/>
                </a:lnTo>
                <a:lnTo>
                  <a:pt x="2055" y="2745"/>
                </a:lnTo>
                <a:lnTo>
                  <a:pt x="2037" y="2742"/>
                </a:lnTo>
                <a:lnTo>
                  <a:pt x="2020" y="2734"/>
                </a:lnTo>
                <a:lnTo>
                  <a:pt x="1942" y="2775"/>
                </a:lnTo>
                <a:lnTo>
                  <a:pt x="1925" y="2781"/>
                </a:lnTo>
                <a:lnTo>
                  <a:pt x="1907" y="2783"/>
                </a:lnTo>
                <a:lnTo>
                  <a:pt x="1890" y="2780"/>
                </a:lnTo>
                <a:lnTo>
                  <a:pt x="1874" y="2773"/>
                </a:lnTo>
                <a:lnTo>
                  <a:pt x="1867" y="2769"/>
                </a:lnTo>
                <a:lnTo>
                  <a:pt x="1719" y="2832"/>
                </a:lnTo>
                <a:lnTo>
                  <a:pt x="1867" y="2894"/>
                </a:lnTo>
                <a:lnTo>
                  <a:pt x="1870" y="2891"/>
                </a:lnTo>
                <a:lnTo>
                  <a:pt x="1874" y="2889"/>
                </a:lnTo>
                <a:lnTo>
                  <a:pt x="1890" y="2882"/>
                </a:lnTo>
                <a:lnTo>
                  <a:pt x="1907" y="2879"/>
                </a:lnTo>
                <a:lnTo>
                  <a:pt x="1925" y="2881"/>
                </a:lnTo>
                <a:lnTo>
                  <a:pt x="1942" y="2887"/>
                </a:lnTo>
                <a:lnTo>
                  <a:pt x="2020" y="2928"/>
                </a:lnTo>
                <a:lnTo>
                  <a:pt x="2037" y="2920"/>
                </a:lnTo>
                <a:lnTo>
                  <a:pt x="2056" y="2918"/>
                </a:lnTo>
                <a:lnTo>
                  <a:pt x="2074" y="2920"/>
                </a:lnTo>
                <a:lnTo>
                  <a:pt x="2152" y="2940"/>
                </a:lnTo>
                <a:lnTo>
                  <a:pt x="2166" y="2928"/>
                </a:lnTo>
                <a:lnTo>
                  <a:pt x="2184" y="2920"/>
                </a:lnTo>
                <a:lnTo>
                  <a:pt x="2204" y="2918"/>
                </a:lnTo>
                <a:lnTo>
                  <a:pt x="2288" y="2918"/>
                </a:lnTo>
                <a:lnTo>
                  <a:pt x="2296" y="2905"/>
                </a:lnTo>
                <a:lnTo>
                  <a:pt x="2306" y="2895"/>
                </a:lnTo>
                <a:lnTo>
                  <a:pt x="2319" y="2887"/>
                </a:lnTo>
                <a:lnTo>
                  <a:pt x="2334" y="2881"/>
                </a:lnTo>
                <a:lnTo>
                  <a:pt x="2430" y="2856"/>
                </a:lnTo>
                <a:lnTo>
                  <a:pt x="2434" y="2843"/>
                </a:lnTo>
                <a:lnTo>
                  <a:pt x="2441" y="2832"/>
                </a:lnTo>
                <a:lnTo>
                  <a:pt x="2434" y="2819"/>
                </a:lnTo>
                <a:lnTo>
                  <a:pt x="2430" y="2806"/>
                </a:lnTo>
                <a:lnTo>
                  <a:pt x="2334" y="2781"/>
                </a:lnTo>
                <a:lnTo>
                  <a:pt x="2319" y="2775"/>
                </a:lnTo>
                <a:lnTo>
                  <a:pt x="2306" y="2767"/>
                </a:lnTo>
                <a:lnTo>
                  <a:pt x="2296" y="2757"/>
                </a:lnTo>
                <a:lnTo>
                  <a:pt x="2288" y="2745"/>
                </a:lnTo>
                <a:lnTo>
                  <a:pt x="2204" y="2745"/>
                </a:lnTo>
                <a:lnTo>
                  <a:pt x="2184" y="2742"/>
                </a:lnTo>
                <a:lnTo>
                  <a:pt x="2166" y="2734"/>
                </a:lnTo>
                <a:lnTo>
                  <a:pt x="2152" y="2722"/>
                </a:lnTo>
                <a:close/>
                <a:moveTo>
                  <a:pt x="931" y="2722"/>
                </a:moveTo>
                <a:lnTo>
                  <a:pt x="916" y="2734"/>
                </a:lnTo>
                <a:lnTo>
                  <a:pt x="899" y="2742"/>
                </a:lnTo>
                <a:lnTo>
                  <a:pt x="879" y="2745"/>
                </a:lnTo>
                <a:lnTo>
                  <a:pt x="795" y="2745"/>
                </a:lnTo>
                <a:lnTo>
                  <a:pt x="787" y="2757"/>
                </a:lnTo>
                <a:lnTo>
                  <a:pt x="777" y="2767"/>
                </a:lnTo>
                <a:lnTo>
                  <a:pt x="763" y="2775"/>
                </a:lnTo>
                <a:lnTo>
                  <a:pt x="749" y="2781"/>
                </a:lnTo>
                <a:lnTo>
                  <a:pt x="652" y="2806"/>
                </a:lnTo>
                <a:lnTo>
                  <a:pt x="648" y="2819"/>
                </a:lnTo>
                <a:lnTo>
                  <a:pt x="642" y="2832"/>
                </a:lnTo>
                <a:lnTo>
                  <a:pt x="648" y="2843"/>
                </a:lnTo>
                <a:lnTo>
                  <a:pt x="652" y="2856"/>
                </a:lnTo>
                <a:lnTo>
                  <a:pt x="749" y="2881"/>
                </a:lnTo>
                <a:lnTo>
                  <a:pt x="763" y="2887"/>
                </a:lnTo>
                <a:lnTo>
                  <a:pt x="777" y="2895"/>
                </a:lnTo>
                <a:lnTo>
                  <a:pt x="787" y="2905"/>
                </a:lnTo>
                <a:lnTo>
                  <a:pt x="795" y="2918"/>
                </a:lnTo>
                <a:lnTo>
                  <a:pt x="879" y="2918"/>
                </a:lnTo>
                <a:lnTo>
                  <a:pt x="899" y="2920"/>
                </a:lnTo>
                <a:lnTo>
                  <a:pt x="916" y="2928"/>
                </a:lnTo>
                <a:lnTo>
                  <a:pt x="931" y="2940"/>
                </a:lnTo>
                <a:lnTo>
                  <a:pt x="1008" y="2920"/>
                </a:lnTo>
                <a:lnTo>
                  <a:pt x="1028" y="2918"/>
                </a:lnTo>
                <a:lnTo>
                  <a:pt x="1046" y="2920"/>
                </a:lnTo>
                <a:lnTo>
                  <a:pt x="1063" y="2928"/>
                </a:lnTo>
                <a:lnTo>
                  <a:pt x="1141" y="2887"/>
                </a:lnTo>
                <a:lnTo>
                  <a:pt x="1158" y="2881"/>
                </a:lnTo>
                <a:lnTo>
                  <a:pt x="1175" y="2879"/>
                </a:lnTo>
                <a:lnTo>
                  <a:pt x="1193" y="2882"/>
                </a:lnTo>
                <a:lnTo>
                  <a:pt x="1209" y="2889"/>
                </a:lnTo>
                <a:lnTo>
                  <a:pt x="1213" y="2891"/>
                </a:lnTo>
                <a:lnTo>
                  <a:pt x="1216" y="2894"/>
                </a:lnTo>
                <a:lnTo>
                  <a:pt x="1363" y="2832"/>
                </a:lnTo>
                <a:lnTo>
                  <a:pt x="1216" y="2769"/>
                </a:lnTo>
                <a:lnTo>
                  <a:pt x="1209" y="2773"/>
                </a:lnTo>
                <a:lnTo>
                  <a:pt x="1193" y="2780"/>
                </a:lnTo>
                <a:lnTo>
                  <a:pt x="1176" y="2783"/>
                </a:lnTo>
                <a:lnTo>
                  <a:pt x="1158" y="2781"/>
                </a:lnTo>
                <a:lnTo>
                  <a:pt x="1141" y="2775"/>
                </a:lnTo>
                <a:lnTo>
                  <a:pt x="1063" y="2734"/>
                </a:lnTo>
                <a:lnTo>
                  <a:pt x="1046" y="2742"/>
                </a:lnTo>
                <a:lnTo>
                  <a:pt x="1028" y="2745"/>
                </a:lnTo>
                <a:lnTo>
                  <a:pt x="1008" y="2742"/>
                </a:lnTo>
                <a:lnTo>
                  <a:pt x="931" y="2722"/>
                </a:lnTo>
                <a:close/>
                <a:moveTo>
                  <a:pt x="2727" y="1562"/>
                </a:moveTo>
                <a:lnTo>
                  <a:pt x="2537" y="1687"/>
                </a:lnTo>
                <a:lnTo>
                  <a:pt x="2522" y="1694"/>
                </a:lnTo>
                <a:lnTo>
                  <a:pt x="2506" y="1698"/>
                </a:lnTo>
                <a:lnTo>
                  <a:pt x="2490" y="1698"/>
                </a:lnTo>
                <a:lnTo>
                  <a:pt x="2474" y="1693"/>
                </a:lnTo>
                <a:lnTo>
                  <a:pt x="2460" y="1686"/>
                </a:lnTo>
                <a:lnTo>
                  <a:pt x="2311" y="1834"/>
                </a:lnTo>
                <a:lnTo>
                  <a:pt x="2298" y="1845"/>
                </a:lnTo>
                <a:lnTo>
                  <a:pt x="2283" y="1851"/>
                </a:lnTo>
                <a:lnTo>
                  <a:pt x="2267" y="1854"/>
                </a:lnTo>
                <a:lnTo>
                  <a:pt x="2251" y="1854"/>
                </a:lnTo>
                <a:lnTo>
                  <a:pt x="2236" y="1849"/>
                </a:lnTo>
                <a:lnTo>
                  <a:pt x="2124" y="2019"/>
                </a:lnTo>
                <a:lnTo>
                  <a:pt x="2114" y="2031"/>
                </a:lnTo>
                <a:lnTo>
                  <a:pt x="2102" y="2040"/>
                </a:lnTo>
                <a:lnTo>
                  <a:pt x="2089" y="2047"/>
                </a:lnTo>
                <a:lnTo>
                  <a:pt x="2073" y="2050"/>
                </a:lnTo>
                <a:lnTo>
                  <a:pt x="2055" y="2049"/>
                </a:lnTo>
                <a:lnTo>
                  <a:pt x="1975" y="2245"/>
                </a:lnTo>
                <a:lnTo>
                  <a:pt x="1966" y="2259"/>
                </a:lnTo>
                <a:lnTo>
                  <a:pt x="1954" y="2271"/>
                </a:lnTo>
                <a:lnTo>
                  <a:pt x="1940" y="2281"/>
                </a:lnTo>
                <a:lnTo>
                  <a:pt x="1924" y="2287"/>
                </a:lnTo>
                <a:lnTo>
                  <a:pt x="1908" y="2288"/>
                </a:lnTo>
                <a:lnTo>
                  <a:pt x="1893" y="2286"/>
                </a:lnTo>
                <a:lnTo>
                  <a:pt x="1697" y="2675"/>
                </a:lnTo>
                <a:lnTo>
                  <a:pt x="2087" y="2479"/>
                </a:lnTo>
                <a:lnTo>
                  <a:pt x="2085" y="2464"/>
                </a:lnTo>
                <a:lnTo>
                  <a:pt x="2086" y="2448"/>
                </a:lnTo>
                <a:lnTo>
                  <a:pt x="2092" y="2432"/>
                </a:lnTo>
                <a:lnTo>
                  <a:pt x="2101" y="2418"/>
                </a:lnTo>
                <a:lnTo>
                  <a:pt x="2113" y="2407"/>
                </a:lnTo>
                <a:lnTo>
                  <a:pt x="2127" y="2398"/>
                </a:lnTo>
                <a:lnTo>
                  <a:pt x="2323" y="2317"/>
                </a:lnTo>
                <a:lnTo>
                  <a:pt x="2322" y="2299"/>
                </a:lnTo>
                <a:lnTo>
                  <a:pt x="2325" y="2284"/>
                </a:lnTo>
                <a:lnTo>
                  <a:pt x="2332" y="2270"/>
                </a:lnTo>
                <a:lnTo>
                  <a:pt x="2341" y="2258"/>
                </a:lnTo>
                <a:lnTo>
                  <a:pt x="2353" y="2248"/>
                </a:lnTo>
                <a:lnTo>
                  <a:pt x="2523" y="2136"/>
                </a:lnTo>
                <a:lnTo>
                  <a:pt x="2518" y="2121"/>
                </a:lnTo>
                <a:lnTo>
                  <a:pt x="2518" y="2105"/>
                </a:lnTo>
                <a:lnTo>
                  <a:pt x="2521" y="2089"/>
                </a:lnTo>
                <a:lnTo>
                  <a:pt x="2527" y="2074"/>
                </a:lnTo>
                <a:lnTo>
                  <a:pt x="2538" y="2061"/>
                </a:lnTo>
                <a:lnTo>
                  <a:pt x="2686" y="1913"/>
                </a:lnTo>
                <a:lnTo>
                  <a:pt x="2679" y="1898"/>
                </a:lnTo>
                <a:lnTo>
                  <a:pt x="2674" y="1882"/>
                </a:lnTo>
                <a:lnTo>
                  <a:pt x="2674" y="1866"/>
                </a:lnTo>
                <a:lnTo>
                  <a:pt x="2678" y="1850"/>
                </a:lnTo>
                <a:lnTo>
                  <a:pt x="2685" y="1835"/>
                </a:lnTo>
                <a:lnTo>
                  <a:pt x="2810" y="1645"/>
                </a:lnTo>
                <a:lnTo>
                  <a:pt x="2809" y="1644"/>
                </a:lnTo>
                <a:lnTo>
                  <a:pt x="2799" y="1631"/>
                </a:lnTo>
                <a:lnTo>
                  <a:pt x="2792" y="1616"/>
                </a:lnTo>
                <a:lnTo>
                  <a:pt x="2788" y="1598"/>
                </a:lnTo>
                <a:lnTo>
                  <a:pt x="2789" y="1582"/>
                </a:lnTo>
                <a:lnTo>
                  <a:pt x="2773" y="1583"/>
                </a:lnTo>
                <a:lnTo>
                  <a:pt x="2756" y="1580"/>
                </a:lnTo>
                <a:lnTo>
                  <a:pt x="2741" y="1573"/>
                </a:lnTo>
                <a:lnTo>
                  <a:pt x="2727" y="1563"/>
                </a:lnTo>
                <a:lnTo>
                  <a:pt x="2727" y="1562"/>
                </a:lnTo>
                <a:close/>
                <a:moveTo>
                  <a:pt x="356" y="1562"/>
                </a:moveTo>
                <a:lnTo>
                  <a:pt x="356" y="1563"/>
                </a:lnTo>
                <a:lnTo>
                  <a:pt x="342" y="1573"/>
                </a:lnTo>
                <a:lnTo>
                  <a:pt x="327" y="1580"/>
                </a:lnTo>
                <a:lnTo>
                  <a:pt x="310" y="1583"/>
                </a:lnTo>
                <a:lnTo>
                  <a:pt x="293" y="1582"/>
                </a:lnTo>
                <a:lnTo>
                  <a:pt x="294" y="1598"/>
                </a:lnTo>
                <a:lnTo>
                  <a:pt x="291" y="1616"/>
                </a:lnTo>
                <a:lnTo>
                  <a:pt x="284" y="1631"/>
                </a:lnTo>
                <a:lnTo>
                  <a:pt x="274" y="1644"/>
                </a:lnTo>
                <a:lnTo>
                  <a:pt x="273" y="1645"/>
                </a:lnTo>
                <a:lnTo>
                  <a:pt x="398" y="1835"/>
                </a:lnTo>
                <a:lnTo>
                  <a:pt x="405" y="1850"/>
                </a:lnTo>
                <a:lnTo>
                  <a:pt x="409" y="1866"/>
                </a:lnTo>
                <a:lnTo>
                  <a:pt x="409" y="1882"/>
                </a:lnTo>
                <a:lnTo>
                  <a:pt x="404" y="1898"/>
                </a:lnTo>
                <a:lnTo>
                  <a:pt x="397" y="1913"/>
                </a:lnTo>
                <a:lnTo>
                  <a:pt x="545" y="2061"/>
                </a:lnTo>
                <a:lnTo>
                  <a:pt x="556" y="2076"/>
                </a:lnTo>
                <a:lnTo>
                  <a:pt x="563" y="2092"/>
                </a:lnTo>
                <a:lnTo>
                  <a:pt x="566" y="2110"/>
                </a:lnTo>
                <a:lnTo>
                  <a:pt x="564" y="2123"/>
                </a:lnTo>
                <a:lnTo>
                  <a:pt x="560" y="2136"/>
                </a:lnTo>
                <a:lnTo>
                  <a:pt x="730" y="2248"/>
                </a:lnTo>
                <a:lnTo>
                  <a:pt x="742" y="2258"/>
                </a:lnTo>
                <a:lnTo>
                  <a:pt x="751" y="2270"/>
                </a:lnTo>
                <a:lnTo>
                  <a:pt x="758" y="2284"/>
                </a:lnTo>
                <a:lnTo>
                  <a:pt x="761" y="2299"/>
                </a:lnTo>
                <a:lnTo>
                  <a:pt x="760" y="2317"/>
                </a:lnTo>
                <a:lnTo>
                  <a:pt x="956" y="2398"/>
                </a:lnTo>
                <a:lnTo>
                  <a:pt x="970" y="2407"/>
                </a:lnTo>
                <a:lnTo>
                  <a:pt x="982" y="2418"/>
                </a:lnTo>
                <a:lnTo>
                  <a:pt x="991" y="2432"/>
                </a:lnTo>
                <a:lnTo>
                  <a:pt x="997" y="2448"/>
                </a:lnTo>
                <a:lnTo>
                  <a:pt x="998" y="2464"/>
                </a:lnTo>
                <a:lnTo>
                  <a:pt x="996" y="2479"/>
                </a:lnTo>
                <a:lnTo>
                  <a:pt x="1386" y="2675"/>
                </a:lnTo>
                <a:lnTo>
                  <a:pt x="1190" y="2286"/>
                </a:lnTo>
                <a:lnTo>
                  <a:pt x="1175" y="2288"/>
                </a:lnTo>
                <a:lnTo>
                  <a:pt x="1159" y="2287"/>
                </a:lnTo>
                <a:lnTo>
                  <a:pt x="1143" y="2281"/>
                </a:lnTo>
                <a:lnTo>
                  <a:pt x="1128" y="2271"/>
                </a:lnTo>
                <a:lnTo>
                  <a:pt x="1117" y="2259"/>
                </a:lnTo>
                <a:lnTo>
                  <a:pt x="1108" y="2245"/>
                </a:lnTo>
                <a:lnTo>
                  <a:pt x="1028" y="2049"/>
                </a:lnTo>
                <a:lnTo>
                  <a:pt x="1009" y="2050"/>
                </a:lnTo>
                <a:lnTo>
                  <a:pt x="994" y="2047"/>
                </a:lnTo>
                <a:lnTo>
                  <a:pt x="981" y="2040"/>
                </a:lnTo>
                <a:lnTo>
                  <a:pt x="969" y="2031"/>
                </a:lnTo>
                <a:lnTo>
                  <a:pt x="959" y="2019"/>
                </a:lnTo>
                <a:lnTo>
                  <a:pt x="847" y="1849"/>
                </a:lnTo>
                <a:lnTo>
                  <a:pt x="832" y="1854"/>
                </a:lnTo>
                <a:lnTo>
                  <a:pt x="816" y="1854"/>
                </a:lnTo>
                <a:lnTo>
                  <a:pt x="800" y="1851"/>
                </a:lnTo>
                <a:lnTo>
                  <a:pt x="785" y="1845"/>
                </a:lnTo>
                <a:lnTo>
                  <a:pt x="771" y="1834"/>
                </a:lnTo>
                <a:lnTo>
                  <a:pt x="623" y="1686"/>
                </a:lnTo>
                <a:lnTo>
                  <a:pt x="609" y="1693"/>
                </a:lnTo>
                <a:lnTo>
                  <a:pt x="593" y="1698"/>
                </a:lnTo>
                <a:lnTo>
                  <a:pt x="577" y="1698"/>
                </a:lnTo>
                <a:lnTo>
                  <a:pt x="561" y="1694"/>
                </a:lnTo>
                <a:lnTo>
                  <a:pt x="546" y="1687"/>
                </a:lnTo>
                <a:lnTo>
                  <a:pt x="356" y="1562"/>
                </a:lnTo>
                <a:close/>
                <a:moveTo>
                  <a:pt x="1542" y="366"/>
                </a:moveTo>
                <a:lnTo>
                  <a:pt x="1521" y="454"/>
                </a:lnTo>
                <a:lnTo>
                  <a:pt x="1514" y="471"/>
                </a:lnTo>
                <a:lnTo>
                  <a:pt x="1503" y="486"/>
                </a:lnTo>
                <a:lnTo>
                  <a:pt x="1489" y="497"/>
                </a:lnTo>
                <a:lnTo>
                  <a:pt x="1471" y="505"/>
                </a:lnTo>
                <a:lnTo>
                  <a:pt x="1453" y="508"/>
                </a:lnTo>
                <a:lnTo>
                  <a:pt x="1419" y="508"/>
                </a:lnTo>
                <a:lnTo>
                  <a:pt x="1343" y="822"/>
                </a:lnTo>
                <a:lnTo>
                  <a:pt x="1336" y="840"/>
                </a:lnTo>
                <a:lnTo>
                  <a:pt x="1325" y="855"/>
                </a:lnTo>
                <a:lnTo>
                  <a:pt x="1311" y="866"/>
                </a:lnTo>
                <a:lnTo>
                  <a:pt x="1295" y="873"/>
                </a:lnTo>
                <a:lnTo>
                  <a:pt x="1276" y="875"/>
                </a:lnTo>
                <a:lnTo>
                  <a:pt x="1257" y="875"/>
                </a:lnTo>
                <a:lnTo>
                  <a:pt x="1257" y="1175"/>
                </a:lnTo>
                <a:lnTo>
                  <a:pt x="1255" y="1193"/>
                </a:lnTo>
                <a:lnTo>
                  <a:pt x="1247" y="1209"/>
                </a:lnTo>
                <a:lnTo>
                  <a:pt x="1236" y="1223"/>
                </a:lnTo>
                <a:lnTo>
                  <a:pt x="1222" y="1234"/>
                </a:lnTo>
                <a:lnTo>
                  <a:pt x="1206" y="1241"/>
                </a:lnTo>
                <a:lnTo>
                  <a:pt x="1187" y="1243"/>
                </a:lnTo>
                <a:lnTo>
                  <a:pt x="1187" y="1243"/>
                </a:lnTo>
                <a:lnTo>
                  <a:pt x="1187" y="1243"/>
                </a:lnTo>
                <a:lnTo>
                  <a:pt x="1255" y="1526"/>
                </a:lnTo>
                <a:lnTo>
                  <a:pt x="1257" y="1542"/>
                </a:lnTo>
                <a:lnTo>
                  <a:pt x="1255" y="1557"/>
                </a:lnTo>
                <a:lnTo>
                  <a:pt x="1251" y="1572"/>
                </a:lnTo>
                <a:lnTo>
                  <a:pt x="1241" y="1585"/>
                </a:lnTo>
                <a:lnTo>
                  <a:pt x="1232" y="1595"/>
                </a:lnTo>
                <a:lnTo>
                  <a:pt x="1220" y="1603"/>
                </a:lnTo>
                <a:lnTo>
                  <a:pt x="1207" y="1608"/>
                </a:lnTo>
                <a:lnTo>
                  <a:pt x="1338" y="1880"/>
                </a:lnTo>
                <a:lnTo>
                  <a:pt x="1344" y="1897"/>
                </a:lnTo>
                <a:lnTo>
                  <a:pt x="1345" y="1914"/>
                </a:lnTo>
                <a:lnTo>
                  <a:pt x="1342" y="1931"/>
                </a:lnTo>
                <a:lnTo>
                  <a:pt x="1334" y="1948"/>
                </a:lnTo>
                <a:lnTo>
                  <a:pt x="1322" y="1963"/>
                </a:lnTo>
                <a:lnTo>
                  <a:pt x="1306" y="1973"/>
                </a:lnTo>
                <a:lnTo>
                  <a:pt x="1288" y="1979"/>
                </a:lnTo>
                <a:lnTo>
                  <a:pt x="1542" y="2638"/>
                </a:lnTo>
                <a:lnTo>
                  <a:pt x="1795" y="1979"/>
                </a:lnTo>
                <a:lnTo>
                  <a:pt x="1777" y="1973"/>
                </a:lnTo>
                <a:lnTo>
                  <a:pt x="1761" y="1963"/>
                </a:lnTo>
                <a:lnTo>
                  <a:pt x="1749" y="1948"/>
                </a:lnTo>
                <a:lnTo>
                  <a:pt x="1741" y="1931"/>
                </a:lnTo>
                <a:lnTo>
                  <a:pt x="1738" y="1914"/>
                </a:lnTo>
                <a:lnTo>
                  <a:pt x="1739" y="1897"/>
                </a:lnTo>
                <a:lnTo>
                  <a:pt x="1745" y="1881"/>
                </a:lnTo>
                <a:lnTo>
                  <a:pt x="1876" y="1608"/>
                </a:lnTo>
                <a:lnTo>
                  <a:pt x="1863" y="1603"/>
                </a:lnTo>
                <a:lnTo>
                  <a:pt x="1851" y="1595"/>
                </a:lnTo>
                <a:lnTo>
                  <a:pt x="1842" y="1585"/>
                </a:lnTo>
                <a:lnTo>
                  <a:pt x="1833" y="1572"/>
                </a:lnTo>
                <a:lnTo>
                  <a:pt x="1828" y="1557"/>
                </a:lnTo>
                <a:lnTo>
                  <a:pt x="1826" y="1542"/>
                </a:lnTo>
                <a:lnTo>
                  <a:pt x="1828" y="1526"/>
                </a:lnTo>
                <a:lnTo>
                  <a:pt x="1896" y="1243"/>
                </a:lnTo>
                <a:lnTo>
                  <a:pt x="1896" y="1243"/>
                </a:lnTo>
                <a:lnTo>
                  <a:pt x="1877" y="1241"/>
                </a:lnTo>
                <a:lnTo>
                  <a:pt x="1861" y="1234"/>
                </a:lnTo>
                <a:lnTo>
                  <a:pt x="1847" y="1223"/>
                </a:lnTo>
                <a:lnTo>
                  <a:pt x="1835" y="1209"/>
                </a:lnTo>
                <a:lnTo>
                  <a:pt x="1828" y="1193"/>
                </a:lnTo>
                <a:lnTo>
                  <a:pt x="1826" y="1175"/>
                </a:lnTo>
                <a:lnTo>
                  <a:pt x="1826" y="875"/>
                </a:lnTo>
                <a:lnTo>
                  <a:pt x="1807" y="875"/>
                </a:lnTo>
                <a:lnTo>
                  <a:pt x="1788" y="873"/>
                </a:lnTo>
                <a:lnTo>
                  <a:pt x="1772" y="866"/>
                </a:lnTo>
                <a:lnTo>
                  <a:pt x="1758" y="855"/>
                </a:lnTo>
                <a:lnTo>
                  <a:pt x="1747" y="840"/>
                </a:lnTo>
                <a:lnTo>
                  <a:pt x="1740" y="822"/>
                </a:lnTo>
                <a:lnTo>
                  <a:pt x="1664" y="508"/>
                </a:lnTo>
                <a:lnTo>
                  <a:pt x="1630" y="508"/>
                </a:lnTo>
                <a:lnTo>
                  <a:pt x="1612" y="505"/>
                </a:lnTo>
                <a:lnTo>
                  <a:pt x="1594" y="497"/>
                </a:lnTo>
                <a:lnTo>
                  <a:pt x="1580" y="486"/>
                </a:lnTo>
                <a:lnTo>
                  <a:pt x="1569" y="471"/>
                </a:lnTo>
                <a:lnTo>
                  <a:pt x="1562" y="454"/>
                </a:lnTo>
                <a:lnTo>
                  <a:pt x="1542" y="366"/>
                </a:lnTo>
                <a:close/>
                <a:moveTo>
                  <a:pt x="1542" y="0"/>
                </a:moveTo>
                <a:lnTo>
                  <a:pt x="1560" y="3"/>
                </a:lnTo>
                <a:lnTo>
                  <a:pt x="1577" y="10"/>
                </a:lnTo>
                <a:lnTo>
                  <a:pt x="1591" y="21"/>
                </a:lnTo>
                <a:lnTo>
                  <a:pt x="1602" y="36"/>
                </a:lnTo>
                <a:lnTo>
                  <a:pt x="1609" y="53"/>
                </a:lnTo>
                <a:lnTo>
                  <a:pt x="1684" y="368"/>
                </a:lnTo>
                <a:lnTo>
                  <a:pt x="1718" y="368"/>
                </a:lnTo>
                <a:lnTo>
                  <a:pt x="1738" y="371"/>
                </a:lnTo>
                <a:lnTo>
                  <a:pt x="1754" y="378"/>
                </a:lnTo>
                <a:lnTo>
                  <a:pt x="1768" y="390"/>
                </a:lnTo>
                <a:lnTo>
                  <a:pt x="1779" y="404"/>
                </a:lnTo>
                <a:lnTo>
                  <a:pt x="1786" y="422"/>
                </a:lnTo>
                <a:lnTo>
                  <a:pt x="1862" y="737"/>
                </a:lnTo>
                <a:lnTo>
                  <a:pt x="1896" y="737"/>
                </a:lnTo>
                <a:lnTo>
                  <a:pt x="1914" y="739"/>
                </a:lnTo>
                <a:lnTo>
                  <a:pt x="1930" y="746"/>
                </a:lnTo>
                <a:lnTo>
                  <a:pt x="1944" y="757"/>
                </a:lnTo>
                <a:lnTo>
                  <a:pt x="1955" y="771"/>
                </a:lnTo>
                <a:lnTo>
                  <a:pt x="1963" y="787"/>
                </a:lnTo>
                <a:lnTo>
                  <a:pt x="1965" y="806"/>
                </a:lnTo>
                <a:lnTo>
                  <a:pt x="1965" y="1105"/>
                </a:lnTo>
                <a:lnTo>
                  <a:pt x="1984" y="1105"/>
                </a:lnTo>
                <a:lnTo>
                  <a:pt x="2000" y="1107"/>
                </a:lnTo>
                <a:lnTo>
                  <a:pt x="2014" y="1112"/>
                </a:lnTo>
                <a:lnTo>
                  <a:pt x="2027" y="1120"/>
                </a:lnTo>
                <a:lnTo>
                  <a:pt x="2038" y="1131"/>
                </a:lnTo>
                <a:lnTo>
                  <a:pt x="2047" y="1144"/>
                </a:lnTo>
                <a:lnTo>
                  <a:pt x="2052" y="1159"/>
                </a:lnTo>
                <a:lnTo>
                  <a:pt x="2053" y="1175"/>
                </a:lnTo>
                <a:lnTo>
                  <a:pt x="2051" y="1191"/>
                </a:lnTo>
                <a:lnTo>
                  <a:pt x="1984" y="1473"/>
                </a:lnTo>
                <a:lnTo>
                  <a:pt x="1984" y="1473"/>
                </a:lnTo>
                <a:lnTo>
                  <a:pt x="2002" y="1475"/>
                </a:lnTo>
                <a:lnTo>
                  <a:pt x="2018" y="1481"/>
                </a:lnTo>
                <a:lnTo>
                  <a:pt x="2032" y="1491"/>
                </a:lnTo>
                <a:lnTo>
                  <a:pt x="2043" y="1506"/>
                </a:lnTo>
                <a:lnTo>
                  <a:pt x="2050" y="1522"/>
                </a:lnTo>
                <a:lnTo>
                  <a:pt x="2053" y="1539"/>
                </a:lnTo>
                <a:lnTo>
                  <a:pt x="2052" y="1556"/>
                </a:lnTo>
                <a:lnTo>
                  <a:pt x="2046" y="1572"/>
                </a:lnTo>
                <a:lnTo>
                  <a:pt x="1916" y="1845"/>
                </a:lnTo>
                <a:lnTo>
                  <a:pt x="1930" y="1851"/>
                </a:lnTo>
                <a:lnTo>
                  <a:pt x="1942" y="1860"/>
                </a:lnTo>
                <a:lnTo>
                  <a:pt x="1952" y="1871"/>
                </a:lnTo>
                <a:lnTo>
                  <a:pt x="1962" y="1888"/>
                </a:lnTo>
                <a:lnTo>
                  <a:pt x="1965" y="1907"/>
                </a:lnTo>
                <a:lnTo>
                  <a:pt x="1974" y="1894"/>
                </a:lnTo>
                <a:lnTo>
                  <a:pt x="1985" y="1885"/>
                </a:lnTo>
                <a:lnTo>
                  <a:pt x="1998" y="1877"/>
                </a:lnTo>
                <a:lnTo>
                  <a:pt x="2012" y="1873"/>
                </a:lnTo>
                <a:lnTo>
                  <a:pt x="2032" y="1872"/>
                </a:lnTo>
                <a:lnTo>
                  <a:pt x="2052" y="1877"/>
                </a:lnTo>
                <a:lnTo>
                  <a:pt x="2164" y="1706"/>
                </a:lnTo>
                <a:lnTo>
                  <a:pt x="2173" y="1694"/>
                </a:lnTo>
                <a:lnTo>
                  <a:pt x="2185" y="1685"/>
                </a:lnTo>
                <a:lnTo>
                  <a:pt x="2200" y="1678"/>
                </a:lnTo>
                <a:lnTo>
                  <a:pt x="2215" y="1675"/>
                </a:lnTo>
                <a:lnTo>
                  <a:pt x="2231" y="1675"/>
                </a:lnTo>
                <a:lnTo>
                  <a:pt x="2247" y="1680"/>
                </a:lnTo>
                <a:lnTo>
                  <a:pt x="2261" y="1687"/>
                </a:lnTo>
                <a:lnTo>
                  <a:pt x="2409" y="1540"/>
                </a:lnTo>
                <a:lnTo>
                  <a:pt x="2423" y="1529"/>
                </a:lnTo>
                <a:lnTo>
                  <a:pt x="2441" y="1522"/>
                </a:lnTo>
                <a:lnTo>
                  <a:pt x="2459" y="1519"/>
                </a:lnTo>
                <a:lnTo>
                  <a:pt x="2477" y="1522"/>
                </a:lnTo>
                <a:lnTo>
                  <a:pt x="2493" y="1529"/>
                </a:lnTo>
                <a:lnTo>
                  <a:pt x="2507" y="1540"/>
                </a:lnTo>
                <a:lnTo>
                  <a:pt x="2508" y="1540"/>
                </a:lnTo>
                <a:lnTo>
                  <a:pt x="2698" y="1416"/>
                </a:lnTo>
                <a:lnTo>
                  <a:pt x="2715" y="1407"/>
                </a:lnTo>
                <a:lnTo>
                  <a:pt x="2734" y="1404"/>
                </a:lnTo>
                <a:lnTo>
                  <a:pt x="2752" y="1406"/>
                </a:lnTo>
                <a:lnTo>
                  <a:pt x="2769" y="1413"/>
                </a:lnTo>
                <a:lnTo>
                  <a:pt x="2785" y="1424"/>
                </a:lnTo>
                <a:lnTo>
                  <a:pt x="2785" y="1425"/>
                </a:lnTo>
                <a:lnTo>
                  <a:pt x="2975" y="1301"/>
                </a:lnTo>
                <a:lnTo>
                  <a:pt x="2992" y="1292"/>
                </a:lnTo>
                <a:lnTo>
                  <a:pt x="3011" y="1289"/>
                </a:lnTo>
                <a:lnTo>
                  <a:pt x="3030" y="1291"/>
                </a:lnTo>
                <a:lnTo>
                  <a:pt x="3047" y="1298"/>
                </a:lnTo>
                <a:lnTo>
                  <a:pt x="3063" y="1309"/>
                </a:lnTo>
                <a:lnTo>
                  <a:pt x="3074" y="1325"/>
                </a:lnTo>
                <a:lnTo>
                  <a:pt x="3081" y="1342"/>
                </a:lnTo>
                <a:lnTo>
                  <a:pt x="3083" y="1360"/>
                </a:lnTo>
                <a:lnTo>
                  <a:pt x="3080" y="1379"/>
                </a:lnTo>
                <a:lnTo>
                  <a:pt x="3072" y="1397"/>
                </a:lnTo>
                <a:lnTo>
                  <a:pt x="2947" y="1586"/>
                </a:lnTo>
                <a:lnTo>
                  <a:pt x="2948" y="1587"/>
                </a:lnTo>
                <a:lnTo>
                  <a:pt x="2959" y="1602"/>
                </a:lnTo>
                <a:lnTo>
                  <a:pt x="2966" y="1620"/>
                </a:lnTo>
                <a:lnTo>
                  <a:pt x="2968" y="1638"/>
                </a:lnTo>
                <a:lnTo>
                  <a:pt x="2965" y="1657"/>
                </a:lnTo>
                <a:lnTo>
                  <a:pt x="2956" y="1674"/>
                </a:lnTo>
                <a:lnTo>
                  <a:pt x="2832" y="1864"/>
                </a:lnTo>
                <a:lnTo>
                  <a:pt x="2832" y="1865"/>
                </a:lnTo>
                <a:lnTo>
                  <a:pt x="2844" y="1879"/>
                </a:lnTo>
                <a:lnTo>
                  <a:pt x="2850" y="1896"/>
                </a:lnTo>
                <a:lnTo>
                  <a:pt x="2853" y="1913"/>
                </a:lnTo>
                <a:lnTo>
                  <a:pt x="2850" y="1931"/>
                </a:lnTo>
                <a:lnTo>
                  <a:pt x="2844" y="1948"/>
                </a:lnTo>
                <a:lnTo>
                  <a:pt x="2832" y="1963"/>
                </a:lnTo>
                <a:lnTo>
                  <a:pt x="2685" y="2111"/>
                </a:lnTo>
                <a:lnTo>
                  <a:pt x="2692" y="2125"/>
                </a:lnTo>
                <a:lnTo>
                  <a:pt x="2697" y="2141"/>
                </a:lnTo>
                <a:lnTo>
                  <a:pt x="2697" y="2157"/>
                </a:lnTo>
                <a:lnTo>
                  <a:pt x="2694" y="2173"/>
                </a:lnTo>
                <a:lnTo>
                  <a:pt x="2687" y="2187"/>
                </a:lnTo>
                <a:lnTo>
                  <a:pt x="2678" y="2199"/>
                </a:lnTo>
                <a:lnTo>
                  <a:pt x="2665" y="2208"/>
                </a:lnTo>
                <a:lnTo>
                  <a:pt x="2495" y="2320"/>
                </a:lnTo>
                <a:lnTo>
                  <a:pt x="2500" y="2340"/>
                </a:lnTo>
                <a:lnTo>
                  <a:pt x="2499" y="2360"/>
                </a:lnTo>
                <a:lnTo>
                  <a:pt x="2494" y="2376"/>
                </a:lnTo>
                <a:lnTo>
                  <a:pt x="2485" y="2391"/>
                </a:lnTo>
                <a:lnTo>
                  <a:pt x="2473" y="2403"/>
                </a:lnTo>
                <a:lnTo>
                  <a:pt x="2458" y="2411"/>
                </a:lnTo>
                <a:lnTo>
                  <a:pt x="2263" y="2491"/>
                </a:lnTo>
                <a:lnTo>
                  <a:pt x="2263" y="2514"/>
                </a:lnTo>
                <a:lnTo>
                  <a:pt x="2258" y="2530"/>
                </a:lnTo>
                <a:lnTo>
                  <a:pt x="2250" y="2544"/>
                </a:lnTo>
                <a:lnTo>
                  <a:pt x="2239" y="2555"/>
                </a:lnTo>
                <a:lnTo>
                  <a:pt x="2226" y="2565"/>
                </a:lnTo>
                <a:lnTo>
                  <a:pt x="2219" y="2568"/>
                </a:lnTo>
                <a:lnTo>
                  <a:pt x="2233" y="2573"/>
                </a:lnTo>
                <a:lnTo>
                  <a:pt x="2246" y="2581"/>
                </a:lnTo>
                <a:lnTo>
                  <a:pt x="2258" y="2592"/>
                </a:lnTo>
                <a:lnTo>
                  <a:pt x="2266" y="2605"/>
                </a:lnTo>
                <a:lnTo>
                  <a:pt x="2351" y="2605"/>
                </a:lnTo>
                <a:lnTo>
                  <a:pt x="2370" y="2609"/>
                </a:lnTo>
                <a:lnTo>
                  <a:pt x="2387" y="2616"/>
                </a:lnTo>
                <a:lnTo>
                  <a:pt x="2401" y="2628"/>
                </a:lnTo>
                <a:lnTo>
                  <a:pt x="2412" y="2643"/>
                </a:lnTo>
                <a:lnTo>
                  <a:pt x="2418" y="2660"/>
                </a:lnTo>
                <a:lnTo>
                  <a:pt x="2516" y="2686"/>
                </a:lnTo>
                <a:lnTo>
                  <a:pt x="2533" y="2693"/>
                </a:lnTo>
                <a:lnTo>
                  <a:pt x="2548" y="2705"/>
                </a:lnTo>
                <a:lnTo>
                  <a:pt x="2560" y="2721"/>
                </a:lnTo>
                <a:lnTo>
                  <a:pt x="2566" y="2739"/>
                </a:lnTo>
                <a:lnTo>
                  <a:pt x="2663" y="2764"/>
                </a:lnTo>
                <a:lnTo>
                  <a:pt x="2681" y="2771"/>
                </a:lnTo>
                <a:lnTo>
                  <a:pt x="2695" y="2782"/>
                </a:lnTo>
                <a:lnTo>
                  <a:pt x="2706" y="2796"/>
                </a:lnTo>
                <a:lnTo>
                  <a:pt x="2712" y="2812"/>
                </a:lnTo>
                <a:lnTo>
                  <a:pt x="2715" y="2832"/>
                </a:lnTo>
                <a:lnTo>
                  <a:pt x="2712" y="2850"/>
                </a:lnTo>
                <a:lnTo>
                  <a:pt x="2706" y="2866"/>
                </a:lnTo>
                <a:lnTo>
                  <a:pt x="2695" y="2880"/>
                </a:lnTo>
                <a:lnTo>
                  <a:pt x="2681" y="2891"/>
                </a:lnTo>
                <a:lnTo>
                  <a:pt x="2663" y="2898"/>
                </a:lnTo>
                <a:lnTo>
                  <a:pt x="2566" y="2923"/>
                </a:lnTo>
                <a:lnTo>
                  <a:pt x="2560" y="2942"/>
                </a:lnTo>
                <a:lnTo>
                  <a:pt x="2548" y="2957"/>
                </a:lnTo>
                <a:lnTo>
                  <a:pt x="2533" y="2969"/>
                </a:lnTo>
                <a:lnTo>
                  <a:pt x="2516" y="2976"/>
                </a:lnTo>
                <a:lnTo>
                  <a:pt x="2418" y="3002"/>
                </a:lnTo>
                <a:lnTo>
                  <a:pt x="2412" y="3019"/>
                </a:lnTo>
                <a:lnTo>
                  <a:pt x="2401" y="3034"/>
                </a:lnTo>
                <a:lnTo>
                  <a:pt x="2387" y="3046"/>
                </a:lnTo>
                <a:lnTo>
                  <a:pt x="2370" y="3054"/>
                </a:lnTo>
                <a:lnTo>
                  <a:pt x="2351" y="3057"/>
                </a:lnTo>
                <a:lnTo>
                  <a:pt x="2266" y="3057"/>
                </a:lnTo>
                <a:lnTo>
                  <a:pt x="2258" y="3070"/>
                </a:lnTo>
                <a:lnTo>
                  <a:pt x="2246" y="3081"/>
                </a:lnTo>
                <a:lnTo>
                  <a:pt x="2233" y="3089"/>
                </a:lnTo>
                <a:lnTo>
                  <a:pt x="2219" y="3094"/>
                </a:lnTo>
                <a:lnTo>
                  <a:pt x="2204" y="3096"/>
                </a:lnTo>
                <a:lnTo>
                  <a:pt x="2186" y="3093"/>
                </a:lnTo>
                <a:lnTo>
                  <a:pt x="2108" y="3073"/>
                </a:lnTo>
                <a:lnTo>
                  <a:pt x="2104" y="3078"/>
                </a:lnTo>
                <a:lnTo>
                  <a:pt x="2098" y="3082"/>
                </a:lnTo>
                <a:lnTo>
                  <a:pt x="2093" y="3086"/>
                </a:lnTo>
                <a:lnTo>
                  <a:pt x="2075" y="3093"/>
                </a:lnTo>
                <a:lnTo>
                  <a:pt x="2058" y="3096"/>
                </a:lnTo>
                <a:lnTo>
                  <a:pt x="2041" y="3094"/>
                </a:lnTo>
                <a:lnTo>
                  <a:pt x="2024" y="3088"/>
                </a:lnTo>
                <a:lnTo>
                  <a:pt x="1946" y="3046"/>
                </a:lnTo>
                <a:lnTo>
                  <a:pt x="1931" y="3054"/>
                </a:lnTo>
                <a:lnTo>
                  <a:pt x="1915" y="3057"/>
                </a:lnTo>
                <a:lnTo>
                  <a:pt x="1898" y="3056"/>
                </a:lnTo>
                <a:lnTo>
                  <a:pt x="1883" y="3050"/>
                </a:lnTo>
                <a:lnTo>
                  <a:pt x="1611" y="2935"/>
                </a:lnTo>
                <a:lnTo>
                  <a:pt x="1611" y="3260"/>
                </a:lnTo>
                <a:lnTo>
                  <a:pt x="1609" y="3280"/>
                </a:lnTo>
                <a:lnTo>
                  <a:pt x="1601" y="3296"/>
                </a:lnTo>
                <a:lnTo>
                  <a:pt x="1590" y="3310"/>
                </a:lnTo>
                <a:lnTo>
                  <a:pt x="1576" y="3321"/>
                </a:lnTo>
                <a:lnTo>
                  <a:pt x="1560" y="3328"/>
                </a:lnTo>
                <a:lnTo>
                  <a:pt x="1542" y="3330"/>
                </a:lnTo>
                <a:lnTo>
                  <a:pt x="1523" y="3328"/>
                </a:lnTo>
                <a:lnTo>
                  <a:pt x="1507" y="3321"/>
                </a:lnTo>
                <a:lnTo>
                  <a:pt x="1493" y="3310"/>
                </a:lnTo>
                <a:lnTo>
                  <a:pt x="1481" y="3296"/>
                </a:lnTo>
                <a:lnTo>
                  <a:pt x="1474" y="3280"/>
                </a:lnTo>
                <a:lnTo>
                  <a:pt x="1472" y="3260"/>
                </a:lnTo>
                <a:lnTo>
                  <a:pt x="1472" y="2935"/>
                </a:lnTo>
                <a:lnTo>
                  <a:pt x="1200" y="3050"/>
                </a:lnTo>
                <a:lnTo>
                  <a:pt x="1185" y="3056"/>
                </a:lnTo>
                <a:lnTo>
                  <a:pt x="1168" y="3057"/>
                </a:lnTo>
                <a:lnTo>
                  <a:pt x="1152" y="3054"/>
                </a:lnTo>
                <a:lnTo>
                  <a:pt x="1137" y="3046"/>
                </a:lnTo>
                <a:lnTo>
                  <a:pt x="1059" y="3088"/>
                </a:lnTo>
                <a:lnTo>
                  <a:pt x="1042" y="3094"/>
                </a:lnTo>
                <a:lnTo>
                  <a:pt x="1025" y="3096"/>
                </a:lnTo>
                <a:lnTo>
                  <a:pt x="1007" y="3093"/>
                </a:lnTo>
                <a:lnTo>
                  <a:pt x="990" y="3086"/>
                </a:lnTo>
                <a:lnTo>
                  <a:pt x="985" y="3082"/>
                </a:lnTo>
                <a:lnTo>
                  <a:pt x="979" y="3078"/>
                </a:lnTo>
                <a:lnTo>
                  <a:pt x="975" y="3073"/>
                </a:lnTo>
                <a:lnTo>
                  <a:pt x="897" y="3093"/>
                </a:lnTo>
                <a:lnTo>
                  <a:pt x="879" y="3096"/>
                </a:lnTo>
                <a:lnTo>
                  <a:pt x="864" y="3094"/>
                </a:lnTo>
                <a:lnTo>
                  <a:pt x="850" y="3089"/>
                </a:lnTo>
                <a:lnTo>
                  <a:pt x="837" y="3081"/>
                </a:lnTo>
                <a:lnTo>
                  <a:pt x="825" y="3070"/>
                </a:lnTo>
                <a:lnTo>
                  <a:pt x="817" y="3057"/>
                </a:lnTo>
                <a:lnTo>
                  <a:pt x="732" y="3057"/>
                </a:lnTo>
                <a:lnTo>
                  <a:pt x="713" y="3054"/>
                </a:lnTo>
                <a:lnTo>
                  <a:pt x="696" y="3046"/>
                </a:lnTo>
                <a:lnTo>
                  <a:pt x="682" y="3034"/>
                </a:lnTo>
                <a:lnTo>
                  <a:pt x="671" y="3019"/>
                </a:lnTo>
                <a:lnTo>
                  <a:pt x="665" y="3002"/>
                </a:lnTo>
                <a:lnTo>
                  <a:pt x="567" y="2976"/>
                </a:lnTo>
                <a:lnTo>
                  <a:pt x="550" y="2969"/>
                </a:lnTo>
                <a:lnTo>
                  <a:pt x="534" y="2957"/>
                </a:lnTo>
                <a:lnTo>
                  <a:pt x="523" y="2942"/>
                </a:lnTo>
                <a:lnTo>
                  <a:pt x="517" y="2923"/>
                </a:lnTo>
                <a:lnTo>
                  <a:pt x="420" y="2898"/>
                </a:lnTo>
                <a:lnTo>
                  <a:pt x="402" y="2891"/>
                </a:lnTo>
                <a:lnTo>
                  <a:pt x="388" y="2880"/>
                </a:lnTo>
                <a:lnTo>
                  <a:pt x="377" y="2866"/>
                </a:lnTo>
                <a:lnTo>
                  <a:pt x="371" y="2850"/>
                </a:lnTo>
                <a:lnTo>
                  <a:pt x="368" y="2832"/>
                </a:lnTo>
                <a:lnTo>
                  <a:pt x="371" y="2812"/>
                </a:lnTo>
                <a:lnTo>
                  <a:pt x="377" y="2796"/>
                </a:lnTo>
                <a:lnTo>
                  <a:pt x="388" y="2782"/>
                </a:lnTo>
                <a:lnTo>
                  <a:pt x="402" y="2771"/>
                </a:lnTo>
                <a:lnTo>
                  <a:pt x="420" y="2764"/>
                </a:lnTo>
                <a:lnTo>
                  <a:pt x="517" y="2739"/>
                </a:lnTo>
                <a:lnTo>
                  <a:pt x="523" y="2721"/>
                </a:lnTo>
                <a:lnTo>
                  <a:pt x="534" y="2705"/>
                </a:lnTo>
                <a:lnTo>
                  <a:pt x="550" y="2693"/>
                </a:lnTo>
                <a:lnTo>
                  <a:pt x="567" y="2686"/>
                </a:lnTo>
                <a:lnTo>
                  <a:pt x="665" y="2660"/>
                </a:lnTo>
                <a:lnTo>
                  <a:pt x="671" y="2643"/>
                </a:lnTo>
                <a:lnTo>
                  <a:pt x="682" y="2628"/>
                </a:lnTo>
                <a:lnTo>
                  <a:pt x="696" y="2616"/>
                </a:lnTo>
                <a:lnTo>
                  <a:pt x="713" y="2609"/>
                </a:lnTo>
                <a:lnTo>
                  <a:pt x="732" y="2605"/>
                </a:lnTo>
                <a:lnTo>
                  <a:pt x="817" y="2605"/>
                </a:lnTo>
                <a:lnTo>
                  <a:pt x="825" y="2592"/>
                </a:lnTo>
                <a:lnTo>
                  <a:pt x="837" y="2581"/>
                </a:lnTo>
                <a:lnTo>
                  <a:pt x="850" y="2573"/>
                </a:lnTo>
                <a:lnTo>
                  <a:pt x="864" y="2568"/>
                </a:lnTo>
                <a:lnTo>
                  <a:pt x="857" y="2565"/>
                </a:lnTo>
                <a:lnTo>
                  <a:pt x="843" y="2555"/>
                </a:lnTo>
                <a:lnTo>
                  <a:pt x="833" y="2544"/>
                </a:lnTo>
                <a:lnTo>
                  <a:pt x="825" y="2530"/>
                </a:lnTo>
                <a:lnTo>
                  <a:pt x="820" y="2514"/>
                </a:lnTo>
                <a:lnTo>
                  <a:pt x="820" y="2491"/>
                </a:lnTo>
                <a:lnTo>
                  <a:pt x="625" y="2411"/>
                </a:lnTo>
                <a:lnTo>
                  <a:pt x="610" y="2403"/>
                </a:lnTo>
                <a:lnTo>
                  <a:pt x="598" y="2391"/>
                </a:lnTo>
                <a:lnTo>
                  <a:pt x="589" y="2376"/>
                </a:lnTo>
                <a:lnTo>
                  <a:pt x="584" y="2360"/>
                </a:lnTo>
                <a:lnTo>
                  <a:pt x="583" y="2340"/>
                </a:lnTo>
                <a:lnTo>
                  <a:pt x="588" y="2320"/>
                </a:lnTo>
                <a:lnTo>
                  <a:pt x="418" y="2208"/>
                </a:lnTo>
                <a:lnTo>
                  <a:pt x="405" y="2199"/>
                </a:lnTo>
                <a:lnTo>
                  <a:pt x="396" y="2187"/>
                </a:lnTo>
                <a:lnTo>
                  <a:pt x="389" y="2173"/>
                </a:lnTo>
                <a:lnTo>
                  <a:pt x="386" y="2157"/>
                </a:lnTo>
                <a:lnTo>
                  <a:pt x="386" y="2141"/>
                </a:lnTo>
                <a:lnTo>
                  <a:pt x="391" y="2125"/>
                </a:lnTo>
                <a:lnTo>
                  <a:pt x="398" y="2111"/>
                </a:lnTo>
                <a:lnTo>
                  <a:pt x="251" y="1963"/>
                </a:lnTo>
                <a:lnTo>
                  <a:pt x="239" y="1948"/>
                </a:lnTo>
                <a:lnTo>
                  <a:pt x="233" y="1931"/>
                </a:lnTo>
                <a:lnTo>
                  <a:pt x="230" y="1913"/>
                </a:lnTo>
                <a:lnTo>
                  <a:pt x="233" y="1896"/>
                </a:lnTo>
                <a:lnTo>
                  <a:pt x="239" y="1879"/>
                </a:lnTo>
                <a:lnTo>
                  <a:pt x="251" y="1865"/>
                </a:lnTo>
                <a:lnTo>
                  <a:pt x="251" y="1864"/>
                </a:lnTo>
                <a:lnTo>
                  <a:pt x="127" y="1674"/>
                </a:lnTo>
                <a:lnTo>
                  <a:pt x="118" y="1657"/>
                </a:lnTo>
                <a:lnTo>
                  <a:pt x="115" y="1638"/>
                </a:lnTo>
                <a:lnTo>
                  <a:pt x="117" y="1620"/>
                </a:lnTo>
                <a:lnTo>
                  <a:pt x="124" y="1602"/>
                </a:lnTo>
                <a:lnTo>
                  <a:pt x="136" y="1587"/>
                </a:lnTo>
                <a:lnTo>
                  <a:pt x="136" y="1586"/>
                </a:lnTo>
                <a:lnTo>
                  <a:pt x="12" y="1397"/>
                </a:lnTo>
                <a:lnTo>
                  <a:pt x="3" y="1379"/>
                </a:lnTo>
                <a:lnTo>
                  <a:pt x="0" y="1360"/>
                </a:lnTo>
                <a:lnTo>
                  <a:pt x="2" y="1342"/>
                </a:lnTo>
                <a:lnTo>
                  <a:pt x="9" y="1325"/>
                </a:lnTo>
                <a:lnTo>
                  <a:pt x="20" y="1309"/>
                </a:lnTo>
                <a:lnTo>
                  <a:pt x="36" y="1298"/>
                </a:lnTo>
                <a:lnTo>
                  <a:pt x="53" y="1291"/>
                </a:lnTo>
                <a:lnTo>
                  <a:pt x="72" y="1289"/>
                </a:lnTo>
                <a:lnTo>
                  <a:pt x="91" y="1292"/>
                </a:lnTo>
                <a:lnTo>
                  <a:pt x="108" y="1301"/>
                </a:lnTo>
                <a:lnTo>
                  <a:pt x="297" y="1425"/>
                </a:lnTo>
                <a:lnTo>
                  <a:pt x="299" y="1424"/>
                </a:lnTo>
                <a:lnTo>
                  <a:pt x="314" y="1413"/>
                </a:lnTo>
                <a:lnTo>
                  <a:pt x="331" y="1406"/>
                </a:lnTo>
                <a:lnTo>
                  <a:pt x="349" y="1404"/>
                </a:lnTo>
                <a:lnTo>
                  <a:pt x="368" y="1407"/>
                </a:lnTo>
                <a:lnTo>
                  <a:pt x="385" y="1416"/>
                </a:lnTo>
                <a:lnTo>
                  <a:pt x="575" y="1540"/>
                </a:lnTo>
                <a:lnTo>
                  <a:pt x="576" y="1540"/>
                </a:lnTo>
                <a:lnTo>
                  <a:pt x="590" y="1529"/>
                </a:lnTo>
                <a:lnTo>
                  <a:pt x="606" y="1522"/>
                </a:lnTo>
                <a:lnTo>
                  <a:pt x="624" y="1519"/>
                </a:lnTo>
                <a:lnTo>
                  <a:pt x="642" y="1522"/>
                </a:lnTo>
                <a:lnTo>
                  <a:pt x="660" y="1529"/>
                </a:lnTo>
                <a:lnTo>
                  <a:pt x="674" y="1540"/>
                </a:lnTo>
                <a:lnTo>
                  <a:pt x="822" y="1687"/>
                </a:lnTo>
                <a:lnTo>
                  <a:pt x="836" y="1680"/>
                </a:lnTo>
                <a:lnTo>
                  <a:pt x="852" y="1675"/>
                </a:lnTo>
                <a:lnTo>
                  <a:pt x="868" y="1675"/>
                </a:lnTo>
                <a:lnTo>
                  <a:pt x="883" y="1678"/>
                </a:lnTo>
                <a:lnTo>
                  <a:pt x="898" y="1685"/>
                </a:lnTo>
                <a:lnTo>
                  <a:pt x="910" y="1694"/>
                </a:lnTo>
                <a:lnTo>
                  <a:pt x="920" y="1706"/>
                </a:lnTo>
                <a:lnTo>
                  <a:pt x="1031" y="1877"/>
                </a:lnTo>
                <a:lnTo>
                  <a:pt x="1051" y="1872"/>
                </a:lnTo>
                <a:lnTo>
                  <a:pt x="1071" y="1873"/>
                </a:lnTo>
                <a:lnTo>
                  <a:pt x="1085" y="1877"/>
                </a:lnTo>
                <a:lnTo>
                  <a:pt x="1098" y="1885"/>
                </a:lnTo>
                <a:lnTo>
                  <a:pt x="1109" y="1894"/>
                </a:lnTo>
                <a:lnTo>
                  <a:pt x="1118" y="1907"/>
                </a:lnTo>
                <a:lnTo>
                  <a:pt x="1121" y="1888"/>
                </a:lnTo>
                <a:lnTo>
                  <a:pt x="1131" y="1871"/>
                </a:lnTo>
                <a:lnTo>
                  <a:pt x="1141" y="1860"/>
                </a:lnTo>
                <a:lnTo>
                  <a:pt x="1153" y="1851"/>
                </a:lnTo>
                <a:lnTo>
                  <a:pt x="1167" y="1845"/>
                </a:lnTo>
                <a:lnTo>
                  <a:pt x="1037" y="1572"/>
                </a:lnTo>
                <a:lnTo>
                  <a:pt x="1031" y="1556"/>
                </a:lnTo>
                <a:lnTo>
                  <a:pt x="1030" y="1539"/>
                </a:lnTo>
                <a:lnTo>
                  <a:pt x="1033" y="1522"/>
                </a:lnTo>
                <a:lnTo>
                  <a:pt x="1040" y="1506"/>
                </a:lnTo>
                <a:lnTo>
                  <a:pt x="1051" y="1491"/>
                </a:lnTo>
                <a:lnTo>
                  <a:pt x="1065" y="1481"/>
                </a:lnTo>
                <a:lnTo>
                  <a:pt x="1081" y="1475"/>
                </a:lnTo>
                <a:lnTo>
                  <a:pt x="1099" y="1473"/>
                </a:lnTo>
                <a:lnTo>
                  <a:pt x="1099" y="1473"/>
                </a:lnTo>
                <a:lnTo>
                  <a:pt x="1032" y="1191"/>
                </a:lnTo>
                <a:lnTo>
                  <a:pt x="1030" y="1175"/>
                </a:lnTo>
                <a:lnTo>
                  <a:pt x="1031" y="1159"/>
                </a:lnTo>
                <a:lnTo>
                  <a:pt x="1036" y="1144"/>
                </a:lnTo>
                <a:lnTo>
                  <a:pt x="1044" y="1131"/>
                </a:lnTo>
                <a:lnTo>
                  <a:pt x="1055" y="1120"/>
                </a:lnTo>
                <a:lnTo>
                  <a:pt x="1068" y="1112"/>
                </a:lnTo>
                <a:lnTo>
                  <a:pt x="1083" y="1107"/>
                </a:lnTo>
                <a:lnTo>
                  <a:pt x="1099" y="1105"/>
                </a:lnTo>
                <a:lnTo>
                  <a:pt x="1118" y="1105"/>
                </a:lnTo>
                <a:lnTo>
                  <a:pt x="1118" y="806"/>
                </a:lnTo>
                <a:lnTo>
                  <a:pt x="1120" y="787"/>
                </a:lnTo>
                <a:lnTo>
                  <a:pt x="1127" y="771"/>
                </a:lnTo>
                <a:lnTo>
                  <a:pt x="1139" y="757"/>
                </a:lnTo>
                <a:lnTo>
                  <a:pt x="1153" y="746"/>
                </a:lnTo>
                <a:lnTo>
                  <a:pt x="1169" y="739"/>
                </a:lnTo>
                <a:lnTo>
                  <a:pt x="1187" y="737"/>
                </a:lnTo>
                <a:lnTo>
                  <a:pt x="1221" y="737"/>
                </a:lnTo>
                <a:lnTo>
                  <a:pt x="1297" y="422"/>
                </a:lnTo>
                <a:lnTo>
                  <a:pt x="1304" y="404"/>
                </a:lnTo>
                <a:lnTo>
                  <a:pt x="1315" y="390"/>
                </a:lnTo>
                <a:lnTo>
                  <a:pt x="1329" y="378"/>
                </a:lnTo>
                <a:lnTo>
                  <a:pt x="1345" y="371"/>
                </a:lnTo>
                <a:lnTo>
                  <a:pt x="1364" y="368"/>
                </a:lnTo>
                <a:lnTo>
                  <a:pt x="1399" y="368"/>
                </a:lnTo>
                <a:lnTo>
                  <a:pt x="1474" y="53"/>
                </a:lnTo>
                <a:lnTo>
                  <a:pt x="1480" y="36"/>
                </a:lnTo>
                <a:lnTo>
                  <a:pt x="1492" y="21"/>
                </a:lnTo>
                <a:lnTo>
                  <a:pt x="1506" y="10"/>
                </a:lnTo>
                <a:lnTo>
                  <a:pt x="1523" y="3"/>
                </a:lnTo>
                <a:lnTo>
                  <a:pt x="154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66" name="Group 236"/>
          <p:cNvGrpSpPr/>
          <p:nvPr/>
        </p:nvGrpSpPr>
        <p:grpSpPr>
          <a:xfrm>
            <a:off x="10277957" y="2455404"/>
            <a:ext cx="587375" cy="587375"/>
            <a:chOff x="7162800" y="3444875"/>
            <a:chExt cx="587375" cy="587375"/>
          </a:xfrm>
          <a:solidFill>
            <a:srgbClr val="000000"/>
          </a:solidFill>
        </p:grpSpPr>
        <p:sp>
          <p:nvSpPr>
            <p:cNvPr id="567" name="Freeform 148"/>
            <p:cNvSpPr>
              <a:spLocks noEditPoints="1"/>
            </p:cNvSpPr>
            <p:nvPr/>
          </p:nvSpPr>
          <p:spPr bwMode="auto">
            <a:xfrm>
              <a:off x="7162800" y="3444875"/>
              <a:ext cx="587375" cy="587375"/>
            </a:xfrm>
            <a:custGeom>
              <a:avLst/>
              <a:gdLst>
                <a:gd name="T0" fmla="*/ 1858 w 3330"/>
                <a:gd name="T1" fmla="*/ 2354 h 3330"/>
                <a:gd name="T2" fmla="*/ 1822 w 3330"/>
                <a:gd name="T3" fmla="*/ 2407 h 3330"/>
                <a:gd name="T4" fmla="*/ 1810 w 3330"/>
                <a:gd name="T5" fmla="*/ 2481 h 3330"/>
                <a:gd name="T6" fmla="*/ 2040 w 3330"/>
                <a:gd name="T7" fmla="*/ 603 h 3330"/>
                <a:gd name="T8" fmla="*/ 639 w 3330"/>
                <a:gd name="T9" fmla="*/ 2145 h 3330"/>
                <a:gd name="T10" fmla="*/ 620 w 3330"/>
                <a:gd name="T11" fmla="*/ 2289 h 3330"/>
                <a:gd name="T12" fmla="*/ 1075 w 3330"/>
                <a:gd name="T13" fmla="*/ 2698 h 3330"/>
                <a:gd name="T14" fmla="*/ 1222 w 3330"/>
                <a:gd name="T15" fmla="*/ 2698 h 3330"/>
                <a:gd name="T16" fmla="*/ 1760 w 3330"/>
                <a:gd name="T17" fmla="*/ 2256 h 3330"/>
                <a:gd name="T18" fmla="*/ 2691 w 3330"/>
                <a:gd name="T19" fmla="*/ 1186 h 3330"/>
                <a:gd name="T20" fmla="*/ 2710 w 3330"/>
                <a:gd name="T21" fmla="*/ 1041 h 3330"/>
                <a:gd name="T22" fmla="*/ 2255 w 3330"/>
                <a:gd name="T23" fmla="*/ 632 h 3330"/>
                <a:gd name="T24" fmla="*/ 2108 w 3330"/>
                <a:gd name="T25" fmla="*/ 632 h 3330"/>
                <a:gd name="T26" fmla="*/ 168 w 3330"/>
                <a:gd name="T27" fmla="*/ 2182 h 3330"/>
                <a:gd name="T28" fmla="*/ 1690 w 3330"/>
                <a:gd name="T29" fmla="*/ 2556 h 3330"/>
                <a:gd name="T30" fmla="*/ 1313 w 3330"/>
                <a:gd name="T31" fmla="*/ 2886 h 3330"/>
                <a:gd name="T32" fmla="*/ 1246 w 3330"/>
                <a:gd name="T33" fmla="*/ 2868 h 3330"/>
                <a:gd name="T34" fmla="*/ 1148 w 3330"/>
                <a:gd name="T35" fmla="*/ 2827 h 3330"/>
                <a:gd name="T36" fmla="*/ 1050 w 3330"/>
                <a:gd name="T37" fmla="*/ 2868 h 3330"/>
                <a:gd name="T38" fmla="*/ 984 w 3330"/>
                <a:gd name="T39" fmla="*/ 2886 h 3330"/>
                <a:gd name="T40" fmla="*/ 450 w 3330"/>
                <a:gd name="T41" fmla="*/ 2363 h 3330"/>
                <a:gd name="T42" fmla="*/ 450 w 3330"/>
                <a:gd name="T43" fmla="*/ 2295 h 3330"/>
                <a:gd name="T44" fmla="*/ 497 w 3330"/>
                <a:gd name="T45" fmla="*/ 2217 h 3330"/>
                <a:gd name="T46" fmla="*/ 489 w 3330"/>
                <a:gd name="T47" fmla="*/ 2124 h 3330"/>
                <a:gd name="T48" fmla="*/ 444 w 3330"/>
                <a:gd name="T49" fmla="*/ 2051 h 3330"/>
                <a:gd name="T50" fmla="*/ 462 w 3330"/>
                <a:gd name="T51" fmla="*/ 1985 h 3330"/>
                <a:gd name="T52" fmla="*/ 2034 w 3330"/>
                <a:gd name="T53" fmla="*/ 442 h 3330"/>
                <a:gd name="T54" fmla="*/ 2104 w 3330"/>
                <a:gd name="T55" fmla="*/ 479 h 3330"/>
                <a:gd name="T56" fmla="*/ 2209 w 3330"/>
                <a:gd name="T57" fmla="*/ 500 h 3330"/>
                <a:gd name="T58" fmla="*/ 2295 w 3330"/>
                <a:gd name="T59" fmla="*/ 451 h 3330"/>
                <a:gd name="T60" fmla="*/ 2362 w 3330"/>
                <a:gd name="T61" fmla="*/ 451 h 3330"/>
                <a:gd name="T62" fmla="*/ 2886 w 3330"/>
                <a:gd name="T63" fmla="*/ 984 h 3330"/>
                <a:gd name="T64" fmla="*/ 2868 w 3330"/>
                <a:gd name="T65" fmla="*/ 1050 h 3330"/>
                <a:gd name="T66" fmla="*/ 2827 w 3330"/>
                <a:gd name="T67" fmla="*/ 1137 h 3330"/>
                <a:gd name="T68" fmla="*/ 2182 w 3330"/>
                <a:gd name="T69" fmla="*/ 168 h 3330"/>
                <a:gd name="T70" fmla="*/ 2230 w 3330"/>
                <a:gd name="T71" fmla="*/ 20 h 3330"/>
                <a:gd name="T72" fmla="*/ 3316 w 3330"/>
                <a:gd name="T73" fmla="*/ 1107 h 3330"/>
                <a:gd name="T74" fmla="*/ 3323 w 3330"/>
                <a:gd name="T75" fmla="*/ 1119 h 3330"/>
                <a:gd name="T76" fmla="*/ 3327 w 3330"/>
                <a:gd name="T77" fmla="*/ 1128 h 3330"/>
                <a:gd name="T78" fmla="*/ 3329 w 3330"/>
                <a:gd name="T79" fmla="*/ 1142 h 3330"/>
                <a:gd name="T80" fmla="*/ 3320 w 3330"/>
                <a:gd name="T81" fmla="*/ 1631 h 3330"/>
                <a:gd name="T82" fmla="*/ 3260 w 3330"/>
                <a:gd name="T83" fmla="*/ 1665 h 3330"/>
                <a:gd name="T84" fmla="*/ 3201 w 3330"/>
                <a:gd name="T85" fmla="*/ 1631 h 3330"/>
                <a:gd name="T86" fmla="*/ 3053 w 3330"/>
                <a:gd name="T87" fmla="*/ 1455 h 3330"/>
                <a:gd name="T88" fmla="*/ 3032 w 3330"/>
                <a:gd name="T89" fmla="*/ 2061 h 3330"/>
                <a:gd name="T90" fmla="*/ 2965 w 3330"/>
                <a:gd name="T91" fmla="*/ 2079 h 3330"/>
                <a:gd name="T92" fmla="*/ 2916 w 3330"/>
                <a:gd name="T93" fmla="*/ 2030 h 3330"/>
                <a:gd name="T94" fmla="*/ 2775 w 3330"/>
                <a:gd name="T95" fmla="*/ 1873 h 3330"/>
                <a:gd name="T96" fmla="*/ 2741 w 3330"/>
                <a:gd name="T97" fmla="*/ 1933 h 3330"/>
                <a:gd name="T98" fmla="*/ 2670 w 3330"/>
                <a:gd name="T99" fmla="*/ 1933 h 3330"/>
                <a:gd name="T100" fmla="*/ 2636 w 3330"/>
                <a:gd name="T101" fmla="*/ 1873 h 3330"/>
                <a:gd name="T102" fmla="*/ 2494 w 3330"/>
                <a:gd name="T103" fmla="*/ 2447 h 3330"/>
                <a:gd name="T104" fmla="*/ 2446 w 3330"/>
                <a:gd name="T105" fmla="*/ 2495 h 3330"/>
                <a:gd name="T106" fmla="*/ 2378 w 3330"/>
                <a:gd name="T107" fmla="*/ 2477 h 3330"/>
                <a:gd name="T108" fmla="*/ 2358 w 3330"/>
                <a:gd name="T109" fmla="*/ 2148 h 3330"/>
                <a:gd name="T110" fmla="*/ 2211 w 3330"/>
                <a:gd name="T111" fmla="*/ 2463 h 3330"/>
                <a:gd name="T112" fmla="*/ 2150 w 3330"/>
                <a:gd name="T113" fmla="*/ 2498 h 3330"/>
                <a:gd name="T114" fmla="*/ 2091 w 3330"/>
                <a:gd name="T115" fmla="*/ 2463 h 3330"/>
                <a:gd name="T116" fmla="*/ 1198 w 3330"/>
                <a:gd name="T117" fmla="*/ 3310 h 3330"/>
                <a:gd name="T118" fmla="*/ 1131 w 3330"/>
                <a:gd name="T119" fmla="*/ 3328 h 3330"/>
                <a:gd name="T120" fmla="*/ 9 w 3330"/>
                <a:gd name="T121" fmla="*/ 2216 h 3330"/>
                <a:gd name="T122" fmla="*/ 9 w 3330"/>
                <a:gd name="T123" fmla="*/ 2146 h 3330"/>
                <a:gd name="T124" fmla="*/ 2163 w 3330"/>
                <a:gd name="T125" fmla="*/ 3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30" h="3330">
                  <a:moveTo>
                    <a:pt x="3113" y="1100"/>
                  </a:moveTo>
                  <a:lnTo>
                    <a:pt x="2868" y="1345"/>
                  </a:lnTo>
                  <a:lnTo>
                    <a:pt x="2868" y="1345"/>
                  </a:lnTo>
                  <a:lnTo>
                    <a:pt x="1858" y="2354"/>
                  </a:lnTo>
                  <a:lnTo>
                    <a:pt x="1851" y="2363"/>
                  </a:lnTo>
                  <a:lnTo>
                    <a:pt x="1842" y="2375"/>
                  </a:lnTo>
                  <a:lnTo>
                    <a:pt x="1833" y="2390"/>
                  </a:lnTo>
                  <a:lnTo>
                    <a:pt x="1822" y="2407"/>
                  </a:lnTo>
                  <a:lnTo>
                    <a:pt x="1815" y="2426"/>
                  </a:lnTo>
                  <a:lnTo>
                    <a:pt x="1810" y="2446"/>
                  </a:lnTo>
                  <a:lnTo>
                    <a:pt x="1808" y="2466"/>
                  </a:lnTo>
                  <a:lnTo>
                    <a:pt x="1810" y="2481"/>
                  </a:lnTo>
                  <a:lnTo>
                    <a:pt x="1815" y="2495"/>
                  </a:lnTo>
                  <a:lnTo>
                    <a:pt x="3162" y="1148"/>
                  </a:lnTo>
                  <a:lnTo>
                    <a:pt x="3113" y="1100"/>
                  </a:lnTo>
                  <a:close/>
                  <a:moveTo>
                    <a:pt x="2040" y="603"/>
                  </a:moveTo>
                  <a:lnTo>
                    <a:pt x="602" y="2040"/>
                  </a:lnTo>
                  <a:lnTo>
                    <a:pt x="620" y="2074"/>
                  </a:lnTo>
                  <a:lnTo>
                    <a:pt x="632" y="2109"/>
                  </a:lnTo>
                  <a:lnTo>
                    <a:pt x="639" y="2145"/>
                  </a:lnTo>
                  <a:lnTo>
                    <a:pt x="641" y="2182"/>
                  </a:lnTo>
                  <a:lnTo>
                    <a:pt x="639" y="2218"/>
                  </a:lnTo>
                  <a:lnTo>
                    <a:pt x="632" y="2254"/>
                  </a:lnTo>
                  <a:lnTo>
                    <a:pt x="620" y="2289"/>
                  </a:lnTo>
                  <a:lnTo>
                    <a:pt x="602" y="2322"/>
                  </a:lnTo>
                  <a:lnTo>
                    <a:pt x="1007" y="2728"/>
                  </a:lnTo>
                  <a:lnTo>
                    <a:pt x="1040" y="2710"/>
                  </a:lnTo>
                  <a:lnTo>
                    <a:pt x="1075" y="2698"/>
                  </a:lnTo>
                  <a:lnTo>
                    <a:pt x="1111" y="2691"/>
                  </a:lnTo>
                  <a:lnTo>
                    <a:pt x="1148" y="2689"/>
                  </a:lnTo>
                  <a:lnTo>
                    <a:pt x="1186" y="2691"/>
                  </a:lnTo>
                  <a:lnTo>
                    <a:pt x="1222" y="2698"/>
                  </a:lnTo>
                  <a:lnTo>
                    <a:pt x="1256" y="2710"/>
                  </a:lnTo>
                  <a:lnTo>
                    <a:pt x="1290" y="2728"/>
                  </a:lnTo>
                  <a:lnTo>
                    <a:pt x="1760" y="2257"/>
                  </a:lnTo>
                  <a:lnTo>
                    <a:pt x="1760" y="2256"/>
                  </a:lnTo>
                  <a:lnTo>
                    <a:pt x="2727" y="1290"/>
                  </a:lnTo>
                  <a:lnTo>
                    <a:pt x="2710" y="1256"/>
                  </a:lnTo>
                  <a:lnTo>
                    <a:pt x="2698" y="1221"/>
                  </a:lnTo>
                  <a:lnTo>
                    <a:pt x="2691" y="1186"/>
                  </a:lnTo>
                  <a:lnTo>
                    <a:pt x="2689" y="1148"/>
                  </a:lnTo>
                  <a:lnTo>
                    <a:pt x="2691" y="1112"/>
                  </a:lnTo>
                  <a:lnTo>
                    <a:pt x="2698" y="1076"/>
                  </a:lnTo>
                  <a:lnTo>
                    <a:pt x="2710" y="1041"/>
                  </a:lnTo>
                  <a:lnTo>
                    <a:pt x="2727" y="1008"/>
                  </a:lnTo>
                  <a:lnTo>
                    <a:pt x="2322" y="603"/>
                  </a:lnTo>
                  <a:lnTo>
                    <a:pt x="2290" y="620"/>
                  </a:lnTo>
                  <a:lnTo>
                    <a:pt x="2255" y="632"/>
                  </a:lnTo>
                  <a:lnTo>
                    <a:pt x="2219" y="639"/>
                  </a:lnTo>
                  <a:lnTo>
                    <a:pt x="2182" y="642"/>
                  </a:lnTo>
                  <a:lnTo>
                    <a:pt x="2144" y="639"/>
                  </a:lnTo>
                  <a:lnTo>
                    <a:pt x="2108" y="632"/>
                  </a:lnTo>
                  <a:lnTo>
                    <a:pt x="2073" y="620"/>
                  </a:lnTo>
                  <a:lnTo>
                    <a:pt x="2040" y="603"/>
                  </a:lnTo>
                  <a:close/>
                  <a:moveTo>
                    <a:pt x="2182" y="168"/>
                  </a:moveTo>
                  <a:lnTo>
                    <a:pt x="168" y="2182"/>
                  </a:lnTo>
                  <a:lnTo>
                    <a:pt x="1148" y="3162"/>
                  </a:lnTo>
                  <a:lnTo>
                    <a:pt x="1713" y="2597"/>
                  </a:lnTo>
                  <a:lnTo>
                    <a:pt x="1701" y="2577"/>
                  </a:lnTo>
                  <a:lnTo>
                    <a:pt x="1690" y="2556"/>
                  </a:lnTo>
                  <a:lnTo>
                    <a:pt x="1681" y="2532"/>
                  </a:lnTo>
                  <a:lnTo>
                    <a:pt x="1345" y="2868"/>
                  </a:lnTo>
                  <a:lnTo>
                    <a:pt x="1330" y="2880"/>
                  </a:lnTo>
                  <a:lnTo>
                    <a:pt x="1313" y="2886"/>
                  </a:lnTo>
                  <a:lnTo>
                    <a:pt x="1296" y="2889"/>
                  </a:lnTo>
                  <a:lnTo>
                    <a:pt x="1279" y="2886"/>
                  </a:lnTo>
                  <a:lnTo>
                    <a:pt x="1261" y="2880"/>
                  </a:lnTo>
                  <a:lnTo>
                    <a:pt x="1246" y="2868"/>
                  </a:lnTo>
                  <a:lnTo>
                    <a:pt x="1225" y="2851"/>
                  </a:lnTo>
                  <a:lnTo>
                    <a:pt x="1202" y="2839"/>
                  </a:lnTo>
                  <a:lnTo>
                    <a:pt x="1176" y="2831"/>
                  </a:lnTo>
                  <a:lnTo>
                    <a:pt x="1148" y="2827"/>
                  </a:lnTo>
                  <a:lnTo>
                    <a:pt x="1121" y="2831"/>
                  </a:lnTo>
                  <a:lnTo>
                    <a:pt x="1096" y="2839"/>
                  </a:lnTo>
                  <a:lnTo>
                    <a:pt x="1072" y="2851"/>
                  </a:lnTo>
                  <a:lnTo>
                    <a:pt x="1050" y="2868"/>
                  </a:lnTo>
                  <a:lnTo>
                    <a:pt x="1036" y="2879"/>
                  </a:lnTo>
                  <a:lnTo>
                    <a:pt x="1019" y="2886"/>
                  </a:lnTo>
                  <a:lnTo>
                    <a:pt x="1001" y="2889"/>
                  </a:lnTo>
                  <a:lnTo>
                    <a:pt x="984" y="2886"/>
                  </a:lnTo>
                  <a:lnTo>
                    <a:pt x="967" y="2879"/>
                  </a:lnTo>
                  <a:lnTo>
                    <a:pt x="953" y="2868"/>
                  </a:lnTo>
                  <a:lnTo>
                    <a:pt x="462" y="2377"/>
                  </a:lnTo>
                  <a:lnTo>
                    <a:pt x="450" y="2363"/>
                  </a:lnTo>
                  <a:lnTo>
                    <a:pt x="444" y="2346"/>
                  </a:lnTo>
                  <a:lnTo>
                    <a:pt x="442" y="2329"/>
                  </a:lnTo>
                  <a:lnTo>
                    <a:pt x="444" y="2311"/>
                  </a:lnTo>
                  <a:lnTo>
                    <a:pt x="450" y="2295"/>
                  </a:lnTo>
                  <a:lnTo>
                    <a:pt x="462" y="2280"/>
                  </a:lnTo>
                  <a:lnTo>
                    <a:pt x="478" y="2260"/>
                  </a:lnTo>
                  <a:lnTo>
                    <a:pt x="489" y="2239"/>
                  </a:lnTo>
                  <a:lnTo>
                    <a:pt x="497" y="2217"/>
                  </a:lnTo>
                  <a:lnTo>
                    <a:pt x="502" y="2194"/>
                  </a:lnTo>
                  <a:lnTo>
                    <a:pt x="502" y="2170"/>
                  </a:lnTo>
                  <a:lnTo>
                    <a:pt x="497" y="2146"/>
                  </a:lnTo>
                  <a:lnTo>
                    <a:pt x="489" y="2124"/>
                  </a:lnTo>
                  <a:lnTo>
                    <a:pt x="478" y="2103"/>
                  </a:lnTo>
                  <a:lnTo>
                    <a:pt x="462" y="2084"/>
                  </a:lnTo>
                  <a:lnTo>
                    <a:pt x="450" y="2069"/>
                  </a:lnTo>
                  <a:lnTo>
                    <a:pt x="444" y="2051"/>
                  </a:lnTo>
                  <a:lnTo>
                    <a:pt x="442" y="2034"/>
                  </a:lnTo>
                  <a:lnTo>
                    <a:pt x="444" y="2017"/>
                  </a:lnTo>
                  <a:lnTo>
                    <a:pt x="450" y="2000"/>
                  </a:lnTo>
                  <a:lnTo>
                    <a:pt x="462" y="1985"/>
                  </a:lnTo>
                  <a:lnTo>
                    <a:pt x="1985" y="462"/>
                  </a:lnTo>
                  <a:lnTo>
                    <a:pt x="1999" y="451"/>
                  </a:lnTo>
                  <a:lnTo>
                    <a:pt x="2016" y="444"/>
                  </a:lnTo>
                  <a:lnTo>
                    <a:pt x="2034" y="442"/>
                  </a:lnTo>
                  <a:lnTo>
                    <a:pt x="2052" y="444"/>
                  </a:lnTo>
                  <a:lnTo>
                    <a:pt x="2069" y="451"/>
                  </a:lnTo>
                  <a:lnTo>
                    <a:pt x="2083" y="462"/>
                  </a:lnTo>
                  <a:lnTo>
                    <a:pt x="2104" y="479"/>
                  </a:lnTo>
                  <a:lnTo>
                    <a:pt x="2128" y="492"/>
                  </a:lnTo>
                  <a:lnTo>
                    <a:pt x="2154" y="500"/>
                  </a:lnTo>
                  <a:lnTo>
                    <a:pt x="2182" y="503"/>
                  </a:lnTo>
                  <a:lnTo>
                    <a:pt x="2209" y="500"/>
                  </a:lnTo>
                  <a:lnTo>
                    <a:pt x="2234" y="492"/>
                  </a:lnTo>
                  <a:lnTo>
                    <a:pt x="2258" y="479"/>
                  </a:lnTo>
                  <a:lnTo>
                    <a:pt x="2280" y="462"/>
                  </a:lnTo>
                  <a:lnTo>
                    <a:pt x="2295" y="451"/>
                  </a:lnTo>
                  <a:lnTo>
                    <a:pt x="2311" y="444"/>
                  </a:lnTo>
                  <a:lnTo>
                    <a:pt x="2328" y="442"/>
                  </a:lnTo>
                  <a:lnTo>
                    <a:pt x="2346" y="444"/>
                  </a:lnTo>
                  <a:lnTo>
                    <a:pt x="2362" y="451"/>
                  </a:lnTo>
                  <a:lnTo>
                    <a:pt x="2377" y="462"/>
                  </a:lnTo>
                  <a:lnTo>
                    <a:pt x="2868" y="953"/>
                  </a:lnTo>
                  <a:lnTo>
                    <a:pt x="2879" y="968"/>
                  </a:lnTo>
                  <a:lnTo>
                    <a:pt x="2886" y="984"/>
                  </a:lnTo>
                  <a:lnTo>
                    <a:pt x="2888" y="1002"/>
                  </a:lnTo>
                  <a:lnTo>
                    <a:pt x="2886" y="1019"/>
                  </a:lnTo>
                  <a:lnTo>
                    <a:pt x="2879" y="1036"/>
                  </a:lnTo>
                  <a:lnTo>
                    <a:pt x="2868" y="1050"/>
                  </a:lnTo>
                  <a:lnTo>
                    <a:pt x="2852" y="1070"/>
                  </a:lnTo>
                  <a:lnTo>
                    <a:pt x="2840" y="1091"/>
                  </a:lnTo>
                  <a:lnTo>
                    <a:pt x="2832" y="1114"/>
                  </a:lnTo>
                  <a:lnTo>
                    <a:pt x="2827" y="1137"/>
                  </a:lnTo>
                  <a:lnTo>
                    <a:pt x="2828" y="1161"/>
                  </a:lnTo>
                  <a:lnTo>
                    <a:pt x="2833" y="1185"/>
                  </a:lnTo>
                  <a:lnTo>
                    <a:pt x="3015" y="1002"/>
                  </a:lnTo>
                  <a:lnTo>
                    <a:pt x="2182" y="168"/>
                  </a:lnTo>
                  <a:close/>
                  <a:moveTo>
                    <a:pt x="2182" y="0"/>
                  </a:moveTo>
                  <a:lnTo>
                    <a:pt x="2199" y="3"/>
                  </a:lnTo>
                  <a:lnTo>
                    <a:pt x="2216" y="9"/>
                  </a:lnTo>
                  <a:lnTo>
                    <a:pt x="2230" y="20"/>
                  </a:lnTo>
                  <a:lnTo>
                    <a:pt x="3310" y="1100"/>
                  </a:lnTo>
                  <a:lnTo>
                    <a:pt x="3310" y="1100"/>
                  </a:lnTo>
                  <a:lnTo>
                    <a:pt x="3314" y="1105"/>
                  </a:lnTo>
                  <a:lnTo>
                    <a:pt x="3316" y="1107"/>
                  </a:lnTo>
                  <a:lnTo>
                    <a:pt x="3318" y="1110"/>
                  </a:lnTo>
                  <a:lnTo>
                    <a:pt x="3320" y="1113"/>
                  </a:lnTo>
                  <a:lnTo>
                    <a:pt x="3322" y="1116"/>
                  </a:lnTo>
                  <a:lnTo>
                    <a:pt x="3323" y="1119"/>
                  </a:lnTo>
                  <a:lnTo>
                    <a:pt x="3325" y="1122"/>
                  </a:lnTo>
                  <a:lnTo>
                    <a:pt x="3326" y="1125"/>
                  </a:lnTo>
                  <a:lnTo>
                    <a:pt x="3326" y="1127"/>
                  </a:lnTo>
                  <a:lnTo>
                    <a:pt x="3327" y="1128"/>
                  </a:lnTo>
                  <a:lnTo>
                    <a:pt x="3328" y="1132"/>
                  </a:lnTo>
                  <a:lnTo>
                    <a:pt x="3328" y="1135"/>
                  </a:lnTo>
                  <a:lnTo>
                    <a:pt x="3329" y="1139"/>
                  </a:lnTo>
                  <a:lnTo>
                    <a:pt x="3329" y="1142"/>
                  </a:lnTo>
                  <a:lnTo>
                    <a:pt x="3330" y="1148"/>
                  </a:lnTo>
                  <a:lnTo>
                    <a:pt x="3330" y="1595"/>
                  </a:lnTo>
                  <a:lnTo>
                    <a:pt x="3327" y="1615"/>
                  </a:lnTo>
                  <a:lnTo>
                    <a:pt x="3320" y="1631"/>
                  </a:lnTo>
                  <a:lnTo>
                    <a:pt x="3310" y="1645"/>
                  </a:lnTo>
                  <a:lnTo>
                    <a:pt x="3296" y="1656"/>
                  </a:lnTo>
                  <a:lnTo>
                    <a:pt x="3279" y="1663"/>
                  </a:lnTo>
                  <a:lnTo>
                    <a:pt x="3260" y="1665"/>
                  </a:lnTo>
                  <a:lnTo>
                    <a:pt x="3242" y="1663"/>
                  </a:lnTo>
                  <a:lnTo>
                    <a:pt x="3225" y="1656"/>
                  </a:lnTo>
                  <a:lnTo>
                    <a:pt x="3211" y="1645"/>
                  </a:lnTo>
                  <a:lnTo>
                    <a:pt x="3201" y="1631"/>
                  </a:lnTo>
                  <a:lnTo>
                    <a:pt x="3194" y="1615"/>
                  </a:lnTo>
                  <a:lnTo>
                    <a:pt x="3191" y="1595"/>
                  </a:lnTo>
                  <a:lnTo>
                    <a:pt x="3191" y="1316"/>
                  </a:lnTo>
                  <a:lnTo>
                    <a:pt x="3053" y="1455"/>
                  </a:lnTo>
                  <a:lnTo>
                    <a:pt x="3053" y="2012"/>
                  </a:lnTo>
                  <a:lnTo>
                    <a:pt x="3049" y="2030"/>
                  </a:lnTo>
                  <a:lnTo>
                    <a:pt x="3042" y="2047"/>
                  </a:lnTo>
                  <a:lnTo>
                    <a:pt x="3032" y="2061"/>
                  </a:lnTo>
                  <a:lnTo>
                    <a:pt x="3018" y="2072"/>
                  </a:lnTo>
                  <a:lnTo>
                    <a:pt x="3001" y="2079"/>
                  </a:lnTo>
                  <a:lnTo>
                    <a:pt x="2983" y="2082"/>
                  </a:lnTo>
                  <a:lnTo>
                    <a:pt x="2965" y="2079"/>
                  </a:lnTo>
                  <a:lnTo>
                    <a:pt x="2948" y="2072"/>
                  </a:lnTo>
                  <a:lnTo>
                    <a:pt x="2933" y="2061"/>
                  </a:lnTo>
                  <a:lnTo>
                    <a:pt x="2923" y="2047"/>
                  </a:lnTo>
                  <a:lnTo>
                    <a:pt x="2916" y="2030"/>
                  </a:lnTo>
                  <a:lnTo>
                    <a:pt x="2913" y="2012"/>
                  </a:lnTo>
                  <a:lnTo>
                    <a:pt x="2913" y="1593"/>
                  </a:lnTo>
                  <a:lnTo>
                    <a:pt x="2775" y="1733"/>
                  </a:lnTo>
                  <a:lnTo>
                    <a:pt x="2775" y="1873"/>
                  </a:lnTo>
                  <a:lnTo>
                    <a:pt x="2772" y="1892"/>
                  </a:lnTo>
                  <a:lnTo>
                    <a:pt x="2765" y="1908"/>
                  </a:lnTo>
                  <a:lnTo>
                    <a:pt x="2755" y="1922"/>
                  </a:lnTo>
                  <a:lnTo>
                    <a:pt x="2741" y="1933"/>
                  </a:lnTo>
                  <a:lnTo>
                    <a:pt x="2724" y="1940"/>
                  </a:lnTo>
                  <a:lnTo>
                    <a:pt x="2705" y="1943"/>
                  </a:lnTo>
                  <a:lnTo>
                    <a:pt x="2687" y="1940"/>
                  </a:lnTo>
                  <a:lnTo>
                    <a:pt x="2670" y="1933"/>
                  </a:lnTo>
                  <a:lnTo>
                    <a:pt x="2657" y="1922"/>
                  </a:lnTo>
                  <a:lnTo>
                    <a:pt x="2646" y="1908"/>
                  </a:lnTo>
                  <a:lnTo>
                    <a:pt x="2639" y="1892"/>
                  </a:lnTo>
                  <a:lnTo>
                    <a:pt x="2636" y="1873"/>
                  </a:lnTo>
                  <a:lnTo>
                    <a:pt x="2636" y="1871"/>
                  </a:lnTo>
                  <a:lnTo>
                    <a:pt x="2498" y="2010"/>
                  </a:lnTo>
                  <a:lnTo>
                    <a:pt x="2498" y="2428"/>
                  </a:lnTo>
                  <a:lnTo>
                    <a:pt x="2494" y="2447"/>
                  </a:lnTo>
                  <a:lnTo>
                    <a:pt x="2487" y="2463"/>
                  </a:lnTo>
                  <a:lnTo>
                    <a:pt x="2477" y="2477"/>
                  </a:lnTo>
                  <a:lnTo>
                    <a:pt x="2463" y="2488"/>
                  </a:lnTo>
                  <a:lnTo>
                    <a:pt x="2446" y="2495"/>
                  </a:lnTo>
                  <a:lnTo>
                    <a:pt x="2428" y="2498"/>
                  </a:lnTo>
                  <a:lnTo>
                    <a:pt x="2410" y="2495"/>
                  </a:lnTo>
                  <a:lnTo>
                    <a:pt x="2393" y="2488"/>
                  </a:lnTo>
                  <a:lnTo>
                    <a:pt x="2378" y="2477"/>
                  </a:lnTo>
                  <a:lnTo>
                    <a:pt x="2368" y="2463"/>
                  </a:lnTo>
                  <a:lnTo>
                    <a:pt x="2361" y="2447"/>
                  </a:lnTo>
                  <a:lnTo>
                    <a:pt x="2358" y="2428"/>
                  </a:lnTo>
                  <a:lnTo>
                    <a:pt x="2358" y="2148"/>
                  </a:lnTo>
                  <a:lnTo>
                    <a:pt x="2220" y="2288"/>
                  </a:lnTo>
                  <a:lnTo>
                    <a:pt x="2220" y="2428"/>
                  </a:lnTo>
                  <a:lnTo>
                    <a:pt x="2217" y="2447"/>
                  </a:lnTo>
                  <a:lnTo>
                    <a:pt x="2211" y="2463"/>
                  </a:lnTo>
                  <a:lnTo>
                    <a:pt x="2200" y="2477"/>
                  </a:lnTo>
                  <a:lnTo>
                    <a:pt x="2186" y="2488"/>
                  </a:lnTo>
                  <a:lnTo>
                    <a:pt x="2169" y="2495"/>
                  </a:lnTo>
                  <a:lnTo>
                    <a:pt x="2150" y="2498"/>
                  </a:lnTo>
                  <a:lnTo>
                    <a:pt x="2132" y="2495"/>
                  </a:lnTo>
                  <a:lnTo>
                    <a:pt x="2115" y="2488"/>
                  </a:lnTo>
                  <a:lnTo>
                    <a:pt x="2102" y="2477"/>
                  </a:lnTo>
                  <a:lnTo>
                    <a:pt x="2091" y="2463"/>
                  </a:lnTo>
                  <a:lnTo>
                    <a:pt x="2084" y="2447"/>
                  </a:lnTo>
                  <a:lnTo>
                    <a:pt x="2081" y="2428"/>
                  </a:lnTo>
                  <a:lnTo>
                    <a:pt x="2081" y="2426"/>
                  </a:lnTo>
                  <a:lnTo>
                    <a:pt x="1198" y="3310"/>
                  </a:lnTo>
                  <a:lnTo>
                    <a:pt x="1183" y="3321"/>
                  </a:lnTo>
                  <a:lnTo>
                    <a:pt x="1167" y="3328"/>
                  </a:lnTo>
                  <a:lnTo>
                    <a:pt x="1148" y="3330"/>
                  </a:lnTo>
                  <a:lnTo>
                    <a:pt x="1131" y="3328"/>
                  </a:lnTo>
                  <a:lnTo>
                    <a:pt x="1114" y="3321"/>
                  </a:lnTo>
                  <a:lnTo>
                    <a:pt x="1100" y="3310"/>
                  </a:lnTo>
                  <a:lnTo>
                    <a:pt x="20" y="2230"/>
                  </a:lnTo>
                  <a:lnTo>
                    <a:pt x="9" y="2216"/>
                  </a:lnTo>
                  <a:lnTo>
                    <a:pt x="2" y="2200"/>
                  </a:lnTo>
                  <a:lnTo>
                    <a:pt x="0" y="2182"/>
                  </a:lnTo>
                  <a:lnTo>
                    <a:pt x="2" y="2163"/>
                  </a:lnTo>
                  <a:lnTo>
                    <a:pt x="9" y="2146"/>
                  </a:lnTo>
                  <a:lnTo>
                    <a:pt x="20" y="2132"/>
                  </a:lnTo>
                  <a:lnTo>
                    <a:pt x="2132" y="20"/>
                  </a:lnTo>
                  <a:lnTo>
                    <a:pt x="2146" y="9"/>
                  </a:lnTo>
                  <a:lnTo>
                    <a:pt x="2163" y="3"/>
                  </a:lnTo>
                  <a:lnTo>
                    <a:pt x="21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149"/>
            <p:cNvSpPr>
              <a:spLocks noEditPoints="1"/>
            </p:cNvSpPr>
            <p:nvPr/>
          </p:nvSpPr>
          <p:spPr bwMode="auto">
            <a:xfrm>
              <a:off x="7383463" y="3665538"/>
              <a:ext cx="146050" cy="146050"/>
            </a:xfrm>
            <a:custGeom>
              <a:avLst/>
              <a:gdLst>
                <a:gd name="T0" fmla="*/ 381 w 833"/>
                <a:gd name="T1" fmla="*/ 141 h 833"/>
                <a:gd name="T2" fmla="*/ 311 w 833"/>
                <a:gd name="T3" fmla="*/ 160 h 833"/>
                <a:gd name="T4" fmla="*/ 248 w 833"/>
                <a:gd name="T5" fmla="*/ 196 h 833"/>
                <a:gd name="T6" fmla="*/ 196 w 833"/>
                <a:gd name="T7" fmla="*/ 247 h 833"/>
                <a:gd name="T8" fmla="*/ 161 w 833"/>
                <a:gd name="T9" fmla="*/ 310 h 833"/>
                <a:gd name="T10" fmla="*/ 142 w 833"/>
                <a:gd name="T11" fmla="*/ 380 h 833"/>
                <a:gd name="T12" fmla="*/ 142 w 833"/>
                <a:gd name="T13" fmla="*/ 452 h 833"/>
                <a:gd name="T14" fmla="*/ 161 w 833"/>
                <a:gd name="T15" fmla="*/ 522 h 833"/>
                <a:gd name="T16" fmla="*/ 196 w 833"/>
                <a:gd name="T17" fmla="*/ 585 h 833"/>
                <a:gd name="T18" fmla="*/ 248 w 833"/>
                <a:gd name="T19" fmla="*/ 637 h 833"/>
                <a:gd name="T20" fmla="*/ 311 w 833"/>
                <a:gd name="T21" fmla="*/ 672 h 833"/>
                <a:gd name="T22" fmla="*/ 381 w 833"/>
                <a:gd name="T23" fmla="*/ 691 h 833"/>
                <a:gd name="T24" fmla="*/ 453 w 833"/>
                <a:gd name="T25" fmla="*/ 691 h 833"/>
                <a:gd name="T26" fmla="*/ 523 w 833"/>
                <a:gd name="T27" fmla="*/ 672 h 833"/>
                <a:gd name="T28" fmla="*/ 586 w 833"/>
                <a:gd name="T29" fmla="*/ 637 h 833"/>
                <a:gd name="T30" fmla="*/ 638 w 833"/>
                <a:gd name="T31" fmla="*/ 584 h 833"/>
                <a:gd name="T32" fmla="*/ 674 w 833"/>
                <a:gd name="T33" fmla="*/ 521 h 833"/>
                <a:gd name="T34" fmla="*/ 692 w 833"/>
                <a:gd name="T35" fmla="*/ 451 h 833"/>
                <a:gd name="T36" fmla="*/ 692 w 833"/>
                <a:gd name="T37" fmla="*/ 381 h 833"/>
                <a:gd name="T38" fmla="*/ 674 w 833"/>
                <a:gd name="T39" fmla="*/ 312 h 833"/>
                <a:gd name="T40" fmla="*/ 638 w 833"/>
                <a:gd name="T41" fmla="*/ 248 h 833"/>
                <a:gd name="T42" fmla="*/ 586 w 833"/>
                <a:gd name="T43" fmla="*/ 196 h 833"/>
                <a:gd name="T44" fmla="*/ 523 w 833"/>
                <a:gd name="T45" fmla="*/ 160 h 833"/>
                <a:gd name="T46" fmla="*/ 453 w 833"/>
                <a:gd name="T47" fmla="*/ 141 h 833"/>
                <a:gd name="T48" fmla="*/ 416 w 833"/>
                <a:gd name="T49" fmla="*/ 0 h 833"/>
                <a:gd name="T50" fmla="*/ 510 w 833"/>
                <a:gd name="T51" fmla="*/ 10 h 833"/>
                <a:gd name="T52" fmla="*/ 598 w 833"/>
                <a:gd name="T53" fmla="*/ 41 h 833"/>
                <a:gd name="T54" fmla="*/ 676 w 833"/>
                <a:gd name="T55" fmla="*/ 90 h 833"/>
                <a:gd name="T56" fmla="*/ 742 w 833"/>
                <a:gd name="T57" fmla="*/ 156 h 833"/>
                <a:gd name="T58" fmla="*/ 789 w 833"/>
                <a:gd name="T59" fmla="*/ 229 h 833"/>
                <a:gd name="T60" fmla="*/ 820 w 833"/>
                <a:gd name="T61" fmla="*/ 310 h 833"/>
                <a:gd name="T62" fmla="*/ 833 w 833"/>
                <a:gd name="T63" fmla="*/ 395 h 833"/>
                <a:gd name="T64" fmla="*/ 828 w 833"/>
                <a:gd name="T65" fmla="*/ 480 h 833"/>
                <a:gd name="T66" fmla="*/ 807 w 833"/>
                <a:gd name="T67" fmla="*/ 562 h 833"/>
                <a:gd name="T68" fmla="*/ 767 w 833"/>
                <a:gd name="T69" fmla="*/ 641 h 833"/>
                <a:gd name="T70" fmla="*/ 712 w 833"/>
                <a:gd name="T71" fmla="*/ 711 h 833"/>
                <a:gd name="T72" fmla="*/ 638 w 833"/>
                <a:gd name="T73" fmla="*/ 769 h 833"/>
                <a:gd name="T74" fmla="*/ 554 w 833"/>
                <a:gd name="T75" fmla="*/ 810 h 833"/>
                <a:gd name="T76" fmla="*/ 464 w 833"/>
                <a:gd name="T77" fmla="*/ 830 h 833"/>
                <a:gd name="T78" fmla="*/ 370 w 833"/>
                <a:gd name="T79" fmla="*/ 830 h 833"/>
                <a:gd name="T80" fmla="*/ 279 w 833"/>
                <a:gd name="T81" fmla="*/ 810 h 833"/>
                <a:gd name="T82" fmla="*/ 196 w 833"/>
                <a:gd name="T83" fmla="*/ 769 h 833"/>
                <a:gd name="T84" fmla="*/ 122 w 833"/>
                <a:gd name="T85" fmla="*/ 711 h 833"/>
                <a:gd name="T86" fmla="*/ 64 w 833"/>
                <a:gd name="T87" fmla="*/ 637 h 833"/>
                <a:gd name="T88" fmla="*/ 23 w 833"/>
                <a:gd name="T89" fmla="*/ 554 h 833"/>
                <a:gd name="T90" fmla="*/ 3 w 833"/>
                <a:gd name="T91" fmla="*/ 463 h 833"/>
                <a:gd name="T92" fmla="*/ 3 w 833"/>
                <a:gd name="T93" fmla="*/ 369 h 833"/>
                <a:gd name="T94" fmla="*/ 23 w 833"/>
                <a:gd name="T95" fmla="*/ 279 h 833"/>
                <a:gd name="T96" fmla="*/ 64 w 833"/>
                <a:gd name="T97" fmla="*/ 195 h 833"/>
                <a:gd name="T98" fmla="*/ 122 w 833"/>
                <a:gd name="T99" fmla="*/ 121 h 833"/>
                <a:gd name="T100" fmla="*/ 196 w 833"/>
                <a:gd name="T101" fmla="*/ 63 h 833"/>
                <a:gd name="T102" fmla="*/ 279 w 833"/>
                <a:gd name="T103" fmla="*/ 23 h 833"/>
                <a:gd name="T104" fmla="*/ 370 w 833"/>
                <a:gd name="T105" fmla="*/ 2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33" h="833">
                  <a:moveTo>
                    <a:pt x="416" y="139"/>
                  </a:moveTo>
                  <a:lnTo>
                    <a:pt x="381" y="141"/>
                  </a:lnTo>
                  <a:lnTo>
                    <a:pt x="344" y="148"/>
                  </a:lnTo>
                  <a:lnTo>
                    <a:pt x="311" y="160"/>
                  </a:lnTo>
                  <a:lnTo>
                    <a:pt x="279" y="176"/>
                  </a:lnTo>
                  <a:lnTo>
                    <a:pt x="248" y="196"/>
                  </a:lnTo>
                  <a:lnTo>
                    <a:pt x="220" y="220"/>
                  </a:lnTo>
                  <a:lnTo>
                    <a:pt x="196" y="247"/>
                  </a:lnTo>
                  <a:lnTo>
                    <a:pt x="176" y="278"/>
                  </a:lnTo>
                  <a:lnTo>
                    <a:pt x="161" y="310"/>
                  </a:lnTo>
                  <a:lnTo>
                    <a:pt x="149" y="344"/>
                  </a:lnTo>
                  <a:lnTo>
                    <a:pt x="142" y="380"/>
                  </a:lnTo>
                  <a:lnTo>
                    <a:pt x="140" y="416"/>
                  </a:lnTo>
                  <a:lnTo>
                    <a:pt x="142" y="452"/>
                  </a:lnTo>
                  <a:lnTo>
                    <a:pt x="149" y="489"/>
                  </a:lnTo>
                  <a:lnTo>
                    <a:pt x="161" y="522"/>
                  </a:lnTo>
                  <a:lnTo>
                    <a:pt x="176" y="554"/>
                  </a:lnTo>
                  <a:lnTo>
                    <a:pt x="196" y="585"/>
                  </a:lnTo>
                  <a:lnTo>
                    <a:pt x="220" y="613"/>
                  </a:lnTo>
                  <a:lnTo>
                    <a:pt x="248" y="637"/>
                  </a:lnTo>
                  <a:lnTo>
                    <a:pt x="279" y="656"/>
                  </a:lnTo>
                  <a:lnTo>
                    <a:pt x="311" y="672"/>
                  </a:lnTo>
                  <a:lnTo>
                    <a:pt x="344" y="684"/>
                  </a:lnTo>
                  <a:lnTo>
                    <a:pt x="381" y="691"/>
                  </a:lnTo>
                  <a:lnTo>
                    <a:pt x="416" y="694"/>
                  </a:lnTo>
                  <a:lnTo>
                    <a:pt x="453" y="691"/>
                  </a:lnTo>
                  <a:lnTo>
                    <a:pt x="489" y="684"/>
                  </a:lnTo>
                  <a:lnTo>
                    <a:pt x="523" y="672"/>
                  </a:lnTo>
                  <a:lnTo>
                    <a:pt x="555" y="656"/>
                  </a:lnTo>
                  <a:lnTo>
                    <a:pt x="586" y="637"/>
                  </a:lnTo>
                  <a:lnTo>
                    <a:pt x="613" y="613"/>
                  </a:lnTo>
                  <a:lnTo>
                    <a:pt x="638" y="584"/>
                  </a:lnTo>
                  <a:lnTo>
                    <a:pt x="658" y="553"/>
                  </a:lnTo>
                  <a:lnTo>
                    <a:pt x="674" y="521"/>
                  </a:lnTo>
                  <a:lnTo>
                    <a:pt x="685" y="487"/>
                  </a:lnTo>
                  <a:lnTo>
                    <a:pt x="692" y="451"/>
                  </a:lnTo>
                  <a:lnTo>
                    <a:pt x="695" y="416"/>
                  </a:lnTo>
                  <a:lnTo>
                    <a:pt x="692" y="381"/>
                  </a:lnTo>
                  <a:lnTo>
                    <a:pt x="685" y="345"/>
                  </a:lnTo>
                  <a:lnTo>
                    <a:pt x="674" y="312"/>
                  </a:lnTo>
                  <a:lnTo>
                    <a:pt x="658" y="279"/>
                  </a:lnTo>
                  <a:lnTo>
                    <a:pt x="638" y="248"/>
                  </a:lnTo>
                  <a:lnTo>
                    <a:pt x="613" y="220"/>
                  </a:lnTo>
                  <a:lnTo>
                    <a:pt x="586" y="196"/>
                  </a:lnTo>
                  <a:lnTo>
                    <a:pt x="555" y="176"/>
                  </a:lnTo>
                  <a:lnTo>
                    <a:pt x="523" y="160"/>
                  </a:lnTo>
                  <a:lnTo>
                    <a:pt x="489" y="148"/>
                  </a:lnTo>
                  <a:lnTo>
                    <a:pt x="453" y="141"/>
                  </a:lnTo>
                  <a:lnTo>
                    <a:pt x="416" y="139"/>
                  </a:lnTo>
                  <a:close/>
                  <a:moveTo>
                    <a:pt x="416" y="0"/>
                  </a:moveTo>
                  <a:lnTo>
                    <a:pt x="464" y="2"/>
                  </a:lnTo>
                  <a:lnTo>
                    <a:pt x="510" y="10"/>
                  </a:lnTo>
                  <a:lnTo>
                    <a:pt x="554" y="23"/>
                  </a:lnTo>
                  <a:lnTo>
                    <a:pt x="598" y="41"/>
                  </a:lnTo>
                  <a:lnTo>
                    <a:pt x="638" y="63"/>
                  </a:lnTo>
                  <a:lnTo>
                    <a:pt x="676" y="90"/>
                  </a:lnTo>
                  <a:lnTo>
                    <a:pt x="712" y="121"/>
                  </a:lnTo>
                  <a:lnTo>
                    <a:pt x="742" y="156"/>
                  </a:lnTo>
                  <a:lnTo>
                    <a:pt x="767" y="192"/>
                  </a:lnTo>
                  <a:lnTo>
                    <a:pt x="789" y="229"/>
                  </a:lnTo>
                  <a:lnTo>
                    <a:pt x="807" y="270"/>
                  </a:lnTo>
                  <a:lnTo>
                    <a:pt x="820" y="310"/>
                  </a:lnTo>
                  <a:lnTo>
                    <a:pt x="828" y="352"/>
                  </a:lnTo>
                  <a:lnTo>
                    <a:pt x="833" y="395"/>
                  </a:lnTo>
                  <a:lnTo>
                    <a:pt x="833" y="437"/>
                  </a:lnTo>
                  <a:lnTo>
                    <a:pt x="828" y="480"/>
                  </a:lnTo>
                  <a:lnTo>
                    <a:pt x="820" y="522"/>
                  </a:lnTo>
                  <a:lnTo>
                    <a:pt x="807" y="562"/>
                  </a:lnTo>
                  <a:lnTo>
                    <a:pt x="789" y="603"/>
                  </a:lnTo>
                  <a:lnTo>
                    <a:pt x="767" y="641"/>
                  </a:lnTo>
                  <a:lnTo>
                    <a:pt x="742" y="676"/>
                  </a:lnTo>
                  <a:lnTo>
                    <a:pt x="712" y="711"/>
                  </a:lnTo>
                  <a:lnTo>
                    <a:pt x="676" y="742"/>
                  </a:lnTo>
                  <a:lnTo>
                    <a:pt x="638" y="769"/>
                  </a:lnTo>
                  <a:lnTo>
                    <a:pt x="598" y="791"/>
                  </a:lnTo>
                  <a:lnTo>
                    <a:pt x="554" y="810"/>
                  </a:lnTo>
                  <a:lnTo>
                    <a:pt x="510" y="822"/>
                  </a:lnTo>
                  <a:lnTo>
                    <a:pt x="464" y="830"/>
                  </a:lnTo>
                  <a:lnTo>
                    <a:pt x="416" y="833"/>
                  </a:lnTo>
                  <a:lnTo>
                    <a:pt x="370" y="830"/>
                  </a:lnTo>
                  <a:lnTo>
                    <a:pt x="324" y="822"/>
                  </a:lnTo>
                  <a:lnTo>
                    <a:pt x="279" y="810"/>
                  </a:lnTo>
                  <a:lnTo>
                    <a:pt x="236" y="791"/>
                  </a:lnTo>
                  <a:lnTo>
                    <a:pt x="196" y="769"/>
                  </a:lnTo>
                  <a:lnTo>
                    <a:pt x="158" y="742"/>
                  </a:lnTo>
                  <a:lnTo>
                    <a:pt x="122" y="711"/>
                  </a:lnTo>
                  <a:lnTo>
                    <a:pt x="91" y="675"/>
                  </a:lnTo>
                  <a:lnTo>
                    <a:pt x="64" y="637"/>
                  </a:lnTo>
                  <a:lnTo>
                    <a:pt x="42" y="597"/>
                  </a:lnTo>
                  <a:lnTo>
                    <a:pt x="23" y="554"/>
                  </a:lnTo>
                  <a:lnTo>
                    <a:pt x="11" y="509"/>
                  </a:lnTo>
                  <a:lnTo>
                    <a:pt x="3" y="463"/>
                  </a:lnTo>
                  <a:lnTo>
                    <a:pt x="0" y="416"/>
                  </a:lnTo>
                  <a:lnTo>
                    <a:pt x="3" y="369"/>
                  </a:lnTo>
                  <a:lnTo>
                    <a:pt x="11" y="323"/>
                  </a:lnTo>
                  <a:lnTo>
                    <a:pt x="23" y="279"/>
                  </a:lnTo>
                  <a:lnTo>
                    <a:pt x="42" y="235"/>
                  </a:lnTo>
                  <a:lnTo>
                    <a:pt x="64" y="195"/>
                  </a:lnTo>
                  <a:lnTo>
                    <a:pt x="91" y="157"/>
                  </a:lnTo>
                  <a:lnTo>
                    <a:pt x="122" y="121"/>
                  </a:lnTo>
                  <a:lnTo>
                    <a:pt x="158" y="90"/>
                  </a:lnTo>
                  <a:lnTo>
                    <a:pt x="196" y="63"/>
                  </a:lnTo>
                  <a:lnTo>
                    <a:pt x="236" y="41"/>
                  </a:lnTo>
                  <a:lnTo>
                    <a:pt x="279" y="23"/>
                  </a:lnTo>
                  <a:lnTo>
                    <a:pt x="324" y="10"/>
                  </a:lnTo>
                  <a:lnTo>
                    <a:pt x="370" y="2"/>
                  </a:lnTo>
                  <a:lnTo>
                    <a:pt x="4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150"/>
            <p:cNvSpPr>
              <a:spLocks/>
            </p:cNvSpPr>
            <p:nvPr/>
          </p:nvSpPr>
          <p:spPr bwMode="auto">
            <a:xfrm>
              <a:off x="7677150" y="3836988"/>
              <a:ext cx="23813" cy="49213"/>
            </a:xfrm>
            <a:custGeom>
              <a:avLst/>
              <a:gdLst>
                <a:gd name="T0" fmla="*/ 70 w 140"/>
                <a:gd name="T1" fmla="*/ 0 h 278"/>
                <a:gd name="T2" fmla="*/ 88 w 140"/>
                <a:gd name="T3" fmla="*/ 3 h 278"/>
                <a:gd name="T4" fmla="*/ 105 w 140"/>
                <a:gd name="T5" fmla="*/ 10 h 278"/>
                <a:gd name="T6" fmla="*/ 119 w 140"/>
                <a:gd name="T7" fmla="*/ 20 h 278"/>
                <a:gd name="T8" fmla="*/ 129 w 140"/>
                <a:gd name="T9" fmla="*/ 34 h 278"/>
                <a:gd name="T10" fmla="*/ 136 w 140"/>
                <a:gd name="T11" fmla="*/ 51 h 278"/>
                <a:gd name="T12" fmla="*/ 140 w 140"/>
                <a:gd name="T13" fmla="*/ 70 h 278"/>
                <a:gd name="T14" fmla="*/ 140 w 140"/>
                <a:gd name="T15" fmla="*/ 208 h 278"/>
                <a:gd name="T16" fmla="*/ 136 w 140"/>
                <a:gd name="T17" fmla="*/ 227 h 278"/>
                <a:gd name="T18" fmla="*/ 129 w 140"/>
                <a:gd name="T19" fmla="*/ 243 h 278"/>
                <a:gd name="T20" fmla="*/ 119 w 140"/>
                <a:gd name="T21" fmla="*/ 257 h 278"/>
                <a:gd name="T22" fmla="*/ 105 w 140"/>
                <a:gd name="T23" fmla="*/ 268 h 278"/>
                <a:gd name="T24" fmla="*/ 88 w 140"/>
                <a:gd name="T25" fmla="*/ 275 h 278"/>
                <a:gd name="T26" fmla="*/ 70 w 140"/>
                <a:gd name="T27" fmla="*/ 278 h 278"/>
                <a:gd name="T28" fmla="*/ 52 w 140"/>
                <a:gd name="T29" fmla="*/ 275 h 278"/>
                <a:gd name="T30" fmla="*/ 35 w 140"/>
                <a:gd name="T31" fmla="*/ 268 h 278"/>
                <a:gd name="T32" fmla="*/ 20 w 140"/>
                <a:gd name="T33" fmla="*/ 257 h 278"/>
                <a:gd name="T34" fmla="*/ 10 w 140"/>
                <a:gd name="T35" fmla="*/ 243 h 278"/>
                <a:gd name="T36" fmla="*/ 3 w 140"/>
                <a:gd name="T37" fmla="*/ 227 h 278"/>
                <a:gd name="T38" fmla="*/ 0 w 140"/>
                <a:gd name="T39" fmla="*/ 208 h 278"/>
                <a:gd name="T40" fmla="*/ 0 w 140"/>
                <a:gd name="T41" fmla="*/ 70 h 278"/>
                <a:gd name="T42" fmla="*/ 3 w 140"/>
                <a:gd name="T43" fmla="*/ 51 h 278"/>
                <a:gd name="T44" fmla="*/ 10 w 140"/>
                <a:gd name="T45" fmla="*/ 34 h 278"/>
                <a:gd name="T46" fmla="*/ 20 w 140"/>
                <a:gd name="T47" fmla="*/ 20 h 278"/>
                <a:gd name="T48" fmla="*/ 35 w 140"/>
                <a:gd name="T49" fmla="*/ 10 h 278"/>
                <a:gd name="T50" fmla="*/ 52 w 140"/>
                <a:gd name="T51" fmla="*/ 3 h 278"/>
                <a:gd name="T52" fmla="*/ 70 w 140"/>
                <a:gd name="T53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278">
                  <a:moveTo>
                    <a:pt x="70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40" y="70"/>
                  </a:lnTo>
                  <a:lnTo>
                    <a:pt x="140" y="208"/>
                  </a:lnTo>
                  <a:lnTo>
                    <a:pt x="136" y="227"/>
                  </a:lnTo>
                  <a:lnTo>
                    <a:pt x="129" y="243"/>
                  </a:lnTo>
                  <a:lnTo>
                    <a:pt x="119" y="257"/>
                  </a:lnTo>
                  <a:lnTo>
                    <a:pt x="105" y="268"/>
                  </a:lnTo>
                  <a:lnTo>
                    <a:pt x="88" y="275"/>
                  </a:lnTo>
                  <a:lnTo>
                    <a:pt x="70" y="278"/>
                  </a:lnTo>
                  <a:lnTo>
                    <a:pt x="52" y="275"/>
                  </a:lnTo>
                  <a:lnTo>
                    <a:pt x="35" y="268"/>
                  </a:lnTo>
                  <a:lnTo>
                    <a:pt x="20" y="257"/>
                  </a:lnTo>
                  <a:lnTo>
                    <a:pt x="10" y="243"/>
                  </a:lnTo>
                  <a:lnTo>
                    <a:pt x="3" y="227"/>
                  </a:lnTo>
                  <a:lnTo>
                    <a:pt x="0" y="20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151"/>
            <p:cNvSpPr>
              <a:spLocks/>
            </p:cNvSpPr>
            <p:nvPr/>
          </p:nvSpPr>
          <p:spPr bwMode="auto">
            <a:xfrm>
              <a:off x="7529513" y="3910013"/>
              <a:ext cx="25400" cy="49213"/>
            </a:xfrm>
            <a:custGeom>
              <a:avLst/>
              <a:gdLst>
                <a:gd name="T0" fmla="*/ 69 w 139"/>
                <a:gd name="T1" fmla="*/ 0 h 277"/>
                <a:gd name="T2" fmla="*/ 88 w 139"/>
                <a:gd name="T3" fmla="*/ 2 h 277"/>
                <a:gd name="T4" fmla="*/ 105 w 139"/>
                <a:gd name="T5" fmla="*/ 9 h 277"/>
                <a:gd name="T6" fmla="*/ 119 w 139"/>
                <a:gd name="T7" fmla="*/ 20 h 277"/>
                <a:gd name="T8" fmla="*/ 130 w 139"/>
                <a:gd name="T9" fmla="*/ 34 h 277"/>
                <a:gd name="T10" fmla="*/ 136 w 139"/>
                <a:gd name="T11" fmla="*/ 50 h 277"/>
                <a:gd name="T12" fmla="*/ 139 w 139"/>
                <a:gd name="T13" fmla="*/ 68 h 277"/>
                <a:gd name="T14" fmla="*/ 139 w 139"/>
                <a:gd name="T15" fmla="*/ 208 h 277"/>
                <a:gd name="T16" fmla="*/ 136 w 139"/>
                <a:gd name="T17" fmla="*/ 226 h 277"/>
                <a:gd name="T18" fmla="*/ 130 w 139"/>
                <a:gd name="T19" fmla="*/ 242 h 277"/>
                <a:gd name="T20" fmla="*/ 119 w 139"/>
                <a:gd name="T21" fmla="*/ 256 h 277"/>
                <a:gd name="T22" fmla="*/ 105 w 139"/>
                <a:gd name="T23" fmla="*/ 267 h 277"/>
                <a:gd name="T24" fmla="*/ 88 w 139"/>
                <a:gd name="T25" fmla="*/ 274 h 277"/>
                <a:gd name="T26" fmla="*/ 69 w 139"/>
                <a:gd name="T27" fmla="*/ 277 h 277"/>
                <a:gd name="T28" fmla="*/ 51 w 139"/>
                <a:gd name="T29" fmla="*/ 274 h 277"/>
                <a:gd name="T30" fmla="*/ 34 w 139"/>
                <a:gd name="T31" fmla="*/ 267 h 277"/>
                <a:gd name="T32" fmla="*/ 21 w 139"/>
                <a:gd name="T33" fmla="*/ 256 h 277"/>
                <a:gd name="T34" fmla="*/ 10 w 139"/>
                <a:gd name="T35" fmla="*/ 242 h 277"/>
                <a:gd name="T36" fmla="*/ 3 w 139"/>
                <a:gd name="T37" fmla="*/ 226 h 277"/>
                <a:gd name="T38" fmla="*/ 0 w 139"/>
                <a:gd name="T39" fmla="*/ 208 h 277"/>
                <a:gd name="T40" fmla="*/ 0 w 139"/>
                <a:gd name="T41" fmla="*/ 68 h 277"/>
                <a:gd name="T42" fmla="*/ 3 w 139"/>
                <a:gd name="T43" fmla="*/ 50 h 277"/>
                <a:gd name="T44" fmla="*/ 10 w 139"/>
                <a:gd name="T45" fmla="*/ 34 h 277"/>
                <a:gd name="T46" fmla="*/ 21 w 139"/>
                <a:gd name="T47" fmla="*/ 20 h 277"/>
                <a:gd name="T48" fmla="*/ 34 w 139"/>
                <a:gd name="T49" fmla="*/ 9 h 277"/>
                <a:gd name="T50" fmla="*/ 51 w 139"/>
                <a:gd name="T51" fmla="*/ 2 h 277"/>
                <a:gd name="T52" fmla="*/ 69 w 139"/>
                <a:gd name="T53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277">
                  <a:moveTo>
                    <a:pt x="69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6" y="50"/>
                  </a:lnTo>
                  <a:lnTo>
                    <a:pt x="139" y="68"/>
                  </a:lnTo>
                  <a:lnTo>
                    <a:pt x="139" y="208"/>
                  </a:lnTo>
                  <a:lnTo>
                    <a:pt x="136" y="226"/>
                  </a:lnTo>
                  <a:lnTo>
                    <a:pt x="130" y="242"/>
                  </a:lnTo>
                  <a:lnTo>
                    <a:pt x="119" y="256"/>
                  </a:lnTo>
                  <a:lnTo>
                    <a:pt x="105" y="267"/>
                  </a:lnTo>
                  <a:lnTo>
                    <a:pt x="88" y="274"/>
                  </a:lnTo>
                  <a:lnTo>
                    <a:pt x="69" y="277"/>
                  </a:lnTo>
                  <a:lnTo>
                    <a:pt x="51" y="274"/>
                  </a:lnTo>
                  <a:lnTo>
                    <a:pt x="34" y="267"/>
                  </a:lnTo>
                  <a:lnTo>
                    <a:pt x="21" y="256"/>
                  </a:lnTo>
                  <a:lnTo>
                    <a:pt x="10" y="242"/>
                  </a:lnTo>
                  <a:lnTo>
                    <a:pt x="3" y="226"/>
                  </a:lnTo>
                  <a:lnTo>
                    <a:pt x="0" y="208"/>
                  </a:lnTo>
                  <a:lnTo>
                    <a:pt x="0" y="68"/>
                  </a:lnTo>
                  <a:lnTo>
                    <a:pt x="3" y="50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1" name="Group 842"/>
          <p:cNvGrpSpPr/>
          <p:nvPr/>
        </p:nvGrpSpPr>
        <p:grpSpPr>
          <a:xfrm>
            <a:off x="3730293" y="1720392"/>
            <a:ext cx="585787" cy="512762"/>
            <a:chOff x="646113" y="2709863"/>
            <a:chExt cx="585787" cy="512762"/>
          </a:xfrm>
          <a:solidFill>
            <a:srgbClr val="000000"/>
          </a:solidFill>
        </p:grpSpPr>
        <p:sp>
          <p:nvSpPr>
            <p:cNvPr id="572" name="Freeform 189"/>
            <p:cNvSpPr>
              <a:spLocks noEditPoints="1"/>
            </p:cNvSpPr>
            <p:nvPr/>
          </p:nvSpPr>
          <p:spPr bwMode="auto">
            <a:xfrm>
              <a:off x="646113" y="2709863"/>
              <a:ext cx="585787" cy="512762"/>
            </a:xfrm>
            <a:custGeom>
              <a:avLst/>
              <a:gdLst>
                <a:gd name="T0" fmla="*/ 1359 w 3321"/>
                <a:gd name="T1" fmla="*/ 2354 h 2908"/>
                <a:gd name="T2" fmla="*/ 1276 w 3321"/>
                <a:gd name="T3" fmla="*/ 2769 h 2908"/>
                <a:gd name="T4" fmla="*/ 1962 w 3321"/>
                <a:gd name="T5" fmla="*/ 2354 h 2908"/>
                <a:gd name="T6" fmla="*/ 139 w 3321"/>
                <a:gd name="T7" fmla="*/ 2215 h 2908"/>
                <a:gd name="T8" fmla="*/ 3182 w 3321"/>
                <a:gd name="T9" fmla="*/ 2077 h 2908"/>
                <a:gd name="T10" fmla="*/ 139 w 3321"/>
                <a:gd name="T11" fmla="*/ 139 h 2908"/>
                <a:gd name="T12" fmla="*/ 3182 w 3321"/>
                <a:gd name="T13" fmla="*/ 1938 h 2908"/>
                <a:gd name="T14" fmla="*/ 139 w 3321"/>
                <a:gd name="T15" fmla="*/ 139 h 2908"/>
                <a:gd name="T16" fmla="*/ 3182 w 3321"/>
                <a:gd name="T17" fmla="*/ 0 h 2908"/>
                <a:gd name="T18" fmla="*/ 3236 w 3321"/>
                <a:gd name="T19" fmla="*/ 11 h 2908"/>
                <a:gd name="T20" fmla="*/ 3281 w 3321"/>
                <a:gd name="T21" fmla="*/ 41 h 2908"/>
                <a:gd name="T22" fmla="*/ 3310 w 3321"/>
                <a:gd name="T23" fmla="*/ 85 h 2908"/>
                <a:gd name="T24" fmla="*/ 3321 w 3321"/>
                <a:gd name="T25" fmla="*/ 139 h 2908"/>
                <a:gd name="T26" fmla="*/ 3318 w 3321"/>
                <a:gd name="T27" fmla="*/ 2243 h 2908"/>
                <a:gd name="T28" fmla="*/ 3297 w 3321"/>
                <a:gd name="T29" fmla="*/ 2293 h 2908"/>
                <a:gd name="T30" fmla="*/ 3260 w 3321"/>
                <a:gd name="T31" fmla="*/ 2330 h 2908"/>
                <a:gd name="T32" fmla="*/ 3210 w 3321"/>
                <a:gd name="T33" fmla="*/ 2351 h 2908"/>
                <a:gd name="T34" fmla="*/ 2103 w 3321"/>
                <a:gd name="T35" fmla="*/ 2354 h 2908"/>
                <a:gd name="T36" fmla="*/ 2214 w 3321"/>
                <a:gd name="T37" fmla="*/ 2769 h 2908"/>
                <a:gd name="T38" fmla="*/ 2249 w 3321"/>
                <a:gd name="T39" fmla="*/ 2779 h 2908"/>
                <a:gd name="T40" fmla="*/ 2273 w 3321"/>
                <a:gd name="T41" fmla="*/ 2803 h 2908"/>
                <a:gd name="T42" fmla="*/ 2283 w 3321"/>
                <a:gd name="T43" fmla="*/ 2839 h 2908"/>
                <a:gd name="T44" fmla="*/ 2273 w 3321"/>
                <a:gd name="T45" fmla="*/ 2874 h 2908"/>
                <a:gd name="T46" fmla="*/ 2249 w 3321"/>
                <a:gd name="T47" fmla="*/ 2898 h 2908"/>
                <a:gd name="T48" fmla="*/ 2214 w 3321"/>
                <a:gd name="T49" fmla="*/ 2908 h 2908"/>
                <a:gd name="T50" fmla="*/ 1089 w 3321"/>
                <a:gd name="T51" fmla="*/ 2905 h 2908"/>
                <a:gd name="T52" fmla="*/ 1058 w 3321"/>
                <a:gd name="T53" fmla="*/ 2888 h 2908"/>
                <a:gd name="T54" fmla="*/ 1041 w 3321"/>
                <a:gd name="T55" fmla="*/ 2857 h 2908"/>
                <a:gd name="T56" fmla="*/ 1041 w 3321"/>
                <a:gd name="T57" fmla="*/ 2820 h 2908"/>
                <a:gd name="T58" fmla="*/ 1058 w 3321"/>
                <a:gd name="T59" fmla="*/ 2789 h 2908"/>
                <a:gd name="T60" fmla="*/ 1089 w 3321"/>
                <a:gd name="T61" fmla="*/ 2772 h 2908"/>
                <a:gd name="T62" fmla="*/ 1134 w 3321"/>
                <a:gd name="T63" fmla="*/ 2769 h 2908"/>
                <a:gd name="T64" fmla="*/ 139 w 3321"/>
                <a:gd name="T65" fmla="*/ 2354 h 2908"/>
                <a:gd name="T66" fmla="*/ 85 w 3321"/>
                <a:gd name="T67" fmla="*/ 2343 h 2908"/>
                <a:gd name="T68" fmla="*/ 40 w 3321"/>
                <a:gd name="T69" fmla="*/ 2314 h 2908"/>
                <a:gd name="T70" fmla="*/ 11 w 3321"/>
                <a:gd name="T71" fmla="*/ 2270 h 2908"/>
                <a:gd name="T72" fmla="*/ 0 w 3321"/>
                <a:gd name="T73" fmla="*/ 2215 h 2908"/>
                <a:gd name="T74" fmla="*/ 3 w 3321"/>
                <a:gd name="T75" fmla="*/ 111 h 2908"/>
                <a:gd name="T76" fmla="*/ 23 w 3321"/>
                <a:gd name="T77" fmla="*/ 61 h 2908"/>
                <a:gd name="T78" fmla="*/ 61 w 3321"/>
                <a:gd name="T79" fmla="*/ 24 h 2908"/>
                <a:gd name="T80" fmla="*/ 111 w 3321"/>
                <a:gd name="T81" fmla="*/ 3 h 2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21" h="2908">
                  <a:moveTo>
                    <a:pt x="1962" y="2354"/>
                  </a:moveTo>
                  <a:lnTo>
                    <a:pt x="1359" y="2354"/>
                  </a:lnTo>
                  <a:lnTo>
                    <a:pt x="1276" y="2769"/>
                  </a:lnTo>
                  <a:lnTo>
                    <a:pt x="1276" y="2769"/>
                  </a:lnTo>
                  <a:lnTo>
                    <a:pt x="2045" y="2769"/>
                  </a:lnTo>
                  <a:lnTo>
                    <a:pt x="1962" y="2354"/>
                  </a:lnTo>
                  <a:close/>
                  <a:moveTo>
                    <a:pt x="139" y="2077"/>
                  </a:moveTo>
                  <a:lnTo>
                    <a:pt x="139" y="2215"/>
                  </a:lnTo>
                  <a:lnTo>
                    <a:pt x="3182" y="2215"/>
                  </a:lnTo>
                  <a:lnTo>
                    <a:pt x="3182" y="2077"/>
                  </a:lnTo>
                  <a:lnTo>
                    <a:pt x="139" y="2077"/>
                  </a:lnTo>
                  <a:close/>
                  <a:moveTo>
                    <a:pt x="139" y="139"/>
                  </a:moveTo>
                  <a:lnTo>
                    <a:pt x="139" y="1938"/>
                  </a:lnTo>
                  <a:lnTo>
                    <a:pt x="3182" y="1938"/>
                  </a:lnTo>
                  <a:lnTo>
                    <a:pt x="3182" y="139"/>
                  </a:lnTo>
                  <a:lnTo>
                    <a:pt x="139" y="139"/>
                  </a:lnTo>
                  <a:close/>
                  <a:moveTo>
                    <a:pt x="139" y="0"/>
                  </a:moveTo>
                  <a:lnTo>
                    <a:pt x="3182" y="0"/>
                  </a:lnTo>
                  <a:lnTo>
                    <a:pt x="3210" y="3"/>
                  </a:lnTo>
                  <a:lnTo>
                    <a:pt x="3236" y="11"/>
                  </a:lnTo>
                  <a:lnTo>
                    <a:pt x="3260" y="24"/>
                  </a:lnTo>
                  <a:lnTo>
                    <a:pt x="3281" y="41"/>
                  </a:lnTo>
                  <a:lnTo>
                    <a:pt x="3297" y="61"/>
                  </a:lnTo>
                  <a:lnTo>
                    <a:pt x="3310" y="85"/>
                  </a:lnTo>
                  <a:lnTo>
                    <a:pt x="3318" y="111"/>
                  </a:lnTo>
                  <a:lnTo>
                    <a:pt x="3321" y="139"/>
                  </a:lnTo>
                  <a:lnTo>
                    <a:pt x="3321" y="2215"/>
                  </a:lnTo>
                  <a:lnTo>
                    <a:pt x="3318" y="2243"/>
                  </a:lnTo>
                  <a:lnTo>
                    <a:pt x="3310" y="2270"/>
                  </a:lnTo>
                  <a:lnTo>
                    <a:pt x="3297" y="2293"/>
                  </a:lnTo>
                  <a:lnTo>
                    <a:pt x="3281" y="2314"/>
                  </a:lnTo>
                  <a:lnTo>
                    <a:pt x="3260" y="2330"/>
                  </a:lnTo>
                  <a:lnTo>
                    <a:pt x="3236" y="2343"/>
                  </a:lnTo>
                  <a:lnTo>
                    <a:pt x="3210" y="2351"/>
                  </a:lnTo>
                  <a:lnTo>
                    <a:pt x="3182" y="2354"/>
                  </a:lnTo>
                  <a:lnTo>
                    <a:pt x="2103" y="2354"/>
                  </a:lnTo>
                  <a:lnTo>
                    <a:pt x="2186" y="2769"/>
                  </a:lnTo>
                  <a:lnTo>
                    <a:pt x="2214" y="2769"/>
                  </a:lnTo>
                  <a:lnTo>
                    <a:pt x="2232" y="2772"/>
                  </a:lnTo>
                  <a:lnTo>
                    <a:pt x="2249" y="2779"/>
                  </a:lnTo>
                  <a:lnTo>
                    <a:pt x="2262" y="2789"/>
                  </a:lnTo>
                  <a:lnTo>
                    <a:pt x="2273" y="2803"/>
                  </a:lnTo>
                  <a:lnTo>
                    <a:pt x="2280" y="2820"/>
                  </a:lnTo>
                  <a:lnTo>
                    <a:pt x="2283" y="2839"/>
                  </a:lnTo>
                  <a:lnTo>
                    <a:pt x="2280" y="2857"/>
                  </a:lnTo>
                  <a:lnTo>
                    <a:pt x="2273" y="2874"/>
                  </a:lnTo>
                  <a:lnTo>
                    <a:pt x="2262" y="2888"/>
                  </a:lnTo>
                  <a:lnTo>
                    <a:pt x="2249" y="2898"/>
                  </a:lnTo>
                  <a:lnTo>
                    <a:pt x="2232" y="2905"/>
                  </a:lnTo>
                  <a:lnTo>
                    <a:pt x="2214" y="2908"/>
                  </a:lnTo>
                  <a:lnTo>
                    <a:pt x="1107" y="2908"/>
                  </a:lnTo>
                  <a:lnTo>
                    <a:pt x="1089" y="2905"/>
                  </a:lnTo>
                  <a:lnTo>
                    <a:pt x="1072" y="2898"/>
                  </a:lnTo>
                  <a:lnTo>
                    <a:pt x="1058" y="2888"/>
                  </a:lnTo>
                  <a:lnTo>
                    <a:pt x="1048" y="2874"/>
                  </a:lnTo>
                  <a:lnTo>
                    <a:pt x="1041" y="2857"/>
                  </a:lnTo>
                  <a:lnTo>
                    <a:pt x="1038" y="2839"/>
                  </a:lnTo>
                  <a:lnTo>
                    <a:pt x="1041" y="2820"/>
                  </a:lnTo>
                  <a:lnTo>
                    <a:pt x="1048" y="2803"/>
                  </a:lnTo>
                  <a:lnTo>
                    <a:pt x="1058" y="2789"/>
                  </a:lnTo>
                  <a:lnTo>
                    <a:pt x="1072" y="2779"/>
                  </a:lnTo>
                  <a:lnTo>
                    <a:pt x="1089" y="2772"/>
                  </a:lnTo>
                  <a:lnTo>
                    <a:pt x="1107" y="2769"/>
                  </a:lnTo>
                  <a:lnTo>
                    <a:pt x="1134" y="2769"/>
                  </a:lnTo>
                  <a:lnTo>
                    <a:pt x="1218" y="2354"/>
                  </a:lnTo>
                  <a:lnTo>
                    <a:pt x="139" y="2354"/>
                  </a:lnTo>
                  <a:lnTo>
                    <a:pt x="111" y="2351"/>
                  </a:lnTo>
                  <a:lnTo>
                    <a:pt x="85" y="2343"/>
                  </a:lnTo>
                  <a:lnTo>
                    <a:pt x="61" y="2330"/>
                  </a:lnTo>
                  <a:lnTo>
                    <a:pt x="40" y="2314"/>
                  </a:lnTo>
                  <a:lnTo>
                    <a:pt x="23" y="2293"/>
                  </a:lnTo>
                  <a:lnTo>
                    <a:pt x="11" y="2270"/>
                  </a:lnTo>
                  <a:lnTo>
                    <a:pt x="3" y="2243"/>
                  </a:lnTo>
                  <a:lnTo>
                    <a:pt x="0" y="2215"/>
                  </a:lnTo>
                  <a:lnTo>
                    <a:pt x="0" y="139"/>
                  </a:lnTo>
                  <a:lnTo>
                    <a:pt x="3" y="111"/>
                  </a:lnTo>
                  <a:lnTo>
                    <a:pt x="11" y="85"/>
                  </a:lnTo>
                  <a:lnTo>
                    <a:pt x="23" y="61"/>
                  </a:lnTo>
                  <a:lnTo>
                    <a:pt x="40" y="41"/>
                  </a:lnTo>
                  <a:lnTo>
                    <a:pt x="61" y="24"/>
                  </a:lnTo>
                  <a:lnTo>
                    <a:pt x="85" y="11"/>
                  </a:lnTo>
                  <a:lnTo>
                    <a:pt x="111" y="3"/>
                  </a:lnTo>
                  <a:lnTo>
                    <a:pt x="1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190"/>
            <p:cNvSpPr>
              <a:spLocks/>
            </p:cNvSpPr>
            <p:nvPr/>
          </p:nvSpPr>
          <p:spPr bwMode="auto">
            <a:xfrm>
              <a:off x="927100" y="3076575"/>
              <a:ext cx="23812" cy="23812"/>
            </a:xfrm>
            <a:custGeom>
              <a:avLst/>
              <a:gdLst>
                <a:gd name="T0" fmla="*/ 68 w 139"/>
                <a:gd name="T1" fmla="*/ 0 h 138"/>
                <a:gd name="T2" fmla="*/ 88 w 139"/>
                <a:gd name="T3" fmla="*/ 2 h 138"/>
                <a:gd name="T4" fmla="*/ 105 w 139"/>
                <a:gd name="T5" fmla="*/ 9 h 138"/>
                <a:gd name="T6" fmla="*/ 119 w 139"/>
                <a:gd name="T7" fmla="*/ 20 h 138"/>
                <a:gd name="T8" fmla="*/ 129 w 139"/>
                <a:gd name="T9" fmla="*/ 35 h 138"/>
                <a:gd name="T10" fmla="*/ 136 w 139"/>
                <a:gd name="T11" fmla="*/ 51 h 138"/>
                <a:gd name="T12" fmla="*/ 139 w 139"/>
                <a:gd name="T13" fmla="*/ 69 h 138"/>
                <a:gd name="T14" fmla="*/ 136 w 139"/>
                <a:gd name="T15" fmla="*/ 88 h 138"/>
                <a:gd name="T16" fmla="*/ 129 w 139"/>
                <a:gd name="T17" fmla="*/ 104 h 138"/>
                <a:gd name="T18" fmla="*/ 119 w 139"/>
                <a:gd name="T19" fmla="*/ 118 h 138"/>
                <a:gd name="T20" fmla="*/ 105 w 139"/>
                <a:gd name="T21" fmla="*/ 129 h 138"/>
                <a:gd name="T22" fmla="*/ 88 w 139"/>
                <a:gd name="T23" fmla="*/ 136 h 138"/>
                <a:gd name="T24" fmla="*/ 68 w 139"/>
                <a:gd name="T25" fmla="*/ 138 h 138"/>
                <a:gd name="T26" fmla="*/ 51 w 139"/>
                <a:gd name="T27" fmla="*/ 136 h 138"/>
                <a:gd name="T28" fmla="*/ 34 w 139"/>
                <a:gd name="T29" fmla="*/ 129 h 138"/>
                <a:gd name="T30" fmla="*/ 20 w 139"/>
                <a:gd name="T31" fmla="*/ 118 h 138"/>
                <a:gd name="T32" fmla="*/ 10 w 139"/>
                <a:gd name="T33" fmla="*/ 104 h 138"/>
                <a:gd name="T34" fmla="*/ 3 w 139"/>
                <a:gd name="T35" fmla="*/ 88 h 138"/>
                <a:gd name="T36" fmla="*/ 0 w 139"/>
                <a:gd name="T37" fmla="*/ 69 h 138"/>
                <a:gd name="T38" fmla="*/ 3 w 139"/>
                <a:gd name="T39" fmla="*/ 51 h 138"/>
                <a:gd name="T40" fmla="*/ 10 w 139"/>
                <a:gd name="T41" fmla="*/ 35 h 138"/>
                <a:gd name="T42" fmla="*/ 20 w 139"/>
                <a:gd name="T43" fmla="*/ 20 h 138"/>
                <a:gd name="T44" fmla="*/ 34 w 139"/>
                <a:gd name="T45" fmla="*/ 9 h 138"/>
                <a:gd name="T46" fmla="*/ 51 w 139"/>
                <a:gd name="T47" fmla="*/ 2 h 138"/>
                <a:gd name="T48" fmla="*/ 68 w 139"/>
                <a:gd name="T4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8">
                  <a:moveTo>
                    <a:pt x="68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29" y="35"/>
                  </a:lnTo>
                  <a:lnTo>
                    <a:pt x="136" y="51"/>
                  </a:lnTo>
                  <a:lnTo>
                    <a:pt x="139" y="69"/>
                  </a:lnTo>
                  <a:lnTo>
                    <a:pt x="136" y="88"/>
                  </a:lnTo>
                  <a:lnTo>
                    <a:pt x="129" y="104"/>
                  </a:lnTo>
                  <a:lnTo>
                    <a:pt x="119" y="118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68" y="138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91"/>
            <p:cNvSpPr>
              <a:spLocks/>
            </p:cNvSpPr>
            <p:nvPr/>
          </p:nvSpPr>
          <p:spPr bwMode="auto">
            <a:xfrm>
              <a:off x="950913" y="2806700"/>
              <a:ext cx="220662" cy="25400"/>
            </a:xfrm>
            <a:custGeom>
              <a:avLst/>
              <a:gdLst>
                <a:gd name="T0" fmla="*/ 68 w 1245"/>
                <a:gd name="T1" fmla="*/ 0 h 139"/>
                <a:gd name="T2" fmla="*/ 1175 w 1245"/>
                <a:gd name="T3" fmla="*/ 0 h 139"/>
                <a:gd name="T4" fmla="*/ 1194 w 1245"/>
                <a:gd name="T5" fmla="*/ 3 h 139"/>
                <a:gd name="T6" fmla="*/ 1211 w 1245"/>
                <a:gd name="T7" fmla="*/ 10 h 139"/>
                <a:gd name="T8" fmla="*/ 1225 w 1245"/>
                <a:gd name="T9" fmla="*/ 21 h 139"/>
                <a:gd name="T10" fmla="*/ 1236 w 1245"/>
                <a:gd name="T11" fmla="*/ 34 h 139"/>
                <a:gd name="T12" fmla="*/ 1243 w 1245"/>
                <a:gd name="T13" fmla="*/ 51 h 139"/>
                <a:gd name="T14" fmla="*/ 1245 w 1245"/>
                <a:gd name="T15" fmla="*/ 69 h 139"/>
                <a:gd name="T16" fmla="*/ 1243 w 1245"/>
                <a:gd name="T17" fmla="*/ 87 h 139"/>
                <a:gd name="T18" fmla="*/ 1236 w 1245"/>
                <a:gd name="T19" fmla="*/ 105 h 139"/>
                <a:gd name="T20" fmla="*/ 1225 w 1245"/>
                <a:gd name="T21" fmla="*/ 119 h 139"/>
                <a:gd name="T22" fmla="*/ 1211 w 1245"/>
                <a:gd name="T23" fmla="*/ 129 h 139"/>
                <a:gd name="T24" fmla="*/ 1194 w 1245"/>
                <a:gd name="T25" fmla="*/ 136 h 139"/>
                <a:gd name="T26" fmla="*/ 1175 w 1245"/>
                <a:gd name="T27" fmla="*/ 139 h 139"/>
                <a:gd name="T28" fmla="*/ 68 w 1245"/>
                <a:gd name="T29" fmla="*/ 139 h 139"/>
                <a:gd name="T30" fmla="*/ 50 w 1245"/>
                <a:gd name="T31" fmla="*/ 136 h 139"/>
                <a:gd name="T32" fmla="*/ 34 w 1245"/>
                <a:gd name="T33" fmla="*/ 129 h 139"/>
                <a:gd name="T34" fmla="*/ 20 w 1245"/>
                <a:gd name="T35" fmla="*/ 119 h 139"/>
                <a:gd name="T36" fmla="*/ 9 w 1245"/>
                <a:gd name="T37" fmla="*/ 105 h 139"/>
                <a:gd name="T38" fmla="*/ 2 w 1245"/>
                <a:gd name="T39" fmla="*/ 87 h 139"/>
                <a:gd name="T40" fmla="*/ 0 w 1245"/>
                <a:gd name="T41" fmla="*/ 69 h 139"/>
                <a:gd name="T42" fmla="*/ 2 w 1245"/>
                <a:gd name="T43" fmla="*/ 51 h 139"/>
                <a:gd name="T44" fmla="*/ 9 w 1245"/>
                <a:gd name="T45" fmla="*/ 34 h 139"/>
                <a:gd name="T46" fmla="*/ 20 w 1245"/>
                <a:gd name="T47" fmla="*/ 21 h 139"/>
                <a:gd name="T48" fmla="*/ 34 w 1245"/>
                <a:gd name="T49" fmla="*/ 10 h 139"/>
                <a:gd name="T50" fmla="*/ 50 w 1245"/>
                <a:gd name="T51" fmla="*/ 3 h 139"/>
                <a:gd name="T52" fmla="*/ 68 w 1245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5" h="139">
                  <a:moveTo>
                    <a:pt x="68" y="0"/>
                  </a:moveTo>
                  <a:lnTo>
                    <a:pt x="1175" y="0"/>
                  </a:lnTo>
                  <a:lnTo>
                    <a:pt x="1194" y="3"/>
                  </a:lnTo>
                  <a:lnTo>
                    <a:pt x="1211" y="10"/>
                  </a:lnTo>
                  <a:lnTo>
                    <a:pt x="1225" y="21"/>
                  </a:lnTo>
                  <a:lnTo>
                    <a:pt x="1236" y="34"/>
                  </a:lnTo>
                  <a:lnTo>
                    <a:pt x="1243" y="51"/>
                  </a:lnTo>
                  <a:lnTo>
                    <a:pt x="1245" y="69"/>
                  </a:lnTo>
                  <a:lnTo>
                    <a:pt x="1243" y="87"/>
                  </a:lnTo>
                  <a:lnTo>
                    <a:pt x="1236" y="105"/>
                  </a:lnTo>
                  <a:lnTo>
                    <a:pt x="1225" y="119"/>
                  </a:lnTo>
                  <a:lnTo>
                    <a:pt x="1211" y="129"/>
                  </a:lnTo>
                  <a:lnTo>
                    <a:pt x="1194" y="136"/>
                  </a:lnTo>
                  <a:lnTo>
                    <a:pt x="1175" y="139"/>
                  </a:lnTo>
                  <a:lnTo>
                    <a:pt x="68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192"/>
            <p:cNvSpPr>
              <a:spLocks/>
            </p:cNvSpPr>
            <p:nvPr/>
          </p:nvSpPr>
          <p:spPr bwMode="auto">
            <a:xfrm>
              <a:off x="950913" y="2855913"/>
              <a:ext cx="220662" cy="25400"/>
            </a:xfrm>
            <a:custGeom>
              <a:avLst/>
              <a:gdLst>
                <a:gd name="T0" fmla="*/ 68 w 1245"/>
                <a:gd name="T1" fmla="*/ 0 h 139"/>
                <a:gd name="T2" fmla="*/ 1175 w 1245"/>
                <a:gd name="T3" fmla="*/ 0 h 139"/>
                <a:gd name="T4" fmla="*/ 1194 w 1245"/>
                <a:gd name="T5" fmla="*/ 3 h 139"/>
                <a:gd name="T6" fmla="*/ 1211 w 1245"/>
                <a:gd name="T7" fmla="*/ 10 h 139"/>
                <a:gd name="T8" fmla="*/ 1225 w 1245"/>
                <a:gd name="T9" fmla="*/ 20 h 139"/>
                <a:gd name="T10" fmla="*/ 1236 w 1245"/>
                <a:gd name="T11" fmla="*/ 34 h 139"/>
                <a:gd name="T12" fmla="*/ 1243 w 1245"/>
                <a:gd name="T13" fmla="*/ 51 h 139"/>
                <a:gd name="T14" fmla="*/ 1245 w 1245"/>
                <a:gd name="T15" fmla="*/ 69 h 139"/>
                <a:gd name="T16" fmla="*/ 1243 w 1245"/>
                <a:gd name="T17" fmla="*/ 87 h 139"/>
                <a:gd name="T18" fmla="*/ 1236 w 1245"/>
                <a:gd name="T19" fmla="*/ 104 h 139"/>
                <a:gd name="T20" fmla="*/ 1225 w 1245"/>
                <a:gd name="T21" fmla="*/ 119 h 139"/>
                <a:gd name="T22" fmla="*/ 1211 w 1245"/>
                <a:gd name="T23" fmla="*/ 129 h 139"/>
                <a:gd name="T24" fmla="*/ 1194 w 1245"/>
                <a:gd name="T25" fmla="*/ 136 h 139"/>
                <a:gd name="T26" fmla="*/ 1175 w 1245"/>
                <a:gd name="T27" fmla="*/ 139 h 139"/>
                <a:gd name="T28" fmla="*/ 68 w 1245"/>
                <a:gd name="T29" fmla="*/ 139 h 139"/>
                <a:gd name="T30" fmla="*/ 50 w 1245"/>
                <a:gd name="T31" fmla="*/ 136 h 139"/>
                <a:gd name="T32" fmla="*/ 34 w 1245"/>
                <a:gd name="T33" fmla="*/ 129 h 139"/>
                <a:gd name="T34" fmla="*/ 20 w 1245"/>
                <a:gd name="T35" fmla="*/ 119 h 139"/>
                <a:gd name="T36" fmla="*/ 9 w 1245"/>
                <a:gd name="T37" fmla="*/ 104 h 139"/>
                <a:gd name="T38" fmla="*/ 2 w 1245"/>
                <a:gd name="T39" fmla="*/ 87 h 139"/>
                <a:gd name="T40" fmla="*/ 0 w 1245"/>
                <a:gd name="T41" fmla="*/ 69 h 139"/>
                <a:gd name="T42" fmla="*/ 2 w 1245"/>
                <a:gd name="T43" fmla="*/ 51 h 139"/>
                <a:gd name="T44" fmla="*/ 9 w 1245"/>
                <a:gd name="T45" fmla="*/ 34 h 139"/>
                <a:gd name="T46" fmla="*/ 20 w 1245"/>
                <a:gd name="T47" fmla="*/ 20 h 139"/>
                <a:gd name="T48" fmla="*/ 34 w 1245"/>
                <a:gd name="T49" fmla="*/ 10 h 139"/>
                <a:gd name="T50" fmla="*/ 50 w 1245"/>
                <a:gd name="T51" fmla="*/ 3 h 139"/>
                <a:gd name="T52" fmla="*/ 68 w 1245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5" h="139">
                  <a:moveTo>
                    <a:pt x="68" y="0"/>
                  </a:moveTo>
                  <a:lnTo>
                    <a:pt x="1175" y="0"/>
                  </a:lnTo>
                  <a:lnTo>
                    <a:pt x="1194" y="3"/>
                  </a:lnTo>
                  <a:lnTo>
                    <a:pt x="1211" y="10"/>
                  </a:lnTo>
                  <a:lnTo>
                    <a:pt x="1225" y="20"/>
                  </a:lnTo>
                  <a:lnTo>
                    <a:pt x="1236" y="34"/>
                  </a:lnTo>
                  <a:lnTo>
                    <a:pt x="1243" y="51"/>
                  </a:lnTo>
                  <a:lnTo>
                    <a:pt x="1245" y="69"/>
                  </a:lnTo>
                  <a:lnTo>
                    <a:pt x="1243" y="87"/>
                  </a:lnTo>
                  <a:lnTo>
                    <a:pt x="1236" y="104"/>
                  </a:lnTo>
                  <a:lnTo>
                    <a:pt x="1225" y="119"/>
                  </a:lnTo>
                  <a:lnTo>
                    <a:pt x="1211" y="129"/>
                  </a:lnTo>
                  <a:lnTo>
                    <a:pt x="1194" y="136"/>
                  </a:lnTo>
                  <a:lnTo>
                    <a:pt x="1175" y="139"/>
                  </a:lnTo>
                  <a:lnTo>
                    <a:pt x="68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93"/>
            <p:cNvSpPr>
              <a:spLocks/>
            </p:cNvSpPr>
            <p:nvPr/>
          </p:nvSpPr>
          <p:spPr bwMode="auto">
            <a:xfrm>
              <a:off x="950913" y="2905125"/>
              <a:ext cx="220662" cy="23812"/>
            </a:xfrm>
            <a:custGeom>
              <a:avLst/>
              <a:gdLst>
                <a:gd name="T0" fmla="*/ 68 w 1245"/>
                <a:gd name="T1" fmla="*/ 0 h 139"/>
                <a:gd name="T2" fmla="*/ 1175 w 1245"/>
                <a:gd name="T3" fmla="*/ 0 h 139"/>
                <a:gd name="T4" fmla="*/ 1194 w 1245"/>
                <a:gd name="T5" fmla="*/ 3 h 139"/>
                <a:gd name="T6" fmla="*/ 1211 w 1245"/>
                <a:gd name="T7" fmla="*/ 10 h 139"/>
                <a:gd name="T8" fmla="*/ 1225 w 1245"/>
                <a:gd name="T9" fmla="*/ 20 h 139"/>
                <a:gd name="T10" fmla="*/ 1236 w 1245"/>
                <a:gd name="T11" fmla="*/ 34 h 139"/>
                <a:gd name="T12" fmla="*/ 1243 w 1245"/>
                <a:gd name="T13" fmla="*/ 51 h 139"/>
                <a:gd name="T14" fmla="*/ 1245 w 1245"/>
                <a:gd name="T15" fmla="*/ 69 h 139"/>
                <a:gd name="T16" fmla="*/ 1243 w 1245"/>
                <a:gd name="T17" fmla="*/ 87 h 139"/>
                <a:gd name="T18" fmla="*/ 1236 w 1245"/>
                <a:gd name="T19" fmla="*/ 104 h 139"/>
                <a:gd name="T20" fmla="*/ 1225 w 1245"/>
                <a:gd name="T21" fmla="*/ 118 h 139"/>
                <a:gd name="T22" fmla="*/ 1211 w 1245"/>
                <a:gd name="T23" fmla="*/ 129 h 139"/>
                <a:gd name="T24" fmla="*/ 1194 w 1245"/>
                <a:gd name="T25" fmla="*/ 136 h 139"/>
                <a:gd name="T26" fmla="*/ 1175 w 1245"/>
                <a:gd name="T27" fmla="*/ 139 h 139"/>
                <a:gd name="T28" fmla="*/ 68 w 1245"/>
                <a:gd name="T29" fmla="*/ 139 h 139"/>
                <a:gd name="T30" fmla="*/ 50 w 1245"/>
                <a:gd name="T31" fmla="*/ 136 h 139"/>
                <a:gd name="T32" fmla="*/ 34 w 1245"/>
                <a:gd name="T33" fmla="*/ 129 h 139"/>
                <a:gd name="T34" fmla="*/ 20 w 1245"/>
                <a:gd name="T35" fmla="*/ 118 h 139"/>
                <a:gd name="T36" fmla="*/ 9 w 1245"/>
                <a:gd name="T37" fmla="*/ 104 h 139"/>
                <a:gd name="T38" fmla="*/ 2 w 1245"/>
                <a:gd name="T39" fmla="*/ 87 h 139"/>
                <a:gd name="T40" fmla="*/ 0 w 1245"/>
                <a:gd name="T41" fmla="*/ 69 h 139"/>
                <a:gd name="T42" fmla="*/ 2 w 1245"/>
                <a:gd name="T43" fmla="*/ 51 h 139"/>
                <a:gd name="T44" fmla="*/ 9 w 1245"/>
                <a:gd name="T45" fmla="*/ 34 h 139"/>
                <a:gd name="T46" fmla="*/ 20 w 1245"/>
                <a:gd name="T47" fmla="*/ 20 h 139"/>
                <a:gd name="T48" fmla="*/ 34 w 1245"/>
                <a:gd name="T49" fmla="*/ 10 h 139"/>
                <a:gd name="T50" fmla="*/ 50 w 1245"/>
                <a:gd name="T51" fmla="*/ 3 h 139"/>
                <a:gd name="T52" fmla="*/ 68 w 1245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5" h="139">
                  <a:moveTo>
                    <a:pt x="68" y="0"/>
                  </a:moveTo>
                  <a:lnTo>
                    <a:pt x="1175" y="0"/>
                  </a:lnTo>
                  <a:lnTo>
                    <a:pt x="1194" y="3"/>
                  </a:lnTo>
                  <a:lnTo>
                    <a:pt x="1211" y="10"/>
                  </a:lnTo>
                  <a:lnTo>
                    <a:pt x="1225" y="20"/>
                  </a:lnTo>
                  <a:lnTo>
                    <a:pt x="1236" y="34"/>
                  </a:lnTo>
                  <a:lnTo>
                    <a:pt x="1243" y="51"/>
                  </a:lnTo>
                  <a:lnTo>
                    <a:pt x="1245" y="69"/>
                  </a:lnTo>
                  <a:lnTo>
                    <a:pt x="1243" y="87"/>
                  </a:lnTo>
                  <a:lnTo>
                    <a:pt x="1236" y="104"/>
                  </a:lnTo>
                  <a:lnTo>
                    <a:pt x="1225" y="118"/>
                  </a:lnTo>
                  <a:lnTo>
                    <a:pt x="1211" y="129"/>
                  </a:lnTo>
                  <a:lnTo>
                    <a:pt x="1194" y="136"/>
                  </a:lnTo>
                  <a:lnTo>
                    <a:pt x="1175" y="139"/>
                  </a:lnTo>
                  <a:lnTo>
                    <a:pt x="68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94"/>
            <p:cNvSpPr>
              <a:spLocks/>
            </p:cNvSpPr>
            <p:nvPr/>
          </p:nvSpPr>
          <p:spPr bwMode="auto">
            <a:xfrm>
              <a:off x="950913" y="2954338"/>
              <a:ext cx="220662" cy="23812"/>
            </a:xfrm>
            <a:custGeom>
              <a:avLst/>
              <a:gdLst>
                <a:gd name="T0" fmla="*/ 68 w 1245"/>
                <a:gd name="T1" fmla="*/ 0 h 138"/>
                <a:gd name="T2" fmla="*/ 1175 w 1245"/>
                <a:gd name="T3" fmla="*/ 0 h 138"/>
                <a:gd name="T4" fmla="*/ 1194 w 1245"/>
                <a:gd name="T5" fmla="*/ 3 h 138"/>
                <a:gd name="T6" fmla="*/ 1211 w 1245"/>
                <a:gd name="T7" fmla="*/ 10 h 138"/>
                <a:gd name="T8" fmla="*/ 1225 w 1245"/>
                <a:gd name="T9" fmla="*/ 20 h 138"/>
                <a:gd name="T10" fmla="*/ 1236 w 1245"/>
                <a:gd name="T11" fmla="*/ 34 h 138"/>
                <a:gd name="T12" fmla="*/ 1243 w 1245"/>
                <a:gd name="T13" fmla="*/ 51 h 138"/>
                <a:gd name="T14" fmla="*/ 1245 w 1245"/>
                <a:gd name="T15" fmla="*/ 69 h 138"/>
                <a:gd name="T16" fmla="*/ 1243 w 1245"/>
                <a:gd name="T17" fmla="*/ 87 h 138"/>
                <a:gd name="T18" fmla="*/ 1236 w 1245"/>
                <a:gd name="T19" fmla="*/ 104 h 138"/>
                <a:gd name="T20" fmla="*/ 1225 w 1245"/>
                <a:gd name="T21" fmla="*/ 118 h 138"/>
                <a:gd name="T22" fmla="*/ 1211 w 1245"/>
                <a:gd name="T23" fmla="*/ 128 h 138"/>
                <a:gd name="T24" fmla="*/ 1194 w 1245"/>
                <a:gd name="T25" fmla="*/ 135 h 138"/>
                <a:gd name="T26" fmla="*/ 1175 w 1245"/>
                <a:gd name="T27" fmla="*/ 138 h 138"/>
                <a:gd name="T28" fmla="*/ 68 w 1245"/>
                <a:gd name="T29" fmla="*/ 138 h 138"/>
                <a:gd name="T30" fmla="*/ 50 w 1245"/>
                <a:gd name="T31" fmla="*/ 135 h 138"/>
                <a:gd name="T32" fmla="*/ 34 w 1245"/>
                <a:gd name="T33" fmla="*/ 128 h 138"/>
                <a:gd name="T34" fmla="*/ 20 w 1245"/>
                <a:gd name="T35" fmla="*/ 118 h 138"/>
                <a:gd name="T36" fmla="*/ 9 w 1245"/>
                <a:gd name="T37" fmla="*/ 104 h 138"/>
                <a:gd name="T38" fmla="*/ 2 w 1245"/>
                <a:gd name="T39" fmla="*/ 87 h 138"/>
                <a:gd name="T40" fmla="*/ 0 w 1245"/>
                <a:gd name="T41" fmla="*/ 69 h 138"/>
                <a:gd name="T42" fmla="*/ 2 w 1245"/>
                <a:gd name="T43" fmla="*/ 51 h 138"/>
                <a:gd name="T44" fmla="*/ 9 w 1245"/>
                <a:gd name="T45" fmla="*/ 34 h 138"/>
                <a:gd name="T46" fmla="*/ 20 w 1245"/>
                <a:gd name="T47" fmla="*/ 20 h 138"/>
                <a:gd name="T48" fmla="*/ 34 w 1245"/>
                <a:gd name="T49" fmla="*/ 10 h 138"/>
                <a:gd name="T50" fmla="*/ 50 w 1245"/>
                <a:gd name="T51" fmla="*/ 3 h 138"/>
                <a:gd name="T52" fmla="*/ 68 w 1245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5" h="138">
                  <a:moveTo>
                    <a:pt x="68" y="0"/>
                  </a:moveTo>
                  <a:lnTo>
                    <a:pt x="1175" y="0"/>
                  </a:lnTo>
                  <a:lnTo>
                    <a:pt x="1194" y="3"/>
                  </a:lnTo>
                  <a:lnTo>
                    <a:pt x="1211" y="10"/>
                  </a:lnTo>
                  <a:lnTo>
                    <a:pt x="1225" y="20"/>
                  </a:lnTo>
                  <a:lnTo>
                    <a:pt x="1236" y="34"/>
                  </a:lnTo>
                  <a:lnTo>
                    <a:pt x="1243" y="51"/>
                  </a:lnTo>
                  <a:lnTo>
                    <a:pt x="1245" y="69"/>
                  </a:lnTo>
                  <a:lnTo>
                    <a:pt x="1243" y="87"/>
                  </a:lnTo>
                  <a:lnTo>
                    <a:pt x="1236" y="104"/>
                  </a:lnTo>
                  <a:lnTo>
                    <a:pt x="1225" y="118"/>
                  </a:lnTo>
                  <a:lnTo>
                    <a:pt x="1211" y="128"/>
                  </a:lnTo>
                  <a:lnTo>
                    <a:pt x="1194" y="135"/>
                  </a:lnTo>
                  <a:lnTo>
                    <a:pt x="1175" y="138"/>
                  </a:lnTo>
                  <a:lnTo>
                    <a:pt x="68" y="138"/>
                  </a:lnTo>
                  <a:lnTo>
                    <a:pt x="50" y="135"/>
                  </a:lnTo>
                  <a:lnTo>
                    <a:pt x="34" y="128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95"/>
            <p:cNvSpPr>
              <a:spLocks noEditPoints="1"/>
            </p:cNvSpPr>
            <p:nvPr/>
          </p:nvSpPr>
          <p:spPr bwMode="auto">
            <a:xfrm>
              <a:off x="706438" y="2759075"/>
              <a:ext cx="195262" cy="268287"/>
            </a:xfrm>
            <a:custGeom>
              <a:avLst/>
              <a:gdLst>
                <a:gd name="T0" fmla="*/ 206 w 1106"/>
                <a:gd name="T1" fmla="*/ 1245 h 1522"/>
                <a:gd name="T2" fmla="*/ 832 w 1106"/>
                <a:gd name="T3" fmla="*/ 1107 h 1522"/>
                <a:gd name="T4" fmla="*/ 474 w 1106"/>
                <a:gd name="T5" fmla="*/ 880 h 1522"/>
                <a:gd name="T6" fmla="*/ 732 w 1106"/>
                <a:gd name="T7" fmla="*/ 969 h 1522"/>
                <a:gd name="T8" fmla="*/ 594 w 1106"/>
                <a:gd name="T9" fmla="*/ 856 h 1522"/>
                <a:gd name="T10" fmla="*/ 439 w 1106"/>
                <a:gd name="T11" fmla="*/ 614 h 1522"/>
                <a:gd name="T12" fmla="*/ 594 w 1106"/>
                <a:gd name="T13" fmla="*/ 665 h 1522"/>
                <a:gd name="T14" fmla="*/ 732 w 1106"/>
                <a:gd name="T15" fmla="*/ 553 h 1522"/>
                <a:gd name="T16" fmla="*/ 206 w 1106"/>
                <a:gd name="T17" fmla="*/ 276 h 1522"/>
                <a:gd name="T18" fmla="*/ 832 w 1106"/>
                <a:gd name="T19" fmla="*/ 415 h 1522"/>
                <a:gd name="T20" fmla="*/ 664 w 1106"/>
                <a:gd name="T21" fmla="*/ 276 h 1522"/>
                <a:gd name="T22" fmla="*/ 239 w 1106"/>
                <a:gd name="T23" fmla="*/ 276 h 1522"/>
                <a:gd name="T24" fmla="*/ 122 w 1106"/>
                <a:gd name="T25" fmla="*/ 23 h 1522"/>
                <a:gd name="T26" fmla="*/ 139 w 1106"/>
                <a:gd name="T27" fmla="*/ 66 h 1522"/>
                <a:gd name="T28" fmla="*/ 158 w 1106"/>
                <a:gd name="T29" fmla="*/ 138 h 1522"/>
                <a:gd name="T30" fmla="*/ 964 w 1106"/>
                <a:gd name="T31" fmla="*/ 78 h 1522"/>
                <a:gd name="T32" fmla="*/ 975 w 1106"/>
                <a:gd name="T33" fmla="*/ 38 h 1522"/>
                <a:gd name="T34" fmla="*/ 1032 w 1106"/>
                <a:gd name="T35" fmla="*/ 0 h 1522"/>
                <a:gd name="T36" fmla="*/ 1095 w 1106"/>
                <a:gd name="T37" fmla="*/ 29 h 1522"/>
                <a:gd name="T38" fmla="*/ 1104 w 1106"/>
                <a:gd name="T39" fmla="*/ 88 h 1522"/>
                <a:gd name="T40" fmla="*/ 1085 w 1106"/>
                <a:gd name="T41" fmla="*/ 167 h 1522"/>
                <a:gd name="T42" fmla="*/ 1037 w 1106"/>
                <a:gd name="T43" fmla="*/ 309 h 1522"/>
                <a:gd name="T44" fmla="*/ 954 w 1106"/>
                <a:gd name="T45" fmla="*/ 482 h 1522"/>
                <a:gd name="T46" fmla="*/ 828 w 1106"/>
                <a:gd name="T47" fmla="*/ 653 h 1522"/>
                <a:gd name="T48" fmla="*/ 749 w 1106"/>
                <a:gd name="T49" fmla="*/ 793 h 1522"/>
                <a:gd name="T50" fmla="*/ 897 w 1106"/>
                <a:gd name="T51" fmla="*/ 951 h 1522"/>
                <a:gd name="T52" fmla="*/ 1001 w 1106"/>
                <a:gd name="T53" fmla="*/ 1128 h 1522"/>
                <a:gd name="T54" fmla="*/ 1065 w 1106"/>
                <a:gd name="T55" fmla="*/ 1289 h 1522"/>
                <a:gd name="T56" fmla="*/ 1098 w 1106"/>
                <a:gd name="T57" fmla="*/ 1404 h 1522"/>
                <a:gd name="T58" fmla="*/ 1106 w 1106"/>
                <a:gd name="T59" fmla="*/ 1459 h 1522"/>
                <a:gd name="T60" fmla="*/ 1068 w 1106"/>
                <a:gd name="T61" fmla="*/ 1515 h 1522"/>
                <a:gd name="T62" fmla="*/ 1019 w 1106"/>
                <a:gd name="T63" fmla="*/ 1519 h 1522"/>
                <a:gd name="T64" fmla="*/ 969 w 1106"/>
                <a:gd name="T65" fmla="*/ 1466 h 1522"/>
                <a:gd name="T66" fmla="*/ 960 w 1106"/>
                <a:gd name="T67" fmla="*/ 1427 h 1522"/>
                <a:gd name="T68" fmla="*/ 151 w 1106"/>
                <a:gd name="T69" fmla="*/ 1407 h 1522"/>
                <a:gd name="T70" fmla="*/ 138 w 1106"/>
                <a:gd name="T71" fmla="*/ 1463 h 1522"/>
                <a:gd name="T72" fmla="*/ 106 w 1106"/>
                <a:gd name="T73" fmla="*/ 1512 h 1522"/>
                <a:gd name="T74" fmla="*/ 57 w 1106"/>
                <a:gd name="T75" fmla="*/ 1521 h 1522"/>
                <a:gd name="T76" fmla="*/ 4 w 1106"/>
                <a:gd name="T77" fmla="*/ 1476 h 1522"/>
                <a:gd name="T78" fmla="*/ 5 w 1106"/>
                <a:gd name="T79" fmla="*/ 1422 h 1522"/>
                <a:gd name="T80" fmla="*/ 31 w 1106"/>
                <a:gd name="T81" fmla="*/ 1324 h 1522"/>
                <a:gd name="T82" fmla="*/ 87 w 1106"/>
                <a:gd name="T83" fmla="*/ 1171 h 1522"/>
                <a:gd name="T84" fmla="*/ 180 w 1106"/>
                <a:gd name="T85" fmla="*/ 996 h 1522"/>
                <a:gd name="T86" fmla="*/ 316 w 1106"/>
                <a:gd name="T87" fmla="*/ 830 h 1522"/>
                <a:gd name="T88" fmla="*/ 316 w 1106"/>
                <a:gd name="T89" fmla="*/ 692 h 1522"/>
                <a:gd name="T90" fmla="*/ 180 w 1106"/>
                <a:gd name="T91" fmla="*/ 527 h 1522"/>
                <a:gd name="T92" fmla="*/ 87 w 1106"/>
                <a:gd name="T93" fmla="*/ 351 h 1522"/>
                <a:gd name="T94" fmla="*/ 31 w 1106"/>
                <a:gd name="T95" fmla="*/ 198 h 1522"/>
                <a:gd name="T96" fmla="*/ 5 w 1106"/>
                <a:gd name="T97" fmla="*/ 100 h 1522"/>
                <a:gd name="T98" fmla="*/ 4 w 1106"/>
                <a:gd name="T99" fmla="*/ 45 h 1522"/>
                <a:gd name="T100" fmla="*/ 57 w 1106"/>
                <a:gd name="T101" fmla="*/ 1 h 1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6" h="1522">
                  <a:moveTo>
                    <a:pt x="275" y="1107"/>
                  </a:moveTo>
                  <a:lnTo>
                    <a:pt x="249" y="1154"/>
                  </a:lnTo>
                  <a:lnTo>
                    <a:pt x="227" y="1200"/>
                  </a:lnTo>
                  <a:lnTo>
                    <a:pt x="206" y="1245"/>
                  </a:lnTo>
                  <a:lnTo>
                    <a:pt x="901" y="1245"/>
                  </a:lnTo>
                  <a:lnTo>
                    <a:pt x="881" y="1200"/>
                  </a:lnTo>
                  <a:lnTo>
                    <a:pt x="858" y="1154"/>
                  </a:lnTo>
                  <a:lnTo>
                    <a:pt x="832" y="1107"/>
                  </a:lnTo>
                  <a:lnTo>
                    <a:pt x="275" y="1107"/>
                  </a:lnTo>
                  <a:close/>
                  <a:moveTo>
                    <a:pt x="554" y="836"/>
                  </a:moveTo>
                  <a:lnTo>
                    <a:pt x="512" y="856"/>
                  </a:lnTo>
                  <a:lnTo>
                    <a:pt x="474" y="880"/>
                  </a:lnTo>
                  <a:lnTo>
                    <a:pt x="439" y="907"/>
                  </a:lnTo>
                  <a:lnTo>
                    <a:pt x="406" y="936"/>
                  </a:lnTo>
                  <a:lnTo>
                    <a:pt x="375" y="969"/>
                  </a:lnTo>
                  <a:lnTo>
                    <a:pt x="732" y="969"/>
                  </a:lnTo>
                  <a:lnTo>
                    <a:pt x="702" y="936"/>
                  </a:lnTo>
                  <a:lnTo>
                    <a:pt x="668" y="907"/>
                  </a:lnTo>
                  <a:lnTo>
                    <a:pt x="632" y="880"/>
                  </a:lnTo>
                  <a:lnTo>
                    <a:pt x="594" y="856"/>
                  </a:lnTo>
                  <a:lnTo>
                    <a:pt x="554" y="836"/>
                  </a:lnTo>
                  <a:close/>
                  <a:moveTo>
                    <a:pt x="375" y="553"/>
                  </a:moveTo>
                  <a:lnTo>
                    <a:pt x="406" y="585"/>
                  </a:lnTo>
                  <a:lnTo>
                    <a:pt x="439" y="614"/>
                  </a:lnTo>
                  <a:lnTo>
                    <a:pt x="474" y="641"/>
                  </a:lnTo>
                  <a:lnTo>
                    <a:pt x="512" y="665"/>
                  </a:lnTo>
                  <a:lnTo>
                    <a:pt x="554" y="686"/>
                  </a:lnTo>
                  <a:lnTo>
                    <a:pt x="594" y="665"/>
                  </a:lnTo>
                  <a:lnTo>
                    <a:pt x="632" y="641"/>
                  </a:lnTo>
                  <a:lnTo>
                    <a:pt x="668" y="614"/>
                  </a:lnTo>
                  <a:lnTo>
                    <a:pt x="702" y="585"/>
                  </a:lnTo>
                  <a:lnTo>
                    <a:pt x="732" y="553"/>
                  </a:lnTo>
                  <a:lnTo>
                    <a:pt x="375" y="553"/>
                  </a:lnTo>
                  <a:close/>
                  <a:moveTo>
                    <a:pt x="239" y="276"/>
                  </a:moveTo>
                  <a:lnTo>
                    <a:pt x="222" y="276"/>
                  </a:lnTo>
                  <a:lnTo>
                    <a:pt x="206" y="276"/>
                  </a:lnTo>
                  <a:lnTo>
                    <a:pt x="227" y="321"/>
                  </a:lnTo>
                  <a:lnTo>
                    <a:pt x="249" y="367"/>
                  </a:lnTo>
                  <a:lnTo>
                    <a:pt x="275" y="415"/>
                  </a:lnTo>
                  <a:lnTo>
                    <a:pt x="832" y="415"/>
                  </a:lnTo>
                  <a:lnTo>
                    <a:pt x="858" y="367"/>
                  </a:lnTo>
                  <a:lnTo>
                    <a:pt x="881" y="321"/>
                  </a:lnTo>
                  <a:lnTo>
                    <a:pt x="901" y="276"/>
                  </a:lnTo>
                  <a:lnTo>
                    <a:pt x="664" y="276"/>
                  </a:lnTo>
                  <a:lnTo>
                    <a:pt x="621" y="276"/>
                  </a:lnTo>
                  <a:lnTo>
                    <a:pt x="576" y="276"/>
                  </a:lnTo>
                  <a:lnTo>
                    <a:pt x="262" y="276"/>
                  </a:lnTo>
                  <a:lnTo>
                    <a:pt x="239" y="276"/>
                  </a:lnTo>
                  <a:close/>
                  <a:moveTo>
                    <a:pt x="75" y="0"/>
                  </a:moveTo>
                  <a:lnTo>
                    <a:pt x="93" y="3"/>
                  </a:lnTo>
                  <a:lnTo>
                    <a:pt x="109" y="11"/>
                  </a:lnTo>
                  <a:lnTo>
                    <a:pt x="122" y="23"/>
                  </a:lnTo>
                  <a:lnTo>
                    <a:pt x="131" y="38"/>
                  </a:lnTo>
                  <a:lnTo>
                    <a:pt x="137" y="56"/>
                  </a:lnTo>
                  <a:lnTo>
                    <a:pt x="138" y="59"/>
                  </a:lnTo>
                  <a:lnTo>
                    <a:pt x="139" y="66"/>
                  </a:lnTo>
                  <a:lnTo>
                    <a:pt x="142" y="78"/>
                  </a:lnTo>
                  <a:lnTo>
                    <a:pt x="146" y="95"/>
                  </a:lnTo>
                  <a:lnTo>
                    <a:pt x="151" y="115"/>
                  </a:lnTo>
                  <a:lnTo>
                    <a:pt x="158" y="138"/>
                  </a:lnTo>
                  <a:lnTo>
                    <a:pt x="949" y="138"/>
                  </a:lnTo>
                  <a:lnTo>
                    <a:pt x="955" y="115"/>
                  </a:lnTo>
                  <a:lnTo>
                    <a:pt x="960" y="95"/>
                  </a:lnTo>
                  <a:lnTo>
                    <a:pt x="964" y="78"/>
                  </a:lnTo>
                  <a:lnTo>
                    <a:pt x="967" y="66"/>
                  </a:lnTo>
                  <a:lnTo>
                    <a:pt x="969" y="59"/>
                  </a:lnTo>
                  <a:lnTo>
                    <a:pt x="969" y="56"/>
                  </a:lnTo>
                  <a:lnTo>
                    <a:pt x="975" y="38"/>
                  </a:lnTo>
                  <a:lnTo>
                    <a:pt x="985" y="23"/>
                  </a:lnTo>
                  <a:lnTo>
                    <a:pt x="999" y="11"/>
                  </a:lnTo>
                  <a:lnTo>
                    <a:pt x="1015" y="3"/>
                  </a:lnTo>
                  <a:lnTo>
                    <a:pt x="1032" y="0"/>
                  </a:lnTo>
                  <a:lnTo>
                    <a:pt x="1051" y="1"/>
                  </a:lnTo>
                  <a:lnTo>
                    <a:pt x="1068" y="6"/>
                  </a:lnTo>
                  <a:lnTo>
                    <a:pt x="1083" y="16"/>
                  </a:lnTo>
                  <a:lnTo>
                    <a:pt x="1095" y="29"/>
                  </a:lnTo>
                  <a:lnTo>
                    <a:pt x="1103" y="45"/>
                  </a:lnTo>
                  <a:lnTo>
                    <a:pt x="1106" y="62"/>
                  </a:lnTo>
                  <a:lnTo>
                    <a:pt x="1106" y="81"/>
                  </a:lnTo>
                  <a:lnTo>
                    <a:pt x="1104" y="88"/>
                  </a:lnTo>
                  <a:lnTo>
                    <a:pt x="1102" y="100"/>
                  </a:lnTo>
                  <a:lnTo>
                    <a:pt x="1098" y="118"/>
                  </a:lnTo>
                  <a:lnTo>
                    <a:pt x="1092" y="140"/>
                  </a:lnTo>
                  <a:lnTo>
                    <a:pt x="1085" y="167"/>
                  </a:lnTo>
                  <a:lnTo>
                    <a:pt x="1076" y="198"/>
                  </a:lnTo>
                  <a:lnTo>
                    <a:pt x="1065" y="233"/>
                  </a:lnTo>
                  <a:lnTo>
                    <a:pt x="1052" y="270"/>
                  </a:lnTo>
                  <a:lnTo>
                    <a:pt x="1037" y="309"/>
                  </a:lnTo>
                  <a:lnTo>
                    <a:pt x="1020" y="351"/>
                  </a:lnTo>
                  <a:lnTo>
                    <a:pt x="1001" y="394"/>
                  </a:lnTo>
                  <a:lnTo>
                    <a:pt x="978" y="438"/>
                  </a:lnTo>
                  <a:lnTo>
                    <a:pt x="954" y="482"/>
                  </a:lnTo>
                  <a:lnTo>
                    <a:pt x="927" y="527"/>
                  </a:lnTo>
                  <a:lnTo>
                    <a:pt x="897" y="570"/>
                  </a:lnTo>
                  <a:lnTo>
                    <a:pt x="865" y="612"/>
                  </a:lnTo>
                  <a:lnTo>
                    <a:pt x="828" y="653"/>
                  </a:lnTo>
                  <a:lnTo>
                    <a:pt x="790" y="692"/>
                  </a:lnTo>
                  <a:lnTo>
                    <a:pt x="749" y="728"/>
                  </a:lnTo>
                  <a:lnTo>
                    <a:pt x="704" y="761"/>
                  </a:lnTo>
                  <a:lnTo>
                    <a:pt x="749" y="793"/>
                  </a:lnTo>
                  <a:lnTo>
                    <a:pt x="790" y="830"/>
                  </a:lnTo>
                  <a:lnTo>
                    <a:pt x="828" y="869"/>
                  </a:lnTo>
                  <a:lnTo>
                    <a:pt x="865" y="909"/>
                  </a:lnTo>
                  <a:lnTo>
                    <a:pt x="897" y="951"/>
                  </a:lnTo>
                  <a:lnTo>
                    <a:pt x="927" y="996"/>
                  </a:lnTo>
                  <a:lnTo>
                    <a:pt x="954" y="1039"/>
                  </a:lnTo>
                  <a:lnTo>
                    <a:pt x="978" y="1083"/>
                  </a:lnTo>
                  <a:lnTo>
                    <a:pt x="1001" y="1128"/>
                  </a:lnTo>
                  <a:lnTo>
                    <a:pt x="1020" y="1171"/>
                  </a:lnTo>
                  <a:lnTo>
                    <a:pt x="1037" y="1212"/>
                  </a:lnTo>
                  <a:lnTo>
                    <a:pt x="1052" y="1252"/>
                  </a:lnTo>
                  <a:lnTo>
                    <a:pt x="1065" y="1289"/>
                  </a:lnTo>
                  <a:lnTo>
                    <a:pt x="1076" y="1324"/>
                  </a:lnTo>
                  <a:lnTo>
                    <a:pt x="1085" y="1354"/>
                  </a:lnTo>
                  <a:lnTo>
                    <a:pt x="1092" y="1381"/>
                  </a:lnTo>
                  <a:lnTo>
                    <a:pt x="1098" y="1404"/>
                  </a:lnTo>
                  <a:lnTo>
                    <a:pt x="1102" y="1422"/>
                  </a:lnTo>
                  <a:lnTo>
                    <a:pt x="1104" y="1434"/>
                  </a:lnTo>
                  <a:lnTo>
                    <a:pt x="1106" y="1441"/>
                  </a:lnTo>
                  <a:lnTo>
                    <a:pt x="1106" y="1459"/>
                  </a:lnTo>
                  <a:lnTo>
                    <a:pt x="1103" y="1476"/>
                  </a:lnTo>
                  <a:lnTo>
                    <a:pt x="1095" y="1492"/>
                  </a:lnTo>
                  <a:lnTo>
                    <a:pt x="1083" y="1505"/>
                  </a:lnTo>
                  <a:lnTo>
                    <a:pt x="1068" y="1515"/>
                  </a:lnTo>
                  <a:lnTo>
                    <a:pt x="1050" y="1521"/>
                  </a:lnTo>
                  <a:lnTo>
                    <a:pt x="1044" y="1522"/>
                  </a:lnTo>
                  <a:lnTo>
                    <a:pt x="1038" y="1522"/>
                  </a:lnTo>
                  <a:lnTo>
                    <a:pt x="1019" y="1519"/>
                  </a:lnTo>
                  <a:lnTo>
                    <a:pt x="1002" y="1512"/>
                  </a:lnTo>
                  <a:lnTo>
                    <a:pt x="986" y="1500"/>
                  </a:lnTo>
                  <a:lnTo>
                    <a:pt x="976" y="1484"/>
                  </a:lnTo>
                  <a:lnTo>
                    <a:pt x="969" y="1466"/>
                  </a:lnTo>
                  <a:lnTo>
                    <a:pt x="969" y="1463"/>
                  </a:lnTo>
                  <a:lnTo>
                    <a:pt x="967" y="1455"/>
                  </a:lnTo>
                  <a:lnTo>
                    <a:pt x="964" y="1443"/>
                  </a:lnTo>
                  <a:lnTo>
                    <a:pt x="960" y="1427"/>
                  </a:lnTo>
                  <a:lnTo>
                    <a:pt x="955" y="1407"/>
                  </a:lnTo>
                  <a:lnTo>
                    <a:pt x="949" y="1383"/>
                  </a:lnTo>
                  <a:lnTo>
                    <a:pt x="158" y="1383"/>
                  </a:lnTo>
                  <a:lnTo>
                    <a:pt x="151" y="1407"/>
                  </a:lnTo>
                  <a:lnTo>
                    <a:pt x="146" y="1427"/>
                  </a:lnTo>
                  <a:lnTo>
                    <a:pt x="142" y="1443"/>
                  </a:lnTo>
                  <a:lnTo>
                    <a:pt x="139" y="1455"/>
                  </a:lnTo>
                  <a:lnTo>
                    <a:pt x="138" y="1463"/>
                  </a:lnTo>
                  <a:lnTo>
                    <a:pt x="137" y="1466"/>
                  </a:lnTo>
                  <a:lnTo>
                    <a:pt x="131" y="1484"/>
                  </a:lnTo>
                  <a:lnTo>
                    <a:pt x="120" y="1500"/>
                  </a:lnTo>
                  <a:lnTo>
                    <a:pt x="106" y="1512"/>
                  </a:lnTo>
                  <a:lnTo>
                    <a:pt x="89" y="1519"/>
                  </a:lnTo>
                  <a:lnTo>
                    <a:pt x="70" y="1522"/>
                  </a:lnTo>
                  <a:lnTo>
                    <a:pt x="63" y="1522"/>
                  </a:lnTo>
                  <a:lnTo>
                    <a:pt x="57" y="1521"/>
                  </a:lnTo>
                  <a:lnTo>
                    <a:pt x="38" y="1515"/>
                  </a:lnTo>
                  <a:lnTo>
                    <a:pt x="24" y="1505"/>
                  </a:lnTo>
                  <a:lnTo>
                    <a:pt x="12" y="1492"/>
                  </a:lnTo>
                  <a:lnTo>
                    <a:pt x="4" y="1476"/>
                  </a:lnTo>
                  <a:lnTo>
                    <a:pt x="0" y="1459"/>
                  </a:lnTo>
                  <a:lnTo>
                    <a:pt x="1" y="1441"/>
                  </a:lnTo>
                  <a:lnTo>
                    <a:pt x="2" y="1434"/>
                  </a:lnTo>
                  <a:lnTo>
                    <a:pt x="5" y="1422"/>
                  </a:lnTo>
                  <a:lnTo>
                    <a:pt x="9" y="1404"/>
                  </a:lnTo>
                  <a:lnTo>
                    <a:pt x="14" y="1381"/>
                  </a:lnTo>
                  <a:lnTo>
                    <a:pt x="22" y="1354"/>
                  </a:lnTo>
                  <a:lnTo>
                    <a:pt x="31" y="1324"/>
                  </a:lnTo>
                  <a:lnTo>
                    <a:pt x="42" y="1289"/>
                  </a:lnTo>
                  <a:lnTo>
                    <a:pt x="55" y="1252"/>
                  </a:lnTo>
                  <a:lnTo>
                    <a:pt x="70" y="1212"/>
                  </a:lnTo>
                  <a:lnTo>
                    <a:pt x="87" y="1171"/>
                  </a:lnTo>
                  <a:lnTo>
                    <a:pt x="107" y="1128"/>
                  </a:lnTo>
                  <a:lnTo>
                    <a:pt x="129" y="1083"/>
                  </a:lnTo>
                  <a:lnTo>
                    <a:pt x="153" y="1039"/>
                  </a:lnTo>
                  <a:lnTo>
                    <a:pt x="180" y="996"/>
                  </a:lnTo>
                  <a:lnTo>
                    <a:pt x="210" y="951"/>
                  </a:lnTo>
                  <a:lnTo>
                    <a:pt x="243" y="909"/>
                  </a:lnTo>
                  <a:lnTo>
                    <a:pt x="278" y="869"/>
                  </a:lnTo>
                  <a:lnTo>
                    <a:pt x="316" y="830"/>
                  </a:lnTo>
                  <a:lnTo>
                    <a:pt x="358" y="793"/>
                  </a:lnTo>
                  <a:lnTo>
                    <a:pt x="404" y="761"/>
                  </a:lnTo>
                  <a:lnTo>
                    <a:pt x="358" y="728"/>
                  </a:lnTo>
                  <a:lnTo>
                    <a:pt x="316" y="692"/>
                  </a:lnTo>
                  <a:lnTo>
                    <a:pt x="278" y="653"/>
                  </a:lnTo>
                  <a:lnTo>
                    <a:pt x="243" y="612"/>
                  </a:lnTo>
                  <a:lnTo>
                    <a:pt x="210" y="570"/>
                  </a:lnTo>
                  <a:lnTo>
                    <a:pt x="180" y="527"/>
                  </a:lnTo>
                  <a:lnTo>
                    <a:pt x="153" y="482"/>
                  </a:lnTo>
                  <a:lnTo>
                    <a:pt x="129" y="438"/>
                  </a:lnTo>
                  <a:lnTo>
                    <a:pt x="107" y="394"/>
                  </a:lnTo>
                  <a:lnTo>
                    <a:pt x="87" y="351"/>
                  </a:lnTo>
                  <a:lnTo>
                    <a:pt x="70" y="309"/>
                  </a:lnTo>
                  <a:lnTo>
                    <a:pt x="55" y="270"/>
                  </a:lnTo>
                  <a:lnTo>
                    <a:pt x="42" y="233"/>
                  </a:lnTo>
                  <a:lnTo>
                    <a:pt x="31" y="198"/>
                  </a:lnTo>
                  <a:lnTo>
                    <a:pt x="22" y="167"/>
                  </a:lnTo>
                  <a:lnTo>
                    <a:pt x="14" y="140"/>
                  </a:lnTo>
                  <a:lnTo>
                    <a:pt x="9" y="118"/>
                  </a:lnTo>
                  <a:lnTo>
                    <a:pt x="5" y="100"/>
                  </a:lnTo>
                  <a:lnTo>
                    <a:pt x="2" y="88"/>
                  </a:lnTo>
                  <a:lnTo>
                    <a:pt x="1" y="81"/>
                  </a:lnTo>
                  <a:lnTo>
                    <a:pt x="0" y="62"/>
                  </a:lnTo>
                  <a:lnTo>
                    <a:pt x="4" y="45"/>
                  </a:lnTo>
                  <a:lnTo>
                    <a:pt x="12" y="29"/>
                  </a:lnTo>
                  <a:lnTo>
                    <a:pt x="24" y="16"/>
                  </a:lnTo>
                  <a:lnTo>
                    <a:pt x="39" y="6"/>
                  </a:lnTo>
                  <a:lnTo>
                    <a:pt x="57" y="1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9" name="Group 843"/>
          <p:cNvGrpSpPr/>
          <p:nvPr/>
        </p:nvGrpSpPr>
        <p:grpSpPr>
          <a:xfrm>
            <a:off x="4665786" y="1683879"/>
            <a:ext cx="585788" cy="585788"/>
            <a:chOff x="1587500" y="2673350"/>
            <a:chExt cx="585788" cy="585788"/>
          </a:xfrm>
          <a:solidFill>
            <a:srgbClr val="000000"/>
          </a:solidFill>
        </p:grpSpPr>
        <p:sp>
          <p:nvSpPr>
            <p:cNvPr id="580" name="Freeform 200"/>
            <p:cNvSpPr>
              <a:spLocks/>
            </p:cNvSpPr>
            <p:nvPr/>
          </p:nvSpPr>
          <p:spPr bwMode="auto">
            <a:xfrm>
              <a:off x="2014538" y="3113088"/>
              <a:ext cx="25400" cy="23813"/>
            </a:xfrm>
            <a:custGeom>
              <a:avLst/>
              <a:gdLst>
                <a:gd name="T0" fmla="*/ 69 w 138"/>
                <a:gd name="T1" fmla="*/ 0 h 139"/>
                <a:gd name="T2" fmla="*/ 88 w 138"/>
                <a:gd name="T3" fmla="*/ 3 h 139"/>
                <a:gd name="T4" fmla="*/ 104 w 138"/>
                <a:gd name="T5" fmla="*/ 10 h 139"/>
                <a:gd name="T6" fmla="*/ 118 w 138"/>
                <a:gd name="T7" fmla="*/ 21 h 139"/>
                <a:gd name="T8" fmla="*/ 129 w 138"/>
                <a:gd name="T9" fmla="*/ 34 h 139"/>
                <a:gd name="T10" fmla="*/ 136 w 138"/>
                <a:gd name="T11" fmla="*/ 51 h 139"/>
                <a:gd name="T12" fmla="*/ 138 w 138"/>
                <a:gd name="T13" fmla="*/ 69 h 139"/>
                <a:gd name="T14" fmla="*/ 136 w 138"/>
                <a:gd name="T15" fmla="*/ 87 h 139"/>
                <a:gd name="T16" fmla="*/ 129 w 138"/>
                <a:gd name="T17" fmla="*/ 104 h 139"/>
                <a:gd name="T18" fmla="*/ 118 w 138"/>
                <a:gd name="T19" fmla="*/ 119 h 139"/>
                <a:gd name="T20" fmla="*/ 104 w 138"/>
                <a:gd name="T21" fmla="*/ 129 h 139"/>
                <a:gd name="T22" fmla="*/ 88 w 138"/>
                <a:gd name="T23" fmla="*/ 136 h 139"/>
                <a:gd name="T24" fmla="*/ 69 w 138"/>
                <a:gd name="T25" fmla="*/ 139 h 139"/>
                <a:gd name="T26" fmla="*/ 50 w 138"/>
                <a:gd name="T27" fmla="*/ 136 h 139"/>
                <a:gd name="T28" fmla="*/ 34 w 138"/>
                <a:gd name="T29" fmla="*/ 129 h 139"/>
                <a:gd name="T30" fmla="*/ 20 w 138"/>
                <a:gd name="T31" fmla="*/ 119 h 139"/>
                <a:gd name="T32" fmla="*/ 9 w 138"/>
                <a:gd name="T33" fmla="*/ 104 h 139"/>
                <a:gd name="T34" fmla="*/ 2 w 138"/>
                <a:gd name="T35" fmla="*/ 87 h 139"/>
                <a:gd name="T36" fmla="*/ 0 w 138"/>
                <a:gd name="T37" fmla="*/ 69 h 139"/>
                <a:gd name="T38" fmla="*/ 2 w 138"/>
                <a:gd name="T39" fmla="*/ 51 h 139"/>
                <a:gd name="T40" fmla="*/ 9 w 138"/>
                <a:gd name="T41" fmla="*/ 34 h 139"/>
                <a:gd name="T42" fmla="*/ 20 w 138"/>
                <a:gd name="T43" fmla="*/ 21 h 139"/>
                <a:gd name="T44" fmla="*/ 34 w 138"/>
                <a:gd name="T45" fmla="*/ 10 h 139"/>
                <a:gd name="T46" fmla="*/ 50 w 138"/>
                <a:gd name="T47" fmla="*/ 3 h 139"/>
                <a:gd name="T48" fmla="*/ 69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69" y="0"/>
                  </a:moveTo>
                  <a:lnTo>
                    <a:pt x="88" y="3"/>
                  </a:lnTo>
                  <a:lnTo>
                    <a:pt x="104" y="10"/>
                  </a:lnTo>
                  <a:lnTo>
                    <a:pt x="118" y="21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8" y="69"/>
                  </a:lnTo>
                  <a:lnTo>
                    <a:pt x="136" y="87"/>
                  </a:lnTo>
                  <a:lnTo>
                    <a:pt x="129" y="104"/>
                  </a:lnTo>
                  <a:lnTo>
                    <a:pt x="118" y="119"/>
                  </a:lnTo>
                  <a:lnTo>
                    <a:pt x="104" y="129"/>
                  </a:lnTo>
                  <a:lnTo>
                    <a:pt x="88" y="136"/>
                  </a:lnTo>
                  <a:lnTo>
                    <a:pt x="69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201"/>
            <p:cNvSpPr>
              <a:spLocks/>
            </p:cNvSpPr>
            <p:nvPr/>
          </p:nvSpPr>
          <p:spPr bwMode="auto">
            <a:xfrm>
              <a:off x="2089150" y="3113088"/>
              <a:ext cx="23813" cy="23813"/>
            </a:xfrm>
            <a:custGeom>
              <a:avLst/>
              <a:gdLst>
                <a:gd name="T0" fmla="*/ 68 w 138"/>
                <a:gd name="T1" fmla="*/ 0 h 139"/>
                <a:gd name="T2" fmla="*/ 87 w 138"/>
                <a:gd name="T3" fmla="*/ 3 h 139"/>
                <a:gd name="T4" fmla="*/ 104 w 138"/>
                <a:gd name="T5" fmla="*/ 10 h 139"/>
                <a:gd name="T6" fmla="*/ 118 w 138"/>
                <a:gd name="T7" fmla="*/ 21 h 139"/>
                <a:gd name="T8" fmla="*/ 129 w 138"/>
                <a:gd name="T9" fmla="*/ 34 h 139"/>
                <a:gd name="T10" fmla="*/ 135 w 138"/>
                <a:gd name="T11" fmla="*/ 51 h 139"/>
                <a:gd name="T12" fmla="*/ 138 w 138"/>
                <a:gd name="T13" fmla="*/ 69 h 139"/>
                <a:gd name="T14" fmla="*/ 135 w 138"/>
                <a:gd name="T15" fmla="*/ 87 h 139"/>
                <a:gd name="T16" fmla="*/ 129 w 138"/>
                <a:gd name="T17" fmla="*/ 104 h 139"/>
                <a:gd name="T18" fmla="*/ 118 w 138"/>
                <a:gd name="T19" fmla="*/ 119 h 139"/>
                <a:gd name="T20" fmla="*/ 104 w 138"/>
                <a:gd name="T21" fmla="*/ 129 h 139"/>
                <a:gd name="T22" fmla="*/ 87 w 138"/>
                <a:gd name="T23" fmla="*/ 136 h 139"/>
                <a:gd name="T24" fmla="*/ 68 w 138"/>
                <a:gd name="T25" fmla="*/ 139 h 139"/>
                <a:gd name="T26" fmla="*/ 50 w 138"/>
                <a:gd name="T27" fmla="*/ 136 h 139"/>
                <a:gd name="T28" fmla="*/ 34 w 138"/>
                <a:gd name="T29" fmla="*/ 129 h 139"/>
                <a:gd name="T30" fmla="*/ 20 w 138"/>
                <a:gd name="T31" fmla="*/ 119 h 139"/>
                <a:gd name="T32" fmla="*/ 9 w 138"/>
                <a:gd name="T33" fmla="*/ 104 h 139"/>
                <a:gd name="T34" fmla="*/ 2 w 138"/>
                <a:gd name="T35" fmla="*/ 87 h 139"/>
                <a:gd name="T36" fmla="*/ 0 w 138"/>
                <a:gd name="T37" fmla="*/ 69 h 139"/>
                <a:gd name="T38" fmla="*/ 2 w 138"/>
                <a:gd name="T39" fmla="*/ 51 h 139"/>
                <a:gd name="T40" fmla="*/ 9 w 138"/>
                <a:gd name="T41" fmla="*/ 34 h 139"/>
                <a:gd name="T42" fmla="*/ 20 w 138"/>
                <a:gd name="T43" fmla="*/ 21 h 139"/>
                <a:gd name="T44" fmla="*/ 34 w 138"/>
                <a:gd name="T45" fmla="*/ 10 h 139"/>
                <a:gd name="T46" fmla="*/ 50 w 138"/>
                <a:gd name="T47" fmla="*/ 3 h 139"/>
                <a:gd name="T48" fmla="*/ 68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68" y="0"/>
                  </a:moveTo>
                  <a:lnTo>
                    <a:pt x="87" y="3"/>
                  </a:lnTo>
                  <a:lnTo>
                    <a:pt x="104" y="10"/>
                  </a:lnTo>
                  <a:lnTo>
                    <a:pt x="118" y="21"/>
                  </a:lnTo>
                  <a:lnTo>
                    <a:pt x="129" y="34"/>
                  </a:lnTo>
                  <a:lnTo>
                    <a:pt x="135" y="51"/>
                  </a:lnTo>
                  <a:lnTo>
                    <a:pt x="138" y="69"/>
                  </a:lnTo>
                  <a:lnTo>
                    <a:pt x="135" y="87"/>
                  </a:lnTo>
                  <a:lnTo>
                    <a:pt x="129" y="104"/>
                  </a:lnTo>
                  <a:lnTo>
                    <a:pt x="118" y="119"/>
                  </a:lnTo>
                  <a:lnTo>
                    <a:pt x="104" y="129"/>
                  </a:lnTo>
                  <a:lnTo>
                    <a:pt x="87" y="136"/>
                  </a:lnTo>
                  <a:lnTo>
                    <a:pt x="68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202"/>
            <p:cNvSpPr>
              <a:spLocks noEditPoints="1"/>
            </p:cNvSpPr>
            <p:nvPr/>
          </p:nvSpPr>
          <p:spPr bwMode="auto">
            <a:xfrm>
              <a:off x="1587500" y="2673350"/>
              <a:ext cx="585788" cy="584200"/>
            </a:xfrm>
            <a:custGeom>
              <a:avLst/>
              <a:gdLst>
                <a:gd name="T0" fmla="*/ 824 w 3324"/>
                <a:gd name="T1" fmla="*/ 2494 h 3315"/>
                <a:gd name="T2" fmla="*/ 1196 w 3324"/>
                <a:gd name="T3" fmla="*/ 2319 h 3315"/>
                <a:gd name="T4" fmla="*/ 1176 w 3324"/>
                <a:gd name="T5" fmla="*/ 2269 h 3315"/>
                <a:gd name="T6" fmla="*/ 1196 w 3324"/>
                <a:gd name="T7" fmla="*/ 2221 h 3315"/>
                <a:gd name="T8" fmla="*/ 1244 w 3324"/>
                <a:gd name="T9" fmla="*/ 2200 h 3315"/>
                <a:gd name="T10" fmla="*/ 1294 w 3324"/>
                <a:gd name="T11" fmla="*/ 2221 h 3315"/>
                <a:gd name="T12" fmla="*/ 1489 w 3324"/>
                <a:gd name="T13" fmla="*/ 2026 h 3315"/>
                <a:gd name="T14" fmla="*/ 1469 w 3324"/>
                <a:gd name="T15" fmla="*/ 1976 h 3315"/>
                <a:gd name="T16" fmla="*/ 1489 w 3324"/>
                <a:gd name="T17" fmla="*/ 1927 h 3315"/>
                <a:gd name="T18" fmla="*/ 1538 w 3324"/>
                <a:gd name="T19" fmla="*/ 1907 h 3315"/>
                <a:gd name="T20" fmla="*/ 1587 w 3324"/>
                <a:gd name="T21" fmla="*/ 1927 h 3315"/>
                <a:gd name="T22" fmla="*/ 1273 w 3324"/>
                <a:gd name="T23" fmla="*/ 1752 h 3315"/>
                <a:gd name="T24" fmla="*/ 1999 w 3324"/>
                <a:gd name="T25" fmla="*/ 1614 h 3315"/>
                <a:gd name="T26" fmla="*/ 2066 w 3324"/>
                <a:gd name="T27" fmla="*/ 1425 h 3315"/>
                <a:gd name="T28" fmla="*/ 2059 w 3324"/>
                <a:gd name="T29" fmla="*/ 1373 h 3315"/>
                <a:gd name="T30" fmla="*/ 2092 w 3324"/>
                <a:gd name="T31" fmla="*/ 1330 h 3315"/>
                <a:gd name="T32" fmla="*/ 2143 w 3324"/>
                <a:gd name="T33" fmla="*/ 1323 h 3315"/>
                <a:gd name="T34" fmla="*/ 2224 w 3324"/>
                <a:gd name="T35" fmla="*/ 1391 h 3315"/>
                <a:gd name="T36" fmla="*/ 2178 w 3324"/>
                <a:gd name="T37" fmla="*/ 948 h 3315"/>
                <a:gd name="T38" fmla="*/ 2324 w 3324"/>
                <a:gd name="T39" fmla="*/ 900 h 3315"/>
                <a:gd name="T40" fmla="*/ 3059 w 3324"/>
                <a:gd name="T41" fmla="*/ 362 h 3315"/>
                <a:gd name="T42" fmla="*/ 2881 w 3324"/>
                <a:gd name="T43" fmla="*/ 2 h 3315"/>
                <a:gd name="T44" fmla="*/ 3010 w 3324"/>
                <a:gd name="T45" fmla="*/ 118 h 3315"/>
                <a:gd name="T46" fmla="*/ 3315 w 3324"/>
                <a:gd name="T47" fmla="*/ 426 h 3315"/>
                <a:gd name="T48" fmla="*/ 3322 w 3324"/>
                <a:gd name="T49" fmla="*/ 477 h 3315"/>
                <a:gd name="T50" fmla="*/ 3289 w 3324"/>
                <a:gd name="T51" fmla="*/ 520 h 3315"/>
                <a:gd name="T52" fmla="*/ 3237 w 3324"/>
                <a:gd name="T53" fmla="*/ 526 h 3315"/>
                <a:gd name="T54" fmla="*/ 3156 w 3324"/>
                <a:gd name="T55" fmla="*/ 460 h 3315"/>
                <a:gd name="T56" fmla="*/ 2630 w 3324"/>
                <a:gd name="T57" fmla="*/ 1208 h 3315"/>
                <a:gd name="T58" fmla="*/ 2636 w 3324"/>
                <a:gd name="T59" fmla="*/ 1259 h 3315"/>
                <a:gd name="T60" fmla="*/ 2603 w 3324"/>
                <a:gd name="T61" fmla="*/ 1301 h 3315"/>
                <a:gd name="T62" fmla="*/ 2552 w 3324"/>
                <a:gd name="T63" fmla="*/ 1308 h 3315"/>
                <a:gd name="T64" fmla="*/ 1196 w 3324"/>
                <a:gd name="T65" fmla="*/ 2612 h 3315"/>
                <a:gd name="T66" fmla="*/ 1146 w 3324"/>
                <a:gd name="T67" fmla="*/ 2632 h 3315"/>
                <a:gd name="T68" fmla="*/ 104 w 3324"/>
                <a:gd name="T69" fmla="*/ 3306 h 3315"/>
                <a:gd name="T70" fmla="*/ 51 w 3324"/>
                <a:gd name="T71" fmla="*/ 3313 h 3315"/>
                <a:gd name="T72" fmla="*/ 9 w 3324"/>
                <a:gd name="T73" fmla="*/ 3281 h 3315"/>
                <a:gd name="T74" fmla="*/ 2 w 3324"/>
                <a:gd name="T75" fmla="*/ 3228 h 3315"/>
                <a:gd name="T76" fmla="*/ 685 w 3324"/>
                <a:gd name="T77" fmla="*/ 2534 h 3315"/>
                <a:gd name="T78" fmla="*/ 695 w 3324"/>
                <a:gd name="T79" fmla="*/ 2138 h 3315"/>
                <a:gd name="T80" fmla="*/ 2019 w 3324"/>
                <a:gd name="T81" fmla="*/ 787 h 3315"/>
                <a:gd name="T82" fmla="*/ 2012 w 3324"/>
                <a:gd name="T83" fmla="*/ 736 h 3315"/>
                <a:gd name="T84" fmla="*/ 2045 w 3324"/>
                <a:gd name="T85" fmla="*/ 693 h 3315"/>
                <a:gd name="T86" fmla="*/ 2097 w 3324"/>
                <a:gd name="T87" fmla="*/ 686 h 3315"/>
                <a:gd name="T88" fmla="*/ 2178 w 3324"/>
                <a:gd name="T89" fmla="*/ 753 h 3315"/>
                <a:gd name="T90" fmla="*/ 2863 w 3324"/>
                <a:gd name="T91" fmla="*/ 167 h 3315"/>
                <a:gd name="T92" fmla="*/ 2796 w 3324"/>
                <a:gd name="T93" fmla="*/ 87 h 3315"/>
                <a:gd name="T94" fmla="*/ 2803 w 3324"/>
                <a:gd name="T95" fmla="*/ 35 h 3315"/>
                <a:gd name="T96" fmla="*/ 2846 w 3324"/>
                <a:gd name="T97" fmla="*/ 2 h 3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24" h="3315">
                  <a:moveTo>
                    <a:pt x="1273" y="1752"/>
                  </a:moveTo>
                  <a:lnTo>
                    <a:pt x="824" y="2201"/>
                  </a:lnTo>
                  <a:lnTo>
                    <a:pt x="824" y="2494"/>
                  </a:lnTo>
                  <a:lnTo>
                    <a:pt x="1118" y="2494"/>
                  </a:lnTo>
                  <a:lnTo>
                    <a:pt x="1244" y="2367"/>
                  </a:lnTo>
                  <a:lnTo>
                    <a:pt x="1196" y="2319"/>
                  </a:lnTo>
                  <a:lnTo>
                    <a:pt x="1185" y="2304"/>
                  </a:lnTo>
                  <a:lnTo>
                    <a:pt x="1178" y="2287"/>
                  </a:lnTo>
                  <a:lnTo>
                    <a:pt x="1176" y="2269"/>
                  </a:lnTo>
                  <a:lnTo>
                    <a:pt x="1178" y="2252"/>
                  </a:lnTo>
                  <a:lnTo>
                    <a:pt x="1185" y="2235"/>
                  </a:lnTo>
                  <a:lnTo>
                    <a:pt x="1196" y="2221"/>
                  </a:lnTo>
                  <a:lnTo>
                    <a:pt x="1210" y="2209"/>
                  </a:lnTo>
                  <a:lnTo>
                    <a:pt x="1227" y="2203"/>
                  </a:lnTo>
                  <a:lnTo>
                    <a:pt x="1244" y="2200"/>
                  </a:lnTo>
                  <a:lnTo>
                    <a:pt x="1262" y="2203"/>
                  </a:lnTo>
                  <a:lnTo>
                    <a:pt x="1279" y="2209"/>
                  </a:lnTo>
                  <a:lnTo>
                    <a:pt x="1294" y="2221"/>
                  </a:lnTo>
                  <a:lnTo>
                    <a:pt x="1342" y="2269"/>
                  </a:lnTo>
                  <a:lnTo>
                    <a:pt x="1538" y="2074"/>
                  </a:lnTo>
                  <a:lnTo>
                    <a:pt x="1489" y="2026"/>
                  </a:lnTo>
                  <a:lnTo>
                    <a:pt x="1478" y="2011"/>
                  </a:lnTo>
                  <a:lnTo>
                    <a:pt x="1471" y="1994"/>
                  </a:lnTo>
                  <a:lnTo>
                    <a:pt x="1469" y="1976"/>
                  </a:lnTo>
                  <a:lnTo>
                    <a:pt x="1471" y="1959"/>
                  </a:lnTo>
                  <a:lnTo>
                    <a:pt x="1478" y="1942"/>
                  </a:lnTo>
                  <a:lnTo>
                    <a:pt x="1489" y="1927"/>
                  </a:lnTo>
                  <a:lnTo>
                    <a:pt x="1505" y="1916"/>
                  </a:lnTo>
                  <a:lnTo>
                    <a:pt x="1521" y="1910"/>
                  </a:lnTo>
                  <a:lnTo>
                    <a:pt x="1538" y="1907"/>
                  </a:lnTo>
                  <a:lnTo>
                    <a:pt x="1556" y="1910"/>
                  </a:lnTo>
                  <a:lnTo>
                    <a:pt x="1572" y="1916"/>
                  </a:lnTo>
                  <a:lnTo>
                    <a:pt x="1587" y="1927"/>
                  </a:lnTo>
                  <a:lnTo>
                    <a:pt x="1636" y="1976"/>
                  </a:lnTo>
                  <a:lnTo>
                    <a:pt x="1861" y="1752"/>
                  </a:lnTo>
                  <a:lnTo>
                    <a:pt x="1273" y="1752"/>
                  </a:lnTo>
                  <a:close/>
                  <a:moveTo>
                    <a:pt x="2128" y="900"/>
                  </a:moveTo>
                  <a:lnTo>
                    <a:pt x="1412" y="1614"/>
                  </a:lnTo>
                  <a:lnTo>
                    <a:pt x="1999" y="1614"/>
                  </a:lnTo>
                  <a:lnTo>
                    <a:pt x="2126" y="1488"/>
                  </a:lnTo>
                  <a:lnTo>
                    <a:pt x="2077" y="1439"/>
                  </a:lnTo>
                  <a:lnTo>
                    <a:pt x="2066" y="1425"/>
                  </a:lnTo>
                  <a:lnTo>
                    <a:pt x="2059" y="1408"/>
                  </a:lnTo>
                  <a:lnTo>
                    <a:pt x="2057" y="1391"/>
                  </a:lnTo>
                  <a:lnTo>
                    <a:pt x="2059" y="1373"/>
                  </a:lnTo>
                  <a:lnTo>
                    <a:pt x="2066" y="1357"/>
                  </a:lnTo>
                  <a:lnTo>
                    <a:pt x="2077" y="1341"/>
                  </a:lnTo>
                  <a:lnTo>
                    <a:pt x="2092" y="1330"/>
                  </a:lnTo>
                  <a:lnTo>
                    <a:pt x="2108" y="1323"/>
                  </a:lnTo>
                  <a:lnTo>
                    <a:pt x="2126" y="1321"/>
                  </a:lnTo>
                  <a:lnTo>
                    <a:pt x="2143" y="1323"/>
                  </a:lnTo>
                  <a:lnTo>
                    <a:pt x="2160" y="1330"/>
                  </a:lnTo>
                  <a:lnTo>
                    <a:pt x="2175" y="1341"/>
                  </a:lnTo>
                  <a:lnTo>
                    <a:pt x="2224" y="1391"/>
                  </a:lnTo>
                  <a:lnTo>
                    <a:pt x="2422" y="1193"/>
                  </a:lnTo>
                  <a:lnTo>
                    <a:pt x="2206" y="976"/>
                  </a:lnTo>
                  <a:lnTo>
                    <a:pt x="2178" y="948"/>
                  </a:lnTo>
                  <a:lnTo>
                    <a:pt x="2128" y="900"/>
                  </a:lnTo>
                  <a:close/>
                  <a:moveTo>
                    <a:pt x="2961" y="265"/>
                  </a:moveTo>
                  <a:lnTo>
                    <a:pt x="2324" y="900"/>
                  </a:lnTo>
                  <a:lnTo>
                    <a:pt x="2402" y="976"/>
                  </a:lnTo>
                  <a:lnTo>
                    <a:pt x="2422" y="997"/>
                  </a:lnTo>
                  <a:lnTo>
                    <a:pt x="3059" y="362"/>
                  </a:lnTo>
                  <a:lnTo>
                    <a:pt x="2961" y="265"/>
                  </a:lnTo>
                  <a:close/>
                  <a:moveTo>
                    <a:pt x="2863" y="0"/>
                  </a:moveTo>
                  <a:lnTo>
                    <a:pt x="2881" y="2"/>
                  </a:lnTo>
                  <a:lnTo>
                    <a:pt x="2897" y="9"/>
                  </a:lnTo>
                  <a:lnTo>
                    <a:pt x="2912" y="20"/>
                  </a:lnTo>
                  <a:lnTo>
                    <a:pt x="3010" y="118"/>
                  </a:lnTo>
                  <a:lnTo>
                    <a:pt x="3206" y="313"/>
                  </a:lnTo>
                  <a:lnTo>
                    <a:pt x="3304" y="412"/>
                  </a:lnTo>
                  <a:lnTo>
                    <a:pt x="3315" y="426"/>
                  </a:lnTo>
                  <a:lnTo>
                    <a:pt x="3322" y="443"/>
                  </a:lnTo>
                  <a:lnTo>
                    <a:pt x="3324" y="460"/>
                  </a:lnTo>
                  <a:lnTo>
                    <a:pt x="3322" y="477"/>
                  </a:lnTo>
                  <a:lnTo>
                    <a:pt x="3315" y="494"/>
                  </a:lnTo>
                  <a:lnTo>
                    <a:pt x="3304" y="509"/>
                  </a:lnTo>
                  <a:lnTo>
                    <a:pt x="3289" y="520"/>
                  </a:lnTo>
                  <a:lnTo>
                    <a:pt x="3272" y="526"/>
                  </a:lnTo>
                  <a:lnTo>
                    <a:pt x="3254" y="529"/>
                  </a:lnTo>
                  <a:lnTo>
                    <a:pt x="3237" y="526"/>
                  </a:lnTo>
                  <a:lnTo>
                    <a:pt x="3221" y="520"/>
                  </a:lnTo>
                  <a:lnTo>
                    <a:pt x="3206" y="509"/>
                  </a:lnTo>
                  <a:lnTo>
                    <a:pt x="3156" y="460"/>
                  </a:lnTo>
                  <a:lnTo>
                    <a:pt x="2521" y="1095"/>
                  </a:lnTo>
                  <a:lnTo>
                    <a:pt x="2619" y="1193"/>
                  </a:lnTo>
                  <a:lnTo>
                    <a:pt x="2630" y="1208"/>
                  </a:lnTo>
                  <a:lnTo>
                    <a:pt x="2636" y="1224"/>
                  </a:lnTo>
                  <a:lnTo>
                    <a:pt x="2639" y="1241"/>
                  </a:lnTo>
                  <a:lnTo>
                    <a:pt x="2636" y="1259"/>
                  </a:lnTo>
                  <a:lnTo>
                    <a:pt x="2630" y="1275"/>
                  </a:lnTo>
                  <a:lnTo>
                    <a:pt x="2619" y="1290"/>
                  </a:lnTo>
                  <a:lnTo>
                    <a:pt x="2603" y="1301"/>
                  </a:lnTo>
                  <a:lnTo>
                    <a:pt x="2586" y="1308"/>
                  </a:lnTo>
                  <a:lnTo>
                    <a:pt x="2569" y="1310"/>
                  </a:lnTo>
                  <a:lnTo>
                    <a:pt x="2552" y="1308"/>
                  </a:lnTo>
                  <a:lnTo>
                    <a:pt x="2535" y="1301"/>
                  </a:lnTo>
                  <a:lnTo>
                    <a:pt x="2521" y="1290"/>
                  </a:lnTo>
                  <a:lnTo>
                    <a:pt x="1196" y="2612"/>
                  </a:lnTo>
                  <a:lnTo>
                    <a:pt x="1181" y="2623"/>
                  </a:lnTo>
                  <a:lnTo>
                    <a:pt x="1164" y="2630"/>
                  </a:lnTo>
                  <a:lnTo>
                    <a:pt x="1146" y="2632"/>
                  </a:lnTo>
                  <a:lnTo>
                    <a:pt x="783" y="2632"/>
                  </a:lnTo>
                  <a:lnTo>
                    <a:pt x="118" y="3295"/>
                  </a:lnTo>
                  <a:lnTo>
                    <a:pt x="104" y="3306"/>
                  </a:lnTo>
                  <a:lnTo>
                    <a:pt x="87" y="3313"/>
                  </a:lnTo>
                  <a:lnTo>
                    <a:pt x="70" y="3315"/>
                  </a:lnTo>
                  <a:lnTo>
                    <a:pt x="51" y="3313"/>
                  </a:lnTo>
                  <a:lnTo>
                    <a:pt x="35" y="3306"/>
                  </a:lnTo>
                  <a:lnTo>
                    <a:pt x="20" y="3295"/>
                  </a:lnTo>
                  <a:lnTo>
                    <a:pt x="9" y="3281"/>
                  </a:lnTo>
                  <a:lnTo>
                    <a:pt x="2" y="3264"/>
                  </a:lnTo>
                  <a:lnTo>
                    <a:pt x="0" y="3247"/>
                  </a:lnTo>
                  <a:lnTo>
                    <a:pt x="2" y="3228"/>
                  </a:lnTo>
                  <a:lnTo>
                    <a:pt x="9" y="3212"/>
                  </a:lnTo>
                  <a:lnTo>
                    <a:pt x="20" y="3197"/>
                  </a:lnTo>
                  <a:lnTo>
                    <a:pt x="685" y="2534"/>
                  </a:lnTo>
                  <a:lnTo>
                    <a:pt x="685" y="2172"/>
                  </a:lnTo>
                  <a:lnTo>
                    <a:pt x="688" y="2154"/>
                  </a:lnTo>
                  <a:lnTo>
                    <a:pt x="695" y="2138"/>
                  </a:lnTo>
                  <a:lnTo>
                    <a:pt x="705" y="2122"/>
                  </a:lnTo>
                  <a:lnTo>
                    <a:pt x="2030" y="802"/>
                  </a:lnTo>
                  <a:lnTo>
                    <a:pt x="2019" y="787"/>
                  </a:lnTo>
                  <a:lnTo>
                    <a:pt x="2012" y="771"/>
                  </a:lnTo>
                  <a:lnTo>
                    <a:pt x="2010" y="753"/>
                  </a:lnTo>
                  <a:lnTo>
                    <a:pt x="2012" y="736"/>
                  </a:lnTo>
                  <a:lnTo>
                    <a:pt x="2019" y="719"/>
                  </a:lnTo>
                  <a:lnTo>
                    <a:pt x="2030" y="704"/>
                  </a:lnTo>
                  <a:lnTo>
                    <a:pt x="2045" y="693"/>
                  </a:lnTo>
                  <a:lnTo>
                    <a:pt x="2062" y="686"/>
                  </a:lnTo>
                  <a:lnTo>
                    <a:pt x="2080" y="684"/>
                  </a:lnTo>
                  <a:lnTo>
                    <a:pt x="2097" y="686"/>
                  </a:lnTo>
                  <a:lnTo>
                    <a:pt x="2114" y="693"/>
                  </a:lnTo>
                  <a:lnTo>
                    <a:pt x="2128" y="704"/>
                  </a:lnTo>
                  <a:lnTo>
                    <a:pt x="2178" y="753"/>
                  </a:lnTo>
                  <a:lnTo>
                    <a:pt x="2178" y="753"/>
                  </a:lnTo>
                  <a:lnTo>
                    <a:pt x="2226" y="802"/>
                  </a:lnTo>
                  <a:lnTo>
                    <a:pt x="2863" y="167"/>
                  </a:lnTo>
                  <a:lnTo>
                    <a:pt x="2814" y="118"/>
                  </a:lnTo>
                  <a:lnTo>
                    <a:pt x="2803" y="104"/>
                  </a:lnTo>
                  <a:lnTo>
                    <a:pt x="2796" y="87"/>
                  </a:lnTo>
                  <a:lnTo>
                    <a:pt x="2794" y="69"/>
                  </a:lnTo>
                  <a:lnTo>
                    <a:pt x="2796" y="51"/>
                  </a:lnTo>
                  <a:lnTo>
                    <a:pt x="2803" y="35"/>
                  </a:lnTo>
                  <a:lnTo>
                    <a:pt x="2814" y="20"/>
                  </a:lnTo>
                  <a:lnTo>
                    <a:pt x="2828" y="9"/>
                  </a:lnTo>
                  <a:lnTo>
                    <a:pt x="2846" y="2"/>
                  </a:lnTo>
                  <a:lnTo>
                    <a:pt x="28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203"/>
            <p:cNvSpPr>
              <a:spLocks noEditPoints="1"/>
            </p:cNvSpPr>
            <p:nvPr/>
          </p:nvSpPr>
          <p:spPr bwMode="auto">
            <a:xfrm>
              <a:off x="1954213" y="3014663"/>
              <a:ext cx="219075" cy="244475"/>
            </a:xfrm>
            <a:custGeom>
              <a:avLst/>
              <a:gdLst>
                <a:gd name="T0" fmla="*/ 518 w 1246"/>
                <a:gd name="T1" fmla="*/ 150 h 1382"/>
                <a:gd name="T2" fmla="*/ 378 w 1246"/>
                <a:gd name="T3" fmla="*/ 205 h 1382"/>
                <a:gd name="T4" fmla="*/ 263 w 1246"/>
                <a:gd name="T5" fmla="*/ 298 h 1382"/>
                <a:gd name="T6" fmla="*/ 181 w 1246"/>
                <a:gd name="T7" fmla="*/ 423 h 1382"/>
                <a:gd name="T8" fmla="*/ 141 w 1246"/>
                <a:gd name="T9" fmla="*/ 570 h 1382"/>
                <a:gd name="T10" fmla="*/ 148 w 1246"/>
                <a:gd name="T11" fmla="*/ 719 h 1382"/>
                <a:gd name="T12" fmla="*/ 196 w 1246"/>
                <a:gd name="T13" fmla="*/ 853 h 1382"/>
                <a:gd name="T14" fmla="*/ 283 w 1246"/>
                <a:gd name="T15" fmla="*/ 967 h 1382"/>
                <a:gd name="T16" fmla="*/ 339 w 1246"/>
                <a:gd name="T17" fmla="*/ 1024 h 1382"/>
                <a:gd name="T18" fmla="*/ 346 w 1246"/>
                <a:gd name="T19" fmla="*/ 1244 h 1382"/>
                <a:gd name="T20" fmla="*/ 417 w 1246"/>
                <a:gd name="T21" fmla="*/ 1157 h 1382"/>
                <a:gd name="T22" fmla="*/ 450 w 1246"/>
                <a:gd name="T23" fmla="*/ 1115 h 1382"/>
                <a:gd name="T24" fmla="*/ 502 w 1246"/>
                <a:gd name="T25" fmla="*/ 1108 h 1382"/>
                <a:gd name="T26" fmla="*/ 544 w 1246"/>
                <a:gd name="T27" fmla="*/ 1140 h 1382"/>
                <a:gd name="T28" fmla="*/ 554 w 1246"/>
                <a:gd name="T29" fmla="*/ 1244 h 1382"/>
                <a:gd name="T30" fmla="*/ 695 w 1246"/>
                <a:gd name="T31" fmla="*/ 1148 h 1382"/>
                <a:gd name="T32" fmla="*/ 726 w 1246"/>
                <a:gd name="T33" fmla="*/ 1106 h 1382"/>
                <a:gd name="T34" fmla="*/ 780 w 1246"/>
                <a:gd name="T35" fmla="*/ 1099 h 1382"/>
                <a:gd name="T36" fmla="*/ 821 w 1246"/>
                <a:gd name="T37" fmla="*/ 1131 h 1382"/>
                <a:gd name="T38" fmla="*/ 830 w 1246"/>
                <a:gd name="T39" fmla="*/ 1244 h 1382"/>
                <a:gd name="T40" fmla="*/ 902 w 1246"/>
                <a:gd name="T41" fmla="*/ 1038 h 1382"/>
                <a:gd name="T42" fmla="*/ 926 w 1246"/>
                <a:gd name="T43" fmla="*/ 1000 h 1382"/>
                <a:gd name="T44" fmla="*/ 1024 w 1246"/>
                <a:gd name="T45" fmla="*/ 894 h 1382"/>
                <a:gd name="T46" fmla="*/ 1087 w 1246"/>
                <a:gd name="T47" fmla="*/ 765 h 1382"/>
                <a:gd name="T48" fmla="*/ 1108 w 1246"/>
                <a:gd name="T49" fmla="*/ 622 h 1382"/>
                <a:gd name="T50" fmla="*/ 1082 w 1246"/>
                <a:gd name="T51" fmla="*/ 469 h 1382"/>
                <a:gd name="T52" fmla="*/ 1014 w 1246"/>
                <a:gd name="T53" fmla="*/ 337 h 1382"/>
                <a:gd name="T54" fmla="*/ 909 w 1246"/>
                <a:gd name="T55" fmla="*/ 233 h 1382"/>
                <a:gd name="T56" fmla="*/ 776 w 1246"/>
                <a:gd name="T57" fmla="*/ 163 h 1382"/>
                <a:gd name="T58" fmla="*/ 622 w 1246"/>
                <a:gd name="T59" fmla="*/ 139 h 1382"/>
                <a:gd name="T60" fmla="*/ 748 w 1246"/>
                <a:gd name="T61" fmla="*/ 13 h 1382"/>
                <a:gd name="T62" fmla="*/ 920 w 1246"/>
                <a:gd name="T63" fmla="*/ 76 h 1382"/>
                <a:gd name="T64" fmla="*/ 1063 w 1246"/>
                <a:gd name="T65" fmla="*/ 183 h 1382"/>
                <a:gd name="T66" fmla="*/ 1170 w 1246"/>
                <a:gd name="T67" fmla="*/ 326 h 1382"/>
                <a:gd name="T68" fmla="*/ 1234 w 1246"/>
                <a:gd name="T69" fmla="*/ 497 h 1382"/>
                <a:gd name="T70" fmla="*/ 1243 w 1246"/>
                <a:gd name="T71" fmla="*/ 682 h 1382"/>
                <a:gd name="T72" fmla="*/ 1203 w 1246"/>
                <a:gd name="T73" fmla="*/ 850 h 1382"/>
                <a:gd name="T74" fmla="*/ 1118 w 1246"/>
                <a:gd name="T75" fmla="*/ 1000 h 1382"/>
                <a:gd name="T76" fmla="*/ 1038 w 1246"/>
                <a:gd name="T77" fmla="*/ 1313 h 1382"/>
                <a:gd name="T78" fmla="*/ 1018 w 1246"/>
                <a:gd name="T79" fmla="*/ 1362 h 1382"/>
                <a:gd name="T80" fmla="*/ 969 w 1246"/>
                <a:gd name="T81" fmla="*/ 1382 h 1382"/>
                <a:gd name="T82" fmla="*/ 242 w 1246"/>
                <a:gd name="T83" fmla="*/ 1373 h 1382"/>
                <a:gd name="T84" fmla="*/ 210 w 1246"/>
                <a:gd name="T85" fmla="*/ 1332 h 1382"/>
                <a:gd name="T86" fmla="*/ 165 w 1246"/>
                <a:gd name="T87" fmla="*/ 1045 h 1382"/>
                <a:gd name="T88" fmla="*/ 66 w 1246"/>
                <a:gd name="T89" fmla="*/ 903 h 1382"/>
                <a:gd name="T90" fmla="*/ 11 w 1246"/>
                <a:gd name="T91" fmla="*/ 739 h 1382"/>
                <a:gd name="T92" fmla="*/ 3 w 1246"/>
                <a:gd name="T93" fmla="*/ 559 h 1382"/>
                <a:gd name="T94" fmla="*/ 48 w 1246"/>
                <a:gd name="T95" fmla="*/ 381 h 1382"/>
                <a:gd name="T96" fmla="*/ 142 w 1246"/>
                <a:gd name="T97" fmla="*/ 227 h 1382"/>
                <a:gd name="T98" fmla="*/ 274 w 1246"/>
                <a:gd name="T99" fmla="*/ 107 h 1382"/>
                <a:gd name="T100" fmla="*/ 438 w 1246"/>
                <a:gd name="T101" fmla="*/ 28 h 1382"/>
                <a:gd name="T102" fmla="*/ 622 w 1246"/>
                <a:gd name="T103" fmla="*/ 0 h 1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46" h="1382">
                  <a:moveTo>
                    <a:pt x="622" y="139"/>
                  </a:moveTo>
                  <a:lnTo>
                    <a:pt x="570" y="142"/>
                  </a:lnTo>
                  <a:lnTo>
                    <a:pt x="518" y="150"/>
                  </a:lnTo>
                  <a:lnTo>
                    <a:pt x="470" y="163"/>
                  </a:lnTo>
                  <a:lnTo>
                    <a:pt x="423" y="182"/>
                  </a:lnTo>
                  <a:lnTo>
                    <a:pt x="378" y="205"/>
                  </a:lnTo>
                  <a:lnTo>
                    <a:pt x="337" y="233"/>
                  </a:lnTo>
                  <a:lnTo>
                    <a:pt x="298" y="264"/>
                  </a:lnTo>
                  <a:lnTo>
                    <a:pt x="263" y="298"/>
                  </a:lnTo>
                  <a:lnTo>
                    <a:pt x="232" y="337"/>
                  </a:lnTo>
                  <a:lnTo>
                    <a:pt x="205" y="379"/>
                  </a:lnTo>
                  <a:lnTo>
                    <a:pt x="181" y="423"/>
                  </a:lnTo>
                  <a:lnTo>
                    <a:pt x="163" y="469"/>
                  </a:lnTo>
                  <a:lnTo>
                    <a:pt x="149" y="519"/>
                  </a:lnTo>
                  <a:lnTo>
                    <a:pt x="141" y="570"/>
                  </a:lnTo>
                  <a:lnTo>
                    <a:pt x="138" y="622"/>
                  </a:lnTo>
                  <a:lnTo>
                    <a:pt x="140" y="672"/>
                  </a:lnTo>
                  <a:lnTo>
                    <a:pt x="148" y="719"/>
                  </a:lnTo>
                  <a:lnTo>
                    <a:pt x="159" y="765"/>
                  </a:lnTo>
                  <a:lnTo>
                    <a:pt x="175" y="810"/>
                  </a:lnTo>
                  <a:lnTo>
                    <a:pt x="196" y="853"/>
                  </a:lnTo>
                  <a:lnTo>
                    <a:pt x="222" y="894"/>
                  </a:lnTo>
                  <a:lnTo>
                    <a:pt x="250" y="932"/>
                  </a:lnTo>
                  <a:lnTo>
                    <a:pt x="283" y="967"/>
                  </a:lnTo>
                  <a:lnTo>
                    <a:pt x="320" y="1000"/>
                  </a:lnTo>
                  <a:lnTo>
                    <a:pt x="331" y="1011"/>
                  </a:lnTo>
                  <a:lnTo>
                    <a:pt x="339" y="1024"/>
                  </a:lnTo>
                  <a:lnTo>
                    <a:pt x="344" y="1038"/>
                  </a:lnTo>
                  <a:lnTo>
                    <a:pt x="346" y="1054"/>
                  </a:lnTo>
                  <a:lnTo>
                    <a:pt x="346" y="1244"/>
                  </a:lnTo>
                  <a:lnTo>
                    <a:pt x="415" y="1244"/>
                  </a:lnTo>
                  <a:lnTo>
                    <a:pt x="415" y="1175"/>
                  </a:lnTo>
                  <a:lnTo>
                    <a:pt x="417" y="1157"/>
                  </a:lnTo>
                  <a:lnTo>
                    <a:pt x="425" y="1140"/>
                  </a:lnTo>
                  <a:lnTo>
                    <a:pt x="436" y="1126"/>
                  </a:lnTo>
                  <a:lnTo>
                    <a:pt x="450" y="1115"/>
                  </a:lnTo>
                  <a:lnTo>
                    <a:pt x="466" y="1108"/>
                  </a:lnTo>
                  <a:lnTo>
                    <a:pt x="484" y="1105"/>
                  </a:lnTo>
                  <a:lnTo>
                    <a:pt x="502" y="1108"/>
                  </a:lnTo>
                  <a:lnTo>
                    <a:pt x="519" y="1115"/>
                  </a:lnTo>
                  <a:lnTo>
                    <a:pt x="534" y="1126"/>
                  </a:lnTo>
                  <a:lnTo>
                    <a:pt x="544" y="1140"/>
                  </a:lnTo>
                  <a:lnTo>
                    <a:pt x="551" y="1157"/>
                  </a:lnTo>
                  <a:lnTo>
                    <a:pt x="554" y="1175"/>
                  </a:lnTo>
                  <a:lnTo>
                    <a:pt x="554" y="1244"/>
                  </a:lnTo>
                  <a:lnTo>
                    <a:pt x="692" y="1244"/>
                  </a:lnTo>
                  <a:lnTo>
                    <a:pt x="692" y="1167"/>
                  </a:lnTo>
                  <a:lnTo>
                    <a:pt x="695" y="1148"/>
                  </a:lnTo>
                  <a:lnTo>
                    <a:pt x="701" y="1131"/>
                  </a:lnTo>
                  <a:lnTo>
                    <a:pt x="712" y="1117"/>
                  </a:lnTo>
                  <a:lnTo>
                    <a:pt x="726" y="1106"/>
                  </a:lnTo>
                  <a:lnTo>
                    <a:pt x="742" y="1099"/>
                  </a:lnTo>
                  <a:lnTo>
                    <a:pt x="762" y="1097"/>
                  </a:lnTo>
                  <a:lnTo>
                    <a:pt x="780" y="1099"/>
                  </a:lnTo>
                  <a:lnTo>
                    <a:pt x="796" y="1106"/>
                  </a:lnTo>
                  <a:lnTo>
                    <a:pt x="810" y="1117"/>
                  </a:lnTo>
                  <a:lnTo>
                    <a:pt x="821" y="1131"/>
                  </a:lnTo>
                  <a:lnTo>
                    <a:pt x="828" y="1148"/>
                  </a:lnTo>
                  <a:lnTo>
                    <a:pt x="830" y="1167"/>
                  </a:lnTo>
                  <a:lnTo>
                    <a:pt x="830" y="1244"/>
                  </a:lnTo>
                  <a:lnTo>
                    <a:pt x="900" y="1244"/>
                  </a:lnTo>
                  <a:lnTo>
                    <a:pt x="900" y="1054"/>
                  </a:lnTo>
                  <a:lnTo>
                    <a:pt x="902" y="1038"/>
                  </a:lnTo>
                  <a:lnTo>
                    <a:pt x="907" y="1024"/>
                  </a:lnTo>
                  <a:lnTo>
                    <a:pt x="915" y="1011"/>
                  </a:lnTo>
                  <a:lnTo>
                    <a:pt x="926" y="1000"/>
                  </a:lnTo>
                  <a:lnTo>
                    <a:pt x="962" y="967"/>
                  </a:lnTo>
                  <a:lnTo>
                    <a:pt x="996" y="932"/>
                  </a:lnTo>
                  <a:lnTo>
                    <a:pt x="1024" y="894"/>
                  </a:lnTo>
                  <a:lnTo>
                    <a:pt x="1049" y="853"/>
                  </a:lnTo>
                  <a:lnTo>
                    <a:pt x="1069" y="810"/>
                  </a:lnTo>
                  <a:lnTo>
                    <a:pt x="1087" y="765"/>
                  </a:lnTo>
                  <a:lnTo>
                    <a:pt x="1098" y="719"/>
                  </a:lnTo>
                  <a:lnTo>
                    <a:pt x="1105" y="672"/>
                  </a:lnTo>
                  <a:lnTo>
                    <a:pt x="1108" y="622"/>
                  </a:lnTo>
                  <a:lnTo>
                    <a:pt x="1105" y="570"/>
                  </a:lnTo>
                  <a:lnTo>
                    <a:pt x="1097" y="519"/>
                  </a:lnTo>
                  <a:lnTo>
                    <a:pt x="1082" y="469"/>
                  </a:lnTo>
                  <a:lnTo>
                    <a:pt x="1064" y="423"/>
                  </a:lnTo>
                  <a:lnTo>
                    <a:pt x="1041" y="379"/>
                  </a:lnTo>
                  <a:lnTo>
                    <a:pt x="1014" y="337"/>
                  </a:lnTo>
                  <a:lnTo>
                    <a:pt x="983" y="298"/>
                  </a:lnTo>
                  <a:lnTo>
                    <a:pt x="947" y="264"/>
                  </a:lnTo>
                  <a:lnTo>
                    <a:pt x="909" y="233"/>
                  </a:lnTo>
                  <a:lnTo>
                    <a:pt x="868" y="205"/>
                  </a:lnTo>
                  <a:lnTo>
                    <a:pt x="823" y="182"/>
                  </a:lnTo>
                  <a:lnTo>
                    <a:pt x="776" y="163"/>
                  </a:lnTo>
                  <a:lnTo>
                    <a:pt x="726" y="150"/>
                  </a:lnTo>
                  <a:lnTo>
                    <a:pt x="676" y="142"/>
                  </a:lnTo>
                  <a:lnTo>
                    <a:pt x="622" y="139"/>
                  </a:lnTo>
                  <a:close/>
                  <a:moveTo>
                    <a:pt x="622" y="0"/>
                  </a:moveTo>
                  <a:lnTo>
                    <a:pt x="686" y="4"/>
                  </a:lnTo>
                  <a:lnTo>
                    <a:pt x="748" y="13"/>
                  </a:lnTo>
                  <a:lnTo>
                    <a:pt x="808" y="28"/>
                  </a:lnTo>
                  <a:lnTo>
                    <a:pt x="866" y="50"/>
                  </a:lnTo>
                  <a:lnTo>
                    <a:pt x="920" y="76"/>
                  </a:lnTo>
                  <a:lnTo>
                    <a:pt x="971" y="107"/>
                  </a:lnTo>
                  <a:lnTo>
                    <a:pt x="1019" y="143"/>
                  </a:lnTo>
                  <a:lnTo>
                    <a:pt x="1063" y="183"/>
                  </a:lnTo>
                  <a:lnTo>
                    <a:pt x="1104" y="227"/>
                  </a:lnTo>
                  <a:lnTo>
                    <a:pt x="1139" y="275"/>
                  </a:lnTo>
                  <a:lnTo>
                    <a:pt x="1170" y="326"/>
                  </a:lnTo>
                  <a:lnTo>
                    <a:pt x="1197" y="381"/>
                  </a:lnTo>
                  <a:lnTo>
                    <a:pt x="1218" y="438"/>
                  </a:lnTo>
                  <a:lnTo>
                    <a:pt x="1234" y="497"/>
                  </a:lnTo>
                  <a:lnTo>
                    <a:pt x="1243" y="559"/>
                  </a:lnTo>
                  <a:lnTo>
                    <a:pt x="1246" y="622"/>
                  </a:lnTo>
                  <a:lnTo>
                    <a:pt x="1243" y="682"/>
                  </a:lnTo>
                  <a:lnTo>
                    <a:pt x="1235" y="739"/>
                  </a:lnTo>
                  <a:lnTo>
                    <a:pt x="1222" y="795"/>
                  </a:lnTo>
                  <a:lnTo>
                    <a:pt x="1203" y="850"/>
                  </a:lnTo>
                  <a:lnTo>
                    <a:pt x="1179" y="903"/>
                  </a:lnTo>
                  <a:lnTo>
                    <a:pt x="1151" y="952"/>
                  </a:lnTo>
                  <a:lnTo>
                    <a:pt x="1118" y="1000"/>
                  </a:lnTo>
                  <a:lnTo>
                    <a:pt x="1080" y="1045"/>
                  </a:lnTo>
                  <a:lnTo>
                    <a:pt x="1038" y="1085"/>
                  </a:lnTo>
                  <a:lnTo>
                    <a:pt x="1038" y="1313"/>
                  </a:lnTo>
                  <a:lnTo>
                    <a:pt x="1036" y="1332"/>
                  </a:lnTo>
                  <a:lnTo>
                    <a:pt x="1029" y="1348"/>
                  </a:lnTo>
                  <a:lnTo>
                    <a:pt x="1018" y="1362"/>
                  </a:lnTo>
                  <a:lnTo>
                    <a:pt x="1004" y="1373"/>
                  </a:lnTo>
                  <a:lnTo>
                    <a:pt x="988" y="1380"/>
                  </a:lnTo>
                  <a:lnTo>
                    <a:pt x="969" y="1382"/>
                  </a:lnTo>
                  <a:lnTo>
                    <a:pt x="276" y="1382"/>
                  </a:lnTo>
                  <a:lnTo>
                    <a:pt x="258" y="1380"/>
                  </a:lnTo>
                  <a:lnTo>
                    <a:pt x="242" y="1373"/>
                  </a:lnTo>
                  <a:lnTo>
                    <a:pt x="228" y="1362"/>
                  </a:lnTo>
                  <a:lnTo>
                    <a:pt x="217" y="1348"/>
                  </a:lnTo>
                  <a:lnTo>
                    <a:pt x="210" y="1332"/>
                  </a:lnTo>
                  <a:lnTo>
                    <a:pt x="208" y="1313"/>
                  </a:lnTo>
                  <a:lnTo>
                    <a:pt x="208" y="1085"/>
                  </a:lnTo>
                  <a:lnTo>
                    <a:pt x="165" y="1045"/>
                  </a:lnTo>
                  <a:lnTo>
                    <a:pt x="128" y="1000"/>
                  </a:lnTo>
                  <a:lnTo>
                    <a:pt x="95" y="952"/>
                  </a:lnTo>
                  <a:lnTo>
                    <a:pt x="66" y="903"/>
                  </a:lnTo>
                  <a:lnTo>
                    <a:pt x="42" y="850"/>
                  </a:lnTo>
                  <a:lnTo>
                    <a:pt x="24" y="795"/>
                  </a:lnTo>
                  <a:lnTo>
                    <a:pt x="11" y="739"/>
                  </a:lnTo>
                  <a:lnTo>
                    <a:pt x="3" y="682"/>
                  </a:lnTo>
                  <a:lnTo>
                    <a:pt x="0" y="622"/>
                  </a:lnTo>
                  <a:lnTo>
                    <a:pt x="3" y="559"/>
                  </a:lnTo>
                  <a:lnTo>
                    <a:pt x="12" y="497"/>
                  </a:lnTo>
                  <a:lnTo>
                    <a:pt x="28" y="438"/>
                  </a:lnTo>
                  <a:lnTo>
                    <a:pt x="48" y="381"/>
                  </a:lnTo>
                  <a:lnTo>
                    <a:pt x="74" y="326"/>
                  </a:lnTo>
                  <a:lnTo>
                    <a:pt x="106" y="275"/>
                  </a:lnTo>
                  <a:lnTo>
                    <a:pt x="142" y="227"/>
                  </a:lnTo>
                  <a:lnTo>
                    <a:pt x="182" y="183"/>
                  </a:lnTo>
                  <a:lnTo>
                    <a:pt x="227" y="143"/>
                  </a:lnTo>
                  <a:lnTo>
                    <a:pt x="274" y="107"/>
                  </a:lnTo>
                  <a:lnTo>
                    <a:pt x="326" y="76"/>
                  </a:lnTo>
                  <a:lnTo>
                    <a:pt x="380" y="50"/>
                  </a:lnTo>
                  <a:lnTo>
                    <a:pt x="438" y="28"/>
                  </a:lnTo>
                  <a:lnTo>
                    <a:pt x="497" y="13"/>
                  </a:lnTo>
                  <a:lnTo>
                    <a:pt x="559" y="4"/>
                  </a:lnTo>
                  <a:lnTo>
                    <a:pt x="6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4" name="Group 844"/>
          <p:cNvGrpSpPr/>
          <p:nvPr/>
        </p:nvGrpSpPr>
        <p:grpSpPr>
          <a:xfrm>
            <a:off x="5747330" y="1683879"/>
            <a:ext cx="293688" cy="585788"/>
            <a:chOff x="2647950" y="2673350"/>
            <a:chExt cx="293688" cy="585788"/>
          </a:xfrm>
          <a:solidFill>
            <a:srgbClr val="000000"/>
          </a:solidFill>
        </p:grpSpPr>
        <p:sp>
          <p:nvSpPr>
            <p:cNvPr id="585" name="Freeform 208"/>
            <p:cNvSpPr>
              <a:spLocks noEditPoints="1"/>
            </p:cNvSpPr>
            <p:nvPr/>
          </p:nvSpPr>
          <p:spPr bwMode="auto">
            <a:xfrm>
              <a:off x="2647950" y="2697163"/>
              <a:ext cx="293688" cy="561975"/>
            </a:xfrm>
            <a:custGeom>
              <a:avLst/>
              <a:gdLst>
                <a:gd name="T0" fmla="*/ 313 w 1665"/>
                <a:gd name="T1" fmla="*/ 1789 h 3182"/>
                <a:gd name="T2" fmla="*/ 521 w 1665"/>
                <a:gd name="T3" fmla="*/ 1946 h 3182"/>
                <a:gd name="T4" fmla="*/ 546 w 1665"/>
                <a:gd name="T5" fmla="*/ 2041 h 3182"/>
                <a:gd name="T6" fmla="*/ 278 w 1665"/>
                <a:gd name="T7" fmla="*/ 2214 h 3182"/>
                <a:gd name="T8" fmla="*/ 552 w 1665"/>
                <a:gd name="T9" fmla="*/ 2264 h 3182"/>
                <a:gd name="T10" fmla="*/ 504 w 1665"/>
                <a:gd name="T11" fmla="*/ 2350 h 3182"/>
                <a:gd name="T12" fmla="*/ 521 w 1665"/>
                <a:gd name="T13" fmla="*/ 2500 h 3182"/>
                <a:gd name="T14" fmla="*/ 546 w 1665"/>
                <a:gd name="T15" fmla="*/ 2594 h 3182"/>
                <a:gd name="T16" fmla="*/ 278 w 1665"/>
                <a:gd name="T17" fmla="*/ 2767 h 3182"/>
                <a:gd name="T18" fmla="*/ 347 w 1665"/>
                <a:gd name="T19" fmla="*/ 2836 h 3182"/>
                <a:gd name="T20" fmla="*/ 398 w 1665"/>
                <a:gd name="T21" fmla="*/ 3041 h 3182"/>
                <a:gd name="T22" fmla="*/ 1309 w 1665"/>
                <a:gd name="T23" fmla="*/ 3009 h 3182"/>
                <a:gd name="T24" fmla="*/ 1338 w 1665"/>
                <a:gd name="T25" fmla="*/ 2788 h 3182"/>
                <a:gd name="T26" fmla="*/ 1160 w 1665"/>
                <a:gd name="T27" fmla="*/ 2626 h 3182"/>
                <a:gd name="T28" fmla="*/ 1112 w 1665"/>
                <a:gd name="T29" fmla="*/ 2541 h 3182"/>
                <a:gd name="T30" fmla="*/ 1388 w 1665"/>
                <a:gd name="T31" fmla="*/ 2490 h 3182"/>
                <a:gd name="T32" fmla="*/ 1119 w 1665"/>
                <a:gd name="T33" fmla="*/ 2318 h 3182"/>
                <a:gd name="T34" fmla="*/ 1144 w 1665"/>
                <a:gd name="T35" fmla="*/ 2223 h 3182"/>
                <a:gd name="T36" fmla="*/ 1160 w 1665"/>
                <a:gd name="T37" fmla="*/ 2073 h 3182"/>
                <a:gd name="T38" fmla="*/ 1112 w 1665"/>
                <a:gd name="T39" fmla="*/ 1987 h 3182"/>
                <a:gd name="T40" fmla="*/ 1388 w 1665"/>
                <a:gd name="T41" fmla="*/ 1937 h 3182"/>
                <a:gd name="T42" fmla="*/ 1321 w 1665"/>
                <a:gd name="T43" fmla="*/ 1748 h 3182"/>
                <a:gd name="T44" fmla="*/ 312 w 1665"/>
                <a:gd name="T45" fmla="*/ 1384 h 3182"/>
                <a:gd name="T46" fmla="*/ 1426 w 1665"/>
                <a:gd name="T47" fmla="*/ 483 h 3182"/>
                <a:gd name="T48" fmla="*/ 1283 w 1665"/>
                <a:gd name="T49" fmla="*/ 758 h 3182"/>
                <a:gd name="T50" fmla="*/ 1006 w 1665"/>
                <a:gd name="T51" fmla="*/ 944 h 3182"/>
                <a:gd name="T52" fmla="*/ 659 w 1665"/>
                <a:gd name="T53" fmla="*/ 944 h 3182"/>
                <a:gd name="T54" fmla="*/ 382 w 1665"/>
                <a:gd name="T55" fmla="*/ 758 h 3182"/>
                <a:gd name="T56" fmla="*/ 238 w 1665"/>
                <a:gd name="T57" fmla="*/ 483 h 3182"/>
                <a:gd name="T58" fmla="*/ 313 w 1665"/>
                <a:gd name="T59" fmla="*/ 9 h 3182"/>
                <a:gd name="T60" fmla="*/ 348 w 1665"/>
                <a:gd name="T61" fmla="*/ 350 h 3182"/>
                <a:gd name="T62" fmla="*/ 389 w 1665"/>
                <a:gd name="T63" fmla="*/ 492 h 3182"/>
                <a:gd name="T64" fmla="*/ 529 w 1665"/>
                <a:gd name="T65" fmla="*/ 712 h 3182"/>
                <a:gd name="T66" fmla="*/ 782 w 1665"/>
                <a:gd name="T67" fmla="*/ 827 h 3182"/>
                <a:gd name="T68" fmla="*/ 1063 w 1665"/>
                <a:gd name="T69" fmla="*/ 769 h 3182"/>
                <a:gd name="T70" fmla="*/ 1250 w 1665"/>
                <a:gd name="T71" fmla="*/ 550 h 3182"/>
                <a:gd name="T72" fmla="*/ 1313 w 1665"/>
                <a:gd name="T73" fmla="*/ 367 h 3182"/>
                <a:gd name="T74" fmla="*/ 1338 w 1665"/>
                <a:gd name="T75" fmla="*/ 20 h 3182"/>
                <a:gd name="T76" fmla="*/ 1437 w 1665"/>
                <a:gd name="T77" fmla="*/ 20 h 3182"/>
                <a:gd name="T78" fmla="*/ 1614 w 1665"/>
                <a:gd name="T79" fmla="*/ 279 h 3182"/>
                <a:gd name="T80" fmla="*/ 1665 w 1665"/>
                <a:gd name="T81" fmla="*/ 1175 h 3182"/>
                <a:gd name="T82" fmla="*/ 1475 w 1665"/>
                <a:gd name="T83" fmla="*/ 1662 h 3182"/>
                <a:gd name="T84" fmla="*/ 1526 w 1665"/>
                <a:gd name="T85" fmla="*/ 2836 h 3182"/>
                <a:gd name="T86" fmla="*/ 1457 w 1665"/>
                <a:gd name="T87" fmla="*/ 2905 h 3182"/>
                <a:gd name="T88" fmla="*/ 1396 w 1665"/>
                <a:gd name="T89" fmla="*/ 3122 h 3182"/>
                <a:gd name="T90" fmla="*/ 416 w 1665"/>
                <a:gd name="T91" fmla="*/ 3182 h 3182"/>
                <a:gd name="T92" fmla="*/ 248 w 1665"/>
                <a:gd name="T93" fmla="*/ 3096 h 3182"/>
                <a:gd name="T94" fmla="*/ 190 w 1665"/>
                <a:gd name="T95" fmla="*/ 2903 h 3182"/>
                <a:gd name="T96" fmla="*/ 138 w 1665"/>
                <a:gd name="T97" fmla="*/ 1729 h 3182"/>
                <a:gd name="T98" fmla="*/ 208 w 1665"/>
                <a:gd name="T99" fmla="*/ 1660 h 3182"/>
                <a:gd name="T100" fmla="*/ 0 w 1665"/>
                <a:gd name="T101" fmla="*/ 345 h 3182"/>
                <a:gd name="T102" fmla="*/ 70 w 1665"/>
                <a:gd name="T103" fmla="*/ 277 h 3182"/>
                <a:gd name="T104" fmla="*/ 242 w 1665"/>
                <a:gd name="T105" fmla="*/ 9 h 3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65" h="3182">
                  <a:moveTo>
                    <a:pt x="347" y="1522"/>
                  </a:moveTo>
                  <a:lnTo>
                    <a:pt x="347" y="1729"/>
                  </a:lnTo>
                  <a:lnTo>
                    <a:pt x="344" y="1748"/>
                  </a:lnTo>
                  <a:lnTo>
                    <a:pt x="337" y="1764"/>
                  </a:lnTo>
                  <a:lnTo>
                    <a:pt x="327" y="1778"/>
                  </a:lnTo>
                  <a:lnTo>
                    <a:pt x="313" y="1789"/>
                  </a:lnTo>
                  <a:lnTo>
                    <a:pt x="296" y="1796"/>
                  </a:lnTo>
                  <a:lnTo>
                    <a:pt x="278" y="1798"/>
                  </a:lnTo>
                  <a:lnTo>
                    <a:pt x="278" y="1937"/>
                  </a:lnTo>
                  <a:lnTo>
                    <a:pt x="485" y="1937"/>
                  </a:lnTo>
                  <a:lnTo>
                    <a:pt x="504" y="1939"/>
                  </a:lnTo>
                  <a:lnTo>
                    <a:pt x="521" y="1946"/>
                  </a:lnTo>
                  <a:lnTo>
                    <a:pt x="535" y="1957"/>
                  </a:lnTo>
                  <a:lnTo>
                    <a:pt x="546" y="1971"/>
                  </a:lnTo>
                  <a:lnTo>
                    <a:pt x="552" y="1987"/>
                  </a:lnTo>
                  <a:lnTo>
                    <a:pt x="555" y="2006"/>
                  </a:lnTo>
                  <a:lnTo>
                    <a:pt x="552" y="2025"/>
                  </a:lnTo>
                  <a:lnTo>
                    <a:pt x="546" y="2041"/>
                  </a:lnTo>
                  <a:lnTo>
                    <a:pt x="535" y="2055"/>
                  </a:lnTo>
                  <a:lnTo>
                    <a:pt x="521" y="2066"/>
                  </a:lnTo>
                  <a:lnTo>
                    <a:pt x="504" y="2073"/>
                  </a:lnTo>
                  <a:lnTo>
                    <a:pt x="485" y="2075"/>
                  </a:lnTo>
                  <a:lnTo>
                    <a:pt x="278" y="2075"/>
                  </a:lnTo>
                  <a:lnTo>
                    <a:pt x="278" y="2214"/>
                  </a:lnTo>
                  <a:lnTo>
                    <a:pt x="485" y="2214"/>
                  </a:lnTo>
                  <a:lnTo>
                    <a:pt x="504" y="2216"/>
                  </a:lnTo>
                  <a:lnTo>
                    <a:pt x="521" y="2223"/>
                  </a:lnTo>
                  <a:lnTo>
                    <a:pt x="535" y="2234"/>
                  </a:lnTo>
                  <a:lnTo>
                    <a:pt x="546" y="2248"/>
                  </a:lnTo>
                  <a:lnTo>
                    <a:pt x="552" y="2264"/>
                  </a:lnTo>
                  <a:lnTo>
                    <a:pt x="555" y="2282"/>
                  </a:lnTo>
                  <a:lnTo>
                    <a:pt x="552" y="2301"/>
                  </a:lnTo>
                  <a:lnTo>
                    <a:pt x="546" y="2318"/>
                  </a:lnTo>
                  <a:lnTo>
                    <a:pt x="535" y="2332"/>
                  </a:lnTo>
                  <a:lnTo>
                    <a:pt x="521" y="2343"/>
                  </a:lnTo>
                  <a:lnTo>
                    <a:pt x="504" y="2350"/>
                  </a:lnTo>
                  <a:lnTo>
                    <a:pt x="485" y="2352"/>
                  </a:lnTo>
                  <a:lnTo>
                    <a:pt x="278" y="2352"/>
                  </a:lnTo>
                  <a:lnTo>
                    <a:pt x="278" y="2490"/>
                  </a:lnTo>
                  <a:lnTo>
                    <a:pt x="485" y="2490"/>
                  </a:lnTo>
                  <a:lnTo>
                    <a:pt x="504" y="2493"/>
                  </a:lnTo>
                  <a:lnTo>
                    <a:pt x="521" y="2500"/>
                  </a:lnTo>
                  <a:lnTo>
                    <a:pt x="535" y="2511"/>
                  </a:lnTo>
                  <a:lnTo>
                    <a:pt x="546" y="2525"/>
                  </a:lnTo>
                  <a:lnTo>
                    <a:pt x="552" y="2541"/>
                  </a:lnTo>
                  <a:lnTo>
                    <a:pt x="555" y="2559"/>
                  </a:lnTo>
                  <a:lnTo>
                    <a:pt x="552" y="2578"/>
                  </a:lnTo>
                  <a:lnTo>
                    <a:pt x="546" y="2594"/>
                  </a:lnTo>
                  <a:lnTo>
                    <a:pt x="535" y="2608"/>
                  </a:lnTo>
                  <a:lnTo>
                    <a:pt x="521" y="2619"/>
                  </a:lnTo>
                  <a:lnTo>
                    <a:pt x="504" y="2626"/>
                  </a:lnTo>
                  <a:lnTo>
                    <a:pt x="485" y="2629"/>
                  </a:lnTo>
                  <a:lnTo>
                    <a:pt x="278" y="2629"/>
                  </a:lnTo>
                  <a:lnTo>
                    <a:pt x="278" y="2767"/>
                  </a:lnTo>
                  <a:lnTo>
                    <a:pt x="296" y="2769"/>
                  </a:lnTo>
                  <a:lnTo>
                    <a:pt x="313" y="2776"/>
                  </a:lnTo>
                  <a:lnTo>
                    <a:pt x="327" y="2788"/>
                  </a:lnTo>
                  <a:lnTo>
                    <a:pt x="337" y="2802"/>
                  </a:lnTo>
                  <a:lnTo>
                    <a:pt x="344" y="2818"/>
                  </a:lnTo>
                  <a:lnTo>
                    <a:pt x="347" y="2836"/>
                  </a:lnTo>
                  <a:lnTo>
                    <a:pt x="347" y="2975"/>
                  </a:lnTo>
                  <a:lnTo>
                    <a:pt x="349" y="2993"/>
                  </a:lnTo>
                  <a:lnTo>
                    <a:pt x="356" y="3009"/>
                  </a:lnTo>
                  <a:lnTo>
                    <a:pt x="367" y="3023"/>
                  </a:lnTo>
                  <a:lnTo>
                    <a:pt x="381" y="3034"/>
                  </a:lnTo>
                  <a:lnTo>
                    <a:pt x="398" y="3041"/>
                  </a:lnTo>
                  <a:lnTo>
                    <a:pt x="416" y="3044"/>
                  </a:lnTo>
                  <a:lnTo>
                    <a:pt x="1248" y="3044"/>
                  </a:lnTo>
                  <a:lnTo>
                    <a:pt x="1267" y="3041"/>
                  </a:lnTo>
                  <a:lnTo>
                    <a:pt x="1284" y="3034"/>
                  </a:lnTo>
                  <a:lnTo>
                    <a:pt x="1298" y="3023"/>
                  </a:lnTo>
                  <a:lnTo>
                    <a:pt x="1309" y="3009"/>
                  </a:lnTo>
                  <a:lnTo>
                    <a:pt x="1316" y="2993"/>
                  </a:lnTo>
                  <a:lnTo>
                    <a:pt x="1318" y="2975"/>
                  </a:lnTo>
                  <a:lnTo>
                    <a:pt x="1318" y="2836"/>
                  </a:lnTo>
                  <a:lnTo>
                    <a:pt x="1321" y="2818"/>
                  </a:lnTo>
                  <a:lnTo>
                    <a:pt x="1327" y="2802"/>
                  </a:lnTo>
                  <a:lnTo>
                    <a:pt x="1338" y="2788"/>
                  </a:lnTo>
                  <a:lnTo>
                    <a:pt x="1352" y="2776"/>
                  </a:lnTo>
                  <a:lnTo>
                    <a:pt x="1369" y="2769"/>
                  </a:lnTo>
                  <a:lnTo>
                    <a:pt x="1388" y="2767"/>
                  </a:lnTo>
                  <a:lnTo>
                    <a:pt x="1388" y="2629"/>
                  </a:lnTo>
                  <a:lnTo>
                    <a:pt x="1180" y="2629"/>
                  </a:lnTo>
                  <a:lnTo>
                    <a:pt x="1160" y="2626"/>
                  </a:lnTo>
                  <a:lnTo>
                    <a:pt x="1144" y="2619"/>
                  </a:lnTo>
                  <a:lnTo>
                    <a:pt x="1130" y="2608"/>
                  </a:lnTo>
                  <a:lnTo>
                    <a:pt x="1119" y="2594"/>
                  </a:lnTo>
                  <a:lnTo>
                    <a:pt x="1112" y="2578"/>
                  </a:lnTo>
                  <a:lnTo>
                    <a:pt x="1110" y="2559"/>
                  </a:lnTo>
                  <a:lnTo>
                    <a:pt x="1112" y="2541"/>
                  </a:lnTo>
                  <a:lnTo>
                    <a:pt x="1119" y="2525"/>
                  </a:lnTo>
                  <a:lnTo>
                    <a:pt x="1130" y="2511"/>
                  </a:lnTo>
                  <a:lnTo>
                    <a:pt x="1144" y="2500"/>
                  </a:lnTo>
                  <a:lnTo>
                    <a:pt x="1160" y="2493"/>
                  </a:lnTo>
                  <a:lnTo>
                    <a:pt x="1180" y="2490"/>
                  </a:lnTo>
                  <a:lnTo>
                    <a:pt x="1388" y="2490"/>
                  </a:lnTo>
                  <a:lnTo>
                    <a:pt x="1388" y="2352"/>
                  </a:lnTo>
                  <a:lnTo>
                    <a:pt x="1180" y="2352"/>
                  </a:lnTo>
                  <a:lnTo>
                    <a:pt x="1160" y="2350"/>
                  </a:lnTo>
                  <a:lnTo>
                    <a:pt x="1144" y="2343"/>
                  </a:lnTo>
                  <a:lnTo>
                    <a:pt x="1130" y="2332"/>
                  </a:lnTo>
                  <a:lnTo>
                    <a:pt x="1119" y="2318"/>
                  </a:lnTo>
                  <a:lnTo>
                    <a:pt x="1112" y="2301"/>
                  </a:lnTo>
                  <a:lnTo>
                    <a:pt x="1110" y="2282"/>
                  </a:lnTo>
                  <a:lnTo>
                    <a:pt x="1112" y="2264"/>
                  </a:lnTo>
                  <a:lnTo>
                    <a:pt x="1119" y="2248"/>
                  </a:lnTo>
                  <a:lnTo>
                    <a:pt x="1130" y="2234"/>
                  </a:lnTo>
                  <a:lnTo>
                    <a:pt x="1144" y="2223"/>
                  </a:lnTo>
                  <a:lnTo>
                    <a:pt x="1160" y="2216"/>
                  </a:lnTo>
                  <a:lnTo>
                    <a:pt x="1180" y="2214"/>
                  </a:lnTo>
                  <a:lnTo>
                    <a:pt x="1388" y="2214"/>
                  </a:lnTo>
                  <a:lnTo>
                    <a:pt x="1388" y="2075"/>
                  </a:lnTo>
                  <a:lnTo>
                    <a:pt x="1180" y="2075"/>
                  </a:lnTo>
                  <a:lnTo>
                    <a:pt x="1160" y="2073"/>
                  </a:lnTo>
                  <a:lnTo>
                    <a:pt x="1144" y="2066"/>
                  </a:lnTo>
                  <a:lnTo>
                    <a:pt x="1130" y="2055"/>
                  </a:lnTo>
                  <a:lnTo>
                    <a:pt x="1119" y="2041"/>
                  </a:lnTo>
                  <a:lnTo>
                    <a:pt x="1112" y="2025"/>
                  </a:lnTo>
                  <a:lnTo>
                    <a:pt x="1110" y="2006"/>
                  </a:lnTo>
                  <a:lnTo>
                    <a:pt x="1112" y="1987"/>
                  </a:lnTo>
                  <a:lnTo>
                    <a:pt x="1119" y="1971"/>
                  </a:lnTo>
                  <a:lnTo>
                    <a:pt x="1130" y="1957"/>
                  </a:lnTo>
                  <a:lnTo>
                    <a:pt x="1144" y="1946"/>
                  </a:lnTo>
                  <a:lnTo>
                    <a:pt x="1160" y="1939"/>
                  </a:lnTo>
                  <a:lnTo>
                    <a:pt x="1180" y="1937"/>
                  </a:lnTo>
                  <a:lnTo>
                    <a:pt x="1388" y="1937"/>
                  </a:lnTo>
                  <a:lnTo>
                    <a:pt x="1388" y="1798"/>
                  </a:lnTo>
                  <a:lnTo>
                    <a:pt x="1369" y="1796"/>
                  </a:lnTo>
                  <a:lnTo>
                    <a:pt x="1352" y="1789"/>
                  </a:lnTo>
                  <a:lnTo>
                    <a:pt x="1338" y="1778"/>
                  </a:lnTo>
                  <a:lnTo>
                    <a:pt x="1328" y="1764"/>
                  </a:lnTo>
                  <a:lnTo>
                    <a:pt x="1321" y="1748"/>
                  </a:lnTo>
                  <a:lnTo>
                    <a:pt x="1318" y="1729"/>
                  </a:lnTo>
                  <a:lnTo>
                    <a:pt x="1318" y="1522"/>
                  </a:lnTo>
                  <a:lnTo>
                    <a:pt x="347" y="1522"/>
                  </a:lnTo>
                  <a:close/>
                  <a:moveTo>
                    <a:pt x="138" y="415"/>
                  </a:moveTo>
                  <a:lnTo>
                    <a:pt x="138" y="1152"/>
                  </a:lnTo>
                  <a:lnTo>
                    <a:pt x="312" y="1384"/>
                  </a:lnTo>
                  <a:lnTo>
                    <a:pt x="1353" y="1384"/>
                  </a:lnTo>
                  <a:lnTo>
                    <a:pt x="1526" y="1152"/>
                  </a:lnTo>
                  <a:lnTo>
                    <a:pt x="1526" y="415"/>
                  </a:lnTo>
                  <a:lnTo>
                    <a:pt x="1445" y="415"/>
                  </a:lnTo>
                  <a:lnTo>
                    <a:pt x="1437" y="446"/>
                  </a:lnTo>
                  <a:lnTo>
                    <a:pt x="1426" y="483"/>
                  </a:lnTo>
                  <a:lnTo>
                    <a:pt x="1413" y="522"/>
                  </a:lnTo>
                  <a:lnTo>
                    <a:pt x="1396" y="565"/>
                  </a:lnTo>
                  <a:lnTo>
                    <a:pt x="1375" y="611"/>
                  </a:lnTo>
                  <a:lnTo>
                    <a:pt x="1352" y="656"/>
                  </a:lnTo>
                  <a:lnTo>
                    <a:pt x="1319" y="709"/>
                  </a:lnTo>
                  <a:lnTo>
                    <a:pt x="1283" y="758"/>
                  </a:lnTo>
                  <a:lnTo>
                    <a:pt x="1243" y="801"/>
                  </a:lnTo>
                  <a:lnTo>
                    <a:pt x="1202" y="840"/>
                  </a:lnTo>
                  <a:lnTo>
                    <a:pt x="1156" y="873"/>
                  </a:lnTo>
                  <a:lnTo>
                    <a:pt x="1109" y="903"/>
                  </a:lnTo>
                  <a:lnTo>
                    <a:pt x="1059" y="926"/>
                  </a:lnTo>
                  <a:lnTo>
                    <a:pt x="1006" y="944"/>
                  </a:lnTo>
                  <a:lnTo>
                    <a:pt x="951" y="958"/>
                  </a:lnTo>
                  <a:lnTo>
                    <a:pt x="892" y="965"/>
                  </a:lnTo>
                  <a:lnTo>
                    <a:pt x="831" y="968"/>
                  </a:lnTo>
                  <a:lnTo>
                    <a:pt x="772" y="965"/>
                  </a:lnTo>
                  <a:lnTo>
                    <a:pt x="714" y="958"/>
                  </a:lnTo>
                  <a:lnTo>
                    <a:pt x="659" y="944"/>
                  </a:lnTo>
                  <a:lnTo>
                    <a:pt x="606" y="926"/>
                  </a:lnTo>
                  <a:lnTo>
                    <a:pt x="556" y="903"/>
                  </a:lnTo>
                  <a:lnTo>
                    <a:pt x="509" y="873"/>
                  </a:lnTo>
                  <a:lnTo>
                    <a:pt x="463" y="840"/>
                  </a:lnTo>
                  <a:lnTo>
                    <a:pt x="422" y="801"/>
                  </a:lnTo>
                  <a:lnTo>
                    <a:pt x="382" y="758"/>
                  </a:lnTo>
                  <a:lnTo>
                    <a:pt x="346" y="709"/>
                  </a:lnTo>
                  <a:lnTo>
                    <a:pt x="313" y="656"/>
                  </a:lnTo>
                  <a:lnTo>
                    <a:pt x="289" y="611"/>
                  </a:lnTo>
                  <a:lnTo>
                    <a:pt x="268" y="565"/>
                  </a:lnTo>
                  <a:lnTo>
                    <a:pt x="252" y="522"/>
                  </a:lnTo>
                  <a:lnTo>
                    <a:pt x="238" y="483"/>
                  </a:lnTo>
                  <a:lnTo>
                    <a:pt x="228" y="447"/>
                  </a:lnTo>
                  <a:lnTo>
                    <a:pt x="220" y="415"/>
                  </a:lnTo>
                  <a:lnTo>
                    <a:pt x="138" y="415"/>
                  </a:lnTo>
                  <a:close/>
                  <a:moveTo>
                    <a:pt x="278" y="0"/>
                  </a:moveTo>
                  <a:lnTo>
                    <a:pt x="296" y="2"/>
                  </a:lnTo>
                  <a:lnTo>
                    <a:pt x="313" y="9"/>
                  </a:lnTo>
                  <a:lnTo>
                    <a:pt x="327" y="20"/>
                  </a:lnTo>
                  <a:lnTo>
                    <a:pt x="337" y="34"/>
                  </a:lnTo>
                  <a:lnTo>
                    <a:pt x="344" y="50"/>
                  </a:lnTo>
                  <a:lnTo>
                    <a:pt x="347" y="68"/>
                  </a:lnTo>
                  <a:lnTo>
                    <a:pt x="347" y="340"/>
                  </a:lnTo>
                  <a:lnTo>
                    <a:pt x="348" y="350"/>
                  </a:lnTo>
                  <a:lnTo>
                    <a:pt x="351" y="364"/>
                  </a:lnTo>
                  <a:lnTo>
                    <a:pt x="355" y="383"/>
                  </a:lnTo>
                  <a:lnTo>
                    <a:pt x="361" y="405"/>
                  </a:lnTo>
                  <a:lnTo>
                    <a:pt x="368" y="432"/>
                  </a:lnTo>
                  <a:lnTo>
                    <a:pt x="377" y="461"/>
                  </a:lnTo>
                  <a:lnTo>
                    <a:pt x="389" y="492"/>
                  </a:lnTo>
                  <a:lnTo>
                    <a:pt x="402" y="524"/>
                  </a:lnTo>
                  <a:lnTo>
                    <a:pt x="418" y="557"/>
                  </a:lnTo>
                  <a:lnTo>
                    <a:pt x="436" y="592"/>
                  </a:lnTo>
                  <a:lnTo>
                    <a:pt x="464" y="637"/>
                  </a:lnTo>
                  <a:lnTo>
                    <a:pt x="495" y="677"/>
                  </a:lnTo>
                  <a:lnTo>
                    <a:pt x="529" y="712"/>
                  </a:lnTo>
                  <a:lnTo>
                    <a:pt x="565" y="744"/>
                  </a:lnTo>
                  <a:lnTo>
                    <a:pt x="603" y="770"/>
                  </a:lnTo>
                  <a:lnTo>
                    <a:pt x="645" y="792"/>
                  </a:lnTo>
                  <a:lnTo>
                    <a:pt x="688" y="808"/>
                  </a:lnTo>
                  <a:lnTo>
                    <a:pt x="734" y="820"/>
                  </a:lnTo>
                  <a:lnTo>
                    <a:pt x="782" y="827"/>
                  </a:lnTo>
                  <a:lnTo>
                    <a:pt x="831" y="830"/>
                  </a:lnTo>
                  <a:lnTo>
                    <a:pt x="883" y="827"/>
                  </a:lnTo>
                  <a:lnTo>
                    <a:pt x="932" y="820"/>
                  </a:lnTo>
                  <a:lnTo>
                    <a:pt x="978" y="808"/>
                  </a:lnTo>
                  <a:lnTo>
                    <a:pt x="1021" y="791"/>
                  </a:lnTo>
                  <a:lnTo>
                    <a:pt x="1063" y="769"/>
                  </a:lnTo>
                  <a:lnTo>
                    <a:pt x="1102" y="743"/>
                  </a:lnTo>
                  <a:lnTo>
                    <a:pt x="1138" y="711"/>
                  </a:lnTo>
                  <a:lnTo>
                    <a:pt x="1172" y="675"/>
                  </a:lnTo>
                  <a:lnTo>
                    <a:pt x="1203" y="634"/>
                  </a:lnTo>
                  <a:lnTo>
                    <a:pt x="1231" y="589"/>
                  </a:lnTo>
                  <a:lnTo>
                    <a:pt x="1250" y="550"/>
                  </a:lnTo>
                  <a:lnTo>
                    <a:pt x="1267" y="514"/>
                  </a:lnTo>
                  <a:lnTo>
                    <a:pt x="1282" y="479"/>
                  </a:lnTo>
                  <a:lnTo>
                    <a:pt x="1293" y="446"/>
                  </a:lnTo>
                  <a:lnTo>
                    <a:pt x="1302" y="416"/>
                  </a:lnTo>
                  <a:lnTo>
                    <a:pt x="1308" y="389"/>
                  </a:lnTo>
                  <a:lnTo>
                    <a:pt x="1313" y="367"/>
                  </a:lnTo>
                  <a:lnTo>
                    <a:pt x="1316" y="351"/>
                  </a:lnTo>
                  <a:lnTo>
                    <a:pt x="1318" y="340"/>
                  </a:lnTo>
                  <a:lnTo>
                    <a:pt x="1318" y="68"/>
                  </a:lnTo>
                  <a:lnTo>
                    <a:pt x="1321" y="50"/>
                  </a:lnTo>
                  <a:lnTo>
                    <a:pt x="1327" y="34"/>
                  </a:lnTo>
                  <a:lnTo>
                    <a:pt x="1338" y="20"/>
                  </a:lnTo>
                  <a:lnTo>
                    <a:pt x="1352" y="9"/>
                  </a:lnTo>
                  <a:lnTo>
                    <a:pt x="1369" y="2"/>
                  </a:lnTo>
                  <a:lnTo>
                    <a:pt x="1388" y="0"/>
                  </a:lnTo>
                  <a:lnTo>
                    <a:pt x="1406" y="2"/>
                  </a:lnTo>
                  <a:lnTo>
                    <a:pt x="1423" y="9"/>
                  </a:lnTo>
                  <a:lnTo>
                    <a:pt x="1437" y="20"/>
                  </a:lnTo>
                  <a:lnTo>
                    <a:pt x="1447" y="34"/>
                  </a:lnTo>
                  <a:lnTo>
                    <a:pt x="1454" y="50"/>
                  </a:lnTo>
                  <a:lnTo>
                    <a:pt x="1457" y="68"/>
                  </a:lnTo>
                  <a:lnTo>
                    <a:pt x="1457" y="277"/>
                  </a:lnTo>
                  <a:lnTo>
                    <a:pt x="1595" y="277"/>
                  </a:lnTo>
                  <a:lnTo>
                    <a:pt x="1614" y="279"/>
                  </a:lnTo>
                  <a:lnTo>
                    <a:pt x="1631" y="286"/>
                  </a:lnTo>
                  <a:lnTo>
                    <a:pt x="1645" y="297"/>
                  </a:lnTo>
                  <a:lnTo>
                    <a:pt x="1656" y="311"/>
                  </a:lnTo>
                  <a:lnTo>
                    <a:pt x="1662" y="327"/>
                  </a:lnTo>
                  <a:lnTo>
                    <a:pt x="1665" y="345"/>
                  </a:lnTo>
                  <a:lnTo>
                    <a:pt x="1665" y="1175"/>
                  </a:lnTo>
                  <a:lnTo>
                    <a:pt x="1663" y="1190"/>
                  </a:lnTo>
                  <a:lnTo>
                    <a:pt x="1659" y="1204"/>
                  </a:lnTo>
                  <a:lnTo>
                    <a:pt x="1651" y="1218"/>
                  </a:lnTo>
                  <a:lnTo>
                    <a:pt x="1457" y="1475"/>
                  </a:lnTo>
                  <a:lnTo>
                    <a:pt x="1457" y="1660"/>
                  </a:lnTo>
                  <a:lnTo>
                    <a:pt x="1475" y="1662"/>
                  </a:lnTo>
                  <a:lnTo>
                    <a:pt x="1491" y="1669"/>
                  </a:lnTo>
                  <a:lnTo>
                    <a:pt x="1506" y="1681"/>
                  </a:lnTo>
                  <a:lnTo>
                    <a:pt x="1517" y="1695"/>
                  </a:lnTo>
                  <a:lnTo>
                    <a:pt x="1524" y="1711"/>
                  </a:lnTo>
                  <a:lnTo>
                    <a:pt x="1526" y="1729"/>
                  </a:lnTo>
                  <a:lnTo>
                    <a:pt x="1526" y="2836"/>
                  </a:lnTo>
                  <a:lnTo>
                    <a:pt x="1524" y="2855"/>
                  </a:lnTo>
                  <a:lnTo>
                    <a:pt x="1517" y="2871"/>
                  </a:lnTo>
                  <a:lnTo>
                    <a:pt x="1506" y="2885"/>
                  </a:lnTo>
                  <a:lnTo>
                    <a:pt x="1491" y="2896"/>
                  </a:lnTo>
                  <a:lnTo>
                    <a:pt x="1475" y="2903"/>
                  </a:lnTo>
                  <a:lnTo>
                    <a:pt x="1457" y="2905"/>
                  </a:lnTo>
                  <a:lnTo>
                    <a:pt x="1457" y="2975"/>
                  </a:lnTo>
                  <a:lnTo>
                    <a:pt x="1454" y="3008"/>
                  </a:lnTo>
                  <a:lnTo>
                    <a:pt x="1446" y="3040"/>
                  </a:lnTo>
                  <a:lnTo>
                    <a:pt x="1434" y="3069"/>
                  </a:lnTo>
                  <a:lnTo>
                    <a:pt x="1417" y="3096"/>
                  </a:lnTo>
                  <a:lnTo>
                    <a:pt x="1396" y="3122"/>
                  </a:lnTo>
                  <a:lnTo>
                    <a:pt x="1371" y="3142"/>
                  </a:lnTo>
                  <a:lnTo>
                    <a:pt x="1344" y="3159"/>
                  </a:lnTo>
                  <a:lnTo>
                    <a:pt x="1315" y="3171"/>
                  </a:lnTo>
                  <a:lnTo>
                    <a:pt x="1283" y="3179"/>
                  </a:lnTo>
                  <a:lnTo>
                    <a:pt x="1248" y="3182"/>
                  </a:lnTo>
                  <a:lnTo>
                    <a:pt x="416" y="3182"/>
                  </a:lnTo>
                  <a:lnTo>
                    <a:pt x="382" y="3179"/>
                  </a:lnTo>
                  <a:lnTo>
                    <a:pt x="350" y="3171"/>
                  </a:lnTo>
                  <a:lnTo>
                    <a:pt x="321" y="3159"/>
                  </a:lnTo>
                  <a:lnTo>
                    <a:pt x="294" y="3142"/>
                  </a:lnTo>
                  <a:lnTo>
                    <a:pt x="269" y="3122"/>
                  </a:lnTo>
                  <a:lnTo>
                    <a:pt x="248" y="3096"/>
                  </a:lnTo>
                  <a:lnTo>
                    <a:pt x="231" y="3069"/>
                  </a:lnTo>
                  <a:lnTo>
                    <a:pt x="219" y="3040"/>
                  </a:lnTo>
                  <a:lnTo>
                    <a:pt x="211" y="3008"/>
                  </a:lnTo>
                  <a:lnTo>
                    <a:pt x="208" y="2975"/>
                  </a:lnTo>
                  <a:lnTo>
                    <a:pt x="208" y="2905"/>
                  </a:lnTo>
                  <a:lnTo>
                    <a:pt x="190" y="2903"/>
                  </a:lnTo>
                  <a:lnTo>
                    <a:pt x="173" y="2896"/>
                  </a:lnTo>
                  <a:lnTo>
                    <a:pt x="159" y="2885"/>
                  </a:lnTo>
                  <a:lnTo>
                    <a:pt x="148" y="2871"/>
                  </a:lnTo>
                  <a:lnTo>
                    <a:pt x="141" y="2855"/>
                  </a:lnTo>
                  <a:lnTo>
                    <a:pt x="138" y="2836"/>
                  </a:lnTo>
                  <a:lnTo>
                    <a:pt x="138" y="1729"/>
                  </a:lnTo>
                  <a:lnTo>
                    <a:pt x="141" y="1711"/>
                  </a:lnTo>
                  <a:lnTo>
                    <a:pt x="148" y="1695"/>
                  </a:lnTo>
                  <a:lnTo>
                    <a:pt x="159" y="1681"/>
                  </a:lnTo>
                  <a:lnTo>
                    <a:pt x="173" y="1669"/>
                  </a:lnTo>
                  <a:lnTo>
                    <a:pt x="190" y="1662"/>
                  </a:lnTo>
                  <a:lnTo>
                    <a:pt x="208" y="1660"/>
                  </a:lnTo>
                  <a:lnTo>
                    <a:pt x="208" y="1475"/>
                  </a:lnTo>
                  <a:lnTo>
                    <a:pt x="14" y="1218"/>
                  </a:lnTo>
                  <a:lnTo>
                    <a:pt x="6" y="1204"/>
                  </a:lnTo>
                  <a:lnTo>
                    <a:pt x="2" y="1190"/>
                  </a:lnTo>
                  <a:lnTo>
                    <a:pt x="0" y="1175"/>
                  </a:lnTo>
                  <a:lnTo>
                    <a:pt x="0" y="345"/>
                  </a:lnTo>
                  <a:lnTo>
                    <a:pt x="2" y="327"/>
                  </a:lnTo>
                  <a:lnTo>
                    <a:pt x="9" y="311"/>
                  </a:lnTo>
                  <a:lnTo>
                    <a:pt x="20" y="297"/>
                  </a:lnTo>
                  <a:lnTo>
                    <a:pt x="34" y="286"/>
                  </a:lnTo>
                  <a:lnTo>
                    <a:pt x="50" y="279"/>
                  </a:lnTo>
                  <a:lnTo>
                    <a:pt x="70" y="277"/>
                  </a:lnTo>
                  <a:lnTo>
                    <a:pt x="208" y="277"/>
                  </a:lnTo>
                  <a:lnTo>
                    <a:pt x="208" y="68"/>
                  </a:lnTo>
                  <a:lnTo>
                    <a:pt x="211" y="50"/>
                  </a:lnTo>
                  <a:lnTo>
                    <a:pt x="218" y="34"/>
                  </a:lnTo>
                  <a:lnTo>
                    <a:pt x="228" y="20"/>
                  </a:lnTo>
                  <a:lnTo>
                    <a:pt x="242" y="9"/>
                  </a:lnTo>
                  <a:lnTo>
                    <a:pt x="259" y="2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209"/>
            <p:cNvSpPr>
              <a:spLocks/>
            </p:cNvSpPr>
            <p:nvPr/>
          </p:nvSpPr>
          <p:spPr bwMode="auto">
            <a:xfrm>
              <a:off x="2720975" y="2673350"/>
              <a:ext cx="147638" cy="73025"/>
            </a:xfrm>
            <a:custGeom>
              <a:avLst/>
              <a:gdLst>
                <a:gd name="T0" fmla="*/ 277 w 832"/>
                <a:gd name="T1" fmla="*/ 0 h 416"/>
                <a:gd name="T2" fmla="*/ 295 w 832"/>
                <a:gd name="T3" fmla="*/ 2 h 416"/>
                <a:gd name="T4" fmla="*/ 312 w 832"/>
                <a:gd name="T5" fmla="*/ 9 h 416"/>
                <a:gd name="T6" fmla="*/ 327 w 832"/>
                <a:gd name="T7" fmla="*/ 20 h 416"/>
                <a:gd name="T8" fmla="*/ 555 w 832"/>
                <a:gd name="T9" fmla="*/ 249 h 416"/>
                <a:gd name="T10" fmla="*/ 645 w 832"/>
                <a:gd name="T11" fmla="*/ 159 h 416"/>
                <a:gd name="T12" fmla="*/ 660 w 832"/>
                <a:gd name="T13" fmla="*/ 148 h 416"/>
                <a:gd name="T14" fmla="*/ 676 w 832"/>
                <a:gd name="T15" fmla="*/ 141 h 416"/>
                <a:gd name="T16" fmla="*/ 694 w 832"/>
                <a:gd name="T17" fmla="*/ 139 h 416"/>
                <a:gd name="T18" fmla="*/ 764 w 832"/>
                <a:gd name="T19" fmla="*/ 139 h 416"/>
                <a:gd name="T20" fmla="*/ 782 w 832"/>
                <a:gd name="T21" fmla="*/ 141 h 416"/>
                <a:gd name="T22" fmla="*/ 798 w 832"/>
                <a:gd name="T23" fmla="*/ 148 h 416"/>
                <a:gd name="T24" fmla="*/ 812 w 832"/>
                <a:gd name="T25" fmla="*/ 159 h 416"/>
                <a:gd name="T26" fmla="*/ 823 w 832"/>
                <a:gd name="T27" fmla="*/ 173 h 416"/>
                <a:gd name="T28" fmla="*/ 830 w 832"/>
                <a:gd name="T29" fmla="*/ 189 h 416"/>
                <a:gd name="T30" fmla="*/ 832 w 832"/>
                <a:gd name="T31" fmla="*/ 207 h 416"/>
                <a:gd name="T32" fmla="*/ 830 w 832"/>
                <a:gd name="T33" fmla="*/ 226 h 416"/>
                <a:gd name="T34" fmla="*/ 823 w 832"/>
                <a:gd name="T35" fmla="*/ 243 h 416"/>
                <a:gd name="T36" fmla="*/ 812 w 832"/>
                <a:gd name="T37" fmla="*/ 257 h 416"/>
                <a:gd name="T38" fmla="*/ 798 w 832"/>
                <a:gd name="T39" fmla="*/ 268 h 416"/>
                <a:gd name="T40" fmla="*/ 782 w 832"/>
                <a:gd name="T41" fmla="*/ 275 h 416"/>
                <a:gd name="T42" fmla="*/ 764 w 832"/>
                <a:gd name="T43" fmla="*/ 277 h 416"/>
                <a:gd name="T44" fmla="*/ 722 w 832"/>
                <a:gd name="T45" fmla="*/ 277 h 416"/>
                <a:gd name="T46" fmla="*/ 604 w 832"/>
                <a:gd name="T47" fmla="*/ 396 h 416"/>
                <a:gd name="T48" fmla="*/ 589 w 832"/>
                <a:gd name="T49" fmla="*/ 407 h 416"/>
                <a:gd name="T50" fmla="*/ 573 w 832"/>
                <a:gd name="T51" fmla="*/ 413 h 416"/>
                <a:gd name="T52" fmla="*/ 555 w 832"/>
                <a:gd name="T53" fmla="*/ 416 h 416"/>
                <a:gd name="T54" fmla="*/ 538 w 832"/>
                <a:gd name="T55" fmla="*/ 413 h 416"/>
                <a:gd name="T56" fmla="*/ 520 w 832"/>
                <a:gd name="T57" fmla="*/ 407 h 416"/>
                <a:gd name="T58" fmla="*/ 506 w 832"/>
                <a:gd name="T59" fmla="*/ 396 h 416"/>
                <a:gd name="T60" fmla="*/ 277 w 832"/>
                <a:gd name="T61" fmla="*/ 167 h 416"/>
                <a:gd name="T62" fmla="*/ 188 w 832"/>
                <a:gd name="T63" fmla="*/ 257 h 416"/>
                <a:gd name="T64" fmla="*/ 173 w 832"/>
                <a:gd name="T65" fmla="*/ 268 h 416"/>
                <a:gd name="T66" fmla="*/ 157 w 832"/>
                <a:gd name="T67" fmla="*/ 275 h 416"/>
                <a:gd name="T68" fmla="*/ 139 w 832"/>
                <a:gd name="T69" fmla="*/ 277 h 416"/>
                <a:gd name="T70" fmla="*/ 69 w 832"/>
                <a:gd name="T71" fmla="*/ 277 h 416"/>
                <a:gd name="T72" fmla="*/ 51 w 832"/>
                <a:gd name="T73" fmla="*/ 275 h 416"/>
                <a:gd name="T74" fmla="*/ 34 w 832"/>
                <a:gd name="T75" fmla="*/ 268 h 416"/>
                <a:gd name="T76" fmla="*/ 21 w 832"/>
                <a:gd name="T77" fmla="*/ 257 h 416"/>
                <a:gd name="T78" fmla="*/ 10 w 832"/>
                <a:gd name="T79" fmla="*/ 243 h 416"/>
                <a:gd name="T80" fmla="*/ 3 w 832"/>
                <a:gd name="T81" fmla="*/ 226 h 416"/>
                <a:gd name="T82" fmla="*/ 0 w 832"/>
                <a:gd name="T83" fmla="*/ 207 h 416"/>
                <a:gd name="T84" fmla="*/ 3 w 832"/>
                <a:gd name="T85" fmla="*/ 189 h 416"/>
                <a:gd name="T86" fmla="*/ 10 w 832"/>
                <a:gd name="T87" fmla="*/ 173 h 416"/>
                <a:gd name="T88" fmla="*/ 21 w 832"/>
                <a:gd name="T89" fmla="*/ 159 h 416"/>
                <a:gd name="T90" fmla="*/ 34 w 832"/>
                <a:gd name="T91" fmla="*/ 148 h 416"/>
                <a:gd name="T92" fmla="*/ 51 w 832"/>
                <a:gd name="T93" fmla="*/ 141 h 416"/>
                <a:gd name="T94" fmla="*/ 69 w 832"/>
                <a:gd name="T95" fmla="*/ 139 h 416"/>
                <a:gd name="T96" fmla="*/ 110 w 832"/>
                <a:gd name="T97" fmla="*/ 139 h 416"/>
                <a:gd name="T98" fmla="*/ 229 w 832"/>
                <a:gd name="T99" fmla="*/ 20 h 416"/>
                <a:gd name="T100" fmla="*/ 243 w 832"/>
                <a:gd name="T101" fmla="*/ 9 h 416"/>
                <a:gd name="T102" fmla="*/ 260 w 832"/>
                <a:gd name="T103" fmla="*/ 2 h 416"/>
                <a:gd name="T104" fmla="*/ 277 w 832"/>
                <a:gd name="T105" fmla="*/ 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32" h="416">
                  <a:moveTo>
                    <a:pt x="277" y="0"/>
                  </a:moveTo>
                  <a:lnTo>
                    <a:pt x="295" y="2"/>
                  </a:lnTo>
                  <a:lnTo>
                    <a:pt x="312" y="9"/>
                  </a:lnTo>
                  <a:lnTo>
                    <a:pt x="327" y="20"/>
                  </a:lnTo>
                  <a:lnTo>
                    <a:pt x="555" y="249"/>
                  </a:lnTo>
                  <a:lnTo>
                    <a:pt x="645" y="159"/>
                  </a:lnTo>
                  <a:lnTo>
                    <a:pt x="660" y="148"/>
                  </a:lnTo>
                  <a:lnTo>
                    <a:pt x="676" y="141"/>
                  </a:lnTo>
                  <a:lnTo>
                    <a:pt x="694" y="139"/>
                  </a:lnTo>
                  <a:lnTo>
                    <a:pt x="764" y="139"/>
                  </a:lnTo>
                  <a:lnTo>
                    <a:pt x="782" y="141"/>
                  </a:lnTo>
                  <a:lnTo>
                    <a:pt x="798" y="148"/>
                  </a:lnTo>
                  <a:lnTo>
                    <a:pt x="812" y="159"/>
                  </a:lnTo>
                  <a:lnTo>
                    <a:pt x="823" y="173"/>
                  </a:lnTo>
                  <a:lnTo>
                    <a:pt x="830" y="189"/>
                  </a:lnTo>
                  <a:lnTo>
                    <a:pt x="832" y="207"/>
                  </a:lnTo>
                  <a:lnTo>
                    <a:pt x="830" y="226"/>
                  </a:lnTo>
                  <a:lnTo>
                    <a:pt x="823" y="243"/>
                  </a:lnTo>
                  <a:lnTo>
                    <a:pt x="812" y="257"/>
                  </a:lnTo>
                  <a:lnTo>
                    <a:pt x="798" y="268"/>
                  </a:lnTo>
                  <a:lnTo>
                    <a:pt x="782" y="275"/>
                  </a:lnTo>
                  <a:lnTo>
                    <a:pt x="764" y="277"/>
                  </a:lnTo>
                  <a:lnTo>
                    <a:pt x="722" y="277"/>
                  </a:lnTo>
                  <a:lnTo>
                    <a:pt x="604" y="396"/>
                  </a:lnTo>
                  <a:lnTo>
                    <a:pt x="589" y="407"/>
                  </a:lnTo>
                  <a:lnTo>
                    <a:pt x="573" y="413"/>
                  </a:lnTo>
                  <a:lnTo>
                    <a:pt x="555" y="416"/>
                  </a:lnTo>
                  <a:lnTo>
                    <a:pt x="538" y="413"/>
                  </a:lnTo>
                  <a:lnTo>
                    <a:pt x="520" y="407"/>
                  </a:lnTo>
                  <a:lnTo>
                    <a:pt x="506" y="396"/>
                  </a:lnTo>
                  <a:lnTo>
                    <a:pt x="277" y="167"/>
                  </a:lnTo>
                  <a:lnTo>
                    <a:pt x="188" y="257"/>
                  </a:lnTo>
                  <a:lnTo>
                    <a:pt x="173" y="268"/>
                  </a:lnTo>
                  <a:lnTo>
                    <a:pt x="157" y="275"/>
                  </a:lnTo>
                  <a:lnTo>
                    <a:pt x="139" y="277"/>
                  </a:lnTo>
                  <a:lnTo>
                    <a:pt x="69" y="277"/>
                  </a:lnTo>
                  <a:lnTo>
                    <a:pt x="51" y="275"/>
                  </a:lnTo>
                  <a:lnTo>
                    <a:pt x="34" y="268"/>
                  </a:lnTo>
                  <a:lnTo>
                    <a:pt x="21" y="257"/>
                  </a:lnTo>
                  <a:lnTo>
                    <a:pt x="10" y="243"/>
                  </a:lnTo>
                  <a:lnTo>
                    <a:pt x="3" y="226"/>
                  </a:lnTo>
                  <a:lnTo>
                    <a:pt x="0" y="207"/>
                  </a:lnTo>
                  <a:lnTo>
                    <a:pt x="3" y="189"/>
                  </a:lnTo>
                  <a:lnTo>
                    <a:pt x="10" y="173"/>
                  </a:lnTo>
                  <a:lnTo>
                    <a:pt x="21" y="159"/>
                  </a:lnTo>
                  <a:lnTo>
                    <a:pt x="34" y="148"/>
                  </a:lnTo>
                  <a:lnTo>
                    <a:pt x="51" y="141"/>
                  </a:lnTo>
                  <a:lnTo>
                    <a:pt x="69" y="139"/>
                  </a:lnTo>
                  <a:lnTo>
                    <a:pt x="110" y="139"/>
                  </a:lnTo>
                  <a:lnTo>
                    <a:pt x="229" y="20"/>
                  </a:lnTo>
                  <a:lnTo>
                    <a:pt x="243" y="9"/>
                  </a:lnTo>
                  <a:lnTo>
                    <a:pt x="260" y="2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210"/>
            <p:cNvSpPr>
              <a:spLocks/>
            </p:cNvSpPr>
            <p:nvPr/>
          </p:nvSpPr>
          <p:spPr bwMode="auto">
            <a:xfrm>
              <a:off x="2720975" y="2892425"/>
              <a:ext cx="146050" cy="23813"/>
            </a:xfrm>
            <a:custGeom>
              <a:avLst/>
              <a:gdLst>
                <a:gd name="T0" fmla="*/ 69 w 826"/>
                <a:gd name="T1" fmla="*/ 0 h 138"/>
                <a:gd name="T2" fmla="*/ 757 w 826"/>
                <a:gd name="T3" fmla="*/ 0 h 138"/>
                <a:gd name="T4" fmla="*/ 776 w 826"/>
                <a:gd name="T5" fmla="*/ 2 h 138"/>
                <a:gd name="T6" fmla="*/ 792 w 826"/>
                <a:gd name="T7" fmla="*/ 9 h 138"/>
                <a:gd name="T8" fmla="*/ 806 w 826"/>
                <a:gd name="T9" fmla="*/ 20 h 138"/>
                <a:gd name="T10" fmla="*/ 817 w 826"/>
                <a:gd name="T11" fmla="*/ 34 h 138"/>
                <a:gd name="T12" fmla="*/ 824 w 826"/>
                <a:gd name="T13" fmla="*/ 50 h 138"/>
                <a:gd name="T14" fmla="*/ 826 w 826"/>
                <a:gd name="T15" fmla="*/ 68 h 138"/>
                <a:gd name="T16" fmla="*/ 824 w 826"/>
                <a:gd name="T17" fmla="*/ 87 h 138"/>
                <a:gd name="T18" fmla="*/ 817 w 826"/>
                <a:gd name="T19" fmla="*/ 104 h 138"/>
                <a:gd name="T20" fmla="*/ 806 w 826"/>
                <a:gd name="T21" fmla="*/ 118 h 138"/>
                <a:gd name="T22" fmla="*/ 792 w 826"/>
                <a:gd name="T23" fmla="*/ 129 h 138"/>
                <a:gd name="T24" fmla="*/ 776 w 826"/>
                <a:gd name="T25" fmla="*/ 136 h 138"/>
                <a:gd name="T26" fmla="*/ 757 w 826"/>
                <a:gd name="T27" fmla="*/ 138 h 138"/>
                <a:gd name="T28" fmla="*/ 69 w 826"/>
                <a:gd name="T29" fmla="*/ 138 h 138"/>
                <a:gd name="T30" fmla="*/ 50 w 826"/>
                <a:gd name="T31" fmla="*/ 136 h 138"/>
                <a:gd name="T32" fmla="*/ 34 w 826"/>
                <a:gd name="T33" fmla="*/ 129 h 138"/>
                <a:gd name="T34" fmla="*/ 20 w 826"/>
                <a:gd name="T35" fmla="*/ 118 h 138"/>
                <a:gd name="T36" fmla="*/ 9 w 826"/>
                <a:gd name="T37" fmla="*/ 104 h 138"/>
                <a:gd name="T38" fmla="*/ 2 w 826"/>
                <a:gd name="T39" fmla="*/ 87 h 138"/>
                <a:gd name="T40" fmla="*/ 0 w 826"/>
                <a:gd name="T41" fmla="*/ 68 h 138"/>
                <a:gd name="T42" fmla="*/ 2 w 826"/>
                <a:gd name="T43" fmla="*/ 50 h 138"/>
                <a:gd name="T44" fmla="*/ 9 w 826"/>
                <a:gd name="T45" fmla="*/ 34 h 138"/>
                <a:gd name="T46" fmla="*/ 20 w 826"/>
                <a:gd name="T47" fmla="*/ 20 h 138"/>
                <a:gd name="T48" fmla="*/ 34 w 826"/>
                <a:gd name="T49" fmla="*/ 9 h 138"/>
                <a:gd name="T50" fmla="*/ 50 w 826"/>
                <a:gd name="T51" fmla="*/ 2 h 138"/>
                <a:gd name="T52" fmla="*/ 69 w 826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6" h="138">
                  <a:moveTo>
                    <a:pt x="69" y="0"/>
                  </a:moveTo>
                  <a:lnTo>
                    <a:pt x="757" y="0"/>
                  </a:lnTo>
                  <a:lnTo>
                    <a:pt x="776" y="2"/>
                  </a:lnTo>
                  <a:lnTo>
                    <a:pt x="792" y="9"/>
                  </a:lnTo>
                  <a:lnTo>
                    <a:pt x="806" y="20"/>
                  </a:lnTo>
                  <a:lnTo>
                    <a:pt x="817" y="34"/>
                  </a:lnTo>
                  <a:lnTo>
                    <a:pt x="824" y="50"/>
                  </a:lnTo>
                  <a:lnTo>
                    <a:pt x="826" y="68"/>
                  </a:lnTo>
                  <a:lnTo>
                    <a:pt x="824" y="87"/>
                  </a:lnTo>
                  <a:lnTo>
                    <a:pt x="817" y="104"/>
                  </a:lnTo>
                  <a:lnTo>
                    <a:pt x="806" y="118"/>
                  </a:lnTo>
                  <a:lnTo>
                    <a:pt x="792" y="129"/>
                  </a:lnTo>
                  <a:lnTo>
                    <a:pt x="776" y="136"/>
                  </a:lnTo>
                  <a:lnTo>
                    <a:pt x="757" y="138"/>
                  </a:lnTo>
                  <a:lnTo>
                    <a:pt x="69" y="138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8"/>
                  </a:lnTo>
                  <a:lnTo>
                    <a:pt x="2" y="50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211"/>
            <p:cNvSpPr>
              <a:spLocks noEditPoints="1"/>
            </p:cNvSpPr>
            <p:nvPr/>
          </p:nvSpPr>
          <p:spPr bwMode="auto">
            <a:xfrm>
              <a:off x="2757488" y="3063875"/>
              <a:ext cx="74613" cy="73025"/>
            </a:xfrm>
            <a:custGeom>
              <a:avLst/>
              <a:gdLst>
                <a:gd name="T0" fmla="*/ 189 w 415"/>
                <a:gd name="T1" fmla="*/ 141 h 415"/>
                <a:gd name="T2" fmla="*/ 158 w 415"/>
                <a:gd name="T3" fmla="*/ 159 h 415"/>
                <a:gd name="T4" fmla="*/ 141 w 415"/>
                <a:gd name="T5" fmla="*/ 189 h 415"/>
                <a:gd name="T6" fmla="*/ 141 w 415"/>
                <a:gd name="T7" fmla="*/ 226 h 415"/>
                <a:gd name="T8" fmla="*/ 158 w 415"/>
                <a:gd name="T9" fmla="*/ 257 h 415"/>
                <a:gd name="T10" fmla="*/ 189 w 415"/>
                <a:gd name="T11" fmla="*/ 275 h 415"/>
                <a:gd name="T12" fmla="*/ 226 w 415"/>
                <a:gd name="T13" fmla="*/ 275 h 415"/>
                <a:gd name="T14" fmla="*/ 256 w 415"/>
                <a:gd name="T15" fmla="*/ 257 h 415"/>
                <a:gd name="T16" fmla="*/ 274 w 415"/>
                <a:gd name="T17" fmla="*/ 226 h 415"/>
                <a:gd name="T18" fmla="*/ 274 w 415"/>
                <a:gd name="T19" fmla="*/ 189 h 415"/>
                <a:gd name="T20" fmla="*/ 256 w 415"/>
                <a:gd name="T21" fmla="*/ 159 h 415"/>
                <a:gd name="T22" fmla="*/ 226 w 415"/>
                <a:gd name="T23" fmla="*/ 141 h 415"/>
                <a:gd name="T24" fmla="*/ 206 w 415"/>
                <a:gd name="T25" fmla="*/ 0 h 415"/>
                <a:gd name="T26" fmla="*/ 273 w 415"/>
                <a:gd name="T27" fmla="*/ 11 h 415"/>
                <a:gd name="T28" fmla="*/ 331 w 415"/>
                <a:gd name="T29" fmla="*/ 40 h 415"/>
                <a:gd name="T30" fmla="*/ 375 w 415"/>
                <a:gd name="T31" fmla="*/ 86 h 415"/>
                <a:gd name="T32" fmla="*/ 405 w 415"/>
                <a:gd name="T33" fmla="*/ 142 h 415"/>
                <a:gd name="T34" fmla="*/ 415 w 415"/>
                <a:gd name="T35" fmla="*/ 207 h 415"/>
                <a:gd name="T36" fmla="*/ 405 w 415"/>
                <a:gd name="T37" fmla="*/ 273 h 415"/>
                <a:gd name="T38" fmla="*/ 375 w 415"/>
                <a:gd name="T39" fmla="*/ 330 h 415"/>
                <a:gd name="T40" fmla="*/ 331 w 415"/>
                <a:gd name="T41" fmla="*/ 375 h 415"/>
                <a:gd name="T42" fmla="*/ 273 w 415"/>
                <a:gd name="T43" fmla="*/ 405 h 415"/>
                <a:gd name="T44" fmla="*/ 206 w 415"/>
                <a:gd name="T45" fmla="*/ 415 h 415"/>
                <a:gd name="T46" fmla="*/ 142 w 415"/>
                <a:gd name="T47" fmla="*/ 405 h 415"/>
                <a:gd name="T48" fmla="*/ 84 w 415"/>
                <a:gd name="T49" fmla="*/ 375 h 415"/>
                <a:gd name="T50" fmla="*/ 40 w 415"/>
                <a:gd name="T51" fmla="*/ 330 h 415"/>
                <a:gd name="T52" fmla="*/ 10 w 415"/>
                <a:gd name="T53" fmla="*/ 273 h 415"/>
                <a:gd name="T54" fmla="*/ 0 w 415"/>
                <a:gd name="T55" fmla="*/ 207 h 415"/>
                <a:gd name="T56" fmla="*/ 10 w 415"/>
                <a:gd name="T57" fmla="*/ 142 h 415"/>
                <a:gd name="T58" fmla="*/ 40 w 415"/>
                <a:gd name="T59" fmla="*/ 86 h 415"/>
                <a:gd name="T60" fmla="*/ 84 w 415"/>
                <a:gd name="T61" fmla="*/ 40 h 415"/>
                <a:gd name="T62" fmla="*/ 142 w 415"/>
                <a:gd name="T63" fmla="*/ 11 h 415"/>
                <a:gd name="T64" fmla="*/ 206 w 415"/>
                <a:gd name="T65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5" h="415">
                  <a:moveTo>
                    <a:pt x="206" y="139"/>
                  </a:moveTo>
                  <a:lnTo>
                    <a:pt x="189" y="141"/>
                  </a:lnTo>
                  <a:lnTo>
                    <a:pt x="172" y="148"/>
                  </a:lnTo>
                  <a:lnTo>
                    <a:pt x="158" y="159"/>
                  </a:lnTo>
                  <a:lnTo>
                    <a:pt x="148" y="173"/>
                  </a:lnTo>
                  <a:lnTo>
                    <a:pt x="141" y="189"/>
                  </a:lnTo>
                  <a:lnTo>
                    <a:pt x="138" y="207"/>
                  </a:lnTo>
                  <a:lnTo>
                    <a:pt x="141" y="226"/>
                  </a:lnTo>
                  <a:lnTo>
                    <a:pt x="148" y="243"/>
                  </a:lnTo>
                  <a:lnTo>
                    <a:pt x="158" y="257"/>
                  </a:lnTo>
                  <a:lnTo>
                    <a:pt x="172" y="268"/>
                  </a:lnTo>
                  <a:lnTo>
                    <a:pt x="189" y="275"/>
                  </a:lnTo>
                  <a:lnTo>
                    <a:pt x="206" y="277"/>
                  </a:lnTo>
                  <a:lnTo>
                    <a:pt x="226" y="275"/>
                  </a:lnTo>
                  <a:lnTo>
                    <a:pt x="243" y="268"/>
                  </a:lnTo>
                  <a:lnTo>
                    <a:pt x="256" y="257"/>
                  </a:lnTo>
                  <a:lnTo>
                    <a:pt x="267" y="243"/>
                  </a:lnTo>
                  <a:lnTo>
                    <a:pt x="274" y="226"/>
                  </a:lnTo>
                  <a:lnTo>
                    <a:pt x="277" y="207"/>
                  </a:lnTo>
                  <a:lnTo>
                    <a:pt x="274" y="189"/>
                  </a:lnTo>
                  <a:lnTo>
                    <a:pt x="267" y="173"/>
                  </a:lnTo>
                  <a:lnTo>
                    <a:pt x="256" y="159"/>
                  </a:lnTo>
                  <a:lnTo>
                    <a:pt x="243" y="148"/>
                  </a:lnTo>
                  <a:lnTo>
                    <a:pt x="226" y="141"/>
                  </a:lnTo>
                  <a:lnTo>
                    <a:pt x="206" y="139"/>
                  </a:lnTo>
                  <a:close/>
                  <a:moveTo>
                    <a:pt x="206" y="0"/>
                  </a:moveTo>
                  <a:lnTo>
                    <a:pt x="241" y="3"/>
                  </a:lnTo>
                  <a:lnTo>
                    <a:pt x="273" y="11"/>
                  </a:lnTo>
                  <a:lnTo>
                    <a:pt x="303" y="23"/>
                  </a:lnTo>
                  <a:lnTo>
                    <a:pt x="331" y="40"/>
                  </a:lnTo>
                  <a:lnTo>
                    <a:pt x="355" y="61"/>
                  </a:lnTo>
                  <a:lnTo>
                    <a:pt x="375" y="86"/>
                  </a:lnTo>
                  <a:lnTo>
                    <a:pt x="392" y="113"/>
                  </a:lnTo>
                  <a:lnTo>
                    <a:pt x="405" y="142"/>
                  </a:lnTo>
                  <a:lnTo>
                    <a:pt x="412" y="174"/>
                  </a:lnTo>
                  <a:lnTo>
                    <a:pt x="415" y="207"/>
                  </a:lnTo>
                  <a:lnTo>
                    <a:pt x="412" y="242"/>
                  </a:lnTo>
                  <a:lnTo>
                    <a:pt x="405" y="273"/>
                  </a:lnTo>
                  <a:lnTo>
                    <a:pt x="392" y="303"/>
                  </a:lnTo>
                  <a:lnTo>
                    <a:pt x="375" y="330"/>
                  </a:lnTo>
                  <a:lnTo>
                    <a:pt x="355" y="354"/>
                  </a:lnTo>
                  <a:lnTo>
                    <a:pt x="331" y="375"/>
                  </a:lnTo>
                  <a:lnTo>
                    <a:pt x="303" y="391"/>
                  </a:lnTo>
                  <a:lnTo>
                    <a:pt x="273" y="405"/>
                  </a:lnTo>
                  <a:lnTo>
                    <a:pt x="241" y="413"/>
                  </a:lnTo>
                  <a:lnTo>
                    <a:pt x="206" y="415"/>
                  </a:lnTo>
                  <a:lnTo>
                    <a:pt x="174" y="413"/>
                  </a:lnTo>
                  <a:lnTo>
                    <a:pt x="142" y="405"/>
                  </a:lnTo>
                  <a:lnTo>
                    <a:pt x="112" y="391"/>
                  </a:lnTo>
                  <a:lnTo>
                    <a:pt x="84" y="375"/>
                  </a:lnTo>
                  <a:lnTo>
                    <a:pt x="60" y="354"/>
                  </a:lnTo>
                  <a:lnTo>
                    <a:pt x="40" y="330"/>
                  </a:lnTo>
                  <a:lnTo>
                    <a:pt x="23" y="303"/>
                  </a:lnTo>
                  <a:lnTo>
                    <a:pt x="10" y="273"/>
                  </a:lnTo>
                  <a:lnTo>
                    <a:pt x="2" y="242"/>
                  </a:lnTo>
                  <a:lnTo>
                    <a:pt x="0" y="207"/>
                  </a:lnTo>
                  <a:lnTo>
                    <a:pt x="2" y="174"/>
                  </a:lnTo>
                  <a:lnTo>
                    <a:pt x="10" y="142"/>
                  </a:lnTo>
                  <a:lnTo>
                    <a:pt x="23" y="113"/>
                  </a:lnTo>
                  <a:lnTo>
                    <a:pt x="40" y="86"/>
                  </a:lnTo>
                  <a:lnTo>
                    <a:pt x="60" y="61"/>
                  </a:lnTo>
                  <a:lnTo>
                    <a:pt x="84" y="40"/>
                  </a:lnTo>
                  <a:lnTo>
                    <a:pt x="112" y="23"/>
                  </a:lnTo>
                  <a:lnTo>
                    <a:pt x="142" y="11"/>
                  </a:lnTo>
                  <a:lnTo>
                    <a:pt x="174" y="3"/>
                  </a:lnTo>
                  <a:lnTo>
                    <a:pt x="2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9" name="Group 845"/>
          <p:cNvGrpSpPr/>
          <p:nvPr/>
        </p:nvGrpSpPr>
        <p:grpSpPr>
          <a:xfrm>
            <a:off x="6621706" y="1683879"/>
            <a:ext cx="415925" cy="585788"/>
            <a:chOff x="3589338" y="2673350"/>
            <a:chExt cx="415925" cy="585788"/>
          </a:xfrm>
          <a:solidFill>
            <a:srgbClr val="000000"/>
          </a:solidFill>
        </p:grpSpPr>
        <p:sp>
          <p:nvSpPr>
            <p:cNvPr id="590" name="Freeform 216"/>
            <p:cNvSpPr>
              <a:spLocks noEditPoints="1"/>
            </p:cNvSpPr>
            <p:nvPr/>
          </p:nvSpPr>
          <p:spPr bwMode="auto">
            <a:xfrm>
              <a:off x="3589338" y="2673350"/>
              <a:ext cx="415925" cy="585788"/>
            </a:xfrm>
            <a:custGeom>
              <a:avLst/>
              <a:gdLst>
                <a:gd name="T0" fmla="*/ 139 w 2357"/>
                <a:gd name="T1" fmla="*/ 346 h 3321"/>
                <a:gd name="T2" fmla="*/ 139 w 2357"/>
                <a:gd name="T3" fmla="*/ 3182 h 3321"/>
                <a:gd name="T4" fmla="*/ 2218 w 2357"/>
                <a:gd name="T5" fmla="*/ 3182 h 3321"/>
                <a:gd name="T6" fmla="*/ 2218 w 2357"/>
                <a:gd name="T7" fmla="*/ 346 h 3321"/>
                <a:gd name="T8" fmla="*/ 139 w 2357"/>
                <a:gd name="T9" fmla="*/ 346 h 3321"/>
                <a:gd name="T10" fmla="*/ 139 w 2357"/>
                <a:gd name="T11" fmla="*/ 139 h 3321"/>
                <a:gd name="T12" fmla="*/ 139 w 2357"/>
                <a:gd name="T13" fmla="*/ 207 h 3321"/>
                <a:gd name="T14" fmla="*/ 2218 w 2357"/>
                <a:gd name="T15" fmla="*/ 207 h 3321"/>
                <a:gd name="T16" fmla="*/ 2218 w 2357"/>
                <a:gd name="T17" fmla="*/ 139 h 3321"/>
                <a:gd name="T18" fmla="*/ 139 w 2357"/>
                <a:gd name="T19" fmla="*/ 139 h 3321"/>
                <a:gd name="T20" fmla="*/ 70 w 2357"/>
                <a:gd name="T21" fmla="*/ 0 h 3321"/>
                <a:gd name="T22" fmla="*/ 2287 w 2357"/>
                <a:gd name="T23" fmla="*/ 0 h 3321"/>
                <a:gd name="T24" fmla="*/ 2306 w 2357"/>
                <a:gd name="T25" fmla="*/ 3 h 3321"/>
                <a:gd name="T26" fmla="*/ 2323 w 2357"/>
                <a:gd name="T27" fmla="*/ 10 h 3321"/>
                <a:gd name="T28" fmla="*/ 2336 w 2357"/>
                <a:gd name="T29" fmla="*/ 20 h 3321"/>
                <a:gd name="T30" fmla="*/ 2347 w 2357"/>
                <a:gd name="T31" fmla="*/ 34 h 3321"/>
                <a:gd name="T32" fmla="*/ 2354 w 2357"/>
                <a:gd name="T33" fmla="*/ 51 h 3321"/>
                <a:gd name="T34" fmla="*/ 2357 w 2357"/>
                <a:gd name="T35" fmla="*/ 69 h 3321"/>
                <a:gd name="T36" fmla="*/ 2357 w 2357"/>
                <a:gd name="T37" fmla="*/ 3252 h 3321"/>
                <a:gd name="T38" fmla="*/ 2354 w 2357"/>
                <a:gd name="T39" fmla="*/ 3271 h 3321"/>
                <a:gd name="T40" fmla="*/ 2347 w 2357"/>
                <a:gd name="T41" fmla="*/ 3287 h 3321"/>
                <a:gd name="T42" fmla="*/ 2336 w 2357"/>
                <a:gd name="T43" fmla="*/ 3301 h 3321"/>
                <a:gd name="T44" fmla="*/ 2323 w 2357"/>
                <a:gd name="T45" fmla="*/ 3312 h 3321"/>
                <a:gd name="T46" fmla="*/ 2306 w 2357"/>
                <a:gd name="T47" fmla="*/ 3319 h 3321"/>
                <a:gd name="T48" fmla="*/ 2287 w 2357"/>
                <a:gd name="T49" fmla="*/ 3321 h 3321"/>
                <a:gd name="T50" fmla="*/ 70 w 2357"/>
                <a:gd name="T51" fmla="*/ 3321 h 3321"/>
                <a:gd name="T52" fmla="*/ 51 w 2357"/>
                <a:gd name="T53" fmla="*/ 3319 h 3321"/>
                <a:gd name="T54" fmla="*/ 34 w 2357"/>
                <a:gd name="T55" fmla="*/ 3312 h 3321"/>
                <a:gd name="T56" fmla="*/ 20 w 2357"/>
                <a:gd name="T57" fmla="*/ 3301 h 3321"/>
                <a:gd name="T58" fmla="*/ 10 w 2357"/>
                <a:gd name="T59" fmla="*/ 3287 h 3321"/>
                <a:gd name="T60" fmla="*/ 3 w 2357"/>
                <a:gd name="T61" fmla="*/ 3271 h 3321"/>
                <a:gd name="T62" fmla="*/ 0 w 2357"/>
                <a:gd name="T63" fmla="*/ 3252 h 3321"/>
                <a:gd name="T64" fmla="*/ 0 w 2357"/>
                <a:gd name="T65" fmla="*/ 69 h 3321"/>
                <a:gd name="T66" fmla="*/ 3 w 2357"/>
                <a:gd name="T67" fmla="*/ 51 h 3321"/>
                <a:gd name="T68" fmla="*/ 10 w 2357"/>
                <a:gd name="T69" fmla="*/ 34 h 3321"/>
                <a:gd name="T70" fmla="*/ 20 w 2357"/>
                <a:gd name="T71" fmla="*/ 20 h 3321"/>
                <a:gd name="T72" fmla="*/ 34 w 2357"/>
                <a:gd name="T73" fmla="*/ 10 h 3321"/>
                <a:gd name="T74" fmla="*/ 51 w 2357"/>
                <a:gd name="T75" fmla="*/ 3 h 3321"/>
                <a:gd name="T76" fmla="*/ 70 w 2357"/>
                <a:gd name="T77" fmla="*/ 0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57" h="3321">
                  <a:moveTo>
                    <a:pt x="139" y="346"/>
                  </a:moveTo>
                  <a:lnTo>
                    <a:pt x="139" y="3182"/>
                  </a:lnTo>
                  <a:lnTo>
                    <a:pt x="2218" y="3182"/>
                  </a:lnTo>
                  <a:lnTo>
                    <a:pt x="2218" y="346"/>
                  </a:lnTo>
                  <a:lnTo>
                    <a:pt x="139" y="346"/>
                  </a:lnTo>
                  <a:close/>
                  <a:moveTo>
                    <a:pt x="139" y="139"/>
                  </a:moveTo>
                  <a:lnTo>
                    <a:pt x="139" y="207"/>
                  </a:lnTo>
                  <a:lnTo>
                    <a:pt x="2218" y="207"/>
                  </a:lnTo>
                  <a:lnTo>
                    <a:pt x="2218" y="139"/>
                  </a:lnTo>
                  <a:lnTo>
                    <a:pt x="139" y="139"/>
                  </a:lnTo>
                  <a:close/>
                  <a:moveTo>
                    <a:pt x="70" y="0"/>
                  </a:moveTo>
                  <a:lnTo>
                    <a:pt x="2287" y="0"/>
                  </a:lnTo>
                  <a:lnTo>
                    <a:pt x="2306" y="3"/>
                  </a:lnTo>
                  <a:lnTo>
                    <a:pt x="2323" y="10"/>
                  </a:lnTo>
                  <a:lnTo>
                    <a:pt x="2336" y="20"/>
                  </a:lnTo>
                  <a:lnTo>
                    <a:pt x="2347" y="34"/>
                  </a:lnTo>
                  <a:lnTo>
                    <a:pt x="2354" y="51"/>
                  </a:lnTo>
                  <a:lnTo>
                    <a:pt x="2357" y="69"/>
                  </a:lnTo>
                  <a:lnTo>
                    <a:pt x="2357" y="3252"/>
                  </a:lnTo>
                  <a:lnTo>
                    <a:pt x="2354" y="3271"/>
                  </a:lnTo>
                  <a:lnTo>
                    <a:pt x="2347" y="3287"/>
                  </a:lnTo>
                  <a:lnTo>
                    <a:pt x="2336" y="3301"/>
                  </a:lnTo>
                  <a:lnTo>
                    <a:pt x="2323" y="3312"/>
                  </a:lnTo>
                  <a:lnTo>
                    <a:pt x="2306" y="3319"/>
                  </a:lnTo>
                  <a:lnTo>
                    <a:pt x="2287" y="3321"/>
                  </a:lnTo>
                  <a:lnTo>
                    <a:pt x="70" y="3321"/>
                  </a:lnTo>
                  <a:lnTo>
                    <a:pt x="51" y="3319"/>
                  </a:lnTo>
                  <a:lnTo>
                    <a:pt x="34" y="3312"/>
                  </a:lnTo>
                  <a:lnTo>
                    <a:pt x="20" y="3301"/>
                  </a:lnTo>
                  <a:lnTo>
                    <a:pt x="10" y="3287"/>
                  </a:lnTo>
                  <a:lnTo>
                    <a:pt x="3" y="3271"/>
                  </a:lnTo>
                  <a:lnTo>
                    <a:pt x="0" y="3252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217"/>
            <p:cNvSpPr>
              <a:spLocks/>
            </p:cNvSpPr>
            <p:nvPr/>
          </p:nvSpPr>
          <p:spPr bwMode="auto">
            <a:xfrm>
              <a:off x="3625851" y="2746375"/>
              <a:ext cx="342900" cy="25400"/>
            </a:xfrm>
            <a:custGeom>
              <a:avLst/>
              <a:gdLst>
                <a:gd name="T0" fmla="*/ 69 w 1940"/>
                <a:gd name="T1" fmla="*/ 0 h 138"/>
                <a:gd name="T2" fmla="*/ 1872 w 1940"/>
                <a:gd name="T3" fmla="*/ 0 h 138"/>
                <a:gd name="T4" fmla="*/ 1890 w 1940"/>
                <a:gd name="T5" fmla="*/ 2 h 138"/>
                <a:gd name="T6" fmla="*/ 1906 w 1940"/>
                <a:gd name="T7" fmla="*/ 9 h 138"/>
                <a:gd name="T8" fmla="*/ 1920 w 1940"/>
                <a:gd name="T9" fmla="*/ 20 h 138"/>
                <a:gd name="T10" fmla="*/ 1931 w 1940"/>
                <a:gd name="T11" fmla="*/ 34 h 138"/>
                <a:gd name="T12" fmla="*/ 1938 w 1940"/>
                <a:gd name="T13" fmla="*/ 50 h 138"/>
                <a:gd name="T14" fmla="*/ 1940 w 1940"/>
                <a:gd name="T15" fmla="*/ 68 h 138"/>
                <a:gd name="T16" fmla="*/ 1938 w 1940"/>
                <a:gd name="T17" fmla="*/ 87 h 138"/>
                <a:gd name="T18" fmla="*/ 1931 w 1940"/>
                <a:gd name="T19" fmla="*/ 103 h 138"/>
                <a:gd name="T20" fmla="*/ 1920 w 1940"/>
                <a:gd name="T21" fmla="*/ 117 h 138"/>
                <a:gd name="T22" fmla="*/ 1906 w 1940"/>
                <a:gd name="T23" fmla="*/ 128 h 138"/>
                <a:gd name="T24" fmla="*/ 1890 w 1940"/>
                <a:gd name="T25" fmla="*/ 135 h 138"/>
                <a:gd name="T26" fmla="*/ 1872 w 1940"/>
                <a:gd name="T27" fmla="*/ 138 h 138"/>
                <a:gd name="T28" fmla="*/ 69 w 1940"/>
                <a:gd name="T29" fmla="*/ 138 h 138"/>
                <a:gd name="T30" fmla="*/ 51 w 1940"/>
                <a:gd name="T31" fmla="*/ 135 h 138"/>
                <a:gd name="T32" fmla="*/ 34 w 1940"/>
                <a:gd name="T33" fmla="*/ 128 h 138"/>
                <a:gd name="T34" fmla="*/ 21 w 1940"/>
                <a:gd name="T35" fmla="*/ 117 h 138"/>
                <a:gd name="T36" fmla="*/ 10 w 1940"/>
                <a:gd name="T37" fmla="*/ 103 h 138"/>
                <a:gd name="T38" fmla="*/ 3 w 1940"/>
                <a:gd name="T39" fmla="*/ 87 h 138"/>
                <a:gd name="T40" fmla="*/ 0 w 1940"/>
                <a:gd name="T41" fmla="*/ 68 h 138"/>
                <a:gd name="T42" fmla="*/ 3 w 1940"/>
                <a:gd name="T43" fmla="*/ 50 h 138"/>
                <a:gd name="T44" fmla="*/ 10 w 1940"/>
                <a:gd name="T45" fmla="*/ 34 h 138"/>
                <a:gd name="T46" fmla="*/ 21 w 1940"/>
                <a:gd name="T47" fmla="*/ 20 h 138"/>
                <a:gd name="T48" fmla="*/ 34 w 1940"/>
                <a:gd name="T49" fmla="*/ 9 h 138"/>
                <a:gd name="T50" fmla="*/ 51 w 1940"/>
                <a:gd name="T51" fmla="*/ 2 h 138"/>
                <a:gd name="T52" fmla="*/ 69 w 1940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40" h="138">
                  <a:moveTo>
                    <a:pt x="69" y="0"/>
                  </a:moveTo>
                  <a:lnTo>
                    <a:pt x="1872" y="0"/>
                  </a:lnTo>
                  <a:lnTo>
                    <a:pt x="1890" y="2"/>
                  </a:lnTo>
                  <a:lnTo>
                    <a:pt x="1906" y="9"/>
                  </a:lnTo>
                  <a:lnTo>
                    <a:pt x="1920" y="20"/>
                  </a:lnTo>
                  <a:lnTo>
                    <a:pt x="1931" y="34"/>
                  </a:lnTo>
                  <a:lnTo>
                    <a:pt x="1938" y="50"/>
                  </a:lnTo>
                  <a:lnTo>
                    <a:pt x="1940" y="68"/>
                  </a:lnTo>
                  <a:lnTo>
                    <a:pt x="1938" y="87"/>
                  </a:lnTo>
                  <a:lnTo>
                    <a:pt x="1931" y="103"/>
                  </a:lnTo>
                  <a:lnTo>
                    <a:pt x="1920" y="117"/>
                  </a:lnTo>
                  <a:lnTo>
                    <a:pt x="1906" y="128"/>
                  </a:lnTo>
                  <a:lnTo>
                    <a:pt x="1890" y="135"/>
                  </a:lnTo>
                  <a:lnTo>
                    <a:pt x="1872" y="138"/>
                  </a:lnTo>
                  <a:lnTo>
                    <a:pt x="69" y="138"/>
                  </a:lnTo>
                  <a:lnTo>
                    <a:pt x="51" y="135"/>
                  </a:lnTo>
                  <a:lnTo>
                    <a:pt x="34" y="128"/>
                  </a:lnTo>
                  <a:lnTo>
                    <a:pt x="21" y="117"/>
                  </a:lnTo>
                  <a:lnTo>
                    <a:pt x="10" y="103"/>
                  </a:lnTo>
                  <a:lnTo>
                    <a:pt x="3" y="87"/>
                  </a:lnTo>
                  <a:lnTo>
                    <a:pt x="0" y="68"/>
                  </a:lnTo>
                  <a:lnTo>
                    <a:pt x="3" y="50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218"/>
            <p:cNvSpPr>
              <a:spLocks noEditPoints="1"/>
            </p:cNvSpPr>
            <p:nvPr/>
          </p:nvSpPr>
          <p:spPr bwMode="auto">
            <a:xfrm>
              <a:off x="3636963" y="2849563"/>
              <a:ext cx="319088" cy="360363"/>
            </a:xfrm>
            <a:custGeom>
              <a:avLst/>
              <a:gdLst>
                <a:gd name="T0" fmla="*/ 305 w 1806"/>
                <a:gd name="T1" fmla="*/ 1822 h 2047"/>
                <a:gd name="T2" fmla="*/ 540 w 1806"/>
                <a:gd name="T3" fmla="*/ 1314 h 2047"/>
                <a:gd name="T4" fmla="*/ 804 w 1806"/>
                <a:gd name="T5" fmla="*/ 1381 h 2047"/>
                <a:gd name="T6" fmla="*/ 142 w 1806"/>
                <a:gd name="T7" fmla="*/ 594 h 2047"/>
                <a:gd name="T8" fmla="*/ 1668 w 1806"/>
                <a:gd name="T9" fmla="*/ 594 h 2047"/>
                <a:gd name="T10" fmla="*/ 1621 w 1806"/>
                <a:gd name="T11" fmla="*/ 234 h 2047"/>
                <a:gd name="T12" fmla="*/ 1507 w 1806"/>
                <a:gd name="T13" fmla="*/ 335 h 2047"/>
                <a:gd name="T14" fmla="*/ 1356 w 1806"/>
                <a:gd name="T15" fmla="*/ 456 h 2047"/>
                <a:gd name="T16" fmla="*/ 1663 w 1806"/>
                <a:gd name="T17" fmla="*/ 349 h 2047"/>
                <a:gd name="T18" fmla="*/ 1651 w 1806"/>
                <a:gd name="T19" fmla="*/ 206 h 2047"/>
                <a:gd name="T20" fmla="*/ 1716 w 1806"/>
                <a:gd name="T21" fmla="*/ 7 h 2047"/>
                <a:gd name="T22" fmla="*/ 1752 w 1806"/>
                <a:gd name="T23" fmla="*/ 45 h 2047"/>
                <a:gd name="T24" fmla="*/ 1762 w 1806"/>
                <a:gd name="T25" fmla="*/ 74 h 2047"/>
                <a:gd name="T26" fmla="*/ 1780 w 1806"/>
                <a:gd name="T27" fmla="*/ 141 h 2047"/>
                <a:gd name="T28" fmla="*/ 1797 w 1806"/>
                <a:gd name="T29" fmla="*/ 237 h 2047"/>
                <a:gd name="T30" fmla="*/ 1802 w 1806"/>
                <a:gd name="T31" fmla="*/ 352 h 2047"/>
                <a:gd name="T32" fmla="*/ 1787 w 1806"/>
                <a:gd name="T33" fmla="*/ 478 h 2047"/>
                <a:gd name="T34" fmla="*/ 1806 w 1806"/>
                <a:gd name="T35" fmla="*/ 526 h 2047"/>
                <a:gd name="T36" fmla="*/ 1797 w 1806"/>
                <a:gd name="T37" fmla="*/ 975 h 2047"/>
                <a:gd name="T38" fmla="*/ 1755 w 1806"/>
                <a:gd name="T39" fmla="*/ 1007 h 2047"/>
                <a:gd name="T40" fmla="*/ 901 w 1806"/>
                <a:gd name="T41" fmla="*/ 1480 h 2047"/>
                <a:gd name="T42" fmla="*/ 959 w 1806"/>
                <a:gd name="T43" fmla="*/ 1550 h 2047"/>
                <a:gd name="T44" fmla="*/ 953 w 1806"/>
                <a:gd name="T45" fmla="*/ 1601 h 2047"/>
                <a:gd name="T46" fmla="*/ 910 w 1806"/>
                <a:gd name="T47" fmla="*/ 1635 h 2047"/>
                <a:gd name="T48" fmla="*/ 858 w 1806"/>
                <a:gd name="T49" fmla="*/ 1628 h 2047"/>
                <a:gd name="T50" fmla="*/ 402 w 1806"/>
                <a:gd name="T51" fmla="*/ 1919 h 2047"/>
                <a:gd name="T52" fmla="*/ 431 w 1806"/>
                <a:gd name="T53" fmla="*/ 1961 h 2047"/>
                <a:gd name="T54" fmla="*/ 424 w 1806"/>
                <a:gd name="T55" fmla="*/ 2012 h 2047"/>
                <a:gd name="T56" fmla="*/ 381 w 1806"/>
                <a:gd name="T57" fmla="*/ 2045 h 2047"/>
                <a:gd name="T58" fmla="*/ 329 w 1806"/>
                <a:gd name="T59" fmla="*/ 2038 h 2047"/>
                <a:gd name="T60" fmla="*/ 255 w 1806"/>
                <a:gd name="T61" fmla="*/ 1969 h 2047"/>
                <a:gd name="T62" fmla="*/ 3 w 1806"/>
                <a:gd name="T63" fmla="*/ 1706 h 2047"/>
                <a:gd name="T64" fmla="*/ 4 w 1806"/>
                <a:gd name="T65" fmla="*/ 1662 h 2047"/>
                <a:gd name="T66" fmla="*/ 442 w 1806"/>
                <a:gd name="T67" fmla="*/ 1215 h 2047"/>
                <a:gd name="T68" fmla="*/ 414 w 1806"/>
                <a:gd name="T69" fmla="*/ 1175 h 2047"/>
                <a:gd name="T70" fmla="*/ 421 w 1806"/>
                <a:gd name="T71" fmla="*/ 1122 h 2047"/>
                <a:gd name="T72" fmla="*/ 459 w 1806"/>
                <a:gd name="T73" fmla="*/ 1091 h 2047"/>
                <a:gd name="T74" fmla="*/ 506 w 1806"/>
                <a:gd name="T75" fmla="*/ 1092 h 2047"/>
                <a:gd name="T76" fmla="*/ 55 w 1806"/>
                <a:gd name="T77" fmla="*/ 1007 h 2047"/>
                <a:gd name="T78" fmla="*/ 13 w 1806"/>
                <a:gd name="T79" fmla="*/ 975 h 2047"/>
                <a:gd name="T80" fmla="*/ 4 w 1806"/>
                <a:gd name="T81" fmla="*/ 526 h 2047"/>
                <a:gd name="T82" fmla="*/ 24 w 1806"/>
                <a:gd name="T83" fmla="*/ 476 h 2047"/>
                <a:gd name="T84" fmla="*/ 73 w 1806"/>
                <a:gd name="T85" fmla="*/ 456 h 2047"/>
                <a:gd name="T86" fmla="*/ 1202 w 1806"/>
                <a:gd name="T87" fmla="*/ 398 h 2047"/>
                <a:gd name="T88" fmla="*/ 1304 w 1806"/>
                <a:gd name="T89" fmla="*/ 322 h 2047"/>
                <a:gd name="T90" fmla="*/ 1427 w 1806"/>
                <a:gd name="T91" fmla="*/ 222 h 2047"/>
                <a:gd name="T92" fmla="*/ 1523 w 1806"/>
                <a:gd name="T93" fmla="*/ 136 h 2047"/>
                <a:gd name="T94" fmla="*/ 1590 w 1806"/>
                <a:gd name="T95" fmla="*/ 71 h 2047"/>
                <a:gd name="T96" fmla="*/ 1627 w 1806"/>
                <a:gd name="T97" fmla="*/ 33 h 2047"/>
                <a:gd name="T98" fmla="*/ 1648 w 1806"/>
                <a:gd name="T99" fmla="*/ 12 h 2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06" h="2047">
                  <a:moveTo>
                    <a:pt x="540" y="1314"/>
                  </a:moveTo>
                  <a:lnTo>
                    <a:pt x="168" y="1685"/>
                  </a:lnTo>
                  <a:lnTo>
                    <a:pt x="305" y="1822"/>
                  </a:lnTo>
                  <a:lnTo>
                    <a:pt x="677" y="1450"/>
                  </a:lnTo>
                  <a:lnTo>
                    <a:pt x="576" y="1350"/>
                  </a:lnTo>
                  <a:lnTo>
                    <a:pt x="540" y="1314"/>
                  </a:lnTo>
                  <a:close/>
                  <a:moveTo>
                    <a:pt x="785" y="1010"/>
                  </a:moveTo>
                  <a:lnTo>
                    <a:pt x="608" y="1186"/>
                  </a:lnTo>
                  <a:lnTo>
                    <a:pt x="804" y="1381"/>
                  </a:lnTo>
                  <a:lnTo>
                    <a:pt x="1177" y="1010"/>
                  </a:lnTo>
                  <a:lnTo>
                    <a:pt x="785" y="1010"/>
                  </a:lnTo>
                  <a:close/>
                  <a:moveTo>
                    <a:pt x="142" y="594"/>
                  </a:moveTo>
                  <a:lnTo>
                    <a:pt x="142" y="871"/>
                  </a:lnTo>
                  <a:lnTo>
                    <a:pt x="1668" y="871"/>
                  </a:lnTo>
                  <a:lnTo>
                    <a:pt x="1668" y="594"/>
                  </a:lnTo>
                  <a:lnTo>
                    <a:pt x="142" y="594"/>
                  </a:lnTo>
                  <a:close/>
                  <a:moveTo>
                    <a:pt x="1651" y="206"/>
                  </a:moveTo>
                  <a:lnTo>
                    <a:pt x="1621" y="234"/>
                  </a:lnTo>
                  <a:lnTo>
                    <a:pt x="1588" y="265"/>
                  </a:lnTo>
                  <a:lnTo>
                    <a:pt x="1550" y="299"/>
                  </a:lnTo>
                  <a:lnTo>
                    <a:pt x="1507" y="335"/>
                  </a:lnTo>
                  <a:lnTo>
                    <a:pt x="1461" y="375"/>
                  </a:lnTo>
                  <a:lnTo>
                    <a:pt x="1411" y="415"/>
                  </a:lnTo>
                  <a:lnTo>
                    <a:pt x="1356" y="456"/>
                  </a:lnTo>
                  <a:lnTo>
                    <a:pt x="1648" y="456"/>
                  </a:lnTo>
                  <a:lnTo>
                    <a:pt x="1659" y="402"/>
                  </a:lnTo>
                  <a:lnTo>
                    <a:pt x="1663" y="349"/>
                  </a:lnTo>
                  <a:lnTo>
                    <a:pt x="1662" y="297"/>
                  </a:lnTo>
                  <a:lnTo>
                    <a:pt x="1658" y="250"/>
                  </a:lnTo>
                  <a:lnTo>
                    <a:pt x="1651" y="206"/>
                  </a:lnTo>
                  <a:close/>
                  <a:moveTo>
                    <a:pt x="1682" y="0"/>
                  </a:moveTo>
                  <a:lnTo>
                    <a:pt x="1700" y="1"/>
                  </a:lnTo>
                  <a:lnTo>
                    <a:pt x="1716" y="7"/>
                  </a:lnTo>
                  <a:lnTo>
                    <a:pt x="1731" y="16"/>
                  </a:lnTo>
                  <a:lnTo>
                    <a:pt x="1743" y="29"/>
                  </a:lnTo>
                  <a:lnTo>
                    <a:pt x="1752" y="45"/>
                  </a:lnTo>
                  <a:lnTo>
                    <a:pt x="1753" y="50"/>
                  </a:lnTo>
                  <a:lnTo>
                    <a:pt x="1757" y="60"/>
                  </a:lnTo>
                  <a:lnTo>
                    <a:pt x="1762" y="74"/>
                  </a:lnTo>
                  <a:lnTo>
                    <a:pt x="1767" y="93"/>
                  </a:lnTo>
                  <a:lnTo>
                    <a:pt x="1773" y="115"/>
                  </a:lnTo>
                  <a:lnTo>
                    <a:pt x="1780" y="141"/>
                  </a:lnTo>
                  <a:lnTo>
                    <a:pt x="1787" y="170"/>
                  </a:lnTo>
                  <a:lnTo>
                    <a:pt x="1792" y="203"/>
                  </a:lnTo>
                  <a:lnTo>
                    <a:pt x="1797" y="237"/>
                  </a:lnTo>
                  <a:lnTo>
                    <a:pt x="1800" y="273"/>
                  </a:lnTo>
                  <a:lnTo>
                    <a:pt x="1802" y="312"/>
                  </a:lnTo>
                  <a:lnTo>
                    <a:pt x="1802" y="352"/>
                  </a:lnTo>
                  <a:lnTo>
                    <a:pt x="1800" y="393"/>
                  </a:lnTo>
                  <a:lnTo>
                    <a:pt x="1795" y="435"/>
                  </a:lnTo>
                  <a:lnTo>
                    <a:pt x="1787" y="478"/>
                  </a:lnTo>
                  <a:lnTo>
                    <a:pt x="1797" y="491"/>
                  </a:lnTo>
                  <a:lnTo>
                    <a:pt x="1804" y="508"/>
                  </a:lnTo>
                  <a:lnTo>
                    <a:pt x="1806" y="526"/>
                  </a:lnTo>
                  <a:lnTo>
                    <a:pt x="1806" y="940"/>
                  </a:lnTo>
                  <a:lnTo>
                    <a:pt x="1804" y="958"/>
                  </a:lnTo>
                  <a:lnTo>
                    <a:pt x="1797" y="975"/>
                  </a:lnTo>
                  <a:lnTo>
                    <a:pt x="1786" y="990"/>
                  </a:lnTo>
                  <a:lnTo>
                    <a:pt x="1771" y="1000"/>
                  </a:lnTo>
                  <a:lnTo>
                    <a:pt x="1755" y="1007"/>
                  </a:lnTo>
                  <a:lnTo>
                    <a:pt x="1736" y="1010"/>
                  </a:lnTo>
                  <a:lnTo>
                    <a:pt x="1372" y="1010"/>
                  </a:lnTo>
                  <a:lnTo>
                    <a:pt x="901" y="1480"/>
                  </a:lnTo>
                  <a:lnTo>
                    <a:pt x="941" y="1519"/>
                  </a:lnTo>
                  <a:lnTo>
                    <a:pt x="953" y="1533"/>
                  </a:lnTo>
                  <a:lnTo>
                    <a:pt x="959" y="1550"/>
                  </a:lnTo>
                  <a:lnTo>
                    <a:pt x="962" y="1567"/>
                  </a:lnTo>
                  <a:lnTo>
                    <a:pt x="959" y="1585"/>
                  </a:lnTo>
                  <a:lnTo>
                    <a:pt x="953" y="1601"/>
                  </a:lnTo>
                  <a:lnTo>
                    <a:pt x="941" y="1617"/>
                  </a:lnTo>
                  <a:lnTo>
                    <a:pt x="927" y="1628"/>
                  </a:lnTo>
                  <a:lnTo>
                    <a:pt x="910" y="1635"/>
                  </a:lnTo>
                  <a:lnTo>
                    <a:pt x="892" y="1637"/>
                  </a:lnTo>
                  <a:lnTo>
                    <a:pt x="874" y="1635"/>
                  </a:lnTo>
                  <a:lnTo>
                    <a:pt x="858" y="1628"/>
                  </a:lnTo>
                  <a:lnTo>
                    <a:pt x="843" y="1617"/>
                  </a:lnTo>
                  <a:lnTo>
                    <a:pt x="774" y="1548"/>
                  </a:lnTo>
                  <a:lnTo>
                    <a:pt x="402" y="1919"/>
                  </a:lnTo>
                  <a:lnTo>
                    <a:pt x="413" y="1930"/>
                  </a:lnTo>
                  <a:lnTo>
                    <a:pt x="424" y="1944"/>
                  </a:lnTo>
                  <a:lnTo>
                    <a:pt x="431" y="1961"/>
                  </a:lnTo>
                  <a:lnTo>
                    <a:pt x="433" y="1978"/>
                  </a:lnTo>
                  <a:lnTo>
                    <a:pt x="431" y="1996"/>
                  </a:lnTo>
                  <a:lnTo>
                    <a:pt x="424" y="2012"/>
                  </a:lnTo>
                  <a:lnTo>
                    <a:pt x="413" y="2027"/>
                  </a:lnTo>
                  <a:lnTo>
                    <a:pt x="397" y="2038"/>
                  </a:lnTo>
                  <a:lnTo>
                    <a:pt x="381" y="2045"/>
                  </a:lnTo>
                  <a:lnTo>
                    <a:pt x="363" y="2047"/>
                  </a:lnTo>
                  <a:lnTo>
                    <a:pt x="346" y="2045"/>
                  </a:lnTo>
                  <a:lnTo>
                    <a:pt x="329" y="2038"/>
                  </a:lnTo>
                  <a:lnTo>
                    <a:pt x="314" y="2027"/>
                  </a:lnTo>
                  <a:lnTo>
                    <a:pt x="255" y="1969"/>
                  </a:lnTo>
                  <a:lnTo>
                    <a:pt x="255" y="1969"/>
                  </a:lnTo>
                  <a:lnTo>
                    <a:pt x="20" y="1733"/>
                  </a:lnTo>
                  <a:lnTo>
                    <a:pt x="10" y="1720"/>
                  </a:lnTo>
                  <a:lnTo>
                    <a:pt x="3" y="1706"/>
                  </a:lnTo>
                  <a:lnTo>
                    <a:pt x="0" y="1691"/>
                  </a:lnTo>
                  <a:lnTo>
                    <a:pt x="0" y="1676"/>
                  </a:lnTo>
                  <a:lnTo>
                    <a:pt x="4" y="1662"/>
                  </a:lnTo>
                  <a:lnTo>
                    <a:pt x="10" y="1648"/>
                  </a:lnTo>
                  <a:lnTo>
                    <a:pt x="20" y="1636"/>
                  </a:lnTo>
                  <a:lnTo>
                    <a:pt x="442" y="1215"/>
                  </a:lnTo>
                  <a:lnTo>
                    <a:pt x="432" y="1206"/>
                  </a:lnTo>
                  <a:lnTo>
                    <a:pt x="421" y="1191"/>
                  </a:lnTo>
                  <a:lnTo>
                    <a:pt x="414" y="1175"/>
                  </a:lnTo>
                  <a:lnTo>
                    <a:pt x="412" y="1157"/>
                  </a:lnTo>
                  <a:lnTo>
                    <a:pt x="414" y="1140"/>
                  </a:lnTo>
                  <a:lnTo>
                    <a:pt x="421" y="1122"/>
                  </a:lnTo>
                  <a:lnTo>
                    <a:pt x="432" y="1107"/>
                  </a:lnTo>
                  <a:lnTo>
                    <a:pt x="445" y="1097"/>
                  </a:lnTo>
                  <a:lnTo>
                    <a:pt x="459" y="1091"/>
                  </a:lnTo>
                  <a:lnTo>
                    <a:pt x="475" y="1088"/>
                  </a:lnTo>
                  <a:lnTo>
                    <a:pt x="491" y="1088"/>
                  </a:lnTo>
                  <a:lnTo>
                    <a:pt x="506" y="1092"/>
                  </a:lnTo>
                  <a:lnTo>
                    <a:pt x="589" y="1010"/>
                  </a:lnTo>
                  <a:lnTo>
                    <a:pt x="73" y="1010"/>
                  </a:lnTo>
                  <a:lnTo>
                    <a:pt x="55" y="1007"/>
                  </a:lnTo>
                  <a:lnTo>
                    <a:pt x="39" y="1000"/>
                  </a:lnTo>
                  <a:lnTo>
                    <a:pt x="24" y="990"/>
                  </a:lnTo>
                  <a:lnTo>
                    <a:pt x="13" y="975"/>
                  </a:lnTo>
                  <a:lnTo>
                    <a:pt x="6" y="958"/>
                  </a:lnTo>
                  <a:lnTo>
                    <a:pt x="4" y="940"/>
                  </a:lnTo>
                  <a:lnTo>
                    <a:pt x="4" y="526"/>
                  </a:lnTo>
                  <a:lnTo>
                    <a:pt x="6" y="507"/>
                  </a:lnTo>
                  <a:lnTo>
                    <a:pt x="13" y="490"/>
                  </a:lnTo>
                  <a:lnTo>
                    <a:pt x="24" y="476"/>
                  </a:lnTo>
                  <a:lnTo>
                    <a:pt x="39" y="465"/>
                  </a:lnTo>
                  <a:lnTo>
                    <a:pt x="55" y="458"/>
                  </a:lnTo>
                  <a:lnTo>
                    <a:pt x="73" y="456"/>
                  </a:lnTo>
                  <a:lnTo>
                    <a:pt x="1143" y="456"/>
                  </a:lnTo>
                  <a:lnTo>
                    <a:pt x="1197" y="402"/>
                  </a:lnTo>
                  <a:lnTo>
                    <a:pt x="1202" y="398"/>
                  </a:lnTo>
                  <a:lnTo>
                    <a:pt x="1206" y="395"/>
                  </a:lnTo>
                  <a:lnTo>
                    <a:pt x="1256" y="359"/>
                  </a:lnTo>
                  <a:lnTo>
                    <a:pt x="1304" y="322"/>
                  </a:lnTo>
                  <a:lnTo>
                    <a:pt x="1347" y="288"/>
                  </a:lnTo>
                  <a:lnTo>
                    <a:pt x="1388" y="254"/>
                  </a:lnTo>
                  <a:lnTo>
                    <a:pt x="1427" y="222"/>
                  </a:lnTo>
                  <a:lnTo>
                    <a:pt x="1462" y="192"/>
                  </a:lnTo>
                  <a:lnTo>
                    <a:pt x="1494" y="163"/>
                  </a:lnTo>
                  <a:lnTo>
                    <a:pt x="1523" y="136"/>
                  </a:lnTo>
                  <a:lnTo>
                    <a:pt x="1549" y="112"/>
                  </a:lnTo>
                  <a:lnTo>
                    <a:pt x="1571" y="90"/>
                  </a:lnTo>
                  <a:lnTo>
                    <a:pt x="1590" y="71"/>
                  </a:lnTo>
                  <a:lnTo>
                    <a:pt x="1606" y="55"/>
                  </a:lnTo>
                  <a:lnTo>
                    <a:pt x="1618" y="42"/>
                  </a:lnTo>
                  <a:lnTo>
                    <a:pt x="1627" y="33"/>
                  </a:lnTo>
                  <a:lnTo>
                    <a:pt x="1633" y="26"/>
                  </a:lnTo>
                  <a:lnTo>
                    <a:pt x="1635" y="24"/>
                  </a:lnTo>
                  <a:lnTo>
                    <a:pt x="1648" y="12"/>
                  </a:lnTo>
                  <a:lnTo>
                    <a:pt x="1665" y="4"/>
                  </a:lnTo>
                  <a:lnTo>
                    <a:pt x="16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219"/>
            <p:cNvSpPr>
              <a:spLocks/>
            </p:cNvSpPr>
            <p:nvPr/>
          </p:nvSpPr>
          <p:spPr bwMode="auto">
            <a:xfrm>
              <a:off x="3686176" y="2967038"/>
              <a:ext cx="222250" cy="23813"/>
            </a:xfrm>
            <a:custGeom>
              <a:avLst/>
              <a:gdLst>
                <a:gd name="T0" fmla="*/ 69 w 1257"/>
                <a:gd name="T1" fmla="*/ 0 h 138"/>
                <a:gd name="T2" fmla="*/ 1187 w 1257"/>
                <a:gd name="T3" fmla="*/ 0 h 138"/>
                <a:gd name="T4" fmla="*/ 1205 w 1257"/>
                <a:gd name="T5" fmla="*/ 3 h 138"/>
                <a:gd name="T6" fmla="*/ 1222 w 1257"/>
                <a:gd name="T7" fmla="*/ 9 h 138"/>
                <a:gd name="T8" fmla="*/ 1235 w 1257"/>
                <a:gd name="T9" fmla="*/ 20 h 138"/>
                <a:gd name="T10" fmla="*/ 1246 w 1257"/>
                <a:gd name="T11" fmla="*/ 34 h 138"/>
                <a:gd name="T12" fmla="*/ 1254 w 1257"/>
                <a:gd name="T13" fmla="*/ 51 h 138"/>
                <a:gd name="T14" fmla="*/ 1257 w 1257"/>
                <a:gd name="T15" fmla="*/ 69 h 138"/>
                <a:gd name="T16" fmla="*/ 1254 w 1257"/>
                <a:gd name="T17" fmla="*/ 87 h 138"/>
                <a:gd name="T18" fmla="*/ 1246 w 1257"/>
                <a:gd name="T19" fmla="*/ 104 h 138"/>
                <a:gd name="T20" fmla="*/ 1235 w 1257"/>
                <a:gd name="T21" fmla="*/ 117 h 138"/>
                <a:gd name="T22" fmla="*/ 1222 w 1257"/>
                <a:gd name="T23" fmla="*/ 128 h 138"/>
                <a:gd name="T24" fmla="*/ 1205 w 1257"/>
                <a:gd name="T25" fmla="*/ 135 h 138"/>
                <a:gd name="T26" fmla="*/ 1187 w 1257"/>
                <a:gd name="T27" fmla="*/ 138 h 138"/>
                <a:gd name="T28" fmla="*/ 69 w 1257"/>
                <a:gd name="T29" fmla="*/ 138 h 138"/>
                <a:gd name="T30" fmla="*/ 51 w 1257"/>
                <a:gd name="T31" fmla="*/ 135 h 138"/>
                <a:gd name="T32" fmla="*/ 35 w 1257"/>
                <a:gd name="T33" fmla="*/ 128 h 138"/>
                <a:gd name="T34" fmla="*/ 21 w 1257"/>
                <a:gd name="T35" fmla="*/ 117 h 138"/>
                <a:gd name="T36" fmla="*/ 10 w 1257"/>
                <a:gd name="T37" fmla="*/ 104 h 138"/>
                <a:gd name="T38" fmla="*/ 2 w 1257"/>
                <a:gd name="T39" fmla="*/ 87 h 138"/>
                <a:gd name="T40" fmla="*/ 0 w 1257"/>
                <a:gd name="T41" fmla="*/ 69 h 138"/>
                <a:gd name="T42" fmla="*/ 2 w 1257"/>
                <a:gd name="T43" fmla="*/ 51 h 138"/>
                <a:gd name="T44" fmla="*/ 10 w 1257"/>
                <a:gd name="T45" fmla="*/ 34 h 138"/>
                <a:gd name="T46" fmla="*/ 21 w 1257"/>
                <a:gd name="T47" fmla="*/ 20 h 138"/>
                <a:gd name="T48" fmla="*/ 35 w 1257"/>
                <a:gd name="T49" fmla="*/ 9 h 138"/>
                <a:gd name="T50" fmla="*/ 51 w 1257"/>
                <a:gd name="T51" fmla="*/ 3 h 138"/>
                <a:gd name="T52" fmla="*/ 69 w 1257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57" h="138">
                  <a:moveTo>
                    <a:pt x="69" y="0"/>
                  </a:moveTo>
                  <a:lnTo>
                    <a:pt x="1187" y="0"/>
                  </a:lnTo>
                  <a:lnTo>
                    <a:pt x="1205" y="3"/>
                  </a:lnTo>
                  <a:lnTo>
                    <a:pt x="1222" y="9"/>
                  </a:lnTo>
                  <a:lnTo>
                    <a:pt x="1235" y="20"/>
                  </a:lnTo>
                  <a:lnTo>
                    <a:pt x="1246" y="34"/>
                  </a:lnTo>
                  <a:lnTo>
                    <a:pt x="1254" y="51"/>
                  </a:lnTo>
                  <a:lnTo>
                    <a:pt x="1257" y="69"/>
                  </a:lnTo>
                  <a:lnTo>
                    <a:pt x="1254" y="87"/>
                  </a:lnTo>
                  <a:lnTo>
                    <a:pt x="1246" y="104"/>
                  </a:lnTo>
                  <a:lnTo>
                    <a:pt x="1235" y="117"/>
                  </a:lnTo>
                  <a:lnTo>
                    <a:pt x="1222" y="128"/>
                  </a:lnTo>
                  <a:lnTo>
                    <a:pt x="1205" y="135"/>
                  </a:lnTo>
                  <a:lnTo>
                    <a:pt x="1187" y="138"/>
                  </a:lnTo>
                  <a:lnTo>
                    <a:pt x="69" y="138"/>
                  </a:lnTo>
                  <a:lnTo>
                    <a:pt x="51" y="135"/>
                  </a:lnTo>
                  <a:lnTo>
                    <a:pt x="35" y="128"/>
                  </a:lnTo>
                  <a:lnTo>
                    <a:pt x="21" y="117"/>
                  </a:lnTo>
                  <a:lnTo>
                    <a:pt x="10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4" name="Group 846"/>
          <p:cNvGrpSpPr/>
          <p:nvPr/>
        </p:nvGrpSpPr>
        <p:grpSpPr>
          <a:xfrm>
            <a:off x="7471475" y="1720392"/>
            <a:ext cx="587375" cy="512762"/>
            <a:chOff x="4402138" y="2709863"/>
            <a:chExt cx="587375" cy="512762"/>
          </a:xfrm>
          <a:solidFill>
            <a:srgbClr val="000000"/>
          </a:solidFill>
        </p:grpSpPr>
        <p:sp>
          <p:nvSpPr>
            <p:cNvPr id="595" name="Freeform 224"/>
            <p:cNvSpPr>
              <a:spLocks noEditPoints="1"/>
            </p:cNvSpPr>
            <p:nvPr/>
          </p:nvSpPr>
          <p:spPr bwMode="auto">
            <a:xfrm>
              <a:off x="4402138" y="2709863"/>
              <a:ext cx="587375" cy="512762"/>
            </a:xfrm>
            <a:custGeom>
              <a:avLst/>
              <a:gdLst>
                <a:gd name="T0" fmla="*/ 1362 w 3330"/>
                <a:gd name="T1" fmla="*/ 2354 h 2908"/>
                <a:gd name="T2" fmla="*/ 1280 w 3330"/>
                <a:gd name="T3" fmla="*/ 2769 h 2908"/>
                <a:gd name="T4" fmla="*/ 1968 w 3330"/>
                <a:gd name="T5" fmla="*/ 2354 h 2908"/>
                <a:gd name="T6" fmla="*/ 139 w 3330"/>
                <a:gd name="T7" fmla="*/ 2215 h 2908"/>
                <a:gd name="T8" fmla="*/ 3191 w 3330"/>
                <a:gd name="T9" fmla="*/ 2077 h 2908"/>
                <a:gd name="T10" fmla="*/ 139 w 3330"/>
                <a:gd name="T11" fmla="*/ 139 h 2908"/>
                <a:gd name="T12" fmla="*/ 3191 w 3330"/>
                <a:gd name="T13" fmla="*/ 1938 h 2908"/>
                <a:gd name="T14" fmla="*/ 139 w 3330"/>
                <a:gd name="T15" fmla="*/ 139 h 2908"/>
                <a:gd name="T16" fmla="*/ 3191 w 3330"/>
                <a:gd name="T17" fmla="*/ 0 h 2908"/>
                <a:gd name="T18" fmla="*/ 3245 w 3330"/>
                <a:gd name="T19" fmla="*/ 11 h 2908"/>
                <a:gd name="T20" fmla="*/ 3290 w 3330"/>
                <a:gd name="T21" fmla="*/ 41 h 2908"/>
                <a:gd name="T22" fmla="*/ 3319 w 3330"/>
                <a:gd name="T23" fmla="*/ 85 h 2908"/>
                <a:gd name="T24" fmla="*/ 3330 w 3330"/>
                <a:gd name="T25" fmla="*/ 139 h 2908"/>
                <a:gd name="T26" fmla="*/ 3327 w 3330"/>
                <a:gd name="T27" fmla="*/ 2243 h 2908"/>
                <a:gd name="T28" fmla="*/ 3306 w 3330"/>
                <a:gd name="T29" fmla="*/ 2293 h 2908"/>
                <a:gd name="T30" fmla="*/ 3268 w 3330"/>
                <a:gd name="T31" fmla="*/ 2330 h 2908"/>
                <a:gd name="T32" fmla="*/ 3219 w 3330"/>
                <a:gd name="T33" fmla="*/ 2351 h 2908"/>
                <a:gd name="T34" fmla="*/ 2109 w 3330"/>
                <a:gd name="T35" fmla="*/ 2354 h 2908"/>
                <a:gd name="T36" fmla="*/ 2220 w 3330"/>
                <a:gd name="T37" fmla="*/ 2769 h 2908"/>
                <a:gd name="T38" fmla="*/ 2255 w 3330"/>
                <a:gd name="T39" fmla="*/ 2779 h 2908"/>
                <a:gd name="T40" fmla="*/ 2280 w 3330"/>
                <a:gd name="T41" fmla="*/ 2803 h 2908"/>
                <a:gd name="T42" fmla="*/ 2290 w 3330"/>
                <a:gd name="T43" fmla="*/ 2839 h 2908"/>
                <a:gd name="T44" fmla="*/ 2280 w 3330"/>
                <a:gd name="T45" fmla="*/ 2874 h 2908"/>
                <a:gd name="T46" fmla="*/ 2255 w 3330"/>
                <a:gd name="T47" fmla="*/ 2898 h 2908"/>
                <a:gd name="T48" fmla="*/ 2220 w 3330"/>
                <a:gd name="T49" fmla="*/ 2908 h 2908"/>
                <a:gd name="T50" fmla="*/ 1092 w 3330"/>
                <a:gd name="T51" fmla="*/ 2905 h 2908"/>
                <a:gd name="T52" fmla="*/ 1061 w 3330"/>
                <a:gd name="T53" fmla="*/ 2888 h 2908"/>
                <a:gd name="T54" fmla="*/ 1043 w 3330"/>
                <a:gd name="T55" fmla="*/ 2857 h 2908"/>
                <a:gd name="T56" fmla="*/ 1043 w 3330"/>
                <a:gd name="T57" fmla="*/ 2820 h 2908"/>
                <a:gd name="T58" fmla="*/ 1061 w 3330"/>
                <a:gd name="T59" fmla="*/ 2789 h 2908"/>
                <a:gd name="T60" fmla="*/ 1092 w 3330"/>
                <a:gd name="T61" fmla="*/ 2772 h 2908"/>
                <a:gd name="T62" fmla="*/ 1137 w 3330"/>
                <a:gd name="T63" fmla="*/ 2769 h 2908"/>
                <a:gd name="T64" fmla="*/ 139 w 3330"/>
                <a:gd name="T65" fmla="*/ 2354 h 2908"/>
                <a:gd name="T66" fmla="*/ 85 w 3330"/>
                <a:gd name="T67" fmla="*/ 2343 h 2908"/>
                <a:gd name="T68" fmla="*/ 40 w 3330"/>
                <a:gd name="T69" fmla="*/ 2314 h 2908"/>
                <a:gd name="T70" fmla="*/ 11 w 3330"/>
                <a:gd name="T71" fmla="*/ 2270 h 2908"/>
                <a:gd name="T72" fmla="*/ 0 w 3330"/>
                <a:gd name="T73" fmla="*/ 2215 h 2908"/>
                <a:gd name="T74" fmla="*/ 3 w 3330"/>
                <a:gd name="T75" fmla="*/ 111 h 2908"/>
                <a:gd name="T76" fmla="*/ 23 w 3330"/>
                <a:gd name="T77" fmla="*/ 61 h 2908"/>
                <a:gd name="T78" fmla="*/ 62 w 3330"/>
                <a:gd name="T79" fmla="*/ 24 h 2908"/>
                <a:gd name="T80" fmla="*/ 111 w 3330"/>
                <a:gd name="T81" fmla="*/ 3 h 2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30" h="2908">
                  <a:moveTo>
                    <a:pt x="1968" y="2354"/>
                  </a:moveTo>
                  <a:lnTo>
                    <a:pt x="1362" y="2354"/>
                  </a:lnTo>
                  <a:lnTo>
                    <a:pt x="1280" y="2769"/>
                  </a:lnTo>
                  <a:lnTo>
                    <a:pt x="1280" y="2769"/>
                  </a:lnTo>
                  <a:lnTo>
                    <a:pt x="2050" y="2769"/>
                  </a:lnTo>
                  <a:lnTo>
                    <a:pt x="1968" y="2354"/>
                  </a:lnTo>
                  <a:close/>
                  <a:moveTo>
                    <a:pt x="139" y="2077"/>
                  </a:moveTo>
                  <a:lnTo>
                    <a:pt x="139" y="2215"/>
                  </a:lnTo>
                  <a:lnTo>
                    <a:pt x="3191" y="2215"/>
                  </a:lnTo>
                  <a:lnTo>
                    <a:pt x="3191" y="2077"/>
                  </a:lnTo>
                  <a:lnTo>
                    <a:pt x="139" y="2077"/>
                  </a:lnTo>
                  <a:close/>
                  <a:moveTo>
                    <a:pt x="139" y="139"/>
                  </a:moveTo>
                  <a:lnTo>
                    <a:pt x="139" y="1938"/>
                  </a:lnTo>
                  <a:lnTo>
                    <a:pt x="3191" y="1938"/>
                  </a:lnTo>
                  <a:lnTo>
                    <a:pt x="3191" y="139"/>
                  </a:lnTo>
                  <a:lnTo>
                    <a:pt x="139" y="139"/>
                  </a:lnTo>
                  <a:close/>
                  <a:moveTo>
                    <a:pt x="139" y="0"/>
                  </a:moveTo>
                  <a:lnTo>
                    <a:pt x="3191" y="0"/>
                  </a:lnTo>
                  <a:lnTo>
                    <a:pt x="3219" y="3"/>
                  </a:lnTo>
                  <a:lnTo>
                    <a:pt x="3245" y="11"/>
                  </a:lnTo>
                  <a:lnTo>
                    <a:pt x="3268" y="24"/>
                  </a:lnTo>
                  <a:lnTo>
                    <a:pt x="3290" y="41"/>
                  </a:lnTo>
                  <a:lnTo>
                    <a:pt x="3306" y="61"/>
                  </a:lnTo>
                  <a:lnTo>
                    <a:pt x="3319" y="85"/>
                  </a:lnTo>
                  <a:lnTo>
                    <a:pt x="3327" y="111"/>
                  </a:lnTo>
                  <a:lnTo>
                    <a:pt x="3330" y="139"/>
                  </a:lnTo>
                  <a:lnTo>
                    <a:pt x="3330" y="2215"/>
                  </a:lnTo>
                  <a:lnTo>
                    <a:pt x="3327" y="2243"/>
                  </a:lnTo>
                  <a:lnTo>
                    <a:pt x="3319" y="2270"/>
                  </a:lnTo>
                  <a:lnTo>
                    <a:pt x="3306" y="2293"/>
                  </a:lnTo>
                  <a:lnTo>
                    <a:pt x="3290" y="2314"/>
                  </a:lnTo>
                  <a:lnTo>
                    <a:pt x="3268" y="2330"/>
                  </a:lnTo>
                  <a:lnTo>
                    <a:pt x="3245" y="2343"/>
                  </a:lnTo>
                  <a:lnTo>
                    <a:pt x="3219" y="2351"/>
                  </a:lnTo>
                  <a:lnTo>
                    <a:pt x="3191" y="2354"/>
                  </a:lnTo>
                  <a:lnTo>
                    <a:pt x="2109" y="2354"/>
                  </a:lnTo>
                  <a:lnTo>
                    <a:pt x="2192" y="2769"/>
                  </a:lnTo>
                  <a:lnTo>
                    <a:pt x="2220" y="2769"/>
                  </a:lnTo>
                  <a:lnTo>
                    <a:pt x="2238" y="2772"/>
                  </a:lnTo>
                  <a:lnTo>
                    <a:pt x="2255" y="2779"/>
                  </a:lnTo>
                  <a:lnTo>
                    <a:pt x="2268" y="2789"/>
                  </a:lnTo>
                  <a:lnTo>
                    <a:pt x="2280" y="2803"/>
                  </a:lnTo>
                  <a:lnTo>
                    <a:pt x="2287" y="2820"/>
                  </a:lnTo>
                  <a:lnTo>
                    <a:pt x="2290" y="2839"/>
                  </a:lnTo>
                  <a:lnTo>
                    <a:pt x="2287" y="2857"/>
                  </a:lnTo>
                  <a:lnTo>
                    <a:pt x="2280" y="2874"/>
                  </a:lnTo>
                  <a:lnTo>
                    <a:pt x="2268" y="2888"/>
                  </a:lnTo>
                  <a:lnTo>
                    <a:pt x="2255" y="2898"/>
                  </a:lnTo>
                  <a:lnTo>
                    <a:pt x="2238" y="2905"/>
                  </a:lnTo>
                  <a:lnTo>
                    <a:pt x="2220" y="2908"/>
                  </a:lnTo>
                  <a:lnTo>
                    <a:pt x="1110" y="2908"/>
                  </a:lnTo>
                  <a:lnTo>
                    <a:pt x="1092" y="2905"/>
                  </a:lnTo>
                  <a:lnTo>
                    <a:pt x="1075" y="2898"/>
                  </a:lnTo>
                  <a:lnTo>
                    <a:pt x="1061" y="2888"/>
                  </a:lnTo>
                  <a:lnTo>
                    <a:pt x="1050" y="2874"/>
                  </a:lnTo>
                  <a:lnTo>
                    <a:pt x="1043" y="2857"/>
                  </a:lnTo>
                  <a:lnTo>
                    <a:pt x="1040" y="2839"/>
                  </a:lnTo>
                  <a:lnTo>
                    <a:pt x="1043" y="2820"/>
                  </a:lnTo>
                  <a:lnTo>
                    <a:pt x="1050" y="2803"/>
                  </a:lnTo>
                  <a:lnTo>
                    <a:pt x="1061" y="2789"/>
                  </a:lnTo>
                  <a:lnTo>
                    <a:pt x="1075" y="2779"/>
                  </a:lnTo>
                  <a:lnTo>
                    <a:pt x="1092" y="2772"/>
                  </a:lnTo>
                  <a:lnTo>
                    <a:pt x="1110" y="2769"/>
                  </a:lnTo>
                  <a:lnTo>
                    <a:pt x="1137" y="2769"/>
                  </a:lnTo>
                  <a:lnTo>
                    <a:pt x="1221" y="2354"/>
                  </a:lnTo>
                  <a:lnTo>
                    <a:pt x="139" y="2354"/>
                  </a:lnTo>
                  <a:lnTo>
                    <a:pt x="111" y="2351"/>
                  </a:lnTo>
                  <a:lnTo>
                    <a:pt x="85" y="2343"/>
                  </a:lnTo>
                  <a:lnTo>
                    <a:pt x="62" y="2330"/>
                  </a:lnTo>
                  <a:lnTo>
                    <a:pt x="40" y="2314"/>
                  </a:lnTo>
                  <a:lnTo>
                    <a:pt x="23" y="2293"/>
                  </a:lnTo>
                  <a:lnTo>
                    <a:pt x="11" y="2270"/>
                  </a:lnTo>
                  <a:lnTo>
                    <a:pt x="3" y="2243"/>
                  </a:lnTo>
                  <a:lnTo>
                    <a:pt x="0" y="2215"/>
                  </a:lnTo>
                  <a:lnTo>
                    <a:pt x="0" y="139"/>
                  </a:lnTo>
                  <a:lnTo>
                    <a:pt x="3" y="111"/>
                  </a:lnTo>
                  <a:lnTo>
                    <a:pt x="11" y="85"/>
                  </a:lnTo>
                  <a:lnTo>
                    <a:pt x="23" y="61"/>
                  </a:lnTo>
                  <a:lnTo>
                    <a:pt x="40" y="41"/>
                  </a:lnTo>
                  <a:lnTo>
                    <a:pt x="62" y="24"/>
                  </a:lnTo>
                  <a:lnTo>
                    <a:pt x="85" y="11"/>
                  </a:lnTo>
                  <a:lnTo>
                    <a:pt x="111" y="3"/>
                  </a:lnTo>
                  <a:lnTo>
                    <a:pt x="1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225"/>
            <p:cNvSpPr>
              <a:spLocks/>
            </p:cNvSpPr>
            <p:nvPr/>
          </p:nvSpPr>
          <p:spPr bwMode="auto">
            <a:xfrm>
              <a:off x="4683126" y="3076575"/>
              <a:ext cx="25400" cy="23812"/>
            </a:xfrm>
            <a:custGeom>
              <a:avLst/>
              <a:gdLst>
                <a:gd name="T0" fmla="*/ 69 w 140"/>
                <a:gd name="T1" fmla="*/ 0 h 138"/>
                <a:gd name="T2" fmla="*/ 88 w 140"/>
                <a:gd name="T3" fmla="*/ 2 h 138"/>
                <a:gd name="T4" fmla="*/ 105 w 140"/>
                <a:gd name="T5" fmla="*/ 9 h 138"/>
                <a:gd name="T6" fmla="*/ 119 w 140"/>
                <a:gd name="T7" fmla="*/ 20 h 138"/>
                <a:gd name="T8" fmla="*/ 130 w 140"/>
                <a:gd name="T9" fmla="*/ 35 h 138"/>
                <a:gd name="T10" fmla="*/ 137 w 140"/>
                <a:gd name="T11" fmla="*/ 51 h 138"/>
                <a:gd name="T12" fmla="*/ 140 w 140"/>
                <a:gd name="T13" fmla="*/ 69 h 138"/>
                <a:gd name="T14" fmla="*/ 137 w 140"/>
                <a:gd name="T15" fmla="*/ 88 h 138"/>
                <a:gd name="T16" fmla="*/ 130 w 140"/>
                <a:gd name="T17" fmla="*/ 104 h 138"/>
                <a:gd name="T18" fmla="*/ 119 w 140"/>
                <a:gd name="T19" fmla="*/ 118 h 138"/>
                <a:gd name="T20" fmla="*/ 105 w 140"/>
                <a:gd name="T21" fmla="*/ 129 h 138"/>
                <a:gd name="T22" fmla="*/ 88 w 140"/>
                <a:gd name="T23" fmla="*/ 136 h 138"/>
                <a:gd name="T24" fmla="*/ 69 w 140"/>
                <a:gd name="T25" fmla="*/ 138 h 138"/>
                <a:gd name="T26" fmla="*/ 52 w 140"/>
                <a:gd name="T27" fmla="*/ 136 h 138"/>
                <a:gd name="T28" fmla="*/ 35 w 140"/>
                <a:gd name="T29" fmla="*/ 129 h 138"/>
                <a:gd name="T30" fmla="*/ 21 w 140"/>
                <a:gd name="T31" fmla="*/ 118 h 138"/>
                <a:gd name="T32" fmla="*/ 10 w 140"/>
                <a:gd name="T33" fmla="*/ 104 h 138"/>
                <a:gd name="T34" fmla="*/ 3 w 140"/>
                <a:gd name="T35" fmla="*/ 88 h 138"/>
                <a:gd name="T36" fmla="*/ 0 w 140"/>
                <a:gd name="T37" fmla="*/ 69 h 138"/>
                <a:gd name="T38" fmla="*/ 3 w 140"/>
                <a:gd name="T39" fmla="*/ 51 h 138"/>
                <a:gd name="T40" fmla="*/ 10 w 140"/>
                <a:gd name="T41" fmla="*/ 35 h 138"/>
                <a:gd name="T42" fmla="*/ 21 w 140"/>
                <a:gd name="T43" fmla="*/ 20 h 138"/>
                <a:gd name="T44" fmla="*/ 35 w 140"/>
                <a:gd name="T45" fmla="*/ 9 h 138"/>
                <a:gd name="T46" fmla="*/ 52 w 140"/>
                <a:gd name="T47" fmla="*/ 2 h 138"/>
                <a:gd name="T48" fmla="*/ 69 w 140"/>
                <a:gd name="T4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" h="138">
                  <a:moveTo>
                    <a:pt x="69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5"/>
                  </a:lnTo>
                  <a:lnTo>
                    <a:pt x="137" y="51"/>
                  </a:lnTo>
                  <a:lnTo>
                    <a:pt x="140" y="69"/>
                  </a:lnTo>
                  <a:lnTo>
                    <a:pt x="137" y="88"/>
                  </a:lnTo>
                  <a:lnTo>
                    <a:pt x="130" y="104"/>
                  </a:lnTo>
                  <a:lnTo>
                    <a:pt x="119" y="118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69" y="138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226"/>
            <p:cNvSpPr>
              <a:spLocks/>
            </p:cNvSpPr>
            <p:nvPr/>
          </p:nvSpPr>
          <p:spPr bwMode="auto">
            <a:xfrm>
              <a:off x="4494213" y="2801938"/>
              <a:ext cx="195263" cy="209550"/>
            </a:xfrm>
            <a:custGeom>
              <a:avLst/>
              <a:gdLst>
                <a:gd name="T0" fmla="*/ 584 w 1106"/>
                <a:gd name="T1" fmla="*/ 6 h 1185"/>
                <a:gd name="T2" fmla="*/ 684 w 1106"/>
                <a:gd name="T3" fmla="*/ 39 h 1185"/>
                <a:gd name="T4" fmla="*/ 780 w 1106"/>
                <a:gd name="T5" fmla="*/ 97 h 1185"/>
                <a:gd name="T6" fmla="*/ 864 w 1106"/>
                <a:gd name="T7" fmla="*/ 176 h 1185"/>
                <a:gd name="T8" fmla="*/ 939 w 1106"/>
                <a:gd name="T9" fmla="*/ 274 h 1185"/>
                <a:gd name="T10" fmla="*/ 1003 w 1106"/>
                <a:gd name="T11" fmla="*/ 389 h 1185"/>
                <a:gd name="T12" fmla="*/ 1052 w 1106"/>
                <a:gd name="T13" fmla="*/ 519 h 1185"/>
                <a:gd name="T14" fmla="*/ 1086 w 1106"/>
                <a:gd name="T15" fmla="*/ 656 h 1185"/>
                <a:gd name="T16" fmla="*/ 1103 w 1106"/>
                <a:gd name="T17" fmla="*/ 797 h 1185"/>
                <a:gd name="T18" fmla="*/ 1103 w 1106"/>
                <a:gd name="T19" fmla="*/ 939 h 1185"/>
                <a:gd name="T20" fmla="*/ 1092 w 1106"/>
                <a:gd name="T21" fmla="*/ 973 h 1185"/>
                <a:gd name="T22" fmla="*/ 1065 w 1106"/>
                <a:gd name="T23" fmla="*/ 996 h 1185"/>
                <a:gd name="T24" fmla="*/ 1029 w 1106"/>
                <a:gd name="T25" fmla="*/ 1004 h 1185"/>
                <a:gd name="T26" fmla="*/ 995 w 1106"/>
                <a:gd name="T27" fmla="*/ 992 h 1185"/>
                <a:gd name="T28" fmla="*/ 971 w 1106"/>
                <a:gd name="T29" fmla="*/ 966 h 1185"/>
                <a:gd name="T30" fmla="*/ 964 w 1106"/>
                <a:gd name="T31" fmla="*/ 931 h 1185"/>
                <a:gd name="T32" fmla="*/ 964 w 1106"/>
                <a:gd name="T33" fmla="*/ 806 h 1185"/>
                <a:gd name="T34" fmla="*/ 950 w 1106"/>
                <a:gd name="T35" fmla="*/ 683 h 1185"/>
                <a:gd name="T36" fmla="*/ 922 w 1106"/>
                <a:gd name="T37" fmla="*/ 567 h 1185"/>
                <a:gd name="T38" fmla="*/ 881 w 1106"/>
                <a:gd name="T39" fmla="*/ 457 h 1185"/>
                <a:gd name="T40" fmla="*/ 829 w 1106"/>
                <a:gd name="T41" fmla="*/ 359 h 1185"/>
                <a:gd name="T42" fmla="*/ 767 w 1106"/>
                <a:gd name="T43" fmla="*/ 274 h 1185"/>
                <a:gd name="T44" fmla="*/ 696 w 1106"/>
                <a:gd name="T45" fmla="*/ 207 h 1185"/>
                <a:gd name="T46" fmla="*/ 619 w 1106"/>
                <a:gd name="T47" fmla="*/ 162 h 1185"/>
                <a:gd name="T48" fmla="*/ 541 w 1106"/>
                <a:gd name="T49" fmla="*/ 140 h 1185"/>
                <a:gd name="T50" fmla="*/ 461 w 1106"/>
                <a:gd name="T51" fmla="*/ 143 h 1185"/>
                <a:gd name="T52" fmla="*/ 370 w 1106"/>
                <a:gd name="T53" fmla="*/ 171 h 1185"/>
                <a:gd name="T54" fmla="*/ 286 w 1106"/>
                <a:gd name="T55" fmla="*/ 212 h 1185"/>
                <a:gd name="T56" fmla="*/ 224 w 1106"/>
                <a:gd name="T57" fmla="*/ 258 h 1185"/>
                <a:gd name="T58" fmla="*/ 180 w 1106"/>
                <a:gd name="T59" fmla="*/ 309 h 1185"/>
                <a:gd name="T60" fmla="*/ 153 w 1106"/>
                <a:gd name="T61" fmla="*/ 364 h 1185"/>
                <a:gd name="T62" fmla="*/ 140 w 1106"/>
                <a:gd name="T63" fmla="*/ 424 h 1185"/>
                <a:gd name="T64" fmla="*/ 138 w 1106"/>
                <a:gd name="T65" fmla="*/ 488 h 1185"/>
                <a:gd name="T66" fmla="*/ 145 w 1106"/>
                <a:gd name="T67" fmla="*/ 555 h 1185"/>
                <a:gd name="T68" fmla="*/ 157 w 1106"/>
                <a:gd name="T69" fmla="*/ 627 h 1185"/>
                <a:gd name="T70" fmla="*/ 173 w 1106"/>
                <a:gd name="T71" fmla="*/ 702 h 1185"/>
                <a:gd name="T72" fmla="*/ 190 w 1106"/>
                <a:gd name="T73" fmla="*/ 788 h 1185"/>
                <a:gd name="T74" fmla="*/ 205 w 1106"/>
                <a:gd name="T75" fmla="*/ 873 h 1185"/>
                <a:gd name="T76" fmla="*/ 210 w 1106"/>
                <a:gd name="T77" fmla="*/ 956 h 1185"/>
                <a:gd name="T78" fmla="*/ 203 w 1106"/>
                <a:gd name="T79" fmla="*/ 1038 h 1185"/>
                <a:gd name="T80" fmla="*/ 177 w 1106"/>
                <a:gd name="T81" fmla="*/ 1115 h 1185"/>
                <a:gd name="T82" fmla="*/ 146 w 1106"/>
                <a:gd name="T83" fmla="*/ 1167 h 1185"/>
                <a:gd name="T84" fmla="*/ 116 w 1106"/>
                <a:gd name="T85" fmla="*/ 1183 h 1185"/>
                <a:gd name="T86" fmla="*/ 79 w 1106"/>
                <a:gd name="T87" fmla="*/ 1183 h 1185"/>
                <a:gd name="T88" fmla="*/ 47 w 1106"/>
                <a:gd name="T89" fmla="*/ 1163 h 1185"/>
                <a:gd name="T90" fmla="*/ 31 w 1106"/>
                <a:gd name="T91" fmla="*/ 1131 h 1185"/>
                <a:gd name="T92" fmla="*/ 32 w 1106"/>
                <a:gd name="T93" fmla="*/ 1096 h 1185"/>
                <a:gd name="T94" fmla="*/ 54 w 1106"/>
                <a:gd name="T95" fmla="*/ 1052 h 1185"/>
                <a:gd name="T96" fmla="*/ 69 w 1106"/>
                <a:gd name="T97" fmla="*/ 991 h 1185"/>
                <a:gd name="T98" fmla="*/ 70 w 1106"/>
                <a:gd name="T99" fmla="*/ 923 h 1185"/>
                <a:gd name="T100" fmla="*/ 61 w 1106"/>
                <a:gd name="T101" fmla="*/ 849 h 1185"/>
                <a:gd name="T102" fmla="*/ 46 w 1106"/>
                <a:gd name="T103" fmla="*/ 772 h 1185"/>
                <a:gd name="T104" fmla="*/ 27 w 1106"/>
                <a:gd name="T105" fmla="*/ 683 h 1185"/>
                <a:gd name="T106" fmla="*/ 9 w 1106"/>
                <a:gd name="T107" fmla="*/ 586 h 1185"/>
                <a:gd name="T108" fmla="*/ 0 w 1106"/>
                <a:gd name="T109" fmla="*/ 488 h 1185"/>
                <a:gd name="T110" fmla="*/ 5 w 1106"/>
                <a:gd name="T111" fmla="*/ 390 h 1185"/>
                <a:gd name="T112" fmla="*/ 29 w 1106"/>
                <a:gd name="T113" fmla="*/ 300 h 1185"/>
                <a:gd name="T114" fmla="*/ 72 w 1106"/>
                <a:gd name="T115" fmla="*/ 220 h 1185"/>
                <a:gd name="T116" fmla="*/ 135 w 1106"/>
                <a:gd name="T117" fmla="*/ 152 h 1185"/>
                <a:gd name="T118" fmla="*/ 217 w 1106"/>
                <a:gd name="T119" fmla="*/ 92 h 1185"/>
                <a:gd name="T120" fmla="*/ 319 w 1106"/>
                <a:gd name="T121" fmla="*/ 43 h 1185"/>
                <a:gd name="T122" fmla="*/ 430 w 1106"/>
                <a:gd name="T123" fmla="*/ 8 h 1185"/>
                <a:gd name="T124" fmla="*/ 532 w 1106"/>
                <a:gd name="T125" fmla="*/ 0 h 1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06" h="1185">
                  <a:moveTo>
                    <a:pt x="532" y="0"/>
                  </a:moveTo>
                  <a:lnTo>
                    <a:pt x="584" y="6"/>
                  </a:lnTo>
                  <a:lnTo>
                    <a:pt x="634" y="19"/>
                  </a:lnTo>
                  <a:lnTo>
                    <a:pt x="684" y="39"/>
                  </a:lnTo>
                  <a:lnTo>
                    <a:pt x="732" y="65"/>
                  </a:lnTo>
                  <a:lnTo>
                    <a:pt x="780" y="97"/>
                  </a:lnTo>
                  <a:lnTo>
                    <a:pt x="824" y="135"/>
                  </a:lnTo>
                  <a:lnTo>
                    <a:pt x="864" y="176"/>
                  </a:lnTo>
                  <a:lnTo>
                    <a:pt x="904" y="223"/>
                  </a:lnTo>
                  <a:lnTo>
                    <a:pt x="939" y="274"/>
                  </a:lnTo>
                  <a:lnTo>
                    <a:pt x="972" y="330"/>
                  </a:lnTo>
                  <a:lnTo>
                    <a:pt x="1003" y="389"/>
                  </a:lnTo>
                  <a:lnTo>
                    <a:pt x="1029" y="453"/>
                  </a:lnTo>
                  <a:lnTo>
                    <a:pt x="1052" y="519"/>
                  </a:lnTo>
                  <a:lnTo>
                    <a:pt x="1071" y="587"/>
                  </a:lnTo>
                  <a:lnTo>
                    <a:pt x="1086" y="656"/>
                  </a:lnTo>
                  <a:lnTo>
                    <a:pt x="1097" y="727"/>
                  </a:lnTo>
                  <a:lnTo>
                    <a:pt x="1103" y="797"/>
                  </a:lnTo>
                  <a:lnTo>
                    <a:pt x="1106" y="868"/>
                  </a:lnTo>
                  <a:lnTo>
                    <a:pt x="1103" y="939"/>
                  </a:lnTo>
                  <a:lnTo>
                    <a:pt x="1100" y="957"/>
                  </a:lnTo>
                  <a:lnTo>
                    <a:pt x="1092" y="973"/>
                  </a:lnTo>
                  <a:lnTo>
                    <a:pt x="1079" y="986"/>
                  </a:lnTo>
                  <a:lnTo>
                    <a:pt x="1065" y="996"/>
                  </a:lnTo>
                  <a:lnTo>
                    <a:pt x="1048" y="1003"/>
                  </a:lnTo>
                  <a:lnTo>
                    <a:pt x="1029" y="1004"/>
                  </a:lnTo>
                  <a:lnTo>
                    <a:pt x="1011" y="1000"/>
                  </a:lnTo>
                  <a:lnTo>
                    <a:pt x="995" y="992"/>
                  </a:lnTo>
                  <a:lnTo>
                    <a:pt x="982" y="980"/>
                  </a:lnTo>
                  <a:lnTo>
                    <a:pt x="971" y="966"/>
                  </a:lnTo>
                  <a:lnTo>
                    <a:pt x="965" y="949"/>
                  </a:lnTo>
                  <a:lnTo>
                    <a:pt x="964" y="931"/>
                  </a:lnTo>
                  <a:lnTo>
                    <a:pt x="966" y="869"/>
                  </a:lnTo>
                  <a:lnTo>
                    <a:pt x="964" y="806"/>
                  </a:lnTo>
                  <a:lnTo>
                    <a:pt x="959" y="745"/>
                  </a:lnTo>
                  <a:lnTo>
                    <a:pt x="950" y="683"/>
                  </a:lnTo>
                  <a:lnTo>
                    <a:pt x="937" y="624"/>
                  </a:lnTo>
                  <a:lnTo>
                    <a:pt x="922" y="567"/>
                  </a:lnTo>
                  <a:lnTo>
                    <a:pt x="903" y="510"/>
                  </a:lnTo>
                  <a:lnTo>
                    <a:pt x="881" y="457"/>
                  </a:lnTo>
                  <a:lnTo>
                    <a:pt x="856" y="406"/>
                  </a:lnTo>
                  <a:lnTo>
                    <a:pt x="829" y="359"/>
                  </a:lnTo>
                  <a:lnTo>
                    <a:pt x="799" y="315"/>
                  </a:lnTo>
                  <a:lnTo>
                    <a:pt x="767" y="274"/>
                  </a:lnTo>
                  <a:lnTo>
                    <a:pt x="732" y="238"/>
                  </a:lnTo>
                  <a:lnTo>
                    <a:pt x="696" y="207"/>
                  </a:lnTo>
                  <a:lnTo>
                    <a:pt x="658" y="181"/>
                  </a:lnTo>
                  <a:lnTo>
                    <a:pt x="619" y="162"/>
                  </a:lnTo>
                  <a:lnTo>
                    <a:pt x="580" y="148"/>
                  </a:lnTo>
                  <a:lnTo>
                    <a:pt x="541" y="140"/>
                  </a:lnTo>
                  <a:lnTo>
                    <a:pt x="501" y="138"/>
                  </a:lnTo>
                  <a:lnTo>
                    <a:pt x="461" y="143"/>
                  </a:lnTo>
                  <a:lnTo>
                    <a:pt x="421" y="153"/>
                  </a:lnTo>
                  <a:lnTo>
                    <a:pt x="370" y="171"/>
                  </a:lnTo>
                  <a:lnTo>
                    <a:pt x="325" y="191"/>
                  </a:lnTo>
                  <a:lnTo>
                    <a:pt x="286" y="212"/>
                  </a:lnTo>
                  <a:lnTo>
                    <a:pt x="252" y="234"/>
                  </a:lnTo>
                  <a:lnTo>
                    <a:pt x="224" y="258"/>
                  </a:lnTo>
                  <a:lnTo>
                    <a:pt x="199" y="283"/>
                  </a:lnTo>
                  <a:lnTo>
                    <a:pt x="180" y="309"/>
                  </a:lnTo>
                  <a:lnTo>
                    <a:pt x="164" y="336"/>
                  </a:lnTo>
                  <a:lnTo>
                    <a:pt x="153" y="364"/>
                  </a:lnTo>
                  <a:lnTo>
                    <a:pt x="145" y="393"/>
                  </a:lnTo>
                  <a:lnTo>
                    <a:pt x="140" y="424"/>
                  </a:lnTo>
                  <a:lnTo>
                    <a:pt x="138" y="456"/>
                  </a:lnTo>
                  <a:lnTo>
                    <a:pt x="138" y="488"/>
                  </a:lnTo>
                  <a:lnTo>
                    <a:pt x="140" y="521"/>
                  </a:lnTo>
                  <a:lnTo>
                    <a:pt x="145" y="555"/>
                  </a:lnTo>
                  <a:lnTo>
                    <a:pt x="150" y="591"/>
                  </a:lnTo>
                  <a:lnTo>
                    <a:pt x="157" y="627"/>
                  </a:lnTo>
                  <a:lnTo>
                    <a:pt x="165" y="664"/>
                  </a:lnTo>
                  <a:lnTo>
                    <a:pt x="173" y="702"/>
                  </a:lnTo>
                  <a:lnTo>
                    <a:pt x="182" y="745"/>
                  </a:lnTo>
                  <a:lnTo>
                    <a:pt x="190" y="788"/>
                  </a:lnTo>
                  <a:lnTo>
                    <a:pt x="198" y="830"/>
                  </a:lnTo>
                  <a:lnTo>
                    <a:pt x="205" y="873"/>
                  </a:lnTo>
                  <a:lnTo>
                    <a:pt x="209" y="915"/>
                  </a:lnTo>
                  <a:lnTo>
                    <a:pt x="210" y="956"/>
                  </a:lnTo>
                  <a:lnTo>
                    <a:pt x="208" y="997"/>
                  </a:lnTo>
                  <a:lnTo>
                    <a:pt x="203" y="1038"/>
                  </a:lnTo>
                  <a:lnTo>
                    <a:pt x="192" y="1077"/>
                  </a:lnTo>
                  <a:lnTo>
                    <a:pt x="177" y="1115"/>
                  </a:lnTo>
                  <a:lnTo>
                    <a:pt x="157" y="1153"/>
                  </a:lnTo>
                  <a:lnTo>
                    <a:pt x="146" y="1167"/>
                  </a:lnTo>
                  <a:lnTo>
                    <a:pt x="132" y="1177"/>
                  </a:lnTo>
                  <a:lnTo>
                    <a:pt x="116" y="1183"/>
                  </a:lnTo>
                  <a:lnTo>
                    <a:pt x="99" y="1185"/>
                  </a:lnTo>
                  <a:lnTo>
                    <a:pt x="79" y="1183"/>
                  </a:lnTo>
                  <a:lnTo>
                    <a:pt x="62" y="1175"/>
                  </a:lnTo>
                  <a:lnTo>
                    <a:pt x="47" y="1163"/>
                  </a:lnTo>
                  <a:lnTo>
                    <a:pt x="37" y="1147"/>
                  </a:lnTo>
                  <a:lnTo>
                    <a:pt x="31" y="1131"/>
                  </a:lnTo>
                  <a:lnTo>
                    <a:pt x="29" y="1113"/>
                  </a:lnTo>
                  <a:lnTo>
                    <a:pt x="32" y="1096"/>
                  </a:lnTo>
                  <a:lnTo>
                    <a:pt x="40" y="1079"/>
                  </a:lnTo>
                  <a:lnTo>
                    <a:pt x="54" y="1052"/>
                  </a:lnTo>
                  <a:lnTo>
                    <a:pt x="63" y="1023"/>
                  </a:lnTo>
                  <a:lnTo>
                    <a:pt x="69" y="991"/>
                  </a:lnTo>
                  <a:lnTo>
                    <a:pt x="71" y="958"/>
                  </a:lnTo>
                  <a:lnTo>
                    <a:pt x="70" y="923"/>
                  </a:lnTo>
                  <a:lnTo>
                    <a:pt x="66" y="887"/>
                  </a:lnTo>
                  <a:lnTo>
                    <a:pt x="61" y="849"/>
                  </a:lnTo>
                  <a:lnTo>
                    <a:pt x="54" y="811"/>
                  </a:lnTo>
                  <a:lnTo>
                    <a:pt x="46" y="772"/>
                  </a:lnTo>
                  <a:lnTo>
                    <a:pt x="37" y="732"/>
                  </a:lnTo>
                  <a:lnTo>
                    <a:pt x="27" y="683"/>
                  </a:lnTo>
                  <a:lnTo>
                    <a:pt x="17" y="635"/>
                  </a:lnTo>
                  <a:lnTo>
                    <a:pt x="9" y="586"/>
                  </a:lnTo>
                  <a:lnTo>
                    <a:pt x="3" y="536"/>
                  </a:lnTo>
                  <a:lnTo>
                    <a:pt x="0" y="488"/>
                  </a:lnTo>
                  <a:lnTo>
                    <a:pt x="0" y="439"/>
                  </a:lnTo>
                  <a:lnTo>
                    <a:pt x="5" y="390"/>
                  </a:lnTo>
                  <a:lnTo>
                    <a:pt x="15" y="343"/>
                  </a:lnTo>
                  <a:lnTo>
                    <a:pt x="29" y="300"/>
                  </a:lnTo>
                  <a:lnTo>
                    <a:pt x="48" y="258"/>
                  </a:lnTo>
                  <a:lnTo>
                    <a:pt x="72" y="220"/>
                  </a:lnTo>
                  <a:lnTo>
                    <a:pt x="101" y="185"/>
                  </a:lnTo>
                  <a:lnTo>
                    <a:pt x="135" y="152"/>
                  </a:lnTo>
                  <a:lnTo>
                    <a:pt x="173" y="120"/>
                  </a:lnTo>
                  <a:lnTo>
                    <a:pt x="217" y="92"/>
                  </a:lnTo>
                  <a:lnTo>
                    <a:pt x="265" y="66"/>
                  </a:lnTo>
                  <a:lnTo>
                    <a:pt x="319" y="43"/>
                  </a:lnTo>
                  <a:lnTo>
                    <a:pt x="377" y="21"/>
                  </a:lnTo>
                  <a:lnTo>
                    <a:pt x="430" y="8"/>
                  </a:lnTo>
                  <a:lnTo>
                    <a:pt x="481" y="1"/>
                  </a:lnTo>
                  <a:lnTo>
                    <a:pt x="5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227"/>
            <p:cNvSpPr>
              <a:spLocks/>
            </p:cNvSpPr>
            <p:nvPr/>
          </p:nvSpPr>
          <p:spPr bwMode="auto">
            <a:xfrm>
              <a:off x="4538663" y="2847975"/>
              <a:ext cx="112713" cy="179387"/>
            </a:xfrm>
            <a:custGeom>
              <a:avLst/>
              <a:gdLst>
                <a:gd name="T0" fmla="*/ 301 w 639"/>
                <a:gd name="T1" fmla="*/ 4 h 1019"/>
                <a:gd name="T2" fmla="*/ 371 w 639"/>
                <a:gd name="T3" fmla="*/ 31 h 1019"/>
                <a:gd name="T4" fmla="*/ 421 w 639"/>
                <a:gd name="T5" fmla="*/ 66 h 1019"/>
                <a:gd name="T6" fmla="*/ 455 w 639"/>
                <a:gd name="T7" fmla="*/ 102 h 1019"/>
                <a:gd name="T8" fmla="*/ 491 w 639"/>
                <a:gd name="T9" fmla="*/ 152 h 1019"/>
                <a:gd name="T10" fmla="*/ 528 w 639"/>
                <a:gd name="T11" fmla="*/ 219 h 1019"/>
                <a:gd name="T12" fmla="*/ 563 w 639"/>
                <a:gd name="T13" fmla="*/ 304 h 1019"/>
                <a:gd name="T14" fmla="*/ 593 w 639"/>
                <a:gd name="T15" fmla="*/ 411 h 1019"/>
                <a:gd name="T16" fmla="*/ 622 w 639"/>
                <a:gd name="T17" fmla="*/ 558 h 1019"/>
                <a:gd name="T18" fmla="*/ 637 w 639"/>
                <a:gd name="T19" fmla="*/ 712 h 1019"/>
                <a:gd name="T20" fmla="*/ 638 w 639"/>
                <a:gd name="T21" fmla="*/ 862 h 1019"/>
                <a:gd name="T22" fmla="*/ 627 w 639"/>
                <a:gd name="T23" fmla="*/ 898 h 1019"/>
                <a:gd name="T24" fmla="*/ 601 w 639"/>
                <a:gd name="T25" fmla="*/ 921 h 1019"/>
                <a:gd name="T26" fmla="*/ 566 w 639"/>
                <a:gd name="T27" fmla="*/ 929 h 1019"/>
                <a:gd name="T28" fmla="*/ 531 w 639"/>
                <a:gd name="T29" fmla="*/ 918 h 1019"/>
                <a:gd name="T30" fmla="*/ 508 w 639"/>
                <a:gd name="T31" fmla="*/ 893 h 1019"/>
                <a:gd name="T32" fmla="*/ 499 w 639"/>
                <a:gd name="T33" fmla="*/ 857 h 1019"/>
                <a:gd name="T34" fmla="*/ 498 w 639"/>
                <a:gd name="T35" fmla="*/ 719 h 1019"/>
                <a:gd name="T36" fmla="*/ 484 w 639"/>
                <a:gd name="T37" fmla="*/ 578 h 1019"/>
                <a:gd name="T38" fmla="*/ 459 w 639"/>
                <a:gd name="T39" fmla="*/ 444 h 1019"/>
                <a:gd name="T40" fmla="*/ 427 w 639"/>
                <a:gd name="T41" fmla="*/ 335 h 1019"/>
                <a:gd name="T42" fmla="*/ 387 w 639"/>
                <a:gd name="T43" fmla="*/ 247 h 1019"/>
                <a:gd name="T44" fmla="*/ 343 w 639"/>
                <a:gd name="T45" fmla="*/ 184 h 1019"/>
                <a:gd name="T46" fmla="*/ 302 w 639"/>
                <a:gd name="T47" fmla="*/ 150 h 1019"/>
                <a:gd name="T48" fmla="*/ 265 w 639"/>
                <a:gd name="T49" fmla="*/ 138 h 1019"/>
                <a:gd name="T50" fmla="*/ 226 w 639"/>
                <a:gd name="T51" fmla="*/ 143 h 1019"/>
                <a:gd name="T52" fmla="*/ 184 w 639"/>
                <a:gd name="T53" fmla="*/ 163 h 1019"/>
                <a:gd name="T54" fmla="*/ 156 w 639"/>
                <a:gd name="T55" fmla="*/ 196 h 1019"/>
                <a:gd name="T56" fmla="*/ 142 w 639"/>
                <a:gd name="T57" fmla="*/ 243 h 1019"/>
                <a:gd name="T58" fmla="*/ 139 w 639"/>
                <a:gd name="T59" fmla="*/ 314 h 1019"/>
                <a:gd name="T60" fmla="*/ 146 w 639"/>
                <a:gd name="T61" fmla="*/ 397 h 1019"/>
                <a:gd name="T62" fmla="*/ 159 w 639"/>
                <a:gd name="T63" fmla="*/ 489 h 1019"/>
                <a:gd name="T64" fmla="*/ 175 w 639"/>
                <a:gd name="T65" fmla="*/ 593 h 1019"/>
                <a:gd name="T66" fmla="*/ 185 w 639"/>
                <a:gd name="T67" fmla="*/ 702 h 1019"/>
                <a:gd name="T68" fmla="*/ 184 w 639"/>
                <a:gd name="T69" fmla="*/ 812 h 1019"/>
                <a:gd name="T70" fmla="*/ 167 w 639"/>
                <a:gd name="T71" fmla="*/ 921 h 1019"/>
                <a:gd name="T72" fmla="*/ 143 w 639"/>
                <a:gd name="T73" fmla="*/ 989 h 1019"/>
                <a:gd name="T74" fmla="*/ 118 w 639"/>
                <a:gd name="T75" fmla="*/ 1011 h 1019"/>
                <a:gd name="T76" fmla="*/ 86 w 639"/>
                <a:gd name="T77" fmla="*/ 1019 h 1019"/>
                <a:gd name="T78" fmla="*/ 63 w 639"/>
                <a:gd name="T79" fmla="*/ 1015 h 1019"/>
                <a:gd name="T80" fmla="*/ 32 w 639"/>
                <a:gd name="T81" fmla="*/ 994 h 1019"/>
                <a:gd name="T82" fmla="*/ 18 w 639"/>
                <a:gd name="T83" fmla="*/ 962 h 1019"/>
                <a:gd name="T84" fmla="*/ 21 w 639"/>
                <a:gd name="T85" fmla="*/ 927 h 1019"/>
                <a:gd name="T86" fmla="*/ 41 w 639"/>
                <a:gd name="T87" fmla="*/ 840 h 1019"/>
                <a:gd name="T88" fmla="*/ 47 w 639"/>
                <a:gd name="T89" fmla="*/ 749 h 1019"/>
                <a:gd name="T90" fmla="*/ 41 w 639"/>
                <a:gd name="T91" fmla="*/ 654 h 1019"/>
                <a:gd name="T92" fmla="*/ 29 w 639"/>
                <a:gd name="T93" fmla="*/ 557 h 1019"/>
                <a:gd name="T94" fmla="*/ 15 w 639"/>
                <a:gd name="T95" fmla="*/ 458 h 1019"/>
                <a:gd name="T96" fmla="*/ 3 w 639"/>
                <a:gd name="T97" fmla="*/ 358 h 1019"/>
                <a:gd name="T98" fmla="*/ 1 w 639"/>
                <a:gd name="T99" fmla="*/ 265 h 1019"/>
                <a:gd name="T100" fmla="*/ 13 w 639"/>
                <a:gd name="T101" fmla="*/ 183 h 1019"/>
                <a:gd name="T102" fmla="*/ 42 w 639"/>
                <a:gd name="T103" fmla="*/ 115 h 1019"/>
                <a:gd name="T104" fmla="*/ 88 w 639"/>
                <a:gd name="T105" fmla="*/ 63 h 1019"/>
                <a:gd name="T106" fmla="*/ 149 w 639"/>
                <a:gd name="T107" fmla="*/ 25 h 1019"/>
                <a:gd name="T108" fmla="*/ 225 w 639"/>
                <a:gd name="T109" fmla="*/ 2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39" h="1019">
                  <a:moveTo>
                    <a:pt x="263" y="0"/>
                  </a:moveTo>
                  <a:lnTo>
                    <a:pt x="301" y="4"/>
                  </a:lnTo>
                  <a:lnTo>
                    <a:pt x="337" y="14"/>
                  </a:lnTo>
                  <a:lnTo>
                    <a:pt x="371" y="31"/>
                  </a:lnTo>
                  <a:lnTo>
                    <a:pt x="405" y="53"/>
                  </a:lnTo>
                  <a:lnTo>
                    <a:pt x="421" y="66"/>
                  </a:lnTo>
                  <a:lnTo>
                    <a:pt x="438" y="82"/>
                  </a:lnTo>
                  <a:lnTo>
                    <a:pt x="455" y="102"/>
                  </a:lnTo>
                  <a:lnTo>
                    <a:pt x="473" y="125"/>
                  </a:lnTo>
                  <a:lnTo>
                    <a:pt x="491" y="152"/>
                  </a:lnTo>
                  <a:lnTo>
                    <a:pt x="511" y="184"/>
                  </a:lnTo>
                  <a:lnTo>
                    <a:pt x="528" y="219"/>
                  </a:lnTo>
                  <a:lnTo>
                    <a:pt x="546" y="259"/>
                  </a:lnTo>
                  <a:lnTo>
                    <a:pt x="563" y="304"/>
                  </a:lnTo>
                  <a:lnTo>
                    <a:pt x="579" y="355"/>
                  </a:lnTo>
                  <a:lnTo>
                    <a:pt x="593" y="411"/>
                  </a:lnTo>
                  <a:lnTo>
                    <a:pt x="609" y="484"/>
                  </a:lnTo>
                  <a:lnTo>
                    <a:pt x="622" y="558"/>
                  </a:lnTo>
                  <a:lnTo>
                    <a:pt x="631" y="635"/>
                  </a:lnTo>
                  <a:lnTo>
                    <a:pt x="637" y="712"/>
                  </a:lnTo>
                  <a:lnTo>
                    <a:pt x="639" y="788"/>
                  </a:lnTo>
                  <a:lnTo>
                    <a:pt x="638" y="862"/>
                  </a:lnTo>
                  <a:lnTo>
                    <a:pt x="635" y="880"/>
                  </a:lnTo>
                  <a:lnTo>
                    <a:pt x="627" y="898"/>
                  </a:lnTo>
                  <a:lnTo>
                    <a:pt x="616" y="911"/>
                  </a:lnTo>
                  <a:lnTo>
                    <a:pt x="601" y="921"/>
                  </a:lnTo>
                  <a:lnTo>
                    <a:pt x="584" y="927"/>
                  </a:lnTo>
                  <a:lnTo>
                    <a:pt x="566" y="929"/>
                  </a:lnTo>
                  <a:lnTo>
                    <a:pt x="547" y="926"/>
                  </a:lnTo>
                  <a:lnTo>
                    <a:pt x="531" y="918"/>
                  </a:lnTo>
                  <a:lnTo>
                    <a:pt x="518" y="907"/>
                  </a:lnTo>
                  <a:lnTo>
                    <a:pt x="508" y="893"/>
                  </a:lnTo>
                  <a:lnTo>
                    <a:pt x="500" y="875"/>
                  </a:lnTo>
                  <a:lnTo>
                    <a:pt x="499" y="857"/>
                  </a:lnTo>
                  <a:lnTo>
                    <a:pt x="500" y="789"/>
                  </a:lnTo>
                  <a:lnTo>
                    <a:pt x="498" y="719"/>
                  </a:lnTo>
                  <a:lnTo>
                    <a:pt x="493" y="649"/>
                  </a:lnTo>
                  <a:lnTo>
                    <a:pt x="484" y="578"/>
                  </a:lnTo>
                  <a:lnTo>
                    <a:pt x="473" y="510"/>
                  </a:lnTo>
                  <a:lnTo>
                    <a:pt x="459" y="444"/>
                  </a:lnTo>
                  <a:lnTo>
                    <a:pt x="444" y="387"/>
                  </a:lnTo>
                  <a:lnTo>
                    <a:pt x="427" y="335"/>
                  </a:lnTo>
                  <a:lnTo>
                    <a:pt x="408" y="288"/>
                  </a:lnTo>
                  <a:lnTo>
                    <a:pt x="387" y="247"/>
                  </a:lnTo>
                  <a:lnTo>
                    <a:pt x="366" y="213"/>
                  </a:lnTo>
                  <a:lnTo>
                    <a:pt x="343" y="184"/>
                  </a:lnTo>
                  <a:lnTo>
                    <a:pt x="320" y="161"/>
                  </a:lnTo>
                  <a:lnTo>
                    <a:pt x="302" y="150"/>
                  </a:lnTo>
                  <a:lnTo>
                    <a:pt x="285" y="142"/>
                  </a:lnTo>
                  <a:lnTo>
                    <a:pt x="265" y="138"/>
                  </a:lnTo>
                  <a:lnTo>
                    <a:pt x="246" y="139"/>
                  </a:lnTo>
                  <a:lnTo>
                    <a:pt x="226" y="143"/>
                  </a:lnTo>
                  <a:lnTo>
                    <a:pt x="203" y="152"/>
                  </a:lnTo>
                  <a:lnTo>
                    <a:pt x="184" y="163"/>
                  </a:lnTo>
                  <a:lnTo>
                    <a:pt x="167" y="178"/>
                  </a:lnTo>
                  <a:lnTo>
                    <a:pt x="156" y="196"/>
                  </a:lnTo>
                  <a:lnTo>
                    <a:pt x="147" y="217"/>
                  </a:lnTo>
                  <a:lnTo>
                    <a:pt x="142" y="243"/>
                  </a:lnTo>
                  <a:lnTo>
                    <a:pt x="139" y="276"/>
                  </a:lnTo>
                  <a:lnTo>
                    <a:pt x="139" y="314"/>
                  </a:lnTo>
                  <a:lnTo>
                    <a:pt x="142" y="355"/>
                  </a:lnTo>
                  <a:lnTo>
                    <a:pt x="146" y="397"/>
                  </a:lnTo>
                  <a:lnTo>
                    <a:pt x="152" y="442"/>
                  </a:lnTo>
                  <a:lnTo>
                    <a:pt x="159" y="489"/>
                  </a:lnTo>
                  <a:lnTo>
                    <a:pt x="167" y="540"/>
                  </a:lnTo>
                  <a:lnTo>
                    <a:pt x="175" y="593"/>
                  </a:lnTo>
                  <a:lnTo>
                    <a:pt x="181" y="648"/>
                  </a:lnTo>
                  <a:lnTo>
                    <a:pt x="185" y="702"/>
                  </a:lnTo>
                  <a:lnTo>
                    <a:pt x="186" y="758"/>
                  </a:lnTo>
                  <a:lnTo>
                    <a:pt x="184" y="812"/>
                  </a:lnTo>
                  <a:lnTo>
                    <a:pt x="178" y="866"/>
                  </a:lnTo>
                  <a:lnTo>
                    <a:pt x="167" y="921"/>
                  </a:lnTo>
                  <a:lnTo>
                    <a:pt x="151" y="974"/>
                  </a:lnTo>
                  <a:lnTo>
                    <a:pt x="143" y="989"/>
                  </a:lnTo>
                  <a:lnTo>
                    <a:pt x="132" y="1002"/>
                  </a:lnTo>
                  <a:lnTo>
                    <a:pt x="118" y="1011"/>
                  </a:lnTo>
                  <a:lnTo>
                    <a:pt x="103" y="1017"/>
                  </a:lnTo>
                  <a:lnTo>
                    <a:pt x="86" y="1019"/>
                  </a:lnTo>
                  <a:lnTo>
                    <a:pt x="74" y="1018"/>
                  </a:lnTo>
                  <a:lnTo>
                    <a:pt x="63" y="1015"/>
                  </a:lnTo>
                  <a:lnTo>
                    <a:pt x="45" y="1006"/>
                  </a:lnTo>
                  <a:lnTo>
                    <a:pt x="32" y="994"/>
                  </a:lnTo>
                  <a:lnTo>
                    <a:pt x="23" y="979"/>
                  </a:lnTo>
                  <a:lnTo>
                    <a:pt x="18" y="962"/>
                  </a:lnTo>
                  <a:lnTo>
                    <a:pt x="17" y="945"/>
                  </a:lnTo>
                  <a:lnTo>
                    <a:pt x="21" y="927"/>
                  </a:lnTo>
                  <a:lnTo>
                    <a:pt x="33" y="884"/>
                  </a:lnTo>
                  <a:lnTo>
                    <a:pt x="41" y="840"/>
                  </a:lnTo>
                  <a:lnTo>
                    <a:pt x="46" y="795"/>
                  </a:lnTo>
                  <a:lnTo>
                    <a:pt x="47" y="749"/>
                  </a:lnTo>
                  <a:lnTo>
                    <a:pt x="45" y="701"/>
                  </a:lnTo>
                  <a:lnTo>
                    <a:pt x="41" y="654"/>
                  </a:lnTo>
                  <a:lnTo>
                    <a:pt x="36" y="606"/>
                  </a:lnTo>
                  <a:lnTo>
                    <a:pt x="29" y="557"/>
                  </a:lnTo>
                  <a:lnTo>
                    <a:pt x="22" y="509"/>
                  </a:lnTo>
                  <a:lnTo>
                    <a:pt x="15" y="458"/>
                  </a:lnTo>
                  <a:lnTo>
                    <a:pt x="8" y="407"/>
                  </a:lnTo>
                  <a:lnTo>
                    <a:pt x="3" y="358"/>
                  </a:lnTo>
                  <a:lnTo>
                    <a:pt x="0" y="311"/>
                  </a:lnTo>
                  <a:lnTo>
                    <a:pt x="1" y="265"/>
                  </a:lnTo>
                  <a:lnTo>
                    <a:pt x="5" y="222"/>
                  </a:lnTo>
                  <a:lnTo>
                    <a:pt x="13" y="183"/>
                  </a:lnTo>
                  <a:lnTo>
                    <a:pt x="26" y="147"/>
                  </a:lnTo>
                  <a:lnTo>
                    <a:pt x="42" y="115"/>
                  </a:lnTo>
                  <a:lnTo>
                    <a:pt x="64" y="87"/>
                  </a:lnTo>
                  <a:lnTo>
                    <a:pt x="88" y="63"/>
                  </a:lnTo>
                  <a:lnTo>
                    <a:pt x="117" y="42"/>
                  </a:lnTo>
                  <a:lnTo>
                    <a:pt x="149" y="25"/>
                  </a:lnTo>
                  <a:lnTo>
                    <a:pt x="187" y="10"/>
                  </a:lnTo>
                  <a:lnTo>
                    <a:pt x="225" y="2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228"/>
            <p:cNvSpPr>
              <a:spLocks/>
            </p:cNvSpPr>
            <p:nvPr/>
          </p:nvSpPr>
          <p:spPr bwMode="auto">
            <a:xfrm>
              <a:off x="4578351" y="2901950"/>
              <a:ext cx="33338" cy="125412"/>
            </a:xfrm>
            <a:custGeom>
              <a:avLst/>
              <a:gdLst>
                <a:gd name="T0" fmla="*/ 66 w 191"/>
                <a:gd name="T1" fmla="*/ 0 h 711"/>
                <a:gd name="T2" fmla="*/ 84 w 191"/>
                <a:gd name="T3" fmla="*/ 3 h 711"/>
                <a:gd name="T4" fmla="*/ 100 w 191"/>
                <a:gd name="T5" fmla="*/ 9 h 711"/>
                <a:gd name="T6" fmla="*/ 115 w 191"/>
                <a:gd name="T7" fmla="*/ 19 h 711"/>
                <a:gd name="T8" fmla="*/ 127 w 191"/>
                <a:gd name="T9" fmla="*/ 32 h 711"/>
                <a:gd name="T10" fmla="*/ 135 w 191"/>
                <a:gd name="T11" fmla="*/ 49 h 711"/>
                <a:gd name="T12" fmla="*/ 136 w 191"/>
                <a:gd name="T13" fmla="*/ 54 h 711"/>
                <a:gd name="T14" fmla="*/ 140 w 191"/>
                <a:gd name="T15" fmla="*/ 64 h 711"/>
                <a:gd name="T16" fmla="*/ 144 w 191"/>
                <a:gd name="T17" fmla="*/ 80 h 711"/>
                <a:gd name="T18" fmla="*/ 149 w 191"/>
                <a:gd name="T19" fmla="*/ 100 h 711"/>
                <a:gd name="T20" fmla="*/ 156 w 191"/>
                <a:gd name="T21" fmla="*/ 125 h 711"/>
                <a:gd name="T22" fmla="*/ 162 w 191"/>
                <a:gd name="T23" fmla="*/ 155 h 711"/>
                <a:gd name="T24" fmla="*/ 169 w 191"/>
                <a:gd name="T25" fmla="*/ 188 h 711"/>
                <a:gd name="T26" fmla="*/ 176 w 191"/>
                <a:gd name="T27" fmla="*/ 225 h 711"/>
                <a:gd name="T28" fmla="*/ 181 w 191"/>
                <a:gd name="T29" fmla="*/ 264 h 711"/>
                <a:gd name="T30" fmla="*/ 186 w 191"/>
                <a:gd name="T31" fmla="*/ 308 h 711"/>
                <a:gd name="T32" fmla="*/ 189 w 191"/>
                <a:gd name="T33" fmla="*/ 353 h 711"/>
                <a:gd name="T34" fmla="*/ 191 w 191"/>
                <a:gd name="T35" fmla="*/ 400 h 711"/>
                <a:gd name="T36" fmla="*/ 191 w 191"/>
                <a:gd name="T37" fmla="*/ 450 h 711"/>
                <a:gd name="T38" fmla="*/ 189 w 191"/>
                <a:gd name="T39" fmla="*/ 500 h 711"/>
                <a:gd name="T40" fmla="*/ 185 w 191"/>
                <a:gd name="T41" fmla="*/ 551 h 711"/>
                <a:gd name="T42" fmla="*/ 178 w 191"/>
                <a:gd name="T43" fmla="*/ 605 h 711"/>
                <a:gd name="T44" fmla="*/ 167 w 191"/>
                <a:gd name="T45" fmla="*/ 657 h 711"/>
                <a:gd name="T46" fmla="*/ 160 w 191"/>
                <a:gd name="T47" fmla="*/ 675 h 711"/>
                <a:gd name="T48" fmla="*/ 149 w 191"/>
                <a:gd name="T49" fmla="*/ 690 h 711"/>
                <a:gd name="T50" fmla="*/ 135 w 191"/>
                <a:gd name="T51" fmla="*/ 701 h 711"/>
                <a:gd name="T52" fmla="*/ 118 w 191"/>
                <a:gd name="T53" fmla="*/ 708 h 711"/>
                <a:gd name="T54" fmla="*/ 99 w 191"/>
                <a:gd name="T55" fmla="*/ 711 h 711"/>
                <a:gd name="T56" fmla="*/ 92 w 191"/>
                <a:gd name="T57" fmla="*/ 710 h 711"/>
                <a:gd name="T58" fmla="*/ 84 w 191"/>
                <a:gd name="T59" fmla="*/ 709 h 711"/>
                <a:gd name="T60" fmla="*/ 67 w 191"/>
                <a:gd name="T61" fmla="*/ 703 h 711"/>
                <a:gd name="T62" fmla="*/ 51 w 191"/>
                <a:gd name="T63" fmla="*/ 692 h 711"/>
                <a:gd name="T64" fmla="*/ 40 w 191"/>
                <a:gd name="T65" fmla="*/ 679 h 711"/>
                <a:gd name="T66" fmla="*/ 33 w 191"/>
                <a:gd name="T67" fmla="*/ 663 h 711"/>
                <a:gd name="T68" fmla="*/ 30 w 191"/>
                <a:gd name="T69" fmla="*/ 645 h 711"/>
                <a:gd name="T70" fmla="*/ 31 w 191"/>
                <a:gd name="T71" fmla="*/ 627 h 711"/>
                <a:gd name="T72" fmla="*/ 40 w 191"/>
                <a:gd name="T73" fmla="*/ 580 h 711"/>
                <a:gd name="T74" fmla="*/ 46 w 191"/>
                <a:gd name="T75" fmla="*/ 534 h 711"/>
                <a:gd name="T76" fmla="*/ 50 w 191"/>
                <a:gd name="T77" fmla="*/ 488 h 711"/>
                <a:gd name="T78" fmla="*/ 52 w 191"/>
                <a:gd name="T79" fmla="*/ 444 h 711"/>
                <a:gd name="T80" fmla="*/ 52 w 191"/>
                <a:gd name="T81" fmla="*/ 399 h 711"/>
                <a:gd name="T82" fmla="*/ 50 w 191"/>
                <a:gd name="T83" fmla="*/ 357 h 711"/>
                <a:gd name="T84" fmla="*/ 46 w 191"/>
                <a:gd name="T85" fmla="*/ 318 h 711"/>
                <a:gd name="T86" fmla="*/ 42 w 191"/>
                <a:gd name="T87" fmla="*/ 279 h 711"/>
                <a:gd name="T88" fmla="*/ 37 w 191"/>
                <a:gd name="T89" fmla="*/ 244 h 711"/>
                <a:gd name="T90" fmla="*/ 32 w 191"/>
                <a:gd name="T91" fmla="*/ 211 h 711"/>
                <a:gd name="T92" fmla="*/ 26 w 191"/>
                <a:gd name="T93" fmla="*/ 182 h 711"/>
                <a:gd name="T94" fmla="*/ 20 w 191"/>
                <a:gd name="T95" fmla="*/ 157 h 711"/>
                <a:gd name="T96" fmla="*/ 15 w 191"/>
                <a:gd name="T97" fmla="*/ 134 h 711"/>
                <a:gd name="T98" fmla="*/ 10 w 191"/>
                <a:gd name="T99" fmla="*/ 116 h 711"/>
                <a:gd name="T100" fmla="*/ 7 w 191"/>
                <a:gd name="T101" fmla="*/ 103 h 711"/>
                <a:gd name="T102" fmla="*/ 4 w 191"/>
                <a:gd name="T103" fmla="*/ 95 h 711"/>
                <a:gd name="T104" fmla="*/ 3 w 191"/>
                <a:gd name="T105" fmla="*/ 92 h 711"/>
                <a:gd name="T106" fmla="*/ 0 w 191"/>
                <a:gd name="T107" fmla="*/ 74 h 711"/>
                <a:gd name="T108" fmla="*/ 1 w 191"/>
                <a:gd name="T109" fmla="*/ 56 h 711"/>
                <a:gd name="T110" fmla="*/ 7 w 191"/>
                <a:gd name="T111" fmla="*/ 39 h 711"/>
                <a:gd name="T112" fmla="*/ 17 w 191"/>
                <a:gd name="T113" fmla="*/ 25 h 711"/>
                <a:gd name="T114" fmla="*/ 30 w 191"/>
                <a:gd name="T115" fmla="*/ 13 h 711"/>
                <a:gd name="T116" fmla="*/ 47 w 191"/>
                <a:gd name="T117" fmla="*/ 5 h 711"/>
                <a:gd name="T118" fmla="*/ 66 w 191"/>
                <a:gd name="T119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" h="711">
                  <a:moveTo>
                    <a:pt x="66" y="0"/>
                  </a:moveTo>
                  <a:lnTo>
                    <a:pt x="84" y="3"/>
                  </a:lnTo>
                  <a:lnTo>
                    <a:pt x="100" y="9"/>
                  </a:lnTo>
                  <a:lnTo>
                    <a:pt x="115" y="19"/>
                  </a:lnTo>
                  <a:lnTo>
                    <a:pt x="127" y="32"/>
                  </a:lnTo>
                  <a:lnTo>
                    <a:pt x="135" y="49"/>
                  </a:lnTo>
                  <a:lnTo>
                    <a:pt x="136" y="54"/>
                  </a:lnTo>
                  <a:lnTo>
                    <a:pt x="140" y="64"/>
                  </a:lnTo>
                  <a:lnTo>
                    <a:pt x="144" y="80"/>
                  </a:lnTo>
                  <a:lnTo>
                    <a:pt x="149" y="100"/>
                  </a:lnTo>
                  <a:lnTo>
                    <a:pt x="156" y="125"/>
                  </a:lnTo>
                  <a:lnTo>
                    <a:pt x="162" y="155"/>
                  </a:lnTo>
                  <a:lnTo>
                    <a:pt x="169" y="188"/>
                  </a:lnTo>
                  <a:lnTo>
                    <a:pt x="176" y="225"/>
                  </a:lnTo>
                  <a:lnTo>
                    <a:pt x="181" y="264"/>
                  </a:lnTo>
                  <a:lnTo>
                    <a:pt x="186" y="308"/>
                  </a:lnTo>
                  <a:lnTo>
                    <a:pt x="189" y="353"/>
                  </a:lnTo>
                  <a:lnTo>
                    <a:pt x="191" y="400"/>
                  </a:lnTo>
                  <a:lnTo>
                    <a:pt x="191" y="450"/>
                  </a:lnTo>
                  <a:lnTo>
                    <a:pt x="189" y="500"/>
                  </a:lnTo>
                  <a:lnTo>
                    <a:pt x="185" y="551"/>
                  </a:lnTo>
                  <a:lnTo>
                    <a:pt x="178" y="605"/>
                  </a:lnTo>
                  <a:lnTo>
                    <a:pt x="167" y="657"/>
                  </a:lnTo>
                  <a:lnTo>
                    <a:pt x="160" y="675"/>
                  </a:lnTo>
                  <a:lnTo>
                    <a:pt x="149" y="690"/>
                  </a:lnTo>
                  <a:lnTo>
                    <a:pt x="135" y="701"/>
                  </a:lnTo>
                  <a:lnTo>
                    <a:pt x="118" y="708"/>
                  </a:lnTo>
                  <a:lnTo>
                    <a:pt x="99" y="711"/>
                  </a:lnTo>
                  <a:lnTo>
                    <a:pt x="92" y="710"/>
                  </a:lnTo>
                  <a:lnTo>
                    <a:pt x="84" y="709"/>
                  </a:lnTo>
                  <a:lnTo>
                    <a:pt x="67" y="703"/>
                  </a:lnTo>
                  <a:lnTo>
                    <a:pt x="51" y="692"/>
                  </a:lnTo>
                  <a:lnTo>
                    <a:pt x="40" y="679"/>
                  </a:lnTo>
                  <a:lnTo>
                    <a:pt x="33" y="663"/>
                  </a:lnTo>
                  <a:lnTo>
                    <a:pt x="30" y="645"/>
                  </a:lnTo>
                  <a:lnTo>
                    <a:pt x="31" y="627"/>
                  </a:lnTo>
                  <a:lnTo>
                    <a:pt x="40" y="580"/>
                  </a:lnTo>
                  <a:lnTo>
                    <a:pt x="46" y="534"/>
                  </a:lnTo>
                  <a:lnTo>
                    <a:pt x="50" y="488"/>
                  </a:lnTo>
                  <a:lnTo>
                    <a:pt x="52" y="444"/>
                  </a:lnTo>
                  <a:lnTo>
                    <a:pt x="52" y="399"/>
                  </a:lnTo>
                  <a:lnTo>
                    <a:pt x="50" y="357"/>
                  </a:lnTo>
                  <a:lnTo>
                    <a:pt x="46" y="318"/>
                  </a:lnTo>
                  <a:lnTo>
                    <a:pt x="42" y="279"/>
                  </a:lnTo>
                  <a:lnTo>
                    <a:pt x="37" y="244"/>
                  </a:lnTo>
                  <a:lnTo>
                    <a:pt x="32" y="211"/>
                  </a:lnTo>
                  <a:lnTo>
                    <a:pt x="26" y="182"/>
                  </a:lnTo>
                  <a:lnTo>
                    <a:pt x="20" y="157"/>
                  </a:lnTo>
                  <a:lnTo>
                    <a:pt x="15" y="134"/>
                  </a:lnTo>
                  <a:lnTo>
                    <a:pt x="10" y="116"/>
                  </a:lnTo>
                  <a:lnTo>
                    <a:pt x="7" y="103"/>
                  </a:lnTo>
                  <a:lnTo>
                    <a:pt x="4" y="95"/>
                  </a:lnTo>
                  <a:lnTo>
                    <a:pt x="3" y="92"/>
                  </a:lnTo>
                  <a:lnTo>
                    <a:pt x="0" y="74"/>
                  </a:lnTo>
                  <a:lnTo>
                    <a:pt x="1" y="56"/>
                  </a:lnTo>
                  <a:lnTo>
                    <a:pt x="7" y="39"/>
                  </a:lnTo>
                  <a:lnTo>
                    <a:pt x="17" y="25"/>
                  </a:lnTo>
                  <a:lnTo>
                    <a:pt x="30" y="13"/>
                  </a:lnTo>
                  <a:lnTo>
                    <a:pt x="47" y="5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229"/>
            <p:cNvSpPr>
              <a:spLocks/>
            </p:cNvSpPr>
            <p:nvPr/>
          </p:nvSpPr>
          <p:spPr bwMode="auto">
            <a:xfrm>
              <a:off x="4451351" y="2759075"/>
              <a:ext cx="263525" cy="214312"/>
            </a:xfrm>
            <a:custGeom>
              <a:avLst/>
              <a:gdLst>
                <a:gd name="T0" fmla="*/ 878 w 1494"/>
                <a:gd name="T1" fmla="*/ 6 h 1221"/>
                <a:gd name="T2" fmla="*/ 997 w 1494"/>
                <a:gd name="T3" fmla="*/ 33 h 1221"/>
                <a:gd name="T4" fmla="*/ 1110 w 1494"/>
                <a:gd name="T5" fmla="*/ 83 h 1221"/>
                <a:gd name="T6" fmla="*/ 1206 w 1494"/>
                <a:gd name="T7" fmla="*/ 150 h 1221"/>
                <a:gd name="T8" fmla="*/ 1288 w 1494"/>
                <a:gd name="T9" fmla="*/ 227 h 1221"/>
                <a:gd name="T10" fmla="*/ 1359 w 1494"/>
                <a:gd name="T11" fmla="*/ 319 h 1221"/>
                <a:gd name="T12" fmla="*/ 1420 w 1494"/>
                <a:gd name="T13" fmla="*/ 425 h 1221"/>
                <a:gd name="T14" fmla="*/ 1467 w 1494"/>
                <a:gd name="T15" fmla="*/ 542 h 1221"/>
                <a:gd name="T16" fmla="*/ 1494 w 1494"/>
                <a:gd name="T17" fmla="*/ 660 h 1221"/>
                <a:gd name="T18" fmla="*/ 1490 w 1494"/>
                <a:gd name="T19" fmla="*/ 697 h 1221"/>
                <a:gd name="T20" fmla="*/ 1469 w 1494"/>
                <a:gd name="T21" fmla="*/ 725 h 1221"/>
                <a:gd name="T22" fmla="*/ 1435 w 1494"/>
                <a:gd name="T23" fmla="*/ 739 h 1221"/>
                <a:gd name="T24" fmla="*/ 1399 w 1494"/>
                <a:gd name="T25" fmla="*/ 735 h 1221"/>
                <a:gd name="T26" fmla="*/ 1371 w 1494"/>
                <a:gd name="T27" fmla="*/ 714 h 1221"/>
                <a:gd name="T28" fmla="*/ 1357 w 1494"/>
                <a:gd name="T29" fmla="*/ 681 h 1221"/>
                <a:gd name="T30" fmla="*/ 1342 w 1494"/>
                <a:gd name="T31" fmla="*/ 609 h 1221"/>
                <a:gd name="T32" fmla="*/ 1315 w 1494"/>
                <a:gd name="T33" fmla="*/ 531 h 1221"/>
                <a:gd name="T34" fmla="*/ 1277 w 1494"/>
                <a:gd name="T35" fmla="*/ 450 h 1221"/>
                <a:gd name="T36" fmla="*/ 1226 w 1494"/>
                <a:gd name="T37" fmla="*/ 370 h 1221"/>
                <a:gd name="T38" fmla="*/ 1161 w 1494"/>
                <a:gd name="T39" fmla="*/ 296 h 1221"/>
                <a:gd name="T40" fmla="*/ 1083 w 1494"/>
                <a:gd name="T41" fmla="*/ 230 h 1221"/>
                <a:gd name="T42" fmla="*/ 985 w 1494"/>
                <a:gd name="T43" fmla="*/ 177 h 1221"/>
                <a:gd name="T44" fmla="*/ 881 w 1494"/>
                <a:gd name="T45" fmla="*/ 146 h 1221"/>
                <a:gd name="T46" fmla="*/ 770 w 1494"/>
                <a:gd name="T47" fmla="*/ 138 h 1221"/>
                <a:gd name="T48" fmla="*/ 653 w 1494"/>
                <a:gd name="T49" fmla="*/ 153 h 1221"/>
                <a:gd name="T50" fmla="*/ 527 w 1494"/>
                <a:gd name="T51" fmla="*/ 186 h 1221"/>
                <a:gd name="T52" fmla="*/ 419 w 1494"/>
                <a:gd name="T53" fmla="*/ 229 h 1221"/>
                <a:gd name="T54" fmla="*/ 329 w 1494"/>
                <a:gd name="T55" fmla="*/ 282 h 1221"/>
                <a:gd name="T56" fmla="*/ 258 w 1494"/>
                <a:gd name="T57" fmla="*/ 344 h 1221"/>
                <a:gd name="T58" fmla="*/ 203 w 1494"/>
                <a:gd name="T59" fmla="*/ 416 h 1221"/>
                <a:gd name="T60" fmla="*/ 165 w 1494"/>
                <a:gd name="T61" fmla="*/ 497 h 1221"/>
                <a:gd name="T62" fmla="*/ 144 w 1494"/>
                <a:gd name="T63" fmla="*/ 593 h 1221"/>
                <a:gd name="T64" fmla="*/ 138 w 1494"/>
                <a:gd name="T65" fmla="*/ 694 h 1221"/>
                <a:gd name="T66" fmla="*/ 144 w 1494"/>
                <a:gd name="T67" fmla="*/ 795 h 1221"/>
                <a:gd name="T68" fmla="*/ 158 w 1494"/>
                <a:gd name="T69" fmla="*/ 897 h 1221"/>
                <a:gd name="T70" fmla="*/ 174 w 1494"/>
                <a:gd name="T71" fmla="*/ 997 h 1221"/>
                <a:gd name="T72" fmla="*/ 191 w 1494"/>
                <a:gd name="T73" fmla="*/ 1096 h 1221"/>
                <a:gd name="T74" fmla="*/ 197 w 1494"/>
                <a:gd name="T75" fmla="*/ 1162 h 1221"/>
                <a:gd name="T76" fmla="*/ 183 w 1494"/>
                <a:gd name="T77" fmla="*/ 1194 h 1221"/>
                <a:gd name="T78" fmla="*/ 155 w 1494"/>
                <a:gd name="T79" fmla="*/ 1215 h 1221"/>
                <a:gd name="T80" fmla="*/ 129 w 1494"/>
                <a:gd name="T81" fmla="*/ 1221 h 1221"/>
                <a:gd name="T82" fmla="*/ 96 w 1494"/>
                <a:gd name="T83" fmla="*/ 1213 h 1221"/>
                <a:gd name="T84" fmla="*/ 72 w 1494"/>
                <a:gd name="T85" fmla="*/ 1191 h 1221"/>
                <a:gd name="T86" fmla="*/ 60 w 1494"/>
                <a:gd name="T87" fmla="*/ 1160 h 1221"/>
                <a:gd name="T88" fmla="*/ 46 w 1494"/>
                <a:gd name="T89" fmla="*/ 1069 h 1221"/>
                <a:gd name="T90" fmla="*/ 29 w 1494"/>
                <a:gd name="T91" fmla="*/ 969 h 1221"/>
                <a:gd name="T92" fmla="*/ 12 w 1494"/>
                <a:gd name="T93" fmla="*/ 859 h 1221"/>
                <a:gd name="T94" fmla="*/ 2 w 1494"/>
                <a:gd name="T95" fmla="*/ 744 h 1221"/>
                <a:gd name="T96" fmla="*/ 2 w 1494"/>
                <a:gd name="T97" fmla="*/ 627 h 1221"/>
                <a:gd name="T98" fmla="*/ 18 w 1494"/>
                <a:gd name="T99" fmla="*/ 510 h 1221"/>
                <a:gd name="T100" fmla="*/ 54 w 1494"/>
                <a:gd name="T101" fmla="*/ 403 h 1221"/>
                <a:gd name="T102" fmla="*/ 107 w 1494"/>
                <a:gd name="T103" fmla="*/ 308 h 1221"/>
                <a:gd name="T104" fmla="*/ 179 w 1494"/>
                <a:gd name="T105" fmla="*/ 225 h 1221"/>
                <a:gd name="T106" fmla="*/ 267 w 1494"/>
                <a:gd name="T107" fmla="*/ 157 h 1221"/>
                <a:gd name="T108" fmla="*/ 369 w 1494"/>
                <a:gd name="T109" fmla="*/ 101 h 1221"/>
                <a:gd name="T110" fmla="*/ 489 w 1494"/>
                <a:gd name="T111" fmla="*/ 53 h 1221"/>
                <a:gd name="T112" fmla="*/ 624 w 1494"/>
                <a:gd name="T113" fmla="*/ 17 h 1221"/>
                <a:gd name="T114" fmla="*/ 753 w 1494"/>
                <a:gd name="T115" fmla="*/ 0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94" h="1221">
                  <a:moveTo>
                    <a:pt x="817" y="0"/>
                  </a:moveTo>
                  <a:lnTo>
                    <a:pt x="878" y="6"/>
                  </a:lnTo>
                  <a:lnTo>
                    <a:pt x="939" y="17"/>
                  </a:lnTo>
                  <a:lnTo>
                    <a:pt x="997" y="33"/>
                  </a:lnTo>
                  <a:lnTo>
                    <a:pt x="1054" y="55"/>
                  </a:lnTo>
                  <a:lnTo>
                    <a:pt x="1110" y="83"/>
                  </a:lnTo>
                  <a:lnTo>
                    <a:pt x="1162" y="117"/>
                  </a:lnTo>
                  <a:lnTo>
                    <a:pt x="1206" y="150"/>
                  </a:lnTo>
                  <a:lnTo>
                    <a:pt x="1248" y="187"/>
                  </a:lnTo>
                  <a:lnTo>
                    <a:pt x="1288" y="227"/>
                  </a:lnTo>
                  <a:lnTo>
                    <a:pt x="1324" y="272"/>
                  </a:lnTo>
                  <a:lnTo>
                    <a:pt x="1359" y="319"/>
                  </a:lnTo>
                  <a:lnTo>
                    <a:pt x="1390" y="368"/>
                  </a:lnTo>
                  <a:lnTo>
                    <a:pt x="1420" y="425"/>
                  </a:lnTo>
                  <a:lnTo>
                    <a:pt x="1447" y="483"/>
                  </a:lnTo>
                  <a:lnTo>
                    <a:pt x="1467" y="542"/>
                  </a:lnTo>
                  <a:lnTo>
                    <a:pt x="1483" y="601"/>
                  </a:lnTo>
                  <a:lnTo>
                    <a:pt x="1494" y="660"/>
                  </a:lnTo>
                  <a:lnTo>
                    <a:pt x="1494" y="680"/>
                  </a:lnTo>
                  <a:lnTo>
                    <a:pt x="1490" y="697"/>
                  </a:lnTo>
                  <a:lnTo>
                    <a:pt x="1481" y="712"/>
                  </a:lnTo>
                  <a:lnTo>
                    <a:pt x="1469" y="725"/>
                  </a:lnTo>
                  <a:lnTo>
                    <a:pt x="1454" y="734"/>
                  </a:lnTo>
                  <a:lnTo>
                    <a:pt x="1435" y="739"/>
                  </a:lnTo>
                  <a:lnTo>
                    <a:pt x="1417" y="739"/>
                  </a:lnTo>
                  <a:lnTo>
                    <a:pt x="1399" y="735"/>
                  </a:lnTo>
                  <a:lnTo>
                    <a:pt x="1384" y="726"/>
                  </a:lnTo>
                  <a:lnTo>
                    <a:pt x="1371" y="714"/>
                  </a:lnTo>
                  <a:lnTo>
                    <a:pt x="1362" y="698"/>
                  </a:lnTo>
                  <a:lnTo>
                    <a:pt x="1357" y="681"/>
                  </a:lnTo>
                  <a:lnTo>
                    <a:pt x="1351" y="645"/>
                  </a:lnTo>
                  <a:lnTo>
                    <a:pt x="1342" y="609"/>
                  </a:lnTo>
                  <a:lnTo>
                    <a:pt x="1330" y="571"/>
                  </a:lnTo>
                  <a:lnTo>
                    <a:pt x="1315" y="531"/>
                  </a:lnTo>
                  <a:lnTo>
                    <a:pt x="1298" y="490"/>
                  </a:lnTo>
                  <a:lnTo>
                    <a:pt x="1277" y="450"/>
                  </a:lnTo>
                  <a:lnTo>
                    <a:pt x="1253" y="410"/>
                  </a:lnTo>
                  <a:lnTo>
                    <a:pt x="1226" y="370"/>
                  </a:lnTo>
                  <a:lnTo>
                    <a:pt x="1195" y="332"/>
                  </a:lnTo>
                  <a:lnTo>
                    <a:pt x="1161" y="296"/>
                  </a:lnTo>
                  <a:lnTo>
                    <a:pt x="1124" y="262"/>
                  </a:lnTo>
                  <a:lnTo>
                    <a:pt x="1083" y="230"/>
                  </a:lnTo>
                  <a:lnTo>
                    <a:pt x="1035" y="200"/>
                  </a:lnTo>
                  <a:lnTo>
                    <a:pt x="985" y="177"/>
                  </a:lnTo>
                  <a:lnTo>
                    <a:pt x="935" y="159"/>
                  </a:lnTo>
                  <a:lnTo>
                    <a:pt x="881" y="146"/>
                  </a:lnTo>
                  <a:lnTo>
                    <a:pt x="827" y="139"/>
                  </a:lnTo>
                  <a:lnTo>
                    <a:pt x="770" y="138"/>
                  </a:lnTo>
                  <a:lnTo>
                    <a:pt x="713" y="142"/>
                  </a:lnTo>
                  <a:lnTo>
                    <a:pt x="653" y="153"/>
                  </a:lnTo>
                  <a:lnTo>
                    <a:pt x="588" y="168"/>
                  </a:lnTo>
                  <a:lnTo>
                    <a:pt x="527" y="186"/>
                  </a:lnTo>
                  <a:lnTo>
                    <a:pt x="471" y="206"/>
                  </a:lnTo>
                  <a:lnTo>
                    <a:pt x="419" y="229"/>
                  </a:lnTo>
                  <a:lnTo>
                    <a:pt x="372" y="255"/>
                  </a:lnTo>
                  <a:lnTo>
                    <a:pt x="329" y="282"/>
                  </a:lnTo>
                  <a:lnTo>
                    <a:pt x="291" y="312"/>
                  </a:lnTo>
                  <a:lnTo>
                    <a:pt x="258" y="344"/>
                  </a:lnTo>
                  <a:lnTo>
                    <a:pt x="228" y="379"/>
                  </a:lnTo>
                  <a:lnTo>
                    <a:pt x="203" y="416"/>
                  </a:lnTo>
                  <a:lnTo>
                    <a:pt x="182" y="455"/>
                  </a:lnTo>
                  <a:lnTo>
                    <a:pt x="165" y="497"/>
                  </a:lnTo>
                  <a:lnTo>
                    <a:pt x="153" y="545"/>
                  </a:lnTo>
                  <a:lnTo>
                    <a:pt x="144" y="593"/>
                  </a:lnTo>
                  <a:lnTo>
                    <a:pt x="140" y="642"/>
                  </a:lnTo>
                  <a:lnTo>
                    <a:pt x="138" y="694"/>
                  </a:lnTo>
                  <a:lnTo>
                    <a:pt x="140" y="744"/>
                  </a:lnTo>
                  <a:lnTo>
                    <a:pt x="144" y="795"/>
                  </a:lnTo>
                  <a:lnTo>
                    <a:pt x="150" y="847"/>
                  </a:lnTo>
                  <a:lnTo>
                    <a:pt x="158" y="897"/>
                  </a:lnTo>
                  <a:lnTo>
                    <a:pt x="166" y="947"/>
                  </a:lnTo>
                  <a:lnTo>
                    <a:pt x="174" y="997"/>
                  </a:lnTo>
                  <a:lnTo>
                    <a:pt x="183" y="1047"/>
                  </a:lnTo>
                  <a:lnTo>
                    <a:pt x="191" y="1096"/>
                  </a:lnTo>
                  <a:lnTo>
                    <a:pt x="197" y="1144"/>
                  </a:lnTo>
                  <a:lnTo>
                    <a:pt x="197" y="1162"/>
                  </a:lnTo>
                  <a:lnTo>
                    <a:pt x="192" y="1179"/>
                  </a:lnTo>
                  <a:lnTo>
                    <a:pt x="183" y="1194"/>
                  </a:lnTo>
                  <a:lnTo>
                    <a:pt x="170" y="1207"/>
                  </a:lnTo>
                  <a:lnTo>
                    <a:pt x="155" y="1215"/>
                  </a:lnTo>
                  <a:lnTo>
                    <a:pt x="137" y="1220"/>
                  </a:lnTo>
                  <a:lnTo>
                    <a:pt x="129" y="1221"/>
                  </a:lnTo>
                  <a:lnTo>
                    <a:pt x="112" y="1218"/>
                  </a:lnTo>
                  <a:lnTo>
                    <a:pt x="96" y="1213"/>
                  </a:lnTo>
                  <a:lnTo>
                    <a:pt x="82" y="1203"/>
                  </a:lnTo>
                  <a:lnTo>
                    <a:pt x="72" y="1191"/>
                  </a:lnTo>
                  <a:lnTo>
                    <a:pt x="64" y="1177"/>
                  </a:lnTo>
                  <a:lnTo>
                    <a:pt x="60" y="1160"/>
                  </a:lnTo>
                  <a:lnTo>
                    <a:pt x="54" y="1116"/>
                  </a:lnTo>
                  <a:lnTo>
                    <a:pt x="46" y="1069"/>
                  </a:lnTo>
                  <a:lnTo>
                    <a:pt x="38" y="1020"/>
                  </a:lnTo>
                  <a:lnTo>
                    <a:pt x="29" y="969"/>
                  </a:lnTo>
                  <a:lnTo>
                    <a:pt x="20" y="914"/>
                  </a:lnTo>
                  <a:lnTo>
                    <a:pt x="12" y="859"/>
                  </a:lnTo>
                  <a:lnTo>
                    <a:pt x="6" y="801"/>
                  </a:lnTo>
                  <a:lnTo>
                    <a:pt x="2" y="744"/>
                  </a:lnTo>
                  <a:lnTo>
                    <a:pt x="0" y="686"/>
                  </a:lnTo>
                  <a:lnTo>
                    <a:pt x="2" y="627"/>
                  </a:lnTo>
                  <a:lnTo>
                    <a:pt x="8" y="569"/>
                  </a:lnTo>
                  <a:lnTo>
                    <a:pt x="18" y="510"/>
                  </a:lnTo>
                  <a:lnTo>
                    <a:pt x="34" y="454"/>
                  </a:lnTo>
                  <a:lnTo>
                    <a:pt x="54" y="403"/>
                  </a:lnTo>
                  <a:lnTo>
                    <a:pt x="78" y="354"/>
                  </a:lnTo>
                  <a:lnTo>
                    <a:pt x="107" y="308"/>
                  </a:lnTo>
                  <a:lnTo>
                    <a:pt x="141" y="266"/>
                  </a:lnTo>
                  <a:lnTo>
                    <a:pt x="179" y="225"/>
                  </a:lnTo>
                  <a:lnTo>
                    <a:pt x="223" y="189"/>
                  </a:lnTo>
                  <a:lnTo>
                    <a:pt x="267" y="157"/>
                  </a:lnTo>
                  <a:lnTo>
                    <a:pt x="316" y="127"/>
                  </a:lnTo>
                  <a:lnTo>
                    <a:pt x="369" y="101"/>
                  </a:lnTo>
                  <a:lnTo>
                    <a:pt x="426" y="75"/>
                  </a:lnTo>
                  <a:lnTo>
                    <a:pt x="489" y="53"/>
                  </a:lnTo>
                  <a:lnTo>
                    <a:pt x="555" y="34"/>
                  </a:lnTo>
                  <a:lnTo>
                    <a:pt x="624" y="17"/>
                  </a:lnTo>
                  <a:lnTo>
                    <a:pt x="690" y="6"/>
                  </a:lnTo>
                  <a:lnTo>
                    <a:pt x="753" y="0"/>
                  </a:lnTo>
                  <a:lnTo>
                    <a:pt x="8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230"/>
            <p:cNvSpPr>
              <a:spLocks/>
            </p:cNvSpPr>
            <p:nvPr/>
          </p:nvSpPr>
          <p:spPr bwMode="auto">
            <a:xfrm>
              <a:off x="4757738" y="2806700"/>
              <a:ext cx="169863" cy="25400"/>
            </a:xfrm>
            <a:custGeom>
              <a:avLst/>
              <a:gdLst>
                <a:gd name="T0" fmla="*/ 69 w 971"/>
                <a:gd name="T1" fmla="*/ 0 h 139"/>
                <a:gd name="T2" fmla="*/ 901 w 971"/>
                <a:gd name="T3" fmla="*/ 0 h 139"/>
                <a:gd name="T4" fmla="*/ 920 w 971"/>
                <a:gd name="T5" fmla="*/ 3 h 139"/>
                <a:gd name="T6" fmla="*/ 937 w 971"/>
                <a:gd name="T7" fmla="*/ 10 h 139"/>
                <a:gd name="T8" fmla="*/ 951 w 971"/>
                <a:gd name="T9" fmla="*/ 21 h 139"/>
                <a:gd name="T10" fmla="*/ 962 w 971"/>
                <a:gd name="T11" fmla="*/ 34 h 139"/>
                <a:gd name="T12" fmla="*/ 969 w 971"/>
                <a:gd name="T13" fmla="*/ 51 h 139"/>
                <a:gd name="T14" fmla="*/ 971 w 971"/>
                <a:gd name="T15" fmla="*/ 69 h 139"/>
                <a:gd name="T16" fmla="*/ 969 w 971"/>
                <a:gd name="T17" fmla="*/ 87 h 139"/>
                <a:gd name="T18" fmla="*/ 962 w 971"/>
                <a:gd name="T19" fmla="*/ 105 h 139"/>
                <a:gd name="T20" fmla="*/ 951 w 971"/>
                <a:gd name="T21" fmla="*/ 119 h 139"/>
                <a:gd name="T22" fmla="*/ 937 w 971"/>
                <a:gd name="T23" fmla="*/ 129 h 139"/>
                <a:gd name="T24" fmla="*/ 920 w 971"/>
                <a:gd name="T25" fmla="*/ 136 h 139"/>
                <a:gd name="T26" fmla="*/ 901 w 971"/>
                <a:gd name="T27" fmla="*/ 139 h 139"/>
                <a:gd name="T28" fmla="*/ 69 w 971"/>
                <a:gd name="T29" fmla="*/ 139 h 139"/>
                <a:gd name="T30" fmla="*/ 51 w 971"/>
                <a:gd name="T31" fmla="*/ 136 h 139"/>
                <a:gd name="T32" fmla="*/ 34 w 971"/>
                <a:gd name="T33" fmla="*/ 129 h 139"/>
                <a:gd name="T34" fmla="*/ 20 w 971"/>
                <a:gd name="T35" fmla="*/ 119 h 139"/>
                <a:gd name="T36" fmla="*/ 9 w 971"/>
                <a:gd name="T37" fmla="*/ 105 h 139"/>
                <a:gd name="T38" fmla="*/ 2 w 971"/>
                <a:gd name="T39" fmla="*/ 87 h 139"/>
                <a:gd name="T40" fmla="*/ 0 w 971"/>
                <a:gd name="T41" fmla="*/ 69 h 139"/>
                <a:gd name="T42" fmla="*/ 2 w 971"/>
                <a:gd name="T43" fmla="*/ 51 h 139"/>
                <a:gd name="T44" fmla="*/ 9 w 971"/>
                <a:gd name="T45" fmla="*/ 34 h 139"/>
                <a:gd name="T46" fmla="*/ 20 w 971"/>
                <a:gd name="T47" fmla="*/ 21 h 139"/>
                <a:gd name="T48" fmla="*/ 34 w 971"/>
                <a:gd name="T49" fmla="*/ 10 h 139"/>
                <a:gd name="T50" fmla="*/ 51 w 971"/>
                <a:gd name="T51" fmla="*/ 3 h 139"/>
                <a:gd name="T52" fmla="*/ 69 w 97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1" h="139">
                  <a:moveTo>
                    <a:pt x="69" y="0"/>
                  </a:moveTo>
                  <a:lnTo>
                    <a:pt x="901" y="0"/>
                  </a:lnTo>
                  <a:lnTo>
                    <a:pt x="920" y="3"/>
                  </a:lnTo>
                  <a:lnTo>
                    <a:pt x="937" y="10"/>
                  </a:lnTo>
                  <a:lnTo>
                    <a:pt x="951" y="21"/>
                  </a:lnTo>
                  <a:lnTo>
                    <a:pt x="962" y="34"/>
                  </a:lnTo>
                  <a:lnTo>
                    <a:pt x="969" y="51"/>
                  </a:lnTo>
                  <a:lnTo>
                    <a:pt x="971" y="69"/>
                  </a:lnTo>
                  <a:lnTo>
                    <a:pt x="969" y="87"/>
                  </a:lnTo>
                  <a:lnTo>
                    <a:pt x="962" y="105"/>
                  </a:lnTo>
                  <a:lnTo>
                    <a:pt x="951" y="119"/>
                  </a:lnTo>
                  <a:lnTo>
                    <a:pt x="937" y="129"/>
                  </a:lnTo>
                  <a:lnTo>
                    <a:pt x="920" y="136"/>
                  </a:lnTo>
                  <a:lnTo>
                    <a:pt x="901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231"/>
            <p:cNvSpPr>
              <a:spLocks/>
            </p:cNvSpPr>
            <p:nvPr/>
          </p:nvSpPr>
          <p:spPr bwMode="auto">
            <a:xfrm>
              <a:off x="4757738" y="2855913"/>
              <a:ext cx="169863" cy="25400"/>
            </a:xfrm>
            <a:custGeom>
              <a:avLst/>
              <a:gdLst>
                <a:gd name="T0" fmla="*/ 69 w 971"/>
                <a:gd name="T1" fmla="*/ 0 h 139"/>
                <a:gd name="T2" fmla="*/ 901 w 971"/>
                <a:gd name="T3" fmla="*/ 0 h 139"/>
                <a:gd name="T4" fmla="*/ 920 w 971"/>
                <a:gd name="T5" fmla="*/ 3 h 139"/>
                <a:gd name="T6" fmla="*/ 937 w 971"/>
                <a:gd name="T7" fmla="*/ 10 h 139"/>
                <a:gd name="T8" fmla="*/ 951 w 971"/>
                <a:gd name="T9" fmla="*/ 20 h 139"/>
                <a:gd name="T10" fmla="*/ 962 w 971"/>
                <a:gd name="T11" fmla="*/ 34 h 139"/>
                <a:gd name="T12" fmla="*/ 969 w 971"/>
                <a:gd name="T13" fmla="*/ 51 h 139"/>
                <a:gd name="T14" fmla="*/ 971 w 971"/>
                <a:gd name="T15" fmla="*/ 69 h 139"/>
                <a:gd name="T16" fmla="*/ 969 w 971"/>
                <a:gd name="T17" fmla="*/ 87 h 139"/>
                <a:gd name="T18" fmla="*/ 962 w 971"/>
                <a:gd name="T19" fmla="*/ 104 h 139"/>
                <a:gd name="T20" fmla="*/ 951 w 971"/>
                <a:gd name="T21" fmla="*/ 119 h 139"/>
                <a:gd name="T22" fmla="*/ 937 w 971"/>
                <a:gd name="T23" fmla="*/ 129 h 139"/>
                <a:gd name="T24" fmla="*/ 920 w 971"/>
                <a:gd name="T25" fmla="*/ 136 h 139"/>
                <a:gd name="T26" fmla="*/ 901 w 971"/>
                <a:gd name="T27" fmla="*/ 139 h 139"/>
                <a:gd name="T28" fmla="*/ 69 w 971"/>
                <a:gd name="T29" fmla="*/ 139 h 139"/>
                <a:gd name="T30" fmla="*/ 51 w 971"/>
                <a:gd name="T31" fmla="*/ 136 h 139"/>
                <a:gd name="T32" fmla="*/ 34 w 971"/>
                <a:gd name="T33" fmla="*/ 129 h 139"/>
                <a:gd name="T34" fmla="*/ 20 w 971"/>
                <a:gd name="T35" fmla="*/ 119 h 139"/>
                <a:gd name="T36" fmla="*/ 9 w 971"/>
                <a:gd name="T37" fmla="*/ 104 h 139"/>
                <a:gd name="T38" fmla="*/ 2 w 971"/>
                <a:gd name="T39" fmla="*/ 87 h 139"/>
                <a:gd name="T40" fmla="*/ 0 w 971"/>
                <a:gd name="T41" fmla="*/ 69 h 139"/>
                <a:gd name="T42" fmla="*/ 2 w 971"/>
                <a:gd name="T43" fmla="*/ 51 h 139"/>
                <a:gd name="T44" fmla="*/ 9 w 971"/>
                <a:gd name="T45" fmla="*/ 34 h 139"/>
                <a:gd name="T46" fmla="*/ 20 w 971"/>
                <a:gd name="T47" fmla="*/ 20 h 139"/>
                <a:gd name="T48" fmla="*/ 34 w 971"/>
                <a:gd name="T49" fmla="*/ 10 h 139"/>
                <a:gd name="T50" fmla="*/ 51 w 971"/>
                <a:gd name="T51" fmla="*/ 3 h 139"/>
                <a:gd name="T52" fmla="*/ 69 w 97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1" h="139">
                  <a:moveTo>
                    <a:pt x="69" y="0"/>
                  </a:moveTo>
                  <a:lnTo>
                    <a:pt x="901" y="0"/>
                  </a:lnTo>
                  <a:lnTo>
                    <a:pt x="920" y="3"/>
                  </a:lnTo>
                  <a:lnTo>
                    <a:pt x="937" y="10"/>
                  </a:lnTo>
                  <a:lnTo>
                    <a:pt x="951" y="20"/>
                  </a:lnTo>
                  <a:lnTo>
                    <a:pt x="962" y="34"/>
                  </a:lnTo>
                  <a:lnTo>
                    <a:pt x="969" y="51"/>
                  </a:lnTo>
                  <a:lnTo>
                    <a:pt x="971" y="69"/>
                  </a:lnTo>
                  <a:lnTo>
                    <a:pt x="969" y="87"/>
                  </a:lnTo>
                  <a:lnTo>
                    <a:pt x="962" y="104"/>
                  </a:lnTo>
                  <a:lnTo>
                    <a:pt x="951" y="119"/>
                  </a:lnTo>
                  <a:lnTo>
                    <a:pt x="937" y="129"/>
                  </a:lnTo>
                  <a:lnTo>
                    <a:pt x="920" y="136"/>
                  </a:lnTo>
                  <a:lnTo>
                    <a:pt x="901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32"/>
            <p:cNvSpPr>
              <a:spLocks/>
            </p:cNvSpPr>
            <p:nvPr/>
          </p:nvSpPr>
          <p:spPr bwMode="auto">
            <a:xfrm>
              <a:off x="4757738" y="2905125"/>
              <a:ext cx="169863" cy="23812"/>
            </a:xfrm>
            <a:custGeom>
              <a:avLst/>
              <a:gdLst>
                <a:gd name="T0" fmla="*/ 69 w 971"/>
                <a:gd name="T1" fmla="*/ 0 h 139"/>
                <a:gd name="T2" fmla="*/ 901 w 971"/>
                <a:gd name="T3" fmla="*/ 0 h 139"/>
                <a:gd name="T4" fmla="*/ 920 w 971"/>
                <a:gd name="T5" fmla="*/ 3 h 139"/>
                <a:gd name="T6" fmla="*/ 937 w 971"/>
                <a:gd name="T7" fmla="*/ 10 h 139"/>
                <a:gd name="T8" fmla="*/ 951 w 971"/>
                <a:gd name="T9" fmla="*/ 20 h 139"/>
                <a:gd name="T10" fmla="*/ 962 w 971"/>
                <a:gd name="T11" fmla="*/ 34 h 139"/>
                <a:gd name="T12" fmla="*/ 969 w 971"/>
                <a:gd name="T13" fmla="*/ 51 h 139"/>
                <a:gd name="T14" fmla="*/ 971 w 971"/>
                <a:gd name="T15" fmla="*/ 69 h 139"/>
                <a:gd name="T16" fmla="*/ 969 w 971"/>
                <a:gd name="T17" fmla="*/ 87 h 139"/>
                <a:gd name="T18" fmla="*/ 962 w 971"/>
                <a:gd name="T19" fmla="*/ 104 h 139"/>
                <a:gd name="T20" fmla="*/ 951 w 971"/>
                <a:gd name="T21" fmla="*/ 118 h 139"/>
                <a:gd name="T22" fmla="*/ 937 w 971"/>
                <a:gd name="T23" fmla="*/ 129 h 139"/>
                <a:gd name="T24" fmla="*/ 920 w 971"/>
                <a:gd name="T25" fmla="*/ 136 h 139"/>
                <a:gd name="T26" fmla="*/ 901 w 971"/>
                <a:gd name="T27" fmla="*/ 139 h 139"/>
                <a:gd name="T28" fmla="*/ 69 w 971"/>
                <a:gd name="T29" fmla="*/ 139 h 139"/>
                <a:gd name="T30" fmla="*/ 51 w 971"/>
                <a:gd name="T31" fmla="*/ 136 h 139"/>
                <a:gd name="T32" fmla="*/ 34 w 971"/>
                <a:gd name="T33" fmla="*/ 129 h 139"/>
                <a:gd name="T34" fmla="*/ 20 w 971"/>
                <a:gd name="T35" fmla="*/ 118 h 139"/>
                <a:gd name="T36" fmla="*/ 9 w 971"/>
                <a:gd name="T37" fmla="*/ 104 h 139"/>
                <a:gd name="T38" fmla="*/ 2 w 971"/>
                <a:gd name="T39" fmla="*/ 87 h 139"/>
                <a:gd name="T40" fmla="*/ 0 w 971"/>
                <a:gd name="T41" fmla="*/ 69 h 139"/>
                <a:gd name="T42" fmla="*/ 2 w 971"/>
                <a:gd name="T43" fmla="*/ 51 h 139"/>
                <a:gd name="T44" fmla="*/ 9 w 971"/>
                <a:gd name="T45" fmla="*/ 34 h 139"/>
                <a:gd name="T46" fmla="*/ 20 w 971"/>
                <a:gd name="T47" fmla="*/ 20 h 139"/>
                <a:gd name="T48" fmla="*/ 34 w 971"/>
                <a:gd name="T49" fmla="*/ 10 h 139"/>
                <a:gd name="T50" fmla="*/ 51 w 971"/>
                <a:gd name="T51" fmla="*/ 3 h 139"/>
                <a:gd name="T52" fmla="*/ 69 w 97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1" h="139">
                  <a:moveTo>
                    <a:pt x="69" y="0"/>
                  </a:moveTo>
                  <a:lnTo>
                    <a:pt x="901" y="0"/>
                  </a:lnTo>
                  <a:lnTo>
                    <a:pt x="920" y="3"/>
                  </a:lnTo>
                  <a:lnTo>
                    <a:pt x="937" y="10"/>
                  </a:lnTo>
                  <a:lnTo>
                    <a:pt x="951" y="20"/>
                  </a:lnTo>
                  <a:lnTo>
                    <a:pt x="962" y="34"/>
                  </a:lnTo>
                  <a:lnTo>
                    <a:pt x="969" y="51"/>
                  </a:lnTo>
                  <a:lnTo>
                    <a:pt x="971" y="69"/>
                  </a:lnTo>
                  <a:lnTo>
                    <a:pt x="969" y="87"/>
                  </a:lnTo>
                  <a:lnTo>
                    <a:pt x="962" y="104"/>
                  </a:lnTo>
                  <a:lnTo>
                    <a:pt x="951" y="118"/>
                  </a:lnTo>
                  <a:lnTo>
                    <a:pt x="937" y="129"/>
                  </a:lnTo>
                  <a:lnTo>
                    <a:pt x="920" y="136"/>
                  </a:lnTo>
                  <a:lnTo>
                    <a:pt x="901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33"/>
            <p:cNvSpPr>
              <a:spLocks/>
            </p:cNvSpPr>
            <p:nvPr/>
          </p:nvSpPr>
          <p:spPr bwMode="auto">
            <a:xfrm>
              <a:off x="4757738" y="2954338"/>
              <a:ext cx="169863" cy="23812"/>
            </a:xfrm>
            <a:custGeom>
              <a:avLst/>
              <a:gdLst>
                <a:gd name="T0" fmla="*/ 69 w 971"/>
                <a:gd name="T1" fmla="*/ 0 h 138"/>
                <a:gd name="T2" fmla="*/ 901 w 971"/>
                <a:gd name="T3" fmla="*/ 0 h 138"/>
                <a:gd name="T4" fmla="*/ 920 w 971"/>
                <a:gd name="T5" fmla="*/ 3 h 138"/>
                <a:gd name="T6" fmla="*/ 937 w 971"/>
                <a:gd name="T7" fmla="*/ 10 h 138"/>
                <a:gd name="T8" fmla="*/ 951 w 971"/>
                <a:gd name="T9" fmla="*/ 20 h 138"/>
                <a:gd name="T10" fmla="*/ 962 w 971"/>
                <a:gd name="T11" fmla="*/ 34 h 138"/>
                <a:gd name="T12" fmla="*/ 969 w 971"/>
                <a:gd name="T13" fmla="*/ 51 h 138"/>
                <a:gd name="T14" fmla="*/ 971 w 971"/>
                <a:gd name="T15" fmla="*/ 69 h 138"/>
                <a:gd name="T16" fmla="*/ 969 w 971"/>
                <a:gd name="T17" fmla="*/ 87 h 138"/>
                <a:gd name="T18" fmla="*/ 962 w 971"/>
                <a:gd name="T19" fmla="*/ 104 h 138"/>
                <a:gd name="T20" fmla="*/ 951 w 971"/>
                <a:gd name="T21" fmla="*/ 118 h 138"/>
                <a:gd name="T22" fmla="*/ 937 w 971"/>
                <a:gd name="T23" fmla="*/ 128 h 138"/>
                <a:gd name="T24" fmla="*/ 920 w 971"/>
                <a:gd name="T25" fmla="*/ 135 h 138"/>
                <a:gd name="T26" fmla="*/ 901 w 971"/>
                <a:gd name="T27" fmla="*/ 138 h 138"/>
                <a:gd name="T28" fmla="*/ 69 w 971"/>
                <a:gd name="T29" fmla="*/ 138 h 138"/>
                <a:gd name="T30" fmla="*/ 51 w 971"/>
                <a:gd name="T31" fmla="*/ 135 h 138"/>
                <a:gd name="T32" fmla="*/ 34 w 971"/>
                <a:gd name="T33" fmla="*/ 128 h 138"/>
                <a:gd name="T34" fmla="*/ 20 w 971"/>
                <a:gd name="T35" fmla="*/ 118 h 138"/>
                <a:gd name="T36" fmla="*/ 9 w 971"/>
                <a:gd name="T37" fmla="*/ 104 h 138"/>
                <a:gd name="T38" fmla="*/ 2 w 971"/>
                <a:gd name="T39" fmla="*/ 87 h 138"/>
                <a:gd name="T40" fmla="*/ 0 w 971"/>
                <a:gd name="T41" fmla="*/ 69 h 138"/>
                <a:gd name="T42" fmla="*/ 2 w 971"/>
                <a:gd name="T43" fmla="*/ 51 h 138"/>
                <a:gd name="T44" fmla="*/ 9 w 971"/>
                <a:gd name="T45" fmla="*/ 34 h 138"/>
                <a:gd name="T46" fmla="*/ 20 w 971"/>
                <a:gd name="T47" fmla="*/ 20 h 138"/>
                <a:gd name="T48" fmla="*/ 34 w 971"/>
                <a:gd name="T49" fmla="*/ 10 h 138"/>
                <a:gd name="T50" fmla="*/ 51 w 971"/>
                <a:gd name="T51" fmla="*/ 3 h 138"/>
                <a:gd name="T52" fmla="*/ 69 w 971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1" h="138">
                  <a:moveTo>
                    <a:pt x="69" y="0"/>
                  </a:moveTo>
                  <a:lnTo>
                    <a:pt x="901" y="0"/>
                  </a:lnTo>
                  <a:lnTo>
                    <a:pt x="920" y="3"/>
                  </a:lnTo>
                  <a:lnTo>
                    <a:pt x="937" y="10"/>
                  </a:lnTo>
                  <a:lnTo>
                    <a:pt x="951" y="20"/>
                  </a:lnTo>
                  <a:lnTo>
                    <a:pt x="962" y="34"/>
                  </a:lnTo>
                  <a:lnTo>
                    <a:pt x="969" y="51"/>
                  </a:lnTo>
                  <a:lnTo>
                    <a:pt x="971" y="69"/>
                  </a:lnTo>
                  <a:lnTo>
                    <a:pt x="969" y="87"/>
                  </a:lnTo>
                  <a:lnTo>
                    <a:pt x="962" y="104"/>
                  </a:lnTo>
                  <a:lnTo>
                    <a:pt x="951" y="118"/>
                  </a:lnTo>
                  <a:lnTo>
                    <a:pt x="937" y="128"/>
                  </a:lnTo>
                  <a:lnTo>
                    <a:pt x="920" y="135"/>
                  </a:lnTo>
                  <a:lnTo>
                    <a:pt x="901" y="138"/>
                  </a:lnTo>
                  <a:lnTo>
                    <a:pt x="69" y="138"/>
                  </a:lnTo>
                  <a:lnTo>
                    <a:pt x="51" y="135"/>
                  </a:lnTo>
                  <a:lnTo>
                    <a:pt x="34" y="128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5" name="Group 847"/>
          <p:cNvGrpSpPr/>
          <p:nvPr/>
        </p:nvGrpSpPr>
        <p:grpSpPr>
          <a:xfrm>
            <a:off x="8406969" y="1683879"/>
            <a:ext cx="587375" cy="585788"/>
            <a:chOff x="5287963" y="2673350"/>
            <a:chExt cx="587375" cy="585788"/>
          </a:xfrm>
          <a:solidFill>
            <a:srgbClr val="000000"/>
          </a:solidFill>
        </p:grpSpPr>
        <p:sp>
          <p:nvSpPr>
            <p:cNvPr id="606" name="Freeform 238"/>
            <p:cNvSpPr>
              <a:spLocks noEditPoints="1"/>
            </p:cNvSpPr>
            <p:nvPr/>
          </p:nvSpPr>
          <p:spPr bwMode="auto">
            <a:xfrm>
              <a:off x="5287963" y="2673350"/>
              <a:ext cx="587375" cy="585788"/>
            </a:xfrm>
            <a:custGeom>
              <a:avLst/>
              <a:gdLst>
                <a:gd name="T0" fmla="*/ 141 w 3330"/>
                <a:gd name="T1" fmla="*/ 3017 h 3321"/>
                <a:gd name="T2" fmla="*/ 180 w 3330"/>
                <a:gd name="T3" fmla="*/ 3142 h 3321"/>
                <a:gd name="T4" fmla="*/ 305 w 3330"/>
                <a:gd name="T5" fmla="*/ 3180 h 3321"/>
                <a:gd name="T6" fmla="*/ 836 w 3330"/>
                <a:gd name="T7" fmla="*/ 2292 h 3321"/>
                <a:gd name="T8" fmla="*/ 1198 w 3330"/>
                <a:gd name="T9" fmla="*/ 2126 h 3321"/>
                <a:gd name="T10" fmla="*/ 1863 w 3330"/>
                <a:gd name="T11" fmla="*/ 160 h 3321"/>
                <a:gd name="T12" fmla="*/ 1527 w 3330"/>
                <a:gd name="T13" fmla="*/ 286 h 3321"/>
                <a:gd name="T14" fmla="*/ 1246 w 3330"/>
                <a:gd name="T15" fmla="*/ 516 h 3321"/>
                <a:gd name="T16" fmla="*/ 1056 w 3330"/>
                <a:gd name="T17" fmla="*/ 821 h 3321"/>
                <a:gd name="T18" fmla="*/ 974 w 3330"/>
                <a:gd name="T19" fmla="*/ 1172 h 3321"/>
                <a:gd name="T20" fmla="*/ 1009 w 3330"/>
                <a:gd name="T21" fmla="*/ 1534 h 3321"/>
                <a:gd name="T22" fmla="*/ 1157 w 3330"/>
                <a:gd name="T23" fmla="*/ 1860 h 3321"/>
                <a:gd name="T24" fmla="*/ 1407 w 3330"/>
                <a:gd name="T25" fmla="*/ 2124 h 3321"/>
                <a:gd name="T26" fmla="*/ 1724 w 3330"/>
                <a:gd name="T27" fmla="*/ 2295 h 3321"/>
                <a:gd name="T28" fmla="*/ 2081 w 3330"/>
                <a:gd name="T29" fmla="*/ 2353 h 3321"/>
                <a:gd name="T30" fmla="*/ 2439 w 3330"/>
                <a:gd name="T31" fmla="*/ 2295 h 3321"/>
                <a:gd name="T32" fmla="*/ 2756 w 3330"/>
                <a:gd name="T33" fmla="*/ 2124 h 3321"/>
                <a:gd name="T34" fmla="*/ 3005 w 3330"/>
                <a:gd name="T35" fmla="*/ 1860 h 3321"/>
                <a:gd name="T36" fmla="*/ 3153 w 3330"/>
                <a:gd name="T37" fmla="*/ 1534 h 3321"/>
                <a:gd name="T38" fmla="*/ 3189 w 3330"/>
                <a:gd name="T39" fmla="*/ 1172 h 3321"/>
                <a:gd name="T40" fmla="*/ 3107 w 3330"/>
                <a:gd name="T41" fmla="*/ 821 h 3321"/>
                <a:gd name="T42" fmla="*/ 2916 w 3330"/>
                <a:gd name="T43" fmla="*/ 516 h 3321"/>
                <a:gd name="T44" fmla="*/ 2636 w 3330"/>
                <a:gd name="T45" fmla="*/ 286 h 3321"/>
                <a:gd name="T46" fmla="*/ 2300 w 3330"/>
                <a:gd name="T47" fmla="*/ 160 h 3321"/>
                <a:gd name="T48" fmla="*/ 2165 w 3330"/>
                <a:gd name="T49" fmla="*/ 3 h 3321"/>
                <a:gd name="T50" fmla="*/ 2559 w 3330"/>
                <a:gd name="T51" fmla="*/ 95 h 3321"/>
                <a:gd name="T52" fmla="*/ 2903 w 3330"/>
                <a:gd name="T53" fmla="*/ 308 h 3321"/>
                <a:gd name="T54" fmla="*/ 3164 w 3330"/>
                <a:gd name="T55" fmla="*/ 624 h 3321"/>
                <a:gd name="T56" fmla="*/ 3306 w 3330"/>
                <a:gd name="T57" fmla="*/ 1000 h 3321"/>
                <a:gd name="T58" fmla="*/ 3319 w 3330"/>
                <a:gd name="T59" fmla="*/ 1410 h 3321"/>
                <a:gd name="T60" fmla="*/ 3202 w 3330"/>
                <a:gd name="T61" fmla="*/ 1796 h 3321"/>
                <a:gd name="T62" fmla="*/ 2965 w 3330"/>
                <a:gd name="T63" fmla="*/ 2126 h 3321"/>
                <a:gd name="T64" fmla="*/ 2633 w 3330"/>
                <a:gd name="T65" fmla="*/ 2363 h 3321"/>
                <a:gd name="T66" fmla="*/ 2246 w 3330"/>
                <a:gd name="T67" fmla="*/ 2481 h 3321"/>
                <a:gd name="T68" fmla="*/ 1839 w 3330"/>
                <a:gd name="T69" fmla="*/ 2468 h 3321"/>
                <a:gd name="T70" fmla="*/ 1463 w 3330"/>
                <a:gd name="T71" fmla="*/ 2329 h 3321"/>
                <a:gd name="T72" fmla="*/ 1190 w 3330"/>
                <a:gd name="T73" fmla="*/ 2454 h 3321"/>
                <a:gd name="T74" fmla="*/ 1179 w 3330"/>
                <a:gd name="T75" fmla="*/ 2537 h 3321"/>
                <a:gd name="T76" fmla="*/ 349 w 3330"/>
                <a:gd name="T77" fmla="*/ 3312 h 3321"/>
                <a:gd name="T78" fmla="*/ 172 w 3330"/>
                <a:gd name="T79" fmla="*/ 3300 h 3321"/>
                <a:gd name="T80" fmla="*/ 37 w 3330"/>
                <a:gd name="T81" fmla="*/ 3182 h 3321"/>
                <a:gd name="T82" fmla="*/ 2 w 3330"/>
                <a:gd name="T83" fmla="*/ 3008 h 3321"/>
                <a:gd name="T84" fmla="*/ 82 w 3330"/>
                <a:gd name="T85" fmla="*/ 2849 h 3321"/>
                <a:gd name="T86" fmla="*/ 854 w 3330"/>
                <a:gd name="T87" fmla="*/ 2127 h 3321"/>
                <a:gd name="T88" fmla="*/ 1037 w 3330"/>
                <a:gd name="T89" fmla="*/ 1929 h 3321"/>
                <a:gd name="T90" fmla="*/ 874 w 3330"/>
                <a:gd name="T91" fmla="*/ 1566 h 3321"/>
                <a:gd name="T92" fmla="*/ 836 w 3330"/>
                <a:gd name="T93" fmla="*/ 1162 h 3321"/>
                <a:gd name="T94" fmla="*/ 927 w 3330"/>
                <a:gd name="T95" fmla="*/ 769 h 3321"/>
                <a:gd name="T96" fmla="*/ 1141 w 3330"/>
                <a:gd name="T97" fmla="*/ 426 h 3321"/>
                <a:gd name="T98" fmla="*/ 1458 w 3330"/>
                <a:gd name="T99" fmla="*/ 166 h 3321"/>
                <a:gd name="T100" fmla="*/ 1836 w 3330"/>
                <a:gd name="T101" fmla="*/ 24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30" h="3321">
                  <a:moveTo>
                    <a:pt x="836" y="2292"/>
                  </a:moveTo>
                  <a:lnTo>
                    <a:pt x="180" y="2947"/>
                  </a:lnTo>
                  <a:lnTo>
                    <a:pt x="161" y="2968"/>
                  </a:lnTo>
                  <a:lnTo>
                    <a:pt x="149" y="2991"/>
                  </a:lnTo>
                  <a:lnTo>
                    <a:pt x="141" y="3017"/>
                  </a:lnTo>
                  <a:lnTo>
                    <a:pt x="138" y="3044"/>
                  </a:lnTo>
                  <a:lnTo>
                    <a:pt x="141" y="3071"/>
                  </a:lnTo>
                  <a:lnTo>
                    <a:pt x="149" y="3098"/>
                  </a:lnTo>
                  <a:lnTo>
                    <a:pt x="161" y="3121"/>
                  </a:lnTo>
                  <a:lnTo>
                    <a:pt x="180" y="3142"/>
                  </a:lnTo>
                  <a:lnTo>
                    <a:pt x="201" y="3159"/>
                  </a:lnTo>
                  <a:lnTo>
                    <a:pt x="224" y="3172"/>
                  </a:lnTo>
                  <a:lnTo>
                    <a:pt x="250" y="3180"/>
                  </a:lnTo>
                  <a:lnTo>
                    <a:pt x="278" y="3182"/>
                  </a:lnTo>
                  <a:lnTo>
                    <a:pt x="305" y="3180"/>
                  </a:lnTo>
                  <a:lnTo>
                    <a:pt x="331" y="3172"/>
                  </a:lnTo>
                  <a:lnTo>
                    <a:pt x="354" y="3159"/>
                  </a:lnTo>
                  <a:lnTo>
                    <a:pt x="375" y="3142"/>
                  </a:lnTo>
                  <a:lnTo>
                    <a:pt x="1031" y="2488"/>
                  </a:lnTo>
                  <a:lnTo>
                    <a:pt x="836" y="2292"/>
                  </a:lnTo>
                  <a:close/>
                  <a:moveTo>
                    <a:pt x="1174" y="2101"/>
                  </a:moveTo>
                  <a:lnTo>
                    <a:pt x="1007" y="2267"/>
                  </a:lnTo>
                  <a:lnTo>
                    <a:pt x="1057" y="2317"/>
                  </a:lnTo>
                  <a:lnTo>
                    <a:pt x="1223" y="2150"/>
                  </a:lnTo>
                  <a:lnTo>
                    <a:pt x="1198" y="2126"/>
                  </a:lnTo>
                  <a:lnTo>
                    <a:pt x="1174" y="2101"/>
                  </a:lnTo>
                  <a:close/>
                  <a:moveTo>
                    <a:pt x="2081" y="139"/>
                  </a:moveTo>
                  <a:lnTo>
                    <a:pt x="2007" y="141"/>
                  </a:lnTo>
                  <a:lnTo>
                    <a:pt x="1934" y="148"/>
                  </a:lnTo>
                  <a:lnTo>
                    <a:pt x="1863" y="160"/>
                  </a:lnTo>
                  <a:lnTo>
                    <a:pt x="1792" y="176"/>
                  </a:lnTo>
                  <a:lnTo>
                    <a:pt x="1724" y="197"/>
                  </a:lnTo>
                  <a:lnTo>
                    <a:pt x="1656" y="222"/>
                  </a:lnTo>
                  <a:lnTo>
                    <a:pt x="1590" y="252"/>
                  </a:lnTo>
                  <a:lnTo>
                    <a:pt x="1527" y="286"/>
                  </a:lnTo>
                  <a:lnTo>
                    <a:pt x="1466" y="324"/>
                  </a:lnTo>
                  <a:lnTo>
                    <a:pt x="1407" y="366"/>
                  </a:lnTo>
                  <a:lnTo>
                    <a:pt x="1350" y="413"/>
                  </a:lnTo>
                  <a:lnTo>
                    <a:pt x="1297" y="463"/>
                  </a:lnTo>
                  <a:lnTo>
                    <a:pt x="1246" y="516"/>
                  </a:lnTo>
                  <a:lnTo>
                    <a:pt x="1200" y="573"/>
                  </a:lnTo>
                  <a:lnTo>
                    <a:pt x="1157" y="632"/>
                  </a:lnTo>
                  <a:lnTo>
                    <a:pt x="1119" y="693"/>
                  </a:lnTo>
                  <a:lnTo>
                    <a:pt x="1085" y="757"/>
                  </a:lnTo>
                  <a:lnTo>
                    <a:pt x="1056" y="821"/>
                  </a:lnTo>
                  <a:lnTo>
                    <a:pt x="1030" y="889"/>
                  </a:lnTo>
                  <a:lnTo>
                    <a:pt x="1009" y="958"/>
                  </a:lnTo>
                  <a:lnTo>
                    <a:pt x="993" y="1027"/>
                  </a:lnTo>
                  <a:lnTo>
                    <a:pt x="981" y="1099"/>
                  </a:lnTo>
                  <a:lnTo>
                    <a:pt x="974" y="1172"/>
                  </a:lnTo>
                  <a:lnTo>
                    <a:pt x="971" y="1246"/>
                  </a:lnTo>
                  <a:lnTo>
                    <a:pt x="974" y="1319"/>
                  </a:lnTo>
                  <a:lnTo>
                    <a:pt x="981" y="1392"/>
                  </a:lnTo>
                  <a:lnTo>
                    <a:pt x="993" y="1463"/>
                  </a:lnTo>
                  <a:lnTo>
                    <a:pt x="1009" y="1534"/>
                  </a:lnTo>
                  <a:lnTo>
                    <a:pt x="1030" y="1602"/>
                  </a:lnTo>
                  <a:lnTo>
                    <a:pt x="1056" y="1670"/>
                  </a:lnTo>
                  <a:lnTo>
                    <a:pt x="1085" y="1735"/>
                  </a:lnTo>
                  <a:lnTo>
                    <a:pt x="1119" y="1798"/>
                  </a:lnTo>
                  <a:lnTo>
                    <a:pt x="1157" y="1860"/>
                  </a:lnTo>
                  <a:lnTo>
                    <a:pt x="1200" y="1918"/>
                  </a:lnTo>
                  <a:lnTo>
                    <a:pt x="1246" y="1974"/>
                  </a:lnTo>
                  <a:lnTo>
                    <a:pt x="1297" y="2028"/>
                  </a:lnTo>
                  <a:lnTo>
                    <a:pt x="1350" y="2078"/>
                  </a:lnTo>
                  <a:lnTo>
                    <a:pt x="1407" y="2124"/>
                  </a:lnTo>
                  <a:lnTo>
                    <a:pt x="1466" y="2167"/>
                  </a:lnTo>
                  <a:lnTo>
                    <a:pt x="1527" y="2205"/>
                  </a:lnTo>
                  <a:lnTo>
                    <a:pt x="1590" y="2239"/>
                  </a:lnTo>
                  <a:lnTo>
                    <a:pt x="1656" y="2269"/>
                  </a:lnTo>
                  <a:lnTo>
                    <a:pt x="1724" y="2295"/>
                  </a:lnTo>
                  <a:lnTo>
                    <a:pt x="1792" y="2315"/>
                  </a:lnTo>
                  <a:lnTo>
                    <a:pt x="1863" y="2332"/>
                  </a:lnTo>
                  <a:lnTo>
                    <a:pt x="1934" y="2343"/>
                  </a:lnTo>
                  <a:lnTo>
                    <a:pt x="2007" y="2350"/>
                  </a:lnTo>
                  <a:lnTo>
                    <a:pt x="2081" y="2353"/>
                  </a:lnTo>
                  <a:lnTo>
                    <a:pt x="2154" y="2350"/>
                  </a:lnTo>
                  <a:lnTo>
                    <a:pt x="2228" y="2343"/>
                  </a:lnTo>
                  <a:lnTo>
                    <a:pt x="2300" y="2332"/>
                  </a:lnTo>
                  <a:lnTo>
                    <a:pt x="2369" y="2315"/>
                  </a:lnTo>
                  <a:lnTo>
                    <a:pt x="2439" y="2295"/>
                  </a:lnTo>
                  <a:lnTo>
                    <a:pt x="2507" y="2268"/>
                  </a:lnTo>
                  <a:lnTo>
                    <a:pt x="2572" y="2239"/>
                  </a:lnTo>
                  <a:lnTo>
                    <a:pt x="2636" y="2205"/>
                  </a:lnTo>
                  <a:lnTo>
                    <a:pt x="2696" y="2167"/>
                  </a:lnTo>
                  <a:lnTo>
                    <a:pt x="2756" y="2124"/>
                  </a:lnTo>
                  <a:lnTo>
                    <a:pt x="2812" y="2078"/>
                  </a:lnTo>
                  <a:lnTo>
                    <a:pt x="2866" y="2028"/>
                  </a:lnTo>
                  <a:lnTo>
                    <a:pt x="2916" y="1974"/>
                  </a:lnTo>
                  <a:lnTo>
                    <a:pt x="2963" y="1918"/>
                  </a:lnTo>
                  <a:lnTo>
                    <a:pt x="3005" y="1860"/>
                  </a:lnTo>
                  <a:lnTo>
                    <a:pt x="3043" y="1798"/>
                  </a:lnTo>
                  <a:lnTo>
                    <a:pt x="3078" y="1735"/>
                  </a:lnTo>
                  <a:lnTo>
                    <a:pt x="3107" y="1670"/>
                  </a:lnTo>
                  <a:lnTo>
                    <a:pt x="3132" y="1602"/>
                  </a:lnTo>
                  <a:lnTo>
                    <a:pt x="3153" y="1534"/>
                  </a:lnTo>
                  <a:lnTo>
                    <a:pt x="3170" y="1463"/>
                  </a:lnTo>
                  <a:lnTo>
                    <a:pt x="3182" y="1392"/>
                  </a:lnTo>
                  <a:lnTo>
                    <a:pt x="3189" y="1319"/>
                  </a:lnTo>
                  <a:lnTo>
                    <a:pt x="3191" y="1246"/>
                  </a:lnTo>
                  <a:lnTo>
                    <a:pt x="3189" y="1172"/>
                  </a:lnTo>
                  <a:lnTo>
                    <a:pt x="3182" y="1099"/>
                  </a:lnTo>
                  <a:lnTo>
                    <a:pt x="3170" y="1027"/>
                  </a:lnTo>
                  <a:lnTo>
                    <a:pt x="3153" y="958"/>
                  </a:lnTo>
                  <a:lnTo>
                    <a:pt x="3132" y="889"/>
                  </a:lnTo>
                  <a:lnTo>
                    <a:pt x="3107" y="821"/>
                  </a:lnTo>
                  <a:lnTo>
                    <a:pt x="3078" y="757"/>
                  </a:lnTo>
                  <a:lnTo>
                    <a:pt x="3043" y="693"/>
                  </a:lnTo>
                  <a:lnTo>
                    <a:pt x="3005" y="632"/>
                  </a:lnTo>
                  <a:lnTo>
                    <a:pt x="2963" y="573"/>
                  </a:lnTo>
                  <a:lnTo>
                    <a:pt x="2916" y="516"/>
                  </a:lnTo>
                  <a:lnTo>
                    <a:pt x="2866" y="463"/>
                  </a:lnTo>
                  <a:lnTo>
                    <a:pt x="2812" y="413"/>
                  </a:lnTo>
                  <a:lnTo>
                    <a:pt x="2756" y="366"/>
                  </a:lnTo>
                  <a:lnTo>
                    <a:pt x="2696" y="324"/>
                  </a:lnTo>
                  <a:lnTo>
                    <a:pt x="2636" y="286"/>
                  </a:lnTo>
                  <a:lnTo>
                    <a:pt x="2572" y="252"/>
                  </a:lnTo>
                  <a:lnTo>
                    <a:pt x="2507" y="222"/>
                  </a:lnTo>
                  <a:lnTo>
                    <a:pt x="2439" y="197"/>
                  </a:lnTo>
                  <a:lnTo>
                    <a:pt x="2370" y="176"/>
                  </a:lnTo>
                  <a:lnTo>
                    <a:pt x="2300" y="160"/>
                  </a:lnTo>
                  <a:lnTo>
                    <a:pt x="2228" y="148"/>
                  </a:lnTo>
                  <a:lnTo>
                    <a:pt x="2154" y="141"/>
                  </a:lnTo>
                  <a:lnTo>
                    <a:pt x="2081" y="139"/>
                  </a:lnTo>
                  <a:close/>
                  <a:moveTo>
                    <a:pt x="2081" y="0"/>
                  </a:moveTo>
                  <a:lnTo>
                    <a:pt x="2165" y="3"/>
                  </a:lnTo>
                  <a:lnTo>
                    <a:pt x="2246" y="11"/>
                  </a:lnTo>
                  <a:lnTo>
                    <a:pt x="2327" y="24"/>
                  </a:lnTo>
                  <a:lnTo>
                    <a:pt x="2406" y="42"/>
                  </a:lnTo>
                  <a:lnTo>
                    <a:pt x="2483" y="66"/>
                  </a:lnTo>
                  <a:lnTo>
                    <a:pt x="2559" y="95"/>
                  </a:lnTo>
                  <a:lnTo>
                    <a:pt x="2633" y="128"/>
                  </a:lnTo>
                  <a:lnTo>
                    <a:pt x="2704" y="166"/>
                  </a:lnTo>
                  <a:lnTo>
                    <a:pt x="2774" y="208"/>
                  </a:lnTo>
                  <a:lnTo>
                    <a:pt x="2840" y="257"/>
                  </a:lnTo>
                  <a:lnTo>
                    <a:pt x="2903" y="308"/>
                  </a:lnTo>
                  <a:lnTo>
                    <a:pt x="2965" y="365"/>
                  </a:lnTo>
                  <a:lnTo>
                    <a:pt x="3021" y="426"/>
                  </a:lnTo>
                  <a:lnTo>
                    <a:pt x="3073" y="489"/>
                  </a:lnTo>
                  <a:lnTo>
                    <a:pt x="3121" y="555"/>
                  </a:lnTo>
                  <a:lnTo>
                    <a:pt x="3164" y="624"/>
                  </a:lnTo>
                  <a:lnTo>
                    <a:pt x="3202" y="695"/>
                  </a:lnTo>
                  <a:lnTo>
                    <a:pt x="3235" y="769"/>
                  </a:lnTo>
                  <a:lnTo>
                    <a:pt x="3264" y="844"/>
                  </a:lnTo>
                  <a:lnTo>
                    <a:pt x="3288" y="922"/>
                  </a:lnTo>
                  <a:lnTo>
                    <a:pt x="3306" y="1000"/>
                  </a:lnTo>
                  <a:lnTo>
                    <a:pt x="3319" y="1081"/>
                  </a:lnTo>
                  <a:lnTo>
                    <a:pt x="3327" y="1162"/>
                  </a:lnTo>
                  <a:lnTo>
                    <a:pt x="3330" y="1246"/>
                  </a:lnTo>
                  <a:lnTo>
                    <a:pt x="3327" y="1328"/>
                  </a:lnTo>
                  <a:lnTo>
                    <a:pt x="3319" y="1410"/>
                  </a:lnTo>
                  <a:lnTo>
                    <a:pt x="3306" y="1490"/>
                  </a:lnTo>
                  <a:lnTo>
                    <a:pt x="3288" y="1569"/>
                  </a:lnTo>
                  <a:lnTo>
                    <a:pt x="3264" y="1646"/>
                  </a:lnTo>
                  <a:lnTo>
                    <a:pt x="3235" y="1722"/>
                  </a:lnTo>
                  <a:lnTo>
                    <a:pt x="3202" y="1796"/>
                  </a:lnTo>
                  <a:lnTo>
                    <a:pt x="3164" y="1867"/>
                  </a:lnTo>
                  <a:lnTo>
                    <a:pt x="3121" y="1936"/>
                  </a:lnTo>
                  <a:lnTo>
                    <a:pt x="3073" y="2003"/>
                  </a:lnTo>
                  <a:lnTo>
                    <a:pt x="3021" y="2066"/>
                  </a:lnTo>
                  <a:lnTo>
                    <a:pt x="2965" y="2126"/>
                  </a:lnTo>
                  <a:lnTo>
                    <a:pt x="2903" y="2183"/>
                  </a:lnTo>
                  <a:lnTo>
                    <a:pt x="2840" y="2235"/>
                  </a:lnTo>
                  <a:lnTo>
                    <a:pt x="2774" y="2282"/>
                  </a:lnTo>
                  <a:lnTo>
                    <a:pt x="2704" y="2326"/>
                  </a:lnTo>
                  <a:lnTo>
                    <a:pt x="2633" y="2363"/>
                  </a:lnTo>
                  <a:lnTo>
                    <a:pt x="2559" y="2397"/>
                  </a:lnTo>
                  <a:lnTo>
                    <a:pt x="2483" y="2425"/>
                  </a:lnTo>
                  <a:lnTo>
                    <a:pt x="2406" y="2448"/>
                  </a:lnTo>
                  <a:lnTo>
                    <a:pt x="2327" y="2467"/>
                  </a:lnTo>
                  <a:lnTo>
                    <a:pt x="2246" y="2481"/>
                  </a:lnTo>
                  <a:lnTo>
                    <a:pt x="2165" y="2488"/>
                  </a:lnTo>
                  <a:lnTo>
                    <a:pt x="2081" y="2491"/>
                  </a:lnTo>
                  <a:lnTo>
                    <a:pt x="1999" y="2489"/>
                  </a:lnTo>
                  <a:lnTo>
                    <a:pt x="1918" y="2481"/>
                  </a:lnTo>
                  <a:lnTo>
                    <a:pt x="1839" y="2468"/>
                  </a:lnTo>
                  <a:lnTo>
                    <a:pt x="1760" y="2449"/>
                  </a:lnTo>
                  <a:lnTo>
                    <a:pt x="1683" y="2426"/>
                  </a:lnTo>
                  <a:lnTo>
                    <a:pt x="1607" y="2398"/>
                  </a:lnTo>
                  <a:lnTo>
                    <a:pt x="1535" y="2366"/>
                  </a:lnTo>
                  <a:lnTo>
                    <a:pt x="1463" y="2329"/>
                  </a:lnTo>
                  <a:lnTo>
                    <a:pt x="1396" y="2286"/>
                  </a:lnTo>
                  <a:lnTo>
                    <a:pt x="1329" y="2240"/>
                  </a:lnTo>
                  <a:lnTo>
                    <a:pt x="1154" y="2414"/>
                  </a:lnTo>
                  <a:lnTo>
                    <a:pt x="1179" y="2438"/>
                  </a:lnTo>
                  <a:lnTo>
                    <a:pt x="1190" y="2454"/>
                  </a:lnTo>
                  <a:lnTo>
                    <a:pt x="1197" y="2470"/>
                  </a:lnTo>
                  <a:lnTo>
                    <a:pt x="1199" y="2488"/>
                  </a:lnTo>
                  <a:lnTo>
                    <a:pt x="1197" y="2506"/>
                  </a:lnTo>
                  <a:lnTo>
                    <a:pt x="1190" y="2522"/>
                  </a:lnTo>
                  <a:lnTo>
                    <a:pt x="1179" y="2537"/>
                  </a:lnTo>
                  <a:lnTo>
                    <a:pt x="473" y="3239"/>
                  </a:lnTo>
                  <a:lnTo>
                    <a:pt x="446" y="3264"/>
                  </a:lnTo>
                  <a:lnTo>
                    <a:pt x="416" y="3284"/>
                  </a:lnTo>
                  <a:lnTo>
                    <a:pt x="383" y="3300"/>
                  </a:lnTo>
                  <a:lnTo>
                    <a:pt x="349" y="3312"/>
                  </a:lnTo>
                  <a:lnTo>
                    <a:pt x="314" y="3319"/>
                  </a:lnTo>
                  <a:lnTo>
                    <a:pt x="278" y="3321"/>
                  </a:lnTo>
                  <a:lnTo>
                    <a:pt x="241" y="3319"/>
                  </a:lnTo>
                  <a:lnTo>
                    <a:pt x="205" y="3312"/>
                  </a:lnTo>
                  <a:lnTo>
                    <a:pt x="172" y="3300"/>
                  </a:lnTo>
                  <a:lnTo>
                    <a:pt x="139" y="3284"/>
                  </a:lnTo>
                  <a:lnTo>
                    <a:pt x="109" y="3264"/>
                  </a:lnTo>
                  <a:lnTo>
                    <a:pt x="82" y="3239"/>
                  </a:lnTo>
                  <a:lnTo>
                    <a:pt x="58" y="3212"/>
                  </a:lnTo>
                  <a:lnTo>
                    <a:pt x="37" y="3182"/>
                  </a:lnTo>
                  <a:lnTo>
                    <a:pt x="21" y="3150"/>
                  </a:lnTo>
                  <a:lnTo>
                    <a:pt x="9" y="3117"/>
                  </a:lnTo>
                  <a:lnTo>
                    <a:pt x="2" y="3080"/>
                  </a:lnTo>
                  <a:lnTo>
                    <a:pt x="0" y="3044"/>
                  </a:lnTo>
                  <a:lnTo>
                    <a:pt x="2" y="3008"/>
                  </a:lnTo>
                  <a:lnTo>
                    <a:pt x="9" y="2973"/>
                  </a:lnTo>
                  <a:lnTo>
                    <a:pt x="21" y="2939"/>
                  </a:lnTo>
                  <a:lnTo>
                    <a:pt x="37" y="2906"/>
                  </a:lnTo>
                  <a:lnTo>
                    <a:pt x="58" y="2876"/>
                  </a:lnTo>
                  <a:lnTo>
                    <a:pt x="82" y="2849"/>
                  </a:lnTo>
                  <a:lnTo>
                    <a:pt x="786" y="2146"/>
                  </a:lnTo>
                  <a:lnTo>
                    <a:pt x="801" y="2134"/>
                  </a:lnTo>
                  <a:lnTo>
                    <a:pt x="817" y="2127"/>
                  </a:lnTo>
                  <a:lnTo>
                    <a:pt x="836" y="2125"/>
                  </a:lnTo>
                  <a:lnTo>
                    <a:pt x="854" y="2127"/>
                  </a:lnTo>
                  <a:lnTo>
                    <a:pt x="870" y="2134"/>
                  </a:lnTo>
                  <a:lnTo>
                    <a:pt x="885" y="2146"/>
                  </a:lnTo>
                  <a:lnTo>
                    <a:pt x="909" y="2170"/>
                  </a:lnTo>
                  <a:lnTo>
                    <a:pt x="1084" y="1996"/>
                  </a:lnTo>
                  <a:lnTo>
                    <a:pt x="1037" y="1929"/>
                  </a:lnTo>
                  <a:lnTo>
                    <a:pt x="995" y="1861"/>
                  </a:lnTo>
                  <a:lnTo>
                    <a:pt x="958" y="1790"/>
                  </a:lnTo>
                  <a:lnTo>
                    <a:pt x="925" y="1718"/>
                  </a:lnTo>
                  <a:lnTo>
                    <a:pt x="897" y="1642"/>
                  </a:lnTo>
                  <a:lnTo>
                    <a:pt x="874" y="1566"/>
                  </a:lnTo>
                  <a:lnTo>
                    <a:pt x="856" y="1487"/>
                  </a:lnTo>
                  <a:lnTo>
                    <a:pt x="843" y="1408"/>
                  </a:lnTo>
                  <a:lnTo>
                    <a:pt x="836" y="1327"/>
                  </a:lnTo>
                  <a:lnTo>
                    <a:pt x="833" y="1246"/>
                  </a:lnTo>
                  <a:lnTo>
                    <a:pt x="836" y="1162"/>
                  </a:lnTo>
                  <a:lnTo>
                    <a:pt x="844" y="1081"/>
                  </a:lnTo>
                  <a:lnTo>
                    <a:pt x="857" y="1000"/>
                  </a:lnTo>
                  <a:lnTo>
                    <a:pt x="875" y="922"/>
                  </a:lnTo>
                  <a:lnTo>
                    <a:pt x="898" y="844"/>
                  </a:lnTo>
                  <a:lnTo>
                    <a:pt x="927" y="769"/>
                  </a:lnTo>
                  <a:lnTo>
                    <a:pt x="961" y="695"/>
                  </a:lnTo>
                  <a:lnTo>
                    <a:pt x="999" y="624"/>
                  </a:lnTo>
                  <a:lnTo>
                    <a:pt x="1041" y="555"/>
                  </a:lnTo>
                  <a:lnTo>
                    <a:pt x="1089" y="489"/>
                  </a:lnTo>
                  <a:lnTo>
                    <a:pt x="1141" y="426"/>
                  </a:lnTo>
                  <a:lnTo>
                    <a:pt x="1198" y="365"/>
                  </a:lnTo>
                  <a:lnTo>
                    <a:pt x="1258" y="308"/>
                  </a:lnTo>
                  <a:lnTo>
                    <a:pt x="1322" y="257"/>
                  </a:lnTo>
                  <a:lnTo>
                    <a:pt x="1389" y="208"/>
                  </a:lnTo>
                  <a:lnTo>
                    <a:pt x="1458" y="166"/>
                  </a:lnTo>
                  <a:lnTo>
                    <a:pt x="1530" y="128"/>
                  </a:lnTo>
                  <a:lnTo>
                    <a:pt x="1603" y="95"/>
                  </a:lnTo>
                  <a:lnTo>
                    <a:pt x="1679" y="66"/>
                  </a:lnTo>
                  <a:lnTo>
                    <a:pt x="1757" y="42"/>
                  </a:lnTo>
                  <a:lnTo>
                    <a:pt x="1836" y="24"/>
                  </a:lnTo>
                  <a:lnTo>
                    <a:pt x="1916" y="11"/>
                  </a:lnTo>
                  <a:lnTo>
                    <a:pt x="1998" y="3"/>
                  </a:lnTo>
                  <a:lnTo>
                    <a:pt x="20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239"/>
            <p:cNvSpPr>
              <a:spLocks/>
            </p:cNvSpPr>
            <p:nvPr/>
          </p:nvSpPr>
          <p:spPr bwMode="auto">
            <a:xfrm>
              <a:off x="5556251" y="2792413"/>
              <a:ext cx="215900" cy="231775"/>
            </a:xfrm>
            <a:custGeom>
              <a:avLst/>
              <a:gdLst>
                <a:gd name="T0" fmla="*/ 672 w 1227"/>
                <a:gd name="T1" fmla="*/ 13 h 1317"/>
                <a:gd name="T2" fmla="*/ 817 w 1227"/>
                <a:gd name="T3" fmla="*/ 77 h 1317"/>
                <a:gd name="T4" fmla="*/ 947 w 1227"/>
                <a:gd name="T5" fmla="*/ 184 h 1317"/>
                <a:gd name="T6" fmla="*/ 1055 w 1227"/>
                <a:gd name="T7" fmla="*/ 328 h 1317"/>
                <a:gd name="T8" fmla="*/ 1141 w 1227"/>
                <a:gd name="T9" fmla="*/ 505 h 1317"/>
                <a:gd name="T10" fmla="*/ 1205 w 1227"/>
                <a:gd name="T11" fmla="*/ 732 h 1317"/>
                <a:gd name="T12" fmla="*/ 1227 w 1227"/>
                <a:gd name="T13" fmla="*/ 968 h 1317"/>
                <a:gd name="T14" fmla="*/ 1213 w 1227"/>
                <a:gd name="T15" fmla="*/ 1082 h 1317"/>
                <a:gd name="T16" fmla="*/ 1169 w 1227"/>
                <a:gd name="T17" fmla="*/ 1111 h 1317"/>
                <a:gd name="T18" fmla="*/ 1116 w 1227"/>
                <a:gd name="T19" fmla="*/ 1101 h 1317"/>
                <a:gd name="T20" fmla="*/ 1086 w 1227"/>
                <a:gd name="T21" fmla="*/ 1058 h 1317"/>
                <a:gd name="T22" fmla="*/ 1085 w 1227"/>
                <a:gd name="T23" fmla="*/ 899 h 1317"/>
                <a:gd name="T24" fmla="*/ 1054 w 1227"/>
                <a:gd name="T25" fmla="*/ 693 h 1317"/>
                <a:gd name="T26" fmla="*/ 991 w 1227"/>
                <a:gd name="T27" fmla="*/ 502 h 1317"/>
                <a:gd name="T28" fmla="*/ 898 w 1227"/>
                <a:gd name="T29" fmla="*/ 341 h 1317"/>
                <a:gd name="T30" fmla="*/ 780 w 1227"/>
                <a:gd name="T31" fmla="*/ 219 h 1317"/>
                <a:gd name="T32" fmla="*/ 647 w 1227"/>
                <a:gd name="T33" fmla="*/ 150 h 1317"/>
                <a:gd name="T34" fmla="*/ 509 w 1227"/>
                <a:gd name="T35" fmla="*/ 144 h 1317"/>
                <a:gd name="T36" fmla="*/ 354 w 1227"/>
                <a:gd name="T37" fmla="*/ 200 h 1317"/>
                <a:gd name="T38" fmla="*/ 234 w 1227"/>
                <a:gd name="T39" fmla="*/ 279 h 1317"/>
                <a:gd name="T40" fmla="*/ 163 w 1227"/>
                <a:gd name="T41" fmla="*/ 379 h 1317"/>
                <a:gd name="T42" fmla="*/ 139 w 1227"/>
                <a:gd name="T43" fmla="*/ 501 h 1317"/>
                <a:gd name="T44" fmla="*/ 149 w 1227"/>
                <a:gd name="T45" fmla="*/ 640 h 1317"/>
                <a:gd name="T46" fmla="*/ 178 w 1227"/>
                <a:gd name="T47" fmla="*/ 784 h 1317"/>
                <a:gd name="T48" fmla="*/ 205 w 1227"/>
                <a:gd name="T49" fmla="*/ 915 h 1317"/>
                <a:gd name="T50" fmla="*/ 219 w 1227"/>
                <a:gd name="T51" fmla="*/ 1044 h 1317"/>
                <a:gd name="T52" fmla="*/ 209 w 1227"/>
                <a:gd name="T53" fmla="*/ 1168 h 1317"/>
                <a:gd name="T54" fmla="*/ 161 w 1227"/>
                <a:gd name="T55" fmla="*/ 1284 h 1317"/>
                <a:gd name="T56" fmla="*/ 120 w 1227"/>
                <a:gd name="T57" fmla="*/ 1315 h 1317"/>
                <a:gd name="T58" fmla="*/ 66 w 1227"/>
                <a:gd name="T59" fmla="*/ 1306 h 1317"/>
                <a:gd name="T60" fmla="*/ 35 w 1227"/>
                <a:gd name="T61" fmla="*/ 1262 h 1317"/>
                <a:gd name="T62" fmla="*/ 44 w 1227"/>
                <a:gd name="T63" fmla="*/ 1211 h 1317"/>
                <a:gd name="T64" fmla="*/ 76 w 1227"/>
                <a:gd name="T65" fmla="*/ 1119 h 1317"/>
                <a:gd name="T66" fmla="*/ 77 w 1227"/>
                <a:gd name="T67" fmla="*/ 1014 h 1317"/>
                <a:gd name="T68" fmla="*/ 60 w 1227"/>
                <a:gd name="T69" fmla="*/ 896 h 1317"/>
                <a:gd name="T70" fmla="*/ 31 w 1227"/>
                <a:gd name="T71" fmla="*/ 760 h 1317"/>
                <a:gd name="T72" fmla="*/ 4 w 1227"/>
                <a:gd name="T73" fmla="*/ 596 h 1317"/>
                <a:gd name="T74" fmla="*/ 6 w 1227"/>
                <a:gd name="T75" fmla="*/ 434 h 1317"/>
                <a:gd name="T76" fmla="*/ 49 w 1227"/>
                <a:gd name="T77" fmla="*/ 295 h 1317"/>
                <a:gd name="T78" fmla="*/ 132 w 1227"/>
                <a:gd name="T79" fmla="*/ 185 h 1317"/>
                <a:gd name="T80" fmla="*/ 255 w 1227"/>
                <a:gd name="T81" fmla="*/ 96 h 1317"/>
                <a:gd name="T82" fmla="*/ 418 w 1227"/>
                <a:gd name="T83" fmla="*/ 24 h 1317"/>
                <a:gd name="T84" fmla="*/ 572 w 1227"/>
                <a:gd name="T85" fmla="*/ 0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27" h="1317">
                  <a:moveTo>
                    <a:pt x="572" y="0"/>
                  </a:moveTo>
                  <a:lnTo>
                    <a:pt x="622" y="4"/>
                  </a:lnTo>
                  <a:lnTo>
                    <a:pt x="672" y="13"/>
                  </a:lnTo>
                  <a:lnTo>
                    <a:pt x="721" y="29"/>
                  </a:lnTo>
                  <a:lnTo>
                    <a:pt x="770" y="50"/>
                  </a:lnTo>
                  <a:lnTo>
                    <a:pt x="817" y="77"/>
                  </a:lnTo>
                  <a:lnTo>
                    <a:pt x="864" y="109"/>
                  </a:lnTo>
                  <a:lnTo>
                    <a:pt x="907" y="145"/>
                  </a:lnTo>
                  <a:lnTo>
                    <a:pt x="947" y="184"/>
                  </a:lnTo>
                  <a:lnTo>
                    <a:pt x="986" y="229"/>
                  </a:lnTo>
                  <a:lnTo>
                    <a:pt x="1022" y="277"/>
                  </a:lnTo>
                  <a:lnTo>
                    <a:pt x="1055" y="328"/>
                  </a:lnTo>
                  <a:lnTo>
                    <a:pt x="1086" y="385"/>
                  </a:lnTo>
                  <a:lnTo>
                    <a:pt x="1116" y="443"/>
                  </a:lnTo>
                  <a:lnTo>
                    <a:pt x="1141" y="505"/>
                  </a:lnTo>
                  <a:lnTo>
                    <a:pt x="1167" y="579"/>
                  </a:lnTo>
                  <a:lnTo>
                    <a:pt x="1188" y="655"/>
                  </a:lnTo>
                  <a:lnTo>
                    <a:pt x="1205" y="732"/>
                  </a:lnTo>
                  <a:lnTo>
                    <a:pt x="1217" y="810"/>
                  </a:lnTo>
                  <a:lnTo>
                    <a:pt x="1224" y="890"/>
                  </a:lnTo>
                  <a:lnTo>
                    <a:pt x="1227" y="968"/>
                  </a:lnTo>
                  <a:lnTo>
                    <a:pt x="1224" y="1048"/>
                  </a:lnTo>
                  <a:lnTo>
                    <a:pt x="1221" y="1066"/>
                  </a:lnTo>
                  <a:lnTo>
                    <a:pt x="1213" y="1082"/>
                  </a:lnTo>
                  <a:lnTo>
                    <a:pt x="1201" y="1096"/>
                  </a:lnTo>
                  <a:lnTo>
                    <a:pt x="1185" y="1105"/>
                  </a:lnTo>
                  <a:lnTo>
                    <a:pt x="1169" y="1111"/>
                  </a:lnTo>
                  <a:lnTo>
                    <a:pt x="1150" y="1113"/>
                  </a:lnTo>
                  <a:lnTo>
                    <a:pt x="1132" y="1109"/>
                  </a:lnTo>
                  <a:lnTo>
                    <a:pt x="1116" y="1101"/>
                  </a:lnTo>
                  <a:lnTo>
                    <a:pt x="1103" y="1090"/>
                  </a:lnTo>
                  <a:lnTo>
                    <a:pt x="1093" y="1075"/>
                  </a:lnTo>
                  <a:lnTo>
                    <a:pt x="1086" y="1058"/>
                  </a:lnTo>
                  <a:lnTo>
                    <a:pt x="1085" y="1040"/>
                  </a:lnTo>
                  <a:lnTo>
                    <a:pt x="1087" y="969"/>
                  </a:lnTo>
                  <a:lnTo>
                    <a:pt x="1085" y="899"/>
                  </a:lnTo>
                  <a:lnTo>
                    <a:pt x="1079" y="829"/>
                  </a:lnTo>
                  <a:lnTo>
                    <a:pt x="1068" y="760"/>
                  </a:lnTo>
                  <a:lnTo>
                    <a:pt x="1054" y="693"/>
                  </a:lnTo>
                  <a:lnTo>
                    <a:pt x="1037" y="627"/>
                  </a:lnTo>
                  <a:lnTo>
                    <a:pt x="1015" y="564"/>
                  </a:lnTo>
                  <a:lnTo>
                    <a:pt x="991" y="502"/>
                  </a:lnTo>
                  <a:lnTo>
                    <a:pt x="962" y="445"/>
                  </a:lnTo>
                  <a:lnTo>
                    <a:pt x="931" y="392"/>
                  </a:lnTo>
                  <a:lnTo>
                    <a:pt x="898" y="341"/>
                  </a:lnTo>
                  <a:lnTo>
                    <a:pt x="860" y="295"/>
                  </a:lnTo>
                  <a:lnTo>
                    <a:pt x="821" y="255"/>
                  </a:lnTo>
                  <a:lnTo>
                    <a:pt x="780" y="219"/>
                  </a:lnTo>
                  <a:lnTo>
                    <a:pt x="735" y="189"/>
                  </a:lnTo>
                  <a:lnTo>
                    <a:pt x="692" y="166"/>
                  </a:lnTo>
                  <a:lnTo>
                    <a:pt x="647" y="150"/>
                  </a:lnTo>
                  <a:lnTo>
                    <a:pt x="601" y="141"/>
                  </a:lnTo>
                  <a:lnTo>
                    <a:pt x="556" y="139"/>
                  </a:lnTo>
                  <a:lnTo>
                    <a:pt x="509" y="144"/>
                  </a:lnTo>
                  <a:lnTo>
                    <a:pt x="463" y="156"/>
                  </a:lnTo>
                  <a:lnTo>
                    <a:pt x="405" y="177"/>
                  </a:lnTo>
                  <a:lnTo>
                    <a:pt x="354" y="200"/>
                  </a:lnTo>
                  <a:lnTo>
                    <a:pt x="308" y="225"/>
                  </a:lnTo>
                  <a:lnTo>
                    <a:pt x="268" y="251"/>
                  </a:lnTo>
                  <a:lnTo>
                    <a:pt x="234" y="279"/>
                  </a:lnTo>
                  <a:lnTo>
                    <a:pt x="206" y="310"/>
                  </a:lnTo>
                  <a:lnTo>
                    <a:pt x="181" y="343"/>
                  </a:lnTo>
                  <a:lnTo>
                    <a:pt x="163" y="379"/>
                  </a:lnTo>
                  <a:lnTo>
                    <a:pt x="150" y="417"/>
                  </a:lnTo>
                  <a:lnTo>
                    <a:pt x="142" y="458"/>
                  </a:lnTo>
                  <a:lnTo>
                    <a:pt x="139" y="501"/>
                  </a:lnTo>
                  <a:lnTo>
                    <a:pt x="139" y="547"/>
                  </a:lnTo>
                  <a:lnTo>
                    <a:pt x="143" y="593"/>
                  </a:lnTo>
                  <a:lnTo>
                    <a:pt x="149" y="640"/>
                  </a:lnTo>
                  <a:lnTo>
                    <a:pt x="158" y="689"/>
                  </a:lnTo>
                  <a:lnTo>
                    <a:pt x="167" y="737"/>
                  </a:lnTo>
                  <a:lnTo>
                    <a:pt x="178" y="784"/>
                  </a:lnTo>
                  <a:lnTo>
                    <a:pt x="187" y="828"/>
                  </a:lnTo>
                  <a:lnTo>
                    <a:pt x="196" y="872"/>
                  </a:lnTo>
                  <a:lnTo>
                    <a:pt x="205" y="915"/>
                  </a:lnTo>
                  <a:lnTo>
                    <a:pt x="212" y="958"/>
                  </a:lnTo>
                  <a:lnTo>
                    <a:pt x="216" y="1002"/>
                  </a:lnTo>
                  <a:lnTo>
                    <a:pt x="219" y="1044"/>
                  </a:lnTo>
                  <a:lnTo>
                    <a:pt x="219" y="1086"/>
                  </a:lnTo>
                  <a:lnTo>
                    <a:pt x="216" y="1127"/>
                  </a:lnTo>
                  <a:lnTo>
                    <a:pt x="209" y="1168"/>
                  </a:lnTo>
                  <a:lnTo>
                    <a:pt x="197" y="1208"/>
                  </a:lnTo>
                  <a:lnTo>
                    <a:pt x="182" y="1246"/>
                  </a:lnTo>
                  <a:lnTo>
                    <a:pt x="161" y="1284"/>
                  </a:lnTo>
                  <a:lnTo>
                    <a:pt x="150" y="1298"/>
                  </a:lnTo>
                  <a:lnTo>
                    <a:pt x="136" y="1309"/>
                  </a:lnTo>
                  <a:lnTo>
                    <a:pt x="120" y="1315"/>
                  </a:lnTo>
                  <a:lnTo>
                    <a:pt x="103" y="1317"/>
                  </a:lnTo>
                  <a:lnTo>
                    <a:pt x="83" y="1314"/>
                  </a:lnTo>
                  <a:lnTo>
                    <a:pt x="66" y="1306"/>
                  </a:lnTo>
                  <a:lnTo>
                    <a:pt x="51" y="1294"/>
                  </a:lnTo>
                  <a:lnTo>
                    <a:pt x="41" y="1279"/>
                  </a:lnTo>
                  <a:lnTo>
                    <a:pt x="35" y="1262"/>
                  </a:lnTo>
                  <a:lnTo>
                    <a:pt x="33" y="1245"/>
                  </a:lnTo>
                  <a:lnTo>
                    <a:pt x="36" y="1227"/>
                  </a:lnTo>
                  <a:lnTo>
                    <a:pt x="44" y="1211"/>
                  </a:lnTo>
                  <a:lnTo>
                    <a:pt x="59" y="1182"/>
                  </a:lnTo>
                  <a:lnTo>
                    <a:pt x="69" y="1152"/>
                  </a:lnTo>
                  <a:lnTo>
                    <a:pt x="76" y="1119"/>
                  </a:lnTo>
                  <a:lnTo>
                    <a:pt x="79" y="1086"/>
                  </a:lnTo>
                  <a:lnTo>
                    <a:pt x="80" y="1050"/>
                  </a:lnTo>
                  <a:lnTo>
                    <a:pt x="77" y="1014"/>
                  </a:lnTo>
                  <a:lnTo>
                    <a:pt x="73" y="975"/>
                  </a:lnTo>
                  <a:lnTo>
                    <a:pt x="67" y="936"/>
                  </a:lnTo>
                  <a:lnTo>
                    <a:pt x="60" y="896"/>
                  </a:lnTo>
                  <a:lnTo>
                    <a:pt x="51" y="856"/>
                  </a:lnTo>
                  <a:lnTo>
                    <a:pt x="42" y="814"/>
                  </a:lnTo>
                  <a:lnTo>
                    <a:pt x="31" y="760"/>
                  </a:lnTo>
                  <a:lnTo>
                    <a:pt x="20" y="705"/>
                  </a:lnTo>
                  <a:lnTo>
                    <a:pt x="11" y="650"/>
                  </a:lnTo>
                  <a:lnTo>
                    <a:pt x="4" y="596"/>
                  </a:lnTo>
                  <a:lnTo>
                    <a:pt x="0" y="542"/>
                  </a:lnTo>
                  <a:lnTo>
                    <a:pt x="0" y="487"/>
                  </a:lnTo>
                  <a:lnTo>
                    <a:pt x="6" y="434"/>
                  </a:lnTo>
                  <a:lnTo>
                    <a:pt x="17" y="381"/>
                  </a:lnTo>
                  <a:lnTo>
                    <a:pt x="31" y="336"/>
                  </a:lnTo>
                  <a:lnTo>
                    <a:pt x="49" y="295"/>
                  </a:lnTo>
                  <a:lnTo>
                    <a:pt x="72" y="257"/>
                  </a:lnTo>
                  <a:lnTo>
                    <a:pt x="100" y="220"/>
                  </a:lnTo>
                  <a:lnTo>
                    <a:pt x="132" y="185"/>
                  </a:lnTo>
                  <a:lnTo>
                    <a:pt x="168" y="153"/>
                  </a:lnTo>
                  <a:lnTo>
                    <a:pt x="210" y="123"/>
                  </a:lnTo>
                  <a:lnTo>
                    <a:pt x="255" y="96"/>
                  </a:lnTo>
                  <a:lnTo>
                    <a:pt x="304" y="70"/>
                  </a:lnTo>
                  <a:lnTo>
                    <a:pt x="360" y="47"/>
                  </a:lnTo>
                  <a:lnTo>
                    <a:pt x="418" y="24"/>
                  </a:lnTo>
                  <a:lnTo>
                    <a:pt x="470" y="11"/>
                  </a:lnTo>
                  <a:lnTo>
                    <a:pt x="521" y="3"/>
                  </a:lnTo>
                  <a:lnTo>
                    <a:pt x="5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240"/>
            <p:cNvSpPr>
              <a:spLocks/>
            </p:cNvSpPr>
            <p:nvPr/>
          </p:nvSpPr>
          <p:spPr bwMode="auto">
            <a:xfrm>
              <a:off x="5607051" y="2843213"/>
              <a:ext cx="123825" cy="200025"/>
            </a:xfrm>
            <a:custGeom>
              <a:avLst/>
              <a:gdLst>
                <a:gd name="T0" fmla="*/ 311 w 702"/>
                <a:gd name="T1" fmla="*/ 2 h 1129"/>
                <a:gd name="T2" fmla="*/ 379 w 702"/>
                <a:gd name="T3" fmla="*/ 20 h 1129"/>
                <a:gd name="T4" fmla="*/ 441 w 702"/>
                <a:gd name="T5" fmla="*/ 57 h 1129"/>
                <a:gd name="T6" fmla="*/ 478 w 702"/>
                <a:gd name="T7" fmla="*/ 91 h 1129"/>
                <a:gd name="T8" fmla="*/ 518 w 702"/>
                <a:gd name="T9" fmla="*/ 138 h 1129"/>
                <a:gd name="T10" fmla="*/ 558 w 702"/>
                <a:gd name="T11" fmla="*/ 203 h 1129"/>
                <a:gd name="T12" fmla="*/ 598 w 702"/>
                <a:gd name="T13" fmla="*/ 287 h 1129"/>
                <a:gd name="T14" fmla="*/ 634 w 702"/>
                <a:gd name="T15" fmla="*/ 394 h 1129"/>
                <a:gd name="T16" fmla="*/ 668 w 702"/>
                <a:gd name="T17" fmla="*/ 536 h 1129"/>
                <a:gd name="T18" fmla="*/ 693 w 702"/>
                <a:gd name="T19" fmla="*/ 707 h 1129"/>
                <a:gd name="T20" fmla="*/ 702 w 702"/>
                <a:gd name="T21" fmla="*/ 878 h 1129"/>
                <a:gd name="T22" fmla="*/ 698 w 702"/>
                <a:gd name="T23" fmla="*/ 979 h 1129"/>
                <a:gd name="T24" fmla="*/ 678 w 702"/>
                <a:gd name="T25" fmla="*/ 1009 h 1129"/>
                <a:gd name="T26" fmla="*/ 647 w 702"/>
                <a:gd name="T27" fmla="*/ 1026 h 1129"/>
                <a:gd name="T28" fmla="*/ 610 w 702"/>
                <a:gd name="T29" fmla="*/ 1025 h 1129"/>
                <a:gd name="T30" fmla="*/ 579 w 702"/>
                <a:gd name="T31" fmla="*/ 1005 h 1129"/>
                <a:gd name="T32" fmla="*/ 563 w 702"/>
                <a:gd name="T33" fmla="*/ 974 h 1129"/>
                <a:gd name="T34" fmla="*/ 563 w 702"/>
                <a:gd name="T35" fmla="*/ 900 h 1129"/>
                <a:gd name="T36" fmla="*/ 559 w 702"/>
                <a:gd name="T37" fmla="*/ 783 h 1129"/>
                <a:gd name="T38" fmla="*/ 548 w 702"/>
                <a:gd name="T39" fmla="*/ 665 h 1129"/>
                <a:gd name="T40" fmla="*/ 529 w 702"/>
                <a:gd name="T41" fmla="*/ 549 h 1129"/>
                <a:gd name="T42" fmla="*/ 503 w 702"/>
                <a:gd name="T43" fmla="*/ 439 h 1129"/>
                <a:gd name="T44" fmla="*/ 470 w 702"/>
                <a:gd name="T45" fmla="*/ 339 h 1129"/>
                <a:gd name="T46" fmla="*/ 429 w 702"/>
                <a:gd name="T47" fmla="*/ 256 h 1129"/>
                <a:gd name="T48" fmla="*/ 382 w 702"/>
                <a:gd name="T49" fmla="*/ 190 h 1129"/>
                <a:gd name="T50" fmla="*/ 335 w 702"/>
                <a:gd name="T51" fmla="*/ 153 h 1129"/>
                <a:gd name="T52" fmla="*/ 291 w 702"/>
                <a:gd name="T53" fmla="*/ 139 h 1129"/>
                <a:gd name="T54" fmla="*/ 243 w 702"/>
                <a:gd name="T55" fmla="*/ 145 h 1129"/>
                <a:gd name="T56" fmla="*/ 196 w 702"/>
                <a:gd name="T57" fmla="*/ 167 h 1129"/>
                <a:gd name="T58" fmla="*/ 164 w 702"/>
                <a:gd name="T59" fmla="*/ 200 h 1129"/>
                <a:gd name="T60" fmla="*/ 146 w 702"/>
                <a:gd name="T61" fmla="*/ 248 h 1129"/>
                <a:gd name="T62" fmla="*/ 140 w 702"/>
                <a:gd name="T63" fmla="*/ 310 h 1129"/>
                <a:gd name="T64" fmla="*/ 143 w 702"/>
                <a:gd name="T65" fmla="*/ 389 h 1129"/>
                <a:gd name="T66" fmla="*/ 155 w 702"/>
                <a:gd name="T67" fmla="*/ 486 h 1129"/>
                <a:gd name="T68" fmla="*/ 170 w 702"/>
                <a:gd name="T69" fmla="*/ 595 h 1129"/>
                <a:gd name="T70" fmla="*/ 184 w 702"/>
                <a:gd name="T71" fmla="*/ 702 h 1129"/>
                <a:gd name="T72" fmla="*/ 191 w 702"/>
                <a:gd name="T73" fmla="*/ 812 h 1129"/>
                <a:gd name="T74" fmla="*/ 188 w 702"/>
                <a:gd name="T75" fmla="*/ 922 h 1129"/>
                <a:gd name="T76" fmla="*/ 170 w 702"/>
                <a:gd name="T77" fmla="*/ 1031 h 1129"/>
                <a:gd name="T78" fmla="*/ 146 w 702"/>
                <a:gd name="T79" fmla="*/ 1099 h 1129"/>
                <a:gd name="T80" fmla="*/ 120 w 702"/>
                <a:gd name="T81" fmla="*/ 1121 h 1129"/>
                <a:gd name="T82" fmla="*/ 88 w 702"/>
                <a:gd name="T83" fmla="*/ 1129 h 1129"/>
                <a:gd name="T84" fmla="*/ 65 w 702"/>
                <a:gd name="T85" fmla="*/ 1125 h 1129"/>
                <a:gd name="T86" fmla="*/ 35 w 702"/>
                <a:gd name="T87" fmla="*/ 1104 h 1129"/>
                <a:gd name="T88" fmla="*/ 19 w 702"/>
                <a:gd name="T89" fmla="*/ 1072 h 1129"/>
                <a:gd name="T90" fmla="*/ 22 w 702"/>
                <a:gd name="T91" fmla="*/ 1037 h 1129"/>
                <a:gd name="T92" fmla="*/ 47 w 702"/>
                <a:gd name="T93" fmla="*/ 938 h 1129"/>
                <a:gd name="T94" fmla="*/ 53 w 702"/>
                <a:gd name="T95" fmla="*/ 834 h 1129"/>
                <a:gd name="T96" fmla="*/ 47 w 702"/>
                <a:gd name="T97" fmla="*/ 727 h 1129"/>
                <a:gd name="T98" fmla="*/ 34 w 702"/>
                <a:gd name="T99" fmla="*/ 617 h 1129"/>
                <a:gd name="T100" fmla="*/ 16 w 702"/>
                <a:gd name="T101" fmla="*/ 505 h 1129"/>
                <a:gd name="T102" fmla="*/ 3 w 702"/>
                <a:gd name="T103" fmla="*/ 394 h 1129"/>
                <a:gd name="T104" fmla="*/ 1 w 702"/>
                <a:gd name="T105" fmla="*/ 291 h 1129"/>
                <a:gd name="T106" fmla="*/ 13 w 702"/>
                <a:gd name="T107" fmla="*/ 204 h 1129"/>
                <a:gd name="T108" fmla="*/ 40 w 702"/>
                <a:gd name="T109" fmla="*/ 137 h 1129"/>
                <a:gd name="T110" fmla="*/ 81 w 702"/>
                <a:gd name="T111" fmla="*/ 83 h 1129"/>
                <a:gd name="T112" fmla="*/ 135 w 702"/>
                <a:gd name="T113" fmla="*/ 41 h 1129"/>
                <a:gd name="T114" fmla="*/ 204 w 702"/>
                <a:gd name="T115" fmla="*/ 12 h 1129"/>
                <a:gd name="T116" fmla="*/ 276 w 702"/>
                <a:gd name="T117" fmla="*/ 0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02" h="1129">
                  <a:moveTo>
                    <a:pt x="276" y="0"/>
                  </a:moveTo>
                  <a:lnTo>
                    <a:pt x="311" y="2"/>
                  </a:lnTo>
                  <a:lnTo>
                    <a:pt x="345" y="9"/>
                  </a:lnTo>
                  <a:lnTo>
                    <a:pt x="379" y="20"/>
                  </a:lnTo>
                  <a:lnTo>
                    <a:pt x="411" y="36"/>
                  </a:lnTo>
                  <a:lnTo>
                    <a:pt x="441" y="57"/>
                  </a:lnTo>
                  <a:lnTo>
                    <a:pt x="459" y="73"/>
                  </a:lnTo>
                  <a:lnTo>
                    <a:pt x="478" y="91"/>
                  </a:lnTo>
                  <a:lnTo>
                    <a:pt x="498" y="113"/>
                  </a:lnTo>
                  <a:lnTo>
                    <a:pt x="518" y="138"/>
                  </a:lnTo>
                  <a:lnTo>
                    <a:pt x="538" y="168"/>
                  </a:lnTo>
                  <a:lnTo>
                    <a:pt x="558" y="203"/>
                  </a:lnTo>
                  <a:lnTo>
                    <a:pt x="578" y="243"/>
                  </a:lnTo>
                  <a:lnTo>
                    <a:pt x="598" y="287"/>
                  </a:lnTo>
                  <a:lnTo>
                    <a:pt x="617" y="337"/>
                  </a:lnTo>
                  <a:lnTo>
                    <a:pt x="634" y="394"/>
                  </a:lnTo>
                  <a:lnTo>
                    <a:pt x="651" y="456"/>
                  </a:lnTo>
                  <a:lnTo>
                    <a:pt x="668" y="536"/>
                  </a:lnTo>
                  <a:lnTo>
                    <a:pt x="682" y="621"/>
                  </a:lnTo>
                  <a:lnTo>
                    <a:pt x="693" y="707"/>
                  </a:lnTo>
                  <a:lnTo>
                    <a:pt x="700" y="793"/>
                  </a:lnTo>
                  <a:lnTo>
                    <a:pt x="702" y="878"/>
                  </a:lnTo>
                  <a:lnTo>
                    <a:pt x="701" y="961"/>
                  </a:lnTo>
                  <a:lnTo>
                    <a:pt x="698" y="979"/>
                  </a:lnTo>
                  <a:lnTo>
                    <a:pt x="689" y="995"/>
                  </a:lnTo>
                  <a:lnTo>
                    <a:pt x="678" y="1009"/>
                  </a:lnTo>
                  <a:lnTo>
                    <a:pt x="663" y="1020"/>
                  </a:lnTo>
                  <a:lnTo>
                    <a:pt x="647" y="1026"/>
                  </a:lnTo>
                  <a:lnTo>
                    <a:pt x="628" y="1028"/>
                  </a:lnTo>
                  <a:lnTo>
                    <a:pt x="610" y="1025"/>
                  </a:lnTo>
                  <a:lnTo>
                    <a:pt x="594" y="1017"/>
                  </a:lnTo>
                  <a:lnTo>
                    <a:pt x="579" y="1005"/>
                  </a:lnTo>
                  <a:lnTo>
                    <a:pt x="569" y="990"/>
                  </a:lnTo>
                  <a:lnTo>
                    <a:pt x="563" y="974"/>
                  </a:lnTo>
                  <a:lnTo>
                    <a:pt x="561" y="955"/>
                  </a:lnTo>
                  <a:lnTo>
                    <a:pt x="563" y="900"/>
                  </a:lnTo>
                  <a:lnTo>
                    <a:pt x="562" y="842"/>
                  </a:lnTo>
                  <a:lnTo>
                    <a:pt x="559" y="783"/>
                  </a:lnTo>
                  <a:lnTo>
                    <a:pt x="555" y="724"/>
                  </a:lnTo>
                  <a:lnTo>
                    <a:pt x="548" y="665"/>
                  </a:lnTo>
                  <a:lnTo>
                    <a:pt x="540" y="606"/>
                  </a:lnTo>
                  <a:lnTo>
                    <a:pt x="529" y="549"/>
                  </a:lnTo>
                  <a:lnTo>
                    <a:pt x="517" y="493"/>
                  </a:lnTo>
                  <a:lnTo>
                    <a:pt x="503" y="439"/>
                  </a:lnTo>
                  <a:lnTo>
                    <a:pt x="488" y="388"/>
                  </a:lnTo>
                  <a:lnTo>
                    <a:pt x="470" y="339"/>
                  </a:lnTo>
                  <a:lnTo>
                    <a:pt x="450" y="295"/>
                  </a:lnTo>
                  <a:lnTo>
                    <a:pt x="429" y="256"/>
                  </a:lnTo>
                  <a:lnTo>
                    <a:pt x="407" y="220"/>
                  </a:lnTo>
                  <a:lnTo>
                    <a:pt x="382" y="190"/>
                  </a:lnTo>
                  <a:lnTo>
                    <a:pt x="356" y="166"/>
                  </a:lnTo>
                  <a:lnTo>
                    <a:pt x="335" y="153"/>
                  </a:lnTo>
                  <a:lnTo>
                    <a:pt x="313" y="144"/>
                  </a:lnTo>
                  <a:lnTo>
                    <a:pt x="291" y="139"/>
                  </a:lnTo>
                  <a:lnTo>
                    <a:pt x="268" y="140"/>
                  </a:lnTo>
                  <a:lnTo>
                    <a:pt x="243" y="145"/>
                  </a:lnTo>
                  <a:lnTo>
                    <a:pt x="217" y="154"/>
                  </a:lnTo>
                  <a:lnTo>
                    <a:pt x="196" y="167"/>
                  </a:lnTo>
                  <a:lnTo>
                    <a:pt x="178" y="182"/>
                  </a:lnTo>
                  <a:lnTo>
                    <a:pt x="164" y="200"/>
                  </a:lnTo>
                  <a:lnTo>
                    <a:pt x="153" y="223"/>
                  </a:lnTo>
                  <a:lnTo>
                    <a:pt x="146" y="248"/>
                  </a:lnTo>
                  <a:lnTo>
                    <a:pt x="142" y="277"/>
                  </a:lnTo>
                  <a:lnTo>
                    <a:pt x="140" y="310"/>
                  </a:lnTo>
                  <a:lnTo>
                    <a:pt x="140" y="347"/>
                  </a:lnTo>
                  <a:lnTo>
                    <a:pt x="143" y="389"/>
                  </a:lnTo>
                  <a:lnTo>
                    <a:pt x="148" y="435"/>
                  </a:lnTo>
                  <a:lnTo>
                    <a:pt x="155" y="486"/>
                  </a:lnTo>
                  <a:lnTo>
                    <a:pt x="163" y="543"/>
                  </a:lnTo>
                  <a:lnTo>
                    <a:pt x="170" y="595"/>
                  </a:lnTo>
                  <a:lnTo>
                    <a:pt x="178" y="648"/>
                  </a:lnTo>
                  <a:lnTo>
                    <a:pt x="184" y="702"/>
                  </a:lnTo>
                  <a:lnTo>
                    <a:pt x="189" y="757"/>
                  </a:lnTo>
                  <a:lnTo>
                    <a:pt x="191" y="812"/>
                  </a:lnTo>
                  <a:lnTo>
                    <a:pt x="191" y="867"/>
                  </a:lnTo>
                  <a:lnTo>
                    <a:pt x="188" y="922"/>
                  </a:lnTo>
                  <a:lnTo>
                    <a:pt x="181" y="976"/>
                  </a:lnTo>
                  <a:lnTo>
                    <a:pt x="170" y="1031"/>
                  </a:lnTo>
                  <a:lnTo>
                    <a:pt x="154" y="1084"/>
                  </a:lnTo>
                  <a:lnTo>
                    <a:pt x="146" y="1099"/>
                  </a:lnTo>
                  <a:lnTo>
                    <a:pt x="134" y="1111"/>
                  </a:lnTo>
                  <a:lnTo>
                    <a:pt x="120" y="1121"/>
                  </a:lnTo>
                  <a:lnTo>
                    <a:pt x="105" y="1127"/>
                  </a:lnTo>
                  <a:lnTo>
                    <a:pt x="88" y="1129"/>
                  </a:lnTo>
                  <a:lnTo>
                    <a:pt x="76" y="1128"/>
                  </a:lnTo>
                  <a:lnTo>
                    <a:pt x="65" y="1125"/>
                  </a:lnTo>
                  <a:lnTo>
                    <a:pt x="48" y="1116"/>
                  </a:lnTo>
                  <a:lnTo>
                    <a:pt x="35" y="1104"/>
                  </a:lnTo>
                  <a:lnTo>
                    <a:pt x="26" y="1089"/>
                  </a:lnTo>
                  <a:lnTo>
                    <a:pt x="19" y="1072"/>
                  </a:lnTo>
                  <a:lnTo>
                    <a:pt x="19" y="1055"/>
                  </a:lnTo>
                  <a:lnTo>
                    <a:pt x="22" y="1037"/>
                  </a:lnTo>
                  <a:lnTo>
                    <a:pt x="38" y="988"/>
                  </a:lnTo>
                  <a:lnTo>
                    <a:pt x="47" y="938"/>
                  </a:lnTo>
                  <a:lnTo>
                    <a:pt x="52" y="887"/>
                  </a:lnTo>
                  <a:lnTo>
                    <a:pt x="53" y="834"/>
                  </a:lnTo>
                  <a:lnTo>
                    <a:pt x="52" y="781"/>
                  </a:lnTo>
                  <a:lnTo>
                    <a:pt x="47" y="727"/>
                  </a:lnTo>
                  <a:lnTo>
                    <a:pt x="41" y="671"/>
                  </a:lnTo>
                  <a:lnTo>
                    <a:pt x="34" y="617"/>
                  </a:lnTo>
                  <a:lnTo>
                    <a:pt x="26" y="563"/>
                  </a:lnTo>
                  <a:lnTo>
                    <a:pt x="16" y="505"/>
                  </a:lnTo>
                  <a:lnTo>
                    <a:pt x="9" y="449"/>
                  </a:lnTo>
                  <a:lnTo>
                    <a:pt x="3" y="394"/>
                  </a:lnTo>
                  <a:lnTo>
                    <a:pt x="0" y="341"/>
                  </a:lnTo>
                  <a:lnTo>
                    <a:pt x="1" y="291"/>
                  </a:lnTo>
                  <a:lnTo>
                    <a:pt x="5" y="243"/>
                  </a:lnTo>
                  <a:lnTo>
                    <a:pt x="13" y="204"/>
                  </a:lnTo>
                  <a:lnTo>
                    <a:pt x="24" y="169"/>
                  </a:lnTo>
                  <a:lnTo>
                    <a:pt x="40" y="137"/>
                  </a:lnTo>
                  <a:lnTo>
                    <a:pt x="59" y="109"/>
                  </a:lnTo>
                  <a:lnTo>
                    <a:pt x="81" y="83"/>
                  </a:lnTo>
                  <a:lnTo>
                    <a:pt x="106" y="60"/>
                  </a:lnTo>
                  <a:lnTo>
                    <a:pt x="135" y="41"/>
                  </a:lnTo>
                  <a:lnTo>
                    <a:pt x="168" y="25"/>
                  </a:lnTo>
                  <a:lnTo>
                    <a:pt x="204" y="12"/>
                  </a:lnTo>
                  <a:lnTo>
                    <a:pt x="240" y="4"/>
                  </a:lnTo>
                  <a:lnTo>
                    <a:pt x="2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241"/>
            <p:cNvSpPr>
              <a:spLocks/>
            </p:cNvSpPr>
            <p:nvPr/>
          </p:nvSpPr>
          <p:spPr bwMode="auto">
            <a:xfrm>
              <a:off x="5651501" y="2905125"/>
              <a:ext cx="34925" cy="138113"/>
            </a:xfrm>
            <a:custGeom>
              <a:avLst/>
              <a:gdLst>
                <a:gd name="T0" fmla="*/ 65 w 197"/>
                <a:gd name="T1" fmla="*/ 0 h 782"/>
                <a:gd name="T2" fmla="*/ 83 w 197"/>
                <a:gd name="T3" fmla="*/ 2 h 782"/>
                <a:gd name="T4" fmla="*/ 99 w 197"/>
                <a:gd name="T5" fmla="*/ 8 h 782"/>
                <a:gd name="T6" fmla="*/ 115 w 197"/>
                <a:gd name="T7" fmla="*/ 18 h 782"/>
                <a:gd name="T8" fmla="*/ 127 w 197"/>
                <a:gd name="T9" fmla="*/ 31 h 782"/>
                <a:gd name="T10" fmla="*/ 135 w 197"/>
                <a:gd name="T11" fmla="*/ 49 h 782"/>
                <a:gd name="T12" fmla="*/ 136 w 197"/>
                <a:gd name="T13" fmla="*/ 54 h 782"/>
                <a:gd name="T14" fmla="*/ 140 w 197"/>
                <a:gd name="T15" fmla="*/ 64 h 782"/>
                <a:gd name="T16" fmla="*/ 144 w 197"/>
                <a:gd name="T17" fmla="*/ 80 h 782"/>
                <a:gd name="T18" fmla="*/ 150 w 197"/>
                <a:gd name="T19" fmla="*/ 101 h 782"/>
                <a:gd name="T20" fmla="*/ 156 w 197"/>
                <a:gd name="T21" fmla="*/ 126 h 782"/>
                <a:gd name="T22" fmla="*/ 163 w 197"/>
                <a:gd name="T23" fmla="*/ 156 h 782"/>
                <a:gd name="T24" fmla="*/ 170 w 197"/>
                <a:gd name="T25" fmla="*/ 189 h 782"/>
                <a:gd name="T26" fmla="*/ 176 w 197"/>
                <a:gd name="T27" fmla="*/ 227 h 782"/>
                <a:gd name="T28" fmla="*/ 182 w 197"/>
                <a:gd name="T29" fmla="*/ 267 h 782"/>
                <a:gd name="T30" fmla="*/ 188 w 197"/>
                <a:gd name="T31" fmla="*/ 310 h 782"/>
                <a:gd name="T32" fmla="*/ 192 w 197"/>
                <a:gd name="T33" fmla="*/ 357 h 782"/>
                <a:gd name="T34" fmla="*/ 196 w 197"/>
                <a:gd name="T35" fmla="*/ 406 h 782"/>
                <a:gd name="T36" fmla="*/ 197 w 197"/>
                <a:gd name="T37" fmla="*/ 456 h 782"/>
                <a:gd name="T38" fmla="*/ 197 w 197"/>
                <a:gd name="T39" fmla="*/ 509 h 782"/>
                <a:gd name="T40" fmla="*/ 194 w 197"/>
                <a:gd name="T41" fmla="*/ 562 h 782"/>
                <a:gd name="T42" fmla="*/ 189 w 197"/>
                <a:gd name="T43" fmla="*/ 616 h 782"/>
                <a:gd name="T44" fmla="*/ 181 w 197"/>
                <a:gd name="T45" fmla="*/ 673 h 782"/>
                <a:gd name="T46" fmla="*/ 170 w 197"/>
                <a:gd name="T47" fmla="*/ 728 h 782"/>
                <a:gd name="T48" fmla="*/ 163 w 197"/>
                <a:gd name="T49" fmla="*/ 746 h 782"/>
                <a:gd name="T50" fmla="*/ 153 w 197"/>
                <a:gd name="T51" fmla="*/ 761 h 782"/>
                <a:gd name="T52" fmla="*/ 138 w 197"/>
                <a:gd name="T53" fmla="*/ 772 h 782"/>
                <a:gd name="T54" fmla="*/ 122 w 197"/>
                <a:gd name="T55" fmla="*/ 779 h 782"/>
                <a:gd name="T56" fmla="*/ 103 w 197"/>
                <a:gd name="T57" fmla="*/ 782 h 782"/>
                <a:gd name="T58" fmla="*/ 95 w 197"/>
                <a:gd name="T59" fmla="*/ 781 h 782"/>
                <a:gd name="T60" fmla="*/ 87 w 197"/>
                <a:gd name="T61" fmla="*/ 780 h 782"/>
                <a:gd name="T62" fmla="*/ 70 w 197"/>
                <a:gd name="T63" fmla="*/ 774 h 782"/>
                <a:gd name="T64" fmla="*/ 55 w 197"/>
                <a:gd name="T65" fmla="*/ 763 h 782"/>
                <a:gd name="T66" fmla="*/ 44 w 197"/>
                <a:gd name="T67" fmla="*/ 750 h 782"/>
                <a:gd name="T68" fmla="*/ 37 w 197"/>
                <a:gd name="T69" fmla="*/ 734 h 782"/>
                <a:gd name="T70" fmla="*/ 33 w 197"/>
                <a:gd name="T71" fmla="*/ 716 h 782"/>
                <a:gd name="T72" fmla="*/ 35 w 197"/>
                <a:gd name="T73" fmla="*/ 698 h 782"/>
                <a:gd name="T74" fmla="*/ 45 w 197"/>
                <a:gd name="T75" fmla="*/ 647 h 782"/>
                <a:gd name="T76" fmla="*/ 52 w 197"/>
                <a:gd name="T77" fmla="*/ 598 h 782"/>
                <a:gd name="T78" fmla="*/ 56 w 197"/>
                <a:gd name="T79" fmla="*/ 549 h 782"/>
                <a:gd name="T80" fmla="*/ 58 w 197"/>
                <a:gd name="T81" fmla="*/ 500 h 782"/>
                <a:gd name="T82" fmla="*/ 58 w 197"/>
                <a:gd name="T83" fmla="*/ 454 h 782"/>
                <a:gd name="T84" fmla="*/ 57 w 197"/>
                <a:gd name="T85" fmla="*/ 408 h 782"/>
                <a:gd name="T86" fmla="*/ 54 w 197"/>
                <a:gd name="T87" fmla="*/ 365 h 782"/>
                <a:gd name="T88" fmla="*/ 50 w 197"/>
                <a:gd name="T89" fmla="*/ 322 h 782"/>
                <a:gd name="T90" fmla="*/ 45 w 197"/>
                <a:gd name="T91" fmla="*/ 283 h 782"/>
                <a:gd name="T92" fmla="*/ 39 w 197"/>
                <a:gd name="T93" fmla="*/ 247 h 782"/>
                <a:gd name="T94" fmla="*/ 33 w 197"/>
                <a:gd name="T95" fmla="*/ 214 h 782"/>
                <a:gd name="T96" fmla="*/ 27 w 197"/>
                <a:gd name="T97" fmla="*/ 183 h 782"/>
                <a:gd name="T98" fmla="*/ 21 w 197"/>
                <a:gd name="T99" fmla="*/ 157 h 782"/>
                <a:gd name="T100" fmla="*/ 15 w 197"/>
                <a:gd name="T101" fmla="*/ 135 h 782"/>
                <a:gd name="T102" fmla="*/ 11 w 197"/>
                <a:gd name="T103" fmla="*/ 117 h 782"/>
                <a:gd name="T104" fmla="*/ 7 w 197"/>
                <a:gd name="T105" fmla="*/ 103 h 782"/>
                <a:gd name="T106" fmla="*/ 4 w 197"/>
                <a:gd name="T107" fmla="*/ 95 h 782"/>
                <a:gd name="T108" fmla="*/ 3 w 197"/>
                <a:gd name="T109" fmla="*/ 92 h 782"/>
                <a:gd name="T110" fmla="*/ 0 w 197"/>
                <a:gd name="T111" fmla="*/ 74 h 782"/>
                <a:gd name="T112" fmla="*/ 1 w 197"/>
                <a:gd name="T113" fmla="*/ 56 h 782"/>
                <a:gd name="T114" fmla="*/ 7 w 197"/>
                <a:gd name="T115" fmla="*/ 39 h 782"/>
                <a:gd name="T116" fmla="*/ 17 w 197"/>
                <a:gd name="T117" fmla="*/ 24 h 782"/>
                <a:gd name="T118" fmla="*/ 30 w 197"/>
                <a:gd name="T119" fmla="*/ 12 h 782"/>
                <a:gd name="T120" fmla="*/ 47 w 197"/>
                <a:gd name="T121" fmla="*/ 4 h 782"/>
                <a:gd name="T122" fmla="*/ 65 w 197"/>
                <a:gd name="T123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7" h="782">
                  <a:moveTo>
                    <a:pt x="65" y="0"/>
                  </a:moveTo>
                  <a:lnTo>
                    <a:pt x="83" y="2"/>
                  </a:lnTo>
                  <a:lnTo>
                    <a:pt x="99" y="8"/>
                  </a:lnTo>
                  <a:lnTo>
                    <a:pt x="115" y="18"/>
                  </a:lnTo>
                  <a:lnTo>
                    <a:pt x="127" y="31"/>
                  </a:lnTo>
                  <a:lnTo>
                    <a:pt x="135" y="49"/>
                  </a:lnTo>
                  <a:lnTo>
                    <a:pt x="136" y="54"/>
                  </a:lnTo>
                  <a:lnTo>
                    <a:pt x="140" y="64"/>
                  </a:lnTo>
                  <a:lnTo>
                    <a:pt x="144" y="80"/>
                  </a:lnTo>
                  <a:lnTo>
                    <a:pt x="150" y="101"/>
                  </a:lnTo>
                  <a:lnTo>
                    <a:pt x="156" y="126"/>
                  </a:lnTo>
                  <a:lnTo>
                    <a:pt x="163" y="156"/>
                  </a:lnTo>
                  <a:lnTo>
                    <a:pt x="170" y="189"/>
                  </a:lnTo>
                  <a:lnTo>
                    <a:pt x="176" y="227"/>
                  </a:lnTo>
                  <a:lnTo>
                    <a:pt x="182" y="267"/>
                  </a:lnTo>
                  <a:lnTo>
                    <a:pt x="188" y="310"/>
                  </a:lnTo>
                  <a:lnTo>
                    <a:pt x="192" y="357"/>
                  </a:lnTo>
                  <a:lnTo>
                    <a:pt x="196" y="406"/>
                  </a:lnTo>
                  <a:lnTo>
                    <a:pt x="197" y="456"/>
                  </a:lnTo>
                  <a:lnTo>
                    <a:pt x="197" y="509"/>
                  </a:lnTo>
                  <a:lnTo>
                    <a:pt x="194" y="562"/>
                  </a:lnTo>
                  <a:lnTo>
                    <a:pt x="189" y="616"/>
                  </a:lnTo>
                  <a:lnTo>
                    <a:pt x="181" y="673"/>
                  </a:lnTo>
                  <a:lnTo>
                    <a:pt x="170" y="728"/>
                  </a:lnTo>
                  <a:lnTo>
                    <a:pt x="163" y="746"/>
                  </a:lnTo>
                  <a:lnTo>
                    <a:pt x="153" y="761"/>
                  </a:lnTo>
                  <a:lnTo>
                    <a:pt x="138" y="772"/>
                  </a:lnTo>
                  <a:lnTo>
                    <a:pt x="122" y="779"/>
                  </a:lnTo>
                  <a:lnTo>
                    <a:pt x="103" y="782"/>
                  </a:lnTo>
                  <a:lnTo>
                    <a:pt x="95" y="781"/>
                  </a:lnTo>
                  <a:lnTo>
                    <a:pt x="87" y="780"/>
                  </a:lnTo>
                  <a:lnTo>
                    <a:pt x="70" y="774"/>
                  </a:lnTo>
                  <a:lnTo>
                    <a:pt x="55" y="763"/>
                  </a:lnTo>
                  <a:lnTo>
                    <a:pt x="44" y="750"/>
                  </a:lnTo>
                  <a:lnTo>
                    <a:pt x="37" y="734"/>
                  </a:lnTo>
                  <a:lnTo>
                    <a:pt x="33" y="716"/>
                  </a:lnTo>
                  <a:lnTo>
                    <a:pt x="35" y="698"/>
                  </a:lnTo>
                  <a:lnTo>
                    <a:pt x="45" y="647"/>
                  </a:lnTo>
                  <a:lnTo>
                    <a:pt x="52" y="598"/>
                  </a:lnTo>
                  <a:lnTo>
                    <a:pt x="56" y="549"/>
                  </a:lnTo>
                  <a:lnTo>
                    <a:pt x="58" y="500"/>
                  </a:lnTo>
                  <a:lnTo>
                    <a:pt x="58" y="454"/>
                  </a:lnTo>
                  <a:lnTo>
                    <a:pt x="57" y="408"/>
                  </a:lnTo>
                  <a:lnTo>
                    <a:pt x="54" y="365"/>
                  </a:lnTo>
                  <a:lnTo>
                    <a:pt x="50" y="322"/>
                  </a:lnTo>
                  <a:lnTo>
                    <a:pt x="45" y="283"/>
                  </a:lnTo>
                  <a:lnTo>
                    <a:pt x="39" y="247"/>
                  </a:lnTo>
                  <a:lnTo>
                    <a:pt x="33" y="214"/>
                  </a:lnTo>
                  <a:lnTo>
                    <a:pt x="27" y="183"/>
                  </a:lnTo>
                  <a:lnTo>
                    <a:pt x="21" y="157"/>
                  </a:lnTo>
                  <a:lnTo>
                    <a:pt x="15" y="135"/>
                  </a:lnTo>
                  <a:lnTo>
                    <a:pt x="11" y="117"/>
                  </a:lnTo>
                  <a:lnTo>
                    <a:pt x="7" y="103"/>
                  </a:lnTo>
                  <a:lnTo>
                    <a:pt x="4" y="95"/>
                  </a:lnTo>
                  <a:lnTo>
                    <a:pt x="3" y="92"/>
                  </a:lnTo>
                  <a:lnTo>
                    <a:pt x="0" y="74"/>
                  </a:lnTo>
                  <a:lnTo>
                    <a:pt x="1" y="56"/>
                  </a:lnTo>
                  <a:lnTo>
                    <a:pt x="7" y="39"/>
                  </a:lnTo>
                  <a:lnTo>
                    <a:pt x="17" y="24"/>
                  </a:lnTo>
                  <a:lnTo>
                    <a:pt x="30" y="12"/>
                  </a:lnTo>
                  <a:lnTo>
                    <a:pt x="47" y="4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42"/>
            <p:cNvSpPr>
              <a:spLocks/>
            </p:cNvSpPr>
            <p:nvPr/>
          </p:nvSpPr>
          <p:spPr bwMode="auto">
            <a:xfrm>
              <a:off x="5508626" y="2743200"/>
              <a:ext cx="293688" cy="239713"/>
            </a:xfrm>
            <a:custGeom>
              <a:avLst/>
              <a:gdLst>
                <a:gd name="T0" fmla="*/ 951 w 1664"/>
                <a:gd name="T1" fmla="*/ 3 h 1355"/>
                <a:gd name="T2" fmla="*/ 1072 w 1664"/>
                <a:gd name="T3" fmla="*/ 26 h 1355"/>
                <a:gd name="T4" fmla="*/ 1187 w 1664"/>
                <a:gd name="T5" fmla="*/ 67 h 1355"/>
                <a:gd name="T6" fmla="*/ 1294 w 1664"/>
                <a:gd name="T7" fmla="*/ 129 h 1355"/>
                <a:gd name="T8" fmla="*/ 1390 w 1664"/>
                <a:gd name="T9" fmla="*/ 208 h 1355"/>
                <a:gd name="T10" fmla="*/ 1476 w 1664"/>
                <a:gd name="T11" fmla="*/ 302 h 1355"/>
                <a:gd name="T12" fmla="*/ 1548 w 1664"/>
                <a:gd name="T13" fmla="*/ 410 h 1355"/>
                <a:gd name="T14" fmla="*/ 1611 w 1664"/>
                <a:gd name="T15" fmla="*/ 538 h 1355"/>
                <a:gd name="T16" fmla="*/ 1652 w 1664"/>
                <a:gd name="T17" fmla="*/ 670 h 1355"/>
                <a:gd name="T18" fmla="*/ 1664 w 1664"/>
                <a:gd name="T19" fmla="*/ 753 h 1355"/>
                <a:gd name="T20" fmla="*/ 1651 w 1664"/>
                <a:gd name="T21" fmla="*/ 786 h 1355"/>
                <a:gd name="T22" fmla="*/ 1623 w 1664"/>
                <a:gd name="T23" fmla="*/ 809 h 1355"/>
                <a:gd name="T24" fmla="*/ 1587 w 1664"/>
                <a:gd name="T25" fmla="*/ 814 h 1355"/>
                <a:gd name="T26" fmla="*/ 1553 w 1664"/>
                <a:gd name="T27" fmla="*/ 801 h 1355"/>
                <a:gd name="T28" fmla="*/ 1532 w 1664"/>
                <a:gd name="T29" fmla="*/ 772 h 1355"/>
                <a:gd name="T30" fmla="*/ 1520 w 1664"/>
                <a:gd name="T31" fmla="*/ 715 h 1355"/>
                <a:gd name="T32" fmla="*/ 1496 w 1664"/>
                <a:gd name="T33" fmla="*/ 630 h 1355"/>
                <a:gd name="T34" fmla="*/ 1459 w 1664"/>
                <a:gd name="T35" fmla="*/ 539 h 1355"/>
                <a:gd name="T36" fmla="*/ 1409 w 1664"/>
                <a:gd name="T37" fmla="*/ 447 h 1355"/>
                <a:gd name="T38" fmla="*/ 1342 w 1664"/>
                <a:gd name="T39" fmla="*/ 359 h 1355"/>
                <a:gd name="T40" fmla="*/ 1262 w 1664"/>
                <a:gd name="T41" fmla="*/ 278 h 1355"/>
                <a:gd name="T42" fmla="*/ 1167 w 1664"/>
                <a:gd name="T43" fmla="*/ 213 h 1355"/>
                <a:gd name="T44" fmla="*/ 1065 w 1664"/>
                <a:gd name="T45" fmla="*/ 168 h 1355"/>
                <a:gd name="T46" fmla="*/ 958 w 1664"/>
                <a:gd name="T47" fmla="*/ 142 h 1355"/>
                <a:gd name="T48" fmla="*/ 844 w 1664"/>
                <a:gd name="T49" fmla="*/ 138 h 1355"/>
                <a:gd name="T50" fmla="*/ 725 w 1664"/>
                <a:gd name="T51" fmla="*/ 155 h 1355"/>
                <a:gd name="T52" fmla="*/ 581 w 1664"/>
                <a:gd name="T53" fmla="*/ 193 h 1355"/>
                <a:gd name="T54" fmla="*/ 458 w 1664"/>
                <a:gd name="T55" fmla="*/ 242 h 1355"/>
                <a:gd name="T56" fmla="*/ 356 w 1664"/>
                <a:gd name="T57" fmla="*/ 301 h 1355"/>
                <a:gd name="T58" fmla="*/ 275 w 1664"/>
                <a:gd name="T59" fmla="*/ 373 h 1355"/>
                <a:gd name="T60" fmla="*/ 212 w 1664"/>
                <a:gd name="T61" fmla="*/ 454 h 1355"/>
                <a:gd name="T62" fmla="*/ 170 w 1664"/>
                <a:gd name="T63" fmla="*/ 548 h 1355"/>
                <a:gd name="T64" fmla="*/ 145 w 1664"/>
                <a:gd name="T65" fmla="*/ 657 h 1355"/>
                <a:gd name="T66" fmla="*/ 139 w 1664"/>
                <a:gd name="T67" fmla="*/ 770 h 1355"/>
                <a:gd name="T68" fmla="*/ 146 w 1664"/>
                <a:gd name="T69" fmla="*/ 886 h 1355"/>
                <a:gd name="T70" fmla="*/ 161 w 1664"/>
                <a:gd name="T71" fmla="*/ 1001 h 1355"/>
                <a:gd name="T72" fmla="*/ 179 w 1664"/>
                <a:gd name="T73" fmla="*/ 1114 h 1355"/>
                <a:gd name="T74" fmla="*/ 198 w 1664"/>
                <a:gd name="T75" fmla="*/ 1225 h 1355"/>
                <a:gd name="T76" fmla="*/ 205 w 1664"/>
                <a:gd name="T77" fmla="*/ 1297 h 1355"/>
                <a:gd name="T78" fmla="*/ 191 w 1664"/>
                <a:gd name="T79" fmla="*/ 1329 h 1355"/>
                <a:gd name="T80" fmla="*/ 163 w 1664"/>
                <a:gd name="T81" fmla="*/ 1350 h 1355"/>
                <a:gd name="T82" fmla="*/ 136 w 1664"/>
                <a:gd name="T83" fmla="*/ 1355 h 1355"/>
                <a:gd name="T84" fmla="*/ 104 w 1664"/>
                <a:gd name="T85" fmla="*/ 1347 h 1355"/>
                <a:gd name="T86" fmla="*/ 79 w 1664"/>
                <a:gd name="T87" fmla="*/ 1326 h 1355"/>
                <a:gd name="T88" fmla="*/ 67 w 1664"/>
                <a:gd name="T89" fmla="*/ 1295 h 1355"/>
                <a:gd name="T90" fmla="*/ 52 w 1664"/>
                <a:gd name="T91" fmla="*/ 1192 h 1355"/>
                <a:gd name="T92" fmla="*/ 34 w 1664"/>
                <a:gd name="T93" fmla="*/ 1084 h 1355"/>
                <a:gd name="T94" fmla="*/ 16 w 1664"/>
                <a:gd name="T95" fmla="*/ 974 h 1355"/>
                <a:gd name="T96" fmla="*/ 3 w 1664"/>
                <a:gd name="T97" fmla="*/ 857 h 1355"/>
                <a:gd name="T98" fmla="*/ 0 w 1664"/>
                <a:gd name="T99" fmla="*/ 739 h 1355"/>
                <a:gd name="T100" fmla="*/ 10 w 1664"/>
                <a:gd name="T101" fmla="*/ 620 h 1355"/>
                <a:gd name="T102" fmla="*/ 38 w 1664"/>
                <a:gd name="T103" fmla="*/ 504 h 1355"/>
                <a:gd name="T104" fmla="*/ 79 w 1664"/>
                <a:gd name="T105" fmla="*/ 408 h 1355"/>
                <a:gd name="T106" fmla="*/ 135 w 1664"/>
                <a:gd name="T107" fmla="*/ 322 h 1355"/>
                <a:gd name="T108" fmla="*/ 206 w 1664"/>
                <a:gd name="T109" fmla="*/ 245 h 1355"/>
                <a:gd name="T110" fmla="*/ 297 w 1664"/>
                <a:gd name="T111" fmla="*/ 175 h 1355"/>
                <a:gd name="T112" fmla="*/ 411 w 1664"/>
                <a:gd name="T113" fmla="*/ 111 h 1355"/>
                <a:gd name="T114" fmla="*/ 544 w 1664"/>
                <a:gd name="T115" fmla="*/ 60 h 1355"/>
                <a:gd name="T116" fmla="*/ 696 w 1664"/>
                <a:gd name="T117" fmla="*/ 19 h 1355"/>
                <a:gd name="T118" fmla="*/ 826 w 1664"/>
                <a:gd name="T119" fmla="*/ 1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64" h="1355">
                  <a:moveTo>
                    <a:pt x="888" y="0"/>
                  </a:moveTo>
                  <a:lnTo>
                    <a:pt x="951" y="3"/>
                  </a:lnTo>
                  <a:lnTo>
                    <a:pt x="1012" y="12"/>
                  </a:lnTo>
                  <a:lnTo>
                    <a:pt x="1072" y="26"/>
                  </a:lnTo>
                  <a:lnTo>
                    <a:pt x="1130" y="44"/>
                  </a:lnTo>
                  <a:lnTo>
                    <a:pt x="1187" y="67"/>
                  </a:lnTo>
                  <a:lnTo>
                    <a:pt x="1241" y="96"/>
                  </a:lnTo>
                  <a:lnTo>
                    <a:pt x="1294" y="129"/>
                  </a:lnTo>
                  <a:lnTo>
                    <a:pt x="1343" y="167"/>
                  </a:lnTo>
                  <a:lnTo>
                    <a:pt x="1390" y="208"/>
                  </a:lnTo>
                  <a:lnTo>
                    <a:pt x="1434" y="253"/>
                  </a:lnTo>
                  <a:lnTo>
                    <a:pt x="1476" y="302"/>
                  </a:lnTo>
                  <a:lnTo>
                    <a:pt x="1514" y="355"/>
                  </a:lnTo>
                  <a:lnTo>
                    <a:pt x="1548" y="410"/>
                  </a:lnTo>
                  <a:lnTo>
                    <a:pt x="1582" y="474"/>
                  </a:lnTo>
                  <a:lnTo>
                    <a:pt x="1611" y="538"/>
                  </a:lnTo>
                  <a:lnTo>
                    <a:pt x="1634" y="603"/>
                  </a:lnTo>
                  <a:lnTo>
                    <a:pt x="1652" y="670"/>
                  </a:lnTo>
                  <a:lnTo>
                    <a:pt x="1664" y="735"/>
                  </a:lnTo>
                  <a:lnTo>
                    <a:pt x="1664" y="753"/>
                  </a:lnTo>
                  <a:lnTo>
                    <a:pt x="1659" y="771"/>
                  </a:lnTo>
                  <a:lnTo>
                    <a:pt x="1651" y="786"/>
                  </a:lnTo>
                  <a:lnTo>
                    <a:pt x="1638" y="800"/>
                  </a:lnTo>
                  <a:lnTo>
                    <a:pt x="1623" y="809"/>
                  </a:lnTo>
                  <a:lnTo>
                    <a:pt x="1605" y="814"/>
                  </a:lnTo>
                  <a:lnTo>
                    <a:pt x="1587" y="814"/>
                  </a:lnTo>
                  <a:lnTo>
                    <a:pt x="1569" y="809"/>
                  </a:lnTo>
                  <a:lnTo>
                    <a:pt x="1553" y="801"/>
                  </a:lnTo>
                  <a:lnTo>
                    <a:pt x="1541" y="789"/>
                  </a:lnTo>
                  <a:lnTo>
                    <a:pt x="1532" y="772"/>
                  </a:lnTo>
                  <a:lnTo>
                    <a:pt x="1527" y="754"/>
                  </a:lnTo>
                  <a:lnTo>
                    <a:pt x="1520" y="715"/>
                  </a:lnTo>
                  <a:lnTo>
                    <a:pt x="1510" y="674"/>
                  </a:lnTo>
                  <a:lnTo>
                    <a:pt x="1496" y="630"/>
                  </a:lnTo>
                  <a:lnTo>
                    <a:pt x="1480" y="585"/>
                  </a:lnTo>
                  <a:lnTo>
                    <a:pt x="1459" y="539"/>
                  </a:lnTo>
                  <a:lnTo>
                    <a:pt x="1436" y="493"/>
                  </a:lnTo>
                  <a:lnTo>
                    <a:pt x="1409" y="447"/>
                  </a:lnTo>
                  <a:lnTo>
                    <a:pt x="1378" y="402"/>
                  </a:lnTo>
                  <a:lnTo>
                    <a:pt x="1342" y="359"/>
                  </a:lnTo>
                  <a:lnTo>
                    <a:pt x="1304" y="318"/>
                  </a:lnTo>
                  <a:lnTo>
                    <a:pt x="1262" y="278"/>
                  </a:lnTo>
                  <a:lnTo>
                    <a:pt x="1214" y="243"/>
                  </a:lnTo>
                  <a:lnTo>
                    <a:pt x="1167" y="213"/>
                  </a:lnTo>
                  <a:lnTo>
                    <a:pt x="1116" y="188"/>
                  </a:lnTo>
                  <a:lnTo>
                    <a:pt x="1065" y="168"/>
                  </a:lnTo>
                  <a:lnTo>
                    <a:pt x="1012" y="152"/>
                  </a:lnTo>
                  <a:lnTo>
                    <a:pt x="958" y="142"/>
                  </a:lnTo>
                  <a:lnTo>
                    <a:pt x="901" y="137"/>
                  </a:lnTo>
                  <a:lnTo>
                    <a:pt x="844" y="138"/>
                  </a:lnTo>
                  <a:lnTo>
                    <a:pt x="785" y="143"/>
                  </a:lnTo>
                  <a:lnTo>
                    <a:pt x="725" y="155"/>
                  </a:lnTo>
                  <a:lnTo>
                    <a:pt x="651" y="173"/>
                  </a:lnTo>
                  <a:lnTo>
                    <a:pt x="581" y="193"/>
                  </a:lnTo>
                  <a:lnTo>
                    <a:pt x="518" y="216"/>
                  </a:lnTo>
                  <a:lnTo>
                    <a:pt x="458" y="242"/>
                  </a:lnTo>
                  <a:lnTo>
                    <a:pt x="405" y="270"/>
                  </a:lnTo>
                  <a:lnTo>
                    <a:pt x="356" y="301"/>
                  </a:lnTo>
                  <a:lnTo>
                    <a:pt x="313" y="336"/>
                  </a:lnTo>
                  <a:lnTo>
                    <a:pt x="275" y="373"/>
                  </a:lnTo>
                  <a:lnTo>
                    <a:pt x="240" y="412"/>
                  </a:lnTo>
                  <a:lnTo>
                    <a:pt x="212" y="454"/>
                  </a:lnTo>
                  <a:lnTo>
                    <a:pt x="188" y="500"/>
                  </a:lnTo>
                  <a:lnTo>
                    <a:pt x="170" y="548"/>
                  </a:lnTo>
                  <a:lnTo>
                    <a:pt x="155" y="601"/>
                  </a:lnTo>
                  <a:lnTo>
                    <a:pt x="145" y="657"/>
                  </a:lnTo>
                  <a:lnTo>
                    <a:pt x="140" y="713"/>
                  </a:lnTo>
                  <a:lnTo>
                    <a:pt x="139" y="770"/>
                  </a:lnTo>
                  <a:lnTo>
                    <a:pt x="141" y="828"/>
                  </a:lnTo>
                  <a:lnTo>
                    <a:pt x="146" y="886"/>
                  </a:lnTo>
                  <a:lnTo>
                    <a:pt x="152" y="943"/>
                  </a:lnTo>
                  <a:lnTo>
                    <a:pt x="161" y="1001"/>
                  </a:lnTo>
                  <a:lnTo>
                    <a:pt x="170" y="1057"/>
                  </a:lnTo>
                  <a:lnTo>
                    <a:pt x="179" y="1114"/>
                  </a:lnTo>
                  <a:lnTo>
                    <a:pt x="189" y="1170"/>
                  </a:lnTo>
                  <a:lnTo>
                    <a:pt x="198" y="1225"/>
                  </a:lnTo>
                  <a:lnTo>
                    <a:pt x="205" y="1278"/>
                  </a:lnTo>
                  <a:lnTo>
                    <a:pt x="205" y="1297"/>
                  </a:lnTo>
                  <a:lnTo>
                    <a:pt x="200" y="1314"/>
                  </a:lnTo>
                  <a:lnTo>
                    <a:pt x="191" y="1329"/>
                  </a:lnTo>
                  <a:lnTo>
                    <a:pt x="178" y="1341"/>
                  </a:lnTo>
                  <a:lnTo>
                    <a:pt x="163" y="1350"/>
                  </a:lnTo>
                  <a:lnTo>
                    <a:pt x="145" y="1355"/>
                  </a:lnTo>
                  <a:lnTo>
                    <a:pt x="136" y="1355"/>
                  </a:lnTo>
                  <a:lnTo>
                    <a:pt x="119" y="1353"/>
                  </a:lnTo>
                  <a:lnTo>
                    <a:pt x="104" y="1347"/>
                  </a:lnTo>
                  <a:lnTo>
                    <a:pt x="90" y="1338"/>
                  </a:lnTo>
                  <a:lnTo>
                    <a:pt x="79" y="1326"/>
                  </a:lnTo>
                  <a:lnTo>
                    <a:pt x="72" y="1311"/>
                  </a:lnTo>
                  <a:lnTo>
                    <a:pt x="67" y="1295"/>
                  </a:lnTo>
                  <a:lnTo>
                    <a:pt x="61" y="1244"/>
                  </a:lnTo>
                  <a:lnTo>
                    <a:pt x="52" y="1192"/>
                  </a:lnTo>
                  <a:lnTo>
                    <a:pt x="43" y="1137"/>
                  </a:lnTo>
                  <a:lnTo>
                    <a:pt x="34" y="1084"/>
                  </a:lnTo>
                  <a:lnTo>
                    <a:pt x="24" y="1030"/>
                  </a:lnTo>
                  <a:lnTo>
                    <a:pt x="16" y="974"/>
                  </a:lnTo>
                  <a:lnTo>
                    <a:pt x="9" y="916"/>
                  </a:lnTo>
                  <a:lnTo>
                    <a:pt x="3" y="857"/>
                  </a:lnTo>
                  <a:lnTo>
                    <a:pt x="0" y="799"/>
                  </a:lnTo>
                  <a:lnTo>
                    <a:pt x="0" y="739"/>
                  </a:lnTo>
                  <a:lnTo>
                    <a:pt x="3" y="679"/>
                  </a:lnTo>
                  <a:lnTo>
                    <a:pt x="10" y="620"/>
                  </a:lnTo>
                  <a:lnTo>
                    <a:pt x="21" y="562"/>
                  </a:lnTo>
                  <a:lnTo>
                    <a:pt x="38" y="504"/>
                  </a:lnTo>
                  <a:lnTo>
                    <a:pt x="57" y="455"/>
                  </a:lnTo>
                  <a:lnTo>
                    <a:pt x="79" y="408"/>
                  </a:lnTo>
                  <a:lnTo>
                    <a:pt x="105" y="364"/>
                  </a:lnTo>
                  <a:lnTo>
                    <a:pt x="135" y="322"/>
                  </a:lnTo>
                  <a:lnTo>
                    <a:pt x="169" y="282"/>
                  </a:lnTo>
                  <a:lnTo>
                    <a:pt x="206" y="245"/>
                  </a:lnTo>
                  <a:lnTo>
                    <a:pt x="247" y="210"/>
                  </a:lnTo>
                  <a:lnTo>
                    <a:pt x="297" y="175"/>
                  </a:lnTo>
                  <a:lnTo>
                    <a:pt x="351" y="141"/>
                  </a:lnTo>
                  <a:lnTo>
                    <a:pt x="411" y="111"/>
                  </a:lnTo>
                  <a:lnTo>
                    <a:pt x="476" y="84"/>
                  </a:lnTo>
                  <a:lnTo>
                    <a:pt x="544" y="60"/>
                  </a:lnTo>
                  <a:lnTo>
                    <a:pt x="618" y="38"/>
                  </a:lnTo>
                  <a:lnTo>
                    <a:pt x="696" y="19"/>
                  </a:lnTo>
                  <a:lnTo>
                    <a:pt x="761" y="8"/>
                  </a:lnTo>
                  <a:lnTo>
                    <a:pt x="826" y="1"/>
                  </a:lnTo>
                  <a:lnTo>
                    <a:pt x="8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1" name="Group 848"/>
          <p:cNvGrpSpPr/>
          <p:nvPr/>
        </p:nvGrpSpPr>
        <p:grpSpPr>
          <a:xfrm>
            <a:off x="9343256" y="1683879"/>
            <a:ext cx="585788" cy="585788"/>
            <a:chOff x="6213475" y="2673350"/>
            <a:chExt cx="585788" cy="585788"/>
          </a:xfrm>
          <a:solidFill>
            <a:srgbClr val="000000"/>
          </a:solidFill>
        </p:grpSpPr>
        <p:sp>
          <p:nvSpPr>
            <p:cNvPr id="612" name="Freeform 247"/>
            <p:cNvSpPr>
              <a:spLocks noEditPoints="1"/>
            </p:cNvSpPr>
            <p:nvPr/>
          </p:nvSpPr>
          <p:spPr bwMode="auto">
            <a:xfrm>
              <a:off x="6213475" y="2673350"/>
              <a:ext cx="585788" cy="585788"/>
            </a:xfrm>
            <a:custGeom>
              <a:avLst/>
              <a:gdLst>
                <a:gd name="T0" fmla="*/ 141 w 3321"/>
                <a:gd name="T1" fmla="*/ 3071 h 3321"/>
                <a:gd name="T2" fmla="*/ 277 w 3321"/>
                <a:gd name="T3" fmla="*/ 3182 h 3321"/>
                <a:gd name="T4" fmla="*/ 1879 w 3321"/>
                <a:gd name="T5" fmla="*/ 2142 h 3321"/>
                <a:gd name="T6" fmla="*/ 1739 w 3321"/>
                <a:gd name="T7" fmla="*/ 2299 h 3321"/>
                <a:gd name="T8" fmla="*/ 1827 w 3321"/>
                <a:gd name="T9" fmla="*/ 2296 h 3321"/>
                <a:gd name="T10" fmla="*/ 1879 w 3321"/>
                <a:gd name="T11" fmla="*/ 2189 h 3321"/>
                <a:gd name="T12" fmla="*/ 1195 w 3321"/>
                <a:gd name="T13" fmla="*/ 2126 h 3321"/>
                <a:gd name="T14" fmla="*/ 2562 w 3321"/>
                <a:gd name="T15" fmla="*/ 381 h 3321"/>
                <a:gd name="T16" fmla="*/ 2387 w 3321"/>
                <a:gd name="T17" fmla="*/ 683 h 3321"/>
                <a:gd name="T18" fmla="*/ 2332 w 3321"/>
                <a:gd name="T19" fmla="*/ 1046 h 3321"/>
                <a:gd name="T20" fmla="*/ 2724 w 3321"/>
                <a:gd name="T21" fmla="*/ 941 h 3321"/>
                <a:gd name="T22" fmla="*/ 2789 w 3321"/>
                <a:gd name="T23" fmla="*/ 555 h 3321"/>
                <a:gd name="T24" fmla="*/ 2706 w 3321"/>
                <a:gd name="T25" fmla="*/ 335 h 3321"/>
                <a:gd name="T26" fmla="*/ 1787 w 3321"/>
                <a:gd name="T27" fmla="*/ 176 h 3321"/>
                <a:gd name="T28" fmla="*/ 1347 w 3321"/>
                <a:gd name="T29" fmla="*/ 413 h 3321"/>
                <a:gd name="T30" fmla="*/ 1053 w 3321"/>
                <a:gd name="T31" fmla="*/ 822 h 3321"/>
                <a:gd name="T32" fmla="*/ 971 w 3321"/>
                <a:gd name="T33" fmla="*/ 1319 h 3321"/>
                <a:gd name="T34" fmla="*/ 1116 w 3321"/>
                <a:gd name="T35" fmla="*/ 1798 h 3321"/>
                <a:gd name="T36" fmla="*/ 1449 w 3321"/>
                <a:gd name="T37" fmla="*/ 2159 h 3321"/>
                <a:gd name="T38" fmla="*/ 1505 w 3321"/>
                <a:gd name="T39" fmla="*/ 2119 h 3321"/>
                <a:gd name="T40" fmla="*/ 1970 w 3321"/>
                <a:gd name="T41" fmla="*/ 1995 h 3321"/>
                <a:gd name="T42" fmla="*/ 2011 w 3321"/>
                <a:gd name="T43" fmla="*/ 2078 h 3321"/>
                <a:gd name="T44" fmla="*/ 2002 w 3321"/>
                <a:gd name="T45" fmla="*/ 2280 h 3321"/>
                <a:gd name="T46" fmla="*/ 2294 w 3321"/>
                <a:gd name="T47" fmla="*/ 2332 h 3321"/>
                <a:gd name="T48" fmla="*/ 2748 w 3321"/>
                <a:gd name="T49" fmla="*/ 2124 h 3321"/>
                <a:gd name="T50" fmla="*/ 3069 w 3321"/>
                <a:gd name="T51" fmla="*/ 1735 h 3321"/>
                <a:gd name="T52" fmla="*/ 3182 w 3321"/>
                <a:gd name="T53" fmla="*/ 1246 h 3321"/>
                <a:gd name="T54" fmla="*/ 3054 w 3321"/>
                <a:gd name="T55" fmla="*/ 728 h 3321"/>
                <a:gd name="T56" fmla="*/ 2914 w 3321"/>
                <a:gd name="T57" fmla="*/ 763 h 3321"/>
                <a:gd name="T58" fmla="*/ 2779 w 3321"/>
                <a:gd name="T59" fmla="*/ 1155 h 3321"/>
                <a:gd name="T60" fmla="*/ 2641 w 3321"/>
                <a:gd name="T61" fmla="*/ 1314 h 3321"/>
                <a:gd name="T62" fmla="*/ 2201 w 3321"/>
                <a:gd name="T63" fmla="*/ 1155 h 3321"/>
                <a:gd name="T64" fmla="*/ 2214 w 3321"/>
                <a:gd name="T65" fmla="*/ 807 h 3321"/>
                <a:gd name="T66" fmla="*/ 2372 w 3321"/>
                <a:gd name="T67" fmla="*/ 396 h 3321"/>
                <a:gd name="T68" fmla="*/ 2382 w 3321"/>
                <a:gd name="T69" fmla="*/ 181 h 3321"/>
                <a:gd name="T70" fmla="*/ 2240 w 3321"/>
                <a:gd name="T71" fmla="*/ 11 h 3321"/>
                <a:gd name="T72" fmla="*/ 2766 w 3321"/>
                <a:gd name="T73" fmla="*/ 208 h 3321"/>
                <a:gd name="T74" fmla="*/ 3155 w 3321"/>
                <a:gd name="T75" fmla="*/ 624 h 3321"/>
                <a:gd name="T76" fmla="*/ 3318 w 3321"/>
                <a:gd name="T77" fmla="*/ 1162 h 3321"/>
                <a:gd name="T78" fmla="*/ 3226 w 3321"/>
                <a:gd name="T79" fmla="*/ 1722 h 3321"/>
                <a:gd name="T80" fmla="*/ 2895 w 3321"/>
                <a:gd name="T81" fmla="*/ 2183 h 3321"/>
                <a:gd name="T82" fmla="*/ 2399 w 3321"/>
                <a:gd name="T83" fmla="*/ 2448 h 3321"/>
                <a:gd name="T84" fmla="*/ 1834 w 3321"/>
                <a:gd name="T85" fmla="*/ 2468 h 3321"/>
                <a:gd name="T86" fmla="*/ 1325 w 3321"/>
                <a:gd name="T87" fmla="*/ 2240 h 3321"/>
                <a:gd name="T88" fmla="*/ 1187 w 3321"/>
                <a:gd name="T89" fmla="*/ 2522 h 3321"/>
                <a:gd name="T90" fmla="*/ 313 w 3321"/>
                <a:gd name="T91" fmla="*/ 3319 h 3321"/>
                <a:gd name="T92" fmla="*/ 82 w 3321"/>
                <a:gd name="T93" fmla="*/ 3239 h 3321"/>
                <a:gd name="T94" fmla="*/ 2 w 3321"/>
                <a:gd name="T95" fmla="*/ 3008 h 3321"/>
                <a:gd name="T96" fmla="*/ 799 w 3321"/>
                <a:gd name="T97" fmla="*/ 2134 h 3321"/>
                <a:gd name="T98" fmla="*/ 1081 w 3321"/>
                <a:gd name="T99" fmla="*/ 1996 h 3321"/>
                <a:gd name="T100" fmla="*/ 853 w 3321"/>
                <a:gd name="T101" fmla="*/ 1487 h 3321"/>
                <a:gd name="T102" fmla="*/ 873 w 3321"/>
                <a:gd name="T103" fmla="*/ 922 h 3321"/>
                <a:gd name="T104" fmla="*/ 1138 w 3321"/>
                <a:gd name="T105" fmla="*/ 426 h 3321"/>
                <a:gd name="T106" fmla="*/ 1599 w 3321"/>
                <a:gd name="T107" fmla="*/ 95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21" h="3321">
                  <a:moveTo>
                    <a:pt x="833" y="2292"/>
                  </a:moveTo>
                  <a:lnTo>
                    <a:pt x="179" y="2947"/>
                  </a:lnTo>
                  <a:lnTo>
                    <a:pt x="162" y="2968"/>
                  </a:lnTo>
                  <a:lnTo>
                    <a:pt x="149" y="2991"/>
                  </a:lnTo>
                  <a:lnTo>
                    <a:pt x="141" y="3017"/>
                  </a:lnTo>
                  <a:lnTo>
                    <a:pt x="139" y="3044"/>
                  </a:lnTo>
                  <a:lnTo>
                    <a:pt x="141" y="3071"/>
                  </a:lnTo>
                  <a:lnTo>
                    <a:pt x="149" y="3098"/>
                  </a:lnTo>
                  <a:lnTo>
                    <a:pt x="162" y="3121"/>
                  </a:lnTo>
                  <a:lnTo>
                    <a:pt x="179" y="3142"/>
                  </a:lnTo>
                  <a:lnTo>
                    <a:pt x="200" y="3159"/>
                  </a:lnTo>
                  <a:lnTo>
                    <a:pt x="223" y="3172"/>
                  </a:lnTo>
                  <a:lnTo>
                    <a:pt x="250" y="3180"/>
                  </a:lnTo>
                  <a:lnTo>
                    <a:pt x="277" y="3182"/>
                  </a:lnTo>
                  <a:lnTo>
                    <a:pt x="304" y="3180"/>
                  </a:lnTo>
                  <a:lnTo>
                    <a:pt x="330" y="3172"/>
                  </a:lnTo>
                  <a:lnTo>
                    <a:pt x="353" y="3159"/>
                  </a:lnTo>
                  <a:lnTo>
                    <a:pt x="374" y="3142"/>
                  </a:lnTo>
                  <a:lnTo>
                    <a:pt x="1029" y="2488"/>
                  </a:lnTo>
                  <a:lnTo>
                    <a:pt x="833" y="2292"/>
                  </a:lnTo>
                  <a:close/>
                  <a:moveTo>
                    <a:pt x="1879" y="2142"/>
                  </a:moveTo>
                  <a:lnTo>
                    <a:pt x="1657" y="2201"/>
                  </a:lnTo>
                  <a:lnTo>
                    <a:pt x="1668" y="2220"/>
                  </a:lnTo>
                  <a:lnTo>
                    <a:pt x="1679" y="2239"/>
                  </a:lnTo>
                  <a:lnTo>
                    <a:pt x="1692" y="2257"/>
                  </a:lnTo>
                  <a:lnTo>
                    <a:pt x="1707" y="2273"/>
                  </a:lnTo>
                  <a:lnTo>
                    <a:pt x="1722" y="2287"/>
                  </a:lnTo>
                  <a:lnTo>
                    <a:pt x="1739" y="2299"/>
                  </a:lnTo>
                  <a:lnTo>
                    <a:pt x="1757" y="2306"/>
                  </a:lnTo>
                  <a:lnTo>
                    <a:pt x="1777" y="2308"/>
                  </a:lnTo>
                  <a:lnTo>
                    <a:pt x="1790" y="2307"/>
                  </a:lnTo>
                  <a:lnTo>
                    <a:pt x="1803" y="2305"/>
                  </a:lnTo>
                  <a:lnTo>
                    <a:pt x="1810" y="2303"/>
                  </a:lnTo>
                  <a:lnTo>
                    <a:pt x="1818" y="2300"/>
                  </a:lnTo>
                  <a:lnTo>
                    <a:pt x="1827" y="2296"/>
                  </a:lnTo>
                  <a:lnTo>
                    <a:pt x="1837" y="2289"/>
                  </a:lnTo>
                  <a:lnTo>
                    <a:pt x="1846" y="2281"/>
                  </a:lnTo>
                  <a:lnTo>
                    <a:pt x="1855" y="2270"/>
                  </a:lnTo>
                  <a:lnTo>
                    <a:pt x="1864" y="2255"/>
                  </a:lnTo>
                  <a:lnTo>
                    <a:pt x="1871" y="2238"/>
                  </a:lnTo>
                  <a:lnTo>
                    <a:pt x="1876" y="2216"/>
                  </a:lnTo>
                  <a:lnTo>
                    <a:pt x="1879" y="2189"/>
                  </a:lnTo>
                  <a:lnTo>
                    <a:pt x="1880" y="2165"/>
                  </a:lnTo>
                  <a:lnTo>
                    <a:pt x="1879" y="2142"/>
                  </a:lnTo>
                  <a:close/>
                  <a:moveTo>
                    <a:pt x="1170" y="2101"/>
                  </a:moveTo>
                  <a:lnTo>
                    <a:pt x="1004" y="2267"/>
                  </a:lnTo>
                  <a:lnTo>
                    <a:pt x="1054" y="2317"/>
                  </a:lnTo>
                  <a:lnTo>
                    <a:pt x="1220" y="2150"/>
                  </a:lnTo>
                  <a:lnTo>
                    <a:pt x="1195" y="2126"/>
                  </a:lnTo>
                  <a:lnTo>
                    <a:pt x="1170" y="2101"/>
                  </a:lnTo>
                  <a:close/>
                  <a:moveTo>
                    <a:pt x="2670" y="325"/>
                  </a:moveTo>
                  <a:lnTo>
                    <a:pt x="2651" y="327"/>
                  </a:lnTo>
                  <a:lnTo>
                    <a:pt x="2630" y="334"/>
                  </a:lnTo>
                  <a:lnTo>
                    <a:pt x="2608" y="346"/>
                  </a:lnTo>
                  <a:lnTo>
                    <a:pt x="2585" y="361"/>
                  </a:lnTo>
                  <a:lnTo>
                    <a:pt x="2562" y="381"/>
                  </a:lnTo>
                  <a:lnTo>
                    <a:pt x="2540" y="405"/>
                  </a:lnTo>
                  <a:lnTo>
                    <a:pt x="2517" y="432"/>
                  </a:lnTo>
                  <a:lnTo>
                    <a:pt x="2487" y="474"/>
                  </a:lnTo>
                  <a:lnTo>
                    <a:pt x="2459" y="520"/>
                  </a:lnTo>
                  <a:lnTo>
                    <a:pt x="2432" y="572"/>
                  </a:lnTo>
                  <a:lnTo>
                    <a:pt x="2408" y="626"/>
                  </a:lnTo>
                  <a:lnTo>
                    <a:pt x="2387" y="683"/>
                  </a:lnTo>
                  <a:lnTo>
                    <a:pt x="2370" y="743"/>
                  </a:lnTo>
                  <a:lnTo>
                    <a:pt x="2358" y="790"/>
                  </a:lnTo>
                  <a:lnTo>
                    <a:pt x="2349" y="840"/>
                  </a:lnTo>
                  <a:lnTo>
                    <a:pt x="2342" y="893"/>
                  </a:lnTo>
                  <a:lnTo>
                    <a:pt x="2336" y="945"/>
                  </a:lnTo>
                  <a:lnTo>
                    <a:pt x="2333" y="996"/>
                  </a:lnTo>
                  <a:lnTo>
                    <a:pt x="2332" y="1046"/>
                  </a:lnTo>
                  <a:lnTo>
                    <a:pt x="2334" y="1091"/>
                  </a:lnTo>
                  <a:lnTo>
                    <a:pt x="2613" y="1165"/>
                  </a:lnTo>
                  <a:lnTo>
                    <a:pt x="2637" y="1127"/>
                  </a:lnTo>
                  <a:lnTo>
                    <a:pt x="2660" y="1084"/>
                  </a:lnTo>
                  <a:lnTo>
                    <a:pt x="2683" y="1039"/>
                  </a:lnTo>
                  <a:lnTo>
                    <a:pt x="2704" y="990"/>
                  </a:lnTo>
                  <a:lnTo>
                    <a:pt x="2724" y="941"/>
                  </a:lnTo>
                  <a:lnTo>
                    <a:pt x="2741" y="893"/>
                  </a:lnTo>
                  <a:lnTo>
                    <a:pt x="2755" y="846"/>
                  </a:lnTo>
                  <a:lnTo>
                    <a:pt x="2771" y="781"/>
                  </a:lnTo>
                  <a:lnTo>
                    <a:pt x="2782" y="719"/>
                  </a:lnTo>
                  <a:lnTo>
                    <a:pt x="2788" y="660"/>
                  </a:lnTo>
                  <a:lnTo>
                    <a:pt x="2790" y="605"/>
                  </a:lnTo>
                  <a:lnTo>
                    <a:pt x="2789" y="555"/>
                  </a:lnTo>
                  <a:lnTo>
                    <a:pt x="2784" y="508"/>
                  </a:lnTo>
                  <a:lnTo>
                    <a:pt x="2777" y="466"/>
                  </a:lnTo>
                  <a:lnTo>
                    <a:pt x="2766" y="429"/>
                  </a:lnTo>
                  <a:lnTo>
                    <a:pt x="2753" y="398"/>
                  </a:lnTo>
                  <a:lnTo>
                    <a:pt x="2739" y="370"/>
                  </a:lnTo>
                  <a:lnTo>
                    <a:pt x="2723" y="350"/>
                  </a:lnTo>
                  <a:lnTo>
                    <a:pt x="2706" y="335"/>
                  </a:lnTo>
                  <a:lnTo>
                    <a:pt x="2687" y="327"/>
                  </a:lnTo>
                  <a:lnTo>
                    <a:pt x="2670" y="325"/>
                  </a:lnTo>
                  <a:close/>
                  <a:moveTo>
                    <a:pt x="2075" y="139"/>
                  </a:moveTo>
                  <a:lnTo>
                    <a:pt x="2002" y="141"/>
                  </a:lnTo>
                  <a:lnTo>
                    <a:pt x="1929" y="148"/>
                  </a:lnTo>
                  <a:lnTo>
                    <a:pt x="1858" y="160"/>
                  </a:lnTo>
                  <a:lnTo>
                    <a:pt x="1787" y="176"/>
                  </a:lnTo>
                  <a:lnTo>
                    <a:pt x="1719" y="197"/>
                  </a:lnTo>
                  <a:lnTo>
                    <a:pt x="1651" y="222"/>
                  </a:lnTo>
                  <a:lnTo>
                    <a:pt x="1586" y="252"/>
                  </a:lnTo>
                  <a:lnTo>
                    <a:pt x="1523" y="286"/>
                  </a:lnTo>
                  <a:lnTo>
                    <a:pt x="1462" y="324"/>
                  </a:lnTo>
                  <a:lnTo>
                    <a:pt x="1403" y="366"/>
                  </a:lnTo>
                  <a:lnTo>
                    <a:pt x="1347" y="413"/>
                  </a:lnTo>
                  <a:lnTo>
                    <a:pt x="1293" y="463"/>
                  </a:lnTo>
                  <a:lnTo>
                    <a:pt x="1243" y="516"/>
                  </a:lnTo>
                  <a:lnTo>
                    <a:pt x="1197" y="573"/>
                  </a:lnTo>
                  <a:lnTo>
                    <a:pt x="1154" y="632"/>
                  </a:lnTo>
                  <a:lnTo>
                    <a:pt x="1116" y="693"/>
                  </a:lnTo>
                  <a:lnTo>
                    <a:pt x="1082" y="757"/>
                  </a:lnTo>
                  <a:lnTo>
                    <a:pt x="1053" y="822"/>
                  </a:lnTo>
                  <a:lnTo>
                    <a:pt x="1027" y="889"/>
                  </a:lnTo>
                  <a:lnTo>
                    <a:pt x="1006" y="958"/>
                  </a:lnTo>
                  <a:lnTo>
                    <a:pt x="990" y="1027"/>
                  </a:lnTo>
                  <a:lnTo>
                    <a:pt x="978" y="1099"/>
                  </a:lnTo>
                  <a:lnTo>
                    <a:pt x="971" y="1172"/>
                  </a:lnTo>
                  <a:lnTo>
                    <a:pt x="969" y="1246"/>
                  </a:lnTo>
                  <a:lnTo>
                    <a:pt x="971" y="1319"/>
                  </a:lnTo>
                  <a:lnTo>
                    <a:pt x="978" y="1392"/>
                  </a:lnTo>
                  <a:lnTo>
                    <a:pt x="990" y="1463"/>
                  </a:lnTo>
                  <a:lnTo>
                    <a:pt x="1006" y="1534"/>
                  </a:lnTo>
                  <a:lnTo>
                    <a:pt x="1027" y="1602"/>
                  </a:lnTo>
                  <a:lnTo>
                    <a:pt x="1053" y="1670"/>
                  </a:lnTo>
                  <a:lnTo>
                    <a:pt x="1082" y="1735"/>
                  </a:lnTo>
                  <a:lnTo>
                    <a:pt x="1116" y="1798"/>
                  </a:lnTo>
                  <a:lnTo>
                    <a:pt x="1154" y="1860"/>
                  </a:lnTo>
                  <a:lnTo>
                    <a:pt x="1197" y="1918"/>
                  </a:lnTo>
                  <a:lnTo>
                    <a:pt x="1243" y="1974"/>
                  </a:lnTo>
                  <a:lnTo>
                    <a:pt x="1293" y="2028"/>
                  </a:lnTo>
                  <a:lnTo>
                    <a:pt x="1342" y="2075"/>
                  </a:lnTo>
                  <a:lnTo>
                    <a:pt x="1395" y="2118"/>
                  </a:lnTo>
                  <a:lnTo>
                    <a:pt x="1449" y="2159"/>
                  </a:lnTo>
                  <a:lnTo>
                    <a:pt x="1506" y="2195"/>
                  </a:lnTo>
                  <a:lnTo>
                    <a:pt x="1501" y="2183"/>
                  </a:lnTo>
                  <a:lnTo>
                    <a:pt x="1499" y="2176"/>
                  </a:lnTo>
                  <a:lnTo>
                    <a:pt x="1498" y="2172"/>
                  </a:lnTo>
                  <a:lnTo>
                    <a:pt x="1495" y="2155"/>
                  </a:lnTo>
                  <a:lnTo>
                    <a:pt x="1498" y="2137"/>
                  </a:lnTo>
                  <a:lnTo>
                    <a:pt x="1505" y="2119"/>
                  </a:lnTo>
                  <a:lnTo>
                    <a:pt x="1516" y="2105"/>
                  </a:lnTo>
                  <a:lnTo>
                    <a:pt x="1531" y="2094"/>
                  </a:lnTo>
                  <a:lnTo>
                    <a:pt x="1547" y="2087"/>
                  </a:lnTo>
                  <a:lnTo>
                    <a:pt x="1918" y="1988"/>
                  </a:lnTo>
                  <a:lnTo>
                    <a:pt x="1936" y="1986"/>
                  </a:lnTo>
                  <a:lnTo>
                    <a:pt x="1954" y="1989"/>
                  </a:lnTo>
                  <a:lnTo>
                    <a:pt x="1970" y="1995"/>
                  </a:lnTo>
                  <a:lnTo>
                    <a:pt x="1985" y="2006"/>
                  </a:lnTo>
                  <a:lnTo>
                    <a:pt x="1996" y="2020"/>
                  </a:lnTo>
                  <a:lnTo>
                    <a:pt x="2003" y="2037"/>
                  </a:lnTo>
                  <a:lnTo>
                    <a:pt x="2004" y="2041"/>
                  </a:lnTo>
                  <a:lnTo>
                    <a:pt x="2006" y="2049"/>
                  </a:lnTo>
                  <a:lnTo>
                    <a:pt x="2008" y="2062"/>
                  </a:lnTo>
                  <a:lnTo>
                    <a:pt x="2011" y="2078"/>
                  </a:lnTo>
                  <a:lnTo>
                    <a:pt x="2014" y="2098"/>
                  </a:lnTo>
                  <a:lnTo>
                    <a:pt x="2017" y="2120"/>
                  </a:lnTo>
                  <a:lnTo>
                    <a:pt x="2018" y="2146"/>
                  </a:lnTo>
                  <a:lnTo>
                    <a:pt x="2019" y="2172"/>
                  </a:lnTo>
                  <a:lnTo>
                    <a:pt x="2017" y="2199"/>
                  </a:lnTo>
                  <a:lnTo>
                    <a:pt x="2012" y="2242"/>
                  </a:lnTo>
                  <a:lnTo>
                    <a:pt x="2002" y="2280"/>
                  </a:lnTo>
                  <a:lnTo>
                    <a:pt x="1988" y="2316"/>
                  </a:lnTo>
                  <a:lnTo>
                    <a:pt x="1969" y="2348"/>
                  </a:lnTo>
                  <a:lnTo>
                    <a:pt x="2023" y="2351"/>
                  </a:lnTo>
                  <a:lnTo>
                    <a:pt x="2075" y="2353"/>
                  </a:lnTo>
                  <a:lnTo>
                    <a:pt x="2150" y="2350"/>
                  </a:lnTo>
                  <a:lnTo>
                    <a:pt x="2222" y="2343"/>
                  </a:lnTo>
                  <a:lnTo>
                    <a:pt x="2294" y="2332"/>
                  </a:lnTo>
                  <a:lnTo>
                    <a:pt x="2364" y="2315"/>
                  </a:lnTo>
                  <a:lnTo>
                    <a:pt x="2432" y="2295"/>
                  </a:lnTo>
                  <a:lnTo>
                    <a:pt x="2500" y="2268"/>
                  </a:lnTo>
                  <a:lnTo>
                    <a:pt x="2565" y="2239"/>
                  </a:lnTo>
                  <a:lnTo>
                    <a:pt x="2629" y="2205"/>
                  </a:lnTo>
                  <a:lnTo>
                    <a:pt x="2689" y="2167"/>
                  </a:lnTo>
                  <a:lnTo>
                    <a:pt x="2748" y="2124"/>
                  </a:lnTo>
                  <a:lnTo>
                    <a:pt x="2805" y="2078"/>
                  </a:lnTo>
                  <a:lnTo>
                    <a:pt x="2858" y="2028"/>
                  </a:lnTo>
                  <a:lnTo>
                    <a:pt x="2908" y="1974"/>
                  </a:lnTo>
                  <a:lnTo>
                    <a:pt x="2955" y="1918"/>
                  </a:lnTo>
                  <a:lnTo>
                    <a:pt x="2997" y="1860"/>
                  </a:lnTo>
                  <a:lnTo>
                    <a:pt x="3035" y="1798"/>
                  </a:lnTo>
                  <a:lnTo>
                    <a:pt x="3069" y="1735"/>
                  </a:lnTo>
                  <a:lnTo>
                    <a:pt x="3099" y="1670"/>
                  </a:lnTo>
                  <a:lnTo>
                    <a:pt x="3124" y="1602"/>
                  </a:lnTo>
                  <a:lnTo>
                    <a:pt x="3145" y="1534"/>
                  </a:lnTo>
                  <a:lnTo>
                    <a:pt x="3161" y="1463"/>
                  </a:lnTo>
                  <a:lnTo>
                    <a:pt x="3173" y="1392"/>
                  </a:lnTo>
                  <a:lnTo>
                    <a:pt x="3180" y="1319"/>
                  </a:lnTo>
                  <a:lnTo>
                    <a:pt x="3182" y="1246"/>
                  </a:lnTo>
                  <a:lnTo>
                    <a:pt x="3180" y="1167"/>
                  </a:lnTo>
                  <a:lnTo>
                    <a:pt x="3172" y="1090"/>
                  </a:lnTo>
                  <a:lnTo>
                    <a:pt x="3159" y="1014"/>
                  </a:lnTo>
                  <a:lnTo>
                    <a:pt x="3140" y="940"/>
                  </a:lnTo>
                  <a:lnTo>
                    <a:pt x="3117" y="867"/>
                  </a:lnTo>
                  <a:lnTo>
                    <a:pt x="3088" y="796"/>
                  </a:lnTo>
                  <a:lnTo>
                    <a:pt x="3054" y="728"/>
                  </a:lnTo>
                  <a:lnTo>
                    <a:pt x="3016" y="661"/>
                  </a:lnTo>
                  <a:lnTo>
                    <a:pt x="2973" y="598"/>
                  </a:lnTo>
                  <a:lnTo>
                    <a:pt x="2925" y="536"/>
                  </a:lnTo>
                  <a:lnTo>
                    <a:pt x="2928" y="591"/>
                  </a:lnTo>
                  <a:lnTo>
                    <a:pt x="2927" y="646"/>
                  </a:lnTo>
                  <a:lnTo>
                    <a:pt x="2922" y="704"/>
                  </a:lnTo>
                  <a:lnTo>
                    <a:pt x="2914" y="763"/>
                  </a:lnTo>
                  <a:lnTo>
                    <a:pt x="2903" y="822"/>
                  </a:lnTo>
                  <a:lnTo>
                    <a:pt x="2888" y="882"/>
                  </a:lnTo>
                  <a:lnTo>
                    <a:pt x="2872" y="936"/>
                  </a:lnTo>
                  <a:lnTo>
                    <a:pt x="2853" y="992"/>
                  </a:lnTo>
                  <a:lnTo>
                    <a:pt x="2830" y="1048"/>
                  </a:lnTo>
                  <a:lnTo>
                    <a:pt x="2806" y="1103"/>
                  </a:lnTo>
                  <a:lnTo>
                    <a:pt x="2779" y="1155"/>
                  </a:lnTo>
                  <a:lnTo>
                    <a:pt x="2751" y="1205"/>
                  </a:lnTo>
                  <a:lnTo>
                    <a:pt x="2722" y="1250"/>
                  </a:lnTo>
                  <a:lnTo>
                    <a:pt x="2694" y="1288"/>
                  </a:lnTo>
                  <a:lnTo>
                    <a:pt x="2683" y="1299"/>
                  </a:lnTo>
                  <a:lnTo>
                    <a:pt x="2670" y="1307"/>
                  </a:lnTo>
                  <a:lnTo>
                    <a:pt x="2656" y="1312"/>
                  </a:lnTo>
                  <a:lnTo>
                    <a:pt x="2641" y="1314"/>
                  </a:lnTo>
                  <a:lnTo>
                    <a:pt x="2623" y="1311"/>
                  </a:lnTo>
                  <a:lnTo>
                    <a:pt x="2251" y="1213"/>
                  </a:lnTo>
                  <a:lnTo>
                    <a:pt x="2236" y="1207"/>
                  </a:lnTo>
                  <a:lnTo>
                    <a:pt x="2223" y="1198"/>
                  </a:lnTo>
                  <a:lnTo>
                    <a:pt x="2213" y="1185"/>
                  </a:lnTo>
                  <a:lnTo>
                    <a:pt x="2205" y="1171"/>
                  </a:lnTo>
                  <a:lnTo>
                    <a:pt x="2201" y="1155"/>
                  </a:lnTo>
                  <a:lnTo>
                    <a:pt x="2196" y="1114"/>
                  </a:lnTo>
                  <a:lnTo>
                    <a:pt x="2194" y="1068"/>
                  </a:lnTo>
                  <a:lnTo>
                    <a:pt x="2194" y="1018"/>
                  </a:lnTo>
                  <a:lnTo>
                    <a:pt x="2196" y="966"/>
                  </a:lnTo>
                  <a:lnTo>
                    <a:pt x="2200" y="914"/>
                  </a:lnTo>
                  <a:lnTo>
                    <a:pt x="2206" y="859"/>
                  </a:lnTo>
                  <a:lnTo>
                    <a:pt x="2214" y="807"/>
                  </a:lnTo>
                  <a:lnTo>
                    <a:pt x="2224" y="756"/>
                  </a:lnTo>
                  <a:lnTo>
                    <a:pt x="2236" y="706"/>
                  </a:lnTo>
                  <a:lnTo>
                    <a:pt x="2256" y="638"/>
                  </a:lnTo>
                  <a:lnTo>
                    <a:pt x="2280" y="573"/>
                  </a:lnTo>
                  <a:lnTo>
                    <a:pt x="2309" y="509"/>
                  </a:lnTo>
                  <a:lnTo>
                    <a:pt x="2339" y="450"/>
                  </a:lnTo>
                  <a:lnTo>
                    <a:pt x="2372" y="396"/>
                  </a:lnTo>
                  <a:lnTo>
                    <a:pt x="2408" y="346"/>
                  </a:lnTo>
                  <a:lnTo>
                    <a:pt x="2437" y="312"/>
                  </a:lnTo>
                  <a:lnTo>
                    <a:pt x="2467" y="282"/>
                  </a:lnTo>
                  <a:lnTo>
                    <a:pt x="2496" y="256"/>
                  </a:lnTo>
                  <a:lnTo>
                    <a:pt x="2526" y="233"/>
                  </a:lnTo>
                  <a:lnTo>
                    <a:pt x="2456" y="205"/>
                  </a:lnTo>
                  <a:lnTo>
                    <a:pt x="2382" y="181"/>
                  </a:lnTo>
                  <a:lnTo>
                    <a:pt x="2308" y="163"/>
                  </a:lnTo>
                  <a:lnTo>
                    <a:pt x="2231" y="149"/>
                  </a:lnTo>
                  <a:lnTo>
                    <a:pt x="2154" y="141"/>
                  </a:lnTo>
                  <a:lnTo>
                    <a:pt x="2075" y="139"/>
                  </a:lnTo>
                  <a:close/>
                  <a:moveTo>
                    <a:pt x="2075" y="0"/>
                  </a:moveTo>
                  <a:lnTo>
                    <a:pt x="2159" y="3"/>
                  </a:lnTo>
                  <a:lnTo>
                    <a:pt x="2240" y="11"/>
                  </a:lnTo>
                  <a:lnTo>
                    <a:pt x="2321" y="24"/>
                  </a:lnTo>
                  <a:lnTo>
                    <a:pt x="2399" y="42"/>
                  </a:lnTo>
                  <a:lnTo>
                    <a:pt x="2477" y="66"/>
                  </a:lnTo>
                  <a:lnTo>
                    <a:pt x="2552" y="95"/>
                  </a:lnTo>
                  <a:lnTo>
                    <a:pt x="2626" y="128"/>
                  </a:lnTo>
                  <a:lnTo>
                    <a:pt x="2697" y="166"/>
                  </a:lnTo>
                  <a:lnTo>
                    <a:pt x="2766" y="208"/>
                  </a:lnTo>
                  <a:lnTo>
                    <a:pt x="2832" y="257"/>
                  </a:lnTo>
                  <a:lnTo>
                    <a:pt x="2895" y="308"/>
                  </a:lnTo>
                  <a:lnTo>
                    <a:pt x="2956" y="365"/>
                  </a:lnTo>
                  <a:lnTo>
                    <a:pt x="3013" y="426"/>
                  </a:lnTo>
                  <a:lnTo>
                    <a:pt x="3064" y="489"/>
                  </a:lnTo>
                  <a:lnTo>
                    <a:pt x="3113" y="555"/>
                  </a:lnTo>
                  <a:lnTo>
                    <a:pt x="3155" y="624"/>
                  </a:lnTo>
                  <a:lnTo>
                    <a:pt x="3193" y="695"/>
                  </a:lnTo>
                  <a:lnTo>
                    <a:pt x="3226" y="769"/>
                  </a:lnTo>
                  <a:lnTo>
                    <a:pt x="3256" y="844"/>
                  </a:lnTo>
                  <a:lnTo>
                    <a:pt x="3279" y="922"/>
                  </a:lnTo>
                  <a:lnTo>
                    <a:pt x="3297" y="1000"/>
                  </a:lnTo>
                  <a:lnTo>
                    <a:pt x="3310" y="1081"/>
                  </a:lnTo>
                  <a:lnTo>
                    <a:pt x="3318" y="1162"/>
                  </a:lnTo>
                  <a:lnTo>
                    <a:pt x="3321" y="1246"/>
                  </a:lnTo>
                  <a:lnTo>
                    <a:pt x="3318" y="1328"/>
                  </a:lnTo>
                  <a:lnTo>
                    <a:pt x="3310" y="1410"/>
                  </a:lnTo>
                  <a:lnTo>
                    <a:pt x="3297" y="1490"/>
                  </a:lnTo>
                  <a:lnTo>
                    <a:pt x="3279" y="1569"/>
                  </a:lnTo>
                  <a:lnTo>
                    <a:pt x="3256" y="1646"/>
                  </a:lnTo>
                  <a:lnTo>
                    <a:pt x="3226" y="1722"/>
                  </a:lnTo>
                  <a:lnTo>
                    <a:pt x="3193" y="1796"/>
                  </a:lnTo>
                  <a:lnTo>
                    <a:pt x="3155" y="1867"/>
                  </a:lnTo>
                  <a:lnTo>
                    <a:pt x="3113" y="1936"/>
                  </a:lnTo>
                  <a:lnTo>
                    <a:pt x="3064" y="2003"/>
                  </a:lnTo>
                  <a:lnTo>
                    <a:pt x="3013" y="2066"/>
                  </a:lnTo>
                  <a:lnTo>
                    <a:pt x="2956" y="2126"/>
                  </a:lnTo>
                  <a:lnTo>
                    <a:pt x="2895" y="2183"/>
                  </a:lnTo>
                  <a:lnTo>
                    <a:pt x="2832" y="2235"/>
                  </a:lnTo>
                  <a:lnTo>
                    <a:pt x="2766" y="2282"/>
                  </a:lnTo>
                  <a:lnTo>
                    <a:pt x="2697" y="2326"/>
                  </a:lnTo>
                  <a:lnTo>
                    <a:pt x="2626" y="2363"/>
                  </a:lnTo>
                  <a:lnTo>
                    <a:pt x="2552" y="2397"/>
                  </a:lnTo>
                  <a:lnTo>
                    <a:pt x="2477" y="2425"/>
                  </a:lnTo>
                  <a:lnTo>
                    <a:pt x="2399" y="2448"/>
                  </a:lnTo>
                  <a:lnTo>
                    <a:pt x="2321" y="2467"/>
                  </a:lnTo>
                  <a:lnTo>
                    <a:pt x="2240" y="2481"/>
                  </a:lnTo>
                  <a:lnTo>
                    <a:pt x="2159" y="2488"/>
                  </a:lnTo>
                  <a:lnTo>
                    <a:pt x="2075" y="2491"/>
                  </a:lnTo>
                  <a:lnTo>
                    <a:pt x="1994" y="2489"/>
                  </a:lnTo>
                  <a:lnTo>
                    <a:pt x="1913" y="2481"/>
                  </a:lnTo>
                  <a:lnTo>
                    <a:pt x="1834" y="2468"/>
                  </a:lnTo>
                  <a:lnTo>
                    <a:pt x="1755" y="2449"/>
                  </a:lnTo>
                  <a:lnTo>
                    <a:pt x="1679" y="2426"/>
                  </a:lnTo>
                  <a:lnTo>
                    <a:pt x="1603" y="2398"/>
                  </a:lnTo>
                  <a:lnTo>
                    <a:pt x="1531" y="2366"/>
                  </a:lnTo>
                  <a:lnTo>
                    <a:pt x="1460" y="2329"/>
                  </a:lnTo>
                  <a:lnTo>
                    <a:pt x="1392" y="2286"/>
                  </a:lnTo>
                  <a:lnTo>
                    <a:pt x="1325" y="2240"/>
                  </a:lnTo>
                  <a:lnTo>
                    <a:pt x="1151" y="2414"/>
                  </a:lnTo>
                  <a:lnTo>
                    <a:pt x="1175" y="2438"/>
                  </a:lnTo>
                  <a:lnTo>
                    <a:pt x="1187" y="2454"/>
                  </a:lnTo>
                  <a:lnTo>
                    <a:pt x="1194" y="2470"/>
                  </a:lnTo>
                  <a:lnTo>
                    <a:pt x="1196" y="2488"/>
                  </a:lnTo>
                  <a:lnTo>
                    <a:pt x="1194" y="2506"/>
                  </a:lnTo>
                  <a:lnTo>
                    <a:pt x="1187" y="2522"/>
                  </a:lnTo>
                  <a:lnTo>
                    <a:pt x="1175" y="2537"/>
                  </a:lnTo>
                  <a:lnTo>
                    <a:pt x="472" y="3239"/>
                  </a:lnTo>
                  <a:lnTo>
                    <a:pt x="445" y="3264"/>
                  </a:lnTo>
                  <a:lnTo>
                    <a:pt x="415" y="3284"/>
                  </a:lnTo>
                  <a:lnTo>
                    <a:pt x="382" y="3300"/>
                  </a:lnTo>
                  <a:lnTo>
                    <a:pt x="349" y="3312"/>
                  </a:lnTo>
                  <a:lnTo>
                    <a:pt x="313" y="3319"/>
                  </a:lnTo>
                  <a:lnTo>
                    <a:pt x="277" y="3321"/>
                  </a:lnTo>
                  <a:lnTo>
                    <a:pt x="241" y="3319"/>
                  </a:lnTo>
                  <a:lnTo>
                    <a:pt x="205" y="3312"/>
                  </a:lnTo>
                  <a:lnTo>
                    <a:pt x="171" y="3300"/>
                  </a:lnTo>
                  <a:lnTo>
                    <a:pt x="139" y="3284"/>
                  </a:lnTo>
                  <a:lnTo>
                    <a:pt x="109" y="3264"/>
                  </a:lnTo>
                  <a:lnTo>
                    <a:pt x="82" y="3239"/>
                  </a:lnTo>
                  <a:lnTo>
                    <a:pt x="57" y="3212"/>
                  </a:lnTo>
                  <a:lnTo>
                    <a:pt x="37" y="3182"/>
                  </a:lnTo>
                  <a:lnTo>
                    <a:pt x="21" y="3150"/>
                  </a:lnTo>
                  <a:lnTo>
                    <a:pt x="9" y="3117"/>
                  </a:lnTo>
                  <a:lnTo>
                    <a:pt x="2" y="3080"/>
                  </a:lnTo>
                  <a:lnTo>
                    <a:pt x="0" y="3044"/>
                  </a:lnTo>
                  <a:lnTo>
                    <a:pt x="2" y="3008"/>
                  </a:lnTo>
                  <a:lnTo>
                    <a:pt x="9" y="2973"/>
                  </a:lnTo>
                  <a:lnTo>
                    <a:pt x="21" y="2939"/>
                  </a:lnTo>
                  <a:lnTo>
                    <a:pt x="37" y="2906"/>
                  </a:lnTo>
                  <a:lnTo>
                    <a:pt x="57" y="2876"/>
                  </a:lnTo>
                  <a:lnTo>
                    <a:pt x="82" y="2849"/>
                  </a:lnTo>
                  <a:lnTo>
                    <a:pt x="784" y="2146"/>
                  </a:lnTo>
                  <a:lnTo>
                    <a:pt x="799" y="2134"/>
                  </a:lnTo>
                  <a:lnTo>
                    <a:pt x="815" y="2127"/>
                  </a:lnTo>
                  <a:lnTo>
                    <a:pt x="833" y="2125"/>
                  </a:lnTo>
                  <a:lnTo>
                    <a:pt x="851" y="2127"/>
                  </a:lnTo>
                  <a:lnTo>
                    <a:pt x="867" y="2134"/>
                  </a:lnTo>
                  <a:lnTo>
                    <a:pt x="883" y="2146"/>
                  </a:lnTo>
                  <a:lnTo>
                    <a:pt x="907" y="2170"/>
                  </a:lnTo>
                  <a:lnTo>
                    <a:pt x="1081" y="1996"/>
                  </a:lnTo>
                  <a:lnTo>
                    <a:pt x="1035" y="1929"/>
                  </a:lnTo>
                  <a:lnTo>
                    <a:pt x="992" y="1861"/>
                  </a:lnTo>
                  <a:lnTo>
                    <a:pt x="955" y="1790"/>
                  </a:lnTo>
                  <a:lnTo>
                    <a:pt x="923" y="1718"/>
                  </a:lnTo>
                  <a:lnTo>
                    <a:pt x="895" y="1642"/>
                  </a:lnTo>
                  <a:lnTo>
                    <a:pt x="872" y="1566"/>
                  </a:lnTo>
                  <a:lnTo>
                    <a:pt x="853" y="1487"/>
                  </a:lnTo>
                  <a:lnTo>
                    <a:pt x="840" y="1408"/>
                  </a:lnTo>
                  <a:lnTo>
                    <a:pt x="833" y="1327"/>
                  </a:lnTo>
                  <a:lnTo>
                    <a:pt x="830" y="1246"/>
                  </a:lnTo>
                  <a:lnTo>
                    <a:pt x="833" y="1162"/>
                  </a:lnTo>
                  <a:lnTo>
                    <a:pt x="841" y="1081"/>
                  </a:lnTo>
                  <a:lnTo>
                    <a:pt x="854" y="1000"/>
                  </a:lnTo>
                  <a:lnTo>
                    <a:pt x="873" y="922"/>
                  </a:lnTo>
                  <a:lnTo>
                    <a:pt x="896" y="844"/>
                  </a:lnTo>
                  <a:lnTo>
                    <a:pt x="925" y="769"/>
                  </a:lnTo>
                  <a:lnTo>
                    <a:pt x="958" y="695"/>
                  </a:lnTo>
                  <a:lnTo>
                    <a:pt x="996" y="624"/>
                  </a:lnTo>
                  <a:lnTo>
                    <a:pt x="1039" y="555"/>
                  </a:lnTo>
                  <a:lnTo>
                    <a:pt x="1086" y="489"/>
                  </a:lnTo>
                  <a:lnTo>
                    <a:pt x="1138" y="426"/>
                  </a:lnTo>
                  <a:lnTo>
                    <a:pt x="1195" y="365"/>
                  </a:lnTo>
                  <a:lnTo>
                    <a:pt x="1255" y="308"/>
                  </a:lnTo>
                  <a:lnTo>
                    <a:pt x="1318" y="257"/>
                  </a:lnTo>
                  <a:lnTo>
                    <a:pt x="1385" y="208"/>
                  </a:lnTo>
                  <a:lnTo>
                    <a:pt x="1454" y="166"/>
                  </a:lnTo>
                  <a:lnTo>
                    <a:pt x="1526" y="128"/>
                  </a:lnTo>
                  <a:lnTo>
                    <a:pt x="1599" y="95"/>
                  </a:lnTo>
                  <a:lnTo>
                    <a:pt x="1675" y="66"/>
                  </a:lnTo>
                  <a:lnTo>
                    <a:pt x="1752" y="42"/>
                  </a:lnTo>
                  <a:lnTo>
                    <a:pt x="1831" y="24"/>
                  </a:lnTo>
                  <a:lnTo>
                    <a:pt x="1911" y="11"/>
                  </a:lnTo>
                  <a:lnTo>
                    <a:pt x="1993" y="3"/>
                  </a:lnTo>
                  <a:lnTo>
                    <a:pt x="20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48"/>
            <p:cNvSpPr>
              <a:spLocks noEditPoints="1"/>
            </p:cNvSpPr>
            <p:nvPr/>
          </p:nvSpPr>
          <p:spPr bwMode="auto">
            <a:xfrm>
              <a:off x="6429375" y="2832100"/>
              <a:ext cx="128588" cy="198438"/>
            </a:xfrm>
            <a:custGeom>
              <a:avLst/>
              <a:gdLst>
                <a:gd name="T0" fmla="*/ 240 w 733"/>
                <a:gd name="T1" fmla="*/ 141 h 1127"/>
                <a:gd name="T2" fmla="*/ 204 w 733"/>
                <a:gd name="T3" fmla="*/ 163 h 1127"/>
                <a:gd name="T4" fmla="*/ 174 w 733"/>
                <a:gd name="T5" fmla="*/ 210 h 1127"/>
                <a:gd name="T6" fmla="*/ 151 w 733"/>
                <a:gd name="T7" fmla="*/ 278 h 1127"/>
                <a:gd name="T8" fmla="*/ 139 w 733"/>
                <a:gd name="T9" fmla="*/ 367 h 1127"/>
                <a:gd name="T10" fmla="*/ 140 w 733"/>
                <a:gd name="T11" fmla="*/ 473 h 1127"/>
                <a:gd name="T12" fmla="*/ 157 w 733"/>
                <a:gd name="T13" fmla="*/ 593 h 1127"/>
                <a:gd name="T14" fmla="*/ 186 w 733"/>
                <a:gd name="T15" fmla="*/ 706 h 1127"/>
                <a:gd name="T16" fmla="*/ 223 w 733"/>
                <a:gd name="T17" fmla="*/ 803 h 1127"/>
                <a:gd name="T18" fmla="*/ 267 w 733"/>
                <a:gd name="T19" fmla="*/ 897 h 1127"/>
                <a:gd name="T20" fmla="*/ 315 w 733"/>
                <a:gd name="T21" fmla="*/ 979 h 1127"/>
                <a:gd name="T22" fmla="*/ 596 w 733"/>
                <a:gd name="T23" fmla="*/ 858 h 1127"/>
                <a:gd name="T24" fmla="*/ 591 w 733"/>
                <a:gd name="T25" fmla="*/ 758 h 1127"/>
                <a:gd name="T26" fmla="*/ 578 w 733"/>
                <a:gd name="T27" fmla="*/ 654 h 1127"/>
                <a:gd name="T28" fmla="*/ 558 w 733"/>
                <a:gd name="T29" fmla="*/ 555 h 1127"/>
                <a:gd name="T30" fmla="*/ 519 w 733"/>
                <a:gd name="T31" fmla="*/ 438 h 1127"/>
                <a:gd name="T32" fmla="*/ 470 w 733"/>
                <a:gd name="T33" fmla="*/ 333 h 1127"/>
                <a:gd name="T34" fmla="*/ 410 w 733"/>
                <a:gd name="T35" fmla="*/ 244 h 1127"/>
                <a:gd name="T36" fmla="*/ 365 w 733"/>
                <a:gd name="T37" fmla="*/ 194 h 1127"/>
                <a:gd name="T38" fmla="*/ 319 w 733"/>
                <a:gd name="T39" fmla="*/ 159 h 1127"/>
                <a:gd name="T40" fmla="*/ 276 w 733"/>
                <a:gd name="T41" fmla="*/ 141 h 1127"/>
                <a:gd name="T42" fmla="*/ 257 w 733"/>
                <a:gd name="T43" fmla="*/ 0 h 1127"/>
                <a:gd name="T44" fmla="*/ 334 w 733"/>
                <a:gd name="T45" fmla="*/ 13 h 1127"/>
                <a:gd name="T46" fmla="*/ 409 w 733"/>
                <a:gd name="T47" fmla="*/ 52 h 1127"/>
                <a:gd name="T48" fmla="*/ 484 w 733"/>
                <a:gd name="T49" fmla="*/ 117 h 1127"/>
                <a:gd name="T50" fmla="*/ 555 w 733"/>
                <a:gd name="T51" fmla="*/ 208 h 1127"/>
                <a:gd name="T52" fmla="*/ 619 w 733"/>
                <a:gd name="T53" fmla="*/ 322 h 1127"/>
                <a:gd name="T54" fmla="*/ 671 w 733"/>
                <a:gd name="T55" fmla="*/ 452 h 1127"/>
                <a:gd name="T56" fmla="*/ 703 w 733"/>
                <a:gd name="T57" fmla="*/ 568 h 1127"/>
                <a:gd name="T58" fmla="*/ 721 w 733"/>
                <a:gd name="T59" fmla="*/ 673 h 1127"/>
                <a:gd name="T60" fmla="*/ 731 w 733"/>
                <a:gd name="T61" fmla="*/ 780 h 1127"/>
                <a:gd name="T62" fmla="*/ 733 w 733"/>
                <a:gd name="T63" fmla="*/ 880 h 1127"/>
                <a:gd name="T64" fmla="*/ 726 w 733"/>
                <a:gd name="T65" fmla="*/ 969 h 1127"/>
                <a:gd name="T66" fmla="*/ 714 w 733"/>
                <a:gd name="T67" fmla="*/ 998 h 1127"/>
                <a:gd name="T68" fmla="*/ 691 w 733"/>
                <a:gd name="T69" fmla="*/ 1019 h 1127"/>
                <a:gd name="T70" fmla="*/ 305 w 733"/>
                <a:gd name="T71" fmla="*/ 1125 h 1127"/>
                <a:gd name="T72" fmla="*/ 271 w 733"/>
                <a:gd name="T73" fmla="*/ 1125 h 1127"/>
                <a:gd name="T74" fmla="*/ 244 w 733"/>
                <a:gd name="T75" fmla="*/ 1112 h 1127"/>
                <a:gd name="T76" fmla="*/ 205 w 733"/>
                <a:gd name="T77" fmla="*/ 1062 h 1127"/>
                <a:gd name="T78" fmla="*/ 149 w 733"/>
                <a:gd name="T79" fmla="*/ 969 h 1127"/>
                <a:gd name="T80" fmla="*/ 97 w 733"/>
                <a:gd name="T81" fmla="*/ 861 h 1127"/>
                <a:gd name="T82" fmla="*/ 55 w 733"/>
                <a:gd name="T83" fmla="*/ 749 h 1127"/>
                <a:gd name="T84" fmla="*/ 23 w 733"/>
                <a:gd name="T85" fmla="*/ 630 h 1127"/>
                <a:gd name="T86" fmla="*/ 4 w 733"/>
                <a:gd name="T87" fmla="*/ 501 h 1127"/>
                <a:gd name="T88" fmla="*/ 0 w 733"/>
                <a:gd name="T89" fmla="*/ 378 h 1127"/>
                <a:gd name="T90" fmla="*/ 13 w 733"/>
                <a:gd name="T91" fmla="*/ 265 h 1127"/>
                <a:gd name="T92" fmla="*/ 37 w 733"/>
                <a:gd name="T93" fmla="*/ 179 h 1127"/>
                <a:gd name="T94" fmla="*/ 72 w 733"/>
                <a:gd name="T95" fmla="*/ 108 h 1127"/>
                <a:gd name="T96" fmla="*/ 117 w 733"/>
                <a:gd name="T97" fmla="*/ 54 h 1127"/>
                <a:gd name="T98" fmla="*/ 173 w 733"/>
                <a:gd name="T99" fmla="*/ 18 h 1127"/>
                <a:gd name="T100" fmla="*/ 230 w 733"/>
                <a:gd name="T101" fmla="*/ 2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33" h="1127">
                  <a:moveTo>
                    <a:pt x="257" y="138"/>
                  </a:moveTo>
                  <a:lnTo>
                    <a:pt x="240" y="141"/>
                  </a:lnTo>
                  <a:lnTo>
                    <a:pt x="222" y="149"/>
                  </a:lnTo>
                  <a:lnTo>
                    <a:pt x="204" y="163"/>
                  </a:lnTo>
                  <a:lnTo>
                    <a:pt x="188" y="184"/>
                  </a:lnTo>
                  <a:lnTo>
                    <a:pt x="174" y="210"/>
                  </a:lnTo>
                  <a:lnTo>
                    <a:pt x="162" y="242"/>
                  </a:lnTo>
                  <a:lnTo>
                    <a:pt x="151" y="278"/>
                  </a:lnTo>
                  <a:lnTo>
                    <a:pt x="144" y="321"/>
                  </a:lnTo>
                  <a:lnTo>
                    <a:pt x="139" y="367"/>
                  </a:lnTo>
                  <a:lnTo>
                    <a:pt x="138" y="418"/>
                  </a:lnTo>
                  <a:lnTo>
                    <a:pt x="140" y="473"/>
                  </a:lnTo>
                  <a:lnTo>
                    <a:pt x="147" y="531"/>
                  </a:lnTo>
                  <a:lnTo>
                    <a:pt x="157" y="593"/>
                  </a:lnTo>
                  <a:lnTo>
                    <a:pt x="173" y="659"/>
                  </a:lnTo>
                  <a:lnTo>
                    <a:pt x="186" y="706"/>
                  </a:lnTo>
                  <a:lnTo>
                    <a:pt x="203" y="754"/>
                  </a:lnTo>
                  <a:lnTo>
                    <a:pt x="223" y="803"/>
                  </a:lnTo>
                  <a:lnTo>
                    <a:pt x="244" y="851"/>
                  </a:lnTo>
                  <a:lnTo>
                    <a:pt x="267" y="897"/>
                  </a:lnTo>
                  <a:lnTo>
                    <a:pt x="292" y="940"/>
                  </a:lnTo>
                  <a:lnTo>
                    <a:pt x="315" y="979"/>
                  </a:lnTo>
                  <a:lnTo>
                    <a:pt x="594" y="903"/>
                  </a:lnTo>
                  <a:lnTo>
                    <a:pt x="596" y="858"/>
                  </a:lnTo>
                  <a:lnTo>
                    <a:pt x="594" y="810"/>
                  </a:lnTo>
                  <a:lnTo>
                    <a:pt x="591" y="758"/>
                  </a:lnTo>
                  <a:lnTo>
                    <a:pt x="586" y="706"/>
                  </a:lnTo>
                  <a:lnTo>
                    <a:pt x="578" y="654"/>
                  </a:lnTo>
                  <a:lnTo>
                    <a:pt x="569" y="603"/>
                  </a:lnTo>
                  <a:lnTo>
                    <a:pt x="558" y="555"/>
                  </a:lnTo>
                  <a:lnTo>
                    <a:pt x="540" y="496"/>
                  </a:lnTo>
                  <a:lnTo>
                    <a:pt x="519" y="438"/>
                  </a:lnTo>
                  <a:lnTo>
                    <a:pt x="496" y="384"/>
                  </a:lnTo>
                  <a:lnTo>
                    <a:pt x="470" y="333"/>
                  </a:lnTo>
                  <a:lnTo>
                    <a:pt x="441" y="286"/>
                  </a:lnTo>
                  <a:lnTo>
                    <a:pt x="410" y="244"/>
                  </a:lnTo>
                  <a:lnTo>
                    <a:pt x="388" y="217"/>
                  </a:lnTo>
                  <a:lnTo>
                    <a:pt x="365" y="194"/>
                  </a:lnTo>
                  <a:lnTo>
                    <a:pt x="342" y="175"/>
                  </a:lnTo>
                  <a:lnTo>
                    <a:pt x="319" y="159"/>
                  </a:lnTo>
                  <a:lnTo>
                    <a:pt x="298" y="148"/>
                  </a:lnTo>
                  <a:lnTo>
                    <a:pt x="276" y="141"/>
                  </a:lnTo>
                  <a:lnTo>
                    <a:pt x="257" y="138"/>
                  </a:lnTo>
                  <a:close/>
                  <a:moveTo>
                    <a:pt x="257" y="0"/>
                  </a:moveTo>
                  <a:lnTo>
                    <a:pt x="296" y="3"/>
                  </a:lnTo>
                  <a:lnTo>
                    <a:pt x="334" y="13"/>
                  </a:lnTo>
                  <a:lnTo>
                    <a:pt x="372" y="30"/>
                  </a:lnTo>
                  <a:lnTo>
                    <a:pt x="409" y="52"/>
                  </a:lnTo>
                  <a:lnTo>
                    <a:pt x="447" y="81"/>
                  </a:lnTo>
                  <a:lnTo>
                    <a:pt x="484" y="117"/>
                  </a:lnTo>
                  <a:lnTo>
                    <a:pt x="519" y="159"/>
                  </a:lnTo>
                  <a:lnTo>
                    <a:pt x="555" y="208"/>
                  </a:lnTo>
                  <a:lnTo>
                    <a:pt x="588" y="263"/>
                  </a:lnTo>
                  <a:lnTo>
                    <a:pt x="619" y="322"/>
                  </a:lnTo>
                  <a:lnTo>
                    <a:pt x="647" y="385"/>
                  </a:lnTo>
                  <a:lnTo>
                    <a:pt x="671" y="452"/>
                  </a:lnTo>
                  <a:lnTo>
                    <a:pt x="691" y="520"/>
                  </a:lnTo>
                  <a:lnTo>
                    <a:pt x="703" y="568"/>
                  </a:lnTo>
                  <a:lnTo>
                    <a:pt x="713" y="620"/>
                  </a:lnTo>
                  <a:lnTo>
                    <a:pt x="721" y="673"/>
                  </a:lnTo>
                  <a:lnTo>
                    <a:pt x="727" y="726"/>
                  </a:lnTo>
                  <a:lnTo>
                    <a:pt x="731" y="780"/>
                  </a:lnTo>
                  <a:lnTo>
                    <a:pt x="733" y="831"/>
                  </a:lnTo>
                  <a:lnTo>
                    <a:pt x="733" y="880"/>
                  </a:lnTo>
                  <a:lnTo>
                    <a:pt x="731" y="927"/>
                  </a:lnTo>
                  <a:lnTo>
                    <a:pt x="726" y="969"/>
                  </a:lnTo>
                  <a:lnTo>
                    <a:pt x="722" y="984"/>
                  </a:lnTo>
                  <a:lnTo>
                    <a:pt x="714" y="998"/>
                  </a:lnTo>
                  <a:lnTo>
                    <a:pt x="704" y="1010"/>
                  </a:lnTo>
                  <a:lnTo>
                    <a:pt x="691" y="1019"/>
                  </a:lnTo>
                  <a:lnTo>
                    <a:pt x="676" y="1025"/>
                  </a:lnTo>
                  <a:lnTo>
                    <a:pt x="305" y="1125"/>
                  </a:lnTo>
                  <a:lnTo>
                    <a:pt x="288" y="1127"/>
                  </a:lnTo>
                  <a:lnTo>
                    <a:pt x="271" y="1125"/>
                  </a:lnTo>
                  <a:lnTo>
                    <a:pt x="257" y="1120"/>
                  </a:lnTo>
                  <a:lnTo>
                    <a:pt x="244" y="1112"/>
                  </a:lnTo>
                  <a:lnTo>
                    <a:pt x="233" y="1101"/>
                  </a:lnTo>
                  <a:lnTo>
                    <a:pt x="205" y="1062"/>
                  </a:lnTo>
                  <a:lnTo>
                    <a:pt x="177" y="1018"/>
                  </a:lnTo>
                  <a:lnTo>
                    <a:pt x="149" y="969"/>
                  </a:lnTo>
                  <a:lnTo>
                    <a:pt x="123" y="915"/>
                  </a:lnTo>
                  <a:lnTo>
                    <a:pt x="97" y="861"/>
                  </a:lnTo>
                  <a:lnTo>
                    <a:pt x="74" y="805"/>
                  </a:lnTo>
                  <a:lnTo>
                    <a:pt x="55" y="749"/>
                  </a:lnTo>
                  <a:lnTo>
                    <a:pt x="39" y="695"/>
                  </a:lnTo>
                  <a:lnTo>
                    <a:pt x="23" y="630"/>
                  </a:lnTo>
                  <a:lnTo>
                    <a:pt x="12" y="564"/>
                  </a:lnTo>
                  <a:lnTo>
                    <a:pt x="4" y="501"/>
                  </a:lnTo>
                  <a:lnTo>
                    <a:pt x="0" y="438"/>
                  </a:lnTo>
                  <a:lnTo>
                    <a:pt x="0" y="378"/>
                  </a:lnTo>
                  <a:lnTo>
                    <a:pt x="5" y="321"/>
                  </a:lnTo>
                  <a:lnTo>
                    <a:pt x="13" y="265"/>
                  </a:lnTo>
                  <a:lnTo>
                    <a:pt x="23" y="220"/>
                  </a:lnTo>
                  <a:lnTo>
                    <a:pt x="37" y="179"/>
                  </a:lnTo>
                  <a:lnTo>
                    <a:pt x="53" y="142"/>
                  </a:lnTo>
                  <a:lnTo>
                    <a:pt x="72" y="108"/>
                  </a:lnTo>
                  <a:lnTo>
                    <a:pt x="93" y="79"/>
                  </a:lnTo>
                  <a:lnTo>
                    <a:pt x="117" y="54"/>
                  </a:lnTo>
                  <a:lnTo>
                    <a:pt x="145" y="33"/>
                  </a:lnTo>
                  <a:lnTo>
                    <a:pt x="173" y="18"/>
                  </a:lnTo>
                  <a:lnTo>
                    <a:pt x="204" y="7"/>
                  </a:lnTo>
                  <a:lnTo>
                    <a:pt x="230" y="2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249"/>
            <p:cNvSpPr>
              <a:spLocks noEditPoints="1"/>
            </p:cNvSpPr>
            <p:nvPr/>
          </p:nvSpPr>
          <p:spPr bwMode="auto">
            <a:xfrm>
              <a:off x="6589713" y="2898775"/>
              <a:ext cx="92075" cy="80963"/>
            </a:xfrm>
            <a:custGeom>
              <a:avLst/>
              <a:gdLst>
                <a:gd name="T0" fmla="*/ 138 w 523"/>
                <a:gd name="T1" fmla="*/ 180 h 461"/>
                <a:gd name="T2" fmla="*/ 143 w 523"/>
                <a:gd name="T3" fmla="*/ 232 h 461"/>
                <a:gd name="T4" fmla="*/ 155 w 523"/>
                <a:gd name="T5" fmla="*/ 271 h 461"/>
                <a:gd name="T6" fmla="*/ 174 w 523"/>
                <a:gd name="T7" fmla="*/ 296 h 461"/>
                <a:gd name="T8" fmla="*/ 192 w 523"/>
                <a:gd name="T9" fmla="*/ 310 h 461"/>
                <a:gd name="T10" fmla="*/ 209 w 523"/>
                <a:gd name="T11" fmla="*/ 316 h 461"/>
                <a:gd name="T12" fmla="*/ 229 w 523"/>
                <a:gd name="T13" fmla="*/ 321 h 461"/>
                <a:gd name="T14" fmla="*/ 262 w 523"/>
                <a:gd name="T15" fmla="*/ 319 h 461"/>
                <a:gd name="T16" fmla="*/ 297 w 523"/>
                <a:gd name="T17" fmla="*/ 301 h 461"/>
                <a:gd name="T18" fmla="*/ 328 w 523"/>
                <a:gd name="T19" fmla="*/ 271 h 461"/>
                <a:gd name="T20" fmla="*/ 352 w 523"/>
                <a:gd name="T21" fmla="*/ 234 h 461"/>
                <a:gd name="T22" fmla="*/ 139 w 523"/>
                <a:gd name="T23" fmla="*/ 156 h 461"/>
                <a:gd name="T24" fmla="*/ 101 w 523"/>
                <a:gd name="T25" fmla="*/ 2 h 461"/>
                <a:gd name="T26" fmla="*/ 489 w 523"/>
                <a:gd name="T27" fmla="*/ 109 h 461"/>
                <a:gd name="T28" fmla="*/ 514 w 523"/>
                <a:gd name="T29" fmla="*/ 134 h 461"/>
                <a:gd name="T30" fmla="*/ 523 w 523"/>
                <a:gd name="T31" fmla="*/ 168 h 461"/>
                <a:gd name="T32" fmla="*/ 520 w 523"/>
                <a:gd name="T33" fmla="*/ 190 h 461"/>
                <a:gd name="T34" fmla="*/ 513 w 523"/>
                <a:gd name="T35" fmla="*/ 211 h 461"/>
                <a:gd name="T36" fmla="*/ 499 w 523"/>
                <a:gd name="T37" fmla="*/ 248 h 461"/>
                <a:gd name="T38" fmla="*/ 478 w 523"/>
                <a:gd name="T39" fmla="*/ 292 h 461"/>
                <a:gd name="T40" fmla="*/ 441 w 523"/>
                <a:gd name="T41" fmla="*/ 349 h 461"/>
                <a:gd name="T42" fmla="*/ 395 w 523"/>
                <a:gd name="T43" fmla="*/ 400 h 461"/>
                <a:gd name="T44" fmla="*/ 349 w 523"/>
                <a:gd name="T45" fmla="*/ 433 h 461"/>
                <a:gd name="T46" fmla="*/ 302 w 523"/>
                <a:gd name="T47" fmla="*/ 452 h 461"/>
                <a:gd name="T48" fmla="*/ 261 w 523"/>
                <a:gd name="T49" fmla="*/ 460 h 461"/>
                <a:gd name="T50" fmla="*/ 211 w 523"/>
                <a:gd name="T51" fmla="*/ 458 h 461"/>
                <a:gd name="T52" fmla="*/ 145 w 523"/>
                <a:gd name="T53" fmla="*/ 441 h 461"/>
                <a:gd name="T54" fmla="*/ 88 w 523"/>
                <a:gd name="T55" fmla="*/ 406 h 461"/>
                <a:gd name="T56" fmla="*/ 45 w 523"/>
                <a:gd name="T57" fmla="*/ 355 h 461"/>
                <a:gd name="T58" fmla="*/ 16 w 523"/>
                <a:gd name="T59" fmla="*/ 291 h 461"/>
                <a:gd name="T60" fmla="*/ 1 w 523"/>
                <a:gd name="T61" fmla="*/ 213 h 461"/>
                <a:gd name="T62" fmla="*/ 0 w 523"/>
                <a:gd name="T63" fmla="*/ 160 h 461"/>
                <a:gd name="T64" fmla="*/ 5 w 523"/>
                <a:gd name="T65" fmla="*/ 113 h 461"/>
                <a:gd name="T66" fmla="*/ 11 w 523"/>
                <a:gd name="T67" fmla="*/ 77 h 461"/>
                <a:gd name="T68" fmla="*/ 15 w 523"/>
                <a:gd name="T69" fmla="*/ 54 h 461"/>
                <a:gd name="T70" fmla="*/ 23 w 523"/>
                <a:gd name="T71" fmla="*/ 34 h 461"/>
                <a:gd name="T72" fmla="*/ 48 w 523"/>
                <a:gd name="T73" fmla="*/ 9 h 461"/>
                <a:gd name="T74" fmla="*/ 83 w 523"/>
                <a:gd name="T75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23" h="461">
                  <a:moveTo>
                    <a:pt x="139" y="156"/>
                  </a:moveTo>
                  <a:lnTo>
                    <a:pt x="138" y="180"/>
                  </a:lnTo>
                  <a:lnTo>
                    <a:pt x="139" y="206"/>
                  </a:lnTo>
                  <a:lnTo>
                    <a:pt x="143" y="232"/>
                  </a:lnTo>
                  <a:lnTo>
                    <a:pt x="148" y="254"/>
                  </a:lnTo>
                  <a:lnTo>
                    <a:pt x="155" y="271"/>
                  </a:lnTo>
                  <a:lnTo>
                    <a:pt x="165" y="285"/>
                  </a:lnTo>
                  <a:lnTo>
                    <a:pt x="174" y="296"/>
                  </a:lnTo>
                  <a:lnTo>
                    <a:pt x="183" y="304"/>
                  </a:lnTo>
                  <a:lnTo>
                    <a:pt x="192" y="310"/>
                  </a:lnTo>
                  <a:lnTo>
                    <a:pt x="201" y="314"/>
                  </a:lnTo>
                  <a:lnTo>
                    <a:pt x="209" y="316"/>
                  </a:lnTo>
                  <a:lnTo>
                    <a:pt x="215" y="318"/>
                  </a:lnTo>
                  <a:lnTo>
                    <a:pt x="229" y="321"/>
                  </a:lnTo>
                  <a:lnTo>
                    <a:pt x="242" y="322"/>
                  </a:lnTo>
                  <a:lnTo>
                    <a:pt x="262" y="319"/>
                  </a:lnTo>
                  <a:lnTo>
                    <a:pt x="280" y="312"/>
                  </a:lnTo>
                  <a:lnTo>
                    <a:pt x="297" y="301"/>
                  </a:lnTo>
                  <a:lnTo>
                    <a:pt x="313" y="287"/>
                  </a:lnTo>
                  <a:lnTo>
                    <a:pt x="328" y="271"/>
                  </a:lnTo>
                  <a:lnTo>
                    <a:pt x="341" y="253"/>
                  </a:lnTo>
                  <a:lnTo>
                    <a:pt x="352" y="234"/>
                  </a:lnTo>
                  <a:lnTo>
                    <a:pt x="361" y="215"/>
                  </a:lnTo>
                  <a:lnTo>
                    <a:pt x="139" y="156"/>
                  </a:lnTo>
                  <a:close/>
                  <a:moveTo>
                    <a:pt x="83" y="0"/>
                  </a:moveTo>
                  <a:lnTo>
                    <a:pt x="101" y="2"/>
                  </a:lnTo>
                  <a:lnTo>
                    <a:pt x="471" y="102"/>
                  </a:lnTo>
                  <a:lnTo>
                    <a:pt x="489" y="109"/>
                  </a:lnTo>
                  <a:lnTo>
                    <a:pt x="503" y="120"/>
                  </a:lnTo>
                  <a:lnTo>
                    <a:pt x="514" y="134"/>
                  </a:lnTo>
                  <a:lnTo>
                    <a:pt x="521" y="150"/>
                  </a:lnTo>
                  <a:lnTo>
                    <a:pt x="523" y="168"/>
                  </a:lnTo>
                  <a:lnTo>
                    <a:pt x="521" y="186"/>
                  </a:lnTo>
                  <a:lnTo>
                    <a:pt x="520" y="190"/>
                  </a:lnTo>
                  <a:lnTo>
                    <a:pt x="517" y="198"/>
                  </a:lnTo>
                  <a:lnTo>
                    <a:pt x="513" y="211"/>
                  </a:lnTo>
                  <a:lnTo>
                    <a:pt x="507" y="229"/>
                  </a:lnTo>
                  <a:lnTo>
                    <a:pt x="499" y="248"/>
                  </a:lnTo>
                  <a:lnTo>
                    <a:pt x="489" y="269"/>
                  </a:lnTo>
                  <a:lnTo>
                    <a:pt x="478" y="292"/>
                  </a:lnTo>
                  <a:lnTo>
                    <a:pt x="463" y="316"/>
                  </a:lnTo>
                  <a:lnTo>
                    <a:pt x="441" y="349"/>
                  </a:lnTo>
                  <a:lnTo>
                    <a:pt x="418" y="376"/>
                  </a:lnTo>
                  <a:lnTo>
                    <a:pt x="395" y="400"/>
                  </a:lnTo>
                  <a:lnTo>
                    <a:pt x="372" y="419"/>
                  </a:lnTo>
                  <a:lnTo>
                    <a:pt x="349" y="433"/>
                  </a:lnTo>
                  <a:lnTo>
                    <a:pt x="326" y="444"/>
                  </a:lnTo>
                  <a:lnTo>
                    <a:pt x="302" y="452"/>
                  </a:lnTo>
                  <a:lnTo>
                    <a:pt x="281" y="457"/>
                  </a:lnTo>
                  <a:lnTo>
                    <a:pt x="261" y="460"/>
                  </a:lnTo>
                  <a:lnTo>
                    <a:pt x="242" y="461"/>
                  </a:lnTo>
                  <a:lnTo>
                    <a:pt x="211" y="458"/>
                  </a:lnTo>
                  <a:lnTo>
                    <a:pt x="179" y="452"/>
                  </a:lnTo>
                  <a:lnTo>
                    <a:pt x="145" y="441"/>
                  </a:lnTo>
                  <a:lnTo>
                    <a:pt x="115" y="425"/>
                  </a:lnTo>
                  <a:lnTo>
                    <a:pt x="88" y="406"/>
                  </a:lnTo>
                  <a:lnTo>
                    <a:pt x="65" y="382"/>
                  </a:lnTo>
                  <a:lnTo>
                    <a:pt x="45" y="355"/>
                  </a:lnTo>
                  <a:lnTo>
                    <a:pt x="28" y="325"/>
                  </a:lnTo>
                  <a:lnTo>
                    <a:pt x="16" y="291"/>
                  </a:lnTo>
                  <a:lnTo>
                    <a:pt x="7" y="254"/>
                  </a:lnTo>
                  <a:lnTo>
                    <a:pt x="1" y="213"/>
                  </a:lnTo>
                  <a:lnTo>
                    <a:pt x="0" y="186"/>
                  </a:lnTo>
                  <a:lnTo>
                    <a:pt x="0" y="160"/>
                  </a:lnTo>
                  <a:lnTo>
                    <a:pt x="3" y="135"/>
                  </a:lnTo>
                  <a:lnTo>
                    <a:pt x="5" y="113"/>
                  </a:lnTo>
                  <a:lnTo>
                    <a:pt x="8" y="93"/>
                  </a:lnTo>
                  <a:lnTo>
                    <a:pt x="11" y="77"/>
                  </a:lnTo>
                  <a:lnTo>
                    <a:pt x="13" y="63"/>
                  </a:lnTo>
                  <a:lnTo>
                    <a:pt x="15" y="54"/>
                  </a:lnTo>
                  <a:lnTo>
                    <a:pt x="16" y="51"/>
                  </a:lnTo>
                  <a:lnTo>
                    <a:pt x="23" y="34"/>
                  </a:lnTo>
                  <a:lnTo>
                    <a:pt x="34" y="20"/>
                  </a:lnTo>
                  <a:lnTo>
                    <a:pt x="48" y="9"/>
                  </a:lnTo>
                  <a:lnTo>
                    <a:pt x="65" y="2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5" name="Group 849"/>
          <p:cNvGrpSpPr/>
          <p:nvPr/>
        </p:nvGrpSpPr>
        <p:grpSpPr>
          <a:xfrm>
            <a:off x="10277957" y="1701342"/>
            <a:ext cx="587375" cy="550862"/>
            <a:chOff x="7194550" y="2690813"/>
            <a:chExt cx="587375" cy="550862"/>
          </a:xfrm>
          <a:solidFill>
            <a:srgbClr val="000000"/>
          </a:solidFill>
        </p:grpSpPr>
        <p:sp>
          <p:nvSpPr>
            <p:cNvPr id="616" name="Freeform 254"/>
            <p:cNvSpPr>
              <a:spLocks noEditPoints="1"/>
            </p:cNvSpPr>
            <p:nvPr/>
          </p:nvSpPr>
          <p:spPr bwMode="auto">
            <a:xfrm>
              <a:off x="7194550" y="2690813"/>
              <a:ext cx="587375" cy="550862"/>
            </a:xfrm>
            <a:custGeom>
              <a:avLst/>
              <a:gdLst>
                <a:gd name="T0" fmla="*/ 2289 w 3330"/>
                <a:gd name="T1" fmla="*/ 2982 h 3124"/>
                <a:gd name="T2" fmla="*/ 2374 w 3330"/>
                <a:gd name="T3" fmla="*/ 2848 h 3124"/>
                <a:gd name="T4" fmla="*/ 2408 w 3330"/>
                <a:gd name="T5" fmla="*/ 2984 h 3124"/>
                <a:gd name="T6" fmla="*/ 2358 w 3330"/>
                <a:gd name="T7" fmla="*/ 2846 h 3124"/>
                <a:gd name="T8" fmla="*/ 914 w 3330"/>
                <a:gd name="T9" fmla="*/ 1599 h 3124"/>
                <a:gd name="T10" fmla="*/ 441 w 3330"/>
                <a:gd name="T11" fmla="*/ 1987 h 3124"/>
                <a:gd name="T12" fmla="*/ 619 w 3330"/>
                <a:gd name="T13" fmla="*/ 2581 h 3124"/>
                <a:gd name="T14" fmla="*/ 1239 w 3330"/>
                <a:gd name="T15" fmla="*/ 2638 h 3124"/>
                <a:gd name="T16" fmla="*/ 1415 w 3330"/>
                <a:gd name="T17" fmla="*/ 1922 h 3124"/>
                <a:gd name="T18" fmla="*/ 2358 w 3330"/>
                <a:gd name="T19" fmla="*/ 1596 h 3124"/>
                <a:gd name="T20" fmla="*/ 1930 w 3330"/>
                <a:gd name="T21" fmla="*/ 1997 h 3124"/>
                <a:gd name="T22" fmla="*/ 2140 w 3330"/>
                <a:gd name="T23" fmla="*/ 2663 h 3124"/>
                <a:gd name="T24" fmla="*/ 2751 w 3330"/>
                <a:gd name="T25" fmla="*/ 2544 h 3124"/>
                <a:gd name="T26" fmla="*/ 2870 w 3330"/>
                <a:gd name="T27" fmla="*/ 1937 h 3124"/>
                <a:gd name="T28" fmla="*/ 2358 w 3330"/>
                <a:gd name="T29" fmla="*/ 1596 h 3124"/>
                <a:gd name="T30" fmla="*/ 1872 w 3330"/>
                <a:gd name="T31" fmla="*/ 1658 h 3124"/>
                <a:gd name="T32" fmla="*/ 2553 w 3330"/>
                <a:gd name="T33" fmla="*/ 1485 h 3124"/>
                <a:gd name="T34" fmla="*/ 3039 w 3330"/>
                <a:gd name="T35" fmla="*/ 2020 h 3124"/>
                <a:gd name="T36" fmla="*/ 2775 w 3330"/>
                <a:gd name="T37" fmla="*/ 2707 h 3124"/>
                <a:gd name="T38" fmla="*/ 2872 w 3330"/>
                <a:gd name="T39" fmla="*/ 2808 h 3124"/>
                <a:gd name="T40" fmla="*/ 3189 w 3330"/>
                <a:gd name="T41" fmla="*/ 2087 h 3124"/>
                <a:gd name="T42" fmla="*/ 2806 w 3330"/>
                <a:gd name="T43" fmla="*/ 1450 h 3124"/>
                <a:gd name="T44" fmla="*/ 523 w 3330"/>
                <a:gd name="T45" fmla="*/ 1450 h 3124"/>
                <a:gd name="T46" fmla="*/ 141 w 3330"/>
                <a:gd name="T47" fmla="*/ 2087 h 3124"/>
                <a:gd name="T48" fmla="*/ 458 w 3330"/>
                <a:gd name="T49" fmla="*/ 2808 h 3124"/>
                <a:gd name="T50" fmla="*/ 949 w 3330"/>
                <a:gd name="T51" fmla="*/ 2954 h 3124"/>
                <a:gd name="T52" fmla="*/ 1066 w 3330"/>
                <a:gd name="T53" fmla="*/ 2881 h 3124"/>
                <a:gd name="T54" fmla="*/ 1108 w 3330"/>
                <a:gd name="T55" fmla="*/ 2934 h 3124"/>
                <a:gd name="T56" fmla="*/ 658 w 3330"/>
                <a:gd name="T57" fmla="*/ 2772 h 3124"/>
                <a:gd name="T58" fmla="*/ 278 w 3330"/>
                <a:gd name="T59" fmla="*/ 2152 h 3124"/>
                <a:gd name="T60" fmla="*/ 658 w 3330"/>
                <a:gd name="T61" fmla="*/ 1533 h 3124"/>
                <a:gd name="T62" fmla="*/ 1391 w 3330"/>
                <a:gd name="T63" fmla="*/ 1599 h 3124"/>
                <a:gd name="T64" fmla="*/ 1652 w 3330"/>
                <a:gd name="T65" fmla="*/ 2285 h 3124"/>
                <a:gd name="T66" fmla="*/ 1232 w 3330"/>
                <a:gd name="T67" fmla="*/ 2825 h 3124"/>
                <a:gd name="T68" fmla="*/ 1666 w 3330"/>
                <a:gd name="T69" fmla="*/ 2610 h 3124"/>
                <a:gd name="T70" fmla="*/ 1743 w 3330"/>
                <a:gd name="T71" fmla="*/ 1838 h 3124"/>
                <a:gd name="T72" fmla="*/ 1388 w 3330"/>
                <a:gd name="T73" fmla="*/ 1391 h 3124"/>
                <a:gd name="T74" fmla="*/ 2327 w 3330"/>
                <a:gd name="T75" fmla="*/ 565 h 3124"/>
                <a:gd name="T76" fmla="*/ 1614 w 3330"/>
                <a:gd name="T77" fmla="*/ 350 h 3124"/>
                <a:gd name="T78" fmla="*/ 1168 w 3330"/>
                <a:gd name="T79" fmla="*/ 715 h 3124"/>
                <a:gd name="T80" fmla="*/ 1665 w 3330"/>
                <a:gd name="T81" fmla="*/ 1472 h 3124"/>
                <a:gd name="T82" fmla="*/ 2160 w 3330"/>
                <a:gd name="T83" fmla="*/ 710 h 3124"/>
                <a:gd name="T84" fmla="*/ 1664 w 3330"/>
                <a:gd name="T85" fmla="*/ 347 h 3124"/>
                <a:gd name="T86" fmla="*/ 1242 w 3330"/>
                <a:gd name="T87" fmla="*/ 275 h 3124"/>
                <a:gd name="T88" fmla="*/ 1735 w 3330"/>
                <a:gd name="T89" fmla="*/ 212 h 3124"/>
                <a:gd name="T90" fmla="*/ 1476 w 3330"/>
                <a:gd name="T91" fmla="*/ 164 h 3124"/>
                <a:gd name="T92" fmla="*/ 1879 w 3330"/>
                <a:gd name="T93" fmla="*/ 27 h 3124"/>
                <a:gd name="T94" fmla="*/ 2475 w 3330"/>
                <a:gd name="T95" fmla="*/ 558 h 3124"/>
                <a:gd name="T96" fmla="*/ 2972 w 3330"/>
                <a:gd name="T97" fmla="*/ 1398 h 3124"/>
                <a:gd name="T98" fmla="*/ 3330 w 3330"/>
                <a:gd name="T99" fmla="*/ 2152 h 3124"/>
                <a:gd name="T100" fmla="*/ 2994 w 3330"/>
                <a:gd name="T101" fmla="*/ 2888 h 3124"/>
                <a:gd name="T102" fmla="*/ 2219 w 3330"/>
                <a:gd name="T103" fmla="*/ 3114 h 3124"/>
                <a:gd name="T104" fmla="*/ 1606 w 3330"/>
                <a:gd name="T105" fmla="*/ 2888 h 3124"/>
                <a:gd name="T106" fmla="*/ 831 w 3330"/>
                <a:gd name="T107" fmla="*/ 3114 h 3124"/>
                <a:gd name="T108" fmla="*/ 153 w 3330"/>
                <a:gd name="T109" fmla="*/ 2677 h 3124"/>
                <a:gd name="T110" fmla="*/ 42 w 3330"/>
                <a:gd name="T111" fmla="*/ 1866 h 3124"/>
                <a:gd name="T112" fmla="*/ 426 w 3330"/>
                <a:gd name="T113" fmla="*/ 799 h 3124"/>
                <a:gd name="T114" fmla="*/ 968 w 3330"/>
                <a:gd name="T115" fmla="*/ 351 h 3124"/>
                <a:gd name="T116" fmla="*/ 1664 w 3330"/>
                <a:gd name="T117" fmla="*/ 0 h 3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30" h="3124">
                  <a:moveTo>
                    <a:pt x="1832" y="2603"/>
                  </a:moveTo>
                  <a:lnTo>
                    <a:pt x="1796" y="2666"/>
                  </a:lnTo>
                  <a:lnTo>
                    <a:pt x="1756" y="2725"/>
                  </a:lnTo>
                  <a:lnTo>
                    <a:pt x="1803" y="2772"/>
                  </a:lnTo>
                  <a:lnTo>
                    <a:pt x="1854" y="2814"/>
                  </a:lnTo>
                  <a:lnTo>
                    <a:pt x="1908" y="2852"/>
                  </a:lnTo>
                  <a:lnTo>
                    <a:pt x="1965" y="2886"/>
                  </a:lnTo>
                  <a:lnTo>
                    <a:pt x="2025" y="2915"/>
                  </a:lnTo>
                  <a:lnTo>
                    <a:pt x="2088" y="2939"/>
                  </a:lnTo>
                  <a:lnTo>
                    <a:pt x="2152" y="2959"/>
                  </a:lnTo>
                  <a:lnTo>
                    <a:pt x="2219" y="2974"/>
                  </a:lnTo>
                  <a:lnTo>
                    <a:pt x="2289" y="2982"/>
                  </a:lnTo>
                  <a:lnTo>
                    <a:pt x="2358" y="2985"/>
                  </a:lnTo>
                  <a:lnTo>
                    <a:pt x="2385" y="2985"/>
                  </a:lnTo>
                  <a:lnTo>
                    <a:pt x="2365" y="2980"/>
                  </a:lnTo>
                  <a:lnTo>
                    <a:pt x="2349" y="2969"/>
                  </a:lnTo>
                  <a:lnTo>
                    <a:pt x="2336" y="2954"/>
                  </a:lnTo>
                  <a:lnTo>
                    <a:pt x="2327" y="2936"/>
                  </a:lnTo>
                  <a:lnTo>
                    <a:pt x="2324" y="2916"/>
                  </a:lnTo>
                  <a:lnTo>
                    <a:pt x="2327" y="2897"/>
                  </a:lnTo>
                  <a:lnTo>
                    <a:pt x="2333" y="2881"/>
                  </a:lnTo>
                  <a:lnTo>
                    <a:pt x="2344" y="2867"/>
                  </a:lnTo>
                  <a:lnTo>
                    <a:pt x="2358" y="2855"/>
                  </a:lnTo>
                  <a:lnTo>
                    <a:pt x="2374" y="2848"/>
                  </a:lnTo>
                  <a:lnTo>
                    <a:pt x="2394" y="2846"/>
                  </a:lnTo>
                  <a:lnTo>
                    <a:pt x="2412" y="2848"/>
                  </a:lnTo>
                  <a:lnTo>
                    <a:pt x="2428" y="2855"/>
                  </a:lnTo>
                  <a:lnTo>
                    <a:pt x="2442" y="2867"/>
                  </a:lnTo>
                  <a:lnTo>
                    <a:pt x="2453" y="2881"/>
                  </a:lnTo>
                  <a:lnTo>
                    <a:pt x="2460" y="2897"/>
                  </a:lnTo>
                  <a:lnTo>
                    <a:pt x="2462" y="2916"/>
                  </a:lnTo>
                  <a:lnTo>
                    <a:pt x="2460" y="2935"/>
                  </a:lnTo>
                  <a:lnTo>
                    <a:pt x="2452" y="2952"/>
                  </a:lnTo>
                  <a:lnTo>
                    <a:pt x="2441" y="2966"/>
                  </a:lnTo>
                  <a:lnTo>
                    <a:pt x="2425" y="2978"/>
                  </a:lnTo>
                  <a:lnTo>
                    <a:pt x="2408" y="2984"/>
                  </a:lnTo>
                  <a:lnTo>
                    <a:pt x="2470" y="2978"/>
                  </a:lnTo>
                  <a:lnTo>
                    <a:pt x="2477" y="2971"/>
                  </a:lnTo>
                  <a:lnTo>
                    <a:pt x="2484" y="2961"/>
                  </a:lnTo>
                  <a:lnTo>
                    <a:pt x="2491" y="2948"/>
                  </a:lnTo>
                  <a:lnTo>
                    <a:pt x="2495" y="2934"/>
                  </a:lnTo>
                  <a:lnTo>
                    <a:pt x="2498" y="2916"/>
                  </a:lnTo>
                  <a:lnTo>
                    <a:pt x="2494" y="2893"/>
                  </a:lnTo>
                  <a:lnTo>
                    <a:pt x="2488" y="2872"/>
                  </a:lnTo>
                  <a:lnTo>
                    <a:pt x="2480" y="2853"/>
                  </a:lnTo>
                  <a:lnTo>
                    <a:pt x="2470" y="2837"/>
                  </a:lnTo>
                  <a:lnTo>
                    <a:pt x="2415" y="2844"/>
                  </a:lnTo>
                  <a:lnTo>
                    <a:pt x="2358" y="2846"/>
                  </a:lnTo>
                  <a:lnTo>
                    <a:pt x="2296" y="2843"/>
                  </a:lnTo>
                  <a:lnTo>
                    <a:pt x="2235" y="2835"/>
                  </a:lnTo>
                  <a:lnTo>
                    <a:pt x="2176" y="2822"/>
                  </a:lnTo>
                  <a:lnTo>
                    <a:pt x="2119" y="2804"/>
                  </a:lnTo>
                  <a:lnTo>
                    <a:pt x="2064" y="2781"/>
                  </a:lnTo>
                  <a:lnTo>
                    <a:pt x="2012" y="2753"/>
                  </a:lnTo>
                  <a:lnTo>
                    <a:pt x="1962" y="2721"/>
                  </a:lnTo>
                  <a:lnTo>
                    <a:pt x="1915" y="2686"/>
                  </a:lnTo>
                  <a:lnTo>
                    <a:pt x="1872" y="2646"/>
                  </a:lnTo>
                  <a:lnTo>
                    <a:pt x="1832" y="2603"/>
                  </a:lnTo>
                  <a:close/>
                  <a:moveTo>
                    <a:pt x="971" y="1596"/>
                  </a:moveTo>
                  <a:lnTo>
                    <a:pt x="914" y="1599"/>
                  </a:lnTo>
                  <a:lnTo>
                    <a:pt x="860" y="1608"/>
                  </a:lnTo>
                  <a:lnTo>
                    <a:pt x="806" y="1622"/>
                  </a:lnTo>
                  <a:lnTo>
                    <a:pt x="756" y="1641"/>
                  </a:lnTo>
                  <a:lnTo>
                    <a:pt x="707" y="1664"/>
                  </a:lnTo>
                  <a:lnTo>
                    <a:pt x="661" y="1692"/>
                  </a:lnTo>
                  <a:lnTo>
                    <a:pt x="619" y="1724"/>
                  </a:lnTo>
                  <a:lnTo>
                    <a:pt x="579" y="1760"/>
                  </a:lnTo>
                  <a:lnTo>
                    <a:pt x="543" y="1799"/>
                  </a:lnTo>
                  <a:lnTo>
                    <a:pt x="512" y="1842"/>
                  </a:lnTo>
                  <a:lnTo>
                    <a:pt x="483" y="1888"/>
                  </a:lnTo>
                  <a:lnTo>
                    <a:pt x="460" y="1937"/>
                  </a:lnTo>
                  <a:lnTo>
                    <a:pt x="441" y="1987"/>
                  </a:lnTo>
                  <a:lnTo>
                    <a:pt x="428" y="2041"/>
                  </a:lnTo>
                  <a:lnTo>
                    <a:pt x="419" y="2095"/>
                  </a:lnTo>
                  <a:lnTo>
                    <a:pt x="416" y="2152"/>
                  </a:lnTo>
                  <a:lnTo>
                    <a:pt x="419" y="2209"/>
                  </a:lnTo>
                  <a:lnTo>
                    <a:pt x="428" y="2264"/>
                  </a:lnTo>
                  <a:lnTo>
                    <a:pt x="441" y="2317"/>
                  </a:lnTo>
                  <a:lnTo>
                    <a:pt x="460" y="2368"/>
                  </a:lnTo>
                  <a:lnTo>
                    <a:pt x="483" y="2416"/>
                  </a:lnTo>
                  <a:lnTo>
                    <a:pt x="512" y="2463"/>
                  </a:lnTo>
                  <a:lnTo>
                    <a:pt x="543" y="2505"/>
                  </a:lnTo>
                  <a:lnTo>
                    <a:pt x="579" y="2544"/>
                  </a:lnTo>
                  <a:lnTo>
                    <a:pt x="619" y="2581"/>
                  </a:lnTo>
                  <a:lnTo>
                    <a:pt x="661" y="2612"/>
                  </a:lnTo>
                  <a:lnTo>
                    <a:pt x="707" y="2640"/>
                  </a:lnTo>
                  <a:lnTo>
                    <a:pt x="756" y="2664"/>
                  </a:lnTo>
                  <a:lnTo>
                    <a:pt x="806" y="2683"/>
                  </a:lnTo>
                  <a:lnTo>
                    <a:pt x="860" y="2696"/>
                  </a:lnTo>
                  <a:lnTo>
                    <a:pt x="914" y="2705"/>
                  </a:lnTo>
                  <a:lnTo>
                    <a:pt x="971" y="2707"/>
                  </a:lnTo>
                  <a:lnTo>
                    <a:pt x="1028" y="2704"/>
                  </a:lnTo>
                  <a:lnTo>
                    <a:pt x="1085" y="2696"/>
                  </a:lnTo>
                  <a:lnTo>
                    <a:pt x="1138" y="2682"/>
                  </a:lnTo>
                  <a:lnTo>
                    <a:pt x="1190" y="2663"/>
                  </a:lnTo>
                  <a:lnTo>
                    <a:pt x="1239" y="2638"/>
                  </a:lnTo>
                  <a:lnTo>
                    <a:pt x="1286" y="2610"/>
                  </a:lnTo>
                  <a:lnTo>
                    <a:pt x="1328" y="2577"/>
                  </a:lnTo>
                  <a:lnTo>
                    <a:pt x="1368" y="2540"/>
                  </a:lnTo>
                  <a:lnTo>
                    <a:pt x="1404" y="2500"/>
                  </a:lnTo>
                  <a:lnTo>
                    <a:pt x="1436" y="2456"/>
                  </a:lnTo>
                  <a:lnTo>
                    <a:pt x="1415" y="2382"/>
                  </a:lnTo>
                  <a:lnTo>
                    <a:pt x="1400" y="2307"/>
                  </a:lnTo>
                  <a:lnTo>
                    <a:pt x="1391" y="2230"/>
                  </a:lnTo>
                  <a:lnTo>
                    <a:pt x="1388" y="2152"/>
                  </a:lnTo>
                  <a:lnTo>
                    <a:pt x="1391" y="2074"/>
                  </a:lnTo>
                  <a:lnTo>
                    <a:pt x="1400" y="1997"/>
                  </a:lnTo>
                  <a:lnTo>
                    <a:pt x="1415" y="1922"/>
                  </a:lnTo>
                  <a:lnTo>
                    <a:pt x="1436" y="1849"/>
                  </a:lnTo>
                  <a:lnTo>
                    <a:pt x="1404" y="1804"/>
                  </a:lnTo>
                  <a:lnTo>
                    <a:pt x="1368" y="1764"/>
                  </a:lnTo>
                  <a:lnTo>
                    <a:pt x="1328" y="1728"/>
                  </a:lnTo>
                  <a:lnTo>
                    <a:pt x="1286" y="1694"/>
                  </a:lnTo>
                  <a:lnTo>
                    <a:pt x="1239" y="1666"/>
                  </a:lnTo>
                  <a:lnTo>
                    <a:pt x="1190" y="1642"/>
                  </a:lnTo>
                  <a:lnTo>
                    <a:pt x="1138" y="1623"/>
                  </a:lnTo>
                  <a:lnTo>
                    <a:pt x="1085" y="1608"/>
                  </a:lnTo>
                  <a:lnTo>
                    <a:pt x="1028" y="1599"/>
                  </a:lnTo>
                  <a:lnTo>
                    <a:pt x="971" y="1596"/>
                  </a:lnTo>
                  <a:close/>
                  <a:moveTo>
                    <a:pt x="2358" y="1596"/>
                  </a:moveTo>
                  <a:lnTo>
                    <a:pt x="2301" y="1599"/>
                  </a:lnTo>
                  <a:lnTo>
                    <a:pt x="2245" y="1608"/>
                  </a:lnTo>
                  <a:lnTo>
                    <a:pt x="2192" y="1623"/>
                  </a:lnTo>
                  <a:lnTo>
                    <a:pt x="2140" y="1642"/>
                  </a:lnTo>
                  <a:lnTo>
                    <a:pt x="2091" y="1666"/>
                  </a:lnTo>
                  <a:lnTo>
                    <a:pt x="2044" y="1694"/>
                  </a:lnTo>
                  <a:lnTo>
                    <a:pt x="2001" y="1728"/>
                  </a:lnTo>
                  <a:lnTo>
                    <a:pt x="1962" y="1764"/>
                  </a:lnTo>
                  <a:lnTo>
                    <a:pt x="1926" y="1804"/>
                  </a:lnTo>
                  <a:lnTo>
                    <a:pt x="1894" y="1849"/>
                  </a:lnTo>
                  <a:lnTo>
                    <a:pt x="1915" y="1921"/>
                  </a:lnTo>
                  <a:lnTo>
                    <a:pt x="1930" y="1997"/>
                  </a:lnTo>
                  <a:lnTo>
                    <a:pt x="1939" y="2074"/>
                  </a:lnTo>
                  <a:lnTo>
                    <a:pt x="1943" y="2152"/>
                  </a:lnTo>
                  <a:lnTo>
                    <a:pt x="1939" y="2230"/>
                  </a:lnTo>
                  <a:lnTo>
                    <a:pt x="1930" y="2307"/>
                  </a:lnTo>
                  <a:lnTo>
                    <a:pt x="1915" y="2382"/>
                  </a:lnTo>
                  <a:lnTo>
                    <a:pt x="1894" y="2456"/>
                  </a:lnTo>
                  <a:lnTo>
                    <a:pt x="1926" y="2500"/>
                  </a:lnTo>
                  <a:lnTo>
                    <a:pt x="1962" y="2540"/>
                  </a:lnTo>
                  <a:lnTo>
                    <a:pt x="2002" y="2577"/>
                  </a:lnTo>
                  <a:lnTo>
                    <a:pt x="2044" y="2610"/>
                  </a:lnTo>
                  <a:lnTo>
                    <a:pt x="2091" y="2638"/>
                  </a:lnTo>
                  <a:lnTo>
                    <a:pt x="2140" y="2663"/>
                  </a:lnTo>
                  <a:lnTo>
                    <a:pt x="2192" y="2682"/>
                  </a:lnTo>
                  <a:lnTo>
                    <a:pt x="2245" y="2696"/>
                  </a:lnTo>
                  <a:lnTo>
                    <a:pt x="2301" y="2704"/>
                  </a:lnTo>
                  <a:lnTo>
                    <a:pt x="2358" y="2707"/>
                  </a:lnTo>
                  <a:lnTo>
                    <a:pt x="2415" y="2705"/>
                  </a:lnTo>
                  <a:lnTo>
                    <a:pt x="2470" y="2696"/>
                  </a:lnTo>
                  <a:lnTo>
                    <a:pt x="2524" y="2683"/>
                  </a:lnTo>
                  <a:lnTo>
                    <a:pt x="2574" y="2664"/>
                  </a:lnTo>
                  <a:lnTo>
                    <a:pt x="2623" y="2640"/>
                  </a:lnTo>
                  <a:lnTo>
                    <a:pt x="2669" y="2612"/>
                  </a:lnTo>
                  <a:lnTo>
                    <a:pt x="2711" y="2581"/>
                  </a:lnTo>
                  <a:lnTo>
                    <a:pt x="2751" y="2544"/>
                  </a:lnTo>
                  <a:lnTo>
                    <a:pt x="2787" y="2505"/>
                  </a:lnTo>
                  <a:lnTo>
                    <a:pt x="2818" y="2463"/>
                  </a:lnTo>
                  <a:lnTo>
                    <a:pt x="2847" y="2416"/>
                  </a:lnTo>
                  <a:lnTo>
                    <a:pt x="2870" y="2368"/>
                  </a:lnTo>
                  <a:lnTo>
                    <a:pt x="2889" y="2317"/>
                  </a:lnTo>
                  <a:lnTo>
                    <a:pt x="2902" y="2264"/>
                  </a:lnTo>
                  <a:lnTo>
                    <a:pt x="2910" y="2209"/>
                  </a:lnTo>
                  <a:lnTo>
                    <a:pt x="2913" y="2152"/>
                  </a:lnTo>
                  <a:lnTo>
                    <a:pt x="2910" y="2095"/>
                  </a:lnTo>
                  <a:lnTo>
                    <a:pt x="2902" y="2041"/>
                  </a:lnTo>
                  <a:lnTo>
                    <a:pt x="2889" y="1987"/>
                  </a:lnTo>
                  <a:lnTo>
                    <a:pt x="2870" y="1937"/>
                  </a:lnTo>
                  <a:lnTo>
                    <a:pt x="2847" y="1888"/>
                  </a:lnTo>
                  <a:lnTo>
                    <a:pt x="2818" y="1842"/>
                  </a:lnTo>
                  <a:lnTo>
                    <a:pt x="2787" y="1799"/>
                  </a:lnTo>
                  <a:lnTo>
                    <a:pt x="2751" y="1760"/>
                  </a:lnTo>
                  <a:lnTo>
                    <a:pt x="2711" y="1724"/>
                  </a:lnTo>
                  <a:lnTo>
                    <a:pt x="2669" y="1692"/>
                  </a:lnTo>
                  <a:lnTo>
                    <a:pt x="2623" y="1664"/>
                  </a:lnTo>
                  <a:lnTo>
                    <a:pt x="2574" y="1641"/>
                  </a:lnTo>
                  <a:lnTo>
                    <a:pt x="2524" y="1622"/>
                  </a:lnTo>
                  <a:lnTo>
                    <a:pt x="2470" y="1608"/>
                  </a:lnTo>
                  <a:lnTo>
                    <a:pt x="2415" y="1599"/>
                  </a:lnTo>
                  <a:lnTo>
                    <a:pt x="2358" y="1596"/>
                  </a:lnTo>
                  <a:close/>
                  <a:moveTo>
                    <a:pt x="1943" y="903"/>
                  </a:moveTo>
                  <a:lnTo>
                    <a:pt x="1943" y="1391"/>
                  </a:lnTo>
                  <a:lnTo>
                    <a:pt x="1940" y="1409"/>
                  </a:lnTo>
                  <a:lnTo>
                    <a:pt x="1933" y="1425"/>
                  </a:lnTo>
                  <a:lnTo>
                    <a:pt x="1923" y="1439"/>
                  </a:lnTo>
                  <a:lnTo>
                    <a:pt x="1910" y="1450"/>
                  </a:lnTo>
                  <a:lnTo>
                    <a:pt x="1855" y="1489"/>
                  </a:lnTo>
                  <a:lnTo>
                    <a:pt x="1803" y="1532"/>
                  </a:lnTo>
                  <a:lnTo>
                    <a:pt x="1755" y="1578"/>
                  </a:lnTo>
                  <a:lnTo>
                    <a:pt x="1796" y="1638"/>
                  </a:lnTo>
                  <a:lnTo>
                    <a:pt x="1832" y="1701"/>
                  </a:lnTo>
                  <a:lnTo>
                    <a:pt x="1872" y="1658"/>
                  </a:lnTo>
                  <a:lnTo>
                    <a:pt x="1915" y="1619"/>
                  </a:lnTo>
                  <a:lnTo>
                    <a:pt x="1962" y="1583"/>
                  </a:lnTo>
                  <a:lnTo>
                    <a:pt x="2012" y="1551"/>
                  </a:lnTo>
                  <a:lnTo>
                    <a:pt x="2064" y="1524"/>
                  </a:lnTo>
                  <a:lnTo>
                    <a:pt x="2119" y="1500"/>
                  </a:lnTo>
                  <a:lnTo>
                    <a:pt x="2176" y="1482"/>
                  </a:lnTo>
                  <a:lnTo>
                    <a:pt x="2235" y="1469"/>
                  </a:lnTo>
                  <a:lnTo>
                    <a:pt x="2296" y="1461"/>
                  </a:lnTo>
                  <a:lnTo>
                    <a:pt x="2358" y="1458"/>
                  </a:lnTo>
                  <a:lnTo>
                    <a:pt x="2425" y="1461"/>
                  </a:lnTo>
                  <a:lnTo>
                    <a:pt x="2490" y="1470"/>
                  </a:lnTo>
                  <a:lnTo>
                    <a:pt x="2553" y="1485"/>
                  </a:lnTo>
                  <a:lnTo>
                    <a:pt x="2614" y="1506"/>
                  </a:lnTo>
                  <a:lnTo>
                    <a:pt x="2671" y="1533"/>
                  </a:lnTo>
                  <a:lnTo>
                    <a:pt x="2727" y="1564"/>
                  </a:lnTo>
                  <a:lnTo>
                    <a:pt x="2778" y="1599"/>
                  </a:lnTo>
                  <a:lnTo>
                    <a:pt x="2826" y="1640"/>
                  </a:lnTo>
                  <a:lnTo>
                    <a:pt x="2871" y="1684"/>
                  </a:lnTo>
                  <a:lnTo>
                    <a:pt x="2911" y="1733"/>
                  </a:lnTo>
                  <a:lnTo>
                    <a:pt x="2947" y="1784"/>
                  </a:lnTo>
                  <a:lnTo>
                    <a:pt x="2978" y="1839"/>
                  </a:lnTo>
                  <a:lnTo>
                    <a:pt x="3004" y="1897"/>
                  </a:lnTo>
                  <a:lnTo>
                    <a:pt x="3024" y="1958"/>
                  </a:lnTo>
                  <a:lnTo>
                    <a:pt x="3039" y="2020"/>
                  </a:lnTo>
                  <a:lnTo>
                    <a:pt x="3049" y="2085"/>
                  </a:lnTo>
                  <a:lnTo>
                    <a:pt x="3053" y="2152"/>
                  </a:lnTo>
                  <a:lnTo>
                    <a:pt x="3049" y="2219"/>
                  </a:lnTo>
                  <a:lnTo>
                    <a:pt x="3039" y="2285"/>
                  </a:lnTo>
                  <a:lnTo>
                    <a:pt x="3024" y="2348"/>
                  </a:lnTo>
                  <a:lnTo>
                    <a:pt x="3003" y="2409"/>
                  </a:lnTo>
                  <a:lnTo>
                    <a:pt x="2977" y="2467"/>
                  </a:lnTo>
                  <a:lnTo>
                    <a:pt x="2946" y="2522"/>
                  </a:lnTo>
                  <a:lnTo>
                    <a:pt x="2909" y="2574"/>
                  </a:lnTo>
                  <a:lnTo>
                    <a:pt x="2868" y="2622"/>
                  </a:lnTo>
                  <a:lnTo>
                    <a:pt x="2823" y="2667"/>
                  </a:lnTo>
                  <a:lnTo>
                    <a:pt x="2775" y="2707"/>
                  </a:lnTo>
                  <a:lnTo>
                    <a:pt x="2723" y="2743"/>
                  </a:lnTo>
                  <a:lnTo>
                    <a:pt x="2667" y="2774"/>
                  </a:lnTo>
                  <a:lnTo>
                    <a:pt x="2609" y="2800"/>
                  </a:lnTo>
                  <a:lnTo>
                    <a:pt x="2620" y="2825"/>
                  </a:lnTo>
                  <a:lnTo>
                    <a:pt x="2628" y="2852"/>
                  </a:lnTo>
                  <a:lnTo>
                    <a:pt x="2634" y="2883"/>
                  </a:lnTo>
                  <a:lnTo>
                    <a:pt x="2636" y="2916"/>
                  </a:lnTo>
                  <a:lnTo>
                    <a:pt x="2635" y="2938"/>
                  </a:lnTo>
                  <a:lnTo>
                    <a:pt x="2698" y="2912"/>
                  </a:lnTo>
                  <a:lnTo>
                    <a:pt x="2759" y="2882"/>
                  </a:lnTo>
                  <a:lnTo>
                    <a:pt x="2817" y="2847"/>
                  </a:lnTo>
                  <a:lnTo>
                    <a:pt x="2872" y="2808"/>
                  </a:lnTo>
                  <a:lnTo>
                    <a:pt x="2923" y="2764"/>
                  </a:lnTo>
                  <a:lnTo>
                    <a:pt x="2971" y="2716"/>
                  </a:lnTo>
                  <a:lnTo>
                    <a:pt x="3014" y="2665"/>
                  </a:lnTo>
                  <a:lnTo>
                    <a:pt x="3054" y="2610"/>
                  </a:lnTo>
                  <a:lnTo>
                    <a:pt x="3089" y="2553"/>
                  </a:lnTo>
                  <a:lnTo>
                    <a:pt x="3119" y="2491"/>
                  </a:lnTo>
                  <a:lnTo>
                    <a:pt x="3144" y="2428"/>
                  </a:lnTo>
                  <a:lnTo>
                    <a:pt x="3165" y="2362"/>
                  </a:lnTo>
                  <a:lnTo>
                    <a:pt x="3179" y="2294"/>
                  </a:lnTo>
                  <a:lnTo>
                    <a:pt x="3188" y="2223"/>
                  </a:lnTo>
                  <a:lnTo>
                    <a:pt x="3191" y="2152"/>
                  </a:lnTo>
                  <a:lnTo>
                    <a:pt x="3189" y="2087"/>
                  </a:lnTo>
                  <a:lnTo>
                    <a:pt x="3181" y="2022"/>
                  </a:lnTo>
                  <a:lnTo>
                    <a:pt x="3169" y="1959"/>
                  </a:lnTo>
                  <a:lnTo>
                    <a:pt x="3151" y="1897"/>
                  </a:lnTo>
                  <a:lnTo>
                    <a:pt x="3130" y="1838"/>
                  </a:lnTo>
                  <a:lnTo>
                    <a:pt x="3104" y="1780"/>
                  </a:lnTo>
                  <a:lnTo>
                    <a:pt x="3074" y="1725"/>
                  </a:lnTo>
                  <a:lnTo>
                    <a:pt x="3038" y="1671"/>
                  </a:lnTo>
                  <a:lnTo>
                    <a:pt x="3000" y="1621"/>
                  </a:lnTo>
                  <a:lnTo>
                    <a:pt x="2958" y="1573"/>
                  </a:lnTo>
                  <a:lnTo>
                    <a:pt x="2911" y="1529"/>
                  </a:lnTo>
                  <a:lnTo>
                    <a:pt x="2861" y="1487"/>
                  </a:lnTo>
                  <a:lnTo>
                    <a:pt x="2806" y="1450"/>
                  </a:lnTo>
                  <a:lnTo>
                    <a:pt x="2793" y="1439"/>
                  </a:lnTo>
                  <a:lnTo>
                    <a:pt x="2783" y="1425"/>
                  </a:lnTo>
                  <a:lnTo>
                    <a:pt x="2777" y="1409"/>
                  </a:lnTo>
                  <a:lnTo>
                    <a:pt x="2775" y="1391"/>
                  </a:lnTo>
                  <a:lnTo>
                    <a:pt x="2775" y="903"/>
                  </a:lnTo>
                  <a:lnTo>
                    <a:pt x="1943" y="903"/>
                  </a:lnTo>
                  <a:close/>
                  <a:moveTo>
                    <a:pt x="555" y="903"/>
                  </a:moveTo>
                  <a:lnTo>
                    <a:pt x="555" y="1391"/>
                  </a:lnTo>
                  <a:lnTo>
                    <a:pt x="553" y="1409"/>
                  </a:lnTo>
                  <a:lnTo>
                    <a:pt x="547" y="1425"/>
                  </a:lnTo>
                  <a:lnTo>
                    <a:pt x="537" y="1439"/>
                  </a:lnTo>
                  <a:lnTo>
                    <a:pt x="523" y="1450"/>
                  </a:lnTo>
                  <a:lnTo>
                    <a:pt x="469" y="1487"/>
                  </a:lnTo>
                  <a:lnTo>
                    <a:pt x="419" y="1529"/>
                  </a:lnTo>
                  <a:lnTo>
                    <a:pt x="372" y="1573"/>
                  </a:lnTo>
                  <a:lnTo>
                    <a:pt x="330" y="1621"/>
                  </a:lnTo>
                  <a:lnTo>
                    <a:pt x="291" y="1671"/>
                  </a:lnTo>
                  <a:lnTo>
                    <a:pt x="256" y="1725"/>
                  </a:lnTo>
                  <a:lnTo>
                    <a:pt x="226" y="1780"/>
                  </a:lnTo>
                  <a:lnTo>
                    <a:pt x="200" y="1838"/>
                  </a:lnTo>
                  <a:lnTo>
                    <a:pt x="179" y="1897"/>
                  </a:lnTo>
                  <a:lnTo>
                    <a:pt x="161" y="1959"/>
                  </a:lnTo>
                  <a:lnTo>
                    <a:pt x="148" y="2022"/>
                  </a:lnTo>
                  <a:lnTo>
                    <a:pt x="141" y="2087"/>
                  </a:lnTo>
                  <a:lnTo>
                    <a:pt x="139" y="2152"/>
                  </a:lnTo>
                  <a:lnTo>
                    <a:pt x="142" y="2223"/>
                  </a:lnTo>
                  <a:lnTo>
                    <a:pt x="150" y="2294"/>
                  </a:lnTo>
                  <a:lnTo>
                    <a:pt x="165" y="2362"/>
                  </a:lnTo>
                  <a:lnTo>
                    <a:pt x="186" y="2428"/>
                  </a:lnTo>
                  <a:lnTo>
                    <a:pt x="211" y="2492"/>
                  </a:lnTo>
                  <a:lnTo>
                    <a:pt x="241" y="2553"/>
                  </a:lnTo>
                  <a:lnTo>
                    <a:pt x="276" y="2610"/>
                  </a:lnTo>
                  <a:lnTo>
                    <a:pt x="316" y="2666"/>
                  </a:lnTo>
                  <a:lnTo>
                    <a:pt x="359" y="2716"/>
                  </a:lnTo>
                  <a:lnTo>
                    <a:pt x="407" y="2765"/>
                  </a:lnTo>
                  <a:lnTo>
                    <a:pt x="458" y="2808"/>
                  </a:lnTo>
                  <a:lnTo>
                    <a:pt x="513" y="2847"/>
                  </a:lnTo>
                  <a:lnTo>
                    <a:pt x="571" y="2883"/>
                  </a:lnTo>
                  <a:lnTo>
                    <a:pt x="632" y="2913"/>
                  </a:lnTo>
                  <a:lnTo>
                    <a:pt x="695" y="2938"/>
                  </a:lnTo>
                  <a:lnTo>
                    <a:pt x="761" y="2958"/>
                  </a:lnTo>
                  <a:lnTo>
                    <a:pt x="829" y="2973"/>
                  </a:lnTo>
                  <a:lnTo>
                    <a:pt x="899" y="2982"/>
                  </a:lnTo>
                  <a:lnTo>
                    <a:pt x="971" y="2985"/>
                  </a:lnTo>
                  <a:lnTo>
                    <a:pt x="998" y="2985"/>
                  </a:lnTo>
                  <a:lnTo>
                    <a:pt x="978" y="2980"/>
                  </a:lnTo>
                  <a:lnTo>
                    <a:pt x="962" y="2969"/>
                  </a:lnTo>
                  <a:lnTo>
                    <a:pt x="949" y="2954"/>
                  </a:lnTo>
                  <a:lnTo>
                    <a:pt x="939" y="2936"/>
                  </a:lnTo>
                  <a:lnTo>
                    <a:pt x="936" y="2916"/>
                  </a:lnTo>
                  <a:lnTo>
                    <a:pt x="939" y="2897"/>
                  </a:lnTo>
                  <a:lnTo>
                    <a:pt x="946" y="2881"/>
                  </a:lnTo>
                  <a:lnTo>
                    <a:pt x="957" y="2867"/>
                  </a:lnTo>
                  <a:lnTo>
                    <a:pt x="971" y="2855"/>
                  </a:lnTo>
                  <a:lnTo>
                    <a:pt x="988" y="2848"/>
                  </a:lnTo>
                  <a:lnTo>
                    <a:pt x="1006" y="2846"/>
                  </a:lnTo>
                  <a:lnTo>
                    <a:pt x="1024" y="2848"/>
                  </a:lnTo>
                  <a:lnTo>
                    <a:pt x="1040" y="2855"/>
                  </a:lnTo>
                  <a:lnTo>
                    <a:pt x="1055" y="2867"/>
                  </a:lnTo>
                  <a:lnTo>
                    <a:pt x="1066" y="2881"/>
                  </a:lnTo>
                  <a:lnTo>
                    <a:pt x="1073" y="2897"/>
                  </a:lnTo>
                  <a:lnTo>
                    <a:pt x="1076" y="2916"/>
                  </a:lnTo>
                  <a:lnTo>
                    <a:pt x="1073" y="2935"/>
                  </a:lnTo>
                  <a:lnTo>
                    <a:pt x="1065" y="2952"/>
                  </a:lnTo>
                  <a:lnTo>
                    <a:pt x="1053" y="2966"/>
                  </a:lnTo>
                  <a:lnTo>
                    <a:pt x="1038" y="2978"/>
                  </a:lnTo>
                  <a:lnTo>
                    <a:pt x="1020" y="2984"/>
                  </a:lnTo>
                  <a:lnTo>
                    <a:pt x="1084" y="2978"/>
                  </a:lnTo>
                  <a:lnTo>
                    <a:pt x="1090" y="2971"/>
                  </a:lnTo>
                  <a:lnTo>
                    <a:pt x="1097" y="2961"/>
                  </a:lnTo>
                  <a:lnTo>
                    <a:pt x="1104" y="2949"/>
                  </a:lnTo>
                  <a:lnTo>
                    <a:pt x="1108" y="2934"/>
                  </a:lnTo>
                  <a:lnTo>
                    <a:pt x="1110" y="2916"/>
                  </a:lnTo>
                  <a:lnTo>
                    <a:pt x="1108" y="2893"/>
                  </a:lnTo>
                  <a:lnTo>
                    <a:pt x="1101" y="2872"/>
                  </a:lnTo>
                  <a:lnTo>
                    <a:pt x="1093" y="2853"/>
                  </a:lnTo>
                  <a:lnTo>
                    <a:pt x="1083" y="2837"/>
                  </a:lnTo>
                  <a:lnTo>
                    <a:pt x="1027" y="2844"/>
                  </a:lnTo>
                  <a:lnTo>
                    <a:pt x="971" y="2846"/>
                  </a:lnTo>
                  <a:lnTo>
                    <a:pt x="904" y="2843"/>
                  </a:lnTo>
                  <a:lnTo>
                    <a:pt x="840" y="2834"/>
                  </a:lnTo>
                  <a:lnTo>
                    <a:pt x="777" y="2818"/>
                  </a:lnTo>
                  <a:lnTo>
                    <a:pt x="716" y="2798"/>
                  </a:lnTo>
                  <a:lnTo>
                    <a:pt x="658" y="2772"/>
                  </a:lnTo>
                  <a:lnTo>
                    <a:pt x="603" y="2740"/>
                  </a:lnTo>
                  <a:lnTo>
                    <a:pt x="552" y="2705"/>
                  </a:lnTo>
                  <a:lnTo>
                    <a:pt x="504" y="2665"/>
                  </a:lnTo>
                  <a:lnTo>
                    <a:pt x="459" y="2620"/>
                  </a:lnTo>
                  <a:lnTo>
                    <a:pt x="419" y="2572"/>
                  </a:lnTo>
                  <a:lnTo>
                    <a:pt x="383" y="2520"/>
                  </a:lnTo>
                  <a:lnTo>
                    <a:pt x="352" y="2466"/>
                  </a:lnTo>
                  <a:lnTo>
                    <a:pt x="326" y="2407"/>
                  </a:lnTo>
                  <a:lnTo>
                    <a:pt x="305" y="2347"/>
                  </a:lnTo>
                  <a:lnTo>
                    <a:pt x="290" y="2284"/>
                  </a:lnTo>
                  <a:lnTo>
                    <a:pt x="281" y="2219"/>
                  </a:lnTo>
                  <a:lnTo>
                    <a:pt x="278" y="2152"/>
                  </a:lnTo>
                  <a:lnTo>
                    <a:pt x="281" y="2085"/>
                  </a:lnTo>
                  <a:lnTo>
                    <a:pt x="290" y="2020"/>
                  </a:lnTo>
                  <a:lnTo>
                    <a:pt x="305" y="1958"/>
                  </a:lnTo>
                  <a:lnTo>
                    <a:pt x="326" y="1897"/>
                  </a:lnTo>
                  <a:lnTo>
                    <a:pt x="352" y="1839"/>
                  </a:lnTo>
                  <a:lnTo>
                    <a:pt x="383" y="1784"/>
                  </a:lnTo>
                  <a:lnTo>
                    <a:pt x="419" y="1733"/>
                  </a:lnTo>
                  <a:lnTo>
                    <a:pt x="459" y="1684"/>
                  </a:lnTo>
                  <a:lnTo>
                    <a:pt x="504" y="1640"/>
                  </a:lnTo>
                  <a:lnTo>
                    <a:pt x="552" y="1599"/>
                  </a:lnTo>
                  <a:lnTo>
                    <a:pt x="603" y="1564"/>
                  </a:lnTo>
                  <a:lnTo>
                    <a:pt x="658" y="1533"/>
                  </a:lnTo>
                  <a:lnTo>
                    <a:pt x="716" y="1506"/>
                  </a:lnTo>
                  <a:lnTo>
                    <a:pt x="777" y="1485"/>
                  </a:lnTo>
                  <a:lnTo>
                    <a:pt x="840" y="1470"/>
                  </a:lnTo>
                  <a:lnTo>
                    <a:pt x="904" y="1461"/>
                  </a:lnTo>
                  <a:lnTo>
                    <a:pt x="971" y="1458"/>
                  </a:lnTo>
                  <a:lnTo>
                    <a:pt x="1038" y="1461"/>
                  </a:lnTo>
                  <a:lnTo>
                    <a:pt x="1103" y="1470"/>
                  </a:lnTo>
                  <a:lnTo>
                    <a:pt x="1166" y="1485"/>
                  </a:lnTo>
                  <a:lnTo>
                    <a:pt x="1226" y="1506"/>
                  </a:lnTo>
                  <a:lnTo>
                    <a:pt x="1285" y="1533"/>
                  </a:lnTo>
                  <a:lnTo>
                    <a:pt x="1339" y="1564"/>
                  </a:lnTo>
                  <a:lnTo>
                    <a:pt x="1391" y="1599"/>
                  </a:lnTo>
                  <a:lnTo>
                    <a:pt x="1439" y="1640"/>
                  </a:lnTo>
                  <a:lnTo>
                    <a:pt x="1483" y="1684"/>
                  </a:lnTo>
                  <a:lnTo>
                    <a:pt x="1524" y="1733"/>
                  </a:lnTo>
                  <a:lnTo>
                    <a:pt x="1559" y="1784"/>
                  </a:lnTo>
                  <a:lnTo>
                    <a:pt x="1590" y="1839"/>
                  </a:lnTo>
                  <a:lnTo>
                    <a:pt x="1617" y="1897"/>
                  </a:lnTo>
                  <a:lnTo>
                    <a:pt x="1637" y="1958"/>
                  </a:lnTo>
                  <a:lnTo>
                    <a:pt x="1652" y="2020"/>
                  </a:lnTo>
                  <a:lnTo>
                    <a:pt x="1662" y="2085"/>
                  </a:lnTo>
                  <a:lnTo>
                    <a:pt x="1664" y="2152"/>
                  </a:lnTo>
                  <a:lnTo>
                    <a:pt x="1662" y="2219"/>
                  </a:lnTo>
                  <a:lnTo>
                    <a:pt x="1652" y="2285"/>
                  </a:lnTo>
                  <a:lnTo>
                    <a:pt x="1637" y="2348"/>
                  </a:lnTo>
                  <a:lnTo>
                    <a:pt x="1616" y="2409"/>
                  </a:lnTo>
                  <a:lnTo>
                    <a:pt x="1589" y="2467"/>
                  </a:lnTo>
                  <a:lnTo>
                    <a:pt x="1558" y="2522"/>
                  </a:lnTo>
                  <a:lnTo>
                    <a:pt x="1522" y="2574"/>
                  </a:lnTo>
                  <a:lnTo>
                    <a:pt x="1481" y="2622"/>
                  </a:lnTo>
                  <a:lnTo>
                    <a:pt x="1436" y="2667"/>
                  </a:lnTo>
                  <a:lnTo>
                    <a:pt x="1388" y="2707"/>
                  </a:lnTo>
                  <a:lnTo>
                    <a:pt x="1335" y="2743"/>
                  </a:lnTo>
                  <a:lnTo>
                    <a:pt x="1280" y="2774"/>
                  </a:lnTo>
                  <a:lnTo>
                    <a:pt x="1221" y="2800"/>
                  </a:lnTo>
                  <a:lnTo>
                    <a:pt x="1232" y="2825"/>
                  </a:lnTo>
                  <a:lnTo>
                    <a:pt x="1240" y="2852"/>
                  </a:lnTo>
                  <a:lnTo>
                    <a:pt x="1246" y="2883"/>
                  </a:lnTo>
                  <a:lnTo>
                    <a:pt x="1248" y="2916"/>
                  </a:lnTo>
                  <a:lnTo>
                    <a:pt x="1247" y="2938"/>
                  </a:lnTo>
                  <a:lnTo>
                    <a:pt x="1311" y="2912"/>
                  </a:lnTo>
                  <a:lnTo>
                    <a:pt x="1371" y="2882"/>
                  </a:lnTo>
                  <a:lnTo>
                    <a:pt x="1430" y="2847"/>
                  </a:lnTo>
                  <a:lnTo>
                    <a:pt x="1484" y="2808"/>
                  </a:lnTo>
                  <a:lnTo>
                    <a:pt x="1536" y="2764"/>
                  </a:lnTo>
                  <a:lnTo>
                    <a:pt x="1583" y="2716"/>
                  </a:lnTo>
                  <a:lnTo>
                    <a:pt x="1627" y="2665"/>
                  </a:lnTo>
                  <a:lnTo>
                    <a:pt x="1666" y="2610"/>
                  </a:lnTo>
                  <a:lnTo>
                    <a:pt x="1701" y="2553"/>
                  </a:lnTo>
                  <a:lnTo>
                    <a:pt x="1732" y="2491"/>
                  </a:lnTo>
                  <a:lnTo>
                    <a:pt x="1757" y="2428"/>
                  </a:lnTo>
                  <a:lnTo>
                    <a:pt x="1777" y="2362"/>
                  </a:lnTo>
                  <a:lnTo>
                    <a:pt x="1791" y="2294"/>
                  </a:lnTo>
                  <a:lnTo>
                    <a:pt x="1800" y="2223"/>
                  </a:lnTo>
                  <a:lnTo>
                    <a:pt x="1803" y="2152"/>
                  </a:lnTo>
                  <a:lnTo>
                    <a:pt x="1801" y="2087"/>
                  </a:lnTo>
                  <a:lnTo>
                    <a:pt x="1794" y="2022"/>
                  </a:lnTo>
                  <a:lnTo>
                    <a:pt x="1781" y="1959"/>
                  </a:lnTo>
                  <a:lnTo>
                    <a:pt x="1764" y="1897"/>
                  </a:lnTo>
                  <a:lnTo>
                    <a:pt x="1743" y="1838"/>
                  </a:lnTo>
                  <a:lnTo>
                    <a:pt x="1716" y="1780"/>
                  </a:lnTo>
                  <a:lnTo>
                    <a:pt x="1686" y="1725"/>
                  </a:lnTo>
                  <a:lnTo>
                    <a:pt x="1651" y="1671"/>
                  </a:lnTo>
                  <a:lnTo>
                    <a:pt x="1613" y="1621"/>
                  </a:lnTo>
                  <a:lnTo>
                    <a:pt x="1570" y="1573"/>
                  </a:lnTo>
                  <a:lnTo>
                    <a:pt x="1524" y="1529"/>
                  </a:lnTo>
                  <a:lnTo>
                    <a:pt x="1473" y="1487"/>
                  </a:lnTo>
                  <a:lnTo>
                    <a:pt x="1420" y="1450"/>
                  </a:lnTo>
                  <a:lnTo>
                    <a:pt x="1406" y="1439"/>
                  </a:lnTo>
                  <a:lnTo>
                    <a:pt x="1396" y="1425"/>
                  </a:lnTo>
                  <a:lnTo>
                    <a:pt x="1390" y="1409"/>
                  </a:lnTo>
                  <a:lnTo>
                    <a:pt x="1388" y="1391"/>
                  </a:lnTo>
                  <a:lnTo>
                    <a:pt x="1388" y="903"/>
                  </a:lnTo>
                  <a:lnTo>
                    <a:pt x="555" y="903"/>
                  </a:lnTo>
                  <a:close/>
                  <a:moveTo>
                    <a:pt x="2327" y="565"/>
                  </a:moveTo>
                  <a:lnTo>
                    <a:pt x="2267" y="600"/>
                  </a:lnTo>
                  <a:lnTo>
                    <a:pt x="2288" y="653"/>
                  </a:lnTo>
                  <a:lnTo>
                    <a:pt x="2304" y="708"/>
                  </a:lnTo>
                  <a:lnTo>
                    <a:pt x="2316" y="764"/>
                  </a:lnTo>
                  <a:lnTo>
                    <a:pt x="2385" y="764"/>
                  </a:lnTo>
                  <a:lnTo>
                    <a:pt x="2376" y="712"/>
                  </a:lnTo>
                  <a:lnTo>
                    <a:pt x="2363" y="661"/>
                  </a:lnTo>
                  <a:lnTo>
                    <a:pt x="2347" y="613"/>
                  </a:lnTo>
                  <a:lnTo>
                    <a:pt x="2327" y="565"/>
                  </a:lnTo>
                  <a:close/>
                  <a:moveTo>
                    <a:pt x="1002" y="565"/>
                  </a:moveTo>
                  <a:lnTo>
                    <a:pt x="982" y="613"/>
                  </a:lnTo>
                  <a:lnTo>
                    <a:pt x="966" y="662"/>
                  </a:lnTo>
                  <a:lnTo>
                    <a:pt x="954" y="713"/>
                  </a:lnTo>
                  <a:lnTo>
                    <a:pt x="944" y="764"/>
                  </a:lnTo>
                  <a:lnTo>
                    <a:pt x="1014" y="764"/>
                  </a:lnTo>
                  <a:lnTo>
                    <a:pt x="1025" y="708"/>
                  </a:lnTo>
                  <a:lnTo>
                    <a:pt x="1041" y="653"/>
                  </a:lnTo>
                  <a:lnTo>
                    <a:pt x="1063" y="600"/>
                  </a:lnTo>
                  <a:lnTo>
                    <a:pt x="1002" y="565"/>
                  </a:lnTo>
                  <a:close/>
                  <a:moveTo>
                    <a:pt x="1664" y="347"/>
                  </a:moveTo>
                  <a:lnTo>
                    <a:pt x="1614" y="350"/>
                  </a:lnTo>
                  <a:lnTo>
                    <a:pt x="1563" y="357"/>
                  </a:lnTo>
                  <a:lnTo>
                    <a:pt x="1514" y="370"/>
                  </a:lnTo>
                  <a:lnTo>
                    <a:pt x="1466" y="387"/>
                  </a:lnTo>
                  <a:lnTo>
                    <a:pt x="1421" y="408"/>
                  </a:lnTo>
                  <a:lnTo>
                    <a:pt x="1377" y="434"/>
                  </a:lnTo>
                  <a:lnTo>
                    <a:pt x="1336" y="464"/>
                  </a:lnTo>
                  <a:lnTo>
                    <a:pt x="1298" y="499"/>
                  </a:lnTo>
                  <a:lnTo>
                    <a:pt x="1263" y="537"/>
                  </a:lnTo>
                  <a:lnTo>
                    <a:pt x="1232" y="579"/>
                  </a:lnTo>
                  <a:lnTo>
                    <a:pt x="1206" y="622"/>
                  </a:lnTo>
                  <a:lnTo>
                    <a:pt x="1185" y="667"/>
                  </a:lnTo>
                  <a:lnTo>
                    <a:pt x="1168" y="715"/>
                  </a:lnTo>
                  <a:lnTo>
                    <a:pt x="1155" y="764"/>
                  </a:lnTo>
                  <a:lnTo>
                    <a:pt x="1457" y="764"/>
                  </a:lnTo>
                  <a:lnTo>
                    <a:pt x="1475" y="766"/>
                  </a:lnTo>
                  <a:lnTo>
                    <a:pt x="1491" y="773"/>
                  </a:lnTo>
                  <a:lnTo>
                    <a:pt x="1506" y="785"/>
                  </a:lnTo>
                  <a:lnTo>
                    <a:pt x="1517" y="799"/>
                  </a:lnTo>
                  <a:lnTo>
                    <a:pt x="1524" y="815"/>
                  </a:lnTo>
                  <a:lnTo>
                    <a:pt x="1526" y="833"/>
                  </a:lnTo>
                  <a:lnTo>
                    <a:pt x="1526" y="1355"/>
                  </a:lnTo>
                  <a:lnTo>
                    <a:pt x="1575" y="1391"/>
                  </a:lnTo>
                  <a:lnTo>
                    <a:pt x="1622" y="1430"/>
                  </a:lnTo>
                  <a:lnTo>
                    <a:pt x="1665" y="1472"/>
                  </a:lnTo>
                  <a:lnTo>
                    <a:pt x="1708" y="1430"/>
                  </a:lnTo>
                  <a:lnTo>
                    <a:pt x="1755" y="1391"/>
                  </a:lnTo>
                  <a:lnTo>
                    <a:pt x="1803" y="1355"/>
                  </a:lnTo>
                  <a:lnTo>
                    <a:pt x="1803" y="833"/>
                  </a:lnTo>
                  <a:lnTo>
                    <a:pt x="1806" y="815"/>
                  </a:lnTo>
                  <a:lnTo>
                    <a:pt x="1813" y="799"/>
                  </a:lnTo>
                  <a:lnTo>
                    <a:pt x="1824" y="785"/>
                  </a:lnTo>
                  <a:lnTo>
                    <a:pt x="1838" y="773"/>
                  </a:lnTo>
                  <a:lnTo>
                    <a:pt x="1855" y="766"/>
                  </a:lnTo>
                  <a:lnTo>
                    <a:pt x="1873" y="764"/>
                  </a:lnTo>
                  <a:lnTo>
                    <a:pt x="2175" y="764"/>
                  </a:lnTo>
                  <a:lnTo>
                    <a:pt x="2160" y="710"/>
                  </a:lnTo>
                  <a:lnTo>
                    <a:pt x="2141" y="659"/>
                  </a:lnTo>
                  <a:lnTo>
                    <a:pt x="2117" y="610"/>
                  </a:lnTo>
                  <a:lnTo>
                    <a:pt x="2088" y="564"/>
                  </a:lnTo>
                  <a:lnTo>
                    <a:pt x="2054" y="523"/>
                  </a:lnTo>
                  <a:lnTo>
                    <a:pt x="2016" y="485"/>
                  </a:lnTo>
                  <a:lnTo>
                    <a:pt x="1975" y="450"/>
                  </a:lnTo>
                  <a:lnTo>
                    <a:pt x="1929" y="420"/>
                  </a:lnTo>
                  <a:lnTo>
                    <a:pt x="1882" y="395"/>
                  </a:lnTo>
                  <a:lnTo>
                    <a:pt x="1830" y="375"/>
                  </a:lnTo>
                  <a:lnTo>
                    <a:pt x="1777" y="359"/>
                  </a:lnTo>
                  <a:lnTo>
                    <a:pt x="1723" y="350"/>
                  </a:lnTo>
                  <a:lnTo>
                    <a:pt x="1664" y="347"/>
                  </a:lnTo>
                  <a:close/>
                  <a:moveTo>
                    <a:pt x="2088" y="275"/>
                  </a:moveTo>
                  <a:lnTo>
                    <a:pt x="2052" y="335"/>
                  </a:lnTo>
                  <a:lnTo>
                    <a:pt x="2093" y="367"/>
                  </a:lnTo>
                  <a:lnTo>
                    <a:pt x="2130" y="402"/>
                  </a:lnTo>
                  <a:lnTo>
                    <a:pt x="2166" y="440"/>
                  </a:lnTo>
                  <a:lnTo>
                    <a:pt x="2198" y="481"/>
                  </a:lnTo>
                  <a:lnTo>
                    <a:pt x="2258" y="445"/>
                  </a:lnTo>
                  <a:lnTo>
                    <a:pt x="2221" y="398"/>
                  </a:lnTo>
                  <a:lnTo>
                    <a:pt x="2180" y="352"/>
                  </a:lnTo>
                  <a:lnTo>
                    <a:pt x="2135" y="312"/>
                  </a:lnTo>
                  <a:lnTo>
                    <a:pt x="2088" y="275"/>
                  </a:lnTo>
                  <a:close/>
                  <a:moveTo>
                    <a:pt x="1242" y="275"/>
                  </a:moveTo>
                  <a:lnTo>
                    <a:pt x="1195" y="311"/>
                  </a:lnTo>
                  <a:lnTo>
                    <a:pt x="1151" y="351"/>
                  </a:lnTo>
                  <a:lnTo>
                    <a:pt x="1109" y="397"/>
                  </a:lnTo>
                  <a:lnTo>
                    <a:pt x="1072" y="445"/>
                  </a:lnTo>
                  <a:lnTo>
                    <a:pt x="1132" y="480"/>
                  </a:lnTo>
                  <a:lnTo>
                    <a:pt x="1164" y="439"/>
                  </a:lnTo>
                  <a:lnTo>
                    <a:pt x="1200" y="401"/>
                  </a:lnTo>
                  <a:lnTo>
                    <a:pt x="1237" y="367"/>
                  </a:lnTo>
                  <a:lnTo>
                    <a:pt x="1278" y="334"/>
                  </a:lnTo>
                  <a:lnTo>
                    <a:pt x="1242" y="275"/>
                  </a:lnTo>
                  <a:close/>
                  <a:moveTo>
                    <a:pt x="1735" y="142"/>
                  </a:moveTo>
                  <a:lnTo>
                    <a:pt x="1735" y="212"/>
                  </a:lnTo>
                  <a:lnTo>
                    <a:pt x="1786" y="220"/>
                  </a:lnTo>
                  <a:lnTo>
                    <a:pt x="1837" y="231"/>
                  </a:lnTo>
                  <a:lnTo>
                    <a:pt x="1885" y="246"/>
                  </a:lnTo>
                  <a:lnTo>
                    <a:pt x="1932" y="266"/>
                  </a:lnTo>
                  <a:lnTo>
                    <a:pt x="1968" y="205"/>
                  </a:lnTo>
                  <a:lnTo>
                    <a:pt x="1912" y="183"/>
                  </a:lnTo>
                  <a:lnTo>
                    <a:pt x="1855" y="165"/>
                  </a:lnTo>
                  <a:lnTo>
                    <a:pt x="1795" y="150"/>
                  </a:lnTo>
                  <a:lnTo>
                    <a:pt x="1735" y="142"/>
                  </a:lnTo>
                  <a:close/>
                  <a:moveTo>
                    <a:pt x="1595" y="142"/>
                  </a:moveTo>
                  <a:lnTo>
                    <a:pt x="1535" y="150"/>
                  </a:lnTo>
                  <a:lnTo>
                    <a:pt x="1476" y="164"/>
                  </a:lnTo>
                  <a:lnTo>
                    <a:pt x="1418" y="182"/>
                  </a:lnTo>
                  <a:lnTo>
                    <a:pt x="1362" y="205"/>
                  </a:lnTo>
                  <a:lnTo>
                    <a:pt x="1398" y="266"/>
                  </a:lnTo>
                  <a:lnTo>
                    <a:pt x="1445" y="246"/>
                  </a:lnTo>
                  <a:lnTo>
                    <a:pt x="1493" y="231"/>
                  </a:lnTo>
                  <a:lnTo>
                    <a:pt x="1544" y="219"/>
                  </a:lnTo>
                  <a:lnTo>
                    <a:pt x="1595" y="212"/>
                  </a:lnTo>
                  <a:lnTo>
                    <a:pt x="1595" y="142"/>
                  </a:lnTo>
                  <a:close/>
                  <a:moveTo>
                    <a:pt x="1664" y="0"/>
                  </a:moveTo>
                  <a:lnTo>
                    <a:pt x="1738" y="3"/>
                  </a:lnTo>
                  <a:lnTo>
                    <a:pt x="1809" y="12"/>
                  </a:lnTo>
                  <a:lnTo>
                    <a:pt x="1879" y="27"/>
                  </a:lnTo>
                  <a:lnTo>
                    <a:pt x="1947" y="47"/>
                  </a:lnTo>
                  <a:lnTo>
                    <a:pt x="2011" y="73"/>
                  </a:lnTo>
                  <a:lnTo>
                    <a:pt x="2074" y="103"/>
                  </a:lnTo>
                  <a:lnTo>
                    <a:pt x="2133" y="138"/>
                  </a:lnTo>
                  <a:lnTo>
                    <a:pt x="2189" y="178"/>
                  </a:lnTo>
                  <a:lnTo>
                    <a:pt x="2242" y="221"/>
                  </a:lnTo>
                  <a:lnTo>
                    <a:pt x="2292" y="269"/>
                  </a:lnTo>
                  <a:lnTo>
                    <a:pt x="2337" y="320"/>
                  </a:lnTo>
                  <a:lnTo>
                    <a:pt x="2378" y="375"/>
                  </a:lnTo>
                  <a:lnTo>
                    <a:pt x="2415" y="433"/>
                  </a:lnTo>
                  <a:lnTo>
                    <a:pt x="2447" y="495"/>
                  </a:lnTo>
                  <a:lnTo>
                    <a:pt x="2475" y="558"/>
                  </a:lnTo>
                  <a:lnTo>
                    <a:pt x="2498" y="625"/>
                  </a:lnTo>
                  <a:lnTo>
                    <a:pt x="2515" y="694"/>
                  </a:lnTo>
                  <a:lnTo>
                    <a:pt x="2526" y="764"/>
                  </a:lnTo>
                  <a:lnTo>
                    <a:pt x="2845" y="764"/>
                  </a:lnTo>
                  <a:lnTo>
                    <a:pt x="2863" y="766"/>
                  </a:lnTo>
                  <a:lnTo>
                    <a:pt x="2879" y="773"/>
                  </a:lnTo>
                  <a:lnTo>
                    <a:pt x="2893" y="785"/>
                  </a:lnTo>
                  <a:lnTo>
                    <a:pt x="2904" y="799"/>
                  </a:lnTo>
                  <a:lnTo>
                    <a:pt x="2911" y="815"/>
                  </a:lnTo>
                  <a:lnTo>
                    <a:pt x="2913" y="833"/>
                  </a:lnTo>
                  <a:lnTo>
                    <a:pt x="2913" y="1355"/>
                  </a:lnTo>
                  <a:lnTo>
                    <a:pt x="2972" y="1398"/>
                  </a:lnTo>
                  <a:lnTo>
                    <a:pt x="3026" y="1446"/>
                  </a:lnTo>
                  <a:lnTo>
                    <a:pt x="3077" y="1497"/>
                  </a:lnTo>
                  <a:lnTo>
                    <a:pt x="3123" y="1552"/>
                  </a:lnTo>
                  <a:lnTo>
                    <a:pt x="3166" y="1609"/>
                  </a:lnTo>
                  <a:lnTo>
                    <a:pt x="3203" y="1670"/>
                  </a:lnTo>
                  <a:lnTo>
                    <a:pt x="3235" y="1734"/>
                  </a:lnTo>
                  <a:lnTo>
                    <a:pt x="3263" y="1798"/>
                  </a:lnTo>
                  <a:lnTo>
                    <a:pt x="3288" y="1866"/>
                  </a:lnTo>
                  <a:lnTo>
                    <a:pt x="3306" y="1936"/>
                  </a:lnTo>
                  <a:lnTo>
                    <a:pt x="3319" y="2006"/>
                  </a:lnTo>
                  <a:lnTo>
                    <a:pt x="3327" y="2079"/>
                  </a:lnTo>
                  <a:lnTo>
                    <a:pt x="3330" y="2152"/>
                  </a:lnTo>
                  <a:lnTo>
                    <a:pt x="3327" y="2222"/>
                  </a:lnTo>
                  <a:lnTo>
                    <a:pt x="3320" y="2292"/>
                  </a:lnTo>
                  <a:lnTo>
                    <a:pt x="3308" y="2360"/>
                  </a:lnTo>
                  <a:lnTo>
                    <a:pt x="3291" y="2427"/>
                  </a:lnTo>
                  <a:lnTo>
                    <a:pt x="3268" y="2492"/>
                  </a:lnTo>
                  <a:lnTo>
                    <a:pt x="3242" y="2556"/>
                  </a:lnTo>
                  <a:lnTo>
                    <a:pt x="3212" y="2617"/>
                  </a:lnTo>
                  <a:lnTo>
                    <a:pt x="3177" y="2677"/>
                  </a:lnTo>
                  <a:lnTo>
                    <a:pt x="3137" y="2733"/>
                  </a:lnTo>
                  <a:lnTo>
                    <a:pt x="3093" y="2788"/>
                  </a:lnTo>
                  <a:lnTo>
                    <a:pt x="3045" y="2839"/>
                  </a:lnTo>
                  <a:lnTo>
                    <a:pt x="2994" y="2888"/>
                  </a:lnTo>
                  <a:lnTo>
                    <a:pt x="2939" y="2931"/>
                  </a:lnTo>
                  <a:lnTo>
                    <a:pt x="2883" y="2971"/>
                  </a:lnTo>
                  <a:lnTo>
                    <a:pt x="2823" y="3006"/>
                  </a:lnTo>
                  <a:lnTo>
                    <a:pt x="2762" y="3037"/>
                  </a:lnTo>
                  <a:lnTo>
                    <a:pt x="2698" y="3063"/>
                  </a:lnTo>
                  <a:lnTo>
                    <a:pt x="2634" y="3085"/>
                  </a:lnTo>
                  <a:lnTo>
                    <a:pt x="2566" y="3102"/>
                  </a:lnTo>
                  <a:lnTo>
                    <a:pt x="2499" y="3114"/>
                  </a:lnTo>
                  <a:lnTo>
                    <a:pt x="2429" y="3121"/>
                  </a:lnTo>
                  <a:lnTo>
                    <a:pt x="2358" y="3124"/>
                  </a:lnTo>
                  <a:lnTo>
                    <a:pt x="2289" y="3121"/>
                  </a:lnTo>
                  <a:lnTo>
                    <a:pt x="2219" y="3114"/>
                  </a:lnTo>
                  <a:lnTo>
                    <a:pt x="2150" y="3102"/>
                  </a:lnTo>
                  <a:lnTo>
                    <a:pt x="2084" y="3085"/>
                  </a:lnTo>
                  <a:lnTo>
                    <a:pt x="2019" y="3063"/>
                  </a:lnTo>
                  <a:lnTo>
                    <a:pt x="1956" y="3037"/>
                  </a:lnTo>
                  <a:lnTo>
                    <a:pt x="1894" y="3006"/>
                  </a:lnTo>
                  <a:lnTo>
                    <a:pt x="1835" y="2971"/>
                  </a:lnTo>
                  <a:lnTo>
                    <a:pt x="1778" y="2931"/>
                  </a:lnTo>
                  <a:lnTo>
                    <a:pt x="1724" y="2888"/>
                  </a:lnTo>
                  <a:lnTo>
                    <a:pt x="1672" y="2839"/>
                  </a:lnTo>
                  <a:lnTo>
                    <a:pt x="1664" y="2832"/>
                  </a:lnTo>
                  <a:lnTo>
                    <a:pt x="1658" y="2839"/>
                  </a:lnTo>
                  <a:lnTo>
                    <a:pt x="1606" y="2888"/>
                  </a:lnTo>
                  <a:lnTo>
                    <a:pt x="1552" y="2931"/>
                  </a:lnTo>
                  <a:lnTo>
                    <a:pt x="1495" y="2971"/>
                  </a:lnTo>
                  <a:lnTo>
                    <a:pt x="1436" y="3006"/>
                  </a:lnTo>
                  <a:lnTo>
                    <a:pt x="1374" y="3037"/>
                  </a:lnTo>
                  <a:lnTo>
                    <a:pt x="1311" y="3063"/>
                  </a:lnTo>
                  <a:lnTo>
                    <a:pt x="1246" y="3085"/>
                  </a:lnTo>
                  <a:lnTo>
                    <a:pt x="1179" y="3102"/>
                  </a:lnTo>
                  <a:lnTo>
                    <a:pt x="1111" y="3114"/>
                  </a:lnTo>
                  <a:lnTo>
                    <a:pt x="1041" y="3121"/>
                  </a:lnTo>
                  <a:lnTo>
                    <a:pt x="971" y="3124"/>
                  </a:lnTo>
                  <a:lnTo>
                    <a:pt x="901" y="3121"/>
                  </a:lnTo>
                  <a:lnTo>
                    <a:pt x="831" y="3114"/>
                  </a:lnTo>
                  <a:lnTo>
                    <a:pt x="763" y="3102"/>
                  </a:lnTo>
                  <a:lnTo>
                    <a:pt x="696" y="3085"/>
                  </a:lnTo>
                  <a:lnTo>
                    <a:pt x="632" y="3063"/>
                  </a:lnTo>
                  <a:lnTo>
                    <a:pt x="568" y="3037"/>
                  </a:lnTo>
                  <a:lnTo>
                    <a:pt x="507" y="3006"/>
                  </a:lnTo>
                  <a:lnTo>
                    <a:pt x="447" y="2971"/>
                  </a:lnTo>
                  <a:lnTo>
                    <a:pt x="391" y="2931"/>
                  </a:lnTo>
                  <a:lnTo>
                    <a:pt x="336" y="2888"/>
                  </a:lnTo>
                  <a:lnTo>
                    <a:pt x="285" y="2839"/>
                  </a:lnTo>
                  <a:lnTo>
                    <a:pt x="236" y="2788"/>
                  </a:lnTo>
                  <a:lnTo>
                    <a:pt x="193" y="2733"/>
                  </a:lnTo>
                  <a:lnTo>
                    <a:pt x="153" y="2677"/>
                  </a:lnTo>
                  <a:lnTo>
                    <a:pt x="118" y="2617"/>
                  </a:lnTo>
                  <a:lnTo>
                    <a:pt x="87" y="2556"/>
                  </a:lnTo>
                  <a:lnTo>
                    <a:pt x="61" y="2492"/>
                  </a:lnTo>
                  <a:lnTo>
                    <a:pt x="39" y="2427"/>
                  </a:lnTo>
                  <a:lnTo>
                    <a:pt x="22" y="2360"/>
                  </a:lnTo>
                  <a:lnTo>
                    <a:pt x="10" y="2292"/>
                  </a:lnTo>
                  <a:lnTo>
                    <a:pt x="2" y="2222"/>
                  </a:lnTo>
                  <a:lnTo>
                    <a:pt x="0" y="2152"/>
                  </a:lnTo>
                  <a:lnTo>
                    <a:pt x="3" y="2079"/>
                  </a:lnTo>
                  <a:lnTo>
                    <a:pt x="11" y="2006"/>
                  </a:lnTo>
                  <a:lnTo>
                    <a:pt x="24" y="1936"/>
                  </a:lnTo>
                  <a:lnTo>
                    <a:pt x="42" y="1866"/>
                  </a:lnTo>
                  <a:lnTo>
                    <a:pt x="66" y="1798"/>
                  </a:lnTo>
                  <a:lnTo>
                    <a:pt x="94" y="1734"/>
                  </a:lnTo>
                  <a:lnTo>
                    <a:pt x="127" y="1670"/>
                  </a:lnTo>
                  <a:lnTo>
                    <a:pt x="164" y="1609"/>
                  </a:lnTo>
                  <a:lnTo>
                    <a:pt x="207" y="1552"/>
                  </a:lnTo>
                  <a:lnTo>
                    <a:pt x="253" y="1497"/>
                  </a:lnTo>
                  <a:lnTo>
                    <a:pt x="304" y="1446"/>
                  </a:lnTo>
                  <a:lnTo>
                    <a:pt x="358" y="1398"/>
                  </a:lnTo>
                  <a:lnTo>
                    <a:pt x="416" y="1355"/>
                  </a:lnTo>
                  <a:lnTo>
                    <a:pt x="416" y="833"/>
                  </a:lnTo>
                  <a:lnTo>
                    <a:pt x="419" y="815"/>
                  </a:lnTo>
                  <a:lnTo>
                    <a:pt x="426" y="799"/>
                  </a:lnTo>
                  <a:lnTo>
                    <a:pt x="437" y="785"/>
                  </a:lnTo>
                  <a:lnTo>
                    <a:pt x="451" y="773"/>
                  </a:lnTo>
                  <a:lnTo>
                    <a:pt x="467" y="766"/>
                  </a:lnTo>
                  <a:lnTo>
                    <a:pt x="485" y="764"/>
                  </a:lnTo>
                  <a:lnTo>
                    <a:pt x="804" y="764"/>
                  </a:lnTo>
                  <a:lnTo>
                    <a:pt x="814" y="700"/>
                  </a:lnTo>
                  <a:lnTo>
                    <a:pt x="828" y="637"/>
                  </a:lnTo>
                  <a:lnTo>
                    <a:pt x="848" y="577"/>
                  </a:lnTo>
                  <a:lnTo>
                    <a:pt x="872" y="517"/>
                  </a:lnTo>
                  <a:lnTo>
                    <a:pt x="899" y="459"/>
                  </a:lnTo>
                  <a:lnTo>
                    <a:pt x="931" y="405"/>
                  </a:lnTo>
                  <a:lnTo>
                    <a:pt x="968" y="351"/>
                  </a:lnTo>
                  <a:lnTo>
                    <a:pt x="1008" y="301"/>
                  </a:lnTo>
                  <a:lnTo>
                    <a:pt x="1053" y="253"/>
                  </a:lnTo>
                  <a:lnTo>
                    <a:pt x="1104" y="206"/>
                  </a:lnTo>
                  <a:lnTo>
                    <a:pt x="1157" y="165"/>
                  </a:lnTo>
                  <a:lnTo>
                    <a:pt x="1214" y="126"/>
                  </a:lnTo>
                  <a:lnTo>
                    <a:pt x="1272" y="94"/>
                  </a:lnTo>
                  <a:lnTo>
                    <a:pt x="1334" y="66"/>
                  </a:lnTo>
                  <a:lnTo>
                    <a:pt x="1397" y="42"/>
                  </a:lnTo>
                  <a:lnTo>
                    <a:pt x="1462" y="24"/>
                  </a:lnTo>
                  <a:lnTo>
                    <a:pt x="1529" y="11"/>
                  </a:lnTo>
                  <a:lnTo>
                    <a:pt x="1596" y="3"/>
                  </a:lnTo>
                  <a:lnTo>
                    <a:pt x="16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255"/>
            <p:cNvSpPr>
              <a:spLocks noEditPoints="1"/>
            </p:cNvSpPr>
            <p:nvPr/>
          </p:nvSpPr>
          <p:spPr bwMode="auto">
            <a:xfrm>
              <a:off x="7573963" y="2849563"/>
              <a:ext cx="73025" cy="98425"/>
            </a:xfrm>
            <a:custGeom>
              <a:avLst/>
              <a:gdLst>
                <a:gd name="T0" fmla="*/ 190 w 417"/>
                <a:gd name="T1" fmla="*/ 279 h 555"/>
                <a:gd name="T2" fmla="*/ 160 w 417"/>
                <a:gd name="T3" fmla="*/ 298 h 555"/>
                <a:gd name="T4" fmla="*/ 142 w 417"/>
                <a:gd name="T5" fmla="*/ 328 h 555"/>
                <a:gd name="T6" fmla="*/ 142 w 417"/>
                <a:gd name="T7" fmla="*/ 365 h 555"/>
                <a:gd name="T8" fmla="*/ 160 w 417"/>
                <a:gd name="T9" fmla="*/ 395 h 555"/>
                <a:gd name="T10" fmla="*/ 190 w 417"/>
                <a:gd name="T11" fmla="*/ 414 h 555"/>
                <a:gd name="T12" fmla="*/ 227 w 417"/>
                <a:gd name="T13" fmla="*/ 414 h 555"/>
                <a:gd name="T14" fmla="*/ 258 w 417"/>
                <a:gd name="T15" fmla="*/ 395 h 555"/>
                <a:gd name="T16" fmla="*/ 276 w 417"/>
                <a:gd name="T17" fmla="*/ 365 h 555"/>
                <a:gd name="T18" fmla="*/ 276 w 417"/>
                <a:gd name="T19" fmla="*/ 328 h 555"/>
                <a:gd name="T20" fmla="*/ 258 w 417"/>
                <a:gd name="T21" fmla="*/ 298 h 555"/>
                <a:gd name="T22" fmla="*/ 227 w 417"/>
                <a:gd name="T23" fmla="*/ 279 h 555"/>
                <a:gd name="T24" fmla="*/ 208 w 417"/>
                <a:gd name="T25" fmla="*/ 0 h 555"/>
                <a:gd name="T26" fmla="*/ 244 w 417"/>
                <a:gd name="T27" fmla="*/ 9 h 555"/>
                <a:gd name="T28" fmla="*/ 269 w 417"/>
                <a:gd name="T29" fmla="*/ 34 h 555"/>
                <a:gd name="T30" fmla="*/ 278 w 417"/>
                <a:gd name="T31" fmla="*/ 69 h 555"/>
                <a:gd name="T32" fmla="*/ 307 w 417"/>
                <a:gd name="T33" fmla="*/ 163 h 555"/>
                <a:gd name="T34" fmla="*/ 358 w 417"/>
                <a:gd name="T35" fmla="*/ 202 h 555"/>
                <a:gd name="T36" fmla="*/ 394 w 417"/>
                <a:gd name="T37" fmla="*/ 252 h 555"/>
                <a:gd name="T38" fmla="*/ 414 w 417"/>
                <a:gd name="T39" fmla="*/ 314 h 555"/>
                <a:gd name="T40" fmla="*/ 414 w 417"/>
                <a:gd name="T41" fmla="*/ 380 h 555"/>
                <a:gd name="T42" fmla="*/ 393 w 417"/>
                <a:gd name="T43" fmla="*/ 442 h 555"/>
                <a:gd name="T44" fmla="*/ 356 w 417"/>
                <a:gd name="T45" fmla="*/ 494 h 555"/>
                <a:gd name="T46" fmla="*/ 304 w 417"/>
                <a:gd name="T47" fmla="*/ 532 h 555"/>
                <a:gd name="T48" fmla="*/ 243 w 417"/>
                <a:gd name="T49" fmla="*/ 552 h 555"/>
                <a:gd name="T50" fmla="*/ 175 w 417"/>
                <a:gd name="T51" fmla="*/ 552 h 555"/>
                <a:gd name="T52" fmla="*/ 113 w 417"/>
                <a:gd name="T53" fmla="*/ 532 h 555"/>
                <a:gd name="T54" fmla="*/ 62 w 417"/>
                <a:gd name="T55" fmla="*/ 494 h 555"/>
                <a:gd name="T56" fmla="*/ 24 w 417"/>
                <a:gd name="T57" fmla="*/ 442 h 555"/>
                <a:gd name="T58" fmla="*/ 3 w 417"/>
                <a:gd name="T59" fmla="*/ 380 h 555"/>
                <a:gd name="T60" fmla="*/ 3 w 417"/>
                <a:gd name="T61" fmla="*/ 314 h 555"/>
                <a:gd name="T62" fmla="*/ 23 w 417"/>
                <a:gd name="T63" fmla="*/ 252 h 555"/>
                <a:gd name="T64" fmla="*/ 60 w 417"/>
                <a:gd name="T65" fmla="*/ 202 h 555"/>
                <a:gd name="T66" fmla="*/ 110 w 417"/>
                <a:gd name="T67" fmla="*/ 163 h 555"/>
                <a:gd name="T68" fmla="*/ 140 w 417"/>
                <a:gd name="T69" fmla="*/ 69 h 555"/>
                <a:gd name="T70" fmla="*/ 149 w 417"/>
                <a:gd name="T71" fmla="*/ 34 h 555"/>
                <a:gd name="T72" fmla="*/ 174 w 417"/>
                <a:gd name="T73" fmla="*/ 9 h 555"/>
                <a:gd name="T74" fmla="*/ 208 w 417"/>
                <a:gd name="T75" fmla="*/ 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7" h="555">
                  <a:moveTo>
                    <a:pt x="208" y="277"/>
                  </a:moveTo>
                  <a:lnTo>
                    <a:pt x="190" y="279"/>
                  </a:lnTo>
                  <a:lnTo>
                    <a:pt x="174" y="286"/>
                  </a:lnTo>
                  <a:lnTo>
                    <a:pt x="160" y="298"/>
                  </a:lnTo>
                  <a:lnTo>
                    <a:pt x="149" y="312"/>
                  </a:lnTo>
                  <a:lnTo>
                    <a:pt x="142" y="328"/>
                  </a:lnTo>
                  <a:lnTo>
                    <a:pt x="140" y="347"/>
                  </a:lnTo>
                  <a:lnTo>
                    <a:pt x="142" y="365"/>
                  </a:lnTo>
                  <a:lnTo>
                    <a:pt x="149" y="381"/>
                  </a:lnTo>
                  <a:lnTo>
                    <a:pt x="160" y="395"/>
                  </a:lnTo>
                  <a:lnTo>
                    <a:pt x="174" y="407"/>
                  </a:lnTo>
                  <a:lnTo>
                    <a:pt x="190" y="414"/>
                  </a:lnTo>
                  <a:lnTo>
                    <a:pt x="208" y="416"/>
                  </a:lnTo>
                  <a:lnTo>
                    <a:pt x="227" y="414"/>
                  </a:lnTo>
                  <a:lnTo>
                    <a:pt x="244" y="407"/>
                  </a:lnTo>
                  <a:lnTo>
                    <a:pt x="258" y="395"/>
                  </a:lnTo>
                  <a:lnTo>
                    <a:pt x="269" y="381"/>
                  </a:lnTo>
                  <a:lnTo>
                    <a:pt x="276" y="365"/>
                  </a:lnTo>
                  <a:lnTo>
                    <a:pt x="278" y="347"/>
                  </a:lnTo>
                  <a:lnTo>
                    <a:pt x="276" y="328"/>
                  </a:lnTo>
                  <a:lnTo>
                    <a:pt x="269" y="312"/>
                  </a:lnTo>
                  <a:lnTo>
                    <a:pt x="258" y="298"/>
                  </a:lnTo>
                  <a:lnTo>
                    <a:pt x="244" y="286"/>
                  </a:lnTo>
                  <a:lnTo>
                    <a:pt x="227" y="279"/>
                  </a:lnTo>
                  <a:lnTo>
                    <a:pt x="208" y="277"/>
                  </a:lnTo>
                  <a:close/>
                  <a:moveTo>
                    <a:pt x="208" y="0"/>
                  </a:moveTo>
                  <a:lnTo>
                    <a:pt x="227" y="2"/>
                  </a:lnTo>
                  <a:lnTo>
                    <a:pt x="244" y="9"/>
                  </a:lnTo>
                  <a:lnTo>
                    <a:pt x="258" y="20"/>
                  </a:lnTo>
                  <a:lnTo>
                    <a:pt x="269" y="34"/>
                  </a:lnTo>
                  <a:lnTo>
                    <a:pt x="276" y="50"/>
                  </a:lnTo>
                  <a:lnTo>
                    <a:pt x="278" y="69"/>
                  </a:lnTo>
                  <a:lnTo>
                    <a:pt x="278" y="150"/>
                  </a:lnTo>
                  <a:lnTo>
                    <a:pt x="307" y="163"/>
                  </a:lnTo>
                  <a:lnTo>
                    <a:pt x="333" y="180"/>
                  </a:lnTo>
                  <a:lnTo>
                    <a:pt x="358" y="202"/>
                  </a:lnTo>
                  <a:lnTo>
                    <a:pt x="378" y="226"/>
                  </a:lnTo>
                  <a:lnTo>
                    <a:pt x="394" y="252"/>
                  </a:lnTo>
                  <a:lnTo>
                    <a:pt x="406" y="282"/>
                  </a:lnTo>
                  <a:lnTo>
                    <a:pt x="414" y="314"/>
                  </a:lnTo>
                  <a:lnTo>
                    <a:pt x="417" y="347"/>
                  </a:lnTo>
                  <a:lnTo>
                    <a:pt x="414" y="380"/>
                  </a:lnTo>
                  <a:lnTo>
                    <a:pt x="406" y="413"/>
                  </a:lnTo>
                  <a:lnTo>
                    <a:pt x="393" y="442"/>
                  </a:lnTo>
                  <a:lnTo>
                    <a:pt x="377" y="469"/>
                  </a:lnTo>
                  <a:lnTo>
                    <a:pt x="356" y="494"/>
                  </a:lnTo>
                  <a:lnTo>
                    <a:pt x="331" y="515"/>
                  </a:lnTo>
                  <a:lnTo>
                    <a:pt x="304" y="532"/>
                  </a:lnTo>
                  <a:lnTo>
                    <a:pt x="274" y="544"/>
                  </a:lnTo>
                  <a:lnTo>
                    <a:pt x="243" y="552"/>
                  </a:lnTo>
                  <a:lnTo>
                    <a:pt x="208" y="555"/>
                  </a:lnTo>
                  <a:lnTo>
                    <a:pt x="175" y="552"/>
                  </a:lnTo>
                  <a:lnTo>
                    <a:pt x="143" y="544"/>
                  </a:lnTo>
                  <a:lnTo>
                    <a:pt x="113" y="532"/>
                  </a:lnTo>
                  <a:lnTo>
                    <a:pt x="86" y="515"/>
                  </a:lnTo>
                  <a:lnTo>
                    <a:pt x="62" y="494"/>
                  </a:lnTo>
                  <a:lnTo>
                    <a:pt x="41" y="469"/>
                  </a:lnTo>
                  <a:lnTo>
                    <a:pt x="24" y="442"/>
                  </a:lnTo>
                  <a:lnTo>
                    <a:pt x="11" y="413"/>
                  </a:lnTo>
                  <a:lnTo>
                    <a:pt x="3" y="380"/>
                  </a:lnTo>
                  <a:lnTo>
                    <a:pt x="0" y="347"/>
                  </a:lnTo>
                  <a:lnTo>
                    <a:pt x="3" y="314"/>
                  </a:lnTo>
                  <a:lnTo>
                    <a:pt x="10" y="282"/>
                  </a:lnTo>
                  <a:lnTo>
                    <a:pt x="23" y="252"/>
                  </a:lnTo>
                  <a:lnTo>
                    <a:pt x="40" y="226"/>
                  </a:lnTo>
                  <a:lnTo>
                    <a:pt x="60" y="202"/>
                  </a:lnTo>
                  <a:lnTo>
                    <a:pt x="83" y="180"/>
                  </a:lnTo>
                  <a:lnTo>
                    <a:pt x="110" y="163"/>
                  </a:lnTo>
                  <a:lnTo>
                    <a:pt x="140" y="150"/>
                  </a:lnTo>
                  <a:lnTo>
                    <a:pt x="140" y="69"/>
                  </a:lnTo>
                  <a:lnTo>
                    <a:pt x="142" y="50"/>
                  </a:lnTo>
                  <a:lnTo>
                    <a:pt x="149" y="34"/>
                  </a:lnTo>
                  <a:lnTo>
                    <a:pt x="160" y="20"/>
                  </a:lnTo>
                  <a:lnTo>
                    <a:pt x="174" y="9"/>
                  </a:lnTo>
                  <a:lnTo>
                    <a:pt x="190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256"/>
            <p:cNvSpPr>
              <a:spLocks noEditPoints="1"/>
            </p:cNvSpPr>
            <p:nvPr/>
          </p:nvSpPr>
          <p:spPr bwMode="auto">
            <a:xfrm>
              <a:off x="7329488" y="2849563"/>
              <a:ext cx="73025" cy="98425"/>
            </a:xfrm>
            <a:custGeom>
              <a:avLst/>
              <a:gdLst>
                <a:gd name="T0" fmla="*/ 190 w 417"/>
                <a:gd name="T1" fmla="*/ 279 h 555"/>
                <a:gd name="T2" fmla="*/ 159 w 417"/>
                <a:gd name="T3" fmla="*/ 298 h 555"/>
                <a:gd name="T4" fmla="*/ 141 w 417"/>
                <a:gd name="T5" fmla="*/ 328 h 555"/>
                <a:gd name="T6" fmla="*/ 141 w 417"/>
                <a:gd name="T7" fmla="*/ 365 h 555"/>
                <a:gd name="T8" fmla="*/ 159 w 417"/>
                <a:gd name="T9" fmla="*/ 395 h 555"/>
                <a:gd name="T10" fmla="*/ 190 w 417"/>
                <a:gd name="T11" fmla="*/ 414 h 555"/>
                <a:gd name="T12" fmla="*/ 227 w 417"/>
                <a:gd name="T13" fmla="*/ 414 h 555"/>
                <a:gd name="T14" fmla="*/ 257 w 417"/>
                <a:gd name="T15" fmla="*/ 395 h 555"/>
                <a:gd name="T16" fmla="*/ 275 w 417"/>
                <a:gd name="T17" fmla="*/ 365 h 555"/>
                <a:gd name="T18" fmla="*/ 275 w 417"/>
                <a:gd name="T19" fmla="*/ 328 h 555"/>
                <a:gd name="T20" fmla="*/ 257 w 417"/>
                <a:gd name="T21" fmla="*/ 298 h 555"/>
                <a:gd name="T22" fmla="*/ 227 w 417"/>
                <a:gd name="T23" fmla="*/ 279 h 555"/>
                <a:gd name="T24" fmla="*/ 208 w 417"/>
                <a:gd name="T25" fmla="*/ 0 h 555"/>
                <a:gd name="T26" fmla="*/ 243 w 417"/>
                <a:gd name="T27" fmla="*/ 9 h 555"/>
                <a:gd name="T28" fmla="*/ 268 w 417"/>
                <a:gd name="T29" fmla="*/ 34 h 555"/>
                <a:gd name="T30" fmla="*/ 277 w 417"/>
                <a:gd name="T31" fmla="*/ 69 h 555"/>
                <a:gd name="T32" fmla="*/ 307 w 417"/>
                <a:gd name="T33" fmla="*/ 163 h 555"/>
                <a:gd name="T34" fmla="*/ 357 w 417"/>
                <a:gd name="T35" fmla="*/ 202 h 555"/>
                <a:gd name="T36" fmla="*/ 393 w 417"/>
                <a:gd name="T37" fmla="*/ 252 h 555"/>
                <a:gd name="T38" fmla="*/ 414 w 417"/>
                <a:gd name="T39" fmla="*/ 314 h 555"/>
                <a:gd name="T40" fmla="*/ 414 w 417"/>
                <a:gd name="T41" fmla="*/ 380 h 555"/>
                <a:gd name="T42" fmla="*/ 393 w 417"/>
                <a:gd name="T43" fmla="*/ 442 h 555"/>
                <a:gd name="T44" fmla="*/ 355 w 417"/>
                <a:gd name="T45" fmla="*/ 494 h 555"/>
                <a:gd name="T46" fmla="*/ 304 w 417"/>
                <a:gd name="T47" fmla="*/ 532 h 555"/>
                <a:gd name="T48" fmla="*/ 242 w 417"/>
                <a:gd name="T49" fmla="*/ 552 h 555"/>
                <a:gd name="T50" fmla="*/ 174 w 417"/>
                <a:gd name="T51" fmla="*/ 552 h 555"/>
                <a:gd name="T52" fmla="*/ 113 w 417"/>
                <a:gd name="T53" fmla="*/ 532 h 555"/>
                <a:gd name="T54" fmla="*/ 61 w 417"/>
                <a:gd name="T55" fmla="*/ 494 h 555"/>
                <a:gd name="T56" fmla="*/ 23 w 417"/>
                <a:gd name="T57" fmla="*/ 442 h 555"/>
                <a:gd name="T58" fmla="*/ 3 w 417"/>
                <a:gd name="T59" fmla="*/ 380 h 555"/>
                <a:gd name="T60" fmla="*/ 3 w 417"/>
                <a:gd name="T61" fmla="*/ 314 h 555"/>
                <a:gd name="T62" fmla="*/ 23 w 417"/>
                <a:gd name="T63" fmla="*/ 252 h 555"/>
                <a:gd name="T64" fmla="*/ 59 w 417"/>
                <a:gd name="T65" fmla="*/ 202 h 555"/>
                <a:gd name="T66" fmla="*/ 110 w 417"/>
                <a:gd name="T67" fmla="*/ 163 h 555"/>
                <a:gd name="T68" fmla="*/ 139 w 417"/>
                <a:gd name="T69" fmla="*/ 69 h 555"/>
                <a:gd name="T70" fmla="*/ 148 w 417"/>
                <a:gd name="T71" fmla="*/ 34 h 555"/>
                <a:gd name="T72" fmla="*/ 173 w 417"/>
                <a:gd name="T73" fmla="*/ 9 h 555"/>
                <a:gd name="T74" fmla="*/ 208 w 417"/>
                <a:gd name="T75" fmla="*/ 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7" h="555">
                  <a:moveTo>
                    <a:pt x="208" y="277"/>
                  </a:moveTo>
                  <a:lnTo>
                    <a:pt x="190" y="279"/>
                  </a:lnTo>
                  <a:lnTo>
                    <a:pt x="173" y="286"/>
                  </a:lnTo>
                  <a:lnTo>
                    <a:pt x="159" y="298"/>
                  </a:lnTo>
                  <a:lnTo>
                    <a:pt x="148" y="312"/>
                  </a:lnTo>
                  <a:lnTo>
                    <a:pt x="141" y="328"/>
                  </a:lnTo>
                  <a:lnTo>
                    <a:pt x="139" y="347"/>
                  </a:lnTo>
                  <a:lnTo>
                    <a:pt x="141" y="365"/>
                  </a:lnTo>
                  <a:lnTo>
                    <a:pt x="148" y="381"/>
                  </a:lnTo>
                  <a:lnTo>
                    <a:pt x="159" y="395"/>
                  </a:lnTo>
                  <a:lnTo>
                    <a:pt x="173" y="407"/>
                  </a:lnTo>
                  <a:lnTo>
                    <a:pt x="190" y="414"/>
                  </a:lnTo>
                  <a:lnTo>
                    <a:pt x="208" y="416"/>
                  </a:lnTo>
                  <a:lnTo>
                    <a:pt x="227" y="414"/>
                  </a:lnTo>
                  <a:lnTo>
                    <a:pt x="243" y="407"/>
                  </a:lnTo>
                  <a:lnTo>
                    <a:pt x="257" y="395"/>
                  </a:lnTo>
                  <a:lnTo>
                    <a:pt x="268" y="381"/>
                  </a:lnTo>
                  <a:lnTo>
                    <a:pt x="275" y="365"/>
                  </a:lnTo>
                  <a:lnTo>
                    <a:pt x="277" y="347"/>
                  </a:lnTo>
                  <a:lnTo>
                    <a:pt x="275" y="328"/>
                  </a:lnTo>
                  <a:lnTo>
                    <a:pt x="268" y="312"/>
                  </a:lnTo>
                  <a:lnTo>
                    <a:pt x="257" y="298"/>
                  </a:lnTo>
                  <a:lnTo>
                    <a:pt x="243" y="286"/>
                  </a:lnTo>
                  <a:lnTo>
                    <a:pt x="227" y="279"/>
                  </a:lnTo>
                  <a:lnTo>
                    <a:pt x="208" y="277"/>
                  </a:lnTo>
                  <a:close/>
                  <a:moveTo>
                    <a:pt x="208" y="0"/>
                  </a:moveTo>
                  <a:lnTo>
                    <a:pt x="227" y="2"/>
                  </a:lnTo>
                  <a:lnTo>
                    <a:pt x="243" y="9"/>
                  </a:lnTo>
                  <a:lnTo>
                    <a:pt x="257" y="20"/>
                  </a:lnTo>
                  <a:lnTo>
                    <a:pt x="268" y="34"/>
                  </a:lnTo>
                  <a:lnTo>
                    <a:pt x="275" y="50"/>
                  </a:lnTo>
                  <a:lnTo>
                    <a:pt x="277" y="69"/>
                  </a:lnTo>
                  <a:lnTo>
                    <a:pt x="277" y="150"/>
                  </a:lnTo>
                  <a:lnTo>
                    <a:pt x="307" y="163"/>
                  </a:lnTo>
                  <a:lnTo>
                    <a:pt x="333" y="180"/>
                  </a:lnTo>
                  <a:lnTo>
                    <a:pt x="357" y="202"/>
                  </a:lnTo>
                  <a:lnTo>
                    <a:pt x="377" y="226"/>
                  </a:lnTo>
                  <a:lnTo>
                    <a:pt x="393" y="252"/>
                  </a:lnTo>
                  <a:lnTo>
                    <a:pt x="406" y="282"/>
                  </a:lnTo>
                  <a:lnTo>
                    <a:pt x="414" y="314"/>
                  </a:lnTo>
                  <a:lnTo>
                    <a:pt x="417" y="347"/>
                  </a:lnTo>
                  <a:lnTo>
                    <a:pt x="414" y="380"/>
                  </a:lnTo>
                  <a:lnTo>
                    <a:pt x="406" y="413"/>
                  </a:lnTo>
                  <a:lnTo>
                    <a:pt x="393" y="442"/>
                  </a:lnTo>
                  <a:lnTo>
                    <a:pt x="376" y="469"/>
                  </a:lnTo>
                  <a:lnTo>
                    <a:pt x="355" y="494"/>
                  </a:lnTo>
                  <a:lnTo>
                    <a:pt x="331" y="515"/>
                  </a:lnTo>
                  <a:lnTo>
                    <a:pt x="304" y="532"/>
                  </a:lnTo>
                  <a:lnTo>
                    <a:pt x="274" y="544"/>
                  </a:lnTo>
                  <a:lnTo>
                    <a:pt x="242" y="552"/>
                  </a:lnTo>
                  <a:lnTo>
                    <a:pt x="208" y="555"/>
                  </a:lnTo>
                  <a:lnTo>
                    <a:pt x="174" y="552"/>
                  </a:lnTo>
                  <a:lnTo>
                    <a:pt x="142" y="544"/>
                  </a:lnTo>
                  <a:lnTo>
                    <a:pt x="113" y="532"/>
                  </a:lnTo>
                  <a:lnTo>
                    <a:pt x="86" y="515"/>
                  </a:lnTo>
                  <a:lnTo>
                    <a:pt x="61" y="494"/>
                  </a:lnTo>
                  <a:lnTo>
                    <a:pt x="40" y="469"/>
                  </a:lnTo>
                  <a:lnTo>
                    <a:pt x="23" y="442"/>
                  </a:lnTo>
                  <a:lnTo>
                    <a:pt x="11" y="413"/>
                  </a:lnTo>
                  <a:lnTo>
                    <a:pt x="3" y="380"/>
                  </a:lnTo>
                  <a:lnTo>
                    <a:pt x="0" y="347"/>
                  </a:lnTo>
                  <a:lnTo>
                    <a:pt x="3" y="314"/>
                  </a:lnTo>
                  <a:lnTo>
                    <a:pt x="10" y="282"/>
                  </a:lnTo>
                  <a:lnTo>
                    <a:pt x="23" y="252"/>
                  </a:lnTo>
                  <a:lnTo>
                    <a:pt x="39" y="226"/>
                  </a:lnTo>
                  <a:lnTo>
                    <a:pt x="59" y="202"/>
                  </a:lnTo>
                  <a:lnTo>
                    <a:pt x="83" y="180"/>
                  </a:lnTo>
                  <a:lnTo>
                    <a:pt x="110" y="163"/>
                  </a:lnTo>
                  <a:lnTo>
                    <a:pt x="139" y="150"/>
                  </a:lnTo>
                  <a:lnTo>
                    <a:pt x="139" y="69"/>
                  </a:lnTo>
                  <a:lnTo>
                    <a:pt x="141" y="50"/>
                  </a:lnTo>
                  <a:lnTo>
                    <a:pt x="148" y="34"/>
                  </a:lnTo>
                  <a:lnTo>
                    <a:pt x="159" y="20"/>
                  </a:lnTo>
                  <a:lnTo>
                    <a:pt x="173" y="9"/>
                  </a:lnTo>
                  <a:lnTo>
                    <a:pt x="190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9" name="Group 935"/>
          <p:cNvGrpSpPr/>
          <p:nvPr/>
        </p:nvGrpSpPr>
        <p:grpSpPr>
          <a:xfrm>
            <a:off x="3730293" y="910767"/>
            <a:ext cx="585787" cy="587375"/>
            <a:chOff x="674688" y="1900238"/>
            <a:chExt cx="585787" cy="587375"/>
          </a:xfrm>
          <a:solidFill>
            <a:srgbClr val="000000"/>
          </a:solidFill>
        </p:grpSpPr>
        <p:sp>
          <p:nvSpPr>
            <p:cNvPr id="620" name="Freeform 284"/>
            <p:cNvSpPr>
              <a:spLocks noEditPoints="1"/>
            </p:cNvSpPr>
            <p:nvPr/>
          </p:nvSpPr>
          <p:spPr bwMode="auto">
            <a:xfrm>
              <a:off x="760413" y="2071688"/>
              <a:ext cx="414337" cy="415925"/>
            </a:xfrm>
            <a:custGeom>
              <a:avLst/>
              <a:gdLst>
                <a:gd name="T0" fmla="*/ 297 w 2353"/>
                <a:gd name="T1" fmla="*/ 2101 h 2358"/>
                <a:gd name="T2" fmla="*/ 406 w 2353"/>
                <a:gd name="T3" fmla="*/ 2115 h 2358"/>
                <a:gd name="T4" fmla="*/ 564 w 2353"/>
                <a:gd name="T5" fmla="*/ 2115 h 2358"/>
                <a:gd name="T6" fmla="*/ 672 w 2353"/>
                <a:gd name="T7" fmla="*/ 2101 h 2358"/>
                <a:gd name="T8" fmla="*/ 833 w 2353"/>
                <a:gd name="T9" fmla="*/ 2132 h 2358"/>
                <a:gd name="T10" fmla="*/ 935 w 2353"/>
                <a:gd name="T11" fmla="*/ 2090 h 2358"/>
                <a:gd name="T12" fmla="*/ 1107 w 2353"/>
                <a:gd name="T13" fmla="*/ 2150 h 2358"/>
                <a:gd name="T14" fmla="*/ 1195 w 2353"/>
                <a:gd name="T15" fmla="*/ 2084 h 2358"/>
                <a:gd name="T16" fmla="*/ 1384 w 2353"/>
                <a:gd name="T17" fmla="*/ 2219 h 2358"/>
                <a:gd name="T18" fmla="*/ 1453 w 2353"/>
                <a:gd name="T19" fmla="*/ 2081 h 2358"/>
                <a:gd name="T20" fmla="*/ 1523 w 2353"/>
                <a:gd name="T21" fmla="*/ 2219 h 2358"/>
                <a:gd name="T22" fmla="*/ 1712 w 2353"/>
                <a:gd name="T23" fmla="*/ 2084 h 2358"/>
                <a:gd name="T24" fmla="*/ 1799 w 2353"/>
                <a:gd name="T25" fmla="*/ 2150 h 2358"/>
                <a:gd name="T26" fmla="*/ 1972 w 2353"/>
                <a:gd name="T27" fmla="*/ 2090 h 2358"/>
                <a:gd name="T28" fmla="*/ 2073 w 2353"/>
                <a:gd name="T29" fmla="*/ 2131 h 2358"/>
                <a:gd name="T30" fmla="*/ 277 w 2353"/>
                <a:gd name="T31" fmla="*/ 1873 h 2358"/>
                <a:gd name="T32" fmla="*/ 1127 w 2353"/>
                <a:gd name="T33" fmla="*/ 991 h 2358"/>
                <a:gd name="T34" fmla="*/ 1246 w 2353"/>
                <a:gd name="T35" fmla="*/ 1040 h 2358"/>
                <a:gd name="T36" fmla="*/ 1175 w 2353"/>
                <a:gd name="T37" fmla="*/ 763 h 2358"/>
                <a:gd name="T38" fmla="*/ 1040 w 2353"/>
                <a:gd name="T39" fmla="*/ 884 h 2358"/>
                <a:gd name="T40" fmla="*/ 1237 w 2353"/>
                <a:gd name="T41" fmla="*/ 841 h 2358"/>
                <a:gd name="T42" fmla="*/ 1257 w 2353"/>
                <a:gd name="T43" fmla="*/ 789 h 2358"/>
                <a:gd name="T44" fmla="*/ 1042 w 2353"/>
                <a:gd name="T45" fmla="*/ 582 h 2358"/>
                <a:gd name="T46" fmla="*/ 842 w 2353"/>
                <a:gd name="T47" fmla="*/ 809 h 2358"/>
                <a:gd name="T48" fmla="*/ 888 w 2353"/>
                <a:gd name="T49" fmla="*/ 1093 h 2358"/>
                <a:gd name="T50" fmla="*/ 912 w 2353"/>
                <a:gd name="T51" fmla="*/ 982 h 2358"/>
                <a:gd name="T52" fmla="*/ 967 w 2353"/>
                <a:gd name="T53" fmla="*/ 719 h 2358"/>
                <a:gd name="T54" fmla="*/ 1217 w 2353"/>
                <a:gd name="T55" fmla="*/ 626 h 2358"/>
                <a:gd name="T56" fmla="*/ 1427 w 2353"/>
                <a:gd name="T57" fmla="*/ 785 h 2358"/>
                <a:gd name="T58" fmla="*/ 1408 w 2353"/>
                <a:gd name="T59" fmla="*/ 1053 h 2358"/>
                <a:gd name="T60" fmla="*/ 1484 w 2353"/>
                <a:gd name="T61" fmla="*/ 1058 h 2358"/>
                <a:gd name="T62" fmla="*/ 1496 w 2353"/>
                <a:gd name="T63" fmla="*/ 767 h 2358"/>
                <a:gd name="T64" fmla="*/ 1268 w 2353"/>
                <a:gd name="T65" fmla="*/ 567 h 2358"/>
                <a:gd name="T66" fmla="*/ 557 w 2353"/>
                <a:gd name="T67" fmla="*/ 175 h 2358"/>
                <a:gd name="T68" fmla="*/ 978 w 2353"/>
                <a:gd name="T69" fmla="*/ 1491 h 2358"/>
                <a:gd name="T70" fmla="*/ 813 w 2353"/>
                <a:gd name="T71" fmla="*/ 1223 h 2358"/>
                <a:gd name="T72" fmla="*/ 692 w 2353"/>
                <a:gd name="T73" fmla="*/ 901 h 2358"/>
                <a:gd name="T74" fmla="*/ 817 w 2353"/>
                <a:gd name="T75" fmla="*/ 576 h 2358"/>
                <a:gd name="T76" fmla="*/ 1124 w 2353"/>
                <a:gd name="T77" fmla="*/ 419 h 2358"/>
                <a:gd name="T78" fmla="*/ 1462 w 2353"/>
                <a:gd name="T79" fmla="*/ 509 h 2358"/>
                <a:gd name="T80" fmla="*/ 1649 w 2353"/>
                <a:gd name="T81" fmla="*/ 797 h 2358"/>
                <a:gd name="T82" fmla="*/ 1596 w 2353"/>
                <a:gd name="T83" fmla="*/ 1143 h 2358"/>
                <a:gd name="T84" fmla="*/ 1384 w 2353"/>
                <a:gd name="T85" fmla="*/ 1456 h 2358"/>
                <a:gd name="T86" fmla="*/ 1810 w 2353"/>
                <a:gd name="T87" fmla="*/ 212 h 2358"/>
                <a:gd name="T88" fmla="*/ 623 w 2353"/>
                <a:gd name="T89" fmla="*/ 138 h 2358"/>
                <a:gd name="T90" fmla="*/ 1877 w 2353"/>
                <a:gd name="T91" fmla="*/ 59 h 2358"/>
                <a:gd name="T92" fmla="*/ 2145 w 2353"/>
                <a:gd name="T93" fmla="*/ 1665 h 2358"/>
                <a:gd name="T94" fmla="*/ 2214 w 2353"/>
                <a:gd name="T95" fmla="*/ 1873 h 2358"/>
                <a:gd name="T96" fmla="*/ 2353 w 2353"/>
                <a:gd name="T97" fmla="*/ 1942 h 2358"/>
                <a:gd name="T98" fmla="*/ 2284 w 2353"/>
                <a:gd name="T99" fmla="*/ 2358 h 2358"/>
                <a:gd name="T100" fmla="*/ 0 w 2353"/>
                <a:gd name="T101" fmla="*/ 2288 h 2358"/>
                <a:gd name="T102" fmla="*/ 70 w 2353"/>
                <a:gd name="T103" fmla="*/ 1873 h 2358"/>
                <a:gd name="T104" fmla="*/ 189 w 2353"/>
                <a:gd name="T105" fmla="*/ 1667 h 2358"/>
                <a:gd name="T106" fmla="*/ 453 w 2353"/>
                <a:gd name="T107" fmla="*/ 83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53" h="2358">
                  <a:moveTo>
                    <a:pt x="139" y="2011"/>
                  </a:moveTo>
                  <a:lnTo>
                    <a:pt x="139" y="2219"/>
                  </a:lnTo>
                  <a:lnTo>
                    <a:pt x="277" y="2219"/>
                  </a:lnTo>
                  <a:lnTo>
                    <a:pt x="277" y="2150"/>
                  </a:lnTo>
                  <a:lnTo>
                    <a:pt x="280" y="2132"/>
                  </a:lnTo>
                  <a:lnTo>
                    <a:pt x="287" y="2115"/>
                  </a:lnTo>
                  <a:lnTo>
                    <a:pt x="297" y="2101"/>
                  </a:lnTo>
                  <a:lnTo>
                    <a:pt x="311" y="2090"/>
                  </a:lnTo>
                  <a:lnTo>
                    <a:pt x="328" y="2084"/>
                  </a:lnTo>
                  <a:lnTo>
                    <a:pt x="346" y="2081"/>
                  </a:lnTo>
                  <a:lnTo>
                    <a:pt x="364" y="2084"/>
                  </a:lnTo>
                  <a:lnTo>
                    <a:pt x="381" y="2090"/>
                  </a:lnTo>
                  <a:lnTo>
                    <a:pt x="396" y="2101"/>
                  </a:lnTo>
                  <a:lnTo>
                    <a:pt x="406" y="2115"/>
                  </a:lnTo>
                  <a:lnTo>
                    <a:pt x="413" y="2131"/>
                  </a:lnTo>
                  <a:lnTo>
                    <a:pt x="416" y="2150"/>
                  </a:lnTo>
                  <a:lnTo>
                    <a:pt x="416" y="2219"/>
                  </a:lnTo>
                  <a:lnTo>
                    <a:pt x="554" y="2219"/>
                  </a:lnTo>
                  <a:lnTo>
                    <a:pt x="554" y="2150"/>
                  </a:lnTo>
                  <a:lnTo>
                    <a:pt x="557" y="2132"/>
                  </a:lnTo>
                  <a:lnTo>
                    <a:pt x="564" y="2115"/>
                  </a:lnTo>
                  <a:lnTo>
                    <a:pt x="574" y="2101"/>
                  </a:lnTo>
                  <a:lnTo>
                    <a:pt x="588" y="2090"/>
                  </a:lnTo>
                  <a:lnTo>
                    <a:pt x="605" y="2084"/>
                  </a:lnTo>
                  <a:lnTo>
                    <a:pt x="623" y="2081"/>
                  </a:lnTo>
                  <a:lnTo>
                    <a:pt x="641" y="2084"/>
                  </a:lnTo>
                  <a:lnTo>
                    <a:pt x="658" y="2090"/>
                  </a:lnTo>
                  <a:lnTo>
                    <a:pt x="672" y="2101"/>
                  </a:lnTo>
                  <a:lnTo>
                    <a:pt x="682" y="2115"/>
                  </a:lnTo>
                  <a:lnTo>
                    <a:pt x="689" y="2131"/>
                  </a:lnTo>
                  <a:lnTo>
                    <a:pt x="692" y="2150"/>
                  </a:lnTo>
                  <a:lnTo>
                    <a:pt x="692" y="2219"/>
                  </a:lnTo>
                  <a:lnTo>
                    <a:pt x="830" y="2219"/>
                  </a:lnTo>
                  <a:lnTo>
                    <a:pt x="830" y="2150"/>
                  </a:lnTo>
                  <a:lnTo>
                    <a:pt x="833" y="2132"/>
                  </a:lnTo>
                  <a:lnTo>
                    <a:pt x="840" y="2115"/>
                  </a:lnTo>
                  <a:lnTo>
                    <a:pt x="850" y="2101"/>
                  </a:lnTo>
                  <a:lnTo>
                    <a:pt x="865" y="2090"/>
                  </a:lnTo>
                  <a:lnTo>
                    <a:pt x="882" y="2084"/>
                  </a:lnTo>
                  <a:lnTo>
                    <a:pt x="900" y="2081"/>
                  </a:lnTo>
                  <a:lnTo>
                    <a:pt x="918" y="2084"/>
                  </a:lnTo>
                  <a:lnTo>
                    <a:pt x="935" y="2090"/>
                  </a:lnTo>
                  <a:lnTo>
                    <a:pt x="949" y="2101"/>
                  </a:lnTo>
                  <a:lnTo>
                    <a:pt x="959" y="2115"/>
                  </a:lnTo>
                  <a:lnTo>
                    <a:pt x="966" y="2131"/>
                  </a:lnTo>
                  <a:lnTo>
                    <a:pt x="969" y="2150"/>
                  </a:lnTo>
                  <a:lnTo>
                    <a:pt x="969" y="2219"/>
                  </a:lnTo>
                  <a:lnTo>
                    <a:pt x="1107" y="2219"/>
                  </a:lnTo>
                  <a:lnTo>
                    <a:pt x="1107" y="2150"/>
                  </a:lnTo>
                  <a:lnTo>
                    <a:pt x="1110" y="2132"/>
                  </a:lnTo>
                  <a:lnTo>
                    <a:pt x="1117" y="2115"/>
                  </a:lnTo>
                  <a:lnTo>
                    <a:pt x="1127" y="2101"/>
                  </a:lnTo>
                  <a:lnTo>
                    <a:pt x="1141" y="2090"/>
                  </a:lnTo>
                  <a:lnTo>
                    <a:pt x="1158" y="2084"/>
                  </a:lnTo>
                  <a:lnTo>
                    <a:pt x="1175" y="2081"/>
                  </a:lnTo>
                  <a:lnTo>
                    <a:pt x="1195" y="2084"/>
                  </a:lnTo>
                  <a:lnTo>
                    <a:pt x="1212" y="2090"/>
                  </a:lnTo>
                  <a:lnTo>
                    <a:pt x="1226" y="2101"/>
                  </a:lnTo>
                  <a:lnTo>
                    <a:pt x="1236" y="2115"/>
                  </a:lnTo>
                  <a:lnTo>
                    <a:pt x="1243" y="2131"/>
                  </a:lnTo>
                  <a:lnTo>
                    <a:pt x="1246" y="2150"/>
                  </a:lnTo>
                  <a:lnTo>
                    <a:pt x="1246" y="2219"/>
                  </a:lnTo>
                  <a:lnTo>
                    <a:pt x="1384" y="2219"/>
                  </a:lnTo>
                  <a:lnTo>
                    <a:pt x="1384" y="2150"/>
                  </a:lnTo>
                  <a:lnTo>
                    <a:pt x="1387" y="2132"/>
                  </a:lnTo>
                  <a:lnTo>
                    <a:pt x="1394" y="2115"/>
                  </a:lnTo>
                  <a:lnTo>
                    <a:pt x="1404" y="2101"/>
                  </a:lnTo>
                  <a:lnTo>
                    <a:pt x="1418" y="2090"/>
                  </a:lnTo>
                  <a:lnTo>
                    <a:pt x="1435" y="2084"/>
                  </a:lnTo>
                  <a:lnTo>
                    <a:pt x="1453" y="2081"/>
                  </a:lnTo>
                  <a:lnTo>
                    <a:pt x="1471" y="2084"/>
                  </a:lnTo>
                  <a:lnTo>
                    <a:pt x="1488" y="2090"/>
                  </a:lnTo>
                  <a:lnTo>
                    <a:pt x="1503" y="2101"/>
                  </a:lnTo>
                  <a:lnTo>
                    <a:pt x="1513" y="2115"/>
                  </a:lnTo>
                  <a:lnTo>
                    <a:pt x="1520" y="2131"/>
                  </a:lnTo>
                  <a:lnTo>
                    <a:pt x="1523" y="2150"/>
                  </a:lnTo>
                  <a:lnTo>
                    <a:pt x="1523" y="2219"/>
                  </a:lnTo>
                  <a:lnTo>
                    <a:pt x="1661" y="2219"/>
                  </a:lnTo>
                  <a:lnTo>
                    <a:pt x="1661" y="2150"/>
                  </a:lnTo>
                  <a:lnTo>
                    <a:pt x="1664" y="2132"/>
                  </a:lnTo>
                  <a:lnTo>
                    <a:pt x="1670" y="2115"/>
                  </a:lnTo>
                  <a:lnTo>
                    <a:pt x="1681" y="2101"/>
                  </a:lnTo>
                  <a:lnTo>
                    <a:pt x="1695" y="2090"/>
                  </a:lnTo>
                  <a:lnTo>
                    <a:pt x="1712" y="2084"/>
                  </a:lnTo>
                  <a:lnTo>
                    <a:pt x="1730" y="2081"/>
                  </a:lnTo>
                  <a:lnTo>
                    <a:pt x="1748" y="2084"/>
                  </a:lnTo>
                  <a:lnTo>
                    <a:pt x="1765" y="2090"/>
                  </a:lnTo>
                  <a:lnTo>
                    <a:pt x="1778" y="2101"/>
                  </a:lnTo>
                  <a:lnTo>
                    <a:pt x="1789" y="2115"/>
                  </a:lnTo>
                  <a:lnTo>
                    <a:pt x="1796" y="2131"/>
                  </a:lnTo>
                  <a:lnTo>
                    <a:pt x="1799" y="2150"/>
                  </a:lnTo>
                  <a:lnTo>
                    <a:pt x="1799" y="2219"/>
                  </a:lnTo>
                  <a:lnTo>
                    <a:pt x="1937" y="2219"/>
                  </a:lnTo>
                  <a:lnTo>
                    <a:pt x="1937" y="2150"/>
                  </a:lnTo>
                  <a:lnTo>
                    <a:pt x="1940" y="2132"/>
                  </a:lnTo>
                  <a:lnTo>
                    <a:pt x="1947" y="2115"/>
                  </a:lnTo>
                  <a:lnTo>
                    <a:pt x="1957" y="2101"/>
                  </a:lnTo>
                  <a:lnTo>
                    <a:pt x="1972" y="2090"/>
                  </a:lnTo>
                  <a:lnTo>
                    <a:pt x="1989" y="2084"/>
                  </a:lnTo>
                  <a:lnTo>
                    <a:pt x="2007" y="2081"/>
                  </a:lnTo>
                  <a:lnTo>
                    <a:pt x="2025" y="2084"/>
                  </a:lnTo>
                  <a:lnTo>
                    <a:pt x="2042" y="2090"/>
                  </a:lnTo>
                  <a:lnTo>
                    <a:pt x="2055" y="2101"/>
                  </a:lnTo>
                  <a:lnTo>
                    <a:pt x="2066" y="2115"/>
                  </a:lnTo>
                  <a:lnTo>
                    <a:pt x="2073" y="2131"/>
                  </a:lnTo>
                  <a:lnTo>
                    <a:pt x="2076" y="2150"/>
                  </a:lnTo>
                  <a:lnTo>
                    <a:pt x="2076" y="2219"/>
                  </a:lnTo>
                  <a:lnTo>
                    <a:pt x="2214" y="2219"/>
                  </a:lnTo>
                  <a:lnTo>
                    <a:pt x="2214" y="2011"/>
                  </a:lnTo>
                  <a:lnTo>
                    <a:pt x="139" y="2011"/>
                  </a:lnTo>
                  <a:close/>
                  <a:moveTo>
                    <a:pt x="277" y="1803"/>
                  </a:moveTo>
                  <a:lnTo>
                    <a:pt x="277" y="1873"/>
                  </a:lnTo>
                  <a:lnTo>
                    <a:pt x="2076" y="1873"/>
                  </a:lnTo>
                  <a:lnTo>
                    <a:pt x="2076" y="1803"/>
                  </a:lnTo>
                  <a:lnTo>
                    <a:pt x="277" y="1803"/>
                  </a:lnTo>
                  <a:close/>
                  <a:moveTo>
                    <a:pt x="1175" y="971"/>
                  </a:moveTo>
                  <a:lnTo>
                    <a:pt x="1158" y="973"/>
                  </a:lnTo>
                  <a:lnTo>
                    <a:pt x="1141" y="980"/>
                  </a:lnTo>
                  <a:lnTo>
                    <a:pt x="1127" y="991"/>
                  </a:lnTo>
                  <a:lnTo>
                    <a:pt x="1117" y="1005"/>
                  </a:lnTo>
                  <a:lnTo>
                    <a:pt x="1110" y="1022"/>
                  </a:lnTo>
                  <a:lnTo>
                    <a:pt x="1107" y="1040"/>
                  </a:lnTo>
                  <a:lnTo>
                    <a:pt x="1107" y="1428"/>
                  </a:lnTo>
                  <a:lnTo>
                    <a:pt x="1175" y="1497"/>
                  </a:lnTo>
                  <a:lnTo>
                    <a:pt x="1246" y="1428"/>
                  </a:lnTo>
                  <a:lnTo>
                    <a:pt x="1246" y="1040"/>
                  </a:lnTo>
                  <a:lnTo>
                    <a:pt x="1243" y="1022"/>
                  </a:lnTo>
                  <a:lnTo>
                    <a:pt x="1236" y="1005"/>
                  </a:lnTo>
                  <a:lnTo>
                    <a:pt x="1225" y="991"/>
                  </a:lnTo>
                  <a:lnTo>
                    <a:pt x="1212" y="980"/>
                  </a:lnTo>
                  <a:lnTo>
                    <a:pt x="1195" y="973"/>
                  </a:lnTo>
                  <a:lnTo>
                    <a:pt x="1175" y="971"/>
                  </a:lnTo>
                  <a:close/>
                  <a:moveTo>
                    <a:pt x="1175" y="763"/>
                  </a:moveTo>
                  <a:lnTo>
                    <a:pt x="1147" y="766"/>
                  </a:lnTo>
                  <a:lnTo>
                    <a:pt x="1120" y="775"/>
                  </a:lnTo>
                  <a:lnTo>
                    <a:pt x="1095" y="789"/>
                  </a:lnTo>
                  <a:lnTo>
                    <a:pt x="1075" y="807"/>
                  </a:lnTo>
                  <a:lnTo>
                    <a:pt x="1058" y="830"/>
                  </a:lnTo>
                  <a:lnTo>
                    <a:pt x="1046" y="855"/>
                  </a:lnTo>
                  <a:lnTo>
                    <a:pt x="1040" y="884"/>
                  </a:lnTo>
                  <a:lnTo>
                    <a:pt x="1063" y="867"/>
                  </a:lnTo>
                  <a:lnTo>
                    <a:pt x="1088" y="851"/>
                  </a:lnTo>
                  <a:lnTo>
                    <a:pt x="1116" y="841"/>
                  </a:lnTo>
                  <a:lnTo>
                    <a:pt x="1145" y="834"/>
                  </a:lnTo>
                  <a:lnTo>
                    <a:pt x="1175" y="832"/>
                  </a:lnTo>
                  <a:lnTo>
                    <a:pt x="1208" y="834"/>
                  </a:lnTo>
                  <a:lnTo>
                    <a:pt x="1237" y="841"/>
                  </a:lnTo>
                  <a:lnTo>
                    <a:pt x="1265" y="851"/>
                  </a:lnTo>
                  <a:lnTo>
                    <a:pt x="1290" y="867"/>
                  </a:lnTo>
                  <a:lnTo>
                    <a:pt x="1313" y="884"/>
                  </a:lnTo>
                  <a:lnTo>
                    <a:pt x="1307" y="855"/>
                  </a:lnTo>
                  <a:lnTo>
                    <a:pt x="1295" y="830"/>
                  </a:lnTo>
                  <a:lnTo>
                    <a:pt x="1278" y="807"/>
                  </a:lnTo>
                  <a:lnTo>
                    <a:pt x="1257" y="789"/>
                  </a:lnTo>
                  <a:lnTo>
                    <a:pt x="1233" y="775"/>
                  </a:lnTo>
                  <a:lnTo>
                    <a:pt x="1206" y="766"/>
                  </a:lnTo>
                  <a:lnTo>
                    <a:pt x="1175" y="763"/>
                  </a:lnTo>
                  <a:close/>
                  <a:moveTo>
                    <a:pt x="1175" y="555"/>
                  </a:moveTo>
                  <a:lnTo>
                    <a:pt x="1129" y="558"/>
                  </a:lnTo>
                  <a:lnTo>
                    <a:pt x="1085" y="567"/>
                  </a:lnTo>
                  <a:lnTo>
                    <a:pt x="1042" y="582"/>
                  </a:lnTo>
                  <a:lnTo>
                    <a:pt x="1002" y="602"/>
                  </a:lnTo>
                  <a:lnTo>
                    <a:pt x="965" y="626"/>
                  </a:lnTo>
                  <a:lnTo>
                    <a:pt x="932" y="656"/>
                  </a:lnTo>
                  <a:lnTo>
                    <a:pt x="903" y="689"/>
                  </a:lnTo>
                  <a:lnTo>
                    <a:pt x="878" y="726"/>
                  </a:lnTo>
                  <a:lnTo>
                    <a:pt x="857" y="767"/>
                  </a:lnTo>
                  <a:lnTo>
                    <a:pt x="842" y="809"/>
                  </a:lnTo>
                  <a:lnTo>
                    <a:pt x="833" y="854"/>
                  </a:lnTo>
                  <a:lnTo>
                    <a:pt x="830" y="901"/>
                  </a:lnTo>
                  <a:lnTo>
                    <a:pt x="833" y="943"/>
                  </a:lnTo>
                  <a:lnTo>
                    <a:pt x="840" y="984"/>
                  </a:lnTo>
                  <a:lnTo>
                    <a:pt x="852" y="1022"/>
                  </a:lnTo>
                  <a:lnTo>
                    <a:pt x="869" y="1058"/>
                  </a:lnTo>
                  <a:lnTo>
                    <a:pt x="888" y="1093"/>
                  </a:lnTo>
                  <a:lnTo>
                    <a:pt x="912" y="1124"/>
                  </a:lnTo>
                  <a:lnTo>
                    <a:pt x="939" y="1153"/>
                  </a:lnTo>
                  <a:lnTo>
                    <a:pt x="969" y="1178"/>
                  </a:lnTo>
                  <a:lnTo>
                    <a:pt x="969" y="1085"/>
                  </a:lnTo>
                  <a:lnTo>
                    <a:pt x="945" y="1053"/>
                  </a:lnTo>
                  <a:lnTo>
                    <a:pt x="926" y="1019"/>
                  </a:lnTo>
                  <a:lnTo>
                    <a:pt x="912" y="982"/>
                  </a:lnTo>
                  <a:lnTo>
                    <a:pt x="903" y="942"/>
                  </a:lnTo>
                  <a:lnTo>
                    <a:pt x="900" y="901"/>
                  </a:lnTo>
                  <a:lnTo>
                    <a:pt x="903" y="861"/>
                  </a:lnTo>
                  <a:lnTo>
                    <a:pt x="912" y="821"/>
                  </a:lnTo>
                  <a:lnTo>
                    <a:pt x="926" y="785"/>
                  </a:lnTo>
                  <a:lnTo>
                    <a:pt x="944" y="751"/>
                  </a:lnTo>
                  <a:lnTo>
                    <a:pt x="967" y="719"/>
                  </a:lnTo>
                  <a:lnTo>
                    <a:pt x="995" y="692"/>
                  </a:lnTo>
                  <a:lnTo>
                    <a:pt x="1026" y="669"/>
                  </a:lnTo>
                  <a:lnTo>
                    <a:pt x="1060" y="650"/>
                  </a:lnTo>
                  <a:lnTo>
                    <a:pt x="1097" y="635"/>
                  </a:lnTo>
                  <a:lnTo>
                    <a:pt x="1135" y="626"/>
                  </a:lnTo>
                  <a:lnTo>
                    <a:pt x="1175" y="623"/>
                  </a:lnTo>
                  <a:lnTo>
                    <a:pt x="1217" y="626"/>
                  </a:lnTo>
                  <a:lnTo>
                    <a:pt x="1256" y="635"/>
                  </a:lnTo>
                  <a:lnTo>
                    <a:pt x="1293" y="650"/>
                  </a:lnTo>
                  <a:lnTo>
                    <a:pt x="1327" y="669"/>
                  </a:lnTo>
                  <a:lnTo>
                    <a:pt x="1358" y="692"/>
                  </a:lnTo>
                  <a:lnTo>
                    <a:pt x="1385" y="719"/>
                  </a:lnTo>
                  <a:lnTo>
                    <a:pt x="1408" y="751"/>
                  </a:lnTo>
                  <a:lnTo>
                    <a:pt x="1427" y="785"/>
                  </a:lnTo>
                  <a:lnTo>
                    <a:pt x="1441" y="821"/>
                  </a:lnTo>
                  <a:lnTo>
                    <a:pt x="1450" y="861"/>
                  </a:lnTo>
                  <a:lnTo>
                    <a:pt x="1453" y="901"/>
                  </a:lnTo>
                  <a:lnTo>
                    <a:pt x="1450" y="942"/>
                  </a:lnTo>
                  <a:lnTo>
                    <a:pt x="1441" y="982"/>
                  </a:lnTo>
                  <a:lnTo>
                    <a:pt x="1427" y="1019"/>
                  </a:lnTo>
                  <a:lnTo>
                    <a:pt x="1408" y="1053"/>
                  </a:lnTo>
                  <a:lnTo>
                    <a:pt x="1384" y="1085"/>
                  </a:lnTo>
                  <a:lnTo>
                    <a:pt x="1384" y="1085"/>
                  </a:lnTo>
                  <a:lnTo>
                    <a:pt x="1384" y="1178"/>
                  </a:lnTo>
                  <a:lnTo>
                    <a:pt x="1414" y="1153"/>
                  </a:lnTo>
                  <a:lnTo>
                    <a:pt x="1441" y="1124"/>
                  </a:lnTo>
                  <a:lnTo>
                    <a:pt x="1464" y="1093"/>
                  </a:lnTo>
                  <a:lnTo>
                    <a:pt x="1484" y="1058"/>
                  </a:lnTo>
                  <a:lnTo>
                    <a:pt x="1501" y="1022"/>
                  </a:lnTo>
                  <a:lnTo>
                    <a:pt x="1513" y="984"/>
                  </a:lnTo>
                  <a:lnTo>
                    <a:pt x="1520" y="943"/>
                  </a:lnTo>
                  <a:lnTo>
                    <a:pt x="1523" y="901"/>
                  </a:lnTo>
                  <a:lnTo>
                    <a:pt x="1520" y="854"/>
                  </a:lnTo>
                  <a:lnTo>
                    <a:pt x="1510" y="809"/>
                  </a:lnTo>
                  <a:lnTo>
                    <a:pt x="1496" y="767"/>
                  </a:lnTo>
                  <a:lnTo>
                    <a:pt x="1475" y="726"/>
                  </a:lnTo>
                  <a:lnTo>
                    <a:pt x="1450" y="689"/>
                  </a:lnTo>
                  <a:lnTo>
                    <a:pt x="1421" y="656"/>
                  </a:lnTo>
                  <a:lnTo>
                    <a:pt x="1388" y="626"/>
                  </a:lnTo>
                  <a:lnTo>
                    <a:pt x="1351" y="602"/>
                  </a:lnTo>
                  <a:lnTo>
                    <a:pt x="1311" y="582"/>
                  </a:lnTo>
                  <a:lnTo>
                    <a:pt x="1268" y="567"/>
                  </a:lnTo>
                  <a:lnTo>
                    <a:pt x="1223" y="558"/>
                  </a:lnTo>
                  <a:lnTo>
                    <a:pt x="1175" y="555"/>
                  </a:lnTo>
                  <a:close/>
                  <a:moveTo>
                    <a:pt x="623" y="138"/>
                  </a:moveTo>
                  <a:lnTo>
                    <a:pt x="603" y="141"/>
                  </a:lnTo>
                  <a:lnTo>
                    <a:pt x="585" y="148"/>
                  </a:lnTo>
                  <a:lnTo>
                    <a:pt x="570" y="160"/>
                  </a:lnTo>
                  <a:lnTo>
                    <a:pt x="557" y="175"/>
                  </a:lnTo>
                  <a:lnTo>
                    <a:pt x="548" y="192"/>
                  </a:lnTo>
                  <a:lnTo>
                    <a:pt x="543" y="212"/>
                  </a:lnTo>
                  <a:lnTo>
                    <a:pt x="440" y="1665"/>
                  </a:lnTo>
                  <a:lnTo>
                    <a:pt x="1107" y="1665"/>
                  </a:lnTo>
                  <a:lnTo>
                    <a:pt x="1107" y="1623"/>
                  </a:lnTo>
                  <a:lnTo>
                    <a:pt x="989" y="1505"/>
                  </a:lnTo>
                  <a:lnTo>
                    <a:pt x="978" y="1491"/>
                  </a:lnTo>
                  <a:lnTo>
                    <a:pt x="971" y="1474"/>
                  </a:lnTo>
                  <a:lnTo>
                    <a:pt x="969" y="1456"/>
                  </a:lnTo>
                  <a:lnTo>
                    <a:pt x="969" y="1340"/>
                  </a:lnTo>
                  <a:lnTo>
                    <a:pt x="926" y="1317"/>
                  </a:lnTo>
                  <a:lnTo>
                    <a:pt x="885" y="1288"/>
                  </a:lnTo>
                  <a:lnTo>
                    <a:pt x="847" y="1257"/>
                  </a:lnTo>
                  <a:lnTo>
                    <a:pt x="813" y="1223"/>
                  </a:lnTo>
                  <a:lnTo>
                    <a:pt x="783" y="1184"/>
                  </a:lnTo>
                  <a:lnTo>
                    <a:pt x="757" y="1143"/>
                  </a:lnTo>
                  <a:lnTo>
                    <a:pt x="734" y="1099"/>
                  </a:lnTo>
                  <a:lnTo>
                    <a:pt x="717" y="1052"/>
                  </a:lnTo>
                  <a:lnTo>
                    <a:pt x="703" y="1004"/>
                  </a:lnTo>
                  <a:lnTo>
                    <a:pt x="694" y="953"/>
                  </a:lnTo>
                  <a:lnTo>
                    <a:pt x="692" y="901"/>
                  </a:lnTo>
                  <a:lnTo>
                    <a:pt x="695" y="848"/>
                  </a:lnTo>
                  <a:lnTo>
                    <a:pt x="704" y="797"/>
                  </a:lnTo>
                  <a:lnTo>
                    <a:pt x="717" y="747"/>
                  </a:lnTo>
                  <a:lnTo>
                    <a:pt x="736" y="701"/>
                  </a:lnTo>
                  <a:lnTo>
                    <a:pt x="758" y="657"/>
                  </a:lnTo>
                  <a:lnTo>
                    <a:pt x="786" y="614"/>
                  </a:lnTo>
                  <a:lnTo>
                    <a:pt x="817" y="576"/>
                  </a:lnTo>
                  <a:lnTo>
                    <a:pt x="852" y="541"/>
                  </a:lnTo>
                  <a:lnTo>
                    <a:pt x="891" y="509"/>
                  </a:lnTo>
                  <a:lnTo>
                    <a:pt x="932" y="482"/>
                  </a:lnTo>
                  <a:lnTo>
                    <a:pt x="976" y="459"/>
                  </a:lnTo>
                  <a:lnTo>
                    <a:pt x="1024" y="441"/>
                  </a:lnTo>
                  <a:lnTo>
                    <a:pt x="1073" y="427"/>
                  </a:lnTo>
                  <a:lnTo>
                    <a:pt x="1124" y="419"/>
                  </a:lnTo>
                  <a:lnTo>
                    <a:pt x="1175" y="416"/>
                  </a:lnTo>
                  <a:lnTo>
                    <a:pt x="1229" y="419"/>
                  </a:lnTo>
                  <a:lnTo>
                    <a:pt x="1280" y="427"/>
                  </a:lnTo>
                  <a:lnTo>
                    <a:pt x="1329" y="441"/>
                  </a:lnTo>
                  <a:lnTo>
                    <a:pt x="1376" y="459"/>
                  </a:lnTo>
                  <a:lnTo>
                    <a:pt x="1421" y="482"/>
                  </a:lnTo>
                  <a:lnTo>
                    <a:pt x="1462" y="509"/>
                  </a:lnTo>
                  <a:lnTo>
                    <a:pt x="1501" y="541"/>
                  </a:lnTo>
                  <a:lnTo>
                    <a:pt x="1536" y="576"/>
                  </a:lnTo>
                  <a:lnTo>
                    <a:pt x="1567" y="614"/>
                  </a:lnTo>
                  <a:lnTo>
                    <a:pt x="1594" y="657"/>
                  </a:lnTo>
                  <a:lnTo>
                    <a:pt x="1617" y="701"/>
                  </a:lnTo>
                  <a:lnTo>
                    <a:pt x="1635" y="747"/>
                  </a:lnTo>
                  <a:lnTo>
                    <a:pt x="1649" y="797"/>
                  </a:lnTo>
                  <a:lnTo>
                    <a:pt x="1658" y="848"/>
                  </a:lnTo>
                  <a:lnTo>
                    <a:pt x="1661" y="901"/>
                  </a:lnTo>
                  <a:lnTo>
                    <a:pt x="1658" y="953"/>
                  </a:lnTo>
                  <a:lnTo>
                    <a:pt x="1649" y="1004"/>
                  </a:lnTo>
                  <a:lnTo>
                    <a:pt x="1636" y="1052"/>
                  </a:lnTo>
                  <a:lnTo>
                    <a:pt x="1618" y="1099"/>
                  </a:lnTo>
                  <a:lnTo>
                    <a:pt x="1596" y="1143"/>
                  </a:lnTo>
                  <a:lnTo>
                    <a:pt x="1570" y="1184"/>
                  </a:lnTo>
                  <a:lnTo>
                    <a:pt x="1540" y="1223"/>
                  </a:lnTo>
                  <a:lnTo>
                    <a:pt x="1506" y="1257"/>
                  </a:lnTo>
                  <a:lnTo>
                    <a:pt x="1467" y="1288"/>
                  </a:lnTo>
                  <a:lnTo>
                    <a:pt x="1427" y="1317"/>
                  </a:lnTo>
                  <a:lnTo>
                    <a:pt x="1384" y="1340"/>
                  </a:lnTo>
                  <a:lnTo>
                    <a:pt x="1384" y="1456"/>
                  </a:lnTo>
                  <a:lnTo>
                    <a:pt x="1382" y="1474"/>
                  </a:lnTo>
                  <a:lnTo>
                    <a:pt x="1375" y="1491"/>
                  </a:lnTo>
                  <a:lnTo>
                    <a:pt x="1364" y="1505"/>
                  </a:lnTo>
                  <a:lnTo>
                    <a:pt x="1246" y="1623"/>
                  </a:lnTo>
                  <a:lnTo>
                    <a:pt x="1246" y="1665"/>
                  </a:lnTo>
                  <a:lnTo>
                    <a:pt x="1912" y="1665"/>
                  </a:lnTo>
                  <a:lnTo>
                    <a:pt x="1810" y="212"/>
                  </a:lnTo>
                  <a:lnTo>
                    <a:pt x="1805" y="192"/>
                  </a:lnTo>
                  <a:lnTo>
                    <a:pt x="1796" y="175"/>
                  </a:lnTo>
                  <a:lnTo>
                    <a:pt x="1783" y="160"/>
                  </a:lnTo>
                  <a:lnTo>
                    <a:pt x="1767" y="148"/>
                  </a:lnTo>
                  <a:lnTo>
                    <a:pt x="1749" y="141"/>
                  </a:lnTo>
                  <a:lnTo>
                    <a:pt x="1730" y="138"/>
                  </a:lnTo>
                  <a:lnTo>
                    <a:pt x="623" y="138"/>
                  </a:lnTo>
                  <a:close/>
                  <a:moveTo>
                    <a:pt x="623" y="0"/>
                  </a:moveTo>
                  <a:lnTo>
                    <a:pt x="1730" y="0"/>
                  </a:lnTo>
                  <a:lnTo>
                    <a:pt x="1763" y="2"/>
                  </a:lnTo>
                  <a:lnTo>
                    <a:pt x="1794" y="10"/>
                  </a:lnTo>
                  <a:lnTo>
                    <a:pt x="1825" y="22"/>
                  </a:lnTo>
                  <a:lnTo>
                    <a:pt x="1853" y="38"/>
                  </a:lnTo>
                  <a:lnTo>
                    <a:pt x="1877" y="59"/>
                  </a:lnTo>
                  <a:lnTo>
                    <a:pt x="1899" y="83"/>
                  </a:lnTo>
                  <a:lnTo>
                    <a:pt x="1918" y="109"/>
                  </a:lnTo>
                  <a:lnTo>
                    <a:pt x="1932" y="138"/>
                  </a:lnTo>
                  <a:lnTo>
                    <a:pt x="1942" y="169"/>
                  </a:lnTo>
                  <a:lnTo>
                    <a:pt x="1947" y="203"/>
                  </a:lnTo>
                  <a:lnTo>
                    <a:pt x="2051" y="1665"/>
                  </a:lnTo>
                  <a:lnTo>
                    <a:pt x="2145" y="1665"/>
                  </a:lnTo>
                  <a:lnTo>
                    <a:pt x="2164" y="1667"/>
                  </a:lnTo>
                  <a:lnTo>
                    <a:pt x="2180" y="1674"/>
                  </a:lnTo>
                  <a:lnTo>
                    <a:pt x="2194" y="1685"/>
                  </a:lnTo>
                  <a:lnTo>
                    <a:pt x="2205" y="1699"/>
                  </a:lnTo>
                  <a:lnTo>
                    <a:pt x="2212" y="1715"/>
                  </a:lnTo>
                  <a:lnTo>
                    <a:pt x="2214" y="1733"/>
                  </a:lnTo>
                  <a:lnTo>
                    <a:pt x="2214" y="1873"/>
                  </a:lnTo>
                  <a:lnTo>
                    <a:pt x="2284" y="1873"/>
                  </a:lnTo>
                  <a:lnTo>
                    <a:pt x="2302" y="1875"/>
                  </a:lnTo>
                  <a:lnTo>
                    <a:pt x="2319" y="1882"/>
                  </a:lnTo>
                  <a:lnTo>
                    <a:pt x="2332" y="1893"/>
                  </a:lnTo>
                  <a:lnTo>
                    <a:pt x="2343" y="1907"/>
                  </a:lnTo>
                  <a:lnTo>
                    <a:pt x="2350" y="1923"/>
                  </a:lnTo>
                  <a:lnTo>
                    <a:pt x="2353" y="1942"/>
                  </a:lnTo>
                  <a:lnTo>
                    <a:pt x="2353" y="2288"/>
                  </a:lnTo>
                  <a:lnTo>
                    <a:pt x="2350" y="2308"/>
                  </a:lnTo>
                  <a:lnTo>
                    <a:pt x="2343" y="2324"/>
                  </a:lnTo>
                  <a:lnTo>
                    <a:pt x="2332" y="2338"/>
                  </a:lnTo>
                  <a:lnTo>
                    <a:pt x="2319" y="2349"/>
                  </a:lnTo>
                  <a:lnTo>
                    <a:pt x="2302" y="2356"/>
                  </a:lnTo>
                  <a:lnTo>
                    <a:pt x="2284" y="2358"/>
                  </a:lnTo>
                  <a:lnTo>
                    <a:pt x="70" y="2358"/>
                  </a:lnTo>
                  <a:lnTo>
                    <a:pt x="51" y="2356"/>
                  </a:lnTo>
                  <a:lnTo>
                    <a:pt x="34" y="2349"/>
                  </a:lnTo>
                  <a:lnTo>
                    <a:pt x="20" y="2338"/>
                  </a:lnTo>
                  <a:lnTo>
                    <a:pt x="10" y="2324"/>
                  </a:lnTo>
                  <a:lnTo>
                    <a:pt x="3" y="2308"/>
                  </a:lnTo>
                  <a:lnTo>
                    <a:pt x="0" y="2288"/>
                  </a:lnTo>
                  <a:lnTo>
                    <a:pt x="0" y="1942"/>
                  </a:lnTo>
                  <a:lnTo>
                    <a:pt x="3" y="1923"/>
                  </a:lnTo>
                  <a:lnTo>
                    <a:pt x="10" y="1907"/>
                  </a:lnTo>
                  <a:lnTo>
                    <a:pt x="20" y="1893"/>
                  </a:lnTo>
                  <a:lnTo>
                    <a:pt x="34" y="1882"/>
                  </a:lnTo>
                  <a:lnTo>
                    <a:pt x="51" y="1875"/>
                  </a:lnTo>
                  <a:lnTo>
                    <a:pt x="70" y="1873"/>
                  </a:lnTo>
                  <a:lnTo>
                    <a:pt x="139" y="1873"/>
                  </a:lnTo>
                  <a:lnTo>
                    <a:pt x="139" y="1733"/>
                  </a:lnTo>
                  <a:lnTo>
                    <a:pt x="141" y="1715"/>
                  </a:lnTo>
                  <a:lnTo>
                    <a:pt x="148" y="1699"/>
                  </a:lnTo>
                  <a:lnTo>
                    <a:pt x="159" y="1685"/>
                  </a:lnTo>
                  <a:lnTo>
                    <a:pt x="173" y="1674"/>
                  </a:lnTo>
                  <a:lnTo>
                    <a:pt x="189" y="1667"/>
                  </a:lnTo>
                  <a:lnTo>
                    <a:pt x="207" y="1665"/>
                  </a:lnTo>
                  <a:lnTo>
                    <a:pt x="302" y="1665"/>
                  </a:lnTo>
                  <a:lnTo>
                    <a:pt x="406" y="203"/>
                  </a:lnTo>
                  <a:lnTo>
                    <a:pt x="411" y="169"/>
                  </a:lnTo>
                  <a:lnTo>
                    <a:pt x="421" y="138"/>
                  </a:lnTo>
                  <a:lnTo>
                    <a:pt x="435" y="109"/>
                  </a:lnTo>
                  <a:lnTo>
                    <a:pt x="453" y="83"/>
                  </a:lnTo>
                  <a:lnTo>
                    <a:pt x="475" y="59"/>
                  </a:lnTo>
                  <a:lnTo>
                    <a:pt x="500" y="38"/>
                  </a:lnTo>
                  <a:lnTo>
                    <a:pt x="528" y="22"/>
                  </a:lnTo>
                  <a:lnTo>
                    <a:pt x="559" y="10"/>
                  </a:lnTo>
                  <a:lnTo>
                    <a:pt x="590" y="2"/>
                  </a:lnTo>
                  <a:lnTo>
                    <a:pt x="6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285"/>
            <p:cNvSpPr>
              <a:spLocks/>
            </p:cNvSpPr>
            <p:nvPr/>
          </p:nvSpPr>
          <p:spPr bwMode="auto">
            <a:xfrm>
              <a:off x="674688" y="2181226"/>
              <a:ext cx="109537" cy="25400"/>
            </a:xfrm>
            <a:custGeom>
              <a:avLst/>
              <a:gdLst>
                <a:gd name="T0" fmla="*/ 69 w 623"/>
                <a:gd name="T1" fmla="*/ 0 h 140"/>
                <a:gd name="T2" fmla="*/ 554 w 623"/>
                <a:gd name="T3" fmla="*/ 0 h 140"/>
                <a:gd name="T4" fmla="*/ 572 w 623"/>
                <a:gd name="T5" fmla="*/ 3 h 140"/>
                <a:gd name="T6" fmla="*/ 589 w 623"/>
                <a:gd name="T7" fmla="*/ 10 h 140"/>
                <a:gd name="T8" fmla="*/ 603 w 623"/>
                <a:gd name="T9" fmla="*/ 21 h 140"/>
                <a:gd name="T10" fmla="*/ 613 w 623"/>
                <a:gd name="T11" fmla="*/ 35 h 140"/>
                <a:gd name="T12" fmla="*/ 620 w 623"/>
                <a:gd name="T13" fmla="*/ 52 h 140"/>
                <a:gd name="T14" fmla="*/ 623 w 623"/>
                <a:gd name="T15" fmla="*/ 70 h 140"/>
                <a:gd name="T16" fmla="*/ 620 w 623"/>
                <a:gd name="T17" fmla="*/ 88 h 140"/>
                <a:gd name="T18" fmla="*/ 613 w 623"/>
                <a:gd name="T19" fmla="*/ 105 h 140"/>
                <a:gd name="T20" fmla="*/ 603 w 623"/>
                <a:gd name="T21" fmla="*/ 119 h 140"/>
                <a:gd name="T22" fmla="*/ 589 w 623"/>
                <a:gd name="T23" fmla="*/ 130 h 140"/>
                <a:gd name="T24" fmla="*/ 572 w 623"/>
                <a:gd name="T25" fmla="*/ 137 h 140"/>
                <a:gd name="T26" fmla="*/ 554 w 623"/>
                <a:gd name="T27" fmla="*/ 140 h 140"/>
                <a:gd name="T28" fmla="*/ 69 w 623"/>
                <a:gd name="T29" fmla="*/ 140 h 140"/>
                <a:gd name="T30" fmla="*/ 50 w 623"/>
                <a:gd name="T31" fmla="*/ 137 h 140"/>
                <a:gd name="T32" fmla="*/ 34 w 623"/>
                <a:gd name="T33" fmla="*/ 130 h 140"/>
                <a:gd name="T34" fmla="*/ 20 w 623"/>
                <a:gd name="T35" fmla="*/ 119 h 140"/>
                <a:gd name="T36" fmla="*/ 9 w 623"/>
                <a:gd name="T37" fmla="*/ 105 h 140"/>
                <a:gd name="T38" fmla="*/ 2 w 623"/>
                <a:gd name="T39" fmla="*/ 88 h 140"/>
                <a:gd name="T40" fmla="*/ 0 w 623"/>
                <a:gd name="T41" fmla="*/ 70 h 140"/>
                <a:gd name="T42" fmla="*/ 2 w 623"/>
                <a:gd name="T43" fmla="*/ 52 h 140"/>
                <a:gd name="T44" fmla="*/ 9 w 623"/>
                <a:gd name="T45" fmla="*/ 35 h 140"/>
                <a:gd name="T46" fmla="*/ 20 w 623"/>
                <a:gd name="T47" fmla="*/ 21 h 140"/>
                <a:gd name="T48" fmla="*/ 34 w 623"/>
                <a:gd name="T49" fmla="*/ 10 h 140"/>
                <a:gd name="T50" fmla="*/ 50 w 623"/>
                <a:gd name="T51" fmla="*/ 3 h 140"/>
                <a:gd name="T52" fmla="*/ 69 w 623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3" h="140">
                  <a:moveTo>
                    <a:pt x="69" y="0"/>
                  </a:moveTo>
                  <a:lnTo>
                    <a:pt x="554" y="0"/>
                  </a:lnTo>
                  <a:lnTo>
                    <a:pt x="572" y="3"/>
                  </a:lnTo>
                  <a:lnTo>
                    <a:pt x="589" y="10"/>
                  </a:lnTo>
                  <a:lnTo>
                    <a:pt x="603" y="21"/>
                  </a:lnTo>
                  <a:lnTo>
                    <a:pt x="613" y="35"/>
                  </a:lnTo>
                  <a:lnTo>
                    <a:pt x="620" y="52"/>
                  </a:lnTo>
                  <a:lnTo>
                    <a:pt x="623" y="70"/>
                  </a:lnTo>
                  <a:lnTo>
                    <a:pt x="620" y="88"/>
                  </a:lnTo>
                  <a:lnTo>
                    <a:pt x="613" y="105"/>
                  </a:lnTo>
                  <a:lnTo>
                    <a:pt x="603" y="119"/>
                  </a:lnTo>
                  <a:lnTo>
                    <a:pt x="589" y="130"/>
                  </a:lnTo>
                  <a:lnTo>
                    <a:pt x="572" y="137"/>
                  </a:lnTo>
                  <a:lnTo>
                    <a:pt x="554" y="140"/>
                  </a:lnTo>
                  <a:lnTo>
                    <a:pt x="69" y="140"/>
                  </a:lnTo>
                  <a:lnTo>
                    <a:pt x="50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286"/>
            <p:cNvSpPr>
              <a:spLocks/>
            </p:cNvSpPr>
            <p:nvPr/>
          </p:nvSpPr>
          <p:spPr bwMode="auto">
            <a:xfrm>
              <a:off x="1150938" y="2181226"/>
              <a:ext cx="109537" cy="25400"/>
            </a:xfrm>
            <a:custGeom>
              <a:avLst/>
              <a:gdLst>
                <a:gd name="T0" fmla="*/ 70 w 623"/>
                <a:gd name="T1" fmla="*/ 0 h 140"/>
                <a:gd name="T2" fmla="*/ 554 w 623"/>
                <a:gd name="T3" fmla="*/ 0 h 140"/>
                <a:gd name="T4" fmla="*/ 572 w 623"/>
                <a:gd name="T5" fmla="*/ 3 h 140"/>
                <a:gd name="T6" fmla="*/ 589 w 623"/>
                <a:gd name="T7" fmla="*/ 10 h 140"/>
                <a:gd name="T8" fmla="*/ 603 w 623"/>
                <a:gd name="T9" fmla="*/ 21 h 140"/>
                <a:gd name="T10" fmla="*/ 613 w 623"/>
                <a:gd name="T11" fmla="*/ 35 h 140"/>
                <a:gd name="T12" fmla="*/ 620 w 623"/>
                <a:gd name="T13" fmla="*/ 52 h 140"/>
                <a:gd name="T14" fmla="*/ 623 w 623"/>
                <a:gd name="T15" fmla="*/ 70 h 140"/>
                <a:gd name="T16" fmla="*/ 620 w 623"/>
                <a:gd name="T17" fmla="*/ 88 h 140"/>
                <a:gd name="T18" fmla="*/ 613 w 623"/>
                <a:gd name="T19" fmla="*/ 105 h 140"/>
                <a:gd name="T20" fmla="*/ 603 w 623"/>
                <a:gd name="T21" fmla="*/ 119 h 140"/>
                <a:gd name="T22" fmla="*/ 589 w 623"/>
                <a:gd name="T23" fmla="*/ 130 h 140"/>
                <a:gd name="T24" fmla="*/ 572 w 623"/>
                <a:gd name="T25" fmla="*/ 137 h 140"/>
                <a:gd name="T26" fmla="*/ 554 w 623"/>
                <a:gd name="T27" fmla="*/ 140 h 140"/>
                <a:gd name="T28" fmla="*/ 70 w 623"/>
                <a:gd name="T29" fmla="*/ 140 h 140"/>
                <a:gd name="T30" fmla="*/ 51 w 623"/>
                <a:gd name="T31" fmla="*/ 137 h 140"/>
                <a:gd name="T32" fmla="*/ 34 w 623"/>
                <a:gd name="T33" fmla="*/ 130 h 140"/>
                <a:gd name="T34" fmla="*/ 20 w 623"/>
                <a:gd name="T35" fmla="*/ 119 h 140"/>
                <a:gd name="T36" fmla="*/ 9 w 623"/>
                <a:gd name="T37" fmla="*/ 105 h 140"/>
                <a:gd name="T38" fmla="*/ 3 w 623"/>
                <a:gd name="T39" fmla="*/ 88 h 140"/>
                <a:gd name="T40" fmla="*/ 0 w 623"/>
                <a:gd name="T41" fmla="*/ 70 h 140"/>
                <a:gd name="T42" fmla="*/ 3 w 623"/>
                <a:gd name="T43" fmla="*/ 52 h 140"/>
                <a:gd name="T44" fmla="*/ 9 w 623"/>
                <a:gd name="T45" fmla="*/ 35 h 140"/>
                <a:gd name="T46" fmla="*/ 20 w 623"/>
                <a:gd name="T47" fmla="*/ 21 h 140"/>
                <a:gd name="T48" fmla="*/ 34 w 623"/>
                <a:gd name="T49" fmla="*/ 10 h 140"/>
                <a:gd name="T50" fmla="*/ 51 w 623"/>
                <a:gd name="T51" fmla="*/ 3 h 140"/>
                <a:gd name="T52" fmla="*/ 70 w 623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3" h="140">
                  <a:moveTo>
                    <a:pt x="70" y="0"/>
                  </a:moveTo>
                  <a:lnTo>
                    <a:pt x="554" y="0"/>
                  </a:lnTo>
                  <a:lnTo>
                    <a:pt x="572" y="3"/>
                  </a:lnTo>
                  <a:lnTo>
                    <a:pt x="589" y="10"/>
                  </a:lnTo>
                  <a:lnTo>
                    <a:pt x="603" y="21"/>
                  </a:lnTo>
                  <a:lnTo>
                    <a:pt x="613" y="35"/>
                  </a:lnTo>
                  <a:lnTo>
                    <a:pt x="620" y="52"/>
                  </a:lnTo>
                  <a:lnTo>
                    <a:pt x="623" y="70"/>
                  </a:lnTo>
                  <a:lnTo>
                    <a:pt x="620" y="88"/>
                  </a:lnTo>
                  <a:lnTo>
                    <a:pt x="613" y="105"/>
                  </a:lnTo>
                  <a:lnTo>
                    <a:pt x="603" y="119"/>
                  </a:lnTo>
                  <a:lnTo>
                    <a:pt x="589" y="130"/>
                  </a:lnTo>
                  <a:lnTo>
                    <a:pt x="572" y="137"/>
                  </a:lnTo>
                  <a:lnTo>
                    <a:pt x="554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287"/>
            <p:cNvSpPr>
              <a:spLocks/>
            </p:cNvSpPr>
            <p:nvPr/>
          </p:nvSpPr>
          <p:spPr bwMode="auto">
            <a:xfrm>
              <a:off x="1123950" y="2041526"/>
              <a:ext cx="98425" cy="66675"/>
            </a:xfrm>
            <a:custGeom>
              <a:avLst/>
              <a:gdLst>
                <a:gd name="T0" fmla="*/ 489 w 558"/>
                <a:gd name="T1" fmla="*/ 0 h 382"/>
                <a:gd name="T2" fmla="*/ 506 w 558"/>
                <a:gd name="T3" fmla="*/ 2 h 382"/>
                <a:gd name="T4" fmla="*/ 522 w 558"/>
                <a:gd name="T5" fmla="*/ 9 h 382"/>
                <a:gd name="T6" fmla="*/ 537 w 558"/>
                <a:gd name="T7" fmla="*/ 20 h 382"/>
                <a:gd name="T8" fmla="*/ 549 w 558"/>
                <a:gd name="T9" fmla="*/ 35 h 382"/>
                <a:gd name="T10" fmla="*/ 556 w 558"/>
                <a:gd name="T11" fmla="*/ 52 h 382"/>
                <a:gd name="T12" fmla="*/ 558 w 558"/>
                <a:gd name="T13" fmla="*/ 70 h 382"/>
                <a:gd name="T14" fmla="*/ 556 w 558"/>
                <a:gd name="T15" fmla="*/ 87 h 382"/>
                <a:gd name="T16" fmla="*/ 549 w 558"/>
                <a:gd name="T17" fmla="*/ 104 h 382"/>
                <a:gd name="T18" fmla="*/ 538 w 558"/>
                <a:gd name="T19" fmla="*/ 118 h 382"/>
                <a:gd name="T20" fmla="*/ 523 w 558"/>
                <a:gd name="T21" fmla="*/ 129 h 382"/>
                <a:gd name="T22" fmla="*/ 104 w 558"/>
                <a:gd name="T23" fmla="*/ 373 h 382"/>
                <a:gd name="T24" fmla="*/ 87 w 558"/>
                <a:gd name="T25" fmla="*/ 380 h 382"/>
                <a:gd name="T26" fmla="*/ 70 w 558"/>
                <a:gd name="T27" fmla="*/ 382 h 382"/>
                <a:gd name="T28" fmla="*/ 51 w 558"/>
                <a:gd name="T29" fmla="*/ 380 h 382"/>
                <a:gd name="T30" fmla="*/ 35 w 558"/>
                <a:gd name="T31" fmla="*/ 373 h 382"/>
                <a:gd name="T32" fmla="*/ 20 w 558"/>
                <a:gd name="T33" fmla="*/ 361 h 382"/>
                <a:gd name="T34" fmla="*/ 9 w 558"/>
                <a:gd name="T35" fmla="*/ 347 h 382"/>
                <a:gd name="T36" fmla="*/ 2 w 558"/>
                <a:gd name="T37" fmla="*/ 329 h 382"/>
                <a:gd name="T38" fmla="*/ 0 w 558"/>
                <a:gd name="T39" fmla="*/ 312 h 382"/>
                <a:gd name="T40" fmla="*/ 2 w 558"/>
                <a:gd name="T41" fmla="*/ 294 h 382"/>
                <a:gd name="T42" fmla="*/ 9 w 558"/>
                <a:gd name="T43" fmla="*/ 278 h 382"/>
                <a:gd name="T44" fmla="*/ 20 w 558"/>
                <a:gd name="T45" fmla="*/ 264 h 382"/>
                <a:gd name="T46" fmla="*/ 34 w 558"/>
                <a:gd name="T47" fmla="*/ 252 h 382"/>
                <a:gd name="T48" fmla="*/ 454 w 558"/>
                <a:gd name="T49" fmla="*/ 9 h 382"/>
                <a:gd name="T50" fmla="*/ 471 w 558"/>
                <a:gd name="T51" fmla="*/ 2 h 382"/>
                <a:gd name="T52" fmla="*/ 489 w 558"/>
                <a:gd name="T53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8" h="382">
                  <a:moveTo>
                    <a:pt x="489" y="0"/>
                  </a:moveTo>
                  <a:lnTo>
                    <a:pt x="506" y="2"/>
                  </a:lnTo>
                  <a:lnTo>
                    <a:pt x="522" y="9"/>
                  </a:lnTo>
                  <a:lnTo>
                    <a:pt x="537" y="20"/>
                  </a:lnTo>
                  <a:lnTo>
                    <a:pt x="549" y="35"/>
                  </a:lnTo>
                  <a:lnTo>
                    <a:pt x="556" y="52"/>
                  </a:lnTo>
                  <a:lnTo>
                    <a:pt x="558" y="70"/>
                  </a:lnTo>
                  <a:lnTo>
                    <a:pt x="556" y="87"/>
                  </a:lnTo>
                  <a:lnTo>
                    <a:pt x="549" y="104"/>
                  </a:lnTo>
                  <a:lnTo>
                    <a:pt x="538" y="118"/>
                  </a:lnTo>
                  <a:lnTo>
                    <a:pt x="523" y="129"/>
                  </a:lnTo>
                  <a:lnTo>
                    <a:pt x="104" y="373"/>
                  </a:lnTo>
                  <a:lnTo>
                    <a:pt x="87" y="380"/>
                  </a:lnTo>
                  <a:lnTo>
                    <a:pt x="70" y="382"/>
                  </a:lnTo>
                  <a:lnTo>
                    <a:pt x="51" y="380"/>
                  </a:lnTo>
                  <a:lnTo>
                    <a:pt x="35" y="373"/>
                  </a:lnTo>
                  <a:lnTo>
                    <a:pt x="20" y="361"/>
                  </a:lnTo>
                  <a:lnTo>
                    <a:pt x="9" y="347"/>
                  </a:lnTo>
                  <a:lnTo>
                    <a:pt x="2" y="329"/>
                  </a:lnTo>
                  <a:lnTo>
                    <a:pt x="0" y="312"/>
                  </a:lnTo>
                  <a:lnTo>
                    <a:pt x="2" y="294"/>
                  </a:lnTo>
                  <a:lnTo>
                    <a:pt x="9" y="278"/>
                  </a:lnTo>
                  <a:lnTo>
                    <a:pt x="20" y="264"/>
                  </a:lnTo>
                  <a:lnTo>
                    <a:pt x="34" y="252"/>
                  </a:lnTo>
                  <a:lnTo>
                    <a:pt x="454" y="9"/>
                  </a:lnTo>
                  <a:lnTo>
                    <a:pt x="471" y="2"/>
                  </a:lnTo>
                  <a:lnTo>
                    <a:pt x="4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288"/>
            <p:cNvSpPr>
              <a:spLocks/>
            </p:cNvSpPr>
            <p:nvPr/>
          </p:nvSpPr>
          <p:spPr bwMode="auto">
            <a:xfrm>
              <a:off x="1052513" y="1938338"/>
              <a:ext cx="68262" cy="98425"/>
            </a:xfrm>
            <a:custGeom>
              <a:avLst/>
              <a:gdLst>
                <a:gd name="T0" fmla="*/ 311 w 380"/>
                <a:gd name="T1" fmla="*/ 0 h 559"/>
                <a:gd name="T2" fmla="*/ 329 w 380"/>
                <a:gd name="T3" fmla="*/ 2 h 559"/>
                <a:gd name="T4" fmla="*/ 346 w 380"/>
                <a:gd name="T5" fmla="*/ 9 h 559"/>
                <a:gd name="T6" fmla="*/ 360 w 380"/>
                <a:gd name="T7" fmla="*/ 21 h 559"/>
                <a:gd name="T8" fmla="*/ 371 w 380"/>
                <a:gd name="T9" fmla="*/ 35 h 559"/>
                <a:gd name="T10" fmla="*/ 378 w 380"/>
                <a:gd name="T11" fmla="*/ 51 h 559"/>
                <a:gd name="T12" fmla="*/ 380 w 380"/>
                <a:gd name="T13" fmla="*/ 69 h 559"/>
                <a:gd name="T14" fmla="*/ 378 w 380"/>
                <a:gd name="T15" fmla="*/ 87 h 559"/>
                <a:gd name="T16" fmla="*/ 371 w 380"/>
                <a:gd name="T17" fmla="*/ 104 h 559"/>
                <a:gd name="T18" fmla="*/ 128 w 380"/>
                <a:gd name="T19" fmla="*/ 525 h 559"/>
                <a:gd name="T20" fmla="*/ 117 w 380"/>
                <a:gd name="T21" fmla="*/ 540 h 559"/>
                <a:gd name="T22" fmla="*/ 103 w 380"/>
                <a:gd name="T23" fmla="*/ 550 h 559"/>
                <a:gd name="T24" fmla="*/ 86 w 380"/>
                <a:gd name="T25" fmla="*/ 557 h 559"/>
                <a:gd name="T26" fmla="*/ 69 w 380"/>
                <a:gd name="T27" fmla="*/ 559 h 559"/>
                <a:gd name="T28" fmla="*/ 51 w 380"/>
                <a:gd name="T29" fmla="*/ 557 h 559"/>
                <a:gd name="T30" fmla="*/ 34 w 380"/>
                <a:gd name="T31" fmla="*/ 550 h 559"/>
                <a:gd name="T32" fmla="*/ 20 w 380"/>
                <a:gd name="T33" fmla="*/ 539 h 559"/>
                <a:gd name="T34" fmla="*/ 9 w 380"/>
                <a:gd name="T35" fmla="*/ 525 h 559"/>
                <a:gd name="T36" fmla="*/ 3 w 380"/>
                <a:gd name="T37" fmla="*/ 508 h 559"/>
                <a:gd name="T38" fmla="*/ 0 w 380"/>
                <a:gd name="T39" fmla="*/ 490 h 559"/>
                <a:gd name="T40" fmla="*/ 2 w 380"/>
                <a:gd name="T41" fmla="*/ 472 h 559"/>
                <a:gd name="T42" fmla="*/ 9 w 380"/>
                <a:gd name="T43" fmla="*/ 455 h 559"/>
                <a:gd name="T44" fmla="*/ 251 w 380"/>
                <a:gd name="T45" fmla="*/ 34 h 559"/>
                <a:gd name="T46" fmla="*/ 262 w 380"/>
                <a:gd name="T47" fmla="*/ 20 h 559"/>
                <a:gd name="T48" fmla="*/ 276 w 380"/>
                <a:gd name="T49" fmla="*/ 9 h 559"/>
                <a:gd name="T50" fmla="*/ 293 w 380"/>
                <a:gd name="T51" fmla="*/ 2 h 559"/>
                <a:gd name="T52" fmla="*/ 311 w 380"/>
                <a:gd name="T53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0" h="559">
                  <a:moveTo>
                    <a:pt x="311" y="0"/>
                  </a:moveTo>
                  <a:lnTo>
                    <a:pt x="329" y="2"/>
                  </a:lnTo>
                  <a:lnTo>
                    <a:pt x="346" y="9"/>
                  </a:lnTo>
                  <a:lnTo>
                    <a:pt x="360" y="21"/>
                  </a:lnTo>
                  <a:lnTo>
                    <a:pt x="371" y="35"/>
                  </a:lnTo>
                  <a:lnTo>
                    <a:pt x="378" y="51"/>
                  </a:lnTo>
                  <a:lnTo>
                    <a:pt x="380" y="69"/>
                  </a:lnTo>
                  <a:lnTo>
                    <a:pt x="378" y="87"/>
                  </a:lnTo>
                  <a:lnTo>
                    <a:pt x="371" y="104"/>
                  </a:lnTo>
                  <a:lnTo>
                    <a:pt x="128" y="525"/>
                  </a:lnTo>
                  <a:lnTo>
                    <a:pt x="117" y="540"/>
                  </a:lnTo>
                  <a:lnTo>
                    <a:pt x="103" y="550"/>
                  </a:lnTo>
                  <a:lnTo>
                    <a:pt x="86" y="557"/>
                  </a:lnTo>
                  <a:lnTo>
                    <a:pt x="69" y="559"/>
                  </a:lnTo>
                  <a:lnTo>
                    <a:pt x="51" y="557"/>
                  </a:lnTo>
                  <a:lnTo>
                    <a:pt x="34" y="550"/>
                  </a:lnTo>
                  <a:lnTo>
                    <a:pt x="20" y="539"/>
                  </a:lnTo>
                  <a:lnTo>
                    <a:pt x="9" y="525"/>
                  </a:lnTo>
                  <a:lnTo>
                    <a:pt x="3" y="508"/>
                  </a:lnTo>
                  <a:lnTo>
                    <a:pt x="0" y="490"/>
                  </a:lnTo>
                  <a:lnTo>
                    <a:pt x="2" y="472"/>
                  </a:lnTo>
                  <a:lnTo>
                    <a:pt x="9" y="455"/>
                  </a:lnTo>
                  <a:lnTo>
                    <a:pt x="251" y="34"/>
                  </a:lnTo>
                  <a:lnTo>
                    <a:pt x="262" y="20"/>
                  </a:lnTo>
                  <a:lnTo>
                    <a:pt x="276" y="9"/>
                  </a:lnTo>
                  <a:lnTo>
                    <a:pt x="293" y="2"/>
                  </a:lnTo>
                  <a:lnTo>
                    <a:pt x="3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89"/>
            <p:cNvSpPr>
              <a:spLocks/>
            </p:cNvSpPr>
            <p:nvPr/>
          </p:nvSpPr>
          <p:spPr bwMode="auto">
            <a:xfrm>
              <a:off x="955675" y="1900238"/>
              <a:ext cx="23812" cy="109538"/>
            </a:xfrm>
            <a:custGeom>
              <a:avLst/>
              <a:gdLst>
                <a:gd name="T0" fmla="*/ 68 w 139"/>
                <a:gd name="T1" fmla="*/ 0 h 625"/>
                <a:gd name="T2" fmla="*/ 88 w 139"/>
                <a:gd name="T3" fmla="*/ 3 h 625"/>
                <a:gd name="T4" fmla="*/ 105 w 139"/>
                <a:gd name="T5" fmla="*/ 10 h 625"/>
                <a:gd name="T6" fmla="*/ 119 w 139"/>
                <a:gd name="T7" fmla="*/ 20 h 625"/>
                <a:gd name="T8" fmla="*/ 129 w 139"/>
                <a:gd name="T9" fmla="*/ 34 h 625"/>
                <a:gd name="T10" fmla="*/ 136 w 139"/>
                <a:gd name="T11" fmla="*/ 51 h 625"/>
                <a:gd name="T12" fmla="*/ 139 w 139"/>
                <a:gd name="T13" fmla="*/ 70 h 625"/>
                <a:gd name="T14" fmla="*/ 139 w 139"/>
                <a:gd name="T15" fmla="*/ 555 h 625"/>
                <a:gd name="T16" fmla="*/ 136 w 139"/>
                <a:gd name="T17" fmla="*/ 573 h 625"/>
                <a:gd name="T18" fmla="*/ 129 w 139"/>
                <a:gd name="T19" fmla="*/ 590 h 625"/>
                <a:gd name="T20" fmla="*/ 119 w 139"/>
                <a:gd name="T21" fmla="*/ 604 h 625"/>
                <a:gd name="T22" fmla="*/ 105 w 139"/>
                <a:gd name="T23" fmla="*/ 616 h 625"/>
                <a:gd name="T24" fmla="*/ 88 w 139"/>
                <a:gd name="T25" fmla="*/ 622 h 625"/>
                <a:gd name="T26" fmla="*/ 68 w 139"/>
                <a:gd name="T27" fmla="*/ 625 h 625"/>
                <a:gd name="T28" fmla="*/ 51 w 139"/>
                <a:gd name="T29" fmla="*/ 622 h 625"/>
                <a:gd name="T30" fmla="*/ 34 w 139"/>
                <a:gd name="T31" fmla="*/ 616 h 625"/>
                <a:gd name="T32" fmla="*/ 20 w 139"/>
                <a:gd name="T33" fmla="*/ 604 h 625"/>
                <a:gd name="T34" fmla="*/ 10 w 139"/>
                <a:gd name="T35" fmla="*/ 590 h 625"/>
                <a:gd name="T36" fmla="*/ 3 w 139"/>
                <a:gd name="T37" fmla="*/ 573 h 625"/>
                <a:gd name="T38" fmla="*/ 0 w 139"/>
                <a:gd name="T39" fmla="*/ 555 h 625"/>
                <a:gd name="T40" fmla="*/ 0 w 139"/>
                <a:gd name="T41" fmla="*/ 70 h 625"/>
                <a:gd name="T42" fmla="*/ 3 w 139"/>
                <a:gd name="T43" fmla="*/ 51 h 625"/>
                <a:gd name="T44" fmla="*/ 10 w 139"/>
                <a:gd name="T45" fmla="*/ 34 h 625"/>
                <a:gd name="T46" fmla="*/ 20 w 139"/>
                <a:gd name="T47" fmla="*/ 20 h 625"/>
                <a:gd name="T48" fmla="*/ 34 w 139"/>
                <a:gd name="T49" fmla="*/ 10 h 625"/>
                <a:gd name="T50" fmla="*/ 51 w 139"/>
                <a:gd name="T51" fmla="*/ 3 h 625"/>
                <a:gd name="T52" fmla="*/ 68 w 139"/>
                <a:gd name="T5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625">
                  <a:moveTo>
                    <a:pt x="68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9" y="70"/>
                  </a:lnTo>
                  <a:lnTo>
                    <a:pt x="139" y="555"/>
                  </a:lnTo>
                  <a:lnTo>
                    <a:pt x="136" y="573"/>
                  </a:lnTo>
                  <a:lnTo>
                    <a:pt x="129" y="590"/>
                  </a:lnTo>
                  <a:lnTo>
                    <a:pt x="119" y="604"/>
                  </a:lnTo>
                  <a:lnTo>
                    <a:pt x="105" y="616"/>
                  </a:lnTo>
                  <a:lnTo>
                    <a:pt x="88" y="622"/>
                  </a:lnTo>
                  <a:lnTo>
                    <a:pt x="68" y="625"/>
                  </a:lnTo>
                  <a:lnTo>
                    <a:pt x="51" y="622"/>
                  </a:lnTo>
                  <a:lnTo>
                    <a:pt x="34" y="616"/>
                  </a:lnTo>
                  <a:lnTo>
                    <a:pt x="20" y="604"/>
                  </a:lnTo>
                  <a:lnTo>
                    <a:pt x="10" y="590"/>
                  </a:lnTo>
                  <a:lnTo>
                    <a:pt x="3" y="573"/>
                  </a:lnTo>
                  <a:lnTo>
                    <a:pt x="0" y="555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290"/>
            <p:cNvSpPr>
              <a:spLocks/>
            </p:cNvSpPr>
            <p:nvPr/>
          </p:nvSpPr>
          <p:spPr bwMode="auto">
            <a:xfrm>
              <a:off x="814388" y="1938338"/>
              <a:ext cx="68262" cy="98425"/>
            </a:xfrm>
            <a:custGeom>
              <a:avLst/>
              <a:gdLst>
                <a:gd name="T0" fmla="*/ 69 w 380"/>
                <a:gd name="T1" fmla="*/ 0 h 559"/>
                <a:gd name="T2" fmla="*/ 87 w 380"/>
                <a:gd name="T3" fmla="*/ 2 h 559"/>
                <a:gd name="T4" fmla="*/ 103 w 380"/>
                <a:gd name="T5" fmla="*/ 9 h 559"/>
                <a:gd name="T6" fmla="*/ 118 w 380"/>
                <a:gd name="T7" fmla="*/ 20 h 559"/>
                <a:gd name="T8" fmla="*/ 129 w 380"/>
                <a:gd name="T9" fmla="*/ 34 h 559"/>
                <a:gd name="T10" fmla="*/ 370 w 380"/>
                <a:gd name="T11" fmla="*/ 455 h 559"/>
                <a:gd name="T12" fmla="*/ 378 w 380"/>
                <a:gd name="T13" fmla="*/ 472 h 559"/>
                <a:gd name="T14" fmla="*/ 380 w 380"/>
                <a:gd name="T15" fmla="*/ 490 h 559"/>
                <a:gd name="T16" fmla="*/ 377 w 380"/>
                <a:gd name="T17" fmla="*/ 508 h 559"/>
                <a:gd name="T18" fmla="*/ 371 w 380"/>
                <a:gd name="T19" fmla="*/ 525 h 559"/>
                <a:gd name="T20" fmla="*/ 360 w 380"/>
                <a:gd name="T21" fmla="*/ 539 h 559"/>
                <a:gd name="T22" fmla="*/ 345 w 380"/>
                <a:gd name="T23" fmla="*/ 550 h 559"/>
                <a:gd name="T24" fmla="*/ 328 w 380"/>
                <a:gd name="T25" fmla="*/ 557 h 559"/>
                <a:gd name="T26" fmla="*/ 311 w 380"/>
                <a:gd name="T27" fmla="*/ 559 h 559"/>
                <a:gd name="T28" fmla="*/ 293 w 380"/>
                <a:gd name="T29" fmla="*/ 557 h 559"/>
                <a:gd name="T30" fmla="*/ 277 w 380"/>
                <a:gd name="T31" fmla="*/ 550 h 559"/>
                <a:gd name="T32" fmla="*/ 263 w 380"/>
                <a:gd name="T33" fmla="*/ 540 h 559"/>
                <a:gd name="T34" fmla="*/ 251 w 380"/>
                <a:gd name="T35" fmla="*/ 525 h 559"/>
                <a:gd name="T36" fmla="*/ 9 w 380"/>
                <a:gd name="T37" fmla="*/ 104 h 559"/>
                <a:gd name="T38" fmla="*/ 2 w 380"/>
                <a:gd name="T39" fmla="*/ 87 h 559"/>
                <a:gd name="T40" fmla="*/ 0 w 380"/>
                <a:gd name="T41" fmla="*/ 69 h 559"/>
                <a:gd name="T42" fmla="*/ 2 w 380"/>
                <a:gd name="T43" fmla="*/ 51 h 559"/>
                <a:gd name="T44" fmla="*/ 9 w 380"/>
                <a:gd name="T45" fmla="*/ 35 h 559"/>
                <a:gd name="T46" fmla="*/ 19 w 380"/>
                <a:gd name="T47" fmla="*/ 21 h 559"/>
                <a:gd name="T48" fmla="*/ 34 w 380"/>
                <a:gd name="T49" fmla="*/ 9 h 559"/>
                <a:gd name="T50" fmla="*/ 51 w 380"/>
                <a:gd name="T51" fmla="*/ 2 h 559"/>
                <a:gd name="T52" fmla="*/ 69 w 380"/>
                <a:gd name="T53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0" h="559">
                  <a:moveTo>
                    <a:pt x="69" y="0"/>
                  </a:moveTo>
                  <a:lnTo>
                    <a:pt x="87" y="2"/>
                  </a:lnTo>
                  <a:lnTo>
                    <a:pt x="103" y="9"/>
                  </a:lnTo>
                  <a:lnTo>
                    <a:pt x="118" y="20"/>
                  </a:lnTo>
                  <a:lnTo>
                    <a:pt x="129" y="34"/>
                  </a:lnTo>
                  <a:lnTo>
                    <a:pt x="370" y="455"/>
                  </a:lnTo>
                  <a:lnTo>
                    <a:pt x="378" y="472"/>
                  </a:lnTo>
                  <a:lnTo>
                    <a:pt x="380" y="490"/>
                  </a:lnTo>
                  <a:lnTo>
                    <a:pt x="377" y="508"/>
                  </a:lnTo>
                  <a:lnTo>
                    <a:pt x="371" y="525"/>
                  </a:lnTo>
                  <a:lnTo>
                    <a:pt x="360" y="539"/>
                  </a:lnTo>
                  <a:lnTo>
                    <a:pt x="345" y="550"/>
                  </a:lnTo>
                  <a:lnTo>
                    <a:pt x="328" y="557"/>
                  </a:lnTo>
                  <a:lnTo>
                    <a:pt x="311" y="559"/>
                  </a:lnTo>
                  <a:lnTo>
                    <a:pt x="293" y="557"/>
                  </a:lnTo>
                  <a:lnTo>
                    <a:pt x="277" y="550"/>
                  </a:lnTo>
                  <a:lnTo>
                    <a:pt x="263" y="540"/>
                  </a:lnTo>
                  <a:lnTo>
                    <a:pt x="251" y="525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19" y="21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91"/>
            <p:cNvSpPr>
              <a:spLocks/>
            </p:cNvSpPr>
            <p:nvPr/>
          </p:nvSpPr>
          <p:spPr bwMode="auto">
            <a:xfrm>
              <a:off x="712788" y="2041526"/>
              <a:ext cx="98425" cy="66675"/>
            </a:xfrm>
            <a:custGeom>
              <a:avLst/>
              <a:gdLst>
                <a:gd name="T0" fmla="*/ 69 w 558"/>
                <a:gd name="T1" fmla="*/ 0 h 382"/>
                <a:gd name="T2" fmla="*/ 87 w 558"/>
                <a:gd name="T3" fmla="*/ 2 h 382"/>
                <a:gd name="T4" fmla="*/ 104 w 558"/>
                <a:gd name="T5" fmla="*/ 9 h 382"/>
                <a:gd name="T6" fmla="*/ 524 w 558"/>
                <a:gd name="T7" fmla="*/ 252 h 382"/>
                <a:gd name="T8" fmla="*/ 538 w 558"/>
                <a:gd name="T9" fmla="*/ 264 h 382"/>
                <a:gd name="T10" fmla="*/ 549 w 558"/>
                <a:gd name="T11" fmla="*/ 278 h 382"/>
                <a:gd name="T12" fmla="*/ 556 w 558"/>
                <a:gd name="T13" fmla="*/ 294 h 382"/>
                <a:gd name="T14" fmla="*/ 558 w 558"/>
                <a:gd name="T15" fmla="*/ 312 h 382"/>
                <a:gd name="T16" fmla="*/ 556 w 558"/>
                <a:gd name="T17" fmla="*/ 329 h 382"/>
                <a:gd name="T18" fmla="*/ 549 w 558"/>
                <a:gd name="T19" fmla="*/ 347 h 382"/>
                <a:gd name="T20" fmla="*/ 538 w 558"/>
                <a:gd name="T21" fmla="*/ 361 h 382"/>
                <a:gd name="T22" fmla="*/ 523 w 558"/>
                <a:gd name="T23" fmla="*/ 373 h 382"/>
                <a:gd name="T24" fmla="*/ 507 w 558"/>
                <a:gd name="T25" fmla="*/ 380 h 382"/>
                <a:gd name="T26" fmla="*/ 488 w 558"/>
                <a:gd name="T27" fmla="*/ 382 h 382"/>
                <a:gd name="T28" fmla="*/ 471 w 558"/>
                <a:gd name="T29" fmla="*/ 380 h 382"/>
                <a:gd name="T30" fmla="*/ 454 w 558"/>
                <a:gd name="T31" fmla="*/ 373 h 382"/>
                <a:gd name="T32" fmla="*/ 35 w 558"/>
                <a:gd name="T33" fmla="*/ 129 h 382"/>
                <a:gd name="T34" fmla="*/ 20 w 558"/>
                <a:gd name="T35" fmla="*/ 118 h 382"/>
                <a:gd name="T36" fmla="*/ 9 w 558"/>
                <a:gd name="T37" fmla="*/ 104 h 382"/>
                <a:gd name="T38" fmla="*/ 2 w 558"/>
                <a:gd name="T39" fmla="*/ 87 h 382"/>
                <a:gd name="T40" fmla="*/ 0 w 558"/>
                <a:gd name="T41" fmla="*/ 70 h 382"/>
                <a:gd name="T42" fmla="*/ 2 w 558"/>
                <a:gd name="T43" fmla="*/ 52 h 382"/>
                <a:gd name="T44" fmla="*/ 9 w 558"/>
                <a:gd name="T45" fmla="*/ 35 h 382"/>
                <a:gd name="T46" fmla="*/ 20 w 558"/>
                <a:gd name="T47" fmla="*/ 20 h 382"/>
                <a:gd name="T48" fmla="*/ 36 w 558"/>
                <a:gd name="T49" fmla="*/ 9 h 382"/>
                <a:gd name="T50" fmla="*/ 52 w 558"/>
                <a:gd name="T51" fmla="*/ 2 h 382"/>
                <a:gd name="T52" fmla="*/ 69 w 558"/>
                <a:gd name="T53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8" h="382">
                  <a:moveTo>
                    <a:pt x="69" y="0"/>
                  </a:moveTo>
                  <a:lnTo>
                    <a:pt x="87" y="2"/>
                  </a:lnTo>
                  <a:lnTo>
                    <a:pt x="104" y="9"/>
                  </a:lnTo>
                  <a:lnTo>
                    <a:pt x="524" y="252"/>
                  </a:lnTo>
                  <a:lnTo>
                    <a:pt x="538" y="264"/>
                  </a:lnTo>
                  <a:lnTo>
                    <a:pt x="549" y="278"/>
                  </a:lnTo>
                  <a:lnTo>
                    <a:pt x="556" y="294"/>
                  </a:lnTo>
                  <a:lnTo>
                    <a:pt x="558" y="312"/>
                  </a:lnTo>
                  <a:lnTo>
                    <a:pt x="556" y="329"/>
                  </a:lnTo>
                  <a:lnTo>
                    <a:pt x="549" y="347"/>
                  </a:lnTo>
                  <a:lnTo>
                    <a:pt x="538" y="361"/>
                  </a:lnTo>
                  <a:lnTo>
                    <a:pt x="523" y="373"/>
                  </a:lnTo>
                  <a:lnTo>
                    <a:pt x="507" y="380"/>
                  </a:lnTo>
                  <a:lnTo>
                    <a:pt x="488" y="382"/>
                  </a:lnTo>
                  <a:lnTo>
                    <a:pt x="471" y="380"/>
                  </a:lnTo>
                  <a:lnTo>
                    <a:pt x="454" y="373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6" y="9"/>
                  </a:lnTo>
                  <a:lnTo>
                    <a:pt x="52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8" name="Group 936"/>
          <p:cNvGrpSpPr/>
          <p:nvPr/>
        </p:nvGrpSpPr>
        <p:grpSpPr>
          <a:xfrm>
            <a:off x="4726111" y="910767"/>
            <a:ext cx="465138" cy="587375"/>
            <a:chOff x="1631950" y="1900238"/>
            <a:chExt cx="465138" cy="587375"/>
          </a:xfrm>
          <a:solidFill>
            <a:srgbClr val="000000"/>
          </a:solidFill>
        </p:grpSpPr>
        <p:sp>
          <p:nvSpPr>
            <p:cNvPr id="629" name="Freeform 296"/>
            <p:cNvSpPr>
              <a:spLocks noEditPoints="1"/>
            </p:cNvSpPr>
            <p:nvPr/>
          </p:nvSpPr>
          <p:spPr bwMode="auto">
            <a:xfrm>
              <a:off x="1631950" y="1900238"/>
              <a:ext cx="465138" cy="587375"/>
            </a:xfrm>
            <a:custGeom>
              <a:avLst/>
              <a:gdLst>
                <a:gd name="T0" fmla="*/ 277 w 2633"/>
                <a:gd name="T1" fmla="*/ 3122 h 3330"/>
                <a:gd name="T2" fmla="*/ 311 w 2633"/>
                <a:gd name="T3" fmla="*/ 3062 h 3330"/>
                <a:gd name="T4" fmla="*/ 381 w 2633"/>
                <a:gd name="T5" fmla="*/ 3062 h 3330"/>
                <a:gd name="T6" fmla="*/ 415 w 2633"/>
                <a:gd name="T7" fmla="*/ 3122 h 3330"/>
                <a:gd name="T8" fmla="*/ 556 w 2633"/>
                <a:gd name="T9" fmla="*/ 3103 h 3330"/>
                <a:gd name="T10" fmla="*/ 605 w 2633"/>
                <a:gd name="T11" fmla="*/ 3055 h 3330"/>
                <a:gd name="T12" fmla="*/ 672 w 2633"/>
                <a:gd name="T13" fmla="*/ 3073 h 3330"/>
                <a:gd name="T14" fmla="*/ 693 w 2633"/>
                <a:gd name="T15" fmla="*/ 3191 h 3330"/>
                <a:gd name="T16" fmla="*/ 841 w 2633"/>
                <a:gd name="T17" fmla="*/ 3087 h 3330"/>
                <a:gd name="T18" fmla="*/ 900 w 2633"/>
                <a:gd name="T19" fmla="*/ 3053 h 3330"/>
                <a:gd name="T20" fmla="*/ 961 w 2633"/>
                <a:gd name="T21" fmla="*/ 3087 h 3330"/>
                <a:gd name="T22" fmla="*/ 1109 w 2633"/>
                <a:gd name="T23" fmla="*/ 3191 h 3330"/>
                <a:gd name="T24" fmla="*/ 1129 w 2633"/>
                <a:gd name="T25" fmla="*/ 3073 h 3330"/>
                <a:gd name="T26" fmla="*/ 1197 w 2633"/>
                <a:gd name="T27" fmla="*/ 3055 h 3330"/>
                <a:gd name="T28" fmla="*/ 1245 w 2633"/>
                <a:gd name="T29" fmla="*/ 3103 h 3330"/>
                <a:gd name="T30" fmla="*/ 1386 w 2633"/>
                <a:gd name="T31" fmla="*/ 3122 h 3330"/>
                <a:gd name="T32" fmla="*/ 1420 w 2633"/>
                <a:gd name="T33" fmla="*/ 3062 h 3330"/>
                <a:gd name="T34" fmla="*/ 1490 w 2633"/>
                <a:gd name="T35" fmla="*/ 3062 h 3330"/>
                <a:gd name="T36" fmla="*/ 1524 w 2633"/>
                <a:gd name="T37" fmla="*/ 3122 h 3330"/>
                <a:gd name="T38" fmla="*/ 1665 w 2633"/>
                <a:gd name="T39" fmla="*/ 3103 h 3330"/>
                <a:gd name="T40" fmla="*/ 1714 w 2633"/>
                <a:gd name="T41" fmla="*/ 3055 h 3330"/>
                <a:gd name="T42" fmla="*/ 1781 w 2633"/>
                <a:gd name="T43" fmla="*/ 3073 h 3330"/>
                <a:gd name="T44" fmla="*/ 1801 w 2633"/>
                <a:gd name="T45" fmla="*/ 3191 h 3330"/>
                <a:gd name="T46" fmla="*/ 1950 w 2633"/>
                <a:gd name="T47" fmla="*/ 3087 h 3330"/>
                <a:gd name="T48" fmla="*/ 2009 w 2633"/>
                <a:gd name="T49" fmla="*/ 3053 h 3330"/>
                <a:gd name="T50" fmla="*/ 2069 w 2633"/>
                <a:gd name="T51" fmla="*/ 3087 h 3330"/>
                <a:gd name="T52" fmla="*/ 2218 w 2633"/>
                <a:gd name="T53" fmla="*/ 3191 h 3330"/>
                <a:gd name="T54" fmla="*/ 2238 w 2633"/>
                <a:gd name="T55" fmla="*/ 3073 h 3330"/>
                <a:gd name="T56" fmla="*/ 2304 w 2633"/>
                <a:gd name="T57" fmla="*/ 3055 h 3330"/>
                <a:gd name="T58" fmla="*/ 2354 w 2633"/>
                <a:gd name="T59" fmla="*/ 3103 h 3330"/>
                <a:gd name="T60" fmla="*/ 2494 w 2633"/>
                <a:gd name="T61" fmla="*/ 3053 h 3330"/>
                <a:gd name="T62" fmla="*/ 1161 w 2633"/>
                <a:gd name="T63" fmla="*/ 149 h 3330"/>
                <a:gd name="T64" fmla="*/ 865 w 2633"/>
                <a:gd name="T65" fmla="*/ 228 h 3330"/>
                <a:gd name="T66" fmla="*/ 601 w 2633"/>
                <a:gd name="T67" fmla="*/ 381 h 3330"/>
                <a:gd name="T68" fmla="*/ 380 w 2633"/>
                <a:gd name="T69" fmla="*/ 601 h 3330"/>
                <a:gd name="T70" fmla="*/ 228 w 2633"/>
                <a:gd name="T71" fmla="*/ 867 h 3330"/>
                <a:gd name="T72" fmla="*/ 148 w 2633"/>
                <a:gd name="T73" fmla="*/ 1162 h 3330"/>
                <a:gd name="T74" fmla="*/ 2494 w 2633"/>
                <a:gd name="T75" fmla="*/ 2914 h 3330"/>
                <a:gd name="T76" fmla="*/ 2472 w 2633"/>
                <a:gd name="T77" fmla="*/ 1087 h 3330"/>
                <a:gd name="T78" fmla="*/ 2374 w 2633"/>
                <a:gd name="T79" fmla="*/ 797 h 3330"/>
                <a:gd name="T80" fmla="*/ 2203 w 2633"/>
                <a:gd name="T81" fmla="*/ 542 h 3330"/>
                <a:gd name="T82" fmla="*/ 1970 w 2633"/>
                <a:gd name="T83" fmla="*/ 336 h 3330"/>
                <a:gd name="T84" fmla="*/ 1696 w 2633"/>
                <a:gd name="T85" fmla="*/ 201 h 3330"/>
                <a:gd name="T86" fmla="*/ 1394 w 2633"/>
                <a:gd name="T87" fmla="*/ 141 h 3330"/>
                <a:gd name="T88" fmla="*/ 1477 w 2633"/>
                <a:gd name="T89" fmla="*/ 10 h 3330"/>
                <a:gd name="T90" fmla="*/ 1784 w 2633"/>
                <a:gd name="T91" fmla="*/ 86 h 3330"/>
                <a:gd name="T92" fmla="*/ 2062 w 2633"/>
                <a:gd name="T93" fmla="*/ 232 h 3330"/>
                <a:gd name="T94" fmla="*/ 2307 w 2633"/>
                <a:gd name="T95" fmla="*/ 450 h 3330"/>
                <a:gd name="T96" fmla="*/ 2498 w 2633"/>
                <a:gd name="T97" fmla="*/ 736 h 3330"/>
                <a:gd name="T98" fmla="*/ 2608 w 2633"/>
                <a:gd name="T99" fmla="*/ 1060 h 3330"/>
                <a:gd name="T100" fmla="*/ 2633 w 2633"/>
                <a:gd name="T101" fmla="*/ 3260 h 3330"/>
                <a:gd name="T102" fmla="*/ 2599 w 2633"/>
                <a:gd name="T103" fmla="*/ 3321 h 3330"/>
                <a:gd name="T104" fmla="*/ 50 w 2633"/>
                <a:gd name="T105" fmla="*/ 3328 h 3330"/>
                <a:gd name="T106" fmla="*/ 2 w 2633"/>
                <a:gd name="T107" fmla="*/ 3279 h 3330"/>
                <a:gd name="T108" fmla="*/ 11 w 2633"/>
                <a:gd name="T109" fmla="*/ 1144 h 3330"/>
                <a:gd name="T110" fmla="*/ 99 w 2633"/>
                <a:gd name="T111" fmla="*/ 813 h 3330"/>
                <a:gd name="T112" fmla="*/ 270 w 2633"/>
                <a:gd name="T113" fmla="*/ 518 h 3330"/>
                <a:gd name="T114" fmla="*/ 506 w 2633"/>
                <a:gd name="T115" fmla="*/ 280 h 3330"/>
                <a:gd name="T116" fmla="*/ 776 w 2633"/>
                <a:gd name="T117" fmla="*/ 115 h 3330"/>
                <a:gd name="T118" fmla="*/ 1077 w 2633"/>
                <a:gd name="T119" fmla="*/ 22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33" h="3330">
                  <a:moveTo>
                    <a:pt x="138" y="3053"/>
                  </a:moveTo>
                  <a:lnTo>
                    <a:pt x="138" y="3191"/>
                  </a:lnTo>
                  <a:lnTo>
                    <a:pt x="277" y="3191"/>
                  </a:lnTo>
                  <a:lnTo>
                    <a:pt x="277" y="3122"/>
                  </a:lnTo>
                  <a:lnTo>
                    <a:pt x="279" y="3103"/>
                  </a:lnTo>
                  <a:lnTo>
                    <a:pt x="286" y="3087"/>
                  </a:lnTo>
                  <a:lnTo>
                    <a:pt x="297" y="3073"/>
                  </a:lnTo>
                  <a:lnTo>
                    <a:pt x="311" y="3062"/>
                  </a:lnTo>
                  <a:lnTo>
                    <a:pt x="328" y="3055"/>
                  </a:lnTo>
                  <a:lnTo>
                    <a:pt x="346" y="3053"/>
                  </a:lnTo>
                  <a:lnTo>
                    <a:pt x="365" y="3055"/>
                  </a:lnTo>
                  <a:lnTo>
                    <a:pt x="381" y="3062"/>
                  </a:lnTo>
                  <a:lnTo>
                    <a:pt x="395" y="3073"/>
                  </a:lnTo>
                  <a:lnTo>
                    <a:pt x="406" y="3087"/>
                  </a:lnTo>
                  <a:lnTo>
                    <a:pt x="413" y="3103"/>
                  </a:lnTo>
                  <a:lnTo>
                    <a:pt x="415" y="3122"/>
                  </a:lnTo>
                  <a:lnTo>
                    <a:pt x="415" y="3191"/>
                  </a:lnTo>
                  <a:lnTo>
                    <a:pt x="554" y="3191"/>
                  </a:lnTo>
                  <a:lnTo>
                    <a:pt x="554" y="3122"/>
                  </a:lnTo>
                  <a:lnTo>
                    <a:pt x="556" y="3103"/>
                  </a:lnTo>
                  <a:lnTo>
                    <a:pt x="563" y="3087"/>
                  </a:lnTo>
                  <a:lnTo>
                    <a:pt x="575" y="3073"/>
                  </a:lnTo>
                  <a:lnTo>
                    <a:pt x="589" y="3062"/>
                  </a:lnTo>
                  <a:lnTo>
                    <a:pt x="605" y="3055"/>
                  </a:lnTo>
                  <a:lnTo>
                    <a:pt x="623" y="3053"/>
                  </a:lnTo>
                  <a:lnTo>
                    <a:pt x="642" y="3055"/>
                  </a:lnTo>
                  <a:lnTo>
                    <a:pt x="658" y="3062"/>
                  </a:lnTo>
                  <a:lnTo>
                    <a:pt x="672" y="3073"/>
                  </a:lnTo>
                  <a:lnTo>
                    <a:pt x="683" y="3087"/>
                  </a:lnTo>
                  <a:lnTo>
                    <a:pt x="690" y="3103"/>
                  </a:lnTo>
                  <a:lnTo>
                    <a:pt x="693" y="3122"/>
                  </a:lnTo>
                  <a:lnTo>
                    <a:pt x="693" y="3191"/>
                  </a:lnTo>
                  <a:lnTo>
                    <a:pt x="832" y="3191"/>
                  </a:lnTo>
                  <a:lnTo>
                    <a:pt x="832" y="3122"/>
                  </a:lnTo>
                  <a:lnTo>
                    <a:pt x="834" y="3103"/>
                  </a:lnTo>
                  <a:lnTo>
                    <a:pt x="841" y="3087"/>
                  </a:lnTo>
                  <a:lnTo>
                    <a:pt x="852" y="3073"/>
                  </a:lnTo>
                  <a:lnTo>
                    <a:pt x="866" y="3062"/>
                  </a:lnTo>
                  <a:lnTo>
                    <a:pt x="882" y="3055"/>
                  </a:lnTo>
                  <a:lnTo>
                    <a:pt x="900" y="3053"/>
                  </a:lnTo>
                  <a:lnTo>
                    <a:pt x="919" y="3055"/>
                  </a:lnTo>
                  <a:lnTo>
                    <a:pt x="935" y="3062"/>
                  </a:lnTo>
                  <a:lnTo>
                    <a:pt x="950" y="3073"/>
                  </a:lnTo>
                  <a:lnTo>
                    <a:pt x="961" y="3087"/>
                  </a:lnTo>
                  <a:lnTo>
                    <a:pt x="968" y="3103"/>
                  </a:lnTo>
                  <a:lnTo>
                    <a:pt x="970" y="3122"/>
                  </a:lnTo>
                  <a:lnTo>
                    <a:pt x="970" y="3191"/>
                  </a:lnTo>
                  <a:lnTo>
                    <a:pt x="1109" y="3191"/>
                  </a:lnTo>
                  <a:lnTo>
                    <a:pt x="1109" y="3122"/>
                  </a:lnTo>
                  <a:lnTo>
                    <a:pt x="1111" y="3103"/>
                  </a:lnTo>
                  <a:lnTo>
                    <a:pt x="1118" y="3087"/>
                  </a:lnTo>
                  <a:lnTo>
                    <a:pt x="1129" y="3073"/>
                  </a:lnTo>
                  <a:lnTo>
                    <a:pt x="1143" y="3062"/>
                  </a:lnTo>
                  <a:lnTo>
                    <a:pt x="1159" y="3055"/>
                  </a:lnTo>
                  <a:lnTo>
                    <a:pt x="1177" y="3053"/>
                  </a:lnTo>
                  <a:lnTo>
                    <a:pt x="1197" y="3055"/>
                  </a:lnTo>
                  <a:lnTo>
                    <a:pt x="1213" y="3062"/>
                  </a:lnTo>
                  <a:lnTo>
                    <a:pt x="1227" y="3073"/>
                  </a:lnTo>
                  <a:lnTo>
                    <a:pt x="1238" y="3087"/>
                  </a:lnTo>
                  <a:lnTo>
                    <a:pt x="1245" y="3103"/>
                  </a:lnTo>
                  <a:lnTo>
                    <a:pt x="1247" y="3122"/>
                  </a:lnTo>
                  <a:lnTo>
                    <a:pt x="1247" y="3191"/>
                  </a:lnTo>
                  <a:lnTo>
                    <a:pt x="1386" y="3191"/>
                  </a:lnTo>
                  <a:lnTo>
                    <a:pt x="1386" y="3122"/>
                  </a:lnTo>
                  <a:lnTo>
                    <a:pt x="1388" y="3103"/>
                  </a:lnTo>
                  <a:lnTo>
                    <a:pt x="1395" y="3087"/>
                  </a:lnTo>
                  <a:lnTo>
                    <a:pt x="1406" y="3073"/>
                  </a:lnTo>
                  <a:lnTo>
                    <a:pt x="1420" y="3062"/>
                  </a:lnTo>
                  <a:lnTo>
                    <a:pt x="1436" y="3055"/>
                  </a:lnTo>
                  <a:lnTo>
                    <a:pt x="1455" y="3053"/>
                  </a:lnTo>
                  <a:lnTo>
                    <a:pt x="1474" y="3055"/>
                  </a:lnTo>
                  <a:lnTo>
                    <a:pt x="1490" y="3062"/>
                  </a:lnTo>
                  <a:lnTo>
                    <a:pt x="1504" y="3073"/>
                  </a:lnTo>
                  <a:lnTo>
                    <a:pt x="1515" y="3087"/>
                  </a:lnTo>
                  <a:lnTo>
                    <a:pt x="1522" y="3103"/>
                  </a:lnTo>
                  <a:lnTo>
                    <a:pt x="1524" y="3122"/>
                  </a:lnTo>
                  <a:lnTo>
                    <a:pt x="1524" y="3191"/>
                  </a:lnTo>
                  <a:lnTo>
                    <a:pt x="1662" y="3191"/>
                  </a:lnTo>
                  <a:lnTo>
                    <a:pt x="1662" y="3122"/>
                  </a:lnTo>
                  <a:lnTo>
                    <a:pt x="1665" y="3103"/>
                  </a:lnTo>
                  <a:lnTo>
                    <a:pt x="1672" y="3087"/>
                  </a:lnTo>
                  <a:lnTo>
                    <a:pt x="1683" y="3073"/>
                  </a:lnTo>
                  <a:lnTo>
                    <a:pt x="1698" y="3062"/>
                  </a:lnTo>
                  <a:lnTo>
                    <a:pt x="1714" y="3055"/>
                  </a:lnTo>
                  <a:lnTo>
                    <a:pt x="1732" y="3053"/>
                  </a:lnTo>
                  <a:lnTo>
                    <a:pt x="1751" y="3055"/>
                  </a:lnTo>
                  <a:lnTo>
                    <a:pt x="1767" y="3062"/>
                  </a:lnTo>
                  <a:lnTo>
                    <a:pt x="1781" y="3073"/>
                  </a:lnTo>
                  <a:lnTo>
                    <a:pt x="1792" y="3087"/>
                  </a:lnTo>
                  <a:lnTo>
                    <a:pt x="1799" y="3103"/>
                  </a:lnTo>
                  <a:lnTo>
                    <a:pt x="1801" y="3122"/>
                  </a:lnTo>
                  <a:lnTo>
                    <a:pt x="1801" y="3191"/>
                  </a:lnTo>
                  <a:lnTo>
                    <a:pt x="1940" y="3191"/>
                  </a:lnTo>
                  <a:lnTo>
                    <a:pt x="1940" y="3122"/>
                  </a:lnTo>
                  <a:lnTo>
                    <a:pt x="1942" y="3103"/>
                  </a:lnTo>
                  <a:lnTo>
                    <a:pt x="1950" y="3087"/>
                  </a:lnTo>
                  <a:lnTo>
                    <a:pt x="1961" y="3073"/>
                  </a:lnTo>
                  <a:lnTo>
                    <a:pt x="1975" y="3062"/>
                  </a:lnTo>
                  <a:lnTo>
                    <a:pt x="1991" y="3055"/>
                  </a:lnTo>
                  <a:lnTo>
                    <a:pt x="2009" y="3053"/>
                  </a:lnTo>
                  <a:lnTo>
                    <a:pt x="2028" y="3055"/>
                  </a:lnTo>
                  <a:lnTo>
                    <a:pt x="2044" y="3062"/>
                  </a:lnTo>
                  <a:lnTo>
                    <a:pt x="2058" y="3073"/>
                  </a:lnTo>
                  <a:lnTo>
                    <a:pt x="2069" y="3087"/>
                  </a:lnTo>
                  <a:lnTo>
                    <a:pt x="2077" y="3103"/>
                  </a:lnTo>
                  <a:lnTo>
                    <a:pt x="2079" y="3122"/>
                  </a:lnTo>
                  <a:lnTo>
                    <a:pt x="2079" y="3191"/>
                  </a:lnTo>
                  <a:lnTo>
                    <a:pt x="2218" y="3191"/>
                  </a:lnTo>
                  <a:lnTo>
                    <a:pt x="2218" y="3122"/>
                  </a:lnTo>
                  <a:lnTo>
                    <a:pt x="2220" y="3103"/>
                  </a:lnTo>
                  <a:lnTo>
                    <a:pt x="2227" y="3087"/>
                  </a:lnTo>
                  <a:lnTo>
                    <a:pt x="2238" y="3073"/>
                  </a:lnTo>
                  <a:lnTo>
                    <a:pt x="2252" y="3062"/>
                  </a:lnTo>
                  <a:lnTo>
                    <a:pt x="2268" y="3055"/>
                  </a:lnTo>
                  <a:lnTo>
                    <a:pt x="2286" y="3053"/>
                  </a:lnTo>
                  <a:lnTo>
                    <a:pt x="2304" y="3055"/>
                  </a:lnTo>
                  <a:lnTo>
                    <a:pt x="2321" y="3062"/>
                  </a:lnTo>
                  <a:lnTo>
                    <a:pt x="2336" y="3073"/>
                  </a:lnTo>
                  <a:lnTo>
                    <a:pt x="2347" y="3087"/>
                  </a:lnTo>
                  <a:lnTo>
                    <a:pt x="2354" y="3103"/>
                  </a:lnTo>
                  <a:lnTo>
                    <a:pt x="2356" y="3122"/>
                  </a:lnTo>
                  <a:lnTo>
                    <a:pt x="2356" y="3191"/>
                  </a:lnTo>
                  <a:lnTo>
                    <a:pt x="2494" y="3191"/>
                  </a:lnTo>
                  <a:lnTo>
                    <a:pt x="2494" y="3053"/>
                  </a:lnTo>
                  <a:lnTo>
                    <a:pt x="138" y="3053"/>
                  </a:lnTo>
                  <a:close/>
                  <a:moveTo>
                    <a:pt x="1316" y="139"/>
                  </a:moveTo>
                  <a:lnTo>
                    <a:pt x="1238" y="141"/>
                  </a:lnTo>
                  <a:lnTo>
                    <a:pt x="1161" y="149"/>
                  </a:lnTo>
                  <a:lnTo>
                    <a:pt x="1085" y="161"/>
                  </a:lnTo>
                  <a:lnTo>
                    <a:pt x="1010" y="179"/>
                  </a:lnTo>
                  <a:lnTo>
                    <a:pt x="936" y="201"/>
                  </a:lnTo>
                  <a:lnTo>
                    <a:pt x="865" y="228"/>
                  </a:lnTo>
                  <a:lnTo>
                    <a:pt x="795" y="259"/>
                  </a:lnTo>
                  <a:lnTo>
                    <a:pt x="728" y="296"/>
                  </a:lnTo>
                  <a:lnTo>
                    <a:pt x="663" y="336"/>
                  </a:lnTo>
                  <a:lnTo>
                    <a:pt x="601" y="381"/>
                  </a:lnTo>
                  <a:lnTo>
                    <a:pt x="540" y="431"/>
                  </a:lnTo>
                  <a:lnTo>
                    <a:pt x="483" y="484"/>
                  </a:lnTo>
                  <a:lnTo>
                    <a:pt x="429" y="542"/>
                  </a:lnTo>
                  <a:lnTo>
                    <a:pt x="380" y="601"/>
                  </a:lnTo>
                  <a:lnTo>
                    <a:pt x="336" y="664"/>
                  </a:lnTo>
                  <a:lnTo>
                    <a:pt x="295" y="730"/>
                  </a:lnTo>
                  <a:lnTo>
                    <a:pt x="259" y="797"/>
                  </a:lnTo>
                  <a:lnTo>
                    <a:pt x="228" y="867"/>
                  </a:lnTo>
                  <a:lnTo>
                    <a:pt x="201" y="938"/>
                  </a:lnTo>
                  <a:lnTo>
                    <a:pt x="178" y="1011"/>
                  </a:lnTo>
                  <a:lnTo>
                    <a:pt x="161" y="1087"/>
                  </a:lnTo>
                  <a:lnTo>
                    <a:pt x="148" y="1162"/>
                  </a:lnTo>
                  <a:lnTo>
                    <a:pt x="141" y="1240"/>
                  </a:lnTo>
                  <a:lnTo>
                    <a:pt x="138" y="1318"/>
                  </a:lnTo>
                  <a:lnTo>
                    <a:pt x="138" y="2914"/>
                  </a:lnTo>
                  <a:lnTo>
                    <a:pt x="2494" y="2914"/>
                  </a:lnTo>
                  <a:lnTo>
                    <a:pt x="2494" y="1318"/>
                  </a:lnTo>
                  <a:lnTo>
                    <a:pt x="2492" y="1240"/>
                  </a:lnTo>
                  <a:lnTo>
                    <a:pt x="2484" y="1162"/>
                  </a:lnTo>
                  <a:lnTo>
                    <a:pt x="2472" y="1087"/>
                  </a:lnTo>
                  <a:lnTo>
                    <a:pt x="2455" y="1011"/>
                  </a:lnTo>
                  <a:lnTo>
                    <a:pt x="2432" y="938"/>
                  </a:lnTo>
                  <a:lnTo>
                    <a:pt x="2405" y="867"/>
                  </a:lnTo>
                  <a:lnTo>
                    <a:pt x="2374" y="797"/>
                  </a:lnTo>
                  <a:lnTo>
                    <a:pt x="2338" y="730"/>
                  </a:lnTo>
                  <a:lnTo>
                    <a:pt x="2297" y="664"/>
                  </a:lnTo>
                  <a:lnTo>
                    <a:pt x="2252" y="601"/>
                  </a:lnTo>
                  <a:lnTo>
                    <a:pt x="2203" y="542"/>
                  </a:lnTo>
                  <a:lnTo>
                    <a:pt x="2149" y="484"/>
                  </a:lnTo>
                  <a:lnTo>
                    <a:pt x="2093" y="431"/>
                  </a:lnTo>
                  <a:lnTo>
                    <a:pt x="2032" y="381"/>
                  </a:lnTo>
                  <a:lnTo>
                    <a:pt x="1970" y="336"/>
                  </a:lnTo>
                  <a:lnTo>
                    <a:pt x="1904" y="296"/>
                  </a:lnTo>
                  <a:lnTo>
                    <a:pt x="1837" y="259"/>
                  </a:lnTo>
                  <a:lnTo>
                    <a:pt x="1767" y="228"/>
                  </a:lnTo>
                  <a:lnTo>
                    <a:pt x="1696" y="201"/>
                  </a:lnTo>
                  <a:lnTo>
                    <a:pt x="1623" y="179"/>
                  </a:lnTo>
                  <a:lnTo>
                    <a:pt x="1548" y="161"/>
                  </a:lnTo>
                  <a:lnTo>
                    <a:pt x="1472" y="149"/>
                  </a:lnTo>
                  <a:lnTo>
                    <a:pt x="1394" y="141"/>
                  </a:lnTo>
                  <a:lnTo>
                    <a:pt x="1316" y="139"/>
                  </a:lnTo>
                  <a:close/>
                  <a:moveTo>
                    <a:pt x="1316" y="0"/>
                  </a:moveTo>
                  <a:lnTo>
                    <a:pt x="1397" y="3"/>
                  </a:lnTo>
                  <a:lnTo>
                    <a:pt x="1477" y="10"/>
                  </a:lnTo>
                  <a:lnTo>
                    <a:pt x="1555" y="22"/>
                  </a:lnTo>
                  <a:lnTo>
                    <a:pt x="1633" y="38"/>
                  </a:lnTo>
                  <a:lnTo>
                    <a:pt x="1710" y="60"/>
                  </a:lnTo>
                  <a:lnTo>
                    <a:pt x="1784" y="86"/>
                  </a:lnTo>
                  <a:lnTo>
                    <a:pt x="1857" y="115"/>
                  </a:lnTo>
                  <a:lnTo>
                    <a:pt x="1927" y="150"/>
                  </a:lnTo>
                  <a:lnTo>
                    <a:pt x="1996" y="189"/>
                  </a:lnTo>
                  <a:lnTo>
                    <a:pt x="2062" y="232"/>
                  </a:lnTo>
                  <a:lnTo>
                    <a:pt x="2127" y="280"/>
                  </a:lnTo>
                  <a:lnTo>
                    <a:pt x="2188" y="331"/>
                  </a:lnTo>
                  <a:lnTo>
                    <a:pt x="2247" y="386"/>
                  </a:lnTo>
                  <a:lnTo>
                    <a:pt x="2307" y="450"/>
                  </a:lnTo>
                  <a:lnTo>
                    <a:pt x="2362" y="518"/>
                  </a:lnTo>
                  <a:lnTo>
                    <a:pt x="2412" y="587"/>
                  </a:lnTo>
                  <a:lnTo>
                    <a:pt x="2458" y="660"/>
                  </a:lnTo>
                  <a:lnTo>
                    <a:pt x="2498" y="736"/>
                  </a:lnTo>
                  <a:lnTo>
                    <a:pt x="2533" y="813"/>
                  </a:lnTo>
                  <a:lnTo>
                    <a:pt x="2563" y="893"/>
                  </a:lnTo>
                  <a:lnTo>
                    <a:pt x="2589" y="976"/>
                  </a:lnTo>
                  <a:lnTo>
                    <a:pt x="2608" y="1060"/>
                  </a:lnTo>
                  <a:lnTo>
                    <a:pt x="2622" y="1144"/>
                  </a:lnTo>
                  <a:lnTo>
                    <a:pt x="2630" y="1231"/>
                  </a:lnTo>
                  <a:lnTo>
                    <a:pt x="2633" y="1318"/>
                  </a:lnTo>
                  <a:lnTo>
                    <a:pt x="2633" y="3260"/>
                  </a:lnTo>
                  <a:lnTo>
                    <a:pt x="2631" y="3279"/>
                  </a:lnTo>
                  <a:lnTo>
                    <a:pt x="2624" y="3296"/>
                  </a:lnTo>
                  <a:lnTo>
                    <a:pt x="2613" y="3310"/>
                  </a:lnTo>
                  <a:lnTo>
                    <a:pt x="2599" y="3321"/>
                  </a:lnTo>
                  <a:lnTo>
                    <a:pt x="2583" y="3328"/>
                  </a:lnTo>
                  <a:lnTo>
                    <a:pt x="2563" y="3330"/>
                  </a:lnTo>
                  <a:lnTo>
                    <a:pt x="69" y="3330"/>
                  </a:lnTo>
                  <a:lnTo>
                    <a:pt x="50" y="3328"/>
                  </a:lnTo>
                  <a:lnTo>
                    <a:pt x="34" y="3321"/>
                  </a:lnTo>
                  <a:lnTo>
                    <a:pt x="20" y="3310"/>
                  </a:lnTo>
                  <a:lnTo>
                    <a:pt x="9" y="3296"/>
                  </a:lnTo>
                  <a:lnTo>
                    <a:pt x="2" y="3279"/>
                  </a:lnTo>
                  <a:lnTo>
                    <a:pt x="0" y="3260"/>
                  </a:lnTo>
                  <a:lnTo>
                    <a:pt x="0" y="1318"/>
                  </a:lnTo>
                  <a:lnTo>
                    <a:pt x="2" y="1231"/>
                  </a:lnTo>
                  <a:lnTo>
                    <a:pt x="11" y="1144"/>
                  </a:lnTo>
                  <a:lnTo>
                    <a:pt x="25" y="1060"/>
                  </a:lnTo>
                  <a:lnTo>
                    <a:pt x="44" y="976"/>
                  </a:lnTo>
                  <a:lnTo>
                    <a:pt x="70" y="893"/>
                  </a:lnTo>
                  <a:lnTo>
                    <a:pt x="99" y="813"/>
                  </a:lnTo>
                  <a:lnTo>
                    <a:pt x="134" y="736"/>
                  </a:lnTo>
                  <a:lnTo>
                    <a:pt x="174" y="660"/>
                  </a:lnTo>
                  <a:lnTo>
                    <a:pt x="220" y="587"/>
                  </a:lnTo>
                  <a:lnTo>
                    <a:pt x="270" y="518"/>
                  </a:lnTo>
                  <a:lnTo>
                    <a:pt x="326" y="450"/>
                  </a:lnTo>
                  <a:lnTo>
                    <a:pt x="385" y="386"/>
                  </a:lnTo>
                  <a:lnTo>
                    <a:pt x="445" y="331"/>
                  </a:lnTo>
                  <a:lnTo>
                    <a:pt x="506" y="280"/>
                  </a:lnTo>
                  <a:lnTo>
                    <a:pt x="570" y="232"/>
                  </a:lnTo>
                  <a:lnTo>
                    <a:pt x="636" y="189"/>
                  </a:lnTo>
                  <a:lnTo>
                    <a:pt x="705" y="150"/>
                  </a:lnTo>
                  <a:lnTo>
                    <a:pt x="776" y="115"/>
                  </a:lnTo>
                  <a:lnTo>
                    <a:pt x="849" y="86"/>
                  </a:lnTo>
                  <a:lnTo>
                    <a:pt x="923" y="60"/>
                  </a:lnTo>
                  <a:lnTo>
                    <a:pt x="999" y="38"/>
                  </a:lnTo>
                  <a:lnTo>
                    <a:pt x="1077" y="22"/>
                  </a:lnTo>
                  <a:lnTo>
                    <a:pt x="1155" y="10"/>
                  </a:lnTo>
                  <a:lnTo>
                    <a:pt x="1236" y="3"/>
                  </a:lnTo>
                  <a:lnTo>
                    <a:pt x="13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97"/>
            <p:cNvSpPr>
              <a:spLocks noEditPoints="1"/>
            </p:cNvSpPr>
            <p:nvPr/>
          </p:nvSpPr>
          <p:spPr bwMode="auto">
            <a:xfrm>
              <a:off x="1790700" y="2217738"/>
              <a:ext cx="146050" cy="171450"/>
            </a:xfrm>
            <a:custGeom>
              <a:avLst/>
              <a:gdLst>
                <a:gd name="T0" fmla="*/ 377 w 832"/>
                <a:gd name="T1" fmla="*/ 141 h 971"/>
                <a:gd name="T2" fmla="*/ 304 w 832"/>
                <a:gd name="T3" fmla="*/ 153 h 971"/>
                <a:gd name="T4" fmla="*/ 238 w 832"/>
                <a:gd name="T5" fmla="*/ 178 h 971"/>
                <a:gd name="T6" fmla="*/ 197 w 832"/>
                <a:gd name="T7" fmla="*/ 203 h 971"/>
                <a:gd name="T8" fmla="*/ 171 w 832"/>
                <a:gd name="T9" fmla="*/ 226 h 971"/>
                <a:gd name="T10" fmla="*/ 148 w 832"/>
                <a:gd name="T11" fmla="*/ 259 h 971"/>
                <a:gd name="T12" fmla="*/ 139 w 832"/>
                <a:gd name="T13" fmla="*/ 298 h 971"/>
                <a:gd name="T14" fmla="*/ 141 w 832"/>
                <a:gd name="T15" fmla="*/ 694 h 971"/>
                <a:gd name="T16" fmla="*/ 158 w 832"/>
                <a:gd name="T17" fmla="*/ 730 h 971"/>
                <a:gd name="T18" fmla="*/ 184 w 832"/>
                <a:gd name="T19" fmla="*/ 757 h 971"/>
                <a:gd name="T20" fmla="*/ 210 w 832"/>
                <a:gd name="T21" fmla="*/ 777 h 971"/>
                <a:gd name="T22" fmla="*/ 269 w 832"/>
                <a:gd name="T23" fmla="*/ 807 h 971"/>
                <a:gd name="T24" fmla="*/ 340 w 832"/>
                <a:gd name="T25" fmla="*/ 826 h 971"/>
                <a:gd name="T26" fmla="*/ 416 w 832"/>
                <a:gd name="T27" fmla="*/ 832 h 971"/>
                <a:gd name="T28" fmla="*/ 493 w 832"/>
                <a:gd name="T29" fmla="*/ 826 h 971"/>
                <a:gd name="T30" fmla="*/ 563 w 832"/>
                <a:gd name="T31" fmla="*/ 807 h 971"/>
                <a:gd name="T32" fmla="*/ 623 w 832"/>
                <a:gd name="T33" fmla="*/ 777 h 971"/>
                <a:gd name="T34" fmla="*/ 648 w 832"/>
                <a:gd name="T35" fmla="*/ 757 h 971"/>
                <a:gd name="T36" fmla="*/ 675 w 832"/>
                <a:gd name="T37" fmla="*/ 730 h 971"/>
                <a:gd name="T38" fmla="*/ 691 w 832"/>
                <a:gd name="T39" fmla="*/ 694 h 971"/>
                <a:gd name="T40" fmla="*/ 694 w 832"/>
                <a:gd name="T41" fmla="*/ 298 h 971"/>
                <a:gd name="T42" fmla="*/ 685 w 832"/>
                <a:gd name="T43" fmla="*/ 259 h 971"/>
                <a:gd name="T44" fmla="*/ 661 w 832"/>
                <a:gd name="T45" fmla="*/ 226 h 971"/>
                <a:gd name="T46" fmla="*/ 635 w 832"/>
                <a:gd name="T47" fmla="*/ 203 h 971"/>
                <a:gd name="T48" fmla="*/ 595 w 832"/>
                <a:gd name="T49" fmla="*/ 178 h 971"/>
                <a:gd name="T50" fmla="*/ 529 w 832"/>
                <a:gd name="T51" fmla="*/ 153 h 971"/>
                <a:gd name="T52" fmla="*/ 455 w 832"/>
                <a:gd name="T53" fmla="*/ 141 h 971"/>
                <a:gd name="T54" fmla="*/ 416 w 832"/>
                <a:gd name="T55" fmla="*/ 0 h 971"/>
                <a:gd name="T56" fmla="*/ 520 w 832"/>
                <a:gd name="T57" fmla="*/ 8 h 971"/>
                <a:gd name="T58" fmla="*/ 613 w 832"/>
                <a:gd name="T59" fmla="*/ 35 h 971"/>
                <a:gd name="T60" fmla="*/ 694 w 832"/>
                <a:gd name="T61" fmla="*/ 74 h 971"/>
                <a:gd name="T62" fmla="*/ 758 w 832"/>
                <a:gd name="T63" fmla="*/ 126 h 971"/>
                <a:gd name="T64" fmla="*/ 805 w 832"/>
                <a:gd name="T65" fmla="*/ 189 h 971"/>
                <a:gd name="T66" fmla="*/ 829 w 832"/>
                <a:gd name="T67" fmla="*/ 260 h 971"/>
                <a:gd name="T68" fmla="*/ 832 w 832"/>
                <a:gd name="T69" fmla="*/ 673 h 971"/>
                <a:gd name="T70" fmla="*/ 820 w 832"/>
                <a:gd name="T71" fmla="*/ 747 h 971"/>
                <a:gd name="T72" fmla="*/ 784 w 832"/>
                <a:gd name="T73" fmla="*/ 815 h 971"/>
                <a:gd name="T74" fmla="*/ 728 w 832"/>
                <a:gd name="T75" fmla="*/ 872 h 971"/>
                <a:gd name="T76" fmla="*/ 655 w 832"/>
                <a:gd name="T77" fmla="*/ 919 h 971"/>
                <a:gd name="T78" fmla="*/ 568 w 832"/>
                <a:gd name="T79" fmla="*/ 951 h 971"/>
                <a:gd name="T80" fmla="*/ 469 w 832"/>
                <a:gd name="T81" fmla="*/ 969 h 971"/>
                <a:gd name="T82" fmla="*/ 363 w 832"/>
                <a:gd name="T83" fmla="*/ 969 h 971"/>
                <a:gd name="T84" fmla="*/ 264 w 832"/>
                <a:gd name="T85" fmla="*/ 951 h 971"/>
                <a:gd name="T86" fmla="*/ 178 w 832"/>
                <a:gd name="T87" fmla="*/ 919 h 971"/>
                <a:gd name="T88" fmla="*/ 104 w 832"/>
                <a:gd name="T89" fmla="*/ 872 h 971"/>
                <a:gd name="T90" fmla="*/ 49 w 832"/>
                <a:gd name="T91" fmla="*/ 815 h 971"/>
                <a:gd name="T92" fmla="*/ 13 w 832"/>
                <a:gd name="T93" fmla="*/ 747 h 971"/>
                <a:gd name="T94" fmla="*/ 0 w 832"/>
                <a:gd name="T95" fmla="*/ 673 h 971"/>
                <a:gd name="T96" fmla="*/ 3 w 832"/>
                <a:gd name="T97" fmla="*/ 260 h 971"/>
                <a:gd name="T98" fmla="*/ 28 w 832"/>
                <a:gd name="T99" fmla="*/ 189 h 971"/>
                <a:gd name="T100" fmla="*/ 74 w 832"/>
                <a:gd name="T101" fmla="*/ 126 h 971"/>
                <a:gd name="T102" fmla="*/ 138 w 832"/>
                <a:gd name="T103" fmla="*/ 74 h 971"/>
                <a:gd name="T104" fmla="*/ 219 w 832"/>
                <a:gd name="T105" fmla="*/ 35 h 971"/>
                <a:gd name="T106" fmla="*/ 313 w 832"/>
                <a:gd name="T107" fmla="*/ 8 h 971"/>
                <a:gd name="T108" fmla="*/ 416 w 832"/>
                <a:gd name="T109" fmla="*/ 0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32" h="971">
                  <a:moveTo>
                    <a:pt x="416" y="139"/>
                  </a:moveTo>
                  <a:lnTo>
                    <a:pt x="377" y="141"/>
                  </a:lnTo>
                  <a:lnTo>
                    <a:pt x="340" y="146"/>
                  </a:lnTo>
                  <a:lnTo>
                    <a:pt x="304" y="153"/>
                  </a:lnTo>
                  <a:lnTo>
                    <a:pt x="269" y="164"/>
                  </a:lnTo>
                  <a:lnTo>
                    <a:pt x="238" y="178"/>
                  </a:lnTo>
                  <a:lnTo>
                    <a:pt x="210" y="194"/>
                  </a:lnTo>
                  <a:lnTo>
                    <a:pt x="197" y="203"/>
                  </a:lnTo>
                  <a:lnTo>
                    <a:pt x="184" y="213"/>
                  </a:lnTo>
                  <a:lnTo>
                    <a:pt x="171" y="226"/>
                  </a:lnTo>
                  <a:lnTo>
                    <a:pt x="158" y="241"/>
                  </a:lnTo>
                  <a:lnTo>
                    <a:pt x="148" y="259"/>
                  </a:lnTo>
                  <a:lnTo>
                    <a:pt x="141" y="277"/>
                  </a:lnTo>
                  <a:lnTo>
                    <a:pt x="139" y="298"/>
                  </a:lnTo>
                  <a:lnTo>
                    <a:pt x="139" y="673"/>
                  </a:lnTo>
                  <a:lnTo>
                    <a:pt x="141" y="694"/>
                  </a:lnTo>
                  <a:lnTo>
                    <a:pt x="148" y="713"/>
                  </a:lnTo>
                  <a:lnTo>
                    <a:pt x="158" y="730"/>
                  </a:lnTo>
                  <a:lnTo>
                    <a:pt x="171" y="744"/>
                  </a:lnTo>
                  <a:lnTo>
                    <a:pt x="184" y="757"/>
                  </a:lnTo>
                  <a:lnTo>
                    <a:pt x="197" y="768"/>
                  </a:lnTo>
                  <a:lnTo>
                    <a:pt x="210" y="777"/>
                  </a:lnTo>
                  <a:lnTo>
                    <a:pt x="238" y="793"/>
                  </a:lnTo>
                  <a:lnTo>
                    <a:pt x="269" y="807"/>
                  </a:lnTo>
                  <a:lnTo>
                    <a:pt x="304" y="818"/>
                  </a:lnTo>
                  <a:lnTo>
                    <a:pt x="340" y="826"/>
                  </a:lnTo>
                  <a:lnTo>
                    <a:pt x="377" y="831"/>
                  </a:lnTo>
                  <a:lnTo>
                    <a:pt x="416" y="832"/>
                  </a:lnTo>
                  <a:lnTo>
                    <a:pt x="455" y="831"/>
                  </a:lnTo>
                  <a:lnTo>
                    <a:pt x="493" y="826"/>
                  </a:lnTo>
                  <a:lnTo>
                    <a:pt x="529" y="818"/>
                  </a:lnTo>
                  <a:lnTo>
                    <a:pt x="563" y="807"/>
                  </a:lnTo>
                  <a:lnTo>
                    <a:pt x="595" y="793"/>
                  </a:lnTo>
                  <a:lnTo>
                    <a:pt x="623" y="777"/>
                  </a:lnTo>
                  <a:lnTo>
                    <a:pt x="635" y="768"/>
                  </a:lnTo>
                  <a:lnTo>
                    <a:pt x="648" y="757"/>
                  </a:lnTo>
                  <a:lnTo>
                    <a:pt x="661" y="744"/>
                  </a:lnTo>
                  <a:lnTo>
                    <a:pt x="675" y="730"/>
                  </a:lnTo>
                  <a:lnTo>
                    <a:pt x="685" y="713"/>
                  </a:lnTo>
                  <a:lnTo>
                    <a:pt x="691" y="694"/>
                  </a:lnTo>
                  <a:lnTo>
                    <a:pt x="694" y="673"/>
                  </a:lnTo>
                  <a:lnTo>
                    <a:pt x="694" y="298"/>
                  </a:lnTo>
                  <a:lnTo>
                    <a:pt x="691" y="277"/>
                  </a:lnTo>
                  <a:lnTo>
                    <a:pt x="685" y="259"/>
                  </a:lnTo>
                  <a:lnTo>
                    <a:pt x="675" y="241"/>
                  </a:lnTo>
                  <a:lnTo>
                    <a:pt x="661" y="226"/>
                  </a:lnTo>
                  <a:lnTo>
                    <a:pt x="648" y="213"/>
                  </a:lnTo>
                  <a:lnTo>
                    <a:pt x="635" y="203"/>
                  </a:lnTo>
                  <a:lnTo>
                    <a:pt x="623" y="194"/>
                  </a:lnTo>
                  <a:lnTo>
                    <a:pt x="595" y="178"/>
                  </a:lnTo>
                  <a:lnTo>
                    <a:pt x="563" y="164"/>
                  </a:lnTo>
                  <a:lnTo>
                    <a:pt x="529" y="153"/>
                  </a:lnTo>
                  <a:lnTo>
                    <a:pt x="493" y="146"/>
                  </a:lnTo>
                  <a:lnTo>
                    <a:pt x="455" y="141"/>
                  </a:lnTo>
                  <a:lnTo>
                    <a:pt x="416" y="139"/>
                  </a:lnTo>
                  <a:close/>
                  <a:moveTo>
                    <a:pt x="416" y="0"/>
                  </a:moveTo>
                  <a:lnTo>
                    <a:pt x="469" y="2"/>
                  </a:lnTo>
                  <a:lnTo>
                    <a:pt x="520" y="8"/>
                  </a:lnTo>
                  <a:lnTo>
                    <a:pt x="568" y="19"/>
                  </a:lnTo>
                  <a:lnTo>
                    <a:pt x="613" y="35"/>
                  </a:lnTo>
                  <a:lnTo>
                    <a:pt x="655" y="53"/>
                  </a:lnTo>
                  <a:lnTo>
                    <a:pt x="694" y="74"/>
                  </a:lnTo>
                  <a:lnTo>
                    <a:pt x="728" y="99"/>
                  </a:lnTo>
                  <a:lnTo>
                    <a:pt x="758" y="126"/>
                  </a:lnTo>
                  <a:lnTo>
                    <a:pt x="784" y="157"/>
                  </a:lnTo>
                  <a:lnTo>
                    <a:pt x="805" y="189"/>
                  </a:lnTo>
                  <a:lnTo>
                    <a:pt x="820" y="223"/>
                  </a:lnTo>
                  <a:lnTo>
                    <a:pt x="829" y="260"/>
                  </a:lnTo>
                  <a:lnTo>
                    <a:pt x="832" y="298"/>
                  </a:lnTo>
                  <a:lnTo>
                    <a:pt x="832" y="673"/>
                  </a:lnTo>
                  <a:lnTo>
                    <a:pt x="829" y="711"/>
                  </a:lnTo>
                  <a:lnTo>
                    <a:pt x="820" y="747"/>
                  </a:lnTo>
                  <a:lnTo>
                    <a:pt x="805" y="782"/>
                  </a:lnTo>
                  <a:lnTo>
                    <a:pt x="784" y="815"/>
                  </a:lnTo>
                  <a:lnTo>
                    <a:pt x="758" y="845"/>
                  </a:lnTo>
                  <a:lnTo>
                    <a:pt x="728" y="872"/>
                  </a:lnTo>
                  <a:lnTo>
                    <a:pt x="694" y="896"/>
                  </a:lnTo>
                  <a:lnTo>
                    <a:pt x="655" y="919"/>
                  </a:lnTo>
                  <a:lnTo>
                    <a:pt x="613" y="937"/>
                  </a:lnTo>
                  <a:lnTo>
                    <a:pt x="568" y="951"/>
                  </a:lnTo>
                  <a:lnTo>
                    <a:pt x="520" y="962"/>
                  </a:lnTo>
                  <a:lnTo>
                    <a:pt x="469" y="969"/>
                  </a:lnTo>
                  <a:lnTo>
                    <a:pt x="416" y="971"/>
                  </a:lnTo>
                  <a:lnTo>
                    <a:pt x="363" y="969"/>
                  </a:lnTo>
                  <a:lnTo>
                    <a:pt x="313" y="962"/>
                  </a:lnTo>
                  <a:lnTo>
                    <a:pt x="264" y="951"/>
                  </a:lnTo>
                  <a:lnTo>
                    <a:pt x="219" y="937"/>
                  </a:lnTo>
                  <a:lnTo>
                    <a:pt x="178" y="919"/>
                  </a:lnTo>
                  <a:lnTo>
                    <a:pt x="138" y="896"/>
                  </a:lnTo>
                  <a:lnTo>
                    <a:pt x="104" y="872"/>
                  </a:lnTo>
                  <a:lnTo>
                    <a:pt x="74" y="845"/>
                  </a:lnTo>
                  <a:lnTo>
                    <a:pt x="49" y="815"/>
                  </a:lnTo>
                  <a:lnTo>
                    <a:pt x="28" y="782"/>
                  </a:lnTo>
                  <a:lnTo>
                    <a:pt x="13" y="747"/>
                  </a:lnTo>
                  <a:lnTo>
                    <a:pt x="3" y="711"/>
                  </a:lnTo>
                  <a:lnTo>
                    <a:pt x="0" y="673"/>
                  </a:lnTo>
                  <a:lnTo>
                    <a:pt x="0" y="298"/>
                  </a:lnTo>
                  <a:lnTo>
                    <a:pt x="3" y="260"/>
                  </a:lnTo>
                  <a:lnTo>
                    <a:pt x="13" y="223"/>
                  </a:lnTo>
                  <a:lnTo>
                    <a:pt x="28" y="189"/>
                  </a:lnTo>
                  <a:lnTo>
                    <a:pt x="49" y="157"/>
                  </a:lnTo>
                  <a:lnTo>
                    <a:pt x="74" y="126"/>
                  </a:lnTo>
                  <a:lnTo>
                    <a:pt x="104" y="99"/>
                  </a:lnTo>
                  <a:lnTo>
                    <a:pt x="138" y="74"/>
                  </a:lnTo>
                  <a:lnTo>
                    <a:pt x="178" y="53"/>
                  </a:lnTo>
                  <a:lnTo>
                    <a:pt x="219" y="35"/>
                  </a:lnTo>
                  <a:lnTo>
                    <a:pt x="264" y="19"/>
                  </a:lnTo>
                  <a:lnTo>
                    <a:pt x="313" y="8"/>
                  </a:lnTo>
                  <a:lnTo>
                    <a:pt x="363" y="2"/>
                  </a:lnTo>
                  <a:lnTo>
                    <a:pt x="4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298"/>
            <p:cNvSpPr>
              <a:spLocks noEditPoints="1"/>
            </p:cNvSpPr>
            <p:nvPr/>
          </p:nvSpPr>
          <p:spPr bwMode="auto">
            <a:xfrm>
              <a:off x="1681163" y="2071688"/>
              <a:ext cx="171450" cy="122238"/>
            </a:xfrm>
            <a:custGeom>
              <a:avLst/>
              <a:gdLst>
                <a:gd name="T0" fmla="*/ 316 w 970"/>
                <a:gd name="T1" fmla="*/ 141 h 693"/>
                <a:gd name="T2" fmla="*/ 257 w 970"/>
                <a:gd name="T3" fmla="*/ 164 h 693"/>
                <a:gd name="T4" fmla="*/ 205 w 970"/>
                <a:gd name="T5" fmla="*/ 205 h 693"/>
                <a:gd name="T6" fmla="*/ 165 w 970"/>
                <a:gd name="T7" fmla="*/ 257 h 693"/>
                <a:gd name="T8" fmla="*/ 141 w 970"/>
                <a:gd name="T9" fmla="*/ 316 h 693"/>
                <a:gd name="T10" fmla="*/ 140 w 970"/>
                <a:gd name="T11" fmla="*/ 382 h 693"/>
                <a:gd name="T12" fmla="*/ 157 w 970"/>
                <a:gd name="T13" fmla="*/ 444 h 693"/>
                <a:gd name="T14" fmla="*/ 190 w 970"/>
                <a:gd name="T15" fmla="*/ 492 h 693"/>
                <a:gd name="T16" fmla="*/ 240 w 970"/>
                <a:gd name="T17" fmla="*/ 527 h 693"/>
                <a:gd name="T18" fmla="*/ 306 w 970"/>
                <a:gd name="T19" fmla="*/ 548 h 693"/>
                <a:gd name="T20" fmla="*/ 388 w 970"/>
                <a:gd name="T21" fmla="*/ 555 h 693"/>
                <a:gd name="T22" fmla="*/ 460 w 970"/>
                <a:gd name="T23" fmla="*/ 545 h 693"/>
                <a:gd name="T24" fmla="*/ 534 w 970"/>
                <a:gd name="T25" fmla="*/ 517 h 693"/>
                <a:gd name="T26" fmla="*/ 610 w 970"/>
                <a:gd name="T27" fmla="*/ 479 h 693"/>
                <a:gd name="T28" fmla="*/ 683 w 970"/>
                <a:gd name="T29" fmla="*/ 434 h 693"/>
                <a:gd name="T30" fmla="*/ 748 w 970"/>
                <a:gd name="T31" fmla="*/ 386 h 693"/>
                <a:gd name="T32" fmla="*/ 804 w 970"/>
                <a:gd name="T33" fmla="*/ 341 h 693"/>
                <a:gd name="T34" fmla="*/ 759 w 970"/>
                <a:gd name="T35" fmla="*/ 301 h 693"/>
                <a:gd name="T36" fmla="*/ 702 w 970"/>
                <a:gd name="T37" fmla="*/ 256 h 693"/>
                <a:gd name="T38" fmla="*/ 631 w 970"/>
                <a:gd name="T39" fmla="*/ 213 h 693"/>
                <a:gd name="T40" fmla="*/ 548 w 970"/>
                <a:gd name="T41" fmla="*/ 174 h 693"/>
                <a:gd name="T42" fmla="*/ 453 w 970"/>
                <a:gd name="T43" fmla="*/ 148 h 693"/>
                <a:gd name="T44" fmla="*/ 346 w 970"/>
                <a:gd name="T45" fmla="*/ 138 h 693"/>
                <a:gd name="T46" fmla="*/ 401 w 970"/>
                <a:gd name="T47" fmla="*/ 2 h 693"/>
                <a:gd name="T48" fmla="*/ 505 w 970"/>
                <a:gd name="T49" fmla="*/ 17 h 693"/>
                <a:gd name="T50" fmla="*/ 599 w 970"/>
                <a:gd name="T51" fmla="*/ 45 h 693"/>
                <a:gd name="T52" fmla="*/ 683 w 970"/>
                <a:gd name="T53" fmla="*/ 83 h 693"/>
                <a:gd name="T54" fmla="*/ 756 w 970"/>
                <a:gd name="T55" fmla="*/ 125 h 693"/>
                <a:gd name="T56" fmla="*/ 819 w 970"/>
                <a:gd name="T57" fmla="*/ 169 h 693"/>
                <a:gd name="T58" fmla="*/ 870 w 970"/>
                <a:gd name="T59" fmla="*/ 213 h 693"/>
                <a:gd name="T60" fmla="*/ 909 w 970"/>
                <a:gd name="T61" fmla="*/ 252 h 693"/>
                <a:gd name="T62" fmla="*/ 938 w 970"/>
                <a:gd name="T63" fmla="*/ 282 h 693"/>
                <a:gd name="T64" fmla="*/ 953 w 970"/>
                <a:gd name="T65" fmla="*/ 300 h 693"/>
                <a:gd name="T66" fmla="*/ 965 w 970"/>
                <a:gd name="T67" fmla="*/ 320 h 693"/>
                <a:gd name="T68" fmla="*/ 970 w 970"/>
                <a:gd name="T69" fmla="*/ 352 h 693"/>
                <a:gd name="T70" fmla="*/ 960 w 970"/>
                <a:gd name="T71" fmla="*/ 382 h 693"/>
                <a:gd name="T72" fmla="*/ 947 w 970"/>
                <a:gd name="T73" fmla="*/ 398 h 693"/>
                <a:gd name="T74" fmla="*/ 932 w 970"/>
                <a:gd name="T75" fmla="*/ 412 h 693"/>
                <a:gd name="T76" fmla="*/ 905 w 970"/>
                <a:gd name="T77" fmla="*/ 436 h 693"/>
                <a:gd name="T78" fmla="*/ 869 w 970"/>
                <a:gd name="T79" fmla="*/ 467 h 693"/>
                <a:gd name="T80" fmla="*/ 823 w 970"/>
                <a:gd name="T81" fmla="*/ 503 h 693"/>
                <a:gd name="T82" fmla="*/ 770 w 970"/>
                <a:gd name="T83" fmla="*/ 542 h 693"/>
                <a:gd name="T84" fmla="*/ 666 w 970"/>
                <a:gd name="T85" fmla="*/ 608 h 693"/>
                <a:gd name="T86" fmla="*/ 567 w 970"/>
                <a:gd name="T87" fmla="*/ 655 h 693"/>
                <a:gd name="T88" fmla="*/ 474 w 970"/>
                <a:gd name="T89" fmla="*/ 684 h 693"/>
                <a:gd name="T90" fmla="*/ 388 w 970"/>
                <a:gd name="T91" fmla="*/ 693 h 693"/>
                <a:gd name="T92" fmla="*/ 286 w 970"/>
                <a:gd name="T93" fmla="*/ 685 h 693"/>
                <a:gd name="T94" fmla="*/ 198 w 970"/>
                <a:gd name="T95" fmla="*/ 660 h 693"/>
                <a:gd name="T96" fmla="*/ 125 w 970"/>
                <a:gd name="T97" fmla="*/ 618 h 693"/>
                <a:gd name="T98" fmla="*/ 69 w 970"/>
                <a:gd name="T99" fmla="*/ 565 h 693"/>
                <a:gd name="T100" fmla="*/ 31 w 970"/>
                <a:gd name="T101" fmla="*/ 501 h 693"/>
                <a:gd name="T102" fmla="*/ 7 w 970"/>
                <a:gd name="T103" fmla="*/ 429 h 693"/>
                <a:gd name="T104" fmla="*/ 0 w 970"/>
                <a:gd name="T105" fmla="*/ 346 h 693"/>
                <a:gd name="T106" fmla="*/ 12 w 970"/>
                <a:gd name="T107" fmla="*/ 262 h 693"/>
                <a:gd name="T108" fmla="*/ 49 w 970"/>
                <a:gd name="T109" fmla="*/ 180 h 693"/>
                <a:gd name="T110" fmla="*/ 107 w 970"/>
                <a:gd name="T111" fmla="*/ 107 h 693"/>
                <a:gd name="T112" fmla="*/ 181 w 970"/>
                <a:gd name="T113" fmla="*/ 48 h 693"/>
                <a:gd name="T114" fmla="*/ 262 w 970"/>
                <a:gd name="T115" fmla="*/ 12 h 693"/>
                <a:gd name="T116" fmla="*/ 346 w 970"/>
                <a:gd name="T117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0" h="693">
                  <a:moveTo>
                    <a:pt x="346" y="138"/>
                  </a:moveTo>
                  <a:lnTo>
                    <a:pt x="316" y="141"/>
                  </a:lnTo>
                  <a:lnTo>
                    <a:pt x="285" y="150"/>
                  </a:lnTo>
                  <a:lnTo>
                    <a:pt x="257" y="164"/>
                  </a:lnTo>
                  <a:lnTo>
                    <a:pt x="229" y="182"/>
                  </a:lnTo>
                  <a:lnTo>
                    <a:pt x="205" y="205"/>
                  </a:lnTo>
                  <a:lnTo>
                    <a:pt x="183" y="229"/>
                  </a:lnTo>
                  <a:lnTo>
                    <a:pt x="165" y="257"/>
                  </a:lnTo>
                  <a:lnTo>
                    <a:pt x="150" y="285"/>
                  </a:lnTo>
                  <a:lnTo>
                    <a:pt x="141" y="316"/>
                  </a:lnTo>
                  <a:lnTo>
                    <a:pt x="138" y="346"/>
                  </a:lnTo>
                  <a:lnTo>
                    <a:pt x="140" y="382"/>
                  </a:lnTo>
                  <a:lnTo>
                    <a:pt x="146" y="414"/>
                  </a:lnTo>
                  <a:lnTo>
                    <a:pt x="157" y="444"/>
                  </a:lnTo>
                  <a:lnTo>
                    <a:pt x="172" y="470"/>
                  </a:lnTo>
                  <a:lnTo>
                    <a:pt x="190" y="492"/>
                  </a:lnTo>
                  <a:lnTo>
                    <a:pt x="213" y="511"/>
                  </a:lnTo>
                  <a:lnTo>
                    <a:pt x="240" y="527"/>
                  </a:lnTo>
                  <a:lnTo>
                    <a:pt x="270" y="539"/>
                  </a:lnTo>
                  <a:lnTo>
                    <a:pt x="306" y="548"/>
                  </a:lnTo>
                  <a:lnTo>
                    <a:pt x="345" y="553"/>
                  </a:lnTo>
                  <a:lnTo>
                    <a:pt x="388" y="555"/>
                  </a:lnTo>
                  <a:lnTo>
                    <a:pt x="424" y="552"/>
                  </a:lnTo>
                  <a:lnTo>
                    <a:pt x="460" y="545"/>
                  </a:lnTo>
                  <a:lnTo>
                    <a:pt x="497" y="533"/>
                  </a:lnTo>
                  <a:lnTo>
                    <a:pt x="534" y="517"/>
                  </a:lnTo>
                  <a:lnTo>
                    <a:pt x="573" y="500"/>
                  </a:lnTo>
                  <a:lnTo>
                    <a:pt x="610" y="479"/>
                  </a:lnTo>
                  <a:lnTo>
                    <a:pt x="646" y="458"/>
                  </a:lnTo>
                  <a:lnTo>
                    <a:pt x="683" y="434"/>
                  </a:lnTo>
                  <a:lnTo>
                    <a:pt x="716" y="410"/>
                  </a:lnTo>
                  <a:lnTo>
                    <a:pt x="748" y="386"/>
                  </a:lnTo>
                  <a:lnTo>
                    <a:pt x="777" y="363"/>
                  </a:lnTo>
                  <a:lnTo>
                    <a:pt x="804" y="341"/>
                  </a:lnTo>
                  <a:lnTo>
                    <a:pt x="783" y="322"/>
                  </a:lnTo>
                  <a:lnTo>
                    <a:pt x="759" y="301"/>
                  </a:lnTo>
                  <a:lnTo>
                    <a:pt x="733" y="279"/>
                  </a:lnTo>
                  <a:lnTo>
                    <a:pt x="702" y="256"/>
                  </a:lnTo>
                  <a:lnTo>
                    <a:pt x="669" y="234"/>
                  </a:lnTo>
                  <a:lnTo>
                    <a:pt x="631" y="213"/>
                  </a:lnTo>
                  <a:lnTo>
                    <a:pt x="591" y="192"/>
                  </a:lnTo>
                  <a:lnTo>
                    <a:pt x="548" y="174"/>
                  </a:lnTo>
                  <a:lnTo>
                    <a:pt x="501" y="160"/>
                  </a:lnTo>
                  <a:lnTo>
                    <a:pt x="453" y="148"/>
                  </a:lnTo>
                  <a:lnTo>
                    <a:pt x="400" y="141"/>
                  </a:lnTo>
                  <a:lnTo>
                    <a:pt x="346" y="138"/>
                  </a:lnTo>
                  <a:close/>
                  <a:moveTo>
                    <a:pt x="346" y="0"/>
                  </a:moveTo>
                  <a:lnTo>
                    <a:pt x="401" y="2"/>
                  </a:lnTo>
                  <a:lnTo>
                    <a:pt x="455" y="8"/>
                  </a:lnTo>
                  <a:lnTo>
                    <a:pt x="505" y="17"/>
                  </a:lnTo>
                  <a:lnTo>
                    <a:pt x="554" y="30"/>
                  </a:lnTo>
                  <a:lnTo>
                    <a:pt x="599" y="45"/>
                  </a:lnTo>
                  <a:lnTo>
                    <a:pt x="642" y="63"/>
                  </a:lnTo>
                  <a:lnTo>
                    <a:pt x="683" y="83"/>
                  </a:lnTo>
                  <a:lnTo>
                    <a:pt x="721" y="104"/>
                  </a:lnTo>
                  <a:lnTo>
                    <a:pt x="756" y="125"/>
                  </a:lnTo>
                  <a:lnTo>
                    <a:pt x="789" y="147"/>
                  </a:lnTo>
                  <a:lnTo>
                    <a:pt x="819" y="169"/>
                  </a:lnTo>
                  <a:lnTo>
                    <a:pt x="846" y="191"/>
                  </a:lnTo>
                  <a:lnTo>
                    <a:pt x="870" y="213"/>
                  </a:lnTo>
                  <a:lnTo>
                    <a:pt x="891" y="233"/>
                  </a:lnTo>
                  <a:lnTo>
                    <a:pt x="909" y="252"/>
                  </a:lnTo>
                  <a:lnTo>
                    <a:pt x="926" y="268"/>
                  </a:lnTo>
                  <a:lnTo>
                    <a:pt x="938" y="282"/>
                  </a:lnTo>
                  <a:lnTo>
                    <a:pt x="947" y="293"/>
                  </a:lnTo>
                  <a:lnTo>
                    <a:pt x="953" y="300"/>
                  </a:lnTo>
                  <a:lnTo>
                    <a:pt x="956" y="305"/>
                  </a:lnTo>
                  <a:lnTo>
                    <a:pt x="965" y="320"/>
                  </a:lnTo>
                  <a:lnTo>
                    <a:pt x="969" y="335"/>
                  </a:lnTo>
                  <a:lnTo>
                    <a:pt x="970" y="352"/>
                  </a:lnTo>
                  <a:lnTo>
                    <a:pt x="967" y="367"/>
                  </a:lnTo>
                  <a:lnTo>
                    <a:pt x="960" y="382"/>
                  </a:lnTo>
                  <a:lnTo>
                    <a:pt x="949" y="395"/>
                  </a:lnTo>
                  <a:lnTo>
                    <a:pt x="947" y="398"/>
                  </a:lnTo>
                  <a:lnTo>
                    <a:pt x="941" y="403"/>
                  </a:lnTo>
                  <a:lnTo>
                    <a:pt x="932" y="412"/>
                  </a:lnTo>
                  <a:lnTo>
                    <a:pt x="920" y="423"/>
                  </a:lnTo>
                  <a:lnTo>
                    <a:pt x="905" y="436"/>
                  </a:lnTo>
                  <a:lnTo>
                    <a:pt x="888" y="451"/>
                  </a:lnTo>
                  <a:lnTo>
                    <a:pt x="869" y="467"/>
                  </a:lnTo>
                  <a:lnTo>
                    <a:pt x="847" y="484"/>
                  </a:lnTo>
                  <a:lnTo>
                    <a:pt x="823" y="503"/>
                  </a:lnTo>
                  <a:lnTo>
                    <a:pt x="798" y="522"/>
                  </a:lnTo>
                  <a:lnTo>
                    <a:pt x="770" y="542"/>
                  </a:lnTo>
                  <a:lnTo>
                    <a:pt x="717" y="577"/>
                  </a:lnTo>
                  <a:lnTo>
                    <a:pt x="666" y="608"/>
                  </a:lnTo>
                  <a:lnTo>
                    <a:pt x="615" y="633"/>
                  </a:lnTo>
                  <a:lnTo>
                    <a:pt x="567" y="655"/>
                  </a:lnTo>
                  <a:lnTo>
                    <a:pt x="519" y="672"/>
                  </a:lnTo>
                  <a:lnTo>
                    <a:pt x="474" y="684"/>
                  </a:lnTo>
                  <a:lnTo>
                    <a:pt x="430" y="691"/>
                  </a:lnTo>
                  <a:lnTo>
                    <a:pt x="388" y="693"/>
                  </a:lnTo>
                  <a:lnTo>
                    <a:pt x="335" y="691"/>
                  </a:lnTo>
                  <a:lnTo>
                    <a:pt x="286" y="685"/>
                  </a:lnTo>
                  <a:lnTo>
                    <a:pt x="240" y="675"/>
                  </a:lnTo>
                  <a:lnTo>
                    <a:pt x="198" y="660"/>
                  </a:lnTo>
                  <a:lnTo>
                    <a:pt x="159" y="642"/>
                  </a:lnTo>
                  <a:lnTo>
                    <a:pt x="125" y="618"/>
                  </a:lnTo>
                  <a:lnTo>
                    <a:pt x="94" y="592"/>
                  </a:lnTo>
                  <a:lnTo>
                    <a:pt x="69" y="565"/>
                  </a:lnTo>
                  <a:lnTo>
                    <a:pt x="49" y="535"/>
                  </a:lnTo>
                  <a:lnTo>
                    <a:pt x="31" y="501"/>
                  </a:lnTo>
                  <a:lnTo>
                    <a:pt x="17" y="466"/>
                  </a:lnTo>
                  <a:lnTo>
                    <a:pt x="7" y="429"/>
                  </a:lnTo>
                  <a:lnTo>
                    <a:pt x="2" y="388"/>
                  </a:lnTo>
                  <a:lnTo>
                    <a:pt x="0" y="346"/>
                  </a:lnTo>
                  <a:lnTo>
                    <a:pt x="3" y="303"/>
                  </a:lnTo>
                  <a:lnTo>
                    <a:pt x="12" y="262"/>
                  </a:lnTo>
                  <a:lnTo>
                    <a:pt x="27" y="220"/>
                  </a:lnTo>
                  <a:lnTo>
                    <a:pt x="49" y="180"/>
                  </a:lnTo>
                  <a:lnTo>
                    <a:pt x="75" y="142"/>
                  </a:lnTo>
                  <a:lnTo>
                    <a:pt x="107" y="107"/>
                  </a:lnTo>
                  <a:lnTo>
                    <a:pt x="142" y="74"/>
                  </a:lnTo>
                  <a:lnTo>
                    <a:pt x="181" y="48"/>
                  </a:lnTo>
                  <a:lnTo>
                    <a:pt x="220" y="27"/>
                  </a:lnTo>
                  <a:lnTo>
                    <a:pt x="262" y="12"/>
                  </a:lnTo>
                  <a:lnTo>
                    <a:pt x="304" y="3"/>
                  </a:lnTo>
                  <a:lnTo>
                    <a:pt x="3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99"/>
            <p:cNvSpPr>
              <a:spLocks noEditPoints="1"/>
            </p:cNvSpPr>
            <p:nvPr/>
          </p:nvSpPr>
          <p:spPr bwMode="auto">
            <a:xfrm>
              <a:off x="1876425" y="2071688"/>
              <a:ext cx="171450" cy="122238"/>
            </a:xfrm>
            <a:custGeom>
              <a:avLst/>
              <a:gdLst>
                <a:gd name="T0" fmla="*/ 569 w 970"/>
                <a:gd name="T1" fmla="*/ 141 h 693"/>
                <a:gd name="T2" fmla="*/ 468 w 970"/>
                <a:gd name="T3" fmla="*/ 159 h 693"/>
                <a:gd name="T4" fmla="*/ 379 w 970"/>
                <a:gd name="T5" fmla="*/ 192 h 693"/>
                <a:gd name="T6" fmla="*/ 301 w 970"/>
                <a:gd name="T7" fmla="*/ 234 h 693"/>
                <a:gd name="T8" fmla="*/ 237 w 970"/>
                <a:gd name="T9" fmla="*/ 279 h 693"/>
                <a:gd name="T10" fmla="*/ 187 w 970"/>
                <a:gd name="T11" fmla="*/ 322 h 693"/>
                <a:gd name="T12" fmla="*/ 193 w 970"/>
                <a:gd name="T13" fmla="*/ 363 h 693"/>
                <a:gd name="T14" fmla="*/ 254 w 970"/>
                <a:gd name="T15" fmla="*/ 410 h 693"/>
                <a:gd name="T16" fmla="*/ 323 w 970"/>
                <a:gd name="T17" fmla="*/ 457 h 693"/>
                <a:gd name="T18" fmla="*/ 397 w 970"/>
                <a:gd name="T19" fmla="*/ 500 h 693"/>
                <a:gd name="T20" fmla="*/ 473 w 970"/>
                <a:gd name="T21" fmla="*/ 533 h 693"/>
                <a:gd name="T22" fmla="*/ 546 w 970"/>
                <a:gd name="T23" fmla="*/ 552 h 693"/>
                <a:gd name="T24" fmla="*/ 625 w 970"/>
                <a:gd name="T25" fmla="*/ 553 h 693"/>
                <a:gd name="T26" fmla="*/ 699 w 970"/>
                <a:gd name="T27" fmla="*/ 539 h 693"/>
                <a:gd name="T28" fmla="*/ 757 w 970"/>
                <a:gd name="T29" fmla="*/ 511 h 693"/>
                <a:gd name="T30" fmla="*/ 798 w 970"/>
                <a:gd name="T31" fmla="*/ 470 h 693"/>
                <a:gd name="T32" fmla="*/ 823 w 970"/>
                <a:gd name="T33" fmla="*/ 414 h 693"/>
                <a:gd name="T34" fmla="*/ 832 w 970"/>
                <a:gd name="T35" fmla="*/ 346 h 693"/>
                <a:gd name="T36" fmla="*/ 820 w 970"/>
                <a:gd name="T37" fmla="*/ 285 h 693"/>
                <a:gd name="T38" fmla="*/ 787 w 970"/>
                <a:gd name="T39" fmla="*/ 229 h 693"/>
                <a:gd name="T40" fmla="*/ 740 w 970"/>
                <a:gd name="T41" fmla="*/ 182 h 693"/>
                <a:gd name="T42" fmla="*/ 683 w 970"/>
                <a:gd name="T43" fmla="*/ 150 h 693"/>
                <a:gd name="T44" fmla="*/ 623 w 970"/>
                <a:gd name="T45" fmla="*/ 138 h 693"/>
                <a:gd name="T46" fmla="*/ 665 w 970"/>
                <a:gd name="T47" fmla="*/ 3 h 693"/>
                <a:gd name="T48" fmla="*/ 749 w 970"/>
                <a:gd name="T49" fmla="*/ 27 h 693"/>
                <a:gd name="T50" fmla="*/ 828 w 970"/>
                <a:gd name="T51" fmla="*/ 74 h 693"/>
                <a:gd name="T52" fmla="*/ 894 w 970"/>
                <a:gd name="T53" fmla="*/ 142 h 693"/>
                <a:gd name="T54" fmla="*/ 942 w 970"/>
                <a:gd name="T55" fmla="*/ 220 h 693"/>
                <a:gd name="T56" fmla="*/ 967 w 970"/>
                <a:gd name="T57" fmla="*/ 303 h 693"/>
                <a:gd name="T58" fmla="*/ 968 w 970"/>
                <a:gd name="T59" fmla="*/ 388 h 693"/>
                <a:gd name="T60" fmla="*/ 953 w 970"/>
                <a:gd name="T61" fmla="*/ 466 h 693"/>
                <a:gd name="T62" fmla="*/ 921 w 970"/>
                <a:gd name="T63" fmla="*/ 535 h 693"/>
                <a:gd name="T64" fmla="*/ 876 w 970"/>
                <a:gd name="T65" fmla="*/ 592 h 693"/>
                <a:gd name="T66" fmla="*/ 809 w 970"/>
                <a:gd name="T67" fmla="*/ 642 h 693"/>
                <a:gd name="T68" fmla="*/ 729 w 970"/>
                <a:gd name="T69" fmla="*/ 675 h 693"/>
                <a:gd name="T70" fmla="*/ 634 w 970"/>
                <a:gd name="T71" fmla="*/ 691 h 693"/>
                <a:gd name="T72" fmla="*/ 539 w 970"/>
                <a:gd name="T73" fmla="*/ 691 h 693"/>
                <a:gd name="T74" fmla="*/ 451 w 970"/>
                <a:gd name="T75" fmla="*/ 672 h 693"/>
                <a:gd name="T76" fmla="*/ 355 w 970"/>
                <a:gd name="T77" fmla="*/ 633 h 693"/>
                <a:gd name="T78" fmla="*/ 253 w 970"/>
                <a:gd name="T79" fmla="*/ 577 h 693"/>
                <a:gd name="T80" fmla="*/ 172 w 970"/>
                <a:gd name="T81" fmla="*/ 522 h 693"/>
                <a:gd name="T82" fmla="*/ 123 w 970"/>
                <a:gd name="T83" fmla="*/ 484 h 693"/>
                <a:gd name="T84" fmla="*/ 82 w 970"/>
                <a:gd name="T85" fmla="*/ 451 h 693"/>
                <a:gd name="T86" fmla="*/ 49 w 970"/>
                <a:gd name="T87" fmla="*/ 423 h 693"/>
                <a:gd name="T88" fmla="*/ 29 w 970"/>
                <a:gd name="T89" fmla="*/ 403 h 693"/>
                <a:gd name="T90" fmla="*/ 20 w 970"/>
                <a:gd name="T91" fmla="*/ 395 h 693"/>
                <a:gd name="T92" fmla="*/ 3 w 970"/>
                <a:gd name="T93" fmla="*/ 367 h 693"/>
                <a:gd name="T94" fmla="*/ 0 w 970"/>
                <a:gd name="T95" fmla="*/ 335 h 693"/>
                <a:gd name="T96" fmla="*/ 13 w 970"/>
                <a:gd name="T97" fmla="*/ 305 h 693"/>
                <a:gd name="T98" fmla="*/ 22 w 970"/>
                <a:gd name="T99" fmla="*/ 293 h 693"/>
                <a:gd name="T100" fmla="*/ 44 w 970"/>
                <a:gd name="T101" fmla="*/ 268 h 693"/>
                <a:gd name="T102" fmla="*/ 78 w 970"/>
                <a:gd name="T103" fmla="*/ 233 h 693"/>
                <a:gd name="T104" fmla="*/ 124 w 970"/>
                <a:gd name="T105" fmla="*/ 191 h 693"/>
                <a:gd name="T106" fmla="*/ 180 w 970"/>
                <a:gd name="T107" fmla="*/ 147 h 693"/>
                <a:gd name="T108" fmla="*/ 249 w 970"/>
                <a:gd name="T109" fmla="*/ 104 h 693"/>
                <a:gd name="T110" fmla="*/ 328 w 970"/>
                <a:gd name="T111" fmla="*/ 63 h 693"/>
                <a:gd name="T112" fmla="*/ 416 w 970"/>
                <a:gd name="T113" fmla="*/ 30 h 693"/>
                <a:gd name="T114" fmla="*/ 515 w 970"/>
                <a:gd name="T115" fmla="*/ 8 h 693"/>
                <a:gd name="T116" fmla="*/ 623 w 970"/>
                <a:gd name="T117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70" h="693">
                  <a:moveTo>
                    <a:pt x="623" y="138"/>
                  </a:moveTo>
                  <a:lnTo>
                    <a:pt x="569" y="141"/>
                  </a:lnTo>
                  <a:lnTo>
                    <a:pt x="517" y="148"/>
                  </a:lnTo>
                  <a:lnTo>
                    <a:pt x="468" y="159"/>
                  </a:lnTo>
                  <a:lnTo>
                    <a:pt x="422" y="174"/>
                  </a:lnTo>
                  <a:lnTo>
                    <a:pt x="379" y="192"/>
                  </a:lnTo>
                  <a:lnTo>
                    <a:pt x="339" y="213"/>
                  </a:lnTo>
                  <a:lnTo>
                    <a:pt x="301" y="234"/>
                  </a:lnTo>
                  <a:lnTo>
                    <a:pt x="267" y="256"/>
                  </a:lnTo>
                  <a:lnTo>
                    <a:pt x="237" y="279"/>
                  </a:lnTo>
                  <a:lnTo>
                    <a:pt x="210" y="301"/>
                  </a:lnTo>
                  <a:lnTo>
                    <a:pt x="187" y="322"/>
                  </a:lnTo>
                  <a:lnTo>
                    <a:pt x="166" y="341"/>
                  </a:lnTo>
                  <a:lnTo>
                    <a:pt x="193" y="363"/>
                  </a:lnTo>
                  <a:lnTo>
                    <a:pt x="222" y="386"/>
                  </a:lnTo>
                  <a:lnTo>
                    <a:pt x="254" y="410"/>
                  </a:lnTo>
                  <a:lnTo>
                    <a:pt x="287" y="434"/>
                  </a:lnTo>
                  <a:lnTo>
                    <a:pt x="323" y="457"/>
                  </a:lnTo>
                  <a:lnTo>
                    <a:pt x="360" y="479"/>
                  </a:lnTo>
                  <a:lnTo>
                    <a:pt x="397" y="500"/>
                  </a:lnTo>
                  <a:lnTo>
                    <a:pt x="436" y="517"/>
                  </a:lnTo>
                  <a:lnTo>
                    <a:pt x="473" y="533"/>
                  </a:lnTo>
                  <a:lnTo>
                    <a:pt x="510" y="545"/>
                  </a:lnTo>
                  <a:lnTo>
                    <a:pt x="546" y="552"/>
                  </a:lnTo>
                  <a:lnTo>
                    <a:pt x="582" y="555"/>
                  </a:lnTo>
                  <a:lnTo>
                    <a:pt x="625" y="553"/>
                  </a:lnTo>
                  <a:lnTo>
                    <a:pt x="664" y="548"/>
                  </a:lnTo>
                  <a:lnTo>
                    <a:pt x="699" y="539"/>
                  </a:lnTo>
                  <a:lnTo>
                    <a:pt x="730" y="527"/>
                  </a:lnTo>
                  <a:lnTo>
                    <a:pt x="757" y="511"/>
                  </a:lnTo>
                  <a:lnTo>
                    <a:pt x="779" y="492"/>
                  </a:lnTo>
                  <a:lnTo>
                    <a:pt x="798" y="470"/>
                  </a:lnTo>
                  <a:lnTo>
                    <a:pt x="813" y="444"/>
                  </a:lnTo>
                  <a:lnTo>
                    <a:pt x="823" y="414"/>
                  </a:lnTo>
                  <a:lnTo>
                    <a:pt x="829" y="382"/>
                  </a:lnTo>
                  <a:lnTo>
                    <a:pt x="832" y="346"/>
                  </a:lnTo>
                  <a:lnTo>
                    <a:pt x="828" y="316"/>
                  </a:lnTo>
                  <a:lnTo>
                    <a:pt x="820" y="285"/>
                  </a:lnTo>
                  <a:lnTo>
                    <a:pt x="805" y="257"/>
                  </a:lnTo>
                  <a:lnTo>
                    <a:pt x="787" y="229"/>
                  </a:lnTo>
                  <a:lnTo>
                    <a:pt x="765" y="205"/>
                  </a:lnTo>
                  <a:lnTo>
                    <a:pt x="740" y="182"/>
                  </a:lnTo>
                  <a:lnTo>
                    <a:pt x="713" y="164"/>
                  </a:lnTo>
                  <a:lnTo>
                    <a:pt x="683" y="150"/>
                  </a:lnTo>
                  <a:lnTo>
                    <a:pt x="653" y="141"/>
                  </a:lnTo>
                  <a:lnTo>
                    <a:pt x="623" y="138"/>
                  </a:lnTo>
                  <a:close/>
                  <a:moveTo>
                    <a:pt x="623" y="0"/>
                  </a:moveTo>
                  <a:lnTo>
                    <a:pt x="665" y="3"/>
                  </a:lnTo>
                  <a:lnTo>
                    <a:pt x="708" y="12"/>
                  </a:lnTo>
                  <a:lnTo>
                    <a:pt x="749" y="27"/>
                  </a:lnTo>
                  <a:lnTo>
                    <a:pt x="789" y="48"/>
                  </a:lnTo>
                  <a:lnTo>
                    <a:pt x="828" y="74"/>
                  </a:lnTo>
                  <a:lnTo>
                    <a:pt x="863" y="107"/>
                  </a:lnTo>
                  <a:lnTo>
                    <a:pt x="894" y="142"/>
                  </a:lnTo>
                  <a:lnTo>
                    <a:pt x="920" y="180"/>
                  </a:lnTo>
                  <a:lnTo>
                    <a:pt x="942" y="220"/>
                  </a:lnTo>
                  <a:lnTo>
                    <a:pt x="957" y="262"/>
                  </a:lnTo>
                  <a:lnTo>
                    <a:pt x="967" y="303"/>
                  </a:lnTo>
                  <a:lnTo>
                    <a:pt x="970" y="346"/>
                  </a:lnTo>
                  <a:lnTo>
                    <a:pt x="968" y="388"/>
                  </a:lnTo>
                  <a:lnTo>
                    <a:pt x="962" y="429"/>
                  </a:lnTo>
                  <a:lnTo>
                    <a:pt x="953" y="466"/>
                  </a:lnTo>
                  <a:lnTo>
                    <a:pt x="939" y="501"/>
                  </a:lnTo>
                  <a:lnTo>
                    <a:pt x="921" y="535"/>
                  </a:lnTo>
                  <a:lnTo>
                    <a:pt x="900" y="565"/>
                  </a:lnTo>
                  <a:lnTo>
                    <a:pt x="876" y="592"/>
                  </a:lnTo>
                  <a:lnTo>
                    <a:pt x="845" y="618"/>
                  </a:lnTo>
                  <a:lnTo>
                    <a:pt x="809" y="642"/>
                  </a:lnTo>
                  <a:lnTo>
                    <a:pt x="771" y="660"/>
                  </a:lnTo>
                  <a:lnTo>
                    <a:pt x="729" y="675"/>
                  </a:lnTo>
                  <a:lnTo>
                    <a:pt x="683" y="685"/>
                  </a:lnTo>
                  <a:lnTo>
                    <a:pt x="634" y="691"/>
                  </a:lnTo>
                  <a:lnTo>
                    <a:pt x="582" y="693"/>
                  </a:lnTo>
                  <a:lnTo>
                    <a:pt x="539" y="691"/>
                  </a:lnTo>
                  <a:lnTo>
                    <a:pt x="496" y="684"/>
                  </a:lnTo>
                  <a:lnTo>
                    <a:pt x="451" y="672"/>
                  </a:lnTo>
                  <a:lnTo>
                    <a:pt x="403" y="655"/>
                  </a:lnTo>
                  <a:lnTo>
                    <a:pt x="355" y="633"/>
                  </a:lnTo>
                  <a:lnTo>
                    <a:pt x="304" y="608"/>
                  </a:lnTo>
                  <a:lnTo>
                    <a:pt x="253" y="577"/>
                  </a:lnTo>
                  <a:lnTo>
                    <a:pt x="200" y="542"/>
                  </a:lnTo>
                  <a:lnTo>
                    <a:pt x="172" y="522"/>
                  </a:lnTo>
                  <a:lnTo>
                    <a:pt x="146" y="503"/>
                  </a:lnTo>
                  <a:lnTo>
                    <a:pt x="123" y="484"/>
                  </a:lnTo>
                  <a:lnTo>
                    <a:pt x="101" y="467"/>
                  </a:lnTo>
                  <a:lnTo>
                    <a:pt x="82" y="451"/>
                  </a:lnTo>
                  <a:lnTo>
                    <a:pt x="65" y="436"/>
                  </a:lnTo>
                  <a:lnTo>
                    <a:pt x="49" y="423"/>
                  </a:lnTo>
                  <a:lnTo>
                    <a:pt x="37" y="412"/>
                  </a:lnTo>
                  <a:lnTo>
                    <a:pt x="29" y="403"/>
                  </a:lnTo>
                  <a:lnTo>
                    <a:pt x="23" y="398"/>
                  </a:lnTo>
                  <a:lnTo>
                    <a:pt x="20" y="395"/>
                  </a:lnTo>
                  <a:lnTo>
                    <a:pt x="10" y="382"/>
                  </a:lnTo>
                  <a:lnTo>
                    <a:pt x="3" y="367"/>
                  </a:lnTo>
                  <a:lnTo>
                    <a:pt x="0" y="352"/>
                  </a:lnTo>
                  <a:lnTo>
                    <a:pt x="0" y="335"/>
                  </a:lnTo>
                  <a:lnTo>
                    <a:pt x="5" y="320"/>
                  </a:lnTo>
                  <a:lnTo>
                    <a:pt x="13" y="305"/>
                  </a:lnTo>
                  <a:lnTo>
                    <a:pt x="16" y="300"/>
                  </a:lnTo>
                  <a:lnTo>
                    <a:pt x="22" y="293"/>
                  </a:lnTo>
                  <a:lnTo>
                    <a:pt x="32" y="282"/>
                  </a:lnTo>
                  <a:lnTo>
                    <a:pt x="44" y="268"/>
                  </a:lnTo>
                  <a:lnTo>
                    <a:pt x="60" y="252"/>
                  </a:lnTo>
                  <a:lnTo>
                    <a:pt x="78" y="233"/>
                  </a:lnTo>
                  <a:lnTo>
                    <a:pt x="100" y="213"/>
                  </a:lnTo>
                  <a:lnTo>
                    <a:pt x="124" y="191"/>
                  </a:lnTo>
                  <a:lnTo>
                    <a:pt x="150" y="169"/>
                  </a:lnTo>
                  <a:lnTo>
                    <a:pt x="180" y="147"/>
                  </a:lnTo>
                  <a:lnTo>
                    <a:pt x="213" y="125"/>
                  </a:lnTo>
                  <a:lnTo>
                    <a:pt x="249" y="104"/>
                  </a:lnTo>
                  <a:lnTo>
                    <a:pt x="286" y="83"/>
                  </a:lnTo>
                  <a:lnTo>
                    <a:pt x="328" y="63"/>
                  </a:lnTo>
                  <a:lnTo>
                    <a:pt x="370" y="45"/>
                  </a:lnTo>
                  <a:lnTo>
                    <a:pt x="416" y="30"/>
                  </a:lnTo>
                  <a:lnTo>
                    <a:pt x="465" y="17"/>
                  </a:lnTo>
                  <a:lnTo>
                    <a:pt x="515" y="8"/>
                  </a:lnTo>
                  <a:lnTo>
                    <a:pt x="568" y="2"/>
                  </a:lnTo>
                  <a:lnTo>
                    <a:pt x="6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3" name="Freeform 304"/>
          <p:cNvSpPr>
            <a:spLocks noEditPoints="1"/>
          </p:cNvSpPr>
          <p:nvPr/>
        </p:nvSpPr>
        <p:spPr bwMode="auto">
          <a:xfrm>
            <a:off x="5600487" y="910767"/>
            <a:ext cx="587375" cy="587375"/>
          </a:xfrm>
          <a:custGeom>
            <a:avLst/>
            <a:gdLst>
              <a:gd name="T0" fmla="*/ 148 w 3330"/>
              <a:gd name="T1" fmla="*/ 3087 h 3330"/>
              <a:gd name="T2" fmla="*/ 141 w 3330"/>
              <a:gd name="T3" fmla="*/ 3140 h 3330"/>
              <a:gd name="T4" fmla="*/ 174 w 3330"/>
              <a:gd name="T5" fmla="*/ 3182 h 3330"/>
              <a:gd name="T6" fmla="*/ 226 w 3330"/>
              <a:gd name="T7" fmla="*/ 3189 h 3330"/>
              <a:gd name="T8" fmla="*/ 307 w 3330"/>
              <a:gd name="T9" fmla="*/ 3122 h 3330"/>
              <a:gd name="T10" fmla="*/ 1533 w 3330"/>
              <a:gd name="T11" fmla="*/ 2877 h 3330"/>
              <a:gd name="T12" fmla="*/ 1624 w 3330"/>
              <a:gd name="T13" fmla="*/ 2960 h 3330"/>
              <a:gd name="T14" fmla="*/ 1646 w 3330"/>
              <a:gd name="T15" fmla="*/ 2957 h 3330"/>
              <a:gd name="T16" fmla="*/ 1664 w 3330"/>
              <a:gd name="T17" fmla="*/ 2931 h 3330"/>
              <a:gd name="T18" fmla="*/ 1655 w 3330"/>
              <a:gd name="T19" fmla="*/ 2901 h 3330"/>
              <a:gd name="T20" fmla="*/ 307 w 3330"/>
              <a:gd name="T21" fmla="*/ 2925 h 3330"/>
              <a:gd name="T22" fmla="*/ 405 w 3330"/>
              <a:gd name="T23" fmla="*/ 2827 h 3330"/>
              <a:gd name="T24" fmla="*/ 1435 w 3330"/>
              <a:gd name="T25" fmla="*/ 2778 h 3330"/>
              <a:gd name="T26" fmla="*/ 600 w 3330"/>
              <a:gd name="T27" fmla="*/ 2632 h 3330"/>
              <a:gd name="T28" fmla="*/ 698 w 3330"/>
              <a:gd name="T29" fmla="*/ 2730 h 3330"/>
              <a:gd name="T30" fmla="*/ 1140 w 3330"/>
              <a:gd name="T31" fmla="*/ 2484 h 3330"/>
              <a:gd name="T32" fmla="*/ 1190 w 3330"/>
              <a:gd name="T33" fmla="*/ 2435 h 3330"/>
              <a:gd name="T34" fmla="*/ 797 w 3330"/>
              <a:gd name="T35" fmla="*/ 2632 h 3330"/>
              <a:gd name="T36" fmla="*/ 993 w 3330"/>
              <a:gd name="T37" fmla="*/ 2239 h 3330"/>
              <a:gd name="T38" fmla="*/ 1091 w 3330"/>
              <a:gd name="T39" fmla="*/ 2337 h 3330"/>
              <a:gd name="T40" fmla="*/ 3104 w 3330"/>
              <a:gd name="T41" fmla="*/ 141 h 3330"/>
              <a:gd name="T42" fmla="*/ 1091 w 3330"/>
              <a:gd name="T43" fmla="*/ 2141 h 3330"/>
              <a:gd name="T44" fmla="*/ 3182 w 3330"/>
              <a:gd name="T45" fmla="*/ 242 h 3330"/>
              <a:gd name="T46" fmla="*/ 3189 w 3330"/>
              <a:gd name="T47" fmla="*/ 191 h 3330"/>
              <a:gd name="T48" fmla="*/ 3156 w 3330"/>
              <a:gd name="T49" fmla="*/ 148 h 3330"/>
              <a:gd name="T50" fmla="*/ 3122 w 3330"/>
              <a:gd name="T51" fmla="*/ 0 h 3330"/>
              <a:gd name="T52" fmla="*/ 3216 w 3330"/>
              <a:gd name="T53" fmla="*/ 23 h 3330"/>
              <a:gd name="T54" fmla="*/ 3291 w 3330"/>
              <a:gd name="T55" fmla="*/ 87 h 3330"/>
              <a:gd name="T56" fmla="*/ 3327 w 3330"/>
              <a:gd name="T57" fmla="*/ 177 h 3330"/>
              <a:gd name="T58" fmla="*/ 3320 w 3330"/>
              <a:gd name="T59" fmla="*/ 271 h 3330"/>
              <a:gd name="T60" fmla="*/ 3268 w 3330"/>
              <a:gd name="T61" fmla="*/ 355 h 3330"/>
              <a:gd name="T62" fmla="*/ 1631 w 3330"/>
              <a:gd name="T63" fmla="*/ 2680 h 3330"/>
              <a:gd name="T64" fmla="*/ 1786 w 3330"/>
              <a:gd name="T65" fmla="*/ 2848 h 3330"/>
              <a:gd name="T66" fmla="*/ 1804 w 3330"/>
              <a:gd name="T67" fmla="*/ 2925 h 3330"/>
              <a:gd name="T68" fmla="*/ 1786 w 3330"/>
              <a:gd name="T69" fmla="*/ 3003 h 3330"/>
              <a:gd name="T70" fmla="*/ 1733 w 3330"/>
              <a:gd name="T71" fmla="*/ 3067 h 3330"/>
              <a:gd name="T72" fmla="*/ 1658 w 3330"/>
              <a:gd name="T73" fmla="*/ 3097 h 3330"/>
              <a:gd name="T74" fmla="*/ 1577 w 3330"/>
              <a:gd name="T75" fmla="*/ 3091 h 3330"/>
              <a:gd name="T76" fmla="*/ 1508 w 3330"/>
              <a:gd name="T77" fmla="*/ 3048 h 3330"/>
              <a:gd name="T78" fmla="*/ 1385 w 3330"/>
              <a:gd name="T79" fmla="*/ 2925 h 3330"/>
              <a:gd name="T80" fmla="*/ 1042 w 3330"/>
              <a:gd name="T81" fmla="*/ 2582 h 3330"/>
              <a:gd name="T82" fmla="*/ 303 w 3330"/>
              <a:gd name="T83" fmla="*/ 3308 h 3330"/>
              <a:gd name="T84" fmla="*/ 208 w 3330"/>
              <a:gd name="T85" fmla="*/ 3330 h 3330"/>
              <a:gd name="T86" fmla="*/ 114 w 3330"/>
              <a:gd name="T87" fmla="*/ 3308 h 3330"/>
              <a:gd name="T88" fmla="*/ 39 w 3330"/>
              <a:gd name="T89" fmla="*/ 3244 h 3330"/>
              <a:gd name="T90" fmla="*/ 3 w 3330"/>
              <a:gd name="T91" fmla="*/ 3154 h 3330"/>
              <a:gd name="T92" fmla="*/ 10 w 3330"/>
              <a:gd name="T93" fmla="*/ 3058 h 3330"/>
              <a:gd name="T94" fmla="*/ 61 w 3330"/>
              <a:gd name="T95" fmla="*/ 2975 h 3330"/>
              <a:gd name="T96" fmla="*/ 3027 w 3330"/>
              <a:gd name="T97" fmla="*/ 23 h 3330"/>
              <a:gd name="T98" fmla="*/ 3122 w 3330"/>
              <a:gd name="T99" fmla="*/ 0 h 3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30" h="3330">
                <a:moveTo>
                  <a:pt x="208" y="3023"/>
                </a:moveTo>
                <a:lnTo>
                  <a:pt x="159" y="3073"/>
                </a:lnTo>
                <a:lnTo>
                  <a:pt x="148" y="3087"/>
                </a:lnTo>
                <a:lnTo>
                  <a:pt x="141" y="3104"/>
                </a:lnTo>
                <a:lnTo>
                  <a:pt x="139" y="3122"/>
                </a:lnTo>
                <a:lnTo>
                  <a:pt x="141" y="3140"/>
                </a:lnTo>
                <a:lnTo>
                  <a:pt x="148" y="3156"/>
                </a:lnTo>
                <a:lnTo>
                  <a:pt x="159" y="3171"/>
                </a:lnTo>
                <a:lnTo>
                  <a:pt x="174" y="3182"/>
                </a:lnTo>
                <a:lnTo>
                  <a:pt x="190" y="3189"/>
                </a:lnTo>
                <a:lnTo>
                  <a:pt x="208" y="3191"/>
                </a:lnTo>
                <a:lnTo>
                  <a:pt x="226" y="3189"/>
                </a:lnTo>
                <a:lnTo>
                  <a:pt x="243" y="3182"/>
                </a:lnTo>
                <a:lnTo>
                  <a:pt x="257" y="3171"/>
                </a:lnTo>
                <a:lnTo>
                  <a:pt x="307" y="3122"/>
                </a:lnTo>
                <a:lnTo>
                  <a:pt x="208" y="3023"/>
                </a:lnTo>
                <a:close/>
                <a:moveTo>
                  <a:pt x="1581" y="2827"/>
                </a:moveTo>
                <a:lnTo>
                  <a:pt x="1533" y="2877"/>
                </a:lnTo>
                <a:lnTo>
                  <a:pt x="1606" y="2951"/>
                </a:lnTo>
                <a:lnTo>
                  <a:pt x="1616" y="2957"/>
                </a:lnTo>
                <a:lnTo>
                  <a:pt x="1624" y="2960"/>
                </a:lnTo>
                <a:lnTo>
                  <a:pt x="1631" y="2961"/>
                </a:lnTo>
                <a:lnTo>
                  <a:pt x="1638" y="2960"/>
                </a:lnTo>
                <a:lnTo>
                  <a:pt x="1646" y="2957"/>
                </a:lnTo>
                <a:lnTo>
                  <a:pt x="1655" y="2951"/>
                </a:lnTo>
                <a:lnTo>
                  <a:pt x="1662" y="2942"/>
                </a:lnTo>
                <a:lnTo>
                  <a:pt x="1664" y="2931"/>
                </a:lnTo>
                <a:lnTo>
                  <a:pt x="1664" y="2920"/>
                </a:lnTo>
                <a:lnTo>
                  <a:pt x="1662" y="2910"/>
                </a:lnTo>
                <a:lnTo>
                  <a:pt x="1655" y="2901"/>
                </a:lnTo>
                <a:lnTo>
                  <a:pt x="1581" y="2827"/>
                </a:lnTo>
                <a:close/>
                <a:moveTo>
                  <a:pt x="405" y="2827"/>
                </a:moveTo>
                <a:lnTo>
                  <a:pt x="307" y="2925"/>
                </a:lnTo>
                <a:lnTo>
                  <a:pt x="405" y="3023"/>
                </a:lnTo>
                <a:lnTo>
                  <a:pt x="503" y="2925"/>
                </a:lnTo>
                <a:lnTo>
                  <a:pt x="405" y="2827"/>
                </a:lnTo>
                <a:close/>
                <a:moveTo>
                  <a:pt x="1385" y="2632"/>
                </a:moveTo>
                <a:lnTo>
                  <a:pt x="1336" y="2680"/>
                </a:lnTo>
                <a:lnTo>
                  <a:pt x="1435" y="2778"/>
                </a:lnTo>
                <a:lnTo>
                  <a:pt x="1483" y="2730"/>
                </a:lnTo>
                <a:lnTo>
                  <a:pt x="1385" y="2632"/>
                </a:lnTo>
                <a:close/>
                <a:moveTo>
                  <a:pt x="600" y="2632"/>
                </a:moveTo>
                <a:lnTo>
                  <a:pt x="503" y="2730"/>
                </a:lnTo>
                <a:lnTo>
                  <a:pt x="600" y="2827"/>
                </a:lnTo>
                <a:lnTo>
                  <a:pt x="698" y="2730"/>
                </a:lnTo>
                <a:lnTo>
                  <a:pt x="600" y="2632"/>
                </a:lnTo>
                <a:close/>
                <a:moveTo>
                  <a:pt x="1190" y="2435"/>
                </a:moveTo>
                <a:lnTo>
                  <a:pt x="1140" y="2484"/>
                </a:lnTo>
                <a:lnTo>
                  <a:pt x="1238" y="2582"/>
                </a:lnTo>
                <a:lnTo>
                  <a:pt x="1288" y="2533"/>
                </a:lnTo>
                <a:lnTo>
                  <a:pt x="1190" y="2435"/>
                </a:lnTo>
                <a:close/>
                <a:moveTo>
                  <a:pt x="797" y="2435"/>
                </a:moveTo>
                <a:lnTo>
                  <a:pt x="698" y="2533"/>
                </a:lnTo>
                <a:lnTo>
                  <a:pt x="797" y="2632"/>
                </a:lnTo>
                <a:lnTo>
                  <a:pt x="895" y="2533"/>
                </a:lnTo>
                <a:lnTo>
                  <a:pt x="797" y="2435"/>
                </a:lnTo>
                <a:close/>
                <a:moveTo>
                  <a:pt x="993" y="2239"/>
                </a:moveTo>
                <a:lnTo>
                  <a:pt x="895" y="2337"/>
                </a:lnTo>
                <a:lnTo>
                  <a:pt x="993" y="2435"/>
                </a:lnTo>
                <a:lnTo>
                  <a:pt x="1091" y="2337"/>
                </a:lnTo>
                <a:lnTo>
                  <a:pt x="993" y="2239"/>
                </a:lnTo>
                <a:close/>
                <a:moveTo>
                  <a:pt x="3122" y="139"/>
                </a:moveTo>
                <a:lnTo>
                  <a:pt x="3104" y="141"/>
                </a:lnTo>
                <a:lnTo>
                  <a:pt x="3087" y="148"/>
                </a:lnTo>
                <a:lnTo>
                  <a:pt x="3073" y="159"/>
                </a:lnTo>
                <a:lnTo>
                  <a:pt x="1091" y="2141"/>
                </a:lnTo>
                <a:lnTo>
                  <a:pt x="1190" y="2239"/>
                </a:lnTo>
                <a:lnTo>
                  <a:pt x="3171" y="257"/>
                </a:lnTo>
                <a:lnTo>
                  <a:pt x="3182" y="242"/>
                </a:lnTo>
                <a:lnTo>
                  <a:pt x="3189" y="226"/>
                </a:lnTo>
                <a:lnTo>
                  <a:pt x="3191" y="208"/>
                </a:lnTo>
                <a:lnTo>
                  <a:pt x="3189" y="191"/>
                </a:lnTo>
                <a:lnTo>
                  <a:pt x="3182" y="174"/>
                </a:lnTo>
                <a:lnTo>
                  <a:pt x="3171" y="159"/>
                </a:lnTo>
                <a:lnTo>
                  <a:pt x="3156" y="148"/>
                </a:lnTo>
                <a:lnTo>
                  <a:pt x="3139" y="141"/>
                </a:lnTo>
                <a:lnTo>
                  <a:pt x="3122" y="139"/>
                </a:lnTo>
                <a:close/>
                <a:moveTo>
                  <a:pt x="3122" y="0"/>
                </a:moveTo>
                <a:lnTo>
                  <a:pt x="3154" y="3"/>
                </a:lnTo>
                <a:lnTo>
                  <a:pt x="3186" y="10"/>
                </a:lnTo>
                <a:lnTo>
                  <a:pt x="3216" y="23"/>
                </a:lnTo>
                <a:lnTo>
                  <a:pt x="3244" y="39"/>
                </a:lnTo>
                <a:lnTo>
                  <a:pt x="3268" y="62"/>
                </a:lnTo>
                <a:lnTo>
                  <a:pt x="3291" y="87"/>
                </a:lnTo>
                <a:lnTo>
                  <a:pt x="3308" y="115"/>
                </a:lnTo>
                <a:lnTo>
                  <a:pt x="3320" y="145"/>
                </a:lnTo>
                <a:lnTo>
                  <a:pt x="3327" y="177"/>
                </a:lnTo>
                <a:lnTo>
                  <a:pt x="3330" y="208"/>
                </a:lnTo>
                <a:lnTo>
                  <a:pt x="3327" y="240"/>
                </a:lnTo>
                <a:lnTo>
                  <a:pt x="3320" y="271"/>
                </a:lnTo>
                <a:lnTo>
                  <a:pt x="3308" y="302"/>
                </a:lnTo>
                <a:lnTo>
                  <a:pt x="3291" y="330"/>
                </a:lnTo>
                <a:lnTo>
                  <a:pt x="3268" y="355"/>
                </a:lnTo>
                <a:lnTo>
                  <a:pt x="1288" y="2337"/>
                </a:lnTo>
                <a:lnTo>
                  <a:pt x="1631" y="2680"/>
                </a:lnTo>
                <a:lnTo>
                  <a:pt x="1631" y="2680"/>
                </a:lnTo>
                <a:lnTo>
                  <a:pt x="1754" y="2803"/>
                </a:lnTo>
                <a:lnTo>
                  <a:pt x="1772" y="2824"/>
                </a:lnTo>
                <a:lnTo>
                  <a:pt x="1786" y="2848"/>
                </a:lnTo>
                <a:lnTo>
                  <a:pt x="1796" y="2873"/>
                </a:lnTo>
                <a:lnTo>
                  <a:pt x="1802" y="2899"/>
                </a:lnTo>
                <a:lnTo>
                  <a:pt x="1804" y="2925"/>
                </a:lnTo>
                <a:lnTo>
                  <a:pt x="1802" y="2953"/>
                </a:lnTo>
                <a:lnTo>
                  <a:pt x="1796" y="2978"/>
                </a:lnTo>
                <a:lnTo>
                  <a:pt x="1786" y="3003"/>
                </a:lnTo>
                <a:lnTo>
                  <a:pt x="1772" y="3027"/>
                </a:lnTo>
                <a:lnTo>
                  <a:pt x="1754" y="3048"/>
                </a:lnTo>
                <a:lnTo>
                  <a:pt x="1733" y="3067"/>
                </a:lnTo>
                <a:lnTo>
                  <a:pt x="1709" y="3081"/>
                </a:lnTo>
                <a:lnTo>
                  <a:pt x="1684" y="3091"/>
                </a:lnTo>
                <a:lnTo>
                  <a:pt x="1658" y="3097"/>
                </a:lnTo>
                <a:lnTo>
                  <a:pt x="1631" y="3099"/>
                </a:lnTo>
                <a:lnTo>
                  <a:pt x="1603" y="3097"/>
                </a:lnTo>
                <a:lnTo>
                  <a:pt x="1577" y="3091"/>
                </a:lnTo>
                <a:lnTo>
                  <a:pt x="1552" y="3081"/>
                </a:lnTo>
                <a:lnTo>
                  <a:pt x="1529" y="3067"/>
                </a:lnTo>
                <a:lnTo>
                  <a:pt x="1508" y="3048"/>
                </a:lnTo>
                <a:lnTo>
                  <a:pt x="1385" y="2925"/>
                </a:lnTo>
                <a:lnTo>
                  <a:pt x="1385" y="2925"/>
                </a:lnTo>
                <a:lnTo>
                  <a:pt x="1385" y="2925"/>
                </a:lnTo>
                <a:lnTo>
                  <a:pt x="1190" y="2730"/>
                </a:lnTo>
                <a:lnTo>
                  <a:pt x="1189" y="2730"/>
                </a:lnTo>
                <a:lnTo>
                  <a:pt x="1042" y="2582"/>
                </a:lnTo>
                <a:lnTo>
                  <a:pt x="355" y="3269"/>
                </a:lnTo>
                <a:lnTo>
                  <a:pt x="330" y="3291"/>
                </a:lnTo>
                <a:lnTo>
                  <a:pt x="303" y="3308"/>
                </a:lnTo>
                <a:lnTo>
                  <a:pt x="272" y="3320"/>
                </a:lnTo>
                <a:lnTo>
                  <a:pt x="241" y="3327"/>
                </a:lnTo>
                <a:lnTo>
                  <a:pt x="208" y="3330"/>
                </a:lnTo>
                <a:lnTo>
                  <a:pt x="176" y="3327"/>
                </a:lnTo>
                <a:lnTo>
                  <a:pt x="143" y="3320"/>
                </a:lnTo>
                <a:lnTo>
                  <a:pt x="114" y="3308"/>
                </a:lnTo>
                <a:lnTo>
                  <a:pt x="86" y="3291"/>
                </a:lnTo>
                <a:lnTo>
                  <a:pt x="61" y="3269"/>
                </a:lnTo>
                <a:lnTo>
                  <a:pt x="39" y="3244"/>
                </a:lnTo>
                <a:lnTo>
                  <a:pt x="22" y="3216"/>
                </a:lnTo>
                <a:lnTo>
                  <a:pt x="10" y="3187"/>
                </a:lnTo>
                <a:lnTo>
                  <a:pt x="3" y="3154"/>
                </a:lnTo>
                <a:lnTo>
                  <a:pt x="0" y="3122"/>
                </a:lnTo>
                <a:lnTo>
                  <a:pt x="3" y="3089"/>
                </a:lnTo>
                <a:lnTo>
                  <a:pt x="10" y="3058"/>
                </a:lnTo>
                <a:lnTo>
                  <a:pt x="22" y="3027"/>
                </a:lnTo>
                <a:lnTo>
                  <a:pt x="39" y="3000"/>
                </a:lnTo>
                <a:lnTo>
                  <a:pt x="61" y="2975"/>
                </a:lnTo>
                <a:lnTo>
                  <a:pt x="2975" y="62"/>
                </a:lnTo>
                <a:lnTo>
                  <a:pt x="3000" y="39"/>
                </a:lnTo>
                <a:lnTo>
                  <a:pt x="3027" y="23"/>
                </a:lnTo>
                <a:lnTo>
                  <a:pt x="3058" y="10"/>
                </a:lnTo>
                <a:lnTo>
                  <a:pt x="3089" y="3"/>
                </a:lnTo>
                <a:lnTo>
                  <a:pt x="312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4" name="Freeform 309"/>
          <p:cNvSpPr>
            <a:spLocks noEditPoints="1"/>
          </p:cNvSpPr>
          <p:nvPr/>
        </p:nvSpPr>
        <p:spPr bwMode="auto">
          <a:xfrm>
            <a:off x="6594718" y="910767"/>
            <a:ext cx="469900" cy="587375"/>
          </a:xfrm>
          <a:custGeom>
            <a:avLst/>
            <a:gdLst>
              <a:gd name="T0" fmla="*/ 601 w 2669"/>
              <a:gd name="T1" fmla="*/ 2709 h 3330"/>
              <a:gd name="T2" fmla="*/ 250 w 2669"/>
              <a:gd name="T3" fmla="*/ 2223 h 3330"/>
              <a:gd name="T4" fmla="*/ 142 w 2669"/>
              <a:gd name="T5" fmla="*/ 2387 h 3330"/>
              <a:gd name="T6" fmla="*/ 346 w 2669"/>
              <a:gd name="T7" fmla="*/ 2498 h 3330"/>
              <a:gd name="T8" fmla="*/ 280 w 2669"/>
              <a:gd name="T9" fmla="*/ 2340 h 3330"/>
              <a:gd name="T10" fmla="*/ 935 w 2669"/>
              <a:gd name="T11" fmla="*/ 2299 h 3330"/>
              <a:gd name="T12" fmla="*/ 935 w 2669"/>
              <a:gd name="T13" fmla="*/ 2419 h 3330"/>
              <a:gd name="T14" fmla="*/ 1122 w 2669"/>
              <a:gd name="T15" fmla="*/ 2280 h 3330"/>
              <a:gd name="T16" fmla="*/ 1803 w 2669"/>
              <a:gd name="T17" fmla="*/ 745 h 3330"/>
              <a:gd name="T18" fmla="*/ 1731 w 2669"/>
              <a:gd name="T19" fmla="*/ 1670 h 3330"/>
              <a:gd name="T20" fmla="*/ 1659 w 2669"/>
              <a:gd name="T21" fmla="*/ 884 h 3330"/>
              <a:gd name="T22" fmla="*/ 1543 w 2669"/>
              <a:gd name="T23" fmla="*/ 853 h 3330"/>
              <a:gd name="T24" fmla="*/ 1523 w 2669"/>
              <a:gd name="T25" fmla="*/ 1236 h 3330"/>
              <a:gd name="T26" fmla="*/ 1525 w 2669"/>
              <a:gd name="T27" fmla="*/ 1492 h 3330"/>
              <a:gd name="T28" fmla="*/ 1517 w 2669"/>
              <a:gd name="T29" fmla="*/ 1635 h 3330"/>
              <a:gd name="T30" fmla="*/ 1408 w 2669"/>
              <a:gd name="T31" fmla="*/ 1650 h 3330"/>
              <a:gd name="T32" fmla="*/ 1387 w 2669"/>
              <a:gd name="T33" fmla="*/ 1526 h 3330"/>
              <a:gd name="T34" fmla="*/ 1385 w 2669"/>
              <a:gd name="T35" fmla="*/ 1274 h 3330"/>
              <a:gd name="T36" fmla="*/ 1382 w 2669"/>
              <a:gd name="T37" fmla="*/ 1161 h 3330"/>
              <a:gd name="T38" fmla="*/ 1267 w 2669"/>
              <a:gd name="T39" fmla="*/ 1130 h 3330"/>
              <a:gd name="T40" fmla="*/ 1289 w 2669"/>
              <a:gd name="T41" fmla="*/ 2349 h 3330"/>
              <a:gd name="T42" fmla="*/ 1515 w 2669"/>
              <a:gd name="T43" fmla="*/ 2597 h 3330"/>
              <a:gd name="T44" fmla="*/ 1960 w 2669"/>
              <a:gd name="T45" fmla="*/ 2582 h 3330"/>
              <a:gd name="T46" fmla="*/ 2179 w 2669"/>
              <a:gd name="T47" fmla="*/ 2337 h 3330"/>
              <a:gd name="T48" fmla="*/ 2511 w 2669"/>
              <a:gd name="T49" fmla="*/ 1666 h 3330"/>
              <a:gd name="T50" fmla="*/ 2344 w 2669"/>
              <a:gd name="T51" fmla="*/ 1776 h 3330"/>
              <a:gd name="T52" fmla="*/ 2225 w 2669"/>
              <a:gd name="T53" fmla="*/ 1775 h 3330"/>
              <a:gd name="T54" fmla="*/ 2165 w 2669"/>
              <a:gd name="T55" fmla="*/ 836 h 3330"/>
              <a:gd name="T56" fmla="*/ 2077 w 2669"/>
              <a:gd name="T57" fmla="*/ 1600 h 3330"/>
              <a:gd name="T58" fmla="*/ 1973 w 2669"/>
              <a:gd name="T59" fmla="*/ 1660 h 3330"/>
              <a:gd name="T60" fmla="*/ 1918 w 2669"/>
              <a:gd name="T61" fmla="*/ 714 h 3330"/>
              <a:gd name="T62" fmla="*/ 1110 w 2669"/>
              <a:gd name="T63" fmla="*/ 1146 h 3330"/>
              <a:gd name="T64" fmla="*/ 1282 w 2669"/>
              <a:gd name="T65" fmla="*/ 974 h 3330"/>
              <a:gd name="T66" fmla="*/ 1425 w 2669"/>
              <a:gd name="T67" fmla="*/ 779 h 3330"/>
              <a:gd name="T68" fmla="*/ 1645 w 2669"/>
              <a:gd name="T69" fmla="*/ 700 h 3330"/>
              <a:gd name="T70" fmla="*/ 1834 w 2669"/>
              <a:gd name="T71" fmla="*/ 558 h 3330"/>
              <a:gd name="T72" fmla="*/ 223 w 2669"/>
              <a:gd name="T73" fmla="*/ 150 h 3330"/>
              <a:gd name="T74" fmla="*/ 139 w 2669"/>
              <a:gd name="T75" fmla="*/ 417 h 3330"/>
              <a:gd name="T76" fmla="*/ 198 w 2669"/>
              <a:gd name="T77" fmla="*/ 521 h 3330"/>
              <a:gd name="T78" fmla="*/ 187 w 2669"/>
              <a:gd name="T79" fmla="*/ 853 h 3330"/>
              <a:gd name="T80" fmla="*/ 157 w 2669"/>
              <a:gd name="T81" fmla="*/ 969 h 3330"/>
              <a:gd name="T82" fmla="*/ 208 w 2669"/>
              <a:gd name="T83" fmla="*/ 1318 h 3330"/>
              <a:gd name="T84" fmla="*/ 157 w 2669"/>
              <a:gd name="T85" fmla="*/ 1668 h 3330"/>
              <a:gd name="T86" fmla="*/ 187 w 2669"/>
              <a:gd name="T87" fmla="*/ 1784 h 3330"/>
              <a:gd name="T88" fmla="*/ 277 w 2669"/>
              <a:gd name="T89" fmla="*/ 2082 h 3330"/>
              <a:gd name="T90" fmla="*/ 2056 w 2669"/>
              <a:gd name="T91" fmla="*/ 20 h 3330"/>
              <a:gd name="T92" fmla="*/ 2212 w 2669"/>
              <a:gd name="T93" fmla="*/ 704 h 3330"/>
              <a:gd name="T94" fmla="*/ 2354 w 2669"/>
              <a:gd name="T95" fmla="*/ 902 h 3330"/>
              <a:gd name="T96" fmla="*/ 2543 w 2669"/>
              <a:gd name="T97" fmla="*/ 1523 h 3330"/>
              <a:gd name="T98" fmla="*/ 2669 w 2669"/>
              <a:gd name="T99" fmla="*/ 1706 h 3330"/>
              <a:gd name="T100" fmla="*/ 2209 w 2669"/>
              <a:gd name="T101" fmla="*/ 2551 h 3330"/>
              <a:gd name="T102" fmla="*/ 2137 w 2669"/>
              <a:gd name="T103" fmla="*/ 2809 h 3330"/>
              <a:gd name="T104" fmla="*/ 2096 w 2669"/>
              <a:gd name="T105" fmla="*/ 3328 h 3330"/>
              <a:gd name="T106" fmla="*/ 1315 w 2669"/>
              <a:gd name="T107" fmla="*/ 3260 h 3330"/>
              <a:gd name="T108" fmla="*/ 1386 w 2669"/>
              <a:gd name="T109" fmla="*/ 2775 h 3330"/>
              <a:gd name="T110" fmla="*/ 884 w 2669"/>
              <a:gd name="T111" fmla="*/ 2889 h 3330"/>
              <a:gd name="T112" fmla="*/ 422 w 2669"/>
              <a:gd name="T113" fmla="*/ 2913 h 3330"/>
              <a:gd name="T114" fmla="*/ 346 w 2669"/>
              <a:gd name="T115" fmla="*/ 2637 h 3330"/>
              <a:gd name="T116" fmla="*/ 45 w 2669"/>
              <a:gd name="T117" fmla="*/ 2510 h 3330"/>
              <a:gd name="T118" fmla="*/ 26 w 2669"/>
              <a:gd name="T119" fmla="*/ 160 h 3330"/>
              <a:gd name="T120" fmla="*/ 277 w 2669"/>
              <a:gd name="T121" fmla="*/ 0 h 3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669" h="3330">
                <a:moveTo>
                  <a:pt x="1454" y="2914"/>
                </a:moveTo>
                <a:lnTo>
                  <a:pt x="1454" y="3191"/>
                </a:lnTo>
                <a:lnTo>
                  <a:pt x="2009" y="3191"/>
                </a:lnTo>
                <a:lnTo>
                  <a:pt x="2009" y="2914"/>
                </a:lnTo>
                <a:lnTo>
                  <a:pt x="1454" y="2914"/>
                </a:lnTo>
                <a:close/>
                <a:moveTo>
                  <a:pt x="485" y="2428"/>
                </a:moveTo>
                <a:lnTo>
                  <a:pt x="485" y="2748"/>
                </a:lnTo>
                <a:lnTo>
                  <a:pt x="601" y="2709"/>
                </a:lnTo>
                <a:lnTo>
                  <a:pt x="616" y="2706"/>
                </a:lnTo>
                <a:lnTo>
                  <a:pt x="630" y="2706"/>
                </a:lnTo>
                <a:lnTo>
                  <a:pt x="645" y="2709"/>
                </a:lnTo>
                <a:lnTo>
                  <a:pt x="762" y="2748"/>
                </a:lnTo>
                <a:lnTo>
                  <a:pt x="762" y="2428"/>
                </a:lnTo>
                <a:lnTo>
                  <a:pt x="485" y="2428"/>
                </a:lnTo>
                <a:close/>
                <a:moveTo>
                  <a:pt x="277" y="2220"/>
                </a:moveTo>
                <a:lnTo>
                  <a:pt x="250" y="2223"/>
                </a:lnTo>
                <a:lnTo>
                  <a:pt x="223" y="2231"/>
                </a:lnTo>
                <a:lnTo>
                  <a:pt x="199" y="2244"/>
                </a:lnTo>
                <a:lnTo>
                  <a:pt x="179" y="2260"/>
                </a:lnTo>
                <a:lnTo>
                  <a:pt x="162" y="2282"/>
                </a:lnTo>
                <a:lnTo>
                  <a:pt x="150" y="2305"/>
                </a:lnTo>
                <a:lnTo>
                  <a:pt x="142" y="2331"/>
                </a:lnTo>
                <a:lnTo>
                  <a:pt x="139" y="2358"/>
                </a:lnTo>
                <a:lnTo>
                  <a:pt x="142" y="2387"/>
                </a:lnTo>
                <a:lnTo>
                  <a:pt x="150" y="2413"/>
                </a:lnTo>
                <a:lnTo>
                  <a:pt x="162" y="2436"/>
                </a:lnTo>
                <a:lnTo>
                  <a:pt x="179" y="2457"/>
                </a:lnTo>
                <a:lnTo>
                  <a:pt x="199" y="2474"/>
                </a:lnTo>
                <a:lnTo>
                  <a:pt x="223" y="2486"/>
                </a:lnTo>
                <a:lnTo>
                  <a:pt x="250" y="2494"/>
                </a:lnTo>
                <a:lnTo>
                  <a:pt x="277" y="2498"/>
                </a:lnTo>
                <a:lnTo>
                  <a:pt x="346" y="2498"/>
                </a:lnTo>
                <a:lnTo>
                  <a:pt x="346" y="2428"/>
                </a:lnTo>
                <a:lnTo>
                  <a:pt x="328" y="2426"/>
                </a:lnTo>
                <a:lnTo>
                  <a:pt x="311" y="2419"/>
                </a:lnTo>
                <a:lnTo>
                  <a:pt x="297" y="2408"/>
                </a:lnTo>
                <a:lnTo>
                  <a:pt x="287" y="2394"/>
                </a:lnTo>
                <a:lnTo>
                  <a:pt x="280" y="2377"/>
                </a:lnTo>
                <a:lnTo>
                  <a:pt x="277" y="2358"/>
                </a:lnTo>
                <a:lnTo>
                  <a:pt x="280" y="2340"/>
                </a:lnTo>
                <a:lnTo>
                  <a:pt x="287" y="2324"/>
                </a:lnTo>
                <a:lnTo>
                  <a:pt x="297" y="2310"/>
                </a:lnTo>
                <a:lnTo>
                  <a:pt x="311" y="2299"/>
                </a:lnTo>
                <a:lnTo>
                  <a:pt x="328" y="2292"/>
                </a:lnTo>
                <a:lnTo>
                  <a:pt x="346" y="2290"/>
                </a:lnTo>
                <a:lnTo>
                  <a:pt x="900" y="2290"/>
                </a:lnTo>
                <a:lnTo>
                  <a:pt x="918" y="2292"/>
                </a:lnTo>
                <a:lnTo>
                  <a:pt x="935" y="2299"/>
                </a:lnTo>
                <a:lnTo>
                  <a:pt x="949" y="2310"/>
                </a:lnTo>
                <a:lnTo>
                  <a:pt x="959" y="2324"/>
                </a:lnTo>
                <a:lnTo>
                  <a:pt x="967" y="2340"/>
                </a:lnTo>
                <a:lnTo>
                  <a:pt x="970" y="2358"/>
                </a:lnTo>
                <a:lnTo>
                  <a:pt x="967" y="2377"/>
                </a:lnTo>
                <a:lnTo>
                  <a:pt x="959" y="2394"/>
                </a:lnTo>
                <a:lnTo>
                  <a:pt x="949" y="2408"/>
                </a:lnTo>
                <a:lnTo>
                  <a:pt x="935" y="2419"/>
                </a:lnTo>
                <a:lnTo>
                  <a:pt x="918" y="2426"/>
                </a:lnTo>
                <a:lnTo>
                  <a:pt x="900" y="2428"/>
                </a:lnTo>
                <a:lnTo>
                  <a:pt x="900" y="2498"/>
                </a:lnTo>
                <a:lnTo>
                  <a:pt x="1213" y="2498"/>
                </a:lnTo>
                <a:lnTo>
                  <a:pt x="1183" y="2447"/>
                </a:lnTo>
                <a:lnTo>
                  <a:pt x="1157" y="2394"/>
                </a:lnTo>
                <a:lnTo>
                  <a:pt x="1137" y="2337"/>
                </a:lnTo>
                <a:lnTo>
                  <a:pt x="1122" y="2280"/>
                </a:lnTo>
                <a:lnTo>
                  <a:pt x="1112" y="2220"/>
                </a:lnTo>
                <a:lnTo>
                  <a:pt x="277" y="2220"/>
                </a:lnTo>
                <a:close/>
                <a:moveTo>
                  <a:pt x="1870" y="694"/>
                </a:moveTo>
                <a:lnTo>
                  <a:pt x="1851" y="696"/>
                </a:lnTo>
                <a:lnTo>
                  <a:pt x="1834" y="703"/>
                </a:lnTo>
                <a:lnTo>
                  <a:pt x="1820" y="714"/>
                </a:lnTo>
                <a:lnTo>
                  <a:pt x="1809" y="729"/>
                </a:lnTo>
                <a:lnTo>
                  <a:pt x="1803" y="745"/>
                </a:lnTo>
                <a:lnTo>
                  <a:pt x="1800" y="763"/>
                </a:lnTo>
                <a:lnTo>
                  <a:pt x="1800" y="1600"/>
                </a:lnTo>
                <a:lnTo>
                  <a:pt x="1798" y="1619"/>
                </a:lnTo>
                <a:lnTo>
                  <a:pt x="1791" y="1636"/>
                </a:lnTo>
                <a:lnTo>
                  <a:pt x="1780" y="1650"/>
                </a:lnTo>
                <a:lnTo>
                  <a:pt x="1766" y="1660"/>
                </a:lnTo>
                <a:lnTo>
                  <a:pt x="1750" y="1667"/>
                </a:lnTo>
                <a:lnTo>
                  <a:pt x="1731" y="1670"/>
                </a:lnTo>
                <a:lnTo>
                  <a:pt x="1713" y="1667"/>
                </a:lnTo>
                <a:lnTo>
                  <a:pt x="1696" y="1660"/>
                </a:lnTo>
                <a:lnTo>
                  <a:pt x="1682" y="1650"/>
                </a:lnTo>
                <a:lnTo>
                  <a:pt x="1671" y="1636"/>
                </a:lnTo>
                <a:lnTo>
                  <a:pt x="1664" y="1619"/>
                </a:lnTo>
                <a:lnTo>
                  <a:pt x="1662" y="1600"/>
                </a:lnTo>
                <a:lnTo>
                  <a:pt x="1662" y="902"/>
                </a:lnTo>
                <a:lnTo>
                  <a:pt x="1659" y="884"/>
                </a:lnTo>
                <a:lnTo>
                  <a:pt x="1652" y="867"/>
                </a:lnTo>
                <a:lnTo>
                  <a:pt x="1641" y="853"/>
                </a:lnTo>
                <a:lnTo>
                  <a:pt x="1627" y="843"/>
                </a:lnTo>
                <a:lnTo>
                  <a:pt x="1611" y="836"/>
                </a:lnTo>
                <a:lnTo>
                  <a:pt x="1593" y="833"/>
                </a:lnTo>
                <a:lnTo>
                  <a:pt x="1575" y="836"/>
                </a:lnTo>
                <a:lnTo>
                  <a:pt x="1557" y="843"/>
                </a:lnTo>
                <a:lnTo>
                  <a:pt x="1543" y="853"/>
                </a:lnTo>
                <a:lnTo>
                  <a:pt x="1532" y="867"/>
                </a:lnTo>
                <a:lnTo>
                  <a:pt x="1526" y="884"/>
                </a:lnTo>
                <a:lnTo>
                  <a:pt x="1523" y="902"/>
                </a:lnTo>
                <a:lnTo>
                  <a:pt x="1523" y="1180"/>
                </a:lnTo>
                <a:lnTo>
                  <a:pt x="1523" y="1185"/>
                </a:lnTo>
                <a:lnTo>
                  <a:pt x="1523" y="1197"/>
                </a:lnTo>
                <a:lnTo>
                  <a:pt x="1523" y="1214"/>
                </a:lnTo>
                <a:lnTo>
                  <a:pt x="1523" y="1236"/>
                </a:lnTo>
                <a:lnTo>
                  <a:pt x="1524" y="1262"/>
                </a:lnTo>
                <a:lnTo>
                  <a:pt x="1524" y="1293"/>
                </a:lnTo>
                <a:lnTo>
                  <a:pt x="1524" y="1325"/>
                </a:lnTo>
                <a:lnTo>
                  <a:pt x="1524" y="1358"/>
                </a:lnTo>
                <a:lnTo>
                  <a:pt x="1525" y="1393"/>
                </a:lnTo>
                <a:lnTo>
                  <a:pt x="1525" y="1427"/>
                </a:lnTo>
                <a:lnTo>
                  <a:pt x="1525" y="1461"/>
                </a:lnTo>
                <a:lnTo>
                  <a:pt x="1525" y="1492"/>
                </a:lnTo>
                <a:lnTo>
                  <a:pt x="1525" y="1522"/>
                </a:lnTo>
                <a:lnTo>
                  <a:pt x="1526" y="1547"/>
                </a:lnTo>
                <a:lnTo>
                  <a:pt x="1526" y="1569"/>
                </a:lnTo>
                <a:lnTo>
                  <a:pt x="1526" y="1585"/>
                </a:lnTo>
                <a:lnTo>
                  <a:pt x="1526" y="1595"/>
                </a:lnTo>
                <a:lnTo>
                  <a:pt x="1526" y="1599"/>
                </a:lnTo>
                <a:lnTo>
                  <a:pt x="1524" y="1618"/>
                </a:lnTo>
                <a:lnTo>
                  <a:pt x="1517" y="1635"/>
                </a:lnTo>
                <a:lnTo>
                  <a:pt x="1507" y="1649"/>
                </a:lnTo>
                <a:lnTo>
                  <a:pt x="1493" y="1660"/>
                </a:lnTo>
                <a:lnTo>
                  <a:pt x="1477" y="1667"/>
                </a:lnTo>
                <a:lnTo>
                  <a:pt x="1458" y="1670"/>
                </a:lnTo>
                <a:lnTo>
                  <a:pt x="1457" y="1670"/>
                </a:lnTo>
                <a:lnTo>
                  <a:pt x="1439" y="1667"/>
                </a:lnTo>
                <a:lnTo>
                  <a:pt x="1423" y="1661"/>
                </a:lnTo>
                <a:lnTo>
                  <a:pt x="1408" y="1650"/>
                </a:lnTo>
                <a:lnTo>
                  <a:pt x="1397" y="1636"/>
                </a:lnTo>
                <a:lnTo>
                  <a:pt x="1390" y="1620"/>
                </a:lnTo>
                <a:lnTo>
                  <a:pt x="1388" y="1601"/>
                </a:lnTo>
                <a:lnTo>
                  <a:pt x="1388" y="1598"/>
                </a:lnTo>
                <a:lnTo>
                  <a:pt x="1387" y="1588"/>
                </a:lnTo>
                <a:lnTo>
                  <a:pt x="1387" y="1572"/>
                </a:lnTo>
                <a:lnTo>
                  <a:pt x="1387" y="1551"/>
                </a:lnTo>
                <a:lnTo>
                  <a:pt x="1387" y="1526"/>
                </a:lnTo>
                <a:lnTo>
                  <a:pt x="1387" y="1497"/>
                </a:lnTo>
                <a:lnTo>
                  <a:pt x="1386" y="1467"/>
                </a:lnTo>
                <a:lnTo>
                  <a:pt x="1386" y="1434"/>
                </a:lnTo>
                <a:lnTo>
                  <a:pt x="1386" y="1401"/>
                </a:lnTo>
                <a:lnTo>
                  <a:pt x="1386" y="1367"/>
                </a:lnTo>
                <a:lnTo>
                  <a:pt x="1385" y="1334"/>
                </a:lnTo>
                <a:lnTo>
                  <a:pt x="1385" y="1304"/>
                </a:lnTo>
                <a:lnTo>
                  <a:pt x="1385" y="1274"/>
                </a:lnTo>
                <a:lnTo>
                  <a:pt x="1385" y="1248"/>
                </a:lnTo>
                <a:lnTo>
                  <a:pt x="1385" y="1227"/>
                </a:lnTo>
                <a:lnTo>
                  <a:pt x="1385" y="1210"/>
                </a:lnTo>
                <a:lnTo>
                  <a:pt x="1386" y="1199"/>
                </a:lnTo>
                <a:lnTo>
                  <a:pt x="1386" y="1194"/>
                </a:lnTo>
                <a:lnTo>
                  <a:pt x="1385" y="1187"/>
                </a:lnTo>
                <a:lnTo>
                  <a:pt x="1385" y="1180"/>
                </a:lnTo>
                <a:lnTo>
                  <a:pt x="1382" y="1161"/>
                </a:lnTo>
                <a:lnTo>
                  <a:pt x="1375" y="1144"/>
                </a:lnTo>
                <a:lnTo>
                  <a:pt x="1365" y="1130"/>
                </a:lnTo>
                <a:lnTo>
                  <a:pt x="1351" y="1120"/>
                </a:lnTo>
                <a:lnTo>
                  <a:pt x="1334" y="1113"/>
                </a:lnTo>
                <a:lnTo>
                  <a:pt x="1316" y="1110"/>
                </a:lnTo>
                <a:lnTo>
                  <a:pt x="1298" y="1113"/>
                </a:lnTo>
                <a:lnTo>
                  <a:pt x="1281" y="1120"/>
                </a:lnTo>
                <a:lnTo>
                  <a:pt x="1267" y="1130"/>
                </a:lnTo>
                <a:lnTo>
                  <a:pt x="1255" y="1144"/>
                </a:lnTo>
                <a:lnTo>
                  <a:pt x="1249" y="1161"/>
                </a:lnTo>
                <a:lnTo>
                  <a:pt x="1246" y="1180"/>
                </a:lnTo>
                <a:lnTo>
                  <a:pt x="1246" y="2150"/>
                </a:lnTo>
                <a:lnTo>
                  <a:pt x="1249" y="2202"/>
                </a:lnTo>
                <a:lnTo>
                  <a:pt x="1257" y="2253"/>
                </a:lnTo>
                <a:lnTo>
                  <a:pt x="1271" y="2302"/>
                </a:lnTo>
                <a:lnTo>
                  <a:pt x="1289" y="2349"/>
                </a:lnTo>
                <a:lnTo>
                  <a:pt x="1312" y="2394"/>
                </a:lnTo>
                <a:lnTo>
                  <a:pt x="1339" y="2436"/>
                </a:lnTo>
                <a:lnTo>
                  <a:pt x="1371" y="2475"/>
                </a:lnTo>
                <a:lnTo>
                  <a:pt x="1407" y="2512"/>
                </a:lnTo>
                <a:lnTo>
                  <a:pt x="1447" y="2544"/>
                </a:lnTo>
                <a:lnTo>
                  <a:pt x="1490" y="2572"/>
                </a:lnTo>
                <a:lnTo>
                  <a:pt x="1504" y="2583"/>
                </a:lnTo>
                <a:lnTo>
                  <a:pt x="1515" y="2597"/>
                </a:lnTo>
                <a:lnTo>
                  <a:pt x="1522" y="2615"/>
                </a:lnTo>
                <a:lnTo>
                  <a:pt x="1525" y="2633"/>
                </a:lnTo>
                <a:lnTo>
                  <a:pt x="1525" y="2775"/>
                </a:lnTo>
                <a:lnTo>
                  <a:pt x="1940" y="2775"/>
                </a:lnTo>
                <a:lnTo>
                  <a:pt x="1940" y="2631"/>
                </a:lnTo>
                <a:lnTo>
                  <a:pt x="1942" y="2613"/>
                </a:lnTo>
                <a:lnTo>
                  <a:pt x="1949" y="2596"/>
                </a:lnTo>
                <a:lnTo>
                  <a:pt x="1960" y="2582"/>
                </a:lnTo>
                <a:lnTo>
                  <a:pt x="1974" y="2570"/>
                </a:lnTo>
                <a:lnTo>
                  <a:pt x="2018" y="2542"/>
                </a:lnTo>
                <a:lnTo>
                  <a:pt x="2058" y="2510"/>
                </a:lnTo>
                <a:lnTo>
                  <a:pt x="2094" y="2472"/>
                </a:lnTo>
                <a:lnTo>
                  <a:pt x="2125" y="2432"/>
                </a:lnTo>
                <a:lnTo>
                  <a:pt x="2153" y="2389"/>
                </a:lnTo>
                <a:lnTo>
                  <a:pt x="2177" y="2342"/>
                </a:lnTo>
                <a:lnTo>
                  <a:pt x="2179" y="2337"/>
                </a:lnTo>
                <a:lnTo>
                  <a:pt x="2181" y="2333"/>
                </a:lnTo>
                <a:lnTo>
                  <a:pt x="2520" y="1751"/>
                </a:lnTo>
                <a:lnTo>
                  <a:pt x="2521" y="1750"/>
                </a:lnTo>
                <a:lnTo>
                  <a:pt x="2528" y="1733"/>
                </a:lnTo>
                <a:lnTo>
                  <a:pt x="2530" y="1714"/>
                </a:lnTo>
                <a:lnTo>
                  <a:pt x="2528" y="1697"/>
                </a:lnTo>
                <a:lnTo>
                  <a:pt x="2522" y="1681"/>
                </a:lnTo>
                <a:lnTo>
                  <a:pt x="2511" y="1666"/>
                </a:lnTo>
                <a:lnTo>
                  <a:pt x="2497" y="1655"/>
                </a:lnTo>
                <a:lnTo>
                  <a:pt x="2480" y="1648"/>
                </a:lnTo>
                <a:lnTo>
                  <a:pt x="2462" y="1645"/>
                </a:lnTo>
                <a:lnTo>
                  <a:pt x="2443" y="1647"/>
                </a:lnTo>
                <a:lnTo>
                  <a:pt x="2427" y="1654"/>
                </a:lnTo>
                <a:lnTo>
                  <a:pt x="2413" y="1664"/>
                </a:lnTo>
                <a:lnTo>
                  <a:pt x="2402" y="1679"/>
                </a:lnTo>
                <a:lnTo>
                  <a:pt x="2344" y="1776"/>
                </a:lnTo>
                <a:lnTo>
                  <a:pt x="2333" y="1790"/>
                </a:lnTo>
                <a:lnTo>
                  <a:pt x="2319" y="1800"/>
                </a:lnTo>
                <a:lnTo>
                  <a:pt x="2301" y="1807"/>
                </a:lnTo>
                <a:lnTo>
                  <a:pt x="2284" y="1809"/>
                </a:lnTo>
                <a:lnTo>
                  <a:pt x="2266" y="1807"/>
                </a:lnTo>
                <a:lnTo>
                  <a:pt x="2249" y="1800"/>
                </a:lnTo>
                <a:lnTo>
                  <a:pt x="2235" y="1789"/>
                </a:lnTo>
                <a:lnTo>
                  <a:pt x="2225" y="1775"/>
                </a:lnTo>
                <a:lnTo>
                  <a:pt x="2218" y="1758"/>
                </a:lnTo>
                <a:lnTo>
                  <a:pt x="2216" y="1740"/>
                </a:lnTo>
                <a:lnTo>
                  <a:pt x="2216" y="902"/>
                </a:lnTo>
                <a:lnTo>
                  <a:pt x="2213" y="884"/>
                </a:lnTo>
                <a:lnTo>
                  <a:pt x="2206" y="867"/>
                </a:lnTo>
                <a:lnTo>
                  <a:pt x="2195" y="853"/>
                </a:lnTo>
                <a:lnTo>
                  <a:pt x="2181" y="843"/>
                </a:lnTo>
                <a:lnTo>
                  <a:pt x="2165" y="836"/>
                </a:lnTo>
                <a:lnTo>
                  <a:pt x="2146" y="833"/>
                </a:lnTo>
                <a:lnTo>
                  <a:pt x="2127" y="836"/>
                </a:lnTo>
                <a:lnTo>
                  <a:pt x="2111" y="843"/>
                </a:lnTo>
                <a:lnTo>
                  <a:pt x="2097" y="853"/>
                </a:lnTo>
                <a:lnTo>
                  <a:pt x="2086" y="867"/>
                </a:lnTo>
                <a:lnTo>
                  <a:pt x="2079" y="884"/>
                </a:lnTo>
                <a:lnTo>
                  <a:pt x="2077" y="902"/>
                </a:lnTo>
                <a:lnTo>
                  <a:pt x="2077" y="1600"/>
                </a:lnTo>
                <a:lnTo>
                  <a:pt x="2075" y="1619"/>
                </a:lnTo>
                <a:lnTo>
                  <a:pt x="2068" y="1636"/>
                </a:lnTo>
                <a:lnTo>
                  <a:pt x="2057" y="1650"/>
                </a:lnTo>
                <a:lnTo>
                  <a:pt x="2043" y="1660"/>
                </a:lnTo>
                <a:lnTo>
                  <a:pt x="2027" y="1667"/>
                </a:lnTo>
                <a:lnTo>
                  <a:pt x="2008" y="1670"/>
                </a:lnTo>
                <a:lnTo>
                  <a:pt x="1989" y="1667"/>
                </a:lnTo>
                <a:lnTo>
                  <a:pt x="1973" y="1660"/>
                </a:lnTo>
                <a:lnTo>
                  <a:pt x="1959" y="1650"/>
                </a:lnTo>
                <a:lnTo>
                  <a:pt x="1948" y="1636"/>
                </a:lnTo>
                <a:lnTo>
                  <a:pt x="1941" y="1619"/>
                </a:lnTo>
                <a:lnTo>
                  <a:pt x="1939" y="1600"/>
                </a:lnTo>
                <a:lnTo>
                  <a:pt x="1939" y="763"/>
                </a:lnTo>
                <a:lnTo>
                  <a:pt x="1936" y="745"/>
                </a:lnTo>
                <a:lnTo>
                  <a:pt x="1929" y="729"/>
                </a:lnTo>
                <a:lnTo>
                  <a:pt x="1918" y="714"/>
                </a:lnTo>
                <a:lnTo>
                  <a:pt x="1904" y="703"/>
                </a:lnTo>
                <a:lnTo>
                  <a:pt x="1888" y="696"/>
                </a:lnTo>
                <a:lnTo>
                  <a:pt x="1870" y="694"/>
                </a:lnTo>
                <a:close/>
                <a:moveTo>
                  <a:pt x="485" y="139"/>
                </a:moveTo>
                <a:lnTo>
                  <a:pt x="485" y="2082"/>
                </a:lnTo>
                <a:lnTo>
                  <a:pt x="1108" y="2082"/>
                </a:lnTo>
                <a:lnTo>
                  <a:pt x="1108" y="1180"/>
                </a:lnTo>
                <a:lnTo>
                  <a:pt x="1110" y="1146"/>
                </a:lnTo>
                <a:lnTo>
                  <a:pt x="1119" y="1114"/>
                </a:lnTo>
                <a:lnTo>
                  <a:pt x="1132" y="1084"/>
                </a:lnTo>
                <a:lnTo>
                  <a:pt x="1148" y="1057"/>
                </a:lnTo>
                <a:lnTo>
                  <a:pt x="1169" y="1032"/>
                </a:lnTo>
                <a:lnTo>
                  <a:pt x="1193" y="1012"/>
                </a:lnTo>
                <a:lnTo>
                  <a:pt x="1220" y="995"/>
                </a:lnTo>
                <a:lnTo>
                  <a:pt x="1250" y="982"/>
                </a:lnTo>
                <a:lnTo>
                  <a:pt x="1282" y="974"/>
                </a:lnTo>
                <a:lnTo>
                  <a:pt x="1316" y="972"/>
                </a:lnTo>
                <a:lnTo>
                  <a:pt x="1351" y="975"/>
                </a:lnTo>
                <a:lnTo>
                  <a:pt x="1385" y="984"/>
                </a:lnTo>
                <a:lnTo>
                  <a:pt x="1385" y="902"/>
                </a:lnTo>
                <a:lnTo>
                  <a:pt x="1387" y="869"/>
                </a:lnTo>
                <a:lnTo>
                  <a:pt x="1395" y="837"/>
                </a:lnTo>
                <a:lnTo>
                  <a:pt x="1408" y="806"/>
                </a:lnTo>
                <a:lnTo>
                  <a:pt x="1425" y="779"/>
                </a:lnTo>
                <a:lnTo>
                  <a:pt x="1446" y="755"/>
                </a:lnTo>
                <a:lnTo>
                  <a:pt x="1470" y="735"/>
                </a:lnTo>
                <a:lnTo>
                  <a:pt x="1497" y="717"/>
                </a:lnTo>
                <a:lnTo>
                  <a:pt x="1527" y="704"/>
                </a:lnTo>
                <a:lnTo>
                  <a:pt x="1558" y="696"/>
                </a:lnTo>
                <a:lnTo>
                  <a:pt x="1593" y="694"/>
                </a:lnTo>
                <a:lnTo>
                  <a:pt x="1619" y="695"/>
                </a:lnTo>
                <a:lnTo>
                  <a:pt x="1645" y="700"/>
                </a:lnTo>
                <a:lnTo>
                  <a:pt x="1669" y="708"/>
                </a:lnTo>
                <a:lnTo>
                  <a:pt x="1680" y="677"/>
                </a:lnTo>
                <a:lnTo>
                  <a:pt x="1697" y="648"/>
                </a:lnTo>
                <a:lnTo>
                  <a:pt x="1718" y="622"/>
                </a:lnTo>
                <a:lnTo>
                  <a:pt x="1743" y="598"/>
                </a:lnTo>
                <a:lnTo>
                  <a:pt x="1770" y="580"/>
                </a:lnTo>
                <a:lnTo>
                  <a:pt x="1801" y="567"/>
                </a:lnTo>
                <a:lnTo>
                  <a:pt x="1834" y="558"/>
                </a:lnTo>
                <a:lnTo>
                  <a:pt x="1870" y="555"/>
                </a:lnTo>
                <a:lnTo>
                  <a:pt x="1905" y="558"/>
                </a:lnTo>
                <a:lnTo>
                  <a:pt x="1938" y="567"/>
                </a:lnTo>
                <a:lnTo>
                  <a:pt x="1938" y="139"/>
                </a:lnTo>
                <a:lnTo>
                  <a:pt x="485" y="139"/>
                </a:lnTo>
                <a:close/>
                <a:moveTo>
                  <a:pt x="277" y="139"/>
                </a:moveTo>
                <a:lnTo>
                  <a:pt x="250" y="142"/>
                </a:lnTo>
                <a:lnTo>
                  <a:pt x="223" y="150"/>
                </a:lnTo>
                <a:lnTo>
                  <a:pt x="199" y="162"/>
                </a:lnTo>
                <a:lnTo>
                  <a:pt x="179" y="180"/>
                </a:lnTo>
                <a:lnTo>
                  <a:pt x="162" y="200"/>
                </a:lnTo>
                <a:lnTo>
                  <a:pt x="150" y="224"/>
                </a:lnTo>
                <a:lnTo>
                  <a:pt x="142" y="250"/>
                </a:lnTo>
                <a:lnTo>
                  <a:pt x="139" y="278"/>
                </a:lnTo>
                <a:lnTo>
                  <a:pt x="139" y="278"/>
                </a:lnTo>
                <a:lnTo>
                  <a:pt x="139" y="417"/>
                </a:lnTo>
                <a:lnTo>
                  <a:pt x="157" y="419"/>
                </a:lnTo>
                <a:lnTo>
                  <a:pt x="174" y="426"/>
                </a:lnTo>
                <a:lnTo>
                  <a:pt x="187" y="437"/>
                </a:lnTo>
                <a:lnTo>
                  <a:pt x="198" y="451"/>
                </a:lnTo>
                <a:lnTo>
                  <a:pt x="205" y="467"/>
                </a:lnTo>
                <a:lnTo>
                  <a:pt x="208" y="485"/>
                </a:lnTo>
                <a:lnTo>
                  <a:pt x="205" y="505"/>
                </a:lnTo>
                <a:lnTo>
                  <a:pt x="198" y="521"/>
                </a:lnTo>
                <a:lnTo>
                  <a:pt x="187" y="535"/>
                </a:lnTo>
                <a:lnTo>
                  <a:pt x="174" y="546"/>
                </a:lnTo>
                <a:lnTo>
                  <a:pt x="157" y="553"/>
                </a:lnTo>
                <a:lnTo>
                  <a:pt x="139" y="555"/>
                </a:lnTo>
                <a:lnTo>
                  <a:pt x="139" y="833"/>
                </a:lnTo>
                <a:lnTo>
                  <a:pt x="157" y="836"/>
                </a:lnTo>
                <a:lnTo>
                  <a:pt x="174" y="843"/>
                </a:lnTo>
                <a:lnTo>
                  <a:pt x="187" y="853"/>
                </a:lnTo>
                <a:lnTo>
                  <a:pt x="198" y="867"/>
                </a:lnTo>
                <a:lnTo>
                  <a:pt x="205" y="884"/>
                </a:lnTo>
                <a:lnTo>
                  <a:pt x="208" y="902"/>
                </a:lnTo>
                <a:lnTo>
                  <a:pt x="205" y="920"/>
                </a:lnTo>
                <a:lnTo>
                  <a:pt x="198" y="937"/>
                </a:lnTo>
                <a:lnTo>
                  <a:pt x="187" y="952"/>
                </a:lnTo>
                <a:lnTo>
                  <a:pt x="174" y="962"/>
                </a:lnTo>
                <a:lnTo>
                  <a:pt x="157" y="969"/>
                </a:lnTo>
                <a:lnTo>
                  <a:pt x="139" y="972"/>
                </a:lnTo>
                <a:lnTo>
                  <a:pt x="139" y="1249"/>
                </a:lnTo>
                <a:lnTo>
                  <a:pt x="157" y="1251"/>
                </a:lnTo>
                <a:lnTo>
                  <a:pt x="174" y="1258"/>
                </a:lnTo>
                <a:lnTo>
                  <a:pt x="187" y="1269"/>
                </a:lnTo>
                <a:lnTo>
                  <a:pt x="198" y="1284"/>
                </a:lnTo>
                <a:lnTo>
                  <a:pt x="205" y="1300"/>
                </a:lnTo>
                <a:lnTo>
                  <a:pt x="208" y="1318"/>
                </a:lnTo>
                <a:lnTo>
                  <a:pt x="205" y="1337"/>
                </a:lnTo>
                <a:lnTo>
                  <a:pt x="198" y="1353"/>
                </a:lnTo>
                <a:lnTo>
                  <a:pt x="187" y="1367"/>
                </a:lnTo>
                <a:lnTo>
                  <a:pt x="174" y="1378"/>
                </a:lnTo>
                <a:lnTo>
                  <a:pt x="157" y="1385"/>
                </a:lnTo>
                <a:lnTo>
                  <a:pt x="139" y="1388"/>
                </a:lnTo>
                <a:lnTo>
                  <a:pt x="139" y="1665"/>
                </a:lnTo>
                <a:lnTo>
                  <a:pt x="157" y="1668"/>
                </a:lnTo>
                <a:lnTo>
                  <a:pt x="174" y="1674"/>
                </a:lnTo>
                <a:lnTo>
                  <a:pt x="187" y="1685"/>
                </a:lnTo>
                <a:lnTo>
                  <a:pt x="198" y="1699"/>
                </a:lnTo>
                <a:lnTo>
                  <a:pt x="205" y="1716"/>
                </a:lnTo>
                <a:lnTo>
                  <a:pt x="208" y="1735"/>
                </a:lnTo>
                <a:lnTo>
                  <a:pt x="205" y="1753"/>
                </a:lnTo>
                <a:lnTo>
                  <a:pt x="198" y="1770"/>
                </a:lnTo>
                <a:lnTo>
                  <a:pt x="187" y="1784"/>
                </a:lnTo>
                <a:lnTo>
                  <a:pt x="174" y="1794"/>
                </a:lnTo>
                <a:lnTo>
                  <a:pt x="157" y="1801"/>
                </a:lnTo>
                <a:lnTo>
                  <a:pt x="139" y="1804"/>
                </a:lnTo>
                <a:lnTo>
                  <a:pt x="139" y="2119"/>
                </a:lnTo>
                <a:lnTo>
                  <a:pt x="170" y="2103"/>
                </a:lnTo>
                <a:lnTo>
                  <a:pt x="204" y="2091"/>
                </a:lnTo>
                <a:lnTo>
                  <a:pt x="240" y="2084"/>
                </a:lnTo>
                <a:lnTo>
                  <a:pt x="277" y="2082"/>
                </a:lnTo>
                <a:lnTo>
                  <a:pt x="346" y="2082"/>
                </a:lnTo>
                <a:lnTo>
                  <a:pt x="346" y="139"/>
                </a:lnTo>
                <a:lnTo>
                  <a:pt x="277" y="139"/>
                </a:lnTo>
                <a:close/>
                <a:moveTo>
                  <a:pt x="277" y="0"/>
                </a:moveTo>
                <a:lnTo>
                  <a:pt x="2008" y="0"/>
                </a:lnTo>
                <a:lnTo>
                  <a:pt x="2026" y="3"/>
                </a:lnTo>
                <a:lnTo>
                  <a:pt x="2043" y="10"/>
                </a:lnTo>
                <a:lnTo>
                  <a:pt x="2056" y="20"/>
                </a:lnTo>
                <a:lnTo>
                  <a:pt x="2067" y="34"/>
                </a:lnTo>
                <a:lnTo>
                  <a:pt x="2074" y="51"/>
                </a:lnTo>
                <a:lnTo>
                  <a:pt x="2077" y="70"/>
                </a:lnTo>
                <a:lnTo>
                  <a:pt x="2077" y="706"/>
                </a:lnTo>
                <a:lnTo>
                  <a:pt x="2110" y="697"/>
                </a:lnTo>
                <a:lnTo>
                  <a:pt x="2146" y="694"/>
                </a:lnTo>
                <a:lnTo>
                  <a:pt x="2180" y="696"/>
                </a:lnTo>
                <a:lnTo>
                  <a:pt x="2212" y="704"/>
                </a:lnTo>
                <a:lnTo>
                  <a:pt x="2241" y="717"/>
                </a:lnTo>
                <a:lnTo>
                  <a:pt x="2268" y="735"/>
                </a:lnTo>
                <a:lnTo>
                  <a:pt x="2293" y="755"/>
                </a:lnTo>
                <a:lnTo>
                  <a:pt x="2314" y="779"/>
                </a:lnTo>
                <a:lnTo>
                  <a:pt x="2331" y="806"/>
                </a:lnTo>
                <a:lnTo>
                  <a:pt x="2343" y="837"/>
                </a:lnTo>
                <a:lnTo>
                  <a:pt x="2351" y="869"/>
                </a:lnTo>
                <a:lnTo>
                  <a:pt x="2354" y="902"/>
                </a:lnTo>
                <a:lnTo>
                  <a:pt x="2354" y="1536"/>
                </a:lnTo>
                <a:lnTo>
                  <a:pt x="2379" y="1524"/>
                </a:lnTo>
                <a:lnTo>
                  <a:pt x="2405" y="1514"/>
                </a:lnTo>
                <a:lnTo>
                  <a:pt x="2432" y="1508"/>
                </a:lnTo>
                <a:lnTo>
                  <a:pt x="2462" y="1507"/>
                </a:lnTo>
                <a:lnTo>
                  <a:pt x="2489" y="1508"/>
                </a:lnTo>
                <a:lnTo>
                  <a:pt x="2516" y="1514"/>
                </a:lnTo>
                <a:lnTo>
                  <a:pt x="2543" y="1523"/>
                </a:lnTo>
                <a:lnTo>
                  <a:pt x="2567" y="1536"/>
                </a:lnTo>
                <a:lnTo>
                  <a:pt x="2592" y="1553"/>
                </a:lnTo>
                <a:lnTo>
                  <a:pt x="2615" y="1574"/>
                </a:lnTo>
                <a:lnTo>
                  <a:pt x="2633" y="1597"/>
                </a:lnTo>
                <a:lnTo>
                  <a:pt x="2648" y="1623"/>
                </a:lnTo>
                <a:lnTo>
                  <a:pt x="2658" y="1649"/>
                </a:lnTo>
                <a:lnTo>
                  <a:pt x="2665" y="1677"/>
                </a:lnTo>
                <a:lnTo>
                  <a:pt x="2669" y="1706"/>
                </a:lnTo>
                <a:lnTo>
                  <a:pt x="2668" y="1736"/>
                </a:lnTo>
                <a:lnTo>
                  <a:pt x="2663" y="1765"/>
                </a:lnTo>
                <a:lnTo>
                  <a:pt x="2653" y="1793"/>
                </a:lnTo>
                <a:lnTo>
                  <a:pt x="2640" y="1820"/>
                </a:lnTo>
                <a:lnTo>
                  <a:pt x="2301" y="2401"/>
                </a:lnTo>
                <a:lnTo>
                  <a:pt x="2275" y="2454"/>
                </a:lnTo>
                <a:lnTo>
                  <a:pt x="2244" y="2504"/>
                </a:lnTo>
                <a:lnTo>
                  <a:pt x="2209" y="2551"/>
                </a:lnTo>
                <a:lnTo>
                  <a:pt x="2170" y="2594"/>
                </a:lnTo>
                <a:lnTo>
                  <a:pt x="2125" y="2634"/>
                </a:lnTo>
                <a:lnTo>
                  <a:pt x="2078" y="2669"/>
                </a:lnTo>
                <a:lnTo>
                  <a:pt x="2078" y="2775"/>
                </a:lnTo>
                <a:lnTo>
                  <a:pt x="2097" y="2778"/>
                </a:lnTo>
                <a:lnTo>
                  <a:pt x="2113" y="2785"/>
                </a:lnTo>
                <a:lnTo>
                  <a:pt x="2127" y="2795"/>
                </a:lnTo>
                <a:lnTo>
                  <a:pt x="2137" y="2809"/>
                </a:lnTo>
                <a:lnTo>
                  <a:pt x="2144" y="2826"/>
                </a:lnTo>
                <a:lnTo>
                  <a:pt x="2146" y="2845"/>
                </a:lnTo>
                <a:lnTo>
                  <a:pt x="2146" y="3260"/>
                </a:lnTo>
                <a:lnTo>
                  <a:pt x="2144" y="3280"/>
                </a:lnTo>
                <a:lnTo>
                  <a:pt x="2137" y="3296"/>
                </a:lnTo>
                <a:lnTo>
                  <a:pt x="2126" y="3310"/>
                </a:lnTo>
                <a:lnTo>
                  <a:pt x="2112" y="3321"/>
                </a:lnTo>
                <a:lnTo>
                  <a:pt x="2096" y="3328"/>
                </a:lnTo>
                <a:lnTo>
                  <a:pt x="2078" y="3330"/>
                </a:lnTo>
                <a:lnTo>
                  <a:pt x="1384" y="3330"/>
                </a:lnTo>
                <a:lnTo>
                  <a:pt x="1366" y="3328"/>
                </a:lnTo>
                <a:lnTo>
                  <a:pt x="1349" y="3321"/>
                </a:lnTo>
                <a:lnTo>
                  <a:pt x="1335" y="3310"/>
                </a:lnTo>
                <a:lnTo>
                  <a:pt x="1325" y="3296"/>
                </a:lnTo>
                <a:lnTo>
                  <a:pt x="1318" y="3280"/>
                </a:lnTo>
                <a:lnTo>
                  <a:pt x="1315" y="3260"/>
                </a:lnTo>
                <a:lnTo>
                  <a:pt x="1315" y="2845"/>
                </a:lnTo>
                <a:lnTo>
                  <a:pt x="1318" y="2826"/>
                </a:lnTo>
                <a:lnTo>
                  <a:pt x="1325" y="2809"/>
                </a:lnTo>
                <a:lnTo>
                  <a:pt x="1335" y="2795"/>
                </a:lnTo>
                <a:lnTo>
                  <a:pt x="1349" y="2784"/>
                </a:lnTo>
                <a:lnTo>
                  <a:pt x="1366" y="2777"/>
                </a:lnTo>
                <a:lnTo>
                  <a:pt x="1384" y="2775"/>
                </a:lnTo>
                <a:lnTo>
                  <a:pt x="1386" y="2775"/>
                </a:lnTo>
                <a:lnTo>
                  <a:pt x="1386" y="2671"/>
                </a:lnTo>
                <a:lnTo>
                  <a:pt x="1362" y="2654"/>
                </a:lnTo>
                <a:lnTo>
                  <a:pt x="1339" y="2637"/>
                </a:lnTo>
                <a:lnTo>
                  <a:pt x="900" y="2637"/>
                </a:lnTo>
                <a:lnTo>
                  <a:pt x="900" y="2845"/>
                </a:lnTo>
                <a:lnTo>
                  <a:pt x="898" y="2861"/>
                </a:lnTo>
                <a:lnTo>
                  <a:pt x="892" y="2876"/>
                </a:lnTo>
                <a:lnTo>
                  <a:pt x="884" y="2889"/>
                </a:lnTo>
                <a:lnTo>
                  <a:pt x="871" y="2901"/>
                </a:lnTo>
                <a:lnTo>
                  <a:pt x="859" y="2908"/>
                </a:lnTo>
                <a:lnTo>
                  <a:pt x="845" y="2912"/>
                </a:lnTo>
                <a:lnTo>
                  <a:pt x="831" y="2914"/>
                </a:lnTo>
                <a:lnTo>
                  <a:pt x="808" y="2910"/>
                </a:lnTo>
                <a:lnTo>
                  <a:pt x="623" y="2848"/>
                </a:lnTo>
                <a:lnTo>
                  <a:pt x="437" y="2910"/>
                </a:lnTo>
                <a:lnTo>
                  <a:pt x="422" y="2913"/>
                </a:lnTo>
                <a:lnTo>
                  <a:pt x="405" y="2913"/>
                </a:lnTo>
                <a:lnTo>
                  <a:pt x="390" y="2908"/>
                </a:lnTo>
                <a:lnTo>
                  <a:pt x="376" y="2901"/>
                </a:lnTo>
                <a:lnTo>
                  <a:pt x="363" y="2890"/>
                </a:lnTo>
                <a:lnTo>
                  <a:pt x="354" y="2876"/>
                </a:lnTo>
                <a:lnTo>
                  <a:pt x="348" y="2861"/>
                </a:lnTo>
                <a:lnTo>
                  <a:pt x="346" y="2845"/>
                </a:lnTo>
                <a:lnTo>
                  <a:pt x="346" y="2637"/>
                </a:lnTo>
                <a:lnTo>
                  <a:pt x="277" y="2637"/>
                </a:lnTo>
                <a:lnTo>
                  <a:pt x="237" y="2634"/>
                </a:lnTo>
                <a:lnTo>
                  <a:pt x="197" y="2625"/>
                </a:lnTo>
                <a:lnTo>
                  <a:pt x="160" y="2611"/>
                </a:lnTo>
                <a:lnTo>
                  <a:pt x="127" y="2591"/>
                </a:lnTo>
                <a:lnTo>
                  <a:pt x="96" y="2568"/>
                </a:lnTo>
                <a:lnTo>
                  <a:pt x="68" y="2541"/>
                </a:lnTo>
                <a:lnTo>
                  <a:pt x="45" y="2510"/>
                </a:lnTo>
                <a:lnTo>
                  <a:pt x="26" y="2475"/>
                </a:lnTo>
                <a:lnTo>
                  <a:pt x="12" y="2439"/>
                </a:lnTo>
                <a:lnTo>
                  <a:pt x="3" y="2400"/>
                </a:lnTo>
                <a:lnTo>
                  <a:pt x="0" y="2358"/>
                </a:lnTo>
                <a:lnTo>
                  <a:pt x="0" y="278"/>
                </a:lnTo>
                <a:lnTo>
                  <a:pt x="3" y="237"/>
                </a:lnTo>
                <a:lnTo>
                  <a:pt x="12" y="198"/>
                </a:lnTo>
                <a:lnTo>
                  <a:pt x="26" y="160"/>
                </a:lnTo>
                <a:lnTo>
                  <a:pt x="45" y="127"/>
                </a:lnTo>
                <a:lnTo>
                  <a:pt x="68" y="96"/>
                </a:lnTo>
                <a:lnTo>
                  <a:pt x="96" y="69"/>
                </a:lnTo>
                <a:lnTo>
                  <a:pt x="127" y="45"/>
                </a:lnTo>
                <a:lnTo>
                  <a:pt x="160" y="26"/>
                </a:lnTo>
                <a:lnTo>
                  <a:pt x="197" y="12"/>
                </a:lnTo>
                <a:lnTo>
                  <a:pt x="237" y="3"/>
                </a:lnTo>
                <a:lnTo>
                  <a:pt x="27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35" name="Group 937"/>
          <p:cNvGrpSpPr/>
          <p:nvPr/>
        </p:nvGrpSpPr>
        <p:grpSpPr>
          <a:xfrm>
            <a:off x="7503225" y="910767"/>
            <a:ext cx="523875" cy="587375"/>
            <a:chOff x="4389438" y="1900238"/>
            <a:chExt cx="523875" cy="587375"/>
          </a:xfrm>
          <a:solidFill>
            <a:srgbClr val="000000"/>
          </a:solidFill>
        </p:grpSpPr>
        <p:sp>
          <p:nvSpPr>
            <p:cNvPr id="636" name="Freeform 314"/>
            <p:cNvSpPr>
              <a:spLocks/>
            </p:cNvSpPr>
            <p:nvPr/>
          </p:nvSpPr>
          <p:spPr bwMode="auto">
            <a:xfrm>
              <a:off x="4665663" y="2185988"/>
              <a:ext cx="25400" cy="23813"/>
            </a:xfrm>
            <a:custGeom>
              <a:avLst/>
              <a:gdLst>
                <a:gd name="T0" fmla="*/ 69 w 139"/>
                <a:gd name="T1" fmla="*/ 0 h 139"/>
                <a:gd name="T2" fmla="*/ 87 w 139"/>
                <a:gd name="T3" fmla="*/ 2 h 139"/>
                <a:gd name="T4" fmla="*/ 104 w 139"/>
                <a:gd name="T5" fmla="*/ 9 h 139"/>
                <a:gd name="T6" fmla="*/ 119 w 139"/>
                <a:gd name="T7" fmla="*/ 20 h 139"/>
                <a:gd name="T8" fmla="*/ 130 w 139"/>
                <a:gd name="T9" fmla="*/ 35 h 139"/>
                <a:gd name="T10" fmla="*/ 136 w 139"/>
                <a:gd name="T11" fmla="*/ 52 h 139"/>
                <a:gd name="T12" fmla="*/ 139 w 139"/>
                <a:gd name="T13" fmla="*/ 69 h 139"/>
                <a:gd name="T14" fmla="*/ 136 w 139"/>
                <a:gd name="T15" fmla="*/ 86 h 139"/>
                <a:gd name="T16" fmla="*/ 130 w 139"/>
                <a:gd name="T17" fmla="*/ 104 h 139"/>
                <a:gd name="T18" fmla="*/ 119 w 139"/>
                <a:gd name="T19" fmla="*/ 119 h 139"/>
                <a:gd name="T20" fmla="*/ 104 w 139"/>
                <a:gd name="T21" fmla="*/ 130 h 139"/>
                <a:gd name="T22" fmla="*/ 87 w 139"/>
                <a:gd name="T23" fmla="*/ 136 h 139"/>
                <a:gd name="T24" fmla="*/ 69 w 139"/>
                <a:gd name="T25" fmla="*/ 139 h 139"/>
                <a:gd name="T26" fmla="*/ 51 w 139"/>
                <a:gd name="T27" fmla="*/ 136 h 139"/>
                <a:gd name="T28" fmla="*/ 35 w 139"/>
                <a:gd name="T29" fmla="*/ 130 h 139"/>
                <a:gd name="T30" fmla="*/ 20 w 139"/>
                <a:gd name="T31" fmla="*/ 119 h 139"/>
                <a:gd name="T32" fmla="*/ 9 w 139"/>
                <a:gd name="T33" fmla="*/ 104 h 139"/>
                <a:gd name="T34" fmla="*/ 2 w 139"/>
                <a:gd name="T35" fmla="*/ 86 h 139"/>
                <a:gd name="T36" fmla="*/ 0 w 139"/>
                <a:gd name="T37" fmla="*/ 69 h 139"/>
                <a:gd name="T38" fmla="*/ 2 w 139"/>
                <a:gd name="T39" fmla="*/ 52 h 139"/>
                <a:gd name="T40" fmla="*/ 9 w 139"/>
                <a:gd name="T41" fmla="*/ 35 h 139"/>
                <a:gd name="T42" fmla="*/ 20 w 139"/>
                <a:gd name="T43" fmla="*/ 20 h 139"/>
                <a:gd name="T44" fmla="*/ 35 w 139"/>
                <a:gd name="T45" fmla="*/ 9 h 139"/>
                <a:gd name="T46" fmla="*/ 51 w 139"/>
                <a:gd name="T47" fmla="*/ 2 h 139"/>
                <a:gd name="T48" fmla="*/ 69 w 139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9">
                  <a:moveTo>
                    <a:pt x="69" y="0"/>
                  </a:moveTo>
                  <a:lnTo>
                    <a:pt x="87" y="2"/>
                  </a:lnTo>
                  <a:lnTo>
                    <a:pt x="104" y="9"/>
                  </a:lnTo>
                  <a:lnTo>
                    <a:pt x="119" y="20"/>
                  </a:lnTo>
                  <a:lnTo>
                    <a:pt x="130" y="35"/>
                  </a:lnTo>
                  <a:lnTo>
                    <a:pt x="136" y="52"/>
                  </a:lnTo>
                  <a:lnTo>
                    <a:pt x="139" y="69"/>
                  </a:lnTo>
                  <a:lnTo>
                    <a:pt x="136" y="86"/>
                  </a:lnTo>
                  <a:lnTo>
                    <a:pt x="130" y="104"/>
                  </a:lnTo>
                  <a:lnTo>
                    <a:pt x="119" y="119"/>
                  </a:lnTo>
                  <a:lnTo>
                    <a:pt x="104" y="130"/>
                  </a:lnTo>
                  <a:lnTo>
                    <a:pt x="87" y="136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5" y="130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6"/>
                  </a:lnTo>
                  <a:lnTo>
                    <a:pt x="0" y="69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315"/>
            <p:cNvSpPr>
              <a:spLocks noEditPoints="1"/>
            </p:cNvSpPr>
            <p:nvPr/>
          </p:nvSpPr>
          <p:spPr bwMode="auto">
            <a:xfrm>
              <a:off x="4389438" y="1900238"/>
              <a:ext cx="523875" cy="587375"/>
            </a:xfrm>
            <a:custGeom>
              <a:avLst/>
              <a:gdLst>
                <a:gd name="T0" fmla="*/ 336 w 2968"/>
                <a:gd name="T1" fmla="*/ 3104 h 3330"/>
                <a:gd name="T2" fmla="*/ 368 w 2968"/>
                <a:gd name="T3" fmla="*/ 3182 h 3330"/>
                <a:gd name="T4" fmla="*/ 452 w 2968"/>
                <a:gd name="T5" fmla="*/ 3172 h 3330"/>
                <a:gd name="T6" fmla="*/ 159 w 2968"/>
                <a:gd name="T7" fmla="*/ 2877 h 3330"/>
                <a:gd name="T8" fmla="*/ 141 w 2968"/>
                <a:gd name="T9" fmla="*/ 2944 h 3330"/>
                <a:gd name="T10" fmla="*/ 207 w 2968"/>
                <a:gd name="T11" fmla="*/ 2995 h 3330"/>
                <a:gd name="T12" fmla="*/ 305 w 2968"/>
                <a:gd name="T13" fmla="*/ 2730 h 3330"/>
                <a:gd name="T14" fmla="*/ 780 w 2968"/>
                <a:gd name="T15" fmla="*/ 2839 h 3330"/>
                <a:gd name="T16" fmla="*/ 696 w 2968"/>
                <a:gd name="T17" fmla="*/ 2827 h 3330"/>
                <a:gd name="T18" fmla="*/ 685 w 2968"/>
                <a:gd name="T19" fmla="*/ 2745 h 3330"/>
                <a:gd name="T20" fmla="*/ 763 w 2968"/>
                <a:gd name="T21" fmla="*/ 2711 h 3330"/>
                <a:gd name="T22" fmla="*/ 815 w 2968"/>
                <a:gd name="T23" fmla="*/ 2778 h 3330"/>
                <a:gd name="T24" fmla="*/ 1073 w 2968"/>
                <a:gd name="T25" fmla="*/ 2545 h 3330"/>
                <a:gd name="T26" fmla="*/ 990 w 2968"/>
                <a:gd name="T27" fmla="*/ 2533 h 3330"/>
                <a:gd name="T28" fmla="*/ 979 w 2968"/>
                <a:gd name="T29" fmla="*/ 2450 h 3330"/>
                <a:gd name="T30" fmla="*/ 1022 w 2968"/>
                <a:gd name="T31" fmla="*/ 2417 h 3330"/>
                <a:gd name="T32" fmla="*/ 1099 w 2968"/>
                <a:gd name="T33" fmla="*/ 2450 h 3330"/>
                <a:gd name="T34" fmla="*/ 1088 w 2968"/>
                <a:gd name="T35" fmla="*/ 2533 h 3330"/>
                <a:gd name="T36" fmla="*/ 878 w 2968"/>
                <a:gd name="T37" fmla="*/ 2228 h 3330"/>
                <a:gd name="T38" fmla="*/ 911 w 2968"/>
                <a:gd name="T39" fmla="*/ 2306 h 3330"/>
                <a:gd name="T40" fmla="*/ 843 w 2968"/>
                <a:gd name="T41" fmla="*/ 2357 h 3330"/>
                <a:gd name="T42" fmla="*/ 777 w 2968"/>
                <a:gd name="T43" fmla="*/ 2306 h 3330"/>
                <a:gd name="T44" fmla="*/ 809 w 2968"/>
                <a:gd name="T45" fmla="*/ 2228 h 3330"/>
                <a:gd name="T46" fmla="*/ 515 w 2968"/>
                <a:gd name="T47" fmla="*/ 2522 h 3330"/>
                <a:gd name="T48" fmla="*/ 599 w 2968"/>
                <a:gd name="T49" fmla="*/ 2533 h 3330"/>
                <a:gd name="T50" fmla="*/ 610 w 2968"/>
                <a:gd name="T51" fmla="*/ 2617 h 3330"/>
                <a:gd name="T52" fmla="*/ 532 w 2968"/>
                <a:gd name="T53" fmla="*/ 2650 h 3330"/>
                <a:gd name="T54" fmla="*/ 481 w 2968"/>
                <a:gd name="T55" fmla="*/ 2582 h 3330"/>
                <a:gd name="T56" fmla="*/ 501 w 2968"/>
                <a:gd name="T57" fmla="*/ 2730 h 3330"/>
                <a:gd name="T58" fmla="*/ 1491 w 2968"/>
                <a:gd name="T59" fmla="*/ 1933 h 3330"/>
                <a:gd name="T60" fmla="*/ 1295 w 2968"/>
                <a:gd name="T61" fmla="*/ 1738 h 3330"/>
                <a:gd name="T62" fmla="*/ 2819 w 2968"/>
                <a:gd name="T63" fmla="*/ 209 h 3330"/>
                <a:gd name="T64" fmla="*/ 2292 w 2968"/>
                <a:gd name="T65" fmla="*/ 822 h 3330"/>
                <a:gd name="T66" fmla="*/ 1655 w 2968"/>
                <a:gd name="T67" fmla="*/ 1461 h 3330"/>
                <a:gd name="T68" fmla="*/ 1393 w 2968"/>
                <a:gd name="T69" fmla="*/ 1639 h 3330"/>
                <a:gd name="T70" fmla="*/ 2656 w 2968"/>
                <a:gd name="T71" fmla="*/ 932 h 3330"/>
                <a:gd name="T72" fmla="*/ 2797 w 2968"/>
                <a:gd name="T73" fmla="*/ 621 h 3330"/>
                <a:gd name="T74" fmla="*/ 2828 w 2968"/>
                <a:gd name="T75" fmla="*/ 305 h 3330"/>
                <a:gd name="T76" fmla="*/ 2892 w 2968"/>
                <a:gd name="T77" fmla="*/ 8 h 3330"/>
                <a:gd name="T78" fmla="*/ 2930 w 2968"/>
                <a:gd name="T79" fmla="*/ 61 h 3330"/>
                <a:gd name="T80" fmla="*/ 2954 w 2968"/>
                <a:gd name="T81" fmla="*/ 175 h 3330"/>
                <a:gd name="T82" fmla="*/ 2968 w 2968"/>
                <a:gd name="T83" fmla="*/ 379 h 3330"/>
                <a:gd name="T84" fmla="*/ 2935 w 2968"/>
                <a:gd name="T85" fmla="*/ 640 h 3330"/>
                <a:gd name="T86" fmla="*/ 2811 w 2968"/>
                <a:gd name="T87" fmla="*/ 946 h 3330"/>
                <a:gd name="T88" fmla="*/ 1784 w 2968"/>
                <a:gd name="T89" fmla="*/ 2031 h 3330"/>
                <a:gd name="T90" fmla="*/ 1795 w 2968"/>
                <a:gd name="T91" fmla="*/ 2115 h 3330"/>
                <a:gd name="T92" fmla="*/ 1718 w 2968"/>
                <a:gd name="T93" fmla="*/ 2147 h 3330"/>
                <a:gd name="T94" fmla="*/ 1333 w 2968"/>
                <a:gd name="T95" fmla="*/ 2484 h 3330"/>
                <a:gd name="T96" fmla="*/ 550 w 2968"/>
                <a:gd name="T97" fmla="*/ 3268 h 3330"/>
                <a:gd name="T98" fmla="*/ 404 w 2968"/>
                <a:gd name="T99" fmla="*/ 3330 h 3330"/>
                <a:gd name="T100" fmla="*/ 257 w 2968"/>
                <a:gd name="T101" fmla="*/ 3269 h 3330"/>
                <a:gd name="T102" fmla="*/ 196 w 2968"/>
                <a:gd name="T103" fmla="*/ 3133 h 3330"/>
                <a:gd name="T104" fmla="*/ 60 w 2968"/>
                <a:gd name="T105" fmla="*/ 3073 h 3330"/>
                <a:gd name="T106" fmla="*/ 0 w 2968"/>
                <a:gd name="T107" fmla="*/ 2925 h 3330"/>
                <a:gd name="T108" fmla="*/ 39 w 2968"/>
                <a:gd name="T109" fmla="*/ 2804 h 3330"/>
                <a:gd name="T110" fmla="*/ 257 w 2968"/>
                <a:gd name="T111" fmla="*/ 2582 h 3330"/>
                <a:gd name="T112" fmla="*/ 1180 w 2968"/>
                <a:gd name="T113" fmla="*/ 1607 h 3330"/>
                <a:gd name="T114" fmla="*/ 1212 w 2968"/>
                <a:gd name="T115" fmla="*/ 1530 h 3330"/>
                <a:gd name="T116" fmla="*/ 1295 w 2968"/>
                <a:gd name="T117" fmla="*/ 1541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8" h="3330">
                  <a:moveTo>
                    <a:pt x="501" y="2925"/>
                  </a:moveTo>
                  <a:lnTo>
                    <a:pt x="354" y="3073"/>
                  </a:lnTo>
                  <a:lnTo>
                    <a:pt x="354" y="3073"/>
                  </a:lnTo>
                  <a:lnTo>
                    <a:pt x="343" y="3088"/>
                  </a:lnTo>
                  <a:lnTo>
                    <a:pt x="336" y="3104"/>
                  </a:lnTo>
                  <a:lnTo>
                    <a:pt x="334" y="3122"/>
                  </a:lnTo>
                  <a:lnTo>
                    <a:pt x="336" y="3139"/>
                  </a:lnTo>
                  <a:lnTo>
                    <a:pt x="343" y="3156"/>
                  </a:lnTo>
                  <a:lnTo>
                    <a:pt x="354" y="3171"/>
                  </a:lnTo>
                  <a:lnTo>
                    <a:pt x="368" y="3182"/>
                  </a:lnTo>
                  <a:lnTo>
                    <a:pt x="385" y="3189"/>
                  </a:lnTo>
                  <a:lnTo>
                    <a:pt x="404" y="3192"/>
                  </a:lnTo>
                  <a:lnTo>
                    <a:pt x="421" y="3189"/>
                  </a:lnTo>
                  <a:lnTo>
                    <a:pt x="438" y="3183"/>
                  </a:lnTo>
                  <a:lnTo>
                    <a:pt x="452" y="3172"/>
                  </a:lnTo>
                  <a:lnTo>
                    <a:pt x="452" y="3171"/>
                  </a:lnTo>
                  <a:lnTo>
                    <a:pt x="599" y="3024"/>
                  </a:lnTo>
                  <a:lnTo>
                    <a:pt x="501" y="2925"/>
                  </a:lnTo>
                  <a:close/>
                  <a:moveTo>
                    <a:pt x="305" y="2730"/>
                  </a:moveTo>
                  <a:lnTo>
                    <a:pt x="159" y="2877"/>
                  </a:lnTo>
                  <a:lnTo>
                    <a:pt x="158" y="2877"/>
                  </a:lnTo>
                  <a:lnTo>
                    <a:pt x="147" y="2892"/>
                  </a:lnTo>
                  <a:lnTo>
                    <a:pt x="141" y="2908"/>
                  </a:lnTo>
                  <a:lnTo>
                    <a:pt x="138" y="2926"/>
                  </a:lnTo>
                  <a:lnTo>
                    <a:pt x="141" y="2944"/>
                  </a:lnTo>
                  <a:lnTo>
                    <a:pt x="147" y="2960"/>
                  </a:lnTo>
                  <a:lnTo>
                    <a:pt x="159" y="2975"/>
                  </a:lnTo>
                  <a:lnTo>
                    <a:pt x="173" y="2986"/>
                  </a:lnTo>
                  <a:lnTo>
                    <a:pt x="189" y="2993"/>
                  </a:lnTo>
                  <a:lnTo>
                    <a:pt x="207" y="2995"/>
                  </a:lnTo>
                  <a:lnTo>
                    <a:pt x="225" y="2993"/>
                  </a:lnTo>
                  <a:lnTo>
                    <a:pt x="242" y="2986"/>
                  </a:lnTo>
                  <a:lnTo>
                    <a:pt x="257" y="2975"/>
                  </a:lnTo>
                  <a:lnTo>
                    <a:pt x="404" y="2827"/>
                  </a:lnTo>
                  <a:lnTo>
                    <a:pt x="305" y="2730"/>
                  </a:lnTo>
                  <a:close/>
                  <a:moveTo>
                    <a:pt x="990" y="2436"/>
                  </a:moveTo>
                  <a:lnTo>
                    <a:pt x="599" y="2827"/>
                  </a:lnTo>
                  <a:lnTo>
                    <a:pt x="696" y="2925"/>
                  </a:lnTo>
                  <a:lnTo>
                    <a:pt x="794" y="2827"/>
                  </a:lnTo>
                  <a:lnTo>
                    <a:pt x="780" y="2839"/>
                  </a:lnTo>
                  <a:lnTo>
                    <a:pt x="763" y="2846"/>
                  </a:lnTo>
                  <a:lnTo>
                    <a:pt x="746" y="2848"/>
                  </a:lnTo>
                  <a:lnTo>
                    <a:pt x="728" y="2846"/>
                  </a:lnTo>
                  <a:lnTo>
                    <a:pt x="712" y="2839"/>
                  </a:lnTo>
                  <a:lnTo>
                    <a:pt x="696" y="2827"/>
                  </a:lnTo>
                  <a:lnTo>
                    <a:pt x="685" y="2812"/>
                  </a:lnTo>
                  <a:lnTo>
                    <a:pt x="678" y="2796"/>
                  </a:lnTo>
                  <a:lnTo>
                    <a:pt x="676" y="2778"/>
                  </a:lnTo>
                  <a:lnTo>
                    <a:pt x="678" y="2761"/>
                  </a:lnTo>
                  <a:lnTo>
                    <a:pt x="685" y="2745"/>
                  </a:lnTo>
                  <a:lnTo>
                    <a:pt x="696" y="2730"/>
                  </a:lnTo>
                  <a:lnTo>
                    <a:pt x="712" y="2718"/>
                  </a:lnTo>
                  <a:lnTo>
                    <a:pt x="728" y="2711"/>
                  </a:lnTo>
                  <a:lnTo>
                    <a:pt x="746" y="2709"/>
                  </a:lnTo>
                  <a:lnTo>
                    <a:pt x="763" y="2711"/>
                  </a:lnTo>
                  <a:lnTo>
                    <a:pt x="780" y="2718"/>
                  </a:lnTo>
                  <a:lnTo>
                    <a:pt x="794" y="2730"/>
                  </a:lnTo>
                  <a:lnTo>
                    <a:pt x="806" y="2745"/>
                  </a:lnTo>
                  <a:lnTo>
                    <a:pt x="812" y="2761"/>
                  </a:lnTo>
                  <a:lnTo>
                    <a:pt x="815" y="2778"/>
                  </a:lnTo>
                  <a:lnTo>
                    <a:pt x="812" y="2796"/>
                  </a:lnTo>
                  <a:lnTo>
                    <a:pt x="806" y="2812"/>
                  </a:lnTo>
                  <a:lnTo>
                    <a:pt x="794" y="2827"/>
                  </a:lnTo>
                  <a:lnTo>
                    <a:pt x="1088" y="2533"/>
                  </a:lnTo>
                  <a:lnTo>
                    <a:pt x="1073" y="2545"/>
                  </a:lnTo>
                  <a:lnTo>
                    <a:pt x="1057" y="2551"/>
                  </a:lnTo>
                  <a:lnTo>
                    <a:pt x="1039" y="2554"/>
                  </a:lnTo>
                  <a:lnTo>
                    <a:pt x="1022" y="2551"/>
                  </a:lnTo>
                  <a:lnTo>
                    <a:pt x="1005" y="2545"/>
                  </a:lnTo>
                  <a:lnTo>
                    <a:pt x="990" y="2533"/>
                  </a:lnTo>
                  <a:lnTo>
                    <a:pt x="979" y="2519"/>
                  </a:lnTo>
                  <a:lnTo>
                    <a:pt x="972" y="2502"/>
                  </a:lnTo>
                  <a:lnTo>
                    <a:pt x="970" y="2484"/>
                  </a:lnTo>
                  <a:lnTo>
                    <a:pt x="972" y="2466"/>
                  </a:lnTo>
                  <a:lnTo>
                    <a:pt x="979" y="2450"/>
                  </a:lnTo>
                  <a:lnTo>
                    <a:pt x="990" y="2436"/>
                  </a:lnTo>
                  <a:close/>
                  <a:moveTo>
                    <a:pt x="1088" y="2337"/>
                  </a:moveTo>
                  <a:lnTo>
                    <a:pt x="990" y="2435"/>
                  </a:lnTo>
                  <a:lnTo>
                    <a:pt x="1005" y="2424"/>
                  </a:lnTo>
                  <a:lnTo>
                    <a:pt x="1022" y="2417"/>
                  </a:lnTo>
                  <a:lnTo>
                    <a:pt x="1039" y="2415"/>
                  </a:lnTo>
                  <a:lnTo>
                    <a:pt x="1057" y="2417"/>
                  </a:lnTo>
                  <a:lnTo>
                    <a:pt x="1073" y="2424"/>
                  </a:lnTo>
                  <a:lnTo>
                    <a:pt x="1088" y="2435"/>
                  </a:lnTo>
                  <a:lnTo>
                    <a:pt x="1099" y="2450"/>
                  </a:lnTo>
                  <a:lnTo>
                    <a:pt x="1106" y="2466"/>
                  </a:lnTo>
                  <a:lnTo>
                    <a:pt x="1108" y="2484"/>
                  </a:lnTo>
                  <a:lnTo>
                    <a:pt x="1106" y="2502"/>
                  </a:lnTo>
                  <a:lnTo>
                    <a:pt x="1099" y="2519"/>
                  </a:lnTo>
                  <a:lnTo>
                    <a:pt x="1088" y="2533"/>
                  </a:lnTo>
                  <a:lnTo>
                    <a:pt x="1186" y="2435"/>
                  </a:lnTo>
                  <a:lnTo>
                    <a:pt x="1088" y="2337"/>
                  </a:lnTo>
                  <a:close/>
                  <a:moveTo>
                    <a:pt x="843" y="2219"/>
                  </a:moveTo>
                  <a:lnTo>
                    <a:pt x="860" y="2221"/>
                  </a:lnTo>
                  <a:lnTo>
                    <a:pt x="878" y="2228"/>
                  </a:lnTo>
                  <a:lnTo>
                    <a:pt x="893" y="2239"/>
                  </a:lnTo>
                  <a:lnTo>
                    <a:pt x="904" y="2253"/>
                  </a:lnTo>
                  <a:lnTo>
                    <a:pt x="911" y="2270"/>
                  </a:lnTo>
                  <a:lnTo>
                    <a:pt x="913" y="2288"/>
                  </a:lnTo>
                  <a:lnTo>
                    <a:pt x="911" y="2306"/>
                  </a:lnTo>
                  <a:lnTo>
                    <a:pt x="904" y="2322"/>
                  </a:lnTo>
                  <a:lnTo>
                    <a:pt x="893" y="2337"/>
                  </a:lnTo>
                  <a:lnTo>
                    <a:pt x="878" y="2348"/>
                  </a:lnTo>
                  <a:lnTo>
                    <a:pt x="860" y="2355"/>
                  </a:lnTo>
                  <a:lnTo>
                    <a:pt x="843" y="2357"/>
                  </a:lnTo>
                  <a:lnTo>
                    <a:pt x="826" y="2355"/>
                  </a:lnTo>
                  <a:lnTo>
                    <a:pt x="809" y="2348"/>
                  </a:lnTo>
                  <a:lnTo>
                    <a:pt x="794" y="2337"/>
                  </a:lnTo>
                  <a:lnTo>
                    <a:pt x="783" y="2322"/>
                  </a:lnTo>
                  <a:lnTo>
                    <a:pt x="777" y="2306"/>
                  </a:lnTo>
                  <a:lnTo>
                    <a:pt x="774" y="2288"/>
                  </a:lnTo>
                  <a:lnTo>
                    <a:pt x="777" y="2270"/>
                  </a:lnTo>
                  <a:lnTo>
                    <a:pt x="783" y="2253"/>
                  </a:lnTo>
                  <a:lnTo>
                    <a:pt x="794" y="2239"/>
                  </a:lnTo>
                  <a:lnTo>
                    <a:pt x="809" y="2228"/>
                  </a:lnTo>
                  <a:lnTo>
                    <a:pt x="826" y="2221"/>
                  </a:lnTo>
                  <a:lnTo>
                    <a:pt x="843" y="2219"/>
                  </a:lnTo>
                  <a:close/>
                  <a:moveTo>
                    <a:pt x="893" y="2141"/>
                  </a:moveTo>
                  <a:lnTo>
                    <a:pt x="501" y="2533"/>
                  </a:lnTo>
                  <a:lnTo>
                    <a:pt x="515" y="2522"/>
                  </a:lnTo>
                  <a:lnTo>
                    <a:pt x="532" y="2516"/>
                  </a:lnTo>
                  <a:lnTo>
                    <a:pt x="550" y="2513"/>
                  </a:lnTo>
                  <a:lnTo>
                    <a:pt x="568" y="2516"/>
                  </a:lnTo>
                  <a:lnTo>
                    <a:pt x="584" y="2522"/>
                  </a:lnTo>
                  <a:lnTo>
                    <a:pt x="599" y="2533"/>
                  </a:lnTo>
                  <a:lnTo>
                    <a:pt x="610" y="2548"/>
                  </a:lnTo>
                  <a:lnTo>
                    <a:pt x="617" y="2565"/>
                  </a:lnTo>
                  <a:lnTo>
                    <a:pt x="619" y="2582"/>
                  </a:lnTo>
                  <a:lnTo>
                    <a:pt x="617" y="2600"/>
                  </a:lnTo>
                  <a:lnTo>
                    <a:pt x="610" y="2617"/>
                  </a:lnTo>
                  <a:lnTo>
                    <a:pt x="599" y="2632"/>
                  </a:lnTo>
                  <a:lnTo>
                    <a:pt x="584" y="2643"/>
                  </a:lnTo>
                  <a:lnTo>
                    <a:pt x="568" y="2650"/>
                  </a:lnTo>
                  <a:lnTo>
                    <a:pt x="550" y="2652"/>
                  </a:lnTo>
                  <a:lnTo>
                    <a:pt x="532" y="2650"/>
                  </a:lnTo>
                  <a:lnTo>
                    <a:pt x="515" y="2643"/>
                  </a:lnTo>
                  <a:lnTo>
                    <a:pt x="501" y="2632"/>
                  </a:lnTo>
                  <a:lnTo>
                    <a:pt x="490" y="2617"/>
                  </a:lnTo>
                  <a:lnTo>
                    <a:pt x="483" y="2600"/>
                  </a:lnTo>
                  <a:lnTo>
                    <a:pt x="481" y="2582"/>
                  </a:lnTo>
                  <a:lnTo>
                    <a:pt x="483" y="2565"/>
                  </a:lnTo>
                  <a:lnTo>
                    <a:pt x="490" y="2548"/>
                  </a:lnTo>
                  <a:lnTo>
                    <a:pt x="501" y="2533"/>
                  </a:lnTo>
                  <a:lnTo>
                    <a:pt x="404" y="2632"/>
                  </a:lnTo>
                  <a:lnTo>
                    <a:pt x="501" y="2730"/>
                  </a:lnTo>
                  <a:lnTo>
                    <a:pt x="836" y="2394"/>
                  </a:lnTo>
                  <a:lnTo>
                    <a:pt x="893" y="2337"/>
                  </a:lnTo>
                  <a:lnTo>
                    <a:pt x="990" y="2239"/>
                  </a:lnTo>
                  <a:lnTo>
                    <a:pt x="893" y="2141"/>
                  </a:lnTo>
                  <a:close/>
                  <a:moveTo>
                    <a:pt x="1491" y="1933"/>
                  </a:moveTo>
                  <a:lnTo>
                    <a:pt x="1186" y="2239"/>
                  </a:lnTo>
                  <a:lnTo>
                    <a:pt x="1284" y="2337"/>
                  </a:lnTo>
                  <a:lnTo>
                    <a:pt x="1588" y="2031"/>
                  </a:lnTo>
                  <a:lnTo>
                    <a:pt x="1491" y="1933"/>
                  </a:lnTo>
                  <a:close/>
                  <a:moveTo>
                    <a:pt x="1295" y="1738"/>
                  </a:moveTo>
                  <a:lnTo>
                    <a:pt x="990" y="2042"/>
                  </a:lnTo>
                  <a:lnTo>
                    <a:pt x="1088" y="2141"/>
                  </a:lnTo>
                  <a:lnTo>
                    <a:pt x="1393" y="1836"/>
                  </a:lnTo>
                  <a:lnTo>
                    <a:pt x="1295" y="1738"/>
                  </a:lnTo>
                  <a:close/>
                  <a:moveTo>
                    <a:pt x="2819" y="209"/>
                  </a:moveTo>
                  <a:lnTo>
                    <a:pt x="2274" y="756"/>
                  </a:lnTo>
                  <a:lnTo>
                    <a:pt x="2285" y="771"/>
                  </a:lnTo>
                  <a:lnTo>
                    <a:pt x="2292" y="788"/>
                  </a:lnTo>
                  <a:lnTo>
                    <a:pt x="2294" y="805"/>
                  </a:lnTo>
                  <a:lnTo>
                    <a:pt x="2292" y="822"/>
                  </a:lnTo>
                  <a:lnTo>
                    <a:pt x="2285" y="840"/>
                  </a:lnTo>
                  <a:lnTo>
                    <a:pt x="2274" y="855"/>
                  </a:lnTo>
                  <a:lnTo>
                    <a:pt x="1687" y="1443"/>
                  </a:lnTo>
                  <a:lnTo>
                    <a:pt x="1672" y="1454"/>
                  </a:lnTo>
                  <a:lnTo>
                    <a:pt x="1655" y="1461"/>
                  </a:lnTo>
                  <a:lnTo>
                    <a:pt x="1637" y="1463"/>
                  </a:lnTo>
                  <a:lnTo>
                    <a:pt x="1619" y="1461"/>
                  </a:lnTo>
                  <a:lnTo>
                    <a:pt x="1603" y="1454"/>
                  </a:lnTo>
                  <a:lnTo>
                    <a:pt x="1588" y="1443"/>
                  </a:lnTo>
                  <a:lnTo>
                    <a:pt x="1393" y="1639"/>
                  </a:lnTo>
                  <a:lnTo>
                    <a:pt x="1687" y="1933"/>
                  </a:lnTo>
                  <a:lnTo>
                    <a:pt x="2518" y="1100"/>
                  </a:lnTo>
                  <a:lnTo>
                    <a:pt x="2568" y="1045"/>
                  </a:lnTo>
                  <a:lnTo>
                    <a:pt x="2615" y="990"/>
                  </a:lnTo>
                  <a:lnTo>
                    <a:pt x="2656" y="932"/>
                  </a:lnTo>
                  <a:lnTo>
                    <a:pt x="2693" y="872"/>
                  </a:lnTo>
                  <a:lnTo>
                    <a:pt x="2726" y="810"/>
                  </a:lnTo>
                  <a:lnTo>
                    <a:pt x="2755" y="747"/>
                  </a:lnTo>
                  <a:lnTo>
                    <a:pt x="2778" y="684"/>
                  </a:lnTo>
                  <a:lnTo>
                    <a:pt x="2797" y="621"/>
                  </a:lnTo>
                  <a:lnTo>
                    <a:pt x="2812" y="555"/>
                  </a:lnTo>
                  <a:lnTo>
                    <a:pt x="2822" y="488"/>
                  </a:lnTo>
                  <a:lnTo>
                    <a:pt x="2828" y="421"/>
                  </a:lnTo>
                  <a:lnTo>
                    <a:pt x="2830" y="360"/>
                  </a:lnTo>
                  <a:lnTo>
                    <a:pt x="2828" y="305"/>
                  </a:lnTo>
                  <a:lnTo>
                    <a:pt x="2825" y="253"/>
                  </a:lnTo>
                  <a:lnTo>
                    <a:pt x="2819" y="209"/>
                  </a:lnTo>
                  <a:close/>
                  <a:moveTo>
                    <a:pt x="2858" y="0"/>
                  </a:moveTo>
                  <a:lnTo>
                    <a:pt x="2876" y="2"/>
                  </a:lnTo>
                  <a:lnTo>
                    <a:pt x="2892" y="8"/>
                  </a:lnTo>
                  <a:lnTo>
                    <a:pt x="2907" y="18"/>
                  </a:lnTo>
                  <a:lnTo>
                    <a:pt x="2919" y="31"/>
                  </a:lnTo>
                  <a:lnTo>
                    <a:pt x="2926" y="47"/>
                  </a:lnTo>
                  <a:lnTo>
                    <a:pt x="2928" y="51"/>
                  </a:lnTo>
                  <a:lnTo>
                    <a:pt x="2930" y="61"/>
                  </a:lnTo>
                  <a:lnTo>
                    <a:pt x="2934" y="75"/>
                  </a:lnTo>
                  <a:lnTo>
                    <a:pt x="2939" y="94"/>
                  </a:lnTo>
                  <a:lnTo>
                    <a:pt x="2944" y="116"/>
                  </a:lnTo>
                  <a:lnTo>
                    <a:pt x="2949" y="143"/>
                  </a:lnTo>
                  <a:lnTo>
                    <a:pt x="2954" y="175"/>
                  </a:lnTo>
                  <a:lnTo>
                    <a:pt x="2959" y="209"/>
                  </a:lnTo>
                  <a:lnTo>
                    <a:pt x="2963" y="247"/>
                  </a:lnTo>
                  <a:lnTo>
                    <a:pt x="2966" y="289"/>
                  </a:lnTo>
                  <a:lnTo>
                    <a:pt x="2968" y="333"/>
                  </a:lnTo>
                  <a:lnTo>
                    <a:pt x="2968" y="379"/>
                  </a:lnTo>
                  <a:lnTo>
                    <a:pt x="2966" y="429"/>
                  </a:lnTo>
                  <a:lnTo>
                    <a:pt x="2962" y="477"/>
                  </a:lnTo>
                  <a:lnTo>
                    <a:pt x="2956" y="529"/>
                  </a:lnTo>
                  <a:lnTo>
                    <a:pt x="2947" y="583"/>
                  </a:lnTo>
                  <a:lnTo>
                    <a:pt x="2935" y="640"/>
                  </a:lnTo>
                  <a:lnTo>
                    <a:pt x="2919" y="697"/>
                  </a:lnTo>
                  <a:lnTo>
                    <a:pt x="2899" y="758"/>
                  </a:lnTo>
                  <a:lnTo>
                    <a:pt x="2874" y="819"/>
                  </a:lnTo>
                  <a:lnTo>
                    <a:pt x="2845" y="882"/>
                  </a:lnTo>
                  <a:lnTo>
                    <a:pt x="2811" y="946"/>
                  </a:lnTo>
                  <a:lnTo>
                    <a:pt x="2772" y="1008"/>
                  </a:lnTo>
                  <a:lnTo>
                    <a:pt x="2726" y="1072"/>
                  </a:lnTo>
                  <a:lnTo>
                    <a:pt x="2674" y="1135"/>
                  </a:lnTo>
                  <a:lnTo>
                    <a:pt x="2616" y="1198"/>
                  </a:lnTo>
                  <a:lnTo>
                    <a:pt x="1784" y="2031"/>
                  </a:lnTo>
                  <a:lnTo>
                    <a:pt x="1795" y="2046"/>
                  </a:lnTo>
                  <a:lnTo>
                    <a:pt x="1803" y="2063"/>
                  </a:lnTo>
                  <a:lnTo>
                    <a:pt x="1805" y="2081"/>
                  </a:lnTo>
                  <a:lnTo>
                    <a:pt x="1803" y="2098"/>
                  </a:lnTo>
                  <a:lnTo>
                    <a:pt x="1795" y="2115"/>
                  </a:lnTo>
                  <a:lnTo>
                    <a:pt x="1784" y="2129"/>
                  </a:lnTo>
                  <a:lnTo>
                    <a:pt x="1769" y="2141"/>
                  </a:lnTo>
                  <a:lnTo>
                    <a:pt x="1753" y="2147"/>
                  </a:lnTo>
                  <a:lnTo>
                    <a:pt x="1735" y="2150"/>
                  </a:lnTo>
                  <a:lnTo>
                    <a:pt x="1718" y="2147"/>
                  </a:lnTo>
                  <a:lnTo>
                    <a:pt x="1701" y="2141"/>
                  </a:lnTo>
                  <a:lnTo>
                    <a:pt x="1687" y="2129"/>
                  </a:lnTo>
                  <a:lnTo>
                    <a:pt x="1333" y="2484"/>
                  </a:lnTo>
                  <a:lnTo>
                    <a:pt x="1333" y="2484"/>
                  </a:lnTo>
                  <a:lnTo>
                    <a:pt x="1333" y="2484"/>
                  </a:lnTo>
                  <a:lnTo>
                    <a:pt x="746" y="3073"/>
                  </a:lnTo>
                  <a:lnTo>
                    <a:pt x="746" y="3073"/>
                  </a:lnTo>
                  <a:lnTo>
                    <a:pt x="746" y="3073"/>
                  </a:lnTo>
                  <a:lnTo>
                    <a:pt x="551" y="3268"/>
                  </a:lnTo>
                  <a:lnTo>
                    <a:pt x="550" y="3268"/>
                  </a:lnTo>
                  <a:lnTo>
                    <a:pt x="525" y="3291"/>
                  </a:lnTo>
                  <a:lnTo>
                    <a:pt x="497" y="3308"/>
                  </a:lnTo>
                  <a:lnTo>
                    <a:pt x="467" y="3320"/>
                  </a:lnTo>
                  <a:lnTo>
                    <a:pt x="436" y="3327"/>
                  </a:lnTo>
                  <a:lnTo>
                    <a:pt x="404" y="3330"/>
                  </a:lnTo>
                  <a:lnTo>
                    <a:pt x="370" y="3327"/>
                  </a:lnTo>
                  <a:lnTo>
                    <a:pt x="339" y="3320"/>
                  </a:lnTo>
                  <a:lnTo>
                    <a:pt x="309" y="3308"/>
                  </a:lnTo>
                  <a:lnTo>
                    <a:pt x="282" y="3291"/>
                  </a:lnTo>
                  <a:lnTo>
                    <a:pt x="257" y="3269"/>
                  </a:lnTo>
                  <a:lnTo>
                    <a:pt x="236" y="3245"/>
                  </a:lnTo>
                  <a:lnTo>
                    <a:pt x="219" y="3219"/>
                  </a:lnTo>
                  <a:lnTo>
                    <a:pt x="207" y="3192"/>
                  </a:lnTo>
                  <a:lnTo>
                    <a:pt x="199" y="3162"/>
                  </a:lnTo>
                  <a:lnTo>
                    <a:pt x="196" y="3133"/>
                  </a:lnTo>
                  <a:lnTo>
                    <a:pt x="166" y="3129"/>
                  </a:lnTo>
                  <a:lnTo>
                    <a:pt x="137" y="3121"/>
                  </a:lnTo>
                  <a:lnTo>
                    <a:pt x="110" y="3109"/>
                  </a:lnTo>
                  <a:lnTo>
                    <a:pt x="84" y="3093"/>
                  </a:lnTo>
                  <a:lnTo>
                    <a:pt x="60" y="3073"/>
                  </a:lnTo>
                  <a:lnTo>
                    <a:pt x="39" y="3047"/>
                  </a:lnTo>
                  <a:lnTo>
                    <a:pt x="22" y="3019"/>
                  </a:lnTo>
                  <a:lnTo>
                    <a:pt x="10" y="2989"/>
                  </a:lnTo>
                  <a:lnTo>
                    <a:pt x="2" y="2958"/>
                  </a:lnTo>
                  <a:lnTo>
                    <a:pt x="0" y="2925"/>
                  </a:lnTo>
                  <a:lnTo>
                    <a:pt x="0" y="2925"/>
                  </a:lnTo>
                  <a:lnTo>
                    <a:pt x="2" y="2894"/>
                  </a:lnTo>
                  <a:lnTo>
                    <a:pt x="10" y="2863"/>
                  </a:lnTo>
                  <a:lnTo>
                    <a:pt x="22" y="2833"/>
                  </a:lnTo>
                  <a:lnTo>
                    <a:pt x="39" y="2804"/>
                  </a:lnTo>
                  <a:lnTo>
                    <a:pt x="60" y="2778"/>
                  </a:lnTo>
                  <a:lnTo>
                    <a:pt x="61" y="2778"/>
                  </a:lnTo>
                  <a:lnTo>
                    <a:pt x="257" y="2582"/>
                  </a:lnTo>
                  <a:lnTo>
                    <a:pt x="257" y="2582"/>
                  </a:lnTo>
                  <a:lnTo>
                    <a:pt x="257" y="2582"/>
                  </a:lnTo>
                  <a:lnTo>
                    <a:pt x="843" y="1994"/>
                  </a:lnTo>
                  <a:lnTo>
                    <a:pt x="843" y="1994"/>
                  </a:lnTo>
                  <a:lnTo>
                    <a:pt x="1197" y="1639"/>
                  </a:lnTo>
                  <a:lnTo>
                    <a:pt x="1186" y="1625"/>
                  </a:lnTo>
                  <a:lnTo>
                    <a:pt x="1180" y="1607"/>
                  </a:lnTo>
                  <a:lnTo>
                    <a:pt x="1177" y="1590"/>
                  </a:lnTo>
                  <a:lnTo>
                    <a:pt x="1180" y="1572"/>
                  </a:lnTo>
                  <a:lnTo>
                    <a:pt x="1186" y="1556"/>
                  </a:lnTo>
                  <a:lnTo>
                    <a:pt x="1197" y="1541"/>
                  </a:lnTo>
                  <a:lnTo>
                    <a:pt x="1212" y="1530"/>
                  </a:lnTo>
                  <a:lnTo>
                    <a:pt x="1229" y="1523"/>
                  </a:lnTo>
                  <a:lnTo>
                    <a:pt x="1246" y="1521"/>
                  </a:lnTo>
                  <a:lnTo>
                    <a:pt x="1264" y="1523"/>
                  </a:lnTo>
                  <a:lnTo>
                    <a:pt x="1280" y="1530"/>
                  </a:lnTo>
                  <a:lnTo>
                    <a:pt x="1295" y="1541"/>
                  </a:lnTo>
                  <a:lnTo>
                    <a:pt x="2812" y="20"/>
                  </a:lnTo>
                  <a:lnTo>
                    <a:pt x="2825" y="10"/>
                  </a:lnTo>
                  <a:lnTo>
                    <a:pt x="2841" y="3"/>
                  </a:lnTo>
                  <a:lnTo>
                    <a:pt x="28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8" name="Group 938"/>
          <p:cNvGrpSpPr/>
          <p:nvPr/>
        </p:nvGrpSpPr>
        <p:grpSpPr>
          <a:xfrm>
            <a:off x="8406969" y="910767"/>
            <a:ext cx="587375" cy="587375"/>
            <a:chOff x="5370513" y="1900238"/>
            <a:chExt cx="587375" cy="587375"/>
          </a:xfrm>
          <a:solidFill>
            <a:srgbClr val="000000"/>
          </a:solidFill>
        </p:grpSpPr>
        <p:sp>
          <p:nvSpPr>
            <p:cNvPr id="639" name="Freeform 320"/>
            <p:cNvSpPr>
              <a:spLocks noEditPoints="1"/>
            </p:cNvSpPr>
            <p:nvPr/>
          </p:nvSpPr>
          <p:spPr bwMode="auto">
            <a:xfrm>
              <a:off x="5370513" y="1900238"/>
              <a:ext cx="587375" cy="587375"/>
            </a:xfrm>
            <a:custGeom>
              <a:avLst/>
              <a:gdLst>
                <a:gd name="T0" fmla="*/ 2909 w 3330"/>
                <a:gd name="T1" fmla="*/ 2383 h 3330"/>
                <a:gd name="T2" fmla="*/ 557 w 3330"/>
                <a:gd name="T3" fmla="*/ 2463 h 3330"/>
                <a:gd name="T4" fmla="*/ 138 w 3330"/>
                <a:gd name="T5" fmla="*/ 2358 h 3330"/>
                <a:gd name="T6" fmla="*/ 755 w 3330"/>
                <a:gd name="T7" fmla="*/ 2313 h 3330"/>
                <a:gd name="T8" fmla="*/ 696 w 3330"/>
                <a:gd name="T9" fmla="*/ 2401 h 3330"/>
                <a:gd name="T10" fmla="*/ 717 w 3330"/>
                <a:gd name="T11" fmla="*/ 2506 h 3330"/>
                <a:gd name="T12" fmla="*/ 804 w 3330"/>
                <a:gd name="T13" fmla="*/ 2564 h 3330"/>
                <a:gd name="T14" fmla="*/ 910 w 3330"/>
                <a:gd name="T15" fmla="*/ 2543 h 3330"/>
                <a:gd name="T16" fmla="*/ 969 w 3330"/>
                <a:gd name="T17" fmla="*/ 2456 h 3330"/>
                <a:gd name="T18" fmla="*/ 948 w 3330"/>
                <a:gd name="T19" fmla="*/ 2350 h 3330"/>
                <a:gd name="T20" fmla="*/ 861 w 3330"/>
                <a:gd name="T21" fmla="*/ 2293 h 3330"/>
                <a:gd name="T22" fmla="*/ 1009 w 3330"/>
                <a:gd name="T23" fmla="*/ 2214 h 3330"/>
                <a:gd name="T24" fmla="*/ 1417 w 3330"/>
                <a:gd name="T25" fmla="*/ 1954 h 3330"/>
                <a:gd name="T26" fmla="*/ 2280 w 3330"/>
                <a:gd name="T27" fmla="*/ 2621 h 3330"/>
                <a:gd name="T28" fmla="*/ 1151 w 3330"/>
                <a:gd name="T29" fmla="*/ 217 h 3330"/>
                <a:gd name="T30" fmla="*/ 1221 w 3330"/>
                <a:gd name="T31" fmla="*/ 315 h 3330"/>
                <a:gd name="T32" fmla="*/ 1186 w 3330"/>
                <a:gd name="T33" fmla="*/ 375 h 3330"/>
                <a:gd name="T34" fmla="*/ 1117 w 3330"/>
                <a:gd name="T35" fmla="*/ 375 h 3330"/>
                <a:gd name="T36" fmla="*/ 1545 w 3330"/>
                <a:gd name="T37" fmla="*/ 1101 h 3330"/>
                <a:gd name="T38" fmla="*/ 1563 w 3330"/>
                <a:gd name="T39" fmla="*/ 1168 h 3330"/>
                <a:gd name="T40" fmla="*/ 1513 w 3330"/>
                <a:gd name="T41" fmla="*/ 1217 h 3330"/>
                <a:gd name="T42" fmla="*/ 1446 w 3330"/>
                <a:gd name="T43" fmla="*/ 1199 h 3330"/>
                <a:gd name="T44" fmla="*/ 2882 w 3330"/>
                <a:gd name="T45" fmla="*/ 2241 h 3330"/>
                <a:gd name="T46" fmla="*/ 1929 w 3330"/>
                <a:gd name="T47" fmla="*/ 1485 h 3330"/>
                <a:gd name="T48" fmla="*/ 1917 w 3330"/>
                <a:gd name="T49" fmla="*/ 1418 h 3330"/>
                <a:gd name="T50" fmla="*/ 1969 w 3330"/>
                <a:gd name="T51" fmla="*/ 1372 h 3330"/>
                <a:gd name="T52" fmla="*/ 2319 w 3330"/>
                <a:gd name="T53" fmla="*/ 1485 h 3330"/>
                <a:gd name="T54" fmla="*/ 1200 w 3330"/>
                <a:gd name="T55" fmla="*/ 168 h 3330"/>
                <a:gd name="T56" fmla="*/ 1249 w 3330"/>
                <a:gd name="T57" fmla="*/ 20 h 3330"/>
                <a:gd name="T58" fmla="*/ 3330 w 3330"/>
                <a:gd name="T59" fmla="*/ 2124 h 3330"/>
                <a:gd name="T60" fmla="*/ 3305 w 3330"/>
                <a:gd name="T61" fmla="*/ 2183 h 3330"/>
                <a:gd name="T62" fmla="*/ 3132 w 3330"/>
                <a:gd name="T63" fmla="*/ 2311 h 3330"/>
                <a:gd name="T64" fmla="*/ 3113 w 3330"/>
                <a:gd name="T65" fmla="*/ 2375 h 3330"/>
                <a:gd name="T66" fmla="*/ 2770 w 3330"/>
                <a:gd name="T67" fmla="*/ 2689 h 3330"/>
                <a:gd name="T68" fmla="*/ 2592 w 3330"/>
                <a:gd name="T69" fmla="*/ 2541 h 3330"/>
                <a:gd name="T70" fmla="*/ 2297 w 3330"/>
                <a:gd name="T71" fmla="*/ 2785 h 3330"/>
                <a:gd name="T72" fmla="*/ 2230 w 3330"/>
                <a:gd name="T73" fmla="*/ 2768 h 3330"/>
                <a:gd name="T74" fmla="*/ 1088 w 3330"/>
                <a:gd name="T75" fmla="*/ 2538 h 3330"/>
                <a:gd name="T76" fmla="*/ 987 w 3330"/>
                <a:gd name="T77" fmla="*/ 2659 h 3330"/>
                <a:gd name="T78" fmla="*/ 833 w 3330"/>
                <a:gd name="T79" fmla="*/ 2705 h 3330"/>
                <a:gd name="T80" fmla="*/ 680 w 3330"/>
                <a:gd name="T81" fmla="*/ 2660 h 3330"/>
                <a:gd name="T82" fmla="*/ 136 w 3330"/>
                <a:gd name="T83" fmla="*/ 3280 h 3330"/>
                <a:gd name="T84" fmla="*/ 88 w 3330"/>
                <a:gd name="T85" fmla="*/ 3328 h 3330"/>
                <a:gd name="T86" fmla="*/ 20 w 3330"/>
                <a:gd name="T87" fmla="*/ 3310 h 3330"/>
                <a:gd name="T88" fmla="*/ 0 w 3330"/>
                <a:gd name="T89" fmla="*/ 1595 h 3330"/>
                <a:gd name="T90" fmla="*/ 34 w 3330"/>
                <a:gd name="T91" fmla="*/ 1536 h 3330"/>
                <a:gd name="T92" fmla="*/ 104 w 3330"/>
                <a:gd name="T93" fmla="*/ 1536 h 3330"/>
                <a:gd name="T94" fmla="*/ 138 w 3330"/>
                <a:gd name="T95" fmla="*/ 1595 h 3330"/>
                <a:gd name="T96" fmla="*/ 712 w 3330"/>
                <a:gd name="T97" fmla="*/ 2178 h 3330"/>
                <a:gd name="T98" fmla="*/ 1221 w 3330"/>
                <a:gd name="T99" fmla="*/ 1758 h 3330"/>
                <a:gd name="T100" fmla="*/ 444 w 3330"/>
                <a:gd name="T101" fmla="*/ 953 h 3330"/>
                <a:gd name="T102" fmla="*/ 612 w 3330"/>
                <a:gd name="T103" fmla="*/ 757 h 3330"/>
                <a:gd name="T104" fmla="*/ 542 w 3330"/>
                <a:gd name="T105" fmla="*/ 658 h 3330"/>
                <a:gd name="T106" fmla="*/ 1151 w 3330"/>
                <a:gd name="T107" fmla="*/ 20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30" h="3330">
                  <a:moveTo>
                    <a:pt x="2909" y="2383"/>
                  </a:moveTo>
                  <a:lnTo>
                    <a:pt x="2724" y="2475"/>
                  </a:lnTo>
                  <a:lnTo>
                    <a:pt x="2770" y="2522"/>
                  </a:lnTo>
                  <a:lnTo>
                    <a:pt x="2909" y="2383"/>
                  </a:lnTo>
                  <a:close/>
                  <a:moveTo>
                    <a:pt x="138" y="2358"/>
                  </a:moveTo>
                  <a:lnTo>
                    <a:pt x="138" y="2498"/>
                  </a:lnTo>
                  <a:lnTo>
                    <a:pt x="564" y="2498"/>
                  </a:lnTo>
                  <a:lnTo>
                    <a:pt x="557" y="2463"/>
                  </a:lnTo>
                  <a:lnTo>
                    <a:pt x="555" y="2428"/>
                  </a:lnTo>
                  <a:lnTo>
                    <a:pt x="557" y="2393"/>
                  </a:lnTo>
                  <a:lnTo>
                    <a:pt x="564" y="2358"/>
                  </a:lnTo>
                  <a:lnTo>
                    <a:pt x="138" y="2358"/>
                  </a:lnTo>
                  <a:close/>
                  <a:moveTo>
                    <a:pt x="833" y="2290"/>
                  </a:moveTo>
                  <a:lnTo>
                    <a:pt x="804" y="2293"/>
                  </a:lnTo>
                  <a:lnTo>
                    <a:pt x="778" y="2301"/>
                  </a:lnTo>
                  <a:lnTo>
                    <a:pt x="755" y="2313"/>
                  </a:lnTo>
                  <a:lnTo>
                    <a:pt x="735" y="2330"/>
                  </a:lnTo>
                  <a:lnTo>
                    <a:pt x="717" y="2350"/>
                  </a:lnTo>
                  <a:lnTo>
                    <a:pt x="704" y="2374"/>
                  </a:lnTo>
                  <a:lnTo>
                    <a:pt x="696" y="2401"/>
                  </a:lnTo>
                  <a:lnTo>
                    <a:pt x="693" y="2428"/>
                  </a:lnTo>
                  <a:lnTo>
                    <a:pt x="696" y="2456"/>
                  </a:lnTo>
                  <a:lnTo>
                    <a:pt x="704" y="2482"/>
                  </a:lnTo>
                  <a:lnTo>
                    <a:pt x="717" y="2506"/>
                  </a:lnTo>
                  <a:lnTo>
                    <a:pt x="735" y="2526"/>
                  </a:lnTo>
                  <a:lnTo>
                    <a:pt x="755" y="2543"/>
                  </a:lnTo>
                  <a:lnTo>
                    <a:pt x="778" y="2556"/>
                  </a:lnTo>
                  <a:lnTo>
                    <a:pt x="804" y="2564"/>
                  </a:lnTo>
                  <a:lnTo>
                    <a:pt x="833" y="2567"/>
                  </a:lnTo>
                  <a:lnTo>
                    <a:pt x="861" y="2564"/>
                  </a:lnTo>
                  <a:lnTo>
                    <a:pt x="886" y="2556"/>
                  </a:lnTo>
                  <a:lnTo>
                    <a:pt x="910" y="2543"/>
                  </a:lnTo>
                  <a:lnTo>
                    <a:pt x="930" y="2526"/>
                  </a:lnTo>
                  <a:lnTo>
                    <a:pt x="948" y="2506"/>
                  </a:lnTo>
                  <a:lnTo>
                    <a:pt x="961" y="2482"/>
                  </a:lnTo>
                  <a:lnTo>
                    <a:pt x="969" y="2456"/>
                  </a:lnTo>
                  <a:lnTo>
                    <a:pt x="971" y="2428"/>
                  </a:lnTo>
                  <a:lnTo>
                    <a:pt x="969" y="2401"/>
                  </a:lnTo>
                  <a:lnTo>
                    <a:pt x="961" y="2374"/>
                  </a:lnTo>
                  <a:lnTo>
                    <a:pt x="948" y="2350"/>
                  </a:lnTo>
                  <a:lnTo>
                    <a:pt x="930" y="2330"/>
                  </a:lnTo>
                  <a:lnTo>
                    <a:pt x="910" y="2313"/>
                  </a:lnTo>
                  <a:lnTo>
                    <a:pt x="886" y="2301"/>
                  </a:lnTo>
                  <a:lnTo>
                    <a:pt x="861" y="2293"/>
                  </a:lnTo>
                  <a:lnTo>
                    <a:pt x="833" y="2290"/>
                  </a:lnTo>
                  <a:close/>
                  <a:moveTo>
                    <a:pt x="1319" y="1856"/>
                  </a:moveTo>
                  <a:lnTo>
                    <a:pt x="981" y="2194"/>
                  </a:lnTo>
                  <a:lnTo>
                    <a:pt x="1009" y="2214"/>
                  </a:lnTo>
                  <a:lnTo>
                    <a:pt x="1034" y="2238"/>
                  </a:lnTo>
                  <a:lnTo>
                    <a:pt x="1057" y="2265"/>
                  </a:lnTo>
                  <a:lnTo>
                    <a:pt x="1076" y="2295"/>
                  </a:lnTo>
                  <a:lnTo>
                    <a:pt x="1417" y="1954"/>
                  </a:lnTo>
                  <a:lnTo>
                    <a:pt x="1319" y="1856"/>
                  </a:lnTo>
                  <a:close/>
                  <a:moveTo>
                    <a:pt x="709" y="855"/>
                  </a:moveTo>
                  <a:lnTo>
                    <a:pt x="612" y="953"/>
                  </a:lnTo>
                  <a:lnTo>
                    <a:pt x="2280" y="2621"/>
                  </a:lnTo>
                  <a:lnTo>
                    <a:pt x="2377" y="2522"/>
                  </a:lnTo>
                  <a:lnTo>
                    <a:pt x="709" y="855"/>
                  </a:lnTo>
                  <a:close/>
                  <a:moveTo>
                    <a:pt x="1200" y="168"/>
                  </a:moveTo>
                  <a:lnTo>
                    <a:pt x="1151" y="217"/>
                  </a:lnTo>
                  <a:lnTo>
                    <a:pt x="1200" y="265"/>
                  </a:lnTo>
                  <a:lnTo>
                    <a:pt x="1212" y="281"/>
                  </a:lnTo>
                  <a:lnTo>
                    <a:pt x="1218" y="298"/>
                  </a:lnTo>
                  <a:lnTo>
                    <a:pt x="1221" y="315"/>
                  </a:lnTo>
                  <a:lnTo>
                    <a:pt x="1218" y="332"/>
                  </a:lnTo>
                  <a:lnTo>
                    <a:pt x="1212" y="349"/>
                  </a:lnTo>
                  <a:lnTo>
                    <a:pt x="1200" y="364"/>
                  </a:lnTo>
                  <a:lnTo>
                    <a:pt x="1186" y="375"/>
                  </a:lnTo>
                  <a:lnTo>
                    <a:pt x="1169" y="382"/>
                  </a:lnTo>
                  <a:lnTo>
                    <a:pt x="1151" y="384"/>
                  </a:lnTo>
                  <a:lnTo>
                    <a:pt x="1133" y="382"/>
                  </a:lnTo>
                  <a:lnTo>
                    <a:pt x="1117" y="375"/>
                  </a:lnTo>
                  <a:lnTo>
                    <a:pt x="1102" y="364"/>
                  </a:lnTo>
                  <a:lnTo>
                    <a:pt x="1053" y="315"/>
                  </a:lnTo>
                  <a:lnTo>
                    <a:pt x="906" y="462"/>
                  </a:lnTo>
                  <a:lnTo>
                    <a:pt x="1545" y="1101"/>
                  </a:lnTo>
                  <a:lnTo>
                    <a:pt x="1556" y="1115"/>
                  </a:lnTo>
                  <a:lnTo>
                    <a:pt x="1563" y="1132"/>
                  </a:lnTo>
                  <a:lnTo>
                    <a:pt x="1565" y="1149"/>
                  </a:lnTo>
                  <a:lnTo>
                    <a:pt x="1563" y="1168"/>
                  </a:lnTo>
                  <a:lnTo>
                    <a:pt x="1556" y="1184"/>
                  </a:lnTo>
                  <a:lnTo>
                    <a:pt x="1545" y="1199"/>
                  </a:lnTo>
                  <a:lnTo>
                    <a:pt x="1530" y="1210"/>
                  </a:lnTo>
                  <a:lnTo>
                    <a:pt x="1513" y="1217"/>
                  </a:lnTo>
                  <a:lnTo>
                    <a:pt x="1495" y="1219"/>
                  </a:lnTo>
                  <a:lnTo>
                    <a:pt x="1478" y="1217"/>
                  </a:lnTo>
                  <a:lnTo>
                    <a:pt x="1461" y="1210"/>
                  </a:lnTo>
                  <a:lnTo>
                    <a:pt x="1446" y="1199"/>
                  </a:lnTo>
                  <a:lnTo>
                    <a:pt x="808" y="560"/>
                  </a:lnTo>
                  <a:lnTo>
                    <a:pt x="709" y="658"/>
                  </a:lnTo>
                  <a:lnTo>
                    <a:pt x="2489" y="2438"/>
                  </a:lnTo>
                  <a:lnTo>
                    <a:pt x="2882" y="2241"/>
                  </a:lnTo>
                  <a:lnTo>
                    <a:pt x="2244" y="1604"/>
                  </a:lnTo>
                  <a:lnTo>
                    <a:pt x="1960" y="1506"/>
                  </a:lnTo>
                  <a:lnTo>
                    <a:pt x="1944" y="1497"/>
                  </a:lnTo>
                  <a:lnTo>
                    <a:pt x="1929" y="1485"/>
                  </a:lnTo>
                  <a:lnTo>
                    <a:pt x="1920" y="1471"/>
                  </a:lnTo>
                  <a:lnTo>
                    <a:pt x="1914" y="1454"/>
                  </a:lnTo>
                  <a:lnTo>
                    <a:pt x="1913" y="1436"/>
                  </a:lnTo>
                  <a:lnTo>
                    <a:pt x="1917" y="1418"/>
                  </a:lnTo>
                  <a:lnTo>
                    <a:pt x="1925" y="1402"/>
                  </a:lnTo>
                  <a:lnTo>
                    <a:pt x="1937" y="1388"/>
                  </a:lnTo>
                  <a:lnTo>
                    <a:pt x="1953" y="1378"/>
                  </a:lnTo>
                  <a:lnTo>
                    <a:pt x="1969" y="1372"/>
                  </a:lnTo>
                  <a:lnTo>
                    <a:pt x="1987" y="1371"/>
                  </a:lnTo>
                  <a:lnTo>
                    <a:pt x="2005" y="1374"/>
                  </a:lnTo>
                  <a:lnTo>
                    <a:pt x="2305" y="1478"/>
                  </a:lnTo>
                  <a:lnTo>
                    <a:pt x="2319" y="1485"/>
                  </a:lnTo>
                  <a:lnTo>
                    <a:pt x="2331" y="1494"/>
                  </a:lnTo>
                  <a:lnTo>
                    <a:pt x="3012" y="2177"/>
                  </a:lnTo>
                  <a:lnTo>
                    <a:pt x="3143" y="2111"/>
                  </a:lnTo>
                  <a:lnTo>
                    <a:pt x="1200" y="168"/>
                  </a:lnTo>
                  <a:close/>
                  <a:moveTo>
                    <a:pt x="1200" y="0"/>
                  </a:moveTo>
                  <a:lnTo>
                    <a:pt x="1218" y="2"/>
                  </a:lnTo>
                  <a:lnTo>
                    <a:pt x="1234" y="9"/>
                  </a:lnTo>
                  <a:lnTo>
                    <a:pt x="1249" y="20"/>
                  </a:lnTo>
                  <a:lnTo>
                    <a:pt x="3310" y="2081"/>
                  </a:lnTo>
                  <a:lnTo>
                    <a:pt x="3320" y="2094"/>
                  </a:lnTo>
                  <a:lnTo>
                    <a:pt x="3326" y="2109"/>
                  </a:lnTo>
                  <a:lnTo>
                    <a:pt x="3330" y="2124"/>
                  </a:lnTo>
                  <a:lnTo>
                    <a:pt x="3329" y="2141"/>
                  </a:lnTo>
                  <a:lnTo>
                    <a:pt x="3324" y="2156"/>
                  </a:lnTo>
                  <a:lnTo>
                    <a:pt x="3316" y="2171"/>
                  </a:lnTo>
                  <a:lnTo>
                    <a:pt x="3305" y="2183"/>
                  </a:lnTo>
                  <a:lnTo>
                    <a:pt x="3292" y="2192"/>
                  </a:lnTo>
                  <a:lnTo>
                    <a:pt x="3116" y="2280"/>
                  </a:lnTo>
                  <a:lnTo>
                    <a:pt x="3126" y="2295"/>
                  </a:lnTo>
                  <a:lnTo>
                    <a:pt x="3132" y="2311"/>
                  </a:lnTo>
                  <a:lnTo>
                    <a:pt x="3133" y="2328"/>
                  </a:lnTo>
                  <a:lnTo>
                    <a:pt x="3131" y="2345"/>
                  </a:lnTo>
                  <a:lnTo>
                    <a:pt x="3124" y="2360"/>
                  </a:lnTo>
                  <a:lnTo>
                    <a:pt x="3113" y="2375"/>
                  </a:lnTo>
                  <a:lnTo>
                    <a:pt x="2819" y="2669"/>
                  </a:lnTo>
                  <a:lnTo>
                    <a:pt x="2804" y="2681"/>
                  </a:lnTo>
                  <a:lnTo>
                    <a:pt x="2787" y="2687"/>
                  </a:lnTo>
                  <a:lnTo>
                    <a:pt x="2770" y="2689"/>
                  </a:lnTo>
                  <a:lnTo>
                    <a:pt x="2753" y="2687"/>
                  </a:lnTo>
                  <a:lnTo>
                    <a:pt x="2736" y="2681"/>
                  </a:lnTo>
                  <a:lnTo>
                    <a:pt x="2721" y="2669"/>
                  </a:lnTo>
                  <a:lnTo>
                    <a:pt x="2592" y="2541"/>
                  </a:lnTo>
                  <a:lnTo>
                    <a:pt x="2517" y="2579"/>
                  </a:lnTo>
                  <a:lnTo>
                    <a:pt x="2328" y="2768"/>
                  </a:lnTo>
                  <a:lnTo>
                    <a:pt x="2314" y="2779"/>
                  </a:lnTo>
                  <a:lnTo>
                    <a:pt x="2297" y="2785"/>
                  </a:lnTo>
                  <a:lnTo>
                    <a:pt x="2280" y="2788"/>
                  </a:lnTo>
                  <a:lnTo>
                    <a:pt x="2261" y="2785"/>
                  </a:lnTo>
                  <a:lnTo>
                    <a:pt x="2245" y="2779"/>
                  </a:lnTo>
                  <a:lnTo>
                    <a:pt x="2230" y="2768"/>
                  </a:lnTo>
                  <a:lnTo>
                    <a:pt x="1515" y="2052"/>
                  </a:lnTo>
                  <a:lnTo>
                    <a:pt x="1108" y="2459"/>
                  </a:lnTo>
                  <a:lnTo>
                    <a:pt x="1101" y="2500"/>
                  </a:lnTo>
                  <a:lnTo>
                    <a:pt x="1088" y="2538"/>
                  </a:lnTo>
                  <a:lnTo>
                    <a:pt x="1069" y="2573"/>
                  </a:lnTo>
                  <a:lnTo>
                    <a:pt x="1045" y="2605"/>
                  </a:lnTo>
                  <a:lnTo>
                    <a:pt x="1018" y="2634"/>
                  </a:lnTo>
                  <a:lnTo>
                    <a:pt x="987" y="2659"/>
                  </a:lnTo>
                  <a:lnTo>
                    <a:pt x="952" y="2678"/>
                  </a:lnTo>
                  <a:lnTo>
                    <a:pt x="914" y="2693"/>
                  </a:lnTo>
                  <a:lnTo>
                    <a:pt x="875" y="2702"/>
                  </a:lnTo>
                  <a:lnTo>
                    <a:pt x="833" y="2705"/>
                  </a:lnTo>
                  <a:lnTo>
                    <a:pt x="791" y="2702"/>
                  </a:lnTo>
                  <a:lnTo>
                    <a:pt x="752" y="2693"/>
                  </a:lnTo>
                  <a:lnTo>
                    <a:pt x="714" y="2679"/>
                  </a:lnTo>
                  <a:lnTo>
                    <a:pt x="680" y="2660"/>
                  </a:lnTo>
                  <a:lnTo>
                    <a:pt x="649" y="2637"/>
                  </a:lnTo>
                  <a:lnTo>
                    <a:pt x="138" y="2637"/>
                  </a:lnTo>
                  <a:lnTo>
                    <a:pt x="138" y="3260"/>
                  </a:lnTo>
                  <a:lnTo>
                    <a:pt x="136" y="3280"/>
                  </a:lnTo>
                  <a:lnTo>
                    <a:pt x="129" y="3296"/>
                  </a:lnTo>
                  <a:lnTo>
                    <a:pt x="118" y="3310"/>
                  </a:lnTo>
                  <a:lnTo>
                    <a:pt x="104" y="3321"/>
                  </a:lnTo>
                  <a:lnTo>
                    <a:pt x="88" y="3328"/>
                  </a:lnTo>
                  <a:lnTo>
                    <a:pt x="70" y="3330"/>
                  </a:lnTo>
                  <a:lnTo>
                    <a:pt x="50" y="3328"/>
                  </a:lnTo>
                  <a:lnTo>
                    <a:pt x="34" y="3321"/>
                  </a:lnTo>
                  <a:lnTo>
                    <a:pt x="20" y="3310"/>
                  </a:lnTo>
                  <a:lnTo>
                    <a:pt x="9" y="3296"/>
                  </a:lnTo>
                  <a:lnTo>
                    <a:pt x="2" y="3280"/>
                  </a:lnTo>
                  <a:lnTo>
                    <a:pt x="0" y="3260"/>
                  </a:lnTo>
                  <a:lnTo>
                    <a:pt x="0" y="1595"/>
                  </a:lnTo>
                  <a:lnTo>
                    <a:pt x="2" y="1577"/>
                  </a:lnTo>
                  <a:lnTo>
                    <a:pt x="9" y="1561"/>
                  </a:lnTo>
                  <a:lnTo>
                    <a:pt x="20" y="1547"/>
                  </a:lnTo>
                  <a:lnTo>
                    <a:pt x="34" y="1536"/>
                  </a:lnTo>
                  <a:lnTo>
                    <a:pt x="50" y="1529"/>
                  </a:lnTo>
                  <a:lnTo>
                    <a:pt x="70" y="1527"/>
                  </a:lnTo>
                  <a:lnTo>
                    <a:pt x="88" y="1529"/>
                  </a:lnTo>
                  <a:lnTo>
                    <a:pt x="104" y="1536"/>
                  </a:lnTo>
                  <a:lnTo>
                    <a:pt x="118" y="1547"/>
                  </a:lnTo>
                  <a:lnTo>
                    <a:pt x="129" y="1561"/>
                  </a:lnTo>
                  <a:lnTo>
                    <a:pt x="136" y="1577"/>
                  </a:lnTo>
                  <a:lnTo>
                    <a:pt x="138" y="1595"/>
                  </a:lnTo>
                  <a:lnTo>
                    <a:pt x="138" y="2220"/>
                  </a:lnTo>
                  <a:lnTo>
                    <a:pt x="649" y="2220"/>
                  </a:lnTo>
                  <a:lnTo>
                    <a:pt x="679" y="2197"/>
                  </a:lnTo>
                  <a:lnTo>
                    <a:pt x="712" y="2178"/>
                  </a:lnTo>
                  <a:lnTo>
                    <a:pt x="749" y="2163"/>
                  </a:lnTo>
                  <a:lnTo>
                    <a:pt x="787" y="2154"/>
                  </a:lnTo>
                  <a:lnTo>
                    <a:pt x="827" y="2150"/>
                  </a:lnTo>
                  <a:lnTo>
                    <a:pt x="1221" y="1758"/>
                  </a:lnTo>
                  <a:lnTo>
                    <a:pt x="464" y="1002"/>
                  </a:lnTo>
                  <a:lnTo>
                    <a:pt x="453" y="987"/>
                  </a:lnTo>
                  <a:lnTo>
                    <a:pt x="446" y="970"/>
                  </a:lnTo>
                  <a:lnTo>
                    <a:pt x="444" y="953"/>
                  </a:lnTo>
                  <a:lnTo>
                    <a:pt x="446" y="935"/>
                  </a:lnTo>
                  <a:lnTo>
                    <a:pt x="453" y="918"/>
                  </a:lnTo>
                  <a:lnTo>
                    <a:pt x="464" y="903"/>
                  </a:lnTo>
                  <a:lnTo>
                    <a:pt x="612" y="757"/>
                  </a:lnTo>
                  <a:lnTo>
                    <a:pt x="562" y="707"/>
                  </a:lnTo>
                  <a:lnTo>
                    <a:pt x="552" y="693"/>
                  </a:lnTo>
                  <a:lnTo>
                    <a:pt x="545" y="676"/>
                  </a:lnTo>
                  <a:lnTo>
                    <a:pt x="542" y="658"/>
                  </a:lnTo>
                  <a:lnTo>
                    <a:pt x="545" y="640"/>
                  </a:lnTo>
                  <a:lnTo>
                    <a:pt x="552" y="624"/>
                  </a:lnTo>
                  <a:lnTo>
                    <a:pt x="562" y="609"/>
                  </a:lnTo>
                  <a:lnTo>
                    <a:pt x="1151" y="20"/>
                  </a:lnTo>
                  <a:lnTo>
                    <a:pt x="1167" y="9"/>
                  </a:lnTo>
                  <a:lnTo>
                    <a:pt x="1183" y="2"/>
                  </a:lnTo>
                  <a:lnTo>
                    <a:pt x="12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321"/>
            <p:cNvSpPr>
              <a:spLocks/>
            </p:cNvSpPr>
            <p:nvPr/>
          </p:nvSpPr>
          <p:spPr bwMode="auto">
            <a:xfrm>
              <a:off x="5505451" y="2316163"/>
              <a:ext cx="23813" cy="25400"/>
            </a:xfrm>
            <a:custGeom>
              <a:avLst/>
              <a:gdLst>
                <a:gd name="T0" fmla="*/ 70 w 139"/>
                <a:gd name="T1" fmla="*/ 0 h 140"/>
                <a:gd name="T2" fmla="*/ 88 w 139"/>
                <a:gd name="T3" fmla="*/ 3 h 140"/>
                <a:gd name="T4" fmla="*/ 105 w 139"/>
                <a:gd name="T5" fmla="*/ 10 h 140"/>
                <a:gd name="T6" fmla="*/ 119 w 139"/>
                <a:gd name="T7" fmla="*/ 21 h 140"/>
                <a:gd name="T8" fmla="*/ 129 w 139"/>
                <a:gd name="T9" fmla="*/ 36 h 140"/>
                <a:gd name="T10" fmla="*/ 136 w 139"/>
                <a:gd name="T11" fmla="*/ 52 h 140"/>
                <a:gd name="T12" fmla="*/ 139 w 139"/>
                <a:gd name="T13" fmla="*/ 70 h 140"/>
                <a:gd name="T14" fmla="*/ 136 w 139"/>
                <a:gd name="T15" fmla="*/ 89 h 140"/>
                <a:gd name="T16" fmla="*/ 129 w 139"/>
                <a:gd name="T17" fmla="*/ 105 h 140"/>
                <a:gd name="T18" fmla="*/ 119 w 139"/>
                <a:gd name="T19" fmla="*/ 119 h 140"/>
                <a:gd name="T20" fmla="*/ 105 w 139"/>
                <a:gd name="T21" fmla="*/ 130 h 140"/>
                <a:gd name="T22" fmla="*/ 88 w 139"/>
                <a:gd name="T23" fmla="*/ 137 h 140"/>
                <a:gd name="T24" fmla="*/ 70 w 139"/>
                <a:gd name="T25" fmla="*/ 140 h 140"/>
                <a:gd name="T26" fmla="*/ 51 w 139"/>
                <a:gd name="T27" fmla="*/ 137 h 140"/>
                <a:gd name="T28" fmla="*/ 34 w 139"/>
                <a:gd name="T29" fmla="*/ 130 h 140"/>
                <a:gd name="T30" fmla="*/ 20 w 139"/>
                <a:gd name="T31" fmla="*/ 119 h 140"/>
                <a:gd name="T32" fmla="*/ 10 w 139"/>
                <a:gd name="T33" fmla="*/ 105 h 140"/>
                <a:gd name="T34" fmla="*/ 3 w 139"/>
                <a:gd name="T35" fmla="*/ 89 h 140"/>
                <a:gd name="T36" fmla="*/ 0 w 139"/>
                <a:gd name="T37" fmla="*/ 70 h 140"/>
                <a:gd name="T38" fmla="*/ 3 w 139"/>
                <a:gd name="T39" fmla="*/ 52 h 140"/>
                <a:gd name="T40" fmla="*/ 10 w 139"/>
                <a:gd name="T41" fmla="*/ 36 h 140"/>
                <a:gd name="T42" fmla="*/ 20 w 139"/>
                <a:gd name="T43" fmla="*/ 21 h 140"/>
                <a:gd name="T44" fmla="*/ 34 w 139"/>
                <a:gd name="T45" fmla="*/ 10 h 140"/>
                <a:gd name="T46" fmla="*/ 51 w 139"/>
                <a:gd name="T47" fmla="*/ 3 h 140"/>
                <a:gd name="T48" fmla="*/ 70 w 139"/>
                <a:gd name="T4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40">
                  <a:moveTo>
                    <a:pt x="70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29" y="36"/>
                  </a:lnTo>
                  <a:lnTo>
                    <a:pt x="136" y="52"/>
                  </a:lnTo>
                  <a:lnTo>
                    <a:pt x="139" y="70"/>
                  </a:lnTo>
                  <a:lnTo>
                    <a:pt x="136" y="89"/>
                  </a:lnTo>
                  <a:lnTo>
                    <a:pt x="129" y="105"/>
                  </a:lnTo>
                  <a:lnTo>
                    <a:pt x="119" y="119"/>
                  </a:lnTo>
                  <a:lnTo>
                    <a:pt x="105" y="130"/>
                  </a:lnTo>
                  <a:lnTo>
                    <a:pt x="88" y="137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6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1" name="Group 939"/>
          <p:cNvGrpSpPr/>
          <p:nvPr/>
        </p:nvGrpSpPr>
        <p:grpSpPr>
          <a:xfrm>
            <a:off x="9342463" y="948867"/>
            <a:ext cx="587375" cy="512762"/>
            <a:chOff x="6248400" y="1938338"/>
            <a:chExt cx="587375" cy="512762"/>
          </a:xfrm>
          <a:solidFill>
            <a:srgbClr val="000000"/>
          </a:solidFill>
        </p:grpSpPr>
        <p:sp>
          <p:nvSpPr>
            <p:cNvPr id="642" name="Freeform 326"/>
            <p:cNvSpPr>
              <a:spLocks noEditPoints="1"/>
            </p:cNvSpPr>
            <p:nvPr/>
          </p:nvSpPr>
          <p:spPr bwMode="auto">
            <a:xfrm>
              <a:off x="6248400" y="1938338"/>
              <a:ext cx="587375" cy="512762"/>
            </a:xfrm>
            <a:custGeom>
              <a:avLst/>
              <a:gdLst>
                <a:gd name="T0" fmla="*/ 1362 w 3330"/>
                <a:gd name="T1" fmla="*/ 2354 h 2908"/>
                <a:gd name="T2" fmla="*/ 1280 w 3330"/>
                <a:gd name="T3" fmla="*/ 2769 h 2908"/>
                <a:gd name="T4" fmla="*/ 1968 w 3330"/>
                <a:gd name="T5" fmla="*/ 2354 h 2908"/>
                <a:gd name="T6" fmla="*/ 139 w 3330"/>
                <a:gd name="T7" fmla="*/ 2215 h 2908"/>
                <a:gd name="T8" fmla="*/ 3191 w 3330"/>
                <a:gd name="T9" fmla="*/ 2077 h 2908"/>
                <a:gd name="T10" fmla="*/ 139 w 3330"/>
                <a:gd name="T11" fmla="*/ 139 h 2908"/>
                <a:gd name="T12" fmla="*/ 3191 w 3330"/>
                <a:gd name="T13" fmla="*/ 1938 h 2908"/>
                <a:gd name="T14" fmla="*/ 139 w 3330"/>
                <a:gd name="T15" fmla="*/ 139 h 2908"/>
                <a:gd name="T16" fmla="*/ 3191 w 3330"/>
                <a:gd name="T17" fmla="*/ 0 h 2908"/>
                <a:gd name="T18" fmla="*/ 3245 w 3330"/>
                <a:gd name="T19" fmla="*/ 11 h 2908"/>
                <a:gd name="T20" fmla="*/ 3290 w 3330"/>
                <a:gd name="T21" fmla="*/ 41 h 2908"/>
                <a:gd name="T22" fmla="*/ 3319 w 3330"/>
                <a:gd name="T23" fmla="*/ 85 h 2908"/>
                <a:gd name="T24" fmla="*/ 3330 w 3330"/>
                <a:gd name="T25" fmla="*/ 139 h 2908"/>
                <a:gd name="T26" fmla="*/ 3327 w 3330"/>
                <a:gd name="T27" fmla="*/ 2243 h 2908"/>
                <a:gd name="T28" fmla="*/ 3306 w 3330"/>
                <a:gd name="T29" fmla="*/ 2293 h 2908"/>
                <a:gd name="T30" fmla="*/ 3268 w 3330"/>
                <a:gd name="T31" fmla="*/ 2330 h 2908"/>
                <a:gd name="T32" fmla="*/ 3219 w 3330"/>
                <a:gd name="T33" fmla="*/ 2351 h 2908"/>
                <a:gd name="T34" fmla="*/ 2109 w 3330"/>
                <a:gd name="T35" fmla="*/ 2354 h 2908"/>
                <a:gd name="T36" fmla="*/ 2220 w 3330"/>
                <a:gd name="T37" fmla="*/ 2769 h 2908"/>
                <a:gd name="T38" fmla="*/ 2255 w 3330"/>
                <a:gd name="T39" fmla="*/ 2779 h 2908"/>
                <a:gd name="T40" fmla="*/ 2280 w 3330"/>
                <a:gd name="T41" fmla="*/ 2803 h 2908"/>
                <a:gd name="T42" fmla="*/ 2290 w 3330"/>
                <a:gd name="T43" fmla="*/ 2839 h 2908"/>
                <a:gd name="T44" fmla="*/ 2280 w 3330"/>
                <a:gd name="T45" fmla="*/ 2874 h 2908"/>
                <a:gd name="T46" fmla="*/ 2255 w 3330"/>
                <a:gd name="T47" fmla="*/ 2898 h 2908"/>
                <a:gd name="T48" fmla="*/ 2220 w 3330"/>
                <a:gd name="T49" fmla="*/ 2908 h 2908"/>
                <a:gd name="T50" fmla="*/ 1092 w 3330"/>
                <a:gd name="T51" fmla="*/ 2905 h 2908"/>
                <a:gd name="T52" fmla="*/ 1061 w 3330"/>
                <a:gd name="T53" fmla="*/ 2888 h 2908"/>
                <a:gd name="T54" fmla="*/ 1043 w 3330"/>
                <a:gd name="T55" fmla="*/ 2857 h 2908"/>
                <a:gd name="T56" fmla="*/ 1043 w 3330"/>
                <a:gd name="T57" fmla="*/ 2820 h 2908"/>
                <a:gd name="T58" fmla="*/ 1061 w 3330"/>
                <a:gd name="T59" fmla="*/ 2789 h 2908"/>
                <a:gd name="T60" fmla="*/ 1092 w 3330"/>
                <a:gd name="T61" fmla="*/ 2772 h 2908"/>
                <a:gd name="T62" fmla="*/ 1137 w 3330"/>
                <a:gd name="T63" fmla="*/ 2769 h 2908"/>
                <a:gd name="T64" fmla="*/ 139 w 3330"/>
                <a:gd name="T65" fmla="*/ 2354 h 2908"/>
                <a:gd name="T66" fmla="*/ 85 w 3330"/>
                <a:gd name="T67" fmla="*/ 2343 h 2908"/>
                <a:gd name="T68" fmla="*/ 40 w 3330"/>
                <a:gd name="T69" fmla="*/ 2314 h 2908"/>
                <a:gd name="T70" fmla="*/ 11 w 3330"/>
                <a:gd name="T71" fmla="*/ 2270 h 2908"/>
                <a:gd name="T72" fmla="*/ 0 w 3330"/>
                <a:gd name="T73" fmla="*/ 2215 h 2908"/>
                <a:gd name="T74" fmla="*/ 3 w 3330"/>
                <a:gd name="T75" fmla="*/ 111 h 2908"/>
                <a:gd name="T76" fmla="*/ 24 w 3330"/>
                <a:gd name="T77" fmla="*/ 61 h 2908"/>
                <a:gd name="T78" fmla="*/ 62 w 3330"/>
                <a:gd name="T79" fmla="*/ 24 h 2908"/>
                <a:gd name="T80" fmla="*/ 111 w 3330"/>
                <a:gd name="T81" fmla="*/ 3 h 2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30" h="2908">
                  <a:moveTo>
                    <a:pt x="1968" y="2354"/>
                  </a:moveTo>
                  <a:lnTo>
                    <a:pt x="1362" y="2354"/>
                  </a:lnTo>
                  <a:lnTo>
                    <a:pt x="1280" y="2769"/>
                  </a:lnTo>
                  <a:lnTo>
                    <a:pt x="1280" y="2769"/>
                  </a:lnTo>
                  <a:lnTo>
                    <a:pt x="2050" y="2769"/>
                  </a:lnTo>
                  <a:lnTo>
                    <a:pt x="1968" y="2354"/>
                  </a:lnTo>
                  <a:close/>
                  <a:moveTo>
                    <a:pt x="139" y="2077"/>
                  </a:moveTo>
                  <a:lnTo>
                    <a:pt x="139" y="2215"/>
                  </a:lnTo>
                  <a:lnTo>
                    <a:pt x="3191" y="2215"/>
                  </a:lnTo>
                  <a:lnTo>
                    <a:pt x="3191" y="2077"/>
                  </a:lnTo>
                  <a:lnTo>
                    <a:pt x="139" y="2077"/>
                  </a:lnTo>
                  <a:close/>
                  <a:moveTo>
                    <a:pt x="139" y="139"/>
                  </a:moveTo>
                  <a:lnTo>
                    <a:pt x="139" y="1938"/>
                  </a:lnTo>
                  <a:lnTo>
                    <a:pt x="3191" y="1938"/>
                  </a:lnTo>
                  <a:lnTo>
                    <a:pt x="3191" y="139"/>
                  </a:lnTo>
                  <a:lnTo>
                    <a:pt x="139" y="139"/>
                  </a:lnTo>
                  <a:close/>
                  <a:moveTo>
                    <a:pt x="139" y="0"/>
                  </a:moveTo>
                  <a:lnTo>
                    <a:pt x="3191" y="0"/>
                  </a:lnTo>
                  <a:lnTo>
                    <a:pt x="3219" y="3"/>
                  </a:lnTo>
                  <a:lnTo>
                    <a:pt x="3245" y="11"/>
                  </a:lnTo>
                  <a:lnTo>
                    <a:pt x="3268" y="24"/>
                  </a:lnTo>
                  <a:lnTo>
                    <a:pt x="3290" y="41"/>
                  </a:lnTo>
                  <a:lnTo>
                    <a:pt x="3306" y="61"/>
                  </a:lnTo>
                  <a:lnTo>
                    <a:pt x="3319" y="85"/>
                  </a:lnTo>
                  <a:lnTo>
                    <a:pt x="3327" y="111"/>
                  </a:lnTo>
                  <a:lnTo>
                    <a:pt x="3330" y="139"/>
                  </a:lnTo>
                  <a:lnTo>
                    <a:pt x="3330" y="2215"/>
                  </a:lnTo>
                  <a:lnTo>
                    <a:pt x="3327" y="2243"/>
                  </a:lnTo>
                  <a:lnTo>
                    <a:pt x="3319" y="2270"/>
                  </a:lnTo>
                  <a:lnTo>
                    <a:pt x="3306" y="2293"/>
                  </a:lnTo>
                  <a:lnTo>
                    <a:pt x="3290" y="2314"/>
                  </a:lnTo>
                  <a:lnTo>
                    <a:pt x="3268" y="2330"/>
                  </a:lnTo>
                  <a:lnTo>
                    <a:pt x="3245" y="2343"/>
                  </a:lnTo>
                  <a:lnTo>
                    <a:pt x="3219" y="2351"/>
                  </a:lnTo>
                  <a:lnTo>
                    <a:pt x="3191" y="2354"/>
                  </a:lnTo>
                  <a:lnTo>
                    <a:pt x="2109" y="2354"/>
                  </a:lnTo>
                  <a:lnTo>
                    <a:pt x="2192" y="2769"/>
                  </a:lnTo>
                  <a:lnTo>
                    <a:pt x="2220" y="2769"/>
                  </a:lnTo>
                  <a:lnTo>
                    <a:pt x="2238" y="2772"/>
                  </a:lnTo>
                  <a:lnTo>
                    <a:pt x="2255" y="2779"/>
                  </a:lnTo>
                  <a:lnTo>
                    <a:pt x="2268" y="2789"/>
                  </a:lnTo>
                  <a:lnTo>
                    <a:pt x="2280" y="2803"/>
                  </a:lnTo>
                  <a:lnTo>
                    <a:pt x="2287" y="2820"/>
                  </a:lnTo>
                  <a:lnTo>
                    <a:pt x="2290" y="2839"/>
                  </a:lnTo>
                  <a:lnTo>
                    <a:pt x="2287" y="2857"/>
                  </a:lnTo>
                  <a:lnTo>
                    <a:pt x="2280" y="2874"/>
                  </a:lnTo>
                  <a:lnTo>
                    <a:pt x="2268" y="2888"/>
                  </a:lnTo>
                  <a:lnTo>
                    <a:pt x="2255" y="2898"/>
                  </a:lnTo>
                  <a:lnTo>
                    <a:pt x="2238" y="2905"/>
                  </a:lnTo>
                  <a:lnTo>
                    <a:pt x="2220" y="2908"/>
                  </a:lnTo>
                  <a:lnTo>
                    <a:pt x="1110" y="2908"/>
                  </a:lnTo>
                  <a:lnTo>
                    <a:pt x="1092" y="2905"/>
                  </a:lnTo>
                  <a:lnTo>
                    <a:pt x="1075" y="2898"/>
                  </a:lnTo>
                  <a:lnTo>
                    <a:pt x="1061" y="2888"/>
                  </a:lnTo>
                  <a:lnTo>
                    <a:pt x="1050" y="2874"/>
                  </a:lnTo>
                  <a:lnTo>
                    <a:pt x="1043" y="2857"/>
                  </a:lnTo>
                  <a:lnTo>
                    <a:pt x="1040" y="2839"/>
                  </a:lnTo>
                  <a:lnTo>
                    <a:pt x="1043" y="2820"/>
                  </a:lnTo>
                  <a:lnTo>
                    <a:pt x="1050" y="2803"/>
                  </a:lnTo>
                  <a:lnTo>
                    <a:pt x="1061" y="2789"/>
                  </a:lnTo>
                  <a:lnTo>
                    <a:pt x="1075" y="2779"/>
                  </a:lnTo>
                  <a:lnTo>
                    <a:pt x="1092" y="2772"/>
                  </a:lnTo>
                  <a:lnTo>
                    <a:pt x="1110" y="2769"/>
                  </a:lnTo>
                  <a:lnTo>
                    <a:pt x="1137" y="2769"/>
                  </a:lnTo>
                  <a:lnTo>
                    <a:pt x="1221" y="2354"/>
                  </a:lnTo>
                  <a:lnTo>
                    <a:pt x="139" y="2354"/>
                  </a:lnTo>
                  <a:lnTo>
                    <a:pt x="111" y="2351"/>
                  </a:lnTo>
                  <a:lnTo>
                    <a:pt x="85" y="2343"/>
                  </a:lnTo>
                  <a:lnTo>
                    <a:pt x="62" y="2330"/>
                  </a:lnTo>
                  <a:lnTo>
                    <a:pt x="40" y="2314"/>
                  </a:lnTo>
                  <a:lnTo>
                    <a:pt x="24" y="2293"/>
                  </a:lnTo>
                  <a:lnTo>
                    <a:pt x="11" y="2270"/>
                  </a:lnTo>
                  <a:lnTo>
                    <a:pt x="3" y="2243"/>
                  </a:lnTo>
                  <a:lnTo>
                    <a:pt x="0" y="2215"/>
                  </a:lnTo>
                  <a:lnTo>
                    <a:pt x="0" y="139"/>
                  </a:lnTo>
                  <a:lnTo>
                    <a:pt x="3" y="111"/>
                  </a:lnTo>
                  <a:lnTo>
                    <a:pt x="11" y="85"/>
                  </a:lnTo>
                  <a:lnTo>
                    <a:pt x="24" y="61"/>
                  </a:lnTo>
                  <a:lnTo>
                    <a:pt x="40" y="41"/>
                  </a:lnTo>
                  <a:lnTo>
                    <a:pt x="62" y="24"/>
                  </a:lnTo>
                  <a:lnTo>
                    <a:pt x="85" y="11"/>
                  </a:lnTo>
                  <a:lnTo>
                    <a:pt x="111" y="3"/>
                  </a:lnTo>
                  <a:lnTo>
                    <a:pt x="1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327"/>
            <p:cNvSpPr>
              <a:spLocks/>
            </p:cNvSpPr>
            <p:nvPr/>
          </p:nvSpPr>
          <p:spPr bwMode="auto">
            <a:xfrm>
              <a:off x="6529388" y="2305050"/>
              <a:ext cx="25400" cy="23812"/>
            </a:xfrm>
            <a:custGeom>
              <a:avLst/>
              <a:gdLst>
                <a:gd name="T0" fmla="*/ 69 w 140"/>
                <a:gd name="T1" fmla="*/ 0 h 138"/>
                <a:gd name="T2" fmla="*/ 88 w 140"/>
                <a:gd name="T3" fmla="*/ 2 h 138"/>
                <a:gd name="T4" fmla="*/ 105 w 140"/>
                <a:gd name="T5" fmla="*/ 9 h 138"/>
                <a:gd name="T6" fmla="*/ 118 w 140"/>
                <a:gd name="T7" fmla="*/ 20 h 138"/>
                <a:gd name="T8" fmla="*/ 130 w 140"/>
                <a:gd name="T9" fmla="*/ 35 h 138"/>
                <a:gd name="T10" fmla="*/ 137 w 140"/>
                <a:gd name="T11" fmla="*/ 51 h 138"/>
                <a:gd name="T12" fmla="*/ 140 w 140"/>
                <a:gd name="T13" fmla="*/ 69 h 138"/>
                <a:gd name="T14" fmla="*/ 137 w 140"/>
                <a:gd name="T15" fmla="*/ 88 h 138"/>
                <a:gd name="T16" fmla="*/ 130 w 140"/>
                <a:gd name="T17" fmla="*/ 104 h 138"/>
                <a:gd name="T18" fmla="*/ 118 w 140"/>
                <a:gd name="T19" fmla="*/ 118 h 138"/>
                <a:gd name="T20" fmla="*/ 105 w 140"/>
                <a:gd name="T21" fmla="*/ 129 h 138"/>
                <a:gd name="T22" fmla="*/ 88 w 140"/>
                <a:gd name="T23" fmla="*/ 136 h 138"/>
                <a:gd name="T24" fmla="*/ 69 w 140"/>
                <a:gd name="T25" fmla="*/ 138 h 138"/>
                <a:gd name="T26" fmla="*/ 52 w 140"/>
                <a:gd name="T27" fmla="*/ 136 h 138"/>
                <a:gd name="T28" fmla="*/ 35 w 140"/>
                <a:gd name="T29" fmla="*/ 129 h 138"/>
                <a:gd name="T30" fmla="*/ 21 w 140"/>
                <a:gd name="T31" fmla="*/ 118 h 138"/>
                <a:gd name="T32" fmla="*/ 10 w 140"/>
                <a:gd name="T33" fmla="*/ 104 h 138"/>
                <a:gd name="T34" fmla="*/ 3 w 140"/>
                <a:gd name="T35" fmla="*/ 88 h 138"/>
                <a:gd name="T36" fmla="*/ 0 w 140"/>
                <a:gd name="T37" fmla="*/ 69 h 138"/>
                <a:gd name="T38" fmla="*/ 3 w 140"/>
                <a:gd name="T39" fmla="*/ 51 h 138"/>
                <a:gd name="T40" fmla="*/ 10 w 140"/>
                <a:gd name="T41" fmla="*/ 35 h 138"/>
                <a:gd name="T42" fmla="*/ 21 w 140"/>
                <a:gd name="T43" fmla="*/ 20 h 138"/>
                <a:gd name="T44" fmla="*/ 35 w 140"/>
                <a:gd name="T45" fmla="*/ 9 h 138"/>
                <a:gd name="T46" fmla="*/ 52 w 140"/>
                <a:gd name="T47" fmla="*/ 2 h 138"/>
                <a:gd name="T48" fmla="*/ 69 w 140"/>
                <a:gd name="T4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" h="138">
                  <a:moveTo>
                    <a:pt x="69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8" y="20"/>
                  </a:lnTo>
                  <a:lnTo>
                    <a:pt x="130" y="35"/>
                  </a:lnTo>
                  <a:lnTo>
                    <a:pt x="137" y="51"/>
                  </a:lnTo>
                  <a:lnTo>
                    <a:pt x="140" y="69"/>
                  </a:lnTo>
                  <a:lnTo>
                    <a:pt x="137" y="88"/>
                  </a:lnTo>
                  <a:lnTo>
                    <a:pt x="130" y="104"/>
                  </a:lnTo>
                  <a:lnTo>
                    <a:pt x="118" y="118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69" y="138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328"/>
            <p:cNvSpPr>
              <a:spLocks/>
            </p:cNvSpPr>
            <p:nvPr/>
          </p:nvSpPr>
          <p:spPr bwMode="auto">
            <a:xfrm>
              <a:off x="6604000" y="2035175"/>
              <a:ext cx="169863" cy="25400"/>
            </a:xfrm>
            <a:custGeom>
              <a:avLst/>
              <a:gdLst>
                <a:gd name="T0" fmla="*/ 69 w 971"/>
                <a:gd name="T1" fmla="*/ 0 h 139"/>
                <a:gd name="T2" fmla="*/ 901 w 971"/>
                <a:gd name="T3" fmla="*/ 0 h 139"/>
                <a:gd name="T4" fmla="*/ 920 w 971"/>
                <a:gd name="T5" fmla="*/ 3 h 139"/>
                <a:gd name="T6" fmla="*/ 937 w 971"/>
                <a:gd name="T7" fmla="*/ 10 h 139"/>
                <a:gd name="T8" fmla="*/ 951 w 971"/>
                <a:gd name="T9" fmla="*/ 21 h 139"/>
                <a:gd name="T10" fmla="*/ 962 w 971"/>
                <a:gd name="T11" fmla="*/ 34 h 139"/>
                <a:gd name="T12" fmla="*/ 969 w 971"/>
                <a:gd name="T13" fmla="*/ 51 h 139"/>
                <a:gd name="T14" fmla="*/ 971 w 971"/>
                <a:gd name="T15" fmla="*/ 69 h 139"/>
                <a:gd name="T16" fmla="*/ 969 w 971"/>
                <a:gd name="T17" fmla="*/ 87 h 139"/>
                <a:gd name="T18" fmla="*/ 962 w 971"/>
                <a:gd name="T19" fmla="*/ 105 h 139"/>
                <a:gd name="T20" fmla="*/ 951 w 971"/>
                <a:gd name="T21" fmla="*/ 119 h 139"/>
                <a:gd name="T22" fmla="*/ 937 w 971"/>
                <a:gd name="T23" fmla="*/ 129 h 139"/>
                <a:gd name="T24" fmla="*/ 920 w 971"/>
                <a:gd name="T25" fmla="*/ 136 h 139"/>
                <a:gd name="T26" fmla="*/ 901 w 971"/>
                <a:gd name="T27" fmla="*/ 139 h 139"/>
                <a:gd name="T28" fmla="*/ 69 w 971"/>
                <a:gd name="T29" fmla="*/ 139 h 139"/>
                <a:gd name="T30" fmla="*/ 51 w 971"/>
                <a:gd name="T31" fmla="*/ 136 h 139"/>
                <a:gd name="T32" fmla="*/ 34 w 971"/>
                <a:gd name="T33" fmla="*/ 129 h 139"/>
                <a:gd name="T34" fmla="*/ 20 w 971"/>
                <a:gd name="T35" fmla="*/ 119 h 139"/>
                <a:gd name="T36" fmla="*/ 9 w 971"/>
                <a:gd name="T37" fmla="*/ 105 h 139"/>
                <a:gd name="T38" fmla="*/ 2 w 971"/>
                <a:gd name="T39" fmla="*/ 87 h 139"/>
                <a:gd name="T40" fmla="*/ 0 w 971"/>
                <a:gd name="T41" fmla="*/ 69 h 139"/>
                <a:gd name="T42" fmla="*/ 2 w 971"/>
                <a:gd name="T43" fmla="*/ 51 h 139"/>
                <a:gd name="T44" fmla="*/ 9 w 971"/>
                <a:gd name="T45" fmla="*/ 34 h 139"/>
                <a:gd name="T46" fmla="*/ 20 w 971"/>
                <a:gd name="T47" fmla="*/ 21 h 139"/>
                <a:gd name="T48" fmla="*/ 34 w 971"/>
                <a:gd name="T49" fmla="*/ 10 h 139"/>
                <a:gd name="T50" fmla="*/ 51 w 971"/>
                <a:gd name="T51" fmla="*/ 3 h 139"/>
                <a:gd name="T52" fmla="*/ 69 w 97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1" h="139">
                  <a:moveTo>
                    <a:pt x="69" y="0"/>
                  </a:moveTo>
                  <a:lnTo>
                    <a:pt x="901" y="0"/>
                  </a:lnTo>
                  <a:lnTo>
                    <a:pt x="920" y="3"/>
                  </a:lnTo>
                  <a:lnTo>
                    <a:pt x="937" y="10"/>
                  </a:lnTo>
                  <a:lnTo>
                    <a:pt x="951" y="21"/>
                  </a:lnTo>
                  <a:lnTo>
                    <a:pt x="962" y="34"/>
                  </a:lnTo>
                  <a:lnTo>
                    <a:pt x="969" y="51"/>
                  </a:lnTo>
                  <a:lnTo>
                    <a:pt x="971" y="69"/>
                  </a:lnTo>
                  <a:lnTo>
                    <a:pt x="969" y="87"/>
                  </a:lnTo>
                  <a:lnTo>
                    <a:pt x="962" y="105"/>
                  </a:lnTo>
                  <a:lnTo>
                    <a:pt x="951" y="119"/>
                  </a:lnTo>
                  <a:lnTo>
                    <a:pt x="937" y="129"/>
                  </a:lnTo>
                  <a:lnTo>
                    <a:pt x="920" y="136"/>
                  </a:lnTo>
                  <a:lnTo>
                    <a:pt x="901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329"/>
            <p:cNvSpPr>
              <a:spLocks/>
            </p:cNvSpPr>
            <p:nvPr/>
          </p:nvSpPr>
          <p:spPr bwMode="auto">
            <a:xfrm>
              <a:off x="6604000" y="2084388"/>
              <a:ext cx="169863" cy="25400"/>
            </a:xfrm>
            <a:custGeom>
              <a:avLst/>
              <a:gdLst>
                <a:gd name="T0" fmla="*/ 69 w 971"/>
                <a:gd name="T1" fmla="*/ 0 h 139"/>
                <a:gd name="T2" fmla="*/ 901 w 971"/>
                <a:gd name="T3" fmla="*/ 0 h 139"/>
                <a:gd name="T4" fmla="*/ 920 w 971"/>
                <a:gd name="T5" fmla="*/ 3 h 139"/>
                <a:gd name="T6" fmla="*/ 937 w 971"/>
                <a:gd name="T7" fmla="*/ 10 h 139"/>
                <a:gd name="T8" fmla="*/ 951 w 971"/>
                <a:gd name="T9" fmla="*/ 20 h 139"/>
                <a:gd name="T10" fmla="*/ 962 w 971"/>
                <a:gd name="T11" fmla="*/ 34 h 139"/>
                <a:gd name="T12" fmla="*/ 969 w 971"/>
                <a:gd name="T13" fmla="*/ 51 h 139"/>
                <a:gd name="T14" fmla="*/ 971 w 971"/>
                <a:gd name="T15" fmla="*/ 69 h 139"/>
                <a:gd name="T16" fmla="*/ 969 w 971"/>
                <a:gd name="T17" fmla="*/ 87 h 139"/>
                <a:gd name="T18" fmla="*/ 962 w 971"/>
                <a:gd name="T19" fmla="*/ 104 h 139"/>
                <a:gd name="T20" fmla="*/ 951 w 971"/>
                <a:gd name="T21" fmla="*/ 119 h 139"/>
                <a:gd name="T22" fmla="*/ 937 w 971"/>
                <a:gd name="T23" fmla="*/ 129 h 139"/>
                <a:gd name="T24" fmla="*/ 920 w 971"/>
                <a:gd name="T25" fmla="*/ 136 h 139"/>
                <a:gd name="T26" fmla="*/ 901 w 971"/>
                <a:gd name="T27" fmla="*/ 139 h 139"/>
                <a:gd name="T28" fmla="*/ 69 w 971"/>
                <a:gd name="T29" fmla="*/ 139 h 139"/>
                <a:gd name="T30" fmla="*/ 51 w 971"/>
                <a:gd name="T31" fmla="*/ 136 h 139"/>
                <a:gd name="T32" fmla="*/ 34 w 971"/>
                <a:gd name="T33" fmla="*/ 129 h 139"/>
                <a:gd name="T34" fmla="*/ 20 w 971"/>
                <a:gd name="T35" fmla="*/ 119 h 139"/>
                <a:gd name="T36" fmla="*/ 9 w 971"/>
                <a:gd name="T37" fmla="*/ 104 h 139"/>
                <a:gd name="T38" fmla="*/ 2 w 971"/>
                <a:gd name="T39" fmla="*/ 87 h 139"/>
                <a:gd name="T40" fmla="*/ 0 w 971"/>
                <a:gd name="T41" fmla="*/ 69 h 139"/>
                <a:gd name="T42" fmla="*/ 2 w 971"/>
                <a:gd name="T43" fmla="*/ 51 h 139"/>
                <a:gd name="T44" fmla="*/ 9 w 971"/>
                <a:gd name="T45" fmla="*/ 34 h 139"/>
                <a:gd name="T46" fmla="*/ 20 w 971"/>
                <a:gd name="T47" fmla="*/ 20 h 139"/>
                <a:gd name="T48" fmla="*/ 34 w 971"/>
                <a:gd name="T49" fmla="*/ 10 h 139"/>
                <a:gd name="T50" fmla="*/ 51 w 971"/>
                <a:gd name="T51" fmla="*/ 3 h 139"/>
                <a:gd name="T52" fmla="*/ 69 w 97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1" h="139">
                  <a:moveTo>
                    <a:pt x="69" y="0"/>
                  </a:moveTo>
                  <a:lnTo>
                    <a:pt x="901" y="0"/>
                  </a:lnTo>
                  <a:lnTo>
                    <a:pt x="920" y="3"/>
                  </a:lnTo>
                  <a:lnTo>
                    <a:pt x="937" y="10"/>
                  </a:lnTo>
                  <a:lnTo>
                    <a:pt x="951" y="20"/>
                  </a:lnTo>
                  <a:lnTo>
                    <a:pt x="962" y="34"/>
                  </a:lnTo>
                  <a:lnTo>
                    <a:pt x="969" y="51"/>
                  </a:lnTo>
                  <a:lnTo>
                    <a:pt x="971" y="69"/>
                  </a:lnTo>
                  <a:lnTo>
                    <a:pt x="969" y="87"/>
                  </a:lnTo>
                  <a:lnTo>
                    <a:pt x="962" y="104"/>
                  </a:lnTo>
                  <a:lnTo>
                    <a:pt x="951" y="119"/>
                  </a:lnTo>
                  <a:lnTo>
                    <a:pt x="937" y="129"/>
                  </a:lnTo>
                  <a:lnTo>
                    <a:pt x="920" y="136"/>
                  </a:lnTo>
                  <a:lnTo>
                    <a:pt x="901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330"/>
            <p:cNvSpPr>
              <a:spLocks/>
            </p:cNvSpPr>
            <p:nvPr/>
          </p:nvSpPr>
          <p:spPr bwMode="auto">
            <a:xfrm>
              <a:off x="6604000" y="2133600"/>
              <a:ext cx="169863" cy="23812"/>
            </a:xfrm>
            <a:custGeom>
              <a:avLst/>
              <a:gdLst>
                <a:gd name="T0" fmla="*/ 69 w 971"/>
                <a:gd name="T1" fmla="*/ 0 h 139"/>
                <a:gd name="T2" fmla="*/ 901 w 971"/>
                <a:gd name="T3" fmla="*/ 0 h 139"/>
                <a:gd name="T4" fmla="*/ 920 w 971"/>
                <a:gd name="T5" fmla="*/ 3 h 139"/>
                <a:gd name="T6" fmla="*/ 937 w 971"/>
                <a:gd name="T7" fmla="*/ 10 h 139"/>
                <a:gd name="T8" fmla="*/ 951 w 971"/>
                <a:gd name="T9" fmla="*/ 20 h 139"/>
                <a:gd name="T10" fmla="*/ 962 w 971"/>
                <a:gd name="T11" fmla="*/ 34 h 139"/>
                <a:gd name="T12" fmla="*/ 969 w 971"/>
                <a:gd name="T13" fmla="*/ 51 h 139"/>
                <a:gd name="T14" fmla="*/ 971 w 971"/>
                <a:gd name="T15" fmla="*/ 69 h 139"/>
                <a:gd name="T16" fmla="*/ 969 w 971"/>
                <a:gd name="T17" fmla="*/ 87 h 139"/>
                <a:gd name="T18" fmla="*/ 962 w 971"/>
                <a:gd name="T19" fmla="*/ 104 h 139"/>
                <a:gd name="T20" fmla="*/ 951 w 971"/>
                <a:gd name="T21" fmla="*/ 118 h 139"/>
                <a:gd name="T22" fmla="*/ 937 w 971"/>
                <a:gd name="T23" fmla="*/ 129 h 139"/>
                <a:gd name="T24" fmla="*/ 920 w 971"/>
                <a:gd name="T25" fmla="*/ 136 h 139"/>
                <a:gd name="T26" fmla="*/ 901 w 971"/>
                <a:gd name="T27" fmla="*/ 139 h 139"/>
                <a:gd name="T28" fmla="*/ 69 w 971"/>
                <a:gd name="T29" fmla="*/ 139 h 139"/>
                <a:gd name="T30" fmla="*/ 51 w 971"/>
                <a:gd name="T31" fmla="*/ 136 h 139"/>
                <a:gd name="T32" fmla="*/ 34 w 971"/>
                <a:gd name="T33" fmla="*/ 129 h 139"/>
                <a:gd name="T34" fmla="*/ 20 w 971"/>
                <a:gd name="T35" fmla="*/ 118 h 139"/>
                <a:gd name="T36" fmla="*/ 9 w 971"/>
                <a:gd name="T37" fmla="*/ 104 h 139"/>
                <a:gd name="T38" fmla="*/ 2 w 971"/>
                <a:gd name="T39" fmla="*/ 87 h 139"/>
                <a:gd name="T40" fmla="*/ 0 w 971"/>
                <a:gd name="T41" fmla="*/ 69 h 139"/>
                <a:gd name="T42" fmla="*/ 2 w 971"/>
                <a:gd name="T43" fmla="*/ 51 h 139"/>
                <a:gd name="T44" fmla="*/ 9 w 971"/>
                <a:gd name="T45" fmla="*/ 34 h 139"/>
                <a:gd name="T46" fmla="*/ 20 w 971"/>
                <a:gd name="T47" fmla="*/ 20 h 139"/>
                <a:gd name="T48" fmla="*/ 34 w 971"/>
                <a:gd name="T49" fmla="*/ 10 h 139"/>
                <a:gd name="T50" fmla="*/ 51 w 971"/>
                <a:gd name="T51" fmla="*/ 3 h 139"/>
                <a:gd name="T52" fmla="*/ 69 w 97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1" h="139">
                  <a:moveTo>
                    <a:pt x="69" y="0"/>
                  </a:moveTo>
                  <a:lnTo>
                    <a:pt x="901" y="0"/>
                  </a:lnTo>
                  <a:lnTo>
                    <a:pt x="920" y="3"/>
                  </a:lnTo>
                  <a:lnTo>
                    <a:pt x="937" y="10"/>
                  </a:lnTo>
                  <a:lnTo>
                    <a:pt x="951" y="20"/>
                  </a:lnTo>
                  <a:lnTo>
                    <a:pt x="962" y="34"/>
                  </a:lnTo>
                  <a:lnTo>
                    <a:pt x="969" y="51"/>
                  </a:lnTo>
                  <a:lnTo>
                    <a:pt x="971" y="69"/>
                  </a:lnTo>
                  <a:lnTo>
                    <a:pt x="969" y="87"/>
                  </a:lnTo>
                  <a:lnTo>
                    <a:pt x="962" y="104"/>
                  </a:lnTo>
                  <a:lnTo>
                    <a:pt x="951" y="118"/>
                  </a:lnTo>
                  <a:lnTo>
                    <a:pt x="937" y="129"/>
                  </a:lnTo>
                  <a:lnTo>
                    <a:pt x="920" y="136"/>
                  </a:lnTo>
                  <a:lnTo>
                    <a:pt x="901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331"/>
            <p:cNvSpPr>
              <a:spLocks/>
            </p:cNvSpPr>
            <p:nvPr/>
          </p:nvSpPr>
          <p:spPr bwMode="auto">
            <a:xfrm>
              <a:off x="6604000" y="2182813"/>
              <a:ext cx="169863" cy="23812"/>
            </a:xfrm>
            <a:custGeom>
              <a:avLst/>
              <a:gdLst>
                <a:gd name="T0" fmla="*/ 69 w 971"/>
                <a:gd name="T1" fmla="*/ 0 h 138"/>
                <a:gd name="T2" fmla="*/ 901 w 971"/>
                <a:gd name="T3" fmla="*/ 0 h 138"/>
                <a:gd name="T4" fmla="*/ 920 w 971"/>
                <a:gd name="T5" fmla="*/ 3 h 138"/>
                <a:gd name="T6" fmla="*/ 937 w 971"/>
                <a:gd name="T7" fmla="*/ 10 h 138"/>
                <a:gd name="T8" fmla="*/ 951 w 971"/>
                <a:gd name="T9" fmla="*/ 20 h 138"/>
                <a:gd name="T10" fmla="*/ 962 w 971"/>
                <a:gd name="T11" fmla="*/ 34 h 138"/>
                <a:gd name="T12" fmla="*/ 969 w 971"/>
                <a:gd name="T13" fmla="*/ 51 h 138"/>
                <a:gd name="T14" fmla="*/ 971 w 971"/>
                <a:gd name="T15" fmla="*/ 69 h 138"/>
                <a:gd name="T16" fmla="*/ 969 w 971"/>
                <a:gd name="T17" fmla="*/ 87 h 138"/>
                <a:gd name="T18" fmla="*/ 962 w 971"/>
                <a:gd name="T19" fmla="*/ 104 h 138"/>
                <a:gd name="T20" fmla="*/ 951 w 971"/>
                <a:gd name="T21" fmla="*/ 118 h 138"/>
                <a:gd name="T22" fmla="*/ 937 w 971"/>
                <a:gd name="T23" fmla="*/ 128 h 138"/>
                <a:gd name="T24" fmla="*/ 920 w 971"/>
                <a:gd name="T25" fmla="*/ 135 h 138"/>
                <a:gd name="T26" fmla="*/ 901 w 971"/>
                <a:gd name="T27" fmla="*/ 138 h 138"/>
                <a:gd name="T28" fmla="*/ 69 w 971"/>
                <a:gd name="T29" fmla="*/ 138 h 138"/>
                <a:gd name="T30" fmla="*/ 51 w 971"/>
                <a:gd name="T31" fmla="*/ 135 h 138"/>
                <a:gd name="T32" fmla="*/ 34 w 971"/>
                <a:gd name="T33" fmla="*/ 128 h 138"/>
                <a:gd name="T34" fmla="*/ 20 w 971"/>
                <a:gd name="T35" fmla="*/ 118 h 138"/>
                <a:gd name="T36" fmla="*/ 9 w 971"/>
                <a:gd name="T37" fmla="*/ 104 h 138"/>
                <a:gd name="T38" fmla="*/ 2 w 971"/>
                <a:gd name="T39" fmla="*/ 87 h 138"/>
                <a:gd name="T40" fmla="*/ 0 w 971"/>
                <a:gd name="T41" fmla="*/ 69 h 138"/>
                <a:gd name="T42" fmla="*/ 2 w 971"/>
                <a:gd name="T43" fmla="*/ 51 h 138"/>
                <a:gd name="T44" fmla="*/ 9 w 971"/>
                <a:gd name="T45" fmla="*/ 34 h 138"/>
                <a:gd name="T46" fmla="*/ 20 w 971"/>
                <a:gd name="T47" fmla="*/ 20 h 138"/>
                <a:gd name="T48" fmla="*/ 34 w 971"/>
                <a:gd name="T49" fmla="*/ 10 h 138"/>
                <a:gd name="T50" fmla="*/ 51 w 971"/>
                <a:gd name="T51" fmla="*/ 3 h 138"/>
                <a:gd name="T52" fmla="*/ 69 w 971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1" h="138">
                  <a:moveTo>
                    <a:pt x="69" y="0"/>
                  </a:moveTo>
                  <a:lnTo>
                    <a:pt x="901" y="0"/>
                  </a:lnTo>
                  <a:lnTo>
                    <a:pt x="920" y="3"/>
                  </a:lnTo>
                  <a:lnTo>
                    <a:pt x="937" y="10"/>
                  </a:lnTo>
                  <a:lnTo>
                    <a:pt x="951" y="20"/>
                  </a:lnTo>
                  <a:lnTo>
                    <a:pt x="962" y="34"/>
                  </a:lnTo>
                  <a:lnTo>
                    <a:pt x="969" y="51"/>
                  </a:lnTo>
                  <a:lnTo>
                    <a:pt x="971" y="69"/>
                  </a:lnTo>
                  <a:lnTo>
                    <a:pt x="969" y="87"/>
                  </a:lnTo>
                  <a:lnTo>
                    <a:pt x="962" y="104"/>
                  </a:lnTo>
                  <a:lnTo>
                    <a:pt x="951" y="118"/>
                  </a:lnTo>
                  <a:lnTo>
                    <a:pt x="937" y="128"/>
                  </a:lnTo>
                  <a:lnTo>
                    <a:pt x="920" y="135"/>
                  </a:lnTo>
                  <a:lnTo>
                    <a:pt x="901" y="138"/>
                  </a:lnTo>
                  <a:lnTo>
                    <a:pt x="69" y="138"/>
                  </a:lnTo>
                  <a:lnTo>
                    <a:pt x="51" y="135"/>
                  </a:lnTo>
                  <a:lnTo>
                    <a:pt x="34" y="128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332"/>
            <p:cNvSpPr>
              <a:spLocks noEditPoints="1"/>
            </p:cNvSpPr>
            <p:nvPr/>
          </p:nvSpPr>
          <p:spPr bwMode="auto">
            <a:xfrm>
              <a:off x="6297613" y="1987550"/>
              <a:ext cx="282575" cy="268287"/>
            </a:xfrm>
            <a:custGeom>
              <a:avLst/>
              <a:gdLst>
                <a:gd name="T0" fmla="*/ 594 w 1601"/>
                <a:gd name="T1" fmla="*/ 1149 h 1523"/>
                <a:gd name="T2" fmla="*/ 447 w 1601"/>
                <a:gd name="T3" fmla="*/ 1276 h 1523"/>
                <a:gd name="T4" fmla="*/ 273 w 1601"/>
                <a:gd name="T5" fmla="*/ 1352 h 1523"/>
                <a:gd name="T6" fmla="*/ 1343 w 1601"/>
                <a:gd name="T7" fmla="*/ 1362 h 1523"/>
                <a:gd name="T8" fmla="*/ 1192 w 1601"/>
                <a:gd name="T9" fmla="*/ 1299 h 1523"/>
                <a:gd name="T10" fmla="*/ 995 w 1601"/>
                <a:gd name="T11" fmla="*/ 1149 h 1523"/>
                <a:gd name="T12" fmla="*/ 979 w 1601"/>
                <a:gd name="T13" fmla="*/ 1115 h 1523"/>
                <a:gd name="T14" fmla="*/ 823 w 1601"/>
                <a:gd name="T15" fmla="*/ 1176 h 1523"/>
                <a:gd name="T16" fmla="*/ 642 w 1601"/>
                <a:gd name="T17" fmla="*/ 1126 h 1523"/>
                <a:gd name="T18" fmla="*/ 488 w 1601"/>
                <a:gd name="T19" fmla="*/ 578 h 1523"/>
                <a:gd name="T20" fmla="*/ 551 w 1601"/>
                <a:gd name="T21" fmla="*/ 837 h 1523"/>
                <a:gd name="T22" fmla="*/ 719 w 1601"/>
                <a:gd name="T23" fmla="*/ 1011 h 1523"/>
                <a:gd name="T24" fmla="*/ 826 w 1601"/>
                <a:gd name="T25" fmla="*/ 1033 h 1523"/>
                <a:gd name="T26" fmla="*/ 977 w 1601"/>
                <a:gd name="T27" fmla="*/ 917 h 1523"/>
                <a:gd name="T28" fmla="*/ 1100 w 1601"/>
                <a:gd name="T29" fmla="*/ 664 h 1523"/>
                <a:gd name="T30" fmla="*/ 1055 w 1601"/>
                <a:gd name="T31" fmla="*/ 427 h 1523"/>
                <a:gd name="T32" fmla="*/ 795 w 1601"/>
                <a:gd name="T33" fmla="*/ 451 h 1523"/>
                <a:gd name="T34" fmla="*/ 534 w 1601"/>
                <a:gd name="T35" fmla="*/ 426 h 1523"/>
                <a:gd name="T36" fmla="*/ 658 w 1601"/>
                <a:gd name="T37" fmla="*/ 184 h 1523"/>
                <a:gd name="T38" fmla="*/ 540 w 1601"/>
                <a:gd name="T39" fmla="*/ 287 h 1523"/>
                <a:gd name="T40" fmla="*/ 716 w 1601"/>
                <a:gd name="T41" fmla="*/ 310 h 1523"/>
                <a:gd name="T42" fmla="*/ 954 w 1601"/>
                <a:gd name="T43" fmla="*/ 302 h 1523"/>
                <a:gd name="T44" fmla="*/ 1011 w 1601"/>
                <a:gd name="T45" fmla="*/ 278 h 1523"/>
                <a:gd name="T46" fmla="*/ 914 w 1601"/>
                <a:gd name="T47" fmla="*/ 0 h 1523"/>
                <a:gd name="T48" fmla="*/ 1082 w 1601"/>
                <a:gd name="T49" fmla="*/ 17 h 1523"/>
                <a:gd name="T50" fmla="*/ 1062 w 1601"/>
                <a:gd name="T51" fmla="*/ 68 h 1523"/>
                <a:gd name="T52" fmla="*/ 1027 w 1601"/>
                <a:gd name="T53" fmla="*/ 139 h 1523"/>
                <a:gd name="T54" fmla="*/ 1084 w 1601"/>
                <a:gd name="T55" fmla="*/ 156 h 1523"/>
                <a:gd name="T56" fmla="*/ 1210 w 1601"/>
                <a:gd name="T57" fmla="*/ 250 h 1523"/>
                <a:gd name="T58" fmla="*/ 1591 w 1601"/>
                <a:gd name="T59" fmla="*/ 311 h 1523"/>
                <a:gd name="T60" fmla="*/ 1567 w 1601"/>
                <a:gd name="T61" fmla="*/ 406 h 1523"/>
                <a:gd name="T62" fmla="*/ 1259 w 1601"/>
                <a:gd name="T63" fmla="*/ 524 h 1523"/>
                <a:gd name="T64" fmla="*/ 1591 w 1601"/>
                <a:gd name="T65" fmla="*/ 588 h 1523"/>
                <a:gd name="T66" fmla="*/ 1567 w 1601"/>
                <a:gd name="T67" fmla="*/ 683 h 1523"/>
                <a:gd name="T68" fmla="*/ 1196 w 1601"/>
                <a:gd name="T69" fmla="*/ 831 h 1523"/>
                <a:gd name="T70" fmla="*/ 1598 w 1601"/>
                <a:gd name="T71" fmla="*/ 882 h 1523"/>
                <a:gd name="T72" fmla="*/ 1549 w 1601"/>
                <a:gd name="T73" fmla="*/ 967 h 1523"/>
                <a:gd name="T74" fmla="*/ 1129 w 1601"/>
                <a:gd name="T75" fmla="*/ 1099 h 1523"/>
                <a:gd name="T76" fmla="*/ 1591 w 1601"/>
                <a:gd name="T77" fmla="*/ 1142 h 1523"/>
                <a:gd name="T78" fmla="*/ 1567 w 1601"/>
                <a:gd name="T79" fmla="*/ 1236 h 1523"/>
                <a:gd name="T80" fmla="*/ 1487 w 1601"/>
                <a:gd name="T81" fmla="*/ 1266 h 1523"/>
                <a:gd name="T82" fmla="*/ 1588 w 1601"/>
                <a:gd name="T83" fmla="*/ 1404 h 1523"/>
                <a:gd name="T84" fmla="*/ 9 w 1601"/>
                <a:gd name="T85" fmla="*/ 1375 h 1523"/>
                <a:gd name="T86" fmla="*/ 131 w 1601"/>
                <a:gd name="T87" fmla="*/ 1254 h 1523"/>
                <a:gd name="T88" fmla="*/ 20 w 1601"/>
                <a:gd name="T89" fmla="*/ 1226 h 1523"/>
                <a:gd name="T90" fmla="*/ 20 w 1601"/>
                <a:gd name="T91" fmla="*/ 1128 h 1523"/>
                <a:gd name="T92" fmla="*/ 467 w 1601"/>
                <a:gd name="T93" fmla="*/ 1092 h 1523"/>
                <a:gd name="T94" fmla="*/ 34 w 1601"/>
                <a:gd name="T95" fmla="*/ 960 h 1523"/>
                <a:gd name="T96" fmla="*/ 9 w 1601"/>
                <a:gd name="T97" fmla="*/ 865 h 1523"/>
                <a:gd name="T98" fmla="*/ 376 w 1601"/>
                <a:gd name="T99" fmla="*/ 786 h 1523"/>
                <a:gd name="T100" fmla="*/ 20 w 1601"/>
                <a:gd name="T101" fmla="*/ 673 h 1523"/>
                <a:gd name="T102" fmla="*/ 20 w 1601"/>
                <a:gd name="T103" fmla="*/ 574 h 1523"/>
                <a:gd name="T104" fmla="*/ 334 w 1601"/>
                <a:gd name="T105" fmla="*/ 464 h 1523"/>
                <a:gd name="T106" fmla="*/ 9 w 1601"/>
                <a:gd name="T107" fmla="*/ 382 h 1523"/>
                <a:gd name="T108" fmla="*/ 34 w 1601"/>
                <a:gd name="T109" fmla="*/ 287 h 1523"/>
                <a:gd name="T110" fmla="*/ 442 w 1601"/>
                <a:gd name="T111" fmla="*/ 168 h 1523"/>
                <a:gd name="T112" fmla="*/ 649 w 1601"/>
                <a:gd name="T113" fmla="*/ 40 h 1523"/>
                <a:gd name="T114" fmla="*/ 878 w 1601"/>
                <a:gd name="T115" fmla="*/ 1 h 1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01" h="1523">
                  <a:moveTo>
                    <a:pt x="610" y="1103"/>
                  </a:moveTo>
                  <a:lnTo>
                    <a:pt x="610" y="1115"/>
                  </a:lnTo>
                  <a:lnTo>
                    <a:pt x="598" y="1140"/>
                  </a:lnTo>
                  <a:lnTo>
                    <a:pt x="596" y="1144"/>
                  </a:lnTo>
                  <a:lnTo>
                    <a:pt x="594" y="1149"/>
                  </a:lnTo>
                  <a:lnTo>
                    <a:pt x="594" y="1149"/>
                  </a:lnTo>
                  <a:lnTo>
                    <a:pt x="594" y="1149"/>
                  </a:lnTo>
                  <a:lnTo>
                    <a:pt x="577" y="1176"/>
                  </a:lnTo>
                  <a:lnTo>
                    <a:pt x="553" y="1202"/>
                  </a:lnTo>
                  <a:lnTo>
                    <a:pt x="524" y="1227"/>
                  </a:lnTo>
                  <a:lnTo>
                    <a:pt x="489" y="1252"/>
                  </a:lnTo>
                  <a:lnTo>
                    <a:pt x="447" y="1276"/>
                  </a:lnTo>
                  <a:lnTo>
                    <a:pt x="396" y="1299"/>
                  </a:lnTo>
                  <a:lnTo>
                    <a:pt x="340" y="1322"/>
                  </a:lnTo>
                  <a:lnTo>
                    <a:pt x="328" y="1327"/>
                  </a:lnTo>
                  <a:lnTo>
                    <a:pt x="314" y="1333"/>
                  </a:lnTo>
                  <a:lnTo>
                    <a:pt x="295" y="1342"/>
                  </a:lnTo>
                  <a:lnTo>
                    <a:pt x="273" y="1352"/>
                  </a:lnTo>
                  <a:lnTo>
                    <a:pt x="247" y="1362"/>
                  </a:lnTo>
                  <a:lnTo>
                    <a:pt x="214" y="1373"/>
                  </a:lnTo>
                  <a:lnTo>
                    <a:pt x="177" y="1384"/>
                  </a:lnTo>
                  <a:lnTo>
                    <a:pt x="1412" y="1384"/>
                  </a:lnTo>
                  <a:lnTo>
                    <a:pt x="1374" y="1373"/>
                  </a:lnTo>
                  <a:lnTo>
                    <a:pt x="1343" y="1362"/>
                  </a:lnTo>
                  <a:lnTo>
                    <a:pt x="1316" y="1352"/>
                  </a:lnTo>
                  <a:lnTo>
                    <a:pt x="1293" y="1342"/>
                  </a:lnTo>
                  <a:lnTo>
                    <a:pt x="1275" y="1333"/>
                  </a:lnTo>
                  <a:lnTo>
                    <a:pt x="1261" y="1327"/>
                  </a:lnTo>
                  <a:lnTo>
                    <a:pt x="1250" y="1322"/>
                  </a:lnTo>
                  <a:lnTo>
                    <a:pt x="1192" y="1299"/>
                  </a:lnTo>
                  <a:lnTo>
                    <a:pt x="1143" y="1276"/>
                  </a:lnTo>
                  <a:lnTo>
                    <a:pt x="1100" y="1252"/>
                  </a:lnTo>
                  <a:lnTo>
                    <a:pt x="1065" y="1227"/>
                  </a:lnTo>
                  <a:lnTo>
                    <a:pt x="1036" y="1202"/>
                  </a:lnTo>
                  <a:lnTo>
                    <a:pt x="1013" y="1176"/>
                  </a:lnTo>
                  <a:lnTo>
                    <a:pt x="995" y="1149"/>
                  </a:lnTo>
                  <a:lnTo>
                    <a:pt x="995" y="1149"/>
                  </a:lnTo>
                  <a:lnTo>
                    <a:pt x="995" y="1149"/>
                  </a:lnTo>
                  <a:lnTo>
                    <a:pt x="993" y="1146"/>
                  </a:lnTo>
                  <a:lnTo>
                    <a:pt x="992" y="1143"/>
                  </a:lnTo>
                  <a:lnTo>
                    <a:pt x="991" y="1140"/>
                  </a:lnTo>
                  <a:lnTo>
                    <a:pt x="979" y="1115"/>
                  </a:lnTo>
                  <a:lnTo>
                    <a:pt x="979" y="1103"/>
                  </a:lnTo>
                  <a:lnTo>
                    <a:pt x="947" y="1126"/>
                  </a:lnTo>
                  <a:lnTo>
                    <a:pt x="915" y="1144"/>
                  </a:lnTo>
                  <a:lnTo>
                    <a:pt x="883" y="1159"/>
                  </a:lnTo>
                  <a:lnTo>
                    <a:pt x="852" y="1170"/>
                  </a:lnTo>
                  <a:lnTo>
                    <a:pt x="823" y="1176"/>
                  </a:lnTo>
                  <a:lnTo>
                    <a:pt x="795" y="1179"/>
                  </a:lnTo>
                  <a:lnTo>
                    <a:pt x="766" y="1176"/>
                  </a:lnTo>
                  <a:lnTo>
                    <a:pt x="736" y="1170"/>
                  </a:lnTo>
                  <a:lnTo>
                    <a:pt x="706" y="1159"/>
                  </a:lnTo>
                  <a:lnTo>
                    <a:pt x="674" y="1144"/>
                  </a:lnTo>
                  <a:lnTo>
                    <a:pt x="642" y="1126"/>
                  </a:lnTo>
                  <a:lnTo>
                    <a:pt x="610" y="1103"/>
                  </a:lnTo>
                  <a:close/>
                  <a:moveTo>
                    <a:pt x="534" y="426"/>
                  </a:moveTo>
                  <a:lnTo>
                    <a:pt x="517" y="460"/>
                  </a:lnTo>
                  <a:lnTo>
                    <a:pt x="504" y="497"/>
                  </a:lnTo>
                  <a:lnTo>
                    <a:pt x="494" y="537"/>
                  </a:lnTo>
                  <a:lnTo>
                    <a:pt x="488" y="578"/>
                  </a:lnTo>
                  <a:lnTo>
                    <a:pt x="486" y="621"/>
                  </a:lnTo>
                  <a:lnTo>
                    <a:pt x="489" y="664"/>
                  </a:lnTo>
                  <a:lnTo>
                    <a:pt x="497" y="707"/>
                  </a:lnTo>
                  <a:lnTo>
                    <a:pt x="510" y="750"/>
                  </a:lnTo>
                  <a:lnTo>
                    <a:pt x="528" y="793"/>
                  </a:lnTo>
                  <a:lnTo>
                    <a:pt x="551" y="837"/>
                  </a:lnTo>
                  <a:lnTo>
                    <a:pt x="580" y="878"/>
                  </a:lnTo>
                  <a:lnTo>
                    <a:pt x="611" y="917"/>
                  </a:lnTo>
                  <a:lnTo>
                    <a:pt x="639" y="947"/>
                  </a:lnTo>
                  <a:lnTo>
                    <a:pt x="667" y="973"/>
                  </a:lnTo>
                  <a:lnTo>
                    <a:pt x="694" y="994"/>
                  </a:lnTo>
                  <a:lnTo>
                    <a:pt x="719" y="1011"/>
                  </a:lnTo>
                  <a:lnTo>
                    <a:pt x="742" y="1024"/>
                  </a:lnTo>
                  <a:lnTo>
                    <a:pt x="763" y="1033"/>
                  </a:lnTo>
                  <a:lnTo>
                    <a:pt x="781" y="1038"/>
                  </a:lnTo>
                  <a:lnTo>
                    <a:pt x="795" y="1040"/>
                  </a:lnTo>
                  <a:lnTo>
                    <a:pt x="809" y="1038"/>
                  </a:lnTo>
                  <a:lnTo>
                    <a:pt x="826" y="1033"/>
                  </a:lnTo>
                  <a:lnTo>
                    <a:pt x="847" y="1024"/>
                  </a:lnTo>
                  <a:lnTo>
                    <a:pt x="870" y="1011"/>
                  </a:lnTo>
                  <a:lnTo>
                    <a:pt x="896" y="994"/>
                  </a:lnTo>
                  <a:lnTo>
                    <a:pt x="922" y="973"/>
                  </a:lnTo>
                  <a:lnTo>
                    <a:pt x="950" y="947"/>
                  </a:lnTo>
                  <a:lnTo>
                    <a:pt x="977" y="917"/>
                  </a:lnTo>
                  <a:lnTo>
                    <a:pt x="1010" y="878"/>
                  </a:lnTo>
                  <a:lnTo>
                    <a:pt x="1038" y="837"/>
                  </a:lnTo>
                  <a:lnTo>
                    <a:pt x="1061" y="793"/>
                  </a:lnTo>
                  <a:lnTo>
                    <a:pt x="1079" y="750"/>
                  </a:lnTo>
                  <a:lnTo>
                    <a:pt x="1092" y="707"/>
                  </a:lnTo>
                  <a:lnTo>
                    <a:pt x="1100" y="664"/>
                  </a:lnTo>
                  <a:lnTo>
                    <a:pt x="1103" y="621"/>
                  </a:lnTo>
                  <a:lnTo>
                    <a:pt x="1101" y="578"/>
                  </a:lnTo>
                  <a:lnTo>
                    <a:pt x="1095" y="537"/>
                  </a:lnTo>
                  <a:lnTo>
                    <a:pt x="1085" y="497"/>
                  </a:lnTo>
                  <a:lnTo>
                    <a:pt x="1072" y="461"/>
                  </a:lnTo>
                  <a:lnTo>
                    <a:pt x="1055" y="427"/>
                  </a:lnTo>
                  <a:lnTo>
                    <a:pt x="1022" y="432"/>
                  </a:lnTo>
                  <a:lnTo>
                    <a:pt x="983" y="438"/>
                  </a:lnTo>
                  <a:lnTo>
                    <a:pt x="941" y="443"/>
                  </a:lnTo>
                  <a:lnTo>
                    <a:pt x="895" y="447"/>
                  </a:lnTo>
                  <a:lnTo>
                    <a:pt x="845" y="450"/>
                  </a:lnTo>
                  <a:lnTo>
                    <a:pt x="795" y="451"/>
                  </a:lnTo>
                  <a:lnTo>
                    <a:pt x="743" y="450"/>
                  </a:lnTo>
                  <a:lnTo>
                    <a:pt x="694" y="447"/>
                  </a:lnTo>
                  <a:lnTo>
                    <a:pt x="647" y="442"/>
                  </a:lnTo>
                  <a:lnTo>
                    <a:pt x="604" y="437"/>
                  </a:lnTo>
                  <a:lnTo>
                    <a:pt x="567" y="432"/>
                  </a:lnTo>
                  <a:lnTo>
                    <a:pt x="534" y="426"/>
                  </a:lnTo>
                  <a:close/>
                  <a:moveTo>
                    <a:pt x="889" y="139"/>
                  </a:moveTo>
                  <a:lnTo>
                    <a:pt x="847" y="142"/>
                  </a:lnTo>
                  <a:lnTo>
                    <a:pt x="802" y="146"/>
                  </a:lnTo>
                  <a:lnTo>
                    <a:pt x="754" y="155"/>
                  </a:lnTo>
                  <a:lnTo>
                    <a:pt x="706" y="167"/>
                  </a:lnTo>
                  <a:lnTo>
                    <a:pt x="658" y="184"/>
                  </a:lnTo>
                  <a:lnTo>
                    <a:pt x="626" y="200"/>
                  </a:lnTo>
                  <a:lnTo>
                    <a:pt x="596" y="217"/>
                  </a:lnTo>
                  <a:lnTo>
                    <a:pt x="570" y="238"/>
                  </a:lnTo>
                  <a:lnTo>
                    <a:pt x="546" y="260"/>
                  </a:lnTo>
                  <a:lnTo>
                    <a:pt x="526" y="284"/>
                  </a:lnTo>
                  <a:lnTo>
                    <a:pt x="540" y="287"/>
                  </a:lnTo>
                  <a:lnTo>
                    <a:pt x="561" y="290"/>
                  </a:lnTo>
                  <a:lnTo>
                    <a:pt x="585" y="294"/>
                  </a:lnTo>
                  <a:lnTo>
                    <a:pt x="613" y="299"/>
                  </a:lnTo>
                  <a:lnTo>
                    <a:pt x="644" y="303"/>
                  </a:lnTo>
                  <a:lnTo>
                    <a:pt x="680" y="307"/>
                  </a:lnTo>
                  <a:lnTo>
                    <a:pt x="716" y="310"/>
                  </a:lnTo>
                  <a:lnTo>
                    <a:pt x="755" y="312"/>
                  </a:lnTo>
                  <a:lnTo>
                    <a:pt x="795" y="312"/>
                  </a:lnTo>
                  <a:lnTo>
                    <a:pt x="837" y="312"/>
                  </a:lnTo>
                  <a:lnTo>
                    <a:pt x="878" y="309"/>
                  </a:lnTo>
                  <a:lnTo>
                    <a:pt x="917" y="306"/>
                  </a:lnTo>
                  <a:lnTo>
                    <a:pt x="954" y="302"/>
                  </a:lnTo>
                  <a:lnTo>
                    <a:pt x="987" y="297"/>
                  </a:lnTo>
                  <a:lnTo>
                    <a:pt x="1017" y="293"/>
                  </a:lnTo>
                  <a:lnTo>
                    <a:pt x="1042" y="289"/>
                  </a:lnTo>
                  <a:lnTo>
                    <a:pt x="1030" y="284"/>
                  </a:lnTo>
                  <a:lnTo>
                    <a:pt x="1019" y="281"/>
                  </a:lnTo>
                  <a:lnTo>
                    <a:pt x="1011" y="278"/>
                  </a:lnTo>
                  <a:lnTo>
                    <a:pt x="1007" y="277"/>
                  </a:lnTo>
                  <a:lnTo>
                    <a:pt x="907" y="266"/>
                  </a:lnTo>
                  <a:lnTo>
                    <a:pt x="891" y="167"/>
                  </a:lnTo>
                  <a:lnTo>
                    <a:pt x="890" y="156"/>
                  </a:lnTo>
                  <a:lnTo>
                    <a:pt x="889" y="139"/>
                  </a:lnTo>
                  <a:close/>
                  <a:moveTo>
                    <a:pt x="914" y="0"/>
                  </a:moveTo>
                  <a:lnTo>
                    <a:pt x="949" y="1"/>
                  </a:lnTo>
                  <a:lnTo>
                    <a:pt x="982" y="3"/>
                  </a:lnTo>
                  <a:lnTo>
                    <a:pt x="1013" y="6"/>
                  </a:lnTo>
                  <a:lnTo>
                    <a:pt x="1040" y="9"/>
                  </a:lnTo>
                  <a:lnTo>
                    <a:pt x="1063" y="13"/>
                  </a:lnTo>
                  <a:lnTo>
                    <a:pt x="1082" y="17"/>
                  </a:lnTo>
                  <a:lnTo>
                    <a:pt x="1097" y="22"/>
                  </a:lnTo>
                  <a:lnTo>
                    <a:pt x="1106" y="26"/>
                  </a:lnTo>
                  <a:lnTo>
                    <a:pt x="1111" y="29"/>
                  </a:lnTo>
                  <a:lnTo>
                    <a:pt x="1110" y="33"/>
                  </a:lnTo>
                  <a:lnTo>
                    <a:pt x="1082" y="51"/>
                  </a:lnTo>
                  <a:lnTo>
                    <a:pt x="1062" y="68"/>
                  </a:lnTo>
                  <a:lnTo>
                    <a:pt x="1047" y="85"/>
                  </a:lnTo>
                  <a:lnTo>
                    <a:pt x="1037" y="101"/>
                  </a:lnTo>
                  <a:lnTo>
                    <a:pt x="1031" y="114"/>
                  </a:lnTo>
                  <a:lnTo>
                    <a:pt x="1028" y="125"/>
                  </a:lnTo>
                  <a:lnTo>
                    <a:pt x="1027" y="133"/>
                  </a:lnTo>
                  <a:lnTo>
                    <a:pt x="1027" y="139"/>
                  </a:lnTo>
                  <a:lnTo>
                    <a:pt x="1027" y="141"/>
                  </a:lnTo>
                  <a:lnTo>
                    <a:pt x="1030" y="141"/>
                  </a:lnTo>
                  <a:lnTo>
                    <a:pt x="1038" y="143"/>
                  </a:lnTo>
                  <a:lnTo>
                    <a:pt x="1050" y="145"/>
                  </a:lnTo>
                  <a:lnTo>
                    <a:pt x="1065" y="150"/>
                  </a:lnTo>
                  <a:lnTo>
                    <a:pt x="1084" y="156"/>
                  </a:lnTo>
                  <a:lnTo>
                    <a:pt x="1104" y="165"/>
                  </a:lnTo>
                  <a:lnTo>
                    <a:pt x="1126" y="176"/>
                  </a:lnTo>
                  <a:lnTo>
                    <a:pt x="1148" y="190"/>
                  </a:lnTo>
                  <a:lnTo>
                    <a:pt x="1170" y="206"/>
                  </a:lnTo>
                  <a:lnTo>
                    <a:pt x="1191" y="226"/>
                  </a:lnTo>
                  <a:lnTo>
                    <a:pt x="1210" y="250"/>
                  </a:lnTo>
                  <a:lnTo>
                    <a:pt x="1228" y="277"/>
                  </a:lnTo>
                  <a:lnTo>
                    <a:pt x="1531" y="277"/>
                  </a:lnTo>
                  <a:lnTo>
                    <a:pt x="1549" y="280"/>
                  </a:lnTo>
                  <a:lnTo>
                    <a:pt x="1567" y="287"/>
                  </a:lnTo>
                  <a:lnTo>
                    <a:pt x="1581" y="298"/>
                  </a:lnTo>
                  <a:lnTo>
                    <a:pt x="1591" y="311"/>
                  </a:lnTo>
                  <a:lnTo>
                    <a:pt x="1598" y="328"/>
                  </a:lnTo>
                  <a:lnTo>
                    <a:pt x="1601" y="346"/>
                  </a:lnTo>
                  <a:lnTo>
                    <a:pt x="1598" y="364"/>
                  </a:lnTo>
                  <a:lnTo>
                    <a:pt x="1591" y="382"/>
                  </a:lnTo>
                  <a:lnTo>
                    <a:pt x="1581" y="396"/>
                  </a:lnTo>
                  <a:lnTo>
                    <a:pt x="1567" y="406"/>
                  </a:lnTo>
                  <a:lnTo>
                    <a:pt x="1549" y="413"/>
                  </a:lnTo>
                  <a:lnTo>
                    <a:pt x="1531" y="416"/>
                  </a:lnTo>
                  <a:lnTo>
                    <a:pt x="1262" y="416"/>
                  </a:lnTo>
                  <a:lnTo>
                    <a:pt x="1263" y="453"/>
                  </a:lnTo>
                  <a:lnTo>
                    <a:pt x="1262" y="489"/>
                  </a:lnTo>
                  <a:lnTo>
                    <a:pt x="1259" y="524"/>
                  </a:lnTo>
                  <a:lnTo>
                    <a:pt x="1255" y="554"/>
                  </a:lnTo>
                  <a:lnTo>
                    <a:pt x="1531" y="554"/>
                  </a:lnTo>
                  <a:lnTo>
                    <a:pt x="1549" y="557"/>
                  </a:lnTo>
                  <a:lnTo>
                    <a:pt x="1567" y="564"/>
                  </a:lnTo>
                  <a:lnTo>
                    <a:pt x="1581" y="574"/>
                  </a:lnTo>
                  <a:lnTo>
                    <a:pt x="1591" y="588"/>
                  </a:lnTo>
                  <a:lnTo>
                    <a:pt x="1598" y="605"/>
                  </a:lnTo>
                  <a:lnTo>
                    <a:pt x="1601" y="623"/>
                  </a:lnTo>
                  <a:lnTo>
                    <a:pt x="1598" y="641"/>
                  </a:lnTo>
                  <a:lnTo>
                    <a:pt x="1591" y="658"/>
                  </a:lnTo>
                  <a:lnTo>
                    <a:pt x="1581" y="673"/>
                  </a:lnTo>
                  <a:lnTo>
                    <a:pt x="1567" y="683"/>
                  </a:lnTo>
                  <a:lnTo>
                    <a:pt x="1549" y="690"/>
                  </a:lnTo>
                  <a:lnTo>
                    <a:pt x="1531" y="693"/>
                  </a:lnTo>
                  <a:lnTo>
                    <a:pt x="1237" y="693"/>
                  </a:lnTo>
                  <a:lnTo>
                    <a:pt x="1227" y="740"/>
                  </a:lnTo>
                  <a:lnTo>
                    <a:pt x="1213" y="786"/>
                  </a:lnTo>
                  <a:lnTo>
                    <a:pt x="1196" y="831"/>
                  </a:lnTo>
                  <a:lnTo>
                    <a:pt x="1531" y="831"/>
                  </a:lnTo>
                  <a:lnTo>
                    <a:pt x="1549" y="834"/>
                  </a:lnTo>
                  <a:lnTo>
                    <a:pt x="1567" y="841"/>
                  </a:lnTo>
                  <a:lnTo>
                    <a:pt x="1581" y="851"/>
                  </a:lnTo>
                  <a:lnTo>
                    <a:pt x="1591" y="865"/>
                  </a:lnTo>
                  <a:lnTo>
                    <a:pt x="1598" y="882"/>
                  </a:lnTo>
                  <a:lnTo>
                    <a:pt x="1601" y="900"/>
                  </a:lnTo>
                  <a:lnTo>
                    <a:pt x="1598" y="918"/>
                  </a:lnTo>
                  <a:lnTo>
                    <a:pt x="1591" y="935"/>
                  </a:lnTo>
                  <a:lnTo>
                    <a:pt x="1581" y="949"/>
                  </a:lnTo>
                  <a:lnTo>
                    <a:pt x="1567" y="960"/>
                  </a:lnTo>
                  <a:lnTo>
                    <a:pt x="1549" y="967"/>
                  </a:lnTo>
                  <a:lnTo>
                    <a:pt x="1531" y="970"/>
                  </a:lnTo>
                  <a:lnTo>
                    <a:pt x="1118" y="970"/>
                  </a:lnTo>
                  <a:lnTo>
                    <a:pt x="1118" y="1084"/>
                  </a:lnTo>
                  <a:lnTo>
                    <a:pt x="1119" y="1086"/>
                  </a:lnTo>
                  <a:lnTo>
                    <a:pt x="1123" y="1092"/>
                  </a:lnTo>
                  <a:lnTo>
                    <a:pt x="1129" y="1099"/>
                  </a:lnTo>
                  <a:lnTo>
                    <a:pt x="1137" y="1108"/>
                  </a:lnTo>
                  <a:lnTo>
                    <a:pt x="1531" y="1108"/>
                  </a:lnTo>
                  <a:lnTo>
                    <a:pt x="1549" y="1111"/>
                  </a:lnTo>
                  <a:lnTo>
                    <a:pt x="1567" y="1118"/>
                  </a:lnTo>
                  <a:lnTo>
                    <a:pt x="1581" y="1128"/>
                  </a:lnTo>
                  <a:lnTo>
                    <a:pt x="1591" y="1142"/>
                  </a:lnTo>
                  <a:lnTo>
                    <a:pt x="1598" y="1159"/>
                  </a:lnTo>
                  <a:lnTo>
                    <a:pt x="1601" y="1177"/>
                  </a:lnTo>
                  <a:lnTo>
                    <a:pt x="1598" y="1195"/>
                  </a:lnTo>
                  <a:lnTo>
                    <a:pt x="1591" y="1212"/>
                  </a:lnTo>
                  <a:lnTo>
                    <a:pt x="1581" y="1226"/>
                  </a:lnTo>
                  <a:lnTo>
                    <a:pt x="1567" y="1236"/>
                  </a:lnTo>
                  <a:lnTo>
                    <a:pt x="1549" y="1243"/>
                  </a:lnTo>
                  <a:lnTo>
                    <a:pt x="1531" y="1246"/>
                  </a:lnTo>
                  <a:lnTo>
                    <a:pt x="1431" y="1246"/>
                  </a:lnTo>
                  <a:lnTo>
                    <a:pt x="1453" y="1253"/>
                  </a:lnTo>
                  <a:lnTo>
                    <a:pt x="1459" y="1254"/>
                  </a:lnTo>
                  <a:lnTo>
                    <a:pt x="1487" y="1266"/>
                  </a:lnTo>
                  <a:lnTo>
                    <a:pt x="1512" y="1282"/>
                  </a:lnTo>
                  <a:lnTo>
                    <a:pt x="1534" y="1301"/>
                  </a:lnTo>
                  <a:lnTo>
                    <a:pt x="1554" y="1323"/>
                  </a:lnTo>
                  <a:lnTo>
                    <a:pt x="1569" y="1348"/>
                  </a:lnTo>
                  <a:lnTo>
                    <a:pt x="1581" y="1375"/>
                  </a:lnTo>
                  <a:lnTo>
                    <a:pt x="1588" y="1404"/>
                  </a:lnTo>
                  <a:lnTo>
                    <a:pt x="1590" y="1434"/>
                  </a:lnTo>
                  <a:lnTo>
                    <a:pt x="1590" y="1523"/>
                  </a:lnTo>
                  <a:lnTo>
                    <a:pt x="0" y="1523"/>
                  </a:lnTo>
                  <a:lnTo>
                    <a:pt x="0" y="1434"/>
                  </a:lnTo>
                  <a:lnTo>
                    <a:pt x="2" y="1404"/>
                  </a:lnTo>
                  <a:lnTo>
                    <a:pt x="9" y="1375"/>
                  </a:lnTo>
                  <a:lnTo>
                    <a:pt x="21" y="1348"/>
                  </a:lnTo>
                  <a:lnTo>
                    <a:pt x="36" y="1323"/>
                  </a:lnTo>
                  <a:lnTo>
                    <a:pt x="55" y="1301"/>
                  </a:lnTo>
                  <a:lnTo>
                    <a:pt x="77" y="1282"/>
                  </a:lnTo>
                  <a:lnTo>
                    <a:pt x="102" y="1266"/>
                  </a:lnTo>
                  <a:lnTo>
                    <a:pt x="131" y="1254"/>
                  </a:lnTo>
                  <a:lnTo>
                    <a:pt x="137" y="1253"/>
                  </a:lnTo>
                  <a:lnTo>
                    <a:pt x="158" y="1246"/>
                  </a:lnTo>
                  <a:lnTo>
                    <a:pt x="69" y="1246"/>
                  </a:lnTo>
                  <a:lnTo>
                    <a:pt x="50" y="1243"/>
                  </a:lnTo>
                  <a:lnTo>
                    <a:pt x="34" y="1236"/>
                  </a:lnTo>
                  <a:lnTo>
                    <a:pt x="20" y="1226"/>
                  </a:lnTo>
                  <a:lnTo>
                    <a:pt x="9" y="1212"/>
                  </a:lnTo>
                  <a:lnTo>
                    <a:pt x="2" y="1195"/>
                  </a:lnTo>
                  <a:lnTo>
                    <a:pt x="0" y="1177"/>
                  </a:lnTo>
                  <a:lnTo>
                    <a:pt x="2" y="1159"/>
                  </a:lnTo>
                  <a:lnTo>
                    <a:pt x="9" y="1142"/>
                  </a:lnTo>
                  <a:lnTo>
                    <a:pt x="20" y="1128"/>
                  </a:lnTo>
                  <a:lnTo>
                    <a:pt x="34" y="1118"/>
                  </a:lnTo>
                  <a:lnTo>
                    <a:pt x="50" y="1111"/>
                  </a:lnTo>
                  <a:lnTo>
                    <a:pt x="69" y="1108"/>
                  </a:lnTo>
                  <a:lnTo>
                    <a:pt x="452" y="1108"/>
                  </a:lnTo>
                  <a:lnTo>
                    <a:pt x="461" y="1099"/>
                  </a:lnTo>
                  <a:lnTo>
                    <a:pt x="467" y="1092"/>
                  </a:lnTo>
                  <a:lnTo>
                    <a:pt x="471" y="1086"/>
                  </a:lnTo>
                  <a:lnTo>
                    <a:pt x="471" y="1084"/>
                  </a:lnTo>
                  <a:lnTo>
                    <a:pt x="472" y="970"/>
                  </a:lnTo>
                  <a:lnTo>
                    <a:pt x="69" y="970"/>
                  </a:lnTo>
                  <a:lnTo>
                    <a:pt x="50" y="967"/>
                  </a:lnTo>
                  <a:lnTo>
                    <a:pt x="34" y="960"/>
                  </a:lnTo>
                  <a:lnTo>
                    <a:pt x="20" y="949"/>
                  </a:lnTo>
                  <a:lnTo>
                    <a:pt x="9" y="935"/>
                  </a:lnTo>
                  <a:lnTo>
                    <a:pt x="2" y="918"/>
                  </a:lnTo>
                  <a:lnTo>
                    <a:pt x="0" y="900"/>
                  </a:lnTo>
                  <a:lnTo>
                    <a:pt x="2" y="882"/>
                  </a:lnTo>
                  <a:lnTo>
                    <a:pt x="9" y="865"/>
                  </a:lnTo>
                  <a:lnTo>
                    <a:pt x="20" y="851"/>
                  </a:lnTo>
                  <a:lnTo>
                    <a:pt x="34" y="841"/>
                  </a:lnTo>
                  <a:lnTo>
                    <a:pt x="50" y="834"/>
                  </a:lnTo>
                  <a:lnTo>
                    <a:pt x="69" y="831"/>
                  </a:lnTo>
                  <a:lnTo>
                    <a:pt x="393" y="831"/>
                  </a:lnTo>
                  <a:lnTo>
                    <a:pt x="376" y="786"/>
                  </a:lnTo>
                  <a:lnTo>
                    <a:pt x="362" y="740"/>
                  </a:lnTo>
                  <a:lnTo>
                    <a:pt x="353" y="693"/>
                  </a:lnTo>
                  <a:lnTo>
                    <a:pt x="69" y="693"/>
                  </a:lnTo>
                  <a:lnTo>
                    <a:pt x="50" y="690"/>
                  </a:lnTo>
                  <a:lnTo>
                    <a:pt x="34" y="683"/>
                  </a:lnTo>
                  <a:lnTo>
                    <a:pt x="20" y="673"/>
                  </a:lnTo>
                  <a:lnTo>
                    <a:pt x="9" y="658"/>
                  </a:lnTo>
                  <a:lnTo>
                    <a:pt x="2" y="641"/>
                  </a:lnTo>
                  <a:lnTo>
                    <a:pt x="0" y="623"/>
                  </a:lnTo>
                  <a:lnTo>
                    <a:pt x="2" y="605"/>
                  </a:lnTo>
                  <a:lnTo>
                    <a:pt x="9" y="588"/>
                  </a:lnTo>
                  <a:lnTo>
                    <a:pt x="20" y="574"/>
                  </a:lnTo>
                  <a:lnTo>
                    <a:pt x="34" y="564"/>
                  </a:lnTo>
                  <a:lnTo>
                    <a:pt x="50" y="557"/>
                  </a:lnTo>
                  <a:lnTo>
                    <a:pt x="69" y="554"/>
                  </a:lnTo>
                  <a:lnTo>
                    <a:pt x="336" y="554"/>
                  </a:lnTo>
                  <a:lnTo>
                    <a:pt x="334" y="510"/>
                  </a:lnTo>
                  <a:lnTo>
                    <a:pt x="334" y="464"/>
                  </a:lnTo>
                  <a:lnTo>
                    <a:pt x="337" y="416"/>
                  </a:lnTo>
                  <a:lnTo>
                    <a:pt x="69" y="416"/>
                  </a:lnTo>
                  <a:lnTo>
                    <a:pt x="50" y="413"/>
                  </a:lnTo>
                  <a:lnTo>
                    <a:pt x="34" y="406"/>
                  </a:lnTo>
                  <a:lnTo>
                    <a:pt x="20" y="396"/>
                  </a:lnTo>
                  <a:lnTo>
                    <a:pt x="9" y="382"/>
                  </a:lnTo>
                  <a:lnTo>
                    <a:pt x="2" y="364"/>
                  </a:lnTo>
                  <a:lnTo>
                    <a:pt x="0" y="346"/>
                  </a:lnTo>
                  <a:lnTo>
                    <a:pt x="2" y="328"/>
                  </a:lnTo>
                  <a:lnTo>
                    <a:pt x="9" y="311"/>
                  </a:lnTo>
                  <a:lnTo>
                    <a:pt x="20" y="298"/>
                  </a:lnTo>
                  <a:lnTo>
                    <a:pt x="34" y="287"/>
                  </a:lnTo>
                  <a:lnTo>
                    <a:pt x="50" y="280"/>
                  </a:lnTo>
                  <a:lnTo>
                    <a:pt x="69" y="277"/>
                  </a:lnTo>
                  <a:lnTo>
                    <a:pt x="371" y="277"/>
                  </a:lnTo>
                  <a:lnTo>
                    <a:pt x="392" y="237"/>
                  </a:lnTo>
                  <a:lnTo>
                    <a:pt x="415" y="200"/>
                  </a:lnTo>
                  <a:lnTo>
                    <a:pt x="442" y="168"/>
                  </a:lnTo>
                  <a:lnTo>
                    <a:pt x="473" y="139"/>
                  </a:lnTo>
                  <a:lnTo>
                    <a:pt x="504" y="113"/>
                  </a:lnTo>
                  <a:lnTo>
                    <a:pt x="538" y="91"/>
                  </a:lnTo>
                  <a:lnTo>
                    <a:pt x="574" y="71"/>
                  </a:lnTo>
                  <a:lnTo>
                    <a:pt x="611" y="54"/>
                  </a:lnTo>
                  <a:lnTo>
                    <a:pt x="649" y="40"/>
                  </a:lnTo>
                  <a:lnTo>
                    <a:pt x="688" y="28"/>
                  </a:lnTo>
                  <a:lnTo>
                    <a:pt x="726" y="19"/>
                  </a:lnTo>
                  <a:lnTo>
                    <a:pt x="765" y="12"/>
                  </a:lnTo>
                  <a:lnTo>
                    <a:pt x="804" y="7"/>
                  </a:lnTo>
                  <a:lnTo>
                    <a:pt x="841" y="3"/>
                  </a:lnTo>
                  <a:lnTo>
                    <a:pt x="878" y="1"/>
                  </a:lnTo>
                  <a:lnTo>
                    <a:pt x="9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9" name="Group 940"/>
          <p:cNvGrpSpPr/>
          <p:nvPr/>
        </p:nvGrpSpPr>
        <p:grpSpPr>
          <a:xfrm>
            <a:off x="10278751" y="910767"/>
            <a:ext cx="585787" cy="587375"/>
            <a:chOff x="7202488" y="1900238"/>
            <a:chExt cx="585787" cy="587375"/>
          </a:xfrm>
          <a:solidFill>
            <a:srgbClr val="000000"/>
          </a:solidFill>
        </p:grpSpPr>
        <p:sp>
          <p:nvSpPr>
            <p:cNvPr id="650" name="Freeform 337"/>
            <p:cNvSpPr>
              <a:spLocks noEditPoints="1"/>
            </p:cNvSpPr>
            <p:nvPr/>
          </p:nvSpPr>
          <p:spPr bwMode="auto">
            <a:xfrm>
              <a:off x="7202488" y="1900238"/>
              <a:ext cx="439737" cy="587375"/>
            </a:xfrm>
            <a:custGeom>
              <a:avLst/>
              <a:gdLst>
                <a:gd name="T0" fmla="*/ 1937 w 2491"/>
                <a:gd name="T1" fmla="*/ 555 h 3330"/>
                <a:gd name="T2" fmla="*/ 1937 w 2491"/>
                <a:gd name="T3" fmla="*/ 237 h 3330"/>
                <a:gd name="T4" fmla="*/ 139 w 2491"/>
                <a:gd name="T5" fmla="*/ 3191 h 3330"/>
                <a:gd name="T6" fmla="*/ 2352 w 2491"/>
                <a:gd name="T7" fmla="*/ 694 h 3330"/>
                <a:gd name="T8" fmla="*/ 1850 w 2491"/>
                <a:gd name="T9" fmla="*/ 691 h 3330"/>
                <a:gd name="T10" fmla="*/ 1820 w 2491"/>
                <a:gd name="T11" fmla="*/ 674 h 3330"/>
                <a:gd name="T12" fmla="*/ 1801 w 2491"/>
                <a:gd name="T13" fmla="*/ 643 h 3330"/>
                <a:gd name="T14" fmla="*/ 1798 w 2491"/>
                <a:gd name="T15" fmla="*/ 139 h 3330"/>
                <a:gd name="T16" fmla="*/ 69 w 2491"/>
                <a:gd name="T17" fmla="*/ 0 h 3330"/>
                <a:gd name="T18" fmla="*/ 1869 w 2491"/>
                <a:gd name="T19" fmla="*/ 0 h 3330"/>
                <a:gd name="T20" fmla="*/ 1876 w 2491"/>
                <a:gd name="T21" fmla="*/ 1 h 3330"/>
                <a:gd name="T22" fmla="*/ 1882 w 2491"/>
                <a:gd name="T23" fmla="*/ 2 h 3330"/>
                <a:gd name="T24" fmla="*/ 1889 w 2491"/>
                <a:gd name="T25" fmla="*/ 4 h 3330"/>
                <a:gd name="T26" fmla="*/ 1895 w 2491"/>
                <a:gd name="T27" fmla="*/ 6 h 3330"/>
                <a:gd name="T28" fmla="*/ 1901 w 2491"/>
                <a:gd name="T29" fmla="*/ 8 h 3330"/>
                <a:gd name="T30" fmla="*/ 1907 w 2491"/>
                <a:gd name="T31" fmla="*/ 12 h 3330"/>
                <a:gd name="T32" fmla="*/ 1912 w 2491"/>
                <a:gd name="T33" fmla="*/ 16 h 3330"/>
                <a:gd name="T34" fmla="*/ 2471 w 2491"/>
                <a:gd name="T35" fmla="*/ 575 h 3330"/>
                <a:gd name="T36" fmla="*/ 2476 w 2491"/>
                <a:gd name="T37" fmla="*/ 581 h 3330"/>
                <a:gd name="T38" fmla="*/ 2480 w 2491"/>
                <a:gd name="T39" fmla="*/ 586 h 3330"/>
                <a:gd name="T40" fmla="*/ 2483 w 2491"/>
                <a:gd name="T41" fmla="*/ 592 h 3330"/>
                <a:gd name="T42" fmla="*/ 2486 w 2491"/>
                <a:gd name="T43" fmla="*/ 599 h 3330"/>
                <a:gd name="T44" fmla="*/ 2488 w 2491"/>
                <a:gd name="T45" fmla="*/ 605 h 3330"/>
                <a:gd name="T46" fmla="*/ 2490 w 2491"/>
                <a:gd name="T47" fmla="*/ 611 h 3330"/>
                <a:gd name="T48" fmla="*/ 2491 w 2491"/>
                <a:gd name="T49" fmla="*/ 619 h 3330"/>
                <a:gd name="T50" fmla="*/ 2491 w 2491"/>
                <a:gd name="T51" fmla="*/ 3260 h 3330"/>
                <a:gd name="T52" fmla="*/ 2481 w 2491"/>
                <a:gd name="T53" fmla="*/ 3296 h 3330"/>
                <a:gd name="T54" fmla="*/ 2457 w 2491"/>
                <a:gd name="T55" fmla="*/ 3321 h 3330"/>
                <a:gd name="T56" fmla="*/ 2421 w 2491"/>
                <a:gd name="T57" fmla="*/ 3330 h 3330"/>
                <a:gd name="T58" fmla="*/ 50 w 2491"/>
                <a:gd name="T59" fmla="*/ 3328 h 3330"/>
                <a:gd name="T60" fmla="*/ 20 w 2491"/>
                <a:gd name="T61" fmla="*/ 3310 h 3330"/>
                <a:gd name="T62" fmla="*/ 2 w 2491"/>
                <a:gd name="T63" fmla="*/ 3280 h 3330"/>
                <a:gd name="T64" fmla="*/ 0 w 2491"/>
                <a:gd name="T65" fmla="*/ 70 h 3330"/>
                <a:gd name="T66" fmla="*/ 9 w 2491"/>
                <a:gd name="T67" fmla="*/ 34 h 3330"/>
                <a:gd name="T68" fmla="*/ 34 w 2491"/>
                <a:gd name="T69" fmla="*/ 10 h 3330"/>
                <a:gd name="T70" fmla="*/ 69 w 2491"/>
                <a:gd name="T71" fmla="*/ 0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91" h="3330">
                  <a:moveTo>
                    <a:pt x="1937" y="237"/>
                  </a:moveTo>
                  <a:lnTo>
                    <a:pt x="1937" y="555"/>
                  </a:lnTo>
                  <a:lnTo>
                    <a:pt x="2254" y="555"/>
                  </a:lnTo>
                  <a:lnTo>
                    <a:pt x="1937" y="237"/>
                  </a:lnTo>
                  <a:close/>
                  <a:moveTo>
                    <a:pt x="139" y="139"/>
                  </a:moveTo>
                  <a:lnTo>
                    <a:pt x="139" y="3191"/>
                  </a:lnTo>
                  <a:lnTo>
                    <a:pt x="2352" y="3191"/>
                  </a:lnTo>
                  <a:lnTo>
                    <a:pt x="2352" y="694"/>
                  </a:lnTo>
                  <a:lnTo>
                    <a:pt x="1868" y="694"/>
                  </a:lnTo>
                  <a:lnTo>
                    <a:pt x="1850" y="691"/>
                  </a:lnTo>
                  <a:lnTo>
                    <a:pt x="1833" y="684"/>
                  </a:lnTo>
                  <a:lnTo>
                    <a:pt x="1820" y="674"/>
                  </a:lnTo>
                  <a:lnTo>
                    <a:pt x="1808" y="660"/>
                  </a:lnTo>
                  <a:lnTo>
                    <a:pt x="1801" y="643"/>
                  </a:lnTo>
                  <a:lnTo>
                    <a:pt x="1798" y="625"/>
                  </a:lnTo>
                  <a:lnTo>
                    <a:pt x="1798" y="139"/>
                  </a:lnTo>
                  <a:lnTo>
                    <a:pt x="139" y="139"/>
                  </a:lnTo>
                  <a:close/>
                  <a:moveTo>
                    <a:pt x="69" y="0"/>
                  </a:moveTo>
                  <a:lnTo>
                    <a:pt x="1868" y="0"/>
                  </a:lnTo>
                  <a:lnTo>
                    <a:pt x="1869" y="0"/>
                  </a:lnTo>
                  <a:lnTo>
                    <a:pt x="1874" y="1"/>
                  </a:lnTo>
                  <a:lnTo>
                    <a:pt x="1876" y="1"/>
                  </a:lnTo>
                  <a:lnTo>
                    <a:pt x="1882" y="2"/>
                  </a:lnTo>
                  <a:lnTo>
                    <a:pt x="1882" y="2"/>
                  </a:lnTo>
                  <a:lnTo>
                    <a:pt x="1887" y="3"/>
                  </a:lnTo>
                  <a:lnTo>
                    <a:pt x="1889" y="4"/>
                  </a:lnTo>
                  <a:lnTo>
                    <a:pt x="1894" y="5"/>
                  </a:lnTo>
                  <a:lnTo>
                    <a:pt x="1895" y="6"/>
                  </a:lnTo>
                  <a:lnTo>
                    <a:pt x="1901" y="8"/>
                  </a:lnTo>
                  <a:lnTo>
                    <a:pt x="1901" y="8"/>
                  </a:lnTo>
                  <a:lnTo>
                    <a:pt x="1906" y="11"/>
                  </a:lnTo>
                  <a:lnTo>
                    <a:pt x="1907" y="12"/>
                  </a:lnTo>
                  <a:lnTo>
                    <a:pt x="1911" y="15"/>
                  </a:lnTo>
                  <a:lnTo>
                    <a:pt x="1912" y="16"/>
                  </a:lnTo>
                  <a:lnTo>
                    <a:pt x="1917" y="20"/>
                  </a:lnTo>
                  <a:lnTo>
                    <a:pt x="2471" y="575"/>
                  </a:lnTo>
                  <a:lnTo>
                    <a:pt x="2475" y="580"/>
                  </a:lnTo>
                  <a:lnTo>
                    <a:pt x="2476" y="581"/>
                  </a:lnTo>
                  <a:lnTo>
                    <a:pt x="2479" y="585"/>
                  </a:lnTo>
                  <a:lnTo>
                    <a:pt x="2480" y="586"/>
                  </a:lnTo>
                  <a:lnTo>
                    <a:pt x="2483" y="591"/>
                  </a:lnTo>
                  <a:lnTo>
                    <a:pt x="2483" y="592"/>
                  </a:lnTo>
                  <a:lnTo>
                    <a:pt x="2485" y="597"/>
                  </a:lnTo>
                  <a:lnTo>
                    <a:pt x="2486" y="599"/>
                  </a:lnTo>
                  <a:lnTo>
                    <a:pt x="2488" y="603"/>
                  </a:lnTo>
                  <a:lnTo>
                    <a:pt x="2488" y="605"/>
                  </a:lnTo>
                  <a:lnTo>
                    <a:pt x="2489" y="611"/>
                  </a:lnTo>
                  <a:lnTo>
                    <a:pt x="2490" y="611"/>
                  </a:lnTo>
                  <a:lnTo>
                    <a:pt x="2490" y="617"/>
                  </a:lnTo>
                  <a:lnTo>
                    <a:pt x="2491" y="619"/>
                  </a:lnTo>
                  <a:lnTo>
                    <a:pt x="2491" y="624"/>
                  </a:lnTo>
                  <a:lnTo>
                    <a:pt x="2491" y="3260"/>
                  </a:lnTo>
                  <a:lnTo>
                    <a:pt x="2488" y="3280"/>
                  </a:lnTo>
                  <a:lnTo>
                    <a:pt x="2481" y="3296"/>
                  </a:lnTo>
                  <a:lnTo>
                    <a:pt x="2471" y="3310"/>
                  </a:lnTo>
                  <a:lnTo>
                    <a:pt x="2457" y="3321"/>
                  </a:lnTo>
                  <a:lnTo>
                    <a:pt x="2439" y="3328"/>
                  </a:lnTo>
                  <a:lnTo>
                    <a:pt x="2421" y="3330"/>
                  </a:lnTo>
                  <a:lnTo>
                    <a:pt x="69" y="3330"/>
                  </a:lnTo>
                  <a:lnTo>
                    <a:pt x="50" y="3328"/>
                  </a:lnTo>
                  <a:lnTo>
                    <a:pt x="34" y="3321"/>
                  </a:lnTo>
                  <a:lnTo>
                    <a:pt x="20" y="3310"/>
                  </a:lnTo>
                  <a:lnTo>
                    <a:pt x="9" y="3296"/>
                  </a:lnTo>
                  <a:lnTo>
                    <a:pt x="2" y="3280"/>
                  </a:lnTo>
                  <a:lnTo>
                    <a:pt x="0" y="3260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338"/>
            <p:cNvSpPr>
              <a:spLocks noEditPoints="1"/>
            </p:cNvSpPr>
            <p:nvPr/>
          </p:nvSpPr>
          <p:spPr bwMode="auto">
            <a:xfrm>
              <a:off x="7691438" y="1985963"/>
              <a:ext cx="96837" cy="465138"/>
            </a:xfrm>
            <a:custGeom>
              <a:avLst/>
              <a:gdLst>
                <a:gd name="T0" fmla="*/ 229 w 553"/>
                <a:gd name="T1" fmla="*/ 2152 h 2637"/>
                <a:gd name="T2" fmla="*/ 161 w 553"/>
                <a:gd name="T3" fmla="*/ 2393 h 2637"/>
                <a:gd name="T4" fmla="*/ 276 w 553"/>
                <a:gd name="T5" fmla="*/ 2471 h 2637"/>
                <a:gd name="T6" fmla="*/ 392 w 553"/>
                <a:gd name="T7" fmla="*/ 2393 h 2637"/>
                <a:gd name="T8" fmla="*/ 324 w 553"/>
                <a:gd name="T9" fmla="*/ 2152 h 2637"/>
                <a:gd name="T10" fmla="*/ 229 w 553"/>
                <a:gd name="T11" fmla="*/ 2152 h 2637"/>
                <a:gd name="T12" fmla="*/ 276 w 553"/>
                <a:gd name="T13" fmla="*/ 140 h 2637"/>
                <a:gd name="T14" fmla="*/ 248 w 553"/>
                <a:gd name="T15" fmla="*/ 143 h 2637"/>
                <a:gd name="T16" fmla="*/ 222 w 553"/>
                <a:gd name="T17" fmla="*/ 151 h 2637"/>
                <a:gd name="T18" fmla="*/ 199 w 553"/>
                <a:gd name="T19" fmla="*/ 163 h 2637"/>
                <a:gd name="T20" fmla="*/ 179 w 553"/>
                <a:gd name="T21" fmla="*/ 180 h 2637"/>
                <a:gd name="T22" fmla="*/ 162 w 553"/>
                <a:gd name="T23" fmla="*/ 201 h 2637"/>
                <a:gd name="T24" fmla="*/ 148 w 553"/>
                <a:gd name="T25" fmla="*/ 224 h 2637"/>
                <a:gd name="T26" fmla="*/ 140 w 553"/>
                <a:gd name="T27" fmla="*/ 251 h 2637"/>
                <a:gd name="T28" fmla="*/ 137 w 553"/>
                <a:gd name="T29" fmla="*/ 278 h 2637"/>
                <a:gd name="T30" fmla="*/ 137 w 553"/>
                <a:gd name="T31" fmla="*/ 2013 h 2637"/>
                <a:gd name="T32" fmla="*/ 414 w 553"/>
                <a:gd name="T33" fmla="*/ 2013 h 2637"/>
                <a:gd name="T34" fmla="*/ 414 w 553"/>
                <a:gd name="T35" fmla="*/ 278 h 2637"/>
                <a:gd name="T36" fmla="*/ 411 w 553"/>
                <a:gd name="T37" fmla="*/ 251 h 2637"/>
                <a:gd name="T38" fmla="*/ 403 w 553"/>
                <a:gd name="T39" fmla="*/ 224 h 2637"/>
                <a:gd name="T40" fmla="*/ 391 w 553"/>
                <a:gd name="T41" fmla="*/ 201 h 2637"/>
                <a:gd name="T42" fmla="*/ 374 w 553"/>
                <a:gd name="T43" fmla="*/ 180 h 2637"/>
                <a:gd name="T44" fmla="*/ 354 w 553"/>
                <a:gd name="T45" fmla="*/ 163 h 2637"/>
                <a:gd name="T46" fmla="*/ 330 w 553"/>
                <a:gd name="T47" fmla="*/ 151 h 2637"/>
                <a:gd name="T48" fmla="*/ 304 w 553"/>
                <a:gd name="T49" fmla="*/ 143 h 2637"/>
                <a:gd name="T50" fmla="*/ 276 w 553"/>
                <a:gd name="T51" fmla="*/ 140 h 2637"/>
                <a:gd name="T52" fmla="*/ 276 w 553"/>
                <a:gd name="T53" fmla="*/ 0 h 2637"/>
                <a:gd name="T54" fmla="*/ 318 w 553"/>
                <a:gd name="T55" fmla="*/ 3 h 2637"/>
                <a:gd name="T56" fmla="*/ 356 w 553"/>
                <a:gd name="T57" fmla="*/ 12 h 2637"/>
                <a:gd name="T58" fmla="*/ 393 w 553"/>
                <a:gd name="T59" fmla="*/ 27 h 2637"/>
                <a:gd name="T60" fmla="*/ 427 w 553"/>
                <a:gd name="T61" fmla="*/ 46 h 2637"/>
                <a:gd name="T62" fmla="*/ 457 w 553"/>
                <a:gd name="T63" fmla="*/ 69 h 2637"/>
                <a:gd name="T64" fmla="*/ 485 w 553"/>
                <a:gd name="T65" fmla="*/ 96 h 2637"/>
                <a:gd name="T66" fmla="*/ 509 w 553"/>
                <a:gd name="T67" fmla="*/ 128 h 2637"/>
                <a:gd name="T68" fmla="*/ 527 w 553"/>
                <a:gd name="T69" fmla="*/ 161 h 2637"/>
                <a:gd name="T70" fmla="*/ 541 w 553"/>
                <a:gd name="T71" fmla="*/ 198 h 2637"/>
                <a:gd name="T72" fmla="*/ 550 w 553"/>
                <a:gd name="T73" fmla="*/ 238 h 2637"/>
                <a:gd name="T74" fmla="*/ 553 w 553"/>
                <a:gd name="T75" fmla="*/ 278 h 2637"/>
                <a:gd name="T76" fmla="*/ 553 w 553"/>
                <a:gd name="T77" fmla="*/ 2152 h 2637"/>
                <a:gd name="T78" fmla="*/ 467 w 553"/>
                <a:gd name="T79" fmla="*/ 2152 h 2637"/>
                <a:gd name="T80" fmla="*/ 553 w 553"/>
                <a:gd name="T81" fmla="*/ 2452 h 2637"/>
                <a:gd name="T82" fmla="*/ 276 w 553"/>
                <a:gd name="T83" fmla="*/ 2637 h 2637"/>
                <a:gd name="T84" fmla="*/ 0 w 553"/>
                <a:gd name="T85" fmla="*/ 2452 h 2637"/>
                <a:gd name="T86" fmla="*/ 85 w 553"/>
                <a:gd name="T87" fmla="*/ 2152 h 2637"/>
                <a:gd name="T88" fmla="*/ 0 w 553"/>
                <a:gd name="T89" fmla="*/ 2152 h 2637"/>
                <a:gd name="T90" fmla="*/ 0 w 553"/>
                <a:gd name="T91" fmla="*/ 278 h 2637"/>
                <a:gd name="T92" fmla="*/ 3 w 553"/>
                <a:gd name="T93" fmla="*/ 238 h 2637"/>
                <a:gd name="T94" fmla="*/ 11 w 553"/>
                <a:gd name="T95" fmla="*/ 198 h 2637"/>
                <a:gd name="T96" fmla="*/ 25 w 553"/>
                <a:gd name="T97" fmla="*/ 161 h 2637"/>
                <a:gd name="T98" fmla="*/ 44 w 553"/>
                <a:gd name="T99" fmla="*/ 128 h 2637"/>
                <a:gd name="T100" fmla="*/ 67 w 553"/>
                <a:gd name="T101" fmla="*/ 96 h 2637"/>
                <a:gd name="T102" fmla="*/ 94 w 553"/>
                <a:gd name="T103" fmla="*/ 69 h 2637"/>
                <a:gd name="T104" fmla="*/ 125 w 553"/>
                <a:gd name="T105" fmla="*/ 46 h 2637"/>
                <a:gd name="T106" fmla="*/ 160 w 553"/>
                <a:gd name="T107" fmla="*/ 27 h 2637"/>
                <a:gd name="T108" fmla="*/ 196 w 553"/>
                <a:gd name="T109" fmla="*/ 12 h 2637"/>
                <a:gd name="T110" fmla="*/ 235 w 553"/>
                <a:gd name="T111" fmla="*/ 3 h 2637"/>
                <a:gd name="T112" fmla="*/ 276 w 553"/>
                <a:gd name="T113" fmla="*/ 0 h 2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3" h="2637">
                  <a:moveTo>
                    <a:pt x="229" y="2152"/>
                  </a:moveTo>
                  <a:lnTo>
                    <a:pt x="161" y="2393"/>
                  </a:lnTo>
                  <a:lnTo>
                    <a:pt x="276" y="2471"/>
                  </a:lnTo>
                  <a:lnTo>
                    <a:pt x="392" y="2393"/>
                  </a:lnTo>
                  <a:lnTo>
                    <a:pt x="324" y="2152"/>
                  </a:lnTo>
                  <a:lnTo>
                    <a:pt x="229" y="2152"/>
                  </a:lnTo>
                  <a:close/>
                  <a:moveTo>
                    <a:pt x="276" y="140"/>
                  </a:moveTo>
                  <a:lnTo>
                    <a:pt x="248" y="143"/>
                  </a:lnTo>
                  <a:lnTo>
                    <a:pt x="222" y="151"/>
                  </a:lnTo>
                  <a:lnTo>
                    <a:pt x="199" y="163"/>
                  </a:lnTo>
                  <a:lnTo>
                    <a:pt x="179" y="180"/>
                  </a:lnTo>
                  <a:lnTo>
                    <a:pt x="162" y="201"/>
                  </a:lnTo>
                  <a:lnTo>
                    <a:pt x="148" y="224"/>
                  </a:lnTo>
                  <a:lnTo>
                    <a:pt x="140" y="251"/>
                  </a:lnTo>
                  <a:lnTo>
                    <a:pt x="137" y="278"/>
                  </a:lnTo>
                  <a:lnTo>
                    <a:pt x="137" y="2013"/>
                  </a:lnTo>
                  <a:lnTo>
                    <a:pt x="414" y="2013"/>
                  </a:lnTo>
                  <a:lnTo>
                    <a:pt x="414" y="278"/>
                  </a:lnTo>
                  <a:lnTo>
                    <a:pt x="411" y="251"/>
                  </a:lnTo>
                  <a:lnTo>
                    <a:pt x="403" y="224"/>
                  </a:lnTo>
                  <a:lnTo>
                    <a:pt x="391" y="201"/>
                  </a:lnTo>
                  <a:lnTo>
                    <a:pt x="374" y="180"/>
                  </a:lnTo>
                  <a:lnTo>
                    <a:pt x="354" y="163"/>
                  </a:lnTo>
                  <a:lnTo>
                    <a:pt x="330" y="151"/>
                  </a:lnTo>
                  <a:lnTo>
                    <a:pt x="304" y="143"/>
                  </a:lnTo>
                  <a:lnTo>
                    <a:pt x="276" y="140"/>
                  </a:lnTo>
                  <a:close/>
                  <a:moveTo>
                    <a:pt x="276" y="0"/>
                  </a:moveTo>
                  <a:lnTo>
                    <a:pt x="318" y="3"/>
                  </a:lnTo>
                  <a:lnTo>
                    <a:pt x="356" y="12"/>
                  </a:lnTo>
                  <a:lnTo>
                    <a:pt x="393" y="27"/>
                  </a:lnTo>
                  <a:lnTo>
                    <a:pt x="427" y="46"/>
                  </a:lnTo>
                  <a:lnTo>
                    <a:pt x="457" y="69"/>
                  </a:lnTo>
                  <a:lnTo>
                    <a:pt x="485" y="96"/>
                  </a:lnTo>
                  <a:lnTo>
                    <a:pt x="509" y="128"/>
                  </a:lnTo>
                  <a:lnTo>
                    <a:pt x="527" y="161"/>
                  </a:lnTo>
                  <a:lnTo>
                    <a:pt x="541" y="198"/>
                  </a:lnTo>
                  <a:lnTo>
                    <a:pt x="550" y="238"/>
                  </a:lnTo>
                  <a:lnTo>
                    <a:pt x="553" y="278"/>
                  </a:lnTo>
                  <a:lnTo>
                    <a:pt x="553" y="2152"/>
                  </a:lnTo>
                  <a:lnTo>
                    <a:pt x="467" y="2152"/>
                  </a:lnTo>
                  <a:lnTo>
                    <a:pt x="553" y="2452"/>
                  </a:lnTo>
                  <a:lnTo>
                    <a:pt x="276" y="2637"/>
                  </a:lnTo>
                  <a:lnTo>
                    <a:pt x="0" y="2452"/>
                  </a:lnTo>
                  <a:lnTo>
                    <a:pt x="85" y="2152"/>
                  </a:lnTo>
                  <a:lnTo>
                    <a:pt x="0" y="2152"/>
                  </a:lnTo>
                  <a:lnTo>
                    <a:pt x="0" y="278"/>
                  </a:lnTo>
                  <a:lnTo>
                    <a:pt x="3" y="238"/>
                  </a:lnTo>
                  <a:lnTo>
                    <a:pt x="11" y="198"/>
                  </a:lnTo>
                  <a:lnTo>
                    <a:pt x="25" y="161"/>
                  </a:lnTo>
                  <a:lnTo>
                    <a:pt x="44" y="128"/>
                  </a:lnTo>
                  <a:lnTo>
                    <a:pt x="67" y="96"/>
                  </a:lnTo>
                  <a:lnTo>
                    <a:pt x="94" y="69"/>
                  </a:lnTo>
                  <a:lnTo>
                    <a:pt x="125" y="46"/>
                  </a:lnTo>
                  <a:lnTo>
                    <a:pt x="160" y="27"/>
                  </a:lnTo>
                  <a:lnTo>
                    <a:pt x="196" y="12"/>
                  </a:lnTo>
                  <a:lnTo>
                    <a:pt x="235" y="3"/>
                  </a:lnTo>
                  <a:lnTo>
                    <a:pt x="2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339"/>
            <p:cNvSpPr>
              <a:spLocks/>
            </p:cNvSpPr>
            <p:nvPr/>
          </p:nvSpPr>
          <p:spPr bwMode="auto">
            <a:xfrm>
              <a:off x="7275513" y="2217738"/>
              <a:ext cx="293687" cy="25400"/>
            </a:xfrm>
            <a:custGeom>
              <a:avLst/>
              <a:gdLst>
                <a:gd name="T0" fmla="*/ 68 w 1658"/>
                <a:gd name="T1" fmla="*/ 0 h 139"/>
                <a:gd name="T2" fmla="*/ 1590 w 1658"/>
                <a:gd name="T3" fmla="*/ 0 h 139"/>
                <a:gd name="T4" fmla="*/ 1608 w 1658"/>
                <a:gd name="T5" fmla="*/ 2 h 139"/>
                <a:gd name="T6" fmla="*/ 1624 w 1658"/>
                <a:gd name="T7" fmla="*/ 9 h 139"/>
                <a:gd name="T8" fmla="*/ 1638 w 1658"/>
                <a:gd name="T9" fmla="*/ 20 h 139"/>
                <a:gd name="T10" fmla="*/ 1649 w 1658"/>
                <a:gd name="T11" fmla="*/ 35 h 139"/>
                <a:gd name="T12" fmla="*/ 1656 w 1658"/>
                <a:gd name="T13" fmla="*/ 51 h 139"/>
                <a:gd name="T14" fmla="*/ 1658 w 1658"/>
                <a:gd name="T15" fmla="*/ 69 h 139"/>
                <a:gd name="T16" fmla="*/ 1656 w 1658"/>
                <a:gd name="T17" fmla="*/ 88 h 139"/>
                <a:gd name="T18" fmla="*/ 1649 w 1658"/>
                <a:gd name="T19" fmla="*/ 104 h 139"/>
                <a:gd name="T20" fmla="*/ 1638 w 1658"/>
                <a:gd name="T21" fmla="*/ 118 h 139"/>
                <a:gd name="T22" fmla="*/ 1624 w 1658"/>
                <a:gd name="T23" fmla="*/ 129 h 139"/>
                <a:gd name="T24" fmla="*/ 1608 w 1658"/>
                <a:gd name="T25" fmla="*/ 136 h 139"/>
                <a:gd name="T26" fmla="*/ 1590 w 1658"/>
                <a:gd name="T27" fmla="*/ 139 h 139"/>
                <a:gd name="T28" fmla="*/ 68 w 1658"/>
                <a:gd name="T29" fmla="*/ 139 h 139"/>
                <a:gd name="T30" fmla="*/ 50 w 1658"/>
                <a:gd name="T31" fmla="*/ 136 h 139"/>
                <a:gd name="T32" fmla="*/ 34 w 1658"/>
                <a:gd name="T33" fmla="*/ 129 h 139"/>
                <a:gd name="T34" fmla="*/ 20 w 1658"/>
                <a:gd name="T35" fmla="*/ 118 h 139"/>
                <a:gd name="T36" fmla="*/ 9 w 1658"/>
                <a:gd name="T37" fmla="*/ 104 h 139"/>
                <a:gd name="T38" fmla="*/ 2 w 1658"/>
                <a:gd name="T39" fmla="*/ 88 h 139"/>
                <a:gd name="T40" fmla="*/ 0 w 1658"/>
                <a:gd name="T41" fmla="*/ 69 h 139"/>
                <a:gd name="T42" fmla="*/ 2 w 1658"/>
                <a:gd name="T43" fmla="*/ 51 h 139"/>
                <a:gd name="T44" fmla="*/ 9 w 1658"/>
                <a:gd name="T45" fmla="*/ 35 h 139"/>
                <a:gd name="T46" fmla="*/ 20 w 1658"/>
                <a:gd name="T47" fmla="*/ 20 h 139"/>
                <a:gd name="T48" fmla="*/ 34 w 1658"/>
                <a:gd name="T49" fmla="*/ 9 h 139"/>
                <a:gd name="T50" fmla="*/ 50 w 1658"/>
                <a:gd name="T51" fmla="*/ 2 h 139"/>
                <a:gd name="T52" fmla="*/ 68 w 165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8" h="139">
                  <a:moveTo>
                    <a:pt x="68" y="0"/>
                  </a:moveTo>
                  <a:lnTo>
                    <a:pt x="1590" y="0"/>
                  </a:lnTo>
                  <a:lnTo>
                    <a:pt x="1608" y="2"/>
                  </a:lnTo>
                  <a:lnTo>
                    <a:pt x="1624" y="9"/>
                  </a:lnTo>
                  <a:lnTo>
                    <a:pt x="1638" y="20"/>
                  </a:lnTo>
                  <a:lnTo>
                    <a:pt x="1649" y="35"/>
                  </a:lnTo>
                  <a:lnTo>
                    <a:pt x="1656" y="51"/>
                  </a:lnTo>
                  <a:lnTo>
                    <a:pt x="1658" y="69"/>
                  </a:lnTo>
                  <a:lnTo>
                    <a:pt x="1656" y="88"/>
                  </a:lnTo>
                  <a:lnTo>
                    <a:pt x="1649" y="104"/>
                  </a:lnTo>
                  <a:lnTo>
                    <a:pt x="1638" y="118"/>
                  </a:lnTo>
                  <a:lnTo>
                    <a:pt x="1624" y="129"/>
                  </a:lnTo>
                  <a:lnTo>
                    <a:pt x="1608" y="136"/>
                  </a:lnTo>
                  <a:lnTo>
                    <a:pt x="1590" y="139"/>
                  </a:lnTo>
                  <a:lnTo>
                    <a:pt x="68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340"/>
            <p:cNvSpPr>
              <a:spLocks/>
            </p:cNvSpPr>
            <p:nvPr/>
          </p:nvSpPr>
          <p:spPr bwMode="auto">
            <a:xfrm>
              <a:off x="7275513" y="2292351"/>
              <a:ext cx="293687" cy="23813"/>
            </a:xfrm>
            <a:custGeom>
              <a:avLst/>
              <a:gdLst>
                <a:gd name="T0" fmla="*/ 68 w 1658"/>
                <a:gd name="T1" fmla="*/ 0 h 138"/>
                <a:gd name="T2" fmla="*/ 1590 w 1658"/>
                <a:gd name="T3" fmla="*/ 0 h 138"/>
                <a:gd name="T4" fmla="*/ 1608 w 1658"/>
                <a:gd name="T5" fmla="*/ 3 h 138"/>
                <a:gd name="T6" fmla="*/ 1624 w 1658"/>
                <a:gd name="T7" fmla="*/ 10 h 138"/>
                <a:gd name="T8" fmla="*/ 1638 w 1658"/>
                <a:gd name="T9" fmla="*/ 20 h 138"/>
                <a:gd name="T10" fmla="*/ 1649 w 1658"/>
                <a:gd name="T11" fmla="*/ 34 h 138"/>
                <a:gd name="T12" fmla="*/ 1656 w 1658"/>
                <a:gd name="T13" fmla="*/ 51 h 138"/>
                <a:gd name="T14" fmla="*/ 1658 w 1658"/>
                <a:gd name="T15" fmla="*/ 70 h 138"/>
                <a:gd name="T16" fmla="*/ 1656 w 1658"/>
                <a:gd name="T17" fmla="*/ 88 h 138"/>
                <a:gd name="T18" fmla="*/ 1649 w 1658"/>
                <a:gd name="T19" fmla="*/ 104 h 138"/>
                <a:gd name="T20" fmla="*/ 1638 w 1658"/>
                <a:gd name="T21" fmla="*/ 118 h 138"/>
                <a:gd name="T22" fmla="*/ 1624 w 1658"/>
                <a:gd name="T23" fmla="*/ 129 h 138"/>
                <a:gd name="T24" fmla="*/ 1608 w 1658"/>
                <a:gd name="T25" fmla="*/ 136 h 138"/>
                <a:gd name="T26" fmla="*/ 1590 w 1658"/>
                <a:gd name="T27" fmla="*/ 138 h 138"/>
                <a:gd name="T28" fmla="*/ 68 w 1658"/>
                <a:gd name="T29" fmla="*/ 138 h 138"/>
                <a:gd name="T30" fmla="*/ 50 w 1658"/>
                <a:gd name="T31" fmla="*/ 136 h 138"/>
                <a:gd name="T32" fmla="*/ 34 w 1658"/>
                <a:gd name="T33" fmla="*/ 129 h 138"/>
                <a:gd name="T34" fmla="*/ 20 w 1658"/>
                <a:gd name="T35" fmla="*/ 118 h 138"/>
                <a:gd name="T36" fmla="*/ 9 w 1658"/>
                <a:gd name="T37" fmla="*/ 104 h 138"/>
                <a:gd name="T38" fmla="*/ 2 w 1658"/>
                <a:gd name="T39" fmla="*/ 88 h 138"/>
                <a:gd name="T40" fmla="*/ 0 w 1658"/>
                <a:gd name="T41" fmla="*/ 70 h 138"/>
                <a:gd name="T42" fmla="*/ 2 w 1658"/>
                <a:gd name="T43" fmla="*/ 51 h 138"/>
                <a:gd name="T44" fmla="*/ 9 w 1658"/>
                <a:gd name="T45" fmla="*/ 34 h 138"/>
                <a:gd name="T46" fmla="*/ 20 w 1658"/>
                <a:gd name="T47" fmla="*/ 20 h 138"/>
                <a:gd name="T48" fmla="*/ 34 w 1658"/>
                <a:gd name="T49" fmla="*/ 10 h 138"/>
                <a:gd name="T50" fmla="*/ 50 w 1658"/>
                <a:gd name="T51" fmla="*/ 3 h 138"/>
                <a:gd name="T52" fmla="*/ 68 w 1658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8" h="138">
                  <a:moveTo>
                    <a:pt x="68" y="0"/>
                  </a:moveTo>
                  <a:lnTo>
                    <a:pt x="1590" y="0"/>
                  </a:lnTo>
                  <a:lnTo>
                    <a:pt x="1608" y="3"/>
                  </a:lnTo>
                  <a:lnTo>
                    <a:pt x="1624" y="10"/>
                  </a:lnTo>
                  <a:lnTo>
                    <a:pt x="1638" y="20"/>
                  </a:lnTo>
                  <a:lnTo>
                    <a:pt x="1649" y="34"/>
                  </a:lnTo>
                  <a:lnTo>
                    <a:pt x="1656" y="51"/>
                  </a:lnTo>
                  <a:lnTo>
                    <a:pt x="1658" y="70"/>
                  </a:lnTo>
                  <a:lnTo>
                    <a:pt x="1656" y="88"/>
                  </a:lnTo>
                  <a:lnTo>
                    <a:pt x="1649" y="104"/>
                  </a:lnTo>
                  <a:lnTo>
                    <a:pt x="1638" y="118"/>
                  </a:lnTo>
                  <a:lnTo>
                    <a:pt x="1624" y="129"/>
                  </a:lnTo>
                  <a:lnTo>
                    <a:pt x="1608" y="136"/>
                  </a:lnTo>
                  <a:lnTo>
                    <a:pt x="1590" y="138"/>
                  </a:lnTo>
                  <a:lnTo>
                    <a:pt x="68" y="138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341"/>
            <p:cNvSpPr>
              <a:spLocks/>
            </p:cNvSpPr>
            <p:nvPr/>
          </p:nvSpPr>
          <p:spPr bwMode="auto">
            <a:xfrm>
              <a:off x="7275513" y="2365376"/>
              <a:ext cx="171450" cy="23813"/>
            </a:xfrm>
            <a:custGeom>
              <a:avLst/>
              <a:gdLst>
                <a:gd name="T0" fmla="*/ 68 w 967"/>
                <a:gd name="T1" fmla="*/ 0 h 138"/>
                <a:gd name="T2" fmla="*/ 897 w 967"/>
                <a:gd name="T3" fmla="*/ 0 h 138"/>
                <a:gd name="T4" fmla="*/ 915 w 967"/>
                <a:gd name="T5" fmla="*/ 2 h 138"/>
                <a:gd name="T6" fmla="*/ 933 w 967"/>
                <a:gd name="T7" fmla="*/ 9 h 138"/>
                <a:gd name="T8" fmla="*/ 947 w 967"/>
                <a:gd name="T9" fmla="*/ 20 h 138"/>
                <a:gd name="T10" fmla="*/ 958 w 967"/>
                <a:gd name="T11" fmla="*/ 34 h 138"/>
                <a:gd name="T12" fmla="*/ 964 w 967"/>
                <a:gd name="T13" fmla="*/ 50 h 138"/>
                <a:gd name="T14" fmla="*/ 967 w 967"/>
                <a:gd name="T15" fmla="*/ 68 h 138"/>
                <a:gd name="T16" fmla="*/ 964 w 967"/>
                <a:gd name="T17" fmla="*/ 88 h 138"/>
                <a:gd name="T18" fmla="*/ 958 w 967"/>
                <a:gd name="T19" fmla="*/ 104 h 138"/>
                <a:gd name="T20" fmla="*/ 947 w 967"/>
                <a:gd name="T21" fmla="*/ 118 h 138"/>
                <a:gd name="T22" fmla="*/ 933 w 967"/>
                <a:gd name="T23" fmla="*/ 129 h 138"/>
                <a:gd name="T24" fmla="*/ 915 w 967"/>
                <a:gd name="T25" fmla="*/ 136 h 138"/>
                <a:gd name="T26" fmla="*/ 897 w 967"/>
                <a:gd name="T27" fmla="*/ 138 h 138"/>
                <a:gd name="T28" fmla="*/ 68 w 967"/>
                <a:gd name="T29" fmla="*/ 138 h 138"/>
                <a:gd name="T30" fmla="*/ 50 w 967"/>
                <a:gd name="T31" fmla="*/ 136 h 138"/>
                <a:gd name="T32" fmla="*/ 34 w 967"/>
                <a:gd name="T33" fmla="*/ 129 h 138"/>
                <a:gd name="T34" fmla="*/ 20 w 967"/>
                <a:gd name="T35" fmla="*/ 118 h 138"/>
                <a:gd name="T36" fmla="*/ 9 w 967"/>
                <a:gd name="T37" fmla="*/ 104 h 138"/>
                <a:gd name="T38" fmla="*/ 2 w 967"/>
                <a:gd name="T39" fmla="*/ 88 h 138"/>
                <a:gd name="T40" fmla="*/ 0 w 967"/>
                <a:gd name="T41" fmla="*/ 68 h 138"/>
                <a:gd name="T42" fmla="*/ 2 w 967"/>
                <a:gd name="T43" fmla="*/ 50 h 138"/>
                <a:gd name="T44" fmla="*/ 9 w 967"/>
                <a:gd name="T45" fmla="*/ 34 h 138"/>
                <a:gd name="T46" fmla="*/ 20 w 967"/>
                <a:gd name="T47" fmla="*/ 20 h 138"/>
                <a:gd name="T48" fmla="*/ 34 w 967"/>
                <a:gd name="T49" fmla="*/ 9 h 138"/>
                <a:gd name="T50" fmla="*/ 50 w 967"/>
                <a:gd name="T51" fmla="*/ 2 h 138"/>
                <a:gd name="T52" fmla="*/ 68 w 967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7" h="138">
                  <a:moveTo>
                    <a:pt x="68" y="0"/>
                  </a:moveTo>
                  <a:lnTo>
                    <a:pt x="897" y="0"/>
                  </a:lnTo>
                  <a:lnTo>
                    <a:pt x="915" y="2"/>
                  </a:lnTo>
                  <a:lnTo>
                    <a:pt x="933" y="9"/>
                  </a:lnTo>
                  <a:lnTo>
                    <a:pt x="947" y="20"/>
                  </a:lnTo>
                  <a:lnTo>
                    <a:pt x="958" y="34"/>
                  </a:lnTo>
                  <a:lnTo>
                    <a:pt x="964" y="50"/>
                  </a:lnTo>
                  <a:lnTo>
                    <a:pt x="967" y="68"/>
                  </a:lnTo>
                  <a:lnTo>
                    <a:pt x="964" y="88"/>
                  </a:lnTo>
                  <a:lnTo>
                    <a:pt x="958" y="104"/>
                  </a:lnTo>
                  <a:lnTo>
                    <a:pt x="947" y="118"/>
                  </a:lnTo>
                  <a:lnTo>
                    <a:pt x="933" y="129"/>
                  </a:lnTo>
                  <a:lnTo>
                    <a:pt x="915" y="136"/>
                  </a:lnTo>
                  <a:lnTo>
                    <a:pt x="897" y="138"/>
                  </a:lnTo>
                  <a:lnTo>
                    <a:pt x="68" y="138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8"/>
                  </a:lnTo>
                  <a:lnTo>
                    <a:pt x="2" y="50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342"/>
            <p:cNvSpPr>
              <a:spLocks/>
            </p:cNvSpPr>
            <p:nvPr/>
          </p:nvSpPr>
          <p:spPr bwMode="auto">
            <a:xfrm>
              <a:off x="7275513" y="1973263"/>
              <a:ext cx="171450" cy="171450"/>
            </a:xfrm>
            <a:custGeom>
              <a:avLst/>
              <a:gdLst>
                <a:gd name="T0" fmla="*/ 502 w 968"/>
                <a:gd name="T1" fmla="*/ 3 h 976"/>
                <a:gd name="T2" fmla="*/ 532 w 968"/>
                <a:gd name="T3" fmla="*/ 21 h 976"/>
                <a:gd name="T4" fmla="*/ 550 w 968"/>
                <a:gd name="T5" fmla="*/ 51 h 976"/>
                <a:gd name="T6" fmla="*/ 552 w 968"/>
                <a:gd name="T7" fmla="*/ 143 h 976"/>
                <a:gd name="T8" fmla="*/ 917 w 968"/>
                <a:gd name="T9" fmla="*/ 146 h 976"/>
                <a:gd name="T10" fmla="*/ 948 w 968"/>
                <a:gd name="T11" fmla="*/ 163 h 976"/>
                <a:gd name="T12" fmla="*/ 966 w 968"/>
                <a:gd name="T13" fmla="*/ 194 h 976"/>
                <a:gd name="T14" fmla="*/ 966 w 968"/>
                <a:gd name="T15" fmla="*/ 231 h 976"/>
                <a:gd name="T16" fmla="*/ 948 w 968"/>
                <a:gd name="T17" fmla="*/ 262 h 976"/>
                <a:gd name="T18" fmla="*/ 917 w 968"/>
                <a:gd name="T19" fmla="*/ 279 h 976"/>
                <a:gd name="T20" fmla="*/ 552 w 968"/>
                <a:gd name="T21" fmla="*/ 282 h 976"/>
                <a:gd name="T22" fmla="*/ 759 w 968"/>
                <a:gd name="T23" fmla="*/ 837 h 976"/>
                <a:gd name="T24" fmla="*/ 795 w 968"/>
                <a:gd name="T25" fmla="*/ 846 h 976"/>
                <a:gd name="T26" fmla="*/ 820 w 968"/>
                <a:gd name="T27" fmla="*/ 872 h 976"/>
                <a:gd name="T28" fmla="*/ 829 w 968"/>
                <a:gd name="T29" fmla="*/ 906 h 976"/>
                <a:gd name="T30" fmla="*/ 820 w 968"/>
                <a:gd name="T31" fmla="*/ 941 h 976"/>
                <a:gd name="T32" fmla="*/ 795 w 968"/>
                <a:gd name="T33" fmla="*/ 966 h 976"/>
                <a:gd name="T34" fmla="*/ 759 w 968"/>
                <a:gd name="T35" fmla="*/ 976 h 976"/>
                <a:gd name="T36" fmla="*/ 188 w 968"/>
                <a:gd name="T37" fmla="*/ 973 h 976"/>
                <a:gd name="T38" fmla="*/ 158 w 968"/>
                <a:gd name="T39" fmla="*/ 955 h 976"/>
                <a:gd name="T40" fmla="*/ 140 w 968"/>
                <a:gd name="T41" fmla="*/ 925 h 976"/>
                <a:gd name="T42" fmla="*/ 140 w 968"/>
                <a:gd name="T43" fmla="*/ 888 h 976"/>
                <a:gd name="T44" fmla="*/ 158 w 968"/>
                <a:gd name="T45" fmla="*/ 857 h 976"/>
                <a:gd name="T46" fmla="*/ 188 w 968"/>
                <a:gd name="T47" fmla="*/ 839 h 976"/>
                <a:gd name="T48" fmla="*/ 414 w 968"/>
                <a:gd name="T49" fmla="*/ 837 h 976"/>
                <a:gd name="T50" fmla="*/ 68 w 968"/>
                <a:gd name="T51" fmla="*/ 282 h 976"/>
                <a:gd name="T52" fmla="*/ 34 w 968"/>
                <a:gd name="T53" fmla="*/ 272 h 976"/>
                <a:gd name="T54" fmla="*/ 9 w 968"/>
                <a:gd name="T55" fmla="*/ 248 h 976"/>
                <a:gd name="T56" fmla="*/ 0 w 968"/>
                <a:gd name="T57" fmla="*/ 213 h 976"/>
                <a:gd name="T58" fmla="*/ 9 w 968"/>
                <a:gd name="T59" fmla="*/ 177 h 976"/>
                <a:gd name="T60" fmla="*/ 34 w 968"/>
                <a:gd name="T61" fmla="*/ 153 h 976"/>
                <a:gd name="T62" fmla="*/ 68 w 968"/>
                <a:gd name="T63" fmla="*/ 143 h 976"/>
                <a:gd name="T64" fmla="*/ 414 w 968"/>
                <a:gd name="T65" fmla="*/ 69 h 976"/>
                <a:gd name="T66" fmla="*/ 423 w 968"/>
                <a:gd name="T67" fmla="*/ 34 h 976"/>
                <a:gd name="T68" fmla="*/ 448 w 968"/>
                <a:gd name="T69" fmla="*/ 10 h 976"/>
                <a:gd name="T70" fmla="*/ 483 w 968"/>
                <a:gd name="T71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68" h="976">
                  <a:moveTo>
                    <a:pt x="483" y="0"/>
                  </a:moveTo>
                  <a:lnTo>
                    <a:pt x="502" y="3"/>
                  </a:lnTo>
                  <a:lnTo>
                    <a:pt x="518" y="10"/>
                  </a:lnTo>
                  <a:lnTo>
                    <a:pt x="532" y="21"/>
                  </a:lnTo>
                  <a:lnTo>
                    <a:pt x="543" y="34"/>
                  </a:lnTo>
                  <a:lnTo>
                    <a:pt x="550" y="51"/>
                  </a:lnTo>
                  <a:lnTo>
                    <a:pt x="552" y="69"/>
                  </a:lnTo>
                  <a:lnTo>
                    <a:pt x="552" y="143"/>
                  </a:lnTo>
                  <a:lnTo>
                    <a:pt x="898" y="143"/>
                  </a:lnTo>
                  <a:lnTo>
                    <a:pt x="917" y="146"/>
                  </a:lnTo>
                  <a:lnTo>
                    <a:pt x="934" y="153"/>
                  </a:lnTo>
                  <a:lnTo>
                    <a:pt x="948" y="163"/>
                  </a:lnTo>
                  <a:lnTo>
                    <a:pt x="959" y="177"/>
                  </a:lnTo>
                  <a:lnTo>
                    <a:pt x="966" y="194"/>
                  </a:lnTo>
                  <a:lnTo>
                    <a:pt x="968" y="213"/>
                  </a:lnTo>
                  <a:lnTo>
                    <a:pt x="966" y="231"/>
                  </a:lnTo>
                  <a:lnTo>
                    <a:pt x="959" y="248"/>
                  </a:lnTo>
                  <a:lnTo>
                    <a:pt x="948" y="262"/>
                  </a:lnTo>
                  <a:lnTo>
                    <a:pt x="934" y="272"/>
                  </a:lnTo>
                  <a:lnTo>
                    <a:pt x="917" y="279"/>
                  </a:lnTo>
                  <a:lnTo>
                    <a:pt x="898" y="282"/>
                  </a:lnTo>
                  <a:lnTo>
                    <a:pt x="552" y="282"/>
                  </a:lnTo>
                  <a:lnTo>
                    <a:pt x="552" y="837"/>
                  </a:lnTo>
                  <a:lnTo>
                    <a:pt x="759" y="837"/>
                  </a:lnTo>
                  <a:lnTo>
                    <a:pt x="779" y="839"/>
                  </a:lnTo>
                  <a:lnTo>
                    <a:pt x="795" y="846"/>
                  </a:lnTo>
                  <a:lnTo>
                    <a:pt x="809" y="857"/>
                  </a:lnTo>
                  <a:lnTo>
                    <a:pt x="820" y="872"/>
                  </a:lnTo>
                  <a:lnTo>
                    <a:pt x="827" y="888"/>
                  </a:lnTo>
                  <a:lnTo>
                    <a:pt x="829" y="906"/>
                  </a:lnTo>
                  <a:lnTo>
                    <a:pt x="827" y="925"/>
                  </a:lnTo>
                  <a:lnTo>
                    <a:pt x="820" y="941"/>
                  </a:lnTo>
                  <a:lnTo>
                    <a:pt x="809" y="955"/>
                  </a:lnTo>
                  <a:lnTo>
                    <a:pt x="795" y="966"/>
                  </a:lnTo>
                  <a:lnTo>
                    <a:pt x="779" y="973"/>
                  </a:lnTo>
                  <a:lnTo>
                    <a:pt x="759" y="976"/>
                  </a:lnTo>
                  <a:lnTo>
                    <a:pt x="206" y="976"/>
                  </a:lnTo>
                  <a:lnTo>
                    <a:pt x="188" y="973"/>
                  </a:lnTo>
                  <a:lnTo>
                    <a:pt x="172" y="966"/>
                  </a:lnTo>
                  <a:lnTo>
                    <a:pt x="158" y="955"/>
                  </a:lnTo>
                  <a:lnTo>
                    <a:pt x="147" y="941"/>
                  </a:lnTo>
                  <a:lnTo>
                    <a:pt x="140" y="925"/>
                  </a:lnTo>
                  <a:lnTo>
                    <a:pt x="138" y="906"/>
                  </a:lnTo>
                  <a:lnTo>
                    <a:pt x="140" y="888"/>
                  </a:lnTo>
                  <a:lnTo>
                    <a:pt x="147" y="872"/>
                  </a:lnTo>
                  <a:lnTo>
                    <a:pt x="158" y="857"/>
                  </a:lnTo>
                  <a:lnTo>
                    <a:pt x="172" y="846"/>
                  </a:lnTo>
                  <a:lnTo>
                    <a:pt x="188" y="839"/>
                  </a:lnTo>
                  <a:lnTo>
                    <a:pt x="206" y="837"/>
                  </a:lnTo>
                  <a:lnTo>
                    <a:pt x="414" y="837"/>
                  </a:lnTo>
                  <a:lnTo>
                    <a:pt x="414" y="282"/>
                  </a:lnTo>
                  <a:lnTo>
                    <a:pt x="68" y="282"/>
                  </a:lnTo>
                  <a:lnTo>
                    <a:pt x="50" y="279"/>
                  </a:lnTo>
                  <a:lnTo>
                    <a:pt x="34" y="272"/>
                  </a:lnTo>
                  <a:lnTo>
                    <a:pt x="20" y="262"/>
                  </a:lnTo>
                  <a:lnTo>
                    <a:pt x="9" y="248"/>
                  </a:lnTo>
                  <a:lnTo>
                    <a:pt x="2" y="231"/>
                  </a:lnTo>
                  <a:lnTo>
                    <a:pt x="0" y="213"/>
                  </a:lnTo>
                  <a:lnTo>
                    <a:pt x="2" y="194"/>
                  </a:lnTo>
                  <a:lnTo>
                    <a:pt x="9" y="177"/>
                  </a:lnTo>
                  <a:lnTo>
                    <a:pt x="20" y="163"/>
                  </a:lnTo>
                  <a:lnTo>
                    <a:pt x="34" y="153"/>
                  </a:lnTo>
                  <a:lnTo>
                    <a:pt x="50" y="146"/>
                  </a:lnTo>
                  <a:lnTo>
                    <a:pt x="68" y="143"/>
                  </a:lnTo>
                  <a:lnTo>
                    <a:pt x="414" y="143"/>
                  </a:lnTo>
                  <a:lnTo>
                    <a:pt x="414" y="69"/>
                  </a:lnTo>
                  <a:lnTo>
                    <a:pt x="416" y="51"/>
                  </a:lnTo>
                  <a:lnTo>
                    <a:pt x="423" y="34"/>
                  </a:lnTo>
                  <a:lnTo>
                    <a:pt x="434" y="21"/>
                  </a:lnTo>
                  <a:lnTo>
                    <a:pt x="448" y="10"/>
                  </a:lnTo>
                  <a:lnTo>
                    <a:pt x="465" y="3"/>
                  </a:lnTo>
                  <a:lnTo>
                    <a:pt x="4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343"/>
            <p:cNvSpPr>
              <a:spLocks/>
            </p:cNvSpPr>
            <p:nvPr/>
          </p:nvSpPr>
          <p:spPr bwMode="auto">
            <a:xfrm>
              <a:off x="7262813" y="2047876"/>
              <a:ext cx="49212" cy="23813"/>
            </a:xfrm>
            <a:custGeom>
              <a:avLst/>
              <a:gdLst>
                <a:gd name="T0" fmla="*/ 70 w 277"/>
                <a:gd name="T1" fmla="*/ 0 h 139"/>
                <a:gd name="T2" fmla="*/ 207 w 277"/>
                <a:gd name="T3" fmla="*/ 0 h 139"/>
                <a:gd name="T4" fmla="*/ 227 w 277"/>
                <a:gd name="T5" fmla="*/ 3 h 139"/>
                <a:gd name="T6" fmla="*/ 243 w 277"/>
                <a:gd name="T7" fmla="*/ 10 h 139"/>
                <a:gd name="T8" fmla="*/ 257 w 277"/>
                <a:gd name="T9" fmla="*/ 20 h 139"/>
                <a:gd name="T10" fmla="*/ 268 w 277"/>
                <a:gd name="T11" fmla="*/ 34 h 139"/>
                <a:gd name="T12" fmla="*/ 275 w 277"/>
                <a:gd name="T13" fmla="*/ 51 h 139"/>
                <a:gd name="T14" fmla="*/ 277 w 277"/>
                <a:gd name="T15" fmla="*/ 69 h 139"/>
                <a:gd name="T16" fmla="*/ 275 w 277"/>
                <a:gd name="T17" fmla="*/ 87 h 139"/>
                <a:gd name="T18" fmla="*/ 268 w 277"/>
                <a:gd name="T19" fmla="*/ 104 h 139"/>
                <a:gd name="T20" fmla="*/ 257 w 277"/>
                <a:gd name="T21" fmla="*/ 119 h 139"/>
                <a:gd name="T22" fmla="*/ 243 w 277"/>
                <a:gd name="T23" fmla="*/ 129 h 139"/>
                <a:gd name="T24" fmla="*/ 227 w 277"/>
                <a:gd name="T25" fmla="*/ 136 h 139"/>
                <a:gd name="T26" fmla="*/ 207 w 277"/>
                <a:gd name="T27" fmla="*/ 139 h 139"/>
                <a:gd name="T28" fmla="*/ 70 w 277"/>
                <a:gd name="T29" fmla="*/ 139 h 139"/>
                <a:gd name="T30" fmla="*/ 51 w 277"/>
                <a:gd name="T31" fmla="*/ 136 h 139"/>
                <a:gd name="T32" fmla="*/ 34 w 277"/>
                <a:gd name="T33" fmla="*/ 129 h 139"/>
                <a:gd name="T34" fmla="*/ 20 w 277"/>
                <a:gd name="T35" fmla="*/ 119 h 139"/>
                <a:gd name="T36" fmla="*/ 10 w 277"/>
                <a:gd name="T37" fmla="*/ 104 h 139"/>
                <a:gd name="T38" fmla="*/ 3 w 277"/>
                <a:gd name="T39" fmla="*/ 87 h 139"/>
                <a:gd name="T40" fmla="*/ 0 w 277"/>
                <a:gd name="T41" fmla="*/ 69 h 139"/>
                <a:gd name="T42" fmla="*/ 3 w 277"/>
                <a:gd name="T43" fmla="*/ 51 h 139"/>
                <a:gd name="T44" fmla="*/ 10 w 277"/>
                <a:gd name="T45" fmla="*/ 34 h 139"/>
                <a:gd name="T46" fmla="*/ 20 w 277"/>
                <a:gd name="T47" fmla="*/ 20 h 139"/>
                <a:gd name="T48" fmla="*/ 34 w 277"/>
                <a:gd name="T49" fmla="*/ 10 h 139"/>
                <a:gd name="T50" fmla="*/ 51 w 277"/>
                <a:gd name="T51" fmla="*/ 3 h 139"/>
                <a:gd name="T52" fmla="*/ 70 w 27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7" h="139">
                  <a:moveTo>
                    <a:pt x="70" y="0"/>
                  </a:moveTo>
                  <a:lnTo>
                    <a:pt x="207" y="0"/>
                  </a:lnTo>
                  <a:lnTo>
                    <a:pt x="227" y="3"/>
                  </a:lnTo>
                  <a:lnTo>
                    <a:pt x="243" y="10"/>
                  </a:lnTo>
                  <a:lnTo>
                    <a:pt x="257" y="20"/>
                  </a:lnTo>
                  <a:lnTo>
                    <a:pt x="268" y="34"/>
                  </a:lnTo>
                  <a:lnTo>
                    <a:pt x="275" y="51"/>
                  </a:lnTo>
                  <a:lnTo>
                    <a:pt x="277" y="69"/>
                  </a:lnTo>
                  <a:lnTo>
                    <a:pt x="275" y="87"/>
                  </a:lnTo>
                  <a:lnTo>
                    <a:pt x="268" y="104"/>
                  </a:lnTo>
                  <a:lnTo>
                    <a:pt x="257" y="119"/>
                  </a:lnTo>
                  <a:lnTo>
                    <a:pt x="243" y="129"/>
                  </a:lnTo>
                  <a:lnTo>
                    <a:pt x="227" y="136"/>
                  </a:lnTo>
                  <a:lnTo>
                    <a:pt x="207" y="139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4"/>
                  </a:lnTo>
                  <a:lnTo>
                    <a:pt x="3" y="87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344"/>
            <p:cNvSpPr>
              <a:spLocks/>
            </p:cNvSpPr>
            <p:nvPr/>
          </p:nvSpPr>
          <p:spPr bwMode="auto">
            <a:xfrm>
              <a:off x="7410450" y="2047876"/>
              <a:ext cx="47625" cy="23813"/>
            </a:xfrm>
            <a:custGeom>
              <a:avLst/>
              <a:gdLst>
                <a:gd name="T0" fmla="*/ 69 w 277"/>
                <a:gd name="T1" fmla="*/ 0 h 139"/>
                <a:gd name="T2" fmla="*/ 208 w 277"/>
                <a:gd name="T3" fmla="*/ 0 h 139"/>
                <a:gd name="T4" fmla="*/ 226 w 277"/>
                <a:gd name="T5" fmla="*/ 3 h 139"/>
                <a:gd name="T6" fmla="*/ 243 w 277"/>
                <a:gd name="T7" fmla="*/ 10 h 139"/>
                <a:gd name="T8" fmla="*/ 257 w 277"/>
                <a:gd name="T9" fmla="*/ 20 h 139"/>
                <a:gd name="T10" fmla="*/ 267 w 277"/>
                <a:gd name="T11" fmla="*/ 34 h 139"/>
                <a:gd name="T12" fmla="*/ 274 w 277"/>
                <a:gd name="T13" fmla="*/ 51 h 139"/>
                <a:gd name="T14" fmla="*/ 277 w 277"/>
                <a:gd name="T15" fmla="*/ 69 h 139"/>
                <a:gd name="T16" fmla="*/ 274 w 277"/>
                <a:gd name="T17" fmla="*/ 87 h 139"/>
                <a:gd name="T18" fmla="*/ 267 w 277"/>
                <a:gd name="T19" fmla="*/ 104 h 139"/>
                <a:gd name="T20" fmla="*/ 257 w 277"/>
                <a:gd name="T21" fmla="*/ 119 h 139"/>
                <a:gd name="T22" fmla="*/ 243 w 277"/>
                <a:gd name="T23" fmla="*/ 129 h 139"/>
                <a:gd name="T24" fmla="*/ 226 w 277"/>
                <a:gd name="T25" fmla="*/ 136 h 139"/>
                <a:gd name="T26" fmla="*/ 208 w 277"/>
                <a:gd name="T27" fmla="*/ 139 h 139"/>
                <a:gd name="T28" fmla="*/ 69 w 277"/>
                <a:gd name="T29" fmla="*/ 139 h 139"/>
                <a:gd name="T30" fmla="*/ 51 w 277"/>
                <a:gd name="T31" fmla="*/ 136 h 139"/>
                <a:gd name="T32" fmla="*/ 35 w 277"/>
                <a:gd name="T33" fmla="*/ 129 h 139"/>
                <a:gd name="T34" fmla="*/ 21 w 277"/>
                <a:gd name="T35" fmla="*/ 119 h 139"/>
                <a:gd name="T36" fmla="*/ 9 w 277"/>
                <a:gd name="T37" fmla="*/ 104 h 139"/>
                <a:gd name="T38" fmla="*/ 2 w 277"/>
                <a:gd name="T39" fmla="*/ 87 h 139"/>
                <a:gd name="T40" fmla="*/ 0 w 277"/>
                <a:gd name="T41" fmla="*/ 69 h 139"/>
                <a:gd name="T42" fmla="*/ 2 w 277"/>
                <a:gd name="T43" fmla="*/ 51 h 139"/>
                <a:gd name="T44" fmla="*/ 9 w 277"/>
                <a:gd name="T45" fmla="*/ 34 h 139"/>
                <a:gd name="T46" fmla="*/ 21 w 277"/>
                <a:gd name="T47" fmla="*/ 20 h 139"/>
                <a:gd name="T48" fmla="*/ 35 w 277"/>
                <a:gd name="T49" fmla="*/ 10 h 139"/>
                <a:gd name="T50" fmla="*/ 51 w 277"/>
                <a:gd name="T51" fmla="*/ 3 h 139"/>
                <a:gd name="T52" fmla="*/ 69 w 27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7" h="139">
                  <a:moveTo>
                    <a:pt x="69" y="0"/>
                  </a:moveTo>
                  <a:lnTo>
                    <a:pt x="208" y="0"/>
                  </a:lnTo>
                  <a:lnTo>
                    <a:pt x="226" y="3"/>
                  </a:lnTo>
                  <a:lnTo>
                    <a:pt x="243" y="10"/>
                  </a:lnTo>
                  <a:lnTo>
                    <a:pt x="257" y="20"/>
                  </a:lnTo>
                  <a:lnTo>
                    <a:pt x="267" y="34"/>
                  </a:lnTo>
                  <a:lnTo>
                    <a:pt x="274" y="51"/>
                  </a:lnTo>
                  <a:lnTo>
                    <a:pt x="277" y="69"/>
                  </a:lnTo>
                  <a:lnTo>
                    <a:pt x="274" y="87"/>
                  </a:lnTo>
                  <a:lnTo>
                    <a:pt x="267" y="104"/>
                  </a:lnTo>
                  <a:lnTo>
                    <a:pt x="257" y="119"/>
                  </a:lnTo>
                  <a:lnTo>
                    <a:pt x="243" y="129"/>
                  </a:lnTo>
                  <a:lnTo>
                    <a:pt x="226" y="136"/>
                  </a:lnTo>
                  <a:lnTo>
                    <a:pt x="208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8" name="Group 850"/>
          <p:cNvGrpSpPr/>
          <p:nvPr/>
        </p:nvGrpSpPr>
        <p:grpSpPr>
          <a:xfrm>
            <a:off x="3668379" y="5053456"/>
            <a:ext cx="561975" cy="585788"/>
            <a:chOff x="8177213" y="2673350"/>
            <a:chExt cx="561975" cy="585788"/>
          </a:xfrm>
          <a:solidFill>
            <a:srgbClr val="000000"/>
          </a:solidFill>
        </p:grpSpPr>
        <p:sp>
          <p:nvSpPr>
            <p:cNvPr id="659" name="Freeform 261"/>
            <p:cNvSpPr>
              <a:spLocks noEditPoints="1"/>
            </p:cNvSpPr>
            <p:nvPr/>
          </p:nvSpPr>
          <p:spPr bwMode="auto">
            <a:xfrm>
              <a:off x="8177213" y="2673350"/>
              <a:ext cx="561975" cy="585788"/>
            </a:xfrm>
            <a:custGeom>
              <a:avLst/>
              <a:gdLst>
                <a:gd name="T0" fmla="*/ 2199 w 3184"/>
                <a:gd name="T1" fmla="*/ 3148 h 3321"/>
                <a:gd name="T2" fmla="*/ 2481 w 3184"/>
                <a:gd name="T3" fmla="*/ 3085 h 3321"/>
                <a:gd name="T4" fmla="*/ 2612 w 3184"/>
                <a:gd name="T5" fmla="*/ 3011 h 3321"/>
                <a:gd name="T6" fmla="*/ 2630 w 3184"/>
                <a:gd name="T7" fmla="*/ 1453 h 3321"/>
                <a:gd name="T8" fmla="*/ 2977 w 3184"/>
                <a:gd name="T9" fmla="*/ 1384 h 3321"/>
                <a:gd name="T10" fmla="*/ 3036 w 3184"/>
                <a:gd name="T11" fmla="*/ 1488 h 3321"/>
                <a:gd name="T12" fmla="*/ 3025 w 3184"/>
                <a:gd name="T13" fmla="*/ 1404 h 3321"/>
                <a:gd name="T14" fmla="*/ 2765 w 3184"/>
                <a:gd name="T15" fmla="*/ 1418 h 3321"/>
                <a:gd name="T16" fmla="*/ 2757 w 3184"/>
                <a:gd name="T17" fmla="*/ 1384 h 3321"/>
                <a:gd name="T18" fmla="*/ 2463 w 3184"/>
                <a:gd name="T19" fmla="*/ 1384 h 3321"/>
                <a:gd name="T20" fmla="*/ 574 w 3184"/>
                <a:gd name="T21" fmla="*/ 1404 h 3321"/>
                <a:gd name="T22" fmla="*/ 556 w 3184"/>
                <a:gd name="T23" fmla="*/ 2986 h 3321"/>
                <a:gd name="T24" fmla="*/ 633 w 3184"/>
                <a:gd name="T25" fmla="*/ 3054 h 3321"/>
                <a:gd name="T26" fmla="*/ 863 w 3184"/>
                <a:gd name="T27" fmla="*/ 3128 h 3321"/>
                <a:gd name="T28" fmla="*/ 1250 w 3184"/>
                <a:gd name="T29" fmla="*/ 3173 h 3321"/>
                <a:gd name="T30" fmla="*/ 622 w 3184"/>
                <a:gd name="T31" fmla="*/ 1384 h 3321"/>
                <a:gd name="T32" fmla="*/ 418 w 3184"/>
                <a:gd name="T33" fmla="*/ 1418 h 3321"/>
                <a:gd name="T34" fmla="*/ 172 w 3184"/>
                <a:gd name="T35" fmla="*/ 1393 h 3321"/>
                <a:gd name="T36" fmla="*/ 141 w 3184"/>
                <a:gd name="T37" fmla="*/ 1471 h 3321"/>
                <a:gd name="T38" fmla="*/ 207 w 3184"/>
                <a:gd name="T39" fmla="*/ 1523 h 3321"/>
                <a:gd name="T40" fmla="*/ 1347 w 3184"/>
                <a:gd name="T41" fmla="*/ 162 h 3321"/>
                <a:gd name="T42" fmla="*/ 970 w 3184"/>
                <a:gd name="T43" fmla="*/ 304 h 3321"/>
                <a:gd name="T44" fmla="*/ 658 w 3184"/>
                <a:gd name="T45" fmla="*/ 560 h 3321"/>
                <a:gd name="T46" fmla="*/ 452 w 3184"/>
                <a:gd name="T47" fmla="*/ 880 h 3321"/>
                <a:gd name="T48" fmla="*/ 353 w 3184"/>
                <a:gd name="T49" fmla="*/ 1246 h 3321"/>
                <a:gd name="T50" fmla="*/ 2760 w 3184"/>
                <a:gd name="T51" fmla="*/ 950 h 3321"/>
                <a:gd name="T52" fmla="*/ 2576 w 3184"/>
                <a:gd name="T53" fmla="*/ 619 h 3321"/>
                <a:gd name="T54" fmla="*/ 2283 w 3184"/>
                <a:gd name="T55" fmla="*/ 347 h 3321"/>
                <a:gd name="T56" fmla="*/ 1916 w 3184"/>
                <a:gd name="T57" fmla="*/ 181 h 3321"/>
                <a:gd name="T58" fmla="*/ 1592 w 3184"/>
                <a:gd name="T59" fmla="*/ 0 h 3321"/>
                <a:gd name="T60" fmla="*/ 2005 w 3184"/>
                <a:gd name="T61" fmla="*/ 62 h 3321"/>
                <a:gd name="T62" fmla="*/ 2376 w 3184"/>
                <a:gd name="T63" fmla="*/ 244 h 3321"/>
                <a:gd name="T64" fmla="*/ 2687 w 3184"/>
                <a:gd name="T65" fmla="*/ 536 h 3321"/>
                <a:gd name="T66" fmla="*/ 2893 w 3184"/>
                <a:gd name="T67" fmla="*/ 911 h 3321"/>
                <a:gd name="T68" fmla="*/ 2977 w 3184"/>
                <a:gd name="T69" fmla="*/ 1246 h 3321"/>
                <a:gd name="T70" fmla="*/ 3123 w 3184"/>
                <a:gd name="T71" fmla="*/ 1306 h 3321"/>
                <a:gd name="T72" fmla="*/ 3184 w 3184"/>
                <a:gd name="T73" fmla="*/ 1453 h 3321"/>
                <a:gd name="T74" fmla="*/ 3123 w 3184"/>
                <a:gd name="T75" fmla="*/ 1600 h 3321"/>
                <a:gd name="T76" fmla="*/ 2977 w 3184"/>
                <a:gd name="T77" fmla="*/ 1661 h 3321"/>
                <a:gd name="T78" fmla="*/ 2942 w 3184"/>
                <a:gd name="T79" fmla="*/ 2482 h 3321"/>
                <a:gd name="T80" fmla="*/ 2767 w 3184"/>
                <a:gd name="T81" fmla="*/ 2993 h 3321"/>
                <a:gd name="T82" fmla="*/ 2713 w 3184"/>
                <a:gd name="T83" fmla="*/ 3106 h 3321"/>
                <a:gd name="T84" fmla="*/ 2529 w 3184"/>
                <a:gd name="T85" fmla="*/ 3214 h 3321"/>
                <a:gd name="T86" fmla="*/ 2225 w 3184"/>
                <a:gd name="T87" fmla="*/ 3284 h 3321"/>
                <a:gd name="T88" fmla="*/ 1891 w 3184"/>
                <a:gd name="T89" fmla="*/ 3316 h 3321"/>
                <a:gd name="T90" fmla="*/ 1844 w 3184"/>
                <a:gd name="T91" fmla="*/ 3316 h 3321"/>
                <a:gd name="T92" fmla="*/ 1477 w 3184"/>
                <a:gd name="T93" fmla="*/ 3320 h 3321"/>
                <a:gd name="T94" fmla="*/ 991 w 3184"/>
                <a:gd name="T95" fmla="*/ 3289 h 3321"/>
                <a:gd name="T96" fmla="*/ 655 w 3184"/>
                <a:gd name="T97" fmla="*/ 3214 h 3321"/>
                <a:gd name="T98" fmla="*/ 470 w 3184"/>
                <a:gd name="T99" fmla="*/ 3106 h 3321"/>
                <a:gd name="T100" fmla="*/ 416 w 3184"/>
                <a:gd name="T101" fmla="*/ 2993 h 3321"/>
                <a:gd name="T102" fmla="*/ 242 w 3184"/>
                <a:gd name="T103" fmla="*/ 2482 h 3321"/>
                <a:gd name="T104" fmla="*/ 207 w 3184"/>
                <a:gd name="T105" fmla="*/ 1661 h 3321"/>
                <a:gd name="T106" fmla="*/ 60 w 3184"/>
                <a:gd name="T107" fmla="*/ 1600 h 3321"/>
                <a:gd name="T108" fmla="*/ 0 w 3184"/>
                <a:gd name="T109" fmla="*/ 1453 h 3321"/>
                <a:gd name="T110" fmla="*/ 60 w 3184"/>
                <a:gd name="T111" fmla="*/ 1306 h 3321"/>
                <a:gd name="T112" fmla="*/ 207 w 3184"/>
                <a:gd name="T113" fmla="*/ 1246 h 3321"/>
                <a:gd name="T114" fmla="*/ 290 w 3184"/>
                <a:gd name="T115" fmla="*/ 911 h 3321"/>
                <a:gd name="T116" fmla="*/ 497 w 3184"/>
                <a:gd name="T117" fmla="*/ 536 h 3321"/>
                <a:gd name="T118" fmla="*/ 807 w 3184"/>
                <a:gd name="T119" fmla="*/ 244 h 3321"/>
                <a:gd name="T120" fmla="*/ 1178 w 3184"/>
                <a:gd name="T121" fmla="*/ 62 h 3321"/>
                <a:gd name="T122" fmla="*/ 1592 w 3184"/>
                <a:gd name="T123" fmla="*/ 0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84" h="3321">
                  <a:moveTo>
                    <a:pt x="2604" y="1399"/>
                  </a:moveTo>
                  <a:lnTo>
                    <a:pt x="1971" y="3171"/>
                  </a:lnTo>
                  <a:lnTo>
                    <a:pt x="2052" y="3165"/>
                  </a:lnTo>
                  <a:lnTo>
                    <a:pt x="2128" y="3157"/>
                  </a:lnTo>
                  <a:lnTo>
                    <a:pt x="2199" y="3148"/>
                  </a:lnTo>
                  <a:lnTo>
                    <a:pt x="2266" y="3138"/>
                  </a:lnTo>
                  <a:lnTo>
                    <a:pt x="2328" y="3127"/>
                  </a:lnTo>
                  <a:lnTo>
                    <a:pt x="2384" y="3114"/>
                  </a:lnTo>
                  <a:lnTo>
                    <a:pt x="2437" y="3099"/>
                  </a:lnTo>
                  <a:lnTo>
                    <a:pt x="2481" y="3085"/>
                  </a:lnTo>
                  <a:lnTo>
                    <a:pt x="2519" y="3069"/>
                  </a:lnTo>
                  <a:lnTo>
                    <a:pt x="2551" y="3054"/>
                  </a:lnTo>
                  <a:lnTo>
                    <a:pt x="2576" y="3040"/>
                  </a:lnTo>
                  <a:lnTo>
                    <a:pt x="2597" y="3025"/>
                  </a:lnTo>
                  <a:lnTo>
                    <a:pt x="2612" y="3011"/>
                  </a:lnTo>
                  <a:lnTo>
                    <a:pt x="2622" y="2998"/>
                  </a:lnTo>
                  <a:lnTo>
                    <a:pt x="2628" y="2986"/>
                  </a:lnTo>
                  <a:lnTo>
                    <a:pt x="2630" y="2975"/>
                  </a:lnTo>
                  <a:lnTo>
                    <a:pt x="2630" y="2975"/>
                  </a:lnTo>
                  <a:lnTo>
                    <a:pt x="2630" y="1453"/>
                  </a:lnTo>
                  <a:lnTo>
                    <a:pt x="2628" y="1437"/>
                  </a:lnTo>
                  <a:lnTo>
                    <a:pt x="2623" y="1423"/>
                  </a:lnTo>
                  <a:lnTo>
                    <a:pt x="2615" y="1410"/>
                  </a:lnTo>
                  <a:lnTo>
                    <a:pt x="2604" y="1399"/>
                  </a:lnTo>
                  <a:close/>
                  <a:moveTo>
                    <a:pt x="2977" y="1384"/>
                  </a:moveTo>
                  <a:lnTo>
                    <a:pt x="2977" y="1523"/>
                  </a:lnTo>
                  <a:lnTo>
                    <a:pt x="2995" y="1520"/>
                  </a:lnTo>
                  <a:lnTo>
                    <a:pt x="3011" y="1513"/>
                  </a:lnTo>
                  <a:lnTo>
                    <a:pt x="3025" y="1501"/>
                  </a:lnTo>
                  <a:lnTo>
                    <a:pt x="3036" y="1488"/>
                  </a:lnTo>
                  <a:lnTo>
                    <a:pt x="3043" y="1471"/>
                  </a:lnTo>
                  <a:lnTo>
                    <a:pt x="3045" y="1453"/>
                  </a:lnTo>
                  <a:lnTo>
                    <a:pt x="3043" y="1435"/>
                  </a:lnTo>
                  <a:lnTo>
                    <a:pt x="3036" y="1418"/>
                  </a:lnTo>
                  <a:lnTo>
                    <a:pt x="3025" y="1404"/>
                  </a:lnTo>
                  <a:lnTo>
                    <a:pt x="3011" y="1393"/>
                  </a:lnTo>
                  <a:lnTo>
                    <a:pt x="2995" y="1387"/>
                  </a:lnTo>
                  <a:lnTo>
                    <a:pt x="2977" y="1384"/>
                  </a:lnTo>
                  <a:close/>
                  <a:moveTo>
                    <a:pt x="2757" y="1384"/>
                  </a:moveTo>
                  <a:lnTo>
                    <a:pt x="2765" y="1418"/>
                  </a:lnTo>
                  <a:lnTo>
                    <a:pt x="2768" y="1453"/>
                  </a:lnTo>
                  <a:lnTo>
                    <a:pt x="2768" y="2353"/>
                  </a:lnTo>
                  <a:lnTo>
                    <a:pt x="2838" y="2353"/>
                  </a:lnTo>
                  <a:lnTo>
                    <a:pt x="2838" y="1384"/>
                  </a:lnTo>
                  <a:lnTo>
                    <a:pt x="2757" y="1384"/>
                  </a:lnTo>
                  <a:close/>
                  <a:moveTo>
                    <a:pt x="2333" y="1384"/>
                  </a:moveTo>
                  <a:lnTo>
                    <a:pt x="1691" y="3182"/>
                  </a:lnTo>
                  <a:lnTo>
                    <a:pt x="1757" y="3181"/>
                  </a:lnTo>
                  <a:lnTo>
                    <a:pt x="1822" y="3179"/>
                  </a:lnTo>
                  <a:lnTo>
                    <a:pt x="2463" y="1384"/>
                  </a:lnTo>
                  <a:lnTo>
                    <a:pt x="2333" y="1384"/>
                  </a:lnTo>
                  <a:close/>
                  <a:moveTo>
                    <a:pt x="622" y="1384"/>
                  </a:moveTo>
                  <a:lnTo>
                    <a:pt x="604" y="1387"/>
                  </a:lnTo>
                  <a:lnTo>
                    <a:pt x="588" y="1393"/>
                  </a:lnTo>
                  <a:lnTo>
                    <a:pt x="574" y="1404"/>
                  </a:lnTo>
                  <a:lnTo>
                    <a:pt x="563" y="1418"/>
                  </a:lnTo>
                  <a:lnTo>
                    <a:pt x="556" y="1435"/>
                  </a:lnTo>
                  <a:lnTo>
                    <a:pt x="554" y="1453"/>
                  </a:lnTo>
                  <a:lnTo>
                    <a:pt x="554" y="2975"/>
                  </a:lnTo>
                  <a:lnTo>
                    <a:pt x="556" y="2986"/>
                  </a:lnTo>
                  <a:lnTo>
                    <a:pt x="561" y="2998"/>
                  </a:lnTo>
                  <a:lnTo>
                    <a:pt x="572" y="3011"/>
                  </a:lnTo>
                  <a:lnTo>
                    <a:pt x="587" y="3025"/>
                  </a:lnTo>
                  <a:lnTo>
                    <a:pt x="607" y="3040"/>
                  </a:lnTo>
                  <a:lnTo>
                    <a:pt x="633" y="3054"/>
                  </a:lnTo>
                  <a:lnTo>
                    <a:pt x="665" y="3069"/>
                  </a:lnTo>
                  <a:lnTo>
                    <a:pt x="702" y="3085"/>
                  </a:lnTo>
                  <a:lnTo>
                    <a:pt x="746" y="3099"/>
                  </a:lnTo>
                  <a:lnTo>
                    <a:pt x="803" y="3115"/>
                  </a:lnTo>
                  <a:lnTo>
                    <a:pt x="863" y="3128"/>
                  </a:lnTo>
                  <a:lnTo>
                    <a:pt x="930" y="3140"/>
                  </a:lnTo>
                  <a:lnTo>
                    <a:pt x="1002" y="3151"/>
                  </a:lnTo>
                  <a:lnTo>
                    <a:pt x="1079" y="3160"/>
                  </a:lnTo>
                  <a:lnTo>
                    <a:pt x="1162" y="3167"/>
                  </a:lnTo>
                  <a:lnTo>
                    <a:pt x="1250" y="3173"/>
                  </a:lnTo>
                  <a:lnTo>
                    <a:pt x="1342" y="3178"/>
                  </a:lnTo>
                  <a:lnTo>
                    <a:pt x="1440" y="3181"/>
                  </a:lnTo>
                  <a:lnTo>
                    <a:pt x="1543" y="3182"/>
                  </a:lnTo>
                  <a:lnTo>
                    <a:pt x="2186" y="1384"/>
                  </a:lnTo>
                  <a:lnTo>
                    <a:pt x="622" y="1384"/>
                  </a:lnTo>
                  <a:close/>
                  <a:moveTo>
                    <a:pt x="345" y="1384"/>
                  </a:moveTo>
                  <a:lnTo>
                    <a:pt x="345" y="2353"/>
                  </a:lnTo>
                  <a:lnTo>
                    <a:pt x="415" y="2353"/>
                  </a:lnTo>
                  <a:lnTo>
                    <a:pt x="415" y="1453"/>
                  </a:lnTo>
                  <a:lnTo>
                    <a:pt x="418" y="1418"/>
                  </a:lnTo>
                  <a:lnTo>
                    <a:pt x="427" y="1384"/>
                  </a:lnTo>
                  <a:lnTo>
                    <a:pt x="345" y="1384"/>
                  </a:lnTo>
                  <a:close/>
                  <a:moveTo>
                    <a:pt x="207" y="1384"/>
                  </a:moveTo>
                  <a:lnTo>
                    <a:pt x="189" y="1387"/>
                  </a:lnTo>
                  <a:lnTo>
                    <a:pt x="172" y="1393"/>
                  </a:lnTo>
                  <a:lnTo>
                    <a:pt x="158" y="1404"/>
                  </a:lnTo>
                  <a:lnTo>
                    <a:pt x="148" y="1418"/>
                  </a:lnTo>
                  <a:lnTo>
                    <a:pt x="141" y="1435"/>
                  </a:lnTo>
                  <a:lnTo>
                    <a:pt x="138" y="1453"/>
                  </a:lnTo>
                  <a:lnTo>
                    <a:pt x="141" y="1471"/>
                  </a:lnTo>
                  <a:lnTo>
                    <a:pt x="148" y="1488"/>
                  </a:lnTo>
                  <a:lnTo>
                    <a:pt x="158" y="1501"/>
                  </a:lnTo>
                  <a:lnTo>
                    <a:pt x="172" y="1513"/>
                  </a:lnTo>
                  <a:lnTo>
                    <a:pt x="189" y="1520"/>
                  </a:lnTo>
                  <a:lnTo>
                    <a:pt x="207" y="1523"/>
                  </a:lnTo>
                  <a:lnTo>
                    <a:pt x="207" y="1384"/>
                  </a:lnTo>
                  <a:close/>
                  <a:moveTo>
                    <a:pt x="1592" y="139"/>
                  </a:moveTo>
                  <a:lnTo>
                    <a:pt x="1509" y="141"/>
                  </a:lnTo>
                  <a:lnTo>
                    <a:pt x="1427" y="149"/>
                  </a:lnTo>
                  <a:lnTo>
                    <a:pt x="1347" y="162"/>
                  </a:lnTo>
                  <a:lnTo>
                    <a:pt x="1268" y="181"/>
                  </a:lnTo>
                  <a:lnTo>
                    <a:pt x="1190" y="204"/>
                  </a:lnTo>
                  <a:lnTo>
                    <a:pt x="1115" y="232"/>
                  </a:lnTo>
                  <a:lnTo>
                    <a:pt x="1041" y="266"/>
                  </a:lnTo>
                  <a:lnTo>
                    <a:pt x="970" y="304"/>
                  </a:lnTo>
                  <a:lnTo>
                    <a:pt x="901" y="347"/>
                  </a:lnTo>
                  <a:lnTo>
                    <a:pt x="835" y="394"/>
                  </a:lnTo>
                  <a:lnTo>
                    <a:pt x="771" y="447"/>
                  </a:lnTo>
                  <a:lnTo>
                    <a:pt x="711" y="503"/>
                  </a:lnTo>
                  <a:lnTo>
                    <a:pt x="658" y="560"/>
                  </a:lnTo>
                  <a:lnTo>
                    <a:pt x="608" y="619"/>
                  </a:lnTo>
                  <a:lnTo>
                    <a:pt x="563" y="681"/>
                  </a:lnTo>
                  <a:lnTo>
                    <a:pt x="522" y="745"/>
                  </a:lnTo>
                  <a:lnTo>
                    <a:pt x="484" y="811"/>
                  </a:lnTo>
                  <a:lnTo>
                    <a:pt x="452" y="880"/>
                  </a:lnTo>
                  <a:lnTo>
                    <a:pt x="423" y="950"/>
                  </a:lnTo>
                  <a:lnTo>
                    <a:pt x="399" y="1021"/>
                  </a:lnTo>
                  <a:lnTo>
                    <a:pt x="380" y="1095"/>
                  </a:lnTo>
                  <a:lnTo>
                    <a:pt x="365" y="1169"/>
                  </a:lnTo>
                  <a:lnTo>
                    <a:pt x="353" y="1246"/>
                  </a:lnTo>
                  <a:lnTo>
                    <a:pt x="2831" y="1246"/>
                  </a:lnTo>
                  <a:lnTo>
                    <a:pt x="2819" y="1169"/>
                  </a:lnTo>
                  <a:lnTo>
                    <a:pt x="2804" y="1095"/>
                  </a:lnTo>
                  <a:lnTo>
                    <a:pt x="2784" y="1021"/>
                  </a:lnTo>
                  <a:lnTo>
                    <a:pt x="2760" y="950"/>
                  </a:lnTo>
                  <a:lnTo>
                    <a:pt x="2732" y="880"/>
                  </a:lnTo>
                  <a:lnTo>
                    <a:pt x="2699" y="811"/>
                  </a:lnTo>
                  <a:lnTo>
                    <a:pt x="2661" y="745"/>
                  </a:lnTo>
                  <a:lnTo>
                    <a:pt x="2621" y="681"/>
                  </a:lnTo>
                  <a:lnTo>
                    <a:pt x="2576" y="619"/>
                  </a:lnTo>
                  <a:lnTo>
                    <a:pt x="2526" y="560"/>
                  </a:lnTo>
                  <a:lnTo>
                    <a:pt x="2473" y="503"/>
                  </a:lnTo>
                  <a:lnTo>
                    <a:pt x="2413" y="447"/>
                  </a:lnTo>
                  <a:lnTo>
                    <a:pt x="2349" y="394"/>
                  </a:lnTo>
                  <a:lnTo>
                    <a:pt x="2283" y="347"/>
                  </a:lnTo>
                  <a:lnTo>
                    <a:pt x="2213" y="304"/>
                  </a:lnTo>
                  <a:lnTo>
                    <a:pt x="2143" y="266"/>
                  </a:lnTo>
                  <a:lnTo>
                    <a:pt x="2069" y="232"/>
                  </a:lnTo>
                  <a:lnTo>
                    <a:pt x="1993" y="204"/>
                  </a:lnTo>
                  <a:lnTo>
                    <a:pt x="1916" y="181"/>
                  </a:lnTo>
                  <a:lnTo>
                    <a:pt x="1837" y="162"/>
                  </a:lnTo>
                  <a:lnTo>
                    <a:pt x="1756" y="149"/>
                  </a:lnTo>
                  <a:lnTo>
                    <a:pt x="1675" y="141"/>
                  </a:lnTo>
                  <a:lnTo>
                    <a:pt x="1592" y="139"/>
                  </a:lnTo>
                  <a:close/>
                  <a:moveTo>
                    <a:pt x="1592" y="0"/>
                  </a:moveTo>
                  <a:lnTo>
                    <a:pt x="1677" y="3"/>
                  </a:lnTo>
                  <a:lnTo>
                    <a:pt x="1761" y="10"/>
                  </a:lnTo>
                  <a:lnTo>
                    <a:pt x="1844" y="23"/>
                  </a:lnTo>
                  <a:lnTo>
                    <a:pt x="1925" y="40"/>
                  </a:lnTo>
                  <a:lnTo>
                    <a:pt x="2005" y="62"/>
                  </a:lnTo>
                  <a:lnTo>
                    <a:pt x="2083" y="90"/>
                  </a:lnTo>
                  <a:lnTo>
                    <a:pt x="2160" y="121"/>
                  </a:lnTo>
                  <a:lnTo>
                    <a:pt x="2234" y="158"/>
                  </a:lnTo>
                  <a:lnTo>
                    <a:pt x="2307" y="198"/>
                  </a:lnTo>
                  <a:lnTo>
                    <a:pt x="2376" y="244"/>
                  </a:lnTo>
                  <a:lnTo>
                    <a:pt x="2444" y="293"/>
                  </a:lnTo>
                  <a:lnTo>
                    <a:pt x="2509" y="347"/>
                  </a:lnTo>
                  <a:lnTo>
                    <a:pt x="2571" y="406"/>
                  </a:lnTo>
                  <a:lnTo>
                    <a:pt x="2631" y="469"/>
                  </a:lnTo>
                  <a:lnTo>
                    <a:pt x="2687" y="536"/>
                  </a:lnTo>
                  <a:lnTo>
                    <a:pt x="2737" y="606"/>
                  </a:lnTo>
                  <a:lnTo>
                    <a:pt x="2783" y="678"/>
                  </a:lnTo>
                  <a:lnTo>
                    <a:pt x="2826" y="754"/>
                  </a:lnTo>
                  <a:lnTo>
                    <a:pt x="2862" y="831"/>
                  </a:lnTo>
                  <a:lnTo>
                    <a:pt x="2893" y="911"/>
                  </a:lnTo>
                  <a:lnTo>
                    <a:pt x="2920" y="992"/>
                  </a:lnTo>
                  <a:lnTo>
                    <a:pt x="2941" y="1075"/>
                  </a:lnTo>
                  <a:lnTo>
                    <a:pt x="2958" y="1159"/>
                  </a:lnTo>
                  <a:lnTo>
                    <a:pt x="2970" y="1246"/>
                  </a:lnTo>
                  <a:lnTo>
                    <a:pt x="2977" y="1246"/>
                  </a:lnTo>
                  <a:lnTo>
                    <a:pt x="3010" y="1248"/>
                  </a:lnTo>
                  <a:lnTo>
                    <a:pt x="3042" y="1256"/>
                  </a:lnTo>
                  <a:lnTo>
                    <a:pt x="3071" y="1269"/>
                  </a:lnTo>
                  <a:lnTo>
                    <a:pt x="3098" y="1285"/>
                  </a:lnTo>
                  <a:lnTo>
                    <a:pt x="3123" y="1306"/>
                  </a:lnTo>
                  <a:lnTo>
                    <a:pt x="3144" y="1330"/>
                  </a:lnTo>
                  <a:lnTo>
                    <a:pt x="3161" y="1358"/>
                  </a:lnTo>
                  <a:lnTo>
                    <a:pt x="3173" y="1388"/>
                  </a:lnTo>
                  <a:lnTo>
                    <a:pt x="3181" y="1419"/>
                  </a:lnTo>
                  <a:lnTo>
                    <a:pt x="3184" y="1453"/>
                  </a:lnTo>
                  <a:lnTo>
                    <a:pt x="3181" y="1486"/>
                  </a:lnTo>
                  <a:lnTo>
                    <a:pt x="3173" y="1519"/>
                  </a:lnTo>
                  <a:lnTo>
                    <a:pt x="3161" y="1549"/>
                  </a:lnTo>
                  <a:lnTo>
                    <a:pt x="3144" y="1576"/>
                  </a:lnTo>
                  <a:lnTo>
                    <a:pt x="3123" y="1600"/>
                  </a:lnTo>
                  <a:lnTo>
                    <a:pt x="3098" y="1620"/>
                  </a:lnTo>
                  <a:lnTo>
                    <a:pt x="3071" y="1637"/>
                  </a:lnTo>
                  <a:lnTo>
                    <a:pt x="3042" y="1650"/>
                  </a:lnTo>
                  <a:lnTo>
                    <a:pt x="3010" y="1657"/>
                  </a:lnTo>
                  <a:lnTo>
                    <a:pt x="2977" y="1661"/>
                  </a:lnTo>
                  <a:lnTo>
                    <a:pt x="2977" y="2421"/>
                  </a:lnTo>
                  <a:lnTo>
                    <a:pt x="2974" y="2440"/>
                  </a:lnTo>
                  <a:lnTo>
                    <a:pt x="2966" y="2457"/>
                  </a:lnTo>
                  <a:lnTo>
                    <a:pt x="2956" y="2471"/>
                  </a:lnTo>
                  <a:lnTo>
                    <a:pt x="2942" y="2482"/>
                  </a:lnTo>
                  <a:lnTo>
                    <a:pt x="2925" y="2489"/>
                  </a:lnTo>
                  <a:lnTo>
                    <a:pt x="2907" y="2491"/>
                  </a:lnTo>
                  <a:lnTo>
                    <a:pt x="2768" y="2491"/>
                  </a:lnTo>
                  <a:lnTo>
                    <a:pt x="2768" y="2975"/>
                  </a:lnTo>
                  <a:lnTo>
                    <a:pt x="2767" y="2993"/>
                  </a:lnTo>
                  <a:lnTo>
                    <a:pt x="2764" y="3013"/>
                  </a:lnTo>
                  <a:lnTo>
                    <a:pt x="2758" y="3035"/>
                  </a:lnTo>
                  <a:lnTo>
                    <a:pt x="2748" y="3058"/>
                  </a:lnTo>
                  <a:lnTo>
                    <a:pt x="2733" y="3081"/>
                  </a:lnTo>
                  <a:lnTo>
                    <a:pt x="2713" y="3106"/>
                  </a:lnTo>
                  <a:lnTo>
                    <a:pt x="2688" y="3130"/>
                  </a:lnTo>
                  <a:lnTo>
                    <a:pt x="2656" y="3153"/>
                  </a:lnTo>
                  <a:lnTo>
                    <a:pt x="2619" y="3175"/>
                  </a:lnTo>
                  <a:lnTo>
                    <a:pt x="2577" y="3195"/>
                  </a:lnTo>
                  <a:lnTo>
                    <a:pt x="2529" y="3214"/>
                  </a:lnTo>
                  <a:lnTo>
                    <a:pt x="2477" y="3231"/>
                  </a:lnTo>
                  <a:lnTo>
                    <a:pt x="2422" y="3247"/>
                  </a:lnTo>
                  <a:lnTo>
                    <a:pt x="2361" y="3261"/>
                  </a:lnTo>
                  <a:lnTo>
                    <a:pt x="2296" y="3273"/>
                  </a:lnTo>
                  <a:lnTo>
                    <a:pt x="2225" y="3284"/>
                  </a:lnTo>
                  <a:lnTo>
                    <a:pt x="2151" y="3294"/>
                  </a:lnTo>
                  <a:lnTo>
                    <a:pt x="2071" y="3302"/>
                  </a:lnTo>
                  <a:lnTo>
                    <a:pt x="1988" y="3309"/>
                  </a:lnTo>
                  <a:lnTo>
                    <a:pt x="1899" y="3314"/>
                  </a:lnTo>
                  <a:lnTo>
                    <a:pt x="1891" y="3316"/>
                  </a:lnTo>
                  <a:lnTo>
                    <a:pt x="1879" y="3318"/>
                  </a:lnTo>
                  <a:lnTo>
                    <a:pt x="1865" y="3318"/>
                  </a:lnTo>
                  <a:lnTo>
                    <a:pt x="1853" y="3318"/>
                  </a:lnTo>
                  <a:lnTo>
                    <a:pt x="1846" y="3317"/>
                  </a:lnTo>
                  <a:lnTo>
                    <a:pt x="1844" y="3316"/>
                  </a:lnTo>
                  <a:lnTo>
                    <a:pt x="1763" y="3319"/>
                  </a:lnTo>
                  <a:lnTo>
                    <a:pt x="1680" y="3320"/>
                  </a:lnTo>
                  <a:lnTo>
                    <a:pt x="1592" y="3321"/>
                  </a:lnTo>
                  <a:lnTo>
                    <a:pt x="1591" y="3321"/>
                  </a:lnTo>
                  <a:lnTo>
                    <a:pt x="1477" y="3320"/>
                  </a:lnTo>
                  <a:lnTo>
                    <a:pt x="1368" y="3317"/>
                  </a:lnTo>
                  <a:lnTo>
                    <a:pt x="1266" y="3313"/>
                  </a:lnTo>
                  <a:lnTo>
                    <a:pt x="1169" y="3307"/>
                  </a:lnTo>
                  <a:lnTo>
                    <a:pt x="1077" y="3299"/>
                  </a:lnTo>
                  <a:lnTo>
                    <a:pt x="991" y="3289"/>
                  </a:lnTo>
                  <a:lnTo>
                    <a:pt x="911" y="3277"/>
                  </a:lnTo>
                  <a:lnTo>
                    <a:pt x="837" y="3264"/>
                  </a:lnTo>
                  <a:lnTo>
                    <a:pt x="769" y="3249"/>
                  </a:lnTo>
                  <a:lnTo>
                    <a:pt x="707" y="3231"/>
                  </a:lnTo>
                  <a:lnTo>
                    <a:pt x="655" y="3214"/>
                  </a:lnTo>
                  <a:lnTo>
                    <a:pt x="607" y="3195"/>
                  </a:lnTo>
                  <a:lnTo>
                    <a:pt x="565" y="3175"/>
                  </a:lnTo>
                  <a:lnTo>
                    <a:pt x="528" y="3153"/>
                  </a:lnTo>
                  <a:lnTo>
                    <a:pt x="496" y="3130"/>
                  </a:lnTo>
                  <a:lnTo>
                    <a:pt x="470" y="3106"/>
                  </a:lnTo>
                  <a:lnTo>
                    <a:pt x="451" y="3081"/>
                  </a:lnTo>
                  <a:lnTo>
                    <a:pt x="436" y="3058"/>
                  </a:lnTo>
                  <a:lnTo>
                    <a:pt x="426" y="3035"/>
                  </a:lnTo>
                  <a:lnTo>
                    <a:pt x="419" y="3013"/>
                  </a:lnTo>
                  <a:lnTo>
                    <a:pt x="416" y="2993"/>
                  </a:lnTo>
                  <a:lnTo>
                    <a:pt x="415" y="2975"/>
                  </a:lnTo>
                  <a:lnTo>
                    <a:pt x="415" y="2491"/>
                  </a:lnTo>
                  <a:lnTo>
                    <a:pt x="277" y="2491"/>
                  </a:lnTo>
                  <a:lnTo>
                    <a:pt x="258" y="2489"/>
                  </a:lnTo>
                  <a:lnTo>
                    <a:pt x="242" y="2482"/>
                  </a:lnTo>
                  <a:lnTo>
                    <a:pt x="228" y="2471"/>
                  </a:lnTo>
                  <a:lnTo>
                    <a:pt x="216" y="2457"/>
                  </a:lnTo>
                  <a:lnTo>
                    <a:pt x="209" y="2440"/>
                  </a:lnTo>
                  <a:lnTo>
                    <a:pt x="207" y="2421"/>
                  </a:lnTo>
                  <a:lnTo>
                    <a:pt x="207" y="1661"/>
                  </a:lnTo>
                  <a:lnTo>
                    <a:pt x="174" y="1657"/>
                  </a:lnTo>
                  <a:lnTo>
                    <a:pt x="142" y="1650"/>
                  </a:lnTo>
                  <a:lnTo>
                    <a:pt x="112" y="1637"/>
                  </a:lnTo>
                  <a:lnTo>
                    <a:pt x="85" y="1620"/>
                  </a:lnTo>
                  <a:lnTo>
                    <a:pt x="60" y="1600"/>
                  </a:lnTo>
                  <a:lnTo>
                    <a:pt x="40" y="1576"/>
                  </a:lnTo>
                  <a:lnTo>
                    <a:pt x="23" y="1549"/>
                  </a:lnTo>
                  <a:lnTo>
                    <a:pt x="10" y="1519"/>
                  </a:lnTo>
                  <a:lnTo>
                    <a:pt x="2" y="1486"/>
                  </a:lnTo>
                  <a:lnTo>
                    <a:pt x="0" y="1453"/>
                  </a:lnTo>
                  <a:lnTo>
                    <a:pt x="2" y="1419"/>
                  </a:lnTo>
                  <a:lnTo>
                    <a:pt x="10" y="1388"/>
                  </a:lnTo>
                  <a:lnTo>
                    <a:pt x="23" y="1358"/>
                  </a:lnTo>
                  <a:lnTo>
                    <a:pt x="40" y="1330"/>
                  </a:lnTo>
                  <a:lnTo>
                    <a:pt x="60" y="1306"/>
                  </a:lnTo>
                  <a:lnTo>
                    <a:pt x="85" y="1285"/>
                  </a:lnTo>
                  <a:lnTo>
                    <a:pt x="112" y="1269"/>
                  </a:lnTo>
                  <a:lnTo>
                    <a:pt x="142" y="1256"/>
                  </a:lnTo>
                  <a:lnTo>
                    <a:pt x="173" y="1248"/>
                  </a:lnTo>
                  <a:lnTo>
                    <a:pt x="207" y="1246"/>
                  </a:lnTo>
                  <a:lnTo>
                    <a:pt x="214" y="1246"/>
                  </a:lnTo>
                  <a:lnTo>
                    <a:pt x="226" y="1159"/>
                  </a:lnTo>
                  <a:lnTo>
                    <a:pt x="242" y="1075"/>
                  </a:lnTo>
                  <a:lnTo>
                    <a:pt x="264" y="992"/>
                  </a:lnTo>
                  <a:lnTo>
                    <a:pt x="290" y="911"/>
                  </a:lnTo>
                  <a:lnTo>
                    <a:pt x="322" y="831"/>
                  </a:lnTo>
                  <a:lnTo>
                    <a:pt x="358" y="754"/>
                  </a:lnTo>
                  <a:lnTo>
                    <a:pt x="400" y="678"/>
                  </a:lnTo>
                  <a:lnTo>
                    <a:pt x="446" y="606"/>
                  </a:lnTo>
                  <a:lnTo>
                    <a:pt x="497" y="536"/>
                  </a:lnTo>
                  <a:lnTo>
                    <a:pt x="553" y="469"/>
                  </a:lnTo>
                  <a:lnTo>
                    <a:pt x="613" y="406"/>
                  </a:lnTo>
                  <a:lnTo>
                    <a:pt x="675" y="347"/>
                  </a:lnTo>
                  <a:lnTo>
                    <a:pt x="739" y="293"/>
                  </a:lnTo>
                  <a:lnTo>
                    <a:pt x="807" y="244"/>
                  </a:lnTo>
                  <a:lnTo>
                    <a:pt x="877" y="198"/>
                  </a:lnTo>
                  <a:lnTo>
                    <a:pt x="950" y="158"/>
                  </a:lnTo>
                  <a:lnTo>
                    <a:pt x="1024" y="121"/>
                  </a:lnTo>
                  <a:lnTo>
                    <a:pt x="1101" y="90"/>
                  </a:lnTo>
                  <a:lnTo>
                    <a:pt x="1178" y="62"/>
                  </a:lnTo>
                  <a:lnTo>
                    <a:pt x="1259" y="40"/>
                  </a:lnTo>
                  <a:lnTo>
                    <a:pt x="1340" y="23"/>
                  </a:lnTo>
                  <a:lnTo>
                    <a:pt x="1423" y="10"/>
                  </a:lnTo>
                  <a:lnTo>
                    <a:pt x="1506" y="3"/>
                  </a:lnTo>
                  <a:lnTo>
                    <a:pt x="15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262"/>
            <p:cNvSpPr>
              <a:spLocks/>
            </p:cNvSpPr>
            <p:nvPr/>
          </p:nvSpPr>
          <p:spPr bwMode="auto">
            <a:xfrm>
              <a:off x="8258176" y="2709863"/>
              <a:ext cx="212725" cy="158750"/>
            </a:xfrm>
            <a:custGeom>
              <a:avLst/>
              <a:gdLst>
                <a:gd name="T0" fmla="*/ 1130 w 1199"/>
                <a:gd name="T1" fmla="*/ 0 h 900"/>
                <a:gd name="T2" fmla="*/ 1148 w 1199"/>
                <a:gd name="T3" fmla="*/ 3 h 900"/>
                <a:gd name="T4" fmla="*/ 1164 w 1199"/>
                <a:gd name="T5" fmla="*/ 10 h 900"/>
                <a:gd name="T6" fmla="*/ 1178 w 1199"/>
                <a:gd name="T7" fmla="*/ 21 h 900"/>
                <a:gd name="T8" fmla="*/ 1189 w 1199"/>
                <a:gd name="T9" fmla="*/ 36 h 900"/>
                <a:gd name="T10" fmla="*/ 1196 w 1199"/>
                <a:gd name="T11" fmla="*/ 52 h 900"/>
                <a:gd name="T12" fmla="*/ 1199 w 1199"/>
                <a:gd name="T13" fmla="*/ 70 h 900"/>
                <a:gd name="T14" fmla="*/ 1196 w 1199"/>
                <a:gd name="T15" fmla="*/ 88 h 900"/>
                <a:gd name="T16" fmla="*/ 1189 w 1199"/>
                <a:gd name="T17" fmla="*/ 105 h 900"/>
                <a:gd name="T18" fmla="*/ 1178 w 1199"/>
                <a:gd name="T19" fmla="*/ 119 h 900"/>
                <a:gd name="T20" fmla="*/ 1164 w 1199"/>
                <a:gd name="T21" fmla="*/ 130 h 900"/>
                <a:gd name="T22" fmla="*/ 1148 w 1199"/>
                <a:gd name="T23" fmla="*/ 136 h 900"/>
                <a:gd name="T24" fmla="*/ 1130 w 1199"/>
                <a:gd name="T25" fmla="*/ 139 h 900"/>
                <a:gd name="T26" fmla="*/ 1055 w 1199"/>
                <a:gd name="T27" fmla="*/ 142 h 900"/>
                <a:gd name="T28" fmla="*/ 981 w 1199"/>
                <a:gd name="T29" fmla="*/ 151 h 900"/>
                <a:gd name="T30" fmla="*/ 906 w 1199"/>
                <a:gd name="T31" fmla="*/ 167 h 900"/>
                <a:gd name="T32" fmla="*/ 834 w 1199"/>
                <a:gd name="T33" fmla="*/ 189 h 900"/>
                <a:gd name="T34" fmla="*/ 761 w 1199"/>
                <a:gd name="T35" fmla="*/ 215 h 900"/>
                <a:gd name="T36" fmla="*/ 691 w 1199"/>
                <a:gd name="T37" fmla="*/ 246 h 900"/>
                <a:gd name="T38" fmla="*/ 623 w 1199"/>
                <a:gd name="T39" fmla="*/ 283 h 900"/>
                <a:gd name="T40" fmla="*/ 557 w 1199"/>
                <a:gd name="T41" fmla="*/ 324 h 900"/>
                <a:gd name="T42" fmla="*/ 494 w 1199"/>
                <a:gd name="T43" fmla="*/ 370 h 900"/>
                <a:gd name="T44" fmla="*/ 434 w 1199"/>
                <a:gd name="T45" fmla="*/ 419 h 900"/>
                <a:gd name="T46" fmla="*/ 378 w 1199"/>
                <a:gd name="T47" fmla="*/ 471 h 900"/>
                <a:gd name="T48" fmla="*/ 325 w 1199"/>
                <a:gd name="T49" fmla="*/ 529 h 900"/>
                <a:gd name="T50" fmla="*/ 277 w 1199"/>
                <a:gd name="T51" fmla="*/ 588 h 900"/>
                <a:gd name="T52" fmla="*/ 233 w 1199"/>
                <a:gd name="T53" fmla="*/ 650 h 900"/>
                <a:gd name="T54" fmla="*/ 195 w 1199"/>
                <a:gd name="T55" fmla="*/ 716 h 900"/>
                <a:gd name="T56" fmla="*/ 161 w 1199"/>
                <a:gd name="T57" fmla="*/ 783 h 900"/>
                <a:gd name="T58" fmla="*/ 134 w 1199"/>
                <a:gd name="T59" fmla="*/ 854 h 900"/>
                <a:gd name="T60" fmla="*/ 127 w 1199"/>
                <a:gd name="T61" fmla="*/ 869 h 900"/>
                <a:gd name="T62" fmla="*/ 116 w 1199"/>
                <a:gd name="T63" fmla="*/ 882 h 900"/>
                <a:gd name="T64" fmla="*/ 102 w 1199"/>
                <a:gd name="T65" fmla="*/ 892 h 900"/>
                <a:gd name="T66" fmla="*/ 86 w 1199"/>
                <a:gd name="T67" fmla="*/ 898 h 900"/>
                <a:gd name="T68" fmla="*/ 69 w 1199"/>
                <a:gd name="T69" fmla="*/ 900 h 900"/>
                <a:gd name="T70" fmla="*/ 58 w 1199"/>
                <a:gd name="T71" fmla="*/ 899 h 900"/>
                <a:gd name="T72" fmla="*/ 47 w 1199"/>
                <a:gd name="T73" fmla="*/ 896 h 900"/>
                <a:gd name="T74" fmla="*/ 30 w 1199"/>
                <a:gd name="T75" fmla="*/ 888 h 900"/>
                <a:gd name="T76" fmla="*/ 16 w 1199"/>
                <a:gd name="T77" fmla="*/ 876 h 900"/>
                <a:gd name="T78" fmla="*/ 7 w 1199"/>
                <a:gd name="T79" fmla="*/ 862 h 900"/>
                <a:gd name="T80" fmla="*/ 1 w 1199"/>
                <a:gd name="T81" fmla="*/ 845 h 900"/>
                <a:gd name="T82" fmla="*/ 0 w 1199"/>
                <a:gd name="T83" fmla="*/ 827 h 900"/>
                <a:gd name="T84" fmla="*/ 3 w 1199"/>
                <a:gd name="T85" fmla="*/ 808 h 900"/>
                <a:gd name="T86" fmla="*/ 31 w 1199"/>
                <a:gd name="T87" fmla="*/ 736 h 900"/>
                <a:gd name="T88" fmla="*/ 66 w 1199"/>
                <a:gd name="T89" fmla="*/ 665 h 900"/>
                <a:gd name="T90" fmla="*/ 105 w 1199"/>
                <a:gd name="T91" fmla="*/ 595 h 900"/>
                <a:gd name="T92" fmla="*/ 149 w 1199"/>
                <a:gd name="T93" fmla="*/ 528 h 900"/>
                <a:gd name="T94" fmla="*/ 200 w 1199"/>
                <a:gd name="T95" fmla="*/ 462 h 900"/>
                <a:gd name="T96" fmla="*/ 254 w 1199"/>
                <a:gd name="T97" fmla="*/ 400 h 900"/>
                <a:gd name="T98" fmla="*/ 313 w 1199"/>
                <a:gd name="T99" fmla="*/ 341 h 900"/>
                <a:gd name="T100" fmla="*/ 377 w 1199"/>
                <a:gd name="T101" fmla="*/ 285 h 900"/>
                <a:gd name="T102" fmla="*/ 445 w 1199"/>
                <a:gd name="T103" fmla="*/ 234 h 900"/>
                <a:gd name="T104" fmla="*/ 516 w 1199"/>
                <a:gd name="T105" fmla="*/ 185 h 900"/>
                <a:gd name="T106" fmla="*/ 589 w 1199"/>
                <a:gd name="T107" fmla="*/ 143 h 900"/>
                <a:gd name="T108" fmla="*/ 664 w 1199"/>
                <a:gd name="T109" fmla="*/ 106 h 900"/>
                <a:gd name="T110" fmla="*/ 740 w 1199"/>
                <a:gd name="T111" fmla="*/ 75 h 900"/>
                <a:gd name="T112" fmla="*/ 818 w 1199"/>
                <a:gd name="T113" fmla="*/ 49 h 900"/>
                <a:gd name="T114" fmla="*/ 895 w 1199"/>
                <a:gd name="T115" fmla="*/ 27 h 900"/>
                <a:gd name="T116" fmla="*/ 974 w 1199"/>
                <a:gd name="T117" fmla="*/ 12 h 900"/>
                <a:gd name="T118" fmla="*/ 1052 w 1199"/>
                <a:gd name="T119" fmla="*/ 3 h 900"/>
                <a:gd name="T120" fmla="*/ 1130 w 1199"/>
                <a:gd name="T121" fmla="*/ 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99" h="900">
                  <a:moveTo>
                    <a:pt x="1130" y="0"/>
                  </a:moveTo>
                  <a:lnTo>
                    <a:pt x="1148" y="3"/>
                  </a:lnTo>
                  <a:lnTo>
                    <a:pt x="1164" y="10"/>
                  </a:lnTo>
                  <a:lnTo>
                    <a:pt x="1178" y="21"/>
                  </a:lnTo>
                  <a:lnTo>
                    <a:pt x="1189" y="36"/>
                  </a:lnTo>
                  <a:lnTo>
                    <a:pt x="1196" y="52"/>
                  </a:lnTo>
                  <a:lnTo>
                    <a:pt x="1199" y="70"/>
                  </a:lnTo>
                  <a:lnTo>
                    <a:pt x="1196" y="88"/>
                  </a:lnTo>
                  <a:lnTo>
                    <a:pt x="1189" y="105"/>
                  </a:lnTo>
                  <a:lnTo>
                    <a:pt x="1178" y="119"/>
                  </a:lnTo>
                  <a:lnTo>
                    <a:pt x="1164" y="130"/>
                  </a:lnTo>
                  <a:lnTo>
                    <a:pt x="1148" y="136"/>
                  </a:lnTo>
                  <a:lnTo>
                    <a:pt x="1130" y="139"/>
                  </a:lnTo>
                  <a:lnTo>
                    <a:pt x="1055" y="142"/>
                  </a:lnTo>
                  <a:lnTo>
                    <a:pt x="981" y="151"/>
                  </a:lnTo>
                  <a:lnTo>
                    <a:pt x="906" y="167"/>
                  </a:lnTo>
                  <a:lnTo>
                    <a:pt x="834" y="189"/>
                  </a:lnTo>
                  <a:lnTo>
                    <a:pt x="761" y="215"/>
                  </a:lnTo>
                  <a:lnTo>
                    <a:pt x="691" y="246"/>
                  </a:lnTo>
                  <a:lnTo>
                    <a:pt x="623" y="283"/>
                  </a:lnTo>
                  <a:lnTo>
                    <a:pt x="557" y="324"/>
                  </a:lnTo>
                  <a:lnTo>
                    <a:pt x="494" y="370"/>
                  </a:lnTo>
                  <a:lnTo>
                    <a:pt x="434" y="419"/>
                  </a:lnTo>
                  <a:lnTo>
                    <a:pt x="378" y="471"/>
                  </a:lnTo>
                  <a:lnTo>
                    <a:pt x="325" y="529"/>
                  </a:lnTo>
                  <a:lnTo>
                    <a:pt x="277" y="588"/>
                  </a:lnTo>
                  <a:lnTo>
                    <a:pt x="233" y="650"/>
                  </a:lnTo>
                  <a:lnTo>
                    <a:pt x="195" y="716"/>
                  </a:lnTo>
                  <a:lnTo>
                    <a:pt x="161" y="783"/>
                  </a:lnTo>
                  <a:lnTo>
                    <a:pt x="134" y="854"/>
                  </a:lnTo>
                  <a:lnTo>
                    <a:pt x="127" y="869"/>
                  </a:lnTo>
                  <a:lnTo>
                    <a:pt x="116" y="882"/>
                  </a:lnTo>
                  <a:lnTo>
                    <a:pt x="102" y="892"/>
                  </a:lnTo>
                  <a:lnTo>
                    <a:pt x="86" y="898"/>
                  </a:lnTo>
                  <a:lnTo>
                    <a:pt x="69" y="900"/>
                  </a:lnTo>
                  <a:lnTo>
                    <a:pt x="58" y="899"/>
                  </a:lnTo>
                  <a:lnTo>
                    <a:pt x="47" y="896"/>
                  </a:lnTo>
                  <a:lnTo>
                    <a:pt x="30" y="888"/>
                  </a:lnTo>
                  <a:lnTo>
                    <a:pt x="16" y="876"/>
                  </a:lnTo>
                  <a:lnTo>
                    <a:pt x="7" y="862"/>
                  </a:lnTo>
                  <a:lnTo>
                    <a:pt x="1" y="845"/>
                  </a:lnTo>
                  <a:lnTo>
                    <a:pt x="0" y="827"/>
                  </a:lnTo>
                  <a:lnTo>
                    <a:pt x="3" y="808"/>
                  </a:lnTo>
                  <a:lnTo>
                    <a:pt x="31" y="736"/>
                  </a:lnTo>
                  <a:lnTo>
                    <a:pt x="66" y="665"/>
                  </a:lnTo>
                  <a:lnTo>
                    <a:pt x="105" y="595"/>
                  </a:lnTo>
                  <a:lnTo>
                    <a:pt x="149" y="528"/>
                  </a:lnTo>
                  <a:lnTo>
                    <a:pt x="200" y="462"/>
                  </a:lnTo>
                  <a:lnTo>
                    <a:pt x="254" y="400"/>
                  </a:lnTo>
                  <a:lnTo>
                    <a:pt x="313" y="341"/>
                  </a:lnTo>
                  <a:lnTo>
                    <a:pt x="377" y="285"/>
                  </a:lnTo>
                  <a:lnTo>
                    <a:pt x="445" y="234"/>
                  </a:lnTo>
                  <a:lnTo>
                    <a:pt x="516" y="185"/>
                  </a:lnTo>
                  <a:lnTo>
                    <a:pt x="589" y="143"/>
                  </a:lnTo>
                  <a:lnTo>
                    <a:pt x="664" y="106"/>
                  </a:lnTo>
                  <a:lnTo>
                    <a:pt x="740" y="75"/>
                  </a:lnTo>
                  <a:lnTo>
                    <a:pt x="818" y="49"/>
                  </a:lnTo>
                  <a:lnTo>
                    <a:pt x="895" y="27"/>
                  </a:lnTo>
                  <a:lnTo>
                    <a:pt x="974" y="12"/>
                  </a:lnTo>
                  <a:lnTo>
                    <a:pt x="1052" y="3"/>
                  </a:lnTo>
                  <a:lnTo>
                    <a:pt x="1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61" name="Freeform 267"/>
          <p:cNvSpPr>
            <a:spLocks noEditPoints="1"/>
          </p:cNvSpPr>
          <p:nvPr/>
        </p:nvSpPr>
        <p:spPr bwMode="auto">
          <a:xfrm>
            <a:off x="4652291" y="5053456"/>
            <a:ext cx="465138" cy="585788"/>
          </a:xfrm>
          <a:custGeom>
            <a:avLst/>
            <a:gdLst>
              <a:gd name="T0" fmla="*/ 1317 w 2633"/>
              <a:gd name="T1" fmla="*/ 2706 h 3321"/>
              <a:gd name="T2" fmla="*/ 1087 w 2633"/>
              <a:gd name="T3" fmla="*/ 962 h 3321"/>
              <a:gd name="T4" fmla="*/ 1316 w 2633"/>
              <a:gd name="T5" fmla="*/ 1280 h 3321"/>
              <a:gd name="T6" fmla="*/ 1546 w 2633"/>
              <a:gd name="T7" fmla="*/ 962 h 3321"/>
              <a:gd name="T8" fmla="*/ 525 w 2633"/>
              <a:gd name="T9" fmla="*/ 559 h 3321"/>
              <a:gd name="T10" fmla="*/ 799 w 2633"/>
              <a:gd name="T11" fmla="*/ 1037 h 3321"/>
              <a:gd name="T12" fmla="*/ 1062 w 2633"/>
              <a:gd name="T13" fmla="*/ 1399 h 3321"/>
              <a:gd name="T14" fmla="*/ 1174 w 2633"/>
              <a:gd name="T15" fmla="*/ 1627 h 3321"/>
              <a:gd name="T16" fmla="*/ 1117 w 2633"/>
              <a:gd name="T17" fmla="*/ 1838 h 3321"/>
              <a:gd name="T18" fmla="*/ 902 w 2633"/>
              <a:gd name="T19" fmla="*/ 2141 h 3321"/>
              <a:gd name="T20" fmla="*/ 597 w 2633"/>
              <a:gd name="T21" fmla="*/ 2613 h 3321"/>
              <a:gd name="T22" fmla="*/ 1248 w 2633"/>
              <a:gd name="T23" fmla="*/ 2586 h 3321"/>
              <a:gd name="T24" fmla="*/ 1131 w 2633"/>
              <a:gd name="T25" fmla="*/ 1257 h 3321"/>
              <a:gd name="T26" fmla="*/ 880 w 2633"/>
              <a:gd name="T27" fmla="*/ 910 h 3321"/>
              <a:gd name="T28" fmla="*/ 1798 w 2633"/>
              <a:gd name="T29" fmla="*/ 839 h 3321"/>
              <a:gd name="T30" fmla="*/ 1534 w 2633"/>
              <a:gd name="T31" fmla="*/ 1212 h 3321"/>
              <a:gd name="T32" fmla="*/ 1387 w 2633"/>
              <a:gd name="T33" fmla="*/ 1430 h 3321"/>
              <a:gd name="T34" fmla="*/ 2074 w 2633"/>
              <a:gd name="T35" fmla="*/ 2689 h 3321"/>
              <a:gd name="T36" fmla="*/ 1781 w 2633"/>
              <a:gd name="T37" fmla="*/ 2211 h 3321"/>
              <a:gd name="T38" fmla="*/ 1541 w 2633"/>
              <a:gd name="T39" fmla="*/ 1879 h 3321"/>
              <a:gd name="T40" fmla="*/ 1456 w 2633"/>
              <a:gd name="T41" fmla="*/ 1661 h 3321"/>
              <a:gd name="T42" fmla="*/ 1541 w 2633"/>
              <a:gd name="T43" fmla="*/ 1443 h 3321"/>
              <a:gd name="T44" fmla="*/ 1781 w 2633"/>
              <a:gd name="T45" fmla="*/ 1110 h 3321"/>
              <a:gd name="T46" fmla="*/ 2074 w 2633"/>
              <a:gd name="T47" fmla="*/ 633 h 3321"/>
              <a:gd name="T48" fmla="*/ 277 w 2633"/>
              <a:gd name="T49" fmla="*/ 277 h 3321"/>
              <a:gd name="T50" fmla="*/ 2582 w 2633"/>
              <a:gd name="T51" fmla="*/ 3 h 3321"/>
              <a:gd name="T52" fmla="*/ 2630 w 2633"/>
              <a:gd name="T53" fmla="*/ 88 h 3321"/>
              <a:gd name="T54" fmla="*/ 2495 w 2633"/>
              <a:gd name="T55" fmla="*/ 139 h 3321"/>
              <a:gd name="T56" fmla="*/ 2443 w 2633"/>
              <a:gd name="T57" fmla="*/ 413 h 3321"/>
              <a:gd name="T58" fmla="*/ 2204 w 2633"/>
              <a:gd name="T59" fmla="*/ 683 h 3321"/>
              <a:gd name="T60" fmla="*/ 1996 w 2633"/>
              <a:gd name="T61" fmla="*/ 1044 h 3321"/>
              <a:gd name="T62" fmla="*/ 1782 w 2633"/>
              <a:gd name="T63" fmla="*/ 1343 h 3321"/>
              <a:gd name="T64" fmla="*/ 1629 w 2633"/>
              <a:gd name="T65" fmla="*/ 1564 h 3321"/>
              <a:gd name="T66" fmla="*/ 1603 w 2633"/>
              <a:gd name="T67" fmla="*/ 1704 h 3321"/>
              <a:gd name="T68" fmla="*/ 1721 w 2633"/>
              <a:gd name="T69" fmla="*/ 1895 h 3321"/>
              <a:gd name="T70" fmla="*/ 1922 w 2633"/>
              <a:gd name="T71" fmla="*/ 2170 h 3321"/>
              <a:gd name="T72" fmla="*/ 2139 w 2633"/>
              <a:gd name="T73" fmla="*/ 2512 h 3321"/>
              <a:gd name="T74" fmla="*/ 2305 w 2633"/>
              <a:gd name="T75" fmla="*/ 2906 h 3321"/>
              <a:gd name="T76" fmla="*/ 2492 w 2633"/>
              <a:gd name="T77" fmla="*/ 2957 h 3321"/>
              <a:gd name="T78" fmla="*/ 2600 w 2633"/>
              <a:gd name="T79" fmla="*/ 3193 h 3321"/>
              <a:gd name="T80" fmla="*/ 2624 w 2633"/>
              <a:gd name="T81" fmla="*/ 3286 h 3321"/>
              <a:gd name="T82" fmla="*/ 69 w 2633"/>
              <a:gd name="T83" fmla="*/ 3321 h 3321"/>
              <a:gd name="T84" fmla="*/ 0 w 2633"/>
              <a:gd name="T85" fmla="*/ 3252 h 3321"/>
              <a:gd name="T86" fmla="*/ 69 w 2633"/>
              <a:gd name="T87" fmla="*/ 3182 h 3321"/>
              <a:gd name="T88" fmla="*/ 172 w 2633"/>
              <a:gd name="T89" fmla="*/ 2915 h 3321"/>
              <a:gd name="T90" fmla="*/ 400 w 2633"/>
              <a:gd name="T91" fmla="*/ 2703 h 3321"/>
              <a:gd name="T92" fmla="*/ 600 w 2633"/>
              <a:gd name="T93" fmla="*/ 2334 h 3321"/>
              <a:gd name="T94" fmla="*/ 818 w 2633"/>
              <a:gd name="T95" fmla="*/ 2023 h 3321"/>
              <a:gd name="T96" fmla="*/ 985 w 2633"/>
              <a:gd name="T97" fmla="*/ 1787 h 3321"/>
              <a:gd name="T98" fmla="*/ 1036 w 2633"/>
              <a:gd name="T99" fmla="*/ 1640 h 3321"/>
              <a:gd name="T100" fmla="*/ 938 w 2633"/>
              <a:gd name="T101" fmla="*/ 1464 h 3321"/>
              <a:gd name="T102" fmla="*/ 747 w 2633"/>
              <a:gd name="T103" fmla="*/ 1203 h 3321"/>
              <a:gd name="T104" fmla="*/ 528 w 2633"/>
              <a:gd name="T105" fmla="*/ 871 h 3321"/>
              <a:gd name="T106" fmla="*/ 349 w 2633"/>
              <a:gd name="T107" fmla="*/ 484 h 3321"/>
              <a:gd name="T108" fmla="*/ 147 w 2633"/>
              <a:gd name="T109" fmla="*/ 381 h 3321"/>
              <a:gd name="T110" fmla="*/ 34 w 2633"/>
              <a:gd name="T111" fmla="*/ 129 h 3321"/>
              <a:gd name="T112" fmla="*/ 9 w 2633"/>
              <a:gd name="T113" fmla="*/ 34 h 3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33" h="3321">
                <a:moveTo>
                  <a:pt x="277" y="3044"/>
                </a:moveTo>
                <a:lnTo>
                  <a:pt x="277" y="3182"/>
                </a:lnTo>
                <a:lnTo>
                  <a:pt x="2356" y="3182"/>
                </a:lnTo>
                <a:lnTo>
                  <a:pt x="2356" y="3044"/>
                </a:lnTo>
                <a:lnTo>
                  <a:pt x="277" y="3044"/>
                </a:lnTo>
                <a:close/>
                <a:moveTo>
                  <a:pt x="1317" y="2706"/>
                </a:moveTo>
                <a:lnTo>
                  <a:pt x="918" y="2906"/>
                </a:lnTo>
                <a:lnTo>
                  <a:pt x="1717" y="2906"/>
                </a:lnTo>
                <a:lnTo>
                  <a:pt x="1317" y="2706"/>
                </a:lnTo>
                <a:close/>
                <a:moveTo>
                  <a:pt x="994" y="830"/>
                </a:moveTo>
                <a:lnTo>
                  <a:pt x="1040" y="898"/>
                </a:lnTo>
                <a:lnTo>
                  <a:pt x="1087" y="962"/>
                </a:lnTo>
                <a:lnTo>
                  <a:pt x="1131" y="1023"/>
                </a:lnTo>
                <a:lnTo>
                  <a:pt x="1174" y="1082"/>
                </a:lnTo>
                <a:lnTo>
                  <a:pt x="1214" y="1136"/>
                </a:lnTo>
                <a:lnTo>
                  <a:pt x="1251" y="1187"/>
                </a:lnTo>
                <a:lnTo>
                  <a:pt x="1285" y="1235"/>
                </a:lnTo>
                <a:lnTo>
                  <a:pt x="1316" y="1280"/>
                </a:lnTo>
                <a:lnTo>
                  <a:pt x="1348" y="1235"/>
                </a:lnTo>
                <a:lnTo>
                  <a:pt x="1381" y="1187"/>
                </a:lnTo>
                <a:lnTo>
                  <a:pt x="1418" y="1136"/>
                </a:lnTo>
                <a:lnTo>
                  <a:pt x="1459" y="1082"/>
                </a:lnTo>
                <a:lnTo>
                  <a:pt x="1501" y="1023"/>
                </a:lnTo>
                <a:lnTo>
                  <a:pt x="1546" y="962"/>
                </a:lnTo>
                <a:lnTo>
                  <a:pt x="1593" y="898"/>
                </a:lnTo>
                <a:lnTo>
                  <a:pt x="1639" y="830"/>
                </a:lnTo>
                <a:lnTo>
                  <a:pt x="994" y="830"/>
                </a:lnTo>
                <a:close/>
                <a:moveTo>
                  <a:pt x="472" y="416"/>
                </a:moveTo>
                <a:lnTo>
                  <a:pt x="496" y="486"/>
                </a:lnTo>
                <a:lnTo>
                  <a:pt x="525" y="559"/>
                </a:lnTo>
                <a:lnTo>
                  <a:pt x="558" y="633"/>
                </a:lnTo>
                <a:lnTo>
                  <a:pt x="597" y="708"/>
                </a:lnTo>
                <a:lnTo>
                  <a:pt x="644" y="795"/>
                </a:lnTo>
                <a:lnTo>
                  <a:pt x="695" y="879"/>
                </a:lnTo>
                <a:lnTo>
                  <a:pt x="746" y="959"/>
                </a:lnTo>
                <a:lnTo>
                  <a:pt x="799" y="1037"/>
                </a:lnTo>
                <a:lnTo>
                  <a:pt x="852" y="1110"/>
                </a:lnTo>
                <a:lnTo>
                  <a:pt x="902" y="1180"/>
                </a:lnTo>
                <a:lnTo>
                  <a:pt x="951" y="1246"/>
                </a:lnTo>
                <a:lnTo>
                  <a:pt x="992" y="1301"/>
                </a:lnTo>
                <a:lnTo>
                  <a:pt x="1029" y="1352"/>
                </a:lnTo>
                <a:lnTo>
                  <a:pt x="1062" y="1399"/>
                </a:lnTo>
                <a:lnTo>
                  <a:pt x="1092" y="1443"/>
                </a:lnTo>
                <a:lnTo>
                  <a:pt x="1117" y="1483"/>
                </a:lnTo>
                <a:lnTo>
                  <a:pt x="1138" y="1523"/>
                </a:lnTo>
                <a:lnTo>
                  <a:pt x="1155" y="1559"/>
                </a:lnTo>
                <a:lnTo>
                  <a:pt x="1167" y="1594"/>
                </a:lnTo>
                <a:lnTo>
                  <a:pt x="1174" y="1627"/>
                </a:lnTo>
                <a:lnTo>
                  <a:pt x="1177" y="1661"/>
                </a:lnTo>
                <a:lnTo>
                  <a:pt x="1174" y="1694"/>
                </a:lnTo>
                <a:lnTo>
                  <a:pt x="1167" y="1727"/>
                </a:lnTo>
                <a:lnTo>
                  <a:pt x="1155" y="1762"/>
                </a:lnTo>
                <a:lnTo>
                  <a:pt x="1138" y="1798"/>
                </a:lnTo>
                <a:lnTo>
                  <a:pt x="1117" y="1838"/>
                </a:lnTo>
                <a:lnTo>
                  <a:pt x="1092" y="1879"/>
                </a:lnTo>
                <a:lnTo>
                  <a:pt x="1062" y="1922"/>
                </a:lnTo>
                <a:lnTo>
                  <a:pt x="1029" y="1969"/>
                </a:lnTo>
                <a:lnTo>
                  <a:pt x="992" y="2020"/>
                </a:lnTo>
                <a:lnTo>
                  <a:pt x="951" y="2075"/>
                </a:lnTo>
                <a:lnTo>
                  <a:pt x="902" y="2141"/>
                </a:lnTo>
                <a:lnTo>
                  <a:pt x="852" y="2211"/>
                </a:lnTo>
                <a:lnTo>
                  <a:pt x="799" y="2284"/>
                </a:lnTo>
                <a:lnTo>
                  <a:pt x="746" y="2362"/>
                </a:lnTo>
                <a:lnTo>
                  <a:pt x="695" y="2442"/>
                </a:lnTo>
                <a:lnTo>
                  <a:pt x="644" y="2527"/>
                </a:lnTo>
                <a:lnTo>
                  <a:pt x="597" y="2613"/>
                </a:lnTo>
                <a:lnTo>
                  <a:pt x="558" y="2689"/>
                </a:lnTo>
                <a:lnTo>
                  <a:pt x="525" y="2762"/>
                </a:lnTo>
                <a:lnTo>
                  <a:pt x="496" y="2835"/>
                </a:lnTo>
                <a:lnTo>
                  <a:pt x="472" y="2906"/>
                </a:lnTo>
                <a:lnTo>
                  <a:pt x="608" y="2906"/>
                </a:lnTo>
                <a:lnTo>
                  <a:pt x="1248" y="2586"/>
                </a:lnTo>
                <a:lnTo>
                  <a:pt x="1248" y="1434"/>
                </a:lnTo>
                <a:lnTo>
                  <a:pt x="1237" y="1414"/>
                </a:lnTo>
                <a:lnTo>
                  <a:pt x="1214" y="1377"/>
                </a:lnTo>
                <a:lnTo>
                  <a:pt x="1188" y="1338"/>
                </a:lnTo>
                <a:lnTo>
                  <a:pt x="1161" y="1299"/>
                </a:lnTo>
                <a:lnTo>
                  <a:pt x="1131" y="1257"/>
                </a:lnTo>
                <a:lnTo>
                  <a:pt x="1098" y="1212"/>
                </a:lnTo>
                <a:lnTo>
                  <a:pt x="1062" y="1164"/>
                </a:lnTo>
                <a:lnTo>
                  <a:pt x="1019" y="1105"/>
                </a:lnTo>
                <a:lnTo>
                  <a:pt x="974" y="1044"/>
                </a:lnTo>
                <a:lnTo>
                  <a:pt x="927" y="978"/>
                </a:lnTo>
                <a:lnTo>
                  <a:pt x="880" y="910"/>
                </a:lnTo>
                <a:lnTo>
                  <a:pt x="834" y="839"/>
                </a:lnTo>
                <a:lnTo>
                  <a:pt x="788" y="767"/>
                </a:lnTo>
                <a:lnTo>
                  <a:pt x="745" y="692"/>
                </a:lnTo>
                <a:lnTo>
                  <a:pt x="1887" y="692"/>
                </a:lnTo>
                <a:lnTo>
                  <a:pt x="1844" y="767"/>
                </a:lnTo>
                <a:lnTo>
                  <a:pt x="1798" y="839"/>
                </a:lnTo>
                <a:lnTo>
                  <a:pt x="1752" y="910"/>
                </a:lnTo>
                <a:lnTo>
                  <a:pt x="1706" y="978"/>
                </a:lnTo>
                <a:lnTo>
                  <a:pt x="1659" y="1044"/>
                </a:lnTo>
                <a:lnTo>
                  <a:pt x="1614" y="1105"/>
                </a:lnTo>
                <a:lnTo>
                  <a:pt x="1571" y="1164"/>
                </a:lnTo>
                <a:lnTo>
                  <a:pt x="1534" y="1212"/>
                </a:lnTo>
                <a:lnTo>
                  <a:pt x="1502" y="1257"/>
                </a:lnTo>
                <a:lnTo>
                  <a:pt x="1472" y="1299"/>
                </a:lnTo>
                <a:lnTo>
                  <a:pt x="1443" y="1338"/>
                </a:lnTo>
                <a:lnTo>
                  <a:pt x="1418" y="1377"/>
                </a:lnTo>
                <a:lnTo>
                  <a:pt x="1396" y="1414"/>
                </a:lnTo>
                <a:lnTo>
                  <a:pt x="1387" y="1430"/>
                </a:lnTo>
                <a:lnTo>
                  <a:pt x="1387" y="2586"/>
                </a:lnTo>
                <a:lnTo>
                  <a:pt x="2027" y="2906"/>
                </a:lnTo>
                <a:lnTo>
                  <a:pt x="2160" y="2906"/>
                </a:lnTo>
                <a:lnTo>
                  <a:pt x="2136" y="2835"/>
                </a:lnTo>
                <a:lnTo>
                  <a:pt x="2107" y="2762"/>
                </a:lnTo>
                <a:lnTo>
                  <a:pt x="2074" y="2689"/>
                </a:lnTo>
                <a:lnTo>
                  <a:pt x="2036" y="2613"/>
                </a:lnTo>
                <a:lnTo>
                  <a:pt x="1989" y="2527"/>
                </a:lnTo>
                <a:lnTo>
                  <a:pt x="1938" y="2442"/>
                </a:lnTo>
                <a:lnTo>
                  <a:pt x="1886" y="2362"/>
                </a:lnTo>
                <a:lnTo>
                  <a:pt x="1834" y="2284"/>
                </a:lnTo>
                <a:lnTo>
                  <a:pt x="1781" y="2211"/>
                </a:lnTo>
                <a:lnTo>
                  <a:pt x="1730" y="2141"/>
                </a:lnTo>
                <a:lnTo>
                  <a:pt x="1681" y="2075"/>
                </a:lnTo>
                <a:lnTo>
                  <a:pt x="1641" y="2020"/>
                </a:lnTo>
                <a:lnTo>
                  <a:pt x="1604" y="1969"/>
                </a:lnTo>
                <a:lnTo>
                  <a:pt x="1571" y="1922"/>
                </a:lnTo>
                <a:lnTo>
                  <a:pt x="1541" y="1879"/>
                </a:lnTo>
                <a:lnTo>
                  <a:pt x="1515" y="1838"/>
                </a:lnTo>
                <a:lnTo>
                  <a:pt x="1494" y="1798"/>
                </a:lnTo>
                <a:lnTo>
                  <a:pt x="1478" y="1762"/>
                </a:lnTo>
                <a:lnTo>
                  <a:pt x="1466" y="1727"/>
                </a:lnTo>
                <a:lnTo>
                  <a:pt x="1458" y="1694"/>
                </a:lnTo>
                <a:lnTo>
                  <a:pt x="1456" y="1661"/>
                </a:lnTo>
                <a:lnTo>
                  <a:pt x="1458" y="1627"/>
                </a:lnTo>
                <a:lnTo>
                  <a:pt x="1466" y="1594"/>
                </a:lnTo>
                <a:lnTo>
                  <a:pt x="1478" y="1559"/>
                </a:lnTo>
                <a:lnTo>
                  <a:pt x="1494" y="1523"/>
                </a:lnTo>
                <a:lnTo>
                  <a:pt x="1515" y="1483"/>
                </a:lnTo>
                <a:lnTo>
                  <a:pt x="1541" y="1443"/>
                </a:lnTo>
                <a:lnTo>
                  <a:pt x="1571" y="1399"/>
                </a:lnTo>
                <a:lnTo>
                  <a:pt x="1604" y="1352"/>
                </a:lnTo>
                <a:lnTo>
                  <a:pt x="1641" y="1301"/>
                </a:lnTo>
                <a:lnTo>
                  <a:pt x="1681" y="1246"/>
                </a:lnTo>
                <a:lnTo>
                  <a:pt x="1730" y="1180"/>
                </a:lnTo>
                <a:lnTo>
                  <a:pt x="1781" y="1110"/>
                </a:lnTo>
                <a:lnTo>
                  <a:pt x="1834" y="1037"/>
                </a:lnTo>
                <a:lnTo>
                  <a:pt x="1886" y="959"/>
                </a:lnTo>
                <a:lnTo>
                  <a:pt x="1938" y="879"/>
                </a:lnTo>
                <a:lnTo>
                  <a:pt x="1989" y="795"/>
                </a:lnTo>
                <a:lnTo>
                  <a:pt x="2036" y="708"/>
                </a:lnTo>
                <a:lnTo>
                  <a:pt x="2074" y="633"/>
                </a:lnTo>
                <a:lnTo>
                  <a:pt x="2107" y="559"/>
                </a:lnTo>
                <a:lnTo>
                  <a:pt x="2136" y="486"/>
                </a:lnTo>
                <a:lnTo>
                  <a:pt x="2160" y="416"/>
                </a:lnTo>
                <a:lnTo>
                  <a:pt x="472" y="416"/>
                </a:lnTo>
                <a:close/>
                <a:moveTo>
                  <a:pt x="277" y="139"/>
                </a:moveTo>
                <a:lnTo>
                  <a:pt x="277" y="277"/>
                </a:lnTo>
                <a:lnTo>
                  <a:pt x="2356" y="277"/>
                </a:lnTo>
                <a:lnTo>
                  <a:pt x="2356" y="139"/>
                </a:lnTo>
                <a:lnTo>
                  <a:pt x="277" y="139"/>
                </a:lnTo>
                <a:close/>
                <a:moveTo>
                  <a:pt x="69" y="0"/>
                </a:moveTo>
                <a:lnTo>
                  <a:pt x="2563" y="0"/>
                </a:lnTo>
                <a:lnTo>
                  <a:pt x="2582" y="3"/>
                </a:lnTo>
                <a:lnTo>
                  <a:pt x="2599" y="10"/>
                </a:lnTo>
                <a:lnTo>
                  <a:pt x="2613" y="20"/>
                </a:lnTo>
                <a:lnTo>
                  <a:pt x="2623" y="34"/>
                </a:lnTo>
                <a:lnTo>
                  <a:pt x="2630" y="51"/>
                </a:lnTo>
                <a:lnTo>
                  <a:pt x="2633" y="69"/>
                </a:lnTo>
                <a:lnTo>
                  <a:pt x="2630" y="88"/>
                </a:lnTo>
                <a:lnTo>
                  <a:pt x="2623" y="105"/>
                </a:lnTo>
                <a:lnTo>
                  <a:pt x="2613" y="119"/>
                </a:lnTo>
                <a:lnTo>
                  <a:pt x="2599" y="129"/>
                </a:lnTo>
                <a:lnTo>
                  <a:pt x="2582" y="136"/>
                </a:lnTo>
                <a:lnTo>
                  <a:pt x="2563" y="139"/>
                </a:lnTo>
                <a:lnTo>
                  <a:pt x="2495" y="139"/>
                </a:lnTo>
                <a:lnTo>
                  <a:pt x="2495" y="346"/>
                </a:lnTo>
                <a:lnTo>
                  <a:pt x="2492" y="364"/>
                </a:lnTo>
                <a:lnTo>
                  <a:pt x="2485" y="381"/>
                </a:lnTo>
                <a:lnTo>
                  <a:pt x="2474" y="396"/>
                </a:lnTo>
                <a:lnTo>
                  <a:pt x="2460" y="406"/>
                </a:lnTo>
                <a:lnTo>
                  <a:pt x="2443" y="413"/>
                </a:lnTo>
                <a:lnTo>
                  <a:pt x="2425" y="416"/>
                </a:lnTo>
                <a:lnTo>
                  <a:pt x="2305" y="416"/>
                </a:lnTo>
                <a:lnTo>
                  <a:pt x="2284" y="484"/>
                </a:lnTo>
                <a:lnTo>
                  <a:pt x="2260" y="551"/>
                </a:lnTo>
                <a:lnTo>
                  <a:pt x="2233" y="618"/>
                </a:lnTo>
                <a:lnTo>
                  <a:pt x="2204" y="683"/>
                </a:lnTo>
                <a:lnTo>
                  <a:pt x="2172" y="747"/>
                </a:lnTo>
                <a:lnTo>
                  <a:pt x="2139" y="809"/>
                </a:lnTo>
                <a:lnTo>
                  <a:pt x="2105" y="871"/>
                </a:lnTo>
                <a:lnTo>
                  <a:pt x="2069" y="930"/>
                </a:lnTo>
                <a:lnTo>
                  <a:pt x="2033" y="988"/>
                </a:lnTo>
                <a:lnTo>
                  <a:pt x="1996" y="1044"/>
                </a:lnTo>
                <a:lnTo>
                  <a:pt x="1959" y="1099"/>
                </a:lnTo>
                <a:lnTo>
                  <a:pt x="1922" y="1151"/>
                </a:lnTo>
                <a:lnTo>
                  <a:pt x="1886" y="1203"/>
                </a:lnTo>
                <a:lnTo>
                  <a:pt x="1850" y="1251"/>
                </a:lnTo>
                <a:lnTo>
                  <a:pt x="1815" y="1298"/>
                </a:lnTo>
                <a:lnTo>
                  <a:pt x="1782" y="1343"/>
                </a:lnTo>
                <a:lnTo>
                  <a:pt x="1751" y="1386"/>
                </a:lnTo>
                <a:lnTo>
                  <a:pt x="1721" y="1426"/>
                </a:lnTo>
                <a:lnTo>
                  <a:pt x="1693" y="1464"/>
                </a:lnTo>
                <a:lnTo>
                  <a:pt x="1669" y="1500"/>
                </a:lnTo>
                <a:lnTo>
                  <a:pt x="1647" y="1534"/>
                </a:lnTo>
                <a:lnTo>
                  <a:pt x="1629" y="1564"/>
                </a:lnTo>
                <a:lnTo>
                  <a:pt x="1614" y="1592"/>
                </a:lnTo>
                <a:lnTo>
                  <a:pt x="1603" y="1618"/>
                </a:lnTo>
                <a:lnTo>
                  <a:pt x="1597" y="1640"/>
                </a:lnTo>
                <a:lnTo>
                  <a:pt x="1594" y="1661"/>
                </a:lnTo>
                <a:lnTo>
                  <a:pt x="1597" y="1681"/>
                </a:lnTo>
                <a:lnTo>
                  <a:pt x="1603" y="1704"/>
                </a:lnTo>
                <a:lnTo>
                  <a:pt x="1614" y="1729"/>
                </a:lnTo>
                <a:lnTo>
                  <a:pt x="1629" y="1757"/>
                </a:lnTo>
                <a:lnTo>
                  <a:pt x="1647" y="1787"/>
                </a:lnTo>
                <a:lnTo>
                  <a:pt x="1669" y="1822"/>
                </a:lnTo>
                <a:lnTo>
                  <a:pt x="1693" y="1857"/>
                </a:lnTo>
                <a:lnTo>
                  <a:pt x="1721" y="1895"/>
                </a:lnTo>
                <a:lnTo>
                  <a:pt x="1751" y="1935"/>
                </a:lnTo>
                <a:lnTo>
                  <a:pt x="1782" y="1979"/>
                </a:lnTo>
                <a:lnTo>
                  <a:pt x="1815" y="2023"/>
                </a:lnTo>
                <a:lnTo>
                  <a:pt x="1850" y="2070"/>
                </a:lnTo>
                <a:lnTo>
                  <a:pt x="1886" y="2118"/>
                </a:lnTo>
                <a:lnTo>
                  <a:pt x="1922" y="2170"/>
                </a:lnTo>
                <a:lnTo>
                  <a:pt x="1959" y="2222"/>
                </a:lnTo>
                <a:lnTo>
                  <a:pt x="1996" y="2277"/>
                </a:lnTo>
                <a:lnTo>
                  <a:pt x="2033" y="2334"/>
                </a:lnTo>
                <a:lnTo>
                  <a:pt x="2069" y="2391"/>
                </a:lnTo>
                <a:lnTo>
                  <a:pt x="2105" y="2450"/>
                </a:lnTo>
                <a:lnTo>
                  <a:pt x="2139" y="2512"/>
                </a:lnTo>
                <a:lnTo>
                  <a:pt x="2172" y="2574"/>
                </a:lnTo>
                <a:lnTo>
                  <a:pt x="2204" y="2639"/>
                </a:lnTo>
                <a:lnTo>
                  <a:pt x="2233" y="2703"/>
                </a:lnTo>
                <a:lnTo>
                  <a:pt x="2260" y="2770"/>
                </a:lnTo>
                <a:lnTo>
                  <a:pt x="2284" y="2837"/>
                </a:lnTo>
                <a:lnTo>
                  <a:pt x="2305" y="2906"/>
                </a:lnTo>
                <a:lnTo>
                  <a:pt x="2425" y="2906"/>
                </a:lnTo>
                <a:lnTo>
                  <a:pt x="2443" y="2908"/>
                </a:lnTo>
                <a:lnTo>
                  <a:pt x="2460" y="2915"/>
                </a:lnTo>
                <a:lnTo>
                  <a:pt x="2474" y="2927"/>
                </a:lnTo>
                <a:lnTo>
                  <a:pt x="2485" y="2941"/>
                </a:lnTo>
                <a:lnTo>
                  <a:pt x="2492" y="2957"/>
                </a:lnTo>
                <a:lnTo>
                  <a:pt x="2494" y="2975"/>
                </a:lnTo>
                <a:lnTo>
                  <a:pt x="2494" y="3182"/>
                </a:lnTo>
                <a:lnTo>
                  <a:pt x="2566" y="3182"/>
                </a:lnTo>
                <a:lnTo>
                  <a:pt x="2566" y="3183"/>
                </a:lnTo>
                <a:lnTo>
                  <a:pt x="2584" y="3186"/>
                </a:lnTo>
                <a:lnTo>
                  <a:pt x="2600" y="3193"/>
                </a:lnTo>
                <a:lnTo>
                  <a:pt x="2614" y="3203"/>
                </a:lnTo>
                <a:lnTo>
                  <a:pt x="2624" y="3217"/>
                </a:lnTo>
                <a:lnTo>
                  <a:pt x="2631" y="3233"/>
                </a:lnTo>
                <a:lnTo>
                  <a:pt x="2633" y="3252"/>
                </a:lnTo>
                <a:lnTo>
                  <a:pt x="2631" y="3270"/>
                </a:lnTo>
                <a:lnTo>
                  <a:pt x="2624" y="3286"/>
                </a:lnTo>
                <a:lnTo>
                  <a:pt x="2614" y="3300"/>
                </a:lnTo>
                <a:lnTo>
                  <a:pt x="2600" y="3311"/>
                </a:lnTo>
                <a:lnTo>
                  <a:pt x="2584" y="3318"/>
                </a:lnTo>
                <a:lnTo>
                  <a:pt x="2566" y="3321"/>
                </a:lnTo>
                <a:lnTo>
                  <a:pt x="2566" y="3321"/>
                </a:lnTo>
                <a:lnTo>
                  <a:pt x="69" y="3321"/>
                </a:lnTo>
                <a:lnTo>
                  <a:pt x="50" y="3319"/>
                </a:lnTo>
                <a:lnTo>
                  <a:pt x="34" y="3312"/>
                </a:lnTo>
                <a:lnTo>
                  <a:pt x="20" y="3301"/>
                </a:lnTo>
                <a:lnTo>
                  <a:pt x="9" y="3287"/>
                </a:lnTo>
                <a:lnTo>
                  <a:pt x="2" y="3271"/>
                </a:lnTo>
                <a:lnTo>
                  <a:pt x="0" y="3252"/>
                </a:lnTo>
                <a:lnTo>
                  <a:pt x="2" y="3233"/>
                </a:lnTo>
                <a:lnTo>
                  <a:pt x="9" y="3217"/>
                </a:lnTo>
                <a:lnTo>
                  <a:pt x="20" y="3203"/>
                </a:lnTo>
                <a:lnTo>
                  <a:pt x="34" y="3192"/>
                </a:lnTo>
                <a:lnTo>
                  <a:pt x="50" y="3185"/>
                </a:lnTo>
                <a:lnTo>
                  <a:pt x="69" y="3182"/>
                </a:lnTo>
                <a:lnTo>
                  <a:pt x="138" y="3182"/>
                </a:lnTo>
                <a:lnTo>
                  <a:pt x="138" y="2975"/>
                </a:lnTo>
                <a:lnTo>
                  <a:pt x="141" y="2957"/>
                </a:lnTo>
                <a:lnTo>
                  <a:pt x="147" y="2941"/>
                </a:lnTo>
                <a:lnTo>
                  <a:pt x="158" y="2927"/>
                </a:lnTo>
                <a:lnTo>
                  <a:pt x="172" y="2915"/>
                </a:lnTo>
                <a:lnTo>
                  <a:pt x="190" y="2908"/>
                </a:lnTo>
                <a:lnTo>
                  <a:pt x="208" y="2906"/>
                </a:lnTo>
                <a:lnTo>
                  <a:pt x="328" y="2906"/>
                </a:lnTo>
                <a:lnTo>
                  <a:pt x="349" y="2837"/>
                </a:lnTo>
                <a:lnTo>
                  <a:pt x="373" y="2770"/>
                </a:lnTo>
                <a:lnTo>
                  <a:pt x="400" y="2703"/>
                </a:lnTo>
                <a:lnTo>
                  <a:pt x="429" y="2639"/>
                </a:lnTo>
                <a:lnTo>
                  <a:pt x="461" y="2574"/>
                </a:lnTo>
                <a:lnTo>
                  <a:pt x="493" y="2512"/>
                </a:lnTo>
                <a:lnTo>
                  <a:pt x="528" y="2450"/>
                </a:lnTo>
                <a:lnTo>
                  <a:pt x="563" y="2391"/>
                </a:lnTo>
                <a:lnTo>
                  <a:pt x="600" y="2334"/>
                </a:lnTo>
                <a:lnTo>
                  <a:pt x="636" y="2277"/>
                </a:lnTo>
                <a:lnTo>
                  <a:pt x="673" y="2222"/>
                </a:lnTo>
                <a:lnTo>
                  <a:pt x="711" y="2170"/>
                </a:lnTo>
                <a:lnTo>
                  <a:pt x="747" y="2118"/>
                </a:lnTo>
                <a:lnTo>
                  <a:pt x="782" y="2070"/>
                </a:lnTo>
                <a:lnTo>
                  <a:pt x="818" y="2023"/>
                </a:lnTo>
                <a:lnTo>
                  <a:pt x="851" y="1979"/>
                </a:lnTo>
                <a:lnTo>
                  <a:pt x="882" y="1935"/>
                </a:lnTo>
                <a:lnTo>
                  <a:pt x="911" y="1895"/>
                </a:lnTo>
                <a:lnTo>
                  <a:pt x="938" y="1857"/>
                </a:lnTo>
                <a:lnTo>
                  <a:pt x="964" y="1822"/>
                </a:lnTo>
                <a:lnTo>
                  <a:pt x="985" y="1787"/>
                </a:lnTo>
                <a:lnTo>
                  <a:pt x="1003" y="1757"/>
                </a:lnTo>
                <a:lnTo>
                  <a:pt x="1018" y="1729"/>
                </a:lnTo>
                <a:lnTo>
                  <a:pt x="1029" y="1704"/>
                </a:lnTo>
                <a:lnTo>
                  <a:pt x="1036" y="1681"/>
                </a:lnTo>
                <a:lnTo>
                  <a:pt x="1038" y="1661"/>
                </a:lnTo>
                <a:lnTo>
                  <a:pt x="1036" y="1640"/>
                </a:lnTo>
                <a:lnTo>
                  <a:pt x="1029" y="1618"/>
                </a:lnTo>
                <a:lnTo>
                  <a:pt x="1018" y="1592"/>
                </a:lnTo>
                <a:lnTo>
                  <a:pt x="1003" y="1564"/>
                </a:lnTo>
                <a:lnTo>
                  <a:pt x="985" y="1534"/>
                </a:lnTo>
                <a:lnTo>
                  <a:pt x="964" y="1500"/>
                </a:lnTo>
                <a:lnTo>
                  <a:pt x="938" y="1464"/>
                </a:lnTo>
                <a:lnTo>
                  <a:pt x="911" y="1426"/>
                </a:lnTo>
                <a:lnTo>
                  <a:pt x="882" y="1386"/>
                </a:lnTo>
                <a:lnTo>
                  <a:pt x="851" y="1343"/>
                </a:lnTo>
                <a:lnTo>
                  <a:pt x="818" y="1298"/>
                </a:lnTo>
                <a:lnTo>
                  <a:pt x="782" y="1251"/>
                </a:lnTo>
                <a:lnTo>
                  <a:pt x="747" y="1203"/>
                </a:lnTo>
                <a:lnTo>
                  <a:pt x="711" y="1151"/>
                </a:lnTo>
                <a:lnTo>
                  <a:pt x="673" y="1099"/>
                </a:lnTo>
                <a:lnTo>
                  <a:pt x="636" y="1044"/>
                </a:lnTo>
                <a:lnTo>
                  <a:pt x="600" y="988"/>
                </a:lnTo>
                <a:lnTo>
                  <a:pt x="563" y="930"/>
                </a:lnTo>
                <a:lnTo>
                  <a:pt x="528" y="871"/>
                </a:lnTo>
                <a:lnTo>
                  <a:pt x="493" y="809"/>
                </a:lnTo>
                <a:lnTo>
                  <a:pt x="461" y="747"/>
                </a:lnTo>
                <a:lnTo>
                  <a:pt x="429" y="683"/>
                </a:lnTo>
                <a:lnTo>
                  <a:pt x="400" y="618"/>
                </a:lnTo>
                <a:lnTo>
                  <a:pt x="373" y="551"/>
                </a:lnTo>
                <a:lnTo>
                  <a:pt x="349" y="484"/>
                </a:lnTo>
                <a:lnTo>
                  <a:pt x="328" y="416"/>
                </a:lnTo>
                <a:lnTo>
                  <a:pt x="208" y="416"/>
                </a:lnTo>
                <a:lnTo>
                  <a:pt x="190" y="413"/>
                </a:lnTo>
                <a:lnTo>
                  <a:pt x="172" y="406"/>
                </a:lnTo>
                <a:lnTo>
                  <a:pt x="158" y="396"/>
                </a:lnTo>
                <a:lnTo>
                  <a:pt x="147" y="381"/>
                </a:lnTo>
                <a:lnTo>
                  <a:pt x="141" y="364"/>
                </a:lnTo>
                <a:lnTo>
                  <a:pt x="138" y="346"/>
                </a:lnTo>
                <a:lnTo>
                  <a:pt x="138" y="139"/>
                </a:lnTo>
                <a:lnTo>
                  <a:pt x="69" y="139"/>
                </a:lnTo>
                <a:lnTo>
                  <a:pt x="50" y="136"/>
                </a:lnTo>
                <a:lnTo>
                  <a:pt x="34" y="129"/>
                </a:lnTo>
                <a:lnTo>
                  <a:pt x="20" y="119"/>
                </a:lnTo>
                <a:lnTo>
                  <a:pt x="9" y="105"/>
                </a:lnTo>
                <a:lnTo>
                  <a:pt x="2" y="88"/>
                </a:lnTo>
                <a:lnTo>
                  <a:pt x="0" y="69"/>
                </a:lnTo>
                <a:lnTo>
                  <a:pt x="2" y="51"/>
                </a:lnTo>
                <a:lnTo>
                  <a:pt x="9" y="34"/>
                </a:lnTo>
                <a:lnTo>
                  <a:pt x="20" y="20"/>
                </a:lnTo>
                <a:lnTo>
                  <a:pt x="34" y="10"/>
                </a:lnTo>
                <a:lnTo>
                  <a:pt x="50" y="3"/>
                </a:lnTo>
                <a:lnTo>
                  <a:pt x="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62" name="Group 851"/>
          <p:cNvGrpSpPr/>
          <p:nvPr/>
        </p:nvGrpSpPr>
        <p:grpSpPr>
          <a:xfrm>
            <a:off x="5527460" y="5120131"/>
            <a:ext cx="585788" cy="452438"/>
            <a:chOff x="9994900" y="2740025"/>
            <a:chExt cx="585788" cy="452438"/>
          </a:xfrm>
          <a:solidFill>
            <a:srgbClr val="000000"/>
          </a:solidFill>
        </p:grpSpPr>
        <p:sp>
          <p:nvSpPr>
            <p:cNvPr id="663" name="Freeform 272"/>
            <p:cNvSpPr>
              <a:spLocks/>
            </p:cNvSpPr>
            <p:nvPr/>
          </p:nvSpPr>
          <p:spPr bwMode="auto">
            <a:xfrm>
              <a:off x="10218738" y="2911475"/>
              <a:ext cx="23813" cy="23813"/>
            </a:xfrm>
            <a:custGeom>
              <a:avLst/>
              <a:gdLst>
                <a:gd name="T0" fmla="*/ 69 w 139"/>
                <a:gd name="T1" fmla="*/ 0 h 138"/>
                <a:gd name="T2" fmla="*/ 88 w 139"/>
                <a:gd name="T3" fmla="*/ 2 h 138"/>
                <a:gd name="T4" fmla="*/ 105 w 139"/>
                <a:gd name="T5" fmla="*/ 9 h 138"/>
                <a:gd name="T6" fmla="*/ 119 w 139"/>
                <a:gd name="T7" fmla="*/ 20 h 138"/>
                <a:gd name="T8" fmla="*/ 130 w 139"/>
                <a:gd name="T9" fmla="*/ 34 h 138"/>
                <a:gd name="T10" fmla="*/ 136 w 139"/>
                <a:gd name="T11" fmla="*/ 50 h 138"/>
                <a:gd name="T12" fmla="*/ 139 w 139"/>
                <a:gd name="T13" fmla="*/ 69 h 138"/>
                <a:gd name="T14" fmla="*/ 136 w 139"/>
                <a:gd name="T15" fmla="*/ 87 h 138"/>
                <a:gd name="T16" fmla="*/ 130 w 139"/>
                <a:gd name="T17" fmla="*/ 103 h 138"/>
                <a:gd name="T18" fmla="*/ 119 w 139"/>
                <a:gd name="T19" fmla="*/ 118 h 138"/>
                <a:gd name="T20" fmla="*/ 105 w 139"/>
                <a:gd name="T21" fmla="*/ 129 h 138"/>
                <a:gd name="T22" fmla="*/ 88 w 139"/>
                <a:gd name="T23" fmla="*/ 136 h 138"/>
                <a:gd name="T24" fmla="*/ 69 w 139"/>
                <a:gd name="T25" fmla="*/ 138 h 138"/>
                <a:gd name="T26" fmla="*/ 51 w 139"/>
                <a:gd name="T27" fmla="*/ 136 h 138"/>
                <a:gd name="T28" fmla="*/ 34 w 139"/>
                <a:gd name="T29" fmla="*/ 129 h 138"/>
                <a:gd name="T30" fmla="*/ 21 w 139"/>
                <a:gd name="T31" fmla="*/ 118 h 138"/>
                <a:gd name="T32" fmla="*/ 10 w 139"/>
                <a:gd name="T33" fmla="*/ 103 h 138"/>
                <a:gd name="T34" fmla="*/ 3 w 139"/>
                <a:gd name="T35" fmla="*/ 87 h 138"/>
                <a:gd name="T36" fmla="*/ 0 w 139"/>
                <a:gd name="T37" fmla="*/ 69 h 138"/>
                <a:gd name="T38" fmla="*/ 3 w 139"/>
                <a:gd name="T39" fmla="*/ 50 h 138"/>
                <a:gd name="T40" fmla="*/ 10 w 139"/>
                <a:gd name="T41" fmla="*/ 34 h 138"/>
                <a:gd name="T42" fmla="*/ 21 w 139"/>
                <a:gd name="T43" fmla="*/ 20 h 138"/>
                <a:gd name="T44" fmla="*/ 34 w 139"/>
                <a:gd name="T45" fmla="*/ 9 h 138"/>
                <a:gd name="T46" fmla="*/ 51 w 139"/>
                <a:gd name="T47" fmla="*/ 2 h 138"/>
                <a:gd name="T48" fmla="*/ 69 w 139"/>
                <a:gd name="T4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8">
                  <a:moveTo>
                    <a:pt x="69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6" y="50"/>
                  </a:lnTo>
                  <a:lnTo>
                    <a:pt x="139" y="69"/>
                  </a:lnTo>
                  <a:lnTo>
                    <a:pt x="136" y="87"/>
                  </a:lnTo>
                  <a:lnTo>
                    <a:pt x="130" y="103"/>
                  </a:lnTo>
                  <a:lnTo>
                    <a:pt x="119" y="118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69" y="138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1" y="118"/>
                  </a:lnTo>
                  <a:lnTo>
                    <a:pt x="10" y="103"/>
                  </a:lnTo>
                  <a:lnTo>
                    <a:pt x="3" y="87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273"/>
            <p:cNvSpPr>
              <a:spLocks noEditPoints="1"/>
            </p:cNvSpPr>
            <p:nvPr/>
          </p:nvSpPr>
          <p:spPr bwMode="auto">
            <a:xfrm>
              <a:off x="10182225" y="2874963"/>
              <a:ext cx="96838" cy="96838"/>
            </a:xfrm>
            <a:custGeom>
              <a:avLst/>
              <a:gdLst>
                <a:gd name="T0" fmla="*/ 248 w 553"/>
                <a:gd name="T1" fmla="*/ 141 h 553"/>
                <a:gd name="T2" fmla="*/ 199 w 553"/>
                <a:gd name="T3" fmla="*/ 162 h 553"/>
                <a:gd name="T4" fmla="*/ 162 w 553"/>
                <a:gd name="T5" fmla="*/ 199 h 553"/>
                <a:gd name="T6" fmla="*/ 141 w 553"/>
                <a:gd name="T7" fmla="*/ 248 h 553"/>
                <a:gd name="T8" fmla="*/ 141 w 553"/>
                <a:gd name="T9" fmla="*/ 303 h 553"/>
                <a:gd name="T10" fmla="*/ 162 w 553"/>
                <a:gd name="T11" fmla="*/ 354 h 553"/>
                <a:gd name="T12" fmla="*/ 199 w 553"/>
                <a:gd name="T13" fmla="*/ 391 h 553"/>
                <a:gd name="T14" fmla="*/ 248 w 553"/>
                <a:gd name="T15" fmla="*/ 411 h 553"/>
                <a:gd name="T16" fmla="*/ 305 w 553"/>
                <a:gd name="T17" fmla="*/ 411 h 553"/>
                <a:gd name="T18" fmla="*/ 354 w 553"/>
                <a:gd name="T19" fmla="*/ 391 h 553"/>
                <a:gd name="T20" fmla="*/ 391 w 553"/>
                <a:gd name="T21" fmla="*/ 354 h 553"/>
                <a:gd name="T22" fmla="*/ 412 w 553"/>
                <a:gd name="T23" fmla="*/ 303 h 553"/>
                <a:gd name="T24" fmla="*/ 412 w 553"/>
                <a:gd name="T25" fmla="*/ 248 h 553"/>
                <a:gd name="T26" fmla="*/ 391 w 553"/>
                <a:gd name="T27" fmla="*/ 199 h 553"/>
                <a:gd name="T28" fmla="*/ 354 w 553"/>
                <a:gd name="T29" fmla="*/ 162 h 553"/>
                <a:gd name="T30" fmla="*/ 305 w 553"/>
                <a:gd name="T31" fmla="*/ 141 h 553"/>
                <a:gd name="T32" fmla="*/ 276 w 553"/>
                <a:gd name="T33" fmla="*/ 0 h 553"/>
                <a:gd name="T34" fmla="*/ 357 w 553"/>
                <a:gd name="T35" fmla="*/ 11 h 553"/>
                <a:gd name="T36" fmla="*/ 427 w 553"/>
                <a:gd name="T37" fmla="*/ 44 h 553"/>
                <a:gd name="T38" fmla="*/ 486 w 553"/>
                <a:gd name="T39" fmla="*/ 94 h 553"/>
                <a:gd name="T40" fmla="*/ 528 w 553"/>
                <a:gd name="T41" fmla="*/ 160 h 553"/>
                <a:gd name="T42" fmla="*/ 550 w 553"/>
                <a:gd name="T43" fmla="*/ 235 h 553"/>
                <a:gd name="T44" fmla="*/ 550 w 553"/>
                <a:gd name="T45" fmla="*/ 316 h 553"/>
                <a:gd name="T46" fmla="*/ 528 w 553"/>
                <a:gd name="T47" fmla="*/ 393 h 553"/>
                <a:gd name="T48" fmla="*/ 486 w 553"/>
                <a:gd name="T49" fmla="*/ 457 h 553"/>
                <a:gd name="T50" fmla="*/ 427 w 553"/>
                <a:gd name="T51" fmla="*/ 507 h 553"/>
                <a:gd name="T52" fmla="*/ 357 w 553"/>
                <a:gd name="T53" fmla="*/ 541 h 553"/>
                <a:gd name="T54" fmla="*/ 276 w 553"/>
                <a:gd name="T55" fmla="*/ 553 h 553"/>
                <a:gd name="T56" fmla="*/ 197 w 553"/>
                <a:gd name="T57" fmla="*/ 541 h 553"/>
                <a:gd name="T58" fmla="*/ 127 w 553"/>
                <a:gd name="T59" fmla="*/ 507 h 553"/>
                <a:gd name="T60" fmla="*/ 68 w 553"/>
                <a:gd name="T61" fmla="*/ 457 h 553"/>
                <a:gd name="T62" fmla="*/ 26 w 553"/>
                <a:gd name="T63" fmla="*/ 393 h 553"/>
                <a:gd name="T64" fmla="*/ 3 w 553"/>
                <a:gd name="T65" fmla="*/ 316 h 553"/>
                <a:gd name="T66" fmla="*/ 3 w 553"/>
                <a:gd name="T67" fmla="*/ 235 h 553"/>
                <a:gd name="T68" fmla="*/ 26 w 553"/>
                <a:gd name="T69" fmla="*/ 160 h 553"/>
                <a:gd name="T70" fmla="*/ 68 w 553"/>
                <a:gd name="T71" fmla="*/ 94 h 553"/>
                <a:gd name="T72" fmla="*/ 127 w 553"/>
                <a:gd name="T73" fmla="*/ 44 h 553"/>
                <a:gd name="T74" fmla="*/ 197 w 553"/>
                <a:gd name="T75" fmla="*/ 11 h 553"/>
                <a:gd name="T76" fmla="*/ 276 w 553"/>
                <a:gd name="T77" fmla="*/ 0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53" h="553">
                  <a:moveTo>
                    <a:pt x="276" y="138"/>
                  </a:moveTo>
                  <a:lnTo>
                    <a:pt x="248" y="141"/>
                  </a:lnTo>
                  <a:lnTo>
                    <a:pt x="223" y="149"/>
                  </a:lnTo>
                  <a:lnTo>
                    <a:pt x="199" y="162"/>
                  </a:lnTo>
                  <a:lnTo>
                    <a:pt x="179" y="179"/>
                  </a:lnTo>
                  <a:lnTo>
                    <a:pt x="162" y="199"/>
                  </a:lnTo>
                  <a:lnTo>
                    <a:pt x="150" y="222"/>
                  </a:lnTo>
                  <a:lnTo>
                    <a:pt x="141" y="248"/>
                  </a:lnTo>
                  <a:lnTo>
                    <a:pt x="139" y="276"/>
                  </a:lnTo>
                  <a:lnTo>
                    <a:pt x="141" y="303"/>
                  </a:lnTo>
                  <a:lnTo>
                    <a:pt x="150" y="330"/>
                  </a:lnTo>
                  <a:lnTo>
                    <a:pt x="162" y="354"/>
                  </a:lnTo>
                  <a:lnTo>
                    <a:pt x="179" y="374"/>
                  </a:lnTo>
                  <a:lnTo>
                    <a:pt x="199" y="391"/>
                  </a:lnTo>
                  <a:lnTo>
                    <a:pt x="223" y="403"/>
                  </a:lnTo>
                  <a:lnTo>
                    <a:pt x="248" y="411"/>
                  </a:lnTo>
                  <a:lnTo>
                    <a:pt x="276" y="414"/>
                  </a:lnTo>
                  <a:lnTo>
                    <a:pt x="305" y="411"/>
                  </a:lnTo>
                  <a:lnTo>
                    <a:pt x="331" y="403"/>
                  </a:lnTo>
                  <a:lnTo>
                    <a:pt x="354" y="391"/>
                  </a:lnTo>
                  <a:lnTo>
                    <a:pt x="374" y="374"/>
                  </a:lnTo>
                  <a:lnTo>
                    <a:pt x="391" y="354"/>
                  </a:lnTo>
                  <a:lnTo>
                    <a:pt x="404" y="330"/>
                  </a:lnTo>
                  <a:lnTo>
                    <a:pt x="412" y="303"/>
                  </a:lnTo>
                  <a:lnTo>
                    <a:pt x="415" y="276"/>
                  </a:lnTo>
                  <a:lnTo>
                    <a:pt x="412" y="248"/>
                  </a:lnTo>
                  <a:lnTo>
                    <a:pt x="404" y="222"/>
                  </a:lnTo>
                  <a:lnTo>
                    <a:pt x="391" y="199"/>
                  </a:lnTo>
                  <a:lnTo>
                    <a:pt x="374" y="179"/>
                  </a:lnTo>
                  <a:lnTo>
                    <a:pt x="354" y="162"/>
                  </a:lnTo>
                  <a:lnTo>
                    <a:pt x="331" y="149"/>
                  </a:lnTo>
                  <a:lnTo>
                    <a:pt x="305" y="141"/>
                  </a:lnTo>
                  <a:lnTo>
                    <a:pt x="276" y="138"/>
                  </a:lnTo>
                  <a:close/>
                  <a:moveTo>
                    <a:pt x="276" y="0"/>
                  </a:moveTo>
                  <a:lnTo>
                    <a:pt x="318" y="3"/>
                  </a:lnTo>
                  <a:lnTo>
                    <a:pt x="357" y="11"/>
                  </a:lnTo>
                  <a:lnTo>
                    <a:pt x="393" y="25"/>
                  </a:lnTo>
                  <a:lnTo>
                    <a:pt x="427" y="44"/>
                  </a:lnTo>
                  <a:lnTo>
                    <a:pt x="458" y="67"/>
                  </a:lnTo>
                  <a:lnTo>
                    <a:pt x="486" y="94"/>
                  </a:lnTo>
                  <a:lnTo>
                    <a:pt x="509" y="126"/>
                  </a:lnTo>
                  <a:lnTo>
                    <a:pt x="528" y="160"/>
                  </a:lnTo>
                  <a:lnTo>
                    <a:pt x="542" y="196"/>
                  </a:lnTo>
                  <a:lnTo>
                    <a:pt x="550" y="235"/>
                  </a:lnTo>
                  <a:lnTo>
                    <a:pt x="553" y="276"/>
                  </a:lnTo>
                  <a:lnTo>
                    <a:pt x="550" y="316"/>
                  </a:lnTo>
                  <a:lnTo>
                    <a:pt x="542" y="356"/>
                  </a:lnTo>
                  <a:lnTo>
                    <a:pt x="528" y="393"/>
                  </a:lnTo>
                  <a:lnTo>
                    <a:pt x="509" y="426"/>
                  </a:lnTo>
                  <a:lnTo>
                    <a:pt x="486" y="457"/>
                  </a:lnTo>
                  <a:lnTo>
                    <a:pt x="458" y="484"/>
                  </a:lnTo>
                  <a:lnTo>
                    <a:pt x="427" y="507"/>
                  </a:lnTo>
                  <a:lnTo>
                    <a:pt x="393" y="527"/>
                  </a:lnTo>
                  <a:lnTo>
                    <a:pt x="357" y="541"/>
                  </a:lnTo>
                  <a:lnTo>
                    <a:pt x="318" y="550"/>
                  </a:lnTo>
                  <a:lnTo>
                    <a:pt x="276" y="553"/>
                  </a:lnTo>
                  <a:lnTo>
                    <a:pt x="236" y="550"/>
                  </a:lnTo>
                  <a:lnTo>
                    <a:pt x="197" y="541"/>
                  </a:lnTo>
                  <a:lnTo>
                    <a:pt x="160" y="527"/>
                  </a:lnTo>
                  <a:lnTo>
                    <a:pt x="127" y="507"/>
                  </a:lnTo>
                  <a:lnTo>
                    <a:pt x="95" y="484"/>
                  </a:lnTo>
                  <a:lnTo>
                    <a:pt x="68" y="457"/>
                  </a:lnTo>
                  <a:lnTo>
                    <a:pt x="45" y="426"/>
                  </a:lnTo>
                  <a:lnTo>
                    <a:pt x="26" y="393"/>
                  </a:lnTo>
                  <a:lnTo>
                    <a:pt x="12" y="356"/>
                  </a:lnTo>
                  <a:lnTo>
                    <a:pt x="3" y="316"/>
                  </a:lnTo>
                  <a:lnTo>
                    <a:pt x="0" y="276"/>
                  </a:lnTo>
                  <a:lnTo>
                    <a:pt x="3" y="235"/>
                  </a:lnTo>
                  <a:lnTo>
                    <a:pt x="12" y="196"/>
                  </a:lnTo>
                  <a:lnTo>
                    <a:pt x="26" y="160"/>
                  </a:lnTo>
                  <a:lnTo>
                    <a:pt x="45" y="126"/>
                  </a:lnTo>
                  <a:lnTo>
                    <a:pt x="68" y="94"/>
                  </a:lnTo>
                  <a:lnTo>
                    <a:pt x="95" y="67"/>
                  </a:lnTo>
                  <a:lnTo>
                    <a:pt x="127" y="44"/>
                  </a:lnTo>
                  <a:lnTo>
                    <a:pt x="160" y="25"/>
                  </a:lnTo>
                  <a:lnTo>
                    <a:pt x="197" y="11"/>
                  </a:lnTo>
                  <a:lnTo>
                    <a:pt x="236" y="3"/>
                  </a:lnTo>
                  <a:lnTo>
                    <a:pt x="2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274"/>
            <p:cNvSpPr>
              <a:spLocks noEditPoints="1"/>
            </p:cNvSpPr>
            <p:nvPr/>
          </p:nvSpPr>
          <p:spPr bwMode="auto">
            <a:xfrm>
              <a:off x="9994900" y="2740025"/>
              <a:ext cx="585788" cy="452438"/>
            </a:xfrm>
            <a:custGeom>
              <a:avLst/>
              <a:gdLst>
                <a:gd name="T0" fmla="*/ 1873 w 3320"/>
                <a:gd name="T1" fmla="*/ 2287 h 2562"/>
                <a:gd name="T2" fmla="*/ 3101 w 3320"/>
                <a:gd name="T3" fmla="*/ 2259 h 2562"/>
                <a:gd name="T4" fmla="*/ 3130 w 3320"/>
                <a:gd name="T5" fmla="*/ 2422 h 2562"/>
                <a:gd name="T6" fmla="*/ 3182 w 3320"/>
                <a:gd name="T7" fmla="*/ 2345 h 2562"/>
                <a:gd name="T8" fmla="*/ 1657 w 3320"/>
                <a:gd name="T9" fmla="*/ 2100 h 2562"/>
                <a:gd name="T10" fmla="*/ 1798 w 3320"/>
                <a:gd name="T11" fmla="*/ 2080 h 2562"/>
                <a:gd name="T12" fmla="*/ 790 w 3320"/>
                <a:gd name="T13" fmla="*/ 2142 h 2562"/>
                <a:gd name="T14" fmla="*/ 971 w 3320"/>
                <a:gd name="T15" fmla="*/ 2100 h 2562"/>
                <a:gd name="T16" fmla="*/ 456 w 3320"/>
                <a:gd name="T17" fmla="*/ 2142 h 2562"/>
                <a:gd name="T18" fmla="*/ 1384 w 3320"/>
                <a:gd name="T19" fmla="*/ 2080 h 2562"/>
                <a:gd name="T20" fmla="*/ 1582 w 3320"/>
                <a:gd name="T21" fmla="*/ 2148 h 2562"/>
                <a:gd name="T22" fmla="*/ 1384 w 3320"/>
                <a:gd name="T23" fmla="*/ 2080 h 2562"/>
                <a:gd name="T24" fmla="*/ 1048 w 3320"/>
                <a:gd name="T25" fmla="*/ 2148 h 2562"/>
                <a:gd name="T26" fmla="*/ 1245 w 3320"/>
                <a:gd name="T27" fmla="*/ 2080 h 2562"/>
                <a:gd name="T28" fmla="*/ 513 w 3320"/>
                <a:gd name="T29" fmla="*/ 2142 h 2562"/>
                <a:gd name="T30" fmla="*/ 694 w 3320"/>
                <a:gd name="T31" fmla="*/ 2100 h 2562"/>
                <a:gd name="T32" fmla="*/ 2989 w 3320"/>
                <a:gd name="T33" fmla="*/ 2177 h 2562"/>
                <a:gd name="T34" fmla="*/ 1189 w 3320"/>
                <a:gd name="T35" fmla="*/ 1787 h 2562"/>
                <a:gd name="T36" fmla="*/ 881 w 3320"/>
                <a:gd name="T37" fmla="*/ 1301 h 2562"/>
                <a:gd name="T38" fmla="*/ 881 w 3320"/>
                <a:gd name="T39" fmla="*/ 1301 h 2562"/>
                <a:gd name="T40" fmla="*/ 1267 w 3320"/>
                <a:gd name="T41" fmla="*/ 554 h 2562"/>
                <a:gd name="T42" fmla="*/ 1528 w 3320"/>
                <a:gd name="T43" fmla="*/ 1358 h 2562"/>
                <a:gd name="T44" fmla="*/ 1267 w 3320"/>
                <a:gd name="T45" fmla="*/ 554 h 2562"/>
                <a:gd name="T46" fmla="*/ 1813 w 3320"/>
                <a:gd name="T47" fmla="*/ 745 h 2562"/>
                <a:gd name="T48" fmla="*/ 1487 w 3320"/>
                <a:gd name="T49" fmla="*/ 286 h 2562"/>
                <a:gd name="T50" fmla="*/ 1583 w 3320"/>
                <a:gd name="T51" fmla="*/ 13 h 2562"/>
                <a:gd name="T52" fmla="*/ 2272 w 3320"/>
                <a:gd name="T53" fmla="*/ 589 h 2562"/>
                <a:gd name="T54" fmla="*/ 2042 w 3320"/>
                <a:gd name="T55" fmla="*/ 854 h 2562"/>
                <a:gd name="T56" fmla="*/ 1934 w 3320"/>
                <a:gd name="T57" fmla="*/ 816 h 2562"/>
                <a:gd name="T58" fmla="*/ 1972 w 3320"/>
                <a:gd name="T59" fmla="*/ 909 h 2562"/>
                <a:gd name="T60" fmla="*/ 1851 w 3320"/>
                <a:gd name="T61" fmla="*/ 1158 h 2562"/>
                <a:gd name="T62" fmla="*/ 3117 w 3320"/>
                <a:gd name="T63" fmla="*/ 2100 h 2562"/>
                <a:gd name="T64" fmla="*/ 3261 w 3320"/>
                <a:gd name="T65" fmla="*/ 2208 h 2562"/>
                <a:gd name="T66" fmla="*/ 3320 w 3320"/>
                <a:gd name="T67" fmla="*/ 2368 h 2562"/>
                <a:gd name="T68" fmla="*/ 3233 w 3320"/>
                <a:gd name="T69" fmla="*/ 2524 h 2562"/>
                <a:gd name="T70" fmla="*/ 3079 w 3320"/>
                <a:gd name="T71" fmla="*/ 2560 h 2562"/>
                <a:gd name="T72" fmla="*/ 1467 w 3320"/>
                <a:gd name="T73" fmla="*/ 1670 h 2562"/>
                <a:gd name="T74" fmla="*/ 1382 w 3320"/>
                <a:gd name="T75" fmla="*/ 1672 h 2562"/>
                <a:gd name="T76" fmla="*/ 1291 w 3320"/>
                <a:gd name="T77" fmla="*/ 1682 h 2562"/>
                <a:gd name="T78" fmla="*/ 1368 w 3320"/>
                <a:gd name="T79" fmla="*/ 1791 h 2562"/>
                <a:gd name="T80" fmla="*/ 1903 w 3320"/>
                <a:gd name="T81" fmla="*/ 1951 h 2562"/>
                <a:gd name="T82" fmla="*/ 2007 w 3320"/>
                <a:gd name="T83" fmla="*/ 2148 h 2562"/>
                <a:gd name="T84" fmla="*/ 2075 w 3320"/>
                <a:gd name="T85" fmla="*/ 2216 h 2562"/>
                <a:gd name="T86" fmla="*/ 2025 w 3320"/>
                <a:gd name="T87" fmla="*/ 2560 h 2562"/>
                <a:gd name="T88" fmla="*/ 9 w 3320"/>
                <a:gd name="T89" fmla="*/ 2528 h 2562"/>
                <a:gd name="T90" fmla="*/ 20 w 3320"/>
                <a:gd name="T91" fmla="*/ 2168 h 2562"/>
                <a:gd name="T92" fmla="*/ 141 w 3320"/>
                <a:gd name="T93" fmla="*/ 1992 h 2562"/>
                <a:gd name="T94" fmla="*/ 932 w 3320"/>
                <a:gd name="T95" fmla="*/ 1941 h 2562"/>
                <a:gd name="T96" fmla="*/ 404 w 3320"/>
                <a:gd name="T97" fmla="*/ 1486 h 2562"/>
                <a:gd name="T98" fmla="*/ 641 w 3320"/>
                <a:gd name="T99" fmla="*/ 1220 h 2562"/>
                <a:gd name="T100" fmla="*/ 751 w 3320"/>
                <a:gd name="T101" fmla="*/ 1246 h 2562"/>
                <a:gd name="T102" fmla="*/ 693 w 3320"/>
                <a:gd name="T103" fmla="*/ 1150 h 2562"/>
                <a:gd name="T104" fmla="*/ 1210 w 3320"/>
                <a:gd name="T105" fmla="*/ 403 h 2562"/>
                <a:gd name="T106" fmla="*/ 1347 w 3320"/>
                <a:gd name="T107" fmla="*/ 440 h 2562"/>
                <a:gd name="T108" fmla="*/ 1373 w 3320"/>
                <a:gd name="T109" fmla="*/ 412 h 2562"/>
                <a:gd name="T110" fmla="*/ 1378 w 3320"/>
                <a:gd name="T111" fmla="*/ 404 h 2562"/>
                <a:gd name="T112" fmla="*/ 1382 w 3320"/>
                <a:gd name="T113" fmla="*/ 397 h 2562"/>
                <a:gd name="T114" fmla="*/ 1386 w 3320"/>
                <a:gd name="T115" fmla="*/ 389 h 2562"/>
                <a:gd name="T116" fmla="*/ 1322 w 3320"/>
                <a:gd name="T117" fmla="*/ 334 h 2562"/>
                <a:gd name="T118" fmla="*/ 1486 w 3320"/>
                <a:gd name="T119" fmla="*/ 27 h 2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20" h="2562">
                  <a:moveTo>
                    <a:pt x="138" y="2286"/>
                  </a:moveTo>
                  <a:lnTo>
                    <a:pt x="138" y="2424"/>
                  </a:lnTo>
                  <a:lnTo>
                    <a:pt x="1937" y="2424"/>
                  </a:lnTo>
                  <a:lnTo>
                    <a:pt x="1937" y="2286"/>
                  </a:lnTo>
                  <a:lnTo>
                    <a:pt x="1877" y="2286"/>
                  </a:lnTo>
                  <a:lnTo>
                    <a:pt x="1873" y="2287"/>
                  </a:lnTo>
                  <a:lnTo>
                    <a:pt x="1868" y="2287"/>
                  </a:lnTo>
                  <a:lnTo>
                    <a:pt x="207" y="2287"/>
                  </a:lnTo>
                  <a:lnTo>
                    <a:pt x="202" y="2287"/>
                  </a:lnTo>
                  <a:lnTo>
                    <a:pt x="198" y="2286"/>
                  </a:lnTo>
                  <a:lnTo>
                    <a:pt x="138" y="2286"/>
                  </a:lnTo>
                  <a:close/>
                  <a:moveTo>
                    <a:pt x="3101" y="2259"/>
                  </a:moveTo>
                  <a:lnTo>
                    <a:pt x="3018" y="2370"/>
                  </a:lnTo>
                  <a:lnTo>
                    <a:pt x="3072" y="2410"/>
                  </a:lnTo>
                  <a:lnTo>
                    <a:pt x="3085" y="2418"/>
                  </a:lnTo>
                  <a:lnTo>
                    <a:pt x="3099" y="2422"/>
                  </a:lnTo>
                  <a:lnTo>
                    <a:pt x="3114" y="2424"/>
                  </a:lnTo>
                  <a:lnTo>
                    <a:pt x="3130" y="2422"/>
                  </a:lnTo>
                  <a:lnTo>
                    <a:pt x="3144" y="2416"/>
                  </a:lnTo>
                  <a:lnTo>
                    <a:pt x="3158" y="2408"/>
                  </a:lnTo>
                  <a:lnTo>
                    <a:pt x="3169" y="2396"/>
                  </a:lnTo>
                  <a:lnTo>
                    <a:pt x="3178" y="2380"/>
                  </a:lnTo>
                  <a:lnTo>
                    <a:pt x="3182" y="2363"/>
                  </a:lnTo>
                  <a:lnTo>
                    <a:pt x="3182" y="2345"/>
                  </a:lnTo>
                  <a:lnTo>
                    <a:pt x="3177" y="2328"/>
                  </a:lnTo>
                  <a:lnTo>
                    <a:pt x="3168" y="2313"/>
                  </a:lnTo>
                  <a:lnTo>
                    <a:pt x="3155" y="2300"/>
                  </a:lnTo>
                  <a:lnTo>
                    <a:pt x="3101" y="2259"/>
                  </a:lnTo>
                  <a:close/>
                  <a:moveTo>
                    <a:pt x="1659" y="2080"/>
                  </a:moveTo>
                  <a:lnTo>
                    <a:pt x="1657" y="2100"/>
                  </a:lnTo>
                  <a:lnTo>
                    <a:pt x="1649" y="2117"/>
                  </a:lnTo>
                  <a:lnTo>
                    <a:pt x="1636" y="2132"/>
                  </a:lnTo>
                  <a:lnTo>
                    <a:pt x="1620" y="2142"/>
                  </a:lnTo>
                  <a:lnTo>
                    <a:pt x="1601" y="2148"/>
                  </a:lnTo>
                  <a:lnTo>
                    <a:pt x="1798" y="2148"/>
                  </a:lnTo>
                  <a:lnTo>
                    <a:pt x="1798" y="2080"/>
                  </a:lnTo>
                  <a:lnTo>
                    <a:pt x="1659" y="2080"/>
                  </a:lnTo>
                  <a:close/>
                  <a:moveTo>
                    <a:pt x="830" y="2080"/>
                  </a:moveTo>
                  <a:lnTo>
                    <a:pt x="827" y="2100"/>
                  </a:lnTo>
                  <a:lnTo>
                    <a:pt x="819" y="2117"/>
                  </a:lnTo>
                  <a:lnTo>
                    <a:pt x="806" y="2132"/>
                  </a:lnTo>
                  <a:lnTo>
                    <a:pt x="790" y="2142"/>
                  </a:lnTo>
                  <a:lnTo>
                    <a:pt x="771" y="2148"/>
                  </a:lnTo>
                  <a:lnTo>
                    <a:pt x="1029" y="2148"/>
                  </a:lnTo>
                  <a:lnTo>
                    <a:pt x="1009" y="2142"/>
                  </a:lnTo>
                  <a:lnTo>
                    <a:pt x="992" y="2132"/>
                  </a:lnTo>
                  <a:lnTo>
                    <a:pt x="980" y="2117"/>
                  </a:lnTo>
                  <a:lnTo>
                    <a:pt x="971" y="2100"/>
                  </a:lnTo>
                  <a:lnTo>
                    <a:pt x="968" y="2080"/>
                  </a:lnTo>
                  <a:lnTo>
                    <a:pt x="830" y="2080"/>
                  </a:lnTo>
                  <a:close/>
                  <a:moveTo>
                    <a:pt x="277" y="2080"/>
                  </a:moveTo>
                  <a:lnTo>
                    <a:pt x="277" y="2148"/>
                  </a:lnTo>
                  <a:lnTo>
                    <a:pt x="475" y="2148"/>
                  </a:lnTo>
                  <a:lnTo>
                    <a:pt x="456" y="2142"/>
                  </a:lnTo>
                  <a:lnTo>
                    <a:pt x="439" y="2132"/>
                  </a:lnTo>
                  <a:lnTo>
                    <a:pt x="427" y="2117"/>
                  </a:lnTo>
                  <a:lnTo>
                    <a:pt x="418" y="2100"/>
                  </a:lnTo>
                  <a:lnTo>
                    <a:pt x="415" y="2080"/>
                  </a:lnTo>
                  <a:lnTo>
                    <a:pt x="277" y="2080"/>
                  </a:lnTo>
                  <a:close/>
                  <a:moveTo>
                    <a:pt x="1384" y="2080"/>
                  </a:moveTo>
                  <a:lnTo>
                    <a:pt x="1381" y="2100"/>
                  </a:lnTo>
                  <a:lnTo>
                    <a:pt x="1373" y="2117"/>
                  </a:lnTo>
                  <a:lnTo>
                    <a:pt x="1360" y="2132"/>
                  </a:lnTo>
                  <a:lnTo>
                    <a:pt x="1343" y="2142"/>
                  </a:lnTo>
                  <a:lnTo>
                    <a:pt x="1324" y="2148"/>
                  </a:lnTo>
                  <a:lnTo>
                    <a:pt x="1582" y="2148"/>
                  </a:lnTo>
                  <a:lnTo>
                    <a:pt x="1563" y="2142"/>
                  </a:lnTo>
                  <a:lnTo>
                    <a:pt x="1546" y="2132"/>
                  </a:lnTo>
                  <a:lnTo>
                    <a:pt x="1534" y="2117"/>
                  </a:lnTo>
                  <a:lnTo>
                    <a:pt x="1525" y="2100"/>
                  </a:lnTo>
                  <a:lnTo>
                    <a:pt x="1522" y="2080"/>
                  </a:lnTo>
                  <a:lnTo>
                    <a:pt x="1384" y="2080"/>
                  </a:lnTo>
                  <a:close/>
                  <a:moveTo>
                    <a:pt x="1107" y="2080"/>
                  </a:moveTo>
                  <a:lnTo>
                    <a:pt x="1104" y="2100"/>
                  </a:lnTo>
                  <a:lnTo>
                    <a:pt x="1096" y="2117"/>
                  </a:lnTo>
                  <a:lnTo>
                    <a:pt x="1083" y="2132"/>
                  </a:lnTo>
                  <a:lnTo>
                    <a:pt x="1067" y="2142"/>
                  </a:lnTo>
                  <a:lnTo>
                    <a:pt x="1048" y="2148"/>
                  </a:lnTo>
                  <a:lnTo>
                    <a:pt x="1305" y="2148"/>
                  </a:lnTo>
                  <a:lnTo>
                    <a:pt x="1286" y="2142"/>
                  </a:lnTo>
                  <a:lnTo>
                    <a:pt x="1269" y="2132"/>
                  </a:lnTo>
                  <a:lnTo>
                    <a:pt x="1257" y="2117"/>
                  </a:lnTo>
                  <a:lnTo>
                    <a:pt x="1248" y="2100"/>
                  </a:lnTo>
                  <a:lnTo>
                    <a:pt x="1245" y="2080"/>
                  </a:lnTo>
                  <a:lnTo>
                    <a:pt x="1107" y="2080"/>
                  </a:lnTo>
                  <a:close/>
                  <a:moveTo>
                    <a:pt x="554" y="2080"/>
                  </a:moveTo>
                  <a:lnTo>
                    <a:pt x="550" y="2100"/>
                  </a:lnTo>
                  <a:lnTo>
                    <a:pt x="542" y="2117"/>
                  </a:lnTo>
                  <a:lnTo>
                    <a:pt x="529" y="2132"/>
                  </a:lnTo>
                  <a:lnTo>
                    <a:pt x="513" y="2142"/>
                  </a:lnTo>
                  <a:lnTo>
                    <a:pt x="494" y="2148"/>
                  </a:lnTo>
                  <a:lnTo>
                    <a:pt x="752" y="2148"/>
                  </a:lnTo>
                  <a:lnTo>
                    <a:pt x="733" y="2142"/>
                  </a:lnTo>
                  <a:lnTo>
                    <a:pt x="716" y="2132"/>
                  </a:lnTo>
                  <a:lnTo>
                    <a:pt x="703" y="2117"/>
                  </a:lnTo>
                  <a:lnTo>
                    <a:pt x="694" y="2100"/>
                  </a:lnTo>
                  <a:lnTo>
                    <a:pt x="691" y="2080"/>
                  </a:lnTo>
                  <a:lnTo>
                    <a:pt x="554" y="2080"/>
                  </a:lnTo>
                  <a:close/>
                  <a:moveTo>
                    <a:pt x="1991" y="1434"/>
                  </a:moveTo>
                  <a:lnTo>
                    <a:pt x="1908" y="1545"/>
                  </a:lnTo>
                  <a:lnTo>
                    <a:pt x="2906" y="2288"/>
                  </a:lnTo>
                  <a:lnTo>
                    <a:pt x="2989" y="2177"/>
                  </a:lnTo>
                  <a:lnTo>
                    <a:pt x="1991" y="1434"/>
                  </a:lnTo>
                  <a:close/>
                  <a:moveTo>
                    <a:pt x="647" y="1385"/>
                  </a:moveTo>
                  <a:lnTo>
                    <a:pt x="565" y="1496"/>
                  </a:lnTo>
                  <a:lnTo>
                    <a:pt x="1119" y="1909"/>
                  </a:lnTo>
                  <a:lnTo>
                    <a:pt x="1203" y="1797"/>
                  </a:lnTo>
                  <a:lnTo>
                    <a:pt x="1189" y="1787"/>
                  </a:lnTo>
                  <a:lnTo>
                    <a:pt x="1189" y="1787"/>
                  </a:lnTo>
                  <a:lnTo>
                    <a:pt x="1188" y="1787"/>
                  </a:lnTo>
                  <a:lnTo>
                    <a:pt x="661" y="1395"/>
                  </a:lnTo>
                  <a:lnTo>
                    <a:pt x="661" y="1395"/>
                  </a:lnTo>
                  <a:lnTo>
                    <a:pt x="647" y="1385"/>
                  </a:lnTo>
                  <a:close/>
                  <a:moveTo>
                    <a:pt x="881" y="1301"/>
                  </a:moveTo>
                  <a:lnTo>
                    <a:pt x="861" y="1329"/>
                  </a:lnTo>
                  <a:lnTo>
                    <a:pt x="839" y="1356"/>
                  </a:lnTo>
                  <a:lnTo>
                    <a:pt x="1175" y="1605"/>
                  </a:lnTo>
                  <a:lnTo>
                    <a:pt x="1195" y="1577"/>
                  </a:lnTo>
                  <a:lnTo>
                    <a:pt x="1217" y="1550"/>
                  </a:lnTo>
                  <a:lnTo>
                    <a:pt x="881" y="1301"/>
                  </a:lnTo>
                  <a:close/>
                  <a:moveTo>
                    <a:pt x="1768" y="1269"/>
                  </a:moveTo>
                  <a:lnTo>
                    <a:pt x="1686" y="1380"/>
                  </a:lnTo>
                  <a:lnTo>
                    <a:pt x="1796" y="1462"/>
                  </a:lnTo>
                  <a:lnTo>
                    <a:pt x="1880" y="1352"/>
                  </a:lnTo>
                  <a:lnTo>
                    <a:pt x="1768" y="1269"/>
                  </a:lnTo>
                  <a:close/>
                  <a:moveTo>
                    <a:pt x="1267" y="554"/>
                  </a:moveTo>
                  <a:lnTo>
                    <a:pt x="853" y="1108"/>
                  </a:lnTo>
                  <a:lnTo>
                    <a:pt x="867" y="1118"/>
                  </a:lnTo>
                  <a:lnTo>
                    <a:pt x="867" y="1119"/>
                  </a:lnTo>
                  <a:lnTo>
                    <a:pt x="1409" y="1521"/>
                  </a:lnTo>
                  <a:lnTo>
                    <a:pt x="1525" y="1365"/>
                  </a:lnTo>
                  <a:lnTo>
                    <a:pt x="1528" y="1358"/>
                  </a:lnTo>
                  <a:lnTo>
                    <a:pt x="1532" y="1352"/>
                  </a:lnTo>
                  <a:lnTo>
                    <a:pt x="1698" y="1130"/>
                  </a:lnTo>
                  <a:lnTo>
                    <a:pt x="1702" y="1125"/>
                  </a:lnTo>
                  <a:lnTo>
                    <a:pt x="1708" y="1120"/>
                  </a:lnTo>
                  <a:lnTo>
                    <a:pt x="1822" y="966"/>
                  </a:lnTo>
                  <a:lnTo>
                    <a:pt x="1267" y="554"/>
                  </a:lnTo>
                  <a:close/>
                  <a:moveTo>
                    <a:pt x="1500" y="468"/>
                  </a:moveTo>
                  <a:lnTo>
                    <a:pt x="1491" y="482"/>
                  </a:lnTo>
                  <a:lnTo>
                    <a:pt x="1481" y="498"/>
                  </a:lnTo>
                  <a:lnTo>
                    <a:pt x="1459" y="524"/>
                  </a:lnTo>
                  <a:lnTo>
                    <a:pt x="1794" y="774"/>
                  </a:lnTo>
                  <a:lnTo>
                    <a:pt x="1813" y="745"/>
                  </a:lnTo>
                  <a:lnTo>
                    <a:pt x="1836" y="719"/>
                  </a:lnTo>
                  <a:lnTo>
                    <a:pt x="1500" y="468"/>
                  </a:lnTo>
                  <a:close/>
                  <a:moveTo>
                    <a:pt x="1556" y="166"/>
                  </a:moveTo>
                  <a:lnTo>
                    <a:pt x="1473" y="276"/>
                  </a:lnTo>
                  <a:lnTo>
                    <a:pt x="1487" y="286"/>
                  </a:lnTo>
                  <a:lnTo>
                    <a:pt x="1487" y="286"/>
                  </a:lnTo>
                  <a:lnTo>
                    <a:pt x="2028" y="689"/>
                  </a:lnTo>
                  <a:lnTo>
                    <a:pt x="2110" y="578"/>
                  </a:lnTo>
                  <a:lnTo>
                    <a:pt x="1556" y="166"/>
                  </a:lnTo>
                  <a:close/>
                  <a:moveTo>
                    <a:pt x="1550" y="0"/>
                  </a:moveTo>
                  <a:lnTo>
                    <a:pt x="1567" y="5"/>
                  </a:lnTo>
                  <a:lnTo>
                    <a:pt x="1583" y="13"/>
                  </a:lnTo>
                  <a:lnTo>
                    <a:pt x="2249" y="509"/>
                  </a:lnTo>
                  <a:lnTo>
                    <a:pt x="2262" y="521"/>
                  </a:lnTo>
                  <a:lnTo>
                    <a:pt x="2271" y="537"/>
                  </a:lnTo>
                  <a:lnTo>
                    <a:pt x="2276" y="554"/>
                  </a:lnTo>
                  <a:lnTo>
                    <a:pt x="2276" y="572"/>
                  </a:lnTo>
                  <a:lnTo>
                    <a:pt x="2272" y="589"/>
                  </a:lnTo>
                  <a:lnTo>
                    <a:pt x="2263" y="605"/>
                  </a:lnTo>
                  <a:lnTo>
                    <a:pt x="2098" y="827"/>
                  </a:lnTo>
                  <a:lnTo>
                    <a:pt x="2086" y="839"/>
                  </a:lnTo>
                  <a:lnTo>
                    <a:pt x="2073" y="847"/>
                  </a:lnTo>
                  <a:lnTo>
                    <a:pt x="2058" y="853"/>
                  </a:lnTo>
                  <a:lnTo>
                    <a:pt x="2042" y="854"/>
                  </a:lnTo>
                  <a:lnTo>
                    <a:pt x="2028" y="853"/>
                  </a:lnTo>
                  <a:lnTo>
                    <a:pt x="2014" y="848"/>
                  </a:lnTo>
                  <a:lnTo>
                    <a:pt x="2001" y="841"/>
                  </a:lnTo>
                  <a:lnTo>
                    <a:pt x="1948" y="802"/>
                  </a:lnTo>
                  <a:lnTo>
                    <a:pt x="1942" y="807"/>
                  </a:lnTo>
                  <a:lnTo>
                    <a:pt x="1934" y="816"/>
                  </a:lnTo>
                  <a:lnTo>
                    <a:pt x="1925" y="827"/>
                  </a:lnTo>
                  <a:lnTo>
                    <a:pt x="1916" y="840"/>
                  </a:lnTo>
                  <a:lnTo>
                    <a:pt x="1910" y="850"/>
                  </a:lnTo>
                  <a:lnTo>
                    <a:pt x="1907" y="857"/>
                  </a:lnTo>
                  <a:lnTo>
                    <a:pt x="1959" y="897"/>
                  </a:lnTo>
                  <a:lnTo>
                    <a:pt x="1972" y="909"/>
                  </a:lnTo>
                  <a:lnTo>
                    <a:pt x="1982" y="925"/>
                  </a:lnTo>
                  <a:lnTo>
                    <a:pt x="1987" y="942"/>
                  </a:lnTo>
                  <a:lnTo>
                    <a:pt x="1988" y="960"/>
                  </a:lnTo>
                  <a:lnTo>
                    <a:pt x="1983" y="977"/>
                  </a:lnTo>
                  <a:lnTo>
                    <a:pt x="1973" y="993"/>
                  </a:lnTo>
                  <a:lnTo>
                    <a:pt x="1851" y="1158"/>
                  </a:lnTo>
                  <a:lnTo>
                    <a:pt x="2007" y="1274"/>
                  </a:lnTo>
                  <a:lnTo>
                    <a:pt x="2013" y="1277"/>
                  </a:lnTo>
                  <a:lnTo>
                    <a:pt x="2018" y="1281"/>
                  </a:lnTo>
                  <a:lnTo>
                    <a:pt x="2024" y="1286"/>
                  </a:lnTo>
                  <a:lnTo>
                    <a:pt x="2028" y="1290"/>
                  </a:lnTo>
                  <a:lnTo>
                    <a:pt x="3117" y="2100"/>
                  </a:lnTo>
                  <a:lnTo>
                    <a:pt x="3123" y="2103"/>
                  </a:lnTo>
                  <a:lnTo>
                    <a:pt x="3128" y="2106"/>
                  </a:lnTo>
                  <a:lnTo>
                    <a:pt x="3134" y="2111"/>
                  </a:lnTo>
                  <a:lnTo>
                    <a:pt x="3138" y="2115"/>
                  </a:lnTo>
                  <a:lnTo>
                    <a:pt x="3237" y="2188"/>
                  </a:lnTo>
                  <a:lnTo>
                    <a:pt x="3261" y="2208"/>
                  </a:lnTo>
                  <a:lnTo>
                    <a:pt x="3280" y="2231"/>
                  </a:lnTo>
                  <a:lnTo>
                    <a:pt x="3296" y="2256"/>
                  </a:lnTo>
                  <a:lnTo>
                    <a:pt x="3308" y="2283"/>
                  </a:lnTo>
                  <a:lnTo>
                    <a:pt x="3316" y="2311"/>
                  </a:lnTo>
                  <a:lnTo>
                    <a:pt x="3320" y="2339"/>
                  </a:lnTo>
                  <a:lnTo>
                    <a:pt x="3320" y="2368"/>
                  </a:lnTo>
                  <a:lnTo>
                    <a:pt x="3317" y="2397"/>
                  </a:lnTo>
                  <a:lnTo>
                    <a:pt x="3309" y="2425"/>
                  </a:lnTo>
                  <a:lnTo>
                    <a:pt x="3296" y="2452"/>
                  </a:lnTo>
                  <a:lnTo>
                    <a:pt x="3280" y="2479"/>
                  </a:lnTo>
                  <a:lnTo>
                    <a:pt x="3259" y="2503"/>
                  </a:lnTo>
                  <a:lnTo>
                    <a:pt x="3233" y="2524"/>
                  </a:lnTo>
                  <a:lnTo>
                    <a:pt x="3206" y="2540"/>
                  </a:lnTo>
                  <a:lnTo>
                    <a:pt x="3177" y="2552"/>
                  </a:lnTo>
                  <a:lnTo>
                    <a:pt x="3146" y="2560"/>
                  </a:lnTo>
                  <a:lnTo>
                    <a:pt x="3114" y="2562"/>
                  </a:lnTo>
                  <a:lnTo>
                    <a:pt x="3113" y="2562"/>
                  </a:lnTo>
                  <a:lnTo>
                    <a:pt x="3079" y="2560"/>
                  </a:lnTo>
                  <a:lnTo>
                    <a:pt x="3048" y="2552"/>
                  </a:lnTo>
                  <a:lnTo>
                    <a:pt x="3018" y="2539"/>
                  </a:lnTo>
                  <a:lnTo>
                    <a:pt x="2989" y="2521"/>
                  </a:lnTo>
                  <a:lnTo>
                    <a:pt x="1603" y="1491"/>
                  </a:lnTo>
                  <a:lnTo>
                    <a:pt x="1478" y="1658"/>
                  </a:lnTo>
                  <a:lnTo>
                    <a:pt x="1467" y="1670"/>
                  </a:lnTo>
                  <a:lnTo>
                    <a:pt x="1453" y="1680"/>
                  </a:lnTo>
                  <a:lnTo>
                    <a:pt x="1438" y="1685"/>
                  </a:lnTo>
                  <a:lnTo>
                    <a:pt x="1423" y="1687"/>
                  </a:lnTo>
                  <a:lnTo>
                    <a:pt x="1408" y="1685"/>
                  </a:lnTo>
                  <a:lnTo>
                    <a:pt x="1395" y="1681"/>
                  </a:lnTo>
                  <a:lnTo>
                    <a:pt x="1382" y="1672"/>
                  </a:lnTo>
                  <a:lnTo>
                    <a:pt x="1328" y="1633"/>
                  </a:lnTo>
                  <a:lnTo>
                    <a:pt x="1322" y="1639"/>
                  </a:lnTo>
                  <a:lnTo>
                    <a:pt x="1315" y="1647"/>
                  </a:lnTo>
                  <a:lnTo>
                    <a:pt x="1305" y="1659"/>
                  </a:lnTo>
                  <a:lnTo>
                    <a:pt x="1297" y="1671"/>
                  </a:lnTo>
                  <a:lnTo>
                    <a:pt x="1291" y="1682"/>
                  </a:lnTo>
                  <a:lnTo>
                    <a:pt x="1287" y="1689"/>
                  </a:lnTo>
                  <a:lnTo>
                    <a:pt x="1340" y="1728"/>
                  </a:lnTo>
                  <a:lnTo>
                    <a:pt x="1354" y="1741"/>
                  </a:lnTo>
                  <a:lnTo>
                    <a:pt x="1363" y="1756"/>
                  </a:lnTo>
                  <a:lnTo>
                    <a:pt x="1368" y="1773"/>
                  </a:lnTo>
                  <a:lnTo>
                    <a:pt x="1368" y="1791"/>
                  </a:lnTo>
                  <a:lnTo>
                    <a:pt x="1364" y="1809"/>
                  </a:lnTo>
                  <a:lnTo>
                    <a:pt x="1355" y="1824"/>
                  </a:lnTo>
                  <a:lnTo>
                    <a:pt x="1268" y="1941"/>
                  </a:lnTo>
                  <a:lnTo>
                    <a:pt x="1868" y="1941"/>
                  </a:lnTo>
                  <a:lnTo>
                    <a:pt x="1886" y="1944"/>
                  </a:lnTo>
                  <a:lnTo>
                    <a:pt x="1903" y="1951"/>
                  </a:lnTo>
                  <a:lnTo>
                    <a:pt x="1917" y="1961"/>
                  </a:lnTo>
                  <a:lnTo>
                    <a:pt x="1928" y="1975"/>
                  </a:lnTo>
                  <a:lnTo>
                    <a:pt x="1934" y="1992"/>
                  </a:lnTo>
                  <a:lnTo>
                    <a:pt x="1937" y="2010"/>
                  </a:lnTo>
                  <a:lnTo>
                    <a:pt x="1937" y="2148"/>
                  </a:lnTo>
                  <a:lnTo>
                    <a:pt x="2007" y="2148"/>
                  </a:lnTo>
                  <a:lnTo>
                    <a:pt x="2025" y="2150"/>
                  </a:lnTo>
                  <a:lnTo>
                    <a:pt x="2041" y="2157"/>
                  </a:lnTo>
                  <a:lnTo>
                    <a:pt x="2055" y="2168"/>
                  </a:lnTo>
                  <a:lnTo>
                    <a:pt x="2066" y="2182"/>
                  </a:lnTo>
                  <a:lnTo>
                    <a:pt x="2073" y="2198"/>
                  </a:lnTo>
                  <a:lnTo>
                    <a:pt x="2075" y="2216"/>
                  </a:lnTo>
                  <a:lnTo>
                    <a:pt x="2075" y="2494"/>
                  </a:lnTo>
                  <a:lnTo>
                    <a:pt x="2073" y="2512"/>
                  </a:lnTo>
                  <a:lnTo>
                    <a:pt x="2066" y="2528"/>
                  </a:lnTo>
                  <a:lnTo>
                    <a:pt x="2055" y="2542"/>
                  </a:lnTo>
                  <a:lnTo>
                    <a:pt x="2041" y="2553"/>
                  </a:lnTo>
                  <a:lnTo>
                    <a:pt x="2025" y="2560"/>
                  </a:lnTo>
                  <a:lnTo>
                    <a:pt x="2007" y="2562"/>
                  </a:lnTo>
                  <a:lnTo>
                    <a:pt x="69" y="2562"/>
                  </a:lnTo>
                  <a:lnTo>
                    <a:pt x="50" y="2560"/>
                  </a:lnTo>
                  <a:lnTo>
                    <a:pt x="34" y="2553"/>
                  </a:lnTo>
                  <a:lnTo>
                    <a:pt x="20" y="2542"/>
                  </a:lnTo>
                  <a:lnTo>
                    <a:pt x="9" y="2528"/>
                  </a:lnTo>
                  <a:lnTo>
                    <a:pt x="2" y="2512"/>
                  </a:lnTo>
                  <a:lnTo>
                    <a:pt x="0" y="2494"/>
                  </a:lnTo>
                  <a:lnTo>
                    <a:pt x="0" y="2216"/>
                  </a:lnTo>
                  <a:lnTo>
                    <a:pt x="2" y="2198"/>
                  </a:lnTo>
                  <a:lnTo>
                    <a:pt x="9" y="2182"/>
                  </a:lnTo>
                  <a:lnTo>
                    <a:pt x="20" y="2168"/>
                  </a:lnTo>
                  <a:lnTo>
                    <a:pt x="34" y="2157"/>
                  </a:lnTo>
                  <a:lnTo>
                    <a:pt x="50" y="2150"/>
                  </a:lnTo>
                  <a:lnTo>
                    <a:pt x="69" y="2148"/>
                  </a:lnTo>
                  <a:lnTo>
                    <a:pt x="138" y="2148"/>
                  </a:lnTo>
                  <a:lnTo>
                    <a:pt x="138" y="2010"/>
                  </a:lnTo>
                  <a:lnTo>
                    <a:pt x="141" y="1992"/>
                  </a:lnTo>
                  <a:lnTo>
                    <a:pt x="148" y="1975"/>
                  </a:lnTo>
                  <a:lnTo>
                    <a:pt x="159" y="1961"/>
                  </a:lnTo>
                  <a:lnTo>
                    <a:pt x="173" y="1951"/>
                  </a:lnTo>
                  <a:lnTo>
                    <a:pt x="189" y="1944"/>
                  </a:lnTo>
                  <a:lnTo>
                    <a:pt x="207" y="1941"/>
                  </a:lnTo>
                  <a:lnTo>
                    <a:pt x="932" y="1941"/>
                  </a:lnTo>
                  <a:lnTo>
                    <a:pt x="427" y="1566"/>
                  </a:lnTo>
                  <a:lnTo>
                    <a:pt x="413" y="1553"/>
                  </a:lnTo>
                  <a:lnTo>
                    <a:pt x="404" y="1537"/>
                  </a:lnTo>
                  <a:lnTo>
                    <a:pt x="400" y="1520"/>
                  </a:lnTo>
                  <a:lnTo>
                    <a:pt x="399" y="1503"/>
                  </a:lnTo>
                  <a:lnTo>
                    <a:pt x="404" y="1486"/>
                  </a:lnTo>
                  <a:lnTo>
                    <a:pt x="413" y="1468"/>
                  </a:lnTo>
                  <a:lnTo>
                    <a:pt x="578" y="1247"/>
                  </a:lnTo>
                  <a:lnTo>
                    <a:pt x="590" y="1234"/>
                  </a:lnTo>
                  <a:lnTo>
                    <a:pt x="606" y="1225"/>
                  </a:lnTo>
                  <a:lnTo>
                    <a:pt x="623" y="1220"/>
                  </a:lnTo>
                  <a:lnTo>
                    <a:pt x="641" y="1220"/>
                  </a:lnTo>
                  <a:lnTo>
                    <a:pt x="658" y="1224"/>
                  </a:lnTo>
                  <a:lnTo>
                    <a:pt x="674" y="1233"/>
                  </a:lnTo>
                  <a:lnTo>
                    <a:pt x="727" y="1272"/>
                  </a:lnTo>
                  <a:lnTo>
                    <a:pt x="733" y="1266"/>
                  </a:lnTo>
                  <a:lnTo>
                    <a:pt x="741" y="1258"/>
                  </a:lnTo>
                  <a:lnTo>
                    <a:pt x="751" y="1246"/>
                  </a:lnTo>
                  <a:lnTo>
                    <a:pt x="759" y="1234"/>
                  </a:lnTo>
                  <a:lnTo>
                    <a:pt x="765" y="1224"/>
                  </a:lnTo>
                  <a:lnTo>
                    <a:pt x="768" y="1216"/>
                  </a:lnTo>
                  <a:lnTo>
                    <a:pt x="716" y="1178"/>
                  </a:lnTo>
                  <a:lnTo>
                    <a:pt x="702" y="1165"/>
                  </a:lnTo>
                  <a:lnTo>
                    <a:pt x="693" y="1150"/>
                  </a:lnTo>
                  <a:lnTo>
                    <a:pt x="688" y="1132"/>
                  </a:lnTo>
                  <a:lnTo>
                    <a:pt x="688" y="1114"/>
                  </a:lnTo>
                  <a:lnTo>
                    <a:pt x="692" y="1097"/>
                  </a:lnTo>
                  <a:lnTo>
                    <a:pt x="701" y="1080"/>
                  </a:lnTo>
                  <a:lnTo>
                    <a:pt x="1197" y="416"/>
                  </a:lnTo>
                  <a:lnTo>
                    <a:pt x="1210" y="403"/>
                  </a:lnTo>
                  <a:lnTo>
                    <a:pt x="1225" y="393"/>
                  </a:lnTo>
                  <a:lnTo>
                    <a:pt x="1243" y="389"/>
                  </a:lnTo>
                  <a:lnTo>
                    <a:pt x="1261" y="388"/>
                  </a:lnTo>
                  <a:lnTo>
                    <a:pt x="1278" y="393"/>
                  </a:lnTo>
                  <a:lnTo>
                    <a:pt x="1294" y="401"/>
                  </a:lnTo>
                  <a:lnTo>
                    <a:pt x="1347" y="440"/>
                  </a:lnTo>
                  <a:lnTo>
                    <a:pt x="1353" y="435"/>
                  </a:lnTo>
                  <a:lnTo>
                    <a:pt x="1361" y="427"/>
                  </a:lnTo>
                  <a:lnTo>
                    <a:pt x="1370" y="415"/>
                  </a:lnTo>
                  <a:lnTo>
                    <a:pt x="1370" y="415"/>
                  </a:lnTo>
                  <a:lnTo>
                    <a:pt x="1371" y="413"/>
                  </a:lnTo>
                  <a:lnTo>
                    <a:pt x="1373" y="412"/>
                  </a:lnTo>
                  <a:lnTo>
                    <a:pt x="1374" y="410"/>
                  </a:lnTo>
                  <a:lnTo>
                    <a:pt x="1374" y="409"/>
                  </a:lnTo>
                  <a:lnTo>
                    <a:pt x="1375" y="408"/>
                  </a:lnTo>
                  <a:lnTo>
                    <a:pt x="1376" y="406"/>
                  </a:lnTo>
                  <a:lnTo>
                    <a:pt x="1377" y="405"/>
                  </a:lnTo>
                  <a:lnTo>
                    <a:pt x="1378" y="404"/>
                  </a:lnTo>
                  <a:lnTo>
                    <a:pt x="1379" y="403"/>
                  </a:lnTo>
                  <a:lnTo>
                    <a:pt x="1380" y="401"/>
                  </a:lnTo>
                  <a:lnTo>
                    <a:pt x="1380" y="400"/>
                  </a:lnTo>
                  <a:lnTo>
                    <a:pt x="1381" y="399"/>
                  </a:lnTo>
                  <a:lnTo>
                    <a:pt x="1382" y="398"/>
                  </a:lnTo>
                  <a:lnTo>
                    <a:pt x="1382" y="397"/>
                  </a:lnTo>
                  <a:lnTo>
                    <a:pt x="1383" y="395"/>
                  </a:lnTo>
                  <a:lnTo>
                    <a:pt x="1384" y="394"/>
                  </a:lnTo>
                  <a:lnTo>
                    <a:pt x="1384" y="393"/>
                  </a:lnTo>
                  <a:lnTo>
                    <a:pt x="1385" y="392"/>
                  </a:lnTo>
                  <a:lnTo>
                    <a:pt x="1386" y="391"/>
                  </a:lnTo>
                  <a:lnTo>
                    <a:pt x="1386" y="389"/>
                  </a:lnTo>
                  <a:lnTo>
                    <a:pt x="1387" y="388"/>
                  </a:lnTo>
                  <a:lnTo>
                    <a:pt x="1387" y="387"/>
                  </a:lnTo>
                  <a:lnTo>
                    <a:pt x="1387" y="386"/>
                  </a:lnTo>
                  <a:lnTo>
                    <a:pt x="1388" y="385"/>
                  </a:lnTo>
                  <a:lnTo>
                    <a:pt x="1335" y="346"/>
                  </a:lnTo>
                  <a:lnTo>
                    <a:pt x="1322" y="334"/>
                  </a:lnTo>
                  <a:lnTo>
                    <a:pt x="1313" y="318"/>
                  </a:lnTo>
                  <a:lnTo>
                    <a:pt x="1308" y="301"/>
                  </a:lnTo>
                  <a:lnTo>
                    <a:pt x="1307" y="282"/>
                  </a:lnTo>
                  <a:lnTo>
                    <a:pt x="1312" y="265"/>
                  </a:lnTo>
                  <a:lnTo>
                    <a:pt x="1321" y="249"/>
                  </a:lnTo>
                  <a:lnTo>
                    <a:pt x="1486" y="27"/>
                  </a:lnTo>
                  <a:lnTo>
                    <a:pt x="1498" y="15"/>
                  </a:lnTo>
                  <a:lnTo>
                    <a:pt x="1514" y="5"/>
                  </a:lnTo>
                  <a:lnTo>
                    <a:pt x="1532" y="0"/>
                  </a:lnTo>
                  <a:lnTo>
                    <a:pt x="15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66" name="Freeform 279"/>
          <p:cNvSpPr>
            <a:spLocks noEditPoints="1"/>
          </p:cNvSpPr>
          <p:nvPr/>
        </p:nvSpPr>
        <p:spPr bwMode="auto">
          <a:xfrm>
            <a:off x="6475659" y="5053456"/>
            <a:ext cx="560388" cy="585788"/>
          </a:xfrm>
          <a:custGeom>
            <a:avLst/>
            <a:gdLst>
              <a:gd name="T0" fmla="*/ 1399 w 3180"/>
              <a:gd name="T1" fmla="*/ 2675 h 3321"/>
              <a:gd name="T2" fmla="*/ 1793 w 3180"/>
              <a:gd name="T3" fmla="*/ 2776 h 3321"/>
              <a:gd name="T4" fmla="*/ 1560 w 3180"/>
              <a:gd name="T5" fmla="*/ 2489 h 3321"/>
              <a:gd name="T6" fmla="*/ 409 w 3180"/>
              <a:gd name="T7" fmla="*/ 2606 h 3321"/>
              <a:gd name="T8" fmla="*/ 138 w 3180"/>
              <a:gd name="T9" fmla="*/ 2866 h 3321"/>
              <a:gd name="T10" fmla="*/ 2985 w 3180"/>
              <a:gd name="T11" fmla="*/ 2713 h 3321"/>
              <a:gd name="T12" fmla="*/ 2610 w 3180"/>
              <a:gd name="T13" fmla="*/ 2539 h 3321"/>
              <a:gd name="T14" fmla="*/ 1510 w 3180"/>
              <a:gd name="T15" fmla="*/ 3182 h 3321"/>
              <a:gd name="T16" fmla="*/ 2052 w 3180"/>
              <a:gd name="T17" fmla="*/ 2207 h 3321"/>
              <a:gd name="T18" fmla="*/ 2098 w 3180"/>
              <a:gd name="T19" fmla="*/ 2197 h 3321"/>
              <a:gd name="T20" fmla="*/ 1190 w 3180"/>
              <a:gd name="T21" fmla="*/ 2493 h 3321"/>
              <a:gd name="T22" fmla="*/ 1395 w 3180"/>
              <a:gd name="T23" fmla="*/ 1929 h 3321"/>
              <a:gd name="T24" fmla="*/ 1133 w 3180"/>
              <a:gd name="T25" fmla="*/ 2000 h 3321"/>
              <a:gd name="T26" fmla="*/ 1535 w 3180"/>
              <a:gd name="T27" fmla="*/ 2331 h 3321"/>
              <a:gd name="T28" fmla="*/ 1779 w 3180"/>
              <a:gd name="T29" fmla="*/ 2251 h 3321"/>
              <a:gd name="T30" fmla="*/ 2065 w 3180"/>
              <a:gd name="T31" fmla="*/ 1957 h 3321"/>
              <a:gd name="T32" fmla="*/ 1621 w 3180"/>
              <a:gd name="T33" fmla="*/ 1841 h 3321"/>
              <a:gd name="T34" fmla="*/ 1668 w 3180"/>
              <a:gd name="T35" fmla="*/ 1682 h 3321"/>
              <a:gd name="T36" fmla="*/ 2092 w 3180"/>
              <a:gd name="T37" fmla="*/ 1791 h 3321"/>
              <a:gd name="T38" fmla="*/ 2303 w 3180"/>
              <a:gd name="T39" fmla="*/ 1663 h 3321"/>
              <a:gd name="T40" fmla="*/ 1912 w 3180"/>
              <a:gd name="T41" fmla="*/ 1700 h 3321"/>
              <a:gd name="T42" fmla="*/ 1469 w 3180"/>
              <a:gd name="T43" fmla="*/ 1565 h 3321"/>
              <a:gd name="T44" fmla="*/ 1166 w 3180"/>
              <a:gd name="T45" fmla="*/ 1740 h 3321"/>
              <a:gd name="T46" fmla="*/ 890 w 3180"/>
              <a:gd name="T47" fmla="*/ 1692 h 3321"/>
              <a:gd name="T48" fmla="*/ 1225 w 3180"/>
              <a:gd name="T49" fmla="*/ 1811 h 3321"/>
              <a:gd name="T50" fmla="*/ 1520 w 3180"/>
              <a:gd name="T51" fmla="*/ 1647 h 3321"/>
              <a:gd name="T52" fmla="*/ 1844 w 3180"/>
              <a:gd name="T53" fmla="*/ 851 h 3321"/>
              <a:gd name="T54" fmla="*/ 1048 w 3180"/>
              <a:gd name="T55" fmla="*/ 1130 h 3321"/>
              <a:gd name="T56" fmla="*/ 905 w 3180"/>
              <a:gd name="T57" fmla="*/ 1378 h 3321"/>
              <a:gd name="T58" fmla="*/ 1078 w 3180"/>
              <a:gd name="T59" fmla="*/ 1481 h 3321"/>
              <a:gd name="T60" fmla="*/ 962 w 3180"/>
              <a:gd name="T61" fmla="*/ 1549 h 3321"/>
              <a:gd name="T62" fmla="*/ 1276 w 3180"/>
              <a:gd name="T63" fmla="*/ 1528 h 3321"/>
              <a:gd name="T64" fmla="*/ 1590 w 3180"/>
              <a:gd name="T65" fmla="*/ 1482 h 3321"/>
              <a:gd name="T66" fmla="*/ 1903 w 3180"/>
              <a:gd name="T67" fmla="*/ 1528 h 3321"/>
              <a:gd name="T68" fmla="*/ 2217 w 3180"/>
              <a:gd name="T69" fmla="*/ 1549 h 3321"/>
              <a:gd name="T70" fmla="*/ 2101 w 3180"/>
              <a:gd name="T71" fmla="*/ 1481 h 3321"/>
              <a:gd name="T72" fmla="*/ 2275 w 3180"/>
              <a:gd name="T73" fmla="*/ 1378 h 3321"/>
              <a:gd name="T74" fmla="*/ 2276 w 3180"/>
              <a:gd name="T75" fmla="*/ 1077 h 3321"/>
              <a:gd name="T76" fmla="*/ 2022 w 3180"/>
              <a:gd name="T77" fmla="*/ 826 h 3321"/>
              <a:gd name="T78" fmla="*/ 2314 w 3180"/>
              <a:gd name="T79" fmla="*/ 854 h 3321"/>
              <a:gd name="T80" fmla="*/ 1295 w 3180"/>
              <a:gd name="T81" fmla="*/ 180 h 3321"/>
              <a:gd name="T82" fmla="*/ 820 w 3180"/>
              <a:gd name="T83" fmla="*/ 653 h 3321"/>
              <a:gd name="T84" fmla="*/ 987 w 3180"/>
              <a:gd name="T85" fmla="*/ 996 h 3321"/>
              <a:gd name="T86" fmla="*/ 1799 w 3180"/>
              <a:gd name="T87" fmla="*/ 719 h 3321"/>
              <a:gd name="T88" fmla="*/ 2191 w 3180"/>
              <a:gd name="T89" fmla="*/ 499 h 3321"/>
              <a:gd name="T90" fmla="*/ 1797 w 3180"/>
              <a:gd name="T91" fmla="*/ 170 h 3321"/>
              <a:gd name="T92" fmla="*/ 1997 w 3180"/>
              <a:gd name="T93" fmla="*/ 93 h 3321"/>
              <a:gd name="T94" fmla="*/ 2387 w 3180"/>
              <a:gd name="T95" fmla="*/ 504 h 3321"/>
              <a:gd name="T96" fmla="*/ 2496 w 3180"/>
              <a:gd name="T97" fmla="*/ 1169 h 3321"/>
              <a:gd name="T98" fmla="*/ 2442 w 3180"/>
              <a:gd name="T99" fmla="*/ 1609 h 3321"/>
              <a:gd name="T100" fmla="*/ 2235 w 3180"/>
              <a:gd name="T101" fmla="*/ 1893 h 3321"/>
              <a:gd name="T102" fmla="*/ 2378 w 3180"/>
              <a:gd name="T103" fmla="*/ 2284 h 3321"/>
              <a:gd name="T104" fmla="*/ 2778 w 3180"/>
              <a:gd name="T105" fmla="*/ 2463 h 3321"/>
              <a:gd name="T106" fmla="*/ 3158 w 3180"/>
              <a:gd name="T107" fmla="*/ 2738 h 3321"/>
              <a:gd name="T108" fmla="*/ 85 w 3180"/>
              <a:gd name="T109" fmla="*/ 2628 h 3321"/>
              <a:gd name="T110" fmla="*/ 489 w 3180"/>
              <a:gd name="T111" fmla="*/ 2424 h 3321"/>
              <a:gd name="T112" fmla="*/ 878 w 3180"/>
              <a:gd name="T113" fmla="*/ 2236 h 3321"/>
              <a:gd name="T114" fmla="*/ 837 w 3180"/>
              <a:gd name="T115" fmla="*/ 1834 h 3321"/>
              <a:gd name="T116" fmla="*/ 726 w 3180"/>
              <a:gd name="T117" fmla="*/ 1481 h 3321"/>
              <a:gd name="T118" fmla="*/ 624 w 3180"/>
              <a:gd name="T119" fmla="*/ 1112 h 3321"/>
              <a:gd name="T120" fmla="*/ 661 w 3180"/>
              <a:gd name="T121" fmla="*/ 717 h 3321"/>
              <a:gd name="T122" fmla="*/ 973 w 3180"/>
              <a:gd name="T123" fmla="*/ 184 h 3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80" h="3321">
                <a:moveTo>
                  <a:pt x="1570" y="2698"/>
                </a:moveTo>
                <a:lnTo>
                  <a:pt x="1494" y="2920"/>
                </a:lnTo>
                <a:lnTo>
                  <a:pt x="1594" y="3062"/>
                </a:lnTo>
                <a:lnTo>
                  <a:pt x="1695" y="2916"/>
                </a:lnTo>
                <a:lnTo>
                  <a:pt x="1620" y="2698"/>
                </a:lnTo>
                <a:lnTo>
                  <a:pt x="1570" y="2698"/>
                </a:lnTo>
                <a:close/>
                <a:moveTo>
                  <a:pt x="1382" y="2525"/>
                </a:moveTo>
                <a:lnTo>
                  <a:pt x="1271" y="2605"/>
                </a:lnTo>
                <a:lnTo>
                  <a:pt x="1395" y="2781"/>
                </a:lnTo>
                <a:lnTo>
                  <a:pt x="1426" y="2693"/>
                </a:lnTo>
                <a:lnTo>
                  <a:pt x="1410" y="2685"/>
                </a:lnTo>
                <a:lnTo>
                  <a:pt x="1399" y="2675"/>
                </a:lnTo>
                <a:lnTo>
                  <a:pt x="1389" y="2661"/>
                </a:lnTo>
                <a:lnTo>
                  <a:pt x="1384" y="2646"/>
                </a:lnTo>
                <a:lnTo>
                  <a:pt x="1382" y="2630"/>
                </a:lnTo>
                <a:lnTo>
                  <a:pt x="1382" y="2630"/>
                </a:lnTo>
                <a:lnTo>
                  <a:pt x="1382" y="2525"/>
                </a:lnTo>
                <a:close/>
                <a:moveTo>
                  <a:pt x="1798" y="2522"/>
                </a:moveTo>
                <a:lnTo>
                  <a:pt x="1798" y="2630"/>
                </a:lnTo>
                <a:lnTo>
                  <a:pt x="1796" y="2648"/>
                </a:lnTo>
                <a:lnTo>
                  <a:pt x="1789" y="2664"/>
                </a:lnTo>
                <a:lnTo>
                  <a:pt x="1778" y="2678"/>
                </a:lnTo>
                <a:lnTo>
                  <a:pt x="1763" y="2689"/>
                </a:lnTo>
                <a:lnTo>
                  <a:pt x="1793" y="2776"/>
                </a:lnTo>
                <a:lnTo>
                  <a:pt x="1911" y="2605"/>
                </a:lnTo>
                <a:lnTo>
                  <a:pt x="1798" y="2522"/>
                </a:lnTo>
                <a:close/>
                <a:moveTo>
                  <a:pt x="1520" y="2476"/>
                </a:moveTo>
                <a:lnTo>
                  <a:pt x="1520" y="2560"/>
                </a:lnTo>
                <a:lnTo>
                  <a:pt x="1660" y="2560"/>
                </a:lnTo>
                <a:lnTo>
                  <a:pt x="1660" y="2476"/>
                </a:lnTo>
                <a:lnTo>
                  <a:pt x="1638" y="2483"/>
                </a:lnTo>
                <a:lnTo>
                  <a:pt x="1620" y="2489"/>
                </a:lnTo>
                <a:lnTo>
                  <a:pt x="1604" y="2492"/>
                </a:lnTo>
                <a:lnTo>
                  <a:pt x="1590" y="2494"/>
                </a:lnTo>
                <a:lnTo>
                  <a:pt x="1576" y="2492"/>
                </a:lnTo>
                <a:lnTo>
                  <a:pt x="1560" y="2489"/>
                </a:lnTo>
                <a:lnTo>
                  <a:pt x="1541" y="2483"/>
                </a:lnTo>
                <a:lnTo>
                  <a:pt x="1520" y="2476"/>
                </a:lnTo>
                <a:close/>
                <a:moveTo>
                  <a:pt x="725" y="2475"/>
                </a:moveTo>
                <a:lnTo>
                  <a:pt x="677" y="2495"/>
                </a:lnTo>
                <a:lnTo>
                  <a:pt x="631" y="2513"/>
                </a:lnTo>
                <a:lnTo>
                  <a:pt x="601" y="2525"/>
                </a:lnTo>
                <a:lnTo>
                  <a:pt x="570" y="2539"/>
                </a:lnTo>
                <a:lnTo>
                  <a:pt x="544" y="2552"/>
                </a:lnTo>
                <a:lnTo>
                  <a:pt x="517" y="2564"/>
                </a:lnTo>
                <a:lnTo>
                  <a:pt x="484" y="2578"/>
                </a:lnTo>
                <a:lnTo>
                  <a:pt x="449" y="2592"/>
                </a:lnTo>
                <a:lnTo>
                  <a:pt x="409" y="2606"/>
                </a:lnTo>
                <a:lnTo>
                  <a:pt x="363" y="2622"/>
                </a:lnTo>
                <a:lnTo>
                  <a:pt x="311" y="2636"/>
                </a:lnTo>
                <a:lnTo>
                  <a:pt x="304" y="2638"/>
                </a:lnTo>
                <a:lnTo>
                  <a:pt x="271" y="2652"/>
                </a:lnTo>
                <a:lnTo>
                  <a:pt x="243" y="2669"/>
                </a:lnTo>
                <a:lnTo>
                  <a:pt x="217" y="2689"/>
                </a:lnTo>
                <a:lnTo>
                  <a:pt x="194" y="2713"/>
                </a:lnTo>
                <a:lnTo>
                  <a:pt x="175" y="2739"/>
                </a:lnTo>
                <a:lnTo>
                  <a:pt x="159" y="2769"/>
                </a:lnTo>
                <a:lnTo>
                  <a:pt x="148" y="2800"/>
                </a:lnTo>
                <a:lnTo>
                  <a:pt x="141" y="2832"/>
                </a:lnTo>
                <a:lnTo>
                  <a:pt x="138" y="2866"/>
                </a:lnTo>
                <a:lnTo>
                  <a:pt x="138" y="3182"/>
                </a:lnTo>
                <a:lnTo>
                  <a:pt x="1228" y="3182"/>
                </a:lnTo>
                <a:lnTo>
                  <a:pt x="725" y="2475"/>
                </a:lnTo>
                <a:close/>
                <a:moveTo>
                  <a:pt x="2443" y="2470"/>
                </a:moveTo>
                <a:lnTo>
                  <a:pt x="1951" y="3182"/>
                </a:lnTo>
                <a:lnTo>
                  <a:pt x="3041" y="3182"/>
                </a:lnTo>
                <a:lnTo>
                  <a:pt x="3041" y="2866"/>
                </a:lnTo>
                <a:lnTo>
                  <a:pt x="3039" y="2832"/>
                </a:lnTo>
                <a:lnTo>
                  <a:pt x="3032" y="2800"/>
                </a:lnTo>
                <a:lnTo>
                  <a:pt x="3021" y="2769"/>
                </a:lnTo>
                <a:lnTo>
                  <a:pt x="3004" y="2739"/>
                </a:lnTo>
                <a:lnTo>
                  <a:pt x="2985" y="2713"/>
                </a:lnTo>
                <a:lnTo>
                  <a:pt x="2963" y="2689"/>
                </a:lnTo>
                <a:lnTo>
                  <a:pt x="2937" y="2669"/>
                </a:lnTo>
                <a:lnTo>
                  <a:pt x="2908" y="2652"/>
                </a:lnTo>
                <a:lnTo>
                  <a:pt x="2876" y="2638"/>
                </a:lnTo>
                <a:lnTo>
                  <a:pt x="2868" y="2636"/>
                </a:lnTo>
                <a:lnTo>
                  <a:pt x="2817" y="2622"/>
                </a:lnTo>
                <a:lnTo>
                  <a:pt x="2770" y="2606"/>
                </a:lnTo>
                <a:lnTo>
                  <a:pt x="2730" y="2592"/>
                </a:lnTo>
                <a:lnTo>
                  <a:pt x="2695" y="2578"/>
                </a:lnTo>
                <a:lnTo>
                  <a:pt x="2663" y="2564"/>
                </a:lnTo>
                <a:lnTo>
                  <a:pt x="2635" y="2552"/>
                </a:lnTo>
                <a:lnTo>
                  <a:pt x="2610" y="2539"/>
                </a:lnTo>
                <a:lnTo>
                  <a:pt x="2579" y="2525"/>
                </a:lnTo>
                <a:lnTo>
                  <a:pt x="2549" y="2513"/>
                </a:lnTo>
                <a:lnTo>
                  <a:pt x="2498" y="2493"/>
                </a:lnTo>
                <a:lnTo>
                  <a:pt x="2443" y="2470"/>
                </a:lnTo>
                <a:close/>
                <a:moveTo>
                  <a:pt x="932" y="2367"/>
                </a:moveTo>
                <a:lnTo>
                  <a:pt x="893" y="2391"/>
                </a:lnTo>
                <a:lnTo>
                  <a:pt x="852" y="2414"/>
                </a:lnTo>
                <a:lnTo>
                  <a:pt x="1369" y="3143"/>
                </a:lnTo>
                <a:lnTo>
                  <a:pt x="1376" y="3155"/>
                </a:lnTo>
                <a:lnTo>
                  <a:pt x="1380" y="3169"/>
                </a:lnTo>
                <a:lnTo>
                  <a:pt x="1382" y="3182"/>
                </a:lnTo>
                <a:lnTo>
                  <a:pt x="1510" y="3182"/>
                </a:lnTo>
                <a:lnTo>
                  <a:pt x="932" y="2367"/>
                </a:lnTo>
                <a:close/>
                <a:moveTo>
                  <a:pt x="2246" y="2365"/>
                </a:moveTo>
                <a:lnTo>
                  <a:pt x="1680" y="3182"/>
                </a:lnTo>
                <a:lnTo>
                  <a:pt x="1798" y="3182"/>
                </a:lnTo>
                <a:lnTo>
                  <a:pt x="1799" y="3169"/>
                </a:lnTo>
                <a:lnTo>
                  <a:pt x="1803" y="3156"/>
                </a:lnTo>
                <a:lnTo>
                  <a:pt x="1810" y="3143"/>
                </a:lnTo>
                <a:lnTo>
                  <a:pt x="2317" y="2409"/>
                </a:lnTo>
                <a:lnTo>
                  <a:pt x="2280" y="2388"/>
                </a:lnTo>
                <a:lnTo>
                  <a:pt x="2246" y="2365"/>
                </a:lnTo>
                <a:close/>
                <a:moveTo>
                  <a:pt x="2097" y="2160"/>
                </a:moveTo>
                <a:lnTo>
                  <a:pt x="2052" y="2207"/>
                </a:lnTo>
                <a:lnTo>
                  <a:pt x="2002" y="2253"/>
                </a:lnTo>
                <a:lnTo>
                  <a:pt x="1948" y="2299"/>
                </a:lnTo>
                <a:lnTo>
                  <a:pt x="1893" y="2340"/>
                </a:lnTo>
                <a:lnTo>
                  <a:pt x="1837" y="2378"/>
                </a:lnTo>
                <a:lnTo>
                  <a:pt x="1989" y="2492"/>
                </a:lnTo>
                <a:lnTo>
                  <a:pt x="2141" y="2273"/>
                </a:lnTo>
                <a:lnTo>
                  <a:pt x="2127" y="2253"/>
                </a:lnTo>
                <a:lnTo>
                  <a:pt x="2115" y="2233"/>
                </a:lnTo>
                <a:lnTo>
                  <a:pt x="2113" y="2229"/>
                </a:lnTo>
                <a:lnTo>
                  <a:pt x="2111" y="2225"/>
                </a:lnTo>
                <a:lnTo>
                  <a:pt x="2110" y="2222"/>
                </a:lnTo>
                <a:lnTo>
                  <a:pt x="2098" y="2197"/>
                </a:lnTo>
                <a:lnTo>
                  <a:pt x="2097" y="2168"/>
                </a:lnTo>
                <a:lnTo>
                  <a:pt x="2097" y="2160"/>
                </a:lnTo>
                <a:close/>
                <a:moveTo>
                  <a:pt x="1082" y="2160"/>
                </a:moveTo>
                <a:lnTo>
                  <a:pt x="1082" y="2168"/>
                </a:lnTo>
                <a:lnTo>
                  <a:pt x="1082" y="2197"/>
                </a:lnTo>
                <a:lnTo>
                  <a:pt x="1070" y="2222"/>
                </a:lnTo>
                <a:lnTo>
                  <a:pt x="1068" y="2225"/>
                </a:lnTo>
                <a:lnTo>
                  <a:pt x="1067" y="2229"/>
                </a:lnTo>
                <a:lnTo>
                  <a:pt x="1064" y="2234"/>
                </a:lnTo>
                <a:lnTo>
                  <a:pt x="1052" y="2255"/>
                </a:lnTo>
                <a:lnTo>
                  <a:pt x="1037" y="2275"/>
                </a:lnTo>
                <a:lnTo>
                  <a:pt x="1190" y="2493"/>
                </a:lnTo>
                <a:lnTo>
                  <a:pt x="1346" y="2380"/>
                </a:lnTo>
                <a:lnTo>
                  <a:pt x="1289" y="2342"/>
                </a:lnTo>
                <a:lnTo>
                  <a:pt x="1234" y="2300"/>
                </a:lnTo>
                <a:lnTo>
                  <a:pt x="1179" y="2254"/>
                </a:lnTo>
                <a:lnTo>
                  <a:pt x="1128" y="2208"/>
                </a:lnTo>
                <a:lnTo>
                  <a:pt x="1082" y="2160"/>
                </a:lnTo>
                <a:close/>
                <a:moveTo>
                  <a:pt x="1590" y="1810"/>
                </a:moveTo>
                <a:lnTo>
                  <a:pt x="1559" y="1841"/>
                </a:lnTo>
                <a:lnTo>
                  <a:pt x="1522" y="1868"/>
                </a:lnTo>
                <a:lnTo>
                  <a:pt x="1483" y="1892"/>
                </a:lnTo>
                <a:lnTo>
                  <a:pt x="1441" y="1912"/>
                </a:lnTo>
                <a:lnTo>
                  <a:pt x="1395" y="1929"/>
                </a:lnTo>
                <a:lnTo>
                  <a:pt x="1348" y="1941"/>
                </a:lnTo>
                <a:lnTo>
                  <a:pt x="1300" y="1948"/>
                </a:lnTo>
                <a:lnTo>
                  <a:pt x="1251" y="1951"/>
                </a:lnTo>
                <a:lnTo>
                  <a:pt x="1212" y="1949"/>
                </a:lnTo>
                <a:lnTo>
                  <a:pt x="1162" y="1944"/>
                </a:lnTo>
                <a:lnTo>
                  <a:pt x="1117" y="1937"/>
                </a:lnTo>
                <a:lnTo>
                  <a:pt x="1115" y="1949"/>
                </a:lnTo>
                <a:lnTo>
                  <a:pt x="1114" y="1957"/>
                </a:lnTo>
                <a:lnTo>
                  <a:pt x="1116" y="1962"/>
                </a:lnTo>
                <a:lnTo>
                  <a:pt x="1119" y="1971"/>
                </a:lnTo>
                <a:lnTo>
                  <a:pt x="1124" y="1984"/>
                </a:lnTo>
                <a:lnTo>
                  <a:pt x="1133" y="2000"/>
                </a:lnTo>
                <a:lnTo>
                  <a:pt x="1146" y="2019"/>
                </a:lnTo>
                <a:lnTo>
                  <a:pt x="1162" y="2041"/>
                </a:lnTo>
                <a:lnTo>
                  <a:pt x="1192" y="2076"/>
                </a:lnTo>
                <a:lnTo>
                  <a:pt x="1228" y="2111"/>
                </a:lnTo>
                <a:lnTo>
                  <a:pt x="1268" y="2149"/>
                </a:lnTo>
                <a:lnTo>
                  <a:pt x="1313" y="2186"/>
                </a:lnTo>
                <a:lnTo>
                  <a:pt x="1356" y="2219"/>
                </a:lnTo>
                <a:lnTo>
                  <a:pt x="1401" y="2251"/>
                </a:lnTo>
                <a:lnTo>
                  <a:pt x="1447" y="2280"/>
                </a:lnTo>
                <a:lnTo>
                  <a:pt x="1491" y="2307"/>
                </a:lnTo>
                <a:lnTo>
                  <a:pt x="1514" y="2320"/>
                </a:lnTo>
                <a:lnTo>
                  <a:pt x="1535" y="2331"/>
                </a:lnTo>
                <a:lnTo>
                  <a:pt x="1554" y="2340"/>
                </a:lnTo>
                <a:lnTo>
                  <a:pt x="1569" y="2346"/>
                </a:lnTo>
                <a:lnTo>
                  <a:pt x="1581" y="2351"/>
                </a:lnTo>
                <a:lnTo>
                  <a:pt x="1590" y="2354"/>
                </a:lnTo>
                <a:lnTo>
                  <a:pt x="1599" y="2351"/>
                </a:lnTo>
                <a:lnTo>
                  <a:pt x="1611" y="2346"/>
                </a:lnTo>
                <a:lnTo>
                  <a:pt x="1626" y="2340"/>
                </a:lnTo>
                <a:lnTo>
                  <a:pt x="1643" y="2331"/>
                </a:lnTo>
                <a:lnTo>
                  <a:pt x="1665" y="2320"/>
                </a:lnTo>
                <a:lnTo>
                  <a:pt x="1689" y="2307"/>
                </a:lnTo>
                <a:lnTo>
                  <a:pt x="1733" y="2280"/>
                </a:lnTo>
                <a:lnTo>
                  <a:pt x="1779" y="2251"/>
                </a:lnTo>
                <a:lnTo>
                  <a:pt x="1823" y="2219"/>
                </a:lnTo>
                <a:lnTo>
                  <a:pt x="1867" y="2186"/>
                </a:lnTo>
                <a:lnTo>
                  <a:pt x="1912" y="2149"/>
                </a:lnTo>
                <a:lnTo>
                  <a:pt x="1952" y="2111"/>
                </a:lnTo>
                <a:lnTo>
                  <a:pt x="1987" y="2076"/>
                </a:lnTo>
                <a:lnTo>
                  <a:pt x="2017" y="2041"/>
                </a:lnTo>
                <a:lnTo>
                  <a:pt x="2034" y="2019"/>
                </a:lnTo>
                <a:lnTo>
                  <a:pt x="2047" y="2000"/>
                </a:lnTo>
                <a:lnTo>
                  <a:pt x="2055" y="1984"/>
                </a:lnTo>
                <a:lnTo>
                  <a:pt x="2061" y="1971"/>
                </a:lnTo>
                <a:lnTo>
                  <a:pt x="2064" y="1962"/>
                </a:lnTo>
                <a:lnTo>
                  <a:pt x="2065" y="1957"/>
                </a:lnTo>
                <a:lnTo>
                  <a:pt x="2065" y="1949"/>
                </a:lnTo>
                <a:lnTo>
                  <a:pt x="2063" y="1937"/>
                </a:lnTo>
                <a:lnTo>
                  <a:pt x="2017" y="1944"/>
                </a:lnTo>
                <a:lnTo>
                  <a:pt x="1968" y="1949"/>
                </a:lnTo>
                <a:lnTo>
                  <a:pt x="1928" y="1951"/>
                </a:lnTo>
                <a:lnTo>
                  <a:pt x="1880" y="1948"/>
                </a:lnTo>
                <a:lnTo>
                  <a:pt x="1831" y="1941"/>
                </a:lnTo>
                <a:lnTo>
                  <a:pt x="1785" y="1929"/>
                </a:lnTo>
                <a:lnTo>
                  <a:pt x="1739" y="1912"/>
                </a:lnTo>
                <a:lnTo>
                  <a:pt x="1697" y="1892"/>
                </a:lnTo>
                <a:lnTo>
                  <a:pt x="1657" y="1868"/>
                </a:lnTo>
                <a:lnTo>
                  <a:pt x="1621" y="1841"/>
                </a:lnTo>
                <a:lnTo>
                  <a:pt x="1590" y="1810"/>
                </a:lnTo>
                <a:close/>
                <a:moveTo>
                  <a:pt x="1705" y="1563"/>
                </a:moveTo>
                <a:lnTo>
                  <a:pt x="1701" y="1567"/>
                </a:lnTo>
                <a:lnTo>
                  <a:pt x="1696" y="1572"/>
                </a:lnTo>
                <a:lnTo>
                  <a:pt x="1689" y="1580"/>
                </a:lnTo>
                <a:lnTo>
                  <a:pt x="1675" y="1599"/>
                </a:lnTo>
                <a:lnTo>
                  <a:pt x="1666" y="1617"/>
                </a:lnTo>
                <a:lnTo>
                  <a:pt x="1661" y="1633"/>
                </a:lnTo>
                <a:lnTo>
                  <a:pt x="1660" y="1647"/>
                </a:lnTo>
                <a:lnTo>
                  <a:pt x="1661" y="1659"/>
                </a:lnTo>
                <a:lnTo>
                  <a:pt x="1664" y="1672"/>
                </a:lnTo>
                <a:lnTo>
                  <a:pt x="1668" y="1682"/>
                </a:lnTo>
                <a:lnTo>
                  <a:pt x="1683" y="1706"/>
                </a:lnTo>
                <a:lnTo>
                  <a:pt x="1704" y="1729"/>
                </a:lnTo>
                <a:lnTo>
                  <a:pt x="1731" y="1751"/>
                </a:lnTo>
                <a:lnTo>
                  <a:pt x="1763" y="1771"/>
                </a:lnTo>
                <a:lnTo>
                  <a:pt x="1800" y="1788"/>
                </a:lnTo>
                <a:lnTo>
                  <a:pt x="1840" y="1801"/>
                </a:lnTo>
                <a:lnTo>
                  <a:pt x="1884" y="1809"/>
                </a:lnTo>
                <a:lnTo>
                  <a:pt x="1928" y="1812"/>
                </a:lnTo>
                <a:lnTo>
                  <a:pt x="1955" y="1811"/>
                </a:lnTo>
                <a:lnTo>
                  <a:pt x="2007" y="1806"/>
                </a:lnTo>
                <a:lnTo>
                  <a:pt x="2052" y="1799"/>
                </a:lnTo>
                <a:lnTo>
                  <a:pt x="2092" y="1791"/>
                </a:lnTo>
                <a:lnTo>
                  <a:pt x="2128" y="1782"/>
                </a:lnTo>
                <a:lnTo>
                  <a:pt x="2159" y="1772"/>
                </a:lnTo>
                <a:lnTo>
                  <a:pt x="2186" y="1763"/>
                </a:lnTo>
                <a:lnTo>
                  <a:pt x="2208" y="1753"/>
                </a:lnTo>
                <a:lnTo>
                  <a:pt x="2228" y="1743"/>
                </a:lnTo>
                <a:lnTo>
                  <a:pt x="2244" y="1734"/>
                </a:lnTo>
                <a:lnTo>
                  <a:pt x="2264" y="1719"/>
                </a:lnTo>
                <a:lnTo>
                  <a:pt x="2280" y="1705"/>
                </a:lnTo>
                <a:lnTo>
                  <a:pt x="2290" y="1692"/>
                </a:lnTo>
                <a:lnTo>
                  <a:pt x="2297" y="1680"/>
                </a:lnTo>
                <a:lnTo>
                  <a:pt x="2301" y="1671"/>
                </a:lnTo>
                <a:lnTo>
                  <a:pt x="2303" y="1663"/>
                </a:lnTo>
                <a:lnTo>
                  <a:pt x="2283" y="1681"/>
                </a:lnTo>
                <a:lnTo>
                  <a:pt x="2261" y="1697"/>
                </a:lnTo>
                <a:lnTo>
                  <a:pt x="2236" y="1712"/>
                </a:lnTo>
                <a:lnTo>
                  <a:pt x="2200" y="1729"/>
                </a:lnTo>
                <a:lnTo>
                  <a:pt x="2164" y="1740"/>
                </a:lnTo>
                <a:lnTo>
                  <a:pt x="2127" y="1747"/>
                </a:lnTo>
                <a:lnTo>
                  <a:pt x="2089" y="1750"/>
                </a:lnTo>
                <a:lnTo>
                  <a:pt x="2050" y="1747"/>
                </a:lnTo>
                <a:lnTo>
                  <a:pt x="2013" y="1740"/>
                </a:lnTo>
                <a:lnTo>
                  <a:pt x="1977" y="1730"/>
                </a:lnTo>
                <a:lnTo>
                  <a:pt x="1944" y="1716"/>
                </a:lnTo>
                <a:lnTo>
                  <a:pt x="1912" y="1700"/>
                </a:lnTo>
                <a:lnTo>
                  <a:pt x="1882" y="1682"/>
                </a:lnTo>
                <a:lnTo>
                  <a:pt x="1852" y="1663"/>
                </a:lnTo>
                <a:lnTo>
                  <a:pt x="1825" y="1642"/>
                </a:lnTo>
                <a:lnTo>
                  <a:pt x="1799" y="1623"/>
                </a:lnTo>
                <a:lnTo>
                  <a:pt x="1775" y="1605"/>
                </a:lnTo>
                <a:lnTo>
                  <a:pt x="1750" y="1589"/>
                </a:lnTo>
                <a:lnTo>
                  <a:pt x="1729" y="1575"/>
                </a:lnTo>
                <a:lnTo>
                  <a:pt x="1718" y="1569"/>
                </a:lnTo>
                <a:lnTo>
                  <a:pt x="1711" y="1565"/>
                </a:lnTo>
                <a:lnTo>
                  <a:pt x="1705" y="1563"/>
                </a:lnTo>
                <a:close/>
                <a:moveTo>
                  <a:pt x="1475" y="1563"/>
                </a:moveTo>
                <a:lnTo>
                  <a:pt x="1469" y="1565"/>
                </a:lnTo>
                <a:lnTo>
                  <a:pt x="1461" y="1569"/>
                </a:lnTo>
                <a:lnTo>
                  <a:pt x="1451" y="1575"/>
                </a:lnTo>
                <a:lnTo>
                  <a:pt x="1429" y="1589"/>
                </a:lnTo>
                <a:lnTo>
                  <a:pt x="1405" y="1605"/>
                </a:lnTo>
                <a:lnTo>
                  <a:pt x="1381" y="1623"/>
                </a:lnTo>
                <a:lnTo>
                  <a:pt x="1355" y="1642"/>
                </a:lnTo>
                <a:lnTo>
                  <a:pt x="1327" y="1663"/>
                </a:lnTo>
                <a:lnTo>
                  <a:pt x="1298" y="1682"/>
                </a:lnTo>
                <a:lnTo>
                  <a:pt x="1267" y="1700"/>
                </a:lnTo>
                <a:lnTo>
                  <a:pt x="1236" y="1716"/>
                </a:lnTo>
                <a:lnTo>
                  <a:pt x="1202" y="1730"/>
                </a:lnTo>
                <a:lnTo>
                  <a:pt x="1166" y="1740"/>
                </a:lnTo>
                <a:lnTo>
                  <a:pt x="1129" y="1747"/>
                </a:lnTo>
                <a:lnTo>
                  <a:pt x="1091" y="1750"/>
                </a:lnTo>
                <a:lnTo>
                  <a:pt x="1053" y="1747"/>
                </a:lnTo>
                <a:lnTo>
                  <a:pt x="1016" y="1740"/>
                </a:lnTo>
                <a:lnTo>
                  <a:pt x="980" y="1729"/>
                </a:lnTo>
                <a:lnTo>
                  <a:pt x="944" y="1712"/>
                </a:lnTo>
                <a:lnTo>
                  <a:pt x="919" y="1697"/>
                </a:lnTo>
                <a:lnTo>
                  <a:pt x="896" y="1681"/>
                </a:lnTo>
                <a:lnTo>
                  <a:pt x="877" y="1663"/>
                </a:lnTo>
                <a:lnTo>
                  <a:pt x="879" y="1671"/>
                </a:lnTo>
                <a:lnTo>
                  <a:pt x="883" y="1680"/>
                </a:lnTo>
                <a:lnTo>
                  <a:pt x="890" y="1692"/>
                </a:lnTo>
                <a:lnTo>
                  <a:pt x="900" y="1705"/>
                </a:lnTo>
                <a:lnTo>
                  <a:pt x="915" y="1719"/>
                </a:lnTo>
                <a:lnTo>
                  <a:pt x="936" y="1734"/>
                </a:lnTo>
                <a:lnTo>
                  <a:pt x="951" y="1743"/>
                </a:lnTo>
                <a:lnTo>
                  <a:pt x="971" y="1753"/>
                </a:lnTo>
                <a:lnTo>
                  <a:pt x="994" y="1763"/>
                </a:lnTo>
                <a:lnTo>
                  <a:pt x="1021" y="1772"/>
                </a:lnTo>
                <a:lnTo>
                  <a:pt x="1051" y="1782"/>
                </a:lnTo>
                <a:lnTo>
                  <a:pt x="1088" y="1791"/>
                </a:lnTo>
                <a:lnTo>
                  <a:pt x="1128" y="1799"/>
                </a:lnTo>
                <a:lnTo>
                  <a:pt x="1173" y="1806"/>
                </a:lnTo>
                <a:lnTo>
                  <a:pt x="1225" y="1811"/>
                </a:lnTo>
                <a:lnTo>
                  <a:pt x="1251" y="1812"/>
                </a:lnTo>
                <a:lnTo>
                  <a:pt x="1296" y="1809"/>
                </a:lnTo>
                <a:lnTo>
                  <a:pt x="1339" y="1801"/>
                </a:lnTo>
                <a:lnTo>
                  <a:pt x="1379" y="1788"/>
                </a:lnTo>
                <a:lnTo>
                  <a:pt x="1416" y="1771"/>
                </a:lnTo>
                <a:lnTo>
                  <a:pt x="1449" y="1751"/>
                </a:lnTo>
                <a:lnTo>
                  <a:pt x="1476" y="1729"/>
                </a:lnTo>
                <a:lnTo>
                  <a:pt x="1497" y="1706"/>
                </a:lnTo>
                <a:lnTo>
                  <a:pt x="1512" y="1682"/>
                </a:lnTo>
                <a:lnTo>
                  <a:pt x="1516" y="1672"/>
                </a:lnTo>
                <a:lnTo>
                  <a:pt x="1519" y="1659"/>
                </a:lnTo>
                <a:lnTo>
                  <a:pt x="1520" y="1647"/>
                </a:lnTo>
                <a:lnTo>
                  <a:pt x="1519" y="1633"/>
                </a:lnTo>
                <a:lnTo>
                  <a:pt x="1514" y="1617"/>
                </a:lnTo>
                <a:lnTo>
                  <a:pt x="1504" y="1599"/>
                </a:lnTo>
                <a:lnTo>
                  <a:pt x="1491" y="1580"/>
                </a:lnTo>
                <a:lnTo>
                  <a:pt x="1484" y="1572"/>
                </a:lnTo>
                <a:lnTo>
                  <a:pt x="1479" y="1567"/>
                </a:lnTo>
                <a:lnTo>
                  <a:pt x="1475" y="1563"/>
                </a:lnTo>
                <a:close/>
                <a:moveTo>
                  <a:pt x="1985" y="824"/>
                </a:moveTo>
                <a:lnTo>
                  <a:pt x="1953" y="825"/>
                </a:lnTo>
                <a:lnTo>
                  <a:pt x="1919" y="830"/>
                </a:lnTo>
                <a:lnTo>
                  <a:pt x="1883" y="839"/>
                </a:lnTo>
                <a:lnTo>
                  <a:pt x="1844" y="851"/>
                </a:lnTo>
                <a:lnTo>
                  <a:pt x="1803" y="867"/>
                </a:lnTo>
                <a:lnTo>
                  <a:pt x="1759" y="888"/>
                </a:lnTo>
                <a:lnTo>
                  <a:pt x="1713" y="913"/>
                </a:lnTo>
                <a:lnTo>
                  <a:pt x="1631" y="956"/>
                </a:lnTo>
                <a:lnTo>
                  <a:pt x="1552" y="994"/>
                </a:lnTo>
                <a:lnTo>
                  <a:pt x="1473" y="1026"/>
                </a:lnTo>
                <a:lnTo>
                  <a:pt x="1396" y="1055"/>
                </a:lnTo>
                <a:lnTo>
                  <a:pt x="1322" y="1078"/>
                </a:lnTo>
                <a:lnTo>
                  <a:pt x="1249" y="1096"/>
                </a:lnTo>
                <a:lnTo>
                  <a:pt x="1179" y="1111"/>
                </a:lnTo>
                <a:lnTo>
                  <a:pt x="1112" y="1122"/>
                </a:lnTo>
                <a:lnTo>
                  <a:pt x="1048" y="1130"/>
                </a:lnTo>
                <a:lnTo>
                  <a:pt x="988" y="1136"/>
                </a:lnTo>
                <a:lnTo>
                  <a:pt x="931" y="1139"/>
                </a:lnTo>
                <a:lnTo>
                  <a:pt x="878" y="1140"/>
                </a:lnTo>
                <a:lnTo>
                  <a:pt x="839" y="1139"/>
                </a:lnTo>
                <a:lnTo>
                  <a:pt x="835" y="1191"/>
                </a:lnTo>
                <a:lnTo>
                  <a:pt x="834" y="1242"/>
                </a:lnTo>
                <a:lnTo>
                  <a:pt x="836" y="1296"/>
                </a:lnTo>
                <a:lnTo>
                  <a:pt x="841" y="1351"/>
                </a:lnTo>
                <a:lnTo>
                  <a:pt x="851" y="1406"/>
                </a:lnTo>
                <a:lnTo>
                  <a:pt x="870" y="1393"/>
                </a:lnTo>
                <a:lnTo>
                  <a:pt x="888" y="1383"/>
                </a:lnTo>
                <a:lnTo>
                  <a:pt x="905" y="1378"/>
                </a:lnTo>
                <a:lnTo>
                  <a:pt x="921" y="1376"/>
                </a:lnTo>
                <a:lnTo>
                  <a:pt x="923" y="1376"/>
                </a:lnTo>
                <a:lnTo>
                  <a:pt x="949" y="1378"/>
                </a:lnTo>
                <a:lnTo>
                  <a:pt x="973" y="1385"/>
                </a:lnTo>
                <a:lnTo>
                  <a:pt x="994" y="1395"/>
                </a:lnTo>
                <a:lnTo>
                  <a:pt x="1012" y="1407"/>
                </a:lnTo>
                <a:lnTo>
                  <a:pt x="1029" y="1420"/>
                </a:lnTo>
                <a:lnTo>
                  <a:pt x="1043" y="1434"/>
                </a:lnTo>
                <a:lnTo>
                  <a:pt x="1055" y="1448"/>
                </a:lnTo>
                <a:lnTo>
                  <a:pt x="1065" y="1461"/>
                </a:lnTo>
                <a:lnTo>
                  <a:pt x="1072" y="1472"/>
                </a:lnTo>
                <a:lnTo>
                  <a:pt x="1078" y="1481"/>
                </a:lnTo>
                <a:lnTo>
                  <a:pt x="1082" y="1487"/>
                </a:lnTo>
                <a:lnTo>
                  <a:pt x="1083" y="1490"/>
                </a:lnTo>
                <a:lnTo>
                  <a:pt x="1059" y="1484"/>
                </a:lnTo>
                <a:lnTo>
                  <a:pt x="1036" y="1482"/>
                </a:lnTo>
                <a:lnTo>
                  <a:pt x="1017" y="1484"/>
                </a:lnTo>
                <a:lnTo>
                  <a:pt x="999" y="1488"/>
                </a:lnTo>
                <a:lnTo>
                  <a:pt x="984" y="1494"/>
                </a:lnTo>
                <a:lnTo>
                  <a:pt x="972" y="1503"/>
                </a:lnTo>
                <a:lnTo>
                  <a:pt x="963" y="1513"/>
                </a:lnTo>
                <a:lnTo>
                  <a:pt x="958" y="1524"/>
                </a:lnTo>
                <a:lnTo>
                  <a:pt x="957" y="1536"/>
                </a:lnTo>
                <a:lnTo>
                  <a:pt x="962" y="1549"/>
                </a:lnTo>
                <a:lnTo>
                  <a:pt x="973" y="1563"/>
                </a:lnTo>
                <a:lnTo>
                  <a:pt x="988" y="1577"/>
                </a:lnTo>
                <a:lnTo>
                  <a:pt x="1010" y="1590"/>
                </a:lnTo>
                <a:lnTo>
                  <a:pt x="1037" y="1602"/>
                </a:lnTo>
                <a:lnTo>
                  <a:pt x="1064" y="1609"/>
                </a:lnTo>
                <a:lnTo>
                  <a:pt x="1091" y="1611"/>
                </a:lnTo>
                <a:lnTo>
                  <a:pt x="1123" y="1608"/>
                </a:lnTo>
                <a:lnTo>
                  <a:pt x="1155" y="1599"/>
                </a:lnTo>
                <a:lnTo>
                  <a:pt x="1186" y="1586"/>
                </a:lnTo>
                <a:lnTo>
                  <a:pt x="1217" y="1569"/>
                </a:lnTo>
                <a:lnTo>
                  <a:pt x="1247" y="1549"/>
                </a:lnTo>
                <a:lnTo>
                  <a:pt x="1276" y="1528"/>
                </a:lnTo>
                <a:lnTo>
                  <a:pt x="1306" y="1507"/>
                </a:lnTo>
                <a:lnTo>
                  <a:pt x="1335" y="1485"/>
                </a:lnTo>
                <a:lnTo>
                  <a:pt x="1364" y="1465"/>
                </a:lnTo>
                <a:lnTo>
                  <a:pt x="1393" y="1448"/>
                </a:lnTo>
                <a:lnTo>
                  <a:pt x="1421" y="1435"/>
                </a:lnTo>
                <a:lnTo>
                  <a:pt x="1450" y="1426"/>
                </a:lnTo>
                <a:lnTo>
                  <a:pt x="1479" y="1423"/>
                </a:lnTo>
                <a:lnTo>
                  <a:pt x="1500" y="1425"/>
                </a:lnTo>
                <a:lnTo>
                  <a:pt x="1522" y="1432"/>
                </a:lnTo>
                <a:lnTo>
                  <a:pt x="1545" y="1443"/>
                </a:lnTo>
                <a:lnTo>
                  <a:pt x="1568" y="1460"/>
                </a:lnTo>
                <a:lnTo>
                  <a:pt x="1590" y="1482"/>
                </a:lnTo>
                <a:lnTo>
                  <a:pt x="1612" y="1460"/>
                </a:lnTo>
                <a:lnTo>
                  <a:pt x="1634" y="1443"/>
                </a:lnTo>
                <a:lnTo>
                  <a:pt x="1657" y="1432"/>
                </a:lnTo>
                <a:lnTo>
                  <a:pt x="1679" y="1425"/>
                </a:lnTo>
                <a:lnTo>
                  <a:pt x="1701" y="1423"/>
                </a:lnTo>
                <a:lnTo>
                  <a:pt x="1729" y="1426"/>
                </a:lnTo>
                <a:lnTo>
                  <a:pt x="1758" y="1435"/>
                </a:lnTo>
                <a:lnTo>
                  <a:pt x="1787" y="1448"/>
                </a:lnTo>
                <a:lnTo>
                  <a:pt x="1816" y="1465"/>
                </a:lnTo>
                <a:lnTo>
                  <a:pt x="1844" y="1485"/>
                </a:lnTo>
                <a:lnTo>
                  <a:pt x="1873" y="1507"/>
                </a:lnTo>
                <a:lnTo>
                  <a:pt x="1903" y="1528"/>
                </a:lnTo>
                <a:lnTo>
                  <a:pt x="1933" y="1549"/>
                </a:lnTo>
                <a:lnTo>
                  <a:pt x="1963" y="1569"/>
                </a:lnTo>
                <a:lnTo>
                  <a:pt x="1994" y="1586"/>
                </a:lnTo>
                <a:lnTo>
                  <a:pt x="2025" y="1599"/>
                </a:lnTo>
                <a:lnTo>
                  <a:pt x="2057" y="1608"/>
                </a:lnTo>
                <a:lnTo>
                  <a:pt x="2089" y="1611"/>
                </a:lnTo>
                <a:lnTo>
                  <a:pt x="2116" y="1609"/>
                </a:lnTo>
                <a:lnTo>
                  <a:pt x="2142" y="1602"/>
                </a:lnTo>
                <a:lnTo>
                  <a:pt x="2169" y="1590"/>
                </a:lnTo>
                <a:lnTo>
                  <a:pt x="2191" y="1577"/>
                </a:lnTo>
                <a:lnTo>
                  <a:pt x="2207" y="1563"/>
                </a:lnTo>
                <a:lnTo>
                  <a:pt x="2217" y="1549"/>
                </a:lnTo>
                <a:lnTo>
                  <a:pt x="2222" y="1536"/>
                </a:lnTo>
                <a:lnTo>
                  <a:pt x="2222" y="1524"/>
                </a:lnTo>
                <a:lnTo>
                  <a:pt x="2216" y="1513"/>
                </a:lnTo>
                <a:lnTo>
                  <a:pt x="2207" y="1503"/>
                </a:lnTo>
                <a:lnTo>
                  <a:pt x="2195" y="1494"/>
                </a:lnTo>
                <a:lnTo>
                  <a:pt x="2180" y="1488"/>
                </a:lnTo>
                <a:lnTo>
                  <a:pt x="2163" y="1484"/>
                </a:lnTo>
                <a:lnTo>
                  <a:pt x="2144" y="1482"/>
                </a:lnTo>
                <a:lnTo>
                  <a:pt x="2121" y="1484"/>
                </a:lnTo>
                <a:lnTo>
                  <a:pt x="2097" y="1490"/>
                </a:lnTo>
                <a:lnTo>
                  <a:pt x="2098" y="1487"/>
                </a:lnTo>
                <a:lnTo>
                  <a:pt x="2101" y="1481"/>
                </a:lnTo>
                <a:lnTo>
                  <a:pt x="2107" y="1472"/>
                </a:lnTo>
                <a:lnTo>
                  <a:pt x="2115" y="1461"/>
                </a:lnTo>
                <a:lnTo>
                  <a:pt x="2125" y="1448"/>
                </a:lnTo>
                <a:lnTo>
                  <a:pt x="2137" y="1434"/>
                </a:lnTo>
                <a:lnTo>
                  <a:pt x="2151" y="1420"/>
                </a:lnTo>
                <a:lnTo>
                  <a:pt x="2167" y="1407"/>
                </a:lnTo>
                <a:lnTo>
                  <a:pt x="2186" y="1395"/>
                </a:lnTo>
                <a:lnTo>
                  <a:pt x="2207" y="1385"/>
                </a:lnTo>
                <a:lnTo>
                  <a:pt x="2231" y="1378"/>
                </a:lnTo>
                <a:lnTo>
                  <a:pt x="2257" y="1376"/>
                </a:lnTo>
                <a:lnTo>
                  <a:pt x="2258" y="1376"/>
                </a:lnTo>
                <a:lnTo>
                  <a:pt x="2275" y="1378"/>
                </a:lnTo>
                <a:lnTo>
                  <a:pt x="2292" y="1383"/>
                </a:lnTo>
                <a:lnTo>
                  <a:pt x="2310" y="1393"/>
                </a:lnTo>
                <a:lnTo>
                  <a:pt x="2328" y="1406"/>
                </a:lnTo>
                <a:lnTo>
                  <a:pt x="2338" y="1351"/>
                </a:lnTo>
                <a:lnTo>
                  <a:pt x="2344" y="1296"/>
                </a:lnTo>
                <a:lnTo>
                  <a:pt x="2346" y="1242"/>
                </a:lnTo>
                <a:lnTo>
                  <a:pt x="2345" y="1205"/>
                </a:lnTo>
                <a:lnTo>
                  <a:pt x="2329" y="1187"/>
                </a:lnTo>
                <a:lnTo>
                  <a:pt x="2313" y="1164"/>
                </a:lnTo>
                <a:lnTo>
                  <a:pt x="2299" y="1137"/>
                </a:lnTo>
                <a:lnTo>
                  <a:pt x="2287" y="1106"/>
                </a:lnTo>
                <a:lnTo>
                  <a:pt x="2276" y="1077"/>
                </a:lnTo>
                <a:lnTo>
                  <a:pt x="2264" y="1048"/>
                </a:lnTo>
                <a:lnTo>
                  <a:pt x="2251" y="1019"/>
                </a:lnTo>
                <a:lnTo>
                  <a:pt x="2237" y="991"/>
                </a:lnTo>
                <a:lnTo>
                  <a:pt x="2221" y="964"/>
                </a:lnTo>
                <a:lnTo>
                  <a:pt x="2203" y="939"/>
                </a:lnTo>
                <a:lnTo>
                  <a:pt x="2184" y="915"/>
                </a:lnTo>
                <a:lnTo>
                  <a:pt x="2162" y="893"/>
                </a:lnTo>
                <a:lnTo>
                  <a:pt x="2139" y="874"/>
                </a:lnTo>
                <a:lnTo>
                  <a:pt x="2114" y="856"/>
                </a:lnTo>
                <a:lnTo>
                  <a:pt x="2085" y="842"/>
                </a:lnTo>
                <a:lnTo>
                  <a:pt x="2055" y="832"/>
                </a:lnTo>
                <a:lnTo>
                  <a:pt x="2022" y="826"/>
                </a:lnTo>
                <a:lnTo>
                  <a:pt x="1985" y="824"/>
                </a:lnTo>
                <a:close/>
                <a:moveTo>
                  <a:pt x="2281" y="606"/>
                </a:moveTo>
                <a:lnTo>
                  <a:pt x="2265" y="619"/>
                </a:lnTo>
                <a:lnTo>
                  <a:pt x="2249" y="636"/>
                </a:lnTo>
                <a:lnTo>
                  <a:pt x="2233" y="656"/>
                </a:lnTo>
                <a:lnTo>
                  <a:pt x="2216" y="679"/>
                </a:lnTo>
                <a:lnTo>
                  <a:pt x="2201" y="706"/>
                </a:lnTo>
                <a:lnTo>
                  <a:pt x="2186" y="738"/>
                </a:lnTo>
                <a:lnTo>
                  <a:pt x="2223" y="762"/>
                </a:lnTo>
                <a:lnTo>
                  <a:pt x="2256" y="790"/>
                </a:lnTo>
                <a:lnTo>
                  <a:pt x="2288" y="821"/>
                </a:lnTo>
                <a:lnTo>
                  <a:pt x="2314" y="854"/>
                </a:lnTo>
                <a:lnTo>
                  <a:pt x="2339" y="890"/>
                </a:lnTo>
                <a:lnTo>
                  <a:pt x="2362" y="930"/>
                </a:lnTo>
                <a:lnTo>
                  <a:pt x="2358" y="886"/>
                </a:lnTo>
                <a:lnTo>
                  <a:pt x="2346" y="812"/>
                </a:lnTo>
                <a:lnTo>
                  <a:pt x="2328" y="741"/>
                </a:lnTo>
                <a:lnTo>
                  <a:pt x="2307" y="672"/>
                </a:lnTo>
                <a:lnTo>
                  <a:pt x="2281" y="606"/>
                </a:lnTo>
                <a:close/>
                <a:moveTo>
                  <a:pt x="1562" y="140"/>
                </a:moveTo>
                <a:lnTo>
                  <a:pt x="1493" y="142"/>
                </a:lnTo>
                <a:lnTo>
                  <a:pt x="1427" y="150"/>
                </a:lnTo>
                <a:lnTo>
                  <a:pt x="1360" y="162"/>
                </a:lnTo>
                <a:lnTo>
                  <a:pt x="1295" y="180"/>
                </a:lnTo>
                <a:lnTo>
                  <a:pt x="1233" y="202"/>
                </a:lnTo>
                <a:lnTo>
                  <a:pt x="1170" y="230"/>
                </a:lnTo>
                <a:lnTo>
                  <a:pt x="1110" y="263"/>
                </a:lnTo>
                <a:lnTo>
                  <a:pt x="1051" y="300"/>
                </a:lnTo>
                <a:lnTo>
                  <a:pt x="1012" y="330"/>
                </a:lnTo>
                <a:lnTo>
                  <a:pt x="975" y="366"/>
                </a:lnTo>
                <a:lnTo>
                  <a:pt x="940" y="407"/>
                </a:lnTo>
                <a:lnTo>
                  <a:pt x="909" y="452"/>
                </a:lnTo>
                <a:lnTo>
                  <a:pt x="881" y="502"/>
                </a:lnTo>
                <a:lnTo>
                  <a:pt x="858" y="549"/>
                </a:lnTo>
                <a:lnTo>
                  <a:pt x="838" y="600"/>
                </a:lnTo>
                <a:lnTo>
                  <a:pt x="820" y="653"/>
                </a:lnTo>
                <a:lnTo>
                  <a:pt x="804" y="710"/>
                </a:lnTo>
                <a:lnTo>
                  <a:pt x="791" y="770"/>
                </a:lnTo>
                <a:lnTo>
                  <a:pt x="782" y="820"/>
                </a:lnTo>
                <a:lnTo>
                  <a:pt x="775" y="868"/>
                </a:lnTo>
                <a:lnTo>
                  <a:pt x="770" y="915"/>
                </a:lnTo>
                <a:lnTo>
                  <a:pt x="767" y="957"/>
                </a:lnTo>
                <a:lnTo>
                  <a:pt x="765" y="995"/>
                </a:lnTo>
                <a:lnTo>
                  <a:pt x="798" y="998"/>
                </a:lnTo>
                <a:lnTo>
                  <a:pt x="836" y="999"/>
                </a:lnTo>
                <a:lnTo>
                  <a:pt x="878" y="1000"/>
                </a:lnTo>
                <a:lnTo>
                  <a:pt x="930" y="999"/>
                </a:lnTo>
                <a:lnTo>
                  <a:pt x="987" y="996"/>
                </a:lnTo>
                <a:lnTo>
                  <a:pt x="1047" y="990"/>
                </a:lnTo>
                <a:lnTo>
                  <a:pt x="1112" y="981"/>
                </a:lnTo>
                <a:lnTo>
                  <a:pt x="1180" y="968"/>
                </a:lnTo>
                <a:lnTo>
                  <a:pt x="1252" y="952"/>
                </a:lnTo>
                <a:lnTo>
                  <a:pt x="1326" y="930"/>
                </a:lnTo>
                <a:lnTo>
                  <a:pt x="1402" y="904"/>
                </a:lnTo>
                <a:lnTo>
                  <a:pt x="1481" y="873"/>
                </a:lnTo>
                <a:lnTo>
                  <a:pt x="1562" y="835"/>
                </a:lnTo>
                <a:lnTo>
                  <a:pt x="1644" y="791"/>
                </a:lnTo>
                <a:lnTo>
                  <a:pt x="1697" y="763"/>
                </a:lnTo>
                <a:lnTo>
                  <a:pt x="1748" y="739"/>
                </a:lnTo>
                <a:lnTo>
                  <a:pt x="1799" y="719"/>
                </a:lnTo>
                <a:lnTo>
                  <a:pt x="1847" y="703"/>
                </a:lnTo>
                <a:lnTo>
                  <a:pt x="1895" y="692"/>
                </a:lnTo>
                <a:lnTo>
                  <a:pt x="1940" y="686"/>
                </a:lnTo>
                <a:lnTo>
                  <a:pt x="1985" y="684"/>
                </a:lnTo>
                <a:lnTo>
                  <a:pt x="2021" y="685"/>
                </a:lnTo>
                <a:lnTo>
                  <a:pt x="2056" y="690"/>
                </a:lnTo>
                <a:lnTo>
                  <a:pt x="2075" y="646"/>
                </a:lnTo>
                <a:lnTo>
                  <a:pt x="2096" y="608"/>
                </a:lnTo>
                <a:lnTo>
                  <a:pt x="2120" y="575"/>
                </a:lnTo>
                <a:lnTo>
                  <a:pt x="2143" y="545"/>
                </a:lnTo>
                <a:lnTo>
                  <a:pt x="2167" y="520"/>
                </a:lnTo>
                <a:lnTo>
                  <a:pt x="2191" y="499"/>
                </a:lnTo>
                <a:lnTo>
                  <a:pt x="2214" y="482"/>
                </a:lnTo>
                <a:lnTo>
                  <a:pt x="2179" y="430"/>
                </a:lnTo>
                <a:lnTo>
                  <a:pt x="2140" y="380"/>
                </a:lnTo>
                <a:lnTo>
                  <a:pt x="2096" y="333"/>
                </a:lnTo>
                <a:lnTo>
                  <a:pt x="2050" y="288"/>
                </a:lnTo>
                <a:lnTo>
                  <a:pt x="2030" y="272"/>
                </a:lnTo>
                <a:lnTo>
                  <a:pt x="2004" y="255"/>
                </a:lnTo>
                <a:lnTo>
                  <a:pt x="1971" y="236"/>
                </a:lnTo>
                <a:lnTo>
                  <a:pt x="1935" y="218"/>
                </a:lnTo>
                <a:lnTo>
                  <a:pt x="1893" y="201"/>
                </a:lnTo>
                <a:lnTo>
                  <a:pt x="1847" y="184"/>
                </a:lnTo>
                <a:lnTo>
                  <a:pt x="1797" y="170"/>
                </a:lnTo>
                <a:lnTo>
                  <a:pt x="1742" y="158"/>
                </a:lnTo>
                <a:lnTo>
                  <a:pt x="1685" y="148"/>
                </a:lnTo>
                <a:lnTo>
                  <a:pt x="1624" y="142"/>
                </a:lnTo>
                <a:lnTo>
                  <a:pt x="1562" y="140"/>
                </a:lnTo>
                <a:close/>
                <a:moveTo>
                  <a:pt x="1562" y="0"/>
                </a:moveTo>
                <a:lnTo>
                  <a:pt x="1633" y="3"/>
                </a:lnTo>
                <a:lnTo>
                  <a:pt x="1703" y="10"/>
                </a:lnTo>
                <a:lnTo>
                  <a:pt x="1770" y="20"/>
                </a:lnTo>
                <a:lnTo>
                  <a:pt x="1832" y="35"/>
                </a:lnTo>
                <a:lnTo>
                  <a:pt x="1892" y="52"/>
                </a:lnTo>
                <a:lnTo>
                  <a:pt x="1946" y="71"/>
                </a:lnTo>
                <a:lnTo>
                  <a:pt x="1997" y="93"/>
                </a:lnTo>
                <a:lnTo>
                  <a:pt x="2041" y="116"/>
                </a:lnTo>
                <a:lnTo>
                  <a:pt x="2081" y="139"/>
                </a:lnTo>
                <a:lnTo>
                  <a:pt x="2116" y="162"/>
                </a:lnTo>
                <a:lnTo>
                  <a:pt x="2143" y="184"/>
                </a:lnTo>
                <a:lnTo>
                  <a:pt x="2192" y="231"/>
                </a:lnTo>
                <a:lnTo>
                  <a:pt x="2238" y="281"/>
                </a:lnTo>
                <a:lnTo>
                  <a:pt x="2278" y="330"/>
                </a:lnTo>
                <a:lnTo>
                  <a:pt x="2314" y="380"/>
                </a:lnTo>
                <a:lnTo>
                  <a:pt x="2347" y="431"/>
                </a:lnTo>
                <a:lnTo>
                  <a:pt x="2348" y="431"/>
                </a:lnTo>
                <a:lnTo>
                  <a:pt x="2348" y="433"/>
                </a:lnTo>
                <a:lnTo>
                  <a:pt x="2387" y="504"/>
                </a:lnTo>
                <a:lnTo>
                  <a:pt x="2419" y="575"/>
                </a:lnTo>
                <a:lnTo>
                  <a:pt x="2445" y="646"/>
                </a:lnTo>
                <a:lnTo>
                  <a:pt x="2466" y="716"/>
                </a:lnTo>
                <a:lnTo>
                  <a:pt x="2481" y="783"/>
                </a:lnTo>
                <a:lnTo>
                  <a:pt x="2492" y="848"/>
                </a:lnTo>
                <a:lnTo>
                  <a:pt x="2499" y="911"/>
                </a:lnTo>
                <a:lnTo>
                  <a:pt x="2503" y="969"/>
                </a:lnTo>
                <a:lnTo>
                  <a:pt x="2505" y="1023"/>
                </a:lnTo>
                <a:lnTo>
                  <a:pt x="2504" y="1066"/>
                </a:lnTo>
                <a:lnTo>
                  <a:pt x="2502" y="1105"/>
                </a:lnTo>
                <a:lnTo>
                  <a:pt x="2499" y="1139"/>
                </a:lnTo>
                <a:lnTo>
                  <a:pt x="2496" y="1169"/>
                </a:lnTo>
                <a:lnTo>
                  <a:pt x="2493" y="1196"/>
                </a:lnTo>
                <a:lnTo>
                  <a:pt x="2490" y="1216"/>
                </a:lnTo>
                <a:lnTo>
                  <a:pt x="2487" y="1231"/>
                </a:lnTo>
                <a:lnTo>
                  <a:pt x="2485" y="1240"/>
                </a:lnTo>
                <a:lnTo>
                  <a:pt x="2484" y="1244"/>
                </a:lnTo>
                <a:lnTo>
                  <a:pt x="2484" y="1244"/>
                </a:lnTo>
                <a:lnTo>
                  <a:pt x="2481" y="1324"/>
                </a:lnTo>
                <a:lnTo>
                  <a:pt x="2470" y="1404"/>
                </a:lnTo>
                <a:lnTo>
                  <a:pt x="2454" y="1481"/>
                </a:lnTo>
                <a:lnTo>
                  <a:pt x="2431" y="1559"/>
                </a:lnTo>
                <a:lnTo>
                  <a:pt x="2437" y="1583"/>
                </a:lnTo>
                <a:lnTo>
                  <a:pt x="2442" y="1609"/>
                </a:lnTo>
                <a:lnTo>
                  <a:pt x="2444" y="1634"/>
                </a:lnTo>
                <a:lnTo>
                  <a:pt x="2443" y="1661"/>
                </a:lnTo>
                <a:lnTo>
                  <a:pt x="2440" y="1687"/>
                </a:lnTo>
                <a:lnTo>
                  <a:pt x="2433" y="1713"/>
                </a:lnTo>
                <a:lnTo>
                  <a:pt x="2423" y="1738"/>
                </a:lnTo>
                <a:lnTo>
                  <a:pt x="2409" y="1763"/>
                </a:lnTo>
                <a:lnTo>
                  <a:pt x="2391" y="1787"/>
                </a:lnTo>
                <a:lnTo>
                  <a:pt x="2369" y="1811"/>
                </a:lnTo>
                <a:lnTo>
                  <a:pt x="2343" y="1834"/>
                </a:lnTo>
                <a:lnTo>
                  <a:pt x="2311" y="1855"/>
                </a:lnTo>
                <a:lnTo>
                  <a:pt x="2276" y="1875"/>
                </a:lnTo>
                <a:lnTo>
                  <a:pt x="2235" y="1893"/>
                </a:lnTo>
                <a:lnTo>
                  <a:pt x="2237" y="2167"/>
                </a:lnTo>
                <a:lnTo>
                  <a:pt x="2238" y="2169"/>
                </a:lnTo>
                <a:lnTo>
                  <a:pt x="2239" y="2171"/>
                </a:lnTo>
                <a:lnTo>
                  <a:pt x="2243" y="2179"/>
                </a:lnTo>
                <a:lnTo>
                  <a:pt x="2250" y="2188"/>
                </a:lnTo>
                <a:lnTo>
                  <a:pt x="2259" y="2198"/>
                </a:lnTo>
                <a:lnTo>
                  <a:pt x="2270" y="2210"/>
                </a:lnTo>
                <a:lnTo>
                  <a:pt x="2285" y="2223"/>
                </a:lnTo>
                <a:lnTo>
                  <a:pt x="2302" y="2236"/>
                </a:lnTo>
                <a:lnTo>
                  <a:pt x="2323" y="2251"/>
                </a:lnTo>
                <a:lnTo>
                  <a:pt x="2349" y="2267"/>
                </a:lnTo>
                <a:lnTo>
                  <a:pt x="2378" y="2284"/>
                </a:lnTo>
                <a:lnTo>
                  <a:pt x="2412" y="2302"/>
                </a:lnTo>
                <a:lnTo>
                  <a:pt x="2451" y="2321"/>
                </a:lnTo>
                <a:lnTo>
                  <a:pt x="2494" y="2341"/>
                </a:lnTo>
                <a:lnTo>
                  <a:pt x="2543" y="2362"/>
                </a:lnTo>
                <a:lnTo>
                  <a:pt x="2599" y="2383"/>
                </a:lnTo>
                <a:lnTo>
                  <a:pt x="2621" y="2392"/>
                </a:lnTo>
                <a:lnTo>
                  <a:pt x="2643" y="2402"/>
                </a:lnTo>
                <a:lnTo>
                  <a:pt x="2666" y="2413"/>
                </a:lnTo>
                <a:lnTo>
                  <a:pt x="2691" y="2424"/>
                </a:lnTo>
                <a:lnTo>
                  <a:pt x="2717" y="2436"/>
                </a:lnTo>
                <a:lnTo>
                  <a:pt x="2745" y="2449"/>
                </a:lnTo>
                <a:lnTo>
                  <a:pt x="2778" y="2463"/>
                </a:lnTo>
                <a:lnTo>
                  <a:pt x="2815" y="2476"/>
                </a:lnTo>
                <a:lnTo>
                  <a:pt x="2857" y="2489"/>
                </a:lnTo>
                <a:lnTo>
                  <a:pt x="2906" y="2503"/>
                </a:lnTo>
                <a:lnTo>
                  <a:pt x="2918" y="2506"/>
                </a:lnTo>
                <a:lnTo>
                  <a:pt x="2959" y="2522"/>
                </a:lnTo>
                <a:lnTo>
                  <a:pt x="2997" y="2543"/>
                </a:lnTo>
                <a:lnTo>
                  <a:pt x="3034" y="2567"/>
                </a:lnTo>
                <a:lnTo>
                  <a:pt x="3066" y="2595"/>
                </a:lnTo>
                <a:lnTo>
                  <a:pt x="3094" y="2628"/>
                </a:lnTo>
                <a:lnTo>
                  <a:pt x="3119" y="2662"/>
                </a:lnTo>
                <a:lnTo>
                  <a:pt x="3141" y="2699"/>
                </a:lnTo>
                <a:lnTo>
                  <a:pt x="3158" y="2738"/>
                </a:lnTo>
                <a:lnTo>
                  <a:pt x="3170" y="2780"/>
                </a:lnTo>
                <a:lnTo>
                  <a:pt x="3177" y="2822"/>
                </a:lnTo>
                <a:lnTo>
                  <a:pt x="3180" y="2866"/>
                </a:lnTo>
                <a:lnTo>
                  <a:pt x="3180" y="3321"/>
                </a:lnTo>
                <a:lnTo>
                  <a:pt x="0" y="3321"/>
                </a:lnTo>
                <a:lnTo>
                  <a:pt x="0" y="2866"/>
                </a:lnTo>
                <a:lnTo>
                  <a:pt x="2" y="2822"/>
                </a:lnTo>
                <a:lnTo>
                  <a:pt x="10" y="2780"/>
                </a:lnTo>
                <a:lnTo>
                  <a:pt x="22" y="2738"/>
                </a:lnTo>
                <a:lnTo>
                  <a:pt x="39" y="2699"/>
                </a:lnTo>
                <a:lnTo>
                  <a:pt x="61" y="2662"/>
                </a:lnTo>
                <a:lnTo>
                  <a:pt x="85" y="2628"/>
                </a:lnTo>
                <a:lnTo>
                  <a:pt x="114" y="2595"/>
                </a:lnTo>
                <a:lnTo>
                  <a:pt x="146" y="2567"/>
                </a:lnTo>
                <a:lnTo>
                  <a:pt x="182" y="2543"/>
                </a:lnTo>
                <a:lnTo>
                  <a:pt x="221" y="2522"/>
                </a:lnTo>
                <a:lnTo>
                  <a:pt x="262" y="2506"/>
                </a:lnTo>
                <a:lnTo>
                  <a:pt x="273" y="2503"/>
                </a:lnTo>
                <a:lnTo>
                  <a:pt x="322" y="2489"/>
                </a:lnTo>
                <a:lnTo>
                  <a:pt x="364" y="2476"/>
                </a:lnTo>
                <a:lnTo>
                  <a:pt x="402" y="2462"/>
                </a:lnTo>
                <a:lnTo>
                  <a:pt x="434" y="2449"/>
                </a:lnTo>
                <a:lnTo>
                  <a:pt x="463" y="2436"/>
                </a:lnTo>
                <a:lnTo>
                  <a:pt x="489" y="2424"/>
                </a:lnTo>
                <a:lnTo>
                  <a:pt x="514" y="2413"/>
                </a:lnTo>
                <a:lnTo>
                  <a:pt x="536" y="2402"/>
                </a:lnTo>
                <a:lnTo>
                  <a:pt x="558" y="2392"/>
                </a:lnTo>
                <a:lnTo>
                  <a:pt x="581" y="2383"/>
                </a:lnTo>
                <a:lnTo>
                  <a:pt x="636" y="2362"/>
                </a:lnTo>
                <a:lnTo>
                  <a:pt x="685" y="2341"/>
                </a:lnTo>
                <a:lnTo>
                  <a:pt x="729" y="2321"/>
                </a:lnTo>
                <a:lnTo>
                  <a:pt x="768" y="2302"/>
                </a:lnTo>
                <a:lnTo>
                  <a:pt x="802" y="2284"/>
                </a:lnTo>
                <a:lnTo>
                  <a:pt x="831" y="2267"/>
                </a:lnTo>
                <a:lnTo>
                  <a:pt x="857" y="2251"/>
                </a:lnTo>
                <a:lnTo>
                  <a:pt x="878" y="2236"/>
                </a:lnTo>
                <a:lnTo>
                  <a:pt x="895" y="2223"/>
                </a:lnTo>
                <a:lnTo>
                  <a:pt x="909" y="2210"/>
                </a:lnTo>
                <a:lnTo>
                  <a:pt x="921" y="2198"/>
                </a:lnTo>
                <a:lnTo>
                  <a:pt x="930" y="2188"/>
                </a:lnTo>
                <a:lnTo>
                  <a:pt x="936" y="2179"/>
                </a:lnTo>
                <a:lnTo>
                  <a:pt x="941" y="2171"/>
                </a:lnTo>
                <a:lnTo>
                  <a:pt x="942" y="2169"/>
                </a:lnTo>
                <a:lnTo>
                  <a:pt x="943" y="2167"/>
                </a:lnTo>
                <a:lnTo>
                  <a:pt x="945" y="1893"/>
                </a:lnTo>
                <a:lnTo>
                  <a:pt x="904" y="1875"/>
                </a:lnTo>
                <a:lnTo>
                  <a:pt x="868" y="1855"/>
                </a:lnTo>
                <a:lnTo>
                  <a:pt x="837" y="1834"/>
                </a:lnTo>
                <a:lnTo>
                  <a:pt x="810" y="1811"/>
                </a:lnTo>
                <a:lnTo>
                  <a:pt x="789" y="1787"/>
                </a:lnTo>
                <a:lnTo>
                  <a:pt x="771" y="1763"/>
                </a:lnTo>
                <a:lnTo>
                  <a:pt x="757" y="1738"/>
                </a:lnTo>
                <a:lnTo>
                  <a:pt x="747" y="1713"/>
                </a:lnTo>
                <a:lnTo>
                  <a:pt x="739" y="1687"/>
                </a:lnTo>
                <a:lnTo>
                  <a:pt x="735" y="1661"/>
                </a:lnTo>
                <a:lnTo>
                  <a:pt x="735" y="1634"/>
                </a:lnTo>
                <a:lnTo>
                  <a:pt x="737" y="1609"/>
                </a:lnTo>
                <a:lnTo>
                  <a:pt x="742" y="1583"/>
                </a:lnTo>
                <a:lnTo>
                  <a:pt x="749" y="1559"/>
                </a:lnTo>
                <a:lnTo>
                  <a:pt x="726" y="1481"/>
                </a:lnTo>
                <a:lnTo>
                  <a:pt x="709" y="1403"/>
                </a:lnTo>
                <a:lnTo>
                  <a:pt x="699" y="1323"/>
                </a:lnTo>
                <a:lnTo>
                  <a:pt x="695" y="1242"/>
                </a:lnTo>
                <a:lnTo>
                  <a:pt x="697" y="1184"/>
                </a:lnTo>
                <a:lnTo>
                  <a:pt x="701" y="1129"/>
                </a:lnTo>
                <a:lnTo>
                  <a:pt x="678" y="1125"/>
                </a:lnTo>
                <a:lnTo>
                  <a:pt x="660" y="1122"/>
                </a:lnTo>
                <a:lnTo>
                  <a:pt x="645" y="1120"/>
                </a:lnTo>
                <a:lnTo>
                  <a:pt x="634" y="1118"/>
                </a:lnTo>
                <a:lnTo>
                  <a:pt x="628" y="1116"/>
                </a:lnTo>
                <a:lnTo>
                  <a:pt x="625" y="1116"/>
                </a:lnTo>
                <a:lnTo>
                  <a:pt x="624" y="1112"/>
                </a:lnTo>
                <a:lnTo>
                  <a:pt x="624" y="1101"/>
                </a:lnTo>
                <a:lnTo>
                  <a:pt x="624" y="1084"/>
                </a:lnTo>
                <a:lnTo>
                  <a:pt x="624" y="1062"/>
                </a:lnTo>
                <a:lnTo>
                  <a:pt x="624" y="1036"/>
                </a:lnTo>
                <a:lnTo>
                  <a:pt x="625" y="1006"/>
                </a:lnTo>
                <a:lnTo>
                  <a:pt x="627" y="973"/>
                </a:lnTo>
                <a:lnTo>
                  <a:pt x="629" y="936"/>
                </a:lnTo>
                <a:lnTo>
                  <a:pt x="633" y="897"/>
                </a:lnTo>
                <a:lnTo>
                  <a:pt x="638" y="854"/>
                </a:lnTo>
                <a:lnTo>
                  <a:pt x="644" y="810"/>
                </a:lnTo>
                <a:lnTo>
                  <a:pt x="651" y="764"/>
                </a:lnTo>
                <a:lnTo>
                  <a:pt x="661" y="717"/>
                </a:lnTo>
                <a:lnTo>
                  <a:pt x="672" y="668"/>
                </a:lnTo>
                <a:lnTo>
                  <a:pt x="685" y="620"/>
                </a:lnTo>
                <a:lnTo>
                  <a:pt x="701" y="571"/>
                </a:lnTo>
                <a:lnTo>
                  <a:pt x="719" y="521"/>
                </a:lnTo>
                <a:lnTo>
                  <a:pt x="739" y="473"/>
                </a:lnTo>
                <a:lnTo>
                  <a:pt x="764" y="426"/>
                </a:lnTo>
                <a:lnTo>
                  <a:pt x="790" y="379"/>
                </a:lnTo>
                <a:lnTo>
                  <a:pt x="819" y="335"/>
                </a:lnTo>
                <a:lnTo>
                  <a:pt x="852" y="294"/>
                </a:lnTo>
                <a:lnTo>
                  <a:pt x="889" y="254"/>
                </a:lnTo>
                <a:lnTo>
                  <a:pt x="929" y="217"/>
                </a:lnTo>
                <a:lnTo>
                  <a:pt x="973" y="184"/>
                </a:lnTo>
                <a:lnTo>
                  <a:pt x="1039" y="142"/>
                </a:lnTo>
                <a:lnTo>
                  <a:pt x="1106" y="107"/>
                </a:lnTo>
                <a:lnTo>
                  <a:pt x="1173" y="76"/>
                </a:lnTo>
                <a:lnTo>
                  <a:pt x="1240" y="51"/>
                </a:lnTo>
                <a:lnTo>
                  <a:pt x="1305" y="32"/>
                </a:lnTo>
                <a:lnTo>
                  <a:pt x="1371" y="18"/>
                </a:lnTo>
                <a:lnTo>
                  <a:pt x="1436" y="8"/>
                </a:lnTo>
                <a:lnTo>
                  <a:pt x="1499" y="2"/>
                </a:lnTo>
                <a:lnTo>
                  <a:pt x="156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70" name="Group 942"/>
          <p:cNvGrpSpPr/>
          <p:nvPr/>
        </p:nvGrpSpPr>
        <p:grpSpPr>
          <a:xfrm>
            <a:off x="4591967" y="4378769"/>
            <a:ext cx="585787" cy="390525"/>
            <a:chOff x="9072563" y="1998663"/>
            <a:chExt cx="585787" cy="390525"/>
          </a:xfrm>
          <a:solidFill>
            <a:srgbClr val="000000"/>
          </a:solidFill>
        </p:grpSpPr>
        <p:sp>
          <p:nvSpPr>
            <p:cNvPr id="671" name="Freeform 355"/>
            <p:cNvSpPr>
              <a:spLocks noEditPoints="1"/>
            </p:cNvSpPr>
            <p:nvPr/>
          </p:nvSpPr>
          <p:spPr bwMode="auto">
            <a:xfrm>
              <a:off x="9072563" y="1998663"/>
              <a:ext cx="585787" cy="390525"/>
            </a:xfrm>
            <a:custGeom>
              <a:avLst/>
              <a:gdLst>
                <a:gd name="T0" fmla="*/ 3157 w 3321"/>
                <a:gd name="T1" fmla="*/ 1808 h 2211"/>
                <a:gd name="T2" fmla="*/ 302 w 3321"/>
                <a:gd name="T3" fmla="*/ 2048 h 2211"/>
                <a:gd name="T4" fmla="*/ 2275 w 3321"/>
                <a:gd name="T5" fmla="*/ 1619 h 2211"/>
                <a:gd name="T6" fmla="*/ 908 w 3321"/>
                <a:gd name="T7" fmla="*/ 1380 h 2211"/>
                <a:gd name="T8" fmla="*/ 908 w 3321"/>
                <a:gd name="T9" fmla="*/ 1380 h 2211"/>
                <a:gd name="T10" fmla="*/ 1170 w 3321"/>
                <a:gd name="T11" fmla="*/ 1489 h 2211"/>
                <a:gd name="T12" fmla="*/ 1071 w 3321"/>
                <a:gd name="T13" fmla="*/ 1305 h 2211"/>
                <a:gd name="T14" fmla="*/ 2190 w 3321"/>
                <a:gd name="T15" fmla="*/ 1432 h 2211"/>
                <a:gd name="T16" fmla="*/ 2255 w 3321"/>
                <a:gd name="T17" fmla="*/ 1289 h 2211"/>
                <a:gd name="T18" fmla="*/ 1084 w 3321"/>
                <a:gd name="T19" fmla="*/ 872 h 2211"/>
                <a:gd name="T20" fmla="*/ 1194 w 3321"/>
                <a:gd name="T21" fmla="*/ 695 h 2211"/>
                <a:gd name="T22" fmla="*/ 1508 w 3321"/>
                <a:gd name="T23" fmla="*/ 647 h 2211"/>
                <a:gd name="T24" fmla="*/ 1336 w 3321"/>
                <a:gd name="T25" fmla="*/ 747 h 2211"/>
                <a:gd name="T26" fmla="*/ 1220 w 3321"/>
                <a:gd name="T27" fmla="*/ 906 h 2211"/>
                <a:gd name="T28" fmla="*/ 1176 w 3321"/>
                <a:gd name="T29" fmla="*/ 1106 h 2211"/>
                <a:gd name="T30" fmla="*/ 1220 w 3321"/>
                <a:gd name="T31" fmla="*/ 1305 h 2211"/>
                <a:gd name="T32" fmla="*/ 1336 w 3321"/>
                <a:gd name="T33" fmla="*/ 1465 h 2211"/>
                <a:gd name="T34" fmla="*/ 1508 w 3321"/>
                <a:gd name="T35" fmla="*/ 1564 h 2211"/>
                <a:gd name="T36" fmla="*/ 1713 w 3321"/>
                <a:gd name="T37" fmla="*/ 1586 h 2211"/>
                <a:gd name="T38" fmla="*/ 1905 w 3321"/>
                <a:gd name="T39" fmla="*/ 1523 h 2211"/>
                <a:gd name="T40" fmla="*/ 2051 w 3321"/>
                <a:gd name="T41" fmla="*/ 1390 h 2211"/>
                <a:gd name="T42" fmla="*/ 2133 w 3321"/>
                <a:gd name="T43" fmla="*/ 1209 h 2211"/>
                <a:gd name="T44" fmla="*/ 2133 w 3321"/>
                <a:gd name="T45" fmla="*/ 1002 h 2211"/>
                <a:gd name="T46" fmla="*/ 2051 w 3321"/>
                <a:gd name="T47" fmla="*/ 821 h 2211"/>
                <a:gd name="T48" fmla="*/ 1905 w 3321"/>
                <a:gd name="T49" fmla="*/ 688 h 2211"/>
                <a:gd name="T50" fmla="*/ 1713 w 3321"/>
                <a:gd name="T51" fmla="*/ 625 h 2211"/>
                <a:gd name="T52" fmla="*/ 2151 w 3321"/>
                <a:gd name="T53" fmla="*/ 722 h 2211"/>
                <a:gd name="T54" fmla="*/ 2250 w 3321"/>
                <a:gd name="T55" fmla="*/ 906 h 2211"/>
                <a:gd name="T56" fmla="*/ 668 w 3321"/>
                <a:gd name="T57" fmla="*/ 693 h 2211"/>
                <a:gd name="T58" fmla="*/ 2515 w 3321"/>
                <a:gd name="T59" fmla="*/ 454 h 2211"/>
                <a:gd name="T60" fmla="*/ 3019 w 3321"/>
                <a:gd name="T61" fmla="*/ 163 h 2211"/>
                <a:gd name="T62" fmla="*/ 3019 w 3321"/>
                <a:gd name="T63" fmla="*/ 163 h 2211"/>
                <a:gd name="T64" fmla="*/ 567 w 3321"/>
                <a:gd name="T65" fmla="*/ 315 h 2211"/>
                <a:gd name="T66" fmla="*/ 311 w 3321"/>
                <a:gd name="T67" fmla="*/ 9 h 2211"/>
                <a:gd name="T68" fmla="*/ 1477 w 3321"/>
                <a:gd name="T69" fmla="*/ 511 h 2211"/>
                <a:gd name="T70" fmla="*/ 1723 w 3321"/>
                <a:gd name="T71" fmla="*/ 487 h 2211"/>
                <a:gd name="T72" fmla="*/ 1953 w 3321"/>
                <a:gd name="T73" fmla="*/ 558 h 2211"/>
                <a:gd name="T74" fmla="*/ 3044 w 3321"/>
                <a:gd name="T75" fmla="*/ 0 h 2211"/>
                <a:gd name="T76" fmla="*/ 3104 w 3321"/>
                <a:gd name="T77" fmla="*/ 34 h 2211"/>
                <a:gd name="T78" fmla="*/ 3318 w 3321"/>
                <a:gd name="T79" fmla="*/ 445 h 2211"/>
                <a:gd name="T80" fmla="*/ 2281 w 3321"/>
                <a:gd name="T81" fmla="*/ 1067 h 2211"/>
                <a:gd name="T82" fmla="*/ 3286 w 3321"/>
                <a:gd name="T83" fmla="*/ 1724 h 2211"/>
                <a:gd name="T84" fmla="*/ 3321 w 3321"/>
                <a:gd name="T85" fmla="*/ 1783 h 2211"/>
                <a:gd name="T86" fmla="*/ 3093 w 3321"/>
                <a:gd name="T87" fmla="*/ 2191 h 2211"/>
                <a:gd name="T88" fmla="*/ 3026 w 3321"/>
                <a:gd name="T89" fmla="*/ 2209 h 2211"/>
                <a:gd name="T90" fmla="*/ 1900 w 3321"/>
                <a:gd name="T91" fmla="*/ 1679 h 2211"/>
                <a:gd name="T92" fmla="*/ 1659 w 3321"/>
                <a:gd name="T93" fmla="*/ 1727 h 2211"/>
                <a:gd name="T94" fmla="*/ 1421 w 3321"/>
                <a:gd name="T95" fmla="*/ 1679 h 2211"/>
                <a:gd name="T96" fmla="*/ 295 w 3321"/>
                <a:gd name="T97" fmla="*/ 2209 h 2211"/>
                <a:gd name="T98" fmla="*/ 227 w 3321"/>
                <a:gd name="T99" fmla="*/ 2191 h 2211"/>
                <a:gd name="T100" fmla="*/ 0 w 3321"/>
                <a:gd name="T101" fmla="*/ 1783 h 2211"/>
                <a:gd name="T102" fmla="*/ 34 w 3321"/>
                <a:gd name="T103" fmla="*/ 1724 h 2211"/>
                <a:gd name="T104" fmla="*/ 1038 w 3321"/>
                <a:gd name="T105" fmla="*/ 1106 h 2211"/>
                <a:gd name="T106" fmla="*/ 9 w 3321"/>
                <a:gd name="T107" fmla="*/ 462 h 2211"/>
                <a:gd name="T108" fmla="*/ 9 w 3321"/>
                <a:gd name="T109" fmla="*/ 393 h 2211"/>
                <a:gd name="T110" fmla="*/ 259 w 3321"/>
                <a:gd name="T111" fmla="*/ 2 h 2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1" h="2211">
                  <a:moveTo>
                    <a:pt x="3132" y="1794"/>
                  </a:moveTo>
                  <a:lnTo>
                    <a:pt x="2754" y="1896"/>
                  </a:lnTo>
                  <a:lnTo>
                    <a:pt x="3019" y="2048"/>
                  </a:lnTo>
                  <a:lnTo>
                    <a:pt x="3157" y="1808"/>
                  </a:lnTo>
                  <a:lnTo>
                    <a:pt x="3132" y="1794"/>
                  </a:lnTo>
                  <a:close/>
                  <a:moveTo>
                    <a:pt x="429" y="1656"/>
                  </a:moveTo>
                  <a:lnTo>
                    <a:pt x="164" y="1808"/>
                  </a:lnTo>
                  <a:lnTo>
                    <a:pt x="302" y="2048"/>
                  </a:lnTo>
                  <a:lnTo>
                    <a:pt x="327" y="2033"/>
                  </a:lnTo>
                  <a:lnTo>
                    <a:pt x="429" y="1656"/>
                  </a:lnTo>
                  <a:close/>
                  <a:moveTo>
                    <a:pt x="2653" y="1518"/>
                  </a:moveTo>
                  <a:lnTo>
                    <a:pt x="2275" y="1619"/>
                  </a:lnTo>
                  <a:lnTo>
                    <a:pt x="2584" y="1797"/>
                  </a:lnTo>
                  <a:lnTo>
                    <a:pt x="2963" y="1697"/>
                  </a:lnTo>
                  <a:lnTo>
                    <a:pt x="2653" y="1518"/>
                  </a:lnTo>
                  <a:close/>
                  <a:moveTo>
                    <a:pt x="908" y="1380"/>
                  </a:moveTo>
                  <a:lnTo>
                    <a:pt x="598" y="1558"/>
                  </a:lnTo>
                  <a:lnTo>
                    <a:pt x="496" y="1936"/>
                  </a:lnTo>
                  <a:lnTo>
                    <a:pt x="806" y="1757"/>
                  </a:lnTo>
                  <a:lnTo>
                    <a:pt x="908" y="1380"/>
                  </a:lnTo>
                  <a:close/>
                  <a:moveTo>
                    <a:pt x="1071" y="1305"/>
                  </a:moveTo>
                  <a:lnTo>
                    <a:pt x="976" y="1660"/>
                  </a:lnTo>
                  <a:lnTo>
                    <a:pt x="1205" y="1528"/>
                  </a:lnTo>
                  <a:lnTo>
                    <a:pt x="1170" y="1489"/>
                  </a:lnTo>
                  <a:lnTo>
                    <a:pt x="1140" y="1447"/>
                  </a:lnTo>
                  <a:lnTo>
                    <a:pt x="1113" y="1401"/>
                  </a:lnTo>
                  <a:lnTo>
                    <a:pt x="1090" y="1354"/>
                  </a:lnTo>
                  <a:lnTo>
                    <a:pt x="1071" y="1305"/>
                  </a:lnTo>
                  <a:close/>
                  <a:moveTo>
                    <a:pt x="2255" y="1289"/>
                  </a:moveTo>
                  <a:lnTo>
                    <a:pt x="2237" y="1339"/>
                  </a:lnTo>
                  <a:lnTo>
                    <a:pt x="2215" y="1386"/>
                  </a:lnTo>
                  <a:lnTo>
                    <a:pt x="2190" y="1432"/>
                  </a:lnTo>
                  <a:lnTo>
                    <a:pt x="2161" y="1475"/>
                  </a:lnTo>
                  <a:lnTo>
                    <a:pt x="2127" y="1516"/>
                  </a:lnTo>
                  <a:lnTo>
                    <a:pt x="2484" y="1420"/>
                  </a:lnTo>
                  <a:lnTo>
                    <a:pt x="2255" y="1289"/>
                  </a:lnTo>
                  <a:close/>
                  <a:moveTo>
                    <a:pt x="1194" y="695"/>
                  </a:moveTo>
                  <a:lnTo>
                    <a:pt x="837" y="791"/>
                  </a:lnTo>
                  <a:lnTo>
                    <a:pt x="1066" y="922"/>
                  </a:lnTo>
                  <a:lnTo>
                    <a:pt x="1084" y="872"/>
                  </a:lnTo>
                  <a:lnTo>
                    <a:pt x="1105" y="825"/>
                  </a:lnTo>
                  <a:lnTo>
                    <a:pt x="1131" y="779"/>
                  </a:lnTo>
                  <a:lnTo>
                    <a:pt x="1160" y="736"/>
                  </a:lnTo>
                  <a:lnTo>
                    <a:pt x="1194" y="695"/>
                  </a:lnTo>
                  <a:close/>
                  <a:moveTo>
                    <a:pt x="1659" y="622"/>
                  </a:moveTo>
                  <a:lnTo>
                    <a:pt x="1608" y="625"/>
                  </a:lnTo>
                  <a:lnTo>
                    <a:pt x="1557" y="634"/>
                  </a:lnTo>
                  <a:lnTo>
                    <a:pt x="1508" y="647"/>
                  </a:lnTo>
                  <a:lnTo>
                    <a:pt x="1460" y="665"/>
                  </a:lnTo>
                  <a:lnTo>
                    <a:pt x="1416" y="688"/>
                  </a:lnTo>
                  <a:lnTo>
                    <a:pt x="1375" y="715"/>
                  </a:lnTo>
                  <a:lnTo>
                    <a:pt x="1336" y="747"/>
                  </a:lnTo>
                  <a:lnTo>
                    <a:pt x="1301" y="782"/>
                  </a:lnTo>
                  <a:lnTo>
                    <a:pt x="1270" y="821"/>
                  </a:lnTo>
                  <a:lnTo>
                    <a:pt x="1243" y="862"/>
                  </a:lnTo>
                  <a:lnTo>
                    <a:pt x="1220" y="906"/>
                  </a:lnTo>
                  <a:lnTo>
                    <a:pt x="1201" y="953"/>
                  </a:lnTo>
                  <a:lnTo>
                    <a:pt x="1188" y="1002"/>
                  </a:lnTo>
                  <a:lnTo>
                    <a:pt x="1179" y="1053"/>
                  </a:lnTo>
                  <a:lnTo>
                    <a:pt x="1176" y="1106"/>
                  </a:lnTo>
                  <a:lnTo>
                    <a:pt x="1179" y="1158"/>
                  </a:lnTo>
                  <a:lnTo>
                    <a:pt x="1188" y="1209"/>
                  </a:lnTo>
                  <a:lnTo>
                    <a:pt x="1201" y="1258"/>
                  </a:lnTo>
                  <a:lnTo>
                    <a:pt x="1220" y="1305"/>
                  </a:lnTo>
                  <a:lnTo>
                    <a:pt x="1243" y="1349"/>
                  </a:lnTo>
                  <a:lnTo>
                    <a:pt x="1270" y="1390"/>
                  </a:lnTo>
                  <a:lnTo>
                    <a:pt x="1301" y="1429"/>
                  </a:lnTo>
                  <a:lnTo>
                    <a:pt x="1336" y="1465"/>
                  </a:lnTo>
                  <a:lnTo>
                    <a:pt x="1375" y="1496"/>
                  </a:lnTo>
                  <a:lnTo>
                    <a:pt x="1416" y="1523"/>
                  </a:lnTo>
                  <a:lnTo>
                    <a:pt x="1460" y="1546"/>
                  </a:lnTo>
                  <a:lnTo>
                    <a:pt x="1508" y="1564"/>
                  </a:lnTo>
                  <a:lnTo>
                    <a:pt x="1557" y="1578"/>
                  </a:lnTo>
                  <a:lnTo>
                    <a:pt x="1608" y="1586"/>
                  </a:lnTo>
                  <a:lnTo>
                    <a:pt x="1659" y="1589"/>
                  </a:lnTo>
                  <a:lnTo>
                    <a:pt x="1713" y="1586"/>
                  </a:lnTo>
                  <a:lnTo>
                    <a:pt x="1764" y="1578"/>
                  </a:lnTo>
                  <a:lnTo>
                    <a:pt x="1813" y="1564"/>
                  </a:lnTo>
                  <a:lnTo>
                    <a:pt x="1860" y="1546"/>
                  </a:lnTo>
                  <a:lnTo>
                    <a:pt x="1905" y="1523"/>
                  </a:lnTo>
                  <a:lnTo>
                    <a:pt x="1946" y="1496"/>
                  </a:lnTo>
                  <a:lnTo>
                    <a:pt x="1985" y="1465"/>
                  </a:lnTo>
                  <a:lnTo>
                    <a:pt x="2020" y="1429"/>
                  </a:lnTo>
                  <a:lnTo>
                    <a:pt x="2051" y="1390"/>
                  </a:lnTo>
                  <a:lnTo>
                    <a:pt x="2078" y="1349"/>
                  </a:lnTo>
                  <a:lnTo>
                    <a:pt x="2101" y="1305"/>
                  </a:lnTo>
                  <a:lnTo>
                    <a:pt x="2119" y="1258"/>
                  </a:lnTo>
                  <a:lnTo>
                    <a:pt x="2133" y="1209"/>
                  </a:lnTo>
                  <a:lnTo>
                    <a:pt x="2142" y="1158"/>
                  </a:lnTo>
                  <a:lnTo>
                    <a:pt x="2145" y="1106"/>
                  </a:lnTo>
                  <a:lnTo>
                    <a:pt x="2142" y="1053"/>
                  </a:lnTo>
                  <a:lnTo>
                    <a:pt x="2133" y="1002"/>
                  </a:lnTo>
                  <a:lnTo>
                    <a:pt x="2119" y="953"/>
                  </a:lnTo>
                  <a:lnTo>
                    <a:pt x="2101" y="906"/>
                  </a:lnTo>
                  <a:lnTo>
                    <a:pt x="2078" y="862"/>
                  </a:lnTo>
                  <a:lnTo>
                    <a:pt x="2051" y="821"/>
                  </a:lnTo>
                  <a:lnTo>
                    <a:pt x="2020" y="782"/>
                  </a:lnTo>
                  <a:lnTo>
                    <a:pt x="1985" y="747"/>
                  </a:lnTo>
                  <a:lnTo>
                    <a:pt x="1946" y="715"/>
                  </a:lnTo>
                  <a:lnTo>
                    <a:pt x="1905" y="688"/>
                  </a:lnTo>
                  <a:lnTo>
                    <a:pt x="1860" y="665"/>
                  </a:lnTo>
                  <a:lnTo>
                    <a:pt x="1813" y="647"/>
                  </a:lnTo>
                  <a:lnTo>
                    <a:pt x="1764" y="634"/>
                  </a:lnTo>
                  <a:lnTo>
                    <a:pt x="1713" y="625"/>
                  </a:lnTo>
                  <a:lnTo>
                    <a:pt x="1659" y="622"/>
                  </a:lnTo>
                  <a:close/>
                  <a:moveTo>
                    <a:pt x="2345" y="552"/>
                  </a:moveTo>
                  <a:lnTo>
                    <a:pt x="2116" y="683"/>
                  </a:lnTo>
                  <a:lnTo>
                    <a:pt x="2151" y="722"/>
                  </a:lnTo>
                  <a:lnTo>
                    <a:pt x="2181" y="764"/>
                  </a:lnTo>
                  <a:lnTo>
                    <a:pt x="2208" y="810"/>
                  </a:lnTo>
                  <a:lnTo>
                    <a:pt x="2231" y="857"/>
                  </a:lnTo>
                  <a:lnTo>
                    <a:pt x="2250" y="906"/>
                  </a:lnTo>
                  <a:lnTo>
                    <a:pt x="2345" y="552"/>
                  </a:lnTo>
                  <a:close/>
                  <a:moveTo>
                    <a:pt x="736" y="414"/>
                  </a:moveTo>
                  <a:lnTo>
                    <a:pt x="358" y="514"/>
                  </a:lnTo>
                  <a:lnTo>
                    <a:pt x="668" y="693"/>
                  </a:lnTo>
                  <a:lnTo>
                    <a:pt x="1046" y="592"/>
                  </a:lnTo>
                  <a:lnTo>
                    <a:pt x="736" y="414"/>
                  </a:lnTo>
                  <a:close/>
                  <a:moveTo>
                    <a:pt x="2824" y="275"/>
                  </a:moveTo>
                  <a:lnTo>
                    <a:pt x="2515" y="454"/>
                  </a:lnTo>
                  <a:lnTo>
                    <a:pt x="2413" y="831"/>
                  </a:lnTo>
                  <a:lnTo>
                    <a:pt x="2723" y="653"/>
                  </a:lnTo>
                  <a:lnTo>
                    <a:pt x="2824" y="275"/>
                  </a:lnTo>
                  <a:close/>
                  <a:moveTo>
                    <a:pt x="3019" y="163"/>
                  </a:moveTo>
                  <a:lnTo>
                    <a:pt x="2994" y="178"/>
                  </a:lnTo>
                  <a:lnTo>
                    <a:pt x="2892" y="555"/>
                  </a:lnTo>
                  <a:lnTo>
                    <a:pt x="3157" y="403"/>
                  </a:lnTo>
                  <a:lnTo>
                    <a:pt x="3019" y="163"/>
                  </a:lnTo>
                  <a:close/>
                  <a:moveTo>
                    <a:pt x="302" y="163"/>
                  </a:moveTo>
                  <a:lnTo>
                    <a:pt x="164" y="403"/>
                  </a:lnTo>
                  <a:lnTo>
                    <a:pt x="189" y="417"/>
                  </a:lnTo>
                  <a:lnTo>
                    <a:pt x="567" y="315"/>
                  </a:lnTo>
                  <a:lnTo>
                    <a:pt x="302" y="163"/>
                  </a:lnTo>
                  <a:close/>
                  <a:moveTo>
                    <a:pt x="277" y="0"/>
                  </a:moveTo>
                  <a:lnTo>
                    <a:pt x="295" y="2"/>
                  </a:lnTo>
                  <a:lnTo>
                    <a:pt x="311" y="9"/>
                  </a:lnTo>
                  <a:lnTo>
                    <a:pt x="1316" y="588"/>
                  </a:lnTo>
                  <a:lnTo>
                    <a:pt x="1367" y="558"/>
                  </a:lnTo>
                  <a:lnTo>
                    <a:pt x="1421" y="532"/>
                  </a:lnTo>
                  <a:lnTo>
                    <a:pt x="1477" y="511"/>
                  </a:lnTo>
                  <a:lnTo>
                    <a:pt x="1537" y="496"/>
                  </a:lnTo>
                  <a:lnTo>
                    <a:pt x="1597" y="487"/>
                  </a:lnTo>
                  <a:lnTo>
                    <a:pt x="1659" y="484"/>
                  </a:lnTo>
                  <a:lnTo>
                    <a:pt x="1723" y="487"/>
                  </a:lnTo>
                  <a:lnTo>
                    <a:pt x="1784" y="496"/>
                  </a:lnTo>
                  <a:lnTo>
                    <a:pt x="1844" y="511"/>
                  </a:lnTo>
                  <a:lnTo>
                    <a:pt x="1900" y="532"/>
                  </a:lnTo>
                  <a:lnTo>
                    <a:pt x="1953" y="558"/>
                  </a:lnTo>
                  <a:lnTo>
                    <a:pt x="2005" y="588"/>
                  </a:lnTo>
                  <a:lnTo>
                    <a:pt x="3009" y="9"/>
                  </a:lnTo>
                  <a:lnTo>
                    <a:pt x="3026" y="2"/>
                  </a:lnTo>
                  <a:lnTo>
                    <a:pt x="3044" y="0"/>
                  </a:lnTo>
                  <a:lnTo>
                    <a:pt x="3062" y="2"/>
                  </a:lnTo>
                  <a:lnTo>
                    <a:pt x="3078" y="9"/>
                  </a:lnTo>
                  <a:lnTo>
                    <a:pt x="3093" y="20"/>
                  </a:lnTo>
                  <a:lnTo>
                    <a:pt x="3104" y="34"/>
                  </a:lnTo>
                  <a:lnTo>
                    <a:pt x="3312" y="393"/>
                  </a:lnTo>
                  <a:lnTo>
                    <a:pt x="3319" y="410"/>
                  </a:lnTo>
                  <a:lnTo>
                    <a:pt x="3321" y="428"/>
                  </a:lnTo>
                  <a:lnTo>
                    <a:pt x="3318" y="445"/>
                  </a:lnTo>
                  <a:lnTo>
                    <a:pt x="3312" y="462"/>
                  </a:lnTo>
                  <a:lnTo>
                    <a:pt x="3301" y="476"/>
                  </a:lnTo>
                  <a:lnTo>
                    <a:pt x="3286" y="487"/>
                  </a:lnTo>
                  <a:lnTo>
                    <a:pt x="2281" y="1067"/>
                  </a:lnTo>
                  <a:lnTo>
                    <a:pt x="2282" y="1106"/>
                  </a:lnTo>
                  <a:lnTo>
                    <a:pt x="2281" y="1144"/>
                  </a:lnTo>
                  <a:lnTo>
                    <a:pt x="3176" y="1661"/>
                  </a:lnTo>
                  <a:lnTo>
                    <a:pt x="3286" y="1724"/>
                  </a:lnTo>
                  <a:lnTo>
                    <a:pt x="3301" y="1735"/>
                  </a:lnTo>
                  <a:lnTo>
                    <a:pt x="3312" y="1749"/>
                  </a:lnTo>
                  <a:lnTo>
                    <a:pt x="3318" y="1765"/>
                  </a:lnTo>
                  <a:lnTo>
                    <a:pt x="3321" y="1783"/>
                  </a:lnTo>
                  <a:lnTo>
                    <a:pt x="3319" y="1801"/>
                  </a:lnTo>
                  <a:lnTo>
                    <a:pt x="3312" y="1818"/>
                  </a:lnTo>
                  <a:lnTo>
                    <a:pt x="3104" y="2177"/>
                  </a:lnTo>
                  <a:lnTo>
                    <a:pt x="3093" y="2191"/>
                  </a:lnTo>
                  <a:lnTo>
                    <a:pt x="3078" y="2202"/>
                  </a:lnTo>
                  <a:lnTo>
                    <a:pt x="3062" y="2209"/>
                  </a:lnTo>
                  <a:lnTo>
                    <a:pt x="3044" y="2211"/>
                  </a:lnTo>
                  <a:lnTo>
                    <a:pt x="3026" y="2209"/>
                  </a:lnTo>
                  <a:lnTo>
                    <a:pt x="3009" y="2202"/>
                  </a:lnTo>
                  <a:lnTo>
                    <a:pt x="2005" y="1622"/>
                  </a:lnTo>
                  <a:lnTo>
                    <a:pt x="1953" y="1653"/>
                  </a:lnTo>
                  <a:lnTo>
                    <a:pt x="1900" y="1679"/>
                  </a:lnTo>
                  <a:lnTo>
                    <a:pt x="1844" y="1700"/>
                  </a:lnTo>
                  <a:lnTo>
                    <a:pt x="1784" y="1715"/>
                  </a:lnTo>
                  <a:lnTo>
                    <a:pt x="1723" y="1724"/>
                  </a:lnTo>
                  <a:lnTo>
                    <a:pt x="1659" y="1727"/>
                  </a:lnTo>
                  <a:lnTo>
                    <a:pt x="1597" y="1724"/>
                  </a:lnTo>
                  <a:lnTo>
                    <a:pt x="1537" y="1715"/>
                  </a:lnTo>
                  <a:lnTo>
                    <a:pt x="1477" y="1700"/>
                  </a:lnTo>
                  <a:lnTo>
                    <a:pt x="1421" y="1679"/>
                  </a:lnTo>
                  <a:lnTo>
                    <a:pt x="1367" y="1653"/>
                  </a:lnTo>
                  <a:lnTo>
                    <a:pt x="1316" y="1622"/>
                  </a:lnTo>
                  <a:lnTo>
                    <a:pt x="311" y="2202"/>
                  </a:lnTo>
                  <a:lnTo>
                    <a:pt x="295" y="2209"/>
                  </a:lnTo>
                  <a:lnTo>
                    <a:pt x="277" y="2211"/>
                  </a:lnTo>
                  <a:lnTo>
                    <a:pt x="259" y="2209"/>
                  </a:lnTo>
                  <a:lnTo>
                    <a:pt x="243" y="2202"/>
                  </a:lnTo>
                  <a:lnTo>
                    <a:pt x="227" y="2191"/>
                  </a:lnTo>
                  <a:lnTo>
                    <a:pt x="216" y="2177"/>
                  </a:lnTo>
                  <a:lnTo>
                    <a:pt x="9" y="1818"/>
                  </a:lnTo>
                  <a:lnTo>
                    <a:pt x="2" y="1801"/>
                  </a:lnTo>
                  <a:lnTo>
                    <a:pt x="0" y="1783"/>
                  </a:lnTo>
                  <a:lnTo>
                    <a:pt x="2" y="1765"/>
                  </a:lnTo>
                  <a:lnTo>
                    <a:pt x="9" y="1749"/>
                  </a:lnTo>
                  <a:lnTo>
                    <a:pt x="20" y="1735"/>
                  </a:lnTo>
                  <a:lnTo>
                    <a:pt x="34" y="1724"/>
                  </a:lnTo>
                  <a:lnTo>
                    <a:pt x="504" y="1454"/>
                  </a:lnTo>
                  <a:lnTo>
                    <a:pt x="504" y="1454"/>
                  </a:lnTo>
                  <a:lnTo>
                    <a:pt x="1040" y="1144"/>
                  </a:lnTo>
                  <a:lnTo>
                    <a:pt x="1038" y="1106"/>
                  </a:lnTo>
                  <a:lnTo>
                    <a:pt x="1040" y="1067"/>
                  </a:lnTo>
                  <a:lnTo>
                    <a:pt x="34" y="487"/>
                  </a:lnTo>
                  <a:lnTo>
                    <a:pt x="20" y="476"/>
                  </a:lnTo>
                  <a:lnTo>
                    <a:pt x="9" y="462"/>
                  </a:lnTo>
                  <a:lnTo>
                    <a:pt x="2" y="445"/>
                  </a:lnTo>
                  <a:lnTo>
                    <a:pt x="0" y="428"/>
                  </a:lnTo>
                  <a:lnTo>
                    <a:pt x="2" y="410"/>
                  </a:lnTo>
                  <a:lnTo>
                    <a:pt x="9" y="393"/>
                  </a:lnTo>
                  <a:lnTo>
                    <a:pt x="216" y="34"/>
                  </a:lnTo>
                  <a:lnTo>
                    <a:pt x="227" y="20"/>
                  </a:lnTo>
                  <a:lnTo>
                    <a:pt x="243" y="9"/>
                  </a:lnTo>
                  <a:lnTo>
                    <a:pt x="259" y="2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356"/>
            <p:cNvSpPr>
              <a:spLocks/>
            </p:cNvSpPr>
            <p:nvPr/>
          </p:nvSpPr>
          <p:spPr bwMode="auto">
            <a:xfrm>
              <a:off x="9353550" y="2133601"/>
              <a:ext cx="23812" cy="85725"/>
            </a:xfrm>
            <a:custGeom>
              <a:avLst/>
              <a:gdLst>
                <a:gd name="T0" fmla="*/ 68 w 139"/>
                <a:gd name="T1" fmla="*/ 0 h 484"/>
                <a:gd name="T2" fmla="*/ 88 w 139"/>
                <a:gd name="T3" fmla="*/ 2 h 484"/>
                <a:gd name="T4" fmla="*/ 105 w 139"/>
                <a:gd name="T5" fmla="*/ 9 h 484"/>
                <a:gd name="T6" fmla="*/ 118 w 139"/>
                <a:gd name="T7" fmla="*/ 21 h 484"/>
                <a:gd name="T8" fmla="*/ 129 w 139"/>
                <a:gd name="T9" fmla="*/ 35 h 484"/>
                <a:gd name="T10" fmla="*/ 136 w 139"/>
                <a:gd name="T11" fmla="*/ 51 h 484"/>
                <a:gd name="T12" fmla="*/ 139 w 139"/>
                <a:gd name="T13" fmla="*/ 70 h 484"/>
                <a:gd name="T14" fmla="*/ 139 w 139"/>
                <a:gd name="T15" fmla="*/ 414 h 484"/>
                <a:gd name="T16" fmla="*/ 136 w 139"/>
                <a:gd name="T17" fmla="*/ 433 h 484"/>
                <a:gd name="T18" fmla="*/ 129 w 139"/>
                <a:gd name="T19" fmla="*/ 449 h 484"/>
                <a:gd name="T20" fmla="*/ 118 w 139"/>
                <a:gd name="T21" fmla="*/ 464 h 484"/>
                <a:gd name="T22" fmla="*/ 105 w 139"/>
                <a:gd name="T23" fmla="*/ 475 h 484"/>
                <a:gd name="T24" fmla="*/ 88 w 139"/>
                <a:gd name="T25" fmla="*/ 481 h 484"/>
                <a:gd name="T26" fmla="*/ 68 w 139"/>
                <a:gd name="T27" fmla="*/ 484 h 484"/>
                <a:gd name="T28" fmla="*/ 51 w 139"/>
                <a:gd name="T29" fmla="*/ 481 h 484"/>
                <a:gd name="T30" fmla="*/ 34 w 139"/>
                <a:gd name="T31" fmla="*/ 475 h 484"/>
                <a:gd name="T32" fmla="*/ 20 w 139"/>
                <a:gd name="T33" fmla="*/ 464 h 484"/>
                <a:gd name="T34" fmla="*/ 10 w 139"/>
                <a:gd name="T35" fmla="*/ 449 h 484"/>
                <a:gd name="T36" fmla="*/ 3 w 139"/>
                <a:gd name="T37" fmla="*/ 433 h 484"/>
                <a:gd name="T38" fmla="*/ 0 w 139"/>
                <a:gd name="T39" fmla="*/ 414 h 484"/>
                <a:gd name="T40" fmla="*/ 0 w 139"/>
                <a:gd name="T41" fmla="*/ 70 h 484"/>
                <a:gd name="T42" fmla="*/ 3 w 139"/>
                <a:gd name="T43" fmla="*/ 51 h 484"/>
                <a:gd name="T44" fmla="*/ 10 w 139"/>
                <a:gd name="T45" fmla="*/ 35 h 484"/>
                <a:gd name="T46" fmla="*/ 20 w 139"/>
                <a:gd name="T47" fmla="*/ 21 h 484"/>
                <a:gd name="T48" fmla="*/ 34 w 139"/>
                <a:gd name="T49" fmla="*/ 9 h 484"/>
                <a:gd name="T50" fmla="*/ 51 w 139"/>
                <a:gd name="T51" fmla="*/ 2 h 484"/>
                <a:gd name="T52" fmla="*/ 68 w 139"/>
                <a:gd name="T53" fmla="*/ 0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484">
                  <a:moveTo>
                    <a:pt x="68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8" y="21"/>
                  </a:lnTo>
                  <a:lnTo>
                    <a:pt x="129" y="35"/>
                  </a:lnTo>
                  <a:lnTo>
                    <a:pt x="136" y="51"/>
                  </a:lnTo>
                  <a:lnTo>
                    <a:pt x="139" y="70"/>
                  </a:lnTo>
                  <a:lnTo>
                    <a:pt x="139" y="414"/>
                  </a:lnTo>
                  <a:lnTo>
                    <a:pt x="136" y="433"/>
                  </a:lnTo>
                  <a:lnTo>
                    <a:pt x="129" y="449"/>
                  </a:lnTo>
                  <a:lnTo>
                    <a:pt x="118" y="464"/>
                  </a:lnTo>
                  <a:lnTo>
                    <a:pt x="105" y="475"/>
                  </a:lnTo>
                  <a:lnTo>
                    <a:pt x="88" y="481"/>
                  </a:lnTo>
                  <a:lnTo>
                    <a:pt x="68" y="484"/>
                  </a:lnTo>
                  <a:lnTo>
                    <a:pt x="51" y="481"/>
                  </a:lnTo>
                  <a:lnTo>
                    <a:pt x="34" y="475"/>
                  </a:lnTo>
                  <a:lnTo>
                    <a:pt x="20" y="464"/>
                  </a:lnTo>
                  <a:lnTo>
                    <a:pt x="10" y="449"/>
                  </a:lnTo>
                  <a:lnTo>
                    <a:pt x="3" y="433"/>
                  </a:lnTo>
                  <a:lnTo>
                    <a:pt x="0" y="414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357"/>
            <p:cNvSpPr>
              <a:spLocks/>
            </p:cNvSpPr>
            <p:nvPr/>
          </p:nvSpPr>
          <p:spPr bwMode="auto">
            <a:xfrm>
              <a:off x="9353550" y="2230438"/>
              <a:ext cx="23812" cy="25400"/>
            </a:xfrm>
            <a:custGeom>
              <a:avLst/>
              <a:gdLst>
                <a:gd name="T0" fmla="*/ 68 w 139"/>
                <a:gd name="T1" fmla="*/ 0 h 138"/>
                <a:gd name="T2" fmla="*/ 88 w 139"/>
                <a:gd name="T3" fmla="*/ 2 h 138"/>
                <a:gd name="T4" fmla="*/ 105 w 139"/>
                <a:gd name="T5" fmla="*/ 9 h 138"/>
                <a:gd name="T6" fmla="*/ 118 w 139"/>
                <a:gd name="T7" fmla="*/ 20 h 138"/>
                <a:gd name="T8" fmla="*/ 129 w 139"/>
                <a:gd name="T9" fmla="*/ 34 h 138"/>
                <a:gd name="T10" fmla="*/ 136 w 139"/>
                <a:gd name="T11" fmla="*/ 50 h 138"/>
                <a:gd name="T12" fmla="*/ 139 w 139"/>
                <a:gd name="T13" fmla="*/ 68 h 138"/>
                <a:gd name="T14" fmla="*/ 136 w 139"/>
                <a:gd name="T15" fmla="*/ 87 h 138"/>
                <a:gd name="T16" fmla="*/ 129 w 139"/>
                <a:gd name="T17" fmla="*/ 103 h 138"/>
                <a:gd name="T18" fmla="*/ 118 w 139"/>
                <a:gd name="T19" fmla="*/ 117 h 138"/>
                <a:gd name="T20" fmla="*/ 105 w 139"/>
                <a:gd name="T21" fmla="*/ 129 h 138"/>
                <a:gd name="T22" fmla="*/ 88 w 139"/>
                <a:gd name="T23" fmla="*/ 136 h 138"/>
                <a:gd name="T24" fmla="*/ 68 w 139"/>
                <a:gd name="T25" fmla="*/ 138 h 138"/>
                <a:gd name="T26" fmla="*/ 51 w 139"/>
                <a:gd name="T27" fmla="*/ 136 h 138"/>
                <a:gd name="T28" fmla="*/ 34 w 139"/>
                <a:gd name="T29" fmla="*/ 129 h 138"/>
                <a:gd name="T30" fmla="*/ 20 w 139"/>
                <a:gd name="T31" fmla="*/ 117 h 138"/>
                <a:gd name="T32" fmla="*/ 10 w 139"/>
                <a:gd name="T33" fmla="*/ 103 h 138"/>
                <a:gd name="T34" fmla="*/ 3 w 139"/>
                <a:gd name="T35" fmla="*/ 87 h 138"/>
                <a:gd name="T36" fmla="*/ 0 w 139"/>
                <a:gd name="T37" fmla="*/ 68 h 138"/>
                <a:gd name="T38" fmla="*/ 3 w 139"/>
                <a:gd name="T39" fmla="*/ 50 h 138"/>
                <a:gd name="T40" fmla="*/ 10 w 139"/>
                <a:gd name="T41" fmla="*/ 34 h 138"/>
                <a:gd name="T42" fmla="*/ 20 w 139"/>
                <a:gd name="T43" fmla="*/ 20 h 138"/>
                <a:gd name="T44" fmla="*/ 34 w 139"/>
                <a:gd name="T45" fmla="*/ 9 h 138"/>
                <a:gd name="T46" fmla="*/ 51 w 139"/>
                <a:gd name="T47" fmla="*/ 2 h 138"/>
                <a:gd name="T48" fmla="*/ 68 w 139"/>
                <a:gd name="T4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8">
                  <a:moveTo>
                    <a:pt x="68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8" y="20"/>
                  </a:lnTo>
                  <a:lnTo>
                    <a:pt x="129" y="34"/>
                  </a:lnTo>
                  <a:lnTo>
                    <a:pt x="136" y="50"/>
                  </a:lnTo>
                  <a:lnTo>
                    <a:pt x="139" y="68"/>
                  </a:lnTo>
                  <a:lnTo>
                    <a:pt x="136" y="87"/>
                  </a:lnTo>
                  <a:lnTo>
                    <a:pt x="129" y="103"/>
                  </a:lnTo>
                  <a:lnTo>
                    <a:pt x="118" y="117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68" y="138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7"/>
                  </a:lnTo>
                  <a:lnTo>
                    <a:pt x="10" y="103"/>
                  </a:lnTo>
                  <a:lnTo>
                    <a:pt x="3" y="87"/>
                  </a:lnTo>
                  <a:lnTo>
                    <a:pt x="0" y="68"/>
                  </a:lnTo>
                  <a:lnTo>
                    <a:pt x="3" y="50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4" name="Group 943"/>
          <p:cNvGrpSpPr/>
          <p:nvPr/>
        </p:nvGrpSpPr>
        <p:grpSpPr>
          <a:xfrm>
            <a:off x="5526667" y="4280344"/>
            <a:ext cx="587375" cy="587375"/>
            <a:chOff x="9990138" y="1900238"/>
            <a:chExt cx="587375" cy="587375"/>
          </a:xfrm>
          <a:solidFill>
            <a:srgbClr val="000000"/>
          </a:solidFill>
        </p:grpSpPr>
        <p:sp>
          <p:nvSpPr>
            <p:cNvPr id="675" name="Freeform 362"/>
            <p:cNvSpPr>
              <a:spLocks noEditPoints="1"/>
            </p:cNvSpPr>
            <p:nvPr/>
          </p:nvSpPr>
          <p:spPr bwMode="auto">
            <a:xfrm>
              <a:off x="9990138" y="1900238"/>
              <a:ext cx="441325" cy="587375"/>
            </a:xfrm>
            <a:custGeom>
              <a:avLst/>
              <a:gdLst>
                <a:gd name="T0" fmla="*/ 1943 w 2498"/>
                <a:gd name="T1" fmla="*/ 555 h 3330"/>
                <a:gd name="T2" fmla="*/ 1943 w 2498"/>
                <a:gd name="T3" fmla="*/ 237 h 3330"/>
                <a:gd name="T4" fmla="*/ 139 w 2498"/>
                <a:gd name="T5" fmla="*/ 3191 h 3330"/>
                <a:gd name="T6" fmla="*/ 2358 w 2498"/>
                <a:gd name="T7" fmla="*/ 694 h 3330"/>
                <a:gd name="T8" fmla="*/ 1855 w 2498"/>
                <a:gd name="T9" fmla="*/ 691 h 3330"/>
                <a:gd name="T10" fmla="*/ 1824 w 2498"/>
                <a:gd name="T11" fmla="*/ 674 h 3330"/>
                <a:gd name="T12" fmla="*/ 1806 w 2498"/>
                <a:gd name="T13" fmla="*/ 643 h 3330"/>
                <a:gd name="T14" fmla="*/ 1803 w 2498"/>
                <a:gd name="T15" fmla="*/ 139 h 3330"/>
                <a:gd name="T16" fmla="*/ 70 w 2498"/>
                <a:gd name="T17" fmla="*/ 0 h 3330"/>
                <a:gd name="T18" fmla="*/ 1874 w 2498"/>
                <a:gd name="T19" fmla="*/ 0 h 3330"/>
                <a:gd name="T20" fmla="*/ 1881 w 2498"/>
                <a:gd name="T21" fmla="*/ 1 h 3330"/>
                <a:gd name="T22" fmla="*/ 1887 w 2498"/>
                <a:gd name="T23" fmla="*/ 2 h 3330"/>
                <a:gd name="T24" fmla="*/ 1894 w 2498"/>
                <a:gd name="T25" fmla="*/ 4 h 3330"/>
                <a:gd name="T26" fmla="*/ 1900 w 2498"/>
                <a:gd name="T27" fmla="*/ 6 h 3330"/>
                <a:gd name="T28" fmla="*/ 1906 w 2498"/>
                <a:gd name="T29" fmla="*/ 8 h 3330"/>
                <a:gd name="T30" fmla="*/ 1912 w 2498"/>
                <a:gd name="T31" fmla="*/ 12 h 3330"/>
                <a:gd name="T32" fmla="*/ 1917 w 2498"/>
                <a:gd name="T33" fmla="*/ 16 h 3330"/>
                <a:gd name="T34" fmla="*/ 2477 w 2498"/>
                <a:gd name="T35" fmla="*/ 575 h 3330"/>
                <a:gd name="T36" fmla="*/ 2482 w 2498"/>
                <a:gd name="T37" fmla="*/ 581 h 3330"/>
                <a:gd name="T38" fmla="*/ 2486 w 2498"/>
                <a:gd name="T39" fmla="*/ 586 h 3330"/>
                <a:gd name="T40" fmla="*/ 2489 w 2498"/>
                <a:gd name="T41" fmla="*/ 592 h 3330"/>
                <a:gd name="T42" fmla="*/ 2492 w 2498"/>
                <a:gd name="T43" fmla="*/ 599 h 3330"/>
                <a:gd name="T44" fmla="*/ 2494 w 2498"/>
                <a:gd name="T45" fmla="*/ 605 h 3330"/>
                <a:gd name="T46" fmla="*/ 2496 w 2498"/>
                <a:gd name="T47" fmla="*/ 611 h 3330"/>
                <a:gd name="T48" fmla="*/ 2498 w 2498"/>
                <a:gd name="T49" fmla="*/ 619 h 3330"/>
                <a:gd name="T50" fmla="*/ 2498 w 2498"/>
                <a:gd name="T51" fmla="*/ 3260 h 3330"/>
                <a:gd name="T52" fmla="*/ 2487 w 2498"/>
                <a:gd name="T53" fmla="*/ 3296 h 3330"/>
                <a:gd name="T54" fmla="*/ 2463 w 2498"/>
                <a:gd name="T55" fmla="*/ 3321 h 3330"/>
                <a:gd name="T56" fmla="*/ 2428 w 2498"/>
                <a:gd name="T57" fmla="*/ 3330 h 3330"/>
                <a:gd name="T58" fmla="*/ 51 w 2498"/>
                <a:gd name="T59" fmla="*/ 3328 h 3330"/>
                <a:gd name="T60" fmla="*/ 20 w 2498"/>
                <a:gd name="T61" fmla="*/ 3310 h 3330"/>
                <a:gd name="T62" fmla="*/ 2 w 2498"/>
                <a:gd name="T63" fmla="*/ 3280 h 3330"/>
                <a:gd name="T64" fmla="*/ 0 w 2498"/>
                <a:gd name="T65" fmla="*/ 70 h 3330"/>
                <a:gd name="T66" fmla="*/ 9 w 2498"/>
                <a:gd name="T67" fmla="*/ 34 h 3330"/>
                <a:gd name="T68" fmla="*/ 34 w 2498"/>
                <a:gd name="T69" fmla="*/ 10 h 3330"/>
                <a:gd name="T70" fmla="*/ 70 w 2498"/>
                <a:gd name="T71" fmla="*/ 0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98" h="3330">
                  <a:moveTo>
                    <a:pt x="1943" y="237"/>
                  </a:moveTo>
                  <a:lnTo>
                    <a:pt x="1943" y="555"/>
                  </a:lnTo>
                  <a:lnTo>
                    <a:pt x="2260" y="555"/>
                  </a:lnTo>
                  <a:lnTo>
                    <a:pt x="1943" y="237"/>
                  </a:lnTo>
                  <a:close/>
                  <a:moveTo>
                    <a:pt x="139" y="139"/>
                  </a:moveTo>
                  <a:lnTo>
                    <a:pt x="139" y="3191"/>
                  </a:lnTo>
                  <a:lnTo>
                    <a:pt x="2358" y="3191"/>
                  </a:lnTo>
                  <a:lnTo>
                    <a:pt x="2358" y="694"/>
                  </a:lnTo>
                  <a:lnTo>
                    <a:pt x="1873" y="694"/>
                  </a:lnTo>
                  <a:lnTo>
                    <a:pt x="1855" y="691"/>
                  </a:lnTo>
                  <a:lnTo>
                    <a:pt x="1838" y="684"/>
                  </a:lnTo>
                  <a:lnTo>
                    <a:pt x="1824" y="674"/>
                  </a:lnTo>
                  <a:lnTo>
                    <a:pt x="1813" y="660"/>
                  </a:lnTo>
                  <a:lnTo>
                    <a:pt x="1806" y="643"/>
                  </a:lnTo>
                  <a:lnTo>
                    <a:pt x="1803" y="625"/>
                  </a:lnTo>
                  <a:lnTo>
                    <a:pt x="1803" y="139"/>
                  </a:lnTo>
                  <a:lnTo>
                    <a:pt x="139" y="139"/>
                  </a:lnTo>
                  <a:close/>
                  <a:moveTo>
                    <a:pt x="70" y="0"/>
                  </a:moveTo>
                  <a:lnTo>
                    <a:pt x="1873" y="0"/>
                  </a:lnTo>
                  <a:lnTo>
                    <a:pt x="1874" y="0"/>
                  </a:lnTo>
                  <a:lnTo>
                    <a:pt x="1879" y="0"/>
                  </a:lnTo>
                  <a:lnTo>
                    <a:pt x="1881" y="1"/>
                  </a:lnTo>
                  <a:lnTo>
                    <a:pt x="1887" y="2"/>
                  </a:lnTo>
                  <a:lnTo>
                    <a:pt x="1887" y="2"/>
                  </a:lnTo>
                  <a:lnTo>
                    <a:pt x="1892" y="3"/>
                  </a:lnTo>
                  <a:lnTo>
                    <a:pt x="1894" y="4"/>
                  </a:lnTo>
                  <a:lnTo>
                    <a:pt x="1899" y="5"/>
                  </a:lnTo>
                  <a:lnTo>
                    <a:pt x="1900" y="6"/>
                  </a:lnTo>
                  <a:lnTo>
                    <a:pt x="1906" y="8"/>
                  </a:lnTo>
                  <a:lnTo>
                    <a:pt x="1906" y="8"/>
                  </a:lnTo>
                  <a:lnTo>
                    <a:pt x="1911" y="11"/>
                  </a:lnTo>
                  <a:lnTo>
                    <a:pt x="1912" y="12"/>
                  </a:lnTo>
                  <a:lnTo>
                    <a:pt x="1916" y="15"/>
                  </a:lnTo>
                  <a:lnTo>
                    <a:pt x="1917" y="16"/>
                  </a:lnTo>
                  <a:lnTo>
                    <a:pt x="1922" y="20"/>
                  </a:lnTo>
                  <a:lnTo>
                    <a:pt x="2477" y="575"/>
                  </a:lnTo>
                  <a:lnTo>
                    <a:pt x="2481" y="580"/>
                  </a:lnTo>
                  <a:lnTo>
                    <a:pt x="2482" y="581"/>
                  </a:lnTo>
                  <a:lnTo>
                    <a:pt x="2485" y="585"/>
                  </a:lnTo>
                  <a:lnTo>
                    <a:pt x="2486" y="586"/>
                  </a:lnTo>
                  <a:lnTo>
                    <a:pt x="2489" y="591"/>
                  </a:lnTo>
                  <a:lnTo>
                    <a:pt x="2489" y="592"/>
                  </a:lnTo>
                  <a:lnTo>
                    <a:pt x="2491" y="597"/>
                  </a:lnTo>
                  <a:lnTo>
                    <a:pt x="2492" y="599"/>
                  </a:lnTo>
                  <a:lnTo>
                    <a:pt x="2494" y="603"/>
                  </a:lnTo>
                  <a:lnTo>
                    <a:pt x="2494" y="605"/>
                  </a:lnTo>
                  <a:lnTo>
                    <a:pt x="2496" y="611"/>
                  </a:lnTo>
                  <a:lnTo>
                    <a:pt x="2496" y="611"/>
                  </a:lnTo>
                  <a:lnTo>
                    <a:pt x="2496" y="617"/>
                  </a:lnTo>
                  <a:lnTo>
                    <a:pt x="2498" y="619"/>
                  </a:lnTo>
                  <a:lnTo>
                    <a:pt x="2498" y="624"/>
                  </a:lnTo>
                  <a:lnTo>
                    <a:pt x="2498" y="3260"/>
                  </a:lnTo>
                  <a:lnTo>
                    <a:pt x="2494" y="3280"/>
                  </a:lnTo>
                  <a:lnTo>
                    <a:pt x="2487" y="3296"/>
                  </a:lnTo>
                  <a:lnTo>
                    <a:pt x="2477" y="3310"/>
                  </a:lnTo>
                  <a:lnTo>
                    <a:pt x="2463" y="3321"/>
                  </a:lnTo>
                  <a:lnTo>
                    <a:pt x="2446" y="3328"/>
                  </a:lnTo>
                  <a:lnTo>
                    <a:pt x="2428" y="3330"/>
                  </a:lnTo>
                  <a:lnTo>
                    <a:pt x="70" y="3330"/>
                  </a:lnTo>
                  <a:lnTo>
                    <a:pt x="51" y="3328"/>
                  </a:lnTo>
                  <a:lnTo>
                    <a:pt x="34" y="3321"/>
                  </a:lnTo>
                  <a:lnTo>
                    <a:pt x="20" y="3310"/>
                  </a:lnTo>
                  <a:lnTo>
                    <a:pt x="9" y="3296"/>
                  </a:lnTo>
                  <a:lnTo>
                    <a:pt x="2" y="3280"/>
                  </a:lnTo>
                  <a:lnTo>
                    <a:pt x="0" y="3260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363"/>
            <p:cNvSpPr>
              <a:spLocks noEditPoints="1"/>
            </p:cNvSpPr>
            <p:nvPr/>
          </p:nvSpPr>
          <p:spPr bwMode="auto">
            <a:xfrm>
              <a:off x="10479088" y="1985963"/>
              <a:ext cx="98425" cy="465138"/>
            </a:xfrm>
            <a:custGeom>
              <a:avLst/>
              <a:gdLst>
                <a:gd name="T0" fmla="*/ 230 w 555"/>
                <a:gd name="T1" fmla="*/ 2152 h 2637"/>
                <a:gd name="T2" fmla="*/ 161 w 555"/>
                <a:gd name="T3" fmla="*/ 2393 h 2637"/>
                <a:gd name="T4" fmla="*/ 278 w 555"/>
                <a:gd name="T5" fmla="*/ 2471 h 2637"/>
                <a:gd name="T6" fmla="*/ 394 w 555"/>
                <a:gd name="T7" fmla="*/ 2393 h 2637"/>
                <a:gd name="T8" fmla="*/ 325 w 555"/>
                <a:gd name="T9" fmla="*/ 2152 h 2637"/>
                <a:gd name="T10" fmla="*/ 230 w 555"/>
                <a:gd name="T11" fmla="*/ 2152 h 2637"/>
                <a:gd name="T12" fmla="*/ 278 w 555"/>
                <a:gd name="T13" fmla="*/ 140 h 2637"/>
                <a:gd name="T14" fmla="*/ 249 w 555"/>
                <a:gd name="T15" fmla="*/ 143 h 2637"/>
                <a:gd name="T16" fmla="*/ 223 w 555"/>
                <a:gd name="T17" fmla="*/ 151 h 2637"/>
                <a:gd name="T18" fmla="*/ 200 w 555"/>
                <a:gd name="T19" fmla="*/ 163 h 2637"/>
                <a:gd name="T20" fmla="*/ 180 w 555"/>
                <a:gd name="T21" fmla="*/ 180 h 2637"/>
                <a:gd name="T22" fmla="*/ 162 w 555"/>
                <a:gd name="T23" fmla="*/ 201 h 2637"/>
                <a:gd name="T24" fmla="*/ 149 w 555"/>
                <a:gd name="T25" fmla="*/ 224 h 2637"/>
                <a:gd name="T26" fmla="*/ 141 w 555"/>
                <a:gd name="T27" fmla="*/ 251 h 2637"/>
                <a:gd name="T28" fmla="*/ 138 w 555"/>
                <a:gd name="T29" fmla="*/ 278 h 2637"/>
                <a:gd name="T30" fmla="*/ 138 w 555"/>
                <a:gd name="T31" fmla="*/ 2013 h 2637"/>
                <a:gd name="T32" fmla="*/ 416 w 555"/>
                <a:gd name="T33" fmla="*/ 2013 h 2637"/>
                <a:gd name="T34" fmla="*/ 416 w 555"/>
                <a:gd name="T35" fmla="*/ 278 h 2637"/>
                <a:gd name="T36" fmla="*/ 414 w 555"/>
                <a:gd name="T37" fmla="*/ 251 h 2637"/>
                <a:gd name="T38" fmla="*/ 406 w 555"/>
                <a:gd name="T39" fmla="*/ 224 h 2637"/>
                <a:gd name="T40" fmla="*/ 393 w 555"/>
                <a:gd name="T41" fmla="*/ 201 h 2637"/>
                <a:gd name="T42" fmla="*/ 375 w 555"/>
                <a:gd name="T43" fmla="*/ 180 h 2637"/>
                <a:gd name="T44" fmla="*/ 355 w 555"/>
                <a:gd name="T45" fmla="*/ 163 h 2637"/>
                <a:gd name="T46" fmla="*/ 331 w 555"/>
                <a:gd name="T47" fmla="*/ 151 h 2637"/>
                <a:gd name="T48" fmla="*/ 306 w 555"/>
                <a:gd name="T49" fmla="*/ 143 h 2637"/>
                <a:gd name="T50" fmla="*/ 278 w 555"/>
                <a:gd name="T51" fmla="*/ 140 h 2637"/>
                <a:gd name="T52" fmla="*/ 278 w 555"/>
                <a:gd name="T53" fmla="*/ 0 h 2637"/>
                <a:gd name="T54" fmla="*/ 319 w 555"/>
                <a:gd name="T55" fmla="*/ 3 h 2637"/>
                <a:gd name="T56" fmla="*/ 357 w 555"/>
                <a:gd name="T57" fmla="*/ 12 h 2637"/>
                <a:gd name="T58" fmla="*/ 395 w 555"/>
                <a:gd name="T59" fmla="*/ 27 h 2637"/>
                <a:gd name="T60" fmla="*/ 429 w 555"/>
                <a:gd name="T61" fmla="*/ 46 h 2637"/>
                <a:gd name="T62" fmla="*/ 459 w 555"/>
                <a:gd name="T63" fmla="*/ 69 h 2637"/>
                <a:gd name="T64" fmla="*/ 486 w 555"/>
                <a:gd name="T65" fmla="*/ 96 h 2637"/>
                <a:gd name="T66" fmla="*/ 511 w 555"/>
                <a:gd name="T67" fmla="*/ 128 h 2637"/>
                <a:gd name="T68" fmla="*/ 529 w 555"/>
                <a:gd name="T69" fmla="*/ 161 h 2637"/>
                <a:gd name="T70" fmla="*/ 543 w 555"/>
                <a:gd name="T71" fmla="*/ 198 h 2637"/>
                <a:gd name="T72" fmla="*/ 552 w 555"/>
                <a:gd name="T73" fmla="*/ 238 h 2637"/>
                <a:gd name="T74" fmla="*/ 555 w 555"/>
                <a:gd name="T75" fmla="*/ 278 h 2637"/>
                <a:gd name="T76" fmla="*/ 555 w 555"/>
                <a:gd name="T77" fmla="*/ 2152 h 2637"/>
                <a:gd name="T78" fmla="*/ 469 w 555"/>
                <a:gd name="T79" fmla="*/ 2152 h 2637"/>
                <a:gd name="T80" fmla="*/ 555 w 555"/>
                <a:gd name="T81" fmla="*/ 2452 h 2637"/>
                <a:gd name="T82" fmla="*/ 278 w 555"/>
                <a:gd name="T83" fmla="*/ 2637 h 2637"/>
                <a:gd name="T84" fmla="*/ 0 w 555"/>
                <a:gd name="T85" fmla="*/ 2452 h 2637"/>
                <a:gd name="T86" fmla="*/ 86 w 555"/>
                <a:gd name="T87" fmla="*/ 2152 h 2637"/>
                <a:gd name="T88" fmla="*/ 0 w 555"/>
                <a:gd name="T89" fmla="*/ 2152 h 2637"/>
                <a:gd name="T90" fmla="*/ 0 w 555"/>
                <a:gd name="T91" fmla="*/ 278 h 2637"/>
                <a:gd name="T92" fmla="*/ 3 w 555"/>
                <a:gd name="T93" fmla="*/ 238 h 2637"/>
                <a:gd name="T94" fmla="*/ 12 w 555"/>
                <a:gd name="T95" fmla="*/ 198 h 2637"/>
                <a:gd name="T96" fmla="*/ 25 w 555"/>
                <a:gd name="T97" fmla="*/ 161 h 2637"/>
                <a:gd name="T98" fmla="*/ 44 w 555"/>
                <a:gd name="T99" fmla="*/ 128 h 2637"/>
                <a:gd name="T100" fmla="*/ 68 w 555"/>
                <a:gd name="T101" fmla="*/ 96 h 2637"/>
                <a:gd name="T102" fmla="*/ 95 w 555"/>
                <a:gd name="T103" fmla="*/ 69 h 2637"/>
                <a:gd name="T104" fmla="*/ 126 w 555"/>
                <a:gd name="T105" fmla="*/ 46 h 2637"/>
                <a:gd name="T106" fmla="*/ 160 w 555"/>
                <a:gd name="T107" fmla="*/ 27 h 2637"/>
                <a:gd name="T108" fmla="*/ 197 w 555"/>
                <a:gd name="T109" fmla="*/ 12 h 2637"/>
                <a:gd name="T110" fmla="*/ 236 w 555"/>
                <a:gd name="T111" fmla="*/ 3 h 2637"/>
                <a:gd name="T112" fmla="*/ 278 w 555"/>
                <a:gd name="T113" fmla="*/ 0 h 2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5" h="2637">
                  <a:moveTo>
                    <a:pt x="230" y="2152"/>
                  </a:moveTo>
                  <a:lnTo>
                    <a:pt x="161" y="2393"/>
                  </a:lnTo>
                  <a:lnTo>
                    <a:pt x="278" y="2471"/>
                  </a:lnTo>
                  <a:lnTo>
                    <a:pt x="394" y="2393"/>
                  </a:lnTo>
                  <a:lnTo>
                    <a:pt x="325" y="2152"/>
                  </a:lnTo>
                  <a:lnTo>
                    <a:pt x="230" y="2152"/>
                  </a:lnTo>
                  <a:close/>
                  <a:moveTo>
                    <a:pt x="278" y="140"/>
                  </a:moveTo>
                  <a:lnTo>
                    <a:pt x="249" y="143"/>
                  </a:lnTo>
                  <a:lnTo>
                    <a:pt x="223" y="151"/>
                  </a:lnTo>
                  <a:lnTo>
                    <a:pt x="200" y="163"/>
                  </a:lnTo>
                  <a:lnTo>
                    <a:pt x="180" y="180"/>
                  </a:lnTo>
                  <a:lnTo>
                    <a:pt x="162" y="201"/>
                  </a:lnTo>
                  <a:lnTo>
                    <a:pt x="149" y="224"/>
                  </a:lnTo>
                  <a:lnTo>
                    <a:pt x="141" y="251"/>
                  </a:lnTo>
                  <a:lnTo>
                    <a:pt x="138" y="278"/>
                  </a:lnTo>
                  <a:lnTo>
                    <a:pt x="138" y="2013"/>
                  </a:lnTo>
                  <a:lnTo>
                    <a:pt x="416" y="2013"/>
                  </a:lnTo>
                  <a:lnTo>
                    <a:pt x="416" y="278"/>
                  </a:lnTo>
                  <a:lnTo>
                    <a:pt x="414" y="251"/>
                  </a:lnTo>
                  <a:lnTo>
                    <a:pt x="406" y="224"/>
                  </a:lnTo>
                  <a:lnTo>
                    <a:pt x="393" y="201"/>
                  </a:lnTo>
                  <a:lnTo>
                    <a:pt x="375" y="180"/>
                  </a:lnTo>
                  <a:lnTo>
                    <a:pt x="355" y="163"/>
                  </a:lnTo>
                  <a:lnTo>
                    <a:pt x="331" y="151"/>
                  </a:lnTo>
                  <a:lnTo>
                    <a:pt x="306" y="143"/>
                  </a:lnTo>
                  <a:lnTo>
                    <a:pt x="278" y="140"/>
                  </a:lnTo>
                  <a:close/>
                  <a:moveTo>
                    <a:pt x="278" y="0"/>
                  </a:moveTo>
                  <a:lnTo>
                    <a:pt x="319" y="3"/>
                  </a:lnTo>
                  <a:lnTo>
                    <a:pt x="357" y="12"/>
                  </a:lnTo>
                  <a:lnTo>
                    <a:pt x="395" y="27"/>
                  </a:lnTo>
                  <a:lnTo>
                    <a:pt x="429" y="46"/>
                  </a:lnTo>
                  <a:lnTo>
                    <a:pt x="459" y="69"/>
                  </a:lnTo>
                  <a:lnTo>
                    <a:pt x="486" y="96"/>
                  </a:lnTo>
                  <a:lnTo>
                    <a:pt x="511" y="128"/>
                  </a:lnTo>
                  <a:lnTo>
                    <a:pt x="529" y="161"/>
                  </a:lnTo>
                  <a:lnTo>
                    <a:pt x="543" y="198"/>
                  </a:lnTo>
                  <a:lnTo>
                    <a:pt x="552" y="238"/>
                  </a:lnTo>
                  <a:lnTo>
                    <a:pt x="555" y="278"/>
                  </a:lnTo>
                  <a:lnTo>
                    <a:pt x="555" y="2152"/>
                  </a:lnTo>
                  <a:lnTo>
                    <a:pt x="469" y="2152"/>
                  </a:lnTo>
                  <a:lnTo>
                    <a:pt x="555" y="2452"/>
                  </a:lnTo>
                  <a:lnTo>
                    <a:pt x="278" y="2637"/>
                  </a:lnTo>
                  <a:lnTo>
                    <a:pt x="0" y="2452"/>
                  </a:lnTo>
                  <a:lnTo>
                    <a:pt x="86" y="2152"/>
                  </a:lnTo>
                  <a:lnTo>
                    <a:pt x="0" y="2152"/>
                  </a:lnTo>
                  <a:lnTo>
                    <a:pt x="0" y="278"/>
                  </a:lnTo>
                  <a:lnTo>
                    <a:pt x="3" y="238"/>
                  </a:lnTo>
                  <a:lnTo>
                    <a:pt x="12" y="198"/>
                  </a:lnTo>
                  <a:lnTo>
                    <a:pt x="25" y="161"/>
                  </a:lnTo>
                  <a:lnTo>
                    <a:pt x="44" y="128"/>
                  </a:lnTo>
                  <a:lnTo>
                    <a:pt x="68" y="96"/>
                  </a:lnTo>
                  <a:lnTo>
                    <a:pt x="95" y="69"/>
                  </a:lnTo>
                  <a:lnTo>
                    <a:pt x="126" y="46"/>
                  </a:lnTo>
                  <a:lnTo>
                    <a:pt x="160" y="27"/>
                  </a:lnTo>
                  <a:lnTo>
                    <a:pt x="197" y="12"/>
                  </a:lnTo>
                  <a:lnTo>
                    <a:pt x="236" y="3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364"/>
            <p:cNvSpPr>
              <a:spLocks/>
            </p:cNvSpPr>
            <p:nvPr/>
          </p:nvSpPr>
          <p:spPr bwMode="auto">
            <a:xfrm>
              <a:off x="10063163" y="2217738"/>
              <a:ext cx="293688" cy="25400"/>
            </a:xfrm>
            <a:custGeom>
              <a:avLst/>
              <a:gdLst>
                <a:gd name="T0" fmla="*/ 68 w 1663"/>
                <a:gd name="T1" fmla="*/ 0 h 139"/>
                <a:gd name="T2" fmla="*/ 1594 w 1663"/>
                <a:gd name="T3" fmla="*/ 0 h 139"/>
                <a:gd name="T4" fmla="*/ 1612 w 1663"/>
                <a:gd name="T5" fmla="*/ 2 h 139"/>
                <a:gd name="T6" fmla="*/ 1628 w 1663"/>
                <a:gd name="T7" fmla="*/ 9 h 139"/>
                <a:gd name="T8" fmla="*/ 1643 w 1663"/>
                <a:gd name="T9" fmla="*/ 20 h 139"/>
                <a:gd name="T10" fmla="*/ 1654 w 1663"/>
                <a:gd name="T11" fmla="*/ 35 h 139"/>
                <a:gd name="T12" fmla="*/ 1661 w 1663"/>
                <a:gd name="T13" fmla="*/ 51 h 139"/>
                <a:gd name="T14" fmla="*/ 1663 w 1663"/>
                <a:gd name="T15" fmla="*/ 69 h 139"/>
                <a:gd name="T16" fmla="*/ 1661 w 1663"/>
                <a:gd name="T17" fmla="*/ 88 h 139"/>
                <a:gd name="T18" fmla="*/ 1654 w 1663"/>
                <a:gd name="T19" fmla="*/ 104 h 139"/>
                <a:gd name="T20" fmla="*/ 1643 w 1663"/>
                <a:gd name="T21" fmla="*/ 118 h 139"/>
                <a:gd name="T22" fmla="*/ 1628 w 1663"/>
                <a:gd name="T23" fmla="*/ 129 h 139"/>
                <a:gd name="T24" fmla="*/ 1612 w 1663"/>
                <a:gd name="T25" fmla="*/ 136 h 139"/>
                <a:gd name="T26" fmla="*/ 1594 w 1663"/>
                <a:gd name="T27" fmla="*/ 139 h 139"/>
                <a:gd name="T28" fmla="*/ 68 w 1663"/>
                <a:gd name="T29" fmla="*/ 139 h 139"/>
                <a:gd name="T30" fmla="*/ 50 w 1663"/>
                <a:gd name="T31" fmla="*/ 136 h 139"/>
                <a:gd name="T32" fmla="*/ 34 w 1663"/>
                <a:gd name="T33" fmla="*/ 129 h 139"/>
                <a:gd name="T34" fmla="*/ 20 w 1663"/>
                <a:gd name="T35" fmla="*/ 118 h 139"/>
                <a:gd name="T36" fmla="*/ 9 w 1663"/>
                <a:gd name="T37" fmla="*/ 104 h 139"/>
                <a:gd name="T38" fmla="*/ 2 w 1663"/>
                <a:gd name="T39" fmla="*/ 88 h 139"/>
                <a:gd name="T40" fmla="*/ 0 w 1663"/>
                <a:gd name="T41" fmla="*/ 69 h 139"/>
                <a:gd name="T42" fmla="*/ 2 w 1663"/>
                <a:gd name="T43" fmla="*/ 51 h 139"/>
                <a:gd name="T44" fmla="*/ 9 w 1663"/>
                <a:gd name="T45" fmla="*/ 35 h 139"/>
                <a:gd name="T46" fmla="*/ 20 w 1663"/>
                <a:gd name="T47" fmla="*/ 20 h 139"/>
                <a:gd name="T48" fmla="*/ 34 w 1663"/>
                <a:gd name="T49" fmla="*/ 9 h 139"/>
                <a:gd name="T50" fmla="*/ 50 w 1663"/>
                <a:gd name="T51" fmla="*/ 2 h 139"/>
                <a:gd name="T52" fmla="*/ 68 w 1663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63" h="139">
                  <a:moveTo>
                    <a:pt x="68" y="0"/>
                  </a:moveTo>
                  <a:lnTo>
                    <a:pt x="1594" y="0"/>
                  </a:lnTo>
                  <a:lnTo>
                    <a:pt x="1612" y="2"/>
                  </a:lnTo>
                  <a:lnTo>
                    <a:pt x="1628" y="9"/>
                  </a:lnTo>
                  <a:lnTo>
                    <a:pt x="1643" y="20"/>
                  </a:lnTo>
                  <a:lnTo>
                    <a:pt x="1654" y="35"/>
                  </a:lnTo>
                  <a:lnTo>
                    <a:pt x="1661" y="51"/>
                  </a:lnTo>
                  <a:lnTo>
                    <a:pt x="1663" y="69"/>
                  </a:lnTo>
                  <a:lnTo>
                    <a:pt x="1661" y="88"/>
                  </a:lnTo>
                  <a:lnTo>
                    <a:pt x="1654" y="104"/>
                  </a:lnTo>
                  <a:lnTo>
                    <a:pt x="1643" y="118"/>
                  </a:lnTo>
                  <a:lnTo>
                    <a:pt x="1628" y="129"/>
                  </a:lnTo>
                  <a:lnTo>
                    <a:pt x="1612" y="136"/>
                  </a:lnTo>
                  <a:lnTo>
                    <a:pt x="1594" y="139"/>
                  </a:lnTo>
                  <a:lnTo>
                    <a:pt x="68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365"/>
            <p:cNvSpPr>
              <a:spLocks/>
            </p:cNvSpPr>
            <p:nvPr/>
          </p:nvSpPr>
          <p:spPr bwMode="auto">
            <a:xfrm>
              <a:off x="10063163" y="2292351"/>
              <a:ext cx="293688" cy="23813"/>
            </a:xfrm>
            <a:custGeom>
              <a:avLst/>
              <a:gdLst>
                <a:gd name="T0" fmla="*/ 68 w 1663"/>
                <a:gd name="T1" fmla="*/ 0 h 138"/>
                <a:gd name="T2" fmla="*/ 1594 w 1663"/>
                <a:gd name="T3" fmla="*/ 0 h 138"/>
                <a:gd name="T4" fmla="*/ 1612 w 1663"/>
                <a:gd name="T5" fmla="*/ 3 h 138"/>
                <a:gd name="T6" fmla="*/ 1628 w 1663"/>
                <a:gd name="T7" fmla="*/ 10 h 138"/>
                <a:gd name="T8" fmla="*/ 1643 w 1663"/>
                <a:gd name="T9" fmla="*/ 20 h 138"/>
                <a:gd name="T10" fmla="*/ 1654 w 1663"/>
                <a:gd name="T11" fmla="*/ 34 h 138"/>
                <a:gd name="T12" fmla="*/ 1661 w 1663"/>
                <a:gd name="T13" fmla="*/ 51 h 138"/>
                <a:gd name="T14" fmla="*/ 1663 w 1663"/>
                <a:gd name="T15" fmla="*/ 70 h 138"/>
                <a:gd name="T16" fmla="*/ 1661 w 1663"/>
                <a:gd name="T17" fmla="*/ 88 h 138"/>
                <a:gd name="T18" fmla="*/ 1654 w 1663"/>
                <a:gd name="T19" fmla="*/ 104 h 138"/>
                <a:gd name="T20" fmla="*/ 1643 w 1663"/>
                <a:gd name="T21" fmla="*/ 118 h 138"/>
                <a:gd name="T22" fmla="*/ 1628 w 1663"/>
                <a:gd name="T23" fmla="*/ 129 h 138"/>
                <a:gd name="T24" fmla="*/ 1612 w 1663"/>
                <a:gd name="T25" fmla="*/ 136 h 138"/>
                <a:gd name="T26" fmla="*/ 1594 w 1663"/>
                <a:gd name="T27" fmla="*/ 138 h 138"/>
                <a:gd name="T28" fmla="*/ 68 w 1663"/>
                <a:gd name="T29" fmla="*/ 138 h 138"/>
                <a:gd name="T30" fmla="*/ 50 w 1663"/>
                <a:gd name="T31" fmla="*/ 136 h 138"/>
                <a:gd name="T32" fmla="*/ 34 w 1663"/>
                <a:gd name="T33" fmla="*/ 129 h 138"/>
                <a:gd name="T34" fmla="*/ 20 w 1663"/>
                <a:gd name="T35" fmla="*/ 118 h 138"/>
                <a:gd name="T36" fmla="*/ 9 w 1663"/>
                <a:gd name="T37" fmla="*/ 104 h 138"/>
                <a:gd name="T38" fmla="*/ 2 w 1663"/>
                <a:gd name="T39" fmla="*/ 88 h 138"/>
                <a:gd name="T40" fmla="*/ 0 w 1663"/>
                <a:gd name="T41" fmla="*/ 70 h 138"/>
                <a:gd name="T42" fmla="*/ 2 w 1663"/>
                <a:gd name="T43" fmla="*/ 51 h 138"/>
                <a:gd name="T44" fmla="*/ 9 w 1663"/>
                <a:gd name="T45" fmla="*/ 34 h 138"/>
                <a:gd name="T46" fmla="*/ 20 w 1663"/>
                <a:gd name="T47" fmla="*/ 20 h 138"/>
                <a:gd name="T48" fmla="*/ 34 w 1663"/>
                <a:gd name="T49" fmla="*/ 10 h 138"/>
                <a:gd name="T50" fmla="*/ 50 w 1663"/>
                <a:gd name="T51" fmla="*/ 3 h 138"/>
                <a:gd name="T52" fmla="*/ 68 w 1663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63" h="138">
                  <a:moveTo>
                    <a:pt x="68" y="0"/>
                  </a:moveTo>
                  <a:lnTo>
                    <a:pt x="1594" y="0"/>
                  </a:lnTo>
                  <a:lnTo>
                    <a:pt x="1612" y="3"/>
                  </a:lnTo>
                  <a:lnTo>
                    <a:pt x="1628" y="10"/>
                  </a:lnTo>
                  <a:lnTo>
                    <a:pt x="1643" y="20"/>
                  </a:lnTo>
                  <a:lnTo>
                    <a:pt x="1654" y="34"/>
                  </a:lnTo>
                  <a:lnTo>
                    <a:pt x="1661" y="51"/>
                  </a:lnTo>
                  <a:lnTo>
                    <a:pt x="1663" y="70"/>
                  </a:lnTo>
                  <a:lnTo>
                    <a:pt x="1661" y="88"/>
                  </a:lnTo>
                  <a:lnTo>
                    <a:pt x="1654" y="104"/>
                  </a:lnTo>
                  <a:lnTo>
                    <a:pt x="1643" y="118"/>
                  </a:lnTo>
                  <a:lnTo>
                    <a:pt x="1628" y="129"/>
                  </a:lnTo>
                  <a:lnTo>
                    <a:pt x="1612" y="136"/>
                  </a:lnTo>
                  <a:lnTo>
                    <a:pt x="1594" y="138"/>
                  </a:lnTo>
                  <a:lnTo>
                    <a:pt x="68" y="138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366"/>
            <p:cNvSpPr>
              <a:spLocks/>
            </p:cNvSpPr>
            <p:nvPr/>
          </p:nvSpPr>
          <p:spPr bwMode="auto">
            <a:xfrm>
              <a:off x="10063163" y="2365376"/>
              <a:ext cx="171450" cy="23813"/>
            </a:xfrm>
            <a:custGeom>
              <a:avLst/>
              <a:gdLst>
                <a:gd name="T0" fmla="*/ 68 w 970"/>
                <a:gd name="T1" fmla="*/ 0 h 138"/>
                <a:gd name="T2" fmla="*/ 900 w 970"/>
                <a:gd name="T3" fmla="*/ 0 h 138"/>
                <a:gd name="T4" fmla="*/ 918 w 970"/>
                <a:gd name="T5" fmla="*/ 2 h 138"/>
                <a:gd name="T6" fmla="*/ 935 w 970"/>
                <a:gd name="T7" fmla="*/ 9 h 138"/>
                <a:gd name="T8" fmla="*/ 949 w 970"/>
                <a:gd name="T9" fmla="*/ 20 h 138"/>
                <a:gd name="T10" fmla="*/ 960 w 970"/>
                <a:gd name="T11" fmla="*/ 34 h 138"/>
                <a:gd name="T12" fmla="*/ 967 w 970"/>
                <a:gd name="T13" fmla="*/ 50 h 138"/>
                <a:gd name="T14" fmla="*/ 970 w 970"/>
                <a:gd name="T15" fmla="*/ 68 h 138"/>
                <a:gd name="T16" fmla="*/ 967 w 970"/>
                <a:gd name="T17" fmla="*/ 88 h 138"/>
                <a:gd name="T18" fmla="*/ 960 w 970"/>
                <a:gd name="T19" fmla="*/ 104 h 138"/>
                <a:gd name="T20" fmla="*/ 949 w 970"/>
                <a:gd name="T21" fmla="*/ 118 h 138"/>
                <a:gd name="T22" fmla="*/ 935 w 970"/>
                <a:gd name="T23" fmla="*/ 129 h 138"/>
                <a:gd name="T24" fmla="*/ 918 w 970"/>
                <a:gd name="T25" fmla="*/ 136 h 138"/>
                <a:gd name="T26" fmla="*/ 900 w 970"/>
                <a:gd name="T27" fmla="*/ 138 h 138"/>
                <a:gd name="T28" fmla="*/ 68 w 970"/>
                <a:gd name="T29" fmla="*/ 138 h 138"/>
                <a:gd name="T30" fmla="*/ 50 w 970"/>
                <a:gd name="T31" fmla="*/ 136 h 138"/>
                <a:gd name="T32" fmla="*/ 34 w 970"/>
                <a:gd name="T33" fmla="*/ 129 h 138"/>
                <a:gd name="T34" fmla="*/ 20 w 970"/>
                <a:gd name="T35" fmla="*/ 118 h 138"/>
                <a:gd name="T36" fmla="*/ 9 w 970"/>
                <a:gd name="T37" fmla="*/ 104 h 138"/>
                <a:gd name="T38" fmla="*/ 2 w 970"/>
                <a:gd name="T39" fmla="*/ 88 h 138"/>
                <a:gd name="T40" fmla="*/ 0 w 970"/>
                <a:gd name="T41" fmla="*/ 68 h 138"/>
                <a:gd name="T42" fmla="*/ 2 w 970"/>
                <a:gd name="T43" fmla="*/ 50 h 138"/>
                <a:gd name="T44" fmla="*/ 9 w 970"/>
                <a:gd name="T45" fmla="*/ 34 h 138"/>
                <a:gd name="T46" fmla="*/ 20 w 970"/>
                <a:gd name="T47" fmla="*/ 20 h 138"/>
                <a:gd name="T48" fmla="*/ 34 w 970"/>
                <a:gd name="T49" fmla="*/ 9 h 138"/>
                <a:gd name="T50" fmla="*/ 50 w 970"/>
                <a:gd name="T51" fmla="*/ 2 h 138"/>
                <a:gd name="T52" fmla="*/ 68 w 970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0" h="138">
                  <a:moveTo>
                    <a:pt x="68" y="0"/>
                  </a:moveTo>
                  <a:lnTo>
                    <a:pt x="900" y="0"/>
                  </a:lnTo>
                  <a:lnTo>
                    <a:pt x="918" y="2"/>
                  </a:lnTo>
                  <a:lnTo>
                    <a:pt x="935" y="9"/>
                  </a:lnTo>
                  <a:lnTo>
                    <a:pt x="949" y="20"/>
                  </a:lnTo>
                  <a:lnTo>
                    <a:pt x="960" y="34"/>
                  </a:lnTo>
                  <a:lnTo>
                    <a:pt x="967" y="50"/>
                  </a:lnTo>
                  <a:lnTo>
                    <a:pt x="970" y="68"/>
                  </a:lnTo>
                  <a:lnTo>
                    <a:pt x="967" y="88"/>
                  </a:lnTo>
                  <a:lnTo>
                    <a:pt x="960" y="104"/>
                  </a:lnTo>
                  <a:lnTo>
                    <a:pt x="949" y="118"/>
                  </a:lnTo>
                  <a:lnTo>
                    <a:pt x="935" y="129"/>
                  </a:lnTo>
                  <a:lnTo>
                    <a:pt x="918" y="136"/>
                  </a:lnTo>
                  <a:lnTo>
                    <a:pt x="900" y="138"/>
                  </a:lnTo>
                  <a:lnTo>
                    <a:pt x="68" y="138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8"/>
                  </a:lnTo>
                  <a:lnTo>
                    <a:pt x="2" y="50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367"/>
            <p:cNvSpPr>
              <a:spLocks noEditPoints="1"/>
            </p:cNvSpPr>
            <p:nvPr/>
          </p:nvSpPr>
          <p:spPr bwMode="auto">
            <a:xfrm>
              <a:off x="10063163" y="1973263"/>
              <a:ext cx="171450" cy="184150"/>
            </a:xfrm>
            <a:custGeom>
              <a:avLst/>
              <a:gdLst>
                <a:gd name="T0" fmla="*/ 438 w 971"/>
                <a:gd name="T1" fmla="*/ 141 h 1040"/>
                <a:gd name="T2" fmla="*/ 350 w 971"/>
                <a:gd name="T3" fmla="*/ 165 h 1040"/>
                <a:gd name="T4" fmla="*/ 273 w 971"/>
                <a:gd name="T5" fmla="*/ 211 h 1040"/>
                <a:gd name="T6" fmla="*/ 211 w 971"/>
                <a:gd name="T7" fmla="*/ 273 h 1040"/>
                <a:gd name="T8" fmla="*/ 165 w 971"/>
                <a:gd name="T9" fmla="*/ 350 h 1040"/>
                <a:gd name="T10" fmla="*/ 141 w 971"/>
                <a:gd name="T11" fmla="*/ 438 h 1040"/>
                <a:gd name="T12" fmla="*/ 141 w 971"/>
                <a:gd name="T13" fmla="*/ 527 h 1040"/>
                <a:gd name="T14" fmla="*/ 160 w 971"/>
                <a:gd name="T15" fmla="*/ 607 h 1040"/>
                <a:gd name="T16" fmla="*/ 199 w 971"/>
                <a:gd name="T17" fmla="*/ 680 h 1040"/>
                <a:gd name="T18" fmla="*/ 253 w 971"/>
                <a:gd name="T19" fmla="*/ 742 h 1040"/>
                <a:gd name="T20" fmla="*/ 273 w 971"/>
                <a:gd name="T21" fmla="*/ 775 h 1040"/>
                <a:gd name="T22" fmla="*/ 275 w 971"/>
                <a:gd name="T23" fmla="*/ 901 h 1040"/>
                <a:gd name="T24" fmla="*/ 419 w 971"/>
                <a:gd name="T25" fmla="*/ 883 h 1040"/>
                <a:gd name="T26" fmla="*/ 436 w 971"/>
                <a:gd name="T27" fmla="*/ 852 h 1040"/>
                <a:gd name="T28" fmla="*/ 467 w 971"/>
                <a:gd name="T29" fmla="*/ 834 h 1040"/>
                <a:gd name="T30" fmla="*/ 503 w 971"/>
                <a:gd name="T31" fmla="*/ 834 h 1040"/>
                <a:gd name="T32" fmla="*/ 535 w 971"/>
                <a:gd name="T33" fmla="*/ 852 h 1040"/>
                <a:gd name="T34" fmla="*/ 552 w 971"/>
                <a:gd name="T35" fmla="*/ 883 h 1040"/>
                <a:gd name="T36" fmla="*/ 692 w 971"/>
                <a:gd name="T37" fmla="*/ 901 h 1040"/>
                <a:gd name="T38" fmla="*/ 695 w 971"/>
                <a:gd name="T39" fmla="*/ 777 h 1040"/>
                <a:gd name="T40" fmla="*/ 715 w 971"/>
                <a:gd name="T41" fmla="*/ 744 h 1040"/>
                <a:gd name="T42" fmla="*/ 771 w 971"/>
                <a:gd name="T43" fmla="*/ 682 h 1040"/>
                <a:gd name="T44" fmla="*/ 809 w 971"/>
                <a:gd name="T45" fmla="*/ 608 h 1040"/>
                <a:gd name="T46" fmla="*/ 829 w 971"/>
                <a:gd name="T47" fmla="*/ 528 h 1040"/>
                <a:gd name="T48" fmla="*/ 829 w 971"/>
                <a:gd name="T49" fmla="*/ 438 h 1040"/>
                <a:gd name="T50" fmla="*/ 805 w 971"/>
                <a:gd name="T51" fmla="*/ 350 h 1040"/>
                <a:gd name="T52" fmla="*/ 760 w 971"/>
                <a:gd name="T53" fmla="*/ 273 h 1040"/>
                <a:gd name="T54" fmla="*/ 697 w 971"/>
                <a:gd name="T55" fmla="*/ 211 h 1040"/>
                <a:gd name="T56" fmla="*/ 620 w 971"/>
                <a:gd name="T57" fmla="*/ 165 h 1040"/>
                <a:gd name="T58" fmla="*/ 533 w 971"/>
                <a:gd name="T59" fmla="*/ 141 h 1040"/>
                <a:gd name="T60" fmla="*/ 485 w 971"/>
                <a:gd name="T61" fmla="*/ 0 h 1040"/>
                <a:gd name="T62" fmla="*/ 589 w 971"/>
                <a:gd name="T63" fmla="*/ 11 h 1040"/>
                <a:gd name="T64" fmla="*/ 686 w 971"/>
                <a:gd name="T65" fmla="*/ 43 h 1040"/>
                <a:gd name="T66" fmla="*/ 772 w 971"/>
                <a:gd name="T67" fmla="*/ 94 h 1040"/>
                <a:gd name="T68" fmla="*/ 845 w 971"/>
                <a:gd name="T69" fmla="*/ 160 h 1040"/>
                <a:gd name="T70" fmla="*/ 904 w 971"/>
                <a:gd name="T71" fmla="*/ 240 h 1040"/>
                <a:gd name="T72" fmla="*/ 946 w 971"/>
                <a:gd name="T73" fmla="*/ 332 h 1040"/>
                <a:gd name="T74" fmla="*/ 967 w 971"/>
                <a:gd name="T75" fmla="*/ 433 h 1040"/>
                <a:gd name="T76" fmla="*/ 968 w 971"/>
                <a:gd name="T77" fmla="*/ 533 h 1040"/>
                <a:gd name="T78" fmla="*/ 950 w 971"/>
                <a:gd name="T79" fmla="*/ 625 h 1040"/>
                <a:gd name="T80" fmla="*/ 914 w 971"/>
                <a:gd name="T81" fmla="*/ 712 h 1040"/>
                <a:gd name="T82" fmla="*/ 863 w 971"/>
                <a:gd name="T83" fmla="*/ 791 h 1040"/>
                <a:gd name="T84" fmla="*/ 830 w 971"/>
                <a:gd name="T85" fmla="*/ 971 h 1040"/>
                <a:gd name="T86" fmla="*/ 821 w 971"/>
                <a:gd name="T87" fmla="*/ 1006 h 1040"/>
                <a:gd name="T88" fmla="*/ 796 w 971"/>
                <a:gd name="T89" fmla="*/ 1030 h 1040"/>
                <a:gd name="T90" fmla="*/ 762 w 971"/>
                <a:gd name="T91" fmla="*/ 1040 h 1040"/>
                <a:gd name="T92" fmla="*/ 187 w 971"/>
                <a:gd name="T93" fmla="*/ 1037 h 1040"/>
                <a:gd name="T94" fmla="*/ 157 w 971"/>
                <a:gd name="T95" fmla="*/ 1020 h 1040"/>
                <a:gd name="T96" fmla="*/ 139 w 971"/>
                <a:gd name="T97" fmla="*/ 989 h 1040"/>
                <a:gd name="T98" fmla="*/ 137 w 971"/>
                <a:gd name="T99" fmla="*/ 967 h 1040"/>
                <a:gd name="T100" fmla="*/ 137 w 971"/>
                <a:gd name="T101" fmla="*/ 836 h 1040"/>
                <a:gd name="T102" fmla="*/ 137 w 971"/>
                <a:gd name="T103" fmla="*/ 823 h 1040"/>
                <a:gd name="T104" fmla="*/ 78 w 971"/>
                <a:gd name="T105" fmla="*/ 751 h 1040"/>
                <a:gd name="T106" fmla="*/ 35 w 971"/>
                <a:gd name="T107" fmla="*/ 668 h 1040"/>
                <a:gd name="T108" fmla="*/ 9 w 971"/>
                <a:gd name="T109" fmla="*/ 579 h 1040"/>
                <a:gd name="T110" fmla="*/ 0 w 971"/>
                <a:gd name="T111" fmla="*/ 485 h 1040"/>
                <a:gd name="T112" fmla="*/ 11 w 971"/>
                <a:gd name="T113" fmla="*/ 381 h 1040"/>
                <a:gd name="T114" fmla="*/ 43 w 971"/>
                <a:gd name="T115" fmla="*/ 284 h 1040"/>
                <a:gd name="T116" fmla="*/ 94 w 971"/>
                <a:gd name="T117" fmla="*/ 199 h 1040"/>
                <a:gd name="T118" fmla="*/ 160 w 971"/>
                <a:gd name="T119" fmla="*/ 125 h 1040"/>
                <a:gd name="T120" fmla="*/ 240 w 971"/>
                <a:gd name="T121" fmla="*/ 65 h 1040"/>
                <a:gd name="T122" fmla="*/ 332 w 971"/>
                <a:gd name="T123" fmla="*/ 24 h 1040"/>
                <a:gd name="T124" fmla="*/ 433 w 971"/>
                <a:gd name="T125" fmla="*/ 3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71" h="1040">
                  <a:moveTo>
                    <a:pt x="485" y="138"/>
                  </a:moveTo>
                  <a:lnTo>
                    <a:pt x="438" y="141"/>
                  </a:lnTo>
                  <a:lnTo>
                    <a:pt x="393" y="150"/>
                  </a:lnTo>
                  <a:lnTo>
                    <a:pt x="350" y="165"/>
                  </a:lnTo>
                  <a:lnTo>
                    <a:pt x="311" y="185"/>
                  </a:lnTo>
                  <a:lnTo>
                    <a:pt x="273" y="211"/>
                  </a:lnTo>
                  <a:lnTo>
                    <a:pt x="240" y="240"/>
                  </a:lnTo>
                  <a:lnTo>
                    <a:pt x="211" y="273"/>
                  </a:lnTo>
                  <a:lnTo>
                    <a:pt x="185" y="311"/>
                  </a:lnTo>
                  <a:lnTo>
                    <a:pt x="165" y="350"/>
                  </a:lnTo>
                  <a:lnTo>
                    <a:pt x="151" y="393"/>
                  </a:lnTo>
                  <a:lnTo>
                    <a:pt x="141" y="438"/>
                  </a:lnTo>
                  <a:lnTo>
                    <a:pt x="138" y="485"/>
                  </a:lnTo>
                  <a:lnTo>
                    <a:pt x="141" y="527"/>
                  </a:lnTo>
                  <a:lnTo>
                    <a:pt x="148" y="568"/>
                  </a:lnTo>
                  <a:lnTo>
                    <a:pt x="160" y="607"/>
                  </a:lnTo>
                  <a:lnTo>
                    <a:pt x="177" y="645"/>
                  </a:lnTo>
                  <a:lnTo>
                    <a:pt x="199" y="680"/>
                  </a:lnTo>
                  <a:lnTo>
                    <a:pt x="224" y="713"/>
                  </a:lnTo>
                  <a:lnTo>
                    <a:pt x="253" y="742"/>
                  </a:lnTo>
                  <a:lnTo>
                    <a:pt x="265" y="758"/>
                  </a:lnTo>
                  <a:lnTo>
                    <a:pt x="273" y="775"/>
                  </a:lnTo>
                  <a:lnTo>
                    <a:pt x="275" y="794"/>
                  </a:lnTo>
                  <a:lnTo>
                    <a:pt x="275" y="901"/>
                  </a:lnTo>
                  <a:lnTo>
                    <a:pt x="416" y="901"/>
                  </a:lnTo>
                  <a:lnTo>
                    <a:pt x="419" y="883"/>
                  </a:lnTo>
                  <a:lnTo>
                    <a:pt x="426" y="867"/>
                  </a:lnTo>
                  <a:lnTo>
                    <a:pt x="436" y="852"/>
                  </a:lnTo>
                  <a:lnTo>
                    <a:pt x="450" y="841"/>
                  </a:lnTo>
                  <a:lnTo>
                    <a:pt x="467" y="834"/>
                  </a:lnTo>
                  <a:lnTo>
                    <a:pt x="485" y="832"/>
                  </a:lnTo>
                  <a:lnTo>
                    <a:pt x="503" y="834"/>
                  </a:lnTo>
                  <a:lnTo>
                    <a:pt x="520" y="841"/>
                  </a:lnTo>
                  <a:lnTo>
                    <a:pt x="535" y="852"/>
                  </a:lnTo>
                  <a:lnTo>
                    <a:pt x="545" y="867"/>
                  </a:lnTo>
                  <a:lnTo>
                    <a:pt x="552" y="883"/>
                  </a:lnTo>
                  <a:lnTo>
                    <a:pt x="555" y="901"/>
                  </a:lnTo>
                  <a:lnTo>
                    <a:pt x="692" y="901"/>
                  </a:lnTo>
                  <a:lnTo>
                    <a:pt x="692" y="796"/>
                  </a:lnTo>
                  <a:lnTo>
                    <a:pt x="695" y="777"/>
                  </a:lnTo>
                  <a:lnTo>
                    <a:pt x="703" y="760"/>
                  </a:lnTo>
                  <a:lnTo>
                    <a:pt x="715" y="744"/>
                  </a:lnTo>
                  <a:lnTo>
                    <a:pt x="745" y="714"/>
                  </a:lnTo>
                  <a:lnTo>
                    <a:pt x="771" y="682"/>
                  </a:lnTo>
                  <a:lnTo>
                    <a:pt x="792" y="646"/>
                  </a:lnTo>
                  <a:lnTo>
                    <a:pt x="809" y="608"/>
                  </a:lnTo>
                  <a:lnTo>
                    <a:pt x="822" y="568"/>
                  </a:lnTo>
                  <a:lnTo>
                    <a:pt x="829" y="528"/>
                  </a:lnTo>
                  <a:lnTo>
                    <a:pt x="832" y="485"/>
                  </a:lnTo>
                  <a:lnTo>
                    <a:pt x="829" y="438"/>
                  </a:lnTo>
                  <a:lnTo>
                    <a:pt x="819" y="393"/>
                  </a:lnTo>
                  <a:lnTo>
                    <a:pt x="805" y="350"/>
                  </a:lnTo>
                  <a:lnTo>
                    <a:pt x="785" y="311"/>
                  </a:lnTo>
                  <a:lnTo>
                    <a:pt x="760" y="273"/>
                  </a:lnTo>
                  <a:lnTo>
                    <a:pt x="730" y="240"/>
                  </a:lnTo>
                  <a:lnTo>
                    <a:pt x="697" y="211"/>
                  </a:lnTo>
                  <a:lnTo>
                    <a:pt x="660" y="185"/>
                  </a:lnTo>
                  <a:lnTo>
                    <a:pt x="620" y="165"/>
                  </a:lnTo>
                  <a:lnTo>
                    <a:pt x="577" y="150"/>
                  </a:lnTo>
                  <a:lnTo>
                    <a:pt x="533" y="141"/>
                  </a:lnTo>
                  <a:lnTo>
                    <a:pt x="485" y="138"/>
                  </a:lnTo>
                  <a:close/>
                  <a:moveTo>
                    <a:pt x="485" y="0"/>
                  </a:moveTo>
                  <a:lnTo>
                    <a:pt x="538" y="3"/>
                  </a:lnTo>
                  <a:lnTo>
                    <a:pt x="589" y="11"/>
                  </a:lnTo>
                  <a:lnTo>
                    <a:pt x="639" y="24"/>
                  </a:lnTo>
                  <a:lnTo>
                    <a:pt x="686" y="43"/>
                  </a:lnTo>
                  <a:lnTo>
                    <a:pt x="730" y="65"/>
                  </a:lnTo>
                  <a:lnTo>
                    <a:pt x="772" y="94"/>
                  </a:lnTo>
                  <a:lnTo>
                    <a:pt x="810" y="125"/>
                  </a:lnTo>
                  <a:lnTo>
                    <a:pt x="845" y="160"/>
                  </a:lnTo>
                  <a:lnTo>
                    <a:pt x="877" y="199"/>
                  </a:lnTo>
                  <a:lnTo>
                    <a:pt x="904" y="240"/>
                  </a:lnTo>
                  <a:lnTo>
                    <a:pt x="927" y="284"/>
                  </a:lnTo>
                  <a:lnTo>
                    <a:pt x="946" y="332"/>
                  </a:lnTo>
                  <a:lnTo>
                    <a:pt x="959" y="381"/>
                  </a:lnTo>
                  <a:lnTo>
                    <a:pt x="967" y="433"/>
                  </a:lnTo>
                  <a:lnTo>
                    <a:pt x="971" y="485"/>
                  </a:lnTo>
                  <a:lnTo>
                    <a:pt x="968" y="533"/>
                  </a:lnTo>
                  <a:lnTo>
                    <a:pt x="961" y="580"/>
                  </a:lnTo>
                  <a:lnTo>
                    <a:pt x="950" y="625"/>
                  </a:lnTo>
                  <a:lnTo>
                    <a:pt x="934" y="670"/>
                  </a:lnTo>
                  <a:lnTo>
                    <a:pt x="914" y="712"/>
                  </a:lnTo>
                  <a:lnTo>
                    <a:pt x="890" y="753"/>
                  </a:lnTo>
                  <a:lnTo>
                    <a:pt x="863" y="791"/>
                  </a:lnTo>
                  <a:lnTo>
                    <a:pt x="830" y="826"/>
                  </a:lnTo>
                  <a:lnTo>
                    <a:pt x="830" y="971"/>
                  </a:lnTo>
                  <a:lnTo>
                    <a:pt x="828" y="989"/>
                  </a:lnTo>
                  <a:lnTo>
                    <a:pt x="821" y="1006"/>
                  </a:lnTo>
                  <a:lnTo>
                    <a:pt x="810" y="1020"/>
                  </a:lnTo>
                  <a:lnTo>
                    <a:pt x="796" y="1030"/>
                  </a:lnTo>
                  <a:lnTo>
                    <a:pt x="780" y="1037"/>
                  </a:lnTo>
                  <a:lnTo>
                    <a:pt x="762" y="1040"/>
                  </a:lnTo>
                  <a:lnTo>
                    <a:pt x="207" y="1040"/>
                  </a:lnTo>
                  <a:lnTo>
                    <a:pt x="187" y="1037"/>
                  </a:lnTo>
                  <a:lnTo>
                    <a:pt x="171" y="1030"/>
                  </a:lnTo>
                  <a:lnTo>
                    <a:pt x="157" y="1020"/>
                  </a:lnTo>
                  <a:lnTo>
                    <a:pt x="146" y="1006"/>
                  </a:lnTo>
                  <a:lnTo>
                    <a:pt x="139" y="989"/>
                  </a:lnTo>
                  <a:lnTo>
                    <a:pt x="137" y="971"/>
                  </a:lnTo>
                  <a:lnTo>
                    <a:pt x="137" y="967"/>
                  </a:lnTo>
                  <a:lnTo>
                    <a:pt x="137" y="957"/>
                  </a:lnTo>
                  <a:lnTo>
                    <a:pt x="137" y="836"/>
                  </a:lnTo>
                  <a:lnTo>
                    <a:pt x="137" y="827"/>
                  </a:lnTo>
                  <a:lnTo>
                    <a:pt x="137" y="823"/>
                  </a:lnTo>
                  <a:lnTo>
                    <a:pt x="106" y="788"/>
                  </a:lnTo>
                  <a:lnTo>
                    <a:pt x="78" y="751"/>
                  </a:lnTo>
                  <a:lnTo>
                    <a:pt x="55" y="710"/>
                  </a:lnTo>
                  <a:lnTo>
                    <a:pt x="35" y="668"/>
                  </a:lnTo>
                  <a:lnTo>
                    <a:pt x="20" y="624"/>
                  </a:lnTo>
                  <a:lnTo>
                    <a:pt x="9" y="579"/>
                  </a:lnTo>
                  <a:lnTo>
                    <a:pt x="2" y="533"/>
                  </a:lnTo>
                  <a:lnTo>
                    <a:pt x="0" y="485"/>
                  </a:lnTo>
                  <a:lnTo>
                    <a:pt x="3" y="433"/>
                  </a:lnTo>
                  <a:lnTo>
                    <a:pt x="11" y="381"/>
                  </a:lnTo>
                  <a:lnTo>
                    <a:pt x="24" y="332"/>
                  </a:lnTo>
                  <a:lnTo>
                    <a:pt x="43" y="284"/>
                  </a:lnTo>
                  <a:lnTo>
                    <a:pt x="66" y="240"/>
                  </a:lnTo>
                  <a:lnTo>
                    <a:pt x="94" y="199"/>
                  </a:lnTo>
                  <a:lnTo>
                    <a:pt x="125" y="160"/>
                  </a:lnTo>
                  <a:lnTo>
                    <a:pt x="160" y="125"/>
                  </a:lnTo>
                  <a:lnTo>
                    <a:pt x="199" y="94"/>
                  </a:lnTo>
                  <a:lnTo>
                    <a:pt x="240" y="65"/>
                  </a:lnTo>
                  <a:lnTo>
                    <a:pt x="284" y="43"/>
                  </a:lnTo>
                  <a:lnTo>
                    <a:pt x="332" y="24"/>
                  </a:lnTo>
                  <a:lnTo>
                    <a:pt x="381" y="11"/>
                  </a:lnTo>
                  <a:lnTo>
                    <a:pt x="433" y="3"/>
                  </a:lnTo>
                  <a:lnTo>
                    <a:pt x="4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368"/>
            <p:cNvSpPr>
              <a:spLocks/>
            </p:cNvSpPr>
            <p:nvPr/>
          </p:nvSpPr>
          <p:spPr bwMode="auto">
            <a:xfrm>
              <a:off x="10112376" y="2047876"/>
              <a:ext cx="25400" cy="23813"/>
            </a:xfrm>
            <a:custGeom>
              <a:avLst/>
              <a:gdLst>
                <a:gd name="T0" fmla="*/ 70 w 140"/>
                <a:gd name="T1" fmla="*/ 0 h 139"/>
                <a:gd name="T2" fmla="*/ 89 w 140"/>
                <a:gd name="T3" fmla="*/ 3 h 139"/>
                <a:gd name="T4" fmla="*/ 105 w 140"/>
                <a:gd name="T5" fmla="*/ 10 h 139"/>
                <a:gd name="T6" fmla="*/ 119 w 140"/>
                <a:gd name="T7" fmla="*/ 20 h 139"/>
                <a:gd name="T8" fmla="*/ 130 w 140"/>
                <a:gd name="T9" fmla="*/ 34 h 139"/>
                <a:gd name="T10" fmla="*/ 136 w 140"/>
                <a:gd name="T11" fmla="*/ 51 h 139"/>
                <a:gd name="T12" fmla="*/ 140 w 140"/>
                <a:gd name="T13" fmla="*/ 69 h 139"/>
                <a:gd name="T14" fmla="*/ 136 w 140"/>
                <a:gd name="T15" fmla="*/ 87 h 139"/>
                <a:gd name="T16" fmla="*/ 130 w 140"/>
                <a:gd name="T17" fmla="*/ 104 h 139"/>
                <a:gd name="T18" fmla="*/ 119 w 140"/>
                <a:gd name="T19" fmla="*/ 119 h 139"/>
                <a:gd name="T20" fmla="*/ 105 w 140"/>
                <a:gd name="T21" fmla="*/ 129 h 139"/>
                <a:gd name="T22" fmla="*/ 89 w 140"/>
                <a:gd name="T23" fmla="*/ 136 h 139"/>
                <a:gd name="T24" fmla="*/ 70 w 140"/>
                <a:gd name="T25" fmla="*/ 139 h 139"/>
                <a:gd name="T26" fmla="*/ 52 w 140"/>
                <a:gd name="T27" fmla="*/ 136 h 139"/>
                <a:gd name="T28" fmla="*/ 36 w 140"/>
                <a:gd name="T29" fmla="*/ 129 h 139"/>
                <a:gd name="T30" fmla="*/ 21 w 140"/>
                <a:gd name="T31" fmla="*/ 119 h 139"/>
                <a:gd name="T32" fmla="*/ 10 w 140"/>
                <a:gd name="T33" fmla="*/ 104 h 139"/>
                <a:gd name="T34" fmla="*/ 3 w 140"/>
                <a:gd name="T35" fmla="*/ 87 h 139"/>
                <a:gd name="T36" fmla="*/ 0 w 140"/>
                <a:gd name="T37" fmla="*/ 69 h 139"/>
                <a:gd name="T38" fmla="*/ 3 w 140"/>
                <a:gd name="T39" fmla="*/ 51 h 139"/>
                <a:gd name="T40" fmla="*/ 10 w 140"/>
                <a:gd name="T41" fmla="*/ 34 h 139"/>
                <a:gd name="T42" fmla="*/ 21 w 140"/>
                <a:gd name="T43" fmla="*/ 20 h 139"/>
                <a:gd name="T44" fmla="*/ 36 w 140"/>
                <a:gd name="T45" fmla="*/ 10 h 139"/>
                <a:gd name="T46" fmla="*/ 52 w 140"/>
                <a:gd name="T47" fmla="*/ 3 h 139"/>
                <a:gd name="T48" fmla="*/ 70 w 140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" h="139">
                  <a:moveTo>
                    <a:pt x="70" y="0"/>
                  </a:moveTo>
                  <a:lnTo>
                    <a:pt x="89" y="3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6" y="51"/>
                  </a:lnTo>
                  <a:lnTo>
                    <a:pt x="140" y="69"/>
                  </a:lnTo>
                  <a:lnTo>
                    <a:pt x="136" y="87"/>
                  </a:lnTo>
                  <a:lnTo>
                    <a:pt x="130" y="104"/>
                  </a:lnTo>
                  <a:lnTo>
                    <a:pt x="119" y="119"/>
                  </a:lnTo>
                  <a:lnTo>
                    <a:pt x="105" y="129"/>
                  </a:lnTo>
                  <a:lnTo>
                    <a:pt x="89" y="136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6" y="129"/>
                  </a:lnTo>
                  <a:lnTo>
                    <a:pt x="21" y="119"/>
                  </a:lnTo>
                  <a:lnTo>
                    <a:pt x="10" y="104"/>
                  </a:lnTo>
                  <a:lnTo>
                    <a:pt x="3" y="87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6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369"/>
            <p:cNvSpPr>
              <a:spLocks/>
            </p:cNvSpPr>
            <p:nvPr/>
          </p:nvSpPr>
          <p:spPr bwMode="auto">
            <a:xfrm>
              <a:off x="10161588" y="2047876"/>
              <a:ext cx="23813" cy="23813"/>
            </a:xfrm>
            <a:custGeom>
              <a:avLst/>
              <a:gdLst>
                <a:gd name="T0" fmla="*/ 68 w 138"/>
                <a:gd name="T1" fmla="*/ 0 h 139"/>
                <a:gd name="T2" fmla="*/ 87 w 138"/>
                <a:gd name="T3" fmla="*/ 3 h 139"/>
                <a:gd name="T4" fmla="*/ 104 w 138"/>
                <a:gd name="T5" fmla="*/ 10 h 139"/>
                <a:gd name="T6" fmla="*/ 118 w 138"/>
                <a:gd name="T7" fmla="*/ 20 h 139"/>
                <a:gd name="T8" fmla="*/ 129 w 138"/>
                <a:gd name="T9" fmla="*/ 34 h 139"/>
                <a:gd name="T10" fmla="*/ 136 w 138"/>
                <a:gd name="T11" fmla="*/ 51 h 139"/>
                <a:gd name="T12" fmla="*/ 138 w 138"/>
                <a:gd name="T13" fmla="*/ 69 h 139"/>
                <a:gd name="T14" fmla="*/ 136 w 138"/>
                <a:gd name="T15" fmla="*/ 87 h 139"/>
                <a:gd name="T16" fmla="*/ 129 w 138"/>
                <a:gd name="T17" fmla="*/ 104 h 139"/>
                <a:gd name="T18" fmla="*/ 118 w 138"/>
                <a:gd name="T19" fmla="*/ 119 h 139"/>
                <a:gd name="T20" fmla="*/ 104 w 138"/>
                <a:gd name="T21" fmla="*/ 129 h 139"/>
                <a:gd name="T22" fmla="*/ 87 w 138"/>
                <a:gd name="T23" fmla="*/ 136 h 139"/>
                <a:gd name="T24" fmla="*/ 68 w 138"/>
                <a:gd name="T25" fmla="*/ 139 h 139"/>
                <a:gd name="T26" fmla="*/ 50 w 138"/>
                <a:gd name="T27" fmla="*/ 136 h 139"/>
                <a:gd name="T28" fmla="*/ 34 w 138"/>
                <a:gd name="T29" fmla="*/ 129 h 139"/>
                <a:gd name="T30" fmla="*/ 20 w 138"/>
                <a:gd name="T31" fmla="*/ 119 h 139"/>
                <a:gd name="T32" fmla="*/ 9 w 138"/>
                <a:gd name="T33" fmla="*/ 104 h 139"/>
                <a:gd name="T34" fmla="*/ 2 w 138"/>
                <a:gd name="T35" fmla="*/ 87 h 139"/>
                <a:gd name="T36" fmla="*/ 0 w 138"/>
                <a:gd name="T37" fmla="*/ 69 h 139"/>
                <a:gd name="T38" fmla="*/ 2 w 138"/>
                <a:gd name="T39" fmla="*/ 51 h 139"/>
                <a:gd name="T40" fmla="*/ 9 w 138"/>
                <a:gd name="T41" fmla="*/ 34 h 139"/>
                <a:gd name="T42" fmla="*/ 20 w 138"/>
                <a:gd name="T43" fmla="*/ 20 h 139"/>
                <a:gd name="T44" fmla="*/ 34 w 138"/>
                <a:gd name="T45" fmla="*/ 10 h 139"/>
                <a:gd name="T46" fmla="*/ 50 w 138"/>
                <a:gd name="T47" fmla="*/ 3 h 139"/>
                <a:gd name="T48" fmla="*/ 68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68" y="0"/>
                  </a:moveTo>
                  <a:lnTo>
                    <a:pt x="87" y="3"/>
                  </a:lnTo>
                  <a:lnTo>
                    <a:pt x="104" y="10"/>
                  </a:lnTo>
                  <a:lnTo>
                    <a:pt x="118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8" y="69"/>
                  </a:lnTo>
                  <a:lnTo>
                    <a:pt x="136" y="87"/>
                  </a:lnTo>
                  <a:lnTo>
                    <a:pt x="129" y="104"/>
                  </a:lnTo>
                  <a:lnTo>
                    <a:pt x="118" y="119"/>
                  </a:lnTo>
                  <a:lnTo>
                    <a:pt x="104" y="129"/>
                  </a:lnTo>
                  <a:lnTo>
                    <a:pt x="87" y="136"/>
                  </a:lnTo>
                  <a:lnTo>
                    <a:pt x="68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83" name="Freeform 374"/>
          <p:cNvSpPr>
            <a:spLocks noEditPoints="1"/>
          </p:cNvSpPr>
          <p:nvPr/>
        </p:nvSpPr>
        <p:spPr bwMode="auto">
          <a:xfrm>
            <a:off x="6474866" y="4280344"/>
            <a:ext cx="561975" cy="587375"/>
          </a:xfrm>
          <a:custGeom>
            <a:avLst/>
            <a:gdLst>
              <a:gd name="T0" fmla="*/ 1370 w 3182"/>
              <a:gd name="T1" fmla="*/ 2875 h 3330"/>
              <a:gd name="T2" fmla="*/ 1792 w 3182"/>
              <a:gd name="T3" fmla="*/ 2737 h 3330"/>
              <a:gd name="T4" fmla="*/ 2321 w 3182"/>
              <a:gd name="T5" fmla="*/ 2869 h 3330"/>
              <a:gd name="T6" fmla="*/ 2964 w 3182"/>
              <a:gd name="T7" fmla="*/ 2835 h 3330"/>
              <a:gd name="T8" fmla="*/ 2637 w 3182"/>
              <a:gd name="T9" fmla="*/ 2697 h 3330"/>
              <a:gd name="T10" fmla="*/ 601 w 3182"/>
              <a:gd name="T11" fmla="*/ 2670 h 3330"/>
              <a:gd name="T12" fmla="*/ 271 w 3182"/>
              <a:gd name="T13" fmla="*/ 2797 h 3330"/>
              <a:gd name="T14" fmla="*/ 1062 w 3182"/>
              <a:gd name="T15" fmla="*/ 3191 h 3330"/>
              <a:gd name="T16" fmla="*/ 1661 w 3182"/>
              <a:gd name="T17" fmla="*/ 2637 h 3330"/>
              <a:gd name="T18" fmla="*/ 2180 w 3182"/>
              <a:gd name="T19" fmla="*/ 2838 h 3330"/>
              <a:gd name="T20" fmla="*/ 870 w 3182"/>
              <a:gd name="T21" fmla="*/ 2525 h 3330"/>
              <a:gd name="T22" fmla="*/ 1133 w 3182"/>
              <a:gd name="T23" fmla="*/ 2661 h 3330"/>
              <a:gd name="T24" fmla="*/ 2074 w 3182"/>
              <a:gd name="T25" fmla="*/ 2254 h 3330"/>
              <a:gd name="T26" fmla="*/ 848 w 3182"/>
              <a:gd name="T27" fmla="*/ 1536 h 3330"/>
              <a:gd name="T28" fmla="*/ 1220 w 3182"/>
              <a:gd name="T29" fmla="*/ 2170 h 3330"/>
              <a:gd name="T30" fmla="*/ 1621 w 3182"/>
              <a:gd name="T31" fmla="*/ 2359 h 3330"/>
              <a:gd name="T32" fmla="*/ 2061 w 3182"/>
              <a:gd name="T33" fmla="*/ 2069 h 3330"/>
              <a:gd name="T34" fmla="*/ 2347 w 3182"/>
              <a:gd name="T35" fmla="*/ 1399 h 3330"/>
              <a:gd name="T36" fmla="*/ 1385 w 3182"/>
              <a:gd name="T37" fmla="*/ 1453 h 3330"/>
              <a:gd name="T38" fmla="*/ 703 w 3182"/>
              <a:gd name="T39" fmla="*/ 1038 h 3330"/>
              <a:gd name="T40" fmla="*/ 486 w 3182"/>
              <a:gd name="T41" fmla="*/ 1129 h 3330"/>
              <a:gd name="T42" fmla="*/ 624 w 3182"/>
              <a:gd name="T43" fmla="*/ 1207 h 3330"/>
              <a:gd name="T44" fmla="*/ 1375 w 3182"/>
              <a:gd name="T45" fmla="*/ 1314 h 3330"/>
              <a:gd name="T46" fmla="*/ 2375 w 3182"/>
              <a:gd name="T47" fmla="*/ 1252 h 3330"/>
              <a:gd name="T48" fmla="*/ 2681 w 3182"/>
              <a:gd name="T49" fmla="*/ 1149 h 3330"/>
              <a:gd name="T50" fmla="*/ 2615 w 3182"/>
              <a:gd name="T51" fmla="*/ 1082 h 3330"/>
              <a:gd name="T52" fmla="*/ 2291 w 3182"/>
              <a:gd name="T53" fmla="*/ 1047 h 3330"/>
              <a:gd name="T54" fmla="*/ 1809 w 3182"/>
              <a:gd name="T55" fmla="*/ 1160 h 3330"/>
              <a:gd name="T56" fmla="*/ 1145 w 3182"/>
              <a:gd name="T57" fmla="*/ 1125 h 3330"/>
              <a:gd name="T58" fmla="*/ 1233 w 3182"/>
              <a:gd name="T59" fmla="*/ 139 h 3330"/>
              <a:gd name="T60" fmla="*/ 955 w 3182"/>
              <a:gd name="T61" fmla="*/ 408 h 3330"/>
              <a:gd name="T62" fmla="*/ 939 w 3182"/>
              <a:gd name="T63" fmla="*/ 917 h 3330"/>
              <a:gd name="T64" fmla="*/ 1508 w 3182"/>
              <a:gd name="T65" fmla="*/ 1030 h 3330"/>
              <a:gd name="T66" fmla="*/ 2190 w 3182"/>
              <a:gd name="T67" fmla="*/ 938 h 3330"/>
              <a:gd name="T68" fmla="*/ 2254 w 3182"/>
              <a:gd name="T69" fmla="*/ 522 h 3330"/>
              <a:gd name="T70" fmla="*/ 2023 w 3182"/>
              <a:gd name="T71" fmla="*/ 149 h 3330"/>
              <a:gd name="T72" fmla="*/ 1689 w 3182"/>
              <a:gd name="T73" fmla="*/ 224 h 3330"/>
              <a:gd name="T74" fmla="*/ 1539 w 3182"/>
              <a:gd name="T75" fmla="*/ 255 h 3330"/>
              <a:gd name="T76" fmla="*/ 1325 w 3182"/>
              <a:gd name="T77" fmla="*/ 151 h 3330"/>
              <a:gd name="T78" fmla="*/ 1500 w 3182"/>
              <a:gd name="T79" fmla="*/ 71 h 3330"/>
              <a:gd name="T80" fmla="*/ 1948 w 3182"/>
              <a:gd name="T81" fmla="*/ 0 h 3330"/>
              <a:gd name="T82" fmla="*/ 2310 w 3182"/>
              <a:gd name="T83" fmla="*/ 245 h 3330"/>
              <a:gd name="T84" fmla="*/ 2439 w 3182"/>
              <a:gd name="T85" fmla="*/ 886 h 3330"/>
              <a:gd name="T86" fmla="*/ 2829 w 3182"/>
              <a:gd name="T87" fmla="*/ 1082 h 3330"/>
              <a:gd name="T88" fmla="*/ 2673 w 3182"/>
              <a:gd name="T89" fmla="*/ 1311 h 3330"/>
              <a:gd name="T90" fmla="*/ 2415 w 3182"/>
              <a:gd name="T91" fmla="*/ 1750 h 3330"/>
              <a:gd name="T92" fmla="*/ 2600 w 3182"/>
              <a:gd name="T93" fmla="*/ 2529 h 3330"/>
              <a:gd name="T94" fmla="*/ 2908 w 3182"/>
              <a:gd name="T95" fmla="*/ 2648 h 3330"/>
              <a:gd name="T96" fmla="*/ 3172 w 3182"/>
              <a:gd name="T97" fmla="*/ 2925 h 3330"/>
              <a:gd name="T98" fmla="*/ 60 w 3182"/>
              <a:gd name="T99" fmla="*/ 2807 h 3330"/>
              <a:gd name="T100" fmla="*/ 402 w 3182"/>
              <a:gd name="T101" fmla="*/ 2607 h 3330"/>
              <a:gd name="T102" fmla="*/ 731 w 3182"/>
              <a:gd name="T103" fmla="*/ 2464 h 3330"/>
              <a:gd name="T104" fmla="*/ 707 w 3182"/>
              <a:gd name="T105" fmla="*/ 1534 h 3330"/>
              <a:gd name="T106" fmla="*/ 408 w 3182"/>
              <a:gd name="T107" fmla="*/ 1254 h 3330"/>
              <a:gd name="T108" fmla="*/ 408 w 3182"/>
              <a:gd name="T109" fmla="*/ 1013 h 3330"/>
              <a:gd name="T110" fmla="*/ 765 w 3182"/>
              <a:gd name="T111" fmla="*/ 708 h 3330"/>
              <a:gd name="T112" fmla="*/ 954 w 3182"/>
              <a:gd name="T113" fmla="*/ 121 h 3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82" h="3330">
                <a:moveTo>
                  <a:pt x="1567" y="2775"/>
                </a:moveTo>
                <a:lnTo>
                  <a:pt x="1443" y="3054"/>
                </a:lnTo>
                <a:lnTo>
                  <a:pt x="1498" y="3191"/>
                </a:lnTo>
                <a:lnTo>
                  <a:pt x="1693" y="3191"/>
                </a:lnTo>
                <a:lnTo>
                  <a:pt x="1750" y="3050"/>
                </a:lnTo>
                <a:lnTo>
                  <a:pt x="1625" y="2775"/>
                </a:lnTo>
                <a:lnTo>
                  <a:pt x="1567" y="2775"/>
                </a:lnTo>
                <a:close/>
                <a:moveTo>
                  <a:pt x="1382" y="2619"/>
                </a:moveTo>
                <a:lnTo>
                  <a:pt x="1285" y="2669"/>
                </a:lnTo>
                <a:lnTo>
                  <a:pt x="1370" y="2875"/>
                </a:lnTo>
                <a:lnTo>
                  <a:pt x="1418" y="2766"/>
                </a:lnTo>
                <a:lnTo>
                  <a:pt x="1403" y="2756"/>
                </a:lnTo>
                <a:lnTo>
                  <a:pt x="1392" y="2742"/>
                </a:lnTo>
                <a:lnTo>
                  <a:pt x="1385" y="2725"/>
                </a:lnTo>
                <a:lnTo>
                  <a:pt x="1382" y="2705"/>
                </a:lnTo>
                <a:lnTo>
                  <a:pt x="1382" y="2619"/>
                </a:lnTo>
                <a:close/>
                <a:moveTo>
                  <a:pt x="1799" y="2614"/>
                </a:moveTo>
                <a:lnTo>
                  <a:pt x="1799" y="2705"/>
                </a:lnTo>
                <a:lnTo>
                  <a:pt x="1797" y="2722"/>
                </a:lnTo>
                <a:lnTo>
                  <a:pt x="1792" y="2737"/>
                </a:lnTo>
                <a:lnTo>
                  <a:pt x="1783" y="2750"/>
                </a:lnTo>
                <a:lnTo>
                  <a:pt x="1772" y="2760"/>
                </a:lnTo>
                <a:lnTo>
                  <a:pt x="1822" y="2873"/>
                </a:lnTo>
                <a:lnTo>
                  <a:pt x="1906" y="2669"/>
                </a:lnTo>
                <a:lnTo>
                  <a:pt x="1799" y="2614"/>
                </a:lnTo>
                <a:close/>
                <a:moveTo>
                  <a:pt x="2436" y="2612"/>
                </a:moveTo>
                <a:lnTo>
                  <a:pt x="2294" y="2721"/>
                </a:lnTo>
                <a:lnTo>
                  <a:pt x="2321" y="2833"/>
                </a:lnTo>
                <a:lnTo>
                  <a:pt x="2323" y="2851"/>
                </a:lnTo>
                <a:lnTo>
                  <a:pt x="2321" y="2869"/>
                </a:lnTo>
                <a:lnTo>
                  <a:pt x="2313" y="2885"/>
                </a:lnTo>
                <a:lnTo>
                  <a:pt x="2130" y="3191"/>
                </a:lnTo>
                <a:lnTo>
                  <a:pt x="3043" y="3191"/>
                </a:lnTo>
                <a:lnTo>
                  <a:pt x="3043" y="3012"/>
                </a:lnTo>
                <a:lnTo>
                  <a:pt x="3040" y="2979"/>
                </a:lnTo>
                <a:lnTo>
                  <a:pt x="3033" y="2946"/>
                </a:lnTo>
                <a:lnTo>
                  <a:pt x="3022" y="2914"/>
                </a:lnTo>
                <a:lnTo>
                  <a:pt x="3006" y="2885"/>
                </a:lnTo>
                <a:lnTo>
                  <a:pt x="2987" y="2859"/>
                </a:lnTo>
                <a:lnTo>
                  <a:pt x="2964" y="2835"/>
                </a:lnTo>
                <a:lnTo>
                  <a:pt x="2938" y="2814"/>
                </a:lnTo>
                <a:lnTo>
                  <a:pt x="2910" y="2797"/>
                </a:lnTo>
                <a:lnTo>
                  <a:pt x="2877" y="2784"/>
                </a:lnTo>
                <a:lnTo>
                  <a:pt x="2870" y="2781"/>
                </a:lnTo>
                <a:lnTo>
                  <a:pt x="2818" y="2767"/>
                </a:lnTo>
                <a:lnTo>
                  <a:pt x="2772" y="2752"/>
                </a:lnTo>
                <a:lnTo>
                  <a:pt x="2732" y="2738"/>
                </a:lnTo>
                <a:lnTo>
                  <a:pt x="2696" y="2724"/>
                </a:lnTo>
                <a:lnTo>
                  <a:pt x="2664" y="2710"/>
                </a:lnTo>
                <a:lnTo>
                  <a:pt x="2637" y="2697"/>
                </a:lnTo>
                <a:lnTo>
                  <a:pt x="2611" y="2685"/>
                </a:lnTo>
                <a:lnTo>
                  <a:pt x="2580" y="2670"/>
                </a:lnTo>
                <a:lnTo>
                  <a:pt x="2551" y="2658"/>
                </a:lnTo>
                <a:lnTo>
                  <a:pt x="2514" y="2644"/>
                </a:lnTo>
                <a:lnTo>
                  <a:pt x="2476" y="2628"/>
                </a:lnTo>
                <a:lnTo>
                  <a:pt x="2436" y="2612"/>
                </a:lnTo>
                <a:close/>
                <a:moveTo>
                  <a:pt x="751" y="2609"/>
                </a:moveTo>
                <a:lnTo>
                  <a:pt x="689" y="2635"/>
                </a:lnTo>
                <a:lnTo>
                  <a:pt x="631" y="2658"/>
                </a:lnTo>
                <a:lnTo>
                  <a:pt x="601" y="2670"/>
                </a:lnTo>
                <a:lnTo>
                  <a:pt x="570" y="2685"/>
                </a:lnTo>
                <a:lnTo>
                  <a:pt x="545" y="2697"/>
                </a:lnTo>
                <a:lnTo>
                  <a:pt x="517" y="2710"/>
                </a:lnTo>
                <a:lnTo>
                  <a:pt x="485" y="2724"/>
                </a:lnTo>
                <a:lnTo>
                  <a:pt x="449" y="2738"/>
                </a:lnTo>
                <a:lnTo>
                  <a:pt x="410" y="2752"/>
                </a:lnTo>
                <a:lnTo>
                  <a:pt x="363" y="2767"/>
                </a:lnTo>
                <a:lnTo>
                  <a:pt x="311" y="2781"/>
                </a:lnTo>
                <a:lnTo>
                  <a:pt x="304" y="2784"/>
                </a:lnTo>
                <a:lnTo>
                  <a:pt x="271" y="2797"/>
                </a:lnTo>
                <a:lnTo>
                  <a:pt x="243" y="2814"/>
                </a:lnTo>
                <a:lnTo>
                  <a:pt x="217" y="2835"/>
                </a:lnTo>
                <a:lnTo>
                  <a:pt x="194" y="2859"/>
                </a:lnTo>
                <a:lnTo>
                  <a:pt x="175" y="2885"/>
                </a:lnTo>
                <a:lnTo>
                  <a:pt x="159" y="2914"/>
                </a:lnTo>
                <a:lnTo>
                  <a:pt x="148" y="2946"/>
                </a:lnTo>
                <a:lnTo>
                  <a:pt x="141" y="2979"/>
                </a:lnTo>
                <a:lnTo>
                  <a:pt x="138" y="3012"/>
                </a:lnTo>
                <a:lnTo>
                  <a:pt x="138" y="3191"/>
                </a:lnTo>
                <a:lnTo>
                  <a:pt x="1062" y="3191"/>
                </a:lnTo>
                <a:lnTo>
                  <a:pt x="878" y="2885"/>
                </a:lnTo>
                <a:lnTo>
                  <a:pt x="871" y="2869"/>
                </a:lnTo>
                <a:lnTo>
                  <a:pt x="868" y="2851"/>
                </a:lnTo>
                <a:lnTo>
                  <a:pt x="870" y="2833"/>
                </a:lnTo>
                <a:lnTo>
                  <a:pt x="897" y="2721"/>
                </a:lnTo>
                <a:lnTo>
                  <a:pt x="751" y="2609"/>
                </a:lnTo>
                <a:close/>
                <a:moveTo>
                  <a:pt x="1596" y="2509"/>
                </a:moveTo>
                <a:lnTo>
                  <a:pt x="1521" y="2547"/>
                </a:lnTo>
                <a:lnTo>
                  <a:pt x="1521" y="2637"/>
                </a:lnTo>
                <a:lnTo>
                  <a:pt x="1661" y="2637"/>
                </a:lnTo>
                <a:lnTo>
                  <a:pt x="1661" y="2542"/>
                </a:lnTo>
                <a:lnTo>
                  <a:pt x="1596" y="2509"/>
                </a:lnTo>
                <a:close/>
                <a:moveTo>
                  <a:pt x="2171" y="2383"/>
                </a:moveTo>
                <a:lnTo>
                  <a:pt x="2058" y="2661"/>
                </a:lnTo>
                <a:lnTo>
                  <a:pt x="1896" y="3062"/>
                </a:lnTo>
                <a:lnTo>
                  <a:pt x="1891" y="3079"/>
                </a:lnTo>
                <a:lnTo>
                  <a:pt x="1883" y="3094"/>
                </a:lnTo>
                <a:lnTo>
                  <a:pt x="1843" y="3191"/>
                </a:lnTo>
                <a:lnTo>
                  <a:pt x="1968" y="3191"/>
                </a:lnTo>
                <a:lnTo>
                  <a:pt x="2180" y="2838"/>
                </a:lnTo>
                <a:lnTo>
                  <a:pt x="2149" y="2709"/>
                </a:lnTo>
                <a:lnTo>
                  <a:pt x="2147" y="2693"/>
                </a:lnTo>
                <a:lnTo>
                  <a:pt x="2149" y="2677"/>
                </a:lnTo>
                <a:lnTo>
                  <a:pt x="2154" y="2663"/>
                </a:lnTo>
                <a:lnTo>
                  <a:pt x="2163" y="2649"/>
                </a:lnTo>
                <a:lnTo>
                  <a:pt x="2174" y="2638"/>
                </a:lnTo>
                <a:lnTo>
                  <a:pt x="2321" y="2525"/>
                </a:lnTo>
                <a:lnTo>
                  <a:pt x="2171" y="2383"/>
                </a:lnTo>
                <a:close/>
                <a:moveTo>
                  <a:pt x="1020" y="2383"/>
                </a:moveTo>
                <a:lnTo>
                  <a:pt x="870" y="2525"/>
                </a:lnTo>
                <a:lnTo>
                  <a:pt x="1017" y="2638"/>
                </a:lnTo>
                <a:lnTo>
                  <a:pt x="1029" y="2649"/>
                </a:lnTo>
                <a:lnTo>
                  <a:pt x="1037" y="2663"/>
                </a:lnTo>
                <a:lnTo>
                  <a:pt x="1042" y="2677"/>
                </a:lnTo>
                <a:lnTo>
                  <a:pt x="1044" y="2693"/>
                </a:lnTo>
                <a:lnTo>
                  <a:pt x="1042" y="2709"/>
                </a:lnTo>
                <a:lnTo>
                  <a:pt x="1011" y="2838"/>
                </a:lnTo>
                <a:lnTo>
                  <a:pt x="1224" y="3191"/>
                </a:lnTo>
                <a:lnTo>
                  <a:pt x="1349" y="3191"/>
                </a:lnTo>
                <a:lnTo>
                  <a:pt x="1133" y="2661"/>
                </a:lnTo>
                <a:lnTo>
                  <a:pt x="1020" y="2383"/>
                </a:lnTo>
                <a:close/>
                <a:moveTo>
                  <a:pt x="1124" y="2270"/>
                </a:moveTo>
                <a:lnTo>
                  <a:pt x="1233" y="2540"/>
                </a:lnTo>
                <a:lnTo>
                  <a:pt x="1398" y="2455"/>
                </a:lnTo>
                <a:lnTo>
                  <a:pt x="1344" y="2428"/>
                </a:lnTo>
                <a:lnTo>
                  <a:pt x="1288" y="2397"/>
                </a:lnTo>
                <a:lnTo>
                  <a:pt x="1233" y="2359"/>
                </a:lnTo>
                <a:lnTo>
                  <a:pt x="1178" y="2317"/>
                </a:lnTo>
                <a:lnTo>
                  <a:pt x="1124" y="2270"/>
                </a:lnTo>
                <a:close/>
                <a:moveTo>
                  <a:pt x="2074" y="2254"/>
                </a:moveTo>
                <a:lnTo>
                  <a:pt x="2018" y="2305"/>
                </a:lnTo>
                <a:lnTo>
                  <a:pt x="1960" y="2350"/>
                </a:lnTo>
                <a:lnTo>
                  <a:pt x="1903" y="2390"/>
                </a:lnTo>
                <a:lnTo>
                  <a:pt x="1845" y="2424"/>
                </a:lnTo>
                <a:lnTo>
                  <a:pt x="1789" y="2452"/>
                </a:lnTo>
                <a:lnTo>
                  <a:pt x="1958" y="2540"/>
                </a:lnTo>
                <a:lnTo>
                  <a:pt x="2074" y="2254"/>
                </a:lnTo>
                <a:close/>
                <a:moveTo>
                  <a:pt x="834" y="1399"/>
                </a:moveTo>
                <a:lnTo>
                  <a:pt x="838" y="1467"/>
                </a:lnTo>
                <a:lnTo>
                  <a:pt x="848" y="1536"/>
                </a:lnTo>
                <a:lnTo>
                  <a:pt x="865" y="1604"/>
                </a:lnTo>
                <a:lnTo>
                  <a:pt x="886" y="1673"/>
                </a:lnTo>
                <a:lnTo>
                  <a:pt x="912" y="1742"/>
                </a:lnTo>
                <a:lnTo>
                  <a:pt x="944" y="1810"/>
                </a:lnTo>
                <a:lnTo>
                  <a:pt x="981" y="1877"/>
                </a:lnTo>
                <a:lnTo>
                  <a:pt x="1022" y="1943"/>
                </a:lnTo>
                <a:lnTo>
                  <a:pt x="1068" y="2007"/>
                </a:lnTo>
                <a:lnTo>
                  <a:pt x="1120" y="2069"/>
                </a:lnTo>
                <a:lnTo>
                  <a:pt x="1168" y="2121"/>
                </a:lnTo>
                <a:lnTo>
                  <a:pt x="1220" y="2170"/>
                </a:lnTo>
                <a:lnTo>
                  <a:pt x="1271" y="2214"/>
                </a:lnTo>
                <a:lnTo>
                  <a:pt x="1325" y="2253"/>
                </a:lnTo>
                <a:lnTo>
                  <a:pt x="1378" y="2289"/>
                </a:lnTo>
                <a:lnTo>
                  <a:pt x="1417" y="2310"/>
                </a:lnTo>
                <a:lnTo>
                  <a:pt x="1456" y="2328"/>
                </a:lnTo>
                <a:lnTo>
                  <a:pt x="1492" y="2342"/>
                </a:lnTo>
                <a:lnTo>
                  <a:pt x="1527" y="2353"/>
                </a:lnTo>
                <a:lnTo>
                  <a:pt x="1561" y="2359"/>
                </a:lnTo>
                <a:lnTo>
                  <a:pt x="1591" y="2361"/>
                </a:lnTo>
                <a:lnTo>
                  <a:pt x="1621" y="2359"/>
                </a:lnTo>
                <a:lnTo>
                  <a:pt x="1654" y="2353"/>
                </a:lnTo>
                <a:lnTo>
                  <a:pt x="1689" y="2342"/>
                </a:lnTo>
                <a:lnTo>
                  <a:pt x="1725" y="2328"/>
                </a:lnTo>
                <a:lnTo>
                  <a:pt x="1763" y="2310"/>
                </a:lnTo>
                <a:lnTo>
                  <a:pt x="1803" y="2289"/>
                </a:lnTo>
                <a:lnTo>
                  <a:pt x="1856" y="2253"/>
                </a:lnTo>
                <a:lnTo>
                  <a:pt x="1910" y="2214"/>
                </a:lnTo>
                <a:lnTo>
                  <a:pt x="1961" y="2170"/>
                </a:lnTo>
                <a:lnTo>
                  <a:pt x="2013" y="2121"/>
                </a:lnTo>
                <a:lnTo>
                  <a:pt x="2061" y="2069"/>
                </a:lnTo>
                <a:lnTo>
                  <a:pt x="2113" y="2007"/>
                </a:lnTo>
                <a:lnTo>
                  <a:pt x="2159" y="1943"/>
                </a:lnTo>
                <a:lnTo>
                  <a:pt x="2200" y="1877"/>
                </a:lnTo>
                <a:lnTo>
                  <a:pt x="2237" y="1810"/>
                </a:lnTo>
                <a:lnTo>
                  <a:pt x="2269" y="1742"/>
                </a:lnTo>
                <a:lnTo>
                  <a:pt x="2295" y="1673"/>
                </a:lnTo>
                <a:lnTo>
                  <a:pt x="2316" y="1604"/>
                </a:lnTo>
                <a:lnTo>
                  <a:pt x="2332" y="1536"/>
                </a:lnTo>
                <a:lnTo>
                  <a:pt x="2343" y="1467"/>
                </a:lnTo>
                <a:lnTo>
                  <a:pt x="2347" y="1399"/>
                </a:lnTo>
                <a:lnTo>
                  <a:pt x="2264" y="1412"/>
                </a:lnTo>
                <a:lnTo>
                  <a:pt x="2177" y="1424"/>
                </a:lnTo>
                <a:lnTo>
                  <a:pt x="2086" y="1434"/>
                </a:lnTo>
                <a:lnTo>
                  <a:pt x="1993" y="1442"/>
                </a:lnTo>
                <a:lnTo>
                  <a:pt x="1896" y="1448"/>
                </a:lnTo>
                <a:lnTo>
                  <a:pt x="1796" y="1453"/>
                </a:lnTo>
                <a:lnTo>
                  <a:pt x="1694" y="1456"/>
                </a:lnTo>
                <a:lnTo>
                  <a:pt x="1591" y="1457"/>
                </a:lnTo>
                <a:lnTo>
                  <a:pt x="1487" y="1456"/>
                </a:lnTo>
                <a:lnTo>
                  <a:pt x="1385" y="1453"/>
                </a:lnTo>
                <a:lnTo>
                  <a:pt x="1285" y="1448"/>
                </a:lnTo>
                <a:lnTo>
                  <a:pt x="1188" y="1442"/>
                </a:lnTo>
                <a:lnTo>
                  <a:pt x="1095" y="1434"/>
                </a:lnTo>
                <a:lnTo>
                  <a:pt x="1004" y="1424"/>
                </a:lnTo>
                <a:lnTo>
                  <a:pt x="917" y="1412"/>
                </a:lnTo>
                <a:lnTo>
                  <a:pt x="834" y="1399"/>
                </a:lnTo>
                <a:close/>
                <a:moveTo>
                  <a:pt x="824" y="1011"/>
                </a:moveTo>
                <a:lnTo>
                  <a:pt x="806" y="1015"/>
                </a:lnTo>
                <a:lnTo>
                  <a:pt x="752" y="1026"/>
                </a:lnTo>
                <a:lnTo>
                  <a:pt x="703" y="1038"/>
                </a:lnTo>
                <a:lnTo>
                  <a:pt x="661" y="1049"/>
                </a:lnTo>
                <a:lnTo>
                  <a:pt x="624" y="1061"/>
                </a:lnTo>
                <a:lnTo>
                  <a:pt x="593" y="1072"/>
                </a:lnTo>
                <a:lnTo>
                  <a:pt x="566" y="1082"/>
                </a:lnTo>
                <a:lnTo>
                  <a:pt x="544" y="1092"/>
                </a:lnTo>
                <a:lnTo>
                  <a:pt x="526" y="1102"/>
                </a:lnTo>
                <a:lnTo>
                  <a:pt x="511" y="1110"/>
                </a:lnTo>
                <a:lnTo>
                  <a:pt x="500" y="1117"/>
                </a:lnTo>
                <a:lnTo>
                  <a:pt x="492" y="1124"/>
                </a:lnTo>
                <a:lnTo>
                  <a:pt x="486" y="1129"/>
                </a:lnTo>
                <a:lnTo>
                  <a:pt x="482" y="1133"/>
                </a:lnTo>
                <a:lnTo>
                  <a:pt x="486" y="1137"/>
                </a:lnTo>
                <a:lnTo>
                  <a:pt x="492" y="1143"/>
                </a:lnTo>
                <a:lnTo>
                  <a:pt x="500" y="1149"/>
                </a:lnTo>
                <a:lnTo>
                  <a:pt x="511" y="1157"/>
                </a:lnTo>
                <a:lnTo>
                  <a:pt x="526" y="1166"/>
                </a:lnTo>
                <a:lnTo>
                  <a:pt x="544" y="1175"/>
                </a:lnTo>
                <a:lnTo>
                  <a:pt x="566" y="1185"/>
                </a:lnTo>
                <a:lnTo>
                  <a:pt x="593" y="1196"/>
                </a:lnTo>
                <a:lnTo>
                  <a:pt x="624" y="1207"/>
                </a:lnTo>
                <a:lnTo>
                  <a:pt x="661" y="1218"/>
                </a:lnTo>
                <a:lnTo>
                  <a:pt x="703" y="1229"/>
                </a:lnTo>
                <a:lnTo>
                  <a:pt x="752" y="1241"/>
                </a:lnTo>
                <a:lnTo>
                  <a:pt x="806" y="1252"/>
                </a:lnTo>
                <a:lnTo>
                  <a:pt x="890" y="1267"/>
                </a:lnTo>
                <a:lnTo>
                  <a:pt x="978" y="1281"/>
                </a:lnTo>
                <a:lnTo>
                  <a:pt x="1071" y="1292"/>
                </a:lnTo>
                <a:lnTo>
                  <a:pt x="1169" y="1302"/>
                </a:lnTo>
                <a:lnTo>
                  <a:pt x="1270" y="1309"/>
                </a:lnTo>
                <a:lnTo>
                  <a:pt x="1375" y="1314"/>
                </a:lnTo>
                <a:lnTo>
                  <a:pt x="1482" y="1317"/>
                </a:lnTo>
                <a:lnTo>
                  <a:pt x="1591" y="1318"/>
                </a:lnTo>
                <a:lnTo>
                  <a:pt x="1699" y="1317"/>
                </a:lnTo>
                <a:lnTo>
                  <a:pt x="1806" y="1314"/>
                </a:lnTo>
                <a:lnTo>
                  <a:pt x="1911" y="1309"/>
                </a:lnTo>
                <a:lnTo>
                  <a:pt x="2012" y="1302"/>
                </a:lnTo>
                <a:lnTo>
                  <a:pt x="2110" y="1292"/>
                </a:lnTo>
                <a:lnTo>
                  <a:pt x="2203" y="1281"/>
                </a:lnTo>
                <a:lnTo>
                  <a:pt x="2291" y="1267"/>
                </a:lnTo>
                <a:lnTo>
                  <a:pt x="2375" y="1252"/>
                </a:lnTo>
                <a:lnTo>
                  <a:pt x="2429" y="1241"/>
                </a:lnTo>
                <a:lnTo>
                  <a:pt x="2478" y="1229"/>
                </a:lnTo>
                <a:lnTo>
                  <a:pt x="2520" y="1218"/>
                </a:lnTo>
                <a:lnTo>
                  <a:pt x="2556" y="1207"/>
                </a:lnTo>
                <a:lnTo>
                  <a:pt x="2588" y="1196"/>
                </a:lnTo>
                <a:lnTo>
                  <a:pt x="2615" y="1185"/>
                </a:lnTo>
                <a:lnTo>
                  <a:pt x="2637" y="1175"/>
                </a:lnTo>
                <a:lnTo>
                  <a:pt x="2655" y="1166"/>
                </a:lnTo>
                <a:lnTo>
                  <a:pt x="2669" y="1157"/>
                </a:lnTo>
                <a:lnTo>
                  <a:pt x="2681" y="1149"/>
                </a:lnTo>
                <a:lnTo>
                  <a:pt x="2690" y="1143"/>
                </a:lnTo>
                <a:lnTo>
                  <a:pt x="2695" y="1137"/>
                </a:lnTo>
                <a:lnTo>
                  <a:pt x="2699" y="1133"/>
                </a:lnTo>
                <a:lnTo>
                  <a:pt x="2695" y="1129"/>
                </a:lnTo>
                <a:lnTo>
                  <a:pt x="2690" y="1124"/>
                </a:lnTo>
                <a:lnTo>
                  <a:pt x="2681" y="1117"/>
                </a:lnTo>
                <a:lnTo>
                  <a:pt x="2669" y="1110"/>
                </a:lnTo>
                <a:lnTo>
                  <a:pt x="2655" y="1102"/>
                </a:lnTo>
                <a:lnTo>
                  <a:pt x="2637" y="1092"/>
                </a:lnTo>
                <a:lnTo>
                  <a:pt x="2615" y="1082"/>
                </a:lnTo>
                <a:lnTo>
                  <a:pt x="2588" y="1072"/>
                </a:lnTo>
                <a:lnTo>
                  <a:pt x="2556" y="1061"/>
                </a:lnTo>
                <a:lnTo>
                  <a:pt x="2520" y="1049"/>
                </a:lnTo>
                <a:lnTo>
                  <a:pt x="2478" y="1038"/>
                </a:lnTo>
                <a:lnTo>
                  <a:pt x="2429" y="1026"/>
                </a:lnTo>
                <a:lnTo>
                  <a:pt x="2375" y="1015"/>
                </a:lnTo>
                <a:lnTo>
                  <a:pt x="2357" y="1011"/>
                </a:lnTo>
                <a:lnTo>
                  <a:pt x="2342" y="1021"/>
                </a:lnTo>
                <a:lnTo>
                  <a:pt x="2327" y="1029"/>
                </a:lnTo>
                <a:lnTo>
                  <a:pt x="2291" y="1047"/>
                </a:lnTo>
                <a:lnTo>
                  <a:pt x="2249" y="1065"/>
                </a:lnTo>
                <a:lnTo>
                  <a:pt x="2201" y="1082"/>
                </a:lnTo>
                <a:lnTo>
                  <a:pt x="2150" y="1098"/>
                </a:lnTo>
                <a:lnTo>
                  <a:pt x="2118" y="1106"/>
                </a:lnTo>
                <a:lnTo>
                  <a:pt x="2079" y="1116"/>
                </a:lnTo>
                <a:lnTo>
                  <a:pt x="2036" y="1125"/>
                </a:lnTo>
                <a:lnTo>
                  <a:pt x="1987" y="1135"/>
                </a:lnTo>
                <a:lnTo>
                  <a:pt x="1933" y="1144"/>
                </a:lnTo>
                <a:lnTo>
                  <a:pt x="1873" y="1152"/>
                </a:lnTo>
                <a:lnTo>
                  <a:pt x="1809" y="1160"/>
                </a:lnTo>
                <a:lnTo>
                  <a:pt x="1740" y="1166"/>
                </a:lnTo>
                <a:lnTo>
                  <a:pt x="1668" y="1170"/>
                </a:lnTo>
                <a:lnTo>
                  <a:pt x="1591" y="1171"/>
                </a:lnTo>
                <a:lnTo>
                  <a:pt x="1513" y="1170"/>
                </a:lnTo>
                <a:lnTo>
                  <a:pt x="1441" y="1166"/>
                </a:lnTo>
                <a:lnTo>
                  <a:pt x="1372" y="1160"/>
                </a:lnTo>
                <a:lnTo>
                  <a:pt x="1307" y="1152"/>
                </a:lnTo>
                <a:lnTo>
                  <a:pt x="1248" y="1144"/>
                </a:lnTo>
                <a:lnTo>
                  <a:pt x="1194" y="1135"/>
                </a:lnTo>
                <a:lnTo>
                  <a:pt x="1145" y="1125"/>
                </a:lnTo>
                <a:lnTo>
                  <a:pt x="1102" y="1116"/>
                </a:lnTo>
                <a:lnTo>
                  <a:pt x="1063" y="1106"/>
                </a:lnTo>
                <a:lnTo>
                  <a:pt x="1032" y="1098"/>
                </a:lnTo>
                <a:lnTo>
                  <a:pt x="980" y="1082"/>
                </a:lnTo>
                <a:lnTo>
                  <a:pt x="932" y="1065"/>
                </a:lnTo>
                <a:lnTo>
                  <a:pt x="891" y="1047"/>
                </a:lnTo>
                <a:lnTo>
                  <a:pt x="854" y="1029"/>
                </a:lnTo>
                <a:lnTo>
                  <a:pt x="839" y="1021"/>
                </a:lnTo>
                <a:lnTo>
                  <a:pt x="824" y="1011"/>
                </a:lnTo>
                <a:close/>
                <a:moveTo>
                  <a:pt x="1233" y="139"/>
                </a:moveTo>
                <a:lnTo>
                  <a:pt x="1194" y="141"/>
                </a:lnTo>
                <a:lnTo>
                  <a:pt x="1159" y="149"/>
                </a:lnTo>
                <a:lnTo>
                  <a:pt x="1126" y="163"/>
                </a:lnTo>
                <a:lnTo>
                  <a:pt x="1095" y="182"/>
                </a:lnTo>
                <a:lnTo>
                  <a:pt x="1065" y="206"/>
                </a:lnTo>
                <a:lnTo>
                  <a:pt x="1039" y="236"/>
                </a:lnTo>
                <a:lnTo>
                  <a:pt x="1015" y="271"/>
                </a:lnTo>
                <a:lnTo>
                  <a:pt x="993" y="312"/>
                </a:lnTo>
                <a:lnTo>
                  <a:pt x="974" y="357"/>
                </a:lnTo>
                <a:lnTo>
                  <a:pt x="955" y="408"/>
                </a:lnTo>
                <a:lnTo>
                  <a:pt x="940" y="462"/>
                </a:lnTo>
                <a:lnTo>
                  <a:pt x="927" y="522"/>
                </a:lnTo>
                <a:lnTo>
                  <a:pt x="917" y="586"/>
                </a:lnTo>
                <a:lnTo>
                  <a:pt x="908" y="656"/>
                </a:lnTo>
                <a:lnTo>
                  <a:pt x="902" y="731"/>
                </a:lnTo>
                <a:lnTo>
                  <a:pt x="898" y="809"/>
                </a:lnTo>
                <a:lnTo>
                  <a:pt x="897" y="893"/>
                </a:lnTo>
                <a:lnTo>
                  <a:pt x="906" y="899"/>
                </a:lnTo>
                <a:lnTo>
                  <a:pt x="920" y="907"/>
                </a:lnTo>
                <a:lnTo>
                  <a:pt x="939" y="917"/>
                </a:lnTo>
                <a:lnTo>
                  <a:pt x="962" y="927"/>
                </a:lnTo>
                <a:lnTo>
                  <a:pt x="991" y="938"/>
                </a:lnTo>
                <a:lnTo>
                  <a:pt x="1025" y="951"/>
                </a:lnTo>
                <a:lnTo>
                  <a:pt x="1064" y="963"/>
                </a:lnTo>
                <a:lnTo>
                  <a:pt x="1110" y="975"/>
                </a:lnTo>
                <a:lnTo>
                  <a:pt x="1184" y="992"/>
                </a:lnTo>
                <a:lnTo>
                  <a:pt x="1262" y="1006"/>
                </a:lnTo>
                <a:lnTo>
                  <a:pt x="1343" y="1017"/>
                </a:lnTo>
                <a:lnTo>
                  <a:pt x="1425" y="1025"/>
                </a:lnTo>
                <a:lnTo>
                  <a:pt x="1508" y="1030"/>
                </a:lnTo>
                <a:lnTo>
                  <a:pt x="1591" y="1032"/>
                </a:lnTo>
                <a:lnTo>
                  <a:pt x="1674" y="1030"/>
                </a:lnTo>
                <a:lnTo>
                  <a:pt x="1756" y="1025"/>
                </a:lnTo>
                <a:lnTo>
                  <a:pt x="1838" y="1017"/>
                </a:lnTo>
                <a:lnTo>
                  <a:pt x="1919" y="1006"/>
                </a:lnTo>
                <a:lnTo>
                  <a:pt x="1997" y="992"/>
                </a:lnTo>
                <a:lnTo>
                  <a:pt x="2071" y="975"/>
                </a:lnTo>
                <a:lnTo>
                  <a:pt x="2117" y="963"/>
                </a:lnTo>
                <a:lnTo>
                  <a:pt x="2156" y="951"/>
                </a:lnTo>
                <a:lnTo>
                  <a:pt x="2190" y="938"/>
                </a:lnTo>
                <a:lnTo>
                  <a:pt x="2218" y="927"/>
                </a:lnTo>
                <a:lnTo>
                  <a:pt x="2242" y="917"/>
                </a:lnTo>
                <a:lnTo>
                  <a:pt x="2261" y="907"/>
                </a:lnTo>
                <a:lnTo>
                  <a:pt x="2275" y="899"/>
                </a:lnTo>
                <a:lnTo>
                  <a:pt x="2284" y="893"/>
                </a:lnTo>
                <a:lnTo>
                  <a:pt x="2283" y="809"/>
                </a:lnTo>
                <a:lnTo>
                  <a:pt x="2279" y="731"/>
                </a:lnTo>
                <a:lnTo>
                  <a:pt x="2273" y="656"/>
                </a:lnTo>
                <a:lnTo>
                  <a:pt x="2264" y="586"/>
                </a:lnTo>
                <a:lnTo>
                  <a:pt x="2254" y="522"/>
                </a:lnTo>
                <a:lnTo>
                  <a:pt x="2241" y="462"/>
                </a:lnTo>
                <a:lnTo>
                  <a:pt x="2226" y="408"/>
                </a:lnTo>
                <a:lnTo>
                  <a:pt x="2207" y="357"/>
                </a:lnTo>
                <a:lnTo>
                  <a:pt x="2188" y="312"/>
                </a:lnTo>
                <a:lnTo>
                  <a:pt x="2166" y="271"/>
                </a:lnTo>
                <a:lnTo>
                  <a:pt x="2142" y="236"/>
                </a:lnTo>
                <a:lnTo>
                  <a:pt x="2116" y="206"/>
                </a:lnTo>
                <a:lnTo>
                  <a:pt x="2086" y="182"/>
                </a:lnTo>
                <a:lnTo>
                  <a:pt x="2055" y="163"/>
                </a:lnTo>
                <a:lnTo>
                  <a:pt x="2023" y="149"/>
                </a:lnTo>
                <a:lnTo>
                  <a:pt x="1986" y="141"/>
                </a:lnTo>
                <a:lnTo>
                  <a:pt x="1948" y="139"/>
                </a:lnTo>
                <a:lnTo>
                  <a:pt x="1913" y="141"/>
                </a:lnTo>
                <a:lnTo>
                  <a:pt x="1876" y="146"/>
                </a:lnTo>
                <a:lnTo>
                  <a:pt x="1841" y="155"/>
                </a:lnTo>
                <a:lnTo>
                  <a:pt x="1807" y="168"/>
                </a:lnTo>
                <a:lnTo>
                  <a:pt x="1775" y="181"/>
                </a:lnTo>
                <a:lnTo>
                  <a:pt x="1743" y="195"/>
                </a:lnTo>
                <a:lnTo>
                  <a:pt x="1714" y="210"/>
                </a:lnTo>
                <a:lnTo>
                  <a:pt x="1689" y="224"/>
                </a:lnTo>
                <a:lnTo>
                  <a:pt x="1667" y="238"/>
                </a:lnTo>
                <a:lnTo>
                  <a:pt x="1647" y="251"/>
                </a:lnTo>
                <a:lnTo>
                  <a:pt x="1633" y="261"/>
                </a:lnTo>
                <a:lnTo>
                  <a:pt x="1617" y="271"/>
                </a:lnTo>
                <a:lnTo>
                  <a:pt x="1600" y="275"/>
                </a:lnTo>
                <a:lnTo>
                  <a:pt x="1582" y="275"/>
                </a:lnTo>
                <a:lnTo>
                  <a:pt x="1564" y="271"/>
                </a:lnTo>
                <a:lnTo>
                  <a:pt x="1548" y="261"/>
                </a:lnTo>
                <a:lnTo>
                  <a:pt x="1546" y="259"/>
                </a:lnTo>
                <a:lnTo>
                  <a:pt x="1539" y="255"/>
                </a:lnTo>
                <a:lnTo>
                  <a:pt x="1529" y="248"/>
                </a:lnTo>
                <a:lnTo>
                  <a:pt x="1516" y="239"/>
                </a:lnTo>
                <a:lnTo>
                  <a:pt x="1500" y="229"/>
                </a:lnTo>
                <a:lnTo>
                  <a:pt x="1481" y="218"/>
                </a:lnTo>
                <a:lnTo>
                  <a:pt x="1460" y="206"/>
                </a:lnTo>
                <a:lnTo>
                  <a:pt x="1436" y="194"/>
                </a:lnTo>
                <a:lnTo>
                  <a:pt x="1410" y="182"/>
                </a:lnTo>
                <a:lnTo>
                  <a:pt x="1383" y="171"/>
                </a:lnTo>
                <a:lnTo>
                  <a:pt x="1355" y="160"/>
                </a:lnTo>
                <a:lnTo>
                  <a:pt x="1325" y="151"/>
                </a:lnTo>
                <a:lnTo>
                  <a:pt x="1294" y="145"/>
                </a:lnTo>
                <a:lnTo>
                  <a:pt x="1264" y="140"/>
                </a:lnTo>
                <a:lnTo>
                  <a:pt x="1233" y="139"/>
                </a:lnTo>
                <a:close/>
                <a:moveTo>
                  <a:pt x="1233" y="0"/>
                </a:moveTo>
                <a:lnTo>
                  <a:pt x="1281" y="3"/>
                </a:lnTo>
                <a:lnTo>
                  <a:pt x="1330" y="10"/>
                </a:lnTo>
                <a:lnTo>
                  <a:pt x="1376" y="22"/>
                </a:lnTo>
                <a:lnTo>
                  <a:pt x="1420" y="36"/>
                </a:lnTo>
                <a:lnTo>
                  <a:pt x="1462" y="53"/>
                </a:lnTo>
                <a:lnTo>
                  <a:pt x="1500" y="71"/>
                </a:lnTo>
                <a:lnTo>
                  <a:pt x="1534" y="89"/>
                </a:lnTo>
                <a:lnTo>
                  <a:pt x="1565" y="106"/>
                </a:lnTo>
                <a:lnTo>
                  <a:pt x="1590" y="122"/>
                </a:lnTo>
                <a:lnTo>
                  <a:pt x="1629" y="98"/>
                </a:lnTo>
                <a:lnTo>
                  <a:pt x="1670" y="77"/>
                </a:lnTo>
                <a:lnTo>
                  <a:pt x="1728" y="49"/>
                </a:lnTo>
                <a:lnTo>
                  <a:pt x="1785" y="27"/>
                </a:lnTo>
                <a:lnTo>
                  <a:pt x="1841" y="12"/>
                </a:lnTo>
                <a:lnTo>
                  <a:pt x="1896" y="3"/>
                </a:lnTo>
                <a:lnTo>
                  <a:pt x="1948" y="0"/>
                </a:lnTo>
                <a:lnTo>
                  <a:pt x="1995" y="3"/>
                </a:lnTo>
                <a:lnTo>
                  <a:pt x="2038" y="10"/>
                </a:lnTo>
                <a:lnTo>
                  <a:pt x="2080" y="23"/>
                </a:lnTo>
                <a:lnTo>
                  <a:pt x="2121" y="40"/>
                </a:lnTo>
                <a:lnTo>
                  <a:pt x="2158" y="63"/>
                </a:lnTo>
                <a:lnTo>
                  <a:pt x="2193" y="90"/>
                </a:lnTo>
                <a:lnTo>
                  <a:pt x="2227" y="121"/>
                </a:lnTo>
                <a:lnTo>
                  <a:pt x="2257" y="158"/>
                </a:lnTo>
                <a:lnTo>
                  <a:pt x="2285" y="199"/>
                </a:lnTo>
                <a:lnTo>
                  <a:pt x="2310" y="245"/>
                </a:lnTo>
                <a:lnTo>
                  <a:pt x="2334" y="297"/>
                </a:lnTo>
                <a:lnTo>
                  <a:pt x="2354" y="353"/>
                </a:lnTo>
                <a:lnTo>
                  <a:pt x="2371" y="415"/>
                </a:lnTo>
                <a:lnTo>
                  <a:pt x="2386" y="480"/>
                </a:lnTo>
                <a:lnTo>
                  <a:pt x="2399" y="552"/>
                </a:lnTo>
                <a:lnTo>
                  <a:pt x="2409" y="628"/>
                </a:lnTo>
                <a:lnTo>
                  <a:pt x="2416" y="708"/>
                </a:lnTo>
                <a:lnTo>
                  <a:pt x="2421" y="793"/>
                </a:lnTo>
                <a:lnTo>
                  <a:pt x="2423" y="883"/>
                </a:lnTo>
                <a:lnTo>
                  <a:pt x="2439" y="886"/>
                </a:lnTo>
                <a:lnTo>
                  <a:pt x="2505" y="902"/>
                </a:lnTo>
                <a:lnTo>
                  <a:pt x="2565" y="918"/>
                </a:lnTo>
                <a:lnTo>
                  <a:pt x="2619" y="935"/>
                </a:lnTo>
                <a:lnTo>
                  <a:pt x="2667" y="954"/>
                </a:lnTo>
                <a:lnTo>
                  <a:pt x="2709" y="973"/>
                </a:lnTo>
                <a:lnTo>
                  <a:pt x="2744" y="992"/>
                </a:lnTo>
                <a:lnTo>
                  <a:pt x="2773" y="1013"/>
                </a:lnTo>
                <a:lnTo>
                  <a:pt x="2797" y="1035"/>
                </a:lnTo>
                <a:lnTo>
                  <a:pt x="2816" y="1058"/>
                </a:lnTo>
                <a:lnTo>
                  <a:pt x="2829" y="1082"/>
                </a:lnTo>
                <a:lnTo>
                  <a:pt x="2837" y="1107"/>
                </a:lnTo>
                <a:lnTo>
                  <a:pt x="2840" y="1133"/>
                </a:lnTo>
                <a:lnTo>
                  <a:pt x="2837" y="1159"/>
                </a:lnTo>
                <a:lnTo>
                  <a:pt x="2829" y="1185"/>
                </a:lnTo>
                <a:lnTo>
                  <a:pt x="2816" y="1209"/>
                </a:lnTo>
                <a:lnTo>
                  <a:pt x="2797" y="1232"/>
                </a:lnTo>
                <a:lnTo>
                  <a:pt x="2773" y="1254"/>
                </a:lnTo>
                <a:lnTo>
                  <a:pt x="2744" y="1274"/>
                </a:lnTo>
                <a:lnTo>
                  <a:pt x="2709" y="1295"/>
                </a:lnTo>
                <a:lnTo>
                  <a:pt x="2673" y="1311"/>
                </a:lnTo>
                <a:lnTo>
                  <a:pt x="2633" y="1327"/>
                </a:lnTo>
                <a:lnTo>
                  <a:pt x="2588" y="1342"/>
                </a:lnTo>
                <a:lnTo>
                  <a:pt x="2538" y="1356"/>
                </a:lnTo>
                <a:lnTo>
                  <a:pt x="2485" y="1370"/>
                </a:lnTo>
                <a:lnTo>
                  <a:pt x="2485" y="1383"/>
                </a:lnTo>
                <a:lnTo>
                  <a:pt x="2482" y="1459"/>
                </a:lnTo>
                <a:lnTo>
                  <a:pt x="2474" y="1534"/>
                </a:lnTo>
                <a:lnTo>
                  <a:pt x="2459" y="1607"/>
                </a:lnTo>
                <a:lnTo>
                  <a:pt x="2439" y="1679"/>
                </a:lnTo>
                <a:lnTo>
                  <a:pt x="2415" y="1750"/>
                </a:lnTo>
                <a:lnTo>
                  <a:pt x="2387" y="1819"/>
                </a:lnTo>
                <a:lnTo>
                  <a:pt x="2354" y="1886"/>
                </a:lnTo>
                <a:lnTo>
                  <a:pt x="2317" y="1951"/>
                </a:lnTo>
                <a:lnTo>
                  <a:pt x="2278" y="2013"/>
                </a:lnTo>
                <a:lnTo>
                  <a:pt x="2236" y="2074"/>
                </a:lnTo>
                <a:lnTo>
                  <a:pt x="2238" y="2254"/>
                </a:lnTo>
                <a:lnTo>
                  <a:pt x="2470" y="2474"/>
                </a:lnTo>
                <a:lnTo>
                  <a:pt x="2509" y="2491"/>
                </a:lnTo>
                <a:lnTo>
                  <a:pt x="2552" y="2510"/>
                </a:lnTo>
                <a:lnTo>
                  <a:pt x="2600" y="2529"/>
                </a:lnTo>
                <a:lnTo>
                  <a:pt x="2623" y="2538"/>
                </a:lnTo>
                <a:lnTo>
                  <a:pt x="2645" y="2547"/>
                </a:lnTo>
                <a:lnTo>
                  <a:pt x="2667" y="2558"/>
                </a:lnTo>
                <a:lnTo>
                  <a:pt x="2692" y="2569"/>
                </a:lnTo>
                <a:lnTo>
                  <a:pt x="2718" y="2581"/>
                </a:lnTo>
                <a:lnTo>
                  <a:pt x="2747" y="2594"/>
                </a:lnTo>
                <a:lnTo>
                  <a:pt x="2779" y="2607"/>
                </a:lnTo>
                <a:lnTo>
                  <a:pt x="2817" y="2621"/>
                </a:lnTo>
                <a:lnTo>
                  <a:pt x="2859" y="2635"/>
                </a:lnTo>
                <a:lnTo>
                  <a:pt x="2908" y="2648"/>
                </a:lnTo>
                <a:lnTo>
                  <a:pt x="2920" y="2652"/>
                </a:lnTo>
                <a:lnTo>
                  <a:pt x="2961" y="2668"/>
                </a:lnTo>
                <a:lnTo>
                  <a:pt x="2999" y="2688"/>
                </a:lnTo>
                <a:lnTo>
                  <a:pt x="3035" y="2713"/>
                </a:lnTo>
                <a:lnTo>
                  <a:pt x="3067" y="2742"/>
                </a:lnTo>
                <a:lnTo>
                  <a:pt x="3096" y="2773"/>
                </a:lnTo>
                <a:lnTo>
                  <a:pt x="3121" y="2807"/>
                </a:lnTo>
                <a:lnTo>
                  <a:pt x="3143" y="2845"/>
                </a:lnTo>
                <a:lnTo>
                  <a:pt x="3159" y="2884"/>
                </a:lnTo>
                <a:lnTo>
                  <a:pt x="3172" y="2925"/>
                </a:lnTo>
                <a:lnTo>
                  <a:pt x="3179" y="2968"/>
                </a:lnTo>
                <a:lnTo>
                  <a:pt x="3182" y="3012"/>
                </a:lnTo>
                <a:lnTo>
                  <a:pt x="3182" y="3330"/>
                </a:lnTo>
                <a:lnTo>
                  <a:pt x="0" y="3330"/>
                </a:lnTo>
                <a:lnTo>
                  <a:pt x="0" y="3012"/>
                </a:lnTo>
                <a:lnTo>
                  <a:pt x="2" y="2968"/>
                </a:lnTo>
                <a:lnTo>
                  <a:pt x="10" y="2925"/>
                </a:lnTo>
                <a:lnTo>
                  <a:pt x="22" y="2884"/>
                </a:lnTo>
                <a:lnTo>
                  <a:pt x="39" y="2845"/>
                </a:lnTo>
                <a:lnTo>
                  <a:pt x="60" y="2807"/>
                </a:lnTo>
                <a:lnTo>
                  <a:pt x="85" y="2773"/>
                </a:lnTo>
                <a:lnTo>
                  <a:pt x="114" y="2742"/>
                </a:lnTo>
                <a:lnTo>
                  <a:pt x="146" y="2713"/>
                </a:lnTo>
                <a:lnTo>
                  <a:pt x="182" y="2688"/>
                </a:lnTo>
                <a:lnTo>
                  <a:pt x="220" y="2668"/>
                </a:lnTo>
                <a:lnTo>
                  <a:pt x="261" y="2652"/>
                </a:lnTo>
                <a:lnTo>
                  <a:pt x="273" y="2648"/>
                </a:lnTo>
                <a:lnTo>
                  <a:pt x="322" y="2635"/>
                </a:lnTo>
                <a:lnTo>
                  <a:pt x="364" y="2621"/>
                </a:lnTo>
                <a:lnTo>
                  <a:pt x="402" y="2607"/>
                </a:lnTo>
                <a:lnTo>
                  <a:pt x="434" y="2594"/>
                </a:lnTo>
                <a:lnTo>
                  <a:pt x="463" y="2581"/>
                </a:lnTo>
                <a:lnTo>
                  <a:pt x="489" y="2569"/>
                </a:lnTo>
                <a:lnTo>
                  <a:pt x="514" y="2558"/>
                </a:lnTo>
                <a:lnTo>
                  <a:pt x="536" y="2547"/>
                </a:lnTo>
                <a:lnTo>
                  <a:pt x="558" y="2538"/>
                </a:lnTo>
                <a:lnTo>
                  <a:pt x="581" y="2529"/>
                </a:lnTo>
                <a:lnTo>
                  <a:pt x="637" y="2507"/>
                </a:lnTo>
                <a:lnTo>
                  <a:pt x="687" y="2485"/>
                </a:lnTo>
                <a:lnTo>
                  <a:pt x="731" y="2464"/>
                </a:lnTo>
                <a:lnTo>
                  <a:pt x="944" y="2264"/>
                </a:lnTo>
                <a:lnTo>
                  <a:pt x="945" y="2074"/>
                </a:lnTo>
                <a:lnTo>
                  <a:pt x="903" y="2013"/>
                </a:lnTo>
                <a:lnTo>
                  <a:pt x="864" y="1951"/>
                </a:lnTo>
                <a:lnTo>
                  <a:pt x="827" y="1886"/>
                </a:lnTo>
                <a:lnTo>
                  <a:pt x="794" y="1819"/>
                </a:lnTo>
                <a:lnTo>
                  <a:pt x="766" y="1750"/>
                </a:lnTo>
                <a:lnTo>
                  <a:pt x="742" y="1679"/>
                </a:lnTo>
                <a:lnTo>
                  <a:pt x="722" y="1607"/>
                </a:lnTo>
                <a:lnTo>
                  <a:pt x="707" y="1534"/>
                </a:lnTo>
                <a:lnTo>
                  <a:pt x="699" y="1459"/>
                </a:lnTo>
                <a:lnTo>
                  <a:pt x="696" y="1383"/>
                </a:lnTo>
                <a:lnTo>
                  <a:pt x="696" y="1370"/>
                </a:lnTo>
                <a:lnTo>
                  <a:pt x="642" y="1356"/>
                </a:lnTo>
                <a:lnTo>
                  <a:pt x="593" y="1342"/>
                </a:lnTo>
                <a:lnTo>
                  <a:pt x="548" y="1327"/>
                </a:lnTo>
                <a:lnTo>
                  <a:pt x="507" y="1311"/>
                </a:lnTo>
                <a:lnTo>
                  <a:pt x="472" y="1295"/>
                </a:lnTo>
                <a:lnTo>
                  <a:pt x="438" y="1274"/>
                </a:lnTo>
                <a:lnTo>
                  <a:pt x="408" y="1254"/>
                </a:lnTo>
                <a:lnTo>
                  <a:pt x="384" y="1232"/>
                </a:lnTo>
                <a:lnTo>
                  <a:pt x="365" y="1209"/>
                </a:lnTo>
                <a:lnTo>
                  <a:pt x="352" y="1185"/>
                </a:lnTo>
                <a:lnTo>
                  <a:pt x="344" y="1159"/>
                </a:lnTo>
                <a:lnTo>
                  <a:pt x="341" y="1133"/>
                </a:lnTo>
                <a:lnTo>
                  <a:pt x="344" y="1107"/>
                </a:lnTo>
                <a:lnTo>
                  <a:pt x="352" y="1082"/>
                </a:lnTo>
                <a:lnTo>
                  <a:pt x="365" y="1058"/>
                </a:lnTo>
                <a:lnTo>
                  <a:pt x="384" y="1035"/>
                </a:lnTo>
                <a:lnTo>
                  <a:pt x="408" y="1013"/>
                </a:lnTo>
                <a:lnTo>
                  <a:pt x="438" y="992"/>
                </a:lnTo>
                <a:lnTo>
                  <a:pt x="472" y="973"/>
                </a:lnTo>
                <a:lnTo>
                  <a:pt x="514" y="954"/>
                </a:lnTo>
                <a:lnTo>
                  <a:pt x="562" y="935"/>
                </a:lnTo>
                <a:lnTo>
                  <a:pt x="616" y="918"/>
                </a:lnTo>
                <a:lnTo>
                  <a:pt x="676" y="902"/>
                </a:lnTo>
                <a:lnTo>
                  <a:pt x="742" y="886"/>
                </a:lnTo>
                <a:lnTo>
                  <a:pt x="758" y="883"/>
                </a:lnTo>
                <a:lnTo>
                  <a:pt x="760" y="793"/>
                </a:lnTo>
                <a:lnTo>
                  <a:pt x="765" y="708"/>
                </a:lnTo>
                <a:lnTo>
                  <a:pt x="772" y="628"/>
                </a:lnTo>
                <a:lnTo>
                  <a:pt x="782" y="552"/>
                </a:lnTo>
                <a:lnTo>
                  <a:pt x="795" y="480"/>
                </a:lnTo>
                <a:lnTo>
                  <a:pt x="810" y="415"/>
                </a:lnTo>
                <a:lnTo>
                  <a:pt x="827" y="353"/>
                </a:lnTo>
                <a:lnTo>
                  <a:pt x="847" y="297"/>
                </a:lnTo>
                <a:lnTo>
                  <a:pt x="871" y="245"/>
                </a:lnTo>
                <a:lnTo>
                  <a:pt x="896" y="199"/>
                </a:lnTo>
                <a:lnTo>
                  <a:pt x="924" y="158"/>
                </a:lnTo>
                <a:lnTo>
                  <a:pt x="954" y="121"/>
                </a:lnTo>
                <a:lnTo>
                  <a:pt x="988" y="90"/>
                </a:lnTo>
                <a:lnTo>
                  <a:pt x="1023" y="63"/>
                </a:lnTo>
                <a:lnTo>
                  <a:pt x="1060" y="40"/>
                </a:lnTo>
                <a:lnTo>
                  <a:pt x="1101" y="23"/>
                </a:lnTo>
                <a:lnTo>
                  <a:pt x="1143" y="10"/>
                </a:lnTo>
                <a:lnTo>
                  <a:pt x="1186" y="3"/>
                </a:lnTo>
                <a:lnTo>
                  <a:pt x="123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84" name="Group 153"/>
          <p:cNvGrpSpPr/>
          <p:nvPr/>
        </p:nvGrpSpPr>
        <p:grpSpPr>
          <a:xfrm>
            <a:off x="7642925" y="5043928"/>
            <a:ext cx="439737" cy="585787"/>
            <a:chOff x="8202613" y="4217988"/>
            <a:chExt cx="439737" cy="585787"/>
          </a:xfrm>
          <a:solidFill>
            <a:srgbClr val="000000"/>
          </a:solidFill>
        </p:grpSpPr>
        <p:sp>
          <p:nvSpPr>
            <p:cNvPr id="685" name="Freeform 59"/>
            <p:cNvSpPr>
              <a:spLocks/>
            </p:cNvSpPr>
            <p:nvPr/>
          </p:nvSpPr>
          <p:spPr bwMode="auto">
            <a:xfrm>
              <a:off x="8337550" y="4449763"/>
              <a:ext cx="23812" cy="23812"/>
            </a:xfrm>
            <a:custGeom>
              <a:avLst/>
              <a:gdLst>
                <a:gd name="T0" fmla="*/ 69 w 138"/>
                <a:gd name="T1" fmla="*/ 0 h 139"/>
                <a:gd name="T2" fmla="*/ 88 w 138"/>
                <a:gd name="T3" fmla="*/ 3 h 139"/>
                <a:gd name="T4" fmla="*/ 104 w 138"/>
                <a:gd name="T5" fmla="*/ 10 h 139"/>
                <a:gd name="T6" fmla="*/ 118 w 138"/>
                <a:gd name="T7" fmla="*/ 20 h 139"/>
                <a:gd name="T8" fmla="*/ 129 w 138"/>
                <a:gd name="T9" fmla="*/ 35 h 139"/>
                <a:gd name="T10" fmla="*/ 136 w 138"/>
                <a:gd name="T11" fmla="*/ 52 h 139"/>
                <a:gd name="T12" fmla="*/ 138 w 138"/>
                <a:gd name="T13" fmla="*/ 70 h 139"/>
                <a:gd name="T14" fmla="*/ 136 w 138"/>
                <a:gd name="T15" fmla="*/ 88 h 139"/>
                <a:gd name="T16" fmla="*/ 129 w 138"/>
                <a:gd name="T17" fmla="*/ 105 h 139"/>
                <a:gd name="T18" fmla="*/ 118 w 138"/>
                <a:gd name="T19" fmla="*/ 119 h 139"/>
                <a:gd name="T20" fmla="*/ 104 w 138"/>
                <a:gd name="T21" fmla="*/ 129 h 139"/>
                <a:gd name="T22" fmla="*/ 88 w 138"/>
                <a:gd name="T23" fmla="*/ 136 h 139"/>
                <a:gd name="T24" fmla="*/ 69 w 138"/>
                <a:gd name="T25" fmla="*/ 139 h 139"/>
                <a:gd name="T26" fmla="*/ 51 w 138"/>
                <a:gd name="T27" fmla="*/ 136 h 139"/>
                <a:gd name="T28" fmla="*/ 35 w 138"/>
                <a:gd name="T29" fmla="*/ 129 h 139"/>
                <a:gd name="T30" fmla="*/ 21 w 138"/>
                <a:gd name="T31" fmla="*/ 119 h 139"/>
                <a:gd name="T32" fmla="*/ 10 w 138"/>
                <a:gd name="T33" fmla="*/ 105 h 139"/>
                <a:gd name="T34" fmla="*/ 3 w 138"/>
                <a:gd name="T35" fmla="*/ 88 h 139"/>
                <a:gd name="T36" fmla="*/ 0 w 138"/>
                <a:gd name="T37" fmla="*/ 70 h 139"/>
                <a:gd name="T38" fmla="*/ 3 w 138"/>
                <a:gd name="T39" fmla="*/ 52 h 139"/>
                <a:gd name="T40" fmla="*/ 10 w 138"/>
                <a:gd name="T41" fmla="*/ 35 h 139"/>
                <a:gd name="T42" fmla="*/ 21 w 138"/>
                <a:gd name="T43" fmla="*/ 20 h 139"/>
                <a:gd name="T44" fmla="*/ 35 w 138"/>
                <a:gd name="T45" fmla="*/ 10 h 139"/>
                <a:gd name="T46" fmla="*/ 51 w 138"/>
                <a:gd name="T47" fmla="*/ 3 h 139"/>
                <a:gd name="T48" fmla="*/ 69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69" y="0"/>
                  </a:moveTo>
                  <a:lnTo>
                    <a:pt x="88" y="3"/>
                  </a:lnTo>
                  <a:lnTo>
                    <a:pt x="104" y="10"/>
                  </a:lnTo>
                  <a:lnTo>
                    <a:pt x="118" y="20"/>
                  </a:lnTo>
                  <a:lnTo>
                    <a:pt x="129" y="35"/>
                  </a:lnTo>
                  <a:lnTo>
                    <a:pt x="136" y="52"/>
                  </a:lnTo>
                  <a:lnTo>
                    <a:pt x="138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8" y="119"/>
                  </a:lnTo>
                  <a:lnTo>
                    <a:pt x="104" y="129"/>
                  </a:lnTo>
                  <a:lnTo>
                    <a:pt x="88" y="136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60"/>
            <p:cNvSpPr>
              <a:spLocks/>
            </p:cNvSpPr>
            <p:nvPr/>
          </p:nvSpPr>
          <p:spPr bwMode="auto">
            <a:xfrm>
              <a:off x="8385175" y="4449763"/>
              <a:ext cx="25400" cy="23812"/>
            </a:xfrm>
            <a:custGeom>
              <a:avLst/>
              <a:gdLst>
                <a:gd name="T0" fmla="*/ 69 w 138"/>
                <a:gd name="T1" fmla="*/ 0 h 139"/>
                <a:gd name="T2" fmla="*/ 88 w 138"/>
                <a:gd name="T3" fmla="*/ 3 h 139"/>
                <a:gd name="T4" fmla="*/ 104 w 138"/>
                <a:gd name="T5" fmla="*/ 10 h 139"/>
                <a:gd name="T6" fmla="*/ 118 w 138"/>
                <a:gd name="T7" fmla="*/ 21 h 139"/>
                <a:gd name="T8" fmla="*/ 129 w 138"/>
                <a:gd name="T9" fmla="*/ 35 h 139"/>
                <a:gd name="T10" fmla="*/ 136 w 138"/>
                <a:gd name="T11" fmla="*/ 52 h 139"/>
                <a:gd name="T12" fmla="*/ 138 w 138"/>
                <a:gd name="T13" fmla="*/ 70 h 139"/>
                <a:gd name="T14" fmla="*/ 136 w 138"/>
                <a:gd name="T15" fmla="*/ 88 h 139"/>
                <a:gd name="T16" fmla="*/ 129 w 138"/>
                <a:gd name="T17" fmla="*/ 105 h 139"/>
                <a:gd name="T18" fmla="*/ 118 w 138"/>
                <a:gd name="T19" fmla="*/ 119 h 139"/>
                <a:gd name="T20" fmla="*/ 104 w 138"/>
                <a:gd name="T21" fmla="*/ 129 h 139"/>
                <a:gd name="T22" fmla="*/ 88 w 138"/>
                <a:gd name="T23" fmla="*/ 136 h 139"/>
                <a:gd name="T24" fmla="*/ 69 w 138"/>
                <a:gd name="T25" fmla="*/ 139 h 139"/>
                <a:gd name="T26" fmla="*/ 51 w 138"/>
                <a:gd name="T27" fmla="*/ 136 h 139"/>
                <a:gd name="T28" fmla="*/ 35 w 138"/>
                <a:gd name="T29" fmla="*/ 129 h 139"/>
                <a:gd name="T30" fmla="*/ 21 w 138"/>
                <a:gd name="T31" fmla="*/ 119 h 139"/>
                <a:gd name="T32" fmla="*/ 10 w 138"/>
                <a:gd name="T33" fmla="*/ 105 h 139"/>
                <a:gd name="T34" fmla="*/ 3 w 138"/>
                <a:gd name="T35" fmla="*/ 88 h 139"/>
                <a:gd name="T36" fmla="*/ 0 w 138"/>
                <a:gd name="T37" fmla="*/ 70 h 139"/>
                <a:gd name="T38" fmla="*/ 3 w 138"/>
                <a:gd name="T39" fmla="*/ 52 h 139"/>
                <a:gd name="T40" fmla="*/ 10 w 138"/>
                <a:gd name="T41" fmla="*/ 35 h 139"/>
                <a:gd name="T42" fmla="*/ 21 w 138"/>
                <a:gd name="T43" fmla="*/ 21 h 139"/>
                <a:gd name="T44" fmla="*/ 35 w 138"/>
                <a:gd name="T45" fmla="*/ 10 h 139"/>
                <a:gd name="T46" fmla="*/ 51 w 138"/>
                <a:gd name="T47" fmla="*/ 3 h 139"/>
                <a:gd name="T48" fmla="*/ 69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69" y="0"/>
                  </a:moveTo>
                  <a:lnTo>
                    <a:pt x="88" y="3"/>
                  </a:lnTo>
                  <a:lnTo>
                    <a:pt x="104" y="10"/>
                  </a:lnTo>
                  <a:lnTo>
                    <a:pt x="118" y="21"/>
                  </a:lnTo>
                  <a:lnTo>
                    <a:pt x="129" y="35"/>
                  </a:lnTo>
                  <a:lnTo>
                    <a:pt x="136" y="52"/>
                  </a:lnTo>
                  <a:lnTo>
                    <a:pt x="138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8" y="119"/>
                  </a:lnTo>
                  <a:lnTo>
                    <a:pt x="104" y="129"/>
                  </a:lnTo>
                  <a:lnTo>
                    <a:pt x="88" y="136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61"/>
            <p:cNvSpPr>
              <a:spLocks/>
            </p:cNvSpPr>
            <p:nvPr/>
          </p:nvSpPr>
          <p:spPr bwMode="auto">
            <a:xfrm>
              <a:off x="8434388" y="4449763"/>
              <a:ext cx="23812" cy="23812"/>
            </a:xfrm>
            <a:custGeom>
              <a:avLst/>
              <a:gdLst>
                <a:gd name="T0" fmla="*/ 69 w 138"/>
                <a:gd name="T1" fmla="*/ 0 h 139"/>
                <a:gd name="T2" fmla="*/ 88 w 138"/>
                <a:gd name="T3" fmla="*/ 3 h 139"/>
                <a:gd name="T4" fmla="*/ 104 w 138"/>
                <a:gd name="T5" fmla="*/ 10 h 139"/>
                <a:gd name="T6" fmla="*/ 118 w 138"/>
                <a:gd name="T7" fmla="*/ 21 h 139"/>
                <a:gd name="T8" fmla="*/ 129 w 138"/>
                <a:gd name="T9" fmla="*/ 35 h 139"/>
                <a:gd name="T10" fmla="*/ 136 w 138"/>
                <a:gd name="T11" fmla="*/ 52 h 139"/>
                <a:gd name="T12" fmla="*/ 138 w 138"/>
                <a:gd name="T13" fmla="*/ 70 h 139"/>
                <a:gd name="T14" fmla="*/ 136 w 138"/>
                <a:gd name="T15" fmla="*/ 88 h 139"/>
                <a:gd name="T16" fmla="*/ 129 w 138"/>
                <a:gd name="T17" fmla="*/ 105 h 139"/>
                <a:gd name="T18" fmla="*/ 118 w 138"/>
                <a:gd name="T19" fmla="*/ 119 h 139"/>
                <a:gd name="T20" fmla="*/ 104 w 138"/>
                <a:gd name="T21" fmla="*/ 129 h 139"/>
                <a:gd name="T22" fmla="*/ 88 w 138"/>
                <a:gd name="T23" fmla="*/ 136 h 139"/>
                <a:gd name="T24" fmla="*/ 69 w 138"/>
                <a:gd name="T25" fmla="*/ 139 h 139"/>
                <a:gd name="T26" fmla="*/ 51 w 138"/>
                <a:gd name="T27" fmla="*/ 136 h 139"/>
                <a:gd name="T28" fmla="*/ 35 w 138"/>
                <a:gd name="T29" fmla="*/ 129 h 139"/>
                <a:gd name="T30" fmla="*/ 21 w 138"/>
                <a:gd name="T31" fmla="*/ 119 h 139"/>
                <a:gd name="T32" fmla="*/ 10 w 138"/>
                <a:gd name="T33" fmla="*/ 105 h 139"/>
                <a:gd name="T34" fmla="*/ 3 w 138"/>
                <a:gd name="T35" fmla="*/ 88 h 139"/>
                <a:gd name="T36" fmla="*/ 0 w 138"/>
                <a:gd name="T37" fmla="*/ 70 h 139"/>
                <a:gd name="T38" fmla="*/ 3 w 138"/>
                <a:gd name="T39" fmla="*/ 52 h 139"/>
                <a:gd name="T40" fmla="*/ 10 w 138"/>
                <a:gd name="T41" fmla="*/ 35 h 139"/>
                <a:gd name="T42" fmla="*/ 21 w 138"/>
                <a:gd name="T43" fmla="*/ 21 h 139"/>
                <a:gd name="T44" fmla="*/ 35 w 138"/>
                <a:gd name="T45" fmla="*/ 10 h 139"/>
                <a:gd name="T46" fmla="*/ 51 w 138"/>
                <a:gd name="T47" fmla="*/ 3 h 139"/>
                <a:gd name="T48" fmla="*/ 69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69" y="0"/>
                  </a:moveTo>
                  <a:lnTo>
                    <a:pt x="88" y="3"/>
                  </a:lnTo>
                  <a:lnTo>
                    <a:pt x="104" y="10"/>
                  </a:lnTo>
                  <a:lnTo>
                    <a:pt x="118" y="21"/>
                  </a:lnTo>
                  <a:lnTo>
                    <a:pt x="129" y="35"/>
                  </a:lnTo>
                  <a:lnTo>
                    <a:pt x="136" y="52"/>
                  </a:lnTo>
                  <a:lnTo>
                    <a:pt x="138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8" y="119"/>
                  </a:lnTo>
                  <a:lnTo>
                    <a:pt x="104" y="129"/>
                  </a:lnTo>
                  <a:lnTo>
                    <a:pt x="88" y="136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62"/>
            <p:cNvSpPr>
              <a:spLocks/>
            </p:cNvSpPr>
            <p:nvPr/>
          </p:nvSpPr>
          <p:spPr bwMode="auto">
            <a:xfrm>
              <a:off x="8483600" y="4449763"/>
              <a:ext cx="23812" cy="23812"/>
            </a:xfrm>
            <a:custGeom>
              <a:avLst/>
              <a:gdLst>
                <a:gd name="T0" fmla="*/ 69 w 138"/>
                <a:gd name="T1" fmla="*/ 0 h 139"/>
                <a:gd name="T2" fmla="*/ 88 w 138"/>
                <a:gd name="T3" fmla="*/ 3 h 139"/>
                <a:gd name="T4" fmla="*/ 104 w 138"/>
                <a:gd name="T5" fmla="*/ 10 h 139"/>
                <a:gd name="T6" fmla="*/ 118 w 138"/>
                <a:gd name="T7" fmla="*/ 21 h 139"/>
                <a:gd name="T8" fmla="*/ 129 w 138"/>
                <a:gd name="T9" fmla="*/ 35 h 139"/>
                <a:gd name="T10" fmla="*/ 136 w 138"/>
                <a:gd name="T11" fmla="*/ 52 h 139"/>
                <a:gd name="T12" fmla="*/ 138 w 138"/>
                <a:gd name="T13" fmla="*/ 70 h 139"/>
                <a:gd name="T14" fmla="*/ 136 w 138"/>
                <a:gd name="T15" fmla="*/ 88 h 139"/>
                <a:gd name="T16" fmla="*/ 129 w 138"/>
                <a:gd name="T17" fmla="*/ 105 h 139"/>
                <a:gd name="T18" fmla="*/ 118 w 138"/>
                <a:gd name="T19" fmla="*/ 119 h 139"/>
                <a:gd name="T20" fmla="*/ 104 w 138"/>
                <a:gd name="T21" fmla="*/ 129 h 139"/>
                <a:gd name="T22" fmla="*/ 88 w 138"/>
                <a:gd name="T23" fmla="*/ 136 h 139"/>
                <a:gd name="T24" fmla="*/ 69 w 138"/>
                <a:gd name="T25" fmla="*/ 139 h 139"/>
                <a:gd name="T26" fmla="*/ 51 w 138"/>
                <a:gd name="T27" fmla="*/ 136 h 139"/>
                <a:gd name="T28" fmla="*/ 35 w 138"/>
                <a:gd name="T29" fmla="*/ 129 h 139"/>
                <a:gd name="T30" fmla="*/ 21 w 138"/>
                <a:gd name="T31" fmla="*/ 119 h 139"/>
                <a:gd name="T32" fmla="*/ 10 w 138"/>
                <a:gd name="T33" fmla="*/ 105 h 139"/>
                <a:gd name="T34" fmla="*/ 3 w 138"/>
                <a:gd name="T35" fmla="*/ 88 h 139"/>
                <a:gd name="T36" fmla="*/ 0 w 138"/>
                <a:gd name="T37" fmla="*/ 70 h 139"/>
                <a:gd name="T38" fmla="*/ 3 w 138"/>
                <a:gd name="T39" fmla="*/ 52 h 139"/>
                <a:gd name="T40" fmla="*/ 10 w 138"/>
                <a:gd name="T41" fmla="*/ 35 h 139"/>
                <a:gd name="T42" fmla="*/ 21 w 138"/>
                <a:gd name="T43" fmla="*/ 21 h 139"/>
                <a:gd name="T44" fmla="*/ 35 w 138"/>
                <a:gd name="T45" fmla="*/ 10 h 139"/>
                <a:gd name="T46" fmla="*/ 51 w 138"/>
                <a:gd name="T47" fmla="*/ 3 h 139"/>
                <a:gd name="T48" fmla="*/ 69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69" y="0"/>
                  </a:moveTo>
                  <a:lnTo>
                    <a:pt x="88" y="3"/>
                  </a:lnTo>
                  <a:lnTo>
                    <a:pt x="104" y="10"/>
                  </a:lnTo>
                  <a:lnTo>
                    <a:pt x="118" y="21"/>
                  </a:lnTo>
                  <a:lnTo>
                    <a:pt x="129" y="35"/>
                  </a:lnTo>
                  <a:lnTo>
                    <a:pt x="136" y="52"/>
                  </a:lnTo>
                  <a:lnTo>
                    <a:pt x="138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8" y="119"/>
                  </a:lnTo>
                  <a:lnTo>
                    <a:pt x="104" y="129"/>
                  </a:lnTo>
                  <a:lnTo>
                    <a:pt x="88" y="136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63"/>
            <p:cNvSpPr>
              <a:spLocks/>
            </p:cNvSpPr>
            <p:nvPr/>
          </p:nvSpPr>
          <p:spPr bwMode="auto">
            <a:xfrm>
              <a:off x="8361363" y="4498975"/>
              <a:ext cx="23812" cy="23812"/>
            </a:xfrm>
            <a:custGeom>
              <a:avLst/>
              <a:gdLst>
                <a:gd name="T0" fmla="*/ 70 w 139"/>
                <a:gd name="T1" fmla="*/ 0 h 139"/>
                <a:gd name="T2" fmla="*/ 88 w 139"/>
                <a:gd name="T3" fmla="*/ 3 h 139"/>
                <a:gd name="T4" fmla="*/ 105 w 139"/>
                <a:gd name="T5" fmla="*/ 10 h 139"/>
                <a:gd name="T6" fmla="*/ 119 w 139"/>
                <a:gd name="T7" fmla="*/ 20 h 139"/>
                <a:gd name="T8" fmla="*/ 129 w 139"/>
                <a:gd name="T9" fmla="*/ 34 h 139"/>
                <a:gd name="T10" fmla="*/ 136 w 139"/>
                <a:gd name="T11" fmla="*/ 51 h 139"/>
                <a:gd name="T12" fmla="*/ 139 w 139"/>
                <a:gd name="T13" fmla="*/ 70 h 139"/>
                <a:gd name="T14" fmla="*/ 136 w 139"/>
                <a:gd name="T15" fmla="*/ 88 h 139"/>
                <a:gd name="T16" fmla="*/ 129 w 139"/>
                <a:gd name="T17" fmla="*/ 105 h 139"/>
                <a:gd name="T18" fmla="*/ 119 w 139"/>
                <a:gd name="T19" fmla="*/ 119 h 139"/>
                <a:gd name="T20" fmla="*/ 105 w 139"/>
                <a:gd name="T21" fmla="*/ 129 h 139"/>
                <a:gd name="T22" fmla="*/ 88 w 139"/>
                <a:gd name="T23" fmla="*/ 136 h 139"/>
                <a:gd name="T24" fmla="*/ 70 w 139"/>
                <a:gd name="T25" fmla="*/ 139 h 139"/>
                <a:gd name="T26" fmla="*/ 52 w 139"/>
                <a:gd name="T27" fmla="*/ 136 h 139"/>
                <a:gd name="T28" fmla="*/ 35 w 139"/>
                <a:gd name="T29" fmla="*/ 129 h 139"/>
                <a:gd name="T30" fmla="*/ 21 w 139"/>
                <a:gd name="T31" fmla="*/ 119 h 139"/>
                <a:gd name="T32" fmla="*/ 11 w 139"/>
                <a:gd name="T33" fmla="*/ 105 h 139"/>
                <a:gd name="T34" fmla="*/ 4 w 139"/>
                <a:gd name="T35" fmla="*/ 88 h 139"/>
                <a:gd name="T36" fmla="*/ 0 w 139"/>
                <a:gd name="T37" fmla="*/ 70 h 139"/>
                <a:gd name="T38" fmla="*/ 4 w 139"/>
                <a:gd name="T39" fmla="*/ 51 h 139"/>
                <a:gd name="T40" fmla="*/ 11 w 139"/>
                <a:gd name="T41" fmla="*/ 34 h 139"/>
                <a:gd name="T42" fmla="*/ 21 w 139"/>
                <a:gd name="T43" fmla="*/ 20 h 139"/>
                <a:gd name="T44" fmla="*/ 35 w 139"/>
                <a:gd name="T45" fmla="*/ 10 h 139"/>
                <a:gd name="T46" fmla="*/ 52 w 139"/>
                <a:gd name="T47" fmla="*/ 3 h 139"/>
                <a:gd name="T48" fmla="*/ 70 w 139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9">
                  <a:moveTo>
                    <a:pt x="70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9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9" y="119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1" y="105"/>
                  </a:lnTo>
                  <a:lnTo>
                    <a:pt x="4" y="88"/>
                  </a:lnTo>
                  <a:lnTo>
                    <a:pt x="0" y="70"/>
                  </a:lnTo>
                  <a:lnTo>
                    <a:pt x="4" y="51"/>
                  </a:lnTo>
                  <a:lnTo>
                    <a:pt x="11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64"/>
            <p:cNvSpPr>
              <a:spLocks/>
            </p:cNvSpPr>
            <p:nvPr/>
          </p:nvSpPr>
          <p:spPr bwMode="auto">
            <a:xfrm>
              <a:off x="8410575" y="4498975"/>
              <a:ext cx="23812" cy="23812"/>
            </a:xfrm>
            <a:custGeom>
              <a:avLst/>
              <a:gdLst>
                <a:gd name="T0" fmla="*/ 69 w 139"/>
                <a:gd name="T1" fmla="*/ 0 h 139"/>
                <a:gd name="T2" fmla="*/ 88 w 139"/>
                <a:gd name="T3" fmla="*/ 3 h 139"/>
                <a:gd name="T4" fmla="*/ 105 w 139"/>
                <a:gd name="T5" fmla="*/ 10 h 139"/>
                <a:gd name="T6" fmla="*/ 119 w 139"/>
                <a:gd name="T7" fmla="*/ 21 h 139"/>
                <a:gd name="T8" fmla="*/ 129 w 139"/>
                <a:gd name="T9" fmla="*/ 34 h 139"/>
                <a:gd name="T10" fmla="*/ 136 w 139"/>
                <a:gd name="T11" fmla="*/ 51 h 139"/>
                <a:gd name="T12" fmla="*/ 139 w 139"/>
                <a:gd name="T13" fmla="*/ 70 h 139"/>
                <a:gd name="T14" fmla="*/ 136 w 139"/>
                <a:gd name="T15" fmla="*/ 88 h 139"/>
                <a:gd name="T16" fmla="*/ 129 w 139"/>
                <a:gd name="T17" fmla="*/ 105 h 139"/>
                <a:gd name="T18" fmla="*/ 119 w 139"/>
                <a:gd name="T19" fmla="*/ 119 h 139"/>
                <a:gd name="T20" fmla="*/ 105 w 139"/>
                <a:gd name="T21" fmla="*/ 129 h 139"/>
                <a:gd name="T22" fmla="*/ 88 w 139"/>
                <a:gd name="T23" fmla="*/ 136 h 139"/>
                <a:gd name="T24" fmla="*/ 69 w 139"/>
                <a:gd name="T25" fmla="*/ 139 h 139"/>
                <a:gd name="T26" fmla="*/ 52 w 139"/>
                <a:gd name="T27" fmla="*/ 136 h 139"/>
                <a:gd name="T28" fmla="*/ 35 w 139"/>
                <a:gd name="T29" fmla="*/ 129 h 139"/>
                <a:gd name="T30" fmla="*/ 21 w 139"/>
                <a:gd name="T31" fmla="*/ 119 h 139"/>
                <a:gd name="T32" fmla="*/ 11 w 139"/>
                <a:gd name="T33" fmla="*/ 105 h 139"/>
                <a:gd name="T34" fmla="*/ 4 w 139"/>
                <a:gd name="T35" fmla="*/ 88 h 139"/>
                <a:gd name="T36" fmla="*/ 0 w 139"/>
                <a:gd name="T37" fmla="*/ 70 h 139"/>
                <a:gd name="T38" fmla="*/ 4 w 139"/>
                <a:gd name="T39" fmla="*/ 51 h 139"/>
                <a:gd name="T40" fmla="*/ 11 w 139"/>
                <a:gd name="T41" fmla="*/ 34 h 139"/>
                <a:gd name="T42" fmla="*/ 21 w 139"/>
                <a:gd name="T43" fmla="*/ 21 h 139"/>
                <a:gd name="T44" fmla="*/ 35 w 139"/>
                <a:gd name="T45" fmla="*/ 10 h 139"/>
                <a:gd name="T46" fmla="*/ 52 w 139"/>
                <a:gd name="T47" fmla="*/ 3 h 139"/>
                <a:gd name="T48" fmla="*/ 69 w 139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9">
                  <a:moveTo>
                    <a:pt x="69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9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9" y="119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69" y="139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1" y="105"/>
                  </a:lnTo>
                  <a:lnTo>
                    <a:pt x="4" y="88"/>
                  </a:lnTo>
                  <a:lnTo>
                    <a:pt x="0" y="70"/>
                  </a:lnTo>
                  <a:lnTo>
                    <a:pt x="4" y="51"/>
                  </a:lnTo>
                  <a:lnTo>
                    <a:pt x="11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65"/>
            <p:cNvSpPr>
              <a:spLocks/>
            </p:cNvSpPr>
            <p:nvPr/>
          </p:nvSpPr>
          <p:spPr bwMode="auto">
            <a:xfrm>
              <a:off x="8458200" y="4498975"/>
              <a:ext cx="25400" cy="23812"/>
            </a:xfrm>
            <a:custGeom>
              <a:avLst/>
              <a:gdLst>
                <a:gd name="T0" fmla="*/ 70 w 139"/>
                <a:gd name="T1" fmla="*/ 0 h 139"/>
                <a:gd name="T2" fmla="*/ 88 w 139"/>
                <a:gd name="T3" fmla="*/ 3 h 139"/>
                <a:gd name="T4" fmla="*/ 105 w 139"/>
                <a:gd name="T5" fmla="*/ 10 h 139"/>
                <a:gd name="T6" fmla="*/ 119 w 139"/>
                <a:gd name="T7" fmla="*/ 20 h 139"/>
                <a:gd name="T8" fmla="*/ 129 w 139"/>
                <a:gd name="T9" fmla="*/ 34 h 139"/>
                <a:gd name="T10" fmla="*/ 136 w 139"/>
                <a:gd name="T11" fmla="*/ 51 h 139"/>
                <a:gd name="T12" fmla="*/ 139 w 139"/>
                <a:gd name="T13" fmla="*/ 70 h 139"/>
                <a:gd name="T14" fmla="*/ 136 w 139"/>
                <a:gd name="T15" fmla="*/ 88 h 139"/>
                <a:gd name="T16" fmla="*/ 129 w 139"/>
                <a:gd name="T17" fmla="*/ 105 h 139"/>
                <a:gd name="T18" fmla="*/ 119 w 139"/>
                <a:gd name="T19" fmla="*/ 119 h 139"/>
                <a:gd name="T20" fmla="*/ 105 w 139"/>
                <a:gd name="T21" fmla="*/ 129 h 139"/>
                <a:gd name="T22" fmla="*/ 88 w 139"/>
                <a:gd name="T23" fmla="*/ 136 h 139"/>
                <a:gd name="T24" fmla="*/ 70 w 139"/>
                <a:gd name="T25" fmla="*/ 139 h 139"/>
                <a:gd name="T26" fmla="*/ 52 w 139"/>
                <a:gd name="T27" fmla="*/ 136 h 139"/>
                <a:gd name="T28" fmla="*/ 35 w 139"/>
                <a:gd name="T29" fmla="*/ 129 h 139"/>
                <a:gd name="T30" fmla="*/ 21 w 139"/>
                <a:gd name="T31" fmla="*/ 119 h 139"/>
                <a:gd name="T32" fmla="*/ 11 w 139"/>
                <a:gd name="T33" fmla="*/ 105 h 139"/>
                <a:gd name="T34" fmla="*/ 4 w 139"/>
                <a:gd name="T35" fmla="*/ 88 h 139"/>
                <a:gd name="T36" fmla="*/ 0 w 139"/>
                <a:gd name="T37" fmla="*/ 70 h 139"/>
                <a:gd name="T38" fmla="*/ 4 w 139"/>
                <a:gd name="T39" fmla="*/ 51 h 139"/>
                <a:gd name="T40" fmla="*/ 11 w 139"/>
                <a:gd name="T41" fmla="*/ 34 h 139"/>
                <a:gd name="T42" fmla="*/ 21 w 139"/>
                <a:gd name="T43" fmla="*/ 20 h 139"/>
                <a:gd name="T44" fmla="*/ 35 w 139"/>
                <a:gd name="T45" fmla="*/ 10 h 139"/>
                <a:gd name="T46" fmla="*/ 52 w 139"/>
                <a:gd name="T47" fmla="*/ 3 h 139"/>
                <a:gd name="T48" fmla="*/ 70 w 139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9">
                  <a:moveTo>
                    <a:pt x="70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9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9" y="119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1" y="105"/>
                  </a:lnTo>
                  <a:lnTo>
                    <a:pt x="4" y="88"/>
                  </a:lnTo>
                  <a:lnTo>
                    <a:pt x="0" y="70"/>
                  </a:lnTo>
                  <a:lnTo>
                    <a:pt x="4" y="51"/>
                  </a:lnTo>
                  <a:lnTo>
                    <a:pt x="11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66"/>
            <p:cNvSpPr>
              <a:spLocks/>
            </p:cNvSpPr>
            <p:nvPr/>
          </p:nvSpPr>
          <p:spPr bwMode="auto">
            <a:xfrm>
              <a:off x="8275638" y="4278313"/>
              <a:ext cx="23812" cy="465137"/>
            </a:xfrm>
            <a:custGeom>
              <a:avLst/>
              <a:gdLst>
                <a:gd name="T0" fmla="*/ 69 w 138"/>
                <a:gd name="T1" fmla="*/ 0 h 2629"/>
                <a:gd name="T2" fmla="*/ 88 w 138"/>
                <a:gd name="T3" fmla="*/ 2 h 2629"/>
                <a:gd name="T4" fmla="*/ 104 w 138"/>
                <a:gd name="T5" fmla="*/ 9 h 2629"/>
                <a:gd name="T6" fmla="*/ 118 w 138"/>
                <a:gd name="T7" fmla="*/ 20 h 2629"/>
                <a:gd name="T8" fmla="*/ 129 w 138"/>
                <a:gd name="T9" fmla="*/ 34 h 2629"/>
                <a:gd name="T10" fmla="*/ 136 w 138"/>
                <a:gd name="T11" fmla="*/ 51 h 2629"/>
                <a:gd name="T12" fmla="*/ 138 w 138"/>
                <a:gd name="T13" fmla="*/ 70 h 2629"/>
                <a:gd name="T14" fmla="*/ 138 w 138"/>
                <a:gd name="T15" fmla="*/ 2560 h 2629"/>
                <a:gd name="T16" fmla="*/ 136 w 138"/>
                <a:gd name="T17" fmla="*/ 2578 h 2629"/>
                <a:gd name="T18" fmla="*/ 129 w 138"/>
                <a:gd name="T19" fmla="*/ 2595 h 2629"/>
                <a:gd name="T20" fmla="*/ 118 w 138"/>
                <a:gd name="T21" fmla="*/ 2609 h 2629"/>
                <a:gd name="T22" fmla="*/ 104 w 138"/>
                <a:gd name="T23" fmla="*/ 2620 h 2629"/>
                <a:gd name="T24" fmla="*/ 88 w 138"/>
                <a:gd name="T25" fmla="*/ 2627 h 2629"/>
                <a:gd name="T26" fmla="*/ 69 w 138"/>
                <a:gd name="T27" fmla="*/ 2629 h 2629"/>
                <a:gd name="T28" fmla="*/ 50 w 138"/>
                <a:gd name="T29" fmla="*/ 2627 h 2629"/>
                <a:gd name="T30" fmla="*/ 34 w 138"/>
                <a:gd name="T31" fmla="*/ 2620 h 2629"/>
                <a:gd name="T32" fmla="*/ 20 w 138"/>
                <a:gd name="T33" fmla="*/ 2609 h 2629"/>
                <a:gd name="T34" fmla="*/ 9 w 138"/>
                <a:gd name="T35" fmla="*/ 2595 h 2629"/>
                <a:gd name="T36" fmla="*/ 2 w 138"/>
                <a:gd name="T37" fmla="*/ 2578 h 2629"/>
                <a:gd name="T38" fmla="*/ 0 w 138"/>
                <a:gd name="T39" fmla="*/ 2560 h 2629"/>
                <a:gd name="T40" fmla="*/ 0 w 138"/>
                <a:gd name="T41" fmla="*/ 70 h 2629"/>
                <a:gd name="T42" fmla="*/ 2 w 138"/>
                <a:gd name="T43" fmla="*/ 51 h 2629"/>
                <a:gd name="T44" fmla="*/ 9 w 138"/>
                <a:gd name="T45" fmla="*/ 34 h 2629"/>
                <a:gd name="T46" fmla="*/ 20 w 138"/>
                <a:gd name="T47" fmla="*/ 20 h 2629"/>
                <a:gd name="T48" fmla="*/ 34 w 138"/>
                <a:gd name="T49" fmla="*/ 9 h 2629"/>
                <a:gd name="T50" fmla="*/ 50 w 138"/>
                <a:gd name="T51" fmla="*/ 2 h 2629"/>
                <a:gd name="T52" fmla="*/ 69 w 138"/>
                <a:gd name="T53" fmla="*/ 0 h 2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2629">
                  <a:moveTo>
                    <a:pt x="69" y="0"/>
                  </a:moveTo>
                  <a:lnTo>
                    <a:pt x="88" y="2"/>
                  </a:lnTo>
                  <a:lnTo>
                    <a:pt x="104" y="9"/>
                  </a:lnTo>
                  <a:lnTo>
                    <a:pt x="118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8" y="70"/>
                  </a:lnTo>
                  <a:lnTo>
                    <a:pt x="138" y="2560"/>
                  </a:lnTo>
                  <a:lnTo>
                    <a:pt x="136" y="2578"/>
                  </a:lnTo>
                  <a:lnTo>
                    <a:pt x="129" y="2595"/>
                  </a:lnTo>
                  <a:lnTo>
                    <a:pt x="118" y="2609"/>
                  </a:lnTo>
                  <a:lnTo>
                    <a:pt x="104" y="2620"/>
                  </a:lnTo>
                  <a:lnTo>
                    <a:pt x="88" y="2627"/>
                  </a:lnTo>
                  <a:lnTo>
                    <a:pt x="69" y="2629"/>
                  </a:lnTo>
                  <a:lnTo>
                    <a:pt x="50" y="2627"/>
                  </a:lnTo>
                  <a:lnTo>
                    <a:pt x="34" y="2620"/>
                  </a:lnTo>
                  <a:lnTo>
                    <a:pt x="20" y="2609"/>
                  </a:lnTo>
                  <a:lnTo>
                    <a:pt x="9" y="2595"/>
                  </a:lnTo>
                  <a:lnTo>
                    <a:pt x="2" y="2578"/>
                  </a:lnTo>
                  <a:lnTo>
                    <a:pt x="0" y="2560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67"/>
            <p:cNvSpPr>
              <a:spLocks/>
            </p:cNvSpPr>
            <p:nvPr/>
          </p:nvSpPr>
          <p:spPr bwMode="auto">
            <a:xfrm>
              <a:off x="8543925" y="4278313"/>
              <a:ext cx="25400" cy="465137"/>
            </a:xfrm>
            <a:custGeom>
              <a:avLst/>
              <a:gdLst>
                <a:gd name="T0" fmla="*/ 69 w 139"/>
                <a:gd name="T1" fmla="*/ 0 h 2629"/>
                <a:gd name="T2" fmla="*/ 88 w 139"/>
                <a:gd name="T3" fmla="*/ 2 h 2629"/>
                <a:gd name="T4" fmla="*/ 105 w 139"/>
                <a:gd name="T5" fmla="*/ 9 h 2629"/>
                <a:gd name="T6" fmla="*/ 119 w 139"/>
                <a:gd name="T7" fmla="*/ 20 h 2629"/>
                <a:gd name="T8" fmla="*/ 129 w 139"/>
                <a:gd name="T9" fmla="*/ 34 h 2629"/>
                <a:gd name="T10" fmla="*/ 136 w 139"/>
                <a:gd name="T11" fmla="*/ 51 h 2629"/>
                <a:gd name="T12" fmla="*/ 139 w 139"/>
                <a:gd name="T13" fmla="*/ 70 h 2629"/>
                <a:gd name="T14" fmla="*/ 139 w 139"/>
                <a:gd name="T15" fmla="*/ 2560 h 2629"/>
                <a:gd name="T16" fmla="*/ 136 w 139"/>
                <a:gd name="T17" fmla="*/ 2578 h 2629"/>
                <a:gd name="T18" fmla="*/ 129 w 139"/>
                <a:gd name="T19" fmla="*/ 2595 h 2629"/>
                <a:gd name="T20" fmla="*/ 119 w 139"/>
                <a:gd name="T21" fmla="*/ 2609 h 2629"/>
                <a:gd name="T22" fmla="*/ 105 w 139"/>
                <a:gd name="T23" fmla="*/ 2620 h 2629"/>
                <a:gd name="T24" fmla="*/ 88 w 139"/>
                <a:gd name="T25" fmla="*/ 2627 h 2629"/>
                <a:gd name="T26" fmla="*/ 69 w 139"/>
                <a:gd name="T27" fmla="*/ 2629 h 2629"/>
                <a:gd name="T28" fmla="*/ 51 w 139"/>
                <a:gd name="T29" fmla="*/ 2627 h 2629"/>
                <a:gd name="T30" fmla="*/ 34 w 139"/>
                <a:gd name="T31" fmla="*/ 2620 h 2629"/>
                <a:gd name="T32" fmla="*/ 20 w 139"/>
                <a:gd name="T33" fmla="*/ 2609 h 2629"/>
                <a:gd name="T34" fmla="*/ 10 w 139"/>
                <a:gd name="T35" fmla="*/ 2595 h 2629"/>
                <a:gd name="T36" fmla="*/ 3 w 139"/>
                <a:gd name="T37" fmla="*/ 2578 h 2629"/>
                <a:gd name="T38" fmla="*/ 0 w 139"/>
                <a:gd name="T39" fmla="*/ 2560 h 2629"/>
                <a:gd name="T40" fmla="*/ 0 w 139"/>
                <a:gd name="T41" fmla="*/ 70 h 2629"/>
                <a:gd name="T42" fmla="*/ 3 w 139"/>
                <a:gd name="T43" fmla="*/ 51 h 2629"/>
                <a:gd name="T44" fmla="*/ 10 w 139"/>
                <a:gd name="T45" fmla="*/ 34 h 2629"/>
                <a:gd name="T46" fmla="*/ 20 w 139"/>
                <a:gd name="T47" fmla="*/ 20 h 2629"/>
                <a:gd name="T48" fmla="*/ 34 w 139"/>
                <a:gd name="T49" fmla="*/ 9 h 2629"/>
                <a:gd name="T50" fmla="*/ 51 w 139"/>
                <a:gd name="T51" fmla="*/ 2 h 2629"/>
                <a:gd name="T52" fmla="*/ 69 w 139"/>
                <a:gd name="T53" fmla="*/ 0 h 2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2629">
                  <a:moveTo>
                    <a:pt x="69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9" y="70"/>
                  </a:lnTo>
                  <a:lnTo>
                    <a:pt x="139" y="2560"/>
                  </a:lnTo>
                  <a:lnTo>
                    <a:pt x="136" y="2578"/>
                  </a:lnTo>
                  <a:lnTo>
                    <a:pt x="129" y="2595"/>
                  </a:lnTo>
                  <a:lnTo>
                    <a:pt x="119" y="2609"/>
                  </a:lnTo>
                  <a:lnTo>
                    <a:pt x="105" y="2620"/>
                  </a:lnTo>
                  <a:lnTo>
                    <a:pt x="88" y="2627"/>
                  </a:lnTo>
                  <a:lnTo>
                    <a:pt x="69" y="2629"/>
                  </a:lnTo>
                  <a:lnTo>
                    <a:pt x="51" y="2627"/>
                  </a:lnTo>
                  <a:lnTo>
                    <a:pt x="34" y="2620"/>
                  </a:lnTo>
                  <a:lnTo>
                    <a:pt x="20" y="2609"/>
                  </a:lnTo>
                  <a:lnTo>
                    <a:pt x="10" y="2595"/>
                  </a:lnTo>
                  <a:lnTo>
                    <a:pt x="3" y="2578"/>
                  </a:lnTo>
                  <a:lnTo>
                    <a:pt x="0" y="256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68"/>
            <p:cNvSpPr>
              <a:spLocks noEditPoints="1"/>
            </p:cNvSpPr>
            <p:nvPr/>
          </p:nvSpPr>
          <p:spPr bwMode="auto">
            <a:xfrm>
              <a:off x="8312150" y="4340225"/>
              <a:ext cx="220662" cy="73025"/>
            </a:xfrm>
            <a:custGeom>
              <a:avLst/>
              <a:gdLst>
                <a:gd name="T0" fmla="*/ 805 w 1247"/>
                <a:gd name="T1" fmla="*/ 277 h 415"/>
                <a:gd name="T2" fmla="*/ 1058 w 1247"/>
                <a:gd name="T3" fmla="*/ 274 h 415"/>
                <a:gd name="T4" fmla="*/ 1088 w 1247"/>
                <a:gd name="T5" fmla="*/ 256 h 415"/>
                <a:gd name="T6" fmla="*/ 1106 w 1247"/>
                <a:gd name="T7" fmla="*/ 226 h 415"/>
                <a:gd name="T8" fmla="*/ 1106 w 1247"/>
                <a:gd name="T9" fmla="*/ 190 h 415"/>
                <a:gd name="T10" fmla="*/ 1088 w 1247"/>
                <a:gd name="T11" fmla="*/ 158 h 415"/>
                <a:gd name="T12" fmla="*/ 1058 w 1247"/>
                <a:gd name="T13" fmla="*/ 141 h 415"/>
                <a:gd name="T14" fmla="*/ 875 w 1247"/>
                <a:gd name="T15" fmla="*/ 138 h 415"/>
                <a:gd name="T16" fmla="*/ 528 w 1247"/>
                <a:gd name="T17" fmla="*/ 277 h 415"/>
                <a:gd name="T18" fmla="*/ 720 w 1247"/>
                <a:gd name="T19" fmla="*/ 138 h 415"/>
                <a:gd name="T20" fmla="*/ 208 w 1247"/>
                <a:gd name="T21" fmla="*/ 138 h 415"/>
                <a:gd name="T22" fmla="*/ 174 w 1247"/>
                <a:gd name="T23" fmla="*/ 148 h 415"/>
                <a:gd name="T24" fmla="*/ 149 w 1247"/>
                <a:gd name="T25" fmla="*/ 172 h 415"/>
                <a:gd name="T26" fmla="*/ 139 w 1247"/>
                <a:gd name="T27" fmla="*/ 208 h 415"/>
                <a:gd name="T28" fmla="*/ 149 w 1247"/>
                <a:gd name="T29" fmla="*/ 243 h 415"/>
                <a:gd name="T30" fmla="*/ 174 w 1247"/>
                <a:gd name="T31" fmla="*/ 267 h 415"/>
                <a:gd name="T32" fmla="*/ 208 w 1247"/>
                <a:gd name="T33" fmla="*/ 277 h 415"/>
                <a:gd name="T34" fmla="*/ 443 w 1247"/>
                <a:gd name="T35" fmla="*/ 138 h 415"/>
                <a:gd name="T36" fmla="*/ 208 w 1247"/>
                <a:gd name="T37" fmla="*/ 0 h 415"/>
                <a:gd name="T38" fmla="*/ 1073 w 1247"/>
                <a:gd name="T39" fmla="*/ 2 h 415"/>
                <a:gd name="T40" fmla="*/ 1135 w 1247"/>
                <a:gd name="T41" fmla="*/ 24 h 415"/>
                <a:gd name="T42" fmla="*/ 1186 w 1247"/>
                <a:gd name="T43" fmla="*/ 61 h 415"/>
                <a:gd name="T44" fmla="*/ 1224 w 1247"/>
                <a:gd name="T45" fmla="*/ 112 h 415"/>
                <a:gd name="T46" fmla="*/ 1244 w 1247"/>
                <a:gd name="T47" fmla="*/ 173 h 415"/>
                <a:gd name="T48" fmla="*/ 1244 w 1247"/>
                <a:gd name="T49" fmla="*/ 241 h 415"/>
                <a:gd name="T50" fmla="*/ 1224 w 1247"/>
                <a:gd name="T51" fmla="*/ 303 h 415"/>
                <a:gd name="T52" fmla="*/ 1186 w 1247"/>
                <a:gd name="T53" fmla="*/ 355 h 415"/>
                <a:gd name="T54" fmla="*/ 1135 w 1247"/>
                <a:gd name="T55" fmla="*/ 392 h 415"/>
                <a:gd name="T56" fmla="*/ 1073 w 1247"/>
                <a:gd name="T57" fmla="*/ 412 h 415"/>
                <a:gd name="T58" fmla="*/ 693 w 1247"/>
                <a:gd name="T59" fmla="*/ 415 h 415"/>
                <a:gd name="T60" fmla="*/ 692 w 1247"/>
                <a:gd name="T61" fmla="*/ 415 h 415"/>
                <a:gd name="T62" fmla="*/ 416 w 1247"/>
                <a:gd name="T63" fmla="*/ 415 h 415"/>
                <a:gd name="T64" fmla="*/ 208 w 1247"/>
                <a:gd name="T65" fmla="*/ 415 h 415"/>
                <a:gd name="T66" fmla="*/ 143 w 1247"/>
                <a:gd name="T67" fmla="*/ 405 h 415"/>
                <a:gd name="T68" fmla="*/ 86 w 1247"/>
                <a:gd name="T69" fmla="*/ 375 h 415"/>
                <a:gd name="T70" fmla="*/ 41 w 1247"/>
                <a:gd name="T71" fmla="*/ 330 h 415"/>
                <a:gd name="T72" fmla="*/ 12 w 1247"/>
                <a:gd name="T73" fmla="*/ 273 h 415"/>
                <a:gd name="T74" fmla="*/ 0 w 1247"/>
                <a:gd name="T75" fmla="*/ 208 h 415"/>
                <a:gd name="T76" fmla="*/ 12 w 1247"/>
                <a:gd name="T77" fmla="*/ 142 h 415"/>
                <a:gd name="T78" fmla="*/ 41 w 1247"/>
                <a:gd name="T79" fmla="*/ 85 h 415"/>
                <a:gd name="T80" fmla="*/ 86 w 1247"/>
                <a:gd name="T81" fmla="*/ 40 h 415"/>
                <a:gd name="T82" fmla="*/ 143 w 1247"/>
                <a:gd name="T83" fmla="*/ 10 h 415"/>
                <a:gd name="T84" fmla="*/ 208 w 1247"/>
                <a:gd name="T85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7" h="415">
                  <a:moveTo>
                    <a:pt x="875" y="138"/>
                  </a:moveTo>
                  <a:lnTo>
                    <a:pt x="805" y="277"/>
                  </a:lnTo>
                  <a:lnTo>
                    <a:pt x="1039" y="277"/>
                  </a:lnTo>
                  <a:lnTo>
                    <a:pt x="1058" y="274"/>
                  </a:lnTo>
                  <a:lnTo>
                    <a:pt x="1074" y="267"/>
                  </a:lnTo>
                  <a:lnTo>
                    <a:pt x="1088" y="256"/>
                  </a:lnTo>
                  <a:lnTo>
                    <a:pt x="1099" y="243"/>
                  </a:lnTo>
                  <a:lnTo>
                    <a:pt x="1106" y="226"/>
                  </a:lnTo>
                  <a:lnTo>
                    <a:pt x="1108" y="208"/>
                  </a:lnTo>
                  <a:lnTo>
                    <a:pt x="1106" y="190"/>
                  </a:lnTo>
                  <a:lnTo>
                    <a:pt x="1099" y="172"/>
                  </a:lnTo>
                  <a:lnTo>
                    <a:pt x="1088" y="158"/>
                  </a:lnTo>
                  <a:lnTo>
                    <a:pt x="1074" y="148"/>
                  </a:lnTo>
                  <a:lnTo>
                    <a:pt x="1058" y="141"/>
                  </a:lnTo>
                  <a:lnTo>
                    <a:pt x="1039" y="138"/>
                  </a:lnTo>
                  <a:lnTo>
                    <a:pt x="875" y="138"/>
                  </a:lnTo>
                  <a:close/>
                  <a:moveTo>
                    <a:pt x="598" y="138"/>
                  </a:moveTo>
                  <a:lnTo>
                    <a:pt x="528" y="277"/>
                  </a:lnTo>
                  <a:lnTo>
                    <a:pt x="650" y="277"/>
                  </a:lnTo>
                  <a:lnTo>
                    <a:pt x="720" y="138"/>
                  </a:lnTo>
                  <a:lnTo>
                    <a:pt x="598" y="138"/>
                  </a:lnTo>
                  <a:close/>
                  <a:moveTo>
                    <a:pt x="208" y="138"/>
                  </a:moveTo>
                  <a:lnTo>
                    <a:pt x="190" y="141"/>
                  </a:lnTo>
                  <a:lnTo>
                    <a:pt x="174" y="148"/>
                  </a:lnTo>
                  <a:lnTo>
                    <a:pt x="160" y="158"/>
                  </a:lnTo>
                  <a:lnTo>
                    <a:pt x="149" y="172"/>
                  </a:lnTo>
                  <a:lnTo>
                    <a:pt x="142" y="190"/>
                  </a:lnTo>
                  <a:lnTo>
                    <a:pt x="139" y="208"/>
                  </a:lnTo>
                  <a:lnTo>
                    <a:pt x="142" y="226"/>
                  </a:lnTo>
                  <a:lnTo>
                    <a:pt x="149" y="243"/>
                  </a:lnTo>
                  <a:lnTo>
                    <a:pt x="160" y="256"/>
                  </a:lnTo>
                  <a:lnTo>
                    <a:pt x="174" y="267"/>
                  </a:lnTo>
                  <a:lnTo>
                    <a:pt x="190" y="274"/>
                  </a:lnTo>
                  <a:lnTo>
                    <a:pt x="208" y="277"/>
                  </a:lnTo>
                  <a:lnTo>
                    <a:pt x="373" y="277"/>
                  </a:lnTo>
                  <a:lnTo>
                    <a:pt x="443" y="138"/>
                  </a:lnTo>
                  <a:lnTo>
                    <a:pt x="208" y="138"/>
                  </a:lnTo>
                  <a:close/>
                  <a:moveTo>
                    <a:pt x="208" y="0"/>
                  </a:moveTo>
                  <a:lnTo>
                    <a:pt x="1039" y="0"/>
                  </a:lnTo>
                  <a:lnTo>
                    <a:pt x="1073" y="2"/>
                  </a:lnTo>
                  <a:lnTo>
                    <a:pt x="1105" y="10"/>
                  </a:lnTo>
                  <a:lnTo>
                    <a:pt x="1135" y="24"/>
                  </a:lnTo>
                  <a:lnTo>
                    <a:pt x="1162" y="40"/>
                  </a:lnTo>
                  <a:lnTo>
                    <a:pt x="1186" y="61"/>
                  </a:lnTo>
                  <a:lnTo>
                    <a:pt x="1207" y="85"/>
                  </a:lnTo>
                  <a:lnTo>
                    <a:pt x="1224" y="112"/>
                  </a:lnTo>
                  <a:lnTo>
                    <a:pt x="1236" y="142"/>
                  </a:lnTo>
                  <a:lnTo>
                    <a:pt x="1244" y="173"/>
                  </a:lnTo>
                  <a:lnTo>
                    <a:pt x="1247" y="208"/>
                  </a:lnTo>
                  <a:lnTo>
                    <a:pt x="1244" y="241"/>
                  </a:lnTo>
                  <a:lnTo>
                    <a:pt x="1236" y="273"/>
                  </a:lnTo>
                  <a:lnTo>
                    <a:pt x="1224" y="303"/>
                  </a:lnTo>
                  <a:lnTo>
                    <a:pt x="1207" y="330"/>
                  </a:lnTo>
                  <a:lnTo>
                    <a:pt x="1186" y="355"/>
                  </a:lnTo>
                  <a:lnTo>
                    <a:pt x="1162" y="375"/>
                  </a:lnTo>
                  <a:lnTo>
                    <a:pt x="1135" y="392"/>
                  </a:lnTo>
                  <a:lnTo>
                    <a:pt x="1105" y="405"/>
                  </a:lnTo>
                  <a:lnTo>
                    <a:pt x="1073" y="412"/>
                  </a:lnTo>
                  <a:lnTo>
                    <a:pt x="1039" y="415"/>
                  </a:lnTo>
                  <a:lnTo>
                    <a:pt x="693" y="415"/>
                  </a:lnTo>
                  <a:lnTo>
                    <a:pt x="693" y="415"/>
                  </a:lnTo>
                  <a:lnTo>
                    <a:pt x="692" y="415"/>
                  </a:lnTo>
                  <a:lnTo>
                    <a:pt x="416" y="415"/>
                  </a:lnTo>
                  <a:lnTo>
                    <a:pt x="416" y="415"/>
                  </a:lnTo>
                  <a:lnTo>
                    <a:pt x="415" y="415"/>
                  </a:lnTo>
                  <a:lnTo>
                    <a:pt x="208" y="415"/>
                  </a:lnTo>
                  <a:lnTo>
                    <a:pt x="175" y="412"/>
                  </a:lnTo>
                  <a:lnTo>
                    <a:pt x="143" y="405"/>
                  </a:lnTo>
                  <a:lnTo>
                    <a:pt x="113" y="392"/>
                  </a:lnTo>
                  <a:lnTo>
                    <a:pt x="86" y="375"/>
                  </a:lnTo>
                  <a:lnTo>
                    <a:pt x="62" y="355"/>
                  </a:lnTo>
                  <a:lnTo>
                    <a:pt x="41" y="330"/>
                  </a:lnTo>
                  <a:lnTo>
                    <a:pt x="24" y="303"/>
                  </a:lnTo>
                  <a:lnTo>
                    <a:pt x="12" y="273"/>
                  </a:lnTo>
                  <a:lnTo>
                    <a:pt x="4" y="241"/>
                  </a:lnTo>
                  <a:lnTo>
                    <a:pt x="0" y="208"/>
                  </a:lnTo>
                  <a:lnTo>
                    <a:pt x="4" y="173"/>
                  </a:lnTo>
                  <a:lnTo>
                    <a:pt x="12" y="142"/>
                  </a:lnTo>
                  <a:lnTo>
                    <a:pt x="24" y="112"/>
                  </a:lnTo>
                  <a:lnTo>
                    <a:pt x="41" y="85"/>
                  </a:lnTo>
                  <a:lnTo>
                    <a:pt x="62" y="61"/>
                  </a:lnTo>
                  <a:lnTo>
                    <a:pt x="86" y="40"/>
                  </a:lnTo>
                  <a:lnTo>
                    <a:pt x="113" y="24"/>
                  </a:lnTo>
                  <a:lnTo>
                    <a:pt x="143" y="10"/>
                  </a:lnTo>
                  <a:lnTo>
                    <a:pt x="175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69"/>
            <p:cNvSpPr>
              <a:spLocks noEditPoints="1"/>
            </p:cNvSpPr>
            <p:nvPr/>
          </p:nvSpPr>
          <p:spPr bwMode="auto">
            <a:xfrm>
              <a:off x="8202613" y="4217988"/>
              <a:ext cx="439737" cy="585787"/>
            </a:xfrm>
            <a:custGeom>
              <a:avLst/>
              <a:gdLst>
                <a:gd name="T0" fmla="*/ 2355 w 2493"/>
                <a:gd name="T1" fmla="*/ 1384 h 3321"/>
                <a:gd name="T2" fmla="*/ 208 w 2493"/>
                <a:gd name="T3" fmla="*/ 1661 h 3321"/>
                <a:gd name="T4" fmla="*/ 1155 w 2493"/>
                <a:gd name="T5" fmla="*/ 140 h 3321"/>
                <a:gd name="T6" fmla="*/ 831 w 2493"/>
                <a:gd name="T7" fmla="*/ 160 h 3321"/>
                <a:gd name="T8" fmla="*/ 576 w 2493"/>
                <a:gd name="T9" fmla="*/ 206 h 3321"/>
                <a:gd name="T10" fmla="*/ 420 w 2493"/>
                <a:gd name="T11" fmla="*/ 267 h 3321"/>
                <a:gd name="T12" fmla="*/ 355 w 2493"/>
                <a:gd name="T13" fmla="*/ 323 h 3321"/>
                <a:gd name="T14" fmla="*/ 349 w 2493"/>
                <a:gd name="T15" fmla="*/ 2986 h 3321"/>
                <a:gd name="T16" fmla="*/ 396 w 2493"/>
                <a:gd name="T17" fmla="*/ 3039 h 3321"/>
                <a:gd name="T18" fmla="*/ 525 w 2493"/>
                <a:gd name="T19" fmla="*/ 3100 h 3321"/>
                <a:gd name="T20" fmla="*/ 759 w 2493"/>
                <a:gd name="T21" fmla="*/ 3152 h 3321"/>
                <a:gd name="T22" fmla="*/ 1069 w 2493"/>
                <a:gd name="T23" fmla="*/ 3179 h 3321"/>
                <a:gd name="T24" fmla="*/ 1425 w 2493"/>
                <a:gd name="T25" fmla="*/ 3179 h 3321"/>
                <a:gd name="T26" fmla="*/ 1734 w 2493"/>
                <a:gd name="T27" fmla="*/ 3152 h 3321"/>
                <a:gd name="T28" fmla="*/ 1969 w 2493"/>
                <a:gd name="T29" fmla="*/ 3100 h 3321"/>
                <a:gd name="T30" fmla="*/ 2097 w 2493"/>
                <a:gd name="T31" fmla="*/ 3039 h 3321"/>
                <a:gd name="T32" fmla="*/ 2145 w 2493"/>
                <a:gd name="T33" fmla="*/ 2986 h 3321"/>
                <a:gd name="T34" fmla="*/ 2139 w 2493"/>
                <a:gd name="T35" fmla="*/ 323 h 3321"/>
                <a:gd name="T36" fmla="*/ 2074 w 2493"/>
                <a:gd name="T37" fmla="*/ 267 h 3321"/>
                <a:gd name="T38" fmla="*/ 1918 w 2493"/>
                <a:gd name="T39" fmla="*/ 206 h 3321"/>
                <a:gd name="T40" fmla="*/ 1663 w 2493"/>
                <a:gd name="T41" fmla="*/ 160 h 3321"/>
                <a:gd name="T42" fmla="*/ 1338 w 2493"/>
                <a:gd name="T43" fmla="*/ 140 h 3321"/>
                <a:gd name="T44" fmla="*/ 1456 w 2493"/>
                <a:gd name="T45" fmla="*/ 5 h 3321"/>
                <a:gd name="T46" fmla="*/ 1808 w 2493"/>
                <a:gd name="T47" fmla="*/ 40 h 3321"/>
                <a:gd name="T48" fmla="*/ 2062 w 2493"/>
                <a:gd name="T49" fmla="*/ 108 h 3321"/>
                <a:gd name="T50" fmla="*/ 2202 w 2493"/>
                <a:gd name="T51" fmla="*/ 187 h 3321"/>
                <a:gd name="T52" fmla="*/ 2268 w 2493"/>
                <a:gd name="T53" fmla="*/ 270 h 3321"/>
                <a:gd name="T54" fmla="*/ 2285 w 2493"/>
                <a:gd name="T55" fmla="*/ 346 h 3321"/>
                <a:gd name="T56" fmla="*/ 2459 w 2493"/>
                <a:gd name="T57" fmla="*/ 1255 h 3321"/>
                <a:gd name="T58" fmla="*/ 2493 w 2493"/>
                <a:gd name="T59" fmla="*/ 1314 h 3321"/>
                <a:gd name="T60" fmla="*/ 2473 w 2493"/>
                <a:gd name="T61" fmla="*/ 1778 h 3321"/>
                <a:gd name="T62" fmla="*/ 2285 w 2493"/>
                <a:gd name="T63" fmla="*/ 1799 h 3321"/>
                <a:gd name="T64" fmla="*/ 2276 w 2493"/>
                <a:gd name="T65" fmla="*/ 3031 h 3321"/>
                <a:gd name="T66" fmla="*/ 2224 w 2493"/>
                <a:gd name="T67" fmla="*/ 3114 h 3321"/>
                <a:gd name="T68" fmla="*/ 2105 w 2493"/>
                <a:gd name="T69" fmla="*/ 3194 h 3321"/>
                <a:gd name="T70" fmla="*/ 1882 w 2493"/>
                <a:gd name="T71" fmla="*/ 3267 h 3321"/>
                <a:gd name="T72" fmla="*/ 1552 w 2493"/>
                <a:gd name="T73" fmla="*/ 3311 h 3321"/>
                <a:gd name="T74" fmla="*/ 1140 w 2493"/>
                <a:gd name="T75" fmla="*/ 3320 h 3321"/>
                <a:gd name="T76" fmla="*/ 766 w 2493"/>
                <a:gd name="T77" fmla="*/ 3293 h 3321"/>
                <a:gd name="T78" fmla="*/ 480 w 2493"/>
                <a:gd name="T79" fmla="*/ 3231 h 3321"/>
                <a:gd name="T80" fmla="*/ 319 w 2493"/>
                <a:gd name="T81" fmla="*/ 3155 h 3321"/>
                <a:gd name="T82" fmla="*/ 237 w 2493"/>
                <a:gd name="T83" fmla="*/ 3072 h 3321"/>
                <a:gd name="T84" fmla="*/ 210 w 2493"/>
                <a:gd name="T85" fmla="*/ 2993 h 3321"/>
                <a:gd name="T86" fmla="*/ 51 w 2493"/>
                <a:gd name="T87" fmla="*/ 1796 h 3321"/>
                <a:gd name="T88" fmla="*/ 3 w 2493"/>
                <a:gd name="T89" fmla="*/ 1748 h 3321"/>
                <a:gd name="T90" fmla="*/ 10 w 2493"/>
                <a:gd name="T91" fmla="*/ 1280 h 3321"/>
                <a:gd name="T92" fmla="*/ 69 w 2493"/>
                <a:gd name="T93" fmla="*/ 1246 h 3321"/>
                <a:gd name="T94" fmla="*/ 213 w 2493"/>
                <a:gd name="T95" fmla="*/ 309 h 3321"/>
                <a:gd name="T96" fmla="*/ 251 w 2493"/>
                <a:gd name="T97" fmla="*/ 228 h 3321"/>
                <a:gd name="T98" fmla="*/ 352 w 2493"/>
                <a:gd name="T99" fmla="*/ 146 h 3321"/>
                <a:gd name="T100" fmla="*/ 543 w 2493"/>
                <a:gd name="T101" fmla="*/ 71 h 3321"/>
                <a:gd name="T102" fmla="*/ 851 w 2493"/>
                <a:gd name="T103" fmla="*/ 18 h 3321"/>
                <a:gd name="T104" fmla="*/ 1246 w 2493"/>
                <a:gd name="T105" fmla="*/ 0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93" h="3321">
                  <a:moveTo>
                    <a:pt x="2285" y="1384"/>
                  </a:moveTo>
                  <a:lnTo>
                    <a:pt x="2285" y="1661"/>
                  </a:lnTo>
                  <a:lnTo>
                    <a:pt x="2355" y="1661"/>
                  </a:lnTo>
                  <a:lnTo>
                    <a:pt x="2355" y="1384"/>
                  </a:lnTo>
                  <a:lnTo>
                    <a:pt x="2285" y="1384"/>
                  </a:lnTo>
                  <a:close/>
                  <a:moveTo>
                    <a:pt x="139" y="1384"/>
                  </a:moveTo>
                  <a:lnTo>
                    <a:pt x="139" y="1661"/>
                  </a:lnTo>
                  <a:lnTo>
                    <a:pt x="208" y="1661"/>
                  </a:lnTo>
                  <a:lnTo>
                    <a:pt x="208" y="1384"/>
                  </a:lnTo>
                  <a:lnTo>
                    <a:pt x="139" y="1384"/>
                  </a:lnTo>
                  <a:close/>
                  <a:moveTo>
                    <a:pt x="1246" y="139"/>
                  </a:moveTo>
                  <a:lnTo>
                    <a:pt x="1155" y="140"/>
                  </a:lnTo>
                  <a:lnTo>
                    <a:pt x="1069" y="142"/>
                  </a:lnTo>
                  <a:lnTo>
                    <a:pt x="985" y="146"/>
                  </a:lnTo>
                  <a:lnTo>
                    <a:pt x="906" y="152"/>
                  </a:lnTo>
                  <a:lnTo>
                    <a:pt x="831" y="160"/>
                  </a:lnTo>
                  <a:lnTo>
                    <a:pt x="759" y="169"/>
                  </a:lnTo>
                  <a:lnTo>
                    <a:pt x="694" y="180"/>
                  </a:lnTo>
                  <a:lnTo>
                    <a:pt x="633" y="192"/>
                  </a:lnTo>
                  <a:lnTo>
                    <a:pt x="576" y="206"/>
                  </a:lnTo>
                  <a:lnTo>
                    <a:pt x="525" y="221"/>
                  </a:lnTo>
                  <a:lnTo>
                    <a:pt x="483" y="236"/>
                  </a:lnTo>
                  <a:lnTo>
                    <a:pt x="449" y="252"/>
                  </a:lnTo>
                  <a:lnTo>
                    <a:pt x="420" y="267"/>
                  </a:lnTo>
                  <a:lnTo>
                    <a:pt x="396" y="282"/>
                  </a:lnTo>
                  <a:lnTo>
                    <a:pt x="378" y="296"/>
                  </a:lnTo>
                  <a:lnTo>
                    <a:pt x="364" y="310"/>
                  </a:lnTo>
                  <a:lnTo>
                    <a:pt x="355" y="323"/>
                  </a:lnTo>
                  <a:lnTo>
                    <a:pt x="349" y="335"/>
                  </a:lnTo>
                  <a:lnTo>
                    <a:pt x="346" y="346"/>
                  </a:lnTo>
                  <a:lnTo>
                    <a:pt x="346" y="2975"/>
                  </a:lnTo>
                  <a:lnTo>
                    <a:pt x="349" y="2986"/>
                  </a:lnTo>
                  <a:lnTo>
                    <a:pt x="355" y="2998"/>
                  </a:lnTo>
                  <a:lnTo>
                    <a:pt x="364" y="3011"/>
                  </a:lnTo>
                  <a:lnTo>
                    <a:pt x="378" y="3025"/>
                  </a:lnTo>
                  <a:lnTo>
                    <a:pt x="396" y="3039"/>
                  </a:lnTo>
                  <a:lnTo>
                    <a:pt x="420" y="3054"/>
                  </a:lnTo>
                  <a:lnTo>
                    <a:pt x="449" y="3069"/>
                  </a:lnTo>
                  <a:lnTo>
                    <a:pt x="483" y="3085"/>
                  </a:lnTo>
                  <a:lnTo>
                    <a:pt x="525" y="3100"/>
                  </a:lnTo>
                  <a:lnTo>
                    <a:pt x="576" y="3115"/>
                  </a:lnTo>
                  <a:lnTo>
                    <a:pt x="633" y="3129"/>
                  </a:lnTo>
                  <a:lnTo>
                    <a:pt x="694" y="3142"/>
                  </a:lnTo>
                  <a:lnTo>
                    <a:pt x="759" y="3152"/>
                  </a:lnTo>
                  <a:lnTo>
                    <a:pt x="831" y="3161"/>
                  </a:lnTo>
                  <a:lnTo>
                    <a:pt x="906" y="3169"/>
                  </a:lnTo>
                  <a:lnTo>
                    <a:pt x="985" y="3175"/>
                  </a:lnTo>
                  <a:lnTo>
                    <a:pt x="1069" y="3179"/>
                  </a:lnTo>
                  <a:lnTo>
                    <a:pt x="1155" y="3182"/>
                  </a:lnTo>
                  <a:lnTo>
                    <a:pt x="1246" y="3182"/>
                  </a:lnTo>
                  <a:lnTo>
                    <a:pt x="1338" y="3182"/>
                  </a:lnTo>
                  <a:lnTo>
                    <a:pt x="1425" y="3179"/>
                  </a:lnTo>
                  <a:lnTo>
                    <a:pt x="1509" y="3175"/>
                  </a:lnTo>
                  <a:lnTo>
                    <a:pt x="1588" y="3169"/>
                  </a:lnTo>
                  <a:lnTo>
                    <a:pt x="1663" y="3161"/>
                  </a:lnTo>
                  <a:lnTo>
                    <a:pt x="1734" y="3152"/>
                  </a:lnTo>
                  <a:lnTo>
                    <a:pt x="1800" y="3142"/>
                  </a:lnTo>
                  <a:lnTo>
                    <a:pt x="1861" y="3129"/>
                  </a:lnTo>
                  <a:lnTo>
                    <a:pt x="1918" y="3115"/>
                  </a:lnTo>
                  <a:lnTo>
                    <a:pt x="1969" y="3100"/>
                  </a:lnTo>
                  <a:lnTo>
                    <a:pt x="2011" y="3085"/>
                  </a:lnTo>
                  <a:lnTo>
                    <a:pt x="2045" y="3069"/>
                  </a:lnTo>
                  <a:lnTo>
                    <a:pt x="2074" y="3054"/>
                  </a:lnTo>
                  <a:lnTo>
                    <a:pt x="2097" y="3039"/>
                  </a:lnTo>
                  <a:lnTo>
                    <a:pt x="2116" y="3025"/>
                  </a:lnTo>
                  <a:lnTo>
                    <a:pt x="2130" y="3011"/>
                  </a:lnTo>
                  <a:lnTo>
                    <a:pt x="2139" y="2998"/>
                  </a:lnTo>
                  <a:lnTo>
                    <a:pt x="2145" y="2986"/>
                  </a:lnTo>
                  <a:lnTo>
                    <a:pt x="2147" y="2975"/>
                  </a:lnTo>
                  <a:lnTo>
                    <a:pt x="2147" y="346"/>
                  </a:lnTo>
                  <a:lnTo>
                    <a:pt x="2145" y="335"/>
                  </a:lnTo>
                  <a:lnTo>
                    <a:pt x="2139" y="323"/>
                  </a:lnTo>
                  <a:lnTo>
                    <a:pt x="2130" y="310"/>
                  </a:lnTo>
                  <a:lnTo>
                    <a:pt x="2116" y="296"/>
                  </a:lnTo>
                  <a:lnTo>
                    <a:pt x="2097" y="282"/>
                  </a:lnTo>
                  <a:lnTo>
                    <a:pt x="2074" y="267"/>
                  </a:lnTo>
                  <a:lnTo>
                    <a:pt x="2045" y="252"/>
                  </a:lnTo>
                  <a:lnTo>
                    <a:pt x="2011" y="236"/>
                  </a:lnTo>
                  <a:lnTo>
                    <a:pt x="1969" y="221"/>
                  </a:lnTo>
                  <a:lnTo>
                    <a:pt x="1918" y="206"/>
                  </a:lnTo>
                  <a:lnTo>
                    <a:pt x="1861" y="192"/>
                  </a:lnTo>
                  <a:lnTo>
                    <a:pt x="1800" y="180"/>
                  </a:lnTo>
                  <a:lnTo>
                    <a:pt x="1734" y="169"/>
                  </a:lnTo>
                  <a:lnTo>
                    <a:pt x="1663" y="160"/>
                  </a:lnTo>
                  <a:lnTo>
                    <a:pt x="1588" y="152"/>
                  </a:lnTo>
                  <a:lnTo>
                    <a:pt x="1509" y="146"/>
                  </a:lnTo>
                  <a:lnTo>
                    <a:pt x="1425" y="142"/>
                  </a:lnTo>
                  <a:lnTo>
                    <a:pt x="1338" y="140"/>
                  </a:lnTo>
                  <a:lnTo>
                    <a:pt x="1246" y="139"/>
                  </a:lnTo>
                  <a:close/>
                  <a:moveTo>
                    <a:pt x="1246" y="0"/>
                  </a:moveTo>
                  <a:lnTo>
                    <a:pt x="1354" y="1"/>
                  </a:lnTo>
                  <a:lnTo>
                    <a:pt x="1456" y="5"/>
                  </a:lnTo>
                  <a:lnTo>
                    <a:pt x="1552" y="10"/>
                  </a:lnTo>
                  <a:lnTo>
                    <a:pt x="1643" y="18"/>
                  </a:lnTo>
                  <a:lnTo>
                    <a:pt x="1728" y="28"/>
                  </a:lnTo>
                  <a:lnTo>
                    <a:pt x="1808" y="40"/>
                  </a:lnTo>
                  <a:lnTo>
                    <a:pt x="1882" y="54"/>
                  </a:lnTo>
                  <a:lnTo>
                    <a:pt x="1950" y="71"/>
                  </a:lnTo>
                  <a:lnTo>
                    <a:pt x="2014" y="91"/>
                  </a:lnTo>
                  <a:lnTo>
                    <a:pt x="2062" y="108"/>
                  </a:lnTo>
                  <a:lnTo>
                    <a:pt x="2105" y="127"/>
                  </a:lnTo>
                  <a:lnTo>
                    <a:pt x="2142" y="146"/>
                  </a:lnTo>
                  <a:lnTo>
                    <a:pt x="2175" y="166"/>
                  </a:lnTo>
                  <a:lnTo>
                    <a:pt x="2202" y="187"/>
                  </a:lnTo>
                  <a:lnTo>
                    <a:pt x="2224" y="207"/>
                  </a:lnTo>
                  <a:lnTo>
                    <a:pt x="2242" y="228"/>
                  </a:lnTo>
                  <a:lnTo>
                    <a:pt x="2257" y="250"/>
                  </a:lnTo>
                  <a:lnTo>
                    <a:pt x="2268" y="270"/>
                  </a:lnTo>
                  <a:lnTo>
                    <a:pt x="2276" y="290"/>
                  </a:lnTo>
                  <a:lnTo>
                    <a:pt x="2281" y="309"/>
                  </a:lnTo>
                  <a:lnTo>
                    <a:pt x="2284" y="328"/>
                  </a:lnTo>
                  <a:lnTo>
                    <a:pt x="2285" y="346"/>
                  </a:lnTo>
                  <a:lnTo>
                    <a:pt x="2285" y="1246"/>
                  </a:lnTo>
                  <a:lnTo>
                    <a:pt x="2424" y="1246"/>
                  </a:lnTo>
                  <a:lnTo>
                    <a:pt x="2443" y="1248"/>
                  </a:lnTo>
                  <a:lnTo>
                    <a:pt x="2459" y="1255"/>
                  </a:lnTo>
                  <a:lnTo>
                    <a:pt x="2473" y="1266"/>
                  </a:lnTo>
                  <a:lnTo>
                    <a:pt x="2484" y="1280"/>
                  </a:lnTo>
                  <a:lnTo>
                    <a:pt x="2491" y="1296"/>
                  </a:lnTo>
                  <a:lnTo>
                    <a:pt x="2493" y="1314"/>
                  </a:lnTo>
                  <a:lnTo>
                    <a:pt x="2493" y="1730"/>
                  </a:lnTo>
                  <a:lnTo>
                    <a:pt x="2491" y="1748"/>
                  </a:lnTo>
                  <a:lnTo>
                    <a:pt x="2484" y="1765"/>
                  </a:lnTo>
                  <a:lnTo>
                    <a:pt x="2473" y="1778"/>
                  </a:lnTo>
                  <a:lnTo>
                    <a:pt x="2459" y="1789"/>
                  </a:lnTo>
                  <a:lnTo>
                    <a:pt x="2443" y="1796"/>
                  </a:lnTo>
                  <a:lnTo>
                    <a:pt x="2424" y="1799"/>
                  </a:lnTo>
                  <a:lnTo>
                    <a:pt x="2285" y="1799"/>
                  </a:lnTo>
                  <a:lnTo>
                    <a:pt x="2285" y="2975"/>
                  </a:lnTo>
                  <a:lnTo>
                    <a:pt x="2284" y="2993"/>
                  </a:lnTo>
                  <a:lnTo>
                    <a:pt x="2281" y="3012"/>
                  </a:lnTo>
                  <a:lnTo>
                    <a:pt x="2276" y="3031"/>
                  </a:lnTo>
                  <a:lnTo>
                    <a:pt x="2268" y="3051"/>
                  </a:lnTo>
                  <a:lnTo>
                    <a:pt x="2257" y="3072"/>
                  </a:lnTo>
                  <a:lnTo>
                    <a:pt x="2242" y="3093"/>
                  </a:lnTo>
                  <a:lnTo>
                    <a:pt x="2224" y="3114"/>
                  </a:lnTo>
                  <a:lnTo>
                    <a:pt x="2202" y="3135"/>
                  </a:lnTo>
                  <a:lnTo>
                    <a:pt x="2175" y="3155"/>
                  </a:lnTo>
                  <a:lnTo>
                    <a:pt x="2142" y="3175"/>
                  </a:lnTo>
                  <a:lnTo>
                    <a:pt x="2105" y="3194"/>
                  </a:lnTo>
                  <a:lnTo>
                    <a:pt x="2062" y="3213"/>
                  </a:lnTo>
                  <a:lnTo>
                    <a:pt x="2014" y="3231"/>
                  </a:lnTo>
                  <a:lnTo>
                    <a:pt x="1950" y="3250"/>
                  </a:lnTo>
                  <a:lnTo>
                    <a:pt x="1882" y="3267"/>
                  </a:lnTo>
                  <a:lnTo>
                    <a:pt x="1808" y="3281"/>
                  </a:lnTo>
                  <a:lnTo>
                    <a:pt x="1728" y="3293"/>
                  </a:lnTo>
                  <a:lnTo>
                    <a:pt x="1643" y="3303"/>
                  </a:lnTo>
                  <a:lnTo>
                    <a:pt x="1552" y="3311"/>
                  </a:lnTo>
                  <a:lnTo>
                    <a:pt x="1456" y="3317"/>
                  </a:lnTo>
                  <a:lnTo>
                    <a:pt x="1354" y="3320"/>
                  </a:lnTo>
                  <a:lnTo>
                    <a:pt x="1246" y="3321"/>
                  </a:lnTo>
                  <a:lnTo>
                    <a:pt x="1140" y="3320"/>
                  </a:lnTo>
                  <a:lnTo>
                    <a:pt x="1038" y="3317"/>
                  </a:lnTo>
                  <a:lnTo>
                    <a:pt x="942" y="3311"/>
                  </a:lnTo>
                  <a:lnTo>
                    <a:pt x="851" y="3303"/>
                  </a:lnTo>
                  <a:lnTo>
                    <a:pt x="766" y="3293"/>
                  </a:lnTo>
                  <a:lnTo>
                    <a:pt x="686" y="3281"/>
                  </a:lnTo>
                  <a:lnTo>
                    <a:pt x="611" y="3267"/>
                  </a:lnTo>
                  <a:lnTo>
                    <a:pt x="543" y="3250"/>
                  </a:lnTo>
                  <a:lnTo>
                    <a:pt x="480" y="3231"/>
                  </a:lnTo>
                  <a:lnTo>
                    <a:pt x="432" y="3213"/>
                  </a:lnTo>
                  <a:lnTo>
                    <a:pt x="389" y="3194"/>
                  </a:lnTo>
                  <a:lnTo>
                    <a:pt x="352" y="3175"/>
                  </a:lnTo>
                  <a:lnTo>
                    <a:pt x="319" y="3155"/>
                  </a:lnTo>
                  <a:lnTo>
                    <a:pt x="292" y="3135"/>
                  </a:lnTo>
                  <a:lnTo>
                    <a:pt x="270" y="3114"/>
                  </a:lnTo>
                  <a:lnTo>
                    <a:pt x="251" y="3093"/>
                  </a:lnTo>
                  <a:lnTo>
                    <a:pt x="237" y="3072"/>
                  </a:lnTo>
                  <a:lnTo>
                    <a:pt x="226" y="3051"/>
                  </a:lnTo>
                  <a:lnTo>
                    <a:pt x="218" y="3031"/>
                  </a:lnTo>
                  <a:lnTo>
                    <a:pt x="213" y="3012"/>
                  </a:lnTo>
                  <a:lnTo>
                    <a:pt x="210" y="2993"/>
                  </a:lnTo>
                  <a:lnTo>
                    <a:pt x="208" y="2975"/>
                  </a:lnTo>
                  <a:lnTo>
                    <a:pt x="208" y="1799"/>
                  </a:lnTo>
                  <a:lnTo>
                    <a:pt x="69" y="1799"/>
                  </a:lnTo>
                  <a:lnTo>
                    <a:pt x="51" y="1796"/>
                  </a:lnTo>
                  <a:lnTo>
                    <a:pt x="35" y="1789"/>
                  </a:lnTo>
                  <a:lnTo>
                    <a:pt x="21" y="1778"/>
                  </a:lnTo>
                  <a:lnTo>
                    <a:pt x="10" y="1765"/>
                  </a:lnTo>
                  <a:lnTo>
                    <a:pt x="3" y="1748"/>
                  </a:lnTo>
                  <a:lnTo>
                    <a:pt x="0" y="1730"/>
                  </a:lnTo>
                  <a:lnTo>
                    <a:pt x="0" y="1314"/>
                  </a:lnTo>
                  <a:lnTo>
                    <a:pt x="3" y="1296"/>
                  </a:lnTo>
                  <a:lnTo>
                    <a:pt x="10" y="1280"/>
                  </a:lnTo>
                  <a:lnTo>
                    <a:pt x="21" y="1266"/>
                  </a:lnTo>
                  <a:lnTo>
                    <a:pt x="35" y="1255"/>
                  </a:lnTo>
                  <a:lnTo>
                    <a:pt x="51" y="1248"/>
                  </a:lnTo>
                  <a:lnTo>
                    <a:pt x="69" y="1246"/>
                  </a:lnTo>
                  <a:lnTo>
                    <a:pt x="208" y="1246"/>
                  </a:lnTo>
                  <a:lnTo>
                    <a:pt x="208" y="346"/>
                  </a:lnTo>
                  <a:lnTo>
                    <a:pt x="210" y="328"/>
                  </a:lnTo>
                  <a:lnTo>
                    <a:pt x="213" y="309"/>
                  </a:lnTo>
                  <a:lnTo>
                    <a:pt x="218" y="290"/>
                  </a:lnTo>
                  <a:lnTo>
                    <a:pt x="226" y="270"/>
                  </a:lnTo>
                  <a:lnTo>
                    <a:pt x="237" y="250"/>
                  </a:lnTo>
                  <a:lnTo>
                    <a:pt x="251" y="228"/>
                  </a:lnTo>
                  <a:lnTo>
                    <a:pt x="270" y="207"/>
                  </a:lnTo>
                  <a:lnTo>
                    <a:pt x="292" y="187"/>
                  </a:lnTo>
                  <a:lnTo>
                    <a:pt x="319" y="166"/>
                  </a:lnTo>
                  <a:lnTo>
                    <a:pt x="352" y="146"/>
                  </a:lnTo>
                  <a:lnTo>
                    <a:pt x="389" y="127"/>
                  </a:lnTo>
                  <a:lnTo>
                    <a:pt x="432" y="108"/>
                  </a:lnTo>
                  <a:lnTo>
                    <a:pt x="480" y="91"/>
                  </a:lnTo>
                  <a:lnTo>
                    <a:pt x="543" y="71"/>
                  </a:lnTo>
                  <a:lnTo>
                    <a:pt x="611" y="54"/>
                  </a:lnTo>
                  <a:lnTo>
                    <a:pt x="686" y="40"/>
                  </a:lnTo>
                  <a:lnTo>
                    <a:pt x="766" y="28"/>
                  </a:lnTo>
                  <a:lnTo>
                    <a:pt x="851" y="18"/>
                  </a:lnTo>
                  <a:lnTo>
                    <a:pt x="942" y="10"/>
                  </a:lnTo>
                  <a:lnTo>
                    <a:pt x="1038" y="5"/>
                  </a:lnTo>
                  <a:lnTo>
                    <a:pt x="1140" y="1"/>
                  </a:lnTo>
                  <a:lnTo>
                    <a:pt x="12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6" name="Freeform 74"/>
          <p:cNvSpPr>
            <a:spLocks noEditPoints="1"/>
          </p:cNvSpPr>
          <p:nvPr/>
        </p:nvSpPr>
        <p:spPr bwMode="auto">
          <a:xfrm>
            <a:off x="8548256" y="5043928"/>
            <a:ext cx="500063" cy="585787"/>
          </a:xfrm>
          <a:custGeom>
            <a:avLst/>
            <a:gdLst>
              <a:gd name="T0" fmla="*/ 934 w 2832"/>
              <a:gd name="T1" fmla="*/ 2012 h 3321"/>
              <a:gd name="T2" fmla="*/ 883 w 2832"/>
              <a:gd name="T3" fmla="*/ 2107 h 3321"/>
              <a:gd name="T4" fmla="*/ 848 w 2832"/>
              <a:gd name="T5" fmla="*/ 2196 h 3321"/>
              <a:gd name="T6" fmla="*/ 829 w 2832"/>
              <a:gd name="T7" fmla="*/ 2261 h 3321"/>
              <a:gd name="T8" fmla="*/ 822 w 2832"/>
              <a:gd name="T9" fmla="*/ 2287 h 3321"/>
              <a:gd name="T10" fmla="*/ 789 w 2832"/>
              <a:gd name="T11" fmla="*/ 2333 h 3321"/>
              <a:gd name="T12" fmla="*/ 176 w 2832"/>
              <a:gd name="T13" fmla="*/ 2942 h 3321"/>
              <a:gd name="T14" fmla="*/ 752 w 2832"/>
              <a:gd name="T15" fmla="*/ 2570 h 3321"/>
              <a:gd name="T16" fmla="*/ 935 w 2832"/>
              <a:gd name="T17" fmla="*/ 2472 h 3321"/>
              <a:gd name="T18" fmla="*/ 1491 w 2832"/>
              <a:gd name="T19" fmla="*/ 1439 h 3321"/>
              <a:gd name="T20" fmla="*/ 1589 w 2832"/>
              <a:gd name="T21" fmla="*/ 1537 h 3321"/>
              <a:gd name="T22" fmla="*/ 1589 w 2832"/>
              <a:gd name="T23" fmla="*/ 1341 h 3321"/>
              <a:gd name="T24" fmla="*/ 1686 w 2832"/>
              <a:gd name="T25" fmla="*/ 1244 h 3321"/>
              <a:gd name="T26" fmla="*/ 1883 w 2832"/>
              <a:gd name="T27" fmla="*/ 1244 h 3321"/>
              <a:gd name="T28" fmla="*/ 2078 w 2832"/>
              <a:gd name="T29" fmla="*/ 852 h 3321"/>
              <a:gd name="T30" fmla="*/ 2176 w 2832"/>
              <a:gd name="T31" fmla="*/ 950 h 3321"/>
              <a:gd name="T32" fmla="*/ 2176 w 2832"/>
              <a:gd name="T33" fmla="*/ 755 h 3321"/>
              <a:gd name="T34" fmla="*/ 2273 w 2832"/>
              <a:gd name="T35" fmla="*/ 656 h 3321"/>
              <a:gd name="T36" fmla="*/ 2798 w 2832"/>
              <a:gd name="T37" fmla="*/ 9 h 3321"/>
              <a:gd name="T38" fmla="*/ 2830 w 2832"/>
              <a:gd name="T39" fmla="*/ 52 h 3321"/>
              <a:gd name="T40" fmla="*/ 2830 w 2832"/>
              <a:gd name="T41" fmla="*/ 87 h 3321"/>
              <a:gd name="T42" fmla="*/ 2372 w 2832"/>
              <a:gd name="T43" fmla="*/ 559 h 3321"/>
              <a:gd name="T44" fmla="*/ 2536 w 2832"/>
              <a:gd name="T45" fmla="*/ 737 h 3321"/>
              <a:gd name="T46" fmla="*/ 2530 w 2832"/>
              <a:gd name="T47" fmla="*/ 788 h 3321"/>
              <a:gd name="T48" fmla="*/ 1217 w 2832"/>
              <a:gd name="T49" fmla="*/ 2156 h 3321"/>
              <a:gd name="T50" fmla="*/ 1258 w 2832"/>
              <a:gd name="T51" fmla="*/ 2190 h 3321"/>
              <a:gd name="T52" fmla="*/ 1263 w 2832"/>
              <a:gd name="T53" fmla="*/ 2242 h 3321"/>
              <a:gd name="T54" fmla="*/ 1230 w 2832"/>
              <a:gd name="T55" fmla="*/ 2282 h 3321"/>
              <a:gd name="T56" fmla="*/ 1177 w 2832"/>
              <a:gd name="T57" fmla="*/ 2287 h 3321"/>
              <a:gd name="T58" fmla="*/ 1063 w 2832"/>
              <a:gd name="T59" fmla="*/ 2544 h 3321"/>
              <a:gd name="T60" fmla="*/ 1029 w 2832"/>
              <a:gd name="T61" fmla="*/ 2580 h 3321"/>
              <a:gd name="T62" fmla="*/ 613 w 2832"/>
              <a:gd name="T63" fmla="*/ 3295 h 3321"/>
              <a:gd name="T64" fmla="*/ 570 w 2832"/>
              <a:gd name="T65" fmla="*/ 3320 h 3321"/>
              <a:gd name="T66" fmla="*/ 523 w 2832"/>
              <a:gd name="T67" fmla="*/ 3311 h 3321"/>
              <a:gd name="T68" fmla="*/ 11 w 2832"/>
              <a:gd name="T69" fmla="*/ 2997 h 3321"/>
              <a:gd name="T70" fmla="*/ 0 w 2832"/>
              <a:gd name="T71" fmla="*/ 2954 h 3321"/>
              <a:gd name="T72" fmla="*/ 17 w 2832"/>
              <a:gd name="T73" fmla="*/ 2912 h 3321"/>
              <a:gd name="T74" fmla="*/ 629 w 2832"/>
              <a:gd name="T75" fmla="*/ 2234 h 3321"/>
              <a:gd name="T76" fmla="*/ 704 w 2832"/>
              <a:gd name="T77" fmla="*/ 2192 h 3321"/>
              <a:gd name="T78" fmla="*/ 738 w 2832"/>
              <a:gd name="T79" fmla="*/ 2095 h 3321"/>
              <a:gd name="T80" fmla="*/ 792 w 2832"/>
              <a:gd name="T81" fmla="*/ 1981 h 3321"/>
              <a:gd name="T82" fmla="*/ 870 w 2832"/>
              <a:gd name="T83" fmla="*/ 1867 h 3321"/>
              <a:gd name="T84" fmla="*/ 999 w 2832"/>
              <a:gd name="T85" fmla="*/ 1735 h 3321"/>
              <a:gd name="T86" fmla="*/ 2225 w 2832"/>
              <a:gd name="T87" fmla="*/ 509 h 3321"/>
              <a:gd name="T88" fmla="*/ 2729 w 2832"/>
              <a:gd name="T89" fmla="*/ 9 h 3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32" h="3321">
                <a:moveTo>
                  <a:pt x="979" y="1952"/>
                </a:moveTo>
                <a:lnTo>
                  <a:pt x="955" y="1982"/>
                </a:lnTo>
                <a:lnTo>
                  <a:pt x="934" y="2012"/>
                </a:lnTo>
                <a:lnTo>
                  <a:pt x="915" y="2044"/>
                </a:lnTo>
                <a:lnTo>
                  <a:pt x="898" y="2076"/>
                </a:lnTo>
                <a:lnTo>
                  <a:pt x="883" y="2107"/>
                </a:lnTo>
                <a:lnTo>
                  <a:pt x="870" y="2139"/>
                </a:lnTo>
                <a:lnTo>
                  <a:pt x="858" y="2168"/>
                </a:lnTo>
                <a:lnTo>
                  <a:pt x="848" y="2196"/>
                </a:lnTo>
                <a:lnTo>
                  <a:pt x="840" y="2221"/>
                </a:lnTo>
                <a:lnTo>
                  <a:pt x="834" y="2243"/>
                </a:lnTo>
                <a:lnTo>
                  <a:pt x="829" y="2261"/>
                </a:lnTo>
                <a:lnTo>
                  <a:pt x="825" y="2275"/>
                </a:lnTo>
                <a:lnTo>
                  <a:pt x="823" y="2283"/>
                </a:lnTo>
                <a:lnTo>
                  <a:pt x="822" y="2287"/>
                </a:lnTo>
                <a:lnTo>
                  <a:pt x="815" y="2306"/>
                </a:lnTo>
                <a:lnTo>
                  <a:pt x="804" y="2322"/>
                </a:lnTo>
                <a:lnTo>
                  <a:pt x="789" y="2333"/>
                </a:lnTo>
                <a:lnTo>
                  <a:pt x="771" y="2341"/>
                </a:lnTo>
                <a:lnTo>
                  <a:pt x="697" y="2359"/>
                </a:lnTo>
                <a:lnTo>
                  <a:pt x="176" y="2942"/>
                </a:lnTo>
                <a:lnTo>
                  <a:pt x="524" y="3150"/>
                </a:lnTo>
                <a:lnTo>
                  <a:pt x="744" y="2585"/>
                </a:lnTo>
                <a:lnTo>
                  <a:pt x="752" y="2570"/>
                </a:lnTo>
                <a:lnTo>
                  <a:pt x="764" y="2557"/>
                </a:lnTo>
                <a:lnTo>
                  <a:pt x="778" y="2548"/>
                </a:lnTo>
                <a:lnTo>
                  <a:pt x="935" y="2472"/>
                </a:lnTo>
                <a:lnTo>
                  <a:pt x="979" y="2171"/>
                </a:lnTo>
                <a:lnTo>
                  <a:pt x="979" y="1952"/>
                </a:lnTo>
                <a:close/>
                <a:moveTo>
                  <a:pt x="1491" y="1439"/>
                </a:moveTo>
                <a:lnTo>
                  <a:pt x="1117" y="1812"/>
                </a:lnTo>
                <a:lnTo>
                  <a:pt x="1117" y="2009"/>
                </a:lnTo>
                <a:lnTo>
                  <a:pt x="1589" y="1537"/>
                </a:lnTo>
                <a:lnTo>
                  <a:pt x="1491" y="1439"/>
                </a:lnTo>
                <a:close/>
                <a:moveTo>
                  <a:pt x="1686" y="1244"/>
                </a:moveTo>
                <a:lnTo>
                  <a:pt x="1589" y="1341"/>
                </a:lnTo>
                <a:lnTo>
                  <a:pt x="1686" y="1439"/>
                </a:lnTo>
                <a:lnTo>
                  <a:pt x="1784" y="1341"/>
                </a:lnTo>
                <a:lnTo>
                  <a:pt x="1686" y="1244"/>
                </a:lnTo>
                <a:close/>
                <a:moveTo>
                  <a:pt x="1883" y="1048"/>
                </a:moveTo>
                <a:lnTo>
                  <a:pt x="1784" y="1145"/>
                </a:lnTo>
                <a:lnTo>
                  <a:pt x="1883" y="1244"/>
                </a:lnTo>
                <a:lnTo>
                  <a:pt x="1980" y="1145"/>
                </a:lnTo>
                <a:lnTo>
                  <a:pt x="1883" y="1048"/>
                </a:lnTo>
                <a:close/>
                <a:moveTo>
                  <a:pt x="2078" y="852"/>
                </a:moveTo>
                <a:lnTo>
                  <a:pt x="1980" y="950"/>
                </a:lnTo>
                <a:lnTo>
                  <a:pt x="2078" y="1048"/>
                </a:lnTo>
                <a:lnTo>
                  <a:pt x="2176" y="950"/>
                </a:lnTo>
                <a:lnTo>
                  <a:pt x="2078" y="852"/>
                </a:lnTo>
                <a:close/>
                <a:moveTo>
                  <a:pt x="2273" y="656"/>
                </a:moveTo>
                <a:lnTo>
                  <a:pt x="2176" y="755"/>
                </a:lnTo>
                <a:lnTo>
                  <a:pt x="2273" y="852"/>
                </a:lnTo>
                <a:lnTo>
                  <a:pt x="2372" y="755"/>
                </a:lnTo>
                <a:lnTo>
                  <a:pt x="2273" y="656"/>
                </a:lnTo>
                <a:close/>
                <a:moveTo>
                  <a:pt x="2764" y="0"/>
                </a:moveTo>
                <a:lnTo>
                  <a:pt x="2781" y="2"/>
                </a:lnTo>
                <a:lnTo>
                  <a:pt x="2798" y="9"/>
                </a:lnTo>
                <a:lnTo>
                  <a:pt x="2812" y="20"/>
                </a:lnTo>
                <a:lnTo>
                  <a:pt x="2823" y="35"/>
                </a:lnTo>
                <a:lnTo>
                  <a:pt x="2830" y="52"/>
                </a:lnTo>
                <a:lnTo>
                  <a:pt x="2832" y="69"/>
                </a:lnTo>
                <a:lnTo>
                  <a:pt x="2832" y="69"/>
                </a:lnTo>
                <a:lnTo>
                  <a:pt x="2830" y="87"/>
                </a:lnTo>
                <a:lnTo>
                  <a:pt x="2823" y="104"/>
                </a:lnTo>
                <a:lnTo>
                  <a:pt x="2812" y="119"/>
                </a:lnTo>
                <a:lnTo>
                  <a:pt x="2372" y="559"/>
                </a:lnTo>
                <a:lnTo>
                  <a:pt x="2519" y="705"/>
                </a:lnTo>
                <a:lnTo>
                  <a:pt x="2530" y="721"/>
                </a:lnTo>
                <a:lnTo>
                  <a:pt x="2536" y="737"/>
                </a:lnTo>
                <a:lnTo>
                  <a:pt x="2539" y="755"/>
                </a:lnTo>
                <a:lnTo>
                  <a:pt x="2536" y="772"/>
                </a:lnTo>
                <a:lnTo>
                  <a:pt x="2530" y="788"/>
                </a:lnTo>
                <a:lnTo>
                  <a:pt x="2519" y="803"/>
                </a:lnTo>
                <a:lnTo>
                  <a:pt x="1178" y="2144"/>
                </a:lnTo>
                <a:lnTo>
                  <a:pt x="1217" y="2156"/>
                </a:lnTo>
                <a:lnTo>
                  <a:pt x="1234" y="2164"/>
                </a:lnTo>
                <a:lnTo>
                  <a:pt x="1248" y="2176"/>
                </a:lnTo>
                <a:lnTo>
                  <a:pt x="1258" y="2190"/>
                </a:lnTo>
                <a:lnTo>
                  <a:pt x="1264" y="2206"/>
                </a:lnTo>
                <a:lnTo>
                  <a:pt x="1266" y="2224"/>
                </a:lnTo>
                <a:lnTo>
                  <a:pt x="1263" y="2242"/>
                </a:lnTo>
                <a:lnTo>
                  <a:pt x="1255" y="2259"/>
                </a:lnTo>
                <a:lnTo>
                  <a:pt x="1244" y="2272"/>
                </a:lnTo>
                <a:lnTo>
                  <a:pt x="1230" y="2282"/>
                </a:lnTo>
                <a:lnTo>
                  <a:pt x="1214" y="2288"/>
                </a:lnTo>
                <a:lnTo>
                  <a:pt x="1197" y="2291"/>
                </a:lnTo>
                <a:lnTo>
                  <a:pt x="1177" y="2287"/>
                </a:lnTo>
                <a:lnTo>
                  <a:pt x="1104" y="2265"/>
                </a:lnTo>
                <a:lnTo>
                  <a:pt x="1067" y="2528"/>
                </a:lnTo>
                <a:lnTo>
                  <a:pt x="1063" y="2544"/>
                </a:lnTo>
                <a:lnTo>
                  <a:pt x="1055" y="2558"/>
                </a:lnTo>
                <a:lnTo>
                  <a:pt x="1043" y="2571"/>
                </a:lnTo>
                <a:lnTo>
                  <a:pt x="1029" y="2580"/>
                </a:lnTo>
                <a:lnTo>
                  <a:pt x="863" y="2661"/>
                </a:lnTo>
                <a:lnTo>
                  <a:pt x="623" y="3277"/>
                </a:lnTo>
                <a:lnTo>
                  <a:pt x="613" y="3295"/>
                </a:lnTo>
                <a:lnTo>
                  <a:pt x="599" y="3308"/>
                </a:lnTo>
                <a:lnTo>
                  <a:pt x="581" y="3317"/>
                </a:lnTo>
                <a:lnTo>
                  <a:pt x="570" y="3320"/>
                </a:lnTo>
                <a:lnTo>
                  <a:pt x="559" y="3321"/>
                </a:lnTo>
                <a:lnTo>
                  <a:pt x="540" y="3319"/>
                </a:lnTo>
                <a:lnTo>
                  <a:pt x="523" y="3311"/>
                </a:lnTo>
                <a:lnTo>
                  <a:pt x="33" y="3017"/>
                </a:lnTo>
                <a:lnTo>
                  <a:pt x="21" y="3008"/>
                </a:lnTo>
                <a:lnTo>
                  <a:pt x="11" y="2997"/>
                </a:lnTo>
                <a:lnTo>
                  <a:pt x="4" y="2984"/>
                </a:lnTo>
                <a:lnTo>
                  <a:pt x="0" y="2969"/>
                </a:lnTo>
                <a:lnTo>
                  <a:pt x="0" y="2954"/>
                </a:lnTo>
                <a:lnTo>
                  <a:pt x="3" y="2939"/>
                </a:lnTo>
                <a:lnTo>
                  <a:pt x="8" y="2924"/>
                </a:lnTo>
                <a:lnTo>
                  <a:pt x="17" y="2912"/>
                </a:lnTo>
                <a:lnTo>
                  <a:pt x="608" y="2250"/>
                </a:lnTo>
                <a:lnTo>
                  <a:pt x="618" y="2241"/>
                </a:lnTo>
                <a:lnTo>
                  <a:pt x="629" y="2234"/>
                </a:lnTo>
                <a:lnTo>
                  <a:pt x="642" y="2229"/>
                </a:lnTo>
                <a:lnTo>
                  <a:pt x="697" y="2216"/>
                </a:lnTo>
                <a:lnTo>
                  <a:pt x="704" y="2192"/>
                </a:lnTo>
                <a:lnTo>
                  <a:pt x="714" y="2163"/>
                </a:lnTo>
                <a:lnTo>
                  <a:pt x="725" y="2130"/>
                </a:lnTo>
                <a:lnTo>
                  <a:pt x="738" y="2095"/>
                </a:lnTo>
                <a:lnTo>
                  <a:pt x="753" y="2058"/>
                </a:lnTo>
                <a:lnTo>
                  <a:pt x="771" y="2020"/>
                </a:lnTo>
                <a:lnTo>
                  <a:pt x="792" y="1981"/>
                </a:lnTo>
                <a:lnTo>
                  <a:pt x="815" y="1942"/>
                </a:lnTo>
                <a:lnTo>
                  <a:pt x="841" y="1904"/>
                </a:lnTo>
                <a:lnTo>
                  <a:pt x="870" y="1867"/>
                </a:lnTo>
                <a:lnTo>
                  <a:pt x="901" y="1833"/>
                </a:lnTo>
                <a:lnTo>
                  <a:pt x="999" y="1735"/>
                </a:lnTo>
                <a:lnTo>
                  <a:pt x="999" y="1735"/>
                </a:lnTo>
                <a:lnTo>
                  <a:pt x="1442" y="1292"/>
                </a:lnTo>
                <a:lnTo>
                  <a:pt x="1638" y="1097"/>
                </a:lnTo>
                <a:lnTo>
                  <a:pt x="2225" y="509"/>
                </a:lnTo>
                <a:lnTo>
                  <a:pt x="2225" y="509"/>
                </a:lnTo>
                <a:lnTo>
                  <a:pt x="2714" y="20"/>
                </a:lnTo>
                <a:lnTo>
                  <a:pt x="2729" y="9"/>
                </a:lnTo>
                <a:lnTo>
                  <a:pt x="2745" y="2"/>
                </a:lnTo>
                <a:lnTo>
                  <a:pt x="27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97" name="Group 154"/>
          <p:cNvGrpSpPr/>
          <p:nvPr/>
        </p:nvGrpSpPr>
        <p:grpSpPr>
          <a:xfrm>
            <a:off x="9477400" y="5043928"/>
            <a:ext cx="512762" cy="585787"/>
            <a:chOff x="10044113" y="4217988"/>
            <a:chExt cx="512762" cy="585787"/>
          </a:xfrm>
          <a:solidFill>
            <a:srgbClr val="000000"/>
          </a:solidFill>
        </p:grpSpPr>
        <p:sp>
          <p:nvSpPr>
            <p:cNvPr id="698" name="Freeform 79"/>
            <p:cNvSpPr>
              <a:spLocks/>
            </p:cNvSpPr>
            <p:nvPr/>
          </p:nvSpPr>
          <p:spPr bwMode="auto">
            <a:xfrm>
              <a:off x="10447338" y="4535488"/>
              <a:ext cx="23812" cy="23812"/>
            </a:xfrm>
            <a:custGeom>
              <a:avLst/>
              <a:gdLst>
                <a:gd name="T0" fmla="*/ 69 w 138"/>
                <a:gd name="T1" fmla="*/ 0 h 138"/>
                <a:gd name="T2" fmla="*/ 87 w 138"/>
                <a:gd name="T3" fmla="*/ 2 h 138"/>
                <a:gd name="T4" fmla="*/ 103 w 138"/>
                <a:gd name="T5" fmla="*/ 9 h 138"/>
                <a:gd name="T6" fmla="*/ 118 w 138"/>
                <a:gd name="T7" fmla="*/ 21 h 138"/>
                <a:gd name="T8" fmla="*/ 129 w 138"/>
                <a:gd name="T9" fmla="*/ 35 h 138"/>
                <a:gd name="T10" fmla="*/ 136 w 138"/>
                <a:gd name="T11" fmla="*/ 51 h 138"/>
                <a:gd name="T12" fmla="*/ 138 w 138"/>
                <a:gd name="T13" fmla="*/ 69 h 138"/>
                <a:gd name="T14" fmla="*/ 136 w 138"/>
                <a:gd name="T15" fmla="*/ 88 h 138"/>
                <a:gd name="T16" fmla="*/ 129 w 138"/>
                <a:gd name="T17" fmla="*/ 104 h 138"/>
                <a:gd name="T18" fmla="*/ 118 w 138"/>
                <a:gd name="T19" fmla="*/ 118 h 138"/>
                <a:gd name="T20" fmla="*/ 103 w 138"/>
                <a:gd name="T21" fmla="*/ 129 h 138"/>
                <a:gd name="T22" fmla="*/ 87 w 138"/>
                <a:gd name="T23" fmla="*/ 136 h 138"/>
                <a:gd name="T24" fmla="*/ 69 w 138"/>
                <a:gd name="T25" fmla="*/ 138 h 138"/>
                <a:gd name="T26" fmla="*/ 50 w 138"/>
                <a:gd name="T27" fmla="*/ 136 h 138"/>
                <a:gd name="T28" fmla="*/ 34 w 138"/>
                <a:gd name="T29" fmla="*/ 129 h 138"/>
                <a:gd name="T30" fmla="*/ 20 w 138"/>
                <a:gd name="T31" fmla="*/ 118 h 138"/>
                <a:gd name="T32" fmla="*/ 9 w 138"/>
                <a:gd name="T33" fmla="*/ 104 h 138"/>
                <a:gd name="T34" fmla="*/ 2 w 138"/>
                <a:gd name="T35" fmla="*/ 88 h 138"/>
                <a:gd name="T36" fmla="*/ 0 w 138"/>
                <a:gd name="T37" fmla="*/ 69 h 138"/>
                <a:gd name="T38" fmla="*/ 2 w 138"/>
                <a:gd name="T39" fmla="*/ 51 h 138"/>
                <a:gd name="T40" fmla="*/ 9 w 138"/>
                <a:gd name="T41" fmla="*/ 35 h 138"/>
                <a:gd name="T42" fmla="*/ 20 w 138"/>
                <a:gd name="T43" fmla="*/ 21 h 138"/>
                <a:gd name="T44" fmla="*/ 34 w 138"/>
                <a:gd name="T45" fmla="*/ 9 h 138"/>
                <a:gd name="T46" fmla="*/ 50 w 138"/>
                <a:gd name="T47" fmla="*/ 2 h 138"/>
                <a:gd name="T48" fmla="*/ 69 w 138"/>
                <a:gd name="T4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8">
                  <a:moveTo>
                    <a:pt x="69" y="0"/>
                  </a:moveTo>
                  <a:lnTo>
                    <a:pt x="87" y="2"/>
                  </a:lnTo>
                  <a:lnTo>
                    <a:pt x="103" y="9"/>
                  </a:lnTo>
                  <a:lnTo>
                    <a:pt x="118" y="21"/>
                  </a:lnTo>
                  <a:lnTo>
                    <a:pt x="129" y="35"/>
                  </a:lnTo>
                  <a:lnTo>
                    <a:pt x="136" y="51"/>
                  </a:lnTo>
                  <a:lnTo>
                    <a:pt x="138" y="69"/>
                  </a:lnTo>
                  <a:lnTo>
                    <a:pt x="136" y="88"/>
                  </a:lnTo>
                  <a:lnTo>
                    <a:pt x="129" y="104"/>
                  </a:lnTo>
                  <a:lnTo>
                    <a:pt x="118" y="118"/>
                  </a:lnTo>
                  <a:lnTo>
                    <a:pt x="103" y="129"/>
                  </a:lnTo>
                  <a:lnTo>
                    <a:pt x="87" y="136"/>
                  </a:lnTo>
                  <a:lnTo>
                    <a:pt x="69" y="138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80"/>
            <p:cNvSpPr>
              <a:spLocks/>
            </p:cNvSpPr>
            <p:nvPr/>
          </p:nvSpPr>
          <p:spPr bwMode="auto">
            <a:xfrm>
              <a:off x="10398125" y="4535488"/>
              <a:ext cx="23812" cy="23812"/>
            </a:xfrm>
            <a:custGeom>
              <a:avLst/>
              <a:gdLst>
                <a:gd name="T0" fmla="*/ 69 w 138"/>
                <a:gd name="T1" fmla="*/ 0 h 138"/>
                <a:gd name="T2" fmla="*/ 87 w 138"/>
                <a:gd name="T3" fmla="*/ 2 h 138"/>
                <a:gd name="T4" fmla="*/ 104 w 138"/>
                <a:gd name="T5" fmla="*/ 9 h 138"/>
                <a:gd name="T6" fmla="*/ 118 w 138"/>
                <a:gd name="T7" fmla="*/ 21 h 138"/>
                <a:gd name="T8" fmla="*/ 129 w 138"/>
                <a:gd name="T9" fmla="*/ 35 h 138"/>
                <a:gd name="T10" fmla="*/ 136 w 138"/>
                <a:gd name="T11" fmla="*/ 51 h 138"/>
                <a:gd name="T12" fmla="*/ 138 w 138"/>
                <a:gd name="T13" fmla="*/ 69 h 138"/>
                <a:gd name="T14" fmla="*/ 136 w 138"/>
                <a:gd name="T15" fmla="*/ 88 h 138"/>
                <a:gd name="T16" fmla="*/ 129 w 138"/>
                <a:gd name="T17" fmla="*/ 104 h 138"/>
                <a:gd name="T18" fmla="*/ 118 w 138"/>
                <a:gd name="T19" fmla="*/ 118 h 138"/>
                <a:gd name="T20" fmla="*/ 104 w 138"/>
                <a:gd name="T21" fmla="*/ 129 h 138"/>
                <a:gd name="T22" fmla="*/ 87 w 138"/>
                <a:gd name="T23" fmla="*/ 136 h 138"/>
                <a:gd name="T24" fmla="*/ 69 w 138"/>
                <a:gd name="T25" fmla="*/ 138 h 138"/>
                <a:gd name="T26" fmla="*/ 50 w 138"/>
                <a:gd name="T27" fmla="*/ 136 h 138"/>
                <a:gd name="T28" fmla="*/ 34 w 138"/>
                <a:gd name="T29" fmla="*/ 129 h 138"/>
                <a:gd name="T30" fmla="*/ 20 w 138"/>
                <a:gd name="T31" fmla="*/ 118 h 138"/>
                <a:gd name="T32" fmla="*/ 9 w 138"/>
                <a:gd name="T33" fmla="*/ 104 h 138"/>
                <a:gd name="T34" fmla="*/ 2 w 138"/>
                <a:gd name="T35" fmla="*/ 88 h 138"/>
                <a:gd name="T36" fmla="*/ 0 w 138"/>
                <a:gd name="T37" fmla="*/ 69 h 138"/>
                <a:gd name="T38" fmla="*/ 2 w 138"/>
                <a:gd name="T39" fmla="*/ 51 h 138"/>
                <a:gd name="T40" fmla="*/ 9 w 138"/>
                <a:gd name="T41" fmla="*/ 35 h 138"/>
                <a:gd name="T42" fmla="*/ 20 w 138"/>
                <a:gd name="T43" fmla="*/ 21 h 138"/>
                <a:gd name="T44" fmla="*/ 34 w 138"/>
                <a:gd name="T45" fmla="*/ 9 h 138"/>
                <a:gd name="T46" fmla="*/ 50 w 138"/>
                <a:gd name="T47" fmla="*/ 2 h 138"/>
                <a:gd name="T48" fmla="*/ 69 w 138"/>
                <a:gd name="T4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8">
                  <a:moveTo>
                    <a:pt x="69" y="0"/>
                  </a:moveTo>
                  <a:lnTo>
                    <a:pt x="87" y="2"/>
                  </a:lnTo>
                  <a:lnTo>
                    <a:pt x="104" y="9"/>
                  </a:lnTo>
                  <a:lnTo>
                    <a:pt x="118" y="21"/>
                  </a:lnTo>
                  <a:lnTo>
                    <a:pt x="129" y="35"/>
                  </a:lnTo>
                  <a:lnTo>
                    <a:pt x="136" y="51"/>
                  </a:lnTo>
                  <a:lnTo>
                    <a:pt x="138" y="69"/>
                  </a:lnTo>
                  <a:lnTo>
                    <a:pt x="136" y="88"/>
                  </a:lnTo>
                  <a:lnTo>
                    <a:pt x="129" y="104"/>
                  </a:lnTo>
                  <a:lnTo>
                    <a:pt x="118" y="118"/>
                  </a:lnTo>
                  <a:lnTo>
                    <a:pt x="104" y="129"/>
                  </a:lnTo>
                  <a:lnTo>
                    <a:pt x="87" y="136"/>
                  </a:lnTo>
                  <a:lnTo>
                    <a:pt x="69" y="138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81"/>
            <p:cNvSpPr>
              <a:spLocks/>
            </p:cNvSpPr>
            <p:nvPr/>
          </p:nvSpPr>
          <p:spPr bwMode="auto">
            <a:xfrm>
              <a:off x="10348913" y="4535488"/>
              <a:ext cx="25400" cy="23812"/>
            </a:xfrm>
            <a:custGeom>
              <a:avLst/>
              <a:gdLst>
                <a:gd name="T0" fmla="*/ 69 w 138"/>
                <a:gd name="T1" fmla="*/ 0 h 138"/>
                <a:gd name="T2" fmla="*/ 88 w 138"/>
                <a:gd name="T3" fmla="*/ 2 h 138"/>
                <a:gd name="T4" fmla="*/ 104 w 138"/>
                <a:gd name="T5" fmla="*/ 9 h 138"/>
                <a:gd name="T6" fmla="*/ 118 w 138"/>
                <a:gd name="T7" fmla="*/ 21 h 138"/>
                <a:gd name="T8" fmla="*/ 129 w 138"/>
                <a:gd name="T9" fmla="*/ 35 h 138"/>
                <a:gd name="T10" fmla="*/ 136 w 138"/>
                <a:gd name="T11" fmla="*/ 51 h 138"/>
                <a:gd name="T12" fmla="*/ 138 w 138"/>
                <a:gd name="T13" fmla="*/ 69 h 138"/>
                <a:gd name="T14" fmla="*/ 136 w 138"/>
                <a:gd name="T15" fmla="*/ 88 h 138"/>
                <a:gd name="T16" fmla="*/ 129 w 138"/>
                <a:gd name="T17" fmla="*/ 104 h 138"/>
                <a:gd name="T18" fmla="*/ 118 w 138"/>
                <a:gd name="T19" fmla="*/ 118 h 138"/>
                <a:gd name="T20" fmla="*/ 104 w 138"/>
                <a:gd name="T21" fmla="*/ 129 h 138"/>
                <a:gd name="T22" fmla="*/ 88 w 138"/>
                <a:gd name="T23" fmla="*/ 136 h 138"/>
                <a:gd name="T24" fmla="*/ 69 w 138"/>
                <a:gd name="T25" fmla="*/ 138 h 138"/>
                <a:gd name="T26" fmla="*/ 50 w 138"/>
                <a:gd name="T27" fmla="*/ 136 h 138"/>
                <a:gd name="T28" fmla="*/ 34 w 138"/>
                <a:gd name="T29" fmla="*/ 129 h 138"/>
                <a:gd name="T30" fmla="*/ 20 w 138"/>
                <a:gd name="T31" fmla="*/ 118 h 138"/>
                <a:gd name="T32" fmla="*/ 9 w 138"/>
                <a:gd name="T33" fmla="*/ 104 h 138"/>
                <a:gd name="T34" fmla="*/ 2 w 138"/>
                <a:gd name="T35" fmla="*/ 88 h 138"/>
                <a:gd name="T36" fmla="*/ 0 w 138"/>
                <a:gd name="T37" fmla="*/ 69 h 138"/>
                <a:gd name="T38" fmla="*/ 2 w 138"/>
                <a:gd name="T39" fmla="*/ 51 h 138"/>
                <a:gd name="T40" fmla="*/ 9 w 138"/>
                <a:gd name="T41" fmla="*/ 35 h 138"/>
                <a:gd name="T42" fmla="*/ 20 w 138"/>
                <a:gd name="T43" fmla="*/ 21 h 138"/>
                <a:gd name="T44" fmla="*/ 34 w 138"/>
                <a:gd name="T45" fmla="*/ 9 h 138"/>
                <a:gd name="T46" fmla="*/ 50 w 138"/>
                <a:gd name="T47" fmla="*/ 2 h 138"/>
                <a:gd name="T48" fmla="*/ 69 w 138"/>
                <a:gd name="T4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8">
                  <a:moveTo>
                    <a:pt x="69" y="0"/>
                  </a:moveTo>
                  <a:lnTo>
                    <a:pt x="88" y="2"/>
                  </a:lnTo>
                  <a:lnTo>
                    <a:pt x="104" y="9"/>
                  </a:lnTo>
                  <a:lnTo>
                    <a:pt x="118" y="21"/>
                  </a:lnTo>
                  <a:lnTo>
                    <a:pt x="129" y="35"/>
                  </a:lnTo>
                  <a:lnTo>
                    <a:pt x="136" y="51"/>
                  </a:lnTo>
                  <a:lnTo>
                    <a:pt x="138" y="69"/>
                  </a:lnTo>
                  <a:lnTo>
                    <a:pt x="136" y="88"/>
                  </a:lnTo>
                  <a:lnTo>
                    <a:pt x="129" y="104"/>
                  </a:lnTo>
                  <a:lnTo>
                    <a:pt x="118" y="118"/>
                  </a:lnTo>
                  <a:lnTo>
                    <a:pt x="104" y="129"/>
                  </a:lnTo>
                  <a:lnTo>
                    <a:pt x="88" y="136"/>
                  </a:lnTo>
                  <a:lnTo>
                    <a:pt x="69" y="138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82"/>
            <p:cNvSpPr>
              <a:spLocks noEditPoints="1"/>
            </p:cNvSpPr>
            <p:nvPr/>
          </p:nvSpPr>
          <p:spPr bwMode="auto">
            <a:xfrm>
              <a:off x="10044113" y="4217988"/>
              <a:ext cx="512762" cy="585787"/>
            </a:xfrm>
            <a:custGeom>
              <a:avLst/>
              <a:gdLst>
                <a:gd name="T0" fmla="*/ 2077 w 2908"/>
                <a:gd name="T1" fmla="*/ 2491 h 3321"/>
                <a:gd name="T2" fmla="*/ 1800 w 2908"/>
                <a:gd name="T3" fmla="*/ 2491 h 3321"/>
                <a:gd name="T4" fmla="*/ 1523 w 2908"/>
                <a:gd name="T5" fmla="*/ 2491 h 3321"/>
                <a:gd name="T6" fmla="*/ 1247 w 2908"/>
                <a:gd name="T7" fmla="*/ 2491 h 3321"/>
                <a:gd name="T8" fmla="*/ 970 w 2908"/>
                <a:gd name="T9" fmla="*/ 2491 h 3321"/>
                <a:gd name="T10" fmla="*/ 693 w 2908"/>
                <a:gd name="T11" fmla="*/ 2491 h 3321"/>
                <a:gd name="T12" fmla="*/ 148 w 2908"/>
                <a:gd name="T13" fmla="*/ 1557 h 3321"/>
                <a:gd name="T14" fmla="*/ 148 w 2908"/>
                <a:gd name="T15" fmla="*/ 2594 h 3321"/>
                <a:gd name="T16" fmla="*/ 554 w 2908"/>
                <a:gd name="T17" fmla="*/ 2630 h 3321"/>
                <a:gd name="T18" fmla="*/ 436 w 2908"/>
                <a:gd name="T19" fmla="*/ 2471 h 3321"/>
                <a:gd name="T20" fmla="*/ 425 w 2908"/>
                <a:gd name="T21" fmla="*/ 2387 h 3321"/>
                <a:gd name="T22" fmla="*/ 2423 w 2908"/>
                <a:gd name="T23" fmla="*/ 2352 h 3321"/>
                <a:gd name="T24" fmla="*/ 2490 w 2908"/>
                <a:gd name="T25" fmla="*/ 2403 h 3321"/>
                <a:gd name="T26" fmla="*/ 2458 w 2908"/>
                <a:gd name="T27" fmla="*/ 2482 h 3321"/>
                <a:gd name="T28" fmla="*/ 2700 w 2908"/>
                <a:gd name="T29" fmla="*/ 2630 h 3321"/>
                <a:gd name="T30" fmla="*/ 2767 w 2908"/>
                <a:gd name="T31" fmla="*/ 2578 h 3321"/>
                <a:gd name="T32" fmla="*/ 2749 w 2908"/>
                <a:gd name="T33" fmla="*/ 1543 h 3321"/>
                <a:gd name="T34" fmla="*/ 2492 w 2908"/>
                <a:gd name="T35" fmla="*/ 1591 h 3321"/>
                <a:gd name="T36" fmla="*/ 2442 w 2908"/>
                <a:gd name="T37" fmla="*/ 1658 h 3321"/>
                <a:gd name="T38" fmla="*/ 436 w 2908"/>
                <a:gd name="T39" fmla="*/ 1640 h 3321"/>
                <a:gd name="T40" fmla="*/ 207 w 2908"/>
                <a:gd name="T41" fmla="*/ 1523 h 3321"/>
                <a:gd name="T42" fmla="*/ 554 w 2908"/>
                <a:gd name="T43" fmla="*/ 139 h 3321"/>
                <a:gd name="T44" fmla="*/ 1851 w 2908"/>
                <a:gd name="T45" fmla="*/ 689 h 3321"/>
                <a:gd name="T46" fmla="*/ 1800 w 2908"/>
                <a:gd name="T47" fmla="*/ 623 h 3321"/>
                <a:gd name="T48" fmla="*/ 1870 w 2908"/>
                <a:gd name="T49" fmla="*/ 0 h 3321"/>
                <a:gd name="T50" fmla="*/ 1889 w 2908"/>
                <a:gd name="T51" fmla="*/ 3 h 3321"/>
                <a:gd name="T52" fmla="*/ 1902 w 2908"/>
                <a:gd name="T53" fmla="*/ 8 h 3321"/>
                <a:gd name="T54" fmla="*/ 1913 w 2908"/>
                <a:gd name="T55" fmla="*/ 16 h 3321"/>
                <a:gd name="T56" fmla="*/ 2477 w 2908"/>
                <a:gd name="T57" fmla="*/ 580 h 3321"/>
                <a:gd name="T58" fmla="*/ 2492 w 2908"/>
                <a:gd name="T59" fmla="*/ 623 h 3321"/>
                <a:gd name="T60" fmla="*/ 2765 w 2908"/>
                <a:gd name="T61" fmla="*/ 1395 h 3321"/>
                <a:gd name="T62" fmla="*/ 2885 w 2908"/>
                <a:gd name="T63" fmla="*/ 1496 h 3321"/>
                <a:gd name="T64" fmla="*/ 2905 w 2908"/>
                <a:gd name="T65" fmla="*/ 2593 h 3321"/>
                <a:gd name="T66" fmla="*/ 2822 w 2908"/>
                <a:gd name="T67" fmla="*/ 2727 h 3321"/>
                <a:gd name="T68" fmla="*/ 2354 w 2908"/>
                <a:gd name="T69" fmla="*/ 2768 h 3321"/>
                <a:gd name="T70" fmla="*/ 2320 w 2908"/>
                <a:gd name="T71" fmla="*/ 3312 h 3321"/>
                <a:gd name="T72" fmla="*/ 2235 w 2908"/>
                <a:gd name="T73" fmla="*/ 3301 h 3321"/>
                <a:gd name="T74" fmla="*/ 2077 w 2908"/>
                <a:gd name="T75" fmla="*/ 2768 h 3321"/>
                <a:gd name="T76" fmla="*/ 2043 w 2908"/>
                <a:gd name="T77" fmla="*/ 3312 h 3321"/>
                <a:gd name="T78" fmla="*/ 1958 w 2908"/>
                <a:gd name="T79" fmla="*/ 3301 h 3321"/>
                <a:gd name="T80" fmla="*/ 1800 w 2908"/>
                <a:gd name="T81" fmla="*/ 2768 h 3321"/>
                <a:gd name="T82" fmla="*/ 1766 w 2908"/>
                <a:gd name="T83" fmla="*/ 3312 h 3321"/>
                <a:gd name="T84" fmla="*/ 1682 w 2908"/>
                <a:gd name="T85" fmla="*/ 3301 h 3321"/>
                <a:gd name="T86" fmla="*/ 1523 w 2908"/>
                <a:gd name="T87" fmla="*/ 2768 h 3321"/>
                <a:gd name="T88" fmla="*/ 1489 w 2908"/>
                <a:gd name="T89" fmla="*/ 3312 h 3321"/>
                <a:gd name="T90" fmla="*/ 1405 w 2908"/>
                <a:gd name="T91" fmla="*/ 3301 h 3321"/>
                <a:gd name="T92" fmla="*/ 1247 w 2908"/>
                <a:gd name="T93" fmla="*/ 2768 h 3321"/>
                <a:gd name="T94" fmla="*/ 1212 w 2908"/>
                <a:gd name="T95" fmla="*/ 3312 h 3321"/>
                <a:gd name="T96" fmla="*/ 1128 w 2908"/>
                <a:gd name="T97" fmla="*/ 3301 h 3321"/>
                <a:gd name="T98" fmla="*/ 970 w 2908"/>
                <a:gd name="T99" fmla="*/ 2768 h 3321"/>
                <a:gd name="T100" fmla="*/ 935 w 2908"/>
                <a:gd name="T101" fmla="*/ 3312 h 3321"/>
                <a:gd name="T102" fmla="*/ 851 w 2908"/>
                <a:gd name="T103" fmla="*/ 3301 h 3321"/>
                <a:gd name="T104" fmla="*/ 693 w 2908"/>
                <a:gd name="T105" fmla="*/ 2768 h 3321"/>
                <a:gd name="T106" fmla="*/ 659 w 2908"/>
                <a:gd name="T107" fmla="*/ 3312 h 3321"/>
                <a:gd name="T108" fmla="*/ 574 w 2908"/>
                <a:gd name="T109" fmla="*/ 3301 h 3321"/>
                <a:gd name="T110" fmla="*/ 207 w 2908"/>
                <a:gd name="T111" fmla="*/ 2768 h 3321"/>
                <a:gd name="T112" fmla="*/ 61 w 2908"/>
                <a:gd name="T113" fmla="*/ 2707 h 3321"/>
                <a:gd name="T114" fmla="*/ 0 w 2908"/>
                <a:gd name="T115" fmla="*/ 2560 h 3321"/>
                <a:gd name="T116" fmla="*/ 40 w 2908"/>
                <a:gd name="T117" fmla="*/ 1469 h 3321"/>
                <a:gd name="T118" fmla="*/ 174 w 2908"/>
                <a:gd name="T119" fmla="*/ 1387 h 3321"/>
                <a:gd name="T120" fmla="*/ 425 w 2908"/>
                <a:gd name="T121" fmla="*/ 34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08" h="3321">
                  <a:moveTo>
                    <a:pt x="2077" y="2491"/>
                  </a:moveTo>
                  <a:lnTo>
                    <a:pt x="2077" y="2630"/>
                  </a:lnTo>
                  <a:lnTo>
                    <a:pt x="2215" y="2630"/>
                  </a:lnTo>
                  <a:lnTo>
                    <a:pt x="2215" y="2491"/>
                  </a:lnTo>
                  <a:lnTo>
                    <a:pt x="2077" y="2491"/>
                  </a:lnTo>
                  <a:close/>
                  <a:moveTo>
                    <a:pt x="1800" y="2491"/>
                  </a:moveTo>
                  <a:lnTo>
                    <a:pt x="1800" y="2630"/>
                  </a:lnTo>
                  <a:lnTo>
                    <a:pt x="1938" y="2630"/>
                  </a:lnTo>
                  <a:lnTo>
                    <a:pt x="1938" y="2491"/>
                  </a:lnTo>
                  <a:lnTo>
                    <a:pt x="1800" y="2491"/>
                  </a:lnTo>
                  <a:close/>
                  <a:moveTo>
                    <a:pt x="1523" y="2491"/>
                  </a:moveTo>
                  <a:lnTo>
                    <a:pt x="1523" y="2630"/>
                  </a:lnTo>
                  <a:lnTo>
                    <a:pt x="1661" y="2630"/>
                  </a:lnTo>
                  <a:lnTo>
                    <a:pt x="1661" y="2491"/>
                  </a:lnTo>
                  <a:lnTo>
                    <a:pt x="1523" y="2491"/>
                  </a:lnTo>
                  <a:close/>
                  <a:moveTo>
                    <a:pt x="1247" y="2491"/>
                  </a:moveTo>
                  <a:lnTo>
                    <a:pt x="1247" y="2630"/>
                  </a:lnTo>
                  <a:lnTo>
                    <a:pt x="1385" y="2630"/>
                  </a:lnTo>
                  <a:lnTo>
                    <a:pt x="1385" y="2491"/>
                  </a:lnTo>
                  <a:lnTo>
                    <a:pt x="1247" y="2491"/>
                  </a:lnTo>
                  <a:close/>
                  <a:moveTo>
                    <a:pt x="970" y="2491"/>
                  </a:moveTo>
                  <a:lnTo>
                    <a:pt x="970" y="2630"/>
                  </a:lnTo>
                  <a:lnTo>
                    <a:pt x="1108" y="2630"/>
                  </a:lnTo>
                  <a:lnTo>
                    <a:pt x="1108" y="2491"/>
                  </a:lnTo>
                  <a:lnTo>
                    <a:pt x="970" y="2491"/>
                  </a:lnTo>
                  <a:close/>
                  <a:moveTo>
                    <a:pt x="693" y="2491"/>
                  </a:moveTo>
                  <a:lnTo>
                    <a:pt x="693" y="2630"/>
                  </a:lnTo>
                  <a:lnTo>
                    <a:pt x="831" y="2630"/>
                  </a:lnTo>
                  <a:lnTo>
                    <a:pt x="831" y="2491"/>
                  </a:lnTo>
                  <a:lnTo>
                    <a:pt x="693" y="2491"/>
                  </a:lnTo>
                  <a:close/>
                  <a:moveTo>
                    <a:pt x="207" y="1523"/>
                  </a:moveTo>
                  <a:lnTo>
                    <a:pt x="189" y="1525"/>
                  </a:lnTo>
                  <a:lnTo>
                    <a:pt x="173" y="1532"/>
                  </a:lnTo>
                  <a:lnTo>
                    <a:pt x="159" y="1543"/>
                  </a:lnTo>
                  <a:lnTo>
                    <a:pt x="148" y="1557"/>
                  </a:lnTo>
                  <a:lnTo>
                    <a:pt x="141" y="1573"/>
                  </a:lnTo>
                  <a:lnTo>
                    <a:pt x="139" y="1591"/>
                  </a:lnTo>
                  <a:lnTo>
                    <a:pt x="139" y="2560"/>
                  </a:lnTo>
                  <a:lnTo>
                    <a:pt x="141" y="2578"/>
                  </a:lnTo>
                  <a:lnTo>
                    <a:pt x="148" y="2594"/>
                  </a:lnTo>
                  <a:lnTo>
                    <a:pt x="159" y="2608"/>
                  </a:lnTo>
                  <a:lnTo>
                    <a:pt x="173" y="2620"/>
                  </a:lnTo>
                  <a:lnTo>
                    <a:pt x="189" y="2627"/>
                  </a:lnTo>
                  <a:lnTo>
                    <a:pt x="207" y="2630"/>
                  </a:lnTo>
                  <a:lnTo>
                    <a:pt x="554" y="2630"/>
                  </a:lnTo>
                  <a:lnTo>
                    <a:pt x="554" y="2491"/>
                  </a:lnTo>
                  <a:lnTo>
                    <a:pt x="484" y="2491"/>
                  </a:lnTo>
                  <a:lnTo>
                    <a:pt x="466" y="2489"/>
                  </a:lnTo>
                  <a:lnTo>
                    <a:pt x="450" y="2482"/>
                  </a:lnTo>
                  <a:lnTo>
                    <a:pt x="436" y="2471"/>
                  </a:lnTo>
                  <a:lnTo>
                    <a:pt x="425" y="2457"/>
                  </a:lnTo>
                  <a:lnTo>
                    <a:pt x="418" y="2440"/>
                  </a:lnTo>
                  <a:lnTo>
                    <a:pt x="416" y="2421"/>
                  </a:lnTo>
                  <a:lnTo>
                    <a:pt x="418" y="2403"/>
                  </a:lnTo>
                  <a:lnTo>
                    <a:pt x="425" y="2387"/>
                  </a:lnTo>
                  <a:lnTo>
                    <a:pt x="436" y="2373"/>
                  </a:lnTo>
                  <a:lnTo>
                    <a:pt x="450" y="2362"/>
                  </a:lnTo>
                  <a:lnTo>
                    <a:pt x="466" y="2355"/>
                  </a:lnTo>
                  <a:lnTo>
                    <a:pt x="484" y="2352"/>
                  </a:lnTo>
                  <a:lnTo>
                    <a:pt x="2423" y="2352"/>
                  </a:lnTo>
                  <a:lnTo>
                    <a:pt x="2442" y="2355"/>
                  </a:lnTo>
                  <a:lnTo>
                    <a:pt x="2458" y="2362"/>
                  </a:lnTo>
                  <a:lnTo>
                    <a:pt x="2472" y="2373"/>
                  </a:lnTo>
                  <a:lnTo>
                    <a:pt x="2483" y="2387"/>
                  </a:lnTo>
                  <a:lnTo>
                    <a:pt x="2490" y="2403"/>
                  </a:lnTo>
                  <a:lnTo>
                    <a:pt x="2492" y="2421"/>
                  </a:lnTo>
                  <a:lnTo>
                    <a:pt x="2490" y="2440"/>
                  </a:lnTo>
                  <a:lnTo>
                    <a:pt x="2483" y="2457"/>
                  </a:lnTo>
                  <a:lnTo>
                    <a:pt x="2472" y="2471"/>
                  </a:lnTo>
                  <a:lnTo>
                    <a:pt x="2458" y="2482"/>
                  </a:lnTo>
                  <a:lnTo>
                    <a:pt x="2442" y="2489"/>
                  </a:lnTo>
                  <a:lnTo>
                    <a:pt x="2423" y="2491"/>
                  </a:lnTo>
                  <a:lnTo>
                    <a:pt x="2354" y="2491"/>
                  </a:lnTo>
                  <a:lnTo>
                    <a:pt x="2354" y="2630"/>
                  </a:lnTo>
                  <a:lnTo>
                    <a:pt x="2700" y="2630"/>
                  </a:lnTo>
                  <a:lnTo>
                    <a:pt x="2719" y="2627"/>
                  </a:lnTo>
                  <a:lnTo>
                    <a:pt x="2735" y="2620"/>
                  </a:lnTo>
                  <a:lnTo>
                    <a:pt x="2749" y="2608"/>
                  </a:lnTo>
                  <a:lnTo>
                    <a:pt x="2760" y="2594"/>
                  </a:lnTo>
                  <a:lnTo>
                    <a:pt x="2767" y="2578"/>
                  </a:lnTo>
                  <a:lnTo>
                    <a:pt x="2769" y="2560"/>
                  </a:lnTo>
                  <a:lnTo>
                    <a:pt x="2769" y="1591"/>
                  </a:lnTo>
                  <a:lnTo>
                    <a:pt x="2767" y="1573"/>
                  </a:lnTo>
                  <a:lnTo>
                    <a:pt x="2760" y="1557"/>
                  </a:lnTo>
                  <a:lnTo>
                    <a:pt x="2749" y="1543"/>
                  </a:lnTo>
                  <a:lnTo>
                    <a:pt x="2735" y="1532"/>
                  </a:lnTo>
                  <a:lnTo>
                    <a:pt x="2719" y="1525"/>
                  </a:lnTo>
                  <a:lnTo>
                    <a:pt x="2700" y="1523"/>
                  </a:lnTo>
                  <a:lnTo>
                    <a:pt x="2492" y="1523"/>
                  </a:lnTo>
                  <a:lnTo>
                    <a:pt x="2492" y="1591"/>
                  </a:lnTo>
                  <a:lnTo>
                    <a:pt x="2490" y="1610"/>
                  </a:lnTo>
                  <a:lnTo>
                    <a:pt x="2483" y="1626"/>
                  </a:lnTo>
                  <a:lnTo>
                    <a:pt x="2472" y="1640"/>
                  </a:lnTo>
                  <a:lnTo>
                    <a:pt x="2458" y="1651"/>
                  </a:lnTo>
                  <a:lnTo>
                    <a:pt x="2442" y="1658"/>
                  </a:lnTo>
                  <a:lnTo>
                    <a:pt x="2423" y="1661"/>
                  </a:lnTo>
                  <a:lnTo>
                    <a:pt x="484" y="1661"/>
                  </a:lnTo>
                  <a:lnTo>
                    <a:pt x="466" y="1658"/>
                  </a:lnTo>
                  <a:lnTo>
                    <a:pt x="450" y="1651"/>
                  </a:lnTo>
                  <a:lnTo>
                    <a:pt x="436" y="1640"/>
                  </a:lnTo>
                  <a:lnTo>
                    <a:pt x="425" y="1626"/>
                  </a:lnTo>
                  <a:lnTo>
                    <a:pt x="418" y="1610"/>
                  </a:lnTo>
                  <a:lnTo>
                    <a:pt x="416" y="1591"/>
                  </a:lnTo>
                  <a:lnTo>
                    <a:pt x="416" y="1523"/>
                  </a:lnTo>
                  <a:lnTo>
                    <a:pt x="207" y="1523"/>
                  </a:lnTo>
                  <a:close/>
                  <a:moveTo>
                    <a:pt x="1938" y="236"/>
                  </a:moveTo>
                  <a:lnTo>
                    <a:pt x="1938" y="554"/>
                  </a:lnTo>
                  <a:lnTo>
                    <a:pt x="2256" y="554"/>
                  </a:lnTo>
                  <a:lnTo>
                    <a:pt x="1938" y="236"/>
                  </a:lnTo>
                  <a:close/>
                  <a:moveTo>
                    <a:pt x="554" y="139"/>
                  </a:moveTo>
                  <a:lnTo>
                    <a:pt x="554" y="1523"/>
                  </a:lnTo>
                  <a:lnTo>
                    <a:pt x="2354" y="1523"/>
                  </a:lnTo>
                  <a:lnTo>
                    <a:pt x="2354" y="692"/>
                  </a:lnTo>
                  <a:lnTo>
                    <a:pt x="1869" y="692"/>
                  </a:lnTo>
                  <a:lnTo>
                    <a:pt x="1851" y="689"/>
                  </a:lnTo>
                  <a:lnTo>
                    <a:pt x="1835" y="682"/>
                  </a:lnTo>
                  <a:lnTo>
                    <a:pt x="1821" y="672"/>
                  </a:lnTo>
                  <a:lnTo>
                    <a:pt x="1809" y="658"/>
                  </a:lnTo>
                  <a:lnTo>
                    <a:pt x="1802" y="641"/>
                  </a:lnTo>
                  <a:lnTo>
                    <a:pt x="1800" y="623"/>
                  </a:lnTo>
                  <a:lnTo>
                    <a:pt x="1800" y="139"/>
                  </a:lnTo>
                  <a:lnTo>
                    <a:pt x="554" y="139"/>
                  </a:lnTo>
                  <a:close/>
                  <a:moveTo>
                    <a:pt x="484" y="0"/>
                  </a:moveTo>
                  <a:lnTo>
                    <a:pt x="1869" y="0"/>
                  </a:lnTo>
                  <a:lnTo>
                    <a:pt x="1870" y="0"/>
                  </a:lnTo>
                  <a:lnTo>
                    <a:pt x="1875" y="1"/>
                  </a:lnTo>
                  <a:lnTo>
                    <a:pt x="1877" y="1"/>
                  </a:lnTo>
                  <a:lnTo>
                    <a:pt x="1883" y="2"/>
                  </a:lnTo>
                  <a:lnTo>
                    <a:pt x="1883" y="2"/>
                  </a:lnTo>
                  <a:lnTo>
                    <a:pt x="1889" y="3"/>
                  </a:lnTo>
                  <a:lnTo>
                    <a:pt x="1890" y="4"/>
                  </a:lnTo>
                  <a:lnTo>
                    <a:pt x="1895" y="5"/>
                  </a:lnTo>
                  <a:lnTo>
                    <a:pt x="1896" y="6"/>
                  </a:lnTo>
                  <a:lnTo>
                    <a:pt x="1899" y="7"/>
                  </a:lnTo>
                  <a:lnTo>
                    <a:pt x="1902" y="8"/>
                  </a:lnTo>
                  <a:lnTo>
                    <a:pt x="1902" y="8"/>
                  </a:lnTo>
                  <a:lnTo>
                    <a:pt x="1907" y="11"/>
                  </a:lnTo>
                  <a:lnTo>
                    <a:pt x="1908" y="12"/>
                  </a:lnTo>
                  <a:lnTo>
                    <a:pt x="1912" y="15"/>
                  </a:lnTo>
                  <a:lnTo>
                    <a:pt x="1913" y="16"/>
                  </a:lnTo>
                  <a:lnTo>
                    <a:pt x="1918" y="20"/>
                  </a:lnTo>
                  <a:lnTo>
                    <a:pt x="2470" y="572"/>
                  </a:lnTo>
                  <a:lnTo>
                    <a:pt x="2472" y="575"/>
                  </a:lnTo>
                  <a:lnTo>
                    <a:pt x="2476" y="579"/>
                  </a:lnTo>
                  <a:lnTo>
                    <a:pt x="2477" y="580"/>
                  </a:lnTo>
                  <a:lnTo>
                    <a:pt x="2481" y="585"/>
                  </a:lnTo>
                  <a:lnTo>
                    <a:pt x="2481" y="585"/>
                  </a:lnTo>
                  <a:lnTo>
                    <a:pt x="2487" y="596"/>
                  </a:lnTo>
                  <a:lnTo>
                    <a:pt x="2491" y="609"/>
                  </a:lnTo>
                  <a:lnTo>
                    <a:pt x="2492" y="623"/>
                  </a:lnTo>
                  <a:lnTo>
                    <a:pt x="2492" y="625"/>
                  </a:lnTo>
                  <a:lnTo>
                    <a:pt x="2492" y="1384"/>
                  </a:lnTo>
                  <a:lnTo>
                    <a:pt x="2700" y="1384"/>
                  </a:lnTo>
                  <a:lnTo>
                    <a:pt x="2734" y="1387"/>
                  </a:lnTo>
                  <a:lnTo>
                    <a:pt x="2765" y="1395"/>
                  </a:lnTo>
                  <a:lnTo>
                    <a:pt x="2795" y="1407"/>
                  </a:lnTo>
                  <a:lnTo>
                    <a:pt x="2822" y="1424"/>
                  </a:lnTo>
                  <a:lnTo>
                    <a:pt x="2847" y="1445"/>
                  </a:lnTo>
                  <a:lnTo>
                    <a:pt x="2868" y="1469"/>
                  </a:lnTo>
                  <a:lnTo>
                    <a:pt x="2885" y="1496"/>
                  </a:lnTo>
                  <a:lnTo>
                    <a:pt x="2897" y="1526"/>
                  </a:lnTo>
                  <a:lnTo>
                    <a:pt x="2905" y="1558"/>
                  </a:lnTo>
                  <a:lnTo>
                    <a:pt x="2908" y="1591"/>
                  </a:lnTo>
                  <a:lnTo>
                    <a:pt x="2908" y="2560"/>
                  </a:lnTo>
                  <a:lnTo>
                    <a:pt x="2905" y="2593"/>
                  </a:lnTo>
                  <a:lnTo>
                    <a:pt x="2897" y="2626"/>
                  </a:lnTo>
                  <a:lnTo>
                    <a:pt x="2885" y="2655"/>
                  </a:lnTo>
                  <a:lnTo>
                    <a:pt x="2868" y="2682"/>
                  </a:lnTo>
                  <a:lnTo>
                    <a:pt x="2847" y="2707"/>
                  </a:lnTo>
                  <a:lnTo>
                    <a:pt x="2822" y="2727"/>
                  </a:lnTo>
                  <a:lnTo>
                    <a:pt x="2795" y="2744"/>
                  </a:lnTo>
                  <a:lnTo>
                    <a:pt x="2765" y="2756"/>
                  </a:lnTo>
                  <a:lnTo>
                    <a:pt x="2734" y="2764"/>
                  </a:lnTo>
                  <a:lnTo>
                    <a:pt x="2700" y="2768"/>
                  </a:lnTo>
                  <a:lnTo>
                    <a:pt x="2354" y="2768"/>
                  </a:lnTo>
                  <a:lnTo>
                    <a:pt x="2354" y="3252"/>
                  </a:lnTo>
                  <a:lnTo>
                    <a:pt x="2351" y="3271"/>
                  </a:lnTo>
                  <a:lnTo>
                    <a:pt x="2344" y="3287"/>
                  </a:lnTo>
                  <a:lnTo>
                    <a:pt x="2333" y="3301"/>
                  </a:lnTo>
                  <a:lnTo>
                    <a:pt x="2320" y="3312"/>
                  </a:lnTo>
                  <a:lnTo>
                    <a:pt x="2303" y="3319"/>
                  </a:lnTo>
                  <a:lnTo>
                    <a:pt x="2285" y="3321"/>
                  </a:lnTo>
                  <a:lnTo>
                    <a:pt x="2267" y="3319"/>
                  </a:lnTo>
                  <a:lnTo>
                    <a:pt x="2249" y="3312"/>
                  </a:lnTo>
                  <a:lnTo>
                    <a:pt x="2235" y="3301"/>
                  </a:lnTo>
                  <a:lnTo>
                    <a:pt x="2225" y="3287"/>
                  </a:lnTo>
                  <a:lnTo>
                    <a:pt x="2218" y="3271"/>
                  </a:lnTo>
                  <a:lnTo>
                    <a:pt x="2215" y="3252"/>
                  </a:lnTo>
                  <a:lnTo>
                    <a:pt x="2215" y="2768"/>
                  </a:lnTo>
                  <a:lnTo>
                    <a:pt x="2077" y="2768"/>
                  </a:lnTo>
                  <a:lnTo>
                    <a:pt x="2077" y="3252"/>
                  </a:lnTo>
                  <a:lnTo>
                    <a:pt x="2074" y="3271"/>
                  </a:lnTo>
                  <a:lnTo>
                    <a:pt x="2067" y="3287"/>
                  </a:lnTo>
                  <a:lnTo>
                    <a:pt x="2056" y="3301"/>
                  </a:lnTo>
                  <a:lnTo>
                    <a:pt x="2043" y="3312"/>
                  </a:lnTo>
                  <a:lnTo>
                    <a:pt x="2026" y="3319"/>
                  </a:lnTo>
                  <a:lnTo>
                    <a:pt x="2008" y="3321"/>
                  </a:lnTo>
                  <a:lnTo>
                    <a:pt x="1990" y="3319"/>
                  </a:lnTo>
                  <a:lnTo>
                    <a:pt x="1973" y="3312"/>
                  </a:lnTo>
                  <a:lnTo>
                    <a:pt x="1958" y="3301"/>
                  </a:lnTo>
                  <a:lnTo>
                    <a:pt x="1947" y="3287"/>
                  </a:lnTo>
                  <a:lnTo>
                    <a:pt x="1941" y="3271"/>
                  </a:lnTo>
                  <a:lnTo>
                    <a:pt x="1938" y="3252"/>
                  </a:lnTo>
                  <a:lnTo>
                    <a:pt x="1938" y="2768"/>
                  </a:lnTo>
                  <a:lnTo>
                    <a:pt x="1800" y="2768"/>
                  </a:lnTo>
                  <a:lnTo>
                    <a:pt x="1800" y="3252"/>
                  </a:lnTo>
                  <a:lnTo>
                    <a:pt x="1797" y="3271"/>
                  </a:lnTo>
                  <a:lnTo>
                    <a:pt x="1790" y="3287"/>
                  </a:lnTo>
                  <a:lnTo>
                    <a:pt x="1780" y="3301"/>
                  </a:lnTo>
                  <a:lnTo>
                    <a:pt x="1766" y="3312"/>
                  </a:lnTo>
                  <a:lnTo>
                    <a:pt x="1749" y="3319"/>
                  </a:lnTo>
                  <a:lnTo>
                    <a:pt x="1731" y="3321"/>
                  </a:lnTo>
                  <a:lnTo>
                    <a:pt x="1713" y="3319"/>
                  </a:lnTo>
                  <a:lnTo>
                    <a:pt x="1696" y="3312"/>
                  </a:lnTo>
                  <a:lnTo>
                    <a:pt x="1682" y="3301"/>
                  </a:lnTo>
                  <a:lnTo>
                    <a:pt x="1671" y="3287"/>
                  </a:lnTo>
                  <a:lnTo>
                    <a:pt x="1664" y="3271"/>
                  </a:lnTo>
                  <a:lnTo>
                    <a:pt x="1661" y="3252"/>
                  </a:lnTo>
                  <a:lnTo>
                    <a:pt x="1661" y="2768"/>
                  </a:lnTo>
                  <a:lnTo>
                    <a:pt x="1523" y="2768"/>
                  </a:lnTo>
                  <a:lnTo>
                    <a:pt x="1523" y="3252"/>
                  </a:lnTo>
                  <a:lnTo>
                    <a:pt x="1520" y="3271"/>
                  </a:lnTo>
                  <a:lnTo>
                    <a:pt x="1513" y="3287"/>
                  </a:lnTo>
                  <a:lnTo>
                    <a:pt x="1503" y="3301"/>
                  </a:lnTo>
                  <a:lnTo>
                    <a:pt x="1489" y="3312"/>
                  </a:lnTo>
                  <a:lnTo>
                    <a:pt x="1472" y="3319"/>
                  </a:lnTo>
                  <a:lnTo>
                    <a:pt x="1453" y="3321"/>
                  </a:lnTo>
                  <a:lnTo>
                    <a:pt x="1436" y="3319"/>
                  </a:lnTo>
                  <a:lnTo>
                    <a:pt x="1419" y="3312"/>
                  </a:lnTo>
                  <a:lnTo>
                    <a:pt x="1405" y="3301"/>
                  </a:lnTo>
                  <a:lnTo>
                    <a:pt x="1395" y="3287"/>
                  </a:lnTo>
                  <a:lnTo>
                    <a:pt x="1388" y="3271"/>
                  </a:lnTo>
                  <a:lnTo>
                    <a:pt x="1385" y="3252"/>
                  </a:lnTo>
                  <a:lnTo>
                    <a:pt x="1385" y="2768"/>
                  </a:lnTo>
                  <a:lnTo>
                    <a:pt x="1247" y="2768"/>
                  </a:lnTo>
                  <a:lnTo>
                    <a:pt x="1247" y="3252"/>
                  </a:lnTo>
                  <a:lnTo>
                    <a:pt x="1244" y="3271"/>
                  </a:lnTo>
                  <a:lnTo>
                    <a:pt x="1237" y="3287"/>
                  </a:lnTo>
                  <a:lnTo>
                    <a:pt x="1226" y="3301"/>
                  </a:lnTo>
                  <a:lnTo>
                    <a:pt x="1212" y="3312"/>
                  </a:lnTo>
                  <a:lnTo>
                    <a:pt x="1195" y="3319"/>
                  </a:lnTo>
                  <a:lnTo>
                    <a:pt x="1177" y="3321"/>
                  </a:lnTo>
                  <a:lnTo>
                    <a:pt x="1159" y="3319"/>
                  </a:lnTo>
                  <a:lnTo>
                    <a:pt x="1142" y="3312"/>
                  </a:lnTo>
                  <a:lnTo>
                    <a:pt x="1128" y="3301"/>
                  </a:lnTo>
                  <a:lnTo>
                    <a:pt x="1118" y="3287"/>
                  </a:lnTo>
                  <a:lnTo>
                    <a:pt x="1111" y="3271"/>
                  </a:lnTo>
                  <a:lnTo>
                    <a:pt x="1108" y="3252"/>
                  </a:lnTo>
                  <a:lnTo>
                    <a:pt x="1108" y="2768"/>
                  </a:lnTo>
                  <a:lnTo>
                    <a:pt x="970" y="2768"/>
                  </a:lnTo>
                  <a:lnTo>
                    <a:pt x="970" y="3252"/>
                  </a:lnTo>
                  <a:lnTo>
                    <a:pt x="967" y="3271"/>
                  </a:lnTo>
                  <a:lnTo>
                    <a:pt x="960" y="3287"/>
                  </a:lnTo>
                  <a:lnTo>
                    <a:pt x="950" y="3301"/>
                  </a:lnTo>
                  <a:lnTo>
                    <a:pt x="935" y="3312"/>
                  </a:lnTo>
                  <a:lnTo>
                    <a:pt x="918" y="3319"/>
                  </a:lnTo>
                  <a:lnTo>
                    <a:pt x="900" y="3321"/>
                  </a:lnTo>
                  <a:lnTo>
                    <a:pt x="882" y="3319"/>
                  </a:lnTo>
                  <a:lnTo>
                    <a:pt x="865" y="3312"/>
                  </a:lnTo>
                  <a:lnTo>
                    <a:pt x="851" y="3301"/>
                  </a:lnTo>
                  <a:lnTo>
                    <a:pt x="841" y="3287"/>
                  </a:lnTo>
                  <a:lnTo>
                    <a:pt x="834" y="3271"/>
                  </a:lnTo>
                  <a:lnTo>
                    <a:pt x="831" y="3252"/>
                  </a:lnTo>
                  <a:lnTo>
                    <a:pt x="831" y="2768"/>
                  </a:lnTo>
                  <a:lnTo>
                    <a:pt x="693" y="2768"/>
                  </a:lnTo>
                  <a:lnTo>
                    <a:pt x="693" y="3252"/>
                  </a:lnTo>
                  <a:lnTo>
                    <a:pt x="690" y="3271"/>
                  </a:lnTo>
                  <a:lnTo>
                    <a:pt x="683" y="3287"/>
                  </a:lnTo>
                  <a:lnTo>
                    <a:pt x="673" y="3301"/>
                  </a:lnTo>
                  <a:lnTo>
                    <a:pt x="659" y="3312"/>
                  </a:lnTo>
                  <a:lnTo>
                    <a:pt x="641" y="3319"/>
                  </a:lnTo>
                  <a:lnTo>
                    <a:pt x="623" y="3321"/>
                  </a:lnTo>
                  <a:lnTo>
                    <a:pt x="605" y="3319"/>
                  </a:lnTo>
                  <a:lnTo>
                    <a:pt x="588" y="3312"/>
                  </a:lnTo>
                  <a:lnTo>
                    <a:pt x="574" y="3301"/>
                  </a:lnTo>
                  <a:lnTo>
                    <a:pt x="564" y="3287"/>
                  </a:lnTo>
                  <a:lnTo>
                    <a:pt x="557" y="3271"/>
                  </a:lnTo>
                  <a:lnTo>
                    <a:pt x="554" y="3252"/>
                  </a:lnTo>
                  <a:lnTo>
                    <a:pt x="554" y="2768"/>
                  </a:lnTo>
                  <a:lnTo>
                    <a:pt x="207" y="2768"/>
                  </a:lnTo>
                  <a:lnTo>
                    <a:pt x="174" y="2764"/>
                  </a:lnTo>
                  <a:lnTo>
                    <a:pt x="142" y="2756"/>
                  </a:lnTo>
                  <a:lnTo>
                    <a:pt x="113" y="2744"/>
                  </a:lnTo>
                  <a:lnTo>
                    <a:pt x="86" y="2727"/>
                  </a:lnTo>
                  <a:lnTo>
                    <a:pt x="61" y="2707"/>
                  </a:lnTo>
                  <a:lnTo>
                    <a:pt x="40" y="2682"/>
                  </a:lnTo>
                  <a:lnTo>
                    <a:pt x="23" y="2655"/>
                  </a:lnTo>
                  <a:lnTo>
                    <a:pt x="11" y="2626"/>
                  </a:lnTo>
                  <a:lnTo>
                    <a:pt x="3" y="2593"/>
                  </a:lnTo>
                  <a:lnTo>
                    <a:pt x="0" y="2560"/>
                  </a:lnTo>
                  <a:lnTo>
                    <a:pt x="0" y="1591"/>
                  </a:lnTo>
                  <a:lnTo>
                    <a:pt x="3" y="1558"/>
                  </a:lnTo>
                  <a:lnTo>
                    <a:pt x="11" y="1526"/>
                  </a:lnTo>
                  <a:lnTo>
                    <a:pt x="23" y="1496"/>
                  </a:lnTo>
                  <a:lnTo>
                    <a:pt x="40" y="1469"/>
                  </a:lnTo>
                  <a:lnTo>
                    <a:pt x="61" y="1445"/>
                  </a:lnTo>
                  <a:lnTo>
                    <a:pt x="86" y="1424"/>
                  </a:lnTo>
                  <a:lnTo>
                    <a:pt x="113" y="1407"/>
                  </a:lnTo>
                  <a:lnTo>
                    <a:pt x="142" y="1395"/>
                  </a:lnTo>
                  <a:lnTo>
                    <a:pt x="174" y="1387"/>
                  </a:lnTo>
                  <a:lnTo>
                    <a:pt x="207" y="1384"/>
                  </a:lnTo>
                  <a:lnTo>
                    <a:pt x="416" y="1384"/>
                  </a:lnTo>
                  <a:lnTo>
                    <a:pt x="416" y="69"/>
                  </a:lnTo>
                  <a:lnTo>
                    <a:pt x="418" y="51"/>
                  </a:lnTo>
                  <a:lnTo>
                    <a:pt x="425" y="34"/>
                  </a:lnTo>
                  <a:lnTo>
                    <a:pt x="436" y="20"/>
                  </a:lnTo>
                  <a:lnTo>
                    <a:pt x="450" y="10"/>
                  </a:lnTo>
                  <a:lnTo>
                    <a:pt x="466" y="3"/>
                  </a:lnTo>
                  <a:lnTo>
                    <a:pt x="4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83"/>
            <p:cNvSpPr>
              <a:spLocks noEditPoints="1"/>
            </p:cNvSpPr>
            <p:nvPr/>
          </p:nvSpPr>
          <p:spPr bwMode="auto">
            <a:xfrm>
              <a:off x="10166350" y="4267200"/>
              <a:ext cx="169862" cy="169862"/>
            </a:xfrm>
            <a:custGeom>
              <a:avLst/>
              <a:gdLst>
                <a:gd name="T0" fmla="*/ 437 w 968"/>
                <a:gd name="T1" fmla="*/ 142 h 969"/>
                <a:gd name="T2" fmla="*/ 349 w 968"/>
                <a:gd name="T3" fmla="*/ 166 h 969"/>
                <a:gd name="T4" fmla="*/ 273 w 968"/>
                <a:gd name="T5" fmla="*/ 210 h 969"/>
                <a:gd name="T6" fmla="*/ 210 w 968"/>
                <a:gd name="T7" fmla="*/ 272 h 969"/>
                <a:gd name="T8" fmla="*/ 165 w 968"/>
                <a:gd name="T9" fmla="*/ 350 h 969"/>
                <a:gd name="T10" fmla="*/ 141 w 968"/>
                <a:gd name="T11" fmla="*/ 438 h 969"/>
                <a:gd name="T12" fmla="*/ 141 w 968"/>
                <a:gd name="T13" fmla="*/ 531 h 969"/>
                <a:gd name="T14" fmla="*/ 165 w 968"/>
                <a:gd name="T15" fmla="*/ 619 h 969"/>
                <a:gd name="T16" fmla="*/ 210 w 968"/>
                <a:gd name="T17" fmla="*/ 695 h 969"/>
                <a:gd name="T18" fmla="*/ 273 w 968"/>
                <a:gd name="T19" fmla="*/ 758 h 969"/>
                <a:gd name="T20" fmla="*/ 349 w 968"/>
                <a:gd name="T21" fmla="*/ 803 h 969"/>
                <a:gd name="T22" fmla="*/ 437 w 968"/>
                <a:gd name="T23" fmla="*/ 827 h 969"/>
                <a:gd name="T24" fmla="*/ 531 w 968"/>
                <a:gd name="T25" fmla="*/ 827 h 969"/>
                <a:gd name="T26" fmla="*/ 619 w 968"/>
                <a:gd name="T27" fmla="*/ 803 h 969"/>
                <a:gd name="T28" fmla="*/ 696 w 968"/>
                <a:gd name="T29" fmla="*/ 758 h 969"/>
                <a:gd name="T30" fmla="*/ 758 w 968"/>
                <a:gd name="T31" fmla="*/ 695 h 969"/>
                <a:gd name="T32" fmla="*/ 803 w 968"/>
                <a:gd name="T33" fmla="*/ 619 h 969"/>
                <a:gd name="T34" fmla="*/ 826 w 968"/>
                <a:gd name="T35" fmla="*/ 531 h 969"/>
                <a:gd name="T36" fmla="*/ 826 w 968"/>
                <a:gd name="T37" fmla="*/ 438 h 969"/>
                <a:gd name="T38" fmla="*/ 803 w 968"/>
                <a:gd name="T39" fmla="*/ 350 h 969"/>
                <a:gd name="T40" fmla="*/ 758 w 968"/>
                <a:gd name="T41" fmla="*/ 272 h 969"/>
                <a:gd name="T42" fmla="*/ 696 w 968"/>
                <a:gd name="T43" fmla="*/ 210 h 969"/>
                <a:gd name="T44" fmla="*/ 619 w 968"/>
                <a:gd name="T45" fmla="*/ 166 h 969"/>
                <a:gd name="T46" fmla="*/ 531 w 968"/>
                <a:gd name="T47" fmla="*/ 142 h 969"/>
                <a:gd name="T48" fmla="*/ 484 w 968"/>
                <a:gd name="T49" fmla="*/ 0 h 969"/>
                <a:gd name="T50" fmla="*/ 588 w 968"/>
                <a:gd name="T51" fmla="*/ 11 h 969"/>
                <a:gd name="T52" fmla="*/ 684 w 968"/>
                <a:gd name="T53" fmla="*/ 43 h 969"/>
                <a:gd name="T54" fmla="*/ 770 w 968"/>
                <a:gd name="T55" fmla="*/ 93 h 969"/>
                <a:gd name="T56" fmla="*/ 844 w 968"/>
                <a:gd name="T57" fmla="*/ 160 h 969"/>
                <a:gd name="T58" fmla="*/ 902 w 968"/>
                <a:gd name="T59" fmla="*/ 240 h 969"/>
                <a:gd name="T60" fmla="*/ 944 w 968"/>
                <a:gd name="T61" fmla="*/ 331 h 969"/>
                <a:gd name="T62" fmla="*/ 965 w 968"/>
                <a:gd name="T63" fmla="*/ 431 h 969"/>
                <a:gd name="T64" fmla="*/ 965 w 968"/>
                <a:gd name="T65" fmla="*/ 537 h 969"/>
                <a:gd name="T66" fmla="*/ 944 w 968"/>
                <a:gd name="T67" fmla="*/ 637 h 969"/>
                <a:gd name="T68" fmla="*/ 902 w 968"/>
                <a:gd name="T69" fmla="*/ 728 h 969"/>
                <a:gd name="T70" fmla="*/ 844 w 968"/>
                <a:gd name="T71" fmla="*/ 809 h 969"/>
                <a:gd name="T72" fmla="*/ 770 w 968"/>
                <a:gd name="T73" fmla="*/ 875 h 969"/>
                <a:gd name="T74" fmla="*/ 684 w 968"/>
                <a:gd name="T75" fmla="*/ 926 h 969"/>
                <a:gd name="T76" fmla="*/ 588 w 968"/>
                <a:gd name="T77" fmla="*/ 958 h 969"/>
                <a:gd name="T78" fmla="*/ 484 w 968"/>
                <a:gd name="T79" fmla="*/ 969 h 969"/>
                <a:gd name="T80" fmla="*/ 380 w 968"/>
                <a:gd name="T81" fmla="*/ 958 h 969"/>
                <a:gd name="T82" fmla="*/ 284 w 968"/>
                <a:gd name="T83" fmla="*/ 926 h 969"/>
                <a:gd name="T84" fmla="*/ 198 w 968"/>
                <a:gd name="T85" fmla="*/ 875 h 969"/>
                <a:gd name="T86" fmla="*/ 125 w 968"/>
                <a:gd name="T87" fmla="*/ 809 h 969"/>
                <a:gd name="T88" fmla="*/ 65 w 968"/>
                <a:gd name="T89" fmla="*/ 728 h 969"/>
                <a:gd name="T90" fmla="*/ 24 w 968"/>
                <a:gd name="T91" fmla="*/ 637 h 969"/>
                <a:gd name="T92" fmla="*/ 3 w 968"/>
                <a:gd name="T93" fmla="*/ 537 h 969"/>
                <a:gd name="T94" fmla="*/ 3 w 968"/>
                <a:gd name="T95" fmla="*/ 431 h 969"/>
                <a:gd name="T96" fmla="*/ 24 w 968"/>
                <a:gd name="T97" fmla="*/ 331 h 969"/>
                <a:gd name="T98" fmla="*/ 65 w 968"/>
                <a:gd name="T99" fmla="*/ 240 h 969"/>
                <a:gd name="T100" fmla="*/ 125 w 968"/>
                <a:gd name="T101" fmla="*/ 160 h 969"/>
                <a:gd name="T102" fmla="*/ 198 w 968"/>
                <a:gd name="T103" fmla="*/ 93 h 969"/>
                <a:gd name="T104" fmla="*/ 284 w 968"/>
                <a:gd name="T105" fmla="*/ 43 h 969"/>
                <a:gd name="T106" fmla="*/ 380 w 968"/>
                <a:gd name="T107" fmla="*/ 11 h 969"/>
                <a:gd name="T108" fmla="*/ 484 w 968"/>
                <a:gd name="T10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68" h="969">
                  <a:moveTo>
                    <a:pt x="484" y="139"/>
                  </a:moveTo>
                  <a:lnTo>
                    <a:pt x="437" y="142"/>
                  </a:lnTo>
                  <a:lnTo>
                    <a:pt x="392" y="151"/>
                  </a:lnTo>
                  <a:lnTo>
                    <a:pt x="349" y="166"/>
                  </a:lnTo>
                  <a:lnTo>
                    <a:pt x="310" y="186"/>
                  </a:lnTo>
                  <a:lnTo>
                    <a:pt x="273" y="210"/>
                  </a:lnTo>
                  <a:lnTo>
                    <a:pt x="239" y="239"/>
                  </a:lnTo>
                  <a:lnTo>
                    <a:pt x="210" y="272"/>
                  </a:lnTo>
                  <a:lnTo>
                    <a:pt x="185" y="310"/>
                  </a:lnTo>
                  <a:lnTo>
                    <a:pt x="165" y="350"/>
                  </a:lnTo>
                  <a:lnTo>
                    <a:pt x="150" y="392"/>
                  </a:lnTo>
                  <a:lnTo>
                    <a:pt x="141" y="438"/>
                  </a:lnTo>
                  <a:lnTo>
                    <a:pt x="138" y="484"/>
                  </a:lnTo>
                  <a:lnTo>
                    <a:pt x="141" y="531"/>
                  </a:lnTo>
                  <a:lnTo>
                    <a:pt x="150" y="576"/>
                  </a:lnTo>
                  <a:lnTo>
                    <a:pt x="165" y="619"/>
                  </a:lnTo>
                  <a:lnTo>
                    <a:pt x="185" y="659"/>
                  </a:lnTo>
                  <a:lnTo>
                    <a:pt x="210" y="695"/>
                  </a:lnTo>
                  <a:lnTo>
                    <a:pt x="239" y="728"/>
                  </a:lnTo>
                  <a:lnTo>
                    <a:pt x="273" y="758"/>
                  </a:lnTo>
                  <a:lnTo>
                    <a:pt x="310" y="783"/>
                  </a:lnTo>
                  <a:lnTo>
                    <a:pt x="349" y="803"/>
                  </a:lnTo>
                  <a:lnTo>
                    <a:pt x="392" y="818"/>
                  </a:lnTo>
                  <a:lnTo>
                    <a:pt x="437" y="827"/>
                  </a:lnTo>
                  <a:lnTo>
                    <a:pt x="484" y="830"/>
                  </a:lnTo>
                  <a:lnTo>
                    <a:pt x="531" y="827"/>
                  </a:lnTo>
                  <a:lnTo>
                    <a:pt x="576" y="818"/>
                  </a:lnTo>
                  <a:lnTo>
                    <a:pt x="619" y="803"/>
                  </a:lnTo>
                  <a:lnTo>
                    <a:pt x="658" y="783"/>
                  </a:lnTo>
                  <a:lnTo>
                    <a:pt x="696" y="758"/>
                  </a:lnTo>
                  <a:lnTo>
                    <a:pt x="729" y="728"/>
                  </a:lnTo>
                  <a:lnTo>
                    <a:pt x="758" y="695"/>
                  </a:lnTo>
                  <a:lnTo>
                    <a:pt x="783" y="659"/>
                  </a:lnTo>
                  <a:lnTo>
                    <a:pt x="803" y="619"/>
                  </a:lnTo>
                  <a:lnTo>
                    <a:pt x="817" y="576"/>
                  </a:lnTo>
                  <a:lnTo>
                    <a:pt x="826" y="531"/>
                  </a:lnTo>
                  <a:lnTo>
                    <a:pt x="830" y="484"/>
                  </a:lnTo>
                  <a:lnTo>
                    <a:pt x="826" y="438"/>
                  </a:lnTo>
                  <a:lnTo>
                    <a:pt x="817" y="392"/>
                  </a:lnTo>
                  <a:lnTo>
                    <a:pt x="803" y="350"/>
                  </a:lnTo>
                  <a:lnTo>
                    <a:pt x="783" y="310"/>
                  </a:lnTo>
                  <a:lnTo>
                    <a:pt x="758" y="272"/>
                  </a:lnTo>
                  <a:lnTo>
                    <a:pt x="729" y="239"/>
                  </a:lnTo>
                  <a:lnTo>
                    <a:pt x="696" y="210"/>
                  </a:lnTo>
                  <a:lnTo>
                    <a:pt x="658" y="186"/>
                  </a:lnTo>
                  <a:lnTo>
                    <a:pt x="619" y="166"/>
                  </a:lnTo>
                  <a:lnTo>
                    <a:pt x="576" y="151"/>
                  </a:lnTo>
                  <a:lnTo>
                    <a:pt x="531" y="142"/>
                  </a:lnTo>
                  <a:lnTo>
                    <a:pt x="484" y="139"/>
                  </a:lnTo>
                  <a:close/>
                  <a:moveTo>
                    <a:pt x="484" y="0"/>
                  </a:moveTo>
                  <a:lnTo>
                    <a:pt x="536" y="3"/>
                  </a:lnTo>
                  <a:lnTo>
                    <a:pt x="588" y="11"/>
                  </a:lnTo>
                  <a:lnTo>
                    <a:pt x="637" y="25"/>
                  </a:lnTo>
                  <a:lnTo>
                    <a:pt x="684" y="43"/>
                  </a:lnTo>
                  <a:lnTo>
                    <a:pt x="729" y="66"/>
                  </a:lnTo>
                  <a:lnTo>
                    <a:pt x="770" y="93"/>
                  </a:lnTo>
                  <a:lnTo>
                    <a:pt x="808" y="125"/>
                  </a:lnTo>
                  <a:lnTo>
                    <a:pt x="844" y="160"/>
                  </a:lnTo>
                  <a:lnTo>
                    <a:pt x="875" y="198"/>
                  </a:lnTo>
                  <a:lnTo>
                    <a:pt x="902" y="240"/>
                  </a:lnTo>
                  <a:lnTo>
                    <a:pt x="925" y="285"/>
                  </a:lnTo>
                  <a:lnTo>
                    <a:pt x="944" y="331"/>
                  </a:lnTo>
                  <a:lnTo>
                    <a:pt x="957" y="380"/>
                  </a:lnTo>
                  <a:lnTo>
                    <a:pt x="965" y="431"/>
                  </a:lnTo>
                  <a:lnTo>
                    <a:pt x="968" y="484"/>
                  </a:lnTo>
                  <a:lnTo>
                    <a:pt x="965" y="537"/>
                  </a:lnTo>
                  <a:lnTo>
                    <a:pt x="957" y="588"/>
                  </a:lnTo>
                  <a:lnTo>
                    <a:pt x="944" y="637"/>
                  </a:lnTo>
                  <a:lnTo>
                    <a:pt x="925" y="684"/>
                  </a:lnTo>
                  <a:lnTo>
                    <a:pt x="902" y="728"/>
                  </a:lnTo>
                  <a:lnTo>
                    <a:pt x="875" y="770"/>
                  </a:lnTo>
                  <a:lnTo>
                    <a:pt x="844" y="809"/>
                  </a:lnTo>
                  <a:lnTo>
                    <a:pt x="808" y="844"/>
                  </a:lnTo>
                  <a:lnTo>
                    <a:pt x="770" y="875"/>
                  </a:lnTo>
                  <a:lnTo>
                    <a:pt x="729" y="902"/>
                  </a:lnTo>
                  <a:lnTo>
                    <a:pt x="684" y="926"/>
                  </a:lnTo>
                  <a:lnTo>
                    <a:pt x="637" y="944"/>
                  </a:lnTo>
                  <a:lnTo>
                    <a:pt x="588" y="958"/>
                  </a:lnTo>
                  <a:lnTo>
                    <a:pt x="536" y="966"/>
                  </a:lnTo>
                  <a:lnTo>
                    <a:pt x="484" y="969"/>
                  </a:lnTo>
                  <a:lnTo>
                    <a:pt x="432" y="966"/>
                  </a:lnTo>
                  <a:lnTo>
                    <a:pt x="380" y="958"/>
                  </a:lnTo>
                  <a:lnTo>
                    <a:pt x="331" y="944"/>
                  </a:lnTo>
                  <a:lnTo>
                    <a:pt x="284" y="926"/>
                  </a:lnTo>
                  <a:lnTo>
                    <a:pt x="239" y="902"/>
                  </a:lnTo>
                  <a:lnTo>
                    <a:pt x="198" y="875"/>
                  </a:lnTo>
                  <a:lnTo>
                    <a:pt x="160" y="844"/>
                  </a:lnTo>
                  <a:lnTo>
                    <a:pt x="125" y="809"/>
                  </a:lnTo>
                  <a:lnTo>
                    <a:pt x="93" y="770"/>
                  </a:lnTo>
                  <a:lnTo>
                    <a:pt x="65" y="728"/>
                  </a:lnTo>
                  <a:lnTo>
                    <a:pt x="43" y="684"/>
                  </a:lnTo>
                  <a:lnTo>
                    <a:pt x="24" y="637"/>
                  </a:lnTo>
                  <a:lnTo>
                    <a:pt x="11" y="588"/>
                  </a:lnTo>
                  <a:lnTo>
                    <a:pt x="3" y="537"/>
                  </a:lnTo>
                  <a:lnTo>
                    <a:pt x="0" y="484"/>
                  </a:lnTo>
                  <a:lnTo>
                    <a:pt x="3" y="431"/>
                  </a:lnTo>
                  <a:lnTo>
                    <a:pt x="11" y="380"/>
                  </a:lnTo>
                  <a:lnTo>
                    <a:pt x="24" y="331"/>
                  </a:lnTo>
                  <a:lnTo>
                    <a:pt x="43" y="285"/>
                  </a:lnTo>
                  <a:lnTo>
                    <a:pt x="65" y="240"/>
                  </a:lnTo>
                  <a:lnTo>
                    <a:pt x="93" y="198"/>
                  </a:lnTo>
                  <a:lnTo>
                    <a:pt x="125" y="160"/>
                  </a:lnTo>
                  <a:lnTo>
                    <a:pt x="160" y="125"/>
                  </a:lnTo>
                  <a:lnTo>
                    <a:pt x="198" y="93"/>
                  </a:lnTo>
                  <a:lnTo>
                    <a:pt x="239" y="66"/>
                  </a:lnTo>
                  <a:lnTo>
                    <a:pt x="284" y="43"/>
                  </a:lnTo>
                  <a:lnTo>
                    <a:pt x="331" y="25"/>
                  </a:lnTo>
                  <a:lnTo>
                    <a:pt x="380" y="11"/>
                  </a:lnTo>
                  <a:lnTo>
                    <a:pt x="432" y="3"/>
                  </a:lnTo>
                  <a:lnTo>
                    <a:pt x="4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84"/>
            <p:cNvSpPr>
              <a:spLocks/>
            </p:cNvSpPr>
            <p:nvPr/>
          </p:nvSpPr>
          <p:spPr bwMode="auto">
            <a:xfrm>
              <a:off x="10239375" y="4303713"/>
              <a:ext cx="23812" cy="60325"/>
            </a:xfrm>
            <a:custGeom>
              <a:avLst/>
              <a:gdLst>
                <a:gd name="T0" fmla="*/ 69 w 139"/>
                <a:gd name="T1" fmla="*/ 0 h 346"/>
                <a:gd name="T2" fmla="*/ 87 w 139"/>
                <a:gd name="T3" fmla="*/ 3 h 346"/>
                <a:gd name="T4" fmla="*/ 104 w 139"/>
                <a:gd name="T5" fmla="*/ 10 h 346"/>
                <a:gd name="T6" fmla="*/ 118 w 139"/>
                <a:gd name="T7" fmla="*/ 21 h 346"/>
                <a:gd name="T8" fmla="*/ 129 w 139"/>
                <a:gd name="T9" fmla="*/ 34 h 346"/>
                <a:gd name="T10" fmla="*/ 136 w 139"/>
                <a:gd name="T11" fmla="*/ 51 h 346"/>
                <a:gd name="T12" fmla="*/ 139 w 139"/>
                <a:gd name="T13" fmla="*/ 70 h 346"/>
                <a:gd name="T14" fmla="*/ 139 w 139"/>
                <a:gd name="T15" fmla="*/ 277 h 346"/>
                <a:gd name="T16" fmla="*/ 136 w 139"/>
                <a:gd name="T17" fmla="*/ 296 h 346"/>
                <a:gd name="T18" fmla="*/ 129 w 139"/>
                <a:gd name="T19" fmla="*/ 312 h 346"/>
                <a:gd name="T20" fmla="*/ 118 w 139"/>
                <a:gd name="T21" fmla="*/ 326 h 346"/>
                <a:gd name="T22" fmla="*/ 104 w 139"/>
                <a:gd name="T23" fmla="*/ 337 h 346"/>
                <a:gd name="T24" fmla="*/ 87 w 139"/>
                <a:gd name="T25" fmla="*/ 344 h 346"/>
                <a:gd name="T26" fmla="*/ 69 w 139"/>
                <a:gd name="T27" fmla="*/ 346 h 346"/>
                <a:gd name="T28" fmla="*/ 51 w 139"/>
                <a:gd name="T29" fmla="*/ 344 h 346"/>
                <a:gd name="T30" fmla="*/ 34 w 139"/>
                <a:gd name="T31" fmla="*/ 337 h 346"/>
                <a:gd name="T32" fmla="*/ 20 w 139"/>
                <a:gd name="T33" fmla="*/ 326 h 346"/>
                <a:gd name="T34" fmla="*/ 10 w 139"/>
                <a:gd name="T35" fmla="*/ 312 h 346"/>
                <a:gd name="T36" fmla="*/ 3 w 139"/>
                <a:gd name="T37" fmla="*/ 296 h 346"/>
                <a:gd name="T38" fmla="*/ 0 w 139"/>
                <a:gd name="T39" fmla="*/ 277 h 346"/>
                <a:gd name="T40" fmla="*/ 0 w 139"/>
                <a:gd name="T41" fmla="*/ 70 h 346"/>
                <a:gd name="T42" fmla="*/ 3 w 139"/>
                <a:gd name="T43" fmla="*/ 51 h 346"/>
                <a:gd name="T44" fmla="*/ 10 w 139"/>
                <a:gd name="T45" fmla="*/ 34 h 346"/>
                <a:gd name="T46" fmla="*/ 20 w 139"/>
                <a:gd name="T47" fmla="*/ 21 h 346"/>
                <a:gd name="T48" fmla="*/ 34 w 139"/>
                <a:gd name="T49" fmla="*/ 10 h 346"/>
                <a:gd name="T50" fmla="*/ 51 w 139"/>
                <a:gd name="T51" fmla="*/ 3 h 346"/>
                <a:gd name="T52" fmla="*/ 69 w 139"/>
                <a:gd name="T53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346">
                  <a:moveTo>
                    <a:pt x="69" y="0"/>
                  </a:moveTo>
                  <a:lnTo>
                    <a:pt x="87" y="3"/>
                  </a:lnTo>
                  <a:lnTo>
                    <a:pt x="104" y="10"/>
                  </a:lnTo>
                  <a:lnTo>
                    <a:pt x="118" y="21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9" y="70"/>
                  </a:lnTo>
                  <a:lnTo>
                    <a:pt x="139" y="277"/>
                  </a:lnTo>
                  <a:lnTo>
                    <a:pt x="136" y="296"/>
                  </a:lnTo>
                  <a:lnTo>
                    <a:pt x="129" y="312"/>
                  </a:lnTo>
                  <a:lnTo>
                    <a:pt x="118" y="326"/>
                  </a:lnTo>
                  <a:lnTo>
                    <a:pt x="104" y="337"/>
                  </a:lnTo>
                  <a:lnTo>
                    <a:pt x="87" y="344"/>
                  </a:lnTo>
                  <a:lnTo>
                    <a:pt x="69" y="346"/>
                  </a:lnTo>
                  <a:lnTo>
                    <a:pt x="51" y="344"/>
                  </a:lnTo>
                  <a:lnTo>
                    <a:pt x="34" y="337"/>
                  </a:lnTo>
                  <a:lnTo>
                    <a:pt x="20" y="326"/>
                  </a:lnTo>
                  <a:lnTo>
                    <a:pt x="10" y="312"/>
                  </a:lnTo>
                  <a:lnTo>
                    <a:pt x="3" y="296"/>
                  </a:lnTo>
                  <a:lnTo>
                    <a:pt x="0" y="277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85"/>
            <p:cNvSpPr>
              <a:spLocks/>
            </p:cNvSpPr>
            <p:nvPr/>
          </p:nvSpPr>
          <p:spPr bwMode="auto">
            <a:xfrm>
              <a:off x="10239375" y="4376738"/>
              <a:ext cx="23812" cy="23812"/>
            </a:xfrm>
            <a:custGeom>
              <a:avLst/>
              <a:gdLst>
                <a:gd name="T0" fmla="*/ 69 w 139"/>
                <a:gd name="T1" fmla="*/ 0 h 138"/>
                <a:gd name="T2" fmla="*/ 87 w 139"/>
                <a:gd name="T3" fmla="*/ 2 h 138"/>
                <a:gd name="T4" fmla="*/ 104 w 139"/>
                <a:gd name="T5" fmla="*/ 9 h 138"/>
                <a:gd name="T6" fmla="*/ 118 w 139"/>
                <a:gd name="T7" fmla="*/ 20 h 138"/>
                <a:gd name="T8" fmla="*/ 129 w 139"/>
                <a:gd name="T9" fmla="*/ 34 h 138"/>
                <a:gd name="T10" fmla="*/ 136 w 139"/>
                <a:gd name="T11" fmla="*/ 50 h 138"/>
                <a:gd name="T12" fmla="*/ 139 w 139"/>
                <a:gd name="T13" fmla="*/ 69 h 138"/>
                <a:gd name="T14" fmla="*/ 136 w 139"/>
                <a:gd name="T15" fmla="*/ 87 h 138"/>
                <a:gd name="T16" fmla="*/ 129 w 139"/>
                <a:gd name="T17" fmla="*/ 103 h 138"/>
                <a:gd name="T18" fmla="*/ 118 w 139"/>
                <a:gd name="T19" fmla="*/ 117 h 138"/>
                <a:gd name="T20" fmla="*/ 104 w 139"/>
                <a:gd name="T21" fmla="*/ 129 h 138"/>
                <a:gd name="T22" fmla="*/ 87 w 139"/>
                <a:gd name="T23" fmla="*/ 136 h 138"/>
                <a:gd name="T24" fmla="*/ 69 w 139"/>
                <a:gd name="T25" fmla="*/ 138 h 138"/>
                <a:gd name="T26" fmla="*/ 51 w 139"/>
                <a:gd name="T27" fmla="*/ 136 h 138"/>
                <a:gd name="T28" fmla="*/ 34 w 139"/>
                <a:gd name="T29" fmla="*/ 129 h 138"/>
                <a:gd name="T30" fmla="*/ 20 w 139"/>
                <a:gd name="T31" fmla="*/ 117 h 138"/>
                <a:gd name="T32" fmla="*/ 10 w 139"/>
                <a:gd name="T33" fmla="*/ 103 h 138"/>
                <a:gd name="T34" fmla="*/ 3 w 139"/>
                <a:gd name="T35" fmla="*/ 87 h 138"/>
                <a:gd name="T36" fmla="*/ 0 w 139"/>
                <a:gd name="T37" fmla="*/ 69 h 138"/>
                <a:gd name="T38" fmla="*/ 3 w 139"/>
                <a:gd name="T39" fmla="*/ 50 h 138"/>
                <a:gd name="T40" fmla="*/ 10 w 139"/>
                <a:gd name="T41" fmla="*/ 34 h 138"/>
                <a:gd name="T42" fmla="*/ 20 w 139"/>
                <a:gd name="T43" fmla="*/ 20 h 138"/>
                <a:gd name="T44" fmla="*/ 34 w 139"/>
                <a:gd name="T45" fmla="*/ 9 h 138"/>
                <a:gd name="T46" fmla="*/ 51 w 139"/>
                <a:gd name="T47" fmla="*/ 2 h 138"/>
                <a:gd name="T48" fmla="*/ 69 w 139"/>
                <a:gd name="T4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8">
                  <a:moveTo>
                    <a:pt x="69" y="0"/>
                  </a:moveTo>
                  <a:lnTo>
                    <a:pt x="87" y="2"/>
                  </a:lnTo>
                  <a:lnTo>
                    <a:pt x="104" y="9"/>
                  </a:lnTo>
                  <a:lnTo>
                    <a:pt x="118" y="20"/>
                  </a:lnTo>
                  <a:lnTo>
                    <a:pt x="129" y="34"/>
                  </a:lnTo>
                  <a:lnTo>
                    <a:pt x="136" y="50"/>
                  </a:lnTo>
                  <a:lnTo>
                    <a:pt x="139" y="69"/>
                  </a:lnTo>
                  <a:lnTo>
                    <a:pt x="136" y="87"/>
                  </a:lnTo>
                  <a:lnTo>
                    <a:pt x="129" y="103"/>
                  </a:lnTo>
                  <a:lnTo>
                    <a:pt x="118" y="117"/>
                  </a:lnTo>
                  <a:lnTo>
                    <a:pt x="104" y="129"/>
                  </a:lnTo>
                  <a:lnTo>
                    <a:pt x="87" y="136"/>
                  </a:lnTo>
                  <a:lnTo>
                    <a:pt x="69" y="138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7"/>
                  </a:lnTo>
                  <a:lnTo>
                    <a:pt x="10" y="103"/>
                  </a:lnTo>
                  <a:lnTo>
                    <a:pt x="3" y="87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5" name="Group 155"/>
          <p:cNvGrpSpPr/>
          <p:nvPr/>
        </p:nvGrpSpPr>
        <p:grpSpPr>
          <a:xfrm>
            <a:off x="10389086" y="5043928"/>
            <a:ext cx="560388" cy="585787"/>
            <a:chOff x="10955338" y="4217988"/>
            <a:chExt cx="560388" cy="585787"/>
          </a:xfrm>
          <a:solidFill>
            <a:srgbClr val="000000"/>
          </a:solidFill>
        </p:grpSpPr>
        <p:sp>
          <p:nvSpPr>
            <p:cNvPr id="706" name="Freeform 90"/>
            <p:cNvSpPr>
              <a:spLocks noEditPoints="1"/>
            </p:cNvSpPr>
            <p:nvPr/>
          </p:nvSpPr>
          <p:spPr bwMode="auto">
            <a:xfrm>
              <a:off x="10955338" y="4217988"/>
              <a:ext cx="560388" cy="585787"/>
            </a:xfrm>
            <a:custGeom>
              <a:avLst/>
              <a:gdLst>
                <a:gd name="T0" fmla="*/ 827 w 3181"/>
                <a:gd name="T1" fmla="*/ 3182 h 3321"/>
                <a:gd name="T2" fmla="*/ 2284 w 3181"/>
                <a:gd name="T3" fmla="*/ 2698 h 3321"/>
                <a:gd name="T4" fmla="*/ 631 w 3181"/>
                <a:gd name="T5" fmla="*/ 2651 h 3321"/>
                <a:gd name="T6" fmla="*/ 363 w 3181"/>
                <a:gd name="T7" fmla="*/ 2759 h 3321"/>
                <a:gd name="T8" fmla="*/ 159 w 3181"/>
                <a:gd name="T9" fmla="*/ 2906 h 3321"/>
                <a:gd name="T10" fmla="*/ 699 w 3181"/>
                <a:gd name="T11" fmla="*/ 2702 h 3321"/>
                <a:gd name="T12" fmla="*/ 897 w 3181"/>
                <a:gd name="T13" fmla="*/ 2559 h 3321"/>
                <a:gd name="T14" fmla="*/ 2176 w 3181"/>
                <a:gd name="T15" fmla="*/ 2559 h 3321"/>
                <a:gd name="T16" fmla="*/ 2470 w 3181"/>
                <a:gd name="T17" fmla="*/ 2672 h 3321"/>
                <a:gd name="T18" fmla="*/ 3033 w 3181"/>
                <a:gd name="T19" fmla="*/ 2938 h 3321"/>
                <a:gd name="T20" fmla="*/ 2870 w 3181"/>
                <a:gd name="T21" fmla="*/ 2775 h 3321"/>
                <a:gd name="T22" fmla="*/ 2580 w 3181"/>
                <a:gd name="T23" fmla="*/ 2663 h 3321"/>
                <a:gd name="T24" fmla="*/ 1083 w 3181"/>
                <a:gd name="T25" fmla="*/ 2225 h 3321"/>
                <a:gd name="T26" fmla="*/ 1042 w 3181"/>
                <a:gd name="T27" fmla="*/ 2407 h 3321"/>
                <a:gd name="T28" fmla="*/ 1917 w 3181"/>
                <a:gd name="T29" fmla="*/ 2559 h 3321"/>
                <a:gd name="T30" fmla="*/ 2116 w 3181"/>
                <a:gd name="T31" fmla="*/ 2371 h 3321"/>
                <a:gd name="T32" fmla="*/ 2006 w 3181"/>
                <a:gd name="T33" fmla="*/ 2309 h 3321"/>
                <a:gd name="T34" fmla="*/ 1632 w 3181"/>
                <a:gd name="T35" fmla="*/ 2491 h 3321"/>
                <a:gd name="T36" fmla="*/ 1271 w 3181"/>
                <a:gd name="T37" fmla="*/ 2379 h 3321"/>
                <a:gd name="T38" fmla="*/ 1325 w 3181"/>
                <a:gd name="T39" fmla="*/ 2247 h 3321"/>
                <a:gd name="T40" fmla="*/ 1621 w 3181"/>
                <a:gd name="T41" fmla="*/ 2353 h 3321"/>
                <a:gd name="T42" fmla="*/ 1961 w 3181"/>
                <a:gd name="T43" fmla="*/ 2164 h 3321"/>
                <a:gd name="T44" fmla="*/ 1510 w 3181"/>
                <a:gd name="T45" fmla="*/ 2144 h 3321"/>
                <a:gd name="T46" fmla="*/ 1907 w 3181"/>
                <a:gd name="T47" fmla="*/ 1990 h 3321"/>
                <a:gd name="T48" fmla="*/ 2304 w 3181"/>
                <a:gd name="T49" fmla="*/ 1908 h 3321"/>
                <a:gd name="T50" fmla="*/ 1636 w 3181"/>
                <a:gd name="T51" fmla="*/ 2006 h 3321"/>
                <a:gd name="T52" fmla="*/ 910 w 3181"/>
                <a:gd name="T53" fmla="*/ 1918 h 3321"/>
                <a:gd name="T54" fmla="*/ 1329 w 3181"/>
                <a:gd name="T55" fmla="*/ 1995 h 3321"/>
                <a:gd name="T56" fmla="*/ 2493 w 3181"/>
                <a:gd name="T57" fmla="*/ 1037 h 3321"/>
                <a:gd name="T58" fmla="*/ 1432 w 3181"/>
                <a:gd name="T59" fmla="*/ 146 h 3321"/>
                <a:gd name="T60" fmla="*/ 931 w 3181"/>
                <a:gd name="T61" fmla="*/ 326 h 3321"/>
                <a:gd name="T62" fmla="*/ 668 w 3181"/>
                <a:gd name="T63" fmla="*/ 700 h 3321"/>
                <a:gd name="T64" fmla="*/ 2547 w 3181"/>
                <a:gd name="T65" fmla="*/ 830 h 3321"/>
                <a:gd name="T66" fmla="*/ 2381 w 3181"/>
                <a:gd name="T67" fmla="*/ 455 h 3321"/>
                <a:gd name="T68" fmla="*/ 1962 w 3181"/>
                <a:gd name="T69" fmla="*/ 185 h 3321"/>
                <a:gd name="T70" fmla="*/ 1760 w 3181"/>
                <a:gd name="T71" fmla="*/ 8 h 3321"/>
                <a:gd name="T72" fmla="*/ 2307 w 3181"/>
                <a:gd name="T73" fmla="*/ 197 h 3321"/>
                <a:gd name="T74" fmla="*/ 2621 w 3181"/>
                <a:gd name="T75" fmla="*/ 593 h 3321"/>
                <a:gd name="T76" fmla="*/ 2700 w 3181"/>
                <a:gd name="T77" fmla="*/ 932 h 3321"/>
                <a:gd name="T78" fmla="*/ 2650 w 3181"/>
                <a:gd name="T79" fmla="*/ 1588 h 3321"/>
                <a:gd name="T80" fmla="*/ 2450 w 3181"/>
                <a:gd name="T81" fmla="*/ 2001 h 3321"/>
                <a:gd name="T82" fmla="*/ 2236 w 3181"/>
                <a:gd name="T83" fmla="*/ 2072 h 3321"/>
                <a:gd name="T84" fmla="*/ 2303 w 3181"/>
                <a:gd name="T85" fmla="*/ 2374 h 3321"/>
                <a:gd name="T86" fmla="*/ 2600 w 3181"/>
                <a:gd name="T87" fmla="*/ 2521 h 3321"/>
                <a:gd name="T88" fmla="*/ 2817 w 3181"/>
                <a:gd name="T89" fmla="*/ 2614 h 3321"/>
                <a:gd name="T90" fmla="*/ 3096 w 3181"/>
                <a:gd name="T91" fmla="*/ 2765 h 3321"/>
                <a:gd name="T92" fmla="*/ 0 w 3181"/>
                <a:gd name="T93" fmla="*/ 3321 h 3321"/>
                <a:gd name="T94" fmla="*/ 114 w 3181"/>
                <a:gd name="T95" fmla="*/ 2734 h 3321"/>
                <a:gd name="T96" fmla="*/ 402 w 3181"/>
                <a:gd name="T97" fmla="*/ 2600 h 3321"/>
                <a:gd name="T98" fmla="*/ 637 w 3181"/>
                <a:gd name="T99" fmla="*/ 2500 h 3321"/>
                <a:gd name="T100" fmla="*/ 896 w 3181"/>
                <a:gd name="T101" fmla="*/ 2360 h 3321"/>
                <a:gd name="T102" fmla="*/ 943 w 3181"/>
                <a:gd name="T103" fmla="*/ 2305 h 3321"/>
                <a:gd name="T104" fmla="*/ 741 w 3181"/>
                <a:gd name="T105" fmla="*/ 2005 h 3321"/>
                <a:gd name="T106" fmla="*/ 550 w 3181"/>
                <a:gd name="T107" fmla="*/ 1591 h 3321"/>
                <a:gd name="T108" fmla="*/ 480 w 3181"/>
                <a:gd name="T109" fmla="*/ 953 h 3321"/>
                <a:gd name="T110" fmla="*/ 540 w 3181"/>
                <a:gd name="T111" fmla="*/ 646 h 3321"/>
                <a:gd name="T112" fmla="*/ 821 w 3181"/>
                <a:gd name="T113" fmla="*/ 236 h 3321"/>
                <a:gd name="T114" fmla="*/ 1340 w 3181"/>
                <a:gd name="T115" fmla="*/ 18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81" h="3321">
                  <a:moveTo>
                    <a:pt x="897" y="2698"/>
                  </a:moveTo>
                  <a:lnTo>
                    <a:pt x="879" y="2700"/>
                  </a:lnTo>
                  <a:lnTo>
                    <a:pt x="862" y="2707"/>
                  </a:lnTo>
                  <a:lnTo>
                    <a:pt x="847" y="2718"/>
                  </a:lnTo>
                  <a:lnTo>
                    <a:pt x="836" y="2732"/>
                  </a:lnTo>
                  <a:lnTo>
                    <a:pt x="829" y="2749"/>
                  </a:lnTo>
                  <a:lnTo>
                    <a:pt x="827" y="2768"/>
                  </a:lnTo>
                  <a:lnTo>
                    <a:pt x="827" y="3182"/>
                  </a:lnTo>
                  <a:lnTo>
                    <a:pt x="2354" y="3182"/>
                  </a:lnTo>
                  <a:lnTo>
                    <a:pt x="2354" y="2768"/>
                  </a:lnTo>
                  <a:lnTo>
                    <a:pt x="2352" y="2749"/>
                  </a:lnTo>
                  <a:lnTo>
                    <a:pt x="2345" y="2732"/>
                  </a:lnTo>
                  <a:lnTo>
                    <a:pt x="2334" y="2718"/>
                  </a:lnTo>
                  <a:lnTo>
                    <a:pt x="2319" y="2707"/>
                  </a:lnTo>
                  <a:lnTo>
                    <a:pt x="2303" y="2700"/>
                  </a:lnTo>
                  <a:lnTo>
                    <a:pt x="2284" y="2698"/>
                  </a:lnTo>
                  <a:lnTo>
                    <a:pt x="897" y="2698"/>
                  </a:lnTo>
                  <a:close/>
                  <a:moveTo>
                    <a:pt x="939" y="2501"/>
                  </a:moveTo>
                  <a:lnTo>
                    <a:pt x="891" y="2531"/>
                  </a:lnTo>
                  <a:lnTo>
                    <a:pt x="839" y="2559"/>
                  </a:lnTo>
                  <a:lnTo>
                    <a:pt x="786" y="2585"/>
                  </a:lnTo>
                  <a:lnTo>
                    <a:pt x="732" y="2610"/>
                  </a:lnTo>
                  <a:lnTo>
                    <a:pt x="680" y="2631"/>
                  </a:lnTo>
                  <a:lnTo>
                    <a:pt x="631" y="2651"/>
                  </a:lnTo>
                  <a:lnTo>
                    <a:pt x="601" y="2663"/>
                  </a:lnTo>
                  <a:lnTo>
                    <a:pt x="570" y="2678"/>
                  </a:lnTo>
                  <a:lnTo>
                    <a:pt x="545" y="2690"/>
                  </a:lnTo>
                  <a:lnTo>
                    <a:pt x="517" y="2702"/>
                  </a:lnTo>
                  <a:lnTo>
                    <a:pt x="485" y="2716"/>
                  </a:lnTo>
                  <a:lnTo>
                    <a:pt x="450" y="2730"/>
                  </a:lnTo>
                  <a:lnTo>
                    <a:pt x="410" y="2744"/>
                  </a:lnTo>
                  <a:lnTo>
                    <a:pt x="363" y="2759"/>
                  </a:lnTo>
                  <a:lnTo>
                    <a:pt x="311" y="2775"/>
                  </a:lnTo>
                  <a:lnTo>
                    <a:pt x="304" y="2777"/>
                  </a:lnTo>
                  <a:lnTo>
                    <a:pt x="271" y="2790"/>
                  </a:lnTo>
                  <a:lnTo>
                    <a:pt x="243" y="2807"/>
                  </a:lnTo>
                  <a:lnTo>
                    <a:pt x="217" y="2828"/>
                  </a:lnTo>
                  <a:lnTo>
                    <a:pt x="194" y="2851"/>
                  </a:lnTo>
                  <a:lnTo>
                    <a:pt x="175" y="2878"/>
                  </a:lnTo>
                  <a:lnTo>
                    <a:pt x="159" y="2906"/>
                  </a:lnTo>
                  <a:lnTo>
                    <a:pt x="148" y="2938"/>
                  </a:lnTo>
                  <a:lnTo>
                    <a:pt x="141" y="2971"/>
                  </a:lnTo>
                  <a:lnTo>
                    <a:pt x="138" y="3004"/>
                  </a:lnTo>
                  <a:lnTo>
                    <a:pt x="138" y="3182"/>
                  </a:lnTo>
                  <a:lnTo>
                    <a:pt x="688" y="3182"/>
                  </a:lnTo>
                  <a:lnTo>
                    <a:pt x="688" y="2768"/>
                  </a:lnTo>
                  <a:lnTo>
                    <a:pt x="691" y="2733"/>
                  </a:lnTo>
                  <a:lnTo>
                    <a:pt x="699" y="2702"/>
                  </a:lnTo>
                  <a:lnTo>
                    <a:pt x="712" y="2672"/>
                  </a:lnTo>
                  <a:lnTo>
                    <a:pt x="728" y="2645"/>
                  </a:lnTo>
                  <a:lnTo>
                    <a:pt x="750" y="2621"/>
                  </a:lnTo>
                  <a:lnTo>
                    <a:pt x="774" y="2599"/>
                  </a:lnTo>
                  <a:lnTo>
                    <a:pt x="801" y="2582"/>
                  </a:lnTo>
                  <a:lnTo>
                    <a:pt x="831" y="2570"/>
                  </a:lnTo>
                  <a:lnTo>
                    <a:pt x="863" y="2562"/>
                  </a:lnTo>
                  <a:lnTo>
                    <a:pt x="897" y="2559"/>
                  </a:lnTo>
                  <a:lnTo>
                    <a:pt x="1004" y="2559"/>
                  </a:lnTo>
                  <a:lnTo>
                    <a:pt x="980" y="2538"/>
                  </a:lnTo>
                  <a:lnTo>
                    <a:pt x="957" y="2519"/>
                  </a:lnTo>
                  <a:lnTo>
                    <a:pt x="939" y="2501"/>
                  </a:lnTo>
                  <a:close/>
                  <a:moveTo>
                    <a:pt x="2242" y="2501"/>
                  </a:moveTo>
                  <a:lnTo>
                    <a:pt x="2223" y="2519"/>
                  </a:lnTo>
                  <a:lnTo>
                    <a:pt x="2201" y="2538"/>
                  </a:lnTo>
                  <a:lnTo>
                    <a:pt x="2176" y="2559"/>
                  </a:lnTo>
                  <a:lnTo>
                    <a:pt x="2284" y="2559"/>
                  </a:lnTo>
                  <a:lnTo>
                    <a:pt x="2318" y="2562"/>
                  </a:lnTo>
                  <a:lnTo>
                    <a:pt x="2351" y="2570"/>
                  </a:lnTo>
                  <a:lnTo>
                    <a:pt x="2380" y="2582"/>
                  </a:lnTo>
                  <a:lnTo>
                    <a:pt x="2407" y="2599"/>
                  </a:lnTo>
                  <a:lnTo>
                    <a:pt x="2431" y="2621"/>
                  </a:lnTo>
                  <a:lnTo>
                    <a:pt x="2453" y="2645"/>
                  </a:lnTo>
                  <a:lnTo>
                    <a:pt x="2470" y="2672"/>
                  </a:lnTo>
                  <a:lnTo>
                    <a:pt x="2482" y="2702"/>
                  </a:lnTo>
                  <a:lnTo>
                    <a:pt x="2490" y="2733"/>
                  </a:lnTo>
                  <a:lnTo>
                    <a:pt x="2493" y="2768"/>
                  </a:lnTo>
                  <a:lnTo>
                    <a:pt x="2493" y="3182"/>
                  </a:lnTo>
                  <a:lnTo>
                    <a:pt x="3043" y="3182"/>
                  </a:lnTo>
                  <a:lnTo>
                    <a:pt x="3043" y="3004"/>
                  </a:lnTo>
                  <a:lnTo>
                    <a:pt x="3040" y="2971"/>
                  </a:lnTo>
                  <a:lnTo>
                    <a:pt x="3033" y="2938"/>
                  </a:lnTo>
                  <a:lnTo>
                    <a:pt x="3022" y="2906"/>
                  </a:lnTo>
                  <a:lnTo>
                    <a:pt x="3006" y="2878"/>
                  </a:lnTo>
                  <a:lnTo>
                    <a:pt x="2987" y="2851"/>
                  </a:lnTo>
                  <a:lnTo>
                    <a:pt x="2964" y="2828"/>
                  </a:lnTo>
                  <a:lnTo>
                    <a:pt x="2938" y="2807"/>
                  </a:lnTo>
                  <a:lnTo>
                    <a:pt x="2910" y="2790"/>
                  </a:lnTo>
                  <a:lnTo>
                    <a:pt x="2877" y="2777"/>
                  </a:lnTo>
                  <a:lnTo>
                    <a:pt x="2870" y="2775"/>
                  </a:lnTo>
                  <a:lnTo>
                    <a:pt x="2818" y="2759"/>
                  </a:lnTo>
                  <a:lnTo>
                    <a:pt x="2772" y="2744"/>
                  </a:lnTo>
                  <a:lnTo>
                    <a:pt x="2732" y="2730"/>
                  </a:lnTo>
                  <a:lnTo>
                    <a:pt x="2696" y="2716"/>
                  </a:lnTo>
                  <a:lnTo>
                    <a:pt x="2664" y="2702"/>
                  </a:lnTo>
                  <a:lnTo>
                    <a:pt x="2636" y="2690"/>
                  </a:lnTo>
                  <a:lnTo>
                    <a:pt x="2611" y="2678"/>
                  </a:lnTo>
                  <a:lnTo>
                    <a:pt x="2580" y="2663"/>
                  </a:lnTo>
                  <a:lnTo>
                    <a:pt x="2550" y="2651"/>
                  </a:lnTo>
                  <a:lnTo>
                    <a:pt x="2501" y="2631"/>
                  </a:lnTo>
                  <a:lnTo>
                    <a:pt x="2449" y="2610"/>
                  </a:lnTo>
                  <a:lnTo>
                    <a:pt x="2394" y="2585"/>
                  </a:lnTo>
                  <a:lnTo>
                    <a:pt x="2342" y="2559"/>
                  </a:lnTo>
                  <a:lnTo>
                    <a:pt x="2290" y="2531"/>
                  </a:lnTo>
                  <a:lnTo>
                    <a:pt x="2242" y="2501"/>
                  </a:lnTo>
                  <a:close/>
                  <a:moveTo>
                    <a:pt x="1083" y="2225"/>
                  </a:moveTo>
                  <a:lnTo>
                    <a:pt x="1083" y="2306"/>
                  </a:lnTo>
                  <a:lnTo>
                    <a:pt x="1083" y="2335"/>
                  </a:lnTo>
                  <a:lnTo>
                    <a:pt x="1070" y="2360"/>
                  </a:lnTo>
                  <a:lnTo>
                    <a:pt x="1069" y="2363"/>
                  </a:lnTo>
                  <a:lnTo>
                    <a:pt x="1067" y="2367"/>
                  </a:lnTo>
                  <a:lnTo>
                    <a:pt x="1065" y="2372"/>
                  </a:lnTo>
                  <a:lnTo>
                    <a:pt x="1054" y="2390"/>
                  </a:lnTo>
                  <a:lnTo>
                    <a:pt x="1042" y="2407"/>
                  </a:lnTo>
                  <a:lnTo>
                    <a:pt x="1063" y="2427"/>
                  </a:lnTo>
                  <a:lnTo>
                    <a:pt x="1090" y="2450"/>
                  </a:lnTo>
                  <a:lnTo>
                    <a:pt x="1120" y="2474"/>
                  </a:lnTo>
                  <a:lnTo>
                    <a:pt x="1155" y="2499"/>
                  </a:lnTo>
                  <a:lnTo>
                    <a:pt x="1209" y="2532"/>
                  </a:lnTo>
                  <a:lnTo>
                    <a:pt x="1264" y="2559"/>
                  </a:lnTo>
                  <a:lnTo>
                    <a:pt x="1264" y="2559"/>
                  </a:lnTo>
                  <a:lnTo>
                    <a:pt x="1917" y="2559"/>
                  </a:lnTo>
                  <a:lnTo>
                    <a:pt x="1971" y="2532"/>
                  </a:lnTo>
                  <a:lnTo>
                    <a:pt x="2025" y="2499"/>
                  </a:lnTo>
                  <a:lnTo>
                    <a:pt x="2060" y="2474"/>
                  </a:lnTo>
                  <a:lnTo>
                    <a:pt x="2090" y="2449"/>
                  </a:lnTo>
                  <a:lnTo>
                    <a:pt x="2117" y="2427"/>
                  </a:lnTo>
                  <a:lnTo>
                    <a:pt x="2139" y="2407"/>
                  </a:lnTo>
                  <a:lnTo>
                    <a:pt x="2127" y="2389"/>
                  </a:lnTo>
                  <a:lnTo>
                    <a:pt x="2116" y="2371"/>
                  </a:lnTo>
                  <a:lnTo>
                    <a:pt x="2114" y="2367"/>
                  </a:lnTo>
                  <a:lnTo>
                    <a:pt x="2112" y="2363"/>
                  </a:lnTo>
                  <a:lnTo>
                    <a:pt x="2111" y="2360"/>
                  </a:lnTo>
                  <a:lnTo>
                    <a:pt x="2099" y="2335"/>
                  </a:lnTo>
                  <a:lnTo>
                    <a:pt x="2098" y="2306"/>
                  </a:lnTo>
                  <a:lnTo>
                    <a:pt x="2098" y="2225"/>
                  </a:lnTo>
                  <a:lnTo>
                    <a:pt x="2052" y="2268"/>
                  </a:lnTo>
                  <a:lnTo>
                    <a:pt x="2006" y="2309"/>
                  </a:lnTo>
                  <a:lnTo>
                    <a:pt x="1957" y="2346"/>
                  </a:lnTo>
                  <a:lnTo>
                    <a:pt x="1910" y="2379"/>
                  </a:lnTo>
                  <a:lnTo>
                    <a:pt x="1861" y="2408"/>
                  </a:lnTo>
                  <a:lnTo>
                    <a:pt x="1814" y="2433"/>
                  </a:lnTo>
                  <a:lnTo>
                    <a:pt x="1768" y="2455"/>
                  </a:lnTo>
                  <a:lnTo>
                    <a:pt x="1721" y="2472"/>
                  </a:lnTo>
                  <a:lnTo>
                    <a:pt x="1676" y="2484"/>
                  </a:lnTo>
                  <a:lnTo>
                    <a:pt x="1632" y="2491"/>
                  </a:lnTo>
                  <a:lnTo>
                    <a:pt x="1591" y="2494"/>
                  </a:lnTo>
                  <a:lnTo>
                    <a:pt x="1549" y="2491"/>
                  </a:lnTo>
                  <a:lnTo>
                    <a:pt x="1505" y="2484"/>
                  </a:lnTo>
                  <a:lnTo>
                    <a:pt x="1460" y="2472"/>
                  </a:lnTo>
                  <a:lnTo>
                    <a:pt x="1414" y="2455"/>
                  </a:lnTo>
                  <a:lnTo>
                    <a:pt x="1367" y="2433"/>
                  </a:lnTo>
                  <a:lnTo>
                    <a:pt x="1320" y="2408"/>
                  </a:lnTo>
                  <a:lnTo>
                    <a:pt x="1271" y="2379"/>
                  </a:lnTo>
                  <a:lnTo>
                    <a:pt x="1224" y="2346"/>
                  </a:lnTo>
                  <a:lnTo>
                    <a:pt x="1176" y="2309"/>
                  </a:lnTo>
                  <a:lnTo>
                    <a:pt x="1129" y="2268"/>
                  </a:lnTo>
                  <a:lnTo>
                    <a:pt x="1083" y="2225"/>
                  </a:lnTo>
                  <a:close/>
                  <a:moveTo>
                    <a:pt x="1169" y="2115"/>
                  </a:moveTo>
                  <a:lnTo>
                    <a:pt x="1220" y="2164"/>
                  </a:lnTo>
                  <a:lnTo>
                    <a:pt x="1272" y="2208"/>
                  </a:lnTo>
                  <a:lnTo>
                    <a:pt x="1325" y="2247"/>
                  </a:lnTo>
                  <a:lnTo>
                    <a:pt x="1378" y="2281"/>
                  </a:lnTo>
                  <a:lnTo>
                    <a:pt x="1417" y="2304"/>
                  </a:lnTo>
                  <a:lnTo>
                    <a:pt x="1456" y="2322"/>
                  </a:lnTo>
                  <a:lnTo>
                    <a:pt x="1492" y="2336"/>
                  </a:lnTo>
                  <a:lnTo>
                    <a:pt x="1527" y="2347"/>
                  </a:lnTo>
                  <a:lnTo>
                    <a:pt x="1561" y="2353"/>
                  </a:lnTo>
                  <a:lnTo>
                    <a:pt x="1591" y="2355"/>
                  </a:lnTo>
                  <a:lnTo>
                    <a:pt x="1621" y="2353"/>
                  </a:lnTo>
                  <a:lnTo>
                    <a:pt x="1654" y="2347"/>
                  </a:lnTo>
                  <a:lnTo>
                    <a:pt x="1689" y="2336"/>
                  </a:lnTo>
                  <a:lnTo>
                    <a:pt x="1725" y="2322"/>
                  </a:lnTo>
                  <a:lnTo>
                    <a:pt x="1763" y="2304"/>
                  </a:lnTo>
                  <a:lnTo>
                    <a:pt x="1803" y="2281"/>
                  </a:lnTo>
                  <a:lnTo>
                    <a:pt x="1856" y="2247"/>
                  </a:lnTo>
                  <a:lnTo>
                    <a:pt x="1910" y="2208"/>
                  </a:lnTo>
                  <a:lnTo>
                    <a:pt x="1961" y="2164"/>
                  </a:lnTo>
                  <a:lnTo>
                    <a:pt x="2012" y="2115"/>
                  </a:lnTo>
                  <a:lnTo>
                    <a:pt x="1951" y="2123"/>
                  </a:lnTo>
                  <a:lnTo>
                    <a:pt x="1887" y="2130"/>
                  </a:lnTo>
                  <a:lnTo>
                    <a:pt x="1819" y="2137"/>
                  </a:lnTo>
                  <a:lnTo>
                    <a:pt x="1746" y="2141"/>
                  </a:lnTo>
                  <a:lnTo>
                    <a:pt x="1671" y="2144"/>
                  </a:lnTo>
                  <a:lnTo>
                    <a:pt x="1591" y="2145"/>
                  </a:lnTo>
                  <a:lnTo>
                    <a:pt x="1510" y="2144"/>
                  </a:lnTo>
                  <a:lnTo>
                    <a:pt x="1435" y="2141"/>
                  </a:lnTo>
                  <a:lnTo>
                    <a:pt x="1362" y="2137"/>
                  </a:lnTo>
                  <a:lnTo>
                    <a:pt x="1294" y="2130"/>
                  </a:lnTo>
                  <a:lnTo>
                    <a:pt x="1230" y="2123"/>
                  </a:lnTo>
                  <a:lnTo>
                    <a:pt x="1169" y="2115"/>
                  </a:lnTo>
                  <a:close/>
                  <a:moveTo>
                    <a:pt x="2193" y="1037"/>
                  </a:moveTo>
                  <a:lnTo>
                    <a:pt x="1832" y="1997"/>
                  </a:lnTo>
                  <a:lnTo>
                    <a:pt x="1907" y="1990"/>
                  </a:lnTo>
                  <a:lnTo>
                    <a:pt x="1976" y="1981"/>
                  </a:lnTo>
                  <a:lnTo>
                    <a:pt x="2039" y="1971"/>
                  </a:lnTo>
                  <a:lnTo>
                    <a:pt x="2096" y="1961"/>
                  </a:lnTo>
                  <a:lnTo>
                    <a:pt x="2147" y="1950"/>
                  </a:lnTo>
                  <a:lnTo>
                    <a:pt x="2192" y="1940"/>
                  </a:lnTo>
                  <a:lnTo>
                    <a:pt x="2235" y="1929"/>
                  </a:lnTo>
                  <a:lnTo>
                    <a:pt x="2272" y="1918"/>
                  </a:lnTo>
                  <a:lnTo>
                    <a:pt x="2304" y="1908"/>
                  </a:lnTo>
                  <a:lnTo>
                    <a:pt x="2331" y="1899"/>
                  </a:lnTo>
                  <a:lnTo>
                    <a:pt x="2354" y="1891"/>
                  </a:lnTo>
                  <a:lnTo>
                    <a:pt x="2354" y="1037"/>
                  </a:lnTo>
                  <a:lnTo>
                    <a:pt x="2193" y="1037"/>
                  </a:lnTo>
                  <a:close/>
                  <a:moveTo>
                    <a:pt x="1916" y="1037"/>
                  </a:moveTo>
                  <a:lnTo>
                    <a:pt x="1551" y="2006"/>
                  </a:lnTo>
                  <a:lnTo>
                    <a:pt x="1591" y="2006"/>
                  </a:lnTo>
                  <a:lnTo>
                    <a:pt x="1636" y="2006"/>
                  </a:lnTo>
                  <a:lnTo>
                    <a:pt x="1681" y="2005"/>
                  </a:lnTo>
                  <a:lnTo>
                    <a:pt x="2046" y="1037"/>
                  </a:lnTo>
                  <a:lnTo>
                    <a:pt x="1916" y="1037"/>
                  </a:lnTo>
                  <a:close/>
                  <a:moveTo>
                    <a:pt x="827" y="1037"/>
                  </a:moveTo>
                  <a:lnTo>
                    <a:pt x="827" y="1891"/>
                  </a:lnTo>
                  <a:lnTo>
                    <a:pt x="849" y="1899"/>
                  </a:lnTo>
                  <a:lnTo>
                    <a:pt x="877" y="1908"/>
                  </a:lnTo>
                  <a:lnTo>
                    <a:pt x="910" y="1918"/>
                  </a:lnTo>
                  <a:lnTo>
                    <a:pt x="947" y="1929"/>
                  </a:lnTo>
                  <a:lnTo>
                    <a:pt x="990" y="1940"/>
                  </a:lnTo>
                  <a:lnTo>
                    <a:pt x="1032" y="1950"/>
                  </a:lnTo>
                  <a:lnTo>
                    <a:pt x="1080" y="1960"/>
                  </a:lnTo>
                  <a:lnTo>
                    <a:pt x="1134" y="1969"/>
                  </a:lnTo>
                  <a:lnTo>
                    <a:pt x="1193" y="1980"/>
                  </a:lnTo>
                  <a:lnTo>
                    <a:pt x="1259" y="1988"/>
                  </a:lnTo>
                  <a:lnTo>
                    <a:pt x="1329" y="1995"/>
                  </a:lnTo>
                  <a:lnTo>
                    <a:pt x="1404" y="2001"/>
                  </a:lnTo>
                  <a:lnTo>
                    <a:pt x="1768" y="1037"/>
                  </a:lnTo>
                  <a:lnTo>
                    <a:pt x="827" y="1037"/>
                  </a:lnTo>
                  <a:close/>
                  <a:moveTo>
                    <a:pt x="2493" y="1037"/>
                  </a:moveTo>
                  <a:lnTo>
                    <a:pt x="2493" y="1452"/>
                  </a:lnTo>
                  <a:lnTo>
                    <a:pt x="2562" y="1452"/>
                  </a:lnTo>
                  <a:lnTo>
                    <a:pt x="2562" y="1037"/>
                  </a:lnTo>
                  <a:lnTo>
                    <a:pt x="2493" y="1037"/>
                  </a:lnTo>
                  <a:close/>
                  <a:moveTo>
                    <a:pt x="619" y="1037"/>
                  </a:moveTo>
                  <a:lnTo>
                    <a:pt x="619" y="1452"/>
                  </a:lnTo>
                  <a:lnTo>
                    <a:pt x="688" y="1452"/>
                  </a:lnTo>
                  <a:lnTo>
                    <a:pt x="688" y="1037"/>
                  </a:lnTo>
                  <a:lnTo>
                    <a:pt x="619" y="1037"/>
                  </a:lnTo>
                  <a:close/>
                  <a:moveTo>
                    <a:pt x="1591" y="139"/>
                  </a:moveTo>
                  <a:lnTo>
                    <a:pt x="1509" y="141"/>
                  </a:lnTo>
                  <a:lnTo>
                    <a:pt x="1432" y="146"/>
                  </a:lnTo>
                  <a:lnTo>
                    <a:pt x="1357" y="156"/>
                  </a:lnTo>
                  <a:lnTo>
                    <a:pt x="1286" y="169"/>
                  </a:lnTo>
                  <a:lnTo>
                    <a:pt x="1219" y="185"/>
                  </a:lnTo>
                  <a:lnTo>
                    <a:pt x="1154" y="206"/>
                  </a:lnTo>
                  <a:lnTo>
                    <a:pt x="1094" y="230"/>
                  </a:lnTo>
                  <a:lnTo>
                    <a:pt x="1036" y="259"/>
                  </a:lnTo>
                  <a:lnTo>
                    <a:pt x="982" y="291"/>
                  </a:lnTo>
                  <a:lnTo>
                    <a:pt x="931" y="326"/>
                  </a:lnTo>
                  <a:lnTo>
                    <a:pt x="884" y="365"/>
                  </a:lnTo>
                  <a:lnTo>
                    <a:pt x="840" y="409"/>
                  </a:lnTo>
                  <a:lnTo>
                    <a:pt x="800" y="455"/>
                  </a:lnTo>
                  <a:lnTo>
                    <a:pt x="764" y="505"/>
                  </a:lnTo>
                  <a:lnTo>
                    <a:pt x="733" y="555"/>
                  </a:lnTo>
                  <a:lnTo>
                    <a:pt x="707" y="604"/>
                  </a:lnTo>
                  <a:lnTo>
                    <a:pt x="685" y="653"/>
                  </a:lnTo>
                  <a:lnTo>
                    <a:pt x="668" y="700"/>
                  </a:lnTo>
                  <a:lnTo>
                    <a:pt x="654" y="747"/>
                  </a:lnTo>
                  <a:lnTo>
                    <a:pt x="643" y="790"/>
                  </a:lnTo>
                  <a:lnTo>
                    <a:pt x="634" y="830"/>
                  </a:lnTo>
                  <a:lnTo>
                    <a:pt x="628" y="866"/>
                  </a:lnTo>
                  <a:lnTo>
                    <a:pt x="623" y="899"/>
                  </a:lnTo>
                  <a:lnTo>
                    <a:pt x="2557" y="899"/>
                  </a:lnTo>
                  <a:lnTo>
                    <a:pt x="2553" y="866"/>
                  </a:lnTo>
                  <a:lnTo>
                    <a:pt x="2547" y="830"/>
                  </a:lnTo>
                  <a:lnTo>
                    <a:pt x="2539" y="790"/>
                  </a:lnTo>
                  <a:lnTo>
                    <a:pt x="2528" y="747"/>
                  </a:lnTo>
                  <a:lnTo>
                    <a:pt x="2513" y="700"/>
                  </a:lnTo>
                  <a:lnTo>
                    <a:pt x="2496" y="653"/>
                  </a:lnTo>
                  <a:lnTo>
                    <a:pt x="2474" y="604"/>
                  </a:lnTo>
                  <a:lnTo>
                    <a:pt x="2449" y="555"/>
                  </a:lnTo>
                  <a:lnTo>
                    <a:pt x="2417" y="505"/>
                  </a:lnTo>
                  <a:lnTo>
                    <a:pt x="2381" y="455"/>
                  </a:lnTo>
                  <a:lnTo>
                    <a:pt x="2341" y="409"/>
                  </a:lnTo>
                  <a:lnTo>
                    <a:pt x="2297" y="365"/>
                  </a:lnTo>
                  <a:lnTo>
                    <a:pt x="2250" y="326"/>
                  </a:lnTo>
                  <a:lnTo>
                    <a:pt x="2199" y="291"/>
                  </a:lnTo>
                  <a:lnTo>
                    <a:pt x="2145" y="259"/>
                  </a:lnTo>
                  <a:lnTo>
                    <a:pt x="2087" y="230"/>
                  </a:lnTo>
                  <a:lnTo>
                    <a:pt x="2027" y="206"/>
                  </a:lnTo>
                  <a:lnTo>
                    <a:pt x="1962" y="185"/>
                  </a:lnTo>
                  <a:lnTo>
                    <a:pt x="1895" y="169"/>
                  </a:lnTo>
                  <a:lnTo>
                    <a:pt x="1824" y="156"/>
                  </a:lnTo>
                  <a:lnTo>
                    <a:pt x="1749" y="146"/>
                  </a:lnTo>
                  <a:lnTo>
                    <a:pt x="1672" y="141"/>
                  </a:lnTo>
                  <a:lnTo>
                    <a:pt x="1591" y="139"/>
                  </a:lnTo>
                  <a:close/>
                  <a:moveTo>
                    <a:pt x="1591" y="0"/>
                  </a:moveTo>
                  <a:lnTo>
                    <a:pt x="1677" y="2"/>
                  </a:lnTo>
                  <a:lnTo>
                    <a:pt x="1760" y="8"/>
                  </a:lnTo>
                  <a:lnTo>
                    <a:pt x="1841" y="18"/>
                  </a:lnTo>
                  <a:lnTo>
                    <a:pt x="1918" y="32"/>
                  </a:lnTo>
                  <a:lnTo>
                    <a:pt x="1993" y="50"/>
                  </a:lnTo>
                  <a:lnTo>
                    <a:pt x="2063" y="72"/>
                  </a:lnTo>
                  <a:lnTo>
                    <a:pt x="2131" y="99"/>
                  </a:lnTo>
                  <a:lnTo>
                    <a:pt x="2194" y="129"/>
                  </a:lnTo>
                  <a:lnTo>
                    <a:pt x="2253" y="161"/>
                  </a:lnTo>
                  <a:lnTo>
                    <a:pt x="2307" y="197"/>
                  </a:lnTo>
                  <a:lnTo>
                    <a:pt x="2360" y="236"/>
                  </a:lnTo>
                  <a:lnTo>
                    <a:pt x="2408" y="280"/>
                  </a:lnTo>
                  <a:lnTo>
                    <a:pt x="2453" y="326"/>
                  </a:lnTo>
                  <a:lnTo>
                    <a:pt x="2495" y="375"/>
                  </a:lnTo>
                  <a:lnTo>
                    <a:pt x="2533" y="428"/>
                  </a:lnTo>
                  <a:lnTo>
                    <a:pt x="2568" y="483"/>
                  </a:lnTo>
                  <a:lnTo>
                    <a:pt x="2597" y="538"/>
                  </a:lnTo>
                  <a:lnTo>
                    <a:pt x="2621" y="593"/>
                  </a:lnTo>
                  <a:lnTo>
                    <a:pt x="2641" y="646"/>
                  </a:lnTo>
                  <a:lnTo>
                    <a:pt x="2658" y="697"/>
                  </a:lnTo>
                  <a:lnTo>
                    <a:pt x="2671" y="746"/>
                  </a:lnTo>
                  <a:lnTo>
                    <a:pt x="2682" y="792"/>
                  </a:lnTo>
                  <a:lnTo>
                    <a:pt x="2689" y="833"/>
                  </a:lnTo>
                  <a:lnTo>
                    <a:pt x="2695" y="872"/>
                  </a:lnTo>
                  <a:lnTo>
                    <a:pt x="2698" y="905"/>
                  </a:lnTo>
                  <a:lnTo>
                    <a:pt x="2700" y="932"/>
                  </a:lnTo>
                  <a:lnTo>
                    <a:pt x="2701" y="953"/>
                  </a:lnTo>
                  <a:lnTo>
                    <a:pt x="2701" y="968"/>
                  </a:lnTo>
                  <a:lnTo>
                    <a:pt x="2701" y="1522"/>
                  </a:lnTo>
                  <a:lnTo>
                    <a:pt x="2699" y="1540"/>
                  </a:lnTo>
                  <a:lnTo>
                    <a:pt x="2692" y="1556"/>
                  </a:lnTo>
                  <a:lnTo>
                    <a:pt x="2681" y="1570"/>
                  </a:lnTo>
                  <a:lnTo>
                    <a:pt x="2666" y="1581"/>
                  </a:lnTo>
                  <a:lnTo>
                    <a:pt x="2650" y="1588"/>
                  </a:lnTo>
                  <a:lnTo>
                    <a:pt x="2631" y="1591"/>
                  </a:lnTo>
                  <a:lnTo>
                    <a:pt x="2493" y="1591"/>
                  </a:lnTo>
                  <a:lnTo>
                    <a:pt x="2493" y="1936"/>
                  </a:lnTo>
                  <a:lnTo>
                    <a:pt x="2490" y="1955"/>
                  </a:lnTo>
                  <a:lnTo>
                    <a:pt x="2482" y="1973"/>
                  </a:lnTo>
                  <a:lnTo>
                    <a:pt x="2470" y="1988"/>
                  </a:lnTo>
                  <a:lnTo>
                    <a:pt x="2455" y="1999"/>
                  </a:lnTo>
                  <a:lnTo>
                    <a:pt x="2450" y="2001"/>
                  </a:lnTo>
                  <a:lnTo>
                    <a:pt x="2440" y="2005"/>
                  </a:lnTo>
                  <a:lnTo>
                    <a:pt x="2426" y="2011"/>
                  </a:lnTo>
                  <a:lnTo>
                    <a:pt x="2406" y="2019"/>
                  </a:lnTo>
                  <a:lnTo>
                    <a:pt x="2382" y="2028"/>
                  </a:lnTo>
                  <a:lnTo>
                    <a:pt x="2354" y="2038"/>
                  </a:lnTo>
                  <a:lnTo>
                    <a:pt x="2319" y="2049"/>
                  </a:lnTo>
                  <a:lnTo>
                    <a:pt x="2280" y="2060"/>
                  </a:lnTo>
                  <a:lnTo>
                    <a:pt x="2236" y="2072"/>
                  </a:lnTo>
                  <a:lnTo>
                    <a:pt x="2238" y="2305"/>
                  </a:lnTo>
                  <a:lnTo>
                    <a:pt x="2240" y="2309"/>
                  </a:lnTo>
                  <a:lnTo>
                    <a:pt x="2244" y="2317"/>
                  </a:lnTo>
                  <a:lnTo>
                    <a:pt x="2251" y="2326"/>
                  </a:lnTo>
                  <a:lnTo>
                    <a:pt x="2260" y="2336"/>
                  </a:lnTo>
                  <a:lnTo>
                    <a:pt x="2271" y="2348"/>
                  </a:lnTo>
                  <a:lnTo>
                    <a:pt x="2286" y="2361"/>
                  </a:lnTo>
                  <a:lnTo>
                    <a:pt x="2303" y="2374"/>
                  </a:lnTo>
                  <a:lnTo>
                    <a:pt x="2324" y="2389"/>
                  </a:lnTo>
                  <a:lnTo>
                    <a:pt x="2350" y="2405"/>
                  </a:lnTo>
                  <a:lnTo>
                    <a:pt x="2379" y="2422"/>
                  </a:lnTo>
                  <a:lnTo>
                    <a:pt x="2413" y="2439"/>
                  </a:lnTo>
                  <a:lnTo>
                    <a:pt x="2452" y="2459"/>
                  </a:lnTo>
                  <a:lnTo>
                    <a:pt x="2496" y="2479"/>
                  </a:lnTo>
                  <a:lnTo>
                    <a:pt x="2545" y="2500"/>
                  </a:lnTo>
                  <a:lnTo>
                    <a:pt x="2600" y="2521"/>
                  </a:lnTo>
                  <a:lnTo>
                    <a:pt x="2623" y="2530"/>
                  </a:lnTo>
                  <a:lnTo>
                    <a:pt x="2645" y="2540"/>
                  </a:lnTo>
                  <a:lnTo>
                    <a:pt x="2667" y="2551"/>
                  </a:lnTo>
                  <a:lnTo>
                    <a:pt x="2692" y="2562"/>
                  </a:lnTo>
                  <a:lnTo>
                    <a:pt x="2718" y="2574"/>
                  </a:lnTo>
                  <a:lnTo>
                    <a:pt x="2747" y="2587"/>
                  </a:lnTo>
                  <a:lnTo>
                    <a:pt x="2779" y="2600"/>
                  </a:lnTo>
                  <a:lnTo>
                    <a:pt x="2817" y="2614"/>
                  </a:lnTo>
                  <a:lnTo>
                    <a:pt x="2859" y="2627"/>
                  </a:lnTo>
                  <a:lnTo>
                    <a:pt x="2908" y="2641"/>
                  </a:lnTo>
                  <a:lnTo>
                    <a:pt x="2919" y="2644"/>
                  </a:lnTo>
                  <a:lnTo>
                    <a:pt x="2960" y="2661"/>
                  </a:lnTo>
                  <a:lnTo>
                    <a:pt x="2999" y="2681"/>
                  </a:lnTo>
                  <a:lnTo>
                    <a:pt x="3035" y="2706"/>
                  </a:lnTo>
                  <a:lnTo>
                    <a:pt x="3067" y="2734"/>
                  </a:lnTo>
                  <a:lnTo>
                    <a:pt x="3096" y="2765"/>
                  </a:lnTo>
                  <a:lnTo>
                    <a:pt x="3121" y="2800"/>
                  </a:lnTo>
                  <a:lnTo>
                    <a:pt x="3142" y="2837"/>
                  </a:lnTo>
                  <a:lnTo>
                    <a:pt x="3159" y="2876"/>
                  </a:lnTo>
                  <a:lnTo>
                    <a:pt x="3171" y="2917"/>
                  </a:lnTo>
                  <a:lnTo>
                    <a:pt x="3179" y="2961"/>
                  </a:lnTo>
                  <a:lnTo>
                    <a:pt x="3181" y="3004"/>
                  </a:lnTo>
                  <a:lnTo>
                    <a:pt x="3181" y="3321"/>
                  </a:lnTo>
                  <a:lnTo>
                    <a:pt x="0" y="3321"/>
                  </a:lnTo>
                  <a:lnTo>
                    <a:pt x="0" y="3004"/>
                  </a:lnTo>
                  <a:lnTo>
                    <a:pt x="2" y="2961"/>
                  </a:lnTo>
                  <a:lnTo>
                    <a:pt x="10" y="2917"/>
                  </a:lnTo>
                  <a:lnTo>
                    <a:pt x="22" y="2876"/>
                  </a:lnTo>
                  <a:lnTo>
                    <a:pt x="39" y="2837"/>
                  </a:lnTo>
                  <a:lnTo>
                    <a:pt x="61" y="2800"/>
                  </a:lnTo>
                  <a:lnTo>
                    <a:pt x="85" y="2765"/>
                  </a:lnTo>
                  <a:lnTo>
                    <a:pt x="114" y="2734"/>
                  </a:lnTo>
                  <a:lnTo>
                    <a:pt x="146" y="2706"/>
                  </a:lnTo>
                  <a:lnTo>
                    <a:pt x="182" y="2681"/>
                  </a:lnTo>
                  <a:lnTo>
                    <a:pt x="221" y="2661"/>
                  </a:lnTo>
                  <a:lnTo>
                    <a:pt x="262" y="2644"/>
                  </a:lnTo>
                  <a:lnTo>
                    <a:pt x="273" y="2641"/>
                  </a:lnTo>
                  <a:lnTo>
                    <a:pt x="322" y="2627"/>
                  </a:lnTo>
                  <a:lnTo>
                    <a:pt x="364" y="2614"/>
                  </a:lnTo>
                  <a:lnTo>
                    <a:pt x="402" y="2600"/>
                  </a:lnTo>
                  <a:lnTo>
                    <a:pt x="434" y="2587"/>
                  </a:lnTo>
                  <a:lnTo>
                    <a:pt x="463" y="2574"/>
                  </a:lnTo>
                  <a:lnTo>
                    <a:pt x="489" y="2562"/>
                  </a:lnTo>
                  <a:lnTo>
                    <a:pt x="514" y="2551"/>
                  </a:lnTo>
                  <a:lnTo>
                    <a:pt x="536" y="2540"/>
                  </a:lnTo>
                  <a:lnTo>
                    <a:pt x="558" y="2530"/>
                  </a:lnTo>
                  <a:lnTo>
                    <a:pt x="581" y="2521"/>
                  </a:lnTo>
                  <a:lnTo>
                    <a:pt x="637" y="2500"/>
                  </a:lnTo>
                  <a:lnTo>
                    <a:pt x="686" y="2479"/>
                  </a:lnTo>
                  <a:lnTo>
                    <a:pt x="730" y="2459"/>
                  </a:lnTo>
                  <a:lnTo>
                    <a:pt x="769" y="2439"/>
                  </a:lnTo>
                  <a:lnTo>
                    <a:pt x="803" y="2421"/>
                  </a:lnTo>
                  <a:lnTo>
                    <a:pt x="832" y="2404"/>
                  </a:lnTo>
                  <a:lnTo>
                    <a:pt x="858" y="2389"/>
                  </a:lnTo>
                  <a:lnTo>
                    <a:pt x="879" y="2374"/>
                  </a:lnTo>
                  <a:lnTo>
                    <a:pt x="896" y="2360"/>
                  </a:lnTo>
                  <a:lnTo>
                    <a:pt x="900" y="2356"/>
                  </a:lnTo>
                  <a:lnTo>
                    <a:pt x="905" y="2352"/>
                  </a:lnTo>
                  <a:lnTo>
                    <a:pt x="907" y="2350"/>
                  </a:lnTo>
                  <a:lnTo>
                    <a:pt x="923" y="2334"/>
                  </a:lnTo>
                  <a:lnTo>
                    <a:pt x="934" y="2320"/>
                  </a:lnTo>
                  <a:lnTo>
                    <a:pt x="941" y="2309"/>
                  </a:lnTo>
                  <a:lnTo>
                    <a:pt x="942" y="2307"/>
                  </a:lnTo>
                  <a:lnTo>
                    <a:pt x="943" y="2305"/>
                  </a:lnTo>
                  <a:lnTo>
                    <a:pt x="945" y="2072"/>
                  </a:lnTo>
                  <a:lnTo>
                    <a:pt x="901" y="2060"/>
                  </a:lnTo>
                  <a:lnTo>
                    <a:pt x="862" y="2049"/>
                  </a:lnTo>
                  <a:lnTo>
                    <a:pt x="828" y="2038"/>
                  </a:lnTo>
                  <a:lnTo>
                    <a:pt x="799" y="2028"/>
                  </a:lnTo>
                  <a:lnTo>
                    <a:pt x="775" y="2019"/>
                  </a:lnTo>
                  <a:lnTo>
                    <a:pt x="756" y="2011"/>
                  </a:lnTo>
                  <a:lnTo>
                    <a:pt x="741" y="2005"/>
                  </a:lnTo>
                  <a:lnTo>
                    <a:pt x="731" y="2001"/>
                  </a:lnTo>
                  <a:lnTo>
                    <a:pt x="727" y="1999"/>
                  </a:lnTo>
                  <a:lnTo>
                    <a:pt x="711" y="1988"/>
                  </a:lnTo>
                  <a:lnTo>
                    <a:pt x="699" y="1973"/>
                  </a:lnTo>
                  <a:lnTo>
                    <a:pt x="691" y="1955"/>
                  </a:lnTo>
                  <a:lnTo>
                    <a:pt x="688" y="1936"/>
                  </a:lnTo>
                  <a:lnTo>
                    <a:pt x="688" y="1591"/>
                  </a:lnTo>
                  <a:lnTo>
                    <a:pt x="550" y="1591"/>
                  </a:lnTo>
                  <a:lnTo>
                    <a:pt x="532" y="1588"/>
                  </a:lnTo>
                  <a:lnTo>
                    <a:pt x="515" y="1581"/>
                  </a:lnTo>
                  <a:lnTo>
                    <a:pt x="500" y="1570"/>
                  </a:lnTo>
                  <a:lnTo>
                    <a:pt x="490" y="1556"/>
                  </a:lnTo>
                  <a:lnTo>
                    <a:pt x="483" y="1540"/>
                  </a:lnTo>
                  <a:lnTo>
                    <a:pt x="480" y="1522"/>
                  </a:lnTo>
                  <a:lnTo>
                    <a:pt x="480" y="968"/>
                  </a:lnTo>
                  <a:lnTo>
                    <a:pt x="480" y="953"/>
                  </a:lnTo>
                  <a:lnTo>
                    <a:pt x="481" y="932"/>
                  </a:lnTo>
                  <a:lnTo>
                    <a:pt x="483" y="905"/>
                  </a:lnTo>
                  <a:lnTo>
                    <a:pt x="487" y="872"/>
                  </a:lnTo>
                  <a:lnTo>
                    <a:pt x="492" y="833"/>
                  </a:lnTo>
                  <a:lnTo>
                    <a:pt x="499" y="792"/>
                  </a:lnTo>
                  <a:lnTo>
                    <a:pt x="509" y="746"/>
                  </a:lnTo>
                  <a:lnTo>
                    <a:pt x="523" y="697"/>
                  </a:lnTo>
                  <a:lnTo>
                    <a:pt x="540" y="646"/>
                  </a:lnTo>
                  <a:lnTo>
                    <a:pt x="560" y="593"/>
                  </a:lnTo>
                  <a:lnTo>
                    <a:pt x="585" y="538"/>
                  </a:lnTo>
                  <a:lnTo>
                    <a:pt x="614" y="483"/>
                  </a:lnTo>
                  <a:lnTo>
                    <a:pt x="648" y="428"/>
                  </a:lnTo>
                  <a:lnTo>
                    <a:pt x="686" y="375"/>
                  </a:lnTo>
                  <a:lnTo>
                    <a:pt x="728" y="326"/>
                  </a:lnTo>
                  <a:lnTo>
                    <a:pt x="773" y="280"/>
                  </a:lnTo>
                  <a:lnTo>
                    <a:pt x="821" y="236"/>
                  </a:lnTo>
                  <a:lnTo>
                    <a:pt x="874" y="197"/>
                  </a:lnTo>
                  <a:lnTo>
                    <a:pt x="928" y="161"/>
                  </a:lnTo>
                  <a:lnTo>
                    <a:pt x="987" y="129"/>
                  </a:lnTo>
                  <a:lnTo>
                    <a:pt x="1050" y="99"/>
                  </a:lnTo>
                  <a:lnTo>
                    <a:pt x="1118" y="72"/>
                  </a:lnTo>
                  <a:lnTo>
                    <a:pt x="1188" y="50"/>
                  </a:lnTo>
                  <a:lnTo>
                    <a:pt x="1263" y="32"/>
                  </a:lnTo>
                  <a:lnTo>
                    <a:pt x="1340" y="18"/>
                  </a:lnTo>
                  <a:lnTo>
                    <a:pt x="1420" y="8"/>
                  </a:lnTo>
                  <a:lnTo>
                    <a:pt x="1504" y="2"/>
                  </a:lnTo>
                  <a:lnTo>
                    <a:pt x="15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91"/>
            <p:cNvSpPr>
              <a:spLocks/>
            </p:cNvSpPr>
            <p:nvPr/>
          </p:nvSpPr>
          <p:spPr bwMode="auto">
            <a:xfrm>
              <a:off x="11125201" y="4730750"/>
              <a:ext cx="220663" cy="23812"/>
            </a:xfrm>
            <a:custGeom>
              <a:avLst/>
              <a:gdLst>
                <a:gd name="T0" fmla="*/ 70 w 1249"/>
                <a:gd name="T1" fmla="*/ 0 h 139"/>
                <a:gd name="T2" fmla="*/ 1180 w 1249"/>
                <a:gd name="T3" fmla="*/ 0 h 139"/>
                <a:gd name="T4" fmla="*/ 1198 w 1249"/>
                <a:gd name="T5" fmla="*/ 3 h 139"/>
                <a:gd name="T6" fmla="*/ 1215 w 1249"/>
                <a:gd name="T7" fmla="*/ 10 h 139"/>
                <a:gd name="T8" fmla="*/ 1229 w 1249"/>
                <a:gd name="T9" fmla="*/ 20 h 139"/>
                <a:gd name="T10" fmla="*/ 1239 w 1249"/>
                <a:gd name="T11" fmla="*/ 35 h 139"/>
                <a:gd name="T12" fmla="*/ 1246 w 1249"/>
                <a:gd name="T13" fmla="*/ 52 h 139"/>
                <a:gd name="T14" fmla="*/ 1249 w 1249"/>
                <a:gd name="T15" fmla="*/ 70 h 139"/>
                <a:gd name="T16" fmla="*/ 1246 w 1249"/>
                <a:gd name="T17" fmla="*/ 88 h 139"/>
                <a:gd name="T18" fmla="*/ 1239 w 1249"/>
                <a:gd name="T19" fmla="*/ 105 h 139"/>
                <a:gd name="T20" fmla="*/ 1229 w 1249"/>
                <a:gd name="T21" fmla="*/ 119 h 139"/>
                <a:gd name="T22" fmla="*/ 1215 w 1249"/>
                <a:gd name="T23" fmla="*/ 129 h 139"/>
                <a:gd name="T24" fmla="*/ 1198 w 1249"/>
                <a:gd name="T25" fmla="*/ 136 h 139"/>
                <a:gd name="T26" fmla="*/ 1180 w 1249"/>
                <a:gd name="T27" fmla="*/ 139 h 139"/>
                <a:gd name="T28" fmla="*/ 70 w 1249"/>
                <a:gd name="T29" fmla="*/ 139 h 139"/>
                <a:gd name="T30" fmla="*/ 51 w 1249"/>
                <a:gd name="T31" fmla="*/ 136 h 139"/>
                <a:gd name="T32" fmla="*/ 35 w 1249"/>
                <a:gd name="T33" fmla="*/ 129 h 139"/>
                <a:gd name="T34" fmla="*/ 21 w 1249"/>
                <a:gd name="T35" fmla="*/ 119 h 139"/>
                <a:gd name="T36" fmla="*/ 10 w 1249"/>
                <a:gd name="T37" fmla="*/ 105 h 139"/>
                <a:gd name="T38" fmla="*/ 3 w 1249"/>
                <a:gd name="T39" fmla="*/ 88 h 139"/>
                <a:gd name="T40" fmla="*/ 0 w 1249"/>
                <a:gd name="T41" fmla="*/ 70 h 139"/>
                <a:gd name="T42" fmla="*/ 3 w 1249"/>
                <a:gd name="T43" fmla="*/ 52 h 139"/>
                <a:gd name="T44" fmla="*/ 10 w 1249"/>
                <a:gd name="T45" fmla="*/ 35 h 139"/>
                <a:gd name="T46" fmla="*/ 21 w 1249"/>
                <a:gd name="T47" fmla="*/ 20 h 139"/>
                <a:gd name="T48" fmla="*/ 35 w 1249"/>
                <a:gd name="T49" fmla="*/ 10 h 139"/>
                <a:gd name="T50" fmla="*/ 51 w 1249"/>
                <a:gd name="T51" fmla="*/ 3 h 139"/>
                <a:gd name="T52" fmla="*/ 70 w 124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9" h="139">
                  <a:moveTo>
                    <a:pt x="70" y="0"/>
                  </a:moveTo>
                  <a:lnTo>
                    <a:pt x="1180" y="0"/>
                  </a:lnTo>
                  <a:lnTo>
                    <a:pt x="1198" y="3"/>
                  </a:lnTo>
                  <a:lnTo>
                    <a:pt x="1215" y="10"/>
                  </a:lnTo>
                  <a:lnTo>
                    <a:pt x="1229" y="20"/>
                  </a:lnTo>
                  <a:lnTo>
                    <a:pt x="1239" y="35"/>
                  </a:lnTo>
                  <a:lnTo>
                    <a:pt x="1246" y="52"/>
                  </a:lnTo>
                  <a:lnTo>
                    <a:pt x="1249" y="70"/>
                  </a:lnTo>
                  <a:lnTo>
                    <a:pt x="1246" y="88"/>
                  </a:lnTo>
                  <a:lnTo>
                    <a:pt x="1239" y="105"/>
                  </a:lnTo>
                  <a:lnTo>
                    <a:pt x="1229" y="119"/>
                  </a:lnTo>
                  <a:lnTo>
                    <a:pt x="1215" y="129"/>
                  </a:lnTo>
                  <a:lnTo>
                    <a:pt x="1198" y="136"/>
                  </a:lnTo>
                  <a:lnTo>
                    <a:pt x="1180" y="139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8" name="Group 237"/>
          <p:cNvGrpSpPr/>
          <p:nvPr/>
        </p:nvGrpSpPr>
        <p:grpSpPr>
          <a:xfrm>
            <a:off x="7654831" y="4270815"/>
            <a:ext cx="415925" cy="587375"/>
            <a:chOff x="8177213" y="3444875"/>
            <a:chExt cx="415925" cy="587375"/>
          </a:xfrm>
          <a:solidFill>
            <a:srgbClr val="000000"/>
          </a:solidFill>
        </p:grpSpPr>
        <p:sp>
          <p:nvSpPr>
            <p:cNvPr id="709" name="Freeform 156"/>
            <p:cNvSpPr>
              <a:spLocks noEditPoints="1"/>
            </p:cNvSpPr>
            <p:nvPr/>
          </p:nvSpPr>
          <p:spPr bwMode="auto">
            <a:xfrm>
              <a:off x="8262938" y="3494088"/>
              <a:ext cx="73025" cy="73025"/>
            </a:xfrm>
            <a:custGeom>
              <a:avLst/>
              <a:gdLst>
                <a:gd name="T0" fmla="*/ 189 w 416"/>
                <a:gd name="T1" fmla="*/ 141 h 416"/>
                <a:gd name="T2" fmla="*/ 159 w 416"/>
                <a:gd name="T3" fmla="*/ 159 h 416"/>
                <a:gd name="T4" fmla="*/ 141 w 416"/>
                <a:gd name="T5" fmla="*/ 189 h 416"/>
                <a:gd name="T6" fmla="*/ 141 w 416"/>
                <a:gd name="T7" fmla="*/ 227 h 416"/>
                <a:gd name="T8" fmla="*/ 159 w 416"/>
                <a:gd name="T9" fmla="*/ 257 h 416"/>
                <a:gd name="T10" fmla="*/ 189 w 416"/>
                <a:gd name="T11" fmla="*/ 275 h 416"/>
                <a:gd name="T12" fmla="*/ 227 w 416"/>
                <a:gd name="T13" fmla="*/ 275 h 416"/>
                <a:gd name="T14" fmla="*/ 257 w 416"/>
                <a:gd name="T15" fmla="*/ 257 h 416"/>
                <a:gd name="T16" fmla="*/ 275 w 416"/>
                <a:gd name="T17" fmla="*/ 227 h 416"/>
                <a:gd name="T18" fmla="*/ 275 w 416"/>
                <a:gd name="T19" fmla="*/ 189 h 416"/>
                <a:gd name="T20" fmla="*/ 257 w 416"/>
                <a:gd name="T21" fmla="*/ 159 h 416"/>
                <a:gd name="T22" fmla="*/ 227 w 416"/>
                <a:gd name="T23" fmla="*/ 141 h 416"/>
                <a:gd name="T24" fmla="*/ 209 w 416"/>
                <a:gd name="T25" fmla="*/ 0 h 416"/>
                <a:gd name="T26" fmla="*/ 274 w 416"/>
                <a:gd name="T27" fmla="*/ 11 h 416"/>
                <a:gd name="T28" fmla="*/ 331 w 416"/>
                <a:gd name="T29" fmla="*/ 40 h 416"/>
                <a:gd name="T30" fmla="*/ 376 w 416"/>
                <a:gd name="T31" fmla="*/ 85 h 416"/>
                <a:gd name="T32" fmla="*/ 405 w 416"/>
                <a:gd name="T33" fmla="*/ 142 h 416"/>
                <a:gd name="T34" fmla="*/ 416 w 416"/>
                <a:gd name="T35" fmla="*/ 207 h 416"/>
                <a:gd name="T36" fmla="*/ 405 w 416"/>
                <a:gd name="T37" fmla="*/ 274 h 416"/>
                <a:gd name="T38" fmla="*/ 376 w 416"/>
                <a:gd name="T39" fmla="*/ 330 h 416"/>
                <a:gd name="T40" fmla="*/ 331 w 416"/>
                <a:gd name="T41" fmla="*/ 376 h 416"/>
                <a:gd name="T42" fmla="*/ 274 w 416"/>
                <a:gd name="T43" fmla="*/ 405 h 416"/>
                <a:gd name="T44" fmla="*/ 209 w 416"/>
                <a:gd name="T45" fmla="*/ 416 h 416"/>
                <a:gd name="T46" fmla="*/ 143 w 416"/>
                <a:gd name="T47" fmla="*/ 405 h 416"/>
                <a:gd name="T48" fmla="*/ 86 w 416"/>
                <a:gd name="T49" fmla="*/ 376 h 416"/>
                <a:gd name="T50" fmla="*/ 40 w 416"/>
                <a:gd name="T51" fmla="*/ 330 h 416"/>
                <a:gd name="T52" fmla="*/ 11 w 416"/>
                <a:gd name="T53" fmla="*/ 274 h 416"/>
                <a:gd name="T54" fmla="*/ 0 w 416"/>
                <a:gd name="T55" fmla="*/ 207 h 416"/>
                <a:gd name="T56" fmla="*/ 11 w 416"/>
                <a:gd name="T57" fmla="*/ 142 h 416"/>
                <a:gd name="T58" fmla="*/ 40 w 416"/>
                <a:gd name="T59" fmla="*/ 85 h 416"/>
                <a:gd name="T60" fmla="*/ 86 w 416"/>
                <a:gd name="T61" fmla="*/ 40 h 416"/>
                <a:gd name="T62" fmla="*/ 143 w 416"/>
                <a:gd name="T63" fmla="*/ 11 h 416"/>
                <a:gd name="T64" fmla="*/ 209 w 416"/>
                <a:gd name="T65" fmla="*/ 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6" h="416">
                  <a:moveTo>
                    <a:pt x="209" y="139"/>
                  </a:moveTo>
                  <a:lnTo>
                    <a:pt x="189" y="141"/>
                  </a:lnTo>
                  <a:lnTo>
                    <a:pt x="173" y="148"/>
                  </a:lnTo>
                  <a:lnTo>
                    <a:pt x="159" y="159"/>
                  </a:lnTo>
                  <a:lnTo>
                    <a:pt x="148" y="173"/>
                  </a:lnTo>
                  <a:lnTo>
                    <a:pt x="141" y="189"/>
                  </a:lnTo>
                  <a:lnTo>
                    <a:pt x="139" y="207"/>
                  </a:lnTo>
                  <a:lnTo>
                    <a:pt x="141" y="227"/>
                  </a:lnTo>
                  <a:lnTo>
                    <a:pt x="148" y="243"/>
                  </a:lnTo>
                  <a:lnTo>
                    <a:pt x="159" y="257"/>
                  </a:lnTo>
                  <a:lnTo>
                    <a:pt x="173" y="268"/>
                  </a:lnTo>
                  <a:lnTo>
                    <a:pt x="189" y="275"/>
                  </a:lnTo>
                  <a:lnTo>
                    <a:pt x="209" y="277"/>
                  </a:lnTo>
                  <a:lnTo>
                    <a:pt x="227" y="275"/>
                  </a:lnTo>
                  <a:lnTo>
                    <a:pt x="243" y="268"/>
                  </a:lnTo>
                  <a:lnTo>
                    <a:pt x="257" y="257"/>
                  </a:lnTo>
                  <a:lnTo>
                    <a:pt x="268" y="243"/>
                  </a:lnTo>
                  <a:lnTo>
                    <a:pt x="275" y="227"/>
                  </a:lnTo>
                  <a:lnTo>
                    <a:pt x="277" y="207"/>
                  </a:lnTo>
                  <a:lnTo>
                    <a:pt x="275" y="189"/>
                  </a:lnTo>
                  <a:lnTo>
                    <a:pt x="268" y="173"/>
                  </a:lnTo>
                  <a:lnTo>
                    <a:pt x="257" y="159"/>
                  </a:lnTo>
                  <a:lnTo>
                    <a:pt x="243" y="148"/>
                  </a:lnTo>
                  <a:lnTo>
                    <a:pt x="227" y="141"/>
                  </a:lnTo>
                  <a:lnTo>
                    <a:pt x="209" y="139"/>
                  </a:lnTo>
                  <a:close/>
                  <a:moveTo>
                    <a:pt x="209" y="0"/>
                  </a:moveTo>
                  <a:lnTo>
                    <a:pt x="242" y="3"/>
                  </a:lnTo>
                  <a:lnTo>
                    <a:pt x="274" y="11"/>
                  </a:lnTo>
                  <a:lnTo>
                    <a:pt x="303" y="23"/>
                  </a:lnTo>
                  <a:lnTo>
                    <a:pt x="331" y="40"/>
                  </a:lnTo>
                  <a:lnTo>
                    <a:pt x="355" y="61"/>
                  </a:lnTo>
                  <a:lnTo>
                    <a:pt x="376" y="85"/>
                  </a:lnTo>
                  <a:lnTo>
                    <a:pt x="393" y="113"/>
                  </a:lnTo>
                  <a:lnTo>
                    <a:pt x="405" y="142"/>
                  </a:lnTo>
                  <a:lnTo>
                    <a:pt x="413" y="174"/>
                  </a:lnTo>
                  <a:lnTo>
                    <a:pt x="416" y="207"/>
                  </a:lnTo>
                  <a:lnTo>
                    <a:pt x="413" y="242"/>
                  </a:lnTo>
                  <a:lnTo>
                    <a:pt x="405" y="274"/>
                  </a:lnTo>
                  <a:lnTo>
                    <a:pt x="393" y="303"/>
                  </a:lnTo>
                  <a:lnTo>
                    <a:pt x="376" y="330"/>
                  </a:lnTo>
                  <a:lnTo>
                    <a:pt x="355" y="355"/>
                  </a:lnTo>
                  <a:lnTo>
                    <a:pt x="331" y="376"/>
                  </a:lnTo>
                  <a:lnTo>
                    <a:pt x="303" y="393"/>
                  </a:lnTo>
                  <a:lnTo>
                    <a:pt x="274" y="405"/>
                  </a:lnTo>
                  <a:lnTo>
                    <a:pt x="242" y="413"/>
                  </a:lnTo>
                  <a:lnTo>
                    <a:pt x="209" y="416"/>
                  </a:lnTo>
                  <a:lnTo>
                    <a:pt x="174" y="413"/>
                  </a:lnTo>
                  <a:lnTo>
                    <a:pt x="143" y="405"/>
                  </a:lnTo>
                  <a:lnTo>
                    <a:pt x="113" y="393"/>
                  </a:lnTo>
                  <a:lnTo>
                    <a:pt x="86" y="376"/>
                  </a:lnTo>
                  <a:lnTo>
                    <a:pt x="61" y="355"/>
                  </a:lnTo>
                  <a:lnTo>
                    <a:pt x="40" y="330"/>
                  </a:lnTo>
                  <a:lnTo>
                    <a:pt x="23" y="303"/>
                  </a:lnTo>
                  <a:lnTo>
                    <a:pt x="11" y="274"/>
                  </a:lnTo>
                  <a:lnTo>
                    <a:pt x="3" y="242"/>
                  </a:lnTo>
                  <a:lnTo>
                    <a:pt x="0" y="207"/>
                  </a:lnTo>
                  <a:lnTo>
                    <a:pt x="3" y="174"/>
                  </a:lnTo>
                  <a:lnTo>
                    <a:pt x="11" y="142"/>
                  </a:lnTo>
                  <a:lnTo>
                    <a:pt x="23" y="113"/>
                  </a:lnTo>
                  <a:lnTo>
                    <a:pt x="40" y="85"/>
                  </a:lnTo>
                  <a:lnTo>
                    <a:pt x="61" y="61"/>
                  </a:lnTo>
                  <a:lnTo>
                    <a:pt x="86" y="40"/>
                  </a:lnTo>
                  <a:lnTo>
                    <a:pt x="113" y="23"/>
                  </a:lnTo>
                  <a:lnTo>
                    <a:pt x="143" y="11"/>
                  </a:lnTo>
                  <a:lnTo>
                    <a:pt x="174" y="3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157"/>
            <p:cNvSpPr>
              <a:spLocks noEditPoints="1"/>
            </p:cNvSpPr>
            <p:nvPr/>
          </p:nvSpPr>
          <p:spPr bwMode="auto">
            <a:xfrm>
              <a:off x="8177213" y="3444875"/>
              <a:ext cx="415925" cy="587375"/>
            </a:xfrm>
            <a:custGeom>
              <a:avLst/>
              <a:gdLst>
                <a:gd name="T0" fmla="*/ 1806 w 2356"/>
                <a:gd name="T1" fmla="*/ 2763 h 3330"/>
                <a:gd name="T2" fmla="*/ 1692 w 2356"/>
                <a:gd name="T3" fmla="*/ 2832 h 3330"/>
                <a:gd name="T4" fmla="*/ 1494 w 2356"/>
                <a:gd name="T5" fmla="*/ 2917 h 3330"/>
                <a:gd name="T6" fmla="*/ 1222 w 2356"/>
                <a:gd name="T7" fmla="*/ 2958 h 3330"/>
                <a:gd name="T8" fmla="*/ 855 w 2356"/>
                <a:gd name="T9" fmla="*/ 2911 h 3330"/>
                <a:gd name="T10" fmla="*/ 549 w 2356"/>
                <a:gd name="T11" fmla="*/ 2825 h 3330"/>
                <a:gd name="T12" fmla="*/ 730 w 2356"/>
                <a:gd name="T13" fmla="*/ 3011 h 3330"/>
                <a:gd name="T14" fmla="*/ 1018 w 2356"/>
                <a:gd name="T15" fmla="*/ 3155 h 3330"/>
                <a:gd name="T16" fmla="*/ 1332 w 2356"/>
                <a:gd name="T17" fmla="*/ 3191 h 3330"/>
                <a:gd name="T18" fmla="*/ 1580 w 2356"/>
                <a:gd name="T19" fmla="*/ 3165 h 3330"/>
                <a:gd name="T20" fmla="*/ 1813 w 2356"/>
                <a:gd name="T21" fmla="*/ 3078 h 3330"/>
                <a:gd name="T22" fmla="*/ 1938 w 2356"/>
                <a:gd name="T23" fmla="*/ 2953 h 3330"/>
                <a:gd name="T24" fmla="*/ 1957 w 2356"/>
                <a:gd name="T25" fmla="*/ 2875 h 3330"/>
                <a:gd name="T26" fmla="*/ 1901 w 2356"/>
                <a:gd name="T27" fmla="*/ 2775 h 3330"/>
                <a:gd name="T28" fmla="*/ 139 w 2356"/>
                <a:gd name="T29" fmla="*/ 1388 h 3330"/>
                <a:gd name="T30" fmla="*/ 589 w 2356"/>
                <a:gd name="T31" fmla="*/ 3075 h 3330"/>
                <a:gd name="T32" fmla="*/ 426 w 2356"/>
                <a:gd name="T33" fmla="*/ 2892 h 3330"/>
                <a:gd name="T34" fmla="*/ 363 w 2356"/>
                <a:gd name="T35" fmla="*/ 2781 h 3330"/>
                <a:gd name="T36" fmla="*/ 347 w 2356"/>
                <a:gd name="T37" fmla="*/ 2722 h 3330"/>
                <a:gd name="T38" fmla="*/ 365 w 2356"/>
                <a:gd name="T39" fmla="*/ 2674 h 3330"/>
                <a:gd name="T40" fmla="*/ 436 w 2356"/>
                <a:gd name="T41" fmla="*/ 2649 h 3330"/>
                <a:gd name="T42" fmla="*/ 535 w 2356"/>
                <a:gd name="T43" fmla="*/ 2675 h 3330"/>
                <a:gd name="T44" fmla="*/ 774 w 2356"/>
                <a:gd name="T45" fmla="*/ 2748 h 3330"/>
                <a:gd name="T46" fmla="*/ 1091 w 2356"/>
                <a:gd name="T47" fmla="*/ 2811 h 3330"/>
                <a:gd name="T48" fmla="*/ 1039 w 2356"/>
                <a:gd name="T49" fmla="*/ 1388 h 3330"/>
                <a:gd name="T50" fmla="*/ 989 w 2356"/>
                <a:gd name="T51" fmla="*/ 1454 h 3330"/>
                <a:gd name="T52" fmla="*/ 910 w 2356"/>
                <a:gd name="T53" fmla="*/ 1423 h 3330"/>
                <a:gd name="T54" fmla="*/ 753 w 2356"/>
                <a:gd name="T55" fmla="*/ 1423 h 3330"/>
                <a:gd name="T56" fmla="*/ 674 w 2356"/>
                <a:gd name="T57" fmla="*/ 1454 h 3330"/>
                <a:gd name="T58" fmla="*/ 624 w 2356"/>
                <a:gd name="T59" fmla="*/ 1388 h 3330"/>
                <a:gd name="T60" fmla="*/ 451 w 2356"/>
                <a:gd name="T61" fmla="*/ 1447 h 3330"/>
                <a:gd name="T62" fmla="*/ 367 w 2356"/>
                <a:gd name="T63" fmla="*/ 1437 h 3330"/>
                <a:gd name="T64" fmla="*/ 485 w 2356"/>
                <a:gd name="T65" fmla="*/ 278 h 3330"/>
                <a:gd name="T66" fmla="*/ 139 w 2356"/>
                <a:gd name="T67" fmla="*/ 139 h 3330"/>
                <a:gd name="T68" fmla="*/ 1039 w 2356"/>
                <a:gd name="T69" fmla="*/ 902 h 3330"/>
                <a:gd name="T70" fmla="*/ 989 w 2356"/>
                <a:gd name="T71" fmla="*/ 969 h 3330"/>
                <a:gd name="T72" fmla="*/ 367 w 2356"/>
                <a:gd name="T73" fmla="*/ 952 h 3330"/>
                <a:gd name="T74" fmla="*/ 139 w 2356"/>
                <a:gd name="T75" fmla="*/ 139 h 3330"/>
                <a:gd name="T76" fmla="*/ 465 w 2356"/>
                <a:gd name="T77" fmla="*/ 20 h 3330"/>
                <a:gd name="T78" fmla="*/ 901 w 2356"/>
                <a:gd name="T79" fmla="*/ 139 h 3330"/>
                <a:gd name="T80" fmla="*/ 936 w 2356"/>
                <a:gd name="T81" fmla="*/ 10 h 3330"/>
                <a:gd name="T82" fmla="*/ 1352 w 2356"/>
                <a:gd name="T83" fmla="*/ 10 h 3330"/>
                <a:gd name="T84" fmla="*/ 1386 w 2356"/>
                <a:gd name="T85" fmla="*/ 2802 h 3330"/>
                <a:gd name="T86" fmla="*/ 1609 w 2356"/>
                <a:gd name="T87" fmla="*/ 2720 h 3330"/>
                <a:gd name="T88" fmla="*/ 1769 w 2356"/>
                <a:gd name="T89" fmla="*/ 2625 h 3330"/>
                <a:gd name="T90" fmla="*/ 1868 w 2356"/>
                <a:gd name="T91" fmla="*/ 2600 h 3330"/>
                <a:gd name="T92" fmla="*/ 1984 w 2356"/>
                <a:gd name="T93" fmla="*/ 2662 h 3330"/>
                <a:gd name="T94" fmla="*/ 2110 w 2356"/>
                <a:gd name="T95" fmla="*/ 2574 h 3330"/>
                <a:gd name="T96" fmla="*/ 2205 w 2356"/>
                <a:gd name="T97" fmla="*/ 2437 h 3330"/>
                <a:gd name="T98" fmla="*/ 2264 w 2356"/>
                <a:gd name="T99" fmla="*/ 2363 h 3330"/>
                <a:gd name="T100" fmla="*/ 2345 w 2356"/>
                <a:gd name="T101" fmla="*/ 2390 h 3330"/>
                <a:gd name="T102" fmla="*/ 2348 w 2356"/>
                <a:gd name="T103" fmla="*/ 2463 h 3330"/>
                <a:gd name="T104" fmla="*/ 2300 w 2356"/>
                <a:gd name="T105" fmla="*/ 2548 h 3330"/>
                <a:gd name="T106" fmla="*/ 2195 w 2356"/>
                <a:gd name="T107" fmla="*/ 2688 h 3330"/>
                <a:gd name="T108" fmla="*/ 2088 w 2356"/>
                <a:gd name="T109" fmla="*/ 2827 h 3330"/>
                <a:gd name="T110" fmla="*/ 2082 w 2356"/>
                <a:gd name="T111" fmla="*/ 2969 h 3330"/>
                <a:gd name="T112" fmla="*/ 1974 w 2356"/>
                <a:gd name="T113" fmla="*/ 3128 h 3330"/>
                <a:gd name="T114" fmla="*/ 1739 w 2356"/>
                <a:gd name="T115" fmla="*/ 3264 h 3330"/>
                <a:gd name="T116" fmla="*/ 1403 w 2356"/>
                <a:gd name="T117" fmla="*/ 3327 h 3330"/>
                <a:gd name="T118" fmla="*/ 34 w 2356"/>
                <a:gd name="T119" fmla="*/ 3321 h 3330"/>
                <a:gd name="T120" fmla="*/ 0 w 2356"/>
                <a:gd name="T121" fmla="*/ 70 h 3330"/>
                <a:gd name="T122" fmla="*/ 51 w 2356"/>
                <a:gd name="T123" fmla="*/ 3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56" h="3330">
                  <a:moveTo>
                    <a:pt x="1853" y="2739"/>
                  </a:moveTo>
                  <a:lnTo>
                    <a:pt x="1844" y="2742"/>
                  </a:lnTo>
                  <a:lnTo>
                    <a:pt x="1833" y="2748"/>
                  </a:lnTo>
                  <a:lnTo>
                    <a:pt x="1820" y="2755"/>
                  </a:lnTo>
                  <a:lnTo>
                    <a:pt x="1806" y="2763"/>
                  </a:lnTo>
                  <a:lnTo>
                    <a:pt x="1791" y="2772"/>
                  </a:lnTo>
                  <a:lnTo>
                    <a:pt x="1777" y="2781"/>
                  </a:lnTo>
                  <a:lnTo>
                    <a:pt x="1751" y="2796"/>
                  </a:lnTo>
                  <a:lnTo>
                    <a:pt x="1723" y="2813"/>
                  </a:lnTo>
                  <a:lnTo>
                    <a:pt x="1692" y="2832"/>
                  </a:lnTo>
                  <a:lnTo>
                    <a:pt x="1657" y="2850"/>
                  </a:lnTo>
                  <a:lnTo>
                    <a:pt x="1621" y="2868"/>
                  </a:lnTo>
                  <a:lnTo>
                    <a:pt x="1582" y="2886"/>
                  </a:lnTo>
                  <a:lnTo>
                    <a:pt x="1538" y="2902"/>
                  </a:lnTo>
                  <a:lnTo>
                    <a:pt x="1494" y="2917"/>
                  </a:lnTo>
                  <a:lnTo>
                    <a:pt x="1446" y="2931"/>
                  </a:lnTo>
                  <a:lnTo>
                    <a:pt x="1394" y="2943"/>
                  </a:lnTo>
                  <a:lnTo>
                    <a:pt x="1340" y="2951"/>
                  </a:lnTo>
                  <a:lnTo>
                    <a:pt x="1282" y="2957"/>
                  </a:lnTo>
                  <a:lnTo>
                    <a:pt x="1222" y="2958"/>
                  </a:lnTo>
                  <a:lnTo>
                    <a:pt x="1147" y="2956"/>
                  </a:lnTo>
                  <a:lnTo>
                    <a:pt x="1073" y="2950"/>
                  </a:lnTo>
                  <a:lnTo>
                    <a:pt x="999" y="2939"/>
                  </a:lnTo>
                  <a:lnTo>
                    <a:pt x="925" y="2926"/>
                  </a:lnTo>
                  <a:lnTo>
                    <a:pt x="855" y="2911"/>
                  </a:lnTo>
                  <a:lnTo>
                    <a:pt x="786" y="2895"/>
                  </a:lnTo>
                  <a:lnTo>
                    <a:pt x="721" y="2878"/>
                  </a:lnTo>
                  <a:lnTo>
                    <a:pt x="659" y="2860"/>
                  </a:lnTo>
                  <a:lnTo>
                    <a:pt x="602" y="2842"/>
                  </a:lnTo>
                  <a:lnTo>
                    <a:pt x="549" y="2825"/>
                  </a:lnTo>
                  <a:lnTo>
                    <a:pt x="575" y="2859"/>
                  </a:lnTo>
                  <a:lnTo>
                    <a:pt x="605" y="2895"/>
                  </a:lnTo>
                  <a:lnTo>
                    <a:pt x="639" y="2932"/>
                  </a:lnTo>
                  <a:lnTo>
                    <a:pt x="679" y="2970"/>
                  </a:lnTo>
                  <a:lnTo>
                    <a:pt x="730" y="3011"/>
                  </a:lnTo>
                  <a:lnTo>
                    <a:pt x="783" y="3049"/>
                  </a:lnTo>
                  <a:lnTo>
                    <a:pt x="839" y="3083"/>
                  </a:lnTo>
                  <a:lnTo>
                    <a:pt x="896" y="3111"/>
                  </a:lnTo>
                  <a:lnTo>
                    <a:pt x="956" y="3135"/>
                  </a:lnTo>
                  <a:lnTo>
                    <a:pt x="1018" y="3155"/>
                  </a:lnTo>
                  <a:lnTo>
                    <a:pt x="1082" y="3172"/>
                  </a:lnTo>
                  <a:lnTo>
                    <a:pt x="1148" y="3183"/>
                  </a:lnTo>
                  <a:lnTo>
                    <a:pt x="1217" y="3189"/>
                  </a:lnTo>
                  <a:lnTo>
                    <a:pt x="1286" y="3191"/>
                  </a:lnTo>
                  <a:lnTo>
                    <a:pt x="1332" y="3191"/>
                  </a:lnTo>
                  <a:lnTo>
                    <a:pt x="1379" y="3189"/>
                  </a:lnTo>
                  <a:lnTo>
                    <a:pt x="1429" y="3186"/>
                  </a:lnTo>
                  <a:lnTo>
                    <a:pt x="1478" y="3181"/>
                  </a:lnTo>
                  <a:lnTo>
                    <a:pt x="1529" y="3174"/>
                  </a:lnTo>
                  <a:lnTo>
                    <a:pt x="1580" y="3165"/>
                  </a:lnTo>
                  <a:lnTo>
                    <a:pt x="1629" y="3152"/>
                  </a:lnTo>
                  <a:lnTo>
                    <a:pt x="1679" y="3138"/>
                  </a:lnTo>
                  <a:lnTo>
                    <a:pt x="1726" y="3121"/>
                  </a:lnTo>
                  <a:lnTo>
                    <a:pt x="1770" y="3101"/>
                  </a:lnTo>
                  <a:lnTo>
                    <a:pt x="1813" y="3078"/>
                  </a:lnTo>
                  <a:lnTo>
                    <a:pt x="1852" y="3050"/>
                  </a:lnTo>
                  <a:lnTo>
                    <a:pt x="1881" y="3025"/>
                  </a:lnTo>
                  <a:lnTo>
                    <a:pt x="1905" y="3000"/>
                  </a:lnTo>
                  <a:lnTo>
                    <a:pt x="1923" y="2975"/>
                  </a:lnTo>
                  <a:lnTo>
                    <a:pt x="1938" y="2953"/>
                  </a:lnTo>
                  <a:lnTo>
                    <a:pt x="1948" y="2931"/>
                  </a:lnTo>
                  <a:lnTo>
                    <a:pt x="1954" y="2913"/>
                  </a:lnTo>
                  <a:lnTo>
                    <a:pt x="1957" y="2899"/>
                  </a:lnTo>
                  <a:lnTo>
                    <a:pt x="1958" y="2889"/>
                  </a:lnTo>
                  <a:lnTo>
                    <a:pt x="1957" y="2875"/>
                  </a:lnTo>
                  <a:lnTo>
                    <a:pt x="1952" y="2858"/>
                  </a:lnTo>
                  <a:lnTo>
                    <a:pt x="1944" y="2839"/>
                  </a:lnTo>
                  <a:lnTo>
                    <a:pt x="1932" y="2816"/>
                  </a:lnTo>
                  <a:lnTo>
                    <a:pt x="1916" y="2794"/>
                  </a:lnTo>
                  <a:lnTo>
                    <a:pt x="1901" y="2775"/>
                  </a:lnTo>
                  <a:lnTo>
                    <a:pt x="1887" y="2761"/>
                  </a:lnTo>
                  <a:lnTo>
                    <a:pt x="1873" y="2750"/>
                  </a:lnTo>
                  <a:lnTo>
                    <a:pt x="1862" y="2743"/>
                  </a:lnTo>
                  <a:lnTo>
                    <a:pt x="1853" y="2739"/>
                  </a:lnTo>
                  <a:close/>
                  <a:moveTo>
                    <a:pt x="139" y="1388"/>
                  </a:moveTo>
                  <a:lnTo>
                    <a:pt x="139" y="3191"/>
                  </a:lnTo>
                  <a:lnTo>
                    <a:pt x="750" y="3191"/>
                  </a:lnTo>
                  <a:lnTo>
                    <a:pt x="694" y="3155"/>
                  </a:lnTo>
                  <a:lnTo>
                    <a:pt x="639" y="3117"/>
                  </a:lnTo>
                  <a:lnTo>
                    <a:pt x="589" y="3075"/>
                  </a:lnTo>
                  <a:lnTo>
                    <a:pt x="539" y="3028"/>
                  </a:lnTo>
                  <a:lnTo>
                    <a:pt x="494" y="2979"/>
                  </a:lnTo>
                  <a:lnTo>
                    <a:pt x="469" y="2949"/>
                  </a:lnTo>
                  <a:lnTo>
                    <a:pt x="446" y="2919"/>
                  </a:lnTo>
                  <a:lnTo>
                    <a:pt x="426" y="2892"/>
                  </a:lnTo>
                  <a:lnTo>
                    <a:pt x="410" y="2867"/>
                  </a:lnTo>
                  <a:lnTo>
                    <a:pt x="396" y="2845"/>
                  </a:lnTo>
                  <a:lnTo>
                    <a:pt x="385" y="2825"/>
                  </a:lnTo>
                  <a:lnTo>
                    <a:pt x="373" y="2801"/>
                  </a:lnTo>
                  <a:lnTo>
                    <a:pt x="363" y="2781"/>
                  </a:lnTo>
                  <a:lnTo>
                    <a:pt x="356" y="2764"/>
                  </a:lnTo>
                  <a:lnTo>
                    <a:pt x="351" y="2750"/>
                  </a:lnTo>
                  <a:lnTo>
                    <a:pt x="349" y="2738"/>
                  </a:lnTo>
                  <a:lnTo>
                    <a:pt x="347" y="2729"/>
                  </a:lnTo>
                  <a:lnTo>
                    <a:pt x="347" y="2722"/>
                  </a:lnTo>
                  <a:lnTo>
                    <a:pt x="347" y="2715"/>
                  </a:lnTo>
                  <a:lnTo>
                    <a:pt x="348" y="2711"/>
                  </a:lnTo>
                  <a:lnTo>
                    <a:pt x="351" y="2698"/>
                  </a:lnTo>
                  <a:lnTo>
                    <a:pt x="357" y="2685"/>
                  </a:lnTo>
                  <a:lnTo>
                    <a:pt x="365" y="2674"/>
                  </a:lnTo>
                  <a:lnTo>
                    <a:pt x="375" y="2664"/>
                  </a:lnTo>
                  <a:lnTo>
                    <a:pt x="389" y="2656"/>
                  </a:lnTo>
                  <a:lnTo>
                    <a:pt x="405" y="2650"/>
                  </a:lnTo>
                  <a:lnTo>
                    <a:pt x="423" y="2648"/>
                  </a:lnTo>
                  <a:lnTo>
                    <a:pt x="436" y="2649"/>
                  </a:lnTo>
                  <a:lnTo>
                    <a:pt x="449" y="2651"/>
                  </a:lnTo>
                  <a:lnTo>
                    <a:pt x="465" y="2655"/>
                  </a:lnTo>
                  <a:lnTo>
                    <a:pt x="485" y="2660"/>
                  </a:lnTo>
                  <a:lnTo>
                    <a:pt x="508" y="2667"/>
                  </a:lnTo>
                  <a:lnTo>
                    <a:pt x="535" y="2675"/>
                  </a:lnTo>
                  <a:lnTo>
                    <a:pt x="569" y="2686"/>
                  </a:lnTo>
                  <a:lnTo>
                    <a:pt x="614" y="2700"/>
                  </a:lnTo>
                  <a:lnTo>
                    <a:pt x="663" y="2715"/>
                  </a:lnTo>
                  <a:lnTo>
                    <a:pt x="717" y="2732"/>
                  </a:lnTo>
                  <a:lnTo>
                    <a:pt x="774" y="2748"/>
                  </a:lnTo>
                  <a:lnTo>
                    <a:pt x="834" y="2764"/>
                  </a:lnTo>
                  <a:lnTo>
                    <a:pt x="896" y="2779"/>
                  </a:lnTo>
                  <a:lnTo>
                    <a:pt x="960" y="2792"/>
                  </a:lnTo>
                  <a:lnTo>
                    <a:pt x="1025" y="2803"/>
                  </a:lnTo>
                  <a:lnTo>
                    <a:pt x="1091" y="2811"/>
                  </a:lnTo>
                  <a:lnTo>
                    <a:pt x="1156" y="2817"/>
                  </a:lnTo>
                  <a:lnTo>
                    <a:pt x="1222" y="2819"/>
                  </a:lnTo>
                  <a:lnTo>
                    <a:pt x="1248" y="2818"/>
                  </a:lnTo>
                  <a:lnTo>
                    <a:pt x="1248" y="1388"/>
                  </a:lnTo>
                  <a:lnTo>
                    <a:pt x="1039" y="1388"/>
                  </a:lnTo>
                  <a:lnTo>
                    <a:pt x="1037" y="1406"/>
                  </a:lnTo>
                  <a:lnTo>
                    <a:pt x="1030" y="1423"/>
                  </a:lnTo>
                  <a:lnTo>
                    <a:pt x="1019" y="1437"/>
                  </a:lnTo>
                  <a:lnTo>
                    <a:pt x="1005" y="1447"/>
                  </a:lnTo>
                  <a:lnTo>
                    <a:pt x="989" y="1454"/>
                  </a:lnTo>
                  <a:lnTo>
                    <a:pt x="971" y="1457"/>
                  </a:lnTo>
                  <a:lnTo>
                    <a:pt x="952" y="1454"/>
                  </a:lnTo>
                  <a:lnTo>
                    <a:pt x="936" y="1447"/>
                  </a:lnTo>
                  <a:lnTo>
                    <a:pt x="921" y="1437"/>
                  </a:lnTo>
                  <a:lnTo>
                    <a:pt x="910" y="1423"/>
                  </a:lnTo>
                  <a:lnTo>
                    <a:pt x="903" y="1406"/>
                  </a:lnTo>
                  <a:lnTo>
                    <a:pt x="901" y="1388"/>
                  </a:lnTo>
                  <a:lnTo>
                    <a:pt x="762" y="1388"/>
                  </a:lnTo>
                  <a:lnTo>
                    <a:pt x="760" y="1406"/>
                  </a:lnTo>
                  <a:lnTo>
                    <a:pt x="753" y="1423"/>
                  </a:lnTo>
                  <a:lnTo>
                    <a:pt x="742" y="1437"/>
                  </a:lnTo>
                  <a:lnTo>
                    <a:pt x="728" y="1447"/>
                  </a:lnTo>
                  <a:lnTo>
                    <a:pt x="712" y="1454"/>
                  </a:lnTo>
                  <a:lnTo>
                    <a:pt x="694" y="1457"/>
                  </a:lnTo>
                  <a:lnTo>
                    <a:pt x="674" y="1454"/>
                  </a:lnTo>
                  <a:lnTo>
                    <a:pt x="658" y="1447"/>
                  </a:lnTo>
                  <a:lnTo>
                    <a:pt x="644" y="1437"/>
                  </a:lnTo>
                  <a:lnTo>
                    <a:pt x="633" y="1423"/>
                  </a:lnTo>
                  <a:lnTo>
                    <a:pt x="626" y="1406"/>
                  </a:lnTo>
                  <a:lnTo>
                    <a:pt x="624" y="1388"/>
                  </a:lnTo>
                  <a:lnTo>
                    <a:pt x="485" y="1388"/>
                  </a:lnTo>
                  <a:lnTo>
                    <a:pt x="483" y="1406"/>
                  </a:lnTo>
                  <a:lnTo>
                    <a:pt x="476" y="1423"/>
                  </a:lnTo>
                  <a:lnTo>
                    <a:pt x="465" y="1437"/>
                  </a:lnTo>
                  <a:lnTo>
                    <a:pt x="451" y="1447"/>
                  </a:lnTo>
                  <a:lnTo>
                    <a:pt x="434" y="1454"/>
                  </a:lnTo>
                  <a:lnTo>
                    <a:pt x="416" y="1457"/>
                  </a:lnTo>
                  <a:lnTo>
                    <a:pt x="397" y="1454"/>
                  </a:lnTo>
                  <a:lnTo>
                    <a:pt x="381" y="1447"/>
                  </a:lnTo>
                  <a:lnTo>
                    <a:pt x="367" y="1437"/>
                  </a:lnTo>
                  <a:lnTo>
                    <a:pt x="356" y="1423"/>
                  </a:lnTo>
                  <a:lnTo>
                    <a:pt x="349" y="1406"/>
                  </a:lnTo>
                  <a:lnTo>
                    <a:pt x="347" y="1388"/>
                  </a:lnTo>
                  <a:lnTo>
                    <a:pt x="139" y="1388"/>
                  </a:lnTo>
                  <a:close/>
                  <a:moveTo>
                    <a:pt x="485" y="278"/>
                  </a:moveTo>
                  <a:lnTo>
                    <a:pt x="485" y="833"/>
                  </a:lnTo>
                  <a:lnTo>
                    <a:pt x="901" y="833"/>
                  </a:lnTo>
                  <a:lnTo>
                    <a:pt x="901" y="278"/>
                  </a:lnTo>
                  <a:lnTo>
                    <a:pt x="485" y="278"/>
                  </a:lnTo>
                  <a:close/>
                  <a:moveTo>
                    <a:pt x="139" y="139"/>
                  </a:moveTo>
                  <a:lnTo>
                    <a:pt x="139" y="1249"/>
                  </a:lnTo>
                  <a:lnTo>
                    <a:pt x="1248" y="1249"/>
                  </a:lnTo>
                  <a:lnTo>
                    <a:pt x="1248" y="139"/>
                  </a:lnTo>
                  <a:lnTo>
                    <a:pt x="1039" y="139"/>
                  </a:lnTo>
                  <a:lnTo>
                    <a:pt x="1039" y="902"/>
                  </a:lnTo>
                  <a:lnTo>
                    <a:pt x="1037" y="920"/>
                  </a:lnTo>
                  <a:lnTo>
                    <a:pt x="1030" y="937"/>
                  </a:lnTo>
                  <a:lnTo>
                    <a:pt x="1019" y="952"/>
                  </a:lnTo>
                  <a:lnTo>
                    <a:pt x="1005" y="962"/>
                  </a:lnTo>
                  <a:lnTo>
                    <a:pt x="989" y="969"/>
                  </a:lnTo>
                  <a:lnTo>
                    <a:pt x="971" y="972"/>
                  </a:lnTo>
                  <a:lnTo>
                    <a:pt x="416" y="972"/>
                  </a:lnTo>
                  <a:lnTo>
                    <a:pt x="397" y="969"/>
                  </a:lnTo>
                  <a:lnTo>
                    <a:pt x="381" y="962"/>
                  </a:lnTo>
                  <a:lnTo>
                    <a:pt x="367" y="952"/>
                  </a:lnTo>
                  <a:lnTo>
                    <a:pt x="356" y="937"/>
                  </a:lnTo>
                  <a:lnTo>
                    <a:pt x="349" y="920"/>
                  </a:lnTo>
                  <a:lnTo>
                    <a:pt x="347" y="902"/>
                  </a:lnTo>
                  <a:lnTo>
                    <a:pt x="347" y="139"/>
                  </a:lnTo>
                  <a:lnTo>
                    <a:pt x="139" y="139"/>
                  </a:lnTo>
                  <a:close/>
                  <a:moveTo>
                    <a:pt x="70" y="0"/>
                  </a:moveTo>
                  <a:lnTo>
                    <a:pt x="416" y="0"/>
                  </a:lnTo>
                  <a:lnTo>
                    <a:pt x="434" y="3"/>
                  </a:lnTo>
                  <a:lnTo>
                    <a:pt x="451" y="10"/>
                  </a:lnTo>
                  <a:lnTo>
                    <a:pt x="465" y="20"/>
                  </a:lnTo>
                  <a:lnTo>
                    <a:pt x="476" y="34"/>
                  </a:lnTo>
                  <a:lnTo>
                    <a:pt x="483" y="51"/>
                  </a:lnTo>
                  <a:lnTo>
                    <a:pt x="485" y="70"/>
                  </a:lnTo>
                  <a:lnTo>
                    <a:pt x="485" y="139"/>
                  </a:lnTo>
                  <a:lnTo>
                    <a:pt x="901" y="139"/>
                  </a:lnTo>
                  <a:lnTo>
                    <a:pt x="901" y="70"/>
                  </a:lnTo>
                  <a:lnTo>
                    <a:pt x="903" y="51"/>
                  </a:lnTo>
                  <a:lnTo>
                    <a:pt x="910" y="34"/>
                  </a:lnTo>
                  <a:lnTo>
                    <a:pt x="921" y="20"/>
                  </a:lnTo>
                  <a:lnTo>
                    <a:pt x="936" y="10"/>
                  </a:lnTo>
                  <a:lnTo>
                    <a:pt x="952" y="3"/>
                  </a:lnTo>
                  <a:lnTo>
                    <a:pt x="971" y="0"/>
                  </a:lnTo>
                  <a:lnTo>
                    <a:pt x="1317" y="0"/>
                  </a:lnTo>
                  <a:lnTo>
                    <a:pt x="1336" y="3"/>
                  </a:lnTo>
                  <a:lnTo>
                    <a:pt x="1352" y="10"/>
                  </a:lnTo>
                  <a:lnTo>
                    <a:pt x="1366" y="20"/>
                  </a:lnTo>
                  <a:lnTo>
                    <a:pt x="1377" y="34"/>
                  </a:lnTo>
                  <a:lnTo>
                    <a:pt x="1384" y="51"/>
                  </a:lnTo>
                  <a:lnTo>
                    <a:pt x="1386" y="70"/>
                  </a:lnTo>
                  <a:lnTo>
                    <a:pt x="1386" y="2802"/>
                  </a:lnTo>
                  <a:lnTo>
                    <a:pt x="1438" y="2789"/>
                  </a:lnTo>
                  <a:lnTo>
                    <a:pt x="1485" y="2774"/>
                  </a:lnTo>
                  <a:lnTo>
                    <a:pt x="1529" y="2757"/>
                  </a:lnTo>
                  <a:lnTo>
                    <a:pt x="1571" y="2739"/>
                  </a:lnTo>
                  <a:lnTo>
                    <a:pt x="1609" y="2720"/>
                  </a:lnTo>
                  <a:lnTo>
                    <a:pt x="1643" y="2699"/>
                  </a:lnTo>
                  <a:lnTo>
                    <a:pt x="1675" y="2680"/>
                  </a:lnTo>
                  <a:lnTo>
                    <a:pt x="1705" y="2663"/>
                  </a:lnTo>
                  <a:lnTo>
                    <a:pt x="1739" y="2642"/>
                  </a:lnTo>
                  <a:lnTo>
                    <a:pt x="1769" y="2625"/>
                  </a:lnTo>
                  <a:lnTo>
                    <a:pt x="1798" y="2611"/>
                  </a:lnTo>
                  <a:lnTo>
                    <a:pt x="1826" y="2602"/>
                  </a:lnTo>
                  <a:lnTo>
                    <a:pt x="1853" y="2599"/>
                  </a:lnTo>
                  <a:lnTo>
                    <a:pt x="1861" y="2599"/>
                  </a:lnTo>
                  <a:lnTo>
                    <a:pt x="1868" y="2600"/>
                  </a:lnTo>
                  <a:lnTo>
                    <a:pt x="1895" y="2606"/>
                  </a:lnTo>
                  <a:lnTo>
                    <a:pt x="1920" y="2617"/>
                  </a:lnTo>
                  <a:lnTo>
                    <a:pt x="1944" y="2630"/>
                  </a:lnTo>
                  <a:lnTo>
                    <a:pt x="1965" y="2645"/>
                  </a:lnTo>
                  <a:lnTo>
                    <a:pt x="1984" y="2662"/>
                  </a:lnTo>
                  <a:lnTo>
                    <a:pt x="2001" y="2679"/>
                  </a:lnTo>
                  <a:lnTo>
                    <a:pt x="2030" y="2656"/>
                  </a:lnTo>
                  <a:lnTo>
                    <a:pt x="2059" y="2631"/>
                  </a:lnTo>
                  <a:lnTo>
                    <a:pt x="2086" y="2602"/>
                  </a:lnTo>
                  <a:lnTo>
                    <a:pt x="2110" y="2574"/>
                  </a:lnTo>
                  <a:lnTo>
                    <a:pt x="2133" y="2545"/>
                  </a:lnTo>
                  <a:lnTo>
                    <a:pt x="2154" y="2516"/>
                  </a:lnTo>
                  <a:lnTo>
                    <a:pt x="2174" y="2487"/>
                  </a:lnTo>
                  <a:lnTo>
                    <a:pt x="2191" y="2461"/>
                  </a:lnTo>
                  <a:lnTo>
                    <a:pt x="2205" y="2437"/>
                  </a:lnTo>
                  <a:lnTo>
                    <a:pt x="2216" y="2416"/>
                  </a:lnTo>
                  <a:lnTo>
                    <a:pt x="2225" y="2399"/>
                  </a:lnTo>
                  <a:lnTo>
                    <a:pt x="2235" y="2382"/>
                  </a:lnTo>
                  <a:lnTo>
                    <a:pt x="2248" y="2370"/>
                  </a:lnTo>
                  <a:lnTo>
                    <a:pt x="2264" y="2363"/>
                  </a:lnTo>
                  <a:lnTo>
                    <a:pt x="2281" y="2359"/>
                  </a:lnTo>
                  <a:lnTo>
                    <a:pt x="2300" y="2360"/>
                  </a:lnTo>
                  <a:lnTo>
                    <a:pt x="2317" y="2365"/>
                  </a:lnTo>
                  <a:lnTo>
                    <a:pt x="2333" y="2375"/>
                  </a:lnTo>
                  <a:lnTo>
                    <a:pt x="2345" y="2390"/>
                  </a:lnTo>
                  <a:lnTo>
                    <a:pt x="2353" y="2405"/>
                  </a:lnTo>
                  <a:lnTo>
                    <a:pt x="2356" y="2423"/>
                  </a:lnTo>
                  <a:lnTo>
                    <a:pt x="2355" y="2440"/>
                  </a:lnTo>
                  <a:lnTo>
                    <a:pt x="2350" y="2458"/>
                  </a:lnTo>
                  <a:lnTo>
                    <a:pt x="2348" y="2463"/>
                  </a:lnTo>
                  <a:lnTo>
                    <a:pt x="2343" y="2472"/>
                  </a:lnTo>
                  <a:lnTo>
                    <a:pt x="2336" y="2486"/>
                  </a:lnTo>
                  <a:lnTo>
                    <a:pt x="2326" y="2504"/>
                  </a:lnTo>
                  <a:lnTo>
                    <a:pt x="2314" y="2525"/>
                  </a:lnTo>
                  <a:lnTo>
                    <a:pt x="2300" y="2548"/>
                  </a:lnTo>
                  <a:lnTo>
                    <a:pt x="2282" y="2573"/>
                  </a:lnTo>
                  <a:lnTo>
                    <a:pt x="2264" y="2601"/>
                  </a:lnTo>
                  <a:lnTo>
                    <a:pt x="2243" y="2630"/>
                  </a:lnTo>
                  <a:lnTo>
                    <a:pt x="2220" y="2659"/>
                  </a:lnTo>
                  <a:lnTo>
                    <a:pt x="2195" y="2688"/>
                  </a:lnTo>
                  <a:lnTo>
                    <a:pt x="2168" y="2717"/>
                  </a:lnTo>
                  <a:lnTo>
                    <a:pt x="2139" y="2745"/>
                  </a:lnTo>
                  <a:lnTo>
                    <a:pt x="2109" y="2771"/>
                  </a:lnTo>
                  <a:lnTo>
                    <a:pt x="2077" y="2796"/>
                  </a:lnTo>
                  <a:lnTo>
                    <a:pt x="2088" y="2827"/>
                  </a:lnTo>
                  <a:lnTo>
                    <a:pt x="2094" y="2859"/>
                  </a:lnTo>
                  <a:lnTo>
                    <a:pt x="2097" y="2889"/>
                  </a:lnTo>
                  <a:lnTo>
                    <a:pt x="2095" y="2913"/>
                  </a:lnTo>
                  <a:lnTo>
                    <a:pt x="2090" y="2939"/>
                  </a:lnTo>
                  <a:lnTo>
                    <a:pt x="2082" y="2969"/>
                  </a:lnTo>
                  <a:lnTo>
                    <a:pt x="2069" y="2999"/>
                  </a:lnTo>
                  <a:lnTo>
                    <a:pt x="2053" y="3031"/>
                  </a:lnTo>
                  <a:lnTo>
                    <a:pt x="2031" y="3064"/>
                  </a:lnTo>
                  <a:lnTo>
                    <a:pt x="2005" y="3097"/>
                  </a:lnTo>
                  <a:lnTo>
                    <a:pt x="1974" y="3128"/>
                  </a:lnTo>
                  <a:lnTo>
                    <a:pt x="1938" y="3159"/>
                  </a:lnTo>
                  <a:lnTo>
                    <a:pt x="1894" y="3191"/>
                  </a:lnTo>
                  <a:lnTo>
                    <a:pt x="1847" y="3219"/>
                  </a:lnTo>
                  <a:lnTo>
                    <a:pt x="1794" y="3243"/>
                  </a:lnTo>
                  <a:lnTo>
                    <a:pt x="1739" y="3264"/>
                  </a:lnTo>
                  <a:lnTo>
                    <a:pt x="1680" y="3284"/>
                  </a:lnTo>
                  <a:lnTo>
                    <a:pt x="1616" y="3299"/>
                  </a:lnTo>
                  <a:lnTo>
                    <a:pt x="1549" y="3311"/>
                  </a:lnTo>
                  <a:lnTo>
                    <a:pt x="1478" y="3321"/>
                  </a:lnTo>
                  <a:lnTo>
                    <a:pt x="1403" y="3327"/>
                  </a:lnTo>
                  <a:lnTo>
                    <a:pt x="1324" y="3330"/>
                  </a:lnTo>
                  <a:lnTo>
                    <a:pt x="1317" y="3330"/>
                  </a:lnTo>
                  <a:lnTo>
                    <a:pt x="70" y="3330"/>
                  </a:lnTo>
                  <a:lnTo>
                    <a:pt x="51" y="3328"/>
                  </a:lnTo>
                  <a:lnTo>
                    <a:pt x="34" y="3321"/>
                  </a:lnTo>
                  <a:lnTo>
                    <a:pt x="20" y="3310"/>
                  </a:lnTo>
                  <a:lnTo>
                    <a:pt x="10" y="3296"/>
                  </a:lnTo>
                  <a:lnTo>
                    <a:pt x="3" y="3280"/>
                  </a:lnTo>
                  <a:lnTo>
                    <a:pt x="0" y="326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158"/>
            <p:cNvSpPr>
              <a:spLocks/>
            </p:cNvSpPr>
            <p:nvPr/>
          </p:nvSpPr>
          <p:spPr bwMode="auto">
            <a:xfrm>
              <a:off x="8226426" y="3762375"/>
              <a:ext cx="146050" cy="25400"/>
            </a:xfrm>
            <a:custGeom>
              <a:avLst/>
              <a:gdLst>
                <a:gd name="T0" fmla="*/ 69 w 832"/>
                <a:gd name="T1" fmla="*/ 0 h 139"/>
                <a:gd name="T2" fmla="*/ 762 w 832"/>
                <a:gd name="T3" fmla="*/ 0 h 139"/>
                <a:gd name="T4" fmla="*/ 781 w 832"/>
                <a:gd name="T5" fmla="*/ 2 h 139"/>
                <a:gd name="T6" fmla="*/ 797 w 832"/>
                <a:gd name="T7" fmla="*/ 9 h 139"/>
                <a:gd name="T8" fmla="*/ 811 w 832"/>
                <a:gd name="T9" fmla="*/ 20 h 139"/>
                <a:gd name="T10" fmla="*/ 822 w 832"/>
                <a:gd name="T11" fmla="*/ 35 h 139"/>
                <a:gd name="T12" fmla="*/ 829 w 832"/>
                <a:gd name="T13" fmla="*/ 51 h 139"/>
                <a:gd name="T14" fmla="*/ 832 w 832"/>
                <a:gd name="T15" fmla="*/ 69 h 139"/>
                <a:gd name="T16" fmla="*/ 829 w 832"/>
                <a:gd name="T17" fmla="*/ 88 h 139"/>
                <a:gd name="T18" fmla="*/ 822 w 832"/>
                <a:gd name="T19" fmla="*/ 104 h 139"/>
                <a:gd name="T20" fmla="*/ 811 w 832"/>
                <a:gd name="T21" fmla="*/ 118 h 139"/>
                <a:gd name="T22" fmla="*/ 797 w 832"/>
                <a:gd name="T23" fmla="*/ 129 h 139"/>
                <a:gd name="T24" fmla="*/ 781 w 832"/>
                <a:gd name="T25" fmla="*/ 136 h 139"/>
                <a:gd name="T26" fmla="*/ 762 w 832"/>
                <a:gd name="T27" fmla="*/ 139 h 139"/>
                <a:gd name="T28" fmla="*/ 69 w 832"/>
                <a:gd name="T29" fmla="*/ 139 h 139"/>
                <a:gd name="T30" fmla="*/ 51 w 832"/>
                <a:gd name="T31" fmla="*/ 136 h 139"/>
                <a:gd name="T32" fmla="*/ 34 w 832"/>
                <a:gd name="T33" fmla="*/ 129 h 139"/>
                <a:gd name="T34" fmla="*/ 20 w 832"/>
                <a:gd name="T35" fmla="*/ 118 h 139"/>
                <a:gd name="T36" fmla="*/ 9 w 832"/>
                <a:gd name="T37" fmla="*/ 104 h 139"/>
                <a:gd name="T38" fmla="*/ 2 w 832"/>
                <a:gd name="T39" fmla="*/ 88 h 139"/>
                <a:gd name="T40" fmla="*/ 0 w 832"/>
                <a:gd name="T41" fmla="*/ 69 h 139"/>
                <a:gd name="T42" fmla="*/ 2 w 832"/>
                <a:gd name="T43" fmla="*/ 51 h 139"/>
                <a:gd name="T44" fmla="*/ 9 w 832"/>
                <a:gd name="T45" fmla="*/ 35 h 139"/>
                <a:gd name="T46" fmla="*/ 20 w 832"/>
                <a:gd name="T47" fmla="*/ 20 h 139"/>
                <a:gd name="T48" fmla="*/ 34 w 832"/>
                <a:gd name="T49" fmla="*/ 9 h 139"/>
                <a:gd name="T50" fmla="*/ 51 w 832"/>
                <a:gd name="T51" fmla="*/ 2 h 139"/>
                <a:gd name="T52" fmla="*/ 69 w 832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2" h="139">
                  <a:moveTo>
                    <a:pt x="69" y="0"/>
                  </a:moveTo>
                  <a:lnTo>
                    <a:pt x="762" y="0"/>
                  </a:lnTo>
                  <a:lnTo>
                    <a:pt x="781" y="2"/>
                  </a:lnTo>
                  <a:lnTo>
                    <a:pt x="797" y="9"/>
                  </a:lnTo>
                  <a:lnTo>
                    <a:pt x="811" y="20"/>
                  </a:lnTo>
                  <a:lnTo>
                    <a:pt x="822" y="35"/>
                  </a:lnTo>
                  <a:lnTo>
                    <a:pt x="829" y="51"/>
                  </a:lnTo>
                  <a:lnTo>
                    <a:pt x="832" y="69"/>
                  </a:lnTo>
                  <a:lnTo>
                    <a:pt x="829" y="88"/>
                  </a:lnTo>
                  <a:lnTo>
                    <a:pt x="822" y="104"/>
                  </a:lnTo>
                  <a:lnTo>
                    <a:pt x="811" y="118"/>
                  </a:lnTo>
                  <a:lnTo>
                    <a:pt x="797" y="129"/>
                  </a:lnTo>
                  <a:lnTo>
                    <a:pt x="781" y="136"/>
                  </a:lnTo>
                  <a:lnTo>
                    <a:pt x="762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159"/>
            <p:cNvSpPr>
              <a:spLocks/>
            </p:cNvSpPr>
            <p:nvPr/>
          </p:nvSpPr>
          <p:spPr bwMode="auto">
            <a:xfrm>
              <a:off x="8262938" y="3811588"/>
              <a:ext cx="73025" cy="25400"/>
            </a:xfrm>
            <a:custGeom>
              <a:avLst/>
              <a:gdLst>
                <a:gd name="T0" fmla="*/ 68 w 418"/>
                <a:gd name="T1" fmla="*/ 0 h 138"/>
                <a:gd name="T2" fmla="*/ 350 w 418"/>
                <a:gd name="T3" fmla="*/ 0 h 138"/>
                <a:gd name="T4" fmla="*/ 368 w 418"/>
                <a:gd name="T5" fmla="*/ 2 h 138"/>
                <a:gd name="T6" fmla="*/ 384 w 418"/>
                <a:gd name="T7" fmla="*/ 9 h 138"/>
                <a:gd name="T8" fmla="*/ 398 w 418"/>
                <a:gd name="T9" fmla="*/ 20 h 138"/>
                <a:gd name="T10" fmla="*/ 409 w 418"/>
                <a:gd name="T11" fmla="*/ 34 h 138"/>
                <a:gd name="T12" fmla="*/ 416 w 418"/>
                <a:gd name="T13" fmla="*/ 50 h 138"/>
                <a:gd name="T14" fmla="*/ 418 w 418"/>
                <a:gd name="T15" fmla="*/ 68 h 138"/>
                <a:gd name="T16" fmla="*/ 416 w 418"/>
                <a:gd name="T17" fmla="*/ 88 h 138"/>
                <a:gd name="T18" fmla="*/ 409 w 418"/>
                <a:gd name="T19" fmla="*/ 104 h 138"/>
                <a:gd name="T20" fmla="*/ 398 w 418"/>
                <a:gd name="T21" fmla="*/ 118 h 138"/>
                <a:gd name="T22" fmla="*/ 384 w 418"/>
                <a:gd name="T23" fmla="*/ 129 h 138"/>
                <a:gd name="T24" fmla="*/ 368 w 418"/>
                <a:gd name="T25" fmla="*/ 136 h 138"/>
                <a:gd name="T26" fmla="*/ 350 w 418"/>
                <a:gd name="T27" fmla="*/ 138 h 138"/>
                <a:gd name="T28" fmla="*/ 68 w 418"/>
                <a:gd name="T29" fmla="*/ 138 h 138"/>
                <a:gd name="T30" fmla="*/ 50 w 418"/>
                <a:gd name="T31" fmla="*/ 136 h 138"/>
                <a:gd name="T32" fmla="*/ 34 w 418"/>
                <a:gd name="T33" fmla="*/ 129 h 138"/>
                <a:gd name="T34" fmla="*/ 20 w 418"/>
                <a:gd name="T35" fmla="*/ 118 h 138"/>
                <a:gd name="T36" fmla="*/ 9 w 418"/>
                <a:gd name="T37" fmla="*/ 104 h 138"/>
                <a:gd name="T38" fmla="*/ 2 w 418"/>
                <a:gd name="T39" fmla="*/ 88 h 138"/>
                <a:gd name="T40" fmla="*/ 0 w 418"/>
                <a:gd name="T41" fmla="*/ 68 h 138"/>
                <a:gd name="T42" fmla="*/ 2 w 418"/>
                <a:gd name="T43" fmla="*/ 50 h 138"/>
                <a:gd name="T44" fmla="*/ 9 w 418"/>
                <a:gd name="T45" fmla="*/ 34 h 138"/>
                <a:gd name="T46" fmla="*/ 20 w 418"/>
                <a:gd name="T47" fmla="*/ 20 h 138"/>
                <a:gd name="T48" fmla="*/ 34 w 418"/>
                <a:gd name="T49" fmla="*/ 9 h 138"/>
                <a:gd name="T50" fmla="*/ 50 w 418"/>
                <a:gd name="T51" fmla="*/ 2 h 138"/>
                <a:gd name="T52" fmla="*/ 68 w 418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8" h="138">
                  <a:moveTo>
                    <a:pt x="68" y="0"/>
                  </a:moveTo>
                  <a:lnTo>
                    <a:pt x="350" y="0"/>
                  </a:lnTo>
                  <a:lnTo>
                    <a:pt x="368" y="2"/>
                  </a:lnTo>
                  <a:lnTo>
                    <a:pt x="384" y="9"/>
                  </a:lnTo>
                  <a:lnTo>
                    <a:pt x="398" y="20"/>
                  </a:lnTo>
                  <a:lnTo>
                    <a:pt x="409" y="34"/>
                  </a:lnTo>
                  <a:lnTo>
                    <a:pt x="416" y="50"/>
                  </a:lnTo>
                  <a:lnTo>
                    <a:pt x="418" y="68"/>
                  </a:lnTo>
                  <a:lnTo>
                    <a:pt x="416" y="88"/>
                  </a:lnTo>
                  <a:lnTo>
                    <a:pt x="409" y="104"/>
                  </a:lnTo>
                  <a:lnTo>
                    <a:pt x="398" y="118"/>
                  </a:lnTo>
                  <a:lnTo>
                    <a:pt x="384" y="129"/>
                  </a:lnTo>
                  <a:lnTo>
                    <a:pt x="368" y="136"/>
                  </a:lnTo>
                  <a:lnTo>
                    <a:pt x="350" y="138"/>
                  </a:lnTo>
                  <a:lnTo>
                    <a:pt x="68" y="138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8"/>
                  </a:lnTo>
                  <a:lnTo>
                    <a:pt x="2" y="50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3" name="Group 238"/>
          <p:cNvGrpSpPr/>
          <p:nvPr/>
        </p:nvGrpSpPr>
        <p:grpSpPr>
          <a:xfrm>
            <a:off x="8541112" y="4270815"/>
            <a:ext cx="514350" cy="587375"/>
            <a:chOff x="9053513" y="3444875"/>
            <a:chExt cx="514350" cy="587375"/>
          </a:xfrm>
          <a:solidFill>
            <a:srgbClr val="000000"/>
          </a:solidFill>
        </p:grpSpPr>
        <p:sp>
          <p:nvSpPr>
            <p:cNvPr id="714" name="Freeform 164"/>
            <p:cNvSpPr>
              <a:spLocks noEditPoints="1"/>
            </p:cNvSpPr>
            <p:nvPr/>
          </p:nvSpPr>
          <p:spPr bwMode="auto">
            <a:xfrm>
              <a:off x="9053513" y="3444875"/>
              <a:ext cx="514350" cy="587375"/>
            </a:xfrm>
            <a:custGeom>
              <a:avLst/>
              <a:gdLst>
                <a:gd name="T0" fmla="*/ 375 w 2913"/>
                <a:gd name="T1" fmla="*/ 882 h 3330"/>
                <a:gd name="T2" fmla="*/ 476 w 2913"/>
                <a:gd name="T3" fmla="*/ 1126 h 3330"/>
                <a:gd name="T4" fmla="*/ 371 w 2913"/>
                <a:gd name="T5" fmla="*/ 1531 h 3330"/>
                <a:gd name="T6" fmla="*/ 189 w 2913"/>
                <a:gd name="T7" fmla="*/ 1875 h 3330"/>
                <a:gd name="T8" fmla="*/ 160 w 2913"/>
                <a:gd name="T9" fmla="*/ 2289 h 3330"/>
                <a:gd name="T10" fmla="*/ 427 w 2913"/>
                <a:gd name="T11" fmla="*/ 2711 h 3330"/>
                <a:gd name="T12" fmla="*/ 943 w 2913"/>
                <a:gd name="T13" fmla="*/ 2944 h 3330"/>
                <a:gd name="T14" fmla="*/ 1254 w 2913"/>
                <a:gd name="T15" fmla="*/ 3048 h 3330"/>
                <a:gd name="T16" fmla="*/ 1456 w 2913"/>
                <a:gd name="T17" fmla="*/ 3188 h 3330"/>
                <a:gd name="T18" fmla="*/ 1673 w 2913"/>
                <a:gd name="T19" fmla="*/ 3041 h 3330"/>
                <a:gd name="T20" fmla="*/ 2029 w 2913"/>
                <a:gd name="T21" fmla="*/ 2928 h 3330"/>
                <a:gd name="T22" fmla="*/ 2535 w 2913"/>
                <a:gd name="T23" fmla="*/ 2668 h 3330"/>
                <a:gd name="T24" fmla="*/ 2765 w 2913"/>
                <a:gd name="T25" fmla="*/ 2226 h 3330"/>
                <a:gd name="T26" fmla="*/ 2703 w 2913"/>
                <a:gd name="T27" fmla="*/ 1833 h 3330"/>
                <a:gd name="T28" fmla="*/ 2512 w 2913"/>
                <a:gd name="T29" fmla="*/ 1464 h 3330"/>
                <a:gd name="T30" fmla="*/ 2442 w 2913"/>
                <a:gd name="T31" fmla="*/ 1090 h 3330"/>
                <a:gd name="T32" fmla="*/ 2558 w 2913"/>
                <a:gd name="T33" fmla="*/ 858 h 3330"/>
                <a:gd name="T34" fmla="*/ 2114 w 2913"/>
                <a:gd name="T35" fmla="*/ 157 h 3330"/>
                <a:gd name="T36" fmla="*/ 1999 w 2913"/>
                <a:gd name="T37" fmla="*/ 287 h 3330"/>
                <a:gd name="T38" fmla="*/ 1767 w 2913"/>
                <a:gd name="T39" fmla="*/ 379 h 3330"/>
                <a:gd name="T40" fmla="*/ 1551 w 2913"/>
                <a:gd name="T41" fmla="*/ 244 h 3330"/>
                <a:gd name="T42" fmla="*/ 1430 w 2913"/>
                <a:gd name="T43" fmla="*/ 172 h 3330"/>
                <a:gd name="T44" fmla="*/ 1239 w 2913"/>
                <a:gd name="T45" fmla="*/ 346 h 3330"/>
                <a:gd name="T46" fmla="*/ 987 w 2913"/>
                <a:gd name="T47" fmla="*/ 344 h 3330"/>
                <a:gd name="T48" fmla="*/ 829 w 2913"/>
                <a:gd name="T49" fmla="*/ 190 h 3330"/>
                <a:gd name="T50" fmla="*/ 859 w 2913"/>
                <a:gd name="T51" fmla="*/ 22 h 3330"/>
                <a:gd name="T52" fmla="*/ 940 w 2913"/>
                <a:gd name="T53" fmla="*/ 106 h 3330"/>
                <a:gd name="T54" fmla="*/ 1112 w 2913"/>
                <a:gd name="T55" fmla="*/ 243 h 3330"/>
                <a:gd name="T56" fmla="*/ 1301 w 2913"/>
                <a:gd name="T57" fmla="*/ 106 h 3330"/>
                <a:gd name="T58" fmla="*/ 1453 w 2913"/>
                <a:gd name="T59" fmla="*/ 0 h 3330"/>
                <a:gd name="T60" fmla="*/ 1589 w 2913"/>
                <a:gd name="T61" fmla="*/ 81 h 3330"/>
                <a:gd name="T62" fmla="*/ 1752 w 2913"/>
                <a:gd name="T63" fmla="*/ 230 h 3330"/>
                <a:gd name="T64" fmla="*/ 1933 w 2913"/>
                <a:gd name="T65" fmla="*/ 153 h 3330"/>
                <a:gd name="T66" fmla="*/ 2035 w 2913"/>
                <a:gd name="T67" fmla="*/ 38 h 3330"/>
                <a:gd name="T68" fmla="*/ 2212 w 2913"/>
                <a:gd name="T69" fmla="*/ 33 h 3330"/>
                <a:gd name="T70" fmla="*/ 2896 w 2913"/>
                <a:gd name="T71" fmla="*/ 657 h 3330"/>
                <a:gd name="T72" fmla="*/ 2697 w 2913"/>
                <a:gd name="T73" fmla="*/ 910 h 3330"/>
                <a:gd name="T74" fmla="*/ 2580 w 2913"/>
                <a:gd name="T75" fmla="*/ 1100 h 3330"/>
                <a:gd name="T76" fmla="*/ 2639 w 2913"/>
                <a:gd name="T77" fmla="*/ 1410 h 3330"/>
                <a:gd name="T78" fmla="*/ 2838 w 2913"/>
                <a:gd name="T79" fmla="*/ 1793 h 3330"/>
                <a:gd name="T80" fmla="*/ 2904 w 2913"/>
                <a:gd name="T81" fmla="*/ 2233 h 3330"/>
                <a:gd name="T82" fmla="*/ 2684 w 2913"/>
                <a:gd name="T83" fmla="*/ 2713 h 3330"/>
                <a:gd name="T84" fmla="*/ 2214 w 2913"/>
                <a:gd name="T85" fmla="*/ 3017 h 3330"/>
                <a:gd name="T86" fmla="*/ 1794 w 2913"/>
                <a:gd name="T87" fmla="*/ 3140 h 3330"/>
                <a:gd name="T88" fmla="*/ 1592 w 2913"/>
                <a:gd name="T89" fmla="*/ 3258 h 3330"/>
                <a:gd name="T90" fmla="*/ 1451 w 2913"/>
                <a:gd name="T91" fmla="*/ 3330 h 3330"/>
                <a:gd name="T92" fmla="*/ 1296 w 2913"/>
                <a:gd name="T93" fmla="*/ 3239 h 3330"/>
                <a:gd name="T94" fmla="*/ 1086 w 2913"/>
                <a:gd name="T95" fmla="*/ 3129 h 3330"/>
                <a:gd name="T96" fmla="*/ 628 w 2913"/>
                <a:gd name="T97" fmla="*/ 2990 h 3330"/>
                <a:gd name="T98" fmla="*/ 186 w 2913"/>
                <a:gd name="T99" fmla="*/ 2662 h 3330"/>
                <a:gd name="T100" fmla="*/ 2 w 2913"/>
                <a:gd name="T101" fmla="*/ 2165 h 3330"/>
                <a:gd name="T102" fmla="*/ 91 w 2913"/>
                <a:gd name="T103" fmla="*/ 1762 h 3330"/>
                <a:gd name="T104" fmla="*/ 274 w 2913"/>
                <a:gd name="T105" fmla="*/ 1412 h 3330"/>
                <a:gd name="T106" fmla="*/ 333 w 2913"/>
                <a:gd name="T107" fmla="*/ 1100 h 3330"/>
                <a:gd name="T108" fmla="*/ 217 w 2913"/>
                <a:gd name="T109" fmla="*/ 910 h 3330"/>
                <a:gd name="T110" fmla="*/ 17 w 2913"/>
                <a:gd name="T111" fmla="*/ 657 h 3330"/>
                <a:gd name="T112" fmla="*/ 703 w 2913"/>
                <a:gd name="T113" fmla="*/ 32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13" h="3330">
                  <a:moveTo>
                    <a:pt x="786" y="142"/>
                  </a:moveTo>
                  <a:lnTo>
                    <a:pt x="163" y="658"/>
                  </a:lnTo>
                  <a:lnTo>
                    <a:pt x="271" y="768"/>
                  </a:lnTo>
                  <a:lnTo>
                    <a:pt x="292" y="789"/>
                  </a:lnTo>
                  <a:lnTo>
                    <a:pt x="313" y="811"/>
                  </a:lnTo>
                  <a:lnTo>
                    <a:pt x="335" y="835"/>
                  </a:lnTo>
                  <a:lnTo>
                    <a:pt x="356" y="858"/>
                  </a:lnTo>
                  <a:lnTo>
                    <a:pt x="375" y="882"/>
                  </a:lnTo>
                  <a:lnTo>
                    <a:pt x="394" y="907"/>
                  </a:lnTo>
                  <a:lnTo>
                    <a:pt x="411" y="934"/>
                  </a:lnTo>
                  <a:lnTo>
                    <a:pt x="427" y="962"/>
                  </a:lnTo>
                  <a:lnTo>
                    <a:pt x="441" y="991"/>
                  </a:lnTo>
                  <a:lnTo>
                    <a:pt x="455" y="1022"/>
                  </a:lnTo>
                  <a:lnTo>
                    <a:pt x="464" y="1055"/>
                  </a:lnTo>
                  <a:lnTo>
                    <a:pt x="472" y="1090"/>
                  </a:lnTo>
                  <a:lnTo>
                    <a:pt x="476" y="1126"/>
                  </a:lnTo>
                  <a:lnTo>
                    <a:pt x="478" y="1164"/>
                  </a:lnTo>
                  <a:lnTo>
                    <a:pt x="476" y="1206"/>
                  </a:lnTo>
                  <a:lnTo>
                    <a:pt x="470" y="1249"/>
                  </a:lnTo>
                  <a:lnTo>
                    <a:pt x="461" y="1296"/>
                  </a:lnTo>
                  <a:lnTo>
                    <a:pt x="448" y="1344"/>
                  </a:lnTo>
                  <a:lnTo>
                    <a:pt x="429" y="1397"/>
                  </a:lnTo>
                  <a:lnTo>
                    <a:pt x="401" y="1466"/>
                  </a:lnTo>
                  <a:lnTo>
                    <a:pt x="371" y="1531"/>
                  </a:lnTo>
                  <a:lnTo>
                    <a:pt x="340" y="1592"/>
                  </a:lnTo>
                  <a:lnTo>
                    <a:pt x="309" y="1649"/>
                  </a:lnTo>
                  <a:lnTo>
                    <a:pt x="281" y="1700"/>
                  </a:lnTo>
                  <a:lnTo>
                    <a:pt x="280" y="1700"/>
                  </a:lnTo>
                  <a:lnTo>
                    <a:pt x="256" y="1746"/>
                  </a:lnTo>
                  <a:lnTo>
                    <a:pt x="232" y="1789"/>
                  </a:lnTo>
                  <a:lnTo>
                    <a:pt x="210" y="1833"/>
                  </a:lnTo>
                  <a:lnTo>
                    <a:pt x="189" y="1875"/>
                  </a:lnTo>
                  <a:lnTo>
                    <a:pt x="172" y="1917"/>
                  </a:lnTo>
                  <a:lnTo>
                    <a:pt x="158" y="1961"/>
                  </a:lnTo>
                  <a:lnTo>
                    <a:pt x="148" y="2004"/>
                  </a:lnTo>
                  <a:lnTo>
                    <a:pt x="141" y="2048"/>
                  </a:lnTo>
                  <a:lnTo>
                    <a:pt x="138" y="2094"/>
                  </a:lnTo>
                  <a:lnTo>
                    <a:pt x="141" y="2160"/>
                  </a:lnTo>
                  <a:lnTo>
                    <a:pt x="148" y="2226"/>
                  </a:lnTo>
                  <a:lnTo>
                    <a:pt x="160" y="2289"/>
                  </a:lnTo>
                  <a:lnTo>
                    <a:pt x="177" y="2350"/>
                  </a:lnTo>
                  <a:lnTo>
                    <a:pt x="200" y="2409"/>
                  </a:lnTo>
                  <a:lnTo>
                    <a:pt x="226" y="2466"/>
                  </a:lnTo>
                  <a:lnTo>
                    <a:pt x="257" y="2521"/>
                  </a:lnTo>
                  <a:lnTo>
                    <a:pt x="292" y="2572"/>
                  </a:lnTo>
                  <a:lnTo>
                    <a:pt x="333" y="2621"/>
                  </a:lnTo>
                  <a:lnTo>
                    <a:pt x="378" y="2668"/>
                  </a:lnTo>
                  <a:lnTo>
                    <a:pt x="427" y="2711"/>
                  </a:lnTo>
                  <a:lnTo>
                    <a:pt x="481" y="2752"/>
                  </a:lnTo>
                  <a:lnTo>
                    <a:pt x="538" y="2790"/>
                  </a:lnTo>
                  <a:lnTo>
                    <a:pt x="600" y="2824"/>
                  </a:lnTo>
                  <a:lnTo>
                    <a:pt x="665" y="2855"/>
                  </a:lnTo>
                  <a:lnTo>
                    <a:pt x="735" y="2883"/>
                  </a:lnTo>
                  <a:lnTo>
                    <a:pt x="807" y="2907"/>
                  </a:lnTo>
                  <a:lnTo>
                    <a:pt x="884" y="2928"/>
                  </a:lnTo>
                  <a:lnTo>
                    <a:pt x="943" y="2944"/>
                  </a:lnTo>
                  <a:lnTo>
                    <a:pt x="997" y="2958"/>
                  </a:lnTo>
                  <a:lnTo>
                    <a:pt x="1045" y="2971"/>
                  </a:lnTo>
                  <a:lnTo>
                    <a:pt x="1089" y="2984"/>
                  </a:lnTo>
                  <a:lnTo>
                    <a:pt x="1128" y="2997"/>
                  </a:lnTo>
                  <a:lnTo>
                    <a:pt x="1164" y="3010"/>
                  </a:lnTo>
                  <a:lnTo>
                    <a:pt x="1196" y="3022"/>
                  </a:lnTo>
                  <a:lnTo>
                    <a:pt x="1227" y="3035"/>
                  </a:lnTo>
                  <a:lnTo>
                    <a:pt x="1254" y="3048"/>
                  </a:lnTo>
                  <a:lnTo>
                    <a:pt x="1280" y="3063"/>
                  </a:lnTo>
                  <a:lnTo>
                    <a:pt x="1305" y="3077"/>
                  </a:lnTo>
                  <a:lnTo>
                    <a:pt x="1328" y="3092"/>
                  </a:lnTo>
                  <a:lnTo>
                    <a:pt x="1353" y="3109"/>
                  </a:lnTo>
                  <a:lnTo>
                    <a:pt x="1377" y="3126"/>
                  </a:lnTo>
                  <a:lnTo>
                    <a:pt x="1402" y="3145"/>
                  </a:lnTo>
                  <a:lnTo>
                    <a:pt x="1428" y="3166"/>
                  </a:lnTo>
                  <a:lnTo>
                    <a:pt x="1456" y="3188"/>
                  </a:lnTo>
                  <a:lnTo>
                    <a:pt x="1487" y="3165"/>
                  </a:lnTo>
                  <a:lnTo>
                    <a:pt x="1515" y="3142"/>
                  </a:lnTo>
                  <a:lnTo>
                    <a:pt x="1541" y="3123"/>
                  </a:lnTo>
                  <a:lnTo>
                    <a:pt x="1566" y="3104"/>
                  </a:lnTo>
                  <a:lnTo>
                    <a:pt x="1593" y="3087"/>
                  </a:lnTo>
                  <a:lnTo>
                    <a:pt x="1618" y="3072"/>
                  </a:lnTo>
                  <a:lnTo>
                    <a:pt x="1645" y="3057"/>
                  </a:lnTo>
                  <a:lnTo>
                    <a:pt x="1673" y="3041"/>
                  </a:lnTo>
                  <a:lnTo>
                    <a:pt x="1703" y="3028"/>
                  </a:lnTo>
                  <a:lnTo>
                    <a:pt x="1737" y="3014"/>
                  </a:lnTo>
                  <a:lnTo>
                    <a:pt x="1774" y="3001"/>
                  </a:lnTo>
                  <a:lnTo>
                    <a:pt x="1814" y="2988"/>
                  </a:lnTo>
                  <a:lnTo>
                    <a:pt x="1860" y="2974"/>
                  </a:lnTo>
                  <a:lnTo>
                    <a:pt x="1910" y="2960"/>
                  </a:lnTo>
                  <a:lnTo>
                    <a:pt x="1967" y="2945"/>
                  </a:lnTo>
                  <a:lnTo>
                    <a:pt x="2029" y="2928"/>
                  </a:lnTo>
                  <a:lnTo>
                    <a:pt x="2106" y="2907"/>
                  </a:lnTo>
                  <a:lnTo>
                    <a:pt x="2179" y="2883"/>
                  </a:lnTo>
                  <a:lnTo>
                    <a:pt x="2249" y="2855"/>
                  </a:lnTo>
                  <a:lnTo>
                    <a:pt x="2313" y="2824"/>
                  </a:lnTo>
                  <a:lnTo>
                    <a:pt x="2375" y="2790"/>
                  </a:lnTo>
                  <a:lnTo>
                    <a:pt x="2432" y="2753"/>
                  </a:lnTo>
                  <a:lnTo>
                    <a:pt x="2486" y="2711"/>
                  </a:lnTo>
                  <a:lnTo>
                    <a:pt x="2535" y="2668"/>
                  </a:lnTo>
                  <a:lnTo>
                    <a:pt x="2580" y="2621"/>
                  </a:lnTo>
                  <a:lnTo>
                    <a:pt x="2621" y="2572"/>
                  </a:lnTo>
                  <a:lnTo>
                    <a:pt x="2656" y="2521"/>
                  </a:lnTo>
                  <a:lnTo>
                    <a:pt x="2687" y="2466"/>
                  </a:lnTo>
                  <a:lnTo>
                    <a:pt x="2714" y="2409"/>
                  </a:lnTo>
                  <a:lnTo>
                    <a:pt x="2736" y="2350"/>
                  </a:lnTo>
                  <a:lnTo>
                    <a:pt x="2753" y="2289"/>
                  </a:lnTo>
                  <a:lnTo>
                    <a:pt x="2765" y="2226"/>
                  </a:lnTo>
                  <a:lnTo>
                    <a:pt x="2772" y="2160"/>
                  </a:lnTo>
                  <a:lnTo>
                    <a:pt x="2775" y="2094"/>
                  </a:lnTo>
                  <a:lnTo>
                    <a:pt x="2773" y="2048"/>
                  </a:lnTo>
                  <a:lnTo>
                    <a:pt x="2766" y="2004"/>
                  </a:lnTo>
                  <a:lnTo>
                    <a:pt x="2755" y="1961"/>
                  </a:lnTo>
                  <a:lnTo>
                    <a:pt x="2741" y="1917"/>
                  </a:lnTo>
                  <a:lnTo>
                    <a:pt x="2723" y="1875"/>
                  </a:lnTo>
                  <a:lnTo>
                    <a:pt x="2703" y="1833"/>
                  </a:lnTo>
                  <a:lnTo>
                    <a:pt x="2681" y="1789"/>
                  </a:lnTo>
                  <a:lnTo>
                    <a:pt x="2658" y="1746"/>
                  </a:lnTo>
                  <a:lnTo>
                    <a:pt x="2633" y="1701"/>
                  </a:lnTo>
                  <a:lnTo>
                    <a:pt x="2631" y="1697"/>
                  </a:lnTo>
                  <a:lnTo>
                    <a:pt x="2602" y="1644"/>
                  </a:lnTo>
                  <a:lnTo>
                    <a:pt x="2571" y="1587"/>
                  </a:lnTo>
                  <a:lnTo>
                    <a:pt x="2541" y="1528"/>
                  </a:lnTo>
                  <a:lnTo>
                    <a:pt x="2512" y="1464"/>
                  </a:lnTo>
                  <a:lnTo>
                    <a:pt x="2484" y="1397"/>
                  </a:lnTo>
                  <a:lnTo>
                    <a:pt x="2466" y="1344"/>
                  </a:lnTo>
                  <a:lnTo>
                    <a:pt x="2452" y="1296"/>
                  </a:lnTo>
                  <a:lnTo>
                    <a:pt x="2443" y="1249"/>
                  </a:lnTo>
                  <a:lnTo>
                    <a:pt x="2438" y="1206"/>
                  </a:lnTo>
                  <a:lnTo>
                    <a:pt x="2436" y="1164"/>
                  </a:lnTo>
                  <a:lnTo>
                    <a:pt x="2437" y="1126"/>
                  </a:lnTo>
                  <a:lnTo>
                    <a:pt x="2442" y="1090"/>
                  </a:lnTo>
                  <a:lnTo>
                    <a:pt x="2449" y="1055"/>
                  </a:lnTo>
                  <a:lnTo>
                    <a:pt x="2459" y="1022"/>
                  </a:lnTo>
                  <a:lnTo>
                    <a:pt x="2471" y="991"/>
                  </a:lnTo>
                  <a:lnTo>
                    <a:pt x="2486" y="962"/>
                  </a:lnTo>
                  <a:lnTo>
                    <a:pt x="2502" y="934"/>
                  </a:lnTo>
                  <a:lnTo>
                    <a:pt x="2519" y="907"/>
                  </a:lnTo>
                  <a:lnTo>
                    <a:pt x="2538" y="882"/>
                  </a:lnTo>
                  <a:lnTo>
                    <a:pt x="2558" y="858"/>
                  </a:lnTo>
                  <a:lnTo>
                    <a:pt x="2578" y="835"/>
                  </a:lnTo>
                  <a:lnTo>
                    <a:pt x="2599" y="811"/>
                  </a:lnTo>
                  <a:lnTo>
                    <a:pt x="2621" y="789"/>
                  </a:lnTo>
                  <a:lnTo>
                    <a:pt x="2642" y="768"/>
                  </a:lnTo>
                  <a:lnTo>
                    <a:pt x="2751" y="658"/>
                  </a:lnTo>
                  <a:lnTo>
                    <a:pt x="2750" y="657"/>
                  </a:lnTo>
                  <a:lnTo>
                    <a:pt x="2127" y="143"/>
                  </a:lnTo>
                  <a:lnTo>
                    <a:pt x="2114" y="157"/>
                  </a:lnTo>
                  <a:lnTo>
                    <a:pt x="2103" y="171"/>
                  </a:lnTo>
                  <a:lnTo>
                    <a:pt x="2092" y="182"/>
                  </a:lnTo>
                  <a:lnTo>
                    <a:pt x="2084" y="191"/>
                  </a:lnTo>
                  <a:lnTo>
                    <a:pt x="2078" y="197"/>
                  </a:lnTo>
                  <a:lnTo>
                    <a:pt x="2058" y="220"/>
                  </a:lnTo>
                  <a:lnTo>
                    <a:pt x="2039" y="242"/>
                  </a:lnTo>
                  <a:lnTo>
                    <a:pt x="2020" y="264"/>
                  </a:lnTo>
                  <a:lnTo>
                    <a:pt x="1999" y="287"/>
                  </a:lnTo>
                  <a:lnTo>
                    <a:pt x="1976" y="309"/>
                  </a:lnTo>
                  <a:lnTo>
                    <a:pt x="1951" y="328"/>
                  </a:lnTo>
                  <a:lnTo>
                    <a:pt x="1925" y="346"/>
                  </a:lnTo>
                  <a:lnTo>
                    <a:pt x="1898" y="360"/>
                  </a:lnTo>
                  <a:lnTo>
                    <a:pt x="1868" y="372"/>
                  </a:lnTo>
                  <a:lnTo>
                    <a:pt x="1835" y="379"/>
                  </a:lnTo>
                  <a:lnTo>
                    <a:pt x="1801" y="382"/>
                  </a:lnTo>
                  <a:lnTo>
                    <a:pt x="1767" y="379"/>
                  </a:lnTo>
                  <a:lnTo>
                    <a:pt x="1736" y="372"/>
                  </a:lnTo>
                  <a:lnTo>
                    <a:pt x="1704" y="361"/>
                  </a:lnTo>
                  <a:lnTo>
                    <a:pt x="1675" y="347"/>
                  </a:lnTo>
                  <a:lnTo>
                    <a:pt x="1648" y="330"/>
                  </a:lnTo>
                  <a:lnTo>
                    <a:pt x="1622" y="310"/>
                  </a:lnTo>
                  <a:lnTo>
                    <a:pt x="1597" y="289"/>
                  </a:lnTo>
                  <a:lnTo>
                    <a:pt x="1573" y="266"/>
                  </a:lnTo>
                  <a:lnTo>
                    <a:pt x="1551" y="244"/>
                  </a:lnTo>
                  <a:lnTo>
                    <a:pt x="1530" y="222"/>
                  </a:lnTo>
                  <a:lnTo>
                    <a:pt x="1511" y="201"/>
                  </a:lnTo>
                  <a:lnTo>
                    <a:pt x="1510" y="200"/>
                  </a:lnTo>
                  <a:lnTo>
                    <a:pt x="1509" y="199"/>
                  </a:lnTo>
                  <a:lnTo>
                    <a:pt x="1492" y="181"/>
                  </a:lnTo>
                  <a:lnTo>
                    <a:pt x="1475" y="162"/>
                  </a:lnTo>
                  <a:lnTo>
                    <a:pt x="1456" y="145"/>
                  </a:lnTo>
                  <a:lnTo>
                    <a:pt x="1430" y="172"/>
                  </a:lnTo>
                  <a:lnTo>
                    <a:pt x="1404" y="199"/>
                  </a:lnTo>
                  <a:lnTo>
                    <a:pt x="1385" y="221"/>
                  </a:lnTo>
                  <a:lnTo>
                    <a:pt x="1364" y="243"/>
                  </a:lnTo>
                  <a:lnTo>
                    <a:pt x="1342" y="265"/>
                  </a:lnTo>
                  <a:lnTo>
                    <a:pt x="1317" y="289"/>
                  </a:lnTo>
                  <a:lnTo>
                    <a:pt x="1293" y="310"/>
                  </a:lnTo>
                  <a:lnTo>
                    <a:pt x="1267" y="329"/>
                  </a:lnTo>
                  <a:lnTo>
                    <a:pt x="1239" y="346"/>
                  </a:lnTo>
                  <a:lnTo>
                    <a:pt x="1210" y="361"/>
                  </a:lnTo>
                  <a:lnTo>
                    <a:pt x="1178" y="372"/>
                  </a:lnTo>
                  <a:lnTo>
                    <a:pt x="1146" y="379"/>
                  </a:lnTo>
                  <a:lnTo>
                    <a:pt x="1112" y="382"/>
                  </a:lnTo>
                  <a:lnTo>
                    <a:pt x="1077" y="379"/>
                  </a:lnTo>
                  <a:lnTo>
                    <a:pt x="1045" y="371"/>
                  </a:lnTo>
                  <a:lnTo>
                    <a:pt x="1015" y="360"/>
                  </a:lnTo>
                  <a:lnTo>
                    <a:pt x="987" y="344"/>
                  </a:lnTo>
                  <a:lnTo>
                    <a:pt x="961" y="327"/>
                  </a:lnTo>
                  <a:lnTo>
                    <a:pt x="935" y="307"/>
                  </a:lnTo>
                  <a:lnTo>
                    <a:pt x="913" y="285"/>
                  </a:lnTo>
                  <a:lnTo>
                    <a:pt x="892" y="262"/>
                  </a:lnTo>
                  <a:lnTo>
                    <a:pt x="873" y="241"/>
                  </a:lnTo>
                  <a:lnTo>
                    <a:pt x="855" y="220"/>
                  </a:lnTo>
                  <a:lnTo>
                    <a:pt x="836" y="197"/>
                  </a:lnTo>
                  <a:lnTo>
                    <a:pt x="829" y="190"/>
                  </a:lnTo>
                  <a:lnTo>
                    <a:pt x="819" y="180"/>
                  </a:lnTo>
                  <a:lnTo>
                    <a:pt x="809" y="169"/>
                  </a:lnTo>
                  <a:lnTo>
                    <a:pt x="798" y="156"/>
                  </a:lnTo>
                  <a:lnTo>
                    <a:pt x="786" y="142"/>
                  </a:lnTo>
                  <a:close/>
                  <a:moveTo>
                    <a:pt x="786" y="0"/>
                  </a:moveTo>
                  <a:lnTo>
                    <a:pt x="812" y="3"/>
                  </a:lnTo>
                  <a:lnTo>
                    <a:pt x="837" y="10"/>
                  </a:lnTo>
                  <a:lnTo>
                    <a:pt x="859" y="22"/>
                  </a:lnTo>
                  <a:lnTo>
                    <a:pt x="880" y="39"/>
                  </a:lnTo>
                  <a:lnTo>
                    <a:pt x="882" y="42"/>
                  </a:lnTo>
                  <a:lnTo>
                    <a:pt x="896" y="58"/>
                  </a:lnTo>
                  <a:lnTo>
                    <a:pt x="909" y="73"/>
                  </a:lnTo>
                  <a:lnTo>
                    <a:pt x="921" y="86"/>
                  </a:lnTo>
                  <a:lnTo>
                    <a:pt x="931" y="97"/>
                  </a:lnTo>
                  <a:lnTo>
                    <a:pt x="939" y="105"/>
                  </a:lnTo>
                  <a:lnTo>
                    <a:pt x="940" y="106"/>
                  </a:lnTo>
                  <a:lnTo>
                    <a:pt x="960" y="129"/>
                  </a:lnTo>
                  <a:lnTo>
                    <a:pt x="980" y="153"/>
                  </a:lnTo>
                  <a:lnTo>
                    <a:pt x="1001" y="177"/>
                  </a:lnTo>
                  <a:lnTo>
                    <a:pt x="1022" y="198"/>
                  </a:lnTo>
                  <a:lnTo>
                    <a:pt x="1044" y="216"/>
                  </a:lnTo>
                  <a:lnTo>
                    <a:pt x="1065" y="230"/>
                  </a:lnTo>
                  <a:lnTo>
                    <a:pt x="1089" y="240"/>
                  </a:lnTo>
                  <a:lnTo>
                    <a:pt x="1112" y="243"/>
                  </a:lnTo>
                  <a:lnTo>
                    <a:pt x="1137" y="240"/>
                  </a:lnTo>
                  <a:lnTo>
                    <a:pt x="1162" y="230"/>
                  </a:lnTo>
                  <a:lnTo>
                    <a:pt x="1186" y="216"/>
                  </a:lnTo>
                  <a:lnTo>
                    <a:pt x="1211" y="198"/>
                  </a:lnTo>
                  <a:lnTo>
                    <a:pt x="1235" y="177"/>
                  </a:lnTo>
                  <a:lnTo>
                    <a:pt x="1258" y="153"/>
                  </a:lnTo>
                  <a:lnTo>
                    <a:pt x="1280" y="129"/>
                  </a:lnTo>
                  <a:lnTo>
                    <a:pt x="1301" y="106"/>
                  </a:lnTo>
                  <a:lnTo>
                    <a:pt x="1325" y="80"/>
                  </a:lnTo>
                  <a:lnTo>
                    <a:pt x="1351" y="54"/>
                  </a:lnTo>
                  <a:lnTo>
                    <a:pt x="1376" y="31"/>
                  </a:lnTo>
                  <a:lnTo>
                    <a:pt x="1378" y="29"/>
                  </a:lnTo>
                  <a:lnTo>
                    <a:pt x="1395" y="17"/>
                  </a:lnTo>
                  <a:lnTo>
                    <a:pt x="1413" y="9"/>
                  </a:lnTo>
                  <a:lnTo>
                    <a:pt x="1433" y="3"/>
                  </a:lnTo>
                  <a:lnTo>
                    <a:pt x="1453" y="0"/>
                  </a:lnTo>
                  <a:lnTo>
                    <a:pt x="1460" y="0"/>
                  </a:lnTo>
                  <a:lnTo>
                    <a:pt x="1484" y="4"/>
                  </a:lnTo>
                  <a:lnTo>
                    <a:pt x="1508" y="12"/>
                  </a:lnTo>
                  <a:lnTo>
                    <a:pt x="1531" y="26"/>
                  </a:lnTo>
                  <a:lnTo>
                    <a:pt x="1537" y="31"/>
                  </a:lnTo>
                  <a:lnTo>
                    <a:pt x="1540" y="33"/>
                  </a:lnTo>
                  <a:lnTo>
                    <a:pt x="1563" y="56"/>
                  </a:lnTo>
                  <a:lnTo>
                    <a:pt x="1589" y="81"/>
                  </a:lnTo>
                  <a:lnTo>
                    <a:pt x="1613" y="107"/>
                  </a:lnTo>
                  <a:lnTo>
                    <a:pt x="1614" y="107"/>
                  </a:lnTo>
                  <a:lnTo>
                    <a:pt x="1635" y="130"/>
                  </a:lnTo>
                  <a:lnTo>
                    <a:pt x="1657" y="154"/>
                  </a:lnTo>
                  <a:lnTo>
                    <a:pt x="1679" y="177"/>
                  </a:lnTo>
                  <a:lnTo>
                    <a:pt x="1703" y="198"/>
                  </a:lnTo>
                  <a:lnTo>
                    <a:pt x="1728" y="216"/>
                  </a:lnTo>
                  <a:lnTo>
                    <a:pt x="1752" y="230"/>
                  </a:lnTo>
                  <a:lnTo>
                    <a:pt x="1777" y="240"/>
                  </a:lnTo>
                  <a:lnTo>
                    <a:pt x="1801" y="243"/>
                  </a:lnTo>
                  <a:lnTo>
                    <a:pt x="1824" y="240"/>
                  </a:lnTo>
                  <a:lnTo>
                    <a:pt x="1848" y="230"/>
                  </a:lnTo>
                  <a:lnTo>
                    <a:pt x="1870" y="216"/>
                  </a:lnTo>
                  <a:lnTo>
                    <a:pt x="1891" y="198"/>
                  </a:lnTo>
                  <a:lnTo>
                    <a:pt x="1912" y="177"/>
                  </a:lnTo>
                  <a:lnTo>
                    <a:pt x="1933" y="153"/>
                  </a:lnTo>
                  <a:lnTo>
                    <a:pt x="1953" y="130"/>
                  </a:lnTo>
                  <a:lnTo>
                    <a:pt x="1974" y="106"/>
                  </a:lnTo>
                  <a:lnTo>
                    <a:pt x="1982" y="97"/>
                  </a:lnTo>
                  <a:lnTo>
                    <a:pt x="1993" y="86"/>
                  </a:lnTo>
                  <a:lnTo>
                    <a:pt x="2005" y="72"/>
                  </a:lnTo>
                  <a:lnTo>
                    <a:pt x="2019" y="57"/>
                  </a:lnTo>
                  <a:lnTo>
                    <a:pt x="2033" y="40"/>
                  </a:lnTo>
                  <a:lnTo>
                    <a:pt x="2035" y="38"/>
                  </a:lnTo>
                  <a:lnTo>
                    <a:pt x="2053" y="23"/>
                  </a:lnTo>
                  <a:lnTo>
                    <a:pt x="2073" y="11"/>
                  </a:lnTo>
                  <a:lnTo>
                    <a:pt x="2096" y="4"/>
                  </a:lnTo>
                  <a:lnTo>
                    <a:pt x="2119" y="0"/>
                  </a:lnTo>
                  <a:lnTo>
                    <a:pt x="2144" y="2"/>
                  </a:lnTo>
                  <a:lnTo>
                    <a:pt x="2169" y="8"/>
                  </a:lnTo>
                  <a:lnTo>
                    <a:pt x="2191" y="18"/>
                  </a:lnTo>
                  <a:lnTo>
                    <a:pt x="2212" y="33"/>
                  </a:lnTo>
                  <a:lnTo>
                    <a:pt x="2837" y="550"/>
                  </a:lnTo>
                  <a:lnTo>
                    <a:pt x="2838" y="550"/>
                  </a:lnTo>
                  <a:lnTo>
                    <a:pt x="2850" y="561"/>
                  </a:lnTo>
                  <a:lnTo>
                    <a:pt x="2867" y="576"/>
                  </a:lnTo>
                  <a:lnTo>
                    <a:pt x="2879" y="594"/>
                  </a:lnTo>
                  <a:lnTo>
                    <a:pt x="2889" y="614"/>
                  </a:lnTo>
                  <a:lnTo>
                    <a:pt x="2894" y="635"/>
                  </a:lnTo>
                  <a:lnTo>
                    <a:pt x="2896" y="657"/>
                  </a:lnTo>
                  <a:lnTo>
                    <a:pt x="2894" y="681"/>
                  </a:lnTo>
                  <a:lnTo>
                    <a:pt x="2887" y="703"/>
                  </a:lnTo>
                  <a:lnTo>
                    <a:pt x="2876" y="725"/>
                  </a:lnTo>
                  <a:lnTo>
                    <a:pt x="2861" y="744"/>
                  </a:lnTo>
                  <a:lnTo>
                    <a:pt x="2860" y="744"/>
                  </a:lnTo>
                  <a:lnTo>
                    <a:pt x="2741" y="865"/>
                  </a:lnTo>
                  <a:lnTo>
                    <a:pt x="2718" y="888"/>
                  </a:lnTo>
                  <a:lnTo>
                    <a:pt x="2697" y="910"/>
                  </a:lnTo>
                  <a:lnTo>
                    <a:pt x="2676" y="932"/>
                  </a:lnTo>
                  <a:lnTo>
                    <a:pt x="2657" y="955"/>
                  </a:lnTo>
                  <a:lnTo>
                    <a:pt x="2640" y="977"/>
                  </a:lnTo>
                  <a:lnTo>
                    <a:pt x="2624" y="1000"/>
                  </a:lnTo>
                  <a:lnTo>
                    <a:pt x="2610" y="1023"/>
                  </a:lnTo>
                  <a:lnTo>
                    <a:pt x="2597" y="1047"/>
                  </a:lnTo>
                  <a:lnTo>
                    <a:pt x="2588" y="1073"/>
                  </a:lnTo>
                  <a:lnTo>
                    <a:pt x="2580" y="1100"/>
                  </a:lnTo>
                  <a:lnTo>
                    <a:pt x="2576" y="1128"/>
                  </a:lnTo>
                  <a:lnTo>
                    <a:pt x="2574" y="1158"/>
                  </a:lnTo>
                  <a:lnTo>
                    <a:pt x="2575" y="1192"/>
                  </a:lnTo>
                  <a:lnTo>
                    <a:pt x="2579" y="1226"/>
                  </a:lnTo>
                  <a:lnTo>
                    <a:pt x="2587" y="1263"/>
                  </a:lnTo>
                  <a:lnTo>
                    <a:pt x="2598" y="1304"/>
                  </a:lnTo>
                  <a:lnTo>
                    <a:pt x="2614" y="1347"/>
                  </a:lnTo>
                  <a:lnTo>
                    <a:pt x="2639" y="1410"/>
                  </a:lnTo>
                  <a:lnTo>
                    <a:pt x="2666" y="1469"/>
                  </a:lnTo>
                  <a:lnTo>
                    <a:pt x="2695" y="1526"/>
                  </a:lnTo>
                  <a:lnTo>
                    <a:pt x="2723" y="1579"/>
                  </a:lnTo>
                  <a:lnTo>
                    <a:pt x="2752" y="1630"/>
                  </a:lnTo>
                  <a:lnTo>
                    <a:pt x="2754" y="1633"/>
                  </a:lnTo>
                  <a:lnTo>
                    <a:pt x="2783" y="1685"/>
                  </a:lnTo>
                  <a:lnTo>
                    <a:pt x="2811" y="1739"/>
                  </a:lnTo>
                  <a:lnTo>
                    <a:pt x="2838" y="1793"/>
                  </a:lnTo>
                  <a:lnTo>
                    <a:pt x="2863" y="1848"/>
                  </a:lnTo>
                  <a:lnTo>
                    <a:pt x="2881" y="1899"/>
                  </a:lnTo>
                  <a:lnTo>
                    <a:pt x="2895" y="1949"/>
                  </a:lnTo>
                  <a:lnTo>
                    <a:pt x="2905" y="1998"/>
                  </a:lnTo>
                  <a:lnTo>
                    <a:pt x="2911" y="2046"/>
                  </a:lnTo>
                  <a:lnTo>
                    <a:pt x="2913" y="2094"/>
                  </a:lnTo>
                  <a:lnTo>
                    <a:pt x="2911" y="2165"/>
                  </a:lnTo>
                  <a:lnTo>
                    <a:pt x="2904" y="2233"/>
                  </a:lnTo>
                  <a:lnTo>
                    <a:pt x="2892" y="2301"/>
                  </a:lnTo>
                  <a:lnTo>
                    <a:pt x="2876" y="2365"/>
                  </a:lnTo>
                  <a:lnTo>
                    <a:pt x="2855" y="2429"/>
                  </a:lnTo>
                  <a:lnTo>
                    <a:pt x="2829" y="2490"/>
                  </a:lnTo>
                  <a:lnTo>
                    <a:pt x="2800" y="2550"/>
                  </a:lnTo>
                  <a:lnTo>
                    <a:pt x="2766" y="2607"/>
                  </a:lnTo>
                  <a:lnTo>
                    <a:pt x="2726" y="2662"/>
                  </a:lnTo>
                  <a:lnTo>
                    <a:pt x="2684" y="2713"/>
                  </a:lnTo>
                  <a:lnTo>
                    <a:pt x="2638" y="2762"/>
                  </a:lnTo>
                  <a:lnTo>
                    <a:pt x="2587" y="2807"/>
                  </a:lnTo>
                  <a:lnTo>
                    <a:pt x="2534" y="2850"/>
                  </a:lnTo>
                  <a:lnTo>
                    <a:pt x="2478" y="2890"/>
                  </a:lnTo>
                  <a:lnTo>
                    <a:pt x="2416" y="2926"/>
                  </a:lnTo>
                  <a:lnTo>
                    <a:pt x="2353" y="2960"/>
                  </a:lnTo>
                  <a:lnTo>
                    <a:pt x="2285" y="2990"/>
                  </a:lnTo>
                  <a:lnTo>
                    <a:pt x="2214" y="3017"/>
                  </a:lnTo>
                  <a:lnTo>
                    <a:pt x="2140" y="3042"/>
                  </a:lnTo>
                  <a:lnTo>
                    <a:pt x="2062" y="3064"/>
                  </a:lnTo>
                  <a:lnTo>
                    <a:pt x="2004" y="3078"/>
                  </a:lnTo>
                  <a:lnTo>
                    <a:pt x="1952" y="3092"/>
                  </a:lnTo>
                  <a:lnTo>
                    <a:pt x="1906" y="3104"/>
                  </a:lnTo>
                  <a:lnTo>
                    <a:pt x="1865" y="3117"/>
                  </a:lnTo>
                  <a:lnTo>
                    <a:pt x="1827" y="3129"/>
                  </a:lnTo>
                  <a:lnTo>
                    <a:pt x="1794" y="3140"/>
                  </a:lnTo>
                  <a:lnTo>
                    <a:pt x="1765" y="3152"/>
                  </a:lnTo>
                  <a:lnTo>
                    <a:pt x="1737" y="3166"/>
                  </a:lnTo>
                  <a:lnTo>
                    <a:pt x="1711" y="3178"/>
                  </a:lnTo>
                  <a:lnTo>
                    <a:pt x="1687" y="3192"/>
                  </a:lnTo>
                  <a:lnTo>
                    <a:pt x="1664" y="3207"/>
                  </a:lnTo>
                  <a:lnTo>
                    <a:pt x="1640" y="3222"/>
                  </a:lnTo>
                  <a:lnTo>
                    <a:pt x="1617" y="3239"/>
                  </a:lnTo>
                  <a:lnTo>
                    <a:pt x="1592" y="3258"/>
                  </a:lnTo>
                  <a:lnTo>
                    <a:pt x="1565" y="3280"/>
                  </a:lnTo>
                  <a:lnTo>
                    <a:pt x="1536" y="3302"/>
                  </a:lnTo>
                  <a:lnTo>
                    <a:pt x="1519" y="3314"/>
                  </a:lnTo>
                  <a:lnTo>
                    <a:pt x="1501" y="3322"/>
                  </a:lnTo>
                  <a:lnTo>
                    <a:pt x="1481" y="3328"/>
                  </a:lnTo>
                  <a:lnTo>
                    <a:pt x="1460" y="3330"/>
                  </a:lnTo>
                  <a:lnTo>
                    <a:pt x="1457" y="3330"/>
                  </a:lnTo>
                  <a:lnTo>
                    <a:pt x="1451" y="3330"/>
                  </a:lnTo>
                  <a:lnTo>
                    <a:pt x="1445" y="3329"/>
                  </a:lnTo>
                  <a:lnTo>
                    <a:pt x="1430" y="3326"/>
                  </a:lnTo>
                  <a:lnTo>
                    <a:pt x="1412" y="3320"/>
                  </a:lnTo>
                  <a:lnTo>
                    <a:pt x="1394" y="3312"/>
                  </a:lnTo>
                  <a:lnTo>
                    <a:pt x="1376" y="3301"/>
                  </a:lnTo>
                  <a:lnTo>
                    <a:pt x="1348" y="3279"/>
                  </a:lnTo>
                  <a:lnTo>
                    <a:pt x="1321" y="3258"/>
                  </a:lnTo>
                  <a:lnTo>
                    <a:pt x="1296" y="3239"/>
                  </a:lnTo>
                  <a:lnTo>
                    <a:pt x="1273" y="3222"/>
                  </a:lnTo>
                  <a:lnTo>
                    <a:pt x="1249" y="3206"/>
                  </a:lnTo>
                  <a:lnTo>
                    <a:pt x="1226" y="3192"/>
                  </a:lnTo>
                  <a:lnTo>
                    <a:pt x="1201" y="3178"/>
                  </a:lnTo>
                  <a:lnTo>
                    <a:pt x="1176" y="3166"/>
                  </a:lnTo>
                  <a:lnTo>
                    <a:pt x="1149" y="3152"/>
                  </a:lnTo>
                  <a:lnTo>
                    <a:pt x="1119" y="3140"/>
                  </a:lnTo>
                  <a:lnTo>
                    <a:pt x="1086" y="3129"/>
                  </a:lnTo>
                  <a:lnTo>
                    <a:pt x="1048" y="3117"/>
                  </a:lnTo>
                  <a:lnTo>
                    <a:pt x="1007" y="3104"/>
                  </a:lnTo>
                  <a:lnTo>
                    <a:pt x="961" y="3092"/>
                  </a:lnTo>
                  <a:lnTo>
                    <a:pt x="909" y="3078"/>
                  </a:lnTo>
                  <a:lnTo>
                    <a:pt x="851" y="3064"/>
                  </a:lnTo>
                  <a:lnTo>
                    <a:pt x="773" y="3042"/>
                  </a:lnTo>
                  <a:lnTo>
                    <a:pt x="700" y="3017"/>
                  </a:lnTo>
                  <a:lnTo>
                    <a:pt x="628" y="2990"/>
                  </a:lnTo>
                  <a:lnTo>
                    <a:pt x="560" y="2960"/>
                  </a:lnTo>
                  <a:lnTo>
                    <a:pt x="497" y="2926"/>
                  </a:lnTo>
                  <a:lnTo>
                    <a:pt x="436" y="2890"/>
                  </a:lnTo>
                  <a:lnTo>
                    <a:pt x="379" y="2850"/>
                  </a:lnTo>
                  <a:lnTo>
                    <a:pt x="326" y="2807"/>
                  </a:lnTo>
                  <a:lnTo>
                    <a:pt x="276" y="2762"/>
                  </a:lnTo>
                  <a:lnTo>
                    <a:pt x="230" y="2713"/>
                  </a:lnTo>
                  <a:lnTo>
                    <a:pt x="186" y="2662"/>
                  </a:lnTo>
                  <a:lnTo>
                    <a:pt x="148" y="2607"/>
                  </a:lnTo>
                  <a:lnTo>
                    <a:pt x="114" y="2550"/>
                  </a:lnTo>
                  <a:lnTo>
                    <a:pt x="84" y="2490"/>
                  </a:lnTo>
                  <a:lnTo>
                    <a:pt x="58" y="2430"/>
                  </a:lnTo>
                  <a:lnTo>
                    <a:pt x="37" y="2366"/>
                  </a:lnTo>
                  <a:lnTo>
                    <a:pt x="21" y="2301"/>
                  </a:lnTo>
                  <a:lnTo>
                    <a:pt x="9" y="2233"/>
                  </a:lnTo>
                  <a:lnTo>
                    <a:pt x="2" y="2165"/>
                  </a:lnTo>
                  <a:lnTo>
                    <a:pt x="0" y="2094"/>
                  </a:lnTo>
                  <a:lnTo>
                    <a:pt x="2" y="2042"/>
                  </a:lnTo>
                  <a:lnTo>
                    <a:pt x="9" y="1992"/>
                  </a:lnTo>
                  <a:lnTo>
                    <a:pt x="20" y="1944"/>
                  </a:lnTo>
                  <a:lnTo>
                    <a:pt x="33" y="1896"/>
                  </a:lnTo>
                  <a:lnTo>
                    <a:pt x="50" y="1851"/>
                  </a:lnTo>
                  <a:lnTo>
                    <a:pt x="70" y="1805"/>
                  </a:lnTo>
                  <a:lnTo>
                    <a:pt x="91" y="1762"/>
                  </a:lnTo>
                  <a:lnTo>
                    <a:pt x="113" y="1718"/>
                  </a:lnTo>
                  <a:lnTo>
                    <a:pt x="136" y="1675"/>
                  </a:lnTo>
                  <a:lnTo>
                    <a:pt x="159" y="1633"/>
                  </a:lnTo>
                  <a:lnTo>
                    <a:pt x="160" y="1632"/>
                  </a:lnTo>
                  <a:lnTo>
                    <a:pt x="188" y="1581"/>
                  </a:lnTo>
                  <a:lnTo>
                    <a:pt x="218" y="1528"/>
                  </a:lnTo>
                  <a:lnTo>
                    <a:pt x="246" y="1471"/>
                  </a:lnTo>
                  <a:lnTo>
                    <a:pt x="274" y="1412"/>
                  </a:lnTo>
                  <a:lnTo>
                    <a:pt x="299" y="1347"/>
                  </a:lnTo>
                  <a:lnTo>
                    <a:pt x="314" y="1304"/>
                  </a:lnTo>
                  <a:lnTo>
                    <a:pt x="327" y="1263"/>
                  </a:lnTo>
                  <a:lnTo>
                    <a:pt x="334" y="1226"/>
                  </a:lnTo>
                  <a:lnTo>
                    <a:pt x="338" y="1192"/>
                  </a:lnTo>
                  <a:lnTo>
                    <a:pt x="340" y="1159"/>
                  </a:lnTo>
                  <a:lnTo>
                    <a:pt x="338" y="1128"/>
                  </a:lnTo>
                  <a:lnTo>
                    <a:pt x="333" y="1100"/>
                  </a:lnTo>
                  <a:lnTo>
                    <a:pt x="326" y="1073"/>
                  </a:lnTo>
                  <a:lnTo>
                    <a:pt x="315" y="1047"/>
                  </a:lnTo>
                  <a:lnTo>
                    <a:pt x="303" y="1023"/>
                  </a:lnTo>
                  <a:lnTo>
                    <a:pt x="289" y="1000"/>
                  </a:lnTo>
                  <a:lnTo>
                    <a:pt x="273" y="977"/>
                  </a:lnTo>
                  <a:lnTo>
                    <a:pt x="256" y="955"/>
                  </a:lnTo>
                  <a:lnTo>
                    <a:pt x="237" y="932"/>
                  </a:lnTo>
                  <a:lnTo>
                    <a:pt x="217" y="910"/>
                  </a:lnTo>
                  <a:lnTo>
                    <a:pt x="195" y="888"/>
                  </a:lnTo>
                  <a:lnTo>
                    <a:pt x="172" y="865"/>
                  </a:lnTo>
                  <a:lnTo>
                    <a:pt x="53" y="745"/>
                  </a:lnTo>
                  <a:lnTo>
                    <a:pt x="53" y="744"/>
                  </a:lnTo>
                  <a:lnTo>
                    <a:pt x="38" y="725"/>
                  </a:lnTo>
                  <a:lnTo>
                    <a:pt x="27" y="703"/>
                  </a:lnTo>
                  <a:lnTo>
                    <a:pt x="20" y="681"/>
                  </a:lnTo>
                  <a:lnTo>
                    <a:pt x="17" y="657"/>
                  </a:lnTo>
                  <a:lnTo>
                    <a:pt x="19" y="635"/>
                  </a:lnTo>
                  <a:lnTo>
                    <a:pt x="25" y="615"/>
                  </a:lnTo>
                  <a:lnTo>
                    <a:pt x="34" y="594"/>
                  </a:lnTo>
                  <a:lnTo>
                    <a:pt x="46" y="577"/>
                  </a:lnTo>
                  <a:lnTo>
                    <a:pt x="62" y="561"/>
                  </a:lnTo>
                  <a:lnTo>
                    <a:pt x="71" y="554"/>
                  </a:lnTo>
                  <a:lnTo>
                    <a:pt x="72" y="553"/>
                  </a:lnTo>
                  <a:lnTo>
                    <a:pt x="703" y="32"/>
                  </a:lnTo>
                  <a:lnTo>
                    <a:pt x="722" y="18"/>
                  </a:lnTo>
                  <a:lnTo>
                    <a:pt x="742" y="8"/>
                  </a:lnTo>
                  <a:lnTo>
                    <a:pt x="764" y="2"/>
                  </a:lnTo>
                  <a:lnTo>
                    <a:pt x="7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165"/>
            <p:cNvSpPr>
              <a:spLocks noEditPoints="1"/>
            </p:cNvSpPr>
            <p:nvPr/>
          </p:nvSpPr>
          <p:spPr bwMode="auto">
            <a:xfrm>
              <a:off x="9175751" y="3603625"/>
              <a:ext cx="268288" cy="269875"/>
            </a:xfrm>
            <a:custGeom>
              <a:avLst/>
              <a:gdLst>
                <a:gd name="T0" fmla="*/ 522 w 1525"/>
                <a:gd name="T1" fmla="*/ 1338 h 1526"/>
                <a:gd name="T2" fmla="*/ 700 w 1525"/>
                <a:gd name="T3" fmla="*/ 1385 h 1526"/>
                <a:gd name="T4" fmla="*/ 888 w 1525"/>
                <a:gd name="T5" fmla="*/ 1375 h 1526"/>
                <a:gd name="T6" fmla="*/ 1060 w 1525"/>
                <a:gd name="T7" fmla="*/ 1312 h 1526"/>
                <a:gd name="T8" fmla="*/ 604 w 1525"/>
                <a:gd name="T9" fmla="*/ 1084 h 1526"/>
                <a:gd name="T10" fmla="*/ 763 w 1525"/>
                <a:gd name="T11" fmla="*/ 1008 h 1526"/>
                <a:gd name="T12" fmla="*/ 922 w 1525"/>
                <a:gd name="T13" fmla="*/ 1084 h 1526"/>
                <a:gd name="T14" fmla="*/ 519 w 1525"/>
                <a:gd name="T15" fmla="*/ 815 h 1526"/>
                <a:gd name="T16" fmla="*/ 540 w 1525"/>
                <a:gd name="T17" fmla="*/ 860 h 1526"/>
                <a:gd name="T18" fmla="*/ 651 w 1525"/>
                <a:gd name="T19" fmla="*/ 757 h 1526"/>
                <a:gd name="T20" fmla="*/ 875 w 1525"/>
                <a:gd name="T21" fmla="*/ 757 h 1526"/>
                <a:gd name="T22" fmla="*/ 986 w 1525"/>
                <a:gd name="T23" fmla="*/ 860 h 1526"/>
                <a:gd name="T24" fmla="*/ 1007 w 1525"/>
                <a:gd name="T25" fmla="*/ 815 h 1526"/>
                <a:gd name="T26" fmla="*/ 1130 w 1525"/>
                <a:gd name="T27" fmla="*/ 889 h 1526"/>
                <a:gd name="T28" fmla="*/ 1261 w 1525"/>
                <a:gd name="T29" fmla="*/ 1137 h 1526"/>
                <a:gd name="T30" fmla="*/ 1344 w 1525"/>
                <a:gd name="T31" fmla="*/ 991 h 1526"/>
                <a:gd name="T32" fmla="*/ 1384 w 1525"/>
                <a:gd name="T33" fmla="*/ 823 h 1526"/>
                <a:gd name="T34" fmla="*/ 1376 w 1525"/>
                <a:gd name="T35" fmla="*/ 649 h 1526"/>
                <a:gd name="T36" fmla="*/ 140 w 1525"/>
                <a:gd name="T37" fmla="*/ 763 h 1526"/>
                <a:gd name="T38" fmla="*/ 164 w 1525"/>
                <a:gd name="T39" fmla="*/ 937 h 1526"/>
                <a:gd name="T40" fmla="*/ 233 w 1525"/>
                <a:gd name="T41" fmla="*/ 1091 h 1526"/>
                <a:gd name="T42" fmla="*/ 339 w 1525"/>
                <a:gd name="T43" fmla="*/ 1220 h 1526"/>
                <a:gd name="T44" fmla="*/ 832 w 1525"/>
                <a:gd name="T45" fmla="*/ 451 h 1526"/>
                <a:gd name="T46" fmla="*/ 934 w 1525"/>
                <a:gd name="T47" fmla="*/ 589 h 1526"/>
                <a:gd name="T48" fmla="*/ 891 w 1525"/>
                <a:gd name="T49" fmla="*/ 565 h 1526"/>
                <a:gd name="T50" fmla="*/ 694 w 1525"/>
                <a:gd name="T51" fmla="*/ 451 h 1526"/>
                <a:gd name="T52" fmla="*/ 622 w 1525"/>
                <a:gd name="T53" fmla="*/ 576 h 1526"/>
                <a:gd name="T54" fmla="*/ 559 w 1525"/>
                <a:gd name="T55" fmla="*/ 594 h 1526"/>
                <a:gd name="T56" fmla="*/ 835 w 1525"/>
                <a:gd name="T57" fmla="*/ 143 h 1526"/>
                <a:gd name="T58" fmla="*/ 1306 w 1525"/>
                <a:gd name="T59" fmla="*/ 455 h 1526"/>
                <a:gd name="T60" fmla="*/ 1199 w 1525"/>
                <a:gd name="T61" fmla="*/ 317 h 1526"/>
                <a:gd name="T62" fmla="*/ 1060 w 1525"/>
                <a:gd name="T63" fmla="*/ 214 h 1526"/>
                <a:gd name="T64" fmla="*/ 895 w 1525"/>
                <a:gd name="T65" fmla="*/ 153 h 1526"/>
                <a:gd name="T66" fmla="*/ 631 w 1525"/>
                <a:gd name="T67" fmla="*/ 153 h 1526"/>
                <a:gd name="T68" fmla="*/ 466 w 1525"/>
                <a:gd name="T69" fmla="*/ 214 h 1526"/>
                <a:gd name="T70" fmla="*/ 327 w 1525"/>
                <a:gd name="T71" fmla="*/ 317 h 1526"/>
                <a:gd name="T72" fmla="*/ 221 w 1525"/>
                <a:gd name="T73" fmla="*/ 455 h 1526"/>
                <a:gd name="T74" fmla="*/ 691 w 1525"/>
                <a:gd name="T75" fmla="*/ 143 h 1526"/>
                <a:gd name="T76" fmla="*/ 900 w 1525"/>
                <a:gd name="T77" fmla="*/ 12 h 1526"/>
                <a:gd name="T78" fmla="*/ 1089 w 1525"/>
                <a:gd name="T79" fmla="*/ 74 h 1526"/>
                <a:gd name="T80" fmla="*/ 1254 w 1525"/>
                <a:gd name="T81" fmla="*/ 180 h 1526"/>
                <a:gd name="T82" fmla="*/ 1385 w 1525"/>
                <a:gd name="T83" fmla="*/ 323 h 1526"/>
                <a:gd name="T84" fmla="*/ 1477 w 1525"/>
                <a:gd name="T85" fmla="*/ 498 h 1526"/>
                <a:gd name="T86" fmla="*/ 1522 w 1525"/>
                <a:gd name="T87" fmla="*/ 693 h 1526"/>
                <a:gd name="T88" fmla="*/ 1513 w 1525"/>
                <a:gd name="T89" fmla="*/ 900 h 1526"/>
                <a:gd name="T90" fmla="*/ 1452 w 1525"/>
                <a:gd name="T91" fmla="*/ 1090 h 1526"/>
                <a:gd name="T92" fmla="*/ 1346 w 1525"/>
                <a:gd name="T93" fmla="*/ 1254 h 1526"/>
                <a:gd name="T94" fmla="*/ 1202 w 1525"/>
                <a:gd name="T95" fmla="*/ 1387 h 1526"/>
                <a:gd name="T96" fmla="*/ 1029 w 1525"/>
                <a:gd name="T97" fmla="*/ 1478 h 1526"/>
                <a:gd name="T98" fmla="*/ 832 w 1525"/>
                <a:gd name="T99" fmla="*/ 1523 h 1526"/>
                <a:gd name="T100" fmla="*/ 626 w 1525"/>
                <a:gd name="T101" fmla="*/ 1514 h 1526"/>
                <a:gd name="T102" fmla="*/ 437 w 1525"/>
                <a:gd name="T103" fmla="*/ 1452 h 1526"/>
                <a:gd name="T104" fmla="*/ 273 w 1525"/>
                <a:gd name="T105" fmla="*/ 1346 h 1526"/>
                <a:gd name="T106" fmla="*/ 141 w 1525"/>
                <a:gd name="T107" fmla="*/ 1203 h 1526"/>
                <a:gd name="T108" fmla="*/ 49 w 1525"/>
                <a:gd name="T109" fmla="*/ 1029 h 1526"/>
                <a:gd name="T110" fmla="*/ 4 w 1525"/>
                <a:gd name="T111" fmla="*/ 833 h 1526"/>
                <a:gd name="T112" fmla="*/ 14 w 1525"/>
                <a:gd name="T113" fmla="*/ 626 h 1526"/>
                <a:gd name="T114" fmla="*/ 74 w 1525"/>
                <a:gd name="T115" fmla="*/ 436 h 1526"/>
                <a:gd name="T116" fmla="*/ 180 w 1525"/>
                <a:gd name="T117" fmla="*/ 272 h 1526"/>
                <a:gd name="T118" fmla="*/ 324 w 1525"/>
                <a:gd name="T119" fmla="*/ 139 h 1526"/>
                <a:gd name="T120" fmla="*/ 497 w 1525"/>
                <a:gd name="T121" fmla="*/ 48 h 1526"/>
                <a:gd name="T122" fmla="*/ 694 w 1525"/>
                <a:gd name="T123" fmla="*/ 3 h 1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5" h="1526">
                  <a:moveTo>
                    <a:pt x="763" y="1157"/>
                  </a:moveTo>
                  <a:lnTo>
                    <a:pt x="467" y="1312"/>
                  </a:lnTo>
                  <a:lnTo>
                    <a:pt x="522" y="1338"/>
                  </a:lnTo>
                  <a:lnTo>
                    <a:pt x="578" y="1359"/>
                  </a:lnTo>
                  <a:lnTo>
                    <a:pt x="637" y="1375"/>
                  </a:lnTo>
                  <a:lnTo>
                    <a:pt x="700" y="1385"/>
                  </a:lnTo>
                  <a:lnTo>
                    <a:pt x="763" y="1388"/>
                  </a:lnTo>
                  <a:lnTo>
                    <a:pt x="827" y="1385"/>
                  </a:lnTo>
                  <a:lnTo>
                    <a:pt x="888" y="1375"/>
                  </a:lnTo>
                  <a:lnTo>
                    <a:pt x="948" y="1359"/>
                  </a:lnTo>
                  <a:lnTo>
                    <a:pt x="1005" y="1338"/>
                  </a:lnTo>
                  <a:lnTo>
                    <a:pt x="1060" y="1312"/>
                  </a:lnTo>
                  <a:lnTo>
                    <a:pt x="763" y="1157"/>
                  </a:lnTo>
                  <a:close/>
                  <a:moveTo>
                    <a:pt x="763" y="839"/>
                  </a:moveTo>
                  <a:lnTo>
                    <a:pt x="604" y="1084"/>
                  </a:lnTo>
                  <a:lnTo>
                    <a:pt x="731" y="1016"/>
                  </a:lnTo>
                  <a:lnTo>
                    <a:pt x="746" y="1010"/>
                  </a:lnTo>
                  <a:lnTo>
                    <a:pt x="763" y="1008"/>
                  </a:lnTo>
                  <a:lnTo>
                    <a:pt x="780" y="1010"/>
                  </a:lnTo>
                  <a:lnTo>
                    <a:pt x="796" y="1016"/>
                  </a:lnTo>
                  <a:lnTo>
                    <a:pt x="922" y="1084"/>
                  </a:lnTo>
                  <a:lnTo>
                    <a:pt x="763" y="839"/>
                  </a:lnTo>
                  <a:close/>
                  <a:moveTo>
                    <a:pt x="402" y="700"/>
                  </a:moveTo>
                  <a:lnTo>
                    <a:pt x="519" y="815"/>
                  </a:lnTo>
                  <a:lnTo>
                    <a:pt x="530" y="829"/>
                  </a:lnTo>
                  <a:lnTo>
                    <a:pt x="537" y="844"/>
                  </a:lnTo>
                  <a:lnTo>
                    <a:pt x="540" y="860"/>
                  </a:lnTo>
                  <a:lnTo>
                    <a:pt x="539" y="877"/>
                  </a:lnTo>
                  <a:lnTo>
                    <a:pt x="527" y="949"/>
                  </a:lnTo>
                  <a:lnTo>
                    <a:pt x="651" y="757"/>
                  </a:lnTo>
                  <a:lnTo>
                    <a:pt x="402" y="700"/>
                  </a:lnTo>
                  <a:close/>
                  <a:moveTo>
                    <a:pt x="1124" y="700"/>
                  </a:moveTo>
                  <a:lnTo>
                    <a:pt x="875" y="757"/>
                  </a:lnTo>
                  <a:lnTo>
                    <a:pt x="999" y="949"/>
                  </a:lnTo>
                  <a:lnTo>
                    <a:pt x="987" y="877"/>
                  </a:lnTo>
                  <a:lnTo>
                    <a:pt x="986" y="860"/>
                  </a:lnTo>
                  <a:lnTo>
                    <a:pt x="990" y="844"/>
                  </a:lnTo>
                  <a:lnTo>
                    <a:pt x="997" y="829"/>
                  </a:lnTo>
                  <a:lnTo>
                    <a:pt x="1007" y="815"/>
                  </a:lnTo>
                  <a:lnTo>
                    <a:pt x="1124" y="700"/>
                  </a:lnTo>
                  <a:close/>
                  <a:moveTo>
                    <a:pt x="1376" y="649"/>
                  </a:moveTo>
                  <a:lnTo>
                    <a:pt x="1130" y="889"/>
                  </a:lnTo>
                  <a:lnTo>
                    <a:pt x="1187" y="1220"/>
                  </a:lnTo>
                  <a:lnTo>
                    <a:pt x="1226" y="1181"/>
                  </a:lnTo>
                  <a:lnTo>
                    <a:pt x="1261" y="1137"/>
                  </a:lnTo>
                  <a:lnTo>
                    <a:pt x="1294" y="1091"/>
                  </a:lnTo>
                  <a:lnTo>
                    <a:pt x="1321" y="1043"/>
                  </a:lnTo>
                  <a:lnTo>
                    <a:pt x="1344" y="991"/>
                  </a:lnTo>
                  <a:lnTo>
                    <a:pt x="1362" y="937"/>
                  </a:lnTo>
                  <a:lnTo>
                    <a:pt x="1375" y="880"/>
                  </a:lnTo>
                  <a:lnTo>
                    <a:pt x="1384" y="823"/>
                  </a:lnTo>
                  <a:lnTo>
                    <a:pt x="1386" y="763"/>
                  </a:lnTo>
                  <a:lnTo>
                    <a:pt x="1384" y="705"/>
                  </a:lnTo>
                  <a:lnTo>
                    <a:pt x="1376" y="649"/>
                  </a:lnTo>
                  <a:close/>
                  <a:moveTo>
                    <a:pt x="150" y="649"/>
                  </a:moveTo>
                  <a:lnTo>
                    <a:pt x="142" y="705"/>
                  </a:lnTo>
                  <a:lnTo>
                    <a:pt x="140" y="763"/>
                  </a:lnTo>
                  <a:lnTo>
                    <a:pt x="143" y="823"/>
                  </a:lnTo>
                  <a:lnTo>
                    <a:pt x="151" y="880"/>
                  </a:lnTo>
                  <a:lnTo>
                    <a:pt x="164" y="937"/>
                  </a:lnTo>
                  <a:lnTo>
                    <a:pt x="182" y="991"/>
                  </a:lnTo>
                  <a:lnTo>
                    <a:pt x="205" y="1043"/>
                  </a:lnTo>
                  <a:lnTo>
                    <a:pt x="233" y="1091"/>
                  </a:lnTo>
                  <a:lnTo>
                    <a:pt x="265" y="1137"/>
                  </a:lnTo>
                  <a:lnTo>
                    <a:pt x="300" y="1181"/>
                  </a:lnTo>
                  <a:lnTo>
                    <a:pt x="339" y="1220"/>
                  </a:lnTo>
                  <a:lnTo>
                    <a:pt x="396" y="889"/>
                  </a:lnTo>
                  <a:lnTo>
                    <a:pt x="150" y="649"/>
                  </a:lnTo>
                  <a:close/>
                  <a:moveTo>
                    <a:pt x="832" y="451"/>
                  </a:moveTo>
                  <a:lnTo>
                    <a:pt x="832" y="625"/>
                  </a:lnTo>
                  <a:lnTo>
                    <a:pt x="967" y="594"/>
                  </a:lnTo>
                  <a:lnTo>
                    <a:pt x="934" y="589"/>
                  </a:lnTo>
                  <a:lnTo>
                    <a:pt x="918" y="584"/>
                  </a:lnTo>
                  <a:lnTo>
                    <a:pt x="904" y="576"/>
                  </a:lnTo>
                  <a:lnTo>
                    <a:pt x="891" y="565"/>
                  </a:lnTo>
                  <a:lnTo>
                    <a:pt x="881" y="551"/>
                  </a:lnTo>
                  <a:lnTo>
                    <a:pt x="832" y="451"/>
                  </a:lnTo>
                  <a:close/>
                  <a:moveTo>
                    <a:pt x="694" y="451"/>
                  </a:moveTo>
                  <a:lnTo>
                    <a:pt x="645" y="551"/>
                  </a:lnTo>
                  <a:lnTo>
                    <a:pt x="635" y="565"/>
                  </a:lnTo>
                  <a:lnTo>
                    <a:pt x="622" y="576"/>
                  </a:lnTo>
                  <a:lnTo>
                    <a:pt x="608" y="584"/>
                  </a:lnTo>
                  <a:lnTo>
                    <a:pt x="592" y="589"/>
                  </a:lnTo>
                  <a:lnTo>
                    <a:pt x="559" y="594"/>
                  </a:lnTo>
                  <a:lnTo>
                    <a:pt x="694" y="625"/>
                  </a:lnTo>
                  <a:lnTo>
                    <a:pt x="694" y="451"/>
                  </a:lnTo>
                  <a:close/>
                  <a:moveTo>
                    <a:pt x="835" y="143"/>
                  </a:moveTo>
                  <a:lnTo>
                    <a:pt x="990" y="457"/>
                  </a:lnTo>
                  <a:lnTo>
                    <a:pt x="1332" y="507"/>
                  </a:lnTo>
                  <a:lnTo>
                    <a:pt x="1306" y="455"/>
                  </a:lnTo>
                  <a:lnTo>
                    <a:pt x="1275" y="406"/>
                  </a:lnTo>
                  <a:lnTo>
                    <a:pt x="1239" y="359"/>
                  </a:lnTo>
                  <a:lnTo>
                    <a:pt x="1199" y="317"/>
                  </a:lnTo>
                  <a:lnTo>
                    <a:pt x="1157" y="279"/>
                  </a:lnTo>
                  <a:lnTo>
                    <a:pt x="1109" y="244"/>
                  </a:lnTo>
                  <a:lnTo>
                    <a:pt x="1060" y="214"/>
                  </a:lnTo>
                  <a:lnTo>
                    <a:pt x="1007" y="189"/>
                  </a:lnTo>
                  <a:lnTo>
                    <a:pt x="952" y="169"/>
                  </a:lnTo>
                  <a:lnTo>
                    <a:pt x="895" y="153"/>
                  </a:lnTo>
                  <a:lnTo>
                    <a:pt x="835" y="143"/>
                  </a:lnTo>
                  <a:close/>
                  <a:moveTo>
                    <a:pt x="691" y="143"/>
                  </a:moveTo>
                  <a:lnTo>
                    <a:pt x="631" y="153"/>
                  </a:lnTo>
                  <a:lnTo>
                    <a:pt x="574" y="169"/>
                  </a:lnTo>
                  <a:lnTo>
                    <a:pt x="519" y="189"/>
                  </a:lnTo>
                  <a:lnTo>
                    <a:pt x="466" y="214"/>
                  </a:lnTo>
                  <a:lnTo>
                    <a:pt x="417" y="244"/>
                  </a:lnTo>
                  <a:lnTo>
                    <a:pt x="369" y="279"/>
                  </a:lnTo>
                  <a:lnTo>
                    <a:pt x="327" y="317"/>
                  </a:lnTo>
                  <a:lnTo>
                    <a:pt x="288" y="359"/>
                  </a:lnTo>
                  <a:lnTo>
                    <a:pt x="251" y="406"/>
                  </a:lnTo>
                  <a:lnTo>
                    <a:pt x="221" y="455"/>
                  </a:lnTo>
                  <a:lnTo>
                    <a:pt x="194" y="507"/>
                  </a:lnTo>
                  <a:lnTo>
                    <a:pt x="536" y="457"/>
                  </a:lnTo>
                  <a:lnTo>
                    <a:pt x="691" y="143"/>
                  </a:lnTo>
                  <a:close/>
                  <a:moveTo>
                    <a:pt x="763" y="0"/>
                  </a:moveTo>
                  <a:lnTo>
                    <a:pt x="832" y="3"/>
                  </a:lnTo>
                  <a:lnTo>
                    <a:pt x="900" y="12"/>
                  </a:lnTo>
                  <a:lnTo>
                    <a:pt x="965" y="27"/>
                  </a:lnTo>
                  <a:lnTo>
                    <a:pt x="1029" y="48"/>
                  </a:lnTo>
                  <a:lnTo>
                    <a:pt x="1089" y="74"/>
                  </a:lnTo>
                  <a:lnTo>
                    <a:pt x="1148" y="104"/>
                  </a:lnTo>
                  <a:lnTo>
                    <a:pt x="1202" y="139"/>
                  </a:lnTo>
                  <a:lnTo>
                    <a:pt x="1254" y="180"/>
                  </a:lnTo>
                  <a:lnTo>
                    <a:pt x="1302" y="224"/>
                  </a:lnTo>
                  <a:lnTo>
                    <a:pt x="1346" y="272"/>
                  </a:lnTo>
                  <a:lnTo>
                    <a:pt x="1385" y="323"/>
                  </a:lnTo>
                  <a:lnTo>
                    <a:pt x="1421" y="379"/>
                  </a:lnTo>
                  <a:lnTo>
                    <a:pt x="1452" y="436"/>
                  </a:lnTo>
                  <a:lnTo>
                    <a:pt x="1477" y="498"/>
                  </a:lnTo>
                  <a:lnTo>
                    <a:pt x="1498" y="560"/>
                  </a:lnTo>
                  <a:lnTo>
                    <a:pt x="1513" y="626"/>
                  </a:lnTo>
                  <a:lnTo>
                    <a:pt x="1522" y="693"/>
                  </a:lnTo>
                  <a:lnTo>
                    <a:pt x="1525" y="763"/>
                  </a:lnTo>
                  <a:lnTo>
                    <a:pt x="1522" y="833"/>
                  </a:lnTo>
                  <a:lnTo>
                    <a:pt x="1513" y="900"/>
                  </a:lnTo>
                  <a:lnTo>
                    <a:pt x="1498" y="966"/>
                  </a:lnTo>
                  <a:lnTo>
                    <a:pt x="1477" y="1029"/>
                  </a:lnTo>
                  <a:lnTo>
                    <a:pt x="1452" y="1090"/>
                  </a:lnTo>
                  <a:lnTo>
                    <a:pt x="1421" y="1148"/>
                  </a:lnTo>
                  <a:lnTo>
                    <a:pt x="1385" y="1203"/>
                  </a:lnTo>
                  <a:lnTo>
                    <a:pt x="1346" y="1254"/>
                  </a:lnTo>
                  <a:lnTo>
                    <a:pt x="1302" y="1303"/>
                  </a:lnTo>
                  <a:lnTo>
                    <a:pt x="1254" y="1346"/>
                  </a:lnTo>
                  <a:lnTo>
                    <a:pt x="1202" y="1387"/>
                  </a:lnTo>
                  <a:lnTo>
                    <a:pt x="1148" y="1422"/>
                  </a:lnTo>
                  <a:lnTo>
                    <a:pt x="1089" y="1452"/>
                  </a:lnTo>
                  <a:lnTo>
                    <a:pt x="1029" y="1478"/>
                  </a:lnTo>
                  <a:lnTo>
                    <a:pt x="965" y="1499"/>
                  </a:lnTo>
                  <a:lnTo>
                    <a:pt x="900" y="1514"/>
                  </a:lnTo>
                  <a:lnTo>
                    <a:pt x="832" y="1523"/>
                  </a:lnTo>
                  <a:lnTo>
                    <a:pt x="763" y="1526"/>
                  </a:lnTo>
                  <a:lnTo>
                    <a:pt x="694" y="1523"/>
                  </a:lnTo>
                  <a:lnTo>
                    <a:pt x="626" y="1514"/>
                  </a:lnTo>
                  <a:lnTo>
                    <a:pt x="561" y="1499"/>
                  </a:lnTo>
                  <a:lnTo>
                    <a:pt x="497" y="1478"/>
                  </a:lnTo>
                  <a:lnTo>
                    <a:pt x="437" y="1452"/>
                  </a:lnTo>
                  <a:lnTo>
                    <a:pt x="378" y="1422"/>
                  </a:lnTo>
                  <a:lnTo>
                    <a:pt x="324" y="1387"/>
                  </a:lnTo>
                  <a:lnTo>
                    <a:pt x="273" y="1346"/>
                  </a:lnTo>
                  <a:lnTo>
                    <a:pt x="224" y="1303"/>
                  </a:lnTo>
                  <a:lnTo>
                    <a:pt x="180" y="1254"/>
                  </a:lnTo>
                  <a:lnTo>
                    <a:pt x="141" y="1203"/>
                  </a:lnTo>
                  <a:lnTo>
                    <a:pt x="105" y="1148"/>
                  </a:lnTo>
                  <a:lnTo>
                    <a:pt x="74" y="1090"/>
                  </a:lnTo>
                  <a:lnTo>
                    <a:pt x="49" y="1029"/>
                  </a:lnTo>
                  <a:lnTo>
                    <a:pt x="28" y="966"/>
                  </a:lnTo>
                  <a:lnTo>
                    <a:pt x="14" y="900"/>
                  </a:lnTo>
                  <a:lnTo>
                    <a:pt x="4" y="833"/>
                  </a:lnTo>
                  <a:lnTo>
                    <a:pt x="0" y="763"/>
                  </a:lnTo>
                  <a:lnTo>
                    <a:pt x="4" y="693"/>
                  </a:lnTo>
                  <a:lnTo>
                    <a:pt x="14" y="626"/>
                  </a:lnTo>
                  <a:lnTo>
                    <a:pt x="28" y="560"/>
                  </a:lnTo>
                  <a:lnTo>
                    <a:pt x="49" y="498"/>
                  </a:lnTo>
                  <a:lnTo>
                    <a:pt x="74" y="436"/>
                  </a:lnTo>
                  <a:lnTo>
                    <a:pt x="105" y="379"/>
                  </a:lnTo>
                  <a:lnTo>
                    <a:pt x="141" y="323"/>
                  </a:lnTo>
                  <a:lnTo>
                    <a:pt x="180" y="272"/>
                  </a:lnTo>
                  <a:lnTo>
                    <a:pt x="224" y="224"/>
                  </a:lnTo>
                  <a:lnTo>
                    <a:pt x="273" y="180"/>
                  </a:lnTo>
                  <a:lnTo>
                    <a:pt x="324" y="139"/>
                  </a:lnTo>
                  <a:lnTo>
                    <a:pt x="378" y="104"/>
                  </a:lnTo>
                  <a:lnTo>
                    <a:pt x="437" y="74"/>
                  </a:lnTo>
                  <a:lnTo>
                    <a:pt x="497" y="48"/>
                  </a:lnTo>
                  <a:lnTo>
                    <a:pt x="561" y="27"/>
                  </a:lnTo>
                  <a:lnTo>
                    <a:pt x="626" y="12"/>
                  </a:lnTo>
                  <a:lnTo>
                    <a:pt x="694" y="3"/>
                  </a:lnTo>
                  <a:lnTo>
                    <a:pt x="7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166"/>
            <p:cNvSpPr>
              <a:spLocks/>
            </p:cNvSpPr>
            <p:nvPr/>
          </p:nvSpPr>
          <p:spPr bwMode="auto">
            <a:xfrm>
              <a:off x="9199563" y="3886200"/>
              <a:ext cx="220663" cy="47625"/>
            </a:xfrm>
            <a:custGeom>
              <a:avLst/>
              <a:gdLst>
                <a:gd name="T0" fmla="*/ 87 w 1252"/>
                <a:gd name="T1" fmla="*/ 2 h 276"/>
                <a:gd name="T2" fmla="*/ 117 w 1252"/>
                <a:gd name="T3" fmla="*/ 19 h 276"/>
                <a:gd name="T4" fmla="*/ 116 w 1252"/>
                <a:gd name="T5" fmla="*/ 18 h 276"/>
                <a:gd name="T6" fmla="*/ 122 w 1252"/>
                <a:gd name="T7" fmla="*/ 23 h 276"/>
                <a:gd name="T8" fmla="*/ 141 w 1252"/>
                <a:gd name="T9" fmla="*/ 35 h 276"/>
                <a:gd name="T10" fmla="*/ 171 w 1252"/>
                <a:gd name="T11" fmla="*/ 53 h 276"/>
                <a:gd name="T12" fmla="*/ 216 w 1252"/>
                <a:gd name="T13" fmla="*/ 73 h 276"/>
                <a:gd name="T14" fmla="*/ 278 w 1252"/>
                <a:gd name="T15" fmla="*/ 93 h 276"/>
                <a:gd name="T16" fmla="*/ 354 w 1252"/>
                <a:gd name="T17" fmla="*/ 113 h 276"/>
                <a:gd name="T18" fmla="*/ 449 w 1252"/>
                <a:gd name="T19" fmla="*/ 128 h 276"/>
                <a:gd name="T20" fmla="*/ 563 w 1252"/>
                <a:gd name="T21" fmla="*/ 136 h 276"/>
                <a:gd name="T22" fmla="*/ 687 w 1252"/>
                <a:gd name="T23" fmla="*/ 137 h 276"/>
                <a:gd name="T24" fmla="*/ 793 w 1252"/>
                <a:gd name="T25" fmla="*/ 130 h 276"/>
                <a:gd name="T26" fmla="*/ 881 w 1252"/>
                <a:gd name="T27" fmla="*/ 117 h 276"/>
                <a:gd name="T28" fmla="*/ 955 w 1252"/>
                <a:gd name="T29" fmla="*/ 100 h 276"/>
                <a:gd name="T30" fmla="*/ 1014 w 1252"/>
                <a:gd name="T31" fmla="*/ 83 h 276"/>
                <a:gd name="T32" fmla="*/ 1064 w 1252"/>
                <a:gd name="T33" fmla="*/ 64 h 276"/>
                <a:gd name="T34" fmla="*/ 1103 w 1252"/>
                <a:gd name="T35" fmla="*/ 44 h 276"/>
                <a:gd name="T36" fmla="*/ 1126 w 1252"/>
                <a:gd name="T37" fmla="*/ 29 h 276"/>
                <a:gd name="T38" fmla="*/ 1133 w 1252"/>
                <a:gd name="T39" fmla="*/ 23 h 276"/>
                <a:gd name="T40" fmla="*/ 1166 w 1252"/>
                <a:gd name="T41" fmla="*/ 6 h 276"/>
                <a:gd name="T42" fmla="*/ 1201 w 1252"/>
                <a:gd name="T43" fmla="*/ 6 h 276"/>
                <a:gd name="T44" fmla="*/ 1232 w 1252"/>
                <a:gd name="T45" fmla="*/ 24 h 276"/>
                <a:gd name="T46" fmla="*/ 1249 w 1252"/>
                <a:gd name="T47" fmla="*/ 55 h 276"/>
                <a:gd name="T48" fmla="*/ 1249 w 1252"/>
                <a:gd name="T49" fmla="*/ 90 h 276"/>
                <a:gd name="T50" fmla="*/ 1231 w 1252"/>
                <a:gd name="T51" fmla="*/ 122 h 276"/>
                <a:gd name="T52" fmla="*/ 1221 w 1252"/>
                <a:gd name="T53" fmla="*/ 131 h 276"/>
                <a:gd name="T54" fmla="*/ 1199 w 1252"/>
                <a:gd name="T55" fmla="*/ 148 h 276"/>
                <a:gd name="T56" fmla="*/ 1165 w 1252"/>
                <a:gd name="T57" fmla="*/ 169 h 276"/>
                <a:gd name="T58" fmla="*/ 1116 w 1252"/>
                <a:gd name="T59" fmla="*/ 192 h 276"/>
                <a:gd name="T60" fmla="*/ 1053 w 1252"/>
                <a:gd name="T61" fmla="*/ 216 h 276"/>
                <a:gd name="T62" fmla="*/ 974 w 1252"/>
                <a:gd name="T63" fmla="*/ 240 h 276"/>
                <a:gd name="T64" fmla="*/ 877 w 1252"/>
                <a:gd name="T65" fmla="*/ 259 h 276"/>
                <a:gd name="T66" fmla="*/ 762 w 1252"/>
                <a:gd name="T67" fmla="*/ 271 h 276"/>
                <a:gd name="T68" fmla="*/ 627 w 1252"/>
                <a:gd name="T69" fmla="*/ 276 h 276"/>
                <a:gd name="T70" fmla="*/ 490 w 1252"/>
                <a:gd name="T71" fmla="*/ 271 h 276"/>
                <a:gd name="T72" fmla="*/ 373 w 1252"/>
                <a:gd name="T73" fmla="*/ 258 h 276"/>
                <a:gd name="T74" fmla="*/ 276 w 1252"/>
                <a:gd name="T75" fmla="*/ 238 h 276"/>
                <a:gd name="T76" fmla="*/ 196 w 1252"/>
                <a:gd name="T77" fmla="*/ 213 h 276"/>
                <a:gd name="T78" fmla="*/ 133 w 1252"/>
                <a:gd name="T79" fmla="*/ 188 h 276"/>
                <a:gd name="T80" fmla="*/ 84 w 1252"/>
                <a:gd name="T81" fmla="*/ 164 h 276"/>
                <a:gd name="T82" fmla="*/ 50 w 1252"/>
                <a:gd name="T83" fmla="*/ 142 h 276"/>
                <a:gd name="T84" fmla="*/ 29 w 1252"/>
                <a:gd name="T85" fmla="*/ 126 h 276"/>
                <a:gd name="T86" fmla="*/ 11 w 1252"/>
                <a:gd name="T87" fmla="*/ 105 h 276"/>
                <a:gd name="T88" fmla="*/ 0 w 1252"/>
                <a:gd name="T89" fmla="*/ 69 h 276"/>
                <a:gd name="T90" fmla="*/ 10 w 1252"/>
                <a:gd name="T91" fmla="*/ 34 h 276"/>
                <a:gd name="T92" fmla="*/ 34 w 1252"/>
                <a:gd name="T93" fmla="*/ 9 h 276"/>
                <a:gd name="T94" fmla="*/ 69 w 1252"/>
                <a:gd name="T95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52" h="276">
                  <a:moveTo>
                    <a:pt x="69" y="0"/>
                  </a:moveTo>
                  <a:lnTo>
                    <a:pt x="87" y="2"/>
                  </a:lnTo>
                  <a:lnTo>
                    <a:pt x="103" y="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6" y="18"/>
                  </a:lnTo>
                  <a:lnTo>
                    <a:pt x="117" y="20"/>
                  </a:lnTo>
                  <a:lnTo>
                    <a:pt x="122" y="23"/>
                  </a:lnTo>
                  <a:lnTo>
                    <a:pt x="130" y="28"/>
                  </a:lnTo>
                  <a:lnTo>
                    <a:pt x="141" y="35"/>
                  </a:lnTo>
                  <a:lnTo>
                    <a:pt x="154" y="43"/>
                  </a:lnTo>
                  <a:lnTo>
                    <a:pt x="171" y="53"/>
                  </a:lnTo>
                  <a:lnTo>
                    <a:pt x="192" y="62"/>
                  </a:lnTo>
                  <a:lnTo>
                    <a:pt x="216" y="73"/>
                  </a:lnTo>
                  <a:lnTo>
                    <a:pt x="244" y="83"/>
                  </a:lnTo>
                  <a:lnTo>
                    <a:pt x="278" y="93"/>
                  </a:lnTo>
                  <a:lnTo>
                    <a:pt x="314" y="103"/>
                  </a:lnTo>
                  <a:lnTo>
                    <a:pt x="354" y="113"/>
                  </a:lnTo>
                  <a:lnTo>
                    <a:pt x="400" y="121"/>
                  </a:lnTo>
                  <a:lnTo>
                    <a:pt x="449" y="128"/>
                  </a:lnTo>
                  <a:lnTo>
                    <a:pt x="503" y="133"/>
                  </a:lnTo>
                  <a:lnTo>
                    <a:pt x="563" y="136"/>
                  </a:lnTo>
                  <a:lnTo>
                    <a:pt x="627" y="138"/>
                  </a:lnTo>
                  <a:lnTo>
                    <a:pt x="687" y="137"/>
                  </a:lnTo>
                  <a:lnTo>
                    <a:pt x="741" y="134"/>
                  </a:lnTo>
                  <a:lnTo>
                    <a:pt x="793" y="130"/>
                  </a:lnTo>
                  <a:lnTo>
                    <a:pt x="839" y="124"/>
                  </a:lnTo>
                  <a:lnTo>
                    <a:pt x="881" y="117"/>
                  </a:lnTo>
                  <a:lnTo>
                    <a:pt x="921" y="110"/>
                  </a:lnTo>
                  <a:lnTo>
                    <a:pt x="955" y="100"/>
                  </a:lnTo>
                  <a:lnTo>
                    <a:pt x="986" y="92"/>
                  </a:lnTo>
                  <a:lnTo>
                    <a:pt x="1014" y="83"/>
                  </a:lnTo>
                  <a:lnTo>
                    <a:pt x="1038" y="75"/>
                  </a:lnTo>
                  <a:lnTo>
                    <a:pt x="1064" y="64"/>
                  </a:lnTo>
                  <a:lnTo>
                    <a:pt x="1086" y="53"/>
                  </a:lnTo>
                  <a:lnTo>
                    <a:pt x="1103" y="44"/>
                  </a:lnTo>
                  <a:lnTo>
                    <a:pt x="1117" y="35"/>
                  </a:lnTo>
                  <a:lnTo>
                    <a:pt x="1126" y="29"/>
                  </a:lnTo>
                  <a:lnTo>
                    <a:pt x="1132" y="25"/>
                  </a:lnTo>
                  <a:lnTo>
                    <a:pt x="1133" y="23"/>
                  </a:lnTo>
                  <a:lnTo>
                    <a:pt x="1149" y="12"/>
                  </a:lnTo>
                  <a:lnTo>
                    <a:pt x="1166" y="6"/>
                  </a:lnTo>
                  <a:lnTo>
                    <a:pt x="1183" y="3"/>
                  </a:lnTo>
                  <a:lnTo>
                    <a:pt x="1201" y="6"/>
                  </a:lnTo>
                  <a:lnTo>
                    <a:pt x="1217" y="13"/>
                  </a:lnTo>
                  <a:lnTo>
                    <a:pt x="1232" y="24"/>
                  </a:lnTo>
                  <a:lnTo>
                    <a:pt x="1243" y="39"/>
                  </a:lnTo>
                  <a:lnTo>
                    <a:pt x="1249" y="55"/>
                  </a:lnTo>
                  <a:lnTo>
                    <a:pt x="1252" y="73"/>
                  </a:lnTo>
                  <a:lnTo>
                    <a:pt x="1249" y="90"/>
                  </a:lnTo>
                  <a:lnTo>
                    <a:pt x="1242" y="106"/>
                  </a:lnTo>
                  <a:lnTo>
                    <a:pt x="1231" y="122"/>
                  </a:lnTo>
                  <a:lnTo>
                    <a:pt x="1227" y="126"/>
                  </a:lnTo>
                  <a:lnTo>
                    <a:pt x="1221" y="131"/>
                  </a:lnTo>
                  <a:lnTo>
                    <a:pt x="1211" y="139"/>
                  </a:lnTo>
                  <a:lnTo>
                    <a:pt x="1199" y="148"/>
                  </a:lnTo>
                  <a:lnTo>
                    <a:pt x="1183" y="158"/>
                  </a:lnTo>
                  <a:lnTo>
                    <a:pt x="1165" y="169"/>
                  </a:lnTo>
                  <a:lnTo>
                    <a:pt x="1143" y="180"/>
                  </a:lnTo>
                  <a:lnTo>
                    <a:pt x="1116" y="192"/>
                  </a:lnTo>
                  <a:lnTo>
                    <a:pt x="1087" y="204"/>
                  </a:lnTo>
                  <a:lnTo>
                    <a:pt x="1053" y="216"/>
                  </a:lnTo>
                  <a:lnTo>
                    <a:pt x="1016" y="229"/>
                  </a:lnTo>
                  <a:lnTo>
                    <a:pt x="974" y="240"/>
                  </a:lnTo>
                  <a:lnTo>
                    <a:pt x="928" y="250"/>
                  </a:lnTo>
                  <a:lnTo>
                    <a:pt x="877" y="259"/>
                  </a:lnTo>
                  <a:lnTo>
                    <a:pt x="822" y="266"/>
                  </a:lnTo>
                  <a:lnTo>
                    <a:pt x="762" y="271"/>
                  </a:lnTo>
                  <a:lnTo>
                    <a:pt x="697" y="275"/>
                  </a:lnTo>
                  <a:lnTo>
                    <a:pt x="627" y="276"/>
                  </a:lnTo>
                  <a:lnTo>
                    <a:pt x="556" y="275"/>
                  </a:lnTo>
                  <a:lnTo>
                    <a:pt x="490" y="271"/>
                  </a:lnTo>
                  <a:lnTo>
                    <a:pt x="430" y="265"/>
                  </a:lnTo>
                  <a:lnTo>
                    <a:pt x="373" y="258"/>
                  </a:lnTo>
                  <a:lnTo>
                    <a:pt x="323" y="248"/>
                  </a:lnTo>
                  <a:lnTo>
                    <a:pt x="276" y="238"/>
                  </a:lnTo>
                  <a:lnTo>
                    <a:pt x="234" y="227"/>
                  </a:lnTo>
                  <a:lnTo>
                    <a:pt x="196" y="213"/>
                  </a:lnTo>
                  <a:lnTo>
                    <a:pt x="162" y="201"/>
                  </a:lnTo>
                  <a:lnTo>
                    <a:pt x="133" y="188"/>
                  </a:lnTo>
                  <a:lnTo>
                    <a:pt x="106" y="176"/>
                  </a:lnTo>
                  <a:lnTo>
                    <a:pt x="84" y="164"/>
                  </a:lnTo>
                  <a:lnTo>
                    <a:pt x="65" y="152"/>
                  </a:lnTo>
                  <a:lnTo>
                    <a:pt x="50" y="142"/>
                  </a:lnTo>
                  <a:lnTo>
                    <a:pt x="38" y="133"/>
                  </a:lnTo>
                  <a:lnTo>
                    <a:pt x="29" y="126"/>
                  </a:lnTo>
                  <a:lnTo>
                    <a:pt x="22" y="120"/>
                  </a:lnTo>
                  <a:lnTo>
                    <a:pt x="11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167"/>
            <p:cNvSpPr>
              <a:spLocks/>
            </p:cNvSpPr>
            <p:nvPr/>
          </p:nvSpPr>
          <p:spPr bwMode="auto">
            <a:xfrm>
              <a:off x="9199563" y="3543300"/>
              <a:ext cx="220663" cy="23813"/>
            </a:xfrm>
            <a:custGeom>
              <a:avLst/>
              <a:gdLst>
                <a:gd name="T0" fmla="*/ 69 w 1246"/>
                <a:gd name="T1" fmla="*/ 0 h 139"/>
                <a:gd name="T2" fmla="*/ 1178 w 1246"/>
                <a:gd name="T3" fmla="*/ 0 h 139"/>
                <a:gd name="T4" fmla="*/ 1196 w 1246"/>
                <a:gd name="T5" fmla="*/ 3 h 139"/>
                <a:gd name="T6" fmla="*/ 1212 w 1246"/>
                <a:gd name="T7" fmla="*/ 10 h 139"/>
                <a:gd name="T8" fmla="*/ 1226 w 1246"/>
                <a:gd name="T9" fmla="*/ 20 h 139"/>
                <a:gd name="T10" fmla="*/ 1237 w 1246"/>
                <a:gd name="T11" fmla="*/ 34 h 139"/>
                <a:gd name="T12" fmla="*/ 1244 w 1246"/>
                <a:gd name="T13" fmla="*/ 51 h 139"/>
                <a:gd name="T14" fmla="*/ 1246 w 1246"/>
                <a:gd name="T15" fmla="*/ 70 h 139"/>
                <a:gd name="T16" fmla="*/ 1244 w 1246"/>
                <a:gd name="T17" fmla="*/ 88 h 139"/>
                <a:gd name="T18" fmla="*/ 1237 w 1246"/>
                <a:gd name="T19" fmla="*/ 105 h 139"/>
                <a:gd name="T20" fmla="*/ 1226 w 1246"/>
                <a:gd name="T21" fmla="*/ 119 h 139"/>
                <a:gd name="T22" fmla="*/ 1212 w 1246"/>
                <a:gd name="T23" fmla="*/ 129 h 139"/>
                <a:gd name="T24" fmla="*/ 1196 w 1246"/>
                <a:gd name="T25" fmla="*/ 136 h 139"/>
                <a:gd name="T26" fmla="*/ 1178 w 1246"/>
                <a:gd name="T27" fmla="*/ 139 h 139"/>
                <a:gd name="T28" fmla="*/ 69 w 1246"/>
                <a:gd name="T29" fmla="*/ 139 h 139"/>
                <a:gd name="T30" fmla="*/ 50 w 1246"/>
                <a:gd name="T31" fmla="*/ 136 h 139"/>
                <a:gd name="T32" fmla="*/ 34 w 1246"/>
                <a:gd name="T33" fmla="*/ 129 h 139"/>
                <a:gd name="T34" fmla="*/ 20 w 1246"/>
                <a:gd name="T35" fmla="*/ 119 h 139"/>
                <a:gd name="T36" fmla="*/ 9 w 1246"/>
                <a:gd name="T37" fmla="*/ 105 h 139"/>
                <a:gd name="T38" fmla="*/ 2 w 1246"/>
                <a:gd name="T39" fmla="*/ 88 h 139"/>
                <a:gd name="T40" fmla="*/ 0 w 1246"/>
                <a:gd name="T41" fmla="*/ 70 h 139"/>
                <a:gd name="T42" fmla="*/ 2 w 1246"/>
                <a:gd name="T43" fmla="*/ 51 h 139"/>
                <a:gd name="T44" fmla="*/ 9 w 1246"/>
                <a:gd name="T45" fmla="*/ 34 h 139"/>
                <a:gd name="T46" fmla="*/ 20 w 1246"/>
                <a:gd name="T47" fmla="*/ 20 h 139"/>
                <a:gd name="T48" fmla="*/ 34 w 1246"/>
                <a:gd name="T49" fmla="*/ 10 h 139"/>
                <a:gd name="T50" fmla="*/ 50 w 1246"/>
                <a:gd name="T51" fmla="*/ 3 h 139"/>
                <a:gd name="T52" fmla="*/ 69 w 124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6" h="139">
                  <a:moveTo>
                    <a:pt x="69" y="0"/>
                  </a:moveTo>
                  <a:lnTo>
                    <a:pt x="1178" y="0"/>
                  </a:lnTo>
                  <a:lnTo>
                    <a:pt x="1196" y="3"/>
                  </a:lnTo>
                  <a:lnTo>
                    <a:pt x="1212" y="10"/>
                  </a:lnTo>
                  <a:lnTo>
                    <a:pt x="1226" y="20"/>
                  </a:lnTo>
                  <a:lnTo>
                    <a:pt x="1237" y="34"/>
                  </a:lnTo>
                  <a:lnTo>
                    <a:pt x="1244" y="51"/>
                  </a:lnTo>
                  <a:lnTo>
                    <a:pt x="1246" y="70"/>
                  </a:lnTo>
                  <a:lnTo>
                    <a:pt x="1244" y="88"/>
                  </a:lnTo>
                  <a:lnTo>
                    <a:pt x="1237" y="105"/>
                  </a:lnTo>
                  <a:lnTo>
                    <a:pt x="1226" y="119"/>
                  </a:lnTo>
                  <a:lnTo>
                    <a:pt x="1212" y="129"/>
                  </a:lnTo>
                  <a:lnTo>
                    <a:pt x="1196" y="136"/>
                  </a:lnTo>
                  <a:lnTo>
                    <a:pt x="1178" y="139"/>
                  </a:lnTo>
                  <a:lnTo>
                    <a:pt x="69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8" name="Group 239"/>
          <p:cNvGrpSpPr/>
          <p:nvPr/>
        </p:nvGrpSpPr>
        <p:grpSpPr>
          <a:xfrm>
            <a:off x="9440094" y="4351778"/>
            <a:ext cx="587375" cy="427038"/>
            <a:chOff x="9945688" y="3525838"/>
            <a:chExt cx="587375" cy="427038"/>
          </a:xfrm>
          <a:solidFill>
            <a:srgbClr val="000000"/>
          </a:solidFill>
        </p:grpSpPr>
        <p:sp>
          <p:nvSpPr>
            <p:cNvPr id="719" name="Freeform 172"/>
            <p:cNvSpPr>
              <a:spLocks noEditPoints="1"/>
            </p:cNvSpPr>
            <p:nvPr/>
          </p:nvSpPr>
          <p:spPr bwMode="auto">
            <a:xfrm>
              <a:off x="9945688" y="3525838"/>
              <a:ext cx="587375" cy="427038"/>
            </a:xfrm>
            <a:custGeom>
              <a:avLst/>
              <a:gdLst>
                <a:gd name="T0" fmla="*/ 1116 w 3330"/>
                <a:gd name="T1" fmla="*/ 1967 h 2425"/>
                <a:gd name="T2" fmla="*/ 725 w 3330"/>
                <a:gd name="T3" fmla="*/ 2032 h 2425"/>
                <a:gd name="T4" fmla="*/ 742 w 3330"/>
                <a:gd name="T5" fmla="*/ 2114 h 2425"/>
                <a:gd name="T6" fmla="*/ 978 w 3330"/>
                <a:gd name="T7" fmla="*/ 2212 h 2425"/>
                <a:gd name="T8" fmla="*/ 1408 w 3330"/>
                <a:gd name="T9" fmla="*/ 2279 h 2425"/>
                <a:gd name="T10" fmla="*/ 1997 w 3330"/>
                <a:gd name="T11" fmla="*/ 2273 h 2425"/>
                <a:gd name="T12" fmla="*/ 2396 w 3330"/>
                <a:gd name="T13" fmla="*/ 2199 h 2425"/>
                <a:gd name="T14" fmla="*/ 2610 w 3330"/>
                <a:gd name="T15" fmla="*/ 2100 h 2425"/>
                <a:gd name="T16" fmla="*/ 2564 w 3330"/>
                <a:gd name="T17" fmla="*/ 2023 h 2425"/>
                <a:gd name="T18" fmla="*/ 2134 w 3330"/>
                <a:gd name="T19" fmla="*/ 1959 h 2425"/>
                <a:gd name="T20" fmla="*/ 1557 w 3330"/>
                <a:gd name="T21" fmla="*/ 1733 h 2425"/>
                <a:gd name="T22" fmla="*/ 966 w 3330"/>
                <a:gd name="T23" fmla="*/ 1779 h 2425"/>
                <a:gd name="T24" fmla="*/ 648 w 3330"/>
                <a:gd name="T25" fmla="*/ 1844 h 2425"/>
                <a:gd name="T26" fmla="*/ 839 w 3330"/>
                <a:gd name="T27" fmla="*/ 1866 h 2425"/>
                <a:gd name="T28" fmla="*/ 1358 w 3330"/>
                <a:gd name="T29" fmla="*/ 1809 h 2425"/>
                <a:gd name="T30" fmla="*/ 2062 w 3330"/>
                <a:gd name="T31" fmla="*/ 1815 h 2425"/>
                <a:gd name="T32" fmla="*/ 2544 w 3330"/>
                <a:gd name="T33" fmla="*/ 1876 h 2425"/>
                <a:gd name="T34" fmla="*/ 2653 w 3330"/>
                <a:gd name="T35" fmla="*/ 1836 h 2425"/>
                <a:gd name="T36" fmla="*/ 2298 w 3330"/>
                <a:gd name="T37" fmla="*/ 1770 h 2425"/>
                <a:gd name="T38" fmla="*/ 1664 w 3330"/>
                <a:gd name="T39" fmla="*/ 1732 h 2425"/>
                <a:gd name="T40" fmla="*/ 1218 w 3330"/>
                <a:gd name="T41" fmla="*/ 1285 h 2425"/>
                <a:gd name="T42" fmla="*/ 887 w 3330"/>
                <a:gd name="T43" fmla="*/ 1381 h 2425"/>
                <a:gd name="T44" fmla="*/ 659 w 3330"/>
                <a:gd name="T45" fmla="*/ 1532 h 2425"/>
                <a:gd name="T46" fmla="*/ 657 w 3330"/>
                <a:gd name="T47" fmla="*/ 1698 h 2425"/>
                <a:gd name="T48" fmla="*/ 1029 w 3330"/>
                <a:gd name="T49" fmla="*/ 1629 h 2425"/>
                <a:gd name="T50" fmla="*/ 1664 w 3330"/>
                <a:gd name="T51" fmla="*/ 1593 h 2425"/>
                <a:gd name="T52" fmla="*/ 2301 w 3330"/>
                <a:gd name="T53" fmla="*/ 1629 h 2425"/>
                <a:gd name="T54" fmla="*/ 2673 w 3330"/>
                <a:gd name="T55" fmla="*/ 1698 h 2425"/>
                <a:gd name="T56" fmla="*/ 2654 w 3330"/>
                <a:gd name="T57" fmla="*/ 1521 h 2425"/>
                <a:gd name="T58" fmla="*/ 2403 w 3330"/>
                <a:gd name="T59" fmla="*/ 1369 h 2425"/>
                <a:gd name="T60" fmla="*/ 2043 w 3330"/>
                <a:gd name="T61" fmla="*/ 1275 h 2425"/>
                <a:gd name="T62" fmla="*/ 593 w 3330"/>
                <a:gd name="T63" fmla="*/ 519 h 2425"/>
                <a:gd name="T64" fmla="*/ 938 w 3330"/>
                <a:gd name="T65" fmla="*/ 1146 h 2425"/>
                <a:gd name="T66" fmla="*/ 842 w 3330"/>
                <a:gd name="T67" fmla="*/ 1128 h 2425"/>
                <a:gd name="T68" fmla="*/ 509 w 3330"/>
                <a:gd name="T69" fmla="*/ 1506 h 2425"/>
                <a:gd name="T70" fmla="*/ 735 w 3330"/>
                <a:gd name="T71" fmla="*/ 1302 h 2425"/>
                <a:gd name="T72" fmla="*/ 1197 w 3330"/>
                <a:gd name="T73" fmla="*/ 1147 h 2425"/>
                <a:gd name="T74" fmla="*/ 1842 w 3330"/>
                <a:gd name="T75" fmla="*/ 1113 h 2425"/>
                <a:gd name="T76" fmla="*/ 2318 w 3330"/>
                <a:gd name="T77" fmla="*/ 1194 h 2425"/>
                <a:gd name="T78" fmla="*/ 2633 w 3330"/>
                <a:gd name="T79" fmla="*/ 1330 h 2425"/>
                <a:gd name="T80" fmla="*/ 2833 w 3330"/>
                <a:gd name="T81" fmla="*/ 1536 h 2425"/>
                <a:gd name="T82" fmla="*/ 2473 w 3330"/>
                <a:gd name="T83" fmla="*/ 1141 h 2425"/>
                <a:gd name="T84" fmla="*/ 2375 w 3330"/>
                <a:gd name="T85" fmla="*/ 1133 h 2425"/>
                <a:gd name="T86" fmla="*/ 1664 w 3330"/>
                <a:gd name="T87" fmla="*/ 142 h 2425"/>
                <a:gd name="T88" fmla="*/ 2876 w 3330"/>
                <a:gd name="T89" fmla="*/ 423 h 2425"/>
                <a:gd name="T90" fmla="*/ 2892 w 3330"/>
                <a:gd name="T91" fmla="*/ 435 h 2425"/>
                <a:gd name="T92" fmla="*/ 2906 w 3330"/>
                <a:gd name="T93" fmla="*/ 453 h 2425"/>
                <a:gd name="T94" fmla="*/ 3313 w 3330"/>
                <a:gd name="T95" fmla="*/ 1362 h 2425"/>
                <a:gd name="T96" fmla="*/ 2809 w 3330"/>
                <a:gd name="T97" fmla="*/ 2096 h 2425"/>
                <a:gd name="T98" fmla="*/ 2532 w 3330"/>
                <a:gd name="T99" fmla="*/ 2298 h 2425"/>
                <a:gd name="T100" fmla="*/ 1977 w 3330"/>
                <a:gd name="T101" fmla="*/ 2414 h 2425"/>
                <a:gd name="T102" fmla="*/ 1259 w 3330"/>
                <a:gd name="T103" fmla="*/ 2405 h 2425"/>
                <a:gd name="T104" fmla="*/ 739 w 3330"/>
                <a:gd name="T105" fmla="*/ 2272 h 2425"/>
                <a:gd name="T106" fmla="*/ 505 w 3330"/>
                <a:gd name="T107" fmla="*/ 2069 h 2425"/>
                <a:gd name="T108" fmla="*/ 8 w 3330"/>
                <a:gd name="T109" fmla="*/ 1355 h 2425"/>
                <a:gd name="T110" fmla="*/ 426 w 3330"/>
                <a:gd name="T111" fmla="*/ 449 h 2425"/>
                <a:gd name="T112" fmla="*/ 440 w 3330"/>
                <a:gd name="T113" fmla="*/ 432 h 2425"/>
                <a:gd name="T114" fmla="*/ 457 w 3330"/>
                <a:gd name="T115" fmla="*/ 422 h 2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30" h="2425">
                  <a:moveTo>
                    <a:pt x="1664" y="1940"/>
                  </a:moveTo>
                  <a:lnTo>
                    <a:pt x="1559" y="1941"/>
                  </a:lnTo>
                  <a:lnTo>
                    <a:pt x="1459" y="1943"/>
                  </a:lnTo>
                  <a:lnTo>
                    <a:pt x="1365" y="1948"/>
                  </a:lnTo>
                  <a:lnTo>
                    <a:pt x="1277" y="1953"/>
                  </a:lnTo>
                  <a:lnTo>
                    <a:pt x="1194" y="1959"/>
                  </a:lnTo>
                  <a:lnTo>
                    <a:pt x="1116" y="1967"/>
                  </a:lnTo>
                  <a:lnTo>
                    <a:pt x="1044" y="1975"/>
                  </a:lnTo>
                  <a:lnTo>
                    <a:pt x="978" y="1984"/>
                  </a:lnTo>
                  <a:lnTo>
                    <a:pt x="917" y="1993"/>
                  </a:lnTo>
                  <a:lnTo>
                    <a:pt x="861" y="2004"/>
                  </a:lnTo>
                  <a:lnTo>
                    <a:pt x="810" y="2013"/>
                  </a:lnTo>
                  <a:lnTo>
                    <a:pt x="765" y="2023"/>
                  </a:lnTo>
                  <a:lnTo>
                    <a:pt x="725" y="2032"/>
                  </a:lnTo>
                  <a:lnTo>
                    <a:pt x="690" y="2041"/>
                  </a:lnTo>
                  <a:lnTo>
                    <a:pt x="660" y="2049"/>
                  </a:lnTo>
                  <a:lnTo>
                    <a:pt x="671" y="2060"/>
                  </a:lnTo>
                  <a:lnTo>
                    <a:pt x="685" y="2073"/>
                  </a:lnTo>
                  <a:lnTo>
                    <a:pt x="701" y="2086"/>
                  </a:lnTo>
                  <a:lnTo>
                    <a:pt x="720" y="2100"/>
                  </a:lnTo>
                  <a:lnTo>
                    <a:pt x="742" y="2114"/>
                  </a:lnTo>
                  <a:lnTo>
                    <a:pt x="766" y="2129"/>
                  </a:lnTo>
                  <a:lnTo>
                    <a:pt x="792" y="2144"/>
                  </a:lnTo>
                  <a:lnTo>
                    <a:pt x="822" y="2158"/>
                  </a:lnTo>
                  <a:lnTo>
                    <a:pt x="856" y="2172"/>
                  </a:lnTo>
                  <a:lnTo>
                    <a:pt x="893" y="2186"/>
                  </a:lnTo>
                  <a:lnTo>
                    <a:pt x="933" y="2199"/>
                  </a:lnTo>
                  <a:lnTo>
                    <a:pt x="978" y="2212"/>
                  </a:lnTo>
                  <a:lnTo>
                    <a:pt x="1026" y="2225"/>
                  </a:lnTo>
                  <a:lnTo>
                    <a:pt x="1079" y="2236"/>
                  </a:lnTo>
                  <a:lnTo>
                    <a:pt x="1135" y="2248"/>
                  </a:lnTo>
                  <a:lnTo>
                    <a:pt x="1196" y="2257"/>
                  </a:lnTo>
                  <a:lnTo>
                    <a:pt x="1261" y="2266"/>
                  </a:lnTo>
                  <a:lnTo>
                    <a:pt x="1332" y="2273"/>
                  </a:lnTo>
                  <a:lnTo>
                    <a:pt x="1408" y="2279"/>
                  </a:lnTo>
                  <a:lnTo>
                    <a:pt x="1488" y="2283"/>
                  </a:lnTo>
                  <a:lnTo>
                    <a:pt x="1574" y="2286"/>
                  </a:lnTo>
                  <a:lnTo>
                    <a:pt x="1664" y="2287"/>
                  </a:lnTo>
                  <a:lnTo>
                    <a:pt x="1756" y="2286"/>
                  </a:lnTo>
                  <a:lnTo>
                    <a:pt x="1842" y="2283"/>
                  </a:lnTo>
                  <a:lnTo>
                    <a:pt x="1922" y="2279"/>
                  </a:lnTo>
                  <a:lnTo>
                    <a:pt x="1997" y="2273"/>
                  </a:lnTo>
                  <a:lnTo>
                    <a:pt x="2068" y="2266"/>
                  </a:lnTo>
                  <a:lnTo>
                    <a:pt x="2133" y="2257"/>
                  </a:lnTo>
                  <a:lnTo>
                    <a:pt x="2195" y="2248"/>
                  </a:lnTo>
                  <a:lnTo>
                    <a:pt x="2251" y="2236"/>
                  </a:lnTo>
                  <a:lnTo>
                    <a:pt x="2304" y="2225"/>
                  </a:lnTo>
                  <a:lnTo>
                    <a:pt x="2351" y="2212"/>
                  </a:lnTo>
                  <a:lnTo>
                    <a:pt x="2396" y="2199"/>
                  </a:lnTo>
                  <a:lnTo>
                    <a:pt x="2436" y="2186"/>
                  </a:lnTo>
                  <a:lnTo>
                    <a:pt x="2473" y="2172"/>
                  </a:lnTo>
                  <a:lnTo>
                    <a:pt x="2507" y="2158"/>
                  </a:lnTo>
                  <a:lnTo>
                    <a:pt x="2537" y="2144"/>
                  </a:lnTo>
                  <a:lnTo>
                    <a:pt x="2564" y="2129"/>
                  </a:lnTo>
                  <a:lnTo>
                    <a:pt x="2588" y="2114"/>
                  </a:lnTo>
                  <a:lnTo>
                    <a:pt x="2610" y="2100"/>
                  </a:lnTo>
                  <a:lnTo>
                    <a:pt x="2628" y="2086"/>
                  </a:lnTo>
                  <a:lnTo>
                    <a:pt x="2645" y="2073"/>
                  </a:lnTo>
                  <a:lnTo>
                    <a:pt x="2658" y="2061"/>
                  </a:lnTo>
                  <a:lnTo>
                    <a:pt x="2670" y="2049"/>
                  </a:lnTo>
                  <a:lnTo>
                    <a:pt x="2640" y="2041"/>
                  </a:lnTo>
                  <a:lnTo>
                    <a:pt x="2604" y="2032"/>
                  </a:lnTo>
                  <a:lnTo>
                    <a:pt x="2564" y="2023"/>
                  </a:lnTo>
                  <a:lnTo>
                    <a:pt x="2519" y="2013"/>
                  </a:lnTo>
                  <a:lnTo>
                    <a:pt x="2467" y="2004"/>
                  </a:lnTo>
                  <a:lnTo>
                    <a:pt x="2412" y="1993"/>
                  </a:lnTo>
                  <a:lnTo>
                    <a:pt x="2350" y="1984"/>
                  </a:lnTo>
                  <a:lnTo>
                    <a:pt x="2284" y="1975"/>
                  </a:lnTo>
                  <a:lnTo>
                    <a:pt x="2212" y="1967"/>
                  </a:lnTo>
                  <a:lnTo>
                    <a:pt x="2134" y="1959"/>
                  </a:lnTo>
                  <a:lnTo>
                    <a:pt x="2051" y="1953"/>
                  </a:lnTo>
                  <a:lnTo>
                    <a:pt x="1964" y="1948"/>
                  </a:lnTo>
                  <a:lnTo>
                    <a:pt x="1870" y="1943"/>
                  </a:lnTo>
                  <a:lnTo>
                    <a:pt x="1770" y="1941"/>
                  </a:lnTo>
                  <a:lnTo>
                    <a:pt x="1664" y="1940"/>
                  </a:lnTo>
                  <a:close/>
                  <a:moveTo>
                    <a:pt x="1664" y="1732"/>
                  </a:moveTo>
                  <a:lnTo>
                    <a:pt x="1557" y="1733"/>
                  </a:lnTo>
                  <a:lnTo>
                    <a:pt x="1455" y="1735"/>
                  </a:lnTo>
                  <a:lnTo>
                    <a:pt x="1359" y="1740"/>
                  </a:lnTo>
                  <a:lnTo>
                    <a:pt x="1269" y="1745"/>
                  </a:lnTo>
                  <a:lnTo>
                    <a:pt x="1185" y="1752"/>
                  </a:lnTo>
                  <a:lnTo>
                    <a:pt x="1106" y="1761"/>
                  </a:lnTo>
                  <a:lnTo>
                    <a:pt x="1033" y="1770"/>
                  </a:lnTo>
                  <a:lnTo>
                    <a:pt x="966" y="1779"/>
                  </a:lnTo>
                  <a:lnTo>
                    <a:pt x="904" y="1789"/>
                  </a:lnTo>
                  <a:lnTo>
                    <a:pt x="848" y="1798"/>
                  </a:lnTo>
                  <a:lnTo>
                    <a:pt x="797" y="1808"/>
                  </a:lnTo>
                  <a:lnTo>
                    <a:pt x="752" y="1818"/>
                  </a:lnTo>
                  <a:lnTo>
                    <a:pt x="711" y="1827"/>
                  </a:lnTo>
                  <a:lnTo>
                    <a:pt x="677" y="1836"/>
                  </a:lnTo>
                  <a:lnTo>
                    <a:pt x="648" y="1844"/>
                  </a:lnTo>
                  <a:lnTo>
                    <a:pt x="625" y="1851"/>
                  </a:lnTo>
                  <a:lnTo>
                    <a:pt x="625" y="1914"/>
                  </a:lnTo>
                  <a:lnTo>
                    <a:pt x="657" y="1906"/>
                  </a:lnTo>
                  <a:lnTo>
                    <a:pt x="695" y="1896"/>
                  </a:lnTo>
                  <a:lnTo>
                    <a:pt x="738" y="1887"/>
                  </a:lnTo>
                  <a:lnTo>
                    <a:pt x="785" y="1876"/>
                  </a:lnTo>
                  <a:lnTo>
                    <a:pt x="839" y="1866"/>
                  </a:lnTo>
                  <a:lnTo>
                    <a:pt x="897" y="1856"/>
                  </a:lnTo>
                  <a:lnTo>
                    <a:pt x="961" y="1846"/>
                  </a:lnTo>
                  <a:lnTo>
                    <a:pt x="1029" y="1837"/>
                  </a:lnTo>
                  <a:lnTo>
                    <a:pt x="1103" y="1829"/>
                  </a:lnTo>
                  <a:lnTo>
                    <a:pt x="1183" y="1821"/>
                  </a:lnTo>
                  <a:lnTo>
                    <a:pt x="1268" y="1815"/>
                  </a:lnTo>
                  <a:lnTo>
                    <a:pt x="1358" y="1809"/>
                  </a:lnTo>
                  <a:lnTo>
                    <a:pt x="1455" y="1805"/>
                  </a:lnTo>
                  <a:lnTo>
                    <a:pt x="1557" y="1802"/>
                  </a:lnTo>
                  <a:lnTo>
                    <a:pt x="1664" y="1802"/>
                  </a:lnTo>
                  <a:lnTo>
                    <a:pt x="1773" y="1802"/>
                  </a:lnTo>
                  <a:lnTo>
                    <a:pt x="1875" y="1805"/>
                  </a:lnTo>
                  <a:lnTo>
                    <a:pt x="1971" y="1809"/>
                  </a:lnTo>
                  <a:lnTo>
                    <a:pt x="2062" y="1815"/>
                  </a:lnTo>
                  <a:lnTo>
                    <a:pt x="2147" y="1821"/>
                  </a:lnTo>
                  <a:lnTo>
                    <a:pt x="2227" y="1829"/>
                  </a:lnTo>
                  <a:lnTo>
                    <a:pt x="2301" y="1837"/>
                  </a:lnTo>
                  <a:lnTo>
                    <a:pt x="2369" y="1846"/>
                  </a:lnTo>
                  <a:lnTo>
                    <a:pt x="2433" y="1856"/>
                  </a:lnTo>
                  <a:lnTo>
                    <a:pt x="2491" y="1866"/>
                  </a:lnTo>
                  <a:lnTo>
                    <a:pt x="2544" y="1876"/>
                  </a:lnTo>
                  <a:lnTo>
                    <a:pt x="2592" y="1887"/>
                  </a:lnTo>
                  <a:lnTo>
                    <a:pt x="2635" y="1896"/>
                  </a:lnTo>
                  <a:lnTo>
                    <a:pt x="2673" y="1906"/>
                  </a:lnTo>
                  <a:lnTo>
                    <a:pt x="2705" y="1914"/>
                  </a:lnTo>
                  <a:lnTo>
                    <a:pt x="2705" y="1851"/>
                  </a:lnTo>
                  <a:lnTo>
                    <a:pt x="2682" y="1844"/>
                  </a:lnTo>
                  <a:lnTo>
                    <a:pt x="2653" y="1836"/>
                  </a:lnTo>
                  <a:lnTo>
                    <a:pt x="2619" y="1827"/>
                  </a:lnTo>
                  <a:lnTo>
                    <a:pt x="2578" y="1818"/>
                  </a:lnTo>
                  <a:lnTo>
                    <a:pt x="2533" y="1808"/>
                  </a:lnTo>
                  <a:lnTo>
                    <a:pt x="2482" y="1798"/>
                  </a:lnTo>
                  <a:lnTo>
                    <a:pt x="2427" y="1789"/>
                  </a:lnTo>
                  <a:lnTo>
                    <a:pt x="2364" y="1779"/>
                  </a:lnTo>
                  <a:lnTo>
                    <a:pt x="2298" y="1770"/>
                  </a:lnTo>
                  <a:lnTo>
                    <a:pt x="2224" y="1761"/>
                  </a:lnTo>
                  <a:lnTo>
                    <a:pt x="2145" y="1752"/>
                  </a:lnTo>
                  <a:lnTo>
                    <a:pt x="2062" y="1745"/>
                  </a:lnTo>
                  <a:lnTo>
                    <a:pt x="1971" y="1740"/>
                  </a:lnTo>
                  <a:lnTo>
                    <a:pt x="1875" y="1735"/>
                  </a:lnTo>
                  <a:lnTo>
                    <a:pt x="1773" y="1733"/>
                  </a:lnTo>
                  <a:lnTo>
                    <a:pt x="1664" y="1732"/>
                  </a:lnTo>
                  <a:close/>
                  <a:moveTo>
                    <a:pt x="1664" y="1247"/>
                  </a:moveTo>
                  <a:lnTo>
                    <a:pt x="1579" y="1248"/>
                  </a:lnTo>
                  <a:lnTo>
                    <a:pt x="1499" y="1251"/>
                  </a:lnTo>
                  <a:lnTo>
                    <a:pt x="1422" y="1257"/>
                  </a:lnTo>
                  <a:lnTo>
                    <a:pt x="1349" y="1264"/>
                  </a:lnTo>
                  <a:lnTo>
                    <a:pt x="1282" y="1274"/>
                  </a:lnTo>
                  <a:lnTo>
                    <a:pt x="1218" y="1285"/>
                  </a:lnTo>
                  <a:lnTo>
                    <a:pt x="1159" y="1296"/>
                  </a:lnTo>
                  <a:lnTo>
                    <a:pt x="1104" y="1309"/>
                  </a:lnTo>
                  <a:lnTo>
                    <a:pt x="1052" y="1323"/>
                  </a:lnTo>
                  <a:lnTo>
                    <a:pt x="1006" y="1337"/>
                  </a:lnTo>
                  <a:lnTo>
                    <a:pt x="963" y="1351"/>
                  </a:lnTo>
                  <a:lnTo>
                    <a:pt x="922" y="1366"/>
                  </a:lnTo>
                  <a:lnTo>
                    <a:pt x="887" y="1381"/>
                  </a:lnTo>
                  <a:lnTo>
                    <a:pt x="854" y="1397"/>
                  </a:lnTo>
                  <a:lnTo>
                    <a:pt x="805" y="1421"/>
                  </a:lnTo>
                  <a:lnTo>
                    <a:pt x="764" y="1445"/>
                  </a:lnTo>
                  <a:lnTo>
                    <a:pt x="730" y="1468"/>
                  </a:lnTo>
                  <a:lnTo>
                    <a:pt x="700" y="1490"/>
                  </a:lnTo>
                  <a:lnTo>
                    <a:pt x="677" y="1511"/>
                  </a:lnTo>
                  <a:lnTo>
                    <a:pt x="659" y="1532"/>
                  </a:lnTo>
                  <a:lnTo>
                    <a:pt x="645" y="1549"/>
                  </a:lnTo>
                  <a:lnTo>
                    <a:pt x="636" y="1564"/>
                  </a:lnTo>
                  <a:lnTo>
                    <a:pt x="629" y="1577"/>
                  </a:lnTo>
                  <a:lnTo>
                    <a:pt x="626" y="1587"/>
                  </a:lnTo>
                  <a:lnTo>
                    <a:pt x="625" y="1593"/>
                  </a:lnTo>
                  <a:lnTo>
                    <a:pt x="625" y="1706"/>
                  </a:lnTo>
                  <a:lnTo>
                    <a:pt x="657" y="1698"/>
                  </a:lnTo>
                  <a:lnTo>
                    <a:pt x="695" y="1688"/>
                  </a:lnTo>
                  <a:lnTo>
                    <a:pt x="738" y="1679"/>
                  </a:lnTo>
                  <a:lnTo>
                    <a:pt x="786" y="1669"/>
                  </a:lnTo>
                  <a:lnTo>
                    <a:pt x="839" y="1659"/>
                  </a:lnTo>
                  <a:lnTo>
                    <a:pt x="897" y="1649"/>
                  </a:lnTo>
                  <a:lnTo>
                    <a:pt x="961" y="1639"/>
                  </a:lnTo>
                  <a:lnTo>
                    <a:pt x="1029" y="1629"/>
                  </a:lnTo>
                  <a:lnTo>
                    <a:pt x="1104" y="1621"/>
                  </a:lnTo>
                  <a:lnTo>
                    <a:pt x="1184" y="1613"/>
                  </a:lnTo>
                  <a:lnTo>
                    <a:pt x="1268" y="1606"/>
                  </a:lnTo>
                  <a:lnTo>
                    <a:pt x="1359" y="1601"/>
                  </a:lnTo>
                  <a:lnTo>
                    <a:pt x="1455" y="1597"/>
                  </a:lnTo>
                  <a:lnTo>
                    <a:pt x="1557" y="1594"/>
                  </a:lnTo>
                  <a:lnTo>
                    <a:pt x="1664" y="1593"/>
                  </a:lnTo>
                  <a:lnTo>
                    <a:pt x="1773" y="1594"/>
                  </a:lnTo>
                  <a:lnTo>
                    <a:pt x="1875" y="1597"/>
                  </a:lnTo>
                  <a:lnTo>
                    <a:pt x="1971" y="1601"/>
                  </a:lnTo>
                  <a:lnTo>
                    <a:pt x="2062" y="1606"/>
                  </a:lnTo>
                  <a:lnTo>
                    <a:pt x="2146" y="1613"/>
                  </a:lnTo>
                  <a:lnTo>
                    <a:pt x="2226" y="1621"/>
                  </a:lnTo>
                  <a:lnTo>
                    <a:pt x="2301" y="1629"/>
                  </a:lnTo>
                  <a:lnTo>
                    <a:pt x="2369" y="1639"/>
                  </a:lnTo>
                  <a:lnTo>
                    <a:pt x="2433" y="1649"/>
                  </a:lnTo>
                  <a:lnTo>
                    <a:pt x="2491" y="1659"/>
                  </a:lnTo>
                  <a:lnTo>
                    <a:pt x="2544" y="1669"/>
                  </a:lnTo>
                  <a:lnTo>
                    <a:pt x="2592" y="1679"/>
                  </a:lnTo>
                  <a:lnTo>
                    <a:pt x="2635" y="1688"/>
                  </a:lnTo>
                  <a:lnTo>
                    <a:pt x="2673" y="1698"/>
                  </a:lnTo>
                  <a:lnTo>
                    <a:pt x="2705" y="1706"/>
                  </a:lnTo>
                  <a:lnTo>
                    <a:pt x="2705" y="1593"/>
                  </a:lnTo>
                  <a:lnTo>
                    <a:pt x="2703" y="1585"/>
                  </a:lnTo>
                  <a:lnTo>
                    <a:pt x="2697" y="1573"/>
                  </a:lnTo>
                  <a:lnTo>
                    <a:pt x="2688" y="1558"/>
                  </a:lnTo>
                  <a:lnTo>
                    <a:pt x="2673" y="1540"/>
                  </a:lnTo>
                  <a:lnTo>
                    <a:pt x="2654" y="1521"/>
                  </a:lnTo>
                  <a:lnTo>
                    <a:pt x="2630" y="1498"/>
                  </a:lnTo>
                  <a:lnTo>
                    <a:pt x="2599" y="1475"/>
                  </a:lnTo>
                  <a:lnTo>
                    <a:pt x="2563" y="1450"/>
                  </a:lnTo>
                  <a:lnTo>
                    <a:pt x="2521" y="1426"/>
                  </a:lnTo>
                  <a:lnTo>
                    <a:pt x="2471" y="1400"/>
                  </a:lnTo>
                  <a:lnTo>
                    <a:pt x="2439" y="1384"/>
                  </a:lnTo>
                  <a:lnTo>
                    <a:pt x="2403" y="1369"/>
                  </a:lnTo>
                  <a:lnTo>
                    <a:pt x="2362" y="1354"/>
                  </a:lnTo>
                  <a:lnTo>
                    <a:pt x="2319" y="1339"/>
                  </a:lnTo>
                  <a:lnTo>
                    <a:pt x="2271" y="1324"/>
                  </a:lnTo>
                  <a:lnTo>
                    <a:pt x="2220" y="1311"/>
                  </a:lnTo>
                  <a:lnTo>
                    <a:pt x="2166" y="1297"/>
                  </a:lnTo>
                  <a:lnTo>
                    <a:pt x="2106" y="1285"/>
                  </a:lnTo>
                  <a:lnTo>
                    <a:pt x="2043" y="1275"/>
                  </a:lnTo>
                  <a:lnTo>
                    <a:pt x="1976" y="1264"/>
                  </a:lnTo>
                  <a:lnTo>
                    <a:pt x="1905" y="1257"/>
                  </a:lnTo>
                  <a:lnTo>
                    <a:pt x="1829" y="1251"/>
                  </a:lnTo>
                  <a:lnTo>
                    <a:pt x="1749" y="1248"/>
                  </a:lnTo>
                  <a:lnTo>
                    <a:pt x="1664" y="1247"/>
                  </a:lnTo>
                  <a:close/>
                  <a:moveTo>
                    <a:pt x="1664" y="142"/>
                  </a:moveTo>
                  <a:lnTo>
                    <a:pt x="593" y="519"/>
                  </a:lnTo>
                  <a:lnTo>
                    <a:pt x="957" y="1050"/>
                  </a:lnTo>
                  <a:lnTo>
                    <a:pt x="965" y="1067"/>
                  </a:lnTo>
                  <a:lnTo>
                    <a:pt x="969" y="1084"/>
                  </a:lnTo>
                  <a:lnTo>
                    <a:pt x="968" y="1102"/>
                  </a:lnTo>
                  <a:lnTo>
                    <a:pt x="962" y="1119"/>
                  </a:lnTo>
                  <a:lnTo>
                    <a:pt x="953" y="1134"/>
                  </a:lnTo>
                  <a:lnTo>
                    <a:pt x="938" y="1146"/>
                  </a:lnTo>
                  <a:lnTo>
                    <a:pt x="926" y="1154"/>
                  </a:lnTo>
                  <a:lnTo>
                    <a:pt x="912" y="1158"/>
                  </a:lnTo>
                  <a:lnTo>
                    <a:pt x="899" y="1159"/>
                  </a:lnTo>
                  <a:lnTo>
                    <a:pt x="883" y="1157"/>
                  </a:lnTo>
                  <a:lnTo>
                    <a:pt x="868" y="1151"/>
                  </a:lnTo>
                  <a:lnTo>
                    <a:pt x="854" y="1141"/>
                  </a:lnTo>
                  <a:lnTo>
                    <a:pt x="842" y="1128"/>
                  </a:lnTo>
                  <a:lnTo>
                    <a:pt x="495" y="621"/>
                  </a:lnTo>
                  <a:lnTo>
                    <a:pt x="152" y="1312"/>
                  </a:lnTo>
                  <a:lnTo>
                    <a:pt x="485" y="1688"/>
                  </a:lnTo>
                  <a:lnTo>
                    <a:pt x="485" y="1593"/>
                  </a:lnTo>
                  <a:lnTo>
                    <a:pt x="488" y="1565"/>
                  </a:lnTo>
                  <a:lnTo>
                    <a:pt x="495" y="1537"/>
                  </a:lnTo>
                  <a:lnTo>
                    <a:pt x="509" y="1506"/>
                  </a:lnTo>
                  <a:lnTo>
                    <a:pt x="526" y="1477"/>
                  </a:lnTo>
                  <a:lnTo>
                    <a:pt x="549" y="1447"/>
                  </a:lnTo>
                  <a:lnTo>
                    <a:pt x="576" y="1417"/>
                  </a:lnTo>
                  <a:lnTo>
                    <a:pt x="608" y="1387"/>
                  </a:lnTo>
                  <a:lnTo>
                    <a:pt x="646" y="1358"/>
                  </a:lnTo>
                  <a:lnTo>
                    <a:pt x="688" y="1329"/>
                  </a:lnTo>
                  <a:lnTo>
                    <a:pt x="735" y="1302"/>
                  </a:lnTo>
                  <a:lnTo>
                    <a:pt x="787" y="1275"/>
                  </a:lnTo>
                  <a:lnTo>
                    <a:pt x="844" y="1249"/>
                  </a:lnTo>
                  <a:lnTo>
                    <a:pt x="904" y="1225"/>
                  </a:lnTo>
                  <a:lnTo>
                    <a:pt x="971" y="1203"/>
                  </a:lnTo>
                  <a:lnTo>
                    <a:pt x="1041" y="1182"/>
                  </a:lnTo>
                  <a:lnTo>
                    <a:pt x="1117" y="1164"/>
                  </a:lnTo>
                  <a:lnTo>
                    <a:pt x="1197" y="1147"/>
                  </a:lnTo>
                  <a:lnTo>
                    <a:pt x="1282" y="1134"/>
                  </a:lnTo>
                  <a:lnTo>
                    <a:pt x="1370" y="1123"/>
                  </a:lnTo>
                  <a:lnTo>
                    <a:pt x="1464" y="1115"/>
                  </a:lnTo>
                  <a:lnTo>
                    <a:pt x="1562" y="1110"/>
                  </a:lnTo>
                  <a:lnTo>
                    <a:pt x="1664" y="1108"/>
                  </a:lnTo>
                  <a:lnTo>
                    <a:pt x="1756" y="1109"/>
                  </a:lnTo>
                  <a:lnTo>
                    <a:pt x="1842" y="1113"/>
                  </a:lnTo>
                  <a:lnTo>
                    <a:pt x="1922" y="1120"/>
                  </a:lnTo>
                  <a:lnTo>
                    <a:pt x="1999" y="1128"/>
                  </a:lnTo>
                  <a:lnTo>
                    <a:pt x="2072" y="1138"/>
                  </a:lnTo>
                  <a:lnTo>
                    <a:pt x="2139" y="1151"/>
                  </a:lnTo>
                  <a:lnTo>
                    <a:pt x="2204" y="1164"/>
                  </a:lnTo>
                  <a:lnTo>
                    <a:pt x="2263" y="1178"/>
                  </a:lnTo>
                  <a:lnTo>
                    <a:pt x="2318" y="1194"/>
                  </a:lnTo>
                  <a:lnTo>
                    <a:pt x="2369" y="1209"/>
                  </a:lnTo>
                  <a:lnTo>
                    <a:pt x="2417" y="1226"/>
                  </a:lnTo>
                  <a:lnTo>
                    <a:pt x="2460" y="1243"/>
                  </a:lnTo>
                  <a:lnTo>
                    <a:pt x="2501" y="1260"/>
                  </a:lnTo>
                  <a:lnTo>
                    <a:pt x="2536" y="1277"/>
                  </a:lnTo>
                  <a:lnTo>
                    <a:pt x="2586" y="1303"/>
                  </a:lnTo>
                  <a:lnTo>
                    <a:pt x="2633" y="1330"/>
                  </a:lnTo>
                  <a:lnTo>
                    <a:pt x="2674" y="1358"/>
                  </a:lnTo>
                  <a:lnTo>
                    <a:pt x="2712" y="1387"/>
                  </a:lnTo>
                  <a:lnTo>
                    <a:pt x="2747" y="1417"/>
                  </a:lnTo>
                  <a:lnTo>
                    <a:pt x="2775" y="1446"/>
                  </a:lnTo>
                  <a:lnTo>
                    <a:pt x="2799" y="1476"/>
                  </a:lnTo>
                  <a:lnTo>
                    <a:pt x="2818" y="1506"/>
                  </a:lnTo>
                  <a:lnTo>
                    <a:pt x="2833" y="1536"/>
                  </a:lnTo>
                  <a:lnTo>
                    <a:pt x="2842" y="1565"/>
                  </a:lnTo>
                  <a:lnTo>
                    <a:pt x="2845" y="1593"/>
                  </a:lnTo>
                  <a:lnTo>
                    <a:pt x="2845" y="1686"/>
                  </a:lnTo>
                  <a:lnTo>
                    <a:pt x="3178" y="1306"/>
                  </a:lnTo>
                  <a:lnTo>
                    <a:pt x="2835" y="620"/>
                  </a:lnTo>
                  <a:lnTo>
                    <a:pt x="2485" y="1128"/>
                  </a:lnTo>
                  <a:lnTo>
                    <a:pt x="2473" y="1141"/>
                  </a:lnTo>
                  <a:lnTo>
                    <a:pt x="2460" y="1151"/>
                  </a:lnTo>
                  <a:lnTo>
                    <a:pt x="2444" y="1157"/>
                  </a:lnTo>
                  <a:lnTo>
                    <a:pt x="2428" y="1159"/>
                  </a:lnTo>
                  <a:lnTo>
                    <a:pt x="2415" y="1157"/>
                  </a:lnTo>
                  <a:lnTo>
                    <a:pt x="2402" y="1153"/>
                  </a:lnTo>
                  <a:lnTo>
                    <a:pt x="2389" y="1146"/>
                  </a:lnTo>
                  <a:lnTo>
                    <a:pt x="2375" y="1133"/>
                  </a:lnTo>
                  <a:lnTo>
                    <a:pt x="2365" y="1118"/>
                  </a:lnTo>
                  <a:lnTo>
                    <a:pt x="2360" y="1102"/>
                  </a:lnTo>
                  <a:lnTo>
                    <a:pt x="2359" y="1084"/>
                  </a:lnTo>
                  <a:lnTo>
                    <a:pt x="2362" y="1067"/>
                  </a:lnTo>
                  <a:lnTo>
                    <a:pt x="2370" y="1050"/>
                  </a:lnTo>
                  <a:lnTo>
                    <a:pt x="2736" y="519"/>
                  </a:lnTo>
                  <a:lnTo>
                    <a:pt x="1664" y="142"/>
                  </a:lnTo>
                  <a:close/>
                  <a:moveTo>
                    <a:pt x="1657" y="0"/>
                  </a:moveTo>
                  <a:lnTo>
                    <a:pt x="1673" y="0"/>
                  </a:lnTo>
                  <a:lnTo>
                    <a:pt x="1688" y="3"/>
                  </a:lnTo>
                  <a:lnTo>
                    <a:pt x="2868" y="418"/>
                  </a:lnTo>
                  <a:lnTo>
                    <a:pt x="2869" y="419"/>
                  </a:lnTo>
                  <a:lnTo>
                    <a:pt x="2873" y="422"/>
                  </a:lnTo>
                  <a:lnTo>
                    <a:pt x="2876" y="423"/>
                  </a:lnTo>
                  <a:lnTo>
                    <a:pt x="2878" y="425"/>
                  </a:lnTo>
                  <a:lnTo>
                    <a:pt x="2882" y="427"/>
                  </a:lnTo>
                  <a:lnTo>
                    <a:pt x="2884" y="428"/>
                  </a:lnTo>
                  <a:lnTo>
                    <a:pt x="2884" y="428"/>
                  </a:lnTo>
                  <a:lnTo>
                    <a:pt x="2887" y="431"/>
                  </a:lnTo>
                  <a:lnTo>
                    <a:pt x="2890" y="432"/>
                  </a:lnTo>
                  <a:lnTo>
                    <a:pt x="2892" y="435"/>
                  </a:lnTo>
                  <a:lnTo>
                    <a:pt x="2895" y="437"/>
                  </a:lnTo>
                  <a:lnTo>
                    <a:pt x="2896" y="439"/>
                  </a:lnTo>
                  <a:lnTo>
                    <a:pt x="2899" y="442"/>
                  </a:lnTo>
                  <a:lnTo>
                    <a:pt x="2900" y="443"/>
                  </a:lnTo>
                  <a:lnTo>
                    <a:pt x="2903" y="448"/>
                  </a:lnTo>
                  <a:lnTo>
                    <a:pt x="2903" y="449"/>
                  </a:lnTo>
                  <a:lnTo>
                    <a:pt x="2906" y="453"/>
                  </a:lnTo>
                  <a:lnTo>
                    <a:pt x="2906" y="454"/>
                  </a:lnTo>
                  <a:lnTo>
                    <a:pt x="3323" y="1286"/>
                  </a:lnTo>
                  <a:lnTo>
                    <a:pt x="3328" y="1301"/>
                  </a:lnTo>
                  <a:lnTo>
                    <a:pt x="3330" y="1317"/>
                  </a:lnTo>
                  <a:lnTo>
                    <a:pt x="3328" y="1333"/>
                  </a:lnTo>
                  <a:lnTo>
                    <a:pt x="3322" y="1348"/>
                  </a:lnTo>
                  <a:lnTo>
                    <a:pt x="3313" y="1362"/>
                  </a:lnTo>
                  <a:lnTo>
                    <a:pt x="2845" y="1897"/>
                  </a:lnTo>
                  <a:lnTo>
                    <a:pt x="2845" y="2010"/>
                  </a:lnTo>
                  <a:lnTo>
                    <a:pt x="2844" y="2017"/>
                  </a:lnTo>
                  <a:lnTo>
                    <a:pt x="2843" y="2023"/>
                  </a:lnTo>
                  <a:lnTo>
                    <a:pt x="2837" y="2045"/>
                  </a:lnTo>
                  <a:lnTo>
                    <a:pt x="2825" y="2069"/>
                  </a:lnTo>
                  <a:lnTo>
                    <a:pt x="2809" y="2096"/>
                  </a:lnTo>
                  <a:lnTo>
                    <a:pt x="2788" y="2125"/>
                  </a:lnTo>
                  <a:lnTo>
                    <a:pt x="2762" y="2154"/>
                  </a:lnTo>
                  <a:lnTo>
                    <a:pt x="2729" y="2184"/>
                  </a:lnTo>
                  <a:lnTo>
                    <a:pt x="2690" y="2213"/>
                  </a:lnTo>
                  <a:lnTo>
                    <a:pt x="2645" y="2242"/>
                  </a:lnTo>
                  <a:lnTo>
                    <a:pt x="2591" y="2272"/>
                  </a:lnTo>
                  <a:lnTo>
                    <a:pt x="2532" y="2298"/>
                  </a:lnTo>
                  <a:lnTo>
                    <a:pt x="2467" y="2322"/>
                  </a:lnTo>
                  <a:lnTo>
                    <a:pt x="2398" y="2343"/>
                  </a:lnTo>
                  <a:lnTo>
                    <a:pt x="2324" y="2362"/>
                  </a:lnTo>
                  <a:lnTo>
                    <a:pt x="2244" y="2380"/>
                  </a:lnTo>
                  <a:lnTo>
                    <a:pt x="2159" y="2394"/>
                  </a:lnTo>
                  <a:lnTo>
                    <a:pt x="2071" y="2405"/>
                  </a:lnTo>
                  <a:lnTo>
                    <a:pt x="1977" y="2414"/>
                  </a:lnTo>
                  <a:lnTo>
                    <a:pt x="1877" y="2420"/>
                  </a:lnTo>
                  <a:lnTo>
                    <a:pt x="1774" y="2424"/>
                  </a:lnTo>
                  <a:lnTo>
                    <a:pt x="1664" y="2425"/>
                  </a:lnTo>
                  <a:lnTo>
                    <a:pt x="1556" y="2424"/>
                  </a:lnTo>
                  <a:lnTo>
                    <a:pt x="1452" y="2420"/>
                  </a:lnTo>
                  <a:lnTo>
                    <a:pt x="1353" y="2414"/>
                  </a:lnTo>
                  <a:lnTo>
                    <a:pt x="1259" y="2405"/>
                  </a:lnTo>
                  <a:lnTo>
                    <a:pt x="1170" y="2394"/>
                  </a:lnTo>
                  <a:lnTo>
                    <a:pt x="1086" y="2380"/>
                  </a:lnTo>
                  <a:lnTo>
                    <a:pt x="1006" y="2362"/>
                  </a:lnTo>
                  <a:lnTo>
                    <a:pt x="931" y="2343"/>
                  </a:lnTo>
                  <a:lnTo>
                    <a:pt x="863" y="2322"/>
                  </a:lnTo>
                  <a:lnTo>
                    <a:pt x="798" y="2298"/>
                  </a:lnTo>
                  <a:lnTo>
                    <a:pt x="739" y="2272"/>
                  </a:lnTo>
                  <a:lnTo>
                    <a:pt x="684" y="2242"/>
                  </a:lnTo>
                  <a:lnTo>
                    <a:pt x="640" y="2213"/>
                  </a:lnTo>
                  <a:lnTo>
                    <a:pt x="601" y="2184"/>
                  </a:lnTo>
                  <a:lnTo>
                    <a:pt x="568" y="2154"/>
                  </a:lnTo>
                  <a:lnTo>
                    <a:pt x="542" y="2125"/>
                  </a:lnTo>
                  <a:lnTo>
                    <a:pt x="521" y="2096"/>
                  </a:lnTo>
                  <a:lnTo>
                    <a:pt x="505" y="2069"/>
                  </a:lnTo>
                  <a:lnTo>
                    <a:pt x="493" y="2045"/>
                  </a:lnTo>
                  <a:lnTo>
                    <a:pt x="487" y="2023"/>
                  </a:lnTo>
                  <a:lnTo>
                    <a:pt x="486" y="2017"/>
                  </a:lnTo>
                  <a:lnTo>
                    <a:pt x="485" y="2010"/>
                  </a:lnTo>
                  <a:lnTo>
                    <a:pt x="485" y="1897"/>
                  </a:lnTo>
                  <a:lnTo>
                    <a:pt x="17" y="1369"/>
                  </a:lnTo>
                  <a:lnTo>
                    <a:pt x="8" y="1355"/>
                  </a:lnTo>
                  <a:lnTo>
                    <a:pt x="2" y="1340"/>
                  </a:lnTo>
                  <a:lnTo>
                    <a:pt x="0" y="1324"/>
                  </a:lnTo>
                  <a:lnTo>
                    <a:pt x="2" y="1308"/>
                  </a:lnTo>
                  <a:lnTo>
                    <a:pt x="7" y="1292"/>
                  </a:lnTo>
                  <a:lnTo>
                    <a:pt x="424" y="454"/>
                  </a:lnTo>
                  <a:lnTo>
                    <a:pt x="424" y="454"/>
                  </a:lnTo>
                  <a:lnTo>
                    <a:pt x="426" y="449"/>
                  </a:lnTo>
                  <a:lnTo>
                    <a:pt x="427" y="448"/>
                  </a:lnTo>
                  <a:lnTo>
                    <a:pt x="430" y="444"/>
                  </a:lnTo>
                  <a:lnTo>
                    <a:pt x="431" y="442"/>
                  </a:lnTo>
                  <a:lnTo>
                    <a:pt x="434" y="439"/>
                  </a:lnTo>
                  <a:lnTo>
                    <a:pt x="435" y="437"/>
                  </a:lnTo>
                  <a:lnTo>
                    <a:pt x="438" y="435"/>
                  </a:lnTo>
                  <a:lnTo>
                    <a:pt x="440" y="432"/>
                  </a:lnTo>
                  <a:lnTo>
                    <a:pt x="443" y="430"/>
                  </a:lnTo>
                  <a:lnTo>
                    <a:pt x="446" y="428"/>
                  </a:lnTo>
                  <a:lnTo>
                    <a:pt x="446" y="428"/>
                  </a:lnTo>
                  <a:lnTo>
                    <a:pt x="448" y="427"/>
                  </a:lnTo>
                  <a:lnTo>
                    <a:pt x="451" y="425"/>
                  </a:lnTo>
                  <a:lnTo>
                    <a:pt x="454" y="423"/>
                  </a:lnTo>
                  <a:lnTo>
                    <a:pt x="457" y="422"/>
                  </a:lnTo>
                  <a:lnTo>
                    <a:pt x="461" y="419"/>
                  </a:lnTo>
                  <a:lnTo>
                    <a:pt x="462" y="419"/>
                  </a:lnTo>
                  <a:lnTo>
                    <a:pt x="1642" y="3"/>
                  </a:lnTo>
                  <a:lnTo>
                    <a:pt x="16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173"/>
            <p:cNvSpPr>
              <a:spLocks noEditPoints="1"/>
            </p:cNvSpPr>
            <p:nvPr/>
          </p:nvSpPr>
          <p:spPr bwMode="auto">
            <a:xfrm>
              <a:off x="10172701" y="3570288"/>
              <a:ext cx="133350" cy="150813"/>
            </a:xfrm>
            <a:custGeom>
              <a:avLst/>
              <a:gdLst>
                <a:gd name="T0" fmla="*/ 189 w 761"/>
                <a:gd name="T1" fmla="*/ 232 h 854"/>
                <a:gd name="T2" fmla="*/ 215 w 761"/>
                <a:gd name="T3" fmla="*/ 307 h 854"/>
                <a:gd name="T4" fmla="*/ 188 w 761"/>
                <a:gd name="T5" fmla="*/ 415 h 854"/>
                <a:gd name="T6" fmla="*/ 146 w 761"/>
                <a:gd name="T7" fmla="*/ 497 h 854"/>
                <a:gd name="T8" fmla="*/ 146 w 761"/>
                <a:gd name="T9" fmla="*/ 569 h 854"/>
                <a:gd name="T10" fmla="*/ 209 w 761"/>
                <a:gd name="T11" fmla="*/ 637 h 854"/>
                <a:gd name="T12" fmla="*/ 316 w 761"/>
                <a:gd name="T13" fmla="*/ 673 h 854"/>
                <a:gd name="T14" fmla="*/ 380 w 761"/>
                <a:gd name="T15" fmla="*/ 702 h 854"/>
                <a:gd name="T16" fmla="*/ 445 w 761"/>
                <a:gd name="T17" fmla="*/ 673 h 854"/>
                <a:gd name="T18" fmla="*/ 553 w 761"/>
                <a:gd name="T19" fmla="*/ 637 h 854"/>
                <a:gd name="T20" fmla="*/ 615 w 761"/>
                <a:gd name="T21" fmla="*/ 569 h 854"/>
                <a:gd name="T22" fmla="*/ 616 w 761"/>
                <a:gd name="T23" fmla="*/ 497 h 854"/>
                <a:gd name="T24" fmla="*/ 586 w 761"/>
                <a:gd name="T25" fmla="*/ 439 h 854"/>
                <a:gd name="T26" fmla="*/ 548 w 761"/>
                <a:gd name="T27" fmla="*/ 331 h 854"/>
                <a:gd name="T28" fmla="*/ 563 w 761"/>
                <a:gd name="T29" fmla="*/ 248 h 854"/>
                <a:gd name="T30" fmla="*/ 536 w 761"/>
                <a:gd name="T31" fmla="*/ 160 h 854"/>
                <a:gd name="T32" fmla="*/ 478 w 761"/>
                <a:gd name="T33" fmla="*/ 192 h 854"/>
                <a:gd name="T34" fmla="*/ 407 w 761"/>
                <a:gd name="T35" fmla="*/ 181 h 854"/>
                <a:gd name="T36" fmla="*/ 355 w 761"/>
                <a:gd name="T37" fmla="*/ 181 h 854"/>
                <a:gd name="T38" fmla="*/ 284 w 761"/>
                <a:gd name="T39" fmla="*/ 192 h 854"/>
                <a:gd name="T40" fmla="*/ 226 w 761"/>
                <a:gd name="T41" fmla="*/ 160 h 854"/>
                <a:gd name="T42" fmla="*/ 289 w 761"/>
                <a:gd name="T43" fmla="*/ 24 h 854"/>
                <a:gd name="T44" fmla="*/ 301 w 761"/>
                <a:gd name="T45" fmla="*/ 37 h 854"/>
                <a:gd name="T46" fmla="*/ 306 w 761"/>
                <a:gd name="T47" fmla="*/ 41 h 854"/>
                <a:gd name="T48" fmla="*/ 344 w 761"/>
                <a:gd name="T49" fmla="*/ 9 h 854"/>
                <a:gd name="T50" fmla="*/ 399 w 761"/>
                <a:gd name="T51" fmla="*/ 3 h 854"/>
                <a:gd name="T52" fmla="*/ 435 w 761"/>
                <a:gd name="T53" fmla="*/ 21 h 854"/>
                <a:gd name="T54" fmla="*/ 459 w 761"/>
                <a:gd name="T55" fmla="*/ 40 h 854"/>
                <a:gd name="T56" fmla="*/ 471 w 761"/>
                <a:gd name="T57" fmla="*/ 26 h 854"/>
                <a:gd name="T58" fmla="*/ 526 w 761"/>
                <a:gd name="T59" fmla="*/ 0 h 854"/>
                <a:gd name="T60" fmla="*/ 586 w 761"/>
                <a:gd name="T61" fmla="*/ 20 h 854"/>
                <a:gd name="T62" fmla="*/ 741 w 761"/>
                <a:gd name="T63" fmla="*/ 151 h 854"/>
                <a:gd name="T64" fmla="*/ 755 w 761"/>
                <a:gd name="T65" fmla="*/ 222 h 854"/>
                <a:gd name="T66" fmla="*/ 708 w 761"/>
                <a:gd name="T67" fmla="*/ 285 h 854"/>
                <a:gd name="T68" fmla="*/ 686 w 761"/>
                <a:gd name="T69" fmla="*/ 315 h 854"/>
                <a:gd name="T70" fmla="*/ 704 w 761"/>
                <a:gd name="T71" fmla="*/ 366 h 854"/>
                <a:gd name="T72" fmla="*/ 739 w 761"/>
                <a:gd name="T73" fmla="*/ 432 h 854"/>
                <a:gd name="T74" fmla="*/ 761 w 761"/>
                <a:gd name="T75" fmla="*/ 523 h 854"/>
                <a:gd name="T76" fmla="*/ 720 w 761"/>
                <a:gd name="T77" fmla="*/ 668 h 854"/>
                <a:gd name="T78" fmla="*/ 607 w 761"/>
                <a:gd name="T79" fmla="*/ 765 h 854"/>
                <a:gd name="T80" fmla="*/ 493 w 761"/>
                <a:gd name="T81" fmla="*/ 803 h 854"/>
                <a:gd name="T82" fmla="*/ 453 w 761"/>
                <a:gd name="T83" fmla="*/ 821 h 854"/>
                <a:gd name="T84" fmla="*/ 401 w 761"/>
                <a:gd name="T85" fmla="*/ 852 h 854"/>
                <a:gd name="T86" fmla="*/ 369 w 761"/>
                <a:gd name="T87" fmla="*/ 853 h 854"/>
                <a:gd name="T88" fmla="*/ 309 w 761"/>
                <a:gd name="T89" fmla="*/ 821 h 854"/>
                <a:gd name="T90" fmla="*/ 269 w 761"/>
                <a:gd name="T91" fmla="*/ 803 h 854"/>
                <a:gd name="T92" fmla="*/ 155 w 761"/>
                <a:gd name="T93" fmla="*/ 765 h 854"/>
                <a:gd name="T94" fmla="*/ 42 w 761"/>
                <a:gd name="T95" fmla="*/ 668 h 854"/>
                <a:gd name="T96" fmla="*/ 0 w 761"/>
                <a:gd name="T97" fmla="*/ 523 h 854"/>
                <a:gd name="T98" fmla="*/ 23 w 761"/>
                <a:gd name="T99" fmla="*/ 432 h 854"/>
                <a:gd name="T100" fmla="*/ 71 w 761"/>
                <a:gd name="T101" fmla="*/ 337 h 854"/>
                <a:gd name="T102" fmla="*/ 74 w 761"/>
                <a:gd name="T103" fmla="*/ 310 h 854"/>
                <a:gd name="T104" fmla="*/ 28 w 761"/>
                <a:gd name="T105" fmla="*/ 258 h 854"/>
                <a:gd name="T106" fmla="*/ 4 w 761"/>
                <a:gd name="T107" fmla="*/ 202 h 854"/>
                <a:gd name="T108" fmla="*/ 33 w 761"/>
                <a:gd name="T109" fmla="*/ 139 h 854"/>
                <a:gd name="T110" fmla="*/ 193 w 761"/>
                <a:gd name="T111" fmla="*/ 9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1" h="854">
                  <a:moveTo>
                    <a:pt x="226" y="160"/>
                  </a:moveTo>
                  <a:lnTo>
                    <a:pt x="170" y="206"/>
                  </a:lnTo>
                  <a:lnTo>
                    <a:pt x="180" y="218"/>
                  </a:lnTo>
                  <a:lnTo>
                    <a:pt x="189" y="232"/>
                  </a:lnTo>
                  <a:lnTo>
                    <a:pt x="198" y="248"/>
                  </a:lnTo>
                  <a:lnTo>
                    <a:pt x="206" y="265"/>
                  </a:lnTo>
                  <a:lnTo>
                    <a:pt x="211" y="285"/>
                  </a:lnTo>
                  <a:lnTo>
                    <a:pt x="215" y="307"/>
                  </a:lnTo>
                  <a:lnTo>
                    <a:pt x="213" y="331"/>
                  </a:lnTo>
                  <a:lnTo>
                    <a:pt x="209" y="357"/>
                  </a:lnTo>
                  <a:lnTo>
                    <a:pt x="200" y="386"/>
                  </a:lnTo>
                  <a:lnTo>
                    <a:pt x="188" y="415"/>
                  </a:lnTo>
                  <a:lnTo>
                    <a:pt x="176" y="440"/>
                  </a:lnTo>
                  <a:lnTo>
                    <a:pt x="164" y="462"/>
                  </a:lnTo>
                  <a:lnTo>
                    <a:pt x="153" y="481"/>
                  </a:lnTo>
                  <a:lnTo>
                    <a:pt x="146" y="497"/>
                  </a:lnTo>
                  <a:lnTo>
                    <a:pt x="141" y="510"/>
                  </a:lnTo>
                  <a:lnTo>
                    <a:pt x="139" y="523"/>
                  </a:lnTo>
                  <a:lnTo>
                    <a:pt x="141" y="547"/>
                  </a:lnTo>
                  <a:lnTo>
                    <a:pt x="146" y="569"/>
                  </a:lnTo>
                  <a:lnTo>
                    <a:pt x="156" y="588"/>
                  </a:lnTo>
                  <a:lnTo>
                    <a:pt x="169" y="606"/>
                  </a:lnTo>
                  <a:lnTo>
                    <a:pt x="187" y="622"/>
                  </a:lnTo>
                  <a:lnTo>
                    <a:pt x="209" y="637"/>
                  </a:lnTo>
                  <a:lnTo>
                    <a:pt x="236" y="649"/>
                  </a:lnTo>
                  <a:lnTo>
                    <a:pt x="265" y="659"/>
                  </a:lnTo>
                  <a:lnTo>
                    <a:pt x="293" y="666"/>
                  </a:lnTo>
                  <a:lnTo>
                    <a:pt x="316" y="673"/>
                  </a:lnTo>
                  <a:lnTo>
                    <a:pt x="337" y="679"/>
                  </a:lnTo>
                  <a:lnTo>
                    <a:pt x="353" y="686"/>
                  </a:lnTo>
                  <a:lnTo>
                    <a:pt x="368" y="694"/>
                  </a:lnTo>
                  <a:lnTo>
                    <a:pt x="380" y="702"/>
                  </a:lnTo>
                  <a:lnTo>
                    <a:pt x="394" y="694"/>
                  </a:lnTo>
                  <a:lnTo>
                    <a:pt x="409" y="686"/>
                  </a:lnTo>
                  <a:lnTo>
                    <a:pt x="425" y="679"/>
                  </a:lnTo>
                  <a:lnTo>
                    <a:pt x="445" y="673"/>
                  </a:lnTo>
                  <a:lnTo>
                    <a:pt x="469" y="666"/>
                  </a:lnTo>
                  <a:lnTo>
                    <a:pt x="496" y="659"/>
                  </a:lnTo>
                  <a:lnTo>
                    <a:pt x="526" y="649"/>
                  </a:lnTo>
                  <a:lnTo>
                    <a:pt x="553" y="637"/>
                  </a:lnTo>
                  <a:lnTo>
                    <a:pt x="575" y="622"/>
                  </a:lnTo>
                  <a:lnTo>
                    <a:pt x="593" y="606"/>
                  </a:lnTo>
                  <a:lnTo>
                    <a:pt x="606" y="588"/>
                  </a:lnTo>
                  <a:lnTo>
                    <a:pt x="615" y="569"/>
                  </a:lnTo>
                  <a:lnTo>
                    <a:pt x="621" y="547"/>
                  </a:lnTo>
                  <a:lnTo>
                    <a:pt x="623" y="523"/>
                  </a:lnTo>
                  <a:lnTo>
                    <a:pt x="621" y="510"/>
                  </a:lnTo>
                  <a:lnTo>
                    <a:pt x="616" y="497"/>
                  </a:lnTo>
                  <a:lnTo>
                    <a:pt x="608" y="481"/>
                  </a:lnTo>
                  <a:lnTo>
                    <a:pt x="598" y="462"/>
                  </a:lnTo>
                  <a:lnTo>
                    <a:pt x="598" y="461"/>
                  </a:lnTo>
                  <a:lnTo>
                    <a:pt x="586" y="439"/>
                  </a:lnTo>
                  <a:lnTo>
                    <a:pt x="574" y="415"/>
                  </a:lnTo>
                  <a:lnTo>
                    <a:pt x="562" y="386"/>
                  </a:lnTo>
                  <a:lnTo>
                    <a:pt x="553" y="357"/>
                  </a:lnTo>
                  <a:lnTo>
                    <a:pt x="548" y="331"/>
                  </a:lnTo>
                  <a:lnTo>
                    <a:pt x="548" y="307"/>
                  </a:lnTo>
                  <a:lnTo>
                    <a:pt x="551" y="285"/>
                  </a:lnTo>
                  <a:lnTo>
                    <a:pt x="556" y="265"/>
                  </a:lnTo>
                  <a:lnTo>
                    <a:pt x="563" y="248"/>
                  </a:lnTo>
                  <a:lnTo>
                    <a:pt x="572" y="232"/>
                  </a:lnTo>
                  <a:lnTo>
                    <a:pt x="582" y="218"/>
                  </a:lnTo>
                  <a:lnTo>
                    <a:pt x="592" y="206"/>
                  </a:lnTo>
                  <a:lnTo>
                    <a:pt x="536" y="160"/>
                  </a:lnTo>
                  <a:lnTo>
                    <a:pt x="525" y="171"/>
                  </a:lnTo>
                  <a:lnTo>
                    <a:pt x="511" y="180"/>
                  </a:lnTo>
                  <a:lnTo>
                    <a:pt x="496" y="187"/>
                  </a:lnTo>
                  <a:lnTo>
                    <a:pt x="478" y="192"/>
                  </a:lnTo>
                  <a:lnTo>
                    <a:pt x="459" y="194"/>
                  </a:lnTo>
                  <a:lnTo>
                    <a:pt x="440" y="192"/>
                  </a:lnTo>
                  <a:lnTo>
                    <a:pt x="422" y="188"/>
                  </a:lnTo>
                  <a:lnTo>
                    <a:pt x="407" y="181"/>
                  </a:lnTo>
                  <a:lnTo>
                    <a:pt x="393" y="173"/>
                  </a:lnTo>
                  <a:lnTo>
                    <a:pt x="380" y="162"/>
                  </a:lnTo>
                  <a:lnTo>
                    <a:pt x="369" y="173"/>
                  </a:lnTo>
                  <a:lnTo>
                    <a:pt x="355" y="181"/>
                  </a:lnTo>
                  <a:lnTo>
                    <a:pt x="340" y="188"/>
                  </a:lnTo>
                  <a:lnTo>
                    <a:pt x="322" y="192"/>
                  </a:lnTo>
                  <a:lnTo>
                    <a:pt x="303" y="194"/>
                  </a:lnTo>
                  <a:lnTo>
                    <a:pt x="284" y="192"/>
                  </a:lnTo>
                  <a:lnTo>
                    <a:pt x="266" y="187"/>
                  </a:lnTo>
                  <a:lnTo>
                    <a:pt x="250" y="180"/>
                  </a:lnTo>
                  <a:lnTo>
                    <a:pt x="237" y="171"/>
                  </a:lnTo>
                  <a:lnTo>
                    <a:pt x="226" y="160"/>
                  </a:lnTo>
                  <a:close/>
                  <a:moveTo>
                    <a:pt x="231" y="0"/>
                  </a:moveTo>
                  <a:lnTo>
                    <a:pt x="252" y="3"/>
                  </a:lnTo>
                  <a:lnTo>
                    <a:pt x="272" y="11"/>
                  </a:lnTo>
                  <a:lnTo>
                    <a:pt x="289" y="24"/>
                  </a:lnTo>
                  <a:lnTo>
                    <a:pt x="292" y="27"/>
                  </a:lnTo>
                  <a:lnTo>
                    <a:pt x="295" y="31"/>
                  </a:lnTo>
                  <a:lnTo>
                    <a:pt x="298" y="34"/>
                  </a:lnTo>
                  <a:lnTo>
                    <a:pt x="301" y="37"/>
                  </a:lnTo>
                  <a:lnTo>
                    <a:pt x="303" y="40"/>
                  </a:lnTo>
                  <a:lnTo>
                    <a:pt x="305" y="42"/>
                  </a:lnTo>
                  <a:lnTo>
                    <a:pt x="305" y="42"/>
                  </a:lnTo>
                  <a:lnTo>
                    <a:pt x="306" y="41"/>
                  </a:lnTo>
                  <a:lnTo>
                    <a:pt x="316" y="31"/>
                  </a:lnTo>
                  <a:lnTo>
                    <a:pt x="327" y="21"/>
                  </a:lnTo>
                  <a:lnTo>
                    <a:pt x="330" y="19"/>
                  </a:lnTo>
                  <a:lnTo>
                    <a:pt x="344" y="9"/>
                  </a:lnTo>
                  <a:lnTo>
                    <a:pt x="361" y="3"/>
                  </a:lnTo>
                  <a:lnTo>
                    <a:pt x="378" y="0"/>
                  </a:lnTo>
                  <a:lnTo>
                    <a:pt x="384" y="0"/>
                  </a:lnTo>
                  <a:lnTo>
                    <a:pt x="399" y="3"/>
                  </a:lnTo>
                  <a:lnTo>
                    <a:pt x="415" y="8"/>
                  </a:lnTo>
                  <a:lnTo>
                    <a:pt x="429" y="16"/>
                  </a:lnTo>
                  <a:lnTo>
                    <a:pt x="434" y="21"/>
                  </a:lnTo>
                  <a:lnTo>
                    <a:pt x="435" y="21"/>
                  </a:lnTo>
                  <a:lnTo>
                    <a:pt x="446" y="31"/>
                  </a:lnTo>
                  <a:lnTo>
                    <a:pt x="456" y="42"/>
                  </a:lnTo>
                  <a:lnTo>
                    <a:pt x="457" y="42"/>
                  </a:lnTo>
                  <a:lnTo>
                    <a:pt x="459" y="40"/>
                  </a:lnTo>
                  <a:lnTo>
                    <a:pt x="461" y="37"/>
                  </a:lnTo>
                  <a:lnTo>
                    <a:pt x="464" y="34"/>
                  </a:lnTo>
                  <a:lnTo>
                    <a:pt x="468" y="30"/>
                  </a:lnTo>
                  <a:lnTo>
                    <a:pt x="471" y="26"/>
                  </a:lnTo>
                  <a:lnTo>
                    <a:pt x="473" y="25"/>
                  </a:lnTo>
                  <a:lnTo>
                    <a:pt x="488" y="12"/>
                  </a:lnTo>
                  <a:lnTo>
                    <a:pt x="507" y="4"/>
                  </a:lnTo>
                  <a:lnTo>
                    <a:pt x="526" y="0"/>
                  </a:lnTo>
                  <a:lnTo>
                    <a:pt x="531" y="0"/>
                  </a:lnTo>
                  <a:lnTo>
                    <a:pt x="551" y="3"/>
                  </a:lnTo>
                  <a:lnTo>
                    <a:pt x="569" y="9"/>
                  </a:lnTo>
                  <a:lnTo>
                    <a:pt x="586" y="20"/>
                  </a:lnTo>
                  <a:lnTo>
                    <a:pt x="725" y="136"/>
                  </a:lnTo>
                  <a:lnTo>
                    <a:pt x="726" y="136"/>
                  </a:lnTo>
                  <a:lnTo>
                    <a:pt x="728" y="138"/>
                  </a:lnTo>
                  <a:lnTo>
                    <a:pt x="741" y="151"/>
                  </a:lnTo>
                  <a:lnTo>
                    <a:pt x="750" y="167"/>
                  </a:lnTo>
                  <a:lnTo>
                    <a:pt x="756" y="184"/>
                  </a:lnTo>
                  <a:lnTo>
                    <a:pt x="757" y="202"/>
                  </a:lnTo>
                  <a:lnTo>
                    <a:pt x="755" y="222"/>
                  </a:lnTo>
                  <a:lnTo>
                    <a:pt x="747" y="241"/>
                  </a:lnTo>
                  <a:lnTo>
                    <a:pt x="735" y="258"/>
                  </a:lnTo>
                  <a:lnTo>
                    <a:pt x="734" y="258"/>
                  </a:lnTo>
                  <a:lnTo>
                    <a:pt x="708" y="285"/>
                  </a:lnTo>
                  <a:lnTo>
                    <a:pt x="698" y="296"/>
                  </a:lnTo>
                  <a:lnTo>
                    <a:pt x="692" y="304"/>
                  </a:lnTo>
                  <a:lnTo>
                    <a:pt x="687" y="310"/>
                  </a:lnTo>
                  <a:lnTo>
                    <a:pt x="686" y="315"/>
                  </a:lnTo>
                  <a:lnTo>
                    <a:pt x="686" y="321"/>
                  </a:lnTo>
                  <a:lnTo>
                    <a:pt x="688" y="328"/>
                  </a:lnTo>
                  <a:lnTo>
                    <a:pt x="691" y="337"/>
                  </a:lnTo>
                  <a:lnTo>
                    <a:pt x="704" y="366"/>
                  </a:lnTo>
                  <a:lnTo>
                    <a:pt x="719" y="393"/>
                  </a:lnTo>
                  <a:lnTo>
                    <a:pt x="719" y="393"/>
                  </a:lnTo>
                  <a:lnTo>
                    <a:pt x="729" y="413"/>
                  </a:lnTo>
                  <a:lnTo>
                    <a:pt x="739" y="432"/>
                  </a:lnTo>
                  <a:lnTo>
                    <a:pt x="748" y="452"/>
                  </a:lnTo>
                  <a:lnTo>
                    <a:pt x="755" y="474"/>
                  </a:lnTo>
                  <a:lnTo>
                    <a:pt x="760" y="498"/>
                  </a:lnTo>
                  <a:lnTo>
                    <a:pt x="761" y="523"/>
                  </a:lnTo>
                  <a:lnTo>
                    <a:pt x="759" y="563"/>
                  </a:lnTo>
                  <a:lnTo>
                    <a:pt x="751" y="600"/>
                  </a:lnTo>
                  <a:lnTo>
                    <a:pt x="738" y="635"/>
                  </a:lnTo>
                  <a:lnTo>
                    <a:pt x="720" y="668"/>
                  </a:lnTo>
                  <a:lnTo>
                    <a:pt x="697" y="698"/>
                  </a:lnTo>
                  <a:lnTo>
                    <a:pt x="671" y="724"/>
                  </a:lnTo>
                  <a:lnTo>
                    <a:pt x="640" y="746"/>
                  </a:lnTo>
                  <a:lnTo>
                    <a:pt x="607" y="765"/>
                  </a:lnTo>
                  <a:lnTo>
                    <a:pt x="570" y="781"/>
                  </a:lnTo>
                  <a:lnTo>
                    <a:pt x="530" y="793"/>
                  </a:lnTo>
                  <a:lnTo>
                    <a:pt x="509" y="798"/>
                  </a:lnTo>
                  <a:lnTo>
                    <a:pt x="493" y="803"/>
                  </a:lnTo>
                  <a:lnTo>
                    <a:pt x="480" y="807"/>
                  </a:lnTo>
                  <a:lnTo>
                    <a:pt x="470" y="811"/>
                  </a:lnTo>
                  <a:lnTo>
                    <a:pt x="461" y="816"/>
                  </a:lnTo>
                  <a:lnTo>
                    <a:pt x="453" y="821"/>
                  </a:lnTo>
                  <a:lnTo>
                    <a:pt x="444" y="828"/>
                  </a:lnTo>
                  <a:lnTo>
                    <a:pt x="432" y="836"/>
                  </a:lnTo>
                  <a:lnTo>
                    <a:pt x="417" y="846"/>
                  </a:lnTo>
                  <a:lnTo>
                    <a:pt x="401" y="852"/>
                  </a:lnTo>
                  <a:lnTo>
                    <a:pt x="383" y="854"/>
                  </a:lnTo>
                  <a:lnTo>
                    <a:pt x="381" y="854"/>
                  </a:lnTo>
                  <a:lnTo>
                    <a:pt x="375" y="854"/>
                  </a:lnTo>
                  <a:lnTo>
                    <a:pt x="369" y="853"/>
                  </a:lnTo>
                  <a:lnTo>
                    <a:pt x="348" y="847"/>
                  </a:lnTo>
                  <a:lnTo>
                    <a:pt x="330" y="836"/>
                  </a:lnTo>
                  <a:lnTo>
                    <a:pt x="318" y="828"/>
                  </a:lnTo>
                  <a:lnTo>
                    <a:pt x="309" y="821"/>
                  </a:lnTo>
                  <a:lnTo>
                    <a:pt x="301" y="816"/>
                  </a:lnTo>
                  <a:lnTo>
                    <a:pt x="292" y="811"/>
                  </a:lnTo>
                  <a:lnTo>
                    <a:pt x="282" y="807"/>
                  </a:lnTo>
                  <a:lnTo>
                    <a:pt x="269" y="803"/>
                  </a:lnTo>
                  <a:lnTo>
                    <a:pt x="253" y="798"/>
                  </a:lnTo>
                  <a:lnTo>
                    <a:pt x="232" y="793"/>
                  </a:lnTo>
                  <a:lnTo>
                    <a:pt x="191" y="781"/>
                  </a:lnTo>
                  <a:lnTo>
                    <a:pt x="155" y="765"/>
                  </a:lnTo>
                  <a:lnTo>
                    <a:pt x="122" y="746"/>
                  </a:lnTo>
                  <a:lnTo>
                    <a:pt x="91" y="724"/>
                  </a:lnTo>
                  <a:lnTo>
                    <a:pt x="65" y="698"/>
                  </a:lnTo>
                  <a:lnTo>
                    <a:pt x="42" y="668"/>
                  </a:lnTo>
                  <a:lnTo>
                    <a:pt x="24" y="635"/>
                  </a:lnTo>
                  <a:lnTo>
                    <a:pt x="11" y="600"/>
                  </a:lnTo>
                  <a:lnTo>
                    <a:pt x="3" y="563"/>
                  </a:lnTo>
                  <a:lnTo>
                    <a:pt x="0" y="523"/>
                  </a:lnTo>
                  <a:lnTo>
                    <a:pt x="2" y="498"/>
                  </a:lnTo>
                  <a:lnTo>
                    <a:pt x="7" y="474"/>
                  </a:lnTo>
                  <a:lnTo>
                    <a:pt x="14" y="452"/>
                  </a:lnTo>
                  <a:lnTo>
                    <a:pt x="23" y="432"/>
                  </a:lnTo>
                  <a:lnTo>
                    <a:pt x="33" y="413"/>
                  </a:lnTo>
                  <a:lnTo>
                    <a:pt x="43" y="394"/>
                  </a:lnTo>
                  <a:lnTo>
                    <a:pt x="57" y="367"/>
                  </a:lnTo>
                  <a:lnTo>
                    <a:pt x="71" y="337"/>
                  </a:lnTo>
                  <a:lnTo>
                    <a:pt x="74" y="328"/>
                  </a:lnTo>
                  <a:lnTo>
                    <a:pt x="76" y="321"/>
                  </a:lnTo>
                  <a:lnTo>
                    <a:pt x="76" y="315"/>
                  </a:lnTo>
                  <a:lnTo>
                    <a:pt x="74" y="310"/>
                  </a:lnTo>
                  <a:lnTo>
                    <a:pt x="70" y="304"/>
                  </a:lnTo>
                  <a:lnTo>
                    <a:pt x="64" y="296"/>
                  </a:lnTo>
                  <a:lnTo>
                    <a:pt x="54" y="285"/>
                  </a:lnTo>
                  <a:lnTo>
                    <a:pt x="28" y="258"/>
                  </a:lnTo>
                  <a:lnTo>
                    <a:pt x="27" y="258"/>
                  </a:lnTo>
                  <a:lnTo>
                    <a:pt x="15" y="241"/>
                  </a:lnTo>
                  <a:lnTo>
                    <a:pt x="7" y="222"/>
                  </a:lnTo>
                  <a:lnTo>
                    <a:pt x="4" y="202"/>
                  </a:lnTo>
                  <a:lnTo>
                    <a:pt x="6" y="184"/>
                  </a:lnTo>
                  <a:lnTo>
                    <a:pt x="12" y="167"/>
                  </a:lnTo>
                  <a:lnTo>
                    <a:pt x="21" y="152"/>
                  </a:lnTo>
                  <a:lnTo>
                    <a:pt x="33" y="139"/>
                  </a:lnTo>
                  <a:lnTo>
                    <a:pt x="35" y="137"/>
                  </a:lnTo>
                  <a:lnTo>
                    <a:pt x="36" y="136"/>
                  </a:lnTo>
                  <a:lnTo>
                    <a:pt x="177" y="20"/>
                  </a:lnTo>
                  <a:lnTo>
                    <a:pt x="193" y="9"/>
                  </a:lnTo>
                  <a:lnTo>
                    <a:pt x="211" y="3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1" name="Group 240"/>
          <p:cNvGrpSpPr/>
          <p:nvPr/>
        </p:nvGrpSpPr>
        <p:grpSpPr>
          <a:xfrm>
            <a:off x="10376387" y="4364478"/>
            <a:ext cx="585787" cy="401637"/>
            <a:chOff x="10948988" y="3538538"/>
            <a:chExt cx="585787" cy="401637"/>
          </a:xfrm>
          <a:solidFill>
            <a:srgbClr val="000000"/>
          </a:solidFill>
        </p:grpSpPr>
        <p:sp>
          <p:nvSpPr>
            <p:cNvPr id="722" name="Freeform 178"/>
            <p:cNvSpPr>
              <a:spLocks/>
            </p:cNvSpPr>
            <p:nvPr/>
          </p:nvSpPr>
          <p:spPr bwMode="auto">
            <a:xfrm>
              <a:off x="11071225" y="3867150"/>
              <a:ext cx="23812" cy="23813"/>
            </a:xfrm>
            <a:custGeom>
              <a:avLst/>
              <a:gdLst>
                <a:gd name="T0" fmla="*/ 70 w 139"/>
                <a:gd name="T1" fmla="*/ 0 h 139"/>
                <a:gd name="T2" fmla="*/ 88 w 139"/>
                <a:gd name="T3" fmla="*/ 3 h 139"/>
                <a:gd name="T4" fmla="*/ 105 w 139"/>
                <a:gd name="T5" fmla="*/ 9 h 139"/>
                <a:gd name="T6" fmla="*/ 119 w 139"/>
                <a:gd name="T7" fmla="*/ 20 h 139"/>
                <a:gd name="T8" fmla="*/ 130 w 139"/>
                <a:gd name="T9" fmla="*/ 34 h 139"/>
                <a:gd name="T10" fmla="*/ 136 w 139"/>
                <a:gd name="T11" fmla="*/ 51 h 139"/>
                <a:gd name="T12" fmla="*/ 139 w 139"/>
                <a:gd name="T13" fmla="*/ 69 h 139"/>
                <a:gd name="T14" fmla="*/ 136 w 139"/>
                <a:gd name="T15" fmla="*/ 87 h 139"/>
                <a:gd name="T16" fmla="*/ 130 w 139"/>
                <a:gd name="T17" fmla="*/ 105 h 139"/>
                <a:gd name="T18" fmla="*/ 119 w 139"/>
                <a:gd name="T19" fmla="*/ 118 h 139"/>
                <a:gd name="T20" fmla="*/ 105 w 139"/>
                <a:gd name="T21" fmla="*/ 129 h 139"/>
                <a:gd name="T22" fmla="*/ 88 w 139"/>
                <a:gd name="T23" fmla="*/ 136 h 139"/>
                <a:gd name="T24" fmla="*/ 70 w 139"/>
                <a:gd name="T25" fmla="*/ 139 h 139"/>
                <a:gd name="T26" fmla="*/ 52 w 139"/>
                <a:gd name="T27" fmla="*/ 136 h 139"/>
                <a:gd name="T28" fmla="*/ 36 w 139"/>
                <a:gd name="T29" fmla="*/ 129 h 139"/>
                <a:gd name="T30" fmla="*/ 22 w 139"/>
                <a:gd name="T31" fmla="*/ 118 h 139"/>
                <a:gd name="T32" fmla="*/ 10 w 139"/>
                <a:gd name="T33" fmla="*/ 105 h 139"/>
                <a:gd name="T34" fmla="*/ 3 w 139"/>
                <a:gd name="T35" fmla="*/ 87 h 139"/>
                <a:gd name="T36" fmla="*/ 0 w 139"/>
                <a:gd name="T37" fmla="*/ 69 h 139"/>
                <a:gd name="T38" fmla="*/ 3 w 139"/>
                <a:gd name="T39" fmla="*/ 51 h 139"/>
                <a:gd name="T40" fmla="*/ 10 w 139"/>
                <a:gd name="T41" fmla="*/ 34 h 139"/>
                <a:gd name="T42" fmla="*/ 22 w 139"/>
                <a:gd name="T43" fmla="*/ 20 h 139"/>
                <a:gd name="T44" fmla="*/ 36 w 139"/>
                <a:gd name="T45" fmla="*/ 9 h 139"/>
                <a:gd name="T46" fmla="*/ 52 w 139"/>
                <a:gd name="T47" fmla="*/ 3 h 139"/>
                <a:gd name="T48" fmla="*/ 70 w 139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9">
                  <a:moveTo>
                    <a:pt x="70" y="0"/>
                  </a:moveTo>
                  <a:lnTo>
                    <a:pt x="88" y="3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6" y="51"/>
                  </a:lnTo>
                  <a:lnTo>
                    <a:pt x="139" y="69"/>
                  </a:lnTo>
                  <a:lnTo>
                    <a:pt x="136" y="87"/>
                  </a:lnTo>
                  <a:lnTo>
                    <a:pt x="130" y="105"/>
                  </a:lnTo>
                  <a:lnTo>
                    <a:pt x="119" y="118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6" y="129"/>
                  </a:lnTo>
                  <a:lnTo>
                    <a:pt x="22" y="118"/>
                  </a:lnTo>
                  <a:lnTo>
                    <a:pt x="10" y="105"/>
                  </a:lnTo>
                  <a:lnTo>
                    <a:pt x="3" y="87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2" y="20"/>
                  </a:lnTo>
                  <a:lnTo>
                    <a:pt x="36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179"/>
            <p:cNvSpPr>
              <a:spLocks noEditPoints="1"/>
            </p:cNvSpPr>
            <p:nvPr/>
          </p:nvSpPr>
          <p:spPr bwMode="auto">
            <a:xfrm>
              <a:off x="10948988" y="3622675"/>
              <a:ext cx="585787" cy="317500"/>
            </a:xfrm>
            <a:custGeom>
              <a:avLst/>
              <a:gdLst>
                <a:gd name="T0" fmla="*/ 2392 w 3321"/>
                <a:gd name="T1" fmla="*/ 1330 h 1798"/>
                <a:gd name="T2" fmla="*/ 2375 w 3321"/>
                <a:gd name="T3" fmla="*/ 1548 h 1798"/>
                <a:gd name="T4" fmla="*/ 2560 w 3321"/>
                <a:gd name="T5" fmla="*/ 1659 h 1798"/>
                <a:gd name="T6" fmla="*/ 2744 w 3321"/>
                <a:gd name="T7" fmla="*/ 1548 h 1798"/>
                <a:gd name="T8" fmla="*/ 2727 w 3321"/>
                <a:gd name="T9" fmla="*/ 1330 h 1798"/>
                <a:gd name="T10" fmla="*/ 761 w 3321"/>
                <a:gd name="T11" fmla="*/ 1245 h 1798"/>
                <a:gd name="T12" fmla="*/ 577 w 3321"/>
                <a:gd name="T13" fmla="*/ 1357 h 1798"/>
                <a:gd name="T14" fmla="*/ 594 w 3321"/>
                <a:gd name="T15" fmla="*/ 1575 h 1798"/>
                <a:gd name="T16" fmla="*/ 795 w 3321"/>
                <a:gd name="T17" fmla="*/ 1656 h 1798"/>
                <a:gd name="T18" fmla="*/ 958 w 3321"/>
                <a:gd name="T19" fmla="*/ 1518 h 1798"/>
                <a:gd name="T20" fmla="*/ 908 w 3321"/>
                <a:gd name="T21" fmla="*/ 1306 h 1798"/>
                <a:gd name="T22" fmla="*/ 2491 w 3321"/>
                <a:gd name="T23" fmla="*/ 1114 h 1798"/>
                <a:gd name="T24" fmla="*/ 2771 w 3321"/>
                <a:gd name="T25" fmla="*/ 1178 h 1798"/>
                <a:gd name="T26" fmla="*/ 2905 w 3321"/>
                <a:gd name="T27" fmla="*/ 1450 h 1798"/>
                <a:gd name="T28" fmla="*/ 3174 w 3321"/>
                <a:gd name="T29" fmla="*/ 1127 h 1798"/>
                <a:gd name="T30" fmla="*/ 2914 w 3321"/>
                <a:gd name="T31" fmla="*/ 1002 h 1798"/>
                <a:gd name="T32" fmla="*/ 2956 w 3321"/>
                <a:gd name="T33" fmla="*/ 901 h 1798"/>
                <a:gd name="T34" fmla="*/ 2930 w 3321"/>
                <a:gd name="T35" fmla="*/ 844 h 1798"/>
                <a:gd name="T36" fmla="*/ 2491 w 3321"/>
                <a:gd name="T37" fmla="*/ 829 h 1798"/>
                <a:gd name="T38" fmla="*/ 972 w 3321"/>
                <a:gd name="T39" fmla="*/ 1178 h 1798"/>
                <a:gd name="T40" fmla="*/ 1107 w 3321"/>
                <a:gd name="T41" fmla="*/ 1450 h 1798"/>
                <a:gd name="T42" fmla="*/ 2296 w 3321"/>
                <a:gd name="T43" fmla="*/ 1229 h 1798"/>
                <a:gd name="T44" fmla="*/ 413 w 3321"/>
                <a:gd name="T45" fmla="*/ 985 h 1798"/>
                <a:gd name="T46" fmla="*/ 139 w 3321"/>
                <a:gd name="T47" fmla="*/ 1351 h 1798"/>
                <a:gd name="T48" fmla="*/ 318 w 3321"/>
                <a:gd name="T49" fmla="*/ 1448 h 1798"/>
                <a:gd name="T50" fmla="*/ 486 w 3321"/>
                <a:gd name="T51" fmla="*/ 1242 h 1798"/>
                <a:gd name="T52" fmla="*/ 236 w 3321"/>
                <a:gd name="T53" fmla="*/ 829 h 1798"/>
                <a:gd name="T54" fmla="*/ 1111 w 3321"/>
                <a:gd name="T55" fmla="*/ 389 h 1798"/>
                <a:gd name="T56" fmla="*/ 762 w 3321"/>
                <a:gd name="T57" fmla="*/ 558 h 1798"/>
                <a:gd name="T58" fmla="*/ 1245 w 3321"/>
                <a:gd name="T59" fmla="*/ 361 h 1798"/>
                <a:gd name="T60" fmla="*/ 2196 w 3321"/>
                <a:gd name="T61" fmla="*/ 600 h 1798"/>
                <a:gd name="T62" fmla="*/ 1766 w 3321"/>
                <a:gd name="T63" fmla="*/ 381 h 1798"/>
                <a:gd name="T64" fmla="*/ 1453 w 3321"/>
                <a:gd name="T65" fmla="*/ 207 h 1798"/>
                <a:gd name="T66" fmla="*/ 1626 w 3321"/>
                <a:gd name="T67" fmla="*/ 10 h 1798"/>
                <a:gd name="T68" fmla="*/ 1802 w 3321"/>
                <a:gd name="T69" fmla="*/ 249 h 1798"/>
                <a:gd name="T70" fmla="*/ 2175 w 3321"/>
                <a:gd name="T71" fmla="*/ 411 h 1798"/>
                <a:gd name="T72" fmla="*/ 2408 w 3321"/>
                <a:gd name="T73" fmla="*/ 621 h 1798"/>
                <a:gd name="T74" fmla="*/ 2783 w 3321"/>
                <a:gd name="T75" fmla="*/ 695 h 1798"/>
                <a:gd name="T76" fmla="*/ 3133 w 3321"/>
                <a:gd name="T77" fmla="*/ 761 h 1798"/>
                <a:gd name="T78" fmla="*/ 3292 w 3321"/>
                <a:gd name="T79" fmla="*/ 982 h 1798"/>
                <a:gd name="T80" fmla="*/ 3321 w 3321"/>
                <a:gd name="T81" fmla="*/ 1431 h 1798"/>
                <a:gd name="T82" fmla="*/ 3252 w 3321"/>
                <a:gd name="T83" fmla="*/ 1589 h 1798"/>
                <a:gd name="T84" fmla="*/ 2694 w 3321"/>
                <a:gd name="T85" fmla="*/ 1771 h 1798"/>
                <a:gd name="T86" fmla="*/ 2386 w 3321"/>
                <a:gd name="T87" fmla="*/ 1751 h 1798"/>
                <a:gd name="T88" fmla="*/ 1059 w 3321"/>
                <a:gd name="T89" fmla="*/ 1628 h 1798"/>
                <a:gd name="T90" fmla="*/ 808 w 3321"/>
                <a:gd name="T91" fmla="*/ 1794 h 1798"/>
                <a:gd name="T92" fmla="*/ 517 w 3321"/>
                <a:gd name="T93" fmla="*/ 1698 h 1798"/>
                <a:gd name="T94" fmla="*/ 249 w 3321"/>
                <a:gd name="T95" fmla="*/ 1572 h 1798"/>
                <a:gd name="T96" fmla="*/ 67 w 3321"/>
                <a:gd name="T97" fmla="*/ 1471 h 1798"/>
                <a:gd name="T98" fmla="*/ 0 w 3321"/>
                <a:gd name="T99" fmla="*/ 1383 h 1798"/>
                <a:gd name="T100" fmla="*/ 189 w 3321"/>
                <a:gd name="T101" fmla="*/ 693 h 1798"/>
                <a:gd name="T102" fmla="*/ 548 w 3321"/>
                <a:gd name="T103" fmla="*/ 562 h 1798"/>
                <a:gd name="T104" fmla="*/ 817 w 3321"/>
                <a:gd name="T105" fmla="*/ 359 h 1798"/>
                <a:gd name="T106" fmla="*/ 1245 w 3321"/>
                <a:gd name="T107" fmla="*/ 221 h 1798"/>
                <a:gd name="T108" fmla="*/ 1314 w 3321"/>
                <a:gd name="T109" fmla="*/ 0 h 1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21" h="1798">
                  <a:moveTo>
                    <a:pt x="2560" y="1245"/>
                  </a:moveTo>
                  <a:lnTo>
                    <a:pt x="2526" y="1247"/>
                  </a:lnTo>
                  <a:lnTo>
                    <a:pt x="2494" y="1255"/>
                  </a:lnTo>
                  <a:lnTo>
                    <a:pt x="2465" y="1268"/>
                  </a:lnTo>
                  <a:lnTo>
                    <a:pt x="2437" y="1285"/>
                  </a:lnTo>
                  <a:lnTo>
                    <a:pt x="2413" y="1306"/>
                  </a:lnTo>
                  <a:lnTo>
                    <a:pt x="2392" y="1330"/>
                  </a:lnTo>
                  <a:lnTo>
                    <a:pt x="2375" y="1357"/>
                  </a:lnTo>
                  <a:lnTo>
                    <a:pt x="2363" y="1387"/>
                  </a:lnTo>
                  <a:lnTo>
                    <a:pt x="2355" y="1418"/>
                  </a:lnTo>
                  <a:lnTo>
                    <a:pt x="2352" y="1452"/>
                  </a:lnTo>
                  <a:lnTo>
                    <a:pt x="2355" y="1485"/>
                  </a:lnTo>
                  <a:lnTo>
                    <a:pt x="2363" y="1518"/>
                  </a:lnTo>
                  <a:lnTo>
                    <a:pt x="2375" y="1548"/>
                  </a:lnTo>
                  <a:lnTo>
                    <a:pt x="2392" y="1575"/>
                  </a:lnTo>
                  <a:lnTo>
                    <a:pt x="2413" y="1599"/>
                  </a:lnTo>
                  <a:lnTo>
                    <a:pt x="2437" y="1619"/>
                  </a:lnTo>
                  <a:lnTo>
                    <a:pt x="2465" y="1636"/>
                  </a:lnTo>
                  <a:lnTo>
                    <a:pt x="2494" y="1649"/>
                  </a:lnTo>
                  <a:lnTo>
                    <a:pt x="2526" y="1656"/>
                  </a:lnTo>
                  <a:lnTo>
                    <a:pt x="2560" y="1659"/>
                  </a:lnTo>
                  <a:lnTo>
                    <a:pt x="2593" y="1656"/>
                  </a:lnTo>
                  <a:lnTo>
                    <a:pt x="2626" y="1649"/>
                  </a:lnTo>
                  <a:lnTo>
                    <a:pt x="2655" y="1636"/>
                  </a:lnTo>
                  <a:lnTo>
                    <a:pt x="2682" y="1619"/>
                  </a:lnTo>
                  <a:lnTo>
                    <a:pt x="2706" y="1599"/>
                  </a:lnTo>
                  <a:lnTo>
                    <a:pt x="2727" y="1575"/>
                  </a:lnTo>
                  <a:lnTo>
                    <a:pt x="2744" y="1548"/>
                  </a:lnTo>
                  <a:lnTo>
                    <a:pt x="2756" y="1518"/>
                  </a:lnTo>
                  <a:lnTo>
                    <a:pt x="2764" y="1485"/>
                  </a:lnTo>
                  <a:lnTo>
                    <a:pt x="2768" y="1452"/>
                  </a:lnTo>
                  <a:lnTo>
                    <a:pt x="2764" y="1418"/>
                  </a:lnTo>
                  <a:lnTo>
                    <a:pt x="2756" y="1387"/>
                  </a:lnTo>
                  <a:lnTo>
                    <a:pt x="2744" y="1357"/>
                  </a:lnTo>
                  <a:lnTo>
                    <a:pt x="2727" y="1330"/>
                  </a:lnTo>
                  <a:lnTo>
                    <a:pt x="2706" y="1306"/>
                  </a:lnTo>
                  <a:lnTo>
                    <a:pt x="2682" y="1285"/>
                  </a:lnTo>
                  <a:lnTo>
                    <a:pt x="2655" y="1268"/>
                  </a:lnTo>
                  <a:lnTo>
                    <a:pt x="2626" y="1255"/>
                  </a:lnTo>
                  <a:lnTo>
                    <a:pt x="2593" y="1247"/>
                  </a:lnTo>
                  <a:lnTo>
                    <a:pt x="2560" y="1245"/>
                  </a:lnTo>
                  <a:close/>
                  <a:moveTo>
                    <a:pt x="761" y="1245"/>
                  </a:moveTo>
                  <a:lnTo>
                    <a:pt x="728" y="1247"/>
                  </a:lnTo>
                  <a:lnTo>
                    <a:pt x="695" y="1255"/>
                  </a:lnTo>
                  <a:lnTo>
                    <a:pt x="666" y="1268"/>
                  </a:lnTo>
                  <a:lnTo>
                    <a:pt x="638" y="1285"/>
                  </a:lnTo>
                  <a:lnTo>
                    <a:pt x="614" y="1306"/>
                  </a:lnTo>
                  <a:lnTo>
                    <a:pt x="594" y="1330"/>
                  </a:lnTo>
                  <a:lnTo>
                    <a:pt x="577" y="1357"/>
                  </a:lnTo>
                  <a:lnTo>
                    <a:pt x="565" y="1387"/>
                  </a:lnTo>
                  <a:lnTo>
                    <a:pt x="557" y="1418"/>
                  </a:lnTo>
                  <a:lnTo>
                    <a:pt x="554" y="1452"/>
                  </a:lnTo>
                  <a:lnTo>
                    <a:pt x="557" y="1485"/>
                  </a:lnTo>
                  <a:lnTo>
                    <a:pt x="565" y="1518"/>
                  </a:lnTo>
                  <a:lnTo>
                    <a:pt x="577" y="1548"/>
                  </a:lnTo>
                  <a:lnTo>
                    <a:pt x="594" y="1575"/>
                  </a:lnTo>
                  <a:lnTo>
                    <a:pt x="614" y="1599"/>
                  </a:lnTo>
                  <a:lnTo>
                    <a:pt x="638" y="1619"/>
                  </a:lnTo>
                  <a:lnTo>
                    <a:pt x="666" y="1636"/>
                  </a:lnTo>
                  <a:lnTo>
                    <a:pt x="695" y="1649"/>
                  </a:lnTo>
                  <a:lnTo>
                    <a:pt x="728" y="1656"/>
                  </a:lnTo>
                  <a:lnTo>
                    <a:pt x="761" y="1659"/>
                  </a:lnTo>
                  <a:lnTo>
                    <a:pt x="795" y="1656"/>
                  </a:lnTo>
                  <a:lnTo>
                    <a:pt x="826" y="1649"/>
                  </a:lnTo>
                  <a:lnTo>
                    <a:pt x="856" y="1636"/>
                  </a:lnTo>
                  <a:lnTo>
                    <a:pt x="884" y="1619"/>
                  </a:lnTo>
                  <a:lnTo>
                    <a:pt x="908" y="1599"/>
                  </a:lnTo>
                  <a:lnTo>
                    <a:pt x="929" y="1575"/>
                  </a:lnTo>
                  <a:lnTo>
                    <a:pt x="945" y="1548"/>
                  </a:lnTo>
                  <a:lnTo>
                    <a:pt x="958" y="1518"/>
                  </a:lnTo>
                  <a:lnTo>
                    <a:pt x="966" y="1485"/>
                  </a:lnTo>
                  <a:lnTo>
                    <a:pt x="968" y="1452"/>
                  </a:lnTo>
                  <a:lnTo>
                    <a:pt x="966" y="1418"/>
                  </a:lnTo>
                  <a:lnTo>
                    <a:pt x="958" y="1387"/>
                  </a:lnTo>
                  <a:lnTo>
                    <a:pt x="945" y="1357"/>
                  </a:lnTo>
                  <a:lnTo>
                    <a:pt x="929" y="1330"/>
                  </a:lnTo>
                  <a:lnTo>
                    <a:pt x="908" y="1306"/>
                  </a:lnTo>
                  <a:lnTo>
                    <a:pt x="884" y="1285"/>
                  </a:lnTo>
                  <a:lnTo>
                    <a:pt x="856" y="1268"/>
                  </a:lnTo>
                  <a:lnTo>
                    <a:pt x="826" y="1255"/>
                  </a:lnTo>
                  <a:lnTo>
                    <a:pt x="795" y="1247"/>
                  </a:lnTo>
                  <a:lnTo>
                    <a:pt x="761" y="1245"/>
                  </a:lnTo>
                  <a:close/>
                  <a:moveTo>
                    <a:pt x="2491" y="829"/>
                  </a:moveTo>
                  <a:lnTo>
                    <a:pt x="2491" y="1114"/>
                  </a:lnTo>
                  <a:lnTo>
                    <a:pt x="2525" y="1109"/>
                  </a:lnTo>
                  <a:lnTo>
                    <a:pt x="2560" y="1107"/>
                  </a:lnTo>
                  <a:lnTo>
                    <a:pt x="2606" y="1110"/>
                  </a:lnTo>
                  <a:lnTo>
                    <a:pt x="2652" y="1119"/>
                  </a:lnTo>
                  <a:lnTo>
                    <a:pt x="2694" y="1134"/>
                  </a:lnTo>
                  <a:lnTo>
                    <a:pt x="2734" y="1154"/>
                  </a:lnTo>
                  <a:lnTo>
                    <a:pt x="2771" y="1178"/>
                  </a:lnTo>
                  <a:lnTo>
                    <a:pt x="2804" y="1207"/>
                  </a:lnTo>
                  <a:lnTo>
                    <a:pt x="2833" y="1240"/>
                  </a:lnTo>
                  <a:lnTo>
                    <a:pt x="2858" y="1277"/>
                  </a:lnTo>
                  <a:lnTo>
                    <a:pt x="2878" y="1317"/>
                  </a:lnTo>
                  <a:lnTo>
                    <a:pt x="2893" y="1359"/>
                  </a:lnTo>
                  <a:lnTo>
                    <a:pt x="2902" y="1404"/>
                  </a:lnTo>
                  <a:lnTo>
                    <a:pt x="2905" y="1450"/>
                  </a:lnTo>
                  <a:lnTo>
                    <a:pt x="2905" y="1450"/>
                  </a:lnTo>
                  <a:lnTo>
                    <a:pt x="3182" y="1450"/>
                  </a:lnTo>
                  <a:lnTo>
                    <a:pt x="3182" y="1374"/>
                  </a:lnTo>
                  <a:lnTo>
                    <a:pt x="3181" y="1304"/>
                  </a:lnTo>
                  <a:lnTo>
                    <a:pt x="3180" y="1239"/>
                  </a:lnTo>
                  <a:lnTo>
                    <a:pt x="3177" y="1180"/>
                  </a:lnTo>
                  <a:lnTo>
                    <a:pt x="3174" y="1127"/>
                  </a:lnTo>
                  <a:lnTo>
                    <a:pt x="3168" y="1079"/>
                  </a:lnTo>
                  <a:lnTo>
                    <a:pt x="3161" y="1036"/>
                  </a:lnTo>
                  <a:lnTo>
                    <a:pt x="2974" y="1036"/>
                  </a:lnTo>
                  <a:lnTo>
                    <a:pt x="2956" y="1033"/>
                  </a:lnTo>
                  <a:lnTo>
                    <a:pt x="2939" y="1026"/>
                  </a:lnTo>
                  <a:lnTo>
                    <a:pt x="2925" y="1016"/>
                  </a:lnTo>
                  <a:lnTo>
                    <a:pt x="2914" y="1002"/>
                  </a:lnTo>
                  <a:lnTo>
                    <a:pt x="2907" y="985"/>
                  </a:lnTo>
                  <a:lnTo>
                    <a:pt x="2904" y="967"/>
                  </a:lnTo>
                  <a:lnTo>
                    <a:pt x="2907" y="949"/>
                  </a:lnTo>
                  <a:lnTo>
                    <a:pt x="2914" y="932"/>
                  </a:lnTo>
                  <a:lnTo>
                    <a:pt x="2925" y="918"/>
                  </a:lnTo>
                  <a:lnTo>
                    <a:pt x="2939" y="908"/>
                  </a:lnTo>
                  <a:lnTo>
                    <a:pt x="2956" y="901"/>
                  </a:lnTo>
                  <a:lnTo>
                    <a:pt x="2974" y="898"/>
                  </a:lnTo>
                  <a:lnTo>
                    <a:pt x="3092" y="898"/>
                  </a:lnTo>
                  <a:lnTo>
                    <a:pt x="3068" y="884"/>
                  </a:lnTo>
                  <a:lnTo>
                    <a:pt x="3040" y="871"/>
                  </a:lnTo>
                  <a:lnTo>
                    <a:pt x="3008" y="860"/>
                  </a:lnTo>
                  <a:lnTo>
                    <a:pt x="2971" y="851"/>
                  </a:lnTo>
                  <a:lnTo>
                    <a:pt x="2930" y="844"/>
                  </a:lnTo>
                  <a:lnTo>
                    <a:pt x="2882" y="839"/>
                  </a:lnTo>
                  <a:lnTo>
                    <a:pt x="2831" y="835"/>
                  </a:lnTo>
                  <a:lnTo>
                    <a:pt x="2774" y="833"/>
                  </a:lnTo>
                  <a:lnTo>
                    <a:pt x="2711" y="831"/>
                  </a:lnTo>
                  <a:lnTo>
                    <a:pt x="2643" y="830"/>
                  </a:lnTo>
                  <a:lnTo>
                    <a:pt x="2570" y="829"/>
                  </a:lnTo>
                  <a:lnTo>
                    <a:pt x="2491" y="829"/>
                  </a:lnTo>
                  <a:close/>
                  <a:moveTo>
                    <a:pt x="761" y="829"/>
                  </a:moveTo>
                  <a:lnTo>
                    <a:pt x="761" y="1107"/>
                  </a:lnTo>
                  <a:lnTo>
                    <a:pt x="808" y="1110"/>
                  </a:lnTo>
                  <a:lnTo>
                    <a:pt x="852" y="1119"/>
                  </a:lnTo>
                  <a:lnTo>
                    <a:pt x="896" y="1134"/>
                  </a:lnTo>
                  <a:lnTo>
                    <a:pt x="935" y="1154"/>
                  </a:lnTo>
                  <a:lnTo>
                    <a:pt x="972" y="1178"/>
                  </a:lnTo>
                  <a:lnTo>
                    <a:pt x="1005" y="1207"/>
                  </a:lnTo>
                  <a:lnTo>
                    <a:pt x="1035" y="1240"/>
                  </a:lnTo>
                  <a:lnTo>
                    <a:pt x="1059" y="1277"/>
                  </a:lnTo>
                  <a:lnTo>
                    <a:pt x="1079" y="1317"/>
                  </a:lnTo>
                  <a:lnTo>
                    <a:pt x="1094" y="1359"/>
                  </a:lnTo>
                  <a:lnTo>
                    <a:pt x="1104" y="1404"/>
                  </a:lnTo>
                  <a:lnTo>
                    <a:pt x="1107" y="1450"/>
                  </a:lnTo>
                  <a:lnTo>
                    <a:pt x="2214" y="1450"/>
                  </a:lnTo>
                  <a:lnTo>
                    <a:pt x="2217" y="1409"/>
                  </a:lnTo>
                  <a:lnTo>
                    <a:pt x="2224" y="1369"/>
                  </a:lnTo>
                  <a:lnTo>
                    <a:pt x="2236" y="1331"/>
                  </a:lnTo>
                  <a:lnTo>
                    <a:pt x="2252" y="1295"/>
                  </a:lnTo>
                  <a:lnTo>
                    <a:pt x="2272" y="1260"/>
                  </a:lnTo>
                  <a:lnTo>
                    <a:pt x="2296" y="1229"/>
                  </a:lnTo>
                  <a:lnTo>
                    <a:pt x="2323" y="1201"/>
                  </a:lnTo>
                  <a:lnTo>
                    <a:pt x="2352" y="1176"/>
                  </a:lnTo>
                  <a:lnTo>
                    <a:pt x="2352" y="829"/>
                  </a:lnTo>
                  <a:lnTo>
                    <a:pt x="761" y="829"/>
                  </a:lnTo>
                  <a:close/>
                  <a:moveTo>
                    <a:pt x="415" y="829"/>
                  </a:moveTo>
                  <a:lnTo>
                    <a:pt x="415" y="967"/>
                  </a:lnTo>
                  <a:lnTo>
                    <a:pt x="413" y="985"/>
                  </a:lnTo>
                  <a:lnTo>
                    <a:pt x="406" y="1002"/>
                  </a:lnTo>
                  <a:lnTo>
                    <a:pt x="394" y="1016"/>
                  </a:lnTo>
                  <a:lnTo>
                    <a:pt x="380" y="1026"/>
                  </a:lnTo>
                  <a:lnTo>
                    <a:pt x="364" y="1033"/>
                  </a:lnTo>
                  <a:lnTo>
                    <a:pt x="346" y="1036"/>
                  </a:lnTo>
                  <a:lnTo>
                    <a:pt x="139" y="1036"/>
                  </a:lnTo>
                  <a:lnTo>
                    <a:pt x="139" y="1351"/>
                  </a:lnTo>
                  <a:lnTo>
                    <a:pt x="158" y="1367"/>
                  </a:lnTo>
                  <a:lnTo>
                    <a:pt x="181" y="1383"/>
                  </a:lnTo>
                  <a:lnTo>
                    <a:pt x="206" y="1399"/>
                  </a:lnTo>
                  <a:lnTo>
                    <a:pt x="233" y="1415"/>
                  </a:lnTo>
                  <a:lnTo>
                    <a:pt x="262" y="1429"/>
                  </a:lnTo>
                  <a:lnTo>
                    <a:pt x="290" y="1440"/>
                  </a:lnTo>
                  <a:lnTo>
                    <a:pt x="318" y="1448"/>
                  </a:lnTo>
                  <a:lnTo>
                    <a:pt x="344" y="1450"/>
                  </a:lnTo>
                  <a:lnTo>
                    <a:pt x="416" y="1450"/>
                  </a:lnTo>
                  <a:lnTo>
                    <a:pt x="419" y="1404"/>
                  </a:lnTo>
                  <a:lnTo>
                    <a:pt x="428" y="1360"/>
                  </a:lnTo>
                  <a:lnTo>
                    <a:pt x="442" y="1319"/>
                  </a:lnTo>
                  <a:lnTo>
                    <a:pt x="462" y="1279"/>
                  </a:lnTo>
                  <a:lnTo>
                    <a:pt x="486" y="1242"/>
                  </a:lnTo>
                  <a:lnTo>
                    <a:pt x="515" y="1210"/>
                  </a:lnTo>
                  <a:lnTo>
                    <a:pt x="547" y="1181"/>
                  </a:lnTo>
                  <a:lnTo>
                    <a:pt x="584" y="1156"/>
                  </a:lnTo>
                  <a:lnTo>
                    <a:pt x="623" y="1136"/>
                  </a:lnTo>
                  <a:lnTo>
                    <a:pt x="623" y="829"/>
                  </a:lnTo>
                  <a:lnTo>
                    <a:pt x="415" y="829"/>
                  </a:lnTo>
                  <a:close/>
                  <a:moveTo>
                    <a:pt x="236" y="829"/>
                  </a:moveTo>
                  <a:lnTo>
                    <a:pt x="167" y="898"/>
                  </a:lnTo>
                  <a:lnTo>
                    <a:pt x="277" y="898"/>
                  </a:lnTo>
                  <a:lnTo>
                    <a:pt x="277" y="829"/>
                  </a:lnTo>
                  <a:lnTo>
                    <a:pt x="236" y="829"/>
                  </a:lnTo>
                  <a:close/>
                  <a:moveTo>
                    <a:pt x="1245" y="361"/>
                  </a:moveTo>
                  <a:lnTo>
                    <a:pt x="1175" y="373"/>
                  </a:lnTo>
                  <a:lnTo>
                    <a:pt x="1111" y="389"/>
                  </a:lnTo>
                  <a:lnTo>
                    <a:pt x="1050" y="408"/>
                  </a:lnTo>
                  <a:lnTo>
                    <a:pt x="992" y="429"/>
                  </a:lnTo>
                  <a:lnTo>
                    <a:pt x="939" y="453"/>
                  </a:lnTo>
                  <a:lnTo>
                    <a:pt x="889" y="478"/>
                  </a:lnTo>
                  <a:lnTo>
                    <a:pt x="843" y="504"/>
                  </a:lnTo>
                  <a:lnTo>
                    <a:pt x="800" y="531"/>
                  </a:lnTo>
                  <a:lnTo>
                    <a:pt x="762" y="558"/>
                  </a:lnTo>
                  <a:lnTo>
                    <a:pt x="727" y="586"/>
                  </a:lnTo>
                  <a:lnTo>
                    <a:pt x="694" y="613"/>
                  </a:lnTo>
                  <a:lnTo>
                    <a:pt x="666" y="640"/>
                  </a:lnTo>
                  <a:lnTo>
                    <a:pt x="640" y="667"/>
                  </a:lnTo>
                  <a:lnTo>
                    <a:pt x="618" y="691"/>
                  </a:lnTo>
                  <a:lnTo>
                    <a:pt x="1245" y="691"/>
                  </a:lnTo>
                  <a:lnTo>
                    <a:pt x="1245" y="361"/>
                  </a:lnTo>
                  <a:close/>
                  <a:moveTo>
                    <a:pt x="1453" y="345"/>
                  </a:moveTo>
                  <a:lnTo>
                    <a:pt x="1384" y="347"/>
                  </a:lnTo>
                  <a:lnTo>
                    <a:pt x="1384" y="691"/>
                  </a:lnTo>
                  <a:lnTo>
                    <a:pt x="2286" y="691"/>
                  </a:lnTo>
                  <a:lnTo>
                    <a:pt x="2260" y="663"/>
                  </a:lnTo>
                  <a:lnTo>
                    <a:pt x="2230" y="631"/>
                  </a:lnTo>
                  <a:lnTo>
                    <a:pt x="2196" y="600"/>
                  </a:lnTo>
                  <a:lnTo>
                    <a:pt x="2157" y="568"/>
                  </a:lnTo>
                  <a:lnTo>
                    <a:pt x="2098" y="526"/>
                  </a:lnTo>
                  <a:lnTo>
                    <a:pt x="2037" y="489"/>
                  </a:lnTo>
                  <a:lnTo>
                    <a:pt x="1973" y="455"/>
                  </a:lnTo>
                  <a:lnTo>
                    <a:pt x="1907" y="426"/>
                  </a:lnTo>
                  <a:lnTo>
                    <a:pt x="1838" y="401"/>
                  </a:lnTo>
                  <a:lnTo>
                    <a:pt x="1766" y="381"/>
                  </a:lnTo>
                  <a:lnTo>
                    <a:pt x="1692" y="365"/>
                  </a:lnTo>
                  <a:lnTo>
                    <a:pt x="1614" y="354"/>
                  </a:lnTo>
                  <a:lnTo>
                    <a:pt x="1535" y="348"/>
                  </a:lnTo>
                  <a:lnTo>
                    <a:pt x="1453" y="345"/>
                  </a:lnTo>
                  <a:close/>
                  <a:moveTo>
                    <a:pt x="1384" y="139"/>
                  </a:moveTo>
                  <a:lnTo>
                    <a:pt x="1384" y="208"/>
                  </a:lnTo>
                  <a:lnTo>
                    <a:pt x="1453" y="207"/>
                  </a:lnTo>
                  <a:lnTo>
                    <a:pt x="1522" y="208"/>
                  </a:lnTo>
                  <a:lnTo>
                    <a:pt x="1522" y="139"/>
                  </a:lnTo>
                  <a:lnTo>
                    <a:pt x="1384" y="139"/>
                  </a:lnTo>
                  <a:close/>
                  <a:moveTo>
                    <a:pt x="1314" y="0"/>
                  </a:moveTo>
                  <a:lnTo>
                    <a:pt x="1591" y="0"/>
                  </a:lnTo>
                  <a:lnTo>
                    <a:pt x="1609" y="3"/>
                  </a:lnTo>
                  <a:lnTo>
                    <a:pt x="1626" y="10"/>
                  </a:lnTo>
                  <a:lnTo>
                    <a:pt x="1640" y="20"/>
                  </a:lnTo>
                  <a:lnTo>
                    <a:pt x="1651" y="35"/>
                  </a:lnTo>
                  <a:lnTo>
                    <a:pt x="1657" y="52"/>
                  </a:lnTo>
                  <a:lnTo>
                    <a:pt x="1659" y="70"/>
                  </a:lnTo>
                  <a:lnTo>
                    <a:pt x="1659" y="221"/>
                  </a:lnTo>
                  <a:lnTo>
                    <a:pt x="1733" y="233"/>
                  </a:lnTo>
                  <a:lnTo>
                    <a:pt x="1802" y="249"/>
                  </a:lnTo>
                  <a:lnTo>
                    <a:pt x="1867" y="267"/>
                  </a:lnTo>
                  <a:lnTo>
                    <a:pt x="1928" y="287"/>
                  </a:lnTo>
                  <a:lnTo>
                    <a:pt x="1986" y="310"/>
                  </a:lnTo>
                  <a:lnTo>
                    <a:pt x="2039" y="334"/>
                  </a:lnTo>
                  <a:lnTo>
                    <a:pt x="2088" y="359"/>
                  </a:lnTo>
                  <a:lnTo>
                    <a:pt x="2133" y="385"/>
                  </a:lnTo>
                  <a:lnTo>
                    <a:pt x="2175" y="411"/>
                  </a:lnTo>
                  <a:lnTo>
                    <a:pt x="2213" y="437"/>
                  </a:lnTo>
                  <a:lnTo>
                    <a:pt x="2248" y="465"/>
                  </a:lnTo>
                  <a:lnTo>
                    <a:pt x="2287" y="498"/>
                  </a:lnTo>
                  <a:lnTo>
                    <a:pt x="2324" y="530"/>
                  </a:lnTo>
                  <a:lnTo>
                    <a:pt x="2356" y="562"/>
                  </a:lnTo>
                  <a:lnTo>
                    <a:pt x="2384" y="592"/>
                  </a:lnTo>
                  <a:lnTo>
                    <a:pt x="2408" y="621"/>
                  </a:lnTo>
                  <a:lnTo>
                    <a:pt x="2429" y="647"/>
                  </a:lnTo>
                  <a:lnTo>
                    <a:pt x="2446" y="671"/>
                  </a:lnTo>
                  <a:lnTo>
                    <a:pt x="2461" y="691"/>
                  </a:lnTo>
                  <a:lnTo>
                    <a:pt x="2551" y="691"/>
                  </a:lnTo>
                  <a:lnTo>
                    <a:pt x="2635" y="692"/>
                  </a:lnTo>
                  <a:lnTo>
                    <a:pt x="2711" y="693"/>
                  </a:lnTo>
                  <a:lnTo>
                    <a:pt x="2783" y="695"/>
                  </a:lnTo>
                  <a:lnTo>
                    <a:pt x="2848" y="699"/>
                  </a:lnTo>
                  <a:lnTo>
                    <a:pt x="2907" y="704"/>
                  </a:lnTo>
                  <a:lnTo>
                    <a:pt x="2962" y="710"/>
                  </a:lnTo>
                  <a:lnTo>
                    <a:pt x="3011" y="719"/>
                  </a:lnTo>
                  <a:lnTo>
                    <a:pt x="3055" y="730"/>
                  </a:lnTo>
                  <a:lnTo>
                    <a:pt x="3097" y="744"/>
                  </a:lnTo>
                  <a:lnTo>
                    <a:pt x="3133" y="761"/>
                  </a:lnTo>
                  <a:lnTo>
                    <a:pt x="3165" y="781"/>
                  </a:lnTo>
                  <a:lnTo>
                    <a:pt x="3194" y="804"/>
                  </a:lnTo>
                  <a:lnTo>
                    <a:pt x="3221" y="832"/>
                  </a:lnTo>
                  <a:lnTo>
                    <a:pt x="3245" y="864"/>
                  </a:lnTo>
                  <a:lnTo>
                    <a:pt x="3264" y="899"/>
                  </a:lnTo>
                  <a:lnTo>
                    <a:pt x="3279" y="938"/>
                  </a:lnTo>
                  <a:lnTo>
                    <a:pt x="3292" y="982"/>
                  </a:lnTo>
                  <a:lnTo>
                    <a:pt x="3301" y="1029"/>
                  </a:lnTo>
                  <a:lnTo>
                    <a:pt x="3308" y="1083"/>
                  </a:lnTo>
                  <a:lnTo>
                    <a:pt x="3314" y="1141"/>
                  </a:lnTo>
                  <a:lnTo>
                    <a:pt x="3317" y="1204"/>
                  </a:lnTo>
                  <a:lnTo>
                    <a:pt x="3319" y="1273"/>
                  </a:lnTo>
                  <a:lnTo>
                    <a:pt x="3320" y="1349"/>
                  </a:lnTo>
                  <a:lnTo>
                    <a:pt x="3321" y="1431"/>
                  </a:lnTo>
                  <a:lnTo>
                    <a:pt x="3321" y="1520"/>
                  </a:lnTo>
                  <a:lnTo>
                    <a:pt x="3318" y="1538"/>
                  </a:lnTo>
                  <a:lnTo>
                    <a:pt x="3311" y="1555"/>
                  </a:lnTo>
                  <a:lnTo>
                    <a:pt x="3301" y="1569"/>
                  </a:lnTo>
                  <a:lnTo>
                    <a:pt x="3287" y="1579"/>
                  </a:lnTo>
                  <a:lnTo>
                    <a:pt x="3270" y="1586"/>
                  </a:lnTo>
                  <a:lnTo>
                    <a:pt x="3252" y="1589"/>
                  </a:lnTo>
                  <a:lnTo>
                    <a:pt x="2877" y="1589"/>
                  </a:lnTo>
                  <a:lnTo>
                    <a:pt x="2857" y="1628"/>
                  </a:lnTo>
                  <a:lnTo>
                    <a:pt x="2832" y="1664"/>
                  </a:lnTo>
                  <a:lnTo>
                    <a:pt x="2803" y="1698"/>
                  </a:lnTo>
                  <a:lnTo>
                    <a:pt x="2770" y="1727"/>
                  </a:lnTo>
                  <a:lnTo>
                    <a:pt x="2733" y="1751"/>
                  </a:lnTo>
                  <a:lnTo>
                    <a:pt x="2694" y="1771"/>
                  </a:lnTo>
                  <a:lnTo>
                    <a:pt x="2651" y="1785"/>
                  </a:lnTo>
                  <a:lnTo>
                    <a:pt x="2606" y="1794"/>
                  </a:lnTo>
                  <a:lnTo>
                    <a:pt x="2560" y="1798"/>
                  </a:lnTo>
                  <a:lnTo>
                    <a:pt x="2513" y="1794"/>
                  </a:lnTo>
                  <a:lnTo>
                    <a:pt x="2469" y="1785"/>
                  </a:lnTo>
                  <a:lnTo>
                    <a:pt x="2426" y="1771"/>
                  </a:lnTo>
                  <a:lnTo>
                    <a:pt x="2386" y="1751"/>
                  </a:lnTo>
                  <a:lnTo>
                    <a:pt x="2350" y="1727"/>
                  </a:lnTo>
                  <a:lnTo>
                    <a:pt x="2317" y="1698"/>
                  </a:lnTo>
                  <a:lnTo>
                    <a:pt x="2287" y="1664"/>
                  </a:lnTo>
                  <a:lnTo>
                    <a:pt x="2262" y="1628"/>
                  </a:lnTo>
                  <a:lnTo>
                    <a:pt x="2242" y="1589"/>
                  </a:lnTo>
                  <a:lnTo>
                    <a:pt x="1079" y="1589"/>
                  </a:lnTo>
                  <a:lnTo>
                    <a:pt x="1059" y="1628"/>
                  </a:lnTo>
                  <a:lnTo>
                    <a:pt x="1034" y="1664"/>
                  </a:lnTo>
                  <a:lnTo>
                    <a:pt x="1004" y="1698"/>
                  </a:lnTo>
                  <a:lnTo>
                    <a:pt x="971" y="1727"/>
                  </a:lnTo>
                  <a:lnTo>
                    <a:pt x="935" y="1751"/>
                  </a:lnTo>
                  <a:lnTo>
                    <a:pt x="895" y="1771"/>
                  </a:lnTo>
                  <a:lnTo>
                    <a:pt x="852" y="1785"/>
                  </a:lnTo>
                  <a:lnTo>
                    <a:pt x="808" y="1794"/>
                  </a:lnTo>
                  <a:lnTo>
                    <a:pt x="761" y="1798"/>
                  </a:lnTo>
                  <a:lnTo>
                    <a:pt x="715" y="1794"/>
                  </a:lnTo>
                  <a:lnTo>
                    <a:pt x="669" y="1785"/>
                  </a:lnTo>
                  <a:lnTo>
                    <a:pt x="627" y="1771"/>
                  </a:lnTo>
                  <a:lnTo>
                    <a:pt x="588" y="1751"/>
                  </a:lnTo>
                  <a:lnTo>
                    <a:pt x="550" y="1727"/>
                  </a:lnTo>
                  <a:lnTo>
                    <a:pt x="517" y="1698"/>
                  </a:lnTo>
                  <a:lnTo>
                    <a:pt x="488" y="1664"/>
                  </a:lnTo>
                  <a:lnTo>
                    <a:pt x="464" y="1628"/>
                  </a:lnTo>
                  <a:lnTo>
                    <a:pt x="444" y="1589"/>
                  </a:lnTo>
                  <a:lnTo>
                    <a:pt x="344" y="1589"/>
                  </a:lnTo>
                  <a:lnTo>
                    <a:pt x="312" y="1587"/>
                  </a:lnTo>
                  <a:lnTo>
                    <a:pt x="281" y="1581"/>
                  </a:lnTo>
                  <a:lnTo>
                    <a:pt x="249" y="1572"/>
                  </a:lnTo>
                  <a:lnTo>
                    <a:pt x="218" y="1561"/>
                  </a:lnTo>
                  <a:lnTo>
                    <a:pt x="188" y="1548"/>
                  </a:lnTo>
                  <a:lnTo>
                    <a:pt x="160" y="1533"/>
                  </a:lnTo>
                  <a:lnTo>
                    <a:pt x="134" y="1518"/>
                  </a:lnTo>
                  <a:lnTo>
                    <a:pt x="109" y="1502"/>
                  </a:lnTo>
                  <a:lnTo>
                    <a:pt x="87" y="1487"/>
                  </a:lnTo>
                  <a:lnTo>
                    <a:pt x="67" y="1471"/>
                  </a:lnTo>
                  <a:lnTo>
                    <a:pt x="50" y="1458"/>
                  </a:lnTo>
                  <a:lnTo>
                    <a:pt x="37" y="1447"/>
                  </a:lnTo>
                  <a:lnTo>
                    <a:pt x="28" y="1439"/>
                  </a:lnTo>
                  <a:lnTo>
                    <a:pt x="22" y="1434"/>
                  </a:lnTo>
                  <a:lnTo>
                    <a:pt x="10" y="1419"/>
                  </a:lnTo>
                  <a:lnTo>
                    <a:pt x="3" y="1402"/>
                  </a:lnTo>
                  <a:lnTo>
                    <a:pt x="0" y="1383"/>
                  </a:lnTo>
                  <a:lnTo>
                    <a:pt x="0" y="898"/>
                  </a:lnTo>
                  <a:lnTo>
                    <a:pt x="2" y="881"/>
                  </a:lnTo>
                  <a:lnTo>
                    <a:pt x="9" y="864"/>
                  </a:lnTo>
                  <a:lnTo>
                    <a:pt x="20" y="849"/>
                  </a:lnTo>
                  <a:lnTo>
                    <a:pt x="159" y="711"/>
                  </a:lnTo>
                  <a:lnTo>
                    <a:pt x="173" y="700"/>
                  </a:lnTo>
                  <a:lnTo>
                    <a:pt x="189" y="693"/>
                  </a:lnTo>
                  <a:lnTo>
                    <a:pt x="207" y="691"/>
                  </a:lnTo>
                  <a:lnTo>
                    <a:pt x="444" y="691"/>
                  </a:lnTo>
                  <a:lnTo>
                    <a:pt x="458" y="671"/>
                  </a:lnTo>
                  <a:lnTo>
                    <a:pt x="475" y="647"/>
                  </a:lnTo>
                  <a:lnTo>
                    <a:pt x="496" y="621"/>
                  </a:lnTo>
                  <a:lnTo>
                    <a:pt x="520" y="592"/>
                  </a:lnTo>
                  <a:lnTo>
                    <a:pt x="548" y="562"/>
                  </a:lnTo>
                  <a:lnTo>
                    <a:pt x="581" y="530"/>
                  </a:lnTo>
                  <a:lnTo>
                    <a:pt x="617" y="497"/>
                  </a:lnTo>
                  <a:lnTo>
                    <a:pt x="657" y="464"/>
                  </a:lnTo>
                  <a:lnTo>
                    <a:pt x="691" y="437"/>
                  </a:lnTo>
                  <a:lnTo>
                    <a:pt x="730" y="411"/>
                  </a:lnTo>
                  <a:lnTo>
                    <a:pt x="772" y="385"/>
                  </a:lnTo>
                  <a:lnTo>
                    <a:pt x="817" y="359"/>
                  </a:lnTo>
                  <a:lnTo>
                    <a:pt x="866" y="334"/>
                  </a:lnTo>
                  <a:lnTo>
                    <a:pt x="920" y="310"/>
                  </a:lnTo>
                  <a:lnTo>
                    <a:pt x="977" y="287"/>
                  </a:lnTo>
                  <a:lnTo>
                    <a:pt x="1039" y="267"/>
                  </a:lnTo>
                  <a:lnTo>
                    <a:pt x="1103" y="249"/>
                  </a:lnTo>
                  <a:lnTo>
                    <a:pt x="1172" y="233"/>
                  </a:lnTo>
                  <a:lnTo>
                    <a:pt x="1245" y="221"/>
                  </a:lnTo>
                  <a:lnTo>
                    <a:pt x="1245" y="70"/>
                  </a:lnTo>
                  <a:lnTo>
                    <a:pt x="1248" y="52"/>
                  </a:lnTo>
                  <a:lnTo>
                    <a:pt x="1255" y="35"/>
                  </a:lnTo>
                  <a:lnTo>
                    <a:pt x="1265" y="20"/>
                  </a:lnTo>
                  <a:lnTo>
                    <a:pt x="1279" y="10"/>
                  </a:lnTo>
                  <a:lnTo>
                    <a:pt x="1296" y="3"/>
                  </a:lnTo>
                  <a:lnTo>
                    <a:pt x="13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180"/>
            <p:cNvSpPr>
              <a:spLocks/>
            </p:cNvSpPr>
            <p:nvPr/>
          </p:nvSpPr>
          <p:spPr bwMode="auto">
            <a:xfrm>
              <a:off x="11388725" y="3867150"/>
              <a:ext cx="23812" cy="23813"/>
            </a:xfrm>
            <a:custGeom>
              <a:avLst/>
              <a:gdLst>
                <a:gd name="T0" fmla="*/ 69 w 138"/>
                <a:gd name="T1" fmla="*/ 0 h 139"/>
                <a:gd name="T2" fmla="*/ 87 w 138"/>
                <a:gd name="T3" fmla="*/ 3 h 139"/>
                <a:gd name="T4" fmla="*/ 103 w 138"/>
                <a:gd name="T5" fmla="*/ 9 h 139"/>
                <a:gd name="T6" fmla="*/ 117 w 138"/>
                <a:gd name="T7" fmla="*/ 20 h 139"/>
                <a:gd name="T8" fmla="*/ 129 w 138"/>
                <a:gd name="T9" fmla="*/ 34 h 139"/>
                <a:gd name="T10" fmla="*/ 136 w 138"/>
                <a:gd name="T11" fmla="*/ 51 h 139"/>
                <a:gd name="T12" fmla="*/ 138 w 138"/>
                <a:gd name="T13" fmla="*/ 69 h 139"/>
                <a:gd name="T14" fmla="*/ 136 w 138"/>
                <a:gd name="T15" fmla="*/ 87 h 139"/>
                <a:gd name="T16" fmla="*/ 129 w 138"/>
                <a:gd name="T17" fmla="*/ 105 h 139"/>
                <a:gd name="T18" fmla="*/ 117 w 138"/>
                <a:gd name="T19" fmla="*/ 118 h 139"/>
                <a:gd name="T20" fmla="*/ 103 w 138"/>
                <a:gd name="T21" fmla="*/ 129 h 139"/>
                <a:gd name="T22" fmla="*/ 87 w 138"/>
                <a:gd name="T23" fmla="*/ 136 h 139"/>
                <a:gd name="T24" fmla="*/ 69 w 138"/>
                <a:gd name="T25" fmla="*/ 139 h 139"/>
                <a:gd name="T26" fmla="*/ 50 w 138"/>
                <a:gd name="T27" fmla="*/ 136 h 139"/>
                <a:gd name="T28" fmla="*/ 34 w 138"/>
                <a:gd name="T29" fmla="*/ 129 h 139"/>
                <a:gd name="T30" fmla="*/ 20 w 138"/>
                <a:gd name="T31" fmla="*/ 118 h 139"/>
                <a:gd name="T32" fmla="*/ 9 w 138"/>
                <a:gd name="T33" fmla="*/ 105 h 139"/>
                <a:gd name="T34" fmla="*/ 2 w 138"/>
                <a:gd name="T35" fmla="*/ 87 h 139"/>
                <a:gd name="T36" fmla="*/ 0 w 138"/>
                <a:gd name="T37" fmla="*/ 69 h 139"/>
                <a:gd name="T38" fmla="*/ 2 w 138"/>
                <a:gd name="T39" fmla="*/ 51 h 139"/>
                <a:gd name="T40" fmla="*/ 9 w 138"/>
                <a:gd name="T41" fmla="*/ 34 h 139"/>
                <a:gd name="T42" fmla="*/ 20 w 138"/>
                <a:gd name="T43" fmla="*/ 20 h 139"/>
                <a:gd name="T44" fmla="*/ 34 w 138"/>
                <a:gd name="T45" fmla="*/ 9 h 139"/>
                <a:gd name="T46" fmla="*/ 50 w 138"/>
                <a:gd name="T47" fmla="*/ 3 h 139"/>
                <a:gd name="T48" fmla="*/ 69 w 138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9">
                  <a:moveTo>
                    <a:pt x="69" y="0"/>
                  </a:moveTo>
                  <a:lnTo>
                    <a:pt x="87" y="3"/>
                  </a:lnTo>
                  <a:lnTo>
                    <a:pt x="103" y="9"/>
                  </a:lnTo>
                  <a:lnTo>
                    <a:pt x="117" y="20"/>
                  </a:lnTo>
                  <a:lnTo>
                    <a:pt x="129" y="34"/>
                  </a:lnTo>
                  <a:lnTo>
                    <a:pt x="136" y="51"/>
                  </a:lnTo>
                  <a:lnTo>
                    <a:pt x="138" y="69"/>
                  </a:lnTo>
                  <a:lnTo>
                    <a:pt x="136" y="87"/>
                  </a:lnTo>
                  <a:lnTo>
                    <a:pt x="129" y="105"/>
                  </a:lnTo>
                  <a:lnTo>
                    <a:pt x="117" y="118"/>
                  </a:lnTo>
                  <a:lnTo>
                    <a:pt x="103" y="129"/>
                  </a:lnTo>
                  <a:lnTo>
                    <a:pt x="87" y="136"/>
                  </a:lnTo>
                  <a:lnTo>
                    <a:pt x="69" y="139"/>
                  </a:lnTo>
                  <a:lnTo>
                    <a:pt x="50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181"/>
            <p:cNvSpPr>
              <a:spLocks/>
            </p:cNvSpPr>
            <p:nvPr/>
          </p:nvSpPr>
          <p:spPr bwMode="auto">
            <a:xfrm>
              <a:off x="11193463" y="3538538"/>
              <a:ext cx="23812" cy="73025"/>
            </a:xfrm>
            <a:custGeom>
              <a:avLst/>
              <a:gdLst>
                <a:gd name="T0" fmla="*/ 69 w 139"/>
                <a:gd name="T1" fmla="*/ 0 h 414"/>
                <a:gd name="T2" fmla="*/ 87 w 139"/>
                <a:gd name="T3" fmla="*/ 2 h 414"/>
                <a:gd name="T4" fmla="*/ 104 w 139"/>
                <a:gd name="T5" fmla="*/ 9 h 414"/>
                <a:gd name="T6" fmla="*/ 118 w 139"/>
                <a:gd name="T7" fmla="*/ 20 h 414"/>
                <a:gd name="T8" fmla="*/ 129 w 139"/>
                <a:gd name="T9" fmla="*/ 34 h 414"/>
                <a:gd name="T10" fmla="*/ 136 w 139"/>
                <a:gd name="T11" fmla="*/ 50 h 414"/>
                <a:gd name="T12" fmla="*/ 139 w 139"/>
                <a:gd name="T13" fmla="*/ 69 h 414"/>
                <a:gd name="T14" fmla="*/ 139 w 139"/>
                <a:gd name="T15" fmla="*/ 346 h 414"/>
                <a:gd name="T16" fmla="*/ 136 w 139"/>
                <a:gd name="T17" fmla="*/ 364 h 414"/>
                <a:gd name="T18" fmla="*/ 129 w 139"/>
                <a:gd name="T19" fmla="*/ 380 h 414"/>
                <a:gd name="T20" fmla="*/ 118 w 139"/>
                <a:gd name="T21" fmla="*/ 394 h 414"/>
                <a:gd name="T22" fmla="*/ 104 w 139"/>
                <a:gd name="T23" fmla="*/ 405 h 414"/>
                <a:gd name="T24" fmla="*/ 87 w 139"/>
                <a:gd name="T25" fmla="*/ 412 h 414"/>
                <a:gd name="T26" fmla="*/ 69 w 139"/>
                <a:gd name="T27" fmla="*/ 414 h 414"/>
                <a:gd name="T28" fmla="*/ 51 w 139"/>
                <a:gd name="T29" fmla="*/ 412 h 414"/>
                <a:gd name="T30" fmla="*/ 34 w 139"/>
                <a:gd name="T31" fmla="*/ 405 h 414"/>
                <a:gd name="T32" fmla="*/ 20 w 139"/>
                <a:gd name="T33" fmla="*/ 394 h 414"/>
                <a:gd name="T34" fmla="*/ 10 w 139"/>
                <a:gd name="T35" fmla="*/ 380 h 414"/>
                <a:gd name="T36" fmla="*/ 3 w 139"/>
                <a:gd name="T37" fmla="*/ 364 h 414"/>
                <a:gd name="T38" fmla="*/ 0 w 139"/>
                <a:gd name="T39" fmla="*/ 346 h 414"/>
                <a:gd name="T40" fmla="*/ 0 w 139"/>
                <a:gd name="T41" fmla="*/ 69 h 414"/>
                <a:gd name="T42" fmla="*/ 3 w 139"/>
                <a:gd name="T43" fmla="*/ 50 h 414"/>
                <a:gd name="T44" fmla="*/ 10 w 139"/>
                <a:gd name="T45" fmla="*/ 34 h 414"/>
                <a:gd name="T46" fmla="*/ 20 w 139"/>
                <a:gd name="T47" fmla="*/ 20 h 414"/>
                <a:gd name="T48" fmla="*/ 34 w 139"/>
                <a:gd name="T49" fmla="*/ 9 h 414"/>
                <a:gd name="T50" fmla="*/ 51 w 139"/>
                <a:gd name="T51" fmla="*/ 2 h 414"/>
                <a:gd name="T52" fmla="*/ 69 w 139"/>
                <a:gd name="T53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414">
                  <a:moveTo>
                    <a:pt x="69" y="0"/>
                  </a:moveTo>
                  <a:lnTo>
                    <a:pt x="87" y="2"/>
                  </a:lnTo>
                  <a:lnTo>
                    <a:pt x="104" y="9"/>
                  </a:lnTo>
                  <a:lnTo>
                    <a:pt x="118" y="20"/>
                  </a:lnTo>
                  <a:lnTo>
                    <a:pt x="129" y="34"/>
                  </a:lnTo>
                  <a:lnTo>
                    <a:pt x="136" y="50"/>
                  </a:lnTo>
                  <a:lnTo>
                    <a:pt x="139" y="69"/>
                  </a:lnTo>
                  <a:lnTo>
                    <a:pt x="139" y="346"/>
                  </a:lnTo>
                  <a:lnTo>
                    <a:pt x="136" y="364"/>
                  </a:lnTo>
                  <a:lnTo>
                    <a:pt x="129" y="380"/>
                  </a:lnTo>
                  <a:lnTo>
                    <a:pt x="118" y="394"/>
                  </a:lnTo>
                  <a:lnTo>
                    <a:pt x="104" y="405"/>
                  </a:lnTo>
                  <a:lnTo>
                    <a:pt x="87" y="412"/>
                  </a:lnTo>
                  <a:lnTo>
                    <a:pt x="69" y="414"/>
                  </a:lnTo>
                  <a:lnTo>
                    <a:pt x="51" y="412"/>
                  </a:lnTo>
                  <a:lnTo>
                    <a:pt x="34" y="405"/>
                  </a:lnTo>
                  <a:lnTo>
                    <a:pt x="20" y="394"/>
                  </a:lnTo>
                  <a:lnTo>
                    <a:pt x="10" y="380"/>
                  </a:lnTo>
                  <a:lnTo>
                    <a:pt x="3" y="364"/>
                  </a:lnTo>
                  <a:lnTo>
                    <a:pt x="0" y="346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182"/>
            <p:cNvSpPr>
              <a:spLocks/>
            </p:cNvSpPr>
            <p:nvPr/>
          </p:nvSpPr>
          <p:spPr bwMode="auto">
            <a:xfrm>
              <a:off x="11101388" y="3579813"/>
              <a:ext cx="66675" cy="49213"/>
            </a:xfrm>
            <a:custGeom>
              <a:avLst/>
              <a:gdLst>
                <a:gd name="T0" fmla="*/ 69 w 378"/>
                <a:gd name="T1" fmla="*/ 0 h 277"/>
                <a:gd name="T2" fmla="*/ 87 w 378"/>
                <a:gd name="T3" fmla="*/ 2 h 277"/>
                <a:gd name="T4" fmla="*/ 104 w 378"/>
                <a:gd name="T5" fmla="*/ 9 h 277"/>
                <a:gd name="T6" fmla="*/ 344 w 378"/>
                <a:gd name="T7" fmla="*/ 147 h 277"/>
                <a:gd name="T8" fmla="*/ 359 w 378"/>
                <a:gd name="T9" fmla="*/ 159 h 277"/>
                <a:gd name="T10" fmla="*/ 369 w 378"/>
                <a:gd name="T11" fmla="*/ 173 h 277"/>
                <a:gd name="T12" fmla="*/ 376 w 378"/>
                <a:gd name="T13" fmla="*/ 189 h 277"/>
                <a:gd name="T14" fmla="*/ 378 w 378"/>
                <a:gd name="T15" fmla="*/ 206 h 277"/>
                <a:gd name="T16" fmla="*/ 376 w 378"/>
                <a:gd name="T17" fmla="*/ 224 h 277"/>
                <a:gd name="T18" fmla="*/ 369 w 378"/>
                <a:gd name="T19" fmla="*/ 241 h 277"/>
                <a:gd name="T20" fmla="*/ 358 w 378"/>
                <a:gd name="T21" fmla="*/ 256 h 277"/>
                <a:gd name="T22" fmla="*/ 344 w 378"/>
                <a:gd name="T23" fmla="*/ 267 h 277"/>
                <a:gd name="T24" fmla="*/ 327 w 378"/>
                <a:gd name="T25" fmla="*/ 274 h 277"/>
                <a:gd name="T26" fmla="*/ 309 w 378"/>
                <a:gd name="T27" fmla="*/ 277 h 277"/>
                <a:gd name="T28" fmla="*/ 291 w 378"/>
                <a:gd name="T29" fmla="*/ 274 h 277"/>
                <a:gd name="T30" fmla="*/ 274 w 378"/>
                <a:gd name="T31" fmla="*/ 266 h 277"/>
                <a:gd name="T32" fmla="*/ 35 w 378"/>
                <a:gd name="T33" fmla="*/ 129 h 277"/>
                <a:gd name="T34" fmla="*/ 21 w 378"/>
                <a:gd name="T35" fmla="*/ 118 h 277"/>
                <a:gd name="T36" fmla="*/ 10 w 378"/>
                <a:gd name="T37" fmla="*/ 103 h 277"/>
                <a:gd name="T38" fmla="*/ 2 w 378"/>
                <a:gd name="T39" fmla="*/ 87 h 277"/>
                <a:gd name="T40" fmla="*/ 0 w 378"/>
                <a:gd name="T41" fmla="*/ 70 h 277"/>
                <a:gd name="T42" fmla="*/ 2 w 378"/>
                <a:gd name="T43" fmla="*/ 51 h 277"/>
                <a:gd name="T44" fmla="*/ 10 w 378"/>
                <a:gd name="T45" fmla="*/ 34 h 277"/>
                <a:gd name="T46" fmla="*/ 21 w 378"/>
                <a:gd name="T47" fmla="*/ 19 h 277"/>
                <a:gd name="T48" fmla="*/ 36 w 378"/>
                <a:gd name="T49" fmla="*/ 9 h 277"/>
                <a:gd name="T50" fmla="*/ 52 w 378"/>
                <a:gd name="T51" fmla="*/ 2 h 277"/>
                <a:gd name="T52" fmla="*/ 69 w 378"/>
                <a:gd name="T53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8" h="277">
                  <a:moveTo>
                    <a:pt x="69" y="0"/>
                  </a:moveTo>
                  <a:lnTo>
                    <a:pt x="87" y="2"/>
                  </a:lnTo>
                  <a:lnTo>
                    <a:pt x="104" y="9"/>
                  </a:lnTo>
                  <a:lnTo>
                    <a:pt x="344" y="147"/>
                  </a:lnTo>
                  <a:lnTo>
                    <a:pt x="359" y="159"/>
                  </a:lnTo>
                  <a:lnTo>
                    <a:pt x="369" y="173"/>
                  </a:lnTo>
                  <a:lnTo>
                    <a:pt x="376" y="189"/>
                  </a:lnTo>
                  <a:lnTo>
                    <a:pt x="378" y="206"/>
                  </a:lnTo>
                  <a:lnTo>
                    <a:pt x="376" y="224"/>
                  </a:lnTo>
                  <a:lnTo>
                    <a:pt x="369" y="241"/>
                  </a:lnTo>
                  <a:lnTo>
                    <a:pt x="358" y="256"/>
                  </a:lnTo>
                  <a:lnTo>
                    <a:pt x="344" y="267"/>
                  </a:lnTo>
                  <a:lnTo>
                    <a:pt x="327" y="274"/>
                  </a:lnTo>
                  <a:lnTo>
                    <a:pt x="309" y="277"/>
                  </a:lnTo>
                  <a:lnTo>
                    <a:pt x="291" y="274"/>
                  </a:lnTo>
                  <a:lnTo>
                    <a:pt x="274" y="26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10" y="103"/>
                  </a:lnTo>
                  <a:lnTo>
                    <a:pt x="2" y="87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1" y="19"/>
                  </a:lnTo>
                  <a:lnTo>
                    <a:pt x="36" y="9"/>
                  </a:lnTo>
                  <a:lnTo>
                    <a:pt x="52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183"/>
            <p:cNvSpPr>
              <a:spLocks/>
            </p:cNvSpPr>
            <p:nvPr/>
          </p:nvSpPr>
          <p:spPr bwMode="auto">
            <a:xfrm>
              <a:off x="11241088" y="3579813"/>
              <a:ext cx="68262" cy="49213"/>
            </a:xfrm>
            <a:custGeom>
              <a:avLst/>
              <a:gdLst>
                <a:gd name="T0" fmla="*/ 310 w 380"/>
                <a:gd name="T1" fmla="*/ 0 h 277"/>
                <a:gd name="T2" fmla="*/ 329 w 380"/>
                <a:gd name="T3" fmla="*/ 2 h 277"/>
                <a:gd name="T4" fmla="*/ 345 w 380"/>
                <a:gd name="T5" fmla="*/ 9 h 277"/>
                <a:gd name="T6" fmla="*/ 359 w 380"/>
                <a:gd name="T7" fmla="*/ 19 h 277"/>
                <a:gd name="T8" fmla="*/ 370 w 380"/>
                <a:gd name="T9" fmla="*/ 34 h 277"/>
                <a:gd name="T10" fmla="*/ 377 w 380"/>
                <a:gd name="T11" fmla="*/ 51 h 277"/>
                <a:gd name="T12" fmla="*/ 380 w 380"/>
                <a:gd name="T13" fmla="*/ 70 h 277"/>
                <a:gd name="T14" fmla="*/ 377 w 380"/>
                <a:gd name="T15" fmla="*/ 87 h 277"/>
                <a:gd name="T16" fmla="*/ 371 w 380"/>
                <a:gd name="T17" fmla="*/ 103 h 277"/>
                <a:gd name="T18" fmla="*/ 360 w 380"/>
                <a:gd name="T19" fmla="*/ 118 h 277"/>
                <a:gd name="T20" fmla="*/ 345 w 380"/>
                <a:gd name="T21" fmla="*/ 129 h 277"/>
                <a:gd name="T22" fmla="*/ 105 w 380"/>
                <a:gd name="T23" fmla="*/ 266 h 277"/>
                <a:gd name="T24" fmla="*/ 88 w 380"/>
                <a:gd name="T25" fmla="*/ 274 h 277"/>
                <a:gd name="T26" fmla="*/ 71 w 380"/>
                <a:gd name="T27" fmla="*/ 277 h 277"/>
                <a:gd name="T28" fmla="*/ 53 w 380"/>
                <a:gd name="T29" fmla="*/ 274 h 277"/>
                <a:gd name="T30" fmla="*/ 37 w 380"/>
                <a:gd name="T31" fmla="*/ 267 h 277"/>
                <a:gd name="T32" fmla="*/ 22 w 380"/>
                <a:gd name="T33" fmla="*/ 256 h 277"/>
                <a:gd name="T34" fmla="*/ 11 w 380"/>
                <a:gd name="T35" fmla="*/ 241 h 277"/>
                <a:gd name="T36" fmla="*/ 4 w 380"/>
                <a:gd name="T37" fmla="*/ 224 h 277"/>
                <a:gd name="T38" fmla="*/ 0 w 380"/>
                <a:gd name="T39" fmla="*/ 206 h 277"/>
                <a:gd name="T40" fmla="*/ 4 w 380"/>
                <a:gd name="T41" fmla="*/ 189 h 277"/>
                <a:gd name="T42" fmla="*/ 11 w 380"/>
                <a:gd name="T43" fmla="*/ 173 h 277"/>
                <a:gd name="T44" fmla="*/ 22 w 380"/>
                <a:gd name="T45" fmla="*/ 159 h 277"/>
                <a:gd name="T46" fmla="*/ 36 w 380"/>
                <a:gd name="T47" fmla="*/ 147 h 277"/>
                <a:gd name="T48" fmla="*/ 275 w 380"/>
                <a:gd name="T49" fmla="*/ 9 h 277"/>
                <a:gd name="T50" fmla="*/ 292 w 380"/>
                <a:gd name="T51" fmla="*/ 2 h 277"/>
                <a:gd name="T52" fmla="*/ 310 w 380"/>
                <a:gd name="T53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0" h="277">
                  <a:moveTo>
                    <a:pt x="310" y="0"/>
                  </a:moveTo>
                  <a:lnTo>
                    <a:pt x="329" y="2"/>
                  </a:lnTo>
                  <a:lnTo>
                    <a:pt x="345" y="9"/>
                  </a:lnTo>
                  <a:lnTo>
                    <a:pt x="359" y="19"/>
                  </a:lnTo>
                  <a:lnTo>
                    <a:pt x="370" y="34"/>
                  </a:lnTo>
                  <a:lnTo>
                    <a:pt x="377" y="51"/>
                  </a:lnTo>
                  <a:lnTo>
                    <a:pt x="380" y="70"/>
                  </a:lnTo>
                  <a:lnTo>
                    <a:pt x="377" y="87"/>
                  </a:lnTo>
                  <a:lnTo>
                    <a:pt x="371" y="103"/>
                  </a:lnTo>
                  <a:lnTo>
                    <a:pt x="360" y="118"/>
                  </a:lnTo>
                  <a:lnTo>
                    <a:pt x="345" y="129"/>
                  </a:lnTo>
                  <a:lnTo>
                    <a:pt x="105" y="266"/>
                  </a:lnTo>
                  <a:lnTo>
                    <a:pt x="88" y="274"/>
                  </a:lnTo>
                  <a:lnTo>
                    <a:pt x="71" y="277"/>
                  </a:lnTo>
                  <a:lnTo>
                    <a:pt x="53" y="274"/>
                  </a:lnTo>
                  <a:lnTo>
                    <a:pt x="37" y="267"/>
                  </a:lnTo>
                  <a:lnTo>
                    <a:pt x="22" y="256"/>
                  </a:lnTo>
                  <a:lnTo>
                    <a:pt x="11" y="241"/>
                  </a:lnTo>
                  <a:lnTo>
                    <a:pt x="4" y="224"/>
                  </a:lnTo>
                  <a:lnTo>
                    <a:pt x="0" y="206"/>
                  </a:lnTo>
                  <a:lnTo>
                    <a:pt x="4" y="189"/>
                  </a:lnTo>
                  <a:lnTo>
                    <a:pt x="11" y="173"/>
                  </a:lnTo>
                  <a:lnTo>
                    <a:pt x="22" y="159"/>
                  </a:lnTo>
                  <a:lnTo>
                    <a:pt x="36" y="147"/>
                  </a:lnTo>
                  <a:lnTo>
                    <a:pt x="275" y="9"/>
                  </a:lnTo>
                  <a:lnTo>
                    <a:pt x="292" y="2"/>
                  </a:lnTo>
                  <a:lnTo>
                    <a:pt x="3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184"/>
            <p:cNvSpPr>
              <a:spLocks noEditPoints="1"/>
            </p:cNvSpPr>
            <p:nvPr/>
          </p:nvSpPr>
          <p:spPr bwMode="auto">
            <a:xfrm>
              <a:off x="11180763" y="3776663"/>
              <a:ext cx="98425" cy="93663"/>
            </a:xfrm>
            <a:custGeom>
              <a:avLst/>
              <a:gdLst>
                <a:gd name="T0" fmla="*/ 275 w 554"/>
                <a:gd name="T1" fmla="*/ 230 h 532"/>
                <a:gd name="T2" fmla="*/ 254 w 554"/>
                <a:gd name="T3" fmla="*/ 255 h 532"/>
                <a:gd name="T4" fmla="*/ 223 w 554"/>
                <a:gd name="T5" fmla="*/ 267 h 532"/>
                <a:gd name="T6" fmla="*/ 222 w 554"/>
                <a:gd name="T7" fmla="*/ 271 h 532"/>
                <a:gd name="T8" fmla="*/ 239 w 554"/>
                <a:gd name="T9" fmla="*/ 299 h 532"/>
                <a:gd name="T10" fmla="*/ 242 w 554"/>
                <a:gd name="T11" fmla="*/ 332 h 532"/>
                <a:gd name="T12" fmla="*/ 245 w 554"/>
                <a:gd name="T13" fmla="*/ 335 h 532"/>
                <a:gd name="T14" fmla="*/ 277 w 554"/>
                <a:gd name="T15" fmla="*/ 327 h 532"/>
                <a:gd name="T16" fmla="*/ 309 w 554"/>
                <a:gd name="T17" fmla="*/ 335 h 532"/>
                <a:gd name="T18" fmla="*/ 313 w 554"/>
                <a:gd name="T19" fmla="*/ 332 h 532"/>
                <a:gd name="T20" fmla="*/ 315 w 554"/>
                <a:gd name="T21" fmla="*/ 299 h 532"/>
                <a:gd name="T22" fmla="*/ 332 w 554"/>
                <a:gd name="T23" fmla="*/ 271 h 532"/>
                <a:gd name="T24" fmla="*/ 331 w 554"/>
                <a:gd name="T25" fmla="*/ 267 h 532"/>
                <a:gd name="T26" fmla="*/ 300 w 554"/>
                <a:gd name="T27" fmla="*/ 255 h 532"/>
                <a:gd name="T28" fmla="*/ 279 w 554"/>
                <a:gd name="T29" fmla="*/ 230 h 532"/>
                <a:gd name="T30" fmla="*/ 277 w 554"/>
                <a:gd name="T31" fmla="*/ 0 h 532"/>
                <a:gd name="T32" fmla="*/ 313 w 554"/>
                <a:gd name="T33" fmla="*/ 11 h 532"/>
                <a:gd name="T34" fmla="*/ 339 w 554"/>
                <a:gd name="T35" fmla="*/ 39 h 532"/>
                <a:gd name="T36" fmla="*/ 494 w 554"/>
                <a:gd name="T37" fmla="*/ 151 h 532"/>
                <a:gd name="T38" fmla="*/ 530 w 554"/>
                <a:gd name="T39" fmla="*/ 166 h 532"/>
                <a:gd name="T40" fmla="*/ 551 w 554"/>
                <a:gd name="T41" fmla="*/ 198 h 532"/>
                <a:gd name="T42" fmla="*/ 552 w 554"/>
                <a:gd name="T43" fmla="*/ 236 h 532"/>
                <a:gd name="T44" fmla="*/ 533 w 554"/>
                <a:gd name="T45" fmla="*/ 269 h 532"/>
                <a:gd name="T46" fmla="*/ 473 w 554"/>
                <a:gd name="T47" fmla="*/ 448 h 532"/>
                <a:gd name="T48" fmla="*/ 474 w 554"/>
                <a:gd name="T49" fmla="*/ 463 h 532"/>
                <a:gd name="T50" fmla="*/ 465 w 554"/>
                <a:gd name="T51" fmla="*/ 498 h 532"/>
                <a:gd name="T52" fmla="*/ 440 w 554"/>
                <a:gd name="T53" fmla="*/ 523 h 532"/>
                <a:gd name="T54" fmla="*/ 406 w 554"/>
                <a:gd name="T55" fmla="*/ 532 h 532"/>
                <a:gd name="T56" fmla="*/ 374 w 554"/>
                <a:gd name="T57" fmla="*/ 524 h 532"/>
                <a:gd name="T58" fmla="*/ 181 w 554"/>
                <a:gd name="T59" fmla="*/ 524 h 532"/>
                <a:gd name="T60" fmla="*/ 149 w 554"/>
                <a:gd name="T61" fmla="*/ 532 h 532"/>
                <a:gd name="T62" fmla="*/ 121 w 554"/>
                <a:gd name="T63" fmla="*/ 526 h 532"/>
                <a:gd name="T64" fmla="*/ 94 w 554"/>
                <a:gd name="T65" fmla="*/ 506 h 532"/>
                <a:gd name="T66" fmla="*/ 80 w 554"/>
                <a:gd name="T67" fmla="*/ 471 h 532"/>
                <a:gd name="T68" fmla="*/ 99 w 554"/>
                <a:gd name="T69" fmla="*/ 344 h 532"/>
                <a:gd name="T70" fmla="*/ 9 w 554"/>
                <a:gd name="T71" fmla="*/ 254 h 532"/>
                <a:gd name="T72" fmla="*/ 0 w 554"/>
                <a:gd name="T73" fmla="*/ 218 h 532"/>
                <a:gd name="T74" fmla="*/ 12 w 554"/>
                <a:gd name="T75" fmla="*/ 180 h 532"/>
                <a:gd name="T76" fmla="*/ 42 w 554"/>
                <a:gd name="T77" fmla="*/ 156 h 532"/>
                <a:gd name="T78" fmla="*/ 167 w 554"/>
                <a:gd name="T79" fmla="*/ 135 h 532"/>
                <a:gd name="T80" fmla="*/ 226 w 554"/>
                <a:gd name="T81" fmla="*/ 23 h 532"/>
                <a:gd name="T82" fmla="*/ 258 w 554"/>
                <a:gd name="T83" fmla="*/ 3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54" h="532">
                  <a:moveTo>
                    <a:pt x="277" y="225"/>
                  </a:moveTo>
                  <a:lnTo>
                    <a:pt x="275" y="230"/>
                  </a:lnTo>
                  <a:lnTo>
                    <a:pt x="266" y="244"/>
                  </a:lnTo>
                  <a:lnTo>
                    <a:pt x="254" y="255"/>
                  </a:lnTo>
                  <a:lnTo>
                    <a:pt x="239" y="263"/>
                  </a:lnTo>
                  <a:lnTo>
                    <a:pt x="223" y="267"/>
                  </a:lnTo>
                  <a:lnTo>
                    <a:pt x="219" y="268"/>
                  </a:lnTo>
                  <a:lnTo>
                    <a:pt x="222" y="271"/>
                  </a:lnTo>
                  <a:lnTo>
                    <a:pt x="232" y="284"/>
                  </a:lnTo>
                  <a:lnTo>
                    <a:pt x="239" y="299"/>
                  </a:lnTo>
                  <a:lnTo>
                    <a:pt x="243" y="315"/>
                  </a:lnTo>
                  <a:lnTo>
                    <a:pt x="242" y="332"/>
                  </a:lnTo>
                  <a:lnTo>
                    <a:pt x="241" y="337"/>
                  </a:lnTo>
                  <a:lnTo>
                    <a:pt x="245" y="335"/>
                  </a:lnTo>
                  <a:lnTo>
                    <a:pt x="261" y="329"/>
                  </a:lnTo>
                  <a:lnTo>
                    <a:pt x="277" y="327"/>
                  </a:lnTo>
                  <a:lnTo>
                    <a:pt x="294" y="329"/>
                  </a:lnTo>
                  <a:lnTo>
                    <a:pt x="309" y="335"/>
                  </a:lnTo>
                  <a:lnTo>
                    <a:pt x="313" y="337"/>
                  </a:lnTo>
                  <a:lnTo>
                    <a:pt x="313" y="332"/>
                  </a:lnTo>
                  <a:lnTo>
                    <a:pt x="312" y="315"/>
                  </a:lnTo>
                  <a:lnTo>
                    <a:pt x="315" y="299"/>
                  </a:lnTo>
                  <a:lnTo>
                    <a:pt x="322" y="284"/>
                  </a:lnTo>
                  <a:lnTo>
                    <a:pt x="332" y="271"/>
                  </a:lnTo>
                  <a:lnTo>
                    <a:pt x="336" y="268"/>
                  </a:lnTo>
                  <a:lnTo>
                    <a:pt x="331" y="267"/>
                  </a:lnTo>
                  <a:lnTo>
                    <a:pt x="315" y="263"/>
                  </a:lnTo>
                  <a:lnTo>
                    <a:pt x="300" y="255"/>
                  </a:lnTo>
                  <a:lnTo>
                    <a:pt x="288" y="244"/>
                  </a:lnTo>
                  <a:lnTo>
                    <a:pt x="279" y="230"/>
                  </a:lnTo>
                  <a:lnTo>
                    <a:pt x="277" y="225"/>
                  </a:lnTo>
                  <a:close/>
                  <a:moveTo>
                    <a:pt x="277" y="0"/>
                  </a:moveTo>
                  <a:lnTo>
                    <a:pt x="296" y="3"/>
                  </a:lnTo>
                  <a:lnTo>
                    <a:pt x="313" y="11"/>
                  </a:lnTo>
                  <a:lnTo>
                    <a:pt x="328" y="23"/>
                  </a:lnTo>
                  <a:lnTo>
                    <a:pt x="339" y="39"/>
                  </a:lnTo>
                  <a:lnTo>
                    <a:pt x="388" y="135"/>
                  </a:lnTo>
                  <a:lnTo>
                    <a:pt x="494" y="151"/>
                  </a:lnTo>
                  <a:lnTo>
                    <a:pt x="514" y="156"/>
                  </a:lnTo>
                  <a:lnTo>
                    <a:pt x="530" y="166"/>
                  </a:lnTo>
                  <a:lnTo>
                    <a:pt x="542" y="180"/>
                  </a:lnTo>
                  <a:lnTo>
                    <a:pt x="551" y="198"/>
                  </a:lnTo>
                  <a:lnTo>
                    <a:pt x="554" y="218"/>
                  </a:lnTo>
                  <a:lnTo>
                    <a:pt x="552" y="236"/>
                  </a:lnTo>
                  <a:lnTo>
                    <a:pt x="545" y="254"/>
                  </a:lnTo>
                  <a:lnTo>
                    <a:pt x="533" y="269"/>
                  </a:lnTo>
                  <a:lnTo>
                    <a:pt x="455" y="344"/>
                  </a:lnTo>
                  <a:lnTo>
                    <a:pt x="473" y="448"/>
                  </a:lnTo>
                  <a:lnTo>
                    <a:pt x="474" y="456"/>
                  </a:lnTo>
                  <a:lnTo>
                    <a:pt x="474" y="463"/>
                  </a:lnTo>
                  <a:lnTo>
                    <a:pt x="472" y="482"/>
                  </a:lnTo>
                  <a:lnTo>
                    <a:pt x="465" y="498"/>
                  </a:lnTo>
                  <a:lnTo>
                    <a:pt x="454" y="512"/>
                  </a:lnTo>
                  <a:lnTo>
                    <a:pt x="440" y="523"/>
                  </a:lnTo>
                  <a:lnTo>
                    <a:pt x="424" y="530"/>
                  </a:lnTo>
                  <a:lnTo>
                    <a:pt x="406" y="532"/>
                  </a:lnTo>
                  <a:lnTo>
                    <a:pt x="389" y="530"/>
                  </a:lnTo>
                  <a:lnTo>
                    <a:pt x="374" y="524"/>
                  </a:lnTo>
                  <a:lnTo>
                    <a:pt x="277" y="474"/>
                  </a:lnTo>
                  <a:lnTo>
                    <a:pt x="181" y="524"/>
                  </a:lnTo>
                  <a:lnTo>
                    <a:pt x="165" y="530"/>
                  </a:lnTo>
                  <a:lnTo>
                    <a:pt x="149" y="532"/>
                  </a:lnTo>
                  <a:lnTo>
                    <a:pt x="135" y="531"/>
                  </a:lnTo>
                  <a:lnTo>
                    <a:pt x="121" y="526"/>
                  </a:lnTo>
                  <a:lnTo>
                    <a:pt x="108" y="519"/>
                  </a:lnTo>
                  <a:lnTo>
                    <a:pt x="94" y="506"/>
                  </a:lnTo>
                  <a:lnTo>
                    <a:pt x="85" y="489"/>
                  </a:lnTo>
                  <a:lnTo>
                    <a:pt x="80" y="471"/>
                  </a:lnTo>
                  <a:lnTo>
                    <a:pt x="81" y="452"/>
                  </a:lnTo>
                  <a:lnTo>
                    <a:pt x="99" y="344"/>
                  </a:lnTo>
                  <a:lnTo>
                    <a:pt x="21" y="269"/>
                  </a:lnTo>
                  <a:lnTo>
                    <a:pt x="9" y="254"/>
                  </a:lnTo>
                  <a:lnTo>
                    <a:pt x="2" y="236"/>
                  </a:lnTo>
                  <a:lnTo>
                    <a:pt x="0" y="218"/>
                  </a:lnTo>
                  <a:lnTo>
                    <a:pt x="4" y="198"/>
                  </a:lnTo>
                  <a:lnTo>
                    <a:pt x="12" y="180"/>
                  </a:lnTo>
                  <a:lnTo>
                    <a:pt x="25" y="166"/>
                  </a:lnTo>
                  <a:lnTo>
                    <a:pt x="42" y="156"/>
                  </a:lnTo>
                  <a:lnTo>
                    <a:pt x="60" y="151"/>
                  </a:lnTo>
                  <a:lnTo>
                    <a:pt x="167" y="135"/>
                  </a:lnTo>
                  <a:lnTo>
                    <a:pt x="215" y="39"/>
                  </a:lnTo>
                  <a:lnTo>
                    <a:pt x="226" y="23"/>
                  </a:lnTo>
                  <a:lnTo>
                    <a:pt x="241" y="11"/>
                  </a:lnTo>
                  <a:lnTo>
                    <a:pt x="258" y="3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9" name="Group 146"/>
          <p:cNvGrpSpPr/>
          <p:nvPr/>
        </p:nvGrpSpPr>
        <p:grpSpPr>
          <a:xfrm>
            <a:off x="3656136" y="3892990"/>
            <a:ext cx="587375" cy="873125"/>
            <a:chOff x="652463" y="4703763"/>
            <a:chExt cx="587375" cy="873125"/>
          </a:xfrm>
          <a:solidFill>
            <a:srgbClr val="000000"/>
          </a:solidFill>
        </p:grpSpPr>
        <p:sp>
          <p:nvSpPr>
            <p:cNvPr id="730" name="Freeform 7"/>
            <p:cNvSpPr>
              <a:spLocks/>
            </p:cNvSpPr>
            <p:nvPr/>
          </p:nvSpPr>
          <p:spPr bwMode="auto">
            <a:xfrm>
              <a:off x="971550" y="4703763"/>
              <a:ext cx="23812" cy="23812"/>
            </a:xfrm>
            <a:custGeom>
              <a:avLst/>
              <a:gdLst>
                <a:gd name="T0" fmla="*/ 70 w 139"/>
                <a:gd name="T1" fmla="*/ 0 h 139"/>
                <a:gd name="T2" fmla="*/ 88 w 139"/>
                <a:gd name="T3" fmla="*/ 3 h 139"/>
                <a:gd name="T4" fmla="*/ 105 w 139"/>
                <a:gd name="T5" fmla="*/ 10 h 139"/>
                <a:gd name="T6" fmla="*/ 119 w 139"/>
                <a:gd name="T7" fmla="*/ 21 h 139"/>
                <a:gd name="T8" fmla="*/ 129 w 139"/>
                <a:gd name="T9" fmla="*/ 35 h 139"/>
                <a:gd name="T10" fmla="*/ 136 w 139"/>
                <a:gd name="T11" fmla="*/ 52 h 139"/>
                <a:gd name="T12" fmla="*/ 139 w 139"/>
                <a:gd name="T13" fmla="*/ 70 h 139"/>
                <a:gd name="T14" fmla="*/ 136 w 139"/>
                <a:gd name="T15" fmla="*/ 88 h 139"/>
                <a:gd name="T16" fmla="*/ 129 w 139"/>
                <a:gd name="T17" fmla="*/ 105 h 139"/>
                <a:gd name="T18" fmla="*/ 119 w 139"/>
                <a:gd name="T19" fmla="*/ 119 h 139"/>
                <a:gd name="T20" fmla="*/ 105 w 139"/>
                <a:gd name="T21" fmla="*/ 129 h 139"/>
                <a:gd name="T22" fmla="*/ 88 w 139"/>
                <a:gd name="T23" fmla="*/ 136 h 139"/>
                <a:gd name="T24" fmla="*/ 70 w 139"/>
                <a:gd name="T25" fmla="*/ 139 h 139"/>
                <a:gd name="T26" fmla="*/ 51 w 139"/>
                <a:gd name="T27" fmla="*/ 136 h 139"/>
                <a:gd name="T28" fmla="*/ 34 w 139"/>
                <a:gd name="T29" fmla="*/ 129 h 139"/>
                <a:gd name="T30" fmla="*/ 20 w 139"/>
                <a:gd name="T31" fmla="*/ 119 h 139"/>
                <a:gd name="T32" fmla="*/ 10 w 139"/>
                <a:gd name="T33" fmla="*/ 105 h 139"/>
                <a:gd name="T34" fmla="*/ 3 w 139"/>
                <a:gd name="T35" fmla="*/ 88 h 139"/>
                <a:gd name="T36" fmla="*/ 0 w 139"/>
                <a:gd name="T37" fmla="*/ 70 h 139"/>
                <a:gd name="T38" fmla="*/ 3 w 139"/>
                <a:gd name="T39" fmla="*/ 52 h 139"/>
                <a:gd name="T40" fmla="*/ 10 w 139"/>
                <a:gd name="T41" fmla="*/ 35 h 139"/>
                <a:gd name="T42" fmla="*/ 20 w 139"/>
                <a:gd name="T43" fmla="*/ 21 h 139"/>
                <a:gd name="T44" fmla="*/ 34 w 139"/>
                <a:gd name="T45" fmla="*/ 10 h 139"/>
                <a:gd name="T46" fmla="*/ 51 w 139"/>
                <a:gd name="T47" fmla="*/ 3 h 139"/>
                <a:gd name="T48" fmla="*/ 70 w 139"/>
                <a:gd name="T4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9">
                  <a:moveTo>
                    <a:pt x="70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1"/>
                  </a:lnTo>
                  <a:lnTo>
                    <a:pt x="129" y="35"/>
                  </a:lnTo>
                  <a:lnTo>
                    <a:pt x="136" y="52"/>
                  </a:lnTo>
                  <a:lnTo>
                    <a:pt x="139" y="70"/>
                  </a:lnTo>
                  <a:lnTo>
                    <a:pt x="136" y="88"/>
                  </a:lnTo>
                  <a:lnTo>
                    <a:pt x="129" y="105"/>
                  </a:lnTo>
                  <a:lnTo>
                    <a:pt x="119" y="119"/>
                  </a:lnTo>
                  <a:lnTo>
                    <a:pt x="105" y="129"/>
                  </a:lnTo>
                  <a:lnTo>
                    <a:pt x="88" y="136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96"/>
            <p:cNvSpPr>
              <a:spLocks noEditPoints="1"/>
            </p:cNvSpPr>
            <p:nvPr/>
          </p:nvSpPr>
          <p:spPr bwMode="auto">
            <a:xfrm>
              <a:off x="652463" y="4989513"/>
              <a:ext cx="587375" cy="587375"/>
            </a:xfrm>
            <a:custGeom>
              <a:avLst/>
              <a:gdLst>
                <a:gd name="T0" fmla="*/ 801 w 3330"/>
                <a:gd name="T1" fmla="*/ 2447 h 3330"/>
                <a:gd name="T2" fmla="*/ 363 w 3330"/>
                <a:gd name="T3" fmla="*/ 2628 h 3330"/>
                <a:gd name="T4" fmla="*/ 2097 w 3330"/>
                <a:gd name="T5" fmla="*/ 2845 h 3330"/>
                <a:gd name="T6" fmla="*/ 1842 w 3330"/>
                <a:gd name="T7" fmla="*/ 2675 h 3330"/>
                <a:gd name="T8" fmla="*/ 1164 w 3330"/>
                <a:gd name="T9" fmla="*/ 2618 h 3330"/>
                <a:gd name="T10" fmla="*/ 1082 w 3330"/>
                <a:gd name="T11" fmla="*/ 2174 h 3330"/>
                <a:gd name="T12" fmla="*/ 1027 w 3330"/>
                <a:gd name="T13" fmla="*/ 2378 h 3330"/>
                <a:gd name="T14" fmla="*/ 1656 w 3330"/>
                <a:gd name="T15" fmla="*/ 2562 h 3330"/>
                <a:gd name="T16" fmla="*/ 2157 w 3330"/>
                <a:gd name="T17" fmla="*/ 2356 h 3330"/>
                <a:gd name="T18" fmla="*/ 2051 w 3330"/>
                <a:gd name="T19" fmla="*/ 2133 h 3330"/>
                <a:gd name="T20" fmla="*/ 1549 w 3330"/>
                <a:gd name="T21" fmla="*/ 2356 h 3330"/>
                <a:gd name="T22" fmla="*/ 2705 w 3330"/>
                <a:gd name="T23" fmla="*/ 2012 h 3330"/>
                <a:gd name="T24" fmla="*/ 2315 w 3330"/>
                <a:gd name="T25" fmla="*/ 2346 h 3330"/>
                <a:gd name="T26" fmla="*/ 2263 w 3330"/>
                <a:gd name="T27" fmla="*/ 2906 h 3330"/>
                <a:gd name="T28" fmla="*/ 2705 w 3330"/>
                <a:gd name="T29" fmla="*/ 3191 h 3330"/>
                <a:gd name="T30" fmla="*/ 3148 w 3330"/>
                <a:gd name="T31" fmla="*/ 2906 h 3330"/>
                <a:gd name="T32" fmla="*/ 3097 w 3330"/>
                <a:gd name="T33" fmla="*/ 2346 h 3330"/>
                <a:gd name="T34" fmla="*/ 2705 w 3330"/>
                <a:gd name="T35" fmla="*/ 2012 h 3330"/>
                <a:gd name="T36" fmla="*/ 2238 w 3330"/>
                <a:gd name="T37" fmla="*/ 2175 h 3330"/>
                <a:gd name="T38" fmla="*/ 2564 w 3330"/>
                <a:gd name="T39" fmla="*/ 1900 h 3330"/>
                <a:gd name="T40" fmla="*/ 1169 w 3330"/>
                <a:gd name="T41" fmla="*/ 1980 h 3330"/>
                <a:gd name="T42" fmla="*/ 1621 w 3330"/>
                <a:gd name="T43" fmla="*/ 2218 h 3330"/>
                <a:gd name="T44" fmla="*/ 2113 w 3330"/>
                <a:gd name="T45" fmla="*/ 1865 h 3330"/>
                <a:gd name="T46" fmla="*/ 848 w 3330"/>
                <a:gd name="T47" fmla="*/ 1388 h 3330"/>
                <a:gd name="T48" fmla="*/ 1856 w 3330"/>
                <a:gd name="T49" fmla="*/ 1194 h 3330"/>
                <a:gd name="T50" fmla="*/ 1880 w 3330"/>
                <a:gd name="T51" fmla="*/ 1312 h 3330"/>
                <a:gd name="T52" fmla="*/ 2074 w 3330"/>
                <a:gd name="T53" fmla="*/ 1238 h 3330"/>
                <a:gd name="T54" fmla="*/ 1162 w 3330"/>
                <a:gd name="T55" fmla="*/ 1194 h 3330"/>
                <a:gd name="T56" fmla="*/ 1186 w 3330"/>
                <a:gd name="T57" fmla="*/ 1312 h 3330"/>
                <a:gd name="T58" fmla="*/ 1379 w 3330"/>
                <a:gd name="T59" fmla="*/ 1238 h 3330"/>
                <a:gd name="T60" fmla="*/ 2203 w 3330"/>
                <a:gd name="T61" fmla="*/ 1188 h 3330"/>
                <a:gd name="T62" fmla="*/ 2346 w 3330"/>
                <a:gd name="T63" fmla="*/ 1242 h 3330"/>
                <a:gd name="T64" fmla="*/ 1509 w 3330"/>
                <a:gd name="T65" fmla="*/ 1311 h 3330"/>
                <a:gd name="T66" fmla="*/ 1672 w 3330"/>
                <a:gd name="T67" fmla="*/ 1188 h 3330"/>
                <a:gd name="T68" fmla="*/ 1542 w 3330"/>
                <a:gd name="T69" fmla="*/ 911 h 3330"/>
                <a:gd name="T70" fmla="*/ 1129 w 3330"/>
                <a:gd name="T71" fmla="*/ 188 h 3330"/>
                <a:gd name="T72" fmla="*/ 872 w 3330"/>
                <a:gd name="T73" fmla="*/ 501 h 3330"/>
                <a:gd name="T74" fmla="*/ 629 w 3330"/>
                <a:gd name="T75" fmla="*/ 1139 h 3330"/>
                <a:gd name="T76" fmla="*/ 1123 w 3330"/>
                <a:gd name="T77" fmla="*/ 957 h 3330"/>
                <a:gd name="T78" fmla="*/ 2010 w 3330"/>
                <a:gd name="T79" fmla="*/ 682 h 3330"/>
                <a:gd name="T80" fmla="*/ 2251 w 3330"/>
                <a:gd name="T81" fmla="*/ 543 h 3330"/>
                <a:gd name="T82" fmla="*/ 1827 w 3330"/>
                <a:gd name="T83" fmla="*/ 191 h 3330"/>
                <a:gd name="T84" fmla="*/ 1792 w 3330"/>
                <a:gd name="T85" fmla="*/ 35 h 3330"/>
                <a:gd name="T86" fmla="*/ 2331 w 3330"/>
                <a:gd name="T87" fmla="*/ 407 h 3330"/>
                <a:gd name="T88" fmla="*/ 2477 w 3330"/>
                <a:gd name="T89" fmla="*/ 1056 h 3330"/>
                <a:gd name="T90" fmla="*/ 2420 w 3330"/>
                <a:gd name="T91" fmla="*/ 1596 h 3330"/>
                <a:gd name="T92" fmla="*/ 3049 w 3330"/>
                <a:gd name="T93" fmla="*/ 1686 h 3330"/>
                <a:gd name="T94" fmla="*/ 3190 w 3330"/>
                <a:gd name="T95" fmla="*/ 2227 h 3330"/>
                <a:gd name="T96" fmla="*/ 3302 w 3330"/>
                <a:gd name="T97" fmla="*/ 2891 h 3330"/>
                <a:gd name="T98" fmla="*/ 2832 w 3330"/>
                <a:gd name="T99" fmla="*/ 3317 h 3330"/>
                <a:gd name="T100" fmla="*/ 114 w 3330"/>
                <a:gd name="T101" fmla="*/ 2602 h 3330"/>
                <a:gd name="T102" fmla="*/ 489 w 3330"/>
                <a:gd name="T103" fmla="*/ 2431 h 3330"/>
                <a:gd name="T104" fmla="*/ 857 w 3330"/>
                <a:gd name="T105" fmla="*/ 2257 h 3330"/>
                <a:gd name="T106" fmla="*/ 855 w 3330"/>
                <a:gd name="T107" fmla="*/ 1795 h 3330"/>
                <a:gd name="T108" fmla="*/ 558 w 3330"/>
                <a:gd name="T109" fmla="*/ 1520 h 3330"/>
                <a:gd name="T110" fmla="*/ 486 w 3330"/>
                <a:gd name="T111" fmla="*/ 1281 h 3330"/>
                <a:gd name="T112" fmla="*/ 627 w 3330"/>
                <a:gd name="T113" fmla="*/ 623 h 3330"/>
                <a:gd name="T114" fmla="*/ 864 w 3330"/>
                <a:gd name="T115" fmla="*/ 310 h 3330"/>
                <a:gd name="T116" fmla="*/ 806 w 3330"/>
                <a:gd name="T117" fmla="*/ 147 h 3330"/>
                <a:gd name="T118" fmla="*/ 1223 w 3330"/>
                <a:gd name="T119" fmla="*/ 26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30" h="3330">
                  <a:moveTo>
                    <a:pt x="138" y="2983"/>
                  </a:moveTo>
                  <a:lnTo>
                    <a:pt x="138" y="3191"/>
                  </a:lnTo>
                  <a:lnTo>
                    <a:pt x="2314" y="3191"/>
                  </a:lnTo>
                  <a:lnTo>
                    <a:pt x="2273" y="3155"/>
                  </a:lnTo>
                  <a:lnTo>
                    <a:pt x="2236" y="3117"/>
                  </a:lnTo>
                  <a:lnTo>
                    <a:pt x="2203" y="3075"/>
                  </a:lnTo>
                  <a:lnTo>
                    <a:pt x="2173" y="3030"/>
                  </a:lnTo>
                  <a:lnTo>
                    <a:pt x="2146" y="2983"/>
                  </a:lnTo>
                  <a:lnTo>
                    <a:pt x="138" y="2983"/>
                  </a:lnTo>
                  <a:close/>
                  <a:moveTo>
                    <a:pt x="860" y="2417"/>
                  </a:moveTo>
                  <a:lnTo>
                    <a:pt x="801" y="2447"/>
                  </a:lnTo>
                  <a:lnTo>
                    <a:pt x="743" y="2473"/>
                  </a:lnTo>
                  <a:lnTo>
                    <a:pt x="685" y="2498"/>
                  </a:lnTo>
                  <a:lnTo>
                    <a:pt x="631" y="2520"/>
                  </a:lnTo>
                  <a:lnTo>
                    <a:pt x="601" y="2532"/>
                  </a:lnTo>
                  <a:lnTo>
                    <a:pt x="570" y="2546"/>
                  </a:lnTo>
                  <a:lnTo>
                    <a:pt x="545" y="2558"/>
                  </a:lnTo>
                  <a:lnTo>
                    <a:pt x="517" y="2571"/>
                  </a:lnTo>
                  <a:lnTo>
                    <a:pt x="485" y="2585"/>
                  </a:lnTo>
                  <a:lnTo>
                    <a:pt x="449" y="2599"/>
                  </a:lnTo>
                  <a:lnTo>
                    <a:pt x="410" y="2614"/>
                  </a:lnTo>
                  <a:lnTo>
                    <a:pt x="363" y="2628"/>
                  </a:lnTo>
                  <a:lnTo>
                    <a:pt x="311" y="2643"/>
                  </a:lnTo>
                  <a:lnTo>
                    <a:pt x="304" y="2645"/>
                  </a:lnTo>
                  <a:lnTo>
                    <a:pt x="271" y="2659"/>
                  </a:lnTo>
                  <a:lnTo>
                    <a:pt x="242" y="2676"/>
                  </a:lnTo>
                  <a:lnTo>
                    <a:pt x="216" y="2697"/>
                  </a:lnTo>
                  <a:lnTo>
                    <a:pt x="193" y="2723"/>
                  </a:lnTo>
                  <a:lnTo>
                    <a:pt x="174" y="2750"/>
                  </a:lnTo>
                  <a:lnTo>
                    <a:pt x="158" y="2779"/>
                  </a:lnTo>
                  <a:lnTo>
                    <a:pt x="147" y="2811"/>
                  </a:lnTo>
                  <a:lnTo>
                    <a:pt x="140" y="2845"/>
                  </a:lnTo>
                  <a:lnTo>
                    <a:pt x="2097" y="2845"/>
                  </a:lnTo>
                  <a:lnTo>
                    <a:pt x="2088" y="2799"/>
                  </a:lnTo>
                  <a:lnTo>
                    <a:pt x="2083" y="2753"/>
                  </a:lnTo>
                  <a:lnTo>
                    <a:pt x="2081" y="2705"/>
                  </a:lnTo>
                  <a:lnTo>
                    <a:pt x="2083" y="2667"/>
                  </a:lnTo>
                  <a:lnTo>
                    <a:pt x="2086" y="2627"/>
                  </a:lnTo>
                  <a:lnTo>
                    <a:pt x="2091" y="2586"/>
                  </a:lnTo>
                  <a:lnTo>
                    <a:pt x="2047" y="2607"/>
                  </a:lnTo>
                  <a:lnTo>
                    <a:pt x="2000" y="2627"/>
                  </a:lnTo>
                  <a:lnTo>
                    <a:pt x="1950" y="2645"/>
                  </a:lnTo>
                  <a:lnTo>
                    <a:pt x="1897" y="2661"/>
                  </a:lnTo>
                  <a:lnTo>
                    <a:pt x="1842" y="2675"/>
                  </a:lnTo>
                  <a:lnTo>
                    <a:pt x="1783" y="2687"/>
                  </a:lnTo>
                  <a:lnTo>
                    <a:pt x="1722" y="2695"/>
                  </a:lnTo>
                  <a:lnTo>
                    <a:pt x="1657" y="2701"/>
                  </a:lnTo>
                  <a:lnTo>
                    <a:pt x="1590" y="2702"/>
                  </a:lnTo>
                  <a:lnTo>
                    <a:pt x="1520" y="2700"/>
                  </a:lnTo>
                  <a:lnTo>
                    <a:pt x="1452" y="2694"/>
                  </a:lnTo>
                  <a:lnTo>
                    <a:pt x="1388" y="2685"/>
                  </a:lnTo>
                  <a:lnTo>
                    <a:pt x="1327" y="2672"/>
                  </a:lnTo>
                  <a:lnTo>
                    <a:pt x="1269" y="2656"/>
                  </a:lnTo>
                  <a:lnTo>
                    <a:pt x="1215" y="2638"/>
                  </a:lnTo>
                  <a:lnTo>
                    <a:pt x="1164" y="2618"/>
                  </a:lnTo>
                  <a:lnTo>
                    <a:pt x="1117" y="2596"/>
                  </a:lnTo>
                  <a:lnTo>
                    <a:pt x="1073" y="2573"/>
                  </a:lnTo>
                  <a:lnTo>
                    <a:pt x="1032" y="2550"/>
                  </a:lnTo>
                  <a:lnTo>
                    <a:pt x="995" y="2526"/>
                  </a:lnTo>
                  <a:lnTo>
                    <a:pt x="961" y="2503"/>
                  </a:lnTo>
                  <a:lnTo>
                    <a:pt x="930" y="2479"/>
                  </a:lnTo>
                  <a:lnTo>
                    <a:pt x="903" y="2457"/>
                  </a:lnTo>
                  <a:lnTo>
                    <a:pt x="880" y="2436"/>
                  </a:lnTo>
                  <a:lnTo>
                    <a:pt x="860" y="2417"/>
                  </a:lnTo>
                  <a:close/>
                  <a:moveTo>
                    <a:pt x="1083" y="2090"/>
                  </a:moveTo>
                  <a:lnTo>
                    <a:pt x="1082" y="2174"/>
                  </a:lnTo>
                  <a:lnTo>
                    <a:pt x="1082" y="2203"/>
                  </a:lnTo>
                  <a:lnTo>
                    <a:pt x="1071" y="2228"/>
                  </a:lnTo>
                  <a:lnTo>
                    <a:pt x="1069" y="2231"/>
                  </a:lnTo>
                  <a:lnTo>
                    <a:pt x="1068" y="2235"/>
                  </a:lnTo>
                  <a:lnTo>
                    <a:pt x="1065" y="2239"/>
                  </a:lnTo>
                  <a:lnTo>
                    <a:pt x="1049" y="2266"/>
                  </a:lnTo>
                  <a:lnTo>
                    <a:pt x="1029" y="2292"/>
                  </a:lnTo>
                  <a:lnTo>
                    <a:pt x="1006" y="2316"/>
                  </a:lnTo>
                  <a:lnTo>
                    <a:pt x="979" y="2339"/>
                  </a:lnTo>
                  <a:lnTo>
                    <a:pt x="1002" y="2358"/>
                  </a:lnTo>
                  <a:lnTo>
                    <a:pt x="1027" y="2378"/>
                  </a:lnTo>
                  <a:lnTo>
                    <a:pt x="1057" y="2400"/>
                  </a:lnTo>
                  <a:lnTo>
                    <a:pt x="1089" y="2422"/>
                  </a:lnTo>
                  <a:lnTo>
                    <a:pt x="1145" y="2455"/>
                  </a:lnTo>
                  <a:lnTo>
                    <a:pt x="1204" y="2483"/>
                  </a:lnTo>
                  <a:lnTo>
                    <a:pt x="1264" y="2509"/>
                  </a:lnTo>
                  <a:lnTo>
                    <a:pt x="1327" y="2528"/>
                  </a:lnTo>
                  <a:lnTo>
                    <a:pt x="1391" y="2544"/>
                  </a:lnTo>
                  <a:lnTo>
                    <a:pt x="1455" y="2555"/>
                  </a:lnTo>
                  <a:lnTo>
                    <a:pt x="1523" y="2562"/>
                  </a:lnTo>
                  <a:lnTo>
                    <a:pt x="1590" y="2564"/>
                  </a:lnTo>
                  <a:lnTo>
                    <a:pt x="1656" y="2562"/>
                  </a:lnTo>
                  <a:lnTo>
                    <a:pt x="1719" y="2556"/>
                  </a:lnTo>
                  <a:lnTo>
                    <a:pt x="1779" y="2546"/>
                  </a:lnTo>
                  <a:lnTo>
                    <a:pt x="1836" y="2534"/>
                  </a:lnTo>
                  <a:lnTo>
                    <a:pt x="1889" y="2519"/>
                  </a:lnTo>
                  <a:lnTo>
                    <a:pt x="1939" y="2501"/>
                  </a:lnTo>
                  <a:lnTo>
                    <a:pt x="1987" y="2481"/>
                  </a:lnTo>
                  <a:lnTo>
                    <a:pt x="2030" y="2461"/>
                  </a:lnTo>
                  <a:lnTo>
                    <a:pt x="2071" y="2440"/>
                  </a:lnTo>
                  <a:lnTo>
                    <a:pt x="2108" y="2418"/>
                  </a:lnTo>
                  <a:lnTo>
                    <a:pt x="2142" y="2397"/>
                  </a:lnTo>
                  <a:lnTo>
                    <a:pt x="2157" y="2356"/>
                  </a:lnTo>
                  <a:lnTo>
                    <a:pt x="2176" y="2316"/>
                  </a:lnTo>
                  <a:lnTo>
                    <a:pt x="2151" y="2292"/>
                  </a:lnTo>
                  <a:lnTo>
                    <a:pt x="2131" y="2266"/>
                  </a:lnTo>
                  <a:lnTo>
                    <a:pt x="2115" y="2239"/>
                  </a:lnTo>
                  <a:lnTo>
                    <a:pt x="2113" y="2235"/>
                  </a:lnTo>
                  <a:lnTo>
                    <a:pt x="2111" y="2231"/>
                  </a:lnTo>
                  <a:lnTo>
                    <a:pt x="2110" y="2228"/>
                  </a:lnTo>
                  <a:lnTo>
                    <a:pt x="2099" y="2203"/>
                  </a:lnTo>
                  <a:lnTo>
                    <a:pt x="2099" y="2174"/>
                  </a:lnTo>
                  <a:lnTo>
                    <a:pt x="2098" y="2090"/>
                  </a:lnTo>
                  <a:lnTo>
                    <a:pt x="2051" y="2133"/>
                  </a:lnTo>
                  <a:lnTo>
                    <a:pt x="2005" y="2174"/>
                  </a:lnTo>
                  <a:lnTo>
                    <a:pt x="1958" y="2211"/>
                  </a:lnTo>
                  <a:lnTo>
                    <a:pt x="1909" y="2244"/>
                  </a:lnTo>
                  <a:lnTo>
                    <a:pt x="1862" y="2273"/>
                  </a:lnTo>
                  <a:lnTo>
                    <a:pt x="1814" y="2299"/>
                  </a:lnTo>
                  <a:lnTo>
                    <a:pt x="1767" y="2320"/>
                  </a:lnTo>
                  <a:lnTo>
                    <a:pt x="1721" y="2336"/>
                  </a:lnTo>
                  <a:lnTo>
                    <a:pt x="1676" y="2349"/>
                  </a:lnTo>
                  <a:lnTo>
                    <a:pt x="1632" y="2356"/>
                  </a:lnTo>
                  <a:lnTo>
                    <a:pt x="1590" y="2358"/>
                  </a:lnTo>
                  <a:lnTo>
                    <a:pt x="1549" y="2356"/>
                  </a:lnTo>
                  <a:lnTo>
                    <a:pt x="1505" y="2349"/>
                  </a:lnTo>
                  <a:lnTo>
                    <a:pt x="1460" y="2336"/>
                  </a:lnTo>
                  <a:lnTo>
                    <a:pt x="1414" y="2320"/>
                  </a:lnTo>
                  <a:lnTo>
                    <a:pt x="1366" y="2299"/>
                  </a:lnTo>
                  <a:lnTo>
                    <a:pt x="1319" y="2273"/>
                  </a:lnTo>
                  <a:lnTo>
                    <a:pt x="1271" y="2244"/>
                  </a:lnTo>
                  <a:lnTo>
                    <a:pt x="1223" y="2211"/>
                  </a:lnTo>
                  <a:lnTo>
                    <a:pt x="1176" y="2174"/>
                  </a:lnTo>
                  <a:lnTo>
                    <a:pt x="1129" y="2133"/>
                  </a:lnTo>
                  <a:lnTo>
                    <a:pt x="1083" y="2090"/>
                  </a:lnTo>
                  <a:close/>
                  <a:moveTo>
                    <a:pt x="2705" y="2012"/>
                  </a:moveTo>
                  <a:lnTo>
                    <a:pt x="2667" y="2015"/>
                  </a:lnTo>
                  <a:lnTo>
                    <a:pt x="2629" y="2024"/>
                  </a:lnTo>
                  <a:lnTo>
                    <a:pt x="2590" y="2039"/>
                  </a:lnTo>
                  <a:lnTo>
                    <a:pt x="2552" y="2061"/>
                  </a:lnTo>
                  <a:lnTo>
                    <a:pt x="2514" y="2088"/>
                  </a:lnTo>
                  <a:lnTo>
                    <a:pt x="2476" y="2120"/>
                  </a:lnTo>
                  <a:lnTo>
                    <a:pt x="2440" y="2157"/>
                  </a:lnTo>
                  <a:lnTo>
                    <a:pt x="2405" y="2200"/>
                  </a:lnTo>
                  <a:lnTo>
                    <a:pt x="2371" y="2247"/>
                  </a:lnTo>
                  <a:lnTo>
                    <a:pt x="2341" y="2296"/>
                  </a:lnTo>
                  <a:lnTo>
                    <a:pt x="2315" y="2346"/>
                  </a:lnTo>
                  <a:lnTo>
                    <a:pt x="2291" y="2398"/>
                  </a:lnTo>
                  <a:lnTo>
                    <a:pt x="2269" y="2450"/>
                  </a:lnTo>
                  <a:lnTo>
                    <a:pt x="2252" y="2503"/>
                  </a:lnTo>
                  <a:lnTo>
                    <a:pt x="2238" y="2555"/>
                  </a:lnTo>
                  <a:lnTo>
                    <a:pt x="2228" y="2607"/>
                  </a:lnTo>
                  <a:lnTo>
                    <a:pt x="2222" y="2657"/>
                  </a:lnTo>
                  <a:lnTo>
                    <a:pt x="2220" y="2705"/>
                  </a:lnTo>
                  <a:lnTo>
                    <a:pt x="2223" y="2759"/>
                  </a:lnTo>
                  <a:lnTo>
                    <a:pt x="2231" y="2809"/>
                  </a:lnTo>
                  <a:lnTo>
                    <a:pt x="2245" y="2859"/>
                  </a:lnTo>
                  <a:lnTo>
                    <a:pt x="2263" y="2906"/>
                  </a:lnTo>
                  <a:lnTo>
                    <a:pt x="2287" y="2951"/>
                  </a:lnTo>
                  <a:lnTo>
                    <a:pt x="2314" y="2992"/>
                  </a:lnTo>
                  <a:lnTo>
                    <a:pt x="2345" y="3031"/>
                  </a:lnTo>
                  <a:lnTo>
                    <a:pt x="2380" y="3066"/>
                  </a:lnTo>
                  <a:lnTo>
                    <a:pt x="2419" y="3098"/>
                  </a:lnTo>
                  <a:lnTo>
                    <a:pt x="2460" y="3125"/>
                  </a:lnTo>
                  <a:lnTo>
                    <a:pt x="2506" y="3148"/>
                  </a:lnTo>
                  <a:lnTo>
                    <a:pt x="2552" y="3167"/>
                  </a:lnTo>
                  <a:lnTo>
                    <a:pt x="2601" y="3180"/>
                  </a:lnTo>
                  <a:lnTo>
                    <a:pt x="2653" y="3189"/>
                  </a:lnTo>
                  <a:lnTo>
                    <a:pt x="2705" y="3191"/>
                  </a:lnTo>
                  <a:lnTo>
                    <a:pt x="2759" y="3189"/>
                  </a:lnTo>
                  <a:lnTo>
                    <a:pt x="2809" y="3180"/>
                  </a:lnTo>
                  <a:lnTo>
                    <a:pt x="2859" y="3167"/>
                  </a:lnTo>
                  <a:lnTo>
                    <a:pt x="2906" y="3148"/>
                  </a:lnTo>
                  <a:lnTo>
                    <a:pt x="2951" y="3125"/>
                  </a:lnTo>
                  <a:lnTo>
                    <a:pt x="2992" y="3097"/>
                  </a:lnTo>
                  <a:lnTo>
                    <a:pt x="3030" y="3066"/>
                  </a:lnTo>
                  <a:lnTo>
                    <a:pt x="3066" y="3031"/>
                  </a:lnTo>
                  <a:lnTo>
                    <a:pt x="3098" y="2992"/>
                  </a:lnTo>
                  <a:lnTo>
                    <a:pt x="3125" y="2951"/>
                  </a:lnTo>
                  <a:lnTo>
                    <a:pt x="3148" y="2906"/>
                  </a:lnTo>
                  <a:lnTo>
                    <a:pt x="3167" y="2859"/>
                  </a:lnTo>
                  <a:lnTo>
                    <a:pt x="3180" y="2809"/>
                  </a:lnTo>
                  <a:lnTo>
                    <a:pt x="3189" y="2759"/>
                  </a:lnTo>
                  <a:lnTo>
                    <a:pt x="3191" y="2705"/>
                  </a:lnTo>
                  <a:lnTo>
                    <a:pt x="3189" y="2657"/>
                  </a:lnTo>
                  <a:lnTo>
                    <a:pt x="3183" y="2607"/>
                  </a:lnTo>
                  <a:lnTo>
                    <a:pt x="3173" y="2555"/>
                  </a:lnTo>
                  <a:lnTo>
                    <a:pt x="3158" y="2503"/>
                  </a:lnTo>
                  <a:lnTo>
                    <a:pt x="3141" y="2450"/>
                  </a:lnTo>
                  <a:lnTo>
                    <a:pt x="3121" y="2398"/>
                  </a:lnTo>
                  <a:lnTo>
                    <a:pt x="3097" y="2346"/>
                  </a:lnTo>
                  <a:lnTo>
                    <a:pt x="3070" y="2296"/>
                  </a:lnTo>
                  <a:lnTo>
                    <a:pt x="3040" y="2247"/>
                  </a:lnTo>
                  <a:lnTo>
                    <a:pt x="3006" y="2200"/>
                  </a:lnTo>
                  <a:lnTo>
                    <a:pt x="2971" y="2157"/>
                  </a:lnTo>
                  <a:lnTo>
                    <a:pt x="2934" y="2120"/>
                  </a:lnTo>
                  <a:lnTo>
                    <a:pt x="2897" y="2088"/>
                  </a:lnTo>
                  <a:lnTo>
                    <a:pt x="2860" y="2061"/>
                  </a:lnTo>
                  <a:lnTo>
                    <a:pt x="2821" y="2039"/>
                  </a:lnTo>
                  <a:lnTo>
                    <a:pt x="2782" y="2024"/>
                  </a:lnTo>
                  <a:lnTo>
                    <a:pt x="2744" y="2015"/>
                  </a:lnTo>
                  <a:lnTo>
                    <a:pt x="2705" y="2012"/>
                  </a:lnTo>
                  <a:close/>
                  <a:moveTo>
                    <a:pt x="2595" y="1735"/>
                  </a:moveTo>
                  <a:lnTo>
                    <a:pt x="2705" y="1845"/>
                  </a:lnTo>
                  <a:lnTo>
                    <a:pt x="2815" y="1735"/>
                  </a:lnTo>
                  <a:lnTo>
                    <a:pt x="2595" y="1735"/>
                  </a:lnTo>
                  <a:close/>
                  <a:moveTo>
                    <a:pt x="2372" y="1706"/>
                  </a:moveTo>
                  <a:lnTo>
                    <a:pt x="2342" y="1766"/>
                  </a:lnTo>
                  <a:lnTo>
                    <a:pt x="2309" y="1823"/>
                  </a:lnTo>
                  <a:lnTo>
                    <a:pt x="2273" y="1879"/>
                  </a:lnTo>
                  <a:lnTo>
                    <a:pt x="2235" y="1931"/>
                  </a:lnTo>
                  <a:lnTo>
                    <a:pt x="2237" y="2173"/>
                  </a:lnTo>
                  <a:lnTo>
                    <a:pt x="2238" y="2175"/>
                  </a:lnTo>
                  <a:lnTo>
                    <a:pt x="2239" y="2177"/>
                  </a:lnTo>
                  <a:lnTo>
                    <a:pt x="2242" y="2181"/>
                  </a:lnTo>
                  <a:lnTo>
                    <a:pt x="2245" y="2187"/>
                  </a:lnTo>
                  <a:lnTo>
                    <a:pt x="2255" y="2171"/>
                  </a:lnTo>
                  <a:lnTo>
                    <a:pt x="2295" y="2115"/>
                  </a:lnTo>
                  <a:lnTo>
                    <a:pt x="2336" y="2065"/>
                  </a:lnTo>
                  <a:lnTo>
                    <a:pt x="2379" y="2020"/>
                  </a:lnTo>
                  <a:lnTo>
                    <a:pt x="2424" y="1981"/>
                  </a:lnTo>
                  <a:lnTo>
                    <a:pt x="2469" y="1949"/>
                  </a:lnTo>
                  <a:lnTo>
                    <a:pt x="2517" y="1921"/>
                  </a:lnTo>
                  <a:lnTo>
                    <a:pt x="2564" y="1900"/>
                  </a:lnTo>
                  <a:lnTo>
                    <a:pt x="2378" y="1714"/>
                  </a:lnTo>
                  <a:lnTo>
                    <a:pt x="2375" y="1710"/>
                  </a:lnTo>
                  <a:lnTo>
                    <a:pt x="2372" y="1706"/>
                  </a:lnTo>
                  <a:close/>
                  <a:moveTo>
                    <a:pt x="884" y="1527"/>
                  </a:moveTo>
                  <a:lnTo>
                    <a:pt x="910" y="1596"/>
                  </a:lnTo>
                  <a:lnTo>
                    <a:pt x="942" y="1665"/>
                  </a:lnTo>
                  <a:lnTo>
                    <a:pt x="979" y="1734"/>
                  </a:lnTo>
                  <a:lnTo>
                    <a:pt x="1021" y="1799"/>
                  </a:lnTo>
                  <a:lnTo>
                    <a:pt x="1068" y="1865"/>
                  </a:lnTo>
                  <a:lnTo>
                    <a:pt x="1120" y="1927"/>
                  </a:lnTo>
                  <a:lnTo>
                    <a:pt x="1169" y="1980"/>
                  </a:lnTo>
                  <a:lnTo>
                    <a:pt x="1219" y="2028"/>
                  </a:lnTo>
                  <a:lnTo>
                    <a:pt x="1271" y="2073"/>
                  </a:lnTo>
                  <a:lnTo>
                    <a:pt x="1324" y="2112"/>
                  </a:lnTo>
                  <a:lnTo>
                    <a:pt x="1377" y="2146"/>
                  </a:lnTo>
                  <a:lnTo>
                    <a:pt x="1417" y="2169"/>
                  </a:lnTo>
                  <a:lnTo>
                    <a:pt x="1455" y="2187"/>
                  </a:lnTo>
                  <a:lnTo>
                    <a:pt x="1492" y="2201"/>
                  </a:lnTo>
                  <a:lnTo>
                    <a:pt x="1528" y="2212"/>
                  </a:lnTo>
                  <a:lnTo>
                    <a:pt x="1560" y="2218"/>
                  </a:lnTo>
                  <a:lnTo>
                    <a:pt x="1590" y="2220"/>
                  </a:lnTo>
                  <a:lnTo>
                    <a:pt x="1621" y="2218"/>
                  </a:lnTo>
                  <a:lnTo>
                    <a:pt x="1653" y="2212"/>
                  </a:lnTo>
                  <a:lnTo>
                    <a:pt x="1688" y="2201"/>
                  </a:lnTo>
                  <a:lnTo>
                    <a:pt x="1726" y="2187"/>
                  </a:lnTo>
                  <a:lnTo>
                    <a:pt x="1764" y="2169"/>
                  </a:lnTo>
                  <a:lnTo>
                    <a:pt x="1803" y="2146"/>
                  </a:lnTo>
                  <a:lnTo>
                    <a:pt x="1857" y="2112"/>
                  </a:lnTo>
                  <a:lnTo>
                    <a:pt x="1909" y="2073"/>
                  </a:lnTo>
                  <a:lnTo>
                    <a:pt x="1962" y="2028"/>
                  </a:lnTo>
                  <a:lnTo>
                    <a:pt x="2012" y="1980"/>
                  </a:lnTo>
                  <a:lnTo>
                    <a:pt x="2061" y="1927"/>
                  </a:lnTo>
                  <a:lnTo>
                    <a:pt x="2113" y="1865"/>
                  </a:lnTo>
                  <a:lnTo>
                    <a:pt x="2159" y="1799"/>
                  </a:lnTo>
                  <a:lnTo>
                    <a:pt x="2202" y="1734"/>
                  </a:lnTo>
                  <a:lnTo>
                    <a:pt x="2238" y="1665"/>
                  </a:lnTo>
                  <a:lnTo>
                    <a:pt x="2270" y="1596"/>
                  </a:lnTo>
                  <a:lnTo>
                    <a:pt x="2297" y="1527"/>
                  </a:lnTo>
                  <a:lnTo>
                    <a:pt x="884" y="1527"/>
                  </a:lnTo>
                  <a:close/>
                  <a:moveTo>
                    <a:pt x="969" y="1219"/>
                  </a:moveTo>
                  <a:lnTo>
                    <a:pt x="901" y="1266"/>
                  </a:lnTo>
                  <a:lnTo>
                    <a:pt x="838" y="1313"/>
                  </a:lnTo>
                  <a:lnTo>
                    <a:pt x="842" y="1350"/>
                  </a:lnTo>
                  <a:lnTo>
                    <a:pt x="848" y="1388"/>
                  </a:lnTo>
                  <a:lnTo>
                    <a:pt x="1035" y="1388"/>
                  </a:lnTo>
                  <a:lnTo>
                    <a:pt x="1011" y="1364"/>
                  </a:lnTo>
                  <a:lnTo>
                    <a:pt x="992" y="1338"/>
                  </a:lnTo>
                  <a:lnTo>
                    <a:pt x="978" y="1311"/>
                  </a:lnTo>
                  <a:lnTo>
                    <a:pt x="969" y="1281"/>
                  </a:lnTo>
                  <a:lnTo>
                    <a:pt x="966" y="1249"/>
                  </a:lnTo>
                  <a:lnTo>
                    <a:pt x="969" y="1219"/>
                  </a:lnTo>
                  <a:close/>
                  <a:moveTo>
                    <a:pt x="1937" y="1180"/>
                  </a:moveTo>
                  <a:lnTo>
                    <a:pt x="1907" y="1182"/>
                  </a:lnTo>
                  <a:lnTo>
                    <a:pt x="1880" y="1187"/>
                  </a:lnTo>
                  <a:lnTo>
                    <a:pt x="1856" y="1194"/>
                  </a:lnTo>
                  <a:lnTo>
                    <a:pt x="1837" y="1204"/>
                  </a:lnTo>
                  <a:lnTo>
                    <a:pt x="1820" y="1215"/>
                  </a:lnTo>
                  <a:lnTo>
                    <a:pt x="1808" y="1226"/>
                  </a:lnTo>
                  <a:lnTo>
                    <a:pt x="1801" y="1238"/>
                  </a:lnTo>
                  <a:lnTo>
                    <a:pt x="1798" y="1249"/>
                  </a:lnTo>
                  <a:lnTo>
                    <a:pt x="1801" y="1260"/>
                  </a:lnTo>
                  <a:lnTo>
                    <a:pt x="1808" y="1271"/>
                  </a:lnTo>
                  <a:lnTo>
                    <a:pt x="1820" y="1284"/>
                  </a:lnTo>
                  <a:lnTo>
                    <a:pt x="1837" y="1294"/>
                  </a:lnTo>
                  <a:lnTo>
                    <a:pt x="1856" y="1304"/>
                  </a:lnTo>
                  <a:lnTo>
                    <a:pt x="1880" y="1312"/>
                  </a:lnTo>
                  <a:lnTo>
                    <a:pt x="1907" y="1317"/>
                  </a:lnTo>
                  <a:lnTo>
                    <a:pt x="1937" y="1318"/>
                  </a:lnTo>
                  <a:lnTo>
                    <a:pt x="1968" y="1317"/>
                  </a:lnTo>
                  <a:lnTo>
                    <a:pt x="1995" y="1312"/>
                  </a:lnTo>
                  <a:lnTo>
                    <a:pt x="2018" y="1304"/>
                  </a:lnTo>
                  <a:lnTo>
                    <a:pt x="2038" y="1294"/>
                  </a:lnTo>
                  <a:lnTo>
                    <a:pt x="2055" y="1284"/>
                  </a:lnTo>
                  <a:lnTo>
                    <a:pt x="2067" y="1271"/>
                  </a:lnTo>
                  <a:lnTo>
                    <a:pt x="2074" y="1260"/>
                  </a:lnTo>
                  <a:lnTo>
                    <a:pt x="2076" y="1249"/>
                  </a:lnTo>
                  <a:lnTo>
                    <a:pt x="2074" y="1238"/>
                  </a:lnTo>
                  <a:lnTo>
                    <a:pt x="2067" y="1226"/>
                  </a:lnTo>
                  <a:lnTo>
                    <a:pt x="2055" y="1215"/>
                  </a:lnTo>
                  <a:lnTo>
                    <a:pt x="2038" y="1204"/>
                  </a:lnTo>
                  <a:lnTo>
                    <a:pt x="2018" y="1194"/>
                  </a:lnTo>
                  <a:lnTo>
                    <a:pt x="1995" y="1187"/>
                  </a:lnTo>
                  <a:lnTo>
                    <a:pt x="1968" y="1182"/>
                  </a:lnTo>
                  <a:lnTo>
                    <a:pt x="1937" y="1180"/>
                  </a:lnTo>
                  <a:close/>
                  <a:moveTo>
                    <a:pt x="1243" y="1180"/>
                  </a:moveTo>
                  <a:lnTo>
                    <a:pt x="1213" y="1182"/>
                  </a:lnTo>
                  <a:lnTo>
                    <a:pt x="1186" y="1187"/>
                  </a:lnTo>
                  <a:lnTo>
                    <a:pt x="1162" y="1194"/>
                  </a:lnTo>
                  <a:lnTo>
                    <a:pt x="1142" y="1204"/>
                  </a:lnTo>
                  <a:lnTo>
                    <a:pt x="1126" y="1215"/>
                  </a:lnTo>
                  <a:lnTo>
                    <a:pt x="1114" y="1226"/>
                  </a:lnTo>
                  <a:lnTo>
                    <a:pt x="1107" y="1238"/>
                  </a:lnTo>
                  <a:lnTo>
                    <a:pt x="1105" y="1249"/>
                  </a:lnTo>
                  <a:lnTo>
                    <a:pt x="1107" y="1260"/>
                  </a:lnTo>
                  <a:lnTo>
                    <a:pt x="1114" y="1271"/>
                  </a:lnTo>
                  <a:lnTo>
                    <a:pt x="1126" y="1284"/>
                  </a:lnTo>
                  <a:lnTo>
                    <a:pt x="1142" y="1294"/>
                  </a:lnTo>
                  <a:lnTo>
                    <a:pt x="1162" y="1304"/>
                  </a:lnTo>
                  <a:lnTo>
                    <a:pt x="1186" y="1312"/>
                  </a:lnTo>
                  <a:lnTo>
                    <a:pt x="1213" y="1317"/>
                  </a:lnTo>
                  <a:lnTo>
                    <a:pt x="1243" y="1318"/>
                  </a:lnTo>
                  <a:lnTo>
                    <a:pt x="1273" y="1317"/>
                  </a:lnTo>
                  <a:lnTo>
                    <a:pt x="1301" y="1312"/>
                  </a:lnTo>
                  <a:lnTo>
                    <a:pt x="1325" y="1304"/>
                  </a:lnTo>
                  <a:lnTo>
                    <a:pt x="1344" y="1294"/>
                  </a:lnTo>
                  <a:lnTo>
                    <a:pt x="1360" y="1284"/>
                  </a:lnTo>
                  <a:lnTo>
                    <a:pt x="1372" y="1271"/>
                  </a:lnTo>
                  <a:lnTo>
                    <a:pt x="1379" y="1260"/>
                  </a:lnTo>
                  <a:lnTo>
                    <a:pt x="1382" y="1249"/>
                  </a:lnTo>
                  <a:lnTo>
                    <a:pt x="1379" y="1238"/>
                  </a:lnTo>
                  <a:lnTo>
                    <a:pt x="1372" y="1226"/>
                  </a:lnTo>
                  <a:lnTo>
                    <a:pt x="1360" y="1215"/>
                  </a:lnTo>
                  <a:lnTo>
                    <a:pt x="1344" y="1204"/>
                  </a:lnTo>
                  <a:lnTo>
                    <a:pt x="1325" y="1194"/>
                  </a:lnTo>
                  <a:lnTo>
                    <a:pt x="1301" y="1187"/>
                  </a:lnTo>
                  <a:lnTo>
                    <a:pt x="1273" y="1182"/>
                  </a:lnTo>
                  <a:lnTo>
                    <a:pt x="1243" y="1180"/>
                  </a:lnTo>
                  <a:close/>
                  <a:moveTo>
                    <a:pt x="2145" y="1110"/>
                  </a:moveTo>
                  <a:lnTo>
                    <a:pt x="2170" y="1133"/>
                  </a:lnTo>
                  <a:lnTo>
                    <a:pt x="2189" y="1159"/>
                  </a:lnTo>
                  <a:lnTo>
                    <a:pt x="2203" y="1188"/>
                  </a:lnTo>
                  <a:lnTo>
                    <a:pt x="2212" y="1217"/>
                  </a:lnTo>
                  <a:lnTo>
                    <a:pt x="2215" y="1249"/>
                  </a:lnTo>
                  <a:lnTo>
                    <a:pt x="2212" y="1281"/>
                  </a:lnTo>
                  <a:lnTo>
                    <a:pt x="2203" y="1311"/>
                  </a:lnTo>
                  <a:lnTo>
                    <a:pt x="2189" y="1338"/>
                  </a:lnTo>
                  <a:lnTo>
                    <a:pt x="2170" y="1364"/>
                  </a:lnTo>
                  <a:lnTo>
                    <a:pt x="2145" y="1388"/>
                  </a:lnTo>
                  <a:lnTo>
                    <a:pt x="2333" y="1388"/>
                  </a:lnTo>
                  <a:lnTo>
                    <a:pt x="2340" y="1339"/>
                  </a:lnTo>
                  <a:lnTo>
                    <a:pt x="2345" y="1291"/>
                  </a:lnTo>
                  <a:lnTo>
                    <a:pt x="2346" y="1242"/>
                  </a:lnTo>
                  <a:lnTo>
                    <a:pt x="2344" y="1176"/>
                  </a:lnTo>
                  <a:lnTo>
                    <a:pt x="2338" y="1110"/>
                  </a:lnTo>
                  <a:lnTo>
                    <a:pt x="2145" y="1110"/>
                  </a:lnTo>
                  <a:close/>
                  <a:moveTo>
                    <a:pt x="1452" y="1110"/>
                  </a:moveTo>
                  <a:lnTo>
                    <a:pt x="1475" y="1133"/>
                  </a:lnTo>
                  <a:lnTo>
                    <a:pt x="1494" y="1159"/>
                  </a:lnTo>
                  <a:lnTo>
                    <a:pt x="1509" y="1188"/>
                  </a:lnTo>
                  <a:lnTo>
                    <a:pt x="1518" y="1217"/>
                  </a:lnTo>
                  <a:lnTo>
                    <a:pt x="1521" y="1249"/>
                  </a:lnTo>
                  <a:lnTo>
                    <a:pt x="1518" y="1281"/>
                  </a:lnTo>
                  <a:lnTo>
                    <a:pt x="1509" y="1311"/>
                  </a:lnTo>
                  <a:lnTo>
                    <a:pt x="1494" y="1338"/>
                  </a:lnTo>
                  <a:lnTo>
                    <a:pt x="1475" y="1364"/>
                  </a:lnTo>
                  <a:lnTo>
                    <a:pt x="1452" y="1388"/>
                  </a:lnTo>
                  <a:lnTo>
                    <a:pt x="1729" y="1388"/>
                  </a:lnTo>
                  <a:lnTo>
                    <a:pt x="1705" y="1364"/>
                  </a:lnTo>
                  <a:lnTo>
                    <a:pt x="1686" y="1338"/>
                  </a:lnTo>
                  <a:lnTo>
                    <a:pt x="1672" y="1311"/>
                  </a:lnTo>
                  <a:lnTo>
                    <a:pt x="1663" y="1281"/>
                  </a:lnTo>
                  <a:lnTo>
                    <a:pt x="1660" y="1249"/>
                  </a:lnTo>
                  <a:lnTo>
                    <a:pt x="1663" y="1217"/>
                  </a:lnTo>
                  <a:lnTo>
                    <a:pt x="1672" y="1188"/>
                  </a:lnTo>
                  <a:lnTo>
                    <a:pt x="1686" y="1159"/>
                  </a:lnTo>
                  <a:lnTo>
                    <a:pt x="1705" y="1133"/>
                  </a:lnTo>
                  <a:lnTo>
                    <a:pt x="1729" y="1110"/>
                  </a:lnTo>
                  <a:lnTo>
                    <a:pt x="1452" y="1110"/>
                  </a:lnTo>
                  <a:close/>
                  <a:moveTo>
                    <a:pt x="2010" y="821"/>
                  </a:moveTo>
                  <a:lnTo>
                    <a:pt x="1930" y="824"/>
                  </a:lnTo>
                  <a:lnTo>
                    <a:pt x="1851" y="833"/>
                  </a:lnTo>
                  <a:lnTo>
                    <a:pt x="1772" y="846"/>
                  </a:lnTo>
                  <a:lnTo>
                    <a:pt x="1694" y="864"/>
                  </a:lnTo>
                  <a:lnTo>
                    <a:pt x="1618" y="885"/>
                  </a:lnTo>
                  <a:lnTo>
                    <a:pt x="1542" y="911"/>
                  </a:lnTo>
                  <a:lnTo>
                    <a:pt x="1468" y="939"/>
                  </a:lnTo>
                  <a:lnTo>
                    <a:pt x="1396" y="972"/>
                  </a:lnTo>
                  <a:lnTo>
                    <a:pt x="2221" y="972"/>
                  </a:lnTo>
                  <a:lnTo>
                    <a:pt x="2074" y="823"/>
                  </a:lnTo>
                  <a:lnTo>
                    <a:pt x="2010" y="821"/>
                  </a:lnTo>
                  <a:close/>
                  <a:moveTo>
                    <a:pt x="1502" y="139"/>
                  </a:moveTo>
                  <a:lnTo>
                    <a:pt x="1422" y="141"/>
                  </a:lnTo>
                  <a:lnTo>
                    <a:pt x="1344" y="148"/>
                  </a:lnTo>
                  <a:lnTo>
                    <a:pt x="1268" y="158"/>
                  </a:lnTo>
                  <a:lnTo>
                    <a:pt x="1197" y="173"/>
                  </a:lnTo>
                  <a:lnTo>
                    <a:pt x="1129" y="188"/>
                  </a:lnTo>
                  <a:lnTo>
                    <a:pt x="1067" y="204"/>
                  </a:lnTo>
                  <a:lnTo>
                    <a:pt x="1166" y="273"/>
                  </a:lnTo>
                  <a:lnTo>
                    <a:pt x="993" y="383"/>
                  </a:lnTo>
                  <a:lnTo>
                    <a:pt x="989" y="386"/>
                  </a:lnTo>
                  <a:lnTo>
                    <a:pt x="981" y="393"/>
                  </a:lnTo>
                  <a:lnTo>
                    <a:pt x="969" y="403"/>
                  </a:lnTo>
                  <a:lnTo>
                    <a:pt x="954" y="416"/>
                  </a:lnTo>
                  <a:lnTo>
                    <a:pt x="936" y="432"/>
                  </a:lnTo>
                  <a:lnTo>
                    <a:pt x="916" y="451"/>
                  </a:lnTo>
                  <a:lnTo>
                    <a:pt x="895" y="474"/>
                  </a:lnTo>
                  <a:lnTo>
                    <a:pt x="872" y="501"/>
                  </a:lnTo>
                  <a:lnTo>
                    <a:pt x="848" y="531"/>
                  </a:lnTo>
                  <a:lnTo>
                    <a:pt x="822" y="565"/>
                  </a:lnTo>
                  <a:lnTo>
                    <a:pt x="798" y="602"/>
                  </a:lnTo>
                  <a:lnTo>
                    <a:pt x="773" y="644"/>
                  </a:lnTo>
                  <a:lnTo>
                    <a:pt x="740" y="707"/>
                  </a:lnTo>
                  <a:lnTo>
                    <a:pt x="710" y="773"/>
                  </a:lnTo>
                  <a:lnTo>
                    <a:pt x="686" y="843"/>
                  </a:lnTo>
                  <a:lnTo>
                    <a:pt x="665" y="914"/>
                  </a:lnTo>
                  <a:lnTo>
                    <a:pt x="649" y="988"/>
                  </a:lnTo>
                  <a:lnTo>
                    <a:pt x="637" y="1063"/>
                  </a:lnTo>
                  <a:lnTo>
                    <a:pt x="629" y="1139"/>
                  </a:lnTo>
                  <a:lnTo>
                    <a:pt x="626" y="1218"/>
                  </a:lnTo>
                  <a:lnTo>
                    <a:pt x="627" y="1299"/>
                  </a:lnTo>
                  <a:lnTo>
                    <a:pt x="668" y="1266"/>
                  </a:lnTo>
                  <a:lnTo>
                    <a:pt x="713" y="1232"/>
                  </a:lnTo>
                  <a:lnTo>
                    <a:pt x="763" y="1195"/>
                  </a:lnTo>
                  <a:lnTo>
                    <a:pt x="815" y="1156"/>
                  </a:lnTo>
                  <a:lnTo>
                    <a:pt x="872" y="1117"/>
                  </a:lnTo>
                  <a:lnTo>
                    <a:pt x="930" y="1077"/>
                  </a:lnTo>
                  <a:lnTo>
                    <a:pt x="992" y="1036"/>
                  </a:lnTo>
                  <a:lnTo>
                    <a:pt x="1057" y="996"/>
                  </a:lnTo>
                  <a:lnTo>
                    <a:pt x="1123" y="957"/>
                  </a:lnTo>
                  <a:lnTo>
                    <a:pt x="1192" y="918"/>
                  </a:lnTo>
                  <a:lnTo>
                    <a:pt x="1270" y="877"/>
                  </a:lnTo>
                  <a:lnTo>
                    <a:pt x="1349" y="841"/>
                  </a:lnTo>
                  <a:lnTo>
                    <a:pt x="1426" y="807"/>
                  </a:lnTo>
                  <a:lnTo>
                    <a:pt x="1503" y="778"/>
                  </a:lnTo>
                  <a:lnTo>
                    <a:pt x="1577" y="753"/>
                  </a:lnTo>
                  <a:lnTo>
                    <a:pt x="1666" y="728"/>
                  </a:lnTo>
                  <a:lnTo>
                    <a:pt x="1754" y="707"/>
                  </a:lnTo>
                  <a:lnTo>
                    <a:pt x="1841" y="694"/>
                  </a:lnTo>
                  <a:lnTo>
                    <a:pt x="1926" y="685"/>
                  </a:lnTo>
                  <a:lnTo>
                    <a:pt x="2010" y="682"/>
                  </a:lnTo>
                  <a:lnTo>
                    <a:pt x="2082" y="684"/>
                  </a:lnTo>
                  <a:lnTo>
                    <a:pt x="2134" y="688"/>
                  </a:lnTo>
                  <a:lnTo>
                    <a:pt x="2172" y="726"/>
                  </a:lnTo>
                  <a:lnTo>
                    <a:pt x="2327" y="881"/>
                  </a:lnTo>
                  <a:lnTo>
                    <a:pt x="2321" y="821"/>
                  </a:lnTo>
                  <a:lnTo>
                    <a:pt x="2315" y="767"/>
                  </a:lnTo>
                  <a:lnTo>
                    <a:pt x="2307" y="716"/>
                  </a:lnTo>
                  <a:lnTo>
                    <a:pt x="2297" y="670"/>
                  </a:lnTo>
                  <a:lnTo>
                    <a:pt x="2285" y="627"/>
                  </a:lnTo>
                  <a:lnTo>
                    <a:pt x="2269" y="583"/>
                  </a:lnTo>
                  <a:lnTo>
                    <a:pt x="2251" y="543"/>
                  </a:lnTo>
                  <a:lnTo>
                    <a:pt x="2230" y="506"/>
                  </a:lnTo>
                  <a:lnTo>
                    <a:pt x="2205" y="468"/>
                  </a:lnTo>
                  <a:lnTo>
                    <a:pt x="2180" y="438"/>
                  </a:lnTo>
                  <a:lnTo>
                    <a:pt x="2151" y="407"/>
                  </a:lnTo>
                  <a:lnTo>
                    <a:pt x="2118" y="375"/>
                  </a:lnTo>
                  <a:lnTo>
                    <a:pt x="2080" y="342"/>
                  </a:lnTo>
                  <a:lnTo>
                    <a:pt x="2037" y="307"/>
                  </a:lnTo>
                  <a:lnTo>
                    <a:pt x="1989" y="271"/>
                  </a:lnTo>
                  <a:lnTo>
                    <a:pt x="1938" y="240"/>
                  </a:lnTo>
                  <a:lnTo>
                    <a:pt x="1884" y="214"/>
                  </a:lnTo>
                  <a:lnTo>
                    <a:pt x="1827" y="191"/>
                  </a:lnTo>
                  <a:lnTo>
                    <a:pt x="1768" y="173"/>
                  </a:lnTo>
                  <a:lnTo>
                    <a:pt x="1705" y="157"/>
                  </a:lnTo>
                  <a:lnTo>
                    <a:pt x="1640" y="147"/>
                  </a:lnTo>
                  <a:lnTo>
                    <a:pt x="1572" y="141"/>
                  </a:lnTo>
                  <a:lnTo>
                    <a:pt x="1502" y="139"/>
                  </a:lnTo>
                  <a:close/>
                  <a:moveTo>
                    <a:pt x="1502" y="0"/>
                  </a:moveTo>
                  <a:lnTo>
                    <a:pt x="1559" y="1"/>
                  </a:lnTo>
                  <a:lnTo>
                    <a:pt x="1618" y="5"/>
                  </a:lnTo>
                  <a:lnTo>
                    <a:pt x="1676" y="12"/>
                  </a:lnTo>
                  <a:lnTo>
                    <a:pt x="1734" y="22"/>
                  </a:lnTo>
                  <a:lnTo>
                    <a:pt x="1792" y="35"/>
                  </a:lnTo>
                  <a:lnTo>
                    <a:pt x="1850" y="51"/>
                  </a:lnTo>
                  <a:lnTo>
                    <a:pt x="1907" y="73"/>
                  </a:lnTo>
                  <a:lnTo>
                    <a:pt x="1963" y="97"/>
                  </a:lnTo>
                  <a:lnTo>
                    <a:pt x="2018" y="126"/>
                  </a:lnTo>
                  <a:lnTo>
                    <a:pt x="2072" y="159"/>
                  </a:lnTo>
                  <a:lnTo>
                    <a:pt x="2124" y="198"/>
                  </a:lnTo>
                  <a:lnTo>
                    <a:pt x="2176" y="241"/>
                  </a:lnTo>
                  <a:lnTo>
                    <a:pt x="2222" y="283"/>
                  </a:lnTo>
                  <a:lnTo>
                    <a:pt x="2263" y="324"/>
                  </a:lnTo>
                  <a:lnTo>
                    <a:pt x="2300" y="365"/>
                  </a:lnTo>
                  <a:lnTo>
                    <a:pt x="2331" y="407"/>
                  </a:lnTo>
                  <a:lnTo>
                    <a:pt x="2358" y="449"/>
                  </a:lnTo>
                  <a:lnTo>
                    <a:pt x="2381" y="493"/>
                  </a:lnTo>
                  <a:lnTo>
                    <a:pt x="2402" y="540"/>
                  </a:lnTo>
                  <a:lnTo>
                    <a:pt x="2419" y="589"/>
                  </a:lnTo>
                  <a:lnTo>
                    <a:pt x="2433" y="641"/>
                  </a:lnTo>
                  <a:lnTo>
                    <a:pt x="2444" y="697"/>
                  </a:lnTo>
                  <a:lnTo>
                    <a:pt x="2453" y="758"/>
                  </a:lnTo>
                  <a:lnTo>
                    <a:pt x="2461" y="823"/>
                  </a:lnTo>
                  <a:lnTo>
                    <a:pt x="2467" y="895"/>
                  </a:lnTo>
                  <a:lnTo>
                    <a:pt x="2472" y="972"/>
                  </a:lnTo>
                  <a:lnTo>
                    <a:pt x="2477" y="1056"/>
                  </a:lnTo>
                  <a:lnTo>
                    <a:pt x="2481" y="1146"/>
                  </a:lnTo>
                  <a:lnTo>
                    <a:pt x="2483" y="1189"/>
                  </a:lnTo>
                  <a:lnTo>
                    <a:pt x="2484" y="1233"/>
                  </a:lnTo>
                  <a:lnTo>
                    <a:pt x="2485" y="1236"/>
                  </a:lnTo>
                  <a:lnTo>
                    <a:pt x="2484" y="1235"/>
                  </a:lnTo>
                  <a:lnTo>
                    <a:pt x="2485" y="1242"/>
                  </a:lnTo>
                  <a:lnTo>
                    <a:pt x="2482" y="1315"/>
                  </a:lnTo>
                  <a:lnTo>
                    <a:pt x="2473" y="1388"/>
                  </a:lnTo>
                  <a:lnTo>
                    <a:pt x="2460" y="1458"/>
                  </a:lnTo>
                  <a:lnTo>
                    <a:pt x="2442" y="1528"/>
                  </a:lnTo>
                  <a:lnTo>
                    <a:pt x="2420" y="1596"/>
                  </a:lnTo>
                  <a:lnTo>
                    <a:pt x="2424" y="1596"/>
                  </a:lnTo>
                  <a:lnTo>
                    <a:pt x="2428" y="1595"/>
                  </a:lnTo>
                  <a:lnTo>
                    <a:pt x="2983" y="1595"/>
                  </a:lnTo>
                  <a:lnTo>
                    <a:pt x="2999" y="1597"/>
                  </a:lnTo>
                  <a:lnTo>
                    <a:pt x="3015" y="1603"/>
                  </a:lnTo>
                  <a:lnTo>
                    <a:pt x="3028" y="1613"/>
                  </a:lnTo>
                  <a:lnTo>
                    <a:pt x="3039" y="1625"/>
                  </a:lnTo>
                  <a:lnTo>
                    <a:pt x="3047" y="1639"/>
                  </a:lnTo>
                  <a:lnTo>
                    <a:pt x="3051" y="1655"/>
                  </a:lnTo>
                  <a:lnTo>
                    <a:pt x="3053" y="1671"/>
                  </a:lnTo>
                  <a:lnTo>
                    <a:pt x="3049" y="1686"/>
                  </a:lnTo>
                  <a:lnTo>
                    <a:pt x="3042" y="1701"/>
                  </a:lnTo>
                  <a:lnTo>
                    <a:pt x="3032" y="1714"/>
                  </a:lnTo>
                  <a:lnTo>
                    <a:pt x="2847" y="1900"/>
                  </a:lnTo>
                  <a:lnTo>
                    <a:pt x="2895" y="1921"/>
                  </a:lnTo>
                  <a:lnTo>
                    <a:pt x="2942" y="1949"/>
                  </a:lnTo>
                  <a:lnTo>
                    <a:pt x="2988" y="1981"/>
                  </a:lnTo>
                  <a:lnTo>
                    <a:pt x="3032" y="2020"/>
                  </a:lnTo>
                  <a:lnTo>
                    <a:pt x="3075" y="2065"/>
                  </a:lnTo>
                  <a:lnTo>
                    <a:pt x="3116" y="2115"/>
                  </a:lnTo>
                  <a:lnTo>
                    <a:pt x="3155" y="2171"/>
                  </a:lnTo>
                  <a:lnTo>
                    <a:pt x="3190" y="2227"/>
                  </a:lnTo>
                  <a:lnTo>
                    <a:pt x="3221" y="2285"/>
                  </a:lnTo>
                  <a:lnTo>
                    <a:pt x="3248" y="2345"/>
                  </a:lnTo>
                  <a:lnTo>
                    <a:pt x="3272" y="2406"/>
                  </a:lnTo>
                  <a:lnTo>
                    <a:pt x="3293" y="2467"/>
                  </a:lnTo>
                  <a:lnTo>
                    <a:pt x="3309" y="2529"/>
                  </a:lnTo>
                  <a:lnTo>
                    <a:pt x="3320" y="2589"/>
                  </a:lnTo>
                  <a:lnTo>
                    <a:pt x="3327" y="2649"/>
                  </a:lnTo>
                  <a:lnTo>
                    <a:pt x="3330" y="2705"/>
                  </a:lnTo>
                  <a:lnTo>
                    <a:pt x="3327" y="2769"/>
                  </a:lnTo>
                  <a:lnTo>
                    <a:pt x="3317" y="2832"/>
                  </a:lnTo>
                  <a:lnTo>
                    <a:pt x="3302" y="2891"/>
                  </a:lnTo>
                  <a:lnTo>
                    <a:pt x="3281" y="2949"/>
                  </a:lnTo>
                  <a:lnTo>
                    <a:pt x="3254" y="3003"/>
                  </a:lnTo>
                  <a:lnTo>
                    <a:pt x="3223" y="3055"/>
                  </a:lnTo>
                  <a:lnTo>
                    <a:pt x="3187" y="3103"/>
                  </a:lnTo>
                  <a:lnTo>
                    <a:pt x="3146" y="3147"/>
                  </a:lnTo>
                  <a:lnTo>
                    <a:pt x="3102" y="3188"/>
                  </a:lnTo>
                  <a:lnTo>
                    <a:pt x="3055" y="3223"/>
                  </a:lnTo>
                  <a:lnTo>
                    <a:pt x="3003" y="3254"/>
                  </a:lnTo>
                  <a:lnTo>
                    <a:pt x="2949" y="3281"/>
                  </a:lnTo>
                  <a:lnTo>
                    <a:pt x="2891" y="3302"/>
                  </a:lnTo>
                  <a:lnTo>
                    <a:pt x="2832" y="3317"/>
                  </a:lnTo>
                  <a:lnTo>
                    <a:pt x="2769" y="3327"/>
                  </a:lnTo>
                  <a:lnTo>
                    <a:pt x="2705" y="3330"/>
                  </a:lnTo>
                  <a:lnTo>
                    <a:pt x="0" y="3330"/>
                  </a:lnTo>
                  <a:lnTo>
                    <a:pt x="0" y="2874"/>
                  </a:lnTo>
                  <a:lnTo>
                    <a:pt x="3" y="2829"/>
                  </a:lnTo>
                  <a:lnTo>
                    <a:pt x="10" y="2787"/>
                  </a:lnTo>
                  <a:lnTo>
                    <a:pt x="22" y="2746"/>
                  </a:lnTo>
                  <a:lnTo>
                    <a:pt x="39" y="2706"/>
                  </a:lnTo>
                  <a:lnTo>
                    <a:pt x="61" y="2669"/>
                  </a:lnTo>
                  <a:lnTo>
                    <a:pt x="86" y="2635"/>
                  </a:lnTo>
                  <a:lnTo>
                    <a:pt x="114" y="2602"/>
                  </a:lnTo>
                  <a:lnTo>
                    <a:pt x="146" y="2574"/>
                  </a:lnTo>
                  <a:lnTo>
                    <a:pt x="182" y="2550"/>
                  </a:lnTo>
                  <a:lnTo>
                    <a:pt x="221" y="2529"/>
                  </a:lnTo>
                  <a:lnTo>
                    <a:pt x="262" y="2513"/>
                  </a:lnTo>
                  <a:lnTo>
                    <a:pt x="273" y="2510"/>
                  </a:lnTo>
                  <a:lnTo>
                    <a:pt x="322" y="2495"/>
                  </a:lnTo>
                  <a:lnTo>
                    <a:pt x="364" y="2482"/>
                  </a:lnTo>
                  <a:lnTo>
                    <a:pt x="402" y="2468"/>
                  </a:lnTo>
                  <a:lnTo>
                    <a:pt x="434" y="2456"/>
                  </a:lnTo>
                  <a:lnTo>
                    <a:pt x="463" y="2443"/>
                  </a:lnTo>
                  <a:lnTo>
                    <a:pt x="489" y="2431"/>
                  </a:lnTo>
                  <a:lnTo>
                    <a:pt x="514" y="2420"/>
                  </a:lnTo>
                  <a:lnTo>
                    <a:pt x="536" y="2409"/>
                  </a:lnTo>
                  <a:lnTo>
                    <a:pt x="558" y="2399"/>
                  </a:lnTo>
                  <a:lnTo>
                    <a:pt x="581" y="2390"/>
                  </a:lnTo>
                  <a:lnTo>
                    <a:pt x="636" y="2368"/>
                  </a:lnTo>
                  <a:lnTo>
                    <a:pt x="685" y="2347"/>
                  </a:lnTo>
                  <a:lnTo>
                    <a:pt x="730" y="2327"/>
                  </a:lnTo>
                  <a:lnTo>
                    <a:pt x="768" y="2308"/>
                  </a:lnTo>
                  <a:lnTo>
                    <a:pt x="802" y="2291"/>
                  </a:lnTo>
                  <a:lnTo>
                    <a:pt x="831" y="2273"/>
                  </a:lnTo>
                  <a:lnTo>
                    <a:pt x="857" y="2257"/>
                  </a:lnTo>
                  <a:lnTo>
                    <a:pt x="878" y="2242"/>
                  </a:lnTo>
                  <a:lnTo>
                    <a:pt x="895" y="2228"/>
                  </a:lnTo>
                  <a:lnTo>
                    <a:pt x="910" y="2216"/>
                  </a:lnTo>
                  <a:lnTo>
                    <a:pt x="921" y="2204"/>
                  </a:lnTo>
                  <a:lnTo>
                    <a:pt x="930" y="2194"/>
                  </a:lnTo>
                  <a:lnTo>
                    <a:pt x="936" y="2185"/>
                  </a:lnTo>
                  <a:lnTo>
                    <a:pt x="941" y="2177"/>
                  </a:lnTo>
                  <a:lnTo>
                    <a:pt x="944" y="2173"/>
                  </a:lnTo>
                  <a:lnTo>
                    <a:pt x="946" y="1931"/>
                  </a:lnTo>
                  <a:lnTo>
                    <a:pt x="898" y="1865"/>
                  </a:lnTo>
                  <a:lnTo>
                    <a:pt x="855" y="1795"/>
                  </a:lnTo>
                  <a:lnTo>
                    <a:pt x="815" y="1723"/>
                  </a:lnTo>
                  <a:lnTo>
                    <a:pt x="781" y="1647"/>
                  </a:lnTo>
                  <a:lnTo>
                    <a:pt x="752" y="1569"/>
                  </a:lnTo>
                  <a:lnTo>
                    <a:pt x="729" y="1490"/>
                  </a:lnTo>
                  <a:lnTo>
                    <a:pt x="710" y="1409"/>
                  </a:lnTo>
                  <a:lnTo>
                    <a:pt x="679" y="1433"/>
                  </a:lnTo>
                  <a:lnTo>
                    <a:pt x="650" y="1455"/>
                  </a:lnTo>
                  <a:lnTo>
                    <a:pt x="623" y="1475"/>
                  </a:lnTo>
                  <a:lnTo>
                    <a:pt x="598" y="1493"/>
                  </a:lnTo>
                  <a:lnTo>
                    <a:pt x="577" y="1508"/>
                  </a:lnTo>
                  <a:lnTo>
                    <a:pt x="558" y="1520"/>
                  </a:lnTo>
                  <a:lnTo>
                    <a:pt x="543" y="1529"/>
                  </a:lnTo>
                  <a:lnTo>
                    <a:pt x="530" y="1535"/>
                  </a:lnTo>
                  <a:lnTo>
                    <a:pt x="520" y="1536"/>
                  </a:lnTo>
                  <a:lnTo>
                    <a:pt x="516" y="1536"/>
                  </a:lnTo>
                  <a:lnTo>
                    <a:pt x="514" y="1535"/>
                  </a:lnTo>
                  <a:lnTo>
                    <a:pt x="511" y="1533"/>
                  </a:lnTo>
                  <a:lnTo>
                    <a:pt x="510" y="1530"/>
                  </a:lnTo>
                  <a:lnTo>
                    <a:pt x="509" y="1527"/>
                  </a:lnTo>
                  <a:lnTo>
                    <a:pt x="497" y="1441"/>
                  </a:lnTo>
                  <a:lnTo>
                    <a:pt x="490" y="1359"/>
                  </a:lnTo>
                  <a:lnTo>
                    <a:pt x="486" y="1281"/>
                  </a:lnTo>
                  <a:lnTo>
                    <a:pt x="487" y="1205"/>
                  </a:lnTo>
                  <a:lnTo>
                    <a:pt x="490" y="1133"/>
                  </a:lnTo>
                  <a:lnTo>
                    <a:pt x="496" y="1064"/>
                  </a:lnTo>
                  <a:lnTo>
                    <a:pt x="506" y="998"/>
                  </a:lnTo>
                  <a:lnTo>
                    <a:pt x="518" y="935"/>
                  </a:lnTo>
                  <a:lnTo>
                    <a:pt x="532" y="876"/>
                  </a:lnTo>
                  <a:lnTo>
                    <a:pt x="548" y="819"/>
                  </a:lnTo>
                  <a:lnTo>
                    <a:pt x="565" y="765"/>
                  </a:lnTo>
                  <a:lnTo>
                    <a:pt x="584" y="714"/>
                  </a:lnTo>
                  <a:lnTo>
                    <a:pt x="605" y="667"/>
                  </a:lnTo>
                  <a:lnTo>
                    <a:pt x="627" y="623"/>
                  </a:lnTo>
                  <a:lnTo>
                    <a:pt x="650" y="580"/>
                  </a:lnTo>
                  <a:lnTo>
                    <a:pt x="672" y="541"/>
                  </a:lnTo>
                  <a:lnTo>
                    <a:pt x="696" y="505"/>
                  </a:lnTo>
                  <a:lnTo>
                    <a:pt x="719" y="471"/>
                  </a:lnTo>
                  <a:lnTo>
                    <a:pt x="743" y="440"/>
                  </a:lnTo>
                  <a:lnTo>
                    <a:pt x="765" y="412"/>
                  </a:lnTo>
                  <a:lnTo>
                    <a:pt x="787" y="386"/>
                  </a:lnTo>
                  <a:lnTo>
                    <a:pt x="808" y="363"/>
                  </a:lnTo>
                  <a:lnTo>
                    <a:pt x="828" y="343"/>
                  </a:lnTo>
                  <a:lnTo>
                    <a:pt x="847" y="325"/>
                  </a:lnTo>
                  <a:lnTo>
                    <a:pt x="864" y="310"/>
                  </a:lnTo>
                  <a:lnTo>
                    <a:pt x="879" y="297"/>
                  </a:lnTo>
                  <a:lnTo>
                    <a:pt x="891" y="287"/>
                  </a:lnTo>
                  <a:lnTo>
                    <a:pt x="902" y="279"/>
                  </a:lnTo>
                  <a:lnTo>
                    <a:pt x="909" y="272"/>
                  </a:lnTo>
                  <a:lnTo>
                    <a:pt x="914" y="269"/>
                  </a:lnTo>
                  <a:lnTo>
                    <a:pt x="916" y="268"/>
                  </a:lnTo>
                  <a:lnTo>
                    <a:pt x="767" y="164"/>
                  </a:lnTo>
                  <a:lnTo>
                    <a:pt x="770" y="162"/>
                  </a:lnTo>
                  <a:lnTo>
                    <a:pt x="777" y="159"/>
                  </a:lnTo>
                  <a:lnTo>
                    <a:pt x="789" y="154"/>
                  </a:lnTo>
                  <a:lnTo>
                    <a:pt x="806" y="147"/>
                  </a:lnTo>
                  <a:lnTo>
                    <a:pt x="827" y="138"/>
                  </a:lnTo>
                  <a:lnTo>
                    <a:pt x="853" y="129"/>
                  </a:lnTo>
                  <a:lnTo>
                    <a:pt x="881" y="118"/>
                  </a:lnTo>
                  <a:lnTo>
                    <a:pt x="913" y="106"/>
                  </a:lnTo>
                  <a:lnTo>
                    <a:pt x="950" y="95"/>
                  </a:lnTo>
                  <a:lnTo>
                    <a:pt x="989" y="82"/>
                  </a:lnTo>
                  <a:lnTo>
                    <a:pt x="1030" y="70"/>
                  </a:lnTo>
                  <a:lnTo>
                    <a:pt x="1075" y="58"/>
                  </a:lnTo>
                  <a:lnTo>
                    <a:pt x="1122" y="46"/>
                  </a:lnTo>
                  <a:lnTo>
                    <a:pt x="1172" y="35"/>
                  </a:lnTo>
                  <a:lnTo>
                    <a:pt x="1223" y="26"/>
                  </a:lnTo>
                  <a:lnTo>
                    <a:pt x="1275" y="17"/>
                  </a:lnTo>
                  <a:lnTo>
                    <a:pt x="1330" y="10"/>
                  </a:lnTo>
                  <a:lnTo>
                    <a:pt x="1386" y="5"/>
                  </a:lnTo>
                  <a:lnTo>
                    <a:pt x="1443" y="1"/>
                  </a:lnTo>
                  <a:lnTo>
                    <a:pt x="15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97"/>
            <p:cNvSpPr>
              <a:spLocks/>
            </p:cNvSpPr>
            <p:nvPr/>
          </p:nvSpPr>
          <p:spPr bwMode="auto">
            <a:xfrm>
              <a:off x="1081088" y="5381626"/>
              <a:ext cx="96838" cy="146050"/>
            </a:xfrm>
            <a:custGeom>
              <a:avLst/>
              <a:gdLst>
                <a:gd name="T0" fmla="*/ 296 w 555"/>
                <a:gd name="T1" fmla="*/ 3 h 833"/>
                <a:gd name="T2" fmla="*/ 327 w 555"/>
                <a:gd name="T3" fmla="*/ 20 h 833"/>
                <a:gd name="T4" fmla="*/ 344 w 555"/>
                <a:gd name="T5" fmla="*/ 51 h 833"/>
                <a:gd name="T6" fmla="*/ 347 w 555"/>
                <a:gd name="T7" fmla="*/ 139 h 833"/>
                <a:gd name="T8" fmla="*/ 504 w 555"/>
                <a:gd name="T9" fmla="*/ 141 h 833"/>
                <a:gd name="T10" fmla="*/ 535 w 555"/>
                <a:gd name="T11" fmla="*/ 159 h 833"/>
                <a:gd name="T12" fmla="*/ 553 w 555"/>
                <a:gd name="T13" fmla="*/ 190 h 833"/>
                <a:gd name="T14" fmla="*/ 553 w 555"/>
                <a:gd name="T15" fmla="*/ 227 h 833"/>
                <a:gd name="T16" fmla="*/ 535 w 555"/>
                <a:gd name="T17" fmla="*/ 257 h 833"/>
                <a:gd name="T18" fmla="*/ 504 w 555"/>
                <a:gd name="T19" fmla="*/ 275 h 833"/>
                <a:gd name="T20" fmla="*/ 347 w 555"/>
                <a:gd name="T21" fmla="*/ 278 h 833"/>
                <a:gd name="T22" fmla="*/ 535 w 555"/>
                <a:gd name="T23" fmla="*/ 575 h 833"/>
                <a:gd name="T24" fmla="*/ 552 w 555"/>
                <a:gd name="T25" fmla="*/ 603 h 833"/>
                <a:gd name="T26" fmla="*/ 554 w 555"/>
                <a:gd name="T27" fmla="*/ 635 h 833"/>
                <a:gd name="T28" fmla="*/ 542 w 555"/>
                <a:gd name="T29" fmla="*/ 665 h 833"/>
                <a:gd name="T30" fmla="*/ 518 w 555"/>
                <a:gd name="T31" fmla="*/ 686 h 833"/>
                <a:gd name="T32" fmla="*/ 485 w 555"/>
                <a:gd name="T33" fmla="*/ 694 h 833"/>
                <a:gd name="T34" fmla="*/ 347 w 555"/>
                <a:gd name="T35" fmla="*/ 763 h 833"/>
                <a:gd name="T36" fmla="*/ 337 w 555"/>
                <a:gd name="T37" fmla="*/ 798 h 833"/>
                <a:gd name="T38" fmla="*/ 313 w 555"/>
                <a:gd name="T39" fmla="*/ 823 h 833"/>
                <a:gd name="T40" fmla="*/ 277 w 555"/>
                <a:gd name="T41" fmla="*/ 833 h 833"/>
                <a:gd name="T42" fmla="*/ 242 w 555"/>
                <a:gd name="T43" fmla="*/ 823 h 833"/>
                <a:gd name="T44" fmla="*/ 218 w 555"/>
                <a:gd name="T45" fmla="*/ 798 h 833"/>
                <a:gd name="T46" fmla="*/ 208 w 555"/>
                <a:gd name="T47" fmla="*/ 763 h 833"/>
                <a:gd name="T48" fmla="*/ 70 w 555"/>
                <a:gd name="T49" fmla="*/ 694 h 833"/>
                <a:gd name="T50" fmla="*/ 34 w 555"/>
                <a:gd name="T51" fmla="*/ 684 h 833"/>
                <a:gd name="T52" fmla="*/ 10 w 555"/>
                <a:gd name="T53" fmla="*/ 660 h 833"/>
                <a:gd name="T54" fmla="*/ 0 w 555"/>
                <a:gd name="T55" fmla="*/ 625 h 833"/>
                <a:gd name="T56" fmla="*/ 10 w 555"/>
                <a:gd name="T57" fmla="*/ 589 h 833"/>
                <a:gd name="T58" fmla="*/ 34 w 555"/>
                <a:gd name="T59" fmla="*/ 565 h 833"/>
                <a:gd name="T60" fmla="*/ 70 w 555"/>
                <a:gd name="T61" fmla="*/ 555 h 833"/>
                <a:gd name="T62" fmla="*/ 208 w 555"/>
                <a:gd name="T63" fmla="*/ 445 h 833"/>
                <a:gd name="T64" fmla="*/ 10 w 555"/>
                <a:gd name="T65" fmla="*/ 244 h 833"/>
                <a:gd name="T66" fmla="*/ 0 w 555"/>
                <a:gd name="T67" fmla="*/ 214 h 833"/>
                <a:gd name="T68" fmla="*/ 5 w 555"/>
                <a:gd name="T69" fmla="*/ 182 h 833"/>
                <a:gd name="T70" fmla="*/ 24 w 555"/>
                <a:gd name="T71" fmla="*/ 155 h 833"/>
                <a:gd name="T72" fmla="*/ 53 w 555"/>
                <a:gd name="T73" fmla="*/ 141 h 833"/>
                <a:gd name="T74" fmla="*/ 208 w 555"/>
                <a:gd name="T75" fmla="*/ 139 h 833"/>
                <a:gd name="T76" fmla="*/ 211 w 555"/>
                <a:gd name="T77" fmla="*/ 51 h 833"/>
                <a:gd name="T78" fmla="*/ 229 w 555"/>
                <a:gd name="T79" fmla="*/ 20 h 833"/>
                <a:gd name="T80" fmla="*/ 259 w 555"/>
                <a:gd name="T81" fmla="*/ 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55" h="833">
                  <a:moveTo>
                    <a:pt x="277" y="0"/>
                  </a:moveTo>
                  <a:lnTo>
                    <a:pt x="296" y="3"/>
                  </a:lnTo>
                  <a:lnTo>
                    <a:pt x="313" y="10"/>
                  </a:lnTo>
                  <a:lnTo>
                    <a:pt x="327" y="20"/>
                  </a:lnTo>
                  <a:lnTo>
                    <a:pt x="337" y="34"/>
                  </a:lnTo>
                  <a:lnTo>
                    <a:pt x="344" y="51"/>
                  </a:lnTo>
                  <a:lnTo>
                    <a:pt x="347" y="70"/>
                  </a:lnTo>
                  <a:lnTo>
                    <a:pt x="347" y="139"/>
                  </a:lnTo>
                  <a:lnTo>
                    <a:pt x="485" y="139"/>
                  </a:lnTo>
                  <a:lnTo>
                    <a:pt x="504" y="141"/>
                  </a:lnTo>
                  <a:lnTo>
                    <a:pt x="521" y="148"/>
                  </a:lnTo>
                  <a:lnTo>
                    <a:pt x="535" y="159"/>
                  </a:lnTo>
                  <a:lnTo>
                    <a:pt x="546" y="174"/>
                  </a:lnTo>
                  <a:lnTo>
                    <a:pt x="553" y="190"/>
                  </a:lnTo>
                  <a:lnTo>
                    <a:pt x="555" y="208"/>
                  </a:lnTo>
                  <a:lnTo>
                    <a:pt x="553" y="227"/>
                  </a:lnTo>
                  <a:lnTo>
                    <a:pt x="546" y="243"/>
                  </a:lnTo>
                  <a:lnTo>
                    <a:pt x="535" y="257"/>
                  </a:lnTo>
                  <a:lnTo>
                    <a:pt x="521" y="268"/>
                  </a:lnTo>
                  <a:lnTo>
                    <a:pt x="504" y="275"/>
                  </a:lnTo>
                  <a:lnTo>
                    <a:pt x="485" y="278"/>
                  </a:lnTo>
                  <a:lnTo>
                    <a:pt x="347" y="278"/>
                  </a:lnTo>
                  <a:lnTo>
                    <a:pt x="347" y="387"/>
                  </a:lnTo>
                  <a:lnTo>
                    <a:pt x="535" y="575"/>
                  </a:lnTo>
                  <a:lnTo>
                    <a:pt x="545" y="588"/>
                  </a:lnTo>
                  <a:lnTo>
                    <a:pt x="552" y="603"/>
                  </a:lnTo>
                  <a:lnTo>
                    <a:pt x="555" y="619"/>
                  </a:lnTo>
                  <a:lnTo>
                    <a:pt x="554" y="635"/>
                  </a:lnTo>
                  <a:lnTo>
                    <a:pt x="550" y="651"/>
                  </a:lnTo>
                  <a:lnTo>
                    <a:pt x="542" y="665"/>
                  </a:lnTo>
                  <a:lnTo>
                    <a:pt x="531" y="677"/>
                  </a:lnTo>
                  <a:lnTo>
                    <a:pt x="518" y="686"/>
                  </a:lnTo>
                  <a:lnTo>
                    <a:pt x="502" y="692"/>
                  </a:lnTo>
                  <a:lnTo>
                    <a:pt x="485" y="694"/>
                  </a:lnTo>
                  <a:lnTo>
                    <a:pt x="347" y="694"/>
                  </a:lnTo>
                  <a:lnTo>
                    <a:pt x="347" y="763"/>
                  </a:lnTo>
                  <a:lnTo>
                    <a:pt x="344" y="782"/>
                  </a:lnTo>
                  <a:lnTo>
                    <a:pt x="337" y="798"/>
                  </a:lnTo>
                  <a:lnTo>
                    <a:pt x="327" y="812"/>
                  </a:lnTo>
                  <a:lnTo>
                    <a:pt x="313" y="823"/>
                  </a:lnTo>
                  <a:lnTo>
                    <a:pt x="296" y="830"/>
                  </a:lnTo>
                  <a:lnTo>
                    <a:pt x="277" y="833"/>
                  </a:lnTo>
                  <a:lnTo>
                    <a:pt x="259" y="830"/>
                  </a:lnTo>
                  <a:lnTo>
                    <a:pt x="242" y="823"/>
                  </a:lnTo>
                  <a:lnTo>
                    <a:pt x="229" y="812"/>
                  </a:lnTo>
                  <a:lnTo>
                    <a:pt x="218" y="798"/>
                  </a:lnTo>
                  <a:lnTo>
                    <a:pt x="211" y="782"/>
                  </a:lnTo>
                  <a:lnTo>
                    <a:pt x="208" y="763"/>
                  </a:lnTo>
                  <a:lnTo>
                    <a:pt x="208" y="694"/>
                  </a:lnTo>
                  <a:lnTo>
                    <a:pt x="70" y="694"/>
                  </a:lnTo>
                  <a:lnTo>
                    <a:pt x="51" y="691"/>
                  </a:lnTo>
                  <a:lnTo>
                    <a:pt x="34" y="684"/>
                  </a:lnTo>
                  <a:lnTo>
                    <a:pt x="20" y="674"/>
                  </a:lnTo>
                  <a:lnTo>
                    <a:pt x="10" y="660"/>
                  </a:lnTo>
                  <a:lnTo>
                    <a:pt x="3" y="643"/>
                  </a:lnTo>
                  <a:lnTo>
                    <a:pt x="0" y="625"/>
                  </a:lnTo>
                  <a:lnTo>
                    <a:pt x="3" y="606"/>
                  </a:lnTo>
                  <a:lnTo>
                    <a:pt x="10" y="589"/>
                  </a:lnTo>
                  <a:lnTo>
                    <a:pt x="20" y="575"/>
                  </a:lnTo>
                  <a:lnTo>
                    <a:pt x="34" y="565"/>
                  </a:lnTo>
                  <a:lnTo>
                    <a:pt x="51" y="558"/>
                  </a:lnTo>
                  <a:lnTo>
                    <a:pt x="70" y="555"/>
                  </a:lnTo>
                  <a:lnTo>
                    <a:pt x="208" y="555"/>
                  </a:lnTo>
                  <a:lnTo>
                    <a:pt x="208" y="445"/>
                  </a:lnTo>
                  <a:lnTo>
                    <a:pt x="20" y="257"/>
                  </a:lnTo>
                  <a:lnTo>
                    <a:pt x="10" y="244"/>
                  </a:lnTo>
                  <a:lnTo>
                    <a:pt x="3" y="230"/>
                  </a:lnTo>
                  <a:lnTo>
                    <a:pt x="0" y="214"/>
                  </a:lnTo>
                  <a:lnTo>
                    <a:pt x="1" y="198"/>
                  </a:lnTo>
                  <a:lnTo>
                    <a:pt x="5" y="182"/>
                  </a:lnTo>
                  <a:lnTo>
                    <a:pt x="13" y="168"/>
                  </a:lnTo>
                  <a:lnTo>
                    <a:pt x="24" y="155"/>
                  </a:lnTo>
                  <a:lnTo>
                    <a:pt x="38" y="146"/>
                  </a:lnTo>
                  <a:lnTo>
                    <a:pt x="53" y="141"/>
                  </a:lnTo>
                  <a:lnTo>
                    <a:pt x="70" y="139"/>
                  </a:lnTo>
                  <a:lnTo>
                    <a:pt x="208" y="139"/>
                  </a:lnTo>
                  <a:lnTo>
                    <a:pt x="208" y="70"/>
                  </a:lnTo>
                  <a:lnTo>
                    <a:pt x="211" y="51"/>
                  </a:lnTo>
                  <a:lnTo>
                    <a:pt x="218" y="34"/>
                  </a:lnTo>
                  <a:lnTo>
                    <a:pt x="229" y="20"/>
                  </a:lnTo>
                  <a:lnTo>
                    <a:pt x="242" y="10"/>
                  </a:lnTo>
                  <a:lnTo>
                    <a:pt x="259" y="3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93011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463018" y="1576951"/>
            <a:ext cx="156728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Сети и связи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702" name="Freeform 21"/>
          <p:cNvSpPr>
            <a:spLocks noEditPoints="1"/>
          </p:cNvSpPr>
          <p:nvPr/>
        </p:nvSpPr>
        <p:spPr bwMode="auto">
          <a:xfrm>
            <a:off x="3631413" y="636292"/>
            <a:ext cx="522288" cy="331788"/>
          </a:xfrm>
          <a:custGeom>
            <a:avLst/>
            <a:gdLst>
              <a:gd name="T0" fmla="*/ 1038 w 3292"/>
              <a:gd name="T1" fmla="*/ 1721 h 2090"/>
              <a:gd name="T2" fmla="*/ 1208 w 3292"/>
              <a:gd name="T3" fmla="*/ 1654 h 2090"/>
              <a:gd name="T4" fmla="*/ 1285 w 3292"/>
              <a:gd name="T5" fmla="*/ 1509 h 2090"/>
              <a:gd name="T6" fmla="*/ 1272 w 3292"/>
              <a:gd name="T7" fmla="*/ 1321 h 2090"/>
              <a:gd name="T8" fmla="*/ 1157 w 3292"/>
              <a:gd name="T9" fmla="*/ 1205 h 2090"/>
              <a:gd name="T10" fmla="*/ 945 w 3292"/>
              <a:gd name="T11" fmla="*/ 1170 h 2090"/>
              <a:gd name="T12" fmla="*/ 2419 w 3292"/>
              <a:gd name="T13" fmla="*/ 826 h 2090"/>
              <a:gd name="T14" fmla="*/ 2274 w 3292"/>
              <a:gd name="T15" fmla="*/ 926 h 2090"/>
              <a:gd name="T16" fmla="*/ 2195 w 3292"/>
              <a:gd name="T17" fmla="*/ 1128 h 2090"/>
              <a:gd name="T18" fmla="*/ 2840 w 3292"/>
              <a:gd name="T19" fmla="*/ 975 h 2090"/>
              <a:gd name="T20" fmla="*/ 2706 w 3292"/>
              <a:gd name="T21" fmla="*/ 847 h 2090"/>
              <a:gd name="T22" fmla="*/ 2538 w 3292"/>
              <a:gd name="T23" fmla="*/ 488 h 2090"/>
              <a:gd name="T24" fmla="*/ 2842 w 3292"/>
              <a:gd name="T25" fmla="*/ 536 h 2090"/>
              <a:gd name="T26" fmla="*/ 3083 w 3292"/>
              <a:gd name="T27" fmla="*/ 687 h 2090"/>
              <a:gd name="T28" fmla="*/ 3234 w 3292"/>
              <a:gd name="T29" fmla="*/ 924 h 2090"/>
              <a:gd name="T30" fmla="*/ 3287 w 3292"/>
              <a:gd name="T31" fmla="*/ 1168 h 2090"/>
              <a:gd name="T32" fmla="*/ 2185 w 3292"/>
              <a:gd name="T33" fmla="*/ 1387 h 2090"/>
              <a:gd name="T34" fmla="*/ 2239 w 3292"/>
              <a:gd name="T35" fmla="*/ 1595 h 2090"/>
              <a:gd name="T36" fmla="*/ 2382 w 3292"/>
              <a:gd name="T37" fmla="*/ 1723 h 2090"/>
              <a:gd name="T38" fmla="*/ 2607 w 3292"/>
              <a:gd name="T39" fmla="*/ 1757 h 2090"/>
              <a:gd name="T40" fmla="*/ 2784 w 3292"/>
              <a:gd name="T41" fmla="*/ 1690 h 2090"/>
              <a:gd name="T42" fmla="*/ 3271 w 3292"/>
              <a:gd name="T43" fmla="*/ 1587 h 2090"/>
              <a:gd name="T44" fmla="*/ 3164 w 3292"/>
              <a:gd name="T45" fmla="*/ 1813 h 2090"/>
              <a:gd name="T46" fmla="*/ 2934 w 3292"/>
              <a:gd name="T47" fmla="*/ 1998 h 2090"/>
              <a:gd name="T48" fmla="*/ 2624 w 3292"/>
              <a:gd name="T49" fmla="*/ 2075 h 2090"/>
              <a:gd name="T50" fmla="*/ 2267 w 3292"/>
              <a:gd name="T51" fmla="*/ 2030 h 2090"/>
              <a:gd name="T52" fmla="*/ 1977 w 3292"/>
              <a:gd name="T53" fmla="*/ 1857 h 2090"/>
              <a:gd name="T54" fmla="*/ 1833 w 3292"/>
              <a:gd name="T55" fmla="*/ 1623 h 2090"/>
              <a:gd name="T56" fmla="*/ 1786 w 3292"/>
              <a:gd name="T57" fmla="*/ 1293 h 2090"/>
              <a:gd name="T58" fmla="*/ 1837 w 3292"/>
              <a:gd name="T59" fmla="*/ 948 h 2090"/>
              <a:gd name="T60" fmla="*/ 1995 w 3292"/>
              <a:gd name="T61" fmla="*/ 695 h 2090"/>
              <a:gd name="T62" fmla="*/ 2235 w 3292"/>
              <a:gd name="T63" fmla="*/ 540 h 2090"/>
              <a:gd name="T64" fmla="*/ 2538 w 3292"/>
              <a:gd name="T65" fmla="*/ 488 h 2090"/>
              <a:gd name="T66" fmla="*/ 1024 w 3292"/>
              <a:gd name="T67" fmla="*/ 818 h 2090"/>
              <a:gd name="T68" fmla="*/ 1185 w 3292"/>
              <a:gd name="T69" fmla="*/ 755 h 2090"/>
              <a:gd name="T70" fmla="*/ 1247 w 3292"/>
              <a:gd name="T71" fmla="*/ 624 h 2090"/>
              <a:gd name="T72" fmla="*/ 1220 w 3292"/>
              <a:gd name="T73" fmla="*/ 467 h 2090"/>
              <a:gd name="T74" fmla="*/ 1093 w 3292"/>
              <a:gd name="T75" fmla="*/ 384 h 2090"/>
              <a:gd name="T76" fmla="*/ 489 w 3292"/>
              <a:gd name="T77" fmla="*/ 362 h 2090"/>
              <a:gd name="T78" fmla="*/ 2108 w 3292"/>
              <a:gd name="T79" fmla="*/ 86 h 2090"/>
              <a:gd name="T80" fmla="*/ 1219 w 3292"/>
              <a:gd name="T81" fmla="*/ 18 h 2090"/>
              <a:gd name="T82" fmla="*/ 1468 w 3292"/>
              <a:gd name="T83" fmla="*/ 119 h 2090"/>
              <a:gd name="T84" fmla="*/ 1622 w 3292"/>
              <a:gd name="T85" fmla="*/ 302 h 2090"/>
              <a:gd name="T86" fmla="*/ 1671 w 3292"/>
              <a:gd name="T87" fmla="*/ 541 h 2090"/>
              <a:gd name="T88" fmla="*/ 1621 w 3292"/>
              <a:gd name="T89" fmla="*/ 777 h 2090"/>
              <a:gd name="T90" fmla="*/ 1461 w 3292"/>
              <a:gd name="T91" fmla="*/ 940 h 2090"/>
              <a:gd name="T92" fmla="*/ 1570 w 3292"/>
              <a:gd name="T93" fmla="*/ 1057 h 2090"/>
              <a:gd name="T94" fmla="*/ 1702 w 3292"/>
              <a:gd name="T95" fmla="*/ 1243 h 2090"/>
              <a:gd name="T96" fmla="*/ 1736 w 3292"/>
              <a:gd name="T97" fmla="*/ 1520 h 2090"/>
              <a:gd name="T98" fmla="*/ 1644 w 3292"/>
              <a:gd name="T99" fmla="*/ 1792 h 2090"/>
              <a:gd name="T100" fmla="*/ 1452 w 3292"/>
              <a:gd name="T101" fmla="*/ 1986 h 2090"/>
              <a:gd name="T102" fmla="*/ 1185 w 3292"/>
              <a:gd name="T103" fmla="*/ 2075 h 2090"/>
              <a:gd name="T104" fmla="*/ 0 w 3292"/>
              <a:gd name="T105" fmla="*/ 0 h 2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92" h="2090">
                <a:moveTo>
                  <a:pt x="489" y="1170"/>
                </a:moveTo>
                <a:lnTo>
                  <a:pt x="489" y="1727"/>
                </a:lnTo>
                <a:lnTo>
                  <a:pt x="938" y="1727"/>
                </a:lnTo>
                <a:lnTo>
                  <a:pt x="990" y="1725"/>
                </a:lnTo>
                <a:lnTo>
                  <a:pt x="1038" y="1721"/>
                </a:lnTo>
                <a:lnTo>
                  <a:pt x="1081" y="1714"/>
                </a:lnTo>
                <a:lnTo>
                  <a:pt x="1119" y="1704"/>
                </a:lnTo>
                <a:lnTo>
                  <a:pt x="1152" y="1691"/>
                </a:lnTo>
                <a:lnTo>
                  <a:pt x="1182" y="1674"/>
                </a:lnTo>
                <a:lnTo>
                  <a:pt x="1208" y="1654"/>
                </a:lnTo>
                <a:lnTo>
                  <a:pt x="1229" y="1631"/>
                </a:lnTo>
                <a:lnTo>
                  <a:pt x="1249" y="1605"/>
                </a:lnTo>
                <a:lnTo>
                  <a:pt x="1264" y="1576"/>
                </a:lnTo>
                <a:lnTo>
                  <a:pt x="1276" y="1545"/>
                </a:lnTo>
                <a:lnTo>
                  <a:pt x="1285" y="1509"/>
                </a:lnTo>
                <a:lnTo>
                  <a:pt x="1290" y="1471"/>
                </a:lnTo>
                <a:lnTo>
                  <a:pt x="1291" y="1430"/>
                </a:lnTo>
                <a:lnTo>
                  <a:pt x="1289" y="1390"/>
                </a:lnTo>
                <a:lnTo>
                  <a:pt x="1283" y="1355"/>
                </a:lnTo>
                <a:lnTo>
                  <a:pt x="1272" y="1321"/>
                </a:lnTo>
                <a:lnTo>
                  <a:pt x="1258" y="1292"/>
                </a:lnTo>
                <a:lnTo>
                  <a:pt x="1238" y="1265"/>
                </a:lnTo>
                <a:lnTo>
                  <a:pt x="1216" y="1242"/>
                </a:lnTo>
                <a:lnTo>
                  <a:pt x="1188" y="1223"/>
                </a:lnTo>
                <a:lnTo>
                  <a:pt x="1157" y="1205"/>
                </a:lnTo>
                <a:lnTo>
                  <a:pt x="1124" y="1193"/>
                </a:lnTo>
                <a:lnTo>
                  <a:pt x="1086" y="1183"/>
                </a:lnTo>
                <a:lnTo>
                  <a:pt x="1044" y="1176"/>
                </a:lnTo>
                <a:lnTo>
                  <a:pt x="996" y="1172"/>
                </a:lnTo>
                <a:lnTo>
                  <a:pt x="945" y="1170"/>
                </a:lnTo>
                <a:lnTo>
                  <a:pt x="489" y="1170"/>
                </a:lnTo>
                <a:close/>
                <a:moveTo>
                  <a:pt x="2538" y="810"/>
                </a:moveTo>
                <a:lnTo>
                  <a:pt x="2495" y="812"/>
                </a:lnTo>
                <a:lnTo>
                  <a:pt x="2456" y="817"/>
                </a:lnTo>
                <a:lnTo>
                  <a:pt x="2419" y="826"/>
                </a:lnTo>
                <a:lnTo>
                  <a:pt x="2385" y="839"/>
                </a:lnTo>
                <a:lnTo>
                  <a:pt x="2354" y="855"/>
                </a:lnTo>
                <a:lnTo>
                  <a:pt x="2326" y="873"/>
                </a:lnTo>
                <a:lnTo>
                  <a:pt x="2301" y="896"/>
                </a:lnTo>
                <a:lnTo>
                  <a:pt x="2274" y="926"/>
                </a:lnTo>
                <a:lnTo>
                  <a:pt x="2251" y="959"/>
                </a:lnTo>
                <a:lnTo>
                  <a:pt x="2233" y="997"/>
                </a:lnTo>
                <a:lnTo>
                  <a:pt x="2216" y="1037"/>
                </a:lnTo>
                <a:lnTo>
                  <a:pt x="2204" y="1081"/>
                </a:lnTo>
                <a:lnTo>
                  <a:pt x="2195" y="1128"/>
                </a:lnTo>
                <a:lnTo>
                  <a:pt x="2880" y="1128"/>
                </a:lnTo>
                <a:lnTo>
                  <a:pt x="2875" y="1085"/>
                </a:lnTo>
                <a:lnTo>
                  <a:pt x="2866" y="1045"/>
                </a:lnTo>
                <a:lnTo>
                  <a:pt x="2855" y="1008"/>
                </a:lnTo>
                <a:lnTo>
                  <a:pt x="2840" y="975"/>
                </a:lnTo>
                <a:lnTo>
                  <a:pt x="2821" y="944"/>
                </a:lnTo>
                <a:lnTo>
                  <a:pt x="2798" y="916"/>
                </a:lnTo>
                <a:lnTo>
                  <a:pt x="2774" y="891"/>
                </a:lnTo>
                <a:lnTo>
                  <a:pt x="2741" y="867"/>
                </a:lnTo>
                <a:lnTo>
                  <a:pt x="2706" y="847"/>
                </a:lnTo>
                <a:lnTo>
                  <a:pt x="2667" y="830"/>
                </a:lnTo>
                <a:lnTo>
                  <a:pt x="2626" y="819"/>
                </a:lnTo>
                <a:lnTo>
                  <a:pt x="2583" y="813"/>
                </a:lnTo>
                <a:lnTo>
                  <a:pt x="2538" y="810"/>
                </a:lnTo>
                <a:close/>
                <a:moveTo>
                  <a:pt x="2538" y="488"/>
                </a:moveTo>
                <a:lnTo>
                  <a:pt x="2603" y="490"/>
                </a:lnTo>
                <a:lnTo>
                  <a:pt x="2665" y="495"/>
                </a:lnTo>
                <a:lnTo>
                  <a:pt x="2726" y="505"/>
                </a:lnTo>
                <a:lnTo>
                  <a:pt x="2785" y="519"/>
                </a:lnTo>
                <a:lnTo>
                  <a:pt x="2842" y="536"/>
                </a:lnTo>
                <a:lnTo>
                  <a:pt x="2895" y="557"/>
                </a:lnTo>
                <a:lnTo>
                  <a:pt x="2947" y="583"/>
                </a:lnTo>
                <a:lnTo>
                  <a:pt x="2995" y="613"/>
                </a:lnTo>
                <a:lnTo>
                  <a:pt x="3040" y="648"/>
                </a:lnTo>
                <a:lnTo>
                  <a:pt x="3083" y="687"/>
                </a:lnTo>
                <a:lnTo>
                  <a:pt x="3122" y="731"/>
                </a:lnTo>
                <a:lnTo>
                  <a:pt x="3158" y="780"/>
                </a:lnTo>
                <a:lnTo>
                  <a:pt x="3187" y="825"/>
                </a:lnTo>
                <a:lnTo>
                  <a:pt x="3212" y="873"/>
                </a:lnTo>
                <a:lnTo>
                  <a:pt x="3234" y="924"/>
                </a:lnTo>
                <a:lnTo>
                  <a:pt x="3253" y="977"/>
                </a:lnTo>
                <a:lnTo>
                  <a:pt x="3267" y="1032"/>
                </a:lnTo>
                <a:lnTo>
                  <a:pt x="3278" y="1089"/>
                </a:lnTo>
                <a:lnTo>
                  <a:pt x="3284" y="1126"/>
                </a:lnTo>
                <a:lnTo>
                  <a:pt x="3287" y="1168"/>
                </a:lnTo>
                <a:lnTo>
                  <a:pt x="3290" y="1214"/>
                </a:lnTo>
                <a:lnTo>
                  <a:pt x="3292" y="1267"/>
                </a:lnTo>
                <a:lnTo>
                  <a:pt x="3292" y="1324"/>
                </a:lnTo>
                <a:lnTo>
                  <a:pt x="3292" y="1387"/>
                </a:lnTo>
                <a:lnTo>
                  <a:pt x="2185" y="1387"/>
                </a:lnTo>
                <a:lnTo>
                  <a:pt x="2189" y="1435"/>
                </a:lnTo>
                <a:lnTo>
                  <a:pt x="2197" y="1481"/>
                </a:lnTo>
                <a:lnTo>
                  <a:pt x="2207" y="1522"/>
                </a:lnTo>
                <a:lnTo>
                  <a:pt x="2221" y="1561"/>
                </a:lnTo>
                <a:lnTo>
                  <a:pt x="2239" y="1595"/>
                </a:lnTo>
                <a:lnTo>
                  <a:pt x="2259" y="1628"/>
                </a:lnTo>
                <a:lnTo>
                  <a:pt x="2284" y="1656"/>
                </a:lnTo>
                <a:lnTo>
                  <a:pt x="2313" y="1681"/>
                </a:lnTo>
                <a:lnTo>
                  <a:pt x="2344" y="1702"/>
                </a:lnTo>
                <a:lnTo>
                  <a:pt x="2382" y="1723"/>
                </a:lnTo>
                <a:lnTo>
                  <a:pt x="2422" y="1739"/>
                </a:lnTo>
                <a:lnTo>
                  <a:pt x="2467" y="1750"/>
                </a:lnTo>
                <a:lnTo>
                  <a:pt x="2513" y="1757"/>
                </a:lnTo>
                <a:lnTo>
                  <a:pt x="2563" y="1759"/>
                </a:lnTo>
                <a:lnTo>
                  <a:pt x="2607" y="1757"/>
                </a:lnTo>
                <a:lnTo>
                  <a:pt x="2648" y="1751"/>
                </a:lnTo>
                <a:lnTo>
                  <a:pt x="2686" y="1742"/>
                </a:lnTo>
                <a:lnTo>
                  <a:pt x="2722" y="1728"/>
                </a:lnTo>
                <a:lnTo>
                  <a:pt x="2754" y="1711"/>
                </a:lnTo>
                <a:lnTo>
                  <a:pt x="2784" y="1690"/>
                </a:lnTo>
                <a:lnTo>
                  <a:pt x="2807" y="1669"/>
                </a:lnTo>
                <a:lnTo>
                  <a:pt x="2827" y="1646"/>
                </a:lnTo>
                <a:lnTo>
                  <a:pt x="2847" y="1619"/>
                </a:lnTo>
                <a:lnTo>
                  <a:pt x="2865" y="1587"/>
                </a:lnTo>
                <a:lnTo>
                  <a:pt x="3271" y="1587"/>
                </a:lnTo>
                <a:lnTo>
                  <a:pt x="3262" y="1632"/>
                </a:lnTo>
                <a:lnTo>
                  <a:pt x="3248" y="1677"/>
                </a:lnTo>
                <a:lnTo>
                  <a:pt x="3226" y="1721"/>
                </a:lnTo>
                <a:lnTo>
                  <a:pt x="3198" y="1767"/>
                </a:lnTo>
                <a:lnTo>
                  <a:pt x="3164" y="1813"/>
                </a:lnTo>
                <a:lnTo>
                  <a:pt x="3124" y="1858"/>
                </a:lnTo>
                <a:lnTo>
                  <a:pt x="3082" y="1900"/>
                </a:lnTo>
                <a:lnTo>
                  <a:pt x="3035" y="1937"/>
                </a:lnTo>
                <a:lnTo>
                  <a:pt x="2987" y="1969"/>
                </a:lnTo>
                <a:lnTo>
                  <a:pt x="2934" y="1998"/>
                </a:lnTo>
                <a:lnTo>
                  <a:pt x="2879" y="2022"/>
                </a:lnTo>
                <a:lnTo>
                  <a:pt x="2820" y="2041"/>
                </a:lnTo>
                <a:lnTo>
                  <a:pt x="2758" y="2056"/>
                </a:lnTo>
                <a:lnTo>
                  <a:pt x="2692" y="2068"/>
                </a:lnTo>
                <a:lnTo>
                  <a:pt x="2624" y="2075"/>
                </a:lnTo>
                <a:lnTo>
                  <a:pt x="2552" y="2077"/>
                </a:lnTo>
                <a:lnTo>
                  <a:pt x="2477" y="2074"/>
                </a:lnTo>
                <a:lnTo>
                  <a:pt x="2405" y="2065"/>
                </a:lnTo>
                <a:lnTo>
                  <a:pt x="2335" y="2050"/>
                </a:lnTo>
                <a:lnTo>
                  <a:pt x="2267" y="2030"/>
                </a:lnTo>
                <a:lnTo>
                  <a:pt x="2201" y="2005"/>
                </a:lnTo>
                <a:lnTo>
                  <a:pt x="2138" y="1973"/>
                </a:lnTo>
                <a:lnTo>
                  <a:pt x="2076" y="1936"/>
                </a:lnTo>
                <a:lnTo>
                  <a:pt x="2017" y="1892"/>
                </a:lnTo>
                <a:lnTo>
                  <a:pt x="1977" y="1857"/>
                </a:lnTo>
                <a:lnTo>
                  <a:pt x="1940" y="1818"/>
                </a:lnTo>
                <a:lnTo>
                  <a:pt x="1908" y="1774"/>
                </a:lnTo>
                <a:lnTo>
                  <a:pt x="1879" y="1727"/>
                </a:lnTo>
                <a:lnTo>
                  <a:pt x="1855" y="1677"/>
                </a:lnTo>
                <a:lnTo>
                  <a:pt x="1833" y="1623"/>
                </a:lnTo>
                <a:lnTo>
                  <a:pt x="1815" y="1564"/>
                </a:lnTo>
                <a:lnTo>
                  <a:pt x="1802" y="1502"/>
                </a:lnTo>
                <a:lnTo>
                  <a:pt x="1793" y="1436"/>
                </a:lnTo>
                <a:lnTo>
                  <a:pt x="1788" y="1366"/>
                </a:lnTo>
                <a:lnTo>
                  <a:pt x="1786" y="1293"/>
                </a:lnTo>
                <a:lnTo>
                  <a:pt x="1788" y="1216"/>
                </a:lnTo>
                <a:lnTo>
                  <a:pt x="1794" y="1144"/>
                </a:lnTo>
                <a:lnTo>
                  <a:pt x="1804" y="1075"/>
                </a:lnTo>
                <a:lnTo>
                  <a:pt x="1818" y="1010"/>
                </a:lnTo>
                <a:lnTo>
                  <a:pt x="1837" y="948"/>
                </a:lnTo>
                <a:lnTo>
                  <a:pt x="1861" y="890"/>
                </a:lnTo>
                <a:lnTo>
                  <a:pt x="1888" y="837"/>
                </a:lnTo>
                <a:lnTo>
                  <a:pt x="1919" y="786"/>
                </a:lnTo>
                <a:lnTo>
                  <a:pt x="1954" y="739"/>
                </a:lnTo>
                <a:lnTo>
                  <a:pt x="1995" y="695"/>
                </a:lnTo>
                <a:lnTo>
                  <a:pt x="2038" y="656"/>
                </a:lnTo>
                <a:lnTo>
                  <a:pt x="2083" y="620"/>
                </a:lnTo>
                <a:lnTo>
                  <a:pt x="2132" y="590"/>
                </a:lnTo>
                <a:lnTo>
                  <a:pt x="2182" y="562"/>
                </a:lnTo>
                <a:lnTo>
                  <a:pt x="2235" y="540"/>
                </a:lnTo>
                <a:lnTo>
                  <a:pt x="2290" y="521"/>
                </a:lnTo>
                <a:lnTo>
                  <a:pt x="2349" y="506"/>
                </a:lnTo>
                <a:lnTo>
                  <a:pt x="2409" y="496"/>
                </a:lnTo>
                <a:lnTo>
                  <a:pt x="2472" y="490"/>
                </a:lnTo>
                <a:lnTo>
                  <a:pt x="2538" y="488"/>
                </a:lnTo>
                <a:close/>
                <a:moveTo>
                  <a:pt x="489" y="362"/>
                </a:moveTo>
                <a:lnTo>
                  <a:pt x="489" y="823"/>
                </a:lnTo>
                <a:lnTo>
                  <a:pt x="938" y="823"/>
                </a:lnTo>
                <a:lnTo>
                  <a:pt x="983" y="822"/>
                </a:lnTo>
                <a:lnTo>
                  <a:pt x="1024" y="818"/>
                </a:lnTo>
                <a:lnTo>
                  <a:pt x="1063" y="811"/>
                </a:lnTo>
                <a:lnTo>
                  <a:pt x="1099" y="801"/>
                </a:lnTo>
                <a:lnTo>
                  <a:pt x="1132" y="788"/>
                </a:lnTo>
                <a:lnTo>
                  <a:pt x="1162" y="772"/>
                </a:lnTo>
                <a:lnTo>
                  <a:pt x="1185" y="755"/>
                </a:lnTo>
                <a:lnTo>
                  <a:pt x="1204" y="736"/>
                </a:lnTo>
                <a:lnTo>
                  <a:pt x="1220" y="713"/>
                </a:lnTo>
                <a:lnTo>
                  <a:pt x="1232" y="686"/>
                </a:lnTo>
                <a:lnTo>
                  <a:pt x="1242" y="657"/>
                </a:lnTo>
                <a:lnTo>
                  <a:pt x="1247" y="624"/>
                </a:lnTo>
                <a:lnTo>
                  <a:pt x="1249" y="588"/>
                </a:lnTo>
                <a:lnTo>
                  <a:pt x="1247" y="553"/>
                </a:lnTo>
                <a:lnTo>
                  <a:pt x="1242" y="522"/>
                </a:lnTo>
                <a:lnTo>
                  <a:pt x="1232" y="492"/>
                </a:lnTo>
                <a:lnTo>
                  <a:pt x="1220" y="467"/>
                </a:lnTo>
                <a:lnTo>
                  <a:pt x="1204" y="444"/>
                </a:lnTo>
                <a:lnTo>
                  <a:pt x="1185" y="425"/>
                </a:lnTo>
                <a:lnTo>
                  <a:pt x="1161" y="408"/>
                </a:lnTo>
                <a:lnTo>
                  <a:pt x="1134" y="395"/>
                </a:lnTo>
                <a:lnTo>
                  <a:pt x="1093" y="384"/>
                </a:lnTo>
                <a:lnTo>
                  <a:pt x="1048" y="374"/>
                </a:lnTo>
                <a:lnTo>
                  <a:pt x="997" y="367"/>
                </a:lnTo>
                <a:lnTo>
                  <a:pt x="943" y="363"/>
                </a:lnTo>
                <a:lnTo>
                  <a:pt x="884" y="362"/>
                </a:lnTo>
                <a:lnTo>
                  <a:pt x="489" y="362"/>
                </a:lnTo>
                <a:close/>
                <a:moveTo>
                  <a:pt x="2108" y="86"/>
                </a:moveTo>
                <a:lnTo>
                  <a:pt x="2962" y="86"/>
                </a:lnTo>
                <a:lnTo>
                  <a:pt x="2962" y="295"/>
                </a:lnTo>
                <a:lnTo>
                  <a:pt x="2108" y="295"/>
                </a:lnTo>
                <a:lnTo>
                  <a:pt x="2108" y="86"/>
                </a:lnTo>
                <a:close/>
                <a:moveTo>
                  <a:pt x="0" y="0"/>
                </a:moveTo>
                <a:lnTo>
                  <a:pt x="1024" y="0"/>
                </a:lnTo>
                <a:lnTo>
                  <a:pt x="1093" y="2"/>
                </a:lnTo>
                <a:lnTo>
                  <a:pt x="1158" y="9"/>
                </a:lnTo>
                <a:lnTo>
                  <a:pt x="1219" y="18"/>
                </a:lnTo>
                <a:lnTo>
                  <a:pt x="1277" y="31"/>
                </a:lnTo>
                <a:lnTo>
                  <a:pt x="1330" y="48"/>
                </a:lnTo>
                <a:lnTo>
                  <a:pt x="1380" y="69"/>
                </a:lnTo>
                <a:lnTo>
                  <a:pt x="1426" y="92"/>
                </a:lnTo>
                <a:lnTo>
                  <a:pt x="1468" y="119"/>
                </a:lnTo>
                <a:lnTo>
                  <a:pt x="1507" y="150"/>
                </a:lnTo>
                <a:lnTo>
                  <a:pt x="1542" y="184"/>
                </a:lnTo>
                <a:lnTo>
                  <a:pt x="1574" y="222"/>
                </a:lnTo>
                <a:lnTo>
                  <a:pt x="1600" y="262"/>
                </a:lnTo>
                <a:lnTo>
                  <a:pt x="1622" y="302"/>
                </a:lnTo>
                <a:lnTo>
                  <a:pt x="1639" y="346"/>
                </a:lnTo>
                <a:lnTo>
                  <a:pt x="1653" y="392"/>
                </a:lnTo>
                <a:lnTo>
                  <a:pt x="1663" y="439"/>
                </a:lnTo>
                <a:lnTo>
                  <a:pt x="1669" y="489"/>
                </a:lnTo>
                <a:lnTo>
                  <a:pt x="1671" y="541"/>
                </a:lnTo>
                <a:lnTo>
                  <a:pt x="1669" y="595"/>
                </a:lnTo>
                <a:lnTo>
                  <a:pt x="1663" y="645"/>
                </a:lnTo>
                <a:lnTo>
                  <a:pt x="1653" y="691"/>
                </a:lnTo>
                <a:lnTo>
                  <a:pt x="1639" y="736"/>
                </a:lnTo>
                <a:lnTo>
                  <a:pt x="1621" y="777"/>
                </a:lnTo>
                <a:lnTo>
                  <a:pt x="1599" y="814"/>
                </a:lnTo>
                <a:lnTo>
                  <a:pt x="1573" y="850"/>
                </a:lnTo>
                <a:lnTo>
                  <a:pt x="1542" y="881"/>
                </a:lnTo>
                <a:lnTo>
                  <a:pt x="1505" y="912"/>
                </a:lnTo>
                <a:lnTo>
                  <a:pt x="1461" y="940"/>
                </a:lnTo>
                <a:lnTo>
                  <a:pt x="1412" y="969"/>
                </a:lnTo>
                <a:lnTo>
                  <a:pt x="1456" y="986"/>
                </a:lnTo>
                <a:lnTo>
                  <a:pt x="1497" y="1007"/>
                </a:lnTo>
                <a:lnTo>
                  <a:pt x="1535" y="1031"/>
                </a:lnTo>
                <a:lnTo>
                  <a:pt x="1570" y="1057"/>
                </a:lnTo>
                <a:lnTo>
                  <a:pt x="1602" y="1086"/>
                </a:lnTo>
                <a:lnTo>
                  <a:pt x="1631" y="1118"/>
                </a:lnTo>
                <a:lnTo>
                  <a:pt x="1656" y="1152"/>
                </a:lnTo>
                <a:lnTo>
                  <a:pt x="1681" y="1196"/>
                </a:lnTo>
                <a:lnTo>
                  <a:pt x="1702" y="1243"/>
                </a:lnTo>
                <a:lnTo>
                  <a:pt x="1719" y="1293"/>
                </a:lnTo>
                <a:lnTo>
                  <a:pt x="1730" y="1345"/>
                </a:lnTo>
                <a:lnTo>
                  <a:pt x="1736" y="1400"/>
                </a:lnTo>
                <a:lnTo>
                  <a:pt x="1739" y="1459"/>
                </a:lnTo>
                <a:lnTo>
                  <a:pt x="1736" y="1520"/>
                </a:lnTo>
                <a:lnTo>
                  <a:pt x="1729" y="1579"/>
                </a:lnTo>
                <a:lnTo>
                  <a:pt x="1715" y="1636"/>
                </a:lnTo>
                <a:lnTo>
                  <a:pt x="1697" y="1690"/>
                </a:lnTo>
                <a:lnTo>
                  <a:pt x="1673" y="1743"/>
                </a:lnTo>
                <a:lnTo>
                  <a:pt x="1644" y="1792"/>
                </a:lnTo>
                <a:lnTo>
                  <a:pt x="1612" y="1840"/>
                </a:lnTo>
                <a:lnTo>
                  <a:pt x="1576" y="1883"/>
                </a:lnTo>
                <a:lnTo>
                  <a:pt x="1537" y="1922"/>
                </a:lnTo>
                <a:lnTo>
                  <a:pt x="1494" y="1957"/>
                </a:lnTo>
                <a:lnTo>
                  <a:pt x="1452" y="1986"/>
                </a:lnTo>
                <a:lnTo>
                  <a:pt x="1407" y="2011"/>
                </a:lnTo>
                <a:lnTo>
                  <a:pt x="1359" y="2032"/>
                </a:lnTo>
                <a:lnTo>
                  <a:pt x="1308" y="2049"/>
                </a:lnTo>
                <a:lnTo>
                  <a:pt x="1255" y="2063"/>
                </a:lnTo>
                <a:lnTo>
                  <a:pt x="1185" y="2075"/>
                </a:lnTo>
                <a:lnTo>
                  <a:pt x="1111" y="2083"/>
                </a:lnTo>
                <a:lnTo>
                  <a:pt x="1034" y="2089"/>
                </a:lnTo>
                <a:lnTo>
                  <a:pt x="955" y="2090"/>
                </a:lnTo>
                <a:lnTo>
                  <a:pt x="0" y="209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03" name="Group 147"/>
          <p:cNvGrpSpPr/>
          <p:nvPr/>
        </p:nvGrpSpPr>
        <p:grpSpPr>
          <a:xfrm>
            <a:off x="4566907" y="544217"/>
            <a:ext cx="522288" cy="517525"/>
            <a:chOff x="1612900" y="1933575"/>
            <a:chExt cx="522288" cy="517525"/>
          </a:xfrm>
          <a:solidFill>
            <a:srgbClr val="000000"/>
          </a:solidFill>
        </p:grpSpPr>
        <p:sp>
          <p:nvSpPr>
            <p:cNvPr id="704" name="Freeform 26"/>
            <p:cNvSpPr>
              <a:spLocks/>
            </p:cNvSpPr>
            <p:nvPr/>
          </p:nvSpPr>
          <p:spPr bwMode="auto">
            <a:xfrm>
              <a:off x="1728788" y="2208213"/>
              <a:ext cx="100013" cy="71438"/>
            </a:xfrm>
            <a:custGeom>
              <a:avLst/>
              <a:gdLst>
                <a:gd name="T0" fmla="*/ 0 w 636"/>
                <a:gd name="T1" fmla="*/ 0 h 444"/>
                <a:gd name="T2" fmla="*/ 360 w 636"/>
                <a:gd name="T3" fmla="*/ 0 h 444"/>
                <a:gd name="T4" fmla="*/ 402 w 636"/>
                <a:gd name="T5" fmla="*/ 2 h 444"/>
                <a:gd name="T6" fmla="*/ 439 w 636"/>
                <a:gd name="T7" fmla="*/ 5 h 444"/>
                <a:gd name="T8" fmla="*/ 473 w 636"/>
                <a:gd name="T9" fmla="*/ 10 h 444"/>
                <a:gd name="T10" fmla="*/ 502 w 636"/>
                <a:gd name="T11" fmla="*/ 19 h 444"/>
                <a:gd name="T12" fmla="*/ 529 w 636"/>
                <a:gd name="T13" fmla="*/ 28 h 444"/>
                <a:gd name="T14" fmla="*/ 557 w 636"/>
                <a:gd name="T15" fmla="*/ 44 h 444"/>
                <a:gd name="T16" fmla="*/ 581 w 636"/>
                <a:gd name="T17" fmla="*/ 63 h 444"/>
                <a:gd name="T18" fmla="*/ 600 w 636"/>
                <a:gd name="T19" fmla="*/ 84 h 444"/>
                <a:gd name="T20" fmla="*/ 615 w 636"/>
                <a:gd name="T21" fmla="*/ 111 h 444"/>
                <a:gd name="T22" fmla="*/ 627 w 636"/>
                <a:gd name="T23" fmla="*/ 139 h 444"/>
                <a:gd name="T24" fmla="*/ 633 w 636"/>
                <a:gd name="T25" fmla="*/ 171 h 444"/>
                <a:gd name="T26" fmla="*/ 636 w 636"/>
                <a:gd name="T27" fmla="*/ 207 h 444"/>
                <a:gd name="T28" fmla="*/ 633 w 636"/>
                <a:gd name="T29" fmla="*/ 243 h 444"/>
                <a:gd name="T30" fmla="*/ 628 w 636"/>
                <a:gd name="T31" fmla="*/ 277 h 444"/>
                <a:gd name="T32" fmla="*/ 620 w 636"/>
                <a:gd name="T33" fmla="*/ 307 h 444"/>
                <a:gd name="T34" fmla="*/ 608 w 636"/>
                <a:gd name="T35" fmla="*/ 335 h 444"/>
                <a:gd name="T36" fmla="*/ 592 w 636"/>
                <a:gd name="T37" fmla="*/ 359 h 444"/>
                <a:gd name="T38" fmla="*/ 574 w 636"/>
                <a:gd name="T39" fmla="*/ 382 h 444"/>
                <a:gd name="T40" fmla="*/ 551 w 636"/>
                <a:gd name="T41" fmla="*/ 399 h 444"/>
                <a:gd name="T42" fmla="*/ 526 w 636"/>
                <a:gd name="T43" fmla="*/ 414 h 444"/>
                <a:gd name="T44" fmla="*/ 499 w 636"/>
                <a:gd name="T45" fmla="*/ 425 h 444"/>
                <a:gd name="T46" fmla="*/ 469 w 636"/>
                <a:gd name="T47" fmla="*/ 433 h 444"/>
                <a:gd name="T48" fmla="*/ 435 w 636"/>
                <a:gd name="T49" fmla="*/ 440 h 444"/>
                <a:gd name="T50" fmla="*/ 397 w 636"/>
                <a:gd name="T51" fmla="*/ 443 h 444"/>
                <a:gd name="T52" fmla="*/ 355 w 636"/>
                <a:gd name="T53" fmla="*/ 444 h 444"/>
                <a:gd name="T54" fmla="*/ 0 w 636"/>
                <a:gd name="T55" fmla="*/ 444 h 444"/>
                <a:gd name="T56" fmla="*/ 0 w 636"/>
                <a:gd name="T57" fmla="*/ 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36" h="444">
                  <a:moveTo>
                    <a:pt x="0" y="0"/>
                  </a:moveTo>
                  <a:lnTo>
                    <a:pt x="360" y="0"/>
                  </a:lnTo>
                  <a:lnTo>
                    <a:pt x="402" y="2"/>
                  </a:lnTo>
                  <a:lnTo>
                    <a:pt x="439" y="5"/>
                  </a:lnTo>
                  <a:lnTo>
                    <a:pt x="473" y="10"/>
                  </a:lnTo>
                  <a:lnTo>
                    <a:pt x="502" y="19"/>
                  </a:lnTo>
                  <a:lnTo>
                    <a:pt x="529" y="28"/>
                  </a:lnTo>
                  <a:lnTo>
                    <a:pt x="557" y="44"/>
                  </a:lnTo>
                  <a:lnTo>
                    <a:pt x="581" y="63"/>
                  </a:lnTo>
                  <a:lnTo>
                    <a:pt x="600" y="84"/>
                  </a:lnTo>
                  <a:lnTo>
                    <a:pt x="615" y="111"/>
                  </a:lnTo>
                  <a:lnTo>
                    <a:pt x="627" y="139"/>
                  </a:lnTo>
                  <a:lnTo>
                    <a:pt x="633" y="171"/>
                  </a:lnTo>
                  <a:lnTo>
                    <a:pt x="636" y="207"/>
                  </a:lnTo>
                  <a:lnTo>
                    <a:pt x="633" y="243"/>
                  </a:lnTo>
                  <a:lnTo>
                    <a:pt x="628" y="277"/>
                  </a:lnTo>
                  <a:lnTo>
                    <a:pt x="620" y="307"/>
                  </a:lnTo>
                  <a:lnTo>
                    <a:pt x="608" y="335"/>
                  </a:lnTo>
                  <a:lnTo>
                    <a:pt x="592" y="359"/>
                  </a:lnTo>
                  <a:lnTo>
                    <a:pt x="574" y="382"/>
                  </a:lnTo>
                  <a:lnTo>
                    <a:pt x="551" y="399"/>
                  </a:lnTo>
                  <a:lnTo>
                    <a:pt x="526" y="414"/>
                  </a:lnTo>
                  <a:lnTo>
                    <a:pt x="499" y="425"/>
                  </a:lnTo>
                  <a:lnTo>
                    <a:pt x="469" y="433"/>
                  </a:lnTo>
                  <a:lnTo>
                    <a:pt x="435" y="440"/>
                  </a:lnTo>
                  <a:lnTo>
                    <a:pt x="397" y="443"/>
                  </a:lnTo>
                  <a:lnTo>
                    <a:pt x="355" y="444"/>
                  </a:lnTo>
                  <a:lnTo>
                    <a:pt x="0" y="44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27"/>
            <p:cNvSpPr>
              <a:spLocks/>
            </p:cNvSpPr>
            <p:nvPr/>
          </p:nvSpPr>
          <p:spPr bwMode="auto">
            <a:xfrm>
              <a:off x="1728788" y="2106613"/>
              <a:ext cx="95250" cy="58738"/>
            </a:xfrm>
            <a:custGeom>
              <a:avLst/>
              <a:gdLst>
                <a:gd name="T0" fmla="*/ 0 w 601"/>
                <a:gd name="T1" fmla="*/ 0 h 367"/>
                <a:gd name="T2" fmla="*/ 313 w 601"/>
                <a:gd name="T3" fmla="*/ 0 h 367"/>
                <a:gd name="T4" fmla="*/ 359 w 601"/>
                <a:gd name="T5" fmla="*/ 1 h 367"/>
                <a:gd name="T6" fmla="*/ 402 w 601"/>
                <a:gd name="T7" fmla="*/ 4 h 367"/>
                <a:gd name="T8" fmla="*/ 441 w 601"/>
                <a:gd name="T9" fmla="*/ 9 h 367"/>
                <a:gd name="T10" fmla="*/ 478 w 601"/>
                <a:gd name="T11" fmla="*/ 17 h 367"/>
                <a:gd name="T12" fmla="*/ 511 w 601"/>
                <a:gd name="T13" fmla="*/ 25 h 367"/>
                <a:gd name="T14" fmla="*/ 535 w 601"/>
                <a:gd name="T15" fmla="*/ 38 h 367"/>
                <a:gd name="T16" fmla="*/ 556 w 601"/>
                <a:gd name="T17" fmla="*/ 54 h 367"/>
                <a:gd name="T18" fmla="*/ 572 w 601"/>
                <a:gd name="T19" fmla="*/ 72 h 367"/>
                <a:gd name="T20" fmla="*/ 584 w 601"/>
                <a:gd name="T21" fmla="*/ 94 h 367"/>
                <a:gd name="T22" fmla="*/ 594 w 601"/>
                <a:gd name="T23" fmla="*/ 119 h 367"/>
                <a:gd name="T24" fmla="*/ 599 w 601"/>
                <a:gd name="T25" fmla="*/ 148 h 367"/>
                <a:gd name="T26" fmla="*/ 601 w 601"/>
                <a:gd name="T27" fmla="*/ 180 h 367"/>
                <a:gd name="T28" fmla="*/ 599 w 601"/>
                <a:gd name="T29" fmla="*/ 212 h 367"/>
                <a:gd name="T30" fmla="*/ 594 w 601"/>
                <a:gd name="T31" fmla="*/ 242 h 367"/>
                <a:gd name="T32" fmla="*/ 584 w 601"/>
                <a:gd name="T33" fmla="*/ 268 h 367"/>
                <a:gd name="T34" fmla="*/ 570 w 601"/>
                <a:gd name="T35" fmla="*/ 291 h 367"/>
                <a:gd name="T36" fmla="*/ 553 w 601"/>
                <a:gd name="T37" fmla="*/ 310 h 367"/>
                <a:gd name="T38" fmla="*/ 533 w 601"/>
                <a:gd name="T39" fmla="*/ 324 h 367"/>
                <a:gd name="T40" fmla="*/ 504 w 601"/>
                <a:gd name="T41" fmla="*/ 340 h 367"/>
                <a:gd name="T42" fmla="*/ 472 w 601"/>
                <a:gd name="T43" fmla="*/ 352 h 367"/>
                <a:gd name="T44" fmla="*/ 436 w 601"/>
                <a:gd name="T45" fmla="*/ 359 h 367"/>
                <a:gd name="T46" fmla="*/ 398 w 601"/>
                <a:gd name="T47" fmla="*/ 365 h 367"/>
                <a:gd name="T48" fmla="*/ 356 w 601"/>
                <a:gd name="T49" fmla="*/ 367 h 367"/>
                <a:gd name="T50" fmla="*/ 0 w 601"/>
                <a:gd name="T51" fmla="*/ 367 h 367"/>
                <a:gd name="T52" fmla="*/ 0 w 601"/>
                <a:gd name="T53" fmla="*/ 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01" h="367">
                  <a:moveTo>
                    <a:pt x="0" y="0"/>
                  </a:moveTo>
                  <a:lnTo>
                    <a:pt x="313" y="0"/>
                  </a:lnTo>
                  <a:lnTo>
                    <a:pt x="359" y="1"/>
                  </a:lnTo>
                  <a:lnTo>
                    <a:pt x="402" y="4"/>
                  </a:lnTo>
                  <a:lnTo>
                    <a:pt x="441" y="9"/>
                  </a:lnTo>
                  <a:lnTo>
                    <a:pt x="478" y="17"/>
                  </a:lnTo>
                  <a:lnTo>
                    <a:pt x="511" y="25"/>
                  </a:lnTo>
                  <a:lnTo>
                    <a:pt x="535" y="38"/>
                  </a:lnTo>
                  <a:lnTo>
                    <a:pt x="556" y="54"/>
                  </a:lnTo>
                  <a:lnTo>
                    <a:pt x="572" y="72"/>
                  </a:lnTo>
                  <a:lnTo>
                    <a:pt x="584" y="94"/>
                  </a:lnTo>
                  <a:lnTo>
                    <a:pt x="594" y="119"/>
                  </a:lnTo>
                  <a:lnTo>
                    <a:pt x="599" y="148"/>
                  </a:lnTo>
                  <a:lnTo>
                    <a:pt x="601" y="180"/>
                  </a:lnTo>
                  <a:lnTo>
                    <a:pt x="599" y="212"/>
                  </a:lnTo>
                  <a:lnTo>
                    <a:pt x="594" y="242"/>
                  </a:lnTo>
                  <a:lnTo>
                    <a:pt x="584" y="268"/>
                  </a:lnTo>
                  <a:lnTo>
                    <a:pt x="570" y="291"/>
                  </a:lnTo>
                  <a:lnTo>
                    <a:pt x="553" y="310"/>
                  </a:lnTo>
                  <a:lnTo>
                    <a:pt x="533" y="324"/>
                  </a:lnTo>
                  <a:lnTo>
                    <a:pt x="504" y="340"/>
                  </a:lnTo>
                  <a:lnTo>
                    <a:pt x="472" y="352"/>
                  </a:lnTo>
                  <a:lnTo>
                    <a:pt x="436" y="359"/>
                  </a:lnTo>
                  <a:lnTo>
                    <a:pt x="398" y="365"/>
                  </a:lnTo>
                  <a:lnTo>
                    <a:pt x="356" y="367"/>
                  </a:lnTo>
                  <a:lnTo>
                    <a:pt x="0" y="36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28"/>
            <p:cNvSpPr>
              <a:spLocks/>
            </p:cNvSpPr>
            <p:nvPr/>
          </p:nvSpPr>
          <p:spPr bwMode="auto">
            <a:xfrm>
              <a:off x="1943100" y="2163763"/>
              <a:ext cx="85725" cy="39688"/>
            </a:xfrm>
            <a:custGeom>
              <a:avLst/>
              <a:gdLst>
                <a:gd name="T0" fmla="*/ 273 w 543"/>
                <a:gd name="T1" fmla="*/ 0 h 253"/>
                <a:gd name="T2" fmla="*/ 315 w 543"/>
                <a:gd name="T3" fmla="*/ 2 h 253"/>
                <a:gd name="T4" fmla="*/ 356 w 543"/>
                <a:gd name="T5" fmla="*/ 10 h 253"/>
                <a:gd name="T6" fmla="*/ 393 w 543"/>
                <a:gd name="T7" fmla="*/ 23 h 253"/>
                <a:gd name="T8" fmla="*/ 427 w 543"/>
                <a:gd name="T9" fmla="*/ 41 h 253"/>
                <a:gd name="T10" fmla="*/ 458 w 543"/>
                <a:gd name="T11" fmla="*/ 65 h 253"/>
                <a:gd name="T12" fmla="*/ 482 w 543"/>
                <a:gd name="T13" fmla="*/ 88 h 253"/>
                <a:gd name="T14" fmla="*/ 501 w 543"/>
                <a:gd name="T15" fmla="*/ 114 h 253"/>
                <a:gd name="T16" fmla="*/ 517 w 543"/>
                <a:gd name="T17" fmla="*/ 144 h 253"/>
                <a:gd name="T18" fmla="*/ 529 w 543"/>
                <a:gd name="T19" fmla="*/ 177 h 253"/>
                <a:gd name="T20" fmla="*/ 537 w 543"/>
                <a:gd name="T21" fmla="*/ 213 h 253"/>
                <a:gd name="T22" fmla="*/ 543 w 543"/>
                <a:gd name="T23" fmla="*/ 253 h 253"/>
                <a:gd name="T24" fmla="*/ 0 w 543"/>
                <a:gd name="T25" fmla="*/ 253 h 253"/>
                <a:gd name="T26" fmla="*/ 9 w 543"/>
                <a:gd name="T27" fmla="*/ 209 h 253"/>
                <a:gd name="T28" fmla="*/ 22 w 543"/>
                <a:gd name="T29" fmla="*/ 167 h 253"/>
                <a:gd name="T30" fmla="*/ 39 w 543"/>
                <a:gd name="T31" fmla="*/ 130 h 253"/>
                <a:gd name="T32" fmla="*/ 59 w 543"/>
                <a:gd name="T33" fmla="*/ 97 h 253"/>
                <a:gd name="T34" fmla="*/ 84 w 543"/>
                <a:gd name="T35" fmla="*/ 68 h 253"/>
                <a:gd name="T36" fmla="*/ 108 w 543"/>
                <a:gd name="T37" fmla="*/ 48 h 253"/>
                <a:gd name="T38" fmla="*/ 135 w 543"/>
                <a:gd name="T39" fmla="*/ 30 h 253"/>
                <a:gd name="T40" fmla="*/ 165 w 543"/>
                <a:gd name="T41" fmla="*/ 17 h 253"/>
                <a:gd name="T42" fmla="*/ 197 w 543"/>
                <a:gd name="T43" fmla="*/ 8 h 253"/>
                <a:gd name="T44" fmla="*/ 233 w 543"/>
                <a:gd name="T45" fmla="*/ 1 h 253"/>
                <a:gd name="T46" fmla="*/ 273 w 543"/>
                <a:gd name="T4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3" h="253">
                  <a:moveTo>
                    <a:pt x="273" y="0"/>
                  </a:moveTo>
                  <a:lnTo>
                    <a:pt x="315" y="2"/>
                  </a:lnTo>
                  <a:lnTo>
                    <a:pt x="356" y="10"/>
                  </a:lnTo>
                  <a:lnTo>
                    <a:pt x="393" y="23"/>
                  </a:lnTo>
                  <a:lnTo>
                    <a:pt x="427" y="41"/>
                  </a:lnTo>
                  <a:lnTo>
                    <a:pt x="458" y="65"/>
                  </a:lnTo>
                  <a:lnTo>
                    <a:pt x="482" y="88"/>
                  </a:lnTo>
                  <a:lnTo>
                    <a:pt x="501" y="114"/>
                  </a:lnTo>
                  <a:lnTo>
                    <a:pt x="517" y="144"/>
                  </a:lnTo>
                  <a:lnTo>
                    <a:pt x="529" y="177"/>
                  </a:lnTo>
                  <a:lnTo>
                    <a:pt x="537" y="213"/>
                  </a:lnTo>
                  <a:lnTo>
                    <a:pt x="543" y="253"/>
                  </a:lnTo>
                  <a:lnTo>
                    <a:pt x="0" y="253"/>
                  </a:lnTo>
                  <a:lnTo>
                    <a:pt x="9" y="209"/>
                  </a:lnTo>
                  <a:lnTo>
                    <a:pt x="22" y="167"/>
                  </a:lnTo>
                  <a:lnTo>
                    <a:pt x="39" y="130"/>
                  </a:lnTo>
                  <a:lnTo>
                    <a:pt x="59" y="97"/>
                  </a:lnTo>
                  <a:lnTo>
                    <a:pt x="84" y="68"/>
                  </a:lnTo>
                  <a:lnTo>
                    <a:pt x="108" y="48"/>
                  </a:lnTo>
                  <a:lnTo>
                    <a:pt x="135" y="30"/>
                  </a:lnTo>
                  <a:lnTo>
                    <a:pt x="165" y="17"/>
                  </a:lnTo>
                  <a:lnTo>
                    <a:pt x="197" y="8"/>
                  </a:lnTo>
                  <a:lnTo>
                    <a:pt x="233" y="1"/>
                  </a:lnTo>
                  <a:lnTo>
                    <a:pt x="2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29"/>
            <p:cNvSpPr>
              <a:spLocks noEditPoints="1"/>
            </p:cNvSpPr>
            <p:nvPr/>
          </p:nvSpPr>
          <p:spPr bwMode="auto">
            <a:xfrm>
              <a:off x="1612900" y="1933575"/>
              <a:ext cx="522288" cy="517525"/>
            </a:xfrm>
            <a:custGeom>
              <a:avLst/>
              <a:gdLst>
                <a:gd name="T0" fmla="*/ 2223 w 3286"/>
                <a:gd name="T1" fmla="*/ 1195 h 3256"/>
                <a:gd name="T2" fmla="*/ 2057 w 3286"/>
                <a:gd name="T3" fmla="*/ 1249 h 3256"/>
                <a:gd name="T4" fmla="*/ 1918 w 3286"/>
                <a:gd name="T5" fmla="*/ 1349 h 3256"/>
                <a:gd name="T6" fmla="*/ 1827 w 3286"/>
                <a:gd name="T7" fmla="*/ 1476 h 3256"/>
                <a:gd name="T8" fmla="*/ 1771 w 3286"/>
                <a:gd name="T9" fmla="*/ 1634 h 3256"/>
                <a:gd name="T10" fmla="*/ 1753 w 3286"/>
                <a:gd name="T11" fmla="*/ 1824 h 3256"/>
                <a:gd name="T12" fmla="*/ 1769 w 3286"/>
                <a:gd name="T13" fmla="*/ 2007 h 3256"/>
                <a:gd name="T14" fmla="*/ 1819 w 3286"/>
                <a:gd name="T15" fmla="*/ 2155 h 3256"/>
                <a:gd name="T16" fmla="*/ 1901 w 3286"/>
                <a:gd name="T17" fmla="*/ 2271 h 3256"/>
                <a:gd name="T18" fmla="*/ 2032 w 3286"/>
                <a:gd name="T19" fmla="*/ 2367 h 3256"/>
                <a:gd name="T20" fmla="*/ 2188 w 3286"/>
                <a:gd name="T21" fmla="*/ 2428 h 3256"/>
                <a:gd name="T22" fmla="*/ 2360 w 3286"/>
                <a:gd name="T23" fmla="*/ 2449 h 3256"/>
                <a:gd name="T24" fmla="*/ 2539 w 3286"/>
                <a:gd name="T25" fmla="*/ 2430 h 3256"/>
                <a:gd name="T26" fmla="*/ 2691 w 3286"/>
                <a:gd name="T27" fmla="*/ 2372 h 3256"/>
                <a:gd name="T28" fmla="*/ 2813 w 3286"/>
                <a:gd name="T29" fmla="*/ 2275 h 3256"/>
                <a:gd name="T30" fmla="*/ 2904 w 3286"/>
                <a:gd name="T31" fmla="*/ 2144 h 3256"/>
                <a:gd name="T32" fmla="*/ 2608 w 3286"/>
                <a:gd name="T33" fmla="*/ 2059 h 3256"/>
                <a:gd name="T34" fmla="*/ 2544 w 3286"/>
                <a:gd name="T35" fmla="*/ 2141 h 3256"/>
                <a:gd name="T36" fmla="*/ 2449 w 3286"/>
                <a:gd name="T37" fmla="*/ 2187 h 3256"/>
                <a:gd name="T38" fmla="*/ 2329 w 3286"/>
                <a:gd name="T39" fmla="*/ 2194 h 3256"/>
                <a:gd name="T40" fmla="*/ 2226 w 3286"/>
                <a:gd name="T41" fmla="*/ 2168 h 3256"/>
                <a:gd name="T42" fmla="*/ 2144 w 3286"/>
                <a:gd name="T43" fmla="*/ 2109 h 3256"/>
                <a:gd name="T44" fmla="*/ 2091 w 3286"/>
                <a:gd name="T45" fmla="*/ 2020 h 3256"/>
                <a:gd name="T46" fmla="*/ 2070 w 3286"/>
                <a:gd name="T47" fmla="*/ 1900 h 3256"/>
                <a:gd name="T48" fmla="*/ 2945 w 3286"/>
                <a:gd name="T49" fmla="*/ 1787 h 3256"/>
                <a:gd name="T50" fmla="*/ 2935 w 3286"/>
                <a:gd name="T51" fmla="*/ 1663 h 3256"/>
                <a:gd name="T52" fmla="*/ 2891 w 3286"/>
                <a:gd name="T53" fmla="*/ 1507 h 3256"/>
                <a:gd name="T54" fmla="*/ 2811 w 3286"/>
                <a:gd name="T55" fmla="*/ 1378 h 3256"/>
                <a:gd name="T56" fmla="*/ 2710 w 3286"/>
                <a:gd name="T57" fmla="*/ 1285 h 3256"/>
                <a:gd name="T58" fmla="*/ 2580 w 3286"/>
                <a:gd name="T59" fmla="*/ 1220 h 3256"/>
                <a:gd name="T60" fmla="*/ 2410 w 3286"/>
                <a:gd name="T61" fmla="*/ 1186 h 3256"/>
                <a:gd name="T62" fmla="*/ 2008 w 3286"/>
                <a:gd name="T63" fmla="*/ 1031 h 3256"/>
                <a:gd name="T64" fmla="*/ 2008 w 3286"/>
                <a:gd name="T65" fmla="*/ 864 h 3256"/>
                <a:gd name="T66" fmla="*/ 1097 w 3286"/>
                <a:gd name="T67" fmla="*/ 2460 h 3256"/>
                <a:gd name="T68" fmla="*/ 1277 w 3286"/>
                <a:gd name="T69" fmla="*/ 2447 h 3256"/>
                <a:gd name="T70" fmla="*/ 1416 w 3286"/>
                <a:gd name="T71" fmla="*/ 2413 h 3256"/>
                <a:gd name="T72" fmla="*/ 1523 w 3286"/>
                <a:gd name="T73" fmla="*/ 2354 h 3256"/>
                <a:gd name="T74" fmla="*/ 1617 w 3286"/>
                <a:gd name="T75" fmla="*/ 2261 h 3256"/>
                <a:gd name="T76" fmla="*/ 1684 w 3286"/>
                <a:gd name="T77" fmla="*/ 2141 h 3256"/>
                <a:gd name="T78" fmla="*/ 1714 w 3286"/>
                <a:gd name="T79" fmla="*/ 2006 h 3256"/>
                <a:gd name="T80" fmla="*/ 1708 w 3286"/>
                <a:gd name="T81" fmla="*/ 1866 h 3256"/>
                <a:gd name="T82" fmla="*/ 1671 w 3286"/>
                <a:gd name="T83" fmla="*/ 1748 h 3256"/>
                <a:gd name="T84" fmla="*/ 1600 w 3286"/>
                <a:gd name="T85" fmla="*/ 1653 h 3256"/>
                <a:gd name="T86" fmla="*/ 1498 w 3286"/>
                <a:gd name="T87" fmla="*/ 1584 h 3256"/>
                <a:gd name="T88" fmla="*/ 1531 w 3286"/>
                <a:gd name="T89" fmla="*/ 1522 h 3256"/>
                <a:gd name="T90" fmla="*/ 1609 w 3286"/>
                <a:gd name="T91" fmla="*/ 1439 h 3256"/>
                <a:gd name="T92" fmla="*/ 1654 w 3286"/>
                <a:gd name="T93" fmla="*/ 1322 h 3256"/>
                <a:gd name="T94" fmla="*/ 1660 w 3286"/>
                <a:gd name="T95" fmla="*/ 1179 h 3256"/>
                <a:gd name="T96" fmla="*/ 1628 w 3286"/>
                <a:gd name="T97" fmla="*/ 1048 h 3256"/>
                <a:gd name="T98" fmla="*/ 1559 w 3286"/>
                <a:gd name="T99" fmla="*/ 940 h 3256"/>
                <a:gd name="T100" fmla="*/ 1454 w 3286"/>
                <a:gd name="T101" fmla="*/ 862 h 3256"/>
                <a:gd name="T102" fmla="*/ 1319 w 3286"/>
                <a:gd name="T103" fmla="*/ 813 h 3256"/>
                <a:gd name="T104" fmla="*/ 1151 w 3286"/>
                <a:gd name="T105" fmla="*/ 796 h 3256"/>
                <a:gd name="T106" fmla="*/ 3286 w 3286"/>
                <a:gd name="T107" fmla="*/ 0 h 3256"/>
                <a:gd name="T108" fmla="*/ 0 w 3286"/>
                <a:gd name="T109" fmla="*/ 0 h 3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86" h="3256">
                  <a:moveTo>
                    <a:pt x="2350" y="1184"/>
                  </a:moveTo>
                  <a:lnTo>
                    <a:pt x="2284" y="1186"/>
                  </a:lnTo>
                  <a:lnTo>
                    <a:pt x="2223" y="1195"/>
                  </a:lnTo>
                  <a:lnTo>
                    <a:pt x="2165" y="1207"/>
                  </a:lnTo>
                  <a:lnTo>
                    <a:pt x="2109" y="1225"/>
                  </a:lnTo>
                  <a:lnTo>
                    <a:pt x="2057" y="1249"/>
                  </a:lnTo>
                  <a:lnTo>
                    <a:pt x="2008" y="1277"/>
                  </a:lnTo>
                  <a:lnTo>
                    <a:pt x="1962" y="1311"/>
                  </a:lnTo>
                  <a:lnTo>
                    <a:pt x="1918" y="1349"/>
                  </a:lnTo>
                  <a:lnTo>
                    <a:pt x="1884" y="1388"/>
                  </a:lnTo>
                  <a:lnTo>
                    <a:pt x="1853" y="1430"/>
                  </a:lnTo>
                  <a:lnTo>
                    <a:pt x="1827" y="1476"/>
                  </a:lnTo>
                  <a:lnTo>
                    <a:pt x="1804" y="1525"/>
                  </a:lnTo>
                  <a:lnTo>
                    <a:pt x="1786" y="1578"/>
                  </a:lnTo>
                  <a:lnTo>
                    <a:pt x="1771" y="1634"/>
                  </a:lnTo>
                  <a:lnTo>
                    <a:pt x="1762" y="1694"/>
                  </a:lnTo>
                  <a:lnTo>
                    <a:pt x="1755" y="1757"/>
                  </a:lnTo>
                  <a:lnTo>
                    <a:pt x="1753" y="1824"/>
                  </a:lnTo>
                  <a:lnTo>
                    <a:pt x="1755" y="1889"/>
                  </a:lnTo>
                  <a:lnTo>
                    <a:pt x="1761" y="1950"/>
                  </a:lnTo>
                  <a:lnTo>
                    <a:pt x="1769" y="2007"/>
                  </a:lnTo>
                  <a:lnTo>
                    <a:pt x="1782" y="2060"/>
                  </a:lnTo>
                  <a:lnTo>
                    <a:pt x="1799" y="2110"/>
                  </a:lnTo>
                  <a:lnTo>
                    <a:pt x="1819" y="2155"/>
                  </a:lnTo>
                  <a:lnTo>
                    <a:pt x="1843" y="2197"/>
                  </a:lnTo>
                  <a:lnTo>
                    <a:pt x="1870" y="2236"/>
                  </a:lnTo>
                  <a:lnTo>
                    <a:pt x="1901" y="2271"/>
                  </a:lnTo>
                  <a:lnTo>
                    <a:pt x="1937" y="2302"/>
                  </a:lnTo>
                  <a:lnTo>
                    <a:pt x="1984" y="2337"/>
                  </a:lnTo>
                  <a:lnTo>
                    <a:pt x="2032" y="2367"/>
                  </a:lnTo>
                  <a:lnTo>
                    <a:pt x="2082" y="2392"/>
                  </a:lnTo>
                  <a:lnTo>
                    <a:pt x="2134" y="2412"/>
                  </a:lnTo>
                  <a:lnTo>
                    <a:pt x="2188" y="2428"/>
                  </a:lnTo>
                  <a:lnTo>
                    <a:pt x="2244" y="2440"/>
                  </a:lnTo>
                  <a:lnTo>
                    <a:pt x="2302" y="2447"/>
                  </a:lnTo>
                  <a:lnTo>
                    <a:pt x="2360" y="2449"/>
                  </a:lnTo>
                  <a:lnTo>
                    <a:pt x="2423" y="2447"/>
                  </a:lnTo>
                  <a:lnTo>
                    <a:pt x="2483" y="2441"/>
                  </a:lnTo>
                  <a:lnTo>
                    <a:pt x="2539" y="2430"/>
                  </a:lnTo>
                  <a:lnTo>
                    <a:pt x="2594" y="2415"/>
                  </a:lnTo>
                  <a:lnTo>
                    <a:pt x="2644" y="2395"/>
                  </a:lnTo>
                  <a:lnTo>
                    <a:pt x="2691" y="2372"/>
                  </a:lnTo>
                  <a:lnTo>
                    <a:pt x="2735" y="2343"/>
                  </a:lnTo>
                  <a:lnTo>
                    <a:pt x="2775" y="2312"/>
                  </a:lnTo>
                  <a:lnTo>
                    <a:pt x="2813" y="2275"/>
                  </a:lnTo>
                  <a:lnTo>
                    <a:pt x="2851" y="2231"/>
                  </a:lnTo>
                  <a:lnTo>
                    <a:pt x="2881" y="2188"/>
                  </a:lnTo>
                  <a:lnTo>
                    <a:pt x="2904" y="2144"/>
                  </a:lnTo>
                  <a:lnTo>
                    <a:pt x="2920" y="2102"/>
                  </a:lnTo>
                  <a:lnTo>
                    <a:pt x="2929" y="2059"/>
                  </a:lnTo>
                  <a:lnTo>
                    <a:pt x="2608" y="2059"/>
                  </a:lnTo>
                  <a:lnTo>
                    <a:pt x="2589" y="2092"/>
                  </a:lnTo>
                  <a:lnTo>
                    <a:pt x="2567" y="2119"/>
                  </a:lnTo>
                  <a:lnTo>
                    <a:pt x="2544" y="2141"/>
                  </a:lnTo>
                  <a:lnTo>
                    <a:pt x="2515" y="2161"/>
                  </a:lnTo>
                  <a:lnTo>
                    <a:pt x="2484" y="2176"/>
                  </a:lnTo>
                  <a:lnTo>
                    <a:pt x="2449" y="2187"/>
                  </a:lnTo>
                  <a:lnTo>
                    <a:pt x="2410" y="2193"/>
                  </a:lnTo>
                  <a:lnTo>
                    <a:pt x="2369" y="2195"/>
                  </a:lnTo>
                  <a:lnTo>
                    <a:pt x="2329" y="2194"/>
                  </a:lnTo>
                  <a:lnTo>
                    <a:pt x="2293" y="2189"/>
                  </a:lnTo>
                  <a:lnTo>
                    <a:pt x="2258" y="2179"/>
                  </a:lnTo>
                  <a:lnTo>
                    <a:pt x="2226" y="2168"/>
                  </a:lnTo>
                  <a:lnTo>
                    <a:pt x="2196" y="2151"/>
                  </a:lnTo>
                  <a:lnTo>
                    <a:pt x="2168" y="2132"/>
                  </a:lnTo>
                  <a:lnTo>
                    <a:pt x="2144" y="2109"/>
                  </a:lnTo>
                  <a:lnTo>
                    <a:pt x="2122" y="2082"/>
                  </a:lnTo>
                  <a:lnTo>
                    <a:pt x="2105" y="2052"/>
                  </a:lnTo>
                  <a:lnTo>
                    <a:pt x="2091" y="2020"/>
                  </a:lnTo>
                  <a:lnTo>
                    <a:pt x="2081" y="1983"/>
                  </a:lnTo>
                  <a:lnTo>
                    <a:pt x="2073" y="1942"/>
                  </a:lnTo>
                  <a:lnTo>
                    <a:pt x="2070" y="1900"/>
                  </a:lnTo>
                  <a:lnTo>
                    <a:pt x="2946" y="1900"/>
                  </a:lnTo>
                  <a:lnTo>
                    <a:pt x="2946" y="1841"/>
                  </a:lnTo>
                  <a:lnTo>
                    <a:pt x="2945" y="1787"/>
                  </a:lnTo>
                  <a:lnTo>
                    <a:pt x="2943" y="1740"/>
                  </a:lnTo>
                  <a:lnTo>
                    <a:pt x="2940" y="1698"/>
                  </a:lnTo>
                  <a:lnTo>
                    <a:pt x="2935" y="1663"/>
                  </a:lnTo>
                  <a:lnTo>
                    <a:pt x="2925" y="1608"/>
                  </a:lnTo>
                  <a:lnTo>
                    <a:pt x="2910" y="1556"/>
                  </a:lnTo>
                  <a:lnTo>
                    <a:pt x="2891" y="1507"/>
                  </a:lnTo>
                  <a:lnTo>
                    <a:pt x="2867" y="1460"/>
                  </a:lnTo>
                  <a:lnTo>
                    <a:pt x="2839" y="1416"/>
                  </a:lnTo>
                  <a:lnTo>
                    <a:pt x="2811" y="1378"/>
                  </a:lnTo>
                  <a:lnTo>
                    <a:pt x="2780" y="1343"/>
                  </a:lnTo>
                  <a:lnTo>
                    <a:pt x="2747" y="1312"/>
                  </a:lnTo>
                  <a:lnTo>
                    <a:pt x="2710" y="1285"/>
                  </a:lnTo>
                  <a:lnTo>
                    <a:pt x="2673" y="1260"/>
                  </a:lnTo>
                  <a:lnTo>
                    <a:pt x="2632" y="1240"/>
                  </a:lnTo>
                  <a:lnTo>
                    <a:pt x="2580" y="1220"/>
                  </a:lnTo>
                  <a:lnTo>
                    <a:pt x="2526" y="1204"/>
                  </a:lnTo>
                  <a:lnTo>
                    <a:pt x="2469" y="1193"/>
                  </a:lnTo>
                  <a:lnTo>
                    <a:pt x="2410" y="1186"/>
                  </a:lnTo>
                  <a:lnTo>
                    <a:pt x="2350" y="1184"/>
                  </a:lnTo>
                  <a:close/>
                  <a:moveTo>
                    <a:pt x="2008" y="864"/>
                  </a:moveTo>
                  <a:lnTo>
                    <a:pt x="2008" y="1031"/>
                  </a:lnTo>
                  <a:lnTo>
                    <a:pt x="2685" y="1031"/>
                  </a:lnTo>
                  <a:lnTo>
                    <a:pt x="2685" y="864"/>
                  </a:lnTo>
                  <a:lnTo>
                    <a:pt x="2008" y="864"/>
                  </a:lnTo>
                  <a:close/>
                  <a:moveTo>
                    <a:pt x="339" y="796"/>
                  </a:moveTo>
                  <a:lnTo>
                    <a:pt x="339" y="2460"/>
                  </a:lnTo>
                  <a:lnTo>
                    <a:pt x="1097" y="2460"/>
                  </a:lnTo>
                  <a:lnTo>
                    <a:pt x="1159" y="2459"/>
                  </a:lnTo>
                  <a:lnTo>
                    <a:pt x="1220" y="2454"/>
                  </a:lnTo>
                  <a:lnTo>
                    <a:pt x="1277" y="2447"/>
                  </a:lnTo>
                  <a:lnTo>
                    <a:pt x="1334" y="2437"/>
                  </a:lnTo>
                  <a:lnTo>
                    <a:pt x="1375" y="2427"/>
                  </a:lnTo>
                  <a:lnTo>
                    <a:pt x="1416" y="2413"/>
                  </a:lnTo>
                  <a:lnTo>
                    <a:pt x="1454" y="2396"/>
                  </a:lnTo>
                  <a:lnTo>
                    <a:pt x="1490" y="2377"/>
                  </a:lnTo>
                  <a:lnTo>
                    <a:pt x="1523" y="2354"/>
                  </a:lnTo>
                  <a:lnTo>
                    <a:pt x="1557" y="2325"/>
                  </a:lnTo>
                  <a:lnTo>
                    <a:pt x="1588" y="2295"/>
                  </a:lnTo>
                  <a:lnTo>
                    <a:pt x="1617" y="2261"/>
                  </a:lnTo>
                  <a:lnTo>
                    <a:pt x="1641" y="2223"/>
                  </a:lnTo>
                  <a:lnTo>
                    <a:pt x="1665" y="2183"/>
                  </a:lnTo>
                  <a:lnTo>
                    <a:pt x="1684" y="2141"/>
                  </a:lnTo>
                  <a:lnTo>
                    <a:pt x="1698" y="2098"/>
                  </a:lnTo>
                  <a:lnTo>
                    <a:pt x="1708" y="2052"/>
                  </a:lnTo>
                  <a:lnTo>
                    <a:pt x="1714" y="2006"/>
                  </a:lnTo>
                  <a:lnTo>
                    <a:pt x="1716" y="1957"/>
                  </a:lnTo>
                  <a:lnTo>
                    <a:pt x="1714" y="1911"/>
                  </a:lnTo>
                  <a:lnTo>
                    <a:pt x="1708" y="1866"/>
                  </a:lnTo>
                  <a:lnTo>
                    <a:pt x="1700" y="1825"/>
                  </a:lnTo>
                  <a:lnTo>
                    <a:pt x="1687" y="1785"/>
                  </a:lnTo>
                  <a:lnTo>
                    <a:pt x="1671" y="1748"/>
                  </a:lnTo>
                  <a:lnTo>
                    <a:pt x="1651" y="1713"/>
                  </a:lnTo>
                  <a:lnTo>
                    <a:pt x="1627" y="1681"/>
                  </a:lnTo>
                  <a:lnTo>
                    <a:pt x="1600" y="1653"/>
                  </a:lnTo>
                  <a:lnTo>
                    <a:pt x="1570" y="1626"/>
                  </a:lnTo>
                  <a:lnTo>
                    <a:pt x="1535" y="1604"/>
                  </a:lnTo>
                  <a:lnTo>
                    <a:pt x="1498" y="1584"/>
                  </a:lnTo>
                  <a:lnTo>
                    <a:pt x="1458" y="1566"/>
                  </a:lnTo>
                  <a:lnTo>
                    <a:pt x="1497" y="1545"/>
                  </a:lnTo>
                  <a:lnTo>
                    <a:pt x="1531" y="1522"/>
                  </a:lnTo>
                  <a:lnTo>
                    <a:pt x="1561" y="1497"/>
                  </a:lnTo>
                  <a:lnTo>
                    <a:pt x="1584" y="1472"/>
                  </a:lnTo>
                  <a:lnTo>
                    <a:pt x="1609" y="1439"/>
                  </a:lnTo>
                  <a:lnTo>
                    <a:pt x="1628" y="1403"/>
                  </a:lnTo>
                  <a:lnTo>
                    <a:pt x="1643" y="1364"/>
                  </a:lnTo>
                  <a:lnTo>
                    <a:pt x="1654" y="1322"/>
                  </a:lnTo>
                  <a:lnTo>
                    <a:pt x="1660" y="1276"/>
                  </a:lnTo>
                  <a:lnTo>
                    <a:pt x="1662" y="1226"/>
                  </a:lnTo>
                  <a:lnTo>
                    <a:pt x="1660" y="1179"/>
                  </a:lnTo>
                  <a:lnTo>
                    <a:pt x="1654" y="1132"/>
                  </a:lnTo>
                  <a:lnTo>
                    <a:pt x="1643" y="1089"/>
                  </a:lnTo>
                  <a:lnTo>
                    <a:pt x="1628" y="1048"/>
                  </a:lnTo>
                  <a:lnTo>
                    <a:pt x="1609" y="1010"/>
                  </a:lnTo>
                  <a:lnTo>
                    <a:pt x="1586" y="973"/>
                  </a:lnTo>
                  <a:lnTo>
                    <a:pt x="1559" y="940"/>
                  </a:lnTo>
                  <a:lnTo>
                    <a:pt x="1528" y="910"/>
                  </a:lnTo>
                  <a:lnTo>
                    <a:pt x="1493" y="884"/>
                  </a:lnTo>
                  <a:lnTo>
                    <a:pt x="1454" y="862"/>
                  </a:lnTo>
                  <a:lnTo>
                    <a:pt x="1413" y="842"/>
                  </a:lnTo>
                  <a:lnTo>
                    <a:pt x="1368" y="826"/>
                  </a:lnTo>
                  <a:lnTo>
                    <a:pt x="1319" y="813"/>
                  </a:lnTo>
                  <a:lnTo>
                    <a:pt x="1267" y="805"/>
                  </a:lnTo>
                  <a:lnTo>
                    <a:pt x="1210" y="798"/>
                  </a:lnTo>
                  <a:lnTo>
                    <a:pt x="1151" y="796"/>
                  </a:lnTo>
                  <a:lnTo>
                    <a:pt x="339" y="796"/>
                  </a:lnTo>
                  <a:close/>
                  <a:moveTo>
                    <a:pt x="0" y="0"/>
                  </a:moveTo>
                  <a:lnTo>
                    <a:pt x="3286" y="0"/>
                  </a:lnTo>
                  <a:lnTo>
                    <a:pt x="3286" y="3256"/>
                  </a:lnTo>
                  <a:lnTo>
                    <a:pt x="0" y="32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8" name="Group 146"/>
          <p:cNvGrpSpPr/>
          <p:nvPr/>
        </p:nvGrpSpPr>
        <p:grpSpPr>
          <a:xfrm>
            <a:off x="5503989" y="547392"/>
            <a:ext cx="519112" cy="514350"/>
            <a:chOff x="2554288" y="1936750"/>
            <a:chExt cx="519112" cy="514350"/>
          </a:xfrm>
          <a:solidFill>
            <a:srgbClr val="000000"/>
          </a:solidFill>
        </p:grpSpPr>
        <p:sp>
          <p:nvSpPr>
            <p:cNvPr id="709" name="Freeform 34"/>
            <p:cNvSpPr>
              <a:spLocks/>
            </p:cNvSpPr>
            <p:nvPr/>
          </p:nvSpPr>
          <p:spPr bwMode="auto">
            <a:xfrm>
              <a:off x="2665413" y="2019300"/>
              <a:ext cx="296862" cy="349250"/>
            </a:xfrm>
            <a:custGeom>
              <a:avLst/>
              <a:gdLst>
                <a:gd name="T0" fmla="*/ 1004 w 1865"/>
                <a:gd name="T1" fmla="*/ 12 h 2205"/>
                <a:gd name="T2" fmla="*/ 1090 w 1865"/>
                <a:gd name="T3" fmla="*/ 72 h 2205"/>
                <a:gd name="T4" fmla="*/ 1133 w 1865"/>
                <a:gd name="T5" fmla="*/ 166 h 2205"/>
                <a:gd name="T6" fmla="*/ 1540 w 1865"/>
                <a:gd name="T7" fmla="*/ 403 h 2205"/>
                <a:gd name="T8" fmla="*/ 1628 w 1865"/>
                <a:gd name="T9" fmla="*/ 366 h 2205"/>
                <a:gd name="T10" fmla="*/ 1721 w 1865"/>
                <a:gd name="T11" fmla="*/ 372 h 2205"/>
                <a:gd name="T12" fmla="*/ 1803 w 1865"/>
                <a:gd name="T13" fmla="*/ 419 h 2205"/>
                <a:gd name="T14" fmla="*/ 1856 w 1865"/>
                <a:gd name="T15" fmla="*/ 502 h 2205"/>
                <a:gd name="T16" fmla="*/ 1863 w 1865"/>
                <a:gd name="T17" fmla="*/ 594 h 2205"/>
                <a:gd name="T18" fmla="*/ 1829 w 1865"/>
                <a:gd name="T19" fmla="*/ 681 h 2205"/>
                <a:gd name="T20" fmla="*/ 1275 w 1865"/>
                <a:gd name="T21" fmla="*/ 1103 h 2205"/>
                <a:gd name="T22" fmla="*/ 1829 w 1865"/>
                <a:gd name="T23" fmla="*/ 1524 h 2205"/>
                <a:gd name="T24" fmla="*/ 1863 w 1865"/>
                <a:gd name="T25" fmla="*/ 1610 h 2205"/>
                <a:gd name="T26" fmla="*/ 1856 w 1865"/>
                <a:gd name="T27" fmla="*/ 1703 h 2205"/>
                <a:gd name="T28" fmla="*/ 1803 w 1865"/>
                <a:gd name="T29" fmla="*/ 1785 h 2205"/>
                <a:gd name="T30" fmla="*/ 1722 w 1865"/>
                <a:gd name="T31" fmla="*/ 1833 h 2205"/>
                <a:gd name="T32" fmla="*/ 1630 w 1865"/>
                <a:gd name="T33" fmla="*/ 1840 h 2205"/>
                <a:gd name="T34" fmla="*/ 1539 w 1865"/>
                <a:gd name="T35" fmla="*/ 1802 h 2205"/>
                <a:gd name="T36" fmla="*/ 1133 w 1865"/>
                <a:gd name="T37" fmla="*/ 2039 h 2205"/>
                <a:gd name="T38" fmla="*/ 1089 w 1865"/>
                <a:gd name="T39" fmla="*/ 2133 h 2205"/>
                <a:gd name="T40" fmla="*/ 1004 w 1865"/>
                <a:gd name="T41" fmla="*/ 2192 h 2205"/>
                <a:gd name="T42" fmla="*/ 896 w 1865"/>
                <a:gd name="T43" fmla="*/ 2201 h 2205"/>
                <a:gd name="T44" fmla="*/ 802 w 1865"/>
                <a:gd name="T45" fmla="*/ 2157 h 2205"/>
                <a:gd name="T46" fmla="*/ 742 w 1865"/>
                <a:gd name="T47" fmla="*/ 2072 h 2205"/>
                <a:gd name="T48" fmla="*/ 729 w 1865"/>
                <a:gd name="T49" fmla="*/ 1506 h 2205"/>
                <a:gd name="T50" fmla="*/ 268 w 1865"/>
                <a:gd name="T51" fmla="*/ 1832 h 2205"/>
                <a:gd name="T52" fmla="*/ 174 w 1865"/>
                <a:gd name="T53" fmla="*/ 1840 h 2205"/>
                <a:gd name="T54" fmla="*/ 88 w 1865"/>
                <a:gd name="T55" fmla="*/ 1806 h 2205"/>
                <a:gd name="T56" fmla="*/ 24 w 1865"/>
                <a:gd name="T57" fmla="*/ 1733 h 2205"/>
                <a:gd name="T58" fmla="*/ 0 w 1865"/>
                <a:gd name="T59" fmla="*/ 1641 h 2205"/>
                <a:gd name="T60" fmla="*/ 20 w 1865"/>
                <a:gd name="T61" fmla="*/ 1551 h 2205"/>
                <a:gd name="T62" fmla="*/ 82 w 1865"/>
                <a:gd name="T63" fmla="*/ 1477 h 2205"/>
                <a:gd name="T64" fmla="*/ 58 w 1865"/>
                <a:gd name="T65" fmla="*/ 706 h 2205"/>
                <a:gd name="T66" fmla="*/ 10 w 1865"/>
                <a:gd name="T67" fmla="*/ 625 h 2205"/>
                <a:gd name="T68" fmla="*/ 3 w 1865"/>
                <a:gd name="T69" fmla="*/ 533 h 2205"/>
                <a:gd name="T70" fmla="*/ 41 w 1865"/>
                <a:gd name="T71" fmla="*/ 444 h 2205"/>
                <a:gd name="T72" fmla="*/ 115 w 1865"/>
                <a:gd name="T73" fmla="*/ 382 h 2205"/>
                <a:gd name="T74" fmla="*/ 206 w 1865"/>
                <a:gd name="T75" fmla="*/ 362 h 2205"/>
                <a:gd name="T76" fmla="*/ 298 w 1865"/>
                <a:gd name="T77" fmla="*/ 386 h 2205"/>
                <a:gd name="T78" fmla="*/ 729 w 1865"/>
                <a:gd name="T79" fmla="*/ 203 h 2205"/>
                <a:gd name="T80" fmla="*/ 757 w 1865"/>
                <a:gd name="T81" fmla="*/ 100 h 2205"/>
                <a:gd name="T82" fmla="*/ 830 w 1865"/>
                <a:gd name="T83" fmla="*/ 27 h 2205"/>
                <a:gd name="T84" fmla="*/ 933 w 1865"/>
                <a:gd name="T85" fmla="*/ 0 h 2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5" h="2205">
                  <a:moveTo>
                    <a:pt x="933" y="0"/>
                  </a:moveTo>
                  <a:lnTo>
                    <a:pt x="970" y="3"/>
                  </a:lnTo>
                  <a:lnTo>
                    <a:pt x="1004" y="12"/>
                  </a:lnTo>
                  <a:lnTo>
                    <a:pt x="1036" y="27"/>
                  </a:lnTo>
                  <a:lnTo>
                    <a:pt x="1065" y="47"/>
                  </a:lnTo>
                  <a:lnTo>
                    <a:pt x="1090" y="72"/>
                  </a:lnTo>
                  <a:lnTo>
                    <a:pt x="1109" y="100"/>
                  </a:lnTo>
                  <a:lnTo>
                    <a:pt x="1125" y="132"/>
                  </a:lnTo>
                  <a:lnTo>
                    <a:pt x="1133" y="166"/>
                  </a:lnTo>
                  <a:lnTo>
                    <a:pt x="1138" y="203"/>
                  </a:lnTo>
                  <a:lnTo>
                    <a:pt x="1138" y="699"/>
                  </a:lnTo>
                  <a:lnTo>
                    <a:pt x="1540" y="403"/>
                  </a:lnTo>
                  <a:lnTo>
                    <a:pt x="1568" y="386"/>
                  </a:lnTo>
                  <a:lnTo>
                    <a:pt x="1598" y="373"/>
                  </a:lnTo>
                  <a:lnTo>
                    <a:pt x="1628" y="366"/>
                  </a:lnTo>
                  <a:lnTo>
                    <a:pt x="1659" y="362"/>
                  </a:lnTo>
                  <a:lnTo>
                    <a:pt x="1691" y="364"/>
                  </a:lnTo>
                  <a:lnTo>
                    <a:pt x="1721" y="372"/>
                  </a:lnTo>
                  <a:lnTo>
                    <a:pt x="1751" y="382"/>
                  </a:lnTo>
                  <a:lnTo>
                    <a:pt x="1778" y="399"/>
                  </a:lnTo>
                  <a:lnTo>
                    <a:pt x="1803" y="419"/>
                  </a:lnTo>
                  <a:lnTo>
                    <a:pt x="1826" y="444"/>
                  </a:lnTo>
                  <a:lnTo>
                    <a:pt x="1843" y="472"/>
                  </a:lnTo>
                  <a:lnTo>
                    <a:pt x="1856" y="502"/>
                  </a:lnTo>
                  <a:lnTo>
                    <a:pt x="1863" y="533"/>
                  </a:lnTo>
                  <a:lnTo>
                    <a:pt x="1865" y="563"/>
                  </a:lnTo>
                  <a:lnTo>
                    <a:pt x="1863" y="594"/>
                  </a:lnTo>
                  <a:lnTo>
                    <a:pt x="1857" y="625"/>
                  </a:lnTo>
                  <a:lnTo>
                    <a:pt x="1845" y="654"/>
                  </a:lnTo>
                  <a:lnTo>
                    <a:pt x="1829" y="681"/>
                  </a:lnTo>
                  <a:lnTo>
                    <a:pt x="1809" y="706"/>
                  </a:lnTo>
                  <a:lnTo>
                    <a:pt x="1783" y="727"/>
                  </a:lnTo>
                  <a:lnTo>
                    <a:pt x="1275" y="1103"/>
                  </a:lnTo>
                  <a:lnTo>
                    <a:pt x="1783" y="1477"/>
                  </a:lnTo>
                  <a:lnTo>
                    <a:pt x="1809" y="1499"/>
                  </a:lnTo>
                  <a:lnTo>
                    <a:pt x="1829" y="1524"/>
                  </a:lnTo>
                  <a:lnTo>
                    <a:pt x="1845" y="1551"/>
                  </a:lnTo>
                  <a:lnTo>
                    <a:pt x="1857" y="1580"/>
                  </a:lnTo>
                  <a:lnTo>
                    <a:pt x="1863" y="1610"/>
                  </a:lnTo>
                  <a:lnTo>
                    <a:pt x="1865" y="1641"/>
                  </a:lnTo>
                  <a:lnTo>
                    <a:pt x="1863" y="1673"/>
                  </a:lnTo>
                  <a:lnTo>
                    <a:pt x="1856" y="1703"/>
                  </a:lnTo>
                  <a:lnTo>
                    <a:pt x="1843" y="1733"/>
                  </a:lnTo>
                  <a:lnTo>
                    <a:pt x="1826" y="1760"/>
                  </a:lnTo>
                  <a:lnTo>
                    <a:pt x="1803" y="1785"/>
                  </a:lnTo>
                  <a:lnTo>
                    <a:pt x="1779" y="1806"/>
                  </a:lnTo>
                  <a:lnTo>
                    <a:pt x="1751" y="1822"/>
                  </a:lnTo>
                  <a:lnTo>
                    <a:pt x="1722" y="1833"/>
                  </a:lnTo>
                  <a:lnTo>
                    <a:pt x="1693" y="1840"/>
                  </a:lnTo>
                  <a:lnTo>
                    <a:pt x="1662" y="1842"/>
                  </a:lnTo>
                  <a:lnTo>
                    <a:pt x="1630" y="1840"/>
                  </a:lnTo>
                  <a:lnTo>
                    <a:pt x="1598" y="1832"/>
                  </a:lnTo>
                  <a:lnTo>
                    <a:pt x="1568" y="1820"/>
                  </a:lnTo>
                  <a:lnTo>
                    <a:pt x="1539" y="1802"/>
                  </a:lnTo>
                  <a:lnTo>
                    <a:pt x="1138" y="1506"/>
                  </a:lnTo>
                  <a:lnTo>
                    <a:pt x="1138" y="2003"/>
                  </a:lnTo>
                  <a:lnTo>
                    <a:pt x="1133" y="2039"/>
                  </a:lnTo>
                  <a:lnTo>
                    <a:pt x="1125" y="2072"/>
                  </a:lnTo>
                  <a:lnTo>
                    <a:pt x="1109" y="2104"/>
                  </a:lnTo>
                  <a:lnTo>
                    <a:pt x="1089" y="2133"/>
                  </a:lnTo>
                  <a:lnTo>
                    <a:pt x="1064" y="2157"/>
                  </a:lnTo>
                  <a:lnTo>
                    <a:pt x="1036" y="2177"/>
                  </a:lnTo>
                  <a:lnTo>
                    <a:pt x="1004" y="2192"/>
                  </a:lnTo>
                  <a:lnTo>
                    <a:pt x="969" y="2201"/>
                  </a:lnTo>
                  <a:lnTo>
                    <a:pt x="933" y="2205"/>
                  </a:lnTo>
                  <a:lnTo>
                    <a:pt x="896" y="2201"/>
                  </a:lnTo>
                  <a:lnTo>
                    <a:pt x="861" y="2192"/>
                  </a:lnTo>
                  <a:lnTo>
                    <a:pt x="830" y="2177"/>
                  </a:lnTo>
                  <a:lnTo>
                    <a:pt x="802" y="2157"/>
                  </a:lnTo>
                  <a:lnTo>
                    <a:pt x="777" y="2133"/>
                  </a:lnTo>
                  <a:lnTo>
                    <a:pt x="757" y="2104"/>
                  </a:lnTo>
                  <a:lnTo>
                    <a:pt x="742" y="2072"/>
                  </a:lnTo>
                  <a:lnTo>
                    <a:pt x="732" y="2039"/>
                  </a:lnTo>
                  <a:lnTo>
                    <a:pt x="729" y="2003"/>
                  </a:lnTo>
                  <a:lnTo>
                    <a:pt x="729" y="1506"/>
                  </a:lnTo>
                  <a:lnTo>
                    <a:pt x="327" y="1802"/>
                  </a:lnTo>
                  <a:lnTo>
                    <a:pt x="298" y="1820"/>
                  </a:lnTo>
                  <a:lnTo>
                    <a:pt x="268" y="1832"/>
                  </a:lnTo>
                  <a:lnTo>
                    <a:pt x="237" y="1840"/>
                  </a:lnTo>
                  <a:lnTo>
                    <a:pt x="205" y="1842"/>
                  </a:lnTo>
                  <a:lnTo>
                    <a:pt x="174" y="1840"/>
                  </a:lnTo>
                  <a:lnTo>
                    <a:pt x="143" y="1833"/>
                  </a:lnTo>
                  <a:lnTo>
                    <a:pt x="114" y="1822"/>
                  </a:lnTo>
                  <a:lnTo>
                    <a:pt x="88" y="1806"/>
                  </a:lnTo>
                  <a:lnTo>
                    <a:pt x="63" y="1785"/>
                  </a:lnTo>
                  <a:lnTo>
                    <a:pt x="41" y="1760"/>
                  </a:lnTo>
                  <a:lnTo>
                    <a:pt x="24" y="1733"/>
                  </a:lnTo>
                  <a:lnTo>
                    <a:pt x="11" y="1703"/>
                  </a:lnTo>
                  <a:lnTo>
                    <a:pt x="3" y="1673"/>
                  </a:lnTo>
                  <a:lnTo>
                    <a:pt x="0" y="1641"/>
                  </a:lnTo>
                  <a:lnTo>
                    <a:pt x="2" y="1610"/>
                  </a:lnTo>
                  <a:lnTo>
                    <a:pt x="10" y="1580"/>
                  </a:lnTo>
                  <a:lnTo>
                    <a:pt x="20" y="1551"/>
                  </a:lnTo>
                  <a:lnTo>
                    <a:pt x="36" y="1524"/>
                  </a:lnTo>
                  <a:lnTo>
                    <a:pt x="58" y="1499"/>
                  </a:lnTo>
                  <a:lnTo>
                    <a:pt x="82" y="1477"/>
                  </a:lnTo>
                  <a:lnTo>
                    <a:pt x="590" y="1103"/>
                  </a:lnTo>
                  <a:lnTo>
                    <a:pt x="82" y="727"/>
                  </a:lnTo>
                  <a:lnTo>
                    <a:pt x="58" y="706"/>
                  </a:lnTo>
                  <a:lnTo>
                    <a:pt x="36" y="681"/>
                  </a:lnTo>
                  <a:lnTo>
                    <a:pt x="20" y="654"/>
                  </a:lnTo>
                  <a:lnTo>
                    <a:pt x="10" y="625"/>
                  </a:lnTo>
                  <a:lnTo>
                    <a:pt x="2" y="594"/>
                  </a:lnTo>
                  <a:lnTo>
                    <a:pt x="0" y="563"/>
                  </a:lnTo>
                  <a:lnTo>
                    <a:pt x="3" y="533"/>
                  </a:lnTo>
                  <a:lnTo>
                    <a:pt x="11" y="502"/>
                  </a:lnTo>
                  <a:lnTo>
                    <a:pt x="24" y="472"/>
                  </a:lnTo>
                  <a:lnTo>
                    <a:pt x="41" y="444"/>
                  </a:lnTo>
                  <a:lnTo>
                    <a:pt x="63" y="419"/>
                  </a:lnTo>
                  <a:lnTo>
                    <a:pt x="88" y="399"/>
                  </a:lnTo>
                  <a:lnTo>
                    <a:pt x="115" y="382"/>
                  </a:lnTo>
                  <a:lnTo>
                    <a:pt x="144" y="372"/>
                  </a:lnTo>
                  <a:lnTo>
                    <a:pt x="175" y="364"/>
                  </a:lnTo>
                  <a:lnTo>
                    <a:pt x="206" y="362"/>
                  </a:lnTo>
                  <a:lnTo>
                    <a:pt x="238" y="366"/>
                  </a:lnTo>
                  <a:lnTo>
                    <a:pt x="268" y="373"/>
                  </a:lnTo>
                  <a:lnTo>
                    <a:pt x="298" y="386"/>
                  </a:lnTo>
                  <a:lnTo>
                    <a:pt x="327" y="403"/>
                  </a:lnTo>
                  <a:lnTo>
                    <a:pt x="729" y="699"/>
                  </a:lnTo>
                  <a:lnTo>
                    <a:pt x="729" y="203"/>
                  </a:lnTo>
                  <a:lnTo>
                    <a:pt x="732" y="166"/>
                  </a:lnTo>
                  <a:lnTo>
                    <a:pt x="742" y="132"/>
                  </a:lnTo>
                  <a:lnTo>
                    <a:pt x="757" y="100"/>
                  </a:lnTo>
                  <a:lnTo>
                    <a:pt x="777" y="72"/>
                  </a:lnTo>
                  <a:lnTo>
                    <a:pt x="802" y="47"/>
                  </a:lnTo>
                  <a:lnTo>
                    <a:pt x="830" y="27"/>
                  </a:lnTo>
                  <a:lnTo>
                    <a:pt x="861" y="12"/>
                  </a:lnTo>
                  <a:lnTo>
                    <a:pt x="896" y="3"/>
                  </a:lnTo>
                  <a:lnTo>
                    <a:pt x="9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35"/>
            <p:cNvSpPr>
              <a:spLocks noEditPoints="1"/>
            </p:cNvSpPr>
            <p:nvPr/>
          </p:nvSpPr>
          <p:spPr bwMode="auto">
            <a:xfrm>
              <a:off x="2554288" y="1936750"/>
              <a:ext cx="519112" cy="514350"/>
            </a:xfrm>
            <a:custGeom>
              <a:avLst/>
              <a:gdLst>
                <a:gd name="T0" fmla="*/ 1361 w 3275"/>
                <a:gd name="T1" fmla="*/ 295 h 3246"/>
                <a:gd name="T2" fmla="*/ 1024 w 3275"/>
                <a:gd name="T3" fmla="*/ 412 h 3246"/>
                <a:gd name="T4" fmla="*/ 734 w 3275"/>
                <a:gd name="T5" fmla="*/ 606 h 3246"/>
                <a:gd name="T6" fmla="*/ 504 w 3275"/>
                <a:gd name="T7" fmla="*/ 866 h 3246"/>
                <a:gd name="T8" fmla="*/ 345 w 3275"/>
                <a:gd name="T9" fmla="*/ 1178 h 3246"/>
                <a:gd name="T10" fmla="*/ 273 w 3275"/>
                <a:gd name="T11" fmla="*/ 1531 h 3246"/>
                <a:gd name="T12" fmla="*/ 298 w 3275"/>
                <a:gd name="T13" fmla="*/ 1897 h 3246"/>
                <a:gd name="T14" fmla="*/ 414 w 3275"/>
                <a:gd name="T15" fmla="*/ 2231 h 3246"/>
                <a:gd name="T16" fmla="*/ 610 w 3275"/>
                <a:gd name="T17" fmla="*/ 2518 h 3246"/>
                <a:gd name="T18" fmla="*/ 873 w 3275"/>
                <a:gd name="T19" fmla="*/ 2747 h 3246"/>
                <a:gd name="T20" fmla="*/ 1189 w 3275"/>
                <a:gd name="T21" fmla="*/ 2903 h 3246"/>
                <a:gd name="T22" fmla="*/ 1544 w 3275"/>
                <a:gd name="T23" fmla="*/ 2975 h 3246"/>
                <a:gd name="T24" fmla="*/ 1912 w 3275"/>
                <a:gd name="T25" fmla="*/ 2951 h 3246"/>
                <a:gd name="T26" fmla="*/ 2249 w 3275"/>
                <a:gd name="T27" fmla="*/ 2836 h 3246"/>
                <a:gd name="T28" fmla="*/ 2539 w 3275"/>
                <a:gd name="T29" fmla="*/ 2641 h 3246"/>
                <a:gd name="T30" fmla="*/ 2771 w 3275"/>
                <a:gd name="T31" fmla="*/ 2381 h 3246"/>
                <a:gd name="T32" fmla="*/ 2929 w 3275"/>
                <a:gd name="T33" fmla="*/ 2068 h 3246"/>
                <a:gd name="T34" fmla="*/ 3002 w 3275"/>
                <a:gd name="T35" fmla="*/ 1716 h 3246"/>
                <a:gd name="T36" fmla="*/ 2977 w 3275"/>
                <a:gd name="T37" fmla="*/ 1351 h 3246"/>
                <a:gd name="T38" fmla="*/ 2860 w 3275"/>
                <a:gd name="T39" fmla="*/ 1017 h 3246"/>
                <a:gd name="T40" fmla="*/ 2663 w 3275"/>
                <a:gd name="T41" fmla="*/ 729 h 3246"/>
                <a:gd name="T42" fmla="*/ 2401 w 3275"/>
                <a:gd name="T43" fmla="*/ 499 h 3246"/>
                <a:gd name="T44" fmla="*/ 2086 w 3275"/>
                <a:gd name="T45" fmla="*/ 343 h 3246"/>
                <a:gd name="T46" fmla="*/ 1731 w 3275"/>
                <a:gd name="T47" fmla="*/ 271 h 3246"/>
                <a:gd name="T48" fmla="*/ 1843 w 3275"/>
                <a:gd name="T49" fmla="*/ 13 h 3246"/>
                <a:gd name="T50" fmla="*/ 2229 w 3275"/>
                <a:gd name="T51" fmla="*/ 110 h 3246"/>
                <a:gd name="T52" fmla="*/ 2573 w 3275"/>
                <a:gd name="T53" fmla="*/ 291 h 3246"/>
                <a:gd name="T54" fmla="*/ 2861 w 3275"/>
                <a:gd name="T55" fmla="*/ 546 h 3246"/>
                <a:gd name="T56" fmla="*/ 3083 w 3275"/>
                <a:gd name="T57" fmla="*/ 861 h 3246"/>
                <a:gd name="T58" fmla="*/ 3225 w 3275"/>
                <a:gd name="T59" fmla="*/ 1224 h 3246"/>
                <a:gd name="T60" fmla="*/ 3275 w 3275"/>
                <a:gd name="T61" fmla="*/ 1624 h 3246"/>
                <a:gd name="T62" fmla="*/ 3225 w 3275"/>
                <a:gd name="T63" fmla="*/ 2023 h 3246"/>
                <a:gd name="T64" fmla="*/ 3083 w 3275"/>
                <a:gd name="T65" fmla="*/ 2386 h 3246"/>
                <a:gd name="T66" fmla="*/ 2861 w 3275"/>
                <a:gd name="T67" fmla="*/ 2701 h 3246"/>
                <a:gd name="T68" fmla="*/ 2573 w 3275"/>
                <a:gd name="T69" fmla="*/ 2955 h 3246"/>
                <a:gd name="T70" fmla="*/ 2229 w 3275"/>
                <a:gd name="T71" fmla="*/ 3137 h 3246"/>
                <a:gd name="T72" fmla="*/ 1843 w 3275"/>
                <a:gd name="T73" fmla="*/ 3233 h 3246"/>
                <a:gd name="T74" fmla="*/ 1432 w 3275"/>
                <a:gd name="T75" fmla="*/ 3233 h 3246"/>
                <a:gd name="T76" fmla="*/ 1046 w 3275"/>
                <a:gd name="T77" fmla="*/ 3137 h 3246"/>
                <a:gd name="T78" fmla="*/ 702 w 3275"/>
                <a:gd name="T79" fmla="*/ 2955 h 3246"/>
                <a:gd name="T80" fmla="*/ 413 w 3275"/>
                <a:gd name="T81" fmla="*/ 2701 h 3246"/>
                <a:gd name="T82" fmla="*/ 192 w 3275"/>
                <a:gd name="T83" fmla="*/ 2386 h 3246"/>
                <a:gd name="T84" fmla="*/ 50 w 3275"/>
                <a:gd name="T85" fmla="*/ 2023 h 3246"/>
                <a:gd name="T86" fmla="*/ 0 w 3275"/>
                <a:gd name="T87" fmla="*/ 1624 h 3246"/>
                <a:gd name="T88" fmla="*/ 50 w 3275"/>
                <a:gd name="T89" fmla="*/ 1224 h 3246"/>
                <a:gd name="T90" fmla="*/ 192 w 3275"/>
                <a:gd name="T91" fmla="*/ 861 h 3246"/>
                <a:gd name="T92" fmla="*/ 413 w 3275"/>
                <a:gd name="T93" fmla="*/ 546 h 3246"/>
                <a:gd name="T94" fmla="*/ 702 w 3275"/>
                <a:gd name="T95" fmla="*/ 291 h 3246"/>
                <a:gd name="T96" fmla="*/ 1046 w 3275"/>
                <a:gd name="T97" fmla="*/ 110 h 3246"/>
                <a:gd name="T98" fmla="*/ 1432 w 3275"/>
                <a:gd name="T99" fmla="*/ 13 h 3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5" h="3246">
                  <a:moveTo>
                    <a:pt x="1637" y="268"/>
                  </a:moveTo>
                  <a:lnTo>
                    <a:pt x="1544" y="271"/>
                  </a:lnTo>
                  <a:lnTo>
                    <a:pt x="1451" y="281"/>
                  </a:lnTo>
                  <a:lnTo>
                    <a:pt x="1361" y="295"/>
                  </a:lnTo>
                  <a:lnTo>
                    <a:pt x="1274" y="316"/>
                  </a:lnTo>
                  <a:lnTo>
                    <a:pt x="1189" y="343"/>
                  </a:lnTo>
                  <a:lnTo>
                    <a:pt x="1105" y="375"/>
                  </a:lnTo>
                  <a:lnTo>
                    <a:pt x="1024" y="412"/>
                  </a:lnTo>
                  <a:lnTo>
                    <a:pt x="947" y="453"/>
                  </a:lnTo>
                  <a:lnTo>
                    <a:pt x="873" y="499"/>
                  </a:lnTo>
                  <a:lnTo>
                    <a:pt x="802" y="550"/>
                  </a:lnTo>
                  <a:lnTo>
                    <a:pt x="734" y="606"/>
                  </a:lnTo>
                  <a:lnTo>
                    <a:pt x="670" y="665"/>
                  </a:lnTo>
                  <a:lnTo>
                    <a:pt x="610" y="729"/>
                  </a:lnTo>
                  <a:lnTo>
                    <a:pt x="555" y="796"/>
                  </a:lnTo>
                  <a:lnTo>
                    <a:pt x="504" y="866"/>
                  </a:lnTo>
                  <a:lnTo>
                    <a:pt x="457" y="939"/>
                  </a:lnTo>
                  <a:lnTo>
                    <a:pt x="414" y="1017"/>
                  </a:lnTo>
                  <a:lnTo>
                    <a:pt x="377" y="1096"/>
                  </a:lnTo>
                  <a:lnTo>
                    <a:pt x="345" y="1178"/>
                  </a:lnTo>
                  <a:lnTo>
                    <a:pt x="318" y="1263"/>
                  </a:lnTo>
                  <a:lnTo>
                    <a:pt x="298" y="1351"/>
                  </a:lnTo>
                  <a:lnTo>
                    <a:pt x="282" y="1440"/>
                  </a:lnTo>
                  <a:lnTo>
                    <a:pt x="273" y="1531"/>
                  </a:lnTo>
                  <a:lnTo>
                    <a:pt x="270" y="1624"/>
                  </a:lnTo>
                  <a:lnTo>
                    <a:pt x="273" y="1716"/>
                  </a:lnTo>
                  <a:lnTo>
                    <a:pt x="282" y="1808"/>
                  </a:lnTo>
                  <a:lnTo>
                    <a:pt x="298" y="1897"/>
                  </a:lnTo>
                  <a:lnTo>
                    <a:pt x="318" y="1983"/>
                  </a:lnTo>
                  <a:lnTo>
                    <a:pt x="345" y="2068"/>
                  </a:lnTo>
                  <a:lnTo>
                    <a:pt x="377" y="2150"/>
                  </a:lnTo>
                  <a:lnTo>
                    <a:pt x="414" y="2231"/>
                  </a:lnTo>
                  <a:lnTo>
                    <a:pt x="457" y="2307"/>
                  </a:lnTo>
                  <a:lnTo>
                    <a:pt x="504" y="2381"/>
                  </a:lnTo>
                  <a:lnTo>
                    <a:pt x="555" y="2451"/>
                  </a:lnTo>
                  <a:lnTo>
                    <a:pt x="610" y="2518"/>
                  </a:lnTo>
                  <a:lnTo>
                    <a:pt x="670" y="2582"/>
                  </a:lnTo>
                  <a:lnTo>
                    <a:pt x="734" y="2641"/>
                  </a:lnTo>
                  <a:lnTo>
                    <a:pt x="802" y="2696"/>
                  </a:lnTo>
                  <a:lnTo>
                    <a:pt x="873" y="2747"/>
                  </a:lnTo>
                  <a:lnTo>
                    <a:pt x="947" y="2793"/>
                  </a:lnTo>
                  <a:lnTo>
                    <a:pt x="1024" y="2836"/>
                  </a:lnTo>
                  <a:lnTo>
                    <a:pt x="1105" y="2872"/>
                  </a:lnTo>
                  <a:lnTo>
                    <a:pt x="1189" y="2903"/>
                  </a:lnTo>
                  <a:lnTo>
                    <a:pt x="1274" y="2930"/>
                  </a:lnTo>
                  <a:lnTo>
                    <a:pt x="1361" y="2951"/>
                  </a:lnTo>
                  <a:lnTo>
                    <a:pt x="1451" y="2967"/>
                  </a:lnTo>
                  <a:lnTo>
                    <a:pt x="1544" y="2975"/>
                  </a:lnTo>
                  <a:lnTo>
                    <a:pt x="1637" y="2978"/>
                  </a:lnTo>
                  <a:lnTo>
                    <a:pt x="1731" y="2975"/>
                  </a:lnTo>
                  <a:lnTo>
                    <a:pt x="1822" y="2967"/>
                  </a:lnTo>
                  <a:lnTo>
                    <a:pt x="1912" y="2951"/>
                  </a:lnTo>
                  <a:lnTo>
                    <a:pt x="2001" y="2930"/>
                  </a:lnTo>
                  <a:lnTo>
                    <a:pt x="2086" y="2903"/>
                  </a:lnTo>
                  <a:lnTo>
                    <a:pt x="2169" y="2872"/>
                  </a:lnTo>
                  <a:lnTo>
                    <a:pt x="2249" y="2836"/>
                  </a:lnTo>
                  <a:lnTo>
                    <a:pt x="2327" y="2793"/>
                  </a:lnTo>
                  <a:lnTo>
                    <a:pt x="2401" y="2747"/>
                  </a:lnTo>
                  <a:lnTo>
                    <a:pt x="2472" y="2696"/>
                  </a:lnTo>
                  <a:lnTo>
                    <a:pt x="2539" y="2641"/>
                  </a:lnTo>
                  <a:lnTo>
                    <a:pt x="2604" y="2582"/>
                  </a:lnTo>
                  <a:lnTo>
                    <a:pt x="2663" y="2518"/>
                  </a:lnTo>
                  <a:lnTo>
                    <a:pt x="2720" y="2451"/>
                  </a:lnTo>
                  <a:lnTo>
                    <a:pt x="2771" y="2381"/>
                  </a:lnTo>
                  <a:lnTo>
                    <a:pt x="2818" y="2307"/>
                  </a:lnTo>
                  <a:lnTo>
                    <a:pt x="2860" y="2231"/>
                  </a:lnTo>
                  <a:lnTo>
                    <a:pt x="2897" y="2150"/>
                  </a:lnTo>
                  <a:lnTo>
                    <a:pt x="2929" y="2068"/>
                  </a:lnTo>
                  <a:lnTo>
                    <a:pt x="2956" y="1983"/>
                  </a:lnTo>
                  <a:lnTo>
                    <a:pt x="2977" y="1897"/>
                  </a:lnTo>
                  <a:lnTo>
                    <a:pt x="2992" y="1808"/>
                  </a:lnTo>
                  <a:lnTo>
                    <a:pt x="3002" y="1716"/>
                  </a:lnTo>
                  <a:lnTo>
                    <a:pt x="3005" y="1624"/>
                  </a:lnTo>
                  <a:lnTo>
                    <a:pt x="3002" y="1531"/>
                  </a:lnTo>
                  <a:lnTo>
                    <a:pt x="2992" y="1440"/>
                  </a:lnTo>
                  <a:lnTo>
                    <a:pt x="2977" y="1351"/>
                  </a:lnTo>
                  <a:lnTo>
                    <a:pt x="2956" y="1263"/>
                  </a:lnTo>
                  <a:lnTo>
                    <a:pt x="2929" y="1178"/>
                  </a:lnTo>
                  <a:lnTo>
                    <a:pt x="2897" y="1096"/>
                  </a:lnTo>
                  <a:lnTo>
                    <a:pt x="2860" y="1017"/>
                  </a:lnTo>
                  <a:lnTo>
                    <a:pt x="2818" y="939"/>
                  </a:lnTo>
                  <a:lnTo>
                    <a:pt x="2771" y="866"/>
                  </a:lnTo>
                  <a:lnTo>
                    <a:pt x="2720" y="796"/>
                  </a:lnTo>
                  <a:lnTo>
                    <a:pt x="2663" y="729"/>
                  </a:lnTo>
                  <a:lnTo>
                    <a:pt x="2604" y="665"/>
                  </a:lnTo>
                  <a:lnTo>
                    <a:pt x="2539" y="606"/>
                  </a:lnTo>
                  <a:lnTo>
                    <a:pt x="2472" y="550"/>
                  </a:lnTo>
                  <a:lnTo>
                    <a:pt x="2401" y="499"/>
                  </a:lnTo>
                  <a:lnTo>
                    <a:pt x="2327" y="453"/>
                  </a:lnTo>
                  <a:lnTo>
                    <a:pt x="2249" y="412"/>
                  </a:lnTo>
                  <a:lnTo>
                    <a:pt x="2169" y="375"/>
                  </a:lnTo>
                  <a:lnTo>
                    <a:pt x="2086" y="343"/>
                  </a:lnTo>
                  <a:lnTo>
                    <a:pt x="2001" y="316"/>
                  </a:lnTo>
                  <a:lnTo>
                    <a:pt x="1912" y="295"/>
                  </a:lnTo>
                  <a:lnTo>
                    <a:pt x="1822" y="281"/>
                  </a:lnTo>
                  <a:lnTo>
                    <a:pt x="1731" y="271"/>
                  </a:lnTo>
                  <a:lnTo>
                    <a:pt x="1637" y="268"/>
                  </a:lnTo>
                  <a:close/>
                  <a:moveTo>
                    <a:pt x="1637" y="0"/>
                  </a:moveTo>
                  <a:lnTo>
                    <a:pt x="1740" y="3"/>
                  </a:lnTo>
                  <a:lnTo>
                    <a:pt x="1843" y="13"/>
                  </a:lnTo>
                  <a:lnTo>
                    <a:pt x="1942" y="29"/>
                  </a:lnTo>
                  <a:lnTo>
                    <a:pt x="2040" y="50"/>
                  </a:lnTo>
                  <a:lnTo>
                    <a:pt x="2135" y="77"/>
                  </a:lnTo>
                  <a:lnTo>
                    <a:pt x="2229" y="110"/>
                  </a:lnTo>
                  <a:lnTo>
                    <a:pt x="2319" y="148"/>
                  </a:lnTo>
                  <a:lnTo>
                    <a:pt x="2406" y="191"/>
                  </a:lnTo>
                  <a:lnTo>
                    <a:pt x="2491" y="239"/>
                  </a:lnTo>
                  <a:lnTo>
                    <a:pt x="2573" y="291"/>
                  </a:lnTo>
                  <a:lnTo>
                    <a:pt x="2650" y="348"/>
                  </a:lnTo>
                  <a:lnTo>
                    <a:pt x="2724" y="411"/>
                  </a:lnTo>
                  <a:lnTo>
                    <a:pt x="2795" y="476"/>
                  </a:lnTo>
                  <a:lnTo>
                    <a:pt x="2861" y="546"/>
                  </a:lnTo>
                  <a:lnTo>
                    <a:pt x="2923" y="619"/>
                  </a:lnTo>
                  <a:lnTo>
                    <a:pt x="2981" y="696"/>
                  </a:lnTo>
                  <a:lnTo>
                    <a:pt x="3034" y="777"/>
                  </a:lnTo>
                  <a:lnTo>
                    <a:pt x="3083" y="861"/>
                  </a:lnTo>
                  <a:lnTo>
                    <a:pt x="3125" y="948"/>
                  </a:lnTo>
                  <a:lnTo>
                    <a:pt x="3164" y="1037"/>
                  </a:lnTo>
                  <a:lnTo>
                    <a:pt x="3197" y="1130"/>
                  </a:lnTo>
                  <a:lnTo>
                    <a:pt x="3225" y="1224"/>
                  </a:lnTo>
                  <a:lnTo>
                    <a:pt x="3246" y="1321"/>
                  </a:lnTo>
                  <a:lnTo>
                    <a:pt x="3262" y="1420"/>
                  </a:lnTo>
                  <a:lnTo>
                    <a:pt x="3270" y="1521"/>
                  </a:lnTo>
                  <a:lnTo>
                    <a:pt x="3275" y="1624"/>
                  </a:lnTo>
                  <a:lnTo>
                    <a:pt x="3270" y="1726"/>
                  </a:lnTo>
                  <a:lnTo>
                    <a:pt x="3262" y="1827"/>
                  </a:lnTo>
                  <a:lnTo>
                    <a:pt x="3246" y="1926"/>
                  </a:lnTo>
                  <a:lnTo>
                    <a:pt x="3225" y="2023"/>
                  </a:lnTo>
                  <a:lnTo>
                    <a:pt x="3197" y="2118"/>
                  </a:lnTo>
                  <a:lnTo>
                    <a:pt x="3164" y="2210"/>
                  </a:lnTo>
                  <a:lnTo>
                    <a:pt x="3125" y="2299"/>
                  </a:lnTo>
                  <a:lnTo>
                    <a:pt x="3083" y="2386"/>
                  </a:lnTo>
                  <a:lnTo>
                    <a:pt x="3034" y="2470"/>
                  </a:lnTo>
                  <a:lnTo>
                    <a:pt x="2981" y="2550"/>
                  </a:lnTo>
                  <a:lnTo>
                    <a:pt x="2923" y="2627"/>
                  </a:lnTo>
                  <a:lnTo>
                    <a:pt x="2861" y="2701"/>
                  </a:lnTo>
                  <a:lnTo>
                    <a:pt x="2795" y="2771"/>
                  </a:lnTo>
                  <a:lnTo>
                    <a:pt x="2724" y="2837"/>
                  </a:lnTo>
                  <a:lnTo>
                    <a:pt x="2650" y="2898"/>
                  </a:lnTo>
                  <a:lnTo>
                    <a:pt x="2573" y="2955"/>
                  </a:lnTo>
                  <a:lnTo>
                    <a:pt x="2491" y="3008"/>
                  </a:lnTo>
                  <a:lnTo>
                    <a:pt x="2406" y="3056"/>
                  </a:lnTo>
                  <a:lnTo>
                    <a:pt x="2319" y="3099"/>
                  </a:lnTo>
                  <a:lnTo>
                    <a:pt x="2229" y="3137"/>
                  </a:lnTo>
                  <a:lnTo>
                    <a:pt x="2135" y="3169"/>
                  </a:lnTo>
                  <a:lnTo>
                    <a:pt x="2040" y="3196"/>
                  </a:lnTo>
                  <a:lnTo>
                    <a:pt x="1942" y="3217"/>
                  </a:lnTo>
                  <a:lnTo>
                    <a:pt x="1843" y="3233"/>
                  </a:lnTo>
                  <a:lnTo>
                    <a:pt x="1740" y="3243"/>
                  </a:lnTo>
                  <a:lnTo>
                    <a:pt x="1637" y="3246"/>
                  </a:lnTo>
                  <a:lnTo>
                    <a:pt x="1533" y="3243"/>
                  </a:lnTo>
                  <a:lnTo>
                    <a:pt x="1432" y="3233"/>
                  </a:lnTo>
                  <a:lnTo>
                    <a:pt x="1332" y="3217"/>
                  </a:lnTo>
                  <a:lnTo>
                    <a:pt x="1233" y="3196"/>
                  </a:lnTo>
                  <a:lnTo>
                    <a:pt x="1138" y="3169"/>
                  </a:lnTo>
                  <a:lnTo>
                    <a:pt x="1046" y="3137"/>
                  </a:lnTo>
                  <a:lnTo>
                    <a:pt x="955" y="3099"/>
                  </a:lnTo>
                  <a:lnTo>
                    <a:pt x="867" y="3056"/>
                  </a:lnTo>
                  <a:lnTo>
                    <a:pt x="783" y="3008"/>
                  </a:lnTo>
                  <a:lnTo>
                    <a:pt x="702" y="2955"/>
                  </a:lnTo>
                  <a:lnTo>
                    <a:pt x="624" y="2898"/>
                  </a:lnTo>
                  <a:lnTo>
                    <a:pt x="549" y="2837"/>
                  </a:lnTo>
                  <a:lnTo>
                    <a:pt x="479" y="2771"/>
                  </a:lnTo>
                  <a:lnTo>
                    <a:pt x="413" y="2701"/>
                  </a:lnTo>
                  <a:lnTo>
                    <a:pt x="351" y="2627"/>
                  </a:lnTo>
                  <a:lnTo>
                    <a:pt x="293" y="2550"/>
                  </a:lnTo>
                  <a:lnTo>
                    <a:pt x="240" y="2470"/>
                  </a:lnTo>
                  <a:lnTo>
                    <a:pt x="192" y="2386"/>
                  </a:lnTo>
                  <a:lnTo>
                    <a:pt x="148" y="2299"/>
                  </a:lnTo>
                  <a:lnTo>
                    <a:pt x="110" y="2210"/>
                  </a:lnTo>
                  <a:lnTo>
                    <a:pt x="78" y="2118"/>
                  </a:lnTo>
                  <a:lnTo>
                    <a:pt x="50" y="2023"/>
                  </a:lnTo>
                  <a:lnTo>
                    <a:pt x="29" y="1926"/>
                  </a:lnTo>
                  <a:lnTo>
                    <a:pt x="13" y="1827"/>
                  </a:lnTo>
                  <a:lnTo>
                    <a:pt x="3" y="1726"/>
                  </a:lnTo>
                  <a:lnTo>
                    <a:pt x="0" y="1624"/>
                  </a:lnTo>
                  <a:lnTo>
                    <a:pt x="3" y="1521"/>
                  </a:lnTo>
                  <a:lnTo>
                    <a:pt x="13" y="1420"/>
                  </a:lnTo>
                  <a:lnTo>
                    <a:pt x="29" y="1321"/>
                  </a:lnTo>
                  <a:lnTo>
                    <a:pt x="50" y="1224"/>
                  </a:lnTo>
                  <a:lnTo>
                    <a:pt x="78" y="1130"/>
                  </a:lnTo>
                  <a:lnTo>
                    <a:pt x="110" y="1037"/>
                  </a:lnTo>
                  <a:lnTo>
                    <a:pt x="148" y="948"/>
                  </a:lnTo>
                  <a:lnTo>
                    <a:pt x="192" y="861"/>
                  </a:lnTo>
                  <a:lnTo>
                    <a:pt x="240" y="777"/>
                  </a:lnTo>
                  <a:lnTo>
                    <a:pt x="293" y="696"/>
                  </a:lnTo>
                  <a:lnTo>
                    <a:pt x="351" y="619"/>
                  </a:lnTo>
                  <a:lnTo>
                    <a:pt x="413" y="546"/>
                  </a:lnTo>
                  <a:lnTo>
                    <a:pt x="479" y="476"/>
                  </a:lnTo>
                  <a:lnTo>
                    <a:pt x="549" y="411"/>
                  </a:lnTo>
                  <a:lnTo>
                    <a:pt x="624" y="348"/>
                  </a:lnTo>
                  <a:lnTo>
                    <a:pt x="702" y="291"/>
                  </a:lnTo>
                  <a:lnTo>
                    <a:pt x="783" y="239"/>
                  </a:lnTo>
                  <a:lnTo>
                    <a:pt x="867" y="191"/>
                  </a:lnTo>
                  <a:lnTo>
                    <a:pt x="955" y="148"/>
                  </a:lnTo>
                  <a:lnTo>
                    <a:pt x="1046" y="110"/>
                  </a:lnTo>
                  <a:lnTo>
                    <a:pt x="1138" y="77"/>
                  </a:lnTo>
                  <a:lnTo>
                    <a:pt x="1233" y="50"/>
                  </a:lnTo>
                  <a:lnTo>
                    <a:pt x="1332" y="29"/>
                  </a:lnTo>
                  <a:lnTo>
                    <a:pt x="1432" y="13"/>
                  </a:lnTo>
                  <a:lnTo>
                    <a:pt x="1533" y="3"/>
                  </a:lnTo>
                  <a:lnTo>
                    <a:pt x="16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4" name="Group 156"/>
          <p:cNvGrpSpPr/>
          <p:nvPr/>
        </p:nvGrpSpPr>
        <p:grpSpPr>
          <a:xfrm>
            <a:off x="7401964" y="544217"/>
            <a:ext cx="465138" cy="517525"/>
            <a:chOff x="4449763" y="1933575"/>
            <a:chExt cx="465138" cy="517525"/>
          </a:xfrm>
          <a:solidFill>
            <a:srgbClr val="000000"/>
          </a:solidFill>
        </p:grpSpPr>
        <p:sp>
          <p:nvSpPr>
            <p:cNvPr id="725" name="Freeform 56"/>
            <p:cNvSpPr>
              <a:spLocks noEditPoints="1"/>
            </p:cNvSpPr>
            <p:nvPr/>
          </p:nvSpPr>
          <p:spPr bwMode="auto">
            <a:xfrm>
              <a:off x="4449763" y="1933575"/>
              <a:ext cx="136525" cy="517525"/>
            </a:xfrm>
            <a:custGeom>
              <a:avLst/>
              <a:gdLst>
                <a:gd name="T0" fmla="*/ 432 w 864"/>
                <a:gd name="T1" fmla="*/ 2544 h 3265"/>
                <a:gd name="T2" fmla="*/ 398 w 864"/>
                <a:gd name="T3" fmla="*/ 2546 h 3265"/>
                <a:gd name="T4" fmla="*/ 366 w 864"/>
                <a:gd name="T5" fmla="*/ 2554 h 3265"/>
                <a:gd name="T6" fmla="*/ 336 w 864"/>
                <a:gd name="T7" fmla="*/ 2567 h 3265"/>
                <a:gd name="T8" fmla="*/ 308 w 864"/>
                <a:gd name="T9" fmla="*/ 2584 h 3265"/>
                <a:gd name="T10" fmla="*/ 285 w 864"/>
                <a:gd name="T11" fmla="*/ 2604 h 3265"/>
                <a:gd name="T12" fmla="*/ 264 w 864"/>
                <a:gd name="T13" fmla="*/ 2628 h 3265"/>
                <a:gd name="T14" fmla="*/ 246 w 864"/>
                <a:gd name="T15" fmla="*/ 2656 h 3265"/>
                <a:gd name="T16" fmla="*/ 234 w 864"/>
                <a:gd name="T17" fmla="*/ 2685 h 3265"/>
                <a:gd name="T18" fmla="*/ 226 w 864"/>
                <a:gd name="T19" fmla="*/ 2717 h 3265"/>
                <a:gd name="T20" fmla="*/ 223 w 864"/>
                <a:gd name="T21" fmla="*/ 2751 h 3265"/>
                <a:gd name="T22" fmla="*/ 226 w 864"/>
                <a:gd name="T23" fmla="*/ 2785 h 3265"/>
                <a:gd name="T24" fmla="*/ 234 w 864"/>
                <a:gd name="T25" fmla="*/ 2817 h 3265"/>
                <a:gd name="T26" fmla="*/ 246 w 864"/>
                <a:gd name="T27" fmla="*/ 2846 h 3265"/>
                <a:gd name="T28" fmla="*/ 264 w 864"/>
                <a:gd name="T29" fmla="*/ 2874 h 3265"/>
                <a:gd name="T30" fmla="*/ 285 w 864"/>
                <a:gd name="T31" fmla="*/ 2898 h 3265"/>
                <a:gd name="T32" fmla="*/ 308 w 864"/>
                <a:gd name="T33" fmla="*/ 2919 h 3265"/>
                <a:gd name="T34" fmla="*/ 336 w 864"/>
                <a:gd name="T35" fmla="*/ 2936 h 3265"/>
                <a:gd name="T36" fmla="*/ 366 w 864"/>
                <a:gd name="T37" fmla="*/ 2949 h 3265"/>
                <a:gd name="T38" fmla="*/ 398 w 864"/>
                <a:gd name="T39" fmla="*/ 2956 h 3265"/>
                <a:gd name="T40" fmla="*/ 432 w 864"/>
                <a:gd name="T41" fmla="*/ 2959 h 3265"/>
                <a:gd name="T42" fmla="*/ 466 w 864"/>
                <a:gd name="T43" fmla="*/ 2956 h 3265"/>
                <a:gd name="T44" fmla="*/ 499 w 864"/>
                <a:gd name="T45" fmla="*/ 2949 h 3265"/>
                <a:gd name="T46" fmla="*/ 529 w 864"/>
                <a:gd name="T47" fmla="*/ 2936 h 3265"/>
                <a:gd name="T48" fmla="*/ 557 w 864"/>
                <a:gd name="T49" fmla="*/ 2919 h 3265"/>
                <a:gd name="T50" fmla="*/ 581 w 864"/>
                <a:gd name="T51" fmla="*/ 2898 h 3265"/>
                <a:gd name="T52" fmla="*/ 602 w 864"/>
                <a:gd name="T53" fmla="*/ 2874 h 3265"/>
                <a:gd name="T54" fmla="*/ 619 w 864"/>
                <a:gd name="T55" fmla="*/ 2846 h 3265"/>
                <a:gd name="T56" fmla="*/ 632 w 864"/>
                <a:gd name="T57" fmla="*/ 2817 h 3265"/>
                <a:gd name="T58" fmla="*/ 639 w 864"/>
                <a:gd name="T59" fmla="*/ 2785 h 3265"/>
                <a:gd name="T60" fmla="*/ 642 w 864"/>
                <a:gd name="T61" fmla="*/ 2751 h 3265"/>
                <a:gd name="T62" fmla="*/ 639 w 864"/>
                <a:gd name="T63" fmla="*/ 2717 h 3265"/>
                <a:gd name="T64" fmla="*/ 632 w 864"/>
                <a:gd name="T65" fmla="*/ 2685 h 3265"/>
                <a:gd name="T66" fmla="*/ 619 w 864"/>
                <a:gd name="T67" fmla="*/ 2656 h 3265"/>
                <a:gd name="T68" fmla="*/ 602 w 864"/>
                <a:gd name="T69" fmla="*/ 2628 h 3265"/>
                <a:gd name="T70" fmla="*/ 581 w 864"/>
                <a:gd name="T71" fmla="*/ 2604 h 3265"/>
                <a:gd name="T72" fmla="*/ 556 w 864"/>
                <a:gd name="T73" fmla="*/ 2584 h 3265"/>
                <a:gd name="T74" fmla="*/ 529 w 864"/>
                <a:gd name="T75" fmla="*/ 2567 h 3265"/>
                <a:gd name="T76" fmla="*/ 498 w 864"/>
                <a:gd name="T77" fmla="*/ 2554 h 3265"/>
                <a:gd name="T78" fmla="*/ 466 w 864"/>
                <a:gd name="T79" fmla="*/ 2546 h 3265"/>
                <a:gd name="T80" fmla="*/ 432 w 864"/>
                <a:gd name="T81" fmla="*/ 2544 h 3265"/>
                <a:gd name="T82" fmla="*/ 223 w 864"/>
                <a:gd name="T83" fmla="*/ 1238 h 3265"/>
                <a:gd name="T84" fmla="*/ 223 w 864"/>
                <a:gd name="T85" fmla="*/ 1524 h 3265"/>
                <a:gd name="T86" fmla="*/ 642 w 864"/>
                <a:gd name="T87" fmla="*/ 1524 h 3265"/>
                <a:gd name="T88" fmla="*/ 642 w 864"/>
                <a:gd name="T89" fmla="*/ 1238 h 3265"/>
                <a:gd name="T90" fmla="*/ 223 w 864"/>
                <a:gd name="T91" fmla="*/ 1238 h 3265"/>
                <a:gd name="T92" fmla="*/ 223 w 864"/>
                <a:gd name="T93" fmla="*/ 306 h 3265"/>
                <a:gd name="T94" fmla="*/ 223 w 864"/>
                <a:gd name="T95" fmla="*/ 998 h 3265"/>
                <a:gd name="T96" fmla="*/ 642 w 864"/>
                <a:gd name="T97" fmla="*/ 998 h 3265"/>
                <a:gd name="T98" fmla="*/ 642 w 864"/>
                <a:gd name="T99" fmla="*/ 306 h 3265"/>
                <a:gd name="T100" fmla="*/ 223 w 864"/>
                <a:gd name="T101" fmla="*/ 306 h 3265"/>
                <a:gd name="T102" fmla="*/ 0 w 864"/>
                <a:gd name="T103" fmla="*/ 0 h 3265"/>
                <a:gd name="T104" fmla="*/ 864 w 864"/>
                <a:gd name="T105" fmla="*/ 0 h 3265"/>
                <a:gd name="T106" fmla="*/ 864 w 864"/>
                <a:gd name="T107" fmla="*/ 3265 h 3265"/>
                <a:gd name="T108" fmla="*/ 0 w 864"/>
                <a:gd name="T109" fmla="*/ 3265 h 3265"/>
                <a:gd name="T110" fmla="*/ 0 w 864"/>
                <a:gd name="T111" fmla="*/ 0 h 3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64" h="3265">
                  <a:moveTo>
                    <a:pt x="432" y="2544"/>
                  </a:moveTo>
                  <a:lnTo>
                    <a:pt x="398" y="2546"/>
                  </a:lnTo>
                  <a:lnTo>
                    <a:pt x="366" y="2554"/>
                  </a:lnTo>
                  <a:lnTo>
                    <a:pt x="336" y="2567"/>
                  </a:lnTo>
                  <a:lnTo>
                    <a:pt x="308" y="2584"/>
                  </a:lnTo>
                  <a:lnTo>
                    <a:pt x="285" y="2604"/>
                  </a:lnTo>
                  <a:lnTo>
                    <a:pt x="264" y="2628"/>
                  </a:lnTo>
                  <a:lnTo>
                    <a:pt x="246" y="2656"/>
                  </a:lnTo>
                  <a:lnTo>
                    <a:pt x="234" y="2685"/>
                  </a:lnTo>
                  <a:lnTo>
                    <a:pt x="226" y="2717"/>
                  </a:lnTo>
                  <a:lnTo>
                    <a:pt x="223" y="2751"/>
                  </a:lnTo>
                  <a:lnTo>
                    <a:pt x="226" y="2785"/>
                  </a:lnTo>
                  <a:lnTo>
                    <a:pt x="234" y="2817"/>
                  </a:lnTo>
                  <a:lnTo>
                    <a:pt x="246" y="2846"/>
                  </a:lnTo>
                  <a:lnTo>
                    <a:pt x="264" y="2874"/>
                  </a:lnTo>
                  <a:lnTo>
                    <a:pt x="285" y="2898"/>
                  </a:lnTo>
                  <a:lnTo>
                    <a:pt x="308" y="2919"/>
                  </a:lnTo>
                  <a:lnTo>
                    <a:pt x="336" y="2936"/>
                  </a:lnTo>
                  <a:lnTo>
                    <a:pt x="366" y="2949"/>
                  </a:lnTo>
                  <a:lnTo>
                    <a:pt x="398" y="2956"/>
                  </a:lnTo>
                  <a:lnTo>
                    <a:pt x="432" y="2959"/>
                  </a:lnTo>
                  <a:lnTo>
                    <a:pt x="466" y="2956"/>
                  </a:lnTo>
                  <a:lnTo>
                    <a:pt x="499" y="2949"/>
                  </a:lnTo>
                  <a:lnTo>
                    <a:pt x="529" y="2936"/>
                  </a:lnTo>
                  <a:lnTo>
                    <a:pt x="557" y="2919"/>
                  </a:lnTo>
                  <a:lnTo>
                    <a:pt x="581" y="2898"/>
                  </a:lnTo>
                  <a:lnTo>
                    <a:pt x="602" y="2874"/>
                  </a:lnTo>
                  <a:lnTo>
                    <a:pt x="619" y="2846"/>
                  </a:lnTo>
                  <a:lnTo>
                    <a:pt x="632" y="2817"/>
                  </a:lnTo>
                  <a:lnTo>
                    <a:pt x="639" y="2785"/>
                  </a:lnTo>
                  <a:lnTo>
                    <a:pt x="642" y="2751"/>
                  </a:lnTo>
                  <a:lnTo>
                    <a:pt x="639" y="2717"/>
                  </a:lnTo>
                  <a:lnTo>
                    <a:pt x="632" y="2685"/>
                  </a:lnTo>
                  <a:lnTo>
                    <a:pt x="619" y="2656"/>
                  </a:lnTo>
                  <a:lnTo>
                    <a:pt x="602" y="2628"/>
                  </a:lnTo>
                  <a:lnTo>
                    <a:pt x="581" y="2604"/>
                  </a:lnTo>
                  <a:lnTo>
                    <a:pt x="556" y="2584"/>
                  </a:lnTo>
                  <a:lnTo>
                    <a:pt x="529" y="2567"/>
                  </a:lnTo>
                  <a:lnTo>
                    <a:pt x="498" y="2554"/>
                  </a:lnTo>
                  <a:lnTo>
                    <a:pt x="466" y="2546"/>
                  </a:lnTo>
                  <a:lnTo>
                    <a:pt x="432" y="2544"/>
                  </a:lnTo>
                  <a:close/>
                  <a:moveTo>
                    <a:pt x="223" y="1238"/>
                  </a:moveTo>
                  <a:lnTo>
                    <a:pt x="223" y="1524"/>
                  </a:lnTo>
                  <a:lnTo>
                    <a:pt x="642" y="1524"/>
                  </a:lnTo>
                  <a:lnTo>
                    <a:pt x="642" y="1238"/>
                  </a:lnTo>
                  <a:lnTo>
                    <a:pt x="223" y="1238"/>
                  </a:lnTo>
                  <a:close/>
                  <a:moveTo>
                    <a:pt x="223" y="306"/>
                  </a:moveTo>
                  <a:lnTo>
                    <a:pt x="223" y="998"/>
                  </a:lnTo>
                  <a:lnTo>
                    <a:pt x="642" y="998"/>
                  </a:lnTo>
                  <a:lnTo>
                    <a:pt x="642" y="306"/>
                  </a:lnTo>
                  <a:lnTo>
                    <a:pt x="223" y="306"/>
                  </a:lnTo>
                  <a:close/>
                  <a:moveTo>
                    <a:pt x="0" y="0"/>
                  </a:moveTo>
                  <a:lnTo>
                    <a:pt x="864" y="0"/>
                  </a:lnTo>
                  <a:lnTo>
                    <a:pt x="864" y="3265"/>
                  </a:lnTo>
                  <a:lnTo>
                    <a:pt x="0" y="326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57"/>
            <p:cNvSpPr>
              <a:spLocks noEditPoints="1"/>
            </p:cNvSpPr>
            <p:nvPr/>
          </p:nvSpPr>
          <p:spPr bwMode="auto">
            <a:xfrm>
              <a:off x="4616451" y="1933575"/>
              <a:ext cx="298450" cy="517525"/>
            </a:xfrm>
            <a:custGeom>
              <a:avLst/>
              <a:gdLst>
                <a:gd name="T0" fmla="*/ 215 w 1883"/>
                <a:gd name="T1" fmla="*/ 213 h 3265"/>
                <a:gd name="T2" fmla="*/ 215 w 1883"/>
                <a:gd name="T3" fmla="*/ 3052 h 3265"/>
                <a:gd name="T4" fmla="*/ 1667 w 1883"/>
                <a:gd name="T5" fmla="*/ 3052 h 3265"/>
                <a:gd name="T6" fmla="*/ 1667 w 1883"/>
                <a:gd name="T7" fmla="*/ 213 h 3265"/>
                <a:gd name="T8" fmla="*/ 215 w 1883"/>
                <a:gd name="T9" fmla="*/ 213 h 3265"/>
                <a:gd name="T10" fmla="*/ 0 w 1883"/>
                <a:gd name="T11" fmla="*/ 0 h 3265"/>
                <a:gd name="T12" fmla="*/ 1883 w 1883"/>
                <a:gd name="T13" fmla="*/ 0 h 3265"/>
                <a:gd name="T14" fmla="*/ 1883 w 1883"/>
                <a:gd name="T15" fmla="*/ 3265 h 3265"/>
                <a:gd name="T16" fmla="*/ 0 w 1883"/>
                <a:gd name="T17" fmla="*/ 3265 h 3265"/>
                <a:gd name="T18" fmla="*/ 0 w 1883"/>
                <a:gd name="T19" fmla="*/ 0 h 3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3" h="3265">
                  <a:moveTo>
                    <a:pt x="215" y="213"/>
                  </a:moveTo>
                  <a:lnTo>
                    <a:pt x="215" y="3052"/>
                  </a:lnTo>
                  <a:lnTo>
                    <a:pt x="1667" y="3052"/>
                  </a:lnTo>
                  <a:lnTo>
                    <a:pt x="1667" y="213"/>
                  </a:lnTo>
                  <a:lnTo>
                    <a:pt x="215" y="213"/>
                  </a:lnTo>
                  <a:close/>
                  <a:moveTo>
                    <a:pt x="0" y="0"/>
                  </a:moveTo>
                  <a:lnTo>
                    <a:pt x="1883" y="0"/>
                  </a:lnTo>
                  <a:lnTo>
                    <a:pt x="1883" y="3265"/>
                  </a:lnTo>
                  <a:lnTo>
                    <a:pt x="0" y="326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Rectangle 58"/>
            <p:cNvSpPr>
              <a:spLocks noChangeArrowheads="1"/>
            </p:cNvSpPr>
            <p:nvPr/>
          </p:nvSpPr>
          <p:spPr bwMode="auto">
            <a:xfrm>
              <a:off x="4683126" y="2000250"/>
              <a:ext cx="33338" cy="385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Rectangle 59"/>
            <p:cNvSpPr>
              <a:spLocks noChangeArrowheads="1"/>
            </p:cNvSpPr>
            <p:nvPr/>
          </p:nvSpPr>
          <p:spPr bwMode="auto">
            <a:xfrm>
              <a:off x="4749801" y="2000250"/>
              <a:ext cx="31750" cy="385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Rectangle 60"/>
            <p:cNvSpPr>
              <a:spLocks noChangeArrowheads="1"/>
            </p:cNvSpPr>
            <p:nvPr/>
          </p:nvSpPr>
          <p:spPr bwMode="auto">
            <a:xfrm>
              <a:off x="4814888" y="2000250"/>
              <a:ext cx="33338" cy="385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0" name="Group 163"/>
          <p:cNvGrpSpPr/>
          <p:nvPr/>
        </p:nvGrpSpPr>
        <p:grpSpPr>
          <a:xfrm>
            <a:off x="8339046" y="544217"/>
            <a:ext cx="461963" cy="517525"/>
            <a:chOff x="5384800" y="1933575"/>
            <a:chExt cx="461963" cy="517525"/>
          </a:xfrm>
          <a:solidFill>
            <a:srgbClr val="000000"/>
          </a:solidFill>
        </p:grpSpPr>
        <p:sp>
          <p:nvSpPr>
            <p:cNvPr id="731" name="Freeform 65"/>
            <p:cNvSpPr>
              <a:spLocks noEditPoints="1"/>
            </p:cNvSpPr>
            <p:nvPr/>
          </p:nvSpPr>
          <p:spPr bwMode="auto">
            <a:xfrm>
              <a:off x="5384800" y="1933575"/>
              <a:ext cx="138113" cy="517525"/>
            </a:xfrm>
            <a:custGeom>
              <a:avLst/>
              <a:gdLst>
                <a:gd name="T0" fmla="*/ 434 w 867"/>
                <a:gd name="T1" fmla="*/ 2544 h 3265"/>
                <a:gd name="T2" fmla="*/ 399 w 867"/>
                <a:gd name="T3" fmla="*/ 2546 h 3265"/>
                <a:gd name="T4" fmla="*/ 367 w 867"/>
                <a:gd name="T5" fmla="*/ 2554 h 3265"/>
                <a:gd name="T6" fmla="*/ 337 w 867"/>
                <a:gd name="T7" fmla="*/ 2567 h 3265"/>
                <a:gd name="T8" fmla="*/ 309 w 867"/>
                <a:gd name="T9" fmla="*/ 2584 h 3265"/>
                <a:gd name="T10" fmla="*/ 286 w 867"/>
                <a:gd name="T11" fmla="*/ 2604 h 3265"/>
                <a:gd name="T12" fmla="*/ 264 w 867"/>
                <a:gd name="T13" fmla="*/ 2628 h 3265"/>
                <a:gd name="T14" fmla="*/ 247 w 867"/>
                <a:gd name="T15" fmla="*/ 2656 h 3265"/>
                <a:gd name="T16" fmla="*/ 234 w 867"/>
                <a:gd name="T17" fmla="*/ 2685 h 3265"/>
                <a:gd name="T18" fmla="*/ 227 w 867"/>
                <a:gd name="T19" fmla="*/ 2717 h 3265"/>
                <a:gd name="T20" fmla="*/ 224 w 867"/>
                <a:gd name="T21" fmla="*/ 2751 h 3265"/>
                <a:gd name="T22" fmla="*/ 227 w 867"/>
                <a:gd name="T23" fmla="*/ 2785 h 3265"/>
                <a:gd name="T24" fmla="*/ 234 w 867"/>
                <a:gd name="T25" fmla="*/ 2817 h 3265"/>
                <a:gd name="T26" fmla="*/ 247 w 867"/>
                <a:gd name="T27" fmla="*/ 2846 h 3265"/>
                <a:gd name="T28" fmla="*/ 264 w 867"/>
                <a:gd name="T29" fmla="*/ 2874 h 3265"/>
                <a:gd name="T30" fmla="*/ 286 w 867"/>
                <a:gd name="T31" fmla="*/ 2898 h 3265"/>
                <a:gd name="T32" fmla="*/ 309 w 867"/>
                <a:gd name="T33" fmla="*/ 2919 h 3265"/>
                <a:gd name="T34" fmla="*/ 337 w 867"/>
                <a:gd name="T35" fmla="*/ 2936 h 3265"/>
                <a:gd name="T36" fmla="*/ 367 w 867"/>
                <a:gd name="T37" fmla="*/ 2949 h 3265"/>
                <a:gd name="T38" fmla="*/ 399 w 867"/>
                <a:gd name="T39" fmla="*/ 2956 h 3265"/>
                <a:gd name="T40" fmla="*/ 434 w 867"/>
                <a:gd name="T41" fmla="*/ 2959 h 3265"/>
                <a:gd name="T42" fmla="*/ 468 w 867"/>
                <a:gd name="T43" fmla="*/ 2956 h 3265"/>
                <a:gd name="T44" fmla="*/ 500 w 867"/>
                <a:gd name="T45" fmla="*/ 2949 h 3265"/>
                <a:gd name="T46" fmla="*/ 530 w 867"/>
                <a:gd name="T47" fmla="*/ 2936 h 3265"/>
                <a:gd name="T48" fmla="*/ 558 w 867"/>
                <a:gd name="T49" fmla="*/ 2919 h 3265"/>
                <a:gd name="T50" fmla="*/ 582 w 867"/>
                <a:gd name="T51" fmla="*/ 2898 h 3265"/>
                <a:gd name="T52" fmla="*/ 604 w 867"/>
                <a:gd name="T53" fmla="*/ 2874 h 3265"/>
                <a:gd name="T54" fmla="*/ 621 w 867"/>
                <a:gd name="T55" fmla="*/ 2846 h 3265"/>
                <a:gd name="T56" fmla="*/ 634 w 867"/>
                <a:gd name="T57" fmla="*/ 2817 h 3265"/>
                <a:gd name="T58" fmla="*/ 641 w 867"/>
                <a:gd name="T59" fmla="*/ 2785 h 3265"/>
                <a:gd name="T60" fmla="*/ 645 w 867"/>
                <a:gd name="T61" fmla="*/ 2751 h 3265"/>
                <a:gd name="T62" fmla="*/ 641 w 867"/>
                <a:gd name="T63" fmla="*/ 2717 h 3265"/>
                <a:gd name="T64" fmla="*/ 634 w 867"/>
                <a:gd name="T65" fmla="*/ 2685 h 3265"/>
                <a:gd name="T66" fmla="*/ 621 w 867"/>
                <a:gd name="T67" fmla="*/ 2656 h 3265"/>
                <a:gd name="T68" fmla="*/ 604 w 867"/>
                <a:gd name="T69" fmla="*/ 2628 h 3265"/>
                <a:gd name="T70" fmla="*/ 582 w 867"/>
                <a:gd name="T71" fmla="*/ 2604 h 3265"/>
                <a:gd name="T72" fmla="*/ 558 w 867"/>
                <a:gd name="T73" fmla="*/ 2584 h 3265"/>
                <a:gd name="T74" fmla="*/ 530 w 867"/>
                <a:gd name="T75" fmla="*/ 2567 h 3265"/>
                <a:gd name="T76" fmla="*/ 500 w 867"/>
                <a:gd name="T77" fmla="*/ 2554 h 3265"/>
                <a:gd name="T78" fmla="*/ 468 w 867"/>
                <a:gd name="T79" fmla="*/ 2546 h 3265"/>
                <a:gd name="T80" fmla="*/ 434 w 867"/>
                <a:gd name="T81" fmla="*/ 2544 h 3265"/>
                <a:gd name="T82" fmla="*/ 224 w 867"/>
                <a:gd name="T83" fmla="*/ 1238 h 3265"/>
                <a:gd name="T84" fmla="*/ 224 w 867"/>
                <a:gd name="T85" fmla="*/ 1524 h 3265"/>
                <a:gd name="T86" fmla="*/ 645 w 867"/>
                <a:gd name="T87" fmla="*/ 1524 h 3265"/>
                <a:gd name="T88" fmla="*/ 645 w 867"/>
                <a:gd name="T89" fmla="*/ 1238 h 3265"/>
                <a:gd name="T90" fmla="*/ 224 w 867"/>
                <a:gd name="T91" fmla="*/ 1238 h 3265"/>
                <a:gd name="T92" fmla="*/ 224 w 867"/>
                <a:gd name="T93" fmla="*/ 306 h 3265"/>
                <a:gd name="T94" fmla="*/ 224 w 867"/>
                <a:gd name="T95" fmla="*/ 998 h 3265"/>
                <a:gd name="T96" fmla="*/ 645 w 867"/>
                <a:gd name="T97" fmla="*/ 998 h 3265"/>
                <a:gd name="T98" fmla="*/ 645 w 867"/>
                <a:gd name="T99" fmla="*/ 306 h 3265"/>
                <a:gd name="T100" fmla="*/ 224 w 867"/>
                <a:gd name="T101" fmla="*/ 306 h 3265"/>
                <a:gd name="T102" fmla="*/ 0 w 867"/>
                <a:gd name="T103" fmla="*/ 0 h 3265"/>
                <a:gd name="T104" fmla="*/ 867 w 867"/>
                <a:gd name="T105" fmla="*/ 0 h 3265"/>
                <a:gd name="T106" fmla="*/ 867 w 867"/>
                <a:gd name="T107" fmla="*/ 3265 h 3265"/>
                <a:gd name="T108" fmla="*/ 0 w 867"/>
                <a:gd name="T109" fmla="*/ 3265 h 3265"/>
                <a:gd name="T110" fmla="*/ 0 w 867"/>
                <a:gd name="T111" fmla="*/ 0 h 3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67" h="3265">
                  <a:moveTo>
                    <a:pt x="434" y="2544"/>
                  </a:moveTo>
                  <a:lnTo>
                    <a:pt x="399" y="2546"/>
                  </a:lnTo>
                  <a:lnTo>
                    <a:pt x="367" y="2554"/>
                  </a:lnTo>
                  <a:lnTo>
                    <a:pt x="337" y="2567"/>
                  </a:lnTo>
                  <a:lnTo>
                    <a:pt x="309" y="2584"/>
                  </a:lnTo>
                  <a:lnTo>
                    <a:pt x="286" y="2604"/>
                  </a:lnTo>
                  <a:lnTo>
                    <a:pt x="264" y="2628"/>
                  </a:lnTo>
                  <a:lnTo>
                    <a:pt x="247" y="2656"/>
                  </a:lnTo>
                  <a:lnTo>
                    <a:pt x="234" y="2685"/>
                  </a:lnTo>
                  <a:lnTo>
                    <a:pt x="227" y="2717"/>
                  </a:lnTo>
                  <a:lnTo>
                    <a:pt x="224" y="2751"/>
                  </a:lnTo>
                  <a:lnTo>
                    <a:pt x="227" y="2785"/>
                  </a:lnTo>
                  <a:lnTo>
                    <a:pt x="234" y="2817"/>
                  </a:lnTo>
                  <a:lnTo>
                    <a:pt x="247" y="2846"/>
                  </a:lnTo>
                  <a:lnTo>
                    <a:pt x="264" y="2874"/>
                  </a:lnTo>
                  <a:lnTo>
                    <a:pt x="286" y="2898"/>
                  </a:lnTo>
                  <a:lnTo>
                    <a:pt x="309" y="2919"/>
                  </a:lnTo>
                  <a:lnTo>
                    <a:pt x="337" y="2936"/>
                  </a:lnTo>
                  <a:lnTo>
                    <a:pt x="367" y="2949"/>
                  </a:lnTo>
                  <a:lnTo>
                    <a:pt x="399" y="2956"/>
                  </a:lnTo>
                  <a:lnTo>
                    <a:pt x="434" y="2959"/>
                  </a:lnTo>
                  <a:lnTo>
                    <a:pt x="468" y="2956"/>
                  </a:lnTo>
                  <a:lnTo>
                    <a:pt x="500" y="2949"/>
                  </a:lnTo>
                  <a:lnTo>
                    <a:pt x="530" y="2936"/>
                  </a:lnTo>
                  <a:lnTo>
                    <a:pt x="558" y="2919"/>
                  </a:lnTo>
                  <a:lnTo>
                    <a:pt x="582" y="2898"/>
                  </a:lnTo>
                  <a:lnTo>
                    <a:pt x="604" y="2874"/>
                  </a:lnTo>
                  <a:lnTo>
                    <a:pt x="621" y="2846"/>
                  </a:lnTo>
                  <a:lnTo>
                    <a:pt x="634" y="2817"/>
                  </a:lnTo>
                  <a:lnTo>
                    <a:pt x="641" y="2785"/>
                  </a:lnTo>
                  <a:lnTo>
                    <a:pt x="645" y="2751"/>
                  </a:lnTo>
                  <a:lnTo>
                    <a:pt x="641" y="2717"/>
                  </a:lnTo>
                  <a:lnTo>
                    <a:pt x="634" y="2685"/>
                  </a:lnTo>
                  <a:lnTo>
                    <a:pt x="621" y="2656"/>
                  </a:lnTo>
                  <a:lnTo>
                    <a:pt x="604" y="2628"/>
                  </a:lnTo>
                  <a:lnTo>
                    <a:pt x="582" y="2604"/>
                  </a:lnTo>
                  <a:lnTo>
                    <a:pt x="558" y="2584"/>
                  </a:lnTo>
                  <a:lnTo>
                    <a:pt x="530" y="2567"/>
                  </a:lnTo>
                  <a:lnTo>
                    <a:pt x="500" y="2554"/>
                  </a:lnTo>
                  <a:lnTo>
                    <a:pt x="468" y="2546"/>
                  </a:lnTo>
                  <a:lnTo>
                    <a:pt x="434" y="2544"/>
                  </a:lnTo>
                  <a:close/>
                  <a:moveTo>
                    <a:pt x="224" y="1238"/>
                  </a:moveTo>
                  <a:lnTo>
                    <a:pt x="224" y="1524"/>
                  </a:lnTo>
                  <a:lnTo>
                    <a:pt x="645" y="1524"/>
                  </a:lnTo>
                  <a:lnTo>
                    <a:pt x="645" y="1238"/>
                  </a:lnTo>
                  <a:lnTo>
                    <a:pt x="224" y="1238"/>
                  </a:lnTo>
                  <a:close/>
                  <a:moveTo>
                    <a:pt x="224" y="306"/>
                  </a:moveTo>
                  <a:lnTo>
                    <a:pt x="224" y="998"/>
                  </a:lnTo>
                  <a:lnTo>
                    <a:pt x="645" y="998"/>
                  </a:lnTo>
                  <a:lnTo>
                    <a:pt x="645" y="306"/>
                  </a:lnTo>
                  <a:lnTo>
                    <a:pt x="224" y="306"/>
                  </a:lnTo>
                  <a:close/>
                  <a:moveTo>
                    <a:pt x="0" y="0"/>
                  </a:moveTo>
                  <a:lnTo>
                    <a:pt x="867" y="0"/>
                  </a:lnTo>
                  <a:lnTo>
                    <a:pt x="867" y="3265"/>
                  </a:lnTo>
                  <a:lnTo>
                    <a:pt x="0" y="326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66"/>
            <p:cNvSpPr>
              <a:spLocks noEditPoints="1"/>
            </p:cNvSpPr>
            <p:nvPr/>
          </p:nvSpPr>
          <p:spPr bwMode="auto">
            <a:xfrm>
              <a:off x="5546725" y="1933575"/>
              <a:ext cx="138113" cy="517525"/>
            </a:xfrm>
            <a:custGeom>
              <a:avLst/>
              <a:gdLst>
                <a:gd name="T0" fmla="*/ 434 w 868"/>
                <a:gd name="T1" fmla="*/ 2544 h 3265"/>
                <a:gd name="T2" fmla="*/ 400 w 868"/>
                <a:gd name="T3" fmla="*/ 2546 h 3265"/>
                <a:gd name="T4" fmla="*/ 368 w 868"/>
                <a:gd name="T5" fmla="*/ 2554 h 3265"/>
                <a:gd name="T6" fmla="*/ 338 w 868"/>
                <a:gd name="T7" fmla="*/ 2567 h 3265"/>
                <a:gd name="T8" fmla="*/ 310 w 868"/>
                <a:gd name="T9" fmla="*/ 2584 h 3265"/>
                <a:gd name="T10" fmla="*/ 285 w 868"/>
                <a:gd name="T11" fmla="*/ 2604 h 3265"/>
                <a:gd name="T12" fmla="*/ 265 w 868"/>
                <a:gd name="T13" fmla="*/ 2628 h 3265"/>
                <a:gd name="T14" fmla="*/ 248 w 868"/>
                <a:gd name="T15" fmla="*/ 2656 h 3265"/>
                <a:gd name="T16" fmla="*/ 235 w 868"/>
                <a:gd name="T17" fmla="*/ 2685 h 3265"/>
                <a:gd name="T18" fmla="*/ 227 w 868"/>
                <a:gd name="T19" fmla="*/ 2717 h 3265"/>
                <a:gd name="T20" fmla="*/ 224 w 868"/>
                <a:gd name="T21" fmla="*/ 2751 h 3265"/>
                <a:gd name="T22" fmla="*/ 227 w 868"/>
                <a:gd name="T23" fmla="*/ 2785 h 3265"/>
                <a:gd name="T24" fmla="*/ 235 w 868"/>
                <a:gd name="T25" fmla="*/ 2817 h 3265"/>
                <a:gd name="T26" fmla="*/ 248 w 868"/>
                <a:gd name="T27" fmla="*/ 2846 h 3265"/>
                <a:gd name="T28" fmla="*/ 265 w 868"/>
                <a:gd name="T29" fmla="*/ 2874 h 3265"/>
                <a:gd name="T30" fmla="*/ 285 w 868"/>
                <a:gd name="T31" fmla="*/ 2898 h 3265"/>
                <a:gd name="T32" fmla="*/ 310 w 868"/>
                <a:gd name="T33" fmla="*/ 2919 h 3265"/>
                <a:gd name="T34" fmla="*/ 338 w 868"/>
                <a:gd name="T35" fmla="*/ 2936 h 3265"/>
                <a:gd name="T36" fmla="*/ 368 w 868"/>
                <a:gd name="T37" fmla="*/ 2949 h 3265"/>
                <a:gd name="T38" fmla="*/ 400 w 868"/>
                <a:gd name="T39" fmla="*/ 2956 h 3265"/>
                <a:gd name="T40" fmla="*/ 434 w 868"/>
                <a:gd name="T41" fmla="*/ 2959 h 3265"/>
                <a:gd name="T42" fmla="*/ 468 w 868"/>
                <a:gd name="T43" fmla="*/ 2956 h 3265"/>
                <a:gd name="T44" fmla="*/ 501 w 868"/>
                <a:gd name="T45" fmla="*/ 2949 h 3265"/>
                <a:gd name="T46" fmla="*/ 531 w 868"/>
                <a:gd name="T47" fmla="*/ 2936 h 3265"/>
                <a:gd name="T48" fmla="*/ 558 w 868"/>
                <a:gd name="T49" fmla="*/ 2919 h 3265"/>
                <a:gd name="T50" fmla="*/ 583 w 868"/>
                <a:gd name="T51" fmla="*/ 2898 h 3265"/>
                <a:gd name="T52" fmla="*/ 604 w 868"/>
                <a:gd name="T53" fmla="*/ 2874 h 3265"/>
                <a:gd name="T54" fmla="*/ 622 w 868"/>
                <a:gd name="T55" fmla="*/ 2846 h 3265"/>
                <a:gd name="T56" fmla="*/ 633 w 868"/>
                <a:gd name="T57" fmla="*/ 2817 h 3265"/>
                <a:gd name="T58" fmla="*/ 642 w 868"/>
                <a:gd name="T59" fmla="*/ 2785 h 3265"/>
                <a:gd name="T60" fmla="*/ 644 w 868"/>
                <a:gd name="T61" fmla="*/ 2751 h 3265"/>
                <a:gd name="T62" fmla="*/ 642 w 868"/>
                <a:gd name="T63" fmla="*/ 2717 h 3265"/>
                <a:gd name="T64" fmla="*/ 633 w 868"/>
                <a:gd name="T65" fmla="*/ 2685 h 3265"/>
                <a:gd name="T66" fmla="*/ 622 w 868"/>
                <a:gd name="T67" fmla="*/ 2656 h 3265"/>
                <a:gd name="T68" fmla="*/ 604 w 868"/>
                <a:gd name="T69" fmla="*/ 2628 h 3265"/>
                <a:gd name="T70" fmla="*/ 583 w 868"/>
                <a:gd name="T71" fmla="*/ 2604 h 3265"/>
                <a:gd name="T72" fmla="*/ 558 w 868"/>
                <a:gd name="T73" fmla="*/ 2584 h 3265"/>
                <a:gd name="T74" fmla="*/ 531 w 868"/>
                <a:gd name="T75" fmla="*/ 2567 h 3265"/>
                <a:gd name="T76" fmla="*/ 501 w 868"/>
                <a:gd name="T77" fmla="*/ 2554 h 3265"/>
                <a:gd name="T78" fmla="*/ 468 w 868"/>
                <a:gd name="T79" fmla="*/ 2546 h 3265"/>
                <a:gd name="T80" fmla="*/ 434 w 868"/>
                <a:gd name="T81" fmla="*/ 2544 h 3265"/>
                <a:gd name="T82" fmla="*/ 224 w 868"/>
                <a:gd name="T83" fmla="*/ 1238 h 3265"/>
                <a:gd name="T84" fmla="*/ 224 w 868"/>
                <a:gd name="T85" fmla="*/ 1524 h 3265"/>
                <a:gd name="T86" fmla="*/ 644 w 868"/>
                <a:gd name="T87" fmla="*/ 1524 h 3265"/>
                <a:gd name="T88" fmla="*/ 644 w 868"/>
                <a:gd name="T89" fmla="*/ 1238 h 3265"/>
                <a:gd name="T90" fmla="*/ 224 w 868"/>
                <a:gd name="T91" fmla="*/ 1238 h 3265"/>
                <a:gd name="T92" fmla="*/ 224 w 868"/>
                <a:gd name="T93" fmla="*/ 306 h 3265"/>
                <a:gd name="T94" fmla="*/ 224 w 868"/>
                <a:gd name="T95" fmla="*/ 998 h 3265"/>
                <a:gd name="T96" fmla="*/ 644 w 868"/>
                <a:gd name="T97" fmla="*/ 998 h 3265"/>
                <a:gd name="T98" fmla="*/ 644 w 868"/>
                <a:gd name="T99" fmla="*/ 306 h 3265"/>
                <a:gd name="T100" fmla="*/ 224 w 868"/>
                <a:gd name="T101" fmla="*/ 306 h 3265"/>
                <a:gd name="T102" fmla="*/ 0 w 868"/>
                <a:gd name="T103" fmla="*/ 0 h 3265"/>
                <a:gd name="T104" fmla="*/ 868 w 868"/>
                <a:gd name="T105" fmla="*/ 0 h 3265"/>
                <a:gd name="T106" fmla="*/ 868 w 868"/>
                <a:gd name="T107" fmla="*/ 3265 h 3265"/>
                <a:gd name="T108" fmla="*/ 0 w 868"/>
                <a:gd name="T109" fmla="*/ 3265 h 3265"/>
                <a:gd name="T110" fmla="*/ 0 w 868"/>
                <a:gd name="T111" fmla="*/ 0 h 3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68" h="3265">
                  <a:moveTo>
                    <a:pt x="434" y="2544"/>
                  </a:moveTo>
                  <a:lnTo>
                    <a:pt x="400" y="2546"/>
                  </a:lnTo>
                  <a:lnTo>
                    <a:pt x="368" y="2554"/>
                  </a:lnTo>
                  <a:lnTo>
                    <a:pt x="338" y="2567"/>
                  </a:lnTo>
                  <a:lnTo>
                    <a:pt x="310" y="2584"/>
                  </a:lnTo>
                  <a:lnTo>
                    <a:pt x="285" y="2604"/>
                  </a:lnTo>
                  <a:lnTo>
                    <a:pt x="265" y="2628"/>
                  </a:lnTo>
                  <a:lnTo>
                    <a:pt x="248" y="2656"/>
                  </a:lnTo>
                  <a:lnTo>
                    <a:pt x="235" y="2685"/>
                  </a:lnTo>
                  <a:lnTo>
                    <a:pt x="227" y="2717"/>
                  </a:lnTo>
                  <a:lnTo>
                    <a:pt x="224" y="2751"/>
                  </a:lnTo>
                  <a:lnTo>
                    <a:pt x="227" y="2785"/>
                  </a:lnTo>
                  <a:lnTo>
                    <a:pt x="235" y="2817"/>
                  </a:lnTo>
                  <a:lnTo>
                    <a:pt x="248" y="2846"/>
                  </a:lnTo>
                  <a:lnTo>
                    <a:pt x="265" y="2874"/>
                  </a:lnTo>
                  <a:lnTo>
                    <a:pt x="285" y="2898"/>
                  </a:lnTo>
                  <a:lnTo>
                    <a:pt x="310" y="2919"/>
                  </a:lnTo>
                  <a:lnTo>
                    <a:pt x="338" y="2936"/>
                  </a:lnTo>
                  <a:lnTo>
                    <a:pt x="368" y="2949"/>
                  </a:lnTo>
                  <a:lnTo>
                    <a:pt x="400" y="2956"/>
                  </a:lnTo>
                  <a:lnTo>
                    <a:pt x="434" y="2959"/>
                  </a:lnTo>
                  <a:lnTo>
                    <a:pt x="468" y="2956"/>
                  </a:lnTo>
                  <a:lnTo>
                    <a:pt x="501" y="2949"/>
                  </a:lnTo>
                  <a:lnTo>
                    <a:pt x="531" y="2936"/>
                  </a:lnTo>
                  <a:lnTo>
                    <a:pt x="558" y="2919"/>
                  </a:lnTo>
                  <a:lnTo>
                    <a:pt x="583" y="2898"/>
                  </a:lnTo>
                  <a:lnTo>
                    <a:pt x="604" y="2874"/>
                  </a:lnTo>
                  <a:lnTo>
                    <a:pt x="622" y="2846"/>
                  </a:lnTo>
                  <a:lnTo>
                    <a:pt x="633" y="2817"/>
                  </a:lnTo>
                  <a:lnTo>
                    <a:pt x="642" y="2785"/>
                  </a:lnTo>
                  <a:lnTo>
                    <a:pt x="644" y="2751"/>
                  </a:lnTo>
                  <a:lnTo>
                    <a:pt x="642" y="2717"/>
                  </a:lnTo>
                  <a:lnTo>
                    <a:pt x="633" y="2685"/>
                  </a:lnTo>
                  <a:lnTo>
                    <a:pt x="622" y="2656"/>
                  </a:lnTo>
                  <a:lnTo>
                    <a:pt x="604" y="2628"/>
                  </a:lnTo>
                  <a:lnTo>
                    <a:pt x="583" y="2604"/>
                  </a:lnTo>
                  <a:lnTo>
                    <a:pt x="558" y="2584"/>
                  </a:lnTo>
                  <a:lnTo>
                    <a:pt x="531" y="2567"/>
                  </a:lnTo>
                  <a:lnTo>
                    <a:pt x="501" y="2554"/>
                  </a:lnTo>
                  <a:lnTo>
                    <a:pt x="468" y="2546"/>
                  </a:lnTo>
                  <a:lnTo>
                    <a:pt x="434" y="2544"/>
                  </a:lnTo>
                  <a:close/>
                  <a:moveTo>
                    <a:pt x="224" y="1238"/>
                  </a:moveTo>
                  <a:lnTo>
                    <a:pt x="224" y="1524"/>
                  </a:lnTo>
                  <a:lnTo>
                    <a:pt x="644" y="1524"/>
                  </a:lnTo>
                  <a:lnTo>
                    <a:pt x="644" y="1238"/>
                  </a:lnTo>
                  <a:lnTo>
                    <a:pt x="224" y="1238"/>
                  </a:lnTo>
                  <a:close/>
                  <a:moveTo>
                    <a:pt x="224" y="306"/>
                  </a:moveTo>
                  <a:lnTo>
                    <a:pt x="224" y="998"/>
                  </a:lnTo>
                  <a:lnTo>
                    <a:pt x="644" y="998"/>
                  </a:lnTo>
                  <a:lnTo>
                    <a:pt x="644" y="306"/>
                  </a:lnTo>
                  <a:lnTo>
                    <a:pt x="224" y="306"/>
                  </a:lnTo>
                  <a:close/>
                  <a:moveTo>
                    <a:pt x="0" y="0"/>
                  </a:moveTo>
                  <a:lnTo>
                    <a:pt x="868" y="0"/>
                  </a:lnTo>
                  <a:lnTo>
                    <a:pt x="868" y="3265"/>
                  </a:lnTo>
                  <a:lnTo>
                    <a:pt x="0" y="326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67"/>
            <p:cNvSpPr>
              <a:spLocks noEditPoints="1"/>
            </p:cNvSpPr>
            <p:nvPr/>
          </p:nvSpPr>
          <p:spPr bwMode="auto">
            <a:xfrm>
              <a:off x="5708650" y="1933575"/>
              <a:ext cx="138113" cy="517525"/>
            </a:xfrm>
            <a:custGeom>
              <a:avLst/>
              <a:gdLst>
                <a:gd name="T0" fmla="*/ 434 w 867"/>
                <a:gd name="T1" fmla="*/ 2544 h 3265"/>
                <a:gd name="T2" fmla="*/ 399 w 867"/>
                <a:gd name="T3" fmla="*/ 2546 h 3265"/>
                <a:gd name="T4" fmla="*/ 367 w 867"/>
                <a:gd name="T5" fmla="*/ 2554 h 3265"/>
                <a:gd name="T6" fmla="*/ 337 w 867"/>
                <a:gd name="T7" fmla="*/ 2567 h 3265"/>
                <a:gd name="T8" fmla="*/ 309 w 867"/>
                <a:gd name="T9" fmla="*/ 2584 h 3265"/>
                <a:gd name="T10" fmla="*/ 285 w 867"/>
                <a:gd name="T11" fmla="*/ 2604 h 3265"/>
                <a:gd name="T12" fmla="*/ 263 w 867"/>
                <a:gd name="T13" fmla="*/ 2628 h 3265"/>
                <a:gd name="T14" fmla="*/ 246 w 867"/>
                <a:gd name="T15" fmla="*/ 2656 h 3265"/>
                <a:gd name="T16" fmla="*/ 233 w 867"/>
                <a:gd name="T17" fmla="*/ 2685 h 3265"/>
                <a:gd name="T18" fmla="*/ 226 w 867"/>
                <a:gd name="T19" fmla="*/ 2717 h 3265"/>
                <a:gd name="T20" fmla="*/ 223 w 867"/>
                <a:gd name="T21" fmla="*/ 2751 h 3265"/>
                <a:gd name="T22" fmla="*/ 226 w 867"/>
                <a:gd name="T23" fmla="*/ 2785 h 3265"/>
                <a:gd name="T24" fmla="*/ 233 w 867"/>
                <a:gd name="T25" fmla="*/ 2817 h 3265"/>
                <a:gd name="T26" fmla="*/ 246 w 867"/>
                <a:gd name="T27" fmla="*/ 2846 h 3265"/>
                <a:gd name="T28" fmla="*/ 263 w 867"/>
                <a:gd name="T29" fmla="*/ 2874 h 3265"/>
                <a:gd name="T30" fmla="*/ 285 w 867"/>
                <a:gd name="T31" fmla="*/ 2898 h 3265"/>
                <a:gd name="T32" fmla="*/ 309 w 867"/>
                <a:gd name="T33" fmla="*/ 2919 h 3265"/>
                <a:gd name="T34" fmla="*/ 337 w 867"/>
                <a:gd name="T35" fmla="*/ 2936 h 3265"/>
                <a:gd name="T36" fmla="*/ 367 w 867"/>
                <a:gd name="T37" fmla="*/ 2949 h 3265"/>
                <a:gd name="T38" fmla="*/ 399 w 867"/>
                <a:gd name="T39" fmla="*/ 2956 h 3265"/>
                <a:gd name="T40" fmla="*/ 434 w 867"/>
                <a:gd name="T41" fmla="*/ 2959 h 3265"/>
                <a:gd name="T42" fmla="*/ 468 w 867"/>
                <a:gd name="T43" fmla="*/ 2956 h 3265"/>
                <a:gd name="T44" fmla="*/ 500 w 867"/>
                <a:gd name="T45" fmla="*/ 2949 h 3265"/>
                <a:gd name="T46" fmla="*/ 530 w 867"/>
                <a:gd name="T47" fmla="*/ 2936 h 3265"/>
                <a:gd name="T48" fmla="*/ 558 w 867"/>
                <a:gd name="T49" fmla="*/ 2919 h 3265"/>
                <a:gd name="T50" fmla="*/ 583 w 867"/>
                <a:gd name="T51" fmla="*/ 2898 h 3265"/>
                <a:gd name="T52" fmla="*/ 603 w 867"/>
                <a:gd name="T53" fmla="*/ 2874 h 3265"/>
                <a:gd name="T54" fmla="*/ 620 w 867"/>
                <a:gd name="T55" fmla="*/ 2846 h 3265"/>
                <a:gd name="T56" fmla="*/ 633 w 867"/>
                <a:gd name="T57" fmla="*/ 2817 h 3265"/>
                <a:gd name="T58" fmla="*/ 641 w 867"/>
                <a:gd name="T59" fmla="*/ 2785 h 3265"/>
                <a:gd name="T60" fmla="*/ 644 w 867"/>
                <a:gd name="T61" fmla="*/ 2751 h 3265"/>
                <a:gd name="T62" fmla="*/ 641 w 867"/>
                <a:gd name="T63" fmla="*/ 2717 h 3265"/>
                <a:gd name="T64" fmla="*/ 633 w 867"/>
                <a:gd name="T65" fmla="*/ 2685 h 3265"/>
                <a:gd name="T66" fmla="*/ 620 w 867"/>
                <a:gd name="T67" fmla="*/ 2656 h 3265"/>
                <a:gd name="T68" fmla="*/ 603 w 867"/>
                <a:gd name="T69" fmla="*/ 2628 h 3265"/>
                <a:gd name="T70" fmla="*/ 583 w 867"/>
                <a:gd name="T71" fmla="*/ 2604 h 3265"/>
                <a:gd name="T72" fmla="*/ 558 w 867"/>
                <a:gd name="T73" fmla="*/ 2584 h 3265"/>
                <a:gd name="T74" fmla="*/ 530 w 867"/>
                <a:gd name="T75" fmla="*/ 2567 h 3265"/>
                <a:gd name="T76" fmla="*/ 500 w 867"/>
                <a:gd name="T77" fmla="*/ 2554 h 3265"/>
                <a:gd name="T78" fmla="*/ 468 w 867"/>
                <a:gd name="T79" fmla="*/ 2546 h 3265"/>
                <a:gd name="T80" fmla="*/ 434 w 867"/>
                <a:gd name="T81" fmla="*/ 2544 h 3265"/>
                <a:gd name="T82" fmla="*/ 223 w 867"/>
                <a:gd name="T83" fmla="*/ 1238 h 3265"/>
                <a:gd name="T84" fmla="*/ 223 w 867"/>
                <a:gd name="T85" fmla="*/ 1524 h 3265"/>
                <a:gd name="T86" fmla="*/ 644 w 867"/>
                <a:gd name="T87" fmla="*/ 1524 h 3265"/>
                <a:gd name="T88" fmla="*/ 644 w 867"/>
                <a:gd name="T89" fmla="*/ 1238 h 3265"/>
                <a:gd name="T90" fmla="*/ 223 w 867"/>
                <a:gd name="T91" fmla="*/ 1238 h 3265"/>
                <a:gd name="T92" fmla="*/ 223 w 867"/>
                <a:gd name="T93" fmla="*/ 306 h 3265"/>
                <a:gd name="T94" fmla="*/ 223 w 867"/>
                <a:gd name="T95" fmla="*/ 999 h 3265"/>
                <a:gd name="T96" fmla="*/ 644 w 867"/>
                <a:gd name="T97" fmla="*/ 999 h 3265"/>
                <a:gd name="T98" fmla="*/ 644 w 867"/>
                <a:gd name="T99" fmla="*/ 306 h 3265"/>
                <a:gd name="T100" fmla="*/ 223 w 867"/>
                <a:gd name="T101" fmla="*/ 306 h 3265"/>
                <a:gd name="T102" fmla="*/ 0 w 867"/>
                <a:gd name="T103" fmla="*/ 0 h 3265"/>
                <a:gd name="T104" fmla="*/ 867 w 867"/>
                <a:gd name="T105" fmla="*/ 0 h 3265"/>
                <a:gd name="T106" fmla="*/ 867 w 867"/>
                <a:gd name="T107" fmla="*/ 3265 h 3265"/>
                <a:gd name="T108" fmla="*/ 0 w 867"/>
                <a:gd name="T109" fmla="*/ 3265 h 3265"/>
                <a:gd name="T110" fmla="*/ 0 w 867"/>
                <a:gd name="T111" fmla="*/ 0 h 3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67" h="3265">
                  <a:moveTo>
                    <a:pt x="434" y="2544"/>
                  </a:moveTo>
                  <a:lnTo>
                    <a:pt x="399" y="2546"/>
                  </a:lnTo>
                  <a:lnTo>
                    <a:pt x="367" y="2554"/>
                  </a:lnTo>
                  <a:lnTo>
                    <a:pt x="337" y="2567"/>
                  </a:lnTo>
                  <a:lnTo>
                    <a:pt x="309" y="2584"/>
                  </a:lnTo>
                  <a:lnTo>
                    <a:pt x="285" y="2604"/>
                  </a:lnTo>
                  <a:lnTo>
                    <a:pt x="263" y="2628"/>
                  </a:lnTo>
                  <a:lnTo>
                    <a:pt x="246" y="2656"/>
                  </a:lnTo>
                  <a:lnTo>
                    <a:pt x="233" y="2685"/>
                  </a:lnTo>
                  <a:lnTo>
                    <a:pt x="226" y="2717"/>
                  </a:lnTo>
                  <a:lnTo>
                    <a:pt x="223" y="2751"/>
                  </a:lnTo>
                  <a:lnTo>
                    <a:pt x="226" y="2785"/>
                  </a:lnTo>
                  <a:lnTo>
                    <a:pt x="233" y="2817"/>
                  </a:lnTo>
                  <a:lnTo>
                    <a:pt x="246" y="2846"/>
                  </a:lnTo>
                  <a:lnTo>
                    <a:pt x="263" y="2874"/>
                  </a:lnTo>
                  <a:lnTo>
                    <a:pt x="285" y="2898"/>
                  </a:lnTo>
                  <a:lnTo>
                    <a:pt x="309" y="2919"/>
                  </a:lnTo>
                  <a:lnTo>
                    <a:pt x="337" y="2936"/>
                  </a:lnTo>
                  <a:lnTo>
                    <a:pt x="367" y="2949"/>
                  </a:lnTo>
                  <a:lnTo>
                    <a:pt x="399" y="2956"/>
                  </a:lnTo>
                  <a:lnTo>
                    <a:pt x="434" y="2959"/>
                  </a:lnTo>
                  <a:lnTo>
                    <a:pt x="468" y="2956"/>
                  </a:lnTo>
                  <a:lnTo>
                    <a:pt x="500" y="2949"/>
                  </a:lnTo>
                  <a:lnTo>
                    <a:pt x="530" y="2936"/>
                  </a:lnTo>
                  <a:lnTo>
                    <a:pt x="558" y="2919"/>
                  </a:lnTo>
                  <a:lnTo>
                    <a:pt x="583" y="2898"/>
                  </a:lnTo>
                  <a:lnTo>
                    <a:pt x="603" y="2874"/>
                  </a:lnTo>
                  <a:lnTo>
                    <a:pt x="620" y="2846"/>
                  </a:lnTo>
                  <a:lnTo>
                    <a:pt x="633" y="2817"/>
                  </a:lnTo>
                  <a:lnTo>
                    <a:pt x="641" y="2785"/>
                  </a:lnTo>
                  <a:lnTo>
                    <a:pt x="644" y="2751"/>
                  </a:lnTo>
                  <a:lnTo>
                    <a:pt x="641" y="2717"/>
                  </a:lnTo>
                  <a:lnTo>
                    <a:pt x="633" y="2685"/>
                  </a:lnTo>
                  <a:lnTo>
                    <a:pt x="620" y="2656"/>
                  </a:lnTo>
                  <a:lnTo>
                    <a:pt x="603" y="2628"/>
                  </a:lnTo>
                  <a:lnTo>
                    <a:pt x="583" y="2604"/>
                  </a:lnTo>
                  <a:lnTo>
                    <a:pt x="558" y="2584"/>
                  </a:lnTo>
                  <a:lnTo>
                    <a:pt x="530" y="2567"/>
                  </a:lnTo>
                  <a:lnTo>
                    <a:pt x="500" y="2554"/>
                  </a:lnTo>
                  <a:lnTo>
                    <a:pt x="468" y="2546"/>
                  </a:lnTo>
                  <a:lnTo>
                    <a:pt x="434" y="2544"/>
                  </a:lnTo>
                  <a:close/>
                  <a:moveTo>
                    <a:pt x="223" y="1238"/>
                  </a:moveTo>
                  <a:lnTo>
                    <a:pt x="223" y="1524"/>
                  </a:lnTo>
                  <a:lnTo>
                    <a:pt x="644" y="1524"/>
                  </a:lnTo>
                  <a:lnTo>
                    <a:pt x="644" y="1238"/>
                  </a:lnTo>
                  <a:lnTo>
                    <a:pt x="223" y="1238"/>
                  </a:lnTo>
                  <a:close/>
                  <a:moveTo>
                    <a:pt x="223" y="306"/>
                  </a:moveTo>
                  <a:lnTo>
                    <a:pt x="223" y="999"/>
                  </a:lnTo>
                  <a:lnTo>
                    <a:pt x="644" y="999"/>
                  </a:lnTo>
                  <a:lnTo>
                    <a:pt x="644" y="306"/>
                  </a:lnTo>
                  <a:lnTo>
                    <a:pt x="223" y="306"/>
                  </a:lnTo>
                  <a:close/>
                  <a:moveTo>
                    <a:pt x="0" y="0"/>
                  </a:moveTo>
                  <a:lnTo>
                    <a:pt x="867" y="0"/>
                  </a:lnTo>
                  <a:lnTo>
                    <a:pt x="867" y="3265"/>
                  </a:lnTo>
                  <a:lnTo>
                    <a:pt x="0" y="326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4" name="Group 169"/>
          <p:cNvGrpSpPr/>
          <p:nvPr/>
        </p:nvGrpSpPr>
        <p:grpSpPr>
          <a:xfrm>
            <a:off x="9269777" y="544217"/>
            <a:ext cx="471488" cy="517525"/>
            <a:chOff x="6321425" y="1933575"/>
            <a:chExt cx="471488" cy="517525"/>
          </a:xfrm>
          <a:solidFill>
            <a:srgbClr val="000000"/>
          </a:solidFill>
        </p:grpSpPr>
        <p:sp>
          <p:nvSpPr>
            <p:cNvPr id="735" name="Freeform 72"/>
            <p:cNvSpPr>
              <a:spLocks/>
            </p:cNvSpPr>
            <p:nvPr/>
          </p:nvSpPr>
          <p:spPr bwMode="auto">
            <a:xfrm>
              <a:off x="6321425" y="1933575"/>
              <a:ext cx="471488" cy="428625"/>
            </a:xfrm>
            <a:custGeom>
              <a:avLst/>
              <a:gdLst>
                <a:gd name="T0" fmla="*/ 1528 w 2972"/>
                <a:gd name="T1" fmla="*/ 3 h 2696"/>
                <a:gd name="T2" fmla="*/ 1605 w 2972"/>
                <a:gd name="T3" fmla="*/ 27 h 2696"/>
                <a:gd name="T4" fmla="*/ 1670 w 2972"/>
                <a:gd name="T5" fmla="*/ 74 h 2696"/>
                <a:gd name="T6" fmla="*/ 1717 w 2972"/>
                <a:gd name="T7" fmla="*/ 136 h 2696"/>
                <a:gd name="T8" fmla="*/ 1744 w 2972"/>
                <a:gd name="T9" fmla="*/ 212 h 2696"/>
                <a:gd name="T10" fmla="*/ 1827 w 2972"/>
                <a:gd name="T11" fmla="*/ 275 h 2696"/>
                <a:gd name="T12" fmla="*/ 1976 w 2972"/>
                <a:gd name="T13" fmla="*/ 333 h 2696"/>
                <a:gd name="T14" fmla="*/ 2115 w 2972"/>
                <a:gd name="T15" fmla="*/ 410 h 2696"/>
                <a:gd name="T16" fmla="*/ 2241 w 2972"/>
                <a:gd name="T17" fmla="*/ 505 h 2696"/>
                <a:gd name="T18" fmla="*/ 2352 w 2972"/>
                <a:gd name="T19" fmla="*/ 617 h 2696"/>
                <a:gd name="T20" fmla="*/ 2447 w 2972"/>
                <a:gd name="T21" fmla="*/ 742 h 2696"/>
                <a:gd name="T22" fmla="*/ 2524 w 2972"/>
                <a:gd name="T23" fmla="*/ 881 h 2696"/>
                <a:gd name="T24" fmla="*/ 2581 w 2972"/>
                <a:gd name="T25" fmla="*/ 1030 h 2696"/>
                <a:gd name="T26" fmla="*/ 2617 w 2972"/>
                <a:gd name="T27" fmla="*/ 1188 h 2696"/>
                <a:gd name="T28" fmla="*/ 2629 w 2972"/>
                <a:gd name="T29" fmla="*/ 1354 h 2696"/>
                <a:gd name="T30" fmla="*/ 2675 w 2972"/>
                <a:gd name="T31" fmla="*/ 2118 h 2696"/>
                <a:gd name="T32" fmla="*/ 2762 w 2972"/>
                <a:gd name="T33" fmla="*/ 2142 h 2696"/>
                <a:gd name="T34" fmla="*/ 2839 w 2972"/>
                <a:gd name="T35" fmla="*/ 2187 h 2696"/>
                <a:gd name="T36" fmla="*/ 2901 w 2972"/>
                <a:gd name="T37" fmla="*/ 2248 h 2696"/>
                <a:gd name="T38" fmla="*/ 2946 w 2972"/>
                <a:gd name="T39" fmla="*/ 2323 h 2696"/>
                <a:gd name="T40" fmla="*/ 2969 w 2972"/>
                <a:gd name="T41" fmla="*/ 2410 h 2696"/>
                <a:gd name="T42" fmla="*/ 2972 w 2972"/>
                <a:gd name="T43" fmla="*/ 2696 h 2696"/>
                <a:gd name="T44" fmla="*/ 0 w 2972"/>
                <a:gd name="T45" fmla="*/ 2456 h 2696"/>
                <a:gd name="T46" fmla="*/ 13 w 2972"/>
                <a:gd name="T47" fmla="*/ 2365 h 2696"/>
                <a:gd name="T48" fmla="*/ 47 w 2972"/>
                <a:gd name="T49" fmla="*/ 2284 h 2696"/>
                <a:gd name="T50" fmla="*/ 101 w 2972"/>
                <a:gd name="T51" fmla="*/ 2215 h 2696"/>
                <a:gd name="T52" fmla="*/ 171 w 2972"/>
                <a:gd name="T53" fmla="*/ 2161 h 2696"/>
                <a:gd name="T54" fmla="*/ 253 w 2972"/>
                <a:gd name="T55" fmla="*/ 2127 h 2696"/>
                <a:gd name="T56" fmla="*/ 345 w 2972"/>
                <a:gd name="T57" fmla="*/ 2115 h 2696"/>
                <a:gd name="T58" fmla="*/ 348 w 2972"/>
                <a:gd name="T59" fmla="*/ 1271 h 2696"/>
                <a:gd name="T60" fmla="*/ 371 w 2972"/>
                <a:gd name="T61" fmla="*/ 1108 h 2696"/>
                <a:gd name="T62" fmla="*/ 418 w 2972"/>
                <a:gd name="T63" fmla="*/ 955 h 2696"/>
                <a:gd name="T64" fmla="*/ 486 w 2972"/>
                <a:gd name="T65" fmla="*/ 810 h 2696"/>
                <a:gd name="T66" fmla="*/ 571 w 2972"/>
                <a:gd name="T67" fmla="*/ 678 h 2696"/>
                <a:gd name="T68" fmla="*/ 674 w 2972"/>
                <a:gd name="T69" fmla="*/ 559 h 2696"/>
                <a:gd name="T70" fmla="*/ 793 w 2972"/>
                <a:gd name="T71" fmla="*/ 455 h 2696"/>
                <a:gd name="T72" fmla="*/ 925 w 2972"/>
                <a:gd name="T73" fmla="*/ 369 h 2696"/>
                <a:gd name="T74" fmla="*/ 1070 w 2972"/>
                <a:gd name="T75" fmla="*/ 301 h 2696"/>
                <a:gd name="T76" fmla="*/ 1225 w 2972"/>
                <a:gd name="T77" fmla="*/ 253 h 2696"/>
                <a:gd name="T78" fmla="*/ 1240 w 2972"/>
                <a:gd name="T79" fmla="*/ 173 h 2696"/>
                <a:gd name="T80" fmla="*/ 1277 w 2972"/>
                <a:gd name="T81" fmla="*/ 103 h 2696"/>
                <a:gd name="T82" fmla="*/ 1334 w 2972"/>
                <a:gd name="T83" fmla="*/ 48 h 2696"/>
                <a:gd name="T84" fmla="*/ 1405 w 2972"/>
                <a:gd name="T85" fmla="*/ 12 h 2696"/>
                <a:gd name="T86" fmla="*/ 1487 w 2972"/>
                <a:gd name="T87" fmla="*/ 0 h 2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72" h="2696">
                  <a:moveTo>
                    <a:pt x="1487" y="0"/>
                  </a:moveTo>
                  <a:lnTo>
                    <a:pt x="1528" y="3"/>
                  </a:lnTo>
                  <a:lnTo>
                    <a:pt x="1569" y="12"/>
                  </a:lnTo>
                  <a:lnTo>
                    <a:pt x="1605" y="27"/>
                  </a:lnTo>
                  <a:lnTo>
                    <a:pt x="1639" y="48"/>
                  </a:lnTo>
                  <a:lnTo>
                    <a:pt x="1670" y="74"/>
                  </a:lnTo>
                  <a:lnTo>
                    <a:pt x="1696" y="103"/>
                  </a:lnTo>
                  <a:lnTo>
                    <a:pt x="1717" y="136"/>
                  </a:lnTo>
                  <a:lnTo>
                    <a:pt x="1733" y="173"/>
                  </a:lnTo>
                  <a:lnTo>
                    <a:pt x="1744" y="212"/>
                  </a:lnTo>
                  <a:lnTo>
                    <a:pt x="1748" y="253"/>
                  </a:lnTo>
                  <a:lnTo>
                    <a:pt x="1827" y="275"/>
                  </a:lnTo>
                  <a:lnTo>
                    <a:pt x="1903" y="301"/>
                  </a:lnTo>
                  <a:lnTo>
                    <a:pt x="1976" y="333"/>
                  </a:lnTo>
                  <a:lnTo>
                    <a:pt x="2047" y="369"/>
                  </a:lnTo>
                  <a:lnTo>
                    <a:pt x="2115" y="410"/>
                  </a:lnTo>
                  <a:lnTo>
                    <a:pt x="2180" y="455"/>
                  </a:lnTo>
                  <a:lnTo>
                    <a:pt x="2241" y="505"/>
                  </a:lnTo>
                  <a:lnTo>
                    <a:pt x="2299" y="559"/>
                  </a:lnTo>
                  <a:lnTo>
                    <a:pt x="2352" y="617"/>
                  </a:lnTo>
                  <a:lnTo>
                    <a:pt x="2402" y="678"/>
                  </a:lnTo>
                  <a:lnTo>
                    <a:pt x="2447" y="742"/>
                  </a:lnTo>
                  <a:lnTo>
                    <a:pt x="2488" y="810"/>
                  </a:lnTo>
                  <a:lnTo>
                    <a:pt x="2524" y="881"/>
                  </a:lnTo>
                  <a:lnTo>
                    <a:pt x="2555" y="955"/>
                  </a:lnTo>
                  <a:lnTo>
                    <a:pt x="2581" y="1030"/>
                  </a:lnTo>
                  <a:lnTo>
                    <a:pt x="2602" y="1108"/>
                  </a:lnTo>
                  <a:lnTo>
                    <a:pt x="2617" y="1188"/>
                  </a:lnTo>
                  <a:lnTo>
                    <a:pt x="2625" y="1271"/>
                  </a:lnTo>
                  <a:lnTo>
                    <a:pt x="2629" y="1354"/>
                  </a:lnTo>
                  <a:lnTo>
                    <a:pt x="2629" y="2115"/>
                  </a:lnTo>
                  <a:lnTo>
                    <a:pt x="2675" y="2118"/>
                  </a:lnTo>
                  <a:lnTo>
                    <a:pt x="2720" y="2127"/>
                  </a:lnTo>
                  <a:lnTo>
                    <a:pt x="2762" y="2142"/>
                  </a:lnTo>
                  <a:lnTo>
                    <a:pt x="2802" y="2161"/>
                  </a:lnTo>
                  <a:lnTo>
                    <a:pt x="2839" y="2187"/>
                  </a:lnTo>
                  <a:lnTo>
                    <a:pt x="2872" y="2215"/>
                  </a:lnTo>
                  <a:lnTo>
                    <a:pt x="2901" y="2248"/>
                  </a:lnTo>
                  <a:lnTo>
                    <a:pt x="2925" y="2284"/>
                  </a:lnTo>
                  <a:lnTo>
                    <a:pt x="2946" y="2323"/>
                  </a:lnTo>
                  <a:lnTo>
                    <a:pt x="2960" y="2365"/>
                  </a:lnTo>
                  <a:lnTo>
                    <a:pt x="2969" y="2410"/>
                  </a:lnTo>
                  <a:lnTo>
                    <a:pt x="2972" y="2456"/>
                  </a:lnTo>
                  <a:lnTo>
                    <a:pt x="2972" y="2696"/>
                  </a:lnTo>
                  <a:lnTo>
                    <a:pt x="0" y="2696"/>
                  </a:lnTo>
                  <a:lnTo>
                    <a:pt x="0" y="2456"/>
                  </a:lnTo>
                  <a:lnTo>
                    <a:pt x="3" y="2410"/>
                  </a:lnTo>
                  <a:lnTo>
                    <a:pt x="13" y="2365"/>
                  </a:lnTo>
                  <a:lnTo>
                    <a:pt x="28" y="2323"/>
                  </a:lnTo>
                  <a:lnTo>
                    <a:pt x="47" y="2284"/>
                  </a:lnTo>
                  <a:lnTo>
                    <a:pt x="73" y="2248"/>
                  </a:lnTo>
                  <a:lnTo>
                    <a:pt x="101" y="2215"/>
                  </a:lnTo>
                  <a:lnTo>
                    <a:pt x="134" y="2187"/>
                  </a:lnTo>
                  <a:lnTo>
                    <a:pt x="171" y="2161"/>
                  </a:lnTo>
                  <a:lnTo>
                    <a:pt x="210" y="2142"/>
                  </a:lnTo>
                  <a:lnTo>
                    <a:pt x="253" y="2127"/>
                  </a:lnTo>
                  <a:lnTo>
                    <a:pt x="298" y="2118"/>
                  </a:lnTo>
                  <a:lnTo>
                    <a:pt x="345" y="2115"/>
                  </a:lnTo>
                  <a:lnTo>
                    <a:pt x="345" y="1354"/>
                  </a:lnTo>
                  <a:lnTo>
                    <a:pt x="348" y="1271"/>
                  </a:lnTo>
                  <a:lnTo>
                    <a:pt x="356" y="1188"/>
                  </a:lnTo>
                  <a:lnTo>
                    <a:pt x="371" y="1108"/>
                  </a:lnTo>
                  <a:lnTo>
                    <a:pt x="392" y="1030"/>
                  </a:lnTo>
                  <a:lnTo>
                    <a:pt x="418" y="955"/>
                  </a:lnTo>
                  <a:lnTo>
                    <a:pt x="449" y="881"/>
                  </a:lnTo>
                  <a:lnTo>
                    <a:pt x="486" y="810"/>
                  </a:lnTo>
                  <a:lnTo>
                    <a:pt x="526" y="742"/>
                  </a:lnTo>
                  <a:lnTo>
                    <a:pt x="571" y="678"/>
                  </a:lnTo>
                  <a:lnTo>
                    <a:pt x="621" y="617"/>
                  </a:lnTo>
                  <a:lnTo>
                    <a:pt x="674" y="559"/>
                  </a:lnTo>
                  <a:lnTo>
                    <a:pt x="732" y="505"/>
                  </a:lnTo>
                  <a:lnTo>
                    <a:pt x="793" y="455"/>
                  </a:lnTo>
                  <a:lnTo>
                    <a:pt x="858" y="410"/>
                  </a:lnTo>
                  <a:lnTo>
                    <a:pt x="925" y="369"/>
                  </a:lnTo>
                  <a:lnTo>
                    <a:pt x="997" y="333"/>
                  </a:lnTo>
                  <a:lnTo>
                    <a:pt x="1070" y="301"/>
                  </a:lnTo>
                  <a:lnTo>
                    <a:pt x="1146" y="275"/>
                  </a:lnTo>
                  <a:lnTo>
                    <a:pt x="1225" y="253"/>
                  </a:lnTo>
                  <a:lnTo>
                    <a:pt x="1229" y="212"/>
                  </a:lnTo>
                  <a:lnTo>
                    <a:pt x="1240" y="173"/>
                  </a:lnTo>
                  <a:lnTo>
                    <a:pt x="1256" y="136"/>
                  </a:lnTo>
                  <a:lnTo>
                    <a:pt x="1277" y="103"/>
                  </a:lnTo>
                  <a:lnTo>
                    <a:pt x="1303" y="74"/>
                  </a:lnTo>
                  <a:lnTo>
                    <a:pt x="1334" y="48"/>
                  </a:lnTo>
                  <a:lnTo>
                    <a:pt x="1368" y="27"/>
                  </a:lnTo>
                  <a:lnTo>
                    <a:pt x="1405" y="12"/>
                  </a:lnTo>
                  <a:lnTo>
                    <a:pt x="1445" y="3"/>
                  </a:lnTo>
                  <a:lnTo>
                    <a:pt x="14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73"/>
            <p:cNvSpPr>
              <a:spLocks/>
            </p:cNvSpPr>
            <p:nvPr/>
          </p:nvSpPr>
          <p:spPr bwMode="auto">
            <a:xfrm>
              <a:off x="6481763" y="2393950"/>
              <a:ext cx="150813" cy="57150"/>
            </a:xfrm>
            <a:custGeom>
              <a:avLst/>
              <a:gdLst>
                <a:gd name="T0" fmla="*/ 0 w 958"/>
                <a:gd name="T1" fmla="*/ 0 h 360"/>
                <a:gd name="T2" fmla="*/ 958 w 958"/>
                <a:gd name="T3" fmla="*/ 0 h 360"/>
                <a:gd name="T4" fmla="*/ 941 w 958"/>
                <a:gd name="T5" fmla="*/ 51 h 360"/>
                <a:gd name="T6" fmla="*/ 917 w 958"/>
                <a:gd name="T7" fmla="*/ 100 h 360"/>
                <a:gd name="T8" fmla="*/ 890 w 958"/>
                <a:gd name="T9" fmla="*/ 144 h 360"/>
                <a:gd name="T10" fmla="*/ 858 w 958"/>
                <a:gd name="T11" fmla="*/ 187 h 360"/>
                <a:gd name="T12" fmla="*/ 822 w 958"/>
                <a:gd name="T13" fmla="*/ 224 h 360"/>
                <a:gd name="T14" fmla="*/ 782 w 958"/>
                <a:gd name="T15" fmla="*/ 258 h 360"/>
                <a:gd name="T16" fmla="*/ 738 w 958"/>
                <a:gd name="T17" fmla="*/ 288 h 360"/>
                <a:gd name="T18" fmla="*/ 692 w 958"/>
                <a:gd name="T19" fmla="*/ 313 h 360"/>
                <a:gd name="T20" fmla="*/ 642 w 958"/>
                <a:gd name="T21" fmla="*/ 334 h 360"/>
                <a:gd name="T22" fmla="*/ 591 w 958"/>
                <a:gd name="T23" fmla="*/ 347 h 360"/>
                <a:gd name="T24" fmla="*/ 536 w 958"/>
                <a:gd name="T25" fmla="*/ 357 h 360"/>
                <a:gd name="T26" fmla="*/ 480 w 958"/>
                <a:gd name="T27" fmla="*/ 360 h 360"/>
                <a:gd name="T28" fmla="*/ 423 w 958"/>
                <a:gd name="T29" fmla="*/ 357 h 360"/>
                <a:gd name="T30" fmla="*/ 370 w 958"/>
                <a:gd name="T31" fmla="*/ 347 h 360"/>
                <a:gd name="T32" fmla="*/ 317 w 958"/>
                <a:gd name="T33" fmla="*/ 334 h 360"/>
                <a:gd name="T34" fmla="*/ 267 w 958"/>
                <a:gd name="T35" fmla="*/ 313 h 360"/>
                <a:gd name="T36" fmla="*/ 220 w 958"/>
                <a:gd name="T37" fmla="*/ 288 h 360"/>
                <a:gd name="T38" fmla="*/ 178 w 958"/>
                <a:gd name="T39" fmla="*/ 258 h 360"/>
                <a:gd name="T40" fmla="*/ 137 w 958"/>
                <a:gd name="T41" fmla="*/ 224 h 360"/>
                <a:gd name="T42" fmla="*/ 101 w 958"/>
                <a:gd name="T43" fmla="*/ 187 h 360"/>
                <a:gd name="T44" fmla="*/ 69 w 958"/>
                <a:gd name="T45" fmla="*/ 144 h 360"/>
                <a:gd name="T46" fmla="*/ 41 w 958"/>
                <a:gd name="T47" fmla="*/ 100 h 360"/>
                <a:gd name="T48" fmla="*/ 19 w 958"/>
                <a:gd name="T49" fmla="*/ 51 h 360"/>
                <a:gd name="T50" fmla="*/ 0 w 958"/>
                <a:gd name="T5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58" h="360">
                  <a:moveTo>
                    <a:pt x="0" y="0"/>
                  </a:moveTo>
                  <a:lnTo>
                    <a:pt x="958" y="0"/>
                  </a:lnTo>
                  <a:lnTo>
                    <a:pt x="941" y="51"/>
                  </a:lnTo>
                  <a:lnTo>
                    <a:pt x="917" y="100"/>
                  </a:lnTo>
                  <a:lnTo>
                    <a:pt x="890" y="144"/>
                  </a:lnTo>
                  <a:lnTo>
                    <a:pt x="858" y="187"/>
                  </a:lnTo>
                  <a:lnTo>
                    <a:pt x="822" y="224"/>
                  </a:lnTo>
                  <a:lnTo>
                    <a:pt x="782" y="258"/>
                  </a:lnTo>
                  <a:lnTo>
                    <a:pt x="738" y="288"/>
                  </a:lnTo>
                  <a:lnTo>
                    <a:pt x="692" y="313"/>
                  </a:lnTo>
                  <a:lnTo>
                    <a:pt x="642" y="334"/>
                  </a:lnTo>
                  <a:lnTo>
                    <a:pt x="591" y="347"/>
                  </a:lnTo>
                  <a:lnTo>
                    <a:pt x="536" y="357"/>
                  </a:lnTo>
                  <a:lnTo>
                    <a:pt x="480" y="360"/>
                  </a:lnTo>
                  <a:lnTo>
                    <a:pt x="423" y="357"/>
                  </a:lnTo>
                  <a:lnTo>
                    <a:pt x="370" y="347"/>
                  </a:lnTo>
                  <a:lnTo>
                    <a:pt x="317" y="334"/>
                  </a:lnTo>
                  <a:lnTo>
                    <a:pt x="267" y="313"/>
                  </a:lnTo>
                  <a:lnTo>
                    <a:pt x="220" y="288"/>
                  </a:lnTo>
                  <a:lnTo>
                    <a:pt x="178" y="258"/>
                  </a:lnTo>
                  <a:lnTo>
                    <a:pt x="137" y="224"/>
                  </a:lnTo>
                  <a:lnTo>
                    <a:pt x="101" y="187"/>
                  </a:lnTo>
                  <a:lnTo>
                    <a:pt x="69" y="144"/>
                  </a:lnTo>
                  <a:lnTo>
                    <a:pt x="41" y="100"/>
                  </a:lnTo>
                  <a:lnTo>
                    <a:pt x="19" y="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7" name="Group 178"/>
          <p:cNvGrpSpPr/>
          <p:nvPr/>
        </p:nvGrpSpPr>
        <p:grpSpPr>
          <a:xfrm>
            <a:off x="10197334" y="541042"/>
            <a:ext cx="487363" cy="520701"/>
            <a:chOff x="7248525" y="1930400"/>
            <a:chExt cx="487363" cy="520701"/>
          </a:xfrm>
          <a:solidFill>
            <a:srgbClr val="000000"/>
          </a:solidFill>
        </p:grpSpPr>
        <p:sp>
          <p:nvSpPr>
            <p:cNvPr id="738" name="Freeform 78"/>
            <p:cNvSpPr>
              <a:spLocks noEditPoints="1"/>
            </p:cNvSpPr>
            <p:nvPr/>
          </p:nvSpPr>
          <p:spPr bwMode="auto">
            <a:xfrm>
              <a:off x="7248525" y="1930400"/>
              <a:ext cx="396875" cy="490538"/>
            </a:xfrm>
            <a:custGeom>
              <a:avLst/>
              <a:gdLst>
                <a:gd name="T0" fmla="*/ 729 w 2496"/>
                <a:gd name="T1" fmla="*/ 356 h 3091"/>
                <a:gd name="T2" fmla="*/ 375 w 2496"/>
                <a:gd name="T3" fmla="*/ 730 h 3091"/>
                <a:gd name="T4" fmla="*/ 729 w 2496"/>
                <a:gd name="T5" fmla="*/ 730 h 3091"/>
                <a:gd name="T6" fmla="*/ 729 w 2496"/>
                <a:gd name="T7" fmla="*/ 356 h 3091"/>
                <a:gd name="T8" fmla="*/ 800 w 2496"/>
                <a:gd name="T9" fmla="*/ 0 h 3091"/>
                <a:gd name="T10" fmla="*/ 2496 w 2496"/>
                <a:gd name="T11" fmla="*/ 0 h 3091"/>
                <a:gd name="T12" fmla="*/ 2496 w 2496"/>
                <a:gd name="T13" fmla="*/ 1794 h 3091"/>
                <a:gd name="T14" fmla="*/ 2435 w 2496"/>
                <a:gd name="T15" fmla="*/ 1787 h 3091"/>
                <a:gd name="T16" fmla="*/ 2373 w 2496"/>
                <a:gd name="T17" fmla="*/ 1784 h 3091"/>
                <a:gd name="T18" fmla="*/ 2338 w 2496"/>
                <a:gd name="T19" fmla="*/ 1786 h 3091"/>
                <a:gd name="T20" fmla="*/ 2304 w 2496"/>
                <a:gd name="T21" fmla="*/ 1788 h 3091"/>
                <a:gd name="T22" fmla="*/ 2304 w 2496"/>
                <a:gd name="T23" fmla="*/ 194 h 3091"/>
                <a:gd name="T24" fmla="*/ 923 w 2496"/>
                <a:gd name="T25" fmla="*/ 194 h 3091"/>
                <a:gd name="T26" fmla="*/ 923 w 2496"/>
                <a:gd name="T27" fmla="*/ 924 h 3091"/>
                <a:gd name="T28" fmla="*/ 193 w 2496"/>
                <a:gd name="T29" fmla="*/ 924 h 3091"/>
                <a:gd name="T30" fmla="*/ 193 w 2496"/>
                <a:gd name="T31" fmla="*/ 2897 h 3091"/>
                <a:gd name="T32" fmla="*/ 1637 w 2496"/>
                <a:gd name="T33" fmla="*/ 2897 h 3091"/>
                <a:gd name="T34" fmla="*/ 1660 w 2496"/>
                <a:gd name="T35" fmla="*/ 2949 h 3091"/>
                <a:gd name="T36" fmla="*/ 1688 w 2496"/>
                <a:gd name="T37" fmla="*/ 2999 h 3091"/>
                <a:gd name="T38" fmla="*/ 1720 w 2496"/>
                <a:gd name="T39" fmla="*/ 3046 h 3091"/>
                <a:gd name="T40" fmla="*/ 1753 w 2496"/>
                <a:gd name="T41" fmla="*/ 3091 h 3091"/>
                <a:gd name="T42" fmla="*/ 0 w 2496"/>
                <a:gd name="T43" fmla="*/ 3091 h 3091"/>
                <a:gd name="T44" fmla="*/ 0 w 2496"/>
                <a:gd name="T45" fmla="*/ 845 h 3091"/>
                <a:gd name="T46" fmla="*/ 800 w 2496"/>
                <a:gd name="T47" fmla="*/ 0 h 3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96" h="3091">
                  <a:moveTo>
                    <a:pt x="729" y="356"/>
                  </a:moveTo>
                  <a:lnTo>
                    <a:pt x="375" y="730"/>
                  </a:lnTo>
                  <a:lnTo>
                    <a:pt x="729" y="730"/>
                  </a:lnTo>
                  <a:lnTo>
                    <a:pt x="729" y="356"/>
                  </a:lnTo>
                  <a:close/>
                  <a:moveTo>
                    <a:pt x="800" y="0"/>
                  </a:moveTo>
                  <a:lnTo>
                    <a:pt x="2496" y="0"/>
                  </a:lnTo>
                  <a:lnTo>
                    <a:pt x="2496" y="1794"/>
                  </a:lnTo>
                  <a:lnTo>
                    <a:pt x="2435" y="1787"/>
                  </a:lnTo>
                  <a:lnTo>
                    <a:pt x="2373" y="1784"/>
                  </a:lnTo>
                  <a:lnTo>
                    <a:pt x="2338" y="1786"/>
                  </a:lnTo>
                  <a:lnTo>
                    <a:pt x="2304" y="1788"/>
                  </a:lnTo>
                  <a:lnTo>
                    <a:pt x="2304" y="194"/>
                  </a:lnTo>
                  <a:lnTo>
                    <a:pt x="923" y="194"/>
                  </a:lnTo>
                  <a:lnTo>
                    <a:pt x="923" y="924"/>
                  </a:lnTo>
                  <a:lnTo>
                    <a:pt x="193" y="924"/>
                  </a:lnTo>
                  <a:lnTo>
                    <a:pt x="193" y="2897"/>
                  </a:lnTo>
                  <a:lnTo>
                    <a:pt x="1637" y="2897"/>
                  </a:lnTo>
                  <a:lnTo>
                    <a:pt x="1660" y="2949"/>
                  </a:lnTo>
                  <a:lnTo>
                    <a:pt x="1688" y="2999"/>
                  </a:lnTo>
                  <a:lnTo>
                    <a:pt x="1720" y="3046"/>
                  </a:lnTo>
                  <a:lnTo>
                    <a:pt x="1753" y="3091"/>
                  </a:lnTo>
                  <a:lnTo>
                    <a:pt x="0" y="3091"/>
                  </a:lnTo>
                  <a:lnTo>
                    <a:pt x="0" y="845"/>
                  </a:lnTo>
                  <a:lnTo>
                    <a:pt x="8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Rectangle 79"/>
            <p:cNvSpPr>
              <a:spLocks noChangeArrowheads="1"/>
            </p:cNvSpPr>
            <p:nvPr/>
          </p:nvSpPr>
          <p:spPr bwMode="auto">
            <a:xfrm>
              <a:off x="7315200" y="2163763"/>
              <a:ext cx="260350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80"/>
            <p:cNvSpPr>
              <a:spLocks/>
            </p:cNvSpPr>
            <p:nvPr/>
          </p:nvSpPr>
          <p:spPr bwMode="auto">
            <a:xfrm>
              <a:off x="7315200" y="2232025"/>
              <a:ext cx="244475" cy="33338"/>
            </a:xfrm>
            <a:custGeom>
              <a:avLst/>
              <a:gdLst>
                <a:gd name="T0" fmla="*/ 0 w 1541"/>
                <a:gd name="T1" fmla="*/ 0 h 216"/>
                <a:gd name="T2" fmla="*/ 1541 w 1541"/>
                <a:gd name="T3" fmla="*/ 0 h 216"/>
                <a:gd name="T4" fmla="*/ 1487 w 1541"/>
                <a:gd name="T5" fmla="*/ 34 h 216"/>
                <a:gd name="T6" fmla="*/ 1435 w 1541"/>
                <a:gd name="T7" fmla="*/ 75 h 216"/>
                <a:gd name="T8" fmla="*/ 1387 w 1541"/>
                <a:gd name="T9" fmla="*/ 118 h 216"/>
                <a:gd name="T10" fmla="*/ 1342 w 1541"/>
                <a:gd name="T11" fmla="*/ 166 h 216"/>
                <a:gd name="T12" fmla="*/ 1302 w 1541"/>
                <a:gd name="T13" fmla="*/ 216 h 216"/>
                <a:gd name="T14" fmla="*/ 0 w 1541"/>
                <a:gd name="T15" fmla="*/ 216 h 216"/>
                <a:gd name="T16" fmla="*/ 0 w 1541"/>
                <a:gd name="T1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1" h="216">
                  <a:moveTo>
                    <a:pt x="0" y="0"/>
                  </a:moveTo>
                  <a:lnTo>
                    <a:pt x="1541" y="0"/>
                  </a:lnTo>
                  <a:lnTo>
                    <a:pt x="1487" y="34"/>
                  </a:lnTo>
                  <a:lnTo>
                    <a:pt x="1435" y="75"/>
                  </a:lnTo>
                  <a:lnTo>
                    <a:pt x="1387" y="118"/>
                  </a:lnTo>
                  <a:lnTo>
                    <a:pt x="1342" y="166"/>
                  </a:lnTo>
                  <a:lnTo>
                    <a:pt x="1302" y="216"/>
                  </a:lnTo>
                  <a:lnTo>
                    <a:pt x="0" y="21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81"/>
            <p:cNvSpPr>
              <a:spLocks/>
            </p:cNvSpPr>
            <p:nvPr/>
          </p:nvSpPr>
          <p:spPr bwMode="auto">
            <a:xfrm>
              <a:off x="7315200" y="2303463"/>
              <a:ext cx="188913" cy="33338"/>
            </a:xfrm>
            <a:custGeom>
              <a:avLst/>
              <a:gdLst>
                <a:gd name="T0" fmla="*/ 0 w 1184"/>
                <a:gd name="T1" fmla="*/ 0 h 217"/>
                <a:gd name="T2" fmla="*/ 1184 w 1184"/>
                <a:gd name="T3" fmla="*/ 0 h 217"/>
                <a:gd name="T4" fmla="*/ 1170 w 1184"/>
                <a:gd name="T5" fmla="*/ 52 h 217"/>
                <a:gd name="T6" fmla="*/ 1159 w 1184"/>
                <a:gd name="T7" fmla="*/ 106 h 217"/>
                <a:gd name="T8" fmla="*/ 1152 w 1184"/>
                <a:gd name="T9" fmla="*/ 161 h 217"/>
                <a:gd name="T10" fmla="*/ 1149 w 1184"/>
                <a:gd name="T11" fmla="*/ 217 h 217"/>
                <a:gd name="T12" fmla="*/ 0 w 1184"/>
                <a:gd name="T13" fmla="*/ 217 h 217"/>
                <a:gd name="T14" fmla="*/ 0 w 1184"/>
                <a:gd name="T15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4" h="217">
                  <a:moveTo>
                    <a:pt x="0" y="0"/>
                  </a:moveTo>
                  <a:lnTo>
                    <a:pt x="1184" y="0"/>
                  </a:lnTo>
                  <a:lnTo>
                    <a:pt x="1170" y="52"/>
                  </a:lnTo>
                  <a:lnTo>
                    <a:pt x="1159" y="106"/>
                  </a:lnTo>
                  <a:lnTo>
                    <a:pt x="1152" y="161"/>
                  </a:lnTo>
                  <a:lnTo>
                    <a:pt x="1149" y="217"/>
                  </a:lnTo>
                  <a:lnTo>
                    <a:pt x="0" y="21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82"/>
            <p:cNvSpPr>
              <a:spLocks noEditPoints="1"/>
            </p:cNvSpPr>
            <p:nvPr/>
          </p:nvSpPr>
          <p:spPr bwMode="auto">
            <a:xfrm>
              <a:off x="7515225" y="2230438"/>
              <a:ext cx="220663" cy="220663"/>
            </a:xfrm>
            <a:custGeom>
              <a:avLst/>
              <a:gdLst>
                <a:gd name="T0" fmla="*/ 593 w 1394"/>
                <a:gd name="T1" fmla="*/ 594 h 1395"/>
                <a:gd name="T2" fmla="*/ 364 w 1394"/>
                <a:gd name="T3" fmla="*/ 801 h 1395"/>
                <a:gd name="T4" fmla="*/ 593 w 1394"/>
                <a:gd name="T5" fmla="*/ 1031 h 1395"/>
                <a:gd name="T6" fmla="*/ 800 w 1394"/>
                <a:gd name="T7" fmla="*/ 801 h 1395"/>
                <a:gd name="T8" fmla="*/ 1030 w 1394"/>
                <a:gd name="T9" fmla="*/ 594 h 1395"/>
                <a:gd name="T10" fmla="*/ 800 w 1394"/>
                <a:gd name="T11" fmla="*/ 364 h 1395"/>
                <a:gd name="T12" fmla="*/ 697 w 1394"/>
                <a:gd name="T13" fmla="*/ 0 h 1395"/>
                <a:gd name="T14" fmla="*/ 829 w 1394"/>
                <a:gd name="T15" fmla="*/ 13 h 1395"/>
                <a:gd name="T16" fmla="*/ 954 w 1394"/>
                <a:gd name="T17" fmla="*/ 49 h 1395"/>
                <a:gd name="T18" fmla="*/ 1067 w 1394"/>
                <a:gd name="T19" fmla="*/ 106 h 1395"/>
                <a:gd name="T20" fmla="*/ 1167 w 1394"/>
                <a:gd name="T21" fmla="*/ 183 h 1395"/>
                <a:gd name="T22" fmla="*/ 1252 w 1394"/>
                <a:gd name="T23" fmla="*/ 276 h 1395"/>
                <a:gd name="T24" fmla="*/ 1319 w 1394"/>
                <a:gd name="T25" fmla="*/ 383 h 1395"/>
                <a:gd name="T26" fmla="*/ 1366 w 1394"/>
                <a:gd name="T27" fmla="*/ 501 h 1395"/>
                <a:gd name="T28" fmla="*/ 1391 w 1394"/>
                <a:gd name="T29" fmla="*/ 630 h 1395"/>
                <a:gd name="T30" fmla="*/ 1391 w 1394"/>
                <a:gd name="T31" fmla="*/ 765 h 1395"/>
                <a:gd name="T32" fmla="*/ 1366 w 1394"/>
                <a:gd name="T33" fmla="*/ 893 h 1395"/>
                <a:gd name="T34" fmla="*/ 1319 w 1394"/>
                <a:gd name="T35" fmla="*/ 1012 h 1395"/>
                <a:gd name="T36" fmla="*/ 1252 w 1394"/>
                <a:gd name="T37" fmla="*/ 1119 h 1395"/>
                <a:gd name="T38" fmla="*/ 1167 w 1394"/>
                <a:gd name="T39" fmla="*/ 1212 h 1395"/>
                <a:gd name="T40" fmla="*/ 1067 w 1394"/>
                <a:gd name="T41" fmla="*/ 1288 h 1395"/>
                <a:gd name="T42" fmla="*/ 954 w 1394"/>
                <a:gd name="T43" fmla="*/ 1346 h 1395"/>
                <a:gd name="T44" fmla="*/ 829 w 1394"/>
                <a:gd name="T45" fmla="*/ 1382 h 1395"/>
                <a:gd name="T46" fmla="*/ 697 w 1394"/>
                <a:gd name="T47" fmla="*/ 1395 h 1395"/>
                <a:gd name="T48" fmla="*/ 565 w 1394"/>
                <a:gd name="T49" fmla="*/ 1382 h 1395"/>
                <a:gd name="T50" fmla="*/ 441 w 1394"/>
                <a:gd name="T51" fmla="*/ 1346 h 1395"/>
                <a:gd name="T52" fmla="*/ 327 w 1394"/>
                <a:gd name="T53" fmla="*/ 1288 h 1395"/>
                <a:gd name="T54" fmla="*/ 226 w 1394"/>
                <a:gd name="T55" fmla="*/ 1212 h 1395"/>
                <a:gd name="T56" fmla="*/ 142 w 1394"/>
                <a:gd name="T57" fmla="*/ 1119 h 1395"/>
                <a:gd name="T58" fmla="*/ 75 w 1394"/>
                <a:gd name="T59" fmla="*/ 1012 h 1395"/>
                <a:gd name="T60" fmla="*/ 28 w 1394"/>
                <a:gd name="T61" fmla="*/ 893 h 1395"/>
                <a:gd name="T62" fmla="*/ 3 w 1394"/>
                <a:gd name="T63" fmla="*/ 765 h 1395"/>
                <a:gd name="T64" fmla="*/ 3 w 1394"/>
                <a:gd name="T65" fmla="*/ 630 h 1395"/>
                <a:gd name="T66" fmla="*/ 28 w 1394"/>
                <a:gd name="T67" fmla="*/ 501 h 1395"/>
                <a:gd name="T68" fmla="*/ 75 w 1394"/>
                <a:gd name="T69" fmla="*/ 383 h 1395"/>
                <a:gd name="T70" fmla="*/ 142 w 1394"/>
                <a:gd name="T71" fmla="*/ 276 h 1395"/>
                <a:gd name="T72" fmla="*/ 226 w 1394"/>
                <a:gd name="T73" fmla="*/ 183 h 1395"/>
                <a:gd name="T74" fmla="*/ 327 w 1394"/>
                <a:gd name="T75" fmla="*/ 106 h 1395"/>
                <a:gd name="T76" fmla="*/ 441 w 1394"/>
                <a:gd name="T77" fmla="*/ 49 h 1395"/>
                <a:gd name="T78" fmla="*/ 565 w 1394"/>
                <a:gd name="T79" fmla="*/ 13 h 1395"/>
                <a:gd name="T80" fmla="*/ 697 w 1394"/>
                <a:gd name="T81" fmla="*/ 0 h 1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94" h="1395">
                  <a:moveTo>
                    <a:pt x="593" y="364"/>
                  </a:moveTo>
                  <a:lnTo>
                    <a:pt x="593" y="594"/>
                  </a:lnTo>
                  <a:lnTo>
                    <a:pt x="364" y="594"/>
                  </a:lnTo>
                  <a:lnTo>
                    <a:pt x="364" y="801"/>
                  </a:lnTo>
                  <a:lnTo>
                    <a:pt x="593" y="801"/>
                  </a:lnTo>
                  <a:lnTo>
                    <a:pt x="593" y="1031"/>
                  </a:lnTo>
                  <a:lnTo>
                    <a:pt x="800" y="1031"/>
                  </a:lnTo>
                  <a:lnTo>
                    <a:pt x="800" y="801"/>
                  </a:lnTo>
                  <a:lnTo>
                    <a:pt x="1030" y="801"/>
                  </a:lnTo>
                  <a:lnTo>
                    <a:pt x="1030" y="594"/>
                  </a:lnTo>
                  <a:lnTo>
                    <a:pt x="800" y="594"/>
                  </a:lnTo>
                  <a:lnTo>
                    <a:pt x="800" y="364"/>
                  </a:lnTo>
                  <a:lnTo>
                    <a:pt x="593" y="364"/>
                  </a:lnTo>
                  <a:close/>
                  <a:moveTo>
                    <a:pt x="697" y="0"/>
                  </a:moveTo>
                  <a:lnTo>
                    <a:pt x="764" y="3"/>
                  </a:lnTo>
                  <a:lnTo>
                    <a:pt x="829" y="13"/>
                  </a:lnTo>
                  <a:lnTo>
                    <a:pt x="892" y="28"/>
                  </a:lnTo>
                  <a:lnTo>
                    <a:pt x="954" y="49"/>
                  </a:lnTo>
                  <a:lnTo>
                    <a:pt x="1012" y="75"/>
                  </a:lnTo>
                  <a:lnTo>
                    <a:pt x="1067" y="106"/>
                  </a:lnTo>
                  <a:lnTo>
                    <a:pt x="1118" y="142"/>
                  </a:lnTo>
                  <a:lnTo>
                    <a:pt x="1167" y="183"/>
                  </a:lnTo>
                  <a:lnTo>
                    <a:pt x="1211" y="227"/>
                  </a:lnTo>
                  <a:lnTo>
                    <a:pt x="1252" y="276"/>
                  </a:lnTo>
                  <a:lnTo>
                    <a:pt x="1288" y="328"/>
                  </a:lnTo>
                  <a:lnTo>
                    <a:pt x="1319" y="383"/>
                  </a:lnTo>
                  <a:lnTo>
                    <a:pt x="1345" y="441"/>
                  </a:lnTo>
                  <a:lnTo>
                    <a:pt x="1366" y="501"/>
                  </a:lnTo>
                  <a:lnTo>
                    <a:pt x="1382" y="565"/>
                  </a:lnTo>
                  <a:lnTo>
                    <a:pt x="1391" y="630"/>
                  </a:lnTo>
                  <a:lnTo>
                    <a:pt x="1394" y="697"/>
                  </a:lnTo>
                  <a:lnTo>
                    <a:pt x="1391" y="765"/>
                  </a:lnTo>
                  <a:lnTo>
                    <a:pt x="1382" y="830"/>
                  </a:lnTo>
                  <a:lnTo>
                    <a:pt x="1366" y="893"/>
                  </a:lnTo>
                  <a:lnTo>
                    <a:pt x="1345" y="954"/>
                  </a:lnTo>
                  <a:lnTo>
                    <a:pt x="1319" y="1012"/>
                  </a:lnTo>
                  <a:lnTo>
                    <a:pt x="1288" y="1067"/>
                  </a:lnTo>
                  <a:lnTo>
                    <a:pt x="1252" y="1119"/>
                  </a:lnTo>
                  <a:lnTo>
                    <a:pt x="1211" y="1168"/>
                  </a:lnTo>
                  <a:lnTo>
                    <a:pt x="1167" y="1212"/>
                  </a:lnTo>
                  <a:lnTo>
                    <a:pt x="1118" y="1252"/>
                  </a:lnTo>
                  <a:lnTo>
                    <a:pt x="1067" y="1288"/>
                  </a:lnTo>
                  <a:lnTo>
                    <a:pt x="1012" y="1320"/>
                  </a:lnTo>
                  <a:lnTo>
                    <a:pt x="954" y="1346"/>
                  </a:lnTo>
                  <a:lnTo>
                    <a:pt x="892" y="1366"/>
                  </a:lnTo>
                  <a:lnTo>
                    <a:pt x="829" y="1382"/>
                  </a:lnTo>
                  <a:lnTo>
                    <a:pt x="764" y="1392"/>
                  </a:lnTo>
                  <a:lnTo>
                    <a:pt x="697" y="1395"/>
                  </a:lnTo>
                  <a:lnTo>
                    <a:pt x="630" y="1392"/>
                  </a:lnTo>
                  <a:lnTo>
                    <a:pt x="565" y="1382"/>
                  </a:lnTo>
                  <a:lnTo>
                    <a:pt x="501" y="1366"/>
                  </a:lnTo>
                  <a:lnTo>
                    <a:pt x="441" y="1346"/>
                  </a:lnTo>
                  <a:lnTo>
                    <a:pt x="383" y="1320"/>
                  </a:lnTo>
                  <a:lnTo>
                    <a:pt x="327" y="1288"/>
                  </a:lnTo>
                  <a:lnTo>
                    <a:pt x="275" y="1252"/>
                  </a:lnTo>
                  <a:lnTo>
                    <a:pt x="226" y="1212"/>
                  </a:lnTo>
                  <a:lnTo>
                    <a:pt x="182" y="1168"/>
                  </a:lnTo>
                  <a:lnTo>
                    <a:pt x="142" y="1119"/>
                  </a:lnTo>
                  <a:lnTo>
                    <a:pt x="106" y="1067"/>
                  </a:lnTo>
                  <a:lnTo>
                    <a:pt x="75" y="1012"/>
                  </a:lnTo>
                  <a:lnTo>
                    <a:pt x="49" y="954"/>
                  </a:lnTo>
                  <a:lnTo>
                    <a:pt x="28" y="893"/>
                  </a:lnTo>
                  <a:lnTo>
                    <a:pt x="13" y="830"/>
                  </a:lnTo>
                  <a:lnTo>
                    <a:pt x="3" y="765"/>
                  </a:lnTo>
                  <a:lnTo>
                    <a:pt x="0" y="697"/>
                  </a:lnTo>
                  <a:lnTo>
                    <a:pt x="3" y="630"/>
                  </a:lnTo>
                  <a:lnTo>
                    <a:pt x="13" y="565"/>
                  </a:lnTo>
                  <a:lnTo>
                    <a:pt x="28" y="501"/>
                  </a:lnTo>
                  <a:lnTo>
                    <a:pt x="49" y="441"/>
                  </a:lnTo>
                  <a:lnTo>
                    <a:pt x="75" y="383"/>
                  </a:lnTo>
                  <a:lnTo>
                    <a:pt x="106" y="328"/>
                  </a:lnTo>
                  <a:lnTo>
                    <a:pt x="142" y="276"/>
                  </a:lnTo>
                  <a:lnTo>
                    <a:pt x="182" y="227"/>
                  </a:lnTo>
                  <a:lnTo>
                    <a:pt x="226" y="183"/>
                  </a:lnTo>
                  <a:lnTo>
                    <a:pt x="275" y="142"/>
                  </a:lnTo>
                  <a:lnTo>
                    <a:pt x="327" y="106"/>
                  </a:lnTo>
                  <a:lnTo>
                    <a:pt x="383" y="75"/>
                  </a:lnTo>
                  <a:lnTo>
                    <a:pt x="441" y="49"/>
                  </a:lnTo>
                  <a:lnTo>
                    <a:pt x="501" y="28"/>
                  </a:lnTo>
                  <a:lnTo>
                    <a:pt x="565" y="13"/>
                  </a:lnTo>
                  <a:lnTo>
                    <a:pt x="630" y="3"/>
                  </a:lnTo>
                  <a:lnTo>
                    <a:pt x="6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3" name="Group 187"/>
          <p:cNvGrpSpPr/>
          <p:nvPr/>
        </p:nvGrpSpPr>
        <p:grpSpPr>
          <a:xfrm>
            <a:off x="11132828" y="541042"/>
            <a:ext cx="487363" cy="520701"/>
            <a:chOff x="8186738" y="1930400"/>
            <a:chExt cx="487363" cy="520701"/>
          </a:xfrm>
          <a:solidFill>
            <a:srgbClr val="000000"/>
          </a:solidFill>
        </p:grpSpPr>
        <p:sp>
          <p:nvSpPr>
            <p:cNvPr id="744" name="Freeform 87"/>
            <p:cNvSpPr>
              <a:spLocks noEditPoints="1"/>
            </p:cNvSpPr>
            <p:nvPr/>
          </p:nvSpPr>
          <p:spPr bwMode="auto">
            <a:xfrm>
              <a:off x="8453438" y="2230438"/>
              <a:ext cx="220663" cy="220663"/>
            </a:xfrm>
            <a:custGeom>
              <a:avLst/>
              <a:gdLst>
                <a:gd name="T0" fmla="*/ 547 w 1394"/>
                <a:gd name="T1" fmla="*/ 833 h 1395"/>
                <a:gd name="T2" fmla="*/ 176 w 1394"/>
                <a:gd name="T3" fmla="*/ 754 h 1395"/>
                <a:gd name="T4" fmla="*/ 1185 w 1394"/>
                <a:gd name="T5" fmla="*/ 489 h 1395"/>
                <a:gd name="T6" fmla="*/ 697 w 1394"/>
                <a:gd name="T7" fmla="*/ 0 h 1395"/>
                <a:gd name="T8" fmla="*/ 829 w 1394"/>
                <a:gd name="T9" fmla="*/ 13 h 1395"/>
                <a:gd name="T10" fmla="*/ 954 w 1394"/>
                <a:gd name="T11" fmla="*/ 49 h 1395"/>
                <a:gd name="T12" fmla="*/ 1067 w 1394"/>
                <a:gd name="T13" fmla="*/ 106 h 1395"/>
                <a:gd name="T14" fmla="*/ 1167 w 1394"/>
                <a:gd name="T15" fmla="*/ 183 h 1395"/>
                <a:gd name="T16" fmla="*/ 1252 w 1394"/>
                <a:gd name="T17" fmla="*/ 276 h 1395"/>
                <a:gd name="T18" fmla="*/ 1319 w 1394"/>
                <a:gd name="T19" fmla="*/ 383 h 1395"/>
                <a:gd name="T20" fmla="*/ 1366 w 1394"/>
                <a:gd name="T21" fmla="*/ 501 h 1395"/>
                <a:gd name="T22" fmla="*/ 1391 w 1394"/>
                <a:gd name="T23" fmla="*/ 630 h 1395"/>
                <a:gd name="T24" fmla="*/ 1391 w 1394"/>
                <a:gd name="T25" fmla="*/ 765 h 1395"/>
                <a:gd name="T26" fmla="*/ 1366 w 1394"/>
                <a:gd name="T27" fmla="*/ 893 h 1395"/>
                <a:gd name="T28" fmla="*/ 1319 w 1394"/>
                <a:gd name="T29" fmla="*/ 1012 h 1395"/>
                <a:gd name="T30" fmla="*/ 1252 w 1394"/>
                <a:gd name="T31" fmla="*/ 1119 h 1395"/>
                <a:gd name="T32" fmla="*/ 1167 w 1394"/>
                <a:gd name="T33" fmla="*/ 1212 h 1395"/>
                <a:gd name="T34" fmla="*/ 1067 w 1394"/>
                <a:gd name="T35" fmla="*/ 1288 h 1395"/>
                <a:gd name="T36" fmla="*/ 954 w 1394"/>
                <a:gd name="T37" fmla="*/ 1346 h 1395"/>
                <a:gd name="T38" fmla="*/ 829 w 1394"/>
                <a:gd name="T39" fmla="*/ 1382 h 1395"/>
                <a:gd name="T40" fmla="*/ 697 w 1394"/>
                <a:gd name="T41" fmla="*/ 1395 h 1395"/>
                <a:gd name="T42" fmla="*/ 565 w 1394"/>
                <a:gd name="T43" fmla="*/ 1382 h 1395"/>
                <a:gd name="T44" fmla="*/ 441 w 1394"/>
                <a:gd name="T45" fmla="*/ 1346 h 1395"/>
                <a:gd name="T46" fmla="*/ 327 w 1394"/>
                <a:gd name="T47" fmla="*/ 1288 h 1395"/>
                <a:gd name="T48" fmla="*/ 226 w 1394"/>
                <a:gd name="T49" fmla="*/ 1212 h 1395"/>
                <a:gd name="T50" fmla="*/ 142 w 1394"/>
                <a:gd name="T51" fmla="*/ 1119 h 1395"/>
                <a:gd name="T52" fmla="*/ 75 w 1394"/>
                <a:gd name="T53" fmla="*/ 1012 h 1395"/>
                <a:gd name="T54" fmla="*/ 28 w 1394"/>
                <a:gd name="T55" fmla="*/ 893 h 1395"/>
                <a:gd name="T56" fmla="*/ 3 w 1394"/>
                <a:gd name="T57" fmla="*/ 765 h 1395"/>
                <a:gd name="T58" fmla="*/ 3 w 1394"/>
                <a:gd name="T59" fmla="*/ 630 h 1395"/>
                <a:gd name="T60" fmla="*/ 28 w 1394"/>
                <a:gd name="T61" fmla="*/ 501 h 1395"/>
                <a:gd name="T62" fmla="*/ 75 w 1394"/>
                <a:gd name="T63" fmla="*/ 383 h 1395"/>
                <a:gd name="T64" fmla="*/ 142 w 1394"/>
                <a:gd name="T65" fmla="*/ 276 h 1395"/>
                <a:gd name="T66" fmla="*/ 226 w 1394"/>
                <a:gd name="T67" fmla="*/ 183 h 1395"/>
                <a:gd name="T68" fmla="*/ 327 w 1394"/>
                <a:gd name="T69" fmla="*/ 106 h 1395"/>
                <a:gd name="T70" fmla="*/ 441 w 1394"/>
                <a:gd name="T71" fmla="*/ 49 h 1395"/>
                <a:gd name="T72" fmla="*/ 565 w 1394"/>
                <a:gd name="T73" fmla="*/ 13 h 1395"/>
                <a:gd name="T74" fmla="*/ 697 w 1394"/>
                <a:gd name="T75" fmla="*/ 0 h 1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94" h="1395">
                  <a:moveTo>
                    <a:pt x="1039" y="342"/>
                  </a:moveTo>
                  <a:lnTo>
                    <a:pt x="547" y="833"/>
                  </a:lnTo>
                  <a:lnTo>
                    <a:pt x="322" y="608"/>
                  </a:lnTo>
                  <a:lnTo>
                    <a:pt x="176" y="754"/>
                  </a:lnTo>
                  <a:lnTo>
                    <a:pt x="547" y="1126"/>
                  </a:lnTo>
                  <a:lnTo>
                    <a:pt x="1185" y="489"/>
                  </a:lnTo>
                  <a:lnTo>
                    <a:pt x="1039" y="342"/>
                  </a:lnTo>
                  <a:close/>
                  <a:moveTo>
                    <a:pt x="697" y="0"/>
                  </a:moveTo>
                  <a:lnTo>
                    <a:pt x="764" y="3"/>
                  </a:lnTo>
                  <a:lnTo>
                    <a:pt x="829" y="13"/>
                  </a:lnTo>
                  <a:lnTo>
                    <a:pt x="892" y="28"/>
                  </a:lnTo>
                  <a:lnTo>
                    <a:pt x="954" y="49"/>
                  </a:lnTo>
                  <a:lnTo>
                    <a:pt x="1012" y="75"/>
                  </a:lnTo>
                  <a:lnTo>
                    <a:pt x="1067" y="106"/>
                  </a:lnTo>
                  <a:lnTo>
                    <a:pt x="1118" y="142"/>
                  </a:lnTo>
                  <a:lnTo>
                    <a:pt x="1167" y="183"/>
                  </a:lnTo>
                  <a:lnTo>
                    <a:pt x="1211" y="227"/>
                  </a:lnTo>
                  <a:lnTo>
                    <a:pt x="1252" y="276"/>
                  </a:lnTo>
                  <a:lnTo>
                    <a:pt x="1288" y="328"/>
                  </a:lnTo>
                  <a:lnTo>
                    <a:pt x="1319" y="383"/>
                  </a:lnTo>
                  <a:lnTo>
                    <a:pt x="1345" y="441"/>
                  </a:lnTo>
                  <a:lnTo>
                    <a:pt x="1366" y="501"/>
                  </a:lnTo>
                  <a:lnTo>
                    <a:pt x="1382" y="565"/>
                  </a:lnTo>
                  <a:lnTo>
                    <a:pt x="1391" y="630"/>
                  </a:lnTo>
                  <a:lnTo>
                    <a:pt x="1394" y="697"/>
                  </a:lnTo>
                  <a:lnTo>
                    <a:pt x="1391" y="765"/>
                  </a:lnTo>
                  <a:lnTo>
                    <a:pt x="1382" y="830"/>
                  </a:lnTo>
                  <a:lnTo>
                    <a:pt x="1366" y="893"/>
                  </a:lnTo>
                  <a:lnTo>
                    <a:pt x="1345" y="954"/>
                  </a:lnTo>
                  <a:lnTo>
                    <a:pt x="1319" y="1012"/>
                  </a:lnTo>
                  <a:lnTo>
                    <a:pt x="1288" y="1067"/>
                  </a:lnTo>
                  <a:lnTo>
                    <a:pt x="1252" y="1119"/>
                  </a:lnTo>
                  <a:lnTo>
                    <a:pt x="1211" y="1168"/>
                  </a:lnTo>
                  <a:lnTo>
                    <a:pt x="1167" y="1212"/>
                  </a:lnTo>
                  <a:lnTo>
                    <a:pt x="1118" y="1252"/>
                  </a:lnTo>
                  <a:lnTo>
                    <a:pt x="1067" y="1288"/>
                  </a:lnTo>
                  <a:lnTo>
                    <a:pt x="1012" y="1320"/>
                  </a:lnTo>
                  <a:lnTo>
                    <a:pt x="954" y="1346"/>
                  </a:lnTo>
                  <a:lnTo>
                    <a:pt x="892" y="1366"/>
                  </a:lnTo>
                  <a:lnTo>
                    <a:pt x="829" y="1382"/>
                  </a:lnTo>
                  <a:lnTo>
                    <a:pt x="764" y="1392"/>
                  </a:lnTo>
                  <a:lnTo>
                    <a:pt x="697" y="1395"/>
                  </a:lnTo>
                  <a:lnTo>
                    <a:pt x="630" y="1392"/>
                  </a:lnTo>
                  <a:lnTo>
                    <a:pt x="565" y="1382"/>
                  </a:lnTo>
                  <a:lnTo>
                    <a:pt x="501" y="1366"/>
                  </a:lnTo>
                  <a:lnTo>
                    <a:pt x="441" y="1346"/>
                  </a:lnTo>
                  <a:lnTo>
                    <a:pt x="383" y="1320"/>
                  </a:lnTo>
                  <a:lnTo>
                    <a:pt x="327" y="1288"/>
                  </a:lnTo>
                  <a:lnTo>
                    <a:pt x="275" y="1252"/>
                  </a:lnTo>
                  <a:lnTo>
                    <a:pt x="226" y="1212"/>
                  </a:lnTo>
                  <a:lnTo>
                    <a:pt x="182" y="1168"/>
                  </a:lnTo>
                  <a:lnTo>
                    <a:pt x="142" y="1119"/>
                  </a:lnTo>
                  <a:lnTo>
                    <a:pt x="106" y="1067"/>
                  </a:lnTo>
                  <a:lnTo>
                    <a:pt x="75" y="1012"/>
                  </a:lnTo>
                  <a:lnTo>
                    <a:pt x="49" y="954"/>
                  </a:lnTo>
                  <a:lnTo>
                    <a:pt x="28" y="893"/>
                  </a:lnTo>
                  <a:lnTo>
                    <a:pt x="13" y="830"/>
                  </a:lnTo>
                  <a:lnTo>
                    <a:pt x="3" y="765"/>
                  </a:lnTo>
                  <a:lnTo>
                    <a:pt x="0" y="697"/>
                  </a:lnTo>
                  <a:lnTo>
                    <a:pt x="3" y="630"/>
                  </a:lnTo>
                  <a:lnTo>
                    <a:pt x="13" y="565"/>
                  </a:lnTo>
                  <a:lnTo>
                    <a:pt x="28" y="501"/>
                  </a:lnTo>
                  <a:lnTo>
                    <a:pt x="49" y="441"/>
                  </a:lnTo>
                  <a:lnTo>
                    <a:pt x="75" y="383"/>
                  </a:lnTo>
                  <a:lnTo>
                    <a:pt x="106" y="328"/>
                  </a:lnTo>
                  <a:lnTo>
                    <a:pt x="142" y="276"/>
                  </a:lnTo>
                  <a:lnTo>
                    <a:pt x="182" y="227"/>
                  </a:lnTo>
                  <a:lnTo>
                    <a:pt x="226" y="183"/>
                  </a:lnTo>
                  <a:lnTo>
                    <a:pt x="275" y="142"/>
                  </a:lnTo>
                  <a:lnTo>
                    <a:pt x="327" y="106"/>
                  </a:lnTo>
                  <a:lnTo>
                    <a:pt x="383" y="75"/>
                  </a:lnTo>
                  <a:lnTo>
                    <a:pt x="441" y="49"/>
                  </a:lnTo>
                  <a:lnTo>
                    <a:pt x="501" y="28"/>
                  </a:lnTo>
                  <a:lnTo>
                    <a:pt x="565" y="13"/>
                  </a:lnTo>
                  <a:lnTo>
                    <a:pt x="630" y="3"/>
                  </a:lnTo>
                  <a:lnTo>
                    <a:pt x="6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88"/>
            <p:cNvSpPr>
              <a:spLocks noEditPoints="1"/>
            </p:cNvSpPr>
            <p:nvPr/>
          </p:nvSpPr>
          <p:spPr bwMode="auto">
            <a:xfrm>
              <a:off x="8186738" y="1930400"/>
              <a:ext cx="396875" cy="490538"/>
            </a:xfrm>
            <a:custGeom>
              <a:avLst/>
              <a:gdLst>
                <a:gd name="T0" fmla="*/ 729 w 2496"/>
                <a:gd name="T1" fmla="*/ 356 h 3091"/>
                <a:gd name="T2" fmla="*/ 375 w 2496"/>
                <a:gd name="T3" fmla="*/ 730 h 3091"/>
                <a:gd name="T4" fmla="*/ 729 w 2496"/>
                <a:gd name="T5" fmla="*/ 730 h 3091"/>
                <a:gd name="T6" fmla="*/ 729 w 2496"/>
                <a:gd name="T7" fmla="*/ 356 h 3091"/>
                <a:gd name="T8" fmla="*/ 800 w 2496"/>
                <a:gd name="T9" fmla="*/ 0 h 3091"/>
                <a:gd name="T10" fmla="*/ 2496 w 2496"/>
                <a:gd name="T11" fmla="*/ 0 h 3091"/>
                <a:gd name="T12" fmla="*/ 2496 w 2496"/>
                <a:gd name="T13" fmla="*/ 1794 h 3091"/>
                <a:gd name="T14" fmla="*/ 2435 w 2496"/>
                <a:gd name="T15" fmla="*/ 1787 h 3091"/>
                <a:gd name="T16" fmla="*/ 2373 w 2496"/>
                <a:gd name="T17" fmla="*/ 1784 h 3091"/>
                <a:gd name="T18" fmla="*/ 2338 w 2496"/>
                <a:gd name="T19" fmla="*/ 1786 h 3091"/>
                <a:gd name="T20" fmla="*/ 2303 w 2496"/>
                <a:gd name="T21" fmla="*/ 1788 h 3091"/>
                <a:gd name="T22" fmla="*/ 2303 w 2496"/>
                <a:gd name="T23" fmla="*/ 194 h 3091"/>
                <a:gd name="T24" fmla="*/ 923 w 2496"/>
                <a:gd name="T25" fmla="*/ 194 h 3091"/>
                <a:gd name="T26" fmla="*/ 923 w 2496"/>
                <a:gd name="T27" fmla="*/ 924 h 3091"/>
                <a:gd name="T28" fmla="*/ 193 w 2496"/>
                <a:gd name="T29" fmla="*/ 924 h 3091"/>
                <a:gd name="T30" fmla="*/ 193 w 2496"/>
                <a:gd name="T31" fmla="*/ 2897 h 3091"/>
                <a:gd name="T32" fmla="*/ 1637 w 2496"/>
                <a:gd name="T33" fmla="*/ 2897 h 3091"/>
                <a:gd name="T34" fmla="*/ 1660 w 2496"/>
                <a:gd name="T35" fmla="*/ 2949 h 3091"/>
                <a:gd name="T36" fmla="*/ 1688 w 2496"/>
                <a:gd name="T37" fmla="*/ 2999 h 3091"/>
                <a:gd name="T38" fmla="*/ 1720 w 2496"/>
                <a:gd name="T39" fmla="*/ 3046 h 3091"/>
                <a:gd name="T40" fmla="*/ 1753 w 2496"/>
                <a:gd name="T41" fmla="*/ 3091 h 3091"/>
                <a:gd name="T42" fmla="*/ 0 w 2496"/>
                <a:gd name="T43" fmla="*/ 3091 h 3091"/>
                <a:gd name="T44" fmla="*/ 0 w 2496"/>
                <a:gd name="T45" fmla="*/ 845 h 3091"/>
                <a:gd name="T46" fmla="*/ 800 w 2496"/>
                <a:gd name="T47" fmla="*/ 0 h 3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96" h="3091">
                  <a:moveTo>
                    <a:pt x="729" y="356"/>
                  </a:moveTo>
                  <a:lnTo>
                    <a:pt x="375" y="730"/>
                  </a:lnTo>
                  <a:lnTo>
                    <a:pt x="729" y="730"/>
                  </a:lnTo>
                  <a:lnTo>
                    <a:pt x="729" y="356"/>
                  </a:lnTo>
                  <a:close/>
                  <a:moveTo>
                    <a:pt x="800" y="0"/>
                  </a:moveTo>
                  <a:lnTo>
                    <a:pt x="2496" y="0"/>
                  </a:lnTo>
                  <a:lnTo>
                    <a:pt x="2496" y="1794"/>
                  </a:lnTo>
                  <a:lnTo>
                    <a:pt x="2435" y="1787"/>
                  </a:lnTo>
                  <a:lnTo>
                    <a:pt x="2373" y="1784"/>
                  </a:lnTo>
                  <a:lnTo>
                    <a:pt x="2338" y="1786"/>
                  </a:lnTo>
                  <a:lnTo>
                    <a:pt x="2303" y="1788"/>
                  </a:lnTo>
                  <a:lnTo>
                    <a:pt x="2303" y="194"/>
                  </a:lnTo>
                  <a:lnTo>
                    <a:pt x="923" y="194"/>
                  </a:lnTo>
                  <a:lnTo>
                    <a:pt x="923" y="924"/>
                  </a:lnTo>
                  <a:lnTo>
                    <a:pt x="193" y="924"/>
                  </a:lnTo>
                  <a:lnTo>
                    <a:pt x="193" y="2897"/>
                  </a:lnTo>
                  <a:lnTo>
                    <a:pt x="1637" y="2897"/>
                  </a:lnTo>
                  <a:lnTo>
                    <a:pt x="1660" y="2949"/>
                  </a:lnTo>
                  <a:lnTo>
                    <a:pt x="1688" y="2999"/>
                  </a:lnTo>
                  <a:lnTo>
                    <a:pt x="1720" y="3046"/>
                  </a:lnTo>
                  <a:lnTo>
                    <a:pt x="1753" y="3091"/>
                  </a:lnTo>
                  <a:lnTo>
                    <a:pt x="0" y="3091"/>
                  </a:lnTo>
                  <a:lnTo>
                    <a:pt x="0" y="845"/>
                  </a:lnTo>
                  <a:lnTo>
                    <a:pt x="8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Rectangle 89"/>
            <p:cNvSpPr>
              <a:spLocks noChangeArrowheads="1"/>
            </p:cNvSpPr>
            <p:nvPr/>
          </p:nvSpPr>
          <p:spPr bwMode="auto">
            <a:xfrm>
              <a:off x="8253413" y="2163763"/>
              <a:ext cx="260350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90"/>
            <p:cNvSpPr>
              <a:spLocks/>
            </p:cNvSpPr>
            <p:nvPr/>
          </p:nvSpPr>
          <p:spPr bwMode="auto">
            <a:xfrm>
              <a:off x="8253413" y="2232025"/>
              <a:ext cx="244475" cy="33338"/>
            </a:xfrm>
            <a:custGeom>
              <a:avLst/>
              <a:gdLst>
                <a:gd name="T0" fmla="*/ 0 w 1541"/>
                <a:gd name="T1" fmla="*/ 0 h 216"/>
                <a:gd name="T2" fmla="*/ 1541 w 1541"/>
                <a:gd name="T3" fmla="*/ 0 h 216"/>
                <a:gd name="T4" fmla="*/ 1487 w 1541"/>
                <a:gd name="T5" fmla="*/ 34 h 216"/>
                <a:gd name="T6" fmla="*/ 1435 w 1541"/>
                <a:gd name="T7" fmla="*/ 75 h 216"/>
                <a:gd name="T8" fmla="*/ 1387 w 1541"/>
                <a:gd name="T9" fmla="*/ 118 h 216"/>
                <a:gd name="T10" fmla="*/ 1342 w 1541"/>
                <a:gd name="T11" fmla="*/ 166 h 216"/>
                <a:gd name="T12" fmla="*/ 1302 w 1541"/>
                <a:gd name="T13" fmla="*/ 216 h 216"/>
                <a:gd name="T14" fmla="*/ 0 w 1541"/>
                <a:gd name="T15" fmla="*/ 216 h 216"/>
                <a:gd name="T16" fmla="*/ 0 w 1541"/>
                <a:gd name="T1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1" h="216">
                  <a:moveTo>
                    <a:pt x="0" y="0"/>
                  </a:moveTo>
                  <a:lnTo>
                    <a:pt x="1541" y="0"/>
                  </a:lnTo>
                  <a:lnTo>
                    <a:pt x="1487" y="34"/>
                  </a:lnTo>
                  <a:lnTo>
                    <a:pt x="1435" y="75"/>
                  </a:lnTo>
                  <a:lnTo>
                    <a:pt x="1387" y="118"/>
                  </a:lnTo>
                  <a:lnTo>
                    <a:pt x="1342" y="166"/>
                  </a:lnTo>
                  <a:lnTo>
                    <a:pt x="1302" y="216"/>
                  </a:lnTo>
                  <a:lnTo>
                    <a:pt x="0" y="21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91"/>
            <p:cNvSpPr>
              <a:spLocks/>
            </p:cNvSpPr>
            <p:nvPr/>
          </p:nvSpPr>
          <p:spPr bwMode="auto">
            <a:xfrm>
              <a:off x="8253413" y="2303463"/>
              <a:ext cx="188913" cy="33338"/>
            </a:xfrm>
            <a:custGeom>
              <a:avLst/>
              <a:gdLst>
                <a:gd name="T0" fmla="*/ 0 w 1184"/>
                <a:gd name="T1" fmla="*/ 0 h 217"/>
                <a:gd name="T2" fmla="*/ 1184 w 1184"/>
                <a:gd name="T3" fmla="*/ 0 h 217"/>
                <a:gd name="T4" fmla="*/ 1170 w 1184"/>
                <a:gd name="T5" fmla="*/ 52 h 217"/>
                <a:gd name="T6" fmla="*/ 1159 w 1184"/>
                <a:gd name="T7" fmla="*/ 106 h 217"/>
                <a:gd name="T8" fmla="*/ 1152 w 1184"/>
                <a:gd name="T9" fmla="*/ 161 h 217"/>
                <a:gd name="T10" fmla="*/ 1149 w 1184"/>
                <a:gd name="T11" fmla="*/ 217 h 217"/>
                <a:gd name="T12" fmla="*/ 0 w 1184"/>
                <a:gd name="T13" fmla="*/ 217 h 217"/>
                <a:gd name="T14" fmla="*/ 0 w 1184"/>
                <a:gd name="T15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4" h="217">
                  <a:moveTo>
                    <a:pt x="0" y="0"/>
                  </a:moveTo>
                  <a:lnTo>
                    <a:pt x="1184" y="0"/>
                  </a:lnTo>
                  <a:lnTo>
                    <a:pt x="1170" y="52"/>
                  </a:lnTo>
                  <a:lnTo>
                    <a:pt x="1159" y="106"/>
                  </a:lnTo>
                  <a:lnTo>
                    <a:pt x="1152" y="161"/>
                  </a:lnTo>
                  <a:lnTo>
                    <a:pt x="1149" y="217"/>
                  </a:lnTo>
                  <a:lnTo>
                    <a:pt x="0" y="21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9" name="Group 233"/>
          <p:cNvGrpSpPr/>
          <p:nvPr/>
        </p:nvGrpSpPr>
        <p:grpSpPr>
          <a:xfrm>
            <a:off x="8313646" y="1348350"/>
            <a:ext cx="512763" cy="457200"/>
            <a:chOff x="5359400" y="2736850"/>
            <a:chExt cx="512763" cy="457200"/>
          </a:xfrm>
          <a:solidFill>
            <a:srgbClr val="000000"/>
          </a:solidFill>
        </p:grpSpPr>
        <p:sp>
          <p:nvSpPr>
            <p:cNvPr id="750" name="Rectangle 113"/>
            <p:cNvSpPr>
              <a:spLocks noChangeArrowheads="1"/>
            </p:cNvSpPr>
            <p:nvPr/>
          </p:nvSpPr>
          <p:spPr bwMode="auto">
            <a:xfrm>
              <a:off x="5359400" y="2936875"/>
              <a:ext cx="512763" cy="2571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114"/>
            <p:cNvSpPr>
              <a:spLocks noEditPoints="1"/>
            </p:cNvSpPr>
            <p:nvPr/>
          </p:nvSpPr>
          <p:spPr bwMode="auto">
            <a:xfrm>
              <a:off x="5359400" y="2736850"/>
              <a:ext cx="512763" cy="166688"/>
            </a:xfrm>
            <a:custGeom>
              <a:avLst/>
              <a:gdLst>
                <a:gd name="T0" fmla="*/ 1166 w 3231"/>
                <a:gd name="T1" fmla="*/ 382 h 1149"/>
                <a:gd name="T2" fmla="*/ 1166 w 3231"/>
                <a:gd name="T3" fmla="*/ 692 h 1149"/>
                <a:gd name="T4" fmla="*/ 2067 w 3231"/>
                <a:gd name="T5" fmla="*/ 692 h 1149"/>
                <a:gd name="T6" fmla="*/ 2067 w 3231"/>
                <a:gd name="T7" fmla="*/ 382 h 1149"/>
                <a:gd name="T8" fmla="*/ 1166 w 3231"/>
                <a:gd name="T9" fmla="*/ 382 h 1149"/>
                <a:gd name="T10" fmla="*/ 809 w 3231"/>
                <a:gd name="T11" fmla="*/ 0 h 1149"/>
                <a:gd name="T12" fmla="*/ 2422 w 3231"/>
                <a:gd name="T13" fmla="*/ 0 h 1149"/>
                <a:gd name="T14" fmla="*/ 2422 w 3231"/>
                <a:gd name="T15" fmla="*/ 692 h 1149"/>
                <a:gd name="T16" fmla="*/ 3231 w 3231"/>
                <a:gd name="T17" fmla="*/ 692 h 1149"/>
                <a:gd name="T18" fmla="*/ 3231 w 3231"/>
                <a:gd name="T19" fmla="*/ 1149 h 1149"/>
                <a:gd name="T20" fmla="*/ 0 w 3231"/>
                <a:gd name="T21" fmla="*/ 1149 h 1149"/>
                <a:gd name="T22" fmla="*/ 0 w 3231"/>
                <a:gd name="T23" fmla="*/ 692 h 1149"/>
                <a:gd name="T24" fmla="*/ 809 w 3231"/>
                <a:gd name="T25" fmla="*/ 692 h 1149"/>
                <a:gd name="T26" fmla="*/ 809 w 3231"/>
                <a:gd name="T27" fmla="*/ 0 h 1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31" h="1149">
                  <a:moveTo>
                    <a:pt x="1166" y="382"/>
                  </a:moveTo>
                  <a:lnTo>
                    <a:pt x="1166" y="692"/>
                  </a:lnTo>
                  <a:lnTo>
                    <a:pt x="2067" y="692"/>
                  </a:lnTo>
                  <a:lnTo>
                    <a:pt x="2067" y="382"/>
                  </a:lnTo>
                  <a:lnTo>
                    <a:pt x="1166" y="382"/>
                  </a:lnTo>
                  <a:close/>
                  <a:moveTo>
                    <a:pt x="809" y="0"/>
                  </a:moveTo>
                  <a:lnTo>
                    <a:pt x="2422" y="0"/>
                  </a:lnTo>
                  <a:lnTo>
                    <a:pt x="2422" y="692"/>
                  </a:lnTo>
                  <a:lnTo>
                    <a:pt x="3231" y="692"/>
                  </a:lnTo>
                  <a:lnTo>
                    <a:pt x="3231" y="1149"/>
                  </a:lnTo>
                  <a:lnTo>
                    <a:pt x="0" y="1149"/>
                  </a:lnTo>
                  <a:lnTo>
                    <a:pt x="0" y="692"/>
                  </a:lnTo>
                  <a:lnTo>
                    <a:pt x="809" y="692"/>
                  </a:lnTo>
                  <a:lnTo>
                    <a:pt x="8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52" name="Freeform 119"/>
          <p:cNvSpPr>
            <a:spLocks noEditPoints="1"/>
          </p:cNvSpPr>
          <p:nvPr/>
        </p:nvSpPr>
        <p:spPr bwMode="auto">
          <a:xfrm>
            <a:off x="7457527" y="1322157"/>
            <a:ext cx="354013" cy="509587"/>
          </a:xfrm>
          <a:custGeom>
            <a:avLst/>
            <a:gdLst>
              <a:gd name="T0" fmla="*/ 1557 w 2226"/>
              <a:gd name="T1" fmla="*/ 2310 h 3218"/>
              <a:gd name="T2" fmla="*/ 1932 w 2226"/>
              <a:gd name="T3" fmla="*/ 1934 h 3218"/>
              <a:gd name="T4" fmla="*/ 927 w 2226"/>
              <a:gd name="T5" fmla="*/ 1934 h 3218"/>
              <a:gd name="T6" fmla="*/ 1301 w 2226"/>
              <a:gd name="T7" fmla="*/ 2310 h 3218"/>
              <a:gd name="T8" fmla="*/ 927 w 2226"/>
              <a:gd name="T9" fmla="*/ 1934 h 3218"/>
              <a:gd name="T10" fmla="*/ 295 w 2226"/>
              <a:gd name="T11" fmla="*/ 2310 h 3218"/>
              <a:gd name="T12" fmla="*/ 669 w 2226"/>
              <a:gd name="T13" fmla="*/ 1934 h 3218"/>
              <a:gd name="T14" fmla="*/ 1557 w 2226"/>
              <a:gd name="T15" fmla="*/ 1388 h 3218"/>
              <a:gd name="T16" fmla="*/ 1932 w 2226"/>
              <a:gd name="T17" fmla="*/ 1763 h 3218"/>
              <a:gd name="T18" fmla="*/ 1557 w 2226"/>
              <a:gd name="T19" fmla="*/ 1388 h 3218"/>
              <a:gd name="T20" fmla="*/ 927 w 2226"/>
              <a:gd name="T21" fmla="*/ 1763 h 3218"/>
              <a:gd name="T22" fmla="*/ 1301 w 2226"/>
              <a:gd name="T23" fmla="*/ 1388 h 3218"/>
              <a:gd name="T24" fmla="*/ 295 w 2226"/>
              <a:gd name="T25" fmla="*/ 1388 h 3218"/>
              <a:gd name="T26" fmla="*/ 669 w 2226"/>
              <a:gd name="T27" fmla="*/ 1763 h 3218"/>
              <a:gd name="T28" fmla="*/ 295 w 2226"/>
              <a:gd name="T29" fmla="*/ 1388 h 3218"/>
              <a:gd name="T30" fmla="*/ 1557 w 2226"/>
              <a:gd name="T31" fmla="*/ 1217 h 3218"/>
              <a:gd name="T32" fmla="*/ 1932 w 2226"/>
              <a:gd name="T33" fmla="*/ 841 h 3218"/>
              <a:gd name="T34" fmla="*/ 927 w 2226"/>
              <a:gd name="T35" fmla="*/ 841 h 3218"/>
              <a:gd name="T36" fmla="*/ 1301 w 2226"/>
              <a:gd name="T37" fmla="*/ 1217 h 3218"/>
              <a:gd name="T38" fmla="*/ 927 w 2226"/>
              <a:gd name="T39" fmla="*/ 841 h 3218"/>
              <a:gd name="T40" fmla="*/ 295 w 2226"/>
              <a:gd name="T41" fmla="*/ 1217 h 3218"/>
              <a:gd name="T42" fmla="*/ 669 w 2226"/>
              <a:gd name="T43" fmla="*/ 841 h 3218"/>
              <a:gd name="T44" fmla="*/ 1557 w 2226"/>
              <a:gd name="T45" fmla="*/ 295 h 3218"/>
              <a:gd name="T46" fmla="*/ 1932 w 2226"/>
              <a:gd name="T47" fmla="*/ 671 h 3218"/>
              <a:gd name="T48" fmla="*/ 1557 w 2226"/>
              <a:gd name="T49" fmla="*/ 295 h 3218"/>
              <a:gd name="T50" fmla="*/ 927 w 2226"/>
              <a:gd name="T51" fmla="*/ 671 h 3218"/>
              <a:gd name="T52" fmla="*/ 1301 w 2226"/>
              <a:gd name="T53" fmla="*/ 295 h 3218"/>
              <a:gd name="T54" fmla="*/ 295 w 2226"/>
              <a:gd name="T55" fmla="*/ 295 h 3218"/>
              <a:gd name="T56" fmla="*/ 669 w 2226"/>
              <a:gd name="T57" fmla="*/ 671 h 3218"/>
              <a:gd name="T58" fmla="*/ 295 w 2226"/>
              <a:gd name="T59" fmla="*/ 295 h 3218"/>
              <a:gd name="T60" fmla="*/ 2226 w 2226"/>
              <a:gd name="T61" fmla="*/ 0 h 3218"/>
              <a:gd name="T62" fmla="*/ 1557 w 2226"/>
              <a:gd name="T63" fmla="*/ 3218 h 3218"/>
              <a:gd name="T64" fmla="*/ 669 w 2226"/>
              <a:gd name="T65" fmla="*/ 2621 h 3218"/>
              <a:gd name="T66" fmla="*/ 0 w 2226"/>
              <a:gd name="T67" fmla="*/ 3218 h 3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226" h="3218">
                <a:moveTo>
                  <a:pt x="1557" y="1934"/>
                </a:moveTo>
                <a:lnTo>
                  <a:pt x="1557" y="2310"/>
                </a:lnTo>
                <a:lnTo>
                  <a:pt x="1932" y="2310"/>
                </a:lnTo>
                <a:lnTo>
                  <a:pt x="1932" y="1934"/>
                </a:lnTo>
                <a:lnTo>
                  <a:pt x="1557" y="1934"/>
                </a:lnTo>
                <a:close/>
                <a:moveTo>
                  <a:pt x="927" y="1934"/>
                </a:moveTo>
                <a:lnTo>
                  <a:pt x="927" y="2310"/>
                </a:lnTo>
                <a:lnTo>
                  <a:pt x="1301" y="2310"/>
                </a:lnTo>
                <a:lnTo>
                  <a:pt x="1301" y="1934"/>
                </a:lnTo>
                <a:lnTo>
                  <a:pt x="927" y="1934"/>
                </a:lnTo>
                <a:close/>
                <a:moveTo>
                  <a:pt x="295" y="1934"/>
                </a:moveTo>
                <a:lnTo>
                  <a:pt x="295" y="2310"/>
                </a:lnTo>
                <a:lnTo>
                  <a:pt x="669" y="2310"/>
                </a:lnTo>
                <a:lnTo>
                  <a:pt x="669" y="1934"/>
                </a:lnTo>
                <a:lnTo>
                  <a:pt x="295" y="1934"/>
                </a:lnTo>
                <a:close/>
                <a:moveTo>
                  <a:pt x="1557" y="1388"/>
                </a:moveTo>
                <a:lnTo>
                  <a:pt x="1557" y="1763"/>
                </a:lnTo>
                <a:lnTo>
                  <a:pt x="1932" y="1763"/>
                </a:lnTo>
                <a:lnTo>
                  <a:pt x="1932" y="1388"/>
                </a:lnTo>
                <a:lnTo>
                  <a:pt x="1557" y="1388"/>
                </a:lnTo>
                <a:close/>
                <a:moveTo>
                  <a:pt x="927" y="1388"/>
                </a:moveTo>
                <a:lnTo>
                  <a:pt x="927" y="1763"/>
                </a:lnTo>
                <a:lnTo>
                  <a:pt x="1301" y="1763"/>
                </a:lnTo>
                <a:lnTo>
                  <a:pt x="1301" y="1388"/>
                </a:lnTo>
                <a:lnTo>
                  <a:pt x="927" y="1388"/>
                </a:lnTo>
                <a:close/>
                <a:moveTo>
                  <a:pt x="295" y="1388"/>
                </a:moveTo>
                <a:lnTo>
                  <a:pt x="295" y="1763"/>
                </a:lnTo>
                <a:lnTo>
                  <a:pt x="669" y="1763"/>
                </a:lnTo>
                <a:lnTo>
                  <a:pt x="669" y="1388"/>
                </a:lnTo>
                <a:lnTo>
                  <a:pt x="295" y="1388"/>
                </a:lnTo>
                <a:close/>
                <a:moveTo>
                  <a:pt x="1557" y="841"/>
                </a:moveTo>
                <a:lnTo>
                  <a:pt x="1557" y="1217"/>
                </a:lnTo>
                <a:lnTo>
                  <a:pt x="1932" y="1217"/>
                </a:lnTo>
                <a:lnTo>
                  <a:pt x="1932" y="841"/>
                </a:lnTo>
                <a:lnTo>
                  <a:pt x="1557" y="841"/>
                </a:lnTo>
                <a:close/>
                <a:moveTo>
                  <a:pt x="927" y="841"/>
                </a:moveTo>
                <a:lnTo>
                  <a:pt x="927" y="1217"/>
                </a:lnTo>
                <a:lnTo>
                  <a:pt x="1301" y="1217"/>
                </a:lnTo>
                <a:lnTo>
                  <a:pt x="1301" y="841"/>
                </a:lnTo>
                <a:lnTo>
                  <a:pt x="927" y="841"/>
                </a:lnTo>
                <a:close/>
                <a:moveTo>
                  <a:pt x="295" y="841"/>
                </a:moveTo>
                <a:lnTo>
                  <a:pt x="295" y="1217"/>
                </a:lnTo>
                <a:lnTo>
                  <a:pt x="669" y="1217"/>
                </a:lnTo>
                <a:lnTo>
                  <a:pt x="669" y="841"/>
                </a:lnTo>
                <a:lnTo>
                  <a:pt x="295" y="841"/>
                </a:lnTo>
                <a:close/>
                <a:moveTo>
                  <a:pt x="1557" y="295"/>
                </a:moveTo>
                <a:lnTo>
                  <a:pt x="1557" y="671"/>
                </a:lnTo>
                <a:lnTo>
                  <a:pt x="1932" y="671"/>
                </a:lnTo>
                <a:lnTo>
                  <a:pt x="1932" y="295"/>
                </a:lnTo>
                <a:lnTo>
                  <a:pt x="1557" y="295"/>
                </a:lnTo>
                <a:close/>
                <a:moveTo>
                  <a:pt x="927" y="295"/>
                </a:moveTo>
                <a:lnTo>
                  <a:pt x="927" y="671"/>
                </a:lnTo>
                <a:lnTo>
                  <a:pt x="1301" y="671"/>
                </a:lnTo>
                <a:lnTo>
                  <a:pt x="1301" y="295"/>
                </a:lnTo>
                <a:lnTo>
                  <a:pt x="927" y="295"/>
                </a:lnTo>
                <a:close/>
                <a:moveTo>
                  <a:pt x="295" y="295"/>
                </a:moveTo>
                <a:lnTo>
                  <a:pt x="295" y="671"/>
                </a:lnTo>
                <a:lnTo>
                  <a:pt x="669" y="671"/>
                </a:lnTo>
                <a:lnTo>
                  <a:pt x="669" y="295"/>
                </a:lnTo>
                <a:lnTo>
                  <a:pt x="295" y="295"/>
                </a:lnTo>
                <a:close/>
                <a:moveTo>
                  <a:pt x="0" y="0"/>
                </a:moveTo>
                <a:lnTo>
                  <a:pt x="2226" y="0"/>
                </a:lnTo>
                <a:lnTo>
                  <a:pt x="2226" y="3218"/>
                </a:lnTo>
                <a:lnTo>
                  <a:pt x="1557" y="3218"/>
                </a:lnTo>
                <a:lnTo>
                  <a:pt x="1557" y="2621"/>
                </a:lnTo>
                <a:lnTo>
                  <a:pt x="669" y="2621"/>
                </a:lnTo>
                <a:lnTo>
                  <a:pt x="669" y="3218"/>
                </a:lnTo>
                <a:lnTo>
                  <a:pt x="0" y="321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53" name="Group 254"/>
          <p:cNvGrpSpPr/>
          <p:nvPr/>
        </p:nvGrpSpPr>
        <p:grpSpPr>
          <a:xfrm>
            <a:off x="6449802" y="1325331"/>
            <a:ext cx="498475" cy="503238"/>
            <a:chOff x="3503613" y="2706688"/>
            <a:chExt cx="498475" cy="503238"/>
          </a:xfrm>
          <a:solidFill>
            <a:srgbClr val="000000"/>
          </a:solidFill>
        </p:grpSpPr>
        <p:sp>
          <p:nvSpPr>
            <p:cNvPr id="754" name="Freeform 124"/>
            <p:cNvSpPr>
              <a:spLocks/>
            </p:cNvSpPr>
            <p:nvPr/>
          </p:nvSpPr>
          <p:spPr bwMode="auto">
            <a:xfrm>
              <a:off x="3660776" y="2736850"/>
              <a:ext cx="152400" cy="138113"/>
            </a:xfrm>
            <a:custGeom>
              <a:avLst/>
              <a:gdLst>
                <a:gd name="T0" fmla="*/ 190 w 1059"/>
                <a:gd name="T1" fmla="*/ 0 h 871"/>
                <a:gd name="T2" fmla="*/ 871 w 1059"/>
                <a:gd name="T3" fmla="*/ 0 h 871"/>
                <a:gd name="T4" fmla="*/ 905 w 1059"/>
                <a:gd name="T5" fmla="*/ 3 h 871"/>
                <a:gd name="T6" fmla="*/ 936 w 1059"/>
                <a:gd name="T7" fmla="*/ 11 h 871"/>
                <a:gd name="T8" fmla="*/ 966 w 1059"/>
                <a:gd name="T9" fmla="*/ 24 h 871"/>
                <a:gd name="T10" fmla="*/ 992 w 1059"/>
                <a:gd name="T11" fmla="*/ 41 h 871"/>
                <a:gd name="T12" fmla="*/ 1015 w 1059"/>
                <a:gd name="T13" fmla="*/ 63 h 871"/>
                <a:gd name="T14" fmla="*/ 1034 w 1059"/>
                <a:gd name="T15" fmla="*/ 88 h 871"/>
                <a:gd name="T16" fmla="*/ 1047 w 1059"/>
                <a:gd name="T17" fmla="*/ 115 h 871"/>
                <a:gd name="T18" fmla="*/ 1057 w 1059"/>
                <a:gd name="T19" fmla="*/ 144 h 871"/>
                <a:gd name="T20" fmla="*/ 1059 w 1059"/>
                <a:gd name="T21" fmla="*/ 176 h 871"/>
                <a:gd name="T22" fmla="*/ 1059 w 1059"/>
                <a:gd name="T23" fmla="*/ 468 h 871"/>
                <a:gd name="T24" fmla="*/ 1057 w 1059"/>
                <a:gd name="T25" fmla="*/ 499 h 871"/>
                <a:gd name="T26" fmla="*/ 1047 w 1059"/>
                <a:gd name="T27" fmla="*/ 529 h 871"/>
                <a:gd name="T28" fmla="*/ 1034 w 1059"/>
                <a:gd name="T29" fmla="*/ 556 h 871"/>
                <a:gd name="T30" fmla="*/ 1015 w 1059"/>
                <a:gd name="T31" fmla="*/ 580 h 871"/>
                <a:gd name="T32" fmla="*/ 992 w 1059"/>
                <a:gd name="T33" fmla="*/ 601 h 871"/>
                <a:gd name="T34" fmla="*/ 966 w 1059"/>
                <a:gd name="T35" fmla="*/ 619 h 871"/>
                <a:gd name="T36" fmla="*/ 936 w 1059"/>
                <a:gd name="T37" fmla="*/ 632 h 871"/>
                <a:gd name="T38" fmla="*/ 905 w 1059"/>
                <a:gd name="T39" fmla="*/ 640 h 871"/>
                <a:gd name="T40" fmla="*/ 871 w 1059"/>
                <a:gd name="T41" fmla="*/ 643 h 871"/>
                <a:gd name="T42" fmla="*/ 795 w 1059"/>
                <a:gd name="T43" fmla="*/ 643 h 871"/>
                <a:gd name="T44" fmla="*/ 944 w 1059"/>
                <a:gd name="T45" fmla="*/ 871 h 871"/>
                <a:gd name="T46" fmla="*/ 512 w 1059"/>
                <a:gd name="T47" fmla="*/ 643 h 871"/>
                <a:gd name="T48" fmla="*/ 190 w 1059"/>
                <a:gd name="T49" fmla="*/ 643 h 871"/>
                <a:gd name="T50" fmla="*/ 155 w 1059"/>
                <a:gd name="T51" fmla="*/ 640 h 871"/>
                <a:gd name="T52" fmla="*/ 123 w 1059"/>
                <a:gd name="T53" fmla="*/ 632 h 871"/>
                <a:gd name="T54" fmla="*/ 94 w 1059"/>
                <a:gd name="T55" fmla="*/ 619 h 871"/>
                <a:gd name="T56" fmla="*/ 68 w 1059"/>
                <a:gd name="T57" fmla="*/ 601 h 871"/>
                <a:gd name="T58" fmla="*/ 45 w 1059"/>
                <a:gd name="T59" fmla="*/ 580 h 871"/>
                <a:gd name="T60" fmla="*/ 26 w 1059"/>
                <a:gd name="T61" fmla="*/ 556 h 871"/>
                <a:gd name="T62" fmla="*/ 12 w 1059"/>
                <a:gd name="T63" fmla="*/ 529 h 871"/>
                <a:gd name="T64" fmla="*/ 3 w 1059"/>
                <a:gd name="T65" fmla="*/ 499 h 871"/>
                <a:gd name="T66" fmla="*/ 0 w 1059"/>
                <a:gd name="T67" fmla="*/ 468 h 871"/>
                <a:gd name="T68" fmla="*/ 0 w 1059"/>
                <a:gd name="T69" fmla="*/ 176 h 871"/>
                <a:gd name="T70" fmla="*/ 3 w 1059"/>
                <a:gd name="T71" fmla="*/ 144 h 871"/>
                <a:gd name="T72" fmla="*/ 12 w 1059"/>
                <a:gd name="T73" fmla="*/ 115 h 871"/>
                <a:gd name="T74" fmla="*/ 26 w 1059"/>
                <a:gd name="T75" fmla="*/ 88 h 871"/>
                <a:gd name="T76" fmla="*/ 45 w 1059"/>
                <a:gd name="T77" fmla="*/ 63 h 871"/>
                <a:gd name="T78" fmla="*/ 68 w 1059"/>
                <a:gd name="T79" fmla="*/ 41 h 871"/>
                <a:gd name="T80" fmla="*/ 94 w 1059"/>
                <a:gd name="T81" fmla="*/ 24 h 871"/>
                <a:gd name="T82" fmla="*/ 123 w 1059"/>
                <a:gd name="T83" fmla="*/ 11 h 871"/>
                <a:gd name="T84" fmla="*/ 155 w 1059"/>
                <a:gd name="T85" fmla="*/ 3 h 871"/>
                <a:gd name="T86" fmla="*/ 190 w 1059"/>
                <a:gd name="T87" fmla="*/ 0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59" h="871">
                  <a:moveTo>
                    <a:pt x="190" y="0"/>
                  </a:moveTo>
                  <a:lnTo>
                    <a:pt x="871" y="0"/>
                  </a:lnTo>
                  <a:lnTo>
                    <a:pt x="905" y="3"/>
                  </a:lnTo>
                  <a:lnTo>
                    <a:pt x="936" y="11"/>
                  </a:lnTo>
                  <a:lnTo>
                    <a:pt x="966" y="24"/>
                  </a:lnTo>
                  <a:lnTo>
                    <a:pt x="992" y="41"/>
                  </a:lnTo>
                  <a:lnTo>
                    <a:pt x="1015" y="63"/>
                  </a:lnTo>
                  <a:lnTo>
                    <a:pt x="1034" y="88"/>
                  </a:lnTo>
                  <a:lnTo>
                    <a:pt x="1047" y="115"/>
                  </a:lnTo>
                  <a:lnTo>
                    <a:pt x="1057" y="144"/>
                  </a:lnTo>
                  <a:lnTo>
                    <a:pt x="1059" y="176"/>
                  </a:lnTo>
                  <a:lnTo>
                    <a:pt x="1059" y="468"/>
                  </a:lnTo>
                  <a:lnTo>
                    <a:pt x="1057" y="499"/>
                  </a:lnTo>
                  <a:lnTo>
                    <a:pt x="1047" y="529"/>
                  </a:lnTo>
                  <a:lnTo>
                    <a:pt x="1034" y="556"/>
                  </a:lnTo>
                  <a:lnTo>
                    <a:pt x="1015" y="580"/>
                  </a:lnTo>
                  <a:lnTo>
                    <a:pt x="992" y="601"/>
                  </a:lnTo>
                  <a:lnTo>
                    <a:pt x="966" y="619"/>
                  </a:lnTo>
                  <a:lnTo>
                    <a:pt x="936" y="632"/>
                  </a:lnTo>
                  <a:lnTo>
                    <a:pt x="905" y="640"/>
                  </a:lnTo>
                  <a:lnTo>
                    <a:pt x="871" y="643"/>
                  </a:lnTo>
                  <a:lnTo>
                    <a:pt x="795" y="643"/>
                  </a:lnTo>
                  <a:lnTo>
                    <a:pt x="944" y="871"/>
                  </a:lnTo>
                  <a:lnTo>
                    <a:pt x="512" y="643"/>
                  </a:lnTo>
                  <a:lnTo>
                    <a:pt x="190" y="643"/>
                  </a:lnTo>
                  <a:lnTo>
                    <a:pt x="155" y="640"/>
                  </a:lnTo>
                  <a:lnTo>
                    <a:pt x="123" y="632"/>
                  </a:lnTo>
                  <a:lnTo>
                    <a:pt x="94" y="619"/>
                  </a:lnTo>
                  <a:lnTo>
                    <a:pt x="68" y="601"/>
                  </a:lnTo>
                  <a:lnTo>
                    <a:pt x="45" y="580"/>
                  </a:lnTo>
                  <a:lnTo>
                    <a:pt x="26" y="556"/>
                  </a:lnTo>
                  <a:lnTo>
                    <a:pt x="12" y="529"/>
                  </a:lnTo>
                  <a:lnTo>
                    <a:pt x="3" y="499"/>
                  </a:lnTo>
                  <a:lnTo>
                    <a:pt x="0" y="468"/>
                  </a:lnTo>
                  <a:lnTo>
                    <a:pt x="0" y="176"/>
                  </a:lnTo>
                  <a:lnTo>
                    <a:pt x="3" y="144"/>
                  </a:lnTo>
                  <a:lnTo>
                    <a:pt x="12" y="115"/>
                  </a:lnTo>
                  <a:lnTo>
                    <a:pt x="26" y="88"/>
                  </a:lnTo>
                  <a:lnTo>
                    <a:pt x="45" y="63"/>
                  </a:lnTo>
                  <a:lnTo>
                    <a:pt x="68" y="41"/>
                  </a:lnTo>
                  <a:lnTo>
                    <a:pt x="94" y="24"/>
                  </a:lnTo>
                  <a:lnTo>
                    <a:pt x="123" y="11"/>
                  </a:lnTo>
                  <a:lnTo>
                    <a:pt x="155" y="3"/>
                  </a:lnTo>
                  <a:lnTo>
                    <a:pt x="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Rectangle 125"/>
            <p:cNvSpPr>
              <a:spLocks noChangeArrowheads="1"/>
            </p:cNvSpPr>
            <p:nvPr/>
          </p:nvSpPr>
          <p:spPr bwMode="auto">
            <a:xfrm>
              <a:off x="3503613" y="2752725"/>
              <a:ext cx="31750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Rectangle 126"/>
            <p:cNvSpPr>
              <a:spLocks noChangeArrowheads="1"/>
            </p:cNvSpPr>
            <p:nvPr/>
          </p:nvSpPr>
          <p:spPr bwMode="auto">
            <a:xfrm>
              <a:off x="3503613" y="2820988"/>
              <a:ext cx="31750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Rectangle 127"/>
            <p:cNvSpPr>
              <a:spLocks noChangeArrowheads="1"/>
            </p:cNvSpPr>
            <p:nvPr/>
          </p:nvSpPr>
          <p:spPr bwMode="auto">
            <a:xfrm>
              <a:off x="3503613" y="2890838"/>
              <a:ext cx="31750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Rectangle 128"/>
            <p:cNvSpPr>
              <a:spLocks noChangeArrowheads="1"/>
            </p:cNvSpPr>
            <p:nvPr/>
          </p:nvSpPr>
          <p:spPr bwMode="auto">
            <a:xfrm>
              <a:off x="3503613" y="2959100"/>
              <a:ext cx="31750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Rectangle 129"/>
            <p:cNvSpPr>
              <a:spLocks noChangeArrowheads="1"/>
            </p:cNvSpPr>
            <p:nvPr/>
          </p:nvSpPr>
          <p:spPr bwMode="auto">
            <a:xfrm>
              <a:off x="3503613" y="3027363"/>
              <a:ext cx="31750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130"/>
            <p:cNvSpPr>
              <a:spLocks/>
            </p:cNvSpPr>
            <p:nvPr/>
          </p:nvSpPr>
          <p:spPr bwMode="auto">
            <a:xfrm>
              <a:off x="3557588" y="2706688"/>
              <a:ext cx="444500" cy="449263"/>
            </a:xfrm>
            <a:custGeom>
              <a:avLst/>
              <a:gdLst>
                <a:gd name="T0" fmla="*/ 0 w 3078"/>
                <a:gd name="T1" fmla="*/ 0 h 2837"/>
                <a:gd name="T2" fmla="*/ 339 w 3078"/>
                <a:gd name="T3" fmla="*/ 0 h 2837"/>
                <a:gd name="T4" fmla="*/ 339 w 3078"/>
                <a:gd name="T5" fmla="*/ 2522 h 2837"/>
                <a:gd name="T6" fmla="*/ 3078 w 3078"/>
                <a:gd name="T7" fmla="*/ 2522 h 2837"/>
                <a:gd name="T8" fmla="*/ 3078 w 3078"/>
                <a:gd name="T9" fmla="*/ 2837 h 2837"/>
                <a:gd name="T10" fmla="*/ 0 w 3078"/>
                <a:gd name="T11" fmla="*/ 2837 h 2837"/>
                <a:gd name="T12" fmla="*/ 0 w 3078"/>
                <a:gd name="T13" fmla="*/ 0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78" h="2837">
                  <a:moveTo>
                    <a:pt x="0" y="0"/>
                  </a:moveTo>
                  <a:lnTo>
                    <a:pt x="339" y="0"/>
                  </a:lnTo>
                  <a:lnTo>
                    <a:pt x="339" y="2522"/>
                  </a:lnTo>
                  <a:lnTo>
                    <a:pt x="3078" y="2522"/>
                  </a:lnTo>
                  <a:lnTo>
                    <a:pt x="3078" y="2837"/>
                  </a:lnTo>
                  <a:lnTo>
                    <a:pt x="0" y="283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Rectangle 131"/>
            <p:cNvSpPr>
              <a:spLocks noChangeArrowheads="1"/>
            </p:cNvSpPr>
            <p:nvPr/>
          </p:nvSpPr>
          <p:spPr bwMode="auto">
            <a:xfrm>
              <a:off x="3922713" y="3176588"/>
              <a:ext cx="33338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Rectangle 132"/>
            <p:cNvSpPr>
              <a:spLocks noChangeArrowheads="1"/>
            </p:cNvSpPr>
            <p:nvPr/>
          </p:nvSpPr>
          <p:spPr bwMode="auto">
            <a:xfrm>
              <a:off x="3854451" y="3176588"/>
              <a:ext cx="33338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Rectangle 133"/>
            <p:cNvSpPr>
              <a:spLocks noChangeArrowheads="1"/>
            </p:cNvSpPr>
            <p:nvPr/>
          </p:nvSpPr>
          <p:spPr bwMode="auto">
            <a:xfrm>
              <a:off x="3787776" y="3176588"/>
              <a:ext cx="33338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Rectangle 134"/>
            <p:cNvSpPr>
              <a:spLocks noChangeArrowheads="1"/>
            </p:cNvSpPr>
            <p:nvPr/>
          </p:nvSpPr>
          <p:spPr bwMode="auto">
            <a:xfrm>
              <a:off x="3719513" y="3176588"/>
              <a:ext cx="33338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Rectangle 135"/>
            <p:cNvSpPr>
              <a:spLocks noChangeArrowheads="1"/>
            </p:cNvSpPr>
            <p:nvPr/>
          </p:nvSpPr>
          <p:spPr bwMode="auto">
            <a:xfrm>
              <a:off x="3652838" y="3176588"/>
              <a:ext cx="31750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136"/>
            <p:cNvSpPr>
              <a:spLocks/>
            </p:cNvSpPr>
            <p:nvPr/>
          </p:nvSpPr>
          <p:spPr bwMode="auto">
            <a:xfrm>
              <a:off x="3622676" y="2808288"/>
              <a:ext cx="376238" cy="279400"/>
            </a:xfrm>
            <a:custGeom>
              <a:avLst/>
              <a:gdLst>
                <a:gd name="T0" fmla="*/ 2404 w 2601"/>
                <a:gd name="T1" fmla="*/ 0 h 1761"/>
                <a:gd name="T2" fmla="*/ 2601 w 2601"/>
                <a:gd name="T3" fmla="*/ 103 h 1761"/>
                <a:gd name="T4" fmla="*/ 2088 w 2601"/>
                <a:gd name="T5" fmla="*/ 954 h 1761"/>
                <a:gd name="T6" fmla="*/ 1570 w 2601"/>
                <a:gd name="T7" fmla="*/ 717 h 1761"/>
                <a:gd name="T8" fmla="*/ 1229 w 2601"/>
                <a:gd name="T9" fmla="*/ 1328 h 1761"/>
                <a:gd name="T10" fmla="*/ 636 w 2601"/>
                <a:gd name="T11" fmla="*/ 1066 h 1761"/>
                <a:gd name="T12" fmla="*/ 195 w 2601"/>
                <a:gd name="T13" fmla="*/ 1761 h 1761"/>
                <a:gd name="T14" fmla="*/ 0 w 2601"/>
                <a:gd name="T15" fmla="*/ 1655 h 1761"/>
                <a:gd name="T16" fmla="*/ 547 w 2601"/>
                <a:gd name="T17" fmla="*/ 792 h 1761"/>
                <a:gd name="T18" fmla="*/ 1129 w 2601"/>
                <a:gd name="T19" fmla="*/ 1051 h 1761"/>
                <a:gd name="T20" fmla="*/ 1471 w 2601"/>
                <a:gd name="T21" fmla="*/ 437 h 1761"/>
                <a:gd name="T22" fmla="*/ 1996 w 2601"/>
                <a:gd name="T23" fmla="*/ 677 h 1761"/>
                <a:gd name="T24" fmla="*/ 2404 w 2601"/>
                <a:gd name="T25" fmla="*/ 0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01" h="1761">
                  <a:moveTo>
                    <a:pt x="2404" y="0"/>
                  </a:moveTo>
                  <a:lnTo>
                    <a:pt x="2601" y="103"/>
                  </a:lnTo>
                  <a:lnTo>
                    <a:pt x="2088" y="954"/>
                  </a:lnTo>
                  <a:lnTo>
                    <a:pt x="1570" y="717"/>
                  </a:lnTo>
                  <a:lnTo>
                    <a:pt x="1229" y="1328"/>
                  </a:lnTo>
                  <a:lnTo>
                    <a:pt x="636" y="1066"/>
                  </a:lnTo>
                  <a:lnTo>
                    <a:pt x="195" y="1761"/>
                  </a:lnTo>
                  <a:lnTo>
                    <a:pt x="0" y="1655"/>
                  </a:lnTo>
                  <a:lnTo>
                    <a:pt x="547" y="792"/>
                  </a:lnTo>
                  <a:lnTo>
                    <a:pt x="1129" y="1051"/>
                  </a:lnTo>
                  <a:lnTo>
                    <a:pt x="1471" y="437"/>
                  </a:lnTo>
                  <a:lnTo>
                    <a:pt x="1996" y="677"/>
                  </a:lnTo>
                  <a:lnTo>
                    <a:pt x="24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7" name="Freeform 141"/>
          <p:cNvSpPr>
            <a:spLocks noEditPoints="1"/>
          </p:cNvSpPr>
          <p:nvPr/>
        </p:nvSpPr>
        <p:spPr bwMode="auto">
          <a:xfrm>
            <a:off x="5508751" y="1378513"/>
            <a:ext cx="509588" cy="396875"/>
          </a:xfrm>
          <a:custGeom>
            <a:avLst/>
            <a:gdLst>
              <a:gd name="T0" fmla="*/ 1070 w 3212"/>
              <a:gd name="T1" fmla="*/ 1867 h 2504"/>
              <a:gd name="T2" fmla="*/ 2143 w 3212"/>
              <a:gd name="T3" fmla="*/ 1112 h 2504"/>
              <a:gd name="T4" fmla="*/ 2597 w 3212"/>
              <a:gd name="T5" fmla="*/ 1025 h 2504"/>
              <a:gd name="T6" fmla="*/ 2531 w 3212"/>
              <a:gd name="T7" fmla="*/ 1037 h 2504"/>
              <a:gd name="T8" fmla="*/ 2475 w 3212"/>
              <a:gd name="T9" fmla="*/ 1070 h 2504"/>
              <a:gd name="T10" fmla="*/ 2433 w 3212"/>
              <a:gd name="T11" fmla="*/ 1119 h 2504"/>
              <a:gd name="T12" fmla="*/ 2410 w 3212"/>
              <a:gd name="T13" fmla="*/ 1180 h 2504"/>
              <a:gd name="T14" fmla="*/ 2410 w 3212"/>
              <a:gd name="T15" fmla="*/ 1248 h 2504"/>
              <a:gd name="T16" fmla="*/ 2433 w 3212"/>
              <a:gd name="T17" fmla="*/ 1311 h 2504"/>
              <a:gd name="T18" fmla="*/ 2475 w 3212"/>
              <a:gd name="T19" fmla="*/ 1360 h 2504"/>
              <a:gd name="T20" fmla="*/ 2531 w 3212"/>
              <a:gd name="T21" fmla="*/ 1392 h 2504"/>
              <a:gd name="T22" fmla="*/ 2597 w 3212"/>
              <a:gd name="T23" fmla="*/ 1404 h 2504"/>
              <a:gd name="T24" fmla="*/ 2664 w 3212"/>
              <a:gd name="T25" fmla="*/ 1392 h 2504"/>
              <a:gd name="T26" fmla="*/ 2721 w 3212"/>
              <a:gd name="T27" fmla="*/ 1360 h 2504"/>
              <a:gd name="T28" fmla="*/ 2763 w 3212"/>
              <a:gd name="T29" fmla="*/ 1311 h 2504"/>
              <a:gd name="T30" fmla="*/ 2785 w 3212"/>
              <a:gd name="T31" fmla="*/ 1248 h 2504"/>
              <a:gd name="T32" fmla="*/ 2785 w 3212"/>
              <a:gd name="T33" fmla="*/ 1180 h 2504"/>
              <a:gd name="T34" fmla="*/ 2763 w 3212"/>
              <a:gd name="T35" fmla="*/ 1119 h 2504"/>
              <a:gd name="T36" fmla="*/ 2721 w 3212"/>
              <a:gd name="T37" fmla="*/ 1070 h 2504"/>
              <a:gd name="T38" fmla="*/ 2664 w 3212"/>
              <a:gd name="T39" fmla="*/ 1037 h 2504"/>
              <a:gd name="T40" fmla="*/ 2597 w 3212"/>
              <a:gd name="T41" fmla="*/ 1025 h 2504"/>
              <a:gd name="T42" fmla="*/ 580 w 3212"/>
              <a:gd name="T43" fmla="*/ 1028 h 2504"/>
              <a:gd name="T44" fmla="*/ 519 w 3212"/>
              <a:gd name="T45" fmla="*/ 1051 h 2504"/>
              <a:gd name="T46" fmla="*/ 469 w 3212"/>
              <a:gd name="T47" fmla="*/ 1093 h 2504"/>
              <a:gd name="T48" fmla="*/ 436 w 3212"/>
              <a:gd name="T49" fmla="*/ 1148 h 2504"/>
              <a:gd name="T50" fmla="*/ 424 w 3212"/>
              <a:gd name="T51" fmla="*/ 1214 h 2504"/>
              <a:gd name="T52" fmla="*/ 436 w 3212"/>
              <a:gd name="T53" fmla="*/ 1280 h 2504"/>
              <a:gd name="T54" fmla="*/ 469 w 3212"/>
              <a:gd name="T55" fmla="*/ 1337 h 2504"/>
              <a:gd name="T56" fmla="*/ 519 w 3212"/>
              <a:gd name="T57" fmla="*/ 1378 h 2504"/>
              <a:gd name="T58" fmla="*/ 580 w 3212"/>
              <a:gd name="T59" fmla="*/ 1401 h 2504"/>
              <a:gd name="T60" fmla="*/ 649 w 3212"/>
              <a:gd name="T61" fmla="*/ 1401 h 2504"/>
              <a:gd name="T62" fmla="*/ 711 w 3212"/>
              <a:gd name="T63" fmla="*/ 1378 h 2504"/>
              <a:gd name="T64" fmla="*/ 761 w 3212"/>
              <a:gd name="T65" fmla="*/ 1337 h 2504"/>
              <a:gd name="T66" fmla="*/ 793 w 3212"/>
              <a:gd name="T67" fmla="*/ 1280 h 2504"/>
              <a:gd name="T68" fmla="*/ 805 w 3212"/>
              <a:gd name="T69" fmla="*/ 1214 h 2504"/>
              <a:gd name="T70" fmla="*/ 793 w 3212"/>
              <a:gd name="T71" fmla="*/ 1148 h 2504"/>
              <a:gd name="T72" fmla="*/ 761 w 3212"/>
              <a:gd name="T73" fmla="*/ 1093 h 2504"/>
              <a:gd name="T74" fmla="*/ 711 w 3212"/>
              <a:gd name="T75" fmla="*/ 1051 h 2504"/>
              <a:gd name="T76" fmla="*/ 649 w 3212"/>
              <a:gd name="T77" fmla="*/ 1028 h 2504"/>
              <a:gd name="T78" fmla="*/ 703 w 3212"/>
              <a:gd name="T79" fmla="*/ 209 h 2504"/>
              <a:gd name="T80" fmla="*/ 2559 w 3212"/>
              <a:gd name="T81" fmla="*/ 765 h 2504"/>
              <a:gd name="T82" fmla="*/ 703 w 3212"/>
              <a:gd name="T83" fmla="*/ 209 h 2504"/>
              <a:gd name="T84" fmla="*/ 2702 w 3212"/>
              <a:gd name="T85" fmla="*/ 0 h 2504"/>
              <a:gd name="T86" fmla="*/ 3090 w 3212"/>
              <a:gd name="T87" fmla="*/ 425 h 2504"/>
              <a:gd name="T88" fmla="*/ 2762 w 3212"/>
              <a:gd name="T89" fmla="*/ 673 h 2504"/>
              <a:gd name="T90" fmla="*/ 2944 w 3212"/>
              <a:gd name="T91" fmla="*/ 765 h 2504"/>
              <a:gd name="T92" fmla="*/ 3212 w 3212"/>
              <a:gd name="T93" fmla="*/ 1537 h 2504"/>
              <a:gd name="T94" fmla="*/ 2953 w 3212"/>
              <a:gd name="T95" fmla="*/ 2037 h 2504"/>
              <a:gd name="T96" fmla="*/ 2433 w 3212"/>
              <a:gd name="T97" fmla="*/ 2504 h 2504"/>
              <a:gd name="T98" fmla="*/ 779 w 3212"/>
              <a:gd name="T99" fmla="*/ 2037 h 2504"/>
              <a:gd name="T100" fmla="*/ 259 w 3212"/>
              <a:gd name="T101" fmla="*/ 2504 h 2504"/>
              <a:gd name="T102" fmla="*/ 0 w 3212"/>
              <a:gd name="T103" fmla="*/ 2037 h 2504"/>
              <a:gd name="T104" fmla="*/ 179 w 3212"/>
              <a:gd name="T105" fmla="*/ 1537 h 2504"/>
              <a:gd name="T106" fmla="*/ 443 w 3212"/>
              <a:gd name="T107" fmla="*/ 765 h 2504"/>
              <a:gd name="T108" fmla="*/ 125 w 3212"/>
              <a:gd name="T109" fmla="*/ 673 h 2504"/>
              <a:gd name="T110" fmla="*/ 472 w 3212"/>
              <a:gd name="T111" fmla="*/ 425 h 2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12" h="2504">
                <a:moveTo>
                  <a:pt x="1070" y="1112"/>
                </a:moveTo>
                <a:lnTo>
                  <a:pt x="1070" y="1867"/>
                </a:lnTo>
                <a:lnTo>
                  <a:pt x="2143" y="1867"/>
                </a:lnTo>
                <a:lnTo>
                  <a:pt x="2143" y="1112"/>
                </a:lnTo>
                <a:lnTo>
                  <a:pt x="1070" y="1112"/>
                </a:lnTo>
                <a:close/>
                <a:moveTo>
                  <a:pt x="2597" y="1025"/>
                </a:moveTo>
                <a:lnTo>
                  <a:pt x="2563" y="1028"/>
                </a:lnTo>
                <a:lnTo>
                  <a:pt x="2531" y="1037"/>
                </a:lnTo>
                <a:lnTo>
                  <a:pt x="2502" y="1051"/>
                </a:lnTo>
                <a:lnTo>
                  <a:pt x="2475" y="1070"/>
                </a:lnTo>
                <a:lnTo>
                  <a:pt x="2452" y="1093"/>
                </a:lnTo>
                <a:lnTo>
                  <a:pt x="2433" y="1119"/>
                </a:lnTo>
                <a:lnTo>
                  <a:pt x="2419" y="1148"/>
                </a:lnTo>
                <a:lnTo>
                  <a:pt x="2410" y="1180"/>
                </a:lnTo>
                <a:lnTo>
                  <a:pt x="2407" y="1214"/>
                </a:lnTo>
                <a:lnTo>
                  <a:pt x="2410" y="1248"/>
                </a:lnTo>
                <a:lnTo>
                  <a:pt x="2419" y="1280"/>
                </a:lnTo>
                <a:lnTo>
                  <a:pt x="2433" y="1311"/>
                </a:lnTo>
                <a:lnTo>
                  <a:pt x="2452" y="1337"/>
                </a:lnTo>
                <a:lnTo>
                  <a:pt x="2475" y="1360"/>
                </a:lnTo>
                <a:lnTo>
                  <a:pt x="2502" y="1378"/>
                </a:lnTo>
                <a:lnTo>
                  <a:pt x="2531" y="1392"/>
                </a:lnTo>
                <a:lnTo>
                  <a:pt x="2563" y="1401"/>
                </a:lnTo>
                <a:lnTo>
                  <a:pt x="2597" y="1404"/>
                </a:lnTo>
                <a:lnTo>
                  <a:pt x="2632" y="1401"/>
                </a:lnTo>
                <a:lnTo>
                  <a:pt x="2664" y="1392"/>
                </a:lnTo>
                <a:lnTo>
                  <a:pt x="2694" y="1378"/>
                </a:lnTo>
                <a:lnTo>
                  <a:pt x="2721" y="1360"/>
                </a:lnTo>
                <a:lnTo>
                  <a:pt x="2744" y="1337"/>
                </a:lnTo>
                <a:lnTo>
                  <a:pt x="2763" y="1311"/>
                </a:lnTo>
                <a:lnTo>
                  <a:pt x="2777" y="1280"/>
                </a:lnTo>
                <a:lnTo>
                  <a:pt x="2785" y="1248"/>
                </a:lnTo>
                <a:lnTo>
                  <a:pt x="2788" y="1214"/>
                </a:lnTo>
                <a:lnTo>
                  <a:pt x="2785" y="1180"/>
                </a:lnTo>
                <a:lnTo>
                  <a:pt x="2777" y="1148"/>
                </a:lnTo>
                <a:lnTo>
                  <a:pt x="2763" y="1119"/>
                </a:lnTo>
                <a:lnTo>
                  <a:pt x="2744" y="1093"/>
                </a:lnTo>
                <a:lnTo>
                  <a:pt x="2721" y="1070"/>
                </a:lnTo>
                <a:lnTo>
                  <a:pt x="2694" y="1051"/>
                </a:lnTo>
                <a:lnTo>
                  <a:pt x="2664" y="1037"/>
                </a:lnTo>
                <a:lnTo>
                  <a:pt x="2632" y="1028"/>
                </a:lnTo>
                <a:lnTo>
                  <a:pt x="2597" y="1025"/>
                </a:lnTo>
                <a:close/>
                <a:moveTo>
                  <a:pt x="615" y="1025"/>
                </a:moveTo>
                <a:lnTo>
                  <a:pt x="580" y="1028"/>
                </a:lnTo>
                <a:lnTo>
                  <a:pt x="548" y="1037"/>
                </a:lnTo>
                <a:lnTo>
                  <a:pt x="519" y="1051"/>
                </a:lnTo>
                <a:lnTo>
                  <a:pt x="491" y="1070"/>
                </a:lnTo>
                <a:lnTo>
                  <a:pt x="469" y="1093"/>
                </a:lnTo>
                <a:lnTo>
                  <a:pt x="450" y="1119"/>
                </a:lnTo>
                <a:lnTo>
                  <a:pt x="436" y="1148"/>
                </a:lnTo>
                <a:lnTo>
                  <a:pt x="427" y="1180"/>
                </a:lnTo>
                <a:lnTo>
                  <a:pt x="424" y="1214"/>
                </a:lnTo>
                <a:lnTo>
                  <a:pt x="427" y="1248"/>
                </a:lnTo>
                <a:lnTo>
                  <a:pt x="436" y="1280"/>
                </a:lnTo>
                <a:lnTo>
                  <a:pt x="450" y="1311"/>
                </a:lnTo>
                <a:lnTo>
                  <a:pt x="469" y="1337"/>
                </a:lnTo>
                <a:lnTo>
                  <a:pt x="491" y="1360"/>
                </a:lnTo>
                <a:lnTo>
                  <a:pt x="519" y="1378"/>
                </a:lnTo>
                <a:lnTo>
                  <a:pt x="548" y="1392"/>
                </a:lnTo>
                <a:lnTo>
                  <a:pt x="580" y="1401"/>
                </a:lnTo>
                <a:lnTo>
                  <a:pt x="615" y="1404"/>
                </a:lnTo>
                <a:lnTo>
                  <a:pt x="649" y="1401"/>
                </a:lnTo>
                <a:lnTo>
                  <a:pt x="681" y="1392"/>
                </a:lnTo>
                <a:lnTo>
                  <a:pt x="711" y="1378"/>
                </a:lnTo>
                <a:lnTo>
                  <a:pt x="738" y="1360"/>
                </a:lnTo>
                <a:lnTo>
                  <a:pt x="761" y="1337"/>
                </a:lnTo>
                <a:lnTo>
                  <a:pt x="779" y="1311"/>
                </a:lnTo>
                <a:lnTo>
                  <a:pt x="793" y="1280"/>
                </a:lnTo>
                <a:lnTo>
                  <a:pt x="802" y="1248"/>
                </a:lnTo>
                <a:lnTo>
                  <a:pt x="805" y="1214"/>
                </a:lnTo>
                <a:lnTo>
                  <a:pt x="802" y="1180"/>
                </a:lnTo>
                <a:lnTo>
                  <a:pt x="793" y="1148"/>
                </a:lnTo>
                <a:lnTo>
                  <a:pt x="779" y="1119"/>
                </a:lnTo>
                <a:lnTo>
                  <a:pt x="761" y="1093"/>
                </a:lnTo>
                <a:lnTo>
                  <a:pt x="738" y="1070"/>
                </a:lnTo>
                <a:lnTo>
                  <a:pt x="711" y="1051"/>
                </a:lnTo>
                <a:lnTo>
                  <a:pt x="681" y="1037"/>
                </a:lnTo>
                <a:lnTo>
                  <a:pt x="649" y="1028"/>
                </a:lnTo>
                <a:lnTo>
                  <a:pt x="615" y="1025"/>
                </a:lnTo>
                <a:close/>
                <a:moveTo>
                  <a:pt x="703" y="209"/>
                </a:moveTo>
                <a:lnTo>
                  <a:pt x="654" y="765"/>
                </a:lnTo>
                <a:lnTo>
                  <a:pt x="2559" y="765"/>
                </a:lnTo>
                <a:lnTo>
                  <a:pt x="2510" y="209"/>
                </a:lnTo>
                <a:lnTo>
                  <a:pt x="703" y="209"/>
                </a:lnTo>
                <a:close/>
                <a:moveTo>
                  <a:pt x="511" y="0"/>
                </a:moveTo>
                <a:lnTo>
                  <a:pt x="2702" y="0"/>
                </a:lnTo>
                <a:lnTo>
                  <a:pt x="2740" y="425"/>
                </a:lnTo>
                <a:lnTo>
                  <a:pt x="3090" y="425"/>
                </a:lnTo>
                <a:lnTo>
                  <a:pt x="3090" y="673"/>
                </a:lnTo>
                <a:lnTo>
                  <a:pt x="2762" y="673"/>
                </a:lnTo>
                <a:lnTo>
                  <a:pt x="2770" y="765"/>
                </a:lnTo>
                <a:lnTo>
                  <a:pt x="2944" y="765"/>
                </a:lnTo>
                <a:lnTo>
                  <a:pt x="3033" y="1537"/>
                </a:lnTo>
                <a:lnTo>
                  <a:pt x="3212" y="1537"/>
                </a:lnTo>
                <a:lnTo>
                  <a:pt x="3212" y="2037"/>
                </a:lnTo>
                <a:lnTo>
                  <a:pt x="2953" y="2037"/>
                </a:lnTo>
                <a:lnTo>
                  <a:pt x="2953" y="2504"/>
                </a:lnTo>
                <a:lnTo>
                  <a:pt x="2433" y="2504"/>
                </a:lnTo>
                <a:lnTo>
                  <a:pt x="2433" y="2037"/>
                </a:lnTo>
                <a:lnTo>
                  <a:pt x="779" y="2037"/>
                </a:lnTo>
                <a:lnTo>
                  <a:pt x="779" y="2504"/>
                </a:lnTo>
                <a:lnTo>
                  <a:pt x="259" y="2504"/>
                </a:lnTo>
                <a:lnTo>
                  <a:pt x="259" y="2037"/>
                </a:lnTo>
                <a:lnTo>
                  <a:pt x="0" y="2037"/>
                </a:lnTo>
                <a:lnTo>
                  <a:pt x="0" y="1537"/>
                </a:lnTo>
                <a:lnTo>
                  <a:pt x="179" y="1537"/>
                </a:lnTo>
                <a:lnTo>
                  <a:pt x="269" y="765"/>
                </a:lnTo>
                <a:lnTo>
                  <a:pt x="443" y="765"/>
                </a:lnTo>
                <a:lnTo>
                  <a:pt x="451" y="673"/>
                </a:lnTo>
                <a:lnTo>
                  <a:pt x="125" y="673"/>
                </a:lnTo>
                <a:lnTo>
                  <a:pt x="125" y="425"/>
                </a:lnTo>
                <a:lnTo>
                  <a:pt x="472" y="425"/>
                </a:lnTo>
                <a:lnTo>
                  <a:pt x="51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68" name="Group 777"/>
          <p:cNvGrpSpPr/>
          <p:nvPr/>
        </p:nvGrpSpPr>
        <p:grpSpPr>
          <a:xfrm>
            <a:off x="4528803" y="1431973"/>
            <a:ext cx="598496" cy="289954"/>
            <a:chOff x="1606550" y="2841625"/>
            <a:chExt cx="511175" cy="247650"/>
          </a:xfrm>
          <a:solidFill>
            <a:srgbClr val="000000"/>
          </a:solidFill>
        </p:grpSpPr>
        <p:sp>
          <p:nvSpPr>
            <p:cNvPr id="769" name="Freeform 146"/>
            <p:cNvSpPr>
              <a:spLocks noEditPoints="1"/>
            </p:cNvSpPr>
            <p:nvPr/>
          </p:nvSpPr>
          <p:spPr bwMode="auto">
            <a:xfrm>
              <a:off x="1677988" y="2984500"/>
              <a:ext cx="104775" cy="104775"/>
            </a:xfrm>
            <a:custGeom>
              <a:avLst/>
              <a:gdLst>
                <a:gd name="T0" fmla="*/ 305 w 656"/>
                <a:gd name="T1" fmla="*/ 235 h 664"/>
                <a:gd name="T2" fmla="*/ 266 w 656"/>
                <a:gd name="T3" fmla="*/ 254 h 664"/>
                <a:gd name="T4" fmla="*/ 239 w 656"/>
                <a:gd name="T5" fmla="*/ 288 h 664"/>
                <a:gd name="T6" fmla="*/ 229 w 656"/>
                <a:gd name="T7" fmla="*/ 331 h 664"/>
                <a:gd name="T8" fmla="*/ 239 w 656"/>
                <a:gd name="T9" fmla="*/ 375 h 664"/>
                <a:gd name="T10" fmla="*/ 266 w 656"/>
                <a:gd name="T11" fmla="*/ 410 h 664"/>
                <a:gd name="T12" fmla="*/ 305 w 656"/>
                <a:gd name="T13" fmla="*/ 429 h 664"/>
                <a:gd name="T14" fmla="*/ 350 w 656"/>
                <a:gd name="T15" fmla="*/ 429 h 664"/>
                <a:gd name="T16" fmla="*/ 390 w 656"/>
                <a:gd name="T17" fmla="*/ 410 h 664"/>
                <a:gd name="T18" fmla="*/ 417 w 656"/>
                <a:gd name="T19" fmla="*/ 375 h 664"/>
                <a:gd name="T20" fmla="*/ 427 w 656"/>
                <a:gd name="T21" fmla="*/ 331 h 664"/>
                <a:gd name="T22" fmla="*/ 417 w 656"/>
                <a:gd name="T23" fmla="*/ 288 h 664"/>
                <a:gd name="T24" fmla="*/ 390 w 656"/>
                <a:gd name="T25" fmla="*/ 254 h 664"/>
                <a:gd name="T26" fmla="*/ 350 w 656"/>
                <a:gd name="T27" fmla="*/ 235 h 664"/>
                <a:gd name="T28" fmla="*/ 328 w 656"/>
                <a:gd name="T29" fmla="*/ 0 h 664"/>
                <a:gd name="T30" fmla="*/ 415 w 656"/>
                <a:gd name="T31" fmla="*/ 11 h 664"/>
                <a:gd name="T32" fmla="*/ 494 w 656"/>
                <a:gd name="T33" fmla="*/ 45 h 664"/>
                <a:gd name="T34" fmla="*/ 560 w 656"/>
                <a:gd name="T35" fmla="*/ 97 h 664"/>
                <a:gd name="T36" fmla="*/ 612 w 656"/>
                <a:gd name="T37" fmla="*/ 164 h 664"/>
                <a:gd name="T38" fmla="*/ 645 w 656"/>
                <a:gd name="T39" fmla="*/ 244 h 664"/>
                <a:gd name="T40" fmla="*/ 656 w 656"/>
                <a:gd name="T41" fmla="*/ 331 h 664"/>
                <a:gd name="T42" fmla="*/ 645 w 656"/>
                <a:gd name="T43" fmla="*/ 420 h 664"/>
                <a:gd name="T44" fmla="*/ 612 w 656"/>
                <a:gd name="T45" fmla="*/ 498 h 664"/>
                <a:gd name="T46" fmla="*/ 560 w 656"/>
                <a:gd name="T47" fmla="*/ 566 h 664"/>
                <a:gd name="T48" fmla="*/ 494 w 656"/>
                <a:gd name="T49" fmla="*/ 618 h 664"/>
                <a:gd name="T50" fmla="*/ 415 w 656"/>
                <a:gd name="T51" fmla="*/ 651 h 664"/>
                <a:gd name="T52" fmla="*/ 328 w 656"/>
                <a:gd name="T53" fmla="*/ 664 h 664"/>
                <a:gd name="T54" fmla="*/ 241 w 656"/>
                <a:gd name="T55" fmla="*/ 651 h 664"/>
                <a:gd name="T56" fmla="*/ 163 w 656"/>
                <a:gd name="T57" fmla="*/ 618 h 664"/>
                <a:gd name="T58" fmla="*/ 96 w 656"/>
                <a:gd name="T59" fmla="*/ 566 h 664"/>
                <a:gd name="T60" fmla="*/ 44 w 656"/>
                <a:gd name="T61" fmla="*/ 498 h 664"/>
                <a:gd name="T62" fmla="*/ 11 w 656"/>
                <a:gd name="T63" fmla="*/ 420 h 664"/>
                <a:gd name="T64" fmla="*/ 0 w 656"/>
                <a:gd name="T65" fmla="*/ 331 h 664"/>
                <a:gd name="T66" fmla="*/ 11 w 656"/>
                <a:gd name="T67" fmla="*/ 244 h 664"/>
                <a:gd name="T68" fmla="*/ 44 w 656"/>
                <a:gd name="T69" fmla="*/ 164 h 664"/>
                <a:gd name="T70" fmla="*/ 96 w 656"/>
                <a:gd name="T71" fmla="*/ 97 h 664"/>
                <a:gd name="T72" fmla="*/ 163 w 656"/>
                <a:gd name="T73" fmla="*/ 45 h 664"/>
                <a:gd name="T74" fmla="*/ 240 w 656"/>
                <a:gd name="T75" fmla="*/ 11 h 664"/>
                <a:gd name="T76" fmla="*/ 328 w 656"/>
                <a:gd name="T77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56" h="664">
                  <a:moveTo>
                    <a:pt x="328" y="231"/>
                  </a:moveTo>
                  <a:lnTo>
                    <a:pt x="305" y="235"/>
                  </a:lnTo>
                  <a:lnTo>
                    <a:pt x="285" y="242"/>
                  </a:lnTo>
                  <a:lnTo>
                    <a:pt x="266" y="254"/>
                  </a:lnTo>
                  <a:lnTo>
                    <a:pt x="250" y="269"/>
                  </a:lnTo>
                  <a:lnTo>
                    <a:pt x="239" y="288"/>
                  </a:lnTo>
                  <a:lnTo>
                    <a:pt x="231" y="309"/>
                  </a:lnTo>
                  <a:lnTo>
                    <a:pt x="229" y="331"/>
                  </a:lnTo>
                  <a:lnTo>
                    <a:pt x="231" y="355"/>
                  </a:lnTo>
                  <a:lnTo>
                    <a:pt x="239" y="375"/>
                  </a:lnTo>
                  <a:lnTo>
                    <a:pt x="250" y="395"/>
                  </a:lnTo>
                  <a:lnTo>
                    <a:pt x="266" y="410"/>
                  </a:lnTo>
                  <a:lnTo>
                    <a:pt x="285" y="422"/>
                  </a:lnTo>
                  <a:lnTo>
                    <a:pt x="305" y="429"/>
                  </a:lnTo>
                  <a:lnTo>
                    <a:pt x="328" y="432"/>
                  </a:lnTo>
                  <a:lnTo>
                    <a:pt x="350" y="429"/>
                  </a:lnTo>
                  <a:lnTo>
                    <a:pt x="371" y="422"/>
                  </a:lnTo>
                  <a:lnTo>
                    <a:pt x="390" y="410"/>
                  </a:lnTo>
                  <a:lnTo>
                    <a:pt x="406" y="395"/>
                  </a:lnTo>
                  <a:lnTo>
                    <a:pt x="417" y="375"/>
                  </a:lnTo>
                  <a:lnTo>
                    <a:pt x="425" y="355"/>
                  </a:lnTo>
                  <a:lnTo>
                    <a:pt x="427" y="331"/>
                  </a:lnTo>
                  <a:lnTo>
                    <a:pt x="425" y="309"/>
                  </a:lnTo>
                  <a:lnTo>
                    <a:pt x="417" y="288"/>
                  </a:lnTo>
                  <a:lnTo>
                    <a:pt x="406" y="269"/>
                  </a:lnTo>
                  <a:lnTo>
                    <a:pt x="390" y="254"/>
                  </a:lnTo>
                  <a:lnTo>
                    <a:pt x="371" y="242"/>
                  </a:lnTo>
                  <a:lnTo>
                    <a:pt x="350" y="235"/>
                  </a:lnTo>
                  <a:lnTo>
                    <a:pt x="328" y="231"/>
                  </a:lnTo>
                  <a:close/>
                  <a:moveTo>
                    <a:pt x="328" y="0"/>
                  </a:moveTo>
                  <a:lnTo>
                    <a:pt x="372" y="3"/>
                  </a:lnTo>
                  <a:lnTo>
                    <a:pt x="415" y="11"/>
                  </a:lnTo>
                  <a:lnTo>
                    <a:pt x="455" y="26"/>
                  </a:lnTo>
                  <a:lnTo>
                    <a:pt x="494" y="45"/>
                  </a:lnTo>
                  <a:lnTo>
                    <a:pt x="529" y="69"/>
                  </a:lnTo>
                  <a:lnTo>
                    <a:pt x="560" y="97"/>
                  </a:lnTo>
                  <a:lnTo>
                    <a:pt x="587" y="129"/>
                  </a:lnTo>
                  <a:lnTo>
                    <a:pt x="612" y="164"/>
                  </a:lnTo>
                  <a:lnTo>
                    <a:pt x="631" y="203"/>
                  </a:lnTo>
                  <a:lnTo>
                    <a:pt x="645" y="244"/>
                  </a:lnTo>
                  <a:lnTo>
                    <a:pt x="653" y="287"/>
                  </a:lnTo>
                  <a:lnTo>
                    <a:pt x="656" y="331"/>
                  </a:lnTo>
                  <a:lnTo>
                    <a:pt x="653" y="376"/>
                  </a:lnTo>
                  <a:lnTo>
                    <a:pt x="645" y="420"/>
                  </a:lnTo>
                  <a:lnTo>
                    <a:pt x="631" y="461"/>
                  </a:lnTo>
                  <a:lnTo>
                    <a:pt x="612" y="498"/>
                  </a:lnTo>
                  <a:lnTo>
                    <a:pt x="587" y="534"/>
                  </a:lnTo>
                  <a:lnTo>
                    <a:pt x="560" y="566"/>
                  </a:lnTo>
                  <a:lnTo>
                    <a:pt x="529" y="594"/>
                  </a:lnTo>
                  <a:lnTo>
                    <a:pt x="494" y="618"/>
                  </a:lnTo>
                  <a:lnTo>
                    <a:pt x="455" y="637"/>
                  </a:lnTo>
                  <a:lnTo>
                    <a:pt x="415" y="651"/>
                  </a:lnTo>
                  <a:lnTo>
                    <a:pt x="372" y="661"/>
                  </a:lnTo>
                  <a:lnTo>
                    <a:pt x="328" y="664"/>
                  </a:lnTo>
                  <a:lnTo>
                    <a:pt x="284" y="661"/>
                  </a:lnTo>
                  <a:lnTo>
                    <a:pt x="241" y="651"/>
                  </a:lnTo>
                  <a:lnTo>
                    <a:pt x="200" y="637"/>
                  </a:lnTo>
                  <a:lnTo>
                    <a:pt x="163" y="618"/>
                  </a:lnTo>
                  <a:lnTo>
                    <a:pt x="127" y="594"/>
                  </a:lnTo>
                  <a:lnTo>
                    <a:pt x="96" y="566"/>
                  </a:lnTo>
                  <a:lnTo>
                    <a:pt x="69" y="534"/>
                  </a:lnTo>
                  <a:lnTo>
                    <a:pt x="44" y="498"/>
                  </a:lnTo>
                  <a:lnTo>
                    <a:pt x="25" y="461"/>
                  </a:lnTo>
                  <a:lnTo>
                    <a:pt x="11" y="420"/>
                  </a:lnTo>
                  <a:lnTo>
                    <a:pt x="3" y="376"/>
                  </a:lnTo>
                  <a:lnTo>
                    <a:pt x="0" y="331"/>
                  </a:lnTo>
                  <a:lnTo>
                    <a:pt x="3" y="287"/>
                  </a:lnTo>
                  <a:lnTo>
                    <a:pt x="11" y="244"/>
                  </a:lnTo>
                  <a:lnTo>
                    <a:pt x="25" y="203"/>
                  </a:lnTo>
                  <a:lnTo>
                    <a:pt x="44" y="164"/>
                  </a:lnTo>
                  <a:lnTo>
                    <a:pt x="68" y="129"/>
                  </a:lnTo>
                  <a:lnTo>
                    <a:pt x="96" y="97"/>
                  </a:lnTo>
                  <a:lnTo>
                    <a:pt x="127" y="69"/>
                  </a:lnTo>
                  <a:lnTo>
                    <a:pt x="163" y="45"/>
                  </a:lnTo>
                  <a:lnTo>
                    <a:pt x="200" y="26"/>
                  </a:lnTo>
                  <a:lnTo>
                    <a:pt x="240" y="11"/>
                  </a:lnTo>
                  <a:lnTo>
                    <a:pt x="284" y="3"/>
                  </a:lnTo>
                  <a:lnTo>
                    <a:pt x="3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147"/>
            <p:cNvSpPr>
              <a:spLocks noEditPoints="1"/>
            </p:cNvSpPr>
            <p:nvPr/>
          </p:nvSpPr>
          <p:spPr bwMode="auto">
            <a:xfrm>
              <a:off x="1606550" y="2841625"/>
              <a:ext cx="511175" cy="201613"/>
            </a:xfrm>
            <a:custGeom>
              <a:avLst/>
              <a:gdLst>
                <a:gd name="T0" fmla="*/ 2580 w 3222"/>
                <a:gd name="T1" fmla="*/ 391 h 1272"/>
                <a:gd name="T2" fmla="*/ 2329 w 3222"/>
                <a:gd name="T3" fmla="*/ 177 h 1272"/>
                <a:gd name="T4" fmla="*/ 1610 w 3222"/>
                <a:gd name="T5" fmla="*/ 173 h 1272"/>
                <a:gd name="T6" fmla="*/ 1457 w 3222"/>
                <a:gd name="T7" fmla="*/ 193 h 1272"/>
                <a:gd name="T8" fmla="*/ 1315 w 3222"/>
                <a:gd name="T9" fmla="*/ 251 h 1272"/>
                <a:gd name="T10" fmla="*/ 1031 w 3222"/>
                <a:gd name="T11" fmla="*/ 470 h 1272"/>
                <a:gd name="T12" fmla="*/ 1610 w 3222"/>
                <a:gd name="T13" fmla="*/ 173 h 1272"/>
                <a:gd name="T14" fmla="*/ 2363 w 3222"/>
                <a:gd name="T15" fmla="*/ 2 h 1272"/>
                <a:gd name="T16" fmla="*/ 2440 w 3222"/>
                <a:gd name="T17" fmla="*/ 33 h 1272"/>
                <a:gd name="T18" fmla="*/ 2946 w 3222"/>
                <a:gd name="T19" fmla="*/ 376 h 1272"/>
                <a:gd name="T20" fmla="*/ 3033 w 3222"/>
                <a:gd name="T21" fmla="*/ 397 h 1272"/>
                <a:gd name="T22" fmla="*/ 3095 w 3222"/>
                <a:gd name="T23" fmla="*/ 459 h 1272"/>
                <a:gd name="T24" fmla="*/ 3168 w 3222"/>
                <a:gd name="T25" fmla="*/ 959 h 1272"/>
                <a:gd name="T26" fmla="*/ 3212 w 3222"/>
                <a:gd name="T27" fmla="*/ 982 h 1272"/>
                <a:gd name="T28" fmla="*/ 3222 w 3222"/>
                <a:gd name="T29" fmla="*/ 1217 h 1272"/>
                <a:gd name="T30" fmla="*/ 3200 w 3222"/>
                <a:gd name="T31" fmla="*/ 1261 h 1272"/>
                <a:gd name="T32" fmla="*/ 2874 w 3222"/>
                <a:gd name="T33" fmla="*/ 1272 h 1272"/>
                <a:gd name="T34" fmla="*/ 2876 w 3222"/>
                <a:gd name="T35" fmla="*/ 1182 h 1272"/>
                <a:gd name="T36" fmla="*/ 2837 w 3222"/>
                <a:gd name="T37" fmla="*/ 1047 h 1272"/>
                <a:gd name="T38" fmla="*/ 2758 w 3222"/>
                <a:gd name="T39" fmla="*/ 936 h 1272"/>
                <a:gd name="T40" fmla="*/ 2647 w 3222"/>
                <a:gd name="T41" fmla="*/ 856 h 1272"/>
                <a:gd name="T42" fmla="*/ 2514 w 3222"/>
                <a:gd name="T43" fmla="*/ 817 h 1272"/>
                <a:gd name="T44" fmla="*/ 2370 w 3222"/>
                <a:gd name="T45" fmla="*/ 825 h 1272"/>
                <a:gd name="T46" fmla="*/ 2244 w 3222"/>
                <a:gd name="T47" fmla="*/ 879 h 1272"/>
                <a:gd name="T48" fmla="*/ 2143 w 3222"/>
                <a:gd name="T49" fmla="*/ 969 h 1272"/>
                <a:gd name="T50" fmla="*/ 2077 w 3222"/>
                <a:gd name="T51" fmla="*/ 1090 h 1272"/>
                <a:gd name="T52" fmla="*/ 2052 w 3222"/>
                <a:gd name="T53" fmla="*/ 1230 h 1272"/>
                <a:gd name="T54" fmla="*/ 1187 w 3222"/>
                <a:gd name="T55" fmla="*/ 1272 h 1272"/>
                <a:gd name="T56" fmla="*/ 1188 w 3222"/>
                <a:gd name="T57" fmla="*/ 1182 h 1272"/>
                <a:gd name="T58" fmla="*/ 1148 w 3222"/>
                <a:gd name="T59" fmla="*/ 1047 h 1272"/>
                <a:gd name="T60" fmla="*/ 1070 w 3222"/>
                <a:gd name="T61" fmla="*/ 936 h 1272"/>
                <a:gd name="T62" fmla="*/ 960 w 3222"/>
                <a:gd name="T63" fmla="*/ 856 h 1272"/>
                <a:gd name="T64" fmla="*/ 826 w 3222"/>
                <a:gd name="T65" fmla="*/ 817 h 1272"/>
                <a:gd name="T66" fmla="*/ 683 w 3222"/>
                <a:gd name="T67" fmla="*/ 825 h 1272"/>
                <a:gd name="T68" fmla="*/ 556 w 3222"/>
                <a:gd name="T69" fmla="*/ 879 h 1272"/>
                <a:gd name="T70" fmla="*/ 455 w 3222"/>
                <a:gd name="T71" fmla="*/ 969 h 1272"/>
                <a:gd name="T72" fmla="*/ 389 w 3222"/>
                <a:gd name="T73" fmla="*/ 1090 h 1272"/>
                <a:gd name="T74" fmla="*/ 364 w 3222"/>
                <a:gd name="T75" fmla="*/ 1230 h 1272"/>
                <a:gd name="T76" fmla="*/ 54 w 3222"/>
                <a:gd name="T77" fmla="*/ 1272 h 1272"/>
                <a:gd name="T78" fmla="*/ 10 w 3222"/>
                <a:gd name="T79" fmla="*/ 1249 h 1272"/>
                <a:gd name="T80" fmla="*/ 0 w 3222"/>
                <a:gd name="T81" fmla="*/ 1002 h 1272"/>
                <a:gd name="T82" fmla="*/ 17 w 3222"/>
                <a:gd name="T83" fmla="*/ 967 h 1272"/>
                <a:gd name="T84" fmla="*/ 42 w 3222"/>
                <a:gd name="T85" fmla="*/ 797 h 1272"/>
                <a:gd name="T86" fmla="*/ 63 w 3222"/>
                <a:gd name="T87" fmla="*/ 719 h 1272"/>
                <a:gd name="T88" fmla="*/ 115 w 3222"/>
                <a:gd name="T89" fmla="*/ 662 h 1272"/>
                <a:gd name="T90" fmla="*/ 720 w 3222"/>
                <a:gd name="T91" fmla="*/ 499 h 1272"/>
                <a:gd name="T92" fmla="*/ 1238 w 3222"/>
                <a:gd name="T93" fmla="*/ 93 h 1272"/>
                <a:gd name="T94" fmla="*/ 1409 w 3222"/>
                <a:gd name="T95" fmla="*/ 24 h 1272"/>
                <a:gd name="T96" fmla="*/ 1593 w 3222"/>
                <a:gd name="T97" fmla="*/ 0 h 1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22" h="1272">
                  <a:moveTo>
                    <a:pt x="2238" y="175"/>
                  </a:moveTo>
                  <a:lnTo>
                    <a:pt x="2238" y="408"/>
                  </a:lnTo>
                  <a:lnTo>
                    <a:pt x="2580" y="391"/>
                  </a:lnTo>
                  <a:lnTo>
                    <a:pt x="2369" y="199"/>
                  </a:lnTo>
                  <a:lnTo>
                    <a:pt x="2350" y="186"/>
                  </a:lnTo>
                  <a:lnTo>
                    <a:pt x="2329" y="177"/>
                  </a:lnTo>
                  <a:lnTo>
                    <a:pt x="2306" y="175"/>
                  </a:lnTo>
                  <a:lnTo>
                    <a:pt x="2238" y="175"/>
                  </a:lnTo>
                  <a:close/>
                  <a:moveTo>
                    <a:pt x="1610" y="173"/>
                  </a:moveTo>
                  <a:lnTo>
                    <a:pt x="1558" y="176"/>
                  </a:lnTo>
                  <a:lnTo>
                    <a:pt x="1507" y="183"/>
                  </a:lnTo>
                  <a:lnTo>
                    <a:pt x="1457" y="193"/>
                  </a:lnTo>
                  <a:lnTo>
                    <a:pt x="1408" y="208"/>
                  </a:lnTo>
                  <a:lnTo>
                    <a:pt x="1360" y="228"/>
                  </a:lnTo>
                  <a:lnTo>
                    <a:pt x="1315" y="251"/>
                  </a:lnTo>
                  <a:lnTo>
                    <a:pt x="1271" y="278"/>
                  </a:lnTo>
                  <a:lnTo>
                    <a:pt x="1230" y="309"/>
                  </a:lnTo>
                  <a:lnTo>
                    <a:pt x="1031" y="470"/>
                  </a:lnTo>
                  <a:lnTo>
                    <a:pt x="2067" y="417"/>
                  </a:lnTo>
                  <a:lnTo>
                    <a:pt x="2067" y="173"/>
                  </a:lnTo>
                  <a:lnTo>
                    <a:pt x="1610" y="173"/>
                  </a:lnTo>
                  <a:close/>
                  <a:moveTo>
                    <a:pt x="1593" y="0"/>
                  </a:moveTo>
                  <a:lnTo>
                    <a:pt x="2335" y="0"/>
                  </a:lnTo>
                  <a:lnTo>
                    <a:pt x="2363" y="2"/>
                  </a:lnTo>
                  <a:lnTo>
                    <a:pt x="2391" y="8"/>
                  </a:lnTo>
                  <a:lnTo>
                    <a:pt x="2416" y="19"/>
                  </a:lnTo>
                  <a:lnTo>
                    <a:pt x="2440" y="33"/>
                  </a:lnTo>
                  <a:lnTo>
                    <a:pt x="2462" y="50"/>
                  </a:lnTo>
                  <a:lnTo>
                    <a:pt x="2827" y="382"/>
                  </a:lnTo>
                  <a:lnTo>
                    <a:pt x="2946" y="376"/>
                  </a:lnTo>
                  <a:lnTo>
                    <a:pt x="2977" y="377"/>
                  </a:lnTo>
                  <a:lnTo>
                    <a:pt x="3006" y="384"/>
                  </a:lnTo>
                  <a:lnTo>
                    <a:pt x="3033" y="397"/>
                  </a:lnTo>
                  <a:lnTo>
                    <a:pt x="3058" y="413"/>
                  </a:lnTo>
                  <a:lnTo>
                    <a:pt x="3078" y="434"/>
                  </a:lnTo>
                  <a:lnTo>
                    <a:pt x="3095" y="459"/>
                  </a:lnTo>
                  <a:lnTo>
                    <a:pt x="3107" y="487"/>
                  </a:lnTo>
                  <a:lnTo>
                    <a:pt x="3114" y="518"/>
                  </a:lnTo>
                  <a:lnTo>
                    <a:pt x="3168" y="959"/>
                  </a:lnTo>
                  <a:lnTo>
                    <a:pt x="3185" y="961"/>
                  </a:lnTo>
                  <a:lnTo>
                    <a:pt x="3200" y="969"/>
                  </a:lnTo>
                  <a:lnTo>
                    <a:pt x="3212" y="982"/>
                  </a:lnTo>
                  <a:lnTo>
                    <a:pt x="3219" y="997"/>
                  </a:lnTo>
                  <a:lnTo>
                    <a:pt x="3222" y="1014"/>
                  </a:lnTo>
                  <a:lnTo>
                    <a:pt x="3222" y="1217"/>
                  </a:lnTo>
                  <a:lnTo>
                    <a:pt x="3219" y="1234"/>
                  </a:lnTo>
                  <a:lnTo>
                    <a:pt x="3211" y="1249"/>
                  </a:lnTo>
                  <a:lnTo>
                    <a:pt x="3200" y="1261"/>
                  </a:lnTo>
                  <a:lnTo>
                    <a:pt x="3185" y="1269"/>
                  </a:lnTo>
                  <a:lnTo>
                    <a:pt x="3168" y="1272"/>
                  </a:lnTo>
                  <a:lnTo>
                    <a:pt x="2874" y="1272"/>
                  </a:lnTo>
                  <a:lnTo>
                    <a:pt x="2877" y="1252"/>
                  </a:lnTo>
                  <a:lnTo>
                    <a:pt x="2878" y="1230"/>
                  </a:lnTo>
                  <a:lnTo>
                    <a:pt x="2876" y="1182"/>
                  </a:lnTo>
                  <a:lnTo>
                    <a:pt x="2868" y="1136"/>
                  </a:lnTo>
                  <a:lnTo>
                    <a:pt x="2855" y="1090"/>
                  </a:lnTo>
                  <a:lnTo>
                    <a:pt x="2837" y="1047"/>
                  </a:lnTo>
                  <a:lnTo>
                    <a:pt x="2814" y="1007"/>
                  </a:lnTo>
                  <a:lnTo>
                    <a:pt x="2788" y="969"/>
                  </a:lnTo>
                  <a:lnTo>
                    <a:pt x="2758" y="936"/>
                  </a:lnTo>
                  <a:lnTo>
                    <a:pt x="2724" y="905"/>
                  </a:lnTo>
                  <a:lnTo>
                    <a:pt x="2687" y="879"/>
                  </a:lnTo>
                  <a:lnTo>
                    <a:pt x="2647" y="856"/>
                  </a:lnTo>
                  <a:lnTo>
                    <a:pt x="2604" y="838"/>
                  </a:lnTo>
                  <a:lnTo>
                    <a:pt x="2560" y="825"/>
                  </a:lnTo>
                  <a:lnTo>
                    <a:pt x="2514" y="817"/>
                  </a:lnTo>
                  <a:lnTo>
                    <a:pt x="2465" y="814"/>
                  </a:lnTo>
                  <a:lnTo>
                    <a:pt x="2418" y="817"/>
                  </a:lnTo>
                  <a:lnTo>
                    <a:pt x="2370" y="825"/>
                  </a:lnTo>
                  <a:lnTo>
                    <a:pt x="2326" y="838"/>
                  </a:lnTo>
                  <a:lnTo>
                    <a:pt x="2284" y="856"/>
                  </a:lnTo>
                  <a:lnTo>
                    <a:pt x="2244" y="879"/>
                  </a:lnTo>
                  <a:lnTo>
                    <a:pt x="2207" y="905"/>
                  </a:lnTo>
                  <a:lnTo>
                    <a:pt x="2174" y="936"/>
                  </a:lnTo>
                  <a:lnTo>
                    <a:pt x="2143" y="969"/>
                  </a:lnTo>
                  <a:lnTo>
                    <a:pt x="2117" y="1007"/>
                  </a:lnTo>
                  <a:lnTo>
                    <a:pt x="2095" y="1047"/>
                  </a:lnTo>
                  <a:lnTo>
                    <a:pt x="2077" y="1090"/>
                  </a:lnTo>
                  <a:lnTo>
                    <a:pt x="2064" y="1136"/>
                  </a:lnTo>
                  <a:lnTo>
                    <a:pt x="2056" y="1182"/>
                  </a:lnTo>
                  <a:lnTo>
                    <a:pt x="2052" y="1230"/>
                  </a:lnTo>
                  <a:lnTo>
                    <a:pt x="2055" y="1252"/>
                  </a:lnTo>
                  <a:lnTo>
                    <a:pt x="2057" y="1272"/>
                  </a:lnTo>
                  <a:lnTo>
                    <a:pt x="1187" y="1272"/>
                  </a:lnTo>
                  <a:lnTo>
                    <a:pt x="1189" y="1252"/>
                  </a:lnTo>
                  <a:lnTo>
                    <a:pt x="1191" y="1230"/>
                  </a:lnTo>
                  <a:lnTo>
                    <a:pt x="1188" y="1182"/>
                  </a:lnTo>
                  <a:lnTo>
                    <a:pt x="1180" y="1136"/>
                  </a:lnTo>
                  <a:lnTo>
                    <a:pt x="1167" y="1090"/>
                  </a:lnTo>
                  <a:lnTo>
                    <a:pt x="1148" y="1047"/>
                  </a:lnTo>
                  <a:lnTo>
                    <a:pt x="1126" y="1007"/>
                  </a:lnTo>
                  <a:lnTo>
                    <a:pt x="1100" y="969"/>
                  </a:lnTo>
                  <a:lnTo>
                    <a:pt x="1070" y="936"/>
                  </a:lnTo>
                  <a:lnTo>
                    <a:pt x="1036" y="905"/>
                  </a:lnTo>
                  <a:lnTo>
                    <a:pt x="999" y="879"/>
                  </a:lnTo>
                  <a:lnTo>
                    <a:pt x="960" y="856"/>
                  </a:lnTo>
                  <a:lnTo>
                    <a:pt x="917" y="838"/>
                  </a:lnTo>
                  <a:lnTo>
                    <a:pt x="873" y="825"/>
                  </a:lnTo>
                  <a:lnTo>
                    <a:pt x="826" y="817"/>
                  </a:lnTo>
                  <a:lnTo>
                    <a:pt x="778" y="814"/>
                  </a:lnTo>
                  <a:lnTo>
                    <a:pt x="730" y="817"/>
                  </a:lnTo>
                  <a:lnTo>
                    <a:pt x="683" y="825"/>
                  </a:lnTo>
                  <a:lnTo>
                    <a:pt x="639" y="838"/>
                  </a:lnTo>
                  <a:lnTo>
                    <a:pt x="596" y="856"/>
                  </a:lnTo>
                  <a:lnTo>
                    <a:pt x="556" y="879"/>
                  </a:lnTo>
                  <a:lnTo>
                    <a:pt x="520" y="905"/>
                  </a:lnTo>
                  <a:lnTo>
                    <a:pt x="485" y="936"/>
                  </a:lnTo>
                  <a:lnTo>
                    <a:pt x="455" y="969"/>
                  </a:lnTo>
                  <a:lnTo>
                    <a:pt x="429" y="1007"/>
                  </a:lnTo>
                  <a:lnTo>
                    <a:pt x="407" y="1047"/>
                  </a:lnTo>
                  <a:lnTo>
                    <a:pt x="389" y="1090"/>
                  </a:lnTo>
                  <a:lnTo>
                    <a:pt x="375" y="1136"/>
                  </a:lnTo>
                  <a:lnTo>
                    <a:pt x="367" y="1182"/>
                  </a:lnTo>
                  <a:lnTo>
                    <a:pt x="364" y="1230"/>
                  </a:lnTo>
                  <a:lnTo>
                    <a:pt x="366" y="1252"/>
                  </a:lnTo>
                  <a:lnTo>
                    <a:pt x="368" y="1272"/>
                  </a:lnTo>
                  <a:lnTo>
                    <a:pt x="54" y="1272"/>
                  </a:lnTo>
                  <a:lnTo>
                    <a:pt x="37" y="1269"/>
                  </a:lnTo>
                  <a:lnTo>
                    <a:pt x="22" y="1261"/>
                  </a:lnTo>
                  <a:lnTo>
                    <a:pt x="10" y="1249"/>
                  </a:lnTo>
                  <a:lnTo>
                    <a:pt x="3" y="1234"/>
                  </a:lnTo>
                  <a:lnTo>
                    <a:pt x="0" y="1217"/>
                  </a:lnTo>
                  <a:lnTo>
                    <a:pt x="0" y="1002"/>
                  </a:lnTo>
                  <a:lnTo>
                    <a:pt x="2" y="988"/>
                  </a:lnTo>
                  <a:lnTo>
                    <a:pt x="8" y="977"/>
                  </a:lnTo>
                  <a:lnTo>
                    <a:pt x="17" y="967"/>
                  </a:lnTo>
                  <a:lnTo>
                    <a:pt x="29" y="961"/>
                  </a:lnTo>
                  <a:lnTo>
                    <a:pt x="42" y="959"/>
                  </a:lnTo>
                  <a:lnTo>
                    <a:pt x="42" y="797"/>
                  </a:lnTo>
                  <a:lnTo>
                    <a:pt x="44" y="770"/>
                  </a:lnTo>
                  <a:lnTo>
                    <a:pt x="51" y="743"/>
                  </a:lnTo>
                  <a:lnTo>
                    <a:pt x="63" y="719"/>
                  </a:lnTo>
                  <a:lnTo>
                    <a:pt x="77" y="697"/>
                  </a:lnTo>
                  <a:lnTo>
                    <a:pt x="95" y="678"/>
                  </a:lnTo>
                  <a:lnTo>
                    <a:pt x="115" y="662"/>
                  </a:lnTo>
                  <a:lnTo>
                    <a:pt x="138" y="648"/>
                  </a:lnTo>
                  <a:lnTo>
                    <a:pt x="164" y="639"/>
                  </a:lnTo>
                  <a:lnTo>
                    <a:pt x="720" y="499"/>
                  </a:lnTo>
                  <a:lnTo>
                    <a:pt x="1135" y="163"/>
                  </a:lnTo>
                  <a:lnTo>
                    <a:pt x="1186" y="126"/>
                  </a:lnTo>
                  <a:lnTo>
                    <a:pt x="1238" y="93"/>
                  </a:lnTo>
                  <a:lnTo>
                    <a:pt x="1293" y="65"/>
                  </a:lnTo>
                  <a:lnTo>
                    <a:pt x="1350" y="42"/>
                  </a:lnTo>
                  <a:lnTo>
                    <a:pt x="1409" y="24"/>
                  </a:lnTo>
                  <a:lnTo>
                    <a:pt x="1469" y="11"/>
                  </a:lnTo>
                  <a:lnTo>
                    <a:pt x="1531" y="3"/>
                  </a:lnTo>
                  <a:lnTo>
                    <a:pt x="15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148"/>
            <p:cNvSpPr>
              <a:spLocks noEditPoints="1"/>
            </p:cNvSpPr>
            <p:nvPr/>
          </p:nvSpPr>
          <p:spPr bwMode="auto">
            <a:xfrm>
              <a:off x="1946275" y="2984500"/>
              <a:ext cx="103188" cy="104775"/>
            </a:xfrm>
            <a:custGeom>
              <a:avLst/>
              <a:gdLst>
                <a:gd name="T0" fmla="*/ 306 w 656"/>
                <a:gd name="T1" fmla="*/ 235 h 664"/>
                <a:gd name="T2" fmla="*/ 267 w 656"/>
                <a:gd name="T3" fmla="*/ 254 h 664"/>
                <a:gd name="T4" fmla="*/ 239 w 656"/>
                <a:gd name="T5" fmla="*/ 288 h 664"/>
                <a:gd name="T6" fmla="*/ 229 w 656"/>
                <a:gd name="T7" fmla="*/ 331 h 664"/>
                <a:gd name="T8" fmla="*/ 239 w 656"/>
                <a:gd name="T9" fmla="*/ 375 h 664"/>
                <a:gd name="T10" fmla="*/ 267 w 656"/>
                <a:gd name="T11" fmla="*/ 410 h 664"/>
                <a:gd name="T12" fmla="*/ 306 w 656"/>
                <a:gd name="T13" fmla="*/ 429 h 664"/>
                <a:gd name="T14" fmla="*/ 351 w 656"/>
                <a:gd name="T15" fmla="*/ 429 h 664"/>
                <a:gd name="T16" fmla="*/ 391 w 656"/>
                <a:gd name="T17" fmla="*/ 410 h 664"/>
                <a:gd name="T18" fmla="*/ 417 w 656"/>
                <a:gd name="T19" fmla="*/ 375 h 664"/>
                <a:gd name="T20" fmla="*/ 427 w 656"/>
                <a:gd name="T21" fmla="*/ 331 h 664"/>
                <a:gd name="T22" fmla="*/ 417 w 656"/>
                <a:gd name="T23" fmla="*/ 288 h 664"/>
                <a:gd name="T24" fmla="*/ 391 w 656"/>
                <a:gd name="T25" fmla="*/ 254 h 664"/>
                <a:gd name="T26" fmla="*/ 351 w 656"/>
                <a:gd name="T27" fmla="*/ 235 h 664"/>
                <a:gd name="T28" fmla="*/ 329 w 656"/>
                <a:gd name="T29" fmla="*/ 0 h 664"/>
                <a:gd name="T30" fmla="*/ 416 w 656"/>
                <a:gd name="T31" fmla="*/ 11 h 664"/>
                <a:gd name="T32" fmla="*/ 495 w 656"/>
                <a:gd name="T33" fmla="*/ 45 h 664"/>
                <a:gd name="T34" fmla="*/ 560 w 656"/>
                <a:gd name="T35" fmla="*/ 97 h 664"/>
                <a:gd name="T36" fmla="*/ 612 w 656"/>
                <a:gd name="T37" fmla="*/ 164 h 664"/>
                <a:gd name="T38" fmla="*/ 645 w 656"/>
                <a:gd name="T39" fmla="*/ 244 h 664"/>
                <a:gd name="T40" fmla="*/ 656 w 656"/>
                <a:gd name="T41" fmla="*/ 331 h 664"/>
                <a:gd name="T42" fmla="*/ 645 w 656"/>
                <a:gd name="T43" fmla="*/ 420 h 664"/>
                <a:gd name="T44" fmla="*/ 612 w 656"/>
                <a:gd name="T45" fmla="*/ 498 h 664"/>
                <a:gd name="T46" fmla="*/ 560 w 656"/>
                <a:gd name="T47" fmla="*/ 566 h 664"/>
                <a:gd name="T48" fmla="*/ 495 w 656"/>
                <a:gd name="T49" fmla="*/ 618 h 664"/>
                <a:gd name="T50" fmla="*/ 416 w 656"/>
                <a:gd name="T51" fmla="*/ 651 h 664"/>
                <a:gd name="T52" fmla="*/ 329 w 656"/>
                <a:gd name="T53" fmla="*/ 664 h 664"/>
                <a:gd name="T54" fmla="*/ 241 w 656"/>
                <a:gd name="T55" fmla="*/ 651 h 664"/>
                <a:gd name="T56" fmla="*/ 163 w 656"/>
                <a:gd name="T57" fmla="*/ 618 h 664"/>
                <a:gd name="T58" fmla="*/ 96 w 656"/>
                <a:gd name="T59" fmla="*/ 566 h 664"/>
                <a:gd name="T60" fmla="*/ 46 w 656"/>
                <a:gd name="T61" fmla="*/ 498 h 664"/>
                <a:gd name="T62" fmla="*/ 12 w 656"/>
                <a:gd name="T63" fmla="*/ 420 h 664"/>
                <a:gd name="T64" fmla="*/ 0 w 656"/>
                <a:gd name="T65" fmla="*/ 331 h 664"/>
                <a:gd name="T66" fmla="*/ 12 w 656"/>
                <a:gd name="T67" fmla="*/ 244 h 664"/>
                <a:gd name="T68" fmla="*/ 46 w 656"/>
                <a:gd name="T69" fmla="*/ 164 h 664"/>
                <a:gd name="T70" fmla="*/ 96 w 656"/>
                <a:gd name="T71" fmla="*/ 97 h 664"/>
                <a:gd name="T72" fmla="*/ 163 w 656"/>
                <a:gd name="T73" fmla="*/ 45 h 664"/>
                <a:gd name="T74" fmla="*/ 241 w 656"/>
                <a:gd name="T75" fmla="*/ 11 h 664"/>
                <a:gd name="T76" fmla="*/ 329 w 656"/>
                <a:gd name="T77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56" h="664">
                  <a:moveTo>
                    <a:pt x="329" y="231"/>
                  </a:moveTo>
                  <a:lnTo>
                    <a:pt x="306" y="235"/>
                  </a:lnTo>
                  <a:lnTo>
                    <a:pt x="285" y="242"/>
                  </a:lnTo>
                  <a:lnTo>
                    <a:pt x="267" y="254"/>
                  </a:lnTo>
                  <a:lnTo>
                    <a:pt x="252" y="269"/>
                  </a:lnTo>
                  <a:lnTo>
                    <a:pt x="239" y="288"/>
                  </a:lnTo>
                  <a:lnTo>
                    <a:pt x="232" y="309"/>
                  </a:lnTo>
                  <a:lnTo>
                    <a:pt x="229" y="331"/>
                  </a:lnTo>
                  <a:lnTo>
                    <a:pt x="232" y="355"/>
                  </a:lnTo>
                  <a:lnTo>
                    <a:pt x="239" y="375"/>
                  </a:lnTo>
                  <a:lnTo>
                    <a:pt x="252" y="395"/>
                  </a:lnTo>
                  <a:lnTo>
                    <a:pt x="267" y="410"/>
                  </a:lnTo>
                  <a:lnTo>
                    <a:pt x="285" y="422"/>
                  </a:lnTo>
                  <a:lnTo>
                    <a:pt x="306" y="429"/>
                  </a:lnTo>
                  <a:lnTo>
                    <a:pt x="329" y="432"/>
                  </a:lnTo>
                  <a:lnTo>
                    <a:pt x="351" y="429"/>
                  </a:lnTo>
                  <a:lnTo>
                    <a:pt x="373" y="422"/>
                  </a:lnTo>
                  <a:lnTo>
                    <a:pt x="391" y="410"/>
                  </a:lnTo>
                  <a:lnTo>
                    <a:pt x="406" y="395"/>
                  </a:lnTo>
                  <a:lnTo>
                    <a:pt x="417" y="375"/>
                  </a:lnTo>
                  <a:lnTo>
                    <a:pt x="425" y="355"/>
                  </a:lnTo>
                  <a:lnTo>
                    <a:pt x="427" y="331"/>
                  </a:lnTo>
                  <a:lnTo>
                    <a:pt x="425" y="309"/>
                  </a:lnTo>
                  <a:lnTo>
                    <a:pt x="417" y="288"/>
                  </a:lnTo>
                  <a:lnTo>
                    <a:pt x="406" y="269"/>
                  </a:lnTo>
                  <a:lnTo>
                    <a:pt x="391" y="254"/>
                  </a:lnTo>
                  <a:lnTo>
                    <a:pt x="373" y="242"/>
                  </a:lnTo>
                  <a:lnTo>
                    <a:pt x="351" y="235"/>
                  </a:lnTo>
                  <a:lnTo>
                    <a:pt x="329" y="231"/>
                  </a:lnTo>
                  <a:close/>
                  <a:moveTo>
                    <a:pt x="329" y="0"/>
                  </a:moveTo>
                  <a:lnTo>
                    <a:pt x="374" y="3"/>
                  </a:lnTo>
                  <a:lnTo>
                    <a:pt x="416" y="11"/>
                  </a:lnTo>
                  <a:lnTo>
                    <a:pt x="456" y="26"/>
                  </a:lnTo>
                  <a:lnTo>
                    <a:pt x="495" y="45"/>
                  </a:lnTo>
                  <a:lnTo>
                    <a:pt x="529" y="69"/>
                  </a:lnTo>
                  <a:lnTo>
                    <a:pt x="560" y="97"/>
                  </a:lnTo>
                  <a:lnTo>
                    <a:pt x="589" y="129"/>
                  </a:lnTo>
                  <a:lnTo>
                    <a:pt x="612" y="164"/>
                  </a:lnTo>
                  <a:lnTo>
                    <a:pt x="631" y="203"/>
                  </a:lnTo>
                  <a:lnTo>
                    <a:pt x="645" y="244"/>
                  </a:lnTo>
                  <a:lnTo>
                    <a:pt x="653" y="287"/>
                  </a:lnTo>
                  <a:lnTo>
                    <a:pt x="656" y="331"/>
                  </a:lnTo>
                  <a:lnTo>
                    <a:pt x="653" y="376"/>
                  </a:lnTo>
                  <a:lnTo>
                    <a:pt x="645" y="420"/>
                  </a:lnTo>
                  <a:lnTo>
                    <a:pt x="631" y="461"/>
                  </a:lnTo>
                  <a:lnTo>
                    <a:pt x="612" y="498"/>
                  </a:lnTo>
                  <a:lnTo>
                    <a:pt x="589" y="534"/>
                  </a:lnTo>
                  <a:lnTo>
                    <a:pt x="560" y="566"/>
                  </a:lnTo>
                  <a:lnTo>
                    <a:pt x="529" y="594"/>
                  </a:lnTo>
                  <a:lnTo>
                    <a:pt x="495" y="618"/>
                  </a:lnTo>
                  <a:lnTo>
                    <a:pt x="456" y="637"/>
                  </a:lnTo>
                  <a:lnTo>
                    <a:pt x="416" y="651"/>
                  </a:lnTo>
                  <a:lnTo>
                    <a:pt x="374" y="661"/>
                  </a:lnTo>
                  <a:lnTo>
                    <a:pt x="329" y="664"/>
                  </a:lnTo>
                  <a:lnTo>
                    <a:pt x="285" y="661"/>
                  </a:lnTo>
                  <a:lnTo>
                    <a:pt x="241" y="651"/>
                  </a:lnTo>
                  <a:lnTo>
                    <a:pt x="201" y="637"/>
                  </a:lnTo>
                  <a:lnTo>
                    <a:pt x="163" y="618"/>
                  </a:lnTo>
                  <a:lnTo>
                    <a:pt x="128" y="594"/>
                  </a:lnTo>
                  <a:lnTo>
                    <a:pt x="96" y="566"/>
                  </a:lnTo>
                  <a:lnTo>
                    <a:pt x="69" y="534"/>
                  </a:lnTo>
                  <a:lnTo>
                    <a:pt x="46" y="498"/>
                  </a:lnTo>
                  <a:lnTo>
                    <a:pt x="26" y="461"/>
                  </a:lnTo>
                  <a:lnTo>
                    <a:pt x="12" y="420"/>
                  </a:lnTo>
                  <a:lnTo>
                    <a:pt x="3" y="376"/>
                  </a:lnTo>
                  <a:lnTo>
                    <a:pt x="0" y="331"/>
                  </a:lnTo>
                  <a:lnTo>
                    <a:pt x="3" y="287"/>
                  </a:lnTo>
                  <a:lnTo>
                    <a:pt x="12" y="244"/>
                  </a:lnTo>
                  <a:lnTo>
                    <a:pt x="26" y="203"/>
                  </a:lnTo>
                  <a:lnTo>
                    <a:pt x="46" y="164"/>
                  </a:lnTo>
                  <a:lnTo>
                    <a:pt x="69" y="129"/>
                  </a:lnTo>
                  <a:lnTo>
                    <a:pt x="96" y="97"/>
                  </a:lnTo>
                  <a:lnTo>
                    <a:pt x="128" y="69"/>
                  </a:lnTo>
                  <a:lnTo>
                    <a:pt x="163" y="45"/>
                  </a:lnTo>
                  <a:lnTo>
                    <a:pt x="201" y="26"/>
                  </a:lnTo>
                  <a:lnTo>
                    <a:pt x="241" y="11"/>
                  </a:lnTo>
                  <a:lnTo>
                    <a:pt x="285" y="3"/>
                  </a:lnTo>
                  <a:lnTo>
                    <a:pt x="3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72" name="Freeform 153"/>
          <p:cNvSpPr>
            <a:spLocks/>
          </p:cNvSpPr>
          <p:nvPr/>
        </p:nvSpPr>
        <p:spPr bwMode="auto">
          <a:xfrm>
            <a:off x="3683801" y="1326919"/>
            <a:ext cx="417513" cy="500063"/>
          </a:xfrm>
          <a:custGeom>
            <a:avLst/>
            <a:gdLst>
              <a:gd name="T0" fmla="*/ 732 w 2890"/>
              <a:gd name="T1" fmla="*/ 0 h 3148"/>
              <a:gd name="T2" fmla="*/ 2158 w 2890"/>
              <a:gd name="T3" fmla="*/ 0 h 3148"/>
              <a:gd name="T4" fmla="*/ 2158 w 2890"/>
              <a:gd name="T5" fmla="*/ 1647 h 3148"/>
              <a:gd name="T6" fmla="*/ 1656 w 2890"/>
              <a:gd name="T7" fmla="*/ 1647 h 3148"/>
              <a:gd name="T8" fmla="*/ 1656 w 2890"/>
              <a:gd name="T9" fmla="*/ 1820 h 3148"/>
              <a:gd name="T10" fmla="*/ 2365 w 2890"/>
              <a:gd name="T11" fmla="*/ 1820 h 3148"/>
              <a:gd name="T12" fmla="*/ 2365 w 2890"/>
              <a:gd name="T13" fmla="*/ 1928 h 3148"/>
              <a:gd name="T14" fmla="*/ 2528 w 2890"/>
              <a:gd name="T15" fmla="*/ 1928 h 3148"/>
              <a:gd name="T16" fmla="*/ 2528 w 2890"/>
              <a:gd name="T17" fmla="*/ 1182 h 3148"/>
              <a:gd name="T18" fmla="*/ 2890 w 2890"/>
              <a:gd name="T19" fmla="*/ 1182 h 3148"/>
              <a:gd name="T20" fmla="*/ 2890 w 2890"/>
              <a:gd name="T21" fmla="*/ 1440 h 3148"/>
              <a:gd name="T22" fmla="*/ 2669 w 2890"/>
              <a:gd name="T23" fmla="*/ 1440 h 3148"/>
              <a:gd name="T24" fmla="*/ 2669 w 2890"/>
              <a:gd name="T25" fmla="*/ 2057 h 3148"/>
              <a:gd name="T26" fmla="*/ 2365 w 2890"/>
              <a:gd name="T27" fmla="*/ 2057 h 3148"/>
              <a:gd name="T28" fmla="*/ 2365 w 2890"/>
              <a:gd name="T29" fmla="*/ 2285 h 3148"/>
              <a:gd name="T30" fmla="*/ 1774 w 2890"/>
              <a:gd name="T31" fmla="*/ 2285 h 3148"/>
              <a:gd name="T32" fmla="*/ 1774 w 2890"/>
              <a:gd name="T33" fmla="*/ 2484 h 3148"/>
              <a:gd name="T34" fmla="*/ 1656 w 2890"/>
              <a:gd name="T35" fmla="*/ 2484 h 3148"/>
              <a:gd name="T36" fmla="*/ 1656 w 2890"/>
              <a:gd name="T37" fmla="*/ 2656 h 3148"/>
              <a:gd name="T38" fmla="*/ 2201 w 2890"/>
              <a:gd name="T39" fmla="*/ 2656 h 3148"/>
              <a:gd name="T40" fmla="*/ 2201 w 2890"/>
              <a:gd name="T41" fmla="*/ 3046 h 3148"/>
              <a:gd name="T42" fmla="*/ 2061 w 2890"/>
              <a:gd name="T43" fmla="*/ 3046 h 3148"/>
              <a:gd name="T44" fmla="*/ 2061 w 2890"/>
              <a:gd name="T45" fmla="*/ 2786 h 3148"/>
              <a:gd name="T46" fmla="*/ 1515 w 2890"/>
              <a:gd name="T47" fmla="*/ 2786 h 3148"/>
              <a:gd name="T48" fmla="*/ 1515 w 2890"/>
              <a:gd name="T49" fmla="*/ 3148 h 3148"/>
              <a:gd name="T50" fmla="*/ 1375 w 2890"/>
              <a:gd name="T51" fmla="*/ 3148 h 3148"/>
              <a:gd name="T52" fmla="*/ 1375 w 2890"/>
              <a:gd name="T53" fmla="*/ 2786 h 3148"/>
              <a:gd name="T54" fmla="*/ 829 w 2890"/>
              <a:gd name="T55" fmla="*/ 2786 h 3148"/>
              <a:gd name="T56" fmla="*/ 829 w 2890"/>
              <a:gd name="T57" fmla="*/ 3046 h 3148"/>
              <a:gd name="T58" fmla="*/ 688 w 2890"/>
              <a:gd name="T59" fmla="*/ 3046 h 3148"/>
              <a:gd name="T60" fmla="*/ 688 w 2890"/>
              <a:gd name="T61" fmla="*/ 2656 h 3148"/>
              <a:gd name="T62" fmla="*/ 1234 w 2890"/>
              <a:gd name="T63" fmla="*/ 2656 h 3148"/>
              <a:gd name="T64" fmla="*/ 1234 w 2890"/>
              <a:gd name="T65" fmla="*/ 2484 h 3148"/>
              <a:gd name="T66" fmla="*/ 1117 w 2890"/>
              <a:gd name="T67" fmla="*/ 2484 h 3148"/>
              <a:gd name="T68" fmla="*/ 1117 w 2890"/>
              <a:gd name="T69" fmla="*/ 2285 h 3148"/>
              <a:gd name="T70" fmla="*/ 525 w 2890"/>
              <a:gd name="T71" fmla="*/ 2285 h 3148"/>
              <a:gd name="T72" fmla="*/ 525 w 2890"/>
              <a:gd name="T73" fmla="*/ 2057 h 3148"/>
              <a:gd name="T74" fmla="*/ 221 w 2890"/>
              <a:gd name="T75" fmla="*/ 2057 h 3148"/>
              <a:gd name="T76" fmla="*/ 221 w 2890"/>
              <a:gd name="T77" fmla="*/ 1440 h 3148"/>
              <a:gd name="T78" fmla="*/ 0 w 2890"/>
              <a:gd name="T79" fmla="*/ 1440 h 3148"/>
              <a:gd name="T80" fmla="*/ 0 w 2890"/>
              <a:gd name="T81" fmla="*/ 1182 h 3148"/>
              <a:gd name="T82" fmla="*/ 362 w 2890"/>
              <a:gd name="T83" fmla="*/ 1182 h 3148"/>
              <a:gd name="T84" fmla="*/ 361 w 2890"/>
              <a:gd name="T85" fmla="*/ 1928 h 3148"/>
              <a:gd name="T86" fmla="*/ 525 w 2890"/>
              <a:gd name="T87" fmla="*/ 1928 h 3148"/>
              <a:gd name="T88" fmla="*/ 525 w 2890"/>
              <a:gd name="T89" fmla="*/ 1820 h 3148"/>
              <a:gd name="T90" fmla="*/ 1234 w 2890"/>
              <a:gd name="T91" fmla="*/ 1820 h 3148"/>
              <a:gd name="T92" fmla="*/ 1234 w 2890"/>
              <a:gd name="T93" fmla="*/ 1647 h 3148"/>
              <a:gd name="T94" fmla="*/ 732 w 2890"/>
              <a:gd name="T95" fmla="*/ 1647 h 3148"/>
              <a:gd name="T96" fmla="*/ 732 w 2890"/>
              <a:gd name="T97" fmla="*/ 0 h 3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90" h="3148">
                <a:moveTo>
                  <a:pt x="732" y="0"/>
                </a:moveTo>
                <a:lnTo>
                  <a:pt x="2158" y="0"/>
                </a:lnTo>
                <a:lnTo>
                  <a:pt x="2158" y="1647"/>
                </a:lnTo>
                <a:lnTo>
                  <a:pt x="1656" y="1647"/>
                </a:lnTo>
                <a:lnTo>
                  <a:pt x="1656" y="1820"/>
                </a:lnTo>
                <a:lnTo>
                  <a:pt x="2365" y="1820"/>
                </a:lnTo>
                <a:lnTo>
                  <a:pt x="2365" y="1928"/>
                </a:lnTo>
                <a:lnTo>
                  <a:pt x="2528" y="1928"/>
                </a:lnTo>
                <a:lnTo>
                  <a:pt x="2528" y="1182"/>
                </a:lnTo>
                <a:lnTo>
                  <a:pt x="2890" y="1182"/>
                </a:lnTo>
                <a:lnTo>
                  <a:pt x="2890" y="1440"/>
                </a:lnTo>
                <a:lnTo>
                  <a:pt x="2669" y="1440"/>
                </a:lnTo>
                <a:lnTo>
                  <a:pt x="2669" y="2057"/>
                </a:lnTo>
                <a:lnTo>
                  <a:pt x="2365" y="2057"/>
                </a:lnTo>
                <a:lnTo>
                  <a:pt x="2365" y="2285"/>
                </a:lnTo>
                <a:lnTo>
                  <a:pt x="1774" y="2285"/>
                </a:lnTo>
                <a:lnTo>
                  <a:pt x="1774" y="2484"/>
                </a:lnTo>
                <a:lnTo>
                  <a:pt x="1656" y="2484"/>
                </a:lnTo>
                <a:lnTo>
                  <a:pt x="1656" y="2656"/>
                </a:lnTo>
                <a:lnTo>
                  <a:pt x="2201" y="2656"/>
                </a:lnTo>
                <a:lnTo>
                  <a:pt x="2201" y="3046"/>
                </a:lnTo>
                <a:lnTo>
                  <a:pt x="2061" y="3046"/>
                </a:lnTo>
                <a:lnTo>
                  <a:pt x="2061" y="2786"/>
                </a:lnTo>
                <a:lnTo>
                  <a:pt x="1515" y="2786"/>
                </a:lnTo>
                <a:lnTo>
                  <a:pt x="1515" y="3148"/>
                </a:lnTo>
                <a:lnTo>
                  <a:pt x="1375" y="3148"/>
                </a:lnTo>
                <a:lnTo>
                  <a:pt x="1375" y="2786"/>
                </a:lnTo>
                <a:lnTo>
                  <a:pt x="829" y="2786"/>
                </a:lnTo>
                <a:lnTo>
                  <a:pt x="829" y="3046"/>
                </a:lnTo>
                <a:lnTo>
                  <a:pt x="688" y="3046"/>
                </a:lnTo>
                <a:lnTo>
                  <a:pt x="688" y="2656"/>
                </a:lnTo>
                <a:lnTo>
                  <a:pt x="1234" y="2656"/>
                </a:lnTo>
                <a:lnTo>
                  <a:pt x="1234" y="2484"/>
                </a:lnTo>
                <a:lnTo>
                  <a:pt x="1117" y="2484"/>
                </a:lnTo>
                <a:lnTo>
                  <a:pt x="1117" y="2285"/>
                </a:lnTo>
                <a:lnTo>
                  <a:pt x="525" y="2285"/>
                </a:lnTo>
                <a:lnTo>
                  <a:pt x="525" y="2057"/>
                </a:lnTo>
                <a:lnTo>
                  <a:pt x="221" y="2057"/>
                </a:lnTo>
                <a:lnTo>
                  <a:pt x="221" y="1440"/>
                </a:lnTo>
                <a:lnTo>
                  <a:pt x="0" y="1440"/>
                </a:lnTo>
                <a:lnTo>
                  <a:pt x="0" y="1182"/>
                </a:lnTo>
                <a:lnTo>
                  <a:pt x="362" y="1182"/>
                </a:lnTo>
                <a:lnTo>
                  <a:pt x="361" y="1928"/>
                </a:lnTo>
                <a:lnTo>
                  <a:pt x="525" y="1928"/>
                </a:lnTo>
                <a:lnTo>
                  <a:pt x="525" y="1820"/>
                </a:lnTo>
                <a:lnTo>
                  <a:pt x="1234" y="1820"/>
                </a:lnTo>
                <a:lnTo>
                  <a:pt x="1234" y="1647"/>
                </a:lnTo>
                <a:lnTo>
                  <a:pt x="732" y="1647"/>
                </a:lnTo>
                <a:lnTo>
                  <a:pt x="7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73" name="Group 787"/>
          <p:cNvGrpSpPr/>
          <p:nvPr/>
        </p:nvGrpSpPr>
        <p:grpSpPr>
          <a:xfrm>
            <a:off x="9249140" y="1345175"/>
            <a:ext cx="512762" cy="463551"/>
            <a:chOff x="8494713" y="2724150"/>
            <a:chExt cx="512762" cy="463551"/>
          </a:xfrm>
          <a:solidFill>
            <a:srgbClr val="000000"/>
          </a:solidFill>
        </p:grpSpPr>
        <p:sp>
          <p:nvSpPr>
            <p:cNvPr id="774" name="Freeform 158"/>
            <p:cNvSpPr>
              <a:spLocks/>
            </p:cNvSpPr>
            <p:nvPr/>
          </p:nvSpPr>
          <p:spPr bwMode="auto">
            <a:xfrm>
              <a:off x="8494713" y="2925763"/>
              <a:ext cx="512762" cy="261938"/>
            </a:xfrm>
            <a:custGeom>
              <a:avLst/>
              <a:gdLst>
                <a:gd name="T0" fmla="*/ 0 w 3229"/>
                <a:gd name="T1" fmla="*/ 0 h 1652"/>
                <a:gd name="T2" fmla="*/ 1191 w 3229"/>
                <a:gd name="T3" fmla="*/ 363 h 1652"/>
                <a:gd name="T4" fmla="*/ 1191 w 3229"/>
                <a:gd name="T5" fmla="*/ 621 h 1652"/>
                <a:gd name="T6" fmla="*/ 2038 w 3229"/>
                <a:gd name="T7" fmla="*/ 621 h 1652"/>
                <a:gd name="T8" fmla="*/ 2038 w 3229"/>
                <a:gd name="T9" fmla="*/ 363 h 1652"/>
                <a:gd name="T10" fmla="*/ 3229 w 3229"/>
                <a:gd name="T11" fmla="*/ 0 h 1652"/>
                <a:gd name="T12" fmla="*/ 3229 w 3229"/>
                <a:gd name="T13" fmla="*/ 1652 h 1652"/>
                <a:gd name="T14" fmla="*/ 0 w 3229"/>
                <a:gd name="T15" fmla="*/ 1652 h 1652"/>
                <a:gd name="T16" fmla="*/ 0 w 3229"/>
                <a:gd name="T17" fmla="*/ 0 h 1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29" h="1652">
                  <a:moveTo>
                    <a:pt x="0" y="0"/>
                  </a:moveTo>
                  <a:lnTo>
                    <a:pt x="1191" y="363"/>
                  </a:lnTo>
                  <a:lnTo>
                    <a:pt x="1191" y="621"/>
                  </a:lnTo>
                  <a:lnTo>
                    <a:pt x="2038" y="621"/>
                  </a:lnTo>
                  <a:lnTo>
                    <a:pt x="2038" y="363"/>
                  </a:lnTo>
                  <a:lnTo>
                    <a:pt x="3229" y="0"/>
                  </a:lnTo>
                  <a:lnTo>
                    <a:pt x="3229" y="1652"/>
                  </a:lnTo>
                  <a:lnTo>
                    <a:pt x="0" y="165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159"/>
            <p:cNvSpPr>
              <a:spLocks noEditPoints="1"/>
            </p:cNvSpPr>
            <p:nvPr/>
          </p:nvSpPr>
          <p:spPr bwMode="auto">
            <a:xfrm>
              <a:off x="8494713" y="2724150"/>
              <a:ext cx="512762" cy="227013"/>
            </a:xfrm>
            <a:custGeom>
              <a:avLst/>
              <a:gdLst>
                <a:gd name="T0" fmla="*/ 1164 w 3229"/>
                <a:gd name="T1" fmla="*/ 352 h 1428"/>
                <a:gd name="T2" fmla="*/ 1164 w 3229"/>
                <a:gd name="T3" fmla="*/ 638 h 1428"/>
                <a:gd name="T4" fmla="*/ 2065 w 3229"/>
                <a:gd name="T5" fmla="*/ 638 h 1428"/>
                <a:gd name="T6" fmla="*/ 2065 w 3229"/>
                <a:gd name="T7" fmla="*/ 352 h 1428"/>
                <a:gd name="T8" fmla="*/ 1164 w 3229"/>
                <a:gd name="T9" fmla="*/ 352 h 1428"/>
                <a:gd name="T10" fmla="*/ 809 w 3229"/>
                <a:gd name="T11" fmla="*/ 0 h 1428"/>
                <a:gd name="T12" fmla="*/ 2420 w 3229"/>
                <a:gd name="T13" fmla="*/ 0 h 1428"/>
                <a:gd name="T14" fmla="*/ 2420 w 3229"/>
                <a:gd name="T15" fmla="*/ 638 h 1428"/>
                <a:gd name="T16" fmla="*/ 3229 w 3229"/>
                <a:gd name="T17" fmla="*/ 638 h 1428"/>
                <a:gd name="T18" fmla="*/ 3229 w 3229"/>
                <a:gd name="T19" fmla="*/ 1059 h 1428"/>
                <a:gd name="T20" fmla="*/ 2038 w 3229"/>
                <a:gd name="T21" fmla="*/ 1428 h 1428"/>
                <a:gd name="T22" fmla="*/ 2038 w 3229"/>
                <a:gd name="T23" fmla="*/ 1370 h 1428"/>
                <a:gd name="T24" fmla="*/ 1191 w 3229"/>
                <a:gd name="T25" fmla="*/ 1370 h 1428"/>
                <a:gd name="T26" fmla="*/ 1191 w 3229"/>
                <a:gd name="T27" fmla="*/ 1428 h 1428"/>
                <a:gd name="T28" fmla="*/ 0 w 3229"/>
                <a:gd name="T29" fmla="*/ 1059 h 1428"/>
                <a:gd name="T30" fmla="*/ 0 w 3229"/>
                <a:gd name="T31" fmla="*/ 638 h 1428"/>
                <a:gd name="T32" fmla="*/ 809 w 3229"/>
                <a:gd name="T33" fmla="*/ 638 h 1428"/>
                <a:gd name="T34" fmla="*/ 809 w 3229"/>
                <a:gd name="T35" fmla="*/ 0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29" h="1428">
                  <a:moveTo>
                    <a:pt x="1164" y="352"/>
                  </a:moveTo>
                  <a:lnTo>
                    <a:pt x="1164" y="638"/>
                  </a:lnTo>
                  <a:lnTo>
                    <a:pt x="2065" y="638"/>
                  </a:lnTo>
                  <a:lnTo>
                    <a:pt x="2065" y="352"/>
                  </a:lnTo>
                  <a:lnTo>
                    <a:pt x="1164" y="352"/>
                  </a:lnTo>
                  <a:close/>
                  <a:moveTo>
                    <a:pt x="809" y="0"/>
                  </a:moveTo>
                  <a:lnTo>
                    <a:pt x="2420" y="0"/>
                  </a:lnTo>
                  <a:lnTo>
                    <a:pt x="2420" y="638"/>
                  </a:lnTo>
                  <a:lnTo>
                    <a:pt x="3229" y="638"/>
                  </a:lnTo>
                  <a:lnTo>
                    <a:pt x="3229" y="1059"/>
                  </a:lnTo>
                  <a:lnTo>
                    <a:pt x="2038" y="1428"/>
                  </a:lnTo>
                  <a:lnTo>
                    <a:pt x="2038" y="1370"/>
                  </a:lnTo>
                  <a:lnTo>
                    <a:pt x="1191" y="1370"/>
                  </a:lnTo>
                  <a:lnTo>
                    <a:pt x="1191" y="1428"/>
                  </a:lnTo>
                  <a:lnTo>
                    <a:pt x="0" y="1059"/>
                  </a:lnTo>
                  <a:lnTo>
                    <a:pt x="0" y="638"/>
                  </a:lnTo>
                  <a:lnTo>
                    <a:pt x="809" y="638"/>
                  </a:lnTo>
                  <a:lnTo>
                    <a:pt x="8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76" name="Freeform 164"/>
          <p:cNvSpPr>
            <a:spLocks noEditPoints="1"/>
          </p:cNvSpPr>
          <p:nvPr/>
        </p:nvSpPr>
        <p:spPr bwMode="auto">
          <a:xfrm>
            <a:off x="10184634" y="1361844"/>
            <a:ext cx="512763" cy="430212"/>
          </a:xfrm>
          <a:custGeom>
            <a:avLst/>
            <a:gdLst>
              <a:gd name="T0" fmla="*/ 1121 w 3229"/>
              <a:gd name="T1" fmla="*/ 410 h 2715"/>
              <a:gd name="T2" fmla="*/ 999 w 3229"/>
              <a:gd name="T3" fmla="*/ 449 h 2715"/>
              <a:gd name="T4" fmla="*/ 819 w 3229"/>
              <a:gd name="T5" fmla="*/ 532 h 2715"/>
              <a:gd name="T6" fmla="*/ 618 w 3229"/>
              <a:gd name="T7" fmla="*/ 667 h 2715"/>
              <a:gd name="T8" fmla="*/ 434 w 3229"/>
              <a:gd name="T9" fmla="*/ 869 h 2715"/>
              <a:gd name="T10" fmla="*/ 302 w 3229"/>
              <a:gd name="T11" fmla="*/ 1146 h 2715"/>
              <a:gd name="T12" fmla="*/ 282 w 3229"/>
              <a:gd name="T13" fmla="*/ 1343 h 2715"/>
              <a:gd name="T14" fmla="*/ 367 w 3229"/>
              <a:gd name="T15" fmla="*/ 1408 h 2715"/>
              <a:gd name="T16" fmla="*/ 466 w 3229"/>
              <a:gd name="T17" fmla="*/ 1374 h 2715"/>
              <a:gd name="T18" fmla="*/ 520 w 3229"/>
              <a:gd name="T19" fmla="*/ 1198 h 2715"/>
              <a:gd name="T20" fmla="*/ 642 w 3229"/>
              <a:gd name="T21" fmla="*/ 963 h 2715"/>
              <a:gd name="T22" fmla="*/ 812 w 3229"/>
              <a:gd name="T23" fmla="*/ 801 h 2715"/>
              <a:gd name="T24" fmla="*/ 988 w 3229"/>
              <a:gd name="T25" fmla="*/ 696 h 2715"/>
              <a:gd name="T26" fmla="*/ 1130 w 3229"/>
              <a:gd name="T27" fmla="*/ 641 h 2715"/>
              <a:gd name="T28" fmla="*/ 1195 w 3229"/>
              <a:gd name="T29" fmla="*/ 623 h 2715"/>
              <a:gd name="T30" fmla="*/ 1276 w 3229"/>
              <a:gd name="T31" fmla="*/ 556 h 2715"/>
              <a:gd name="T32" fmla="*/ 1265 w 3229"/>
              <a:gd name="T33" fmla="*/ 450 h 2715"/>
              <a:gd name="T34" fmla="*/ 1173 w 3229"/>
              <a:gd name="T35" fmla="*/ 401 h 2715"/>
              <a:gd name="T36" fmla="*/ 1422 w 3229"/>
              <a:gd name="T37" fmla="*/ 395 h 2715"/>
              <a:gd name="T38" fmla="*/ 1391 w 3229"/>
              <a:gd name="T39" fmla="*/ 494 h 2715"/>
              <a:gd name="T40" fmla="*/ 1458 w 3229"/>
              <a:gd name="T41" fmla="*/ 576 h 2715"/>
              <a:gd name="T42" fmla="*/ 1560 w 3229"/>
              <a:gd name="T43" fmla="*/ 566 h 2715"/>
              <a:gd name="T44" fmla="*/ 1610 w 3229"/>
              <a:gd name="T45" fmla="*/ 473 h 2715"/>
              <a:gd name="T46" fmla="*/ 1560 w 3229"/>
              <a:gd name="T47" fmla="*/ 381 h 2715"/>
              <a:gd name="T48" fmla="*/ 2101 w 3229"/>
              <a:gd name="T49" fmla="*/ 0 h 2715"/>
              <a:gd name="T50" fmla="*/ 2178 w 3229"/>
              <a:gd name="T51" fmla="*/ 13 h 2715"/>
              <a:gd name="T52" fmla="*/ 2364 w 3229"/>
              <a:gd name="T53" fmla="*/ 94 h 2715"/>
              <a:gd name="T54" fmla="*/ 2591 w 3229"/>
              <a:gd name="T55" fmla="*/ 97 h 2715"/>
              <a:gd name="T56" fmla="*/ 2841 w 3229"/>
              <a:gd name="T57" fmla="*/ 63 h 2715"/>
              <a:gd name="T58" fmla="*/ 3119 w 3229"/>
              <a:gd name="T59" fmla="*/ 151 h 2715"/>
              <a:gd name="T60" fmla="*/ 3227 w 3229"/>
              <a:gd name="T61" fmla="*/ 256 h 2715"/>
              <a:gd name="T62" fmla="*/ 3198 w 3229"/>
              <a:gd name="T63" fmla="*/ 358 h 2715"/>
              <a:gd name="T64" fmla="*/ 3100 w 3229"/>
              <a:gd name="T65" fmla="*/ 390 h 2715"/>
              <a:gd name="T66" fmla="*/ 2914 w 3229"/>
              <a:gd name="T67" fmla="*/ 305 h 2715"/>
              <a:gd name="T68" fmla="*/ 2690 w 3229"/>
              <a:gd name="T69" fmla="*/ 301 h 2715"/>
              <a:gd name="T70" fmla="*/ 2667 w 3229"/>
              <a:gd name="T71" fmla="*/ 457 h 2715"/>
              <a:gd name="T72" fmla="*/ 2701 w 3229"/>
              <a:gd name="T73" fmla="*/ 589 h 2715"/>
              <a:gd name="T74" fmla="*/ 2503 w 3229"/>
              <a:gd name="T75" fmla="*/ 1012 h 2715"/>
              <a:gd name="T76" fmla="*/ 2570 w 3229"/>
              <a:gd name="T77" fmla="*/ 1397 h 2715"/>
              <a:gd name="T78" fmla="*/ 2520 w 3229"/>
              <a:gd name="T79" fmla="*/ 1785 h 2715"/>
              <a:gd name="T80" fmla="*/ 2352 w 3229"/>
              <a:gd name="T81" fmla="*/ 2146 h 2715"/>
              <a:gd name="T82" fmla="*/ 2068 w 3229"/>
              <a:gd name="T83" fmla="*/ 2449 h 2715"/>
              <a:gd name="T84" fmla="*/ 1713 w 3229"/>
              <a:gd name="T85" fmla="*/ 2642 h 2715"/>
              <a:gd name="T86" fmla="*/ 1325 w 3229"/>
              <a:gd name="T87" fmla="*/ 2715 h 2715"/>
              <a:gd name="T88" fmla="*/ 934 w 3229"/>
              <a:gd name="T89" fmla="*/ 2666 h 2715"/>
              <a:gd name="T90" fmla="*/ 568 w 3229"/>
              <a:gd name="T91" fmla="*/ 2497 h 2715"/>
              <a:gd name="T92" fmla="*/ 265 w 3229"/>
              <a:gd name="T93" fmla="*/ 2210 h 2715"/>
              <a:gd name="T94" fmla="*/ 71 w 3229"/>
              <a:gd name="T95" fmla="*/ 1854 h 2715"/>
              <a:gd name="T96" fmla="*/ 0 w 3229"/>
              <a:gd name="T97" fmla="*/ 1463 h 2715"/>
              <a:gd name="T98" fmla="*/ 47 w 3229"/>
              <a:gd name="T99" fmla="*/ 1070 h 2715"/>
              <a:gd name="T100" fmla="*/ 216 w 3229"/>
              <a:gd name="T101" fmla="*/ 704 h 2715"/>
              <a:gd name="T102" fmla="*/ 500 w 3229"/>
              <a:gd name="T103" fmla="*/ 399 h 2715"/>
              <a:gd name="T104" fmla="*/ 850 w 3229"/>
              <a:gd name="T105" fmla="*/ 207 h 2715"/>
              <a:gd name="T106" fmla="*/ 1233 w 3229"/>
              <a:gd name="T107" fmla="*/ 134 h 2715"/>
              <a:gd name="T108" fmla="*/ 1620 w 3229"/>
              <a:gd name="T109" fmla="*/ 177 h 2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29" h="2715">
                <a:moveTo>
                  <a:pt x="1173" y="401"/>
                </a:moveTo>
                <a:lnTo>
                  <a:pt x="1150" y="403"/>
                </a:lnTo>
                <a:lnTo>
                  <a:pt x="1145" y="404"/>
                </a:lnTo>
                <a:lnTo>
                  <a:pt x="1135" y="407"/>
                </a:lnTo>
                <a:lnTo>
                  <a:pt x="1121" y="410"/>
                </a:lnTo>
                <a:lnTo>
                  <a:pt x="1103" y="415"/>
                </a:lnTo>
                <a:lnTo>
                  <a:pt x="1082" y="422"/>
                </a:lnTo>
                <a:lnTo>
                  <a:pt x="1057" y="430"/>
                </a:lnTo>
                <a:lnTo>
                  <a:pt x="1029" y="439"/>
                </a:lnTo>
                <a:lnTo>
                  <a:pt x="999" y="449"/>
                </a:lnTo>
                <a:lnTo>
                  <a:pt x="967" y="462"/>
                </a:lnTo>
                <a:lnTo>
                  <a:pt x="933" y="476"/>
                </a:lnTo>
                <a:lnTo>
                  <a:pt x="895" y="492"/>
                </a:lnTo>
                <a:lnTo>
                  <a:pt x="858" y="510"/>
                </a:lnTo>
                <a:lnTo>
                  <a:pt x="819" y="532"/>
                </a:lnTo>
                <a:lnTo>
                  <a:pt x="780" y="554"/>
                </a:lnTo>
                <a:lnTo>
                  <a:pt x="739" y="578"/>
                </a:lnTo>
                <a:lnTo>
                  <a:pt x="698" y="605"/>
                </a:lnTo>
                <a:lnTo>
                  <a:pt x="658" y="636"/>
                </a:lnTo>
                <a:lnTo>
                  <a:pt x="618" y="667"/>
                </a:lnTo>
                <a:lnTo>
                  <a:pt x="578" y="702"/>
                </a:lnTo>
                <a:lnTo>
                  <a:pt x="540" y="740"/>
                </a:lnTo>
                <a:lnTo>
                  <a:pt x="503" y="779"/>
                </a:lnTo>
                <a:lnTo>
                  <a:pt x="467" y="823"/>
                </a:lnTo>
                <a:lnTo>
                  <a:pt x="434" y="869"/>
                </a:lnTo>
                <a:lnTo>
                  <a:pt x="401" y="918"/>
                </a:lnTo>
                <a:lnTo>
                  <a:pt x="372" y="970"/>
                </a:lnTo>
                <a:lnTo>
                  <a:pt x="346" y="1026"/>
                </a:lnTo>
                <a:lnTo>
                  <a:pt x="322" y="1085"/>
                </a:lnTo>
                <a:lnTo>
                  <a:pt x="302" y="1146"/>
                </a:lnTo>
                <a:lnTo>
                  <a:pt x="286" y="1212"/>
                </a:lnTo>
                <a:lnTo>
                  <a:pt x="274" y="1281"/>
                </a:lnTo>
                <a:lnTo>
                  <a:pt x="273" y="1303"/>
                </a:lnTo>
                <a:lnTo>
                  <a:pt x="275" y="1323"/>
                </a:lnTo>
                <a:lnTo>
                  <a:pt x="282" y="1343"/>
                </a:lnTo>
                <a:lnTo>
                  <a:pt x="292" y="1361"/>
                </a:lnTo>
                <a:lnTo>
                  <a:pt x="305" y="1377"/>
                </a:lnTo>
                <a:lnTo>
                  <a:pt x="323" y="1392"/>
                </a:lnTo>
                <a:lnTo>
                  <a:pt x="344" y="1402"/>
                </a:lnTo>
                <a:lnTo>
                  <a:pt x="367" y="1408"/>
                </a:lnTo>
                <a:lnTo>
                  <a:pt x="389" y="1409"/>
                </a:lnTo>
                <a:lnTo>
                  <a:pt x="411" y="1406"/>
                </a:lnTo>
                <a:lnTo>
                  <a:pt x="432" y="1399"/>
                </a:lnTo>
                <a:lnTo>
                  <a:pt x="450" y="1388"/>
                </a:lnTo>
                <a:lnTo>
                  <a:pt x="466" y="1374"/>
                </a:lnTo>
                <a:lnTo>
                  <a:pt x="479" y="1355"/>
                </a:lnTo>
                <a:lnTo>
                  <a:pt x="488" y="1336"/>
                </a:lnTo>
                <a:lnTo>
                  <a:pt x="494" y="1314"/>
                </a:lnTo>
                <a:lnTo>
                  <a:pt x="505" y="1254"/>
                </a:lnTo>
                <a:lnTo>
                  <a:pt x="520" y="1198"/>
                </a:lnTo>
                <a:lnTo>
                  <a:pt x="538" y="1145"/>
                </a:lnTo>
                <a:lnTo>
                  <a:pt x="560" y="1095"/>
                </a:lnTo>
                <a:lnTo>
                  <a:pt x="585" y="1048"/>
                </a:lnTo>
                <a:lnTo>
                  <a:pt x="613" y="1005"/>
                </a:lnTo>
                <a:lnTo>
                  <a:pt x="642" y="963"/>
                </a:lnTo>
                <a:lnTo>
                  <a:pt x="673" y="926"/>
                </a:lnTo>
                <a:lnTo>
                  <a:pt x="706" y="890"/>
                </a:lnTo>
                <a:lnTo>
                  <a:pt x="740" y="858"/>
                </a:lnTo>
                <a:lnTo>
                  <a:pt x="776" y="828"/>
                </a:lnTo>
                <a:lnTo>
                  <a:pt x="812" y="801"/>
                </a:lnTo>
                <a:lnTo>
                  <a:pt x="848" y="775"/>
                </a:lnTo>
                <a:lnTo>
                  <a:pt x="884" y="752"/>
                </a:lnTo>
                <a:lnTo>
                  <a:pt x="920" y="732"/>
                </a:lnTo>
                <a:lnTo>
                  <a:pt x="955" y="713"/>
                </a:lnTo>
                <a:lnTo>
                  <a:pt x="988" y="696"/>
                </a:lnTo>
                <a:lnTo>
                  <a:pt x="1021" y="681"/>
                </a:lnTo>
                <a:lnTo>
                  <a:pt x="1051" y="669"/>
                </a:lnTo>
                <a:lnTo>
                  <a:pt x="1081" y="658"/>
                </a:lnTo>
                <a:lnTo>
                  <a:pt x="1107" y="649"/>
                </a:lnTo>
                <a:lnTo>
                  <a:pt x="1130" y="641"/>
                </a:lnTo>
                <a:lnTo>
                  <a:pt x="1151" y="635"/>
                </a:lnTo>
                <a:lnTo>
                  <a:pt x="1168" y="630"/>
                </a:lnTo>
                <a:lnTo>
                  <a:pt x="1181" y="627"/>
                </a:lnTo>
                <a:lnTo>
                  <a:pt x="1190" y="624"/>
                </a:lnTo>
                <a:lnTo>
                  <a:pt x="1195" y="623"/>
                </a:lnTo>
                <a:lnTo>
                  <a:pt x="1217" y="617"/>
                </a:lnTo>
                <a:lnTo>
                  <a:pt x="1236" y="605"/>
                </a:lnTo>
                <a:lnTo>
                  <a:pt x="1253" y="591"/>
                </a:lnTo>
                <a:lnTo>
                  <a:pt x="1267" y="575"/>
                </a:lnTo>
                <a:lnTo>
                  <a:pt x="1276" y="556"/>
                </a:lnTo>
                <a:lnTo>
                  <a:pt x="1283" y="536"/>
                </a:lnTo>
                <a:lnTo>
                  <a:pt x="1285" y="514"/>
                </a:lnTo>
                <a:lnTo>
                  <a:pt x="1283" y="490"/>
                </a:lnTo>
                <a:lnTo>
                  <a:pt x="1276" y="469"/>
                </a:lnTo>
                <a:lnTo>
                  <a:pt x="1265" y="450"/>
                </a:lnTo>
                <a:lnTo>
                  <a:pt x="1251" y="434"/>
                </a:lnTo>
                <a:lnTo>
                  <a:pt x="1234" y="420"/>
                </a:lnTo>
                <a:lnTo>
                  <a:pt x="1215" y="409"/>
                </a:lnTo>
                <a:lnTo>
                  <a:pt x="1194" y="403"/>
                </a:lnTo>
                <a:lnTo>
                  <a:pt x="1173" y="401"/>
                </a:lnTo>
                <a:close/>
                <a:moveTo>
                  <a:pt x="1500" y="363"/>
                </a:moveTo>
                <a:lnTo>
                  <a:pt x="1479" y="365"/>
                </a:lnTo>
                <a:lnTo>
                  <a:pt x="1458" y="371"/>
                </a:lnTo>
                <a:lnTo>
                  <a:pt x="1439" y="381"/>
                </a:lnTo>
                <a:lnTo>
                  <a:pt x="1422" y="395"/>
                </a:lnTo>
                <a:lnTo>
                  <a:pt x="1407" y="412"/>
                </a:lnTo>
                <a:lnTo>
                  <a:pt x="1397" y="432"/>
                </a:lnTo>
                <a:lnTo>
                  <a:pt x="1391" y="452"/>
                </a:lnTo>
                <a:lnTo>
                  <a:pt x="1389" y="473"/>
                </a:lnTo>
                <a:lnTo>
                  <a:pt x="1391" y="494"/>
                </a:lnTo>
                <a:lnTo>
                  <a:pt x="1397" y="516"/>
                </a:lnTo>
                <a:lnTo>
                  <a:pt x="1407" y="535"/>
                </a:lnTo>
                <a:lnTo>
                  <a:pt x="1422" y="552"/>
                </a:lnTo>
                <a:lnTo>
                  <a:pt x="1439" y="566"/>
                </a:lnTo>
                <a:lnTo>
                  <a:pt x="1458" y="576"/>
                </a:lnTo>
                <a:lnTo>
                  <a:pt x="1479" y="582"/>
                </a:lnTo>
                <a:lnTo>
                  <a:pt x="1500" y="584"/>
                </a:lnTo>
                <a:lnTo>
                  <a:pt x="1521" y="582"/>
                </a:lnTo>
                <a:lnTo>
                  <a:pt x="1541" y="576"/>
                </a:lnTo>
                <a:lnTo>
                  <a:pt x="1560" y="566"/>
                </a:lnTo>
                <a:lnTo>
                  <a:pt x="1578" y="552"/>
                </a:lnTo>
                <a:lnTo>
                  <a:pt x="1592" y="535"/>
                </a:lnTo>
                <a:lnTo>
                  <a:pt x="1602" y="516"/>
                </a:lnTo>
                <a:lnTo>
                  <a:pt x="1608" y="494"/>
                </a:lnTo>
                <a:lnTo>
                  <a:pt x="1610" y="473"/>
                </a:lnTo>
                <a:lnTo>
                  <a:pt x="1608" y="452"/>
                </a:lnTo>
                <a:lnTo>
                  <a:pt x="1602" y="432"/>
                </a:lnTo>
                <a:lnTo>
                  <a:pt x="1592" y="412"/>
                </a:lnTo>
                <a:lnTo>
                  <a:pt x="1578" y="395"/>
                </a:lnTo>
                <a:lnTo>
                  <a:pt x="1560" y="381"/>
                </a:lnTo>
                <a:lnTo>
                  <a:pt x="1541" y="371"/>
                </a:lnTo>
                <a:lnTo>
                  <a:pt x="1521" y="365"/>
                </a:lnTo>
                <a:lnTo>
                  <a:pt x="1500" y="363"/>
                </a:lnTo>
                <a:close/>
                <a:moveTo>
                  <a:pt x="2101" y="0"/>
                </a:moveTo>
                <a:lnTo>
                  <a:pt x="2101" y="0"/>
                </a:lnTo>
                <a:lnTo>
                  <a:pt x="2105" y="0"/>
                </a:lnTo>
                <a:lnTo>
                  <a:pt x="2115" y="1"/>
                </a:lnTo>
                <a:lnTo>
                  <a:pt x="2131" y="3"/>
                </a:lnTo>
                <a:lnTo>
                  <a:pt x="2152" y="7"/>
                </a:lnTo>
                <a:lnTo>
                  <a:pt x="2178" y="13"/>
                </a:lnTo>
                <a:lnTo>
                  <a:pt x="2209" y="21"/>
                </a:lnTo>
                <a:lnTo>
                  <a:pt x="2244" y="33"/>
                </a:lnTo>
                <a:lnTo>
                  <a:pt x="2281" y="50"/>
                </a:lnTo>
                <a:lnTo>
                  <a:pt x="2321" y="70"/>
                </a:lnTo>
                <a:lnTo>
                  <a:pt x="2364" y="94"/>
                </a:lnTo>
                <a:lnTo>
                  <a:pt x="2409" y="124"/>
                </a:lnTo>
                <a:lnTo>
                  <a:pt x="2453" y="161"/>
                </a:lnTo>
                <a:lnTo>
                  <a:pt x="2498" y="137"/>
                </a:lnTo>
                <a:lnTo>
                  <a:pt x="2544" y="115"/>
                </a:lnTo>
                <a:lnTo>
                  <a:pt x="2591" y="97"/>
                </a:lnTo>
                <a:lnTo>
                  <a:pt x="2639" y="82"/>
                </a:lnTo>
                <a:lnTo>
                  <a:pt x="2687" y="71"/>
                </a:lnTo>
                <a:lnTo>
                  <a:pt x="2737" y="64"/>
                </a:lnTo>
                <a:lnTo>
                  <a:pt x="2789" y="61"/>
                </a:lnTo>
                <a:lnTo>
                  <a:pt x="2841" y="63"/>
                </a:lnTo>
                <a:lnTo>
                  <a:pt x="2894" y="70"/>
                </a:lnTo>
                <a:lnTo>
                  <a:pt x="2949" y="81"/>
                </a:lnTo>
                <a:lnTo>
                  <a:pt x="3004" y="98"/>
                </a:lnTo>
                <a:lnTo>
                  <a:pt x="3060" y="121"/>
                </a:lnTo>
                <a:lnTo>
                  <a:pt x="3119" y="151"/>
                </a:lnTo>
                <a:lnTo>
                  <a:pt x="3178" y="186"/>
                </a:lnTo>
                <a:lnTo>
                  <a:pt x="3196" y="200"/>
                </a:lnTo>
                <a:lnTo>
                  <a:pt x="3210" y="216"/>
                </a:lnTo>
                <a:lnTo>
                  <a:pt x="3220" y="236"/>
                </a:lnTo>
                <a:lnTo>
                  <a:pt x="3227" y="256"/>
                </a:lnTo>
                <a:lnTo>
                  <a:pt x="3229" y="277"/>
                </a:lnTo>
                <a:lnTo>
                  <a:pt x="3228" y="299"/>
                </a:lnTo>
                <a:lnTo>
                  <a:pt x="3222" y="320"/>
                </a:lnTo>
                <a:lnTo>
                  <a:pt x="3212" y="341"/>
                </a:lnTo>
                <a:lnTo>
                  <a:pt x="3198" y="358"/>
                </a:lnTo>
                <a:lnTo>
                  <a:pt x="3181" y="372"/>
                </a:lnTo>
                <a:lnTo>
                  <a:pt x="3162" y="383"/>
                </a:lnTo>
                <a:lnTo>
                  <a:pt x="3142" y="389"/>
                </a:lnTo>
                <a:lnTo>
                  <a:pt x="3121" y="392"/>
                </a:lnTo>
                <a:lnTo>
                  <a:pt x="3100" y="390"/>
                </a:lnTo>
                <a:lnTo>
                  <a:pt x="3079" y="385"/>
                </a:lnTo>
                <a:lnTo>
                  <a:pt x="3058" y="374"/>
                </a:lnTo>
                <a:lnTo>
                  <a:pt x="3008" y="345"/>
                </a:lnTo>
                <a:lnTo>
                  <a:pt x="2960" y="323"/>
                </a:lnTo>
                <a:lnTo>
                  <a:pt x="2914" y="305"/>
                </a:lnTo>
                <a:lnTo>
                  <a:pt x="2867" y="293"/>
                </a:lnTo>
                <a:lnTo>
                  <a:pt x="2822" y="287"/>
                </a:lnTo>
                <a:lnTo>
                  <a:pt x="2778" y="287"/>
                </a:lnTo>
                <a:lnTo>
                  <a:pt x="2734" y="291"/>
                </a:lnTo>
                <a:lnTo>
                  <a:pt x="2690" y="301"/>
                </a:lnTo>
                <a:lnTo>
                  <a:pt x="2648" y="314"/>
                </a:lnTo>
                <a:lnTo>
                  <a:pt x="2605" y="334"/>
                </a:lnTo>
                <a:lnTo>
                  <a:pt x="2631" y="377"/>
                </a:lnTo>
                <a:lnTo>
                  <a:pt x="2651" y="419"/>
                </a:lnTo>
                <a:lnTo>
                  <a:pt x="2667" y="457"/>
                </a:lnTo>
                <a:lnTo>
                  <a:pt x="2680" y="492"/>
                </a:lnTo>
                <a:lnTo>
                  <a:pt x="2689" y="524"/>
                </a:lnTo>
                <a:lnTo>
                  <a:pt x="2695" y="551"/>
                </a:lnTo>
                <a:lnTo>
                  <a:pt x="2699" y="573"/>
                </a:lnTo>
                <a:lnTo>
                  <a:pt x="2701" y="589"/>
                </a:lnTo>
                <a:lnTo>
                  <a:pt x="2702" y="599"/>
                </a:lnTo>
                <a:lnTo>
                  <a:pt x="2702" y="603"/>
                </a:lnTo>
                <a:lnTo>
                  <a:pt x="2444" y="864"/>
                </a:lnTo>
                <a:lnTo>
                  <a:pt x="2476" y="937"/>
                </a:lnTo>
                <a:lnTo>
                  <a:pt x="2503" y="1012"/>
                </a:lnTo>
                <a:lnTo>
                  <a:pt x="2526" y="1087"/>
                </a:lnTo>
                <a:lnTo>
                  <a:pt x="2544" y="1163"/>
                </a:lnTo>
                <a:lnTo>
                  <a:pt x="2557" y="1241"/>
                </a:lnTo>
                <a:lnTo>
                  <a:pt x="2566" y="1319"/>
                </a:lnTo>
                <a:lnTo>
                  <a:pt x="2570" y="1397"/>
                </a:lnTo>
                <a:lnTo>
                  <a:pt x="2569" y="1476"/>
                </a:lnTo>
                <a:lnTo>
                  <a:pt x="2564" y="1553"/>
                </a:lnTo>
                <a:lnTo>
                  <a:pt x="2554" y="1631"/>
                </a:lnTo>
                <a:lnTo>
                  <a:pt x="2539" y="1708"/>
                </a:lnTo>
                <a:lnTo>
                  <a:pt x="2520" y="1785"/>
                </a:lnTo>
                <a:lnTo>
                  <a:pt x="2496" y="1860"/>
                </a:lnTo>
                <a:lnTo>
                  <a:pt x="2467" y="1933"/>
                </a:lnTo>
                <a:lnTo>
                  <a:pt x="2434" y="2006"/>
                </a:lnTo>
                <a:lnTo>
                  <a:pt x="2394" y="2077"/>
                </a:lnTo>
                <a:lnTo>
                  <a:pt x="2352" y="2146"/>
                </a:lnTo>
                <a:lnTo>
                  <a:pt x="2304" y="2212"/>
                </a:lnTo>
                <a:lnTo>
                  <a:pt x="2252" y="2276"/>
                </a:lnTo>
                <a:lnTo>
                  <a:pt x="2194" y="2338"/>
                </a:lnTo>
                <a:lnTo>
                  <a:pt x="2133" y="2395"/>
                </a:lnTo>
                <a:lnTo>
                  <a:pt x="2068" y="2449"/>
                </a:lnTo>
                <a:lnTo>
                  <a:pt x="2001" y="2497"/>
                </a:lnTo>
                <a:lnTo>
                  <a:pt x="1933" y="2541"/>
                </a:lnTo>
                <a:lnTo>
                  <a:pt x="1861" y="2579"/>
                </a:lnTo>
                <a:lnTo>
                  <a:pt x="1788" y="2614"/>
                </a:lnTo>
                <a:lnTo>
                  <a:pt x="1713" y="2642"/>
                </a:lnTo>
                <a:lnTo>
                  <a:pt x="1637" y="2666"/>
                </a:lnTo>
                <a:lnTo>
                  <a:pt x="1560" y="2686"/>
                </a:lnTo>
                <a:lnTo>
                  <a:pt x="1482" y="2700"/>
                </a:lnTo>
                <a:lnTo>
                  <a:pt x="1403" y="2711"/>
                </a:lnTo>
                <a:lnTo>
                  <a:pt x="1325" y="2715"/>
                </a:lnTo>
                <a:lnTo>
                  <a:pt x="1246" y="2715"/>
                </a:lnTo>
                <a:lnTo>
                  <a:pt x="1167" y="2711"/>
                </a:lnTo>
                <a:lnTo>
                  <a:pt x="1089" y="2700"/>
                </a:lnTo>
                <a:lnTo>
                  <a:pt x="1010" y="2686"/>
                </a:lnTo>
                <a:lnTo>
                  <a:pt x="934" y="2666"/>
                </a:lnTo>
                <a:lnTo>
                  <a:pt x="857" y="2642"/>
                </a:lnTo>
                <a:lnTo>
                  <a:pt x="783" y="2614"/>
                </a:lnTo>
                <a:lnTo>
                  <a:pt x="709" y="2579"/>
                </a:lnTo>
                <a:lnTo>
                  <a:pt x="638" y="2541"/>
                </a:lnTo>
                <a:lnTo>
                  <a:pt x="568" y="2497"/>
                </a:lnTo>
                <a:lnTo>
                  <a:pt x="502" y="2449"/>
                </a:lnTo>
                <a:lnTo>
                  <a:pt x="438" y="2395"/>
                </a:lnTo>
                <a:lnTo>
                  <a:pt x="375" y="2338"/>
                </a:lnTo>
                <a:lnTo>
                  <a:pt x="318" y="2275"/>
                </a:lnTo>
                <a:lnTo>
                  <a:pt x="265" y="2210"/>
                </a:lnTo>
                <a:lnTo>
                  <a:pt x="216" y="2143"/>
                </a:lnTo>
                <a:lnTo>
                  <a:pt x="173" y="2074"/>
                </a:lnTo>
                <a:lnTo>
                  <a:pt x="135" y="2002"/>
                </a:lnTo>
                <a:lnTo>
                  <a:pt x="101" y="1928"/>
                </a:lnTo>
                <a:lnTo>
                  <a:pt x="71" y="1854"/>
                </a:lnTo>
                <a:lnTo>
                  <a:pt x="47" y="1777"/>
                </a:lnTo>
                <a:lnTo>
                  <a:pt x="28" y="1700"/>
                </a:lnTo>
                <a:lnTo>
                  <a:pt x="14" y="1621"/>
                </a:lnTo>
                <a:lnTo>
                  <a:pt x="4" y="1542"/>
                </a:lnTo>
                <a:lnTo>
                  <a:pt x="0" y="1463"/>
                </a:lnTo>
                <a:lnTo>
                  <a:pt x="0" y="1384"/>
                </a:lnTo>
                <a:lnTo>
                  <a:pt x="4" y="1305"/>
                </a:lnTo>
                <a:lnTo>
                  <a:pt x="14" y="1226"/>
                </a:lnTo>
                <a:lnTo>
                  <a:pt x="28" y="1147"/>
                </a:lnTo>
                <a:lnTo>
                  <a:pt x="47" y="1070"/>
                </a:lnTo>
                <a:lnTo>
                  <a:pt x="71" y="994"/>
                </a:lnTo>
                <a:lnTo>
                  <a:pt x="101" y="919"/>
                </a:lnTo>
                <a:lnTo>
                  <a:pt x="135" y="845"/>
                </a:lnTo>
                <a:lnTo>
                  <a:pt x="173" y="773"/>
                </a:lnTo>
                <a:lnTo>
                  <a:pt x="216" y="704"/>
                </a:lnTo>
                <a:lnTo>
                  <a:pt x="265" y="637"/>
                </a:lnTo>
                <a:lnTo>
                  <a:pt x="318" y="572"/>
                </a:lnTo>
                <a:lnTo>
                  <a:pt x="375" y="509"/>
                </a:lnTo>
                <a:lnTo>
                  <a:pt x="437" y="453"/>
                </a:lnTo>
                <a:lnTo>
                  <a:pt x="500" y="399"/>
                </a:lnTo>
                <a:lnTo>
                  <a:pt x="566" y="352"/>
                </a:lnTo>
                <a:lnTo>
                  <a:pt x="635" y="308"/>
                </a:lnTo>
                <a:lnTo>
                  <a:pt x="704" y="270"/>
                </a:lnTo>
                <a:lnTo>
                  <a:pt x="777" y="237"/>
                </a:lnTo>
                <a:lnTo>
                  <a:pt x="850" y="207"/>
                </a:lnTo>
                <a:lnTo>
                  <a:pt x="926" y="183"/>
                </a:lnTo>
                <a:lnTo>
                  <a:pt x="1001" y="164"/>
                </a:lnTo>
                <a:lnTo>
                  <a:pt x="1079" y="149"/>
                </a:lnTo>
                <a:lnTo>
                  <a:pt x="1155" y="139"/>
                </a:lnTo>
                <a:lnTo>
                  <a:pt x="1233" y="134"/>
                </a:lnTo>
                <a:lnTo>
                  <a:pt x="1311" y="133"/>
                </a:lnTo>
                <a:lnTo>
                  <a:pt x="1389" y="137"/>
                </a:lnTo>
                <a:lnTo>
                  <a:pt x="1467" y="146"/>
                </a:lnTo>
                <a:lnTo>
                  <a:pt x="1543" y="159"/>
                </a:lnTo>
                <a:lnTo>
                  <a:pt x="1620" y="177"/>
                </a:lnTo>
                <a:lnTo>
                  <a:pt x="1695" y="200"/>
                </a:lnTo>
                <a:lnTo>
                  <a:pt x="1770" y="228"/>
                </a:lnTo>
                <a:lnTo>
                  <a:pt x="1842" y="260"/>
                </a:lnTo>
                <a:lnTo>
                  <a:pt x="210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7" name="Freeform 169"/>
          <p:cNvSpPr>
            <a:spLocks noEditPoints="1"/>
          </p:cNvSpPr>
          <p:nvPr/>
        </p:nvSpPr>
        <p:spPr bwMode="auto">
          <a:xfrm>
            <a:off x="11104253" y="1355241"/>
            <a:ext cx="544512" cy="433764"/>
          </a:xfrm>
          <a:custGeom>
            <a:avLst/>
            <a:gdLst>
              <a:gd name="T0" fmla="*/ 0 w 3240"/>
              <a:gd name="T1" fmla="*/ 2415 h 2817"/>
              <a:gd name="T2" fmla="*/ 1240 w 3240"/>
              <a:gd name="T3" fmla="*/ 2415 h 2817"/>
              <a:gd name="T4" fmla="*/ 1240 w 3240"/>
              <a:gd name="T5" fmla="*/ 2615 h 2817"/>
              <a:gd name="T6" fmla="*/ 2000 w 3240"/>
              <a:gd name="T7" fmla="*/ 2615 h 2817"/>
              <a:gd name="T8" fmla="*/ 2000 w 3240"/>
              <a:gd name="T9" fmla="*/ 2415 h 2817"/>
              <a:gd name="T10" fmla="*/ 3240 w 3240"/>
              <a:gd name="T11" fmla="*/ 2415 h 2817"/>
              <a:gd name="T12" fmla="*/ 3240 w 3240"/>
              <a:gd name="T13" fmla="*/ 2817 h 2817"/>
              <a:gd name="T14" fmla="*/ 0 w 3240"/>
              <a:gd name="T15" fmla="*/ 2817 h 2817"/>
              <a:gd name="T16" fmla="*/ 0 w 3240"/>
              <a:gd name="T17" fmla="*/ 2415 h 2817"/>
              <a:gd name="T18" fmla="*/ 2053 w 3240"/>
              <a:gd name="T19" fmla="*/ 761 h 2817"/>
              <a:gd name="T20" fmla="*/ 2374 w 3240"/>
              <a:gd name="T21" fmla="*/ 1102 h 2817"/>
              <a:gd name="T22" fmla="*/ 2048 w 3240"/>
              <a:gd name="T23" fmla="*/ 1450 h 2817"/>
              <a:gd name="T24" fmla="*/ 1927 w 3240"/>
              <a:gd name="T25" fmla="*/ 1321 h 2817"/>
              <a:gd name="T26" fmla="*/ 2132 w 3240"/>
              <a:gd name="T27" fmla="*/ 1102 h 2817"/>
              <a:gd name="T28" fmla="*/ 1933 w 3240"/>
              <a:gd name="T29" fmla="*/ 890 h 2817"/>
              <a:gd name="T30" fmla="*/ 2053 w 3240"/>
              <a:gd name="T31" fmla="*/ 761 h 2817"/>
              <a:gd name="T32" fmla="*/ 1187 w 3240"/>
              <a:gd name="T33" fmla="*/ 761 h 2817"/>
              <a:gd name="T34" fmla="*/ 1307 w 3240"/>
              <a:gd name="T35" fmla="*/ 890 h 2817"/>
              <a:gd name="T36" fmla="*/ 1108 w 3240"/>
              <a:gd name="T37" fmla="*/ 1102 h 2817"/>
              <a:gd name="T38" fmla="*/ 1313 w 3240"/>
              <a:gd name="T39" fmla="*/ 1321 h 2817"/>
              <a:gd name="T40" fmla="*/ 1193 w 3240"/>
              <a:gd name="T41" fmla="*/ 1450 h 2817"/>
              <a:gd name="T42" fmla="*/ 868 w 3240"/>
              <a:gd name="T43" fmla="*/ 1102 h 2817"/>
              <a:gd name="T44" fmla="*/ 1187 w 3240"/>
              <a:gd name="T45" fmla="*/ 761 h 2817"/>
              <a:gd name="T46" fmla="*/ 1747 w 3240"/>
              <a:gd name="T47" fmla="*/ 616 h 2817"/>
              <a:gd name="T48" fmla="*/ 1904 w 3240"/>
              <a:gd name="T49" fmla="*/ 689 h 2817"/>
              <a:gd name="T50" fmla="*/ 1539 w 3240"/>
              <a:gd name="T51" fmla="*/ 1595 h 2817"/>
              <a:gd name="T52" fmla="*/ 1382 w 3240"/>
              <a:gd name="T53" fmla="*/ 1522 h 2817"/>
              <a:gd name="T54" fmla="*/ 1747 w 3240"/>
              <a:gd name="T55" fmla="*/ 616 h 2817"/>
              <a:gd name="T56" fmla="*/ 542 w 3240"/>
              <a:gd name="T57" fmla="*/ 334 h 2817"/>
              <a:gd name="T58" fmla="*/ 542 w 3240"/>
              <a:gd name="T59" fmla="*/ 1880 h 2817"/>
              <a:gd name="T60" fmla="*/ 2698 w 3240"/>
              <a:gd name="T61" fmla="*/ 1880 h 2817"/>
              <a:gd name="T62" fmla="*/ 2698 w 3240"/>
              <a:gd name="T63" fmla="*/ 334 h 2817"/>
              <a:gd name="T64" fmla="*/ 542 w 3240"/>
              <a:gd name="T65" fmla="*/ 334 h 2817"/>
              <a:gd name="T66" fmla="*/ 230 w 3240"/>
              <a:gd name="T67" fmla="*/ 0 h 2817"/>
              <a:gd name="T68" fmla="*/ 3011 w 3240"/>
              <a:gd name="T69" fmla="*/ 0 h 2817"/>
              <a:gd name="T70" fmla="*/ 3011 w 3240"/>
              <a:gd name="T71" fmla="*/ 2213 h 2817"/>
              <a:gd name="T72" fmla="*/ 230 w 3240"/>
              <a:gd name="T73" fmla="*/ 2213 h 2817"/>
              <a:gd name="T74" fmla="*/ 230 w 3240"/>
              <a:gd name="T75" fmla="*/ 0 h 28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240" h="2817">
                <a:moveTo>
                  <a:pt x="0" y="2415"/>
                </a:moveTo>
                <a:lnTo>
                  <a:pt x="1240" y="2415"/>
                </a:lnTo>
                <a:lnTo>
                  <a:pt x="1240" y="2615"/>
                </a:lnTo>
                <a:lnTo>
                  <a:pt x="2000" y="2615"/>
                </a:lnTo>
                <a:lnTo>
                  <a:pt x="2000" y="2415"/>
                </a:lnTo>
                <a:lnTo>
                  <a:pt x="3240" y="2415"/>
                </a:lnTo>
                <a:lnTo>
                  <a:pt x="3240" y="2817"/>
                </a:lnTo>
                <a:lnTo>
                  <a:pt x="0" y="2817"/>
                </a:lnTo>
                <a:lnTo>
                  <a:pt x="0" y="2415"/>
                </a:lnTo>
                <a:close/>
                <a:moveTo>
                  <a:pt x="2053" y="761"/>
                </a:moveTo>
                <a:lnTo>
                  <a:pt x="2374" y="1102"/>
                </a:lnTo>
                <a:lnTo>
                  <a:pt x="2048" y="1450"/>
                </a:lnTo>
                <a:lnTo>
                  <a:pt x="1927" y="1321"/>
                </a:lnTo>
                <a:lnTo>
                  <a:pt x="2132" y="1102"/>
                </a:lnTo>
                <a:lnTo>
                  <a:pt x="1933" y="890"/>
                </a:lnTo>
                <a:lnTo>
                  <a:pt x="2053" y="761"/>
                </a:lnTo>
                <a:close/>
                <a:moveTo>
                  <a:pt x="1187" y="761"/>
                </a:moveTo>
                <a:lnTo>
                  <a:pt x="1307" y="890"/>
                </a:lnTo>
                <a:lnTo>
                  <a:pt x="1108" y="1102"/>
                </a:lnTo>
                <a:lnTo>
                  <a:pt x="1313" y="1321"/>
                </a:lnTo>
                <a:lnTo>
                  <a:pt x="1193" y="1450"/>
                </a:lnTo>
                <a:lnTo>
                  <a:pt x="868" y="1102"/>
                </a:lnTo>
                <a:lnTo>
                  <a:pt x="1187" y="761"/>
                </a:lnTo>
                <a:close/>
                <a:moveTo>
                  <a:pt x="1747" y="616"/>
                </a:moveTo>
                <a:lnTo>
                  <a:pt x="1904" y="689"/>
                </a:lnTo>
                <a:lnTo>
                  <a:pt x="1539" y="1595"/>
                </a:lnTo>
                <a:lnTo>
                  <a:pt x="1382" y="1522"/>
                </a:lnTo>
                <a:lnTo>
                  <a:pt x="1747" y="616"/>
                </a:lnTo>
                <a:close/>
                <a:moveTo>
                  <a:pt x="542" y="334"/>
                </a:moveTo>
                <a:lnTo>
                  <a:pt x="542" y="1880"/>
                </a:lnTo>
                <a:lnTo>
                  <a:pt x="2698" y="1880"/>
                </a:lnTo>
                <a:lnTo>
                  <a:pt x="2698" y="334"/>
                </a:lnTo>
                <a:lnTo>
                  <a:pt x="542" y="334"/>
                </a:lnTo>
                <a:close/>
                <a:moveTo>
                  <a:pt x="230" y="0"/>
                </a:moveTo>
                <a:lnTo>
                  <a:pt x="3011" y="0"/>
                </a:lnTo>
                <a:lnTo>
                  <a:pt x="3011" y="2213"/>
                </a:lnTo>
                <a:lnTo>
                  <a:pt x="230" y="2213"/>
                </a:lnTo>
                <a:lnTo>
                  <a:pt x="23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8" name="Freeform 215"/>
          <p:cNvSpPr>
            <a:spLocks noEditPoints="1"/>
          </p:cNvSpPr>
          <p:nvPr/>
        </p:nvSpPr>
        <p:spPr bwMode="auto">
          <a:xfrm>
            <a:off x="11151878" y="2126913"/>
            <a:ext cx="449263" cy="444500"/>
          </a:xfrm>
          <a:custGeom>
            <a:avLst/>
            <a:gdLst>
              <a:gd name="T0" fmla="*/ 345 w 3114"/>
              <a:gd name="T1" fmla="*/ 341 h 3080"/>
              <a:gd name="T2" fmla="*/ 345 w 3114"/>
              <a:gd name="T3" fmla="*/ 1540 h 3080"/>
              <a:gd name="T4" fmla="*/ 1557 w 3114"/>
              <a:gd name="T5" fmla="*/ 1540 h 3080"/>
              <a:gd name="T6" fmla="*/ 1557 w 3114"/>
              <a:gd name="T7" fmla="*/ 2739 h 3080"/>
              <a:gd name="T8" fmla="*/ 2770 w 3114"/>
              <a:gd name="T9" fmla="*/ 2739 h 3080"/>
              <a:gd name="T10" fmla="*/ 2770 w 3114"/>
              <a:gd name="T11" fmla="*/ 1540 h 3080"/>
              <a:gd name="T12" fmla="*/ 1557 w 3114"/>
              <a:gd name="T13" fmla="*/ 1540 h 3080"/>
              <a:gd name="T14" fmla="*/ 1557 w 3114"/>
              <a:gd name="T15" fmla="*/ 341 h 3080"/>
              <a:gd name="T16" fmla="*/ 345 w 3114"/>
              <a:gd name="T17" fmla="*/ 341 h 3080"/>
              <a:gd name="T18" fmla="*/ 0 w 3114"/>
              <a:gd name="T19" fmla="*/ 0 h 3080"/>
              <a:gd name="T20" fmla="*/ 3114 w 3114"/>
              <a:gd name="T21" fmla="*/ 0 h 3080"/>
              <a:gd name="T22" fmla="*/ 3114 w 3114"/>
              <a:gd name="T23" fmla="*/ 3080 h 3080"/>
              <a:gd name="T24" fmla="*/ 0 w 3114"/>
              <a:gd name="T25" fmla="*/ 3080 h 3080"/>
              <a:gd name="T26" fmla="*/ 0 w 3114"/>
              <a:gd name="T27" fmla="*/ 0 h 3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14" h="3080">
                <a:moveTo>
                  <a:pt x="345" y="341"/>
                </a:moveTo>
                <a:lnTo>
                  <a:pt x="345" y="1540"/>
                </a:lnTo>
                <a:lnTo>
                  <a:pt x="1557" y="1540"/>
                </a:lnTo>
                <a:lnTo>
                  <a:pt x="1557" y="2739"/>
                </a:lnTo>
                <a:lnTo>
                  <a:pt x="2770" y="2739"/>
                </a:lnTo>
                <a:lnTo>
                  <a:pt x="2770" y="1540"/>
                </a:lnTo>
                <a:lnTo>
                  <a:pt x="1557" y="1540"/>
                </a:lnTo>
                <a:lnTo>
                  <a:pt x="1557" y="341"/>
                </a:lnTo>
                <a:lnTo>
                  <a:pt x="345" y="341"/>
                </a:lnTo>
                <a:close/>
                <a:moveTo>
                  <a:pt x="0" y="0"/>
                </a:moveTo>
                <a:lnTo>
                  <a:pt x="3114" y="0"/>
                </a:lnTo>
                <a:lnTo>
                  <a:pt x="3114" y="3080"/>
                </a:lnTo>
                <a:lnTo>
                  <a:pt x="0" y="30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79" name="Group 304"/>
          <p:cNvGrpSpPr/>
          <p:nvPr/>
        </p:nvGrpSpPr>
        <p:grpSpPr>
          <a:xfrm>
            <a:off x="10222734" y="2126913"/>
            <a:ext cx="436563" cy="444500"/>
            <a:chOff x="7275513" y="3509963"/>
            <a:chExt cx="436563" cy="444500"/>
          </a:xfrm>
          <a:solidFill>
            <a:srgbClr val="000000"/>
          </a:solidFill>
        </p:grpSpPr>
        <p:sp>
          <p:nvSpPr>
            <p:cNvPr id="780" name="Rectangle 220"/>
            <p:cNvSpPr>
              <a:spLocks noChangeArrowheads="1"/>
            </p:cNvSpPr>
            <p:nvPr/>
          </p:nvSpPr>
          <p:spPr bwMode="auto">
            <a:xfrm>
              <a:off x="7275513" y="3551238"/>
              <a:ext cx="28575" cy="301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Rectangle 221"/>
            <p:cNvSpPr>
              <a:spLocks noChangeArrowheads="1"/>
            </p:cNvSpPr>
            <p:nvPr/>
          </p:nvSpPr>
          <p:spPr bwMode="auto">
            <a:xfrm>
              <a:off x="7275513" y="3611563"/>
              <a:ext cx="28575" cy="301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Rectangle 222"/>
            <p:cNvSpPr>
              <a:spLocks noChangeArrowheads="1"/>
            </p:cNvSpPr>
            <p:nvPr/>
          </p:nvSpPr>
          <p:spPr bwMode="auto">
            <a:xfrm>
              <a:off x="7275513" y="3671888"/>
              <a:ext cx="28575" cy="301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Rectangle 223"/>
            <p:cNvSpPr>
              <a:spLocks noChangeArrowheads="1"/>
            </p:cNvSpPr>
            <p:nvPr/>
          </p:nvSpPr>
          <p:spPr bwMode="auto">
            <a:xfrm>
              <a:off x="7275513" y="3733800"/>
              <a:ext cx="28575" cy="285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Rectangle 224"/>
            <p:cNvSpPr>
              <a:spLocks noChangeArrowheads="1"/>
            </p:cNvSpPr>
            <p:nvPr/>
          </p:nvSpPr>
          <p:spPr bwMode="auto">
            <a:xfrm>
              <a:off x="7275513" y="3794125"/>
              <a:ext cx="28575" cy="285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225"/>
            <p:cNvSpPr>
              <a:spLocks/>
            </p:cNvSpPr>
            <p:nvPr/>
          </p:nvSpPr>
          <p:spPr bwMode="auto">
            <a:xfrm>
              <a:off x="7321551" y="3509963"/>
              <a:ext cx="390525" cy="396875"/>
            </a:xfrm>
            <a:custGeom>
              <a:avLst/>
              <a:gdLst>
                <a:gd name="T0" fmla="*/ 0 w 2942"/>
                <a:gd name="T1" fmla="*/ 0 h 2996"/>
                <a:gd name="T2" fmla="*/ 324 w 2942"/>
                <a:gd name="T3" fmla="*/ 0 h 2996"/>
                <a:gd name="T4" fmla="*/ 324 w 2942"/>
                <a:gd name="T5" fmla="*/ 2664 h 2996"/>
                <a:gd name="T6" fmla="*/ 2942 w 2942"/>
                <a:gd name="T7" fmla="*/ 2664 h 2996"/>
                <a:gd name="T8" fmla="*/ 2942 w 2942"/>
                <a:gd name="T9" fmla="*/ 2996 h 2996"/>
                <a:gd name="T10" fmla="*/ 0 w 2942"/>
                <a:gd name="T11" fmla="*/ 2996 h 2996"/>
                <a:gd name="T12" fmla="*/ 0 w 2942"/>
                <a:gd name="T13" fmla="*/ 0 h 2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2" h="2996">
                  <a:moveTo>
                    <a:pt x="0" y="0"/>
                  </a:moveTo>
                  <a:lnTo>
                    <a:pt x="324" y="0"/>
                  </a:lnTo>
                  <a:lnTo>
                    <a:pt x="324" y="2664"/>
                  </a:lnTo>
                  <a:lnTo>
                    <a:pt x="2942" y="2664"/>
                  </a:lnTo>
                  <a:lnTo>
                    <a:pt x="2942" y="2996"/>
                  </a:lnTo>
                  <a:lnTo>
                    <a:pt x="0" y="299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Rectangle 226"/>
            <p:cNvSpPr>
              <a:spLocks noChangeArrowheads="1"/>
            </p:cNvSpPr>
            <p:nvPr/>
          </p:nvSpPr>
          <p:spPr bwMode="auto">
            <a:xfrm>
              <a:off x="7642226" y="3924300"/>
              <a:ext cx="28575" cy="301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Rectangle 227"/>
            <p:cNvSpPr>
              <a:spLocks noChangeArrowheads="1"/>
            </p:cNvSpPr>
            <p:nvPr/>
          </p:nvSpPr>
          <p:spPr bwMode="auto">
            <a:xfrm>
              <a:off x="7583488" y="3924300"/>
              <a:ext cx="28575" cy="301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Rectangle 228"/>
            <p:cNvSpPr>
              <a:spLocks noChangeArrowheads="1"/>
            </p:cNvSpPr>
            <p:nvPr/>
          </p:nvSpPr>
          <p:spPr bwMode="auto">
            <a:xfrm>
              <a:off x="7524751" y="3924300"/>
              <a:ext cx="28575" cy="301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Rectangle 229"/>
            <p:cNvSpPr>
              <a:spLocks noChangeArrowheads="1"/>
            </p:cNvSpPr>
            <p:nvPr/>
          </p:nvSpPr>
          <p:spPr bwMode="auto">
            <a:xfrm>
              <a:off x="7466013" y="3924300"/>
              <a:ext cx="28575" cy="301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Rectangle 230"/>
            <p:cNvSpPr>
              <a:spLocks noChangeArrowheads="1"/>
            </p:cNvSpPr>
            <p:nvPr/>
          </p:nvSpPr>
          <p:spPr bwMode="auto">
            <a:xfrm>
              <a:off x="7405688" y="3924300"/>
              <a:ext cx="28575" cy="301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231"/>
            <p:cNvSpPr>
              <a:spLocks/>
            </p:cNvSpPr>
            <p:nvPr/>
          </p:nvSpPr>
          <p:spPr bwMode="auto">
            <a:xfrm>
              <a:off x="7377113" y="3554413"/>
              <a:ext cx="322263" cy="293688"/>
            </a:xfrm>
            <a:custGeom>
              <a:avLst/>
              <a:gdLst>
                <a:gd name="T0" fmla="*/ 185 w 2431"/>
                <a:gd name="T1" fmla="*/ 0 h 2218"/>
                <a:gd name="T2" fmla="*/ 722 w 2431"/>
                <a:gd name="T3" fmla="*/ 918 h 2218"/>
                <a:gd name="T4" fmla="*/ 1071 w 2431"/>
                <a:gd name="T5" fmla="*/ 660 h 2218"/>
                <a:gd name="T6" fmla="*/ 1490 w 2431"/>
                <a:gd name="T7" fmla="*/ 1306 h 2218"/>
                <a:gd name="T8" fmla="*/ 1904 w 2431"/>
                <a:gd name="T9" fmla="*/ 932 h 2218"/>
                <a:gd name="T10" fmla="*/ 2431 w 2431"/>
                <a:gd name="T11" fmla="*/ 2126 h 2218"/>
                <a:gd name="T12" fmla="*/ 2235 w 2431"/>
                <a:gd name="T13" fmla="*/ 2218 h 2218"/>
                <a:gd name="T14" fmla="*/ 1827 w 2431"/>
                <a:gd name="T15" fmla="*/ 1297 h 2218"/>
                <a:gd name="T16" fmla="*/ 1448 w 2431"/>
                <a:gd name="T17" fmla="*/ 1639 h 2218"/>
                <a:gd name="T18" fmla="*/ 1015 w 2431"/>
                <a:gd name="T19" fmla="*/ 974 h 2218"/>
                <a:gd name="T20" fmla="*/ 657 w 2431"/>
                <a:gd name="T21" fmla="*/ 1238 h 2218"/>
                <a:gd name="T22" fmla="*/ 0 w 2431"/>
                <a:gd name="T23" fmla="*/ 115 h 2218"/>
                <a:gd name="T24" fmla="*/ 185 w 2431"/>
                <a:gd name="T25" fmla="*/ 0 h 2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1" h="2218">
                  <a:moveTo>
                    <a:pt x="185" y="0"/>
                  </a:moveTo>
                  <a:lnTo>
                    <a:pt x="722" y="918"/>
                  </a:lnTo>
                  <a:lnTo>
                    <a:pt x="1071" y="660"/>
                  </a:lnTo>
                  <a:lnTo>
                    <a:pt x="1490" y="1306"/>
                  </a:lnTo>
                  <a:lnTo>
                    <a:pt x="1904" y="932"/>
                  </a:lnTo>
                  <a:lnTo>
                    <a:pt x="2431" y="2126"/>
                  </a:lnTo>
                  <a:lnTo>
                    <a:pt x="2235" y="2218"/>
                  </a:lnTo>
                  <a:lnTo>
                    <a:pt x="1827" y="1297"/>
                  </a:lnTo>
                  <a:lnTo>
                    <a:pt x="1448" y="1639"/>
                  </a:lnTo>
                  <a:lnTo>
                    <a:pt x="1015" y="974"/>
                  </a:lnTo>
                  <a:lnTo>
                    <a:pt x="657" y="1238"/>
                  </a:lnTo>
                  <a:lnTo>
                    <a:pt x="0" y="115"/>
                  </a:lnTo>
                  <a:lnTo>
                    <a:pt x="1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92" name="Group 311"/>
          <p:cNvGrpSpPr/>
          <p:nvPr/>
        </p:nvGrpSpPr>
        <p:grpSpPr>
          <a:xfrm>
            <a:off x="9286446" y="2125326"/>
            <a:ext cx="438150" cy="447675"/>
            <a:chOff x="6338888" y="3506788"/>
            <a:chExt cx="438150" cy="447675"/>
          </a:xfrm>
          <a:solidFill>
            <a:srgbClr val="000000"/>
          </a:solidFill>
        </p:grpSpPr>
        <p:sp>
          <p:nvSpPr>
            <p:cNvPr id="793" name="Freeform 236"/>
            <p:cNvSpPr>
              <a:spLocks/>
            </p:cNvSpPr>
            <p:nvPr/>
          </p:nvSpPr>
          <p:spPr bwMode="auto">
            <a:xfrm>
              <a:off x="6397625" y="3692525"/>
              <a:ext cx="79375" cy="92075"/>
            </a:xfrm>
            <a:custGeom>
              <a:avLst/>
              <a:gdLst>
                <a:gd name="T0" fmla="*/ 338 w 595"/>
                <a:gd name="T1" fmla="*/ 0 h 694"/>
                <a:gd name="T2" fmla="*/ 595 w 595"/>
                <a:gd name="T3" fmla="*/ 550 h 694"/>
                <a:gd name="T4" fmla="*/ 19 w 595"/>
                <a:gd name="T5" fmla="*/ 694 h 694"/>
                <a:gd name="T6" fmla="*/ 11 w 595"/>
                <a:gd name="T7" fmla="*/ 650 h 694"/>
                <a:gd name="T8" fmla="*/ 5 w 595"/>
                <a:gd name="T9" fmla="*/ 607 h 694"/>
                <a:gd name="T10" fmla="*/ 1 w 595"/>
                <a:gd name="T11" fmla="*/ 563 h 694"/>
                <a:gd name="T12" fmla="*/ 0 w 595"/>
                <a:gd name="T13" fmla="*/ 519 h 694"/>
                <a:gd name="T14" fmla="*/ 2 w 595"/>
                <a:gd name="T15" fmla="*/ 474 h 694"/>
                <a:gd name="T16" fmla="*/ 8 w 595"/>
                <a:gd name="T17" fmla="*/ 431 h 694"/>
                <a:gd name="T18" fmla="*/ 16 w 595"/>
                <a:gd name="T19" fmla="*/ 388 h 694"/>
                <a:gd name="T20" fmla="*/ 28 w 595"/>
                <a:gd name="T21" fmla="*/ 344 h 694"/>
                <a:gd name="T22" fmla="*/ 44 w 595"/>
                <a:gd name="T23" fmla="*/ 302 h 694"/>
                <a:gd name="T24" fmla="*/ 64 w 595"/>
                <a:gd name="T25" fmla="*/ 261 h 694"/>
                <a:gd name="T26" fmla="*/ 88 w 595"/>
                <a:gd name="T27" fmla="*/ 219 h 694"/>
                <a:gd name="T28" fmla="*/ 117 w 595"/>
                <a:gd name="T29" fmla="*/ 179 h 694"/>
                <a:gd name="T30" fmla="*/ 150 w 595"/>
                <a:gd name="T31" fmla="*/ 141 h 694"/>
                <a:gd name="T32" fmla="*/ 189 w 595"/>
                <a:gd name="T33" fmla="*/ 103 h 694"/>
                <a:gd name="T34" fmla="*/ 233 w 595"/>
                <a:gd name="T35" fmla="*/ 67 h 694"/>
                <a:gd name="T36" fmla="*/ 282 w 595"/>
                <a:gd name="T37" fmla="*/ 33 h 694"/>
                <a:gd name="T38" fmla="*/ 338 w 595"/>
                <a:gd name="T39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95" h="694">
                  <a:moveTo>
                    <a:pt x="338" y="0"/>
                  </a:moveTo>
                  <a:lnTo>
                    <a:pt x="595" y="550"/>
                  </a:lnTo>
                  <a:lnTo>
                    <a:pt x="19" y="694"/>
                  </a:lnTo>
                  <a:lnTo>
                    <a:pt x="11" y="650"/>
                  </a:lnTo>
                  <a:lnTo>
                    <a:pt x="5" y="607"/>
                  </a:lnTo>
                  <a:lnTo>
                    <a:pt x="1" y="563"/>
                  </a:lnTo>
                  <a:lnTo>
                    <a:pt x="0" y="519"/>
                  </a:lnTo>
                  <a:lnTo>
                    <a:pt x="2" y="474"/>
                  </a:lnTo>
                  <a:lnTo>
                    <a:pt x="8" y="431"/>
                  </a:lnTo>
                  <a:lnTo>
                    <a:pt x="16" y="388"/>
                  </a:lnTo>
                  <a:lnTo>
                    <a:pt x="28" y="344"/>
                  </a:lnTo>
                  <a:lnTo>
                    <a:pt x="44" y="302"/>
                  </a:lnTo>
                  <a:lnTo>
                    <a:pt x="64" y="261"/>
                  </a:lnTo>
                  <a:lnTo>
                    <a:pt x="88" y="219"/>
                  </a:lnTo>
                  <a:lnTo>
                    <a:pt x="117" y="179"/>
                  </a:lnTo>
                  <a:lnTo>
                    <a:pt x="150" y="141"/>
                  </a:lnTo>
                  <a:lnTo>
                    <a:pt x="189" y="103"/>
                  </a:lnTo>
                  <a:lnTo>
                    <a:pt x="233" y="67"/>
                  </a:lnTo>
                  <a:lnTo>
                    <a:pt x="282" y="33"/>
                  </a:lnTo>
                  <a:lnTo>
                    <a:pt x="3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237"/>
            <p:cNvSpPr>
              <a:spLocks/>
            </p:cNvSpPr>
            <p:nvPr/>
          </p:nvSpPr>
          <p:spPr bwMode="auto">
            <a:xfrm>
              <a:off x="6338888" y="3667125"/>
              <a:ext cx="438150" cy="287338"/>
            </a:xfrm>
            <a:custGeom>
              <a:avLst/>
              <a:gdLst>
                <a:gd name="T0" fmla="*/ 1699 w 3315"/>
                <a:gd name="T1" fmla="*/ 0 h 2165"/>
                <a:gd name="T2" fmla="*/ 1778 w 3315"/>
                <a:gd name="T3" fmla="*/ 2 h 2165"/>
                <a:gd name="T4" fmla="*/ 1853 w 3315"/>
                <a:gd name="T5" fmla="*/ 7 h 2165"/>
                <a:gd name="T6" fmla="*/ 1925 w 3315"/>
                <a:gd name="T7" fmla="*/ 13 h 2165"/>
                <a:gd name="T8" fmla="*/ 1994 w 3315"/>
                <a:gd name="T9" fmla="*/ 23 h 2165"/>
                <a:gd name="T10" fmla="*/ 2058 w 3315"/>
                <a:gd name="T11" fmla="*/ 36 h 2165"/>
                <a:gd name="T12" fmla="*/ 2121 w 3315"/>
                <a:gd name="T13" fmla="*/ 51 h 2165"/>
                <a:gd name="T14" fmla="*/ 2180 w 3315"/>
                <a:gd name="T15" fmla="*/ 67 h 2165"/>
                <a:gd name="T16" fmla="*/ 2237 w 3315"/>
                <a:gd name="T17" fmla="*/ 86 h 2165"/>
                <a:gd name="T18" fmla="*/ 2290 w 3315"/>
                <a:gd name="T19" fmla="*/ 106 h 2165"/>
                <a:gd name="T20" fmla="*/ 2340 w 3315"/>
                <a:gd name="T21" fmla="*/ 129 h 2165"/>
                <a:gd name="T22" fmla="*/ 2387 w 3315"/>
                <a:gd name="T23" fmla="*/ 152 h 2165"/>
                <a:gd name="T24" fmla="*/ 2432 w 3315"/>
                <a:gd name="T25" fmla="*/ 178 h 2165"/>
                <a:gd name="T26" fmla="*/ 2475 w 3315"/>
                <a:gd name="T27" fmla="*/ 203 h 2165"/>
                <a:gd name="T28" fmla="*/ 2515 w 3315"/>
                <a:gd name="T29" fmla="*/ 231 h 2165"/>
                <a:gd name="T30" fmla="*/ 2553 w 3315"/>
                <a:gd name="T31" fmla="*/ 259 h 2165"/>
                <a:gd name="T32" fmla="*/ 2587 w 3315"/>
                <a:gd name="T33" fmla="*/ 288 h 2165"/>
                <a:gd name="T34" fmla="*/ 2621 w 3315"/>
                <a:gd name="T35" fmla="*/ 317 h 2165"/>
                <a:gd name="T36" fmla="*/ 2651 w 3315"/>
                <a:gd name="T37" fmla="*/ 346 h 2165"/>
                <a:gd name="T38" fmla="*/ 2074 w 3315"/>
                <a:gd name="T39" fmla="*/ 489 h 2165"/>
                <a:gd name="T40" fmla="*/ 1833 w 3315"/>
                <a:gd name="T41" fmla="*/ 95 h 2165"/>
                <a:gd name="T42" fmla="*/ 1763 w 3315"/>
                <a:gd name="T43" fmla="*/ 93 h 2165"/>
                <a:gd name="T44" fmla="*/ 1689 w 3315"/>
                <a:gd name="T45" fmla="*/ 93 h 2165"/>
                <a:gd name="T46" fmla="*/ 1610 w 3315"/>
                <a:gd name="T47" fmla="*/ 98 h 2165"/>
                <a:gd name="T48" fmla="*/ 1528 w 3315"/>
                <a:gd name="T49" fmla="*/ 104 h 2165"/>
                <a:gd name="T50" fmla="*/ 1442 w 3315"/>
                <a:gd name="T51" fmla="*/ 115 h 2165"/>
                <a:gd name="T52" fmla="*/ 1353 w 3315"/>
                <a:gd name="T53" fmla="*/ 129 h 2165"/>
                <a:gd name="T54" fmla="*/ 1778 w 3315"/>
                <a:gd name="T55" fmla="*/ 909 h 2165"/>
                <a:gd name="T56" fmla="*/ 3315 w 3315"/>
                <a:gd name="T57" fmla="*/ 478 h 2165"/>
                <a:gd name="T58" fmla="*/ 3315 w 3315"/>
                <a:gd name="T59" fmla="*/ 2165 h 2165"/>
                <a:gd name="T60" fmla="*/ 0 w 3315"/>
                <a:gd name="T61" fmla="*/ 2165 h 2165"/>
                <a:gd name="T62" fmla="*/ 0 w 3315"/>
                <a:gd name="T63" fmla="*/ 1407 h 2165"/>
                <a:gd name="T64" fmla="*/ 1672 w 3315"/>
                <a:gd name="T65" fmla="*/ 939 h 2165"/>
                <a:gd name="T66" fmla="*/ 1204 w 3315"/>
                <a:gd name="T67" fmla="*/ 54 h 2165"/>
                <a:gd name="T68" fmla="*/ 1253 w 3315"/>
                <a:gd name="T69" fmla="*/ 44 h 2165"/>
                <a:gd name="T70" fmla="*/ 1349 w 3315"/>
                <a:gd name="T71" fmla="*/ 28 h 2165"/>
                <a:gd name="T72" fmla="*/ 1442 w 3315"/>
                <a:gd name="T73" fmla="*/ 16 h 2165"/>
                <a:gd name="T74" fmla="*/ 1532 w 3315"/>
                <a:gd name="T75" fmla="*/ 8 h 2165"/>
                <a:gd name="T76" fmla="*/ 1617 w 3315"/>
                <a:gd name="T77" fmla="*/ 2 h 2165"/>
                <a:gd name="T78" fmla="*/ 1699 w 3315"/>
                <a:gd name="T79" fmla="*/ 0 h 2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15" h="2165">
                  <a:moveTo>
                    <a:pt x="1699" y="0"/>
                  </a:moveTo>
                  <a:lnTo>
                    <a:pt x="1778" y="2"/>
                  </a:lnTo>
                  <a:lnTo>
                    <a:pt x="1853" y="7"/>
                  </a:lnTo>
                  <a:lnTo>
                    <a:pt x="1925" y="13"/>
                  </a:lnTo>
                  <a:lnTo>
                    <a:pt x="1994" y="23"/>
                  </a:lnTo>
                  <a:lnTo>
                    <a:pt x="2058" y="36"/>
                  </a:lnTo>
                  <a:lnTo>
                    <a:pt x="2121" y="51"/>
                  </a:lnTo>
                  <a:lnTo>
                    <a:pt x="2180" y="67"/>
                  </a:lnTo>
                  <a:lnTo>
                    <a:pt x="2237" y="86"/>
                  </a:lnTo>
                  <a:lnTo>
                    <a:pt x="2290" y="106"/>
                  </a:lnTo>
                  <a:lnTo>
                    <a:pt x="2340" y="129"/>
                  </a:lnTo>
                  <a:lnTo>
                    <a:pt x="2387" y="152"/>
                  </a:lnTo>
                  <a:lnTo>
                    <a:pt x="2432" y="178"/>
                  </a:lnTo>
                  <a:lnTo>
                    <a:pt x="2475" y="203"/>
                  </a:lnTo>
                  <a:lnTo>
                    <a:pt x="2515" y="231"/>
                  </a:lnTo>
                  <a:lnTo>
                    <a:pt x="2553" y="259"/>
                  </a:lnTo>
                  <a:lnTo>
                    <a:pt x="2587" y="288"/>
                  </a:lnTo>
                  <a:lnTo>
                    <a:pt x="2621" y="317"/>
                  </a:lnTo>
                  <a:lnTo>
                    <a:pt x="2651" y="346"/>
                  </a:lnTo>
                  <a:lnTo>
                    <a:pt x="2074" y="489"/>
                  </a:lnTo>
                  <a:lnTo>
                    <a:pt x="1833" y="95"/>
                  </a:lnTo>
                  <a:lnTo>
                    <a:pt x="1763" y="93"/>
                  </a:lnTo>
                  <a:lnTo>
                    <a:pt x="1689" y="93"/>
                  </a:lnTo>
                  <a:lnTo>
                    <a:pt x="1610" y="98"/>
                  </a:lnTo>
                  <a:lnTo>
                    <a:pt x="1528" y="104"/>
                  </a:lnTo>
                  <a:lnTo>
                    <a:pt x="1442" y="115"/>
                  </a:lnTo>
                  <a:lnTo>
                    <a:pt x="1353" y="129"/>
                  </a:lnTo>
                  <a:lnTo>
                    <a:pt x="1778" y="909"/>
                  </a:lnTo>
                  <a:lnTo>
                    <a:pt x="3315" y="478"/>
                  </a:lnTo>
                  <a:lnTo>
                    <a:pt x="3315" y="2165"/>
                  </a:lnTo>
                  <a:lnTo>
                    <a:pt x="0" y="2165"/>
                  </a:lnTo>
                  <a:lnTo>
                    <a:pt x="0" y="1407"/>
                  </a:lnTo>
                  <a:lnTo>
                    <a:pt x="1672" y="939"/>
                  </a:lnTo>
                  <a:lnTo>
                    <a:pt x="1204" y="54"/>
                  </a:lnTo>
                  <a:lnTo>
                    <a:pt x="1253" y="44"/>
                  </a:lnTo>
                  <a:lnTo>
                    <a:pt x="1349" y="28"/>
                  </a:lnTo>
                  <a:lnTo>
                    <a:pt x="1442" y="16"/>
                  </a:lnTo>
                  <a:lnTo>
                    <a:pt x="1532" y="8"/>
                  </a:lnTo>
                  <a:lnTo>
                    <a:pt x="1617" y="2"/>
                  </a:lnTo>
                  <a:lnTo>
                    <a:pt x="16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238"/>
            <p:cNvSpPr>
              <a:spLocks/>
            </p:cNvSpPr>
            <p:nvPr/>
          </p:nvSpPr>
          <p:spPr bwMode="auto">
            <a:xfrm>
              <a:off x="6338888" y="3506788"/>
              <a:ext cx="438150" cy="220663"/>
            </a:xfrm>
            <a:custGeom>
              <a:avLst/>
              <a:gdLst>
                <a:gd name="T0" fmla="*/ 0 w 3315"/>
                <a:gd name="T1" fmla="*/ 0 h 1674"/>
                <a:gd name="T2" fmla="*/ 3315 w 3315"/>
                <a:gd name="T3" fmla="*/ 0 h 1674"/>
                <a:gd name="T4" fmla="*/ 3315 w 3315"/>
                <a:gd name="T5" fmla="*/ 1455 h 1674"/>
                <a:gd name="T6" fmla="*/ 3258 w 3315"/>
                <a:gd name="T7" fmla="*/ 1407 h 1674"/>
                <a:gd name="T8" fmla="*/ 3195 w 3315"/>
                <a:gd name="T9" fmla="*/ 1361 h 1674"/>
                <a:gd name="T10" fmla="*/ 3126 w 3315"/>
                <a:gd name="T11" fmla="*/ 1316 h 1674"/>
                <a:gd name="T12" fmla="*/ 3052 w 3315"/>
                <a:gd name="T13" fmla="*/ 1274 h 1674"/>
                <a:gd name="T14" fmla="*/ 2972 w 3315"/>
                <a:gd name="T15" fmla="*/ 1233 h 1674"/>
                <a:gd name="T16" fmla="*/ 2888 w 3315"/>
                <a:gd name="T17" fmla="*/ 1196 h 1674"/>
                <a:gd name="T18" fmla="*/ 2800 w 3315"/>
                <a:gd name="T19" fmla="*/ 1161 h 1674"/>
                <a:gd name="T20" fmla="*/ 2709 w 3315"/>
                <a:gd name="T21" fmla="*/ 1129 h 1674"/>
                <a:gd name="T22" fmla="*/ 2615 w 3315"/>
                <a:gd name="T23" fmla="*/ 1099 h 1674"/>
                <a:gd name="T24" fmla="*/ 2517 w 3315"/>
                <a:gd name="T25" fmla="*/ 1074 h 1674"/>
                <a:gd name="T26" fmla="*/ 2419 w 3315"/>
                <a:gd name="T27" fmla="*/ 1052 h 1674"/>
                <a:gd name="T28" fmla="*/ 2296 w 3315"/>
                <a:gd name="T29" fmla="*/ 1026 h 1674"/>
                <a:gd name="T30" fmla="*/ 2173 w 3315"/>
                <a:gd name="T31" fmla="*/ 1006 h 1674"/>
                <a:gd name="T32" fmla="*/ 2046 w 3315"/>
                <a:gd name="T33" fmla="*/ 991 h 1674"/>
                <a:gd name="T34" fmla="*/ 1919 w 3315"/>
                <a:gd name="T35" fmla="*/ 981 h 1674"/>
                <a:gd name="T36" fmla="*/ 1789 w 3315"/>
                <a:gd name="T37" fmla="*/ 978 h 1674"/>
                <a:gd name="T38" fmla="*/ 1659 w 3315"/>
                <a:gd name="T39" fmla="*/ 979 h 1674"/>
                <a:gd name="T40" fmla="*/ 1528 w 3315"/>
                <a:gd name="T41" fmla="*/ 984 h 1674"/>
                <a:gd name="T42" fmla="*/ 1395 w 3315"/>
                <a:gd name="T43" fmla="*/ 995 h 1674"/>
                <a:gd name="T44" fmla="*/ 1262 w 3315"/>
                <a:gd name="T45" fmla="*/ 1009 h 1674"/>
                <a:gd name="T46" fmla="*/ 1127 w 3315"/>
                <a:gd name="T47" fmla="*/ 1028 h 1674"/>
                <a:gd name="T48" fmla="*/ 1079 w 3315"/>
                <a:gd name="T49" fmla="*/ 1036 h 1674"/>
                <a:gd name="T50" fmla="*/ 930 w 3315"/>
                <a:gd name="T51" fmla="*/ 754 h 1674"/>
                <a:gd name="T52" fmla="*/ 823 w 3315"/>
                <a:gd name="T53" fmla="*/ 772 h 1674"/>
                <a:gd name="T54" fmla="*/ 720 w 3315"/>
                <a:gd name="T55" fmla="*/ 792 h 1674"/>
                <a:gd name="T56" fmla="*/ 619 w 3315"/>
                <a:gd name="T57" fmla="*/ 816 h 1674"/>
                <a:gd name="T58" fmla="*/ 523 w 3315"/>
                <a:gd name="T59" fmla="*/ 846 h 1674"/>
                <a:gd name="T60" fmla="*/ 665 w 3315"/>
                <a:gd name="T61" fmla="*/ 1149 h 1674"/>
                <a:gd name="T62" fmla="*/ 579 w 3315"/>
                <a:gd name="T63" fmla="*/ 1185 h 1674"/>
                <a:gd name="T64" fmla="*/ 499 w 3315"/>
                <a:gd name="T65" fmla="*/ 1225 h 1674"/>
                <a:gd name="T66" fmla="*/ 422 w 3315"/>
                <a:gd name="T67" fmla="*/ 1268 h 1674"/>
                <a:gd name="T68" fmla="*/ 349 w 3315"/>
                <a:gd name="T69" fmla="*/ 1315 h 1674"/>
                <a:gd name="T70" fmla="*/ 282 w 3315"/>
                <a:gd name="T71" fmla="*/ 1364 h 1674"/>
                <a:gd name="T72" fmla="*/ 218 w 3315"/>
                <a:gd name="T73" fmla="*/ 1416 h 1674"/>
                <a:gd name="T74" fmla="*/ 159 w 3315"/>
                <a:gd name="T75" fmla="*/ 1471 h 1674"/>
                <a:gd name="T76" fmla="*/ 105 w 3315"/>
                <a:gd name="T77" fmla="*/ 1528 h 1674"/>
                <a:gd name="T78" fmla="*/ 67 w 3315"/>
                <a:gd name="T79" fmla="*/ 1575 h 1674"/>
                <a:gd name="T80" fmla="*/ 32 w 3315"/>
                <a:gd name="T81" fmla="*/ 1624 h 1674"/>
                <a:gd name="T82" fmla="*/ 0 w 3315"/>
                <a:gd name="T83" fmla="*/ 1674 h 1674"/>
                <a:gd name="T84" fmla="*/ 0 w 3315"/>
                <a:gd name="T85" fmla="*/ 0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15" h="1674">
                  <a:moveTo>
                    <a:pt x="0" y="0"/>
                  </a:moveTo>
                  <a:lnTo>
                    <a:pt x="3315" y="0"/>
                  </a:lnTo>
                  <a:lnTo>
                    <a:pt x="3315" y="1455"/>
                  </a:lnTo>
                  <a:lnTo>
                    <a:pt x="3258" y="1407"/>
                  </a:lnTo>
                  <a:lnTo>
                    <a:pt x="3195" y="1361"/>
                  </a:lnTo>
                  <a:lnTo>
                    <a:pt x="3126" y="1316"/>
                  </a:lnTo>
                  <a:lnTo>
                    <a:pt x="3052" y="1274"/>
                  </a:lnTo>
                  <a:lnTo>
                    <a:pt x="2972" y="1233"/>
                  </a:lnTo>
                  <a:lnTo>
                    <a:pt x="2888" y="1196"/>
                  </a:lnTo>
                  <a:lnTo>
                    <a:pt x="2800" y="1161"/>
                  </a:lnTo>
                  <a:lnTo>
                    <a:pt x="2709" y="1129"/>
                  </a:lnTo>
                  <a:lnTo>
                    <a:pt x="2615" y="1099"/>
                  </a:lnTo>
                  <a:lnTo>
                    <a:pt x="2517" y="1074"/>
                  </a:lnTo>
                  <a:lnTo>
                    <a:pt x="2419" y="1052"/>
                  </a:lnTo>
                  <a:lnTo>
                    <a:pt x="2296" y="1026"/>
                  </a:lnTo>
                  <a:lnTo>
                    <a:pt x="2173" y="1006"/>
                  </a:lnTo>
                  <a:lnTo>
                    <a:pt x="2046" y="991"/>
                  </a:lnTo>
                  <a:lnTo>
                    <a:pt x="1919" y="981"/>
                  </a:lnTo>
                  <a:lnTo>
                    <a:pt x="1789" y="978"/>
                  </a:lnTo>
                  <a:lnTo>
                    <a:pt x="1659" y="979"/>
                  </a:lnTo>
                  <a:lnTo>
                    <a:pt x="1528" y="984"/>
                  </a:lnTo>
                  <a:lnTo>
                    <a:pt x="1395" y="995"/>
                  </a:lnTo>
                  <a:lnTo>
                    <a:pt x="1262" y="1009"/>
                  </a:lnTo>
                  <a:lnTo>
                    <a:pt x="1127" y="1028"/>
                  </a:lnTo>
                  <a:lnTo>
                    <a:pt x="1079" y="1036"/>
                  </a:lnTo>
                  <a:lnTo>
                    <a:pt x="930" y="754"/>
                  </a:lnTo>
                  <a:lnTo>
                    <a:pt x="823" y="772"/>
                  </a:lnTo>
                  <a:lnTo>
                    <a:pt x="720" y="792"/>
                  </a:lnTo>
                  <a:lnTo>
                    <a:pt x="619" y="816"/>
                  </a:lnTo>
                  <a:lnTo>
                    <a:pt x="523" y="846"/>
                  </a:lnTo>
                  <a:lnTo>
                    <a:pt x="665" y="1149"/>
                  </a:lnTo>
                  <a:lnTo>
                    <a:pt x="579" y="1185"/>
                  </a:lnTo>
                  <a:lnTo>
                    <a:pt x="499" y="1225"/>
                  </a:lnTo>
                  <a:lnTo>
                    <a:pt x="422" y="1268"/>
                  </a:lnTo>
                  <a:lnTo>
                    <a:pt x="349" y="1315"/>
                  </a:lnTo>
                  <a:lnTo>
                    <a:pt x="282" y="1364"/>
                  </a:lnTo>
                  <a:lnTo>
                    <a:pt x="218" y="1416"/>
                  </a:lnTo>
                  <a:lnTo>
                    <a:pt x="159" y="1471"/>
                  </a:lnTo>
                  <a:lnTo>
                    <a:pt x="105" y="1528"/>
                  </a:lnTo>
                  <a:lnTo>
                    <a:pt x="67" y="1575"/>
                  </a:lnTo>
                  <a:lnTo>
                    <a:pt x="32" y="1624"/>
                  </a:lnTo>
                  <a:lnTo>
                    <a:pt x="0" y="167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96" name="Freeform 243"/>
          <p:cNvSpPr>
            <a:spLocks noEditPoints="1"/>
          </p:cNvSpPr>
          <p:nvPr/>
        </p:nvSpPr>
        <p:spPr bwMode="auto">
          <a:xfrm>
            <a:off x="8344602" y="2205494"/>
            <a:ext cx="450850" cy="287338"/>
          </a:xfrm>
          <a:custGeom>
            <a:avLst/>
            <a:gdLst>
              <a:gd name="T0" fmla="*/ 2825 w 3411"/>
              <a:gd name="T1" fmla="*/ 872 h 2169"/>
              <a:gd name="T2" fmla="*/ 2825 w 3411"/>
              <a:gd name="T3" fmla="*/ 1350 h 2169"/>
              <a:gd name="T4" fmla="*/ 3015 w 3411"/>
              <a:gd name="T5" fmla="*/ 1350 h 2169"/>
              <a:gd name="T6" fmla="*/ 3015 w 3411"/>
              <a:gd name="T7" fmla="*/ 872 h 2169"/>
              <a:gd name="T8" fmla="*/ 2825 w 3411"/>
              <a:gd name="T9" fmla="*/ 872 h 2169"/>
              <a:gd name="T10" fmla="*/ 1814 w 3411"/>
              <a:gd name="T11" fmla="*/ 872 h 2169"/>
              <a:gd name="T12" fmla="*/ 1814 w 3411"/>
              <a:gd name="T13" fmla="*/ 1350 h 2169"/>
              <a:gd name="T14" fmla="*/ 2005 w 3411"/>
              <a:gd name="T15" fmla="*/ 1350 h 2169"/>
              <a:gd name="T16" fmla="*/ 2005 w 3411"/>
              <a:gd name="T17" fmla="*/ 872 h 2169"/>
              <a:gd name="T18" fmla="*/ 1814 w 3411"/>
              <a:gd name="T19" fmla="*/ 872 h 2169"/>
              <a:gd name="T20" fmla="*/ 372 w 3411"/>
              <a:gd name="T21" fmla="*/ 823 h 2169"/>
              <a:gd name="T22" fmla="*/ 372 w 3411"/>
              <a:gd name="T23" fmla="*/ 1301 h 2169"/>
              <a:gd name="T24" fmla="*/ 564 w 3411"/>
              <a:gd name="T25" fmla="*/ 1301 h 2169"/>
              <a:gd name="T26" fmla="*/ 564 w 3411"/>
              <a:gd name="T27" fmla="*/ 823 h 2169"/>
              <a:gd name="T28" fmla="*/ 372 w 3411"/>
              <a:gd name="T29" fmla="*/ 823 h 2169"/>
              <a:gd name="T30" fmla="*/ 2465 w 3411"/>
              <a:gd name="T31" fmla="*/ 505 h 2169"/>
              <a:gd name="T32" fmla="*/ 3411 w 3411"/>
              <a:gd name="T33" fmla="*/ 505 h 2169"/>
              <a:gd name="T34" fmla="*/ 3411 w 3411"/>
              <a:gd name="T35" fmla="*/ 2169 h 2169"/>
              <a:gd name="T36" fmla="*/ 2465 w 3411"/>
              <a:gd name="T37" fmla="*/ 2169 h 2169"/>
              <a:gd name="T38" fmla="*/ 2465 w 3411"/>
              <a:gd name="T39" fmla="*/ 1819 h 2169"/>
              <a:gd name="T40" fmla="*/ 3026 w 3411"/>
              <a:gd name="T41" fmla="*/ 1819 h 2169"/>
              <a:gd name="T42" fmla="*/ 3026 w 3411"/>
              <a:gd name="T43" fmla="*/ 1672 h 2169"/>
              <a:gd name="T44" fmla="*/ 2465 w 3411"/>
              <a:gd name="T45" fmla="*/ 1672 h 2169"/>
              <a:gd name="T46" fmla="*/ 2465 w 3411"/>
              <a:gd name="T47" fmla="*/ 505 h 2169"/>
              <a:gd name="T48" fmla="*/ 1455 w 3411"/>
              <a:gd name="T49" fmla="*/ 505 h 2169"/>
              <a:gd name="T50" fmla="*/ 2400 w 3411"/>
              <a:gd name="T51" fmla="*/ 505 h 2169"/>
              <a:gd name="T52" fmla="*/ 2400 w 3411"/>
              <a:gd name="T53" fmla="*/ 2169 h 2169"/>
              <a:gd name="T54" fmla="*/ 1455 w 3411"/>
              <a:gd name="T55" fmla="*/ 2169 h 2169"/>
              <a:gd name="T56" fmla="*/ 1455 w 3411"/>
              <a:gd name="T57" fmla="*/ 1819 h 2169"/>
              <a:gd name="T58" fmla="*/ 2016 w 3411"/>
              <a:gd name="T59" fmla="*/ 1819 h 2169"/>
              <a:gd name="T60" fmla="*/ 2016 w 3411"/>
              <a:gd name="T61" fmla="*/ 1672 h 2169"/>
              <a:gd name="T62" fmla="*/ 1455 w 3411"/>
              <a:gd name="T63" fmla="*/ 1672 h 2169"/>
              <a:gd name="T64" fmla="*/ 1455 w 3411"/>
              <a:gd name="T65" fmla="*/ 505 h 2169"/>
              <a:gd name="T66" fmla="*/ 1008 w 3411"/>
              <a:gd name="T67" fmla="*/ 504 h 2169"/>
              <a:gd name="T68" fmla="*/ 1393 w 3411"/>
              <a:gd name="T69" fmla="*/ 504 h 2169"/>
              <a:gd name="T70" fmla="*/ 1393 w 3411"/>
              <a:gd name="T71" fmla="*/ 1668 h 2169"/>
              <a:gd name="T72" fmla="*/ 1008 w 3411"/>
              <a:gd name="T73" fmla="*/ 1668 h 2169"/>
              <a:gd name="T74" fmla="*/ 1008 w 3411"/>
              <a:gd name="T75" fmla="*/ 504 h 2169"/>
              <a:gd name="T76" fmla="*/ 1008 w 3411"/>
              <a:gd name="T77" fmla="*/ 4 h 2169"/>
              <a:gd name="T78" fmla="*/ 1393 w 3411"/>
              <a:gd name="T79" fmla="*/ 4 h 2169"/>
              <a:gd name="T80" fmla="*/ 1393 w 3411"/>
              <a:gd name="T81" fmla="*/ 330 h 2169"/>
              <a:gd name="T82" fmla="*/ 1008 w 3411"/>
              <a:gd name="T83" fmla="*/ 330 h 2169"/>
              <a:gd name="T84" fmla="*/ 1008 w 3411"/>
              <a:gd name="T85" fmla="*/ 4 h 2169"/>
              <a:gd name="T86" fmla="*/ 575 w 3411"/>
              <a:gd name="T87" fmla="*/ 0 h 2169"/>
              <a:gd name="T88" fmla="*/ 960 w 3411"/>
              <a:gd name="T89" fmla="*/ 0 h 2169"/>
              <a:gd name="T90" fmla="*/ 960 w 3411"/>
              <a:gd name="T91" fmla="*/ 1658 h 2169"/>
              <a:gd name="T92" fmla="*/ 0 w 3411"/>
              <a:gd name="T93" fmla="*/ 1658 h 2169"/>
              <a:gd name="T94" fmla="*/ 0 w 3411"/>
              <a:gd name="T95" fmla="*/ 498 h 2169"/>
              <a:gd name="T96" fmla="*/ 575 w 3411"/>
              <a:gd name="T97" fmla="*/ 498 h 2169"/>
              <a:gd name="T98" fmla="*/ 575 w 3411"/>
              <a:gd name="T99" fmla="*/ 0 h 2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11" h="2169">
                <a:moveTo>
                  <a:pt x="2825" y="872"/>
                </a:moveTo>
                <a:lnTo>
                  <a:pt x="2825" y="1350"/>
                </a:lnTo>
                <a:lnTo>
                  <a:pt x="3015" y="1350"/>
                </a:lnTo>
                <a:lnTo>
                  <a:pt x="3015" y="872"/>
                </a:lnTo>
                <a:lnTo>
                  <a:pt x="2825" y="872"/>
                </a:lnTo>
                <a:close/>
                <a:moveTo>
                  <a:pt x="1814" y="872"/>
                </a:moveTo>
                <a:lnTo>
                  <a:pt x="1814" y="1350"/>
                </a:lnTo>
                <a:lnTo>
                  <a:pt x="2005" y="1350"/>
                </a:lnTo>
                <a:lnTo>
                  <a:pt x="2005" y="872"/>
                </a:lnTo>
                <a:lnTo>
                  <a:pt x="1814" y="872"/>
                </a:lnTo>
                <a:close/>
                <a:moveTo>
                  <a:pt x="372" y="823"/>
                </a:moveTo>
                <a:lnTo>
                  <a:pt x="372" y="1301"/>
                </a:lnTo>
                <a:lnTo>
                  <a:pt x="564" y="1301"/>
                </a:lnTo>
                <a:lnTo>
                  <a:pt x="564" y="823"/>
                </a:lnTo>
                <a:lnTo>
                  <a:pt x="372" y="823"/>
                </a:lnTo>
                <a:close/>
                <a:moveTo>
                  <a:pt x="2465" y="505"/>
                </a:moveTo>
                <a:lnTo>
                  <a:pt x="3411" y="505"/>
                </a:lnTo>
                <a:lnTo>
                  <a:pt x="3411" y="2169"/>
                </a:lnTo>
                <a:lnTo>
                  <a:pt x="2465" y="2169"/>
                </a:lnTo>
                <a:lnTo>
                  <a:pt x="2465" y="1819"/>
                </a:lnTo>
                <a:lnTo>
                  <a:pt x="3026" y="1819"/>
                </a:lnTo>
                <a:lnTo>
                  <a:pt x="3026" y="1672"/>
                </a:lnTo>
                <a:lnTo>
                  <a:pt x="2465" y="1672"/>
                </a:lnTo>
                <a:lnTo>
                  <a:pt x="2465" y="505"/>
                </a:lnTo>
                <a:close/>
                <a:moveTo>
                  <a:pt x="1455" y="505"/>
                </a:moveTo>
                <a:lnTo>
                  <a:pt x="2400" y="505"/>
                </a:lnTo>
                <a:lnTo>
                  <a:pt x="2400" y="2169"/>
                </a:lnTo>
                <a:lnTo>
                  <a:pt x="1455" y="2169"/>
                </a:lnTo>
                <a:lnTo>
                  <a:pt x="1455" y="1819"/>
                </a:lnTo>
                <a:lnTo>
                  <a:pt x="2016" y="1819"/>
                </a:lnTo>
                <a:lnTo>
                  <a:pt x="2016" y="1672"/>
                </a:lnTo>
                <a:lnTo>
                  <a:pt x="1455" y="1672"/>
                </a:lnTo>
                <a:lnTo>
                  <a:pt x="1455" y="505"/>
                </a:lnTo>
                <a:close/>
                <a:moveTo>
                  <a:pt x="1008" y="504"/>
                </a:moveTo>
                <a:lnTo>
                  <a:pt x="1393" y="504"/>
                </a:lnTo>
                <a:lnTo>
                  <a:pt x="1393" y="1668"/>
                </a:lnTo>
                <a:lnTo>
                  <a:pt x="1008" y="1668"/>
                </a:lnTo>
                <a:lnTo>
                  <a:pt x="1008" y="504"/>
                </a:lnTo>
                <a:close/>
                <a:moveTo>
                  <a:pt x="1008" y="4"/>
                </a:moveTo>
                <a:lnTo>
                  <a:pt x="1393" y="4"/>
                </a:lnTo>
                <a:lnTo>
                  <a:pt x="1393" y="330"/>
                </a:lnTo>
                <a:lnTo>
                  <a:pt x="1008" y="330"/>
                </a:lnTo>
                <a:lnTo>
                  <a:pt x="1008" y="4"/>
                </a:lnTo>
                <a:close/>
                <a:moveTo>
                  <a:pt x="575" y="0"/>
                </a:moveTo>
                <a:lnTo>
                  <a:pt x="960" y="0"/>
                </a:lnTo>
                <a:lnTo>
                  <a:pt x="960" y="1658"/>
                </a:lnTo>
                <a:lnTo>
                  <a:pt x="0" y="1658"/>
                </a:lnTo>
                <a:lnTo>
                  <a:pt x="0" y="498"/>
                </a:lnTo>
                <a:lnTo>
                  <a:pt x="575" y="498"/>
                </a:lnTo>
                <a:lnTo>
                  <a:pt x="5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7" name="Freeform 248"/>
          <p:cNvSpPr>
            <a:spLocks noEditPoints="1"/>
          </p:cNvSpPr>
          <p:nvPr/>
        </p:nvSpPr>
        <p:spPr bwMode="auto">
          <a:xfrm>
            <a:off x="7442446" y="2124532"/>
            <a:ext cx="384175" cy="449263"/>
          </a:xfrm>
          <a:custGeom>
            <a:avLst/>
            <a:gdLst>
              <a:gd name="T0" fmla="*/ 926 w 2909"/>
              <a:gd name="T1" fmla="*/ 1890 h 3392"/>
              <a:gd name="T2" fmla="*/ 718 w 2909"/>
              <a:gd name="T3" fmla="*/ 2054 h 3392"/>
              <a:gd name="T4" fmla="*/ 617 w 2909"/>
              <a:gd name="T5" fmla="*/ 2287 h 3392"/>
              <a:gd name="T6" fmla="*/ 640 w 2909"/>
              <a:gd name="T7" fmla="*/ 2507 h 3392"/>
              <a:gd name="T8" fmla="*/ 755 w 2909"/>
              <a:gd name="T9" fmla="*/ 2655 h 3392"/>
              <a:gd name="T10" fmla="*/ 851 w 2909"/>
              <a:gd name="T11" fmla="*/ 2704 h 3392"/>
              <a:gd name="T12" fmla="*/ 1019 w 2909"/>
              <a:gd name="T13" fmla="*/ 2726 h 3392"/>
              <a:gd name="T14" fmla="*/ 1249 w 2909"/>
              <a:gd name="T15" fmla="*/ 2692 h 3392"/>
              <a:gd name="T16" fmla="*/ 1481 w 2909"/>
              <a:gd name="T17" fmla="*/ 2581 h 3392"/>
              <a:gd name="T18" fmla="*/ 1701 w 2909"/>
              <a:gd name="T19" fmla="*/ 2447 h 3392"/>
              <a:gd name="T20" fmla="*/ 1888 w 2909"/>
              <a:gd name="T21" fmla="*/ 2349 h 3392"/>
              <a:gd name="T22" fmla="*/ 2024 w 2909"/>
              <a:gd name="T23" fmla="*/ 2345 h 3392"/>
              <a:gd name="T24" fmla="*/ 2162 w 2909"/>
              <a:gd name="T25" fmla="*/ 2449 h 3392"/>
              <a:gd name="T26" fmla="*/ 2304 w 2909"/>
              <a:gd name="T27" fmla="*/ 2594 h 3392"/>
              <a:gd name="T28" fmla="*/ 2428 w 2909"/>
              <a:gd name="T29" fmla="*/ 2699 h 3392"/>
              <a:gd name="T30" fmla="*/ 2547 w 2909"/>
              <a:gd name="T31" fmla="*/ 2703 h 3392"/>
              <a:gd name="T32" fmla="*/ 2659 w 2909"/>
              <a:gd name="T33" fmla="*/ 2599 h 3392"/>
              <a:gd name="T34" fmla="*/ 2760 w 2909"/>
              <a:gd name="T35" fmla="*/ 2383 h 3392"/>
              <a:gd name="T36" fmla="*/ 2793 w 2909"/>
              <a:gd name="T37" fmla="*/ 2165 h 3392"/>
              <a:gd name="T38" fmla="*/ 2775 w 2909"/>
              <a:gd name="T39" fmla="*/ 2049 h 3392"/>
              <a:gd name="T40" fmla="*/ 2711 w 2909"/>
              <a:gd name="T41" fmla="*/ 1940 h 3392"/>
              <a:gd name="T42" fmla="*/ 2587 w 2909"/>
              <a:gd name="T43" fmla="*/ 1893 h 3392"/>
              <a:gd name="T44" fmla="*/ 2442 w 2909"/>
              <a:gd name="T45" fmla="*/ 1948 h 3392"/>
              <a:gd name="T46" fmla="*/ 2263 w 2909"/>
              <a:gd name="T47" fmla="*/ 2067 h 3392"/>
              <a:gd name="T48" fmla="*/ 2087 w 2909"/>
              <a:gd name="T49" fmla="*/ 2179 h 3392"/>
              <a:gd name="T50" fmla="*/ 1938 w 2909"/>
              <a:gd name="T51" fmla="*/ 2214 h 3392"/>
              <a:gd name="T52" fmla="*/ 1767 w 2909"/>
              <a:gd name="T53" fmla="*/ 2130 h 3392"/>
              <a:gd name="T54" fmla="*/ 1561 w 2909"/>
              <a:gd name="T55" fmla="*/ 1984 h 3392"/>
              <a:gd name="T56" fmla="*/ 1315 w 2909"/>
              <a:gd name="T57" fmla="*/ 1866 h 3392"/>
              <a:gd name="T58" fmla="*/ 1370 w 2909"/>
              <a:gd name="T59" fmla="*/ 43 h 3392"/>
              <a:gd name="T60" fmla="*/ 1554 w 2909"/>
              <a:gd name="T61" fmla="*/ 252 h 3392"/>
              <a:gd name="T62" fmla="*/ 1748 w 2909"/>
              <a:gd name="T63" fmla="*/ 411 h 3392"/>
              <a:gd name="T64" fmla="*/ 2052 w 2909"/>
              <a:gd name="T65" fmla="*/ 560 h 3392"/>
              <a:gd name="T66" fmla="*/ 2228 w 2909"/>
              <a:gd name="T67" fmla="*/ 664 h 3392"/>
              <a:gd name="T68" fmla="*/ 2368 w 2909"/>
              <a:gd name="T69" fmla="*/ 771 h 3392"/>
              <a:gd name="T70" fmla="*/ 2545 w 2909"/>
              <a:gd name="T71" fmla="*/ 948 h 3392"/>
              <a:gd name="T72" fmla="*/ 2721 w 2909"/>
              <a:gd name="T73" fmla="*/ 1202 h 3392"/>
              <a:gd name="T74" fmla="*/ 2854 w 2909"/>
              <a:gd name="T75" fmla="*/ 1535 h 3392"/>
              <a:gd name="T76" fmla="*/ 2909 w 2909"/>
              <a:gd name="T77" fmla="*/ 1954 h 3392"/>
              <a:gd name="T78" fmla="*/ 2843 w 2909"/>
              <a:gd name="T79" fmla="*/ 2403 h 3392"/>
              <a:gd name="T80" fmla="*/ 2661 w 2909"/>
              <a:gd name="T81" fmla="*/ 2782 h 3392"/>
              <a:gd name="T82" fmla="*/ 2385 w 2909"/>
              <a:gd name="T83" fmla="*/ 3078 h 3392"/>
              <a:gd name="T84" fmla="*/ 2037 w 2909"/>
              <a:gd name="T85" fmla="*/ 3282 h 3392"/>
              <a:gd name="T86" fmla="*/ 1637 w 2909"/>
              <a:gd name="T87" fmla="*/ 3383 h 3392"/>
              <a:gd name="T88" fmla="*/ 1203 w 2909"/>
              <a:gd name="T89" fmla="*/ 3368 h 3392"/>
              <a:gd name="T90" fmla="*/ 794 w 2909"/>
              <a:gd name="T91" fmla="*/ 3228 h 3392"/>
              <a:gd name="T92" fmla="*/ 444 w 2909"/>
              <a:gd name="T93" fmla="*/ 2976 h 3392"/>
              <a:gd name="T94" fmla="*/ 180 w 2909"/>
              <a:gd name="T95" fmla="*/ 2632 h 3392"/>
              <a:gd name="T96" fmla="*/ 27 w 2909"/>
              <a:gd name="T97" fmla="*/ 2211 h 3392"/>
              <a:gd name="T98" fmla="*/ 9 w 2909"/>
              <a:gd name="T99" fmla="*/ 1754 h 3392"/>
              <a:gd name="T100" fmla="*/ 102 w 2909"/>
              <a:gd name="T101" fmla="*/ 1379 h 3392"/>
              <a:gd name="T102" fmla="*/ 262 w 2909"/>
              <a:gd name="T103" fmla="*/ 1084 h 3392"/>
              <a:gd name="T104" fmla="*/ 450 w 2909"/>
              <a:gd name="T105" fmla="*/ 865 h 3392"/>
              <a:gd name="T106" fmla="*/ 625 w 2909"/>
              <a:gd name="T107" fmla="*/ 717 h 3392"/>
              <a:gd name="T108" fmla="*/ 748 w 2909"/>
              <a:gd name="T109" fmla="*/ 639 h 3392"/>
              <a:gd name="T110" fmla="*/ 906 w 2909"/>
              <a:gd name="T111" fmla="*/ 555 h 3392"/>
              <a:gd name="T112" fmla="*/ 1085 w 2909"/>
              <a:gd name="T113" fmla="*/ 446 h 3392"/>
              <a:gd name="T114" fmla="*/ 1229 w 2909"/>
              <a:gd name="T115" fmla="*/ 313 h 3392"/>
              <a:gd name="T116" fmla="*/ 1306 w 2909"/>
              <a:gd name="T117" fmla="*/ 120 h 3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09" h="3392">
                <a:moveTo>
                  <a:pt x="1146" y="1841"/>
                </a:moveTo>
                <a:lnTo>
                  <a:pt x="1087" y="1845"/>
                </a:lnTo>
                <a:lnTo>
                  <a:pt x="1032" y="1855"/>
                </a:lnTo>
                <a:lnTo>
                  <a:pt x="978" y="1870"/>
                </a:lnTo>
                <a:lnTo>
                  <a:pt x="926" y="1890"/>
                </a:lnTo>
                <a:lnTo>
                  <a:pt x="877" y="1915"/>
                </a:lnTo>
                <a:lnTo>
                  <a:pt x="832" y="1944"/>
                </a:lnTo>
                <a:lnTo>
                  <a:pt x="791" y="1977"/>
                </a:lnTo>
                <a:lnTo>
                  <a:pt x="752" y="2014"/>
                </a:lnTo>
                <a:lnTo>
                  <a:pt x="718" y="2054"/>
                </a:lnTo>
                <a:lnTo>
                  <a:pt x="688" y="2096"/>
                </a:lnTo>
                <a:lnTo>
                  <a:pt x="663" y="2141"/>
                </a:lnTo>
                <a:lnTo>
                  <a:pt x="642" y="2188"/>
                </a:lnTo>
                <a:lnTo>
                  <a:pt x="628" y="2238"/>
                </a:lnTo>
                <a:lnTo>
                  <a:pt x="617" y="2287"/>
                </a:lnTo>
                <a:lnTo>
                  <a:pt x="614" y="2338"/>
                </a:lnTo>
                <a:lnTo>
                  <a:pt x="615" y="2384"/>
                </a:lnTo>
                <a:lnTo>
                  <a:pt x="619" y="2428"/>
                </a:lnTo>
                <a:lnTo>
                  <a:pt x="628" y="2469"/>
                </a:lnTo>
                <a:lnTo>
                  <a:pt x="640" y="2507"/>
                </a:lnTo>
                <a:lnTo>
                  <a:pt x="656" y="2541"/>
                </a:lnTo>
                <a:lnTo>
                  <a:pt x="675" y="2574"/>
                </a:lnTo>
                <a:lnTo>
                  <a:pt x="699" y="2603"/>
                </a:lnTo>
                <a:lnTo>
                  <a:pt x="725" y="2631"/>
                </a:lnTo>
                <a:lnTo>
                  <a:pt x="755" y="2655"/>
                </a:lnTo>
                <a:lnTo>
                  <a:pt x="773" y="2666"/>
                </a:lnTo>
                <a:lnTo>
                  <a:pt x="791" y="2677"/>
                </a:lnTo>
                <a:lnTo>
                  <a:pt x="809" y="2687"/>
                </a:lnTo>
                <a:lnTo>
                  <a:pt x="829" y="2695"/>
                </a:lnTo>
                <a:lnTo>
                  <a:pt x="851" y="2704"/>
                </a:lnTo>
                <a:lnTo>
                  <a:pt x="877" y="2710"/>
                </a:lnTo>
                <a:lnTo>
                  <a:pt x="906" y="2717"/>
                </a:lnTo>
                <a:lnTo>
                  <a:pt x="939" y="2721"/>
                </a:lnTo>
                <a:lnTo>
                  <a:pt x="977" y="2724"/>
                </a:lnTo>
                <a:lnTo>
                  <a:pt x="1019" y="2726"/>
                </a:lnTo>
                <a:lnTo>
                  <a:pt x="1069" y="2727"/>
                </a:lnTo>
                <a:lnTo>
                  <a:pt x="1112" y="2725"/>
                </a:lnTo>
                <a:lnTo>
                  <a:pt x="1157" y="2718"/>
                </a:lnTo>
                <a:lnTo>
                  <a:pt x="1203" y="2707"/>
                </a:lnTo>
                <a:lnTo>
                  <a:pt x="1249" y="2692"/>
                </a:lnTo>
                <a:lnTo>
                  <a:pt x="1295" y="2674"/>
                </a:lnTo>
                <a:lnTo>
                  <a:pt x="1342" y="2653"/>
                </a:lnTo>
                <a:lnTo>
                  <a:pt x="1388" y="2631"/>
                </a:lnTo>
                <a:lnTo>
                  <a:pt x="1435" y="2606"/>
                </a:lnTo>
                <a:lnTo>
                  <a:pt x="1481" y="2581"/>
                </a:lnTo>
                <a:lnTo>
                  <a:pt x="1527" y="2554"/>
                </a:lnTo>
                <a:lnTo>
                  <a:pt x="1572" y="2526"/>
                </a:lnTo>
                <a:lnTo>
                  <a:pt x="1616" y="2500"/>
                </a:lnTo>
                <a:lnTo>
                  <a:pt x="1659" y="2473"/>
                </a:lnTo>
                <a:lnTo>
                  <a:pt x="1701" y="2447"/>
                </a:lnTo>
                <a:lnTo>
                  <a:pt x="1742" y="2423"/>
                </a:lnTo>
                <a:lnTo>
                  <a:pt x="1781" y="2400"/>
                </a:lnTo>
                <a:lnTo>
                  <a:pt x="1818" y="2381"/>
                </a:lnTo>
                <a:lnTo>
                  <a:pt x="1854" y="2364"/>
                </a:lnTo>
                <a:lnTo>
                  <a:pt x="1888" y="2349"/>
                </a:lnTo>
                <a:lnTo>
                  <a:pt x="1920" y="2339"/>
                </a:lnTo>
                <a:lnTo>
                  <a:pt x="1949" y="2333"/>
                </a:lnTo>
                <a:lnTo>
                  <a:pt x="1975" y="2331"/>
                </a:lnTo>
                <a:lnTo>
                  <a:pt x="1999" y="2335"/>
                </a:lnTo>
                <a:lnTo>
                  <a:pt x="2024" y="2345"/>
                </a:lnTo>
                <a:lnTo>
                  <a:pt x="2050" y="2358"/>
                </a:lnTo>
                <a:lnTo>
                  <a:pt x="2077" y="2377"/>
                </a:lnTo>
                <a:lnTo>
                  <a:pt x="2106" y="2398"/>
                </a:lnTo>
                <a:lnTo>
                  <a:pt x="2134" y="2423"/>
                </a:lnTo>
                <a:lnTo>
                  <a:pt x="2162" y="2449"/>
                </a:lnTo>
                <a:lnTo>
                  <a:pt x="2191" y="2477"/>
                </a:lnTo>
                <a:lnTo>
                  <a:pt x="2219" y="2506"/>
                </a:lnTo>
                <a:lnTo>
                  <a:pt x="2249" y="2536"/>
                </a:lnTo>
                <a:lnTo>
                  <a:pt x="2277" y="2565"/>
                </a:lnTo>
                <a:lnTo>
                  <a:pt x="2304" y="2594"/>
                </a:lnTo>
                <a:lnTo>
                  <a:pt x="2331" y="2620"/>
                </a:lnTo>
                <a:lnTo>
                  <a:pt x="2357" y="2645"/>
                </a:lnTo>
                <a:lnTo>
                  <a:pt x="2382" y="2666"/>
                </a:lnTo>
                <a:lnTo>
                  <a:pt x="2406" y="2686"/>
                </a:lnTo>
                <a:lnTo>
                  <a:pt x="2428" y="2699"/>
                </a:lnTo>
                <a:lnTo>
                  <a:pt x="2449" y="2709"/>
                </a:lnTo>
                <a:lnTo>
                  <a:pt x="2469" y="2713"/>
                </a:lnTo>
                <a:lnTo>
                  <a:pt x="2497" y="2714"/>
                </a:lnTo>
                <a:lnTo>
                  <a:pt x="2523" y="2710"/>
                </a:lnTo>
                <a:lnTo>
                  <a:pt x="2547" y="2703"/>
                </a:lnTo>
                <a:lnTo>
                  <a:pt x="2570" y="2691"/>
                </a:lnTo>
                <a:lnTo>
                  <a:pt x="2592" y="2675"/>
                </a:lnTo>
                <a:lnTo>
                  <a:pt x="2613" y="2655"/>
                </a:lnTo>
                <a:lnTo>
                  <a:pt x="2635" y="2629"/>
                </a:lnTo>
                <a:lnTo>
                  <a:pt x="2659" y="2599"/>
                </a:lnTo>
                <a:lnTo>
                  <a:pt x="2683" y="2564"/>
                </a:lnTo>
                <a:lnTo>
                  <a:pt x="2707" y="2523"/>
                </a:lnTo>
                <a:lnTo>
                  <a:pt x="2728" y="2478"/>
                </a:lnTo>
                <a:lnTo>
                  <a:pt x="2746" y="2431"/>
                </a:lnTo>
                <a:lnTo>
                  <a:pt x="2760" y="2383"/>
                </a:lnTo>
                <a:lnTo>
                  <a:pt x="2772" y="2335"/>
                </a:lnTo>
                <a:lnTo>
                  <a:pt x="2781" y="2288"/>
                </a:lnTo>
                <a:lnTo>
                  <a:pt x="2788" y="2243"/>
                </a:lnTo>
                <a:lnTo>
                  <a:pt x="2791" y="2201"/>
                </a:lnTo>
                <a:lnTo>
                  <a:pt x="2793" y="2165"/>
                </a:lnTo>
                <a:lnTo>
                  <a:pt x="2792" y="2144"/>
                </a:lnTo>
                <a:lnTo>
                  <a:pt x="2790" y="2121"/>
                </a:lnTo>
                <a:lnTo>
                  <a:pt x="2786" y="2098"/>
                </a:lnTo>
                <a:lnTo>
                  <a:pt x="2781" y="2073"/>
                </a:lnTo>
                <a:lnTo>
                  <a:pt x="2775" y="2049"/>
                </a:lnTo>
                <a:lnTo>
                  <a:pt x="2767" y="2025"/>
                </a:lnTo>
                <a:lnTo>
                  <a:pt x="2756" y="2002"/>
                </a:lnTo>
                <a:lnTo>
                  <a:pt x="2744" y="1980"/>
                </a:lnTo>
                <a:lnTo>
                  <a:pt x="2729" y="1960"/>
                </a:lnTo>
                <a:lnTo>
                  <a:pt x="2711" y="1940"/>
                </a:lnTo>
                <a:lnTo>
                  <a:pt x="2692" y="1924"/>
                </a:lnTo>
                <a:lnTo>
                  <a:pt x="2671" y="1912"/>
                </a:lnTo>
                <a:lnTo>
                  <a:pt x="2645" y="1902"/>
                </a:lnTo>
                <a:lnTo>
                  <a:pt x="2618" y="1895"/>
                </a:lnTo>
                <a:lnTo>
                  <a:pt x="2587" y="1893"/>
                </a:lnTo>
                <a:lnTo>
                  <a:pt x="2562" y="1895"/>
                </a:lnTo>
                <a:lnTo>
                  <a:pt x="2535" y="1903"/>
                </a:lnTo>
                <a:lnTo>
                  <a:pt x="2506" y="1915"/>
                </a:lnTo>
                <a:lnTo>
                  <a:pt x="2474" y="1930"/>
                </a:lnTo>
                <a:lnTo>
                  <a:pt x="2442" y="1948"/>
                </a:lnTo>
                <a:lnTo>
                  <a:pt x="2407" y="1969"/>
                </a:lnTo>
                <a:lnTo>
                  <a:pt x="2372" y="1992"/>
                </a:lnTo>
                <a:lnTo>
                  <a:pt x="2336" y="2016"/>
                </a:lnTo>
                <a:lnTo>
                  <a:pt x="2300" y="2041"/>
                </a:lnTo>
                <a:lnTo>
                  <a:pt x="2263" y="2067"/>
                </a:lnTo>
                <a:lnTo>
                  <a:pt x="2227" y="2092"/>
                </a:lnTo>
                <a:lnTo>
                  <a:pt x="2191" y="2116"/>
                </a:lnTo>
                <a:lnTo>
                  <a:pt x="2156" y="2139"/>
                </a:lnTo>
                <a:lnTo>
                  <a:pt x="2120" y="2161"/>
                </a:lnTo>
                <a:lnTo>
                  <a:pt x="2087" y="2179"/>
                </a:lnTo>
                <a:lnTo>
                  <a:pt x="2054" y="2195"/>
                </a:lnTo>
                <a:lnTo>
                  <a:pt x="2024" y="2207"/>
                </a:lnTo>
                <a:lnTo>
                  <a:pt x="1996" y="2214"/>
                </a:lnTo>
                <a:lnTo>
                  <a:pt x="1969" y="2217"/>
                </a:lnTo>
                <a:lnTo>
                  <a:pt x="1938" y="2214"/>
                </a:lnTo>
                <a:lnTo>
                  <a:pt x="1907" y="2207"/>
                </a:lnTo>
                <a:lnTo>
                  <a:pt x="1874" y="2193"/>
                </a:lnTo>
                <a:lnTo>
                  <a:pt x="1840" y="2176"/>
                </a:lnTo>
                <a:lnTo>
                  <a:pt x="1805" y="2153"/>
                </a:lnTo>
                <a:lnTo>
                  <a:pt x="1767" y="2130"/>
                </a:lnTo>
                <a:lnTo>
                  <a:pt x="1730" y="2102"/>
                </a:lnTo>
                <a:lnTo>
                  <a:pt x="1690" y="2074"/>
                </a:lnTo>
                <a:lnTo>
                  <a:pt x="1648" y="2044"/>
                </a:lnTo>
                <a:lnTo>
                  <a:pt x="1605" y="2014"/>
                </a:lnTo>
                <a:lnTo>
                  <a:pt x="1561" y="1984"/>
                </a:lnTo>
                <a:lnTo>
                  <a:pt x="1515" y="1956"/>
                </a:lnTo>
                <a:lnTo>
                  <a:pt x="1467" y="1930"/>
                </a:lnTo>
                <a:lnTo>
                  <a:pt x="1418" y="1905"/>
                </a:lnTo>
                <a:lnTo>
                  <a:pt x="1367" y="1884"/>
                </a:lnTo>
                <a:lnTo>
                  <a:pt x="1315" y="1866"/>
                </a:lnTo>
                <a:lnTo>
                  <a:pt x="1261" y="1853"/>
                </a:lnTo>
                <a:lnTo>
                  <a:pt x="1204" y="1844"/>
                </a:lnTo>
                <a:lnTo>
                  <a:pt x="1146" y="1841"/>
                </a:lnTo>
                <a:close/>
                <a:moveTo>
                  <a:pt x="1335" y="0"/>
                </a:moveTo>
                <a:lnTo>
                  <a:pt x="1370" y="43"/>
                </a:lnTo>
                <a:lnTo>
                  <a:pt x="1407" y="87"/>
                </a:lnTo>
                <a:lnTo>
                  <a:pt x="1443" y="129"/>
                </a:lnTo>
                <a:lnTo>
                  <a:pt x="1481" y="172"/>
                </a:lnTo>
                <a:lnTo>
                  <a:pt x="1518" y="214"/>
                </a:lnTo>
                <a:lnTo>
                  <a:pt x="1554" y="252"/>
                </a:lnTo>
                <a:lnTo>
                  <a:pt x="1590" y="289"/>
                </a:lnTo>
                <a:lnTo>
                  <a:pt x="1624" y="322"/>
                </a:lnTo>
                <a:lnTo>
                  <a:pt x="1656" y="350"/>
                </a:lnTo>
                <a:lnTo>
                  <a:pt x="1688" y="373"/>
                </a:lnTo>
                <a:lnTo>
                  <a:pt x="1748" y="411"/>
                </a:lnTo>
                <a:lnTo>
                  <a:pt x="1808" y="444"/>
                </a:lnTo>
                <a:lnTo>
                  <a:pt x="1868" y="474"/>
                </a:lnTo>
                <a:lnTo>
                  <a:pt x="1929" y="501"/>
                </a:lnTo>
                <a:lnTo>
                  <a:pt x="1991" y="530"/>
                </a:lnTo>
                <a:lnTo>
                  <a:pt x="2052" y="560"/>
                </a:lnTo>
                <a:lnTo>
                  <a:pt x="2115" y="593"/>
                </a:lnTo>
                <a:lnTo>
                  <a:pt x="2179" y="631"/>
                </a:lnTo>
                <a:lnTo>
                  <a:pt x="2191" y="639"/>
                </a:lnTo>
                <a:lnTo>
                  <a:pt x="2208" y="650"/>
                </a:lnTo>
                <a:lnTo>
                  <a:pt x="2228" y="664"/>
                </a:lnTo>
                <a:lnTo>
                  <a:pt x="2251" y="680"/>
                </a:lnTo>
                <a:lnTo>
                  <a:pt x="2277" y="698"/>
                </a:lnTo>
                <a:lnTo>
                  <a:pt x="2305" y="719"/>
                </a:lnTo>
                <a:lnTo>
                  <a:pt x="2335" y="744"/>
                </a:lnTo>
                <a:lnTo>
                  <a:pt x="2368" y="771"/>
                </a:lnTo>
                <a:lnTo>
                  <a:pt x="2401" y="801"/>
                </a:lnTo>
                <a:lnTo>
                  <a:pt x="2437" y="833"/>
                </a:lnTo>
                <a:lnTo>
                  <a:pt x="2472" y="868"/>
                </a:lnTo>
                <a:lnTo>
                  <a:pt x="2509" y="907"/>
                </a:lnTo>
                <a:lnTo>
                  <a:pt x="2545" y="948"/>
                </a:lnTo>
                <a:lnTo>
                  <a:pt x="2582" y="992"/>
                </a:lnTo>
                <a:lnTo>
                  <a:pt x="2618" y="1040"/>
                </a:lnTo>
                <a:lnTo>
                  <a:pt x="2653" y="1090"/>
                </a:lnTo>
                <a:lnTo>
                  <a:pt x="2687" y="1145"/>
                </a:lnTo>
                <a:lnTo>
                  <a:pt x="2721" y="1202"/>
                </a:lnTo>
                <a:lnTo>
                  <a:pt x="2752" y="1262"/>
                </a:lnTo>
                <a:lnTo>
                  <a:pt x="2781" y="1325"/>
                </a:lnTo>
                <a:lnTo>
                  <a:pt x="2808" y="1392"/>
                </a:lnTo>
                <a:lnTo>
                  <a:pt x="2833" y="1461"/>
                </a:lnTo>
                <a:lnTo>
                  <a:pt x="2854" y="1535"/>
                </a:lnTo>
                <a:lnTo>
                  <a:pt x="2873" y="1612"/>
                </a:lnTo>
                <a:lnTo>
                  <a:pt x="2888" y="1692"/>
                </a:lnTo>
                <a:lnTo>
                  <a:pt x="2899" y="1777"/>
                </a:lnTo>
                <a:lnTo>
                  <a:pt x="2906" y="1863"/>
                </a:lnTo>
                <a:lnTo>
                  <a:pt x="2909" y="1954"/>
                </a:lnTo>
                <a:lnTo>
                  <a:pt x="2906" y="2049"/>
                </a:lnTo>
                <a:lnTo>
                  <a:pt x="2897" y="2142"/>
                </a:lnTo>
                <a:lnTo>
                  <a:pt x="2885" y="2232"/>
                </a:lnTo>
                <a:lnTo>
                  <a:pt x="2866" y="2319"/>
                </a:lnTo>
                <a:lnTo>
                  <a:pt x="2843" y="2403"/>
                </a:lnTo>
                <a:lnTo>
                  <a:pt x="2816" y="2486"/>
                </a:lnTo>
                <a:lnTo>
                  <a:pt x="2783" y="2564"/>
                </a:lnTo>
                <a:lnTo>
                  <a:pt x="2747" y="2640"/>
                </a:lnTo>
                <a:lnTo>
                  <a:pt x="2706" y="2712"/>
                </a:lnTo>
                <a:lnTo>
                  <a:pt x="2661" y="2782"/>
                </a:lnTo>
                <a:lnTo>
                  <a:pt x="2613" y="2848"/>
                </a:lnTo>
                <a:lnTo>
                  <a:pt x="2561" y="2910"/>
                </a:lnTo>
                <a:lnTo>
                  <a:pt x="2506" y="2970"/>
                </a:lnTo>
                <a:lnTo>
                  <a:pt x="2447" y="3026"/>
                </a:lnTo>
                <a:lnTo>
                  <a:pt x="2385" y="3078"/>
                </a:lnTo>
                <a:lnTo>
                  <a:pt x="2321" y="3126"/>
                </a:lnTo>
                <a:lnTo>
                  <a:pt x="2254" y="3171"/>
                </a:lnTo>
                <a:lnTo>
                  <a:pt x="2184" y="3212"/>
                </a:lnTo>
                <a:lnTo>
                  <a:pt x="2112" y="3249"/>
                </a:lnTo>
                <a:lnTo>
                  <a:pt x="2037" y="3282"/>
                </a:lnTo>
                <a:lnTo>
                  <a:pt x="1960" y="3311"/>
                </a:lnTo>
                <a:lnTo>
                  <a:pt x="1882" y="3336"/>
                </a:lnTo>
                <a:lnTo>
                  <a:pt x="1802" y="3356"/>
                </a:lnTo>
                <a:lnTo>
                  <a:pt x="1719" y="3371"/>
                </a:lnTo>
                <a:lnTo>
                  <a:pt x="1637" y="3383"/>
                </a:lnTo>
                <a:lnTo>
                  <a:pt x="1552" y="3390"/>
                </a:lnTo>
                <a:lnTo>
                  <a:pt x="1466" y="3392"/>
                </a:lnTo>
                <a:lnTo>
                  <a:pt x="1379" y="3389"/>
                </a:lnTo>
                <a:lnTo>
                  <a:pt x="1290" y="3382"/>
                </a:lnTo>
                <a:lnTo>
                  <a:pt x="1203" y="3368"/>
                </a:lnTo>
                <a:lnTo>
                  <a:pt x="1119" y="3349"/>
                </a:lnTo>
                <a:lnTo>
                  <a:pt x="1035" y="3326"/>
                </a:lnTo>
                <a:lnTo>
                  <a:pt x="953" y="3298"/>
                </a:lnTo>
                <a:lnTo>
                  <a:pt x="872" y="3265"/>
                </a:lnTo>
                <a:lnTo>
                  <a:pt x="794" y="3228"/>
                </a:lnTo>
                <a:lnTo>
                  <a:pt x="719" y="3186"/>
                </a:lnTo>
                <a:lnTo>
                  <a:pt x="645" y="3140"/>
                </a:lnTo>
                <a:lnTo>
                  <a:pt x="575" y="3089"/>
                </a:lnTo>
                <a:lnTo>
                  <a:pt x="508" y="3035"/>
                </a:lnTo>
                <a:lnTo>
                  <a:pt x="444" y="2976"/>
                </a:lnTo>
                <a:lnTo>
                  <a:pt x="383" y="2914"/>
                </a:lnTo>
                <a:lnTo>
                  <a:pt x="326" y="2849"/>
                </a:lnTo>
                <a:lnTo>
                  <a:pt x="274" y="2780"/>
                </a:lnTo>
                <a:lnTo>
                  <a:pt x="225" y="2708"/>
                </a:lnTo>
                <a:lnTo>
                  <a:pt x="180" y="2632"/>
                </a:lnTo>
                <a:lnTo>
                  <a:pt x="139" y="2553"/>
                </a:lnTo>
                <a:lnTo>
                  <a:pt x="103" y="2472"/>
                </a:lnTo>
                <a:lnTo>
                  <a:pt x="73" y="2387"/>
                </a:lnTo>
                <a:lnTo>
                  <a:pt x="47" y="2301"/>
                </a:lnTo>
                <a:lnTo>
                  <a:pt x="27" y="2211"/>
                </a:lnTo>
                <a:lnTo>
                  <a:pt x="11" y="2119"/>
                </a:lnTo>
                <a:lnTo>
                  <a:pt x="3" y="2025"/>
                </a:lnTo>
                <a:lnTo>
                  <a:pt x="0" y="1929"/>
                </a:lnTo>
                <a:lnTo>
                  <a:pt x="2" y="1840"/>
                </a:lnTo>
                <a:lnTo>
                  <a:pt x="9" y="1754"/>
                </a:lnTo>
                <a:lnTo>
                  <a:pt x="21" y="1673"/>
                </a:lnTo>
                <a:lnTo>
                  <a:pt x="36" y="1595"/>
                </a:lnTo>
                <a:lnTo>
                  <a:pt x="54" y="1519"/>
                </a:lnTo>
                <a:lnTo>
                  <a:pt x="77" y="1448"/>
                </a:lnTo>
                <a:lnTo>
                  <a:pt x="102" y="1379"/>
                </a:lnTo>
                <a:lnTo>
                  <a:pt x="131" y="1314"/>
                </a:lnTo>
                <a:lnTo>
                  <a:pt x="161" y="1251"/>
                </a:lnTo>
                <a:lnTo>
                  <a:pt x="193" y="1192"/>
                </a:lnTo>
                <a:lnTo>
                  <a:pt x="227" y="1136"/>
                </a:lnTo>
                <a:lnTo>
                  <a:pt x="262" y="1084"/>
                </a:lnTo>
                <a:lnTo>
                  <a:pt x="299" y="1034"/>
                </a:lnTo>
                <a:lnTo>
                  <a:pt x="336" y="987"/>
                </a:lnTo>
                <a:lnTo>
                  <a:pt x="374" y="943"/>
                </a:lnTo>
                <a:lnTo>
                  <a:pt x="413" y="902"/>
                </a:lnTo>
                <a:lnTo>
                  <a:pt x="450" y="865"/>
                </a:lnTo>
                <a:lnTo>
                  <a:pt x="488" y="830"/>
                </a:lnTo>
                <a:lnTo>
                  <a:pt x="523" y="798"/>
                </a:lnTo>
                <a:lnTo>
                  <a:pt x="559" y="768"/>
                </a:lnTo>
                <a:lnTo>
                  <a:pt x="593" y="742"/>
                </a:lnTo>
                <a:lnTo>
                  <a:pt x="625" y="717"/>
                </a:lnTo>
                <a:lnTo>
                  <a:pt x="655" y="697"/>
                </a:lnTo>
                <a:lnTo>
                  <a:pt x="682" y="679"/>
                </a:lnTo>
                <a:lnTo>
                  <a:pt x="707" y="663"/>
                </a:lnTo>
                <a:lnTo>
                  <a:pt x="729" y="650"/>
                </a:lnTo>
                <a:lnTo>
                  <a:pt x="748" y="639"/>
                </a:lnTo>
                <a:lnTo>
                  <a:pt x="762" y="631"/>
                </a:lnTo>
                <a:lnTo>
                  <a:pt x="800" y="610"/>
                </a:lnTo>
                <a:lnTo>
                  <a:pt x="836" y="591"/>
                </a:lnTo>
                <a:lnTo>
                  <a:pt x="871" y="573"/>
                </a:lnTo>
                <a:lnTo>
                  <a:pt x="906" y="555"/>
                </a:lnTo>
                <a:lnTo>
                  <a:pt x="940" y="537"/>
                </a:lnTo>
                <a:lnTo>
                  <a:pt x="974" y="516"/>
                </a:lnTo>
                <a:lnTo>
                  <a:pt x="1010" y="495"/>
                </a:lnTo>
                <a:lnTo>
                  <a:pt x="1048" y="473"/>
                </a:lnTo>
                <a:lnTo>
                  <a:pt x="1085" y="446"/>
                </a:lnTo>
                <a:lnTo>
                  <a:pt x="1126" y="417"/>
                </a:lnTo>
                <a:lnTo>
                  <a:pt x="1169" y="383"/>
                </a:lnTo>
                <a:lnTo>
                  <a:pt x="1191" y="362"/>
                </a:lnTo>
                <a:lnTo>
                  <a:pt x="1210" y="340"/>
                </a:lnTo>
                <a:lnTo>
                  <a:pt x="1229" y="313"/>
                </a:lnTo>
                <a:lnTo>
                  <a:pt x="1246" y="284"/>
                </a:lnTo>
                <a:lnTo>
                  <a:pt x="1262" y="250"/>
                </a:lnTo>
                <a:lnTo>
                  <a:pt x="1277" y="213"/>
                </a:lnTo>
                <a:lnTo>
                  <a:pt x="1292" y="169"/>
                </a:lnTo>
                <a:lnTo>
                  <a:pt x="1306" y="120"/>
                </a:lnTo>
                <a:lnTo>
                  <a:pt x="1320" y="63"/>
                </a:lnTo>
                <a:lnTo>
                  <a:pt x="13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98" name="Group 837"/>
          <p:cNvGrpSpPr/>
          <p:nvPr/>
        </p:nvGrpSpPr>
        <p:grpSpPr>
          <a:xfrm>
            <a:off x="6474408" y="2206288"/>
            <a:ext cx="449263" cy="285750"/>
            <a:chOff x="3546475" y="3595688"/>
            <a:chExt cx="449263" cy="285750"/>
          </a:xfrm>
          <a:solidFill>
            <a:srgbClr val="000000"/>
          </a:solidFill>
        </p:grpSpPr>
        <p:sp>
          <p:nvSpPr>
            <p:cNvPr id="799" name="Freeform 253"/>
            <p:cNvSpPr>
              <a:spLocks/>
            </p:cNvSpPr>
            <p:nvPr/>
          </p:nvSpPr>
          <p:spPr bwMode="auto">
            <a:xfrm>
              <a:off x="3560763" y="3595688"/>
              <a:ext cx="420688" cy="200025"/>
            </a:xfrm>
            <a:custGeom>
              <a:avLst/>
              <a:gdLst>
                <a:gd name="T0" fmla="*/ 0 w 3176"/>
                <a:gd name="T1" fmla="*/ 0 h 1511"/>
                <a:gd name="T2" fmla="*/ 3176 w 3176"/>
                <a:gd name="T3" fmla="*/ 0 h 1511"/>
                <a:gd name="T4" fmla="*/ 1589 w 3176"/>
                <a:gd name="T5" fmla="*/ 1511 h 1511"/>
                <a:gd name="T6" fmla="*/ 0 w 3176"/>
                <a:gd name="T7" fmla="*/ 0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76" h="1511">
                  <a:moveTo>
                    <a:pt x="0" y="0"/>
                  </a:moveTo>
                  <a:lnTo>
                    <a:pt x="3176" y="0"/>
                  </a:lnTo>
                  <a:lnTo>
                    <a:pt x="1589" y="15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254"/>
            <p:cNvSpPr>
              <a:spLocks/>
            </p:cNvSpPr>
            <p:nvPr/>
          </p:nvSpPr>
          <p:spPr bwMode="auto">
            <a:xfrm>
              <a:off x="3546475" y="3622675"/>
              <a:ext cx="449263" cy="258763"/>
            </a:xfrm>
            <a:custGeom>
              <a:avLst/>
              <a:gdLst>
                <a:gd name="T0" fmla="*/ 0 w 3397"/>
                <a:gd name="T1" fmla="*/ 0 h 1952"/>
                <a:gd name="T2" fmla="*/ 1699 w 3397"/>
                <a:gd name="T3" fmla="*/ 1618 h 1952"/>
                <a:gd name="T4" fmla="*/ 3397 w 3397"/>
                <a:gd name="T5" fmla="*/ 0 h 1952"/>
                <a:gd name="T6" fmla="*/ 3397 w 3397"/>
                <a:gd name="T7" fmla="*/ 1952 h 1952"/>
                <a:gd name="T8" fmla="*/ 0 w 3397"/>
                <a:gd name="T9" fmla="*/ 1952 h 1952"/>
                <a:gd name="T10" fmla="*/ 0 w 3397"/>
                <a:gd name="T11" fmla="*/ 0 h 1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97" h="1952">
                  <a:moveTo>
                    <a:pt x="0" y="0"/>
                  </a:moveTo>
                  <a:lnTo>
                    <a:pt x="1699" y="1618"/>
                  </a:lnTo>
                  <a:lnTo>
                    <a:pt x="3397" y="0"/>
                  </a:lnTo>
                  <a:lnTo>
                    <a:pt x="3397" y="1952"/>
                  </a:lnTo>
                  <a:lnTo>
                    <a:pt x="0" y="195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01" name="Group 844"/>
          <p:cNvGrpSpPr/>
          <p:nvPr/>
        </p:nvGrpSpPr>
        <p:grpSpPr>
          <a:xfrm>
            <a:off x="5538914" y="2152313"/>
            <a:ext cx="449263" cy="393700"/>
            <a:chOff x="2581275" y="3540126"/>
            <a:chExt cx="449263" cy="393700"/>
          </a:xfrm>
          <a:solidFill>
            <a:srgbClr val="000000"/>
          </a:solidFill>
        </p:grpSpPr>
        <p:sp>
          <p:nvSpPr>
            <p:cNvPr id="802" name="Freeform 259"/>
            <p:cNvSpPr>
              <a:spLocks/>
            </p:cNvSpPr>
            <p:nvPr/>
          </p:nvSpPr>
          <p:spPr bwMode="auto">
            <a:xfrm>
              <a:off x="2581275" y="3540126"/>
              <a:ext cx="146050" cy="393700"/>
            </a:xfrm>
            <a:custGeom>
              <a:avLst/>
              <a:gdLst>
                <a:gd name="T0" fmla="*/ 291 w 1100"/>
                <a:gd name="T1" fmla="*/ 0 h 2977"/>
                <a:gd name="T2" fmla="*/ 809 w 1100"/>
                <a:gd name="T3" fmla="*/ 0 h 2977"/>
                <a:gd name="T4" fmla="*/ 809 w 1100"/>
                <a:gd name="T5" fmla="*/ 1232 h 2977"/>
                <a:gd name="T6" fmla="*/ 1100 w 1100"/>
                <a:gd name="T7" fmla="*/ 1232 h 2977"/>
                <a:gd name="T8" fmla="*/ 1100 w 1100"/>
                <a:gd name="T9" fmla="*/ 1746 h 2977"/>
                <a:gd name="T10" fmla="*/ 809 w 1100"/>
                <a:gd name="T11" fmla="*/ 1746 h 2977"/>
                <a:gd name="T12" fmla="*/ 809 w 1100"/>
                <a:gd name="T13" fmla="*/ 2977 h 2977"/>
                <a:gd name="T14" fmla="*/ 291 w 1100"/>
                <a:gd name="T15" fmla="*/ 2977 h 2977"/>
                <a:gd name="T16" fmla="*/ 291 w 1100"/>
                <a:gd name="T17" fmla="*/ 1746 h 2977"/>
                <a:gd name="T18" fmla="*/ 0 w 1100"/>
                <a:gd name="T19" fmla="*/ 1746 h 2977"/>
                <a:gd name="T20" fmla="*/ 0 w 1100"/>
                <a:gd name="T21" fmla="*/ 1232 h 2977"/>
                <a:gd name="T22" fmla="*/ 291 w 1100"/>
                <a:gd name="T23" fmla="*/ 1232 h 2977"/>
                <a:gd name="T24" fmla="*/ 291 w 1100"/>
                <a:gd name="T25" fmla="*/ 0 h 2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00" h="2977">
                  <a:moveTo>
                    <a:pt x="291" y="0"/>
                  </a:moveTo>
                  <a:lnTo>
                    <a:pt x="809" y="0"/>
                  </a:lnTo>
                  <a:lnTo>
                    <a:pt x="809" y="1232"/>
                  </a:lnTo>
                  <a:lnTo>
                    <a:pt x="1100" y="1232"/>
                  </a:lnTo>
                  <a:lnTo>
                    <a:pt x="1100" y="1746"/>
                  </a:lnTo>
                  <a:lnTo>
                    <a:pt x="809" y="1746"/>
                  </a:lnTo>
                  <a:lnTo>
                    <a:pt x="809" y="2977"/>
                  </a:lnTo>
                  <a:lnTo>
                    <a:pt x="291" y="2977"/>
                  </a:lnTo>
                  <a:lnTo>
                    <a:pt x="291" y="1746"/>
                  </a:lnTo>
                  <a:lnTo>
                    <a:pt x="0" y="1746"/>
                  </a:lnTo>
                  <a:lnTo>
                    <a:pt x="0" y="1232"/>
                  </a:lnTo>
                  <a:lnTo>
                    <a:pt x="291" y="1232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260"/>
            <p:cNvSpPr>
              <a:spLocks/>
            </p:cNvSpPr>
            <p:nvPr/>
          </p:nvSpPr>
          <p:spPr bwMode="auto">
            <a:xfrm>
              <a:off x="2732088" y="3540126"/>
              <a:ext cx="146050" cy="393700"/>
            </a:xfrm>
            <a:custGeom>
              <a:avLst/>
              <a:gdLst>
                <a:gd name="T0" fmla="*/ 291 w 1100"/>
                <a:gd name="T1" fmla="*/ 0 h 2977"/>
                <a:gd name="T2" fmla="*/ 810 w 1100"/>
                <a:gd name="T3" fmla="*/ 0 h 2977"/>
                <a:gd name="T4" fmla="*/ 810 w 1100"/>
                <a:gd name="T5" fmla="*/ 229 h 2977"/>
                <a:gd name="T6" fmla="*/ 1100 w 1100"/>
                <a:gd name="T7" fmla="*/ 229 h 2977"/>
                <a:gd name="T8" fmla="*/ 1100 w 1100"/>
                <a:gd name="T9" fmla="*/ 743 h 2977"/>
                <a:gd name="T10" fmla="*/ 810 w 1100"/>
                <a:gd name="T11" fmla="*/ 743 h 2977"/>
                <a:gd name="T12" fmla="*/ 810 w 1100"/>
                <a:gd name="T13" fmla="*/ 2977 h 2977"/>
                <a:gd name="T14" fmla="*/ 291 w 1100"/>
                <a:gd name="T15" fmla="*/ 2977 h 2977"/>
                <a:gd name="T16" fmla="*/ 291 w 1100"/>
                <a:gd name="T17" fmla="*/ 743 h 2977"/>
                <a:gd name="T18" fmla="*/ 0 w 1100"/>
                <a:gd name="T19" fmla="*/ 743 h 2977"/>
                <a:gd name="T20" fmla="*/ 0 w 1100"/>
                <a:gd name="T21" fmla="*/ 229 h 2977"/>
                <a:gd name="T22" fmla="*/ 291 w 1100"/>
                <a:gd name="T23" fmla="*/ 229 h 2977"/>
                <a:gd name="T24" fmla="*/ 291 w 1100"/>
                <a:gd name="T25" fmla="*/ 0 h 2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00" h="2977">
                  <a:moveTo>
                    <a:pt x="291" y="0"/>
                  </a:moveTo>
                  <a:lnTo>
                    <a:pt x="810" y="0"/>
                  </a:lnTo>
                  <a:lnTo>
                    <a:pt x="810" y="229"/>
                  </a:lnTo>
                  <a:lnTo>
                    <a:pt x="1100" y="229"/>
                  </a:lnTo>
                  <a:lnTo>
                    <a:pt x="1100" y="743"/>
                  </a:lnTo>
                  <a:lnTo>
                    <a:pt x="810" y="743"/>
                  </a:lnTo>
                  <a:lnTo>
                    <a:pt x="810" y="2977"/>
                  </a:lnTo>
                  <a:lnTo>
                    <a:pt x="291" y="2977"/>
                  </a:lnTo>
                  <a:lnTo>
                    <a:pt x="291" y="743"/>
                  </a:lnTo>
                  <a:lnTo>
                    <a:pt x="0" y="743"/>
                  </a:lnTo>
                  <a:lnTo>
                    <a:pt x="0" y="229"/>
                  </a:lnTo>
                  <a:lnTo>
                    <a:pt x="291" y="229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261"/>
            <p:cNvSpPr>
              <a:spLocks/>
            </p:cNvSpPr>
            <p:nvPr/>
          </p:nvSpPr>
          <p:spPr bwMode="auto">
            <a:xfrm>
              <a:off x="2886075" y="3540126"/>
              <a:ext cx="144463" cy="393700"/>
            </a:xfrm>
            <a:custGeom>
              <a:avLst/>
              <a:gdLst>
                <a:gd name="T0" fmla="*/ 290 w 1100"/>
                <a:gd name="T1" fmla="*/ 0 h 2977"/>
                <a:gd name="T2" fmla="*/ 809 w 1100"/>
                <a:gd name="T3" fmla="*/ 0 h 2977"/>
                <a:gd name="T4" fmla="*/ 809 w 1100"/>
                <a:gd name="T5" fmla="*/ 2006 h 2977"/>
                <a:gd name="T6" fmla="*/ 1100 w 1100"/>
                <a:gd name="T7" fmla="*/ 2006 h 2977"/>
                <a:gd name="T8" fmla="*/ 1100 w 1100"/>
                <a:gd name="T9" fmla="*/ 2519 h 2977"/>
                <a:gd name="T10" fmla="*/ 809 w 1100"/>
                <a:gd name="T11" fmla="*/ 2519 h 2977"/>
                <a:gd name="T12" fmla="*/ 809 w 1100"/>
                <a:gd name="T13" fmla="*/ 2977 h 2977"/>
                <a:gd name="T14" fmla="*/ 290 w 1100"/>
                <a:gd name="T15" fmla="*/ 2977 h 2977"/>
                <a:gd name="T16" fmla="*/ 290 w 1100"/>
                <a:gd name="T17" fmla="*/ 2519 h 2977"/>
                <a:gd name="T18" fmla="*/ 0 w 1100"/>
                <a:gd name="T19" fmla="*/ 2519 h 2977"/>
                <a:gd name="T20" fmla="*/ 0 w 1100"/>
                <a:gd name="T21" fmla="*/ 2006 h 2977"/>
                <a:gd name="T22" fmla="*/ 290 w 1100"/>
                <a:gd name="T23" fmla="*/ 2006 h 2977"/>
                <a:gd name="T24" fmla="*/ 290 w 1100"/>
                <a:gd name="T25" fmla="*/ 0 h 2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00" h="2977">
                  <a:moveTo>
                    <a:pt x="290" y="0"/>
                  </a:moveTo>
                  <a:lnTo>
                    <a:pt x="809" y="0"/>
                  </a:lnTo>
                  <a:lnTo>
                    <a:pt x="809" y="2006"/>
                  </a:lnTo>
                  <a:lnTo>
                    <a:pt x="1100" y="2006"/>
                  </a:lnTo>
                  <a:lnTo>
                    <a:pt x="1100" y="2519"/>
                  </a:lnTo>
                  <a:lnTo>
                    <a:pt x="809" y="2519"/>
                  </a:lnTo>
                  <a:lnTo>
                    <a:pt x="809" y="2977"/>
                  </a:lnTo>
                  <a:lnTo>
                    <a:pt x="290" y="2977"/>
                  </a:lnTo>
                  <a:lnTo>
                    <a:pt x="290" y="2519"/>
                  </a:lnTo>
                  <a:lnTo>
                    <a:pt x="0" y="2519"/>
                  </a:lnTo>
                  <a:lnTo>
                    <a:pt x="0" y="2006"/>
                  </a:lnTo>
                  <a:lnTo>
                    <a:pt x="290" y="2006"/>
                  </a:lnTo>
                  <a:lnTo>
                    <a:pt x="2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05" name="Group 850"/>
          <p:cNvGrpSpPr/>
          <p:nvPr/>
        </p:nvGrpSpPr>
        <p:grpSpPr>
          <a:xfrm>
            <a:off x="4647870" y="2126119"/>
            <a:ext cx="360363" cy="446088"/>
            <a:chOff x="1695450" y="3514725"/>
            <a:chExt cx="360363" cy="446088"/>
          </a:xfrm>
          <a:solidFill>
            <a:srgbClr val="000000"/>
          </a:solidFill>
        </p:grpSpPr>
        <p:sp>
          <p:nvSpPr>
            <p:cNvPr id="806" name="Freeform 266"/>
            <p:cNvSpPr>
              <a:spLocks noEditPoints="1"/>
            </p:cNvSpPr>
            <p:nvPr/>
          </p:nvSpPr>
          <p:spPr bwMode="auto">
            <a:xfrm>
              <a:off x="1695450" y="3514725"/>
              <a:ext cx="360363" cy="446088"/>
            </a:xfrm>
            <a:custGeom>
              <a:avLst/>
              <a:gdLst>
                <a:gd name="T0" fmla="*/ 730 w 2502"/>
                <a:gd name="T1" fmla="*/ 355 h 3093"/>
                <a:gd name="T2" fmla="*/ 376 w 2502"/>
                <a:gd name="T3" fmla="*/ 731 h 3093"/>
                <a:gd name="T4" fmla="*/ 730 w 2502"/>
                <a:gd name="T5" fmla="*/ 731 h 3093"/>
                <a:gd name="T6" fmla="*/ 730 w 2502"/>
                <a:gd name="T7" fmla="*/ 355 h 3093"/>
                <a:gd name="T8" fmla="*/ 924 w 2502"/>
                <a:gd name="T9" fmla="*/ 193 h 3093"/>
                <a:gd name="T10" fmla="*/ 924 w 2502"/>
                <a:gd name="T11" fmla="*/ 924 h 3093"/>
                <a:gd name="T12" fmla="*/ 193 w 2502"/>
                <a:gd name="T13" fmla="*/ 924 h 3093"/>
                <a:gd name="T14" fmla="*/ 193 w 2502"/>
                <a:gd name="T15" fmla="*/ 2900 h 3093"/>
                <a:gd name="T16" fmla="*/ 2308 w 2502"/>
                <a:gd name="T17" fmla="*/ 2900 h 3093"/>
                <a:gd name="T18" fmla="*/ 2308 w 2502"/>
                <a:gd name="T19" fmla="*/ 193 h 3093"/>
                <a:gd name="T20" fmla="*/ 924 w 2502"/>
                <a:gd name="T21" fmla="*/ 193 h 3093"/>
                <a:gd name="T22" fmla="*/ 802 w 2502"/>
                <a:gd name="T23" fmla="*/ 0 h 3093"/>
                <a:gd name="T24" fmla="*/ 2502 w 2502"/>
                <a:gd name="T25" fmla="*/ 0 h 3093"/>
                <a:gd name="T26" fmla="*/ 2502 w 2502"/>
                <a:gd name="T27" fmla="*/ 3093 h 3093"/>
                <a:gd name="T28" fmla="*/ 0 w 2502"/>
                <a:gd name="T29" fmla="*/ 3093 h 3093"/>
                <a:gd name="T30" fmla="*/ 0 w 2502"/>
                <a:gd name="T31" fmla="*/ 845 h 3093"/>
                <a:gd name="T32" fmla="*/ 802 w 2502"/>
                <a:gd name="T33" fmla="*/ 0 h 3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02" h="3093">
                  <a:moveTo>
                    <a:pt x="730" y="355"/>
                  </a:moveTo>
                  <a:lnTo>
                    <a:pt x="376" y="731"/>
                  </a:lnTo>
                  <a:lnTo>
                    <a:pt x="730" y="731"/>
                  </a:lnTo>
                  <a:lnTo>
                    <a:pt x="730" y="355"/>
                  </a:lnTo>
                  <a:close/>
                  <a:moveTo>
                    <a:pt x="924" y="193"/>
                  </a:moveTo>
                  <a:lnTo>
                    <a:pt x="924" y="924"/>
                  </a:lnTo>
                  <a:lnTo>
                    <a:pt x="193" y="924"/>
                  </a:lnTo>
                  <a:lnTo>
                    <a:pt x="193" y="2900"/>
                  </a:lnTo>
                  <a:lnTo>
                    <a:pt x="2308" y="2900"/>
                  </a:lnTo>
                  <a:lnTo>
                    <a:pt x="2308" y="193"/>
                  </a:lnTo>
                  <a:lnTo>
                    <a:pt x="924" y="193"/>
                  </a:lnTo>
                  <a:close/>
                  <a:moveTo>
                    <a:pt x="802" y="0"/>
                  </a:moveTo>
                  <a:lnTo>
                    <a:pt x="2502" y="0"/>
                  </a:lnTo>
                  <a:lnTo>
                    <a:pt x="2502" y="3093"/>
                  </a:lnTo>
                  <a:lnTo>
                    <a:pt x="0" y="3093"/>
                  </a:lnTo>
                  <a:lnTo>
                    <a:pt x="0" y="845"/>
                  </a:lnTo>
                  <a:lnTo>
                    <a:pt x="8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267"/>
            <p:cNvSpPr>
              <a:spLocks/>
            </p:cNvSpPr>
            <p:nvPr/>
          </p:nvSpPr>
          <p:spPr bwMode="auto">
            <a:xfrm>
              <a:off x="1782763" y="3698875"/>
              <a:ext cx="185738" cy="203200"/>
            </a:xfrm>
            <a:custGeom>
              <a:avLst/>
              <a:gdLst>
                <a:gd name="T0" fmla="*/ 620 w 1283"/>
                <a:gd name="T1" fmla="*/ 0 h 1412"/>
                <a:gd name="T2" fmla="*/ 572 w 1283"/>
                <a:gd name="T3" fmla="*/ 174 h 1412"/>
                <a:gd name="T4" fmla="*/ 536 w 1283"/>
                <a:gd name="T5" fmla="*/ 175 h 1412"/>
                <a:gd name="T6" fmla="*/ 517 w 1283"/>
                <a:gd name="T7" fmla="*/ 179 h 1412"/>
                <a:gd name="T8" fmla="*/ 509 w 1283"/>
                <a:gd name="T9" fmla="*/ 181 h 1412"/>
                <a:gd name="T10" fmla="*/ 507 w 1283"/>
                <a:gd name="T11" fmla="*/ 182 h 1412"/>
                <a:gd name="T12" fmla="*/ 509 w 1283"/>
                <a:gd name="T13" fmla="*/ 185 h 1412"/>
                <a:gd name="T14" fmla="*/ 510 w 1283"/>
                <a:gd name="T15" fmla="*/ 191 h 1412"/>
                <a:gd name="T16" fmla="*/ 512 w 1283"/>
                <a:gd name="T17" fmla="*/ 197 h 1412"/>
                <a:gd name="T18" fmla="*/ 518 w 1283"/>
                <a:gd name="T19" fmla="*/ 213 h 1412"/>
                <a:gd name="T20" fmla="*/ 530 w 1283"/>
                <a:gd name="T21" fmla="*/ 236 h 1412"/>
                <a:gd name="T22" fmla="*/ 545 w 1283"/>
                <a:gd name="T23" fmla="*/ 262 h 1412"/>
                <a:gd name="T24" fmla="*/ 805 w 1283"/>
                <a:gd name="T25" fmla="*/ 265 h 1412"/>
                <a:gd name="T26" fmla="*/ 836 w 1283"/>
                <a:gd name="T27" fmla="*/ 212 h 1412"/>
                <a:gd name="T28" fmla="*/ 844 w 1283"/>
                <a:gd name="T29" fmla="*/ 179 h 1412"/>
                <a:gd name="T30" fmla="*/ 827 w 1283"/>
                <a:gd name="T31" fmla="*/ 176 h 1412"/>
                <a:gd name="T32" fmla="*/ 793 w 1283"/>
                <a:gd name="T33" fmla="*/ 174 h 1412"/>
                <a:gd name="T34" fmla="*/ 739 w 1283"/>
                <a:gd name="T35" fmla="*/ 126 h 1412"/>
                <a:gd name="T36" fmla="*/ 1239 w 1283"/>
                <a:gd name="T37" fmla="*/ 0 h 1412"/>
                <a:gd name="T38" fmla="*/ 1174 w 1283"/>
                <a:gd name="T39" fmla="*/ 174 h 1412"/>
                <a:gd name="T40" fmla="*/ 1139 w 1283"/>
                <a:gd name="T41" fmla="*/ 178 h 1412"/>
                <a:gd name="T42" fmla="*/ 1112 w 1283"/>
                <a:gd name="T43" fmla="*/ 192 h 1412"/>
                <a:gd name="T44" fmla="*/ 1076 w 1283"/>
                <a:gd name="T45" fmla="*/ 227 h 1412"/>
                <a:gd name="T46" fmla="*/ 1047 w 1283"/>
                <a:gd name="T47" fmla="*/ 263 h 1412"/>
                <a:gd name="T48" fmla="*/ 782 w 1283"/>
                <a:gd name="T49" fmla="*/ 644 h 1412"/>
                <a:gd name="T50" fmla="*/ 1121 w 1283"/>
                <a:gd name="T51" fmla="*/ 1181 h 1412"/>
                <a:gd name="T52" fmla="*/ 1147 w 1283"/>
                <a:gd name="T53" fmla="*/ 1208 h 1412"/>
                <a:gd name="T54" fmla="*/ 1166 w 1283"/>
                <a:gd name="T55" fmla="*/ 1222 h 1412"/>
                <a:gd name="T56" fmla="*/ 1197 w 1283"/>
                <a:gd name="T57" fmla="*/ 1235 h 1412"/>
                <a:gd name="T58" fmla="*/ 1283 w 1283"/>
                <a:gd name="T59" fmla="*/ 1237 h 1412"/>
                <a:gd name="T60" fmla="*/ 690 w 1283"/>
                <a:gd name="T61" fmla="*/ 1412 h 1412"/>
                <a:gd name="T62" fmla="*/ 748 w 1283"/>
                <a:gd name="T63" fmla="*/ 1237 h 1412"/>
                <a:gd name="T64" fmla="*/ 782 w 1283"/>
                <a:gd name="T65" fmla="*/ 1235 h 1412"/>
                <a:gd name="T66" fmla="*/ 800 w 1283"/>
                <a:gd name="T67" fmla="*/ 1230 h 1412"/>
                <a:gd name="T68" fmla="*/ 808 w 1283"/>
                <a:gd name="T69" fmla="*/ 1226 h 1412"/>
                <a:gd name="T70" fmla="*/ 807 w 1283"/>
                <a:gd name="T71" fmla="*/ 1215 h 1412"/>
                <a:gd name="T72" fmla="*/ 806 w 1283"/>
                <a:gd name="T73" fmla="*/ 1212 h 1412"/>
                <a:gd name="T74" fmla="*/ 804 w 1283"/>
                <a:gd name="T75" fmla="*/ 1206 h 1412"/>
                <a:gd name="T76" fmla="*/ 796 w 1283"/>
                <a:gd name="T77" fmla="*/ 1189 h 1412"/>
                <a:gd name="T78" fmla="*/ 613 w 1283"/>
                <a:gd name="T79" fmla="*/ 893 h 1412"/>
                <a:gd name="T80" fmla="*/ 443 w 1283"/>
                <a:gd name="T81" fmla="*/ 1145 h 1412"/>
                <a:gd name="T82" fmla="*/ 423 w 1283"/>
                <a:gd name="T83" fmla="*/ 1184 h 1412"/>
                <a:gd name="T84" fmla="*/ 412 w 1283"/>
                <a:gd name="T85" fmla="*/ 1219 h 1412"/>
                <a:gd name="T86" fmla="*/ 417 w 1283"/>
                <a:gd name="T87" fmla="*/ 1230 h 1412"/>
                <a:gd name="T88" fmla="*/ 440 w 1283"/>
                <a:gd name="T89" fmla="*/ 1235 h 1412"/>
                <a:gd name="T90" fmla="*/ 482 w 1283"/>
                <a:gd name="T91" fmla="*/ 1237 h 1412"/>
                <a:gd name="T92" fmla="*/ 535 w 1283"/>
                <a:gd name="T93" fmla="*/ 1286 h 1412"/>
                <a:gd name="T94" fmla="*/ 0 w 1283"/>
                <a:gd name="T95" fmla="*/ 1412 h 1412"/>
                <a:gd name="T96" fmla="*/ 60 w 1283"/>
                <a:gd name="T97" fmla="*/ 1237 h 1412"/>
                <a:gd name="T98" fmla="*/ 105 w 1283"/>
                <a:gd name="T99" fmla="*/ 1232 h 1412"/>
                <a:gd name="T100" fmla="*/ 135 w 1283"/>
                <a:gd name="T101" fmla="*/ 1217 h 1412"/>
                <a:gd name="T102" fmla="*/ 169 w 1283"/>
                <a:gd name="T103" fmla="*/ 1186 h 1412"/>
                <a:gd name="T104" fmla="*/ 197 w 1283"/>
                <a:gd name="T105" fmla="*/ 1151 h 1412"/>
                <a:gd name="T106" fmla="*/ 501 w 1283"/>
                <a:gd name="T107" fmla="*/ 715 h 1412"/>
                <a:gd name="T108" fmla="*/ 196 w 1283"/>
                <a:gd name="T109" fmla="*/ 224 h 1412"/>
                <a:gd name="T110" fmla="*/ 158 w 1283"/>
                <a:gd name="T111" fmla="*/ 190 h 1412"/>
                <a:gd name="T112" fmla="*/ 116 w 1283"/>
                <a:gd name="T113" fmla="*/ 176 h 1412"/>
                <a:gd name="T114" fmla="*/ 24 w 1283"/>
                <a:gd name="T115" fmla="*/ 174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3" h="1412">
                  <a:moveTo>
                    <a:pt x="24" y="0"/>
                  </a:moveTo>
                  <a:lnTo>
                    <a:pt x="620" y="0"/>
                  </a:lnTo>
                  <a:lnTo>
                    <a:pt x="620" y="174"/>
                  </a:lnTo>
                  <a:lnTo>
                    <a:pt x="572" y="174"/>
                  </a:lnTo>
                  <a:lnTo>
                    <a:pt x="552" y="174"/>
                  </a:lnTo>
                  <a:lnTo>
                    <a:pt x="536" y="175"/>
                  </a:lnTo>
                  <a:lnTo>
                    <a:pt x="523" y="177"/>
                  </a:lnTo>
                  <a:lnTo>
                    <a:pt x="517" y="179"/>
                  </a:lnTo>
                  <a:lnTo>
                    <a:pt x="512" y="180"/>
                  </a:lnTo>
                  <a:lnTo>
                    <a:pt x="509" y="181"/>
                  </a:lnTo>
                  <a:lnTo>
                    <a:pt x="508" y="182"/>
                  </a:lnTo>
                  <a:lnTo>
                    <a:pt x="507" y="182"/>
                  </a:lnTo>
                  <a:lnTo>
                    <a:pt x="508" y="183"/>
                  </a:lnTo>
                  <a:lnTo>
                    <a:pt x="509" y="185"/>
                  </a:lnTo>
                  <a:lnTo>
                    <a:pt x="510" y="188"/>
                  </a:lnTo>
                  <a:lnTo>
                    <a:pt x="510" y="191"/>
                  </a:lnTo>
                  <a:lnTo>
                    <a:pt x="511" y="194"/>
                  </a:lnTo>
                  <a:lnTo>
                    <a:pt x="512" y="197"/>
                  </a:lnTo>
                  <a:lnTo>
                    <a:pt x="513" y="203"/>
                  </a:lnTo>
                  <a:lnTo>
                    <a:pt x="518" y="213"/>
                  </a:lnTo>
                  <a:lnTo>
                    <a:pt x="524" y="225"/>
                  </a:lnTo>
                  <a:lnTo>
                    <a:pt x="530" y="236"/>
                  </a:lnTo>
                  <a:lnTo>
                    <a:pt x="537" y="248"/>
                  </a:lnTo>
                  <a:lnTo>
                    <a:pt x="545" y="262"/>
                  </a:lnTo>
                  <a:lnTo>
                    <a:pt x="672" y="467"/>
                  </a:lnTo>
                  <a:lnTo>
                    <a:pt x="805" y="265"/>
                  </a:lnTo>
                  <a:lnTo>
                    <a:pt x="823" y="238"/>
                  </a:lnTo>
                  <a:lnTo>
                    <a:pt x="836" y="212"/>
                  </a:lnTo>
                  <a:lnTo>
                    <a:pt x="842" y="194"/>
                  </a:lnTo>
                  <a:lnTo>
                    <a:pt x="844" y="179"/>
                  </a:lnTo>
                  <a:lnTo>
                    <a:pt x="838" y="178"/>
                  </a:lnTo>
                  <a:lnTo>
                    <a:pt x="827" y="176"/>
                  </a:lnTo>
                  <a:lnTo>
                    <a:pt x="810" y="174"/>
                  </a:lnTo>
                  <a:lnTo>
                    <a:pt x="793" y="174"/>
                  </a:lnTo>
                  <a:lnTo>
                    <a:pt x="745" y="174"/>
                  </a:lnTo>
                  <a:lnTo>
                    <a:pt x="739" y="126"/>
                  </a:lnTo>
                  <a:lnTo>
                    <a:pt x="739" y="0"/>
                  </a:lnTo>
                  <a:lnTo>
                    <a:pt x="1239" y="0"/>
                  </a:lnTo>
                  <a:lnTo>
                    <a:pt x="1239" y="174"/>
                  </a:lnTo>
                  <a:lnTo>
                    <a:pt x="1174" y="174"/>
                  </a:lnTo>
                  <a:lnTo>
                    <a:pt x="1156" y="175"/>
                  </a:lnTo>
                  <a:lnTo>
                    <a:pt x="1139" y="178"/>
                  </a:lnTo>
                  <a:lnTo>
                    <a:pt x="1126" y="184"/>
                  </a:lnTo>
                  <a:lnTo>
                    <a:pt x="1112" y="192"/>
                  </a:lnTo>
                  <a:lnTo>
                    <a:pt x="1095" y="208"/>
                  </a:lnTo>
                  <a:lnTo>
                    <a:pt x="1076" y="227"/>
                  </a:lnTo>
                  <a:lnTo>
                    <a:pt x="1062" y="244"/>
                  </a:lnTo>
                  <a:lnTo>
                    <a:pt x="1047" y="263"/>
                  </a:lnTo>
                  <a:lnTo>
                    <a:pt x="1032" y="286"/>
                  </a:lnTo>
                  <a:lnTo>
                    <a:pt x="782" y="644"/>
                  </a:lnTo>
                  <a:lnTo>
                    <a:pt x="1106" y="1162"/>
                  </a:lnTo>
                  <a:lnTo>
                    <a:pt x="1121" y="1181"/>
                  </a:lnTo>
                  <a:lnTo>
                    <a:pt x="1134" y="1196"/>
                  </a:lnTo>
                  <a:lnTo>
                    <a:pt x="1147" y="1208"/>
                  </a:lnTo>
                  <a:lnTo>
                    <a:pt x="1157" y="1216"/>
                  </a:lnTo>
                  <a:lnTo>
                    <a:pt x="1166" y="1222"/>
                  </a:lnTo>
                  <a:lnTo>
                    <a:pt x="1181" y="1230"/>
                  </a:lnTo>
                  <a:lnTo>
                    <a:pt x="1197" y="1235"/>
                  </a:lnTo>
                  <a:lnTo>
                    <a:pt x="1211" y="1237"/>
                  </a:lnTo>
                  <a:lnTo>
                    <a:pt x="1283" y="1237"/>
                  </a:lnTo>
                  <a:lnTo>
                    <a:pt x="1283" y="1412"/>
                  </a:lnTo>
                  <a:lnTo>
                    <a:pt x="690" y="1412"/>
                  </a:lnTo>
                  <a:lnTo>
                    <a:pt x="690" y="1237"/>
                  </a:lnTo>
                  <a:lnTo>
                    <a:pt x="748" y="1237"/>
                  </a:lnTo>
                  <a:lnTo>
                    <a:pt x="767" y="1236"/>
                  </a:lnTo>
                  <a:lnTo>
                    <a:pt x="782" y="1235"/>
                  </a:lnTo>
                  <a:lnTo>
                    <a:pt x="793" y="1232"/>
                  </a:lnTo>
                  <a:lnTo>
                    <a:pt x="800" y="1230"/>
                  </a:lnTo>
                  <a:lnTo>
                    <a:pt x="805" y="1228"/>
                  </a:lnTo>
                  <a:lnTo>
                    <a:pt x="808" y="1226"/>
                  </a:lnTo>
                  <a:lnTo>
                    <a:pt x="809" y="1226"/>
                  </a:lnTo>
                  <a:lnTo>
                    <a:pt x="807" y="1215"/>
                  </a:lnTo>
                  <a:lnTo>
                    <a:pt x="807" y="1214"/>
                  </a:lnTo>
                  <a:lnTo>
                    <a:pt x="806" y="1212"/>
                  </a:lnTo>
                  <a:lnTo>
                    <a:pt x="805" y="1209"/>
                  </a:lnTo>
                  <a:lnTo>
                    <a:pt x="804" y="1206"/>
                  </a:lnTo>
                  <a:lnTo>
                    <a:pt x="802" y="1201"/>
                  </a:lnTo>
                  <a:lnTo>
                    <a:pt x="796" y="1189"/>
                  </a:lnTo>
                  <a:lnTo>
                    <a:pt x="787" y="1173"/>
                  </a:lnTo>
                  <a:lnTo>
                    <a:pt x="613" y="893"/>
                  </a:lnTo>
                  <a:lnTo>
                    <a:pt x="450" y="1134"/>
                  </a:lnTo>
                  <a:lnTo>
                    <a:pt x="443" y="1145"/>
                  </a:lnTo>
                  <a:lnTo>
                    <a:pt x="437" y="1157"/>
                  </a:lnTo>
                  <a:lnTo>
                    <a:pt x="423" y="1184"/>
                  </a:lnTo>
                  <a:lnTo>
                    <a:pt x="414" y="1210"/>
                  </a:lnTo>
                  <a:lnTo>
                    <a:pt x="412" y="1219"/>
                  </a:lnTo>
                  <a:lnTo>
                    <a:pt x="410" y="1228"/>
                  </a:lnTo>
                  <a:lnTo>
                    <a:pt x="417" y="1230"/>
                  </a:lnTo>
                  <a:lnTo>
                    <a:pt x="427" y="1232"/>
                  </a:lnTo>
                  <a:lnTo>
                    <a:pt x="440" y="1235"/>
                  </a:lnTo>
                  <a:lnTo>
                    <a:pt x="458" y="1236"/>
                  </a:lnTo>
                  <a:lnTo>
                    <a:pt x="482" y="1237"/>
                  </a:lnTo>
                  <a:lnTo>
                    <a:pt x="530" y="1237"/>
                  </a:lnTo>
                  <a:lnTo>
                    <a:pt x="535" y="1286"/>
                  </a:lnTo>
                  <a:lnTo>
                    <a:pt x="535" y="1412"/>
                  </a:lnTo>
                  <a:lnTo>
                    <a:pt x="0" y="1412"/>
                  </a:lnTo>
                  <a:lnTo>
                    <a:pt x="0" y="1237"/>
                  </a:lnTo>
                  <a:lnTo>
                    <a:pt x="60" y="1237"/>
                  </a:lnTo>
                  <a:lnTo>
                    <a:pt x="84" y="1235"/>
                  </a:lnTo>
                  <a:lnTo>
                    <a:pt x="105" y="1232"/>
                  </a:lnTo>
                  <a:lnTo>
                    <a:pt x="121" y="1226"/>
                  </a:lnTo>
                  <a:lnTo>
                    <a:pt x="135" y="1217"/>
                  </a:lnTo>
                  <a:lnTo>
                    <a:pt x="152" y="1203"/>
                  </a:lnTo>
                  <a:lnTo>
                    <a:pt x="169" y="1186"/>
                  </a:lnTo>
                  <a:lnTo>
                    <a:pt x="183" y="1169"/>
                  </a:lnTo>
                  <a:lnTo>
                    <a:pt x="197" y="1151"/>
                  </a:lnTo>
                  <a:lnTo>
                    <a:pt x="212" y="1129"/>
                  </a:lnTo>
                  <a:lnTo>
                    <a:pt x="501" y="715"/>
                  </a:lnTo>
                  <a:lnTo>
                    <a:pt x="214" y="248"/>
                  </a:lnTo>
                  <a:lnTo>
                    <a:pt x="196" y="224"/>
                  </a:lnTo>
                  <a:lnTo>
                    <a:pt x="178" y="204"/>
                  </a:lnTo>
                  <a:lnTo>
                    <a:pt x="158" y="190"/>
                  </a:lnTo>
                  <a:lnTo>
                    <a:pt x="137" y="181"/>
                  </a:lnTo>
                  <a:lnTo>
                    <a:pt x="116" y="176"/>
                  </a:lnTo>
                  <a:lnTo>
                    <a:pt x="96" y="174"/>
                  </a:lnTo>
                  <a:lnTo>
                    <a:pt x="24" y="174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08" name="Group 856"/>
          <p:cNvGrpSpPr/>
          <p:nvPr/>
        </p:nvGrpSpPr>
        <p:grpSpPr>
          <a:xfrm>
            <a:off x="3677451" y="2125326"/>
            <a:ext cx="430213" cy="447675"/>
            <a:chOff x="723900" y="3513138"/>
            <a:chExt cx="430213" cy="447675"/>
          </a:xfrm>
          <a:solidFill>
            <a:srgbClr val="000000"/>
          </a:solidFill>
        </p:grpSpPr>
        <p:sp>
          <p:nvSpPr>
            <p:cNvPr id="809" name="Freeform 272"/>
            <p:cNvSpPr>
              <a:spLocks noEditPoints="1"/>
            </p:cNvSpPr>
            <p:nvPr/>
          </p:nvSpPr>
          <p:spPr bwMode="auto">
            <a:xfrm>
              <a:off x="723900" y="3513138"/>
              <a:ext cx="274638" cy="447675"/>
            </a:xfrm>
            <a:custGeom>
              <a:avLst/>
              <a:gdLst>
                <a:gd name="T0" fmla="*/ 1361 w 2078"/>
                <a:gd name="T1" fmla="*/ 2828 h 3097"/>
                <a:gd name="T2" fmla="*/ 1673 w 2078"/>
                <a:gd name="T3" fmla="*/ 2539 h 3097"/>
                <a:gd name="T4" fmla="*/ 883 w 2078"/>
                <a:gd name="T5" fmla="*/ 2539 h 3097"/>
                <a:gd name="T6" fmla="*/ 1196 w 2078"/>
                <a:gd name="T7" fmla="*/ 2828 h 3097"/>
                <a:gd name="T8" fmla="*/ 883 w 2078"/>
                <a:gd name="T9" fmla="*/ 2539 h 3097"/>
                <a:gd name="T10" fmla="*/ 406 w 2078"/>
                <a:gd name="T11" fmla="*/ 2828 h 3097"/>
                <a:gd name="T12" fmla="*/ 718 w 2078"/>
                <a:gd name="T13" fmla="*/ 2539 h 3097"/>
                <a:gd name="T14" fmla="*/ 1361 w 2078"/>
                <a:gd name="T15" fmla="*/ 2054 h 3097"/>
                <a:gd name="T16" fmla="*/ 1673 w 2078"/>
                <a:gd name="T17" fmla="*/ 2343 h 3097"/>
                <a:gd name="T18" fmla="*/ 1361 w 2078"/>
                <a:gd name="T19" fmla="*/ 2054 h 3097"/>
                <a:gd name="T20" fmla="*/ 883 w 2078"/>
                <a:gd name="T21" fmla="*/ 2343 h 3097"/>
                <a:gd name="T22" fmla="*/ 1196 w 2078"/>
                <a:gd name="T23" fmla="*/ 2054 h 3097"/>
                <a:gd name="T24" fmla="*/ 406 w 2078"/>
                <a:gd name="T25" fmla="*/ 2054 h 3097"/>
                <a:gd name="T26" fmla="*/ 718 w 2078"/>
                <a:gd name="T27" fmla="*/ 2343 h 3097"/>
                <a:gd name="T28" fmla="*/ 406 w 2078"/>
                <a:gd name="T29" fmla="*/ 2054 h 3097"/>
                <a:gd name="T30" fmla="*/ 1361 w 2078"/>
                <a:gd name="T31" fmla="*/ 1859 h 3097"/>
                <a:gd name="T32" fmla="*/ 1673 w 2078"/>
                <a:gd name="T33" fmla="*/ 1570 h 3097"/>
                <a:gd name="T34" fmla="*/ 883 w 2078"/>
                <a:gd name="T35" fmla="*/ 1570 h 3097"/>
                <a:gd name="T36" fmla="*/ 1196 w 2078"/>
                <a:gd name="T37" fmla="*/ 1859 h 3097"/>
                <a:gd name="T38" fmla="*/ 883 w 2078"/>
                <a:gd name="T39" fmla="*/ 1570 h 3097"/>
                <a:gd name="T40" fmla="*/ 406 w 2078"/>
                <a:gd name="T41" fmla="*/ 1859 h 3097"/>
                <a:gd name="T42" fmla="*/ 718 w 2078"/>
                <a:gd name="T43" fmla="*/ 1570 h 3097"/>
                <a:gd name="T44" fmla="*/ 723 w 2078"/>
                <a:gd name="T45" fmla="*/ 200 h 3097"/>
                <a:gd name="T46" fmla="*/ 723 w 2078"/>
                <a:gd name="T47" fmla="*/ 411 h 3097"/>
                <a:gd name="T48" fmla="*/ 841 w 2078"/>
                <a:gd name="T49" fmla="*/ 109 h 3097"/>
                <a:gd name="T50" fmla="*/ 396 w 2078"/>
                <a:gd name="T51" fmla="*/ 520 h 3097"/>
                <a:gd name="T52" fmla="*/ 1682 w 2078"/>
                <a:gd name="T53" fmla="*/ 1301 h 3097"/>
                <a:gd name="T54" fmla="*/ 841 w 2078"/>
                <a:gd name="T55" fmla="*/ 109 h 3097"/>
                <a:gd name="T56" fmla="*/ 1800 w 2078"/>
                <a:gd name="T57" fmla="*/ 0 h 3097"/>
                <a:gd name="T58" fmla="*/ 2078 w 2078"/>
                <a:gd name="T59" fmla="*/ 1301 h 3097"/>
                <a:gd name="T60" fmla="*/ 0 w 2078"/>
                <a:gd name="T61" fmla="*/ 3097 h 3097"/>
                <a:gd name="T62" fmla="*/ 278 w 2078"/>
                <a:gd name="T63" fmla="*/ 1301 h 3097"/>
                <a:gd name="T64" fmla="*/ 766 w 2078"/>
                <a:gd name="T65" fmla="*/ 0 h 3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78" h="3097">
                  <a:moveTo>
                    <a:pt x="1361" y="2539"/>
                  </a:moveTo>
                  <a:lnTo>
                    <a:pt x="1361" y="2828"/>
                  </a:lnTo>
                  <a:lnTo>
                    <a:pt x="1673" y="2828"/>
                  </a:lnTo>
                  <a:lnTo>
                    <a:pt x="1673" y="2539"/>
                  </a:lnTo>
                  <a:lnTo>
                    <a:pt x="1361" y="2539"/>
                  </a:lnTo>
                  <a:close/>
                  <a:moveTo>
                    <a:pt x="883" y="2539"/>
                  </a:moveTo>
                  <a:lnTo>
                    <a:pt x="883" y="2828"/>
                  </a:lnTo>
                  <a:lnTo>
                    <a:pt x="1196" y="2828"/>
                  </a:lnTo>
                  <a:lnTo>
                    <a:pt x="1196" y="2539"/>
                  </a:lnTo>
                  <a:lnTo>
                    <a:pt x="883" y="2539"/>
                  </a:lnTo>
                  <a:close/>
                  <a:moveTo>
                    <a:pt x="406" y="2539"/>
                  </a:moveTo>
                  <a:lnTo>
                    <a:pt x="406" y="2828"/>
                  </a:lnTo>
                  <a:lnTo>
                    <a:pt x="718" y="2828"/>
                  </a:lnTo>
                  <a:lnTo>
                    <a:pt x="718" y="2539"/>
                  </a:lnTo>
                  <a:lnTo>
                    <a:pt x="406" y="2539"/>
                  </a:lnTo>
                  <a:close/>
                  <a:moveTo>
                    <a:pt x="1361" y="2054"/>
                  </a:moveTo>
                  <a:lnTo>
                    <a:pt x="1361" y="2343"/>
                  </a:lnTo>
                  <a:lnTo>
                    <a:pt x="1673" y="2343"/>
                  </a:lnTo>
                  <a:lnTo>
                    <a:pt x="1673" y="2054"/>
                  </a:lnTo>
                  <a:lnTo>
                    <a:pt x="1361" y="2054"/>
                  </a:lnTo>
                  <a:close/>
                  <a:moveTo>
                    <a:pt x="883" y="2054"/>
                  </a:moveTo>
                  <a:lnTo>
                    <a:pt x="883" y="2343"/>
                  </a:lnTo>
                  <a:lnTo>
                    <a:pt x="1196" y="2343"/>
                  </a:lnTo>
                  <a:lnTo>
                    <a:pt x="1196" y="2054"/>
                  </a:lnTo>
                  <a:lnTo>
                    <a:pt x="883" y="2054"/>
                  </a:lnTo>
                  <a:close/>
                  <a:moveTo>
                    <a:pt x="406" y="2054"/>
                  </a:moveTo>
                  <a:lnTo>
                    <a:pt x="406" y="2343"/>
                  </a:lnTo>
                  <a:lnTo>
                    <a:pt x="718" y="2343"/>
                  </a:lnTo>
                  <a:lnTo>
                    <a:pt x="718" y="2054"/>
                  </a:lnTo>
                  <a:lnTo>
                    <a:pt x="406" y="2054"/>
                  </a:lnTo>
                  <a:close/>
                  <a:moveTo>
                    <a:pt x="1361" y="1570"/>
                  </a:moveTo>
                  <a:lnTo>
                    <a:pt x="1361" y="1859"/>
                  </a:lnTo>
                  <a:lnTo>
                    <a:pt x="1673" y="1859"/>
                  </a:lnTo>
                  <a:lnTo>
                    <a:pt x="1673" y="1570"/>
                  </a:lnTo>
                  <a:lnTo>
                    <a:pt x="1361" y="1570"/>
                  </a:lnTo>
                  <a:close/>
                  <a:moveTo>
                    <a:pt x="883" y="1570"/>
                  </a:moveTo>
                  <a:lnTo>
                    <a:pt x="883" y="1859"/>
                  </a:lnTo>
                  <a:lnTo>
                    <a:pt x="1196" y="1859"/>
                  </a:lnTo>
                  <a:lnTo>
                    <a:pt x="1196" y="1570"/>
                  </a:lnTo>
                  <a:lnTo>
                    <a:pt x="883" y="1570"/>
                  </a:lnTo>
                  <a:close/>
                  <a:moveTo>
                    <a:pt x="406" y="1570"/>
                  </a:moveTo>
                  <a:lnTo>
                    <a:pt x="406" y="1859"/>
                  </a:lnTo>
                  <a:lnTo>
                    <a:pt x="718" y="1859"/>
                  </a:lnTo>
                  <a:lnTo>
                    <a:pt x="718" y="1570"/>
                  </a:lnTo>
                  <a:lnTo>
                    <a:pt x="406" y="1570"/>
                  </a:lnTo>
                  <a:close/>
                  <a:moveTo>
                    <a:pt x="723" y="200"/>
                  </a:moveTo>
                  <a:lnTo>
                    <a:pt x="507" y="411"/>
                  </a:lnTo>
                  <a:lnTo>
                    <a:pt x="723" y="411"/>
                  </a:lnTo>
                  <a:lnTo>
                    <a:pt x="723" y="200"/>
                  </a:lnTo>
                  <a:close/>
                  <a:moveTo>
                    <a:pt x="841" y="109"/>
                  </a:moveTo>
                  <a:lnTo>
                    <a:pt x="841" y="520"/>
                  </a:lnTo>
                  <a:lnTo>
                    <a:pt x="396" y="520"/>
                  </a:lnTo>
                  <a:lnTo>
                    <a:pt x="396" y="1301"/>
                  </a:lnTo>
                  <a:lnTo>
                    <a:pt x="1682" y="1301"/>
                  </a:lnTo>
                  <a:lnTo>
                    <a:pt x="1682" y="109"/>
                  </a:lnTo>
                  <a:lnTo>
                    <a:pt x="841" y="109"/>
                  </a:lnTo>
                  <a:close/>
                  <a:moveTo>
                    <a:pt x="1247" y="0"/>
                  </a:moveTo>
                  <a:lnTo>
                    <a:pt x="1800" y="0"/>
                  </a:lnTo>
                  <a:lnTo>
                    <a:pt x="1800" y="1301"/>
                  </a:lnTo>
                  <a:lnTo>
                    <a:pt x="2078" y="1301"/>
                  </a:lnTo>
                  <a:lnTo>
                    <a:pt x="2078" y="3097"/>
                  </a:lnTo>
                  <a:lnTo>
                    <a:pt x="0" y="3097"/>
                  </a:lnTo>
                  <a:lnTo>
                    <a:pt x="0" y="1301"/>
                  </a:lnTo>
                  <a:lnTo>
                    <a:pt x="278" y="1301"/>
                  </a:lnTo>
                  <a:lnTo>
                    <a:pt x="278" y="476"/>
                  </a:lnTo>
                  <a:lnTo>
                    <a:pt x="766" y="0"/>
                  </a:lnTo>
                  <a:lnTo>
                    <a:pt x="12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Rectangle 273"/>
            <p:cNvSpPr>
              <a:spLocks noChangeArrowheads="1"/>
            </p:cNvSpPr>
            <p:nvPr/>
          </p:nvSpPr>
          <p:spPr bwMode="auto">
            <a:xfrm>
              <a:off x="1028700" y="3514725"/>
              <a:ext cx="125413" cy="4445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1" name="Group 875"/>
          <p:cNvGrpSpPr/>
          <p:nvPr/>
        </p:nvGrpSpPr>
        <p:grpSpPr>
          <a:xfrm>
            <a:off x="3670307" y="2900067"/>
            <a:ext cx="444500" cy="441326"/>
            <a:chOff x="715963" y="4289425"/>
            <a:chExt cx="444500" cy="441326"/>
          </a:xfrm>
          <a:solidFill>
            <a:srgbClr val="000000"/>
          </a:solidFill>
        </p:grpSpPr>
        <p:sp>
          <p:nvSpPr>
            <p:cNvPr id="812" name="Freeform 278"/>
            <p:cNvSpPr>
              <a:spLocks noEditPoints="1"/>
            </p:cNvSpPr>
            <p:nvPr/>
          </p:nvSpPr>
          <p:spPr bwMode="auto">
            <a:xfrm>
              <a:off x="919163" y="4491038"/>
              <a:ext cx="241300" cy="239713"/>
            </a:xfrm>
            <a:custGeom>
              <a:avLst/>
              <a:gdLst>
                <a:gd name="T0" fmla="*/ 583 w 1676"/>
                <a:gd name="T1" fmla="*/ 282 h 1813"/>
                <a:gd name="T2" fmla="*/ 454 w 1676"/>
                <a:gd name="T3" fmla="*/ 343 h 1813"/>
                <a:gd name="T4" fmla="*/ 345 w 1676"/>
                <a:gd name="T5" fmla="*/ 449 h 1813"/>
                <a:gd name="T6" fmla="*/ 275 w 1676"/>
                <a:gd name="T7" fmla="*/ 582 h 1813"/>
                <a:gd name="T8" fmla="*/ 247 w 1676"/>
                <a:gd name="T9" fmla="*/ 729 h 1813"/>
                <a:gd name="T10" fmla="*/ 261 w 1676"/>
                <a:gd name="T11" fmla="*/ 878 h 1813"/>
                <a:gd name="T12" fmla="*/ 317 w 1676"/>
                <a:gd name="T13" fmla="*/ 1018 h 1813"/>
                <a:gd name="T14" fmla="*/ 414 w 1676"/>
                <a:gd name="T15" fmla="*/ 1136 h 1813"/>
                <a:gd name="T16" fmla="*/ 538 w 1676"/>
                <a:gd name="T17" fmla="*/ 1212 h 1813"/>
                <a:gd name="T18" fmla="*/ 674 w 1676"/>
                <a:gd name="T19" fmla="*/ 1242 h 1813"/>
                <a:gd name="T20" fmla="*/ 812 w 1676"/>
                <a:gd name="T21" fmla="*/ 1227 h 1813"/>
                <a:gd name="T22" fmla="*/ 941 w 1676"/>
                <a:gd name="T23" fmla="*/ 1166 h 1813"/>
                <a:gd name="T24" fmla="*/ 1049 w 1676"/>
                <a:gd name="T25" fmla="*/ 1061 h 1813"/>
                <a:gd name="T26" fmla="*/ 1120 w 1676"/>
                <a:gd name="T27" fmla="*/ 927 h 1813"/>
                <a:gd name="T28" fmla="*/ 1148 w 1676"/>
                <a:gd name="T29" fmla="*/ 779 h 1813"/>
                <a:gd name="T30" fmla="*/ 1133 w 1676"/>
                <a:gd name="T31" fmla="*/ 630 h 1813"/>
                <a:gd name="T32" fmla="*/ 1077 w 1676"/>
                <a:gd name="T33" fmla="*/ 491 h 1813"/>
                <a:gd name="T34" fmla="*/ 980 w 1676"/>
                <a:gd name="T35" fmla="*/ 374 h 1813"/>
                <a:gd name="T36" fmla="*/ 856 w 1676"/>
                <a:gd name="T37" fmla="*/ 298 h 1813"/>
                <a:gd name="T38" fmla="*/ 721 w 1676"/>
                <a:gd name="T39" fmla="*/ 267 h 1813"/>
                <a:gd name="T40" fmla="*/ 726 w 1676"/>
                <a:gd name="T41" fmla="*/ 0 h 1813"/>
                <a:gd name="T42" fmla="*/ 892 w 1676"/>
                <a:gd name="T43" fmla="*/ 30 h 1813"/>
                <a:gd name="T44" fmla="*/ 1050 w 1676"/>
                <a:gd name="T45" fmla="*/ 103 h 1813"/>
                <a:gd name="T46" fmla="*/ 1191 w 1676"/>
                <a:gd name="T47" fmla="*/ 220 h 1813"/>
                <a:gd name="T48" fmla="*/ 1297 w 1676"/>
                <a:gd name="T49" fmla="*/ 369 h 1813"/>
                <a:gd name="T50" fmla="*/ 1365 w 1676"/>
                <a:gd name="T51" fmla="*/ 538 h 1813"/>
                <a:gd name="T52" fmla="*/ 1393 w 1676"/>
                <a:gd name="T53" fmla="*/ 715 h 1813"/>
                <a:gd name="T54" fmla="*/ 1382 w 1676"/>
                <a:gd name="T55" fmla="*/ 895 h 1813"/>
                <a:gd name="T56" fmla="*/ 1331 w 1676"/>
                <a:gd name="T57" fmla="*/ 1067 h 1813"/>
                <a:gd name="T58" fmla="*/ 1643 w 1676"/>
                <a:gd name="T59" fmla="*/ 1419 h 1813"/>
                <a:gd name="T60" fmla="*/ 1674 w 1676"/>
                <a:gd name="T61" fmla="*/ 1515 h 1813"/>
                <a:gd name="T62" fmla="*/ 1668 w 1676"/>
                <a:gd name="T63" fmla="*/ 1619 h 1813"/>
                <a:gd name="T64" fmla="*/ 1625 w 1676"/>
                <a:gd name="T65" fmla="*/ 1711 h 1813"/>
                <a:gd name="T66" fmla="*/ 1547 w 1676"/>
                <a:gd name="T67" fmla="*/ 1783 h 1813"/>
                <a:gd name="T68" fmla="*/ 1450 w 1676"/>
                <a:gd name="T69" fmla="*/ 1813 h 1813"/>
                <a:gd name="T70" fmla="*/ 1348 w 1676"/>
                <a:gd name="T71" fmla="*/ 1798 h 1813"/>
                <a:gd name="T72" fmla="*/ 1260 w 1676"/>
                <a:gd name="T73" fmla="*/ 1737 h 1813"/>
                <a:gd name="T74" fmla="*/ 881 w 1676"/>
                <a:gd name="T75" fmla="*/ 1483 h 1813"/>
                <a:gd name="T76" fmla="*/ 717 w 1676"/>
                <a:gd name="T77" fmla="*/ 1509 h 1813"/>
                <a:gd name="T78" fmla="*/ 551 w 1676"/>
                <a:gd name="T79" fmla="*/ 1493 h 1813"/>
                <a:gd name="T80" fmla="*/ 392 w 1676"/>
                <a:gd name="T81" fmla="*/ 1434 h 1813"/>
                <a:gd name="T82" fmla="*/ 248 w 1676"/>
                <a:gd name="T83" fmla="*/ 1332 h 1813"/>
                <a:gd name="T84" fmla="*/ 127 w 1676"/>
                <a:gd name="T85" fmla="*/ 1190 h 1813"/>
                <a:gd name="T86" fmla="*/ 46 w 1676"/>
                <a:gd name="T87" fmla="*/ 1025 h 1813"/>
                <a:gd name="T88" fmla="*/ 5 w 1676"/>
                <a:gd name="T89" fmla="*/ 846 h 1813"/>
                <a:gd name="T90" fmla="*/ 5 w 1676"/>
                <a:gd name="T91" fmla="*/ 663 h 1813"/>
                <a:gd name="T92" fmla="*/ 46 w 1676"/>
                <a:gd name="T93" fmla="*/ 485 h 1813"/>
                <a:gd name="T94" fmla="*/ 127 w 1676"/>
                <a:gd name="T95" fmla="*/ 319 h 1813"/>
                <a:gd name="T96" fmla="*/ 248 w 1676"/>
                <a:gd name="T97" fmla="*/ 177 h 1813"/>
                <a:gd name="T98" fmla="*/ 395 w 1676"/>
                <a:gd name="T99" fmla="*/ 74 h 1813"/>
                <a:gd name="T100" fmla="*/ 557 w 1676"/>
                <a:gd name="T101" fmla="*/ 15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6" h="1813">
                  <a:moveTo>
                    <a:pt x="674" y="267"/>
                  </a:moveTo>
                  <a:lnTo>
                    <a:pt x="628" y="272"/>
                  </a:lnTo>
                  <a:lnTo>
                    <a:pt x="583" y="282"/>
                  </a:lnTo>
                  <a:lnTo>
                    <a:pt x="538" y="298"/>
                  </a:lnTo>
                  <a:lnTo>
                    <a:pt x="495" y="318"/>
                  </a:lnTo>
                  <a:lnTo>
                    <a:pt x="454" y="343"/>
                  </a:lnTo>
                  <a:lnTo>
                    <a:pt x="414" y="374"/>
                  </a:lnTo>
                  <a:lnTo>
                    <a:pt x="378" y="410"/>
                  </a:lnTo>
                  <a:lnTo>
                    <a:pt x="345" y="449"/>
                  </a:lnTo>
                  <a:lnTo>
                    <a:pt x="317" y="491"/>
                  </a:lnTo>
                  <a:lnTo>
                    <a:pt x="294" y="536"/>
                  </a:lnTo>
                  <a:lnTo>
                    <a:pt x="275" y="582"/>
                  </a:lnTo>
                  <a:lnTo>
                    <a:pt x="261" y="630"/>
                  </a:lnTo>
                  <a:lnTo>
                    <a:pt x="252" y="680"/>
                  </a:lnTo>
                  <a:lnTo>
                    <a:pt x="247" y="729"/>
                  </a:lnTo>
                  <a:lnTo>
                    <a:pt x="247" y="779"/>
                  </a:lnTo>
                  <a:lnTo>
                    <a:pt x="252" y="829"/>
                  </a:lnTo>
                  <a:lnTo>
                    <a:pt x="261" y="878"/>
                  </a:lnTo>
                  <a:lnTo>
                    <a:pt x="275" y="927"/>
                  </a:lnTo>
                  <a:lnTo>
                    <a:pt x="294" y="974"/>
                  </a:lnTo>
                  <a:lnTo>
                    <a:pt x="317" y="1018"/>
                  </a:lnTo>
                  <a:lnTo>
                    <a:pt x="345" y="1061"/>
                  </a:lnTo>
                  <a:lnTo>
                    <a:pt x="378" y="1100"/>
                  </a:lnTo>
                  <a:lnTo>
                    <a:pt x="414" y="1136"/>
                  </a:lnTo>
                  <a:lnTo>
                    <a:pt x="454" y="1166"/>
                  </a:lnTo>
                  <a:lnTo>
                    <a:pt x="495" y="1191"/>
                  </a:lnTo>
                  <a:lnTo>
                    <a:pt x="538" y="1212"/>
                  </a:lnTo>
                  <a:lnTo>
                    <a:pt x="583" y="1227"/>
                  </a:lnTo>
                  <a:lnTo>
                    <a:pt x="628" y="1237"/>
                  </a:lnTo>
                  <a:lnTo>
                    <a:pt x="674" y="1242"/>
                  </a:lnTo>
                  <a:lnTo>
                    <a:pt x="721" y="1242"/>
                  </a:lnTo>
                  <a:lnTo>
                    <a:pt x="766" y="1237"/>
                  </a:lnTo>
                  <a:lnTo>
                    <a:pt x="812" y="1227"/>
                  </a:lnTo>
                  <a:lnTo>
                    <a:pt x="856" y="1212"/>
                  </a:lnTo>
                  <a:lnTo>
                    <a:pt x="899" y="1191"/>
                  </a:lnTo>
                  <a:lnTo>
                    <a:pt x="941" y="1166"/>
                  </a:lnTo>
                  <a:lnTo>
                    <a:pt x="980" y="1136"/>
                  </a:lnTo>
                  <a:lnTo>
                    <a:pt x="1017" y="1100"/>
                  </a:lnTo>
                  <a:lnTo>
                    <a:pt x="1049" y="1061"/>
                  </a:lnTo>
                  <a:lnTo>
                    <a:pt x="1077" y="1018"/>
                  </a:lnTo>
                  <a:lnTo>
                    <a:pt x="1101" y="974"/>
                  </a:lnTo>
                  <a:lnTo>
                    <a:pt x="1120" y="927"/>
                  </a:lnTo>
                  <a:lnTo>
                    <a:pt x="1134" y="878"/>
                  </a:lnTo>
                  <a:lnTo>
                    <a:pt x="1143" y="829"/>
                  </a:lnTo>
                  <a:lnTo>
                    <a:pt x="1148" y="779"/>
                  </a:lnTo>
                  <a:lnTo>
                    <a:pt x="1148" y="729"/>
                  </a:lnTo>
                  <a:lnTo>
                    <a:pt x="1143" y="679"/>
                  </a:lnTo>
                  <a:lnTo>
                    <a:pt x="1133" y="630"/>
                  </a:lnTo>
                  <a:lnTo>
                    <a:pt x="1119" y="582"/>
                  </a:lnTo>
                  <a:lnTo>
                    <a:pt x="1101" y="536"/>
                  </a:lnTo>
                  <a:lnTo>
                    <a:pt x="1077" y="491"/>
                  </a:lnTo>
                  <a:lnTo>
                    <a:pt x="1049" y="449"/>
                  </a:lnTo>
                  <a:lnTo>
                    <a:pt x="1017" y="410"/>
                  </a:lnTo>
                  <a:lnTo>
                    <a:pt x="980" y="374"/>
                  </a:lnTo>
                  <a:lnTo>
                    <a:pt x="941" y="343"/>
                  </a:lnTo>
                  <a:lnTo>
                    <a:pt x="899" y="318"/>
                  </a:lnTo>
                  <a:lnTo>
                    <a:pt x="856" y="298"/>
                  </a:lnTo>
                  <a:lnTo>
                    <a:pt x="812" y="282"/>
                  </a:lnTo>
                  <a:lnTo>
                    <a:pt x="766" y="272"/>
                  </a:lnTo>
                  <a:lnTo>
                    <a:pt x="721" y="267"/>
                  </a:lnTo>
                  <a:lnTo>
                    <a:pt x="674" y="267"/>
                  </a:lnTo>
                  <a:close/>
                  <a:moveTo>
                    <a:pt x="669" y="0"/>
                  </a:moveTo>
                  <a:lnTo>
                    <a:pt x="726" y="0"/>
                  </a:lnTo>
                  <a:lnTo>
                    <a:pt x="782" y="5"/>
                  </a:lnTo>
                  <a:lnTo>
                    <a:pt x="837" y="15"/>
                  </a:lnTo>
                  <a:lnTo>
                    <a:pt x="892" y="30"/>
                  </a:lnTo>
                  <a:lnTo>
                    <a:pt x="947" y="50"/>
                  </a:lnTo>
                  <a:lnTo>
                    <a:pt x="999" y="74"/>
                  </a:lnTo>
                  <a:lnTo>
                    <a:pt x="1050" y="103"/>
                  </a:lnTo>
                  <a:lnTo>
                    <a:pt x="1099" y="138"/>
                  </a:lnTo>
                  <a:lnTo>
                    <a:pt x="1146" y="177"/>
                  </a:lnTo>
                  <a:lnTo>
                    <a:pt x="1191" y="220"/>
                  </a:lnTo>
                  <a:lnTo>
                    <a:pt x="1231" y="268"/>
                  </a:lnTo>
                  <a:lnTo>
                    <a:pt x="1266" y="317"/>
                  </a:lnTo>
                  <a:lnTo>
                    <a:pt x="1297" y="369"/>
                  </a:lnTo>
                  <a:lnTo>
                    <a:pt x="1324" y="424"/>
                  </a:lnTo>
                  <a:lnTo>
                    <a:pt x="1347" y="480"/>
                  </a:lnTo>
                  <a:lnTo>
                    <a:pt x="1365" y="538"/>
                  </a:lnTo>
                  <a:lnTo>
                    <a:pt x="1378" y="596"/>
                  </a:lnTo>
                  <a:lnTo>
                    <a:pt x="1388" y="655"/>
                  </a:lnTo>
                  <a:lnTo>
                    <a:pt x="1393" y="715"/>
                  </a:lnTo>
                  <a:lnTo>
                    <a:pt x="1393" y="775"/>
                  </a:lnTo>
                  <a:lnTo>
                    <a:pt x="1390" y="835"/>
                  </a:lnTo>
                  <a:lnTo>
                    <a:pt x="1382" y="895"/>
                  </a:lnTo>
                  <a:lnTo>
                    <a:pt x="1369" y="953"/>
                  </a:lnTo>
                  <a:lnTo>
                    <a:pt x="1352" y="1012"/>
                  </a:lnTo>
                  <a:lnTo>
                    <a:pt x="1331" y="1067"/>
                  </a:lnTo>
                  <a:lnTo>
                    <a:pt x="1604" y="1364"/>
                  </a:lnTo>
                  <a:lnTo>
                    <a:pt x="1625" y="1390"/>
                  </a:lnTo>
                  <a:lnTo>
                    <a:pt x="1643" y="1419"/>
                  </a:lnTo>
                  <a:lnTo>
                    <a:pt x="1657" y="1449"/>
                  </a:lnTo>
                  <a:lnTo>
                    <a:pt x="1668" y="1482"/>
                  </a:lnTo>
                  <a:lnTo>
                    <a:pt x="1674" y="1515"/>
                  </a:lnTo>
                  <a:lnTo>
                    <a:pt x="1676" y="1550"/>
                  </a:lnTo>
                  <a:lnTo>
                    <a:pt x="1674" y="1585"/>
                  </a:lnTo>
                  <a:lnTo>
                    <a:pt x="1668" y="1619"/>
                  </a:lnTo>
                  <a:lnTo>
                    <a:pt x="1657" y="1651"/>
                  </a:lnTo>
                  <a:lnTo>
                    <a:pt x="1643" y="1682"/>
                  </a:lnTo>
                  <a:lnTo>
                    <a:pt x="1625" y="1711"/>
                  </a:lnTo>
                  <a:lnTo>
                    <a:pt x="1604" y="1737"/>
                  </a:lnTo>
                  <a:lnTo>
                    <a:pt x="1577" y="1762"/>
                  </a:lnTo>
                  <a:lnTo>
                    <a:pt x="1547" y="1783"/>
                  </a:lnTo>
                  <a:lnTo>
                    <a:pt x="1516" y="1798"/>
                  </a:lnTo>
                  <a:lnTo>
                    <a:pt x="1483" y="1809"/>
                  </a:lnTo>
                  <a:lnTo>
                    <a:pt x="1450" y="1813"/>
                  </a:lnTo>
                  <a:lnTo>
                    <a:pt x="1415" y="1813"/>
                  </a:lnTo>
                  <a:lnTo>
                    <a:pt x="1381" y="1809"/>
                  </a:lnTo>
                  <a:lnTo>
                    <a:pt x="1348" y="1798"/>
                  </a:lnTo>
                  <a:lnTo>
                    <a:pt x="1317" y="1783"/>
                  </a:lnTo>
                  <a:lnTo>
                    <a:pt x="1287" y="1762"/>
                  </a:lnTo>
                  <a:lnTo>
                    <a:pt x="1260" y="1737"/>
                  </a:lnTo>
                  <a:lnTo>
                    <a:pt x="987" y="1441"/>
                  </a:lnTo>
                  <a:lnTo>
                    <a:pt x="935" y="1464"/>
                  </a:lnTo>
                  <a:lnTo>
                    <a:pt x="881" y="1483"/>
                  </a:lnTo>
                  <a:lnTo>
                    <a:pt x="827" y="1496"/>
                  </a:lnTo>
                  <a:lnTo>
                    <a:pt x="772" y="1504"/>
                  </a:lnTo>
                  <a:lnTo>
                    <a:pt x="717" y="1509"/>
                  </a:lnTo>
                  <a:lnTo>
                    <a:pt x="660" y="1508"/>
                  </a:lnTo>
                  <a:lnTo>
                    <a:pt x="605" y="1502"/>
                  </a:lnTo>
                  <a:lnTo>
                    <a:pt x="551" y="1493"/>
                  </a:lnTo>
                  <a:lnTo>
                    <a:pt x="497" y="1477"/>
                  </a:lnTo>
                  <a:lnTo>
                    <a:pt x="444" y="1458"/>
                  </a:lnTo>
                  <a:lnTo>
                    <a:pt x="392" y="1434"/>
                  </a:lnTo>
                  <a:lnTo>
                    <a:pt x="342" y="1404"/>
                  </a:lnTo>
                  <a:lnTo>
                    <a:pt x="294" y="1371"/>
                  </a:lnTo>
                  <a:lnTo>
                    <a:pt x="248" y="1332"/>
                  </a:lnTo>
                  <a:lnTo>
                    <a:pt x="205" y="1288"/>
                  </a:lnTo>
                  <a:lnTo>
                    <a:pt x="163" y="1240"/>
                  </a:lnTo>
                  <a:lnTo>
                    <a:pt x="127" y="1190"/>
                  </a:lnTo>
                  <a:lnTo>
                    <a:pt x="95" y="1137"/>
                  </a:lnTo>
                  <a:lnTo>
                    <a:pt x="68" y="1082"/>
                  </a:lnTo>
                  <a:lnTo>
                    <a:pt x="46" y="1025"/>
                  </a:lnTo>
                  <a:lnTo>
                    <a:pt x="28" y="966"/>
                  </a:lnTo>
                  <a:lnTo>
                    <a:pt x="14" y="906"/>
                  </a:lnTo>
                  <a:lnTo>
                    <a:pt x="5" y="846"/>
                  </a:lnTo>
                  <a:lnTo>
                    <a:pt x="1" y="785"/>
                  </a:lnTo>
                  <a:lnTo>
                    <a:pt x="0" y="724"/>
                  </a:lnTo>
                  <a:lnTo>
                    <a:pt x="5" y="663"/>
                  </a:lnTo>
                  <a:lnTo>
                    <a:pt x="14" y="603"/>
                  </a:lnTo>
                  <a:lnTo>
                    <a:pt x="27" y="543"/>
                  </a:lnTo>
                  <a:lnTo>
                    <a:pt x="46" y="485"/>
                  </a:lnTo>
                  <a:lnTo>
                    <a:pt x="68" y="428"/>
                  </a:lnTo>
                  <a:lnTo>
                    <a:pt x="95" y="373"/>
                  </a:lnTo>
                  <a:lnTo>
                    <a:pt x="127" y="319"/>
                  </a:lnTo>
                  <a:lnTo>
                    <a:pt x="163" y="268"/>
                  </a:lnTo>
                  <a:lnTo>
                    <a:pt x="204" y="220"/>
                  </a:lnTo>
                  <a:lnTo>
                    <a:pt x="248" y="177"/>
                  </a:lnTo>
                  <a:lnTo>
                    <a:pt x="295" y="138"/>
                  </a:lnTo>
                  <a:lnTo>
                    <a:pt x="344" y="103"/>
                  </a:lnTo>
                  <a:lnTo>
                    <a:pt x="395" y="74"/>
                  </a:lnTo>
                  <a:lnTo>
                    <a:pt x="448" y="50"/>
                  </a:lnTo>
                  <a:lnTo>
                    <a:pt x="502" y="30"/>
                  </a:lnTo>
                  <a:lnTo>
                    <a:pt x="557" y="15"/>
                  </a:lnTo>
                  <a:lnTo>
                    <a:pt x="613" y="5"/>
                  </a:lnTo>
                  <a:lnTo>
                    <a:pt x="6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279"/>
            <p:cNvSpPr>
              <a:spLocks noEditPoints="1"/>
            </p:cNvSpPr>
            <p:nvPr/>
          </p:nvSpPr>
          <p:spPr bwMode="auto">
            <a:xfrm>
              <a:off x="715963" y="4289425"/>
              <a:ext cx="441325" cy="438150"/>
            </a:xfrm>
            <a:custGeom>
              <a:avLst/>
              <a:gdLst>
                <a:gd name="T0" fmla="*/ 867 w 3061"/>
                <a:gd name="T1" fmla="*/ 2754 h 3316"/>
                <a:gd name="T2" fmla="*/ 331 w 3061"/>
                <a:gd name="T3" fmla="*/ 2068 h 3316"/>
                <a:gd name="T4" fmla="*/ 514 w 3061"/>
                <a:gd name="T5" fmla="*/ 2446 h 3316"/>
                <a:gd name="T6" fmla="*/ 715 w 3061"/>
                <a:gd name="T7" fmla="*/ 2284 h 3316"/>
                <a:gd name="T8" fmla="*/ 279 w 3061"/>
                <a:gd name="T9" fmla="*/ 1818 h 3316"/>
                <a:gd name="T10" fmla="*/ 934 w 3061"/>
                <a:gd name="T11" fmla="*/ 1402 h 3316"/>
                <a:gd name="T12" fmla="*/ 1231 w 3061"/>
                <a:gd name="T13" fmla="*/ 1099 h 3316"/>
                <a:gd name="T14" fmla="*/ 513 w 3061"/>
                <a:gd name="T15" fmla="*/ 870 h 3316"/>
                <a:gd name="T16" fmla="*/ 331 w 3061"/>
                <a:gd name="T17" fmla="*/ 1248 h 3316"/>
                <a:gd name="T18" fmla="*/ 665 w 3061"/>
                <a:gd name="T19" fmla="*/ 1377 h 3316"/>
                <a:gd name="T20" fmla="*/ 678 w 3061"/>
                <a:gd name="T21" fmla="*/ 887 h 3316"/>
                <a:gd name="T22" fmla="*/ 2222 w 3061"/>
                <a:gd name="T23" fmla="*/ 620 h 3316"/>
                <a:gd name="T24" fmla="*/ 836 w 3061"/>
                <a:gd name="T25" fmla="*/ 543 h 3316"/>
                <a:gd name="T26" fmla="*/ 894 w 3061"/>
                <a:gd name="T27" fmla="*/ 505 h 3316"/>
                <a:gd name="T28" fmla="*/ 1894 w 3061"/>
                <a:gd name="T29" fmla="*/ 758 h 3316"/>
                <a:gd name="T30" fmla="*/ 1826 w 3061"/>
                <a:gd name="T31" fmla="*/ 499 h 3316"/>
                <a:gd name="T32" fmla="*/ 1397 w 3061"/>
                <a:gd name="T33" fmla="*/ 358 h 3316"/>
                <a:gd name="T34" fmla="*/ 1198 w 3061"/>
                <a:gd name="T35" fmla="*/ 551 h 3316"/>
                <a:gd name="T36" fmla="*/ 1243 w 3061"/>
                <a:gd name="T37" fmla="*/ 776 h 3316"/>
                <a:gd name="T38" fmla="*/ 1531 w 3061"/>
                <a:gd name="T39" fmla="*/ 0 h 3316"/>
                <a:gd name="T40" fmla="*/ 1997 w 3061"/>
                <a:gd name="T41" fmla="*/ 79 h 3316"/>
                <a:gd name="T42" fmla="*/ 2405 w 3061"/>
                <a:gd name="T43" fmla="*/ 297 h 3316"/>
                <a:gd name="T44" fmla="*/ 2733 w 3061"/>
                <a:gd name="T45" fmla="*/ 633 h 3316"/>
                <a:gd name="T46" fmla="*/ 2959 w 3061"/>
                <a:gd name="T47" fmla="*/ 1059 h 3316"/>
                <a:gd name="T48" fmla="*/ 3058 w 3061"/>
                <a:gd name="T49" fmla="*/ 1553 h 3316"/>
                <a:gd name="T50" fmla="*/ 3016 w 3061"/>
                <a:gd name="T51" fmla="*/ 2059 h 3316"/>
                <a:gd name="T52" fmla="*/ 2896 w 3061"/>
                <a:gd name="T53" fmla="*/ 2355 h 3316"/>
                <a:gd name="T54" fmla="*/ 2861 w 3061"/>
                <a:gd name="T55" fmla="*/ 2016 h 3316"/>
                <a:gd name="T56" fmla="*/ 2775 w 3061"/>
                <a:gd name="T57" fmla="*/ 1818 h 3316"/>
                <a:gd name="T58" fmla="*/ 2627 w 3061"/>
                <a:gd name="T59" fmla="*/ 1627 h 3316"/>
                <a:gd name="T60" fmla="*/ 2782 w 3061"/>
                <a:gd name="T61" fmla="*/ 1498 h 3316"/>
                <a:gd name="T62" fmla="*/ 2672 w 3061"/>
                <a:gd name="T63" fmla="*/ 1090 h 3316"/>
                <a:gd name="T64" fmla="*/ 2442 w 3061"/>
                <a:gd name="T65" fmla="*/ 845 h 3316"/>
                <a:gd name="T66" fmla="*/ 2384 w 3061"/>
                <a:gd name="T67" fmla="*/ 1249 h 3316"/>
                <a:gd name="T68" fmla="*/ 2242 w 3061"/>
                <a:gd name="T69" fmla="*/ 1429 h 3316"/>
                <a:gd name="T70" fmla="*/ 2089 w 3061"/>
                <a:gd name="T71" fmla="*/ 1130 h 3316"/>
                <a:gd name="T72" fmla="*/ 1750 w 3061"/>
                <a:gd name="T73" fmla="*/ 1112 h 3316"/>
                <a:gd name="T74" fmla="*/ 1670 w 3061"/>
                <a:gd name="T75" fmla="*/ 1555 h 3316"/>
                <a:gd name="T76" fmla="*/ 1460 w 3061"/>
                <a:gd name="T77" fmla="*/ 1771 h 3316"/>
                <a:gd name="T78" fmla="*/ 933 w 3061"/>
                <a:gd name="T79" fmla="*/ 1914 h 3316"/>
                <a:gd name="T80" fmla="*/ 1071 w 3061"/>
                <a:gd name="T81" fmla="*/ 2253 h 3316"/>
                <a:gd name="T82" fmla="*/ 1307 w 3061"/>
                <a:gd name="T83" fmla="*/ 2279 h 3316"/>
                <a:gd name="T84" fmla="*/ 1257 w 3061"/>
                <a:gd name="T85" fmla="*/ 2538 h 3316"/>
                <a:gd name="T86" fmla="*/ 1198 w 3061"/>
                <a:gd name="T87" fmla="*/ 2765 h 3316"/>
                <a:gd name="T88" fmla="*/ 1397 w 3061"/>
                <a:gd name="T89" fmla="*/ 2958 h 3316"/>
                <a:gd name="T90" fmla="*/ 1541 w 3061"/>
                <a:gd name="T91" fmla="*/ 2889 h 3316"/>
                <a:gd name="T92" fmla="*/ 1798 w 3061"/>
                <a:gd name="T93" fmla="*/ 3075 h 3316"/>
                <a:gd name="T94" fmla="*/ 2104 w 3061"/>
                <a:gd name="T95" fmla="*/ 3142 h 3316"/>
                <a:gd name="T96" fmla="*/ 1986 w 3061"/>
                <a:gd name="T97" fmla="*/ 3240 h 3316"/>
                <a:gd name="T98" fmla="*/ 1531 w 3061"/>
                <a:gd name="T99" fmla="*/ 3316 h 3316"/>
                <a:gd name="T100" fmla="*/ 1065 w 3061"/>
                <a:gd name="T101" fmla="*/ 3237 h 3316"/>
                <a:gd name="T102" fmla="*/ 657 w 3061"/>
                <a:gd name="T103" fmla="*/ 3019 h 3316"/>
                <a:gd name="T104" fmla="*/ 329 w 3061"/>
                <a:gd name="T105" fmla="*/ 2684 h 3316"/>
                <a:gd name="T106" fmla="*/ 103 w 3061"/>
                <a:gd name="T107" fmla="*/ 2257 h 3316"/>
                <a:gd name="T108" fmla="*/ 3 w 3061"/>
                <a:gd name="T109" fmla="*/ 1763 h 3316"/>
                <a:gd name="T110" fmla="*/ 47 w 3061"/>
                <a:gd name="T111" fmla="*/ 1251 h 3316"/>
                <a:gd name="T112" fmla="*/ 225 w 3061"/>
                <a:gd name="T113" fmla="*/ 794 h 3316"/>
                <a:gd name="T114" fmla="*/ 515 w 3061"/>
                <a:gd name="T115" fmla="*/ 419 h 3316"/>
                <a:gd name="T116" fmla="*/ 894 w 3061"/>
                <a:gd name="T117" fmla="*/ 150 h 3316"/>
                <a:gd name="T118" fmla="*/ 1339 w 3061"/>
                <a:gd name="T119" fmla="*/ 13 h 3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61" h="3316">
                  <a:moveTo>
                    <a:pt x="840" y="2695"/>
                  </a:moveTo>
                  <a:lnTo>
                    <a:pt x="782" y="2733"/>
                  </a:lnTo>
                  <a:lnTo>
                    <a:pt x="836" y="2773"/>
                  </a:lnTo>
                  <a:lnTo>
                    <a:pt x="894" y="2811"/>
                  </a:lnTo>
                  <a:lnTo>
                    <a:pt x="867" y="2754"/>
                  </a:lnTo>
                  <a:lnTo>
                    <a:pt x="840" y="2695"/>
                  </a:lnTo>
                  <a:close/>
                  <a:moveTo>
                    <a:pt x="279" y="1818"/>
                  </a:moveTo>
                  <a:lnTo>
                    <a:pt x="292" y="1903"/>
                  </a:lnTo>
                  <a:lnTo>
                    <a:pt x="309" y="1987"/>
                  </a:lnTo>
                  <a:lnTo>
                    <a:pt x="331" y="2068"/>
                  </a:lnTo>
                  <a:lnTo>
                    <a:pt x="358" y="2148"/>
                  </a:lnTo>
                  <a:lnTo>
                    <a:pt x="390" y="2226"/>
                  </a:lnTo>
                  <a:lnTo>
                    <a:pt x="427" y="2301"/>
                  </a:lnTo>
                  <a:lnTo>
                    <a:pt x="468" y="2375"/>
                  </a:lnTo>
                  <a:lnTo>
                    <a:pt x="514" y="2446"/>
                  </a:lnTo>
                  <a:lnTo>
                    <a:pt x="564" y="2514"/>
                  </a:lnTo>
                  <a:lnTo>
                    <a:pt x="621" y="2471"/>
                  </a:lnTo>
                  <a:lnTo>
                    <a:pt x="679" y="2429"/>
                  </a:lnTo>
                  <a:lnTo>
                    <a:pt x="740" y="2392"/>
                  </a:lnTo>
                  <a:lnTo>
                    <a:pt x="715" y="2284"/>
                  </a:lnTo>
                  <a:lnTo>
                    <a:pt x="694" y="2172"/>
                  </a:lnTo>
                  <a:lnTo>
                    <a:pt x="677" y="2056"/>
                  </a:lnTo>
                  <a:lnTo>
                    <a:pt x="665" y="1939"/>
                  </a:lnTo>
                  <a:lnTo>
                    <a:pt x="657" y="1818"/>
                  </a:lnTo>
                  <a:lnTo>
                    <a:pt x="279" y="1818"/>
                  </a:lnTo>
                  <a:close/>
                  <a:moveTo>
                    <a:pt x="995" y="1039"/>
                  </a:moveTo>
                  <a:lnTo>
                    <a:pt x="975" y="1127"/>
                  </a:lnTo>
                  <a:lnTo>
                    <a:pt x="958" y="1216"/>
                  </a:lnTo>
                  <a:lnTo>
                    <a:pt x="944" y="1308"/>
                  </a:lnTo>
                  <a:lnTo>
                    <a:pt x="934" y="1402"/>
                  </a:lnTo>
                  <a:lnTo>
                    <a:pt x="927" y="1498"/>
                  </a:lnTo>
                  <a:lnTo>
                    <a:pt x="1397" y="1498"/>
                  </a:lnTo>
                  <a:lnTo>
                    <a:pt x="1397" y="1120"/>
                  </a:lnTo>
                  <a:lnTo>
                    <a:pt x="1313" y="1112"/>
                  </a:lnTo>
                  <a:lnTo>
                    <a:pt x="1231" y="1099"/>
                  </a:lnTo>
                  <a:lnTo>
                    <a:pt x="1151" y="1083"/>
                  </a:lnTo>
                  <a:lnTo>
                    <a:pt x="1071" y="1063"/>
                  </a:lnTo>
                  <a:lnTo>
                    <a:pt x="995" y="1039"/>
                  </a:lnTo>
                  <a:close/>
                  <a:moveTo>
                    <a:pt x="564" y="803"/>
                  </a:moveTo>
                  <a:lnTo>
                    <a:pt x="513" y="870"/>
                  </a:lnTo>
                  <a:lnTo>
                    <a:pt x="468" y="941"/>
                  </a:lnTo>
                  <a:lnTo>
                    <a:pt x="427" y="1015"/>
                  </a:lnTo>
                  <a:lnTo>
                    <a:pt x="390" y="1090"/>
                  </a:lnTo>
                  <a:lnTo>
                    <a:pt x="358" y="1168"/>
                  </a:lnTo>
                  <a:lnTo>
                    <a:pt x="331" y="1248"/>
                  </a:lnTo>
                  <a:lnTo>
                    <a:pt x="309" y="1329"/>
                  </a:lnTo>
                  <a:lnTo>
                    <a:pt x="292" y="1413"/>
                  </a:lnTo>
                  <a:lnTo>
                    <a:pt x="279" y="1498"/>
                  </a:lnTo>
                  <a:lnTo>
                    <a:pt x="657" y="1498"/>
                  </a:lnTo>
                  <a:lnTo>
                    <a:pt x="665" y="1377"/>
                  </a:lnTo>
                  <a:lnTo>
                    <a:pt x="677" y="1259"/>
                  </a:lnTo>
                  <a:lnTo>
                    <a:pt x="694" y="1144"/>
                  </a:lnTo>
                  <a:lnTo>
                    <a:pt x="715" y="1033"/>
                  </a:lnTo>
                  <a:lnTo>
                    <a:pt x="740" y="925"/>
                  </a:lnTo>
                  <a:lnTo>
                    <a:pt x="678" y="887"/>
                  </a:lnTo>
                  <a:lnTo>
                    <a:pt x="620" y="845"/>
                  </a:lnTo>
                  <a:lnTo>
                    <a:pt x="564" y="803"/>
                  </a:lnTo>
                  <a:close/>
                  <a:moveTo>
                    <a:pt x="2170" y="505"/>
                  </a:moveTo>
                  <a:lnTo>
                    <a:pt x="2196" y="561"/>
                  </a:lnTo>
                  <a:lnTo>
                    <a:pt x="2222" y="620"/>
                  </a:lnTo>
                  <a:lnTo>
                    <a:pt x="2280" y="583"/>
                  </a:lnTo>
                  <a:lnTo>
                    <a:pt x="2226" y="543"/>
                  </a:lnTo>
                  <a:lnTo>
                    <a:pt x="2170" y="505"/>
                  </a:lnTo>
                  <a:close/>
                  <a:moveTo>
                    <a:pt x="894" y="505"/>
                  </a:moveTo>
                  <a:lnTo>
                    <a:pt x="836" y="543"/>
                  </a:lnTo>
                  <a:lnTo>
                    <a:pt x="782" y="583"/>
                  </a:lnTo>
                  <a:lnTo>
                    <a:pt x="810" y="602"/>
                  </a:lnTo>
                  <a:lnTo>
                    <a:pt x="840" y="620"/>
                  </a:lnTo>
                  <a:lnTo>
                    <a:pt x="867" y="561"/>
                  </a:lnTo>
                  <a:lnTo>
                    <a:pt x="894" y="505"/>
                  </a:lnTo>
                  <a:close/>
                  <a:moveTo>
                    <a:pt x="1666" y="358"/>
                  </a:moveTo>
                  <a:lnTo>
                    <a:pt x="1666" y="798"/>
                  </a:lnTo>
                  <a:lnTo>
                    <a:pt x="1743" y="790"/>
                  </a:lnTo>
                  <a:lnTo>
                    <a:pt x="1819" y="776"/>
                  </a:lnTo>
                  <a:lnTo>
                    <a:pt x="1894" y="758"/>
                  </a:lnTo>
                  <a:lnTo>
                    <a:pt x="1966" y="737"/>
                  </a:lnTo>
                  <a:lnTo>
                    <a:pt x="1934" y="669"/>
                  </a:lnTo>
                  <a:lnTo>
                    <a:pt x="1900" y="607"/>
                  </a:lnTo>
                  <a:lnTo>
                    <a:pt x="1864" y="549"/>
                  </a:lnTo>
                  <a:lnTo>
                    <a:pt x="1826" y="499"/>
                  </a:lnTo>
                  <a:lnTo>
                    <a:pt x="1788" y="455"/>
                  </a:lnTo>
                  <a:lnTo>
                    <a:pt x="1748" y="416"/>
                  </a:lnTo>
                  <a:lnTo>
                    <a:pt x="1708" y="384"/>
                  </a:lnTo>
                  <a:lnTo>
                    <a:pt x="1666" y="358"/>
                  </a:lnTo>
                  <a:close/>
                  <a:moveTo>
                    <a:pt x="1397" y="358"/>
                  </a:moveTo>
                  <a:lnTo>
                    <a:pt x="1355" y="383"/>
                  </a:lnTo>
                  <a:lnTo>
                    <a:pt x="1314" y="416"/>
                  </a:lnTo>
                  <a:lnTo>
                    <a:pt x="1274" y="454"/>
                  </a:lnTo>
                  <a:lnTo>
                    <a:pt x="1236" y="499"/>
                  </a:lnTo>
                  <a:lnTo>
                    <a:pt x="1198" y="551"/>
                  </a:lnTo>
                  <a:lnTo>
                    <a:pt x="1163" y="607"/>
                  </a:lnTo>
                  <a:lnTo>
                    <a:pt x="1129" y="669"/>
                  </a:lnTo>
                  <a:lnTo>
                    <a:pt x="1096" y="738"/>
                  </a:lnTo>
                  <a:lnTo>
                    <a:pt x="1169" y="758"/>
                  </a:lnTo>
                  <a:lnTo>
                    <a:pt x="1243" y="776"/>
                  </a:lnTo>
                  <a:lnTo>
                    <a:pt x="1319" y="790"/>
                  </a:lnTo>
                  <a:lnTo>
                    <a:pt x="1397" y="798"/>
                  </a:lnTo>
                  <a:lnTo>
                    <a:pt x="1397" y="358"/>
                  </a:lnTo>
                  <a:close/>
                  <a:moveTo>
                    <a:pt x="1531" y="0"/>
                  </a:moveTo>
                  <a:lnTo>
                    <a:pt x="1531" y="0"/>
                  </a:lnTo>
                  <a:lnTo>
                    <a:pt x="1628" y="4"/>
                  </a:lnTo>
                  <a:lnTo>
                    <a:pt x="1723" y="13"/>
                  </a:lnTo>
                  <a:lnTo>
                    <a:pt x="1816" y="29"/>
                  </a:lnTo>
                  <a:lnTo>
                    <a:pt x="1908" y="50"/>
                  </a:lnTo>
                  <a:lnTo>
                    <a:pt x="1997" y="79"/>
                  </a:lnTo>
                  <a:lnTo>
                    <a:pt x="2084" y="112"/>
                  </a:lnTo>
                  <a:lnTo>
                    <a:pt x="2169" y="150"/>
                  </a:lnTo>
                  <a:lnTo>
                    <a:pt x="2250" y="195"/>
                  </a:lnTo>
                  <a:lnTo>
                    <a:pt x="2329" y="244"/>
                  </a:lnTo>
                  <a:lnTo>
                    <a:pt x="2405" y="297"/>
                  </a:lnTo>
                  <a:lnTo>
                    <a:pt x="2478" y="356"/>
                  </a:lnTo>
                  <a:lnTo>
                    <a:pt x="2547" y="419"/>
                  </a:lnTo>
                  <a:lnTo>
                    <a:pt x="2613" y="486"/>
                  </a:lnTo>
                  <a:lnTo>
                    <a:pt x="2675" y="557"/>
                  </a:lnTo>
                  <a:lnTo>
                    <a:pt x="2733" y="633"/>
                  </a:lnTo>
                  <a:lnTo>
                    <a:pt x="2787" y="712"/>
                  </a:lnTo>
                  <a:lnTo>
                    <a:pt x="2838" y="794"/>
                  </a:lnTo>
                  <a:lnTo>
                    <a:pt x="2883" y="879"/>
                  </a:lnTo>
                  <a:lnTo>
                    <a:pt x="2923" y="968"/>
                  </a:lnTo>
                  <a:lnTo>
                    <a:pt x="2959" y="1059"/>
                  </a:lnTo>
                  <a:lnTo>
                    <a:pt x="2989" y="1154"/>
                  </a:lnTo>
                  <a:lnTo>
                    <a:pt x="3015" y="1251"/>
                  </a:lnTo>
                  <a:lnTo>
                    <a:pt x="3035" y="1350"/>
                  </a:lnTo>
                  <a:lnTo>
                    <a:pt x="3050" y="1451"/>
                  </a:lnTo>
                  <a:lnTo>
                    <a:pt x="3058" y="1553"/>
                  </a:lnTo>
                  <a:lnTo>
                    <a:pt x="3061" y="1659"/>
                  </a:lnTo>
                  <a:lnTo>
                    <a:pt x="3058" y="1761"/>
                  </a:lnTo>
                  <a:lnTo>
                    <a:pt x="3050" y="1862"/>
                  </a:lnTo>
                  <a:lnTo>
                    <a:pt x="3036" y="1962"/>
                  </a:lnTo>
                  <a:lnTo>
                    <a:pt x="3016" y="2059"/>
                  </a:lnTo>
                  <a:lnTo>
                    <a:pt x="2991" y="2154"/>
                  </a:lnTo>
                  <a:lnTo>
                    <a:pt x="2961" y="2247"/>
                  </a:lnTo>
                  <a:lnTo>
                    <a:pt x="2927" y="2337"/>
                  </a:lnTo>
                  <a:lnTo>
                    <a:pt x="2888" y="2424"/>
                  </a:lnTo>
                  <a:lnTo>
                    <a:pt x="2896" y="2355"/>
                  </a:lnTo>
                  <a:lnTo>
                    <a:pt x="2899" y="2286"/>
                  </a:lnTo>
                  <a:lnTo>
                    <a:pt x="2897" y="2217"/>
                  </a:lnTo>
                  <a:lnTo>
                    <a:pt x="2890" y="2149"/>
                  </a:lnTo>
                  <a:lnTo>
                    <a:pt x="2878" y="2081"/>
                  </a:lnTo>
                  <a:lnTo>
                    <a:pt x="2861" y="2016"/>
                  </a:lnTo>
                  <a:lnTo>
                    <a:pt x="2839" y="1951"/>
                  </a:lnTo>
                  <a:lnTo>
                    <a:pt x="2812" y="1888"/>
                  </a:lnTo>
                  <a:lnTo>
                    <a:pt x="2781" y="1828"/>
                  </a:lnTo>
                  <a:lnTo>
                    <a:pt x="2782" y="1818"/>
                  </a:lnTo>
                  <a:lnTo>
                    <a:pt x="2775" y="1818"/>
                  </a:lnTo>
                  <a:lnTo>
                    <a:pt x="2751" y="1779"/>
                  </a:lnTo>
                  <a:lnTo>
                    <a:pt x="2726" y="1740"/>
                  </a:lnTo>
                  <a:lnTo>
                    <a:pt x="2698" y="1703"/>
                  </a:lnTo>
                  <a:lnTo>
                    <a:pt x="2668" y="1668"/>
                  </a:lnTo>
                  <a:lnTo>
                    <a:pt x="2627" y="1627"/>
                  </a:lnTo>
                  <a:lnTo>
                    <a:pt x="2584" y="1590"/>
                  </a:lnTo>
                  <a:lnTo>
                    <a:pt x="2538" y="1555"/>
                  </a:lnTo>
                  <a:lnTo>
                    <a:pt x="2491" y="1525"/>
                  </a:lnTo>
                  <a:lnTo>
                    <a:pt x="2442" y="1498"/>
                  </a:lnTo>
                  <a:lnTo>
                    <a:pt x="2782" y="1498"/>
                  </a:lnTo>
                  <a:lnTo>
                    <a:pt x="2770" y="1413"/>
                  </a:lnTo>
                  <a:lnTo>
                    <a:pt x="2753" y="1329"/>
                  </a:lnTo>
                  <a:lnTo>
                    <a:pt x="2731" y="1248"/>
                  </a:lnTo>
                  <a:lnTo>
                    <a:pt x="2704" y="1168"/>
                  </a:lnTo>
                  <a:lnTo>
                    <a:pt x="2672" y="1090"/>
                  </a:lnTo>
                  <a:lnTo>
                    <a:pt x="2636" y="1014"/>
                  </a:lnTo>
                  <a:lnTo>
                    <a:pt x="2595" y="941"/>
                  </a:lnTo>
                  <a:lnTo>
                    <a:pt x="2548" y="870"/>
                  </a:lnTo>
                  <a:lnTo>
                    <a:pt x="2498" y="802"/>
                  </a:lnTo>
                  <a:lnTo>
                    <a:pt x="2442" y="845"/>
                  </a:lnTo>
                  <a:lnTo>
                    <a:pt x="2384" y="887"/>
                  </a:lnTo>
                  <a:lnTo>
                    <a:pt x="2322" y="924"/>
                  </a:lnTo>
                  <a:lnTo>
                    <a:pt x="2347" y="1029"/>
                  </a:lnTo>
                  <a:lnTo>
                    <a:pt x="2367" y="1138"/>
                  </a:lnTo>
                  <a:lnTo>
                    <a:pt x="2384" y="1249"/>
                  </a:lnTo>
                  <a:lnTo>
                    <a:pt x="2396" y="1363"/>
                  </a:lnTo>
                  <a:lnTo>
                    <a:pt x="2404" y="1479"/>
                  </a:lnTo>
                  <a:lnTo>
                    <a:pt x="2352" y="1458"/>
                  </a:lnTo>
                  <a:lnTo>
                    <a:pt x="2297" y="1442"/>
                  </a:lnTo>
                  <a:lnTo>
                    <a:pt x="2242" y="1429"/>
                  </a:lnTo>
                  <a:lnTo>
                    <a:pt x="2185" y="1421"/>
                  </a:lnTo>
                  <a:lnTo>
                    <a:pt x="2128" y="1417"/>
                  </a:lnTo>
                  <a:lnTo>
                    <a:pt x="2118" y="1319"/>
                  </a:lnTo>
                  <a:lnTo>
                    <a:pt x="2105" y="1224"/>
                  </a:lnTo>
                  <a:lnTo>
                    <a:pt x="2089" y="1130"/>
                  </a:lnTo>
                  <a:lnTo>
                    <a:pt x="2067" y="1039"/>
                  </a:lnTo>
                  <a:lnTo>
                    <a:pt x="1991" y="1063"/>
                  </a:lnTo>
                  <a:lnTo>
                    <a:pt x="1912" y="1083"/>
                  </a:lnTo>
                  <a:lnTo>
                    <a:pt x="1831" y="1100"/>
                  </a:lnTo>
                  <a:lnTo>
                    <a:pt x="1750" y="1112"/>
                  </a:lnTo>
                  <a:lnTo>
                    <a:pt x="1666" y="1120"/>
                  </a:lnTo>
                  <a:lnTo>
                    <a:pt x="1666" y="1498"/>
                  </a:lnTo>
                  <a:lnTo>
                    <a:pt x="1766" y="1498"/>
                  </a:lnTo>
                  <a:lnTo>
                    <a:pt x="1717" y="1525"/>
                  </a:lnTo>
                  <a:lnTo>
                    <a:pt x="1670" y="1555"/>
                  </a:lnTo>
                  <a:lnTo>
                    <a:pt x="1625" y="1590"/>
                  </a:lnTo>
                  <a:lnTo>
                    <a:pt x="1581" y="1627"/>
                  </a:lnTo>
                  <a:lnTo>
                    <a:pt x="1540" y="1668"/>
                  </a:lnTo>
                  <a:lnTo>
                    <a:pt x="1498" y="1718"/>
                  </a:lnTo>
                  <a:lnTo>
                    <a:pt x="1460" y="1771"/>
                  </a:lnTo>
                  <a:lnTo>
                    <a:pt x="1426" y="1825"/>
                  </a:lnTo>
                  <a:lnTo>
                    <a:pt x="1396" y="1881"/>
                  </a:lnTo>
                  <a:lnTo>
                    <a:pt x="1396" y="1818"/>
                  </a:lnTo>
                  <a:lnTo>
                    <a:pt x="926" y="1818"/>
                  </a:lnTo>
                  <a:lnTo>
                    <a:pt x="933" y="1914"/>
                  </a:lnTo>
                  <a:lnTo>
                    <a:pt x="944" y="2009"/>
                  </a:lnTo>
                  <a:lnTo>
                    <a:pt x="958" y="2100"/>
                  </a:lnTo>
                  <a:lnTo>
                    <a:pt x="975" y="2190"/>
                  </a:lnTo>
                  <a:lnTo>
                    <a:pt x="995" y="2277"/>
                  </a:lnTo>
                  <a:lnTo>
                    <a:pt x="1071" y="2253"/>
                  </a:lnTo>
                  <a:lnTo>
                    <a:pt x="1149" y="2234"/>
                  </a:lnTo>
                  <a:lnTo>
                    <a:pt x="1229" y="2217"/>
                  </a:lnTo>
                  <a:lnTo>
                    <a:pt x="1310" y="2205"/>
                  </a:lnTo>
                  <a:lnTo>
                    <a:pt x="1308" y="2242"/>
                  </a:lnTo>
                  <a:lnTo>
                    <a:pt x="1307" y="2279"/>
                  </a:lnTo>
                  <a:lnTo>
                    <a:pt x="1309" y="2342"/>
                  </a:lnTo>
                  <a:lnTo>
                    <a:pt x="1315" y="2404"/>
                  </a:lnTo>
                  <a:lnTo>
                    <a:pt x="1325" y="2465"/>
                  </a:lnTo>
                  <a:lnTo>
                    <a:pt x="1340" y="2525"/>
                  </a:lnTo>
                  <a:lnTo>
                    <a:pt x="1257" y="2538"/>
                  </a:lnTo>
                  <a:lnTo>
                    <a:pt x="1176" y="2556"/>
                  </a:lnTo>
                  <a:lnTo>
                    <a:pt x="1096" y="2578"/>
                  </a:lnTo>
                  <a:lnTo>
                    <a:pt x="1129" y="2646"/>
                  </a:lnTo>
                  <a:lnTo>
                    <a:pt x="1163" y="2709"/>
                  </a:lnTo>
                  <a:lnTo>
                    <a:pt x="1198" y="2765"/>
                  </a:lnTo>
                  <a:lnTo>
                    <a:pt x="1235" y="2816"/>
                  </a:lnTo>
                  <a:lnTo>
                    <a:pt x="1274" y="2861"/>
                  </a:lnTo>
                  <a:lnTo>
                    <a:pt x="1314" y="2900"/>
                  </a:lnTo>
                  <a:lnTo>
                    <a:pt x="1355" y="2932"/>
                  </a:lnTo>
                  <a:lnTo>
                    <a:pt x="1397" y="2958"/>
                  </a:lnTo>
                  <a:lnTo>
                    <a:pt x="1397" y="2675"/>
                  </a:lnTo>
                  <a:lnTo>
                    <a:pt x="1427" y="2733"/>
                  </a:lnTo>
                  <a:lnTo>
                    <a:pt x="1460" y="2788"/>
                  </a:lnTo>
                  <a:lnTo>
                    <a:pt x="1499" y="2839"/>
                  </a:lnTo>
                  <a:lnTo>
                    <a:pt x="1541" y="2889"/>
                  </a:lnTo>
                  <a:lnTo>
                    <a:pt x="1587" y="2935"/>
                  </a:lnTo>
                  <a:lnTo>
                    <a:pt x="1637" y="2977"/>
                  </a:lnTo>
                  <a:lnTo>
                    <a:pt x="1688" y="3015"/>
                  </a:lnTo>
                  <a:lnTo>
                    <a:pt x="1742" y="3048"/>
                  </a:lnTo>
                  <a:lnTo>
                    <a:pt x="1798" y="3075"/>
                  </a:lnTo>
                  <a:lnTo>
                    <a:pt x="1857" y="3099"/>
                  </a:lnTo>
                  <a:lnTo>
                    <a:pt x="1916" y="3118"/>
                  </a:lnTo>
                  <a:lnTo>
                    <a:pt x="1977" y="3131"/>
                  </a:lnTo>
                  <a:lnTo>
                    <a:pt x="2039" y="3138"/>
                  </a:lnTo>
                  <a:lnTo>
                    <a:pt x="2104" y="3142"/>
                  </a:lnTo>
                  <a:lnTo>
                    <a:pt x="2169" y="3138"/>
                  </a:lnTo>
                  <a:lnTo>
                    <a:pt x="2234" y="3129"/>
                  </a:lnTo>
                  <a:lnTo>
                    <a:pt x="2154" y="3171"/>
                  </a:lnTo>
                  <a:lnTo>
                    <a:pt x="2071" y="3208"/>
                  </a:lnTo>
                  <a:lnTo>
                    <a:pt x="1986" y="3240"/>
                  </a:lnTo>
                  <a:lnTo>
                    <a:pt x="1899" y="3267"/>
                  </a:lnTo>
                  <a:lnTo>
                    <a:pt x="1809" y="3288"/>
                  </a:lnTo>
                  <a:lnTo>
                    <a:pt x="1719" y="3304"/>
                  </a:lnTo>
                  <a:lnTo>
                    <a:pt x="1626" y="3313"/>
                  </a:lnTo>
                  <a:lnTo>
                    <a:pt x="1531" y="3316"/>
                  </a:lnTo>
                  <a:lnTo>
                    <a:pt x="1435" y="3312"/>
                  </a:lnTo>
                  <a:lnTo>
                    <a:pt x="1339" y="3304"/>
                  </a:lnTo>
                  <a:lnTo>
                    <a:pt x="1246" y="3287"/>
                  </a:lnTo>
                  <a:lnTo>
                    <a:pt x="1155" y="3266"/>
                  </a:lnTo>
                  <a:lnTo>
                    <a:pt x="1065" y="3237"/>
                  </a:lnTo>
                  <a:lnTo>
                    <a:pt x="979" y="3205"/>
                  </a:lnTo>
                  <a:lnTo>
                    <a:pt x="894" y="3165"/>
                  </a:lnTo>
                  <a:lnTo>
                    <a:pt x="812" y="3122"/>
                  </a:lnTo>
                  <a:lnTo>
                    <a:pt x="733" y="3072"/>
                  </a:lnTo>
                  <a:lnTo>
                    <a:pt x="657" y="3019"/>
                  </a:lnTo>
                  <a:lnTo>
                    <a:pt x="584" y="2960"/>
                  </a:lnTo>
                  <a:lnTo>
                    <a:pt x="515" y="2897"/>
                  </a:lnTo>
                  <a:lnTo>
                    <a:pt x="449" y="2830"/>
                  </a:lnTo>
                  <a:lnTo>
                    <a:pt x="387" y="2759"/>
                  </a:lnTo>
                  <a:lnTo>
                    <a:pt x="329" y="2684"/>
                  </a:lnTo>
                  <a:lnTo>
                    <a:pt x="275" y="2604"/>
                  </a:lnTo>
                  <a:lnTo>
                    <a:pt x="225" y="2522"/>
                  </a:lnTo>
                  <a:lnTo>
                    <a:pt x="180" y="2437"/>
                  </a:lnTo>
                  <a:lnTo>
                    <a:pt x="140" y="2348"/>
                  </a:lnTo>
                  <a:lnTo>
                    <a:pt x="103" y="2257"/>
                  </a:lnTo>
                  <a:lnTo>
                    <a:pt x="72" y="2163"/>
                  </a:lnTo>
                  <a:lnTo>
                    <a:pt x="47" y="2066"/>
                  </a:lnTo>
                  <a:lnTo>
                    <a:pt x="27" y="1967"/>
                  </a:lnTo>
                  <a:lnTo>
                    <a:pt x="12" y="1866"/>
                  </a:lnTo>
                  <a:lnTo>
                    <a:pt x="3" y="1763"/>
                  </a:lnTo>
                  <a:lnTo>
                    <a:pt x="0" y="1659"/>
                  </a:lnTo>
                  <a:lnTo>
                    <a:pt x="3" y="1553"/>
                  </a:lnTo>
                  <a:lnTo>
                    <a:pt x="12" y="1451"/>
                  </a:lnTo>
                  <a:lnTo>
                    <a:pt x="27" y="1350"/>
                  </a:lnTo>
                  <a:lnTo>
                    <a:pt x="47" y="1251"/>
                  </a:lnTo>
                  <a:lnTo>
                    <a:pt x="72" y="1154"/>
                  </a:lnTo>
                  <a:lnTo>
                    <a:pt x="103" y="1059"/>
                  </a:lnTo>
                  <a:lnTo>
                    <a:pt x="140" y="968"/>
                  </a:lnTo>
                  <a:lnTo>
                    <a:pt x="180" y="879"/>
                  </a:lnTo>
                  <a:lnTo>
                    <a:pt x="225" y="794"/>
                  </a:lnTo>
                  <a:lnTo>
                    <a:pt x="275" y="712"/>
                  </a:lnTo>
                  <a:lnTo>
                    <a:pt x="329" y="633"/>
                  </a:lnTo>
                  <a:lnTo>
                    <a:pt x="387" y="557"/>
                  </a:lnTo>
                  <a:lnTo>
                    <a:pt x="449" y="486"/>
                  </a:lnTo>
                  <a:lnTo>
                    <a:pt x="515" y="419"/>
                  </a:lnTo>
                  <a:lnTo>
                    <a:pt x="584" y="356"/>
                  </a:lnTo>
                  <a:lnTo>
                    <a:pt x="657" y="297"/>
                  </a:lnTo>
                  <a:lnTo>
                    <a:pt x="733" y="244"/>
                  </a:lnTo>
                  <a:lnTo>
                    <a:pt x="812" y="195"/>
                  </a:lnTo>
                  <a:lnTo>
                    <a:pt x="894" y="150"/>
                  </a:lnTo>
                  <a:lnTo>
                    <a:pt x="979" y="112"/>
                  </a:lnTo>
                  <a:lnTo>
                    <a:pt x="1065" y="79"/>
                  </a:lnTo>
                  <a:lnTo>
                    <a:pt x="1155" y="50"/>
                  </a:lnTo>
                  <a:lnTo>
                    <a:pt x="1246" y="29"/>
                  </a:lnTo>
                  <a:lnTo>
                    <a:pt x="1339" y="13"/>
                  </a:lnTo>
                  <a:lnTo>
                    <a:pt x="1435" y="4"/>
                  </a:lnTo>
                  <a:lnTo>
                    <a:pt x="15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4" name="Group 881"/>
          <p:cNvGrpSpPr/>
          <p:nvPr/>
        </p:nvGrpSpPr>
        <p:grpSpPr>
          <a:xfrm>
            <a:off x="4617707" y="2900067"/>
            <a:ext cx="420688" cy="441326"/>
            <a:chOff x="1657350" y="4289425"/>
            <a:chExt cx="420688" cy="441326"/>
          </a:xfrm>
          <a:solidFill>
            <a:srgbClr val="000000"/>
          </a:solidFill>
        </p:grpSpPr>
        <p:sp>
          <p:nvSpPr>
            <p:cNvPr id="815" name="Freeform 284"/>
            <p:cNvSpPr>
              <a:spLocks noEditPoints="1"/>
            </p:cNvSpPr>
            <p:nvPr/>
          </p:nvSpPr>
          <p:spPr bwMode="auto">
            <a:xfrm>
              <a:off x="1681163" y="4289425"/>
              <a:ext cx="155575" cy="222250"/>
            </a:xfrm>
            <a:custGeom>
              <a:avLst/>
              <a:gdLst>
                <a:gd name="T0" fmla="*/ 500 w 1175"/>
                <a:gd name="T1" fmla="*/ 299 h 1683"/>
                <a:gd name="T2" fmla="*/ 387 w 1175"/>
                <a:gd name="T3" fmla="*/ 362 h 1683"/>
                <a:gd name="T4" fmla="*/ 310 w 1175"/>
                <a:gd name="T5" fmla="*/ 466 h 1683"/>
                <a:gd name="T6" fmla="*/ 281 w 1175"/>
                <a:gd name="T7" fmla="*/ 596 h 1683"/>
                <a:gd name="T8" fmla="*/ 310 w 1175"/>
                <a:gd name="T9" fmla="*/ 727 h 1683"/>
                <a:gd name="T10" fmla="*/ 387 w 1175"/>
                <a:gd name="T11" fmla="*/ 831 h 1683"/>
                <a:gd name="T12" fmla="*/ 500 w 1175"/>
                <a:gd name="T13" fmla="*/ 894 h 1683"/>
                <a:gd name="T14" fmla="*/ 633 w 1175"/>
                <a:gd name="T15" fmla="*/ 904 h 1683"/>
                <a:gd name="T16" fmla="*/ 754 w 1175"/>
                <a:gd name="T17" fmla="*/ 857 h 1683"/>
                <a:gd name="T18" fmla="*/ 844 w 1175"/>
                <a:gd name="T19" fmla="*/ 766 h 1683"/>
                <a:gd name="T20" fmla="*/ 890 w 1175"/>
                <a:gd name="T21" fmla="*/ 642 h 1683"/>
                <a:gd name="T22" fmla="*/ 880 w 1175"/>
                <a:gd name="T23" fmla="*/ 507 h 1683"/>
                <a:gd name="T24" fmla="*/ 818 w 1175"/>
                <a:gd name="T25" fmla="*/ 393 h 1683"/>
                <a:gd name="T26" fmla="*/ 716 w 1175"/>
                <a:gd name="T27" fmla="*/ 314 h 1683"/>
                <a:gd name="T28" fmla="*/ 588 w 1175"/>
                <a:gd name="T29" fmla="*/ 286 h 1683"/>
                <a:gd name="T30" fmla="*/ 706 w 1175"/>
                <a:gd name="T31" fmla="*/ 13 h 1683"/>
                <a:gd name="T32" fmla="*/ 867 w 1175"/>
                <a:gd name="T33" fmla="*/ 73 h 1683"/>
                <a:gd name="T34" fmla="*/ 1003 w 1175"/>
                <a:gd name="T35" fmla="*/ 175 h 1683"/>
                <a:gd name="T36" fmla="*/ 1103 w 1175"/>
                <a:gd name="T37" fmla="*/ 312 h 1683"/>
                <a:gd name="T38" fmla="*/ 1162 w 1175"/>
                <a:gd name="T39" fmla="*/ 476 h 1683"/>
                <a:gd name="T40" fmla="*/ 1173 w 1175"/>
                <a:gd name="T41" fmla="*/ 647 h 1683"/>
                <a:gd name="T42" fmla="*/ 1144 w 1175"/>
                <a:gd name="T43" fmla="*/ 805 h 1683"/>
                <a:gd name="T44" fmla="*/ 1088 w 1175"/>
                <a:gd name="T45" fmla="*/ 961 h 1683"/>
                <a:gd name="T46" fmla="*/ 1013 w 1175"/>
                <a:gd name="T47" fmla="*/ 1115 h 1683"/>
                <a:gd name="T48" fmla="*/ 926 w 1175"/>
                <a:gd name="T49" fmla="*/ 1258 h 1683"/>
                <a:gd name="T50" fmla="*/ 835 w 1175"/>
                <a:gd name="T51" fmla="*/ 1389 h 1683"/>
                <a:gd name="T52" fmla="*/ 748 w 1175"/>
                <a:gd name="T53" fmla="*/ 1500 h 1683"/>
                <a:gd name="T54" fmla="*/ 673 w 1175"/>
                <a:gd name="T55" fmla="*/ 1589 h 1683"/>
                <a:gd name="T56" fmla="*/ 618 w 1175"/>
                <a:gd name="T57" fmla="*/ 1651 h 1683"/>
                <a:gd name="T58" fmla="*/ 590 w 1175"/>
                <a:gd name="T59" fmla="*/ 1681 h 1683"/>
                <a:gd name="T60" fmla="*/ 580 w 1175"/>
                <a:gd name="T61" fmla="*/ 1676 h 1683"/>
                <a:gd name="T62" fmla="*/ 541 w 1175"/>
                <a:gd name="T63" fmla="*/ 1636 h 1683"/>
                <a:gd name="T64" fmla="*/ 478 w 1175"/>
                <a:gd name="T65" fmla="*/ 1567 h 1683"/>
                <a:gd name="T66" fmla="*/ 398 w 1175"/>
                <a:gd name="T67" fmla="*/ 1472 h 1683"/>
                <a:gd name="T68" fmla="*/ 309 w 1175"/>
                <a:gd name="T69" fmla="*/ 1357 h 1683"/>
                <a:gd name="T70" fmla="*/ 219 w 1175"/>
                <a:gd name="T71" fmla="*/ 1223 h 1683"/>
                <a:gd name="T72" fmla="*/ 135 w 1175"/>
                <a:gd name="T73" fmla="*/ 1077 h 1683"/>
                <a:gd name="T74" fmla="*/ 65 w 1175"/>
                <a:gd name="T75" fmla="*/ 920 h 1683"/>
                <a:gd name="T76" fmla="*/ 18 w 1175"/>
                <a:gd name="T77" fmla="*/ 759 h 1683"/>
                <a:gd name="T78" fmla="*/ 0 w 1175"/>
                <a:gd name="T79" fmla="*/ 596 h 1683"/>
                <a:gd name="T80" fmla="*/ 27 w 1175"/>
                <a:gd name="T81" fmla="*/ 419 h 1683"/>
                <a:gd name="T82" fmla="*/ 101 w 1175"/>
                <a:gd name="T83" fmla="*/ 263 h 1683"/>
                <a:gd name="T84" fmla="*/ 214 w 1175"/>
                <a:gd name="T85" fmla="*/ 136 h 1683"/>
                <a:gd name="T86" fmla="*/ 359 w 1175"/>
                <a:gd name="T87" fmla="*/ 47 h 1683"/>
                <a:gd name="T88" fmla="*/ 528 w 1175"/>
                <a:gd name="T89" fmla="*/ 4 h 1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5" h="1683">
                  <a:moveTo>
                    <a:pt x="588" y="286"/>
                  </a:moveTo>
                  <a:lnTo>
                    <a:pt x="543" y="289"/>
                  </a:lnTo>
                  <a:lnTo>
                    <a:pt x="500" y="299"/>
                  </a:lnTo>
                  <a:lnTo>
                    <a:pt x="459" y="314"/>
                  </a:lnTo>
                  <a:lnTo>
                    <a:pt x="421" y="336"/>
                  </a:lnTo>
                  <a:lnTo>
                    <a:pt x="387" y="362"/>
                  </a:lnTo>
                  <a:lnTo>
                    <a:pt x="357" y="393"/>
                  </a:lnTo>
                  <a:lnTo>
                    <a:pt x="331" y="428"/>
                  </a:lnTo>
                  <a:lnTo>
                    <a:pt x="310" y="466"/>
                  </a:lnTo>
                  <a:lnTo>
                    <a:pt x="295" y="507"/>
                  </a:lnTo>
                  <a:lnTo>
                    <a:pt x="285" y="550"/>
                  </a:lnTo>
                  <a:lnTo>
                    <a:pt x="281" y="596"/>
                  </a:lnTo>
                  <a:lnTo>
                    <a:pt x="285" y="642"/>
                  </a:lnTo>
                  <a:lnTo>
                    <a:pt x="295" y="686"/>
                  </a:lnTo>
                  <a:lnTo>
                    <a:pt x="310" y="727"/>
                  </a:lnTo>
                  <a:lnTo>
                    <a:pt x="331" y="766"/>
                  </a:lnTo>
                  <a:lnTo>
                    <a:pt x="357" y="799"/>
                  </a:lnTo>
                  <a:lnTo>
                    <a:pt x="387" y="831"/>
                  </a:lnTo>
                  <a:lnTo>
                    <a:pt x="421" y="857"/>
                  </a:lnTo>
                  <a:lnTo>
                    <a:pt x="459" y="878"/>
                  </a:lnTo>
                  <a:lnTo>
                    <a:pt x="500" y="894"/>
                  </a:lnTo>
                  <a:lnTo>
                    <a:pt x="543" y="904"/>
                  </a:lnTo>
                  <a:lnTo>
                    <a:pt x="588" y="907"/>
                  </a:lnTo>
                  <a:lnTo>
                    <a:pt x="633" y="904"/>
                  </a:lnTo>
                  <a:lnTo>
                    <a:pt x="676" y="894"/>
                  </a:lnTo>
                  <a:lnTo>
                    <a:pt x="716" y="878"/>
                  </a:lnTo>
                  <a:lnTo>
                    <a:pt x="754" y="857"/>
                  </a:lnTo>
                  <a:lnTo>
                    <a:pt x="788" y="831"/>
                  </a:lnTo>
                  <a:lnTo>
                    <a:pt x="818" y="799"/>
                  </a:lnTo>
                  <a:lnTo>
                    <a:pt x="844" y="766"/>
                  </a:lnTo>
                  <a:lnTo>
                    <a:pt x="865" y="727"/>
                  </a:lnTo>
                  <a:lnTo>
                    <a:pt x="880" y="686"/>
                  </a:lnTo>
                  <a:lnTo>
                    <a:pt x="890" y="642"/>
                  </a:lnTo>
                  <a:lnTo>
                    <a:pt x="893" y="596"/>
                  </a:lnTo>
                  <a:lnTo>
                    <a:pt x="890" y="550"/>
                  </a:lnTo>
                  <a:lnTo>
                    <a:pt x="880" y="507"/>
                  </a:lnTo>
                  <a:lnTo>
                    <a:pt x="865" y="466"/>
                  </a:lnTo>
                  <a:lnTo>
                    <a:pt x="844" y="428"/>
                  </a:lnTo>
                  <a:lnTo>
                    <a:pt x="818" y="393"/>
                  </a:lnTo>
                  <a:lnTo>
                    <a:pt x="788" y="362"/>
                  </a:lnTo>
                  <a:lnTo>
                    <a:pt x="754" y="336"/>
                  </a:lnTo>
                  <a:lnTo>
                    <a:pt x="716" y="314"/>
                  </a:lnTo>
                  <a:lnTo>
                    <a:pt x="676" y="299"/>
                  </a:lnTo>
                  <a:lnTo>
                    <a:pt x="633" y="289"/>
                  </a:lnTo>
                  <a:lnTo>
                    <a:pt x="588" y="286"/>
                  </a:lnTo>
                  <a:close/>
                  <a:moveTo>
                    <a:pt x="588" y="0"/>
                  </a:moveTo>
                  <a:lnTo>
                    <a:pt x="648" y="4"/>
                  </a:lnTo>
                  <a:lnTo>
                    <a:pt x="706" y="13"/>
                  </a:lnTo>
                  <a:lnTo>
                    <a:pt x="762" y="27"/>
                  </a:lnTo>
                  <a:lnTo>
                    <a:pt x="816" y="47"/>
                  </a:lnTo>
                  <a:lnTo>
                    <a:pt x="867" y="73"/>
                  </a:lnTo>
                  <a:lnTo>
                    <a:pt x="916" y="102"/>
                  </a:lnTo>
                  <a:lnTo>
                    <a:pt x="961" y="136"/>
                  </a:lnTo>
                  <a:lnTo>
                    <a:pt x="1003" y="175"/>
                  </a:lnTo>
                  <a:lnTo>
                    <a:pt x="1040" y="218"/>
                  </a:lnTo>
                  <a:lnTo>
                    <a:pt x="1074" y="263"/>
                  </a:lnTo>
                  <a:lnTo>
                    <a:pt x="1103" y="312"/>
                  </a:lnTo>
                  <a:lnTo>
                    <a:pt x="1128" y="364"/>
                  </a:lnTo>
                  <a:lnTo>
                    <a:pt x="1148" y="419"/>
                  </a:lnTo>
                  <a:lnTo>
                    <a:pt x="1162" y="476"/>
                  </a:lnTo>
                  <a:lnTo>
                    <a:pt x="1172" y="535"/>
                  </a:lnTo>
                  <a:lnTo>
                    <a:pt x="1175" y="596"/>
                  </a:lnTo>
                  <a:lnTo>
                    <a:pt x="1173" y="647"/>
                  </a:lnTo>
                  <a:lnTo>
                    <a:pt x="1167" y="699"/>
                  </a:lnTo>
                  <a:lnTo>
                    <a:pt x="1157" y="752"/>
                  </a:lnTo>
                  <a:lnTo>
                    <a:pt x="1144" y="805"/>
                  </a:lnTo>
                  <a:lnTo>
                    <a:pt x="1128" y="857"/>
                  </a:lnTo>
                  <a:lnTo>
                    <a:pt x="1110" y="909"/>
                  </a:lnTo>
                  <a:lnTo>
                    <a:pt x="1088" y="961"/>
                  </a:lnTo>
                  <a:lnTo>
                    <a:pt x="1066" y="1014"/>
                  </a:lnTo>
                  <a:lnTo>
                    <a:pt x="1040" y="1065"/>
                  </a:lnTo>
                  <a:lnTo>
                    <a:pt x="1013" y="1115"/>
                  </a:lnTo>
                  <a:lnTo>
                    <a:pt x="985" y="1164"/>
                  </a:lnTo>
                  <a:lnTo>
                    <a:pt x="956" y="1211"/>
                  </a:lnTo>
                  <a:lnTo>
                    <a:pt x="926" y="1258"/>
                  </a:lnTo>
                  <a:lnTo>
                    <a:pt x="896" y="1303"/>
                  </a:lnTo>
                  <a:lnTo>
                    <a:pt x="866" y="1346"/>
                  </a:lnTo>
                  <a:lnTo>
                    <a:pt x="835" y="1389"/>
                  </a:lnTo>
                  <a:lnTo>
                    <a:pt x="806" y="1428"/>
                  </a:lnTo>
                  <a:lnTo>
                    <a:pt x="777" y="1465"/>
                  </a:lnTo>
                  <a:lnTo>
                    <a:pt x="748" y="1500"/>
                  </a:lnTo>
                  <a:lnTo>
                    <a:pt x="722" y="1532"/>
                  </a:lnTo>
                  <a:lnTo>
                    <a:pt x="697" y="1563"/>
                  </a:lnTo>
                  <a:lnTo>
                    <a:pt x="673" y="1589"/>
                  </a:lnTo>
                  <a:lnTo>
                    <a:pt x="653" y="1613"/>
                  </a:lnTo>
                  <a:lnTo>
                    <a:pt x="634" y="1633"/>
                  </a:lnTo>
                  <a:lnTo>
                    <a:pt x="618" y="1651"/>
                  </a:lnTo>
                  <a:lnTo>
                    <a:pt x="605" y="1665"/>
                  </a:lnTo>
                  <a:lnTo>
                    <a:pt x="595" y="1675"/>
                  </a:lnTo>
                  <a:lnTo>
                    <a:pt x="590" y="1681"/>
                  </a:lnTo>
                  <a:lnTo>
                    <a:pt x="588" y="1683"/>
                  </a:lnTo>
                  <a:lnTo>
                    <a:pt x="585" y="1681"/>
                  </a:lnTo>
                  <a:lnTo>
                    <a:pt x="580" y="1676"/>
                  </a:lnTo>
                  <a:lnTo>
                    <a:pt x="570" y="1666"/>
                  </a:lnTo>
                  <a:lnTo>
                    <a:pt x="558" y="1653"/>
                  </a:lnTo>
                  <a:lnTo>
                    <a:pt x="541" y="1636"/>
                  </a:lnTo>
                  <a:lnTo>
                    <a:pt x="522" y="1616"/>
                  </a:lnTo>
                  <a:lnTo>
                    <a:pt x="502" y="1593"/>
                  </a:lnTo>
                  <a:lnTo>
                    <a:pt x="478" y="1567"/>
                  </a:lnTo>
                  <a:lnTo>
                    <a:pt x="452" y="1538"/>
                  </a:lnTo>
                  <a:lnTo>
                    <a:pt x="427" y="1507"/>
                  </a:lnTo>
                  <a:lnTo>
                    <a:pt x="398" y="1472"/>
                  </a:lnTo>
                  <a:lnTo>
                    <a:pt x="369" y="1437"/>
                  </a:lnTo>
                  <a:lnTo>
                    <a:pt x="340" y="1397"/>
                  </a:lnTo>
                  <a:lnTo>
                    <a:pt x="309" y="1357"/>
                  </a:lnTo>
                  <a:lnTo>
                    <a:pt x="279" y="1314"/>
                  </a:lnTo>
                  <a:lnTo>
                    <a:pt x="249" y="1269"/>
                  </a:lnTo>
                  <a:lnTo>
                    <a:pt x="219" y="1223"/>
                  </a:lnTo>
                  <a:lnTo>
                    <a:pt x="190" y="1176"/>
                  </a:lnTo>
                  <a:lnTo>
                    <a:pt x="162" y="1127"/>
                  </a:lnTo>
                  <a:lnTo>
                    <a:pt x="135" y="1077"/>
                  </a:lnTo>
                  <a:lnTo>
                    <a:pt x="109" y="1026"/>
                  </a:lnTo>
                  <a:lnTo>
                    <a:pt x="87" y="973"/>
                  </a:lnTo>
                  <a:lnTo>
                    <a:pt x="65" y="920"/>
                  </a:lnTo>
                  <a:lnTo>
                    <a:pt x="47" y="867"/>
                  </a:lnTo>
                  <a:lnTo>
                    <a:pt x="31" y="814"/>
                  </a:lnTo>
                  <a:lnTo>
                    <a:pt x="18" y="759"/>
                  </a:lnTo>
                  <a:lnTo>
                    <a:pt x="9" y="705"/>
                  </a:lnTo>
                  <a:lnTo>
                    <a:pt x="2" y="650"/>
                  </a:lnTo>
                  <a:lnTo>
                    <a:pt x="0" y="596"/>
                  </a:lnTo>
                  <a:lnTo>
                    <a:pt x="3" y="535"/>
                  </a:lnTo>
                  <a:lnTo>
                    <a:pt x="12" y="476"/>
                  </a:lnTo>
                  <a:lnTo>
                    <a:pt x="27" y="419"/>
                  </a:lnTo>
                  <a:lnTo>
                    <a:pt x="46" y="364"/>
                  </a:lnTo>
                  <a:lnTo>
                    <a:pt x="71" y="312"/>
                  </a:lnTo>
                  <a:lnTo>
                    <a:pt x="101" y="263"/>
                  </a:lnTo>
                  <a:lnTo>
                    <a:pt x="134" y="218"/>
                  </a:lnTo>
                  <a:lnTo>
                    <a:pt x="173" y="175"/>
                  </a:lnTo>
                  <a:lnTo>
                    <a:pt x="214" y="136"/>
                  </a:lnTo>
                  <a:lnTo>
                    <a:pt x="259" y="102"/>
                  </a:lnTo>
                  <a:lnTo>
                    <a:pt x="308" y="73"/>
                  </a:lnTo>
                  <a:lnTo>
                    <a:pt x="359" y="47"/>
                  </a:lnTo>
                  <a:lnTo>
                    <a:pt x="413" y="27"/>
                  </a:lnTo>
                  <a:lnTo>
                    <a:pt x="470" y="13"/>
                  </a:lnTo>
                  <a:lnTo>
                    <a:pt x="528" y="4"/>
                  </a:lnTo>
                  <a:lnTo>
                    <a:pt x="588" y="0"/>
                  </a:lnTo>
                  <a:lnTo>
                    <a:pt x="5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285"/>
            <p:cNvSpPr>
              <a:spLocks noEditPoints="1"/>
            </p:cNvSpPr>
            <p:nvPr/>
          </p:nvSpPr>
          <p:spPr bwMode="auto">
            <a:xfrm>
              <a:off x="1657350" y="4303713"/>
              <a:ext cx="420688" cy="427038"/>
            </a:xfrm>
            <a:custGeom>
              <a:avLst/>
              <a:gdLst>
                <a:gd name="T0" fmla="*/ 2371 w 3185"/>
                <a:gd name="T1" fmla="*/ 2662 h 3229"/>
                <a:gd name="T2" fmla="*/ 814 w 3185"/>
                <a:gd name="T3" fmla="*/ 2662 h 3229"/>
                <a:gd name="T4" fmla="*/ 1733 w 3185"/>
                <a:gd name="T5" fmla="*/ 2452 h 3229"/>
                <a:gd name="T6" fmla="*/ 1900 w 3185"/>
                <a:gd name="T7" fmla="*/ 2743 h 3229"/>
                <a:gd name="T8" fmla="*/ 1970 w 3185"/>
                <a:gd name="T9" fmla="*/ 2490 h 3229"/>
                <a:gd name="T10" fmla="*/ 1373 w 3185"/>
                <a:gd name="T11" fmla="*/ 2460 h 3229"/>
                <a:gd name="T12" fmla="*/ 1210 w 3185"/>
                <a:gd name="T13" fmla="*/ 2638 h 3229"/>
                <a:gd name="T14" fmla="*/ 1409 w 3185"/>
                <a:gd name="T15" fmla="*/ 2855 h 3229"/>
                <a:gd name="T16" fmla="*/ 2480 w 3185"/>
                <a:gd name="T17" fmla="*/ 2003 h 3229"/>
                <a:gd name="T18" fmla="*/ 2540 w 3185"/>
                <a:gd name="T19" fmla="*/ 2405 h 3229"/>
                <a:gd name="T20" fmla="*/ 2779 w 3185"/>
                <a:gd name="T21" fmla="*/ 2167 h 3229"/>
                <a:gd name="T22" fmla="*/ 2894 w 3185"/>
                <a:gd name="T23" fmla="*/ 1771 h 3229"/>
                <a:gd name="T24" fmla="*/ 1904 w 3185"/>
                <a:gd name="T25" fmla="*/ 2159 h 3229"/>
                <a:gd name="T26" fmla="*/ 2189 w 3185"/>
                <a:gd name="T27" fmla="*/ 2045 h 3229"/>
                <a:gd name="T28" fmla="*/ 291 w 3185"/>
                <a:gd name="T29" fmla="*/ 1771 h 3229"/>
                <a:gd name="T30" fmla="*/ 405 w 3185"/>
                <a:gd name="T31" fmla="*/ 2168 h 3229"/>
                <a:gd name="T32" fmla="*/ 645 w 3185"/>
                <a:gd name="T33" fmla="*/ 2405 h 3229"/>
                <a:gd name="T34" fmla="*/ 704 w 3185"/>
                <a:gd name="T35" fmla="*/ 2003 h 3229"/>
                <a:gd name="T36" fmla="*/ 970 w 3185"/>
                <a:gd name="T37" fmla="*/ 1864 h 3229"/>
                <a:gd name="T38" fmla="*/ 1136 w 3185"/>
                <a:gd name="T39" fmla="*/ 2189 h 3229"/>
                <a:gd name="T40" fmla="*/ 963 w 3185"/>
                <a:gd name="T41" fmla="*/ 1770 h 3229"/>
                <a:gd name="T42" fmla="*/ 1820 w 3185"/>
                <a:gd name="T43" fmla="*/ 1082 h 3229"/>
                <a:gd name="T44" fmla="*/ 2204 w 3185"/>
                <a:gd name="T45" fmla="*/ 1274 h 3229"/>
                <a:gd name="T46" fmla="*/ 2539 w 3185"/>
                <a:gd name="T47" fmla="*/ 823 h 3229"/>
                <a:gd name="T48" fmla="*/ 2480 w 3185"/>
                <a:gd name="T49" fmla="*/ 1227 h 3229"/>
                <a:gd name="T50" fmla="*/ 2863 w 3185"/>
                <a:gd name="T51" fmla="*/ 1294 h 3229"/>
                <a:gd name="T52" fmla="*/ 2698 w 3185"/>
                <a:gd name="T53" fmla="*/ 916 h 3229"/>
                <a:gd name="T54" fmla="*/ 2311 w 3185"/>
                <a:gd name="T55" fmla="*/ 604 h 3229"/>
                <a:gd name="T56" fmla="*/ 1733 w 3185"/>
                <a:gd name="T57" fmla="*/ 778 h 3229"/>
                <a:gd name="T58" fmla="*/ 2011 w 3185"/>
                <a:gd name="T59" fmla="*/ 651 h 3229"/>
                <a:gd name="T60" fmla="*/ 1819 w 3185"/>
                <a:gd name="T61" fmla="*/ 405 h 3229"/>
                <a:gd name="T62" fmla="*/ 1799 w 3185"/>
                <a:gd name="T63" fmla="*/ 13 h 3229"/>
                <a:gd name="T64" fmla="*/ 2280 w 3185"/>
                <a:gd name="T65" fmla="*/ 158 h 3229"/>
                <a:gd name="T66" fmla="*/ 2683 w 3185"/>
                <a:gd name="T67" fmla="*/ 438 h 3229"/>
                <a:gd name="T68" fmla="*/ 2983 w 3185"/>
                <a:gd name="T69" fmla="*/ 829 h 3229"/>
                <a:gd name="T70" fmla="*/ 3155 w 3185"/>
                <a:gd name="T71" fmla="*/ 1302 h 3229"/>
                <a:gd name="T72" fmla="*/ 3171 w 3185"/>
                <a:gd name="T73" fmla="*/ 1825 h 3229"/>
                <a:gd name="T74" fmla="*/ 3028 w 3185"/>
                <a:gd name="T75" fmla="*/ 2311 h 3229"/>
                <a:gd name="T76" fmla="*/ 2752 w 3185"/>
                <a:gd name="T77" fmla="*/ 2721 h 3229"/>
                <a:gd name="T78" fmla="*/ 2367 w 3185"/>
                <a:gd name="T79" fmla="*/ 3025 h 3229"/>
                <a:gd name="T80" fmla="*/ 1900 w 3185"/>
                <a:gd name="T81" fmla="*/ 3199 h 3229"/>
                <a:gd name="T82" fmla="*/ 1385 w 3185"/>
                <a:gd name="T83" fmla="*/ 3215 h 3229"/>
                <a:gd name="T84" fmla="*/ 905 w 3185"/>
                <a:gd name="T85" fmla="*/ 3071 h 3229"/>
                <a:gd name="T86" fmla="*/ 502 w 3185"/>
                <a:gd name="T87" fmla="*/ 2790 h 3229"/>
                <a:gd name="T88" fmla="*/ 202 w 3185"/>
                <a:gd name="T89" fmla="*/ 2400 h 3229"/>
                <a:gd name="T90" fmla="*/ 30 w 3185"/>
                <a:gd name="T91" fmla="*/ 1927 h 3229"/>
                <a:gd name="T92" fmla="*/ 12 w 3185"/>
                <a:gd name="T93" fmla="*/ 1422 h 3229"/>
                <a:gd name="T94" fmla="*/ 132 w 3185"/>
                <a:gd name="T95" fmla="*/ 974 h 3229"/>
                <a:gd name="T96" fmla="*/ 348 w 3185"/>
                <a:gd name="T97" fmla="*/ 1204 h 3229"/>
                <a:gd name="T98" fmla="*/ 766 w 3185"/>
                <a:gd name="T99" fmla="*/ 1677 h 3229"/>
                <a:gd name="T100" fmla="*/ 1333 w 3185"/>
                <a:gd name="T101" fmla="*/ 1077 h 3229"/>
                <a:gd name="T102" fmla="*/ 1406 w 3185"/>
                <a:gd name="T103" fmla="*/ 771 h 3229"/>
                <a:gd name="T104" fmla="*/ 1447 w 3185"/>
                <a:gd name="T105" fmla="*/ 351 h 3229"/>
                <a:gd name="T106" fmla="*/ 1359 w 3185"/>
                <a:gd name="T107" fmla="*/ 127 h 3229"/>
                <a:gd name="T108" fmla="*/ 1592 w 3185"/>
                <a:gd name="T109" fmla="*/ 0 h 3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85" h="3229">
                  <a:moveTo>
                    <a:pt x="2311" y="2626"/>
                  </a:moveTo>
                  <a:lnTo>
                    <a:pt x="2284" y="2682"/>
                  </a:lnTo>
                  <a:lnTo>
                    <a:pt x="2256" y="2737"/>
                  </a:lnTo>
                  <a:lnTo>
                    <a:pt x="2315" y="2701"/>
                  </a:lnTo>
                  <a:lnTo>
                    <a:pt x="2371" y="2662"/>
                  </a:lnTo>
                  <a:lnTo>
                    <a:pt x="2342" y="2644"/>
                  </a:lnTo>
                  <a:lnTo>
                    <a:pt x="2311" y="2626"/>
                  </a:lnTo>
                  <a:close/>
                  <a:moveTo>
                    <a:pt x="874" y="2625"/>
                  </a:moveTo>
                  <a:lnTo>
                    <a:pt x="844" y="2642"/>
                  </a:lnTo>
                  <a:lnTo>
                    <a:pt x="814" y="2662"/>
                  </a:lnTo>
                  <a:lnTo>
                    <a:pt x="870" y="2701"/>
                  </a:lnTo>
                  <a:lnTo>
                    <a:pt x="929" y="2737"/>
                  </a:lnTo>
                  <a:lnTo>
                    <a:pt x="901" y="2682"/>
                  </a:lnTo>
                  <a:lnTo>
                    <a:pt x="874" y="2625"/>
                  </a:lnTo>
                  <a:close/>
                  <a:moveTo>
                    <a:pt x="1733" y="2452"/>
                  </a:moveTo>
                  <a:lnTo>
                    <a:pt x="1733" y="2880"/>
                  </a:lnTo>
                  <a:lnTo>
                    <a:pt x="1776" y="2855"/>
                  </a:lnTo>
                  <a:lnTo>
                    <a:pt x="1819" y="2824"/>
                  </a:lnTo>
                  <a:lnTo>
                    <a:pt x="1859" y="2787"/>
                  </a:lnTo>
                  <a:lnTo>
                    <a:pt x="1900" y="2743"/>
                  </a:lnTo>
                  <a:lnTo>
                    <a:pt x="1939" y="2693"/>
                  </a:lnTo>
                  <a:lnTo>
                    <a:pt x="1976" y="2638"/>
                  </a:lnTo>
                  <a:lnTo>
                    <a:pt x="2012" y="2577"/>
                  </a:lnTo>
                  <a:lnTo>
                    <a:pt x="2045" y="2512"/>
                  </a:lnTo>
                  <a:lnTo>
                    <a:pt x="1970" y="2490"/>
                  </a:lnTo>
                  <a:lnTo>
                    <a:pt x="1893" y="2474"/>
                  </a:lnTo>
                  <a:lnTo>
                    <a:pt x="1813" y="2461"/>
                  </a:lnTo>
                  <a:lnTo>
                    <a:pt x="1733" y="2452"/>
                  </a:lnTo>
                  <a:close/>
                  <a:moveTo>
                    <a:pt x="1452" y="2451"/>
                  </a:moveTo>
                  <a:lnTo>
                    <a:pt x="1373" y="2460"/>
                  </a:lnTo>
                  <a:lnTo>
                    <a:pt x="1293" y="2473"/>
                  </a:lnTo>
                  <a:lnTo>
                    <a:pt x="1216" y="2490"/>
                  </a:lnTo>
                  <a:lnTo>
                    <a:pt x="1140" y="2512"/>
                  </a:lnTo>
                  <a:lnTo>
                    <a:pt x="1174" y="2577"/>
                  </a:lnTo>
                  <a:lnTo>
                    <a:pt x="1210" y="2638"/>
                  </a:lnTo>
                  <a:lnTo>
                    <a:pt x="1246" y="2693"/>
                  </a:lnTo>
                  <a:lnTo>
                    <a:pt x="1285" y="2742"/>
                  </a:lnTo>
                  <a:lnTo>
                    <a:pt x="1325" y="2786"/>
                  </a:lnTo>
                  <a:lnTo>
                    <a:pt x="1366" y="2824"/>
                  </a:lnTo>
                  <a:lnTo>
                    <a:pt x="1409" y="2855"/>
                  </a:lnTo>
                  <a:lnTo>
                    <a:pt x="1452" y="2880"/>
                  </a:lnTo>
                  <a:lnTo>
                    <a:pt x="1452" y="2451"/>
                  </a:lnTo>
                  <a:close/>
                  <a:moveTo>
                    <a:pt x="2502" y="1771"/>
                  </a:moveTo>
                  <a:lnTo>
                    <a:pt x="2493" y="1889"/>
                  </a:lnTo>
                  <a:lnTo>
                    <a:pt x="2480" y="2003"/>
                  </a:lnTo>
                  <a:lnTo>
                    <a:pt x="2463" y="2115"/>
                  </a:lnTo>
                  <a:lnTo>
                    <a:pt x="2442" y="2224"/>
                  </a:lnTo>
                  <a:lnTo>
                    <a:pt x="2416" y="2329"/>
                  </a:lnTo>
                  <a:lnTo>
                    <a:pt x="2480" y="2366"/>
                  </a:lnTo>
                  <a:lnTo>
                    <a:pt x="2540" y="2405"/>
                  </a:lnTo>
                  <a:lnTo>
                    <a:pt x="2598" y="2448"/>
                  </a:lnTo>
                  <a:lnTo>
                    <a:pt x="2651" y="2381"/>
                  </a:lnTo>
                  <a:lnTo>
                    <a:pt x="2698" y="2313"/>
                  </a:lnTo>
                  <a:lnTo>
                    <a:pt x="2741" y="2241"/>
                  </a:lnTo>
                  <a:lnTo>
                    <a:pt x="2779" y="2167"/>
                  </a:lnTo>
                  <a:lnTo>
                    <a:pt x="2813" y="2092"/>
                  </a:lnTo>
                  <a:lnTo>
                    <a:pt x="2841" y="2014"/>
                  </a:lnTo>
                  <a:lnTo>
                    <a:pt x="2863" y="1934"/>
                  </a:lnTo>
                  <a:lnTo>
                    <a:pt x="2881" y="1853"/>
                  </a:lnTo>
                  <a:lnTo>
                    <a:pt x="2894" y="1771"/>
                  </a:lnTo>
                  <a:lnTo>
                    <a:pt x="2502" y="1771"/>
                  </a:lnTo>
                  <a:close/>
                  <a:moveTo>
                    <a:pt x="1733" y="1771"/>
                  </a:moveTo>
                  <a:lnTo>
                    <a:pt x="1733" y="2139"/>
                  </a:lnTo>
                  <a:lnTo>
                    <a:pt x="1820" y="2146"/>
                  </a:lnTo>
                  <a:lnTo>
                    <a:pt x="1904" y="2159"/>
                  </a:lnTo>
                  <a:lnTo>
                    <a:pt x="1988" y="2175"/>
                  </a:lnTo>
                  <a:lnTo>
                    <a:pt x="2071" y="2194"/>
                  </a:lnTo>
                  <a:lnTo>
                    <a:pt x="2150" y="2218"/>
                  </a:lnTo>
                  <a:lnTo>
                    <a:pt x="2171" y="2132"/>
                  </a:lnTo>
                  <a:lnTo>
                    <a:pt x="2189" y="2045"/>
                  </a:lnTo>
                  <a:lnTo>
                    <a:pt x="2204" y="1955"/>
                  </a:lnTo>
                  <a:lnTo>
                    <a:pt x="2214" y="1864"/>
                  </a:lnTo>
                  <a:lnTo>
                    <a:pt x="2222" y="1771"/>
                  </a:lnTo>
                  <a:lnTo>
                    <a:pt x="1733" y="1771"/>
                  </a:lnTo>
                  <a:close/>
                  <a:moveTo>
                    <a:pt x="291" y="1771"/>
                  </a:moveTo>
                  <a:lnTo>
                    <a:pt x="303" y="1854"/>
                  </a:lnTo>
                  <a:lnTo>
                    <a:pt x="322" y="1934"/>
                  </a:lnTo>
                  <a:lnTo>
                    <a:pt x="344" y="2014"/>
                  </a:lnTo>
                  <a:lnTo>
                    <a:pt x="372" y="2092"/>
                  </a:lnTo>
                  <a:lnTo>
                    <a:pt x="405" y="2168"/>
                  </a:lnTo>
                  <a:lnTo>
                    <a:pt x="444" y="2241"/>
                  </a:lnTo>
                  <a:lnTo>
                    <a:pt x="487" y="2313"/>
                  </a:lnTo>
                  <a:lnTo>
                    <a:pt x="534" y="2382"/>
                  </a:lnTo>
                  <a:lnTo>
                    <a:pt x="586" y="2449"/>
                  </a:lnTo>
                  <a:lnTo>
                    <a:pt x="645" y="2405"/>
                  </a:lnTo>
                  <a:lnTo>
                    <a:pt x="706" y="2366"/>
                  </a:lnTo>
                  <a:lnTo>
                    <a:pt x="769" y="2329"/>
                  </a:lnTo>
                  <a:lnTo>
                    <a:pt x="743" y="2224"/>
                  </a:lnTo>
                  <a:lnTo>
                    <a:pt x="722" y="2115"/>
                  </a:lnTo>
                  <a:lnTo>
                    <a:pt x="704" y="2003"/>
                  </a:lnTo>
                  <a:lnTo>
                    <a:pt x="692" y="1889"/>
                  </a:lnTo>
                  <a:lnTo>
                    <a:pt x="683" y="1771"/>
                  </a:lnTo>
                  <a:lnTo>
                    <a:pt x="291" y="1771"/>
                  </a:lnTo>
                  <a:close/>
                  <a:moveTo>
                    <a:pt x="963" y="1770"/>
                  </a:moveTo>
                  <a:lnTo>
                    <a:pt x="970" y="1864"/>
                  </a:lnTo>
                  <a:lnTo>
                    <a:pt x="982" y="1955"/>
                  </a:lnTo>
                  <a:lnTo>
                    <a:pt x="996" y="2044"/>
                  </a:lnTo>
                  <a:lnTo>
                    <a:pt x="1013" y="2132"/>
                  </a:lnTo>
                  <a:lnTo>
                    <a:pt x="1035" y="2217"/>
                  </a:lnTo>
                  <a:lnTo>
                    <a:pt x="1136" y="2189"/>
                  </a:lnTo>
                  <a:lnTo>
                    <a:pt x="1238" y="2166"/>
                  </a:lnTo>
                  <a:lnTo>
                    <a:pt x="1344" y="2150"/>
                  </a:lnTo>
                  <a:lnTo>
                    <a:pt x="1452" y="2139"/>
                  </a:lnTo>
                  <a:lnTo>
                    <a:pt x="1452" y="1770"/>
                  </a:lnTo>
                  <a:lnTo>
                    <a:pt x="963" y="1770"/>
                  </a:lnTo>
                  <a:close/>
                  <a:moveTo>
                    <a:pt x="2150" y="1011"/>
                  </a:moveTo>
                  <a:lnTo>
                    <a:pt x="2071" y="1035"/>
                  </a:lnTo>
                  <a:lnTo>
                    <a:pt x="1989" y="1055"/>
                  </a:lnTo>
                  <a:lnTo>
                    <a:pt x="1905" y="1070"/>
                  </a:lnTo>
                  <a:lnTo>
                    <a:pt x="1820" y="1082"/>
                  </a:lnTo>
                  <a:lnTo>
                    <a:pt x="1733" y="1091"/>
                  </a:lnTo>
                  <a:lnTo>
                    <a:pt x="1733" y="1458"/>
                  </a:lnTo>
                  <a:lnTo>
                    <a:pt x="2222" y="1458"/>
                  </a:lnTo>
                  <a:lnTo>
                    <a:pt x="2214" y="1366"/>
                  </a:lnTo>
                  <a:lnTo>
                    <a:pt x="2204" y="1274"/>
                  </a:lnTo>
                  <a:lnTo>
                    <a:pt x="2189" y="1184"/>
                  </a:lnTo>
                  <a:lnTo>
                    <a:pt x="2171" y="1097"/>
                  </a:lnTo>
                  <a:lnTo>
                    <a:pt x="2150" y="1011"/>
                  </a:lnTo>
                  <a:close/>
                  <a:moveTo>
                    <a:pt x="2598" y="781"/>
                  </a:moveTo>
                  <a:lnTo>
                    <a:pt x="2539" y="823"/>
                  </a:lnTo>
                  <a:lnTo>
                    <a:pt x="2479" y="862"/>
                  </a:lnTo>
                  <a:lnTo>
                    <a:pt x="2415" y="899"/>
                  </a:lnTo>
                  <a:lnTo>
                    <a:pt x="2442" y="1006"/>
                  </a:lnTo>
                  <a:lnTo>
                    <a:pt x="2463" y="1115"/>
                  </a:lnTo>
                  <a:lnTo>
                    <a:pt x="2480" y="1227"/>
                  </a:lnTo>
                  <a:lnTo>
                    <a:pt x="2493" y="1342"/>
                  </a:lnTo>
                  <a:lnTo>
                    <a:pt x="2502" y="1458"/>
                  </a:lnTo>
                  <a:lnTo>
                    <a:pt x="2894" y="1458"/>
                  </a:lnTo>
                  <a:lnTo>
                    <a:pt x="2881" y="1376"/>
                  </a:lnTo>
                  <a:lnTo>
                    <a:pt x="2863" y="1294"/>
                  </a:lnTo>
                  <a:lnTo>
                    <a:pt x="2841" y="1215"/>
                  </a:lnTo>
                  <a:lnTo>
                    <a:pt x="2813" y="1137"/>
                  </a:lnTo>
                  <a:lnTo>
                    <a:pt x="2779" y="1061"/>
                  </a:lnTo>
                  <a:lnTo>
                    <a:pt x="2741" y="987"/>
                  </a:lnTo>
                  <a:lnTo>
                    <a:pt x="2698" y="916"/>
                  </a:lnTo>
                  <a:lnTo>
                    <a:pt x="2651" y="847"/>
                  </a:lnTo>
                  <a:lnTo>
                    <a:pt x="2598" y="781"/>
                  </a:lnTo>
                  <a:close/>
                  <a:moveTo>
                    <a:pt x="2256" y="493"/>
                  </a:moveTo>
                  <a:lnTo>
                    <a:pt x="2284" y="547"/>
                  </a:lnTo>
                  <a:lnTo>
                    <a:pt x="2311" y="604"/>
                  </a:lnTo>
                  <a:lnTo>
                    <a:pt x="2371" y="568"/>
                  </a:lnTo>
                  <a:lnTo>
                    <a:pt x="2315" y="529"/>
                  </a:lnTo>
                  <a:lnTo>
                    <a:pt x="2256" y="493"/>
                  </a:lnTo>
                  <a:close/>
                  <a:moveTo>
                    <a:pt x="1733" y="348"/>
                  </a:moveTo>
                  <a:lnTo>
                    <a:pt x="1733" y="778"/>
                  </a:lnTo>
                  <a:lnTo>
                    <a:pt x="1813" y="769"/>
                  </a:lnTo>
                  <a:lnTo>
                    <a:pt x="1892" y="756"/>
                  </a:lnTo>
                  <a:lnTo>
                    <a:pt x="1969" y="738"/>
                  </a:lnTo>
                  <a:lnTo>
                    <a:pt x="2045" y="718"/>
                  </a:lnTo>
                  <a:lnTo>
                    <a:pt x="2011" y="651"/>
                  </a:lnTo>
                  <a:lnTo>
                    <a:pt x="1975" y="591"/>
                  </a:lnTo>
                  <a:lnTo>
                    <a:pt x="1939" y="536"/>
                  </a:lnTo>
                  <a:lnTo>
                    <a:pt x="1900" y="486"/>
                  </a:lnTo>
                  <a:lnTo>
                    <a:pt x="1859" y="443"/>
                  </a:lnTo>
                  <a:lnTo>
                    <a:pt x="1819" y="405"/>
                  </a:lnTo>
                  <a:lnTo>
                    <a:pt x="1776" y="374"/>
                  </a:lnTo>
                  <a:lnTo>
                    <a:pt x="1733" y="348"/>
                  </a:lnTo>
                  <a:close/>
                  <a:moveTo>
                    <a:pt x="1592" y="0"/>
                  </a:moveTo>
                  <a:lnTo>
                    <a:pt x="1696" y="3"/>
                  </a:lnTo>
                  <a:lnTo>
                    <a:pt x="1799" y="13"/>
                  </a:lnTo>
                  <a:lnTo>
                    <a:pt x="1900" y="31"/>
                  </a:lnTo>
                  <a:lnTo>
                    <a:pt x="1999" y="53"/>
                  </a:lnTo>
                  <a:lnTo>
                    <a:pt x="2095" y="83"/>
                  </a:lnTo>
                  <a:lnTo>
                    <a:pt x="2189" y="118"/>
                  </a:lnTo>
                  <a:lnTo>
                    <a:pt x="2280" y="158"/>
                  </a:lnTo>
                  <a:lnTo>
                    <a:pt x="2367" y="205"/>
                  </a:lnTo>
                  <a:lnTo>
                    <a:pt x="2451" y="256"/>
                  </a:lnTo>
                  <a:lnTo>
                    <a:pt x="2532" y="312"/>
                  </a:lnTo>
                  <a:lnTo>
                    <a:pt x="2609" y="373"/>
                  </a:lnTo>
                  <a:lnTo>
                    <a:pt x="2683" y="438"/>
                  </a:lnTo>
                  <a:lnTo>
                    <a:pt x="2752" y="509"/>
                  </a:lnTo>
                  <a:lnTo>
                    <a:pt x="2817" y="583"/>
                  </a:lnTo>
                  <a:lnTo>
                    <a:pt x="2877" y="661"/>
                  </a:lnTo>
                  <a:lnTo>
                    <a:pt x="2933" y="744"/>
                  </a:lnTo>
                  <a:lnTo>
                    <a:pt x="2983" y="829"/>
                  </a:lnTo>
                  <a:lnTo>
                    <a:pt x="3028" y="918"/>
                  </a:lnTo>
                  <a:lnTo>
                    <a:pt x="3069" y="1010"/>
                  </a:lnTo>
                  <a:lnTo>
                    <a:pt x="3103" y="1105"/>
                  </a:lnTo>
                  <a:lnTo>
                    <a:pt x="3132" y="1202"/>
                  </a:lnTo>
                  <a:lnTo>
                    <a:pt x="3155" y="1302"/>
                  </a:lnTo>
                  <a:lnTo>
                    <a:pt x="3171" y="1404"/>
                  </a:lnTo>
                  <a:lnTo>
                    <a:pt x="3182" y="1508"/>
                  </a:lnTo>
                  <a:lnTo>
                    <a:pt x="3185" y="1615"/>
                  </a:lnTo>
                  <a:lnTo>
                    <a:pt x="3182" y="1720"/>
                  </a:lnTo>
                  <a:lnTo>
                    <a:pt x="3171" y="1825"/>
                  </a:lnTo>
                  <a:lnTo>
                    <a:pt x="3155" y="1927"/>
                  </a:lnTo>
                  <a:lnTo>
                    <a:pt x="3132" y="2027"/>
                  </a:lnTo>
                  <a:lnTo>
                    <a:pt x="3103" y="2125"/>
                  </a:lnTo>
                  <a:lnTo>
                    <a:pt x="3069" y="2219"/>
                  </a:lnTo>
                  <a:lnTo>
                    <a:pt x="3028" y="2311"/>
                  </a:lnTo>
                  <a:lnTo>
                    <a:pt x="2983" y="2400"/>
                  </a:lnTo>
                  <a:lnTo>
                    <a:pt x="2933" y="2486"/>
                  </a:lnTo>
                  <a:lnTo>
                    <a:pt x="2877" y="2567"/>
                  </a:lnTo>
                  <a:lnTo>
                    <a:pt x="2817" y="2645"/>
                  </a:lnTo>
                  <a:lnTo>
                    <a:pt x="2752" y="2721"/>
                  </a:lnTo>
                  <a:lnTo>
                    <a:pt x="2683" y="2790"/>
                  </a:lnTo>
                  <a:lnTo>
                    <a:pt x="2609" y="2856"/>
                  </a:lnTo>
                  <a:lnTo>
                    <a:pt x="2532" y="2917"/>
                  </a:lnTo>
                  <a:lnTo>
                    <a:pt x="2451" y="2974"/>
                  </a:lnTo>
                  <a:lnTo>
                    <a:pt x="2367" y="3025"/>
                  </a:lnTo>
                  <a:lnTo>
                    <a:pt x="2280" y="3071"/>
                  </a:lnTo>
                  <a:lnTo>
                    <a:pt x="2189" y="3112"/>
                  </a:lnTo>
                  <a:lnTo>
                    <a:pt x="2095" y="3147"/>
                  </a:lnTo>
                  <a:lnTo>
                    <a:pt x="1999" y="3176"/>
                  </a:lnTo>
                  <a:lnTo>
                    <a:pt x="1900" y="3199"/>
                  </a:lnTo>
                  <a:lnTo>
                    <a:pt x="1799" y="3215"/>
                  </a:lnTo>
                  <a:lnTo>
                    <a:pt x="1696" y="3226"/>
                  </a:lnTo>
                  <a:lnTo>
                    <a:pt x="1592" y="3229"/>
                  </a:lnTo>
                  <a:lnTo>
                    <a:pt x="1487" y="3226"/>
                  </a:lnTo>
                  <a:lnTo>
                    <a:pt x="1385" y="3215"/>
                  </a:lnTo>
                  <a:lnTo>
                    <a:pt x="1285" y="3199"/>
                  </a:lnTo>
                  <a:lnTo>
                    <a:pt x="1186" y="3176"/>
                  </a:lnTo>
                  <a:lnTo>
                    <a:pt x="1089" y="3147"/>
                  </a:lnTo>
                  <a:lnTo>
                    <a:pt x="996" y="3112"/>
                  </a:lnTo>
                  <a:lnTo>
                    <a:pt x="905" y="3071"/>
                  </a:lnTo>
                  <a:lnTo>
                    <a:pt x="818" y="3025"/>
                  </a:lnTo>
                  <a:lnTo>
                    <a:pt x="733" y="2974"/>
                  </a:lnTo>
                  <a:lnTo>
                    <a:pt x="653" y="2917"/>
                  </a:lnTo>
                  <a:lnTo>
                    <a:pt x="576" y="2855"/>
                  </a:lnTo>
                  <a:lnTo>
                    <a:pt x="502" y="2790"/>
                  </a:lnTo>
                  <a:lnTo>
                    <a:pt x="433" y="2719"/>
                  </a:lnTo>
                  <a:lnTo>
                    <a:pt x="368" y="2645"/>
                  </a:lnTo>
                  <a:lnTo>
                    <a:pt x="308" y="2567"/>
                  </a:lnTo>
                  <a:lnTo>
                    <a:pt x="252" y="2486"/>
                  </a:lnTo>
                  <a:lnTo>
                    <a:pt x="202" y="2400"/>
                  </a:lnTo>
                  <a:lnTo>
                    <a:pt x="156" y="2311"/>
                  </a:lnTo>
                  <a:lnTo>
                    <a:pt x="116" y="2219"/>
                  </a:lnTo>
                  <a:lnTo>
                    <a:pt x="81" y="2124"/>
                  </a:lnTo>
                  <a:lnTo>
                    <a:pt x="52" y="2027"/>
                  </a:lnTo>
                  <a:lnTo>
                    <a:pt x="30" y="1927"/>
                  </a:lnTo>
                  <a:lnTo>
                    <a:pt x="14" y="1825"/>
                  </a:lnTo>
                  <a:lnTo>
                    <a:pt x="3" y="1720"/>
                  </a:lnTo>
                  <a:lnTo>
                    <a:pt x="0" y="1615"/>
                  </a:lnTo>
                  <a:lnTo>
                    <a:pt x="3" y="1518"/>
                  </a:lnTo>
                  <a:lnTo>
                    <a:pt x="12" y="1422"/>
                  </a:lnTo>
                  <a:lnTo>
                    <a:pt x="26" y="1329"/>
                  </a:lnTo>
                  <a:lnTo>
                    <a:pt x="45" y="1237"/>
                  </a:lnTo>
                  <a:lnTo>
                    <a:pt x="70" y="1147"/>
                  </a:lnTo>
                  <a:lnTo>
                    <a:pt x="99" y="1060"/>
                  </a:lnTo>
                  <a:lnTo>
                    <a:pt x="132" y="974"/>
                  </a:lnTo>
                  <a:lnTo>
                    <a:pt x="170" y="892"/>
                  </a:lnTo>
                  <a:lnTo>
                    <a:pt x="210" y="973"/>
                  </a:lnTo>
                  <a:lnTo>
                    <a:pt x="253" y="1054"/>
                  </a:lnTo>
                  <a:lnTo>
                    <a:pt x="300" y="1130"/>
                  </a:lnTo>
                  <a:lnTo>
                    <a:pt x="348" y="1204"/>
                  </a:lnTo>
                  <a:lnTo>
                    <a:pt x="324" y="1287"/>
                  </a:lnTo>
                  <a:lnTo>
                    <a:pt x="304" y="1372"/>
                  </a:lnTo>
                  <a:lnTo>
                    <a:pt x="291" y="1458"/>
                  </a:lnTo>
                  <a:lnTo>
                    <a:pt x="545" y="1458"/>
                  </a:lnTo>
                  <a:lnTo>
                    <a:pt x="766" y="1677"/>
                  </a:lnTo>
                  <a:lnTo>
                    <a:pt x="1004" y="1458"/>
                  </a:lnTo>
                  <a:lnTo>
                    <a:pt x="1452" y="1458"/>
                  </a:lnTo>
                  <a:lnTo>
                    <a:pt x="1452" y="1091"/>
                  </a:lnTo>
                  <a:lnTo>
                    <a:pt x="1392" y="1085"/>
                  </a:lnTo>
                  <a:lnTo>
                    <a:pt x="1333" y="1077"/>
                  </a:lnTo>
                  <a:lnTo>
                    <a:pt x="1274" y="1067"/>
                  </a:lnTo>
                  <a:lnTo>
                    <a:pt x="1311" y="996"/>
                  </a:lnTo>
                  <a:lnTo>
                    <a:pt x="1347" y="922"/>
                  </a:lnTo>
                  <a:lnTo>
                    <a:pt x="1379" y="847"/>
                  </a:lnTo>
                  <a:lnTo>
                    <a:pt x="1406" y="771"/>
                  </a:lnTo>
                  <a:lnTo>
                    <a:pt x="1429" y="774"/>
                  </a:lnTo>
                  <a:lnTo>
                    <a:pt x="1452" y="778"/>
                  </a:lnTo>
                  <a:lnTo>
                    <a:pt x="1452" y="348"/>
                  </a:lnTo>
                  <a:lnTo>
                    <a:pt x="1449" y="350"/>
                  </a:lnTo>
                  <a:lnTo>
                    <a:pt x="1447" y="351"/>
                  </a:lnTo>
                  <a:lnTo>
                    <a:pt x="1443" y="354"/>
                  </a:lnTo>
                  <a:lnTo>
                    <a:pt x="1429" y="294"/>
                  </a:lnTo>
                  <a:lnTo>
                    <a:pt x="1410" y="235"/>
                  </a:lnTo>
                  <a:lnTo>
                    <a:pt x="1386" y="180"/>
                  </a:lnTo>
                  <a:lnTo>
                    <a:pt x="1359" y="127"/>
                  </a:lnTo>
                  <a:lnTo>
                    <a:pt x="1325" y="77"/>
                  </a:lnTo>
                  <a:lnTo>
                    <a:pt x="1289" y="30"/>
                  </a:lnTo>
                  <a:lnTo>
                    <a:pt x="1389" y="13"/>
                  </a:lnTo>
                  <a:lnTo>
                    <a:pt x="1489" y="3"/>
                  </a:lnTo>
                  <a:lnTo>
                    <a:pt x="15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7" name="Group 891"/>
          <p:cNvGrpSpPr/>
          <p:nvPr/>
        </p:nvGrpSpPr>
        <p:grpSpPr>
          <a:xfrm>
            <a:off x="5541295" y="2901655"/>
            <a:ext cx="444500" cy="439738"/>
            <a:chOff x="2587625" y="4291013"/>
            <a:chExt cx="444500" cy="439738"/>
          </a:xfrm>
          <a:solidFill>
            <a:srgbClr val="000000"/>
          </a:solidFill>
        </p:grpSpPr>
        <p:sp>
          <p:nvSpPr>
            <p:cNvPr id="818" name="Freeform 290"/>
            <p:cNvSpPr>
              <a:spLocks noEditPoints="1"/>
            </p:cNvSpPr>
            <p:nvPr/>
          </p:nvSpPr>
          <p:spPr bwMode="auto">
            <a:xfrm>
              <a:off x="2790825" y="4491038"/>
              <a:ext cx="241300" cy="239713"/>
            </a:xfrm>
            <a:custGeom>
              <a:avLst/>
              <a:gdLst>
                <a:gd name="T0" fmla="*/ 582 w 1676"/>
                <a:gd name="T1" fmla="*/ 282 h 1813"/>
                <a:gd name="T2" fmla="*/ 453 w 1676"/>
                <a:gd name="T3" fmla="*/ 343 h 1813"/>
                <a:gd name="T4" fmla="*/ 344 w 1676"/>
                <a:gd name="T5" fmla="*/ 449 h 1813"/>
                <a:gd name="T6" fmla="*/ 274 w 1676"/>
                <a:gd name="T7" fmla="*/ 582 h 1813"/>
                <a:gd name="T8" fmla="*/ 246 w 1676"/>
                <a:gd name="T9" fmla="*/ 729 h 1813"/>
                <a:gd name="T10" fmla="*/ 260 w 1676"/>
                <a:gd name="T11" fmla="*/ 878 h 1813"/>
                <a:gd name="T12" fmla="*/ 316 w 1676"/>
                <a:gd name="T13" fmla="*/ 1018 h 1813"/>
                <a:gd name="T14" fmla="*/ 414 w 1676"/>
                <a:gd name="T15" fmla="*/ 1136 h 1813"/>
                <a:gd name="T16" fmla="*/ 538 w 1676"/>
                <a:gd name="T17" fmla="*/ 1212 h 1813"/>
                <a:gd name="T18" fmla="*/ 673 w 1676"/>
                <a:gd name="T19" fmla="*/ 1242 h 1813"/>
                <a:gd name="T20" fmla="*/ 811 w 1676"/>
                <a:gd name="T21" fmla="*/ 1227 h 1813"/>
                <a:gd name="T22" fmla="*/ 941 w 1676"/>
                <a:gd name="T23" fmla="*/ 1166 h 1813"/>
                <a:gd name="T24" fmla="*/ 1049 w 1676"/>
                <a:gd name="T25" fmla="*/ 1061 h 1813"/>
                <a:gd name="T26" fmla="*/ 1119 w 1676"/>
                <a:gd name="T27" fmla="*/ 927 h 1813"/>
                <a:gd name="T28" fmla="*/ 1147 w 1676"/>
                <a:gd name="T29" fmla="*/ 779 h 1813"/>
                <a:gd name="T30" fmla="*/ 1133 w 1676"/>
                <a:gd name="T31" fmla="*/ 630 h 1813"/>
                <a:gd name="T32" fmla="*/ 1077 w 1676"/>
                <a:gd name="T33" fmla="*/ 491 h 1813"/>
                <a:gd name="T34" fmla="*/ 980 w 1676"/>
                <a:gd name="T35" fmla="*/ 374 h 1813"/>
                <a:gd name="T36" fmla="*/ 855 w 1676"/>
                <a:gd name="T37" fmla="*/ 298 h 1813"/>
                <a:gd name="T38" fmla="*/ 720 w 1676"/>
                <a:gd name="T39" fmla="*/ 267 h 1813"/>
                <a:gd name="T40" fmla="*/ 781 w 1676"/>
                <a:gd name="T41" fmla="*/ 5 h 1813"/>
                <a:gd name="T42" fmla="*/ 946 w 1676"/>
                <a:gd name="T43" fmla="*/ 49 h 1813"/>
                <a:gd name="T44" fmla="*/ 1099 w 1676"/>
                <a:gd name="T45" fmla="*/ 137 h 1813"/>
                <a:gd name="T46" fmla="*/ 1230 w 1676"/>
                <a:gd name="T47" fmla="*/ 267 h 1813"/>
                <a:gd name="T48" fmla="*/ 1324 w 1676"/>
                <a:gd name="T49" fmla="*/ 424 h 1813"/>
                <a:gd name="T50" fmla="*/ 1378 w 1676"/>
                <a:gd name="T51" fmla="*/ 596 h 1813"/>
                <a:gd name="T52" fmla="*/ 1393 w 1676"/>
                <a:gd name="T53" fmla="*/ 775 h 1813"/>
                <a:gd name="T54" fmla="*/ 1368 w 1676"/>
                <a:gd name="T55" fmla="*/ 953 h 1813"/>
                <a:gd name="T56" fmla="*/ 1603 w 1676"/>
                <a:gd name="T57" fmla="*/ 1363 h 1813"/>
                <a:gd name="T58" fmla="*/ 1656 w 1676"/>
                <a:gd name="T59" fmla="*/ 1449 h 1813"/>
                <a:gd name="T60" fmla="*/ 1676 w 1676"/>
                <a:gd name="T61" fmla="*/ 1550 h 1813"/>
                <a:gd name="T62" fmla="*/ 1656 w 1676"/>
                <a:gd name="T63" fmla="*/ 1651 h 1813"/>
                <a:gd name="T64" fmla="*/ 1603 w 1676"/>
                <a:gd name="T65" fmla="*/ 1737 h 1813"/>
                <a:gd name="T66" fmla="*/ 1515 w 1676"/>
                <a:gd name="T67" fmla="*/ 1798 h 1813"/>
                <a:gd name="T68" fmla="*/ 1414 w 1676"/>
                <a:gd name="T69" fmla="*/ 1813 h 1813"/>
                <a:gd name="T70" fmla="*/ 1316 w 1676"/>
                <a:gd name="T71" fmla="*/ 1783 h 1813"/>
                <a:gd name="T72" fmla="*/ 986 w 1676"/>
                <a:gd name="T73" fmla="*/ 1441 h 1813"/>
                <a:gd name="T74" fmla="*/ 826 w 1676"/>
                <a:gd name="T75" fmla="*/ 1496 h 1813"/>
                <a:gd name="T76" fmla="*/ 660 w 1676"/>
                <a:gd name="T77" fmla="*/ 1508 h 1813"/>
                <a:gd name="T78" fmla="*/ 496 w 1676"/>
                <a:gd name="T79" fmla="*/ 1477 h 1813"/>
                <a:gd name="T80" fmla="*/ 341 w 1676"/>
                <a:gd name="T81" fmla="*/ 1404 h 1813"/>
                <a:gd name="T82" fmla="*/ 204 w 1676"/>
                <a:gd name="T83" fmla="*/ 1289 h 1813"/>
                <a:gd name="T84" fmla="*/ 95 w 1676"/>
                <a:gd name="T85" fmla="*/ 1137 h 1813"/>
                <a:gd name="T86" fmla="*/ 27 w 1676"/>
                <a:gd name="T87" fmla="*/ 966 h 1813"/>
                <a:gd name="T88" fmla="*/ 0 w 1676"/>
                <a:gd name="T89" fmla="*/ 785 h 1813"/>
                <a:gd name="T90" fmla="*/ 13 w 1676"/>
                <a:gd name="T91" fmla="*/ 602 h 1813"/>
                <a:gd name="T92" fmla="*/ 67 w 1676"/>
                <a:gd name="T93" fmla="*/ 427 h 1813"/>
                <a:gd name="T94" fmla="*/ 162 w 1676"/>
                <a:gd name="T95" fmla="*/ 268 h 1813"/>
                <a:gd name="T96" fmla="*/ 294 w 1676"/>
                <a:gd name="T97" fmla="*/ 137 h 1813"/>
                <a:gd name="T98" fmla="*/ 447 w 1676"/>
                <a:gd name="T99" fmla="*/ 49 h 1813"/>
                <a:gd name="T100" fmla="*/ 612 w 1676"/>
                <a:gd name="T101" fmla="*/ 5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6" h="1813">
                  <a:moveTo>
                    <a:pt x="673" y="267"/>
                  </a:moveTo>
                  <a:lnTo>
                    <a:pt x="627" y="272"/>
                  </a:lnTo>
                  <a:lnTo>
                    <a:pt x="582" y="282"/>
                  </a:lnTo>
                  <a:lnTo>
                    <a:pt x="538" y="298"/>
                  </a:lnTo>
                  <a:lnTo>
                    <a:pt x="495" y="317"/>
                  </a:lnTo>
                  <a:lnTo>
                    <a:pt x="453" y="343"/>
                  </a:lnTo>
                  <a:lnTo>
                    <a:pt x="414" y="374"/>
                  </a:lnTo>
                  <a:lnTo>
                    <a:pt x="377" y="409"/>
                  </a:lnTo>
                  <a:lnTo>
                    <a:pt x="344" y="449"/>
                  </a:lnTo>
                  <a:lnTo>
                    <a:pt x="316" y="491"/>
                  </a:lnTo>
                  <a:lnTo>
                    <a:pt x="293" y="536"/>
                  </a:lnTo>
                  <a:lnTo>
                    <a:pt x="274" y="582"/>
                  </a:lnTo>
                  <a:lnTo>
                    <a:pt x="260" y="630"/>
                  </a:lnTo>
                  <a:lnTo>
                    <a:pt x="251" y="679"/>
                  </a:lnTo>
                  <a:lnTo>
                    <a:pt x="246" y="729"/>
                  </a:lnTo>
                  <a:lnTo>
                    <a:pt x="246" y="779"/>
                  </a:lnTo>
                  <a:lnTo>
                    <a:pt x="251" y="829"/>
                  </a:lnTo>
                  <a:lnTo>
                    <a:pt x="260" y="878"/>
                  </a:lnTo>
                  <a:lnTo>
                    <a:pt x="274" y="927"/>
                  </a:lnTo>
                  <a:lnTo>
                    <a:pt x="293" y="974"/>
                  </a:lnTo>
                  <a:lnTo>
                    <a:pt x="316" y="1018"/>
                  </a:lnTo>
                  <a:lnTo>
                    <a:pt x="344" y="1061"/>
                  </a:lnTo>
                  <a:lnTo>
                    <a:pt x="377" y="1100"/>
                  </a:lnTo>
                  <a:lnTo>
                    <a:pt x="414" y="1136"/>
                  </a:lnTo>
                  <a:lnTo>
                    <a:pt x="453" y="1166"/>
                  </a:lnTo>
                  <a:lnTo>
                    <a:pt x="495" y="1191"/>
                  </a:lnTo>
                  <a:lnTo>
                    <a:pt x="538" y="1212"/>
                  </a:lnTo>
                  <a:lnTo>
                    <a:pt x="582" y="1227"/>
                  </a:lnTo>
                  <a:lnTo>
                    <a:pt x="627" y="1237"/>
                  </a:lnTo>
                  <a:lnTo>
                    <a:pt x="673" y="1242"/>
                  </a:lnTo>
                  <a:lnTo>
                    <a:pt x="720" y="1242"/>
                  </a:lnTo>
                  <a:lnTo>
                    <a:pt x="766" y="1237"/>
                  </a:lnTo>
                  <a:lnTo>
                    <a:pt x="811" y="1227"/>
                  </a:lnTo>
                  <a:lnTo>
                    <a:pt x="855" y="1212"/>
                  </a:lnTo>
                  <a:lnTo>
                    <a:pt x="898" y="1191"/>
                  </a:lnTo>
                  <a:lnTo>
                    <a:pt x="941" y="1166"/>
                  </a:lnTo>
                  <a:lnTo>
                    <a:pt x="980" y="1136"/>
                  </a:lnTo>
                  <a:lnTo>
                    <a:pt x="1016" y="1100"/>
                  </a:lnTo>
                  <a:lnTo>
                    <a:pt x="1049" y="1061"/>
                  </a:lnTo>
                  <a:lnTo>
                    <a:pt x="1077" y="1018"/>
                  </a:lnTo>
                  <a:lnTo>
                    <a:pt x="1100" y="974"/>
                  </a:lnTo>
                  <a:lnTo>
                    <a:pt x="1119" y="927"/>
                  </a:lnTo>
                  <a:lnTo>
                    <a:pt x="1133" y="878"/>
                  </a:lnTo>
                  <a:lnTo>
                    <a:pt x="1142" y="829"/>
                  </a:lnTo>
                  <a:lnTo>
                    <a:pt x="1147" y="779"/>
                  </a:lnTo>
                  <a:lnTo>
                    <a:pt x="1147" y="729"/>
                  </a:lnTo>
                  <a:lnTo>
                    <a:pt x="1142" y="679"/>
                  </a:lnTo>
                  <a:lnTo>
                    <a:pt x="1133" y="630"/>
                  </a:lnTo>
                  <a:lnTo>
                    <a:pt x="1119" y="582"/>
                  </a:lnTo>
                  <a:lnTo>
                    <a:pt x="1100" y="536"/>
                  </a:lnTo>
                  <a:lnTo>
                    <a:pt x="1077" y="491"/>
                  </a:lnTo>
                  <a:lnTo>
                    <a:pt x="1049" y="449"/>
                  </a:lnTo>
                  <a:lnTo>
                    <a:pt x="1016" y="409"/>
                  </a:lnTo>
                  <a:lnTo>
                    <a:pt x="980" y="374"/>
                  </a:lnTo>
                  <a:lnTo>
                    <a:pt x="941" y="343"/>
                  </a:lnTo>
                  <a:lnTo>
                    <a:pt x="898" y="317"/>
                  </a:lnTo>
                  <a:lnTo>
                    <a:pt x="855" y="298"/>
                  </a:lnTo>
                  <a:lnTo>
                    <a:pt x="811" y="282"/>
                  </a:lnTo>
                  <a:lnTo>
                    <a:pt x="766" y="272"/>
                  </a:lnTo>
                  <a:lnTo>
                    <a:pt x="720" y="267"/>
                  </a:lnTo>
                  <a:lnTo>
                    <a:pt x="673" y="267"/>
                  </a:lnTo>
                  <a:close/>
                  <a:moveTo>
                    <a:pt x="725" y="0"/>
                  </a:moveTo>
                  <a:lnTo>
                    <a:pt x="781" y="5"/>
                  </a:lnTo>
                  <a:lnTo>
                    <a:pt x="837" y="15"/>
                  </a:lnTo>
                  <a:lnTo>
                    <a:pt x="892" y="29"/>
                  </a:lnTo>
                  <a:lnTo>
                    <a:pt x="946" y="49"/>
                  </a:lnTo>
                  <a:lnTo>
                    <a:pt x="999" y="74"/>
                  </a:lnTo>
                  <a:lnTo>
                    <a:pt x="1050" y="103"/>
                  </a:lnTo>
                  <a:lnTo>
                    <a:pt x="1099" y="137"/>
                  </a:lnTo>
                  <a:lnTo>
                    <a:pt x="1145" y="176"/>
                  </a:lnTo>
                  <a:lnTo>
                    <a:pt x="1190" y="219"/>
                  </a:lnTo>
                  <a:lnTo>
                    <a:pt x="1230" y="267"/>
                  </a:lnTo>
                  <a:lnTo>
                    <a:pt x="1266" y="317"/>
                  </a:lnTo>
                  <a:lnTo>
                    <a:pt x="1297" y="369"/>
                  </a:lnTo>
                  <a:lnTo>
                    <a:pt x="1324" y="424"/>
                  </a:lnTo>
                  <a:lnTo>
                    <a:pt x="1346" y="479"/>
                  </a:lnTo>
                  <a:lnTo>
                    <a:pt x="1364" y="537"/>
                  </a:lnTo>
                  <a:lnTo>
                    <a:pt x="1378" y="596"/>
                  </a:lnTo>
                  <a:lnTo>
                    <a:pt x="1387" y="655"/>
                  </a:lnTo>
                  <a:lnTo>
                    <a:pt x="1392" y="715"/>
                  </a:lnTo>
                  <a:lnTo>
                    <a:pt x="1393" y="775"/>
                  </a:lnTo>
                  <a:lnTo>
                    <a:pt x="1389" y="835"/>
                  </a:lnTo>
                  <a:lnTo>
                    <a:pt x="1381" y="895"/>
                  </a:lnTo>
                  <a:lnTo>
                    <a:pt x="1368" y="953"/>
                  </a:lnTo>
                  <a:lnTo>
                    <a:pt x="1351" y="1011"/>
                  </a:lnTo>
                  <a:lnTo>
                    <a:pt x="1330" y="1067"/>
                  </a:lnTo>
                  <a:lnTo>
                    <a:pt x="1603" y="1363"/>
                  </a:lnTo>
                  <a:lnTo>
                    <a:pt x="1625" y="1389"/>
                  </a:lnTo>
                  <a:lnTo>
                    <a:pt x="1642" y="1419"/>
                  </a:lnTo>
                  <a:lnTo>
                    <a:pt x="1656" y="1449"/>
                  </a:lnTo>
                  <a:lnTo>
                    <a:pt x="1668" y="1482"/>
                  </a:lnTo>
                  <a:lnTo>
                    <a:pt x="1674" y="1515"/>
                  </a:lnTo>
                  <a:lnTo>
                    <a:pt x="1676" y="1550"/>
                  </a:lnTo>
                  <a:lnTo>
                    <a:pt x="1674" y="1585"/>
                  </a:lnTo>
                  <a:lnTo>
                    <a:pt x="1668" y="1619"/>
                  </a:lnTo>
                  <a:lnTo>
                    <a:pt x="1656" y="1651"/>
                  </a:lnTo>
                  <a:lnTo>
                    <a:pt x="1642" y="1682"/>
                  </a:lnTo>
                  <a:lnTo>
                    <a:pt x="1625" y="1711"/>
                  </a:lnTo>
                  <a:lnTo>
                    <a:pt x="1603" y="1737"/>
                  </a:lnTo>
                  <a:lnTo>
                    <a:pt x="1576" y="1762"/>
                  </a:lnTo>
                  <a:lnTo>
                    <a:pt x="1547" y="1783"/>
                  </a:lnTo>
                  <a:lnTo>
                    <a:pt x="1515" y="1798"/>
                  </a:lnTo>
                  <a:lnTo>
                    <a:pt x="1482" y="1809"/>
                  </a:lnTo>
                  <a:lnTo>
                    <a:pt x="1449" y="1813"/>
                  </a:lnTo>
                  <a:lnTo>
                    <a:pt x="1414" y="1813"/>
                  </a:lnTo>
                  <a:lnTo>
                    <a:pt x="1380" y="1809"/>
                  </a:lnTo>
                  <a:lnTo>
                    <a:pt x="1347" y="1798"/>
                  </a:lnTo>
                  <a:lnTo>
                    <a:pt x="1316" y="1783"/>
                  </a:lnTo>
                  <a:lnTo>
                    <a:pt x="1286" y="1762"/>
                  </a:lnTo>
                  <a:lnTo>
                    <a:pt x="1259" y="1737"/>
                  </a:lnTo>
                  <a:lnTo>
                    <a:pt x="986" y="1441"/>
                  </a:lnTo>
                  <a:lnTo>
                    <a:pt x="934" y="1464"/>
                  </a:lnTo>
                  <a:lnTo>
                    <a:pt x="880" y="1483"/>
                  </a:lnTo>
                  <a:lnTo>
                    <a:pt x="826" y="1496"/>
                  </a:lnTo>
                  <a:lnTo>
                    <a:pt x="771" y="1504"/>
                  </a:lnTo>
                  <a:lnTo>
                    <a:pt x="716" y="1509"/>
                  </a:lnTo>
                  <a:lnTo>
                    <a:pt x="660" y="1508"/>
                  </a:lnTo>
                  <a:lnTo>
                    <a:pt x="605" y="1503"/>
                  </a:lnTo>
                  <a:lnTo>
                    <a:pt x="550" y="1493"/>
                  </a:lnTo>
                  <a:lnTo>
                    <a:pt x="496" y="1477"/>
                  </a:lnTo>
                  <a:lnTo>
                    <a:pt x="443" y="1458"/>
                  </a:lnTo>
                  <a:lnTo>
                    <a:pt x="391" y="1434"/>
                  </a:lnTo>
                  <a:lnTo>
                    <a:pt x="341" y="1404"/>
                  </a:lnTo>
                  <a:lnTo>
                    <a:pt x="293" y="1371"/>
                  </a:lnTo>
                  <a:lnTo>
                    <a:pt x="247" y="1332"/>
                  </a:lnTo>
                  <a:lnTo>
                    <a:pt x="204" y="1289"/>
                  </a:lnTo>
                  <a:lnTo>
                    <a:pt x="162" y="1240"/>
                  </a:lnTo>
                  <a:lnTo>
                    <a:pt x="126" y="1190"/>
                  </a:lnTo>
                  <a:lnTo>
                    <a:pt x="95" y="1137"/>
                  </a:lnTo>
                  <a:lnTo>
                    <a:pt x="68" y="1082"/>
                  </a:lnTo>
                  <a:lnTo>
                    <a:pt x="45" y="1024"/>
                  </a:lnTo>
                  <a:lnTo>
                    <a:pt x="27" y="966"/>
                  </a:lnTo>
                  <a:lnTo>
                    <a:pt x="13" y="906"/>
                  </a:lnTo>
                  <a:lnTo>
                    <a:pt x="4" y="846"/>
                  </a:lnTo>
                  <a:lnTo>
                    <a:pt x="0" y="785"/>
                  </a:lnTo>
                  <a:lnTo>
                    <a:pt x="0" y="724"/>
                  </a:lnTo>
                  <a:lnTo>
                    <a:pt x="4" y="663"/>
                  </a:lnTo>
                  <a:lnTo>
                    <a:pt x="13" y="602"/>
                  </a:lnTo>
                  <a:lnTo>
                    <a:pt x="27" y="543"/>
                  </a:lnTo>
                  <a:lnTo>
                    <a:pt x="45" y="485"/>
                  </a:lnTo>
                  <a:lnTo>
                    <a:pt x="67" y="427"/>
                  </a:lnTo>
                  <a:lnTo>
                    <a:pt x="94" y="373"/>
                  </a:lnTo>
                  <a:lnTo>
                    <a:pt x="126" y="319"/>
                  </a:lnTo>
                  <a:lnTo>
                    <a:pt x="162" y="268"/>
                  </a:lnTo>
                  <a:lnTo>
                    <a:pt x="203" y="220"/>
                  </a:lnTo>
                  <a:lnTo>
                    <a:pt x="247" y="176"/>
                  </a:lnTo>
                  <a:lnTo>
                    <a:pt x="294" y="137"/>
                  </a:lnTo>
                  <a:lnTo>
                    <a:pt x="343" y="103"/>
                  </a:lnTo>
                  <a:lnTo>
                    <a:pt x="394" y="74"/>
                  </a:lnTo>
                  <a:lnTo>
                    <a:pt x="447" y="49"/>
                  </a:lnTo>
                  <a:lnTo>
                    <a:pt x="501" y="29"/>
                  </a:lnTo>
                  <a:lnTo>
                    <a:pt x="556" y="15"/>
                  </a:lnTo>
                  <a:lnTo>
                    <a:pt x="612" y="5"/>
                  </a:lnTo>
                  <a:lnTo>
                    <a:pt x="668" y="0"/>
                  </a:lnTo>
                  <a:lnTo>
                    <a:pt x="7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291"/>
            <p:cNvSpPr>
              <a:spLocks/>
            </p:cNvSpPr>
            <p:nvPr/>
          </p:nvSpPr>
          <p:spPr bwMode="auto">
            <a:xfrm>
              <a:off x="2811463" y="4335463"/>
              <a:ext cx="217488" cy="274638"/>
            </a:xfrm>
            <a:custGeom>
              <a:avLst/>
              <a:gdLst>
                <a:gd name="T0" fmla="*/ 459 w 1508"/>
                <a:gd name="T1" fmla="*/ 30 h 2083"/>
                <a:gd name="T2" fmla="*/ 619 w 1508"/>
                <a:gd name="T3" fmla="*/ 254 h 2083"/>
                <a:gd name="T4" fmla="*/ 841 w 1508"/>
                <a:gd name="T5" fmla="*/ 542 h 2083"/>
                <a:gd name="T6" fmla="*/ 960 w 1508"/>
                <a:gd name="T7" fmla="*/ 441 h 2083"/>
                <a:gd name="T8" fmla="*/ 1249 w 1508"/>
                <a:gd name="T9" fmla="*/ 400 h 2083"/>
                <a:gd name="T10" fmla="*/ 1340 w 1508"/>
                <a:gd name="T11" fmla="*/ 564 h 2083"/>
                <a:gd name="T12" fmla="*/ 1411 w 1508"/>
                <a:gd name="T13" fmla="*/ 741 h 2083"/>
                <a:gd name="T14" fmla="*/ 1464 w 1508"/>
                <a:gd name="T15" fmla="*/ 927 h 2083"/>
                <a:gd name="T16" fmla="*/ 1497 w 1508"/>
                <a:gd name="T17" fmla="*/ 1121 h 2083"/>
                <a:gd name="T18" fmla="*/ 1508 w 1508"/>
                <a:gd name="T19" fmla="*/ 1322 h 2083"/>
                <a:gd name="T20" fmla="*/ 1497 w 1508"/>
                <a:gd name="T21" fmla="*/ 1526 h 2083"/>
                <a:gd name="T22" fmla="*/ 1463 w 1508"/>
                <a:gd name="T23" fmla="*/ 1720 h 2083"/>
                <a:gd name="T24" fmla="*/ 1409 w 1508"/>
                <a:gd name="T25" fmla="*/ 1907 h 2083"/>
                <a:gd name="T26" fmla="*/ 1337 w 1508"/>
                <a:gd name="T27" fmla="*/ 2083 h 2083"/>
                <a:gd name="T28" fmla="*/ 1349 w 1508"/>
                <a:gd name="T29" fmla="*/ 1945 h 2083"/>
                <a:gd name="T30" fmla="*/ 1341 w 1508"/>
                <a:gd name="T31" fmla="*/ 1808 h 2083"/>
                <a:gd name="T32" fmla="*/ 1313 w 1508"/>
                <a:gd name="T33" fmla="*/ 1675 h 2083"/>
                <a:gd name="T34" fmla="*/ 1266 w 1508"/>
                <a:gd name="T35" fmla="*/ 1547 h 2083"/>
                <a:gd name="T36" fmla="*/ 1201 w 1508"/>
                <a:gd name="T37" fmla="*/ 1429 h 2083"/>
                <a:gd name="T38" fmla="*/ 1117 w 1508"/>
                <a:gd name="T39" fmla="*/ 1321 h 2083"/>
                <a:gd name="T40" fmla="*/ 1021 w 1508"/>
                <a:gd name="T41" fmla="*/ 1233 h 2083"/>
                <a:gd name="T42" fmla="*/ 915 w 1508"/>
                <a:gd name="T43" fmla="*/ 1162 h 2083"/>
                <a:gd name="T44" fmla="*/ 801 w 1508"/>
                <a:gd name="T45" fmla="*/ 1111 h 2083"/>
                <a:gd name="T46" fmla="*/ 680 w 1508"/>
                <a:gd name="T47" fmla="*/ 1080 h 2083"/>
                <a:gd name="T48" fmla="*/ 554 w 1508"/>
                <a:gd name="T49" fmla="*/ 1069 h 2083"/>
                <a:gd name="T50" fmla="*/ 416 w 1508"/>
                <a:gd name="T51" fmla="*/ 1082 h 2083"/>
                <a:gd name="T52" fmla="*/ 283 w 1508"/>
                <a:gd name="T53" fmla="*/ 1120 h 2083"/>
                <a:gd name="T54" fmla="*/ 160 w 1508"/>
                <a:gd name="T55" fmla="*/ 1182 h 2083"/>
                <a:gd name="T56" fmla="*/ 591 w 1508"/>
                <a:gd name="T57" fmla="*/ 812 h 2083"/>
                <a:gd name="T58" fmla="*/ 751 w 1508"/>
                <a:gd name="T59" fmla="*/ 755 h 2083"/>
                <a:gd name="T60" fmla="*/ 500 w 1508"/>
                <a:gd name="T61" fmla="*/ 407 h 2083"/>
                <a:gd name="T62" fmla="*/ 338 w 1508"/>
                <a:gd name="T63" fmla="*/ 367 h 2083"/>
                <a:gd name="T64" fmla="*/ 175 w 1508"/>
                <a:gd name="T65" fmla="*/ 519 h 2083"/>
                <a:gd name="T66" fmla="*/ 0 w 1508"/>
                <a:gd name="T67" fmla="*/ 375 h 2083"/>
                <a:gd name="T68" fmla="*/ 166 w 1508"/>
                <a:gd name="T69" fmla="*/ 151 h 2083"/>
                <a:gd name="T70" fmla="*/ 287 w 1508"/>
                <a:gd name="T71" fmla="*/ 289 h 2083"/>
                <a:gd name="T72" fmla="*/ 445 w 1508"/>
                <a:gd name="T73" fmla="*/ 351 h 2083"/>
                <a:gd name="T74" fmla="*/ 453 w 1508"/>
                <a:gd name="T75" fmla="*/ 220 h 2083"/>
                <a:gd name="T76" fmla="*/ 316 w 1508"/>
                <a:gd name="T77" fmla="*/ 0 h 2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08" h="2083">
                  <a:moveTo>
                    <a:pt x="316" y="0"/>
                  </a:moveTo>
                  <a:lnTo>
                    <a:pt x="459" y="30"/>
                  </a:lnTo>
                  <a:lnTo>
                    <a:pt x="582" y="149"/>
                  </a:lnTo>
                  <a:lnTo>
                    <a:pt x="619" y="254"/>
                  </a:lnTo>
                  <a:lnTo>
                    <a:pt x="647" y="352"/>
                  </a:lnTo>
                  <a:lnTo>
                    <a:pt x="841" y="542"/>
                  </a:lnTo>
                  <a:lnTo>
                    <a:pt x="891" y="559"/>
                  </a:lnTo>
                  <a:lnTo>
                    <a:pt x="960" y="441"/>
                  </a:lnTo>
                  <a:lnTo>
                    <a:pt x="1204" y="417"/>
                  </a:lnTo>
                  <a:lnTo>
                    <a:pt x="1249" y="400"/>
                  </a:lnTo>
                  <a:lnTo>
                    <a:pt x="1297" y="481"/>
                  </a:lnTo>
                  <a:lnTo>
                    <a:pt x="1340" y="564"/>
                  </a:lnTo>
                  <a:lnTo>
                    <a:pt x="1378" y="651"/>
                  </a:lnTo>
                  <a:lnTo>
                    <a:pt x="1411" y="741"/>
                  </a:lnTo>
                  <a:lnTo>
                    <a:pt x="1440" y="832"/>
                  </a:lnTo>
                  <a:lnTo>
                    <a:pt x="1464" y="927"/>
                  </a:lnTo>
                  <a:lnTo>
                    <a:pt x="1483" y="1022"/>
                  </a:lnTo>
                  <a:lnTo>
                    <a:pt x="1497" y="1121"/>
                  </a:lnTo>
                  <a:lnTo>
                    <a:pt x="1505" y="1221"/>
                  </a:lnTo>
                  <a:lnTo>
                    <a:pt x="1508" y="1322"/>
                  </a:lnTo>
                  <a:lnTo>
                    <a:pt x="1505" y="1425"/>
                  </a:lnTo>
                  <a:lnTo>
                    <a:pt x="1497" y="1526"/>
                  </a:lnTo>
                  <a:lnTo>
                    <a:pt x="1483" y="1623"/>
                  </a:lnTo>
                  <a:lnTo>
                    <a:pt x="1463" y="1720"/>
                  </a:lnTo>
                  <a:lnTo>
                    <a:pt x="1439" y="1815"/>
                  </a:lnTo>
                  <a:lnTo>
                    <a:pt x="1409" y="1907"/>
                  </a:lnTo>
                  <a:lnTo>
                    <a:pt x="1375" y="1996"/>
                  </a:lnTo>
                  <a:lnTo>
                    <a:pt x="1337" y="2083"/>
                  </a:lnTo>
                  <a:lnTo>
                    <a:pt x="1345" y="2015"/>
                  </a:lnTo>
                  <a:lnTo>
                    <a:pt x="1349" y="1945"/>
                  </a:lnTo>
                  <a:lnTo>
                    <a:pt x="1347" y="1877"/>
                  </a:lnTo>
                  <a:lnTo>
                    <a:pt x="1341" y="1808"/>
                  </a:lnTo>
                  <a:lnTo>
                    <a:pt x="1329" y="1741"/>
                  </a:lnTo>
                  <a:lnTo>
                    <a:pt x="1313" y="1675"/>
                  </a:lnTo>
                  <a:lnTo>
                    <a:pt x="1293" y="1610"/>
                  </a:lnTo>
                  <a:lnTo>
                    <a:pt x="1266" y="1547"/>
                  </a:lnTo>
                  <a:lnTo>
                    <a:pt x="1236" y="1486"/>
                  </a:lnTo>
                  <a:lnTo>
                    <a:pt x="1201" y="1429"/>
                  </a:lnTo>
                  <a:lnTo>
                    <a:pt x="1161" y="1373"/>
                  </a:lnTo>
                  <a:lnTo>
                    <a:pt x="1117" y="1321"/>
                  </a:lnTo>
                  <a:lnTo>
                    <a:pt x="1071" y="1276"/>
                  </a:lnTo>
                  <a:lnTo>
                    <a:pt x="1021" y="1233"/>
                  </a:lnTo>
                  <a:lnTo>
                    <a:pt x="969" y="1195"/>
                  </a:lnTo>
                  <a:lnTo>
                    <a:pt x="915" y="1162"/>
                  </a:lnTo>
                  <a:lnTo>
                    <a:pt x="859" y="1134"/>
                  </a:lnTo>
                  <a:lnTo>
                    <a:pt x="801" y="1111"/>
                  </a:lnTo>
                  <a:lnTo>
                    <a:pt x="741" y="1093"/>
                  </a:lnTo>
                  <a:lnTo>
                    <a:pt x="680" y="1080"/>
                  </a:lnTo>
                  <a:lnTo>
                    <a:pt x="617" y="1072"/>
                  </a:lnTo>
                  <a:lnTo>
                    <a:pt x="554" y="1069"/>
                  </a:lnTo>
                  <a:lnTo>
                    <a:pt x="484" y="1072"/>
                  </a:lnTo>
                  <a:lnTo>
                    <a:pt x="416" y="1082"/>
                  </a:lnTo>
                  <a:lnTo>
                    <a:pt x="349" y="1098"/>
                  </a:lnTo>
                  <a:lnTo>
                    <a:pt x="283" y="1120"/>
                  </a:lnTo>
                  <a:lnTo>
                    <a:pt x="220" y="1148"/>
                  </a:lnTo>
                  <a:lnTo>
                    <a:pt x="160" y="1182"/>
                  </a:lnTo>
                  <a:lnTo>
                    <a:pt x="338" y="952"/>
                  </a:lnTo>
                  <a:lnTo>
                    <a:pt x="591" y="812"/>
                  </a:lnTo>
                  <a:lnTo>
                    <a:pt x="738" y="833"/>
                  </a:lnTo>
                  <a:lnTo>
                    <a:pt x="751" y="755"/>
                  </a:lnTo>
                  <a:lnTo>
                    <a:pt x="570" y="556"/>
                  </a:lnTo>
                  <a:lnTo>
                    <a:pt x="500" y="407"/>
                  </a:lnTo>
                  <a:lnTo>
                    <a:pt x="400" y="407"/>
                  </a:lnTo>
                  <a:lnTo>
                    <a:pt x="338" y="367"/>
                  </a:lnTo>
                  <a:lnTo>
                    <a:pt x="203" y="345"/>
                  </a:lnTo>
                  <a:lnTo>
                    <a:pt x="175" y="519"/>
                  </a:lnTo>
                  <a:lnTo>
                    <a:pt x="12" y="484"/>
                  </a:lnTo>
                  <a:lnTo>
                    <a:pt x="0" y="375"/>
                  </a:lnTo>
                  <a:lnTo>
                    <a:pt x="125" y="345"/>
                  </a:lnTo>
                  <a:lnTo>
                    <a:pt x="166" y="151"/>
                  </a:lnTo>
                  <a:lnTo>
                    <a:pt x="291" y="207"/>
                  </a:lnTo>
                  <a:lnTo>
                    <a:pt x="287" y="289"/>
                  </a:lnTo>
                  <a:lnTo>
                    <a:pt x="382" y="332"/>
                  </a:lnTo>
                  <a:lnTo>
                    <a:pt x="445" y="351"/>
                  </a:lnTo>
                  <a:lnTo>
                    <a:pt x="522" y="308"/>
                  </a:lnTo>
                  <a:lnTo>
                    <a:pt x="453" y="220"/>
                  </a:lnTo>
                  <a:lnTo>
                    <a:pt x="313" y="71"/>
                  </a:lnTo>
                  <a:lnTo>
                    <a:pt x="3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292"/>
            <p:cNvSpPr>
              <a:spLocks/>
            </p:cNvSpPr>
            <p:nvPr/>
          </p:nvSpPr>
          <p:spPr bwMode="auto">
            <a:xfrm>
              <a:off x="2786063" y="4497388"/>
              <a:ext cx="30163" cy="26988"/>
            </a:xfrm>
            <a:custGeom>
              <a:avLst/>
              <a:gdLst>
                <a:gd name="T0" fmla="*/ 118 w 208"/>
                <a:gd name="T1" fmla="*/ 0 h 197"/>
                <a:gd name="T2" fmla="*/ 208 w 208"/>
                <a:gd name="T3" fmla="*/ 45 h 197"/>
                <a:gd name="T4" fmla="*/ 186 w 208"/>
                <a:gd name="T5" fmla="*/ 66 h 197"/>
                <a:gd name="T6" fmla="*/ 165 w 208"/>
                <a:gd name="T7" fmla="*/ 89 h 197"/>
                <a:gd name="T8" fmla="*/ 147 w 208"/>
                <a:gd name="T9" fmla="*/ 109 h 197"/>
                <a:gd name="T10" fmla="*/ 130 w 208"/>
                <a:gd name="T11" fmla="*/ 131 h 197"/>
                <a:gd name="T12" fmla="*/ 81 w 208"/>
                <a:gd name="T13" fmla="*/ 132 h 197"/>
                <a:gd name="T14" fmla="*/ 29 w 208"/>
                <a:gd name="T15" fmla="*/ 197 h 197"/>
                <a:gd name="T16" fmla="*/ 0 w 208"/>
                <a:gd name="T17" fmla="*/ 61 h 197"/>
                <a:gd name="T18" fmla="*/ 118 w 208"/>
                <a:gd name="T1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8" h="197">
                  <a:moveTo>
                    <a:pt x="118" y="0"/>
                  </a:moveTo>
                  <a:lnTo>
                    <a:pt x="208" y="45"/>
                  </a:lnTo>
                  <a:lnTo>
                    <a:pt x="186" y="66"/>
                  </a:lnTo>
                  <a:lnTo>
                    <a:pt x="165" y="89"/>
                  </a:lnTo>
                  <a:lnTo>
                    <a:pt x="147" y="109"/>
                  </a:lnTo>
                  <a:lnTo>
                    <a:pt x="130" y="131"/>
                  </a:lnTo>
                  <a:lnTo>
                    <a:pt x="81" y="132"/>
                  </a:lnTo>
                  <a:lnTo>
                    <a:pt x="29" y="197"/>
                  </a:lnTo>
                  <a:lnTo>
                    <a:pt x="0" y="61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293"/>
            <p:cNvSpPr>
              <a:spLocks/>
            </p:cNvSpPr>
            <p:nvPr/>
          </p:nvSpPr>
          <p:spPr bwMode="auto">
            <a:xfrm>
              <a:off x="2860675" y="4702175"/>
              <a:ext cx="52388" cy="20638"/>
            </a:xfrm>
            <a:custGeom>
              <a:avLst/>
              <a:gdLst>
                <a:gd name="T0" fmla="*/ 368 w 368"/>
                <a:gd name="T1" fmla="*/ 0 h 153"/>
                <a:gd name="T2" fmla="*/ 298 w 368"/>
                <a:gd name="T3" fmla="*/ 38 h 153"/>
                <a:gd name="T4" fmla="*/ 227 w 368"/>
                <a:gd name="T5" fmla="*/ 73 h 153"/>
                <a:gd name="T6" fmla="*/ 152 w 368"/>
                <a:gd name="T7" fmla="*/ 105 h 153"/>
                <a:gd name="T8" fmla="*/ 77 w 368"/>
                <a:gd name="T9" fmla="*/ 131 h 153"/>
                <a:gd name="T10" fmla="*/ 0 w 368"/>
                <a:gd name="T11" fmla="*/ 153 h 153"/>
                <a:gd name="T12" fmla="*/ 28 w 368"/>
                <a:gd name="T13" fmla="*/ 44 h 153"/>
                <a:gd name="T14" fmla="*/ 83 w 368"/>
                <a:gd name="T15" fmla="*/ 5 h 153"/>
                <a:gd name="T16" fmla="*/ 148 w 368"/>
                <a:gd name="T17" fmla="*/ 13 h 153"/>
                <a:gd name="T18" fmla="*/ 215 w 368"/>
                <a:gd name="T19" fmla="*/ 16 h 153"/>
                <a:gd name="T20" fmla="*/ 266 w 368"/>
                <a:gd name="T21" fmla="*/ 14 h 153"/>
                <a:gd name="T22" fmla="*/ 317 w 368"/>
                <a:gd name="T23" fmla="*/ 9 h 153"/>
                <a:gd name="T24" fmla="*/ 368 w 368"/>
                <a:gd name="T25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8" h="153">
                  <a:moveTo>
                    <a:pt x="368" y="0"/>
                  </a:moveTo>
                  <a:lnTo>
                    <a:pt x="298" y="38"/>
                  </a:lnTo>
                  <a:lnTo>
                    <a:pt x="227" y="73"/>
                  </a:lnTo>
                  <a:lnTo>
                    <a:pt x="152" y="105"/>
                  </a:lnTo>
                  <a:lnTo>
                    <a:pt x="77" y="131"/>
                  </a:lnTo>
                  <a:lnTo>
                    <a:pt x="0" y="153"/>
                  </a:lnTo>
                  <a:lnTo>
                    <a:pt x="28" y="44"/>
                  </a:lnTo>
                  <a:lnTo>
                    <a:pt x="83" y="5"/>
                  </a:lnTo>
                  <a:lnTo>
                    <a:pt x="148" y="13"/>
                  </a:lnTo>
                  <a:lnTo>
                    <a:pt x="215" y="16"/>
                  </a:lnTo>
                  <a:lnTo>
                    <a:pt x="266" y="14"/>
                  </a:lnTo>
                  <a:lnTo>
                    <a:pt x="317" y="9"/>
                  </a:lnTo>
                  <a:lnTo>
                    <a:pt x="3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294"/>
            <p:cNvSpPr>
              <a:spLocks/>
            </p:cNvSpPr>
            <p:nvPr/>
          </p:nvSpPr>
          <p:spPr bwMode="auto">
            <a:xfrm>
              <a:off x="2587625" y="4395788"/>
              <a:ext cx="249238" cy="333375"/>
            </a:xfrm>
            <a:custGeom>
              <a:avLst/>
              <a:gdLst>
                <a:gd name="T0" fmla="*/ 210 w 1723"/>
                <a:gd name="T1" fmla="*/ 95 h 2519"/>
                <a:gd name="T2" fmla="*/ 468 w 1723"/>
                <a:gd name="T3" fmla="*/ 157 h 2519"/>
                <a:gd name="T4" fmla="*/ 884 w 1723"/>
                <a:gd name="T5" fmla="*/ 389 h 2519"/>
                <a:gd name="T6" fmla="*/ 1103 w 1723"/>
                <a:gd name="T7" fmla="*/ 976 h 2519"/>
                <a:gd name="T8" fmla="*/ 1141 w 1723"/>
                <a:gd name="T9" fmla="*/ 862 h 2519"/>
                <a:gd name="T10" fmla="*/ 1389 w 1723"/>
                <a:gd name="T11" fmla="*/ 1094 h 2519"/>
                <a:gd name="T12" fmla="*/ 1344 w 1723"/>
                <a:gd name="T13" fmla="*/ 1213 h 2519"/>
                <a:gd name="T14" fmla="*/ 1316 w 1723"/>
                <a:gd name="T15" fmla="*/ 1341 h 2519"/>
                <a:gd name="T16" fmla="*/ 1307 w 1723"/>
                <a:gd name="T17" fmla="*/ 1472 h 2519"/>
                <a:gd name="T18" fmla="*/ 1317 w 1723"/>
                <a:gd name="T19" fmla="*/ 1609 h 2519"/>
                <a:gd name="T20" fmla="*/ 1346 w 1723"/>
                <a:gd name="T21" fmla="*/ 1741 h 2519"/>
                <a:gd name="T22" fmla="*/ 1394 w 1723"/>
                <a:gd name="T23" fmla="*/ 1865 h 2519"/>
                <a:gd name="T24" fmla="*/ 1459 w 1723"/>
                <a:gd name="T25" fmla="*/ 1979 h 2519"/>
                <a:gd name="T26" fmla="*/ 1541 w 1723"/>
                <a:gd name="T27" fmla="*/ 2083 h 2519"/>
                <a:gd name="T28" fmla="*/ 1628 w 1723"/>
                <a:gd name="T29" fmla="*/ 2165 h 2519"/>
                <a:gd name="T30" fmla="*/ 1723 w 1723"/>
                <a:gd name="T31" fmla="*/ 2230 h 2519"/>
                <a:gd name="T32" fmla="*/ 1714 w 1723"/>
                <a:gd name="T33" fmla="*/ 2268 h 2519"/>
                <a:gd name="T34" fmla="*/ 1708 w 1723"/>
                <a:gd name="T35" fmla="*/ 2294 h 2519"/>
                <a:gd name="T36" fmla="*/ 1706 w 1723"/>
                <a:gd name="T37" fmla="*/ 2304 h 2519"/>
                <a:gd name="T38" fmla="*/ 1659 w 1723"/>
                <a:gd name="T39" fmla="*/ 2513 h 2519"/>
                <a:gd name="T40" fmla="*/ 1530 w 1723"/>
                <a:gd name="T41" fmla="*/ 2519 h 2519"/>
                <a:gd name="T42" fmla="*/ 1338 w 1723"/>
                <a:gd name="T43" fmla="*/ 2506 h 2519"/>
                <a:gd name="T44" fmla="*/ 1154 w 1723"/>
                <a:gd name="T45" fmla="*/ 2468 h 2519"/>
                <a:gd name="T46" fmla="*/ 977 w 1723"/>
                <a:gd name="T47" fmla="*/ 2407 h 2519"/>
                <a:gd name="T48" fmla="*/ 810 w 1723"/>
                <a:gd name="T49" fmla="*/ 2325 h 2519"/>
                <a:gd name="T50" fmla="*/ 656 w 1723"/>
                <a:gd name="T51" fmla="*/ 2222 h 2519"/>
                <a:gd name="T52" fmla="*/ 514 w 1723"/>
                <a:gd name="T53" fmla="*/ 2101 h 2519"/>
                <a:gd name="T54" fmla="*/ 387 w 1723"/>
                <a:gd name="T55" fmla="*/ 1963 h 2519"/>
                <a:gd name="T56" fmla="*/ 274 w 1723"/>
                <a:gd name="T57" fmla="*/ 1809 h 2519"/>
                <a:gd name="T58" fmla="*/ 180 w 1723"/>
                <a:gd name="T59" fmla="*/ 1641 h 2519"/>
                <a:gd name="T60" fmla="*/ 103 w 1723"/>
                <a:gd name="T61" fmla="*/ 1461 h 2519"/>
                <a:gd name="T62" fmla="*/ 47 w 1723"/>
                <a:gd name="T63" fmla="*/ 1270 h 2519"/>
                <a:gd name="T64" fmla="*/ 12 w 1723"/>
                <a:gd name="T65" fmla="*/ 1070 h 2519"/>
                <a:gd name="T66" fmla="*/ 0 w 1723"/>
                <a:gd name="T67" fmla="*/ 862 h 2519"/>
                <a:gd name="T68" fmla="*/ 11 w 1723"/>
                <a:gd name="T69" fmla="*/ 662 h 2519"/>
                <a:gd name="T70" fmla="*/ 44 w 1723"/>
                <a:gd name="T71" fmla="*/ 470 h 2519"/>
                <a:gd name="T72" fmla="*/ 96 w 1723"/>
                <a:gd name="T73" fmla="*/ 285 h 2519"/>
                <a:gd name="T74" fmla="*/ 168 w 1723"/>
                <a:gd name="T75" fmla="*/ 111 h 2519"/>
                <a:gd name="T76" fmla="*/ 320 w 1723"/>
                <a:gd name="T77" fmla="*/ 0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23" h="2519">
                  <a:moveTo>
                    <a:pt x="320" y="0"/>
                  </a:moveTo>
                  <a:lnTo>
                    <a:pt x="210" y="95"/>
                  </a:lnTo>
                  <a:lnTo>
                    <a:pt x="296" y="157"/>
                  </a:lnTo>
                  <a:lnTo>
                    <a:pt x="468" y="157"/>
                  </a:lnTo>
                  <a:lnTo>
                    <a:pt x="724" y="107"/>
                  </a:lnTo>
                  <a:lnTo>
                    <a:pt x="884" y="389"/>
                  </a:lnTo>
                  <a:lnTo>
                    <a:pt x="884" y="655"/>
                  </a:lnTo>
                  <a:lnTo>
                    <a:pt x="1103" y="976"/>
                  </a:lnTo>
                  <a:lnTo>
                    <a:pt x="1141" y="976"/>
                  </a:lnTo>
                  <a:lnTo>
                    <a:pt x="1141" y="862"/>
                  </a:lnTo>
                  <a:lnTo>
                    <a:pt x="1225" y="1054"/>
                  </a:lnTo>
                  <a:lnTo>
                    <a:pt x="1389" y="1094"/>
                  </a:lnTo>
                  <a:lnTo>
                    <a:pt x="1365" y="1153"/>
                  </a:lnTo>
                  <a:lnTo>
                    <a:pt x="1344" y="1213"/>
                  </a:lnTo>
                  <a:lnTo>
                    <a:pt x="1328" y="1277"/>
                  </a:lnTo>
                  <a:lnTo>
                    <a:pt x="1316" y="1341"/>
                  </a:lnTo>
                  <a:lnTo>
                    <a:pt x="1309" y="1406"/>
                  </a:lnTo>
                  <a:lnTo>
                    <a:pt x="1307" y="1472"/>
                  </a:lnTo>
                  <a:lnTo>
                    <a:pt x="1309" y="1542"/>
                  </a:lnTo>
                  <a:lnTo>
                    <a:pt x="1317" y="1609"/>
                  </a:lnTo>
                  <a:lnTo>
                    <a:pt x="1329" y="1676"/>
                  </a:lnTo>
                  <a:lnTo>
                    <a:pt x="1346" y="1741"/>
                  </a:lnTo>
                  <a:lnTo>
                    <a:pt x="1368" y="1803"/>
                  </a:lnTo>
                  <a:lnTo>
                    <a:pt x="1394" y="1865"/>
                  </a:lnTo>
                  <a:lnTo>
                    <a:pt x="1424" y="1923"/>
                  </a:lnTo>
                  <a:lnTo>
                    <a:pt x="1459" y="1979"/>
                  </a:lnTo>
                  <a:lnTo>
                    <a:pt x="1498" y="2032"/>
                  </a:lnTo>
                  <a:lnTo>
                    <a:pt x="1541" y="2083"/>
                  </a:lnTo>
                  <a:lnTo>
                    <a:pt x="1583" y="2126"/>
                  </a:lnTo>
                  <a:lnTo>
                    <a:pt x="1628" y="2165"/>
                  </a:lnTo>
                  <a:lnTo>
                    <a:pt x="1675" y="2200"/>
                  </a:lnTo>
                  <a:lnTo>
                    <a:pt x="1723" y="2230"/>
                  </a:lnTo>
                  <a:lnTo>
                    <a:pt x="1718" y="2251"/>
                  </a:lnTo>
                  <a:lnTo>
                    <a:pt x="1714" y="2268"/>
                  </a:lnTo>
                  <a:lnTo>
                    <a:pt x="1711" y="2283"/>
                  </a:lnTo>
                  <a:lnTo>
                    <a:pt x="1708" y="2294"/>
                  </a:lnTo>
                  <a:lnTo>
                    <a:pt x="1706" y="2302"/>
                  </a:lnTo>
                  <a:lnTo>
                    <a:pt x="1706" y="2304"/>
                  </a:lnTo>
                  <a:lnTo>
                    <a:pt x="1722" y="2505"/>
                  </a:lnTo>
                  <a:lnTo>
                    <a:pt x="1659" y="2513"/>
                  </a:lnTo>
                  <a:lnTo>
                    <a:pt x="1594" y="2517"/>
                  </a:lnTo>
                  <a:lnTo>
                    <a:pt x="1530" y="2519"/>
                  </a:lnTo>
                  <a:lnTo>
                    <a:pt x="1433" y="2516"/>
                  </a:lnTo>
                  <a:lnTo>
                    <a:pt x="1338" y="2506"/>
                  </a:lnTo>
                  <a:lnTo>
                    <a:pt x="1245" y="2490"/>
                  </a:lnTo>
                  <a:lnTo>
                    <a:pt x="1154" y="2468"/>
                  </a:lnTo>
                  <a:lnTo>
                    <a:pt x="1064" y="2441"/>
                  </a:lnTo>
                  <a:lnTo>
                    <a:pt x="977" y="2407"/>
                  </a:lnTo>
                  <a:lnTo>
                    <a:pt x="893" y="2369"/>
                  </a:lnTo>
                  <a:lnTo>
                    <a:pt x="810" y="2325"/>
                  </a:lnTo>
                  <a:lnTo>
                    <a:pt x="732" y="2276"/>
                  </a:lnTo>
                  <a:lnTo>
                    <a:pt x="656" y="2222"/>
                  </a:lnTo>
                  <a:lnTo>
                    <a:pt x="583" y="2164"/>
                  </a:lnTo>
                  <a:lnTo>
                    <a:pt x="514" y="2101"/>
                  </a:lnTo>
                  <a:lnTo>
                    <a:pt x="448" y="2034"/>
                  </a:lnTo>
                  <a:lnTo>
                    <a:pt x="387" y="1963"/>
                  </a:lnTo>
                  <a:lnTo>
                    <a:pt x="328" y="1888"/>
                  </a:lnTo>
                  <a:lnTo>
                    <a:pt x="274" y="1809"/>
                  </a:lnTo>
                  <a:lnTo>
                    <a:pt x="225" y="1727"/>
                  </a:lnTo>
                  <a:lnTo>
                    <a:pt x="180" y="1641"/>
                  </a:lnTo>
                  <a:lnTo>
                    <a:pt x="139" y="1553"/>
                  </a:lnTo>
                  <a:lnTo>
                    <a:pt x="103" y="1461"/>
                  </a:lnTo>
                  <a:lnTo>
                    <a:pt x="72" y="1367"/>
                  </a:lnTo>
                  <a:lnTo>
                    <a:pt x="47" y="1270"/>
                  </a:lnTo>
                  <a:lnTo>
                    <a:pt x="27" y="1171"/>
                  </a:lnTo>
                  <a:lnTo>
                    <a:pt x="12" y="1070"/>
                  </a:lnTo>
                  <a:lnTo>
                    <a:pt x="3" y="968"/>
                  </a:lnTo>
                  <a:lnTo>
                    <a:pt x="0" y="862"/>
                  </a:lnTo>
                  <a:lnTo>
                    <a:pt x="3" y="761"/>
                  </a:lnTo>
                  <a:lnTo>
                    <a:pt x="11" y="662"/>
                  </a:lnTo>
                  <a:lnTo>
                    <a:pt x="25" y="565"/>
                  </a:lnTo>
                  <a:lnTo>
                    <a:pt x="44" y="470"/>
                  </a:lnTo>
                  <a:lnTo>
                    <a:pt x="68" y="376"/>
                  </a:lnTo>
                  <a:lnTo>
                    <a:pt x="96" y="285"/>
                  </a:lnTo>
                  <a:lnTo>
                    <a:pt x="131" y="197"/>
                  </a:lnTo>
                  <a:lnTo>
                    <a:pt x="168" y="111"/>
                  </a:lnTo>
                  <a:lnTo>
                    <a:pt x="210" y="27"/>
                  </a:lnTo>
                  <a:lnTo>
                    <a:pt x="3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295"/>
            <p:cNvSpPr>
              <a:spLocks noEditPoints="1"/>
            </p:cNvSpPr>
            <p:nvPr/>
          </p:nvSpPr>
          <p:spPr bwMode="auto">
            <a:xfrm>
              <a:off x="2638425" y="4291013"/>
              <a:ext cx="263525" cy="79375"/>
            </a:xfrm>
            <a:custGeom>
              <a:avLst/>
              <a:gdLst>
                <a:gd name="T0" fmla="*/ 782 w 1831"/>
                <a:gd name="T1" fmla="*/ 179 h 603"/>
                <a:gd name="T2" fmla="*/ 779 w 1831"/>
                <a:gd name="T3" fmla="*/ 185 h 603"/>
                <a:gd name="T4" fmla="*/ 773 w 1831"/>
                <a:gd name="T5" fmla="*/ 194 h 603"/>
                <a:gd name="T6" fmla="*/ 763 w 1831"/>
                <a:gd name="T7" fmla="*/ 204 h 603"/>
                <a:gd name="T8" fmla="*/ 750 w 1831"/>
                <a:gd name="T9" fmla="*/ 214 h 603"/>
                <a:gd name="T10" fmla="*/ 737 w 1831"/>
                <a:gd name="T11" fmla="*/ 225 h 603"/>
                <a:gd name="T12" fmla="*/ 724 w 1831"/>
                <a:gd name="T13" fmla="*/ 235 h 603"/>
                <a:gd name="T14" fmla="*/ 711 w 1831"/>
                <a:gd name="T15" fmla="*/ 246 h 603"/>
                <a:gd name="T16" fmla="*/ 699 w 1831"/>
                <a:gd name="T17" fmla="*/ 254 h 603"/>
                <a:gd name="T18" fmla="*/ 690 w 1831"/>
                <a:gd name="T19" fmla="*/ 261 h 603"/>
                <a:gd name="T20" fmla="*/ 683 w 1831"/>
                <a:gd name="T21" fmla="*/ 266 h 603"/>
                <a:gd name="T22" fmla="*/ 681 w 1831"/>
                <a:gd name="T23" fmla="*/ 267 h 603"/>
                <a:gd name="T24" fmla="*/ 782 w 1831"/>
                <a:gd name="T25" fmla="*/ 331 h 603"/>
                <a:gd name="T26" fmla="*/ 990 w 1831"/>
                <a:gd name="T27" fmla="*/ 271 h 603"/>
                <a:gd name="T28" fmla="*/ 941 w 1831"/>
                <a:gd name="T29" fmla="*/ 179 h 603"/>
                <a:gd name="T30" fmla="*/ 851 w 1831"/>
                <a:gd name="T31" fmla="*/ 210 h 603"/>
                <a:gd name="T32" fmla="*/ 782 w 1831"/>
                <a:gd name="T33" fmla="*/ 179 h 603"/>
                <a:gd name="T34" fmla="*/ 1401 w 1831"/>
                <a:gd name="T35" fmla="*/ 72 h 603"/>
                <a:gd name="T36" fmla="*/ 1244 w 1831"/>
                <a:gd name="T37" fmla="*/ 166 h 603"/>
                <a:gd name="T38" fmla="*/ 1155 w 1831"/>
                <a:gd name="T39" fmla="*/ 226 h 603"/>
                <a:gd name="T40" fmla="*/ 1217 w 1831"/>
                <a:gd name="T41" fmla="*/ 270 h 603"/>
                <a:gd name="T42" fmla="*/ 1356 w 1831"/>
                <a:gd name="T43" fmla="*/ 255 h 603"/>
                <a:gd name="T44" fmla="*/ 1502 w 1831"/>
                <a:gd name="T45" fmla="*/ 135 h 603"/>
                <a:gd name="T46" fmla="*/ 1401 w 1831"/>
                <a:gd name="T47" fmla="*/ 72 h 603"/>
                <a:gd name="T48" fmla="*/ 1180 w 1831"/>
                <a:gd name="T49" fmla="*/ 0 h 603"/>
                <a:gd name="T50" fmla="*/ 1180 w 1831"/>
                <a:gd name="T51" fmla="*/ 0 h 603"/>
                <a:gd name="T52" fmla="*/ 1267 w 1831"/>
                <a:gd name="T53" fmla="*/ 4 h 603"/>
                <a:gd name="T54" fmla="*/ 1352 w 1831"/>
                <a:gd name="T55" fmla="*/ 11 h 603"/>
                <a:gd name="T56" fmla="*/ 1436 w 1831"/>
                <a:gd name="T57" fmla="*/ 24 h 603"/>
                <a:gd name="T58" fmla="*/ 1519 w 1831"/>
                <a:gd name="T59" fmla="*/ 43 h 603"/>
                <a:gd name="T60" fmla="*/ 1600 w 1831"/>
                <a:gd name="T61" fmla="*/ 66 h 603"/>
                <a:gd name="T62" fmla="*/ 1679 w 1831"/>
                <a:gd name="T63" fmla="*/ 93 h 603"/>
                <a:gd name="T64" fmla="*/ 1756 w 1831"/>
                <a:gd name="T65" fmla="*/ 124 h 603"/>
                <a:gd name="T66" fmla="*/ 1831 w 1831"/>
                <a:gd name="T67" fmla="*/ 160 h 603"/>
                <a:gd name="T68" fmla="*/ 1776 w 1831"/>
                <a:gd name="T69" fmla="*/ 169 h 603"/>
                <a:gd name="T70" fmla="*/ 1626 w 1831"/>
                <a:gd name="T71" fmla="*/ 145 h 603"/>
                <a:gd name="T72" fmla="*/ 1521 w 1831"/>
                <a:gd name="T73" fmla="*/ 221 h 603"/>
                <a:gd name="T74" fmla="*/ 1445 w 1831"/>
                <a:gd name="T75" fmla="*/ 311 h 603"/>
                <a:gd name="T76" fmla="*/ 1171 w 1831"/>
                <a:gd name="T77" fmla="*/ 338 h 603"/>
                <a:gd name="T78" fmla="*/ 1059 w 1831"/>
                <a:gd name="T79" fmla="*/ 319 h 603"/>
                <a:gd name="T80" fmla="*/ 981 w 1831"/>
                <a:gd name="T81" fmla="*/ 449 h 603"/>
                <a:gd name="T82" fmla="*/ 757 w 1831"/>
                <a:gd name="T83" fmla="*/ 463 h 603"/>
                <a:gd name="T84" fmla="*/ 616 w 1831"/>
                <a:gd name="T85" fmla="*/ 420 h 603"/>
                <a:gd name="T86" fmla="*/ 490 w 1831"/>
                <a:gd name="T87" fmla="*/ 494 h 603"/>
                <a:gd name="T88" fmla="*/ 218 w 1831"/>
                <a:gd name="T89" fmla="*/ 535 h 603"/>
                <a:gd name="T90" fmla="*/ 0 w 1831"/>
                <a:gd name="T91" fmla="*/ 603 h 603"/>
                <a:gd name="T92" fmla="*/ 0 w 1831"/>
                <a:gd name="T93" fmla="*/ 603 h 603"/>
                <a:gd name="T94" fmla="*/ 58 w 1831"/>
                <a:gd name="T95" fmla="*/ 531 h 603"/>
                <a:gd name="T96" fmla="*/ 120 w 1831"/>
                <a:gd name="T97" fmla="*/ 463 h 603"/>
                <a:gd name="T98" fmla="*/ 185 w 1831"/>
                <a:gd name="T99" fmla="*/ 399 h 603"/>
                <a:gd name="T100" fmla="*/ 253 w 1831"/>
                <a:gd name="T101" fmla="*/ 338 h 603"/>
                <a:gd name="T102" fmla="*/ 325 w 1831"/>
                <a:gd name="T103" fmla="*/ 283 h 603"/>
                <a:gd name="T104" fmla="*/ 400 w 1831"/>
                <a:gd name="T105" fmla="*/ 232 h 603"/>
                <a:gd name="T106" fmla="*/ 477 w 1831"/>
                <a:gd name="T107" fmla="*/ 185 h 603"/>
                <a:gd name="T108" fmla="*/ 558 w 1831"/>
                <a:gd name="T109" fmla="*/ 144 h 603"/>
                <a:gd name="T110" fmla="*/ 640 w 1831"/>
                <a:gd name="T111" fmla="*/ 107 h 603"/>
                <a:gd name="T112" fmla="*/ 725 w 1831"/>
                <a:gd name="T113" fmla="*/ 75 h 603"/>
                <a:gd name="T114" fmla="*/ 813 w 1831"/>
                <a:gd name="T115" fmla="*/ 49 h 603"/>
                <a:gd name="T116" fmla="*/ 902 w 1831"/>
                <a:gd name="T117" fmla="*/ 27 h 603"/>
                <a:gd name="T118" fmla="*/ 992 w 1831"/>
                <a:gd name="T119" fmla="*/ 13 h 603"/>
                <a:gd name="T120" fmla="*/ 1086 w 1831"/>
                <a:gd name="T121" fmla="*/ 4 h 603"/>
                <a:gd name="T122" fmla="*/ 1180 w 1831"/>
                <a:gd name="T123" fmla="*/ 0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31" h="603">
                  <a:moveTo>
                    <a:pt x="782" y="179"/>
                  </a:moveTo>
                  <a:lnTo>
                    <a:pt x="779" y="185"/>
                  </a:lnTo>
                  <a:lnTo>
                    <a:pt x="773" y="194"/>
                  </a:lnTo>
                  <a:lnTo>
                    <a:pt x="763" y="204"/>
                  </a:lnTo>
                  <a:lnTo>
                    <a:pt x="750" y="214"/>
                  </a:lnTo>
                  <a:lnTo>
                    <a:pt x="737" y="225"/>
                  </a:lnTo>
                  <a:lnTo>
                    <a:pt x="724" y="235"/>
                  </a:lnTo>
                  <a:lnTo>
                    <a:pt x="711" y="246"/>
                  </a:lnTo>
                  <a:lnTo>
                    <a:pt x="699" y="254"/>
                  </a:lnTo>
                  <a:lnTo>
                    <a:pt x="690" y="261"/>
                  </a:lnTo>
                  <a:lnTo>
                    <a:pt x="683" y="266"/>
                  </a:lnTo>
                  <a:lnTo>
                    <a:pt x="681" y="267"/>
                  </a:lnTo>
                  <a:lnTo>
                    <a:pt x="782" y="331"/>
                  </a:lnTo>
                  <a:lnTo>
                    <a:pt x="990" y="271"/>
                  </a:lnTo>
                  <a:lnTo>
                    <a:pt x="941" y="179"/>
                  </a:lnTo>
                  <a:lnTo>
                    <a:pt x="851" y="210"/>
                  </a:lnTo>
                  <a:lnTo>
                    <a:pt x="782" y="179"/>
                  </a:lnTo>
                  <a:close/>
                  <a:moveTo>
                    <a:pt x="1401" y="72"/>
                  </a:moveTo>
                  <a:lnTo>
                    <a:pt x="1244" y="166"/>
                  </a:lnTo>
                  <a:lnTo>
                    <a:pt x="1155" y="226"/>
                  </a:lnTo>
                  <a:lnTo>
                    <a:pt x="1217" y="270"/>
                  </a:lnTo>
                  <a:lnTo>
                    <a:pt x="1356" y="255"/>
                  </a:lnTo>
                  <a:lnTo>
                    <a:pt x="1502" y="135"/>
                  </a:lnTo>
                  <a:lnTo>
                    <a:pt x="1401" y="72"/>
                  </a:lnTo>
                  <a:close/>
                  <a:moveTo>
                    <a:pt x="1180" y="0"/>
                  </a:moveTo>
                  <a:lnTo>
                    <a:pt x="1180" y="0"/>
                  </a:lnTo>
                  <a:lnTo>
                    <a:pt x="1267" y="4"/>
                  </a:lnTo>
                  <a:lnTo>
                    <a:pt x="1352" y="11"/>
                  </a:lnTo>
                  <a:lnTo>
                    <a:pt x="1436" y="24"/>
                  </a:lnTo>
                  <a:lnTo>
                    <a:pt x="1519" y="43"/>
                  </a:lnTo>
                  <a:lnTo>
                    <a:pt x="1600" y="66"/>
                  </a:lnTo>
                  <a:lnTo>
                    <a:pt x="1679" y="93"/>
                  </a:lnTo>
                  <a:lnTo>
                    <a:pt x="1756" y="124"/>
                  </a:lnTo>
                  <a:lnTo>
                    <a:pt x="1831" y="160"/>
                  </a:lnTo>
                  <a:lnTo>
                    <a:pt x="1776" y="169"/>
                  </a:lnTo>
                  <a:lnTo>
                    <a:pt x="1626" y="145"/>
                  </a:lnTo>
                  <a:lnTo>
                    <a:pt x="1521" y="221"/>
                  </a:lnTo>
                  <a:lnTo>
                    <a:pt x="1445" y="311"/>
                  </a:lnTo>
                  <a:lnTo>
                    <a:pt x="1171" y="338"/>
                  </a:lnTo>
                  <a:lnTo>
                    <a:pt x="1059" y="319"/>
                  </a:lnTo>
                  <a:lnTo>
                    <a:pt x="981" y="449"/>
                  </a:lnTo>
                  <a:lnTo>
                    <a:pt x="757" y="463"/>
                  </a:lnTo>
                  <a:lnTo>
                    <a:pt x="616" y="420"/>
                  </a:lnTo>
                  <a:lnTo>
                    <a:pt x="490" y="494"/>
                  </a:lnTo>
                  <a:lnTo>
                    <a:pt x="218" y="535"/>
                  </a:lnTo>
                  <a:lnTo>
                    <a:pt x="0" y="603"/>
                  </a:lnTo>
                  <a:lnTo>
                    <a:pt x="0" y="603"/>
                  </a:lnTo>
                  <a:lnTo>
                    <a:pt x="58" y="531"/>
                  </a:lnTo>
                  <a:lnTo>
                    <a:pt x="120" y="463"/>
                  </a:lnTo>
                  <a:lnTo>
                    <a:pt x="185" y="399"/>
                  </a:lnTo>
                  <a:lnTo>
                    <a:pt x="253" y="338"/>
                  </a:lnTo>
                  <a:lnTo>
                    <a:pt x="325" y="283"/>
                  </a:lnTo>
                  <a:lnTo>
                    <a:pt x="400" y="232"/>
                  </a:lnTo>
                  <a:lnTo>
                    <a:pt x="477" y="185"/>
                  </a:lnTo>
                  <a:lnTo>
                    <a:pt x="558" y="144"/>
                  </a:lnTo>
                  <a:lnTo>
                    <a:pt x="640" y="107"/>
                  </a:lnTo>
                  <a:lnTo>
                    <a:pt x="725" y="75"/>
                  </a:lnTo>
                  <a:lnTo>
                    <a:pt x="813" y="49"/>
                  </a:lnTo>
                  <a:lnTo>
                    <a:pt x="902" y="27"/>
                  </a:lnTo>
                  <a:lnTo>
                    <a:pt x="992" y="13"/>
                  </a:lnTo>
                  <a:lnTo>
                    <a:pt x="1086" y="4"/>
                  </a:lnTo>
                  <a:lnTo>
                    <a:pt x="11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24" name="Freeform 300"/>
          <p:cNvSpPr>
            <a:spLocks noEditPoints="1"/>
          </p:cNvSpPr>
          <p:nvPr/>
        </p:nvSpPr>
        <p:spPr bwMode="auto">
          <a:xfrm>
            <a:off x="6475995" y="2898480"/>
            <a:ext cx="446088" cy="442913"/>
          </a:xfrm>
          <a:custGeom>
            <a:avLst/>
            <a:gdLst>
              <a:gd name="T0" fmla="*/ 2298 w 3087"/>
              <a:gd name="T1" fmla="*/ 2755 h 3343"/>
              <a:gd name="T2" fmla="*/ 789 w 3087"/>
              <a:gd name="T3" fmla="*/ 2755 h 3343"/>
              <a:gd name="T4" fmla="*/ 1680 w 3087"/>
              <a:gd name="T5" fmla="*/ 2538 h 3343"/>
              <a:gd name="T6" fmla="*/ 1842 w 3087"/>
              <a:gd name="T7" fmla="*/ 2840 h 3343"/>
              <a:gd name="T8" fmla="*/ 1909 w 3087"/>
              <a:gd name="T9" fmla="*/ 2578 h 3343"/>
              <a:gd name="T10" fmla="*/ 1329 w 3087"/>
              <a:gd name="T11" fmla="*/ 2547 h 3343"/>
              <a:gd name="T12" fmla="*/ 1172 w 3087"/>
              <a:gd name="T13" fmla="*/ 2731 h 3343"/>
              <a:gd name="T14" fmla="*/ 1366 w 3087"/>
              <a:gd name="T15" fmla="*/ 2956 h 3343"/>
              <a:gd name="T16" fmla="*/ 2405 w 3087"/>
              <a:gd name="T17" fmla="*/ 2073 h 3343"/>
              <a:gd name="T18" fmla="*/ 2463 w 3087"/>
              <a:gd name="T19" fmla="*/ 2490 h 3343"/>
              <a:gd name="T20" fmla="*/ 2694 w 3087"/>
              <a:gd name="T21" fmla="*/ 2244 h 3343"/>
              <a:gd name="T22" fmla="*/ 2805 w 3087"/>
              <a:gd name="T23" fmla="*/ 1833 h 3343"/>
              <a:gd name="T24" fmla="*/ 1847 w 3087"/>
              <a:gd name="T25" fmla="*/ 2235 h 3343"/>
              <a:gd name="T26" fmla="*/ 2122 w 3087"/>
              <a:gd name="T27" fmla="*/ 2117 h 3343"/>
              <a:gd name="T28" fmla="*/ 934 w 3087"/>
              <a:gd name="T29" fmla="*/ 1833 h 3343"/>
              <a:gd name="T30" fmla="*/ 1003 w 3087"/>
              <a:gd name="T31" fmla="*/ 2295 h 3343"/>
              <a:gd name="T32" fmla="*/ 1408 w 3087"/>
              <a:gd name="T33" fmla="*/ 2215 h 3343"/>
              <a:gd name="T34" fmla="*/ 311 w 3087"/>
              <a:gd name="T35" fmla="*/ 2003 h 3343"/>
              <a:gd name="T36" fmla="*/ 472 w 3087"/>
              <a:gd name="T37" fmla="*/ 2394 h 3343"/>
              <a:gd name="T38" fmla="*/ 745 w 3087"/>
              <a:gd name="T39" fmla="*/ 2412 h 3343"/>
              <a:gd name="T40" fmla="*/ 662 w 3087"/>
              <a:gd name="T41" fmla="*/ 1833 h 3343"/>
              <a:gd name="T42" fmla="*/ 1847 w 3087"/>
              <a:gd name="T43" fmla="*/ 1108 h 3343"/>
              <a:gd name="T44" fmla="*/ 2146 w 3087"/>
              <a:gd name="T45" fmla="*/ 1413 h 3343"/>
              <a:gd name="T46" fmla="*/ 1002 w 3087"/>
              <a:gd name="T47" fmla="*/ 1047 h 3343"/>
              <a:gd name="T48" fmla="*/ 934 w 3087"/>
              <a:gd name="T49" fmla="*/ 1510 h 3343"/>
              <a:gd name="T50" fmla="*/ 1160 w 3087"/>
              <a:gd name="T51" fmla="*/ 1092 h 3343"/>
              <a:gd name="T52" fmla="*/ 472 w 3087"/>
              <a:gd name="T53" fmla="*/ 949 h 3343"/>
              <a:gd name="T54" fmla="*/ 311 w 3087"/>
              <a:gd name="T55" fmla="*/ 1341 h 3343"/>
              <a:gd name="T56" fmla="*/ 682 w 3087"/>
              <a:gd name="T57" fmla="*/ 1270 h 3343"/>
              <a:gd name="T58" fmla="*/ 625 w 3087"/>
              <a:gd name="T59" fmla="*/ 853 h 3343"/>
              <a:gd name="T60" fmla="*/ 2341 w 3087"/>
              <a:gd name="T61" fmla="*/ 932 h 3343"/>
              <a:gd name="T62" fmla="*/ 2425 w 3087"/>
              <a:gd name="T63" fmla="*/ 1510 h 3343"/>
              <a:gd name="T64" fmla="*/ 2726 w 3087"/>
              <a:gd name="T65" fmla="*/ 1178 h 3343"/>
              <a:gd name="T66" fmla="*/ 2518 w 3087"/>
              <a:gd name="T67" fmla="*/ 809 h 3343"/>
              <a:gd name="T68" fmla="*/ 2243 w 3087"/>
              <a:gd name="T69" fmla="*/ 547 h 3343"/>
              <a:gd name="T70" fmla="*/ 817 w 3087"/>
              <a:gd name="T71" fmla="*/ 607 h 3343"/>
              <a:gd name="T72" fmla="*/ 1680 w 3087"/>
              <a:gd name="T73" fmla="*/ 806 h 3343"/>
              <a:gd name="T74" fmla="*/ 1949 w 3087"/>
              <a:gd name="T75" fmla="*/ 675 h 3343"/>
              <a:gd name="T76" fmla="*/ 1762 w 3087"/>
              <a:gd name="T77" fmla="*/ 420 h 3343"/>
              <a:gd name="T78" fmla="*/ 1324 w 3087"/>
              <a:gd name="T79" fmla="*/ 420 h 3343"/>
              <a:gd name="T80" fmla="*/ 1138 w 3087"/>
              <a:gd name="T81" fmla="*/ 675 h 3343"/>
              <a:gd name="T82" fmla="*/ 1408 w 3087"/>
              <a:gd name="T83" fmla="*/ 806 h 3343"/>
              <a:gd name="T84" fmla="*/ 1737 w 3087"/>
              <a:gd name="T85" fmla="*/ 13 h 3343"/>
              <a:gd name="T86" fmla="*/ 2186 w 3087"/>
              <a:gd name="T87" fmla="*/ 152 h 3343"/>
              <a:gd name="T88" fmla="*/ 2568 w 3087"/>
              <a:gd name="T89" fmla="*/ 423 h 3343"/>
              <a:gd name="T90" fmla="*/ 2860 w 3087"/>
              <a:gd name="T91" fmla="*/ 800 h 3343"/>
              <a:gd name="T92" fmla="*/ 3039 w 3087"/>
              <a:gd name="T93" fmla="*/ 1260 h 3343"/>
              <a:gd name="T94" fmla="*/ 3084 w 3087"/>
              <a:gd name="T95" fmla="*/ 1778 h 3343"/>
              <a:gd name="T96" fmla="*/ 2983 w 3087"/>
              <a:gd name="T97" fmla="*/ 2276 h 3343"/>
              <a:gd name="T98" fmla="*/ 2755 w 3087"/>
              <a:gd name="T99" fmla="*/ 2705 h 3343"/>
              <a:gd name="T100" fmla="*/ 2425 w 3087"/>
              <a:gd name="T101" fmla="*/ 3043 h 3343"/>
              <a:gd name="T102" fmla="*/ 2013 w 3087"/>
              <a:gd name="T103" fmla="*/ 3264 h 3343"/>
              <a:gd name="T104" fmla="*/ 1543 w 3087"/>
              <a:gd name="T105" fmla="*/ 3343 h 3343"/>
              <a:gd name="T106" fmla="*/ 1074 w 3087"/>
              <a:gd name="T107" fmla="*/ 3264 h 3343"/>
              <a:gd name="T108" fmla="*/ 663 w 3087"/>
              <a:gd name="T109" fmla="*/ 3043 h 3343"/>
              <a:gd name="T110" fmla="*/ 331 w 3087"/>
              <a:gd name="T111" fmla="*/ 2705 h 3343"/>
              <a:gd name="T112" fmla="*/ 104 w 3087"/>
              <a:gd name="T113" fmla="*/ 2276 h 3343"/>
              <a:gd name="T114" fmla="*/ 3 w 3087"/>
              <a:gd name="T115" fmla="*/ 1778 h 3343"/>
              <a:gd name="T116" fmla="*/ 47 w 3087"/>
              <a:gd name="T117" fmla="*/ 1260 h 3343"/>
              <a:gd name="T118" fmla="*/ 227 w 3087"/>
              <a:gd name="T119" fmla="*/ 800 h 3343"/>
              <a:gd name="T120" fmla="*/ 519 w 3087"/>
              <a:gd name="T121" fmla="*/ 423 h 3343"/>
              <a:gd name="T122" fmla="*/ 901 w 3087"/>
              <a:gd name="T123" fmla="*/ 152 h 3343"/>
              <a:gd name="T124" fmla="*/ 1350 w 3087"/>
              <a:gd name="T125" fmla="*/ 13 h 3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87" h="3343">
                <a:moveTo>
                  <a:pt x="2240" y="2718"/>
                </a:moveTo>
                <a:lnTo>
                  <a:pt x="2214" y="2778"/>
                </a:lnTo>
                <a:lnTo>
                  <a:pt x="2187" y="2833"/>
                </a:lnTo>
                <a:lnTo>
                  <a:pt x="2243" y="2796"/>
                </a:lnTo>
                <a:lnTo>
                  <a:pt x="2298" y="2755"/>
                </a:lnTo>
                <a:lnTo>
                  <a:pt x="2270" y="2737"/>
                </a:lnTo>
                <a:lnTo>
                  <a:pt x="2240" y="2718"/>
                </a:lnTo>
                <a:close/>
                <a:moveTo>
                  <a:pt x="847" y="2717"/>
                </a:moveTo>
                <a:lnTo>
                  <a:pt x="818" y="2736"/>
                </a:lnTo>
                <a:lnTo>
                  <a:pt x="789" y="2755"/>
                </a:lnTo>
                <a:lnTo>
                  <a:pt x="843" y="2796"/>
                </a:lnTo>
                <a:lnTo>
                  <a:pt x="901" y="2835"/>
                </a:lnTo>
                <a:lnTo>
                  <a:pt x="874" y="2777"/>
                </a:lnTo>
                <a:lnTo>
                  <a:pt x="847" y="2717"/>
                </a:lnTo>
                <a:close/>
                <a:moveTo>
                  <a:pt x="1680" y="2538"/>
                </a:moveTo>
                <a:lnTo>
                  <a:pt x="1680" y="2982"/>
                </a:lnTo>
                <a:lnTo>
                  <a:pt x="1721" y="2956"/>
                </a:lnTo>
                <a:lnTo>
                  <a:pt x="1762" y="2924"/>
                </a:lnTo>
                <a:lnTo>
                  <a:pt x="1802" y="2885"/>
                </a:lnTo>
                <a:lnTo>
                  <a:pt x="1842" y="2840"/>
                </a:lnTo>
                <a:lnTo>
                  <a:pt x="1879" y="2788"/>
                </a:lnTo>
                <a:lnTo>
                  <a:pt x="1915" y="2731"/>
                </a:lnTo>
                <a:lnTo>
                  <a:pt x="1949" y="2668"/>
                </a:lnTo>
                <a:lnTo>
                  <a:pt x="1982" y="2600"/>
                </a:lnTo>
                <a:lnTo>
                  <a:pt x="1909" y="2578"/>
                </a:lnTo>
                <a:lnTo>
                  <a:pt x="1834" y="2561"/>
                </a:lnTo>
                <a:lnTo>
                  <a:pt x="1757" y="2547"/>
                </a:lnTo>
                <a:lnTo>
                  <a:pt x="1680" y="2538"/>
                </a:lnTo>
                <a:close/>
                <a:moveTo>
                  <a:pt x="1408" y="2538"/>
                </a:moveTo>
                <a:lnTo>
                  <a:pt x="1329" y="2547"/>
                </a:lnTo>
                <a:lnTo>
                  <a:pt x="1253" y="2561"/>
                </a:lnTo>
                <a:lnTo>
                  <a:pt x="1179" y="2578"/>
                </a:lnTo>
                <a:lnTo>
                  <a:pt x="1106" y="2600"/>
                </a:lnTo>
                <a:lnTo>
                  <a:pt x="1138" y="2668"/>
                </a:lnTo>
                <a:lnTo>
                  <a:pt x="1172" y="2731"/>
                </a:lnTo>
                <a:lnTo>
                  <a:pt x="1208" y="2788"/>
                </a:lnTo>
                <a:lnTo>
                  <a:pt x="1245" y="2840"/>
                </a:lnTo>
                <a:lnTo>
                  <a:pt x="1284" y="2885"/>
                </a:lnTo>
                <a:lnTo>
                  <a:pt x="1324" y="2924"/>
                </a:lnTo>
                <a:lnTo>
                  <a:pt x="1366" y="2956"/>
                </a:lnTo>
                <a:lnTo>
                  <a:pt x="1408" y="2982"/>
                </a:lnTo>
                <a:lnTo>
                  <a:pt x="1408" y="2538"/>
                </a:lnTo>
                <a:close/>
                <a:moveTo>
                  <a:pt x="2425" y="1833"/>
                </a:moveTo>
                <a:lnTo>
                  <a:pt x="2417" y="1955"/>
                </a:lnTo>
                <a:lnTo>
                  <a:pt x="2405" y="2073"/>
                </a:lnTo>
                <a:lnTo>
                  <a:pt x="2388" y="2190"/>
                </a:lnTo>
                <a:lnTo>
                  <a:pt x="2367" y="2302"/>
                </a:lnTo>
                <a:lnTo>
                  <a:pt x="2342" y="2410"/>
                </a:lnTo>
                <a:lnTo>
                  <a:pt x="2404" y="2450"/>
                </a:lnTo>
                <a:lnTo>
                  <a:pt x="2463" y="2490"/>
                </a:lnTo>
                <a:lnTo>
                  <a:pt x="2518" y="2534"/>
                </a:lnTo>
                <a:lnTo>
                  <a:pt x="2569" y="2466"/>
                </a:lnTo>
                <a:lnTo>
                  <a:pt x="2616" y="2394"/>
                </a:lnTo>
                <a:lnTo>
                  <a:pt x="2657" y="2320"/>
                </a:lnTo>
                <a:lnTo>
                  <a:pt x="2694" y="2244"/>
                </a:lnTo>
                <a:lnTo>
                  <a:pt x="2726" y="2166"/>
                </a:lnTo>
                <a:lnTo>
                  <a:pt x="2753" y="2085"/>
                </a:lnTo>
                <a:lnTo>
                  <a:pt x="2775" y="2003"/>
                </a:lnTo>
                <a:lnTo>
                  <a:pt x="2792" y="1919"/>
                </a:lnTo>
                <a:lnTo>
                  <a:pt x="2805" y="1833"/>
                </a:lnTo>
                <a:lnTo>
                  <a:pt x="2425" y="1833"/>
                </a:lnTo>
                <a:close/>
                <a:moveTo>
                  <a:pt x="1680" y="1833"/>
                </a:moveTo>
                <a:lnTo>
                  <a:pt x="1680" y="2215"/>
                </a:lnTo>
                <a:lnTo>
                  <a:pt x="1763" y="2222"/>
                </a:lnTo>
                <a:lnTo>
                  <a:pt x="1847" y="2235"/>
                </a:lnTo>
                <a:lnTo>
                  <a:pt x="1928" y="2252"/>
                </a:lnTo>
                <a:lnTo>
                  <a:pt x="2006" y="2272"/>
                </a:lnTo>
                <a:lnTo>
                  <a:pt x="2083" y="2296"/>
                </a:lnTo>
                <a:lnTo>
                  <a:pt x="2105" y="2208"/>
                </a:lnTo>
                <a:lnTo>
                  <a:pt x="2122" y="2117"/>
                </a:lnTo>
                <a:lnTo>
                  <a:pt x="2136" y="2024"/>
                </a:lnTo>
                <a:lnTo>
                  <a:pt x="2146" y="1930"/>
                </a:lnTo>
                <a:lnTo>
                  <a:pt x="2154" y="1833"/>
                </a:lnTo>
                <a:lnTo>
                  <a:pt x="1680" y="1833"/>
                </a:lnTo>
                <a:close/>
                <a:moveTo>
                  <a:pt x="934" y="1833"/>
                </a:moveTo>
                <a:lnTo>
                  <a:pt x="941" y="1930"/>
                </a:lnTo>
                <a:lnTo>
                  <a:pt x="952" y="2024"/>
                </a:lnTo>
                <a:lnTo>
                  <a:pt x="965" y="2117"/>
                </a:lnTo>
                <a:lnTo>
                  <a:pt x="983" y="2207"/>
                </a:lnTo>
                <a:lnTo>
                  <a:pt x="1003" y="2295"/>
                </a:lnTo>
                <a:lnTo>
                  <a:pt x="1080" y="2271"/>
                </a:lnTo>
                <a:lnTo>
                  <a:pt x="1160" y="2251"/>
                </a:lnTo>
                <a:lnTo>
                  <a:pt x="1241" y="2234"/>
                </a:lnTo>
                <a:lnTo>
                  <a:pt x="1323" y="2222"/>
                </a:lnTo>
                <a:lnTo>
                  <a:pt x="1408" y="2215"/>
                </a:lnTo>
                <a:lnTo>
                  <a:pt x="1408" y="1833"/>
                </a:lnTo>
                <a:lnTo>
                  <a:pt x="934" y="1833"/>
                </a:lnTo>
                <a:close/>
                <a:moveTo>
                  <a:pt x="281" y="1833"/>
                </a:moveTo>
                <a:lnTo>
                  <a:pt x="294" y="1919"/>
                </a:lnTo>
                <a:lnTo>
                  <a:pt x="311" y="2003"/>
                </a:lnTo>
                <a:lnTo>
                  <a:pt x="333" y="2085"/>
                </a:lnTo>
                <a:lnTo>
                  <a:pt x="360" y="2166"/>
                </a:lnTo>
                <a:lnTo>
                  <a:pt x="393" y="2244"/>
                </a:lnTo>
                <a:lnTo>
                  <a:pt x="430" y="2320"/>
                </a:lnTo>
                <a:lnTo>
                  <a:pt x="472" y="2394"/>
                </a:lnTo>
                <a:lnTo>
                  <a:pt x="518" y="2466"/>
                </a:lnTo>
                <a:lnTo>
                  <a:pt x="568" y="2534"/>
                </a:lnTo>
                <a:lnTo>
                  <a:pt x="626" y="2491"/>
                </a:lnTo>
                <a:lnTo>
                  <a:pt x="684" y="2450"/>
                </a:lnTo>
                <a:lnTo>
                  <a:pt x="745" y="2412"/>
                </a:lnTo>
                <a:lnTo>
                  <a:pt x="720" y="2302"/>
                </a:lnTo>
                <a:lnTo>
                  <a:pt x="699" y="2190"/>
                </a:lnTo>
                <a:lnTo>
                  <a:pt x="683" y="2073"/>
                </a:lnTo>
                <a:lnTo>
                  <a:pt x="670" y="1955"/>
                </a:lnTo>
                <a:lnTo>
                  <a:pt x="662" y="1833"/>
                </a:lnTo>
                <a:lnTo>
                  <a:pt x="281" y="1833"/>
                </a:lnTo>
                <a:close/>
                <a:moveTo>
                  <a:pt x="2083" y="1047"/>
                </a:moveTo>
                <a:lnTo>
                  <a:pt x="2007" y="1072"/>
                </a:lnTo>
                <a:lnTo>
                  <a:pt x="1928" y="1092"/>
                </a:lnTo>
                <a:lnTo>
                  <a:pt x="1847" y="1108"/>
                </a:lnTo>
                <a:lnTo>
                  <a:pt x="1764" y="1121"/>
                </a:lnTo>
                <a:lnTo>
                  <a:pt x="1680" y="1130"/>
                </a:lnTo>
                <a:lnTo>
                  <a:pt x="1680" y="1510"/>
                </a:lnTo>
                <a:lnTo>
                  <a:pt x="2154" y="1510"/>
                </a:lnTo>
                <a:lnTo>
                  <a:pt x="2146" y="1413"/>
                </a:lnTo>
                <a:lnTo>
                  <a:pt x="2136" y="1319"/>
                </a:lnTo>
                <a:lnTo>
                  <a:pt x="2122" y="1226"/>
                </a:lnTo>
                <a:lnTo>
                  <a:pt x="2105" y="1136"/>
                </a:lnTo>
                <a:lnTo>
                  <a:pt x="2083" y="1047"/>
                </a:lnTo>
                <a:close/>
                <a:moveTo>
                  <a:pt x="1002" y="1047"/>
                </a:moveTo>
                <a:lnTo>
                  <a:pt x="982" y="1136"/>
                </a:lnTo>
                <a:lnTo>
                  <a:pt x="965" y="1226"/>
                </a:lnTo>
                <a:lnTo>
                  <a:pt x="952" y="1319"/>
                </a:lnTo>
                <a:lnTo>
                  <a:pt x="941" y="1413"/>
                </a:lnTo>
                <a:lnTo>
                  <a:pt x="934" y="1510"/>
                </a:lnTo>
                <a:lnTo>
                  <a:pt x="1408" y="1510"/>
                </a:lnTo>
                <a:lnTo>
                  <a:pt x="1408" y="1130"/>
                </a:lnTo>
                <a:lnTo>
                  <a:pt x="1323" y="1121"/>
                </a:lnTo>
                <a:lnTo>
                  <a:pt x="1241" y="1108"/>
                </a:lnTo>
                <a:lnTo>
                  <a:pt x="1160" y="1092"/>
                </a:lnTo>
                <a:lnTo>
                  <a:pt x="1080" y="1072"/>
                </a:lnTo>
                <a:lnTo>
                  <a:pt x="1002" y="1047"/>
                </a:lnTo>
                <a:close/>
                <a:moveTo>
                  <a:pt x="568" y="810"/>
                </a:moveTo>
                <a:lnTo>
                  <a:pt x="518" y="879"/>
                </a:lnTo>
                <a:lnTo>
                  <a:pt x="472" y="949"/>
                </a:lnTo>
                <a:lnTo>
                  <a:pt x="430" y="1023"/>
                </a:lnTo>
                <a:lnTo>
                  <a:pt x="393" y="1099"/>
                </a:lnTo>
                <a:lnTo>
                  <a:pt x="361" y="1178"/>
                </a:lnTo>
                <a:lnTo>
                  <a:pt x="333" y="1258"/>
                </a:lnTo>
                <a:lnTo>
                  <a:pt x="311" y="1341"/>
                </a:lnTo>
                <a:lnTo>
                  <a:pt x="294" y="1424"/>
                </a:lnTo>
                <a:lnTo>
                  <a:pt x="282" y="1510"/>
                </a:lnTo>
                <a:lnTo>
                  <a:pt x="662" y="1510"/>
                </a:lnTo>
                <a:lnTo>
                  <a:pt x="670" y="1388"/>
                </a:lnTo>
                <a:lnTo>
                  <a:pt x="682" y="1270"/>
                </a:lnTo>
                <a:lnTo>
                  <a:pt x="699" y="1154"/>
                </a:lnTo>
                <a:lnTo>
                  <a:pt x="720" y="1042"/>
                </a:lnTo>
                <a:lnTo>
                  <a:pt x="745" y="932"/>
                </a:lnTo>
                <a:lnTo>
                  <a:pt x="684" y="894"/>
                </a:lnTo>
                <a:lnTo>
                  <a:pt x="625" y="853"/>
                </a:lnTo>
                <a:lnTo>
                  <a:pt x="568" y="810"/>
                </a:lnTo>
                <a:close/>
                <a:moveTo>
                  <a:pt x="2518" y="809"/>
                </a:moveTo>
                <a:lnTo>
                  <a:pt x="2461" y="852"/>
                </a:lnTo>
                <a:lnTo>
                  <a:pt x="2403" y="894"/>
                </a:lnTo>
                <a:lnTo>
                  <a:pt x="2341" y="932"/>
                </a:lnTo>
                <a:lnTo>
                  <a:pt x="2367" y="1042"/>
                </a:lnTo>
                <a:lnTo>
                  <a:pt x="2388" y="1154"/>
                </a:lnTo>
                <a:lnTo>
                  <a:pt x="2405" y="1270"/>
                </a:lnTo>
                <a:lnTo>
                  <a:pt x="2417" y="1388"/>
                </a:lnTo>
                <a:lnTo>
                  <a:pt x="2425" y="1510"/>
                </a:lnTo>
                <a:lnTo>
                  <a:pt x="2805" y="1510"/>
                </a:lnTo>
                <a:lnTo>
                  <a:pt x="2792" y="1424"/>
                </a:lnTo>
                <a:lnTo>
                  <a:pt x="2775" y="1341"/>
                </a:lnTo>
                <a:lnTo>
                  <a:pt x="2753" y="1258"/>
                </a:lnTo>
                <a:lnTo>
                  <a:pt x="2726" y="1178"/>
                </a:lnTo>
                <a:lnTo>
                  <a:pt x="2694" y="1099"/>
                </a:lnTo>
                <a:lnTo>
                  <a:pt x="2657" y="1022"/>
                </a:lnTo>
                <a:lnTo>
                  <a:pt x="2615" y="948"/>
                </a:lnTo>
                <a:lnTo>
                  <a:pt x="2568" y="877"/>
                </a:lnTo>
                <a:lnTo>
                  <a:pt x="2518" y="809"/>
                </a:lnTo>
                <a:close/>
                <a:moveTo>
                  <a:pt x="2187" y="510"/>
                </a:moveTo>
                <a:lnTo>
                  <a:pt x="2214" y="566"/>
                </a:lnTo>
                <a:lnTo>
                  <a:pt x="2240" y="626"/>
                </a:lnTo>
                <a:lnTo>
                  <a:pt x="2298" y="588"/>
                </a:lnTo>
                <a:lnTo>
                  <a:pt x="2243" y="547"/>
                </a:lnTo>
                <a:lnTo>
                  <a:pt x="2187" y="510"/>
                </a:lnTo>
                <a:close/>
                <a:moveTo>
                  <a:pt x="901" y="510"/>
                </a:moveTo>
                <a:lnTo>
                  <a:pt x="843" y="547"/>
                </a:lnTo>
                <a:lnTo>
                  <a:pt x="789" y="588"/>
                </a:lnTo>
                <a:lnTo>
                  <a:pt x="817" y="607"/>
                </a:lnTo>
                <a:lnTo>
                  <a:pt x="847" y="625"/>
                </a:lnTo>
                <a:lnTo>
                  <a:pt x="874" y="566"/>
                </a:lnTo>
                <a:lnTo>
                  <a:pt x="901" y="510"/>
                </a:lnTo>
                <a:close/>
                <a:moveTo>
                  <a:pt x="1680" y="362"/>
                </a:moveTo>
                <a:lnTo>
                  <a:pt x="1680" y="806"/>
                </a:lnTo>
                <a:lnTo>
                  <a:pt x="1757" y="796"/>
                </a:lnTo>
                <a:lnTo>
                  <a:pt x="1833" y="783"/>
                </a:lnTo>
                <a:lnTo>
                  <a:pt x="1909" y="765"/>
                </a:lnTo>
                <a:lnTo>
                  <a:pt x="1982" y="744"/>
                </a:lnTo>
                <a:lnTo>
                  <a:pt x="1949" y="675"/>
                </a:lnTo>
                <a:lnTo>
                  <a:pt x="1915" y="612"/>
                </a:lnTo>
                <a:lnTo>
                  <a:pt x="1879" y="554"/>
                </a:lnTo>
                <a:lnTo>
                  <a:pt x="1842" y="503"/>
                </a:lnTo>
                <a:lnTo>
                  <a:pt x="1802" y="459"/>
                </a:lnTo>
                <a:lnTo>
                  <a:pt x="1762" y="420"/>
                </a:lnTo>
                <a:lnTo>
                  <a:pt x="1721" y="387"/>
                </a:lnTo>
                <a:lnTo>
                  <a:pt x="1680" y="362"/>
                </a:lnTo>
                <a:close/>
                <a:moveTo>
                  <a:pt x="1408" y="361"/>
                </a:moveTo>
                <a:lnTo>
                  <a:pt x="1366" y="387"/>
                </a:lnTo>
                <a:lnTo>
                  <a:pt x="1324" y="420"/>
                </a:lnTo>
                <a:lnTo>
                  <a:pt x="1284" y="459"/>
                </a:lnTo>
                <a:lnTo>
                  <a:pt x="1245" y="503"/>
                </a:lnTo>
                <a:lnTo>
                  <a:pt x="1208" y="554"/>
                </a:lnTo>
                <a:lnTo>
                  <a:pt x="1172" y="612"/>
                </a:lnTo>
                <a:lnTo>
                  <a:pt x="1138" y="675"/>
                </a:lnTo>
                <a:lnTo>
                  <a:pt x="1106" y="744"/>
                </a:lnTo>
                <a:lnTo>
                  <a:pt x="1178" y="765"/>
                </a:lnTo>
                <a:lnTo>
                  <a:pt x="1253" y="783"/>
                </a:lnTo>
                <a:lnTo>
                  <a:pt x="1329" y="796"/>
                </a:lnTo>
                <a:lnTo>
                  <a:pt x="1408" y="806"/>
                </a:lnTo>
                <a:lnTo>
                  <a:pt x="1408" y="361"/>
                </a:lnTo>
                <a:close/>
                <a:moveTo>
                  <a:pt x="1543" y="0"/>
                </a:moveTo>
                <a:lnTo>
                  <a:pt x="1543" y="0"/>
                </a:lnTo>
                <a:lnTo>
                  <a:pt x="1641" y="3"/>
                </a:lnTo>
                <a:lnTo>
                  <a:pt x="1737" y="13"/>
                </a:lnTo>
                <a:lnTo>
                  <a:pt x="1831" y="29"/>
                </a:lnTo>
                <a:lnTo>
                  <a:pt x="1923" y="51"/>
                </a:lnTo>
                <a:lnTo>
                  <a:pt x="2013" y="79"/>
                </a:lnTo>
                <a:lnTo>
                  <a:pt x="2101" y="113"/>
                </a:lnTo>
                <a:lnTo>
                  <a:pt x="2186" y="152"/>
                </a:lnTo>
                <a:lnTo>
                  <a:pt x="2268" y="197"/>
                </a:lnTo>
                <a:lnTo>
                  <a:pt x="2349" y="246"/>
                </a:lnTo>
                <a:lnTo>
                  <a:pt x="2425" y="300"/>
                </a:lnTo>
                <a:lnTo>
                  <a:pt x="2498" y="359"/>
                </a:lnTo>
                <a:lnTo>
                  <a:pt x="2568" y="423"/>
                </a:lnTo>
                <a:lnTo>
                  <a:pt x="2635" y="490"/>
                </a:lnTo>
                <a:lnTo>
                  <a:pt x="2697" y="562"/>
                </a:lnTo>
                <a:lnTo>
                  <a:pt x="2755" y="638"/>
                </a:lnTo>
                <a:lnTo>
                  <a:pt x="2810" y="718"/>
                </a:lnTo>
                <a:lnTo>
                  <a:pt x="2860" y="800"/>
                </a:lnTo>
                <a:lnTo>
                  <a:pt x="2906" y="886"/>
                </a:lnTo>
                <a:lnTo>
                  <a:pt x="2947" y="976"/>
                </a:lnTo>
                <a:lnTo>
                  <a:pt x="2983" y="1068"/>
                </a:lnTo>
                <a:lnTo>
                  <a:pt x="3014" y="1163"/>
                </a:lnTo>
                <a:lnTo>
                  <a:pt x="3039" y="1260"/>
                </a:lnTo>
                <a:lnTo>
                  <a:pt x="3060" y="1360"/>
                </a:lnTo>
                <a:lnTo>
                  <a:pt x="3075" y="1462"/>
                </a:lnTo>
                <a:lnTo>
                  <a:pt x="3084" y="1566"/>
                </a:lnTo>
                <a:lnTo>
                  <a:pt x="3087" y="1672"/>
                </a:lnTo>
                <a:lnTo>
                  <a:pt x="3084" y="1778"/>
                </a:lnTo>
                <a:lnTo>
                  <a:pt x="3075" y="1881"/>
                </a:lnTo>
                <a:lnTo>
                  <a:pt x="3060" y="1983"/>
                </a:lnTo>
                <a:lnTo>
                  <a:pt x="3039" y="2083"/>
                </a:lnTo>
                <a:lnTo>
                  <a:pt x="3014" y="2180"/>
                </a:lnTo>
                <a:lnTo>
                  <a:pt x="2983" y="2276"/>
                </a:lnTo>
                <a:lnTo>
                  <a:pt x="2947" y="2367"/>
                </a:lnTo>
                <a:lnTo>
                  <a:pt x="2906" y="2457"/>
                </a:lnTo>
                <a:lnTo>
                  <a:pt x="2860" y="2543"/>
                </a:lnTo>
                <a:lnTo>
                  <a:pt x="2810" y="2626"/>
                </a:lnTo>
                <a:lnTo>
                  <a:pt x="2755" y="2705"/>
                </a:lnTo>
                <a:lnTo>
                  <a:pt x="2697" y="2781"/>
                </a:lnTo>
                <a:lnTo>
                  <a:pt x="2635" y="2853"/>
                </a:lnTo>
                <a:lnTo>
                  <a:pt x="2568" y="2920"/>
                </a:lnTo>
                <a:lnTo>
                  <a:pt x="2498" y="2985"/>
                </a:lnTo>
                <a:lnTo>
                  <a:pt x="2425" y="3043"/>
                </a:lnTo>
                <a:lnTo>
                  <a:pt x="2349" y="3098"/>
                </a:lnTo>
                <a:lnTo>
                  <a:pt x="2268" y="3147"/>
                </a:lnTo>
                <a:lnTo>
                  <a:pt x="2186" y="3191"/>
                </a:lnTo>
                <a:lnTo>
                  <a:pt x="2101" y="3230"/>
                </a:lnTo>
                <a:lnTo>
                  <a:pt x="2013" y="3264"/>
                </a:lnTo>
                <a:lnTo>
                  <a:pt x="1923" y="3292"/>
                </a:lnTo>
                <a:lnTo>
                  <a:pt x="1831" y="3314"/>
                </a:lnTo>
                <a:lnTo>
                  <a:pt x="1737" y="3330"/>
                </a:lnTo>
                <a:lnTo>
                  <a:pt x="1641" y="3340"/>
                </a:lnTo>
                <a:lnTo>
                  <a:pt x="1543" y="3343"/>
                </a:lnTo>
                <a:lnTo>
                  <a:pt x="1446" y="3340"/>
                </a:lnTo>
                <a:lnTo>
                  <a:pt x="1350" y="3330"/>
                </a:lnTo>
                <a:lnTo>
                  <a:pt x="1256" y="3314"/>
                </a:lnTo>
                <a:lnTo>
                  <a:pt x="1164" y="3292"/>
                </a:lnTo>
                <a:lnTo>
                  <a:pt x="1074" y="3264"/>
                </a:lnTo>
                <a:lnTo>
                  <a:pt x="986" y="3230"/>
                </a:lnTo>
                <a:lnTo>
                  <a:pt x="901" y="3191"/>
                </a:lnTo>
                <a:lnTo>
                  <a:pt x="818" y="3147"/>
                </a:lnTo>
                <a:lnTo>
                  <a:pt x="739" y="3098"/>
                </a:lnTo>
                <a:lnTo>
                  <a:pt x="663" y="3043"/>
                </a:lnTo>
                <a:lnTo>
                  <a:pt x="589" y="2985"/>
                </a:lnTo>
                <a:lnTo>
                  <a:pt x="519" y="2920"/>
                </a:lnTo>
                <a:lnTo>
                  <a:pt x="453" y="2853"/>
                </a:lnTo>
                <a:lnTo>
                  <a:pt x="390" y="2781"/>
                </a:lnTo>
                <a:lnTo>
                  <a:pt x="331" y="2705"/>
                </a:lnTo>
                <a:lnTo>
                  <a:pt x="277" y="2626"/>
                </a:lnTo>
                <a:lnTo>
                  <a:pt x="227" y="2543"/>
                </a:lnTo>
                <a:lnTo>
                  <a:pt x="181" y="2457"/>
                </a:lnTo>
                <a:lnTo>
                  <a:pt x="141" y="2367"/>
                </a:lnTo>
                <a:lnTo>
                  <a:pt x="104" y="2276"/>
                </a:lnTo>
                <a:lnTo>
                  <a:pt x="73" y="2180"/>
                </a:lnTo>
                <a:lnTo>
                  <a:pt x="47" y="2083"/>
                </a:lnTo>
                <a:lnTo>
                  <a:pt x="27" y="1983"/>
                </a:lnTo>
                <a:lnTo>
                  <a:pt x="12" y="1881"/>
                </a:lnTo>
                <a:lnTo>
                  <a:pt x="3" y="1778"/>
                </a:lnTo>
                <a:lnTo>
                  <a:pt x="0" y="1672"/>
                </a:lnTo>
                <a:lnTo>
                  <a:pt x="3" y="1566"/>
                </a:lnTo>
                <a:lnTo>
                  <a:pt x="12" y="1462"/>
                </a:lnTo>
                <a:lnTo>
                  <a:pt x="27" y="1360"/>
                </a:lnTo>
                <a:lnTo>
                  <a:pt x="47" y="1260"/>
                </a:lnTo>
                <a:lnTo>
                  <a:pt x="73" y="1163"/>
                </a:lnTo>
                <a:lnTo>
                  <a:pt x="104" y="1068"/>
                </a:lnTo>
                <a:lnTo>
                  <a:pt x="141" y="976"/>
                </a:lnTo>
                <a:lnTo>
                  <a:pt x="181" y="886"/>
                </a:lnTo>
                <a:lnTo>
                  <a:pt x="227" y="800"/>
                </a:lnTo>
                <a:lnTo>
                  <a:pt x="277" y="718"/>
                </a:lnTo>
                <a:lnTo>
                  <a:pt x="331" y="638"/>
                </a:lnTo>
                <a:lnTo>
                  <a:pt x="390" y="562"/>
                </a:lnTo>
                <a:lnTo>
                  <a:pt x="453" y="490"/>
                </a:lnTo>
                <a:lnTo>
                  <a:pt x="519" y="423"/>
                </a:lnTo>
                <a:lnTo>
                  <a:pt x="589" y="359"/>
                </a:lnTo>
                <a:lnTo>
                  <a:pt x="663" y="300"/>
                </a:lnTo>
                <a:lnTo>
                  <a:pt x="739" y="246"/>
                </a:lnTo>
                <a:lnTo>
                  <a:pt x="818" y="197"/>
                </a:lnTo>
                <a:lnTo>
                  <a:pt x="901" y="152"/>
                </a:lnTo>
                <a:lnTo>
                  <a:pt x="986" y="113"/>
                </a:lnTo>
                <a:lnTo>
                  <a:pt x="1074" y="79"/>
                </a:lnTo>
                <a:lnTo>
                  <a:pt x="1164" y="51"/>
                </a:lnTo>
                <a:lnTo>
                  <a:pt x="1256" y="29"/>
                </a:lnTo>
                <a:lnTo>
                  <a:pt x="1350" y="13"/>
                </a:lnTo>
                <a:lnTo>
                  <a:pt x="1446" y="3"/>
                </a:lnTo>
                <a:lnTo>
                  <a:pt x="15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25" name="Group 904"/>
          <p:cNvGrpSpPr/>
          <p:nvPr/>
        </p:nvGrpSpPr>
        <p:grpSpPr>
          <a:xfrm>
            <a:off x="7421014" y="2900067"/>
            <a:ext cx="427038" cy="441326"/>
            <a:chOff x="4467225" y="4289425"/>
            <a:chExt cx="427038" cy="441326"/>
          </a:xfrm>
          <a:solidFill>
            <a:srgbClr val="000000"/>
          </a:solidFill>
        </p:grpSpPr>
        <p:sp>
          <p:nvSpPr>
            <p:cNvPr id="826" name="Freeform 305"/>
            <p:cNvSpPr>
              <a:spLocks noEditPoints="1"/>
            </p:cNvSpPr>
            <p:nvPr/>
          </p:nvSpPr>
          <p:spPr bwMode="auto">
            <a:xfrm>
              <a:off x="4638675" y="4471988"/>
              <a:ext cx="255588" cy="258763"/>
            </a:xfrm>
            <a:custGeom>
              <a:avLst/>
              <a:gdLst>
                <a:gd name="T0" fmla="*/ 1436 w 1930"/>
                <a:gd name="T1" fmla="*/ 1615 h 1958"/>
                <a:gd name="T2" fmla="*/ 493 w 1930"/>
                <a:gd name="T3" fmla="*/ 1615 h 1958"/>
                <a:gd name="T4" fmla="*/ 1049 w 1930"/>
                <a:gd name="T5" fmla="*/ 1486 h 1958"/>
                <a:gd name="T6" fmla="*/ 1182 w 1930"/>
                <a:gd name="T7" fmla="*/ 1622 h 1958"/>
                <a:gd name="T8" fmla="*/ 1049 w 1930"/>
                <a:gd name="T9" fmla="*/ 1486 h 1958"/>
                <a:gd name="T10" fmla="*/ 718 w 1930"/>
                <a:gd name="T11" fmla="*/ 1576 h 1958"/>
                <a:gd name="T12" fmla="*/ 880 w 1930"/>
                <a:gd name="T13" fmla="*/ 1746 h 1958"/>
                <a:gd name="T14" fmla="*/ 1484 w 1930"/>
                <a:gd name="T15" fmla="*/ 1332 h 1958"/>
                <a:gd name="T16" fmla="*/ 1650 w 1930"/>
                <a:gd name="T17" fmla="*/ 1378 h 1958"/>
                <a:gd name="T18" fmla="*/ 1754 w 1930"/>
                <a:gd name="T19" fmla="*/ 1074 h 1958"/>
                <a:gd name="T20" fmla="*/ 1179 w 1930"/>
                <a:gd name="T21" fmla="*/ 1314 h 1958"/>
                <a:gd name="T22" fmla="*/ 1340 w 1930"/>
                <a:gd name="T23" fmla="*/ 1144 h 1958"/>
                <a:gd name="T24" fmla="*/ 599 w 1930"/>
                <a:gd name="T25" fmla="*/ 1214 h 1958"/>
                <a:gd name="T26" fmla="*/ 813 w 1930"/>
                <a:gd name="T27" fmla="*/ 1304 h 1958"/>
                <a:gd name="T28" fmla="*/ 186 w 1930"/>
                <a:gd name="T29" fmla="*/ 1139 h 1958"/>
                <a:gd name="T30" fmla="*/ 315 w 1930"/>
                <a:gd name="T31" fmla="*/ 1433 h 1958"/>
                <a:gd name="T32" fmla="*/ 431 w 1930"/>
                <a:gd name="T33" fmla="*/ 1248 h 1958"/>
                <a:gd name="T34" fmla="*/ 1242 w 1930"/>
                <a:gd name="T35" fmla="*/ 632 h 1958"/>
                <a:gd name="T36" fmla="*/ 1346 w 1930"/>
                <a:gd name="T37" fmla="*/ 885 h 1958"/>
                <a:gd name="T38" fmla="*/ 626 w 1930"/>
                <a:gd name="T39" fmla="*/ 613 h 1958"/>
                <a:gd name="T40" fmla="*/ 880 w 1930"/>
                <a:gd name="T41" fmla="*/ 885 h 1958"/>
                <a:gd name="T42" fmla="*/ 626 w 1930"/>
                <a:gd name="T43" fmla="*/ 613 h 1958"/>
                <a:gd name="T44" fmla="*/ 223 w 1930"/>
                <a:gd name="T45" fmla="*/ 697 h 1958"/>
                <a:gd name="T46" fmla="*/ 420 w 1930"/>
                <a:gd name="T47" fmla="*/ 796 h 1958"/>
                <a:gd name="T48" fmla="*/ 354 w 1930"/>
                <a:gd name="T49" fmla="*/ 474 h 1958"/>
                <a:gd name="T50" fmla="*/ 1483 w 1930"/>
                <a:gd name="T51" fmla="*/ 626 h 1958"/>
                <a:gd name="T52" fmla="*/ 1743 w 1930"/>
                <a:gd name="T53" fmla="*/ 821 h 1958"/>
                <a:gd name="T54" fmla="*/ 1614 w 1930"/>
                <a:gd name="T55" fmla="*/ 526 h 1958"/>
                <a:gd name="T56" fmla="*/ 1436 w 1930"/>
                <a:gd name="T57" fmla="*/ 345 h 1958"/>
                <a:gd name="T58" fmla="*/ 493 w 1930"/>
                <a:gd name="T59" fmla="*/ 345 h 1958"/>
                <a:gd name="T60" fmla="*/ 1049 w 1930"/>
                <a:gd name="T61" fmla="*/ 212 h 1958"/>
                <a:gd name="T62" fmla="*/ 1211 w 1930"/>
                <a:gd name="T63" fmla="*/ 383 h 1958"/>
                <a:gd name="T64" fmla="*/ 1049 w 1930"/>
                <a:gd name="T65" fmla="*/ 212 h 1958"/>
                <a:gd name="T66" fmla="*/ 747 w 1930"/>
                <a:gd name="T67" fmla="*/ 336 h 1958"/>
                <a:gd name="T68" fmla="*/ 880 w 1930"/>
                <a:gd name="T69" fmla="*/ 472 h 1958"/>
                <a:gd name="T70" fmla="*/ 1196 w 1930"/>
                <a:gd name="T71" fmla="*/ 30 h 1958"/>
                <a:gd name="T72" fmla="*/ 1534 w 1930"/>
                <a:gd name="T73" fmla="*/ 189 h 1958"/>
                <a:gd name="T74" fmla="*/ 1785 w 1930"/>
                <a:gd name="T75" fmla="*/ 464 h 1958"/>
                <a:gd name="T76" fmla="*/ 1917 w 1930"/>
                <a:gd name="T77" fmla="*/ 821 h 1958"/>
                <a:gd name="T78" fmla="*/ 1902 w 1930"/>
                <a:gd name="T79" fmla="*/ 1215 h 1958"/>
                <a:gd name="T80" fmla="*/ 1743 w 1930"/>
                <a:gd name="T81" fmla="*/ 1557 h 1958"/>
                <a:gd name="T82" fmla="*/ 1473 w 1930"/>
                <a:gd name="T83" fmla="*/ 1812 h 1958"/>
                <a:gd name="T84" fmla="*/ 1121 w 1930"/>
                <a:gd name="T85" fmla="*/ 1945 h 1958"/>
                <a:gd name="T86" fmla="*/ 733 w 1930"/>
                <a:gd name="T87" fmla="*/ 1929 h 1958"/>
                <a:gd name="T88" fmla="*/ 395 w 1930"/>
                <a:gd name="T89" fmla="*/ 1769 h 1958"/>
                <a:gd name="T90" fmla="*/ 144 w 1930"/>
                <a:gd name="T91" fmla="*/ 1495 h 1958"/>
                <a:gd name="T92" fmla="*/ 12 w 1930"/>
                <a:gd name="T93" fmla="*/ 1139 h 1958"/>
                <a:gd name="T94" fmla="*/ 27 w 1930"/>
                <a:gd name="T95" fmla="*/ 745 h 1958"/>
                <a:gd name="T96" fmla="*/ 186 w 1930"/>
                <a:gd name="T97" fmla="*/ 401 h 1958"/>
                <a:gd name="T98" fmla="*/ 456 w 1930"/>
                <a:gd name="T99" fmla="*/ 147 h 1958"/>
                <a:gd name="T100" fmla="*/ 808 w 1930"/>
                <a:gd name="T101" fmla="*/ 13 h 1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30" h="1958">
                  <a:moveTo>
                    <a:pt x="1400" y="1592"/>
                  </a:moveTo>
                  <a:lnTo>
                    <a:pt x="1384" y="1627"/>
                  </a:lnTo>
                  <a:lnTo>
                    <a:pt x="1367" y="1659"/>
                  </a:lnTo>
                  <a:lnTo>
                    <a:pt x="1402" y="1638"/>
                  </a:lnTo>
                  <a:lnTo>
                    <a:pt x="1436" y="1615"/>
                  </a:lnTo>
                  <a:lnTo>
                    <a:pt x="1418" y="1603"/>
                  </a:lnTo>
                  <a:lnTo>
                    <a:pt x="1400" y="1592"/>
                  </a:lnTo>
                  <a:close/>
                  <a:moveTo>
                    <a:pt x="529" y="1592"/>
                  </a:moveTo>
                  <a:lnTo>
                    <a:pt x="511" y="1603"/>
                  </a:lnTo>
                  <a:lnTo>
                    <a:pt x="493" y="1615"/>
                  </a:lnTo>
                  <a:lnTo>
                    <a:pt x="527" y="1638"/>
                  </a:lnTo>
                  <a:lnTo>
                    <a:pt x="563" y="1660"/>
                  </a:lnTo>
                  <a:lnTo>
                    <a:pt x="545" y="1627"/>
                  </a:lnTo>
                  <a:lnTo>
                    <a:pt x="529" y="1592"/>
                  </a:lnTo>
                  <a:close/>
                  <a:moveTo>
                    <a:pt x="1049" y="1486"/>
                  </a:moveTo>
                  <a:lnTo>
                    <a:pt x="1049" y="1746"/>
                  </a:lnTo>
                  <a:lnTo>
                    <a:pt x="1085" y="1726"/>
                  </a:lnTo>
                  <a:lnTo>
                    <a:pt x="1119" y="1697"/>
                  </a:lnTo>
                  <a:lnTo>
                    <a:pt x="1151" y="1664"/>
                  </a:lnTo>
                  <a:lnTo>
                    <a:pt x="1182" y="1622"/>
                  </a:lnTo>
                  <a:lnTo>
                    <a:pt x="1211" y="1576"/>
                  </a:lnTo>
                  <a:lnTo>
                    <a:pt x="1239" y="1523"/>
                  </a:lnTo>
                  <a:lnTo>
                    <a:pt x="1178" y="1506"/>
                  </a:lnTo>
                  <a:lnTo>
                    <a:pt x="1115" y="1494"/>
                  </a:lnTo>
                  <a:lnTo>
                    <a:pt x="1049" y="1486"/>
                  </a:lnTo>
                  <a:close/>
                  <a:moveTo>
                    <a:pt x="880" y="1486"/>
                  </a:moveTo>
                  <a:lnTo>
                    <a:pt x="815" y="1494"/>
                  </a:lnTo>
                  <a:lnTo>
                    <a:pt x="751" y="1506"/>
                  </a:lnTo>
                  <a:lnTo>
                    <a:pt x="690" y="1523"/>
                  </a:lnTo>
                  <a:lnTo>
                    <a:pt x="718" y="1576"/>
                  </a:lnTo>
                  <a:lnTo>
                    <a:pt x="747" y="1622"/>
                  </a:lnTo>
                  <a:lnTo>
                    <a:pt x="778" y="1663"/>
                  </a:lnTo>
                  <a:lnTo>
                    <a:pt x="811" y="1697"/>
                  </a:lnTo>
                  <a:lnTo>
                    <a:pt x="845" y="1726"/>
                  </a:lnTo>
                  <a:lnTo>
                    <a:pt x="880" y="1746"/>
                  </a:lnTo>
                  <a:lnTo>
                    <a:pt x="880" y="1486"/>
                  </a:lnTo>
                  <a:close/>
                  <a:moveTo>
                    <a:pt x="1516" y="1074"/>
                  </a:moveTo>
                  <a:lnTo>
                    <a:pt x="1509" y="1162"/>
                  </a:lnTo>
                  <a:lnTo>
                    <a:pt x="1499" y="1248"/>
                  </a:lnTo>
                  <a:lnTo>
                    <a:pt x="1484" y="1332"/>
                  </a:lnTo>
                  <a:lnTo>
                    <a:pt x="1463" y="1413"/>
                  </a:lnTo>
                  <a:lnTo>
                    <a:pt x="1521" y="1446"/>
                  </a:lnTo>
                  <a:lnTo>
                    <a:pt x="1575" y="1484"/>
                  </a:lnTo>
                  <a:lnTo>
                    <a:pt x="1614" y="1432"/>
                  </a:lnTo>
                  <a:lnTo>
                    <a:pt x="1650" y="1378"/>
                  </a:lnTo>
                  <a:lnTo>
                    <a:pt x="1681" y="1321"/>
                  </a:lnTo>
                  <a:lnTo>
                    <a:pt x="1707" y="1261"/>
                  </a:lnTo>
                  <a:lnTo>
                    <a:pt x="1727" y="1201"/>
                  </a:lnTo>
                  <a:lnTo>
                    <a:pt x="1743" y="1139"/>
                  </a:lnTo>
                  <a:lnTo>
                    <a:pt x="1754" y="1074"/>
                  </a:lnTo>
                  <a:lnTo>
                    <a:pt x="1516" y="1074"/>
                  </a:lnTo>
                  <a:close/>
                  <a:moveTo>
                    <a:pt x="1049" y="1074"/>
                  </a:moveTo>
                  <a:lnTo>
                    <a:pt x="1049" y="1296"/>
                  </a:lnTo>
                  <a:lnTo>
                    <a:pt x="1115" y="1304"/>
                  </a:lnTo>
                  <a:lnTo>
                    <a:pt x="1179" y="1314"/>
                  </a:lnTo>
                  <a:lnTo>
                    <a:pt x="1242" y="1328"/>
                  </a:lnTo>
                  <a:lnTo>
                    <a:pt x="1302" y="1345"/>
                  </a:lnTo>
                  <a:lnTo>
                    <a:pt x="1319" y="1280"/>
                  </a:lnTo>
                  <a:lnTo>
                    <a:pt x="1330" y="1214"/>
                  </a:lnTo>
                  <a:lnTo>
                    <a:pt x="1340" y="1144"/>
                  </a:lnTo>
                  <a:lnTo>
                    <a:pt x="1346" y="1074"/>
                  </a:lnTo>
                  <a:lnTo>
                    <a:pt x="1049" y="1074"/>
                  </a:lnTo>
                  <a:close/>
                  <a:moveTo>
                    <a:pt x="583" y="1074"/>
                  </a:moveTo>
                  <a:lnTo>
                    <a:pt x="589" y="1144"/>
                  </a:lnTo>
                  <a:lnTo>
                    <a:pt x="599" y="1214"/>
                  </a:lnTo>
                  <a:lnTo>
                    <a:pt x="611" y="1280"/>
                  </a:lnTo>
                  <a:lnTo>
                    <a:pt x="627" y="1345"/>
                  </a:lnTo>
                  <a:lnTo>
                    <a:pt x="687" y="1328"/>
                  </a:lnTo>
                  <a:lnTo>
                    <a:pt x="750" y="1314"/>
                  </a:lnTo>
                  <a:lnTo>
                    <a:pt x="813" y="1304"/>
                  </a:lnTo>
                  <a:lnTo>
                    <a:pt x="880" y="1297"/>
                  </a:lnTo>
                  <a:lnTo>
                    <a:pt x="880" y="1074"/>
                  </a:lnTo>
                  <a:lnTo>
                    <a:pt x="583" y="1074"/>
                  </a:lnTo>
                  <a:close/>
                  <a:moveTo>
                    <a:pt x="175" y="1074"/>
                  </a:moveTo>
                  <a:lnTo>
                    <a:pt x="186" y="1139"/>
                  </a:lnTo>
                  <a:lnTo>
                    <a:pt x="202" y="1201"/>
                  </a:lnTo>
                  <a:lnTo>
                    <a:pt x="223" y="1262"/>
                  </a:lnTo>
                  <a:lnTo>
                    <a:pt x="248" y="1321"/>
                  </a:lnTo>
                  <a:lnTo>
                    <a:pt x="279" y="1378"/>
                  </a:lnTo>
                  <a:lnTo>
                    <a:pt x="315" y="1433"/>
                  </a:lnTo>
                  <a:lnTo>
                    <a:pt x="354" y="1484"/>
                  </a:lnTo>
                  <a:lnTo>
                    <a:pt x="408" y="1446"/>
                  </a:lnTo>
                  <a:lnTo>
                    <a:pt x="465" y="1413"/>
                  </a:lnTo>
                  <a:lnTo>
                    <a:pt x="446" y="1332"/>
                  </a:lnTo>
                  <a:lnTo>
                    <a:pt x="431" y="1248"/>
                  </a:lnTo>
                  <a:lnTo>
                    <a:pt x="420" y="1162"/>
                  </a:lnTo>
                  <a:lnTo>
                    <a:pt x="413" y="1074"/>
                  </a:lnTo>
                  <a:lnTo>
                    <a:pt x="175" y="1074"/>
                  </a:lnTo>
                  <a:close/>
                  <a:moveTo>
                    <a:pt x="1302" y="614"/>
                  </a:moveTo>
                  <a:lnTo>
                    <a:pt x="1242" y="632"/>
                  </a:lnTo>
                  <a:lnTo>
                    <a:pt x="1179" y="645"/>
                  </a:lnTo>
                  <a:lnTo>
                    <a:pt x="1115" y="656"/>
                  </a:lnTo>
                  <a:lnTo>
                    <a:pt x="1049" y="661"/>
                  </a:lnTo>
                  <a:lnTo>
                    <a:pt x="1049" y="885"/>
                  </a:lnTo>
                  <a:lnTo>
                    <a:pt x="1346" y="885"/>
                  </a:lnTo>
                  <a:lnTo>
                    <a:pt x="1340" y="815"/>
                  </a:lnTo>
                  <a:lnTo>
                    <a:pt x="1330" y="746"/>
                  </a:lnTo>
                  <a:lnTo>
                    <a:pt x="1319" y="679"/>
                  </a:lnTo>
                  <a:lnTo>
                    <a:pt x="1302" y="614"/>
                  </a:lnTo>
                  <a:close/>
                  <a:moveTo>
                    <a:pt x="626" y="613"/>
                  </a:moveTo>
                  <a:lnTo>
                    <a:pt x="611" y="679"/>
                  </a:lnTo>
                  <a:lnTo>
                    <a:pt x="599" y="746"/>
                  </a:lnTo>
                  <a:lnTo>
                    <a:pt x="589" y="815"/>
                  </a:lnTo>
                  <a:lnTo>
                    <a:pt x="583" y="885"/>
                  </a:lnTo>
                  <a:lnTo>
                    <a:pt x="880" y="885"/>
                  </a:lnTo>
                  <a:lnTo>
                    <a:pt x="880" y="661"/>
                  </a:lnTo>
                  <a:lnTo>
                    <a:pt x="813" y="655"/>
                  </a:lnTo>
                  <a:lnTo>
                    <a:pt x="749" y="645"/>
                  </a:lnTo>
                  <a:lnTo>
                    <a:pt x="687" y="631"/>
                  </a:lnTo>
                  <a:lnTo>
                    <a:pt x="626" y="613"/>
                  </a:lnTo>
                  <a:close/>
                  <a:moveTo>
                    <a:pt x="354" y="474"/>
                  </a:moveTo>
                  <a:lnTo>
                    <a:pt x="315" y="526"/>
                  </a:lnTo>
                  <a:lnTo>
                    <a:pt x="279" y="581"/>
                  </a:lnTo>
                  <a:lnTo>
                    <a:pt x="248" y="637"/>
                  </a:lnTo>
                  <a:lnTo>
                    <a:pt x="223" y="697"/>
                  </a:lnTo>
                  <a:lnTo>
                    <a:pt x="202" y="758"/>
                  </a:lnTo>
                  <a:lnTo>
                    <a:pt x="186" y="821"/>
                  </a:lnTo>
                  <a:lnTo>
                    <a:pt x="175" y="885"/>
                  </a:lnTo>
                  <a:lnTo>
                    <a:pt x="413" y="885"/>
                  </a:lnTo>
                  <a:lnTo>
                    <a:pt x="420" y="796"/>
                  </a:lnTo>
                  <a:lnTo>
                    <a:pt x="431" y="710"/>
                  </a:lnTo>
                  <a:lnTo>
                    <a:pt x="446" y="626"/>
                  </a:lnTo>
                  <a:lnTo>
                    <a:pt x="465" y="547"/>
                  </a:lnTo>
                  <a:lnTo>
                    <a:pt x="408" y="512"/>
                  </a:lnTo>
                  <a:lnTo>
                    <a:pt x="354" y="474"/>
                  </a:lnTo>
                  <a:close/>
                  <a:moveTo>
                    <a:pt x="1574" y="474"/>
                  </a:moveTo>
                  <a:lnTo>
                    <a:pt x="1538" y="499"/>
                  </a:lnTo>
                  <a:lnTo>
                    <a:pt x="1502" y="524"/>
                  </a:lnTo>
                  <a:lnTo>
                    <a:pt x="1463" y="546"/>
                  </a:lnTo>
                  <a:lnTo>
                    <a:pt x="1483" y="626"/>
                  </a:lnTo>
                  <a:lnTo>
                    <a:pt x="1498" y="710"/>
                  </a:lnTo>
                  <a:lnTo>
                    <a:pt x="1509" y="796"/>
                  </a:lnTo>
                  <a:lnTo>
                    <a:pt x="1516" y="885"/>
                  </a:lnTo>
                  <a:lnTo>
                    <a:pt x="1754" y="885"/>
                  </a:lnTo>
                  <a:lnTo>
                    <a:pt x="1743" y="821"/>
                  </a:lnTo>
                  <a:lnTo>
                    <a:pt x="1727" y="758"/>
                  </a:lnTo>
                  <a:lnTo>
                    <a:pt x="1707" y="697"/>
                  </a:lnTo>
                  <a:lnTo>
                    <a:pt x="1681" y="637"/>
                  </a:lnTo>
                  <a:lnTo>
                    <a:pt x="1650" y="581"/>
                  </a:lnTo>
                  <a:lnTo>
                    <a:pt x="1614" y="526"/>
                  </a:lnTo>
                  <a:lnTo>
                    <a:pt x="1574" y="474"/>
                  </a:lnTo>
                  <a:close/>
                  <a:moveTo>
                    <a:pt x="1367" y="299"/>
                  </a:moveTo>
                  <a:lnTo>
                    <a:pt x="1384" y="333"/>
                  </a:lnTo>
                  <a:lnTo>
                    <a:pt x="1400" y="367"/>
                  </a:lnTo>
                  <a:lnTo>
                    <a:pt x="1436" y="345"/>
                  </a:lnTo>
                  <a:lnTo>
                    <a:pt x="1402" y="321"/>
                  </a:lnTo>
                  <a:lnTo>
                    <a:pt x="1367" y="299"/>
                  </a:lnTo>
                  <a:close/>
                  <a:moveTo>
                    <a:pt x="563" y="299"/>
                  </a:moveTo>
                  <a:lnTo>
                    <a:pt x="527" y="321"/>
                  </a:lnTo>
                  <a:lnTo>
                    <a:pt x="493" y="345"/>
                  </a:lnTo>
                  <a:lnTo>
                    <a:pt x="510" y="356"/>
                  </a:lnTo>
                  <a:lnTo>
                    <a:pt x="529" y="367"/>
                  </a:lnTo>
                  <a:lnTo>
                    <a:pt x="545" y="332"/>
                  </a:lnTo>
                  <a:lnTo>
                    <a:pt x="563" y="299"/>
                  </a:lnTo>
                  <a:close/>
                  <a:moveTo>
                    <a:pt x="1049" y="212"/>
                  </a:moveTo>
                  <a:lnTo>
                    <a:pt x="1049" y="472"/>
                  </a:lnTo>
                  <a:lnTo>
                    <a:pt x="1115" y="464"/>
                  </a:lnTo>
                  <a:lnTo>
                    <a:pt x="1177" y="452"/>
                  </a:lnTo>
                  <a:lnTo>
                    <a:pt x="1238" y="436"/>
                  </a:lnTo>
                  <a:lnTo>
                    <a:pt x="1211" y="383"/>
                  </a:lnTo>
                  <a:lnTo>
                    <a:pt x="1182" y="336"/>
                  </a:lnTo>
                  <a:lnTo>
                    <a:pt x="1151" y="296"/>
                  </a:lnTo>
                  <a:lnTo>
                    <a:pt x="1118" y="261"/>
                  </a:lnTo>
                  <a:lnTo>
                    <a:pt x="1085" y="233"/>
                  </a:lnTo>
                  <a:lnTo>
                    <a:pt x="1049" y="212"/>
                  </a:lnTo>
                  <a:close/>
                  <a:moveTo>
                    <a:pt x="880" y="212"/>
                  </a:moveTo>
                  <a:lnTo>
                    <a:pt x="845" y="233"/>
                  </a:lnTo>
                  <a:lnTo>
                    <a:pt x="811" y="261"/>
                  </a:lnTo>
                  <a:lnTo>
                    <a:pt x="778" y="296"/>
                  </a:lnTo>
                  <a:lnTo>
                    <a:pt x="747" y="336"/>
                  </a:lnTo>
                  <a:lnTo>
                    <a:pt x="718" y="383"/>
                  </a:lnTo>
                  <a:lnTo>
                    <a:pt x="690" y="436"/>
                  </a:lnTo>
                  <a:lnTo>
                    <a:pt x="751" y="452"/>
                  </a:lnTo>
                  <a:lnTo>
                    <a:pt x="815" y="464"/>
                  </a:lnTo>
                  <a:lnTo>
                    <a:pt x="880" y="472"/>
                  </a:lnTo>
                  <a:lnTo>
                    <a:pt x="880" y="212"/>
                  </a:lnTo>
                  <a:close/>
                  <a:moveTo>
                    <a:pt x="965" y="0"/>
                  </a:moveTo>
                  <a:lnTo>
                    <a:pt x="1044" y="3"/>
                  </a:lnTo>
                  <a:lnTo>
                    <a:pt x="1121" y="13"/>
                  </a:lnTo>
                  <a:lnTo>
                    <a:pt x="1196" y="30"/>
                  </a:lnTo>
                  <a:lnTo>
                    <a:pt x="1269" y="50"/>
                  </a:lnTo>
                  <a:lnTo>
                    <a:pt x="1340" y="77"/>
                  </a:lnTo>
                  <a:lnTo>
                    <a:pt x="1408" y="110"/>
                  </a:lnTo>
                  <a:lnTo>
                    <a:pt x="1473" y="147"/>
                  </a:lnTo>
                  <a:lnTo>
                    <a:pt x="1534" y="189"/>
                  </a:lnTo>
                  <a:lnTo>
                    <a:pt x="1592" y="236"/>
                  </a:lnTo>
                  <a:lnTo>
                    <a:pt x="1647" y="287"/>
                  </a:lnTo>
                  <a:lnTo>
                    <a:pt x="1697" y="343"/>
                  </a:lnTo>
                  <a:lnTo>
                    <a:pt x="1743" y="401"/>
                  </a:lnTo>
                  <a:lnTo>
                    <a:pt x="1785" y="464"/>
                  </a:lnTo>
                  <a:lnTo>
                    <a:pt x="1821" y="530"/>
                  </a:lnTo>
                  <a:lnTo>
                    <a:pt x="1854" y="599"/>
                  </a:lnTo>
                  <a:lnTo>
                    <a:pt x="1880" y="670"/>
                  </a:lnTo>
                  <a:lnTo>
                    <a:pt x="1902" y="745"/>
                  </a:lnTo>
                  <a:lnTo>
                    <a:pt x="1917" y="821"/>
                  </a:lnTo>
                  <a:lnTo>
                    <a:pt x="1927" y="899"/>
                  </a:lnTo>
                  <a:lnTo>
                    <a:pt x="1930" y="980"/>
                  </a:lnTo>
                  <a:lnTo>
                    <a:pt x="1927" y="1059"/>
                  </a:lnTo>
                  <a:lnTo>
                    <a:pt x="1917" y="1139"/>
                  </a:lnTo>
                  <a:lnTo>
                    <a:pt x="1902" y="1215"/>
                  </a:lnTo>
                  <a:lnTo>
                    <a:pt x="1880" y="1289"/>
                  </a:lnTo>
                  <a:lnTo>
                    <a:pt x="1854" y="1360"/>
                  </a:lnTo>
                  <a:lnTo>
                    <a:pt x="1821" y="1429"/>
                  </a:lnTo>
                  <a:lnTo>
                    <a:pt x="1785" y="1495"/>
                  </a:lnTo>
                  <a:lnTo>
                    <a:pt x="1743" y="1557"/>
                  </a:lnTo>
                  <a:lnTo>
                    <a:pt x="1697" y="1616"/>
                  </a:lnTo>
                  <a:lnTo>
                    <a:pt x="1647" y="1671"/>
                  </a:lnTo>
                  <a:lnTo>
                    <a:pt x="1592" y="1722"/>
                  </a:lnTo>
                  <a:lnTo>
                    <a:pt x="1534" y="1769"/>
                  </a:lnTo>
                  <a:lnTo>
                    <a:pt x="1473" y="1812"/>
                  </a:lnTo>
                  <a:lnTo>
                    <a:pt x="1408" y="1849"/>
                  </a:lnTo>
                  <a:lnTo>
                    <a:pt x="1340" y="1881"/>
                  </a:lnTo>
                  <a:lnTo>
                    <a:pt x="1269" y="1908"/>
                  </a:lnTo>
                  <a:lnTo>
                    <a:pt x="1196" y="1929"/>
                  </a:lnTo>
                  <a:lnTo>
                    <a:pt x="1121" y="1945"/>
                  </a:lnTo>
                  <a:lnTo>
                    <a:pt x="1044" y="1955"/>
                  </a:lnTo>
                  <a:lnTo>
                    <a:pt x="965" y="1958"/>
                  </a:lnTo>
                  <a:lnTo>
                    <a:pt x="885" y="1955"/>
                  </a:lnTo>
                  <a:lnTo>
                    <a:pt x="808" y="1945"/>
                  </a:lnTo>
                  <a:lnTo>
                    <a:pt x="733" y="1929"/>
                  </a:lnTo>
                  <a:lnTo>
                    <a:pt x="660" y="1908"/>
                  </a:lnTo>
                  <a:lnTo>
                    <a:pt x="589" y="1881"/>
                  </a:lnTo>
                  <a:lnTo>
                    <a:pt x="522" y="1849"/>
                  </a:lnTo>
                  <a:lnTo>
                    <a:pt x="456" y="1812"/>
                  </a:lnTo>
                  <a:lnTo>
                    <a:pt x="395" y="1769"/>
                  </a:lnTo>
                  <a:lnTo>
                    <a:pt x="336" y="1722"/>
                  </a:lnTo>
                  <a:lnTo>
                    <a:pt x="283" y="1671"/>
                  </a:lnTo>
                  <a:lnTo>
                    <a:pt x="232" y="1616"/>
                  </a:lnTo>
                  <a:lnTo>
                    <a:pt x="186" y="1557"/>
                  </a:lnTo>
                  <a:lnTo>
                    <a:pt x="144" y="1495"/>
                  </a:lnTo>
                  <a:lnTo>
                    <a:pt x="108" y="1429"/>
                  </a:lnTo>
                  <a:lnTo>
                    <a:pt x="76" y="1360"/>
                  </a:lnTo>
                  <a:lnTo>
                    <a:pt x="49" y="1289"/>
                  </a:lnTo>
                  <a:lnTo>
                    <a:pt x="27" y="1215"/>
                  </a:lnTo>
                  <a:lnTo>
                    <a:pt x="12" y="1139"/>
                  </a:lnTo>
                  <a:lnTo>
                    <a:pt x="3" y="1059"/>
                  </a:lnTo>
                  <a:lnTo>
                    <a:pt x="0" y="980"/>
                  </a:lnTo>
                  <a:lnTo>
                    <a:pt x="3" y="899"/>
                  </a:lnTo>
                  <a:lnTo>
                    <a:pt x="12" y="821"/>
                  </a:lnTo>
                  <a:lnTo>
                    <a:pt x="27" y="745"/>
                  </a:lnTo>
                  <a:lnTo>
                    <a:pt x="49" y="670"/>
                  </a:lnTo>
                  <a:lnTo>
                    <a:pt x="76" y="599"/>
                  </a:lnTo>
                  <a:lnTo>
                    <a:pt x="108" y="530"/>
                  </a:lnTo>
                  <a:lnTo>
                    <a:pt x="144" y="464"/>
                  </a:lnTo>
                  <a:lnTo>
                    <a:pt x="186" y="401"/>
                  </a:lnTo>
                  <a:lnTo>
                    <a:pt x="232" y="343"/>
                  </a:lnTo>
                  <a:lnTo>
                    <a:pt x="283" y="287"/>
                  </a:lnTo>
                  <a:lnTo>
                    <a:pt x="336" y="236"/>
                  </a:lnTo>
                  <a:lnTo>
                    <a:pt x="395" y="189"/>
                  </a:lnTo>
                  <a:lnTo>
                    <a:pt x="456" y="147"/>
                  </a:lnTo>
                  <a:lnTo>
                    <a:pt x="522" y="110"/>
                  </a:lnTo>
                  <a:lnTo>
                    <a:pt x="589" y="77"/>
                  </a:lnTo>
                  <a:lnTo>
                    <a:pt x="660" y="50"/>
                  </a:lnTo>
                  <a:lnTo>
                    <a:pt x="733" y="30"/>
                  </a:lnTo>
                  <a:lnTo>
                    <a:pt x="808" y="13"/>
                  </a:lnTo>
                  <a:lnTo>
                    <a:pt x="885" y="3"/>
                  </a:lnTo>
                  <a:lnTo>
                    <a:pt x="9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306"/>
            <p:cNvSpPr>
              <a:spLocks noEditPoints="1"/>
            </p:cNvSpPr>
            <p:nvPr/>
          </p:nvSpPr>
          <p:spPr bwMode="auto">
            <a:xfrm>
              <a:off x="4467225" y="4289425"/>
              <a:ext cx="334963" cy="419100"/>
            </a:xfrm>
            <a:custGeom>
              <a:avLst/>
              <a:gdLst>
                <a:gd name="T0" fmla="*/ 740 w 2533"/>
                <a:gd name="T1" fmla="*/ 365 h 3177"/>
                <a:gd name="T2" fmla="*/ 381 w 2533"/>
                <a:gd name="T3" fmla="*/ 750 h 3177"/>
                <a:gd name="T4" fmla="*/ 740 w 2533"/>
                <a:gd name="T5" fmla="*/ 750 h 3177"/>
                <a:gd name="T6" fmla="*/ 740 w 2533"/>
                <a:gd name="T7" fmla="*/ 365 h 3177"/>
                <a:gd name="T8" fmla="*/ 812 w 2533"/>
                <a:gd name="T9" fmla="*/ 0 h 3177"/>
                <a:gd name="T10" fmla="*/ 2533 w 2533"/>
                <a:gd name="T11" fmla="*/ 0 h 3177"/>
                <a:gd name="T12" fmla="*/ 2533 w 2533"/>
                <a:gd name="T13" fmla="*/ 1314 h 3177"/>
                <a:gd name="T14" fmla="*/ 2468 w 2533"/>
                <a:gd name="T15" fmla="*/ 1298 h 3177"/>
                <a:gd name="T16" fmla="*/ 2403 w 2533"/>
                <a:gd name="T17" fmla="*/ 1287 h 3177"/>
                <a:gd name="T18" fmla="*/ 2337 w 2533"/>
                <a:gd name="T19" fmla="*/ 1281 h 3177"/>
                <a:gd name="T20" fmla="*/ 2337 w 2533"/>
                <a:gd name="T21" fmla="*/ 198 h 3177"/>
                <a:gd name="T22" fmla="*/ 936 w 2533"/>
                <a:gd name="T23" fmla="*/ 198 h 3177"/>
                <a:gd name="T24" fmla="*/ 936 w 2533"/>
                <a:gd name="T25" fmla="*/ 949 h 3177"/>
                <a:gd name="T26" fmla="*/ 196 w 2533"/>
                <a:gd name="T27" fmla="*/ 949 h 3177"/>
                <a:gd name="T28" fmla="*/ 196 w 2533"/>
                <a:gd name="T29" fmla="*/ 2978 h 3177"/>
                <a:gd name="T30" fmla="*/ 1384 w 2533"/>
                <a:gd name="T31" fmla="*/ 2978 h 3177"/>
                <a:gd name="T32" fmla="*/ 1423 w 2533"/>
                <a:gd name="T33" fmla="*/ 3033 h 3177"/>
                <a:gd name="T34" fmla="*/ 1466 w 2533"/>
                <a:gd name="T35" fmla="*/ 3084 h 3177"/>
                <a:gd name="T36" fmla="*/ 1511 w 2533"/>
                <a:gd name="T37" fmla="*/ 3132 h 3177"/>
                <a:gd name="T38" fmla="*/ 1559 w 2533"/>
                <a:gd name="T39" fmla="*/ 3177 h 3177"/>
                <a:gd name="T40" fmla="*/ 0 w 2533"/>
                <a:gd name="T41" fmla="*/ 3177 h 3177"/>
                <a:gd name="T42" fmla="*/ 0 w 2533"/>
                <a:gd name="T43" fmla="*/ 869 h 3177"/>
                <a:gd name="T44" fmla="*/ 812 w 2533"/>
                <a:gd name="T45" fmla="*/ 0 h 3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33" h="3177">
                  <a:moveTo>
                    <a:pt x="740" y="365"/>
                  </a:moveTo>
                  <a:lnTo>
                    <a:pt x="381" y="750"/>
                  </a:lnTo>
                  <a:lnTo>
                    <a:pt x="740" y="750"/>
                  </a:lnTo>
                  <a:lnTo>
                    <a:pt x="740" y="365"/>
                  </a:lnTo>
                  <a:close/>
                  <a:moveTo>
                    <a:pt x="812" y="0"/>
                  </a:moveTo>
                  <a:lnTo>
                    <a:pt x="2533" y="0"/>
                  </a:lnTo>
                  <a:lnTo>
                    <a:pt x="2533" y="1314"/>
                  </a:lnTo>
                  <a:lnTo>
                    <a:pt x="2468" y="1298"/>
                  </a:lnTo>
                  <a:lnTo>
                    <a:pt x="2403" y="1287"/>
                  </a:lnTo>
                  <a:lnTo>
                    <a:pt x="2337" y="1281"/>
                  </a:lnTo>
                  <a:lnTo>
                    <a:pt x="2337" y="198"/>
                  </a:lnTo>
                  <a:lnTo>
                    <a:pt x="936" y="198"/>
                  </a:lnTo>
                  <a:lnTo>
                    <a:pt x="936" y="949"/>
                  </a:lnTo>
                  <a:lnTo>
                    <a:pt x="196" y="949"/>
                  </a:lnTo>
                  <a:lnTo>
                    <a:pt x="196" y="2978"/>
                  </a:lnTo>
                  <a:lnTo>
                    <a:pt x="1384" y="2978"/>
                  </a:lnTo>
                  <a:lnTo>
                    <a:pt x="1423" y="3033"/>
                  </a:lnTo>
                  <a:lnTo>
                    <a:pt x="1466" y="3084"/>
                  </a:lnTo>
                  <a:lnTo>
                    <a:pt x="1511" y="3132"/>
                  </a:lnTo>
                  <a:lnTo>
                    <a:pt x="1559" y="3177"/>
                  </a:lnTo>
                  <a:lnTo>
                    <a:pt x="0" y="3177"/>
                  </a:lnTo>
                  <a:lnTo>
                    <a:pt x="0" y="869"/>
                  </a:lnTo>
                  <a:lnTo>
                    <a:pt x="8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307"/>
            <p:cNvSpPr>
              <a:spLocks/>
            </p:cNvSpPr>
            <p:nvPr/>
          </p:nvSpPr>
          <p:spPr bwMode="auto">
            <a:xfrm>
              <a:off x="4524375" y="4487863"/>
              <a:ext cx="155575" cy="30163"/>
            </a:xfrm>
            <a:custGeom>
              <a:avLst/>
              <a:gdLst>
                <a:gd name="T0" fmla="*/ 0 w 1176"/>
                <a:gd name="T1" fmla="*/ 0 h 224"/>
                <a:gd name="T2" fmla="*/ 1176 w 1176"/>
                <a:gd name="T3" fmla="*/ 0 h 224"/>
                <a:gd name="T4" fmla="*/ 1117 w 1176"/>
                <a:gd name="T5" fmla="*/ 50 h 224"/>
                <a:gd name="T6" fmla="*/ 1063 w 1176"/>
                <a:gd name="T7" fmla="*/ 105 h 224"/>
                <a:gd name="T8" fmla="*/ 1011 w 1176"/>
                <a:gd name="T9" fmla="*/ 162 h 224"/>
                <a:gd name="T10" fmla="*/ 964 w 1176"/>
                <a:gd name="T11" fmla="*/ 224 h 224"/>
                <a:gd name="T12" fmla="*/ 0 w 1176"/>
                <a:gd name="T13" fmla="*/ 224 h 224"/>
                <a:gd name="T14" fmla="*/ 0 w 1176"/>
                <a:gd name="T1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76" h="224">
                  <a:moveTo>
                    <a:pt x="0" y="0"/>
                  </a:moveTo>
                  <a:lnTo>
                    <a:pt x="1176" y="0"/>
                  </a:lnTo>
                  <a:lnTo>
                    <a:pt x="1117" y="50"/>
                  </a:lnTo>
                  <a:lnTo>
                    <a:pt x="1063" y="105"/>
                  </a:lnTo>
                  <a:lnTo>
                    <a:pt x="1011" y="162"/>
                  </a:lnTo>
                  <a:lnTo>
                    <a:pt x="964" y="224"/>
                  </a:lnTo>
                  <a:lnTo>
                    <a:pt x="0" y="22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308"/>
            <p:cNvSpPr>
              <a:spLocks/>
            </p:cNvSpPr>
            <p:nvPr/>
          </p:nvSpPr>
          <p:spPr bwMode="auto">
            <a:xfrm>
              <a:off x="4524375" y="4546600"/>
              <a:ext cx="111125" cy="30163"/>
            </a:xfrm>
            <a:custGeom>
              <a:avLst/>
              <a:gdLst>
                <a:gd name="T0" fmla="*/ 0 w 844"/>
                <a:gd name="T1" fmla="*/ 0 h 224"/>
                <a:gd name="T2" fmla="*/ 844 w 844"/>
                <a:gd name="T3" fmla="*/ 0 h 224"/>
                <a:gd name="T4" fmla="*/ 817 w 844"/>
                <a:gd name="T5" fmla="*/ 72 h 224"/>
                <a:gd name="T6" fmla="*/ 796 w 844"/>
                <a:gd name="T7" fmla="*/ 147 h 224"/>
                <a:gd name="T8" fmla="*/ 780 w 844"/>
                <a:gd name="T9" fmla="*/ 224 h 224"/>
                <a:gd name="T10" fmla="*/ 0 w 844"/>
                <a:gd name="T11" fmla="*/ 224 h 224"/>
                <a:gd name="T12" fmla="*/ 0 w 844"/>
                <a:gd name="T1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4" h="224">
                  <a:moveTo>
                    <a:pt x="0" y="0"/>
                  </a:moveTo>
                  <a:lnTo>
                    <a:pt x="844" y="0"/>
                  </a:lnTo>
                  <a:lnTo>
                    <a:pt x="817" y="72"/>
                  </a:lnTo>
                  <a:lnTo>
                    <a:pt x="796" y="147"/>
                  </a:lnTo>
                  <a:lnTo>
                    <a:pt x="780" y="224"/>
                  </a:lnTo>
                  <a:lnTo>
                    <a:pt x="0" y="22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309"/>
            <p:cNvSpPr>
              <a:spLocks/>
            </p:cNvSpPr>
            <p:nvPr/>
          </p:nvSpPr>
          <p:spPr bwMode="auto">
            <a:xfrm>
              <a:off x="4524375" y="4606925"/>
              <a:ext cx="104775" cy="30163"/>
            </a:xfrm>
            <a:custGeom>
              <a:avLst/>
              <a:gdLst>
                <a:gd name="T0" fmla="*/ 0 w 798"/>
                <a:gd name="T1" fmla="*/ 0 h 224"/>
                <a:gd name="T2" fmla="*/ 766 w 798"/>
                <a:gd name="T3" fmla="*/ 0 h 224"/>
                <a:gd name="T4" fmla="*/ 771 w 798"/>
                <a:gd name="T5" fmla="*/ 76 h 224"/>
                <a:gd name="T6" fmla="*/ 782 w 798"/>
                <a:gd name="T7" fmla="*/ 151 h 224"/>
                <a:gd name="T8" fmla="*/ 798 w 798"/>
                <a:gd name="T9" fmla="*/ 224 h 224"/>
                <a:gd name="T10" fmla="*/ 0 w 798"/>
                <a:gd name="T11" fmla="*/ 224 h 224"/>
                <a:gd name="T12" fmla="*/ 0 w 798"/>
                <a:gd name="T1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8" h="224">
                  <a:moveTo>
                    <a:pt x="0" y="0"/>
                  </a:moveTo>
                  <a:lnTo>
                    <a:pt x="766" y="0"/>
                  </a:lnTo>
                  <a:lnTo>
                    <a:pt x="771" y="76"/>
                  </a:lnTo>
                  <a:lnTo>
                    <a:pt x="782" y="151"/>
                  </a:lnTo>
                  <a:lnTo>
                    <a:pt x="798" y="224"/>
                  </a:lnTo>
                  <a:lnTo>
                    <a:pt x="0" y="22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1" name="Group 911"/>
          <p:cNvGrpSpPr/>
          <p:nvPr/>
        </p:nvGrpSpPr>
        <p:grpSpPr>
          <a:xfrm>
            <a:off x="8382702" y="2898480"/>
            <a:ext cx="374651" cy="442913"/>
            <a:chOff x="5430838" y="4287838"/>
            <a:chExt cx="374651" cy="442913"/>
          </a:xfrm>
          <a:solidFill>
            <a:srgbClr val="000000"/>
          </a:solidFill>
        </p:grpSpPr>
        <p:sp>
          <p:nvSpPr>
            <p:cNvPr id="832" name="Freeform 314"/>
            <p:cNvSpPr>
              <a:spLocks/>
            </p:cNvSpPr>
            <p:nvPr/>
          </p:nvSpPr>
          <p:spPr bwMode="auto">
            <a:xfrm>
              <a:off x="5605463" y="4287838"/>
              <a:ext cx="66675" cy="73025"/>
            </a:xfrm>
            <a:custGeom>
              <a:avLst/>
              <a:gdLst>
                <a:gd name="T0" fmla="*/ 253 w 501"/>
                <a:gd name="T1" fmla="*/ 0 h 545"/>
                <a:gd name="T2" fmla="*/ 253 w 501"/>
                <a:gd name="T3" fmla="*/ 0 h 545"/>
                <a:gd name="T4" fmla="*/ 291 w 501"/>
                <a:gd name="T5" fmla="*/ 3 h 545"/>
                <a:gd name="T6" fmla="*/ 329 w 501"/>
                <a:gd name="T7" fmla="*/ 13 h 545"/>
                <a:gd name="T8" fmla="*/ 364 w 501"/>
                <a:gd name="T9" fmla="*/ 29 h 545"/>
                <a:gd name="T10" fmla="*/ 396 w 501"/>
                <a:gd name="T11" fmla="*/ 51 h 545"/>
                <a:gd name="T12" fmla="*/ 427 w 501"/>
                <a:gd name="T13" fmla="*/ 80 h 545"/>
                <a:gd name="T14" fmla="*/ 450 w 501"/>
                <a:gd name="T15" fmla="*/ 108 h 545"/>
                <a:gd name="T16" fmla="*/ 468 w 501"/>
                <a:gd name="T17" fmla="*/ 138 h 545"/>
                <a:gd name="T18" fmla="*/ 483 w 501"/>
                <a:gd name="T19" fmla="*/ 170 h 545"/>
                <a:gd name="T20" fmla="*/ 493 w 501"/>
                <a:gd name="T21" fmla="*/ 202 h 545"/>
                <a:gd name="T22" fmla="*/ 499 w 501"/>
                <a:gd name="T23" fmla="*/ 238 h 545"/>
                <a:gd name="T24" fmla="*/ 501 w 501"/>
                <a:gd name="T25" fmla="*/ 275 h 545"/>
                <a:gd name="T26" fmla="*/ 498 w 501"/>
                <a:gd name="T27" fmla="*/ 317 h 545"/>
                <a:gd name="T28" fmla="*/ 489 w 501"/>
                <a:gd name="T29" fmla="*/ 358 h 545"/>
                <a:gd name="T30" fmla="*/ 474 w 501"/>
                <a:gd name="T31" fmla="*/ 396 h 545"/>
                <a:gd name="T32" fmla="*/ 454 w 501"/>
                <a:gd name="T33" fmla="*/ 432 h 545"/>
                <a:gd name="T34" fmla="*/ 427 w 501"/>
                <a:gd name="T35" fmla="*/ 464 h 545"/>
                <a:gd name="T36" fmla="*/ 402 w 501"/>
                <a:gd name="T37" fmla="*/ 489 h 545"/>
                <a:gd name="T38" fmla="*/ 375 w 501"/>
                <a:gd name="T39" fmla="*/ 510 h 545"/>
                <a:gd name="T40" fmla="*/ 346 w 501"/>
                <a:gd name="T41" fmla="*/ 525 h 545"/>
                <a:gd name="T42" fmla="*/ 317 w 501"/>
                <a:gd name="T43" fmla="*/ 536 h 545"/>
                <a:gd name="T44" fmla="*/ 285 w 501"/>
                <a:gd name="T45" fmla="*/ 542 h 545"/>
                <a:gd name="T46" fmla="*/ 253 w 501"/>
                <a:gd name="T47" fmla="*/ 545 h 545"/>
                <a:gd name="T48" fmla="*/ 218 w 501"/>
                <a:gd name="T49" fmla="*/ 542 h 545"/>
                <a:gd name="T50" fmla="*/ 186 w 501"/>
                <a:gd name="T51" fmla="*/ 536 h 545"/>
                <a:gd name="T52" fmla="*/ 155 w 501"/>
                <a:gd name="T53" fmla="*/ 525 h 545"/>
                <a:gd name="T54" fmla="*/ 126 w 501"/>
                <a:gd name="T55" fmla="*/ 509 h 545"/>
                <a:gd name="T56" fmla="*/ 99 w 501"/>
                <a:gd name="T57" fmla="*/ 489 h 545"/>
                <a:gd name="T58" fmla="*/ 74 w 501"/>
                <a:gd name="T59" fmla="*/ 464 h 545"/>
                <a:gd name="T60" fmla="*/ 47 w 501"/>
                <a:gd name="T61" fmla="*/ 432 h 545"/>
                <a:gd name="T62" fmla="*/ 27 w 501"/>
                <a:gd name="T63" fmla="*/ 396 h 545"/>
                <a:gd name="T64" fmla="*/ 12 w 501"/>
                <a:gd name="T65" fmla="*/ 358 h 545"/>
                <a:gd name="T66" fmla="*/ 3 w 501"/>
                <a:gd name="T67" fmla="*/ 317 h 545"/>
                <a:gd name="T68" fmla="*/ 0 w 501"/>
                <a:gd name="T69" fmla="*/ 275 h 545"/>
                <a:gd name="T70" fmla="*/ 2 w 501"/>
                <a:gd name="T71" fmla="*/ 238 h 545"/>
                <a:gd name="T72" fmla="*/ 8 w 501"/>
                <a:gd name="T73" fmla="*/ 202 h 545"/>
                <a:gd name="T74" fmla="*/ 18 w 501"/>
                <a:gd name="T75" fmla="*/ 170 h 545"/>
                <a:gd name="T76" fmla="*/ 33 w 501"/>
                <a:gd name="T77" fmla="*/ 138 h 545"/>
                <a:gd name="T78" fmla="*/ 51 w 501"/>
                <a:gd name="T79" fmla="*/ 108 h 545"/>
                <a:gd name="T80" fmla="*/ 74 w 501"/>
                <a:gd name="T81" fmla="*/ 80 h 545"/>
                <a:gd name="T82" fmla="*/ 99 w 501"/>
                <a:gd name="T83" fmla="*/ 55 h 545"/>
                <a:gd name="T84" fmla="*/ 126 w 501"/>
                <a:gd name="T85" fmla="*/ 36 h 545"/>
                <a:gd name="T86" fmla="*/ 155 w 501"/>
                <a:gd name="T87" fmla="*/ 21 h 545"/>
                <a:gd name="T88" fmla="*/ 186 w 501"/>
                <a:gd name="T89" fmla="*/ 9 h 545"/>
                <a:gd name="T90" fmla="*/ 218 w 501"/>
                <a:gd name="T91" fmla="*/ 2 h 545"/>
                <a:gd name="T92" fmla="*/ 253 w 501"/>
                <a:gd name="T93" fmla="*/ 0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" h="545">
                  <a:moveTo>
                    <a:pt x="253" y="0"/>
                  </a:moveTo>
                  <a:lnTo>
                    <a:pt x="253" y="0"/>
                  </a:lnTo>
                  <a:lnTo>
                    <a:pt x="291" y="3"/>
                  </a:lnTo>
                  <a:lnTo>
                    <a:pt x="329" y="13"/>
                  </a:lnTo>
                  <a:lnTo>
                    <a:pt x="364" y="29"/>
                  </a:lnTo>
                  <a:lnTo>
                    <a:pt x="396" y="51"/>
                  </a:lnTo>
                  <a:lnTo>
                    <a:pt x="427" y="80"/>
                  </a:lnTo>
                  <a:lnTo>
                    <a:pt x="450" y="108"/>
                  </a:lnTo>
                  <a:lnTo>
                    <a:pt x="468" y="138"/>
                  </a:lnTo>
                  <a:lnTo>
                    <a:pt x="483" y="170"/>
                  </a:lnTo>
                  <a:lnTo>
                    <a:pt x="493" y="202"/>
                  </a:lnTo>
                  <a:lnTo>
                    <a:pt x="499" y="238"/>
                  </a:lnTo>
                  <a:lnTo>
                    <a:pt x="501" y="275"/>
                  </a:lnTo>
                  <a:lnTo>
                    <a:pt x="498" y="317"/>
                  </a:lnTo>
                  <a:lnTo>
                    <a:pt x="489" y="358"/>
                  </a:lnTo>
                  <a:lnTo>
                    <a:pt x="474" y="396"/>
                  </a:lnTo>
                  <a:lnTo>
                    <a:pt x="454" y="432"/>
                  </a:lnTo>
                  <a:lnTo>
                    <a:pt x="427" y="464"/>
                  </a:lnTo>
                  <a:lnTo>
                    <a:pt x="402" y="489"/>
                  </a:lnTo>
                  <a:lnTo>
                    <a:pt x="375" y="510"/>
                  </a:lnTo>
                  <a:lnTo>
                    <a:pt x="346" y="525"/>
                  </a:lnTo>
                  <a:lnTo>
                    <a:pt x="317" y="536"/>
                  </a:lnTo>
                  <a:lnTo>
                    <a:pt x="285" y="542"/>
                  </a:lnTo>
                  <a:lnTo>
                    <a:pt x="253" y="545"/>
                  </a:lnTo>
                  <a:lnTo>
                    <a:pt x="218" y="542"/>
                  </a:lnTo>
                  <a:lnTo>
                    <a:pt x="186" y="536"/>
                  </a:lnTo>
                  <a:lnTo>
                    <a:pt x="155" y="525"/>
                  </a:lnTo>
                  <a:lnTo>
                    <a:pt x="126" y="509"/>
                  </a:lnTo>
                  <a:lnTo>
                    <a:pt x="99" y="489"/>
                  </a:lnTo>
                  <a:lnTo>
                    <a:pt x="74" y="464"/>
                  </a:lnTo>
                  <a:lnTo>
                    <a:pt x="47" y="432"/>
                  </a:lnTo>
                  <a:lnTo>
                    <a:pt x="27" y="396"/>
                  </a:lnTo>
                  <a:lnTo>
                    <a:pt x="12" y="358"/>
                  </a:lnTo>
                  <a:lnTo>
                    <a:pt x="3" y="317"/>
                  </a:lnTo>
                  <a:lnTo>
                    <a:pt x="0" y="275"/>
                  </a:lnTo>
                  <a:lnTo>
                    <a:pt x="2" y="238"/>
                  </a:lnTo>
                  <a:lnTo>
                    <a:pt x="8" y="202"/>
                  </a:lnTo>
                  <a:lnTo>
                    <a:pt x="18" y="170"/>
                  </a:lnTo>
                  <a:lnTo>
                    <a:pt x="33" y="138"/>
                  </a:lnTo>
                  <a:lnTo>
                    <a:pt x="51" y="108"/>
                  </a:lnTo>
                  <a:lnTo>
                    <a:pt x="74" y="80"/>
                  </a:lnTo>
                  <a:lnTo>
                    <a:pt x="99" y="55"/>
                  </a:lnTo>
                  <a:lnTo>
                    <a:pt x="126" y="36"/>
                  </a:lnTo>
                  <a:lnTo>
                    <a:pt x="155" y="21"/>
                  </a:lnTo>
                  <a:lnTo>
                    <a:pt x="186" y="9"/>
                  </a:lnTo>
                  <a:lnTo>
                    <a:pt x="218" y="2"/>
                  </a:lnTo>
                  <a:lnTo>
                    <a:pt x="2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315"/>
            <p:cNvSpPr>
              <a:spLocks/>
            </p:cNvSpPr>
            <p:nvPr/>
          </p:nvSpPr>
          <p:spPr bwMode="auto">
            <a:xfrm>
              <a:off x="5676901" y="4364038"/>
              <a:ext cx="128588" cy="252413"/>
            </a:xfrm>
            <a:custGeom>
              <a:avLst/>
              <a:gdLst>
                <a:gd name="T0" fmla="*/ 214 w 969"/>
                <a:gd name="T1" fmla="*/ 0 h 1904"/>
                <a:gd name="T2" fmla="*/ 603 w 969"/>
                <a:gd name="T3" fmla="*/ 0 h 1904"/>
                <a:gd name="T4" fmla="*/ 604 w 969"/>
                <a:gd name="T5" fmla="*/ 24 h 1904"/>
                <a:gd name="T6" fmla="*/ 604 w 969"/>
                <a:gd name="T7" fmla="*/ 54 h 1904"/>
                <a:gd name="T8" fmla="*/ 606 w 969"/>
                <a:gd name="T9" fmla="*/ 85 h 1904"/>
                <a:gd name="T10" fmla="*/ 607 w 969"/>
                <a:gd name="T11" fmla="*/ 118 h 1904"/>
                <a:gd name="T12" fmla="*/ 608 w 969"/>
                <a:gd name="T13" fmla="*/ 151 h 1904"/>
                <a:gd name="T14" fmla="*/ 608 w 969"/>
                <a:gd name="T15" fmla="*/ 182 h 1904"/>
                <a:gd name="T16" fmla="*/ 609 w 969"/>
                <a:gd name="T17" fmla="*/ 210 h 1904"/>
                <a:gd name="T18" fmla="*/ 609 w 969"/>
                <a:gd name="T19" fmla="*/ 233 h 1904"/>
                <a:gd name="T20" fmla="*/ 943 w 969"/>
                <a:gd name="T21" fmla="*/ 233 h 1904"/>
                <a:gd name="T22" fmla="*/ 943 w 969"/>
                <a:gd name="T23" fmla="*/ 636 h 1904"/>
                <a:gd name="T24" fmla="*/ 610 w 969"/>
                <a:gd name="T25" fmla="*/ 636 h 1904"/>
                <a:gd name="T26" fmla="*/ 610 w 969"/>
                <a:gd name="T27" fmla="*/ 1282 h 1904"/>
                <a:gd name="T28" fmla="*/ 611 w 969"/>
                <a:gd name="T29" fmla="*/ 1329 h 1904"/>
                <a:gd name="T30" fmla="*/ 616 w 969"/>
                <a:gd name="T31" fmla="*/ 1370 h 1904"/>
                <a:gd name="T32" fmla="*/ 624 w 969"/>
                <a:gd name="T33" fmla="*/ 1407 h 1904"/>
                <a:gd name="T34" fmla="*/ 634 w 969"/>
                <a:gd name="T35" fmla="*/ 1439 h 1904"/>
                <a:gd name="T36" fmla="*/ 649 w 969"/>
                <a:gd name="T37" fmla="*/ 1466 h 1904"/>
                <a:gd name="T38" fmla="*/ 667 w 969"/>
                <a:gd name="T39" fmla="*/ 1488 h 1904"/>
                <a:gd name="T40" fmla="*/ 687 w 969"/>
                <a:gd name="T41" fmla="*/ 1505 h 1904"/>
                <a:gd name="T42" fmla="*/ 711 w 969"/>
                <a:gd name="T43" fmla="*/ 1517 h 1904"/>
                <a:gd name="T44" fmla="*/ 737 w 969"/>
                <a:gd name="T45" fmla="*/ 1525 h 1904"/>
                <a:gd name="T46" fmla="*/ 768 w 969"/>
                <a:gd name="T47" fmla="*/ 1527 h 1904"/>
                <a:gd name="T48" fmla="*/ 811 w 969"/>
                <a:gd name="T49" fmla="*/ 1525 h 1904"/>
                <a:gd name="T50" fmla="*/ 852 w 969"/>
                <a:gd name="T51" fmla="*/ 1517 h 1904"/>
                <a:gd name="T52" fmla="*/ 892 w 969"/>
                <a:gd name="T53" fmla="*/ 1504 h 1904"/>
                <a:gd name="T54" fmla="*/ 930 w 969"/>
                <a:gd name="T55" fmla="*/ 1487 h 1904"/>
                <a:gd name="T56" fmla="*/ 969 w 969"/>
                <a:gd name="T57" fmla="*/ 1465 h 1904"/>
                <a:gd name="T58" fmla="*/ 969 w 969"/>
                <a:gd name="T59" fmla="*/ 1830 h 1904"/>
                <a:gd name="T60" fmla="*/ 932 w 969"/>
                <a:gd name="T61" fmla="*/ 1850 h 1904"/>
                <a:gd name="T62" fmla="*/ 892 w 969"/>
                <a:gd name="T63" fmla="*/ 1866 h 1904"/>
                <a:gd name="T64" fmla="*/ 849 w 969"/>
                <a:gd name="T65" fmla="*/ 1880 h 1904"/>
                <a:gd name="T66" fmla="*/ 803 w 969"/>
                <a:gd name="T67" fmla="*/ 1890 h 1904"/>
                <a:gd name="T68" fmla="*/ 754 w 969"/>
                <a:gd name="T69" fmla="*/ 1898 h 1904"/>
                <a:gd name="T70" fmla="*/ 704 w 969"/>
                <a:gd name="T71" fmla="*/ 1902 h 1904"/>
                <a:gd name="T72" fmla="*/ 652 w 969"/>
                <a:gd name="T73" fmla="*/ 1904 h 1904"/>
                <a:gd name="T74" fmla="*/ 600 w 969"/>
                <a:gd name="T75" fmla="*/ 1902 h 1904"/>
                <a:gd name="T76" fmla="*/ 553 w 969"/>
                <a:gd name="T77" fmla="*/ 1896 h 1904"/>
                <a:gd name="T78" fmla="*/ 509 w 969"/>
                <a:gd name="T79" fmla="*/ 1887 h 1904"/>
                <a:gd name="T80" fmla="*/ 468 w 969"/>
                <a:gd name="T81" fmla="*/ 1874 h 1904"/>
                <a:gd name="T82" fmla="*/ 431 w 969"/>
                <a:gd name="T83" fmla="*/ 1856 h 1904"/>
                <a:gd name="T84" fmla="*/ 397 w 969"/>
                <a:gd name="T85" fmla="*/ 1836 h 1904"/>
                <a:gd name="T86" fmla="*/ 366 w 969"/>
                <a:gd name="T87" fmla="*/ 1811 h 1904"/>
                <a:gd name="T88" fmla="*/ 338 w 969"/>
                <a:gd name="T89" fmla="*/ 1782 h 1904"/>
                <a:gd name="T90" fmla="*/ 312 w 969"/>
                <a:gd name="T91" fmla="*/ 1750 h 1904"/>
                <a:gd name="T92" fmla="*/ 291 w 969"/>
                <a:gd name="T93" fmla="*/ 1713 h 1904"/>
                <a:gd name="T94" fmla="*/ 272 w 969"/>
                <a:gd name="T95" fmla="*/ 1675 h 1904"/>
                <a:gd name="T96" fmla="*/ 257 w 969"/>
                <a:gd name="T97" fmla="*/ 1631 h 1904"/>
                <a:gd name="T98" fmla="*/ 244 w 969"/>
                <a:gd name="T99" fmla="*/ 1583 h 1904"/>
                <a:gd name="T100" fmla="*/ 234 w 969"/>
                <a:gd name="T101" fmla="*/ 1529 h 1904"/>
                <a:gd name="T102" fmla="*/ 225 w 969"/>
                <a:gd name="T103" fmla="*/ 1470 h 1904"/>
                <a:gd name="T104" fmla="*/ 219 w 969"/>
                <a:gd name="T105" fmla="*/ 1406 h 1904"/>
                <a:gd name="T106" fmla="*/ 216 w 969"/>
                <a:gd name="T107" fmla="*/ 1338 h 1904"/>
                <a:gd name="T108" fmla="*/ 214 w 969"/>
                <a:gd name="T109" fmla="*/ 1263 h 1904"/>
                <a:gd name="T110" fmla="*/ 214 w 969"/>
                <a:gd name="T111" fmla="*/ 636 h 1904"/>
                <a:gd name="T112" fmla="*/ 0 w 969"/>
                <a:gd name="T113" fmla="*/ 636 h 1904"/>
                <a:gd name="T114" fmla="*/ 0 w 969"/>
                <a:gd name="T115" fmla="*/ 233 h 1904"/>
                <a:gd name="T116" fmla="*/ 214 w 969"/>
                <a:gd name="T117" fmla="*/ 233 h 1904"/>
                <a:gd name="T118" fmla="*/ 214 w 969"/>
                <a:gd name="T119" fmla="*/ 0 h 1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69" h="1904">
                  <a:moveTo>
                    <a:pt x="214" y="0"/>
                  </a:moveTo>
                  <a:lnTo>
                    <a:pt x="603" y="0"/>
                  </a:lnTo>
                  <a:lnTo>
                    <a:pt x="604" y="24"/>
                  </a:lnTo>
                  <a:lnTo>
                    <a:pt x="604" y="54"/>
                  </a:lnTo>
                  <a:lnTo>
                    <a:pt x="606" y="85"/>
                  </a:lnTo>
                  <a:lnTo>
                    <a:pt x="607" y="118"/>
                  </a:lnTo>
                  <a:lnTo>
                    <a:pt x="608" y="151"/>
                  </a:lnTo>
                  <a:lnTo>
                    <a:pt x="608" y="182"/>
                  </a:lnTo>
                  <a:lnTo>
                    <a:pt x="609" y="210"/>
                  </a:lnTo>
                  <a:lnTo>
                    <a:pt x="609" y="233"/>
                  </a:lnTo>
                  <a:lnTo>
                    <a:pt x="943" y="233"/>
                  </a:lnTo>
                  <a:lnTo>
                    <a:pt x="943" y="636"/>
                  </a:lnTo>
                  <a:lnTo>
                    <a:pt x="610" y="636"/>
                  </a:lnTo>
                  <a:lnTo>
                    <a:pt x="610" y="1282"/>
                  </a:lnTo>
                  <a:lnTo>
                    <a:pt x="611" y="1329"/>
                  </a:lnTo>
                  <a:lnTo>
                    <a:pt x="616" y="1370"/>
                  </a:lnTo>
                  <a:lnTo>
                    <a:pt x="624" y="1407"/>
                  </a:lnTo>
                  <a:lnTo>
                    <a:pt x="634" y="1439"/>
                  </a:lnTo>
                  <a:lnTo>
                    <a:pt x="649" y="1466"/>
                  </a:lnTo>
                  <a:lnTo>
                    <a:pt x="667" y="1488"/>
                  </a:lnTo>
                  <a:lnTo>
                    <a:pt x="687" y="1505"/>
                  </a:lnTo>
                  <a:lnTo>
                    <a:pt x="711" y="1517"/>
                  </a:lnTo>
                  <a:lnTo>
                    <a:pt x="737" y="1525"/>
                  </a:lnTo>
                  <a:lnTo>
                    <a:pt x="768" y="1527"/>
                  </a:lnTo>
                  <a:lnTo>
                    <a:pt x="811" y="1525"/>
                  </a:lnTo>
                  <a:lnTo>
                    <a:pt x="852" y="1517"/>
                  </a:lnTo>
                  <a:lnTo>
                    <a:pt x="892" y="1504"/>
                  </a:lnTo>
                  <a:lnTo>
                    <a:pt x="930" y="1487"/>
                  </a:lnTo>
                  <a:lnTo>
                    <a:pt x="969" y="1465"/>
                  </a:lnTo>
                  <a:lnTo>
                    <a:pt x="969" y="1830"/>
                  </a:lnTo>
                  <a:lnTo>
                    <a:pt x="932" y="1850"/>
                  </a:lnTo>
                  <a:lnTo>
                    <a:pt x="892" y="1866"/>
                  </a:lnTo>
                  <a:lnTo>
                    <a:pt x="849" y="1880"/>
                  </a:lnTo>
                  <a:lnTo>
                    <a:pt x="803" y="1890"/>
                  </a:lnTo>
                  <a:lnTo>
                    <a:pt x="754" y="1898"/>
                  </a:lnTo>
                  <a:lnTo>
                    <a:pt x="704" y="1902"/>
                  </a:lnTo>
                  <a:lnTo>
                    <a:pt x="652" y="1904"/>
                  </a:lnTo>
                  <a:lnTo>
                    <a:pt x="600" y="1902"/>
                  </a:lnTo>
                  <a:lnTo>
                    <a:pt x="553" y="1896"/>
                  </a:lnTo>
                  <a:lnTo>
                    <a:pt x="509" y="1887"/>
                  </a:lnTo>
                  <a:lnTo>
                    <a:pt x="468" y="1874"/>
                  </a:lnTo>
                  <a:lnTo>
                    <a:pt x="431" y="1856"/>
                  </a:lnTo>
                  <a:lnTo>
                    <a:pt x="397" y="1836"/>
                  </a:lnTo>
                  <a:lnTo>
                    <a:pt x="366" y="1811"/>
                  </a:lnTo>
                  <a:lnTo>
                    <a:pt x="338" y="1782"/>
                  </a:lnTo>
                  <a:lnTo>
                    <a:pt x="312" y="1750"/>
                  </a:lnTo>
                  <a:lnTo>
                    <a:pt x="291" y="1713"/>
                  </a:lnTo>
                  <a:lnTo>
                    <a:pt x="272" y="1675"/>
                  </a:lnTo>
                  <a:lnTo>
                    <a:pt x="257" y="1631"/>
                  </a:lnTo>
                  <a:lnTo>
                    <a:pt x="244" y="1583"/>
                  </a:lnTo>
                  <a:lnTo>
                    <a:pt x="234" y="1529"/>
                  </a:lnTo>
                  <a:lnTo>
                    <a:pt x="225" y="1470"/>
                  </a:lnTo>
                  <a:lnTo>
                    <a:pt x="219" y="1406"/>
                  </a:lnTo>
                  <a:lnTo>
                    <a:pt x="216" y="1338"/>
                  </a:lnTo>
                  <a:lnTo>
                    <a:pt x="214" y="1263"/>
                  </a:lnTo>
                  <a:lnTo>
                    <a:pt x="214" y="636"/>
                  </a:lnTo>
                  <a:lnTo>
                    <a:pt x="0" y="636"/>
                  </a:lnTo>
                  <a:lnTo>
                    <a:pt x="0" y="233"/>
                  </a:lnTo>
                  <a:lnTo>
                    <a:pt x="214" y="233"/>
                  </a:lnTo>
                  <a:lnTo>
                    <a:pt x="2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316"/>
            <p:cNvSpPr>
              <a:spLocks noEditPoints="1"/>
            </p:cNvSpPr>
            <p:nvPr/>
          </p:nvSpPr>
          <p:spPr bwMode="auto">
            <a:xfrm>
              <a:off x="5430838" y="4386263"/>
              <a:ext cx="234950" cy="344488"/>
            </a:xfrm>
            <a:custGeom>
              <a:avLst/>
              <a:gdLst>
                <a:gd name="T0" fmla="*/ 497 w 1775"/>
                <a:gd name="T1" fmla="*/ 1925 h 2605"/>
                <a:gd name="T2" fmla="*/ 388 w 1775"/>
                <a:gd name="T3" fmla="*/ 2029 h 2605"/>
                <a:gd name="T4" fmla="*/ 402 w 1775"/>
                <a:gd name="T5" fmla="*/ 2182 h 2605"/>
                <a:gd name="T6" fmla="*/ 546 w 1775"/>
                <a:gd name="T7" fmla="*/ 2269 h 2605"/>
                <a:gd name="T8" fmla="*/ 788 w 1775"/>
                <a:gd name="T9" fmla="*/ 2277 h 2605"/>
                <a:gd name="T10" fmla="*/ 936 w 1775"/>
                <a:gd name="T11" fmla="*/ 2203 h 2605"/>
                <a:gd name="T12" fmla="*/ 971 w 1775"/>
                <a:gd name="T13" fmla="*/ 2053 h 2605"/>
                <a:gd name="T14" fmla="*/ 883 w 1775"/>
                <a:gd name="T15" fmla="*/ 1938 h 2605"/>
                <a:gd name="T16" fmla="*/ 671 w 1775"/>
                <a:gd name="T17" fmla="*/ 1899 h 2605"/>
                <a:gd name="T18" fmla="*/ 510 w 1775"/>
                <a:gd name="T19" fmla="*/ 446 h 2605"/>
                <a:gd name="T20" fmla="*/ 425 w 1775"/>
                <a:gd name="T21" fmla="*/ 591 h 2605"/>
                <a:gd name="T22" fmla="*/ 435 w 1775"/>
                <a:gd name="T23" fmla="*/ 799 h 2605"/>
                <a:gd name="T24" fmla="*/ 538 w 1775"/>
                <a:gd name="T25" fmla="*/ 914 h 2605"/>
                <a:gd name="T26" fmla="*/ 718 w 1775"/>
                <a:gd name="T27" fmla="*/ 924 h 2605"/>
                <a:gd name="T28" fmla="*/ 836 w 1775"/>
                <a:gd name="T29" fmla="*/ 830 h 2605"/>
                <a:gd name="T30" fmla="*/ 863 w 1775"/>
                <a:gd name="T31" fmla="*/ 635 h 2605"/>
                <a:gd name="T32" fmla="*/ 793 w 1775"/>
                <a:gd name="T33" fmla="*/ 468 h 2605"/>
                <a:gd name="T34" fmla="*/ 645 w 1775"/>
                <a:gd name="T35" fmla="*/ 410 h 2605"/>
                <a:gd name="T36" fmla="*/ 1339 w 1775"/>
                <a:gd name="T37" fmla="*/ 454 h 2605"/>
                <a:gd name="T38" fmla="*/ 1224 w 1775"/>
                <a:gd name="T39" fmla="*/ 532 h 2605"/>
                <a:gd name="T40" fmla="*/ 1232 w 1775"/>
                <a:gd name="T41" fmla="*/ 777 h 2605"/>
                <a:gd name="T42" fmla="*/ 1105 w 1775"/>
                <a:gd name="T43" fmla="*/ 1055 h 2605"/>
                <a:gd name="T44" fmla="*/ 900 w 1775"/>
                <a:gd name="T45" fmla="*/ 1218 h 2605"/>
                <a:gd name="T46" fmla="*/ 684 w 1775"/>
                <a:gd name="T47" fmla="*/ 1280 h 2605"/>
                <a:gd name="T48" fmla="*/ 604 w 1775"/>
                <a:gd name="T49" fmla="*/ 1388 h 2605"/>
                <a:gd name="T50" fmla="*/ 648 w 1775"/>
                <a:gd name="T51" fmla="*/ 1515 h 2605"/>
                <a:gd name="T52" fmla="*/ 791 w 1775"/>
                <a:gd name="T53" fmla="*/ 1595 h 2605"/>
                <a:gd name="T54" fmla="*/ 1081 w 1775"/>
                <a:gd name="T55" fmla="*/ 1671 h 2605"/>
                <a:gd name="T56" fmla="*/ 1278 w 1775"/>
                <a:gd name="T57" fmla="*/ 1819 h 2605"/>
                <a:gd name="T58" fmla="*/ 1345 w 1775"/>
                <a:gd name="T59" fmla="*/ 2038 h 2605"/>
                <a:gd name="T60" fmla="*/ 1287 w 1775"/>
                <a:gd name="T61" fmla="*/ 2323 h 2605"/>
                <a:gd name="T62" fmla="*/ 1113 w 1775"/>
                <a:gd name="T63" fmla="*/ 2509 h 2605"/>
                <a:gd name="T64" fmla="*/ 825 w 1775"/>
                <a:gd name="T65" fmla="*/ 2597 h 2605"/>
                <a:gd name="T66" fmla="*/ 460 w 1775"/>
                <a:gd name="T67" fmla="*/ 2587 h 2605"/>
                <a:gd name="T68" fmla="*/ 182 w 1775"/>
                <a:gd name="T69" fmla="*/ 2480 h 2605"/>
                <a:gd name="T70" fmla="*/ 36 w 1775"/>
                <a:gd name="T71" fmla="*/ 2305 h 2605"/>
                <a:gd name="T72" fmla="*/ 2 w 1775"/>
                <a:gd name="T73" fmla="*/ 2065 h 2605"/>
                <a:gd name="T74" fmla="*/ 80 w 1775"/>
                <a:gd name="T75" fmla="*/ 1856 h 2605"/>
                <a:gd name="T76" fmla="*/ 276 w 1775"/>
                <a:gd name="T77" fmla="*/ 1714 h 2605"/>
                <a:gd name="T78" fmla="*/ 257 w 1775"/>
                <a:gd name="T79" fmla="*/ 1618 h 2605"/>
                <a:gd name="T80" fmla="*/ 212 w 1775"/>
                <a:gd name="T81" fmla="*/ 1453 h 2605"/>
                <a:gd name="T82" fmla="*/ 248 w 1775"/>
                <a:gd name="T83" fmla="*/ 1272 h 2605"/>
                <a:gd name="T84" fmla="*/ 331 w 1775"/>
                <a:gd name="T85" fmla="*/ 1189 h 2605"/>
                <a:gd name="T86" fmla="*/ 178 w 1775"/>
                <a:gd name="T87" fmla="*/ 1079 h 2605"/>
                <a:gd name="T88" fmla="*/ 50 w 1775"/>
                <a:gd name="T89" fmla="*/ 847 h 2605"/>
                <a:gd name="T90" fmla="*/ 36 w 1775"/>
                <a:gd name="T91" fmla="*/ 550 h 2605"/>
                <a:gd name="T92" fmla="*/ 166 w 1775"/>
                <a:gd name="T93" fmla="*/ 283 h 2605"/>
                <a:gd name="T94" fmla="*/ 403 w 1775"/>
                <a:gd name="T95" fmla="*/ 114 h 2605"/>
                <a:gd name="T96" fmla="*/ 689 w 1775"/>
                <a:gd name="T97" fmla="*/ 75 h 2605"/>
                <a:gd name="T98" fmla="*/ 954 w 1775"/>
                <a:gd name="T99" fmla="*/ 161 h 2605"/>
                <a:gd name="T100" fmla="*/ 1270 w 1775"/>
                <a:gd name="T101" fmla="*/ 102 h 2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75" h="2605">
                  <a:moveTo>
                    <a:pt x="671" y="1899"/>
                  </a:moveTo>
                  <a:lnTo>
                    <a:pt x="620" y="1901"/>
                  </a:lnTo>
                  <a:lnTo>
                    <a:pt x="574" y="1905"/>
                  </a:lnTo>
                  <a:lnTo>
                    <a:pt x="533" y="1914"/>
                  </a:lnTo>
                  <a:lnTo>
                    <a:pt x="497" y="1925"/>
                  </a:lnTo>
                  <a:lnTo>
                    <a:pt x="465" y="1939"/>
                  </a:lnTo>
                  <a:lnTo>
                    <a:pt x="439" y="1956"/>
                  </a:lnTo>
                  <a:lnTo>
                    <a:pt x="417" y="1978"/>
                  </a:lnTo>
                  <a:lnTo>
                    <a:pt x="401" y="2002"/>
                  </a:lnTo>
                  <a:lnTo>
                    <a:pt x="388" y="2029"/>
                  </a:lnTo>
                  <a:lnTo>
                    <a:pt x="381" y="2060"/>
                  </a:lnTo>
                  <a:lnTo>
                    <a:pt x="378" y="2092"/>
                  </a:lnTo>
                  <a:lnTo>
                    <a:pt x="381" y="2126"/>
                  </a:lnTo>
                  <a:lnTo>
                    <a:pt x="389" y="2155"/>
                  </a:lnTo>
                  <a:lnTo>
                    <a:pt x="402" y="2182"/>
                  </a:lnTo>
                  <a:lnTo>
                    <a:pt x="420" y="2206"/>
                  </a:lnTo>
                  <a:lnTo>
                    <a:pt x="444" y="2227"/>
                  </a:lnTo>
                  <a:lnTo>
                    <a:pt x="473" y="2243"/>
                  </a:lnTo>
                  <a:lnTo>
                    <a:pt x="507" y="2257"/>
                  </a:lnTo>
                  <a:lnTo>
                    <a:pt x="546" y="2269"/>
                  </a:lnTo>
                  <a:lnTo>
                    <a:pt x="590" y="2277"/>
                  </a:lnTo>
                  <a:lnTo>
                    <a:pt x="641" y="2281"/>
                  </a:lnTo>
                  <a:lnTo>
                    <a:pt x="695" y="2284"/>
                  </a:lnTo>
                  <a:lnTo>
                    <a:pt x="744" y="2281"/>
                  </a:lnTo>
                  <a:lnTo>
                    <a:pt x="788" y="2277"/>
                  </a:lnTo>
                  <a:lnTo>
                    <a:pt x="826" y="2268"/>
                  </a:lnTo>
                  <a:lnTo>
                    <a:pt x="861" y="2257"/>
                  </a:lnTo>
                  <a:lnTo>
                    <a:pt x="890" y="2242"/>
                  </a:lnTo>
                  <a:lnTo>
                    <a:pt x="916" y="2224"/>
                  </a:lnTo>
                  <a:lnTo>
                    <a:pt x="936" y="2203"/>
                  </a:lnTo>
                  <a:lnTo>
                    <a:pt x="953" y="2178"/>
                  </a:lnTo>
                  <a:lnTo>
                    <a:pt x="964" y="2151"/>
                  </a:lnTo>
                  <a:lnTo>
                    <a:pt x="971" y="2119"/>
                  </a:lnTo>
                  <a:lnTo>
                    <a:pt x="974" y="2086"/>
                  </a:lnTo>
                  <a:lnTo>
                    <a:pt x="971" y="2053"/>
                  </a:lnTo>
                  <a:lnTo>
                    <a:pt x="963" y="2024"/>
                  </a:lnTo>
                  <a:lnTo>
                    <a:pt x="951" y="1998"/>
                  </a:lnTo>
                  <a:lnTo>
                    <a:pt x="933" y="1975"/>
                  </a:lnTo>
                  <a:lnTo>
                    <a:pt x="911" y="1954"/>
                  </a:lnTo>
                  <a:lnTo>
                    <a:pt x="883" y="1938"/>
                  </a:lnTo>
                  <a:lnTo>
                    <a:pt x="851" y="1924"/>
                  </a:lnTo>
                  <a:lnTo>
                    <a:pt x="813" y="1913"/>
                  </a:lnTo>
                  <a:lnTo>
                    <a:pt x="770" y="1905"/>
                  </a:lnTo>
                  <a:lnTo>
                    <a:pt x="723" y="1901"/>
                  </a:lnTo>
                  <a:lnTo>
                    <a:pt x="671" y="1899"/>
                  </a:lnTo>
                  <a:close/>
                  <a:moveTo>
                    <a:pt x="645" y="410"/>
                  </a:moveTo>
                  <a:lnTo>
                    <a:pt x="605" y="412"/>
                  </a:lnTo>
                  <a:lnTo>
                    <a:pt x="570" y="419"/>
                  </a:lnTo>
                  <a:lnTo>
                    <a:pt x="538" y="430"/>
                  </a:lnTo>
                  <a:lnTo>
                    <a:pt x="510" y="446"/>
                  </a:lnTo>
                  <a:lnTo>
                    <a:pt x="485" y="466"/>
                  </a:lnTo>
                  <a:lnTo>
                    <a:pt x="465" y="491"/>
                  </a:lnTo>
                  <a:lnTo>
                    <a:pt x="448" y="519"/>
                  </a:lnTo>
                  <a:lnTo>
                    <a:pt x="435" y="553"/>
                  </a:lnTo>
                  <a:lnTo>
                    <a:pt x="425" y="591"/>
                  </a:lnTo>
                  <a:lnTo>
                    <a:pt x="420" y="634"/>
                  </a:lnTo>
                  <a:lnTo>
                    <a:pt x="418" y="681"/>
                  </a:lnTo>
                  <a:lnTo>
                    <a:pt x="420" y="724"/>
                  </a:lnTo>
                  <a:lnTo>
                    <a:pt x="425" y="764"/>
                  </a:lnTo>
                  <a:lnTo>
                    <a:pt x="435" y="799"/>
                  </a:lnTo>
                  <a:lnTo>
                    <a:pt x="448" y="831"/>
                  </a:lnTo>
                  <a:lnTo>
                    <a:pt x="465" y="858"/>
                  </a:lnTo>
                  <a:lnTo>
                    <a:pt x="485" y="881"/>
                  </a:lnTo>
                  <a:lnTo>
                    <a:pt x="510" y="899"/>
                  </a:lnTo>
                  <a:lnTo>
                    <a:pt x="538" y="914"/>
                  </a:lnTo>
                  <a:lnTo>
                    <a:pt x="570" y="924"/>
                  </a:lnTo>
                  <a:lnTo>
                    <a:pt x="605" y="931"/>
                  </a:lnTo>
                  <a:lnTo>
                    <a:pt x="645" y="933"/>
                  </a:lnTo>
                  <a:lnTo>
                    <a:pt x="684" y="931"/>
                  </a:lnTo>
                  <a:lnTo>
                    <a:pt x="718" y="924"/>
                  </a:lnTo>
                  <a:lnTo>
                    <a:pt x="749" y="914"/>
                  </a:lnTo>
                  <a:lnTo>
                    <a:pt x="776" y="899"/>
                  </a:lnTo>
                  <a:lnTo>
                    <a:pt x="799" y="880"/>
                  </a:lnTo>
                  <a:lnTo>
                    <a:pt x="820" y="857"/>
                  </a:lnTo>
                  <a:lnTo>
                    <a:pt x="836" y="830"/>
                  </a:lnTo>
                  <a:lnTo>
                    <a:pt x="849" y="797"/>
                  </a:lnTo>
                  <a:lnTo>
                    <a:pt x="858" y="761"/>
                  </a:lnTo>
                  <a:lnTo>
                    <a:pt x="864" y="721"/>
                  </a:lnTo>
                  <a:lnTo>
                    <a:pt x="865" y="677"/>
                  </a:lnTo>
                  <a:lnTo>
                    <a:pt x="863" y="635"/>
                  </a:lnTo>
                  <a:lnTo>
                    <a:pt x="857" y="597"/>
                  </a:lnTo>
                  <a:lnTo>
                    <a:pt x="846" y="560"/>
                  </a:lnTo>
                  <a:lnTo>
                    <a:pt x="833" y="525"/>
                  </a:lnTo>
                  <a:lnTo>
                    <a:pt x="814" y="494"/>
                  </a:lnTo>
                  <a:lnTo>
                    <a:pt x="793" y="468"/>
                  </a:lnTo>
                  <a:lnTo>
                    <a:pt x="768" y="447"/>
                  </a:lnTo>
                  <a:lnTo>
                    <a:pt x="741" y="431"/>
                  </a:lnTo>
                  <a:lnTo>
                    <a:pt x="713" y="419"/>
                  </a:lnTo>
                  <a:lnTo>
                    <a:pt x="680" y="412"/>
                  </a:lnTo>
                  <a:lnTo>
                    <a:pt x="645" y="410"/>
                  </a:lnTo>
                  <a:close/>
                  <a:moveTo>
                    <a:pt x="1339" y="0"/>
                  </a:moveTo>
                  <a:lnTo>
                    <a:pt x="1775" y="0"/>
                  </a:lnTo>
                  <a:lnTo>
                    <a:pt x="1775" y="1740"/>
                  </a:lnTo>
                  <a:lnTo>
                    <a:pt x="1339" y="1740"/>
                  </a:lnTo>
                  <a:lnTo>
                    <a:pt x="1339" y="454"/>
                  </a:lnTo>
                  <a:lnTo>
                    <a:pt x="1314" y="462"/>
                  </a:lnTo>
                  <a:lnTo>
                    <a:pt x="1284" y="471"/>
                  </a:lnTo>
                  <a:lnTo>
                    <a:pt x="1249" y="481"/>
                  </a:lnTo>
                  <a:lnTo>
                    <a:pt x="1211" y="490"/>
                  </a:lnTo>
                  <a:lnTo>
                    <a:pt x="1224" y="532"/>
                  </a:lnTo>
                  <a:lnTo>
                    <a:pt x="1234" y="571"/>
                  </a:lnTo>
                  <a:lnTo>
                    <a:pt x="1241" y="610"/>
                  </a:lnTo>
                  <a:lnTo>
                    <a:pt x="1244" y="647"/>
                  </a:lnTo>
                  <a:lnTo>
                    <a:pt x="1241" y="713"/>
                  </a:lnTo>
                  <a:lnTo>
                    <a:pt x="1232" y="777"/>
                  </a:lnTo>
                  <a:lnTo>
                    <a:pt x="1218" y="837"/>
                  </a:lnTo>
                  <a:lnTo>
                    <a:pt x="1198" y="895"/>
                  </a:lnTo>
                  <a:lnTo>
                    <a:pt x="1173" y="952"/>
                  </a:lnTo>
                  <a:lnTo>
                    <a:pt x="1142" y="1005"/>
                  </a:lnTo>
                  <a:lnTo>
                    <a:pt x="1105" y="1055"/>
                  </a:lnTo>
                  <a:lnTo>
                    <a:pt x="1069" y="1096"/>
                  </a:lnTo>
                  <a:lnTo>
                    <a:pt x="1031" y="1133"/>
                  </a:lnTo>
                  <a:lnTo>
                    <a:pt x="989" y="1166"/>
                  </a:lnTo>
                  <a:lnTo>
                    <a:pt x="946" y="1194"/>
                  </a:lnTo>
                  <a:lnTo>
                    <a:pt x="900" y="1218"/>
                  </a:lnTo>
                  <a:lnTo>
                    <a:pt x="851" y="1236"/>
                  </a:lnTo>
                  <a:lnTo>
                    <a:pt x="800" y="1252"/>
                  </a:lnTo>
                  <a:lnTo>
                    <a:pt x="747" y="1261"/>
                  </a:lnTo>
                  <a:lnTo>
                    <a:pt x="713" y="1269"/>
                  </a:lnTo>
                  <a:lnTo>
                    <a:pt x="684" y="1280"/>
                  </a:lnTo>
                  <a:lnTo>
                    <a:pt x="659" y="1294"/>
                  </a:lnTo>
                  <a:lnTo>
                    <a:pt x="639" y="1313"/>
                  </a:lnTo>
                  <a:lnTo>
                    <a:pt x="623" y="1333"/>
                  </a:lnTo>
                  <a:lnTo>
                    <a:pt x="611" y="1358"/>
                  </a:lnTo>
                  <a:lnTo>
                    <a:pt x="604" y="1388"/>
                  </a:lnTo>
                  <a:lnTo>
                    <a:pt x="602" y="1419"/>
                  </a:lnTo>
                  <a:lnTo>
                    <a:pt x="605" y="1443"/>
                  </a:lnTo>
                  <a:lnTo>
                    <a:pt x="614" y="1467"/>
                  </a:lnTo>
                  <a:lnTo>
                    <a:pt x="628" y="1491"/>
                  </a:lnTo>
                  <a:lnTo>
                    <a:pt x="648" y="1515"/>
                  </a:lnTo>
                  <a:lnTo>
                    <a:pt x="671" y="1537"/>
                  </a:lnTo>
                  <a:lnTo>
                    <a:pt x="696" y="1555"/>
                  </a:lnTo>
                  <a:lnTo>
                    <a:pt x="724" y="1571"/>
                  </a:lnTo>
                  <a:lnTo>
                    <a:pt x="756" y="1584"/>
                  </a:lnTo>
                  <a:lnTo>
                    <a:pt x="791" y="1595"/>
                  </a:lnTo>
                  <a:lnTo>
                    <a:pt x="828" y="1603"/>
                  </a:lnTo>
                  <a:lnTo>
                    <a:pt x="900" y="1615"/>
                  </a:lnTo>
                  <a:lnTo>
                    <a:pt x="965" y="1631"/>
                  </a:lnTo>
                  <a:lnTo>
                    <a:pt x="1026" y="1650"/>
                  </a:lnTo>
                  <a:lnTo>
                    <a:pt x="1081" y="1671"/>
                  </a:lnTo>
                  <a:lnTo>
                    <a:pt x="1131" y="1695"/>
                  </a:lnTo>
                  <a:lnTo>
                    <a:pt x="1176" y="1721"/>
                  </a:lnTo>
                  <a:lnTo>
                    <a:pt x="1215" y="1752"/>
                  </a:lnTo>
                  <a:lnTo>
                    <a:pt x="1249" y="1784"/>
                  </a:lnTo>
                  <a:lnTo>
                    <a:pt x="1278" y="1819"/>
                  </a:lnTo>
                  <a:lnTo>
                    <a:pt x="1302" y="1857"/>
                  </a:lnTo>
                  <a:lnTo>
                    <a:pt x="1321" y="1899"/>
                  </a:lnTo>
                  <a:lnTo>
                    <a:pt x="1334" y="1942"/>
                  </a:lnTo>
                  <a:lnTo>
                    <a:pt x="1341" y="1989"/>
                  </a:lnTo>
                  <a:lnTo>
                    <a:pt x="1345" y="2038"/>
                  </a:lnTo>
                  <a:lnTo>
                    <a:pt x="1343" y="2103"/>
                  </a:lnTo>
                  <a:lnTo>
                    <a:pt x="1335" y="2164"/>
                  </a:lnTo>
                  <a:lnTo>
                    <a:pt x="1323" y="2220"/>
                  </a:lnTo>
                  <a:lnTo>
                    <a:pt x="1307" y="2274"/>
                  </a:lnTo>
                  <a:lnTo>
                    <a:pt x="1287" y="2323"/>
                  </a:lnTo>
                  <a:lnTo>
                    <a:pt x="1261" y="2367"/>
                  </a:lnTo>
                  <a:lnTo>
                    <a:pt x="1231" y="2409"/>
                  </a:lnTo>
                  <a:lnTo>
                    <a:pt x="1197" y="2446"/>
                  </a:lnTo>
                  <a:lnTo>
                    <a:pt x="1157" y="2479"/>
                  </a:lnTo>
                  <a:lnTo>
                    <a:pt x="1113" y="2509"/>
                  </a:lnTo>
                  <a:lnTo>
                    <a:pt x="1065" y="2535"/>
                  </a:lnTo>
                  <a:lnTo>
                    <a:pt x="1011" y="2555"/>
                  </a:lnTo>
                  <a:lnTo>
                    <a:pt x="954" y="2574"/>
                  </a:lnTo>
                  <a:lnTo>
                    <a:pt x="891" y="2587"/>
                  </a:lnTo>
                  <a:lnTo>
                    <a:pt x="825" y="2597"/>
                  </a:lnTo>
                  <a:lnTo>
                    <a:pt x="753" y="2603"/>
                  </a:lnTo>
                  <a:lnTo>
                    <a:pt x="677" y="2605"/>
                  </a:lnTo>
                  <a:lnTo>
                    <a:pt x="600" y="2603"/>
                  </a:lnTo>
                  <a:lnTo>
                    <a:pt x="528" y="2597"/>
                  </a:lnTo>
                  <a:lnTo>
                    <a:pt x="460" y="2587"/>
                  </a:lnTo>
                  <a:lnTo>
                    <a:pt x="394" y="2573"/>
                  </a:lnTo>
                  <a:lnTo>
                    <a:pt x="334" y="2554"/>
                  </a:lnTo>
                  <a:lnTo>
                    <a:pt x="278" y="2533"/>
                  </a:lnTo>
                  <a:lnTo>
                    <a:pt x="225" y="2506"/>
                  </a:lnTo>
                  <a:lnTo>
                    <a:pt x="182" y="2480"/>
                  </a:lnTo>
                  <a:lnTo>
                    <a:pt x="145" y="2451"/>
                  </a:lnTo>
                  <a:lnTo>
                    <a:pt x="110" y="2418"/>
                  </a:lnTo>
                  <a:lnTo>
                    <a:pt x="81" y="2384"/>
                  </a:lnTo>
                  <a:lnTo>
                    <a:pt x="57" y="2347"/>
                  </a:lnTo>
                  <a:lnTo>
                    <a:pt x="36" y="2305"/>
                  </a:lnTo>
                  <a:lnTo>
                    <a:pt x="20" y="2262"/>
                  </a:lnTo>
                  <a:lnTo>
                    <a:pt x="9" y="2216"/>
                  </a:lnTo>
                  <a:lnTo>
                    <a:pt x="2" y="2167"/>
                  </a:lnTo>
                  <a:lnTo>
                    <a:pt x="0" y="2115"/>
                  </a:lnTo>
                  <a:lnTo>
                    <a:pt x="2" y="2065"/>
                  </a:lnTo>
                  <a:lnTo>
                    <a:pt x="9" y="2018"/>
                  </a:lnTo>
                  <a:lnTo>
                    <a:pt x="19" y="1974"/>
                  </a:lnTo>
                  <a:lnTo>
                    <a:pt x="35" y="1931"/>
                  </a:lnTo>
                  <a:lnTo>
                    <a:pt x="55" y="1892"/>
                  </a:lnTo>
                  <a:lnTo>
                    <a:pt x="80" y="1856"/>
                  </a:lnTo>
                  <a:lnTo>
                    <a:pt x="109" y="1823"/>
                  </a:lnTo>
                  <a:lnTo>
                    <a:pt x="144" y="1791"/>
                  </a:lnTo>
                  <a:lnTo>
                    <a:pt x="183" y="1763"/>
                  </a:lnTo>
                  <a:lnTo>
                    <a:pt x="227" y="1737"/>
                  </a:lnTo>
                  <a:lnTo>
                    <a:pt x="276" y="1714"/>
                  </a:lnTo>
                  <a:lnTo>
                    <a:pt x="331" y="1694"/>
                  </a:lnTo>
                  <a:lnTo>
                    <a:pt x="331" y="1687"/>
                  </a:lnTo>
                  <a:lnTo>
                    <a:pt x="302" y="1666"/>
                  </a:lnTo>
                  <a:lnTo>
                    <a:pt x="278" y="1643"/>
                  </a:lnTo>
                  <a:lnTo>
                    <a:pt x="257" y="1618"/>
                  </a:lnTo>
                  <a:lnTo>
                    <a:pt x="241" y="1590"/>
                  </a:lnTo>
                  <a:lnTo>
                    <a:pt x="228" y="1559"/>
                  </a:lnTo>
                  <a:lnTo>
                    <a:pt x="220" y="1526"/>
                  </a:lnTo>
                  <a:lnTo>
                    <a:pt x="214" y="1491"/>
                  </a:lnTo>
                  <a:lnTo>
                    <a:pt x="212" y="1453"/>
                  </a:lnTo>
                  <a:lnTo>
                    <a:pt x="213" y="1409"/>
                  </a:lnTo>
                  <a:lnTo>
                    <a:pt x="218" y="1369"/>
                  </a:lnTo>
                  <a:lnTo>
                    <a:pt x="225" y="1333"/>
                  </a:lnTo>
                  <a:lnTo>
                    <a:pt x="235" y="1301"/>
                  </a:lnTo>
                  <a:lnTo>
                    <a:pt x="248" y="1272"/>
                  </a:lnTo>
                  <a:lnTo>
                    <a:pt x="264" y="1247"/>
                  </a:lnTo>
                  <a:lnTo>
                    <a:pt x="283" y="1227"/>
                  </a:lnTo>
                  <a:lnTo>
                    <a:pt x="305" y="1209"/>
                  </a:lnTo>
                  <a:lnTo>
                    <a:pt x="331" y="1196"/>
                  </a:lnTo>
                  <a:lnTo>
                    <a:pt x="331" y="1189"/>
                  </a:lnTo>
                  <a:lnTo>
                    <a:pt x="297" y="1176"/>
                  </a:lnTo>
                  <a:lnTo>
                    <a:pt x="265" y="1157"/>
                  </a:lnTo>
                  <a:lnTo>
                    <a:pt x="235" y="1135"/>
                  </a:lnTo>
                  <a:lnTo>
                    <a:pt x="206" y="1109"/>
                  </a:lnTo>
                  <a:lnTo>
                    <a:pt x="178" y="1079"/>
                  </a:lnTo>
                  <a:lnTo>
                    <a:pt x="152" y="1045"/>
                  </a:lnTo>
                  <a:lnTo>
                    <a:pt x="125" y="1006"/>
                  </a:lnTo>
                  <a:lnTo>
                    <a:pt x="95" y="954"/>
                  </a:lnTo>
                  <a:lnTo>
                    <a:pt x="70" y="902"/>
                  </a:lnTo>
                  <a:lnTo>
                    <a:pt x="50" y="847"/>
                  </a:lnTo>
                  <a:lnTo>
                    <a:pt x="36" y="792"/>
                  </a:lnTo>
                  <a:lnTo>
                    <a:pt x="28" y="735"/>
                  </a:lnTo>
                  <a:lnTo>
                    <a:pt x="25" y="677"/>
                  </a:lnTo>
                  <a:lnTo>
                    <a:pt x="28" y="612"/>
                  </a:lnTo>
                  <a:lnTo>
                    <a:pt x="36" y="550"/>
                  </a:lnTo>
                  <a:lnTo>
                    <a:pt x="51" y="492"/>
                  </a:lnTo>
                  <a:lnTo>
                    <a:pt x="71" y="435"/>
                  </a:lnTo>
                  <a:lnTo>
                    <a:pt x="96" y="382"/>
                  </a:lnTo>
                  <a:lnTo>
                    <a:pt x="129" y="331"/>
                  </a:lnTo>
                  <a:lnTo>
                    <a:pt x="166" y="283"/>
                  </a:lnTo>
                  <a:lnTo>
                    <a:pt x="209" y="238"/>
                  </a:lnTo>
                  <a:lnTo>
                    <a:pt x="254" y="199"/>
                  </a:lnTo>
                  <a:lnTo>
                    <a:pt x="301" y="166"/>
                  </a:lnTo>
                  <a:lnTo>
                    <a:pt x="351" y="137"/>
                  </a:lnTo>
                  <a:lnTo>
                    <a:pt x="403" y="114"/>
                  </a:lnTo>
                  <a:lnTo>
                    <a:pt x="456" y="97"/>
                  </a:lnTo>
                  <a:lnTo>
                    <a:pt x="512" y="84"/>
                  </a:lnTo>
                  <a:lnTo>
                    <a:pt x="570" y="76"/>
                  </a:lnTo>
                  <a:lnTo>
                    <a:pt x="631" y="73"/>
                  </a:lnTo>
                  <a:lnTo>
                    <a:pt x="689" y="75"/>
                  </a:lnTo>
                  <a:lnTo>
                    <a:pt x="745" y="83"/>
                  </a:lnTo>
                  <a:lnTo>
                    <a:pt x="799" y="95"/>
                  </a:lnTo>
                  <a:lnTo>
                    <a:pt x="852" y="112"/>
                  </a:lnTo>
                  <a:lnTo>
                    <a:pt x="903" y="134"/>
                  </a:lnTo>
                  <a:lnTo>
                    <a:pt x="954" y="161"/>
                  </a:lnTo>
                  <a:lnTo>
                    <a:pt x="1011" y="159"/>
                  </a:lnTo>
                  <a:lnTo>
                    <a:pt x="1073" y="151"/>
                  </a:lnTo>
                  <a:lnTo>
                    <a:pt x="1136" y="139"/>
                  </a:lnTo>
                  <a:lnTo>
                    <a:pt x="1201" y="123"/>
                  </a:lnTo>
                  <a:lnTo>
                    <a:pt x="1270" y="102"/>
                  </a:lnTo>
                  <a:lnTo>
                    <a:pt x="1339" y="76"/>
                  </a:lnTo>
                  <a:lnTo>
                    <a:pt x="13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5" name="Group 918"/>
          <p:cNvGrpSpPr/>
          <p:nvPr/>
        </p:nvGrpSpPr>
        <p:grpSpPr>
          <a:xfrm>
            <a:off x="9282477" y="2898480"/>
            <a:ext cx="446088" cy="442913"/>
            <a:chOff x="6319838" y="4287838"/>
            <a:chExt cx="446088" cy="442913"/>
          </a:xfrm>
          <a:solidFill>
            <a:srgbClr val="000000"/>
          </a:solidFill>
        </p:grpSpPr>
        <p:sp>
          <p:nvSpPr>
            <p:cNvPr id="836" name="Freeform 321"/>
            <p:cNvSpPr>
              <a:spLocks/>
            </p:cNvSpPr>
            <p:nvPr/>
          </p:nvSpPr>
          <p:spPr bwMode="auto">
            <a:xfrm>
              <a:off x="6429376" y="4451350"/>
              <a:ext cx="50800" cy="57150"/>
            </a:xfrm>
            <a:custGeom>
              <a:avLst/>
              <a:gdLst>
                <a:gd name="T0" fmla="*/ 178 w 351"/>
                <a:gd name="T1" fmla="*/ 0 h 438"/>
                <a:gd name="T2" fmla="*/ 205 w 351"/>
                <a:gd name="T3" fmla="*/ 2 h 438"/>
                <a:gd name="T4" fmla="*/ 230 w 351"/>
                <a:gd name="T5" fmla="*/ 7 h 438"/>
                <a:gd name="T6" fmla="*/ 253 w 351"/>
                <a:gd name="T7" fmla="*/ 17 h 438"/>
                <a:gd name="T8" fmla="*/ 274 w 351"/>
                <a:gd name="T9" fmla="*/ 31 h 438"/>
                <a:gd name="T10" fmla="*/ 293 w 351"/>
                <a:gd name="T11" fmla="*/ 49 h 438"/>
                <a:gd name="T12" fmla="*/ 310 w 351"/>
                <a:gd name="T13" fmla="*/ 70 h 438"/>
                <a:gd name="T14" fmla="*/ 324 w 351"/>
                <a:gd name="T15" fmla="*/ 97 h 438"/>
                <a:gd name="T16" fmla="*/ 335 w 351"/>
                <a:gd name="T17" fmla="*/ 126 h 438"/>
                <a:gd name="T18" fmla="*/ 344 w 351"/>
                <a:gd name="T19" fmla="*/ 156 h 438"/>
                <a:gd name="T20" fmla="*/ 349 w 351"/>
                <a:gd name="T21" fmla="*/ 189 h 438"/>
                <a:gd name="T22" fmla="*/ 351 w 351"/>
                <a:gd name="T23" fmla="*/ 224 h 438"/>
                <a:gd name="T24" fmla="*/ 349 w 351"/>
                <a:gd name="T25" fmla="*/ 264 h 438"/>
                <a:gd name="T26" fmla="*/ 344 w 351"/>
                <a:gd name="T27" fmla="*/ 301 h 438"/>
                <a:gd name="T28" fmla="*/ 334 w 351"/>
                <a:gd name="T29" fmla="*/ 332 h 438"/>
                <a:gd name="T30" fmla="*/ 322 w 351"/>
                <a:gd name="T31" fmla="*/ 361 h 438"/>
                <a:gd name="T32" fmla="*/ 307 w 351"/>
                <a:gd name="T33" fmla="*/ 384 h 438"/>
                <a:gd name="T34" fmla="*/ 288 w 351"/>
                <a:gd name="T35" fmla="*/ 403 h 438"/>
                <a:gd name="T36" fmla="*/ 265 w 351"/>
                <a:gd name="T37" fmla="*/ 418 h 438"/>
                <a:gd name="T38" fmla="*/ 240 w 351"/>
                <a:gd name="T39" fmla="*/ 429 h 438"/>
                <a:gd name="T40" fmla="*/ 210 w 351"/>
                <a:gd name="T41" fmla="*/ 436 h 438"/>
                <a:gd name="T42" fmla="*/ 178 w 351"/>
                <a:gd name="T43" fmla="*/ 438 h 438"/>
                <a:gd name="T44" fmla="*/ 144 w 351"/>
                <a:gd name="T45" fmla="*/ 436 h 438"/>
                <a:gd name="T46" fmla="*/ 114 w 351"/>
                <a:gd name="T47" fmla="*/ 429 h 438"/>
                <a:gd name="T48" fmla="*/ 86 w 351"/>
                <a:gd name="T49" fmla="*/ 418 h 438"/>
                <a:gd name="T50" fmla="*/ 63 w 351"/>
                <a:gd name="T51" fmla="*/ 404 h 438"/>
                <a:gd name="T52" fmla="*/ 44 w 351"/>
                <a:gd name="T53" fmla="*/ 385 h 438"/>
                <a:gd name="T54" fmla="*/ 28 w 351"/>
                <a:gd name="T55" fmla="*/ 362 h 438"/>
                <a:gd name="T56" fmla="*/ 16 w 351"/>
                <a:gd name="T57" fmla="*/ 335 h 438"/>
                <a:gd name="T58" fmla="*/ 7 w 351"/>
                <a:gd name="T59" fmla="*/ 303 h 438"/>
                <a:gd name="T60" fmla="*/ 1 w 351"/>
                <a:gd name="T61" fmla="*/ 267 h 438"/>
                <a:gd name="T62" fmla="*/ 0 w 351"/>
                <a:gd name="T63" fmla="*/ 227 h 438"/>
                <a:gd name="T64" fmla="*/ 1 w 351"/>
                <a:gd name="T65" fmla="*/ 184 h 438"/>
                <a:gd name="T66" fmla="*/ 7 w 351"/>
                <a:gd name="T67" fmla="*/ 145 h 438"/>
                <a:gd name="T68" fmla="*/ 16 w 351"/>
                <a:gd name="T69" fmla="*/ 111 h 438"/>
                <a:gd name="T70" fmla="*/ 28 w 351"/>
                <a:gd name="T71" fmla="*/ 81 h 438"/>
                <a:gd name="T72" fmla="*/ 44 w 351"/>
                <a:gd name="T73" fmla="*/ 56 h 438"/>
                <a:gd name="T74" fmla="*/ 63 w 351"/>
                <a:gd name="T75" fmla="*/ 37 h 438"/>
                <a:gd name="T76" fmla="*/ 86 w 351"/>
                <a:gd name="T77" fmla="*/ 20 h 438"/>
                <a:gd name="T78" fmla="*/ 114 w 351"/>
                <a:gd name="T79" fmla="*/ 8 h 438"/>
                <a:gd name="T80" fmla="*/ 144 w 351"/>
                <a:gd name="T81" fmla="*/ 2 h 438"/>
                <a:gd name="T82" fmla="*/ 178 w 351"/>
                <a:gd name="T83" fmla="*/ 0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1" h="438">
                  <a:moveTo>
                    <a:pt x="178" y="0"/>
                  </a:moveTo>
                  <a:lnTo>
                    <a:pt x="205" y="2"/>
                  </a:lnTo>
                  <a:lnTo>
                    <a:pt x="230" y="7"/>
                  </a:lnTo>
                  <a:lnTo>
                    <a:pt x="253" y="17"/>
                  </a:lnTo>
                  <a:lnTo>
                    <a:pt x="274" y="31"/>
                  </a:lnTo>
                  <a:lnTo>
                    <a:pt x="293" y="49"/>
                  </a:lnTo>
                  <a:lnTo>
                    <a:pt x="310" y="70"/>
                  </a:lnTo>
                  <a:lnTo>
                    <a:pt x="324" y="97"/>
                  </a:lnTo>
                  <a:lnTo>
                    <a:pt x="335" y="126"/>
                  </a:lnTo>
                  <a:lnTo>
                    <a:pt x="344" y="156"/>
                  </a:lnTo>
                  <a:lnTo>
                    <a:pt x="349" y="189"/>
                  </a:lnTo>
                  <a:lnTo>
                    <a:pt x="351" y="224"/>
                  </a:lnTo>
                  <a:lnTo>
                    <a:pt x="349" y="264"/>
                  </a:lnTo>
                  <a:lnTo>
                    <a:pt x="344" y="301"/>
                  </a:lnTo>
                  <a:lnTo>
                    <a:pt x="334" y="332"/>
                  </a:lnTo>
                  <a:lnTo>
                    <a:pt x="322" y="361"/>
                  </a:lnTo>
                  <a:lnTo>
                    <a:pt x="307" y="384"/>
                  </a:lnTo>
                  <a:lnTo>
                    <a:pt x="288" y="403"/>
                  </a:lnTo>
                  <a:lnTo>
                    <a:pt x="265" y="418"/>
                  </a:lnTo>
                  <a:lnTo>
                    <a:pt x="240" y="429"/>
                  </a:lnTo>
                  <a:lnTo>
                    <a:pt x="210" y="436"/>
                  </a:lnTo>
                  <a:lnTo>
                    <a:pt x="178" y="438"/>
                  </a:lnTo>
                  <a:lnTo>
                    <a:pt x="144" y="436"/>
                  </a:lnTo>
                  <a:lnTo>
                    <a:pt x="114" y="429"/>
                  </a:lnTo>
                  <a:lnTo>
                    <a:pt x="86" y="418"/>
                  </a:lnTo>
                  <a:lnTo>
                    <a:pt x="63" y="404"/>
                  </a:lnTo>
                  <a:lnTo>
                    <a:pt x="44" y="385"/>
                  </a:lnTo>
                  <a:lnTo>
                    <a:pt x="28" y="362"/>
                  </a:lnTo>
                  <a:lnTo>
                    <a:pt x="16" y="335"/>
                  </a:lnTo>
                  <a:lnTo>
                    <a:pt x="7" y="303"/>
                  </a:lnTo>
                  <a:lnTo>
                    <a:pt x="1" y="267"/>
                  </a:lnTo>
                  <a:lnTo>
                    <a:pt x="0" y="227"/>
                  </a:lnTo>
                  <a:lnTo>
                    <a:pt x="1" y="184"/>
                  </a:lnTo>
                  <a:lnTo>
                    <a:pt x="7" y="145"/>
                  </a:lnTo>
                  <a:lnTo>
                    <a:pt x="16" y="111"/>
                  </a:lnTo>
                  <a:lnTo>
                    <a:pt x="28" y="81"/>
                  </a:lnTo>
                  <a:lnTo>
                    <a:pt x="44" y="56"/>
                  </a:lnTo>
                  <a:lnTo>
                    <a:pt x="63" y="37"/>
                  </a:lnTo>
                  <a:lnTo>
                    <a:pt x="86" y="20"/>
                  </a:lnTo>
                  <a:lnTo>
                    <a:pt x="114" y="8"/>
                  </a:lnTo>
                  <a:lnTo>
                    <a:pt x="144" y="2"/>
                  </a:lnTo>
                  <a:lnTo>
                    <a:pt x="1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322"/>
            <p:cNvSpPr>
              <a:spLocks noEditPoints="1"/>
            </p:cNvSpPr>
            <p:nvPr/>
          </p:nvSpPr>
          <p:spPr bwMode="auto">
            <a:xfrm>
              <a:off x="6319838" y="4287838"/>
              <a:ext cx="446088" cy="442913"/>
            </a:xfrm>
            <a:custGeom>
              <a:avLst/>
              <a:gdLst>
                <a:gd name="T0" fmla="*/ 1327 w 3093"/>
                <a:gd name="T1" fmla="*/ 1011 h 3348"/>
                <a:gd name="T2" fmla="*/ 1087 w 3093"/>
                <a:gd name="T3" fmla="*/ 981 h 3348"/>
                <a:gd name="T4" fmla="*/ 826 w 3093"/>
                <a:gd name="T5" fmla="*/ 966 h 3348"/>
                <a:gd name="T6" fmla="*/ 600 w 3093"/>
                <a:gd name="T7" fmla="*/ 1092 h 3348"/>
                <a:gd name="T8" fmla="*/ 477 w 3093"/>
                <a:gd name="T9" fmla="*/ 1304 h 3348"/>
                <a:gd name="T10" fmla="*/ 469 w 3093"/>
                <a:gd name="T11" fmla="*/ 1574 h 3348"/>
                <a:gd name="T12" fmla="*/ 583 w 3093"/>
                <a:gd name="T13" fmla="*/ 1806 h 3348"/>
                <a:gd name="T14" fmla="*/ 697 w 3093"/>
                <a:gd name="T15" fmla="*/ 1895 h 3348"/>
                <a:gd name="T16" fmla="*/ 616 w 3093"/>
                <a:gd name="T17" fmla="*/ 1998 h 3348"/>
                <a:gd name="T18" fmla="*/ 610 w 3093"/>
                <a:gd name="T19" fmla="*/ 2178 h 3348"/>
                <a:gd name="T20" fmla="*/ 697 w 3093"/>
                <a:gd name="T21" fmla="*/ 2305 h 3348"/>
                <a:gd name="T22" fmla="*/ 540 w 3093"/>
                <a:gd name="T23" fmla="*/ 2400 h 3348"/>
                <a:gd name="T24" fmla="*/ 445 w 3093"/>
                <a:gd name="T25" fmla="*/ 2574 h 3348"/>
                <a:gd name="T26" fmla="*/ 457 w 3093"/>
                <a:gd name="T27" fmla="*/ 2798 h 3348"/>
                <a:gd name="T28" fmla="*/ 577 w 3093"/>
                <a:gd name="T29" fmla="*/ 2966 h 3348"/>
                <a:gd name="T30" fmla="*/ 797 w 3093"/>
                <a:gd name="T31" fmla="*/ 3057 h 3348"/>
                <a:gd name="T32" fmla="*/ 1090 w 3093"/>
                <a:gd name="T33" fmla="*/ 3065 h 3348"/>
                <a:gd name="T34" fmla="*/ 1325 w 3093"/>
                <a:gd name="T35" fmla="*/ 2982 h 3348"/>
                <a:gd name="T36" fmla="*/ 1458 w 3093"/>
                <a:gd name="T37" fmla="*/ 2806 h 3348"/>
                <a:gd name="T38" fmla="*/ 1488 w 3093"/>
                <a:gd name="T39" fmla="*/ 2554 h 3348"/>
                <a:gd name="T40" fmla="*/ 1405 w 3093"/>
                <a:gd name="T41" fmla="*/ 2373 h 3348"/>
                <a:gd name="T42" fmla="*/ 1202 w 3093"/>
                <a:gd name="T43" fmla="*/ 2260 h 3348"/>
                <a:gd name="T44" fmla="*/ 991 w 3093"/>
                <a:gd name="T45" fmla="*/ 2200 h 3348"/>
                <a:gd name="T46" fmla="*/ 912 w 3093"/>
                <a:gd name="T47" fmla="*/ 2101 h 3348"/>
                <a:gd name="T48" fmla="*/ 937 w 3093"/>
                <a:gd name="T49" fmla="*/ 1991 h 3348"/>
                <a:gd name="T50" fmla="*/ 1070 w 3093"/>
                <a:gd name="T51" fmla="*/ 1939 h 3348"/>
                <a:gd name="T52" fmla="*/ 1271 w 3093"/>
                <a:gd name="T53" fmla="*/ 1815 h 3348"/>
                <a:gd name="T54" fmla="*/ 1392 w 3093"/>
                <a:gd name="T55" fmla="*/ 1593 h 3348"/>
                <a:gd name="T56" fmla="*/ 1405 w 3093"/>
                <a:gd name="T57" fmla="*/ 1372 h 3348"/>
                <a:gd name="T58" fmla="*/ 1467 w 3093"/>
                <a:gd name="T59" fmla="*/ 1280 h 3348"/>
                <a:gd name="T60" fmla="*/ 1487 w 3093"/>
                <a:gd name="T61" fmla="*/ 893 h 3348"/>
                <a:gd name="T62" fmla="*/ 2064 w 3093"/>
                <a:gd name="T63" fmla="*/ 1290 h 3348"/>
                <a:gd name="T64" fmla="*/ 2084 w 3093"/>
                <a:gd name="T65" fmla="*/ 2063 h 3348"/>
                <a:gd name="T66" fmla="*/ 2166 w 3093"/>
                <a:gd name="T67" fmla="*/ 2253 h 3348"/>
                <a:gd name="T68" fmla="*/ 2322 w 3093"/>
                <a:gd name="T69" fmla="*/ 2342 h 3348"/>
                <a:gd name="T70" fmla="*/ 2544 w 3093"/>
                <a:gd name="T71" fmla="*/ 2335 h 3348"/>
                <a:gd name="T72" fmla="*/ 2657 w 3093"/>
                <a:gd name="T73" fmla="*/ 1983 h 3348"/>
                <a:gd name="T74" fmla="*/ 2498 w 3093"/>
                <a:gd name="T75" fmla="*/ 2035 h 3348"/>
                <a:gd name="T76" fmla="*/ 2399 w 3093"/>
                <a:gd name="T77" fmla="*/ 1972 h 3348"/>
                <a:gd name="T78" fmla="*/ 2375 w 3093"/>
                <a:gd name="T79" fmla="*/ 1290 h 3348"/>
                <a:gd name="T80" fmla="*/ 2373 w 3093"/>
                <a:gd name="T81" fmla="*/ 903 h 3348"/>
                <a:gd name="T82" fmla="*/ 2370 w 3093"/>
                <a:gd name="T83" fmla="*/ 757 h 3348"/>
                <a:gd name="T84" fmla="*/ 1577 w 3093"/>
                <a:gd name="T85" fmla="*/ 300 h 3348"/>
                <a:gd name="T86" fmla="*/ 1478 w 3093"/>
                <a:gd name="T87" fmla="*/ 433 h 3348"/>
                <a:gd name="T88" fmla="*/ 1490 w 3093"/>
                <a:gd name="T89" fmla="*/ 606 h 3348"/>
                <a:gd name="T90" fmla="*/ 1606 w 3093"/>
                <a:gd name="T91" fmla="*/ 720 h 3348"/>
                <a:gd name="T92" fmla="*/ 1754 w 3093"/>
                <a:gd name="T93" fmla="*/ 706 h 3348"/>
                <a:gd name="T94" fmla="*/ 1853 w 3093"/>
                <a:gd name="T95" fmla="*/ 574 h 3348"/>
                <a:gd name="T96" fmla="*/ 1842 w 3093"/>
                <a:gd name="T97" fmla="*/ 401 h 3348"/>
                <a:gd name="T98" fmla="*/ 1727 w 3093"/>
                <a:gd name="T99" fmla="*/ 286 h 3348"/>
                <a:gd name="T100" fmla="*/ 3093 w 3093"/>
                <a:gd name="T101" fmla="*/ 3348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93" h="3348">
                  <a:moveTo>
                    <a:pt x="1487" y="893"/>
                  </a:moveTo>
                  <a:lnTo>
                    <a:pt x="1487" y="957"/>
                  </a:lnTo>
                  <a:lnTo>
                    <a:pt x="1432" y="979"/>
                  </a:lnTo>
                  <a:lnTo>
                    <a:pt x="1379" y="997"/>
                  </a:lnTo>
                  <a:lnTo>
                    <a:pt x="1327" y="1011"/>
                  </a:lnTo>
                  <a:lnTo>
                    <a:pt x="1278" y="1019"/>
                  </a:lnTo>
                  <a:lnTo>
                    <a:pt x="1230" y="1026"/>
                  </a:lnTo>
                  <a:lnTo>
                    <a:pt x="1185" y="1028"/>
                  </a:lnTo>
                  <a:lnTo>
                    <a:pt x="1137" y="1001"/>
                  </a:lnTo>
                  <a:lnTo>
                    <a:pt x="1087" y="981"/>
                  </a:lnTo>
                  <a:lnTo>
                    <a:pt x="1037" y="966"/>
                  </a:lnTo>
                  <a:lnTo>
                    <a:pt x="986" y="957"/>
                  </a:lnTo>
                  <a:lnTo>
                    <a:pt x="932" y="954"/>
                  </a:lnTo>
                  <a:lnTo>
                    <a:pt x="878" y="957"/>
                  </a:lnTo>
                  <a:lnTo>
                    <a:pt x="826" y="966"/>
                  </a:lnTo>
                  <a:lnTo>
                    <a:pt x="776" y="980"/>
                  </a:lnTo>
                  <a:lnTo>
                    <a:pt x="729" y="1000"/>
                  </a:lnTo>
                  <a:lnTo>
                    <a:pt x="685" y="1025"/>
                  </a:lnTo>
                  <a:lnTo>
                    <a:pt x="642" y="1055"/>
                  </a:lnTo>
                  <a:lnTo>
                    <a:pt x="600" y="1092"/>
                  </a:lnTo>
                  <a:lnTo>
                    <a:pt x="567" y="1130"/>
                  </a:lnTo>
                  <a:lnTo>
                    <a:pt x="538" y="1171"/>
                  </a:lnTo>
                  <a:lnTo>
                    <a:pt x="513" y="1213"/>
                  </a:lnTo>
                  <a:lnTo>
                    <a:pt x="493" y="1258"/>
                  </a:lnTo>
                  <a:lnTo>
                    <a:pt x="477" y="1304"/>
                  </a:lnTo>
                  <a:lnTo>
                    <a:pt x="466" y="1354"/>
                  </a:lnTo>
                  <a:lnTo>
                    <a:pt x="459" y="1405"/>
                  </a:lnTo>
                  <a:lnTo>
                    <a:pt x="457" y="1460"/>
                  </a:lnTo>
                  <a:lnTo>
                    <a:pt x="460" y="1517"/>
                  </a:lnTo>
                  <a:lnTo>
                    <a:pt x="469" y="1574"/>
                  </a:lnTo>
                  <a:lnTo>
                    <a:pt x="485" y="1629"/>
                  </a:lnTo>
                  <a:lnTo>
                    <a:pt x="507" y="1683"/>
                  </a:lnTo>
                  <a:lnTo>
                    <a:pt x="535" y="1735"/>
                  </a:lnTo>
                  <a:lnTo>
                    <a:pt x="559" y="1772"/>
                  </a:lnTo>
                  <a:lnTo>
                    <a:pt x="583" y="1806"/>
                  </a:lnTo>
                  <a:lnTo>
                    <a:pt x="609" y="1833"/>
                  </a:lnTo>
                  <a:lnTo>
                    <a:pt x="637" y="1856"/>
                  </a:lnTo>
                  <a:lnTo>
                    <a:pt x="666" y="1874"/>
                  </a:lnTo>
                  <a:lnTo>
                    <a:pt x="697" y="1888"/>
                  </a:lnTo>
                  <a:lnTo>
                    <a:pt x="697" y="1895"/>
                  </a:lnTo>
                  <a:lnTo>
                    <a:pt x="674" y="1907"/>
                  </a:lnTo>
                  <a:lnTo>
                    <a:pt x="655" y="1924"/>
                  </a:lnTo>
                  <a:lnTo>
                    <a:pt x="639" y="1945"/>
                  </a:lnTo>
                  <a:lnTo>
                    <a:pt x="626" y="1969"/>
                  </a:lnTo>
                  <a:lnTo>
                    <a:pt x="616" y="1998"/>
                  </a:lnTo>
                  <a:lnTo>
                    <a:pt x="608" y="2031"/>
                  </a:lnTo>
                  <a:lnTo>
                    <a:pt x="604" y="2068"/>
                  </a:lnTo>
                  <a:lnTo>
                    <a:pt x="603" y="2109"/>
                  </a:lnTo>
                  <a:lnTo>
                    <a:pt x="604" y="2145"/>
                  </a:lnTo>
                  <a:lnTo>
                    <a:pt x="610" y="2178"/>
                  </a:lnTo>
                  <a:lnTo>
                    <a:pt x="620" y="2209"/>
                  </a:lnTo>
                  <a:lnTo>
                    <a:pt x="633" y="2237"/>
                  </a:lnTo>
                  <a:lnTo>
                    <a:pt x="650" y="2262"/>
                  </a:lnTo>
                  <a:lnTo>
                    <a:pt x="671" y="2284"/>
                  </a:lnTo>
                  <a:lnTo>
                    <a:pt x="697" y="2305"/>
                  </a:lnTo>
                  <a:lnTo>
                    <a:pt x="697" y="2310"/>
                  </a:lnTo>
                  <a:lnTo>
                    <a:pt x="651" y="2328"/>
                  </a:lnTo>
                  <a:lnTo>
                    <a:pt x="608" y="2350"/>
                  </a:lnTo>
                  <a:lnTo>
                    <a:pt x="572" y="2374"/>
                  </a:lnTo>
                  <a:lnTo>
                    <a:pt x="540" y="2400"/>
                  </a:lnTo>
                  <a:lnTo>
                    <a:pt x="512" y="2430"/>
                  </a:lnTo>
                  <a:lnTo>
                    <a:pt x="489" y="2462"/>
                  </a:lnTo>
                  <a:lnTo>
                    <a:pt x="470" y="2497"/>
                  </a:lnTo>
                  <a:lnTo>
                    <a:pt x="456" y="2534"/>
                  </a:lnTo>
                  <a:lnTo>
                    <a:pt x="445" y="2574"/>
                  </a:lnTo>
                  <a:lnTo>
                    <a:pt x="439" y="2617"/>
                  </a:lnTo>
                  <a:lnTo>
                    <a:pt x="437" y="2662"/>
                  </a:lnTo>
                  <a:lnTo>
                    <a:pt x="439" y="2710"/>
                  </a:lnTo>
                  <a:lnTo>
                    <a:pt x="446" y="2756"/>
                  </a:lnTo>
                  <a:lnTo>
                    <a:pt x="457" y="2798"/>
                  </a:lnTo>
                  <a:lnTo>
                    <a:pt x="472" y="2837"/>
                  </a:lnTo>
                  <a:lnTo>
                    <a:pt x="492" y="2874"/>
                  </a:lnTo>
                  <a:lnTo>
                    <a:pt x="516" y="2907"/>
                  </a:lnTo>
                  <a:lnTo>
                    <a:pt x="544" y="2937"/>
                  </a:lnTo>
                  <a:lnTo>
                    <a:pt x="577" y="2966"/>
                  </a:lnTo>
                  <a:lnTo>
                    <a:pt x="613" y="2990"/>
                  </a:lnTo>
                  <a:lnTo>
                    <a:pt x="655" y="3011"/>
                  </a:lnTo>
                  <a:lnTo>
                    <a:pt x="699" y="3030"/>
                  </a:lnTo>
                  <a:lnTo>
                    <a:pt x="747" y="3045"/>
                  </a:lnTo>
                  <a:lnTo>
                    <a:pt x="797" y="3057"/>
                  </a:lnTo>
                  <a:lnTo>
                    <a:pt x="851" y="3066"/>
                  </a:lnTo>
                  <a:lnTo>
                    <a:pt x="908" y="3071"/>
                  </a:lnTo>
                  <a:lnTo>
                    <a:pt x="968" y="3072"/>
                  </a:lnTo>
                  <a:lnTo>
                    <a:pt x="1031" y="3071"/>
                  </a:lnTo>
                  <a:lnTo>
                    <a:pt x="1090" y="3065"/>
                  </a:lnTo>
                  <a:lnTo>
                    <a:pt x="1146" y="3056"/>
                  </a:lnTo>
                  <a:lnTo>
                    <a:pt x="1196" y="3043"/>
                  </a:lnTo>
                  <a:lnTo>
                    <a:pt x="1243" y="3027"/>
                  </a:lnTo>
                  <a:lnTo>
                    <a:pt x="1286" y="3006"/>
                  </a:lnTo>
                  <a:lnTo>
                    <a:pt x="1325" y="2982"/>
                  </a:lnTo>
                  <a:lnTo>
                    <a:pt x="1360" y="2954"/>
                  </a:lnTo>
                  <a:lnTo>
                    <a:pt x="1391" y="2922"/>
                  </a:lnTo>
                  <a:lnTo>
                    <a:pt x="1417" y="2887"/>
                  </a:lnTo>
                  <a:lnTo>
                    <a:pt x="1440" y="2848"/>
                  </a:lnTo>
                  <a:lnTo>
                    <a:pt x="1458" y="2806"/>
                  </a:lnTo>
                  <a:lnTo>
                    <a:pt x="1472" y="2759"/>
                  </a:lnTo>
                  <a:lnTo>
                    <a:pt x="1482" y="2709"/>
                  </a:lnTo>
                  <a:lnTo>
                    <a:pt x="1488" y="2656"/>
                  </a:lnTo>
                  <a:lnTo>
                    <a:pt x="1491" y="2598"/>
                  </a:lnTo>
                  <a:lnTo>
                    <a:pt x="1488" y="2554"/>
                  </a:lnTo>
                  <a:lnTo>
                    <a:pt x="1481" y="2512"/>
                  </a:lnTo>
                  <a:lnTo>
                    <a:pt x="1469" y="2473"/>
                  </a:lnTo>
                  <a:lnTo>
                    <a:pt x="1452" y="2437"/>
                  </a:lnTo>
                  <a:lnTo>
                    <a:pt x="1431" y="2404"/>
                  </a:lnTo>
                  <a:lnTo>
                    <a:pt x="1405" y="2373"/>
                  </a:lnTo>
                  <a:lnTo>
                    <a:pt x="1374" y="2345"/>
                  </a:lnTo>
                  <a:lnTo>
                    <a:pt x="1337" y="2320"/>
                  </a:lnTo>
                  <a:lnTo>
                    <a:pt x="1297" y="2297"/>
                  </a:lnTo>
                  <a:lnTo>
                    <a:pt x="1252" y="2277"/>
                  </a:lnTo>
                  <a:lnTo>
                    <a:pt x="1202" y="2260"/>
                  </a:lnTo>
                  <a:lnTo>
                    <a:pt x="1147" y="2246"/>
                  </a:lnTo>
                  <a:lnTo>
                    <a:pt x="1086" y="2234"/>
                  </a:lnTo>
                  <a:lnTo>
                    <a:pt x="1051" y="2226"/>
                  </a:lnTo>
                  <a:lnTo>
                    <a:pt x="1019" y="2214"/>
                  </a:lnTo>
                  <a:lnTo>
                    <a:pt x="991" y="2200"/>
                  </a:lnTo>
                  <a:lnTo>
                    <a:pt x="967" y="2182"/>
                  </a:lnTo>
                  <a:lnTo>
                    <a:pt x="946" y="2160"/>
                  </a:lnTo>
                  <a:lnTo>
                    <a:pt x="930" y="2140"/>
                  </a:lnTo>
                  <a:lnTo>
                    <a:pt x="918" y="2121"/>
                  </a:lnTo>
                  <a:lnTo>
                    <a:pt x="912" y="2101"/>
                  </a:lnTo>
                  <a:lnTo>
                    <a:pt x="909" y="2081"/>
                  </a:lnTo>
                  <a:lnTo>
                    <a:pt x="911" y="2054"/>
                  </a:lnTo>
                  <a:lnTo>
                    <a:pt x="916" y="2031"/>
                  </a:lnTo>
                  <a:lnTo>
                    <a:pt x="925" y="2009"/>
                  </a:lnTo>
                  <a:lnTo>
                    <a:pt x="937" y="1991"/>
                  </a:lnTo>
                  <a:lnTo>
                    <a:pt x="953" y="1976"/>
                  </a:lnTo>
                  <a:lnTo>
                    <a:pt x="973" y="1964"/>
                  </a:lnTo>
                  <a:lnTo>
                    <a:pt x="995" y="1956"/>
                  </a:lnTo>
                  <a:lnTo>
                    <a:pt x="1022" y="1949"/>
                  </a:lnTo>
                  <a:lnTo>
                    <a:pt x="1070" y="1939"/>
                  </a:lnTo>
                  <a:lnTo>
                    <a:pt x="1116" y="1924"/>
                  </a:lnTo>
                  <a:lnTo>
                    <a:pt x="1158" y="1904"/>
                  </a:lnTo>
                  <a:lnTo>
                    <a:pt x="1198" y="1879"/>
                  </a:lnTo>
                  <a:lnTo>
                    <a:pt x="1236" y="1850"/>
                  </a:lnTo>
                  <a:lnTo>
                    <a:pt x="1271" y="1815"/>
                  </a:lnTo>
                  <a:lnTo>
                    <a:pt x="1303" y="1776"/>
                  </a:lnTo>
                  <a:lnTo>
                    <a:pt x="1331" y="1734"/>
                  </a:lnTo>
                  <a:lnTo>
                    <a:pt x="1357" y="1689"/>
                  </a:lnTo>
                  <a:lnTo>
                    <a:pt x="1377" y="1642"/>
                  </a:lnTo>
                  <a:lnTo>
                    <a:pt x="1392" y="1593"/>
                  </a:lnTo>
                  <a:lnTo>
                    <a:pt x="1403" y="1542"/>
                  </a:lnTo>
                  <a:lnTo>
                    <a:pt x="1410" y="1490"/>
                  </a:lnTo>
                  <a:lnTo>
                    <a:pt x="1412" y="1435"/>
                  </a:lnTo>
                  <a:lnTo>
                    <a:pt x="1410" y="1404"/>
                  </a:lnTo>
                  <a:lnTo>
                    <a:pt x="1405" y="1372"/>
                  </a:lnTo>
                  <a:lnTo>
                    <a:pt x="1396" y="1338"/>
                  </a:lnTo>
                  <a:lnTo>
                    <a:pt x="1386" y="1303"/>
                  </a:lnTo>
                  <a:lnTo>
                    <a:pt x="1417" y="1296"/>
                  </a:lnTo>
                  <a:lnTo>
                    <a:pt x="1443" y="1288"/>
                  </a:lnTo>
                  <a:lnTo>
                    <a:pt x="1467" y="1280"/>
                  </a:lnTo>
                  <a:lnTo>
                    <a:pt x="1487" y="1273"/>
                  </a:lnTo>
                  <a:lnTo>
                    <a:pt x="1487" y="2348"/>
                  </a:lnTo>
                  <a:lnTo>
                    <a:pt x="1828" y="2348"/>
                  </a:lnTo>
                  <a:lnTo>
                    <a:pt x="1828" y="893"/>
                  </a:lnTo>
                  <a:lnTo>
                    <a:pt x="1487" y="893"/>
                  </a:lnTo>
                  <a:close/>
                  <a:moveTo>
                    <a:pt x="2064" y="757"/>
                  </a:moveTo>
                  <a:lnTo>
                    <a:pt x="2064" y="952"/>
                  </a:lnTo>
                  <a:lnTo>
                    <a:pt x="1897" y="952"/>
                  </a:lnTo>
                  <a:lnTo>
                    <a:pt x="1897" y="1290"/>
                  </a:lnTo>
                  <a:lnTo>
                    <a:pt x="2064" y="1290"/>
                  </a:lnTo>
                  <a:lnTo>
                    <a:pt x="2064" y="1814"/>
                  </a:lnTo>
                  <a:lnTo>
                    <a:pt x="2066" y="1885"/>
                  </a:lnTo>
                  <a:lnTo>
                    <a:pt x="2069" y="1950"/>
                  </a:lnTo>
                  <a:lnTo>
                    <a:pt x="2075" y="2010"/>
                  </a:lnTo>
                  <a:lnTo>
                    <a:pt x="2084" y="2063"/>
                  </a:lnTo>
                  <a:lnTo>
                    <a:pt x="2096" y="2111"/>
                  </a:lnTo>
                  <a:lnTo>
                    <a:pt x="2109" y="2153"/>
                  </a:lnTo>
                  <a:lnTo>
                    <a:pt x="2125" y="2190"/>
                  </a:lnTo>
                  <a:lnTo>
                    <a:pt x="2144" y="2224"/>
                  </a:lnTo>
                  <a:lnTo>
                    <a:pt x="2166" y="2253"/>
                  </a:lnTo>
                  <a:lnTo>
                    <a:pt x="2191" y="2280"/>
                  </a:lnTo>
                  <a:lnTo>
                    <a:pt x="2219" y="2300"/>
                  </a:lnTo>
                  <a:lnTo>
                    <a:pt x="2250" y="2319"/>
                  </a:lnTo>
                  <a:lnTo>
                    <a:pt x="2284" y="2332"/>
                  </a:lnTo>
                  <a:lnTo>
                    <a:pt x="2322" y="2342"/>
                  </a:lnTo>
                  <a:lnTo>
                    <a:pt x="2363" y="2348"/>
                  </a:lnTo>
                  <a:lnTo>
                    <a:pt x="2407" y="2350"/>
                  </a:lnTo>
                  <a:lnTo>
                    <a:pt x="2455" y="2348"/>
                  </a:lnTo>
                  <a:lnTo>
                    <a:pt x="2500" y="2343"/>
                  </a:lnTo>
                  <a:lnTo>
                    <a:pt x="2544" y="2335"/>
                  </a:lnTo>
                  <a:lnTo>
                    <a:pt x="2585" y="2323"/>
                  </a:lnTo>
                  <a:lnTo>
                    <a:pt x="2622" y="2308"/>
                  </a:lnTo>
                  <a:lnTo>
                    <a:pt x="2656" y="2288"/>
                  </a:lnTo>
                  <a:lnTo>
                    <a:pt x="2657" y="2288"/>
                  </a:lnTo>
                  <a:lnTo>
                    <a:pt x="2657" y="1983"/>
                  </a:lnTo>
                  <a:lnTo>
                    <a:pt x="2626" y="2001"/>
                  </a:lnTo>
                  <a:lnTo>
                    <a:pt x="2596" y="2016"/>
                  </a:lnTo>
                  <a:lnTo>
                    <a:pt x="2564" y="2026"/>
                  </a:lnTo>
                  <a:lnTo>
                    <a:pt x="2532" y="2033"/>
                  </a:lnTo>
                  <a:lnTo>
                    <a:pt x="2498" y="2035"/>
                  </a:lnTo>
                  <a:lnTo>
                    <a:pt x="2472" y="2033"/>
                  </a:lnTo>
                  <a:lnTo>
                    <a:pt x="2449" y="2025"/>
                  </a:lnTo>
                  <a:lnTo>
                    <a:pt x="2430" y="2012"/>
                  </a:lnTo>
                  <a:lnTo>
                    <a:pt x="2413" y="1995"/>
                  </a:lnTo>
                  <a:lnTo>
                    <a:pt x="2399" y="1972"/>
                  </a:lnTo>
                  <a:lnTo>
                    <a:pt x="2388" y="1944"/>
                  </a:lnTo>
                  <a:lnTo>
                    <a:pt x="2381" y="1911"/>
                  </a:lnTo>
                  <a:lnTo>
                    <a:pt x="2376" y="1873"/>
                  </a:lnTo>
                  <a:lnTo>
                    <a:pt x="2375" y="1829"/>
                  </a:lnTo>
                  <a:lnTo>
                    <a:pt x="2375" y="1290"/>
                  </a:lnTo>
                  <a:lnTo>
                    <a:pt x="2636" y="1290"/>
                  </a:lnTo>
                  <a:lnTo>
                    <a:pt x="2636" y="952"/>
                  </a:lnTo>
                  <a:lnTo>
                    <a:pt x="2374" y="952"/>
                  </a:lnTo>
                  <a:lnTo>
                    <a:pt x="2374" y="930"/>
                  </a:lnTo>
                  <a:lnTo>
                    <a:pt x="2373" y="903"/>
                  </a:lnTo>
                  <a:lnTo>
                    <a:pt x="2373" y="873"/>
                  </a:lnTo>
                  <a:lnTo>
                    <a:pt x="2372" y="841"/>
                  </a:lnTo>
                  <a:lnTo>
                    <a:pt x="2371" y="810"/>
                  </a:lnTo>
                  <a:lnTo>
                    <a:pt x="2370" y="781"/>
                  </a:lnTo>
                  <a:lnTo>
                    <a:pt x="2370" y="757"/>
                  </a:lnTo>
                  <a:lnTo>
                    <a:pt x="2064" y="757"/>
                  </a:lnTo>
                  <a:close/>
                  <a:moveTo>
                    <a:pt x="1667" y="275"/>
                  </a:moveTo>
                  <a:lnTo>
                    <a:pt x="1635" y="278"/>
                  </a:lnTo>
                  <a:lnTo>
                    <a:pt x="1606" y="286"/>
                  </a:lnTo>
                  <a:lnTo>
                    <a:pt x="1577" y="300"/>
                  </a:lnTo>
                  <a:lnTo>
                    <a:pt x="1551" y="318"/>
                  </a:lnTo>
                  <a:lnTo>
                    <a:pt x="1527" y="342"/>
                  </a:lnTo>
                  <a:lnTo>
                    <a:pt x="1506" y="370"/>
                  </a:lnTo>
                  <a:lnTo>
                    <a:pt x="1490" y="401"/>
                  </a:lnTo>
                  <a:lnTo>
                    <a:pt x="1478" y="433"/>
                  </a:lnTo>
                  <a:lnTo>
                    <a:pt x="1471" y="468"/>
                  </a:lnTo>
                  <a:lnTo>
                    <a:pt x="1469" y="504"/>
                  </a:lnTo>
                  <a:lnTo>
                    <a:pt x="1471" y="540"/>
                  </a:lnTo>
                  <a:lnTo>
                    <a:pt x="1478" y="574"/>
                  </a:lnTo>
                  <a:lnTo>
                    <a:pt x="1490" y="606"/>
                  </a:lnTo>
                  <a:lnTo>
                    <a:pt x="1506" y="636"/>
                  </a:lnTo>
                  <a:lnTo>
                    <a:pt x="1527" y="664"/>
                  </a:lnTo>
                  <a:lnTo>
                    <a:pt x="1551" y="688"/>
                  </a:lnTo>
                  <a:lnTo>
                    <a:pt x="1577" y="706"/>
                  </a:lnTo>
                  <a:lnTo>
                    <a:pt x="1606" y="720"/>
                  </a:lnTo>
                  <a:lnTo>
                    <a:pt x="1635" y="728"/>
                  </a:lnTo>
                  <a:lnTo>
                    <a:pt x="1667" y="731"/>
                  </a:lnTo>
                  <a:lnTo>
                    <a:pt x="1698" y="728"/>
                  </a:lnTo>
                  <a:lnTo>
                    <a:pt x="1727" y="720"/>
                  </a:lnTo>
                  <a:lnTo>
                    <a:pt x="1754" y="706"/>
                  </a:lnTo>
                  <a:lnTo>
                    <a:pt x="1780" y="688"/>
                  </a:lnTo>
                  <a:lnTo>
                    <a:pt x="1804" y="664"/>
                  </a:lnTo>
                  <a:lnTo>
                    <a:pt x="1825" y="636"/>
                  </a:lnTo>
                  <a:lnTo>
                    <a:pt x="1842" y="606"/>
                  </a:lnTo>
                  <a:lnTo>
                    <a:pt x="1853" y="574"/>
                  </a:lnTo>
                  <a:lnTo>
                    <a:pt x="1860" y="540"/>
                  </a:lnTo>
                  <a:lnTo>
                    <a:pt x="1862" y="504"/>
                  </a:lnTo>
                  <a:lnTo>
                    <a:pt x="1860" y="468"/>
                  </a:lnTo>
                  <a:lnTo>
                    <a:pt x="1853" y="433"/>
                  </a:lnTo>
                  <a:lnTo>
                    <a:pt x="1842" y="401"/>
                  </a:lnTo>
                  <a:lnTo>
                    <a:pt x="1825" y="370"/>
                  </a:lnTo>
                  <a:lnTo>
                    <a:pt x="1804" y="342"/>
                  </a:lnTo>
                  <a:lnTo>
                    <a:pt x="1780" y="318"/>
                  </a:lnTo>
                  <a:lnTo>
                    <a:pt x="1754" y="300"/>
                  </a:lnTo>
                  <a:lnTo>
                    <a:pt x="1727" y="286"/>
                  </a:lnTo>
                  <a:lnTo>
                    <a:pt x="1698" y="278"/>
                  </a:lnTo>
                  <a:lnTo>
                    <a:pt x="1667" y="275"/>
                  </a:lnTo>
                  <a:close/>
                  <a:moveTo>
                    <a:pt x="0" y="0"/>
                  </a:moveTo>
                  <a:lnTo>
                    <a:pt x="3093" y="0"/>
                  </a:lnTo>
                  <a:lnTo>
                    <a:pt x="3093" y="3348"/>
                  </a:lnTo>
                  <a:lnTo>
                    <a:pt x="0" y="334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323"/>
            <p:cNvSpPr>
              <a:spLocks/>
            </p:cNvSpPr>
            <p:nvPr/>
          </p:nvSpPr>
          <p:spPr bwMode="auto">
            <a:xfrm>
              <a:off x="6426201" y="4616450"/>
              <a:ext cx="66675" cy="41275"/>
            </a:xfrm>
            <a:custGeom>
              <a:avLst/>
              <a:gdLst>
                <a:gd name="T0" fmla="*/ 228 w 466"/>
                <a:gd name="T1" fmla="*/ 0 h 321"/>
                <a:gd name="T2" fmla="*/ 273 w 466"/>
                <a:gd name="T3" fmla="*/ 1 h 321"/>
                <a:gd name="T4" fmla="*/ 314 w 466"/>
                <a:gd name="T5" fmla="*/ 6 h 321"/>
                <a:gd name="T6" fmla="*/ 349 w 466"/>
                <a:gd name="T7" fmla="*/ 14 h 321"/>
                <a:gd name="T8" fmla="*/ 381 w 466"/>
                <a:gd name="T9" fmla="*/ 25 h 321"/>
                <a:gd name="T10" fmla="*/ 407 w 466"/>
                <a:gd name="T11" fmla="*/ 39 h 321"/>
                <a:gd name="T12" fmla="*/ 428 w 466"/>
                <a:gd name="T13" fmla="*/ 55 h 321"/>
                <a:gd name="T14" fmla="*/ 445 w 466"/>
                <a:gd name="T15" fmla="*/ 76 h 321"/>
                <a:gd name="T16" fmla="*/ 457 w 466"/>
                <a:gd name="T17" fmla="*/ 100 h 321"/>
                <a:gd name="T18" fmla="*/ 464 w 466"/>
                <a:gd name="T19" fmla="*/ 126 h 321"/>
                <a:gd name="T20" fmla="*/ 466 w 466"/>
                <a:gd name="T21" fmla="*/ 155 h 321"/>
                <a:gd name="T22" fmla="*/ 464 w 466"/>
                <a:gd name="T23" fmla="*/ 187 h 321"/>
                <a:gd name="T24" fmla="*/ 457 w 466"/>
                <a:gd name="T25" fmla="*/ 215 h 321"/>
                <a:gd name="T26" fmla="*/ 447 w 466"/>
                <a:gd name="T27" fmla="*/ 240 h 321"/>
                <a:gd name="T28" fmla="*/ 431 w 466"/>
                <a:gd name="T29" fmla="*/ 262 h 321"/>
                <a:gd name="T30" fmla="*/ 412 w 466"/>
                <a:gd name="T31" fmla="*/ 279 h 321"/>
                <a:gd name="T32" fmla="*/ 388 w 466"/>
                <a:gd name="T33" fmla="*/ 294 h 321"/>
                <a:gd name="T34" fmla="*/ 359 w 466"/>
                <a:gd name="T35" fmla="*/ 306 h 321"/>
                <a:gd name="T36" fmla="*/ 326 w 466"/>
                <a:gd name="T37" fmla="*/ 314 h 321"/>
                <a:gd name="T38" fmla="*/ 290 w 466"/>
                <a:gd name="T39" fmla="*/ 319 h 321"/>
                <a:gd name="T40" fmla="*/ 248 w 466"/>
                <a:gd name="T41" fmla="*/ 321 h 321"/>
                <a:gd name="T42" fmla="*/ 201 w 466"/>
                <a:gd name="T43" fmla="*/ 319 h 321"/>
                <a:gd name="T44" fmla="*/ 159 w 466"/>
                <a:gd name="T45" fmla="*/ 315 h 321"/>
                <a:gd name="T46" fmla="*/ 121 w 466"/>
                <a:gd name="T47" fmla="*/ 306 h 321"/>
                <a:gd name="T48" fmla="*/ 89 w 466"/>
                <a:gd name="T49" fmla="*/ 296 h 321"/>
                <a:gd name="T50" fmla="*/ 62 w 466"/>
                <a:gd name="T51" fmla="*/ 281 h 321"/>
                <a:gd name="T52" fmla="*/ 39 w 466"/>
                <a:gd name="T53" fmla="*/ 264 h 321"/>
                <a:gd name="T54" fmla="*/ 22 w 466"/>
                <a:gd name="T55" fmla="*/ 243 h 321"/>
                <a:gd name="T56" fmla="*/ 10 w 466"/>
                <a:gd name="T57" fmla="*/ 219 h 321"/>
                <a:gd name="T58" fmla="*/ 2 w 466"/>
                <a:gd name="T59" fmla="*/ 192 h 321"/>
                <a:gd name="T60" fmla="*/ 0 w 466"/>
                <a:gd name="T61" fmla="*/ 162 h 321"/>
                <a:gd name="T62" fmla="*/ 2 w 466"/>
                <a:gd name="T63" fmla="*/ 131 h 321"/>
                <a:gd name="T64" fmla="*/ 9 w 466"/>
                <a:gd name="T65" fmla="*/ 104 h 321"/>
                <a:gd name="T66" fmla="*/ 20 w 466"/>
                <a:gd name="T67" fmla="*/ 79 h 321"/>
                <a:gd name="T68" fmla="*/ 36 w 466"/>
                <a:gd name="T69" fmla="*/ 59 h 321"/>
                <a:gd name="T70" fmla="*/ 57 w 466"/>
                <a:gd name="T71" fmla="*/ 40 h 321"/>
                <a:gd name="T72" fmla="*/ 82 w 466"/>
                <a:gd name="T73" fmla="*/ 26 h 321"/>
                <a:gd name="T74" fmla="*/ 111 w 466"/>
                <a:gd name="T75" fmla="*/ 14 h 321"/>
                <a:gd name="T76" fmla="*/ 146 w 466"/>
                <a:gd name="T77" fmla="*/ 6 h 321"/>
                <a:gd name="T78" fmla="*/ 185 w 466"/>
                <a:gd name="T79" fmla="*/ 1 h 321"/>
                <a:gd name="T80" fmla="*/ 228 w 466"/>
                <a:gd name="T8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6" h="321">
                  <a:moveTo>
                    <a:pt x="228" y="0"/>
                  </a:moveTo>
                  <a:lnTo>
                    <a:pt x="273" y="1"/>
                  </a:lnTo>
                  <a:lnTo>
                    <a:pt x="314" y="6"/>
                  </a:lnTo>
                  <a:lnTo>
                    <a:pt x="349" y="14"/>
                  </a:lnTo>
                  <a:lnTo>
                    <a:pt x="381" y="25"/>
                  </a:lnTo>
                  <a:lnTo>
                    <a:pt x="407" y="39"/>
                  </a:lnTo>
                  <a:lnTo>
                    <a:pt x="428" y="55"/>
                  </a:lnTo>
                  <a:lnTo>
                    <a:pt x="445" y="76"/>
                  </a:lnTo>
                  <a:lnTo>
                    <a:pt x="457" y="100"/>
                  </a:lnTo>
                  <a:lnTo>
                    <a:pt x="464" y="126"/>
                  </a:lnTo>
                  <a:lnTo>
                    <a:pt x="466" y="155"/>
                  </a:lnTo>
                  <a:lnTo>
                    <a:pt x="464" y="187"/>
                  </a:lnTo>
                  <a:lnTo>
                    <a:pt x="457" y="215"/>
                  </a:lnTo>
                  <a:lnTo>
                    <a:pt x="447" y="240"/>
                  </a:lnTo>
                  <a:lnTo>
                    <a:pt x="431" y="262"/>
                  </a:lnTo>
                  <a:lnTo>
                    <a:pt x="412" y="279"/>
                  </a:lnTo>
                  <a:lnTo>
                    <a:pt x="388" y="294"/>
                  </a:lnTo>
                  <a:lnTo>
                    <a:pt x="359" y="306"/>
                  </a:lnTo>
                  <a:lnTo>
                    <a:pt x="326" y="314"/>
                  </a:lnTo>
                  <a:lnTo>
                    <a:pt x="290" y="319"/>
                  </a:lnTo>
                  <a:lnTo>
                    <a:pt x="248" y="321"/>
                  </a:lnTo>
                  <a:lnTo>
                    <a:pt x="201" y="319"/>
                  </a:lnTo>
                  <a:lnTo>
                    <a:pt x="159" y="315"/>
                  </a:lnTo>
                  <a:lnTo>
                    <a:pt x="121" y="306"/>
                  </a:lnTo>
                  <a:lnTo>
                    <a:pt x="89" y="296"/>
                  </a:lnTo>
                  <a:lnTo>
                    <a:pt x="62" y="281"/>
                  </a:lnTo>
                  <a:lnTo>
                    <a:pt x="39" y="264"/>
                  </a:lnTo>
                  <a:lnTo>
                    <a:pt x="22" y="243"/>
                  </a:lnTo>
                  <a:lnTo>
                    <a:pt x="10" y="219"/>
                  </a:lnTo>
                  <a:lnTo>
                    <a:pt x="2" y="192"/>
                  </a:lnTo>
                  <a:lnTo>
                    <a:pt x="0" y="162"/>
                  </a:lnTo>
                  <a:lnTo>
                    <a:pt x="2" y="131"/>
                  </a:lnTo>
                  <a:lnTo>
                    <a:pt x="9" y="104"/>
                  </a:lnTo>
                  <a:lnTo>
                    <a:pt x="20" y="79"/>
                  </a:lnTo>
                  <a:lnTo>
                    <a:pt x="36" y="59"/>
                  </a:lnTo>
                  <a:lnTo>
                    <a:pt x="57" y="40"/>
                  </a:lnTo>
                  <a:lnTo>
                    <a:pt x="82" y="26"/>
                  </a:lnTo>
                  <a:lnTo>
                    <a:pt x="111" y="14"/>
                  </a:lnTo>
                  <a:lnTo>
                    <a:pt x="146" y="6"/>
                  </a:lnTo>
                  <a:lnTo>
                    <a:pt x="185" y="1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9" name="Group 927"/>
          <p:cNvGrpSpPr/>
          <p:nvPr/>
        </p:nvGrpSpPr>
        <p:grpSpPr>
          <a:xfrm>
            <a:off x="10256865" y="2896892"/>
            <a:ext cx="368301" cy="444501"/>
            <a:chOff x="7296150" y="4286250"/>
            <a:chExt cx="368301" cy="444501"/>
          </a:xfrm>
          <a:solidFill>
            <a:srgbClr val="000000"/>
          </a:solidFill>
        </p:grpSpPr>
        <p:sp>
          <p:nvSpPr>
            <p:cNvPr id="840" name="Freeform 328"/>
            <p:cNvSpPr>
              <a:spLocks noEditPoints="1"/>
            </p:cNvSpPr>
            <p:nvPr/>
          </p:nvSpPr>
          <p:spPr bwMode="auto">
            <a:xfrm>
              <a:off x="7296150" y="4286250"/>
              <a:ext cx="304800" cy="381000"/>
            </a:xfrm>
            <a:custGeom>
              <a:avLst/>
              <a:gdLst>
                <a:gd name="T0" fmla="*/ 675 w 2309"/>
                <a:gd name="T1" fmla="*/ 331 h 2886"/>
                <a:gd name="T2" fmla="*/ 346 w 2309"/>
                <a:gd name="T3" fmla="*/ 681 h 2886"/>
                <a:gd name="T4" fmla="*/ 675 w 2309"/>
                <a:gd name="T5" fmla="*/ 681 h 2886"/>
                <a:gd name="T6" fmla="*/ 675 w 2309"/>
                <a:gd name="T7" fmla="*/ 331 h 2886"/>
                <a:gd name="T8" fmla="*/ 853 w 2309"/>
                <a:gd name="T9" fmla="*/ 180 h 2886"/>
                <a:gd name="T10" fmla="*/ 853 w 2309"/>
                <a:gd name="T11" fmla="*/ 862 h 2886"/>
                <a:gd name="T12" fmla="*/ 179 w 2309"/>
                <a:gd name="T13" fmla="*/ 862 h 2886"/>
                <a:gd name="T14" fmla="*/ 179 w 2309"/>
                <a:gd name="T15" fmla="*/ 2706 h 2886"/>
                <a:gd name="T16" fmla="*/ 2130 w 2309"/>
                <a:gd name="T17" fmla="*/ 2706 h 2886"/>
                <a:gd name="T18" fmla="*/ 2130 w 2309"/>
                <a:gd name="T19" fmla="*/ 180 h 2886"/>
                <a:gd name="T20" fmla="*/ 853 w 2309"/>
                <a:gd name="T21" fmla="*/ 180 h 2886"/>
                <a:gd name="T22" fmla="*/ 740 w 2309"/>
                <a:gd name="T23" fmla="*/ 0 h 2886"/>
                <a:gd name="T24" fmla="*/ 2309 w 2309"/>
                <a:gd name="T25" fmla="*/ 0 h 2886"/>
                <a:gd name="T26" fmla="*/ 2309 w 2309"/>
                <a:gd name="T27" fmla="*/ 2886 h 2886"/>
                <a:gd name="T28" fmla="*/ 0 w 2309"/>
                <a:gd name="T29" fmla="*/ 2886 h 2886"/>
                <a:gd name="T30" fmla="*/ 0 w 2309"/>
                <a:gd name="T31" fmla="*/ 789 h 2886"/>
                <a:gd name="T32" fmla="*/ 740 w 2309"/>
                <a:gd name="T33" fmla="*/ 0 h 2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09" h="2886">
                  <a:moveTo>
                    <a:pt x="675" y="331"/>
                  </a:moveTo>
                  <a:lnTo>
                    <a:pt x="346" y="681"/>
                  </a:lnTo>
                  <a:lnTo>
                    <a:pt x="675" y="681"/>
                  </a:lnTo>
                  <a:lnTo>
                    <a:pt x="675" y="331"/>
                  </a:lnTo>
                  <a:close/>
                  <a:moveTo>
                    <a:pt x="853" y="180"/>
                  </a:moveTo>
                  <a:lnTo>
                    <a:pt x="853" y="862"/>
                  </a:lnTo>
                  <a:lnTo>
                    <a:pt x="179" y="862"/>
                  </a:lnTo>
                  <a:lnTo>
                    <a:pt x="179" y="2706"/>
                  </a:lnTo>
                  <a:lnTo>
                    <a:pt x="2130" y="2706"/>
                  </a:lnTo>
                  <a:lnTo>
                    <a:pt x="2130" y="180"/>
                  </a:lnTo>
                  <a:lnTo>
                    <a:pt x="853" y="180"/>
                  </a:lnTo>
                  <a:close/>
                  <a:moveTo>
                    <a:pt x="740" y="0"/>
                  </a:moveTo>
                  <a:lnTo>
                    <a:pt x="2309" y="0"/>
                  </a:lnTo>
                  <a:lnTo>
                    <a:pt x="2309" y="2886"/>
                  </a:lnTo>
                  <a:lnTo>
                    <a:pt x="0" y="2886"/>
                  </a:lnTo>
                  <a:lnTo>
                    <a:pt x="0" y="789"/>
                  </a:lnTo>
                  <a:lnTo>
                    <a:pt x="7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Rectangle 329"/>
            <p:cNvSpPr>
              <a:spLocks noChangeArrowheads="1"/>
            </p:cNvSpPr>
            <p:nvPr/>
          </p:nvSpPr>
          <p:spPr bwMode="auto">
            <a:xfrm>
              <a:off x="7348538" y="4467225"/>
              <a:ext cx="200025" cy="269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Rectangle 330"/>
            <p:cNvSpPr>
              <a:spLocks noChangeArrowheads="1"/>
            </p:cNvSpPr>
            <p:nvPr/>
          </p:nvSpPr>
          <p:spPr bwMode="auto">
            <a:xfrm>
              <a:off x="7348538" y="4519613"/>
              <a:ext cx="200025" cy="269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Rectangle 331"/>
            <p:cNvSpPr>
              <a:spLocks noChangeArrowheads="1"/>
            </p:cNvSpPr>
            <p:nvPr/>
          </p:nvSpPr>
          <p:spPr bwMode="auto">
            <a:xfrm>
              <a:off x="7348538" y="4575175"/>
              <a:ext cx="200025" cy="269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332"/>
            <p:cNvSpPr>
              <a:spLocks/>
            </p:cNvSpPr>
            <p:nvPr/>
          </p:nvSpPr>
          <p:spPr bwMode="auto">
            <a:xfrm>
              <a:off x="7358063" y="4348163"/>
              <a:ext cx="306388" cy="382588"/>
            </a:xfrm>
            <a:custGeom>
              <a:avLst/>
              <a:gdLst>
                <a:gd name="T0" fmla="*/ 1932 w 2309"/>
                <a:gd name="T1" fmla="*/ 0 h 2887"/>
                <a:gd name="T2" fmla="*/ 2309 w 2309"/>
                <a:gd name="T3" fmla="*/ 0 h 2887"/>
                <a:gd name="T4" fmla="*/ 2309 w 2309"/>
                <a:gd name="T5" fmla="*/ 2887 h 2887"/>
                <a:gd name="T6" fmla="*/ 0 w 2309"/>
                <a:gd name="T7" fmla="*/ 2887 h 2887"/>
                <a:gd name="T8" fmla="*/ 0 w 2309"/>
                <a:gd name="T9" fmla="*/ 2510 h 2887"/>
                <a:gd name="T10" fmla="*/ 179 w 2309"/>
                <a:gd name="T11" fmla="*/ 2510 h 2887"/>
                <a:gd name="T12" fmla="*/ 179 w 2309"/>
                <a:gd name="T13" fmla="*/ 2707 h 2887"/>
                <a:gd name="T14" fmla="*/ 2131 w 2309"/>
                <a:gd name="T15" fmla="*/ 2707 h 2887"/>
                <a:gd name="T16" fmla="*/ 2131 w 2309"/>
                <a:gd name="T17" fmla="*/ 180 h 2887"/>
                <a:gd name="T18" fmla="*/ 1932 w 2309"/>
                <a:gd name="T19" fmla="*/ 180 h 2887"/>
                <a:gd name="T20" fmla="*/ 1932 w 2309"/>
                <a:gd name="T21" fmla="*/ 0 h 2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9" h="2887">
                  <a:moveTo>
                    <a:pt x="1932" y="0"/>
                  </a:moveTo>
                  <a:lnTo>
                    <a:pt x="2309" y="0"/>
                  </a:lnTo>
                  <a:lnTo>
                    <a:pt x="2309" y="2887"/>
                  </a:lnTo>
                  <a:lnTo>
                    <a:pt x="0" y="2887"/>
                  </a:lnTo>
                  <a:lnTo>
                    <a:pt x="0" y="2510"/>
                  </a:lnTo>
                  <a:lnTo>
                    <a:pt x="179" y="2510"/>
                  </a:lnTo>
                  <a:lnTo>
                    <a:pt x="179" y="2707"/>
                  </a:lnTo>
                  <a:lnTo>
                    <a:pt x="2131" y="2707"/>
                  </a:lnTo>
                  <a:lnTo>
                    <a:pt x="2131" y="180"/>
                  </a:lnTo>
                  <a:lnTo>
                    <a:pt x="1932" y="180"/>
                  </a:lnTo>
                  <a:lnTo>
                    <a:pt x="19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45" name="Group 934"/>
          <p:cNvGrpSpPr/>
          <p:nvPr/>
        </p:nvGrpSpPr>
        <p:grpSpPr>
          <a:xfrm>
            <a:off x="11163784" y="2900067"/>
            <a:ext cx="425450" cy="441325"/>
            <a:chOff x="8213725" y="4289425"/>
            <a:chExt cx="425450" cy="441325"/>
          </a:xfrm>
          <a:solidFill>
            <a:srgbClr val="000000"/>
          </a:solidFill>
        </p:grpSpPr>
        <p:sp>
          <p:nvSpPr>
            <p:cNvPr id="846" name="Freeform 337"/>
            <p:cNvSpPr>
              <a:spLocks noEditPoints="1"/>
            </p:cNvSpPr>
            <p:nvPr/>
          </p:nvSpPr>
          <p:spPr bwMode="auto">
            <a:xfrm>
              <a:off x="8213725" y="4289425"/>
              <a:ext cx="425450" cy="441325"/>
            </a:xfrm>
            <a:custGeom>
              <a:avLst/>
              <a:gdLst>
                <a:gd name="T0" fmla="*/ 1142 w 3216"/>
                <a:gd name="T1" fmla="*/ 324 h 3335"/>
                <a:gd name="T2" fmla="*/ 823 w 3216"/>
                <a:gd name="T3" fmla="*/ 664 h 3335"/>
                <a:gd name="T4" fmla="*/ 1142 w 3216"/>
                <a:gd name="T5" fmla="*/ 664 h 3335"/>
                <a:gd name="T6" fmla="*/ 1142 w 3216"/>
                <a:gd name="T7" fmla="*/ 324 h 3335"/>
                <a:gd name="T8" fmla="*/ 1316 w 3216"/>
                <a:gd name="T9" fmla="*/ 176 h 3335"/>
                <a:gd name="T10" fmla="*/ 1316 w 3216"/>
                <a:gd name="T11" fmla="*/ 840 h 3335"/>
                <a:gd name="T12" fmla="*/ 660 w 3216"/>
                <a:gd name="T13" fmla="*/ 840 h 3335"/>
                <a:gd name="T14" fmla="*/ 660 w 3216"/>
                <a:gd name="T15" fmla="*/ 2089 h 3335"/>
                <a:gd name="T16" fmla="*/ 1608 w 3216"/>
                <a:gd name="T17" fmla="*/ 3011 h 3335"/>
                <a:gd name="T18" fmla="*/ 2556 w 3216"/>
                <a:gd name="T19" fmla="*/ 2089 h 3335"/>
                <a:gd name="T20" fmla="*/ 2556 w 3216"/>
                <a:gd name="T21" fmla="*/ 176 h 3335"/>
                <a:gd name="T22" fmla="*/ 1316 w 3216"/>
                <a:gd name="T23" fmla="*/ 176 h 3335"/>
                <a:gd name="T24" fmla="*/ 1205 w 3216"/>
                <a:gd name="T25" fmla="*/ 0 h 3335"/>
                <a:gd name="T26" fmla="*/ 2729 w 3216"/>
                <a:gd name="T27" fmla="*/ 0 h 3335"/>
                <a:gd name="T28" fmla="*/ 2729 w 3216"/>
                <a:gd name="T29" fmla="*/ 960 h 3335"/>
                <a:gd name="T30" fmla="*/ 3112 w 3216"/>
                <a:gd name="T31" fmla="*/ 1332 h 3335"/>
                <a:gd name="T32" fmla="*/ 2729 w 3216"/>
                <a:gd name="T33" fmla="*/ 1332 h 3335"/>
                <a:gd name="T34" fmla="*/ 2729 w 3216"/>
                <a:gd name="T35" fmla="*/ 1921 h 3335"/>
                <a:gd name="T36" fmla="*/ 3216 w 3216"/>
                <a:gd name="T37" fmla="*/ 1448 h 3335"/>
                <a:gd name="T38" fmla="*/ 3216 w 3216"/>
                <a:gd name="T39" fmla="*/ 3335 h 3335"/>
                <a:gd name="T40" fmla="*/ 0 w 3216"/>
                <a:gd name="T41" fmla="*/ 3335 h 3335"/>
                <a:gd name="T42" fmla="*/ 0 w 3216"/>
                <a:gd name="T43" fmla="*/ 1448 h 3335"/>
                <a:gd name="T44" fmla="*/ 487 w 3216"/>
                <a:gd name="T45" fmla="*/ 1921 h 3335"/>
                <a:gd name="T46" fmla="*/ 487 w 3216"/>
                <a:gd name="T47" fmla="*/ 1332 h 3335"/>
                <a:gd name="T48" fmla="*/ 105 w 3216"/>
                <a:gd name="T49" fmla="*/ 1332 h 3335"/>
                <a:gd name="T50" fmla="*/ 487 w 3216"/>
                <a:gd name="T51" fmla="*/ 960 h 3335"/>
                <a:gd name="T52" fmla="*/ 487 w 3216"/>
                <a:gd name="T53" fmla="*/ 769 h 3335"/>
                <a:gd name="T54" fmla="*/ 1205 w 3216"/>
                <a:gd name="T55" fmla="*/ 0 h 3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216" h="3335">
                  <a:moveTo>
                    <a:pt x="1142" y="324"/>
                  </a:moveTo>
                  <a:lnTo>
                    <a:pt x="823" y="664"/>
                  </a:lnTo>
                  <a:lnTo>
                    <a:pt x="1142" y="664"/>
                  </a:lnTo>
                  <a:lnTo>
                    <a:pt x="1142" y="324"/>
                  </a:lnTo>
                  <a:close/>
                  <a:moveTo>
                    <a:pt x="1316" y="176"/>
                  </a:moveTo>
                  <a:lnTo>
                    <a:pt x="1316" y="840"/>
                  </a:lnTo>
                  <a:lnTo>
                    <a:pt x="660" y="840"/>
                  </a:lnTo>
                  <a:lnTo>
                    <a:pt x="660" y="2089"/>
                  </a:lnTo>
                  <a:lnTo>
                    <a:pt x="1608" y="3011"/>
                  </a:lnTo>
                  <a:lnTo>
                    <a:pt x="2556" y="2089"/>
                  </a:lnTo>
                  <a:lnTo>
                    <a:pt x="2556" y="176"/>
                  </a:lnTo>
                  <a:lnTo>
                    <a:pt x="1316" y="176"/>
                  </a:lnTo>
                  <a:close/>
                  <a:moveTo>
                    <a:pt x="1205" y="0"/>
                  </a:moveTo>
                  <a:lnTo>
                    <a:pt x="2729" y="0"/>
                  </a:lnTo>
                  <a:lnTo>
                    <a:pt x="2729" y="960"/>
                  </a:lnTo>
                  <a:lnTo>
                    <a:pt x="3112" y="1332"/>
                  </a:lnTo>
                  <a:lnTo>
                    <a:pt x="2729" y="1332"/>
                  </a:lnTo>
                  <a:lnTo>
                    <a:pt x="2729" y="1921"/>
                  </a:lnTo>
                  <a:lnTo>
                    <a:pt x="3216" y="1448"/>
                  </a:lnTo>
                  <a:lnTo>
                    <a:pt x="3216" y="3335"/>
                  </a:lnTo>
                  <a:lnTo>
                    <a:pt x="0" y="3335"/>
                  </a:lnTo>
                  <a:lnTo>
                    <a:pt x="0" y="1448"/>
                  </a:lnTo>
                  <a:lnTo>
                    <a:pt x="487" y="1921"/>
                  </a:lnTo>
                  <a:lnTo>
                    <a:pt x="487" y="1332"/>
                  </a:lnTo>
                  <a:lnTo>
                    <a:pt x="105" y="1332"/>
                  </a:lnTo>
                  <a:lnTo>
                    <a:pt x="487" y="960"/>
                  </a:lnTo>
                  <a:lnTo>
                    <a:pt x="487" y="769"/>
                  </a:lnTo>
                  <a:lnTo>
                    <a:pt x="12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Rectangle 338"/>
            <p:cNvSpPr>
              <a:spLocks noChangeArrowheads="1"/>
            </p:cNvSpPr>
            <p:nvPr/>
          </p:nvSpPr>
          <p:spPr bwMode="auto">
            <a:xfrm>
              <a:off x="8351838" y="4437063"/>
              <a:ext cx="150813" cy="285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Rectangle 339"/>
            <p:cNvSpPr>
              <a:spLocks noChangeArrowheads="1"/>
            </p:cNvSpPr>
            <p:nvPr/>
          </p:nvSpPr>
          <p:spPr bwMode="auto">
            <a:xfrm>
              <a:off x="8351838" y="4502150"/>
              <a:ext cx="150813" cy="285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49" name="Freeform 365"/>
          <p:cNvSpPr>
            <a:spLocks/>
          </p:cNvSpPr>
          <p:nvPr/>
        </p:nvSpPr>
        <p:spPr bwMode="auto">
          <a:xfrm>
            <a:off x="3688563" y="3674767"/>
            <a:ext cx="407988" cy="436562"/>
          </a:xfrm>
          <a:custGeom>
            <a:avLst/>
            <a:gdLst>
              <a:gd name="T0" fmla="*/ 1821 w 3084"/>
              <a:gd name="T1" fmla="*/ 257 h 3305"/>
              <a:gd name="T2" fmla="*/ 1735 w 3084"/>
              <a:gd name="T3" fmla="*/ 669 h 3305"/>
              <a:gd name="T4" fmla="*/ 1970 w 3084"/>
              <a:gd name="T5" fmla="*/ 489 h 3305"/>
              <a:gd name="T6" fmla="*/ 2047 w 3084"/>
              <a:gd name="T7" fmla="*/ 684 h 3305"/>
              <a:gd name="T8" fmla="*/ 2017 w 3084"/>
              <a:gd name="T9" fmla="*/ 729 h 3305"/>
              <a:gd name="T10" fmla="*/ 1934 w 3084"/>
              <a:gd name="T11" fmla="*/ 836 h 3305"/>
              <a:gd name="T12" fmla="*/ 1823 w 3084"/>
              <a:gd name="T13" fmla="*/ 1009 h 3305"/>
              <a:gd name="T14" fmla="*/ 1727 w 3084"/>
              <a:gd name="T15" fmla="*/ 1223 h 3305"/>
              <a:gd name="T16" fmla="*/ 1688 w 3084"/>
              <a:gd name="T17" fmla="*/ 1449 h 3305"/>
              <a:gd name="T18" fmla="*/ 1751 w 3084"/>
              <a:gd name="T19" fmla="*/ 1659 h 3305"/>
              <a:gd name="T20" fmla="*/ 1870 w 3084"/>
              <a:gd name="T21" fmla="*/ 1766 h 3305"/>
              <a:gd name="T22" fmla="*/ 2053 w 3084"/>
              <a:gd name="T23" fmla="*/ 1812 h 3305"/>
              <a:gd name="T24" fmla="*/ 2220 w 3084"/>
              <a:gd name="T25" fmla="*/ 1777 h 3305"/>
              <a:gd name="T26" fmla="*/ 2415 w 3084"/>
              <a:gd name="T27" fmla="*/ 1630 h 3305"/>
              <a:gd name="T28" fmla="*/ 2528 w 3084"/>
              <a:gd name="T29" fmla="*/ 1418 h 3305"/>
              <a:gd name="T30" fmla="*/ 2552 w 3084"/>
              <a:gd name="T31" fmla="*/ 1183 h 3305"/>
              <a:gd name="T32" fmla="*/ 2512 w 3084"/>
              <a:gd name="T33" fmla="*/ 845 h 3305"/>
              <a:gd name="T34" fmla="*/ 2354 w 3084"/>
              <a:gd name="T35" fmla="*/ 516 h 3305"/>
              <a:gd name="T36" fmla="*/ 2302 w 3084"/>
              <a:gd name="T37" fmla="*/ 402 h 3305"/>
              <a:gd name="T38" fmla="*/ 2363 w 3084"/>
              <a:gd name="T39" fmla="*/ 375 h 3305"/>
              <a:gd name="T40" fmla="*/ 2658 w 3084"/>
              <a:gd name="T41" fmla="*/ 624 h 3305"/>
              <a:gd name="T42" fmla="*/ 2917 w 3084"/>
              <a:gd name="T43" fmla="*/ 998 h 3305"/>
              <a:gd name="T44" fmla="*/ 3059 w 3084"/>
              <a:gd name="T45" fmla="*/ 1431 h 3305"/>
              <a:gd name="T46" fmla="*/ 3071 w 3084"/>
              <a:gd name="T47" fmla="*/ 1913 h 3305"/>
              <a:gd name="T48" fmla="*/ 2935 w 3084"/>
              <a:gd name="T49" fmla="*/ 2385 h 3305"/>
              <a:gd name="T50" fmla="*/ 2670 w 3084"/>
              <a:gd name="T51" fmla="*/ 2784 h 3305"/>
              <a:gd name="T52" fmla="*/ 2300 w 3084"/>
              <a:gd name="T53" fmla="*/ 3086 h 3305"/>
              <a:gd name="T54" fmla="*/ 1846 w 3084"/>
              <a:gd name="T55" fmla="*/ 3265 h 3305"/>
              <a:gd name="T56" fmla="*/ 1438 w 3084"/>
              <a:gd name="T57" fmla="*/ 3298 h 3305"/>
              <a:gd name="T58" fmla="*/ 958 w 3084"/>
              <a:gd name="T59" fmla="*/ 3173 h 3305"/>
              <a:gd name="T60" fmla="*/ 551 w 3084"/>
              <a:gd name="T61" fmla="*/ 2918 h 3305"/>
              <a:gd name="T62" fmla="*/ 241 w 3084"/>
              <a:gd name="T63" fmla="*/ 2555 h 3305"/>
              <a:gd name="T64" fmla="*/ 51 w 3084"/>
              <a:gd name="T65" fmla="*/ 2109 h 3305"/>
              <a:gd name="T66" fmla="*/ 3 w 3084"/>
              <a:gd name="T67" fmla="*/ 1615 h 3305"/>
              <a:gd name="T68" fmla="*/ 95 w 3084"/>
              <a:gd name="T69" fmla="*/ 1166 h 3305"/>
              <a:gd name="T70" fmla="*/ 309 w 3084"/>
              <a:gd name="T71" fmla="*/ 764 h 3305"/>
              <a:gd name="T72" fmla="*/ 630 w 3084"/>
              <a:gd name="T73" fmla="*/ 437 h 3305"/>
              <a:gd name="T74" fmla="*/ 761 w 3084"/>
              <a:gd name="T75" fmla="*/ 381 h 3305"/>
              <a:gd name="T76" fmla="*/ 783 w 3084"/>
              <a:gd name="T77" fmla="*/ 444 h 3305"/>
              <a:gd name="T78" fmla="*/ 621 w 3084"/>
              <a:gd name="T79" fmla="*/ 708 h 3305"/>
              <a:gd name="T80" fmla="*/ 534 w 3084"/>
              <a:gd name="T81" fmla="*/ 1063 h 3305"/>
              <a:gd name="T82" fmla="*/ 539 w 3084"/>
              <a:gd name="T83" fmla="*/ 1326 h 3305"/>
              <a:gd name="T84" fmla="*/ 604 w 3084"/>
              <a:gd name="T85" fmla="*/ 1545 h 3305"/>
              <a:gd name="T86" fmla="*/ 788 w 3084"/>
              <a:gd name="T87" fmla="*/ 1735 h 3305"/>
              <a:gd name="T88" fmla="*/ 970 w 3084"/>
              <a:gd name="T89" fmla="*/ 1807 h 3305"/>
              <a:gd name="T90" fmla="*/ 1149 w 3084"/>
              <a:gd name="T91" fmla="*/ 1794 h 3305"/>
              <a:gd name="T92" fmla="*/ 1287 w 3084"/>
              <a:gd name="T93" fmla="*/ 1715 h 3305"/>
              <a:gd name="T94" fmla="*/ 1385 w 3084"/>
              <a:gd name="T95" fmla="*/ 1536 h 3305"/>
              <a:gd name="T96" fmla="*/ 1381 w 3084"/>
              <a:gd name="T97" fmla="*/ 1313 h 3305"/>
              <a:gd name="T98" fmla="*/ 1304 w 3084"/>
              <a:gd name="T99" fmla="*/ 1091 h 3305"/>
              <a:gd name="T100" fmla="*/ 1192 w 3084"/>
              <a:gd name="T101" fmla="*/ 899 h 3305"/>
              <a:gd name="T102" fmla="*/ 1093 w 3084"/>
              <a:gd name="T103" fmla="*/ 763 h 3305"/>
              <a:gd name="T104" fmla="*/ 1049 w 3084"/>
              <a:gd name="T105" fmla="*/ 709 h 3305"/>
              <a:gd name="T106" fmla="*/ 1092 w 3084"/>
              <a:gd name="T107" fmla="*/ 515 h 3305"/>
              <a:gd name="T108" fmla="*/ 1162 w 3084"/>
              <a:gd name="T109" fmla="*/ 488 h 3305"/>
              <a:gd name="T110" fmla="*/ 1250 w 3084"/>
              <a:gd name="T111" fmla="*/ 280 h 3305"/>
              <a:gd name="T112" fmla="*/ 1534 w 3084"/>
              <a:gd name="T113" fmla="*/ 0 h 3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084" h="3305">
                <a:moveTo>
                  <a:pt x="1534" y="0"/>
                </a:moveTo>
                <a:lnTo>
                  <a:pt x="1550" y="0"/>
                </a:lnTo>
                <a:lnTo>
                  <a:pt x="1565" y="5"/>
                </a:lnTo>
                <a:lnTo>
                  <a:pt x="1578" y="14"/>
                </a:lnTo>
                <a:lnTo>
                  <a:pt x="1821" y="257"/>
                </a:lnTo>
                <a:lnTo>
                  <a:pt x="1829" y="268"/>
                </a:lnTo>
                <a:lnTo>
                  <a:pt x="1834" y="280"/>
                </a:lnTo>
                <a:lnTo>
                  <a:pt x="1836" y="294"/>
                </a:lnTo>
                <a:lnTo>
                  <a:pt x="1834" y="307"/>
                </a:lnTo>
                <a:lnTo>
                  <a:pt x="1735" y="669"/>
                </a:lnTo>
                <a:lnTo>
                  <a:pt x="1907" y="496"/>
                </a:lnTo>
                <a:lnTo>
                  <a:pt x="1921" y="486"/>
                </a:lnTo>
                <a:lnTo>
                  <a:pt x="1938" y="482"/>
                </a:lnTo>
                <a:lnTo>
                  <a:pt x="1954" y="482"/>
                </a:lnTo>
                <a:lnTo>
                  <a:pt x="1970" y="489"/>
                </a:lnTo>
                <a:lnTo>
                  <a:pt x="1983" y="500"/>
                </a:lnTo>
                <a:lnTo>
                  <a:pt x="1992" y="515"/>
                </a:lnTo>
                <a:lnTo>
                  <a:pt x="2045" y="656"/>
                </a:lnTo>
                <a:lnTo>
                  <a:pt x="2048" y="670"/>
                </a:lnTo>
                <a:lnTo>
                  <a:pt x="2047" y="684"/>
                </a:lnTo>
                <a:lnTo>
                  <a:pt x="2042" y="697"/>
                </a:lnTo>
                <a:lnTo>
                  <a:pt x="2035" y="709"/>
                </a:lnTo>
                <a:lnTo>
                  <a:pt x="2033" y="712"/>
                </a:lnTo>
                <a:lnTo>
                  <a:pt x="2026" y="719"/>
                </a:lnTo>
                <a:lnTo>
                  <a:pt x="2017" y="729"/>
                </a:lnTo>
                <a:lnTo>
                  <a:pt x="2005" y="745"/>
                </a:lnTo>
                <a:lnTo>
                  <a:pt x="1991" y="763"/>
                </a:lnTo>
                <a:lnTo>
                  <a:pt x="1973" y="785"/>
                </a:lnTo>
                <a:lnTo>
                  <a:pt x="1955" y="808"/>
                </a:lnTo>
                <a:lnTo>
                  <a:pt x="1934" y="836"/>
                </a:lnTo>
                <a:lnTo>
                  <a:pt x="1913" y="867"/>
                </a:lnTo>
                <a:lnTo>
                  <a:pt x="1891" y="899"/>
                </a:lnTo>
                <a:lnTo>
                  <a:pt x="1869" y="934"/>
                </a:lnTo>
                <a:lnTo>
                  <a:pt x="1846" y="971"/>
                </a:lnTo>
                <a:lnTo>
                  <a:pt x="1823" y="1009"/>
                </a:lnTo>
                <a:lnTo>
                  <a:pt x="1802" y="1050"/>
                </a:lnTo>
                <a:lnTo>
                  <a:pt x="1781" y="1091"/>
                </a:lnTo>
                <a:lnTo>
                  <a:pt x="1761" y="1134"/>
                </a:lnTo>
                <a:lnTo>
                  <a:pt x="1743" y="1179"/>
                </a:lnTo>
                <a:lnTo>
                  <a:pt x="1727" y="1223"/>
                </a:lnTo>
                <a:lnTo>
                  <a:pt x="1713" y="1267"/>
                </a:lnTo>
                <a:lnTo>
                  <a:pt x="1702" y="1313"/>
                </a:lnTo>
                <a:lnTo>
                  <a:pt x="1694" y="1358"/>
                </a:lnTo>
                <a:lnTo>
                  <a:pt x="1689" y="1403"/>
                </a:lnTo>
                <a:lnTo>
                  <a:pt x="1688" y="1449"/>
                </a:lnTo>
                <a:lnTo>
                  <a:pt x="1691" y="1493"/>
                </a:lnTo>
                <a:lnTo>
                  <a:pt x="1699" y="1536"/>
                </a:lnTo>
                <a:lnTo>
                  <a:pt x="1711" y="1578"/>
                </a:lnTo>
                <a:lnTo>
                  <a:pt x="1728" y="1619"/>
                </a:lnTo>
                <a:lnTo>
                  <a:pt x="1751" y="1659"/>
                </a:lnTo>
                <a:lnTo>
                  <a:pt x="1780" y="1697"/>
                </a:lnTo>
                <a:lnTo>
                  <a:pt x="1797" y="1715"/>
                </a:lnTo>
                <a:lnTo>
                  <a:pt x="1818" y="1733"/>
                </a:lnTo>
                <a:lnTo>
                  <a:pt x="1842" y="1750"/>
                </a:lnTo>
                <a:lnTo>
                  <a:pt x="1870" y="1766"/>
                </a:lnTo>
                <a:lnTo>
                  <a:pt x="1901" y="1781"/>
                </a:lnTo>
                <a:lnTo>
                  <a:pt x="1934" y="1794"/>
                </a:lnTo>
                <a:lnTo>
                  <a:pt x="1971" y="1803"/>
                </a:lnTo>
                <a:lnTo>
                  <a:pt x="2011" y="1809"/>
                </a:lnTo>
                <a:lnTo>
                  <a:pt x="2053" y="1812"/>
                </a:lnTo>
                <a:lnTo>
                  <a:pt x="2082" y="1811"/>
                </a:lnTo>
                <a:lnTo>
                  <a:pt x="2114" y="1807"/>
                </a:lnTo>
                <a:lnTo>
                  <a:pt x="2147" y="1801"/>
                </a:lnTo>
                <a:lnTo>
                  <a:pt x="2183" y="1791"/>
                </a:lnTo>
                <a:lnTo>
                  <a:pt x="2220" y="1777"/>
                </a:lnTo>
                <a:lnTo>
                  <a:pt x="2257" y="1759"/>
                </a:lnTo>
                <a:lnTo>
                  <a:pt x="2296" y="1735"/>
                </a:lnTo>
                <a:lnTo>
                  <a:pt x="2335" y="1706"/>
                </a:lnTo>
                <a:lnTo>
                  <a:pt x="2375" y="1671"/>
                </a:lnTo>
                <a:lnTo>
                  <a:pt x="2415" y="1630"/>
                </a:lnTo>
                <a:lnTo>
                  <a:pt x="2455" y="1582"/>
                </a:lnTo>
                <a:lnTo>
                  <a:pt x="2480" y="1545"/>
                </a:lnTo>
                <a:lnTo>
                  <a:pt x="2500" y="1505"/>
                </a:lnTo>
                <a:lnTo>
                  <a:pt x="2516" y="1463"/>
                </a:lnTo>
                <a:lnTo>
                  <a:pt x="2528" y="1418"/>
                </a:lnTo>
                <a:lnTo>
                  <a:pt x="2537" y="1373"/>
                </a:lnTo>
                <a:lnTo>
                  <a:pt x="2544" y="1326"/>
                </a:lnTo>
                <a:lnTo>
                  <a:pt x="2548" y="1278"/>
                </a:lnTo>
                <a:lnTo>
                  <a:pt x="2551" y="1231"/>
                </a:lnTo>
                <a:lnTo>
                  <a:pt x="2552" y="1183"/>
                </a:lnTo>
                <a:lnTo>
                  <a:pt x="2552" y="1137"/>
                </a:lnTo>
                <a:lnTo>
                  <a:pt x="2550" y="1062"/>
                </a:lnTo>
                <a:lnTo>
                  <a:pt x="2543" y="989"/>
                </a:lnTo>
                <a:lnTo>
                  <a:pt x="2530" y="916"/>
                </a:lnTo>
                <a:lnTo>
                  <a:pt x="2512" y="845"/>
                </a:lnTo>
                <a:lnTo>
                  <a:pt x="2490" y="776"/>
                </a:lnTo>
                <a:lnTo>
                  <a:pt x="2463" y="708"/>
                </a:lnTo>
                <a:lnTo>
                  <a:pt x="2430" y="641"/>
                </a:lnTo>
                <a:lnTo>
                  <a:pt x="2395" y="577"/>
                </a:lnTo>
                <a:lnTo>
                  <a:pt x="2354" y="516"/>
                </a:lnTo>
                <a:lnTo>
                  <a:pt x="2309" y="457"/>
                </a:lnTo>
                <a:lnTo>
                  <a:pt x="2301" y="444"/>
                </a:lnTo>
                <a:lnTo>
                  <a:pt x="2297" y="430"/>
                </a:lnTo>
                <a:lnTo>
                  <a:pt x="2297" y="416"/>
                </a:lnTo>
                <a:lnTo>
                  <a:pt x="2302" y="402"/>
                </a:lnTo>
                <a:lnTo>
                  <a:pt x="2310" y="390"/>
                </a:lnTo>
                <a:lnTo>
                  <a:pt x="2322" y="381"/>
                </a:lnTo>
                <a:lnTo>
                  <a:pt x="2335" y="375"/>
                </a:lnTo>
                <a:lnTo>
                  <a:pt x="2349" y="373"/>
                </a:lnTo>
                <a:lnTo>
                  <a:pt x="2363" y="375"/>
                </a:lnTo>
                <a:lnTo>
                  <a:pt x="2377" y="382"/>
                </a:lnTo>
                <a:lnTo>
                  <a:pt x="2453" y="437"/>
                </a:lnTo>
                <a:lnTo>
                  <a:pt x="2525" y="495"/>
                </a:lnTo>
                <a:lnTo>
                  <a:pt x="2594" y="558"/>
                </a:lnTo>
                <a:lnTo>
                  <a:pt x="2658" y="624"/>
                </a:lnTo>
                <a:lnTo>
                  <a:pt x="2719" y="693"/>
                </a:lnTo>
                <a:lnTo>
                  <a:pt x="2775" y="764"/>
                </a:lnTo>
                <a:lnTo>
                  <a:pt x="2827" y="840"/>
                </a:lnTo>
                <a:lnTo>
                  <a:pt x="2874" y="917"/>
                </a:lnTo>
                <a:lnTo>
                  <a:pt x="2917" y="998"/>
                </a:lnTo>
                <a:lnTo>
                  <a:pt x="2955" y="1080"/>
                </a:lnTo>
                <a:lnTo>
                  <a:pt x="2989" y="1166"/>
                </a:lnTo>
                <a:lnTo>
                  <a:pt x="3017" y="1252"/>
                </a:lnTo>
                <a:lnTo>
                  <a:pt x="3040" y="1341"/>
                </a:lnTo>
                <a:lnTo>
                  <a:pt x="3059" y="1431"/>
                </a:lnTo>
                <a:lnTo>
                  <a:pt x="3073" y="1522"/>
                </a:lnTo>
                <a:lnTo>
                  <a:pt x="3080" y="1615"/>
                </a:lnTo>
                <a:lnTo>
                  <a:pt x="3084" y="1709"/>
                </a:lnTo>
                <a:lnTo>
                  <a:pt x="3080" y="1812"/>
                </a:lnTo>
                <a:lnTo>
                  <a:pt x="3071" y="1913"/>
                </a:lnTo>
                <a:lnTo>
                  <a:pt x="3056" y="2011"/>
                </a:lnTo>
                <a:lnTo>
                  <a:pt x="3034" y="2109"/>
                </a:lnTo>
                <a:lnTo>
                  <a:pt x="3006" y="2204"/>
                </a:lnTo>
                <a:lnTo>
                  <a:pt x="2973" y="2295"/>
                </a:lnTo>
                <a:lnTo>
                  <a:pt x="2935" y="2385"/>
                </a:lnTo>
                <a:lnTo>
                  <a:pt x="2891" y="2471"/>
                </a:lnTo>
                <a:lnTo>
                  <a:pt x="2843" y="2555"/>
                </a:lnTo>
                <a:lnTo>
                  <a:pt x="2790" y="2635"/>
                </a:lnTo>
                <a:lnTo>
                  <a:pt x="2733" y="2711"/>
                </a:lnTo>
                <a:lnTo>
                  <a:pt x="2670" y="2784"/>
                </a:lnTo>
                <a:lnTo>
                  <a:pt x="2603" y="2853"/>
                </a:lnTo>
                <a:lnTo>
                  <a:pt x="2533" y="2918"/>
                </a:lnTo>
                <a:lnTo>
                  <a:pt x="2458" y="2978"/>
                </a:lnTo>
                <a:lnTo>
                  <a:pt x="2381" y="3034"/>
                </a:lnTo>
                <a:lnTo>
                  <a:pt x="2300" y="3086"/>
                </a:lnTo>
                <a:lnTo>
                  <a:pt x="2214" y="3132"/>
                </a:lnTo>
                <a:lnTo>
                  <a:pt x="2127" y="3173"/>
                </a:lnTo>
                <a:lnTo>
                  <a:pt x="2035" y="3210"/>
                </a:lnTo>
                <a:lnTo>
                  <a:pt x="1942" y="3240"/>
                </a:lnTo>
                <a:lnTo>
                  <a:pt x="1846" y="3265"/>
                </a:lnTo>
                <a:lnTo>
                  <a:pt x="1746" y="3285"/>
                </a:lnTo>
                <a:lnTo>
                  <a:pt x="1646" y="3298"/>
                </a:lnTo>
                <a:lnTo>
                  <a:pt x="1543" y="3305"/>
                </a:lnTo>
                <a:lnTo>
                  <a:pt x="1540" y="3305"/>
                </a:lnTo>
                <a:lnTo>
                  <a:pt x="1438" y="3298"/>
                </a:lnTo>
                <a:lnTo>
                  <a:pt x="1337" y="3285"/>
                </a:lnTo>
                <a:lnTo>
                  <a:pt x="1238" y="3265"/>
                </a:lnTo>
                <a:lnTo>
                  <a:pt x="1142" y="3240"/>
                </a:lnTo>
                <a:lnTo>
                  <a:pt x="1049" y="3210"/>
                </a:lnTo>
                <a:lnTo>
                  <a:pt x="958" y="3173"/>
                </a:lnTo>
                <a:lnTo>
                  <a:pt x="869" y="3132"/>
                </a:lnTo>
                <a:lnTo>
                  <a:pt x="785" y="3086"/>
                </a:lnTo>
                <a:lnTo>
                  <a:pt x="703" y="3034"/>
                </a:lnTo>
                <a:lnTo>
                  <a:pt x="625" y="2978"/>
                </a:lnTo>
                <a:lnTo>
                  <a:pt x="551" y="2918"/>
                </a:lnTo>
                <a:lnTo>
                  <a:pt x="481" y="2853"/>
                </a:lnTo>
                <a:lnTo>
                  <a:pt x="414" y="2784"/>
                </a:lnTo>
                <a:lnTo>
                  <a:pt x="352" y="2711"/>
                </a:lnTo>
                <a:lnTo>
                  <a:pt x="294" y="2635"/>
                </a:lnTo>
                <a:lnTo>
                  <a:pt x="241" y="2555"/>
                </a:lnTo>
                <a:lnTo>
                  <a:pt x="192" y="2471"/>
                </a:lnTo>
                <a:lnTo>
                  <a:pt x="149" y="2385"/>
                </a:lnTo>
                <a:lnTo>
                  <a:pt x="110" y="2295"/>
                </a:lnTo>
                <a:lnTo>
                  <a:pt x="78" y="2204"/>
                </a:lnTo>
                <a:lnTo>
                  <a:pt x="51" y="2109"/>
                </a:lnTo>
                <a:lnTo>
                  <a:pt x="29" y="2011"/>
                </a:lnTo>
                <a:lnTo>
                  <a:pt x="13" y="1913"/>
                </a:lnTo>
                <a:lnTo>
                  <a:pt x="3" y="1812"/>
                </a:lnTo>
                <a:lnTo>
                  <a:pt x="0" y="1709"/>
                </a:lnTo>
                <a:lnTo>
                  <a:pt x="3" y="1615"/>
                </a:lnTo>
                <a:lnTo>
                  <a:pt x="11" y="1522"/>
                </a:lnTo>
                <a:lnTo>
                  <a:pt x="25" y="1431"/>
                </a:lnTo>
                <a:lnTo>
                  <a:pt x="43" y="1341"/>
                </a:lnTo>
                <a:lnTo>
                  <a:pt x="67" y="1252"/>
                </a:lnTo>
                <a:lnTo>
                  <a:pt x="95" y="1166"/>
                </a:lnTo>
                <a:lnTo>
                  <a:pt x="128" y="1080"/>
                </a:lnTo>
                <a:lnTo>
                  <a:pt x="166" y="998"/>
                </a:lnTo>
                <a:lnTo>
                  <a:pt x="209" y="917"/>
                </a:lnTo>
                <a:lnTo>
                  <a:pt x="257" y="840"/>
                </a:lnTo>
                <a:lnTo>
                  <a:pt x="309" y="764"/>
                </a:lnTo>
                <a:lnTo>
                  <a:pt x="365" y="693"/>
                </a:lnTo>
                <a:lnTo>
                  <a:pt x="425" y="624"/>
                </a:lnTo>
                <a:lnTo>
                  <a:pt x="489" y="558"/>
                </a:lnTo>
                <a:lnTo>
                  <a:pt x="558" y="495"/>
                </a:lnTo>
                <a:lnTo>
                  <a:pt x="630" y="437"/>
                </a:lnTo>
                <a:lnTo>
                  <a:pt x="706" y="382"/>
                </a:lnTo>
                <a:lnTo>
                  <a:pt x="719" y="375"/>
                </a:lnTo>
                <a:lnTo>
                  <a:pt x="734" y="373"/>
                </a:lnTo>
                <a:lnTo>
                  <a:pt x="748" y="375"/>
                </a:lnTo>
                <a:lnTo>
                  <a:pt x="761" y="381"/>
                </a:lnTo>
                <a:lnTo>
                  <a:pt x="773" y="390"/>
                </a:lnTo>
                <a:lnTo>
                  <a:pt x="782" y="402"/>
                </a:lnTo>
                <a:lnTo>
                  <a:pt x="786" y="416"/>
                </a:lnTo>
                <a:lnTo>
                  <a:pt x="786" y="430"/>
                </a:lnTo>
                <a:lnTo>
                  <a:pt x="783" y="444"/>
                </a:lnTo>
                <a:lnTo>
                  <a:pt x="774" y="457"/>
                </a:lnTo>
                <a:lnTo>
                  <a:pt x="730" y="517"/>
                </a:lnTo>
                <a:lnTo>
                  <a:pt x="689" y="577"/>
                </a:lnTo>
                <a:lnTo>
                  <a:pt x="652" y="642"/>
                </a:lnTo>
                <a:lnTo>
                  <a:pt x="621" y="708"/>
                </a:lnTo>
                <a:lnTo>
                  <a:pt x="594" y="776"/>
                </a:lnTo>
                <a:lnTo>
                  <a:pt x="571" y="846"/>
                </a:lnTo>
                <a:lnTo>
                  <a:pt x="554" y="917"/>
                </a:lnTo>
                <a:lnTo>
                  <a:pt x="541" y="990"/>
                </a:lnTo>
                <a:lnTo>
                  <a:pt x="534" y="1063"/>
                </a:lnTo>
                <a:lnTo>
                  <a:pt x="531" y="1137"/>
                </a:lnTo>
                <a:lnTo>
                  <a:pt x="531" y="1183"/>
                </a:lnTo>
                <a:lnTo>
                  <a:pt x="532" y="1231"/>
                </a:lnTo>
                <a:lnTo>
                  <a:pt x="535" y="1278"/>
                </a:lnTo>
                <a:lnTo>
                  <a:pt x="539" y="1326"/>
                </a:lnTo>
                <a:lnTo>
                  <a:pt x="546" y="1373"/>
                </a:lnTo>
                <a:lnTo>
                  <a:pt x="555" y="1418"/>
                </a:lnTo>
                <a:lnTo>
                  <a:pt x="568" y="1463"/>
                </a:lnTo>
                <a:lnTo>
                  <a:pt x="584" y="1505"/>
                </a:lnTo>
                <a:lnTo>
                  <a:pt x="604" y="1545"/>
                </a:lnTo>
                <a:lnTo>
                  <a:pt x="629" y="1582"/>
                </a:lnTo>
                <a:lnTo>
                  <a:pt x="669" y="1630"/>
                </a:lnTo>
                <a:lnTo>
                  <a:pt x="708" y="1671"/>
                </a:lnTo>
                <a:lnTo>
                  <a:pt x="748" y="1706"/>
                </a:lnTo>
                <a:lnTo>
                  <a:pt x="788" y="1735"/>
                </a:lnTo>
                <a:lnTo>
                  <a:pt x="827" y="1759"/>
                </a:lnTo>
                <a:lnTo>
                  <a:pt x="865" y="1777"/>
                </a:lnTo>
                <a:lnTo>
                  <a:pt x="902" y="1791"/>
                </a:lnTo>
                <a:lnTo>
                  <a:pt x="936" y="1801"/>
                </a:lnTo>
                <a:lnTo>
                  <a:pt x="970" y="1807"/>
                </a:lnTo>
                <a:lnTo>
                  <a:pt x="1001" y="1811"/>
                </a:lnTo>
                <a:lnTo>
                  <a:pt x="1030" y="1812"/>
                </a:lnTo>
                <a:lnTo>
                  <a:pt x="1072" y="1809"/>
                </a:lnTo>
                <a:lnTo>
                  <a:pt x="1112" y="1803"/>
                </a:lnTo>
                <a:lnTo>
                  <a:pt x="1149" y="1794"/>
                </a:lnTo>
                <a:lnTo>
                  <a:pt x="1184" y="1781"/>
                </a:lnTo>
                <a:lnTo>
                  <a:pt x="1214" y="1767"/>
                </a:lnTo>
                <a:lnTo>
                  <a:pt x="1242" y="1751"/>
                </a:lnTo>
                <a:lnTo>
                  <a:pt x="1266" y="1733"/>
                </a:lnTo>
                <a:lnTo>
                  <a:pt x="1287" y="1715"/>
                </a:lnTo>
                <a:lnTo>
                  <a:pt x="1304" y="1697"/>
                </a:lnTo>
                <a:lnTo>
                  <a:pt x="1333" y="1659"/>
                </a:lnTo>
                <a:lnTo>
                  <a:pt x="1355" y="1619"/>
                </a:lnTo>
                <a:lnTo>
                  <a:pt x="1373" y="1578"/>
                </a:lnTo>
                <a:lnTo>
                  <a:pt x="1385" y="1536"/>
                </a:lnTo>
                <a:lnTo>
                  <a:pt x="1392" y="1493"/>
                </a:lnTo>
                <a:lnTo>
                  <a:pt x="1395" y="1449"/>
                </a:lnTo>
                <a:lnTo>
                  <a:pt x="1394" y="1403"/>
                </a:lnTo>
                <a:lnTo>
                  <a:pt x="1390" y="1358"/>
                </a:lnTo>
                <a:lnTo>
                  <a:pt x="1381" y="1313"/>
                </a:lnTo>
                <a:lnTo>
                  <a:pt x="1371" y="1267"/>
                </a:lnTo>
                <a:lnTo>
                  <a:pt x="1357" y="1223"/>
                </a:lnTo>
                <a:lnTo>
                  <a:pt x="1341" y="1179"/>
                </a:lnTo>
                <a:lnTo>
                  <a:pt x="1323" y="1134"/>
                </a:lnTo>
                <a:lnTo>
                  <a:pt x="1304" y="1091"/>
                </a:lnTo>
                <a:lnTo>
                  <a:pt x="1282" y="1050"/>
                </a:lnTo>
                <a:lnTo>
                  <a:pt x="1260" y="1009"/>
                </a:lnTo>
                <a:lnTo>
                  <a:pt x="1238" y="971"/>
                </a:lnTo>
                <a:lnTo>
                  <a:pt x="1215" y="934"/>
                </a:lnTo>
                <a:lnTo>
                  <a:pt x="1192" y="899"/>
                </a:lnTo>
                <a:lnTo>
                  <a:pt x="1171" y="867"/>
                </a:lnTo>
                <a:lnTo>
                  <a:pt x="1149" y="836"/>
                </a:lnTo>
                <a:lnTo>
                  <a:pt x="1129" y="808"/>
                </a:lnTo>
                <a:lnTo>
                  <a:pt x="1110" y="785"/>
                </a:lnTo>
                <a:lnTo>
                  <a:pt x="1093" y="763"/>
                </a:lnTo>
                <a:lnTo>
                  <a:pt x="1079" y="745"/>
                </a:lnTo>
                <a:lnTo>
                  <a:pt x="1066" y="729"/>
                </a:lnTo>
                <a:lnTo>
                  <a:pt x="1057" y="719"/>
                </a:lnTo>
                <a:lnTo>
                  <a:pt x="1051" y="712"/>
                </a:lnTo>
                <a:lnTo>
                  <a:pt x="1049" y="709"/>
                </a:lnTo>
                <a:lnTo>
                  <a:pt x="1041" y="697"/>
                </a:lnTo>
                <a:lnTo>
                  <a:pt x="1036" y="684"/>
                </a:lnTo>
                <a:lnTo>
                  <a:pt x="1036" y="670"/>
                </a:lnTo>
                <a:lnTo>
                  <a:pt x="1039" y="656"/>
                </a:lnTo>
                <a:lnTo>
                  <a:pt x="1092" y="515"/>
                </a:lnTo>
                <a:lnTo>
                  <a:pt x="1101" y="500"/>
                </a:lnTo>
                <a:lnTo>
                  <a:pt x="1114" y="490"/>
                </a:lnTo>
                <a:lnTo>
                  <a:pt x="1129" y="483"/>
                </a:lnTo>
                <a:lnTo>
                  <a:pt x="1146" y="482"/>
                </a:lnTo>
                <a:lnTo>
                  <a:pt x="1162" y="488"/>
                </a:lnTo>
                <a:lnTo>
                  <a:pt x="1176" y="497"/>
                </a:lnTo>
                <a:lnTo>
                  <a:pt x="1348" y="669"/>
                </a:lnTo>
                <a:lnTo>
                  <a:pt x="1250" y="307"/>
                </a:lnTo>
                <a:lnTo>
                  <a:pt x="1249" y="293"/>
                </a:lnTo>
                <a:lnTo>
                  <a:pt x="1250" y="280"/>
                </a:lnTo>
                <a:lnTo>
                  <a:pt x="1255" y="268"/>
                </a:lnTo>
                <a:lnTo>
                  <a:pt x="1264" y="257"/>
                </a:lnTo>
                <a:lnTo>
                  <a:pt x="1506" y="14"/>
                </a:lnTo>
                <a:lnTo>
                  <a:pt x="1519" y="5"/>
                </a:lnTo>
                <a:lnTo>
                  <a:pt x="153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0" name="Freeform 370"/>
          <p:cNvSpPr>
            <a:spLocks noEditPoints="1"/>
          </p:cNvSpPr>
          <p:nvPr/>
        </p:nvSpPr>
        <p:spPr bwMode="auto">
          <a:xfrm>
            <a:off x="4646282" y="3670005"/>
            <a:ext cx="363538" cy="441325"/>
          </a:xfrm>
          <a:custGeom>
            <a:avLst/>
            <a:gdLst>
              <a:gd name="T0" fmla="*/ 522 w 2746"/>
              <a:gd name="T1" fmla="*/ 348 h 3334"/>
              <a:gd name="T2" fmla="*/ 1156 w 2746"/>
              <a:gd name="T3" fmla="*/ 1668 h 3334"/>
              <a:gd name="T4" fmla="*/ 522 w 2746"/>
              <a:gd name="T5" fmla="*/ 2986 h 3334"/>
              <a:gd name="T6" fmla="*/ 1109 w 2746"/>
              <a:gd name="T7" fmla="*/ 2986 h 3334"/>
              <a:gd name="T8" fmla="*/ 1256 w 2746"/>
              <a:gd name="T9" fmla="*/ 2681 h 3334"/>
              <a:gd name="T10" fmla="*/ 1489 w 2746"/>
              <a:gd name="T11" fmla="*/ 2681 h 3334"/>
              <a:gd name="T12" fmla="*/ 1637 w 2746"/>
              <a:gd name="T13" fmla="*/ 2986 h 3334"/>
              <a:gd name="T14" fmla="*/ 2224 w 2746"/>
              <a:gd name="T15" fmla="*/ 2986 h 3334"/>
              <a:gd name="T16" fmla="*/ 1591 w 2746"/>
              <a:gd name="T17" fmla="*/ 1667 h 3334"/>
              <a:gd name="T18" fmla="*/ 2224 w 2746"/>
              <a:gd name="T19" fmla="*/ 348 h 3334"/>
              <a:gd name="T20" fmla="*/ 1977 w 2746"/>
              <a:gd name="T21" fmla="*/ 348 h 3334"/>
              <a:gd name="T22" fmla="*/ 1425 w 2746"/>
              <a:gd name="T23" fmla="*/ 1619 h 3334"/>
              <a:gd name="T24" fmla="*/ 1320 w 2746"/>
              <a:gd name="T25" fmla="*/ 1619 h 3334"/>
              <a:gd name="T26" fmla="*/ 768 w 2746"/>
              <a:gd name="T27" fmla="*/ 348 h 3334"/>
              <a:gd name="T28" fmla="*/ 522 w 2746"/>
              <a:gd name="T29" fmla="*/ 348 h 3334"/>
              <a:gd name="T30" fmla="*/ 0 w 2746"/>
              <a:gd name="T31" fmla="*/ 0 h 3334"/>
              <a:gd name="T32" fmla="*/ 2746 w 2746"/>
              <a:gd name="T33" fmla="*/ 0 h 3334"/>
              <a:gd name="T34" fmla="*/ 2746 w 2746"/>
              <a:gd name="T35" fmla="*/ 348 h 3334"/>
              <a:gd name="T36" fmla="*/ 2482 w 2746"/>
              <a:gd name="T37" fmla="*/ 348 h 3334"/>
              <a:gd name="T38" fmla="*/ 1848 w 2746"/>
              <a:gd name="T39" fmla="*/ 1667 h 3334"/>
              <a:gd name="T40" fmla="*/ 2482 w 2746"/>
              <a:gd name="T41" fmla="*/ 2986 h 3334"/>
              <a:gd name="T42" fmla="*/ 2746 w 2746"/>
              <a:gd name="T43" fmla="*/ 2986 h 3334"/>
              <a:gd name="T44" fmla="*/ 2746 w 2746"/>
              <a:gd name="T45" fmla="*/ 3334 h 3334"/>
              <a:gd name="T46" fmla="*/ 0 w 2746"/>
              <a:gd name="T47" fmla="*/ 3334 h 3334"/>
              <a:gd name="T48" fmla="*/ 0 w 2746"/>
              <a:gd name="T49" fmla="*/ 2986 h 3334"/>
              <a:gd name="T50" fmla="*/ 265 w 2746"/>
              <a:gd name="T51" fmla="*/ 2986 h 3334"/>
              <a:gd name="T52" fmla="*/ 897 w 2746"/>
              <a:gd name="T53" fmla="*/ 1668 h 3334"/>
              <a:gd name="T54" fmla="*/ 265 w 2746"/>
              <a:gd name="T55" fmla="*/ 348 h 3334"/>
              <a:gd name="T56" fmla="*/ 0 w 2746"/>
              <a:gd name="T57" fmla="*/ 348 h 3334"/>
              <a:gd name="T58" fmla="*/ 0 w 2746"/>
              <a:gd name="T59" fmla="*/ 0 h 3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746" h="3334">
                <a:moveTo>
                  <a:pt x="522" y="348"/>
                </a:moveTo>
                <a:lnTo>
                  <a:pt x="1156" y="1668"/>
                </a:lnTo>
                <a:lnTo>
                  <a:pt x="522" y="2986"/>
                </a:lnTo>
                <a:lnTo>
                  <a:pt x="1109" y="2986"/>
                </a:lnTo>
                <a:lnTo>
                  <a:pt x="1256" y="2681"/>
                </a:lnTo>
                <a:lnTo>
                  <a:pt x="1489" y="2681"/>
                </a:lnTo>
                <a:lnTo>
                  <a:pt x="1637" y="2986"/>
                </a:lnTo>
                <a:lnTo>
                  <a:pt x="2224" y="2986"/>
                </a:lnTo>
                <a:lnTo>
                  <a:pt x="1591" y="1667"/>
                </a:lnTo>
                <a:lnTo>
                  <a:pt x="2224" y="348"/>
                </a:lnTo>
                <a:lnTo>
                  <a:pt x="1977" y="348"/>
                </a:lnTo>
                <a:lnTo>
                  <a:pt x="1425" y="1619"/>
                </a:lnTo>
                <a:lnTo>
                  <a:pt x="1320" y="1619"/>
                </a:lnTo>
                <a:lnTo>
                  <a:pt x="768" y="348"/>
                </a:lnTo>
                <a:lnTo>
                  <a:pt x="522" y="348"/>
                </a:lnTo>
                <a:close/>
                <a:moveTo>
                  <a:pt x="0" y="0"/>
                </a:moveTo>
                <a:lnTo>
                  <a:pt x="2746" y="0"/>
                </a:lnTo>
                <a:lnTo>
                  <a:pt x="2746" y="348"/>
                </a:lnTo>
                <a:lnTo>
                  <a:pt x="2482" y="348"/>
                </a:lnTo>
                <a:lnTo>
                  <a:pt x="1848" y="1667"/>
                </a:lnTo>
                <a:lnTo>
                  <a:pt x="2482" y="2986"/>
                </a:lnTo>
                <a:lnTo>
                  <a:pt x="2746" y="2986"/>
                </a:lnTo>
                <a:lnTo>
                  <a:pt x="2746" y="3334"/>
                </a:lnTo>
                <a:lnTo>
                  <a:pt x="0" y="3334"/>
                </a:lnTo>
                <a:lnTo>
                  <a:pt x="0" y="2986"/>
                </a:lnTo>
                <a:lnTo>
                  <a:pt x="265" y="2986"/>
                </a:lnTo>
                <a:lnTo>
                  <a:pt x="897" y="1668"/>
                </a:lnTo>
                <a:lnTo>
                  <a:pt x="265" y="348"/>
                </a:lnTo>
                <a:lnTo>
                  <a:pt x="0" y="34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51" name="Group 981"/>
          <p:cNvGrpSpPr/>
          <p:nvPr/>
        </p:nvGrpSpPr>
        <p:grpSpPr>
          <a:xfrm>
            <a:off x="5581777" y="3670005"/>
            <a:ext cx="363537" cy="441325"/>
            <a:chOff x="2624138" y="5059363"/>
            <a:chExt cx="363537" cy="441325"/>
          </a:xfrm>
          <a:solidFill>
            <a:srgbClr val="000000"/>
          </a:solidFill>
        </p:grpSpPr>
        <p:sp>
          <p:nvSpPr>
            <p:cNvPr id="852" name="Freeform 375"/>
            <p:cNvSpPr>
              <a:spLocks noEditPoints="1"/>
            </p:cNvSpPr>
            <p:nvPr/>
          </p:nvSpPr>
          <p:spPr bwMode="auto">
            <a:xfrm>
              <a:off x="2624138" y="5059363"/>
              <a:ext cx="363537" cy="441325"/>
            </a:xfrm>
            <a:custGeom>
              <a:avLst/>
              <a:gdLst>
                <a:gd name="T0" fmla="*/ 522 w 2746"/>
                <a:gd name="T1" fmla="*/ 348 h 3334"/>
                <a:gd name="T2" fmla="*/ 1156 w 2746"/>
                <a:gd name="T3" fmla="*/ 1668 h 3334"/>
                <a:gd name="T4" fmla="*/ 522 w 2746"/>
                <a:gd name="T5" fmla="*/ 2986 h 3334"/>
                <a:gd name="T6" fmla="*/ 768 w 2746"/>
                <a:gd name="T7" fmla="*/ 2986 h 3334"/>
                <a:gd name="T8" fmla="*/ 1200 w 2746"/>
                <a:gd name="T9" fmla="*/ 2087 h 3334"/>
                <a:gd name="T10" fmla="*/ 1545 w 2746"/>
                <a:gd name="T11" fmla="*/ 2087 h 3334"/>
                <a:gd name="T12" fmla="*/ 1977 w 2746"/>
                <a:gd name="T13" fmla="*/ 2986 h 3334"/>
                <a:gd name="T14" fmla="*/ 2224 w 2746"/>
                <a:gd name="T15" fmla="*/ 2986 h 3334"/>
                <a:gd name="T16" fmla="*/ 1591 w 2746"/>
                <a:gd name="T17" fmla="*/ 1667 h 3334"/>
                <a:gd name="T18" fmla="*/ 2224 w 2746"/>
                <a:gd name="T19" fmla="*/ 348 h 3334"/>
                <a:gd name="T20" fmla="*/ 522 w 2746"/>
                <a:gd name="T21" fmla="*/ 348 h 3334"/>
                <a:gd name="T22" fmla="*/ 0 w 2746"/>
                <a:gd name="T23" fmla="*/ 0 h 3334"/>
                <a:gd name="T24" fmla="*/ 2746 w 2746"/>
                <a:gd name="T25" fmla="*/ 0 h 3334"/>
                <a:gd name="T26" fmla="*/ 2746 w 2746"/>
                <a:gd name="T27" fmla="*/ 348 h 3334"/>
                <a:gd name="T28" fmla="*/ 2482 w 2746"/>
                <a:gd name="T29" fmla="*/ 348 h 3334"/>
                <a:gd name="T30" fmla="*/ 1848 w 2746"/>
                <a:gd name="T31" fmla="*/ 1667 h 3334"/>
                <a:gd name="T32" fmla="*/ 2482 w 2746"/>
                <a:gd name="T33" fmla="*/ 2986 h 3334"/>
                <a:gd name="T34" fmla="*/ 2746 w 2746"/>
                <a:gd name="T35" fmla="*/ 2986 h 3334"/>
                <a:gd name="T36" fmla="*/ 2746 w 2746"/>
                <a:gd name="T37" fmla="*/ 3334 h 3334"/>
                <a:gd name="T38" fmla="*/ 0 w 2746"/>
                <a:gd name="T39" fmla="*/ 3334 h 3334"/>
                <a:gd name="T40" fmla="*/ 0 w 2746"/>
                <a:gd name="T41" fmla="*/ 2986 h 3334"/>
                <a:gd name="T42" fmla="*/ 265 w 2746"/>
                <a:gd name="T43" fmla="*/ 2986 h 3334"/>
                <a:gd name="T44" fmla="*/ 897 w 2746"/>
                <a:gd name="T45" fmla="*/ 1668 h 3334"/>
                <a:gd name="T46" fmla="*/ 265 w 2746"/>
                <a:gd name="T47" fmla="*/ 348 h 3334"/>
                <a:gd name="T48" fmla="*/ 0 w 2746"/>
                <a:gd name="T49" fmla="*/ 348 h 3334"/>
                <a:gd name="T50" fmla="*/ 0 w 2746"/>
                <a:gd name="T51" fmla="*/ 0 h 3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746" h="3334">
                  <a:moveTo>
                    <a:pt x="522" y="348"/>
                  </a:moveTo>
                  <a:lnTo>
                    <a:pt x="1156" y="1668"/>
                  </a:lnTo>
                  <a:lnTo>
                    <a:pt x="522" y="2986"/>
                  </a:lnTo>
                  <a:lnTo>
                    <a:pt x="768" y="2986"/>
                  </a:lnTo>
                  <a:lnTo>
                    <a:pt x="1200" y="2087"/>
                  </a:lnTo>
                  <a:lnTo>
                    <a:pt x="1545" y="2087"/>
                  </a:lnTo>
                  <a:lnTo>
                    <a:pt x="1977" y="2986"/>
                  </a:lnTo>
                  <a:lnTo>
                    <a:pt x="2224" y="2986"/>
                  </a:lnTo>
                  <a:lnTo>
                    <a:pt x="1591" y="1667"/>
                  </a:lnTo>
                  <a:lnTo>
                    <a:pt x="2224" y="348"/>
                  </a:lnTo>
                  <a:lnTo>
                    <a:pt x="522" y="348"/>
                  </a:lnTo>
                  <a:close/>
                  <a:moveTo>
                    <a:pt x="0" y="0"/>
                  </a:moveTo>
                  <a:lnTo>
                    <a:pt x="2746" y="0"/>
                  </a:lnTo>
                  <a:lnTo>
                    <a:pt x="2746" y="348"/>
                  </a:lnTo>
                  <a:lnTo>
                    <a:pt x="2482" y="348"/>
                  </a:lnTo>
                  <a:lnTo>
                    <a:pt x="1848" y="1667"/>
                  </a:lnTo>
                  <a:lnTo>
                    <a:pt x="2482" y="2986"/>
                  </a:lnTo>
                  <a:lnTo>
                    <a:pt x="2746" y="2986"/>
                  </a:lnTo>
                  <a:lnTo>
                    <a:pt x="2746" y="3334"/>
                  </a:lnTo>
                  <a:lnTo>
                    <a:pt x="0" y="3334"/>
                  </a:lnTo>
                  <a:lnTo>
                    <a:pt x="0" y="2986"/>
                  </a:lnTo>
                  <a:lnTo>
                    <a:pt x="265" y="2986"/>
                  </a:lnTo>
                  <a:lnTo>
                    <a:pt x="897" y="1668"/>
                  </a:lnTo>
                  <a:lnTo>
                    <a:pt x="265" y="348"/>
                  </a:lnTo>
                  <a:lnTo>
                    <a:pt x="0" y="34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376"/>
            <p:cNvSpPr>
              <a:spLocks/>
            </p:cNvSpPr>
            <p:nvPr/>
          </p:nvSpPr>
          <p:spPr bwMode="auto">
            <a:xfrm>
              <a:off x="2770188" y="5199063"/>
              <a:ext cx="69850" cy="41275"/>
            </a:xfrm>
            <a:custGeom>
              <a:avLst/>
              <a:gdLst>
                <a:gd name="T0" fmla="*/ 0 w 530"/>
                <a:gd name="T1" fmla="*/ 0 h 310"/>
                <a:gd name="T2" fmla="*/ 530 w 530"/>
                <a:gd name="T3" fmla="*/ 0 h 310"/>
                <a:gd name="T4" fmla="*/ 381 w 530"/>
                <a:gd name="T5" fmla="*/ 310 h 310"/>
                <a:gd name="T6" fmla="*/ 148 w 530"/>
                <a:gd name="T7" fmla="*/ 310 h 310"/>
                <a:gd name="T8" fmla="*/ 0 w 530"/>
                <a:gd name="T9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0" h="310">
                  <a:moveTo>
                    <a:pt x="0" y="0"/>
                  </a:moveTo>
                  <a:lnTo>
                    <a:pt x="530" y="0"/>
                  </a:lnTo>
                  <a:lnTo>
                    <a:pt x="381" y="310"/>
                  </a:lnTo>
                  <a:lnTo>
                    <a:pt x="148" y="31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54" name="Freeform 381"/>
          <p:cNvSpPr>
            <a:spLocks noEditPoints="1"/>
          </p:cNvSpPr>
          <p:nvPr/>
        </p:nvSpPr>
        <p:spPr bwMode="auto">
          <a:xfrm>
            <a:off x="6477583" y="3671592"/>
            <a:ext cx="442913" cy="439737"/>
          </a:xfrm>
          <a:custGeom>
            <a:avLst/>
            <a:gdLst>
              <a:gd name="T0" fmla="*/ 1211 w 3353"/>
              <a:gd name="T1" fmla="*/ 3030 h 3328"/>
              <a:gd name="T2" fmla="*/ 1671 w 3353"/>
              <a:gd name="T3" fmla="*/ 3106 h 3328"/>
              <a:gd name="T4" fmla="*/ 2133 w 3353"/>
              <a:gd name="T5" fmla="*/ 3033 h 3328"/>
              <a:gd name="T6" fmla="*/ 1969 w 3353"/>
              <a:gd name="T7" fmla="*/ 2591 h 3328"/>
              <a:gd name="T8" fmla="*/ 1598 w 3353"/>
              <a:gd name="T9" fmla="*/ 2632 h 3328"/>
              <a:gd name="T10" fmla="*/ 2940 w 3353"/>
              <a:gd name="T11" fmla="*/ 951 h 3328"/>
              <a:gd name="T12" fmla="*/ 2652 w 3353"/>
              <a:gd name="T13" fmla="*/ 1593 h 3328"/>
              <a:gd name="T14" fmla="*/ 2609 w 3353"/>
              <a:gd name="T15" fmla="*/ 1961 h 3328"/>
              <a:gd name="T16" fmla="*/ 3052 w 3353"/>
              <a:gd name="T17" fmla="*/ 2126 h 3328"/>
              <a:gd name="T18" fmla="*/ 3130 w 3353"/>
              <a:gd name="T19" fmla="*/ 1668 h 3328"/>
              <a:gd name="T20" fmla="*/ 3056 w 3353"/>
              <a:gd name="T21" fmla="*/ 1210 h 3328"/>
              <a:gd name="T22" fmla="*/ 373 w 3353"/>
              <a:gd name="T23" fmla="*/ 1027 h 3328"/>
              <a:gd name="T24" fmla="*/ 236 w 3353"/>
              <a:gd name="T25" fmla="*/ 1473 h 3328"/>
              <a:gd name="T26" fmla="*/ 250 w 3353"/>
              <a:gd name="T27" fmla="*/ 1936 h 3328"/>
              <a:gd name="T28" fmla="*/ 412 w 3353"/>
              <a:gd name="T29" fmla="*/ 2376 h 3328"/>
              <a:gd name="T30" fmla="*/ 700 w 3353"/>
              <a:gd name="T31" fmla="*/ 1734 h 3328"/>
              <a:gd name="T32" fmla="*/ 745 w 3353"/>
              <a:gd name="T33" fmla="*/ 1366 h 3328"/>
              <a:gd name="T34" fmla="*/ 1527 w 3353"/>
              <a:gd name="T35" fmla="*/ 927 h 3328"/>
              <a:gd name="T36" fmla="*/ 1242 w 3353"/>
              <a:gd name="T37" fmla="*/ 1047 h 3328"/>
              <a:gd name="T38" fmla="*/ 1025 w 3353"/>
              <a:gd name="T39" fmla="*/ 1281 h 3328"/>
              <a:gd name="T40" fmla="*/ 926 w 3353"/>
              <a:gd name="T41" fmla="*/ 1570 h 3328"/>
              <a:gd name="T42" fmla="*/ 948 w 3353"/>
              <a:gd name="T43" fmla="*/ 1871 h 3328"/>
              <a:gd name="T44" fmla="*/ 1095 w 3353"/>
              <a:gd name="T45" fmla="*/ 2146 h 3328"/>
              <a:gd name="T46" fmla="*/ 1347 w 3353"/>
              <a:gd name="T47" fmla="*/ 2340 h 3328"/>
              <a:gd name="T48" fmla="*/ 1643 w 3353"/>
              <a:gd name="T49" fmla="*/ 2415 h 3328"/>
              <a:gd name="T50" fmla="*/ 1945 w 3353"/>
              <a:gd name="T51" fmla="*/ 2367 h 3328"/>
              <a:gd name="T52" fmla="*/ 2210 w 3353"/>
              <a:gd name="T53" fmla="*/ 2196 h 3328"/>
              <a:gd name="T54" fmla="*/ 2382 w 3353"/>
              <a:gd name="T55" fmla="*/ 1935 h 3328"/>
              <a:gd name="T56" fmla="*/ 2433 w 3353"/>
              <a:gd name="T57" fmla="*/ 1636 h 3328"/>
              <a:gd name="T58" fmla="*/ 2360 w 3353"/>
              <a:gd name="T59" fmla="*/ 1340 h 3328"/>
              <a:gd name="T60" fmla="*/ 2166 w 3353"/>
              <a:gd name="T61" fmla="*/ 1089 h 3328"/>
              <a:gd name="T62" fmla="*/ 1891 w 3353"/>
              <a:gd name="T63" fmla="*/ 943 h 3328"/>
              <a:gd name="T64" fmla="*/ 1682 w 3353"/>
              <a:gd name="T65" fmla="*/ 221 h 3328"/>
              <a:gd name="T66" fmla="*/ 1220 w 3353"/>
              <a:gd name="T67" fmla="*/ 293 h 3328"/>
              <a:gd name="T68" fmla="*/ 1384 w 3353"/>
              <a:gd name="T69" fmla="*/ 736 h 3328"/>
              <a:gd name="T70" fmla="*/ 1755 w 3353"/>
              <a:gd name="T71" fmla="*/ 695 h 3328"/>
              <a:gd name="T72" fmla="*/ 2403 w 3353"/>
              <a:gd name="T73" fmla="*/ 413 h 3328"/>
              <a:gd name="T74" fmla="*/ 1960 w 3353"/>
              <a:gd name="T75" fmla="*/ 249 h 3328"/>
              <a:gd name="T76" fmla="*/ 1687 w 3353"/>
              <a:gd name="T77" fmla="*/ 0 h 3328"/>
              <a:gd name="T78" fmla="*/ 2137 w 3353"/>
              <a:gd name="T79" fmla="*/ 63 h 3328"/>
              <a:gd name="T80" fmla="*/ 2564 w 3353"/>
              <a:gd name="T81" fmla="*/ 251 h 3328"/>
              <a:gd name="T82" fmla="*/ 2934 w 3353"/>
              <a:gd name="T83" fmla="*/ 562 h 3328"/>
              <a:gd name="T84" fmla="*/ 3195 w 3353"/>
              <a:gd name="T85" fmla="*/ 958 h 3328"/>
              <a:gd name="T86" fmla="*/ 3331 w 3353"/>
              <a:gd name="T87" fmla="*/ 1396 h 3328"/>
              <a:gd name="T88" fmla="*/ 3342 w 3353"/>
              <a:gd name="T89" fmla="*/ 1852 h 3328"/>
              <a:gd name="T90" fmla="*/ 3227 w 3353"/>
              <a:gd name="T91" fmla="*/ 2296 h 3328"/>
              <a:gd name="T92" fmla="*/ 2988 w 3353"/>
              <a:gd name="T93" fmla="*/ 2700 h 3328"/>
              <a:gd name="T94" fmla="*/ 2634 w 3353"/>
              <a:gd name="T95" fmla="*/ 3030 h 3328"/>
              <a:gd name="T96" fmla="*/ 2215 w 3353"/>
              <a:gd name="T97" fmla="*/ 3240 h 3328"/>
              <a:gd name="T98" fmla="*/ 1762 w 3353"/>
              <a:gd name="T99" fmla="*/ 3326 h 3328"/>
              <a:gd name="T100" fmla="*/ 1305 w 3353"/>
              <a:gd name="T101" fmla="*/ 3287 h 3328"/>
              <a:gd name="T102" fmla="*/ 871 w 3353"/>
              <a:gd name="T103" fmla="*/ 3124 h 3328"/>
              <a:gd name="T104" fmla="*/ 486 w 3353"/>
              <a:gd name="T105" fmla="*/ 2837 h 3328"/>
              <a:gd name="T106" fmla="*/ 200 w 3353"/>
              <a:gd name="T107" fmla="*/ 2453 h 3328"/>
              <a:gd name="T108" fmla="*/ 39 w 3353"/>
              <a:gd name="T109" fmla="*/ 2020 h 3328"/>
              <a:gd name="T110" fmla="*/ 3 w 3353"/>
              <a:gd name="T111" fmla="*/ 1567 h 3328"/>
              <a:gd name="T112" fmla="*/ 92 w 3353"/>
              <a:gd name="T113" fmla="*/ 1119 h 3328"/>
              <a:gd name="T114" fmla="*/ 307 w 3353"/>
              <a:gd name="T115" fmla="*/ 704 h 3328"/>
              <a:gd name="T116" fmla="*/ 642 w 3353"/>
              <a:gd name="T117" fmla="*/ 354 h 3328"/>
              <a:gd name="T118" fmla="*/ 1051 w 3353"/>
              <a:gd name="T119" fmla="*/ 120 h 3328"/>
              <a:gd name="T120" fmla="*/ 1499 w 3353"/>
              <a:gd name="T121" fmla="*/ 8 h 3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53" h="3328">
                <a:moveTo>
                  <a:pt x="1305" y="2563"/>
                </a:moveTo>
                <a:lnTo>
                  <a:pt x="951" y="2914"/>
                </a:lnTo>
                <a:lnTo>
                  <a:pt x="1034" y="2959"/>
                </a:lnTo>
                <a:lnTo>
                  <a:pt x="1121" y="2998"/>
                </a:lnTo>
                <a:lnTo>
                  <a:pt x="1211" y="3030"/>
                </a:lnTo>
                <a:lnTo>
                  <a:pt x="1301" y="3057"/>
                </a:lnTo>
                <a:lnTo>
                  <a:pt x="1392" y="3079"/>
                </a:lnTo>
                <a:lnTo>
                  <a:pt x="1485" y="3094"/>
                </a:lnTo>
                <a:lnTo>
                  <a:pt x="1578" y="3103"/>
                </a:lnTo>
                <a:lnTo>
                  <a:pt x="1671" y="3106"/>
                </a:lnTo>
                <a:lnTo>
                  <a:pt x="1764" y="3104"/>
                </a:lnTo>
                <a:lnTo>
                  <a:pt x="1858" y="3095"/>
                </a:lnTo>
                <a:lnTo>
                  <a:pt x="1950" y="3080"/>
                </a:lnTo>
                <a:lnTo>
                  <a:pt x="2043" y="3060"/>
                </a:lnTo>
                <a:lnTo>
                  <a:pt x="2133" y="3033"/>
                </a:lnTo>
                <a:lnTo>
                  <a:pt x="2221" y="3001"/>
                </a:lnTo>
                <a:lnTo>
                  <a:pt x="2309" y="2963"/>
                </a:lnTo>
                <a:lnTo>
                  <a:pt x="2394" y="2919"/>
                </a:lnTo>
                <a:lnTo>
                  <a:pt x="2041" y="2566"/>
                </a:lnTo>
                <a:lnTo>
                  <a:pt x="1969" y="2591"/>
                </a:lnTo>
                <a:lnTo>
                  <a:pt x="1896" y="2610"/>
                </a:lnTo>
                <a:lnTo>
                  <a:pt x="1822" y="2624"/>
                </a:lnTo>
                <a:lnTo>
                  <a:pt x="1748" y="2633"/>
                </a:lnTo>
                <a:lnTo>
                  <a:pt x="1673" y="2635"/>
                </a:lnTo>
                <a:lnTo>
                  <a:pt x="1598" y="2632"/>
                </a:lnTo>
                <a:lnTo>
                  <a:pt x="1524" y="2623"/>
                </a:lnTo>
                <a:lnTo>
                  <a:pt x="1450" y="2609"/>
                </a:lnTo>
                <a:lnTo>
                  <a:pt x="1377" y="2588"/>
                </a:lnTo>
                <a:lnTo>
                  <a:pt x="1305" y="2563"/>
                </a:lnTo>
                <a:close/>
                <a:moveTo>
                  <a:pt x="2940" y="951"/>
                </a:moveTo>
                <a:lnTo>
                  <a:pt x="2585" y="1302"/>
                </a:lnTo>
                <a:lnTo>
                  <a:pt x="2611" y="1372"/>
                </a:lnTo>
                <a:lnTo>
                  <a:pt x="2630" y="1445"/>
                </a:lnTo>
                <a:lnTo>
                  <a:pt x="2644" y="1518"/>
                </a:lnTo>
                <a:lnTo>
                  <a:pt x="2652" y="1593"/>
                </a:lnTo>
                <a:lnTo>
                  <a:pt x="2655" y="1667"/>
                </a:lnTo>
                <a:lnTo>
                  <a:pt x="2652" y="1742"/>
                </a:lnTo>
                <a:lnTo>
                  <a:pt x="2643" y="1815"/>
                </a:lnTo>
                <a:lnTo>
                  <a:pt x="2628" y="1889"/>
                </a:lnTo>
                <a:lnTo>
                  <a:pt x="2609" y="1961"/>
                </a:lnTo>
                <a:lnTo>
                  <a:pt x="2582" y="2031"/>
                </a:lnTo>
                <a:lnTo>
                  <a:pt x="2936" y="2384"/>
                </a:lnTo>
                <a:lnTo>
                  <a:pt x="2981" y="2300"/>
                </a:lnTo>
                <a:lnTo>
                  <a:pt x="3020" y="2215"/>
                </a:lnTo>
                <a:lnTo>
                  <a:pt x="3052" y="2126"/>
                </a:lnTo>
                <a:lnTo>
                  <a:pt x="3080" y="2037"/>
                </a:lnTo>
                <a:lnTo>
                  <a:pt x="3101" y="1946"/>
                </a:lnTo>
                <a:lnTo>
                  <a:pt x="3117" y="1854"/>
                </a:lnTo>
                <a:lnTo>
                  <a:pt x="3126" y="1761"/>
                </a:lnTo>
                <a:lnTo>
                  <a:pt x="3130" y="1668"/>
                </a:lnTo>
                <a:lnTo>
                  <a:pt x="3126" y="1575"/>
                </a:lnTo>
                <a:lnTo>
                  <a:pt x="3118" y="1484"/>
                </a:lnTo>
                <a:lnTo>
                  <a:pt x="3103" y="1392"/>
                </a:lnTo>
                <a:lnTo>
                  <a:pt x="3083" y="1300"/>
                </a:lnTo>
                <a:lnTo>
                  <a:pt x="3056" y="1210"/>
                </a:lnTo>
                <a:lnTo>
                  <a:pt x="3023" y="1122"/>
                </a:lnTo>
                <a:lnTo>
                  <a:pt x="2985" y="1035"/>
                </a:lnTo>
                <a:lnTo>
                  <a:pt x="2940" y="951"/>
                </a:lnTo>
                <a:close/>
                <a:moveTo>
                  <a:pt x="418" y="943"/>
                </a:moveTo>
                <a:lnTo>
                  <a:pt x="373" y="1027"/>
                </a:lnTo>
                <a:lnTo>
                  <a:pt x="334" y="1113"/>
                </a:lnTo>
                <a:lnTo>
                  <a:pt x="300" y="1201"/>
                </a:lnTo>
                <a:lnTo>
                  <a:pt x="273" y="1290"/>
                </a:lnTo>
                <a:lnTo>
                  <a:pt x="251" y="1381"/>
                </a:lnTo>
                <a:lnTo>
                  <a:pt x="236" y="1473"/>
                </a:lnTo>
                <a:lnTo>
                  <a:pt x="227" y="1566"/>
                </a:lnTo>
                <a:lnTo>
                  <a:pt x="224" y="1659"/>
                </a:lnTo>
                <a:lnTo>
                  <a:pt x="226" y="1751"/>
                </a:lnTo>
                <a:lnTo>
                  <a:pt x="235" y="1844"/>
                </a:lnTo>
                <a:lnTo>
                  <a:pt x="250" y="1936"/>
                </a:lnTo>
                <a:lnTo>
                  <a:pt x="270" y="2027"/>
                </a:lnTo>
                <a:lnTo>
                  <a:pt x="297" y="2116"/>
                </a:lnTo>
                <a:lnTo>
                  <a:pt x="330" y="2205"/>
                </a:lnTo>
                <a:lnTo>
                  <a:pt x="368" y="2291"/>
                </a:lnTo>
                <a:lnTo>
                  <a:pt x="412" y="2376"/>
                </a:lnTo>
                <a:lnTo>
                  <a:pt x="768" y="2025"/>
                </a:lnTo>
                <a:lnTo>
                  <a:pt x="743" y="1954"/>
                </a:lnTo>
                <a:lnTo>
                  <a:pt x="723" y="1882"/>
                </a:lnTo>
                <a:lnTo>
                  <a:pt x="709" y="1809"/>
                </a:lnTo>
                <a:lnTo>
                  <a:pt x="700" y="1734"/>
                </a:lnTo>
                <a:lnTo>
                  <a:pt x="698" y="1661"/>
                </a:lnTo>
                <a:lnTo>
                  <a:pt x="702" y="1586"/>
                </a:lnTo>
                <a:lnTo>
                  <a:pt x="710" y="1512"/>
                </a:lnTo>
                <a:lnTo>
                  <a:pt x="724" y="1438"/>
                </a:lnTo>
                <a:lnTo>
                  <a:pt x="745" y="1366"/>
                </a:lnTo>
                <a:lnTo>
                  <a:pt x="771" y="1296"/>
                </a:lnTo>
                <a:lnTo>
                  <a:pt x="418" y="943"/>
                </a:lnTo>
                <a:close/>
                <a:moveTo>
                  <a:pt x="1648" y="912"/>
                </a:moveTo>
                <a:lnTo>
                  <a:pt x="1587" y="918"/>
                </a:lnTo>
                <a:lnTo>
                  <a:pt x="1527" y="927"/>
                </a:lnTo>
                <a:lnTo>
                  <a:pt x="1467" y="941"/>
                </a:lnTo>
                <a:lnTo>
                  <a:pt x="1409" y="961"/>
                </a:lnTo>
                <a:lnTo>
                  <a:pt x="1351" y="985"/>
                </a:lnTo>
                <a:lnTo>
                  <a:pt x="1296" y="1014"/>
                </a:lnTo>
                <a:lnTo>
                  <a:pt x="1242" y="1047"/>
                </a:lnTo>
                <a:lnTo>
                  <a:pt x="1191" y="1086"/>
                </a:lnTo>
                <a:lnTo>
                  <a:pt x="1142" y="1130"/>
                </a:lnTo>
                <a:lnTo>
                  <a:pt x="1099" y="1178"/>
                </a:lnTo>
                <a:lnTo>
                  <a:pt x="1059" y="1228"/>
                </a:lnTo>
                <a:lnTo>
                  <a:pt x="1025" y="1281"/>
                </a:lnTo>
                <a:lnTo>
                  <a:pt x="995" y="1336"/>
                </a:lnTo>
                <a:lnTo>
                  <a:pt x="970" y="1393"/>
                </a:lnTo>
                <a:lnTo>
                  <a:pt x="951" y="1451"/>
                </a:lnTo>
                <a:lnTo>
                  <a:pt x="935" y="1510"/>
                </a:lnTo>
                <a:lnTo>
                  <a:pt x="926" y="1570"/>
                </a:lnTo>
                <a:lnTo>
                  <a:pt x="920" y="1630"/>
                </a:lnTo>
                <a:lnTo>
                  <a:pt x="920" y="1691"/>
                </a:lnTo>
                <a:lnTo>
                  <a:pt x="925" y="1753"/>
                </a:lnTo>
                <a:lnTo>
                  <a:pt x="934" y="1812"/>
                </a:lnTo>
                <a:lnTo>
                  <a:pt x="948" y="1871"/>
                </a:lnTo>
                <a:lnTo>
                  <a:pt x="968" y="1930"/>
                </a:lnTo>
                <a:lnTo>
                  <a:pt x="993" y="1987"/>
                </a:lnTo>
                <a:lnTo>
                  <a:pt x="1021" y="2042"/>
                </a:lnTo>
                <a:lnTo>
                  <a:pt x="1056" y="2095"/>
                </a:lnTo>
                <a:lnTo>
                  <a:pt x="1095" y="2146"/>
                </a:lnTo>
                <a:lnTo>
                  <a:pt x="1139" y="2193"/>
                </a:lnTo>
                <a:lnTo>
                  <a:pt x="1187" y="2237"/>
                </a:lnTo>
                <a:lnTo>
                  <a:pt x="1238" y="2276"/>
                </a:lnTo>
                <a:lnTo>
                  <a:pt x="1291" y="2311"/>
                </a:lnTo>
                <a:lnTo>
                  <a:pt x="1347" y="2340"/>
                </a:lnTo>
                <a:lnTo>
                  <a:pt x="1403" y="2365"/>
                </a:lnTo>
                <a:lnTo>
                  <a:pt x="1462" y="2384"/>
                </a:lnTo>
                <a:lnTo>
                  <a:pt x="1522" y="2399"/>
                </a:lnTo>
                <a:lnTo>
                  <a:pt x="1582" y="2409"/>
                </a:lnTo>
                <a:lnTo>
                  <a:pt x="1643" y="2415"/>
                </a:lnTo>
                <a:lnTo>
                  <a:pt x="1705" y="2415"/>
                </a:lnTo>
                <a:lnTo>
                  <a:pt x="1765" y="2410"/>
                </a:lnTo>
                <a:lnTo>
                  <a:pt x="1826" y="2401"/>
                </a:lnTo>
                <a:lnTo>
                  <a:pt x="1886" y="2386"/>
                </a:lnTo>
                <a:lnTo>
                  <a:pt x="1945" y="2367"/>
                </a:lnTo>
                <a:lnTo>
                  <a:pt x="2001" y="2342"/>
                </a:lnTo>
                <a:lnTo>
                  <a:pt x="2057" y="2313"/>
                </a:lnTo>
                <a:lnTo>
                  <a:pt x="2110" y="2280"/>
                </a:lnTo>
                <a:lnTo>
                  <a:pt x="2161" y="2241"/>
                </a:lnTo>
                <a:lnTo>
                  <a:pt x="2210" y="2196"/>
                </a:lnTo>
                <a:lnTo>
                  <a:pt x="2254" y="2149"/>
                </a:lnTo>
                <a:lnTo>
                  <a:pt x="2294" y="2099"/>
                </a:lnTo>
                <a:lnTo>
                  <a:pt x="2328" y="2046"/>
                </a:lnTo>
                <a:lnTo>
                  <a:pt x="2358" y="1991"/>
                </a:lnTo>
                <a:lnTo>
                  <a:pt x="2382" y="1935"/>
                </a:lnTo>
                <a:lnTo>
                  <a:pt x="2403" y="1877"/>
                </a:lnTo>
                <a:lnTo>
                  <a:pt x="2417" y="1817"/>
                </a:lnTo>
                <a:lnTo>
                  <a:pt x="2428" y="1757"/>
                </a:lnTo>
                <a:lnTo>
                  <a:pt x="2432" y="1696"/>
                </a:lnTo>
                <a:lnTo>
                  <a:pt x="2433" y="1636"/>
                </a:lnTo>
                <a:lnTo>
                  <a:pt x="2428" y="1575"/>
                </a:lnTo>
                <a:lnTo>
                  <a:pt x="2418" y="1515"/>
                </a:lnTo>
                <a:lnTo>
                  <a:pt x="2404" y="1456"/>
                </a:lnTo>
                <a:lnTo>
                  <a:pt x="2384" y="1397"/>
                </a:lnTo>
                <a:lnTo>
                  <a:pt x="2360" y="1340"/>
                </a:lnTo>
                <a:lnTo>
                  <a:pt x="2331" y="1285"/>
                </a:lnTo>
                <a:lnTo>
                  <a:pt x="2296" y="1232"/>
                </a:lnTo>
                <a:lnTo>
                  <a:pt x="2257" y="1181"/>
                </a:lnTo>
                <a:lnTo>
                  <a:pt x="2214" y="1134"/>
                </a:lnTo>
                <a:lnTo>
                  <a:pt x="2166" y="1089"/>
                </a:lnTo>
                <a:lnTo>
                  <a:pt x="2115" y="1051"/>
                </a:lnTo>
                <a:lnTo>
                  <a:pt x="2061" y="1016"/>
                </a:lnTo>
                <a:lnTo>
                  <a:pt x="2007" y="987"/>
                </a:lnTo>
                <a:lnTo>
                  <a:pt x="1949" y="962"/>
                </a:lnTo>
                <a:lnTo>
                  <a:pt x="1891" y="943"/>
                </a:lnTo>
                <a:lnTo>
                  <a:pt x="1831" y="927"/>
                </a:lnTo>
                <a:lnTo>
                  <a:pt x="1771" y="918"/>
                </a:lnTo>
                <a:lnTo>
                  <a:pt x="1710" y="913"/>
                </a:lnTo>
                <a:lnTo>
                  <a:pt x="1648" y="912"/>
                </a:lnTo>
                <a:close/>
                <a:moveTo>
                  <a:pt x="1682" y="221"/>
                </a:moveTo>
                <a:lnTo>
                  <a:pt x="1588" y="224"/>
                </a:lnTo>
                <a:lnTo>
                  <a:pt x="1495" y="233"/>
                </a:lnTo>
                <a:lnTo>
                  <a:pt x="1402" y="247"/>
                </a:lnTo>
                <a:lnTo>
                  <a:pt x="1311" y="268"/>
                </a:lnTo>
                <a:lnTo>
                  <a:pt x="1220" y="293"/>
                </a:lnTo>
                <a:lnTo>
                  <a:pt x="1131" y="326"/>
                </a:lnTo>
                <a:lnTo>
                  <a:pt x="1044" y="365"/>
                </a:lnTo>
                <a:lnTo>
                  <a:pt x="958" y="409"/>
                </a:lnTo>
                <a:lnTo>
                  <a:pt x="1312" y="762"/>
                </a:lnTo>
                <a:lnTo>
                  <a:pt x="1384" y="736"/>
                </a:lnTo>
                <a:lnTo>
                  <a:pt x="1457" y="717"/>
                </a:lnTo>
                <a:lnTo>
                  <a:pt x="1530" y="703"/>
                </a:lnTo>
                <a:lnTo>
                  <a:pt x="1604" y="695"/>
                </a:lnTo>
                <a:lnTo>
                  <a:pt x="1680" y="692"/>
                </a:lnTo>
                <a:lnTo>
                  <a:pt x="1755" y="695"/>
                </a:lnTo>
                <a:lnTo>
                  <a:pt x="1830" y="704"/>
                </a:lnTo>
                <a:lnTo>
                  <a:pt x="1903" y="718"/>
                </a:lnTo>
                <a:lnTo>
                  <a:pt x="1975" y="738"/>
                </a:lnTo>
                <a:lnTo>
                  <a:pt x="2047" y="764"/>
                </a:lnTo>
                <a:lnTo>
                  <a:pt x="2403" y="413"/>
                </a:lnTo>
                <a:lnTo>
                  <a:pt x="2318" y="369"/>
                </a:lnTo>
                <a:lnTo>
                  <a:pt x="2231" y="330"/>
                </a:lnTo>
                <a:lnTo>
                  <a:pt x="2143" y="298"/>
                </a:lnTo>
                <a:lnTo>
                  <a:pt x="2053" y="271"/>
                </a:lnTo>
                <a:lnTo>
                  <a:pt x="1960" y="249"/>
                </a:lnTo>
                <a:lnTo>
                  <a:pt x="1868" y="234"/>
                </a:lnTo>
                <a:lnTo>
                  <a:pt x="1775" y="224"/>
                </a:lnTo>
                <a:lnTo>
                  <a:pt x="1682" y="221"/>
                </a:lnTo>
                <a:close/>
                <a:moveTo>
                  <a:pt x="1676" y="0"/>
                </a:moveTo>
                <a:lnTo>
                  <a:pt x="1687" y="0"/>
                </a:lnTo>
                <a:lnTo>
                  <a:pt x="1774" y="2"/>
                </a:lnTo>
                <a:lnTo>
                  <a:pt x="1866" y="9"/>
                </a:lnTo>
                <a:lnTo>
                  <a:pt x="1957" y="22"/>
                </a:lnTo>
                <a:lnTo>
                  <a:pt x="2047" y="41"/>
                </a:lnTo>
                <a:lnTo>
                  <a:pt x="2137" y="63"/>
                </a:lnTo>
                <a:lnTo>
                  <a:pt x="2226" y="90"/>
                </a:lnTo>
                <a:lnTo>
                  <a:pt x="2313" y="123"/>
                </a:lnTo>
                <a:lnTo>
                  <a:pt x="2399" y="161"/>
                </a:lnTo>
                <a:lnTo>
                  <a:pt x="2482" y="204"/>
                </a:lnTo>
                <a:lnTo>
                  <a:pt x="2564" y="251"/>
                </a:lnTo>
                <a:lnTo>
                  <a:pt x="2643" y="303"/>
                </a:lnTo>
                <a:lnTo>
                  <a:pt x="2721" y="360"/>
                </a:lnTo>
                <a:lnTo>
                  <a:pt x="2795" y="423"/>
                </a:lnTo>
                <a:lnTo>
                  <a:pt x="2866" y="491"/>
                </a:lnTo>
                <a:lnTo>
                  <a:pt x="2934" y="562"/>
                </a:lnTo>
                <a:lnTo>
                  <a:pt x="2996" y="636"/>
                </a:lnTo>
                <a:lnTo>
                  <a:pt x="3053" y="714"/>
                </a:lnTo>
                <a:lnTo>
                  <a:pt x="3106" y="792"/>
                </a:lnTo>
                <a:lnTo>
                  <a:pt x="3152" y="874"/>
                </a:lnTo>
                <a:lnTo>
                  <a:pt x="3195" y="958"/>
                </a:lnTo>
                <a:lnTo>
                  <a:pt x="3232" y="1043"/>
                </a:lnTo>
                <a:lnTo>
                  <a:pt x="3264" y="1129"/>
                </a:lnTo>
                <a:lnTo>
                  <a:pt x="3292" y="1217"/>
                </a:lnTo>
                <a:lnTo>
                  <a:pt x="3313" y="1306"/>
                </a:lnTo>
                <a:lnTo>
                  <a:pt x="3331" y="1396"/>
                </a:lnTo>
                <a:lnTo>
                  <a:pt x="3344" y="1487"/>
                </a:lnTo>
                <a:lnTo>
                  <a:pt x="3350" y="1579"/>
                </a:lnTo>
                <a:lnTo>
                  <a:pt x="3353" y="1669"/>
                </a:lnTo>
                <a:lnTo>
                  <a:pt x="3350" y="1760"/>
                </a:lnTo>
                <a:lnTo>
                  <a:pt x="3342" y="1852"/>
                </a:lnTo>
                <a:lnTo>
                  <a:pt x="3330" y="1943"/>
                </a:lnTo>
                <a:lnTo>
                  <a:pt x="3311" y="2032"/>
                </a:lnTo>
                <a:lnTo>
                  <a:pt x="3288" y="2121"/>
                </a:lnTo>
                <a:lnTo>
                  <a:pt x="3260" y="2208"/>
                </a:lnTo>
                <a:lnTo>
                  <a:pt x="3227" y="2296"/>
                </a:lnTo>
                <a:lnTo>
                  <a:pt x="3189" y="2380"/>
                </a:lnTo>
                <a:lnTo>
                  <a:pt x="3147" y="2463"/>
                </a:lnTo>
                <a:lnTo>
                  <a:pt x="3099" y="2544"/>
                </a:lnTo>
                <a:lnTo>
                  <a:pt x="3046" y="2623"/>
                </a:lnTo>
                <a:lnTo>
                  <a:pt x="2988" y="2700"/>
                </a:lnTo>
                <a:lnTo>
                  <a:pt x="2925" y="2773"/>
                </a:lnTo>
                <a:lnTo>
                  <a:pt x="2858" y="2844"/>
                </a:lnTo>
                <a:lnTo>
                  <a:pt x="2786" y="2911"/>
                </a:lnTo>
                <a:lnTo>
                  <a:pt x="2711" y="2973"/>
                </a:lnTo>
                <a:lnTo>
                  <a:pt x="2634" y="3030"/>
                </a:lnTo>
                <a:lnTo>
                  <a:pt x="2554" y="3082"/>
                </a:lnTo>
                <a:lnTo>
                  <a:pt x="2471" y="3130"/>
                </a:lnTo>
                <a:lnTo>
                  <a:pt x="2388" y="3172"/>
                </a:lnTo>
                <a:lnTo>
                  <a:pt x="2302" y="3208"/>
                </a:lnTo>
                <a:lnTo>
                  <a:pt x="2215" y="3240"/>
                </a:lnTo>
                <a:lnTo>
                  <a:pt x="2126" y="3268"/>
                </a:lnTo>
                <a:lnTo>
                  <a:pt x="2036" y="3289"/>
                </a:lnTo>
                <a:lnTo>
                  <a:pt x="1945" y="3307"/>
                </a:lnTo>
                <a:lnTo>
                  <a:pt x="1855" y="3319"/>
                </a:lnTo>
                <a:lnTo>
                  <a:pt x="1762" y="3326"/>
                </a:lnTo>
                <a:lnTo>
                  <a:pt x="1671" y="3328"/>
                </a:lnTo>
                <a:lnTo>
                  <a:pt x="1578" y="3325"/>
                </a:lnTo>
                <a:lnTo>
                  <a:pt x="1487" y="3317"/>
                </a:lnTo>
                <a:lnTo>
                  <a:pt x="1396" y="3304"/>
                </a:lnTo>
                <a:lnTo>
                  <a:pt x="1305" y="3287"/>
                </a:lnTo>
                <a:lnTo>
                  <a:pt x="1216" y="3265"/>
                </a:lnTo>
                <a:lnTo>
                  <a:pt x="1127" y="3236"/>
                </a:lnTo>
                <a:lnTo>
                  <a:pt x="1040" y="3204"/>
                </a:lnTo>
                <a:lnTo>
                  <a:pt x="955" y="3166"/>
                </a:lnTo>
                <a:lnTo>
                  <a:pt x="871" y="3124"/>
                </a:lnTo>
                <a:lnTo>
                  <a:pt x="789" y="3077"/>
                </a:lnTo>
                <a:lnTo>
                  <a:pt x="709" y="3024"/>
                </a:lnTo>
                <a:lnTo>
                  <a:pt x="633" y="2966"/>
                </a:lnTo>
                <a:lnTo>
                  <a:pt x="558" y="2904"/>
                </a:lnTo>
                <a:lnTo>
                  <a:pt x="486" y="2837"/>
                </a:lnTo>
                <a:lnTo>
                  <a:pt x="420" y="2764"/>
                </a:lnTo>
                <a:lnTo>
                  <a:pt x="357" y="2691"/>
                </a:lnTo>
                <a:lnTo>
                  <a:pt x="300" y="2613"/>
                </a:lnTo>
                <a:lnTo>
                  <a:pt x="248" y="2534"/>
                </a:lnTo>
                <a:lnTo>
                  <a:pt x="200" y="2453"/>
                </a:lnTo>
                <a:lnTo>
                  <a:pt x="158" y="2369"/>
                </a:lnTo>
                <a:lnTo>
                  <a:pt x="121" y="2285"/>
                </a:lnTo>
                <a:lnTo>
                  <a:pt x="88" y="2197"/>
                </a:lnTo>
                <a:lnTo>
                  <a:pt x="61" y="2110"/>
                </a:lnTo>
                <a:lnTo>
                  <a:pt x="39" y="2020"/>
                </a:lnTo>
                <a:lnTo>
                  <a:pt x="22" y="1931"/>
                </a:lnTo>
                <a:lnTo>
                  <a:pt x="10" y="1840"/>
                </a:lnTo>
                <a:lnTo>
                  <a:pt x="2" y="1749"/>
                </a:lnTo>
                <a:lnTo>
                  <a:pt x="0" y="1657"/>
                </a:lnTo>
                <a:lnTo>
                  <a:pt x="3" y="1567"/>
                </a:lnTo>
                <a:lnTo>
                  <a:pt x="11" y="1476"/>
                </a:lnTo>
                <a:lnTo>
                  <a:pt x="24" y="1385"/>
                </a:lnTo>
                <a:lnTo>
                  <a:pt x="41" y="1296"/>
                </a:lnTo>
                <a:lnTo>
                  <a:pt x="64" y="1206"/>
                </a:lnTo>
                <a:lnTo>
                  <a:pt x="92" y="1119"/>
                </a:lnTo>
                <a:lnTo>
                  <a:pt x="125" y="1032"/>
                </a:lnTo>
                <a:lnTo>
                  <a:pt x="163" y="947"/>
                </a:lnTo>
                <a:lnTo>
                  <a:pt x="206" y="864"/>
                </a:lnTo>
                <a:lnTo>
                  <a:pt x="253" y="783"/>
                </a:lnTo>
                <a:lnTo>
                  <a:pt x="307" y="704"/>
                </a:lnTo>
                <a:lnTo>
                  <a:pt x="364" y="627"/>
                </a:lnTo>
                <a:lnTo>
                  <a:pt x="427" y="554"/>
                </a:lnTo>
                <a:lnTo>
                  <a:pt x="495" y="484"/>
                </a:lnTo>
                <a:lnTo>
                  <a:pt x="567" y="417"/>
                </a:lnTo>
                <a:lnTo>
                  <a:pt x="642" y="354"/>
                </a:lnTo>
                <a:lnTo>
                  <a:pt x="719" y="297"/>
                </a:lnTo>
                <a:lnTo>
                  <a:pt x="799" y="245"/>
                </a:lnTo>
                <a:lnTo>
                  <a:pt x="881" y="198"/>
                </a:lnTo>
                <a:lnTo>
                  <a:pt x="965" y="156"/>
                </a:lnTo>
                <a:lnTo>
                  <a:pt x="1051" y="120"/>
                </a:lnTo>
                <a:lnTo>
                  <a:pt x="1138" y="87"/>
                </a:lnTo>
                <a:lnTo>
                  <a:pt x="1227" y="60"/>
                </a:lnTo>
                <a:lnTo>
                  <a:pt x="1316" y="37"/>
                </a:lnTo>
                <a:lnTo>
                  <a:pt x="1408" y="20"/>
                </a:lnTo>
                <a:lnTo>
                  <a:pt x="1499" y="8"/>
                </a:lnTo>
                <a:lnTo>
                  <a:pt x="1590" y="2"/>
                </a:lnTo>
                <a:lnTo>
                  <a:pt x="16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55" name="Group 991"/>
          <p:cNvGrpSpPr/>
          <p:nvPr/>
        </p:nvGrpSpPr>
        <p:grpSpPr>
          <a:xfrm>
            <a:off x="7410696" y="3696992"/>
            <a:ext cx="447674" cy="388938"/>
            <a:chOff x="4459288" y="5086350"/>
            <a:chExt cx="447674" cy="388938"/>
          </a:xfrm>
          <a:solidFill>
            <a:srgbClr val="000000"/>
          </a:solidFill>
        </p:grpSpPr>
        <p:sp>
          <p:nvSpPr>
            <p:cNvPr id="856" name="Freeform 386"/>
            <p:cNvSpPr>
              <a:spLocks noEditPoints="1"/>
            </p:cNvSpPr>
            <p:nvPr/>
          </p:nvSpPr>
          <p:spPr bwMode="auto">
            <a:xfrm>
              <a:off x="4711700" y="5283200"/>
              <a:ext cx="195262" cy="192088"/>
            </a:xfrm>
            <a:custGeom>
              <a:avLst/>
              <a:gdLst>
                <a:gd name="T0" fmla="*/ 382 w 1468"/>
                <a:gd name="T1" fmla="*/ 834 h 1453"/>
                <a:gd name="T2" fmla="*/ 1084 w 1468"/>
                <a:gd name="T3" fmla="*/ 619 h 1453"/>
                <a:gd name="T4" fmla="*/ 734 w 1468"/>
                <a:gd name="T5" fmla="*/ 0 h 1453"/>
                <a:gd name="T6" fmla="*/ 866 w 1468"/>
                <a:gd name="T7" fmla="*/ 11 h 1453"/>
                <a:gd name="T8" fmla="*/ 990 w 1468"/>
                <a:gd name="T9" fmla="*/ 46 h 1453"/>
                <a:gd name="T10" fmla="*/ 1104 w 1468"/>
                <a:gd name="T11" fmla="*/ 99 h 1453"/>
                <a:gd name="T12" fmla="*/ 1207 w 1468"/>
                <a:gd name="T13" fmla="*/ 171 h 1453"/>
                <a:gd name="T14" fmla="*/ 1295 w 1468"/>
                <a:gd name="T15" fmla="*/ 258 h 1453"/>
                <a:gd name="T16" fmla="*/ 1368 w 1468"/>
                <a:gd name="T17" fmla="*/ 360 h 1453"/>
                <a:gd name="T18" fmla="*/ 1421 w 1468"/>
                <a:gd name="T19" fmla="*/ 473 h 1453"/>
                <a:gd name="T20" fmla="*/ 1456 w 1468"/>
                <a:gd name="T21" fmla="*/ 596 h 1453"/>
                <a:gd name="T22" fmla="*/ 1468 w 1468"/>
                <a:gd name="T23" fmla="*/ 726 h 1453"/>
                <a:gd name="T24" fmla="*/ 1456 w 1468"/>
                <a:gd name="T25" fmla="*/ 857 h 1453"/>
                <a:gd name="T26" fmla="*/ 1421 w 1468"/>
                <a:gd name="T27" fmla="*/ 980 h 1453"/>
                <a:gd name="T28" fmla="*/ 1368 w 1468"/>
                <a:gd name="T29" fmla="*/ 1093 h 1453"/>
                <a:gd name="T30" fmla="*/ 1295 w 1468"/>
                <a:gd name="T31" fmla="*/ 1194 h 1453"/>
                <a:gd name="T32" fmla="*/ 1207 w 1468"/>
                <a:gd name="T33" fmla="*/ 1282 h 1453"/>
                <a:gd name="T34" fmla="*/ 1104 w 1468"/>
                <a:gd name="T35" fmla="*/ 1354 h 1453"/>
                <a:gd name="T36" fmla="*/ 990 w 1468"/>
                <a:gd name="T37" fmla="*/ 1407 h 1453"/>
                <a:gd name="T38" fmla="*/ 866 w 1468"/>
                <a:gd name="T39" fmla="*/ 1441 h 1453"/>
                <a:gd name="T40" fmla="*/ 734 w 1468"/>
                <a:gd name="T41" fmla="*/ 1453 h 1453"/>
                <a:gd name="T42" fmla="*/ 602 w 1468"/>
                <a:gd name="T43" fmla="*/ 1441 h 1453"/>
                <a:gd name="T44" fmla="*/ 478 w 1468"/>
                <a:gd name="T45" fmla="*/ 1407 h 1453"/>
                <a:gd name="T46" fmla="*/ 363 w 1468"/>
                <a:gd name="T47" fmla="*/ 1354 h 1453"/>
                <a:gd name="T48" fmla="*/ 260 w 1468"/>
                <a:gd name="T49" fmla="*/ 1282 h 1453"/>
                <a:gd name="T50" fmla="*/ 172 w 1468"/>
                <a:gd name="T51" fmla="*/ 1194 h 1453"/>
                <a:gd name="T52" fmla="*/ 99 w 1468"/>
                <a:gd name="T53" fmla="*/ 1093 h 1453"/>
                <a:gd name="T54" fmla="*/ 46 w 1468"/>
                <a:gd name="T55" fmla="*/ 980 h 1453"/>
                <a:gd name="T56" fmla="*/ 11 w 1468"/>
                <a:gd name="T57" fmla="*/ 857 h 1453"/>
                <a:gd name="T58" fmla="*/ 0 w 1468"/>
                <a:gd name="T59" fmla="*/ 726 h 1453"/>
                <a:gd name="T60" fmla="*/ 11 w 1468"/>
                <a:gd name="T61" fmla="*/ 596 h 1453"/>
                <a:gd name="T62" fmla="*/ 46 w 1468"/>
                <a:gd name="T63" fmla="*/ 473 h 1453"/>
                <a:gd name="T64" fmla="*/ 99 w 1468"/>
                <a:gd name="T65" fmla="*/ 360 h 1453"/>
                <a:gd name="T66" fmla="*/ 172 w 1468"/>
                <a:gd name="T67" fmla="*/ 258 h 1453"/>
                <a:gd name="T68" fmla="*/ 260 w 1468"/>
                <a:gd name="T69" fmla="*/ 171 h 1453"/>
                <a:gd name="T70" fmla="*/ 363 w 1468"/>
                <a:gd name="T71" fmla="*/ 99 h 1453"/>
                <a:gd name="T72" fmla="*/ 478 w 1468"/>
                <a:gd name="T73" fmla="*/ 46 h 1453"/>
                <a:gd name="T74" fmla="*/ 602 w 1468"/>
                <a:gd name="T75" fmla="*/ 11 h 1453"/>
                <a:gd name="T76" fmla="*/ 734 w 1468"/>
                <a:gd name="T77" fmla="*/ 0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68" h="1453">
                  <a:moveTo>
                    <a:pt x="382" y="619"/>
                  </a:moveTo>
                  <a:lnTo>
                    <a:pt x="382" y="834"/>
                  </a:lnTo>
                  <a:lnTo>
                    <a:pt x="1084" y="834"/>
                  </a:lnTo>
                  <a:lnTo>
                    <a:pt x="1084" y="619"/>
                  </a:lnTo>
                  <a:lnTo>
                    <a:pt x="382" y="619"/>
                  </a:lnTo>
                  <a:close/>
                  <a:moveTo>
                    <a:pt x="734" y="0"/>
                  </a:moveTo>
                  <a:lnTo>
                    <a:pt x="800" y="3"/>
                  </a:lnTo>
                  <a:lnTo>
                    <a:pt x="866" y="11"/>
                  </a:lnTo>
                  <a:lnTo>
                    <a:pt x="929" y="26"/>
                  </a:lnTo>
                  <a:lnTo>
                    <a:pt x="990" y="46"/>
                  </a:lnTo>
                  <a:lnTo>
                    <a:pt x="1048" y="70"/>
                  </a:lnTo>
                  <a:lnTo>
                    <a:pt x="1104" y="99"/>
                  </a:lnTo>
                  <a:lnTo>
                    <a:pt x="1157" y="133"/>
                  </a:lnTo>
                  <a:lnTo>
                    <a:pt x="1207" y="171"/>
                  </a:lnTo>
                  <a:lnTo>
                    <a:pt x="1253" y="213"/>
                  </a:lnTo>
                  <a:lnTo>
                    <a:pt x="1295" y="258"/>
                  </a:lnTo>
                  <a:lnTo>
                    <a:pt x="1333" y="308"/>
                  </a:lnTo>
                  <a:lnTo>
                    <a:pt x="1368" y="360"/>
                  </a:lnTo>
                  <a:lnTo>
                    <a:pt x="1397" y="415"/>
                  </a:lnTo>
                  <a:lnTo>
                    <a:pt x="1421" y="473"/>
                  </a:lnTo>
                  <a:lnTo>
                    <a:pt x="1441" y="534"/>
                  </a:lnTo>
                  <a:lnTo>
                    <a:pt x="1456" y="596"/>
                  </a:lnTo>
                  <a:lnTo>
                    <a:pt x="1465" y="660"/>
                  </a:lnTo>
                  <a:lnTo>
                    <a:pt x="1468" y="726"/>
                  </a:lnTo>
                  <a:lnTo>
                    <a:pt x="1465" y="792"/>
                  </a:lnTo>
                  <a:lnTo>
                    <a:pt x="1456" y="857"/>
                  </a:lnTo>
                  <a:lnTo>
                    <a:pt x="1441" y="919"/>
                  </a:lnTo>
                  <a:lnTo>
                    <a:pt x="1421" y="980"/>
                  </a:lnTo>
                  <a:lnTo>
                    <a:pt x="1397" y="1038"/>
                  </a:lnTo>
                  <a:lnTo>
                    <a:pt x="1368" y="1093"/>
                  </a:lnTo>
                  <a:lnTo>
                    <a:pt x="1333" y="1145"/>
                  </a:lnTo>
                  <a:lnTo>
                    <a:pt x="1295" y="1194"/>
                  </a:lnTo>
                  <a:lnTo>
                    <a:pt x="1253" y="1240"/>
                  </a:lnTo>
                  <a:lnTo>
                    <a:pt x="1207" y="1282"/>
                  </a:lnTo>
                  <a:lnTo>
                    <a:pt x="1157" y="1320"/>
                  </a:lnTo>
                  <a:lnTo>
                    <a:pt x="1104" y="1354"/>
                  </a:lnTo>
                  <a:lnTo>
                    <a:pt x="1048" y="1383"/>
                  </a:lnTo>
                  <a:lnTo>
                    <a:pt x="990" y="1407"/>
                  </a:lnTo>
                  <a:lnTo>
                    <a:pt x="929" y="1427"/>
                  </a:lnTo>
                  <a:lnTo>
                    <a:pt x="866" y="1441"/>
                  </a:lnTo>
                  <a:lnTo>
                    <a:pt x="800" y="1450"/>
                  </a:lnTo>
                  <a:lnTo>
                    <a:pt x="734" y="1453"/>
                  </a:lnTo>
                  <a:lnTo>
                    <a:pt x="667" y="1450"/>
                  </a:lnTo>
                  <a:lnTo>
                    <a:pt x="602" y="1441"/>
                  </a:lnTo>
                  <a:lnTo>
                    <a:pt x="539" y="1427"/>
                  </a:lnTo>
                  <a:lnTo>
                    <a:pt x="478" y="1407"/>
                  </a:lnTo>
                  <a:lnTo>
                    <a:pt x="419" y="1383"/>
                  </a:lnTo>
                  <a:lnTo>
                    <a:pt x="363" y="1354"/>
                  </a:lnTo>
                  <a:lnTo>
                    <a:pt x="311" y="1320"/>
                  </a:lnTo>
                  <a:lnTo>
                    <a:pt x="260" y="1282"/>
                  </a:lnTo>
                  <a:lnTo>
                    <a:pt x="215" y="1240"/>
                  </a:lnTo>
                  <a:lnTo>
                    <a:pt x="172" y="1194"/>
                  </a:lnTo>
                  <a:lnTo>
                    <a:pt x="134" y="1145"/>
                  </a:lnTo>
                  <a:lnTo>
                    <a:pt x="99" y="1093"/>
                  </a:lnTo>
                  <a:lnTo>
                    <a:pt x="70" y="1038"/>
                  </a:lnTo>
                  <a:lnTo>
                    <a:pt x="46" y="980"/>
                  </a:lnTo>
                  <a:lnTo>
                    <a:pt x="26" y="919"/>
                  </a:lnTo>
                  <a:lnTo>
                    <a:pt x="11" y="857"/>
                  </a:lnTo>
                  <a:lnTo>
                    <a:pt x="3" y="792"/>
                  </a:lnTo>
                  <a:lnTo>
                    <a:pt x="0" y="726"/>
                  </a:lnTo>
                  <a:lnTo>
                    <a:pt x="3" y="660"/>
                  </a:lnTo>
                  <a:lnTo>
                    <a:pt x="11" y="596"/>
                  </a:lnTo>
                  <a:lnTo>
                    <a:pt x="26" y="534"/>
                  </a:lnTo>
                  <a:lnTo>
                    <a:pt x="46" y="473"/>
                  </a:lnTo>
                  <a:lnTo>
                    <a:pt x="70" y="415"/>
                  </a:lnTo>
                  <a:lnTo>
                    <a:pt x="99" y="360"/>
                  </a:lnTo>
                  <a:lnTo>
                    <a:pt x="134" y="308"/>
                  </a:lnTo>
                  <a:lnTo>
                    <a:pt x="172" y="258"/>
                  </a:lnTo>
                  <a:lnTo>
                    <a:pt x="215" y="213"/>
                  </a:lnTo>
                  <a:lnTo>
                    <a:pt x="260" y="171"/>
                  </a:lnTo>
                  <a:lnTo>
                    <a:pt x="311" y="133"/>
                  </a:lnTo>
                  <a:lnTo>
                    <a:pt x="363" y="99"/>
                  </a:lnTo>
                  <a:lnTo>
                    <a:pt x="419" y="70"/>
                  </a:lnTo>
                  <a:lnTo>
                    <a:pt x="478" y="46"/>
                  </a:lnTo>
                  <a:lnTo>
                    <a:pt x="539" y="26"/>
                  </a:lnTo>
                  <a:lnTo>
                    <a:pt x="602" y="11"/>
                  </a:lnTo>
                  <a:lnTo>
                    <a:pt x="667" y="3"/>
                  </a:lnTo>
                  <a:lnTo>
                    <a:pt x="7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387"/>
            <p:cNvSpPr>
              <a:spLocks/>
            </p:cNvSpPr>
            <p:nvPr/>
          </p:nvSpPr>
          <p:spPr bwMode="auto">
            <a:xfrm>
              <a:off x="4459288" y="5086350"/>
              <a:ext cx="433387" cy="371475"/>
            </a:xfrm>
            <a:custGeom>
              <a:avLst/>
              <a:gdLst>
                <a:gd name="T0" fmla="*/ 992 w 3275"/>
                <a:gd name="T1" fmla="*/ 11 h 2806"/>
                <a:gd name="T2" fmla="*/ 1183 w 3275"/>
                <a:gd name="T3" fmla="*/ 74 h 2806"/>
                <a:gd name="T4" fmla="*/ 1355 w 3275"/>
                <a:gd name="T5" fmla="*/ 181 h 2806"/>
                <a:gd name="T6" fmla="*/ 1498 w 3275"/>
                <a:gd name="T7" fmla="*/ 329 h 2806"/>
                <a:gd name="T8" fmla="*/ 1608 w 3275"/>
                <a:gd name="T9" fmla="*/ 510 h 2806"/>
                <a:gd name="T10" fmla="*/ 1698 w 3275"/>
                <a:gd name="T11" fmla="*/ 446 h 2806"/>
                <a:gd name="T12" fmla="*/ 1821 w 3275"/>
                <a:gd name="T13" fmla="*/ 276 h 2806"/>
                <a:gd name="T14" fmla="*/ 1975 w 3275"/>
                <a:gd name="T15" fmla="*/ 140 h 2806"/>
                <a:gd name="T16" fmla="*/ 2152 w 3275"/>
                <a:gd name="T17" fmla="*/ 48 h 2806"/>
                <a:gd name="T18" fmla="*/ 2351 w 3275"/>
                <a:gd name="T19" fmla="*/ 3 h 2806"/>
                <a:gd name="T20" fmla="*/ 2558 w 3275"/>
                <a:gd name="T21" fmla="*/ 12 h 2806"/>
                <a:gd name="T22" fmla="*/ 2752 w 3275"/>
                <a:gd name="T23" fmla="*/ 75 h 2806"/>
                <a:gd name="T24" fmla="*/ 2925 w 3275"/>
                <a:gd name="T25" fmla="*/ 185 h 2806"/>
                <a:gd name="T26" fmla="*/ 3069 w 3275"/>
                <a:gd name="T27" fmla="*/ 336 h 2806"/>
                <a:gd name="T28" fmla="*/ 3179 w 3275"/>
                <a:gd name="T29" fmla="*/ 520 h 2806"/>
                <a:gd name="T30" fmla="*/ 3249 w 3275"/>
                <a:gd name="T31" fmla="*/ 732 h 2806"/>
                <a:gd name="T32" fmla="*/ 3275 w 3275"/>
                <a:gd name="T33" fmla="*/ 963 h 2806"/>
                <a:gd name="T34" fmla="*/ 3246 w 3275"/>
                <a:gd name="T35" fmla="*/ 1216 h 2806"/>
                <a:gd name="T36" fmla="*/ 3168 w 3275"/>
                <a:gd name="T37" fmla="*/ 1454 h 2806"/>
                <a:gd name="T38" fmla="*/ 3025 w 3275"/>
                <a:gd name="T39" fmla="*/ 1463 h 2806"/>
                <a:gd name="T40" fmla="*/ 2843 w 3275"/>
                <a:gd name="T41" fmla="*/ 1397 h 2806"/>
                <a:gd name="T42" fmla="*/ 2645 w 3275"/>
                <a:gd name="T43" fmla="*/ 1373 h 2806"/>
                <a:gd name="T44" fmla="*/ 2432 w 3275"/>
                <a:gd name="T45" fmla="*/ 1400 h 2806"/>
                <a:gd name="T46" fmla="*/ 2239 w 3275"/>
                <a:gd name="T47" fmla="*/ 1476 h 2806"/>
                <a:gd name="T48" fmla="*/ 2073 w 3275"/>
                <a:gd name="T49" fmla="*/ 1594 h 2806"/>
                <a:gd name="T50" fmla="*/ 1941 w 3275"/>
                <a:gd name="T51" fmla="*/ 1748 h 2806"/>
                <a:gd name="T52" fmla="*/ 1850 w 3275"/>
                <a:gd name="T53" fmla="*/ 1931 h 2806"/>
                <a:gd name="T54" fmla="*/ 1804 w 3275"/>
                <a:gd name="T55" fmla="*/ 2135 h 2806"/>
                <a:gd name="T56" fmla="*/ 1814 w 3275"/>
                <a:gd name="T57" fmla="*/ 2346 h 2806"/>
                <a:gd name="T58" fmla="*/ 1873 w 3275"/>
                <a:gd name="T59" fmla="*/ 2540 h 2806"/>
                <a:gd name="T60" fmla="*/ 1891 w 3275"/>
                <a:gd name="T61" fmla="*/ 2682 h 2806"/>
                <a:gd name="T62" fmla="*/ 1775 w 3275"/>
                <a:gd name="T63" fmla="*/ 2745 h 2806"/>
                <a:gd name="T64" fmla="*/ 1693 w 3275"/>
                <a:gd name="T65" fmla="*/ 2785 h 2806"/>
                <a:gd name="T66" fmla="*/ 1653 w 3275"/>
                <a:gd name="T67" fmla="*/ 2804 h 2806"/>
                <a:gd name="T68" fmla="*/ 1639 w 3275"/>
                <a:gd name="T69" fmla="*/ 2801 h 2806"/>
                <a:gd name="T70" fmla="*/ 1586 w 3275"/>
                <a:gd name="T71" fmla="*/ 2776 h 2806"/>
                <a:gd name="T72" fmla="*/ 1493 w 3275"/>
                <a:gd name="T73" fmla="*/ 2729 h 2806"/>
                <a:gd name="T74" fmla="*/ 1370 w 3275"/>
                <a:gd name="T75" fmla="*/ 2662 h 2806"/>
                <a:gd name="T76" fmla="*/ 1222 w 3275"/>
                <a:gd name="T77" fmla="*/ 2576 h 2806"/>
                <a:gd name="T78" fmla="*/ 1058 w 3275"/>
                <a:gd name="T79" fmla="*/ 2471 h 2806"/>
                <a:gd name="T80" fmla="*/ 884 w 3275"/>
                <a:gd name="T81" fmla="*/ 2347 h 2806"/>
                <a:gd name="T82" fmla="*/ 707 w 3275"/>
                <a:gd name="T83" fmla="*/ 2207 h 2806"/>
                <a:gd name="T84" fmla="*/ 536 w 3275"/>
                <a:gd name="T85" fmla="*/ 2050 h 2806"/>
                <a:gd name="T86" fmla="*/ 376 w 3275"/>
                <a:gd name="T87" fmla="*/ 1877 h 2806"/>
                <a:gd name="T88" fmla="*/ 236 w 3275"/>
                <a:gd name="T89" fmla="*/ 1690 h 2806"/>
                <a:gd name="T90" fmla="*/ 122 w 3275"/>
                <a:gd name="T91" fmla="*/ 1487 h 2806"/>
                <a:gd name="T92" fmla="*/ 42 w 3275"/>
                <a:gd name="T93" fmla="*/ 1271 h 2806"/>
                <a:gd name="T94" fmla="*/ 3 w 3275"/>
                <a:gd name="T95" fmla="*/ 1042 h 2806"/>
                <a:gd name="T96" fmla="*/ 12 w 3275"/>
                <a:gd name="T97" fmla="*/ 807 h 2806"/>
                <a:gd name="T98" fmla="*/ 67 w 3275"/>
                <a:gd name="T99" fmla="*/ 589 h 2806"/>
                <a:gd name="T100" fmla="*/ 165 w 3275"/>
                <a:gd name="T101" fmla="*/ 394 h 2806"/>
                <a:gd name="T102" fmla="*/ 298 w 3275"/>
                <a:gd name="T103" fmla="*/ 232 h 2806"/>
                <a:gd name="T104" fmla="*/ 461 w 3275"/>
                <a:gd name="T105" fmla="*/ 107 h 2806"/>
                <a:gd name="T106" fmla="*/ 649 w 3275"/>
                <a:gd name="T107" fmla="*/ 27 h 2806"/>
                <a:gd name="T108" fmla="*/ 854 w 3275"/>
                <a:gd name="T109" fmla="*/ 0 h 2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5" h="2806">
                  <a:moveTo>
                    <a:pt x="854" y="0"/>
                  </a:moveTo>
                  <a:lnTo>
                    <a:pt x="924" y="3"/>
                  </a:lnTo>
                  <a:lnTo>
                    <a:pt x="992" y="11"/>
                  </a:lnTo>
                  <a:lnTo>
                    <a:pt x="1057" y="27"/>
                  </a:lnTo>
                  <a:lnTo>
                    <a:pt x="1121" y="48"/>
                  </a:lnTo>
                  <a:lnTo>
                    <a:pt x="1183" y="74"/>
                  </a:lnTo>
                  <a:lnTo>
                    <a:pt x="1243" y="105"/>
                  </a:lnTo>
                  <a:lnTo>
                    <a:pt x="1300" y="140"/>
                  </a:lnTo>
                  <a:lnTo>
                    <a:pt x="1355" y="181"/>
                  </a:lnTo>
                  <a:lnTo>
                    <a:pt x="1405" y="227"/>
                  </a:lnTo>
                  <a:lnTo>
                    <a:pt x="1453" y="276"/>
                  </a:lnTo>
                  <a:lnTo>
                    <a:pt x="1498" y="329"/>
                  </a:lnTo>
                  <a:lnTo>
                    <a:pt x="1539" y="386"/>
                  </a:lnTo>
                  <a:lnTo>
                    <a:pt x="1575" y="446"/>
                  </a:lnTo>
                  <a:lnTo>
                    <a:pt x="1608" y="510"/>
                  </a:lnTo>
                  <a:lnTo>
                    <a:pt x="1637" y="576"/>
                  </a:lnTo>
                  <a:lnTo>
                    <a:pt x="1666" y="510"/>
                  </a:lnTo>
                  <a:lnTo>
                    <a:pt x="1698" y="446"/>
                  </a:lnTo>
                  <a:lnTo>
                    <a:pt x="1736" y="386"/>
                  </a:lnTo>
                  <a:lnTo>
                    <a:pt x="1777" y="329"/>
                  </a:lnTo>
                  <a:lnTo>
                    <a:pt x="1821" y="276"/>
                  </a:lnTo>
                  <a:lnTo>
                    <a:pt x="1870" y="227"/>
                  </a:lnTo>
                  <a:lnTo>
                    <a:pt x="1920" y="181"/>
                  </a:lnTo>
                  <a:lnTo>
                    <a:pt x="1975" y="140"/>
                  </a:lnTo>
                  <a:lnTo>
                    <a:pt x="2031" y="105"/>
                  </a:lnTo>
                  <a:lnTo>
                    <a:pt x="2091" y="74"/>
                  </a:lnTo>
                  <a:lnTo>
                    <a:pt x="2152" y="48"/>
                  </a:lnTo>
                  <a:lnTo>
                    <a:pt x="2216" y="27"/>
                  </a:lnTo>
                  <a:lnTo>
                    <a:pt x="2283" y="11"/>
                  </a:lnTo>
                  <a:lnTo>
                    <a:pt x="2351" y="3"/>
                  </a:lnTo>
                  <a:lnTo>
                    <a:pt x="2420" y="0"/>
                  </a:lnTo>
                  <a:lnTo>
                    <a:pt x="2490" y="3"/>
                  </a:lnTo>
                  <a:lnTo>
                    <a:pt x="2558" y="12"/>
                  </a:lnTo>
                  <a:lnTo>
                    <a:pt x="2625" y="27"/>
                  </a:lnTo>
                  <a:lnTo>
                    <a:pt x="2690" y="49"/>
                  </a:lnTo>
                  <a:lnTo>
                    <a:pt x="2752" y="75"/>
                  </a:lnTo>
                  <a:lnTo>
                    <a:pt x="2812" y="107"/>
                  </a:lnTo>
                  <a:lnTo>
                    <a:pt x="2870" y="143"/>
                  </a:lnTo>
                  <a:lnTo>
                    <a:pt x="2925" y="185"/>
                  </a:lnTo>
                  <a:lnTo>
                    <a:pt x="2976" y="232"/>
                  </a:lnTo>
                  <a:lnTo>
                    <a:pt x="3023" y="282"/>
                  </a:lnTo>
                  <a:lnTo>
                    <a:pt x="3069" y="336"/>
                  </a:lnTo>
                  <a:lnTo>
                    <a:pt x="3110" y="394"/>
                  </a:lnTo>
                  <a:lnTo>
                    <a:pt x="3146" y="455"/>
                  </a:lnTo>
                  <a:lnTo>
                    <a:pt x="3179" y="520"/>
                  </a:lnTo>
                  <a:lnTo>
                    <a:pt x="3207" y="589"/>
                  </a:lnTo>
                  <a:lnTo>
                    <a:pt x="3230" y="658"/>
                  </a:lnTo>
                  <a:lnTo>
                    <a:pt x="3249" y="732"/>
                  </a:lnTo>
                  <a:lnTo>
                    <a:pt x="3263" y="807"/>
                  </a:lnTo>
                  <a:lnTo>
                    <a:pt x="3271" y="884"/>
                  </a:lnTo>
                  <a:lnTo>
                    <a:pt x="3275" y="963"/>
                  </a:lnTo>
                  <a:lnTo>
                    <a:pt x="3271" y="1049"/>
                  </a:lnTo>
                  <a:lnTo>
                    <a:pt x="3262" y="1134"/>
                  </a:lnTo>
                  <a:lnTo>
                    <a:pt x="3246" y="1216"/>
                  </a:lnTo>
                  <a:lnTo>
                    <a:pt x="3225" y="1297"/>
                  </a:lnTo>
                  <a:lnTo>
                    <a:pt x="3199" y="1376"/>
                  </a:lnTo>
                  <a:lnTo>
                    <a:pt x="3168" y="1454"/>
                  </a:lnTo>
                  <a:lnTo>
                    <a:pt x="3134" y="1530"/>
                  </a:lnTo>
                  <a:lnTo>
                    <a:pt x="3080" y="1494"/>
                  </a:lnTo>
                  <a:lnTo>
                    <a:pt x="3025" y="1463"/>
                  </a:lnTo>
                  <a:lnTo>
                    <a:pt x="2967" y="1437"/>
                  </a:lnTo>
                  <a:lnTo>
                    <a:pt x="2906" y="1414"/>
                  </a:lnTo>
                  <a:lnTo>
                    <a:pt x="2843" y="1397"/>
                  </a:lnTo>
                  <a:lnTo>
                    <a:pt x="2779" y="1384"/>
                  </a:lnTo>
                  <a:lnTo>
                    <a:pt x="2712" y="1376"/>
                  </a:lnTo>
                  <a:lnTo>
                    <a:pt x="2645" y="1373"/>
                  </a:lnTo>
                  <a:lnTo>
                    <a:pt x="2573" y="1376"/>
                  </a:lnTo>
                  <a:lnTo>
                    <a:pt x="2501" y="1385"/>
                  </a:lnTo>
                  <a:lnTo>
                    <a:pt x="2432" y="1400"/>
                  </a:lnTo>
                  <a:lnTo>
                    <a:pt x="2366" y="1421"/>
                  </a:lnTo>
                  <a:lnTo>
                    <a:pt x="2301" y="1446"/>
                  </a:lnTo>
                  <a:lnTo>
                    <a:pt x="2239" y="1476"/>
                  </a:lnTo>
                  <a:lnTo>
                    <a:pt x="2181" y="1511"/>
                  </a:lnTo>
                  <a:lnTo>
                    <a:pt x="2126" y="1551"/>
                  </a:lnTo>
                  <a:lnTo>
                    <a:pt x="2073" y="1594"/>
                  </a:lnTo>
                  <a:lnTo>
                    <a:pt x="2025" y="1642"/>
                  </a:lnTo>
                  <a:lnTo>
                    <a:pt x="1981" y="1693"/>
                  </a:lnTo>
                  <a:lnTo>
                    <a:pt x="1941" y="1748"/>
                  </a:lnTo>
                  <a:lnTo>
                    <a:pt x="1905" y="1806"/>
                  </a:lnTo>
                  <a:lnTo>
                    <a:pt x="1875" y="1867"/>
                  </a:lnTo>
                  <a:lnTo>
                    <a:pt x="1850" y="1931"/>
                  </a:lnTo>
                  <a:lnTo>
                    <a:pt x="1829" y="1997"/>
                  </a:lnTo>
                  <a:lnTo>
                    <a:pt x="1814" y="2065"/>
                  </a:lnTo>
                  <a:lnTo>
                    <a:pt x="1804" y="2135"/>
                  </a:lnTo>
                  <a:lnTo>
                    <a:pt x="1801" y="2207"/>
                  </a:lnTo>
                  <a:lnTo>
                    <a:pt x="1804" y="2278"/>
                  </a:lnTo>
                  <a:lnTo>
                    <a:pt x="1814" y="2346"/>
                  </a:lnTo>
                  <a:lnTo>
                    <a:pt x="1828" y="2413"/>
                  </a:lnTo>
                  <a:lnTo>
                    <a:pt x="1847" y="2477"/>
                  </a:lnTo>
                  <a:lnTo>
                    <a:pt x="1873" y="2540"/>
                  </a:lnTo>
                  <a:lnTo>
                    <a:pt x="1902" y="2600"/>
                  </a:lnTo>
                  <a:lnTo>
                    <a:pt x="1936" y="2657"/>
                  </a:lnTo>
                  <a:lnTo>
                    <a:pt x="1891" y="2682"/>
                  </a:lnTo>
                  <a:lnTo>
                    <a:pt x="1849" y="2705"/>
                  </a:lnTo>
                  <a:lnTo>
                    <a:pt x="1811" y="2726"/>
                  </a:lnTo>
                  <a:lnTo>
                    <a:pt x="1775" y="2745"/>
                  </a:lnTo>
                  <a:lnTo>
                    <a:pt x="1743" y="2760"/>
                  </a:lnTo>
                  <a:lnTo>
                    <a:pt x="1716" y="2774"/>
                  </a:lnTo>
                  <a:lnTo>
                    <a:pt x="1693" y="2785"/>
                  </a:lnTo>
                  <a:lnTo>
                    <a:pt x="1675" y="2795"/>
                  </a:lnTo>
                  <a:lnTo>
                    <a:pt x="1661" y="2801"/>
                  </a:lnTo>
                  <a:lnTo>
                    <a:pt x="1653" y="2804"/>
                  </a:lnTo>
                  <a:lnTo>
                    <a:pt x="1651" y="2806"/>
                  </a:lnTo>
                  <a:lnTo>
                    <a:pt x="1648" y="2804"/>
                  </a:lnTo>
                  <a:lnTo>
                    <a:pt x="1639" y="2801"/>
                  </a:lnTo>
                  <a:lnTo>
                    <a:pt x="1627" y="2795"/>
                  </a:lnTo>
                  <a:lnTo>
                    <a:pt x="1609" y="2786"/>
                  </a:lnTo>
                  <a:lnTo>
                    <a:pt x="1586" y="2776"/>
                  </a:lnTo>
                  <a:lnTo>
                    <a:pt x="1560" y="2762"/>
                  </a:lnTo>
                  <a:lnTo>
                    <a:pt x="1528" y="2747"/>
                  </a:lnTo>
                  <a:lnTo>
                    <a:pt x="1493" y="2729"/>
                  </a:lnTo>
                  <a:lnTo>
                    <a:pt x="1456" y="2709"/>
                  </a:lnTo>
                  <a:lnTo>
                    <a:pt x="1415" y="2686"/>
                  </a:lnTo>
                  <a:lnTo>
                    <a:pt x="1370" y="2662"/>
                  </a:lnTo>
                  <a:lnTo>
                    <a:pt x="1323" y="2635"/>
                  </a:lnTo>
                  <a:lnTo>
                    <a:pt x="1274" y="2606"/>
                  </a:lnTo>
                  <a:lnTo>
                    <a:pt x="1222" y="2576"/>
                  </a:lnTo>
                  <a:lnTo>
                    <a:pt x="1170" y="2543"/>
                  </a:lnTo>
                  <a:lnTo>
                    <a:pt x="1115" y="2507"/>
                  </a:lnTo>
                  <a:lnTo>
                    <a:pt x="1058" y="2471"/>
                  </a:lnTo>
                  <a:lnTo>
                    <a:pt x="1000" y="2432"/>
                  </a:lnTo>
                  <a:lnTo>
                    <a:pt x="943" y="2391"/>
                  </a:lnTo>
                  <a:lnTo>
                    <a:pt x="884" y="2347"/>
                  </a:lnTo>
                  <a:lnTo>
                    <a:pt x="825" y="2303"/>
                  </a:lnTo>
                  <a:lnTo>
                    <a:pt x="766" y="2256"/>
                  </a:lnTo>
                  <a:lnTo>
                    <a:pt x="707" y="2207"/>
                  </a:lnTo>
                  <a:lnTo>
                    <a:pt x="649" y="2157"/>
                  </a:lnTo>
                  <a:lnTo>
                    <a:pt x="593" y="2105"/>
                  </a:lnTo>
                  <a:lnTo>
                    <a:pt x="536" y="2050"/>
                  </a:lnTo>
                  <a:lnTo>
                    <a:pt x="481" y="1995"/>
                  </a:lnTo>
                  <a:lnTo>
                    <a:pt x="428" y="1937"/>
                  </a:lnTo>
                  <a:lnTo>
                    <a:pt x="376" y="1877"/>
                  </a:lnTo>
                  <a:lnTo>
                    <a:pt x="327" y="1817"/>
                  </a:lnTo>
                  <a:lnTo>
                    <a:pt x="281" y="1753"/>
                  </a:lnTo>
                  <a:lnTo>
                    <a:pt x="236" y="1690"/>
                  </a:lnTo>
                  <a:lnTo>
                    <a:pt x="194" y="1623"/>
                  </a:lnTo>
                  <a:lnTo>
                    <a:pt x="157" y="1556"/>
                  </a:lnTo>
                  <a:lnTo>
                    <a:pt x="122" y="1487"/>
                  </a:lnTo>
                  <a:lnTo>
                    <a:pt x="91" y="1416"/>
                  </a:lnTo>
                  <a:lnTo>
                    <a:pt x="64" y="1345"/>
                  </a:lnTo>
                  <a:lnTo>
                    <a:pt x="42" y="1271"/>
                  </a:lnTo>
                  <a:lnTo>
                    <a:pt x="24" y="1196"/>
                  </a:lnTo>
                  <a:lnTo>
                    <a:pt x="11" y="1120"/>
                  </a:lnTo>
                  <a:lnTo>
                    <a:pt x="3" y="1042"/>
                  </a:lnTo>
                  <a:lnTo>
                    <a:pt x="0" y="963"/>
                  </a:lnTo>
                  <a:lnTo>
                    <a:pt x="3" y="884"/>
                  </a:lnTo>
                  <a:lnTo>
                    <a:pt x="12" y="807"/>
                  </a:lnTo>
                  <a:lnTo>
                    <a:pt x="25" y="732"/>
                  </a:lnTo>
                  <a:lnTo>
                    <a:pt x="43" y="658"/>
                  </a:lnTo>
                  <a:lnTo>
                    <a:pt x="67" y="589"/>
                  </a:lnTo>
                  <a:lnTo>
                    <a:pt x="96" y="520"/>
                  </a:lnTo>
                  <a:lnTo>
                    <a:pt x="128" y="455"/>
                  </a:lnTo>
                  <a:lnTo>
                    <a:pt x="165" y="394"/>
                  </a:lnTo>
                  <a:lnTo>
                    <a:pt x="206" y="336"/>
                  </a:lnTo>
                  <a:lnTo>
                    <a:pt x="250" y="282"/>
                  </a:lnTo>
                  <a:lnTo>
                    <a:pt x="298" y="232"/>
                  </a:lnTo>
                  <a:lnTo>
                    <a:pt x="350" y="185"/>
                  </a:lnTo>
                  <a:lnTo>
                    <a:pt x="405" y="143"/>
                  </a:lnTo>
                  <a:lnTo>
                    <a:pt x="461" y="107"/>
                  </a:lnTo>
                  <a:lnTo>
                    <a:pt x="522" y="75"/>
                  </a:lnTo>
                  <a:lnTo>
                    <a:pt x="584" y="49"/>
                  </a:lnTo>
                  <a:lnTo>
                    <a:pt x="649" y="27"/>
                  </a:lnTo>
                  <a:lnTo>
                    <a:pt x="716" y="12"/>
                  </a:lnTo>
                  <a:lnTo>
                    <a:pt x="784" y="3"/>
                  </a:lnTo>
                  <a:lnTo>
                    <a:pt x="8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58" name="Freeform 392"/>
          <p:cNvSpPr>
            <a:spLocks/>
          </p:cNvSpPr>
          <p:nvPr/>
        </p:nvSpPr>
        <p:spPr bwMode="auto">
          <a:xfrm>
            <a:off x="8349365" y="3665242"/>
            <a:ext cx="441325" cy="439737"/>
          </a:xfrm>
          <a:custGeom>
            <a:avLst/>
            <a:gdLst>
              <a:gd name="T0" fmla="*/ 1356 w 3339"/>
              <a:gd name="T1" fmla="*/ 196 h 3326"/>
              <a:gd name="T2" fmla="*/ 1194 w 3339"/>
              <a:gd name="T3" fmla="*/ 201 h 3326"/>
              <a:gd name="T4" fmla="*/ 1080 w 3339"/>
              <a:gd name="T5" fmla="*/ 224 h 3326"/>
              <a:gd name="T6" fmla="*/ 1000 w 3339"/>
              <a:gd name="T7" fmla="*/ 274 h 3326"/>
              <a:gd name="T8" fmla="*/ 943 w 3339"/>
              <a:gd name="T9" fmla="*/ 355 h 3326"/>
              <a:gd name="T10" fmla="*/ 916 w 3339"/>
              <a:gd name="T11" fmla="*/ 449 h 3326"/>
              <a:gd name="T12" fmla="*/ 912 w 3339"/>
              <a:gd name="T13" fmla="*/ 1472 h 3326"/>
              <a:gd name="T14" fmla="*/ 2425 w 3339"/>
              <a:gd name="T15" fmla="*/ 488 h 3326"/>
              <a:gd name="T16" fmla="*/ 2408 w 3339"/>
              <a:gd name="T17" fmla="*/ 383 h 3326"/>
              <a:gd name="T18" fmla="*/ 2360 w 3339"/>
              <a:gd name="T19" fmla="*/ 297 h 3326"/>
              <a:gd name="T20" fmla="*/ 2288 w 3339"/>
              <a:gd name="T21" fmla="*/ 238 h 3326"/>
              <a:gd name="T22" fmla="*/ 2193 w 3339"/>
              <a:gd name="T23" fmla="*/ 207 h 3326"/>
              <a:gd name="T24" fmla="*/ 2044 w 3339"/>
              <a:gd name="T25" fmla="*/ 196 h 3326"/>
              <a:gd name="T26" fmla="*/ 3339 w 3339"/>
              <a:gd name="T27" fmla="*/ 0 h 3326"/>
              <a:gd name="T28" fmla="*/ 3228 w 3339"/>
              <a:gd name="T29" fmla="*/ 197 h 3326"/>
              <a:gd name="T30" fmla="*/ 3097 w 3339"/>
              <a:gd name="T31" fmla="*/ 215 h 3326"/>
              <a:gd name="T32" fmla="*/ 3009 w 3339"/>
              <a:gd name="T33" fmla="*/ 254 h 3326"/>
              <a:gd name="T34" fmla="*/ 2944 w 3339"/>
              <a:gd name="T35" fmla="*/ 324 h 3326"/>
              <a:gd name="T36" fmla="*/ 2908 w 3339"/>
              <a:gd name="T37" fmla="*/ 415 h 3326"/>
              <a:gd name="T38" fmla="*/ 2897 w 3339"/>
              <a:gd name="T39" fmla="*/ 530 h 3326"/>
              <a:gd name="T40" fmla="*/ 2903 w 3339"/>
              <a:gd name="T41" fmla="*/ 2894 h 3326"/>
              <a:gd name="T42" fmla="*/ 2928 w 3339"/>
              <a:gd name="T43" fmla="*/ 2983 h 3326"/>
              <a:gd name="T44" fmla="*/ 2987 w 3339"/>
              <a:gd name="T45" fmla="*/ 3060 h 3326"/>
              <a:gd name="T46" fmla="*/ 3068 w 3339"/>
              <a:gd name="T47" fmla="*/ 3104 h 3326"/>
              <a:gd name="T48" fmla="*/ 3180 w 3339"/>
              <a:gd name="T49" fmla="*/ 3125 h 3326"/>
              <a:gd name="T50" fmla="*/ 3339 w 3339"/>
              <a:gd name="T51" fmla="*/ 3130 h 3326"/>
              <a:gd name="T52" fmla="*/ 1983 w 3339"/>
              <a:gd name="T53" fmla="*/ 3130 h 3326"/>
              <a:gd name="T54" fmla="*/ 2146 w 3339"/>
              <a:gd name="T55" fmla="*/ 3125 h 3326"/>
              <a:gd name="T56" fmla="*/ 2258 w 3339"/>
              <a:gd name="T57" fmla="*/ 3101 h 3326"/>
              <a:gd name="T58" fmla="*/ 2338 w 3339"/>
              <a:gd name="T59" fmla="*/ 3052 h 3326"/>
              <a:gd name="T60" fmla="*/ 2396 w 3339"/>
              <a:gd name="T61" fmla="*/ 2970 h 3326"/>
              <a:gd name="T62" fmla="*/ 2422 w 3339"/>
              <a:gd name="T63" fmla="*/ 2876 h 3326"/>
              <a:gd name="T64" fmla="*/ 2427 w 3339"/>
              <a:gd name="T65" fmla="*/ 1704 h 3326"/>
              <a:gd name="T66" fmla="*/ 913 w 3339"/>
              <a:gd name="T67" fmla="*/ 2838 h 3326"/>
              <a:gd name="T68" fmla="*/ 931 w 3339"/>
              <a:gd name="T69" fmla="*/ 2943 h 3326"/>
              <a:gd name="T70" fmla="*/ 978 w 3339"/>
              <a:gd name="T71" fmla="*/ 3029 h 3326"/>
              <a:gd name="T72" fmla="*/ 1051 w 3339"/>
              <a:gd name="T73" fmla="*/ 3088 h 3326"/>
              <a:gd name="T74" fmla="*/ 1147 w 3339"/>
              <a:gd name="T75" fmla="*/ 3119 h 3326"/>
              <a:gd name="T76" fmla="*/ 1295 w 3339"/>
              <a:gd name="T77" fmla="*/ 3130 h 3326"/>
              <a:gd name="T78" fmla="*/ 0 w 3339"/>
              <a:gd name="T79" fmla="*/ 3326 h 3326"/>
              <a:gd name="T80" fmla="*/ 111 w 3339"/>
              <a:gd name="T81" fmla="*/ 3129 h 3326"/>
              <a:gd name="T82" fmla="*/ 242 w 3339"/>
              <a:gd name="T83" fmla="*/ 3111 h 3326"/>
              <a:gd name="T84" fmla="*/ 330 w 3339"/>
              <a:gd name="T85" fmla="*/ 3072 h 3326"/>
              <a:gd name="T86" fmla="*/ 395 w 3339"/>
              <a:gd name="T87" fmla="*/ 3002 h 3326"/>
              <a:gd name="T88" fmla="*/ 431 w 3339"/>
              <a:gd name="T89" fmla="*/ 2911 h 3326"/>
              <a:gd name="T90" fmla="*/ 441 w 3339"/>
              <a:gd name="T91" fmla="*/ 2796 h 3326"/>
              <a:gd name="T92" fmla="*/ 436 w 3339"/>
              <a:gd name="T93" fmla="*/ 437 h 3326"/>
              <a:gd name="T94" fmla="*/ 411 w 3339"/>
              <a:gd name="T95" fmla="*/ 347 h 3326"/>
              <a:gd name="T96" fmla="*/ 352 w 3339"/>
              <a:gd name="T97" fmla="*/ 269 h 3326"/>
              <a:gd name="T98" fmla="*/ 271 w 3339"/>
              <a:gd name="T99" fmla="*/ 222 h 3326"/>
              <a:gd name="T100" fmla="*/ 159 w 3339"/>
              <a:gd name="T101" fmla="*/ 200 h 3326"/>
              <a:gd name="T102" fmla="*/ 0 w 3339"/>
              <a:gd name="T103" fmla="*/ 196 h 3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339" h="3326">
                <a:moveTo>
                  <a:pt x="0" y="0"/>
                </a:moveTo>
                <a:lnTo>
                  <a:pt x="1356" y="0"/>
                </a:lnTo>
                <a:lnTo>
                  <a:pt x="1356" y="196"/>
                </a:lnTo>
                <a:lnTo>
                  <a:pt x="1295" y="196"/>
                </a:lnTo>
                <a:lnTo>
                  <a:pt x="1243" y="197"/>
                </a:lnTo>
                <a:lnTo>
                  <a:pt x="1194" y="201"/>
                </a:lnTo>
                <a:lnTo>
                  <a:pt x="1147" y="207"/>
                </a:lnTo>
                <a:lnTo>
                  <a:pt x="1112" y="215"/>
                </a:lnTo>
                <a:lnTo>
                  <a:pt x="1080" y="224"/>
                </a:lnTo>
                <a:lnTo>
                  <a:pt x="1051" y="238"/>
                </a:lnTo>
                <a:lnTo>
                  <a:pt x="1025" y="254"/>
                </a:lnTo>
                <a:lnTo>
                  <a:pt x="1000" y="274"/>
                </a:lnTo>
                <a:lnTo>
                  <a:pt x="978" y="297"/>
                </a:lnTo>
                <a:lnTo>
                  <a:pt x="959" y="324"/>
                </a:lnTo>
                <a:lnTo>
                  <a:pt x="943" y="355"/>
                </a:lnTo>
                <a:lnTo>
                  <a:pt x="931" y="383"/>
                </a:lnTo>
                <a:lnTo>
                  <a:pt x="923" y="415"/>
                </a:lnTo>
                <a:lnTo>
                  <a:pt x="916" y="449"/>
                </a:lnTo>
                <a:lnTo>
                  <a:pt x="913" y="488"/>
                </a:lnTo>
                <a:lnTo>
                  <a:pt x="912" y="530"/>
                </a:lnTo>
                <a:lnTo>
                  <a:pt x="912" y="1472"/>
                </a:lnTo>
                <a:lnTo>
                  <a:pt x="2427" y="1472"/>
                </a:lnTo>
                <a:lnTo>
                  <a:pt x="2427" y="530"/>
                </a:lnTo>
                <a:lnTo>
                  <a:pt x="2425" y="488"/>
                </a:lnTo>
                <a:lnTo>
                  <a:pt x="2422" y="449"/>
                </a:lnTo>
                <a:lnTo>
                  <a:pt x="2416" y="415"/>
                </a:lnTo>
                <a:lnTo>
                  <a:pt x="2408" y="383"/>
                </a:lnTo>
                <a:lnTo>
                  <a:pt x="2396" y="355"/>
                </a:lnTo>
                <a:lnTo>
                  <a:pt x="2379" y="324"/>
                </a:lnTo>
                <a:lnTo>
                  <a:pt x="2360" y="297"/>
                </a:lnTo>
                <a:lnTo>
                  <a:pt x="2338" y="274"/>
                </a:lnTo>
                <a:lnTo>
                  <a:pt x="2314" y="254"/>
                </a:lnTo>
                <a:lnTo>
                  <a:pt x="2288" y="238"/>
                </a:lnTo>
                <a:lnTo>
                  <a:pt x="2258" y="224"/>
                </a:lnTo>
                <a:lnTo>
                  <a:pt x="2227" y="215"/>
                </a:lnTo>
                <a:lnTo>
                  <a:pt x="2193" y="207"/>
                </a:lnTo>
                <a:lnTo>
                  <a:pt x="2146" y="201"/>
                </a:lnTo>
                <a:lnTo>
                  <a:pt x="2097" y="197"/>
                </a:lnTo>
                <a:lnTo>
                  <a:pt x="2044" y="196"/>
                </a:lnTo>
                <a:lnTo>
                  <a:pt x="1983" y="196"/>
                </a:lnTo>
                <a:lnTo>
                  <a:pt x="1983" y="0"/>
                </a:lnTo>
                <a:lnTo>
                  <a:pt x="3339" y="0"/>
                </a:lnTo>
                <a:lnTo>
                  <a:pt x="3339" y="196"/>
                </a:lnTo>
                <a:lnTo>
                  <a:pt x="3280" y="196"/>
                </a:lnTo>
                <a:lnTo>
                  <a:pt x="3228" y="197"/>
                </a:lnTo>
                <a:lnTo>
                  <a:pt x="3178" y="201"/>
                </a:lnTo>
                <a:lnTo>
                  <a:pt x="3131" y="207"/>
                </a:lnTo>
                <a:lnTo>
                  <a:pt x="3097" y="215"/>
                </a:lnTo>
                <a:lnTo>
                  <a:pt x="3066" y="224"/>
                </a:lnTo>
                <a:lnTo>
                  <a:pt x="3036" y="238"/>
                </a:lnTo>
                <a:lnTo>
                  <a:pt x="3009" y="254"/>
                </a:lnTo>
                <a:lnTo>
                  <a:pt x="2985" y="274"/>
                </a:lnTo>
                <a:lnTo>
                  <a:pt x="2963" y="297"/>
                </a:lnTo>
                <a:lnTo>
                  <a:pt x="2944" y="324"/>
                </a:lnTo>
                <a:lnTo>
                  <a:pt x="2927" y="355"/>
                </a:lnTo>
                <a:lnTo>
                  <a:pt x="2916" y="383"/>
                </a:lnTo>
                <a:lnTo>
                  <a:pt x="2908" y="415"/>
                </a:lnTo>
                <a:lnTo>
                  <a:pt x="2903" y="449"/>
                </a:lnTo>
                <a:lnTo>
                  <a:pt x="2898" y="488"/>
                </a:lnTo>
                <a:lnTo>
                  <a:pt x="2897" y="530"/>
                </a:lnTo>
                <a:lnTo>
                  <a:pt x="2897" y="2819"/>
                </a:lnTo>
                <a:lnTo>
                  <a:pt x="2898" y="2858"/>
                </a:lnTo>
                <a:lnTo>
                  <a:pt x="2903" y="2894"/>
                </a:lnTo>
                <a:lnTo>
                  <a:pt x="2909" y="2927"/>
                </a:lnTo>
                <a:lnTo>
                  <a:pt x="2917" y="2957"/>
                </a:lnTo>
                <a:lnTo>
                  <a:pt x="2928" y="2983"/>
                </a:lnTo>
                <a:lnTo>
                  <a:pt x="2945" y="3012"/>
                </a:lnTo>
                <a:lnTo>
                  <a:pt x="2965" y="3038"/>
                </a:lnTo>
                <a:lnTo>
                  <a:pt x="2987" y="3060"/>
                </a:lnTo>
                <a:lnTo>
                  <a:pt x="3011" y="3078"/>
                </a:lnTo>
                <a:lnTo>
                  <a:pt x="3038" y="3092"/>
                </a:lnTo>
                <a:lnTo>
                  <a:pt x="3068" y="3104"/>
                </a:lnTo>
                <a:lnTo>
                  <a:pt x="3099" y="3113"/>
                </a:lnTo>
                <a:lnTo>
                  <a:pt x="3133" y="3120"/>
                </a:lnTo>
                <a:lnTo>
                  <a:pt x="3180" y="3125"/>
                </a:lnTo>
                <a:lnTo>
                  <a:pt x="3229" y="3129"/>
                </a:lnTo>
                <a:lnTo>
                  <a:pt x="3280" y="3130"/>
                </a:lnTo>
                <a:lnTo>
                  <a:pt x="3339" y="3130"/>
                </a:lnTo>
                <a:lnTo>
                  <a:pt x="3339" y="3326"/>
                </a:lnTo>
                <a:lnTo>
                  <a:pt x="1983" y="3326"/>
                </a:lnTo>
                <a:lnTo>
                  <a:pt x="1983" y="3130"/>
                </a:lnTo>
                <a:lnTo>
                  <a:pt x="2044" y="3130"/>
                </a:lnTo>
                <a:lnTo>
                  <a:pt x="2097" y="3129"/>
                </a:lnTo>
                <a:lnTo>
                  <a:pt x="2146" y="3125"/>
                </a:lnTo>
                <a:lnTo>
                  <a:pt x="2193" y="3119"/>
                </a:lnTo>
                <a:lnTo>
                  <a:pt x="2227" y="3111"/>
                </a:lnTo>
                <a:lnTo>
                  <a:pt x="2258" y="3101"/>
                </a:lnTo>
                <a:lnTo>
                  <a:pt x="2288" y="3088"/>
                </a:lnTo>
                <a:lnTo>
                  <a:pt x="2314" y="3071"/>
                </a:lnTo>
                <a:lnTo>
                  <a:pt x="2338" y="3052"/>
                </a:lnTo>
                <a:lnTo>
                  <a:pt x="2360" y="3029"/>
                </a:lnTo>
                <a:lnTo>
                  <a:pt x="2379" y="3002"/>
                </a:lnTo>
                <a:lnTo>
                  <a:pt x="2396" y="2970"/>
                </a:lnTo>
                <a:lnTo>
                  <a:pt x="2408" y="2943"/>
                </a:lnTo>
                <a:lnTo>
                  <a:pt x="2416" y="2911"/>
                </a:lnTo>
                <a:lnTo>
                  <a:pt x="2422" y="2876"/>
                </a:lnTo>
                <a:lnTo>
                  <a:pt x="2425" y="2838"/>
                </a:lnTo>
                <a:lnTo>
                  <a:pt x="2427" y="2796"/>
                </a:lnTo>
                <a:lnTo>
                  <a:pt x="2427" y="1704"/>
                </a:lnTo>
                <a:lnTo>
                  <a:pt x="912" y="1704"/>
                </a:lnTo>
                <a:lnTo>
                  <a:pt x="912" y="2796"/>
                </a:lnTo>
                <a:lnTo>
                  <a:pt x="913" y="2838"/>
                </a:lnTo>
                <a:lnTo>
                  <a:pt x="916" y="2876"/>
                </a:lnTo>
                <a:lnTo>
                  <a:pt x="923" y="2911"/>
                </a:lnTo>
                <a:lnTo>
                  <a:pt x="931" y="2943"/>
                </a:lnTo>
                <a:lnTo>
                  <a:pt x="943" y="2970"/>
                </a:lnTo>
                <a:lnTo>
                  <a:pt x="959" y="3002"/>
                </a:lnTo>
                <a:lnTo>
                  <a:pt x="978" y="3029"/>
                </a:lnTo>
                <a:lnTo>
                  <a:pt x="1000" y="3052"/>
                </a:lnTo>
                <a:lnTo>
                  <a:pt x="1025" y="3072"/>
                </a:lnTo>
                <a:lnTo>
                  <a:pt x="1051" y="3088"/>
                </a:lnTo>
                <a:lnTo>
                  <a:pt x="1080" y="3102"/>
                </a:lnTo>
                <a:lnTo>
                  <a:pt x="1112" y="3111"/>
                </a:lnTo>
                <a:lnTo>
                  <a:pt x="1147" y="3119"/>
                </a:lnTo>
                <a:lnTo>
                  <a:pt x="1194" y="3125"/>
                </a:lnTo>
                <a:lnTo>
                  <a:pt x="1243" y="3129"/>
                </a:lnTo>
                <a:lnTo>
                  <a:pt x="1295" y="3130"/>
                </a:lnTo>
                <a:lnTo>
                  <a:pt x="1356" y="3130"/>
                </a:lnTo>
                <a:lnTo>
                  <a:pt x="1356" y="3326"/>
                </a:lnTo>
                <a:lnTo>
                  <a:pt x="0" y="3326"/>
                </a:lnTo>
                <a:lnTo>
                  <a:pt x="0" y="3130"/>
                </a:lnTo>
                <a:lnTo>
                  <a:pt x="59" y="3130"/>
                </a:lnTo>
                <a:lnTo>
                  <a:pt x="111" y="3129"/>
                </a:lnTo>
                <a:lnTo>
                  <a:pt x="161" y="3125"/>
                </a:lnTo>
                <a:lnTo>
                  <a:pt x="208" y="3119"/>
                </a:lnTo>
                <a:lnTo>
                  <a:pt x="242" y="3111"/>
                </a:lnTo>
                <a:lnTo>
                  <a:pt x="273" y="3102"/>
                </a:lnTo>
                <a:lnTo>
                  <a:pt x="303" y="3088"/>
                </a:lnTo>
                <a:lnTo>
                  <a:pt x="330" y="3072"/>
                </a:lnTo>
                <a:lnTo>
                  <a:pt x="354" y="3052"/>
                </a:lnTo>
                <a:lnTo>
                  <a:pt x="376" y="3029"/>
                </a:lnTo>
                <a:lnTo>
                  <a:pt x="395" y="3002"/>
                </a:lnTo>
                <a:lnTo>
                  <a:pt x="412" y="2970"/>
                </a:lnTo>
                <a:lnTo>
                  <a:pt x="422" y="2943"/>
                </a:lnTo>
                <a:lnTo>
                  <a:pt x="431" y="2911"/>
                </a:lnTo>
                <a:lnTo>
                  <a:pt x="436" y="2876"/>
                </a:lnTo>
                <a:lnTo>
                  <a:pt x="440" y="2838"/>
                </a:lnTo>
                <a:lnTo>
                  <a:pt x="441" y="2796"/>
                </a:lnTo>
                <a:lnTo>
                  <a:pt x="441" y="512"/>
                </a:lnTo>
                <a:lnTo>
                  <a:pt x="440" y="472"/>
                </a:lnTo>
                <a:lnTo>
                  <a:pt x="436" y="437"/>
                </a:lnTo>
                <a:lnTo>
                  <a:pt x="430" y="404"/>
                </a:lnTo>
                <a:lnTo>
                  <a:pt x="421" y="374"/>
                </a:lnTo>
                <a:lnTo>
                  <a:pt x="411" y="347"/>
                </a:lnTo>
                <a:lnTo>
                  <a:pt x="394" y="318"/>
                </a:lnTo>
                <a:lnTo>
                  <a:pt x="374" y="292"/>
                </a:lnTo>
                <a:lnTo>
                  <a:pt x="352" y="269"/>
                </a:lnTo>
                <a:lnTo>
                  <a:pt x="328" y="251"/>
                </a:lnTo>
                <a:lnTo>
                  <a:pt x="301" y="235"/>
                </a:lnTo>
                <a:lnTo>
                  <a:pt x="271" y="222"/>
                </a:lnTo>
                <a:lnTo>
                  <a:pt x="240" y="213"/>
                </a:lnTo>
                <a:lnTo>
                  <a:pt x="206" y="206"/>
                </a:lnTo>
                <a:lnTo>
                  <a:pt x="159" y="200"/>
                </a:lnTo>
                <a:lnTo>
                  <a:pt x="109" y="197"/>
                </a:lnTo>
                <a:lnTo>
                  <a:pt x="59" y="196"/>
                </a:lnTo>
                <a:lnTo>
                  <a:pt x="0" y="19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9" name="Freeform 397"/>
          <p:cNvSpPr>
            <a:spLocks/>
          </p:cNvSpPr>
          <p:nvPr/>
        </p:nvSpPr>
        <p:spPr bwMode="auto">
          <a:xfrm>
            <a:off x="9283271" y="3696992"/>
            <a:ext cx="444500" cy="382588"/>
          </a:xfrm>
          <a:custGeom>
            <a:avLst/>
            <a:gdLst>
              <a:gd name="T0" fmla="*/ 2792 w 3365"/>
              <a:gd name="T1" fmla="*/ 21 h 2890"/>
              <a:gd name="T2" fmla="*/ 2954 w 3365"/>
              <a:gd name="T3" fmla="*/ 155 h 2890"/>
              <a:gd name="T4" fmla="*/ 3177 w 3365"/>
              <a:gd name="T5" fmla="*/ 476 h 2890"/>
              <a:gd name="T6" fmla="*/ 3315 w 3365"/>
              <a:gd name="T7" fmla="*/ 831 h 2890"/>
              <a:gd name="T8" fmla="*/ 3365 w 3365"/>
              <a:gd name="T9" fmla="*/ 1205 h 2890"/>
              <a:gd name="T10" fmla="*/ 3325 w 3365"/>
              <a:gd name="T11" fmla="*/ 1587 h 2890"/>
              <a:gd name="T12" fmla="*/ 3195 w 3365"/>
              <a:gd name="T13" fmla="*/ 1960 h 2890"/>
              <a:gd name="T14" fmla="*/ 2995 w 3365"/>
              <a:gd name="T15" fmla="*/ 2278 h 2890"/>
              <a:gd name="T16" fmla="*/ 2736 w 3365"/>
              <a:gd name="T17" fmla="*/ 2537 h 2890"/>
              <a:gd name="T18" fmla="*/ 2427 w 3365"/>
              <a:gd name="T19" fmla="*/ 2728 h 2890"/>
              <a:gd name="T20" fmla="*/ 2078 w 3365"/>
              <a:gd name="T21" fmla="*/ 2848 h 2890"/>
              <a:gd name="T22" fmla="*/ 1697 w 3365"/>
              <a:gd name="T23" fmla="*/ 2890 h 2890"/>
              <a:gd name="T24" fmla="*/ 1314 w 3365"/>
              <a:gd name="T25" fmla="*/ 2849 h 2890"/>
              <a:gd name="T26" fmla="*/ 961 w 3365"/>
              <a:gd name="T27" fmla="*/ 2730 h 2890"/>
              <a:gd name="T28" fmla="*/ 648 w 3365"/>
              <a:gd name="T29" fmla="*/ 2540 h 2890"/>
              <a:gd name="T30" fmla="*/ 385 w 3365"/>
              <a:gd name="T31" fmla="*/ 2284 h 2890"/>
              <a:gd name="T32" fmla="*/ 181 w 3365"/>
              <a:gd name="T33" fmla="*/ 1969 h 2890"/>
              <a:gd name="T34" fmla="*/ 46 w 3365"/>
              <a:gd name="T35" fmla="*/ 1603 h 2890"/>
              <a:gd name="T36" fmla="*/ 0 w 3365"/>
              <a:gd name="T37" fmla="*/ 1226 h 2890"/>
              <a:gd name="T38" fmla="*/ 23 w 3365"/>
              <a:gd name="T39" fmla="*/ 944 h 2890"/>
              <a:gd name="T40" fmla="*/ 130 w 3365"/>
              <a:gd name="T41" fmla="*/ 585 h 2890"/>
              <a:gd name="T42" fmla="*/ 321 w 3365"/>
              <a:gd name="T43" fmla="*/ 252 h 2890"/>
              <a:gd name="T44" fmla="*/ 505 w 3365"/>
              <a:gd name="T45" fmla="*/ 54 h 2890"/>
              <a:gd name="T46" fmla="*/ 645 w 3365"/>
              <a:gd name="T47" fmla="*/ 14 h 2890"/>
              <a:gd name="T48" fmla="*/ 788 w 3365"/>
              <a:gd name="T49" fmla="*/ 45 h 2890"/>
              <a:gd name="T50" fmla="*/ 897 w 3365"/>
              <a:gd name="T51" fmla="*/ 147 h 2890"/>
              <a:gd name="T52" fmla="*/ 940 w 3365"/>
              <a:gd name="T53" fmla="*/ 286 h 2890"/>
              <a:gd name="T54" fmla="*/ 907 w 3365"/>
              <a:gd name="T55" fmla="*/ 428 h 2890"/>
              <a:gd name="T56" fmla="*/ 761 w 3365"/>
              <a:gd name="T57" fmla="*/ 615 h 2890"/>
              <a:gd name="T58" fmla="*/ 622 w 3365"/>
              <a:gd name="T59" fmla="*/ 893 h 2890"/>
              <a:gd name="T60" fmla="*/ 570 w 3365"/>
              <a:gd name="T61" fmla="*/ 1195 h 2890"/>
              <a:gd name="T62" fmla="*/ 607 w 3365"/>
              <a:gd name="T63" fmla="*/ 1503 h 2890"/>
              <a:gd name="T64" fmla="*/ 732 w 3365"/>
              <a:gd name="T65" fmla="*/ 1794 h 2890"/>
              <a:gd name="T66" fmla="*/ 925 w 3365"/>
              <a:gd name="T67" fmla="*/ 2027 h 2890"/>
              <a:gd name="T68" fmla="*/ 1171 w 3365"/>
              <a:gd name="T69" fmla="*/ 2198 h 2890"/>
              <a:gd name="T70" fmla="*/ 1460 w 3365"/>
              <a:gd name="T71" fmla="*/ 2297 h 2890"/>
              <a:gd name="T72" fmla="*/ 1777 w 3365"/>
              <a:gd name="T73" fmla="*/ 2318 h 2890"/>
              <a:gd name="T74" fmla="*/ 2065 w 3365"/>
              <a:gd name="T75" fmla="*/ 2261 h 2890"/>
              <a:gd name="T76" fmla="*/ 2304 w 3365"/>
              <a:gd name="T77" fmla="*/ 2144 h 2890"/>
              <a:gd name="T78" fmla="*/ 2494 w 3365"/>
              <a:gd name="T79" fmla="*/ 1984 h 2890"/>
              <a:gd name="T80" fmla="*/ 2636 w 3365"/>
              <a:gd name="T81" fmla="*/ 1798 h 2890"/>
              <a:gd name="T82" fmla="*/ 2739 w 3365"/>
              <a:gd name="T83" fmla="*/ 1576 h 2890"/>
              <a:gd name="T84" fmla="*/ 2794 w 3365"/>
              <a:gd name="T85" fmla="*/ 1263 h 2890"/>
              <a:gd name="T86" fmla="*/ 2758 w 3365"/>
              <a:gd name="T87" fmla="*/ 957 h 2890"/>
              <a:gd name="T88" fmla="*/ 2633 w 3365"/>
              <a:gd name="T89" fmla="*/ 673 h 2890"/>
              <a:gd name="T90" fmla="*/ 2456 w 3365"/>
              <a:gd name="T91" fmla="*/ 454 h 2890"/>
              <a:gd name="T92" fmla="*/ 2401 w 3365"/>
              <a:gd name="T93" fmla="*/ 318 h 2890"/>
              <a:gd name="T94" fmla="*/ 2420 w 3365"/>
              <a:gd name="T95" fmla="*/ 174 h 2890"/>
              <a:gd name="T96" fmla="*/ 2512 w 3365"/>
              <a:gd name="T97" fmla="*/ 56 h 2890"/>
              <a:gd name="T98" fmla="*/ 2647 w 3365"/>
              <a:gd name="T99" fmla="*/ 3 h 28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65" h="2890">
                <a:moveTo>
                  <a:pt x="2684" y="0"/>
                </a:moveTo>
                <a:lnTo>
                  <a:pt x="2721" y="3"/>
                </a:lnTo>
                <a:lnTo>
                  <a:pt x="2758" y="10"/>
                </a:lnTo>
                <a:lnTo>
                  <a:pt x="2792" y="21"/>
                </a:lnTo>
                <a:lnTo>
                  <a:pt x="2826" y="37"/>
                </a:lnTo>
                <a:lnTo>
                  <a:pt x="2856" y="57"/>
                </a:lnTo>
                <a:lnTo>
                  <a:pt x="2885" y="82"/>
                </a:lnTo>
                <a:lnTo>
                  <a:pt x="2954" y="155"/>
                </a:lnTo>
                <a:lnTo>
                  <a:pt x="3017" y="232"/>
                </a:lnTo>
                <a:lnTo>
                  <a:pt x="3076" y="311"/>
                </a:lnTo>
                <a:lnTo>
                  <a:pt x="3129" y="392"/>
                </a:lnTo>
                <a:lnTo>
                  <a:pt x="3177" y="476"/>
                </a:lnTo>
                <a:lnTo>
                  <a:pt x="3219" y="562"/>
                </a:lnTo>
                <a:lnTo>
                  <a:pt x="3256" y="650"/>
                </a:lnTo>
                <a:lnTo>
                  <a:pt x="3288" y="739"/>
                </a:lnTo>
                <a:lnTo>
                  <a:pt x="3315" y="831"/>
                </a:lnTo>
                <a:lnTo>
                  <a:pt x="3336" y="922"/>
                </a:lnTo>
                <a:lnTo>
                  <a:pt x="3350" y="1016"/>
                </a:lnTo>
                <a:lnTo>
                  <a:pt x="3361" y="1110"/>
                </a:lnTo>
                <a:lnTo>
                  <a:pt x="3365" y="1205"/>
                </a:lnTo>
                <a:lnTo>
                  <a:pt x="3363" y="1300"/>
                </a:lnTo>
                <a:lnTo>
                  <a:pt x="3356" y="1396"/>
                </a:lnTo>
                <a:lnTo>
                  <a:pt x="3343" y="1492"/>
                </a:lnTo>
                <a:lnTo>
                  <a:pt x="3325" y="1587"/>
                </a:lnTo>
                <a:lnTo>
                  <a:pt x="3300" y="1683"/>
                </a:lnTo>
                <a:lnTo>
                  <a:pt x="3270" y="1778"/>
                </a:lnTo>
                <a:lnTo>
                  <a:pt x="3234" y="1872"/>
                </a:lnTo>
                <a:lnTo>
                  <a:pt x="3195" y="1960"/>
                </a:lnTo>
                <a:lnTo>
                  <a:pt x="3151" y="2044"/>
                </a:lnTo>
                <a:lnTo>
                  <a:pt x="3102" y="2126"/>
                </a:lnTo>
                <a:lnTo>
                  <a:pt x="3051" y="2204"/>
                </a:lnTo>
                <a:lnTo>
                  <a:pt x="2995" y="2278"/>
                </a:lnTo>
                <a:lnTo>
                  <a:pt x="2935" y="2348"/>
                </a:lnTo>
                <a:lnTo>
                  <a:pt x="2872" y="2415"/>
                </a:lnTo>
                <a:lnTo>
                  <a:pt x="2806" y="2478"/>
                </a:lnTo>
                <a:lnTo>
                  <a:pt x="2736" y="2537"/>
                </a:lnTo>
                <a:lnTo>
                  <a:pt x="2663" y="2590"/>
                </a:lnTo>
                <a:lnTo>
                  <a:pt x="2587" y="2641"/>
                </a:lnTo>
                <a:lnTo>
                  <a:pt x="2509" y="2687"/>
                </a:lnTo>
                <a:lnTo>
                  <a:pt x="2427" y="2728"/>
                </a:lnTo>
                <a:lnTo>
                  <a:pt x="2342" y="2766"/>
                </a:lnTo>
                <a:lnTo>
                  <a:pt x="2256" y="2798"/>
                </a:lnTo>
                <a:lnTo>
                  <a:pt x="2168" y="2826"/>
                </a:lnTo>
                <a:lnTo>
                  <a:pt x="2078" y="2848"/>
                </a:lnTo>
                <a:lnTo>
                  <a:pt x="1985" y="2867"/>
                </a:lnTo>
                <a:lnTo>
                  <a:pt x="1891" y="2880"/>
                </a:lnTo>
                <a:lnTo>
                  <a:pt x="1795" y="2887"/>
                </a:lnTo>
                <a:lnTo>
                  <a:pt x="1697" y="2890"/>
                </a:lnTo>
                <a:lnTo>
                  <a:pt x="1598" y="2887"/>
                </a:lnTo>
                <a:lnTo>
                  <a:pt x="1502" y="2880"/>
                </a:lnTo>
                <a:lnTo>
                  <a:pt x="1407" y="2867"/>
                </a:lnTo>
                <a:lnTo>
                  <a:pt x="1314" y="2849"/>
                </a:lnTo>
                <a:lnTo>
                  <a:pt x="1222" y="2826"/>
                </a:lnTo>
                <a:lnTo>
                  <a:pt x="1133" y="2799"/>
                </a:lnTo>
                <a:lnTo>
                  <a:pt x="1046" y="2767"/>
                </a:lnTo>
                <a:lnTo>
                  <a:pt x="961" y="2730"/>
                </a:lnTo>
                <a:lnTo>
                  <a:pt x="879" y="2689"/>
                </a:lnTo>
                <a:lnTo>
                  <a:pt x="799" y="2644"/>
                </a:lnTo>
                <a:lnTo>
                  <a:pt x="722" y="2594"/>
                </a:lnTo>
                <a:lnTo>
                  <a:pt x="648" y="2540"/>
                </a:lnTo>
                <a:lnTo>
                  <a:pt x="577" y="2482"/>
                </a:lnTo>
                <a:lnTo>
                  <a:pt x="510" y="2420"/>
                </a:lnTo>
                <a:lnTo>
                  <a:pt x="446" y="2354"/>
                </a:lnTo>
                <a:lnTo>
                  <a:pt x="385" y="2284"/>
                </a:lnTo>
                <a:lnTo>
                  <a:pt x="328" y="2210"/>
                </a:lnTo>
                <a:lnTo>
                  <a:pt x="274" y="2134"/>
                </a:lnTo>
                <a:lnTo>
                  <a:pt x="225" y="2054"/>
                </a:lnTo>
                <a:lnTo>
                  <a:pt x="181" y="1969"/>
                </a:lnTo>
                <a:lnTo>
                  <a:pt x="140" y="1882"/>
                </a:lnTo>
                <a:lnTo>
                  <a:pt x="103" y="1790"/>
                </a:lnTo>
                <a:lnTo>
                  <a:pt x="71" y="1697"/>
                </a:lnTo>
                <a:lnTo>
                  <a:pt x="46" y="1603"/>
                </a:lnTo>
                <a:lnTo>
                  <a:pt x="26" y="1509"/>
                </a:lnTo>
                <a:lnTo>
                  <a:pt x="12" y="1414"/>
                </a:lnTo>
                <a:lnTo>
                  <a:pt x="3" y="1319"/>
                </a:lnTo>
                <a:lnTo>
                  <a:pt x="0" y="1226"/>
                </a:lnTo>
                <a:lnTo>
                  <a:pt x="0" y="1223"/>
                </a:lnTo>
                <a:lnTo>
                  <a:pt x="2" y="1131"/>
                </a:lnTo>
                <a:lnTo>
                  <a:pt x="11" y="1037"/>
                </a:lnTo>
                <a:lnTo>
                  <a:pt x="23" y="944"/>
                </a:lnTo>
                <a:lnTo>
                  <a:pt x="42" y="853"/>
                </a:lnTo>
                <a:lnTo>
                  <a:pt x="66" y="761"/>
                </a:lnTo>
                <a:lnTo>
                  <a:pt x="96" y="672"/>
                </a:lnTo>
                <a:lnTo>
                  <a:pt x="130" y="585"/>
                </a:lnTo>
                <a:lnTo>
                  <a:pt x="170" y="498"/>
                </a:lnTo>
                <a:lnTo>
                  <a:pt x="215" y="414"/>
                </a:lnTo>
                <a:lnTo>
                  <a:pt x="265" y="332"/>
                </a:lnTo>
                <a:lnTo>
                  <a:pt x="321" y="252"/>
                </a:lnTo>
                <a:lnTo>
                  <a:pt x="381" y="175"/>
                </a:lnTo>
                <a:lnTo>
                  <a:pt x="447" y="100"/>
                </a:lnTo>
                <a:lnTo>
                  <a:pt x="475" y="75"/>
                </a:lnTo>
                <a:lnTo>
                  <a:pt x="505" y="54"/>
                </a:lnTo>
                <a:lnTo>
                  <a:pt x="538" y="37"/>
                </a:lnTo>
                <a:lnTo>
                  <a:pt x="573" y="25"/>
                </a:lnTo>
                <a:lnTo>
                  <a:pt x="608" y="17"/>
                </a:lnTo>
                <a:lnTo>
                  <a:pt x="645" y="14"/>
                </a:lnTo>
                <a:lnTo>
                  <a:pt x="682" y="15"/>
                </a:lnTo>
                <a:lnTo>
                  <a:pt x="719" y="20"/>
                </a:lnTo>
                <a:lnTo>
                  <a:pt x="755" y="30"/>
                </a:lnTo>
                <a:lnTo>
                  <a:pt x="788" y="45"/>
                </a:lnTo>
                <a:lnTo>
                  <a:pt x="820" y="64"/>
                </a:lnTo>
                <a:lnTo>
                  <a:pt x="849" y="87"/>
                </a:lnTo>
                <a:lnTo>
                  <a:pt x="875" y="115"/>
                </a:lnTo>
                <a:lnTo>
                  <a:pt x="897" y="147"/>
                </a:lnTo>
                <a:lnTo>
                  <a:pt x="914" y="179"/>
                </a:lnTo>
                <a:lnTo>
                  <a:pt x="928" y="214"/>
                </a:lnTo>
                <a:lnTo>
                  <a:pt x="935" y="250"/>
                </a:lnTo>
                <a:lnTo>
                  <a:pt x="940" y="286"/>
                </a:lnTo>
                <a:lnTo>
                  <a:pt x="938" y="322"/>
                </a:lnTo>
                <a:lnTo>
                  <a:pt x="932" y="358"/>
                </a:lnTo>
                <a:lnTo>
                  <a:pt x="922" y="394"/>
                </a:lnTo>
                <a:lnTo>
                  <a:pt x="907" y="428"/>
                </a:lnTo>
                <a:lnTo>
                  <a:pt x="887" y="460"/>
                </a:lnTo>
                <a:lnTo>
                  <a:pt x="863" y="490"/>
                </a:lnTo>
                <a:lnTo>
                  <a:pt x="809" y="551"/>
                </a:lnTo>
                <a:lnTo>
                  <a:pt x="761" y="615"/>
                </a:lnTo>
                <a:lnTo>
                  <a:pt x="719" y="681"/>
                </a:lnTo>
                <a:lnTo>
                  <a:pt x="681" y="750"/>
                </a:lnTo>
                <a:lnTo>
                  <a:pt x="648" y="820"/>
                </a:lnTo>
                <a:lnTo>
                  <a:pt x="622" y="893"/>
                </a:lnTo>
                <a:lnTo>
                  <a:pt x="601" y="967"/>
                </a:lnTo>
                <a:lnTo>
                  <a:pt x="585" y="1042"/>
                </a:lnTo>
                <a:lnTo>
                  <a:pt x="575" y="1118"/>
                </a:lnTo>
                <a:lnTo>
                  <a:pt x="570" y="1195"/>
                </a:lnTo>
                <a:lnTo>
                  <a:pt x="571" y="1272"/>
                </a:lnTo>
                <a:lnTo>
                  <a:pt x="578" y="1350"/>
                </a:lnTo>
                <a:lnTo>
                  <a:pt x="590" y="1426"/>
                </a:lnTo>
                <a:lnTo>
                  <a:pt x="607" y="1503"/>
                </a:lnTo>
                <a:lnTo>
                  <a:pt x="632" y="1580"/>
                </a:lnTo>
                <a:lnTo>
                  <a:pt x="661" y="1656"/>
                </a:lnTo>
                <a:lnTo>
                  <a:pt x="695" y="1726"/>
                </a:lnTo>
                <a:lnTo>
                  <a:pt x="732" y="1794"/>
                </a:lnTo>
                <a:lnTo>
                  <a:pt x="775" y="1858"/>
                </a:lnTo>
                <a:lnTo>
                  <a:pt x="821" y="1918"/>
                </a:lnTo>
                <a:lnTo>
                  <a:pt x="871" y="1975"/>
                </a:lnTo>
                <a:lnTo>
                  <a:pt x="925" y="2027"/>
                </a:lnTo>
                <a:lnTo>
                  <a:pt x="982" y="2076"/>
                </a:lnTo>
                <a:lnTo>
                  <a:pt x="1041" y="2121"/>
                </a:lnTo>
                <a:lnTo>
                  <a:pt x="1105" y="2161"/>
                </a:lnTo>
                <a:lnTo>
                  <a:pt x="1171" y="2198"/>
                </a:lnTo>
                <a:lnTo>
                  <a:pt x="1240" y="2229"/>
                </a:lnTo>
                <a:lnTo>
                  <a:pt x="1310" y="2257"/>
                </a:lnTo>
                <a:lnTo>
                  <a:pt x="1384" y="2279"/>
                </a:lnTo>
                <a:lnTo>
                  <a:pt x="1460" y="2297"/>
                </a:lnTo>
                <a:lnTo>
                  <a:pt x="1537" y="2309"/>
                </a:lnTo>
                <a:lnTo>
                  <a:pt x="1616" y="2318"/>
                </a:lnTo>
                <a:lnTo>
                  <a:pt x="1697" y="2320"/>
                </a:lnTo>
                <a:lnTo>
                  <a:pt x="1777" y="2318"/>
                </a:lnTo>
                <a:lnTo>
                  <a:pt x="1854" y="2310"/>
                </a:lnTo>
                <a:lnTo>
                  <a:pt x="1926" y="2298"/>
                </a:lnTo>
                <a:lnTo>
                  <a:pt x="1998" y="2282"/>
                </a:lnTo>
                <a:lnTo>
                  <a:pt x="2065" y="2261"/>
                </a:lnTo>
                <a:lnTo>
                  <a:pt x="2129" y="2237"/>
                </a:lnTo>
                <a:lnTo>
                  <a:pt x="2190" y="2209"/>
                </a:lnTo>
                <a:lnTo>
                  <a:pt x="2249" y="2178"/>
                </a:lnTo>
                <a:lnTo>
                  <a:pt x="2304" y="2144"/>
                </a:lnTo>
                <a:lnTo>
                  <a:pt x="2356" y="2107"/>
                </a:lnTo>
                <a:lnTo>
                  <a:pt x="2404" y="2068"/>
                </a:lnTo>
                <a:lnTo>
                  <a:pt x="2451" y="2027"/>
                </a:lnTo>
                <a:lnTo>
                  <a:pt x="2494" y="1984"/>
                </a:lnTo>
                <a:lnTo>
                  <a:pt x="2534" y="1939"/>
                </a:lnTo>
                <a:lnTo>
                  <a:pt x="2571" y="1894"/>
                </a:lnTo>
                <a:lnTo>
                  <a:pt x="2604" y="1846"/>
                </a:lnTo>
                <a:lnTo>
                  <a:pt x="2636" y="1798"/>
                </a:lnTo>
                <a:lnTo>
                  <a:pt x="2663" y="1750"/>
                </a:lnTo>
                <a:lnTo>
                  <a:pt x="2687" y="1701"/>
                </a:lnTo>
                <a:lnTo>
                  <a:pt x="2709" y="1653"/>
                </a:lnTo>
                <a:lnTo>
                  <a:pt x="2739" y="1576"/>
                </a:lnTo>
                <a:lnTo>
                  <a:pt x="2761" y="1498"/>
                </a:lnTo>
                <a:lnTo>
                  <a:pt x="2778" y="1420"/>
                </a:lnTo>
                <a:lnTo>
                  <a:pt x="2789" y="1342"/>
                </a:lnTo>
                <a:lnTo>
                  <a:pt x="2794" y="1263"/>
                </a:lnTo>
                <a:lnTo>
                  <a:pt x="2793" y="1186"/>
                </a:lnTo>
                <a:lnTo>
                  <a:pt x="2787" y="1109"/>
                </a:lnTo>
                <a:lnTo>
                  <a:pt x="2775" y="1033"/>
                </a:lnTo>
                <a:lnTo>
                  <a:pt x="2758" y="957"/>
                </a:lnTo>
                <a:lnTo>
                  <a:pt x="2734" y="883"/>
                </a:lnTo>
                <a:lnTo>
                  <a:pt x="2706" y="811"/>
                </a:lnTo>
                <a:lnTo>
                  <a:pt x="2671" y="740"/>
                </a:lnTo>
                <a:lnTo>
                  <a:pt x="2633" y="673"/>
                </a:lnTo>
                <a:lnTo>
                  <a:pt x="2587" y="607"/>
                </a:lnTo>
                <a:lnTo>
                  <a:pt x="2537" y="543"/>
                </a:lnTo>
                <a:lnTo>
                  <a:pt x="2481" y="483"/>
                </a:lnTo>
                <a:lnTo>
                  <a:pt x="2456" y="454"/>
                </a:lnTo>
                <a:lnTo>
                  <a:pt x="2435" y="422"/>
                </a:lnTo>
                <a:lnTo>
                  <a:pt x="2419" y="389"/>
                </a:lnTo>
                <a:lnTo>
                  <a:pt x="2408" y="354"/>
                </a:lnTo>
                <a:lnTo>
                  <a:pt x="2401" y="318"/>
                </a:lnTo>
                <a:lnTo>
                  <a:pt x="2399" y="281"/>
                </a:lnTo>
                <a:lnTo>
                  <a:pt x="2401" y="245"/>
                </a:lnTo>
                <a:lnTo>
                  <a:pt x="2409" y="209"/>
                </a:lnTo>
                <a:lnTo>
                  <a:pt x="2420" y="174"/>
                </a:lnTo>
                <a:lnTo>
                  <a:pt x="2436" y="140"/>
                </a:lnTo>
                <a:lnTo>
                  <a:pt x="2457" y="110"/>
                </a:lnTo>
                <a:lnTo>
                  <a:pt x="2482" y="80"/>
                </a:lnTo>
                <a:lnTo>
                  <a:pt x="2512" y="56"/>
                </a:lnTo>
                <a:lnTo>
                  <a:pt x="2543" y="36"/>
                </a:lnTo>
                <a:lnTo>
                  <a:pt x="2576" y="20"/>
                </a:lnTo>
                <a:lnTo>
                  <a:pt x="2612" y="9"/>
                </a:lnTo>
                <a:lnTo>
                  <a:pt x="2647" y="3"/>
                </a:lnTo>
                <a:lnTo>
                  <a:pt x="26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0" name="Freeform 402"/>
          <p:cNvSpPr>
            <a:spLocks/>
          </p:cNvSpPr>
          <p:nvPr/>
        </p:nvSpPr>
        <p:spPr bwMode="auto">
          <a:xfrm>
            <a:off x="10267184" y="3668417"/>
            <a:ext cx="347663" cy="436562"/>
          </a:xfrm>
          <a:custGeom>
            <a:avLst/>
            <a:gdLst>
              <a:gd name="T0" fmla="*/ 757 w 2628"/>
              <a:gd name="T1" fmla="*/ 0 h 3305"/>
              <a:gd name="T2" fmla="*/ 786 w 2628"/>
              <a:gd name="T3" fmla="*/ 52 h 3305"/>
              <a:gd name="T4" fmla="*/ 822 w 2628"/>
              <a:gd name="T5" fmla="*/ 116 h 3305"/>
              <a:gd name="T6" fmla="*/ 864 w 2628"/>
              <a:gd name="T7" fmla="*/ 191 h 3305"/>
              <a:gd name="T8" fmla="*/ 911 w 2628"/>
              <a:gd name="T9" fmla="*/ 274 h 3305"/>
              <a:gd name="T10" fmla="*/ 960 w 2628"/>
              <a:gd name="T11" fmla="*/ 361 h 3305"/>
              <a:gd name="T12" fmla="*/ 1012 w 2628"/>
              <a:gd name="T13" fmla="*/ 452 h 3305"/>
              <a:gd name="T14" fmla="*/ 1063 w 2628"/>
              <a:gd name="T15" fmla="*/ 544 h 3305"/>
              <a:gd name="T16" fmla="*/ 1114 w 2628"/>
              <a:gd name="T17" fmla="*/ 634 h 3305"/>
              <a:gd name="T18" fmla="*/ 1163 w 2628"/>
              <a:gd name="T19" fmla="*/ 719 h 3305"/>
              <a:gd name="T20" fmla="*/ 1207 w 2628"/>
              <a:gd name="T21" fmla="*/ 799 h 3305"/>
              <a:gd name="T22" fmla="*/ 1247 w 2628"/>
              <a:gd name="T23" fmla="*/ 870 h 3305"/>
              <a:gd name="T24" fmla="*/ 1281 w 2628"/>
              <a:gd name="T25" fmla="*/ 928 h 3305"/>
              <a:gd name="T26" fmla="*/ 1307 w 2628"/>
              <a:gd name="T27" fmla="*/ 975 h 3305"/>
              <a:gd name="T28" fmla="*/ 1324 w 2628"/>
              <a:gd name="T29" fmla="*/ 1003 h 3305"/>
              <a:gd name="T30" fmla="*/ 1330 w 2628"/>
              <a:gd name="T31" fmla="*/ 1015 h 3305"/>
              <a:gd name="T32" fmla="*/ 1344 w 2628"/>
              <a:gd name="T33" fmla="*/ 1011 h 3305"/>
              <a:gd name="T34" fmla="*/ 1355 w 2628"/>
              <a:gd name="T35" fmla="*/ 990 h 3305"/>
              <a:gd name="T36" fmla="*/ 1377 w 2628"/>
              <a:gd name="T37" fmla="*/ 953 h 3305"/>
              <a:gd name="T38" fmla="*/ 1409 w 2628"/>
              <a:gd name="T39" fmla="*/ 900 h 3305"/>
              <a:gd name="T40" fmla="*/ 1446 w 2628"/>
              <a:gd name="T41" fmla="*/ 835 h 3305"/>
              <a:gd name="T42" fmla="*/ 1490 w 2628"/>
              <a:gd name="T43" fmla="*/ 759 h 3305"/>
              <a:gd name="T44" fmla="*/ 1539 w 2628"/>
              <a:gd name="T45" fmla="*/ 675 h 3305"/>
              <a:gd name="T46" fmla="*/ 1591 w 2628"/>
              <a:gd name="T47" fmla="*/ 587 h 3305"/>
              <a:gd name="T48" fmla="*/ 1644 w 2628"/>
              <a:gd name="T49" fmla="*/ 495 h 3305"/>
              <a:gd name="T50" fmla="*/ 1697 w 2628"/>
              <a:gd name="T51" fmla="*/ 404 h 3305"/>
              <a:gd name="T52" fmla="*/ 1750 w 2628"/>
              <a:gd name="T53" fmla="*/ 314 h 3305"/>
              <a:gd name="T54" fmla="*/ 1799 w 2628"/>
              <a:gd name="T55" fmla="*/ 229 h 3305"/>
              <a:gd name="T56" fmla="*/ 1844 w 2628"/>
              <a:gd name="T57" fmla="*/ 151 h 3305"/>
              <a:gd name="T58" fmla="*/ 1884 w 2628"/>
              <a:gd name="T59" fmla="*/ 81 h 3305"/>
              <a:gd name="T60" fmla="*/ 1918 w 2628"/>
              <a:gd name="T61" fmla="*/ 25 h 3305"/>
              <a:gd name="T62" fmla="*/ 2628 w 2628"/>
              <a:gd name="T63" fmla="*/ 0 h 3305"/>
              <a:gd name="T64" fmla="*/ 1642 w 2628"/>
              <a:gd name="T65" fmla="*/ 3305 h 3305"/>
              <a:gd name="T66" fmla="*/ 986 w 2628"/>
              <a:gd name="T67" fmla="*/ 1605 h 3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628" h="3305">
                <a:moveTo>
                  <a:pt x="0" y="0"/>
                </a:moveTo>
                <a:lnTo>
                  <a:pt x="757" y="0"/>
                </a:lnTo>
                <a:lnTo>
                  <a:pt x="770" y="25"/>
                </a:lnTo>
                <a:lnTo>
                  <a:pt x="786" y="52"/>
                </a:lnTo>
                <a:lnTo>
                  <a:pt x="803" y="82"/>
                </a:lnTo>
                <a:lnTo>
                  <a:pt x="822" y="116"/>
                </a:lnTo>
                <a:lnTo>
                  <a:pt x="843" y="153"/>
                </a:lnTo>
                <a:lnTo>
                  <a:pt x="864" y="191"/>
                </a:lnTo>
                <a:lnTo>
                  <a:pt x="887" y="232"/>
                </a:lnTo>
                <a:lnTo>
                  <a:pt x="911" y="274"/>
                </a:lnTo>
                <a:lnTo>
                  <a:pt x="935" y="317"/>
                </a:lnTo>
                <a:lnTo>
                  <a:pt x="960" y="361"/>
                </a:lnTo>
                <a:lnTo>
                  <a:pt x="986" y="406"/>
                </a:lnTo>
                <a:lnTo>
                  <a:pt x="1012" y="452"/>
                </a:lnTo>
                <a:lnTo>
                  <a:pt x="1037" y="498"/>
                </a:lnTo>
                <a:lnTo>
                  <a:pt x="1063" y="544"/>
                </a:lnTo>
                <a:lnTo>
                  <a:pt x="1088" y="589"/>
                </a:lnTo>
                <a:lnTo>
                  <a:pt x="1114" y="634"/>
                </a:lnTo>
                <a:lnTo>
                  <a:pt x="1139" y="677"/>
                </a:lnTo>
                <a:lnTo>
                  <a:pt x="1163" y="719"/>
                </a:lnTo>
                <a:lnTo>
                  <a:pt x="1186" y="760"/>
                </a:lnTo>
                <a:lnTo>
                  <a:pt x="1207" y="799"/>
                </a:lnTo>
                <a:lnTo>
                  <a:pt x="1228" y="836"/>
                </a:lnTo>
                <a:lnTo>
                  <a:pt x="1247" y="870"/>
                </a:lnTo>
                <a:lnTo>
                  <a:pt x="1265" y="901"/>
                </a:lnTo>
                <a:lnTo>
                  <a:pt x="1281" y="928"/>
                </a:lnTo>
                <a:lnTo>
                  <a:pt x="1295" y="954"/>
                </a:lnTo>
                <a:lnTo>
                  <a:pt x="1307" y="975"/>
                </a:lnTo>
                <a:lnTo>
                  <a:pt x="1316" y="991"/>
                </a:lnTo>
                <a:lnTo>
                  <a:pt x="1324" y="1003"/>
                </a:lnTo>
                <a:lnTo>
                  <a:pt x="1328" y="1011"/>
                </a:lnTo>
                <a:lnTo>
                  <a:pt x="1330" y="1015"/>
                </a:lnTo>
                <a:lnTo>
                  <a:pt x="1341" y="1015"/>
                </a:lnTo>
                <a:lnTo>
                  <a:pt x="1344" y="1011"/>
                </a:lnTo>
                <a:lnTo>
                  <a:pt x="1348" y="1003"/>
                </a:lnTo>
                <a:lnTo>
                  <a:pt x="1355" y="990"/>
                </a:lnTo>
                <a:lnTo>
                  <a:pt x="1366" y="974"/>
                </a:lnTo>
                <a:lnTo>
                  <a:pt x="1377" y="953"/>
                </a:lnTo>
                <a:lnTo>
                  <a:pt x="1392" y="928"/>
                </a:lnTo>
                <a:lnTo>
                  <a:pt x="1409" y="900"/>
                </a:lnTo>
                <a:lnTo>
                  <a:pt x="1426" y="869"/>
                </a:lnTo>
                <a:lnTo>
                  <a:pt x="1446" y="835"/>
                </a:lnTo>
                <a:lnTo>
                  <a:pt x="1468" y="798"/>
                </a:lnTo>
                <a:lnTo>
                  <a:pt x="1490" y="759"/>
                </a:lnTo>
                <a:lnTo>
                  <a:pt x="1515" y="718"/>
                </a:lnTo>
                <a:lnTo>
                  <a:pt x="1539" y="675"/>
                </a:lnTo>
                <a:lnTo>
                  <a:pt x="1565" y="632"/>
                </a:lnTo>
                <a:lnTo>
                  <a:pt x="1591" y="587"/>
                </a:lnTo>
                <a:lnTo>
                  <a:pt x="1618" y="542"/>
                </a:lnTo>
                <a:lnTo>
                  <a:pt x="1644" y="495"/>
                </a:lnTo>
                <a:lnTo>
                  <a:pt x="1671" y="449"/>
                </a:lnTo>
                <a:lnTo>
                  <a:pt x="1697" y="404"/>
                </a:lnTo>
                <a:lnTo>
                  <a:pt x="1724" y="359"/>
                </a:lnTo>
                <a:lnTo>
                  <a:pt x="1750" y="314"/>
                </a:lnTo>
                <a:lnTo>
                  <a:pt x="1774" y="271"/>
                </a:lnTo>
                <a:lnTo>
                  <a:pt x="1799" y="229"/>
                </a:lnTo>
                <a:lnTo>
                  <a:pt x="1822" y="189"/>
                </a:lnTo>
                <a:lnTo>
                  <a:pt x="1844" y="151"/>
                </a:lnTo>
                <a:lnTo>
                  <a:pt x="1865" y="115"/>
                </a:lnTo>
                <a:lnTo>
                  <a:pt x="1884" y="81"/>
                </a:lnTo>
                <a:lnTo>
                  <a:pt x="1902" y="51"/>
                </a:lnTo>
                <a:lnTo>
                  <a:pt x="1918" y="25"/>
                </a:lnTo>
                <a:lnTo>
                  <a:pt x="1931" y="0"/>
                </a:lnTo>
                <a:lnTo>
                  <a:pt x="2628" y="0"/>
                </a:lnTo>
                <a:lnTo>
                  <a:pt x="1642" y="1605"/>
                </a:lnTo>
                <a:lnTo>
                  <a:pt x="1642" y="3305"/>
                </a:lnTo>
                <a:lnTo>
                  <a:pt x="986" y="3305"/>
                </a:lnTo>
                <a:lnTo>
                  <a:pt x="986" y="160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1" name="Freeform 407"/>
          <p:cNvSpPr>
            <a:spLocks noEditPoints="1"/>
          </p:cNvSpPr>
          <p:nvPr/>
        </p:nvSpPr>
        <p:spPr bwMode="auto">
          <a:xfrm>
            <a:off x="11155847" y="3674767"/>
            <a:ext cx="441325" cy="430212"/>
          </a:xfrm>
          <a:custGeom>
            <a:avLst/>
            <a:gdLst>
              <a:gd name="T0" fmla="*/ 792 w 3336"/>
              <a:gd name="T1" fmla="*/ 513 h 3252"/>
              <a:gd name="T2" fmla="*/ 1454 w 3336"/>
              <a:gd name="T3" fmla="*/ 2689 h 3252"/>
              <a:gd name="T4" fmla="*/ 1880 w 3336"/>
              <a:gd name="T5" fmla="*/ 1588 h 3252"/>
              <a:gd name="T6" fmla="*/ 2089 w 3336"/>
              <a:gd name="T7" fmla="*/ 513 h 3252"/>
              <a:gd name="T8" fmla="*/ 2083 w 3336"/>
              <a:gd name="T9" fmla="*/ 522 h 3252"/>
              <a:gd name="T10" fmla="*/ 2066 w 3336"/>
              <a:gd name="T11" fmla="*/ 551 h 3252"/>
              <a:gd name="T12" fmla="*/ 2042 w 3336"/>
              <a:gd name="T13" fmla="*/ 594 h 3252"/>
              <a:gd name="T14" fmla="*/ 2009 w 3336"/>
              <a:gd name="T15" fmla="*/ 649 h 3252"/>
              <a:gd name="T16" fmla="*/ 1972 w 3336"/>
              <a:gd name="T17" fmla="*/ 714 h 3252"/>
              <a:gd name="T18" fmla="*/ 1931 w 3336"/>
              <a:gd name="T19" fmla="*/ 784 h 3252"/>
              <a:gd name="T20" fmla="*/ 1888 w 3336"/>
              <a:gd name="T21" fmla="*/ 858 h 3252"/>
              <a:gd name="T22" fmla="*/ 1845 w 3336"/>
              <a:gd name="T23" fmla="*/ 931 h 3252"/>
              <a:gd name="T24" fmla="*/ 1804 w 3336"/>
              <a:gd name="T25" fmla="*/ 1002 h 3252"/>
              <a:gd name="T26" fmla="*/ 1767 w 3336"/>
              <a:gd name="T27" fmla="*/ 1067 h 3252"/>
              <a:gd name="T28" fmla="*/ 1734 w 3336"/>
              <a:gd name="T29" fmla="*/ 1122 h 3252"/>
              <a:gd name="T30" fmla="*/ 1709 w 3336"/>
              <a:gd name="T31" fmla="*/ 1165 h 3252"/>
              <a:gd name="T32" fmla="*/ 1692 w 3336"/>
              <a:gd name="T33" fmla="*/ 1195 h 3252"/>
              <a:gd name="T34" fmla="*/ 1686 w 3336"/>
              <a:gd name="T35" fmla="*/ 1205 h 3252"/>
              <a:gd name="T36" fmla="*/ 1676 w 3336"/>
              <a:gd name="T37" fmla="*/ 1202 h 3252"/>
              <a:gd name="T38" fmla="*/ 1665 w 3336"/>
              <a:gd name="T39" fmla="*/ 1182 h 3252"/>
              <a:gd name="T40" fmla="*/ 1644 w 3336"/>
              <a:gd name="T41" fmla="*/ 1146 h 3252"/>
              <a:gd name="T42" fmla="*/ 1615 w 3336"/>
              <a:gd name="T43" fmla="*/ 1095 h 3252"/>
              <a:gd name="T44" fmla="*/ 1581 w 3336"/>
              <a:gd name="T45" fmla="*/ 1034 h 3252"/>
              <a:gd name="T46" fmla="*/ 1543 w 3336"/>
              <a:gd name="T47" fmla="*/ 966 h 3252"/>
              <a:gd name="T48" fmla="*/ 1502 w 3336"/>
              <a:gd name="T49" fmla="*/ 893 h 3252"/>
              <a:gd name="T50" fmla="*/ 1460 w 3336"/>
              <a:gd name="T51" fmla="*/ 820 h 3252"/>
              <a:gd name="T52" fmla="*/ 1419 w 3336"/>
              <a:gd name="T53" fmla="*/ 747 h 3252"/>
              <a:gd name="T54" fmla="*/ 1380 w 3336"/>
              <a:gd name="T55" fmla="*/ 679 h 3252"/>
              <a:gd name="T56" fmla="*/ 1346 w 3336"/>
              <a:gd name="T57" fmla="*/ 618 h 3252"/>
              <a:gd name="T58" fmla="*/ 1318 w 3336"/>
              <a:gd name="T59" fmla="*/ 569 h 3252"/>
              <a:gd name="T60" fmla="*/ 1298 w 3336"/>
              <a:gd name="T61" fmla="*/ 532 h 3252"/>
              <a:gd name="T62" fmla="*/ 1286 w 3336"/>
              <a:gd name="T63" fmla="*/ 513 h 3252"/>
              <a:gd name="T64" fmla="*/ 0 w 3336"/>
              <a:gd name="T65" fmla="*/ 0 h 3252"/>
              <a:gd name="T66" fmla="*/ 3336 w 3336"/>
              <a:gd name="T67" fmla="*/ 3252 h 3252"/>
              <a:gd name="T68" fmla="*/ 0 w 3336"/>
              <a:gd name="T69" fmla="*/ 0 h 3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336" h="3252">
                <a:moveTo>
                  <a:pt x="1285" y="510"/>
                </a:moveTo>
                <a:lnTo>
                  <a:pt x="792" y="513"/>
                </a:lnTo>
                <a:lnTo>
                  <a:pt x="1454" y="1588"/>
                </a:lnTo>
                <a:lnTo>
                  <a:pt x="1454" y="2689"/>
                </a:lnTo>
                <a:lnTo>
                  <a:pt x="1880" y="2689"/>
                </a:lnTo>
                <a:lnTo>
                  <a:pt x="1880" y="1588"/>
                </a:lnTo>
                <a:lnTo>
                  <a:pt x="2542" y="513"/>
                </a:lnTo>
                <a:lnTo>
                  <a:pt x="2089" y="513"/>
                </a:lnTo>
                <a:lnTo>
                  <a:pt x="2087" y="515"/>
                </a:lnTo>
                <a:lnTo>
                  <a:pt x="2083" y="522"/>
                </a:lnTo>
                <a:lnTo>
                  <a:pt x="2076" y="535"/>
                </a:lnTo>
                <a:lnTo>
                  <a:pt x="2066" y="551"/>
                </a:lnTo>
                <a:lnTo>
                  <a:pt x="2055" y="571"/>
                </a:lnTo>
                <a:lnTo>
                  <a:pt x="2042" y="594"/>
                </a:lnTo>
                <a:lnTo>
                  <a:pt x="2026" y="620"/>
                </a:lnTo>
                <a:lnTo>
                  <a:pt x="2009" y="649"/>
                </a:lnTo>
                <a:lnTo>
                  <a:pt x="1991" y="681"/>
                </a:lnTo>
                <a:lnTo>
                  <a:pt x="1972" y="714"/>
                </a:lnTo>
                <a:lnTo>
                  <a:pt x="1952" y="748"/>
                </a:lnTo>
                <a:lnTo>
                  <a:pt x="1931" y="784"/>
                </a:lnTo>
                <a:lnTo>
                  <a:pt x="1910" y="821"/>
                </a:lnTo>
                <a:lnTo>
                  <a:pt x="1888" y="858"/>
                </a:lnTo>
                <a:lnTo>
                  <a:pt x="1866" y="894"/>
                </a:lnTo>
                <a:lnTo>
                  <a:pt x="1845" y="931"/>
                </a:lnTo>
                <a:lnTo>
                  <a:pt x="1824" y="967"/>
                </a:lnTo>
                <a:lnTo>
                  <a:pt x="1804" y="1002"/>
                </a:lnTo>
                <a:lnTo>
                  <a:pt x="1784" y="1035"/>
                </a:lnTo>
                <a:lnTo>
                  <a:pt x="1767" y="1067"/>
                </a:lnTo>
                <a:lnTo>
                  <a:pt x="1750" y="1096"/>
                </a:lnTo>
                <a:lnTo>
                  <a:pt x="1734" y="1122"/>
                </a:lnTo>
                <a:lnTo>
                  <a:pt x="1720" y="1146"/>
                </a:lnTo>
                <a:lnTo>
                  <a:pt x="1709" y="1165"/>
                </a:lnTo>
                <a:lnTo>
                  <a:pt x="1699" y="1182"/>
                </a:lnTo>
                <a:lnTo>
                  <a:pt x="1692" y="1195"/>
                </a:lnTo>
                <a:lnTo>
                  <a:pt x="1688" y="1202"/>
                </a:lnTo>
                <a:lnTo>
                  <a:pt x="1686" y="1205"/>
                </a:lnTo>
                <a:lnTo>
                  <a:pt x="1677" y="1205"/>
                </a:lnTo>
                <a:lnTo>
                  <a:pt x="1676" y="1202"/>
                </a:lnTo>
                <a:lnTo>
                  <a:pt x="1672" y="1194"/>
                </a:lnTo>
                <a:lnTo>
                  <a:pt x="1665" y="1182"/>
                </a:lnTo>
                <a:lnTo>
                  <a:pt x="1655" y="1165"/>
                </a:lnTo>
                <a:lnTo>
                  <a:pt x="1644" y="1146"/>
                </a:lnTo>
                <a:lnTo>
                  <a:pt x="1630" y="1122"/>
                </a:lnTo>
                <a:lnTo>
                  <a:pt x="1615" y="1095"/>
                </a:lnTo>
                <a:lnTo>
                  <a:pt x="1598" y="1066"/>
                </a:lnTo>
                <a:lnTo>
                  <a:pt x="1581" y="1034"/>
                </a:lnTo>
                <a:lnTo>
                  <a:pt x="1562" y="1002"/>
                </a:lnTo>
                <a:lnTo>
                  <a:pt x="1543" y="966"/>
                </a:lnTo>
                <a:lnTo>
                  <a:pt x="1522" y="930"/>
                </a:lnTo>
                <a:lnTo>
                  <a:pt x="1502" y="893"/>
                </a:lnTo>
                <a:lnTo>
                  <a:pt x="1481" y="857"/>
                </a:lnTo>
                <a:lnTo>
                  <a:pt x="1460" y="820"/>
                </a:lnTo>
                <a:lnTo>
                  <a:pt x="1439" y="783"/>
                </a:lnTo>
                <a:lnTo>
                  <a:pt x="1419" y="747"/>
                </a:lnTo>
                <a:lnTo>
                  <a:pt x="1399" y="711"/>
                </a:lnTo>
                <a:lnTo>
                  <a:pt x="1380" y="679"/>
                </a:lnTo>
                <a:lnTo>
                  <a:pt x="1362" y="647"/>
                </a:lnTo>
                <a:lnTo>
                  <a:pt x="1346" y="618"/>
                </a:lnTo>
                <a:lnTo>
                  <a:pt x="1332" y="592"/>
                </a:lnTo>
                <a:lnTo>
                  <a:pt x="1318" y="569"/>
                </a:lnTo>
                <a:lnTo>
                  <a:pt x="1306" y="549"/>
                </a:lnTo>
                <a:lnTo>
                  <a:pt x="1298" y="532"/>
                </a:lnTo>
                <a:lnTo>
                  <a:pt x="1291" y="520"/>
                </a:lnTo>
                <a:lnTo>
                  <a:pt x="1286" y="513"/>
                </a:lnTo>
                <a:lnTo>
                  <a:pt x="1285" y="510"/>
                </a:lnTo>
                <a:close/>
                <a:moveTo>
                  <a:pt x="0" y="0"/>
                </a:moveTo>
                <a:lnTo>
                  <a:pt x="3336" y="0"/>
                </a:lnTo>
                <a:lnTo>
                  <a:pt x="3336" y="3252"/>
                </a:lnTo>
                <a:lnTo>
                  <a:pt x="0" y="325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62" name="Group 1064"/>
          <p:cNvGrpSpPr/>
          <p:nvPr/>
        </p:nvGrpSpPr>
        <p:grpSpPr>
          <a:xfrm>
            <a:off x="11142353" y="4473280"/>
            <a:ext cx="468312" cy="374650"/>
            <a:chOff x="8123238" y="5862638"/>
            <a:chExt cx="468312" cy="374650"/>
          </a:xfrm>
          <a:solidFill>
            <a:srgbClr val="000000"/>
          </a:solidFill>
        </p:grpSpPr>
        <p:sp>
          <p:nvSpPr>
            <p:cNvPr id="863" name="Freeform 451"/>
            <p:cNvSpPr>
              <a:spLocks/>
            </p:cNvSpPr>
            <p:nvPr/>
          </p:nvSpPr>
          <p:spPr bwMode="auto">
            <a:xfrm>
              <a:off x="8270875" y="5929313"/>
              <a:ext cx="163512" cy="161925"/>
            </a:xfrm>
            <a:custGeom>
              <a:avLst/>
              <a:gdLst>
                <a:gd name="T0" fmla="*/ 103 w 1141"/>
                <a:gd name="T1" fmla="*/ 0 h 1224"/>
                <a:gd name="T2" fmla="*/ 374 w 1141"/>
                <a:gd name="T3" fmla="*/ 211 h 1224"/>
                <a:gd name="T4" fmla="*/ 340 w 1141"/>
                <a:gd name="T5" fmla="*/ 246 h 1224"/>
                <a:gd name="T6" fmla="*/ 642 w 1141"/>
                <a:gd name="T7" fmla="*/ 568 h 1224"/>
                <a:gd name="T8" fmla="*/ 685 w 1141"/>
                <a:gd name="T9" fmla="*/ 521 h 1224"/>
                <a:gd name="T10" fmla="*/ 1141 w 1141"/>
                <a:gd name="T11" fmla="*/ 1008 h 1224"/>
                <a:gd name="T12" fmla="*/ 939 w 1141"/>
                <a:gd name="T13" fmla="*/ 1224 h 1224"/>
                <a:gd name="T14" fmla="*/ 483 w 1141"/>
                <a:gd name="T15" fmla="*/ 736 h 1224"/>
                <a:gd name="T16" fmla="*/ 531 w 1141"/>
                <a:gd name="T17" fmla="*/ 686 h 1224"/>
                <a:gd name="T18" fmla="*/ 229 w 1141"/>
                <a:gd name="T19" fmla="*/ 364 h 1224"/>
                <a:gd name="T20" fmla="*/ 197 w 1141"/>
                <a:gd name="T21" fmla="*/ 399 h 1224"/>
                <a:gd name="T22" fmla="*/ 0 w 1141"/>
                <a:gd name="T23" fmla="*/ 110 h 1224"/>
                <a:gd name="T24" fmla="*/ 103 w 1141"/>
                <a:gd name="T25" fmla="*/ 0 h 1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1" h="1224">
                  <a:moveTo>
                    <a:pt x="103" y="0"/>
                  </a:moveTo>
                  <a:lnTo>
                    <a:pt x="374" y="211"/>
                  </a:lnTo>
                  <a:lnTo>
                    <a:pt x="340" y="246"/>
                  </a:lnTo>
                  <a:lnTo>
                    <a:pt x="642" y="568"/>
                  </a:lnTo>
                  <a:lnTo>
                    <a:pt x="685" y="521"/>
                  </a:lnTo>
                  <a:lnTo>
                    <a:pt x="1141" y="1008"/>
                  </a:lnTo>
                  <a:lnTo>
                    <a:pt x="939" y="1224"/>
                  </a:lnTo>
                  <a:lnTo>
                    <a:pt x="483" y="736"/>
                  </a:lnTo>
                  <a:lnTo>
                    <a:pt x="531" y="686"/>
                  </a:lnTo>
                  <a:lnTo>
                    <a:pt x="229" y="364"/>
                  </a:lnTo>
                  <a:lnTo>
                    <a:pt x="197" y="399"/>
                  </a:lnTo>
                  <a:lnTo>
                    <a:pt x="0" y="110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452"/>
            <p:cNvSpPr>
              <a:spLocks/>
            </p:cNvSpPr>
            <p:nvPr/>
          </p:nvSpPr>
          <p:spPr bwMode="auto">
            <a:xfrm>
              <a:off x="8355013" y="5929313"/>
              <a:ext cx="90487" cy="79375"/>
            </a:xfrm>
            <a:custGeom>
              <a:avLst/>
              <a:gdLst>
                <a:gd name="T0" fmla="*/ 339 w 618"/>
                <a:gd name="T1" fmla="*/ 0 h 605"/>
                <a:gd name="T2" fmla="*/ 376 w 618"/>
                <a:gd name="T3" fmla="*/ 3 h 605"/>
                <a:gd name="T4" fmla="*/ 412 w 618"/>
                <a:gd name="T5" fmla="*/ 11 h 605"/>
                <a:gd name="T6" fmla="*/ 226 w 618"/>
                <a:gd name="T7" fmla="*/ 211 h 605"/>
                <a:gd name="T8" fmla="*/ 421 w 618"/>
                <a:gd name="T9" fmla="*/ 420 h 605"/>
                <a:gd name="T10" fmla="*/ 608 w 618"/>
                <a:gd name="T11" fmla="*/ 221 h 605"/>
                <a:gd name="T12" fmla="*/ 615 w 618"/>
                <a:gd name="T13" fmla="*/ 259 h 605"/>
                <a:gd name="T14" fmla="*/ 618 w 618"/>
                <a:gd name="T15" fmla="*/ 298 h 605"/>
                <a:gd name="T16" fmla="*/ 616 w 618"/>
                <a:gd name="T17" fmla="*/ 338 h 605"/>
                <a:gd name="T18" fmla="*/ 610 w 618"/>
                <a:gd name="T19" fmla="*/ 376 h 605"/>
                <a:gd name="T20" fmla="*/ 598 w 618"/>
                <a:gd name="T21" fmla="*/ 413 h 605"/>
                <a:gd name="T22" fmla="*/ 582 w 618"/>
                <a:gd name="T23" fmla="*/ 450 h 605"/>
                <a:gd name="T24" fmla="*/ 562 w 618"/>
                <a:gd name="T25" fmla="*/ 483 h 605"/>
                <a:gd name="T26" fmla="*/ 535 w 618"/>
                <a:gd name="T27" fmla="*/ 515 h 605"/>
                <a:gd name="T28" fmla="*/ 507 w 618"/>
                <a:gd name="T29" fmla="*/ 542 h 605"/>
                <a:gd name="T30" fmla="*/ 477 w 618"/>
                <a:gd name="T31" fmla="*/ 563 h 605"/>
                <a:gd name="T32" fmla="*/ 443 w 618"/>
                <a:gd name="T33" fmla="*/ 581 h 605"/>
                <a:gd name="T34" fmla="*/ 409 w 618"/>
                <a:gd name="T35" fmla="*/ 592 h 605"/>
                <a:gd name="T36" fmla="*/ 374 w 618"/>
                <a:gd name="T37" fmla="*/ 600 h 605"/>
                <a:gd name="T38" fmla="*/ 338 w 618"/>
                <a:gd name="T39" fmla="*/ 602 h 605"/>
                <a:gd name="T40" fmla="*/ 302 w 618"/>
                <a:gd name="T41" fmla="*/ 600 h 605"/>
                <a:gd name="T42" fmla="*/ 267 w 618"/>
                <a:gd name="T43" fmla="*/ 592 h 605"/>
                <a:gd name="T44" fmla="*/ 254 w 618"/>
                <a:gd name="T45" fmla="*/ 605 h 605"/>
                <a:gd name="T46" fmla="*/ 105 w 618"/>
                <a:gd name="T47" fmla="*/ 446 h 605"/>
                <a:gd name="T48" fmla="*/ 50 w 618"/>
                <a:gd name="T49" fmla="*/ 504 h 605"/>
                <a:gd name="T50" fmla="*/ 0 w 618"/>
                <a:gd name="T51" fmla="*/ 451 h 605"/>
                <a:gd name="T52" fmla="*/ 66 w 618"/>
                <a:gd name="T53" fmla="*/ 381 h 605"/>
                <a:gd name="T54" fmla="*/ 59 w 618"/>
                <a:gd name="T55" fmla="*/ 343 h 605"/>
                <a:gd name="T56" fmla="*/ 55 w 618"/>
                <a:gd name="T57" fmla="*/ 304 h 605"/>
                <a:gd name="T58" fmla="*/ 58 w 618"/>
                <a:gd name="T59" fmla="*/ 266 h 605"/>
                <a:gd name="T60" fmla="*/ 64 w 618"/>
                <a:gd name="T61" fmla="*/ 227 h 605"/>
                <a:gd name="T62" fmla="*/ 75 w 618"/>
                <a:gd name="T63" fmla="*/ 189 h 605"/>
                <a:gd name="T64" fmla="*/ 91 w 618"/>
                <a:gd name="T65" fmla="*/ 153 h 605"/>
                <a:gd name="T66" fmla="*/ 111 w 618"/>
                <a:gd name="T67" fmla="*/ 120 h 605"/>
                <a:gd name="T68" fmla="*/ 136 w 618"/>
                <a:gd name="T69" fmla="*/ 89 h 605"/>
                <a:gd name="T70" fmla="*/ 166 w 618"/>
                <a:gd name="T71" fmla="*/ 61 h 605"/>
                <a:gd name="T72" fmla="*/ 198 w 618"/>
                <a:gd name="T73" fmla="*/ 39 h 605"/>
                <a:gd name="T74" fmla="*/ 231 w 618"/>
                <a:gd name="T75" fmla="*/ 22 h 605"/>
                <a:gd name="T76" fmla="*/ 267 w 618"/>
                <a:gd name="T77" fmla="*/ 10 h 605"/>
                <a:gd name="T78" fmla="*/ 303 w 618"/>
                <a:gd name="T79" fmla="*/ 2 h 605"/>
                <a:gd name="T80" fmla="*/ 339 w 618"/>
                <a:gd name="T81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8" h="605">
                  <a:moveTo>
                    <a:pt x="339" y="0"/>
                  </a:moveTo>
                  <a:lnTo>
                    <a:pt x="376" y="3"/>
                  </a:lnTo>
                  <a:lnTo>
                    <a:pt x="412" y="11"/>
                  </a:lnTo>
                  <a:lnTo>
                    <a:pt x="226" y="211"/>
                  </a:lnTo>
                  <a:lnTo>
                    <a:pt x="421" y="420"/>
                  </a:lnTo>
                  <a:lnTo>
                    <a:pt x="608" y="221"/>
                  </a:lnTo>
                  <a:lnTo>
                    <a:pt x="615" y="259"/>
                  </a:lnTo>
                  <a:lnTo>
                    <a:pt x="618" y="298"/>
                  </a:lnTo>
                  <a:lnTo>
                    <a:pt x="616" y="338"/>
                  </a:lnTo>
                  <a:lnTo>
                    <a:pt x="610" y="376"/>
                  </a:lnTo>
                  <a:lnTo>
                    <a:pt x="598" y="413"/>
                  </a:lnTo>
                  <a:lnTo>
                    <a:pt x="582" y="450"/>
                  </a:lnTo>
                  <a:lnTo>
                    <a:pt x="562" y="483"/>
                  </a:lnTo>
                  <a:lnTo>
                    <a:pt x="535" y="515"/>
                  </a:lnTo>
                  <a:lnTo>
                    <a:pt x="507" y="542"/>
                  </a:lnTo>
                  <a:lnTo>
                    <a:pt x="477" y="563"/>
                  </a:lnTo>
                  <a:lnTo>
                    <a:pt x="443" y="581"/>
                  </a:lnTo>
                  <a:lnTo>
                    <a:pt x="409" y="592"/>
                  </a:lnTo>
                  <a:lnTo>
                    <a:pt x="374" y="600"/>
                  </a:lnTo>
                  <a:lnTo>
                    <a:pt x="338" y="602"/>
                  </a:lnTo>
                  <a:lnTo>
                    <a:pt x="302" y="600"/>
                  </a:lnTo>
                  <a:lnTo>
                    <a:pt x="267" y="592"/>
                  </a:lnTo>
                  <a:lnTo>
                    <a:pt x="254" y="605"/>
                  </a:lnTo>
                  <a:lnTo>
                    <a:pt x="105" y="446"/>
                  </a:lnTo>
                  <a:lnTo>
                    <a:pt x="50" y="504"/>
                  </a:lnTo>
                  <a:lnTo>
                    <a:pt x="0" y="451"/>
                  </a:lnTo>
                  <a:lnTo>
                    <a:pt x="66" y="381"/>
                  </a:lnTo>
                  <a:lnTo>
                    <a:pt x="59" y="343"/>
                  </a:lnTo>
                  <a:lnTo>
                    <a:pt x="55" y="304"/>
                  </a:lnTo>
                  <a:lnTo>
                    <a:pt x="58" y="266"/>
                  </a:lnTo>
                  <a:lnTo>
                    <a:pt x="64" y="227"/>
                  </a:lnTo>
                  <a:lnTo>
                    <a:pt x="75" y="189"/>
                  </a:lnTo>
                  <a:lnTo>
                    <a:pt x="91" y="153"/>
                  </a:lnTo>
                  <a:lnTo>
                    <a:pt x="111" y="120"/>
                  </a:lnTo>
                  <a:lnTo>
                    <a:pt x="136" y="89"/>
                  </a:lnTo>
                  <a:lnTo>
                    <a:pt x="166" y="61"/>
                  </a:lnTo>
                  <a:lnTo>
                    <a:pt x="198" y="39"/>
                  </a:lnTo>
                  <a:lnTo>
                    <a:pt x="231" y="22"/>
                  </a:lnTo>
                  <a:lnTo>
                    <a:pt x="267" y="10"/>
                  </a:lnTo>
                  <a:lnTo>
                    <a:pt x="303" y="2"/>
                  </a:lnTo>
                  <a:lnTo>
                    <a:pt x="3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453"/>
            <p:cNvSpPr>
              <a:spLocks/>
            </p:cNvSpPr>
            <p:nvPr/>
          </p:nvSpPr>
          <p:spPr bwMode="auto">
            <a:xfrm>
              <a:off x="8280400" y="6013450"/>
              <a:ext cx="71437" cy="77787"/>
            </a:xfrm>
            <a:custGeom>
              <a:avLst/>
              <a:gdLst>
                <a:gd name="T0" fmla="*/ 352 w 498"/>
                <a:gd name="T1" fmla="*/ 0 h 591"/>
                <a:gd name="T2" fmla="*/ 403 w 498"/>
                <a:gd name="T3" fmla="*/ 53 h 591"/>
                <a:gd name="T4" fmla="*/ 347 w 498"/>
                <a:gd name="T5" fmla="*/ 112 h 591"/>
                <a:gd name="T6" fmla="*/ 498 w 498"/>
                <a:gd name="T7" fmla="*/ 272 h 591"/>
                <a:gd name="T8" fmla="*/ 200 w 498"/>
                <a:gd name="T9" fmla="*/ 591 h 591"/>
                <a:gd name="T10" fmla="*/ 0 w 498"/>
                <a:gd name="T11" fmla="*/ 377 h 591"/>
                <a:gd name="T12" fmla="*/ 352 w 498"/>
                <a:gd name="T13" fmla="*/ 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8" h="591">
                  <a:moveTo>
                    <a:pt x="352" y="0"/>
                  </a:moveTo>
                  <a:lnTo>
                    <a:pt x="403" y="53"/>
                  </a:lnTo>
                  <a:lnTo>
                    <a:pt x="347" y="112"/>
                  </a:lnTo>
                  <a:lnTo>
                    <a:pt x="498" y="272"/>
                  </a:lnTo>
                  <a:lnTo>
                    <a:pt x="200" y="591"/>
                  </a:lnTo>
                  <a:lnTo>
                    <a:pt x="0" y="377"/>
                  </a:lnTo>
                  <a:lnTo>
                    <a:pt x="3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454"/>
            <p:cNvSpPr>
              <a:spLocks noEditPoints="1"/>
            </p:cNvSpPr>
            <p:nvPr/>
          </p:nvSpPr>
          <p:spPr bwMode="auto">
            <a:xfrm>
              <a:off x="8156575" y="5862638"/>
              <a:ext cx="401637" cy="293687"/>
            </a:xfrm>
            <a:custGeom>
              <a:avLst/>
              <a:gdLst>
                <a:gd name="T0" fmla="*/ 312 w 2786"/>
                <a:gd name="T1" fmla="*/ 334 h 2216"/>
                <a:gd name="T2" fmla="*/ 312 w 2786"/>
                <a:gd name="T3" fmla="*/ 1881 h 2216"/>
                <a:gd name="T4" fmla="*/ 2473 w 2786"/>
                <a:gd name="T5" fmla="*/ 1881 h 2216"/>
                <a:gd name="T6" fmla="*/ 2473 w 2786"/>
                <a:gd name="T7" fmla="*/ 334 h 2216"/>
                <a:gd name="T8" fmla="*/ 312 w 2786"/>
                <a:gd name="T9" fmla="*/ 334 h 2216"/>
                <a:gd name="T10" fmla="*/ 0 w 2786"/>
                <a:gd name="T11" fmla="*/ 0 h 2216"/>
                <a:gd name="T12" fmla="*/ 2786 w 2786"/>
                <a:gd name="T13" fmla="*/ 0 h 2216"/>
                <a:gd name="T14" fmla="*/ 2786 w 2786"/>
                <a:gd name="T15" fmla="*/ 2216 h 2216"/>
                <a:gd name="T16" fmla="*/ 0 w 2786"/>
                <a:gd name="T17" fmla="*/ 2216 h 2216"/>
                <a:gd name="T18" fmla="*/ 0 w 2786"/>
                <a:gd name="T19" fmla="*/ 0 h 2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86" h="2216">
                  <a:moveTo>
                    <a:pt x="312" y="334"/>
                  </a:moveTo>
                  <a:lnTo>
                    <a:pt x="312" y="1881"/>
                  </a:lnTo>
                  <a:lnTo>
                    <a:pt x="2473" y="1881"/>
                  </a:lnTo>
                  <a:lnTo>
                    <a:pt x="2473" y="334"/>
                  </a:lnTo>
                  <a:lnTo>
                    <a:pt x="312" y="334"/>
                  </a:lnTo>
                  <a:close/>
                  <a:moveTo>
                    <a:pt x="0" y="0"/>
                  </a:moveTo>
                  <a:lnTo>
                    <a:pt x="2786" y="0"/>
                  </a:lnTo>
                  <a:lnTo>
                    <a:pt x="2786" y="2216"/>
                  </a:lnTo>
                  <a:lnTo>
                    <a:pt x="0" y="221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455"/>
            <p:cNvSpPr>
              <a:spLocks/>
            </p:cNvSpPr>
            <p:nvPr/>
          </p:nvSpPr>
          <p:spPr bwMode="auto">
            <a:xfrm>
              <a:off x="8123238" y="6183313"/>
              <a:ext cx="468312" cy="53975"/>
            </a:xfrm>
            <a:custGeom>
              <a:avLst/>
              <a:gdLst>
                <a:gd name="T0" fmla="*/ 0 w 3246"/>
                <a:gd name="T1" fmla="*/ 0 h 403"/>
                <a:gd name="T2" fmla="*/ 1243 w 3246"/>
                <a:gd name="T3" fmla="*/ 0 h 403"/>
                <a:gd name="T4" fmla="*/ 1243 w 3246"/>
                <a:gd name="T5" fmla="*/ 201 h 403"/>
                <a:gd name="T6" fmla="*/ 2004 w 3246"/>
                <a:gd name="T7" fmla="*/ 201 h 403"/>
                <a:gd name="T8" fmla="*/ 2004 w 3246"/>
                <a:gd name="T9" fmla="*/ 0 h 403"/>
                <a:gd name="T10" fmla="*/ 3246 w 3246"/>
                <a:gd name="T11" fmla="*/ 0 h 403"/>
                <a:gd name="T12" fmla="*/ 3246 w 3246"/>
                <a:gd name="T13" fmla="*/ 403 h 403"/>
                <a:gd name="T14" fmla="*/ 0 w 3246"/>
                <a:gd name="T15" fmla="*/ 403 h 403"/>
                <a:gd name="T16" fmla="*/ 0 w 3246"/>
                <a:gd name="T17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46" h="403">
                  <a:moveTo>
                    <a:pt x="0" y="0"/>
                  </a:moveTo>
                  <a:lnTo>
                    <a:pt x="1243" y="0"/>
                  </a:lnTo>
                  <a:lnTo>
                    <a:pt x="1243" y="201"/>
                  </a:lnTo>
                  <a:lnTo>
                    <a:pt x="2004" y="201"/>
                  </a:lnTo>
                  <a:lnTo>
                    <a:pt x="2004" y="0"/>
                  </a:lnTo>
                  <a:lnTo>
                    <a:pt x="3246" y="0"/>
                  </a:lnTo>
                  <a:lnTo>
                    <a:pt x="3246" y="403"/>
                  </a:lnTo>
                  <a:lnTo>
                    <a:pt x="0" y="40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68" name="Group 1070"/>
          <p:cNvGrpSpPr/>
          <p:nvPr/>
        </p:nvGrpSpPr>
        <p:grpSpPr>
          <a:xfrm>
            <a:off x="10206065" y="4458993"/>
            <a:ext cx="469901" cy="407988"/>
            <a:chOff x="7224713" y="5848351"/>
            <a:chExt cx="469901" cy="407988"/>
          </a:xfrm>
          <a:solidFill>
            <a:srgbClr val="000000"/>
          </a:solidFill>
        </p:grpSpPr>
        <p:sp>
          <p:nvSpPr>
            <p:cNvPr id="869" name="Freeform 460"/>
            <p:cNvSpPr>
              <a:spLocks noEditPoints="1"/>
            </p:cNvSpPr>
            <p:nvPr/>
          </p:nvSpPr>
          <p:spPr bwMode="auto">
            <a:xfrm>
              <a:off x="7489826" y="6054726"/>
              <a:ext cx="204788" cy="201613"/>
            </a:xfrm>
            <a:custGeom>
              <a:avLst/>
              <a:gdLst>
                <a:gd name="T0" fmla="*/ 602 w 1414"/>
                <a:gd name="T1" fmla="*/ 597 h 1401"/>
                <a:gd name="T2" fmla="*/ 369 w 1414"/>
                <a:gd name="T3" fmla="*/ 805 h 1401"/>
                <a:gd name="T4" fmla="*/ 602 w 1414"/>
                <a:gd name="T5" fmla="*/ 1036 h 1401"/>
                <a:gd name="T6" fmla="*/ 812 w 1414"/>
                <a:gd name="T7" fmla="*/ 805 h 1401"/>
                <a:gd name="T8" fmla="*/ 1045 w 1414"/>
                <a:gd name="T9" fmla="*/ 597 h 1401"/>
                <a:gd name="T10" fmla="*/ 812 w 1414"/>
                <a:gd name="T11" fmla="*/ 366 h 1401"/>
                <a:gd name="T12" fmla="*/ 707 w 1414"/>
                <a:gd name="T13" fmla="*/ 0 h 1401"/>
                <a:gd name="T14" fmla="*/ 834 w 1414"/>
                <a:gd name="T15" fmla="*/ 11 h 1401"/>
                <a:gd name="T16" fmla="*/ 954 w 1414"/>
                <a:gd name="T17" fmla="*/ 44 h 1401"/>
                <a:gd name="T18" fmla="*/ 1064 w 1414"/>
                <a:gd name="T19" fmla="*/ 95 h 1401"/>
                <a:gd name="T20" fmla="*/ 1163 w 1414"/>
                <a:gd name="T21" fmla="*/ 165 h 1401"/>
                <a:gd name="T22" fmla="*/ 1248 w 1414"/>
                <a:gd name="T23" fmla="*/ 249 h 1401"/>
                <a:gd name="T24" fmla="*/ 1318 w 1414"/>
                <a:gd name="T25" fmla="*/ 347 h 1401"/>
                <a:gd name="T26" fmla="*/ 1370 w 1414"/>
                <a:gd name="T27" fmla="*/ 457 h 1401"/>
                <a:gd name="T28" fmla="*/ 1403 w 1414"/>
                <a:gd name="T29" fmla="*/ 575 h 1401"/>
                <a:gd name="T30" fmla="*/ 1414 w 1414"/>
                <a:gd name="T31" fmla="*/ 701 h 1401"/>
                <a:gd name="T32" fmla="*/ 1403 w 1414"/>
                <a:gd name="T33" fmla="*/ 827 h 1401"/>
                <a:gd name="T34" fmla="*/ 1370 w 1414"/>
                <a:gd name="T35" fmla="*/ 946 h 1401"/>
                <a:gd name="T36" fmla="*/ 1318 w 1414"/>
                <a:gd name="T37" fmla="*/ 1054 h 1401"/>
                <a:gd name="T38" fmla="*/ 1248 w 1414"/>
                <a:gd name="T39" fmla="*/ 1153 h 1401"/>
                <a:gd name="T40" fmla="*/ 1163 w 1414"/>
                <a:gd name="T41" fmla="*/ 1237 h 1401"/>
                <a:gd name="T42" fmla="*/ 1064 w 1414"/>
                <a:gd name="T43" fmla="*/ 1306 h 1401"/>
                <a:gd name="T44" fmla="*/ 954 w 1414"/>
                <a:gd name="T45" fmla="*/ 1358 h 1401"/>
                <a:gd name="T46" fmla="*/ 834 w 1414"/>
                <a:gd name="T47" fmla="*/ 1390 h 1401"/>
                <a:gd name="T48" fmla="*/ 707 w 1414"/>
                <a:gd name="T49" fmla="*/ 1401 h 1401"/>
                <a:gd name="T50" fmla="*/ 580 w 1414"/>
                <a:gd name="T51" fmla="*/ 1390 h 1401"/>
                <a:gd name="T52" fmla="*/ 460 w 1414"/>
                <a:gd name="T53" fmla="*/ 1358 h 1401"/>
                <a:gd name="T54" fmla="*/ 350 w 1414"/>
                <a:gd name="T55" fmla="*/ 1306 h 1401"/>
                <a:gd name="T56" fmla="*/ 252 w 1414"/>
                <a:gd name="T57" fmla="*/ 1237 h 1401"/>
                <a:gd name="T58" fmla="*/ 166 w 1414"/>
                <a:gd name="T59" fmla="*/ 1153 h 1401"/>
                <a:gd name="T60" fmla="*/ 96 w 1414"/>
                <a:gd name="T61" fmla="*/ 1054 h 1401"/>
                <a:gd name="T62" fmla="*/ 44 w 1414"/>
                <a:gd name="T63" fmla="*/ 946 h 1401"/>
                <a:gd name="T64" fmla="*/ 11 w 1414"/>
                <a:gd name="T65" fmla="*/ 827 h 1401"/>
                <a:gd name="T66" fmla="*/ 0 w 1414"/>
                <a:gd name="T67" fmla="*/ 701 h 1401"/>
                <a:gd name="T68" fmla="*/ 11 w 1414"/>
                <a:gd name="T69" fmla="*/ 575 h 1401"/>
                <a:gd name="T70" fmla="*/ 44 w 1414"/>
                <a:gd name="T71" fmla="*/ 457 h 1401"/>
                <a:gd name="T72" fmla="*/ 96 w 1414"/>
                <a:gd name="T73" fmla="*/ 347 h 1401"/>
                <a:gd name="T74" fmla="*/ 166 w 1414"/>
                <a:gd name="T75" fmla="*/ 249 h 1401"/>
                <a:gd name="T76" fmla="*/ 252 w 1414"/>
                <a:gd name="T77" fmla="*/ 165 h 1401"/>
                <a:gd name="T78" fmla="*/ 350 w 1414"/>
                <a:gd name="T79" fmla="*/ 95 h 1401"/>
                <a:gd name="T80" fmla="*/ 460 w 1414"/>
                <a:gd name="T81" fmla="*/ 44 h 1401"/>
                <a:gd name="T82" fmla="*/ 580 w 1414"/>
                <a:gd name="T83" fmla="*/ 11 h 1401"/>
                <a:gd name="T84" fmla="*/ 707 w 1414"/>
                <a:gd name="T85" fmla="*/ 0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14" h="1401">
                  <a:moveTo>
                    <a:pt x="602" y="366"/>
                  </a:moveTo>
                  <a:lnTo>
                    <a:pt x="602" y="597"/>
                  </a:lnTo>
                  <a:lnTo>
                    <a:pt x="369" y="597"/>
                  </a:lnTo>
                  <a:lnTo>
                    <a:pt x="369" y="805"/>
                  </a:lnTo>
                  <a:lnTo>
                    <a:pt x="602" y="805"/>
                  </a:lnTo>
                  <a:lnTo>
                    <a:pt x="602" y="1036"/>
                  </a:lnTo>
                  <a:lnTo>
                    <a:pt x="812" y="1036"/>
                  </a:lnTo>
                  <a:lnTo>
                    <a:pt x="812" y="805"/>
                  </a:lnTo>
                  <a:lnTo>
                    <a:pt x="1045" y="805"/>
                  </a:lnTo>
                  <a:lnTo>
                    <a:pt x="1045" y="597"/>
                  </a:lnTo>
                  <a:lnTo>
                    <a:pt x="812" y="597"/>
                  </a:lnTo>
                  <a:lnTo>
                    <a:pt x="812" y="366"/>
                  </a:lnTo>
                  <a:lnTo>
                    <a:pt x="602" y="366"/>
                  </a:lnTo>
                  <a:close/>
                  <a:moveTo>
                    <a:pt x="707" y="0"/>
                  </a:moveTo>
                  <a:lnTo>
                    <a:pt x="771" y="3"/>
                  </a:lnTo>
                  <a:lnTo>
                    <a:pt x="834" y="11"/>
                  </a:lnTo>
                  <a:lnTo>
                    <a:pt x="895" y="25"/>
                  </a:lnTo>
                  <a:lnTo>
                    <a:pt x="954" y="44"/>
                  </a:lnTo>
                  <a:lnTo>
                    <a:pt x="1011" y="67"/>
                  </a:lnTo>
                  <a:lnTo>
                    <a:pt x="1064" y="95"/>
                  </a:lnTo>
                  <a:lnTo>
                    <a:pt x="1115" y="129"/>
                  </a:lnTo>
                  <a:lnTo>
                    <a:pt x="1163" y="165"/>
                  </a:lnTo>
                  <a:lnTo>
                    <a:pt x="1207" y="206"/>
                  </a:lnTo>
                  <a:lnTo>
                    <a:pt x="1248" y="249"/>
                  </a:lnTo>
                  <a:lnTo>
                    <a:pt x="1285" y="297"/>
                  </a:lnTo>
                  <a:lnTo>
                    <a:pt x="1318" y="347"/>
                  </a:lnTo>
                  <a:lnTo>
                    <a:pt x="1346" y="401"/>
                  </a:lnTo>
                  <a:lnTo>
                    <a:pt x="1370" y="457"/>
                  </a:lnTo>
                  <a:lnTo>
                    <a:pt x="1388" y="515"/>
                  </a:lnTo>
                  <a:lnTo>
                    <a:pt x="1403" y="575"/>
                  </a:lnTo>
                  <a:lnTo>
                    <a:pt x="1411" y="638"/>
                  </a:lnTo>
                  <a:lnTo>
                    <a:pt x="1414" y="701"/>
                  </a:lnTo>
                  <a:lnTo>
                    <a:pt x="1411" y="765"/>
                  </a:lnTo>
                  <a:lnTo>
                    <a:pt x="1403" y="827"/>
                  </a:lnTo>
                  <a:lnTo>
                    <a:pt x="1388" y="887"/>
                  </a:lnTo>
                  <a:lnTo>
                    <a:pt x="1370" y="946"/>
                  </a:lnTo>
                  <a:lnTo>
                    <a:pt x="1346" y="1001"/>
                  </a:lnTo>
                  <a:lnTo>
                    <a:pt x="1318" y="1054"/>
                  </a:lnTo>
                  <a:lnTo>
                    <a:pt x="1285" y="1105"/>
                  </a:lnTo>
                  <a:lnTo>
                    <a:pt x="1248" y="1153"/>
                  </a:lnTo>
                  <a:lnTo>
                    <a:pt x="1207" y="1197"/>
                  </a:lnTo>
                  <a:lnTo>
                    <a:pt x="1163" y="1237"/>
                  </a:lnTo>
                  <a:lnTo>
                    <a:pt x="1115" y="1273"/>
                  </a:lnTo>
                  <a:lnTo>
                    <a:pt x="1064" y="1306"/>
                  </a:lnTo>
                  <a:lnTo>
                    <a:pt x="1011" y="1334"/>
                  </a:lnTo>
                  <a:lnTo>
                    <a:pt x="954" y="1358"/>
                  </a:lnTo>
                  <a:lnTo>
                    <a:pt x="895" y="1376"/>
                  </a:lnTo>
                  <a:lnTo>
                    <a:pt x="834" y="1390"/>
                  </a:lnTo>
                  <a:lnTo>
                    <a:pt x="771" y="1398"/>
                  </a:lnTo>
                  <a:lnTo>
                    <a:pt x="707" y="1401"/>
                  </a:lnTo>
                  <a:lnTo>
                    <a:pt x="643" y="1398"/>
                  </a:lnTo>
                  <a:lnTo>
                    <a:pt x="580" y="1390"/>
                  </a:lnTo>
                  <a:lnTo>
                    <a:pt x="519" y="1376"/>
                  </a:lnTo>
                  <a:lnTo>
                    <a:pt x="460" y="1358"/>
                  </a:lnTo>
                  <a:lnTo>
                    <a:pt x="404" y="1334"/>
                  </a:lnTo>
                  <a:lnTo>
                    <a:pt x="350" y="1306"/>
                  </a:lnTo>
                  <a:lnTo>
                    <a:pt x="299" y="1273"/>
                  </a:lnTo>
                  <a:lnTo>
                    <a:pt x="252" y="1237"/>
                  </a:lnTo>
                  <a:lnTo>
                    <a:pt x="207" y="1197"/>
                  </a:lnTo>
                  <a:lnTo>
                    <a:pt x="166" y="1153"/>
                  </a:lnTo>
                  <a:lnTo>
                    <a:pt x="129" y="1105"/>
                  </a:lnTo>
                  <a:lnTo>
                    <a:pt x="96" y="1054"/>
                  </a:lnTo>
                  <a:lnTo>
                    <a:pt x="68" y="1001"/>
                  </a:lnTo>
                  <a:lnTo>
                    <a:pt x="44" y="946"/>
                  </a:lnTo>
                  <a:lnTo>
                    <a:pt x="25" y="887"/>
                  </a:lnTo>
                  <a:lnTo>
                    <a:pt x="11" y="827"/>
                  </a:lnTo>
                  <a:lnTo>
                    <a:pt x="2" y="765"/>
                  </a:lnTo>
                  <a:lnTo>
                    <a:pt x="0" y="701"/>
                  </a:lnTo>
                  <a:lnTo>
                    <a:pt x="2" y="638"/>
                  </a:lnTo>
                  <a:lnTo>
                    <a:pt x="11" y="575"/>
                  </a:lnTo>
                  <a:lnTo>
                    <a:pt x="25" y="515"/>
                  </a:lnTo>
                  <a:lnTo>
                    <a:pt x="44" y="457"/>
                  </a:lnTo>
                  <a:lnTo>
                    <a:pt x="68" y="401"/>
                  </a:lnTo>
                  <a:lnTo>
                    <a:pt x="96" y="347"/>
                  </a:lnTo>
                  <a:lnTo>
                    <a:pt x="129" y="297"/>
                  </a:lnTo>
                  <a:lnTo>
                    <a:pt x="166" y="249"/>
                  </a:lnTo>
                  <a:lnTo>
                    <a:pt x="207" y="206"/>
                  </a:lnTo>
                  <a:lnTo>
                    <a:pt x="252" y="165"/>
                  </a:lnTo>
                  <a:lnTo>
                    <a:pt x="299" y="129"/>
                  </a:lnTo>
                  <a:lnTo>
                    <a:pt x="350" y="95"/>
                  </a:lnTo>
                  <a:lnTo>
                    <a:pt x="404" y="67"/>
                  </a:lnTo>
                  <a:lnTo>
                    <a:pt x="460" y="44"/>
                  </a:lnTo>
                  <a:lnTo>
                    <a:pt x="519" y="25"/>
                  </a:lnTo>
                  <a:lnTo>
                    <a:pt x="580" y="11"/>
                  </a:lnTo>
                  <a:lnTo>
                    <a:pt x="643" y="3"/>
                  </a:lnTo>
                  <a:lnTo>
                    <a:pt x="7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461"/>
            <p:cNvSpPr>
              <a:spLocks/>
            </p:cNvSpPr>
            <p:nvPr/>
          </p:nvSpPr>
          <p:spPr bwMode="auto">
            <a:xfrm>
              <a:off x="7224713" y="5848351"/>
              <a:ext cx="455613" cy="390525"/>
            </a:xfrm>
            <a:custGeom>
              <a:avLst/>
              <a:gdLst>
                <a:gd name="T0" fmla="*/ 956 w 3155"/>
                <a:gd name="T1" fmla="*/ 12 h 2707"/>
                <a:gd name="T2" fmla="*/ 1140 w 3155"/>
                <a:gd name="T3" fmla="*/ 72 h 2707"/>
                <a:gd name="T4" fmla="*/ 1305 w 3155"/>
                <a:gd name="T5" fmla="*/ 176 h 2707"/>
                <a:gd name="T6" fmla="*/ 1443 w 3155"/>
                <a:gd name="T7" fmla="*/ 318 h 2707"/>
                <a:gd name="T8" fmla="*/ 1550 w 3155"/>
                <a:gd name="T9" fmla="*/ 492 h 2707"/>
                <a:gd name="T10" fmla="*/ 1637 w 3155"/>
                <a:gd name="T11" fmla="*/ 431 h 2707"/>
                <a:gd name="T12" fmla="*/ 1754 w 3155"/>
                <a:gd name="T13" fmla="*/ 266 h 2707"/>
                <a:gd name="T14" fmla="*/ 1902 w 3155"/>
                <a:gd name="T15" fmla="*/ 136 h 2707"/>
                <a:gd name="T16" fmla="*/ 2074 w 3155"/>
                <a:gd name="T17" fmla="*/ 47 h 2707"/>
                <a:gd name="T18" fmla="*/ 2265 w 3155"/>
                <a:gd name="T19" fmla="*/ 3 h 2707"/>
                <a:gd name="T20" fmla="*/ 2464 w 3155"/>
                <a:gd name="T21" fmla="*/ 12 h 2707"/>
                <a:gd name="T22" fmla="*/ 2652 w 3155"/>
                <a:gd name="T23" fmla="*/ 73 h 2707"/>
                <a:gd name="T24" fmla="*/ 2817 w 3155"/>
                <a:gd name="T25" fmla="*/ 179 h 2707"/>
                <a:gd name="T26" fmla="*/ 2956 w 3155"/>
                <a:gd name="T27" fmla="*/ 325 h 2707"/>
                <a:gd name="T28" fmla="*/ 3062 w 3155"/>
                <a:gd name="T29" fmla="*/ 502 h 2707"/>
                <a:gd name="T30" fmla="*/ 3130 w 3155"/>
                <a:gd name="T31" fmla="*/ 706 h 2707"/>
                <a:gd name="T32" fmla="*/ 3155 w 3155"/>
                <a:gd name="T33" fmla="*/ 930 h 2707"/>
                <a:gd name="T34" fmla="*/ 3127 w 3155"/>
                <a:gd name="T35" fmla="*/ 1173 h 2707"/>
                <a:gd name="T36" fmla="*/ 3053 w 3155"/>
                <a:gd name="T37" fmla="*/ 1403 h 2707"/>
                <a:gd name="T38" fmla="*/ 2914 w 3155"/>
                <a:gd name="T39" fmla="*/ 1412 h 2707"/>
                <a:gd name="T40" fmla="*/ 2739 w 3155"/>
                <a:gd name="T41" fmla="*/ 1348 h 2707"/>
                <a:gd name="T42" fmla="*/ 2548 w 3155"/>
                <a:gd name="T43" fmla="*/ 1326 h 2707"/>
                <a:gd name="T44" fmla="*/ 2343 w 3155"/>
                <a:gd name="T45" fmla="*/ 1351 h 2707"/>
                <a:gd name="T46" fmla="*/ 2157 w 3155"/>
                <a:gd name="T47" fmla="*/ 1424 h 2707"/>
                <a:gd name="T48" fmla="*/ 1997 w 3155"/>
                <a:gd name="T49" fmla="*/ 1538 h 2707"/>
                <a:gd name="T50" fmla="*/ 1870 w 3155"/>
                <a:gd name="T51" fmla="*/ 1687 h 2707"/>
                <a:gd name="T52" fmla="*/ 1781 w 3155"/>
                <a:gd name="T53" fmla="*/ 1864 h 2707"/>
                <a:gd name="T54" fmla="*/ 1739 w 3155"/>
                <a:gd name="T55" fmla="*/ 2060 h 2707"/>
                <a:gd name="T56" fmla="*/ 1747 w 3155"/>
                <a:gd name="T57" fmla="*/ 2264 h 2707"/>
                <a:gd name="T58" fmla="*/ 1804 w 3155"/>
                <a:gd name="T59" fmla="*/ 2451 h 2707"/>
                <a:gd name="T60" fmla="*/ 1822 w 3155"/>
                <a:gd name="T61" fmla="*/ 2588 h 2707"/>
                <a:gd name="T62" fmla="*/ 1711 w 3155"/>
                <a:gd name="T63" fmla="*/ 2648 h 2707"/>
                <a:gd name="T64" fmla="*/ 1631 w 3155"/>
                <a:gd name="T65" fmla="*/ 2687 h 2707"/>
                <a:gd name="T66" fmla="*/ 1593 w 3155"/>
                <a:gd name="T67" fmla="*/ 2706 h 2707"/>
                <a:gd name="T68" fmla="*/ 1580 w 3155"/>
                <a:gd name="T69" fmla="*/ 2702 h 2707"/>
                <a:gd name="T70" fmla="*/ 1528 w 3155"/>
                <a:gd name="T71" fmla="*/ 2678 h 2707"/>
                <a:gd name="T72" fmla="*/ 1440 w 3155"/>
                <a:gd name="T73" fmla="*/ 2633 h 2707"/>
                <a:gd name="T74" fmla="*/ 1320 w 3155"/>
                <a:gd name="T75" fmla="*/ 2568 h 2707"/>
                <a:gd name="T76" fmla="*/ 1179 w 3155"/>
                <a:gd name="T77" fmla="*/ 2485 h 2707"/>
                <a:gd name="T78" fmla="*/ 1019 w 3155"/>
                <a:gd name="T79" fmla="*/ 2384 h 2707"/>
                <a:gd name="T80" fmla="*/ 852 w 3155"/>
                <a:gd name="T81" fmla="*/ 2265 h 2707"/>
                <a:gd name="T82" fmla="*/ 682 w 3155"/>
                <a:gd name="T83" fmla="*/ 2130 h 2707"/>
                <a:gd name="T84" fmla="*/ 517 w 3155"/>
                <a:gd name="T85" fmla="*/ 1978 h 2707"/>
                <a:gd name="T86" fmla="*/ 363 w 3155"/>
                <a:gd name="T87" fmla="*/ 1812 h 2707"/>
                <a:gd name="T88" fmla="*/ 228 w 3155"/>
                <a:gd name="T89" fmla="*/ 1631 h 2707"/>
                <a:gd name="T90" fmla="*/ 118 w 3155"/>
                <a:gd name="T91" fmla="*/ 1435 h 2707"/>
                <a:gd name="T92" fmla="*/ 41 w 3155"/>
                <a:gd name="T93" fmla="*/ 1227 h 2707"/>
                <a:gd name="T94" fmla="*/ 3 w 3155"/>
                <a:gd name="T95" fmla="*/ 1006 h 2707"/>
                <a:gd name="T96" fmla="*/ 11 w 3155"/>
                <a:gd name="T97" fmla="*/ 779 h 2707"/>
                <a:gd name="T98" fmla="*/ 65 w 3155"/>
                <a:gd name="T99" fmla="*/ 568 h 2707"/>
                <a:gd name="T100" fmla="*/ 159 w 3155"/>
                <a:gd name="T101" fmla="*/ 381 h 2707"/>
                <a:gd name="T102" fmla="*/ 288 w 3155"/>
                <a:gd name="T103" fmla="*/ 224 h 2707"/>
                <a:gd name="T104" fmla="*/ 445 w 3155"/>
                <a:gd name="T105" fmla="*/ 104 h 2707"/>
                <a:gd name="T106" fmla="*/ 625 w 3155"/>
                <a:gd name="T107" fmla="*/ 28 h 2707"/>
                <a:gd name="T108" fmla="*/ 824 w 3155"/>
                <a:gd name="T109" fmla="*/ 0 h 2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55" h="2707">
                  <a:moveTo>
                    <a:pt x="824" y="0"/>
                  </a:moveTo>
                  <a:lnTo>
                    <a:pt x="890" y="3"/>
                  </a:lnTo>
                  <a:lnTo>
                    <a:pt x="956" y="12"/>
                  </a:lnTo>
                  <a:lnTo>
                    <a:pt x="1019" y="26"/>
                  </a:lnTo>
                  <a:lnTo>
                    <a:pt x="1081" y="47"/>
                  </a:lnTo>
                  <a:lnTo>
                    <a:pt x="1140" y="72"/>
                  </a:lnTo>
                  <a:lnTo>
                    <a:pt x="1198" y="102"/>
                  </a:lnTo>
                  <a:lnTo>
                    <a:pt x="1252" y="136"/>
                  </a:lnTo>
                  <a:lnTo>
                    <a:pt x="1305" y="176"/>
                  </a:lnTo>
                  <a:lnTo>
                    <a:pt x="1354" y="219"/>
                  </a:lnTo>
                  <a:lnTo>
                    <a:pt x="1400" y="266"/>
                  </a:lnTo>
                  <a:lnTo>
                    <a:pt x="1443" y="318"/>
                  </a:lnTo>
                  <a:lnTo>
                    <a:pt x="1483" y="373"/>
                  </a:lnTo>
                  <a:lnTo>
                    <a:pt x="1518" y="431"/>
                  </a:lnTo>
                  <a:lnTo>
                    <a:pt x="1550" y="492"/>
                  </a:lnTo>
                  <a:lnTo>
                    <a:pt x="1578" y="557"/>
                  </a:lnTo>
                  <a:lnTo>
                    <a:pt x="1605" y="492"/>
                  </a:lnTo>
                  <a:lnTo>
                    <a:pt x="1637" y="431"/>
                  </a:lnTo>
                  <a:lnTo>
                    <a:pt x="1672" y="373"/>
                  </a:lnTo>
                  <a:lnTo>
                    <a:pt x="1712" y="318"/>
                  </a:lnTo>
                  <a:lnTo>
                    <a:pt x="1754" y="266"/>
                  </a:lnTo>
                  <a:lnTo>
                    <a:pt x="1801" y="219"/>
                  </a:lnTo>
                  <a:lnTo>
                    <a:pt x="1850" y="176"/>
                  </a:lnTo>
                  <a:lnTo>
                    <a:pt x="1902" y="136"/>
                  </a:lnTo>
                  <a:lnTo>
                    <a:pt x="1957" y="102"/>
                  </a:lnTo>
                  <a:lnTo>
                    <a:pt x="2015" y="72"/>
                  </a:lnTo>
                  <a:lnTo>
                    <a:pt x="2074" y="47"/>
                  </a:lnTo>
                  <a:lnTo>
                    <a:pt x="2135" y="26"/>
                  </a:lnTo>
                  <a:lnTo>
                    <a:pt x="2199" y="12"/>
                  </a:lnTo>
                  <a:lnTo>
                    <a:pt x="2265" y="3"/>
                  </a:lnTo>
                  <a:lnTo>
                    <a:pt x="2331" y="0"/>
                  </a:lnTo>
                  <a:lnTo>
                    <a:pt x="2399" y="3"/>
                  </a:lnTo>
                  <a:lnTo>
                    <a:pt x="2464" y="12"/>
                  </a:lnTo>
                  <a:lnTo>
                    <a:pt x="2529" y="28"/>
                  </a:lnTo>
                  <a:lnTo>
                    <a:pt x="2591" y="48"/>
                  </a:lnTo>
                  <a:lnTo>
                    <a:pt x="2652" y="73"/>
                  </a:lnTo>
                  <a:lnTo>
                    <a:pt x="2710" y="104"/>
                  </a:lnTo>
                  <a:lnTo>
                    <a:pt x="2764" y="139"/>
                  </a:lnTo>
                  <a:lnTo>
                    <a:pt x="2817" y="179"/>
                  </a:lnTo>
                  <a:lnTo>
                    <a:pt x="2867" y="224"/>
                  </a:lnTo>
                  <a:lnTo>
                    <a:pt x="2913" y="272"/>
                  </a:lnTo>
                  <a:lnTo>
                    <a:pt x="2956" y="325"/>
                  </a:lnTo>
                  <a:lnTo>
                    <a:pt x="2995" y="381"/>
                  </a:lnTo>
                  <a:lnTo>
                    <a:pt x="3031" y="440"/>
                  </a:lnTo>
                  <a:lnTo>
                    <a:pt x="3062" y="502"/>
                  </a:lnTo>
                  <a:lnTo>
                    <a:pt x="3090" y="568"/>
                  </a:lnTo>
                  <a:lnTo>
                    <a:pt x="3113" y="636"/>
                  </a:lnTo>
                  <a:lnTo>
                    <a:pt x="3130" y="706"/>
                  </a:lnTo>
                  <a:lnTo>
                    <a:pt x="3143" y="779"/>
                  </a:lnTo>
                  <a:lnTo>
                    <a:pt x="3151" y="854"/>
                  </a:lnTo>
                  <a:lnTo>
                    <a:pt x="3155" y="930"/>
                  </a:lnTo>
                  <a:lnTo>
                    <a:pt x="3151" y="1012"/>
                  </a:lnTo>
                  <a:lnTo>
                    <a:pt x="3142" y="1094"/>
                  </a:lnTo>
                  <a:lnTo>
                    <a:pt x="3127" y="1173"/>
                  </a:lnTo>
                  <a:lnTo>
                    <a:pt x="3108" y="1251"/>
                  </a:lnTo>
                  <a:lnTo>
                    <a:pt x="3083" y="1328"/>
                  </a:lnTo>
                  <a:lnTo>
                    <a:pt x="3053" y="1403"/>
                  </a:lnTo>
                  <a:lnTo>
                    <a:pt x="3019" y="1475"/>
                  </a:lnTo>
                  <a:lnTo>
                    <a:pt x="2968" y="1442"/>
                  </a:lnTo>
                  <a:lnTo>
                    <a:pt x="2914" y="1412"/>
                  </a:lnTo>
                  <a:lnTo>
                    <a:pt x="2858" y="1387"/>
                  </a:lnTo>
                  <a:lnTo>
                    <a:pt x="2800" y="1365"/>
                  </a:lnTo>
                  <a:lnTo>
                    <a:pt x="2739" y="1348"/>
                  </a:lnTo>
                  <a:lnTo>
                    <a:pt x="2677" y="1336"/>
                  </a:lnTo>
                  <a:lnTo>
                    <a:pt x="2613" y="1328"/>
                  </a:lnTo>
                  <a:lnTo>
                    <a:pt x="2548" y="1326"/>
                  </a:lnTo>
                  <a:lnTo>
                    <a:pt x="2478" y="1329"/>
                  </a:lnTo>
                  <a:lnTo>
                    <a:pt x="2410" y="1337"/>
                  </a:lnTo>
                  <a:lnTo>
                    <a:pt x="2343" y="1351"/>
                  </a:lnTo>
                  <a:lnTo>
                    <a:pt x="2279" y="1371"/>
                  </a:lnTo>
                  <a:lnTo>
                    <a:pt x="2217" y="1395"/>
                  </a:lnTo>
                  <a:lnTo>
                    <a:pt x="2157" y="1424"/>
                  </a:lnTo>
                  <a:lnTo>
                    <a:pt x="2101" y="1458"/>
                  </a:lnTo>
                  <a:lnTo>
                    <a:pt x="2048" y="1496"/>
                  </a:lnTo>
                  <a:lnTo>
                    <a:pt x="1997" y="1538"/>
                  </a:lnTo>
                  <a:lnTo>
                    <a:pt x="1951" y="1585"/>
                  </a:lnTo>
                  <a:lnTo>
                    <a:pt x="1908" y="1634"/>
                  </a:lnTo>
                  <a:lnTo>
                    <a:pt x="1870" y="1687"/>
                  </a:lnTo>
                  <a:lnTo>
                    <a:pt x="1836" y="1743"/>
                  </a:lnTo>
                  <a:lnTo>
                    <a:pt x="1807" y="1801"/>
                  </a:lnTo>
                  <a:lnTo>
                    <a:pt x="1781" y="1864"/>
                  </a:lnTo>
                  <a:lnTo>
                    <a:pt x="1762" y="1927"/>
                  </a:lnTo>
                  <a:lnTo>
                    <a:pt x="1748" y="1993"/>
                  </a:lnTo>
                  <a:lnTo>
                    <a:pt x="1739" y="2060"/>
                  </a:lnTo>
                  <a:lnTo>
                    <a:pt x="1736" y="2130"/>
                  </a:lnTo>
                  <a:lnTo>
                    <a:pt x="1739" y="2198"/>
                  </a:lnTo>
                  <a:lnTo>
                    <a:pt x="1747" y="2264"/>
                  </a:lnTo>
                  <a:lnTo>
                    <a:pt x="1761" y="2329"/>
                  </a:lnTo>
                  <a:lnTo>
                    <a:pt x="1780" y="2391"/>
                  </a:lnTo>
                  <a:lnTo>
                    <a:pt x="1804" y="2451"/>
                  </a:lnTo>
                  <a:lnTo>
                    <a:pt x="1832" y="2508"/>
                  </a:lnTo>
                  <a:lnTo>
                    <a:pt x="1865" y="2563"/>
                  </a:lnTo>
                  <a:lnTo>
                    <a:pt x="1822" y="2588"/>
                  </a:lnTo>
                  <a:lnTo>
                    <a:pt x="1781" y="2610"/>
                  </a:lnTo>
                  <a:lnTo>
                    <a:pt x="1744" y="2630"/>
                  </a:lnTo>
                  <a:lnTo>
                    <a:pt x="1711" y="2648"/>
                  </a:lnTo>
                  <a:lnTo>
                    <a:pt x="1680" y="2663"/>
                  </a:lnTo>
                  <a:lnTo>
                    <a:pt x="1654" y="2677"/>
                  </a:lnTo>
                  <a:lnTo>
                    <a:pt x="1631" y="2687"/>
                  </a:lnTo>
                  <a:lnTo>
                    <a:pt x="1614" y="2696"/>
                  </a:lnTo>
                  <a:lnTo>
                    <a:pt x="1601" y="2702"/>
                  </a:lnTo>
                  <a:lnTo>
                    <a:pt x="1593" y="2706"/>
                  </a:lnTo>
                  <a:lnTo>
                    <a:pt x="1591" y="2707"/>
                  </a:lnTo>
                  <a:lnTo>
                    <a:pt x="1588" y="2706"/>
                  </a:lnTo>
                  <a:lnTo>
                    <a:pt x="1580" y="2702"/>
                  </a:lnTo>
                  <a:lnTo>
                    <a:pt x="1568" y="2696"/>
                  </a:lnTo>
                  <a:lnTo>
                    <a:pt x="1550" y="2688"/>
                  </a:lnTo>
                  <a:lnTo>
                    <a:pt x="1528" y="2678"/>
                  </a:lnTo>
                  <a:lnTo>
                    <a:pt x="1503" y="2665"/>
                  </a:lnTo>
                  <a:lnTo>
                    <a:pt x="1472" y="2650"/>
                  </a:lnTo>
                  <a:lnTo>
                    <a:pt x="1440" y="2633"/>
                  </a:lnTo>
                  <a:lnTo>
                    <a:pt x="1402" y="2614"/>
                  </a:lnTo>
                  <a:lnTo>
                    <a:pt x="1363" y="2593"/>
                  </a:lnTo>
                  <a:lnTo>
                    <a:pt x="1320" y="2568"/>
                  </a:lnTo>
                  <a:lnTo>
                    <a:pt x="1275" y="2543"/>
                  </a:lnTo>
                  <a:lnTo>
                    <a:pt x="1228" y="2515"/>
                  </a:lnTo>
                  <a:lnTo>
                    <a:pt x="1179" y="2485"/>
                  </a:lnTo>
                  <a:lnTo>
                    <a:pt x="1127" y="2454"/>
                  </a:lnTo>
                  <a:lnTo>
                    <a:pt x="1074" y="2420"/>
                  </a:lnTo>
                  <a:lnTo>
                    <a:pt x="1019" y="2384"/>
                  </a:lnTo>
                  <a:lnTo>
                    <a:pt x="965" y="2347"/>
                  </a:lnTo>
                  <a:lnTo>
                    <a:pt x="909" y="2306"/>
                  </a:lnTo>
                  <a:lnTo>
                    <a:pt x="852" y="2265"/>
                  </a:lnTo>
                  <a:lnTo>
                    <a:pt x="795" y="2222"/>
                  </a:lnTo>
                  <a:lnTo>
                    <a:pt x="739" y="2177"/>
                  </a:lnTo>
                  <a:lnTo>
                    <a:pt x="682" y="2130"/>
                  </a:lnTo>
                  <a:lnTo>
                    <a:pt x="626" y="2082"/>
                  </a:lnTo>
                  <a:lnTo>
                    <a:pt x="571" y="2030"/>
                  </a:lnTo>
                  <a:lnTo>
                    <a:pt x="517" y="1978"/>
                  </a:lnTo>
                  <a:lnTo>
                    <a:pt x="464" y="1925"/>
                  </a:lnTo>
                  <a:lnTo>
                    <a:pt x="412" y="1869"/>
                  </a:lnTo>
                  <a:lnTo>
                    <a:pt x="363" y="1812"/>
                  </a:lnTo>
                  <a:lnTo>
                    <a:pt x="315" y="1753"/>
                  </a:lnTo>
                  <a:lnTo>
                    <a:pt x="271" y="1692"/>
                  </a:lnTo>
                  <a:lnTo>
                    <a:pt x="228" y="1631"/>
                  </a:lnTo>
                  <a:lnTo>
                    <a:pt x="187" y="1567"/>
                  </a:lnTo>
                  <a:lnTo>
                    <a:pt x="151" y="1501"/>
                  </a:lnTo>
                  <a:lnTo>
                    <a:pt x="118" y="1435"/>
                  </a:lnTo>
                  <a:lnTo>
                    <a:pt x="88" y="1367"/>
                  </a:lnTo>
                  <a:lnTo>
                    <a:pt x="62" y="1297"/>
                  </a:lnTo>
                  <a:lnTo>
                    <a:pt x="41" y="1227"/>
                  </a:lnTo>
                  <a:lnTo>
                    <a:pt x="23" y="1155"/>
                  </a:lnTo>
                  <a:lnTo>
                    <a:pt x="10" y="1081"/>
                  </a:lnTo>
                  <a:lnTo>
                    <a:pt x="3" y="1006"/>
                  </a:lnTo>
                  <a:lnTo>
                    <a:pt x="0" y="930"/>
                  </a:lnTo>
                  <a:lnTo>
                    <a:pt x="3" y="854"/>
                  </a:lnTo>
                  <a:lnTo>
                    <a:pt x="11" y="779"/>
                  </a:lnTo>
                  <a:lnTo>
                    <a:pt x="24" y="706"/>
                  </a:lnTo>
                  <a:lnTo>
                    <a:pt x="42" y="636"/>
                  </a:lnTo>
                  <a:lnTo>
                    <a:pt x="65" y="568"/>
                  </a:lnTo>
                  <a:lnTo>
                    <a:pt x="92" y="502"/>
                  </a:lnTo>
                  <a:lnTo>
                    <a:pt x="124" y="440"/>
                  </a:lnTo>
                  <a:lnTo>
                    <a:pt x="159" y="381"/>
                  </a:lnTo>
                  <a:lnTo>
                    <a:pt x="199" y="325"/>
                  </a:lnTo>
                  <a:lnTo>
                    <a:pt x="241" y="272"/>
                  </a:lnTo>
                  <a:lnTo>
                    <a:pt x="288" y="224"/>
                  </a:lnTo>
                  <a:lnTo>
                    <a:pt x="337" y="179"/>
                  </a:lnTo>
                  <a:lnTo>
                    <a:pt x="390" y="139"/>
                  </a:lnTo>
                  <a:lnTo>
                    <a:pt x="445" y="104"/>
                  </a:lnTo>
                  <a:lnTo>
                    <a:pt x="503" y="73"/>
                  </a:lnTo>
                  <a:lnTo>
                    <a:pt x="563" y="48"/>
                  </a:lnTo>
                  <a:lnTo>
                    <a:pt x="625" y="28"/>
                  </a:lnTo>
                  <a:lnTo>
                    <a:pt x="690" y="12"/>
                  </a:lnTo>
                  <a:lnTo>
                    <a:pt x="756" y="3"/>
                  </a:lnTo>
                  <a:lnTo>
                    <a:pt x="8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71" name="Freeform 466"/>
          <p:cNvSpPr>
            <a:spLocks noEditPoints="1"/>
          </p:cNvSpPr>
          <p:nvPr/>
        </p:nvSpPr>
        <p:spPr bwMode="auto">
          <a:xfrm>
            <a:off x="9344390" y="4430417"/>
            <a:ext cx="322263" cy="463550"/>
          </a:xfrm>
          <a:custGeom>
            <a:avLst/>
            <a:gdLst>
              <a:gd name="T0" fmla="*/ 1008 w 2229"/>
              <a:gd name="T1" fmla="*/ 270 h 3219"/>
              <a:gd name="T2" fmla="*/ 863 w 2229"/>
              <a:gd name="T3" fmla="*/ 327 h 3219"/>
              <a:gd name="T4" fmla="*/ 745 w 2229"/>
              <a:gd name="T5" fmla="*/ 423 h 3219"/>
              <a:gd name="T6" fmla="*/ 660 w 2229"/>
              <a:gd name="T7" fmla="*/ 550 h 3219"/>
              <a:gd name="T8" fmla="*/ 619 w 2229"/>
              <a:gd name="T9" fmla="*/ 702 h 3219"/>
              <a:gd name="T10" fmla="*/ 627 w 2229"/>
              <a:gd name="T11" fmla="*/ 864 h 3219"/>
              <a:gd name="T12" fmla="*/ 684 w 2229"/>
              <a:gd name="T13" fmla="*/ 1008 h 3219"/>
              <a:gd name="T14" fmla="*/ 780 w 2229"/>
              <a:gd name="T15" fmla="*/ 1127 h 3219"/>
              <a:gd name="T16" fmla="*/ 908 w 2229"/>
              <a:gd name="T17" fmla="*/ 1211 h 3219"/>
              <a:gd name="T18" fmla="*/ 1060 w 2229"/>
              <a:gd name="T19" fmla="*/ 1252 h 3219"/>
              <a:gd name="T20" fmla="*/ 1221 w 2229"/>
              <a:gd name="T21" fmla="*/ 1243 h 3219"/>
              <a:gd name="T22" fmla="*/ 1366 w 2229"/>
              <a:gd name="T23" fmla="*/ 1187 h 3219"/>
              <a:gd name="T24" fmla="*/ 1484 w 2229"/>
              <a:gd name="T25" fmla="*/ 1090 h 3219"/>
              <a:gd name="T26" fmla="*/ 1568 w 2229"/>
              <a:gd name="T27" fmla="*/ 962 h 3219"/>
              <a:gd name="T28" fmla="*/ 1610 w 2229"/>
              <a:gd name="T29" fmla="*/ 810 h 3219"/>
              <a:gd name="T30" fmla="*/ 1602 w 2229"/>
              <a:gd name="T31" fmla="*/ 649 h 3219"/>
              <a:gd name="T32" fmla="*/ 1544 w 2229"/>
              <a:gd name="T33" fmla="*/ 506 h 3219"/>
              <a:gd name="T34" fmla="*/ 1449 w 2229"/>
              <a:gd name="T35" fmla="*/ 387 h 3219"/>
              <a:gd name="T36" fmla="*/ 1320 w 2229"/>
              <a:gd name="T37" fmla="*/ 303 h 3219"/>
              <a:gd name="T38" fmla="*/ 1169 w 2229"/>
              <a:gd name="T39" fmla="*/ 261 h 3219"/>
              <a:gd name="T40" fmla="*/ 1184 w 2229"/>
              <a:gd name="T41" fmla="*/ 3 h 3219"/>
              <a:gd name="T42" fmla="*/ 1379 w 2229"/>
              <a:gd name="T43" fmla="*/ 48 h 3219"/>
              <a:gd name="T44" fmla="*/ 1552 w 2229"/>
              <a:gd name="T45" fmla="*/ 140 h 3219"/>
              <a:gd name="T46" fmla="*/ 1695 w 2229"/>
              <a:gd name="T47" fmla="*/ 271 h 3219"/>
              <a:gd name="T48" fmla="*/ 1800 w 2229"/>
              <a:gd name="T49" fmla="*/ 434 h 3219"/>
              <a:gd name="T50" fmla="*/ 1862 w 2229"/>
              <a:gd name="T51" fmla="*/ 623 h 3219"/>
              <a:gd name="T52" fmla="*/ 1870 w 2229"/>
              <a:gd name="T53" fmla="*/ 827 h 3219"/>
              <a:gd name="T54" fmla="*/ 1827 w 2229"/>
              <a:gd name="T55" fmla="*/ 1020 h 3219"/>
              <a:gd name="T56" fmla="*/ 1739 w 2229"/>
              <a:gd name="T57" fmla="*/ 1190 h 3219"/>
              <a:gd name="T58" fmla="*/ 1612 w 2229"/>
              <a:gd name="T59" fmla="*/ 1332 h 3219"/>
              <a:gd name="T60" fmla="*/ 1454 w 2229"/>
              <a:gd name="T61" fmla="*/ 1438 h 3219"/>
              <a:gd name="T62" fmla="*/ 1678 w 2229"/>
              <a:gd name="T63" fmla="*/ 1467 h 3219"/>
              <a:gd name="T64" fmla="*/ 1822 w 2229"/>
              <a:gd name="T65" fmla="*/ 1507 h 3219"/>
              <a:gd name="T66" fmla="*/ 1943 w 2229"/>
              <a:gd name="T67" fmla="*/ 1590 h 3219"/>
              <a:gd name="T68" fmla="*/ 2033 w 2229"/>
              <a:gd name="T69" fmla="*/ 1707 h 3219"/>
              <a:gd name="T70" fmla="*/ 2082 w 2229"/>
              <a:gd name="T71" fmla="*/ 1850 h 3219"/>
              <a:gd name="T72" fmla="*/ 2229 w 2229"/>
              <a:gd name="T73" fmla="*/ 2797 h 3219"/>
              <a:gd name="T74" fmla="*/ 2199 w 2229"/>
              <a:gd name="T75" fmla="*/ 2937 h 3219"/>
              <a:gd name="T76" fmla="*/ 2124 w 2229"/>
              <a:gd name="T77" fmla="*/ 3061 h 3219"/>
              <a:gd name="T78" fmla="*/ 2013 w 2229"/>
              <a:gd name="T79" fmla="*/ 3155 h 3219"/>
              <a:gd name="T80" fmla="*/ 1880 w 2229"/>
              <a:gd name="T81" fmla="*/ 3209 h 3219"/>
              <a:gd name="T82" fmla="*/ 445 w 2229"/>
              <a:gd name="T83" fmla="*/ 3219 h 3219"/>
              <a:gd name="T84" fmla="*/ 302 w 2229"/>
              <a:gd name="T85" fmla="*/ 3195 h 3219"/>
              <a:gd name="T86" fmla="*/ 175 w 2229"/>
              <a:gd name="T87" fmla="*/ 3128 h 3219"/>
              <a:gd name="T88" fmla="*/ 75 w 2229"/>
              <a:gd name="T89" fmla="*/ 3023 h 3219"/>
              <a:gd name="T90" fmla="*/ 15 w 2229"/>
              <a:gd name="T91" fmla="*/ 2892 h 3219"/>
              <a:gd name="T92" fmla="*/ 0 w 2229"/>
              <a:gd name="T93" fmla="*/ 2748 h 3219"/>
              <a:gd name="T94" fmla="*/ 158 w 2229"/>
              <a:gd name="T95" fmla="*/ 1800 h 3219"/>
              <a:gd name="T96" fmla="*/ 222 w 2229"/>
              <a:gd name="T97" fmla="*/ 1664 h 3219"/>
              <a:gd name="T98" fmla="*/ 323 w 2229"/>
              <a:gd name="T99" fmla="*/ 1558 h 3219"/>
              <a:gd name="T100" fmla="*/ 453 w 2229"/>
              <a:gd name="T101" fmla="*/ 1489 h 3219"/>
              <a:gd name="T102" fmla="*/ 602 w 2229"/>
              <a:gd name="T103" fmla="*/ 1465 h 3219"/>
              <a:gd name="T104" fmla="*/ 719 w 2229"/>
              <a:gd name="T105" fmla="*/ 1406 h 3219"/>
              <a:gd name="T106" fmla="*/ 570 w 2229"/>
              <a:gd name="T107" fmla="*/ 1288 h 3219"/>
              <a:gd name="T108" fmla="*/ 456 w 2229"/>
              <a:gd name="T109" fmla="*/ 1136 h 3219"/>
              <a:gd name="T110" fmla="*/ 382 w 2229"/>
              <a:gd name="T111" fmla="*/ 958 h 3219"/>
              <a:gd name="T112" fmla="*/ 356 w 2229"/>
              <a:gd name="T113" fmla="*/ 760 h 3219"/>
              <a:gd name="T114" fmla="*/ 383 w 2229"/>
              <a:gd name="T115" fmla="*/ 558 h 3219"/>
              <a:gd name="T116" fmla="*/ 459 w 2229"/>
              <a:gd name="T117" fmla="*/ 377 h 3219"/>
              <a:gd name="T118" fmla="*/ 577 w 2229"/>
              <a:gd name="T119" fmla="*/ 223 h 3219"/>
              <a:gd name="T120" fmla="*/ 731 w 2229"/>
              <a:gd name="T121" fmla="*/ 104 h 3219"/>
              <a:gd name="T122" fmla="*/ 912 w 2229"/>
              <a:gd name="T123" fmla="*/ 27 h 3219"/>
              <a:gd name="T124" fmla="*/ 1114 w 2229"/>
              <a:gd name="T125" fmla="*/ 0 h 3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229" h="3219">
                <a:moveTo>
                  <a:pt x="1114" y="258"/>
                </a:moveTo>
                <a:lnTo>
                  <a:pt x="1060" y="261"/>
                </a:lnTo>
                <a:lnTo>
                  <a:pt x="1008" y="270"/>
                </a:lnTo>
                <a:lnTo>
                  <a:pt x="957" y="284"/>
                </a:lnTo>
                <a:lnTo>
                  <a:pt x="908" y="303"/>
                </a:lnTo>
                <a:lnTo>
                  <a:pt x="863" y="327"/>
                </a:lnTo>
                <a:lnTo>
                  <a:pt x="820" y="355"/>
                </a:lnTo>
                <a:lnTo>
                  <a:pt x="780" y="387"/>
                </a:lnTo>
                <a:lnTo>
                  <a:pt x="745" y="423"/>
                </a:lnTo>
                <a:lnTo>
                  <a:pt x="712" y="462"/>
                </a:lnTo>
                <a:lnTo>
                  <a:pt x="684" y="506"/>
                </a:lnTo>
                <a:lnTo>
                  <a:pt x="660" y="550"/>
                </a:lnTo>
                <a:lnTo>
                  <a:pt x="642" y="599"/>
                </a:lnTo>
                <a:lnTo>
                  <a:pt x="627" y="649"/>
                </a:lnTo>
                <a:lnTo>
                  <a:pt x="619" y="702"/>
                </a:lnTo>
                <a:lnTo>
                  <a:pt x="616" y="756"/>
                </a:lnTo>
                <a:lnTo>
                  <a:pt x="619" y="810"/>
                </a:lnTo>
                <a:lnTo>
                  <a:pt x="627" y="864"/>
                </a:lnTo>
                <a:lnTo>
                  <a:pt x="642" y="914"/>
                </a:lnTo>
                <a:lnTo>
                  <a:pt x="660" y="962"/>
                </a:lnTo>
                <a:lnTo>
                  <a:pt x="684" y="1008"/>
                </a:lnTo>
                <a:lnTo>
                  <a:pt x="712" y="1051"/>
                </a:lnTo>
                <a:lnTo>
                  <a:pt x="745" y="1090"/>
                </a:lnTo>
                <a:lnTo>
                  <a:pt x="780" y="1127"/>
                </a:lnTo>
                <a:lnTo>
                  <a:pt x="820" y="1159"/>
                </a:lnTo>
                <a:lnTo>
                  <a:pt x="863" y="1187"/>
                </a:lnTo>
                <a:lnTo>
                  <a:pt x="908" y="1211"/>
                </a:lnTo>
                <a:lnTo>
                  <a:pt x="957" y="1230"/>
                </a:lnTo>
                <a:lnTo>
                  <a:pt x="1008" y="1243"/>
                </a:lnTo>
                <a:lnTo>
                  <a:pt x="1060" y="1252"/>
                </a:lnTo>
                <a:lnTo>
                  <a:pt x="1114" y="1256"/>
                </a:lnTo>
                <a:lnTo>
                  <a:pt x="1169" y="1252"/>
                </a:lnTo>
                <a:lnTo>
                  <a:pt x="1221" y="1243"/>
                </a:lnTo>
                <a:lnTo>
                  <a:pt x="1272" y="1230"/>
                </a:lnTo>
                <a:lnTo>
                  <a:pt x="1320" y="1211"/>
                </a:lnTo>
                <a:lnTo>
                  <a:pt x="1366" y="1187"/>
                </a:lnTo>
                <a:lnTo>
                  <a:pt x="1408" y="1159"/>
                </a:lnTo>
                <a:lnTo>
                  <a:pt x="1449" y="1127"/>
                </a:lnTo>
                <a:lnTo>
                  <a:pt x="1484" y="1090"/>
                </a:lnTo>
                <a:lnTo>
                  <a:pt x="1516" y="1051"/>
                </a:lnTo>
                <a:lnTo>
                  <a:pt x="1544" y="1008"/>
                </a:lnTo>
                <a:lnTo>
                  <a:pt x="1568" y="962"/>
                </a:lnTo>
                <a:lnTo>
                  <a:pt x="1587" y="914"/>
                </a:lnTo>
                <a:lnTo>
                  <a:pt x="1602" y="864"/>
                </a:lnTo>
                <a:lnTo>
                  <a:pt x="1610" y="810"/>
                </a:lnTo>
                <a:lnTo>
                  <a:pt x="1613" y="756"/>
                </a:lnTo>
                <a:lnTo>
                  <a:pt x="1610" y="702"/>
                </a:lnTo>
                <a:lnTo>
                  <a:pt x="1602" y="649"/>
                </a:lnTo>
                <a:lnTo>
                  <a:pt x="1587" y="599"/>
                </a:lnTo>
                <a:lnTo>
                  <a:pt x="1568" y="550"/>
                </a:lnTo>
                <a:lnTo>
                  <a:pt x="1544" y="506"/>
                </a:lnTo>
                <a:lnTo>
                  <a:pt x="1516" y="462"/>
                </a:lnTo>
                <a:lnTo>
                  <a:pt x="1484" y="423"/>
                </a:lnTo>
                <a:lnTo>
                  <a:pt x="1449" y="387"/>
                </a:lnTo>
                <a:lnTo>
                  <a:pt x="1408" y="355"/>
                </a:lnTo>
                <a:lnTo>
                  <a:pt x="1366" y="327"/>
                </a:lnTo>
                <a:lnTo>
                  <a:pt x="1320" y="303"/>
                </a:lnTo>
                <a:lnTo>
                  <a:pt x="1272" y="284"/>
                </a:lnTo>
                <a:lnTo>
                  <a:pt x="1221" y="270"/>
                </a:lnTo>
                <a:lnTo>
                  <a:pt x="1169" y="261"/>
                </a:lnTo>
                <a:lnTo>
                  <a:pt x="1114" y="258"/>
                </a:lnTo>
                <a:close/>
                <a:moveTo>
                  <a:pt x="1114" y="0"/>
                </a:moveTo>
                <a:lnTo>
                  <a:pt x="1184" y="3"/>
                </a:lnTo>
                <a:lnTo>
                  <a:pt x="1251" y="13"/>
                </a:lnTo>
                <a:lnTo>
                  <a:pt x="1316" y="27"/>
                </a:lnTo>
                <a:lnTo>
                  <a:pt x="1379" y="48"/>
                </a:lnTo>
                <a:lnTo>
                  <a:pt x="1439" y="73"/>
                </a:lnTo>
                <a:lnTo>
                  <a:pt x="1498" y="104"/>
                </a:lnTo>
                <a:lnTo>
                  <a:pt x="1552" y="140"/>
                </a:lnTo>
                <a:lnTo>
                  <a:pt x="1604" y="179"/>
                </a:lnTo>
                <a:lnTo>
                  <a:pt x="1652" y="223"/>
                </a:lnTo>
                <a:lnTo>
                  <a:pt x="1695" y="271"/>
                </a:lnTo>
                <a:lnTo>
                  <a:pt x="1735" y="322"/>
                </a:lnTo>
                <a:lnTo>
                  <a:pt x="1770" y="377"/>
                </a:lnTo>
                <a:lnTo>
                  <a:pt x="1800" y="434"/>
                </a:lnTo>
                <a:lnTo>
                  <a:pt x="1826" y="494"/>
                </a:lnTo>
                <a:lnTo>
                  <a:pt x="1846" y="558"/>
                </a:lnTo>
                <a:lnTo>
                  <a:pt x="1862" y="623"/>
                </a:lnTo>
                <a:lnTo>
                  <a:pt x="1870" y="691"/>
                </a:lnTo>
                <a:lnTo>
                  <a:pt x="1873" y="760"/>
                </a:lnTo>
                <a:lnTo>
                  <a:pt x="1870" y="827"/>
                </a:lnTo>
                <a:lnTo>
                  <a:pt x="1862" y="894"/>
                </a:lnTo>
                <a:lnTo>
                  <a:pt x="1847" y="958"/>
                </a:lnTo>
                <a:lnTo>
                  <a:pt x="1827" y="1020"/>
                </a:lnTo>
                <a:lnTo>
                  <a:pt x="1803" y="1079"/>
                </a:lnTo>
                <a:lnTo>
                  <a:pt x="1773" y="1136"/>
                </a:lnTo>
                <a:lnTo>
                  <a:pt x="1739" y="1190"/>
                </a:lnTo>
                <a:lnTo>
                  <a:pt x="1701" y="1241"/>
                </a:lnTo>
                <a:lnTo>
                  <a:pt x="1659" y="1288"/>
                </a:lnTo>
                <a:lnTo>
                  <a:pt x="1612" y="1332"/>
                </a:lnTo>
                <a:lnTo>
                  <a:pt x="1563" y="1371"/>
                </a:lnTo>
                <a:lnTo>
                  <a:pt x="1510" y="1406"/>
                </a:lnTo>
                <a:lnTo>
                  <a:pt x="1454" y="1438"/>
                </a:lnTo>
                <a:lnTo>
                  <a:pt x="1395" y="1465"/>
                </a:lnTo>
                <a:lnTo>
                  <a:pt x="1627" y="1465"/>
                </a:lnTo>
                <a:lnTo>
                  <a:pt x="1678" y="1467"/>
                </a:lnTo>
                <a:lnTo>
                  <a:pt x="1727" y="1475"/>
                </a:lnTo>
                <a:lnTo>
                  <a:pt x="1775" y="1489"/>
                </a:lnTo>
                <a:lnTo>
                  <a:pt x="1822" y="1507"/>
                </a:lnTo>
                <a:lnTo>
                  <a:pt x="1865" y="1531"/>
                </a:lnTo>
                <a:lnTo>
                  <a:pt x="1905" y="1558"/>
                </a:lnTo>
                <a:lnTo>
                  <a:pt x="1943" y="1590"/>
                </a:lnTo>
                <a:lnTo>
                  <a:pt x="1977" y="1626"/>
                </a:lnTo>
                <a:lnTo>
                  <a:pt x="2007" y="1664"/>
                </a:lnTo>
                <a:lnTo>
                  <a:pt x="2033" y="1707"/>
                </a:lnTo>
                <a:lnTo>
                  <a:pt x="2054" y="1752"/>
                </a:lnTo>
                <a:lnTo>
                  <a:pt x="2071" y="1800"/>
                </a:lnTo>
                <a:lnTo>
                  <a:pt x="2082" y="1850"/>
                </a:lnTo>
                <a:lnTo>
                  <a:pt x="2224" y="2700"/>
                </a:lnTo>
                <a:lnTo>
                  <a:pt x="2229" y="2748"/>
                </a:lnTo>
                <a:lnTo>
                  <a:pt x="2229" y="2797"/>
                </a:lnTo>
                <a:lnTo>
                  <a:pt x="2224" y="2845"/>
                </a:lnTo>
                <a:lnTo>
                  <a:pt x="2213" y="2892"/>
                </a:lnTo>
                <a:lnTo>
                  <a:pt x="2199" y="2937"/>
                </a:lnTo>
                <a:lnTo>
                  <a:pt x="2179" y="2981"/>
                </a:lnTo>
                <a:lnTo>
                  <a:pt x="2154" y="3023"/>
                </a:lnTo>
                <a:lnTo>
                  <a:pt x="2124" y="3061"/>
                </a:lnTo>
                <a:lnTo>
                  <a:pt x="2090" y="3096"/>
                </a:lnTo>
                <a:lnTo>
                  <a:pt x="2054" y="3128"/>
                </a:lnTo>
                <a:lnTo>
                  <a:pt x="2013" y="3155"/>
                </a:lnTo>
                <a:lnTo>
                  <a:pt x="1972" y="3178"/>
                </a:lnTo>
                <a:lnTo>
                  <a:pt x="1927" y="3195"/>
                </a:lnTo>
                <a:lnTo>
                  <a:pt x="1880" y="3209"/>
                </a:lnTo>
                <a:lnTo>
                  <a:pt x="1833" y="3216"/>
                </a:lnTo>
                <a:lnTo>
                  <a:pt x="1784" y="3219"/>
                </a:lnTo>
                <a:lnTo>
                  <a:pt x="445" y="3219"/>
                </a:lnTo>
                <a:lnTo>
                  <a:pt x="396" y="3216"/>
                </a:lnTo>
                <a:lnTo>
                  <a:pt x="348" y="3209"/>
                </a:lnTo>
                <a:lnTo>
                  <a:pt x="302" y="3195"/>
                </a:lnTo>
                <a:lnTo>
                  <a:pt x="257" y="3178"/>
                </a:lnTo>
                <a:lnTo>
                  <a:pt x="215" y="3155"/>
                </a:lnTo>
                <a:lnTo>
                  <a:pt x="175" y="3128"/>
                </a:lnTo>
                <a:lnTo>
                  <a:pt x="138" y="3096"/>
                </a:lnTo>
                <a:lnTo>
                  <a:pt x="105" y="3061"/>
                </a:lnTo>
                <a:lnTo>
                  <a:pt x="75" y="3023"/>
                </a:lnTo>
                <a:lnTo>
                  <a:pt x="50" y="2981"/>
                </a:lnTo>
                <a:lnTo>
                  <a:pt x="30" y="2937"/>
                </a:lnTo>
                <a:lnTo>
                  <a:pt x="15" y="2892"/>
                </a:lnTo>
                <a:lnTo>
                  <a:pt x="5" y="2845"/>
                </a:lnTo>
                <a:lnTo>
                  <a:pt x="0" y="2797"/>
                </a:lnTo>
                <a:lnTo>
                  <a:pt x="0" y="2748"/>
                </a:lnTo>
                <a:lnTo>
                  <a:pt x="5" y="2700"/>
                </a:lnTo>
                <a:lnTo>
                  <a:pt x="147" y="1850"/>
                </a:lnTo>
                <a:lnTo>
                  <a:pt x="158" y="1800"/>
                </a:lnTo>
                <a:lnTo>
                  <a:pt x="175" y="1752"/>
                </a:lnTo>
                <a:lnTo>
                  <a:pt x="196" y="1707"/>
                </a:lnTo>
                <a:lnTo>
                  <a:pt x="222" y="1664"/>
                </a:lnTo>
                <a:lnTo>
                  <a:pt x="252" y="1626"/>
                </a:lnTo>
                <a:lnTo>
                  <a:pt x="286" y="1590"/>
                </a:lnTo>
                <a:lnTo>
                  <a:pt x="323" y="1558"/>
                </a:lnTo>
                <a:lnTo>
                  <a:pt x="364" y="1531"/>
                </a:lnTo>
                <a:lnTo>
                  <a:pt x="407" y="1507"/>
                </a:lnTo>
                <a:lnTo>
                  <a:pt x="453" y="1489"/>
                </a:lnTo>
                <a:lnTo>
                  <a:pt x="501" y="1475"/>
                </a:lnTo>
                <a:lnTo>
                  <a:pt x="551" y="1467"/>
                </a:lnTo>
                <a:lnTo>
                  <a:pt x="602" y="1465"/>
                </a:lnTo>
                <a:lnTo>
                  <a:pt x="834" y="1465"/>
                </a:lnTo>
                <a:lnTo>
                  <a:pt x="775" y="1438"/>
                </a:lnTo>
                <a:lnTo>
                  <a:pt x="719" y="1406"/>
                </a:lnTo>
                <a:lnTo>
                  <a:pt x="666" y="1371"/>
                </a:lnTo>
                <a:lnTo>
                  <a:pt x="617" y="1332"/>
                </a:lnTo>
                <a:lnTo>
                  <a:pt x="570" y="1288"/>
                </a:lnTo>
                <a:lnTo>
                  <a:pt x="528" y="1241"/>
                </a:lnTo>
                <a:lnTo>
                  <a:pt x="490" y="1190"/>
                </a:lnTo>
                <a:lnTo>
                  <a:pt x="456" y="1136"/>
                </a:lnTo>
                <a:lnTo>
                  <a:pt x="426" y="1079"/>
                </a:lnTo>
                <a:lnTo>
                  <a:pt x="401" y="1020"/>
                </a:lnTo>
                <a:lnTo>
                  <a:pt x="382" y="958"/>
                </a:lnTo>
                <a:lnTo>
                  <a:pt x="367" y="894"/>
                </a:lnTo>
                <a:lnTo>
                  <a:pt x="359" y="827"/>
                </a:lnTo>
                <a:lnTo>
                  <a:pt x="356" y="760"/>
                </a:lnTo>
                <a:lnTo>
                  <a:pt x="359" y="691"/>
                </a:lnTo>
                <a:lnTo>
                  <a:pt x="368" y="623"/>
                </a:lnTo>
                <a:lnTo>
                  <a:pt x="383" y="558"/>
                </a:lnTo>
                <a:lnTo>
                  <a:pt x="403" y="494"/>
                </a:lnTo>
                <a:lnTo>
                  <a:pt x="429" y="434"/>
                </a:lnTo>
                <a:lnTo>
                  <a:pt x="459" y="377"/>
                </a:lnTo>
                <a:lnTo>
                  <a:pt x="494" y="322"/>
                </a:lnTo>
                <a:lnTo>
                  <a:pt x="534" y="271"/>
                </a:lnTo>
                <a:lnTo>
                  <a:pt x="577" y="223"/>
                </a:lnTo>
                <a:lnTo>
                  <a:pt x="625" y="179"/>
                </a:lnTo>
                <a:lnTo>
                  <a:pt x="677" y="140"/>
                </a:lnTo>
                <a:lnTo>
                  <a:pt x="731" y="104"/>
                </a:lnTo>
                <a:lnTo>
                  <a:pt x="789" y="73"/>
                </a:lnTo>
                <a:lnTo>
                  <a:pt x="850" y="48"/>
                </a:lnTo>
                <a:lnTo>
                  <a:pt x="912" y="27"/>
                </a:lnTo>
                <a:lnTo>
                  <a:pt x="978" y="13"/>
                </a:lnTo>
                <a:lnTo>
                  <a:pt x="1045" y="3"/>
                </a:lnTo>
                <a:lnTo>
                  <a:pt x="111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72" name="Group 1080"/>
          <p:cNvGrpSpPr/>
          <p:nvPr/>
        </p:nvGrpSpPr>
        <p:grpSpPr>
          <a:xfrm>
            <a:off x="8335871" y="4435180"/>
            <a:ext cx="468313" cy="452437"/>
            <a:chOff x="5410200" y="5824538"/>
            <a:chExt cx="468313" cy="452437"/>
          </a:xfrm>
          <a:solidFill>
            <a:srgbClr val="000000"/>
          </a:solidFill>
        </p:grpSpPr>
        <p:sp>
          <p:nvSpPr>
            <p:cNvPr id="873" name="Freeform 471"/>
            <p:cNvSpPr>
              <a:spLocks noEditPoints="1"/>
            </p:cNvSpPr>
            <p:nvPr/>
          </p:nvSpPr>
          <p:spPr bwMode="auto">
            <a:xfrm>
              <a:off x="5410200" y="5864225"/>
              <a:ext cx="285750" cy="412750"/>
            </a:xfrm>
            <a:custGeom>
              <a:avLst/>
              <a:gdLst>
                <a:gd name="T0" fmla="*/ 892 w 1983"/>
                <a:gd name="T1" fmla="*/ 238 h 2860"/>
                <a:gd name="T2" fmla="*/ 756 w 1983"/>
                <a:gd name="T3" fmla="*/ 295 h 2860"/>
                <a:gd name="T4" fmla="*/ 648 w 1983"/>
                <a:gd name="T5" fmla="*/ 391 h 2860"/>
                <a:gd name="T6" fmla="*/ 578 w 1983"/>
                <a:gd name="T7" fmla="*/ 518 h 2860"/>
                <a:gd name="T8" fmla="*/ 551 w 1983"/>
                <a:gd name="T9" fmla="*/ 668 h 2860"/>
                <a:gd name="T10" fmla="*/ 578 w 1983"/>
                <a:gd name="T11" fmla="*/ 819 h 2860"/>
                <a:gd name="T12" fmla="*/ 648 w 1983"/>
                <a:gd name="T13" fmla="*/ 947 h 2860"/>
                <a:gd name="T14" fmla="*/ 756 w 1983"/>
                <a:gd name="T15" fmla="*/ 1043 h 2860"/>
                <a:gd name="T16" fmla="*/ 892 w 1983"/>
                <a:gd name="T17" fmla="*/ 1100 h 2860"/>
                <a:gd name="T18" fmla="*/ 1046 w 1983"/>
                <a:gd name="T19" fmla="*/ 1108 h 2860"/>
                <a:gd name="T20" fmla="*/ 1190 w 1983"/>
                <a:gd name="T21" fmla="*/ 1067 h 2860"/>
                <a:gd name="T22" fmla="*/ 1308 w 1983"/>
                <a:gd name="T23" fmla="*/ 983 h 2860"/>
                <a:gd name="T24" fmla="*/ 1392 w 1983"/>
                <a:gd name="T25" fmla="*/ 864 h 2860"/>
                <a:gd name="T26" fmla="*/ 1434 w 1983"/>
                <a:gd name="T27" fmla="*/ 721 h 2860"/>
                <a:gd name="T28" fmla="*/ 1425 w 1983"/>
                <a:gd name="T29" fmla="*/ 566 h 2860"/>
                <a:gd name="T30" fmla="*/ 1368 w 1983"/>
                <a:gd name="T31" fmla="*/ 430 h 2860"/>
                <a:gd name="T32" fmla="*/ 1272 w 1983"/>
                <a:gd name="T33" fmla="*/ 323 h 2860"/>
                <a:gd name="T34" fmla="*/ 1144 w 1983"/>
                <a:gd name="T35" fmla="*/ 252 h 2860"/>
                <a:gd name="T36" fmla="*/ 994 w 1983"/>
                <a:gd name="T37" fmla="*/ 227 h 2860"/>
                <a:gd name="T38" fmla="*/ 1118 w 1983"/>
                <a:gd name="T39" fmla="*/ 11 h 2860"/>
                <a:gd name="T40" fmla="*/ 1288 w 1983"/>
                <a:gd name="T41" fmla="*/ 67 h 2860"/>
                <a:gd name="T42" fmla="*/ 1434 w 1983"/>
                <a:gd name="T43" fmla="*/ 161 h 2860"/>
                <a:gd name="T44" fmla="*/ 1550 w 1983"/>
                <a:gd name="T45" fmla="*/ 289 h 2860"/>
                <a:gd name="T46" fmla="*/ 1631 w 1983"/>
                <a:gd name="T47" fmla="*/ 444 h 2860"/>
                <a:gd name="T48" fmla="*/ 1670 w 1983"/>
                <a:gd name="T49" fmla="*/ 618 h 2860"/>
                <a:gd name="T50" fmla="*/ 1661 w 1983"/>
                <a:gd name="T51" fmla="*/ 808 h 2860"/>
                <a:gd name="T52" fmla="*/ 1601 w 1983"/>
                <a:gd name="T53" fmla="*/ 984 h 2860"/>
                <a:gd name="T54" fmla="*/ 1499 w 1983"/>
                <a:gd name="T55" fmla="*/ 1134 h 2860"/>
                <a:gd name="T56" fmla="*/ 1360 w 1983"/>
                <a:gd name="T57" fmla="*/ 1250 h 2860"/>
                <a:gd name="T58" fmla="*/ 1457 w 1983"/>
                <a:gd name="T59" fmla="*/ 1307 h 2860"/>
                <a:gd name="T60" fmla="*/ 1588 w 1983"/>
                <a:gd name="T61" fmla="*/ 1328 h 2860"/>
                <a:gd name="T62" fmla="*/ 1702 w 1983"/>
                <a:gd name="T63" fmla="*/ 1390 h 2860"/>
                <a:gd name="T64" fmla="*/ 1793 w 1983"/>
                <a:gd name="T65" fmla="*/ 1483 h 2860"/>
                <a:gd name="T66" fmla="*/ 1848 w 1983"/>
                <a:gd name="T67" fmla="*/ 1602 h 2860"/>
                <a:gd name="T68" fmla="*/ 1983 w 1983"/>
                <a:gd name="T69" fmla="*/ 2446 h 2860"/>
                <a:gd name="T70" fmla="*/ 1959 w 1983"/>
                <a:gd name="T71" fmla="*/ 2588 h 2860"/>
                <a:gd name="T72" fmla="*/ 1889 w 1983"/>
                <a:gd name="T73" fmla="*/ 2716 h 2860"/>
                <a:gd name="T74" fmla="*/ 1793 w 1983"/>
                <a:gd name="T75" fmla="*/ 2803 h 2860"/>
                <a:gd name="T76" fmla="*/ 1675 w 1983"/>
                <a:gd name="T77" fmla="*/ 2851 h 2860"/>
                <a:gd name="T78" fmla="*/ 397 w 1983"/>
                <a:gd name="T79" fmla="*/ 2860 h 2860"/>
                <a:gd name="T80" fmla="*/ 272 w 1983"/>
                <a:gd name="T81" fmla="*/ 2839 h 2860"/>
                <a:gd name="T82" fmla="*/ 160 w 1983"/>
                <a:gd name="T83" fmla="*/ 2778 h 2860"/>
                <a:gd name="T84" fmla="*/ 73 w 1983"/>
                <a:gd name="T85" fmla="*/ 2688 h 2860"/>
                <a:gd name="T86" fmla="*/ 19 w 1983"/>
                <a:gd name="T87" fmla="*/ 2587 h 2860"/>
                <a:gd name="T88" fmla="*/ 0 w 1983"/>
                <a:gd name="T89" fmla="*/ 2474 h 2860"/>
                <a:gd name="T90" fmla="*/ 6 w 1983"/>
                <a:gd name="T91" fmla="*/ 2397 h 2860"/>
                <a:gd name="T92" fmla="*/ 156 w 1983"/>
                <a:gd name="T93" fmla="*/ 1553 h 2860"/>
                <a:gd name="T94" fmla="*/ 231 w 1983"/>
                <a:gd name="T95" fmla="*/ 1436 h 2860"/>
                <a:gd name="T96" fmla="*/ 343 w 1983"/>
                <a:gd name="T97" fmla="*/ 1351 h 2860"/>
                <a:gd name="T98" fmla="*/ 480 w 1983"/>
                <a:gd name="T99" fmla="*/ 1310 h 2860"/>
                <a:gd name="T100" fmla="*/ 681 w 1983"/>
                <a:gd name="T101" fmla="*/ 1281 h 2860"/>
                <a:gd name="T102" fmla="*/ 532 w 1983"/>
                <a:gd name="T103" fmla="*/ 1176 h 2860"/>
                <a:gd name="T104" fmla="*/ 416 w 1983"/>
                <a:gd name="T105" fmla="*/ 1037 h 2860"/>
                <a:gd name="T106" fmla="*/ 341 w 1983"/>
                <a:gd name="T107" fmla="*/ 869 h 2860"/>
                <a:gd name="T108" fmla="*/ 315 w 1983"/>
                <a:gd name="T109" fmla="*/ 680 h 2860"/>
                <a:gd name="T110" fmla="*/ 339 w 1983"/>
                <a:gd name="T111" fmla="*/ 496 h 2860"/>
                <a:gd name="T112" fmla="*/ 408 w 1983"/>
                <a:gd name="T113" fmla="*/ 334 h 2860"/>
                <a:gd name="T114" fmla="*/ 516 w 1983"/>
                <a:gd name="T115" fmla="*/ 197 h 2860"/>
                <a:gd name="T116" fmla="*/ 654 w 1983"/>
                <a:gd name="T117" fmla="*/ 92 h 2860"/>
                <a:gd name="T118" fmla="*/ 815 w 1983"/>
                <a:gd name="T119" fmla="*/ 24 h 2860"/>
                <a:gd name="T120" fmla="*/ 994 w 1983"/>
                <a:gd name="T121" fmla="*/ 0 h 2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83" h="2860">
                  <a:moveTo>
                    <a:pt x="994" y="227"/>
                  </a:moveTo>
                  <a:lnTo>
                    <a:pt x="941" y="230"/>
                  </a:lnTo>
                  <a:lnTo>
                    <a:pt x="892" y="238"/>
                  </a:lnTo>
                  <a:lnTo>
                    <a:pt x="844" y="252"/>
                  </a:lnTo>
                  <a:lnTo>
                    <a:pt x="799" y="271"/>
                  </a:lnTo>
                  <a:lnTo>
                    <a:pt x="756" y="295"/>
                  </a:lnTo>
                  <a:lnTo>
                    <a:pt x="716" y="323"/>
                  </a:lnTo>
                  <a:lnTo>
                    <a:pt x="680" y="355"/>
                  </a:lnTo>
                  <a:lnTo>
                    <a:pt x="648" y="391"/>
                  </a:lnTo>
                  <a:lnTo>
                    <a:pt x="620" y="430"/>
                  </a:lnTo>
                  <a:lnTo>
                    <a:pt x="596" y="473"/>
                  </a:lnTo>
                  <a:lnTo>
                    <a:pt x="578" y="518"/>
                  </a:lnTo>
                  <a:lnTo>
                    <a:pt x="563" y="566"/>
                  </a:lnTo>
                  <a:lnTo>
                    <a:pt x="554" y="617"/>
                  </a:lnTo>
                  <a:lnTo>
                    <a:pt x="551" y="668"/>
                  </a:lnTo>
                  <a:lnTo>
                    <a:pt x="554" y="721"/>
                  </a:lnTo>
                  <a:lnTo>
                    <a:pt x="563" y="771"/>
                  </a:lnTo>
                  <a:lnTo>
                    <a:pt x="578" y="819"/>
                  </a:lnTo>
                  <a:lnTo>
                    <a:pt x="596" y="864"/>
                  </a:lnTo>
                  <a:lnTo>
                    <a:pt x="620" y="908"/>
                  </a:lnTo>
                  <a:lnTo>
                    <a:pt x="648" y="947"/>
                  </a:lnTo>
                  <a:lnTo>
                    <a:pt x="680" y="983"/>
                  </a:lnTo>
                  <a:lnTo>
                    <a:pt x="716" y="1015"/>
                  </a:lnTo>
                  <a:lnTo>
                    <a:pt x="756" y="1043"/>
                  </a:lnTo>
                  <a:lnTo>
                    <a:pt x="799" y="1067"/>
                  </a:lnTo>
                  <a:lnTo>
                    <a:pt x="844" y="1086"/>
                  </a:lnTo>
                  <a:lnTo>
                    <a:pt x="892" y="1100"/>
                  </a:lnTo>
                  <a:lnTo>
                    <a:pt x="941" y="1108"/>
                  </a:lnTo>
                  <a:lnTo>
                    <a:pt x="994" y="1111"/>
                  </a:lnTo>
                  <a:lnTo>
                    <a:pt x="1046" y="1108"/>
                  </a:lnTo>
                  <a:lnTo>
                    <a:pt x="1096" y="1100"/>
                  </a:lnTo>
                  <a:lnTo>
                    <a:pt x="1144" y="1086"/>
                  </a:lnTo>
                  <a:lnTo>
                    <a:pt x="1190" y="1067"/>
                  </a:lnTo>
                  <a:lnTo>
                    <a:pt x="1232" y="1043"/>
                  </a:lnTo>
                  <a:lnTo>
                    <a:pt x="1272" y="1015"/>
                  </a:lnTo>
                  <a:lnTo>
                    <a:pt x="1308" y="983"/>
                  </a:lnTo>
                  <a:lnTo>
                    <a:pt x="1340" y="947"/>
                  </a:lnTo>
                  <a:lnTo>
                    <a:pt x="1368" y="908"/>
                  </a:lnTo>
                  <a:lnTo>
                    <a:pt x="1392" y="864"/>
                  </a:lnTo>
                  <a:lnTo>
                    <a:pt x="1411" y="819"/>
                  </a:lnTo>
                  <a:lnTo>
                    <a:pt x="1425" y="771"/>
                  </a:lnTo>
                  <a:lnTo>
                    <a:pt x="1434" y="721"/>
                  </a:lnTo>
                  <a:lnTo>
                    <a:pt x="1436" y="668"/>
                  </a:lnTo>
                  <a:lnTo>
                    <a:pt x="1434" y="617"/>
                  </a:lnTo>
                  <a:lnTo>
                    <a:pt x="1425" y="566"/>
                  </a:lnTo>
                  <a:lnTo>
                    <a:pt x="1411" y="518"/>
                  </a:lnTo>
                  <a:lnTo>
                    <a:pt x="1392" y="473"/>
                  </a:lnTo>
                  <a:lnTo>
                    <a:pt x="1368" y="430"/>
                  </a:lnTo>
                  <a:lnTo>
                    <a:pt x="1340" y="391"/>
                  </a:lnTo>
                  <a:lnTo>
                    <a:pt x="1308" y="355"/>
                  </a:lnTo>
                  <a:lnTo>
                    <a:pt x="1272" y="323"/>
                  </a:lnTo>
                  <a:lnTo>
                    <a:pt x="1232" y="295"/>
                  </a:lnTo>
                  <a:lnTo>
                    <a:pt x="1190" y="271"/>
                  </a:lnTo>
                  <a:lnTo>
                    <a:pt x="1144" y="252"/>
                  </a:lnTo>
                  <a:lnTo>
                    <a:pt x="1096" y="238"/>
                  </a:lnTo>
                  <a:lnTo>
                    <a:pt x="1046" y="230"/>
                  </a:lnTo>
                  <a:lnTo>
                    <a:pt x="994" y="227"/>
                  </a:lnTo>
                  <a:close/>
                  <a:moveTo>
                    <a:pt x="994" y="0"/>
                  </a:moveTo>
                  <a:lnTo>
                    <a:pt x="1057" y="3"/>
                  </a:lnTo>
                  <a:lnTo>
                    <a:pt x="1118" y="11"/>
                  </a:lnTo>
                  <a:lnTo>
                    <a:pt x="1176" y="25"/>
                  </a:lnTo>
                  <a:lnTo>
                    <a:pt x="1233" y="43"/>
                  </a:lnTo>
                  <a:lnTo>
                    <a:pt x="1288" y="67"/>
                  </a:lnTo>
                  <a:lnTo>
                    <a:pt x="1340" y="94"/>
                  </a:lnTo>
                  <a:lnTo>
                    <a:pt x="1388" y="125"/>
                  </a:lnTo>
                  <a:lnTo>
                    <a:pt x="1434" y="161"/>
                  </a:lnTo>
                  <a:lnTo>
                    <a:pt x="1476" y="200"/>
                  </a:lnTo>
                  <a:lnTo>
                    <a:pt x="1515" y="244"/>
                  </a:lnTo>
                  <a:lnTo>
                    <a:pt x="1550" y="289"/>
                  </a:lnTo>
                  <a:lnTo>
                    <a:pt x="1582" y="338"/>
                  </a:lnTo>
                  <a:lnTo>
                    <a:pt x="1608" y="390"/>
                  </a:lnTo>
                  <a:lnTo>
                    <a:pt x="1631" y="444"/>
                  </a:lnTo>
                  <a:lnTo>
                    <a:pt x="1649" y="500"/>
                  </a:lnTo>
                  <a:lnTo>
                    <a:pt x="1662" y="558"/>
                  </a:lnTo>
                  <a:lnTo>
                    <a:pt x="1670" y="618"/>
                  </a:lnTo>
                  <a:lnTo>
                    <a:pt x="1673" y="680"/>
                  </a:lnTo>
                  <a:lnTo>
                    <a:pt x="1670" y="744"/>
                  </a:lnTo>
                  <a:lnTo>
                    <a:pt x="1661" y="808"/>
                  </a:lnTo>
                  <a:lnTo>
                    <a:pt x="1647" y="869"/>
                  </a:lnTo>
                  <a:lnTo>
                    <a:pt x="1626" y="928"/>
                  </a:lnTo>
                  <a:lnTo>
                    <a:pt x="1601" y="984"/>
                  </a:lnTo>
                  <a:lnTo>
                    <a:pt x="1572" y="1037"/>
                  </a:lnTo>
                  <a:lnTo>
                    <a:pt x="1537" y="1087"/>
                  </a:lnTo>
                  <a:lnTo>
                    <a:pt x="1499" y="1134"/>
                  </a:lnTo>
                  <a:lnTo>
                    <a:pt x="1455" y="1176"/>
                  </a:lnTo>
                  <a:lnTo>
                    <a:pt x="1410" y="1215"/>
                  </a:lnTo>
                  <a:lnTo>
                    <a:pt x="1360" y="1250"/>
                  </a:lnTo>
                  <a:lnTo>
                    <a:pt x="1307" y="1281"/>
                  </a:lnTo>
                  <a:lnTo>
                    <a:pt x="1251" y="1307"/>
                  </a:lnTo>
                  <a:lnTo>
                    <a:pt x="1457" y="1307"/>
                  </a:lnTo>
                  <a:lnTo>
                    <a:pt x="1502" y="1309"/>
                  </a:lnTo>
                  <a:lnTo>
                    <a:pt x="1545" y="1316"/>
                  </a:lnTo>
                  <a:lnTo>
                    <a:pt x="1588" y="1328"/>
                  </a:lnTo>
                  <a:lnTo>
                    <a:pt x="1628" y="1345"/>
                  </a:lnTo>
                  <a:lnTo>
                    <a:pt x="1666" y="1366"/>
                  </a:lnTo>
                  <a:lnTo>
                    <a:pt x="1702" y="1390"/>
                  </a:lnTo>
                  <a:lnTo>
                    <a:pt x="1736" y="1417"/>
                  </a:lnTo>
                  <a:lnTo>
                    <a:pt x="1765" y="1449"/>
                  </a:lnTo>
                  <a:lnTo>
                    <a:pt x="1793" y="1483"/>
                  </a:lnTo>
                  <a:lnTo>
                    <a:pt x="1815" y="1521"/>
                  </a:lnTo>
                  <a:lnTo>
                    <a:pt x="1834" y="1560"/>
                  </a:lnTo>
                  <a:lnTo>
                    <a:pt x="1848" y="1602"/>
                  </a:lnTo>
                  <a:lnTo>
                    <a:pt x="1858" y="1646"/>
                  </a:lnTo>
                  <a:lnTo>
                    <a:pt x="1981" y="2397"/>
                  </a:lnTo>
                  <a:lnTo>
                    <a:pt x="1983" y="2446"/>
                  </a:lnTo>
                  <a:lnTo>
                    <a:pt x="1980" y="2493"/>
                  </a:lnTo>
                  <a:lnTo>
                    <a:pt x="1972" y="2541"/>
                  </a:lnTo>
                  <a:lnTo>
                    <a:pt x="1959" y="2588"/>
                  </a:lnTo>
                  <a:lnTo>
                    <a:pt x="1941" y="2632"/>
                  </a:lnTo>
                  <a:lnTo>
                    <a:pt x="1917" y="2676"/>
                  </a:lnTo>
                  <a:lnTo>
                    <a:pt x="1889" y="2716"/>
                  </a:lnTo>
                  <a:lnTo>
                    <a:pt x="1860" y="2749"/>
                  </a:lnTo>
                  <a:lnTo>
                    <a:pt x="1828" y="2778"/>
                  </a:lnTo>
                  <a:lnTo>
                    <a:pt x="1793" y="2803"/>
                  </a:lnTo>
                  <a:lnTo>
                    <a:pt x="1755" y="2823"/>
                  </a:lnTo>
                  <a:lnTo>
                    <a:pt x="1716" y="2839"/>
                  </a:lnTo>
                  <a:lnTo>
                    <a:pt x="1675" y="2851"/>
                  </a:lnTo>
                  <a:lnTo>
                    <a:pt x="1632" y="2857"/>
                  </a:lnTo>
                  <a:lnTo>
                    <a:pt x="1591" y="2860"/>
                  </a:lnTo>
                  <a:lnTo>
                    <a:pt x="397" y="2860"/>
                  </a:lnTo>
                  <a:lnTo>
                    <a:pt x="355" y="2857"/>
                  </a:lnTo>
                  <a:lnTo>
                    <a:pt x="313" y="2851"/>
                  </a:lnTo>
                  <a:lnTo>
                    <a:pt x="272" y="2839"/>
                  </a:lnTo>
                  <a:lnTo>
                    <a:pt x="232" y="2823"/>
                  </a:lnTo>
                  <a:lnTo>
                    <a:pt x="195" y="2803"/>
                  </a:lnTo>
                  <a:lnTo>
                    <a:pt x="160" y="2778"/>
                  </a:lnTo>
                  <a:lnTo>
                    <a:pt x="128" y="2749"/>
                  </a:lnTo>
                  <a:lnTo>
                    <a:pt x="99" y="2716"/>
                  </a:lnTo>
                  <a:lnTo>
                    <a:pt x="73" y="2688"/>
                  </a:lnTo>
                  <a:lnTo>
                    <a:pt x="52" y="2656"/>
                  </a:lnTo>
                  <a:lnTo>
                    <a:pt x="33" y="2622"/>
                  </a:lnTo>
                  <a:lnTo>
                    <a:pt x="19" y="2587"/>
                  </a:lnTo>
                  <a:lnTo>
                    <a:pt x="9" y="2550"/>
                  </a:lnTo>
                  <a:lnTo>
                    <a:pt x="3" y="2512"/>
                  </a:lnTo>
                  <a:lnTo>
                    <a:pt x="0" y="2474"/>
                  </a:lnTo>
                  <a:lnTo>
                    <a:pt x="0" y="2473"/>
                  </a:lnTo>
                  <a:lnTo>
                    <a:pt x="1" y="2436"/>
                  </a:lnTo>
                  <a:lnTo>
                    <a:pt x="6" y="2397"/>
                  </a:lnTo>
                  <a:lnTo>
                    <a:pt x="130" y="1646"/>
                  </a:lnTo>
                  <a:lnTo>
                    <a:pt x="140" y="1599"/>
                  </a:lnTo>
                  <a:lnTo>
                    <a:pt x="156" y="1553"/>
                  </a:lnTo>
                  <a:lnTo>
                    <a:pt x="176" y="1511"/>
                  </a:lnTo>
                  <a:lnTo>
                    <a:pt x="202" y="1471"/>
                  </a:lnTo>
                  <a:lnTo>
                    <a:pt x="231" y="1436"/>
                  </a:lnTo>
                  <a:lnTo>
                    <a:pt x="264" y="1403"/>
                  </a:lnTo>
                  <a:lnTo>
                    <a:pt x="302" y="1375"/>
                  </a:lnTo>
                  <a:lnTo>
                    <a:pt x="343" y="1351"/>
                  </a:lnTo>
                  <a:lnTo>
                    <a:pt x="386" y="1332"/>
                  </a:lnTo>
                  <a:lnTo>
                    <a:pt x="432" y="1318"/>
                  </a:lnTo>
                  <a:lnTo>
                    <a:pt x="480" y="1310"/>
                  </a:lnTo>
                  <a:lnTo>
                    <a:pt x="531" y="1307"/>
                  </a:lnTo>
                  <a:lnTo>
                    <a:pt x="737" y="1307"/>
                  </a:lnTo>
                  <a:lnTo>
                    <a:pt x="681" y="1281"/>
                  </a:lnTo>
                  <a:lnTo>
                    <a:pt x="628" y="1250"/>
                  </a:lnTo>
                  <a:lnTo>
                    <a:pt x="579" y="1215"/>
                  </a:lnTo>
                  <a:lnTo>
                    <a:pt x="532" y="1176"/>
                  </a:lnTo>
                  <a:lnTo>
                    <a:pt x="489" y="1134"/>
                  </a:lnTo>
                  <a:lnTo>
                    <a:pt x="451" y="1087"/>
                  </a:lnTo>
                  <a:lnTo>
                    <a:pt x="416" y="1037"/>
                  </a:lnTo>
                  <a:lnTo>
                    <a:pt x="387" y="984"/>
                  </a:lnTo>
                  <a:lnTo>
                    <a:pt x="362" y="928"/>
                  </a:lnTo>
                  <a:lnTo>
                    <a:pt x="341" y="869"/>
                  </a:lnTo>
                  <a:lnTo>
                    <a:pt x="327" y="808"/>
                  </a:lnTo>
                  <a:lnTo>
                    <a:pt x="318" y="744"/>
                  </a:lnTo>
                  <a:lnTo>
                    <a:pt x="315" y="680"/>
                  </a:lnTo>
                  <a:lnTo>
                    <a:pt x="318" y="617"/>
                  </a:lnTo>
                  <a:lnTo>
                    <a:pt x="326" y="556"/>
                  </a:lnTo>
                  <a:lnTo>
                    <a:pt x="339" y="496"/>
                  </a:lnTo>
                  <a:lnTo>
                    <a:pt x="358" y="439"/>
                  </a:lnTo>
                  <a:lnTo>
                    <a:pt x="381" y="386"/>
                  </a:lnTo>
                  <a:lnTo>
                    <a:pt x="408" y="334"/>
                  </a:lnTo>
                  <a:lnTo>
                    <a:pt x="441" y="285"/>
                  </a:lnTo>
                  <a:lnTo>
                    <a:pt x="476" y="239"/>
                  </a:lnTo>
                  <a:lnTo>
                    <a:pt x="516" y="197"/>
                  </a:lnTo>
                  <a:lnTo>
                    <a:pt x="558" y="158"/>
                  </a:lnTo>
                  <a:lnTo>
                    <a:pt x="604" y="122"/>
                  </a:lnTo>
                  <a:lnTo>
                    <a:pt x="654" y="92"/>
                  </a:lnTo>
                  <a:lnTo>
                    <a:pt x="705" y="65"/>
                  </a:lnTo>
                  <a:lnTo>
                    <a:pt x="759" y="42"/>
                  </a:lnTo>
                  <a:lnTo>
                    <a:pt x="815" y="24"/>
                  </a:lnTo>
                  <a:lnTo>
                    <a:pt x="873" y="11"/>
                  </a:lnTo>
                  <a:lnTo>
                    <a:pt x="932" y="3"/>
                  </a:lnTo>
                  <a:lnTo>
                    <a:pt x="9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472"/>
            <p:cNvSpPr>
              <a:spLocks/>
            </p:cNvSpPr>
            <p:nvPr/>
          </p:nvSpPr>
          <p:spPr bwMode="auto">
            <a:xfrm>
              <a:off x="5664200" y="5824538"/>
              <a:ext cx="214313" cy="192088"/>
            </a:xfrm>
            <a:custGeom>
              <a:avLst/>
              <a:gdLst>
                <a:gd name="T0" fmla="*/ 268 w 1485"/>
                <a:gd name="T1" fmla="*/ 0 h 1332"/>
                <a:gd name="T2" fmla="*/ 1234 w 1485"/>
                <a:gd name="T3" fmla="*/ 0 h 1332"/>
                <a:gd name="T4" fmla="*/ 1273 w 1485"/>
                <a:gd name="T5" fmla="*/ 2 h 1332"/>
                <a:gd name="T6" fmla="*/ 1308 w 1485"/>
                <a:gd name="T7" fmla="*/ 9 h 1332"/>
                <a:gd name="T8" fmla="*/ 1342 w 1485"/>
                <a:gd name="T9" fmla="*/ 20 h 1332"/>
                <a:gd name="T10" fmla="*/ 1372 w 1485"/>
                <a:gd name="T11" fmla="*/ 35 h 1332"/>
                <a:gd name="T12" fmla="*/ 1400 w 1485"/>
                <a:gd name="T13" fmla="*/ 54 h 1332"/>
                <a:gd name="T14" fmla="*/ 1424 w 1485"/>
                <a:gd name="T15" fmla="*/ 76 h 1332"/>
                <a:gd name="T16" fmla="*/ 1445 w 1485"/>
                <a:gd name="T17" fmla="*/ 101 h 1332"/>
                <a:gd name="T18" fmla="*/ 1461 w 1485"/>
                <a:gd name="T19" fmla="*/ 130 h 1332"/>
                <a:gd name="T20" fmla="*/ 1473 w 1485"/>
                <a:gd name="T21" fmla="*/ 160 h 1332"/>
                <a:gd name="T22" fmla="*/ 1482 w 1485"/>
                <a:gd name="T23" fmla="*/ 195 h 1332"/>
                <a:gd name="T24" fmla="*/ 1485 w 1485"/>
                <a:gd name="T25" fmla="*/ 230 h 1332"/>
                <a:gd name="T26" fmla="*/ 1482 w 1485"/>
                <a:gd name="T27" fmla="*/ 268 h 1332"/>
                <a:gd name="T28" fmla="*/ 1482 w 1485"/>
                <a:gd name="T29" fmla="*/ 710 h 1332"/>
                <a:gd name="T30" fmla="*/ 1479 w 1485"/>
                <a:gd name="T31" fmla="*/ 749 h 1332"/>
                <a:gd name="T32" fmla="*/ 1470 w 1485"/>
                <a:gd name="T33" fmla="*/ 786 h 1332"/>
                <a:gd name="T34" fmla="*/ 1456 w 1485"/>
                <a:gd name="T35" fmla="*/ 822 h 1332"/>
                <a:gd name="T36" fmla="*/ 1438 w 1485"/>
                <a:gd name="T37" fmla="*/ 854 h 1332"/>
                <a:gd name="T38" fmla="*/ 1415 w 1485"/>
                <a:gd name="T39" fmla="*/ 885 h 1332"/>
                <a:gd name="T40" fmla="*/ 1388 w 1485"/>
                <a:gd name="T41" fmla="*/ 911 h 1332"/>
                <a:gd name="T42" fmla="*/ 1359 w 1485"/>
                <a:gd name="T43" fmla="*/ 934 h 1332"/>
                <a:gd name="T44" fmla="*/ 1326 w 1485"/>
                <a:gd name="T45" fmla="*/ 953 h 1332"/>
                <a:gd name="T46" fmla="*/ 1290 w 1485"/>
                <a:gd name="T47" fmla="*/ 967 h 1332"/>
                <a:gd name="T48" fmla="*/ 1254 w 1485"/>
                <a:gd name="T49" fmla="*/ 975 h 1332"/>
                <a:gd name="T50" fmla="*/ 1215 w 1485"/>
                <a:gd name="T51" fmla="*/ 978 h 1332"/>
                <a:gd name="T52" fmla="*/ 761 w 1485"/>
                <a:gd name="T53" fmla="*/ 978 h 1332"/>
                <a:gd name="T54" fmla="*/ 175 w 1485"/>
                <a:gd name="T55" fmla="*/ 1327 h 1332"/>
                <a:gd name="T56" fmla="*/ 173 w 1485"/>
                <a:gd name="T57" fmla="*/ 1328 h 1332"/>
                <a:gd name="T58" fmla="*/ 169 w 1485"/>
                <a:gd name="T59" fmla="*/ 1332 h 1332"/>
                <a:gd name="T60" fmla="*/ 162 w 1485"/>
                <a:gd name="T61" fmla="*/ 1332 h 1332"/>
                <a:gd name="T62" fmla="*/ 155 w 1485"/>
                <a:gd name="T63" fmla="*/ 1327 h 1332"/>
                <a:gd name="T64" fmla="*/ 150 w 1485"/>
                <a:gd name="T65" fmla="*/ 1319 h 1332"/>
                <a:gd name="T66" fmla="*/ 151 w 1485"/>
                <a:gd name="T67" fmla="*/ 1313 h 1332"/>
                <a:gd name="T68" fmla="*/ 153 w 1485"/>
                <a:gd name="T69" fmla="*/ 1308 h 1332"/>
                <a:gd name="T70" fmla="*/ 155 w 1485"/>
                <a:gd name="T71" fmla="*/ 1307 h 1332"/>
                <a:gd name="T72" fmla="*/ 371 w 1485"/>
                <a:gd name="T73" fmla="*/ 978 h 1332"/>
                <a:gd name="T74" fmla="*/ 268 w 1485"/>
                <a:gd name="T75" fmla="*/ 978 h 1332"/>
                <a:gd name="T76" fmla="*/ 229 w 1485"/>
                <a:gd name="T77" fmla="*/ 975 h 1332"/>
                <a:gd name="T78" fmla="*/ 192 w 1485"/>
                <a:gd name="T79" fmla="*/ 967 h 1332"/>
                <a:gd name="T80" fmla="*/ 157 w 1485"/>
                <a:gd name="T81" fmla="*/ 953 h 1332"/>
                <a:gd name="T82" fmla="*/ 124 w 1485"/>
                <a:gd name="T83" fmla="*/ 934 h 1332"/>
                <a:gd name="T84" fmla="*/ 94 w 1485"/>
                <a:gd name="T85" fmla="*/ 911 h 1332"/>
                <a:gd name="T86" fmla="*/ 67 w 1485"/>
                <a:gd name="T87" fmla="*/ 885 h 1332"/>
                <a:gd name="T88" fmla="*/ 45 w 1485"/>
                <a:gd name="T89" fmla="*/ 854 h 1332"/>
                <a:gd name="T90" fmla="*/ 25 w 1485"/>
                <a:gd name="T91" fmla="*/ 822 h 1332"/>
                <a:gd name="T92" fmla="*/ 12 w 1485"/>
                <a:gd name="T93" fmla="*/ 786 h 1332"/>
                <a:gd name="T94" fmla="*/ 3 w 1485"/>
                <a:gd name="T95" fmla="*/ 749 h 1332"/>
                <a:gd name="T96" fmla="*/ 0 w 1485"/>
                <a:gd name="T97" fmla="*/ 710 h 1332"/>
                <a:gd name="T98" fmla="*/ 0 w 1485"/>
                <a:gd name="T99" fmla="*/ 268 h 1332"/>
                <a:gd name="T100" fmla="*/ 3 w 1485"/>
                <a:gd name="T101" fmla="*/ 229 h 1332"/>
                <a:gd name="T102" fmla="*/ 12 w 1485"/>
                <a:gd name="T103" fmla="*/ 192 h 1332"/>
                <a:gd name="T104" fmla="*/ 25 w 1485"/>
                <a:gd name="T105" fmla="*/ 156 h 1332"/>
                <a:gd name="T106" fmla="*/ 45 w 1485"/>
                <a:gd name="T107" fmla="*/ 124 h 1332"/>
                <a:gd name="T108" fmla="*/ 67 w 1485"/>
                <a:gd name="T109" fmla="*/ 93 h 1332"/>
                <a:gd name="T110" fmla="*/ 94 w 1485"/>
                <a:gd name="T111" fmla="*/ 67 h 1332"/>
                <a:gd name="T112" fmla="*/ 124 w 1485"/>
                <a:gd name="T113" fmla="*/ 45 h 1332"/>
                <a:gd name="T114" fmla="*/ 157 w 1485"/>
                <a:gd name="T115" fmla="*/ 25 h 1332"/>
                <a:gd name="T116" fmla="*/ 192 w 1485"/>
                <a:gd name="T117" fmla="*/ 12 h 1332"/>
                <a:gd name="T118" fmla="*/ 229 w 1485"/>
                <a:gd name="T119" fmla="*/ 3 h 1332"/>
                <a:gd name="T120" fmla="*/ 268 w 1485"/>
                <a:gd name="T121" fmla="*/ 0 h 1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85" h="1332">
                  <a:moveTo>
                    <a:pt x="268" y="0"/>
                  </a:moveTo>
                  <a:lnTo>
                    <a:pt x="1234" y="0"/>
                  </a:lnTo>
                  <a:lnTo>
                    <a:pt x="1273" y="2"/>
                  </a:lnTo>
                  <a:lnTo>
                    <a:pt x="1308" y="9"/>
                  </a:lnTo>
                  <a:lnTo>
                    <a:pt x="1342" y="20"/>
                  </a:lnTo>
                  <a:lnTo>
                    <a:pt x="1372" y="35"/>
                  </a:lnTo>
                  <a:lnTo>
                    <a:pt x="1400" y="54"/>
                  </a:lnTo>
                  <a:lnTo>
                    <a:pt x="1424" y="76"/>
                  </a:lnTo>
                  <a:lnTo>
                    <a:pt x="1445" y="101"/>
                  </a:lnTo>
                  <a:lnTo>
                    <a:pt x="1461" y="130"/>
                  </a:lnTo>
                  <a:lnTo>
                    <a:pt x="1473" y="160"/>
                  </a:lnTo>
                  <a:lnTo>
                    <a:pt x="1482" y="195"/>
                  </a:lnTo>
                  <a:lnTo>
                    <a:pt x="1485" y="230"/>
                  </a:lnTo>
                  <a:lnTo>
                    <a:pt x="1482" y="268"/>
                  </a:lnTo>
                  <a:lnTo>
                    <a:pt x="1482" y="710"/>
                  </a:lnTo>
                  <a:lnTo>
                    <a:pt x="1479" y="749"/>
                  </a:lnTo>
                  <a:lnTo>
                    <a:pt x="1470" y="786"/>
                  </a:lnTo>
                  <a:lnTo>
                    <a:pt x="1456" y="822"/>
                  </a:lnTo>
                  <a:lnTo>
                    <a:pt x="1438" y="854"/>
                  </a:lnTo>
                  <a:lnTo>
                    <a:pt x="1415" y="885"/>
                  </a:lnTo>
                  <a:lnTo>
                    <a:pt x="1388" y="911"/>
                  </a:lnTo>
                  <a:lnTo>
                    <a:pt x="1359" y="934"/>
                  </a:lnTo>
                  <a:lnTo>
                    <a:pt x="1326" y="953"/>
                  </a:lnTo>
                  <a:lnTo>
                    <a:pt x="1290" y="967"/>
                  </a:lnTo>
                  <a:lnTo>
                    <a:pt x="1254" y="975"/>
                  </a:lnTo>
                  <a:lnTo>
                    <a:pt x="1215" y="978"/>
                  </a:lnTo>
                  <a:lnTo>
                    <a:pt x="761" y="978"/>
                  </a:lnTo>
                  <a:lnTo>
                    <a:pt x="175" y="1327"/>
                  </a:lnTo>
                  <a:lnTo>
                    <a:pt x="173" y="1328"/>
                  </a:lnTo>
                  <a:lnTo>
                    <a:pt x="169" y="1332"/>
                  </a:lnTo>
                  <a:lnTo>
                    <a:pt x="162" y="1332"/>
                  </a:lnTo>
                  <a:lnTo>
                    <a:pt x="155" y="1327"/>
                  </a:lnTo>
                  <a:lnTo>
                    <a:pt x="150" y="1319"/>
                  </a:lnTo>
                  <a:lnTo>
                    <a:pt x="151" y="1313"/>
                  </a:lnTo>
                  <a:lnTo>
                    <a:pt x="153" y="1308"/>
                  </a:lnTo>
                  <a:lnTo>
                    <a:pt x="155" y="1307"/>
                  </a:lnTo>
                  <a:lnTo>
                    <a:pt x="371" y="978"/>
                  </a:lnTo>
                  <a:lnTo>
                    <a:pt x="268" y="978"/>
                  </a:lnTo>
                  <a:lnTo>
                    <a:pt x="229" y="975"/>
                  </a:lnTo>
                  <a:lnTo>
                    <a:pt x="192" y="967"/>
                  </a:lnTo>
                  <a:lnTo>
                    <a:pt x="157" y="953"/>
                  </a:lnTo>
                  <a:lnTo>
                    <a:pt x="124" y="934"/>
                  </a:lnTo>
                  <a:lnTo>
                    <a:pt x="94" y="911"/>
                  </a:lnTo>
                  <a:lnTo>
                    <a:pt x="67" y="885"/>
                  </a:lnTo>
                  <a:lnTo>
                    <a:pt x="45" y="854"/>
                  </a:lnTo>
                  <a:lnTo>
                    <a:pt x="25" y="822"/>
                  </a:lnTo>
                  <a:lnTo>
                    <a:pt x="12" y="786"/>
                  </a:lnTo>
                  <a:lnTo>
                    <a:pt x="3" y="749"/>
                  </a:lnTo>
                  <a:lnTo>
                    <a:pt x="0" y="710"/>
                  </a:lnTo>
                  <a:lnTo>
                    <a:pt x="0" y="268"/>
                  </a:lnTo>
                  <a:lnTo>
                    <a:pt x="3" y="229"/>
                  </a:lnTo>
                  <a:lnTo>
                    <a:pt x="12" y="192"/>
                  </a:lnTo>
                  <a:lnTo>
                    <a:pt x="25" y="156"/>
                  </a:lnTo>
                  <a:lnTo>
                    <a:pt x="45" y="124"/>
                  </a:lnTo>
                  <a:lnTo>
                    <a:pt x="67" y="93"/>
                  </a:lnTo>
                  <a:lnTo>
                    <a:pt x="94" y="67"/>
                  </a:lnTo>
                  <a:lnTo>
                    <a:pt x="124" y="45"/>
                  </a:lnTo>
                  <a:lnTo>
                    <a:pt x="157" y="25"/>
                  </a:lnTo>
                  <a:lnTo>
                    <a:pt x="192" y="12"/>
                  </a:lnTo>
                  <a:lnTo>
                    <a:pt x="229" y="3"/>
                  </a:lnTo>
                  <a:lnTo>
                    <a:pt x="2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75" name="Freeform 477"/>
          <p:cNvSpPr>
            <a:spLocks/>
          </p:cNvSpPr>
          <p:nvPr/>
        </p:nvSpPr>
        <p:spPr bwMode="auto">
          <a:xfrm>
            <a:off x="7469433" y="4430417"/>
            <a:ext cx="330200" cy="463550"/>
          </a:xfrm>
          <a:custGeom>
            <a:avLst/>
            <a:gdLst>
              <a:gd name="T0" fmla="*/ 1244 w 2292"/>
              <a:gd name="T1" fmla="*/ 11 h 3213"/>
              <a:gd name="T2" fmla="*/ 1412 w 2292"/>
              <a:gd name="T3" fmla="*/ 94 h 3213"/>
              <a:gd name="T4" fmla="*/ 1529 w 2292"/>
              <a:gd name="T5" fmla="*/ 240 h 3213"/>
              <a:gd name="T6" fmla="*/ 1572 w 2292"/>
              <a:gd name="T7" fmla="*/ 430 h 3213"/>
              <a:gd name="T8" fmla="*/ 1529 w 2292"/>
              <a:gd name="T9" fmla="*/ 617 h 3213"/>
              <a:gd name="T10" fmla="*/ 1413 w 2292"/>
              <a:gd name="T11" fmla="*/ 763 h 3213"/>
              <a:gd name="T12" fmla="*/ 1352 w 2292"/>
              <a:gd name="T13" fmla="*/ 825 h 3213"/>
              <a:gd name="T14" fmla="*/ 1425 w 2292"/>
              <a:gd name="T15" fmla="*/ 887 h 3213"/>
              <a:gd name="T16" fmla="*/ 1538 w 2292"/>
              <a:gd name="T17" fmla="*/ 988 h 3213"/>
              <a:gd name="T18" fmla="*/ 1677 w 2292"/>
              <a:gd name="T19" fmla="*/ 1112 h 3213"/>
              <a:gd name="T20" fmla="*/ 1826 w 2292"/>
              <a:gd name="T21" fmla="*/ 1250 h 3213"/>
              <a:gd name="T22" fmla="*/ 1971 w 2292"/>
              <a:gd name="T23" fmla="*/ 1383 h 3213"/>
              <a:gd name="T24" fmla="*/ 2097 w 2292"/>
              <a:gd name="T25" fmla="*/ 1499 h 3213"/>
              <a:gd name="T26" fmla="*/ 2190 w 2292"/>
              <a:gd name="T27" fmla="*/ 1586 h 3213"/>
              <a:gd name="T28" fmla="*/ 2235 w 2292"/>
              <a:gd name="T29" fmla="*/ 1627 h 3213"/>
              <a:gd name="T30" fmla="*/ 2284 w 2292"/>
              <a:gd name="T31" fmla="*/ 1704 h 3213"/>
              <a:gd name="T32" fmla="*/ 2280 w 2292"/>
              <a:gd name="T33" fmla="*/ 1818 h 3213"/>
              <a:gd name="T34" fmla="*/ 2203 w 2292"/>
              <a:gd name="T35" fmla="*/ 1906 h 3213"/>
              <a:gd name="T36" fmla="*/ 2099 w 2292"/>
              <a:gd name="T37" fmla="*/ 1924 h 3213"/>
              <a:gd name="T38" fmla="*/ 2010 w 2292"/>
              <a:gd name="T39" fmla="*/ 1881 h 3213"/>
              <a:gd name="T40" fmla="*/ 1553 w 2292"/>
              <a:gd name="T41" fmla="*/ 1993 h 3213"/>
              <a:gd name="T42" fmla="*/ 1497 w 2292"/>
              <a:gd name="T43" fmla="*/ 3043 h 3213"/>
              <a:gd name="T44" fmla="*/ 1457 w 2292"/>
              <a:gd name="T45" fmla="*/ 3152 h 3213"/>
              <a:gd name="T46" fmla="*/ 1359 w 2292"/>
              <a:gd name="T47" fmla="*/ 3210 h 3213"/>
              <a:gd name="T48" fmla="*/ 1244 w 2292"/>
              <a:gd name="T49" fmla="*/ 3189 h 3213"/>
              <a:gd name="T50" fmla="*/ 1171 w 2292"/>
              <a:gd name="T51" fmla="*/ 3102 h 3213"/>
              <a:gd name="T52" fmla="*/ 1155 w 2292"/>
              <a:gd name="T53" fmla="*/ 2318 h 3213"/>
              <a:gd name="T54" fmla="*/ 1137 w 2292"/>
              <a:gd name="T55" fmla="*/ 2318 h 3213"/>
              <a:gd name="T56" fmla="*/ 1122 w 2292"/>
              <a:gd name="T57" fmla="*/ 3102 h 3213"/>
              <a:gd name="T58" fmla="*/ 1049 w 2292"/>
              <a:gd name="T59" fmla="*/ 3189 h 3213"/>
              <a:gd name="T60" fmla="*/ 933 w 2292"/>
              <a:gd name="T61" fmla="*/ 3210 h 3213"/>
              <a:gd name="T62" fmla="*/ 835 w 2292"/>
              <a:gd name="T63" fmla="*/ 3152 h 3213"/>
              <a:gd name="T64" fmla="*/ 795 w 2292"/>
              <a:gd name="T65" fmla="*/ 3043 h 3213"/>
              <a:gd name="T66" fmla="*/ 739 w 2292"/>
              <a:gd name="T67" fmla="*/ 1993 h 3213"/>
              <a:gd name="T68" fmla="*/ 282 w 2292"/>
              <a:gd name="T69" fmla="*/ 1881 h 3213"/>
              <a:gd name="T70" fmla="*/ 192 w 2292"/>
              <a:gd name="T71" fmla="*/ 1924 h 3213"/>
              <a:gd name="T72" fmla="*/ 88 w 2292"/>
              <a:gd name="T73" fmla="*/ 1906 h 3213"/>
              <a:gd name="T74" fmla="*/ 12 w 2292"/>
              <a:gd name="T75" fmla="*/ 1818 h 3213"/>
              <a:gd name="T76" fmla="*/ 7 w 2292"/>
              <a:gd name="T77" fmla="*/ 1704 h 3213"/>
              <a:gd name="T78" fmla="*/ 57 w 2292"/>
              <a:gd name="T79" fmla="*/ 1627 h 3213"/>
              <a:gd name="T80" fmla="*/ 102 w 2292"/>
              <a:gd name="T81" fmla="*/ 1586 h 3213"/>
              <a:gd name="T82" fmla="*/ 195 w 2292"/>
              <a:gd name="T83" fmla="*/ 1499 h 3213"/>
              <a:gd name="T84" fmla="*/ 322 w 2292"/>
              <a:gd name="T85" fmla="*/ 1383 h 3213"/>
              <a:gd name="T86" fmla="*/ 467 w 2292"/>
              <a:gd name="T87" fmla="*/ 1250 h 3213"/>
              <a:gd name="T88" fmla="*/ 616 w 2292"/>
              <a:gd name="T89" fmla="*/ 1112 h 3213"/>
              <a:gd name="T90" fmla="*/ 754 w 2292"/>
              <a:gd name="T91" fmla="*/ 988 h 3213"/>
              <a:gd name="T92" fmla="*/ 867 w 2292"/>
              <a:gd name="T93" fmla="*/ 887 h 3213"/>
              <a:gd name="T94" fmla="*/ 940 w 2292"/>
              <a:gd name="T95" fmla="*/ 825 h 3213"/>
              <a:gd name="T96" fmla="*/ 878 w 2292"/>
              <a:gd name="T97" fmla="*/ 763 h 3213"/>
              <a:gd name="T98" fmla="*/ 764 w 2292"/>
              <a:gd name="T99" fmla="*/ 617 h 3213"/>
              <a:gd name="T100" fmla="*/ 721 w 2292"/>
              <a:gd name="T101" fmla="*/ 430 h 3213"/>
              <a:gd name="T102" fmla="*/ 764 w 2292"/>
              <a:gd name="T103" fmla="*/ 240 h 3213"/>
              <a:gd name="T104" fmla="*/ 880 w 2292"/>
              <a:gd name="T105" fmla="*/ 94 h 3213"/>
              <a:gd name="T106" fmla="*/ 1049 w 2292"/>
              <a:gd name="T107" fmla="*/ 11 h 3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92" h="3213">
                <a:moveTo>
                  <a:pt x="1146" y="0"/>
                </a:moveTo>
                <a:lnTo>
                  <a:pt x="1146" y="0"/>
                </a:lnTo>
                <a:lnTo>
                  <a:pt x="1196" y="2"/>
                </a:lnTo>
                <a:lnTo>
                  <a:pt x="1244" y="11"/>
                </a:lnTo>
                <a:lnTo>
                  <a:pt x="1289" y="24"/>
                </a:lnTo>
                <a:lnTo>
                  <a:pt x="1333" y="43"/>
                </a:lnTo>
                <a:lnTo>
                  <a:pt x="1374" y="66"/>
                </a:lnTo>
                <a:lnTo>
                  <a:pt x="1412" y="94"/>
                </a:lnTo>
                <a:lnTo>
                  <a:pt x="1447" y="125"/>
                </a:lnTo>
                <a:lnTo>
                  <a:pt x="1478" y="161"/>
                </a:lnTo>
                <a:lnTo>
                  <a:pt x="1506" y="199"/>
                </a:lnTo>
                <a:lnTo>
                  <a:pt x="1529" y="240"/>
                </a:lnTo>
                <a:lnTo>
                  <a:pt x="1547" y="284"/>
                </a:lnTo>
                <a:lnTo>
                  <a:pt x="1560" y="331"/>
                </a:lnTo>
                <a:lnTo>
                  <a:pt x="1569" y="379"/>
                </a:lnTo>
                <a:lnTo>
                  <a:pt x="1572" y="430"/>
                </a:lnTo>
                <a:lnTo>
                  <a:pt x="1569" y="480"/>
                </a:lnTo>
                <a:lnTo>
                  <a:pt x="1560" y="528"/>
                </a:lnTo>
                <a:lnTo>
                  <a:pt x="1547" y="574"/>
                </a:lnTo>
                <a:lnTo>
                  <a:pt x="1529" y="617"/>
                </a:lnTo>
                <a:lnTo>
                  <a:pt x="1506" y="659"/>
                </a:lnTo>
                <a:lnTo>
                  <a:pt x="1479" y="696"/>
                </a:lnTo>
                <a:lnTo>
                  <a:pt x="1447" y="732"/>
                </a:lnTo>
                <a:lnTo>
                  <a:pt x="1413" y="763"/>
                </a:lnTo>
                <a:lnTo>
                  <a:pt x="1375" y="790"/>
                </a:lnTo>
                <a:lnTo>
                  <a:pt x="1335" y="814"/>
                </a:lnTo>
                <a:lnTo>
                  <a:pt x="1342" y="818"/>
                </a:lnTo>
                <a:lnTo>
                  <a:pt x="1352" y="825"/>
                </a:lnTo>
                <a:lnTo>
                  <a:pt x="1366" y="837"/>
                </a:lnTo>
                <a:lnTo>
                  <a:pt x="1383" y="850"/>
                </a:lnTo>
                <a:lnTo>
                  <a:pt x="1402" y="868"/>
                </a:lnTo>
                <a:lnTo>
                  <a:pt x="1425" y="887"/>
                </a:lnTo>
                <a:lnTo>
                  <a:pt x="1450" y="910"/>
                </a:lnTo>
                <a:lnTo>
                  <a:pt x="1477" y="933"/>
                </a:lnTo>
                <a:lnTo>
                  <a:pt x="1507" y="959"/>
                </a:lnTo>
                <a:lnTo>
                  <a:pt x="1538" y="988"/>
                </a:lnTo>
                <a:lnTo>
                  <a:pt x="1571" y="1017"/>
                </a:lnTo>
                <a:lnTo>
                  <a:pt x="1605" y="1048"/>
                </a:lnTo>
                <a:lnTo>
                  <a:pt x="1640" y="1080"/>
                </a:lnTo>
                <a:lnTo>
                  <a:pt x="1677" y="1112"/>
                </a:lnTo>
                <a:lnTo>
                  <a:pt x="1713" y="1147"/>
                </a:lnTo>
                <a:lnTo>
                  <a:pt x="1751" y="1181"/>
                </a:lnTo>
                <a:lnTo>
                  <a:pt x="1788" y="1214"/>
                </a:lnTo>
                <a:lnTo>
                  <a:pt x="1826" y="1250"/>
                </a:lnTo>
                <a:lnTo>
                  <a:pt x="1863" y="1283"/>
                </a:lnTo>
                <a:lnTo>
                  <a:pt x="1900" y="1317"/>
                </a:lnTo>
                <a:lnTo>
                  <a:pt x="1936" y="1350"/>
                </a:lnTo>
                <a:lnTo>
                  <a:pt x="1971" y="1383"/>
                </a:lnTo>
                <a:lnTo>
                  <a:pt x="2005" y="1414"/>
                </a:lnTo>
                <a:lnTo>
                  <a:pt x="2036" y="1444"/>
                </a:lnTo>
                <a:lnTo>
                  <a:pt x="2067" y="1472"/>
                </a:lnTo>
                <a:lnTo>
                  <a:pt x="2097" y="1499"/>
                </a:lnTo>
                <a:lnTo>
                  <a:pt x="2124" y="1524"/>
                </a:lnTo>
                <a:lnTo>
                  <a:pt x="2149" y="1547"/>
                </a:lnTo>
                <a:lnTo>
                  <a:pt x="2170" y="1568"/>
                </a:lnTo>
                <a:lnTo>
                  <a:pt x="2190" y="1586"/>
                </a:lnTo>
                <a:lnTo>
                  <a:pt x="2206" y="1601"/>
                </a:lnTo>
                <a:lnTo>
                  <a:pt x="2219" y="1613"/>
                </a:lnTo>
                <a:lnTo>
                  <a:pt x="2229" y="1622"/>
                </a:lnTo>
                <a:lnTo>
                  <a:pt x="2235" y="1627"/>
                </a:lnTo>
                <a:lnTo>
                  <a:pt x="2237" y="1629"/>
                </a:lnTo>
                <a:lnTo>
                  <a:pt x="2257" y="1652"/>
                </a:lnTo>
                <a:lnTo>
                  <a:pt x="2274" y="1677"/>
                </a:lnTo>
                <a:lnTo>
                  <a:pt x="2284" y="1704"/>
                </a:lnTo>
                <a:lnTo>
                  <a:pt x="2290" y="1732"/>
                </a:lnTo>
                <a:lnTo>
                  <a:pt x="2292" y="1761"/>
                </a:lnTo>
                <a:lnTo>
                  <a:pt x="2288" y="1790"/>
                </a:lnTo>
                <a:lnTo>
                  <a:pt x="2280" y="1818"/>
                </a:lnTo>
                <a:lnTo>
                  <a:pt x="2267" y="1846"/>
                </a:lnTo>
                <a:lnTo>
                  <a:pt x="2248" y="1870"/>
                </a:lnTo>
                <a:lnTo>
                  <a:pt x="2227" y="1890"/>
                </a:lnTo>
                <a:lnTo>
                  <a:pt x="2203" y="1906"/>
                </a:lnTo>
                <a:lnTo>
                  <a:pt x="2177" y="1916"/>
                </a:lnTo>
                <a:lnTo>
                  <a:pt x="2151" y="1924"/>
                </a:lnTo>
                <a:lnTo>
                  <a:pt x="2124" y="1926"/>
                </a:lnTo>
                <a:lnTo>
                  <a:pt x="2099" y="1924"/>
                </a:lnTo>
                <a:lnTo>
                  <a:pt x="2076" y="1918"/>
                </a:lnTo>
                <a:lnTo>
                  <a:pt x="2053" y="1910"/>
                </a:lnTo>
                <a:lnTo>
                  <a:pt x="2030" y="1898"/>
                </a:lnTo>
                <a:lnTo>
                  <a:pt x="2010" y="1881"/>
                </a:lnTo>
                <a:lnTo>
                  <a:pt x="1565" y="1470"/>
                </a:lnTo>
                <a:lnTo>
                  <a:pt x="1565" y="1894"/>
                </a:lnTo>
                <a:lnTo>
                  <a:pt x="1562" y="1945"/>
                </a:lnTo>
                <a:lnTo>
                  <a:pt x="1553" y="1993"/>
                </a:lnTo>
                <a:lnTo>
                  <a:pt x="1539" y="2039"/>
                </a:lnTo>
                <a:lnTo>
                  <a:pt x="1520" y="2084"/>
                </a:lnTo>
                <a:lnTo>
                  <a:pt x="1497" y="2124"/>
                </a:lnTo>
                <a:lnTo>
                  <a:pt x="1497" y="3043"/>
                </a:lnTo>
                <a:lnTo>
                  <a:pt x="1494" y="3073"/>
                </a:lnTo>
                <a:lnTo>
                  <a:pt x="1486" y="3102"/>
                </a:lnTo>
                <a:lnTo>
                  <a:pt x="1474" y="3129"/>
                </a:lnTo>
                <a:lnTo>
                  <a:pt x="1457" y="3152"/>
                </a:lnTo>
                <a:lnTo>
                  <a:pt x="1437" y="3173"/>
                </a:lnTo>
                <a:lnTo>
                  <a:pt x="1413" y="3189"/>
                </a:lnTo>
                <a:lnTo>
                  <a:pt x="1387" y="3202"/>
                </a:lnTo>
                <a:lnTo>
                  <a:pt x="1359" y="3210"/>
                </a:lnTo>
                <a:lnTo>
                  <a:pt x="1328" y="3213"/>
                </a:lnTo>
                <a:lnTo>
                  <a:pt x="1298" y="3210"/>
                </a:lnTo>
                <a:lnTo>
                  <a:pt x="1270" y="3202"/>
                </a:lnTo>
                <a:lnTo>
                  <a:pt x="1244" y="3189"/>
                </a:lnTo>
                <a:lnTo>
                  <a:pt x="1220" y="3173"/>
                </a:lnTo>
                <a:lnTo>
                  <a:pt x="1200" y="3152"/>
                </a:lnTo>
                <a:lnTo>
                  <a:pt x="1183" y="3129"/>
                </a:lnTo>
                <a:lnTo>
                  <a:pt x="1171" y="3102"/>
                </a:lnTo>
                <a:lnTo>
                  <a:pt x="1163" y="3073"/>
                </a:lnTo>
                <a:lnTo>
                  <a:pt x="1160" y="3043"/>
                </a:lnTo>
                <a:lnTo>
                  <a:pt x="1160" y="2317"/>
                </a:lnTo>
                <a:lnTo>
                  <a:pt x="1155" y="2318"/>
                </a:lnTo>
                <a:lnTo>
                  <a:pt x="1150" y="2318"/>
                </a:lnTo>
                <a:lnTo>
                  <a:pt x="1146" y="2319"/>
                </a:lnTo>
                <a:lnTo>
                  <a:pt x="1141" y="2318"/>
                </a:lnTo>
                <a:lnTo>
                  <a:pt x="1137" y="2318"/>
                </a:lnTo>
                <a:lnTo>
                  <a:pt x="1132" y="2317"/>
                </a:lnTo>
                <a:lnTo>
                  <a:pt x="1132" y="3043"/>
                </a:lnTo>
                <a:lnTo>
                  <a:pt x="1129" y="3073"/>
                </a:lnTo>
                <a:lnTo>
                  <a:pt x="1122" y="3102"/>
                </a:lnTo>
                <a:lnTo>
                  <a:pt x="1109" y="3129"/>
                </a:lnTo>
                <a:lnTo>
                  <a:pt x="1092" y="3152"/>
                </a:lnTo>
                <a:lnTo>
                  <a:pt x="1072" y="3173"/>
                </a:lnTo>
                <a:lnTo>
                  <a:pt x="1049" y="3189"/>
                </a:lnTo>
                <a:lnTo>
                  <a:pt x="1022" y="3202"/>
                </a:lnTo>
                <a:lnTo>
                  <a:pt x="994" y="3210"/>
                </a:lnTo>
                <a:lnTo>
                  <a:pt x="963" y="3213"/>
                </a:lnTo>
                <a:lnTo>
                  <a:pt x="933" y="3210"/>
                </a:lnTo>
                <a:lnTo>
                  <a:pt x="905" y="3202"/>
                </a:lnTo>
                <a:lnTo>
                  <a:pt x="879" y="3189"/>
                </a:lnTo>
                <a:lnTo>
                  <a:pt x="855" y="3173"/>
                </a:lnTo>
                <a:lnTo>
                  <a:pt x="835" y="3152"/>
                </a:lnTo>
                <a:lnTo>
                  <a:pt x="818" y="3129"/>
                </a:lnTo>
                <a:lnTo>
                  <a:pt x="806" y="3102"/>
                </a:lnTo>
                <a:lnTo>
                  <a:pt x="798" y="3073"/>
                </a:lnTo>
                <a:lnTo>
                  <a:pt x="795" y="3043"/>
                </a:lnTo>
                <a:lnTo>
                  <a:pt x="795" y="2124"/>
                </a:lnTo>
                <a:lnTo>
                  <a:pt x="772" y="2084"/>
                </a:lnTo>
                <a:lnTo>
                  <a:pt x="754" y="2040"/>
                </a:lnTo>
                <a:lnTo>
                  <a:pt x="739" y="1993"/>
                </a:lnTo>
                <a:lnTo>
                  <a:pt x="731" y="1945"/>
                </a:lnTo>
                <a:lnTo>
                  <a:pt x="728" y="1894"/>
                </a:lnTo>
                <a:lnTo>
                  <a:pt x="728" y="1470"/>
                </a:lnTo>
                <a:lnTo>
                  <a:pt x="282" y="1881"/>
                </a:lnTo>
                <a:lnTo>
                  <a:pt x="261" y="1898"/>
                </a:lnTo>
                <a:lnTo>
                  <a:pt x="240" y="1910"/>
                </a:lnTo>
                <a:lnTo>
                  <a:pt x="217" y="1918"/>
                </a:lnTo>
                <a:lnTo>
                  <a:pt x="192" y="1924"/>
                </a:lnTo>
                <a:lnTo>
                  <a:pt x="169" y="1926"/>
                </a:lnTo>
                <a:lnTo>
                  <a:pt x="141" y="1924"/>
                </a:lnTo>
                <a:lnTo>
                  <a:pt x="114" y="1916"/>
                </a:lnTo>
                <a:lnTo>
                  <a:pt x="88" y="1906"/>
                </a:lnTo>
                <a:lnTo>
                  <a:pt x="65" y="1890"/>
                </a:lnTo>
                <a:lnTo>
                  <a:pt x="43" y="1870"/>
                </a:lnTo>
                <a:lnTo>
                  <a:pt x="26" y="1846"/>
                </a:lnTo>
                <a:lnTo>
                  <a:pt x="12" y="1818"/>
                </a:lnTo>
                <a:lnTo>
                  <a:pt x="3" y="1790"/>
                </a:lnTo>
                <a:lnTo>
                  <a:pt x="0" y="1761"/>
                </a:lnTo>
                <a:lnTo>
                  <a:pt x="1" y="1733"/>
                </a:lnTo>
                <a:lnTo>
                  <a:pt x="7" y="1704"/>
                </a:lnTo>
                <a:lnTo>
                  <a:pt x="19" y="1677"/>
                </a:lnTo>
                <a:lnTo>
                  <a:pt x="34" y="1652"/>
                </a:lnTo>
                <a:lnTo>
                  <a:pt x="54" y="1629"/>
                </a:lnTo>
                <a:lnTo>
                  <a:pt x="57" y="1627"/>
                </a:lnTo>
                <a:lnTo>
                  <a:pt x="63" y="1622"/>
                </a:lnTo>
                <a:lnTo>
                  <a:pt x="73" y="1613"/>
                </a:lnTo>
                <a:lnTo>
                  <a:pt x="85" y="1601"/>
                </a:lnTo>
                <a:lnTo>
                  <a:pt x="102" y="1586"/>
                </a:lnTo>
                <a:lnTo>
                  <a:pt x="121" y="1568"/>
                </a:lnTo>
                <a:lnTo>
                  <a:pt x="144" y="1547"/>
                </a:lnTo>
                <a:lnTo>
                  <a:pt x="169" y="1524"/>
                </a:lnTo>
                <a:lnTo>
                  <a:pt x="195" y="1499"/>
                </a:lnTo>
                <a:lnTo>
                  <a:pt x="224" y="1472"/>
                </a:lnTo>
                <a:lnTo>
                  <a:pt x="255" y="1444"/>
                </a:lnTo>
                <a:lnTo>
                  <a:pt x="288" y="1414"/>
                </a:lnTo>
                <a:lnTo>
                  <a:pt x="322" y="1383"/>
                </a:lnTo>
                <a:lnTo>
                  <a:pt x="357" y="1350"/>
                </a:lnTo>
                <a:lnTo>
                  <a:pt x="393" y="1317"/>
                </a:lnTo>
                <a:lnTo>
                  <a:pt x="430" y="1283"/>
                </a:lnTo>
                <a:lnTo>
                  <a:pt x="467" y="1250"/>
                </a:lnTo>
                <a:lnTo>
                  <a:pt x="504" y="1214"/>
                </a:lnTo>
                <a:lnTo>
                  <a:pt x="542" y="1181"/>
                </a:lnTo>
                <a:lnTo>
                  <a:pt x="579" y="1147"/>
                </a:lnTo>
                <a:lnTo>
                  <a:pt x="616" y="1112"/>
                </a:lnTo>
                <a:lnTo>
                  <a:pt x="652" y="1080"/>
                </a:lnTo>
                <a:lnTo>
                  <a:pt x="687" y="1048"/>
                </a:lnTo>
                <a:lnTo>
                  <a:pt x="721" y="1017"/>
                </a:lnTo>
                <a:lnTo>
                  <a:pt x="754" y="988"/>
                </a:lnTo>
                <a:lnTo>
                  <a:pt x="785" y="959"/>
                </a:lnTo>
                <a:lnTo>
                  <a:pt x="814" y="933"/>
                </a:lnTo>
                <a:lnTo>
                  <a:pt x="842" y="910"/>
                </a:lnTo>
                <a:lnTo>
                  <a:pt x="867" y="887"/>
                </a:lnTo>
                <a:lnTo>
                  <a:pt x="889" y="868"/>
                </a:lnTo>
                <a:lnTo>
                  <a:pt x="909" y="850"/>
                </a:lnTo>
                <a:lnTo>
                  <a:pt x="926" y="837"/>
                </a:lnTo>
                <a:lnTo>
                  <a:pt x="940" y="825"/>
                </a:lnTo>
                <a:lnTo>
                  <a:pt x="950" y="818"/>
                </a:lnTo>
                <a:lnTo>
                  <a:pt x="956" y="814"/>
                </a:lnTo>
                <a:lnTo>
                  <a:pt x="916" y="790"/>
                </a:lnTo>
                <a:lnTo>
                  <a:pt x="878" y="763"/>
                </a:lnTo>
                <a:lnTo>
                  <a:pt x="844" y="732"/>
                </a:lnTo>
                <a:lnTo>
                  <a:pt x="813" y="696"/>
                </a:lnTo>
                <a:lnTo>
                  <a:pt x="786" y="659"/>
                </a:lnTo>
                <a:lnTo>
                  <a:pt x="764" y="617"/>
                </a:lnTo>
                <a:lnTo>
                  <a:pt x="745" y="574"/>
                </a:lnTo>
                <a:lnTo>
                  <a:pt x="732" y="528"/>
                </a:lnTo>
                <a:lnTo>
                  <a:pt x="723" y="480"/>
                </a:lnTo>
                <a:lnTo>
                  <a:pt x="721" y="430"/>
                </a:lnTo>
                <a:lnTo>
                  <a:pt x="723" y="379"/>
                </a:lnTo>
                <a:lnTo>
                  <a:pt x="732" y="331"/>
                </a:lnTo>
                <a:lnTo>
                  <a:pt x="745" y="284"/>
                </a:lnTo>
                <a:lnTo>
                  <a:pt x="764" y="240"/>
                </a:lnTo>
                <a:lnTo>
                  <a:pt x="786" y="199"/>
                </a:lnTo>
                <a:lnTo>
                  <a:pt x="814" y="161"/>
                </a:lnTo>
                <a:lnTo>
                  <a:pt x="845" y="125"/>
                </a:lnTo>
                <a:lnTo>
                  <a:pt x="880" y="94"/>
                </a:lnTo>
                <a:lnTo>
                  <a:pt x="918" y="66"/>
                </a:lnTo>
                <a:lnTo>
                  <a:pt x="959" y="43"/>
                </a:lnTo>
                <a:lnTo>
                  <a:pt x="1002" y="24"/>
                </a:lnTo>
                <a:lnTo>
                  <a:pt x="1049" y="11"/>
                </a:lnTo>
                <a:lnTo>
                  <a:pt x="1096" y="2"/>
                </a:lnTo>
                <a:lnTo>
                  <a:pt x="11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76" name="Group 1090"/>
          <p:cNvGrpSpPr/>
          <p:nvPr/>
        </p:nvGrpSpPr>
        <p:grpSpPr>
          <a:xfrm>
            <a:off x="6479964" y="4425655"/>
            <a:ext cx="438150" cy="461963"/>
            <a:chOff x="3525838" y="5815013"/>
            <a:chExt cx="438150" cy="461963"/>
          </a:xfrm>
          <a:solidFill>
            <a:srgbClr val="000000"/>
          </a:solidFill>
        </p:grpSpPr>
        <p:sp>
          <p:nvSpPr>
            <p:cNvPr id="877" name="Freeform 482"/>
            <p:cNvSpPr>
              <a:spLocks noEditPoints="1"/>
            </p:cNvSpPr>
            <p:nvPr/>
          </p:nvSpPr>
          <p:spPr bwMode="auto">
            <a:xfrm>
              <a:off x="3525838" y="5815013"/>
              <a:ext cx="438150" cy="461963"/>
            </a:xfrm>
            <a:custGeom>
              <a:avLst/>
              <a:gdLst>
                <a:gd name="T0" fmla="*/ 222 w 3313"/>
                <a:gd name="T1" fmla="*/ 1957 h 3205"/>
                <a:gd name="T2" fmla="*/ 222 w 3313"/>
                <a:gd name="T3" fmla="*/ 2998 h 3205"/>
                <a:gd name="T4" fmla="*/ 2640 w 3313"/>
                <a:gd name="T5" fmla="*/ 2998 h 3205"/>
                <a:gd name="T6" fmla="*/ 2640 w 3313"/>
                <a:gd name="T7" fmla="*/ 1957 h 3205"/>
                <a:gd name="T8" fmla="*/ 1431 w 3313"/>
                <a:gd name="T9" fmla="*/ 2972 h 3205"/>
                <a:gd name="T10" fmla="*/ 222 w 3313"/>
                <a:gd name="T11" fmla="*/ 1957 h 3205"/>
                <a:gd name="T12" fmla="*/ 230 w 3313"/>
                <a:gd name="T13" fmla="*/ 1684 h 3205"/>
                <a:gd name="T14" fmla="*/ 1431 w 3313"/>
                <a:gd name="T15" fmla="*/ 2693 h 3205"/>
                <a:gd name="T16" fmla="*/ 2632 w 3313"/>
                <a:gd name="T17" fmla="*/ 1684 h 3205"/>
                <a:gd name="T18" fmla="*/ 230 w 3313"/>
                <a:gd name="T19" fmla="*/ 1684 h 3205"/>
                <a:gd name="T20" fmla="*/ 2097 w 3313"/>
                <a:gd name="T21" fmla="*/ 1000 h 3205"/>
                <a:gd name="T22" fmla="*/ 2097 w 3313"/>
                <a:gd name="T23" fmla="*/ 1207 h 3205"/>
                <a:gd name="T24" fmla="*/ 2871 w 3313"/>
                <a:gd name="T25" fmla="*/ 1207 h 3205"/>
                <a:gd name="T26" fmla="*/ 2871 w 3313"/>
                <a:gd name="T27" fmla="*/ 1000 h 3205"/>
                <a:gd name="T28" fmla="*/ 2097 w 3313"/>
                <a:gd name="T29" fmla="*/ 1000 h 3205"/>
                <a:gd name="T30" fmla="*/ 2097 w 3313"/>
                <a:gd name="T31" fmla="*/ 530 h 3205"/>
                <a:gd name="T32" fmla="*/ 2097 w 3313"/>
                <a:gd name="T33" fmla="*/ 738 h 3205"/>
                <a:gd name="T34" fmla="*/ 2871 w 3313"/>
                <a:gd name="T35" fmla="*/ 738 h 3205"/>
                <a:gd name="T36" fmla="*/ 2871 w 3313"/>
                <a:gd name="T37" fmla="*/ 530 h 3205"/>
                <a:gd name="T38" fmla="*/ 2097 w 3313"/>
                <a:gd name="T39" fmla="*/ 530 h 3205"/>
                <a:gd name="T40" fmla="*/ 1853 w 3313"/>
                <a:gd name="T41" fmla="*/ 0 h 3205"/>
                <a:gd name="T42" fmla="*/ 3313 w 3313"/>
                <a:gd name="T43" fmla="*/ 0 h 3205"/>
                <a:gd name="T44" fmla="*/ 3313 w 3313"/>
                <a:gd name="T45" fmla="*/ 3205 h 3205"/>
                <a:gd name="T46" fmla="*/ 0 w 3313"/>
                <a:gd name="T47" fmla="*/ 3205 h 3205"/>
                <a:gd name="T48" fmla="*/ 0 w 3313"/>
                <a:gd name="T49" fmla="*/ 1478 h 3205"/>
                <a:gd name="T50" fmla="*/ 978 w 3313"/>
                <a:gd name="T51" fmla="*/ 1478 h 3205"/>
                <a:gd name="T52" fmla="*/ 978 w 3313"/>
                <a:gd name="T53" fmla="*/ 818 h 3205"/>
                <a:gd name="T54" fmla="*/ 1853 w 3313"/>
                <a:gd name="T55" fmla="*/ 818 h 3205"/>
                <a:gd name="T56" fmla="*/ 1853 w 3313"/>
                <a:gd name="T57" fmla="*/ 0 h 3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313" h="3205">
                  <a:moveTo>
                    <a:pt x="222" y="1957"/>
                  </a:moveTo>
                  <a:lnTo>
                    <a:pt x="222" y="2998"/>
                  </a:lnTo>
                  <a:lnTo>
                    <a:pt x="2640" y="2998"/>
                  </a:lnTo>
                  <a:lnTo>
                    <a:pt x="2640" y="1957"/>
                  </a:lnTo>
                  <a:lnTo>
                    <a:pt x="1431" y="2972"/>
                  </a:lnTo>
                  <a:lnTo>
                    <a:pt x="222" y="1957"/>
                  </a:lnTo>
                  <a:close/>
                  <a:moveTo>
                    <a:pt x="230" y="1684"/>
                  </a:moveTo>
                  <a:lnTo>
                    <a:pt x="1431" y="2693"/>
                  </a:lnTo>
                  <a:lnTo>
                    <a:pt x="2632" y="1684"/>
                  </a:lnTo>
                  <a:lnTo>
                    <a:pt x="230" y="1684"/>
                  </a:lnTo>
                  <a:close/>
                  <a:moveTo>
                    <a:pt x="2097" y="1000"/>
                  </a:moveTo>
                  <a:lnTo>
                    <a:pt x="2097" y="1207"/>
                  </a:lnTo>
                  <a:lnTo>
                    <a:pt x="2871" y="1207"/>
                  </a:lnTo>
                  <a:lnTo>
                    <a:pt x="2871" y="1000"/>
                  </a:lnTo>
                  <a:lnTo>
                    <a:pt x="2097" y="1000"/>
                  </a:lnTo>
                  <a:close/>
                  <a:moveTo>
                    <a:pt x="2097" y="530"/>
                  </a:moveTo>
                  <a:lnTo>
                    <a:pt x="2097" y="738"/>
                  </a:lnTo>
                  <a:lnTo>
                    <a:pt x="2871" y="738"/>
                  </a:lnTo>
                  <a:lnTo>
                    <a:pt x="2871" y="530"/>
                  </a:lnTo>
                  <a:lnTo>
                    <a:pt x="2097" y="530"/>
                  </a:lnTo>
                  <a:close/>
                  <a:moveTo>
                    <a:pt x="1853" y="0"/>
                  </a:moveTo>
                  <a:lnTo>
                    <a:pt x="3313" y="0"/>
                  </a:lnTo>
                  <a:lnTo>
                    <a:pt x="3313" y="3205"/>
                  </a:lnTo>
                  <a:lnTo>
                    <a:pt x="0" y="3205"/>
                  </a:lnTo>
                  <a:lnTo>
                    <a:pt x="0" y="1478"/>
                  </a:lnTo>
                  <a:lnTo>
                    <a:pt x="978" y="1478"/>
                  </a:lnTo>
                  <a:lnTo>
                    <a:pt x="978" y="818"/>
                  </a:lnTo>
                  <a:lnTo>
                    <a:pt x="1853" y="818"/>
                  </a:lnTo>
                  <a:lnTo>
                    <a:pt x="18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483"/>
            <p:cNvSpPr>
              <a:spLocks/>
            </p:cNvSpPr>
            <p:nvPr/>
          </p:nvSpPr>
          <p:spPr bwMode="auto">
            <a:xfrm>
              <a:off x="3665538" y="5821363"/>
              <a:ext cx="82550" cy="88900"/>
            </a:xfrm>
            <a:custGeom>
              <a:avLst/>
              <a:gdLst>
                <a:gd name="T0" fmla="*/ 629 w 629"/>
                <a:gd name="T1" fmla="*/ 0 h 622"/>
                <a:gd name="T2" fmla="*/ 629 w 629"/>
                <a:gd name="T3" fmla="*/ 622 h 622"/>
                <a:gd name="T4" fmla="*/ 0 w 629"/>
                <a:gd name="T5" fmla="*/ 622 h 622"/>
                <a:gd name="T6" fmla="*/ 629 w 629"/>
                <a:gd name="T7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9" h="622">
                  <a:moveTo>
                    <a:pt x="629" y="0"/>
                  </a:moveTo>
                  <a:lnTo>
                    <a:pt x="629" y="622"/>
                  </a:lnTo>
                  <a:lnTo>
                    <a:pt x="0" y="622"/>
                  </a:lnTo>
                  <a:lnTo>
                    <a:pt x="6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79" name="Group 1099"/>
          <p:cNvGrpSpPr/>
          <p:nvPr/>
        </p:nvGrpSpPr>
        <p:grpSpPr>
          <a:xfrm>
            <a:off x="5624639" y="4435180"/>
            <a:ext cx="277813" cy="458787"/>
            <a:chOff x="2638425" y="5824538"/>
            <a:chExt cx="277813" cy="458787"/>
          </a:xfrm>
          <a:solidFill>
            <a:srgbClr val="000000"/>
          </a:solidFill>
        </p:grpSpPr>
        <p:sp>
          <p:nvSpPr>
            <p:cNvPr id="880" name="Freeform 488"/>
            <p:cNvSpPr>
              <a:spLocks/>
            </p:cNvSpPr>
            <p:nvPr/>
          </p:nvSpPr>
          <p:spPr bwMode="auto">
            <a:xfrm>
              <a:off x="2832100" y="6199188"/>
              <a:ext cx="74613" cy="79375"/>
            </a:xfrm>
            <a:custGeom>
              <a:avLst/>
              <a:gdLst>
                <a:gd name="T0" fmla="*/ 0 w 520"/>
                <a:gd name="T1" fmla="*/ 0 h 558"/>
                <a:gd name="T2" fmla="*/ 520 w 520"/>
                <a:gd name="T3" fmla="*/ 0 h 558"/>
                <a:gd name="T4" fmla="*/ 0 w 520"/>
                <a:gd name="T5" fmla="*/ 558 h 558"/>
                <a:gd name="T6" fmla="*/ 0 w 520"/>
                <a:gd name="T7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0" h="558">
                  <a:moveTo>
                    <a:pt x="0" y="0"/>
                  </a:moveTo>
                  <a:lnTo>
                    <a:pt x="520" y="0"/>
                  </a:lnTo>
                  <a:lnTo>
                    <a:pt x="0" y="5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489"/>
            <p:cNvSpPr>
              <a:spLocks noEditPoints="1"/>
            </p:cNvSpPr>
            <p:nvPr/>
          </p:nvSpPr>
          <p:spPr bwMode="auto">
            <a:xfrm>
              <a:off x="2638425" y="5870575"/>
              <a:ext cx="277813" cy="412750"/>
            </a:xfrm>
            <a:custGeom>
              <a:avLst/>
              <a:gdLst>
                <a:gd name="T0" fmla="*/ 431 w 1926"/>
                <a:gd name="T1" fmla="*/ 1786 h 2866"/>
                <a:gd name="T2" fmla="*/ 1495 w 1926"/>
                <a:gd name="T3" fmla="*/ 1582 h 2866"/>
                <a:gd name="T4" fmla="*/ 431 w 1926"/>
                <a:gd name="T5" fmla="*/ 1146 h 2866"/>
                <a:gd name="T6" fmla="*/ 1495 w 1926"/>
                <a:gd name="T7" fmla="*/ 1350 h 2866"/>
                <a:gd name="T8" fmla="*/ 431 w 1926"/>
                <a:gd name="T9" fmla="*/ 1146 h 2866"/>
                <a:gd name="T10" fmla="*/ 431 w 1926"/>
                <a:gd name="T11" fmla="*/ 919 h 2866"/>
                <a:gd name="T12" fmla="*/ 1495 w 1926"/>
                <a:gd name="T13" fmla="*/ 715 h 2866"/>
                <a:gd name="T14" fmla="*/ 0 w 1926"/>
                <a:gd name="T15" fmla="*/ 0 h 2866"/>
                <a:gd name="T16" fmla="*/ 180 w 1926"/>
                <a:gd name="T17" fmla="*/ 152 h 2866"/>
                <a:gd name="T18" fmla="*/ 191 w 1926"/>
                <a:gd name="T19" fmla="*/ 226 h 2866"/>
                <a:gd name="T20" fmla="*/ 221 w 1926"/>
                <a:gd name="T21" fmla="*/ 291 h 2866"/>
                <a:gd name="T22" fmla="*/ 267 w 1926"/>
                <a:gd name="T23" fmla="*/ 344 h 2866"/>
                <a:gd name="T24" fmla="*/ 326 w 1926"/>
                <a:gd name="T25" fmla="*/ 383 h 2866"/>
                <a:gd name="T26" fmla="*/ 394 w 1926"/>
                <a:gd name="T27" fmla="*/ 403 h 2866"/>
                <a:gd name="T28" fmla="*/ 468 w 1926"/>
                <a:gd name="T29" fmla="*/ 403 h 2866"/>
                <a:gd name="T30" fmla="*/ 537 w 1926"/>
                <a:gd name="T31" fmla="*/ 383 h 2866"/>
                <a:gd name="T32" fmla="*/ 595 w 1926"/>
                <a:gd name="T33" fmla="*/ 344 h 2866"/>
                <a:gd name="T34" fmla="*/ 641 w 1926"/>
                <a:gd name="T35" fmla="*/ 291 h 2866"/>
                <a:gd name="T36" fmla="*/ 671 w 1926"/>
                <a:gd name="T37" fmla="*/ 226 h 2866"/>
                <a:gd name="T38" fmla="*/ 681 w 1926"/>
                <a:gd name="T39" fmla="*/ 152 h 2866"/>
                <a:gd name="T40" fmla="*/ 713 w 1926"/>
                <a:gd name="T41" fmla="*/ 0 h 2866"/>
                <a:gd name="T42" fmla="*/ 716 w 1926"/>
                <a:gd name="T43" fmla="*/ 190 h 2866"/>
                <a:gd name="T44" fmla="*/ 736 w 1926"/>
                <a:gd name="T45" fmla="*/ 260 h 2866"/>
                <a:gd name="T46" fmla="*/ 774 w 1926"/>
                <a:gd name="T47" fmla="*/ 319 h 2866"/>
                <a:gd name="T48" fmla="*/ 827 w 1926"/>
                <a:gd name="T49" fmla="*/ 366 h 2866"/>
                <a:gd name="T50" fmla="*/ 891 w 1926"/>
                <a:gd name="T51" fmla="*/ 396 h 2866"/>
                <a:gd name="T52" fmla="*/ 964 w 1926"/>
                <a:gd name="T53" fmla="*/ 407 h 2866"/>
                <a:gd name="T54" fmla="*/ 1035 w 1926"/>
                <a:gd name="T55" fmla="*/ 396 h 2866"/>
                <a:gd name="T56" fmla="*/ 1100 w 1926"/>
                <a:gd name="T57" fmla="*/ 366 h 2866"/>
                <a:gd name="T58" fmla="*/ 1152 w 1926"/>
                <a:gd name="T59" fmla="*/ 319 h 2866"/>
                <a:gd name="T60" fmla="*/ 1190 w 1926"/>
                <a:gd name="T61" fmla="*/ 260 h 2866"/>
                <a:gd name="T62" fmla="*/ 1211 w 1926"/>
                <a:gd name="T63" fmla="*/ 190 h 2866"/>
                <a:gd name="T64" fmla="*/ 1213 w 1926"/>
                <a:gd name="T65" fmla="*/ 0 h 2866"/>
                <a:gd name="T66" fmla="*/ 1245 w 1926"/>
                <a:gd name="T67" fmla="*/ 152 h 2866"/>
                <a:gd name="T68" fmla="*/ 1255 w 1926"/>
                <a:gd name="T69" fmla="*/ 226 h 2866"/>
                <a:gd name="T70" fmla="*/ 1285 w 1926"/>
                <a:gd name="T71" fmla="*/ 291 h 2866"/>
                <a:gd name="T72" fmla="*/ 1331 w 1926"/>
                <a:gd name="T73" fmla="*/ 344 h 2866"/>
                <a:gd name="T74" fmla="*/ 1390 w 1926"/>
                <a:gd name="T75" fmla="*/ 383 h 2866"/>
                <a:gd name="T76" fmla="*/ 1458 w 1926"/>
                <a:gd name="T77" fmla="*/ 403 h 2866"/>
                <a:gd name="T78" fmla="*/ 1532 w 1926"/>
                <a:gd name="T79" fmla="*/ 403 h 2866"/>
                <a:gd name="T80" fmla="*/ 1601 w 1926"/>
                <a:gd name="T81" fmla="*/ 383 h 2866"/>
                <a:gd name="T82" fmla="*/ 1659 w 1926"/>
                <a:gd name="T83" fmla="*/ 344 h 2866"/>
                <a:gd name="T84" fmla="*/ 1705 w 1926"/>
                <a:gd name="T85" fmla="*/ 291 h 2866"/>
                <a:gd name="T86" fmla="*/ 1735 w 1926"/>
                <a:gd name="T87" fmla="*/ 226 h 2866"/>
                <a:gd name="T88" fmla="*/ 1746 w 1926"/>
                <a:gd name="T89" fmla="*/ 152 h 2866"/>
                <a:gd name="T90" fmla="*/ 1924 w 1926"/>
                <a:gd name="T91" fmla="*/ 0 h 2866"/>
                <a:gd name="T92" fmla="*/ 1205 w 1926"/>
                <a:gd name="T93" fmla="*/ 2135 h 2866"/>
                <a:gd name="T94" fmla="*/ 0 w 1926"/>
                <a:gd name="T95" fmla="*/ 2866 h 2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26" h="2866">
                  <a:moveTo>
                    <a:pt x="431" y="1582"/>
                  </a:moveTo>
                  <a:lnTo>
                    <a:pt x="431" y="1786"/>
                  </a:lnTo>
                  <a:lnTo>
                    <a:pt x="1495" y="1786"/>
                  </a:lnTo>
                  <a:lnTo>
                    <a:pt x="1495" y="1582"/>
                  </a:lnTo>
                  <a:lnTo>
                    <a:pt x="431" y="1582"/>
                  </a:lnTo>
                  <a:close/>
                  <a:moveTo>
                    <a:pt x="431" y="1146"/>
                  </a:moveTo>
                  <a:lnTo>
                    <a:pt x="431" y="1350"/>
                  </a:lnTo>
                  <a:lnTo>
                    <a:pt x="1495" y="1350"/>
                  </a:lnTo>
                  <a:lnTo>
                    <a:pt x="1495" y="1146"/>
                  </a:lnTo>
                  <a:lnTo>
                    <a:pt x="431" y="1146"/>
                  </a:lnTo>
                  <a:close/>
                  <a:moveTo>
                    <a:pt x="431" y="715"/>
                  </a:moveTo>
                  <a:lnTo>
                    <a:pt x="431" y="919"/>
                  </a:lnTo>
                  <a:lnTo>
                    <a:pt x="1495" y="919"/>
                  </a:lnTo>
                  <a:lnTo>
                    <a:pt x="1495" y="715"/>
                  </a:lnTo>
                  <a:lnTo>
                    <a:pt x="431" y="715"/>
                  </a:lnTo>
                  <a:close/>
                  <a:moveTo>
                    <a:pt x="0" y="0"/>
                  </a:moveTo>
                  <a:lnTo>
                    <a:pt x="180" y="0"/>
                  </a:lnTo>
                  <a:lnTo>
                    <a:pt x="180" y="152"/>
                  </a:lnTo>
                  <a:lnTo>
                    <a:pt x="183" y="190"/>
                  </a:lnTo>
                  <a:lnTo>
                    <a:pt x="191" y="226"/>
                  </a:lnTo>
                  <a:lnTo>
                    <a:pt x="204" y="260"/>
                  </a:lnTo>
                  <a:lnTo>
                    <a:pt x="221" y="291"/>
                  </a:lnTo>
                  <a:lnTo>
                    <a:pt x="242" y="319"/>
                  </a:lnTo>
                  <a:lnTo>
                    <a:pt x="267" y="344"/>
                  </a:lnTo>
                  <a:lnTo>
                    <a:pt x="295" y="366"/>
                  </a:lnTo>
                  <a:lnTo>
                    <a:pt x="326" y="383"/>
                  </a:lnTo>
                  <a:lnTo>
                    <a:pt x="358" y="396"/>
                  </a:lnTo>
                  <a:lnTo>
                    <a:pt x="394" y="403"/>
                  </a:lnTo>
                  <a:lnTo>
                    <a:pt x="431" y="407"/>
                  </a:lnTo>
                  <a:lnTo>
                    <a:pt x="468" y="403"/>
                  </a:lnTo>
                  <a:lnTo>
                    <a:pt x="503" y="396"/>
                  </a:lnTo>
                  <a:lnTo>
                    <a:pt x="537" y="383"/>
                  </a:lnTo>
                  <a:lnTo>
                    <a:pt x="567" y="366"/>
                  </a:lnTo>
                  <a:lnTo>
                    <a:pt x="595" y="344"/>
                  </a:lnTo>
                  <a:lnTo>
                    <a:pt x="620" y="319"/>
                  </a:lnTo>
                  <a:lnTo>
                    <a:pt x="641" y="291"/>
                  </a:lnTo>
                  <a:lnTo>
                    <a:pt x="658" y="260"/>
                  </a:lnTo>
                  <a:lnTo>
                    <a:pt x="671" y="226"/>
                  </a:lnTo>
                  <a:lnTo>
                    <a:pt x="679" y="190"/>
                  </a:lnTo>
                  <a:lnTo>
                    <a:pt x="681" y="152"/>
                  </a:lnTo>
                  <a:lnTo>
                    <a:pt x="681" y="0"/>
                  </a:lnTo>
                  <a:lnTo>
                    <a:pt x="713" y="0"/>
                  </a:lnTo>
                  <a:lnTo>
                    <a:pt x="713" y="152"/>
                  </a:lnTo>
                  <a:lnTo>
                    <a:pt x="716" y="190"/>
                  </a:lnTo>
                  <a:lnTo>
                    <a:pt x="724" y="226"/>
                  </a:lnTo>
                  <a:lnTo>
                    <a:pt x="736" y="260"/>
                  </a:lnTo>
                  <a:lnTo>
                    <a:pt x="754" y="291"/>
                  </a:lnTo>
                  <a:lnTo>
                    <a:pt x="774" y="319"/>
                  </a:lnTo>
                  <a:lnTo>
                    <a:pt x="799" y="344"/>
                  </a:lnTo>
                  <a:lnTo>
                    <a:pt x="827" y="366"/>
                  </a:lnTo>
                  <a:lnTo>
                    <a:pt x="858" y="383"/>
                  </a:lnTo>
                  <a:lnTo>
                    <a:pt x="891" y="396"/>
                  </a:lnTo>
                  <a:lnTo>
                    <a:pt x="927" y="403"/>
                  </a:lnTo>
                  <a:lnTo>
                    <a:pt x="964" y="407"/>
                  </a:lnTo>
                  <a:lnTo>
                    <a:pt x="1000" y="403"/>
                  </a:lnTo>
                  <a:lnTo>
                    <a:pt x="1035" y="396"/>
                  </a:lnTo>
                  <a:lnTo>
                    <a:pt x="1069" y="383"/>
                  </a:lnTo>
                  <a:lnTo>
                    <a:pt x="1100" y="366"/>
                  </a:lnTo>
                  <a:lnTo>
                    <a:pt x="1127" y="344"/>
                  </a:lnTo>
                  <a:lnTo>
                    <a:pt x="1152" y="319"/>
                  </a:lnTo>
                  <a:lnTo>
                    <a:pt x="1174" y="291"/>
                  </a:lnTo>
                  <a:lnTo>
                    <a:pt x="1190" y="260"/>
                  </a:lnTo>
                  <a:lnTo>
                    <a:pt x="1203" y="226"/>
                  </a:lnTo>
                  <a:lnTo>
                    <a:pt x="1211" y="190"/>
                  </a:lnTo>
                  <a:lnTo>
                    <a:pt x="1213" y="152"/>
                  </a:lnTo>
                  <a:lnTo>
                    <a:pt x="1213" y="0"/>
                  </a:lnTo>
                  <a:lnTo>
                    <a:pt x="1245" y="0"/>
                  </a:lnTo>
                  <a:lnTo>
                    <a:pt x="1245" y="152"/>
                  </a:lnTo>
                  <a:lnTo>
                    <a:pt x="1247" y="190"/>
                  </a:lnTo>
                  <a:lnTo>
                    <a:pt x="1255" y="226"/>
                  </a:lnTo>
                  <a:lnTo>
                    <a:pt x="1268" y="260"/>
                  </a:lnTo>
                  <a:lnTo>
                    <a:pt x="1285" y="291"/>
                  </a:lnTo>
                  <a:lnTo>
                    <a:pt x="1307" y="319"/>
                  </a:lnTo>
                  <a:lnTo>
                    <a:pt x="1331" y="344"/>
                  </a:lnTo>
                  <a:lnTo>
                    <a:pt x="1359" y="366"/>
                  </a:lnTo>
                  <a:lnTo>
                    <a:pt x="1390" y="383"/>
                  </a:lnTo>
                  <a:lnTo>
                    <a:pt x="1423" y="396"/>
                  </a:lnTo>
                  <a:lnTo>
                    <a:pt x="1458" y="403"/>
                  </a:lnTo>
                  <a:lnTo>
                    <a:pt x="1495" y="407"/>
                  </a:lnTo>
                  <a:lnTo>
                    <a:pt x="1532" y="403"/>
                  </a:lnTo>
                  <a:lnTo>
                    <a:pt x="1568" y="396"/>
                  </a:lnTo>
                  <a:lnTo>
                    <a:pt x="1601" y="383"/>
                  </a:lnTo>
                  <a:lnTo>
                    <a:pt x="1631" y="366"/>
                  </a:lnTo>
                  <a:lnTo>
                    <a:pt x="1659" y="344"/>
                  </a:lnTo>
                  <a:lnTo>
                    <a:pt x="1685" y="319"/>
                  </a:lnTo>
                  <a:lnTo>
                    <a:pt x="1705" y="291"/>
                  </a:lnTo>
                  <a:lnTo>
                    <a:pt x="1722" y="260"/>
                  </a:lnTo>
                  <a:lnTo>
                    <a:pt x="1735" y="226"/>
                  </a:lnTo>
                  <a:lnTo>
                    <a:pt x="1743" y="190"/>
                  </a:lnTo>
                  <a:lnTo>
                    <a:pt x="1746" y="152"/>
                  </a:lnTo>
                  <a:lnTo>
                    <a:pt x="1746" y="0"/>
                  </a:lnTo>
                  <a:lnTo>
                    <a:pt x="1924" y="0"/>
                  </a:lnTo>
                  <a:lnTo>
                    <a:pt x="1926" y="2135"/>
                  </a:lnTo>
                  <a:lnTo>
                    <a:pt x="1205" y="2135"/>
                  </a:lnTo>
                  <a:lnTo>
                    <a:pt x="1205" y="2866"/>
                  </a:lnTo>
                  <a:lnTo>
                    <a:pt x="0" y="28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490"/>
            <p:cNvSpPr>
              <a:spLocks/>
            </p:cNvSpPr>
            <p:nvPr/>
          </p:nvSpPr>
          <p:spPr bwMode="auto">
            <a:xfrm>
              <a:off x="2678113" y="5824538"/>
              <a:ext cx="44450" cy="90488"/>
            </a:xfrm>
            <a:custGeom>
              <a:avLst/>
              <a:gdLst>
                <a:gd name="T0" fmla="*/ 150 w 301"/>
                <a:gd name="T1" fmla="*/ 0 h 624"/>
                <a:gd name="T2" fmla="*/ 181 w 301"/>
                <a:gd name="T3" fmla="*/ 3 h 624"/>
                <a:gd name="T4" fmla="*/ 208 w 301"/>
                <a:gd name="T5" fmla="*/ 12 h 624"/>
                <a:gd name="T6" fmla="*/ 234 w 301"/>
                <a:gd name="T7" fmla="*/ 26 h 624"/>
                <a:gd name="T8" fmla="*/ 257 w 301"/>
                <a:gd name="T9" fmla="*/ 44 h 624"/>
                <a:gd name="T10" fmla="*/ 275 w 301"/>
                <a:gd name="T11" fmla="*/ 67 h 624"/>
                <a:gd name="T12" fmla="*/ 288 w 301"/>
                <a:gd name="T13" fmla="*/ 93 h 624"/>
                <a:gd name="T14" fmla="*/ 298 w 301"/>
                <a:gd name="T15" fmla="*/ 121 h 624"/>
                <a:gd name="T16" fmla="*/ 301 w 301"/>
                <a:gd name="T17" fmla="*/ 152 h 624"/>
                <a:gd name="T18" fmla="*/ 301 w 301"/>
                <a:gd name="T19" fmla="*/ 471 h 624"/>
                <a:gd name="T20" fmla="*/ 298 w 301"/>
                <a:gd name="T21" fmla="*/ 502 h 624"/>
                <a:gd name="T22" fmla="*/ 288 w 301"/>
                <a:gd name="T23" fmla="*/ 531 h 624"/>
                <a:gd name="T24" fmla="*/ 275 w 301"/>
                <a:gd name="T25" fmla="*/ 557 h 624"/>
                <a:gd name="T26" fmla="*/ 257 w 301"/>
                <a:gd name="T27" fmla="*/ 579 h 624"/>
                <a:gd name="T28" fmla="*/ 234 w 301"/>
                <a:gd name="T29" fmla="*/ 598 h 624"/>
                <a:gd name="T30" fmla="*/ 208 w 301"/>
                <a:gd name="T31" fmla="*/ 612 h 624"/>
                <a:gd name="T32" fmla="*/ 181 w 301"/>
                <a:gd name="T33" fmla="*/ 620 h 624"/>
                <a:gd name="T34" fmla="*/ 150 w 301"/>
                <a:gd name="T35" fmla="*/ 624 h 624"/>
                <a:gd name="T36" fmla="*/ 120 w 301"/>
                <a:gd name="T37" fmla="*/ 620 h 624"/>
                <a:gd name="T38" fmla="*/ 92 w 301"/>
                <a:gd name="T39" fmla="*/ 612 h 624"/>
                <a:gd name="T40" fmla="*/ 66 w 301"/>
                <a:gd name="T41" fmla="*/ 598 h 624"/>
                <a:gd name="T42" fmla="*/ 44 w 301"/>
                <a:gd name="T43" fmla="*/ 579 h 624"/>
                <a:gd name="T44" fmla="*/ 25 w 301"/>
                <a:gd name="T45" fmla="*/ 557 h 624"/>
                <a:gd name="T46" fmla="*/ 12 w 301"/>
                <a:gd name="T47" fmla="*/ 531 h 624"/>
                <a:gd name="T48" fmla="*/ 3 w 301"/>
                <a:gd name="T49" fmla="*/ 502 h 624"/>
                <a:gd name="T50" fmla="*/ 0 w 301"/>
                <a:gd name="T51" fmla="*/ 471 h 624"/>
                <a:gd name="T52" fmla="*/ 0 w 301"/>
                <a:gd name="T53" fmla="*/ 152 h 624"/>
                <a:gd name="T54" fmla="*/ 3 w 301"/>
                <a:gd name="T55" fmla="*/ 121 h 624"/>
                <a:gd name="T56" fmla="*/ 12 w 301"/>
                <a:gd name="T57" fmla="*/ 93 h 624"/>
                <a:gd name="T58" fmla="*/ 25 w 301"/>
                <a:gd name="T59" fmla="*/ 67 h 624"/>
                <a:gd name="T60" fmla="*/ 44 w 301"/>
                <a:gd name="T61" fmla="*/ 44 h 624"/>
                <a:gd name="T62" fmla="*/ 66 w 301"/>
                <a:gd name="T63" fmla="*/ 26 h 624"/>
                <a:gd name="T64" fmla="*/ 92 w 301"/>
                <a:gd name="T65" fmla="*/ 12 h 624"/>
                <a:gd name="T66" fmla="*/ 120 w 301"/>
                <a:gd name="T67" fmla="*/ 3 h 624"/>
                <a:gd name="T68" fmla="*/ 150 w 301"/>
                <a:gd name="T69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1" h="624">
                  <a:moveTo>
                    <a:pt x="150" y="0"/>
                  </a:moveTo>
                  <a:lnTo>
                    <a:pt x="181" y="3"/>
                  </a:lnTo>
                  <a:lnTo>
                    <a:pt x="208" y="12"/>
                  </a:lnTo>
                  <a:lnTo>
                    <a:pt x="234" y="26"/>
                  </a:lnTo>
                  <a:lnTo>
                    <a:pt x="257" y="44"/>
                  </a:lnTo>
                  <a:lnTo>
                    <a:pt x="275" y="67"/>
                  </a:lnTo>
                  <a:lnTo>
                    <a:pt x="288" y="93"/>
                  </a:lnTo>
                  <a:lnTo>
                    <a:pt x="298" y="121"/>
                  </a:lnTo>
                  <a:lnTo>
                    <a:pt x="301" y="152"/>
                  </a:lnTo>
                  <a:lnTo>
                    <a:pt x="301" y="471"/>
                  </a:lnTo>
                  <a:lnTo>
                    <a:pt x="298" y="502"/>
                  </a:lnTo>
                  <a:lnTo>
                    <a:pt x="288" y="531"/>
                  </a:lnTo>
                  <a:lnTo>
                    <a:pt x="275" y="557"/>
                  </a:lnTo>
                  <a:lnTo>
                    <a:pt x="257" y="579"/>
                  </a:lnTo>
                  <a:lnTo>
                    <a:pt x="234" y="598"/>
                  </a:lnTo>
                  <a:lnTo>
                    <a:pt x="208" y="612"/>
                  </a:lnTo>
                  <a:lnTo>
                    <a:pt x="181" y="620"/>
                  </a:lnTo>
                  <a:lnTo>
                    <a:pt x="150" y="624"/>
                  </a:lnTo>
                  <a:lnTo>
                    <a:pt x="120" y="620"/>
                  </a:lnTo>
                  <a:lnTo>
                    <a:pt x="92" y="612"/>
                  </a:lnTo>
                  <a:lnTo>
                    <a:pt x="66" y="598"/>
                  </a:lnTo>
                  <a:lnTo>
                    <a:pt x="44" y="579"/>
                  </a:lnTo>
                  <a:lnTo>
                    <a:pt x="25" y="557"/>
                  </a:lnTo>
                  <a:lnTo>
                    <a:pt x="12" y="531"/>
                  </a:lnTo>
                  <a:lnTo>
                    <a:pt x="3" y="502"/>
                  </a:lnTo>
                  <a:lnTo>
                    <a:pt x="0" y="471"/>
                  </a:lnTo>
                  <a:lnTo>
                    <a:pt x="0" y="152"/>
                  </a:lnTo>
                  <a:lnTo>
                    <a:pt x="3" y="121"/>
                  </a:lnTo>
                  <a:lnTo>
                    <a:pt x="12" y="93"/>
                  </a:lnTo>
                  <a:lnTo>
                    <a:pt x="25" y="67"/>
                  </a:lnTo>
                  <a:lnTo>
                    <a:pt x="44" y="44"/>
                  </a:lnTo>
                  <a:lnTo>
                    <a:pt x="66" y="26"/>
                  </a:lnTo>
                  <a:lnTo>
                    <a:pt x="92" y="12"/>
                  </a:lnTo>
                  <a:lnTo>
                    <a:pt x="120" y="3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491"/>
            <p:cNvSpPr>
              <a:spLocks/>
            </p:cNvSpPr>
            <p:nvPr/>
          </p:nvSpPr>
          <p:spPr bwMode="auto">
            <a:xfrm>
              <a:off x="2755900" y="5824538"/>
              <a:ext cx="42863" cy="90488"/>
            </a:xfrm>
            <a:custGeom>
              <a:avLst/>
              <a:gdLst>
                <a:gd name="T0" fmla="*/ 151 w 300"/>
                <a:gd name="T1" fmla="*/ 0 h 624"/>
                <a:gd name="T2" fmla="*/ 180 w 300"/>
                <a:gd name="T3" fmla="*/ 3 h 624"/>
                <a:gd name="T4" fmla="*/ 209 w 300"/>
                <a:gd name="T5" fmla="*/ 12 h 624"/>
                <a:gd name="T6" fmla="*/ 235 w 300"/>
                <a:gd name="T7" fmla="*/ 26 h 624"/>
                <a:gd name="T8" fmla="*/ 256 w 300"/>
                <a:gd name="T9" fmla="*/ 44 h 624"/>
                <a:gd name="T10" fmla="*/ 275 w 300"/>
                <a:gd name="T11" fmla="*/ 67 h 624"/>
                <a:gd name="T12" fmla="*/ 289 w 300"/>
                <a:gd name="T13" fmla="*/ 93 h 624"/>
                <a:gd name="T14" fmla="*/ 297 w 300"/>
                <a:gd name="T15" fmla="*/ 121 h 624"/>
                <a:gd name="T16" fmla="*/ 300 w 300"/>
                <a:gd name="T17" fmla="*/ 152 h 624"/>
                <a:gd name="T18" fmla="*/ 300 w 300"/>
                <a:gd name="T19" fmla="*/ 471 h 624"/>
                <a:gd name="T20" fmla="*/ 297 w 300"/>
                <a:gd name="T21" fmla="*/ 502 h 624"/>
                <a:gd name="T22" fmla="*/ 289 w 300"/>
                <a:gd name="T23" fmla="*/ 531 h 624"/>
                <a:gd name="T24" fmla="*/ 275 w 300"/>
                <a:gd name="T25" fmla="*/ 557 h 624"/>
                <a:gd name="T26" fmla="*/ 256 w 300"/>
                <a:gd name="T27" fmla="*/ 579 h 624"/>
                <a:gd name="T28" fmla="*/ 235 w 300"/>
                <a:gd name="T29" fmla="*/ 598 h 624"/>
                <a:gd name="T30" fmla="*/ 209 w 300"/>
                <a:gd name="T31" fmla="*/ 612 h 624"/>
                <a:gd name="T32" fmla="*/ 180 w 300"/>
                <a:gd name="T33" fmla="*/ 620 h 624"/>
                <a:gd name="T34" fmla="*/ 151 w 300"/>
                <a:gd name="T35" fmla="*/ 624 h 624"/>
                <a:gd name="T36" fmla="*/ 120 w 300"/>
                <a:gd name="T37" fmla="*/ 620 h 624"/>
                <a:gd name="T38" fmla="*/ 92 w 300"/>
                <a:gd name="T39" fmla="*/ 612 h 624"/>
                <a:gd name="T40" fmla="*/ 67 w 300"/>
                <a:gd name="T41" fmla="*/ 598 h 624"/>
                <a:gd name="T42" fmla="*/ 44 w 300"/>
                <a:gd name="T43" fmla="*/ 579 h 624"/>
                <a:gd name="T44" fmla="*/ 26 w 300"/>
                <a:gd name="T45" fmla="*/ 557 h 624"/>
                <a:gd name="T46" fmla="*/ 12 w 300"/>
                <a:gd name="T47" fmla="*/ 531 h 624"/>
                <a:gd name="T48" fmla="*/ 3 w 300"/>
                <a:gd name="T49" fmla="*/ 502 h 624"/>
                <a:gd name="T50" fmla="*/ 0 w 300"/>
                <a:gd name="T51" fmla="*/ 471 h 624"/>
                <a:gd name="T52" fmla="*/ 0 w 300"/>
                <a:gd name="T53" fmla="*/ 152 h 624"/>
                <a:gd name="T54" fmla="*/ 3 w 300"/>
                <a:gd name="T55" fmla="*/ 121 h 624"/>
                <a:gd name="T56" fmla="*/ 12 w 300"/>
                <a:gd name="T57" fmla="*/ 93 h 624"/>
                <a:gd name="T58" fmla="*/ 26 w 300"/>
                <a:gd name="T59" fmla="*/ 67 h 624"/>
                <a:gd name="T60" fmla="*/ 44 w 300"/>
                <a:gd name="T61" fmla="*/ 44 h 624"/>
                <a:gd name="T62" fmla="*/ 67 w 300"/>
                <a:gd name="T63" fmla="*/ 26 h 624"/>
                <a:gd name="T64" fmla="*/ 92 w 300"/>
                <a:gd name="T65" fmla="*/ 12 h 624"/>
                <a:gd name="T66" fmla="*/ 120 w 300"/>
                <a:gd name="T67" fmla="*/ 3 h 624"/>
                <a:gd name="T68" fmla="*/ 151 w 300"/>
                <a:gd name="T69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0" h="624">
                  <a:moveTo>
                    <a:pt x="151" y="0"/>
                  </a:moveTo>
                  <a:lnTo>
                    <a:pt x="180" y="3"/>
                  </a:lnTo>
                  <a:lnTo>
                    <a:pt x="209" y="12"/>
                  </a:lnTo>
                  <a:lnTo>
                    <a:pt x="235" y="26"/>
                  </a:lnTo>
                  <a:lnTo>
                    <a:pt x="256" y="44"/>
                  </a:lnTo>
                  <a:lnTo>
                    <a:pt x="275" y="67"/>
                  </a:lnTo>
                  <a:lnTo>
                    <a:pt x="289" y="93"/>
                  </a:lnTo>
                  <a:lnTo>
                    <a:pt x="297" y="121"/>
                  </a:lnTo>
                  <a:lnTo>
                    <a:pt x="300" y="152"/>
                  </a:lnTo>
                  <a:lnTo>
                    <a:pt x="300" y="471"/>
                  </a:lnTo>
                  <a:lnTo>
                    <a:pt x="297" y="502"/>
                  </a:lnTo>
                  <a:lnTo>
                    <a:pt x="289" y="531"/>
                  </a:lnTo>
                  <a:lnTo>
                    <a:pt x="275" y="557"/>
                  </a:lnTo>
                  <a:lnTo>
                    <a:pt x="256" y="579"/>
                  </a:lnTo>
                  <a:lnTo>
                    <a:pt x="235" y="598"/>
                  </a:lnTo>
                  <a:lnTo>
                    <a:pt x="209" y="612"/>
                  </a:lnTo>
                  <a:lnTo>
                    <a:pt x="180" y="620"/>
                  </a:lnTo>
                  <a:lnTo>
                    <a:pt x="151" y="624"/>
                  </a:lnTo>
                  <a:lnTo>
                    <a:pt x="120" y="620"/>
                  </a:lnTo>
                  <a:lnTo>
                    <a:pt x="92" y="612"/>
                  </a:lnTo>
                  <a:lnTo>
                    <a:pt x="67" y="598"/>
                  </a:lnTo>
                  <a:lnTo>
                    <a:pt x="44" y="579"/>
                  </a:lnTo>
                  <a:lnTo>
                    <a:pt x="26" y="557"/>
                  </a:lnTo>
                  <a:lnTo>
                    <a:pt x="12" y="531"/>
                  </a:lnTo>
                  <a:lnTo>
                    <a:pt x="3" y="502"/>
                  </a:lnTo>
                  <a:lnTo>
                    <a:pt x="0" y="471"/>
                  </a:lnTo>
                  <a:lnTo>
                    <a:pt x="0" y="152"/>
                  </a:lnTo>
                  <a:lnTo>
                    <a:pt x="3" y="121"/>
                  </a:lnTo>
                  <a:lnTo>
                    <a:pt x="12" y="93"/>
                  </a:lnTo>
                  <a:lnTo>
                    <a:pt x="26" y="67"/>
                  </a:lnTo>
                  <a:lnTo>
                    <a:pt x="44" y="44"/>
                  </a:lnTo>
                  <a:lnTo>
                    <a:pt x="67" y="26"/>
                  </a:lnTo>
                  <a:lnTo>
                    <a:pt x="92" y="12"/>
                  </a:lnTo>
                  <a:lnTo>
                    <a:pt x="120" y="3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492"/>
            <p:cNvSpPr>
              <a:spLocks/>
            </p:cNvSpPr>
            <p:nvPr/>
          </p:nvSpPr>
          <p:spPr bwMode="auto">
            <a:xfrm>
              <a:off x="2832100" y="5824538"/>
              <a:ext cx="44450" cy="90488"/>
            </a:xfrm>
            <a:custGeom>
              <a:avLst/>
              <a:gdLst>
                <a:gd name="T0" fmla="*/ 150 w 301"/>
                <a:gd name="T1" fmla="*/ 0 h 624"/>
                <a:gd name="T2" fmla="*/ 181 w 301"/>
                <a:gd name="T3" fmla="*/ 3 h 624"/>
                <a:gd name="T4" fmla="*/ 208 w 301"/>
                <a:gd name="T5" fmla="*/ 12 h 624"/>
                <a:gd name="T6" fmla="*/ 234 w 301"/>
                <a:gd name="T7" fmla="*/ 26 h 624"/>
                <a:gd name="T8" fmla="*/ 257 w 301"/>
                <a:gd name="T9" fmla="*/ 44 h 624"/>
                <a:gd name="T10" fmla="*/ 275 w 301"/>
                <a:gd name="T11" fmla="*/ 67 h 624"/>
                <a:gd name="T12" fmla="*/ 288 w 301"/>
                <a:gd name="T13" fmla="*/ 93 h 624"/>
                <a:gd name="T14" fmla="*/ 298 w 301"/>
                <a:gd name="T15" fmla="*/ 121 h 624"/>
                <a:gd name="T16" fmla="*/ 301 w 301"/>
                <a:gd name="T17" fmla="*/ 152 h 624"/>
                <a:gd name="T18" fmla="*/ 301 w 301"/>
                <a:gd name="T19" fmla="*/ 471 h 624"/>
                <a:gd name="T20" fmla="*/ 298 w 301"/>
                <a:gd name="T21" fmla="*/ 502 h 624"/>
                <a:gd name="T22" fmla="*/ 288 w 301"/>
                <a:gd name="T23" fmla="*/ 531 h 624"/>
                <a:gd name="T24" fmla="*/ 275 w 301"/>
                <a:gd name="T25" fmla="*/ 557 h 624"/>
                <a:gd name="T26" fmla="*/ 257 w 301"/>
                <a:gd name="T27" fmla="*/ 579 h 624"/>
                <a:gd name="T28" fmla="*/ 234 w 301"/>
                <a:gd name="T29" fmla="*/ 598 h 624"/>
                <a:gd name="T30" fmla="*/ 208 w 301"/>
                <a:gd name="T31" fmla="*/ 612 h 624"/>
                <a:gd name="T32" fmla="*/ 181 w 301"/>
                <a:gd name="T33" fmla="*/ 620 h 624"/>
                <a:gd name="T34" fmla="*/ 150 w 301"/>
                <a:gd name="T35" fmla="*/ 624 h 624"/>
                <a:gd name="T36" fmla="*/ 120 w 301"/>
                <a:gd name="T37" fmla="*/ 620 h 624"/>
                <a:gd name="T38" fmla="*/ 92 w 301"/>
                <a:gd name="T39" fmla="*/ 612 h 624"/>
                <a:gd name="T40" fmla="*/ 66 w 301"/>
                <a:gd name="T41" fmla="*/ 598 h 624"/>
                <a:gd name="T42" fmla="*/ 44 w 301"/>
                <a:gd name="T43" fmla="*/ 579 h 624"/>
                <a:gd name="T44" fmla="*/ 25 w 301"/>
                <a:gd name="T45" fmla="*/ 557 h 624"/>
                <a:gd name="T46" fmla="*/ 12 w 301"/>
                <a:gd name="T47" fmla="*/ 531 h 624"/>
                <a:gd name="T48" fmla="*/ 3 w 301"/>
                <a:gd name="T49" fmla="*/ 502 h 624"/>
                <a:gd name="T50" fmla="*/ 0 w 301"/>
                <a:gd name="T51" fmla="*/ 471 h 624"/>
                <a:gd name="T52" fmla="*/ 0 w 301"/>
                <a:gd name="T53" fmla="*/ 152 h 624"/>
                <a:gd name="T54" fmla="*/ 3 w 301"/>
                <a:gd name="T55" fmla="*/ 121 h 624"/>
                <a:gd name="T56" fmla="*/ 12 w 301"/>
                <a:gd name="T57" fmla="*/ 93 h 624"/>
                <a:gd name="T58" fmla="*/ 25 w 301"/>
                <a:gd name="T59" fmla="*/ 67 h 624"/>
                <a:gd name="T60" fmla="*/ 44 w 301"/>
                <a:gd name="T61" fmla="*/ 44 h 624"/>
                <a:gd name="T62" fmla="*/ 66 w 301"/>
                <a:gd name="T63" fmla="*/ 26 h 624"/>
                <a:gd name="T64" fmla="*/ 92 w 301"/>
                <a:gd name="T65" fmla="*/ 12 h 624"/>
                <a:gd name="T66" fmla="*/ 120 w 301"/>
                <a:gd name="T67" fmla="*/ 3 h 624"/>
                <a:gd name="T68" fmla="*/ 150 w 301"/>
                <a:gd name="T69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1" h="624">
                  <a:moveTo>
                    <a:pt x="150" y="0"/>
                  </a:moveTo>
                  <a:lnTo>
                    <a:pt x="181" y="3"/>
                  </a:lnTo>
                  <a:lnTo>
                    <a:pt x="208" y="12"/>
                  </a:lnTo>
                  <a:lnTo>
                    <a:pt x="234" y="26"/>
                  </a:lnTo>
                  <a:lnTo>
                    <a:pt x="257" y="44"/>
                  </a:lnTo>
                  <a:lnTo>
                    <a:pt x="275" y="67"/>
                  </a:lnTo>
                  <a:lnTo>
                    <a:pt x="288" y="93"/>
                  </a:lnTo>
                  <a:lnTo>
                    <a:pt x="298" y="121"/>
                  </a:lnTo>
                  <a:lnTo>
                    <a:pt x="301" y="152"/>
                  </a:lnTo>
                  <a:lnTo>
                    <a:pt x="301" y="471"/>
                  </a:lnTo>
                  <a:lnTo>
                    <a:pt x="298" y="502"/>
                  </a:lnTo>
                  <a:lnTo>
                    <a:pt x="288" y="531"/>
                  </a:lnTo>
                  <a:lnTo>
                    <a:pt x="275" y="557"/>
                  </a:lnTo>
                  <a:lnTo>
                    <a:pt x="257" y="579"/>
                  </a:lnTo>
                  <a:lnTo>
                    <a:pt x="234" y="598"/>
                  </a:lnTo>
                  <a:lnTo>
                    <a:pt x="208" y="612"/>
                  </a:lnTo>
                  <a:lnTo>
                    <a:pt x="181" y="620"/>
                  </a:lnTo>
                  <a:lnTo>
                    <a:pt x="150" y="624"/>
                  </a:lnTo>
                  <a:lnTo>
                    <a:pt x="120" y="620"/>
                  </a:lnTo>
                  <a:lnTo>
                    <a:pt x="92" y="612"/>
                  </a:lnTo>
                  <a:lnTo>
                    <a:pt x="66" y="598"/>
                  </a:lnTo>
                  <a:lnTo>
                    <a:pt x="44" y="579"/>
                  </a:lnTo>
                  <a:lnTo>
                    <a:pt x="25" y="557"/>
                  </a:lnTo>
                  <a:lnTo>
                    <a:pt x="12" y="531"/>
                  </a:lnTo>
                  <a:lnTo>
                    <a:pt x="3" y="502"/>
                  </a:lnTo>
                  <a:lnTo>
                    <a:pt x="0" y="471"/>
                  </a:lnTo>
                  <a:lnTo>
                    <a:pt x="0" y="152"/>
                  </a:lnTo>
                  <a:lnTo>
                    <a:pt x="3" y="121"/>
                  </a:lnTo>
                  <a:lnTo>
                    <a:pt x="12" y="93"/>
                  </a:lnTo>
                  <a:lnTo>
                    <a:pt x="25" y="67"/>
                  </a:lnTo>
                  <a:lnTo>
                    <a:pt x="44" y="44"/>
                  </a:lnTo>
                  <a:lnTo>
                    <a:pt x="66" y="26"/>
                  </a:lnTo>
                  <a:lnTo>
                    <a:pt x="92" y="12"/>
                  </a:lnTo>
                  <a:lnTo>
                    <a:pt x="120" y="3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5" name="Group 1110"/>
          <p:cNvGrpSpPr/>
          <p:nvPr/>
        </p:nvGrpSpPr>
        <p:grpSpPr>
          <a:xfrm>
            <a:off x="4604213" y="4433592"/>
            <a:ext cx="447676" cy="460376"/>
            <a:chOff x="1681163" y="5822950"/>
            <a:chExt cx="447676" cy="460376"/>
          </a:xfrm>
          <a:solidFill>
            <a:srgbClr val="000000"/>
          </a:solidFill>
        </p:grpSpPr>
        <p:sp>
          <p:nvSpPr>
            <p:cNvPr id="886" name="Freeform 497"/>
            <p:cNvSpPr>
              <a:spLocks noEditPoints="1"/>
            </p:cNvSpPr>
            <p:nvPr/>
          </p:nvSpPr>
          <p:spPr bwMode="auto">
            <a:xfrm>
              <a:off x="1681163" y="5822950"/>
              <a:ext cx="350838" cy="438150"/>
            </a:xfrm>
            <a:custGeom>
              <a:avLst/>
              <a:gdLst>
                <a:gd name="T0" fmla="*/ 711 w 2432"/>
                <a:gd name="T1" fmla="*/ 350 h 3039"/>
                <a:gd name="T2" fmla="*/ 366 w 2432"/>
                <a:gd name="T3" fmla="*/ 718 h 3039"/>
                <a:gd name="T4" fmla="*/ 711 w 2432"/>
                <a:gd name="T5" fmla="*/ 718 h 3039"/>
                <a:gd name="T6" fmla="*/ 711 w 2432"/>
                <a:gd name="T7" fmla="*/ 350 h 3039"/>
                <a:gd name="T8" fmla="*/ 780 w 2432"/>
                <a:gd name="T9" fmla="*/ 0 h 3039"/>
                <a:gd name="T10" fmla="*/ 2432 w 2432"/>
                <a:gd name="T11" fmla="*/ 0 h 3039"/>
                <a:gd name="T12" fmla="*/ 2432 w 2432"/>
                <a:gd name="T13" fmla="*/ 1257 h 3039"/>
                <a:gd name="T14" fmla="*/ 2371 w 2432"/>
                <a:gd name="T15" fmla="*/ 1242 h 3039"/>
                <a:gd name="T16" fmla="*/ 2308 w 2432"/>
                <a:gd name="T17" fmla="*/ 1232 h 3039"/>
                <a:gd name="T18" fmla="*/ 2244 w 2432"/>
                <a:gd name="T19" fmla="*/ 1225 h 3039"/>
                <a:gd name="T20" fmla="*/ 2244 w 2432"/>
                <a:gd name="T21" fmla="*/ 189 h 3039"/>
                <a:gd name="T22" fmla="*/ 899 w 2432"/>
                <a:gd name="T23" fmla="*/ 189 h 3039"/>
                <a:gd name="T24" fmla="*/ 899 w 2432"/>
                <a:gd name="T25" fmla="*/ 908 h 3039"/>
                <a:gd name="T26" fmla="*/ 188 w 2432"/>
                <a:gd name="T27" fmla="*/ 908 h 3039"/>
                <a:gd name="T28" fmla="*/ 188 w 2432"/>
                <a:gd name="T29" fmla="*/ 2849 h 3039"/>
                <a:gd name="T30" fmla="*/ 1329 w 2432"/>
                <a:gd name="T31" fmla="*/ 2849 h 3039"/>
                <a:gd name="T32" fmla="*/ 1366 w 2432"/>
                <a:gd name="T33" fmla="*/ 2901 h 3039"/>
                <a:gd name="T34" fmla="*/ 1408 w 2432"/>
                <a:gd name="T35" fmla="*/ 2950 h 3039"/>
                <a:gd name="T36" fmla="*/ 1451 w 2432"/>
                <a:gd name="T37" fmla="*/ 2995 h 3039"/>
                <a:gd name="T38" fmla="*/ 1497 w 2432"/>
                <a:gd name="T39" fmla="*/ 3039 h 3039"/>
                <a:gd name="T40" fmla="*/ 0 w 2432"/>
                <a:gd name="T41" fmla="*/ 3039 h 3039"/>
                <a:gd name="T42" fmla="*/ 0 w 2432"/>
                <a:gd name="T43" fmla="*/ 831 h 3039"/>
                <a:gd name="T44" fmla="*/ 780 w 2432"/>
                <a:gd name="T45" fmla="*/ 0 h 3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32" h="3039">
                  <a:moveTo>
                    <a:pt x="711" y="350"/>
                  </a:moveTo>
                  <a:lnTo>
                    <a:pt x="366" y="718"/>
                  </a:lnTo>
                  <a:lnTo>
                    <a:pt x="711" y="718"/>
                  </a:lnTo>
                  <a:lnTo>
                    <a:pt x="711" y="350"/>
                  </a:lnTo>
                  <a:close/>
                  <a:moveTo>
                    <a:pt x="780" y="0"/>
                  </a:moveTo>
                  <a:lnTo>
                    <a:pt x="2432" y="0"/>
                  </a:lnTo>
                  <a:lnTo>
                    <a:pt x="2432" y="1257"/>
                  </a:lnTo>
                  <a:lnTo>
                    <a:pt x="2371" y="1242"/>
                  </a:lnTo>
                  <a:lnTo>
                    <a:pt x="2308" y="1232"/>
                  </a:lnTo>
                  <a:lnTo>
                    <a:pt x="2244" y="1225"/>
                  </a:lnTo>
                  <a:lnTo>
                    <a:pt x="2244" y="189"/>
                  </a:lnTo>
                  <a:lnTo>
                    <a:pt x="899" y="189"/>
                  </a:lnTo>
                  <a:lnTo>
                    <a:pt x="899" y="908"/>
                  </a:lnTo>
                  <a:lnTo>
                    <a:pt x="188" y="908"/>
                  </a:lnTo>
                  <a:lnTo>
                    <a:pt x="188" y="2849"/>
                  </a:lnTo>
                  <a:lnTo>
                    <a:pt x="1329" y="2849"/>
                  </a:lnTo>
                  <a:lnTo>
                    <a:pt x="1366" y="2901"/>
                  </a:lnTo>
                  <a:lnTo>
                    <a:pt x="1408" y="2950"/>
                  </a:lnTo>
                  <a:lnTo>
                    <a:pt x="1451" y="2995"/>
                  </a:lnTo>
                  <a:lnTo>
                    <a:pt x="1497" y="3039"/>
                  </a:lnTo>
                  <a:lnTo>
                    <a:pt x="0" y="3039"/>
                  </a:lnTo>
                  <a:lnTo>
                    <a:pt x="0" y="831"/>
                  </a:lnTo>
                  <a:lnTo>
                    <a:pt x="7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498"/>
            <p:cNvSpPr>
              <a:spLocks/>
            </p:cNvSpPr>
            <p:nvPr/>
          </p:nvSpPr>
          <p:spPr bwMode="auto">
            <a:xfrm>
              <a:off x="1741488" y="6030913"/>
              <a:ext cx="161925" cy="30163"/>
            </a:xfrm>
            <a:custGeom>
              <a:avLst/>
              <a:gdLst>
                <a:gd name="T0" fmla="*/ 0 w 1130"/>
                <a:gd name="T1" fmla="*/ 0 h 214"/>
                <a:gd name="T2" fmla="*/ 1130 w 1130"/>
                <a:gd name="T3" fmla="*/ 0 h 214"/>
                <a:gd name="T4" fmla="*/ 1073 w 1130"/>
                <a:gd name="T5" fmla="*/ 47 h 214"/>
                <a:gd name="T6" fmla="*/ 1020 w 1130"/>
                <a:gd name="T7" fmla="*/ 99 h 214"/>
                <a:gd name="T8" fmla="*/ 971 w 1130"/>
                <a:gd name="T9" fmla="*/ 155 h 214"/>
                <a:gd name="T10" fmla="*/ 926 w 1130"/>
                <a:gd name="T11" fmla="*/ 214 h 214"/>
                <a:gd name="T12" fmla="*/ 0 w 1130"/>
                <a:gd name="T13" fmla="*/ 214 h 214"/>
                <a:gd name="T14" fmla="*/ 0 w 1130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0" h="214">
                  <a:moveTo>
                    <a:pt x="0" y="0"/>
                  </a:moveTo>
                  <a:lnTo>
                    <a:pt x="1130" y="0"/>
                  </a:lnTo>
                  <a:lnTo>
                    <a:pt x="1073" y="47"/>
                  </a:lnTo>
                  <a:lnTo>
                    <a:pt x="1020" y="99"/>
                  </a:lnTo>
                  <a:lnTo>
                    <a:pt x="971" y="155"/>
                  </a:lnTo>
                  <a:lnTo>
                    <a:pt x="926" y="214"/>
                  </a:lnTo>
                  <a:lnTo>
                    <a:pt x="0" y="2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499"/>
            <p:cNvSpPr>
              <a:spLocks/>
            </p:cNvSpPr>
            <p:nvPr/>
          </p:nvSpPr>
          <p:spPr bwMode="auto">
            <a:xfrm>
              <a:off x="1741488" y="6091238"/>
              <a:ext cx="115888" cy="31750"/>
            </a:xfrm>
            <a:custGeom>
              <a:avLst/>
              <a:gdLst>
                <a:gd name="T0" fmla="*/ 0 w 810"/>
                <a:gd name="T1" fmla="*/ 0 h 214"/>
                <a:gd name="T2" fmla="*/ 810 w 810"/>
                <a:gd name="T3" fmla="*/ 0 h 214"/>
                <a:gd name="T4" fmla="*/ 785 w 810"/>
                <a:gd name="T5" fmla="*/ 70 h 214"/>
                <a:gd name="T6" fmla="*/ 764 w 810"/>
                <a:gd name="T7" fmla="*/ 141 h 214"/>
                <a:gd name="T8" fmla="*/ 749 w 810"/>
                <a:gd name="T9" fmla="*/ 214 h 214"/>
                <a:gd name="T10" fmla="*/ 0 w 810"/>
                <a:gd name="T11" fmla="*/ 214 h 214"/>
                <a:gd name="T12" fmla="*/ 0 w 810"/>
                <a:gd name="T13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0" h="214">
                  <a:moveTo>
                    <a:pt x="0" y="0"/>
                  </a:moveTo>
                  <a:lnTo>
                    <a:pt x="810" y="0"/>
                  </a:lnTo>
                  <a:lnTo>
                    <a:pt x="785" y="70"/>
                  </a:lnTo>
                  <a:lnTo>
                    <a:pt x="764" y="141"/>
                  </a:lnTo>
                  <a:lnTo>
                    <a:pt x="749" y="214"/>
                  </a:lnTo>
                  <a:lnTo>
                    <a:pt x="0" y="2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500"/>
            <p:cNvSpPr>
              <a:spLocks/>
            </p:cNvSpPr>
            <p:nvPr/>
          </p:nvSpPr>
          <p:spPr bwMode="auto">
            <a:xfrm>
              <a:off x="1741488" y="6156325"/>
              <a:ext cx="109538" cy="30163"/>
            </a:xfrm>
            <a:custGeom>
              <a:avLst/>
              <a:gdLst>
                <a:gd name="T0" fmla="*/ 0 w 766"/>
                <a:gd name="T1" fmla="*/ 0 h 214"/>
                <a:gd name="T2" fmla="*/ 735 w 766"/>
                <a:gd name="T3" fmla="*/ 0 h 214"/>
                <a:gd name="T4" fmla="*/ 740 w 766"/>
                <a:gd name="T5" fmla="*/ 73 h 214"/>
                <a:gd name="T6" fmla="*/ 751 w 766"/>
                <a:gd name="T7" fmla="*/ 144 h 214"/>
                <a:gd name="T8" fmla="*/ 766 w 766"/>
                <a:gd name="T9" fmla="*/ 214 h 214"/>
                <a:gd name="T10" fmla="*/ 0 w 766"/>
                <a:gd name="T11" fmla="*/ 214 h 214"/>
                <a:gd name="T12" fmla="*/ 0 w 766"/>
                <a:gd name="T13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6" h="214">
                  <a:moveTo>
                    <a:pt x="0" y="0"/>
                  </a:moveTo>
                  <a:lnTo>
                    <a:pt x="735" y="0"/>
                  </a:lnTo>
                  <a:lnTo>
                    <a:pt x="740" y="73"/>
                  </a:lnTo>
                  <a:lnTo>
                    <a:pt x="751" y="144"/>
                  </a:lnTo>
                  <a:lnTo>
                    <a:pt x="766" y="214"/>
                  </a:lnTo>
                  <a:lnTo>
                    <a:pt x="0" y="2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501"/>
            <p:cNvSpPr>
              <a:spLocks/>
            </p:cNvSpPr>
            <p:nvPr/>
          </p:nvSpPr>
          <p:spPr bwMode="auto">
            <a:xfrm>
              <a:off x="1981201" y="6040438"/>
              <a:ext cx="147638" cy="239713"/>
            </a:xfrm>
            <a:custGeom>
              <a:avLst/>
              <a:gdLst>
                <a:gd name="T0" fmla="*/ 385 w 1021"/>
                <a:gd name="T1" fmla="*/ 17 h 1657"/>
                <a:gd name="T2" fmla="*/ 482 w 1021"/>
                <a:gd name="T3" fmla="*/ 144 h 1657"/>
                <a:gd name="T4" fmla="*/ 616 w 1021"/>
                <a:gd name="T5" fmla="*/ 306 h 1657"/>
                <a:gd name="T6" fmla="*/ 688 w 1021"/>
                <a:gd name="T7" fmla="*/ 249 h 1657"/>
                <a:gd name="T8" fmla="*/ 864 w 1021"/>
                <a:gd name="T9" fmla="*/ 226 h 1657"/>
                <a:gd name="T10" fmla="*/ 930 w 1021"/>
                <a:gd name="T11" fmla="*/ 344 h 1657"/>
                <a:gd name="T12" fmla="*/ 979 w 1021"/>
                <a:gd name="T13" fmla="*/ 470 h 1657"/>
                <a:gd name="T14" fmla="*/ 1010 w 1021"/>
                <a:gd name="T15" fmla="*/ 606 h 1657"/>
                <a:gd name="T16" fmla="*/ 1021 w 1021"/>
                <a:gd name="T17" fmla="*/ 748 h 1657"/>
                <a:gd name="T18" fmla="*/ 1009 w 1021"/>
                <a:gd name="T19" fmla="*/ 900 h 1657"/>
                <a:gd name="T20" fmla="*/ 973 w 1021"/>
                <a:gd name="T21" fmla="*/ 1045 h 1657"/>
                <a:gd name="T22" fmla="*/ 917 w 1021"/>
                <a:gd name="T23" fmla="*/ 1179 h 1657"/>
                <a:gd name="T24" fmla="*/ 840 w 1021"/>
                <a:gd name="T25" fmla="*/ 1301 h 1657"/>
                <a:gd name="T26" fmla="*/ 747 w 1021"/>
                <a:gd name="T27" fmla="*/ 1411 h 1657"/>
                <a:gd name="T28" fmla="*/ 639 w 1021"/>
                <a:gd name="T29" fmla="*/ 1504 h 1657"/>
                <a:gd name="T30" fmla="*/ 516 w 1021"/>
                <a:gd name="T31" fmla="*/ 1580 h 1657"/>
                <a:gd name="T32" fmla="*/ 382 w 1021"/>
                <a:gd name="T33" fmla="*/ 1636 h 1657"/>
                <a:gd name="T34" fmla="*/ 329 w 1021"/>
                <a:gd name="T35" fmla="*/ 1595 h 1657"/>
                <a:gd name="T36" fmla="*/ 529 w 1021"/>
                <a:gd name="T37" fmla="*/ 1373 h 1657"/>
                <a:gd name="T38" fmla="*/ 744 w 1021"/>
                <a:gd name="T39" fmla="*/ 1120 h 1657"/>
                <a:gd name="T40" fmla="*/ 499 w 1021"/>
                <a:gd name="T41" fmla="*/ 929 h 1657"/>
                <a:gd name="T42" fmla="*/ 351 w 1021"/>
                <a:gd name="T43" fmla="*/ 896 h 1657"/>
                <a:gd name="T44" fmla="*/ 192 w 1021"/>
                <a:gd name="T45" fmla="*/ 904 h 1657"/>
                <a:gd name="T46" fmla="*/ 101 w 1021"/>
                <a:gd name="T47" fmla="*/ 839 h 1657"/>
                <a:gd name="T48" fmla="*/ 50 w 1021"/>
                <a:gd name="T49" fmla="*/ 772 h 1657"/>
                <a:gd name="T50" fmla="*/ 0 w 1021"/>
                <a:gd name="T51" fmla="*/ 731 h 1657"/>
                <a:gd name="T52" fmla="*/ 146 w 1021"/>
                <a:gd name="T53" fmla="*/ 731 h 1657"/>
                <a:gd name="T54" fmla="*/ 201 w 1021"/>
                <a:gd name="T55" fmla="*/ 672 h 1657"/>
                <a:gd name="T56" fmla="*/ 465 w 1021"/>
                <a:gd name="T57" fmla="*/ 460 h 1657"/>
                <a:gd name="T58" fmla="*/ 561 w 1021"/>
                <a:gd name="T59" fmla="*/ 427 h 1657"/>
                <a:gd name="T60" fmla="*/ 410 w 1021"/>
                <a:gd name="T61" fmla="*/ 230 h 1657"/>
                <a:gd name="T62" fmla="*/ 311 w 1021"/>
                <a:gd name="T63" fmla="*/ 207 h 1657"/>
                <a:gd name="T64" fmla="*/ 213 w 1021"/>
                <a:gd name="T65" fmla="*/ 293 h 1657"/>
                <a:gd name="T66" fmla="*/ 106 w 1021"/>
                <a:gd name="T67" fmla="*/ 214 h 1657"/>
                <a:gd name="T68" fmla="*/ 207 w 1021"/>
                <a:gd name="T69" fmla="*/ 86 h 1657"/>
                <a:gd name="T70" fmla="*/ 280 w 1021"/>
                <a:gd name="T71" fmla="*/ 164 h 1657"/>
                <a:gd name="T72" fmla="*/ 376 w 1021"/>
                <a:gd name="T73" fmla="*/ 199 h 1657"/>
                <a:gd name="T74" fmla="*/ 381 w 1021"/>
                <a:gd name="T75" fmla="*/ 124 h 1657"/>
                <a:gd name="T76" fmla="*/ 298 w 1021"/>
                <a:gd name="T77" fmla="*/ 0 h 1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1" h="1657">
                  <a:moveTo>
                    <a:pt x="298" y="0"/>
                  </a:moveTo>
                  <a:lnTo>
                    <a:pt x="385" y="17"/>
                  </a:lnTo>
                  <a:lnTo>
                    <a:pt x="459" y="85"/>
                  </a:lnTo>
                  <a:lnTo>
                    <a:pt x="482" y="144"/>
                  </a:lnTo>
                  <a:lnTo>
                    <a:pt x="499" y="199"/>
                  </a:lnTo>
                  <a:lnTo>
                    <a:pt x="616" y="306"/>
                  </a:lnTo>
                  <a:lnTo>
                    <a:pt x="647" y="317"/>
                  </a:lnTo>
                  <a:lnTo>
                    <a:pt x="688" y="249"/>
                  </a:lnTo>
                  <a:lnTo>
                    <a:pt x="836" y="235"/>
                  </a:lnTo>
                  <a:lnTo>
                    <a:pt x="864" y="226"/>
                  </a:lnTo>
                  <a:lnTo>
                    <a:pt x="899" y="283"/>
                  </a:lnTo>
                  <a:lnTo>
                    <a:pt x="930" y="344"/>
                  </a:lnTo>
                  <a:lnTo>
                    <a:pt x="957" y="406"/>
                  </a:lnTo>
                  <a:lnTo>
                    <a:pt x="979" y="470"/>
                  </a:lnTo>
                  <a:lnTo>
                    <a:pt x="997" y="537"/>
                  </a:lnTo>
                  <a:lnTo>
                    <a:pt x="1010" y="606"/>
                  </a:lnTo>
                  <a:lnTo>
                    <a:pt x="1019" y="676"/>
                  </a:lnTo>
                  <a:lnTo>
                    <a:pt x="1021" y="748"/>
                  </a:lnTo>
                  <a:lnTo>
                    <a:pt x="1018" y="825"/>
                  </a:lnTo>
                  <a:lnTo>
                    <a:pt x="1009" y="900"/>
                  </a:lnTo>
                  <a:lnTo>
                    <a:pt x="994" y="974"/>
                  </a:lnTo>
                  <a:lnTo>
                    <a:pt x="973" y="1045"/>
                  </a:lnTo>
                  <a:lnTo>
                    <a:pt x="948" y="1113"/>
                  </a:lnTo>
                  <a:lnTo>
                    <a:pt x="917" y="1179"/>
                  </a:lnTo>
                  <a:lnTo>
                    <a:pt x="881" y="1242"/>
                  </a:lnTo>
                  <a:lnTo>
                    <a:pt x="840" y="1301"/>
                  </a:lnTo>
                  <a:lnTo>
                    <a:pt x="796" y="1359"/>
                  </a:lnTo>
                  <a:lnTo>
                    <a:pt x="747" y="1411"/>
                  </a:lnTo>
                  <a:lnTo>
                    <a:pt x="694" y="1459"/>
                  </a:lnTo>
                  <a:lnTo>
                    <a:pt x="639" y="1504"/>
                  </a:lnTo>
                  <a:lnTo>
                    <a:pt x="579" y="1545"/>
                  </a:lnTo>
                  <a:lnTo>
                    <a:pt x="516" y="1580"/>
                  </a:lnTo>
                  <a:lnTo>
                    <a:pt x="450" y="1611"/>
                  </a:lnTo>
                  <a:lnTo>
                    <a:pt x="382" y="1636"/>
                  </a:lnTo>
                  <a:lnTo>
                    <a:pt x="311" y="1657"/>
                  </a:lnTo>
                  <a:lnTo>
                    <a:pt x="329" y="1595"/>
                  </a:lnTo>
                  <a:lnTo>
                    <a:pt x="487" y="1488"/>
                  </a:lnTo>
                  <a:lnTo>
                    <a:pt x="529" y="1373"/>
                  </a:lnTo>
                  <a:lnTo>
                    <a:pt x="640" y="1321"/>
                  </a:lnTo>
                  <a:lnTo>
                    <a:pt x="744" y="1120"/>
                  </a:lnTo>
                  <a:lnTo>
                    <a:pt x="582" y="1025"/>
                  </a:lnTo>
                  <a:lnTo>
                    <a:pt x="499" y="929"/>
                  </a:lnTo>
                  <a:lnTo>
                    <a:pt x="450" y="923"/>
                  </a:lnTo>
                  <a:lnTo>
                    <a:pt x="351" y="896"/>
                  </a:lnTo>
                  <a:lnTo>
                    <a:pt x="267" y="883"/>
                  </a:lnTo>
                  <a:lnTo>
                    <a:pt x="192" y="904"/>
                  </a:lnTo>
                  <a:lnTo>
                    <a:pt x="146" y="852"/>
                  </a:lnTo>
                  <a:lnTo>
                    <a:pt x="101" y="839"/>
                  </a:lnTo>
                  <a:lnTo>
                    <a:pt x="104" y="770"/>
                  </a:lnTo>
                  <a:lnTo>
                    <a:pt x="50" y="772"/>
                  </a:lnTo>
                  <a:lnTo>
                    <a:pt x="19" y="807"/>
                  </a:lnTo>
                  <a:lnTo>
                    <a:pt x="0" y="731"/>
                  </a:lnTo>
                  <a:lnTo>
                    <a:pt x="72" y="697"/>
                  </a:lnTo>
                  <a:lnTo>
                    <a:pt x="146" y="731"/>
                  </a:lnTo>
                  <a:lnTo>
                    <a:pt x="187" y="731"/>
                  </a:lnTo>
                  <a:lnTo>
                    <a:pt x="201" y="672"/>
                  </a:lnTo>
                  <a:lnTo>
                    <a:pt x="311" y="538"/>
                  </a:lnTo>
                  <a:lnTo>
                    <a:pt x="465" y="460"/>
                  </a:lnTo>
                  <a:lnTo>
                    <a:pt x="554" y="471"/>
                  </a:lnTo>
                  <a:lnTo>
                    <a:pt x="561" y="427"/>
                  </a:lnTo>
                  <a:lnTo>
                    <a:pt x="451" y="314"/>
                  </a:lnTo>
                  <a:lnTo>
                    <a:pt x="410" y="230"/>
                  </a:lnTo>
                  <a:lnTo>
                    <a:pt x="349" y="230"/>
                  </a:lnTo>
                  <a:lnTo>
                    <a:pt x="311" y="207"/>
                  </a:lnTo>
                  <a:lnTo>
                    <a:pt x="230" y="196"/>
                  </a:lnTo>
                  <a:lnTo>
                    <a:pt x="213" y="293"/>
                  </a:lnTo>
                  <a:lnTo>
                    <a:pt x="114" y="274"/>
                  </a:lnTo>
                  <a:lnTo>
                    <a:pt x="106" y="214"/>
                  </a:lnTo>
                  <a:lnTo>
                    <a:pt x="182" y="196"/>
                  </a:lnTo>
                  <a:lnTo>
                    <a:pt x="207" y="86"/>
                  </a:lnTo>
                  <a:lnTo>
                    <a:pt x="282" y="117"/>
                  </a:lnTo>
                  <a:lnTo>
                    <a:pt x="280" y="164"/>
                  </a:lnTo>
                  <a:lnTo>
                    <a:pt x="338" y="188"/>
                  </a:lnTo>
                  <a:lnTo>
                    <a:pt x="376" y="199"/>
                  </a:lnTo>
                  <a:lnTo>
                    <a:pt x="423" y="174"/>
                  </a:lnTo>
                  <a:lnTo>
                    <a:pt x="381" y="124"/>
                  </a:lnTo>
                  <a:lnTo>
                    <a:pt x="296" y="40"/>
                  </a:lnTo>
                  <a:lnTo>
                    <a:pt x="2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502"/>
            <p:cNvSpPr>
              <a:spLocks/>
            </p:cNvSpPr>
            <p:nvPr/>
          </p:nvSpPr>
          <p:spPr bwMode="auto">
            <a:xfrm>
              <a:off x="1860551" y="6078538"/>
              <a:ext cx="155575" cy="204788"/>
            </a:xfrm>
            <a:custGeom>
              <a:avLst/>
              <a:gdLst>
                <a:gd name="T0" fmla="*/ 127 w 1076"/>
                <a:gd name="T1" fmla="*/ 53 h 1424"/>
                <a:gd name="T2" fmla="*/ 283 w 1076"/>
                <a:gd name="T3" fmla="*/ 89 h 1424"/>
                <a:gd name="T4" fmla="*/ 536 w 1076"/>
                <a:gd name="T5" fmla="*/ 221 h 1424"/>
                <a:gd name="T6" fmla="*/ 668 w 1076"/>
                <a:gd name="T7" fmla="*/ 552 h 1424"/>
                <a:gd name="T8" fmla="*/ 691 w 1076"/>
                <a:gd name="T9" fmla="*/ 488 h 1424"/>
                <a:gd name="T10" fmla="*/ 896 w 1076"/>
                <a:gd name="T11" fmla="*/ 631 h 1424"/>
                <a:gd name="T12" fmla="*/ 1028 w 1076"/>
                <a:gd name="T13" fmla="*/ 720 h 1424"/>
                <a:gd name="T14" fmla="*/ 1034 w 1076"/>
                <a:gd name="T15" fmla="*/ 977 h 1424"/>
                <a:gd name="T16" fmla="*/ 1037 w 1076"/>
                <a:gd name="T17" fmla="*/ 987 h 1424"/>
                <a:gd name="T18" fmla="*/ 1044 w 1076"/>
                <a:gd name="T19" fmla="*/ 1014 h 1424"/>
                <a:gd name="T20" fmla="*/ 1055 w 1076"/>
                <a:gd name="T21" fmla="*/ 1051 h 1424"/>
                <a:gd name="T22" fmla="*/ 1065 w 1076"/>
                <a:gd name="T23" fmla="*/ 1086 h 1424"/>
                <a:gd name="T24" fmla="*/ 1073 w 1076"/>
                <a:gd name="T25" fmla="*/ 1115 h 1424"/>
                <a:gd name="T26" fmla="*/ 1076 w 1076"/>
                <a:gd name="T27" fmla="*/ 1129 h 1424"/>
                <a:gd name="T28" fmla="*/ 1073 w 1076"/>
                <a:gd name="T29" fmla="*/ 1141 h 1424"/>
                <a:gd name="T30" fmla="*/ 1067 w 1076"/>
                <a:gd name="T31" fmla="*/ 1170 h 1424"/>
                <a:gd name="T32" fmla="*/ 1058 w 1076"/>
                <a:gd name="T33" fmla="*/ 1208 h 1424"/>
                <a:gd name="T34" fmla="*/ 1047 w 1076"/>
                <a:gd name="T35" fmla="*/ 1246 h 1424"/>
                <a:gd name="T36" fmla="*/ 1039 w 1076"/>
                <a:gd name="T37" fmla="*/ 1280 h 1424"/>
                <a:gd name="T38" fmla="*/ 1034 w 1076"/>
                <a:gd name="T39" fmla="*/ 1299 h 1424"/>
                <a:gd name="T40" fmla="*/ 1043 w 1076"/>
                <a:gd name="T41" fmla="*/ 1416 h 1424"/>
                <a:gd name="T42" fmla="*/ 927 w 1076"/>
                <a:gd name="T43" fmla="*/ 1424 h 1424"/>
                <a:gd name="T44" fmla="*/ 777 w 1076"/>
                <a:gd name="T45" fmla="*/ 1412 h 1424"/>
                <a:gd name="T46" fmla="*/ 634 w 1076"/>
                <a:gd name="T47" fmla="*/ 1376 h 1424"/>
                <a:gd name="T48" fmla="*/ 501 w 1076"/>
                <a:gd name="T49" fmla="*/ 1319 h 1424"/>
                <a:gd name="T50" fmla="*/ 379 w 1076"/>
                <a:gd name="T51" fmla="*/ 1243 h 1424"/>
                <a:gd name="T52" fmla="*/ 272 w 1076"/>
                <a:gd name="T53" fmla="*/ 1150 h 1424"/>
                <a:gd name="T54" fmla="*/ 179 w 1076"/>
                <a:gd name="T55" fmla="*/ 1040 h 1424"/>
                <a:gd name="T56" fmla="*/ 103 w 1076"/>
                <a:gd name="T57" fmla="*/ 918 h 1424"/>
                <a:gd name="T58" fmla="*/ 47 w 1076"/>
                <a:gd name="T59" fmla="*/ 783 h 1424"/>
                <a:gd name="T60" fmla="*/ 12 w 1076"/>
                <a:gd name="T61" fmla="*/ 640 h 1424"/>
                <a:gd name="T62" fmla="*/ 0 w 1076"/>
                <a:gd name="T63" fmla="*/ 488 h 1424"/>
                <a:gd name="T64" fmla="*/ 11 w 1076"/>
                <a:gd name="T65" fmla="*/ 344 h 1424"/>
                <a:gd name="T66" fmla="*/ 43 w 1076"/>
                <a:gd name="T67" fmla="*/ 205 h 1424"/>
                <a:gd name="T68" fmla="*/ 95 w 1076"/>
                <a:gd name="T69" fmla="*/ 77 h 1424"/>
                <a:gd name="T70" fmla="*/ 194 w 1076"/>
                <a:gd name="T71" fmla="*/ 0 h 1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76" h="1424">
                  <a:moveTo>
                    <a:pt x="194" y="0"/>
                  </a:moveTo>
                  <a:lnTo>
                    <a:pt x="127" y="53"/>
                  </a:lnTo>
                  <a:lnTo>
                    <a:pt x="179" y="89"/>
                  </a:lnTo>
                  <a:lnTo>
                    <a:pt x="283" y="89"/>
                  </a:lnTo>
                  <a:lnTo>
                    <a:pt x="438" y="61"/>
                  </a:lnTo>
                  <a:lnTo>
                    <a:pt x="536" y="221"/>
                  </a:lnTo>
                  <a:lnTo>
                    <a:pt x="536" y="371"/>
                  </a:lnTo>
                  <a:lnTo>
                    <a:pt x="668" y="552"/>
                  </a:lnTo>
                  <a:lnTo>
                    <a:pt x="691" y="552"/>
                  </a:lnTo>
                  <a:lnTo>
                    <a:pt x="691" y="488"/>
                  </a:lnTo>
                  <a:lnTo>
                    <a:pt x="743" y="596"/>
                  </a:lnTo>
                  <a:lnTo>
                    <a:pt x="896" y="631"/>
                  </a:lnTo>
                  <a:lnTo>
                    <a:pt x="966" y="701"/>
                  </a:lnTo>
                  <a:lnTo>
                    <a:pt x="1028" y="720"/>
                  </a:lnTo>
                  <a:lnTo>
                    <a:pt x="966" y="850"/>
                  </a:lnTo>
                  <a:lnTo>
                    <a:pt x="1034" y="977"/>
                  </a:lnTo>
                  <a:lnTo>
                    <a:pt x="1034" y="980"/>
                  </a:lnTo>
                  <a:lnTo>
                    <a:pt x="1037" y="987"/>
                  </a:lnTo>
                  <a:lnTo>
                    <a:pt x="1040" y="1000"/>
                  </a:lnTo>
                  <a:lnTo>
                    <a:pt x="1044" y="1014"/>
                  </a:lnTo>
                  <a:lnTo>
                    <a:pt x="1049" y="1032"/>
                  </a:lnTo>
                  <a:lnTo>
                    <a:pt x="1055" y="1051"/>
                  </a:lnTo>
                  <a:lnTo>
                    <a:pt x="1060" y="1068"/>
                  </a:lnTo>
                  <a:lnTo>
                    <a:pt x="1065" y="1086"/>
                  </a:lnTo>
                  <a:lnTo>
                    <a:pt x="1070" y="1102"/>
                  </a:lnTo>
                  <a:lnTo>
                    <a:pt x="1073" y="1115"/>
                  </a:lnTo>
                  <a:lnTo>
                    <a:pt x="1075" y="1125"/>
                  </a:lnTo>
                  <a:lnTo>
                    <a:pt x="1076" y="1129"/>
                  </a:lnTo>
                  <a:lnTo>
                    <a:pt x="1075" y="1132"/>
                  </a:lnTo>
                  <a:lnTo>
                    <a:pt x="1073" y="1141"/>
                  </a:lnTo>
                  <a:lnTo>
                    <a:pt x="1070" y="1154"/>
                  </a:lnTo>
                  <a:lnTo>
                    <a:pt x="1067" y="1170"/>
                  </a:lnTo>
                  <a:lnTo>
                    <a:pt x="1062" y="1188"/>
                  </a:lnTo>
                  <a:lnTo>
                    <a:pt x="1058" y="1208"/>
                  </a:lnTo>
                  <a:lnTo>
                    <a:pt x="1052" y="1228"/>
                  </a:lnTo>
                  <a:lnTo>
                    <a:pt x="1047" y="1246"/>
                  </a:lnTo>
                  <a:lnTo>
                    <a:pt x="1043" y="1264"/>
                  </a:lnTo>
                  <a:lnTo>
                    <a:pt x="1039" y="1280"/>
                  </a:lnTo>
                  <a:lnTo>
                    <a:pt x="1036" y="1292"/>
                  </a:lnTo>
                  <a:lnTo>
                    <a:pt x="1034" y="1299"/>
                  </a:lnTo>
                  <a:lnTo>
                    <a:pt x="1034" y="1302"/>
                  </a:lnTo>
                  <a:lnTo>
                    <a:pt x="1043" y="1416"/>
                  </a:lnTo>
                  <a:lnTo>
                    <a:pt x="986" y="1422"/>
                  </a:lnTo>
                  <a:lnTo>
                    <a:pt x="927" y="1424"/>
                  </a:lnTo>
                  <a:lnTo>
                    <a:pt x="851" y="1421"/>
                  </a:lnTo>
                  <a:lnTo>
                    <a:pt x="777" y="1412"/>
                  </a:lnTo>
                  <a:lnTo>
                    <a:pt x="704" y="1396"/>
                  </a:lnTo>
                  <a:lnTo>
                    <a:pt x="634" y="1376"/>
                  </a:lnTo>
                  <a:lnTo>
                    <a:pt x="566" y="1350"/>
                  </a:lnTo>
                  <a:lnTo>
                    <a:pt x="501" y="1319"/>
                  </a:lnTo>
                  <a:lnTo>
                    <a:pt x="439" y="1284"/>
                  </a:lnTo>
                  <a:lnTo>
                    <a:pt x="379" y="1243"/>
                  </a:lnTo>
                  <a:lnTo>
                    <a:pt x="323" y="1198"/>
                  </a:lnTo>
                  <a:lnTo>
                    <a:pt x="272" y="1150"/>
                  </a:lnTo>
                  <a:lnTo>
                    <a:pt x="224" y="1097"/>
                  </a:lnTo>
                  <a:lnTo>
                    <a:pt x="179" y="1040"/>
                  </a:lnTo>
                  <a:lnTo>
                    <a:pt x="139" y="981"/>
                  </a:lnTo>
                  <a:lnTo>
                    <a:pt x="103" y="918"/>
                  </a:lnTo>
                  <a:lnTo>
                    <a:pt x="73" y="852"/>
                  </a:lnTo>
                  <a:lnTo>
                    <a:pt x="47" y="783"/>
                  </a:lnTo>
                  <a:lnTo>
                    <a:pt x="27" y="713"/>
                  </a:lnTo>
                  <a:lnTo>
                    <a:pt x="12" y="640"/>
                  </a:lnTo>
                  <a:lnTo>
                    <a:pt x="3" y="565"/>
                  </a:lnTo>
                  <a:lnTo>
                    <a:pt x="0" y="488"/>
                  </a:lnTo>
                  <a:lnTo>
                    <a:pt x="3" y="414"/>
                  </a:lnTo>
                  <a:lnTo>
                    <a:pt x="11" y="344"/>
                  </a:lnTo>
                  <a:lnTo>
                    <a:pt x="25" y="274"/>
                  </a:lnTo>
                  <a:lnTo>
                    <a:pt x="43" y="205"/>
                  </a:lnTo>
                  <a:lnTo>
                    <a:pt x="67" y="140"/>
                  </a:lnTo>
                  <a:lnTo>
                    <a:pt x="95" y="77"/>
                  </a:lnTo>
                  <a:lnTo>
                    <a:pt x="128" y="16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503"/>
            <p:cNvSpPr>
              <a:spLocks noEditPoints="1"/>
            </p:cNvSpPr>
            <p:nvPr/>
          </p:nvSpPr>
          <p:spPr bwMode="auto">
            <a:xfrm>
              <a:off x="1892301" y="6013450"/>
              <a:ext cx="158750" cy="49213"/>
            </a:xfrm>
            <a:custGeom>
              <a:avLst/>
              <a:gdLst>
                <a:gd name="T0" fmla="*/ 474 w 1109"/>
                <a:gd name="T1" fmla="*/ 101 h 341"/>
                <a:gd name="T2" fmla="*/ 472 w 1109"/>
                <a:gd name="T3" fmla="*/ 106 h 341"/>
                <a:gd name="T4" fmla="*/ 466 w 1109"/>
                <a:gd name="T5" fmla="*/ 112 h 341"/>
                <a:gd name="T6" fmla="*/ 457 w 1109"/>
                <a:gd name="T7" fmla="*/ 119 h 341"/>
                <a:gd name="T8" fmla="*/ 448 w 1109"/>
                <a:gd name="T9" fmla="*/ 127 h 341"/>
                <a:gd name="T10" fmla="*/ 438 w 1109"/>
                <a:gd name="T11" fmla="*/ 134 h 341"/>
                <a:gd name="T12" fmla="*/ 429 w 1109"/>
                <a:gd name="T13" fmla="*/ 140 h 341"/>
                <a:gd name="T14" fmla="*/ 420 w 1109"/>
                <a:gd name="T15" fmla="*/ 146 h 341"/>
                <a:gd name="T16" fmla="*/ 415 w 1109"/>
                <a:gd name="T17" fmla="*/ 150 h 341"/>
                <a:gd name="T18" fmla="*/ 413 w 1109"/>
                <a:gd name="T19" fmla="*/ 151 h 341"/>
                <a:gd name="T20" fmla="*/ 474 w 1109"/>
                <a:gd name="T21" fmla="*/ 186 h 341"/>
                <a:gd name="T22" fmla="*/ 600 w 1109"/>
                <a:gd name="T23" fmla="*/ 153 h 341"/>
                <a:gd name="T24" fmla="*/ 571 w 1109"/>
                <a:gd name="T25" fmla="*/ 101 h 341"/>
                <a:gd name="T26" fmla="*/ 515 w 1109"/>
                <a:gd name="T27" fmla="*/ 119 h 341"/>
                <a:gd name="T28" fmla="*/ 474 w 1109"/>
                <a:gd name="T29" fmla="*/ 101 h 341"/>
                <a:gd name="T30" fmla="*/ 849 w 1109"/>
                <a:gd name="T31" fmla="*/ 41 h 341"/>
                <a:gd name="T32" fmla="*/ 754 w 1109"/>
                <a:gd name="T33" fmla="*/ 94 h 341"/>
                <a:gd name="T34" fmla="*/ 699 w 1109"/>
                <a:gd name="T35" fmla="*/ 128 h 341"/>
                <a:gd name="T36" fmla="*/ 738 w 1109"/>
                <a:gd name="T37" fmla="*/ 152 h 341"/>
                <a:gd name="T38" fmla="*/ 822 w 1109"/>
                <a:gd name="T39" fmla="*/ 144 h 341"/>
                <a:gd name="T40" fmla="*/ 909 w 1109"/>
                <a:gd name="T41" fmla="*/ 76 h 341"/>
                <a:gd name="T42" fmla="*/ 849 w 1109"/>
                <a:gd name="T43" fmla="*/ 41 h 341"/>
                <a:gd name="T44" fmla="*/ 715 w 1109"/>
                <a:gd name="T45" fmla="*/ 0 h 341"/>
                <a:gd name="T46" fmla="*/ 785 w 1109"/>
                <a:gd name="T47" fmla="*/ 3 h 341"/>
                <a:gd name="T48" fmla="*/ 854 w 1109"/>
                <a:gd name="T49" fmla="*/ 12 h 341"/>
                <a:gd name="T50" fmla="*/ 921 w 1109"/>
                <a:gd name="T51" fmla="*/ 24 h 341"/>
                <a:gd name="T52" fmla="*/ 986 w 1109"/>
                <a:gd name="T53" fmla="*/ 42 h 341"/>
                <a:gd name="T54" fmla="*/ 1049 w 1109"/>
                <a:gd name="T55" fmla="*/ 65 h 341"/>
                <a:gd name="T56" fmla="*/ 1109 w 1109"/>
                <a:gd name="T57" fmla="*/ 91 h 341"/>
                <a:gd name="T58" fmla="*/ 1076 w 1109"/>
                <a:gd name="T59" fmla="*/ 96 h 341"/>
                <a:gd name="T60" fmla="*/ 986 w 1109"/>
                <a:gd name="T61" fmla="*/ 82 h 341"/>
                <a:gd name="T62" fmla="*/ 921 w 1109"/>
                <a:gd name="T63" fmla="*/ 125 h 341"/>
                <a:gd name="T64" fmla="*/ 875 w 1109"/>
                <a:gd name="T65" fmla="*/ 176 h 341"/>
                <a:gd name="T66" fmla="*/ 710 w 1109"/>
                <a:gd name="T67" fmla="*/ 191 h 341"/>
                <a:gd name="T68" fmla="*/ 642 w 1109"/>
                <a:gd name="T69" fmla="*/ 180 h 341"/>
                <a:gd name="T70" fmla="*/ 594 w 1109"/>
                <a:gd name="T71" fmla="*/ 254 h 341"/>
                <a:gd name="T72" fmla="*/ 458 w 1109"/>
                <a:gd name="T73" fmla="*/ 262 h 341"/>
                <a:gd name="T74" fmla="*/ 373 w 1109"/>
                <a:gd name="T75" fmla="*/ 237 h 341"/>
                <a:gd name="T76" fmla="*/ 298 w 1109"/>
                <a:gd name="T77" fmla="*/ 280 h 341"/>
                <a:gd name="T78" fmla="*/ 132 w 1109"/>
                <a:gd name="T79" fmla="*/ 303 h 341"/>
                <a:gd name="T80" fmla="*/ 0 w 1109"/>
                <a:gd name="T81" fmla="*/ 341 h 341"/>
                <a:gd name="T82" fmla="*/ 0 w 1109"/>
                <a:gd name="T83" fmla="*/ 341 h 341"/>
                <a:gd name="T84" fmla="*/ 49 w 1109"/>
                <a:gd name="T85" fmla="*/ 286 h 341"/>
                <a:gd name="T86" fmla="*/ 101 w 1109"/>
                <a:gd name="T87" fmla="*/ 235 h 341"/>
                <a:gd name="T88" fmla="*/ 158 w 1109"/>
                <a:gd name="T89" fmla="*/ 188 h 341"/>
                <a:gd name="T90" fmla="*/ 217 w 1109"/>
                <a:gd name="T91" fmla="*/ 147 h 341"/>
                <a:gd name="T92" fmla="*/ 280 w 1109"/>
                <a:gd name="T93" fmla="*/ 109 h 341"/>
                <a:gd name="T94" fmla="*/ 347 w 1109"/>
                <a:gd name="T95" fmla="*/ 77 h 341"/>
                <a:gd name="T96" fmla="*/ 416 w 1109"/>
                <a:gd name="T97" fmla="*/ 50 h 341"/>
                <a:gd name="T98" fmla="*/ 487 w 1109"/>
                <a:gd name="T99" fmla="*/ 29 h 341"/>
                <a:gd name="T100" fmla="*/ 561 w 1109"/>
                <a:gd name="T101" fmla="*/ 14 h 341"/>
                <a:gd name="T102" fmla="*/ 638 w 1109"/>
                <a:gd name="T103" fmla="*/ 3 h 341"/>
                <a:gd name="T104" fmla="*/ 715 w 1109"/>
                <a:gd name="T105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09" h="341">
                  <a:moveTo>
                    <a:pt x="474" y="101"/>
                  </a:moveTo>
                  <a:lnTo>
                    <a:pt x="472" y="106"/>
                  </a:lnTo>
                  <a:lnTo>
                    <a:pt x="466" y="112"/>
                  </a:lnTo>
                  <a:lnTo>
                    <a:pt x="457" y="119"/>
                  </a:lnTo>
                  <a:lnTo>
                    <a:pt x="448" y="127"/>
                  </a:lnTo>
                  <a:lnTo>
                    <a:pt x="438" y="134"/>
                  </a:lnTo>
                  <a:lnTo>
                    <a:pt x="429" y="140"/>
                  </a:lnTo>
                  <a:lnTo>
                    <a:pt x="420" y="146"/>
                  </a:lnTo>
                  <a:lnTo>
                    <a:pt x="415" y="150"/>
                  </a:lnTo>
                  <a:lnTo>
                    <a:pt x="413" y="151"/>
                  </a:lnTo>
                  <a:lnTo>
                    <a:pt x="474" y="186"/>
                  </a:lnTo>
                  <a:lnTo>
                    <a:pt x="600" y="153"/>
                  </a:lnTo>
                  <a:lnTo>
                    <a:pt x="571" y="101"/>
                  </a:lnTo>
                  <a:lnTo>
                    <a:pt x="515" y="119"/>
                  </a:lnTo>
                  <a:lnTo>
                    <a:pt x="474" y="101"/>
                  </a:lnTo>
                  <a:close/>
                  <a:moveTo>
                    <a:pt x="849" y="41"/>
                  </a:moveTo>
                  <a:lnTo>
                    <a:pt x="754" y="94"/>
                  </a:lnTo>
                  <a:lnTo>
                    <a:pt x="699" y="128"/>
                  </a:lnTo>
                  <a:lnTo>
                    <a:pt x="738" y="152"/>
                  </a:lnTo>
                  <a:lnTo>
                    <a:pt x="822" y="144"/>
                  </a:lnTo>
                  <a:lnTo>
                    <a:pt x="909" y="76"/>
                  </a:lnTo>
                  <a:lnTo>
                    <a:pt x="849" y="41"/>
                  </a:lnTo>
                  <a:close/>
                  <a:moveTo>
                    <a:pt x="715" y="0"/>
                  </a:moveTo>
                  <a:lnTo>
                    <a:pt x="785" y="3"/>
                  </a:lnTo>
                  <a:lnTo>
                    <a:pt x="854" y="12"/>
                  </a:lnTo>
                  <a:lnTo>
                    <a:pt x="921" y="24"/>
                  </a:lnTo>
                  <a:lnTo>
                    <a:pt x="986" y="42"/>
                  </a:lnTo>
                  <a:lnTo>
                    <a:pt x="1049" y="65"/>
                  </a:lnTo>
                  <a:lnTo>
                    <a:pt x="1109" y="91"/>
                  </a:lnTo>
                  <a:lnTo>
                    <a:pt x="1076" y="96"/>
                  </a:lnTo>
                  <a:lnTo>
                    <a:pt x="986" y="82"/>
                  </a:lnTo>
                  <a:lnTo>
                    <a:pt x="921" y="125"/>
                  </a:lnTo>
                  <a:lnTo>
                    <a:pt x="875" y="176"/>
                  </a:lnTo>
                  <a:lnTo>
                    <a:pt x="710" y="191"/>
                  </a:lnTo>
                  <a:lnTo>
                    <a:pt x="642" y="180"/>
                  </a:lnTo>
                  <a:lnTo>
                    <a:pt x="594" y="254"/>
                  </a:lnTo>
                  <a:lnTo>
                    <a:pt x="458" y="262"/>
                  </a:lnTo>
                  <a:lnTo>
                    <a:pt x="373" y="237"/>
                  </a:lnTo>
                  <a:lnTo>
                    <a:pt x="298" y="280"/>
                  </a:lnTo>
                  <a:lnTo>
                    <a:pt x="132" y="30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49" y="286"/>
                  </a:lnTo>
                  <a:lnTo>
                    <a:pt x="101" y="235"/>
                  </a:lnTo>
                  <a:lnTo>
                    <a:pt x="158" y="188"/>
                  </a:lnTo>
                  <a:lnTo>
                    <a:pt x="217" y="147"/>
                  </a:lnTo>
                  <a:lnTo>
                    <a:pt x="280" y="109"/>
                  </a:lnTo>
                  <a:lnTo>
                    <a:pt x="347" y="77"/>
                  </a:lnTo>
                  <a:lnTo>
                    <a:pt x="416" y="50"/>
                  </a:lnTo>
                  <a:lnTo>
                    <a:pt x="487" y="29"/>
                  </a:lnTo>
                  <a:lnTo>
                    <a:pt x="561" y="14"/>
                  </a:lnTo>
                  <a:lnTo>
                    <a:pt x="638" y="3"/>
                  </a:lnTo>
                  <a:lnTo>
                    <a:pt x="7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93" name="Freeform 508"/>
          <p:cNvSpPr>
            <a:spLocks noEditPoints="1"/>
          </p:cNvSpPr>
          <p:nvPr/>
        </p:nvSpPr>
        <p:spPr bwMode="auto">
          <a:xfrm>
            <a:off x="3665545" y="4449468"/>
            <a:ext cx="454025" cy="417513"/>
          </a:xfrm>
          <a:custGeom>
            <a:avLst/>
            <a:gdLst>
              <a:gd name="T0" fmla="*/ 1387 w 3429"/>
              <a:gd name="T1" fmla="*/ 1272 h 3163"/>
              <a:gd name="T2" fmla="*/ 1206 w 3429"/>
              <a:gd name="T3" fmla="*/ 1320 h 3163"/>
              <a:gd name="T4" fmla="*/ 1048 w 3429"/>
              <a:gd name="T5" fmla="*/ 1383 h 3163"/>
              <a:gd name="T6" fmla="*/ 904 w 3429"/>
              <a:gd name="T7" fmla="*/ 1462 h 3163"/>
              <a:gd name="T8" fmla="*/ 776 w 3429"/>
              <a:gd name="T9" fmla="*/ 1555 h 3163"/>
              <a:gd name="T10" fmla="*/ 668 w 3429"/>
              <a:gd name="T11" fmla="*/ 1659 h 3163"/>
              <a:gd name="T12" fmla="*/ 581 w 3429"/>
              <a:gd name="T13" fmla="*/ 1771 h 3163"/>
              <a:gd name="T14" fmla="*/ 521 w 3429"/>
              <a:gd name="T15" fmla="*/ 1888 h 3163"/>
              <a:gd name="T16" fmla="*/ 490 w 3429"/>
              <a:gd name="T17" fmla="*/ 2009 h 3163"/>
              <a:gd name="T18" fmla="*/ 490 w 3429"/>
              <a:gd name="T19" fmla="*/ 2130 h 3163"/>
              <a:gd name="T20" fmla="*/ 525 w 3429"/>
              <a:gd name="T21" fmla="*/ 2250 h 3163"/>
              <a:gd name="T22" fmla="*/ 597 w 3429"/>
              <a:gd name="T23" fmla="*/ 2366 h 3163"/>
              <a:gd name="T24" fmla="*/ 710 w 3429"/>
              <a:gd name="T25" fmla="*/ 2474 h 3163"/>
              <a:gd name="T26" fmla="*/ 867 w 3429"/>
              <a:gd name="T27" fmla="*/ 2574 h 3163"/>
              <a:gd name="T28" fmla="*/ 1070 w 3429"/>
              <a:gd name="T29" fmla="*/ 2663 h 3163"/>
              <a:gd name="T30" fmla="*/ 1324 w 3429"/>
              <a:gd name="T31" fmla="*/ 2737 h 3163"/>
              <a:gd name="T32" fmla="*/ 1522 w 3429"/>
              <a:gd name="T33" fmla="*/ 1250 h 3163"/>
              <a:gd name="T34" fmla="*/ 2098 w 3429"/>
              <a:gd name="T35" fmla="*/ 942 h 3163"/>
              <a:gd name="T36" fmla="*/ 2391 w 3429"/>
              <a:gd name="T37" fmla="*/ 992 h 3163"/>
              <a:gd name="T38" fmla="*/ 2674 w 3429"/>
              <a:gd name="T39" fmla="*/ 1077 h 3163"/>
              <a:gd name="T40" fmla="*/ 2943 w 3429"/>
              <a:gd name="T41" fmla="*/ 1201 h 3163"/>
              <a:gd name="T42" fmla="*/ 3429 w 3429"/>
              <a:gd name="T43" fmla="*/ 1655 h 3163"/>
              <a:gd name="T44" fmla="*/ 2661 w 3429"/>
              <a:gd name="T45" fmla="*/ 1494 h 3163"/>
              <a:gd name="T46" fmla="*/ 2594 w 3429"/>
              <a:gd name="T47" fmla="*/ 1454 h 3163"/>
              <a:gd name="T48" fmla="*/ 2486 w 3429"/>
              <a:gd name="T49" fmla="*/ 1399 h 3163"/>
              <a:gd name="T50" fmla="*/ 2341 w 3429"/>
              <a:gd name="T51" fmla="*/ 1340 h 3163"/>
              <a:gd name="T52" fmla="*/ 2164 w 3429"/>
              <a:gd name="T53" fmla="*/ 1287 h 3163"/>
              <a:gd name="T54" fmla="*/ 1522 w 3429"/>
              <a:gd name="T55" fmla="*/ 3163 h 3163"/>
              <a:gd name="T56" fmla="*/ 1497 w 3429"/>
              <a:gd name="T57" fmla="*/ 3159 h 3163"/>
              <a:gd name="T58" fmla="*/ 1429 w 3429"/>
              <a:gd name="T59" fmla="*/ 3144 h 3163"/>
              <a:gd name="T60" fmla="*/ 1325 w 3429"/>
              <a:gd name="T61" fmla="*/ 3118 h 3163"/>
              <a:gd name="T62" fmla="*/ 1193 w 3429"/>
              <a:gd name="T63" fmla="*/ 3080 h 3163"/>
              <a:gd name="T64" fmla="*/ 1040 w 3429"/>
              <a:gd name="T65" fmla="*/ 3029 h 3163"/>
              <a:gd name="T66" fmla="*/ 875 w 3429"/>
              <a:gd name="T67" fmla="*/ 2965 h 3163"/>
              <a:gd name="T68" fmla="*/ 704 w 3429"/>
              <a:gd name="T69" fmla="*/ 2887 h 3163"/>
              <a:gd name="T70" fmla="*/ 536 w 3429"/>
              <a:gd name="T71" fmla="*/ 2792 h 3163"/>
              <a:gd name="T72" fmla="*/ 378 w 3429"/>
              <a:gd name="T73" fmla="*/ 2683 h 3163"/>
              <a:gd name="T74" fmla="*/ 238 w 3429"/>
              <a:gd name="T75" fmla="*/ 2555 h 3163"/>
              <a:gd name="T76" fmla="*/ 124 w 3429"/>
              <a:gd name="T77" fmla="*/ 2410 h 3163"/>
              <a:gd name="T78" fmla="*/ 43 w 3429"/>
              <a:gd name="T79" fmla="*/ 2246 h 3163"/>
              <a:gd name="T80" fmla="*/ 3 w 3429"/>
              <a:gd name="T81" fmla="*/ 2062 h 3163"/>
              <a:gd name="T82" fmla="*/ 14 w 3429"/>
              <a:gd name="T83" fmla="*/ 1866 h 3163"/>
              <a:gd name="T84" fmla="*/ 80 w 3429"/>
              <a:gd name="T85" fmla="*/ 1682 h 3163"/>
              <a:gd name="T86" fmla="*/ 198 w 3429"/>
              <a:gd name="T87" fmla="*/ 1514 h 3163"/>
              <a:gd name="T88" fmla="*/ 360 w 3429"/>
              <a:gd name="T89" fmla="*/ 1361 h 3163"/>
              <a:gd name="T90" fmla="*/ 561 w 3429"/>
              <a:gd name="T91" fmla="*/ 1228 h 3163"/>
              <a:gd name="T92" fmla="*/ 792 w 3429"/>
              <a:gd name="T93" fmla="*/ 1116 h 3163"/>
              <a:gd name="T94" fmla="*/ 1050 w 3429"/>
              <a:gd name="T95" fmla="*/ 1027 h 3163"/>
              <a:gd name="T96" fmla="*/ 1328 w 3429"/>
              <a:gd name="T97" fmla="*/ 965 h 3163"/>
              <a:gd name="T98" fmla="*/ 1522 w 3429"/>
              <a:gd name="T99" fmla="*/ 362 h 3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29" h="3163">
                <a:moveTo>
                  <a:pt x="1522" y="1250"/>
                </a:moveTo>
                <a:lnTo>
                  <a:pt x="1455" y="1259"/>
                </a:lnTo>
                <a:lnTo>
                  <a:pt x="1387" y="1272"/>
                </a:lnTo>
                <a:lnTo>
                  <a:pt x="1319" y="1288"/>
                </a:lnTo>
                <a:lnTo>
                  <a:pt x="1263" y="1302"/>
                </a:lnTo>
                <a:lnTo>
                  <a:pt x="1206" y="1320"/>
                </a:lnTo>
                <a:lnTo>
                  <a:pt x="1152" y="1339"/>
                </a:lnTo>
                <a:lnTo>
                  <a:pt x="1100" y="1360"/>
                </a:lnTo>
                <a:lnTo>
                  <a:pt x="1048" y="1383"/>
                </a:lnTo>
                <a:lnTo>
                  <a:pt x="998" y="1409"/>
                </a:lnTo>
                <a:lnTo>
                  <a:pt x="951" y="1435"/>
                </a:lnTo>
                <a:lnTo>
                  <a:pt x="904" y="1462"/>
                </a:lnTo>
                <a:lnTo>
                  <a:pt x="859" y="1492"/>
                </a:lnTo>
                <a:lnTo>
                  <a:pt x="816" y="1523"/>
                </a:lnTo>
                <a:lnTo>
                  <a:pt x="776" y="1555"/>
                </a:lnTo>
                <a:lnTo>
                  <a:pt x="737" y="1589"/>
                </a:lnTo>
                <a:lnTo>
                  <a:pt x="701" y="1623"/>
                </a:lnTo>
                <a:lnTo>
                  <a:pt x="668" y="1659"/>
                </a:lnTo>
                <a:lnTo>
                  <a:pt x="636" y="1695"/>
                </a:lnTo>
                <a:lnTo>
                  <a:pt x="607" y="1733"/>
                </a:lnTo>
                <a:lnTo>
                  <a:pt x="581" y="1771"/>
                </a:lnTo>
                <a:lnTo>
                  <a:pt x="558" y="1809"/>
                </a:lnTo>
                <a:lnTo>
                  <a:pt x="539" y="1848"/>
                </a:lnTo>
                <a:lnTo>
                  <a:pt x="521" y="1888"/>
                </a:lnTo>
                <a:lnTo>
                  <a:pt x="508" y="1928"/>
                </a:lnTo>
                <a:lnTo>
                  <a:pt x="497" y="1968"/>
                </a:lnTo>
                <a:lnTo>
                  <a:pt x="490" y="2009"/>
                </a:lnTo>
                <a:lnTo>
                  <a:pt x="487" y="2049"/>
                </a:lnTo>
                <a:lnTo>
                  <a:pt x="487" y="2090"/>
                </a:lnTo>
                <a:lnTo>
                  <a:pt x="490" y="2130"/>
                </a:lnTo>
                <a:lnTo>
                  <a:pt x="498" y="2170"/>
                </a:lnTo>
                <a:lnTo>
                  <a:pt x="510" y="2210"/>
                </a:lnTo>
                <a:lnTo>
                  <a:pt x="525" y="2250"/>
                </a:lnTo>
                <a:lnTo>
                  <a:pt x="545" y="2289"/>
                </a:lnTo>
                <a:lnTo>
                  <a:pt x="569" y="2328"/>
                </a:lnTo>
                <a:lnTo>
                  <a:pt x="597" y="2366"/>
                </a:lnTo>
                <a:lnTo>
                  <a:pt x="630" y="2403"/>
                </a:lnTo>
                <a:lnTo>
                  <a:pt x="668" y="2439"/>
                </a:lnTo>
                <a:lnTo>
                  <a:pt x="710" y="2474"/>
                </a:lnTo>
                <a:lnTo>
                  <a:pt x="757" y="2509"/>
                </a:lnTo>
                <a:lnTo>
                  <a:pt x="810" y="2542"/>
                </a:lnTo>
                <a:lnTo>
                  <a:pt x="867" y="2574"/>
                </a:lnTo>
                <a:lnTo>
                  <a:pt x="930" y="2605"/>
                </a:lnTo>
                <a:lnTo>
                  <a:pt x="997" y="2634"/>
                </a:lnTo>
                <a:lnTo>
                  <a:pt x="1070" y="2663"/>
                </a:lnTo>
                <a:lnTo>
                  <a:pt x="1149" y="2689"/>
                </a:lnTo>
                <a:lnTo>
                  <a:pt x="1233" y="2713"/>
                </a:lnTo>
                <a:lnTo>
                  <a:pt x="1324" y="2737"/>
                </a:lnTo>
                <a:lnTo>
                  <a:pt x="1420" y="2758"/>
                </a:lnTo>
                <a:lnTo>
                  <a:pt x="1522" y="2777"/>
                </a:lnTo>
                <a:lnTo>
                  <a:pt x="1522" y="1250"/>
                </a:lnTo>
                <a:close/>
                <a:moveTo>
                  <a:pt x="2098" y="0"/>
                </a:moveTo>
                <a:lnTo>
                  <a:pt x="2098" y="0"/>
                </a:lnTo>
                <a:lnTo>
                  <a:pt x="2098" y="942"/>
                </a:lnTo>
                <a:lnTo>
                  <a:pt x="2196" y="955"/>
                </a:lnTo>
                <a:lnTo>
                  <a:pt x="2293" y="972"/>
                </a:lnTo>
                <a:lnTo>
                  <a:pt x="2391" y="992"/>
                </a:lnTo>
                <a:lnTo>
                  <a:pt x="2487" y="1016"/>
                </a:lnTo>
                <a:lnTo>
                  <a:pt x="2581" y="1044"/>
                </a:lnTo>
                <a:lnTo>
                  <a:pt x="2674" y="1077"/>
                </a:lnTo>
                <a:lnTo>
                  <a:pt x="2765" y="1115"/>
                </a:lnTo>
                <a:lnTo>
                  <a:pt x="2856" y="1156"/>
                </a:lnTo>
                <a:lnTo>
                  <a:pt x="2943" y="1201"/>
                </a:lnTo>
                <a:lnTo>
                  <a:pt x="3028" y="1252"/>
                </a:lnTo>
                <a:lnTo>
                  <a:pt x="3213" y="1120"/>
                </a:lnTo>
                <a:lnTo>
                  <a:pt x="3429" y="1655"/>
                </a:lnTo>
                <a:lnTo>
                  <a:pt x="2462" y="1655"/>
                </a:lnTo>
                <a:lnTo>
                  <a:pt x="2675" y="1502"/>
                </a:lnTo>
                <a:lnTo>
                  <a:pt x="2661" y="1494"/>
                </a:lnTo>
                <a:lnTo>
                  <a:pt x="2644" y="1483"/>
                </a:lnTo>
                <a:lnTo>
                  <a:pt x="2621" y="1470"/>
                </a:lnTo>
                <a:lnTo>
                  <a:pt x="2594" y="1454"/>
                </a:lnTo>
                <a:lnTo>
                  <a:pt x="2563" y="1437"/>
                </a:lnTo>
                <a:lnTo>
                  <a:pt x="2526" y="1418"/>
                </a:lnTo>
                <a:lnTo>
                  <a:pt x="2486" y="1399"/>
                </a:lnTo>
                <a:lnTo>
                  <a:pt x="2442" y="1380"/>
                </a:lnTo>
                <a:lnTo>
                  <a:pt x="2393" y="1360"/>
                </a:lnTo>
                <a:lnTo>
                  <a:pt x="2341" y="1340"/>
                </a:lnTo>
                <a:lnTo>
                  <a:pt x="2286" y="1321"/>
                </a:lnTo>
                <a:lnTo>
                  <a:pt x="2227" y="1303"/>
                </a:lnTo>
                <a:lnTo>
                  <a:pt x="2164" y="1287"/>
                </a:lnTo>
                <a:lnTo>
                  <a:pt x="2098" y="1272"/>
                </a:lnTo>
                <a:lnTo>
                  <a:pt x="2098" y="2801"/>
                </a:lnTo>
                <a:lnTo>
                  <a:pt x="1522" y="3163"/>
                </a:lnTo>
                <a:lnTo>
                  <a:pt x="1518" y="3163"/>
                </a:lnTo>
                <a:lnTo>
                  <a:pt x="1510" y="3161"/>
                </a:lnTo>
                <a:lnTo>
                  <a:pt x="1497" y="3159"/>
                </a:lnTo>
                <a:lnTo>
                  <a:pt x="1479" y="3155"/>
                </a:lnTo>
                <a:lnTo>
                  <a:pt x="1456" y="3149"/>
                </a:lnTo>
                <a:lnTo>
                  <a:pt x="1429" y="3144"/>
                </a:lnTo>
                <a:lnTo>
                  <a:pt x="1398" y="3137"/>
                </a:lnTo>
                <a:lnTo>
                  <a:pt x="1363" y="3127"/>
                </a:lnTo>
                <a:lnTo>
                  <a:pt x="1325" y="3118"/>
                </a:lnTo>
                <a:lnTo>
                  <a:pt x="1283" y="3106"/>
                </a:lnTo>
                <a:lnTo>
                  <a:pt x="1240" y="3094"/>
                </a:lnTo>
                <a:lnTo>
                  <a:pt x="1193" y="3080"/>
                </a:lnTo>
                <a:lnTo>
                  <a:pt x="1144" y="3065"/>
                </a:lnTo>
                <a:lnTo>
                  <a:pt x="1093" y="3048"/>
                </a:lnTo>
                <a:lnTo>
                  <a:pt x="1040" y="3029"/>
                </a:lnTo>
                <a:lnTo>
                  <a:pt x="986" y="3009"/>
                </a:lnTo>
                <a:lnTo>
                  <a:pt x="931" y="2988"/>
                </a:lnTo>
                <a:lnTo>
                  <a:pt x="875" y="2965"/>
                </a:lnTo>
                <a:lnTo>
                  <a:pt x="817" y="2941"/>
                </a:lnTo>
                <a:lnTo>
                  <a:pt x="760" y="2914"/>
                </a:lnTo>
                <a:lnTo>
                  <a:pt x="704" y="2887"/>
                </a:lnTo>
                <a:lnTo>
                  <a:pt x="647" y="2858"/>
                </a:lnTo>
                <a:lnTo>
                  <a:pt x="591" y="2826"/>
                </a:lnTo>
                <a:lnTo>
                  <a:pt x="536" y="2792"/>
                </a:lnTo>
                <a:lnTo>
                  <a:pt x="482" y="2758"/>
                </a:lnTo>
                <a:lnTo>
                  <a:pt x="428" y="2721"/>
                </a:lnTo>
                <a:lnTo>
                  <a:pt x="378" y="2683"/>
                </a:lnTo>
                <a:lnTo>
                  <a:pt x="329" y="2642"/>
                </a:lnTo>
                <a:lnTo>
                  <a:pt x="282" y="2600"/>
                </a:lnTo>
                <a:lnTo>
                  <a:pt x="238" y="2555"/>
                </a:lnTo>
                <a:lnTo>
                  <a:pt x="197" y="2509"/>
                </a:lnTo>
                <a:lnTo>
                  <a:pt x="158" y="2461"/>
                </a:lnTo>
                <a:lnTo>
                  <a:pt x="124" y="2410"/>
                </a:lnTo>
                <a:lnTo>
                  <a:pt x="93" y="2357"/>
                </a:lnTo>
                <a:lnTo>
                  <a:pt x="66" y="2303"/>
                </a:lnTo>
                <a:lnTo>
                  <a:pt x="43" y="2246"/>
                </a:lnTo>
                <a:lnTo>
                  <a:pt x="24" y="2186"/>
                </a:lnTo>
                <a:lnTo>
                  <a:pt x="11" y="2125"/>
                </a:lnTo>
                <a:lnTo>
                  <a:pt x="3" y="2062"/>
                </a:lnTo>
                <a:lnTo>
                  <a:pt x="0" y="1995"/>
                </a:lnTo>
                <a:lnTo>
                  <a:pt x="3" y="1930"/>
                </a:lnTo>
                <a:lnTo>
                  <a:pt x="14" y="1866"/>
                </a:lnTo>
                <a:lnTo>
                  <a:pt x="29" y="1804"/>
                </a:lnTo>
                <a:lnTo>
                  <a:pt x="52" y="1742"/>
                </a:lnTo>
                <a:lnTo>
                  <a:pt x="80" y="1682"/>
                </a:lnTo>
                <a:lnTo>
                  <a:pt x="114" y="1625"/>
                </a:lnTo>
                <a:lnTo>
                  <a:pt x="153" y="1568"/>
                </a:lnTo>
                <a:lnTo>
                  <a:pt x="198" y="1514"/>
                </a:lnTo>
                <a:lnTo>
                  <a:pt x="248" y="1461"/>
                </a:lnTo>
                <a:lnTo>
                  <a:pt x="302" y="1410"/>
                </a:lnTo>
                <a:lnTo>
                  <a:pt x="360" y="1361"/>
                </a:lnTo>
                <a:lnTo>
                  <a:pt x="422" y="1315"/>
                </a:lnTo>
                <a:lnTo>
                  <a:pt x="490" y="1270"/>
                </a:lnTo>
                <a:lnTo>
                  <a:pt x="561" y="1228"/>
                </a:lnTo>
                <a:lnTo>
                  <a:pt x="634" y="1188"/>
                </a:lnTo>
                <a:lnTo>
                  <a:pt x="712" y="1151"/>
                </a:lnTo>
                <a:lnTo>
                  <a:pt x="792" y="1116"/>
                </a:lnTo>
                <a:lnTo>
                  <a:pt x="876" y="1083"/>
                </a:lnTo>
                <a:lnTo>
                  <a:pt x="962" y="1054"/>
                </a:lnTo>
                <a:lnTo>
                  <a:pt x="1050" y="1027"/>
                </a:lnTo>
                <a:lnTo>
                  <a:pt x="1142" y="1003"/>
                </a:lnTo>
                <a:lnTo>
                  <a:pt x="1234" y="983"/>
                </a:lnTo>
                <a:lnTo>
                  <a:pt x="1328" y="965"/>
                </a:lnTo>
                <a:lnTo>
                  <a:pt x="1424" y="951"/>
                </a:lnTo>
                <a:lnTo>
                  <a:pt x="1522" y="939"/>
                </a:lnTo>
                <a:lnTo>
                  <a:pt x="1522" y="362"/>
                </a:lnTo>
                <a:lnTo>
                  <a:pt x="20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4" name="Freeform 30"/>
          <p:cNvSpPr>
            <a:spLocks noEditPoints="1"/>
          </p:cNvSpPr>
          <p:nvPr/>
        </p:nvSpPr>
        <p:spPr bwMode="auto">
          <a:xfrm>
            <a:off x="10235626" y="5148458"/>
            <a:ext cx="488950" cy="477838"/>
          </a:xfrm>
          <a:custGeom>
            <a:avLst/>
            <a:gdLst>
              <a:gd name="T0" fmla="*/ 3156 w 3386"/>
              <a:gd name="T1" fmla="*/ 1302 h 3321"/>
              <a:gd name="T2" fmla="*/ 3322 w 3386"/>
              <a:gd name="T3" fmla="*/ 1424 h 3321"/>
              <a:gd name="T4" fmla="*/ 3386 w 3386"/>
              <a:gd name="T5" fmla="*/ 1628 h 3321"/>
              <a:gd name="T6" fmla="*/ 3315 w 3386"/>
              <a:gd name="T7" fmla="*/ 1842 h 3321"/>
              <a:gd name="T8" fmla="*/ 3130 w 3386"/>
              <a:gd name="T9" fmla="*/ 2008 h 3321"/>
              <a:gd name="T10" fmla="*/ 2891 w 3386"/>
              <a:gd name="T11" fmla="*/ 2074 h 3321"/>
              <a:gd name="T12" fmla="*/ 2678 w 3386"/>
              <a:gd name="T13" fmla="*/ 2028 h 3321"/>
              <a:gd name="T14" fmla="*/ 2528 w 3386"/>
              <a:gd name="T15" fmla="*/ 1889 h 3321"/>
              <a:gd name="T16" fmla="*/ 2491 w 3386"/>
              <a:gd name="T17" fmla="*/ 1675 h 3321"/>
              <a:gd name="T18" fmla="*/ 2587 w 3386"/>
              <a:gd name="T19" fmla="*/ 1466 h 3321"/>
              <a:gd name="T20" fmla="*/ 2792 w 3386"/>
              <a:gd name="T21" fmla="*/ 1315 h 3321"/>
              <a:gd name="T22" fmla="*/ 1366 w 3386"/>
              <a:gd name="T23" fmla="*/ 1163 h 3321"/>
              <a:gd name="T24" fmla="*/ 1760 w 3386"/>
              <a:gd name="T25" fmla="*/ 1240 h 3321"/>
              <a:gd name="T26" fmla="*/ 2087 w 3386"/>
              <a:gd name="T27" fmla="*/ 1452 h 3321"/>
              <a:gd name="T28" fmla="*/ 2318 w 3386"/>
              <a:gd name="T29" fmla="*/ 1767 h 3321"/>
              <a:gd name="T30" fmla="*/ 2423 w 3386"/>
              <a:gd name="T31" fmla="*/ 2157 h 3321"/>
              <a:gd name="T32" fmla="*/ 2377 w 3386"/>
              <a:gd name="T33" fmla="*/ 2568 h 3321"/>
              <a:gd name="T34" fmla="*/ 2192 w 3386"/>
              <a:gd name="T35" fmla="*/ 2917 h 3321"/>
              <a:gd name="T36" fmla="*/ 1901 w 3386"/>
              <a:gd name="T37" fmla="*/ 3173 h 3321"/>
              <a:gd name="T38" fmla="*/ 1529 w 3386"/>
              <a:gd name="T39" fmla="*/ 3308 h 3321"/>
              <a:gd name="T40" fmla="*/ 1122 w 3386"/>
              <a:gd name="T41" fmla="*/ 3293 h 3321"/>
              <a:gd name="T42" fmla="*/ 765 w 3386"/>
              <a:gd name="T43" fmla="*/ 3131 h 3321"/>
              <a:gd name="T44" fmla="*/ 491 w 3386"/>
              <a:gd name="T45" fmla="*/ 2854 h 3321"/>
              <a:gd name="T46" fmla="*/ 333 w 3386"/>
              <a:gd name="T47" fmla="*/ 2490 h 3321"/>
              <a:gd name="T48" fmla="*/ 317 w 3386"/>
              <a:gd name="T49" fmla="*/ 2075 h 3321"/>
              <a:gd name="T50" fmla="*/ 450 w 3386"/>
              <a:gd name="T51" fmla="*/ 1698 h 3321"/>
              <a:gd name="T52" fmla="*/ 702 w 3386"/>
              <a:gd name="T53" fmla="*/ 1400 h 3321"/>
              <a:gd name="T54" fmla="*/ 1045 w 3386"/>
              <a:gd name="T55" fmla="*/ 1213 h 3321"/>
              <a:gd name="T56" fmla="*/ 2383 w 3386"/>
              <a:gd name="T57" fmla="*/ 415 h 3321"/>
              <a:gd name="T58" fmla="*/ 2588 w 3386"/>
              <a:gd name="T59" fmla="*/ 475 h 3321"/>
              <a:gd name="T60" fmla="*/ 2710 w 3386"/>
              <a:gd name="T61" fmla="*/ 640 h 3321"/>
              <a:gd name="T62" fmla="*/ 2732 w 3386"/>
              <a:gd name="T63" fmla="*/ 861 h 3321"/>
              <a:gd name="T64" fmla="*/ 2645 w 3386"/>
              <a:gd name="T65" fmla="*/ 1094 h 3321"/>
              <a:gd name="T66" fmla="*/ 2463 w 3386"/>
              <a:gd name="T67" fmla="*/ 1266 h 3321"/>
              <a:gd name="T68" fmla="*/ 2247 w 3386"/>
              <a:gd name="T69" fmla="*/ 1316 h 3321"/>
              <a:gd name="T70" fmla="*/ 2053 w 3386"/>
              <a:gd name="T71" fmla="*/ 1230 h 3321"/>
              <a:gd name="T72" fmla="*/ 1952 w 3386"/>
              <a:gd name="T73" fmla="*/ 1051 h 3321"/>
              <a:gd name="T74" fmla="*/ 1950 w 3386"/>
              <a:gd name="T75" fmla="*/ 824 h 3321"/>
              <a:gd name="T76" fmla="*/ 2060 w 3386"/>
              <a:gd name="T77" fmla="*/ 593 h 3321"/>
              <a:gd name="T78" fmla="*/ 2252 w 3386"/>
              <a:gd name="T79" fmla="*/ 446 h 3321"/>
              <a:gd name="T80" fmla="*/ 396 w 3386"/>
              <a:gd name="T81" fmla="*/ 420 h 3321"/>
              <a:gd name="T82" fmla="*/ 605 w 3386"/>
              <a:gd name="T83" fmla="*/ 521 h 3321"/>
              <a:gd name="T84" fmla="*/ 756 w 3386"/>
              <a:gd name="T85" fmla="*/ 730 h 3321"/>
              <a:gd name="T86" fmla="*/ 798 w 3386"/>
              <a:gd name="T87" fmla="*/ 963 h 3321"/>
              <a:gd name="T88" fmla="*/ 735 w 3386"/>
              <a:gd name="T89" fmla="*/ 1167 h 3321"/>
              <a:gd name="T90" fmla="*/ 574 w 3386"/>
              <a:gd name="T91" fmla="*/ 1298 h 3321"/>
              <a:gd name="T92" fmla="*/ 358 w 3386"/>
              <a:gd name="T93" fmla="*/ 1302 h 3321"/>
              <a:gd name="T94" fmla="*/ 156 w 3386"/>
              <a:gd name="T95" fmla="*/ 1177 h 3321"/>
              <a:gd name="T96" fmla="*/ 25 w 3386"/>
              <a:gd name="T97" fmla="*/ 955 h 3321"/>
              <a:gd name="T98" fmla="*/ 5 w 3386"/>
              <a:gd name="T99" fmla="*/ 724 h 3321"/>
              <a:gd name="T100" fmla="*/ 88 w 3386"/>
              <a:gd name="T101" fmla="*/ 532 h 3321"/>
              <a:gd name="T102" fmla="*/ 265 w 3386"/>
              <a:gd name="T103" fmla="*/ 422 h 3321"/>
              <a:gd name="T104" fmla="*/ 1457 w 3386"/>
              <a:gd name="T105" fmla="*/ 14 h 3321"/>
              <a:gd name="T106" fmla="*/ 1650 w 3386"/>
              <a:gd name="T107" fmla="*/ 153 h 3321"/>
              <a:gd name="T108" fmla="*/ 1756 w 3386"/>
              <a:gd name="T109" fmla="*/ 402 h 3321"/>
              <a:gd name="T110" fmla="*/ 1744 w 3386"/>
              <a:gd name="T111" fmla="*/ 698 h 3321"/>
              <a:gd name="T112" fmla="*/ 1617 w 3386"/>
              <a:gd name="T113" fmla="*/ 929 h 3321"/>
              <a:gd name="T114" fmla="*/ 1412 w 3386"/>
              <a:gd name="T115" fmla="*/ 1040 h 3321"/>
              <a:gd name="T116" fmla="*/ 1188 w 3386"/>
              <a:gd name="T117" fmla="*/ 991 h 3321"/>
              <a:gd name="T118" fmla="*/ 1025 w 3386"/>
              <a:gd name="T119" fmla="*/ 802 h 3321"/>
              <a:gd name="T120" fmla="*/ 963 w 3386"/>
              <a:gd name="T121" fmla="*/ 522 h 3321"/>
              <a:gd name="T122" fmla="*/ 1025 w 3386"/>
              <a:gd name="T123" fmla="*/ 242 h 3321"/>
              <a:gd name="T124" fmla="*/ 1188 w 3386"/>
              <a:gd name="T125" fmla="*/ 53 h 3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86" h="3321">
                <a:moveTo>
                  <a:pt x="2981" y="1274"/>
                </a:moveTo>
                <a:lnTo>
                  <a:pt x="3027" y="1275"/>
                </a:lnTo>
                <a:lnTo>
                  <a:pt x="3072" y="1280"/>
                </a:lnTo>
                <a:lnTo>
                  <a:pt x="3115" y="1289"/>
                </a:lnTo>
                <a:lnTo>
                  <a:pt x="3156" y="1302"/>
                </a:lnTo>
                <a:lnTo>
                  <a:pt x="3195" y="1319"/>
                </a:lnTo>
                <a:lnTo>
                  <a:pt x="3231" y="1340"/>
                </a:lnTo>
                <a:lnTo>
                  <a:pt x="3265" y="1364"/>
                </a:lnTo>
                <a:lnTo>
                  <a:pt x="3295" y="1392"/>
                </a:lnTo>
                <a:lnTo>
                  <a:pt x="3322" y="1424"/>
                </a:lnTo>
                <a:lnTo>
                  <a:pt x="3344" y="1458"/>
                </a:lnTo>
                <a:lnTo>
                  <a:pt x="3362" y="1496"/>
                </a:lnTo>
                <a:lnTo>
                  <a:pt x="3376" y="1540"/>
                </a:lnTo>
                <a:lnTo>
                  <a:pt x="3384" y="1583"/>
                </a:lnTo>
                <a:lnTo>
                  <a:pt x="3386" y="1628"/>
                </a:lnTo>
                <a:lnTo>
                  <a:pt x="3382" y="1673"/>
                </a:lnTo>
                <a:lnTo>
                  <a:pt x="3373" y="1716"/>
                </a:lnTo>
                <a:lnTo>
                  <a:pt x="3358" y="1759"/>
                </a:lnTo>
                <a:lnTo>
                  <a:pt x="3339" y="1802"/>
                </a:lnTo>
                <a:lnTo>
                  <a:pt x="3315" y="1842"/>
                </a:lnTo>
                <a:lnTo>
                  <a:pt x="3287" y="1881"/>
                </a:lnTo>
                <a:lnTo>
                  <a:pt x="3253" y="1918"/>
                </a:lnTo>
                <a:lnTo>
                  <a:pt x="3216" y="1952"/>
                </a:lnTo>
                <a:lnTo>
                  <a:pt x="3174" y="1982"/>
                </a:lnTo>
                <a:lnTo>
                  <a:pt x="3130" y="2008"/>
                </a:lnTo>
                <a:lnTo>
                  <a:pt x="3080" y="2032"/>
                </a:lnTo>
                <a:lnTo>
                  <a:pt x="3034" y="2049"/>
                </a:lnTo>
                <a:lnTo>
                  <a:pt x="2985" y="2062"/>
                </a:lnTo>
                <a:lnTo>
                  <a:pt x="2938" y="2069"/>
                </a:lnTo>
                <a:lnTo>
                  <a:pt x="2891" y="2074"/>
                </a:lnTo>
                <a:lnTo>
                  <a:pt x="2846" y="2072"/>
                </a:lnTo>
                <a:lnTo>
                  <a:pt x="2801" y="2067"/>
                </a:lnTo>
                <a:lnTo>
                  <a:pt x="2758" y="2058"/>
                </a:lnTo>
                <a:lnTo>
                  <a:pt x="2716" y="2045"/>
                </a:lnTo>
                <a:lnTo>
                  <a:pt x="2678" y="2028"/>
                </a:lnTo>
                <a:lnTo>
                  <a:pt x="2642" y="2007"/>
                </a:lnTo>
                <a:lnTo>
                  <a:pt x="2607" y="1983"/>
                </a:lnTo>
                <a:lnTo>
                  <a:pt x="2578" y="1955"/>
                </a:lnTo>
                <a:lnTo>
                  <a:pt x="2551" y="1924"/>
                </a:lnTo>
                <a:lnTo>
                  <a:pt x="2528" y="1889"/>
                </a:lnTo>
                <a:lnTo>
                  <a:pt x="2510" y="1851"/>
                </a:lnTo>
                <a:lnTo>
                  <a:pt x="2496" y="1807"/>
                </a:lnTo>
                <a:lnTo>
                  <a:pt x="2489" y="1764"/>
                </a:lnTo>
                <a:lnTo>
                  <a:pt x="2487" y="1719"/>
                </a:lnTo>
                <a:lnTo>
                  <a:pt x="2491" y="1675"/>
                </a:lnTo>
                <a:lnTo>
                  <a:pt x="2500" y="1631"/>
                </a:lnTo>
                <a:lnTo>
                  <a:pt x="2515" y="1588"/>
                </a:lnTo>
                <a:lnTo>
                  <a:pt x="2534" y="1545"/>
                </a:lnTo>
                <a:lnTo>
                  <a:pt x="2558" y="1504"/>
                </a:lnTo>
                <a:lnTo>
                  <a:pt x="2587" y="1466"/>
                </a:lnTo>
                <a:lnTo>
                  <a:pt x="2620" y="1429"/>
                </a:lnTo>
                <a:lnTo>
                  <a:pt x="2658" y="1395"/>
                </a:lnTo>
                <a:lnTo>
                  <a:pt x="2698" y="1365"/>
                </a:lnTo>
                <a:lnTo>
                  <a:pt x="2744" y="1338"/>
                </a:lnTo>
                <a:lnTo>
                  <a:pt x="2792" y="1315"/>
                </a:lnTo>
                <a:lnTo>
                  <a:pt x="2839" y="1298"/>
                </a:lnTo>
                <a:lnTo>
                  <a:pt x="2887" y="1286"/>
                </a:lnTo>
                <a:lnTo>
                  <a:pt x="2934" y="1278"/>
                </a:lnTo>
                <a:lnTo>
                  <a:pt x="2981" y="1274"/>
                </a:lnTo>
                <a:close/>
                <a:moveTo>
                  <a:pt x="1366" y="1163"/>
                </a:moveTo>
                <a:lnTo>
                  <a:pt x="1448" y="1166"/>
                </a:lnTo>
                <a:lnTo>
                  <a:pt x="1529" y="1176"/>
                </a:lnTo>
                <a:lnTo>
                  <a:pt x="1608" y="1191"/>
                </a:lnTo>
                <a:lnTo>
                  <a:pt x="1685" y="1213"/>
                </a:lnTo>
                <a:lnTo>
                  <a:pt x="1760" y="1240"/>
                </a:lnTo>
                <a:lnTo>
                  <a:pt x="1831" y="1273"/>
                </a:lnTo>
                <a:lnTo>
                  <a:pt x="1901" y="1310"/>
                </a:lnTo>
                <a:lnTo>
                  <a:pt x="1966" y="1353"/>
                </a:lnTo>
                <a:lnTo>
                  <a:pt x="2029" y="1400"/>
                </a:lnTo>
                <a:lnTo>
                  <a:pt x="2087" y="1452"/>
                </a:lnTo>
                <a:lnTo>
                  <a:pt x="2142" y="1507"/>
                </a:lnTo>
                <a:lnTo>
                  <a:pt x="2192" y="1567"/>
                </a:lnTo>
                <a:lnTo>
                  <a:pt x="2239" y="1630"/>
                </a:lnTo>
                <a:lnTo>
                  <a:pt x="2281" y="1698"/>
                </a:lnTo>
                <a:lnTo>
                  <a:pt x="2318" y="1767"/>
                </a:lnTo>
                <a:lnTo>
                  <a:pt x="2350" y="1841"/>
                </a:lnTo>
                <a:lnTo>
                  <a:pt x="2377" y="1916"/>
                </a:lnTo>
                <a:lnTo>
                  <a:pt x="2397" y="1994"/>
                </a:lnTo>
                <a:lnTo>
                  <a:pt x="2413" y="2075"/>
                </a:lnTo>
                <a:lnTo>
                  <a:pt x="2423" y="2157"/>
                </a:lnTo>
                <a:lnTo>
                  <a:pt x="2426" y="2242"/>
                </a:lnTo>
                <a:lnTo>
                  <a:pt x="2423" y="2327"/>
                </a:lnTo>
                <a:lnTo>
                  <a:pt x="2413" y="2409"/>
                </a:lnTo>
                <a:lnTo>
                  <a:pt x="2397" y="2490"/>
                </a:lnTo>
                <a:lnTo>
                  <a:pt x="2377" y="2568"/>
                </a:lnTo>
                <a:lnTo>
                  <a:pt x="2350" y="2643"/>
                </a:lnTo>
                <a:lnTo>
                  <a:pt x="2318" y="2717"/>
                </a:lnTo>
                <a:lnTo>
                  <a:pt x="2281" y="2786"/>
                </a:lnTo>
                <a:lnTo>
                  <a:pt x="2239" y="2854"/>
                </a:lnTo>
                <a:lnTo>
                  <a:pt x="2192" y="2917"/>
                </a:lnTo>
                <a:lnTo>
                  <a:pt x="2142" y="2977"/>
                </a:lnTo>
                <a:lnTo>
                  <a:pt x="2087" y="3032"/>
                </a:lnTo>
                <a:lnTo>
                  <a:pt x="2029" y="3084"/>
                </a:lnTo>
                <a:lnTo>
                  <a:pt x="1966" y="3131"/>
                </a:lnTo>
                <a:lnTo>
                  <a:pt x="1901" y="3173"/>
                </a:lnTo>
                <a:lnTo>
                  <a:pt x="1831" y="3211"/>
                </a:lnTo>
                <a:lnTo>
                  <a:pt x="1760" y="3244"/>
                </a:lnTo>
                <a:lnTo>
                  <a:pt x="1685" y="3271"/>
                </a:lnTo>
                <a:lnTo>
                  <a:pt x="1608" y="3293"/>
                </a:lnTo>
                <a:lnTo>
                  <a:pt x="1529" y="3308"/>
                </a:lnTo>
                <a:lnTo>
                  <a:pt x="1448" y="3318"/>
                </a:lnTo>
                <a:lnTo>
                  <a:pt x="1366" y="3321"/>
                </a:lnTo>
                <a:lnTo>
                  <a:pt x="1282" y="3318"/>
                </a:lnTo>
                <a:lnTo>
                  <a:pt x="1201" y="3308"/>
                </a:lnTo>
                <a:lnTo>
                  <a:pt x="1122" y="3293"/>
                </a:lnTo>
                <a:lnTo>
                  <a:pt x="1045" y="3271"/>
                </a:lnTo>
                <a:lnTo>
                  <a:pt x="971" y="3244"/>
                </a:lnTo>
                <a:lnTo>
                  <a:pt x="899" y="3211"/>
                </a:lnTo>
                <a:lnTo>
                  <a:pt x="830" y="3173"/>
                </a:lnTo>
                <a:lnTo>
                  <a:pt x="765" y="3131"/>
                </a:lnTo>
                <a:lnTo>
                  <a:pt x="702" y="3084"/>
                </a:lnTo>
                <a:lnTo>
                  <a:pt x="643" y="3032"/>
                </a:lnTo>
                <a:lnTo>
                  <a:pt x="588" y="2977"/>
                </a:lnTo>
                <a:lnTo>
                  <a:pt x="538" y="2917"/>
                </a:lnTo>
                <a:lnTo>
                  <a:pt x="491" y="2854"/>
                </a:lnTo>
                <a:lnTo>
                  <a:pt x="450" y="2786"/>
                </a:lnTo>
                <a:lnTo>
                  <a:pt x="412" y="2717"/>
                </a:lnTo>
                <a:lnTo>
                  <a:pt x="381" y="2643"/>
                </a:lnTo>
                <a:lnTo>
                  <a:pt x="354" y="2568"/>
                </a:lnTo>
                <a:lnTo>
                  <a:pt x="333" y="2490"/>
                </a:lnTo>
                <a:lnTo>
                  <a:pt x="317" y="2409"/>
                </a:lnTo>
                <a:lnTo>
                  <a:pt x="309" y="2327"/>
                </a:lnTo>
                <a:lnTo>
                  <a:pt x="305" y="2242"/>
                </a:lnTo>
                <a:lnTo>
                  <a:pt x="309" y="2157"/>
                </a:lnTo>
                <a:lnTo>
                  <a:pt x="317" y="2075"/>
                </a:lnTo>
                <a:lnTo>
                  <a:pt x="333" y="1994"/>
                </a:lnTo>
                <a:lnTo>
                  <a:pt x="354" y="1916"/>
                </a:lnTo>
                <a:lnTo>
                  <a:pt x="381" y="1841"/>
                </a:lnTo>
                <a:lnTo>
                  <a:pt x="412" y="1767"/>
                </a:lnTo>
                <a:lnTo>
                  <a:pt x="450" y="1698"/>
                </a:lnTo>
                <a:lnTo>
                  <a:pt x="491" y="1630"/>
                </a:lnTo>
                <a:lnTo>
                  <a:pt x="538" y="1567"/>
                </a:lnTo>
                <a:lnTo>
                  <a:pt x="588" y="1507"/>
                </a:lnTo>
                <a:lnTo>
                  <a:pt x="643" y="1452"/>
                </a:lnTo>
                <a:lnTo>
                  <a:pt x="702" y="1400"/>
                </a:lnTo>
                <a:lnTo>
                  <a:pt x="765" y="1353"/>
                </a:lnTo>
                <a:lnTo>
                  <a:pt x="830" y="1310"/>
                </a:lnTo>
                <a:lnTo>
                  <a:pt x="899" y="1273"/>
                </a:lnTo>
                <a:lnTo>
                  <a:pt x="971" y="1240"/>
                </a:lnTo>
                <a:lnTo>
                  <a:pt x="1045" y="1213"/>
                </a:lnTo>
                <a:lnTo>
                  <a:pt x="1122" y="1191"/>
                </a:lnTo>
                <a:lnTo>
                  <a:pt x="1201" y="1176"/>
                </a:lnTo>
                <a:lnTo>
                  <a:pt x="1282" y="1166"/>
                </a:lnTo>
                <a:lnTo>
                  <a:pt x="1366" y="1163"/>
                </a:lnTo>
                <a:close/>
                <a:moveTo>
                  <a:pt x="2383" y="415"/>
                </a:moveTo>
                <a:lnTo>
                  <a:pt x="2427" y="415"/>
                </a:lnTo>
                <a:lnTo>
                  <a:pt x="2471" y="422"/>
                </a:lnTo>
                <a:lnTo>
                  <a:pt x="2512" y="435"/>
                </a:lnTo>
                <a:lnTo>
                  <a:pt x="2553" y="452"/>
                </a:lnTo>
                <a:lnTo>
                  <a:pt x="2588" y="475"/>
                </a:lnTo>
                <a:lnTo>
                  <a:pt x="2620" y="501"/>
                </a:lnTo>
                <a:lnTo>
                  <a:pt x="2648" y="532"/>
                </a:lnTo>
                <a:lnTo>
                  <a:pt x="2673" y="564"/>
                </a:lnTo>
                <a:lnTo>
                  <a:pt x="2693" y="601"/>
                </a:lnTo>
                <a:lnTo>
                  <a:pt x="2710" y="640"/>
                </a:lnTo>
                <a:lnTo>
                  <a:pt x="2723" y="680"/>
                </a:lnTo>
                <a:lnTo>
                  <a:pt x="2731" y="724"/>
                </a:lnTo>
                <a:lnTo>
                  <a:pt x="2736" y="768"/>
                </a:lnTo>
                <a:lnTo>
                  <a:pt x="2736" y="814"/>
                </a:lnTo>
                <a:lnTo>
                  <a:pt x="2732" y="861"/>
                </a:lnTo>
                <a:lnTo>
                  <a:pt x="2724" y="908"/>
                </a:lnTo>
                <a:lnTo>
                  <a:pt x="2711" y="955"/>
                </a:lnTo>
                <a:lnTo>
                  <a:pt x="2694" y="1002"/>
                </a:lnTo>
                <a:lnTo>
                  <a:pt x="2673" y="1048"/>
                </a:lnTo>
                <a:lnTo>
                  <a:pt x="2645" y="1094"/>
                </a:lnTo>
                <a:lnTo>
                  <a:pt x="2614" y="1138"/>
                </a:lnTo>
                <a:lnTo>
                  <a:pt x="2580" y="1177"/>
                </a:lnTo>
                <a:lnTo>
                  <a:pt x="2543" y="1211"/>
                </a:lnTo>
                <a:lnTo>
                  <a:pt x="2504" y="1241"/>
                </a:lnTo>
                <a:lnTo>
                  <a:pt x="2463" y="1266"/>
                </a:lnTo>
                <a:lnTo>
                  <a:pt x="2422" y="1287"/>
                </a:lnTo>
                <a:lnTo>
                  <a:pt x="2378" y="1302"/>
                </a:lnTo>
                <a:lnTo>
                  <a:pt x="2334" y="1312"/>
                </a:lnTo>
                <a:lnTo>
                  <a:pt x="2290" y="1317"/>
                </a:lnTo>
                <a:lnTo>
                  <a:pt x="2247" y="1316"/>
                </a:lnTo>
                <a:lnTo>
                  <a:pt x="2203" y="1310"/>
                </a:lnTo>
                <a:lnTo>
                  <a:pt x="2161" y="1298"/>
                </a:lnTo>
                <a:lnTo>
                  <a:pt x="2121" y="1279"/>
                </a:lnTo>
                <a:lnTo>
                  <a:pt x="2085" y="1256"/>
                </a:lnTo>
                <a:lnTo>
                  <a:pt x="2053" y="1230"/>
                </a:lnTo>
                <a:lnTo>
                  <a:pt x="2026" y="1201"/>
                </a:lnTo>
                <a:lnTo>
                  <a:pt x="2001" y="1167"/>
                </a:lnTo>
                <a:lnTo>
                  <a:pt x="1981" y="1130"/>
                </a:lnTo>
                <a:lnTo>
                  <a:pt x="1965" y="1092"/>
                </a:lnTo>
                <a:lnTo>
                  <a:pt x="1952" y="1051"/>
                </a:lnTo>
                <a:lnTo>
                  <a:pt x="1943" y="1007"/>
                </a:lnTo>
                <a:lnTo>
                  <a:pt x="1938" y="963"/>
                </a:lnTo>
                <a:lnTo>
                  <a:pt x="1938" y="917"/>
                </a:lnTo>
                <a:lnTo>
                  <a:pt x="1942" y="871"/>
                </a:lnTo>
                <a:lnTo>
                  <a:pt x="1950" y="824"/>
                </a:lnTo>
                <a:lnTo>
                  <a:pt x="1963" y="777"/>
                </a:lnTo>
                <a:lnTo>
                  <a:pt x="1980" y="730"/>
                </a:lnTo>
                <a:lnTo>
                  <a:pt x="2001" y="684"/>
                </a:lnTo>
                <a:lnTo>
                  <a:pt x="2029" y="637"/>
                </a:lnTo>
                <a:lnTo>
                  <a:pt x="2060" y="593"/>
                </a:lnTo>
                <a:lnTo>
                  <a:pt x="2094" y="555"/>
                </a:lnTo>
                <a:lnTo>
                  <a:pt x="2130" y="521"/>
                </a:lnTo>
                <a:lnTo>
                  <a:pt x="2169" y="491"/>
                </a:lnTo>
                <a:lnTo>
                  <a:pt x="2210" y="465"/>
                </a:lnTo>
                <a:lnTo>
                  <a:pt x="2252" y="446"/>
                </a:lnTo>
                <a:lnTo>
                  <a:pt x="2296" y="429"/>
                </a:lnTo>
                <a:lnTo>
                  <a:pt x="2339" y="420"/>
                </a:lnTo>
                <a:lnTo>
                  <a:pt x="2383" y="415"/>
                </a:lnTo>
                <a:close/>
                <a:moveTo>
                  <a:pt x="352" y="415"/>
                </a:moveTo>
                <a:lnTo>
                  <a:pt x="396" y="420"/>
                </a:lnTo>
                <a:lnTo>
                  <a:pt x="440" y="429"/>
                </a:lnTo>
                <a:lnTo>
                  <a:pt x="484" y="446"/>
                </a:lnTo>
                <a:lnTo>
                  <a:pt x="525" y="465"/>
                </a:lnTo>
                <a:lnTo>
                  <a:pt x="566" y="491"/>
                </a:lnTo>
                <a:lnTo>
                  <a:pt x="605" y="521"/>
                </a:lnTo>
                <a:lnTo>
                  <a:pt x="642" y="555"/>
                </a:lnTo>
                <a:lnTo>
                  <a:pt x="676" y="593"/>
                </a:lnTo>
                <a:lnTo>
                  <a:pt x="707" y="637"/>
                </a:lnTo>
                <a:lnTo>
                  <a:pt x="735" y="684"/>
                </a:lnTo>
                <a:lnTo>
                  <a:pt x="756" y="730"/>
                </a:lnTo>
                <a:lnTo>
                  <a:pt x="773" y="777"/>
                </a:lnTo>
                <a:lnTo>
                  <a:pt x="786" y="824"/>
                </a:lnTo>
                <a:lnTo>
                  <a:pt x="793" y="871"/>
                </a:lnTo>
                <a:lnTo>
                  <a:pt x="798" y="917"/>
                </a:lnTo>
                <a:lnTo>
                  <a:pt x="798" y="963"/>
                </a:lnTo>
                <a:lnTo>
                  <a:pt x="793" y="1007"/>
                </a:lnTo>
                <a:lnTo>
                  <a:pt x="784" y="1051"/>
                </a:lnTo>
                <a:lnTo>
                  <a:pt x="772" y="1092"/>
                </a:lnTo>
                <a:lnTo>
                  <a:pt x="755" y="1130"/>
                </a:lnTo>
                <a:lnTo>
                  <a:pt x="735" y="1167"/>
                </a:lnTo>
                <a:lnTo>
                  <a:pt x="710" y="1201"/>
                </a:lnTo>
                <a:lnTo>
                  <a:pt x="682" y="1230"/>
                </a:lnTo>
                <a:lnTo>
                  <a:pt x="650" y="1256"/>
                </a:lnTo>
                <a:lnTo>
                  <a:pt x="615" y="1279"/>
                </a:lnTo>
                <a:lnTo>
                  <a:pt x="574" y="1298"/>
                </a:lnTo>
                <a:lnTo>
                  <a:pt x="533" y="1310"/>
                </a:lnTo>
                <a:lnTo>
                  <a:pt x="489" y="1316"/>
                </a:lnTo>
                <a:lnTo>
                  <a:pt x="445" y="1317"/>
                </a:lnTo>
                <a:lnTo>
                  <a:pt x="401" y="1312"/>
                </a:lnTo>
                <a:lnTo>
                  <a:pt x="358" y="1302"/>
                </a:lnTo>
                <a:lnTo>
                  <a:pt x="314" y="1287"/>
                </a:lnTo>
                <a:lnTo>
                  <a:pt x="272" y="1266"/>
                </a:lnTo>
                <a:lnTo>
                  <a:pt x="232" y="1241"/>
                </a:lnTo>
                <a:lnTo>
                  <a:pt x="192" y="1211"/>
                </a:lnTo>
                <a:lnTo>
                  <a:pt x="156" y="1177"/>
                </a:lnTo>
                <a:lnTo>
                  <a:pt x="122" y="1138"/>
                </a:lnTo>
                <a:lnTo>
                  <a:pt x="91" y="1094"/>
                </a:lnTo>
                <a:lnTo>
                  <a:pt x="63" y="1048"/>
                </a:lnTo>
                <a:lnTo>
                  <a:pt x="42" y="1002"/>
                </a:lnTo>
                <a:lnTo>
                  <a:pt x="25" y="955"/>
                </a:lnTo>
                <a:lnTo>
                  <a:pt x="12" y="908"/>
                </a:lnTo>
                <a:lnTo>
                  <a:pt x="3" y="861"/>
                </a:lnTo>
                <a:lnTo>
                  <a:pt x="0" y="814"/>
                </a:lnTo>
                <a:lnTo>
                  <a:pt x="0" y="768"/>
                </a:lnTo>
                <a:lnTo>
                  <a:pt x="5" y="724"/>
                </a:lnTo>
                <a:lnTo>
                  <a:pt x="14" y="681"/>
                </a:lnTo>
                <a:lnTo>
                  <a:pt x="26" y="640"/>
                </a:lnTo>
                <a:lnTo>
                  <a:pt x="43" y="601"/>
                </a:lnTo>
                <a:lnTo>
                  <a:pt x="63" y="565"/>
                </a:lnTo>
                <a:lnTo>
                  <a:pt x="88" y="532"/>
                </a:lnTo>
                <a:lnTo>
                  <a:pt x="115" y="501"/>
                </a:lnTo>
                <a:lnTo>
                  <a:pt x="147" y="475"/>
                </a:lnTo>
                <a:lnTo>
                  <a:pt x="183" y="452"/>
                </a:lnTo>
                <a:lnTo>
                  <a:pt x="223" y="435"/>
                </a:lnTo>
                <a:lnTo>
                  <a:pt x="265" y="422"/>
                </a:lnTo>
                <a:lnTo>
                  <a:pt x="309" y="415"/>
                </a:lnTo>
                <a:lnTo>
                  <a:pt x="352" y="415"/>
                </a:lnTo>
                <a:close/>
                <a:moveTo>
                  <a:pt x="1366" y="0"/>
                </a:moveTo>
                <a:lnTo>
                  <a:pt x="1412" y="3"/>
                </a:lnTo>
                <a:lnTo>
                  <a:pt x="1457" y="14"/>
                </a:lnTo>
                <a:lnTo>
                  <a:pt x="1500" y="31"/>
                </a:lnTo>
                <a:lnTo>
                  <a:pt x="1542" y="53"/>
                </a:lnTo>
                <a:lnTo>
                  <a:pt x="1580" y="82"/>
                </a:lnTo>
                <a:lnTo>
                  <a:pt x="1617" y="115"/>
                </a:lnTo>
                <a:lnTo>
                  <a:pt x="1650" y="153"/>
                </a:lnTo>
                <a:lnTo>
                  <a:pt x="1679" y="196"/>
                </a:lnTo>
                <a:lnTo>
                  <a:pt x="1704" y="242"/>
                </a:lnTo>
                <a:lnTo>
                  <a:pt x="1727" y="292"/>
                </a:lnTo>
                <a:lnTo>
                  <a:pt x="1744" y="346"/>
                </a:lnTo>
                <a:lnTo>
                  <a:pt x="1756" y="402"/>
                </a:lnTo>
                <a:lnTo>
                  <a:pt x="1764" y="461"/>
                </a:lnTo>
                <a:lnTo>
                  <a:pt x="1767" y="522"/>
                </a:lnTo>
                <a:lnTo>
                  <a:pt x="1764" y="583"/>
                </a:lnTo>
                <a:lnTo>
                  <a:pt x="1756" y="642"/>
                </a:lnTo>
                <a:lnTo>
                  <a:pt x="1744" y="698"/>
                </a:lnTo>
                <a:lnTo>
                  <a:pt x="1727" y="752"/>
                </a:lnTo>
                <a:lnTo>
                  <a:pt x="1704" y="802"/>
                </a:lnTo>
                <a:lnTo>
                  <a:pt x="1679" y="849"/>
                </a:lnTo>
                <a:lnTo>
                  <a:pt x="1650" y="891"/>
                </a:lnTo>
                <a:lnTo>
                  <a:pt x="1617" y="929"/>
                </a:lnTo>
                <a:lnTo>
                  <a:pt x="1580" y="963"/>
                </a:lnTo>
                <a:lnTo>
                  <a:pt x="1542" y="991"/>
                </a:lnTo>
                <a:lnTo>
                  <a:pt x="1500" y="1013"/>
                </a:lnTo>
                <a:lnTo>
                  <a:pt x="1457" y="1030"/>
                </a:lnTo>
                <a:lnTo>
                  <a:pt x="1412" y="1040"/>
                </a:lnTo>
                <a:lnTo>
                  <a:pt x="1366" y="1043"/>
                </a:lnTo>
                <a:lnTo>
                  <a:pt x="1319" y="1040"/>
                </a:lnTo>
                <a:lnTo>
                  <a:pt x="1273" y="1030"/>
                </a:lnTo>
                <a:lnTo>
                  <a:pt x="1229" y="1013"/>
                </a:lnTo>
                <a:lnTo>
                  <a:pt x="1188" y="991"/>
                </a:lnTo>
                <a:lnTo>
                  <a:pt x="1150" y="963"/>
                </a:lnTo>
                <a:lnTo>
                  <a:pt x="1114" y="929"/>
                </a:lnTo>
                <a:lnTo>
                  <a:pt x="1081" y="891"/>
                </a:lnTo>
                <a:lnTo>
                  <a:pt x="1052" y="849"/>
                </a:lnTo>
                <a:lnTo>
                  <a:pt x="1025" y="802"/>
                </a:lnTo>
                <a:lnTo>
                  <a:pt x="1004" y="752"/>
                </a:lnTo>
                <a:lnTo>
                  <a:pt x="987" y="698"/>
                </a:lnTo>
                <a:lnTo>
                  <a:pt x="974" y="642"/>
                </a:lnTo>
                <a:lnTo>
                  <a:pt x="965" y="583"/>
                </a:lnTo>
                <a:lnTo>
                  <a:pt x="963" y="522"/>
                </a:lnTo>
                <a:lnTo>
                  <a:pt x="965" y="461"/>
                </a:lnTo>
                <a:lnTo>
                  <a:pt x="974" y="402"/>
                </a:lnTo>
                <a:lnTo>
                  <a:pt x="987" y="346"/>
                </a:lnTo>
                <a:lnTo>
                  <a:pt x="1004" y="292"/>
                </a:lnTo>
                <a:lnTo>
                  <a:pt x="1025" y="242"/>
                </a:lnTo>
                <a:lnTo>
                  <a:pt x="1052" y="196"/>
                </a:lnTo>
                <a:lnTo>
                  <a:pt x="1081" y="153"/>
                </a:lnTo>
                <a:lnTo>
                  <a:pt x="1114" y="115"/>
                </a:lnTo>
                <a:lnTo>
                  <a:pt x="1150" y="82"/>
                </a:lnTo>
                <a:lnTo>
                  <a:pt x="1188" y="53"/>
                </a:lnTo>
                <a:lnTo>
                  <a:pt x="1229" y="31"/>
                </a:lnTo>
                <a:lnTo>
                  <a:pt x="1273" y="14"/>
                </a:lnTo>
                <a:lnTo>
                  <a:pt x="1319" y="3"/>
                </a:lnTo>
                <a:lnTo>
                  <a:pt x="136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95" name="Group 51"/>
          <p:cNvGrpSpPr/>
          <p:nvPr/>
        </p:nvGrpSpPr>
        <p:grpSpPr>
          <a:xfrm>
            <a:off x="9369982" y="5171477"/>
            <a:ext cx="349250" cy="431800"/>
            <a:chOff x="6376988" y="1978026"/>
            <a:chExt cx="349250" cy="431800"/>
          </a:xfrm>
          <a:solidFill>
            <a:srgbClr val="000000"/>
          </a:solidFill>
        </p:grpSpPr>
        <p:sp>
          <p:nvSpPr>
            <p:cNvPr id="896" name="Freeform 35"/>
            <p:cNvSpPr>
              <a:spLocks noEditPoints="1"/>
            </p:cNvSpPr>
            <p:nvPr/>
          </p:nvSpPr>
          <p:spPr bwMode="auto">
            <a:xfrm>
              <a:off x="6424613" y="2117726"/>
              <a:ext cx="254000" cy="228600"/>
            </a:xfrm>
            <a:custGeom>
              <a:avLst/>
              <a:gdLst>
                <a:gd name="T0" fmla="*/ 278 w 1919"/>
                <a:gd name="T1" fmla="*/ 1463 h 1721"/>
                <a:gd name="T2" fmla="*/ 223 w 1919"/>
                <a:gd name="T3" fmla="*/ 1512 h 1721"/>
                <a:gd name="T4" fmla="*/ 269 w 1919"/>
                <a:gd name="T5" fmla="*/ 1487 h 1721"/>
                <a:gd name="T6" fmla="*/ 338 w 1919"/>
                <a:gd name="T7" fmla="*/ 1424 h 1721"/>
                <a:gd name="T8" fmla="*/ 1627 w 1919"/>
                <a:gd name="T9" fmla="*/ 1312 h 1721"/>
                <a:gd name="T10" fmla="*/ 1674 w 1919"/>
                <a:gd name="T11" fmla="*/ 1328 h 1721"/>
                <a:gd name="T12" fmla="*/ 1641 w 1919"/>
                <a:gd name="T13" fmla="*/ 1308 h 1721"/>
                <a:gd name="T14" fmla="*/ 881 w 1919"/>
                <a:gd name="T15" fmla="*/ 813 h 1721"/>
                <a:gd name="T16" fmla="*/ 811 w 1919"/>
                <a:gd name="T17" fmla="*/ 1050 h 1721"/>
                <a:gd name="T18" fmla="*/ 849 w 1919"/>
                <a:gd name="T19" fmla="*/ 1044 h 1721"/>
                <a:gd name="T20" fmla="*/ 919 w 1919"/>
                <a:gd name="T21" fmla="*/ 1036 h 1721"/>
                <a:gd name="T22" fmla="*/ 985 w 1919"/>
                <a:gd name="T23" fmla="*/ 1027 h 1721"/>
                <a:gd name="T24" fmla="*/ 964 w 1919"/>
                <a:gd name="T25" fmla="*/ 959 h 1721"/>
                <a:gd name="T26" fmla="*/ 788 w 1919"/>
                <a:gd name="T27" fmla="*/ 0 h 1721"/>
                <a:gd name="T28" fmla="*/ 825 w 1919"/>
                <a:gd name="T29" fmla="*/ 5 h 1721"/>
                <a:gd name="T30" fmla="*/ 862 w 1919"/>
                <a:gd name="T31" fmla="*/ 30 h 1721"/>
                <a:gd name="T32" fmla="*/ 891 w 1919"/>
                <a:gd name="T33" fmla="*/ 82 h 1721"/>
                <a:gd name="T34" fmla="*/ 904 w 1919"/>
                <a:gd name="T35" fmla="*/ 170 h 1721"/>
                <a:gd name="T36" fmla="*/ 926 w 1919"/>
                <a:gd name="T37" fmla="*/ 301 h 1721"/>
                <a:gd name="T38" fmla="*/ 970 w 1919"/>
                <a:gd name="T39" fmla="*/ 472 h 1721"/>
                <a:gd name="T40" fmla="*/ 1041 w 1919"/>
                <a:gd name="T41" fmla="*/ 661 h 1721"/>
                <a:gd name="T42" fmla="*/ 1141 w 1919"/>
                <a:gd name="T43" fmla="*/ 849 h 1721"/>
                <a:gd name="T44" fmla="*/ 1253 w 1919"/>
                <a:gd name="T45" fmla="*/ 993 h 1721"/>
                <a:gd name="T46" fmla="*/ 1359 w 1919"/>
                <a:gd name="T47" fmla="*/ 1028 h 1721"/>
                <a:gd name="T48" fmla="*/ 1494 w 1919"/>
                <a:gd name="T49" fmla="*/ 1050 h 1721"/>
                <a:gd name="T50" fmla="*/ 1631 w 1919"/>
                <a:gd name="T51" fmla="*/ 1084 h 1721"/>
                <a:gd name="T52" fmla="*/ 1756 w 1919"/>
                <a:gd name="T53" fmla="*/ 1133 h 1721"/>
                <a:gd name="T54" fmla="*/ 1854 w 1919"/>
                <a:gd name="T55" fmla="*/ 1198 h 1721"/>
                <a:gd name="T56" fmla="*/ 1910 w 1919"/>
                <a:gd name="T57" fmla="*/ 1280 h 1721"/>
                <a:gd name="T58" fmla="*/ 1916 w 1919"/>
                <a:gd name="T59" fmla="*/ 1364 h 1721"/>
                <a:gd name="T60" fmla="*/ 1876 w 1919"/>
                <a:gd name="T61" fmla="*/ 1450 h 1721"/>
                <a:gd name="T62" fmla="*/ 1796 w 1919"/>
                <a:gd name="T63" fmla="*/ 1515 h 1721"/>
                <a:gd name="T64" fmla="*/ 1694 w 1919"/>
                <a:gd name="T65" fmla="*/ 1537 h 1721"/>
                <a:gd name="T66" fmla="*/ 1576 w 1919"/>
                <a:gd name="T67" fmla="*/ 1515 h 1721"/>
                <a:gd name="T68" fmla="*/ 1444 w 1919"/>
                <a:gd name="T69" fmla="*/ 1445 h 1721"/>
                <a:gd name="T70" fmla="*/ 1295 w 1919"/>
                <a:gd name="T71" fmla="*/ 1329 h 1721"/>
                <a:gd name="T72" fmla="*/ 1168 w 1919"/>
                <a:gd name="T73" fmla="*/ 1225 h 1721"/>
                <a:gd name="T74" fmla="*/ 1086 w 1919"/>
                <a:gd name="T75" fmla="*/ 1231 h 1721"/>
                <a:gd name="T76" fmla="*/ 974 w 1919"/>
                <a:gd name="T77" fmla="*/ 1243 h 1721"/>
                <a:gd name="T78" fmla="*/ 856 w 1919"/>
                <a:gd name="T79" fmla="*/ 1258 h 1721"/>
                <a:gd name="T80" fmla="*/ 754 w 1919"/>
                <a:gd name="T81" fmla="*/ 1272 h 1721"/>
                <a:gd name="T82" fmla="*/ 692 w 1919"/>
                <a:gd name="T83" fmla="*/ 1284 h 1721"/>
                <a:gd name="T84" fmla="*/ 555 w 1919"/>
                <a:gd name="T85" fmla="*/ 1490 h 1721"/>
                <a:gd name="T86" fmla="*/ 423 w 1919"/>
                <a:gd name="T87" fmla="*/ 1631 h 1721"/>
                <a:gd name="T88" fmla="*/ 297 w 1919"/>
                <a:gd name="T89" fmla="*/ 1706 h 1721"/>
                <a:gd name="T90" fmla="*/ 177 w 1919"/>
                <a:gd name="T91" fmla="*/ 1718 h 1721"/>
                <a:gd name="T92" fmla="*/ 78 w 1919"/>
                <a:gd name="T93" fmla="*/ 1674 h 1721"/>
                <a:gd name="T94" fmla="*/ 15 w 1919"/>
                <a:gd name="T95" fmla="*/ 1597 h 1721"/>
                <a:gd name="T96" fmla="*/ 0 w 1919"/>
                <a:gd name="T97" fmla="*/ 1509 h 1721"/>
                <a:gd name="T98" fmla="*/ 41 w 1919"/>
                <a:gd name="T99" fmla="*/ 1408 h 1721"/>
                <a:gd name="T100" fmla="*/ 138 w 1919"/>
                <a:gd name="T101" fmla="*/ 1308 h 1721"/>
                <a:gd name="T102" fmla="*/ 277 w 1919"/>
                <a:gd name="T103" fmla="*/ 1219 h 1721"/>
                <a:gd name="T104" fmla="*/ 439 w 1919"/>
                <a:gd name="T105" fmla="*/ 1145 h 1721"/>
                <a:gd name="T106" fmla="*/ 569 w 1919"/>
                <a:gd name="T107" fmla="*/ 1074 h 1721"/>
                <a:gd name="T108" fmla="*/ 640 w 1919"/>
                <a:gd name="T109" fmla="*/ 910 h 1721"/>
                <a:gd name="T110" fmla="*/ 690 w 1919"/>
                <a:gd name="T111" fmla="*/ 703 h 1721"/>
                <a:gd name="T112" fmla="*/ 709 w 1919"/>
                <a:gd name="T113" fmla="*/ 503 h 1721"/>
                <a:gd name="T114" fmla="*/ 707 w 1919"/>
                <a:gd name="T115" fmla="*/ 326 h 1721"/>
                <a:gd name="T116" fmla="*/ 694 w 1919"/>
                <a:gd name="T117" fmla="*/ 196 h 1721"/>
                <a:gd name="T118" fmla="*/ 685 w 1919"/>
                <a:gd name="T119" fmla="*/ 122 h 1721"/>
                <a:gd name="T120" fmla="*/ 690 w 1919"/>
                <a:gd name="T121" fmla="*/ 72 h 1721"/>
                <a:gd name="T122" fmla="*/ 727 w 1919"/>
                <a:gd name="T123" fmla="*/ 20 h 1721"/>
                <a:gd name="T124" fmla="*/ 788 w 1919"/>
                <a:gd name="T125" fmla="*/ 0 h 1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19" h="1721">
                  <a:moveTo>
                    <a:pt x="338" y="1424"/>
                  </a:moveTo>
                  <a:lnTo>
                    <a:pt x="305" y="1444"/>
                  </a:lnTo>
                  <a:lnTo>
                    <a:pt x="278" y="1463"/>
                  </a:lnTo>
                  <a:lnTo>
                    <a:pt x="255" y="1481"/>
                  </a:lnTo>
                  <a:lnTo>
                    <a:pt x="237" y="1498"/>
                  </a:lnTo>
                  <a:lnTo>
                    <a:pt x="223" y="1512"/>
                  </a:lnTo>
                  <a:lnTo>
                    <a:pt x="235" y="1507"/>
                  </a:lnTo>
                  <a:lnTo>
                    <a:pt x="251" y="1500"/>
                  </a:lnTo>
                  <a:lnTo>
                    <a:pt x="269" y="1487"/>
                  </a:lnTo>
                  <a:lnTo>
                    <a:pt x="289" y="1471"/>
                  </a:lnTo>
                  <a:lnTo>
                    <a:pt x="313" y="1450"/>
                  </a:lnTo>
                  <a:lnTo>
                    <a:pt x="338" y="1424"/>
                  </a:lnTo>
                  <a:close/>
                  <a:moveTo>
                    <a:pt x="1580" y="1286"/>
                  </a:moveTo>
                  <a:lnTo>
                    <a:pt x="1604" y="1300"/>
                  </a:lnTo>
                  <a:lnTo>
                    <a:pt x="1627" y="1312"/>
                  </a:lnTo>
                  <a:lnTo>
                    <a:pt x="1645" y="1319"/>
                  </a:lnTo>
                  <a:lnTo>
                    <a:pt x="1661" y="1325"/>
                  </a:lnTo>
                  <a:lnTo>
                    <a:pt x="1674" y="1328"/>
                  </a:lnTo>
                  <a:lnTo>
                    <a:pt x="1684" y="1329"/>
                  </a:lnTo>
                  <a:lnTo>
                    <a:pt x="1664" y="1319"/>
                  </a:lnTo>
                  <a:lnTo>
                    <a:pt x="1641" y="1308"/>
                  </a:lnTo>
                  <a:lnTo>
                    <a:pt x="1612" y="1297"/>
                  </a:lnTo>
                  <a:lnTo>
                    <a:pt x="1580" y="1286"/>
                  </a:lnTo>
                  <a:close/>
                  <a:moveTo>
                    <a:pt x="881" y="813"/>
                  </a:moveTo>
                  <a:lnTo>
                    <a:pt x="862" y="896"/>
                  </a:lnTo>
                  <a:lnTo>
                    <a:pt x="839" y="975"/>
                  </a:lnTo>
                  <a:lnTo>
                    <a:pt x="811" y="1050"/>
                  </a:lnTo>
                  <a:lnTo>
                    <a:pt x="818" y="1049"/>
                  </a:lnTo>
                  <a:lnTo>
                    <a:pt x="832" y="1047"/>
                  </a:lnTo>
                  <a:lnTo>
                    <a:pt x="849" y="1044"/>
                  </a:lnTo>
                  <a:lnTo>
                    <a:pt x="871" y="1041"/>
                  </a:lnTo>
                  <a:lnTo>
                    <a:pt x="894" y="1039"/>
                  </a:lnTo>
                  <a:lnTo>
                    <a:pt x="919" y="1036"/>
                  </a:lnTo>
                  <a:lnTo>
                    <a:pt x="944" y="1033"/>
                  </a:lnTo>
                  <a:lnTo>
                    <a:pt x="966" y="1029"/>
                  </a:lnTo>
                  <a:lnTo>
                    <a:pt x="985" y="1027"/>
                  </a:lnTo>
                  <a:lnTo>
                    <a:pt x="1000" y="1025"/>
                  </a:lnTo>
                  <a:lnTo>
                    <a:pt x="1010" y="1024"/>
                  </a:lnTo>
                  <a:lnTo>
                    <a:pt x="964" y="959"/>
                  </a:lnTo>
                  <a:lnTo>
                    <a:pt x="921" y="888"/>
                  </a:lnTo>
                  <a:lnTo>
                    <a:pt x="881" y="813"/>
                  </a:lnTo>
                  <a:close/>
                  <a:moveTo>
                    <a:pt x="788" y="0"/>
                  </a:moveTo>
                  <a:lnTo>
                    <a:pt x="800" y="0"/>
                  </a:lnTo>
                  <a:lnTo>
                    <a:pt x="812" y="2"/>
                  </a:lnTo>
                  <a:lnTo>
                    <a:pt x="825" y="5"/>
                  </a:lnTo>
                  <a:lnTo>
                    <a:pt x="838" y="11"/>
                  </a:lnTo>
                  <a:lnTo>
                    <a:pt x="850" y="19"/>
                  </a:lnTo>
                  <a:lnTo>
                    <a:pt x="862" y="30"/>
                  </a:lnTo>
                  <a:lnTo>
                    <a:pt x="874" y="44"/>
                  </a:lnTo>
                  <a:lnTo>
                    <a:pt x="884" y="61"/>
                  </a:lnTo>
                  <a:lnTo>
                    <a:pt x="891" y="82"/>
                  </a:lnTo>
                  <a:lnTo>
                    <a:pt x="896" y="109"/>
                  </a:lnTo>
                  <a:lnTo>
                    <a:pt x="900" y="137"/>
                  </a:lnTo>
                  <a:lnTo>
                    <a:pt x="904" y="170"/>
                  </a:lnTo>
                  <a:lnTo>
                    <a:pt x="908" y="208"/>
                  </a:lnTo>
                  <a:lnTo>
                    <a:pt x="916" y="252"/>
                  </a:lnTo>
                  <a:lnTo>
                    <a:pt x="926" y="301"/>
                  </a:lnTo>
                  <a:lnTo>
                    <a:pt x="938" y="355"/>
                  </a:lnTo>
                  <a:lnTo>
                    <a:pt x="953" y="413"/>
                  </a:lnTo>
                  <a:lnTo>
                    <a:pt x="970" y="472"/>
                  </a:lnTo>
                  <a:lnTo>
                    <a:pt x="991" y="533"/>
                  </a:lnTo>
                  <a:lnTo>
                    <a:pt x="1014" y="598"/>
                  </a:lnTo>
                  <a:lnTo>
                    <a:pt x="1041" y="661"/>
                  </a:lnTo>
                  <a:lnTo>
                    <a:pt x="1070" y="725"/>
                  </a:lnTo>
                  <a:lnTo>
                    <a:pt x="1104" y="788"/>
                  </a:lnTo>
                  <a:lnTo>
                    <a:pt x="1141" y="849"/>
                  </a:lnTo>
                  <a:lnTo>
                    <a:pt x="1181" y="908"/>
                  </a:lnTo>
                  <a:lnTo>
                    <a:pt x="1226" y="963"/>
                  </a:lnTo>
                  <a:lnTo>
                    <a:pt x="1253" y="993"/>
                  </a:lnTo>
                  <a:lnTo>
                    <a:pt x="1279" y="1021"/>
                  </a:lnTo>
                  <a:lnTo>
                    <a:pt x="1318" y="1024"/>
                  </a:lnTo>
                  <a:lnTo>
                    <a:pt x="1359" y="1028"/>
                  </a:lnTo>
                  <a:lnTo>
                    <a:pt x="1403" y="1035"/>
                  </a:lnTo>
                  <a:lnTo>
                    <a:pt x="1448" y="1041"/>
                  </a:lnTo>
                  <a:lnTo>
                    <a:pt x="1494" y="1050"/>
                  </a:lnTo>
                  <a:lnTo>
                    <a:pt x="1540" y="1059"/>
                  </a:lnTo>
                  <a:lnTo>
                    <a:pt x="1586" y="1071"/>
                  </a:lnTo>
                  <a:lnTo>
                    <a:pt x="1631" y="1084"/>
                  </a:lnTo>
                  <a:lnTo>
                    <a:pt x="1675" y="1099"/>
                  </a:lnTo>
                  <a:lnTo>
                    <a:pt x="1717" y="1115"/>
                  </a:lnTo>
                  <a:lnTo>
                    <a:pt x="1756" y="1133"/>
                  </a:lnTo>
                  <a:lnTo>
                    <a:pt x="1793" y="1153"/>
                  </a:lnTo>
                  <a:lnTo>
                    <a:pt x="1825" y="1175"/>
                  </a:lnTo>
                  <a:lnTo>
                    <a:pt x="1854" y="1198"/>
                  </a:lnTo>
                  <a:lnTo>
                    <a:pt x="1878" y="1224"/>
                  </a:lnTo>
                  <a:lnTo>
                    <a:pt x="1897" y="1252"/>
                  </a:lnTo>
                  <a:lnTo>
                    <a:pt x="1910" y="1280"/>
                  </a:lnTo>
                  <a:lnTo>
                    <a:pt x="1917" y="1307"/>
                  </a:lnTo>
                  <a:lnTo>
                    <a:pt x="1919" y="1336"/>
                  </a:lnTo>
                  <a:lnTo>
                    <a:pt x="1916" y="1364"/>
                  </a:lnTo>
                  <a:lnTo>
                    <a:pt x="1910" y="1392"/>
                  </a:lnTo>
                  <a:lnTo>
                    <a:pt x="1897" y="1420"/>
                  </a:lnTo>
                  <a:lnTo>
                    <a:pt x="1876" y="1450"/>
                  </a:lnTo>
                  <a:lnTo>
                    <a:pt x="1853" y="1475"/>
                  </a:lnTo>
                  <a:lnTo>
                    <a:pt x="1826" y="1498"/>
                  </a:lnTo>
                  <a:lnTo>
                    <a:pt x="1796" y="1515"/>
                  </a:lnTo>
                  <a:lnTo>
                    <a:pt x="1765" y="1528"/>
                  </a:lnTo>
                  <a:lnTo>
                    <a:pt x="1731" y="1535"/>
                  </a:lnTo>
                  <a:lnTo>
                    <a:pt x="1694" y="1537"/>
                  </a:lnTo>
                  <a:lnTo>
                    <a:pt x="1657" y="1535"/>
                  </a:lnTo>
                  <a:lnTo>
                    <a:pt x="1617" y="1528"/>
                  </a:lnTo>
                  <a:lnTo>
                    <a:pt x="1576" y="1515"/>
                  </a:lnTo>
                  <a:lnTo>
                    <a:pt x="1534" y="1497"/>
                  </a:lnTo>
                  <a:lnTo>
                    <a:pt x="1490" y="1474"/>
                  </a:lnTo>
                  <a:lnTo>
                    <a:pt x="1444" y="1445"/>
                  </a:lnTo>
                  <a:lnTo>
                    <a:pt x="1395" y="1412"/>
                  </a:lnTo>
                  <a:lnTo>
                    <a:pt x="1346" y="1374"/>
                  </a:lnTo>
                  <a:lnTo>
                    <a:pt x="1295" y="1329"/>
                  </a:lnTo>
                  <a:lnTo>
                    <a:pt x="1241" y="1280"/>
                  </a:lnTo>
                  <a:lnTo>
                    <a:pt x="1186" y="1225"/>
                  </a:lnTo>
                  <a:lnTo>
                    <a:pt x="1168" y="1225"/>
                  </a:lnTo>
                  <a:lnTo>
                    <a:pt x="1146" y="1227"/>
                  </a:lnTo>
                  <a:lnTo>
                    <a:pt x="1118" y="1229"/>
                  </a:lnTo>
                  <a:lnTo>
                    <a:pt x="1086" y="1231"/>
                  </a:lnTo>
                  <a:lnTo>
                    <a:pt x="1051" y="1235"/>
                  </a:lnTo>
                  <a:lnTo>
                    <a:pt x="1013" y="1239"/>
                  </a:lnTo>
                  <a:lnTo>
                    <a:pt x="974" y="1243"/>
                  </a:lnTo>
                  <a:lnTo>
                    <a:pt x="934" y="1249"/>
                  </a:lnTo>
                  <a:lnTo>
                    <a:pt x="894" y="1253"/>
                  </a:lnTo>
                  <a:lnTo>
                    <a:pt x="856" y="1258"/>
                  </a:lnTo>
                  <a:lnTo>
                    <a:pt x="818" y="1262"/>
                  </a:lnTo>
                  <a:lnTo>
                    <a:pt x="784" y="1268"/>
                  </a:lnTo>
                  <a:lnTo>
                    <a:pt x="754" y="1272"/>
                  </a:lnTo>
                  <a:lnTo>
                    <a:pt x="727" y="1276"/>
                  </a:lnTo>
                  <a:lnTo>
                    <a:pt x="707" y="1281"/>
                  </a:lnTo>
                  <a:lnTo>
                    <a:pt x="692" y="1284"/>
                  </a:lnTo>
                  <a:lnTo>
                    <a:pt x="645" y="1360"/>
                  </a:lnTo>
                  <a:lnTo>
                    <a:pt x="600" y="1429"/>
                  </a:lnTo>
                  <a:lnTo>
                    <a:pt x="555" y="1490"/>
                  </a:lnTo>
                  <a:lnTo>
                    <a:pt x="511" y="1545"/>
                  </a:lnTo>
                  <a:lnTo>
                    <a:pt x="467" y="1592"/>
                  </a:lnTo>
                  <a:lnTo>
                    <a:pt x="423" y="1631"/>
                  </a:lnTo>
                  <a:lnTo>
                    <a:pt x="380" y="1663"/>
                  </a:lnTo>
                  <a:lnTo>
                    <a:pt x="338" y="1689"/>
                  </a:lnTo>
                  <a:lnTo>
                    <a:pt x="297" y="1706"/>
                  </a:lnTo>
                  <a:lnTo>
                    <a:pt x="255" y="1717"/>
                  </a:lnTo>
                  <a:lnTo>
                    <a:pt x="214" y="1721"/>
                  </a:lnTo>
                  <a:lnTo>
                    <a:pt x="177" y="1718"/>
                  </a:lnTo>
                  <a:lnTo>
                    <a:pt x="142" y="1709"/>
                  </a:lnTo>
                  <a:lnTo>
                    <a:pt x="109" y="1694"/>
                  </a:lnTo>
                  <a:lnTo>
                    <a:pt x="78" y="1674"/>
                  </a:lnTo>
                  <a:lnTo>
                    <a:pt x="49" y="1647"/>
                  </a:lnTo>
                  <a:lnTo>
                    <a:pt x="30" y="1624"/>
                  </a:lnTo>
                  <a:lnTo>
                    <a:pt x="15" y="1597"/>
                  </a:lnTo>
                  <a:lnTo>
                    <a:pt x="5" y="1569"/>
                  </a:lnTo>
                  <a:lnTo>
                    <a:pt x="0" y="1539"/>
                  </a:lnTo>
                  <a:lnTo>
                    <a:pt x="0" y="1509"/>
                  </a:lnTo>
                  <a:lnTo>
                    <a:pt x="6" y="1478"/>
                  </a:lnTo>
                  <a:lnTo>
                    <a:pt x="20" y="1443"/>
                  </a:lnTo>
                  <a:lnTo>
                    <a:pt x="41" y="1408"/>
                  </a:lnTo>
                  <a:lnTo>
                    <a:pt x="68" y="1374"/>
                  </a:lnTo>
                  <a:lnTo>
                    <a:pt x="101" y="1341"/>
                  </a:lnTo>
                  <a:lnTo>
                    <a:pt x="138" y="1308"/>
                  </a:lnTo>
                  <a:lnTo>
                    <a:pt x="181" y="1277"/>
                  </a:lnTo>
                  <a:lnTo>
                    <a:pt x="227" y="1248"/>
                  </a:lnTo>
                  <a:lnTo>
                    <a:pt x="277" y="1219"/>
                  </a:lnTo>
                  <a:lnTo>
                    <a:pt x="329" y="1193"/>
                  </a:lnTo>
                  <a:lnTo>
                    <a:pt x="383" y="1167"/>
                  </a:lnTo>
                  <a:lnTo>
                    <a:pt x="439" y="1145"/>
                  </a:lnTo>
                  <a:lnTo>
                    <a:pt x="495" y="1125"/>
                  </a:lnTo>
                  <a:lnTo>
                    <a:pt x="552" y="1105"/>
                  </a:lnTo>
                  <a:lnTo>
                    <a:pt x="569" y="1074"/>
                  </a:lnTo>
                  <a:lnTo>
                    <a:pt x="586" y="1041"/>
                  </a:lnTo>
                  <a:lnTo>
                    <a:pt x="616" y="976"/>
                  </a:lnTo>
                  <a:lnTo>
                    <a:pt x="640" y="910"/>
                  </a:lnTo>
                  <a:lnTo>
                    <a:pt x="661" y="841"/>
                  </a:lnTo>
                  <a:lnTo>
                    <a:pt x="678" y="773"/>
                  </a:lnTo>
                  <a:lnTo>
                    <a:pt x="690" y="703"/>
                  </a:lnTo>
                  <a:lnTo>
                    <a:pt x="699" y="635"/>
                  </a:lnTo>
                  <a:lnTo>
                    <a:pt x="706" y="568"/>
                  </a:lnTo>
                  <a:lnTo>
                    <a:pt x="709" y="503"/>
                  </a:lnTo>
                  <a:lnTo>
                    <a:pt x="710" y="440"/>
                  </a:lnTo>
                  <a:lnTo>
                    <a:pt x="709" y="382"/>
                  </a:lnTo>
                  <a:lnTo>
                    <a:pt x="707" y="326"/>
                  </a:lnTo>
                  <a:lnTo>
                    <a:pt x="704" y="276"/>
                  </a:lnTo>
                  <a:lnTo>
                    <a:pt x="700" y="230"/>
                  </a:lnTo>
                  <a:lnTo>
                    <a:pt x="694" y="196"/>
                  </a:lnTo>
                  <a:lnTo>
                    <a:pt x="690" y="165"/>
                  </a:lnTo>
                  <a:lnTo>
                    <a:pt x="687" y="137"/>
                  </a:lnTo>
                  <a:lnTo>
                    <a:pt x="685" y="122"/>
                  </a:lnTo>
                  <a:lnTo>
                    <a:pt x="684" y="107"/>
                  </a:lnTo>
                  <a:lnTo>
                    <a:pt x="685" y="90"/>
                  </a:lnTo>
                  <a:lnTo>
                    <a:pt x="690" y="72"/>
                  </a:lnTo>
                  <a:lnTo>
                    <a:pt x="697" y="53"/>
                  </a:lnTo>
                  <a:lnTo>
                    <a:pt x="710" y="35"/>
                  </a:lnTo>
                  <a:lnTo>
                    <a:pt x="727" y="20"/>
                  </a:lnTo>
                  <a:lnTo>
                    <a:pt x="745" y="8"/>
                  </a:lnTo>
                  <a:lnTo>
                    <a:pt x="767" y="2"/>
                  </a:lnTo>
                  <a:lnTo>
                    <a:pt x="7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36"/>
            <p:cNvSpPr>
              <a:spLocks noEditPoints="1"/>
            </p:cNvSpPr>
            <p:nvPr/>
          </p:nvSpPr>
          <p:spPr bwMode="auto">
            <a:xfrm>
              <a:off x="6376988" y="1978026"/>
              <a:ext cx="349250" cy="431800"/>
            </a:xfrm>
            <a:custGeom>
              <a:avLst/>
              <a:gdLst>
                <a:gd name="T0" fmla="*/ 772 w 2645"/>
                <a:gd name="T1" fmla="*/ 376 h 3268"/>
                <a:gd name="T2" fmla="*/ 397 w 2645"/>
                <a:gd name="T3" fmla="*/ 771 h 3268"/>
                <a:gd name="T4" fmla="*/ 772 w 2645"/>
                <a:gd name="T5" fmla="*/ 771 h 3268"/>
                <a:gd name="T6" fmla="*/ 772 w 2645"/>
                <a:gd name="T7" fmla="*/ 376 h 3268"/>
                <a:gd name="T8" fmla="*/ 978 w 2645"/>
                <a:gd name="T9" fmla="*/ 205 h 3268"/>
                <a:gd name="T10" fmla="*/ 978 w 2645"/>
                <a:gd name="T11" fmla="*/ 975 h 3268"/>
                <a:gd name="T12" fmla="*/ 205 w 2645"/>
                <a:gd name="T13" fmla="*/ 975 h 3268"/>
                <a:gd name="T14" fmla="*/ 205 w 2645"/>
                <a:gd name="T15" fmla="*/ 3063 h 3268"/>
                <a:gd name="T16" fmla="*/ 2441 w 2645"/>
                <a:gd name="T17" fmla="*/ 3063 h 3268"/>
                <a:gd name="T18" fmla="*/ 2441 w 2645"/>
                <a:gd name="T19" fmla="*/ 205 h 3268"/>
                <a:gd name="T20" fmla="*/ 978 w 2645"/>
                <a:gd name="T21" fmla="*/ 205 h 3268"/>
                <a:gd name="T22" fmla="*/ 847 w 2645"/>
                <a:gd name="T23" fmla="*/ 0 h 3268"/>
                <a:gd name="T24" fmla="*/ 2645 w 2645"/>
                <a:gd name="T25" fmla="*/ 0 h 3268"/>
                <a:gd name="T26" fmla="*/ 2645 w 2645"/>
                <a:gd name="T27" fmla="*/ 3268 h 3268"/>
                <a:gd name="T28" fmla="*/ 0 w 2645"/>
                <a:gd name="T29" fmla="*/ 3268 h 3268"/>
                <a:gd name="T30" fmla="*/ 0 w 2645"/>
                <a:gd name="T31" fmla="*/ 893 h 3268"/>
                <a:gd name="T32" fmla="*/ 847 w 2645"/>
                <a:gd name="T33" fmla="*/ 0 h 3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45" h="3268">
                  <a:moveTo>
                    <a:pt x="772" y="376"/>
                  </a:moveTo>
                  <a:lnTo>
                    <a:pt x="397" y="771"/>
                  </a:lnTo>
                  <a:lnTo>
                    <a:pt x="772" y="771"/>
                  </a:lnTo>
                  <a:lnTo>
                    <a:pt x="772" y="376"/>
                  </a:lnTo>
                  <a:close/>
                  <a:moveTo>
                    <a:pt x="978" y="205"/>
                  </a:moveTo>
                  <a:lnTo>
                    <a:pt x="978" y="975"/>
                  </a:lnTo>
                  <a:lnTo>
                    <a:pt x="205" y="975"/>
                  </a:lnTo>
                  <a:lnTo>
                    <a:pt x="205" y="3063"/>
                  </a:lnTo>
                  <a:lnTo>
                    <a:pt x="2441" y="3063"/>
                  </a:lnTo>
                  <a:lnTo>
                    <a:pt x="2441" y="205"/>
                  </a:lnTo>
                  <a:lnTo>
                    <a:pt x="978" y="205"/>
                  </a:lnTo>
                  <a:close/>
                  <a:moveTo>
                    <a:pt x="847" y="0"/>
                  </a:moveTo>
                  <a:lnTo>
                    <a:pt x="2645" y="0"/>
                  </a:lnTo>
                  <a:lnTo>
                    <a:pt x="2645" y="3268"/>
                  </a:lnTo>
                  <a:lnTo>
                    <a:pt x="0" y="3268"/>
                  </a:lnTo>
                  <a:lnTo>
                    <a:pt x="0" y="893"/>
                  </a:lnTo>
                  <a:lnTo>
                    <a:pt x="8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98" name="Group 57"/>
          <p:cNvGrpSpPr/>
          <p:nvPr/>
        </p:nvGrpSpPr>
        <p:grpSpPr>
          <a:xfrm>
            <a:off x="8424169" y="5169890"/>
            <a:ext cx="369888" cy="434975"/>
            <a:chOff x="5435600" y="1974851"/>
            <a:chExt cx="369888" cy="434975"/>
          </a:xfrm>
          <a:solidFill>
            <a:srgbClr val="000000"/>
          </a:solidFill>
        </p:grpSpPr>
        <p:sp>
          <p:nvSpPr>
            <p:cNvPr id="899" name="Freeform 41"/>
            <p:cNvSpPr>
              <a:spLocks noEditPoints="1"/>
            </p:cNvSpPr>
            <p:nvPr/>
          </p:nvSpPr>
          <p:spPr bwMode="auto">
            <a:xfrm>
              <a:off x="5435600" y="1974851"/>
              <a:ext cx="285750" cy="434975"/>
            </a:xfrm>
            <a:custGeom>
              <a:avLst/>
              <a:gdLst>
                <a:gd name="T0" fmla="*/ 643 w 2159"/>
                <a:gd name="T1" fmla="*/ 2769 h 3291"/>
                <a:gd name="T2" fmla="*/ 643 w 2159"/>
                <a:gd name="T3" fmla="*/ 2989 h 3291"/>
                <a:gd name="T4" fmla="*/ 1519 w 2159"/>
                <a:gd name="T5" fmla="*/ 2989 h 3291"/>
                <a:gd name="T6" fmla="*/ 1519 w 2159"/>
                <a:gd name="T7" fmla="*/ 2769 h 3291"/>
                <a:gd name="T8" fmla="*/ 643 w 2159"/>
                <a:gd name="T9" fmla="*/ 2769 h 3291"/>
                <a:gd name="T10" fmla="*/ 0 w 2159"/>
                <a:gd name="T11" fmla="*/ 0 h 3291"/>
                <a:gd name="T12" fmla="*/ 2159 w 2159"/>
                <a:gd name="T13" fmla="*/ 0 h 3291"/>
                <a:gd name="T14" fmla="*/ 2159 w 2159"/>
                <a:gd name="T15" fmla="*/ 522 h 3291"/>
                <a:gd name="T16" fmla="*/ 1854 w 2159"/>
                <a:gd name="T17" fmla="*/ 522 h 3291"/>
                <a:gd name="T18" fmla="*/ 1854 w 2159"/>
                <a:gd name="T19" fmla="*/ 309 h 3291"/>
                <a:gd name="T20" fmla="*/ 305 w 2159"/>
                <a:gd name="T21" fmla="*/ 309 h 3291"/>
                <a:gd name="T22" fmla="*/ 305 w 2159"/>
                <a:gd name="T23" fmla="*/ 2541 h 3291"/>
                <a:gd name="T24" fmla="*/ 1854 w 2159"/>
                <a:gd name="T25" fmla="*/ 2541 h 3291"/>
                <a:gd name="T26" fmla="*/ 1854 w 2159"/>
                <a:gd name="T27" fmla="*/ 2022 h 3291"/>
                <a:gd name="T28" fmla="*/ 1915 w 2159"/>
                <a:gd name="T29" fmla="*/ 1986 h 3291"/>
                <a:gd name="T30" fmla="*/ 2159 w 2159"/>
                <a:gd name="T31" fmla="*/ 1986 h 3291"/>
                <a:gd name="T32" fmla="*/ 2159 w 2159"/>
                <a:gd name="T33" fmla="*/ 3291 h 3291"/>
                <a:gd name="T34" fmla="*/ 0 w 2159"/>
                <a:gd name="T35" fmla="*/ 3291 h 3291"/>
                <a:gd name="T36" fmla="*/ 0 w 2159"/>
                <a:gd name="T37" fmla="*/ 0 h 3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9" h="3291">
                  <a:moveTo>
                    <a:pt x="643" y="2769"/>
                  </a:moveTo>
                  <a:lnTo>
                    <a:pt x="643" y="2989"/>
                  </a:lnTo>
                  <a:lnTo>
                    <a:pt x="1519" y="2989"/>
                  </a:lnTo>
                  <a:lnTo>
                    <a:pt x="1519" y="2769"/>
                  </a:lnTo>
                  <a:lnTo>
                    <a:pt x="643" y="2769"/>
                  </a:lnTo>
                  <a:close/>
                  <a:moveTo>
                    <a:pt x="0" y="0"/>
                  </a:moveTo>
                  <a:lnTo>
                    <a:pt x="2159" y="0"/>
                  </a:lnTo>
                  <a:lnTo>
                    <a:pt x="2159" y="522"/>
                  </a:lnTo>
                  <a:lnTo>
                    <a:pt x="1854" y="522"/>
                  </a:lnTo>
                  <a:lnTo>
                    <a:pt x="1854" y="309"/>
                  </a:lnTo>
                  <a:lnTo>
                    <a:pt x="305" y="309"/>
                  </a:lnTo>
                  <a:lnTo>
                    <a:pt x="305" y="2541"/>
                  </a:lnTo>
                  <a:lnTo>
                    <a:pt x="1854" y="2541"/>
                  </a:lnTo>
                  <a:lnTo>
                    <a:pt x="1854" y="2022"/>
                  </a:lnTo>
                  <a:lnTo>
                    <a:pt x="1915" y="1986"/>
                  </a:lnTo>
                  <a:lnTo>
                    <a:pt x="2159" y="1986"/>
                  </a:lnTo>
                  <a:lnTo>
                    <a:pt x="2159" y="3291"/>
                  </a:lnTo>
                  <a:lnTo>
                    <a:pt x="0" y="329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42"/>
            <p:cNvSpPr>
              <a:spLocks/>
            </p:cNvSpPr>
            <p:nvPr/>
          </p:nvSpPr>
          <p:spPr bwMode="auto">
            <a:xfrm>
              <a:off x="5556250" y="2058988"/>
              <a:ext cx="249238" cy="222250"/>
            </a:xfrm>
            <a:custGeom>
              <a:avLst/>
              <a:gdLst>
                <a:gd name="T0" fmla="*/ 0 w 1882"/>
                <a:gd name="T1" fmla="*/ 0 h 1685"/>
                <a:gd name="T2" fmla="*/ 1882 w 1882"/>
                <a:gd name="T3" fmla="*/ 0 h 1685"/>
                <a:gd name="T4" fmla="*/ 1882 w 1882"/>
                <a:gd name="T5" fmla="*/ 1243 h 1685"/>
                <a:gd name="T6" fmla="*/ 974 w 1882"/>
                <a:gd name="T7" fmla="*/ 1243 h 1685"/>
                <a:gd name="T8" fmla="*/ 207 w 1882"/>
                <a:gd name="T9" fmla="*/ 1685 h 1685"/>
                <a:gd name="T10" fmla="*/ 470 w 1882"/>
                <a:gd name="T11" fmla="*/ 1243 h 1685"/>
                <a:gd name="T12" fmla="*/ 0 w 1882"/>
                <a:gd name="T13" fmla="*/ 1243 h 1685"/>
                <a:gd name="T14" fmla="*/ 0 w 1882"/>
                <a:gd name="T15" fmla="*/ 0 h 1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2" h="1685">
                  <a:moveTo>
                    <a:pt x="0" y="0"/>
                  </a:moveTo>
                  <a:lnTo>
                    <a:pt x="1882" y="0"/>
                  </a:lnTo>
                  <a:lnTo>
                    <a:pt x="1882" y="1243"/>
                  </a:lnTo>
                  <a:lnTo>
                    <a:pt x="974" y="1243"/>
                  </a:lnTo>
                  <a:lnTo>
                    <a:pt x="207" y="1685"/>
                  </a:lnTo>
                  <a:lnTo>
                    <a:pt x="470" y="1243"/>
                  </a:lnTo>
                  <a:lnTo>
                    <a:pt x="0" y="124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1" name="Group 128"/>
          <p:cNvGrpSpPr/>
          <p:nvPr/>
        </p:nvGrpSpPr>
        <p:grpSpPr>
          <a:xfrm>
            <a:off x="7497407" y="5169890"/>
            <a:ext cx="352425" cy="434975"/>
            <a:chOff x="4506913" y="1974851"/>
            <a:chExt cx="352425" cy="434975"/>
          </a:xfrm>
          <a:solidFill>
            <a:srgbClr val="000000"/>
          </a:solidFill>
        </p:grpSpPr>
        <p:sp>
          <p:nvSpPr>
            <p:cNvPr id="902" name="Freeform 47"/>
            <p:cNvSpPr>
              <a:spLocks noEditPoints="1"/>
            </p:cNvSpPr>
            <p:nvPr/>
          </p:nvSpPr>
          <p:spPr bwMode="auto">
            <a:xfrm>
              <a:off x="4506913" y="1974851"/>
              <a:ext cx="352425" cy="434975"/>
            </a:xfrm>
            <a:custGeom>
              <a:avLst/>
              <a:gdLst>
                <a:gd name="T0" fmla="*/ 776 w 2660"/>
                <a:gd name="T1" fmla="*/ 378 h 3286"/>
                <a:gd name="T2" fmla="*/ 399 w 2660"/>
                <a:gd name="T3" fmla="*/ 776 h 3286"/>
                <a:gd name="T4" fmla="*/ 776 w 2660"/>
                <a:gd name="T5" fmla="*/ 776 h 3286"/>
                <a:gd name="T6" fmla="*/ 776 w 2660"/>
                <a:gd name="T7" fmla="*/ 378 h 3286"/>
                <a:gd name="T8" fmla="*/ 982 w 2660"/>
                <a:gd name="T9" fmla="*/ 206 h 3286"/>
                <a:gd name="T10" fmla="*/ 982 w 2660"/>
                <a:gd name="T11" fmla="*/ 982 h 3286"/>
                <a:gd name="T12" fmla="*/ 206 w 2660"/>
                <a:gd name="T13" fmla="*/ 982 h 3286"/>
                <a:gd name="T14" fmla="*/ 206 w 2660"/>
                <a:gd name="T15" fmla="*/ 3080 h 3286"/>
                <a:gd name="T16" fmla="*/ 2453 w 2660"/>
                <a:gd name="T17" fmla="*/ 3080 h 3286"/>
                <a:gd name="T18" fmla="*/ 2453 w 2660"/>
                <a:gd name="T19" fmla="*/ 206 h 3286"/>
                <a:gd name="T20" fmla="*/ 982 w 2660"/>
                <a:gd name="T21" fmla="*/ 206 h 3286"/>
                <a:gd name="T22" fmla="*/ 852 w 2660"/>
                <a:gd name="T23" fmla="*/ 0 h 3286"/>
                <a:gd name="T24" fmla="*/ 2660 w 2660"/>
                <a:gd name="T25" fmla="*/ 0 h 3286"/>
                <a:gd name="T26" fmla="*/ 2660 w 2660"/>
                <a:gd name="T27" fmla="*/ 3286 h 3286"/>
                <a:gd name="T28" fmla="*/ 0 w 2660"/>
                <a:gd name="T29" fmla="*/ 3286 h 3286"/>
                <a:gd name="T30" fmla="*/ 0 w 2660"/>
                <a:gd name="T31" fmla="*/ 898 h 3286"/>
                <a:gd name="T32" fmla="*/ 852 w 2660"/>
                <a:gd name="T33" fmla="*/ 0 h 3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60" h="3286">
                  <a:moveTo>
                    <a:pt x="776" y="378"/>
                  </a:moveTo>
                  <a:lnTo>
                    <a:pt x="399" y="776"/>
                  </a:lnTo>
                  <a:lnTo>
                    <a:pt x="776" y="776"/>
                  </a:lnTo>
                  <a:lnTo>
                    <a:pt x="776" y="378"/>
                  </a:lnTo>
                  <a:close/>
                  <a:moveTo>
                    <a:pt x="982" y="206"/>
                  </a:moveTo>
                  <a:lnTo>
                    <a:pt x="982" y="982"/>
                  </a:lnTo>
                  <a:lnTo>
                    <a:pt x="206" y="982"/>
                  </a:lnTo>
                  <a:lnTo>
                    <a:pt x="206" y="3080"/>
                  </a:lnTo>
                  <a:lnTo>
                    <a:pt x="2453" y="3080"/>
                  </a:lnTo>
                  <a:lnTo>
                    <a:pt x="2453" y="206"/>
                  </a:lnTo>
                  <a:lnTo>
                    <a:pt x="982" y="206"/>
                  </a:lnTo>
                  <a:close/>
                  <a:moveTo>
                    <a:pt x="852" y="0"/>
                  </a:moveTo>
                  <a:lnTo>
                    <a:pt x="2660" y="0"/>
                  </a:lnTo>
                  <a:lnTo>
                    <a:pt x="2660" y="3286"/>
                  </a:lnTo>
                  <a:lnTo>
                    <a:pt x="0" y="3286"/>
                  </a:lnTo>
                  <a:lnTo>
                    <a:pt x="0" y="898"/>
                  </a:lnTo>
                  <a:lnTo>
                    <a:pt x="8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48"/>
            <p:cNvSpPr>
              <a:spLocks/>
            </p:cNvSpPr>
            <p:nvPr/>
          </p:nvSpPr>
          <p:spPr bwMode="auto">
            <a:xfrm>
              <a:off x="4565650" y="2133601"/>
              <a:ext cx="77787" cy="77788"/>
            </a:xfrm>
            <a:custGeom>
              <a:avLst/>
              <a:gdLst>
                <a:gd name="T0" fmla="*/ 289 w 578"/>
                <a:gd name="T1" fmla="*/ 0 h 577"/>
                <a:gd name="T2" fmla="*/ 332 w 578"/>
                <a:gd name="T3" fmla="*/ 3 h 577"/>
                <a:gd name="T4" fmla="*/ 372 w 578"/>
                <a:gd name="T5" fmla="*/ 13 h 577"/>
                <a:gd name="T6" fmla="*/ 411 w 578"/>
                <a:gd name="T7" fmla="*/ 28 h 577"/>
                <a:gd name="T8" fmla="*/ 446 w 578"/>
                <a:gd name="T9" fmla="*/ 47 h 577"/>
                <a:gd name="T10" fmla="*/ 478 w 578"/>
                <a:gd name="T11" fmla="*/ 71 h 577"/>
                <a:gd name="T12" fmla="*/ 507 w 578"/>
                <a:gd name="T13" fmla="*/ 99 h 577"/>
                <a:gd name="T14" fmla="*/ 532 w 578"/>
                <a:gd name="T15" fmla="*/ 131 h 577"/>
                <a:gd name="T16" fmla="*/ 551 w 578"/>
                <a:gd name="T17" fmla="*/ 167 h 577"/>
                <a:gd name="T18" fmla="*/ 566 w 578"/>
                <a:gd name="T19" fmla="*/ 205 h 577"/>
                <a:gd name="T20" fmla="*/ 575 w 578"/>
                <a:gd name="T21" fmla="*/ 246 h 577"/>
                <a:gd name="T22" fmla="*/ 578 w 578"/>
                <a:gd name="T23" fmla="*/ 288 h 577"/>
                <a:gd name="T24" fmla="*/ 575 w 578"/>
                <a:gd name="T25" fmla="*/ 331 h 577"/>
                <a:gd name="T26" fmla="*/ 566 w 578"/>
                <a:gd name="T27" fmla="*/ 372 h 577"/>
                <a:gd name="T28" fmla="*/ 551 w 578"/>
                <a:gd name="T29" fmla="*/ 410 h 577"/>
                <a:gd name="T30" fmla="*/ 532 w 578"/>
                <a:gd name="T31" fmla="*/ 446 h 577"/>
                <a:gd name="T32" fmla="*/ 507 w 578"/>
                <a:gd name="T33" fmla="*/ 479 h 577"/>
                <a:gd name="T34" fmla="*/ 478 w 578"/>
                <a:gd name="T35" fmla="*/ 507 h 577"/>
                <a:gd name="T36" fmla="*/ 446 w 578"/>
                <a:gd name="T37" fmla="*/ 531 h 577"/>
                <a:gd name="T38" fmla="*/ 411 w 578"/>
                <a:gd name="T39" fmla="*/ 550 h 577"/>
                <a:gd name="T40" fmla="*/ 372 w 578"/>
                <a:gd name="T41" fmla="*/ 565 h 577"/>
                <a:gd name="T42" fmla="*/ 332 w 578"/>
                <a:gd name="T43" fmla="*/ 575 h 577"/>
                <a:gd name="T44" fmla="*/ 289 w 578"/>
                <a:gd name="T45" fmla="*/ 577 h 577"/>
                <a:gd name="T46" fmla="*/ 246 w 578"/>
                <a:gd name="T47" fmla="*/ 575 h 577"/>
                <a:gd name="T48" fmla="*/ 205 w 578"/>
                <a:gd name="T49" fmla="*/ 565 h 577"/>
                <a:gd name="T50" fmla="*/ 167 w 578"/>
                <a:gd name="T51" fmla="*/ 550 h 577"/>
                <a:gd name="T52" fmla="*/ 131 w 578"/>
                <a:gd name="T53" fmla="*/ 531 h 577"/>
                <a:gd name="T54" fmla="*/ 99 w 578"/>
                <a:gd name="T55" fmla="*/ 507 h 577"/>
                <a:gd name="T56" fmla="*/ 71 w 578"/>
                <a:gd name="T57" fmla="*/ 479 h 577"/>
                <a:gd name="T58" fmla="*/ 47 w 578"/>
                <a:gd name="T59" fmla="*/ 446 h 577"/>
                <a:gd name="T60" fmla="*/ 26 w 578"/>
                <a:gd name="T61" fmla="*/ 410 h 577"/>
                <a:gd name="T62" fmla="*/ 13 w 578"/>
                <a:gd name="T63" fmla="*/ 372 h 577"/>
                <a:gd name="T64" fmla="*/ 3 w 578"/>
                <a:gd name="T65" fmla="*/ 331 h 577"/>
                <a:gd name="T66" fmla="*/ 0 w 578"/>
                <a:gd name="T67" fmla="*/ 288 h 577"/>
                <a:gd name="T68" fmla="*/ 3 w 578"/>
                <a:gd name="T69" fmla="*/ 246 h 577"/>
                <a:gd name="T70" fmla="*/ 13 w 578"/>
                <a:gd name="T71" fmla="*/ 205 h 577"/>
                <a:gd name="T72" fmla="*/ 26 w 578"/>
                <a:gd name="T73" fmla="*/ 167 h 577"/>
                <a:gd name="T74" fmla="*/ 47 w 578"/>
                <a:gd name="T75" fmla="*/ 131 h 577"/>
                <a:gd name="T76" fmla="*/ 71 w 578"/>
                <a:gd name="T77" fmla="*/ 99 h 577"/>
                <a:gd name="T78" fmla="*/ 99 w 578"/>
                <a:gd name="T79" fmla="*/ 71 h 577"/>
                <a:gd name="T80" fmla="*/ 131 w 578"/>
                <a:gd name="T81" fmla="*/ 47 h 577"/>
                <a:gd name="T82" fmla="*/ 167 w 578"/>
                <a:gd name="T83" fmla="*/ 28 h 577"/>
                <a:gd name="T84" fmla="*/ 205 w 578"/>
                <a:gd name="T85" fmla="*/ 13 h 577"/>
                <a:gd name="T86" fmla="*/ 246 w 578"/>
                <a:gd name="T87" fmla="*/ 3 h 577"/>
                <a:gd name="T88" fmla="*/ 289 w 578"/>
                <a:gd name="T89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78" h="577">
                  <a:moveTo>
                    <a:pt x="289" y="0"/>
                  </a:moveTo>
                  <a:lnTo>
                    <a:pt x="332" y="3"/>
                  </a:lnTo>
                  <a:lnTo>
                    <a:pt x="372" y="13"/>
                  </a:lnTo>
                  <a:lnTo>
                    <a:pt x="411" y="28"/>
                  </a:lnTo>
                  <a:lnTo>
                    <a:pt x="446" y="47"/>
                  </a:lnTo>
                  <a:lnTo>
                    <a:pt x="478" y="71"/>
                  </a:lnTo>
                  <a:lnTo>
                    <a:pt x="507" y="99"/>
                  </a:lnTo>
                  <a:lnTo>
                    <a:pt x="532" y="131"/>
                  </a:lnTo>
                  <a:lnTo>
                    <a:pt x="551" y="167"/>
                  </a:lnTo>
                  <a:lnTo>
                    <a:pt x="566" y="205"/>
                  </a:lnTo>
                  <a:lnTo>
                    <a:pt x="575" y="246"/>
                  </a:lnTo>
                  <a:lnTo>
                    <a:pt x="578" y="288"/>
                  </a:lnTo>
                  <a:lnTo>
                    <a:pt x="575" y="331"/>
                  </a:lnTo>
                  <a:lnTo>
                    <a:pt x="566" y="372"/>
                  </a:lnTo>
                  <a:lnTo>
                    <a:pt x="551" y="410"/>
                  </a:lnTo>
                  <a:lnTo>
                    <a:pt x="532" y="446"/>
                  </a:lnTo>
                  <a:lnTo>
                    <a:pt x="507" y="479"/>
                  </a:lnTo>
                  <a:lnTo>
                    <a:pt x="478" y="507"/>
                  </a:lnTo>
                  <a:lnTo>
                    <a:pt x="446" y="531"/>
                  </a:lnTo>
                  <a:lnTo>
                    <a:pt x="411" y="550"/>
                  </a:lnTo>
                  <a:lnTo>
                    <a:pt x="372" y="565"/>
                  </a:lnTo>
                  <a:lnTo>
                    <a:pt x="332" y="575"/>
                  </a:lnTo>
                  <a:lnTo>
                    <a:pt x="289" y="577"/>
                  </a:lnTo>
                  <a:lnTo>
                    <a:pt x="246" y="575"/>
                  </a:lnTo>
                  <a:lnTo>
                    <a:pt x="205" y="565"/>
                  </a:lnTo>
                  <a:lnTo>
                    <a:pt x="167" y="550"/>
                  </a:lnTo>
                  <a:lnTo>
                    <a:pt x="131" y="531"/>
                  </a:lnTo>
                  <a:lnTo>
                    <a:pt x="99" y="507"/>
                  </a:lnTo>
                  <a:lnTo>
                    <a:pt x="71" y="479"/>
                  </a:lnTo>
                  <a:lnTo>
                    <a:pt x="47" y="446"/>
                  </a:lnTo>
                  <a:lnTo>
                    <a:pt x="26" y="410"/>
                  </a:lnTo>
                  <a:lnTo>
                    <a:pt x="13" y="372"/>
                  </a:lnTo>
                  <a:lnTo>
                    <a:pt x="3" y="331"/>
                  </a:lnTo>
                  <a:lnTo>
                    <a:pt x="0" y="288"/>
                  </a:lnTo>
                  <a:lnTo>
                    <a:pt x="3" y="246"/>
                  </a:lnTo>
                  <a:lnTo>
                    <a:pt x="13" y="205"/>
                  </a:lnTo>
                  <a:lnTo>
                    <a:pt x="26" y="167"/>
                  </a:lnTo>
                  <a:lnTo>
                    <a:pt x="47" y="131"/>
                  </a:lnTo>
                  <a:lnTo>
                    <a:pt x="71" y="99"/>
                  </a:lnTo>
                  <a:lnTo>
                    <a:pt x="99" y="71"/>
                  </a:lnTo>
                  <a:lnTo>
                    <a:pt x="131" y="47"/>
                  </a:lnTo>
                  <a:lnTo>
                    <a:pt x="167" y="28"/>
                  </a:lnTo>
                  <a:lnTo>
                    <a:pt x="205" y="13"/>
                  </a:lnTo>
                  <a:lnTo>
                    <a:pt x="246" y="3"/>
                  </a:lnTo>
                  <a:lnTo>
                    <a:pt x="2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49"/>
            <p:cNvSpPr>
              <a:spLocks/>
            </p:cNvSpPr>
            <p:nvPr/>
          </p:nvSpPr>
          <p:spPr bwMode="auto">
            <a:xfrm>
              <a:off x="4556125" y="2190751"/>
              <a:ext cx="252412" cy="165100"/>
            </a:xfrm>
            <a:custGeom>
              <a:avLst/>
              <a:gdLst>
                <a:gd name="T0" fmla="*/ 1251 w 1907"/>
                <a:gd name="T1" fmla="*/ 0 h 1258"/>
                <a:gd name="T2" fmla="*/ 1907 w 1907"/>
                <a:gd name="T3" fmla="*/ 917 h 1258"/>
                <a:gd name="T4" fmla="*/ 1907 w 1907"/>
                <a:gd name="T5" fmla="*/ 1257 h 1258"/>
                <a:gd name="T6" fmla="*/ 0 w 1907"/>
                <a:gd name="T7" fmla="*/ 1258 h 1258"/>
                <a:gd name="T8" fmla="*/ 0 w 1907"/>
                <a:gd name="T9" fmla="*/ 918 h 1258"/>
                <a:gd name="T10" fmla="*/ 582 w 1907"/>
                <a:gd name="T11" fmla="*/ 271 h 1258"/>
                <a:gd name="T12" fmla="*/ 953 w 1907"/>
                <a:gd name="T13" fmla="*/ 421 h 1258"/>
                <a:gd name="T14" fmla="*/ 1251 w 1907"/>
                <a:gd name="T15" fmla="*/ 0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07" h="1258">
                  <a:moveTo>
                    <a:pt x="1251" y="0"/>
                  </a:moveTo>
                  <a:lnTo>
                    <a:pt x="1907" y="917"/>
                  </a:lnTo>
                  <a:lnTo>
                    <a:pt x="1907" y="1257"/>
                  </a:lnTo>
                  <a:lnTo>
                    <a:pt x="0" y="1258"/>
                  </a:lnTo>
                  <a:lnTo>
                    <a:pt x="0" y="918"/>
                  </a:lnTo>
                  <a:lnTo>
                    <a:pt x="582" y="271"/>
                  </a:lnTo>
                  <a:lnTo>
                    <a:pt x="953" y="421"/>
                  </a:lnTo>
                  <a:lnTo>
                    <a:pt x="12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5" name="Group 135"/>
          <p:cNvGrpSpPr/>
          <p:nvPr/>
        </p:nvGrpSpPr>
        <p:grpSpPr>
          <a:xfrm>
            <a:off x="6524606" y="5169890"/>
            <a:ext cx="427038" cy="434975"/>
            <a:chOff x="3533775" y="1968501"/>
            <a:chExt cx="427038" cy="434975"/>
          </a:xfrm>
          <a:solidFill>
            <a:srgbClr val="000000"/>
          </a:solidFill>
        </p:grpSpPr>
        <p:sp>
          <p:nvSpPr>
            <p:cNvPr id="906" name="Freeform 54"/>
            <p:cNvSpPr>
              <a:spLocks noEditPoints="1"/>
            </p:cNvSpPr>
            <p:nvPr/>
          </p:nvSpPr>
          <p:spPr bwMode="auto">
            <a:xfrm>
              <a:off x="3533775" y="1968501"/>
              <a:ext cx="427038" cy="434975"/>
            </a:xfrm>
            <a:custGeom>
              <a:avLst/>
              <a:gdLst>
                <a:gd name="T0" fmla="*/ 659 w 3231"/>
                <a:gd name="T1" fmla="*/ 2069 h 3290"/>
                <a:gd name="T2" fmla="*/ 1024 w 3231"/>
                <a:gd name="T3" fmla="*/ 1586 h 3290"/>
                <a:gd name="T4" fmla="*/ 1273 w 3231"/>
                <a:gd name="T5" fmla="*/ 1585 h 3290"/>
                <a:gd name="T6" fmla="*/ 1363 w 3231"/>
                <a:gd name="T7" fmla="*/ 1574 h 3290"/>
                <a:gd name="T8" fmla="*/ 1406 w 3231"/>
                <a:gd name="T9" fmla="*/ 2770 h 3290"/>
                <a:gd name="T10" fmla="*/ 1771 w 3231"/>
                <a:gd name="T11" fmla="*/ 2287 h 3290"/>
                <a:gd name="T12" fmla="*/ 2037 w 3231"/>
                <a:gd name="T13" fmla="*/ 2285 h 3290"/>
                <a:gd name="T14" fmla="*/ 2156 w 3231"/>
                <a:gd name="T15" fmla="*/ 2269 h 3290"/>
                <a:gd name="T16" fmla="*/ 2262 w 3231"/>
                <a:gd name="T17" fmla="*/ 2236 h 3290"/>
                <a:gd name="T18" fmla="*/ 2354 w 3231"/>
                <a:gd name="T19" fmla="*/ 2189 h 3290"/>
                <a:gd name="T20" fmla="*/ 2430 w 3231"/>
                <a:gd name="T21" fmla="*/ 2126 h 3290"/>
                <a:gd name="T22" fmla="*/ 2490 w 3231"/>
                <a:gd name="T23" fmla="*/ 2051 h 3290"/>
                <a:gd name="T24" fmla="*/ 2535 w 3231"/>
                <a:gd name="T25" fmla="*/ 1964 h 3290"/>
                <a:gd name="T26" fmla="*/ 2562 w 3231"/>
                <a:gd name="T27" fmla="*/ 1865 h 3290"/>
                <a:gd name="T28" fmla="*/ 2571 w 3231"/>
                <a:gd name="T29" fmla="*/ 1755 h 3290"/>
                <a:gd name="T30" fmla="*/ 2562 w 3231"/>
                <a:gd name="T31" fmla="*/ 1644 h 3290"/>
                <a:gd name="T32" fmla="*/ 2534 w 3231"/>
                <a:gd name="T33" fmla="*/ 1544 h 3290"/>
                <a:gd name="T34" fmla="*/ 2490 w 3231"/>
                <a:gd name="T35" fmla="*/ 1455 h 3290"/>
                <a:gd name="T36" fmla="*/ 2429 w 3231"/>
                <a:gd name="T37" fmla="*/ 1380 h 3290"/>
                <a:gd name="T38" fmla="*/ 2353 w 3231"/>
                <a:gd name="T39" fmla="*/ 1319 h 3290"/>
                <a:gd name="T40" fmla="*/ 2261 w 3231"/>
                <a:gd name="T41" fmla="*/ 1272 h 3290"/>
                <a:gd name="T42" fmla="*/ 2156 w 3231"/>
                <a:gd name="T43" fmla="*/ 1240 h 3290"/>
                <a:gd name="T44" fmla="*/ 2036 w 3231"/>
                <a:gd name="T45" fmla="*/ 1223 h 3290"/>
                <a:gd name="T46" fmla="*/ 1799 w 3231"/>
                <a:gd name="T47" fmla="*/ 1221 h 3290"/>
                <a:gd name="T48" fmla="*/ 1818 w 3231"/>
                <a:gd name="T49" fmla="*/ 1141 h 3290"/>
                <a:gd name="T50" fmla="*/ 1825 w 3231"/>
                <a:gd name="T51" fmla="*/ 1053 h 3290"/>
                <a:gd name="T52" fmla="*/ 1816 w 3231"/>
                <a:gd name="T53" fmla="*/ 942 h 3290"/>
                <a:gd name="T54" fmla="*/ 1789 w 3231"/>
                <a:gd name="T55" fmla="*/ 842 h 3290"/>
                <a:gd name="T56" fmla="*/ 1744 w 3231"/>
                <a:gd name="T57" fmla="*/ 754 h 3290"/>
                <a:gd name="T58" fmla="*/ 1683 w 3231"/>
                <a:gd name="T59" fmla="*/ 680 h 3290"/>
                <a:gd name="T60" fmla="*/ 1606 w 3231"/>
                <a:gd name="T61" fmla="*/ 618 h 3290"/>
                <a:gd name="T62" fmla="*/ 1515 w 3231"/>
                <a:gd name="T63" fmla="*/ 571 h 3290"/>
                <a:gd name="T64" fmla="*/ 1409 w 3231"/>
                <a:gd name="T65" fmla="*/ 539 h 3290"/>
                <a:gd name="T66" fmla="*/ 1290 w 3231"/>
                <a:gd name="T67" fmla="*/ 522 h 3290"/>
                <a:gd name="T68" fmla="*/ 659 w 3231"/>
                <a:gd name="T69" fmla="*/ 520 h 3290"/>
                <a:gd name="T70" fmla="*/ 3231 w 3231"/>
                <a:gd name="T71" fmla="*/ 0 h 3290"/>
                <a:gd name="T72" fmla="*/ 0 w 3231"/>
                <a:gd name="T73" fmla="*/ 3290 h 3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231" h="3290">
                  <a:moveTo>
                    <a:pt x="659" y="520"/>
                  </a:moveTo>
                  <a:lnTo>
                    <a:pt x="659" y="2069"/>
                  </a:lnTo>
                  <a:lnTo>
                    <a:pt x="1024" y="2069"/>
                  </a:lnTo>
                  <a:lnTo>
                    <a:pt x="1024" y="1586"/>
                  </a:lnTo>
                  <a:lnTo>
                    <a:pt x="1225" y="1586"/>
                  </a:lnTo>
                  <a:lnTo>
                    <a:pt x="1273" y="1585"/>
                  </a:lnTo>
                  <a:lnTo>
                    <a:pt x="1319" y="1581"/>
                  </a:lnTo>
                  <a:lnTo>
                    <a:pt x="1363" y="1574"/>
                  </a:lnTo>
                  <a:lnTo>
                    <a:pt x="1406" y="1566"/>
                  </a:lnTo>
                  <a:lnTo>
                    <a:pt x="1406" y="2770"/>
                  </a:lnTo>
                  <a:lnTo>
                    <a:pt x="1771" y="2770"/>
                  </a:lnTo>
                  <a:lnTo>
                    <a:pt x="1771" y="2287"/>
                  </a:lnTo>
                  <a:lnTo>
                    <a:pt x="1973" y="2287"/>
                  </a:lnTo>
                  <a:lnTo>
                    <a:pt x="2037" y="2285"/>
                  </a:lnTo>
                  <a:lnTo>
                    <a:pt x="2098" y="2279"/>
                  </a:lnTo>
                  <a:lnTo>
                    <a:pt x="2156" y="2269"/>
                  </a:lnTo>
                  <a:lnTo>
                    <a:pt x="2211" y="2254"/>
                  </a:lnTo>
                  <a:lnTo>
                    <a:pt x="2262" y="2236"/>
                  </a:lnTo>
                  <a:lnTo>
                    <a:pt x="2310" y="2214"/>
                  </a:lnTo>
                  <a:lnTo>
                    <a:pt x="2354" y="2189"/>
                  </a:lnTo>
                  <a:lnTo>
                    <a:pt x="2393" y="2159"/>
                  </a:lnTo>
                  <a:lnTo>
                    <a:pt x="2430" y="2126"/>
                  </a:lnTo>
                  <a:lnTo>
                    <a:pt x="2462" y="2091"/>
                  </a:lnTo>
                  <a:lnTo>
                    <a:pt x="2490" y="2051"/>
                  </a:lnTo>
                  <a:lnTo>
                    <a:pt x="2515" y="2009"/>
                  </a:lnTo>
                  <a:lnTo>
                    <a:pt x="2535" y="1964"/>
                  </a:lnTo>
                  <a:lnTo>
                    <a:pt x="2551" y="1915"/>
                  </a:lnTo>
                  <a:lnTo>
                    <a:pt x="2562" y="1865"/>
                  </a:lnTo>
                  <a:lnTo>
                    <a:pt x="2569" y="1811"/>
                  </a:lnTo>
                  <a:lnTo>
                    <a:pt x="2571" y="1755"/>
                  </a:lnTo>
                  <a:lnTo>
                    <a:pt x="2569" y="1698"/>
                  </a:lnTo>
                  <a:lnTo>
                    <a:pt x="2562" y="1644"/>
                  </a:lnTo>
                  <a:lnTo>
                    <a:pt x="2551" y="1592"/>
                  </a:lnTo>
                  <a:lnTo>
                    <a:pt x="2534" y="1544"/>
                  </a:lnTo>
                  <a:lnTo>
                    <a:pt x="2515" y="1498"/>
                  </a:lnTo>
                  <a:lnTo>
                    <a:pt x="2490" y="1455"/>
                  </a:lnTo>
                  <a:lnTo>
                    <a:pt x="2462" y="1416"/>
                  </a:lnTo>
                  <a:lnTo>
                    <a:pt x="2429" y="1380"/>
                  </a:lnTo>
                  <a:lnTo>
                    <a:pt x="2393" y="1348"/>
                  </a:lnTo>
                  <a:lnTo>
                    <a:pt x="2353" y="1319"/>
                  </a:lnTo>
                  <a:lnTo>
                    <a:pt x="2309" y="1294"/>
                  </a:lnTo>
                  <a:lnTo>
                    <a:pt x="2261" y="1272"/>
                  </a:lnTo>
                  <a:lnTo>
                    <a:pt x="2210" y="1255"/>
                  </a:lnTo>
                  <a:lnTo>
                    <a:pt x="2156" y="1240"/>
                  </a:lnTo>
                  <a:lnTo>
                    <a:pt x="2097" y="1230"/>
                  </a:lnTo>
                  <a:lnTo>
                    <a:pt x="2036" y="1223"/>
                  </a:lnTo>
                  <a:lnTo>
                    <a:pt x="1972" y="1221"/>
                  </a:lnTo>
                  <a:lnTo>
                    <a:pt x="1799" y="1221"/>
                  </a:lnTo>
                  <a:lnTo>
                    <a:pt x="1809" y="1182"/>
                  </a:lnTo>
                  <a:lnTo>
                    <a:pt x="1818" y="1141"/>
                  </a:lnTo>
                  <a:lnTo>
                    <a:pt x="1823" y="1099"/>
                  </a:lnTo>
                  <a:lnTo>
                    <a:pt x="1825" y="1053"/>
                  </a:lnTo>
                  <a:lnTo>
                    <a:pt x="1823" y="996"/>
                  </a:lnTo>
                  <a:lnTo>
                    <a:pt x="1816" y="942"/>
                  </a:lnTo>
                  <a:lnTo>
                    <a:pt x="1804" y="891"/>
                  </a:lnTo>
                  <a:lnTo>
                    <a:pt x="1789" y="842"/>
                  </a:lnTo>
                  <a:lnTo>
                    <a:pt x="1769" y="796"/>
                  </a:lnTo>
                  <a:lnTo>
                    <a:pt x="1744" y="754"/>
                  </a:lnTo>
                  <a:lnTo>
                    <a:pt x="1715" y="715"/>
                  </a:lnTo>
                  <a:lnTo>
                    <a:pt x="1683" y="680"/>
                  </a:lnTo>
                  <a:lnTo>
                    <a:pt x="1647" y="647"/>
                  </a:lnTo>
                  <a:lnTo>
                    <a:pt x="1606" y="618"/>
                  </a:lnTo>
                  <a:lnTo>
                    <a:pt x="1562" y="592"/>
                  </a:lnTo>
                  <a:lnTo>
                    <a:pt x="1515" y="571"/>
                  </a:lnTo>
                  <a:lnTo>
                    <a:pt x="1464" y="553"/>
                  </a:lnTo>
                  <a:lnTo>
                    <a:pt x="1409" y="539"/>
                  </a:lnTo>
                  <a:lnTo>
                    <a:pt x="1351" y="529"/>
                  </a:lnTo>
                  <a:lnTo>
                    <a:pt x="1290" y="522"/>
                  </a:lnTo>
                  <a:lnTo>
                    <a:pt x="1225" y="520"/>
                  </a:lnTo>
                  <a:lnTo>
                    <a:pt x="659" y="520"/>
                  </a:lnTo>
                  <a:close/>
                  <a:moveTo>
                    <a:pt x="0" y="0"/>
                  </a:moveTo>
                  <a:lnTo>
                    <a:pt x="3231" y="0"/>
                  </a:lnTo>
                  <a:lnTo>
                    <a:pt x="3231" y="3290"/>
                  </a:lnTo>
                  <a:lnTo>
                    <a:pt x="0" y="329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55"/>
            <p:cNvSpPr>
              <a:spLocks/>
            </p:cNvSpPr>
            <p:nvPr/>
          </p:nvSpPr>
          <p:spPr bwMode="auto">
            <a:xfrm>
              <a:off x="3668713" y="2081213"/>
              <a:ext cx="58738" cy="53975"/>
            </a:xfrm>
            <a:custGeom>
              <a:avLst/>
              <a:gdLst>
                <a:gd name="T0" fmla="*/ 0 w 436"/>
                <a:gd name="T1" fmla="*/ 0 h 406"/>
                <a:gd name="T2" fmla="*/ 213 w 436"/>
                <a:gd name="T3" fmla="*/ 0 h 406"/>
                <a:gd name="T4" fmla="*/ 252 w 436"/>
                <a:gd name="T5" fmla="*/ 2 h 406"/>
                <a:gd name="T6" fmla="*/ 288 w 436"/>
                <a:gd name="T7" fmla="*/ 9 h 406"/>
                <a:gd name="T8" fmla="*/ 320 w 436"/>
                <a:gd name="T9" fmla="*/ 18 h 406"/>
                <a:gd name="T10" fmla="*/ 348 w 436"/>
                <a:gd name="T11" fmla="*/ 31 h 406"/>
                <a:gd name="T12" fmla="*/ 372 w 436"/>
                <a:gd name="T13" fmla="*/ 46 h 406"/>
                <a:gd name="T14" fmla="*/ 391 w 436"/>
                <a:gd name="T15" fmla="*/ 66 h 406"/>
                <a:gd name="T16" fmla="*/ 408 w 436"/>
                <a:gd name="T17" fmla="*/ 88 h 406"/>
                <a:gd name="T18" fmla="*/ 420 w 436"/>
                <a:gd name="T19" fmla="*/ 113 h 406"/>
                <a:gd name="T20" fmla="*/ 429 w 436"/>
                <a:gd name="T21" fmla="*/ 140 h 406"/>
                <a:gd name="T22" fmla="*/ 434 w 436"/>
                <a:gd name="T23" fmla="*/ 170 h 406"/>
                <a:gd name="T24" fmla="*/ 436 w 436"/>
                <a:gd name="T25" fmla="*/ 202 h 406"/>
                <a:gd name="T26" fmla="*/ 434 w 436"/>
                <a:gd name="T27" fmla="*/ 231 h 406"/>
                <a:gd name="T28" fmla="*/ 430 w 436"/>
                <a:gd name="T29" fmla="*/ 259 h 406"/>
                <a:gd name="T30" fmla="*/ 423 w 436"/>
                <a:gd name="T31" fmla="*/ 285 h 406"/>
                <a:gd name="T32" fmla="*/ 413 w 436"/>
                <a:gd name="T33" fmla="*/ 309 h 406"/>
                <a:gd name="T34" fmla="*/ 398 w 436"/>
                <a:gd name="T35" fmla="*/ 330 h 406"/>
                <a:gd name="T36" fmla="*/ 382 w 436"/>
                <a:gd name="T37" fmla="*/ 350 h 406"/>
                <a:gd name="T38" fmla="*/ 363 w 436"/>
                <a:gd name="T39" fmla="*/ 366 h 406"/>
                <a:gd name="T40" fmla="*/ 339 w 436"/>
                <a:gd name="T41" fmla="*/ 380 h 406"/>
                <a:gd name="T42" fmla="*/ 313 w 436"/>
                <a:gd name="T43" fmla="*/ 391 h 406"/>
                <a:gd name="T44" fmla="*/ 283 w 436"/>
                <a:gd name="T45" fmla="*/ 399 h 406"/>
                <a:gd name="T46" fmla="*/ 249 w 436"/>
                <a:gd name="T47" fmla="*/ 404 h 406"/>
                <a:gd name="T48" fmla="*/ 213 w 436"/>
                <a:gd name="T49" fmla="*/ 406 h 406"/>
                <a:gd name="T50" fmla="*/ 0 w 436"/>
                <a:gd name="T51" fmla="*/ 406 h 406"/>
                <a:gd name="T52" fmla="*/ 0 w 436"/>
                <a:gd name="T53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6" h="406">
                  <a:moveTo>
                    <a:pt x="0" y="0"/>
                  </a:moveTo>
                  <a:lnTo>
                    <a:pt x="213" y="0"/>
                  </a:lnTo>
                  <a:lnTo>
                    <a:pt x="252" y="2"/>
                  </a:lnTo>
                  <a:lnTo>
                    <a:pt x="288" y="9"/>
                  </a:lnTo>
                  <a:lnTo>
                    <a:pt x="320" y="18"/>
                  </a:lnTo>
                  <a:lnTo>
                    <a:pt x="348" y="31"/>
                  </a:lnTo>
                  <a:lnTo>
                    <a:pt x="372" y="46"/>
                  </a:lnTo>
                  <a:lnTo>
                    <a:pt x="391" y="66"/>
                  </a:lnTo>
                  <a:lnTo>
                    <a:pt x="408" y="88"/>
                  </a:lnTo>
                  <a:lnTo>
                    <a:pt x="420" y="113"/>
                  </a:lnTo>
                  <a:lnTo>
                    <a:pt x="429" y="140"/>
                  </a:lnTo>
                  <a:lnTo>
                    <a:pt x="434" y="170"/>
                  </a:lnTo>
                  <a:lnTo>
                    <a:pt x="436" y="202"/>
                  </a:lnTo>
                  <a:lnTo>
                    <a:pt x="434" y="231"/>
                  </a:lnTo>
                  <a:lnTo>
                    <a:pt x="430" y="259"/>
                  </a:lnTo>
                  <a:lnTo>
                    <a:pt x="423" y="285"/>
                  </a:lnTo>
                  <a:lnTo>
                    <a:pt x="413" y="309"/>
                  </a:lnTo>
                  <a:lnTo>
                    <a:pt x="398" y="330"/>
                  </a:lnTo>
                  <a:lnTo>
                    <a:pt x="382" y="350"/>
                  </a:lnTo>
                  <a:lnTo>
                    <a:pt x="363" y="366"/>
                  </a:lnTo>
                  <a:lnTo>
                    <a:pt x="339" y="380"/>
                  </a:lnTo>
                  <a:lnTo>
                    <a:pt x="313" y="391"/>
                  </a:lnTo>
                  <a:lnTo>
                    <a:pt x="283" y="399"/>
                  </a:lnTo>
                  <a:lnTo>
                    <a:pt x="249" y="404"/>
                  </a:lnTo>
                  <a:lnTo>
                    <a:pt x="213" y="406"/>
                  </a:lnTo>
                  <a:lnTo>
                    <a:pt x="0" y="40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56"/>
            <p:cNvSpPr>
              <a:spLocks/>
            </p:cNvSpPr>
            <p:nvPr/>
          </p:nvSpPr>
          <p:spPr bwMode="auto">
            <a:xfrm>
              <a:off x="3767138" y="2174876"/>
              <a:ext cx="58738" cy="53975"/>
            </a:xfrm>
            <a:custGeom>
              <a:avLst/>
              <a:gdLst>
                <a:gd name="T0" fmla="*/ 0 w 436"/>
                <a:gd name="T1" fmla="*/ 0 h 405"/>
                <a:gd name="T2" fmla="*/ 213 w 436"/>
                <a:gd name="T3" fmla="*/ 0 h 405"/>
                <a:gd name="T4" fmla="*/ 253 w 436"/>
                <a:gd name="T5" fmla="*/ 2 h 405"/>
                <a:gd name="T6" fmla="*/ 289 w 436"/>
                <a:gd name="T7" fmla="*/ 8 h 405"/>
                <a:gd name="T8" fmla="*/ 320 w 436"/>
                <a:gd name="T9" fmla="*/ 17 h 405"/>
                <a:gd name="T10" fmla="*/ 348 w 436"/>
                <a:gd name="T11" fmla="*/ 30 h 405"/>
                <a:gd name="T12" fmla="*/ 371 w 436"/>
                <a:gd name="T13" fmla="*/ 46 h 405"/>
                <a:gd name="T14" fmla="*/ 392 w 436"/>
                <a:gd name="T15" fmla="*/ 65 h 405"/>
                <a:gd name="T16" fmla="*/ 407 w 436"/>
                <a:gd name="T17" fmla="*/ 88 h 405"/>
                <a:gd name="T18" fmla="*/ 420 w 436"/>
                <a:gd name="T19" fmla="*/ 113 h 405"/>
                <a:gd name="T20" fmla="*/ 428 w 436"/>
                <a:gd name="T21" fmla="*/ 140 h 405"/>
                <a:gd name="T22" fmla="*/ 434 w 436"/>
                <a:gd name="T23" fmla="*/ 170 h 405"/>
                <a:gd name="T24" fmla="*/ 436 w 436"/>
                <a:gd name="T25" fmla="*/ 202 h 405"/>
                <a:gd name="T26" fmla="*/ 434 w 436"/>
                <a:gd name="T27" fmla="*/ 233 h 405"/>
                <a:gd name="T28" fmla="*/ 428 w 436"/>
                <a:gd name="T29" fmla="*/ 264 h 405"/>
                <a:gd name="T30" fmla="*/ 420 w 436"/>
                <a:gd name="T31" fmla="*/ 292 h 405"/>
                <a:gd name="T32" fmla="*/ 407 w 436"/>
                <a:gd name="T33" fmla="*/ 317 h 405"/>
                <a:gd name="T34" fmla="*/ 392 w 436"/>
                <a:gd name="T35" fmla="*/ 338 h 405"/>
                <a:gd name="T36" fmla="*/ 371 w 436"/>
                <a:gd name="T37" fmla="*/ 358 h 405"/>
                <a:gd name="T38" fmla="*/ 348 w 436"/>
                <a:gd name="T39" fmla="*/ 375 h 405"/>
                <a:gd name="T40" fmla="*/ 320 w 436"/>
                <a:gd name="T41" fmla="*/ 387 h 405"/>
                <a:gd name="T42" fmla="*/ 289 w 436"/>
                <a:gd name="T43" fmla="*/ 397 h 405"/>
                <a:gd name="T44" fmla="*/ 253 w 436"/>
                <a:gd name="T45" fmla="*/ 403 h 405"/>
                <a:gd name="T46" fmla="*/ 213 w 436"/>
                <a:gd name="T47" fmla="*/ 405 h 405"/>
                <a:gd name="T48" fmla="*/ 0 w 436"/>
                <a:gd name="T49" fmla="*/ 405 h 405"/>
                <a:gd name="T50" fmla="*/ 0 w 436"/>
                <a:gd name="T51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6" h="405">
                  <a:moveTo>
                    <a:pt x="0" y="0"/>
                  </a:moveTo>
                  <a:lnTo>
                    <a:pt x="213" y="0"/>
                  </a:lnTo>
                  <a:lnTo>
                    <a:pt x="253" y="2"/>
                  </a:lnTo>
                  <a:lnTo>
                    <a:pt x="289" y="8"/>
                  </a:lnTo>
                  <a:lnTo>
                    <a:pt x="320" y="17"/>
                  </a:lnTo>
                  <a:lnTo>
                    <a:pt x="348" y="30"/>
                  </a:lnTo>
                  <a:lnTo>
                    <a:pt x="371" y="46"/>
                  </a:lnTo>
                  <a:lnTo>
                    <a:pt x="392" y="65"/>
                  </a:lnTo>
                  <a:lnTo>
                    <a:pt x="407" y="88"/>
                  </a:lnTo>
                  <a:lnTo>
                    <a:pt x="420" y="113"/>
                  </a:lnTo>
                  <a:lnTo>
                    <a:pt x="428" y="140"/>
                  </a:lnTo>
                  <a:lnTo>
                    <a:pt x="434" y="170"/>
                  </a:lnTo>
                  <a:lnTo>
                    <a:pt x="436" y="202"/>
                  </a:lnTo>
                  <a:lnTo>
                    <a:pt x="434" y="233"/>
                  </a:lnTo>
                  <a:lnTo>
                    <a:pt x="428" y="264"/>
                  </a:lnTo>
                  <a:lnTo>
                    <a:pt x="420" y="292"/>
                  </a:lnTo>
                  <a:lnTo>
                    <a:pt x="407" y="317"/>
                  </a:lnTo>
                  <a:lnTo>
                    <a:pt x="392" y="338"/>
                  </a:lnTo>
                  <a:lnTo>
                    <a:pt x="371" y="358"/>
                  </a:lnTo>
                  <a:lnTo>
                    <a:pt x="348" y="375"/>
                  </a:lnTo>
                  <a:lnTo>
                    <a:pt x="320" y="387"/>
                  </a:lnTo>
                  <a:lnTo>
                    <a:pt x="289" y="397"/>
                  </a:lnTo>
                  <a:lnTo>
                    <a:pt x="253" y="403"/>
                  </a:lnTo>
                  <a:lnTo>
                    <a:pt x="213" y="405"/>
                  </a:lnTo>
                  <a:lnTo>
                    <a:pt x="0" y="40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9" name="Group 141"/>
          <p:cNvGrpSpPr/>
          <p:nvPr/>
        </p:nvGrpSpPr>
        <p:grpSpPr>
          <a:xfrm>
            <a:off x="5582762" y="5215927"/>
            <a:ext cx="439738" cy="342900"/>
            <a:chOff x="2590800" y="2022475"/>
            <a:chExt cx="439738" cy="342900"/>
          </a:xfrm>
          <a:solidFill>
            <a:srgbClr val="000000"/>
          </a:solidFill>
        </p:grpSpPr>
        <p:sp>
          <p:nvSpPr>
            <p:cNvPr id="910" name="Freeform 61"/>
            <p:cNvSpPr>
              <a:spLocks noEditPoints="1"/>
            </p:cNvSpPr>
            <p:nvPr/>
          </p:nvSpPr>
          <p:spPr bwMode="auto">
            <a:xfrm>
              <a:off x="2590800" y="2022475"/>
              <a:ext cx="439738" cy="342900"/>
            </a:xfrm>
            <a:custGeom>
              <a:avLst/>
              <a:gdLst>
                <a:gd name="T0" fmla="*/ 239 w 3326"/>
                <a:gd name="T1" fmla="*/ 2082 h 2598"/>
                <a:gd name="T2" fmla="*/ 239 w 3326"/>
                <a:gd name="T3" fmla="*/ 2298 h 2598"/>
                <a:gd name="T4" fmla="*/ 3087 w 3326"/>
                <a:gd name="T5" fmla="*/ 2298 h 2598"/>
                <a:gd name="T6" fmla="*/ 3087 w 3326"/>
                <a:gd name="T7" fmla="*/ 2082 h 2598"/>
                <a:gd name="T8" fmla="*/ 239 w 3326"/>
                <a:gd name="T9" fmla="*/ 2082 h 2598"/>
                <a:gd name="T10" fmla="*/ 239 w 3326"/>
                <a:gd name="T11" fmla="*/ 234 h 2598"/>
                <a:gd name="T12" fmla="*/ 239 w 3326"/>
                <a:gd name="T13" fmla="*/ 1746 h 2598"/>
                <a:gd name="T14" fmla="*/ 3087 w 3326"/>
                <a:gd name="T15" fmla="*/ 1746 h 2598"/>
                <a:gd name="T16" fmla="*/ 3087 w 3326"/>
                <a:gd name="T17" fmla="*/ 234 h 2598"/>
                <a:gd name="T18" fmla="*/ 239 w 3326"/>
                <a:gd name="T19" fmla="*/ 234 h 2598"/>
                <a:gd name="T20" fmla="*/ 0 w 3326"/>
                <a:gd name="T21" fmla="*/ 0 h 2598"/>
                <a:gd name="T22" fmla="*/ 3326 w 3326"/>
                <a:gd name="T23" fmla="*/ 0 h 2598"/>
                <a:gd name="T24" fmla="*/ 3326 w 3326"/>
                <a:gd name="T25" fmla="*/ 2598 h 2598"/>
                <a:gd name="T26" fmla="*/ 0 w 3326"/>
                <a:gd name="T27" fmla="*/ 2598 h 2598"/>
                <a:gd name="T28" fmla="*/ 0 w 3326"/>
                <a:gd name="T29" fmla="*/ 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26" h="2598">
                  <a:moveTo>
                    <a:pt x="239" y="2082"/>
                  </a:moveTo>
                  <a:lnTo>
                    <a:pt x="239" y="2298"/>
                  </a:lnTo>
                  <a:lnTo>
                    <a:pt x="3087" y="2298"/>
                  </a:lnTo>
                  <a:lnTo>
                    <a:pt x="3087" y="2082"/>
                  </a:lnTo>
                  <a:lnTo>
                    <a:pt x="239" y="2082"/>
                  </a:lnTo>
                  <a:close/>
                  <a:moveTo>
                    <a:pt x="239" y="234"/>
                  </a:moveTo>
                  <a:lnTo>
                    <a:pt x="239" y="1746"/>
                  </a:lnTo>
                  <a:lnTo>
                    <a:pt x="3087" y="1746"/>
                  </a:lnTo>
                  <a:lnTo>
                    <a:pt x="3087" y="234"/>
                  </a:lnTo>
                  <a:lnTo>
                    <a:pt x="239" y="234"/>
                  </a:lnTo>
                  <a:close/>
                  <a:moveTo>
                    <a:pt x="0" y="0"/>
                  </a:moveTo>
                  <a:lnTo>
                    <a:pt x="3326" y="0"/>
                  </a:lnTo>
                  <a:lnTo>
                    <a:pt x="3326" y="2598"/>
                  </a:lnTo>
                  <a:lnTo>
                    <a:pt x="0" y="259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62"/>
            <p:cNvSpPr>
              <a:spLocks/>
            </p:cNvSpPr>
            <p:nvPr/>
          </p:nvSpPr>
          <p:spPr bwMode="auto">
            <a:xfrm>
              <a:off x="2747963" y="2087563"/>
              <a:ext cx="134938" cy="130175"/>
            </a:xfrm>
            <a:custGeom>
              <a:avLst/>
              <a:gdLst>
                <a:gd name="T0" fmla="*/ 0 w 1017"/>
                <a:gd name="T1" fmla="*/ 0 h 982"/>
                <a:gd name="T2" fmla="*/ 1017 w 1017"/>
                <a:gd name="T3" fmla="*/ 491 h 982"/>
                <a:gd name="T4" fmla="*/ 0 w 1017"/>
                <a:gd name="T5" fmla="*/ 982 h 982"/>
                <a:gd name="T6" fmla="*/ 0 w 1017"/>
                <a:gd name="T7" fmla="*/ 0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7" h="982">
                  <a:moveTo>
                    <a:pt x="0" y="0"/>
                  </a:moveTo>
                  <a:lnTo>
                    <a:pt x="1017" y="491"/>
                  </a:lnTo>
                  <a:lnTo>
                    <a:pt x="0" y="98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2" name="Group 147"/>
          <p:cNvGrpSpPr/>
          <p:nvPr/>
        </p:nvGrpSpPr>
        <p:grpSpPr>
          <a:xfrm>
            <a:off x="4690925" y="5169890"/>
            <a:ext cx="352425" cy="434975"/>
            <a:chOff x="1700213" y="1974851"/>
            <a:chExt cx="352425" cy="434975"/>
          </a:xfrm>
          <a:solidFill>
            <a:srgbClr val="000000"/>
          </a:solidFill>
        </p:grpSpPr>
        <p:sp>
          <p:nvSpPr>
            <p:cNvPr id="913" name="Freeform 67"/>
            <p:cNvSpPr>
              <a:spLocks noEditPoints="1"/>
            </p:cNvSpPr>
            <p:nvPr/>
          </p:nvSpPr>
          <p:spPr bwMode="auto">
            <a:xfrm>
              <a:off x="1700213" y="1974851"/>
              <a:ext cx="352425" cy="434975"/>
            </a:xfrm>
            <a:custGeom>
              <a:avLst/>
              <a:gdLst>
                <a:gd name="T0" fmla="*/ 777 w 2661"/>
                <a:gd name="T1" fmla="*/ 379 h 3288"/>
                <a:gd name="T2" fmla="*/ 399 w 2661"/>
                <a:gd name="T3" fmla="*/ 776 h 3288"/>
                <a:gd name="T4" fmla="*/ 777 w 2661"/>
                <a:gd name="T5" fmla="*/ 776 h 3288"/>
                <a:gd name="T6" fmla="*/ 777 w 2661"/>
                <a:gd name="T7" fmla="*/ 379 h 3288"/>
                <a:gd name="T8" fmla="*/ 983 w 2661"/>
                <a:gd name="T9" fmla="*/ 205 h 3288"/>
                <a:gd name="T10" fmla="*/ 983 w 2661"/>
                <a:gd name="T11" fmla="*/ 982 h 3288"/>
                <a:gd name="T12" fmla="*/ 206 w 2661"/>
                <a:gd name="T13" fmla="*/ 982 h 3288"/>
                <a:gd name="T14" fmla="*/ 206 w 2661"/>
                <a:gd name="T15" fmla="*/ 3082 h 3288"/>
                <a:gd name="T16" fmla="*/ 2456 w 2661"/>
                <a:gd name="T17" fmla="*/ 3082 h 3288"/>
                <a:gd name="T18" fmla="*/ 2456 w 2661"/>
                <a:gd name="T19" fmla="*/ 205 h 3288"/>
                <a:gd name="T20" fmla="*/ 983 w 2661"/>
                <a:gd name="T21" fmla="*/ 205 h 3288"/>
                <a:gd name="T22" fmla="*/ 852 w 2661"/>
                <a:gd name="T23" fmla="*/ 0 h 3288"/>
                <a:gd name="T24" fmla="*/ 2661 w 2661"/>
                <a:gd name="T25" fmla="*/ 0 h 3288"/>
                <a:gd name="T26" fmla="*/ 2661 w 2661"/>
                <a:gd name="T27" fmla="*/ 3288 h 3288"/>
                <a:gd name="T28" fmla="*/ 0 w 2661"/>
                <a:gd name="T29" fmla="*/ 3288 h 3288"/>
                <a:gd name="T30" fmla="*/ 0 w 2661"/>
                <a:gd name="T31" fmla="*/ 899 h 3288"/>
                <a:gd name="T32" fmla="*/ 852 w 2661"/>
                <a:gd name="T33" fmla="*/ 0 h 3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61" h="3288">
                  <a:moveTo>
                    <a:pt x="777" y="379"/>
                  </a:moveTo>
                  <a:lnTo>
                    <a:pt x="399" y="776"/>
                  </a:lnTo>
                  <a:lnTo>
                    <a:pt x="777" y="776"/>
                  </a:lnTo>
                  <a:lnTo>
                    <a:pt x="777" y="379"/>
                  </a:lnTo>
                  <a:close/>
                  <a:moveTo>
                    <a:pt x="983" y="205"/>
                  </a:moveTo>
                  <a:lnTo>
                    <a:pt x="983" y="982"/>
                  </a:lnTo>
                  <a:lnTo>
                    <a:pt x="206" y="982"/>
                  </a:lnTo>
                  <a:lnTo>
                    <a:pt x="206" y="3082"/>
                  </a:lnTo>
                  <a:lnTo>
                    <a:pt x="2456" y="3082"/>
                  </a:lnTo>
                  <a:lnTo>
                    <a:pt x="2456" y="205"/>
                  </a:lnTo>
                  <a:lnTo>
                    <a:pt x="983" y="205"/>
                  </a:lnTo>
                  <a:close/>
                  <a:moveTo>
                    <a:pt x="852" y="0"/>
                  </a:moveTo>
                  <a:lnTo>
                    <a:pt x="2661" y="0"/>
                  </a:lnTo>
                  <a:lnTo>
                    <a:pt x="2661" y="3288"/>
                  </a:lnTo>
                  <a:lnTo>
                    <a:pt x="0" y="3288"/>
                  </a:lnTo>
                  <a:lnTo>
                    <a:pt x="0" y="899"/>
                  </a:lnTo>
                  <a:lnTo>
                    <a:pt x="8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68"/>
            <p:cNvSpPr>
              <a:spLocks noEditPoints="1"/>
            </p:cNvSpPr>
            <p:nvPr/>
          </p:nvSpPr>
          <p:spPr bwMode="auto">
            <a:xfrm>
              <a:off x="1809750" y="2163763"/>
              <a:ext cx="147637" cy="192088"/>
            </a:xfrm>
            <a:custGeom>
              <a:avLst/>
              <a:gdLst>
                <a:gd name="T0" fmla="*/ 547 w 1126"/>
                <a:gd name="T1" fmla="*/ 160 h 1451"/>
                <a:gd name="T2" fmla="*/ 490 w 1126"/>
                <a:gd name="T3" fmla="*/ 167 h 1451"/>
                <a:gd name="T4" fmla="*/ 470 w 1126"/>
                <a:gd name="T5" fmla="*/ 679 h 1451"/>
                <a:gd name="T6" fmla="*/ 532 w 1126"/>
                <a:gd name="T7" fmla="*/ 689 h 1451"/>
                <a:gd name="T8" fmla="*/ 591 w 1126"/>
                <a:gd name="T9" fmla="*/ 693 h 1451"/>
                <a:gd name="T10" fmla="*/ 638 w 1126"/>
                <a:gd name="T11" fmla="*/ 689 h 1451"/>
                <a:gd name="T12" fmla="*/ 682 w 1126"/>
                <a:gd name="T13" fmla="*/ 675 h 1451"/>
                <a:gd name="T14" fmla="*/ 730 w 1126"/>
                <a:gd name="T15" fmla="*/ 644 h 1451"/>
                <a:gd name="T16" fmla="*/ 769 w 1126"/>
                <a:gd name="T17" fmla="*/ 600 h 1451"/>
                <a:gd name="T18" fmla="*/ 799 w 1126"/>
                <a:gd name="T19" fmla="*/ 542 h 1451"/>
                <a:gd name="T20" fmla="*/ 815 w 1126"/>
                <a:gd name="T21" fmla="*/ 476 h 1451"/>
                <a:gd name="T22" fmla="*/ 815 w 1126"/>
                <a:gd name="T23" fmla="*/ 396 h 1451"/>
                <a:gd name="T24" fmla="*/ 798 w 1126"/>
                <a:gd name="T25" fmla="*/ 319 h 1451"/>
                <a:gd name="T26" fmla="*/ 765 w 1126"/>
                <a:gd name="T27" fmla="*/ 257 h 1451"/>
                <a:gd name="T28" fmla="*/ 720 w 1126"/>
                <a:gd name="T29" fmla="*/ 210 h 1451"/>
                <a:gd name="T30" fmla="*/ 664 w 1126"/>
                <a:gd name="T31" fmla="*/ 178 h 1451"/>
                <a:gd name="T32" fmla="*/ 610 w 1126"/>
                <a:gd name="T33" fmla="*/ 163 h 1451"/>
                <a:gd name="T34" fmla="*/ 0 w 1126"/>
                <a:gd name="T35" fmla="*/ 0 h 1451"/>
                <a:gd name="T36" fmla="*/ 604 w 1126"/>
                <a:gd name="T37" fmla="*/ 1 h 1451"/>
                <a:gd name="T38" fmla="*/ 715 w 1126"/>
                <a:gd name="T39" fmla="*/ 10 h 1451"/>
                <a:gd name="T40" fmla="*/ 808 w 1126"/>
                <a:gd name="T41" fmla="*/ 28 h 1451"/>
                <a:gd name="T42" fmla="*/ 886 w 1126"/>
                <a:gd name="T43" fmla="*/ 57 h 1451"/>
                <a:gd name="T44" fmla="*/ 956 w 1126"/>
                <a:gd name="T45" fmla="*/ 98 h 1451"/>
                <a:gd name="T46" fmla="*/ 1018 w 1126"/>
                <a:gd name="T47" fmla="*/ 151 h 1451"/>
                <a:gd name="T48" fmla="*/ 1068 w 1126"/>
                <a:gd name="T49" fmla="*/ 215 h 1451"/>
                <a:gd name="T50" fmla="*/ 1105 w 1126"/>
                <a:gd name="T51" fmla="*/ 290 h 1451"/>
                <a:gd name="T52" fmla="*/ 1124 w 1126"/>
                <a:gd name="T53" fmla="*/ 374 h 1451"/>
                <a:gd name="T54" fmla="*/ 1124 w 1126"/>
                <a:gd name="T55" fmla="*/ 463 h 1451"/>
                <a:gd name="T56" fmla="*/ 1109 w 1126"/>
                <a:gd name="T57" fmla="*/ 548 h 1451"/>
                <a:gd name="T58" fmla="*/ 1078 w 1126"/>
                <a:gd name="T59" fmla="*/ 624 h 1451"/>
                <a:gd name="T60" fmla="*/ 1032 w 1126"/>
                <a:gd name="T61" fmla="*/ 691 h 1451"/>
                <a:gd name="T62" fmla="*/ 971 w 1126"/>
                <a:gd name="T63" fmla="*/ 747 h 1451"/>
                <a:gd name="T64" fmla="*/ 898 w 1126"/>
                <a:gd name="T65" fmla="*/ 789 h 1451"/>
                <a:gd name="T66" fmla="*/ 811 w 1126"/>
                <a:gd name="T67" fmla="*/ 819 h 1451"/>
                <a:gd name="T68" fmla="*/ 710 w 1126"/>
                <a:gd name="T69" fmla="*/ 834 h 1451"/>
                <a:gd name="T70" fmla="*/ 598 w 1126"/>
                <a:gd name="T71" fmla="*/ 834 h 1451"/>
                <a:gd name="T72" fmla="*/ 470 w 1126"/>
                <a:gd name="T73" fmla="*/ 817 h 1451"/>
                <a:gd name="T74" fmla="*/ 470 w 1126"/>
                <a:gd name="T75" fmla="*/ 1204 h 1451"/>
                <a:gd name="T76" fmla="*/ 474 w 1126"/>
                <a:gd name="T77" fmla="*/ 1254 h 1451"/>
                <a:gd name="T78" fmla="*/ 479 w 1126"/>
                <a:gd name="T79" fmla="*/ 1284 h 1451"/>
                <a:gd name="T80" fmla="*/ 485 w 1126"/>
                <a:gd name="T81" fmla="*/ 1300 h 1451"/>
                <a:gd name="T82" fmla="*/ 488 w 1126"/>
                <a:gd name="T83" fmla="*/ 1305 h 1451"/>
                <a:gd name="T84" fmla="*/ 516 w 1126"/>
                <a:gd name="T85" fmla="*/ 1326 h 1451"/>
                <a:gd name="T86" fmla="*/ 553 w 1126"/>
                <a:gd name="T87" fmla="*/ 1336 h 1451"/>
                <a:gd name="T88" fmla="*/ 668 w 1126"/>
                <a:gd name="T89" fmla="*/ 1338 h 1451"/>
                <a:gd name="T90" fmla="*/ 0 w 1126"/>
                <a:gd name="T91" fmla="*/ 1451 h 1451"/>
                <a:gd name="T92" fmla="*/ 90 w 1126"/>
                <a:gd name="T93" fmla="*/ 1338 h 1451"/>
                <a:gd name="T94" fmla="*/ 132 w 1126"/>
                <a:gd name="T95" fmla="*/ 1333 h 1451"/>
                <a:gd name="T96" fmla="*/ 163 w 1126"/>
                <a:gd name="T97" fmla="*/ 1319 h 1451"/>
                <a:gd name="T98" fmla="*/ 183 w 1126"/>
                <a:gd name="T99" fmla="*/ 1298 h 1451"/>
                <a:gd name="T100" fmla="*/ 187 w 1126"/>
                <a:gd name="T101" fmla="*/ 1290 h 1451"/>
                <a:gd name="T102" fmla="*/ 191 w 1126"/>
                <a:gd name="T103" fmla="*/ 1269 h 1451"/>
                <a:gd name="T104" fmla="*/ 195 w 1126"/>
                <a:gd name="T105" fmla="*/ 1231 h 1451"/>
                <a:gd name="T106" fmla="*/ 198 w 1126"/>
                <a:gd name="T107" fmla="*/ 1170 h 1451"/>
                <a:gd name="T108" fmla="*/ 196 w 1126"/>
                <a:gd name="T109" fmla="*/ 248 h 1451"/>
                <a:gd name="T110" fmla="*/ 193 w 1126"/>
                <a:gd name="T111" fmla="*/ 198 h 1451"/>
                <a:gd name="T112" fmla="*/ 187 w 1126"/>
                <a:gd name="T113" fmla="*/ 167 h 1451"/>
                <a:gd name="T114" fmla="*/ 181 w 1126"/>
                <a:gd name="T115" fmla="*/ 151 h 1451"/>
                <a:gd name="T116" fmla="*/ 178 w 1126"/>
                <a:gd name="T117" fmla="*/ 146 h 1451"/>
                <a:gd name="T118" fmla="*/ 143 w 1126"/>
                <a:gd name="T119" fmla="*/ 122 h 1451"/>
                <a:gd name="T120" fmla="*/ 90 w 1126"/>
                <a:gd name="T121" fmla="*/ 115 h 1451"/>
                <a:gd name="T122" fmla="*/ 0 w 1126"/>
                <a:gd name="T123" fmla="*/ 0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26" h="1451">
                  <a:moveTo>
                    <a:pt x="580" y="160"/>
                  </a:moveTo>
                  <a:lnTo>
                    <a:pt x="547" y="160"/>
                  </a:lnTo>
                  <a:lnTo>
                    <a:pt x="509" y="163"/>
                  </a:lnTo>
                  <a:lnTo>
                    <a:pt x="490" y="167"/>
                  </a:lnTo>
                  <a:lnTo>
                    <a:pt x="470" y="171"/>
                  </a:lnTo>
                  <a:lnTo>
                    <a:pt x="470" y="679"/>
                  </a:lnTo>
                  <a:lnTo>
                    <a:pt x="502" y="685"/>
                  </a:lnTo>
                  <a:lnTo>
                    <a:pt x="532" y="689"/>
                  </a:lnTo>
                  <a:lnTo>
                    <a:pt x="563" y="692"/>
                  </a:lnTo>
                  <a:lnTo>
                    <a:pt x="591" y="693"/>
                  </a:lnTo>
                  <a:lnTo>
                    <a:pt x="615" y="692"/>
                  </a:lnTo>
                  <a:lnTo>
                    <a:pt x="638" y="689"/>
                  </a:lnTo>
                  <a:lnTo>
                    <a:pt x="660" y="684"/>
                  </a:lnTo>
                  <a:lnTo>
                    <a:pt x="682" y="675"/>
                  </a:lnTo>
                  <a:lnTo>
                    <a:pt x="707" y="661"/>
                  </a:lnTo>
                  <a:lnTo>
                    <a:pt x="730" y="644"/>
                  </a:lnTo>
                  <a:lnTo>
                    <a:pt x="751" y="624"/>
                  </a:lnTo>
                  <a:lnTo>
                    <a:pt x="769" y="600"/>
                  </a:lnTo>
                  <a:lnTo>
                    <a:pt x="785" y="572"/>
                  </a:lnTo>
                  <a:lnTo>
                    <a:pt x="799" y="542"/>
                  </a:lnTo>
                  <a:lnTo>
                    <a:pt x="810" y="510"/>
                  </a:lnTo>
                  <a:lnTo>
                    <a:pt x="815" y="476"/>
                  </a:lnTo>
                  <a:lnTo>
                    <a:pt x="818" y="440"/>
                  </a:lnTo>
                  <a:lnTo>
                    <a:pt x="815" y="396"/>
                  </a:lnTo>
                  <a:lnTo>
                    <a:pt x="809" y="355"/>
                  </a:lnTo>
                  <a:lnTo>
                    <a:pt x="798" y="319"/>
                  </a:lnTo>
                  <a:lnTo>
                    <a:pt x="783" y="286"/>
                  </a:lnTo>
                  <a:lnTo>
                    <a:pt x="765" y="257"/>
                  </a:lnTo>
                  <a:lnTo>
                    <a:pt x="745" y="231"/>
                  </a:lnTo>
                  <a:lnTo>
                    <a:pt x="720" y="210"/>
                  </a:lnTo>
                  <a:lnTo>
                    <a:pt x="693" y="192"/>
                  </a:lnTo>
                  <a:lnTo>
                    <a:pt x="664" y="178"/>
                  </a:lnTo>
                  <a:lnTo>
                    <a:pt x="638" y="169"/>
                  </a:lnTo>
                  <a:lnTo>
                    <a:pt x="610" y="163"/>
                  </a:lnTo>
                  <a:lnTo>
                    <a:pt x="580" y="160"/>
                  </a:lnTo>
                  <a:close/>
                  <a:moveTo>
                    <a:pt x="0" y="0"/>
                  </a:moveTo>
                  <a:lnTo>
                    <a:pt x="543" y="0"/>
                  </a:lnTo>
                  <a:lnTo>
                    <a:pt x="604" y="1"/>
                  </a:lnTo>
                  <a:lnTo>
                    <a:pt x="662" y="5"/>
                  </a:lnTo>
                  <a:lnTo>
                    <a:pt x="715" y="10"/>
                  </a:lnTo>
                  <a:lnTo>
                    <a:pt x="764" y="19"/>
                  </a:lnTo>
                  <a:lnTo>
                    <a:pt x="808" y="28"/>
                  </a:lnTo>
                  <a:lnTo>
                    <a:pt x="848" y="41"/>
                  </a:lnTo>
                  <a:lnTo>
                    <a:pt x="886" y="57"/>
                  </a:lnTo>
                  <a:lnTo>
                    <a:pt x="921" y="75"/>
                  </a:lnTo>
                  <a:lnTo>
                    <a:pt x="956" y="98"/>
                  </a:lnTo>
                  <a:lnTo>
                    <a:pt x="988" y="123"/>
                  </a:lnTo>
                  <a:lnTo>
                    <a:pt x="1018" y="151"/>
                  </a:lnTo>
                  <a:lnTo>
                    <a:pt x="1045" y="182"/>
                  </a:lnTo>
                  <a:lnTo>
                    <a:pt x="1068" y="215"/>
                  </a:lnTo>
                  <a:lnTo>
                    <a:pt x="1087" y="252"/>
                  </a:lnTo>
                  <a:lnTo>
                    <a:pt x="1105" y="290"/>
                  </a:lnTo>
                  <a:lnTo>
                    <a:pt x="1116" y="331"/>
                  </a:lnTo>
                  <a:lnTo>
                    <a:pt x="1124" y="374"/>
                  </a:lnTo>
                  <a:lnTo>
                    <a:pt x="1126" y="420"/>
                  </a:lnTo>
                  <a:lnTo>
                    <a:pt x="1124" y="463"/>
                  </a:lnTo>
                  <a:lnTo>
                    <a:pt x="1119" y="507"/>
                  </a:lnTo>
                  <a:lnTo>
                    <a:pt x="1109" y="548"/>
                  </a:lnTo>
                  <a:lnTo>
                    <a:pt x="1095" y="587"/>
                  </a:lnTo>
                  <a:lnTo>
                    <a:pt x="1078" y="624"/>
                  </a:lnTo>
                  <a:lnTo>
                    <a:pt x="1056" y="659"/>
                  </a:lnTo>
                  <a:lnTo>
                    <a:pt x="1032" y="691"/>
                  </a:lnTo>
                  <a:lnTo>
                    <a:pt x="1003" y="720"/>
                  </a:lnTo>
                  <a:lnTo>
                    <a:pt x="971" y="747"/>
                  </a:lnTo>
                  <a:lnTo>
                    <a:pt x="936" y="769"/>
                  </a:lnTo>
                  <a:lnTo>
                    <a:pt x="898" y="789"/>
                  </a:lnTo>
                  <a:lnTo>
                    <a:pt x="856" y="807"/>
                  </a:lnTo>
                  <a:lnTo>
                    <a:pt x="811" y="819"/>
                  </a:lnTo>
                  <a:lnTo>
                    <a:pt x="763" y="829"/>
                  </a:lnTo>
                  <a:lnTo>
                    <a:pt x="710" y="834"/>
                  </a:lnTo>
                  <a:lnTo>
                    <a:pt x="656" y="836"/>
                  </a:lnTo>
                  <a:lnTo>
                    <a:pt x="598" y="834"/>
                  </a:lnTo>
                  <a:lnTo>
                    <a:pt x="535" y="827"/>
                  </a:lnTo>
                  <a:lnTo>
                    <a:pt x="470" y="817"/>
                  </a:lnTo>
                  <a:lnTo>
                    <a:pt x="470" y="1170"/>
                  </a:lnTo>
                  <a:lnTo>
                    <a:pt x="470" y="1204"/>
                  </a:lnTo>
                  <a:lnTo>
                    <a:pt x="472" y="1232"/>
                  </a:lnTo>
                  <a:lnTo>
                    <a:pt x="474" y="1254"/>
                  </a:lnTo>
                  <a:lnTo>
                    <a:pt x="476" y="1272"/>
                  </a:lnTo>
                  <a:lnTo>
                    <a:pt x="479" y="1284"/>
                  </a:lnTo>
                  <a:lnTo>
                    <a:pt x="482" y="1294"/>
                  </a:lnTo>
                  <a:lnTo>
                    <a:pt x="485" y="1300"/>
                  </a:lnTo>
                  <a:lnTo>
                    <a:pt x="487" y="1304"/>
                  </a:lnTo>
                  <a:lnTo>
                    <a:pt x="488" y="1305"/>
                  </a:lnTo>
                  <a:lnTo>
                    <a:pt x="501" y="1316"/>
                  </a:lnTo>
                  <a:lnTo>
                    <a:pt x="516" y="1326"/>
                  </a:lnTo>
                  <a:lnTo>
                    <a:pt x="533" y="1333"/>
                  </a:lnTo>
                  <a:lnTo>
                    <a:pt x="553" y="1336"/>
                  </a:lnTo>
                  <a:lnTo>
                    <a:pt x="576" y="1338"/>
                  </a:lnTo>
                  <a:lnTo>
                    <a:pt x="668" y="1338"/>
                  </a:lnTo>
                  <a:lnTo>
                    <a:pt x="668" y="1451"/>
                  </a:lnTo>
                  <a:lnTo>
                    <a:pt x="0" y="1451"/>
                  </a:lnTo>
                  <a:lnTo>
                    <a:pt x="0" y="1338"/>
                  </a:lnTo>
                  <a:lnTo>
                    <a:pt x="90" y="1338"/>
                  </a:lnTo>
                  <a:lnTo>
                    <a:pt x="113" y="1336"/>
                  </a:lnTo>
                  <a:lnTo>
                    <a:pt x="132" y="1333"/>
                  </a:lnTo>
                  <a:lnTo>
                    <a:pt x="149" y="1326"/>
                  </a:lnTo>
                  <a:lnTo>
                    <a:pt x="163" y="1319"/>
                  </a:lnTo>
                  <a:lnTo>
                    <a:pt x="174" y="1310"/>
                  </a:lnTo>
                  <a:lnTo>
                    <a:pt x="183" y="1298"/>
                  </a:lnTo>
                  <a:lnTo>
                    <a:pt x="185" y="1295"/>
                  </a:lnTo>
                  <a:lnTo>
                    <a:pt x="187" y="1290"/>
                  </a:lnTo>
                  <a:lnTo>
                    <a:pt x="189" y="1281"/>
                  </a:lnTo>
                  <a:lnTo>
                    <a:pt x="191" y="1269"/>
                  </a:lnTo>
                  <a:lnTo>
                    <a:pt x="193" y="1252"/>
                  </a:lnTo>
                  <a:lnTo>
                    <a:pt x="195" y="1231"/>
                  </a:lnTo>
                  <a:lnTo>
                    <a:pt x="196" y="1203"/>
                  </a:lnTo>
                  <a:lnTo>
                    <a:pt x="198" y="1170"/>
                  </a:lnTo>
                  <a:lnTo>
                    <a:pt x="198" y="283"/>
                  </a:lnTo>
                  <a:lnTo>
                    <a:pt x="196" y="248"/>
                  </a:lnTo>
                  <a:lnTo>
                    <a:pt x="195" y="221"/>
                  </a:lnTo>
                  <a:lnTo>
                    <a:pt x="193" y="198"/>
                  </a:lnTo>
                  <a:lnTo>
                    <a:pt x="190" y="180"/>
                  </a:lnTo>
                  <a:lnTo>
                    <a:pt x="187" y="167"/>
                  </a:lnTo>
                  <a:lnTo>
                    <a:pt x="185" y="158"/>
                  </a:lnTo>
                  <a:lnTo>
                    <a:pt x="181" y="151"/>
                  </a:lnTo>
                  <a:lnTo>
                    <a:pt x="180" y="148"/>
                  </a:lnTo>
                  <a:lnTo>
                    <a:pt x="178" y="146"/>
                  </a:lnTo>
                  <a:lnTo>
                    <a:pt x="163" y="132"/>
                  </a:lnTo>
                  <a:lnTo>
                    <a:pt x="143" y="122"/>
                  </a:lnTo>
                  <a:lnTo>
                    <a:pt x="119" y="117"/>
                  </a:lnTo>
                  <a:lnTo>
                    <a:pt x="90" y="115"/>
                  </a:lnTo>
                  <a:lnTo>
                    <a:pt x="0" y="11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15" name="Freeform 73"/>
          <p:cNvSpPr>
            <a:spLocks/>
          </p:cNvSpPr>
          <p:nvPr/>
        </p:nvSpPr>
        <p:spPr bwMode="auto">
          <a:xfrm>
            <a:off x="3728443" y="5169096"/>
            <a:ext cx="406400" cy="436563"/>
          </a:xfrm>
          <a:custGeom>
            <a:avLst/>
            <a:gdLst>
              <a:gd name="T0" fmla="*/ 1783 w 3069"/>
              <a:gd name="T1" fmla="*/ 29 h 3306"/>
              <a:gd name="T2" fmla="*/ 2079 w 3069"/>
              <a:gd name="T3" fmla="*/ 147 h 3306"/>
              <a:gd name="T4" fmla="*/ 2325 w 3069"/>
              <a:gd name="T5" fmla="*/ 344 h 3306"/>
              <a:gd name="T6" fmla="*/ 2504 w 3069"/>
              <a:gd name="T7" fmla="*/ 604 h 3306"/>
              <a:gd name="T8" fmla="*/ 2602 w 3069"/>
              <a:gd name="T9" fmla="*/ 911 h 3306"/>
              <a:gd name="T10" fmla="*/ 2603 w 3069"/>
              <a:gd name="T11" fmla="*/ 1232 h 3306"/>
              <a:gd name="T12" fmla="*/ 2610 w 3069"/>
              <a:gd name="T13" fmla="*/ 1411 h 3306"/>
              <a:gd name="T14" fmla="*/ 2721 w 3069"/>
              <a:gd name="T15" fmla="*/ 1516 h 3306"/>
              <a:gd name="T16" fmla="*/ 2849 w 3069"/>
              <a:gd name="T17" fmla="*/ 1669 h 3306"/>
              <a:gd name="T18" fmla="*/ 2968 w 3069"/>
              <a:gd name="T19" fmla="*/ 1863 h 3306"/>
              <a:gd name="T20" fmla="*/ 3050 w 3069"/>
              <a:gd name="T21" fmla="*/ 2095 h 3306"/>
              <a:gd name="T22" fmla="*/ 3065 w 3069"/>
              <a:gd name="T23" fmla="*/ 2357 h 3306"/>
              <a:gd name="T24" fmla="*/ 3014 w 3069"/>
              <a:gd name="T25" fmla="*/ 2571 h 3306"/>
              <a:gd name="T26" fmla="*/ 2964 w 3069"/>
              <a:gd name="T27" fmla="*/ 2557 h 3306"/>
              <a:gd name="T28" fmla="*/ 2865 w 3069"/>
              <a:gd name="T29" fmla="*/ 2501 h 3306"/>
              <a:gd name="T30" fmla="*/ 2744 w 3069"/>
              <a:gd name="T31" fmla="*/ 2375 h 3306"/>
              <a:gd name="T32" fmla="*/ 2634 w 3069"/>
              <a:gd name="T33" fmla="*/ 2426 h 3306"/>
              <a:gd name="T34" fmla="*/ 2483 w 3069"/>
              <a:gd name="T35" fmla="*/ 2693 h 3306"/>
              <a:gd name="T36" fmla="*/ 2572 w 3069"/>
              <a:gd name="T37" fmla="*/ 2810 h 3306"/>
              <a:gd name="T38" fmla="*/ 2692 w 3069"/>
              <a:gd name="T39" fmla="*/ 2915 h 3306"/>
              <a:gd name="T40" fmla="*/ 2717 w 3069"/>
              <a:gd name="T41" fmla="*/ 3045 h 3306"/>
              <a:gd name="T42" fmla="*/ 2636 w 3069"/>
              <a:gd name="T43" fmla="*/ 3169 h 3306"/>
              <a:gd name="T44" fmla="*/ 2465 w 3069"/>
              <a:gd name="T45" fmla="*/ 3260 h 3306"/>
              <a:gd name="T46" fmla="*/ 2235 w 3069"/>
              <a:gd name="T47" fmla="*/ 3303 h 3306"/>
              <a:gd name="T48" fmla="*/ 1977 w 3069"/>
              <a:gd name="T49" fmla="*/ 3286 h 3306"/>
              <a:gd name="T50" fmla="*/ 1766 w 3069"/>
              <a:gd name="T51" fmla="*/ 3210 h 3306"/>
              <a:gd name="T52" fmla="*/ 1587 w 3069"/>
              <a:gd name="T53" fmla="*/ 3164 h 3306"/>
              <a:gd name="T54" fmla="*/ 1342 w 3069"/>
              <a:gd name="T55" fmla="*/ 3184 h 3306"/>
              <a:gd name="T56" fmla="*/ 1151 w 3069"/>
              <a:gd name="T57" fmla="*/ 3272 h 3306"/>
              <a:gd name="T58" fmla="*/ 897 w 3069"/>
              <a:gd name="T59" fmla="*/ 3306 h 3306"/>
              <a:gd name="T60" fmla="*/ 656 w 3069"/>
              <a:gd name="T61" fmla="*/ 3276 h 3306"/>
              <a:gd name="T62" fmla="*/ 468 w 3069"/>
              <a:gd name="T63" fmla="*/ 3195 h 3306"/>
              <a:gd name="T64" fmla="*/ 362 w 3069"/>
              <a:gd name="T65" fmla="*/ 3078 h 3306"/>
              <a:gd name="T66" fmla="*/ 361 w 3069"/>
              <a:gd name="T67" fmla="*/ 2946 h 3306"/>
              <a:gd name="T68" fmla="*/ 460 w 3069"/>
              <a:gd name="T69" fmla="*/ 2833 h 3306"/>
              <a:gd name="T70" fmla="*/ 633 w 3069"/>
              <a:gd name="T71" fmla="*/ 2753 h 3306"/>
              <a:gd name="T72" fmla="*/ 466 w 3069"/>
              <a:gd name="T73" fmla="*/ 2496 h 3306"/>
              <a:gd name="T74" fmla="*/ 356 w 3069"/>
              <a:gd name="T75" fmla="*/ 2329 h 3306"/>
              <a:gd name="T76" fmla="*/ 233 w 3069"/>
              <a:gd name="T77" fmla="*/ 2477 h 3306"/>
              <a:gd name="T78" fmla="*/ 126 w 3069"/>
              <a:gd name="T79" fmla="*/ 2548 h 3306"/>
              <a:gd name="T80" fmla="*/ 61 w 3069"/>
              <a:gd name="T81" fmla="*/ 2570 h 3306"/>
              <a:gd name="T82" fmla="*/ 14 w 3069"/>
              <a:gd name="T83" fmla="*/ 2427 h 3306"/>
              <a:gd name="T84" fmla="*/ 9 w 3069"/>
              <a:gd name="T85" fmla="*/ 2158 h 3306"/>
              <a:gd name="T86" fmla="*/ 76 w 3069"/>
              <a:gd name="T87" fmla="*/ 1918 h 3306"/>
              <a:gd name="T88" fmla="*/ 189 w 3069"/>
              <a:gd name="T89" fmla="*/ 1714 h 3306"/>
              <a:gd name="T90" fmla="*/ 317 w 3069"/>
              <a:gd name="T91" fmla="*/ 1550 h 3306"/>
              <a:gd name="T92" fmla="*/ 435 w 3069"/>
              <a:gd name="T93" fmla="*/ 1433 h 3306"/>
              <a:gd name="T94" fmla="*/ 480 w 3069"/>
              <a:gd name="T95" fmla="*/ 1305 h 3306"/>
              <a:gd name="T96" fmla="*/ 458 w 3069"/>
              <a:gd name="T97" fmla="*/ 993 h 3306"/>
              <a:gd name="T98" fmla="*/ 532 w 3069"/>
              <a:gd name="T99" fmla="*/ 677 h 3306"/>
              <a:gd name="T100" fmla="*/ 692 w 3069"/>
              <a:gd name="T101" fmla="*/ 404 h 3306"/>
              <a:gd name="T102" fmla="*/ 923 w 3069"/>
              <a:gd name="T103" fmla="*/ 189 h 3306"/>
              <a:gd name="T104" fmla="*/ 1209 w 3069"/>
              <a:gd name="T105" fmla="*/ 50 h 3306"/>
              <a:gd name="T106" fmla="*/ 1535 w 3069"/>
              <a:gd name="T107" fmla="*/ 0 h 3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69" h="3306">
                <a:moveTo>
                  <a:pt x="1535" y="0"/>
                </a:moveTo>
                <a:lnTo>
                  <a:pt x="1619" y="3"/>
                </a:lnTo>
                <a:lnTo>
                  <a:pt x="1701" y="13"/>
                </a:lnTo>
                <a:lnTo>
                  <a:pt x="1783" y="29"/>
                </a:lnTo>
                <a:lnTo>
                  <a:pt x="1861" y="50"/>
                </a:lnTo>
                <a:lnTo>
                  <a:pt x="1936" y="77"/>
                </a:lnTo>
                <a:lnTo>
                  <a:pt x="2010" y="110"/>
                </a:lnTo>
                <a:lnTo>
                  <a:pt x="2079" y="147"/>
                </a:lnTo>
                <a:lnTo>
                  <a:pt x="2146" y="190"/>
                </a:lnTo>
                <a:lnTo>
                  <a:pt x="2209" y="237"/>
                </a:lnTo>
                <a:lnTo>
                  <a:pt x="2269" y="289"/>
                </a:lnTo>
                <a:lnTo>
                  <a:pt x="2325" y="344"/>
                </a:lnTo>
                <a:lnTo>
                  <a:pt x="2376" y="404"/>
                </a:lnTo>
                <a:lnTo>
                  <a:pt x="2424" y="467"/>
                </a:lnTo>
                <a:lnTo>
                  <a:pt x="2466" y="533"/>
                </a:lnTo>
                <a:lnTo>
                  <a:pt x="2504" y="604"/>
                </a:lnTo>
                <a:lnTo>
                  <a:pt x="2537" y="677"/>
                </a:lnTo>
                <a:lnTo>
                  <a:pt x="2564" y="753"/>
                </a:lnTo>
                <a:lnTo>
                  <a:pt x="2585" y="831"/>
                </a:lnTo>
                <a:lnTo>
                  <a:pt x="2602" y="911"/>
                </a:lnTo>
                <a:lnTo>
                  <a:pt x="2611" y="993"/>
                </a:lnTo>
                <a:lnTo>
                  <a:pt x="2614" y="1078"/>
                </a:lnTo>
                <a:lnTo>
                  <a:pt x="2611" y="1155"/>
                </a:lnTo>
                <a:lnTo>
                  <a:pt x="2603" y="1232"/>
                </a:lnTo>
                <a:lnTo>
                  <a:pt x="2589" y="1305"/>
                </a:lnTo>
                <a:lnTo>
                  <a:pt x="2570" y="1378"/>
                </a:lnTo>
                <a:lnTo>
                  <a:pt x="2589" y="1393"/>
                </a:lnTo>
                <a:lnTo>
                  <a:pt x="2610" y="1411"/>
                </a:lnTo>
                <a:lnTo>
                  <a:pt x="2635" y="1433"/>
                </a:lnTo>
                <a:lnTo>
                  <a:pt x="2662" y="1457"/>
                </a:lnTo>
                <a:lnTo>
                  <a:pt x="2690" y="1486"/>
                </a:lnTo>
                <a:lnTo>
                  <a:pt x="2721" y="1516"/>
                </a:lnTo>
                <a:lnTo>
                  <a:pt x="2752" y="1550"/>
                </a:lnTo>
                <a:lnTo>
                  <a:pt x="2784" y="1588"/>
                </a:lnTo>
                <a:lnTo>
                  <a:pt x="2817" y="1627"/>
                </a:lnTo>
                <a:lnTo>
                  <a:pt x="2849" y="1669"/>
                </a:lnTo>
                <a:lnTo>
                  <a:pt x="2880" y="1714"/>
                </a:lnTo>
                <a:lnTo>
                  <a:pt x="2911" y="1762"/>
                </a:lnTo>
                <a:lnTo>
                  <a:pt x="2940" y="1811"/>
                </a:lnTo>
                <a:lnTo>
                  <a:pt x="2968" y="1863"/>
                </a:lnTo>
                <a:lnTo>
                  <a:pt x="2993" y="1918"/>
                </a:lnTo>
                <a:lnTo>
                  <a:pt x="3015" y="1976"/>
                </a:lnTo>
                <a:lnTo>
                  <a:pt x="3034" y="2034"/>
                </a:lnTo>
                <a:lnTo>
                  <a:pt x="3050" y="2095"/>
                </a:lnTo>
                <a:lnTo>
                  <a:pt x="3060" y="2158"/>
                </a:lnTo>
                <a:lnTo>
                  <a:pt x="3067" y="2223"/>
                </a:lnTo>
                <a:lnTo>
                  <a:pt x="3069" y="2289"/>
                </a:lnTo>
                <a:lnTo>
                  <a:pt x="3065" y="2357"/>
                </a:lnTo>
                <a:lnTo>
                  <a:pt x="3055" y="2427"/>
                </a:lnTo>
                <a:lnTo>
                  <a:pt x="3039" y="2498"/>
                </a:lnTo>
                <a:lnTo>
                  <a:pt x="3016" y="2571"/>
                </a:lnTo>
                <a:lnTo>
                  <a:pt x="3014" y="2571"/>
                </a:lnTo>
                <a:lnTo>
                  <a:pt x="3008" y="2570"/>
                </a:lnTo>
                <a:lnTo>
                  <a:pt x="2996" y="2568"/>
                </a:lnTo>
                <a:lnTo>
                  <a:pt x="2982" y="2564"/>
                </a:lnTo>
                <a:lnTo>
                  <a:pt x="2964" y="2557"/>
                </a:lnTo>
                <a:lnTo>
                  <a:pt x="2942" y="2548"/>
                </a:lnTo>
                <a:lnTo>
                  <a:pt x="2919" y="2536"/>
                </a:lnTo>
                <a:lnTo>
                  <a:pt x="2893" y="2521"/>
                </a:lnTo>
                <a:lnTo>
                  <a:pt x="2865" y="2501"/>
                </a:lnTo>
                <a:lnTo>
                  <a:pt x="2836" y="2477"/>
                </a:lnTo>
                <a:lnTo>
                  <a:pt x="2806" y="2448"/>
                </a:lnTo>
                <a:lnTo>
                  <a:pt x="2775" y="2415"/>
                </a:lnTo>
                <a:lnTo>
                  <a:pt x="2744" y="2375"/>
                </a:lnTo>
                <a:lnTo>
                  <a:pt x="2713" y="2329"/>
                </a:lnTo>
                <a:lnTo>
                  <a:pt x="2683" y="2277"/>
                </a:lnTo>
                <a:lnTo>
                  <a:pt x="2660" y="2353"/>
                </a:lnTo>
                <a:lnTo>
                  <a:pt x="2634" y="2426"/>
                </a:lnTo>
                <a:lnTo>
                  <a:pt x="2603" y="2496"/>
                </a:lnTo>
                <a:lnTo>
                  <a:pt x="2566" y="2565"/>
                </a:lnTo>
                <a:lnTo>
                  <a:pt x="2526" y="2630"/>
                </a:lnTo>
                <a:lnTo>
                  <a:pt x="2483" y="2693"/>
                </a:lnTo>
                <a:lnTo>
                  <a:pt x="2434" y="2753"/>
                </a:lnTo>
                <a:lnTo>
                  <a:pt x="2485" y="2769"/>
                </a:lnTo>
                <a:lnTo>
                  <a:pt x="2530" y="2788"/>
                </a:lnTo>
                <a:lnTo>
                  <a:pt x="2572" y="2810"/>
                </a:lnTo>
                <a:lnTo>
                  <a:pt x="2609" y="2833"/>
                </a:lnTo>
                <a:lnTo>
                  <a:pt x="2642" y="2859"/>
                </a:lnTo>
                <a:lnTo>
                  <a:pt x="2669" y="2886"/>
                </a:lnTo>
                <a:lnTo>
                  <a:pt x="2692" y="2915"/>
                </a:lnTo>
                <a:lnTo>
                  <a:pt x="2708" y="2946"/>
                </a:lnTo>
                <a:lnTo>
                  <a:pt x="2717" y="2977"/>
                </a:lnTo>
                <a:lnTo>
                  <a:pt x="2721" y="3011"/>
                </a:lnTo>
                <a:lnTo>
                  <a:pt x="2717" y="3045"/>
                </a:lnTo>
                <a:lnTo>
                  <a:pt x="2707" y="3078"/>
                </a:lnTo>
                <a:lnTo>
                  <a:pt x="2688" y="3110"/>
                </a:lnTo>
                <a:lnTo>
                  <a:pt x="2665" y="3140"/>
                </a:lnTo>
                <a:lnTo>
                  <a:pt x="2636" y="3169"/>
                </a:lnTo>
                <a:lnTo>
                  <a:pt x="2600" y="3195"/>
                </a:lnTo>
                <a:lnTo>
                  <a:pt x="2560" y="3219"/>
                </a:lnTo>
                <a:lnTo>
                  <a:pt x="2515" y="3240"/>
                </a:lnTo>
                <a:lnTo>
                  <a:pt x="2465" y="3260"/>
                </a:lnTo>
                <a:lnTo>
                  <a:pt x="2413" y="3276"/>
                </a:lnTo>
                <a:lnTo>
                  <a:pt x="2356" y="3288"/>
                </a:lnTo>
                <a:lnTo>
                  <a:pt x="2297" y="3297"/>
                </a:lnTo>
                <a:lnTo>
                  <a:pt x="2235" y="3303"/>
                </a:lnTo>
                <a:lnTo>
                  <a:pt x="2172" y="3306"/>
                </a:lnTo>
                <a:lnTo>
                  <a:pt x="2104" y="3303"/>
                </a:lnTo>
                <a:lnTo>
                  <a:pt x="2039" y="3297"/>
                </a:lnTo>
                <a:lnTo>
                  <a:pt x="1977" y="3286"/>
                </a:lnTo>
                <a:lnTo>
                  <a:pt x="1918" y="3272"/>
                </a:lnTo>
                <a:lnTo>
                  <a:pt x="1863" y="3254"/>
                </a:lnTo>
                <a:lnTo>
                  <a:pt x="1813" y="3234"/>
                </a:lnTo>
                <a:lnTo>
                  <a:pt x="1766" y="3210"/>
                </a:lnTo>
                <a:lnTo>
                  <a:pt x="1726" y="3184"/>
                </a:lnTo>
                <a:lnTo>
                  <a:pt x="1691" y="3155"/>
                </a:lnTo>
                <a:lnTo>
                  <a:pt x="1640" y="3161"/>
                </a:lnTo>
                <a:lnTo>
                  <a:pt x="1587" y="3164"/>
                </a:lnTo>
                <a:lnTo>
                  <a:pt x="1534" y="3167"/>
                </a:lnTo>
                <a:lnTo>
                  <a:pt x="1455" y="3163"/>
                </a:lnTo>
                <a:lnTo>
                  <a:pt x="1377" y="3155"/>
                </a:lnTo>
                <a:lnTo>
                  <a:pt x="1342" y="3184"/>
                </a:lnTo>
                <a:lnTo>
                  <a:pt x="1302" y="3210"/>
                </a:lnTo>
                <a:lnTo>
                  <a:pt x="1256" y="3234"/>
                </a:lnTo>
                <a:lnTo>
                  <a:pt x="1206" y="3254"/>
                </a:lnTo>
                <a:lnTo>
                  <a:pt x="1151" y="3272"/>
                </a:lnTo>
                <a:lnTo>
                  <a:pt x="1092" y="3286"/>
                </a:lnTo>
                <a:lnTo>
                  <a:pt x="1030" y="3297"/>
                </a:lnTo>
                <a:lnTo>
                  <a:pt x="965" y="3303"/>
                </a:lnTo>
                <a:lnTo>
                  <a:pt x="897" y="3306"/>
                </a:lnTo>
                <a:lnTo>
                  <a:pt x="834" y="3303"/>
                </a:lnTo>
                <a:lnTo>
                  <a:pt x="772" y="3297"/>
                </a:lnTo>
                <a:lnTo>
                  <a:pt x="712" y="3288"/>
                </a:lnTo>
                <a:lnTo>
                  <a:pt x="656" y="3276"/>
                </a:lnTo>
                <a:lnTo>
                  <a:pt x="602" y="3260"/>
                </a:lnTo>
                <a:lnTo>
                  <a:pt x="554" y="3240"/>
                </a:lnTo>
                <a:lnTo>
                  <a:pt x="509" y="3219"/>
                </a:lnTo>
                <a:lnTo>
                  <a:pt x="468" y="3195"/>
                </a:lnTo>
                <a:lnTo>
                  <a:pt x="433" y="3169"/>
                </a:lnTo>
                <a:lnTo>
                  <a:pt x="404" y="3140"/>
                </a:lnTo>
                <a:lnTo>
                  <a:pt x="379" y="3110"/>
                </a:lnTo>
                <a:lnTo>
                  <a:pt x="362" y="3078"/>
                </a:lnTo>
                <a:lnTo>
                  <a:pt x="352" y="3045"/>
                </a:lnTo>
                <a:lnTo>
                  <a:pt x="347" y="3011"/>
                </a:lnTo>
                <a:lnTo>
                  <a:pt x="352" y="2977"/>
                </a:lnTo>
                <a:lnTo>
                  <a:pt x="361" y="2946"/>
                </a:lnTo>
                <a:lnTo>
                  <a:pt x="377" y="2915"/>
                </a:lnTo>
                <a:lnTo>
                  <a:pt x="400" y="2886"/>
                </a:lnTo>
                <a:lnTo>
                  <a:pt x="427" y="2859"/>
                </a:lnTo>
                <a:lnTo>
                  <a:pt x="460" y="2833"/>
                </a:lnTo>
                <a:lnTo>
                  <a:pt x="497" y="2810"/>
                </a:lnTo>
                <a:lnTo>
                  <a:pt x="539" y="2788"/>
                </a:lnTo>
                <a:lnTo>
                  <a:pt x="584" y="2769"/>
                </a:lnTo>
                <a:lnTo>
                  <a:pt x="633" y="2753"/>
                </a:lnTo>
                <a:lnTo>
                  <a:pt x="586" y="2693"/>
                </a:lnTo>
                <a:lnTo>
                  <a:pt x="542" y="2630"/>
                </a:lnTo>
                <a:lnTo>
                  <a:pt x="503" y="2565"/>
                </a:lnTo>
                <a:lnTo>
                  <a:pt x="466" y="2496"/>
                </a:lnTo>
                <a:lnTo>
                  <a:pt x="435" y="2426"/>
                </a:lnTo>
                <a:lnTo>
                  <a:pt x="408" y="2353"/>
                </a:lnTo>
                <a:lnTo>
                  <a:pt x="387" y="2277"/>
                </a:lnTo>
                <a:lnTo>
                  <a:pt x="356" y="2329"/>
                </a:lnTo>
                <a:lnTo>
                  <a:pt x="325" y="2375"/>
                </a:lnTo>
                <a:lnTo>
                  <a:pt x="294" y="2415"/>
                </a:lnTo>
                <a:lnTo>
                  <a:pt x="263" y="2448"/>
                </a:lnTo>
                <a:lnTo>
                  <a:pt x="233" y="2477"/>
                </a:lnTo>
                <a:lnTo>
                  <a:pt x="204" y="2501"/>
                </a:lnTo>
                <a:lnTo>
                  <a:pt x="176" y="2521"/>
                </a:lnTo>
                <a:lnTo>
                  <a:pt x="150" y="2536"/>
                </a:lnTo>
                <a:lnTo>
                  <a:pt x="126" y="2548"/>
                </a:lnTo>
                <a:lnTo>
                  <a:pt x="105" y="2557"/>
                </a:lnTo>
                <a:lnTo>
                  <a:pt x="87" y="2564"/>
                </a:lnTo>
                <a:lnTo>
                  <a:pt x="73" y="2568"/>
                </a:lnTo>
                <a:lnTo>
                  <a:pt x="61" y="2570"/>
                </a:lnTo>
                <a:lnTo>
                  <a:pt x="55" y="2571"/>
                </a:lnTo>
                <a:lnTo>
                  <a:pt x="52" y="2571"/>
                </a:lnTo>
                <a:lnTo>
                  <a:pt x="30" y="2498"/>
                </a:lnTo>
                <a:lnTo>
                  <a:pt x="14" y="2427"/>
                </a:lnTo>
                <a:lnTo>
                  <a:pt x="4" y="2357"/>
                </a:lnTo>
                <a:lnTo>
                  <a:pt x="0" y="2289"/>
                </a:lnTo>
                <a:lnTo>
                  <a:pt x="2" y="2223"/>
                </a:lnTo>
                <a:lnTo>
                  <a:pt x="9" y="2158"/>
                </a:lnTo>
                <a:lnTo>
                  <a:pt x="20" y="2095"/>
                </a:lnTo>
                <a:lnTo>
                  <a:pt x="35" y="2034"/>
                </a:lnTo>
                <a:lnTo>
                  <a:pt x="55" y="1976"/>
                </a:lnTo>
                <a:lnTo>
                  <a:pt x="76" y="1918"/>
                </a:lnTo>
                <a:lnTo>
                  <a:pt x="102" y="1863"/>
                </a:lnTo>
                <a:lnTo>
                  <a:pt x="129" y="1811"/>
                </a:lnTo>
                <a:lnTo>
                  <a:pt x="158" y="1762"/>
                </a:lnTo>
                <a:lnTo>
                  <a:pt x="189" y="1714"/>
                </a:lnTo>
                <a:lnTo>
                  <a:pt x="220" y="1669"/>
                </a:lnTo>
                <a:lnTo>
                  <a:pt x="253" y="1627"/>
                </a:lnTo>
                <a:lnTo>
                  <a:pt x="285" y="1588"/>
                </a:lnTo>
                <a:lnTo>
                  <a:pt x="317" y="1550"/>
                </a:lnTo>
                <a:lnTo>
                  <a:pt x="348" y="1516"/>
                </a:lnTo>
                <a:lnTo>
                  <a:pt x="379" y="1486"/>
                </a:lnTo>
                <a:lnTo>
                  <a:pt x="408" y="1457"/>
                </a:lnTo>
                <a:lnTo>
                  <a:pt x="435" y="1433"/>
                </a:lnTo>
                <a:lnTo>
                  <a:pt x="459" y="1411"/>
                </a:lnTo>
                <a:lnTo>
                  <a:pt x="480" y="1393"/>
                </a:lnTo>
                <a:lnTo>
                  <a:pt x="498" y="1378"/>
                </a:lnTo>
                <a:lnTo>
                  <a:pt x="480" y="1305"/>
                </a:lnTo>
                <a:lnTo>
                  <a:pt x="466" y="1232"/>
                </a:lnTo>
                <a:lnTo>
                  <a:pt x="458" y="1155"/>
                </a:lnTo>
                <a:lnTo>
                  <a:pt x="454" y="1078"/>
                </a:lnTo>
                <a:lnTo>
                  <a:pt x="458" y="993"/>
                </a:lnTo>
                <a:lnTo>
                  <a:pt x="467" y="911"/>
                </a:lnTo>
                <a:lnTo>
                  <a:pt x="483" y="831"/>
                </a:lnTo>
                <a:lnTo>
                  <a:pt x="505" y="753"/>
                </a:lnTo>
                <a:lnTo>
                  <a:pt x="532" y="677"/>
                </a:lnTo>
                <a:lnTo>
                  <a:pt x="565" y="604"/>
                </a:lnTo>
                <a:lnTo>
                  <a:pt x="602" y="533"/>
                </a:lnTo>
                <a:lnTo>
                  <a:pt x="645" y="467"/>
                </a:lnTo>
                <a:lnTo>
                  <a:pt x="692" y="404"/>
                </a:lnTo>
                <a:lnTo>
                  <a:pt x="744" y="344"/>
                </a:lnTo>
                <a:lnTo>
                  <a:pt x="800" y="289"/>
                </a:lnTo>
                <a:lnTo>
                  <a:pt x="860" y="237"/>
                </a:lnTo>
                <a:lnTo>
                  <a:pt x="923" y="189"/>
                </a:lnTo>
                <a:lnTo>
                  <a:pt x="989" y="147"/>
                </a:lnTo>
                <a:lnTo>
                  <a:pt x="1060" y="110"/>
                </a:lnTo>
                <a:lnTo>
                  <a:pt x="1133" y="77"/>
                </a:lnTo>
                <a:lnTo>
                  <a:pt x="1209" y="50"/>
                </a:lnTo>
                <a:lnTo>
                  <a:pt x="1287" y="29"/>
                </a:lnTo>
                <a:lnTo>
                  <a:pt x="1368" y="13"/>
                </a:lnTo>
                <a:lnTo>
                  <a:pt x="1450" y="3"/>
                </a:lnTo>
                <a:lnTo>
                  <a:pt x="15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6" name="Freeform 106"/>
          <p:cNvSpPr>
            <a:spLocks noEditPoints="1"/>
          </p:cNvSpPr>
          <p:nvPr/>
        </p:nvSpPr>
        <p:spPr bwMode="auto">
          <a:xfrm>
            <a:off x="10270551" y="5956390"/>
            <a:ext cx="419100" cy="406400"/>
          </a:xfrm>
          <a:custGeom>
            <a:avLst/>
            <a:gdLst>
              <a:gd name="T0" fmla="*/ 594 w 3434"/>
              <a:gd name="T1" fmla="*/ 2403 h 3329"/>
              <a:gd name="T2" fmla="*/ 404 w 3434"/>
              <a:gd name="T3" fmla="*/ 2455 h 3329"/>
              <a:gd name="T4" fmla="*/ 274 w 3434"/>
              <a:gd name="T5" fmla="*/ 2609 h 3329"/>
              <a:gd name="T6" fmla="*/ 256 w 3434"/>
              <a:gd name="T7" fmla="*/ 2809 h 3329"/>
              <a:gd name="T8" fmla="*/ 352 w 3434"/>
              <a:gd name="T9" fmla="*/ 2981 h 3329"/>
              <a:gd name="T10" fmla="*/ 535 w 3434"/>
              <a:gd name="T11" fmla="*/ 3071 h 3329"/>
              <a:gd name="T12" fmla="*/ 729 w 3434"/>
              <a:gd name="T13" fmla="*/ 3041 h 3329"/>
              <a:gd name="T14" fmla="*/ 875 w 3434"/>
              <a:gd name="T15" fmla="*/ 2907 h 3329"/>
              <a:gd name="T16" fmla="*/ 918 w 3434"/>
              <a:gd name="T17" fmla="*/ 2708 h 3329"/>
              <a:gd name="T18" fmla="*/ 844 w 3434"/>
              <a:gd name="T19" fmla="*/ 2527 h 3329"/>
              <a:gd name="T20" fmla="*/ 674 w 3434"/>
              <a:gd name="T21" fmla="*/ 2415 h 3329"/>
              <a:gd name="T22" fmla="*/ 1886 w 3434"/>
              <a:gd name="T23" fmla="*/ 2411 h 3329"/>
              <a:gd name="T24" fmla="*/ 1718 w 3434"/>
              <a:gd name="T25" fmla="*/ 2524 h 3329"/>
              <a:gd name="T26" fmla="*/ 1644 w 3434"/>
              <a:gd name="T27" fmla="*/ 2706 h 3329"/>
              <a:gd name="T28" fmla="*/ 1690 w 3434"/>
              <a:gd name="T29" fmla="*/ 2905 h 3329"/>
              <a:gd name="T30" fmla="*/ 1836 w 3434"/>
              <a:gd name="T31" fmla="*/ 3038 h 3329"/>
              <a:gd name="T32" fmla="*/ 2032 w 3434"/>
              <a:gd name="T33" fmla="*/ 3066 h 3329"/>
              <a:gd name="T34" fmla="*/ 2214 w 3434"/>
              <a:gd name="T35" fmla="*/ 2975 h 3329"/>
              <a:gd name="T36" fmla="*/ 2308 w 3434"/>
              <a:gd name="T37" fmla="*/ 2802 h 3329"/>
              <a:gd name="T38" fmla="*/ 2287 w 3434"/>
              <a:gd name="T39" fmla="*/ 2602 h 3329"/>
              <a:gd name="T40" fmla="*/ 2157 w 3434"/>
              <a:gd name="T41" fmla="*/ 2450 h 3329"/>
              <a:gd name="T42" fmla="*/ 1968 w 3434"/>
              <a:gd name="T43" fmla="*/ 2399 h 3329"/>
              <a:gd name="T44" fmla="*/ 3425 w 3434"/>
              <a:gd name="T45" fmla="*/ 0 h 3329"/>
              <a:gd name="T46" fmla="*/ 1627 w 3434"/>
              <a:gd name="T47" fmla="*/ 2270 h 3329"/>
              <a:gd name="T48" fmla="*/ 1855 w 3434"/>
              <a:gd name="T49" fmla="*/ 2163 h 3329"/>
              <a:gd name="T50" fmla="*/ 2121 w 3434"/>
              <a:gd name="T51" fmla="*/ 2168 h 3329"/>
              <a:gd name="T52" fmla="*/ 2355 w 3434"/>
              <a:gd name="T53" fmla="*/ 2286 h 3329"/>
              <a:gd name="T54" fmla="*/ 2517 w 3434"/>
              <a:gd name="T55" fmla="*/ 2505 h 3329"/>
              <a:gd name="T56" fmla="*/ 2563 w 3434"/>
              <a:gd name="T57" fmla="*/ 2771 h 3329"/>
              <a:gd name="T58" fmla="*/ 2488 w 3434"/>
              <a:gd name="T59" fmla="*/ 3023 h 3329"/>
              <a:gd name="T60" fmla="*/ 2307 w 3434"/>
              <a:gd name="T61" fmla="*/ 3219 h 3329"/>
              <a:gd name="T62" fmla="*/ 2050 w 3434"/>
              <a:gd name="T63" fmla="*/ 3314 h 3329"/>
              <a:gd name="T64" fmla="*/ 1786 w 3434"/>
              <a:gd name="T65" fmla="*/ 3285 h 3329"/>
              <a:gd name="T66" fmla="*/ 1564 w 3434"/>
              <a:gd name="T67" fmla="*/ 3146 h 3329"/>
              <a:gd name="T68" fmla="*/ 1430 w 3434"/>
              <a:gd name="T69" fmla="*/ 2935 h 3329"/>
              <a:gd name="T70" fmla="*/ 1388 w 3434"/>
              <a:gd name="T71" fmla="*/ 2806 h 3329"/>
              <a:gd name="T72" fmla="*/ 1335 w 3434"/>
              <a:gd name="T73" fmla="*/ 2658 h 3329"/>
              <a:gd name="T74" fmla="*/ 1291 w 3434"/>
              <a:gd name="T75" fmla="*/ 2545 h 3329"/>
              <a:gd name="T76" fmla="*/ 1278 w 3434"/>
              <a:gd name="T77" fmla="*/ 2533 h 3329"/>
              <a:gd name="T78" fmla="*/ 1240 w 3434"/>
              <a:gd name="T79" fmla="*/ 2631 h 3329"/>
              <a:gd name="T80" fmla="*/ 1186 w 3434"/>
              <a:gd name="T81" fmla="*/ 2778 h 3329"/>
              <a:gd name="T82" fmla="*/ 1143 w 3434"/>
              <a:gd name="T83" fmla="*/ 2907 h 3329"/>
              <a:gd name="T84" fmla="*/ 1039 w 3434"/>
              <a:gd name="T85" fmla="*/ 3107 h 3329"/>
              <a:gd name="T86" fmla="*/ 829 w 3434"/>
              <a:gd name="T87" fmla="*/ 3269 h 3329"/>
              <a:gd name="T88" fmla="*/ 572 w 3434"/>
              <a:gd name="T89" fmla="*/ 3323 h 3329"/>
              <a:gd name="T90" fmla="*/ 308 w 3434"/>
              <a:gd name="T91" fmla="*/ 3253 h 3329"/>
              <a:gd name="T92" fmla="*/ 106 w 3434"/>
              <a:gd name="T93" fmla="*/ 3076 h 3329"/>
              <a:gd name="T94" fmla="*/ 8 w 3434"/>
              <a:gd name="T95" fmla="*/ 2833 h 3329"/>
              <a:gd name="T96" fmla="*/ 27 w 3434"/>
              <a:gd name="T97" fmla="*/ 2565 h 3329"/>
              <a:gd name="T98" fmla="*/ 167 w 3434"/>
              <a:gd name="T99" fmla="*/ 2330 h 3329"/>
              <a:gd name="T100" fmla="*/ 388 w 3434"/>
              <a:gd name="T101" fmla="*/ 2188 h 3329"/>
              <a:gd name="T102" fmla="*/ 651 w 3434"/>
              <a:gd name="T103" fmla="*/ 2158 h 3329"/>
              <a:gd name="T104" fmla="*/ 895 w 3434"/>
              <a:gd name="T105" fmla="*/ 2245 h 3329"/>
              <a:gd name="T106" fmla="*/ 796 w 3434"/>
              <a:gd name="T107" fmla="*/ 2 h 3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34" h="3329">
                <a:moveTo>
                  <a:pt x="3240" y="3051"/>
                </a:moveTo>
                <a:lnTo>
                  <a:pt x="3075" y="3329"/>
                </a:lnTo>
                <a:lnTo>
                  <a:pt x="2908" y="3052"/>
                </a:lnTo>
                <a:lnTo>
                  <a:pt x="3240" y="3051"/>
                </a:lnTo>
                <a:close/>
                <a:moveTo>
                  <a:pt x="594" y="2403"/>
                </a:moveTo>
                <a:lnTo>
                  <a:pt x="554" y="2405"/>
                </a:lnTo>
                <a:lnTo>
                  <a:pt x="514" y="2410"/>
                </a:lnTo>
                <a:lnTo>
                  <a:pt x="476" y="2421"/>
                </a:lnTo>
                <a:lnTo>
                  <a:pt x="440" y="2436"/>
                </a:lnTo>
                <a:lnTo>
                  <a:pt x="404" y="2455"/>
                </a:lnTo>
                <a:lnTo>
                  <a:pt x="372" y="2479"/>
                </a:lnTo>
                <a:lnTo>
                  <a:pt x="343" y="2506"/>
                </a:lnTo>
                <a:lnTo>
                  <a:pt x="316" y="2537"/>
                </a:lnTo>
                <a:lnTo>
                  <a:pt x="294" y="2571"/>
                </a:lnTo>
                <a:lnTo>
                  <a:pt x="274" y="2609"/>
                </a:lnTo>
                <a:lnTo>
                  <a:pt x="261" y="2649"/>
                </a:lnTo>
                <a:lnTo>
                  <a:pt x="253" y="2688"/>
                </a:lnTo>
                <a:lnTo>
                  <a:pt x="248" y="2729"/>
                </a:lnTo>
                <a:lnTo>
                  <a:pt x="250" y="2769"/>
                </a:lnTo>
                <a:lnTo>
                  <a:pt x="256" y="2809"/>
                </a:lnTo>
                <a:lnTo>
                  <a:pt x="267" y="2847"/>
                </a:lnTo>
                <a:lnTo>
                  <a:pt x="282" y="2884"/>
                </a:lnTo>
                <a:lnTo>
                  <a:pt x="301" y="2919"/>
                </a:lnTo>
                <a:lnTo>
                  <a:pt x="324" y="2951"/>
                </a:lnTo>
                <a:lnTo>
                  <a:pt x="352" y="2981"/>
                </a:lnTo>
                <a:lnTo>
                  <a:pt x="382" y="3007"/>
                </a:lnTo>
                <a:lnTo>
                  <a:pt x="416" y="3029"/>
                </a:lnTo>
                <a:lnTo>
                  <a:pt x="454" y="3049"/>
                </a:lnTo>
                <a:lnTo>
                  <a:pt x="494" y="3063"/>
                </a:lnTo>
                <a:lnTo>
                  <a:pt x="535" y="3071"/>
                </a:lnTo>
                <a:lnTo>
                  <a:pt x="574" y="3075"/>
                </a:lnTo>
                <a:lnTo>
                  <a:pt x="615" y="3073"/>
                </a:lnTo>
                <a:lnTo>
                  <a:pt x="654" y="3067"/>
                </a:lnTo>
                <a:lnTo>
                  <a:pt x="693" y="3056"/>
                </a:lnTo>
                <a:lnTo>
                  <a:pt x="729" y="3041"/>
                </a:lnTo>
                <a:lnTo>
                  <a:pt x="765" y="3023"/>
                </a:lnTo>
                <a:lnTo>
                  <a:pt x="797" y="2999"/>
                </a:lnTo>
                <a:lnTo>
                  <a:pt x="826" y="2972"/>
                </a:lnTo>
                <a:lnTo>
                  <a:pt x="853" y="2941"/>
                </a:lnTo>
                <a:lnTo>
                  <a:pt x="875" y="2907"/>
                </a:lnTo>
                <a:lnTo>
                  <a:pt x="894" y="2869"/>
                </a:lnTo>
                <a:lnTo>
                  <a:pt x="908" y="2829"/>
                </a:lnTo>
                <a:lnTo>
                  <a:pt x="916" y="2788"/>
                </a:lnTo>
                <a:lnTo>
                  <a:pt x="921" y="2749"/>
                </a:lnTo>
                <a:lnTo>
                  <a:pt x="918" y="2708"/>
                </a:lnTo>
                <a:lnTo>
                  <a:pt x="913" y="2669"/>
                </a:lnTo>
                <a:lnTo>
                  <a:pt x="902" y="2630"/>
                </a:lnTo>
                <a:lnTo>
                  <a:pt x="887" y="2594"/>
                </a:lnTo>
                <a:lnTo>
                  <a:pt x="868" y="2559"/>
                </a:lnTo>
                <a:lnTo>
                  <a:pt x="844" y="2527"/>
                </a:lnTo>
                <a:lnTo>
                  <a:pt x="817" y="2497"/>
                </a:lnTo>
                <a:lnTo>
                  <a:pt x="786" y="2471"/>
                </a:lnTo>
                <a:lnTo>
                  <a:pt x="752" y="2448"/>
                </a:lnTo>
                <a:lnTo>
                  <a:pt x="714" y="2429"/>
                </a:lnTo>
                <a:lnTo>
                  <a:pt x="674" y="2415"/>
                </a:lnTo>
                <a:lnTo>
                  <a:pt x="635" y="2407"/>
                </a:lnTo>
                <a:lnTo>
                  <a:pt x="594" y="2403"/>
                </a:lnTo>
                <a:close/>
                <a:moveTo>
                  <a:pt x="1968" y="2399"/>
                </a:moveTo>
                <a:lnTo>
                  <a:pt x="1927" y="2402"/>
                </a:lnTo>
                <a:lnTo>
                  <a:pt x="1886" y="2411"/>
                </a:lnTo>
                <a:lnTo>
                  <a:pt x="1847" y="2426"/>
                </a:lnTo>
                <a:lnTo>
                  <a:pt x="1809" y="2444"/>
                </a:lnTo>
                <a:lnTo>
                  <a:pt x="1776" y="2467"/>
                </a:lnTo>
                <a:lnTo>
                  <a:pt x="1744" y="2494"/>
                </a:lnTo>
                <a:lnTo>
                  <a:pt x="1718" y="2524"/>
                </a:lnTo>
                <a:lnTo>
                  <a:pt x="1695" y="2556"/>
                </a:lnTo>
                <a:lnTo>
                  <a:pt x="1676" y="2591"/>
                </a:lnTo>
                <a:lnTo>
                  <a:pt x="1661" y="2628"/>
                </a:lnTo>
                <a:lnTo>
                  <a:pt x="1651" y="2666"/>
                </a:lnTo>
                <a:lnTo>
                  <a:pt x="1644" y="2706"/>
                </a:lnTo>
                <a:lnTo>
                  <a:pt x="1643" y="2747"/>
                </a:lnTo>
                <a:lnTo>
                  <a:pt x="1648" y="2786"/>
                </a:lnTo>
                <a:lnTo>
                  <a:pt x="1656" y="2827"/>
                </a:lnTo>
                <a:lnTo>
                  <a:pt x="1670" y="2867"/>
                </a:lnTo>
                <a:lnTo>
                  <a:pt x="1690" y="2905"/>
                </a:lnTo>
                <a:lnTo>
                  <a:pt x="1712" y="2938"/>
                </a:lnTo>
                <a:lnTo>
                  <a:pt x="1739" y="2969"/>
                </a:lnTo>
                <a:lnTo>
                  <a:pt x="1769" y="2996"/>
                </a:lnTo>
                <a:lnTo>
                  <a:pt x="1801" y="3019"/>
                </a:lnTo>
                <a:lnTo>
                  <a:pt x="1836" y="3038"/>
                </a:lnTo>
                <a:lnTo>
                  <a:pt x="1873" y="3053"/>
                </a:lnTo>
                <a:lnTo>
                  <a:pt x="1911" y="3063"/>
                </a:lnTo>
                <a:lnTo>
                  <a:pt x="1951" y="3069"/>
                </a:lnTo>
                <a:lnTo>
                  <a:pt x="1991" y="3070"/>
                </a:lnTo>
                <a:lnTo>
                  <a:pt x="2032" y="3066"/>
                </a:lnTo>
                <a:lnTo>
                  <a:pt x="2071" y="3057"/>
                </a:lnTo>
                <a:lnTo>
                  <a:pt x="2111" y="3043"/>
                </a:lnTo>
                <a:lnTo>
                  <a:pt x="2149" y="3024"/>
                </a:lnTo>
                <a:lnTo>
                  <a:pt x="2183" y="3001"/>
                </a:lnTo>
                <a:lnTo>
                  <a:pt x="2214" y="2975"/>
                </a:lnTo>
                <a:lnTo>
                  <a:pt x="2241" y="2944"/>
                </a:lnTo>
                <a:lnTo>
                  <a:pt x="2264" y="2912"/>
                </a:lnTo>
                <a:lnTo>
                  <a:pt x="2283" y="2878"/>
                </a:lnTo>
                <a:lnTo>
                  <a:pt x="2298" y="2840"/>
                </a:lnTo>
                <a:lnTo>
                  <a:pt x="2308" y="2802"/>
                </a:lnTo>
                <a:lnTo>
                  <a:pt x="2314" y="2763"/>
                </a:lnTo>
                <a:lnTo>
                  <a:pt x="2315" y="2723"/>
                </a:lnTo>
                <a:lnTo>
                  <a:pt x="2311" y="2682"/>
                </a:lnTo>
                <a:lnTo>
                  <a:pt x="2303" y="2642"/>
                </a:lnTo>
                <a:lnTo>
                  <a:pt x="2287" y="2602"/>
                </a:lnTo>
                <a:lnTo>
                  <a:pt x="2269" y="2565"/>
                </a:lnTo>
                <a:lnTo>
                  <a:pt x="2247" y="2530"/>
                </a:lnTo>
                <a:lnTo>
                  <a:pt x="2220" y="2499"/>
                </a:lnTo>
                <a:lnTo>
                  <a:pt x="2190" y="2472"/>
                </a:lnTo>
                <a:lnTo>
                  <a:pt x="2157" y="2450"/>
                </a:lnTo>
                <a:lnTo>
                  <a:pt x="2123" y="2430"/>
                </a:lnTo>
                <a:lnTo>
                  <a:pt x="2085" y="2416"/>
                </a:lnTo>
                <a:lnTo>
                  <a:pt x="2048" y="2406"/>
                </a:lnTo>
                <a:lnTo>
                  <a:pt x="2008" y="2400"/>
                </a:lnTo>
                <a:lnTo>
                  <a:pt x="1968" y="2399"/>
                </a:lnTo>
                <a:close/>
                <a:moveTo>
                  <a:pt x="3425" y="0"/>
                </a:moveTo>
                <a:lnTo>
                  <a:pt x="3434" y="2726"/>
                </a:lnTo>
                <a:lnTo>
                  <a:pt x="2712" y="2729"/>
                </a:lnTo>
                <a:lnTo>
                  <a:pt x="2704" y="2"/>
                </a:lnTo>
                <a:lnTo>
                  <a:pt x="3425" y="0"/>
                </a:lnTo>
                <a:close/>
                <a:moveTo>
                  <a:pt x="1750" y="0"/>
                </a:moveTo>
                <a:lnTo>
                  <a:pt x="2093" y="149"/>
                </a:lnTo>
                <a:lnTo>
                  <a:pt x="1483" y="2045"/>
                </a:lnTo>
                <a:lnTo>
                  <a:pt x="1592" y="2300"/>
                </a:lnTo>
                <a:lnTo>
                  <a:pt x="1627" y="2270"/>
                </a:lnTo>
                <a:lnTo>
                  <a:pt x="1666" y="2242"/>
                </a:lnTo>
                <a:lnTo>
                  <a:pt x="1706" y="2218"/>
                </a:lnTo>
                <a:lnTo>
                  <a:pt x="1750" y="2197"/>
                </a:lnTo>
                <a:lnTo>
                  <a:pt x="1802" y="2178"/>
                </a:lnTo>
                <a:lnTo>
                  <a:pt x="1855" y="2163"/>
                </a:lnTo>
                <a:lnTo>
                  <a:pt x="1909" y="2154"/>
                </a:lnTo>
                <a:lnTo>
                  <a:pt x="1963" y="2150"/>
                </a:lnTo>
                <a:lnTo>
                  <a:pt x="2016" y="2151"/>
                </a:lnTo>
                <a:lnTo>
                  <a:pt x="2069" y="2157"/>
                </a:lnTo>
                <a:lnTo>
                  <a:pt x="2121" y="2168"/>
                </a:lnTo>
                <a:lnTo>
                  <a:pt x="2172" y="2183"/>
                </a:lnTo>
                <a:lnTo>
                  <a:pt x="2221" y="2202"/>
                </a:lnTo>
                <a:lnTo>
                  <a:pt x="2268" y="2226"/>
                </a:lnTo>
                <a:lnTo>
                  <a:pt x="2313" y="2254"/>
                </a:lnTo>
                <a:lnTo>
                  <a:pt x="2355" y="2286"/>
                </a:lnTo>
                <a:lnTo>
                  <a:pt x="2395" y="2323"/>
                </a:lnTo>
                <a:lnTo>
                  <a:pt x="2431" y="2363"/>
                </a:lnTo>
                <a:lnTo>
                  <a:pt x="2464" y="2407"/>
                </a:lnTo>
                <a:lnTo>
                  <a:pt x="2492" y="2454"/>
                </a:lnTo>
                <a:lnTo>
                  <a:pt x="2517" y="2505"/>
                </a:lnTo>
                <a:lnTo>
                  <a:pt x="2536" y="2557"/>
                </a:lnTo>
                <a:lnTo>
                  <a:pt x="2551" y="2611"/>
                </a:lnTo>
                <a:lnTo>
                  <a:pt x="2560" y="2665"/>
                </a:lnTo>
                <a:lnTo>
                  <a:pt x="2564" y="2719"/>
                </a:lnTo>
                <a:lnTo>
                  <a:pt x="2563" y="2771"/>
                </a:lnTo>
                <a:lnTo>
                  <a:pt x="2556" y="2825"/>
                </a:lnTo>
                <a:lnTo>
                  <a:pt x="2546" y="2877"/>
                </a:lnTo>
                <a:lnTo>
                  <a:pt x="2531" y="2927"/>
                </a:lnTo>
                <a:lnTo>
                  <a:pt x="2511" y="2976"/>
                </a:lnTo>
                <a:lnTo>
                  <a:pt x="2488" y="3023"/>
                </a:lnTo>
                <a:lnTo>
                  <a:pt x="2460" y="3068"/>
                </a:lnTo>
                <a:lnTo>
                  <a:pt x="2427" y="3110"/>
                </a:lnTo>
                <a:lnTo>
                  <a:pt x="2391" y="3150"/>
                </a:lnTo>
                <a:lnTo>
                  <a:pt x="2351" y="3185"/>
                </a:lnTo>
                <a:lnTo>
                  <a:pt x="2307" y="3219"/>
                </a:lnTo>
                <a:lnTo>
                  <a:pt x="2260" y="3247"/>
                </a:lnTo>
                <a:lnTo>
                  <a:pt x="2209" y="3271"/>
                </a:lnTo>
                <a:lnTo>
                  <a:pt x="2156" y="3291"/>
                </a:lnTo>
                <a:lnTo>
                  <a:pt x="2104" y="3306"/>
                </a:lnTo>
                <a:lnTo>
                  <a:pt x="2050" y="3314"/>
                </a:lnTo>
                <a:lnTo>
                  <a:pt x="1996" y="3319"/>
                </a:lnTo>
                <a:lnTo>
                  <a:pt x="1942" y="3318"/>
                </a:lnTo>
                <a:lnTo>
                  <a:pt x="1890" y="3311"/>
                </a:lnTo>
                <a:lnTo>
                  <a:pt x="1838" y="3300"/>
                </a:lnTo>
                <a:lnTo>
                  <a:pt x="1786" y="3285"/>
                </a:lnTo>
                <a:lnTo>
                  <a:pt x="1738" y="3266"/>
                </a:lnTo>
                <a:lnTo>
                  <a:pt x="1691" y="3242"/>
                </a:lnTo>
                <a:lnTo>
                  <a:pt x="1645" y="3214"/>
                </a:lnTo>
                <a:lnTo>
                  <a:pt x="1604" y="3182"/>
                </a:lnTo>
                <a:lnTo>
                  <a:pt x="1564" y="3146"/>
                </a:lnTo>
                <a:lnTo>
                  <a:pt x="1528" y="3106"/>
                </a:lnTo>
                <a:lnTo>
                  <a:pt x="1495" y="3062"/>
                </a:lnTo>
                <a:lnTo>
                  <a:pt x="1466" y="3014"/>
                </a:lnTo>
                <a:lnTo>
                  <a:pt x="1442" y="2964"/>
                </a:lnTo>
                <a:lnTo>
                  <a:pt x="1430" y="2935"/>
                </a:lnTo>
                <a:lnTo>
                  <a:pt x="1422" y="2906"/>
                </a:lnTo>
                <a:lnTo>
                  <a:pt x="1415" y="2884"/>
                </a:lnTo>
                <a:lnTo>
                  <a:pt x="1408" y="2861"/>
                </a:lnTo>
                <a:lnTo>
                  <a:pt x="1399" y="2834"/>
                </a:lnTo>
                <a:lnTo>
                  <a:pt x="1388" y="2806"/>
                </a:lnTo>
                <a:lnTo>
                  <a:pt x="1379" y="2777"/>
                </a:lnTo>
                <a:lnTo>
                  <a:pt x="1368" y="2747"/>
                </a:lnTo>
                <a:lnTo>
                  <a:pt x="1356" y="2716"/>
                </a:lnTo>
                <a:lnTo>
                  <a:pt x="1345" y="2686"/>
                </a:lnTo>
                <a:lnTo>
                  <a:pt x="1335" y="2658"/>
                </a:lnTo>
                <a:lnTo>
                  <a:pt x="1324" y="2630"/>
                </a:lnTo>
                <a:lnTo>
                  <a:pt x="1314" y="2605"/>
                </a:lnTo>
                <a:lnTo>
                  <a:pt x="1305" y="2582"/>
                </a:lnTo>
                <a:lnTo>
                  <a:pt x="1297" y="2562"/>
                </a:lnTo>
                <a:lnTo>
                  <a:pt x="1291" y="2545"/>
                </a:lnTo>
                <a:lnTo>
                  <a:pt x="1285" y="2533"/>
                </a:lnTo>
                <a:lnTo>
                  <a:pt x="1282" y="2525"/>
                </a:lnTo>
                <a:lnTo>
                  <a:pt x="1281" y="2522"/>
                </a:lnTo>
                <a:lnTo>
                  <a:pt x="1280" y="2525"/>
                </a:lnTo>
                <a:lnTo>
                  <a:pt x="1278" y="2533"/>
                </a:lnTo>
                <a:lnTo>
                  <a:pt x="1272" y="2545"/>
                </a:lnTo>
                <a:lnTo>
                  <a:pt x="1266" y="2562"/>
                </a:lnTo>
                <a:lnTo>
                  <a:pt x="1258" y="2582"/>
                </a:lnTo>
                <a:lnTo>
                  <a:pt x="1250" y="2606"/>
                </a:lnTo>
                <a:lnTo>
                  <a:pt x="1240" y="2631"/>
                </a:lnTo>
                <a:lnTo>
                  <a:pt x="1229" y="2658"/>
                </a:lnTo>
                <a:lnTo>
                  <a:pt x="1218" y="2687"/>
                </a:lnTo>
                <a:lnTo>
                  <a:pt x="1208" y="2717"/>
                </a:lnTo>
                <a:lnTo>
                  <a:pt x="1197" y="2748"/>
                </a:lnTo>
                <a:lnTo>
                  <a:pt x="1186" y="2778"/>
                </a:lnTo>
                <a:lnTo>
                  <a:pt x="1175" y="2807"/>
                </a:lnTo>
                <a:lnTo>
                  <a:pt x="1166" y="2836"/>
                </a:lnTo>
                <a:lnTo>
                  <a:pt x="1157" y="2862"/>
                </a:lnTo>
                <a:lnTo>
                  <a:pt x="1150" y="2885"/>
                </a:lnTo>
                <a:lnTo>
                  <a:pt x="1143" y="2907"/>
                </a:lnTo>
                <a:lnTo>
                  <a:pt x="1135" y="2936"/>
                </a:lnTo>
                <a:lnTo>
                  <a:pt x="1124" y="2965"/>
                </a:lnTo>
                <a:lnTo>
                  <a:pt x="1099" y="3016"/>
                </a:lnTo>
                <a:lnTo>
                  <a:pt x="1071" y="3064"/>
                </a:lnTo>
                <a:lnTo>
                  <a:pt x="1039" y="3107"/>
                </a:lnTo>
                <a:lnTo>
                  <a:pt x="1002" y="3148"/>
                </a:lnTo>
                <a:lnTo>
                  <a:pt x="964" y="3184"/>
                </a:lnTo>
                <a:lnTo>
                  <a:pt x="922" y="3216"/>
                </a:lnTo>
                <a:lnTo>
                  <a:pt x="876" y="3244"/>
                </a:lnTo>
                <a:lnTo>
                  <a:pt x="829" y="3269"/>
                </a:lnTo>
                <a:lnTo>
                  <a:pt x="781" y="3289"/>
                </a:lnTo>
                <a:lnTo>
                  <a:pt x="730" y="3305"/>
                </a:lnTo>
                <a:lnTo>
                  <a:pt x="679" y="3315"/>
                </a:lnTo>
                <a:lnTo>
                  <a:pt x="626" y="3322"/>
                </a:lnTo>
                <a:lnTo>
                  <a:pt x="572" y="3323"/>
                </a:lnTo>
                <a:lnTo>
                  <a:pt x="518" y="3320"/>
                </a:lnTo>
                <a:lnTo>
                  <a:pt x="465" y="3311"/>
                </a:lnTo>
                <a:lnTo>
                  <a:pt x="411" y="3297"/>
                </a:lnTo>
                <a:lnTo>
                  <a:pt x="358" y="3278"/>
                </a:lnTo>
                <a:lnTo>
                  <a:pt x="308" y="3253"/>
                </a:lnTo>
                <a:lnTo>
                  <a:pt x="260" y="3225"/>
                </a:lnTo>
                <a:lnTo>
                  <a:pt x="216" y="3193"/>
                </a:lnTo>
                <a:lnTo>
                  <a:pt x="175" y="3156"/>
                </a:lnTo>
                <a:lnTo>
                  <a:pt x="140" y="3118"/>
                </a:lnTo>
                <a:lnTo>
                  <a:pt x="106" y="3076"/>
                </a:lnTo>
                <a:lnTo>
                  <a:pt x="79" y="3030"/>
                </a:lnTo>
                <a:lnTo>
                  <a:pt x="54" y="2984"/>
                </a:lnTo>
                <a:lnTo>
                  <a:pt x="34" y="2935"/>
                </a:lnTo>
                <a:lnTo>
                  <a:pt x="18" y="2884"/>
                </a:lnTo>
                <a:lnTo>
                  <a:pt x="8" y="2833"/>
                </a:lnTo>
                <a:lnTo>
                  <a:pt x="1" y="2780"/>
                </a:lnTo>
                <a:lnTo>
                  <a:pt x="0" y="2726"/>
                </a:lnTo>
                <a:lnTo>
                  <a:pt x="3" y="2672"/>
                </a:lnTo>
                <a:lnTo>
                  <a:pt x="13" y="2619"/>
                </a:lnTo>
                <a:lnTo>
                  <a:pt x="27" y="2565"/>
                </a:lnTo>
                <a:lnTo>
                  <a:pt x="46" y="2512"/>
                </a:lnTo>
                <a:lnTo>
                  <a:pt x="70" y="2462"/>
                </a:lnTo>
                <a:lnTo>
                  <a:pt x="99" y="2414"/>
                </a:lnTo>
                <a:lnTo>
                  <a:pt x="131" y="2370"/>
                </a:lnTo>
                <a:lnTo>
                  <a:pt x="167" y="2330"/>
                </a:lnTo>
                <a:lnTo>
                  <a:pt x="205" y="2294"/>
                </a:lnTo>
                <a:lnTo>
                  <a:pt x="247" y="2260"/>
                </a:lnTo>
                <a:lnTo>
                  <a:pt x="293" y="2232"/>
                </a:lnTo>
                <a:lnTo>
                  <a:pt x="340" y="2208"/>
                </a:lnTo>
                <a:lnTo>
                  <a:pt x="388" y="2188"/>
                </a:lnTo>
                <a:lnTo>
                  <a:pt x="439" y="2172"/>
                </a:lnTo>
                <a:lnTo>
                  <a:pt x="490" y="2161"/>
                </a:lnTo>
                <a:lnTo>
                  <a:pt x="543" y="2156"/>
                </a:lnTo>
                <a:lnTo>
                  <a:pt x="597" y="2154"/>
                </a:lnTo>
                <a:lnTo>
                  <a:pt x="651" y="2158"/>
                </a:lnTo>
                <a:lnTo>
                  <a:pt x="704" y="2167"/>
                </a:lnTo>
                <a:lnTo>
                  <a:pt x="758" y="2181"/>
                </a:lnTo>
                <a:lnTo>
                  <a:pt x="811" y="2200"/>
                </a:lnTo>
                <a:lnTo>
                  <a:pt x="854" y="2221"/>
                </a:lnTo>
                <a:lnTo>
                  <a:pt x="895" y="2245"/>
                </a:lnTo>
                <a:lnTo>
                  <a:pt x="933" y="2272"/>
                </a:lnTo>
                <a:lnTo>
                  <a:pt x="969" y="2302"/>
                </a:lnTo>
                <a:lnTo>
                  <a:pt x="1077" y="2046"/>
                </a:lnTo>
                <a:lnTo>
                  <a:pt x="450" y="149"/>
                </a:lnTo>
                <a:lnTo>
                  <a:pt x="796" y="2"/>
                </a:lnTo>
                <a:lnTo>
                  <a:pt x="1278" y="1570"/>
                </a:lnTo>
                <a:lnTo>
                  <a:pt x="175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17" name="Group 213"/>
          <p:cNvGrpSpPr/>
          <p:nvPr/>
        </p:nvGrpSpPr>
        <p:grpSpPr>
          <a:xfrm>
            <a:off x="9346169" y="5952421"/>
            <a:ext cx="396876" cy="414338"/>
            <a:chOff x="6346825" y="2751138"/>
            <a:chExt cx="396876" cy="414338"/>
          </a:xfrm>
          <a:solidFill>
            <a:srgbClr val="000000"/>
          </a:solidFill>
        </p:grpSpPr>
        <p:sp>
          <p:nvSpPr>
            <p:cNvPr id="918" name="Freeform 111"/>
            <p:cNvSpPr>
              <a:spLocks noEditPoints="1"/>
            </p:cNvSpPr>
            <p:nvPr/>
          </p:nvSpPr>
          <p:spPr bwMode="auto">
            <a:xfrm>
              <a:off x="6551613" y="2943225"/>
              <a:ext cx="192088" cy="196850"/>
            </a:xfrm>
            <a:custGeom>
              <a:avLst/>
              <a:gdLst>
                <a:gd name="T0" fmla="*/ 588 w 1574"/>
                <a:gd name="T1" fmla="*/ 230 h 1601"/>
                <a:gd name="T2" fmla="*/ 500 w 1574"/>
                <a:gd name="T3" fmla="*/ 249 h 1601"/>
                <a:gd name="T4" fmla="*/ 417 w 1574"/>
                <a:gd name="T5" fmla="*/ 289 h 1601"/>
                <a:gd name="T6" fmla="*/ 343 w 1574"/>
                <a:gd name="T7" fmla="*/ 349 h 1601"/>
                <a:gd name="T8" fmla="*/ 285 w 1574"/>
                <a:gd name="T9" fmla="*/ 424 h 1601"/>
                <a:gd name="T10" fmla="*/ 246 w 1574"/>
                <a:gd name="T11" fmla="*/ 508 h 1601"/>
                <a:gd name="T12" fmla="*/ 225 w 1574"/>
                <a:gd name="T13" fmla="*/ 598 h 1601"/>
                <a:gd name="T14" fmla="*/ 225 w 1574"/>
                <a:gd name="T15" fmla="*/ 689 h 1601"/>
                <a:gd name="T16" fmla="*/ 246 w 1574"/>
                <a:gd name="T17" fmla="*/ 779 h 1601"/>
                <a:gd name="T18" fmla="*/ 285 w 1574"/>
                <a:gd name="T19" fmla="*/ 863 h 1601"/>
                <a:gd name="T20" fmla="*/ 343 w 1574"/>
                <a:gd name="T21" fmla="*/ 938 h 1601"/>
                <a:gd name="T22" fmla="*/ 417 w 1574"/>
                <a:gd name="T23" fmla="*/ 999 h 1601"/>
                <a:gd name="T24" fmla="*/ 500 w 1574"/>
                <a:gd name="T25" fmla="*/ 1038 h 1601"/>
                <a:gd name="T26" fmla="*/ 588 w 1574"/>
                <a:gd name="T27" fmla="*/ 1058 h 1601"/>
                <a:gd name="T28" fmla="*/ 678 w 1574"/>
                <a:gd name="T29" fmla="*/ 1058 h 1601"/>
                <a:gd name="T30" fmla="*/ 766 w 1574"/>
                <a:gd name="T31" fmla="*/ 1038 h 1601"/>
                <a:gd name="T32" fmla="*/ 849 w 1574"/>
                <a:gd name="T33" fmla="*/ 999 h 1601"/>
                <a:gd name="T34" fmla="*/ 923 w 1574"/>
                <a:gd name="T35" fmla="*/ 938 h 1601"/>
                <a:gd name="T36" fmla="*/ 981 w 1574"/>
                <a:gd name="T37" fmla="*/ 863 h 1601"/>
                <a:gd name="T38" fmla="*/ 1020 w 1574"/>
                <a:gd name="T39" fmla="*/ 779 h 1601"/>
                <a:gd name="T40" fmla="*/ 1040 w 1574"/>
                <a:gd name="T41" fmla="*/ 689 h 1601"/>
                <a:gd name="T42" fmla="*/ 1040 w 1574"/>
                <a:gd name="T43" fmla="*/ 598 h 1601"/>
                <a:gd name="T44" fmla="*/ 1020 w 1574"/>
                <a:gd name="T45" fmla="*/ 508 h 1601"/>
                <a:gd name="T46" fmla="*/ 981 w 1574"/>
                <a:gd name="T47" fmla="*/ 424 h 1601"/>
                <a:gd name="T48" fmla="*/ 923 w 1574"/>
                <a:gd name="T49" fmla="*/ 349 h 1601"/>
                <a:gd name="T50" fmla="*/ 849 w 1574"/>
                <a:gd name="T51" fmla="*/ 289 h 1601"/>
                <a:gd name="T52" fmla="*/ 767 w 1574"/>
                <a:gd name="T53" fmla="*/ 249 h 1601"/>
                <a:gd name="T54" fmla="*/ 678 w 1574"/>
                <a:gd name="T55" fmla="*/ 230 h 1601"/>
                <a:gd name="T56" fmla="*/ 662 w 1574"/>
                <a:gd name="T57" fmla="*/ 0 h 1601"/>
                <a:gd name="T58" fmla="*/ 775 w 1574"/>
                <a:gd name="T59" fmla="*/ 16 h 1601"/>
                <a:gd name="T60" fmla="*/ 885 w 1574"/>
                <a:gd name="T61" fmla="*/ 52 h 1601"/>
                <a:gd name="T62" fmla="*/ 989 w 1574"/>
                <a:gd name="T63" fmla="*/ 109 h 1601"/>
                <a:gd name="T64" fmla="*/ 1082 w 1574"/>
                <a:gd name="T65" fmla="*/ 188 h 1601"/>
                <a:gd name="T66" fmla="*/ 1155 w 1574"/>
                <a:gd name="T67" fmla="*/ 277 h 1601"/>
                <a:gd name="T68" fmla="*/ 1210 w 1574"/>
                <a:gd name="T69" fmla="*/ 375 h 1601"/>
                <a:gd name="T70" fmla="*/ 1245 w 1574"/>
                <a:gd name="T71" fmla="*/ 479 h 1601"/>
                <a:gd name="T72" fmla="*/ 1263 w 1574"/>
                <a:gd name="T73" fmla="*/ 588 h 1601"/>
                <a:gd name="T74" fmla="*/ 1263 w 1574"/>
                <a:gd name="T75" fmla="*/ 698 h 1601"/>
                <a:gd name="T76" fmla="*/ 1245 w 1574"/>
                <a:gd name="T77" fmla="*/ 806 h 1601"/>
                <a:gd name="T78" fmla="*/ 1209 w 1574"/>
                <a:gd name="T79" fmla="*/ 911 h 1601"/>
                <a:gd name="T80" fmla="*/ 1261 w 1574"/>
                <a:gd name="T81" fmla="*/ 1601 h 1601"/>
                <a:gd name="T82" fmla="*/ 845 w 1574"/>
                <a:gd name="T83" fmla="*/ 1250 h 1601"/>
                <a:gd name="T84" fmla="*/ 740 w 1574"/>
                <a:gd name="T85" fmla="*/ 1278 h 1601"/>
                <a:gd name="T86" fmla="*/ 632 w 1574"/>
                <a:gd name="T87" fmla="*/ 1287 h 1601"/>
                <a:gd name="T88" fmla="*/ 525 w 1574"/>
                <a:gd name="T89" fmla="*/ 1278 h 1601"/>
                <a:gd name="T90" fmla="*/ 420 w 1574"/>
                <a:gd name="T91" fmla="*/ 1250 h 1601"/>
                <a:gd name="T92" fmla="*/ 320 w 1574"/>
                <a:gd name="T93" fmla="*/ 1204 h 1601"/>
                <a:gd name="T94" fmla="*/ 228 w 1574"/>
                <a:gd name="T95" fmla="*/ 1139 h 1601"/>
                <a:gd name="T96" fmla="*/ 144 w 1574"/>
                <a:gd name="T97" fmla="*/ 1054 h 1601"/>
                <a:gd name="T98" fmla="*/ 77 w 1574"/>
                <a:gd name="T99" fmla="*/ 954 h 1601"/>
                <a:gd name="T100" fmla="*/ 31 w 1574"/>
                <a:gd name="T101" fmla="*/ 845 h 1601"/>
                <a:gd name="T102" fmla="*/ 6 w 1574"/>
                <a:gd name="T103" fmla="*/ 731 h 1601"/>
                <a:gd name="T104" fmla="*/ 0 w 1574"/>
                <a:gd name="T105" fmla="*/ 615 h 1601"/>
                <a:gd name="T106" fmla="*/ 16 w 1574"/>
                <a:gd name="T107" fmla="*/ 499 h 1601"/>
                <a:gd name="T108" fmla="*/ 52 w 1574"/>
                <a:gd name="T109" fmla="*/ 387 h 1601"/>
                <a:gd name="T110" fmla="*/ 108 w 1574"/>
                <a:gd name="T111" fmla="*/ 282 h 1601"/>
                <a:gd name="T112" fmla="*/ 185 w 1574"/>
                <a:gd name="T113" fmla="*/ 188 h 1601"/>
                <a:gd name="T114" fmla="*/ 278 w 1574"/>
                <a:gd name="T115" fmla="*/ 109 h 1601"/>
                <a:gd name="T116" fmla="*/ 381 w 1574"/>
                <a:gd name="T117" fmla="*/ 52 h 1601"/>
                <a:gd name="T118" fmla="*/ 491 w 1574"/>
                <a:gd name="T119" fmla="*/ 16 h 1601"/>
                <a:gd name="T120" fmla="*/ 605 w 1574"/>
                <a:gd name="T121" fmla="*/ 0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74" h="1601">
                  <a:moveTo>
                    <a:pt x="633" y="227"/>
                  </a:moveTo>
                  <a:lnTo>
                    <a:pt x="588" y="230"/>
                  </a:lnTo>
                  <a:lnTo>
                    <a:pt x="544" y="237"/>
                  </a:lnTo>
                  <a:lnTo>
                    <a:pt x="500" y="249"/>
                  </a:lnTo>
                  <a:lnTo>
                    <a:pt x="458" y="266"/>
                  </a:lnTo>
                  <a:lnTo>
                    <a:pt x="417" y="289"/>
                  </a:lnTo>
                  <a:lnTo>
                    <a:pt x="379" y="317"/>
                  </a:lnTo>
                  <a:lnTo>
                    <a:pt x="343" y="349"/>
                  </a:lnTo>
                  <a:lnTo>
                    <a:pt x="311" y="386"/>
                  </a:lnTo>
                  <a:lnTo>
                    <a:pt x="285" y="424"/>
                  </a:lnTo>
                  <a:lnTo>
                    <a:pt x="262" y="465"/>
                  </a:lnTo>
                  <a:lnTo>
                    <a:pt x="246" y="508"/>
                  </a:lnTo>
                  <a:lnTo>
                    <a:pt x="233" y="552"/>
                  </a:lnTo>
                  <a:lnTo>
                    <a:pt x="225" y="598"/>
                  </a:lnTo>
                  <a:lnTo>
                    <a:pt x="223" y="644"/>
                  </a:lnTo>
                  <a:lnTo>
                    <a:pt x="225" y="689"/>
                  </a:lnTo>
                  <a:lnTo>
                    <a:pt x="233" y="734"/>
                  </a:lnTo>
                  <a:lnTo>
                    <a:pt x="246" y="779"/>
                  </a:lnTo>
                  <a:lnTo>
                    <a:pt x="262" y="822"/>
                  </a:lnTo>
                  <a:lnTo>
                    <a:pt x="285" y="863"/>
                  </a:lnTo>
                  <a:lnTo>
                    <a:pt x="311" y="902"/>
                  </a:lnTo>
                  <a:lnTo>
                    <a:pt x="343" y="938"/>
                  </a:lnTo>
                  <a:lnTo>
                    <a:pt x="379" y="971"/>
                  </a:lnTo>
                  <a:lnTo>
                    <a:pt x="417" y="999"/>
                  </a:lnTo>
                  <a:lnTo>
                    <a:pt x="458" y="1020"/>
                  </a:lnTo>
                  <a:lnTo>
                    <a:pt x="500" y="1038"/>
                  </a:lnTo>
                  <a:lnTo>
                    <a:pt x="544" y="1050"/>
                  </a:lnTo>
                  <a:lnTo>
                    <a:pt x="588" y="1058"/>
                  </a:lnTo>
                  <a:lnTo>
                    <a:pt x="633" y="1061"/>
                  </a:lnTo>
                  <a:lnTo>
                    <a:pt x="678" y="1058"/>
                  </a:lnTo>
                  <a:lnTo>
                    <a:pt x="722" y="1050"/>
                  </a:lnTo>
                  <a:lnTo>
                    <a:pt x="766" y="1038"/>
                  </a:lnTo>
                  <a:lnTo>
                    <a:pt x="808" y="1020"/>
                  </a:lnTo>
                  <a:lnTo>
                    <a:pt x="849" y="999"/>
                  </a:lnTo>
                  <a:lnTo>
                    <a:pt x="887" y="971"/>
                  </a:lnTo>
                  <a:lnTo>
                    <a:pt x="923" y="938"/>
                  </a:lnTo>
                  <a:lnTo>
                    <a:pt x="955" y="902"/>
                  </a:lnTo>
                  <a:lnTo>
                    <a:pt x="981" y="863"/>
                  </a:lnTo>
                  <a:lnTo>
                    <a:pt x="1003" y="822"/>
                  </a:lnTo>
                  <a:lnTo>
                    <a:pt x="1020" y="779"/>
                  </a:lnTo>
                  <a:lnTo>
                    <a:pt x="1033" y="734"/>
                  </a:lnTo>
                  <a:lnTo>
                    <a:pt x="1040" y="689"/>
                  </a:lnTo>
                  <a:lnTo>
                    <a:pt x="1043" y="644"/>
                  </a:lnTo>
                  <a:lnTo>
                    <a:pt x="1040" y="598"/>
                  </a:lnTo>
                  <a:lnTo>
                    <a:pt x="1033" y="552"/>
                  </a:lnTo>
                  <a:lnTo>
                    <a:pt x="1020" y="508"/>
                  </a:lnTo>
                  <a:lnTo>
                    <a:pt x="1003" y="465"/>
                  </a:lnTo>
                  <a:lnTo>
                    <a:pt x="981" y="424"/>
                  </a:lnTo>
                  <a:lnTo>
                    <a:pt x="955" y="386"/>
                  </a:lnTo>
                  <a:lnTo>
                    <a:pt x="923" y="349"/>
                  </a:lnTo>
                  <a:lnTo>
                    <a:pt x="887" y="317"/>
                  </a:lnTo>
                  <a:lnTo>
                    <a:pt x="849" y="289"/>
                  </a:lnTo>
                  <a:lnTo>
                    <a:pt x="809" y="266"/>
                  </a:lnTo>
                  <a:lnTo>
                    <a:pt x="767" y="249"/>
                  </a:lnTo>
                  <a:lnTo>
                    <a:pt x="722" y="237"/>
                  </a:lnTo>
                  <a:lnTo>
                    <a:pt x="678" y="230"/>
                  </a:lnTo>
                  <a:lnTo>
                    <a:pt x="633" y="227"/>
                  </a:lnTo>
                  <a:close/>
                  <a:moveTo>
                    <a:pt x="662" y="0"/>
                  </a:moveTo>
                  <a:lnTo>
                    <a:pt x="719" y="5"/>
                  </a:lnTo>
                  <a:lnTo>
                    <a:pt x="775" y="16"/>
                  </a:lnTo>
                  <a:lnTo>
                    <a:pt x="831" y="31"/>
                  </a:lnTo>
                  <a:lnTo>
                    <a:pt x="885" y="52"/>
                  </a:lnTo>
                  <a:lnTo>
                    <a:pt x="938" y="78"/>
                  </a:lnTo>
                  <a:lnTo>
                    <a:pt x="989" y="109"/>
                  </a:lnTo>
                  <a:lnTo>
                    <a:pt x="1036" y="146"/>
                  </a:lnTo>
                  <a:lnTo>
                    <a:pt x="1082" y="188"/>
                  </a:lnTo>
                  <a:lnTo>
                    <a:pt x="1121" y="231"/>
                  </a:lnTo>
                  <a:lnTo>
                    <a:pt x="1155" y="277"/>
                  </a:lnTo>
                  <a:lnTo>
                    <a:pt x="1184" y="325"/>
                  </a:lnTo>
                  <a:lnTo>
                    <a:pt x="1210" y="375"/>
                  </a:lnTo>
                  <a:lnTo>
                    <a:pt x="1230" y="427"/>
                  </a:lnTo>
                  <a:lnTo>
                    <a:pt x="1245" y="479"/>
                  </a:lnTo>
                  <a:lnTo>
                    <a:pt x="1257" y="533"/>
                  </a:lnTo>
                  <a:lnTo>
                    <a:pt x="1263" y="588"/>
                  </a:lnTo>
                  <a:lnTo>
                    <a:pt x="1266" y="643"/>
                  </a:lnTo>
                  <a:lnTo>
                    <a:pt x="1263" y="698"/>
                  </a:lnTo>
                  <a:lnTo>
                    <a:pt x="1257" y="752"/>
                  </a:lnTo>
                  <a:lnTo>
                    <a:pt x="1245" y="806"/>
                  </a:lnTo>
                  <a:lnTo>
                    <a:pt x="1230" y="859"/>
                  </a:lnTo>
                  <a:lnTo>
                    <a:pt x="1209" y="911"/>
                  </a:lnTo>
                  <a:lnTo>
                    <a:pt x="1574" y="1283"/>
                  </a:lnTo>
                  <a:lnTo>
                    <a:pt x="1261" y="1601"/>
                  </a:lnTo>
                  <a:lnTo>
                    <a:pt x="896" y="1229"/>
                  </a:lnTo>
                  <a:lnTo>
                    <a:pt x="845" y="1250"/>
                  </a:lnTo>
                  <a:lnTo>
                    <a:pt x="793" y="1266"/>
                  </a:lnTo>
                  <a:lnTo>
                    <a:pt x="740" y="1278"/>
                  </a:lnTo>
                  <a:lnTo>
                    <a:pt x="686" y="1285"/>
                  </a:lnTo>
                  <a:lnTo>
                    <a:pt x="632" y="1287"/>
                  </a:lnTo>
                  <a:lnTo>
                    <a:pt x="579" y="1285"/>
                  </a:lnTo>
                  <a:lnTo>
                    <a:pt x="525" y="1278"/>
                  </a:lnTo>
                  <a:lnTo>
                    <a:pt x="472" y="1266"/>
                  </a:lnTo>
                  <a:lnTo>
                    <a:pt x="420" y="1250"/>
                  </a:lnTo>
                  <a:lnTo>
                    <a:pt x="369" y="1230"/>
                  </a:lnTo>
                  <a:lnTo>
                    <a:pt x="320" y="1204"/>
                  </a:lnTo>
                  <a:lnTo>
                    <a:pt x="273" y="1174"/>
                  </a:lnTo>
                  <a:lnTo>
                    <a:pt x="228" y="1139"/>
                  </a:lnTo>
                  <a:lnTo>
                    <a:pt x="185" y="1099"/>
                  </a:lnTo>
                  <a:lnTo>
                    <a:pt x="144" y="1054"/>
                  </a:lnTo>
                  <a:lnTo>
                    <a:pt x="108" y="1004"/>
                  </a:lnTo>
                  <a:lnTo>
                    <a:pt x="77" y="954"/>
                  </a:lnTo>
                  <a:lnTo>
                    <a:pt x="52" y="900"/>
                  </a:lnTo>
                  <a:lnTo>
                    <a:pt x="31" y="845"/>
                  </a:lnTo>
                  <a:lnTo>
                    <a:pt x="16" y="788"/>
                  </a:lnTo>
                  <a:lnTo>
                    <a:pt x="6" y="731"/>
                  </a:lnTo>
                  <a:lnTo>
                    <a:pt x="0" y="673"/>
                  </a:lnTo>
                  <a:lnTo>
                    <a:pt x="0" y="615"/>
                  </a:lnTo>
                  <a:lnTo>
                    <a:pt x="6" y="557"/>
                  </a:lnTo>
                  <a:lnTo>
                    <a:pt x="16" y="499"/>
                  </a:lnTo>
                  <a:lnTo>
                    <a:pt x="31" y="443"/>
                  </a:lnTo>
                  <a:lnTo>
                    <a:pt x="52" y="387"/>
                  </a:lnTo>
                  <a:lnTo>
                    <a:pt x="77" y="334"/>
                  </a:lnTo>
                  <a:lnTo>
                    <a:pt x="108" y="282"/>
                  </a:lnTo>
                  <a:lnTo>
                    <a:pt x="144" y="234"/>
                  </a:lnTo>
                  <a:lnTo>
                    <a:pt x="185" y="188"/>
                  </a:lnTo>
                  <a:lnTo>
                    <a:pt x="231" y="146"/>
                  </a:lnTo>
                  <a:lnTo>
                    <a:pt x="278" y="109"/>
                  </a:lnTo>
                  <a:lnTo>
                    <a:pt x="329" y="78"/>
                  </a:lnTo>
                  <a:lnTo>
                    <a:pt x="381" y="52"/>
                  </a:lnTo>
                  <a:lnTo>
                    <a:pt x="436" y="31"/>
                  </a:lnTo>
                  <a:lnTo>
                    <a:pt x="491" y="16"/>
                  </a:lnTo>
                  <a:lnTo>
                    <a:pt x="548" y="5"/>
                  </a:lnTo>
                  <a:lnTo>
                    <a:pt x="605" y="0"/>
                  </a:lnTo>
                  <a:lnTo>
                    <a:pt x="6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112"/>
            <p:cNvSpPr>
              <a:spLocks/>
            </p:cNvSpPr>
            <p:nvPr/>
          </p:nvSpPr>
          <p:spPr bwMode="auto">
            <a:xfrm>
              <a:off x="6346825" y="2751138"/>
              <a:ext cx="330200" cy="414338"/>
            </a:xfrm>
            <a:custGeom>
              <a:avLst/>
              <a:gdLst>
                <a:gd name="T0" fmla="*/ 970 w 2702"/>
                <a:gd name="T1" fmla="*/ 0 h 3399"/>
                <a:gd name="T2" fmla="*/ 2702 w 2702"/>
                <a:gd name="T3" fmla="*/ 0 h 3399"/>
                <a:gd name="T4" fmla="*/ 2702 w 2702"/>
                <a:gd name="T5" fmla="*/ 1580 h 3399"/>
                <a:gd name="T6" fmla="*/ 2650 w 2702"/>
                <a:gd name="T7" fmla="*/ 1550 h 3399"/>
                <a:gd name="T8" fmla="*/ 2597 w 2702"/>
                <a:gd name="T9" fmla="*/ 1524 h 3399"/>
                <a:gd name="T10" fmla="*/ 2542 w 2702"/>
                <a:gd name="T11" fmla="*/ 1502 h 3399"/>
                <a:gd name="T12" fmla="*/ 2485 w 2702"/>
                <a:gd name="T13" fmla="*/ 1486 h 3399"/>
                <a:gd name="T14" fmla="*/ 2427 w 2702"/>
                <a:gd name="T15" fmla="*/ 1474 h 3399"/>
                <a:gd name="T16" fmla="*/ 2368 w 2702"/>
                <a:gd name="T17" fmla="*/ 1467 h 3399"/>
                <a:gd name="T18" fmla="*/ 2306 w 2702"/>
                <a:gd name="T19" fmla="*/ 1464 h 3399"/>
                <a:gd name="T20" fmla="*/ 2247 w 2702"/>
                <a:gd name="T21" fmla="*/ 1467 h 3399"/>
                <a:gd name="T22" fmla="*/ 2188 w 2702"/>
                <a:gd name="T23" fmla="*/ 1473 h 3399"/>
                <a:gd name="T24" fmla="*/ 2130 w 2702"/>
                <a:gd name="T25" fmla="*/ 1486 h 3399"/>
                <a:gd name="T26" fmla="*/ 2073 w 2702"/>
                <a:gd name="T27" fmla="*/ 1502 h 3399"/>
                <a:gd name="T28" fmla="*/ 2018 w 2702"/>
                <a:gd name="T29" fmla="*/ 1524 h 3399"/>
                <a:gd name="T30" fmla="*/ 1965 w 2702"/>
                <a:gd name="T31" fmla="*/ 1549 h 3399"/>
                <a:gd name="T32" fmla="*/ 1913 w 2702"/>
                <a:gd name="T33" fmla="*/ 1579 h 3399"/>
                <a:gd name="T34" fmla="*/ 1865 w 2702"/>
                <a:gd name="T35" fmla="*/ 1613 h 3399"/>
                <a:gd name="T36" fmla="*/ 460 w 2702"/>
                <a:gd name="T37" fmla="*/ 1613 h 3399"/>
                <a:gd name="T38" fmla="*/ 460 w 2702"/>
                <a:gd name="T39" fmla="*/ 1840 h 3399"/>
                <a:gd name="T40" fmla="*/ 1664 w 2702"/>
                <a:gd name="T41" fmla="*/ 1840 h 3399"/>
                <a:gd name="T42" fmla="*/ 1632 w 2702"/>
                <a:gd name="T43" fmla="*/ 1901 h 3399"/>
                <a:gd name="T44" fmla="*/ 1607 w 2702"/>
                <a:gd name="T45" fmla="*/ 1965 h 3399"/>
                <a:gd name="T46" fmla="*/ 1587 w 2702"/>
                <a:gd name="T47" fmla="*/ 2030 h 3399"/>
                <a:gd name="T48" fmla="*/ 1573 w 2702"/>
                <a:gd name="T49" fmla="*/ 2097 h 3399"/>
                <a:gd name="T50" fmla="*/ 460 w 2702"/>
                <a:gd name="T51" fmla="*/ 2097 h 3399"/>
                <a:gd name="T52" fmla="*/ 460 w 2702"/>
                <a:gd name="T53" fmla="*/ 2325 h 3399"/>
                <a:gd name="T54" fmla="*/ 1570 w 2702"/>
                <a:gd name="T55" fmla="*/ 2325 h 3399"/>
                <a:gd name="T56" fmla="*/ 1581 w 2702"/>
                <a:gd name="T57" fmla="*/ 2393 h 3399"/>
                <a:gd name="T58" fmla="*/ 1599 w 2702"/>
                <a:gd name="T59" fmla="*/ 2458 h 3399"/>
                <a:gd name="T60" fmla="*/ 1623 w 2702"/>
                <a:gd name="T61" fmla="*/ 2522 h 3399"/>
                <a:gd name="T62" fmla="*/ 1651 w 2702"/>
                <a:gd name="T63" fmla="*/ 2583 h 3399"/>
                <a:gd name="T64" fmla="*/ 460 w 2702"/>
                <a:gd name="T65" fmla="*/ 2583 h 3399"/>
                <a:gd name="T66" fmla="*/ 460 w 2702"/>
                <a:gd name="T67" fmla="*/ 2810 h 3399"/>
                <a:gd name="T68" fmla="*/ 1837 w 2702"/>
                <a:gd name="T69" fmla="*/ 2810 h 3399"/>
                <a:gd name="T70" fmla="*/ 1888 w 2702"/>
                <a:gd name="T71" fmla="*/ 2849 h 3399"/>
                <a:gd name="T72" fmla="*/ 1942 w 2702"/>
                <a:gd name="T73" fmla="*/ 2883 h 3399"/>
                <a:gd name="T74" fmla="*/ 1998 w 2702"/>
                <a:gd name="T75" fmla="*/ 2912 h 3399"/>
                <a:gd name="T76" fmla="*/ 2056 w 2702"/>
                <a:gd name="T77" fmla="*/ 2936 h 3399"/>
                <a:gd name="T78" fmla="*/ 2116 w 2702"/>
                <a:gd name="T79" fmla="*/ 2955 h 3399"/>
                <a:gd name="T80" fmla="*/ 2179 w 2702"/>
                <a:gd name="T81" fmla="*/ 2968 h 3399"/>
                <a:gd name="T82" fmla="*/ 2242 w 2702"/>
                <a:gd name="T83" fmla="*/ 2977 h 3399"/>
                <a:gd name="T84" fmla="*/ 2306 w 2702"/>
                <a:gd name="T85" fmla="*/ 2980 h 3399"/>
                <a:gd name="T86" fmla="*/ 2366 w 2702"/>
                <a:gd name="T87" fmla="*/ 2977 h 3399"/>
                <a:gd name="T88" fmla="*/ 2426 w 2702"/>
                <a:gd name="T89" fmla="*/ 2969 h 3399"/>
                <a:gd name="T90" fmla="*/ 2484 w 2702"/>
                <a:gd name="T91" fmla="*/ 2957 h 3399"/>
                <a:gd name="T92" fmla="*/ 2542 w 2702"/>
                <a:gd name="T93" fmla="*/ 2940 h 3399"/>
                <a:gd name="T94" fmla="*/ 2702 w 2702"/>
                <a:gd name="T95" fmla="*/ 3103 h 3399"/>
                <a:gd name="T96" fmla="*/ 2702 w 2702"/>
                <a:gd name="T97" fmla="*/ 3399 h 3399"/>
                <a:gd name="T98" fmla="*/ 0 w 2702"/>
                <a:gd name="T99" fmla="*/ 3399 h 3399"/>
                <a:gd name="T100" fmla="*/ 0 w 2702"/>
                <a:gd name="T101" fmla="*/ 1036 h 3399"/>
                <a:gd name="T102" fmla="*/ 968 w 2702"/>
                <a:gd name="T103" fmla="*/ 1036 h 3399"/>
                <a:gd name="T104" fmla="*/ 970 w 2702"/>
                <a:gd name="T105" fmla="*/ 0 h 3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02" h="3399">
                  <a:moveTo>
                    <a:pt x="970" y="0"/>
                  </a:moveTo>
                  <a:lnTo>
                    <a:pt x="2702" y="0"/>
                  </a:lnTo>
                  <a:lnTo>
                    <a:pt x="2702" y="1580"/>
                  </a:lnTo>
                  <a:lnTo>
                    <a:pt x="2650" y="1550"/>
                  </a:lnTo>
                  <a:lnTo>
                    <a:pt x="2597" y="1524"/>
                  </a:lnTo>
                  <a:lnTo>
                    <a:pt x="2542" y="1502"/>
                  </a:lnTo>
                  <a:lnTo>
                    <a:pt x="2485" y="1486"/>
                  </a:lnTo>
                  <a:lnTo>
                    <a:pt x="2427" y="1474"/>
                  </a:lnTo>
                  <a:lnTo>
                    <a:pt x="2368" y="1467"/>
                  </a:lnTo>
                  <a:lnTo>
                    <a:pt x="2306" y="1464"/>
                  </a:lnTo>
                  <a:lnTo>
                    <a:pt x="2247" y="1467"/>
                  </a:lnTo>
                  <a:lnTo>
                    <a:pt x="2188" y="1473"/>
                  </a:lnTo>
                  <a:lnTo>
                    <a:pt x="2130" y="1486"/>
                  </a:lnTo>
                  <a:lnTo>
                    <a:pt x="2073" y="1502"/>
                  </a:lnTo>
                  <a:lnTo>
                    <a:pt x="2018" y="1524"/>
                  </a:lnTo>
                  <a:lnTo>
                    <a:pt x="1965" y="1549"/>
                  </a:lnTo>
                  <a:lnTo>
                    <a:pt x="1913" y="1579"/>
                  </a:lnTo>
                  <a:lnTo>
                    <a:pt x="1865" y="1613"/>
                  </a:lnTo>
                  <a:lnTo>
                    <a:pt x="460" y="1613"/>
                  </a:lnTo>
                  <a:lnTo>
                    <a:pt x="460" y="1840"/>
                  </a:lnTo>
                  <a:lnTo>
                    <a:pt x="1664" y="1840"/>
                  </a:lnTo>
                  <a:lnTo>
                    <a:pt x="1632" y="1901"/>
                  </a:lnTo>
                  <a:lnTo>
                    <a:pt x="1607" y="1965"/>
                  </a:lnTo>
                  <a:lnTo>
                    <a:pt x="1587" y="2030"/>
                  </a:lnTo>
                  <a:lnTo>
                    <a:pt x="1573" y="2097"/>
                  </a:lnTo>
                  <a:lnTo>
                    <a:pt x="460" y="2097"/>
                  </a:lnTo>
                  <a:lnTo>
                    <a:pt x="460" y="2325"/>
                  </a:lnTo>
                  <a:lnTo>
                    <a:pt x="1570" y="2325"/>
                  </a:lnTo>
                  <a:lnTo>
                    <a:pt x="1581" y="2393"/>
                  </a:lnTo>
                  <a:lnTo>
                    <a:pt x="1599" y="2458"/>
                  </a:lnTo>
                  <a:lnTo>
                    <a:pt x="1623" y="2522"/>
                  </a:lnTo>
                  <a:lnTo>
                    <a:pt x="1651" y="2583"/>
                  </a:lnTo>
                  <a:lnTo>
                    <a:pt x="460" y="2583"/>
                  </a:lnTo>
                  <a:lnTo>
                    <a:pt x="460" y="2810"/>
                  </a:lnTo>
                  <a:lnTo>
                    <a:pt x="1837" y="2810"/>
                  </a:lnTo>
                  <a:lnTo>
                    <a:pt x="1888" y="2849"/>
                  </a:lnTo>
                  <a:lnTo>
                    <a:pt x="1942" y="2883"/>
                  </a:lnTo>
                  <a:lnTo>
                    <a:pt x="1998" y="2912"/>
                  </a:lnTo>
                  <a:lnTo>
                    <a:pt x="2056" y="2936"/>
                  </a:lnTo>
                  <a:lnTo>
                    <a:pt x="2116" y="2955"/>
                  </a:lnTo>
                  <a:lnTo>
                    <a:pt x="2179" y="2968"/>
                  </a:lnTo>
                  <a:lnTo>
                    <a:pt x="2242" y="2977"/>
                  </a:lnTo>
                  <a:lnTo>
                    <a:pt x="2306" y="2980"/>
                  </a:lnTo>
                  <a:lnTo>
                    <a:pt x="2366" y="2977"/>
                  </a:lnTo>
                  <a:lnTo>
                    <a:pt x="2426" y="2969"/>
                  </a:lnTo>
                  <a:lnTo>
                    <a:pt x="2484" y="2957"/>
                  </a:lnTo>
                  <a:lnTo>
                    <a:pt x="2542" y="2940"/>
                  </a:lnTo>
                  <a:lnTo>
                    <a:pt x="2702" y="3103"/>
                  </a:lnTo>
                  <a:lnTo>
                    <a:pt x="2702" y="3399"/>
                  </a:lnTo>
                  <a:lnTo>
                    <a:pt x="0" y="3399"/>
                  </a:lnTo>
                  <a:lnTo>
                    <a:pt x="0" y="1036"/>
                  </a:lnTo>
                  <a:lnTo>
                    <a:pt x="968" y="1036"/>
                  </a:lnTo>
                  <a:lnTo>
                    <a:pt x="9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113"/>
            <p:cNvSpPr>
              <a:spLocks/>
            </p:cNvSpPr>
            <p:nvPr/>
          </p:nvSpPr>
          <p:spPr bwMode="auto">
            <a:xfrm>
              <a:off x="6359525" y="2765425"/>
              <a:ext cx="79375" cy="85725"/>
            </a:xfrm>
            <a:custGeom>
              <a:avLst/>
              <a:gdLst>
                <a:gd name="T0" fmla="*/ 662 w 662"/>
                <a:gd name="T1" fmla="*/ 0 h 711"/>
                <a:gd name="T2" fmla="*/ 661 w 662"/>
                <a:gd name="T3" fmla="*/ 711 h 711"/>
                <a:gd name="T4" fmla="*/ 0 w 662"/>
                <a:gd name="T5" fmla="*/ 711 h 711"/>
                <a:gd name="T6" fmla="*/ 662 w 662"/>
                <a:gd name="T7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2" h="711">
                  <a:moveTo>
                    <a:pt x="662" y="0"/>
                  </a:moveTo>
                  <a:lnTo>
                    <a:pt x="661" y="711"/>
                  </a:lnTo>
                  <a:lnTo>
                    <a:pt x="0" y="711"/>
                  </a:lnTo>
                  <a:lnTo>
                    <a:pt x="6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1" name="Group 220"/>
          <p:cNvGrpSpPr/>
          <p:nvPr/>
        </p:nvGrpSpPr>
        <p:grpSpPr>
          <a:xfrm>
            <a:off x="8469413" y="5951628"/>
            <a:ext cx="279400" cy="415925"/>
            <a:chOff x="5481638" y="2757488"/>
            <a:chExt cx="279400" cy="415925"/>
          </a:xfrm>
          <a:solidFill>
            <a:srgbClr val="000000"/>
          </a:solidFill>
        </p:grpSpPr>
        <p:sp>
          <p:nvSpPr>
            <p:cNvPr id="922" name="Freeform 118"/>
            <p:cNvSpPr>
              <a:spLocks noEditPoints="1"/>
            </p:cNvSpPr>
            <p:nvPr/>
          </p:nvSpPr>
          <p:spPr bwMode="auto">
            <a:xfrm>
              <a:off x="5481638" y="2757488"/>
              <a:ext cx="279400" cy="415925"/>
            </a:xfrm>
            <a:custGeom>
              <a:avLst/>
              <a:gdLst>
                <a:gd name="T0" fmla="*/ 298 w 2110"/>
                <a:gd name="T1" fmla="*/ 295 h 3142"/>
                <a:gd name="T2" fmla="*/ 298 w 2110"/>
                <a:gd name="T3" fmla="*/ 2881 h 3142"/>
                <a:gd name="T4" fmla="*/ 1811 w 2110"/>
                <a:gd name="T5" fmla="*/ 2881 h 3142"/>
                <a:gd name="T6" fmla="*/ 1811 w 2110"/>
                <a:gd name="T7" fmla="*/ 295 h 3142"/>
                <a:gd name="T8" fmla="*/ 298 w 2110"/>
                <a:gd name="T9" fmla="*/ 295 h 3142"/>
                <a:gd name="T10" fmla="*/ 0 w 2110"/>
                <a:gd name="T11" fmla="*/ 0 h 3142"/>
                <a:gd name="T12" fmla="*/ 2110 w 2110"/>
                <a:gd name="T13" fmla="*/ 0 h 3142"/>
                <a:gd name="T14" fmla="*/ 2110 w 2110"/>
                <a:gd name="T15" fmla="*/ 3142 h 3142"/>
                <a:gd name="T16" fmla="*/ 0 w 2110"/>
                <a:gd name="T17" fmla="*/ 3142 h 3142"/>
                <a:gd name="T18" fmla="*/ 0 w 2110"/>
                <a:gd name="T19" fmla="*/ 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0" h="3142">
                  <a:moveTo>
                    <a:pt x="298" y="295"/>
                  </a:moveTo>
                  <a:lnTo>
                    <a:pt x="298" y="2881"/>
                  </a:lnTo>
                  <a:lnTo>
                    <a:pt x="1811" y="2881"/>
                  </a:lnTo>
                  <a:lnTo>
                    <a:pt x="1811" y="295"/>
                  </a:lnTo>
                  <a:lnTo>
                    <a:pt x="298" y="295"/>
                  </a:lnTo>
                  <a:close/>
                  <a:moveTo>
                    <a:pt x="0" y="0"/>
                  </a:moveTo>
                  <a:lnTo>
                    <a:pt x="2110" y="0"/>
                  </a:lnTo>
                  <a:lnTo>
                    <a:pt x="2110" y="3142"/>
                  </a:lnTo>
                  <a:lnTo>
                    <a:pt x="0" y="31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Rectangle 119"/>
            <p:cNvSpPr>
              <a:spLocks noChangeArrowheads="1"/>
            </p:cNvSpPr>
            <p:nvPr/>
          </p:nvSpPr>
          <p:spPr bwMode="auto">
            <a:xfrm>
              <a:off x="5564188" y="3081338"/>
              <a:ext cx="114300" cy="269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120"/>
            <p:cNvSpPr>
              <a:spLocks noEditPoints="1"/>
            </p:cNvSpPr>
            <p:nvPr/>
          </p:nvSpPr>
          <p:spPr bwMode="auto">
            <a:xfrm>
              <a:off x="5543550" y="2876550"/>
              <a:ext cx="155575" cy="153988"/>
            </a:xfrm>
            <a:custGeom>
              <a:avLst/>
              <a:gdLst>
                <a:gd name="T0" fmla="*/ 437 w 1183"/>
                <a:gd name="T1" fmla="*/ 168 h 1169"/>
                <a:gd name="T2" fmla="*/ 360 w 1183"/>
                <a:gd name="T3" fmla="*/ 187 h 1169"/>
                <a:gd name="T4" fmla="*/ 290 w 1183"/>
                <a:gd name="T5" fmla="*/ 227 h 1169"/>
                <a:gd name="T6" fmla="*/ 231 w 1183"/>
                <a:gd name="T7" fmla="*/ 286 h 1169"/>
                <a:gd name="T8" fmla="*/ 191 w 1183"/>
                <a:gd name="T9" fmla="*/ 355 h 1169"/>
                <a:gd name="T10" fmla="*/ 171 w 1183"/>
                <a:gd name="T11" fmla="*/ 431 h 1169"/>
                <a:gd name="T12" fmla="*/ 171 w 1183"/>
                <a:gd name="T13" fmla="*/ 509 h 1169"/>
                <a:gd name="T14" fmla="*/ 191 w 1183"/>
                <a:gd name="T15" fmla="*/ 585 h 1169"/>
                <a:gd name="T16" fmla="*/ 231 w 1183"/>
                <a:gd name="T17" fmla="*/ 654 h 1169"/>
                <a:gd name="T18" fmla="*/ 290 w 1183"/>
                <a:gd name="T19" fmla="*/ 713 h 1169"/>
                <a:gd name="T20" fmla="*/ 360 w 1183"/>
                <a:gd name="T21" fmla="*/ 753 h 1169"/>
                <a:gd name="T22" fmla="*/ 437 w 1183"/>
                <a:gd name="T23" fmla="*/ 772 h 1169"/>
                <a:gd name="T24" fmla="*/ 515 w 1183"/>
                <a:gd name="T25" fmla="*/ 772 h 1169"/>
                <a:gd name="T26" fmla="*/ 592 w 1183"/>
                <a:gd name="T27" fmla="*/ 753 h 1169"/>
                <a:gd name="T28" fmla="*/ 662 w 1183"/>
                <a:gd name="T29" fmla="*/ 713 h 1169"/>
                <a:gd name="T30" fmla="*/ 721 w 1183"/>
                <a:gd name="T31" fmla="*/ 654 h 1169"/>
                <a:gd name="T32" fmla="*/ 762 w 1183"/>
                <a:gd name="T33" fmla="*/ 585 h 1169"/>
                <a:gd name="T34" fmla="*/ 782 w 1183"/>
                <a:gd name="T35" fmla="*/ 508 h 1169"/>
                <a:gd name="T36" fmla="*/ 782 w 1183"/>
                <a:gd name="T37" fmla="*/ 431 h 1169"/>
                <a:gd name="T38" fmla="*/ 762 w 1183"/>
                <a:gd name="T39" fmla="*/ 355 h 1169"/>
                <a:gd name="T40" fmla="*/ 722 w 1183"/>
                <a:gd name="T41" fmla="*/ 286 h 1169"/>
                <a:gd name="T42" fmla="*/ 663 w 1183"/>
                <a:gd name="T43" fmla="*/ 227 h 1169"/>
                <a:gd name="T44" fmla="*/ 592 w 1183"/>
                <a:gd name="T45" fmla="*/ 187 h 1169"/>
                <a:gd name="T46" fmla="*/ 515 w 1183"/>
                <a:gd name="T47" fmla="*/ 168 h 1169"/>
                <a:gd name="T48" fmla="*/ 452 w 1183"/>
                <a:gd name="T49" fmla="*/ 0 h 1169"/>
                <a:gd name="T50" fmla="*/ 550 w 1183"/>
                <a:gd name="T51" fmla="*/ 5 h 1169"/>
                <a:gd name="T52" fmla="*/ 644 w 1183"/>
                <a:gd name="T53" fmla="*/ 29 h 1169"/>
                <a:gd name="T54" fmla="*/ 733 w 1183"/>
                <a:gd name="T55" fmla="*/ 74 h 1169"/>
                <a:gd name="T56" fmla="*/ 813 w 1183"/>
                <a:gd name="T57" fmla="*/ 137 h 1169"/>
                <a:gd name="T58" fmla="*/ 875 w 1183"/>
                <a:gd name="T59" fmla="*/ 214 h 1169"/>
                <a:gd name="T60" fmla="*/ 920 w 1183"/>
                <a:gd name="T61" fmla="*/ 299 h 1169"/>
                <a:gd name="T62" fmla="*/ 945 w 1183"/>
                <a:gd name="T63" fmla="*/ 390 h 1169"/>
                <a:gd name="T64" fmla="*/ 952 w 1183"/>
                <a:gd name="T65" fmla="*/ 483 h 1169"/>
                <a:gd name="T66" fmla="*/ 939 w 1183"/>
                <a:gd name="T67" fmla="*/ 576 h 1169"/>
                <a:gd name="T68" fmla="*/ 908 w 1183"/>
                <a:gd name="T69" fmla="*/ 666 h 1169"/>
                <a:gd name="T70" fmla="*/ 949 w 1183"/>
                <a:gd name="T71" fmla="*/ 1169 h 1169"/>
                <a:gd name="T72" fmla="*/ 629 w 1183"/>
                <a:gd name="T73" fmla="*/ 915 h 1169"/>
                <a:gd name="T74" fmla="*/ 536 w 1183"/>
                <a:gd name="T75" fmla="*/ 936 h 1169"/>
                <a:gd name="T76" fmla="*/ 442 w 1183"/>
                <a:gd name="T77" fmla="*/ 938 h 1169"/>
                <a:gd name="T78" fmla="*/ 348 w 1183"/>
                <a:gd name="T79" fmla="*/ 923 h 1169"/>
                <a:gd name="T80" fmla="*/ 259 w 1183"/>
                <a:gd name="T81" fmla="*/ 888 h 1169"/>
                <a:gd name="T82" fmla="*/ 177 w 1183"/>
                <a:gd name="T83" fmla="*/ 836 h 1169"/>
                <a:gd name="T84" fmla="*/ 105 w 1183"/>
                <a:gd name="T85" fmla="*/ 765 h 1169"/>
                <a:gd name="T86" fmla="*/ 50 w 1183"/>
                <a:gd name="T87" fmla="*/ 681 h 1169"/>
                <a:gd name="T88" fmla="*/ 16 w 1183"/>
                <a:gd name="T89" fmla="*/ 589 h 1169"/>
                <a:gd name="T90" fmla="*/ 0 w 1183"/>
                <a:gd name="T91" fmla="*/ 494 h 1169"/>
                <a:gd name="T92" fmla="*/ 6 w 1183"/>
                <a:gd name="T93" fmla="*/ 398 h 1169"/>
                <a:gd name="T94" fmla="*/ 30 w 1183"/>
                <a:gd name="T95" fmla="*/ 304 h 1169"/>
                <a:gd name="T96" fmla="*/ 75 w 1183"/>
                <a:gd name="T97" fmla="*/ 216 h 1169"/>
                <a:gd name="T98" fmla="*/ 139 w 1183"/>
                <a:gd name="T99" fmla="*/ 137 h 1169"/>
                <a:gd name="T100" fmla="*/ 220 w 1183"/>
                <a:gd name="T101" fmla="*/ 74 h 1169"/>
                <a:gd name="T102" fmla="*/ 309 w 1183"/>
                <a:gd name="T103" fmla="*/ 29 h 1169"/>
                <a:gd name="T104" fmla="*/ 404 w 1183"/>
                <a:gd name="T105" fmla="*/ 5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3" h="1169">
                  <a:moveTo>
                    <a:pt x="476" y="165"/>
                  </a:moveTo>
                  <a:lnTo>
                    <a:pt x="437" y="168"/>
                  </a:lnTo>
                  <a:lnTo>
                    <a:pt x="399" y="175"/>
                  </a:lnTo>
                  <a:lnTo>
                    <a:pt x="360" y="187"/>
                  </a:lnTo>
                  <a:lnTo>
                    <a:pt x="324" y="205"/>
                  </a:lnTo>
                  <a:lnTo>
                    <a:pt x="290" y="227"/>
                  </a:lnTo>
                  <a:lnTo>
                    <a:pt x="259" y="255"/>
                  </a:lnTo>
                  <a:lnTo>
                    <a:pt x="231" y="286"/>
                  </a:lnTo>
                  <a:lnTo>
                    <a:pt x="208" y="319"/>
                  </a:lnTo>
                  <a:lnTo>
                    <a:pt x="191" y="355"/>
                  </a:lnTo>
                  <a:lnTo>
                    <a:pt x="178" y="393"/>
                  </a:lnTo>
                  <a:lnTo>
                    <a:pt x="171" y="431"/>
                  </a:lnTo>
                  <a:lnTo>
                    <a:pt x="168" y="470"/>
                  </a:lnTo>
                  <a:lnTo>
                    <a:pt x="171" y="509"/>
                  </a:lnTo>
                  <a:lnTo>
                    <a:pt x="178" y="547"/>
                  </a:lnTo>
                  <a:lnTo>
                    <a:pt x="191" y="585"/>
                  </a:lnTo>
                  <a:lnTo>
                    <a:pt x="208" y="621"/>
                  </a:lnTo>
                  <a:lnTo>
                    <a:pt x="231" y="654"/>
                  </a:lnTo>
                  <a:lnTo>
                    <a:pt x="259" y="685"/>
                  </a:lnTo>
                  <a:lnTo>
                    <a:pt x="290" y="713"/>
                  </a:lnTo>
                  <a:lnTo>
                    <a:pt x="324" y="735"/>
                  </a:lnTo>
                  <a:lnTo>
                    <a:pt x="360" y="753"/>
                  </a:lnTo>
                  <a:lnTo>
                    <a:pt x="399" y="765"/>
                  </a:lnTo>
                  <a:lnTo>
                    <a:pt x="437" y="772"/>
                  </a:lnTo>
                  <a:lnTo>
                    <a:pt x="476" y="774"/>
                  </a:lnTo>
                  <a:lnTo>
                    <a:pt x="515" y="772"/>
                  </a:lnTo>
                  <a:lnTo>
                    <a:pt x="555" y="765"/>
                  </a:lnTo>
                  <a:lnTo>
                    <a:pt x="592" y="753"/>
                  </a:lnTo>
                  <a:lnTo>
                    <a:pt x="628" y="735"/>
                  </a:lnTo>
                  <a:lnTo>
                    <a:pt x="662" y="713"/>
                  </a:lnTo>
                  <a:lnTo>
                    <a:pt x="694" y="685"/>
                  </a:lnTo>
                  <a:lnTo>
                    <a:pt x="721" y="654"/>
                  </a:lnTo>
                  <a:lnTo>
                    <a:pt x="744" y="621"/>
                  </a:lnTo>
                  <a:lnTo>
                    <a:pt x="762" y="585"/>
                  </a:lnTo>
                  <a:lnTo>
                    <a:pt x="774" y="547"/>
                  </a:lnTo>
                  <a:lnTo>
                    <a:pt x="782" y="508"/>
                  </a:lnTo>
                  <a:lnTo>
                    <a:pt x="784" y="469"/>
                  </a:lnTo>
                  <a:lnTo>
                    <a:pt x="782" y="431"/>
                  </a:lnTo>
                  <a:lnTo>
                    <a:pt x="774" y="393"/>
                  </a:lnTo>
                  <a:lnTo>
                    <a:pt x="762" y="355"/>
                  </a:lnTo>
                  <a:lnTo>
                    <a:pt x="744" y="319"/>
                  </a:lnTo>
                  <a:lnTo>
                    <a:pt x="722" y="286"/>
                  </a:lnTo>
                  <a:lnTo>
                    <a:pt x="694" y="255"/>
                  </a:lnTo>
                  <a:lnTo>
                    <a:pt x="663" y="227"/>
                  </a:lnTo>
                  <a:lnTo>
                    <a:pt x="629" y="205"/>
                  </a:lnTo>
                  <a:lnTo>
                    <a:pt x="592" y="187"/>
                  </a:lnTo>
                  <a:lnTo>
                    <a:pt x="555" y="175"/>
                  </a:lnTo>
                  <a:lnTo>
                    <a:pt x="515" y="168"/>
                  </a:lnTo>
                  <a:lnTo>
                    <a:pt x="476" y="165"/>
                  </a:lnTo>
                  <a:close/>
                  <a:moveTo>
                    <a:pt x="452" y="0"/>
                  </a:moveTo>
                  <a:lnTo>
                    <a:pt x="501" y="0"/>
                  </a:lnTo>
                  <a:lnTo>
                    <a:pt x="550" y="5"/>
                  </a:lnTo>
                  <a:lnTo>
                    <a:pt x="597" y="15"/>
                  </a:lnTo>
                  <a:lnTo>
                    <a:pt x="644" y="29"/>
                  </a:lnTo>
                  <a:lnTo>
                    <a:pt x="689" y="49"/>
                  </a:lnTo>
                  <a:lnTo>
                    <a:pt x="733" y="74"/>
                  </a:lnTo>
                  <a:lnTo>
                    <a:pt x="774" y="103"/>
                  </a:lnTo>
                  <a:lnTo>
                    <a:pt x="813" y="137"/>
                  </a:lnTo>
                  <a:lnTo>
                    <a:pt x="846" y="174"/>
                  </a:lnTo>
                  <a:lnTo>
                    <a:pt x="875" y="214"/>
                  </a:lnTo>
                  <a:lnTo>
                    <a:pt x="900" y="255"/>
                  </a:lnTo>
                  <a:lnTo>
                    <a:pt x="920" y="299"/>
                  </a:lnTo>
                  <a:lnTo>
                    <a:pt x="935" y="344"/>
                  </a:lnTo>
                  <a:lnTo>
                    <a:pt x="945" y="390"/>
                  </a:lnTo>
                  <a:lnTo>
                    <a:pt x="951" y="436"/>
                  </a:lnTo>
                  <a:lnTo>
                    <a:pt x="952" y="483"/>
                  </a:lnTo>
                  <a:lnTo>
                    <a:pt x="948" y="530"/>
                  </a:lnTo>
                  <a:lnTo>
                    <a:pt x="939" y="576"/>
                  </a:lnTo>
                  <a:lnTo>
                    <a:pt x="926" y="622"/>
                  </a:lnTo>
                  <a:lnTo>
                    <a:pt x="908" y="666"/>
                  </a:lnTo>
                  <a:lnTo>
                    <a:pt x="1183" y="936"/>
                  </a:lnTo>
                  <a:lnTo>
                    <a:pt x="949" y="1169"/>
                  </a:lnTo>
                  <a:lnTo>
                    <a:pt x="674" y="898"/>
                  </a:lnTo>
                  <a:lnTo>
                    <a:pt x="629" y="915"/>
                  </a:lnTo>
                  <a:lnTo>
                    <a:pt x="583" y="928"/>
                  </a:lnTo>
                  <a:lnTo>
                    <a:pt x="536" y="936"/>
                  </a:lnTo>
                  <a:lnTo>
                    <a:pt x="490" y="939"/>
                  </a:lnTo>
                  <a:lnTo>
                    <a:pt x="442" y="938"/>
                  </a:lnTo>
                  <a:lnTo>
                    <a:pt x="394" y="933"/>
                  </a:lnTo>
                  <a:lnTo>
                    <a:pt x="348" y="923"/>
                  </a:lnTo>
                  <a:lnTo>
                    <a:pt x="303" y="908"/>
                  </a:lnTo>
                  <a:lnTo>
                    <a:pt x="259" y="888"/>
                  </a:lnTo>
                  <a:lnTo>
                    <a:pt x="216" y="865"/>
                  </a:lnTo>
                  <a:lnTo>
                    <a:pt x="177" y="836"/>
                  </a:lnTo>
                  <a:lnTo>
                    <a:pt x="139" y="803"/>
                  </a:lnTo>
                  <a:lnTo>
                    <a:pt x="105" y="765"/>
                  </a:lnTo>
                  <a:lnTo>
                    <a:pt x="75" y="724"/>
                  </a:lnTo>
                  <a:lnTo>
                    <a:pt x="50" y="681"/>
                  </a:lnTo>
                  <a:lnTo>
                    <a:pt x="30" y="636"/>
                  </a:lnTo>
                  <a:lnTo>
                    <a:pt x="16" y="589"/>
                  </a:lnTo>
                  <a:lnTo>
                    <a:pt x="6" y="542"/>
                  </a:lnTo>
                  <a:lnTo>
                    <a:pt x="0" y="494"/>
                  </a:lnTo>
                  <a:lnTo>
                    <a:pt x="0" y="446"/>
                  </a:lnTo>
                  <a:lnTo>
                    <a:pt x="6" y="398"/>
                  </a:lnTo>
                  <a:lnTo>
                    <a:pt x="16" y="350"/>
                  </a:lnTo>
                  <a:lnTo>
                    <a:pt x="30" y="304"/>
                  </a:lnTo>
                  <a:lnTo>
                    <a:pt x="50" y="259"/>
                  </a:lnTo>
                  <a:lnTo>
                    <a:pt x="75" y="216"/>
                  </a:lnTo>
                  <a:lnTo>
                    <a:pt x="105" y="175"/>
                  </a:lnTo>
                  <a:lnTo>
                    <a:pt x="139" y="137"/>
                  </a:lnTo>
                  <a:lnTo>
                    <a:pt x="178" y="103"/>
                  </a:lnTo>
                  <a:lnTo>
                    <a:pt x="220" y="74"/>
                  </a:lnTo>
                  <a:lnTo>
                    <a:pt x="263" y="49"/>
                  </a:lnTo>
                  <a:lnTo>
                    <a:pt x="309" y="29"/>
                  </a:lnTo>
                  <a:lnTo>
                    <a:pt x="355" y="15"/>
                  </a:lnTo>
                  <a:lnTo>
                    <a:pt x="404" y="5"/>
                  </a:lnTo>
                  <a:lnTo>
                    <a:pt x="4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5" name="Group 227"/>
          <p:cNvGrpSpPr/>
          <p:nvPr/>
        </p:nvGrpSpPr>
        <p:grpSpPr>
          <a:xfrm>
            <a:off x="7464069" y="5991315"/>
            <a:ext cx="419100" cy="336550"/>
            <a:chOff x="4465638" y="2794000"/>
            <a:chExt cx="419100" cy="336550"/>
          </a:xfrm>
          <a:solidFill>
            <a:srgbClr val="000000"/>
          </a:solidFill>
        </p:grpSpPr>
        <p:sp>
          <p:nvSpPr>
            <p:cNvPr id="926" name="Freeform 125"/>
            <p:cNvSpPr>
              <a:spLocks noEditPoints="1"/>
            </p:cNvSpPr>
            <p:nvPr/>
          </p:nvSpPr>
          <p:spPr bwMode="auto">
            <a:xfrm>
              <a:off x="4495800" y="2794000"/>
              <a:ext cx="358775" cy="263525"/>
            </a:xfrm>
            <a:custGeom>
              <a:avLst/>
              <a:gdLst>
                <a:gd name="T0" fmla="*/ 330 w 2946"/>
                <a:gd name="T1" fmla="*/ 325 h 2157"/>
                <a:gd name="T2" fmla="*/ 330 w 2946"/>
                <a:gd name="T3" fmla="*/ 1832 h 2157"/>
                <a:gd name="T4" fmla="*/ 2615 w 2946"/>
                <a:gd name="T5" fmla="*/ 1832 h 2157"/>
                <a:gd name="T6" fmla="*/ 2615 w 2946"/>
                <a:gd name="T7" fmla="*/ 325 h 2157"/>
                <a:gd name="T8" fmla="*/ 330 w 2946"/>
                <a:gd name="T9" fmla="*/ 325 h 2157"/>
                <a:gd name="T10" fmla="*/ 0 w 2946"/>
                <a:gd name="T11" fmla="*/ 0 h 2157"/>
                <a:gd name="T12" fmla="*/ 2946 w 2946"/>
                <a:gd name="T13" fmla="*/ 0 h 2157"/>
                <a:gd name="T14" fmla="*/ 2946 w 2946"/>
                <a:gd name="T15" fmla="*/ 2157 h 2157"/>
                <a:gd name="T16" fmla="*/ 0 w 2946"/>
                <a:gd name="T17" fmla="*/ 2157 h 2157"/>
                <a:gd name="T18" fmla="*/ 0 w 2946"/>
                <a:gd name="T19" fmla="*/ 0 h 2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46" h="2157">
                  <a:moveTo>
                    <a:pt x="330" y="325"/>
                  </a:moveTo>
                  <a:lnTo>
                    <a:pt x="330" y="1832"/>
                  </a:lnTo>
                  <a:lnTo>
                    <a:pt x="2615" y="1832"/>
                  </a:lnTo>
                  <a:lnTo>
                    <a:pt x="2615" y="325"/>
                  </a:lnTo>
                  <a:lnTo>
                    <a:pt x="330" y="325"/>
                  </a:lnTo>
                  <a:close/>
                  <a:moveTo>
                    <a:pt x="0" y="0"/>
                  </a:moveTo>
                  <a:lnTo>
                    <a:pt x="2946" y="0"/>
                  </a:lnTo>
                  <a:lnTo>
                    <a:pt x="2946" y="2157"/>
                  </a:lnTo>
                  <a:lnTo>
                    <a:pt x="0" y="215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126"/>
            <p:cNvSpPr>
              <a:spLocks/>
            </p:cNvSpPr>
            <p:nvPr/>
          </p:nvSpPr>
          <p:spPr bwMode="auto">
            <a:xfrm>
              <a:off x="4465638" y="3082925"/>
              <a:ext cx="419100" cy="47625"/>
            </a:xfrm>
            <a:custGeom>
              <a:avLst/>
              <a:gdLst>
                <a:gd name="T0" fmla="*/ 0 w 3434"/>
                <a:gd name="T1" fmla="*/ 0 h 392"/>
                <a:gd name="T2" fmla="*/ 1315 w 3434"/>
                <a:gd name="T3" fmla="*/ 0 h 392"/>
                <a:gd name="T4" fmla="*/ 1315 w 3434"/>
                <a:gd name="T5" fmla="*/ 196 h 392"/>
                <a:gd name="T6" fmla="*/ 2119 w 3434"/>
                <a:gd name="T7" fmla="*/ 196 h 392"/>
                <a:gd name="T8" fmla="*/ 2119 w 3434"/>
                <a:gd name="T9" fmla="*/ 0 h 392"/>
                <a:gd name="T10" fmla="*/ 3434 w 3434"/>
                <a:gd name="T11" fmla="*/ 0 h 392"/>
                <a:gd name="T12" fmla="*/ 3434 w 3434"/>
                <a:gd name="T13" fmla="*/ 392 h 392"/>
                <a:gd name="T14" fmla="*/ 0 w 3434"/>
                <a:gd name="T15" fmla="*/ 392 h 392"/>
                <a:gd name="T16" fmla="*/ 0 w 3434"/>
                <a:gd name="T17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34" h="392">
                  <a:moveTo>
                    <a:pt x="0" y="0"/>
                  </a:moveTo>
                  <a:lnTo>
                    <a:pt x="1315" y="0"/>
                  </a:lnTo>
                  <a:lnTo>
                    <a:pt x="1315" y="196"/>
                  </a:lnTo>
                  <a:lnTo>
                    <a:pt x="2119" y="196"/>
                  </a:lnTo>
                  <a:lnTo>
                    <a:pt x="2119" y="0"/>
                  </a:lnTo>
                  <a:lnTo>
                    <a:pt x="3434" y="0"/>
                  </a:lnTo>
                  <a:lnTo>
                    <a:pt x="3434" y="392"/>
                  </a:lnTo>
                  <a:lnTo>
                    <a:pt x="0" y="39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127"/>
            <p:cNvSpPr>
              <a:spLocks noEditPoints="1"/>
            </p:cNvSpPr>
            <p:nvPr/>
          </p:nvSpPr>
          <p:spPr bwMode="auto">
            <a:xfrm>
              <a:off x="4610100" y="2863850"/>
              <a:ext cx="133350" cy="128587"/>
            </a:xfrm>
            <a:custGeom>
              <a:avLst/>
              <a:gdLst>
                <a:gd name="T0" fmla="*/ 398 w 1080"/>
                <a:gd name="T1" fmla="*/ 152 h 1060"/>
                <a:gd name="T2" fmla="*/ 328 w 1080"/>
                <a:gd name="T3" fmla="*/ 170 h 1060"/>
                <a:gd name="T4" fmla="*/ 265 w 1080"/>
                <a:gd name="T5" fmla="*/ 206 h 1060"/>
                <a:gd name="T6" fmla="*/ 211 w 1080"/>
                <a:gd name="T7" fmla="*/ 260 h 1060"/>
                <a:gd name="T8" fmla="*/ 175 w 1080"/>
                <a:gd name="T9" fmla="*/ 322 h 1060"/>
                <a:gd name="T10" fmla="*/ 156 w 1080"/>
                <a:gd name="T11" fmla="*/ 391 h 1060"/>
                <a:gd name="T12" fmla="*/ 156 w 1080"/>
                <a:gd name="T13" fmla="*/ 462 h 1060"/>
                <a:gd name="T14" fmla="*/ 175 w 1080"/>
                <a:gd name="T15" fmla="*/ 531 h 1060"/>
                <a:gd name="T16" fmla="*/ 211 w 1080"/>
                <a:gd name="T17" fmla="*/ 593 h 1060"/>
                <a:gd name="T18" fmla="*/ 265 w 1080"/>
                <a:gd name="T19" fmla="*/ 646 h 1060"/>
                <a:gd name="T20" fmla="*/ 328 w 1080"/>
                <a:gd name="T21" fmla="*/ 683 h 1060"/>
                <a:gd name="T22" fmla="*/ 398 w 1080"/>
                <a:gd name="T23" fmla="*/ 701 h 1060"/>
                <a:gd name="T24" fmla="*/ 470 w 1080"/>
                <a:gd name="T25" fmla="*/ 701 h 1060"/>
                <a:gd name="T26" fmla="*/ 540 w 1080"/>
                <a:gd name="T27" fmla="*/ 683 h 1060"/>
                <a:gd name="T28" fmla="*/ 604 w 1080"/>
                <a:gd name="T29" fmla="*/ 647 h 1060"/>
                <a:gd name="T30" fmla="*/ 659 w 1080"/>
                <a:gd name="T31" fmla="*/ 594 h 1060"/>
                <a:gd name="T32" fmla="*/ 695 w 1080"/>
                <a:gd name="T33" fmla="*/ 531 h 1060"/>
                <a:gd name="T34" fmla="*/ 713 w 1080"/>
                <a:gd name="T35" fmla="*/ 462 h 1060"/>
                <a:gd name="T36" fmla="*/ 713 w 1080"/>
                <a:gd name="T37" fmla="*/ 391 h 1060"/>
                <a:gd name="T38" fmla="*/ 695 w 1080"/>
                <a:gd name="T39" fmla="*/ 322 h 1060"/>
                <a:gd name="T40" fmla="*/ 659 w 1080"/>
                <a:gd name="T41" fmla="*/ 260 h 1060"/>
                <a:gd name="T42" fmla="*/ 605 w 1080"/>
                <a:gd name="T43" fmla="*/ 206 h 1060"/>
                <a:gd name="T44" fmla="*/ 540 w 1080"/>
                <a:gd name="T45" fmla="*/ 170 h 1060"/>
                <a:gd name="T46" fmla="*/ 470 w 1080"/>
                <a:gd name="T47" fmla="*/ 152 h 1060"/>
                <a:gd name="T48" fmla="*/ 435 w 1080"/>
                <a:gd name="T49" fmla="*/ 0 h 1060"/>
                <a:gd name="T50" fmla="*/ 530 w 1080"/>
                <a:gd name="T51" fmla="*/ 11 h 1060"/>
                <a:gd name="T52" fmla="*/ 620 w 1080"/>
                <a:gd name="T53" fmla="*/ 40 h 1060"/>
                <a:gd name="T54" fmla="*/ 704 w 1080"/>
                <a:gd name="T55" fmla="*/ 92 h 1060"/>
                <a:gd name="T56" fmla="*/ 775 w 1080"/>
                <a:gd name="T57" fmla="*/ 162 h 1060"/>
                <a:gd name="T58" fmla="*/ 826 w 1080"/>
                <a:gd name="T59" fmla="*/ 242 h 1060"/>
                <a:gd name="T60" fmla="*/ 858 w 1080"/>
                <a:gd name="T61" fmla="*/ 331 h 1060"/>
                <a:gd name="T62" fmla="*/ 868 w 1080"/>
                <a:gd name="T63" fmla="*/ 423 h 1060"/>
                <a:gd name="T64" fmla="*/ 859 w 1080"/>
                <a:gd name="T65" fmla="*/ 515 h 1060"/>
                <a:gd name="T66" fmla="*/ 830 w 1080"/>
                <a:gd name="T67" fmla="*/ 604 h 1060"/>
                <a:gd name="T68" fmla="*/ 865 w 1080"/>
                <a:gd name="T69" fmla="*/ 1060 h 1060"/>
                <a:gd name="T70" fmla="*/ 570 w 1080"/>
                <a:gd name="T71" fmla="*/ 832 h 1060"/>
                <a:gd name="T72" fmla="*/ 478 w 1080"/>
                <a:gd name="T73" fmla="*/ 851 h 1060"/>
                <a:gd name="T74" fmla="*/ 384 w 1080"/>
                <a:gd name="T75" fmla="*/ 850 h 1060"/>
                <a:gd name="T76" fmla="*/ 292 w 1080"/>
                <a:gd name="T77" fmla="*/ 830 h 1060"/>
                <a:gd name="T78" fmla="*/ 205 w 1080"/>
                <a:gd name="T79" fmla="*/ 789 h 1060"/>
                <a:gd name="T80" fmla="*/ 127 w 1080"/>
                <a:gd name="T81" fmla="*/ 728 h 1060"/>
                <a:gd name="T82" fmla="*/ 65 w 1080"/>
                <a:gd name="T83" fmla="*/ 651 h 1060"/>
                <a:gd name="T84" fmla="*/ 24 w 1080"/>
                <a:gd name="T85" fmla="*/ 565 h 1060"/>
                <a:gd name="T86" fmla="*/ 3 w 1080"/>
                <a:gd name="T87" fmla="*/ 474 h 1060"/>
                <a:gd name="T88" fmla="*/ 3 w 1080"/>
                <a:gd name="T89" fmla="*/ 380 h 1060"/>
                <a:gd name="T90" fmla="*/ 24 w 1080"/>
                <a:gd name="T91" fmla="*/ 288 h 1060"/>
                <a:gd name="T92" fmla="*/ 65 w 1080"/>
                <a:gd name="T93" fmla="*/ 202 h 1060"/>
                <a:gd name="T94" fmla="*/ 127 w 1080"/>
                <a:gd name="T95" fmla="*/ 125 h 1060"/>
                <a:gd name="T96" fmla="*/ 206 w 1080"/>
                <a:gd name="T97" fmla="*/ 64 h 1060"/>
                <a:gd name="T98" fmla="*/ 294 w 1080"/>
                <a:gd name="T99" fmla="*/ 23 h 1060"/>
                <a:gd name="T100" fmla="*/ 387 w 1080"/>
                <a:gd name="T101" fmla="*/ 2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80" h="1060">
                  <a:moveTo>
                    <a:pt x="435" y="150"/>
                  </a:moveTo>
                  <a:lnTo>
                    <a:pt x="398" y="152"/>
                  </a:lnTo>
                  <a:lnTo>
                    <a:pt x="363" y="160"/>
                  </a:lnTo>
                  <a:lnTo>
                    <a:pt x="328" y="170"/>
                  </a:lnTo>
                  <a:lnTo>
                    <a:pt x="296" y="186"/>
                  </a:lnTo>
                  <a:lnTo>
                    <a:pt x="265" y="206"/>
                  </a:lnTo>
                  <a:lnTo>
                    <a:pt x="236" y="232"/>
                  </a:lnTo>
                  <a:lnTo>
                    <a:pt x="211" y="260"/>
                  </a:lnTo>
                  <a:lnTo>
                    <a:pt x="190" y="290"/>
                  </a:lnTo>
                  <a:lnTo>
                    <a:pt x="175" y="322"/>
                  </a:lnTo>
                  <a:lnTo>
                    <a:pt x="163" y="356"/>
                  </a:lnTo>
                  <a:lnTo>
                    <a:pt x="156" y="391"/>
                  </a:lnTo>
                  <a:lnTo>
                    <a:pt x="154" y="427"/>
                  </a:lnTo>
                  <a:lnTo>
                    <a:pt x="156" y="462"/>
                  </a:lnTo>
                  <a:lnTo>
                    <a:pt x="163" y="497"/>
                  </a:lnTo>
                  <a:lnTo>
                    <a:pt x="175" y="531"/>
                  </a:lnTo>
                  <a:lnTo>
                    <a:pt x="190" y="563"/>
                  </a:lnTo>
                  <a:lnTo>
                    <a:pt x="211" y="593"/>
                  </a:lnTo>
                  <a:lnTo>
                    <a:pt x="236" y="622"/>
                  </a:lnTo>
                  <a:lnTo>
                    <a:pt x="265" y="646"/>
                  </a:lnTo>
                  <a:lnTo>
                    <a:pt x="296" y="667"/>
                  </a:lnTo>
                  <a:lnTo>
                    <a:pt x="328" y="683"/>
                  </a:lnTo>
                  <a:lnTo>
                    <a:pt x="363" y="693"/>
                  </a:lnTo>
                  <a:lnTo>
                    <a:pt x="398" y="701"/>
                  </a:lnTo>
                  <a:lnTo>
                    <a:pt x="435" y="703"/>
                  </a:lnTo>
                  <a:lnTo>
                    <a:pt x="470" y="701"/>
                  </a:lnTo>
                  <a:lnTo>
                    <a:pt x="506" y="693"/>
                  </a:lnTo>
                  <a:lnTo>
                    <a:pt x="540" y="683"/>
                  </a:lnTo>
                  <a:lnTo>
                    <a:pt x="574" y="667"/>
                  </a:lnTo>
                  <a:lnTo>
                    <a:pt x="604" y="647"/>
                  </a:lnTo>
                  <a:lnTo>
                    <a:pt x="633" y="623"/>
                  </a:lnTo>
                  <a:lnTo>
                    <a:pt x="659" y="594"/>
                  </a:lnTo>
                  <a:lnTo>
                    <a:pt x="679" y="563"/>
                  </a:lnTo>
                  <a:lnTo>
                    <a:pt x="695" y="531"/>
                  </a:lnTo>
                  <a:lnTo>
                    <a:pt x="706" y="497"/>
                  </a:lnTo>
                  <a:lnTo>
                    <a:pt x="713" y="462"/>
                  </a:lnTo>
                  <a:lnTo>
                    <a:pt x="716" y="427"/>
                  </a:lnTo>
                  <a:lnTo>
                    <a:pt x="713" y="391"/>
                  </a:lnTo>
                  <a:lnTo>
                    <a:pt x="706" y="356"/>
                  </a:lnTo>
                  <a:lnTo>
                    <a:pt x="695" y="322"/>
                  </a:lnTo>
                  <a:lnTo>
                    <a:pt x="679" y="290"/>
                  </a:lnTo>
                  <a:lnTo>
                    <a:pt x="659" y="260"/>
                  </a:lnTo>
                  <a:lnTo>
                    <a:pt x="634" y="232"/>
                  </a:lnTo>
                  <a:lnTo>
                    <a:pt x="605" y="206"/>
                  </a:lnTo>
                  <a:lnTo>
                    <a:pt x="574" y="186"/>
                  </a:lnTo>
                  <a:lnTo>
                    <a:pt x="540" y="170"/>
                  </a:lnTo>
                  <a:lnTo>
                    <a:pt x="506" y="160"/>
                  </a:lnTo>
                  <a:lnTo>
                    <a:pt x="470" y="152"/>
                  </a:lnTo>
                  <a:lnTo>
                    <a:pt x="435" y="150"/>
                  </a:lnTo>
                  <a:close/>
                  <a:moveTo>
                    <a:pt x="435" y="0"/>
                  </a:moveTo>
                  <a:lnTo>
                    <a:pt x="482" y="2"/>
                  </a:lnTo>
                  <a:lnTo>
                    <a:pt x="530" y="11"/>
                  </a:lnTo>
                  <a:lnTo>
                    <a:pt x="576" y="23"/>
                  </a:lnTo>
                  <a:lnTo>
                    <a:pt x="620" y="40"/>
                  </a:lnTo>
                  <a:lnTo>
                    <a:pt x="663" y="64"/>
                  </a:lnTo>
                  <a:lnTo>
                    <a:pt x="704" y="92"/>
                  </a:lnTo>
                  <a:lnTo>
                    <a:pt x="741" y="125"/>
                  </a:lnTo>
                  <a:lnTo>
                    <a:pt x="775" y="162"/>
                  </a:lnTo>
                  <a:lnTo>
                    <a:pt x="803" y="201"/>
                  </a:lnTo>
                  <a:lnTo>
                    <a:pt x="826" y="242"/>
                  </a:lnTo>
                  <a:lnTo>
                    <a:pt x="845" y="285"/>
                  </a:lnTo>
                  <a:lnTo>
                    <a:pt x="858" y="331"/>
                  </a:lnTo>
                  <a:lnTo>
                    <a:pt x="865" y="376"/>
                  </a:lnTo>
                  <a:lnTo>
                    <a:pt x="868" y="423"/>
                  </a:lnTo>
                  <a:lnTo>
                    <a:pt x="866" y="469"/>
                  </a:lnTo>
                  <a:lnTo>
                    <a:pt x="859" y="515"/>
                  </a:lnTo>
                  <a:lnTo>
                    <a:pt x="847" y="560"/>
                  </a:lnTo>
                  <a:lnTo>
                    <a:pt x="830" y="604"/>
                  </a:lnTo>
                  <a:lnTo>
                    <a:pt x="1080" y="850"/>
                  </a:lnTo>
                  <a:lnTo>
                    <a:pt x="865" y="1060"/>
                  </a:lnTo>
                  <a:lnTo>
                    <a:pt x="615" y="814"/>
                  </a:lnTo>
                  <a:lnTo>
                    <a:pt x="570" y="832"/>
                  </a:lnTo>
                  <a:lnTo>
                    <a:pt x="524" y="844"/>
                  </a:lnTo>
                  <a:lnTo>
                    <a:pt x="478" y="851"/>
                  </a:lnTo>
                  <a:lnTo>
                    <a:pt x="431" y="853"/>
                  </a:lnTo>
                  <a:lnTo>
                    <a:pt x="384" y="850"/>
                  </a:lnTo>
                  <a:lnTo>
                    <a:pt x="337" y="841"/>
                  </a:lnTo>
                  <a:lnTo>
                    <a:pt x="292" y="830"/>
                  </a:lnTo>
                  <a:lnTo>
                    <a:pt x="248" y="812"/>
                  </a:lnTo>
                  <a:lnTo>
                    <a:pt x="205" y="789"/>
                  </a:lnTo>
                  <a:lnTo>
                    <a:pt x="165" y="761"/>
                  </a:lnTo>
                  <a:lnTo>
                    <a:pt x="127" y="728"/>
                  </a:lnTo>
                  <a:lnTo>
                    <a:pt x="94" y="691"/>
                  </a:lnTo>
                  <a:lnTo>
                    <a:pt x="65" y="651"/>
                  </a:lnTo>
                  <a:lnTo>
                    <a:pt x="41" y="609"/>
                  </a:lnTo>
                  <a:lnTo>
                    <a:pt x="24" y="565"/>
                  </a:lnTo>
                  <a:lnTo>
                    <a:pt x="11" y="519"/>
                  </a:lnTo>
                  <a:lnTo>
                    <a:pt x="3" y="474"/>
                  </a:lnTo>
                  <a:lnTo>
                    <a:pt x="0" y="426"/>
                  </a:lnTo>
                  <a:lnTo>
                    <a:pt x="3" y="380"/>
                  </a:lnTo>
                  <a:lnTo>
                    <a:pt x="11" y="333"/>
                  </a:lnTo>
                  <a:lnTo>
                    <a:pt x="24" y="288"/>
                  </a:lnTo>
                  <a:lnTo>
                    <a:pt x="41" y="244"/>
                  </a:lnTo>
                  <a:lnTo>
                    <a:pt x="65" y="202"/>
                  </a:lnTo>
                  <a:lnTo>
                    <a:pt x="94" y="162"/>
                  </a:lnTo>
                  <a:lnTo>
                    <a:pt x="127" y="125"/>
                  </a:lnTo>
                  <a:lnTo>
                    <a:pt x="165" y="92"/>
                  </a:lnTo>
                  <a:lnTo>
                    <a:pt x="206" y="64"/>
                  </a:lnTo>
                  <a:lnTo>
                    <a:pt x="249" y="40"/>
                  </a:lnTo>
                  <a:lnTo>
                    <a:pt x="294" y="23"/>
                  </a:lnTo>
                  <a:lnTo>
                    <a:pt x="339" y="11"/>
                  </a:lnTo>
                  <a:lnTo>
                    <a:pt x="387" y="2"/>
                  </a:lnTo>
                  <a:lnTo>
                    <a:pt x="4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9" name="Group 234"/>
          <p:cNvGrpSpPr/>
          <p:nvPr/>
        </p:nvGrpSpPr>
        <p:grpSpPr>
          <a:xfrm>
            <a:off x="6528575" y="5965121"/>
            <a:ext cx="419101" cy="388938"/>
            <a:chOff x="3533775" y="2765425"/>
            <a:chExt cx="419101" cy="388938"/>
          </a:xfrm>
          <a:solidFill>
            <a:srgbClr val="000000"/>
          </a:solidFill>
        </p:grpSpPr>
        <p:sp>
          <p:nvSpPr>
            <p:cNvPr id="930" name="Freeform 132"/>
            <p:cNvSpPr>
              <a:spLocks/>
            </p:cNvSpPr>
            <p:nvPr/>
          </p:nvSpPr>
          <p:spPr bwMode="auto">
            <a:xfrm>
              <a:off x="3533775" y="2765425"/>
              <a:ext cx="395288" cy="388938"/>
            </a:xfrm>
            <a:custGeom>
              <a:avLst/>
              <a:gdLst>
                <a:gd name="T0" fmla="*/ 291 w 3238"/>
                <a:gd name="T1" fmla="*/ 0 h 3179"/>
                <a:gd name="T2" fmla="*/ 1058 w 3238"/>
                <a:gd name="T3" fmla="*/ 547 h 3179"/>
                <a:gd name="T4" fmla="*/ 965 w 3238"/>
                <a:gd name="T5" fmla="*/ 639 h 3179"/>
                <a:gd name="T6" fmla="*/ 1821 w 3238"/>
                <a:gd name="T7" fmla="*/ 1477 h 3179"/>
                <a:gd name="T8" fmla="*/ 1943 w 3238"/>
                <a:gd name="T9" fmla="*/ 1353 h 3179"/>
                <a:gd name="T10" fmla="*/ 3238 w 3238"/>
                <a:gd name="T11" fmla="*/ 2619 h 3179"/>
                <a:gd name="T12" fmla="*/ 2663 w 3238"/>
                <a:gd name="T13" fmla="*/ 3179 h 3179"/>
                <a:gd name="T14" fmla="*/ 1369 w 3238"/>
                <a:gd name="T15" fmla="*/ 1913 h 3179"/>
                <a:gd name="T16" fmla="*/ 1507 w 3238"/>
                <a:gd name="T17" fmla="*/ 1784 h 3179"/>
                <a:gd name="T18" fmla="*/ 651 w 3238"/>
                <a:gd name="T19" fmla="*/ 946 h 3179"/>
                <a:gd name="T20" fmla="*/ 558 w 3238"/>
                <a:gd name="T21" fmla="*/ 1038 h 3179"/>
                <a:gd name="T22" fmla="*/ 0 w 3238"/>
                <a:gd name="T23" fmla="*/ 287 h 3179"/>
                <a:gd name="T24" fmla="*/ 291 w 3238"/>
                <a:gd name="T25" fmla="*/ 0 h 3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8" h="3179">
                  <a:moveTo>
                    <a:pt x="291" y="0"/>
                  </a:moveTo>
                  <a:lnTo>
                    <a:pt x="1058" y="547"/>
                  </a:lnTo>
                  <a:lnTo>
                    <a:pt x="965" y="639"/>
                  </a:lnTo>
                  <a:lnTo>
                    <a:pt x="1821" y="1477"/>
                  </a:lnTo>
                  <a:lnTo>
                    <a:pt x="1943" y="1353"/>
                  </a:lnTo>
                  <a:lnTo>
                    <a:pt x="3238" y="2619"/>
                  </a:lnTo>
                  <a:lnTo>
                    <a:pt x="2663" y="3179"/>
                  </a:lnTo>
                  <a:lnTo>
                    <a:pt x="1369" y="1913"/>
                  </a:lnTo>
                  <a:lnTo>
                    <a:pt x="1507" y="1784"/>
                  </a:lnTo>
                  <a:lnTo>
                    <a:pt x="651" y="946"/>
                  </a:lnTo>
                  <a:lnTo>
                    <a:pt x="558" y="1038"/>
                  </a:lnTo>
                  <a:lnTo>
                    <a:pt x="0" y="287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133"/>
            <p:cNvSpPr>
              <a:spLocks/>
            </p:cNvSpPr>
            <p:nvPr/>
          </p:nvSpPr>
          <p:spPr bwMode="auto">
            <a:xfrm>
              <a:off x="3738563" y="2765425"/>
              <a:ext cx="214313" cy="192088"/>
            </a:xfrm>
            <a:custGeom>
              <a:avLst/>
              <a:gdLst>
                <a:gd name="T0" fmla="*/ 977 w 1752"/>
                <a:gd name="T1" fmla="*/ 0 h 1573"/>
                <a:gd name="T2" fmla="*/ 1041 w 1752"/>
                <a:gd name="T3" fmla="*/ 5 h 1573"/>
                <a:gd name="T4" fmla="*/ 1104 w 1752"/>
                <a:gd name="T5" fmla="*/ 14 h 1573"/>
                <a:gd name="T6" fmla="*/ 1167 w 1752"/>
                <a:gd name="T7" fmla="*/ 29 h 1573"/>
                <a:gd name="T8" fmla="*/ 639 w 1752"/>
                <a:gd name="T9" fmla="*/ 546 h 1573"/>
                <a:gd name="T10" fmla="*/ 1194 w 1752"/>
                <a:gd name="T11" fmla="*/ 1090 h 1573"/>
                <a:gd name="T12" fmla="*/ 1723 w 1752"/>
                <a:gd name="T13" fmla="*/ 572 h 1573"/>
                <a:gd name="T14" fmla="*/ 1738 w 1752"/>
                <a:gd name="T15" fmla="*/ 633 h 1573"/>
                <a:gd name="T16" fmla="*/ 1747 w 1752"/>
                <a:gd name="T17" fmla="*/ 695 h 1573"/>
                <a:gd name="T18" fmla="*/ 1752 w 1752"/>
                <a:gd name="T19" fmla="*/ 759 h 1573"/>
                <a:gd name="T20" fmla="*/ 1752 w 1752"/>
                <a:gd name="T21" fmla="*/ 821 h 1573"/>
                <a:gd name="T22" fmla="*/ 1745 w 1752"/>
                <a:gd name="T23" fmla="*/ 883 h 1573"/>
                <a:gd name="T24" fmla="*/ 1736 w 1752"/>
                <a:gd name="T25" fmla="*/ 945 h 1573"/>
                <a:gd name="T26" fmla="*/ 1720 w 1752"/>
                <a:gd name="T27" fmla="*/ 1006 h 1573"/>
                <a:gd name="T28" fmla="*/ 1699 w 1752"/>
                <a:gd name="T29" fmla="*/ 1066 h 1573"/>
                <a:gd name="T30" fmla="*/ 1672 w 1752"/>
                <a:gd name="T31" fmla="*/ 1124 h 1573"/>
                <a:gd name="T32" fmla="*/ 1642 w 1752"/>
                <a:gd name="T33" fmla="*/ 1181 h 1573"/>
                <a:gd name="T34" fmla="*/ 1606 w 1752"/>
                <a:gd name="T35" fmla="*/ 1236 h 1573"/>
                <a:gd name="T36" fmla="*/ 1565 w 1752"/>
                <a:gd name="T37" fmla="*/ 1287 h 1573"/>
                <a:gd name="T38" fmla="*/ 1518 w 1752"/>
                <a:gd name="T39" fmla="*/ 1337 h 1573"/>
                <a:gd name="T40" fmla="*/ 1469 w 1752"/>
                <a:gd name="T41" fmla="*/ 1381 h 1573"/>
                <a:gd name="T42" fmla="*/ 1417 w 1752"/>
                <a:gd name="T43" fmla="*/ 1421 h 1573"/>
                <a:gd name="T44" fmla="*/ 1362 w 1752"/>
                <a:gd name="T45" fmla="*/ 1456 h 1573"/>
                <a:gd name="T46" fmla="*/ 1307 w 1752"/>
                <a:gd name="T47" fmla="*/ 1485 h 1573"/>
                <a:gd name="T48" fmla="*/ 1248 w 1752"/>
                <a:gd name="T49" fmla="*/ 1510 h 1573"/>
                <a:gd name="T50" fmla="*/ 1188 w 1752"/>
                <a:gd name="T51" fmla="*/ 1530 h 1573"/>
                <a:gd name="T52" fmla="*/ 1128 w 1752"/>
                <a:gd name="T53" fmla="*/ 1545 h 1573"/>
                <a:gd name="T54" fmla="*/ 1067 w 1752"/>
                <a:gd name="T55" fmla="*/ 1557 h 1573"/>
                <a:gd name="T56" fmla="*/ 1004 w 1752"/>
                <a:gd name="T57" fmla="*/ 1562 h 1573"/>
                <a:gd name="T58" fmla="*/ 942 w 1752"/>
                <a:gd name="T59" fmla="*/ 1563 h 1573"/>
                <a:gd name="T60" fmla="*/ 880 w 1752"/>
                <a:gd name="T61" fmla="*/ 1560 h 1573"/>
                <a:gd name="T62" fmla="*/ 817 w 1752"/>
                <a:gd name="T63" fmla="*/ 1553 h 1573"/>
                <a:gd name="T64" fmla="*/ 756 w 1752"/>
                <a:gd name="T65" fmla="*/ 1539 h 1573"/>
                <a:gd name="T66" fmla="*/ 721 w 1752"/>
                <a:gd name="T67" fmla="*/ 1573 h 1573"/>
                <a:gd name="T68" fmla="*/ 297 w 1752"/>
                <a:gd name="T69" fmla="*/ 1158 h 1573"/>
                <a:gd name="T70" fmla="*/ 141 w 1752"/>
                <a:gd name="T71" fmla="*/ 1310 h 1573"/>
                <a:gd name="T72" fmla="*/ 0 w 1752"/>
                <a:gd name="T73" fmla="*/ 1171 h 1573"/>
                <a:gd name="T74" fmla="*/ 185 w 1752"/>
                <a:gd name="T75" fmla="*/ 990 h 1573"/>
                <a:gd name="T76" fmla="*/ 170 w 1752"/>
                <a:gd name="T77" fmla="*/ 929 h 1573"/>
                <a:gd name="T78" fmla="*/ 160 w 1752"/>
                <a:gd name="T79" fmla="*/ 868 h 1573"/>
                <a:gd name="T80" fmla="*/ 156 w 1752"/>
                <a:gd name="T81" fmla="*/ 806 h 1573"/>
                <a:gd name="T82" fmla="*/ 156 w 1752"/>
                <a:gd name="T83" fmla="*/ 743 h 1573"/>
                <a:gd name="T84" fmla="*/ 161 w 1752"/>
                <a:gd name="T85" fmla="*/ 681 h 1573"/>
                <a:gd name="T86" fmla="*/ 172 w 1752"/>
                <a:gd name="T87" fmla="*/ 620 h 1573"/>
                <a:gd name="T88" fmla="*/ 187 w 1752"/>
                <a:gd name="T89" fmla="*/ 559 h 1573"/>
                <a:gd name="T90" fmla="*/ 207 w 1752"/>
                <a:gd name="T91" fmla="*/ 499 h 1573"/>
                <a:gd name="T92" fmla="*/ 233 w 1752"/>
                <a:gd name="T93" fmla="*/ 441 h 1573"/>
                <a:gd name="T94" fmla="*/ 263 w 1752"/>
                <a:gd name="T95" fmla="*/ 385 h 1573"/>
                <a:gd name="T96" fmla="*/ 300 w 1752"/>
                <a:gd name="T97" fmla="*/ 330 h 1573"/>
                <a:gd name="T98" fmla="*/ 341 w 1752"/>
                <a:gd name="T99" fmla="*/ 278 h 1573"/>
                <a:gd name="T100" fmla="*/ 387 w 1752"/>
                <a:gd name="T101" fmla="*/ 229 h 1573"/>
                <a:gd name="T102" fmla="*/ 436 w 1752"/>
                <a:gd name="T103" fmla="*/ 184 h 1573"/>
                <a:gd name="T104" fmla="*/ 490 w 1752"/>
                <a:gd name="T105" fmla="*/ 144 h 1573"/>
                <a:gd name="T106" fmla="*/ 546 w 1752"/>
                <a:gd name="T107" fmla="*/ 108 h 1573"/>
                <a:gd name="T108" fmla="*/ 603 w 1752"/>
                <a:gd name="T109" fmla="*/ 77 h 1573"/>
                <a:gd name="T110" fmla="*/ 663 w 1752"/>
                <a:gd name="T111" fmla="*/ 52 h 1573"/>
                <a:gd name="T112" fmla="*/ 725 w 1752"/>
                <a:gd name="T113" fmla="*/ 32 h 1573"/>
                <a:gd name="T114" fmla="*/ 786 w 1752"/>
                <a:gd name="T115" fmla="*/ 16 h 1573"/>
                <a:gd name="T116" fmla="*/ 849 w 1752"/>
                <a:gd name="T117" fmla="*/ 6 h 1573"/>
                <a:gd name="T118" fmla="*/ 914 w 1752"/>
                <a:gd name="T119" fmla="*/ 0 h 1573"/>
                <a:gd name="T120" fmla="*/ 977 w 1752"/>
                <a:gd name="T121" fmla="*/ 0 h 1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52" h="1573">
                  <a:moveTo>
                    <a:pt x="977" y="0"/>
                  </a:moveTo>
                  <a:lnTo>
                    <a:pt x="1041" y="5"/>
                  </a:lnTo>
                  <a:lnTo>
                    <a:pt x="1104" y="14"/>
                  </a:lnTo>
                  <a:lnTo>
                    <a:pt x="1167" y="29"/>
                  </a:lnTo>
                  <a:lnTo>
                    <a:pt x="639" y="546"/>
                  </a:lnTo>
                  <a:lnTo>
                    <a:pt x="1194" y="1090"/>
                  </a:lnTo>
                  <a:lnTo>
                    <a:pt x="1723" y="572"/>
                  </a:lnTo>
                  <a:lnTo>
                    <a:pt x="1738" y="633"/>
                  </a:lnTo>
                  <a:lnTo>
                    <a:pt x="1747" y="695"/>
                  </a:lnTo>
                  <a:lnTo>
                    <a:pt x="1752" y="759"/>
                  </a:lnTo>
                  <a:lnTo>
                    <a:pt x="1752" y="821"/>
                  </a:lnTo>
                  <a:lnTo>
                    <a:pt x="1745" y="883"/>
                  </a:lnTo>
                  <a:lnTo>
                    <a:pt x="1736" y="945"/>
                  </a:lnTo>
                  <a:lnTo>
                    <a:pt x="1720" y="1006"/>
                  </a:lnTo>
                  <a:lnTo>
                    <a:pt x="1699" y="1066"/>
                  </a:lnTo>
                  <a:lnTo>
                    <a:pt x="1672" y="1124"/>
                  </a:lnTo>
                  <a:lnTo>
                    <a:pt x="1642" y="1181"/>
                  </a:lnTo>
                  <a:lnTo>
                    <a:pt x="1606" y="1236"/>
                  </a:lnTo>
                  <a:lnTo>
                    <a:pt x="1565" y="1287"/>
                  </a:lnTo>
                  <a:lnTo>
                    <a:pt x="1518" y="1337"/>
                  </a:lnTo>
                  <a:lnTo>
                    <a:pt x="1469" y="1381"/>
                  </a:lnTo>
                  <a:lnTo>
                    <a:pt x="1417" y="1421"/>
                  </a:lnTo>
                  <a:lnTo>
                    <a:pt x="1362" y="1456"/>
                  </a:lnTo>
                  <a:lnTo>
                    <a:pt x="1307" y="1485"/>
                  </a:lnTo>
                  <a:lnTo>
                    <a:pt x="1248" y="1510"/>
                  </a:lnTo>
                  <a:lnTo>
                    <a:pt x="1188" y="1530"/>
                  </a:lnTo>
                  <a:lnTo>
                    <a:pt x="1128" y="1545"/>
                  </a:lnTo>
                  <a:lnTo>
                    <a:pt x="1067" y="1557"/>
                  </a:lnTo>
                  <a:lnTo>
                    <a:pt x="1004" y="1562"/>
                  </a:lnTo>
                  <a:lnTo>
                    <a:pt x="942" y="1563"/>
                  </a:lnTo>
                  <a:lnTo>
                    <a:pt x="880" y="1560"/>
                  </a:lnTo>
                  <a:lnTo>
                    <a:pt x="817" y="1553"/>
                  </a:lnTo>
                  <a:lnTo>
                    <a:pt x="756" y="1539"/>
                  </a:lnTo>
                  <a:lnTo>
                    <a:pt x="721" y="1573"/>
                  </a:lnTo>
                  <a:lnTo>
                    <a:pt x="297" y="1158"/>
                  </a:lnTo>
                  <a:lnTo>
                    <a:pt x="141" y="1310"/>
                  </a:lnTo>
                  <a:lnTo>
                    <a:pt x="0" y="1171"/>
                  </a:lnTo>
                  <a:lnTo>
                    <a:pt x="185" y="990"/>
                  </a:lnTo>
                  <a:lnTo>
                    <a:pt x="170" y="929"/>
                  </a:lnTo>
                  <a:lnTo>
                    <a:pt x="160" y="868"/>
                  </a:lnTo>
                  <a:lnTo>
                    <a:pt x="156" y="806"/>
                  </a:lnTo>
                  <a:lnTo>
                    <a:pt x="156" y="743"/>
                  </a:lnTo>
                  <a:lnTo>
                    <a:pt x="161" y="681"/>
                  </a:lnTo>
                  <a:lnTo>
                    <a:pt x="172" y="620"/>
                  </a:lnTo>
                  <a:lnTo>
                    <a:pt x="187" y="559"/>
                  </a:lnTo>
                  <a:lnTo>
                    <a:pt x="207" y="499"/>
                  </a:lnTo>
                  <a:lnTo>
                    <a:pt x="233" y="441"/>
                  </a:lnTo>
                  <a:lnTo>
                    <a:pt x="263" y="385"/>
                  </a:lnTo>
                  <a:lnTo>
                    <a:pt x="300" y="330"/>
                  </a:lnTo>
                  <a:lnTo>
                    <a:pt x="341" y="278"/>
                  </a:lnTo>
                  <a:lnTo>
                    <a:pt x="387" y="229"/>
                  </a:lnTo>
                  <a:lnTo>
                    <a:pt x="436" y="184"/>
                  </a:lnTo>
                  <a:lnTo>
                    <a:pt x="490" y="144"/>
                  </a:lnTo>
                  <a:lnTo>
                    <a:pt x="546" y="108"/>
                  </a:lnTo>
                  <a:lnTo>
                    <a:pt x="603" y="77"/>
                  </a:lnTo>
                  <a:lnTo>
                    <a:pt x="663" y="52"/>
                  </a:lnTo>
                  <a:lnTo>
                    <a:pt x="725" y="32"/>
                  </a:lnTo>
                  <a:lnTo>
                    <a:pt x="786" y="16"/>
                  </a:lnTo>
                  <a:lnTo>
                    <a:pt x="849" y="6"/>
                  </a:lnTo>
                  <a:lnTo>
                    <a:pt x="914" y="0"/>
                  </a:lnTo>
                  <a:lnTo>
                    <a:pt x="9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134"/>
            <p:cNvSpPr>
              <a:spLocks/>
            </p:cNvSpPr>
            <p:nvPr/>
          </p:nvSpPr>
          <p:spPr bwMode="auto">
            <a:xfrm>
              <a:off x="3557588" y="2967038"/>
              <a:ext cx="173038" cy="187325"/>
            </a:xfrm>
            <a:custGeom>
              <a:avLst/>
              <a:gdLst>
                <a:gd name="T0" fmla="*/ 1000 w 1410"/>
                <a:gd name="T1" fmla="*/ 0 h 1533"/>
                <a:gd name="T2" fmla="*/ 1141 w 1410"/>
                <a:gd name="T3" fmla="*/ 138 h 1533"/>
                <a:gd name="T4" fmla="*/ 985 w 1410"/>
                <a:gd name="T5" fmla="*/ 291 h 1533"/>
                <a:gd name="T6" fmla="*/ 1410 w 1410"/>
                <a:gd name="T7" fmla="*/ 706 h 1533"/>
                <a:gd name="T8" fmla="*/ 564 w 1410"/>
                <a:gd name="T9" fmla="*/ 1533 h 1533"/>
                <a:gd name="T10" fmla="*/ 0 w 1410"/>
                <a:gd name="T11" fmla="*/ 979 h 1533"/>
                <a:gd name="T12" fmla="*/ 1000 w 1410"/>
                <a:gd name="T13" fmla="*/ 0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0" h="1533">
                  <a:moveTo>
                    <a:pt x="1000" y="0"/>
                  </a:moveTo>
                  <a:lnTo>
                    <a:pt x="1141" y="138"/>
                  </a:lnTo>
                  <a:lnTo>
                    <a:pt x="985" y="291"/>
                  </a:lnTo>
                  <a:lnTo>
                    <a:pt x="1410" y="706"/>
                  </a:lnTo>
                  <a:lnTo>
                    <a:pt x="564" y="1533"/>
                  </a:lnTo>
                  <a:lnTo>
                    <a:pt x="0" y="979"/>
                  </a:lnTo>
                  <a:lnTo>
                    <a:pt x="10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33" name="Freeform 139"/>
          <p:cNvSpPr>
            <a:spLocks noEditPoints="1"/>
          </p:cNvSpPr>
          <p:nvPr/>
        </p:nvSpPr>
        <p:spPr bwMode="auto">
          <a:xfrm>
            <a:off x="5550688" y="5909555"/>
            <a:ext cx="503886" cy="500070"/>
          </a:xfrm>
          <a:custGeom>
            <a:avLst/>
            <a:gdLst>
              <a:gd name="T0" fmla="*/ 1539 w 3432"/>
              <a:gd name="T1" fmla="*/ 2985 h 3409"/>
              <a:gd name="T2" fmla="*/ 1852 w 3432"/>
              <a:gd name="T3" fmla="*/ 3248 h 3409"/>
              <a:gd name="T4" fmla="*/ 2013 w 3432"/>
              <a:gd name="T5" fmla="*/ 3242 h 3409"/>
              <a:gd name="T6" fmla="*/ 2113 w 3432"/>
              <a:gd name="T7" fmla="*/ 3122 h 3409"/>
              <a:gd name="T8" fmla="*/ 2096 w 3432"/>
              <a:gd name="T9" fmla="*/ 2957 h 3409"/>
              <a:gd name="T10" fmla="*/ 1858 w 3432"/>
              <a:gd name="T11" fmla="*/ 2688 h 3409"/>
              <a:gd name="T12" fmla="*/ 1884 w 3432"/>
              <a:gd name="T13" fmla="*/ 2650 h 3409"/>
              <a:gd name="T14" fmla="*/ 2198 w 3432"/>
              <a:gd name="T15" fmla="*/ 2941 h 3409"/>
              <a:gd name="T16" fmla="*/ 2366 w 3432"/>
              <a:gd name="T17" fmla="*/ 2980 h 3409"/>
              <a:gd name="T18" fmla="*/ 2499 w 3432"/>
              <a:gd name="T19" fmla="*/ 2902 h 3409"/>
              <a:gd name="T20" fmla="*/ 2531 w 3432"/>
              <a:gd name="T21" fmla="*/ 2747 h 3409"/>
              <a:gd name="T22" fmla="*/ 2445 w 3432"/>
              <a:gd name="T23" fmla="*/ 2586 h 3409"/>
              <a:gd name="T24" fmla="*/ 2211 w 3432"/>
              <a:gd name="T25" fmla="*/ 2314 h 3409"/>
              <a:gd name="T26" fmla="*/ 2540 w 3432"/>
              <a:gd name="T27" fmla="*/ 2605 h 3409"/>
              <a:gd name="T28" fmla="*/ 2702 w 3432"/>
              <a:gd name="T29" fmla="*/ 2691 h 3409"/>
              <a:gd name="T30" fmla="*/ 2857 w 3432"/>
              <a:gd name="T31" fmla="*/ 2660 h 3409"/>
              <a:gd name="T32" fmla="*/ 2935 w 3432"/>
              <a:gd name="T33" fmla="*/ 2525 h 3409"/>
              <a:gd name="T34" fmla="*/ 2895 w 3432"/>
              <a:gd name="T35" fmla="*/ 2359 h 3409"/>
              <a:gd name="T36" fmla="*/ 2548 w 3432"/>
              <a:gd name="T37" fmla="*/ 1987 h 3409"/>
              <a:gd name="T38" fmla="*/ 2585 w 3432"/>
              <a:gd name="T39" fmla="*/ 1961 h 3409"/>
              <a:gd name="T40" fmla="*/ 2980 w 3432"/>
              <a:gd name="T41" fmla="*/ 2324 h 3409"/>
              <a:gd name="T42" fmla="*/ 3146 w 3432"/>
              <a:gd name="T43" fmla="*/ 2340 h 3409"/>
              <a:gd name="T44" fmla="*/ 3264 w 3432"/>
              <a:gd name="T45" fmla="*/ 2241 h 3409"/>
              <a:gd name="T46" fmla="*/ 3272 w 3432"/>
              <a:gd name="T47" fmla="*/ 2079 h 3409"/>
              <a:gd name="T48" fmla="*/ 1821 w 3432"/>
              <a:gd name="T49" fmla="*/ 579 h 3409"/>
              <a:gd name="T50" fmla="*/ 1238 w 3432"/>
              <a:gd name="T51" fmla="*/ 13 h 3409"/>
              <a:gd name="T52" fmla="*/ 2221 w 3432"/>
              <a:gd name="T53" fmla="*/ 5 h 3409"/>
              <a:gd name="T54" fmla="*/ 2317 w 3432"/>
              <a:gd name="T55" fmla="*/ 14 h 3409"/>
              <a:gd name="T56" fmla="*/ 3421 w 3432"/>
              <a:gd name="T57" fmla="*/ 1124 h 3409"/>
              <a:gd name="T58" fmla="*/ 3212 w 3432"/>
              <a:gd name="T59" fmla="*/ 1766 h 3409"/>
              <a:gd name="T60" fmla="*/ 3400 w 3432"/>
              <a:gd name="T61" fmla="*/ 2006 h 3409"/>
              <a:gd name="T62" fmla="*/ 3426 w 3432"/>
              <a:gd name="T63" fmla="*/ 2219 h 3409"/>
              <a:gd name="T64" fmla="*/ 3336 w 3432"/>
              <a:gd name="T65" fmla="*/ 2403 h 3409"/>
              <a:gd name="T66" fmla="*/ 3166 w 3432"/>
              <a:gd name="T67" fmla="*/ 2491 h 3409"/>
              <a:gd name="T68" fmla="*/ 3070 w 3432"/>
              <a:gd name="T69" fmla="*/ 2615 h 3409"/>
              <a:gd name="T70" fmla="*/ 2962 w 3432"/>
              <a:gd name="T71" fmla="*/ 2774 h 3409"/>
              <a:gd name="T72" fmla="*/ 2781 w 3432"/>
              <a:gd name="T73" fmla="*/ 2843 h 3409"/>
              <a:gd name="T74" fmla="*/ 2665 w 3432"/>
              <a:gd name="T75" fmla="*/ 2909 h 3409"/>
              <a:gd name="T76" fmla="*/ 2559 w 3432"/>
              <a:gd name="T77" fmla="*/ 3062 h 3409"/>
              <a:gd name="T78" fmla="*/ 2378 w 3432"/>
              <a:gd name="T79" fmla="*/ 3130 h 3409"/>
              <a:gd name="T80" fmla="*/ 2250 w 3432"/>
              <a:gd name="T81" fmla="*/ 3192 h 3409"/>
              <a:gd name="T82" fmla="*/ 2144 w 3432"/>
              <a:gd name="T83" fmla="*/ 3340 h 3409"/>
              <a:gd name="T84" fmla="*/ 1965 w 3432"/>
              <a:gd name="T85" fmla="*/ 3408 h 3409"/>
              <a:gd name="T86" fmla="*/ 1715 w 3432"/>
              <a:gd name="T87" fmla="*/ 3345 h 3409"/>
              <a:gd name="T88" fmla="*/ 1467 w 3432"/>
              <a:gd name="T89" fmla="*/ 3408 h 3409"/>
              <a:gd name="T90" fmla="*/ 1286 w 3432"/>
              <a:gd name="T91" fmla="*/ 3340 h 3409"/>
              <a:gd name="T92" fmla="*/ 1181 w 3432"/>
              <a:gd name="T93" fmla="*/ 3192 h 3409"/>
              <a:gd name="T94" fmla="*/ 1053 w 3432"/>
              <a:gd name="T95" fmla="*/ 3130 h 3409"/>
              <a:gd name="T96" fmla="*/ 872 w 3432"/>
              <a:gd name="T97" fmla="*/ 3062 h 3409"/>
              <a:gd name="T98" fmla="*/ 767 w 3432"/>
              <a:gd name="T99" fmla="*/ 2909 h 3409"/>
              <a:gd name="T100" fmla="*/ 651 w 3432"/>
              <a:gd name="T101" fmla="*/ 2843 h 3409"/>
              <a:gd name="T102" fmla="*/ 470 w 3432"/>
              <a:gd name="T103" fmla="*/ 2774 h 3409"/>
              <a:gd name="T104" fmla="*/ 361 w 3432"/>
              <a:gd name="T105" fmla="*/ 2615 h 3409"/>
              <a:gd name="T106" fmla="*/ 265 w 3432"/>
              <a:gd name="T107" fmla="*/ 2491 h 3409"/>
              <a:gd name="T108" fmla="*/ 95 w 3432"/>
              <a:gd name="T109" fmla="*/ 2403 h 3409"/>
              <a:gd name="T110" fmla="*/ 4 w 3432"/>
              <a:gd name="T111" fmla="*/ 2219 h 3409"/>
              <a:gd name="T112" fmla="*/ 31 w 3432"/>
              <a:gd name="T113" fmla="*/ 2006 h 3409"/>
              <a:gd name="T114" fmla="*/ 219 w 3432"/>
              <a:gd name="T115" fmla="*/ 1766 h 3409"/>
              <a:gd name="T116" fmla="*/ 2 w 3432"/>
              <a:gd name="T117" fmla="*/ 1150 h 3409"/>
              <a:gd name="T118" fmla="*/ 1096 w 3432"/>
              <a:gd name="T119" fmla="*/ 26 h 3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32" h="3409">
                <a:moveTo>
                  <a:pt x="1186" y="150"/>
                </a:moveTo>
                <a:lnTo>
                  <a:pt x="149" y="1186"/>
                </a:lnTo>
                <a:lnTo>
                  <a:pt x="414" y="1861"/>
                </a:lnTo>
                <a:lnTo>
                  <a:pt x="995" y="2442"/>
                </a:lnTo>
                <a:lnTo>
                  <a:pt x="1539" y="2985"/>
                </a:lnTo>
                <a:lnTo>
                  <a:pt x="1724" y="3171"/>
                </a:lnTo>
                <a:lnTo>
                  <a:pt x="1754" y="3196"/>
                </a:lnTo>
                <a:lnTo>
                  <a:pt x="1785" y="3219"/>
                </a:lnTo>
                <a:lnTo>
                  <a:pt x="1818" y="3236"/>
                </a:lnTo>
                <a:lnTo>
                  <a:pt x="1852" y="3248"/>
                </a:lnTo>
                <a:lnTo>
                  <a:pt x="1885" y="3257"/>
                </a:lnTo>
                <a:lnTo>
                  <a:pt x="1919" y="3260"/>
                </a:lnTo>
                <a:lnTo>
                  <a:pt x="1952" y="3259"/>
                </a:lnTo>
                <a:lnTo>
                  <a:pt x="1984" y="3252"/>
                </a:lnTo>
                <a:lnTo>
                  <a:pt x="2013" y="3242"/>
                </a:lnTo>
                <a:lnTo>
                  <a:pt x="2041" y="3226"/>
                </a:lnTo>
                <a:lnTo>
                  <a:pt x="2066" y="3205"/>
                </a:lnTo>
                <a:lnTo>
                  <a:pt x="2086" y="3180"/>
                </a:lnTo>
                <a:lnTo>
                  <a:pt x="2103" y="3152"/>
                </a:lnTo>
                <a:lnTo>
                  <a:pt x="2113" y="3122"/>
                </a:lnTo>
                <a:lnTo>
                  <a:pt x="2119" y="3091"/>
                </a:lnTo>
                <a:lnTo>
                  <a:pt x="2121" y="3058"/>
                </a:lnTo>
                <a:lnTo>
                  <a:pt x="2118" y="3024"/>
                </a:lnTo>
                <a:lnTo>
                  <a:pt x="2109" y="2991"/>
                </a:lnTo>
                <a:lnTo>
                  <a:pt x="2096" y="2957"/>
                </a:lnTo>
                <a:lnTo>
                  <a:pt x="2079" y="2924"/>
                </a:lnTo>
                <a:lnTo>
                  <a:pt x="2057" y="2893"/>
                </a:lnTo>
                <a:lnTo>
                  <a:pt x="2032" y="2864"/>
                </a:lnTo>
                <a:lnTo>
                  <a:pt x="1864" y="2696"/>
                </a:lnTo>
                <a:lnTo>
                  <a:pt x="1858" y="2688"/>
                </a:lnTo>
                <a:lnTo>
                  <a:pt x="1857" y="2678"/>
                </a:lnTo>
                <a:lnTo>
                  <a:pt x="1859" y="2667"/>
                </a:lnTo>
                <a:lnTo>
                  <a:pt x="1865" y="2659"/>
                </a:lnTo>
                <a:lnTo>
                  <a:pt x="1873" y="2652"/>
                </a:lnTo>
                <a:lnTo>
                  <a:pt x="1884" y="2650"/>
                </a:lnTo>
                <a:lnTo>
                  <a:pt x="1894" y="2652"/>
                </a:lnTo>
                <a:lnTo>
                  <a:pt x="1902" y="2658"/>
                </a:lnTo>
                <a:lnTo>
                  <a:pt x="2138" y="2893"/>
                </a:lnTo>
                <a:lnTo>
                  <a:pt x="2167" y="2919"/>
                </a:lnTo>
                <a:lnTo>
                  <a:pt x="2198" y="2941"/>
                </a:lnTo>
                <a:lnTo>
                  <a:pt x="2232" y="2958"/>
                </a:lnTo>
                <a:lnTo>
                  <a:pt x="2265" y="2971"/>
                </a:lnTo>
                <a:lnTo>
                  <a:pt x="2299" y="2978"/>
                </a:lnTo>
                <a:lnTo>
                  <a:pt x="2333" y="2982"/>
                </a:lnTo>
                <a:lnTo>
                  <a:pt x="2366" y="2980"/>
                </a:lnTo>
                <a:lnTo>
                  <a:pt x="2397" y="2974"/>
                </a:lnTo>
                <a:lnTo>
                  <a:pt x="2427" y="2963"/>
                </a:lnTo>
                <a:lnTo>
                  <a:pt x="2454" y="2948"/>
                </a:lnTo>
                <a:lnTo>
                  <a:pt x="2479" y="2927"/>
                </a:lnTo>
                <a:lnTo>
                  <a:pt x="2499" y="2902"/>
                </a:lnTo>
                <a:lnTo>
                  <a:pt x="2515" y="2875"/>
                </a:lnTo>
                <a:lnTo>
                  <a:pt x="2526" y="2845"/>
                </a:lnTo>
                <a:lnTo>
                  <a:pt x="2533" y="2814"/>
                </a:lnTo>
                <a:lnTo>
                  <a:pt x="2534" y="2780"/>
                </a:lnTo>
                <a:lnTo>
                  <a:pt x="2531" y="2747"/>
                </a:lnTo>
                <a:lnTo>
                  <a:pt x="2522" y="2713"/>
                </a:lnTo>
                <a:lnTo>
                  <a:pt x="2510" y="2679"/>
                </a:lnTo>
                <a:lnTo>
                  <a:pt x="2493" y="2647"/>
                </a:lnTo>
                <a:lnTo>
                  <a:pt x="2471" y="2616"/>
                </a:lnTo>
                <a:lnTo>
                  <a:pt x="2445" y="2586"/>
                </a:lnTo>
                <a:lnTo>
                  <a:pt x="2210" y="2351"/>
                </a:lnTo>
                <a:lnTo>
                  <a:pt x="2204" y="2341"/>
                </a:lnTo>
                <a:lnTo>
                  <a:pt x="2203" y="2332"/>
                </a:lnTo>
                <a:lnTo>
                  <a:pt x="2205" y="2322"/>
                </a:lnTo>
                <a:lnTo>
                  <a:pt x="2211" y="2314"/>
                </a:lnTo>
                <a:lnTo>
                  <a:pt x="2220" y="2307"/>
                </a:lnTo>
                <a:lnTo>
                  <a:pt x="2229" y="2305"/>
                </a:lnTo>
                <a:lnTo>
                  <a:pt x="2239" y="2307"/>
                </a:lnTo>
                <a:lnTo>
                  <a:pt x="2248" y="2312"/>
                </a:lnTo>
                <a:lnTo>
                  <a:pt x="2540" y="2605"/>
                </a:lnTo>
                <a:lnTo>
                  <a:pt x="2570" y="2631"/>
                </a:lnTo>
                <a:lnTo>
                  <a:pt x="2602" y="2652"/>
                </a:lnTo>
                <a:lnTo>
                  <a:pt x="2634" y="2670"/>
                </a:lnTo>
                <a:lnTo>
                  <a:pt x="2668" y="2682"/>
                </a:lnTo>
                <a:lnTo>
                  <a:pt x="2702" y="2691"/>
                </a:lnTo>
                <a:lnTo>
                  <a:pt x="2735" y="2694"/>
                </a:lnTo>
                <a:lnTo>
                  <a:pt x="2768" y="2692"/>
                </a:lnTo>
                <a:lnTo>
                  <a:pt x="2800" y="2687"/>
                </a:lnTo>
                <a:lnTo>
                  <a:pt x="2830" y="2676"/>
                </a:lnTo>
                <a:lnTo>
                  <a:pt x="2857" y="2660"/>
                </a:lnTo>
                <a:lnTo>
                  <a:pt x="2882" y="2639"/>
                </a:lnTo>
                <a:lnTo>
                  <a:pt x="2903" y="2615"/>
                </a:lnTo>
                <a:lnTo>
                  <a:pt x="2919" y="2587"/>
                </a:lnTo>
                <a:lnTo>
                  <a:pt x="2930" y="2557"/>
                </a:lnTo>
                <a:lnTo>
                  <a:pt x="2935" y="2525"/>
                </a:lnTo>
                <a:lnTo>
                  <a:pt x="2937" y="2492"/>
                </a:lnTo>
                <a:lnTo>
                  <a:pt x="2934" y="2459"/>
                </a:lnTo>
                <a:lnTo>
                  <a:pt x="2925" y="2424"/>
                </a:lnTo>
                <a:lnTo>
                  <a:pt x="2912" y="2391"/>
                </a:lnTo>
                <a:lnTo>
                  <a:pt x="2895" y="2359"/>
                </a:lnTo>
                <a:lnTo>
                  <a:pt x="2874" y="2328"/>
                </a:lnTo>
                <a:lnTo>
                  <a:pt x="2848" y="2297"/>
                </a:lnTo>
                <a:lnTo>
                  <a:pt x="2555" y="2005"/>
                </a:lnTo>
                <a:lnTo>
                  <a:pt x="2550" y="1996"/>
                </a:lnTo>
                <a:lnTo>
                  <a:pt x="2548" y="1987"/>
                </a:lnTo>
                <a:lnTo>
                  <a:pt x="2550" y="1977"/>
                </a:lnTo>
                <a:lnTo>
                  <a:pt x="2556" y="1968"/>
                </a:lnTo>
                <a:lnTo>
                  <a:pt x="2565" y="1962"/>
                </a:lnTo>
                <a:lnTo>
                  <a:pt x="2575" y="1960"/>
                </a:lnTo>
                <a:lnTo>
                  <a:pt x="2585" y="1961"/>
                </a:lnTo>
                <a:lnTo>
                  <a:pt x="2594" y="1967"/>
                </a:lnTo>
                <a:lnTo>
                  <a:pt x="2887" y="2260"/>
                </a:lnTo>
                <a:lnTo>
                  <a:pt x="2916" y="2286"/>
                </a:lnTo>
                <a:lnTo>
                  <a:pt x="2947" y="2307"/>
                </a:lnTo>
                <a:lnTo>
                  <a:pt x="2980" y="2324"/>
                </a:lnTo>
                <a:lnTo>
                  <a:pt x="3013" y="2337"/>
                </a:lnTo>
                <a:lnTo>
                  <a:pt x="3047" y="2345"/>
                </a:lnTo>
                <a:lnTo>
                  <a:pt x="3081" y="2349"/>
                </a:lnTo>
                <a:lnTo>
                  <a:pt x="3113" y="2347"/>
                </a:lnTo>
                <a:lnTo>
                  <a:pt x="3146" y="2340"/>
                </a:lnTo>
                <a:lnTo>
                  <a:pt x="3176" y="2330"/>
                </a:lnTo>
                <a:lnTo>
                  <a:pt x="3203" y="2315"/>
                </a:lnTo>
                <a:lnTo>
                  <a:pt x="3227" y="2293"/>
                </a:lnTo>
                <a:lnTo>
                  <a:pt x="3248" y="2268"/>
                </a:lnTo>
                <a:lnTo>
                  <a:pt x="3264" y="2241"/>
                </a:lnTo>
                <a:lnTo>
                  <a:pt x="3275" y="2211"/>
                </a:lnTo>
                <a:lnTo>
                  <a:pt x="3281" y="2180"/>
                </a:lnTo>
                <a:lnTo>
                  <a:pt x="3282" y="2147"/>
                </a:lnTo>
                <a:lnTo>
                  <a:pt x="3279" y="2113"/>
                </a:lnTo>
                <a:lnTo>
                  <a:pt x="3272" y="2079"/>
                </a:lnTo>
                <a:lnTo>
                  <a:pt x="3259" y="2046"/>
                </a:lnTo>
                <a:lnTo>
                  <a:pt x="3241" y="2013"/>
                </a:lnTo>
                <a:lnTo>
                  <a:pt x="3220" y="1981"/>
                </a:lnTo>
                <a:lnTo>
                  <a:pt x="3194" y="1952"/>
                </a:lnTo>
                <a:lnTo>
                  <a:pt x="1821" y="579"/>
                </a:lnTo>
                <a:lnTo>
                  <a:pt x="1186" y="150"/>
                </a:lnTo>
                <a:close/>
                <a:moveTo>
                  <a:pt x="1182" y="0"/>
                </a:moveTo>
                <a:lnTo>
                  <a:pt x="1182" y="0"/>
                </a:lnTo>
                <a:lnTo>
                  <a:pt x="1210" y="5"/>
                </a:lnTo>
                <a:lnTo>
                  <a:pt x="1238" y="13"/>
                </a:lnTo>
                <a:lnTo>
                  <a:pt x="1265" y="27"/>
                </a:lnTo>
                <a:lnTo>
                  <a:pt x="1715" y="333"/>
                </a:lnTo>
                <a:lnTo>
                  <a:pt x="2167" y="27"/>
                </a:lnTo>
                <a:lnTo>
                  <a:pt x="2194" y="13"/>
                </a:lnTo>
                <a:lnTo>
                  <a:pt x="2221" y="5"/>
                </a:lnTo>
                <a:lnTo>
                  <a:pt x="2250" y="0"/>
                </a:lnTo>
                <a:lnTo>
                  <a:pt x="2250" y="0"/>
                </a:lnTo>
                <a:lnTo>
                  <a:pt x="2272" y="1"/>
                </a:lnTo>
                <a:lnTo>
                  <a:pt x="2295" y="6"/>
                </a:lnTo>
                <a:lnTo>
                  <a:pt x="2317" y="14"/>
                </a:lnTo>
                <a:lnTo>
                  <a:pt x="2336" y="26"/>
                </a:lnTo>
                <a:lnTo>
                  <a:pt x="2354" y="41"/>
                </a:lnTo>
                <a:lnTo>
                  <a:pt x="3391" y="1078"/>
                </a:lnTo>
                <a:lnTo>
                  <a:pt x="3408" y="1099"/>
                </a:lnTo>
                <a:lnTo>
                  <a:pt x="3421" y="1124"/>
                </a:lnTo>
                <a:lnTo>
                  <a:pt x="3429" y="1150"/>
                </a:lnTo>
                <a:lnTo>
                  <a:pt x="3432" y="1178"/>
                </a:lnTo>
                <a:lnTo>
                  <a:pt x="3429" y="1206"/>
                </a:lnTo>
                <a:lnTo>
                  <a:pt x="3421" y="1234"/>
                </a:lnTo>
                <a:lnTo>
                  <a:pt x="3212" y="1766"/>
                </a:lnTo>
                <a:lnTo>
                  <a:pt x="3296" y="1850"/>
                </a:lnTo>
                <a:lnTo>
                  <a:pt x="3329" y="1887"/>
                </a:lnTo>
                <a:lnTo>
                  <a:pt x="3356" y="1924"/>
                </a:lnTo>
                <a:lnTo>
                  <a:pt x="3380" y="1965"/>
                </a:lnTo>
                <a:lnTo>
                  <a:pt x="3400" y="2006"/>
                </a:lnTo>
                <a:lnTo>
                  <a:pt x="3415" y="2049"/>
                </a:lnTo>
                <a:lnTo>
                  <a:pt x="3424" y="2091"/>
                </a:lnTo>
                <a:lnTo>
                  <a:pt x="3430" y="2134"/>
                </a:lnTo>
                <a:lnTo>
                  <a:pt x="3431" y="2177"/>
                </a:lnTo>
                <a:lnTo>
                  <a:pt x="3426" y="2219"/>
                </a:lnTo>
                <a:lnTo>
                  <a:pt x="3418" y="2260"/>
                </a:lnTo>
                <a:lnTo>
                  <a:pt x="3405" y="2298"/>
                </a:lnTo>
                <a:lnTo>
                  <a:pt x="3387" y="2336"/>
                </a:lnTo>
                <a:lnTo>
                  <a:pt x="3364" y="2371"/>
                </a:lnTo>
                <a:lnTo>
                  <a:pt x="3336" y="2403"/>
                </a:lnTo>
                <a:lnTo>
                  <a:pt x="3307" y="2428"/>
                </a:lnTo>
                <a:lnTo>
                  <a:pt x="3275" y="2450"/>
                </a:lnTo>
                <a:lnTo>
                  <a:pt x="3241" y="2467"/>
                </a:lnTo>
                <a:lnTo>
                  <a:pt x="3205" y="2481"/>
                </a:lnTo>
                <a:lnTo>
                  <a:pt x="3166" y="2491"/>
                </a:lnTo>
                <a:lnTo>
                  <a:pt x="3126" y="2496"/>
                </a:lnTo>
                <a:lnTo>
                  <a:pt x="3085" y="2497"/>
                </a:lnTo>
                <a:lnTo>
                  <a:pt x="3084" y="2537"/>
                </a:lnTo>
                <a:lnTo>
                  <a:pt x="3079" y="2576"/>
                </a:lnTo>
                <a:lnTo>
                  <a:pt x="3070" y="2615"/>
                </a:lnTo>
                <a:lnTo>
                  <a:pt x="3056" y="2651"/>
                </a:lnTo>
                <a:lnTo>
                  <a:pt x="3039" y="2686"/>
                </a:lnTo>
                <a:lnTo>
                  <a:pt x="3017" y="2718"/>
                </a:lnTo>
                <a:lnTo>
                  <a:pt x="2990" y="2748"/>
                </a:lnTo>
                <a:lnTo>
                  <a:pt x="2962" y="2774"/>
                </a:lnTo>
                <a:lnTo>
                  <a:pt x="2930" y="2795"/>
                </a:lnTo>
                <a:lnTo>
                  <a:pt x="2895" y="2814"/>
                </a:lnTo>
                <a:lnTo>
                  <a:pt x="2859" y="2828"/>
                </a:lnTo>
                <a:lnTo>
                  <a:pt x="2821" y="2837"/>
                </a:lnTo>
                <a:lnTo>
                  <a:pt x="2781" y="2843"/>
                </a:lnTo>
                <a:lnTo>
                  <a:pt x="2739" y="2844"/>
                </a:lnTo>
                <a:lnTo>
                  <a:pt x="2710" y="2842"/>
                </a:lnTo>
                <a:lnTo>
                  <a:pt x="2680" y="2837"/>
                </a:lnTo>
                <a:lnTo>
                  <a:pt x="2675" y="2874"/>
                </a:lnTo>
                <a:lnTo>
                  <a:pt x="2665" y="2909"/>
                </a:lnTo>
                <a:lnTo>
                  <a:pt x="2651" y="2944"/>
                </a:lnTo>
                <a:lnTo>
                  <a:pt x="2634" y="2977"/>
                </a:lnTo>
                <a:lnTo>
                  <a:pt x="2612" y="3008"/>
                </a:lnTo>
                <a:lnTo>
                  <a:pt x="2588" y="3036"/>
                </a:lnTo>
                <a:lnTo>
                  <a:pt x="2559" y="3062"/>
                </a:lnTo>
                <a:lnTo>
                  <a:pt x="2526" y="3084"/>
                </a:lnTo>
                <a:lnTo>
                  <a:pt x="2493" y="3102"/>
                </a:lnTo>
                <a:lnTo>
                  <a:pt x="2456" y="3116"/>
                </a:lnTo>
                <a:lnTo>
                  <a:pt x="2418" y="3125"/>
                </a:lnTo>
                <a:lnTo>
                  <a:pt x="2378" y="3130"/>
                </a:lnTo>
                <a:lnTo>
                  <a:pt x="2337" y="3131"/>
                </a:lnTo>
                <a:lnTo>
                  <a:pt x="2301" y="3129"/>
                </a:lnTo>
                <a:lnTo>
                  <a:pt x="2266" y="3122"/>
                </a:lnTo>
                <a:lnTo>
                  <a:pt x="2260" y="3158"/>
                </a:lnTo>
                <a:lnTo>
                  <a:pt x="2250" y="3192"/>
                </a:lnTo>
                <a:lnTo>
                  <a:pt x="2236" y="3226"/>
                </a:lnTo>
                <a:lnTo>
                  <a:pt x="2219" y="3257"/>
                </a:lnTo>
                <a:lnTo>
                  <a:pt x="2198" y="3287"/>
                </a:lnTo>
                <a:lnTo>
                  <a:pt x="2173" y="3314"/>
                </a:lnTo>
                <a:lnTo>
                  <a:pt x="2144" y="3340"/>
                </a:lnTo>
                <a:lnTo>
                  <a:pt x="2113" y="3361"/>
                </a:lnTo>
                <a:lnTo>
                  <a:pt x="2079" y="3379"/>
                </a:lnTo>
                <a:lnTo>
                  <a:pt x="2042" y="3393"/>
                </a:lnTo>
                <a:lnTo>
                  <a:pt x="2005" y="3403"/>
                </a:lnTo>
                <a:lnTo>
                  <a:pt x="1965" y="3408"/>
                </a:lnTo>
                <a:lnTo>
                  <a:pt x="1923" y="3409"/>
                </a:lnTo>
                <a:lnTo>
                  <a:pt x="1870" y="3404"/>
                </a:lnTo>
                <a:lnTo>
                  <a:pt x="1816" y="3391"/>
                </a:lnTo>
                <a:lnTo>
                  <a:pt x="1765" y="3371"/>
                </a:lnTo>
                <a:lnTo>
                  <a:pt x="1715" y="3345"/>
                </a:lnTo>
                <a:lnTo>
                  <a:pt x="1666" y="3371"/>
                </a:lnTo>
                <a:lnTo>
                  <a:pt x="1614" y="3391"/>
                </a:lnTo>
                <a:lnTo>
                  <a:pt x="1562" y="3404"/>
                </a:lnTo>
                <a:lnTo>
                  <a:pt x="1508" y="3409"/>
                </a:lnTo>
                <a:lnTo>
                  <a:pt x="1467" y="3408"/>
                </a:lnTo>
                <a:lnTo>
                  <a:pt x="1427" y="3403"/>
                </a:lnTo>
                <a:lnTo>
                  <a:pt x="1388" y="3393"/>
                </a:lnTo>
                <a:lnTo>
                  <a:pt x="1352" y="3379"/>
                </a:lnTo>
                <a:lnTo>
                  <a:pt x="1317" y="3361"/>
                </a:lnTo>
                <a:lnTo>
                  <a:pt x="1286" y="3340"/>
                </a:lnTo>
                <a:lnTo>
                  <a:pt x="1257" y="3314"/>
                </a:lnTo>
                <a:lnTo>
                  <a:pt x="1232" y="3287"/>
                </a:lnTo>
                <a:lnTo>
                  <a:pt x="1212" y="3257"/>
                </a:lnTo>
                <a:lnTo>
                  <a:pt x="1195" y="3226"/>
                </a:lnTo>
                <a:lnTo>
                  <a:pt x="1181" y="3192"/>
                </a:lnTo>
                <a:lnTo>
                  <a:pt x="1171" y="3158"/>
                </a:lnTo>
                <a:lnTo>
                  <a:pt x="1165" y="3122"/>
                </a:lnTo>
                <a:lnTo>
                  <a:pt x="1129" y="3129"/>
                </a:lnTo>
                <a:lnTo>
                  <a:pt x="1094" y="3131"/>
                </a:lnTo>
                <a:lnTo>
                  <a:pt x="1053" y="3130"/>
                </a:lnTo>
                <a:lnTo>
                  <a:pt x="1013" y="3125"/>
                </a:lnTo>
                <a:lnTo>
                  <a:pt x="975" y="3116"/>
                </a:lnTo>
                <a:lnTo>
                  <a:pt x="939" y="3102"/>
                </a:lnTo>
                <a:lnTo>
                  <a:pt x="904" y="3084"/>
                </a:lnTo>
                <a:lnTo>
                  <a:pt x="872" y="3062"/>
                </a:lnTo>
                <a:lnTo>
                  <a:pt x="843" y="3036"/>
                </a:lnTo>
                <a:lnTo>
                  <a:pt x="818" y="3008"/>
                </a:lnTo>
                <a:lnTo>
                  <a:pt x="797" y="2977"/>
                </a:lnTo>
                <a:lnTo>
                  <a:pt x="780" y="2944"/>
                </a:lnTo>
                <a:lnTo>
                  <a:pt x="767" y="2909"/>
                </a:lnTo>
                <a:lnTo>
                  <a:pt x="757" y="2874"/>
                </a:lnTo>
                <a:lnTo>
                  <a:pt x="751" y="2837"/>
                </a:lnTo>
                <a:lnTo>
                  <a:pt x="722" y="2842"/>
                </a:lnTo>
                <a:lnTo>
                  <a:pt x="692" y="2844"/>
                </a:lnTo>
                <a:lnTo>
                  <a:pt x="651" y="2843"/>
                </a:lnTo>
                <a:lnTo>
                  <a:pt x="611" y="2837"/>
                </a:lnTo>
                <a:lnTo>
                  <a:pt x="572" y="2828"/>
                </a:lnTo>
                <a:lnTo>
                  <a:pt x="536" y="2814"/>
                </a:lnTo>
                <a:lnTo>
                  <a:pt x="501" y="2795"/>
                </a:lnTo>
                <a:lnTo>
                  <a:pt x="470" y="2774"/>
                </a:lnTo>
                <a:lnTo>
                  <a:pt x="441" y="2748"/>
                </a:lnTo>
                <a:lnTo>
                  <a:pt x="414" y="2718"/>
                </a:lnTo>
                <a:lnTo>
                  <a:pt x="393" y="2686"/>
                </a:lnTo>
                <a:lnTo>
                  <a:pt x="374" y="2651"/>
                </a:lnTo>
                <a:lnTo>
                  <a:pt x="361" y="2615"/>
                </a:lnTo>
                <a:lnTo>
                  <a:pt x="352" y="2576"/>
                </a:lnTo>
                <a:lnTo>
                  <a:pt x="346" y="2537"/>
                </a:lnTo>
                <a:lnTo>
                  <a:pt x="345" y="2497"/>
                </a:lnTo>
                <a:lnTo>
                  <a:pt x="304" y="2496"/>
                </a:lnTo>
                <a:lnTo>
                  <a:pt x="265" y="2491"/>
                </a:lnTo>
                <a:lnTo>
                  <a:pt x="227" y="2481"/>
                </a:lnTo>
                <a:lnTo>
                  <a:pt x="190" y="2467"/>
                </a:lnTo>
                <a:lnTo>
                  <a:pt x="156" y="2450"/>
                </a:lnTo>
                <a:lnTo>
                  <a:pt x="124" y="2428"/>
                </a:lnTo>
                <a:lnTo>
                  <a:pt x="95" y="2403"/>
                </a:lnTo>
                <a:lnTo>
                  <a:pt x="67" y="2371"/>
                </a:lnTo>
                <a:lnTo>
                  <a:pt x="44" y="2336"/>
                </a:lnTo>
                <a:lnTo>
                  <a:pt x="26" y="2298"/>
                </a:lnTo>
                <a:lnTo>
                  <a:pt x="13" y="2260"/>
                </a:lnTo>
                <a:lnTo>
                  <a:pt x="4" y="2219"/>
                </a:lnTo>
                <a:lnTo>
                  <a:pt x="0" y="2177"/>
                </a:lnTo>
                <a:lnTo>
                  <a:pt x="1" y="2134"/>
                </a:lnTo>
                <a:lnTo>
                  <a:pt x="6" y="2091"/>
                </a:lnTo>
                <a:lnTo>
                  <a:pt x="17" y="2049"/>
                </a:lnTo>
                <a:lnTo>
                  <a:pt x="31" y="2006"/>
                </a:lnTo>
                <a:lnTo>
                  <a:pt x="51" y="1965"/>
                </a:lnTo>
                <a:lnTo>
                  <a:pt x="74" y="1924"/>
                </a:lnTo>
                <a:lnTo>
                  <a:pt x="102" y="1887"/>
                </a:lnTo>
                <a:lnTo>
                  <a:pt x="136" y="1850"/>
                </a:lnTo>
                <a:lnTo>
                  <a:pt x="219" y="1766"/>
                </a:lnTo>
                <a:lnTo>
                  <a:pt x="11" y="1234"/>
                </a:lnTo>
                <a:lnTo>
                  <a:pt x="2" y="1206"/>
                </a:lnTo>
                <a:lnTo>
                  <a:pt x="0" y="1179"/>
                </a:lnTo>
                <a:lnTo>
                  <a:pt x="0" y="1177"/>
                </a:lnTo>
                <a:lnTo>
                  <a:pt x="2" y="1150"/>
                </a:lnTo>
                <a:lnTo>
                  <a:pt x="11" y="1124"/>
                </a:lnTo>
                <a:lnTo>
                  <a:pt x="23" y="1099"/>
                </a:lnTo>
                <a:lnTo>
                  <a:pt x="41" y="1078"/>
                </a:lnTo>
                <a:lnTo>
                  <a:pt x="1078" y="41"/>
                </a:lnTo>
                <a:lnTo>
                  <a:pt x="1096" y="26"/>
                </a:lnTo>
                <a:lnTo>
                  <a:pt x="1115" y="14"/>
                </a:lnTo>
                <a:lnTo>
                  <a:pt x="1137" y="6"/>
                </a:lnTo>
                <a:lnTo>
                  <a:pt x="1159" y="1"/>
                </a:lnTo>
                <a:lnTo>
                  <a:pt x="118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4" name="Freeform 144"/>
          <p:cNvSpPr>
            <a:spLocks/>
          </p:cNvSpPr>
          <p:nvPr/>
        </p:nvSpPr>
        <p:spPr bwMode="auto">
          <a:xfrm>
            <a:off x="4656392" y="5914189"/>
            <a:ext cx="421490" cy="490802"/>
          </a:xfrm>
          <a:custGeom>
            <a:avLst/>
            <a:gdLst>
              <a:gd name="T0" fmla="*/ 2345 w 2700"/>
              <a:gd name="T1" fmla="*/ 13 h 3137"/>
              <a:gd name="T2" fmla="*/ 2486 w 2700"/>
              <a:gd name="T3" fmla="*/ 73 h 3137"/>
              <a:gd name="T4" fmla="*/ 2599 w 2700"/>
              <a:gd name="T5" fmla="*/ 175 h 3137"/>
              <a:gd name="T6" fmla="*/ 2673 w 2700"/>
              <a:gd name="T7" fmla="*/ 310 h 3137"/>
              <a:gd name="T8" fmla="*/ 2700 w 2700"/>
              <a:gd name="T9" fmla="*/ 467 h 3137"/>
              <a:gd name="T10" fmla="*/ 2673 w 2700"/>
              <a:gd name="T11" fmla="*/ 625 h 3137"/>
              <a:gd name="T12" fmla="*/ 2599 w 2700"/>
              <a:gd name="T13" fmla="*/ 760 h 3137"/>
              <a:gd name="T14" fmla="*/ 2486 w 2700"/>
              <a:gd name="T15" fmla="*/ 862 h 3137"/>
              <a:gd name="T16" fmla="*/ 2345 w 2700"/>
              <a:gd name="T17" fmla="*/ 922 h 3137"/>
              <a:gd name="T18" fmla="*/ 2188 w 2700"/>
              <a:gd name="T19" fmla="*/ 931 h 3137"/>
              <a:gd name="T20" fmla="*/ 2049 w 2700"/>
              <a:gd name="T21" fmla="*/ 892 h 3137"/>
              <a:gd name="T22" fmla="*/ 915 w 2700"/>
              <a:gd name="T23" fmla="*/ 1495 h 3137"/>
              <a:gd name="T24" fmla="*/ 920 w 2700"/>
              <a:gd name="T25" fmla="*/ 1606 h 3137"/>
              <a:gd name="T26" fmla="*/ 2007 w 2700"/>
              <a:gd name="T27" fmla="*/ 2268 h 3137"/>
              <a:gd name="T28" fmla="*/ 2140 w 2700"/>
              <a:gd name="T29" fmla="*/ 2214 h 3137"/>
              <a:gd name="T30" fmla="*/ 2292 w 2700"/>
              <a:gd name="T31" fmla="*/ 2205 h 3137"/>
              <a:gd name="T32" fmla="*/ 2442 w 2700"/>
              <a:gd name="T33" fmla="*/ 2250 h 3137"/>
              <a:gd name="T34" fmla="*/ 2565 w 2700"/>
              <a:gd name="T35" fmla="*/ 2339 h 3137"/>
              <a:gd name="T36" fmla="*/ 2652 w 2700"/>
              <a:gd name="T37" fmla="*/ 2465 h 3137"/>
              <a:gd name="T38" fmla="*/ 2697 w 2700"/>
              <a:gd name="T39" fmla="*/ 2615 h 3137"/>
              <a:gd name="T40" fmla="*/ 2688 w 2700"/>
              <a:gd name="T41" fmla="*/ 2777 h 3137"/>
              <a:gd name="T42" fmla="*/ 2628 w 2700"/>
              <a:gd name="T43" fmla="*/ 2921 h 3137"/>
              <a:gd name="T44" fmla="*/ 2527 w 2700"/>
              <a:gd name="T45" fmla="*/ 3034 h 3137"/>
              <a:gd name="T46" fmla="*/ 2394 w 2700"/>
              <a:gd name="T47" fmla="*/ 3110 h 3137"/>
              <a:gd name="T48" fmla="*/ 2239 w 2700"/>
              <a:gd name="T49" fmla="*/ 3137 h 3137"/>
              <a:gd name="T50" fmla="*/ 2083 w 2700"/>
              <a:gd name="T51" fmla="*/ 3110 h 3137"/>
              <a:gd name="T52" fmla="*/ 1950 w 2700"/>
              <a:gd name="T53" fmla="*/ 3034 h 3137"/>
              <a:gd name="T54" fmla="*/ 1849 w 2700"/>
              <a:gd name="T55" fmla="*/ 2921 h 3137"/>
              <a:gd name="T56" fmla="*/ 1790 w 2700"/>
              <a:gd name="T57" fmla="*/ 2778 h 3137"/>
              <a:gd name="T58" fmla="*/ 1780 w 2700"/>
              <a:gd name="T59" fmla="*/ 2633 h 3137"/>
              <a:gd name="T60" fmla="*/ 693 w 2700"/>
              <a:gd name="T61" fmla="*/ 1971 h 3137"/>
              <a:gd name="T62" fmla="*/ 560 w 2700"/>
              <a:gd name="T63" fmla="*/ 2025 h 3137"/>
              <a:gd name="T64" fmla="*/ 408 w 2700"/>
              <a:gd name="T65" fmla="*/ 2033 h 3137"/>
              <a:gd name="T66" fmla="*/ 258 w 2700"/>
              <a:gd name="T67" fmla="*/ 1989 h 3137"/>
              <a:gd name="T68" fmla="*/ 135 w 2700"/>
              <a:gd name="T69" fmla="*/ 1899 h 3137"/>
              <a:gd name="T70" fmla="*/ 46 w 2700"/>
              <a:gd name="T71" fmla="*/ 1774 h 3137"/>
              <a:gd name="T72" fmla="*/ 3 w 2700"/>
              <a:gd name="T73" fmla="*/ 1623 h 3137"/>
              <a:gd name="T74" fmla="*/ 12 w 2700"/>
              <a:gd name="T75" fmla="*/ 1462 h 3137"/>
              <a:gd name="T76" fmla="*/ 72 w 2700"/>
              <a:gd name="T77" fmla="*/ 1319 h 3137"/>
              <a:gd name="T78" fmla="*/ 173 w 2700"/>
              <a:gd name="T79" fmla="*/ 1204 h 3137"/>
              <a:gd name="T80" fmla="*/ 306 w 2700"/>
              <a:gd name="T81" fmla="*/ 1128 h 3137"/>
              <a:gd name="T82" fmla="*/ 461 w 2700"/>
              <a:gd name="T83" fmla="*/ 1102 h 3137"/>
              <a:gd name="T84" fmla="*/ 606 w 2700"/>
              <a:gd name="T85" fmla="*/ 1126 h 3137"/>
              <a:gd name="T86" fmla="*/ 732 w 2700"/>
              <a:gd name="T87" fmla="*/ 1193 h 3137"/>
              <a:gd name="T88" fmla="*/ 1778 w 2700"/>
              <a:gd name="T89" fmla="*/ 467 h 3137"/>
              <a:gd name="T90" fmla="*/ 1804 w 2700"/>
              <a:gd name="T91" fmla="*/ 310 h 3137"/>
              <a:gd name="T92" fmla="*/ 1879 w 2700"/>
              <a:gd name="T93" fmla="*/ 175 h 3137"/>
              <a:gd name="T94" fmla="*/ 1992 w 2700"/>
              <a:gd name="T95" fmla="*/ 73 h 3137"/>
              <a:gd name="T96" fmla="*/ 2133 w 2700"/>
              <a:gd name="T97" fmla="*/ 13 h 3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700" h="3137">
                <a:moveTo>
                  <a:pt x="2239" y="0"/>
                </a:moveTo>
                <a:lnTo>
                  <a:pt x="2292" y="3"/>
                </a:lnTo>
                <a:lnTo>
                  <a:pt x="2345" y="13"/>
                </a:lnTo>
                <a:lnTo>
                  <a:pt x="2394" y="27"/>
                </a:lnTo>
                <a:lnTo>
                  <a:pt x="2442" y="47"/>
                </a:lnTo>
                <a:lnTo>
                  <a:pt x="2486" y="73"/>
                </a:lnTo>
                <a:lnTo>
                  <a:pt x="2527" y="103"/>
                </a:lnTo>
                <a:lnTo>
                  <a:pt x="2565" y="137"/>
                </a:lnTo>
                <a:lnTo>
                  <a:pt x="2599" y="175"/>
                </a:lnTo>
                <a:lnTo>
                  <a:pt x="2628" y="217"/>
                </a:lnTo>
                <a:lnTo>
                  <a:pt x="2653" y="262"/>
                </a:lnTo>
                <a:lnTo>
                  <a:pt x="2673" y="310"/>
                </a:lnTo>
                <a:lnTo>
                  <a:pt x="2688" y="360"/>
                </a:lnTo>
                <a:lnTo>
                  <a:pt x="2697" y="413"/>
                </a:lnTo>
                <a:lnTo>
                  <a:pt x="2700" y="467"/>
                </a:lnTo>
                <a:lnTo>
                  <a:pt x="2697" y="521"/>
                </a:lnTo>
                <a:lnTo>
                  <a:pt x="2688" y="575"/>
                </a:lnTo>
                <a:lnTo>
                  <a:pt x="2673" y="625"/>
                </a:lnTo>
                <a:lnTo>
                  <a:pt x="2653" y="673"/>
                </a:lnTo>
                <a:lnTo>
                  <a:pt x="2628" y="718"/>
                </a:lnTo>
                <a:lnTo>
                  <a:pt x="2599" y="760"/>
                </a:lnTo>
                <a:lnTo>
                  <a:pt x="2565" y="797"/>
                </a:lnTo>
                <a:lnTo>
                  <a:pt x="2527" y="832"/>
                </a:lnTo>
                <a:lnTo>
                  <a:pt x="2486" y="862"/>
                </a:lnTo>
                <a:lnTo>
                  <a:pt x="2442" y="887"/>
                </a:lnTo>
                <a:lnTo>
                  <a:pt x="2394" y="907"/>
                </a:lnTo>
                <a:lnTo>
                  <a:pt x="2345" y="922"/>
                </a:lnTo>
                <a:lnTo>
                  <a:pt x="2292" y="931"/>
                </a:lnTo>
                <a:lnTo>
                  <a:pt x="2239" y="934"/>
                </a:lnTo>
                <a:lnTo>
                  <a:pt x="2188" y="931"/>
                </a:lnTo>
                <a:lnTo>
                  <a:pt x="2140" y="923"/>
                </a:lnTo>
                <a:lnTo>
                  <a:pt x="2094" y="910"/>
                </a:lnTo>
                <a:lnTo>
                  <a:pt x="2049" y="892"/>
                </a:lnTo>
                <a:lnTo>
                  <a:pt x="2007" y="870"/>
                </a:lnTo>
                <a:lnTo>
                  <a:pt x="1966" y="843"/>
                </a:lnTo>
                <a:lnTo>
                  <a:pt x="915" y="1495"/>
                </a:lnTo>
                <a:lnTo>
                  <a:pt x="920" y="1531"/>
                </a:lnTo>
                <a:lnTo>
                  <a:pt x="922" y="1569"/>
                </a:lnTo>
                <a:lnTo>
                  <a:pt x="920" y="1606"/>
                </a:lnTo>
                <a:lnTo>
                  <a:pt x="915" y="1642"/>
                </a:lnTo>
                <a:lnTo>
                  <a:pt x="1966" y="2294"/>
                </a:lnTo>
                <a:lnTo>
                  <a:pt x="2007" y="2268"/>
                </a:lnTo>
                <a:lnTo>
                  <a:pt x="2049" y="2245"/>
                </a:lnTo>
                <a:lnTo>
                  <a:pt x="2094" y="2227"/>
                </a:lnTo>
                <a:lnTo>
                  <a:pt x="2140" y="2214"/>
                </a:lnTo>
                <a:lnTo>
                  <a:pt x="2188" y="2205"/>
                </a:lnTo>
                <a:lnTo>
                  <a:pt x="2239" y="2202"/>
                </a:lnTo>
                <a:lnTo>
                  <a:pt x="2292" y="2205"/>
                </a:lnTo>
                <a:lnTo>
                  <a:pt x="2345" y="2215"/>
                </a:lnTo>
                <a:lnTo>
                  <a:pt x="2394" y="2230"/>
                </a:lnTo>
                <a:lnTo>
                  <a:pt x="2442" y="2250"/>
                </a:lnTo>
                <a:lnTo>
                  <a:pt x="2486" y="2276"/>
                </a:lnTo>
                <a:lnTo>
                  <a:pt x="2527" y="2306"/>
                </a:lnTo>
                <a:lnTo>
                  <a:pt x="2565" y="2339"/>
                </a:lnTo>
                <a:lnTo>
                  <a:pt x="2599" y="2378"/>
                </a:lnTo>
                <a:lnTo>
                  <a:pt x="2628" y="2420"/>
                </a:lnTo>
                <a:lnTo>
                  <a:pt x="2652" y="2465"/>
                </a:lnTo>
                <a:lnTo>
                  <a:pt x="2673" y="2513"/>
                </a:lnTo>
                <a:lnTo>
                  <a:pt x="2688" y="2563"/>
                </a:lnTo>
                <a:lnTo>
                  <a:pt x="2697" y="2615"/>
                </a:lnTo>
                <a:lnTo>
                  <a:pt x="2700" y="2670"/>
                </a:lnTo>
                <a:lnTo>
                  <a:pt x="2697" y="2725"/>
                </a:lnTo>
                <a:lnTo>
                  <a:pt x="2688" y="2777"/>
                </a:lnTo>
                <a:lnTo>
                  <a:pt x="2673" y="2828"/>
                </a:lnTo>
                <a:lnTo>
                  <a:pt x="2653" y="2876"/>
                </a:lnTo>
                <a:lnTo>
                  <a:pt x="2628" y="2921"/>
                </a:lnTo>
                <a:lnTo>
                  <a:pt x="2599" y="2962"/>
                </a:lnTo>
                <a:lnTo>
                  <a:pt x="2565" y="3000"/>
                </a:lnTo>
                <a:lnTo>
                  <a:pt x="2527" y="3034"/>
                </a:lnTo>
                <a:lnTo>
                  <a:pt x="2486" y="3064"/>
                </a:lnTo>
                <a:lnTo>
                  <a:pt x="2442" y="3089"/>
                </a:lnTo>
                <a:lnTo>
                  <a:pt x="2394" y="3110"/>
                </a:lnTo>
                <a:lnTo>
                  <a:pt x="2345" y="3125"/>
                </a:lnTo>
                <a:lnTo>
                  <a:pt x="2292" y="3134"/>
                </a:lnTo>
                <a:lnTo>
                  <a:pt x="2239" y="3137"/>
                </a:lnTo>
                <a:lnTo>
                  <a:pt x="2185" y="3134"/>
                </a:lnTo>
                <a:lnTo>
                  <a:pt x="2133" y="3125"/>
                </a:lnTo>
                <a:lnTo>
                  <a:pt x="2083" y="3110"/>
                </a:lnTo>
                <a:lnTo>
                  <a:pt x="2036" y="3089"/>
                </a:lnTo>
                <a:lnTo>
                  <a:pt x="1992" y="3065"/>
                </a:lnTo>
                <a:lnTo>
                  <a:pt x="1950" y="3034"/>
                </a:lnTo>
                <a:lnTo>
                  <a:pt x="1913" y="3000"/>
                </a:lnTo>
                <a:lnTo>
                  <a:pt x="1879" y="2963"/>
                </a:lnTo>
                <a:lnTo>
                  <a:pt x="1849" y="2921"/>
                </a:lnTo>
                <a:lnTo>
                  <a:pt x="1824" y="2876"/>
                </a:lnTo>
                <a:lnTo>
                  <a:pt x="1804" y="2828"/>
                </a:lnTo>
                <a:lnTo>
                  <a:pt x="1790" y="2778"/>
                </a:lnTo>
                <a:lnTo>
                  <a:pt x="1781" y="2725"/>
                </a:lnTo>
                <a:lnTo>
                  <a:pt x="1778" y="2670"/>
                </a:lnTo>
                <a:lnTo>
                  <a:pt x="1780" y="2633"/>
                </a:lnTo>
                <a:lnTo>
                  <a:pt x="1785" y="2596"/>
                </a:lnTo>
                <a:lnTo>
                  <a:pt x="732" y="1945"/>
                </a:lnTo>
                <a:lnTo>
                  <a:pt x="693" y="1971"/>
                </a:lnTo>
                <a:lnTo>
                  <a:pt x="651" y="1994"/>
                </a:lnTo>
                <a:lnTo>
                  <a:pt x="606" y="2011"/>
                </a:lnTo>
                <a:lnTo>
                  <a:pt x="560" y="2025"/>
                </a:lnTo>
                <a:lnTo>
                  <a:pt x="512" y="2033"/>
                </a:lnTo>
                <a:lnTo>
                  <a:pt x="461" y="2036"/>
                </a:lnTo>
                <a:lnTo>
                  <a:pt x="408" y="2033"/>
                </a:lnTo>
                <a:lnTo>
                  <a:pt x="355" y="2024"/>
                </a:lnTo>
                <a:lnTo>
                  <a:pt x="306" y="2008"/>
                </a:lnTo>
                <a:lnTo>
                  <a:pt x="258" y="1989"/>
                </a:lnTo>
                <a:lnTo>
                  <a:pt x="214" y="1963"/>
                </a:lnTo>
                <a:lnTo>
                  <a:pt x="173" y="1934"/>
                </a:lnTo>
                <a:lnTo>
                  <a:pt x="135" y="1899"/>
                </a:lnTo>
                <a:lnTo>
                  <a:pt x="101" y="1861"/>
                </a:lnTo>
                <a:lnTo>
                  <a:pt x="72" y="1819"/>
                </a:lnTo>
                <a:lnTo>
                  <a:pt x="46" y="1774"/>
                </a:lnTo>
                <a:lnTo>
                  <a:pt x="26" y="1726"/>
                </a:lnTo>
                <a:lnTo>
                  <a:pt x="12" y="1676"/>
                </a:lnTo>
                <a:lnTo>
                  <a:pt x="3" y="1623"/>
                </a:lnTo>
                <a:lnTo>
                  <a:pt x="0" y="1569"/>
                </a:lnTo>
                <a:lnTo>
                  <a:pt x="3" y="1514"/>
                </a:lnTo>
                <a:lnTo>
                  <a:pt x="12" y="1462"/>
                </a:lnTo>
                <a:lnTo>
                  <a:pt x="26" y="1411"/>
                </a:lnTo>
                <a:lnTo>
                  <a:pt x="46" y="1363"/>
                </a:lnTo>
                <a:lnTo>
                  <a:pt x="72" y="1319"/>
                </a:lnTo>
                <a:lnTo>
                  <a:pt x="101" y="1277"/>
                </a:lnTo>
                <a:lnTo>
                  <a:pt x="135" y="1239"/>
                </a:lnTo>
                <a:lnTo>
                  <a:pt x="173" y="1204"/>
                </a:lnTo>
                <a:lnTo>
                  <a:pt x="214" y="1174"/>
                </a:lnTo>
                <a:lnTo>
                  <a:pt x="258" y="1149"/>
                </a:lnTo>
                <a:lnTo>
                  <a:pt x="306" y="1128"/>
                </a:lnTo>
                <a:lnTo>
                  <a:pt x="355" y="1114"/>
                </a:lnTo>
                <a:lnTo>
                  <a:pt x="408" y="1105"/>
                </a:lnTo>
                <a:lnTo>
                  <a:pt x="461" y="1102"/>
                </a:lnTo>
                <a:lnTo>
                  <a:pt x="512" y="1105"/>
                </a:lnTo>
                <a:lnTo>
                  <a:pt x="560" y="1113"/>
                </a:lnTo>
                <a:lnTo>
                  <a:pt x="606" y="1126"/>
                </a:lnTo>
                <a:lnTo>
                  <a:pt x="651" y="1144"/>
                </a:lnTo>
                <a:lnTo>
                  <a:pt x="693" y="1166"/>
                </a:lnTo>
                <a:lnTo>
                  <a:pt x="732" y="1193"/>
                </a:lnTo>
                <a:lnTo>
                  <a:pt x="1785" y="541"/>
                </a:lnTo>
                <a:lnTo>
                  <a:pt x="1780" y="504"/>
                </a:lnTo>
                <a:lnTo>
                  <a:pt x="1778" y="467"/>
                </a:lnTo>
                <a:lnTo>
                  <a:pt x="1781" y="413"/>
                </a:lnTo>
                <a:lnTo>
                  <a:pt x="1790" y="360"/>
                </a:lnTo>
                <a:lnTo>
                  <a:pt x="1804" y="310"/>
                </a:lnTo>
                <a:lnTo>
                  <a:pt x="1824" y="262"/>
                </a:lnTo>
                <a:lnTo>
                  <a:pt x="1849" y="217"/>
                </a:lnTo>
                <a:lnTo>
                  <a:pt x="1879" y="175"/>
                </a:lnTo>
                <a:lnTo>
                  <a:pt x="1913" y="137"/>
                </a:lnTo>
                <a:lnTo>
                  <a:pt x="1950" y="103"/>
                </a:lnTo>
                <a:lnTo>
                  <a:pt x="1992" y="73"/>
                </a:lnTo>
                <a:lnTo>
                  <a:pt x="2036" y="47"/>
                </a:lnTo>
                <a:lnTo>
                  <a:pt x="2083" y="27"/>
                </a:lnTo>
                <a:lnTo>
                  <a:pt x="2133" y="13"/>
                </a:lnTo>
                <a:lnTo>
                  <a:pt x="2185" y="3"/>
                </a:lnTo>
                <a:lnTo>
                  <a:pt x="22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5" name="Freeform 149"/>
          <p:cNvSpPr>
            <a:spLocks noEditPoints="1"/>
          </p:cNvSpPr>
          <p:nvPr/>
        </p:nvSpPr>
        <p:spPr bwMode="auto">
          <a:xfrm>
            <a:off x="3727649" y="5951628"/>
            <a:ext cx="407988" cy="415925"/>
          </a:xfrm>
          <a:custGeom>
            <a:avLst/>
            <a:gdLst>
              <a:gd name="T0" fmla="*/ 2256 w 3338"/>
              <a:gd name="T1" fmla="*/ 505 h 3408"/>
              <a:gd name="T2" fmla="*/ 2134 w 3338"/>
              <a:gd name="T3" fmla="*/ 567 h 3408"/>
              <a:gd name="T4" fmla="*/ 2045 w 3338"/>
              <a:gd name="T5" fmla="*/ 670 h 3408"/>
              <a:gd name="T6" fmla="*/ 2001 w 3338"/>
              <a:gd name="T7" fmla="*/ 804 h 3408"/>
              <a:gd name="T8" fmla="*/ 2003 w 3338"/>
              <a:gd name="T9" fmla="*/ 910 h 3408"/>
              <a:gd name="T10" fmla="*/ 1120 w 3338"/>
              <a:gd name="T11" fmla="*/ 1369 h 3408"/>
              <a:gd name="T12" fmla="*/ 988 w 3338"/>
              <a:gd name="T13" fmla="*/ 1342 h 3408"/>
              <a:gd name="T14" fmla="*/ 850 w 3338"/>
              <a:gd name="T15" fmla="*/ 1372 h 3408"/>
              <a:gd name="T16" fmla="*/ 738 w 3338"/>
              <a:gd name="T17" fmla="*/ 1449 h 3408"/>
              <a:gd name="T18" fmla="*/ 662 w 3338"/>
              <a:gd name="T19" fmla="*/ 1563 h 3408"/>
              <a:gd name="T20" fmla="*/ 634 w 3338"/>
              <a:gd name="T21" fmla="*/ 1704 h 3408"/>
              <a:gd name="T22" fmla="*/ 662 w 3338"/>
              <a:gd name="T23" fmla="*/ 1845 h 3408"/>
              <a:gd name="T24" fmla="*/ 738 w 3338"/>
              <a:gd name="T25" fmla="*/ 1960 h 3408"/>
              <a:gd name="T26" fmla="*/ 850 w 3338"/>
              <a:gd name="T27" fmla="*/ 2037 h 3408"/>
              <a:gd name="T28" fmla="*/ 988 w 3338"/>
              <a:gd name="T29" fmla="*/ 2065 h 3408"/>
              <a:gd name="T30" fmla="*/ 1120 w 3338"/>
              <a:gd name="T31" fmla="*/ 2038 h 3408"/>
              <a:gd name="T32" fmla="*/ 2003 w 3338"/>
              <a:gd name="T33" fmla="*/ 2499 h 3408"/>
              <a:gd name="T34" fmla="*/ 2001 w 3338"/>
              <a:gd name="T35" fmla="*/ 2604 h 3408"/>
              <a:gd name="T36" fmla="*/ 2045 w 3338"/>
              <a:gd name="T37" fmla="*/ 2737 h 3408"/>
              <a:gd name="T38" fmla="*/ 2134 w 3338"/>
              <a:gd name="T39" fmla="*/ 2842 h 3408"/>
              <a:gd name="T40" fmla="*/ 2256 w 3338"/>
              <a:gd name="T41" fmla="*/ 2904 h 3408"/>
              <a:gd name="T42" fmla="*/ 2399 w 3338"/>
              <a:gd name="T43" fmla="*/ 2913 h 3408"/>
              <a:gd name="T44" fmla="*/ 2529 w 3338"/>
              <a:gd name="T45" fmla="*/ 2867 h 3408"/>
              <a:gd name="T46" fmla="*/ 2630 w 3338"/>
              <a:gd name="T47" fmla="*/ 2776 h 3408"/>
              <a:gd name="T48" fmla="*/ 2691 w 3338"/>
              <a:gd name="T49" fmla="*/ 2651 h 3408"/>
              <a:gd name="T50" fmla="*/ 2701 w 3338"/>
              <a:gd name="T51" fmla="*/ 2506 h 3408"/>
              <a:gd name="T52" fmla="*/ 2655 w 3338"/>
              <a:gd name="T53" fmla="*/ 2373 h 3408"/>
              <a:gd name="T54" fmla="*/ 2566 w 3338"/>
              <a:gd name="T55" fmla="*/ 2270 h 3408"/>
              <a:gd name="T56" fmla="*/ 2444 w 3338"/>
              <a:gd name="T57" fmla="*/ 2207 h 3408"/>
              <a:gd name="T58" fmla="*/ 2304 w 3338"/>
              <a:gd name="T59" fmla="*/ 2197 h 3408"/>
              <a:gd name="T60" fmla="*/ 2178 w 3338"/>
              <a:gd name="T61" fmla="*/ 2240 h 3408"/>
              <a:gd name="T62" fmla="*/ 1339 w 3338"/>
              <a:gd name="T63" fmla="*/ 1733 h 3408"/>
              <a:gd name="T64" fmla="*/ 1336 w 3338"/>
              <a:gd name="T65" fmla="*/ 1647 h 3408"/>
              <a:gd name="T66" fmla="*/ 2219 w 3338"/>
              <a:gd name="T67" fmla="*/ 1188 h 3408"/>
              <a:gd name="T68" fmla="*/ 2350 w 3338"/>
              <a:gd name="T69" fmla="*/ 1214 h 3408"/>
              <a:gd name="T70" fmla="*/ 2488 w 3338"/>
              <a:gd name="T71" fmla="*/ 1185 h 3408"/>
              <a:gd name="T72" fmla="*/ 2601 w 3338"/>
              <a:gd name="T73" fmla="*/ 1108 h 3408"/>
              <a:gd name="T74" fmla="*/ 2677 w 3338"/>
              <a:gd name="T75" fmla="*/ 994 h 3408"/>
              <a:gd name="T76" fmla="*/ 2704 w 3338"/>
              <a:gd name="T77" fmla="*/ 853 h 3408"/>
              <a:gd name="T78" fmla="*/ 2677 w 3338"/>
              <a:gd name="T79" fmla="*/ 712 h 3408"/>
              <a:gd name="T80" fmla="*/ 2601 w 3338"/>
              <a:gd name="T81" fmla="*/ 597 h 3408"/>
              <a:gd name="T82" fmla="*/ 2488 w 3338"/>
              <a:gd name="T83" fmla="*/ 520 h 3408"/>
              <a:gd name="T84" fmla="*/ 2350 w 3338"/>
              <a:gd name="T85" fmla="*/ 492 h 3408"/>
              <a:gd name="T86" fmla="*/ 3338 w 3338"/>
              <a:gd name="T87" fmla="*/ 3408 h 3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338" h="3408">
                <a:moveTo>
                  <a:pt x="2350" y="492"/>
                </a:moveTo>
                <a:lnTo>
                  <a:pt x="2302" y="495"/>
                </a:lnTo>
                <a:lnTo>
                  <a:pt x="2256" y="505"/>
                </a:lnTo>
                <a:lnTo>
                  <a:pt x="2212" y="520"/>
                </a:lnTo>
                <a:lnTo>
                  <a:pt x="2172" y="541"/>
                </a:lnTo>
                <a:lnTo>
                  <a:pt x="2134" y="567"/>
                </a:lnTo>
                <a:lnTo>
                  <a:pt x="2101" y="597"/>
                </a:lnTo>
                <a:lnTo>
                  <a:pt x="2070" y="633"/>
                </a:lnTo>
                <a:lnTo>
                  <a:pt x="2045" y="670"/>
                </a:lnTo>
                <a:lnTo>
                  <a:pt x="2025" y="712"/>
                </a:lnTo>
                <a:lnTo>
                  <a:pt x="2009" y="757"/>
                </a:lnTo>
                <a:lnTo>
                  <a:pt x="2001" y="804"/>
                </a:lnTo>
                <a:lnTo>
                  <a:pt x="1996" y="853"/>
                </a:lnTo>
                <a:lnTo>
                  <a:pt x="1998" y="882"/>
                </a:lnTo>
                <a:lnTo>
                  <a:pt x="2003" y="910"/>
                </a:lnTo>
                <a:lnTo>
                  <a:pt x="1196" y="1413"/>
                </a:lnTo>
                <a:lnTo>
                  <a:pt x="1159" y="1389"/>
                </a:lnTo>
                <a:lnTo>
                  <a:pt x="1120" y="1369"/>
                </a:lnTo>
                <a:lnTo>
                  <a:pt x="1078" y="1355"/>
                </a:lnTo>
                <a:lnTo>
                  <a:pt x="1034" y="1346"/>
                </a:lnTo>
                <a:lnTo>
                  <a:pt x="988" y="1342"/>
                </a:lnTo>
                <a:lnTo>
                  <a:pt x="939" y="1347"/>
                </a:lnTo>
                <a:lnTo>
                  <a:pt x="894" y="1355"/>
                </a:lnTo>
                <a:lnTo>
                  <a:pt x="850" y="1372"/>
                </a:lnTo>
                <a:lnTo>
                  <a:pt x="810" y="1392"/>
                </a:lnTo>
                <a:lnTo>
                  <a:pt x="772" y="1418"/>
                </a:lnTo>
                <a:lnTo>
                  <a:pt x="738" y="1449"/>
                </a:lnTo>
                <a:lnTo>
                  <a:pt x="708" y="1483"/>
                </a:lnTo>
                <a:lnTo>
                  <a:pt x="682" y="1522"/>
                </a:lnTo>
                <a:lnTo>
                  <a:pt x="662" y="1563"/>
                </a:lnTo>
                <a:lnTo>
                  <a:pt x="646" y="1608"/>
                </a:lnTo>
                <a:lnTo>
                  <a:pt x="637" y="1655"/>
                </a:lnTo>
                <a:lnTo>
                  <a:pt x="634" y="1704"/>
                </a:lnTo>
                <a:lnTo>
                  <a:pt x="637" y="1753"/>
                </a:lnTo>
                <a:lnTo>
                  <a:pt x="646" y="1800"/>
                </a:lnTo>
                <a:lnTo>
                  <a:pt x="662" y="1845"/>
                </a:lnTo>
                <a:lnTo>
                  <a:pt x="682" y="1887"/>
                </a:lnTo>
                <a:lnTo>
                  <a:pt x="708" y="1924"/>
                </a:lnTo>
                <a:lnTo>
                  <a:pt x="738" y="1960"/>
                </a:lnTo>
                <a:lnTo>
                  <a:pt x="772" y="1990"/>
                </a:lnTo>
                <a:lnTo>
                  <a:pt x="810" y="2016"/>
                </a:lnTo>
                <a:lnTo>
                  <a:pt x="850" y="2037"/>
                </a:lnTo>
                <a:lnTo>
                  <a:pt x="894" y="2052"/>
                </a:lnTo>
                <a:lnTo>
                  <a:pt x="939" y="2062"/>
                </a:lnTo>
                <a:lnTo>
                  <a:pt x="988" y="2065"/>
                </a:lnTo>
                <a:lnTo>
                  <a:pt x="1034" y="2062"/>
                </a:lnTo>
                <a:lnTo>
                  <a:pt x="1078" y="2053"/>
                </a:lnTo>
                <a:lnTo>
                  <a:pt x="1120" y="2038"/>
                </a:lnTo>
                <a:lnTo>
                  <a:pt x="1159" y="2019"/>
                </a:lnTo>
                <a:lnTo>
                  <a:pt x="1196" y="1994"/>
                </a:lnTo>
                <a:lnTo>
                  <a:pt x="2003" y="2499"/>
                </a:lnTo>
                <a:lnTo>
                  <a:pt x="1998" y="2527"/>
                </a:lnTo>
                <a:lnTo>
                  <a:pt x="1996" y="2556"/>
                </a:lnTo>
                <a:lnTo>
                  <a:pt x="2001" y="2604"/>
                </a:lnTo>
                <a:lnTo>
                  <a:pt x="2009" y="2651"/>
                </a:lnTo>
                <a:lnTo>
                  <a:pt x="2025" y="2696"/>
                </a:lnTo>
                <a:lnTo>
                  <a:pt x="2045" y="2737"/>
                </a:lnTo>
                <a:lnTo>
                  <a:pt x="2070" y="2776"/>
                </a:lnTo>
                <a:lnTo>
                  <a:pt x="2101" y="2810"/>
                </a:lnTo>
                <a:lnTo>
                  <a:pt x="2134" y="2842"/>
                </a:lnTo>
                <a:lnTo>
                  <a:pt x="2172" y="2867"/>
                </a:lnTo>
                <a:lnTo>
                  <a:pt x="2212" y="2888"/>
                </a:lnTo>
                <a:lnTo>
                  <a:pt x="2256" y="2904"/>
                </a:lnTo>
                <a:lnTo>
                  <a:pt x="2302" y="2913"/>
                </a:lnTo>
                <a:lnTo>
                  <a:pt x="2350" y="2917"/>
                </a:lnTo>
                <a:lnTo>
                  <a:pt x="2399" y="2913"/>
                </a:lnTo>
                <a:lnTo>
                  <a:pt x="2444" y="2904"/>
                </a:lnTo>
                <a:lnTo>
                  <a:pt x="2488" y="2888"/>
                </a:lnTo>
                <a:lnTo>
                  <a:pt x="2529" y="2867"/>
                </a:lnTo>
                <a:lnTo>
                  <a:pt x="2566" y="2842"/>
                </a:lnTo>
                <a:lnTo>
                  <a:pt x="2601" y="2810"/>
                </a:lnTo>
                <a:lnTo>
                  <a:pt x="2630" y="2776"/>
                </a:lnTo>
                <a:lnTo>
                  <a:pt x="2655" y="2737"/>
                </a:lnTo>
                <a:lnTo>
                  <a:pt x="2677" y="2696"/>
                </a:lnTo>
                <a:lnTo>
                  <a:pt x="2691" y="2651"/>
                </a:lnTo>
                <a:lnTo>
                  <a:pt x="2701" y="2604"/>
                </a:lnTo>
                <a:lnTo>
                  <a:pt x="2704" y="2556"/>
                </a:lnTo>
                <a:lnTo>
                  <a:pt x="2701" y="2506"/>
                </a:lnTo>
                <a:lnTo>
                  <a:pt x="2691" y="2460"/>
                </a:lnTo>
                <a:lnTo>
                  <a:pt x="2677" y="2415"/>
                </a:lnTo>
                <a:lnTo>
                  <a:pt x="2655" y="2373"/>
                </a:lnTo>
                <a:lnTo>
                  <a:pt x="2630" y="2335"/>
                </a:lnTo>
                <a:lnTo>
                  <a:pt x="2601" y="2301"/>
                </a:lnTo>
                <a:lnTo>
                  <a:pt x="2566" y="2270"/>
                </a:lnTo>
                <a:lnTo>
                  <a:pt x="2529" y="2244"/>
                </a:lnTo>
                <a:lnTo>
                  <a:pt x="2488" y="2223"/>
                </a:lnTo>
                <a:lnTo>
                  <a:pt x="2444" y="2207"/>
                </a:lnTo>
                <a:lnTo>
                  <a:pt x="2399" y="2197"/>
                </a:lnTo>
                <a:lnTo>
                  <a:pt x="2350" y="2194"/>
                </a:lnTo>
                <a:lnTo>
                  <a:pt x="2304" y="2197"/>
                </a:lnTo>
                <a:lnTo>
                  <a:pt x="2260" y="2207"/>
                </a:lnTo>
                <a:lnTo>
                  <a:pt x="2219" y="2221"/>
                </a:lnTo>
                <a:lnTo>
                  <a:pt x="2178" y="2240"/>
                </a:lnTo>
                <a:lnTo>
                  <a:pt x="2142" y="2265"/>
                </a:lnTo>
                <a:lnTo>
                  <a:pt x="1336" y="1762"/>
                </a:lnTo>
                <a:lnTo>
                  <a:pt x="1339" y="1733"/>
                </a:lnTo>
                <a:lnTo>
                  <a:pt x="1341" y="1704"/>
                </a:lnTo>
                <a:lnTo>
                  <a:pt x="1339" y="1676"/>
                </a:lnTo>
                <a:lnTo>
                  <a:pt x="1336" y="1647"/>
                </a:lnTo>
                <a:lnTo>
                  <a:pt x="2143" y="1144"/>
                </a:lnTo>
                <a:lnTo>
                  <a:pt x="2178" y="1167"/>
                </a:lnTo>
                <a:lnTo>
                  <a:pt x="2219" y="1188"/>
                </a:lnTo>
                <a:lnTo>
                  <a:pt x="2261" y="1202"/>
                </a:lnTo>
                <a:lnTo>
                  <a:pt x="2304" y="1211"/>
                </a:lnTo>
                <a:lnTo>
                  <a:pt x="2350" y="1214"/>
                </a:lnTo>
                <a:lnTo>
                  <a:pt x="2399" y="1210"/>
                </a:lnTo>
                <a:lnTo>
                  <a:pt x="2444" y="1202"/>
                </a:lnTo>
                <a:lnTo>
                  <a:pt x="2488" y="1185"/>
                </a:lnTo>
                <a:lnTo>
                  <a:pt x="2529" y="1165"/>
                </a:lnTo>
                <a:lnTo>
                  <a:pt x="2567" y="1139"/>
                </a:lnTo>
                <a:lnTo>
                  <a:pt x="2601" y="1108"/>
                </a:lnTo>
                <a:lnTo>
                  <a:pt x="2630" y="1074"/>
                </a:lnTo>
                <a:lnTo>
                  <a:pt x="2655" y="1035"/>
                </a:lnTo>
                <a:lnTo>
                  <a:pt x="2677" y="994"/>
                </a:lnTo>
                <a:lnTo>
                  <a:pt x="2691" y="949"/>
                </a:lnTo>
                <a:lnTo>
                  <a:pt x="2701" y="902"/>
                </a:lnTo>
                <a:lnTo>
                  <a:pt x="2704" y="853"/>
                </a:lnTo>
                <a:lnTo>
                  <a:pt x="2701" y="804"/>
                </a:lnTo>
                <a:lnTo>
                  <a:pt x="2691" y="757"/>
                </a:lnTo>
                <a:lnTo>
                  <a:pt x="2677" y="712"/>
                </a:lnTo>
                <a:lnTo>
                  <a:pt x="2655" y="670"/>
                </a:lnTo>
                <a:lnTo>
                  <a:pt x="2630" y="633"/>
                </a:lnTo>
                <a:lnTo>
                  <a:pt x="2601" y="597"/>
                </a:lnTo>
                <a:lnTo>
                  <a:pt x="2567" y="567"/>
                </a:lnTo>
                <a:lnTo>
                  <a:pt x="2529" y="541"/>
                </a:lnTo>
                <a:lnTo>
                  <a:pt x="2488" y="520"/>
                </a:lnTo>
                <a:lnTo>
                  <a:pt x="2444" y="505"/>
                </a:lnTo>
                <a:lnTo>
                  <a:pt x="2399" y="495"/>
                </a:lnTo>
                <a:lnTo>
                  <a:pt x="2350" y="492"/>
                </a:lnTo>
                <a:close/>
                <a:moveTo>
                  <a:pt x="0" y="0"/>
                </a:moveTo>
                <a:lnTo>
                  <a:pt x="3338" y="0"/>
                </a:lnTo>
                <a:lnTo>
                  <a:pt x="3338" y="3408"/>
                </a:lnTo>
                <a:lnTo>
                  <a:pt x="0" y="340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6" name="Freeform 6"/>
          <p:cNvSpPr>
            <a:spLocks noEditPoints="1"/>
          </p:cNvSpPr>
          <p:nvPr/>
        </p:nvSpPr>
        <p:spPr bwMode="auto">
          <a:xfrm>
            <a:off x="11046310" y="5941309"/>
            <a:ext cx="406400" cy="431800"/>
          </a:xfrm>
          <a:custGeom>
            <a:avLst/>
            <a:gdLst>
              <a:gd name="T0" fmla="*/ 2762 w 3071"/>
              <a:gd name="T1" fmla="*/ 388 h 3270"/>
              <a:gd name="T2" fmla="*/ 422 w 3071"/>
              <a:gd name="T3" fmla="*/ 1558 h 3270"/>
              <a:gd name="T4" fmla="*/ 889 w 3071"/>
              <a:gd name="T5" fmla="*/ 1859 h 3270"/>
              <a:gd name="T6" fmla="*/ 2315 w 3071"/>
              <a:gd name="T7" fmla="*/ 893 h 3270"/>
              <a:gd name="T8" fmla="*/ 1299 w 3071"/>
              <a:gd name="T9" fmla="*/ 2132 h 3270"/>
              <a:gd name="T10" fmla="*/ 2205 w 3071"/>
              <a:gd name="T11" fmla="*/ 2706 h 3270"/>
              <a:gd name="T12" fmla="*/ 2762 w 3071"/>
              <a:gd name="T13" fmla="*/ 388 h 3270"/>
              <a:gd name="T14" fmla="*/ 3071 w 3071"/>
              <a:gd name="T15" fmla="*/ 0 h 3270"/>
              <a:gd name="T16" fmla="*/ 2341 w 3071"/>
              <a:gd name="T17" fmla="*/ 3040 h 3270"/>
              <a:gd name="T18" fmla="*/ 1753 w 3071"/>
              <a:gd name="T19" fmla="*/ 2664 h 3270"/>
              <a:gd name="T20" fmla="*/ 1250 w 3071"/>
              <a:gd name="T21" fmla="*/ 3270 h 3270"/>
              <a:gd name="T22" fmla="*/ 857 w 3071"/>
              <a:gd name="T23" fmla="*/ 2071 h 3270"/>
              <a:gd name="T24" fmla="*/ 0 w 3071"/>
              <a:gd name="T25" fmla="*/ 1534 h 3270"/>
              <a:gd name="T26" fmla="*/ 3071 w 3071"/>
              <a:gd name="T27" fmla="*/ 0 h 3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071" h="3270">
                <a:moveTo>
                  <a:pt x="2762" y="388"/>
                </a:moveTo>
                <a:lnTo>
                  <a:pt x="422" y="1558"/>
                </a:lnTo>
                <a:lnTo>
                  <a:pt x="889" y="1859"/>
                </a:lnTo>
                <a:lnTo>
                  <a:pt x="2315" y="893"/>
                </a:lnTo>
                <a:lnTo>
                  <a:pt x="1299" y="2132"/>
                </a:lnTo>
                <a:lnTo>
                  <a:pt x="2205" y="2706"/>
                </a:lnTo>
                <a:lnTo>
                  <a:pt x="2762" y="388"/>
                </a:lnTo>
                <a:close/>
                <a:moveTo>
                  <a:pt x="3071" y="0"/>
                </a:moveTo>
                <a:lnTo>
                  <a:pt x="2341" y="3040"/>
                </a:lnTo>
                <a:lnTo>
                  <a:pt x="1753" y="2664"/>
                </a:lnTo>
                <a:lnTo>
                  <a:pt x="1250" y="3270"/>
                </a:lnTo>
                <a:lnTo>
                  <a:pt x="857" y="2071"/>
                </a:lnTo>
                <a:lnTo>
                  <a:pt x="0" y="1534"/>
                </a:lnTo>
                <a:lnTo>
                  <a:pt x="30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7" name="Freeform 11"/>
          <p:cNvSpPr>
            <a:spLocks/>
          </p:cNvSpPr>
          <p:nvPr/>
        </p:nvSpPr>
        <p:spPr bwMode="auto">
          <a:xfrm>
            <a:off x="11142353" y="5142902"/>
            <a:ext cx="406400" cy="431800"/>
          </a:xfrm>
          <a:custGeom>
            <a:avLst/>
            <a:gdLst>
              <a:gd name="T0" fmla="*/ 3071 w 3071"/>
              <a:gd name="T1" fmla="*/ 0 h 3270"/>
              <a:gd name="T2" fmla="*/ 2341 w 3071"/>
              <a:gd name="T3" fmla="*/ 3041 h 3270"/>
              <a:gd name="T4" fmla="*/ 1751 w 3071"/>
              <a:gd name="T5" fmla="*/ 2664 h 3270"/>
              <a:gd name="T6" fmla="*/ 1250 w 3071"/>
              <a:gd name="T7" fmla="*/ 3270 h 3270"/>
              <a:gd name="T8" fmla="*/ 1250 w 3071"/>
              <a:gd name="T9" fmla="*/ 2317 h 3270"/>
              <a:gd name="T10" fmla="*/ 2328 w 3071"/>
              <a:gd name="T11" fmla="*/ 882 h 3270"/>
              <a:gd name="T12" fmla="*/ 892 w 3071"/>
              <a:gd name="T13" fmla="*/ 2111 h 3270"/>
              <a:gd name="T14" fmla="*/ 0 w 3071"/>
              <a:gd name="T15" fmla="*/ 1536 h 3270"/>
              <a:gd name="T16" fmla="*/ 3071 w 3071"/>
              <a:gd name="T17" fmla="*/ 0 h 3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71" h="3270">
                <a:moveTo>
                  <a:pt x="3071" y="0"/>
                </a:moveTo>
                <a:lnTo>
                  <a:pt x="2341" y="3041"/>
                </a:lnTo>
                <a:lnTo>
                  <a:pt x="1751" y="2664"/>
                </a:lnTo>
                <a:lnTo>
                  <a:pt x="1250" y="3270"/>
                </a:lnTo>
                <a:lnTo>
                  <a:pt x="1250" y="2317"/>
                </a:lnTo>
                <a:lnTo>
                  <a:pt x="2328" y="882"/>
                </a:lnTo>
                <a:lnTo>
                  <a:pt x="892" y="2111"/>
                </a:lnTo>
                <a:lnTo>
                  <a:pt x="0" y="1536"/>
                </a:lnTo>
                <a:lnTo>
                  <a:pt x="30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8" name="Freeform 222"/>
          <p:cNvSpPr>
            <a:spLocks/>
          </p:cNvSpPr>
          <p:nvPr/>
        </p:nvSpPr>
        <p:spPr bwMode="auto">
          <a:xfrm>
            <a:off x="6409320" y="591324"/>
            <a:ext cx="560387" cy="347663"/>
          </a:xfrm>
          <a:custGeom>
            <a:avLst/>
            <a:gdLst>
              <a:gd name="T0" fmla="*/ 1763 w 3527"/>
              <a:gd name="T1" fmla="*/ 0 h 2188"/>
              <a:gd name="T2" fmla="*/ 3284 w 3527"/>
              <a:gd name="T3" fmla="*/ 983 h 2188"/>
              <a:gd name="T4" fmla="*/ 3302 w 3527"/>
              <a:gd name="T5" fmla="*/ 1506 h 2188"/>
              <a:gd name="T6" fmla="*/ 3330 w 3527"/>
              <a:gd name="T7" fmla="*/ 1543 h 2188"/>
              <a:gd name="T8" fmla="*/ 3341 w 3527"/>
              <a:gd name="T9" fmla="*/ 1590 h 2188"/>
              <a:gd name="T10" fmla="*/ 3332 w 3527"/>
              <a:gd name="T11" fmla="*/ 1632 h 2188"/>
              <a:gd name="T12" fmla="*/ 3310 w 3527"/>
              <a:gd name="T13" fmla="*/ 1666 h 2188"/>
              <a:gd name="T14" fmla="*/ 3358 w 3527"/>
              <a:gd name="T15" fmla="*/ 2034 h 2188"/>
              <a:gd name="T16" fmla="*/ 3159 w 3527"/>
              <a:gd name="T17" fmla="*/ 1679 h 2188"/>
              <a:gd name="T18" fmla="*/ 3125 w 3527"/>
              <a:gd name="T19" fmla="*/ 1641 h 2188"/>
              <a:gd name="T20" fmla="*/ 3112 w 3527"/>
              <a:gd name="T21" fmla="*/ 1590 h 2188"/>
              <a:gd name="T22" fmla="*/ 3123 w 3527"/>
              <a:gd name="T23" fmla="*/ 1543 h 2188"/>
              <a:gd name="T24" fmla="*/ 3150 w 3527"/>
              <a:gd name="T25" fmla="*/ 1506 h 2188"/>
              <a:gd name="T26" fmla="*/ 3170 w 3527"/>
              <a:gd name="T27" fmla="*/ 1038 h 2188"/>
              <a:gd name="T28" fmla="*/ 2735 w 3527"/>
              <a:gd name="T29" fmla="*/ 1860 h 2188"/>
              <a:gd name="T30" fmla="*/ 2727 w 3527"/>
              <a:gd name="T31" fmla="*/ 1868 h 2188"/>
              <a:gd name="T32" fmla="*/ 2702 w 3527"/>
              <a:gd name="T33" fmla="*/ 1889 h 2188"/>
              <a:gd name="T34" fmla="*/ 2662 w 3527"/>
              <a:gd name="T35" fmla="*/ 1920 h 2188"/>
              <a:gd name="T36" fmla="*/ 2606 w 3527"/>
              <a:gd name="T37" fmla="*/ 1958 h 2188"/>
              <a:gd name="T38" fmla="*/ 2533 w 3527"/>
              <a:gd name="T39" fmla="*/ 2001 h 2188"/>
              <a:gd name="T40" fmla="*/ 2445 w 3527"/>
              <a:gd name="T41" fmla="*/ 2047 h 2188"/>
              <a:gd name="T42" fmla="*/ 2342 w 3527"/>
              <a:gd name="T43" fmla="*/ 2090 h 2188"/>
              <a:gd name="T44" fmla="*/ 2223 w 3527"/>
              <a:gd name="T45" fmla="*/ 2128 h 2188"/>
              <a:gd name="T46" fmla="*/ 2090 w 3527"/>
              <a:gd name="T47" fmla="*/ 2159 h 2188"/>
              <a:gd name="T48" fmla="*/ 1940 w 3527"/>
              <a:gd name="T49" fmla="*/ 2180 h 2188"/>
              <a:gd name="T50" fmla="*/ 1777 w 3527"/>
              <a:gd name="T51" fmla="*/ 2188 h 2188"/>
              <a:gd name="T52" fmla="*/ 1612 w 3527"/>
              <a:gd name="T53" fmla="*/ 2180 h 2188"/>
              <a:gd name="T54" fmla="*/ 1461 w 3527"/>
              <a:gd name="T55" fmla="*/ 2159 h 2188"/>
              <a:gd name="T56" fmla="*/ 1324 w 3527"/>
              <a:gd name="T57" fmla="*/ 2128 h 2188"/>
              <a:gd name="T58" fmla="*/ 1202 w 3527"/>
              <a:gd name="T59" fmla="*/ 2090 h 2188"/>
              <a:gd name="T60" fmla="*/ 1096 w 3527"/>
              <a:gd name="T61" fmla="*/ 2047 h 2188"/>
              <a:gd name="T62" fmla="*/ 1004 w 3527"/>
              <a:gd name="T63" fmla="*/ 2001 h 2188"/>
              <a:gd name="T64" fmla="*/ 928 w 3527"/>
              <a:gd name="T65" fmla="*/ 1958 h 2188"/>
              <a:gd name="T66" fmla="*/ 869 w 3527"/>
              <a:gd name="T67" fmla="*/ 1920 h 2188"/>
              <a:gd name="T68" fmla="*/ 826 w 3527"/>
              <a:gd name="T69" fmla="*/ 1889 h 2188"/>
              <a:gd name="T70" fmla="*/ 800 w 3527"/>
              <a:gd name="T71" fmla="*/ 1868 h 2188"/>
              <a:gd name="T72" fmla="*/ 791 w 3527"/>
              <a:gd name="T73" fmla="*/ 1860 h 2188"/>
              <a:gd name="T74" fmla="*/ 0 w 3527"/>
              <a:gd name="T75" fmla="*/ 864 h 2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27" h="2188">
                <a:moveTo>
                  <a:pt x="1763" y="0"/>
                </a:moveTo>
                <a:lnTo>
                  <a:pt x="1763" y="0"/>
                </a:lnTo>
                <a:lnTo>
                  <a:pt x="3527" y="864"/>
                </a:lnTo>
                <a:lnTo>
                  <a:pt x="3284" y="983"/>
                </a:lnTo>
                <a:lnTo>
                  <a:pt x="3284" y="1493"/>
                </a:lnTo>
                <a:lnTo>
                  <a:pt x="3302" y="1506"/>
                </a:lnTo>
                <a:lnTo>
                  <a:pt x="3318" y="1524"/>
                </a:lnTo>
                <a:lnTo>
                  <a:pt x="3330" y="1543"/>
                </a:lnTo>
                <a:lnTo>
                  <a:pt x="3337" y="1566"/>
                </a:lnTo>
                <a:lnTo>
                  <a:pt x="3341" y="1590"/>
                </a:lnTo>
                <a:lnTo>
                  <a:pt x="3339" y="1611"/>
                </a:lnTo>
                <a:lnTo>
                  <a:pt x="3332" y="1632"/>
                </a:lnTo>
                <a:lnTo>
                  <a:pt x="3322" y="1649"/>
                </a:lnTo>
                <a:lnTo>
                  <a:pt x="3310" y="1666"/>
                </a:lnTo>
                <a:lnTo>
                  <a:pt x="3295" y="1679"/>
                </a:lnTo>
                <a:lnTo>
                  <a:pt x="3358" y="2034"/>
                </a:lnTo>
                <a:lnTo>
                  <a:pt x="3094" y="2034"/>
                </a:lnTo>
                <a:lnTo>
                  <a:pt x="3159" y="1679"/>
                </a:lnTo>
                <a:lnTo>
                  <a:pt x="3139" y="1662"/>
                </a:lnTo>
                <a:lnTo>
                  <a:pt x="3125" y="1641"/>
                </a:lnTo>
                <a:lnTo>
                  <a:pt x="3116" y="1616"/>
                </a:lnTo>
                <a:lnTo>
                  <a:pt x="3112" y="1590"/>
                </a:lnTo>
                <a:lnTo>
                  <a:pt x="3115" y="1566"/>
                </a:lnTo>
                <a:lnTo>
                  <a:pt x="3123" y="1543"/>
                </a:lnTo>
                <a:lnTo>
                  <a:pt x="3135" y="1524"/>
                </a:lnTo>
                <a:lnTo>
                  <a:pt x="3150" y="1506"/>
                </a:lnTo>
                <a:lnTo>
                  <a:pt x="3170" y="1493"/>
                </a:lnTo>
                <a:lnTo>
                  <a:pt x="3170" y="1038"/>
                </a:lnTo>
                <a:lnTo>
                  <a:pt x="2735" y="1252"/>
                </a:lnTo>
                <a:lnTo>
                  <a:pt x="2735" y="1860"/>
                </a:lnTo>
                <a:lnTo>
                  <a:pt x="2732" y="1862"/>
                </a:lnTo>
                <a:lnTo>
                  <a:pt x="2727" y="1868"/>
                </a:lnTo>
                <a:lnTo>
                  <a:pt x="2716" y="1877"/>
                </a:lnTo>
                <a:lnTo>
                  <a:pt x="2702" y="1889"/>
                </a:lnTo>
                <a:lnTo>
                  <a:pt x="2684" y="1903"/>
                </a:lnTo>
                <a:lnTo>
                  <a:pt x="2662" y="1920"/>
                </a:lnTo>
                <a:lnTo>
                  <a:pt x="2636" y="1939"/>
                </a:lnTo>
                <a:lnTo>
                  <a:pt x="2606" y="1958"/>
                </a:lnTo>
                <a:lnTo>
                  <a:pt x="2572" y="1979"/>
                </a:lnTo>
                <a:lnTo>
                  <a:pt x="2533" y="2001"/>
                </a:lnTo>
                <a:lnTo>
                  <a:pt x="2492" y="2025"/>
                </a:lnTo>
                <a:lnTo>
                  <a:pt x="2445" y="2047"/>
                </a:lnTo>
                <a:lnTo>
                  <a:pt x="2396" y="2069"/>
                </a:lnTo>
                <a:lnTo>
                  <a:pt x="2342" y="2090"/>
                </a:lnTo>
                <a:lnTo>
                  <a:pt x="2285" y="2110"/>
                </a:lnTo>
                <a:lnTo>
                  <a:pt x="2223" y="2128"/>
                </a:lnTo>
                <a:lnTo>
                  <a:pt x="2158" y="2145"/>
                </a:lnTo>
                <a:lnTo>
                  <a:pt x="2090" y="2159"/>
                </a:lnTo>
                <a:lnTo>
                  <a:pt x="2017" y="2171"/>
                </a:lnTo>
                <a:lnTo>
                  <a:pt x="1940" y="2180"/>
                </a:lnTo>
                <a:lnTo>
                  <a:pt x="1860" y="2186"/>
                </a:lnTo>
                <a:lnTo>
                  <a:pt x="1777" y="2188"/>
                </a:lnTo>
                <a:lnTo>
                  <a:pt x="1692" y="2186"/>
                </a:lnTo>
                <a:lnTo>
                  <a:pt x="1612" y="2180"/>
                </a:lnTo>
                <a:lnTo>
                  <a:pt x="1535" y="2171"/>
                </a:lnTo>
                <a:lnTo>
                  <a:pt x="1461" y="2159"/>
                </a:lnTo>
                <a:lnTo>
                  <a:pt x="1390" y="2145"/>
                </a:lnTo>
                <a:lnTo>
                  <a:pt x="1324" y="2128"/>
                </a:lnTo>
                <a:lnTo>
                  <a:pt x="1261" y="2110"/>
                </a:lnTo>
                <a:lnTo>
                  <a:pt x="1202" y="2090"/>
                </a:lnTo>
                <a:lnTo>
                  <a:pt x="1146" y="2069"/>
                </a:lnTo>
                <a:lnTo>
                  <a:pt x="1096" y="2047"/>
                </a:lnTo>
                <a:lnTo>
                  <a:pt x="1047" y="2025"/>
                </a:lnTo>
                <a:lnTo>
                  <a:pt x="1004" y="2001"/>
                </a:lnTo>
                <a:lnTo>
                  <a:pt x="964" y="1979"/>
                </a:lnTo>
                <a:lnTo>
                  <a:pt x="928" y="1958"/>
                </a:lnTo>
                <a:lnTo>
                  <a:pt x="897" y="1939"/>
                </a:lnTo>
                <a:lnTo>
                  <a:pt x="869" y="1920"/>
                </a:lnTo>
                <a:lnTo>
                  <a:pt x="846" y="1903"/>
                </a:lnTo>
                <a:lnTo>
                  <a:pt x="826" y="1889"/>
                </a:lnTo>
                <a:lnTo>
                  <a:pt x="811" y="1877"/>
                </a:lnTo>
                <a:lnTo>
                  <a:pt x="800" y="1868"/>
                </a:lnTo>
                <a:lnTo>
                  <a:pt x="793" y="1862"/>
                </a:lnTo>
                <a:lnTo>
                  <a:pt x="791" y="1860"/>
                </a:lnTo>
                <a:lnTo>
                  <a:pt x="791" y="1252"/>
                </a:lnTo>
                <a:lnTo>
                  <a:pt x="0" y="864"/>
                </a:lnTo>
                <a:lnTo>
                  <a:pt x="176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9603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962386" y="1576951"/>
            <a:ext cx="10679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данные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1834" name="Group 790"/>
          <p:cNvGrpSpPr/>
          <p:nvPr/>
        </p:nvGrpSpPr>
        <p:grpSpPr>
          <a:xfrm>
            <a:off x="6793337" y="643273"/>
            <a:ext cx="536575" cy="534988"/>
            <a:chOff x="11002963" y="2698750"/>
            <a:chExt cx="536575" cy="534988"/>
          </a:xfrm>
          <a:solidFill>
            <a:srgbClr val="000000"/>
          </a:solidFill>
        </p:grpSpPr>
        <p:sp>
          <p:nvSpPr>
            <p:cNvPr id="1835" name="Freeform 149"/>
            <p:cNvSpPr>
              <a:spLocks noEditPoints="1"/>
            </p:cNvSpPr>
            <p:nvPr/>
          </p:nvSpPr>
          <p:spPr bwMode="auto">
            <a:xfrm>
              <a:off x="11002963" y="2698750"/>
              <a:ext cx="536575" cy="534988"/>
            </a:xfrm>
            <a:custGeom>
              <a:avLst/>
              <a:gdLst>
                <a:gd name="T0" fmla="*/ 2455 w 3380"/>
                <a:gd name="T1" fmla="*/ 3078 h 3370"/>
                <a:gd name="T2" fmla="*/ 2411 w 3380"/>
                <a:gd name="T3" fmla="*/ 3234 h 3370"/>
                <a:gd name="T4" fmla="*/ 2490 w 3380"/>
                <a:gd name="T5" fmla="*/ 3169 h 3370"/>
                <a:gd name="T6" fmla="*/ 2636 w 3380"/>
                <a:gd name="T7" fmla="*/ 3234 h 3370"/>
                <a:gd name="T8" fmla="*/ 2715 w 3380"/>
                <a:gd name="T9" fmla="*/ 3169 h 3370"/>
                <a:gd name="T10" fmla="*/ 2862 w 3380"/>
                <a:gd name="T11" fmla="*/ 3234 h 3370"/>
                <a:gd name="T12" fmla="*/ 2941 w 3380"/>
                <a:gd name="T13" fmla="*/ 3169 h 3370"/>
                <a:gd name="T14" fmla="*/ 3087 w 3380"/>
                <a:gd name="T15" fmla="*/ 3234 h 3370"/>
                <a:gd name="T16" fmla="*/ 3166 w 3380"/>
                <a:gd name="T17" fmla="*/ 3169 h 3370"/>
                <a:gd name="T18" fmla="*/ 3214 w 3380"/>
                <a:gd name="T19" fmla="*/ 3016 h 3370"/>
                <a:gd name="T20" fmla="*/ 3155 w 3380"/>
                <a:gd name="T21" fmla="*/ 2921 h 3370"/>
                <a:gd name="T22" fmla="*/ 2986 w 3380"/>
                <a:gd name="T23" fmla="*/ 2921 h 3370"/>
                <a:gd name="T24" fmla="*/ 2778 w 3380"/>
                <a:gd name="T25" fmla="*/ 2918 h 3370"/>
                <a:gd name="T26" fmla="*/ 2568 w 3380"/>
                <a:gd name="T27" fmla="*/ 2909 h 3370"/>
                <a:gd name="T28" fmla="*/ 113 w 3380"/>
                <a:gd name="T29" fmla="*/ 2977 h 3370"/>
                <a:gd name="T30" fmla="*/ 169 w 3380"/>
                <a:gd name="T31" fmla="*/ 3089 h 3370"/>
                <a:gd name="T32" fmla="*/ 130 w 3380"/>
                <a:gd name="T33" fmla="*/ 3255 h 3370"/>
                <a:gd name="T34" fmla="*/ 264 w 3380"/>
                <a:gd name="T35" fmla="*/ 3148 h 3370"/>
                <a:gd name="T36" fmla="*/ 355 w 3380"/>
                <a:gd name="T37" fmla="*/ 3255 h 3370"/>
                <a:gd name="T38" fmla="*/ 490 w 3380"/>
                <a:gd name="T39" fmla="*/ 3148 h 3370"/>
                <a:gd name="T40" fmla="*/ 581 w 3380"/>
                <a:gd name="T41" fmla="*/ 3255 h 3370"/>
                <a:gd name="T42" fmla="*/ 715 w 3380"/>
                <a:gd name="T43" fmla="*/ 3148 h 3370"/>
                <a:gd name="T44" fmla="*/ 806 w 3380"/>
                <a:gd name="T45" fmla="*/ 3255 h 3370"/>
                <a:gd name="T46" fmla="*/ 940 w 3380"/>
                <a:gd name="T47" fmla="*/ 3148 h 3370"/>
                <a:gd name="T48" fmla="*/ 981 w 3380"/>
                <a:gd name="T49" fmla="*/ 2988 h 3370"/>
                <a:gd name="T50" fmla="*/ 869 w 3380"/>
                <a:gd name="T51" fmla="*/ 2909 h 3370"/>
                <a:gd name="T52" fmla="*/ 659 w 3380"/>
                <a:gd name="T53" fmla="*/ 2918 h 3370"/>
                <a:gd name="T54" fmla="*/ 451 w 3380"/>
                <a:gd name="T55" fmla="*/ 2921 h 3370"/>
                <a:gd name="T56" fmla="*/ 282 w 3380"/>
                <a:gd name="T57" fmla="*/ 2921 h 3370"/>
                <a:gd name="T58" fmla="*/ 1210 w 3380"/>
                <a:gd name="T59" fmla="*/ 1041 h 3370"/>
                <a:gd name="T60" fmla="*/ 2246 w 3380"/>
                <a:gd name="T61" fmla="*/ 1064 h 3370"/>
                <a:gd name="T62" fmla="*/ 1690 w 3380"/>
                <a:gd name="T63" fmla="*/ 973 h 3370"/>
                <a:gd name="T64" fmla="*/ 1592 w 3380"/>
                <a:gd name="T65" fmla="*/ 1047 h 3370"/>
                <a:gd name="T66" fmla="*/ 1419 w 3380"/>
                <a:gd name="T67" fmla="*/ 1056 h 3370"/>
                <a:gd name="T68" fmla="*/ 2009 w 3380"/>
                <a:gd name="T69" fmla="*/ 1037 h 3370"/>
                <a:gd name="T70" fmla="*/ 1841 w 3380"/>
                <a:gd name="T71" fmla="*/ 1062 h 3370"/>
                <a:gd name="T72" fmla="*/ 1708 w 3380"/>
                <a:gd name="T73" fmla="*/ 994 h 3370"/>
                <a:gd name="T74" fmla="*/ 3179 w 3380"/>
                <a:gd name="T75" fmla="*/ 1043 h 3370"/>
                <a:gd name="T76" fmla="*/ 2819 w 3380"/>
                <a:gd name="T77" fmla="*/ 1022 h 3370"/>
                <a:gd name="T78" fmla="*/ 507 w 3380"/>
                <a:gd name="T79" fmla="*/ 971 h 3370"/>
                <a:gd name="T80" fmla="*/ 169 w 3380"/>
                <a:gd name="T81" fmla="*/ 2752 h 3370"/>
                <a:gd name="T82" fmla="*/ 744 w 3380"/>
                <a:gd name="T83" fmla="*/ 1064 h 3370"/>
                <a:gd name="T84" fmla="*/ 2941 w 3380"/>
                <a:gd name="T85" fmla="*/ 869 h 3370"/>
                <a:gd name="T86" fmla="*/ 3187 w 3380"/>
                <a:gd name="T87" fmla="*/ 893 h 3370"/>
                <a:gd name="T88" fmla="*/ 2576 w 3380"/>
                <a:gd name="T89" fmla="*/ 914 h 3370"/>
                <a:gd name="T90" fmla="*/ 2814 w 3380"/>
                <a:gd name="T91" fmla="*/ 843 h 3370"/>
                <a:gd name="T92" fmla="*/ 2227 w 3380"/>
                <a:gd name="T93" fmla="*/ 944 h 3370"/>
                <a:gd name="T94" fmla="*/ 2419 w 3380"/>
                <a:gd name="T95" fmla="*/ 843 h 3370"/>
                <a:gd name="T96" fmla="*/ 1832 w 3380"/>
                <a:gd name="T97" fmla="*/ 944 h 3370"/>
                <a:gd name="T98" fmla="*/ 2028 w 3380"/>
                <a:gd name="T99" fmla="*/ 506 h 3370"/>
                <a:gd name="T100" fmla="*/ 1492 w 3380"/>
                <a:gd name="T101" fmla="*/ 955 h 3370"/>
                <a:gd name="T102" fmla="*/ 958 w 3380"/>
                <a:gd name="T103" fmla="*/ 506 h 3370"/>
                <a:gd name="T104" fmla="*/ 1099 w 3380"/>
                <a:gd name="T105" fmla="*/ 955 h 3370"/>
                <a:gd name="T106" fmla="*/ 563 w 3380"/>
                <a:gd name="T107" fmla="*/ 506 h 3370"/>
                <a:gd name="T108" fmla="*/ 759 w 3380"/>
                <a:gd name="T109" fmla="*/ 944 h 3370"/>
                <a:gd name="T110" fmla="*/ 172 w 3380"/>
                <a:gd name="T111" fmla="*/ 843 h 3370"/>
                <a:gd name="T112" fmla="*/ 410 w 3380"/>
                <a:gd name="T113" fmla="*/ 914 h 3370"/>
                <a:gd name="T114" fmla="*/ 113 w 3380"/>
                <a:gd name="T115" fmla="*/ 281 h 3370"/>
                <a:gd name="T116" fmla="*/ 3324 w 3380"/>
                <a:gd name="T117" fmla="*/ 506 h 3370"/>
                <a:gd name="T118" fmla="*/ 169 w 3380"/>
                <a:gd name="T119" fmla="*/ 0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80" h="3370">
                  <a:moveTo>
                    <a:pt x="2366" y="2865"/>
                  </a:moveTo>
                  <a:lnTo>
                    <a:pt x="2366" y="2977"/>
                  </a:lnTo>
                  <a:lnTo>
                    <a:pt x="2422" y="2977"/>
                  </a:lnTo>
                  <a:lnTo>
                    <a:pt x="2440" y="2980"/>
                  </a:lnTo>
                  <a:lnTo>
                    <a:pt x="2455" y="2988"/>
                  </a:lnTo>
                  <a:lnTo>
                    <a:pt x="2467" y="2999"/>
                  </a:lnTo>
                  <a:lnTo>
                    <a:pt x="2476" y="3016"/>
                  </a:lnTo>
                  <a:lnTo>
                    <a:pt x="2479" y="3033"/>
                  </a:lnTo>
                  <a:lnTo>
                    <a:pt x="2476" y="3050"/>
                  </a:lnTo>
                  <a:lnTo>
                    <a:pt x="2467" y="3066"/>
                  </a:lnTo>
                  <a:lnTo>
                    <a:pt x="2455" y="3078"/>
                  </a:lnTo>
                  <a:lnTo>
                    <a:pt x="2440" y="3086"/>
                  </a:lnTo>
                  <a:lnTo>
                    <a:pt x="2422" y="3089"/>
                  </a:lnTo>
                  <a:lnTo>
                    <a:pt x="2366" y="3089"/>
                  </a:lnTo>
                  <a:lnTo>
                    <a:pt x="2366" y="3145"/>
                  </a:lnTo>
                  <a:lnTo>
                    <a:pt x="2383" y="3148"/>
                  </a:lnTo>
                  <a:lnTo>
                    <a:pt x="2399" y="3157"/>
                  </a:lnTo>
                  <a:lnTo>
                    <a:pt x="2411" y="3169"/>
                  </a:lnTo>
                  <a:lnTo>
                    <a:pt x="2419" y="3184"/>
                  </a:lnTo>
                  <a:lnTo>
                    <a:pt x="2422" y="3202"/>
                  </a:lnTo>
                  <a:lnTo>
                    <a:pt x="2419" y="3219"/>
                  </a:lnTo>
                  <a:lnTo>
                    <a:pt x="2411" y="3234"/>
                  </a:lnTo>
                  <a:lnTo>
                    <a:pt x="2399" y="3246"/>
                  </a:lnTo>
                  <a:lnTo>
                    <a:pt x="2383" y="3255"/>
                  </a:lnTo>
                  <a:lnTo>
                    <a:pt x="2366" y="3258"/>
                  </a:lnTo>
                  <a:lnTo>
                    <a:pt x="2535" y="3258"/>
                  </a:lnTo>
                  <a:lnTo>
                    <a:pt x="2518" y="3255"/>
                  </a:lnTo>
                  <a:lnTo>
                    <a:pt x="2502" y="3246"/>
                  </a:lnTo>
                  <a:lnTo>
                    <a:pt x="2490" y="3234"/>
                  </a:lnTo>
                  <a:lnTo>
                    <a:pt x="2482" y="3219"/>
                  </a:lnTo>
                  <a:lnTo>
                    <a:pt x="2479" y="3202"/>
                  </a:lnTo>
                  <a:lnTo>
                    <a:pt x="2482" y="3184"/>
                  </a:lnTo>
                  <a:lnTo>
                    <a:pt x="2490" y="3169"/>
                  </a:lnTo>
                  <a:lnTo>
                    <a:pt x="2502" y="3157"/>
                  </a:lnTo>
                  <a:lnTo>
                    <a:pt x="2518" y="3148"/>
                  </a:lnTo>
                  <a:lnTo>
                    <a:pt x="2535" y="3145"/>
                  </a:lnTo>
                  <a:lnTo>
                    <a:pt x="2591" y="3145"/>
                  </a:lnTo>
                  <a:lnTo>
                    <a:pt x="2609" y="3148"/>
                  </a:lnTo>
                  <a:lnTo>
                    <a:pt x="2625" y="3157"/>
                  </a:lnTo>
                  <a:lnTo>
                    <a:pt x="2636" y="3169"/>
                  </a:lnTo>
                  <a:lnTo>
                    <a:pt x="2645" y="3184"/>
                  </a:lnTo>
                  <a:lnTo>
                    <a:pt x="2648" y="3202"/>
                  </a:lnTo>
                  <a:lnTo>
                    <a:pt x="2645" y="3219"/>
                  </a:lnTo>
                  <a:lnTo>
                    <a:pt x="2636" y="3234"/>
                  </a:lnTo>
                  <a:lnTo>
                    <a:pt x="2625" y="3246"/>
                  </a:lnTo>
                  <a:lnTo>
                    <a:pt x="2609" y="3255"/>
                  </a:lnTo>
                  <a:lnTo>
                    <a:pt x="2591" y="3258"/>
                  </a:lnTo>
                  <a:lnTo>
                    <a:pt x="2760" y="3258"/>
                  </a:lnTo>
                  <a:lnTo>
                    <a:pt x="2743" y="3255"/>
                  </a:lnTo>
                  <a:lnTo>
                    <a:pt x="2727" y="3246"/>
                  </a:lnTo>
                  <a:lnTo>
                    <a:pt x="2715" y="3234"/>
                  </a:lnTo>
                  <a:lnTo>
                    <a:pt x="2707" y="3219"/>
                  </a:lnTo>
                  <a:lnTo>
                    <a:pt x="2704" y="3202"/>
                  </a:lnTo>
                  <a:lnTo>
                    <a:pt x="2707" y="3184"/>
                  </a:lnTo>
                  <a:lnTo>
                    <a:pt x="2715" y="3169"/>
                  </a:lnTo>
                  <a:lnTo>
                    <a:pt x="2727" y="3157"/>
                  </a:lnTo>
                  <a:lnTo>
                    <a:pt x="2743" y="3148"/>
                  </a:lnTo>
                  <a:lnTo>
                    <a:pt x="2760" y="3145"/>
                  </a:lnTo>
                  <a:lnTo>
                    <a:pt x="2817" y="3145"/>
                  </a:lnTo>
                  <a:lnTo>
                    <a:pt x="2834" y="3148"/>
                  </a:lnTo>
                  <a:lnTo>
                    <a:pt x="2849" y="3157"/>
                  </a:lnTo>
                  <a:lnTo>
                    <a:pt x="2862" y="3169"/>
                  </a:lnTo>
                  <a:lnTo>
                    <a:pt x="2870" y="3184"/>
                  </a:lnTo>
                  <a:lnTo>
                    <a:pt x="2873" y="3202"/>
                  </a:lnTo>
                  <a:lnTo>
                    <a:pt x="2870" y="3219"/>
                  </a:lnTo>
                  <a:lnTo>
                    <a:pt x="2862" y="3234"/>
                  </a:lnTo>
                  <a:lnTo>
                    <a:pt x="2849" y="3246"/>
                  </a:lnTo>
                  <a:lnTo>
                    <a:pt x="2834" y="3255"/>
                  </a:lnTo>
                  <a:lnTo>
                    <a:pt x="2817" y="3258"/>
                  </a:lnTo>
                  <a:lnTo>
                    <a:pt x="2986" y="3258"/>
                  </a:lnTo>
                  <a:lnTo>
                    <a:pt x="2968" y="3255"/>
                  </a:lnTo>
                  <a:lnTo>
                    <a:pt x="2953" y="3246"/>
                  </a:lnTo>
                  <a:lnTo>
                    <a:pt x="2941" y="3234"/>
                  </a:lnTo>
                  <a:lnTo>
                    <a:pt x="2932" y="3219"/>
                  </a:lnTo>
                  <a:lnTo>
                    <a:pt x="2929" y="3202"/>
                  </a:lnTo>
                  <a:lnTo>
                    <a:pt x="2932" y="3184"/>
                  </a:lnTo>
                  <a:lnTo>
                    <a:pt x="2941" y="3169"/>
                  </a:lnTo>
                  <a:lnTo>
                    <a:pt x="2953" y="3157"/>
                  </a:lnTo>
                  <a:lnTo>
                    <a:pt x="2968" y="3148"/>
                  </a:lnTo>
                  <a:lnTo>
                    <a:pt x="2986" y="3145"/>
                  </a:lnTo>
                  <a:lnTo>
                    <a:pt x="3042" y="3145"/>
                  </a:lnTo>
                  <a:lnTo>
                    <a:pt x="3059" y="3148"/>
                  </a:lnTo>
                  <a:lnTo>
                    <a:pt x="3075" y="3157"/>
                  </a:lnTo>
                  <a:lnTo>
                    <a:pt x="3087" y="3169"/>
                  </a:lnTo>
                  <a:lnTo>
                    <a:pt x="3095" y="3184"/>
                  </a:lnTo>
                  <a:lnTo>
                    <a:pt x="3098" y="3202"/>
                  </a:lnTo>
                  <a:lnTo>
                    <a:pt x="3095" y="3219"/>
                  </a:lnTo>
                  <a:lnTo>
                    <a:pt x="3087" y="3234"/>
                  </a:lnTo>
                  <a:lnTo>
                    <a:pt x="3075" y="3246"/>
                  </a:lnTo>
                  <a:lnTo>
                    <a:pt x="3059" y="3255"/>
                  </a:lnTo>
                  <a:lnTo>
                    <a:pt x="3042" y="3258"/>
                  </a:lnTo>
                  <a:lnTo>
                    <a:pt x="3211" y="3258"/>
                  </a:lnTo>
                  <a:lnTo>
                    <a:pt x="3194" y="3255"/>
                  </a:lnTo>
                  <a:lnTo>
                    <a:pt x="3178" y="3246"/>
                  </a:lnTo>
                  <a:lnTo>
                    <a:pt x="3166" y="3234"/>
                  </a:lnTo>
                  <a:lnTo>
                    <a:pt x="3158" y="3219"/>
                  </a:lnTo>
                  <a:lnTo>
                    <a:pt x="3155" y="3202"/>
                  </a:lnTo>
                  <a:lnTo>
                    <a:pt x="3158" y="3184"/>
                  </a:lnTo>
                  <a:lnTo>
                    <a:pt x="3166" y="3169"/>
                  </a:lnTo>
                  <a:lnTo>
                    <a:pt x="3178" y="3157"/>
                  </a:lnTo>
                  <a:lnTo>
                    <a:pt x="3194" y="3148"/>
                  </a:lnTo>
                  <a:lnTo>
                    <a:pt x="3211" y="3145"/>
                  </a:lnTo>
                  <a:lnTo>
                    <a:pt x="3267" y="3145"/>
                  </a:lnTo>
                  <a:lnTo>
                    <a:pt x="3267" y="3089"/>
                  </a:lnTo>
                  <a:lnTo>
                    <a:pt x="3250" y="3086"/>
                  </a:lnTo>
                  <a:lnTo>
                    <a:pt x="3235" y="3078"/>
                  </a:lnTo>
                  <a:lnTo>
                    <a:pt x="3222" y="3066"/>
                  </a:lnTo>
                  <a:lnTo>
                    <a:pt x="3214" y="3050"/>
                  </a:lnTo>
                  <a:lnTo>
                    <a:pt x="3211" y="3033"/>
                  </a:lnTo>
                  <a:lnTo>
                    <a:pt x="3214" y="3016"/>
                  </a:lnTo>
                  <a:lnTo>
                    <a:pt x="3222" y="2999"/>
                  </a:lnTo>
                  <a:lnTo>
                    <a:pt x="3235" y="2988"/>
                  </a:lnTo>
                  <a:lnTo>
                    <a:pt x="3250" y="2980"/>
                  </a:lnTo>
                  <a:lnTo>
                    <a:pt x="3267" y="2977"/>
                  </a:lnTo>
                  <a:lnTo>
                    <a:pt x="3267" y="2865"/>
                  </a:lnTo>
                  <a:lnTo>
                    <a:pt x="3264" y="2882"/>
                  </a:lnTo>
                  <a:lnTo>
                    <a:pt x="3256" y="2898"/>
                  </a:lnTo>
                  <a:lnTo>
                    <a:pt x="3244" y="2909"/>
                  </a:lnTo>
                  <a:lnTo>
                    <a:pt x="3228" y="2918"/>
                  </a:lnTo>
                  <a:lnTo>
                    <a:pt x="3211" y="2921"/>
                  </a:lnTo>
                  <a:lnTo>
                    <a:pt x="3155" y="2921"/>
                  </a:lnTo>
                  <a:lnTo>
                    <a:pt x="3137" y="2918"/>
                  </a:lnTo>
                  <a:lnTo>
                    <a:pt x="3122" y="2909"/>
                  </a:lnTo>
                  <a:lnTo>
                    <a:pt x="3110" y="2898"/>
                  </a:lnTo>
                  <a:lnTo>
                    <a:pt x="3101" y="2882"/>
                  </a:lnTo>
                  <a:lnTo>
                    <a:pt x="3098" y="2865"/>
                  </a:lnTo>
                  <a:lnTo>
                    <a:pt x="3042" y="2865"/>
                  </a:lnTo>
                  <a:lnTo>
                    <a:pt x="3039" y="2882"/>
                  </a:lnTo>
                  <a:lnTo>
                    <a:pt x="3031" y="2898"/>
                  </a:lnTo>
                  <a:lnTo>
                    <a:pt x="3018" y="2909"/>
                  </a:lnTo>
                  <a:lnTo>
                    <a:pt x="3003" y="2918"/>
                  </a:lnTo>
                  <a:lnTo>
                    <a:pt x="2986" y="2921"/>
                  </a:lnTo>
                  <a:lnTo>
                    <a:pt x="2929" y="2921"/>
                  </a:lnTo>
                  <a:lnTo>
                    <a:pt x="2912" y="2918"/>
                  </a:lnTo>
                  <a:lnTo>
                    <a:pt x="2897" y="2909"/>
                  </a:lnTo>
                  <a:lnTo>
                    <a:pt x="2884" y="2898"/>
                  </a:lnTo>
                  <a:lnTo>
                    <a:pt x="2876" y="2882"/>
                  </a:lnTo>
                  <a:lnTo>
                    <a:pt x="2873" y="2865"/>
                  </a:lnTo>
                  <a:lnTo>
                    <a:pt x="2817" y="2865"/>
                  </a:lnTo>
                  <a:lnTo>
                    <a:pt x="2814" y="2882"/>
                  </a:lnTo>
                  <a:lnTo>
                    <a:pt x="2805" y="2898"/>
                  </a:lnTo>
                  <a:lnTo>
                    <a:pt x="2793" y="2909"/>
                  </a:lnTo>
                  <a:lnTo>
                    <a:pt x="2778" y="2918"/>
                  </a:lnTo>
                  <a:lnTo>
                    <a:pt x="2760" y="2921"/>
                  </a:lnTo>
                  <a:lnTo>
                    <a:pt x="2704" y="2921"/>
                  </a:lnTo>
                  <a:lnTo>
                    <a:pt x="2687" y="2918"/>
                  </a:lnTo>
                  <a:lnTo>
                    <a:pt x="2671" y="2909"/>
                  </a:lnTo>
                  <a:lnTo>
                    <a:pt x="2659" y="2898"/>
                  </a:lnTo>
                  <a:lnTo>
                    <a:pt x="2651" y="2882"/>
                  </a:lnTo>
                  <a:lnTo>
                    <a:pt x="2648" y="2865"/>
                  </a:lnTo>
                  <a:lnTo>
                    <a:pt x="2591" y="2865"/>
                  </a:lnTo>
                  <a:lnTo>
                    <a:pt x="2588" y="2882"/>
                  </a:lnTo>
                  <a:lnTo>
                    <a:pt x="2580" y="2898"/>
                  </a:lnTo>
                  <a:lnTo>
                    <a:pt x="2568" y="2909"/>
                  </a:lnTo>
                  <a:lnTo>
                    <a:pt x="2552" y="2918"/>
                  </a:lnTo>
                  <a:lnTo>
                    <a:pt x="2535" y="2921"/>
                  </a:lnTo>
                  <a:lnTo>
                    <a:pt x="2479" y="2921"/>
                  </a:lnTo>
                  <a:lnTo>
                    <a:pt x="2461" y="2918"/>
                  </a:lnTo>
                  <a:lnTo>
                    <a:pt x="2445" y="2909"/>
                  </a:lnTo>
                  <a:lnTo>
                    <a:pt x="2434" y="2898"/>
                  </a:lnTo>
                  <a:lnTo>
                    <a:pt x="2425" y="2882"/>
                  </a:lnTo>
                  <a:lnTo>
                    <a:pt x="2422" y="2865"/>
                  </a:lnTo>
                  <a:lnTo>
                    <a:pt x="2366" y="2865"/>
                  </a:lnTo>
                  <a:close/>
                  <a:moveTo>
                    <a:pt x="113" y="2865"/>
                  </a:moveTo>
                  <a:lnTo>
                    <a:pt x="113" y="2977"/>
                  </a:lnTo>
                  <a:lnTo>
                    <a:pt x="169" y="2977"/>
                  </a:lnTo>
                  <a:lnTo>
                    <a:pt x="186" y="2980"/>
                  </a:lnTo>
                  <a:lnTo>
                    <a:pt x="202" y="2988"/>
                  </a:lnTo>
                  <a:lnTo>
                    <a:pt x="214" y="2999"/>
                  </a:lnTo>
                  <a:lnTo>
                    <a:pt x="222" y="3016"/>
                  </a:lnTo>
                  <a:lnTo>
                    <a:pt x="225" y="3033"/>
                  </a:lnTo>
                  <a:lnTo>
                    <a:pt x="222" y="3050"/>
                  </a:lnTo>
                  <a:lnTo>
                    <a:pt x="214" y="3066"/>
                  </a:lnTo>
                  <a:lnTo>
                    <a:pt x="202" y="3078"/>
                  </a:lnTo>
                  <a:lnTo>
                    <a:pt x="186" y="3086"/>
                  </a:lnTo>
                  <a:lnTo>
                    <a:pt x="169" y="3089"/>
                  </a:lnTo>
                  <a:lnTo>
                    <a:pt x="113" y="3089"/>
                  </a:lnTo>
                  <a:lnTo>
                    <a:pt x="113" y="3145"/>
                  </a:lnTo>
                  <a:lnTo>
                    <a:pt x="130" y="3148"/>
                  </a:lnTo>
                  <a:lnTo>
                    <a:pt x="145" y="3157"/>
                  </a:lnTo>
                  <a:lnTo>
                    <a:pt x="158" y="3169"/>
                  </a:lnTo>
                  <a:lnTo>
                    <a:pt x="166" y="3184"/>
                  </a:lnTo>
                  <a:lnTo>
                    <a:pt x="169" y="3202"/>
                  </a:lnTo>
                  <a:lnTo>
                    <a:pt x="166" y="3219"/>
                  </a:lnTo>
                  <a:lnTo>
                    <a:pt x="158" y="3234"/>
                  </a:lnTo>
                  <a:lnTo>
                    <a:pt x="145" y="3246"/>
                  </a:lnTo>
                  <a:lnTo>
                    <a:pt x="130" y="3255"/>
                  </a:lnTo>
                  <a:lnTo>
                    <a:pt x="113" y="3258"/>
                  </a:lnTo>
                  <a:lnTo>
                    <a:pt x="282" y="3258"/>
                  </a:lnTo>
                  <a:lnTo>
                    <a:pt x="264" y="3255"/>
                  </a:lnTo>
                  <a:lnTo>
                    <a:pt x="249" y="3246"/>
                  </a:lnTo>
                  <a:lnTo>
                    <a:pt x="237" y="3234"/>
                  </a:lnTo>
                  <a:lnTo>
                    <a:pt x="228" y="3219"/>
                  </a:lnTo>
                  <a:lnTo>
                    <a:pt x="225" y="3202"/>
                  </a:lnTo>
                  <a:lnTo>
                    <a:pt x="228" y="3184"/>
                  </a:lnTo>
                  <a:lnTo>
                    <a:pt x="237" y="3169"/>
                  </a:lnTo>
                  <a:lnTo>
                    <a:pt x="249" y="3157"/>
                  </a:lnTo>
                  <a:lnTo>
                    <a:pt x="264" y="3148"/>
                  </a:lnTo>
                  <a:lnTo>
                    <a:pt x="282" y="3145"/>
                  </a:lnTo>
                  <a:lnTo>
                    <a:pt x="338" y="3145"/>
                  </a:lnTo>
                  <a:lnTo>
                    <a:pt x="355" y="3148"/>
                  </a:lnTo>
                  <a:lnTo>
                    <a:pt x="372" y="3157"/>
                  </a:lnTo>
                  <a:lnTo>
                    <a:pt x="383" y="3169"/>
                  </a:lnTo>
                  <a:lnTo>
                    <a:pt x="391" y="3184"/>
                  </a:lnTo>
                  <a:lnTo>
                    <a:pt x="394" y="3202"/>
                  </a:lnTo>
                  <a:lnTo>
                    <a:pt x="391" y="3219"/>
                  </a:lnTo>
                  <a:lnTo>
                    <a:pt x="383" y="3234"/>
                  </a:lnTo>
                  <a:lnTo>
                    <a:pt x="372" y="3246"/>
                  </a:lnTo>
                  <a:lnTo>
                    <a:pt x="355" y="3255"/>
                  </a:lnTo>
                  <a:lnTo>
                    <a:pt x="338" y="3258"/>
                  </a:lnTo>
                  <a:lnTo>
                    <a:pt x="507" y="3258"/>
                  </a:lnTo>
                  <a:lnTo>
                    <a:pt x="490" y="3255"/>
                  </a:lnTo>
                  <a:lnTo>
                    <a:pt x="473" y="3246"/>
                  </a:lnTo>
                  <a:lnTo>
                    <a:pt x="462" y="3234"/>
                  </a:lnTo>
                  <a:lnTo>
                    <a:pt x="454" y="3219"/>
                  </a:lnTo>
                  <a:lnTo>
                    <a:pt x="451" y="3202"/>
                  </a:lnTo>
                  <a:lnTo>
                    <a:pt x="454" y="3184"/>
                  </a:lnTo>
                  <a:lnTo>
                    <a:pt x="462" y="3169"/>
                  </a:lnTo>
                  <a:lnTo>
                    <a:pt x="473" y="3157"/>
                  </a:lnTo>
                  <a:lnTo>
                    <a:pt x="490" y="3148"/>
                  </a:lnTo>
                  <a:lnTo>
                    <a:pt x="507" y="3145"/>
                  </a:lnTo>
                  <a:lnTo>
                    <a:pt x="563" y="3145"/>
                  </a:lnTo>
                  <a:lnTo>
                    <a:pt x="581" y="3148"/>
                  </a:lnTo>
                  <a:lnTo>
                    <a:pt x="596" y="3157"/>
                  </a:lnTo>
                  <a:lnTo>
                    <a:pt x="608" y="3169"/>
                  </a:lnTo>
                  <a:lnTo>
                    <a:pt x="617" y="3184"/>
                  </a:lnTo>
                  <a:lnTo>
                    <a:pt x="620" y="3202"/>
                  </a:lnTo>
                  <a:lnTo>
                    <a:pt x="617" y="3219"/>
                  </a:lnTo>
                  <a:lnTo>
                    <a:pt x="608" y="3234"/>
                  </a:lnTo>
                  <a:lnTo>
                    <a:pt x="596" y="3246"/>
                  </a:lnTo>
                  <a:lnTo>
                    <a:pt x="581" y="3255"/>
                  </a:lnTo>
                  <a:lnTo>
                    <a:pt x="563" y="3258"/>
                  </a:lnTo>
                  <a:lnTo>
                    <a:pt x="732" y="3258"/>
                  </a:lnTo>
                  <a:lnTo>
                    <a:pt x="715" y="3255"/>
                  </a:lnTo>
                  <a:lnTo>
                    <a:pt x="700" y="3246"/>
                  </a:lnTo>
                  <a:lnTo>
                    <a:pt x="687" y="3234"/>
                  </a:lnTo>
                  <a:lnTo>
                    <a:pt x="679" y="3219"/>
                  </a:lnTo>
                  <a:lnTo>
                    <a:pt x="676" y="3202"/>
                  </a:lnTo>
                  <a:lnTo>
                    <a:pt x="679" y="3184"/>
                  </a:lnTo>
                  <a:lnTo>
                    <a:pt x="687" y="3169"/>
                  </a:lnTo>
                  <a:lnTo>
                    <a:pt x="700" y="3157"/>
                  </a:lnTo>
                  <a:lnTo>
                    <a:pt x="715" y="3148"/>
                  </a:lnTo>
                  <a:lnTo>
                    <a:pt x="732" y="3145"/>
                  </a:lnTo>
                  <a:lnTo>
                    <a:pt x="789" y="3145"/>
                  </a:lnTo>
                  <a:lnTo>
                    <a:pt x="806" y="3148"/>
                  </a:lnTo>
                  <a:lnTo>
                    <a:pt x="821" y="3157"/>
                  </a:lnTo>
                  <a:lnTo>
                    <a:pt x="834" y="3169"/>
                  </a:lnTo>
                  <a:lnTo>
                    <a:pt x="842" y="3184"/>
                  </a:lnTo>
                  <a:lnTo>
                    <a:pt x="845" y="3202"/>
                  </a:lnTo>
                  <a:lnTo>
                    <a:pt x="842" y="3219"/>
                  </a:lnTo>
                  <a:lnTo>
                    <a:pt x="834" y="3234"/>
                  </a:lnTo>
                  <a:lnTo>
                    <a:pt x="821" y="3246"/>
                  </a:lnTo>
                  <a:lnTo>
                    <a:pt x="806" y="3255"/>
                  </a:lnTo>
                  <a:lnTo>
                    <a:pt x="789" y="3258"/>
                  </a:lnTo>
                  <a:lnTo>
                    <a:pt x="958" y="3258"/>
                  </a:lnTo>
                  <a:lnTo>
                    <a:pt x="940" y="3255"/>
                  </a:lnTo>
                  <a:lnTo>
                    <a:pt x="925" y="3246"/>
                  </a:lnTo>
                  <a:lnTo>
                    <a:pt x="913" y="3234"/>
                  </a:lnTo>
                  <a:lnTo>
                    <a:pt x="904" y="3219"/>
                  </a:lnTo>
                  <a:lnTo>
                    <a:pt x="901" y="3202"/>
                  </a:lnTo>
                  <a:lnTo>
                    <a:pt x="904" y="3184"/>
                  </a:lnTo>
                  <a:lnTo>
                    <a:pt x="913" y="3169"/>
                  </a:lnTo>
                  <a:lnTo>
                    <a:pt x="925" y="3157"/>
                  </a:lnTo>
                  <a:lnTo>
                    <a:pt x="940" y="3148"/>
                  </a:lnTo>
                  <a:lnTo>
                    <a:pt x="958" y="3145"/>
                  </a:lnTo>
                  <a:lnTo>
                    <a:pt x="1014" y="3145"/>
                  </a:lnTo>
                  <a:lnTo>
                    <a:pt x="1014" y="3089"/>
                  </a:lnTo>
                  <a:lnTo>
                    <a:pt x="997" y="3086"/>
                  </a:lnTo>
                  <a:lnTo>
                    <a:pt x="981" y="3078"/>
                  </a:lnTo>
                  <a:lnTo>
                    <a:pt x="969" y="3066"/>
                  </a:lnTo>
                  <a:lnTo>
                    <a:pt x="961" y="3050"/>
                  </a:lnTo>
                  <a:lnTo>
                    <a:pt x="958" y="3033"/>
                  </a:lnTo>
                  <a:lnTo>
                    <a:pt x="961" y="3016"/>
                  </a:lnTo>
                  <a:lnTo>
                    <a:pt x="969" y="2999"/>
                  </a:lnTo>
                  <a:lnTo>
                    <a:pt x="981" y="2988"/>
                  </a:lnTo>
                  <a:lnTo>
                    <a:pt x="997" y="2980"/>
                  </a:lnTo>
                  <a:lnTo>
                    <a:pt x="1014" y="2977"/>
                  </a:lnTo>
                  <a:lnTo>
                    <a:pt x="1014" y="2865"/>
                  </a:lnTo>
                  <a:lnTo>
                    <a:pt x="1011" y="2882"/>
                  </a:lnTo>
                  <a:lnTo>
                    <a:pt x="1003" y="2898"/>
                  </a:lnTo>
                  <a:lnTo>
                    <a:pt x="990" y="2909"/>
                  </a:lnTo>
                  <a:lnTo>
                    <a:pt x="975" y="2918"/>
                  </a:lnTo>
                  <a:lnTo>
                    <a:pt x="958" y="2921"/>
                  </a:lnTo>
                  <a:lnTo>
                    <a:pt x="901" y="2921"/>
                  </a:lnTo>
                  <a:lnTo>
                    <a:pt x="884" y="2918"/>
                  </a:lnTo>
                  <a:lnTo>
                    <a:pt x="869" y="2909"/>
                  </a:lnTo>
                  <a:lnTo>
                    <a:pt x="856" y="2898"/>
                  </a:lnTo>
                  <a:lnTo>
                    <a:pt x="848" y="2882"/>
                  </a:lnTo>
                  <a:lnTo>
                    <a:pt x="845" y="2865"/>
                  </a:lnTo>
                  <a:lnTo>
                    <a:pt x="789" y="2865"/>
                  </a:lnTo>
                  <a:lnTo>
                    <a:pt x="786" y="2882"/>
                  </a:lnTo>
                  <a:lnTo>
                    <a:pt x="777" y="2898"/>
                  </a:lnTo>
                  <a:lnTo>
                    <a:pt x="765" y="2909"/>
                  </a:lnTo>
                  <a:lnTo>
                    <a:pt x="750" y="2918"/>
                  </a:lnTo>
                  <a:lnTo>
                    <a:pt x="732" y="2921"/>
                  </a:lnTo>
                  <a:lnTo>
                    <a:pt x="676" y="2921"/>
                  </a:lnTo>
                  <a:lnTo>
                    <a:pt x="659" y="2918"/>
                  </a:lnTo>
                  <a:lnTo>
                    <a:pt x="643" y="2909"/>
                  </a:lnTo>
                  <a:lnTo>
                    <a:pt x="631" y="2898"/>
                  </a:lnTo>
                  <a:lnTo>
                    <a:pt x="623" y="2882"/>
                  </a:lnTo>
                  <a:lnTo>
                    <a:pt x="620" y="2865"/>
                  </a:lnTo>
                  <a:lnTo>
                    <a:pt x="563" y="2865"/>
                  </a:lnTo>
                  <a:lnTo>
                    <a:pt x="560" y="2882"/>
                  </a:lnTo>
                  <a:lnTo>
                    <a:pt x="552" y="2898"/>
                  </a:lnTo>
                  <a:lnTo>
                    <a:pt x="540" y="2909"/>
                  </a:lnTo>
                  <a:lnTo>
                    <a:pt x="524" y="2918"/>
                  </a:lnTo>
                  <a:lnTo>
                    <a:pt x="507" y="2921"/>
                  </a:lnTo>
                  <a:lnTo>
                    <a:pt x="451" y="2921"/>
                  </a:lnTo>
                  <a:lnTo>
                    <a:pt x="433" y="2918"/>
                  </a:lnTo>
                  <a:lnTo>
                    <a:pt x="418" y="2909"/>
                  </a:lnTo>
                  <a:lnTo>
                    <a:pt x="406" y="2898"/>
                  </a:lnTo>
                  <a:lnTo>
                    <a:pt x="397" y="2882"/>
                  </a:lnTo>
                  <a:lnTo>
                    <a:pt x="394" y="2865"/>
                  </a:lnTo>
                  <a:lnTo>
                    <a:pt x="338" y="2865"/>
                  </a:lnTo>
                  <a:lnTo>
                    <a:pt x="335" y="2882"/>
                  </a:lnTo>
                  <a:lnTo>
                    <a:pt x="327" y="2898"/>
                  </a:lnTo>
                  <a:lnTo>
                    <a:pt x="314" y="2909"/>
                  </a:lnTo>
                  <a:lnTo>
                    <a:pt x="299" y="2918"/>
                  </a:lnTo>
                  <a:lnTo>
                    <a:pt x="282" y="2921"/>
                  </a:lnTo>
                  <a:lnTo>
                    <a:pt x="225" y="2921"/>
                  </a:lnTo>
                  <a:lnTo>
                    <a:pt x="208" y="2918"/>
                  </a:lnTo>
                  <a:lnTo>
                    <a:pt x="192" y="2909"/>
                  </a:lnTo>
                  <a:lnTo>
                    <a:pt x="180" y="2898"/>
                  </a:lnTo>
                  <a:lnTo>
                    <a:pt x="172" y="2882"/>
                  </a:lnTo>
                  <a:lnTo>
                    <a:pt x="169" y="2865"/>
                  </a:lnTo>
                  <a:lnTo>
                    <a:pt x="113" y="2865"/>
                  </a:lnTo>
                  <a:close/>
                  <a:moveTo>
                    <a:pt x="1239" y="1024"/>
                  </a:moveTo>
                  <a:lnTo>
                    <a:pt x="1235" y="1026"/>
                  </a:lnTo>
                  <a:lnTo>
                    <a:pt x="1230" y="1029"/>
                  </a:lnTo>
                  <a:lnTo>
                    <a:pt x="1210" y="1041"/>
                  </a:lnTo>
                  <a:lnTo>
                    <a:pt x="1186" y="1051"/>
                  </a:lnTo>
                  <a:lnTo>
                    <a:pt x="1163" y="1058"/>
                  </a:lnTo>
                  <a:lnTo>
                    <a:pt x="1138" y="1063"/>
                  </a:lnTo>
                  <a:lnTo>
                    <a:pt x="1135" y="1064"/>
                  </a:lnTo>
                  <a:lnTo>
                    <a:pt x="1131" y="1065"/>
                  </a:lnTo>
                  <a:lnTo>
                    <a:pt x="1127" y="1066"/>
                  </a:lnTo>
                  <a:lnTo>
                    <a:pt x="1127" y="3258"/>
                  </a:lnTo>
                  <a:lnTo>
                    <a:pt x="2253" y="3258"/>
                  </a:lnTo>
                  <a:lnTo>
                    <a:pt x="2253" y="1066"/>
                  </a:lnTo>
                  <a:lnTo>
                    <a:pt x="2249" y="1065"/>
                  </a:lnTo>
                  <a:lnTo>
                    <a:pt x="2246" y="1064"/>
                  </a:lnTo>
                  <a:lnTo>
                    <a:pt x="2242" y="1063"/>
                  </a:lnTo>
                  <a:lnTo>
                    <a:pt x="2217" y="1058"/>
                  </a:lnTo>
                  <a:lnTo>
                    <a:pt x="2194" y="1051"/>
                  </a:lnTo>
                  <a:lnTo>
                    <a:pt x="2170" y="1041"/>
                  </a:lnTo>
                  <a:lnTo>
                    <a:pt x="2150" y="1029"/>
                  </a:lnTo>
                  <a:lnTo>
                    <a:pt x="2145" y="1026"/>
                  </a:lnTo>
                  <a:lnTo>
                    <a:pt x="2141" y="1024"/>
                  </a:lnTo>
                  <a:lnTo>
                    <a:pt x="2141" y="1966"/>
                  </a:lnTo>
                  <a:lnTo>
                    <a:pt x="1239" y="1966"/>
                  </a:lnTo>
                  <a:lnTo>
                    <a:pt x="1239" y="1024"/>
                  </a:lnTo>
                  <a:close/>
                  <a:moveTo>
                    <a:pt x="1690" y="973"/>
                  </a:moveTo>
                  <a:lnTo>
                    <a:pt x="1682" y="983"/>
                  </a:lnTo>
                  <a:lnTo>
                    <a:pt x="1673" y="993"/>
                  </a:lnTo>
                  <a:lnTo>
                    <a:pt x="1673" y="993"/>
                  </a:lnTo>
                  <a:lnTo>
                    <a:pt x="1672" y="994"/>
                  </a:lnTo>
                  <a:lnTo>
                    <a:pt x="1655" y="1008"/>
                  </a:lnTo>
                  <a:lnTo>
                    <a:pt x="1638" y="1021"/>
                  </a:lnTo>
                  <a:lnTo>
                    <a:pt x="1635" y="1023"/>
                  </a:lnTo>
                  <a:lnTo>
                    <a:pt x="1633" y="1025"/>
                  </a:lnTo>
                  <a:lnTo>
                    <a:pt x="1614" y="1037"/>
                  </a:lnTo>
                  <a:lnTo>
                    <a:pt x="1595" y="1046"/>
                  </a:lnTo>
                  <a:lnTo>
                    <a:pt x="1592" y="1047"/>
                  </a:lnTo>
                  <a:lnTo>
                    <a:pt x="1588" y="1049"/>
                  </a:lnTo>
                  <a:lnTo>
                    <a:pt x="1567" y="1056"/>
                  </a:lnTo>
                  <a:lnTo>
                    <a:pt x="1547" y="1061"/>
                  </a:lnTo>
                  <a:lnTo>
                    <a:pt x="1539" y="1062"/>
                  </a:lnTo>
                  <a:lnTo>
                    <a:pt x="1517" y="1066"/>
                  </a:lnTo>
                  <a:lnTo>
                    <a:pt x="1492" y="1067"/>
                  </a:lnTo>
                  <a:lnTo>
                    <a:pt x="1469" y="1066"/>
                  </a:lnTo>
                  <a:lnTo>
                    <a:pt x="1446" y="1062"/>
                  </a:lnTo>
                  <a:lnTo>
                    <a:pt x="1443" y="1062"/>
                  </a:lnTo>
                  <a:lnTo>
                    <a:pt x="1440" y="1061"/>
                  </a:lnTo>
                  <a:lnTo>
                    <a:pt x="1419" y="1056"/>
                  </a:lnTo>
                  <a:lnTo>
                    <a:pt x="1398" y="1049"/>
                  </a:lnTo>
                  <a:lnTo>
                    <a:pt x="1394" y="1047"/>
                  </a:lnTo>
                  <a:lnTo>
                    <a:pt x="1391" y="1046"/>
                  </a:lnTo>
                  <a:lnTo>
                    <a:pt x="1371" y="1037"/>
                  </a:lnTo>
                  <a:lnTo>
                    <a:pt x="1353" y="1025"/>
                  </a:lnTo>
                  <a:lnTo>
                    <a:pt x="1352" y="1024"/>
                  </a:lnTo>
                  <a:lnTo>
                    <a:pt x="1352" y="1854"/>
                  </a:lnTo>
                  <a:lnTo>
                    <a:pt x="2028" y="1854"/>
                  </a:lnTo>
                  <a:lnTo>
                    <a:pt x="2028" y="1024"/>
                  </a:lnTo>
                  <a:lnTo>
                    <a:pt x="2027" y="1025"/>
                  </a:lnTo>
                  <a:lnTo>
                    <a:pt x="2009" y="1037"/>
                  </a:lnTo>
                  <a:lnTo>
                    <a:pt x="1989" y="1046"/>
                  </a:lnTo>
                  <a:lnTo>
                    <a:pt x="1986" y="1047"/>
                  </a:lnTo>
                  <a:lnTo>
                    <a:pt x="1982" y="1049"/>
                  </a:lnTo>
                  <a:lnTo>
                    <a:pt x="1961" y="1056"/>
                  </a:lnTo>
                  <a:lnTo>
                    <a:pt x="1941" y="1061"/>
                  </a:lnTo>
                  <a:lnTo>
                    <a:pt x="1937" y="1062"/>
                  </a:lnTo>
                  <a:lnTo>
                    <a:pt x="1934" y="1062"/>
                  </a:lnTo>
                  <a:lnTo>
                    <a:pt x="1911" y="1066"/>
                  </a:lnTo>
                  <a:lnTo>
                    <a:pt x="1888" y="1067"/>
                  </a:lnTo>
                  <a:lnTo>
                    <a:pt x="1863" y="1066"/>
                  </a:lnTo>
                  <a:lnTo>
                    <a:pt x="1841" y="1062"/>
                  </a:lnTo>
                  <a:lnTo>
                    <a:pt x="1833" y="1061"/>
                  </a:lnTo>
                  <a:lnTo>
                    <a:pt x="1813" y="1056"/>
                  </a:lnTo>
                  <a:lnTo>
                    <a:pt x="1792" y="1049"/>
                  </a:lnTo>
                  <a:lnTo>
                    <a:pt x="1789" y="1047"/>
                  </a:lnTo>
                  <a:lnTo>
                    <a:pt x="1785" y="1046"/>
                  </a:lnTo>
                  <a:lnTo>
                    <a:pt x="1766" y="1037"/>
                  </a:lnTo>
                  <a:lnTo>
                    <a:pt x="1747" y="1025"/>
                  </a:lnTo>
                  <a:lnTo>
                    <a:pt x="1745" y="1023"/>
                  </a:lnTo>
                  <a:lnTo>
                    <a:pt x="1742" y="1021"/>
                  </a:lnTo>
                  <a:lnTo>
                    <a:pt x="1725" y="1008"/>
                  </a:lnTo>
                  <a:lnTo>
                    <a:pt x="1708" y="994"/>
                  </a:lnTo>
                  <a:lnTo>
                    <a:pt x="1707" y="993"/>
                  </a:lnTo>
                  <a:lnTo>
                    <a:pt x="1690" y="973"/>
                  </a:lnTo>
                  <a:close/>
                  <a:moveTo>
                    <a:pt x="2479" y="971"/>
                  </a:moveTo>
                  <a:lnTo>
                    <a:pt x="2455" y="997"/>
                  </a:lnTo>
                  <a:lnTo>
                    <a:pt x="2428" y="1019"/>
                  </a:lnTo>
                  <a:lnTo>
                    <a:pt x="2399" y="1038"/>
                  </a:lnTo>
                  <a:lnTo>
                    <a:pt x="2366" y="1052"/>
                  </a:lnTo>
                  <a:lnTo>
                    <a:pt x="2366" y="2752"/>
                  </a:lnTo>
                  <a:lnTo>
                    <a:pt x="3211" y="2752"/>
                  </a:lnTo>
                  <a:lnTo>
                    <a:pt x="3211" y="1024"/>
                  </a:lnTo>
                  <a:lnTo>
                    <a:pt x="3179" y="1043"/>
                  </a:lnTo>
                  <a:lnTo>
                    <a:pt x="3145" y="1056"/>
                  </a:lnTo>
                  <a:lnTo>
                    <a:pt x="3109" y="1064"/>
                  </a:lnTo>
                  <a:lnTo>
                    <a:pt x="3071" y="1067"/>
                  </a:lnTo>
                  <a:lnTo>
                    <a:pt x="3031" y="1064"/>
                  </a:lnTo>
                  <a:lnTo>
                    <a:pt x="2994" y="1055"/>
                  </a:lnTo>
                  <a:lnTo>
                    <a:pt x="2959" y="1041"/>
                  </a:lnTo>
                  <a:lnTo>
                    <a:pt x="2927" y="1022"/>
                  </a:lnTo>
                  <a:lnTo>
                    <a:pt x="2899" y="999"/>
                  </a:lnTo>
                  <a:lnTo>
                    <a:pt x="2873" y="971"/>
                  </a:lnTo>
                  <a:lnTo>
                    <a:pt x="2847" y="999"/>
                  </a:lnTo>
                  <a:lnTo>
                    <a:pt x="2819" y="1022"/>
                  </a:lnTo>
                  <a:lnTo>
                    <a:pt x="2787" y="1041"/>
                  </a:lnTo>
                  <a:lnTo>
                    <a:pt x="2752" y="1055"/>
                  </a:lnTo>
                  <a:lnTo>
                    <a:pt x="2715" y="1064"/>
                  </a:lnTo>
                  <a:lnTo>
                    <a:pt x="2676" y="1067"/>
                  </a:lnTo>
                  <a:lnTo>
                    <a:pt x="2636" y="1064"/>
                  </a:lnTo>
                  <a:lnTo>
                    <a:pt x="2600" y="1055"/>
                  </a:lnTo>
                  <a:lnTo>
                    <a:pt x="2565" y="1041"/>
                  </a:lnTo>
                  <a:lnTo>
                    <a:pt x="2533" y="1022"/>
                  </a:lnTo>
                  <a:lnTo>
                    <a:pt x="2504" y="999"/>
                  </a:lnTo>
                  <a:lnTo>
                    <a:pt x="2479" y="971"/>
                  </a:lnTo>
                  <a:close/>
                  <a:moveTo>
                    <a:pt x="507" y="971"/>
                  </a:moveTo>
                  <a:lnTo>
                    <a:pt x="481" y="999"/>
                  </a:lnTo>
                  <a:lnTo>
                    <a:pt x="453" y="1022"/>
                  </a:lnTo>
                  <a:lnTo>
                    <a:pt x="421" y="1041"/>
                  </a:lnTo>
                  <a:lnTo>
                    <a:pt x="386" y="1055"/>
                  </a:lnTo>
                  <a:lnTo>
                    <a:pt x="349" y="1064"/>
                  </a:lnTo>
                  <a:lnTo>
                    <a:pt x="309" y="1067"/>
                  </a:lnTo>
                  <a:lnTo>
                    <a:pt x="271" y="1064"/>
                  </a:lnTo>
                  <a:lnTo>
                    <a:pt x="235" y="1056"/>
                  </a:lnTo>
                  <a:lnTo>
                    <a:pt x="201" y="1043"/>
                  </a:lnTo>
                  <a:lnTo>
                    <a:pt x="169" y="1024"/>
                  </a:lnTo>
                  <a:lnTo>
                    <a:pt x="169" y="2752"/>
                  </a:lnTo>
                  <a:lnTo>
                    <a:pt x="1014" y="2752"/>
                  </a:lnTo>
                  <a:lnTo>
                    <a:pt x="1014" y="1052"/>
                  </a:lnTo>
                  <a:lnTo>
                    <a:pt x="981" y="1038"/>
                  </a:lnTo>
                  <a:lnTo>
                    <a:pt x="952" y="1019"/>
                  </a:lnTo>
                  <a:lnTo>
                    <a:pt x="925" y="997"/>
                  </a:lnTo>
                  <a:lnTo>
                    <a:pt x="901" y="971"/>
                  </a:lnTo>
                  <a:lnTo>
                    <a:pt x="876" y="999"/>
                  </a:lnTo>
                  <a:lnTo>
                    <a:pt x="847" y="1022"/>
                  </a:lnTo>
                  <a:lnTo>
                    <a:pt x="815" y="1041"/>
                  </a:lnTo>
                  <a:lnTo>
                    <a:pt x="780" y="1055"/>
                  </a:lnTo>
                  <a:lnTo>
                    <a:pt x="744" y="1064"/>
                  </a:lnTo>
                  <a:lnTo>
                    <a:pt x="705" y="1067"/>
                  </a:lnTo>
                  <a:lnTo>
                    <a:pt x="665" y="1064"/>
                  </a:lnTo>
                  <a:lnTo>
                    <a:pt x="628" y="1055"/>
                  </a:lnTo>
                  <a:lnTo>
                    <a:pt x="593" y="1041"/>
                  </a:lnTo>
                  <a:lnTo>
                    <a:pt x="561" y="1022"/>
                  </a:lnTo>
                  <a:lnTo>
                    <a:pt x="533" y="999"/>
                  </a:lnTo>
                  <a:lnTo>
                    <a:pt x="507" y="971"/>
                  </a:lnTo>
                  <a:close/>
                  <a:moveTo>
                    <a:pt x="2929" y="506"/>
                  </a:moveTo>
                  <a:lnTo>
                    <a:pt x="2929" y="815"/>
                  </a:lnTo>
                  <a:lnTo>
                    <a:pt x="2932" y="843"/>
                  </a:lnTo>
                  <a:lnTo>
                    <a:pt x="2941" y="869"/>
                  </a:lnTo>
                  <a:lnTo>
                    <a:pt x="2954" y="893"/>
                  </a:lnTo>
                  <a:lnTo>
                    <a:pt x="2970" y="914"/>
                  </a:lnTo>
                  <a:lnTo>
                    <a:pt x="2992" y="931"/>
                  </a:lnTo>
                  <a:lnTo>
                    <a:pt x="3015" y="944"/>
                  </a:lnTo>
                  <a:lnTo>
                    <a:pt x="3042" y="952"/>
                  </a:lnTo>
                  <a:lnTo>
                    <a:pt x="3071" y="955"/>
                  </a:lnTo>
                  <a:lnTo>
                    <a:pt x="3098" y="952"/>
                  </a:lnTo>
                  <a:lnTo>
                    <a:pt x="3125" y="944"/>
                  </a:lnTo>
                  <a:lnTo>
                    <a:pt x="3149" y="931"/>
                  </a:lnTo>
                  <a:lnTo>
                    <a:pt x="3170" y="914"/>
                  </a:lnTo>
                  <a:lnTo>
                    <a:pt x="3187" y="893"/>
                  </a:lnTo>
                  <a:lnTo>
                    <a:pt x="3200" y="869"/>
                  </a:lnTo>
                  <a:lnTo>
                    <a:pt x="3208" y="843"/>
                  </a:lnTo>
                  <a:lnTo>
                    <a:pt x="3211" y="815"/>
                  </a:lnTo>
                  <a:lnTo>
                    <a:pt x="3211" y="506"/>
                  </a:lnTo>
                  <a:lnTo>
                    <a:pt x="2929" y="506"/>
                  </a:lnTo>
                  <a:close/>
                  <a:moveTo>
                    <a:pt x="2535" y="506"/>
                  </a:moveTo>
                  <a:lnTo>
                    <a:pt x="2535" y="815"/>
                  </a:lnTo>
                  <a:lnTo>
                    <a:pt x="2538" y="843"/>
                  </a:lnTo>
                  <a:lnTo>
                    <a:pt x="2546" y="869"/>
                  </a:lnTo>
                  <a:lnTo>
                    <a:pt x="2560" y="893"/>
                  </a:lnTo>
                  <a:lnTo>
                    <a:pt x="2576" y="914"/>
                  </a:lnTo>
                  <a:lnTo>
                    <a:pt x="2597" y="931"/>
                  </a:lnTo>
                  <a:lnTo>
                    <a:pt x="2621" y="944"/>
                  </a:lnTo>
                  <a:lnTo>
                    <a:pt x="2648" y="952"/>
                  </a:lnTo>
                  <a:lnTo>
                    <a:pt x="2676" y="955"/>
                  </a:lnTo>
                  <a:lnTo>
                    <a:pt x="2704" y="952"/>
                  </a:lnTo>
                  <a:lnTo>
                    <a:pt x="2731" y="944"/>
                  </a:lnTo>
                  <a:lnTo>
                    <a:pt x="2754" y="931"/>
                  </a:lnTo>
                  <a:lnTo>
                    <a:pt x="2776" y="914"/>
                  </a:lnTo>
                  <a:lnTo>
                    <a:pt x="2792" y="893"/>
                  </a:lnTo>
                  <a:lnTo>
                    <a:pt x="2805" y="869"/>
                  </a:lnTo>
                  <a:lnTo>
                    <a:pt x="2814" y="843"/>
                  </a:lnTo>
                  <a:lnTo>
                    <a:pt x="2817" y="815"/>
                  </a:lnTo>
                  <a:lnTo>
                    <a:pt x="2817" y="506"/>
                  </a:lnTo>
                  <a:lnTo>
                    <a:pt x="2535" y="506"/>
                  </a:lnTo>
                  <a:close/>
                  <a:moveTo>
                    <a:pt x="2141" y="506"/>
                  </a:moveTo>
                  <a:lnTo>
                    <a:pt x="2141" y="815"/>
                  </a:lnTo>
                  <a:lnTo>
                    <a:pt x="2144" y="843"/>
                  </a:lnTo>
                  <a:lnTo>
                    <a:pt x="2152" y="869"/>
                  </a:lnTo>
                  <a:lnTo>
                    <a:pt x="2164" y="893"/>
                  </a:lnTo>
                  <a:lnTo>
                    <a:pt x="2182" y="914"/>
                  </a:lnTo>
                  <a:lnTo>
                    <a:pt x="2203" y="931"/>
                  </a:lnTo>
                  <a:lnTo>
                    <a:pt x="2227" y="944"/>
                  </a:lnTo>
                  <a:lnTo>
                    <a:pt x="2253" y="952"/>
                  </a:lnTo>
                  <a:lnTo>
                    <a:pt x="2281" y="955"/>
                  </a:lnTo>
                  <a:lnTo>
                    <a:pt x="2290" y="954"/>
                  </a:lnTo>
                  <a:lnTo>
                    <a:pt x="2299" y="953"/>
                  </a:lnTo>
                  <a:lnTo>
                    <a:pt x="2314" y="951"/>
                  </a:lnTo>
                  <a:lnTo>
                    <a:pt x="2339" y="943"/>
                  </a:lnTo>
                  <a:lnTo>
                    <a:pt x="2362" y="929"/>
                  </a:lnTo>
                  <a:lnTo>
                    <a:pt x="2382" y="912"/>
                  </a:lnTo>
                  <a:lnTo>
                    <a:pt x="2399" y="892"/>
                  </a:lnTo>
                  <a:lnTo>
                    <a:pt x="2411" y="868"/>
                  </a:lnTo>
                  <a:lnTo>
                    <a:pt x="2419" y="843"/>
                  </a:lnTo>
                  <a:lnTo>
                    <a:pt x="2422" y="815"/>
                  </a:lnTo>
                  <a:lnTo>
                    <a:pt x="2422" y="506"/>
                  </a:lnTo>
                  <a:lnTo>
                    <a:pt x="2141" y="506"/>
                  </a:lnTo>
                  <a:close/>
                  <a:moveTo>
                    <a:pt x="1746" y="506"/>
                  </a:moveTo>
                  <a:lnTo>
                    <a:pt x="1746" y="815"/>
                  </a:lnTo>
                  <a:lnTo>
                    <a:pt x="1749" y="843"/>
                  </a:lnTo>
                  <a:lnTo>
                    <a:pt x="1758" y="869"/>
                  </a:lnTo>
                  <a:lnTo>
                    <a:pt x="1771" y="893"/>
                  </a:lnTo>
                  <a:lnTo>
                    <a:pt x="1787" y="914"/>
                  </a:lnTo>
                  <a:lnTo>
                    <a:pt x="1809" y="931"/>
                  </a:lnTo>
                  <a:lnTo>
                    <a:pt x="1832" y="944"/>
                  </a:lnTo>
                  <a:lnTo>
                    <a:pt x="1859" y="952"/>
                  </a:lnTo>
                  <a:lnTo>
                    <a:pt x="1888" y="955"/>
                  </a:lnTo>
                  <a:lnTo>
                    <a:pt x="1915" y="952"/>
                  </a:lnTo>
                  <a:lnTo>
                    <a:pt x="1942" y="944"/>
                  </a:lnTo>
                  <a:lnTo>
                    <a:pt x="1966" y="931"/>
                  </a:lnTo>
                  <a:lnTo>
                    <a:pt x="1987" y="914"/>
                  </a:lnTo>
                  <a:lnTo>
                    <a:pt x="2004" y="893"/>
                  </a:lnTo>
                  <a:lnTo>
                    <a:pt x="2017" y="869"/>
                  </a:lnTo>
                  <a:lnTo>
                    <a:pt x="2025" y="843"/>
                  </a:lnTo>
                  <a:lnTo>
                    <a:pt x="2028" y="815"/>
                  </a:lnTo>
                  <a:lnTo>
                    <a:pt x="2028" y="506"/>
                  </a:lnTo>
                  <a:lnTo>
                    <a:pt x="1746" y="506"/>
                  </a:lnTo>
                  <a:close/>
                  <a:moveTo>
                    <a:pt x="1352" y="506"/>
                  </a:moveTo>
                  <a:lnTo>
                    <a:pt x="1352" y="815"/>
                  </a:lnTo>
                  <a:lnTo>
                    <a:pt x="1355" y="843"/>
                  </a:lnTo>
                  <a:lnTo>
                    <a:pt x="1363" y="869"/>
                  </a:lnTo>
                  <a:lnTo>
                    <a:pt x="1376" y="893"/>
                  </a:lnTo>
                  <a:lnTo>
                    <a:pt x="1393" y="914"/>
                  </a:lnTo>
                  <a:lnTo>
                    <a:pt x="1414" y="931"/>
                  </a:lnTo>
                  <a:lnTo>
                    <a:pt x="1438" y="944"/>
                  </a:lnTo>
                  <a:lnTo>
                    <a:pt x="1465" y="952"/>
                  </a:lnTo>
                  <a:lnTo>
                    <a:pt x="1492" y="955"/>
                  </a:lnTo>
                  <a:lnTo>
                    <a:pt x="1521" y="952"/>
                  </a:lnTo>
                  <a:lnTo>
                    <a:pt x="1548" y="944"/>
                  </a:lnTo>
                  <a:lnTo>
                    <a:pt x="1571" y="931"/>
                  </a:lnTo>
                  <a:lnTo>
                    <a:pt x="1593" y="914"/>
                  </a:lnTo>
                  <a:lnTo>
                    <a:pt x="1609" y="893"/>
                  </a:lnTo>
                  <a:lnTo>
                    <a:pt x="1622" y="869"/>
                  </a:lnTo>
                  <a:lnTo>
                    <a:pt x="1631" y="843"/>
                  </a:lnTo>
                  <a:lnTo>
                    <a:pt x="1634" y="815"/>
                  </a:lnTo>
                  <a:lnTo>
                    <a:pt x="1634" y="506"/>
                  </a:lnTo>
                  <a:lnTo>
                    <a:pt x="1352" y="506"/>
                  </a:lnTo>
                  <a:close/>
                  <a:moveTo>
                    <a:pt x="958" y="506"/>
                  </a:moveTo>
                  <a:lnTo>
                    <a:pt x="958" y="815"/>
                  </a:lnTo>
                  <a:lnTo>
                    <a:pt x="961" y="843"/>
                  </a:lnTo>
                  <a:lnTo>
                    <a:pt x="968" y="868"/>
                  </a:lnTo>
                  <a:lnTo>
                    <a:pt x="981" y="892"/>
                  </a:lnTo>
                  <a:lnTo>
                    <a:pt x="998" y="912"/>
                  </a:lnTo>
                  <a:lnTo>
                    <a:pt x="1017" y="929"/>
                  </a:lnTo>
                  <a:lnTo>
                    <a:pt x="1041" y="943"/>
                  </a:lnTo>
                  <a:lnTo>
                    <a:pt x="1066" y="951"/>
                  </a:lnTo>
                  <a:lnTo>
                    <a:pt x="1079" y="953"/>
                  </a:lnTo>
                  <a:lnTo>
                    <a:pt x="1089" y="954"/>
                  </a:lnTo>
                  <a:lnTo>
                    <a:pt x="1099" y="955"/>
                  </a:lnTo>
                  <a:lnTo>
                    <a:pt x="1127" y="952"/>
                  </a:lnTo>
                  <a:lnTo>
                    <a:pt x="1153" y="944"/>
                  </a:lnTo>
                  <a:lnTo>
                    <a:pt x="1177" y="931"/>
                  </a:lnTo>
                  <a:lnTo>
                    <a:pt x="1198" y="914"/>
                  </a:lnTo>
                  <a:lnTo>
                    <a:pt x="1216" y="893"/>
                  </a:lnTo>
                  <a:lnTo>
                    <a:pt x="1228" y="869"/>
                  </a:lnTo>
                  <a:lnTo>
                    <a:pt x="1236" y="843"/>
                  </a:lnTo>
                  <a:lnTo>
                    <a:pt x="1239" y="815"/>
                  </a:lnTo>
                  <a:lnTo>
                    <a:pt x="1239" y="506"/>
                  </a:lnTo>
                  <a:lnTo>
                    <a:pt x="958" y="506"/>
                  </a:lnTo>
                  <a:close/>
                  <a:moveTo>
                    <a:pt x="563" y="506"/>
                  </a:moveTo>
                  <a:lnTo>
                    <a:pt x="563" y="815"/>
                  </a:lnTo>
                  <a:lnTo>
                    <a:pt x="566" y="843"/>
                  </a:lnTo>
                  <a:lnTo>
                    <a:pt x="575" y="869"/>
                  </a:lnTo>
                  <a:lnTo>
                    <a:pt x="588" y="893"/>
                  </a:lnTo>
                  <a:lnTo>
                    <a:pt x="604" y="914"/>
                  </a:lnTo>
                  <a:lnTo>
                    <a:pt x="626" y="931"/>
                  </a:lnTo>
                  <a:lnTo>
                    <a:pt x="649" y="944"/>
                  </a:lnTo>
                  <a:lnTo>
                    <a:pt x="676" y="952"/>
                  </a:lnTo>
                  <a:lnTo>
                    <a:pt x="705" y="955"/>
                  </a:lnTo>
                  <a:lnTo>
                    <a:pt x="732" y="952"/>
                  </a:lnTo>
                  <a:lnTo>
                    <a:pt x="759" y="944"/>
                  </a:lnTo>
                  <a:lnTo>
                    <a:pt x="783" y="931"/>
                  </a:lnTo>
                  <a:lnTo>
                    <a:pt x="804" y="914"/>
                  </a:lnTo>
                  <a:lnTo>
                    <a:pt x="820" y="893"/>
                  </a:lnTo>
                  <a:lnTo>
                    <a:pt x="834" y="869"/>
                  </a:lnTo>
                  <a:lnTo>
                    <a:pt x="842" y="843"/>
                  </a:lnTo>
                  <a:lnTo>
                    <a:pt x="845" y="815"/>
                  </a:lnTo>
                  <a:lnTo>
                    <a:pt x="845" y="506"/>
                  </a:lnTo>
                  <a:lnTo>
                    <a:pt x="563" y="506"/>
                  </a:lnTo>
                  <a:close/>
                  <a:moveTo>
                    <a:pt x="169" y="506"/>
                  </a:moveTo>
                  <a:lnTo>
                    <a:pt x="169" y="815"/>
                  </a:lnTo>
                  <a:lnTo>
                    <a:pt x="172" y="843"/>
                  </a:lnTo>
                  <a:lnTo>
                    <a:pt x="180" y="869"/>
                  </a:lnTo>
                  <a:lnTo>
                    <a:pt x="193" y="893"/>
                  </a:lnTo>
                  <a:lnTo>
                    <a:pt x="210" y="914"/>
                  </a:lnTo>
                  <a:lnTo>
                    <a:pt x="231" y="931"/>
                  </a:lnTo>
                  <a:lnTo>
                    <a:pt x="255" y="944"/>
                  </a:lnTo>
                  <a:lnTo>
                    <a:pt x="282" y="952"/>
                  </a:lnTo>
                  <a:lnTo>
                    <a:pt x="309" y="955"/>
                  </a:lnTo>
                  <a:lnTo>
                    <a:pt x="338" y="952"/>
                  </a:lnTo>
                  <a:lnTo>
                    <a:pt x="365" y="944"/>
                  </a:lnTo>
                  <a:lnTo>
                    <a:pt x="388" y="931"/>
                  </a:lnTo>
                  <a:lnTo>
                    <a:pt x="410" y="914"/>
                  </a:lnTo>
                  <a:lnTo>
                    <a:pt x="426" y="893"/>
                  </a:lnTo>
                  <a:lnTo>
                    <a:pt x="439" y="869"/>
                  </a:lnTo>
                  <a:lnTo>
                    <a:pt x="448" y="843"/>
                  </a:lnTo>
                  <a:lnTo>
                    <a:pt x="451" y="815"/>
                  </a:lnTo>
                  <a:lnTo>
                    <a:pt x="451" y="506"/>
                  </a:lnTo>
                  <a:lnTo>
                    <a:pt x="169" y="506"/>
                  </a:lnTo>
                  <a:close/>
                  <a:moveTo>
                    <a:pt x="113" y="281"/>
                  </a:moveTo>
                  <a:lnTo>
                    <a:pt x="113" y="393"/>
                  </a:lnTo>
                  <a:lnTo>
                    <a:pt x="3267" y="393"/>
                  </a:lnTo>
                  <a:lnTo>
                    <a:pt x="3267" y="281"/>
                  </a:lnTo>
                  <a:lnTo>
                    <a:pt x="113" y="281"/>
                  </a:lnTo>
                  <a:close/>
                  <a:moveTo>
                    <a:pt x="282" y="112"/>
                  </a:moveTo>
                  <a:lnTo>
                    <a:pt x="282" y="169"/>
                  </a:lnTo>
                  <a:lnTo>
                    <a:pt x="3098" y="169"/>
                  </a:lnTo>
                  <a:lnTo>
                    <a:pt x="3098" y="112"/>
                  </a:lnTo>
                  <a:lnTo>
                    <a:pt x="282" y="112"/>
                  </a:lnTo>
                  <a:close/>
                  <a:moveTo>
                    <a:pt x="169" y="0"/>
                  </a:moveTo>
                  <a:lnTo>
                    <a:pt x="3211" y="0"/>
                  </a:lnTo>
                  <a:lnTo>
                    <a:pt x="3211" y="169"/>
                  </a:lnTo>
                  <a:lnTo>
                    <a:pt x="3380" y="169"/>
                  </a:lnTo>
                  <a:lnTo>
                    <a:pt x="3380" y="506"/>
                  </a:lnTo>
                  <a:lnTo>
                    <a:pt x="3324" y="506"/>
                  </a:lnTo>
                  <a:lnTo>
                    <a:pt x="3324" y="2752"/>
                  </a:lnTo>
                  <a:lnTo>
                    <a:pt x="3380" y="2752"/>
                  </a:lnTo>
                  <a:lnTo>
                    <a:pt x="3380" y="3370"/>
                  </a:lnTo>
                  <a:lnTo>
                    <a:pt x="0" y="3370"/>
                  </a:lnTo>
                  <a:lnTo>
                    <a:pt x="0" y="2752"/>
                  </a:lnTo>
                  <a:lnTo>
                    <a:pt x="56" y="2752"/>
                  </a:lnTo>
                  <a:lnTo>
                    <a:pt x="56" y="506"/>
                  </a:lnTo>
                  <a:lnTo>
                    <a:pt x="0" y="506"/>
                  </a:lnTo>
                  <a:lnTo>
                    <a:pt x="0" y="169"/>
                  </a:lnTo>
                  <a:lnTo>
                    <a:pt x="169" y="169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6" name="Freeform 150"/>
            <p:cNvSpPr>
              <a:spLocks noEditPoints="1"/>
            </p:cNvSpPr>
            <p:nvPr/>
          </p:nvSpPr>
          <p:spPr bwMode="auto">
            <a:xfrm>
              <a:off x="11199813" y="3036888"/>
              <a:ext cx="142875" cy="161925"/>
            </a:xfrm>
            <a:custGeom>
              <a:avLst/>
              <a:gdLst>
                <a:gd name="T0" fmla="*/ 113 w 902"/>
                <a:gd name="T1" fmla="*/ 113 h 1011"/>
                <a:gd name="T2" fmla="*/ 113 w 902"/>
                <a:gd name="T3" fmla="*/ 899 h 1011"/>
                <a:gd name="T4" fmla="*/ 789 w 902"/>
                <a:gd name="T5" fmla="*/ 899 h 1011"/>
                <a:gd name="T6" fmla="*/ 789 w 902"/>
                <a:gd name="T7" fmla="*/ 113 h 1011"/>
                <a:gd name="T8" fmla="*/ 113 w 902"/>
                <a:gd name="T9" fmla="*/ 113 h 1011"/>
                <a:gd name="T10" fmla="*/ 0 w 902"/>
                <a:gd name="T11" fmla="*/ 0 h 1011"/>
                <a:gd name="T12" fmla="*/ 902 w 902"/>
                <a:gd name="T13" fmla="*/ 0 h 1011"/>
                <a:gd name="T14" fmla="*/ 902 w 902"/>
                <a:gd name="T15" fmla="*/ 1011 h 1011"/>
                <a:gd name="T16" fmla="*/ 0 w 902"/>
                <a:gd name="T17" fmla="*/ 1011 h 1011"/>
                <a:gd name="T18" fmla="*/ 0 w 902"/>
                <a:gd name="T19" fmla="*/ 0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2" h="1011">
                  <a:moveTo>
                    <a:pt x="113" y="113"/>
                  </a:moveTo>
                  <a:lnTo>
                    <a:pt x="113" y="899"/>
                  </a:lnTo>
                  <a:lnTo>
                    <a:pt x="789" y="899"/>
                  </a:lnTo>
                  <a:lnTo>
                    <a:pt x="789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902" y="0"/>
                  </a:lnTo>
                  <a:lnTo>
                    <a:pt x="902" y="1011"/>
                  </a:lnTo>
                  <a:lnTo>
                    <a:pt x="0" y="10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7" name="Freeform 151"/>
            <p:cNvSpPr>
              <a:spLocks/>
            </p:cNvSpPr>
            <p:nvPr/>
          </p:nvSpPr>
          <p:spPr bwMode="auto">
            <a:xfrm>
              <a:off x="11047413" y="3171825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2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7 w 169"/>
                <a:gd name="T9" fmla="*/ 22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3 h 112"/>
                <a:gd name="T16" fmla="*/ 157 w 169"/>
                <a:gd name="T17" fmla="*/ 89 h 112"/>
                <a:gd name="T18" fmla="*/ 145 w 169"/>
                <a:gd name="T19" fmla="*/ 101 h 112"/>
                <a:gd name="T20" fmla="*/ 130 w 169"/>
                <a:gd name="T21" fmla="*/ 109 h 112"/>
                <a:gd name="T22" fmla="*/ 112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3 w 169"/>
                <a:gd name="T29" fmla="*/ 101 h 112"/>
                <a:gd name="T30" fmla="*/ 11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2 h 112"/>
                <a:gd name="T40" fmla="*/ 23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2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7" y="89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8" name="Freeform 152"/>
            <p:cNvSpPr>
              <a:spLocks/>
            </p:cNvSpPr>
            <p:nvPr/>
          </p:nvSpPr>
          <p:spPr bwMode="auto">
            <a:xfrm>
              <a:off x="11118851" y="3171825"/>
              <a:ext cx="26988" cy="17463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1 h 112"/>
                <a:gd name="T8" fmla="*/ 158 w 169"/>
                <a:gd name="T9" fmla="*/ 22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3 h 112"/>
                <a:gd name="T16" fmla="*/ 158 w 169"/>
                <a:gd name="T17" fmla="*/ 89 h 112"/>
                <a:gd name="T18" fmla="*/ 146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09 h 112"/>
                <a:gd name="T28" fmla="*/ 23 w 169"/>
                <a:gd name="T29" fmla="*/ 101 h 112"/>
                <a:gd name="T30" fmla="*/ 12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9 h 112"/>
                <a:gd name="T38" fmla="*/ 12 w 169"/>
                <a:gd name="T39" fmla="*/ 22 h 112"/>
                <a:gd name="T40" fmla="*/ 23 w 169"/>
                <a:gd name="T41" fmla="*/ 11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2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8" y="89"/>
                  </a:lnTo>
                  <a:lnTo>
                    <a:pt x="146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9" name="Freeform 153"/>
            <p:cNvSpPr>
              <a:spLocks/>
            </p:cNvSpPr>
            <p:nvPr/>
          </p:nvSpPr>
          <p:spPr bwMode="auto">
            <a:xfrm>
              <a:off x="11083926" y="3171825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1 h 112"/>
                <a:gd name="T8" fmla="*/ 158 w 169"/>
                <a:gd name="T9" fmla="*/ 22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3 h 112"/>
                <a:gd name="T16" fmla="*/ 158 w 169"/>
                <a:gd name="T17" fmla="*/ 89 h 112"/>
                <a:gd name="T18" fmla="*/ 146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1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2 h 112"/>
                <a:gd name="T40" fmla="*/ 24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2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8" y="89"/>
                  </a:lnTo>
                  <a:lnTo>
                    <a:pt x="146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0" name="Freeform 154"/>
            <p:cNvSpPr>
              <a:spLocks/>
            </p:cNvSpPr>
            <p:nvPr/>
          </p:nvSpPr>
          <p:spPr bwMode="auto">
            <a:xfrm>
              <a:off x="11406188" y="3171825"/>
              <a:ext cx="25400" cy="17463"/>
            </a:xfrm>
            <a:custGeom>
              <a:avLst/>
              <a:gdLst>
                <a:gd name="T0" fmla="*/ 56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8 w 169"/>
                <a:gd name="T9" fmla="*/ 22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3 h 112"/>
                <a:gd name="T16" fmla="*/ 158 w 169"/>
                <a:gd name="T17" fmla="*/ 89 h 112"/>
                <a:gd name="T18" fmla="*/ 145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1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2 h 112"/>
                <a:gd name="T40" fmla="*/ 24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8" y="22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8" y="89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1" name="Freeform 155"/>
            <p:cNvSpPr>
              <a:spLocks/>
            </p:cNvSpPr>
            <p:nvPr/>
          </p:nvSpPr>
          <p:spPr bwMode="auto">
            <a:xfrm>
              <a:off x="11477626" y="3171825"/>
              <a:ext cx="25400" cy="17463"/>
            </a:xfrm>
            <a:custGeom>
              <a:avLst/>
              <a:gdLst>
                <a:gd name="T0" fmla="*/ 56 w 169"/>
                <a:gd name="T1" fmla="*/ 0 h 112"/>
                <a:gd name="T2" fmla="*/ 112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7 w 169"/>
                <a:gd name="T9" fmla="*/ 22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3 h 112"/>
                <a:gd name="T16" fmla="*/ 157 w 169"/>
                <a:gd name="T17" fmla="*/ 89 h 112"/>
                <a:gd name="T18" fmla="*/ 145 w 169"/>
                <a:gd name="T19" fmla="*/ 101 h 112"/>
                <a:gd name="T20" fmla="*/ 130 w 169"/>
                <a:gd name="T21" fmla="*/ 109 h 112"/>
                <a:gd name="T22" fmla="*/ 112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2 w 169"/>
                <a:gd name="T29" fmla="*/ 101 h 112"/>
                <a:gd name="T30" fmla="*/ 11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2 h 112"/>
                <a:gd name="T40" fmla="*/ 22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2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7" y="89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2" name="Freeform 156"/>
            <p:cNvSpPr>
              <a:spLocks/>
            </p:cNvSpPr>
            <p:nvPr/>
          </p:nvSpPr>
          <p:spPr bwMode="auto">
            <a:xfrm>
              <a:off x="11441113" y="3171825"/>
              <a:ext cx="26988" cy="17463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7 w 169"/>
                <a:gd name="T7" fmla="*/ 11 h 112"/>
                <a:gd name="T8" fmla="*/ 158 w 169"/>
                <a:gd name="T9" fmla="*/ 22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3 h 112"/>
                <a:gd name="T16" fmla="*/ 158 w 169"/>
                <a:gd name="T17" fmla="*/ 89 h 112"/>
                <a:gd name="T18" fmla="*/ 147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2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9 h 112"/>
                <a:gd name="T38" fmla="*/ 12 w 169"/>
                <a:gd name="T39" fmla="*/ 22 h 112"/>
                <a:gd name="T40" fmla="*/ 24 w 169"/>
                <a:gd name="T41" fmla="*/ 11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7" y="11"/>
                  </a:lnTo>
                  <a:lnTo>
                    <a:pt x="158" y="22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8" y="89"/>
                  </a:lnTo>
                  <a:lnTo>
                    <a:pt x="147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3" name="Freeform 157"/>
            <p:cNvSpPr>
              <a:spLocks/>
            </p:cNvSpPr>
            <p:nvPr/>
          </p:nvSpPr>
          <p:spPr bwMode="auto">
            <a:xfrm>
              <a:off x="11039476" y="2886075"/>
              <a:ext cx="52388" cy="53975"/>
            </a:xfrm>
            <a:custGeom>
              <a:avLst/>
              <a:gdLst>
                <a:gd name="T0" fmla="*/ 282 w 338"/>
                <a:gd name="T1" fmla="*/ 0 h 337"/>
                <a:gd name="T2" fmla="*/ 296 w 338"/>
                <a:gd name="T3" fmla="*/ 2 h 337"/>
                <a:gd name="T4" fmla="*/ 310 w 338"/>
                <a:gd name="T5" fmla="*/ 7 h 337"/>
                <a:gd name="T6" fmla="*/ 322 w 338"/>
                <a:gd name="T7" fmla="*/ 16 h 337"/>
                <a:gd name="T8" fmla="*/ 331 w 338"/>
                <a:gd name="T9" fmla="*/ 28 h 337"/>
                <a:gd name="T10" fmla="*/ 336 w 338"/>
                <a:gd name="T11" fmla="*/ 41 h 337"/>
                <a:gd name="T12" fmla="*/ 338 w 338"/>
                <a:gd name="T13" fmla="*/ 56 h 337"/>
                <a:gd name="T14" fmla="*/ 336 w 338"/>
                <a:gd name="T15" fmla="*/ 70 h 337"/>
                <a:gd name="T16" fmla="*/ 331 w 338"/>
                <a:gd name="T17" fmla="*/ 83 h 337"/>
                <a:gd name="T18" fmla="*/ 322 w 338"/>
                <a:gd name="T19" fmla="*/ 95 h 337"/>
                <a:gd name="T20" fmla="*/ 97 w 338"/>
                <a:gd name="T21" fmla="*/ 320 h 337"/>
                <a:gd name="T22" fmla="*/ 84 w 338"/>
                <a:gd name="T23" fmla="*/ 329 h 337"/>
                <a:gd name="T24" fmla="*/ 71 w 338"/>
                <a:gd name="T25" fmla="*/ 334 h 337"/>
                <a:gd name="T26" fmla="*/ 57 w 338"/>
                <a:gd name="T27" fmla="*/ 337 h 337"/>
                <a:gd name="T28" fmla="*/ 42 w 338"/>
                <a:gd name="T29" fmla="*/ 334 h 337"/>
                <a:gd name="T30" fmla="*/ 29 w 338"/>
                <a:gd name="T31" fmla="*/ 329 h 337"/>
                <a:gd name="T32" fmla="*/ 17 w 338"/>
                <a:gd name="T33" fmla="*/ 320 h 337"/>
                <a:gd name="T34" fmla="*/ 8 w 338"/>
                <a:gd name="T35" fmla="*/ 308 h 337"/>
                <a:gd name="T36" fmla="*/ 2 w 338"/>
                <a:gd name="T37" fmla="*/ 295 h 337"/>
                <a:gd name="T38" fmla="*/ 0 w 338"/>
                <a:gd name="T39" fmla="*/ 280 h 337"/>
                <a:gd name="T40" fmla="*/ 2 w 338"/>
                <a:gd name="T41" fmla="*/ 266 h 337"/>
                <a:gd name="T42" fmla="*/ 8 w 338"/>
                <a:gd name="T43" fmla="*/ 253 h 337"/>
                <a:gd name="T44" fmla="*/ 17 w 338"/>
                <a:gd name="T45" fmla="*/ 241 h 337"/>
                <a:gd name="T46" fmla="*/ 242 w 338"/>
                <a:gd name="T47" fmla="*/ 16 h 337"/>
                <a:gd name="T48" fmla="*/ 254 w 338"/>
                <a:gd name="T49" fmla="*/ 7 h 337"/>
                <a:gd name="T50" fmla="*/ 268 w 338"/>
                <a:gd name="T51" fmla="*/ 2 h 337"/>
                <a:gd name="T52" fmla="*/ 282 w 338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8" h="337">
                  <a:moveTo>
                    <a:pt x="282" y="0"/>
                  </a:moveTo>
                  <a:lnTo>
                    <a:pt x="296" y="2"/>
                  </a:lnTo>
                  <a:lnTo>
                    <a:pt x="310" y="7"/>
                  </a:lnTo>
                  <a:lnTo>
                    <a:pt x="322" y="16"/>
                  </a:lnTo>
                  <a:lnTo>
                    <a:pt x="331" y="28"/>
                  </a:lnTo>
                  <a:lnTo>
                    <a:pt x="336" y="41"/>
                  </a:lnTo>
                  <a:lnTo>
                    <a:pt x="338" y="56"/>
                  </a:lnTo>
                  <a:lnTo>
                    <a:pt x="336" y="70"/>
                  </a:lnTo>
                  <a:lnTo>
                    <a:pt x="331" y="83"/>
                  </a:lnTo>
                  <a:lnTo>
                    <a:pt x="322" y="95"/>
                  </a:lnTo>
                  <a:lnTo>
                    <a:pt x="97" y="320"/>
                  </a:lnTo>
                  <a:lnTo>
                    <a:pt x="84" y="329"/>
                  </a:lnTo>
                  <a:lnTo>
                    <a:pt x="71" y="334"/>
                  </a:lnTo>
                  <a:lnTo>
                    <a:pt x="57" y="337"/>
                  </a:lnTo>
                  <a:lnTo>
                    <a:pt x="42" y="334"/>
                  </a:lnTo>
                  <a:lnTo>
                    <a:pt x="29" y="329"/>
                  </a:lnTo>
                  <a:lnTo>
                    <a:pt x="17" y="320"/>
                  </a:lnTo>
                  <a:lnTo>
                    <a:pt x="8" y="308"/>
                  </a:lnTo>
                  <a:lnTo>
                    <a:pt x="2" y="295"/>
                  </a:lnTo>
                  <a:lnTo>
                    <a:pt x="0" y="280"/>
                  </a:lnTo>
                  <a:lnTo>
                    <a:pt x="2" y="266"/>
                  </a:lnTo>
                  <a:lnTo>
                    <a:pt x="8" y="253"/>
                  </a:lnTo>
                  <a:lnTo>
                    <a:pt x="17" y="241"/>
                  </a:lnTo>
                  <a:lnTo>
                    <a:pt x="242" y="16"/>
                  </a:lnTo>
                  <a:lnTo>
                    <a:pt x="254" y="7"/>
                  </a:lnTo>
                  <a:lnTo>
                    <a:pt x="268" y="2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4" name="Freeform 158"/>
            <p:cNvSpPr>
              <a:spLocks/>
            </p:cNvSpPr>
            <p:nvPr/>
          </p:nvSpPr>
          <p:spPr bwMode="auto">
            <a:xfrm>
              <a:off x="11039476" y="2947988"/>
              <a:ext cx="34925" cy="36513"/>
            </a:xfrm>
            <a:custGeom>
              <a:avLst/>
              <a:gdLst>
                <a:gd name="T0" fmla="*/ 169 w 226"/>
                <a:gd name="T1" fmla="*/ 0 h 224"/>
                <a:gd name="T2" fmla="*/ 184 w 226"/>
                <a:gd name="T3" fmla="*/ 2 h 224"/>
                <a:gd name="T4" fmla="*/ 197 w 226"/>
                <a:gd name="T5" fmla="*/ 7 h 224"/>
                <a:gd name="T6" fmla="*/ 209 w 226"/>
                <a:gd name="T7" fmla="*/ 16 h 224"/>
                <a:gd name="T8" fmla="*/ 218 w 226"/>
                <a:gd name="T9" fmla="*/ 28 h 224"/>
                <a:gd name="T10" fmla="*/ 224 w 226"/>
                <a:gd name="T11" fmla="*/ 42 h 224"/>
                <a:gd name="T12" fmla="*/ 226 w 226"/>
                <a:gd name="T13" fmla="*/ 56 h 224"/>
                <a:gd name="T14" fmla="*/ 224 w 226"/>
                <a:gd name="T15" fmla="*/ 70 h 224"/>
                <a:gd name="T16" fmla="*/ 218 w 226"/>
                <a:gd name="T17" fmla="*/ 83 h 224"/>
                <a:gd name="T18" fmla="*/ 209 w 226"/>
                <a:gd name="T19" fmla="*/ 96 h 224"/>
                <a:gd name="T20" fmla="*/ 97 w 226"/>
                <a:gd name="T21" fmla="*/ 208 h 224"/>
                <a:gd name="T22" fmla="*/ 84 w 226"/>
                <a:gd name="T23" fmla="*/ 217 h 224"/>
                <a:gd name="T24" fmla="*/ 71 w 226"/>
                <a:gd name="T25" fmla="*/ 222 h 224"/>
                <a:gd name="T26" fmla="*/ 57 w 226"/>
                <a:gd name="T27" fmla="*/ 224 h 224"/>
                <a:gd name="T28" fmla="*/ 42 w 226"/>
                <a:gd name="T29" fmla="*/ 222 h 224"/>
                <a:gd name="T30" fmla="*/ 29 w 226"/>
                <a:gd name="T31" fmla="*/ 217 h 224"/>
                <a:gd name="T32" fmla="*/ 17 w 226"/>
                <a:gd name="T33" fmla="*/ 208 h 224"/>
                <a:gd name="T34" fmla="*/ 8 w 226"/>
                <a:gd name="T35" fmla="*/ 196 h 224"/>
                <a:gd name="T36" fmla="*/ 2 w 226"/>
                <a:gd name="T37" fmla="*/ 182 h 224"/>
                <a:gd name="T38" fmla="*/ 0 w 226"/>
                <a:gd name="T39" fmla="*/ 168 h 224"/>
                <a:gd name="T40" fmla="*/ 2 w 226"/>
                <a:gd name="T41" fmla="*/ 154 h 224"/>
                <a:gd name="T42" fmla="*/ 8 w 226"/>
                <a:gd name="T43" fmla="*/ 141 h 224"/>
                <a:gd name="T44" fmla="*/ 17 w 226"/>
                <a:gd name="T45" fmla="*/ 128 h 224"/>
                <a:gd name="T46" fmla="*/ 129 w 226"/>
                <a:gd name="T47" fmla="*/ 16 h 224"/>
                <a:gd name="T48" fmla="*/ 142 w 226"/>
                <a:gd name="T49" fmla="*/ 7 h 224"/>
                <a:gd name="T50" fmla="*/ 155 w 226"/>
                <a:gd name="T51" fmla="*/ 2 h 224"/>
                <a:gd name="T52" fmla="*/ 169 w 226"/>
                <a:gd name="T5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6" h="224">
                  <a:moveTo>
                    <a:pt x="169" y="0"/>
                  </a:moveTo>
                  <a:lnTo>
                    <a:pt x="184" y="2"/>
                  </a:lnTo>
                  <a:lnTo>
                    <a:pt x="197" y="7"/>
                  </a:lnTo>
                  <a:lnTo>
                    <a:pt x="209" y="16"/>
                  </a:lnTo>
                  <a:lnTo>
                    <a:pt x="218" y="28"/>
                  </a:lnTo>
                  <a:lnTo>
                    <a:pt x="224" y="42"/>
                  </a:lnTo>
                  <a:lnTo>
                    <a:pt x="226" y="56"/>
                  </a:lnTo>
                  <a:lnTo>
                    <a:pt x="224" y="70"/>
                  </a:lnTo>
                  <a:lnTo>
                    <a:pt x="218" y="83"/>
                  </a:lnTo>
                  <a:lnTo>
                    <a:pt x="209" y="96"/>
                  </a:lnTo>
                  <a:lnTo>
                    <a:pt x="97" y="208"/>
                  </a:lnTo>
                  <a:lnTo>
                    <a:pt x="84" y="217"/>
                  </a:lnTo>
                  <a:lnTo>
                    <a:pt x="71" y="222"/>
                  </a:lnTo>
                  <a:lnTo>
                    <a:pt x="57" y="224"/>
                  </a:lnTo>
                  <a:lnTo>
                    <a:pt x="42" y="222"/>
                  </a:lnTo>
                  <a:lnTo>
                    <a:pt x="29" y="217"/>
                  </a:lnTo>
                  <a:lnTo>
                    <a:pt x="17" y="208"/>
                  </a:lnTo>
                  <a:lnTo>
                    <a:pt x="8" y="196"/>
                  </a:lnTo>
                  <a:lnTo>
                    <a:pt x="2" y="182"/>
                  </a:lnTo>
                  <a:lnTo>
                    <a:pt x="0" y="168"/>
                  </a:lnTo>
                  <a:lnTo>
                    <a:pt x="2" y="154"/>
                  </a:lnTo>
                  <a:lnTo>
                    <a:pt x="8" y="141"/>
                  </a:lnTo>
                  <a:lnTo>
                    <a:pt x="17" y="128"/>
                  </a:lnTo>
                  <a:lnTo>
                    <a:pt x="129" y="16"/>
                  </a:lnTo>
                  <a:lnTo>
                    <a:pt x="142" y="7"/>
                  </a:lnTo>
                  <a:lnTo>
                    <a:pt x="155" y="2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5" name="Freeform 159"/>
            <p:cNvSpPr>
              <a:spLocks/>
            </p:cNvSpPr>
            <p:nvPr/>
          </p:nvSpPr>
          <p:spPr bwMode="auto">
            <a:xfrm>
              <a:off x="11074401" y="2930525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1 w 112"/>
                <a:gd name="T3" fmla="*/ 1 h 112"/>
                <a:gd name="T4" fmla="*/ 85 w 112"/>
                <a:gd name="T5" fmla="*/ 6 h 112"/>
                <a:gd name="T6" fmla="*/ 96 w 112"/>
                <a:gd name="T7" fmla="*/ 16 h 112"/>
                <a:gd name="T8" fmla="*/ 105 w 112"/>
                <a:gd name="T9" fmla="*/ 28 h 112"/>
                <a:gd name="T10" fmla="*/ 110 w 112"/>
                <a:gd name="T11" fmla="*/ 41 h 112"/>
                <a:gd name="T12" fmla="*/ 112 w 112"/>
                <a:gd name="T13" fmla="*/ 56 h 112"/>
                <a:gd name="T14" fmla="*/ 110 w 112"/>
                <a:gd name="T15" fmla="*/ 70 h 112"/>
                <a:gd name="T16" fmla="*/ 105 w 112"/>
                <a:gd name="T17" fmla="*/ 84 h 112"/>
                <a:gd name="T18" fmla="*/ 96 w 112"/>
                <a:gd name="T19" fmla="*/ 95 h 112"/>
                <a:gd name="T20" fmla="*/ 85 w 112"/>
                <a:gd name="T21" fmla="*/ 105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7 w 112"/>
                <a:gd name="T29" fmla="*/ 105 h 112"/>
                <a:gd name="T30" fmla="*/ 16 w 112"/>
                <a:gd name="T31" fmla="*/ 95 h 112"/>
                <a:gd name="T32" fmla="*/ 7 w 112"/>
                <a:gd name="T33" fmla="*/ 84 h 112"/>
                <a:gd name="T34" fmla="*/ 2 w 112"/>
                <a:gd name="T35" fmla="*/ 70 h 112"/>
                <a:gd name="T36" fmla="*/ 0 w 112"/>
                <a:gd name="T37" fmla="*/ 56 h 112"/>
                <a:gd name="T38" fmla="*/ 2 w 112"/>
                <a:gd name="T39" fmla="*/ 41 h 112"/>
                <a:gd name="T40" fmla="*/ 7 w 112"/>
                <a:gd name="T41" fmla="*/ 28 h 112"/>
                <a:gd name="T42" fmla="*/ 16 w 112"/>
                <a:gd name="T43" fmla="*/ 16 h 112"/>
                <a:gd name="T44" fmla="*/ 28 w 112"/>
                <a:gd name="T45" fmla="*/ 6 h 112"/>
                <a:gd name="T46" fmla="*/ 42 w 112"/>
                <a:gd name="T47" fmla="*/ 1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1" y="1"/>
                  </a:lnTo>
                  <a:lnTo>
                    <a:pt x="85" y="6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6"/>
                  </a:lnTo>
                  <a:lnTo>
                    <a:pt x="110" y="70"/>
                  </a:lnTo>
                  <a:lnTo>
                    <a:pt x="105" y="84"/>
                  </a:lnTo>
                  <a:lnTo>
                    <a:pt x="96" y="95"/>
                  </a:lnTo>
                  <a:lnTo>
                    <a:pt x="85" y="105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7" y="105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6" name="Freeform 160"/>
            <p:cNvSpPr>
              <a:spLocks/>
            </p:cNvSpPr>
            <p:nvPr/>
          </p:nvSpPr>
          <p:spPr bwMode="auto">
            <a:xfrm>
              <a:off x="11091863" y="2886075"/>
              <a:ext cx="46038" cy="44450"/>
            </a:xfrm>
            <a:custGeom>
              <a:avLst/>
              <a:gdLst>
                <a:gd name="T0" fmla="*/ 226 w 282"/>
                <a:gd name="T1" fmla="*/ 0 h 280"/>
                <a:gd name="T2" fmla="*/ 240 w 282"/>
                <a:gd name="T3" fmla="*/ 2 h 280"/>
                <a:gd name="T4" fmla="*/ 253 w 282"/>
                <a:gd name="T5" fmla="*/ 7 h 280"/>
                <a:gd name="T6" fmla="*/ 266 w 282"/>
                <a:gd name="T7" fmla="*/ 16 h 280"/>
                <a:gd name="T8" fmla="*/ 275 w 282"/>
                <a:gd name="T9" fmla="*/ 28 h 280"/>
                <a:gd name="T10" fmla="*/ 280 w 282"/>
                <a:gd name="T11" fmla="*/ 41 h 280"/>
                <a:gd name="T12" fmla="*/ 282 w 282"/>
                <a:gd name="T13" fmla="*/ 56 h 280"/>
                <a:gd name="T14" fmla="*/ 280 w 282"/>
                <a:gd name="T15" fmla="*/ 70 h 280"/>
                <a:gd name="T16" fmla="*/ 275 w 282"/>
                <a:gd name="T17" fmla="*/ 83 h 280"/>
                <a:gd name="T18" fmla="*/ 266 w 282"/>
                <a:gd name="T19" fmla="*/ 95 h 280"/>
                <a:gd name="T20" fmla="*/ 97 w 282"/>
                <a:gd name="T21" fmla="*/ 264 h 280"/>
                <a:gd name="T22" fmla="*/ 84 w 282"/>
                <a:gd name="T23" fmla="*/ 273 h 280"/>
                <a:gd name="T24" fmla="*/ 71 w 282"/>
                <a:gd name="T25" fmla="*/ 278 h 280"/>
                <a:gd name="T26" fmla="*/ 57 w 282"/>
                <a:gd name="T27" fmla="*/ 280 h 280"/>
                <a:gd name="T28" fmla="*/ 42 w 282"/>
                <a:gd name="T29" fmla="*/ 278 h 280"/>
                <a:gd name="T30" fmla="*/ 29 w 282"/>
                <a:gd name="T31" fmla="*/ 273 h 280"/>
                <a:gd name="T32" fmla="*/ 17 w 282"/>
                <a:gd name="T33" fmla="*/ 264 h 280"/>
                <a:gd name="T34" fmla="*/ 8 w 282"/>
                <a:gd name="T35" fmla="*/ 252 h 280"/>
                <a:gd name="T36" fmla="*/ 2 w 282"/>
                <a:gd name="T37" fmla="*/ 238 h 280"/>
                <a:gd name="T38" fmla="*/ 0 w 282"/>
                <a:gd name="T39" fmla="*/ 224 h 280"/>
                <a:gd name="T40" fmla="*/ 2 w 282"/>
                <a:gd name="T41" fmla="*/ 210 h 280"/>
                <a:gd name="T42" fmla="*/ 8 w 282"/>
                <a:gd name="T43" fmla="*/ 197 h 280"/>
                <a:gd name="T44" fmla="*/ 17 w 282"/>
                <a:gd name="T45" fmla="*/ 184 h 280"/>
                <a:gd name="T46" fmla="*/ 186 w 282"/>
                <a:gd name="T47" fmla="*/ 16 h 280"/>
                <a:gd name="T48" fmla="*/ 198 w 282"/>
                <a:gd name="T49" fmla="*/ 7 h 280"/>
                <a:gd name="T50" fmla="*/ 211 w 282"/>
                <a:gd name="T51" fmla="*/ 2 h 280"/>
                <a:gd name="T52" fmla="*/ 226 w 282"/>
                <a:gd name="T53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2" h="280">
                  <a:moveTo>
                    <a:pt x="226" y="0"/>
                  </a:moveTo>
                  <a:lnTo>
                    <a:pt x="240" y="2"/>
                  </a:lnTo>
                  <a:lnTo>
                    <a:pt x="253" y="7"/>
                  </a:lnTo>
                  <a:lnTo>
                    <a:pt x="266" y="16"/>
                  </a:lnTo>
                  <a:lnTo>
                    <a:pt x="275" y="28"/>
                  </a:lnTo>
                  <a:lnTo>
                    <a:pt x="280" y="41"/>
                  </a:lnTo>
                  <a:lnTo>
                    <a:pt x="282" y="56"/>
                  </a:lnTo>
                  <a:lnTo>
                    <a:pt x="280" y="70"/>
                  </a:lnTo>
                  <a:lnTo>
                    <a:pt x="275" y="83"/>
                  </a:lnTo>
                  <a:lnTo>
                    <a:pt x="266" y="95"/>
                  </a:lnTo>
                  <a:lnTo>
                    <a:pt x="97" y="264"/>
                  </a:lnTo>
                  <a:lnTo>
                    <a:pt x="84" y="273"/>
                  </a:lnTo>
                  <a:lnTo>
                    <a:pt x="71" y="278"/>
                  </a:lnTo>
                  <a:lnTo>
                    <a:pt x="57" y="280"/>
                  </a:lnTo>
                  <a:lnTo>
                    <a:pt x="42" y="278"/>
                  </a:lnTo>
                  <a:lnTo>
                    <a:pt x="29" y="273"/>
                  </a:lnTo>
                  <a:lnTo>
                    <a:pt x="17" y="264"/>
                  </a:lnTo>
                  <a:lnTo>
                    <a:pt x="8" y="252"/>
                  </a:lnTo>
                  <a:lnTo>
                    <a:pt x="2" y="238"/>
                  </a:lnTo>
                  <a:lnTo>
                    <a:pt x="0" y="224"/>
                  </a:lnTo>
                  <a:lnTo>
                    <a:pt x="2" y="210"/>
                  </a:lnTo>
                  <a:lnTo>
                    <a:pt x="8" y="197"/>
                  </a:lnTo>
                  <a:lnTo>
                    <a:pt x="17" y="184"/>
                  </a:lnTo>
                  <a:lnTo>
                    <a:pt x="186" y="16"/>
                  </a:lnTo>
                  <a:lnTo>
                    <a:pt x="198" y="7"/>
                  </a:lnTo>
                  <a:lnTo>
                    <a:pt x="211" y="2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7" name="Freeform 161"/>
            <p:cNvSpPr>
              <a:spLocks/>
            </p:cNvSpPr>
            <p:nvPr/>
          </p:nvSpPr>
          <p:spPr bwMode="auto">
            <a:xfrm>
              <a:off x="11039476" y="2930525"/>
              <a:ext cx="98425" cy="98425"/>
            </a:xfrm>
            <a:custGeom>
              <a:avLst/>
              <a:gdLst>
                <a:gd name="T0" fmla="*/ 564 w 620"/>
                <a:gd name="T1" fmla="*/ 0 h 618"/>
                <a:gd name="T2" fmla="*/ 578 w 620"/>
                <a:gd name="T3" fmla="*/ 2 h 618"/>
                <a:gd name="T4" fmla="*/ 591 w 620"/>
                <a:gd name="T5" fmla="*/ 7 h 618"/>
                <a:gd name="T6" fmla="*/ 604 w 620"/>
                <a:gd name="T7" fmla="*/ 17 h 618"/>
                <a:gd name="T8" fmla="*/ 613 w 620"/>
                <a:gd name="T9" fmla="*/ 29 h 618"/>
                <a:gd name="T10" fmla="*/ 618 w 620"/>
                <a:gd name="T11" fmla="*/ 42 h 618"/>
                <a:gd name="T12" fmla="*/ 620 w 620"/>
                <a:gd name="T13" fmla="*/ 57 h 618"/>
                <a:gd name="T14" fmla="*/ 618 w 620"/>
                <a:gd name="T15" fmla="*/ 71 h 618"/>
                <a:gd name="T16" fmla="*/ 613 w 620"/>
                <a:gd name="T17" fmla="*/ 84 h 618"/>
                <a:gd name="T18" fmla="*/ 604 w 620"/>
                <a:gd name="T19" fmla="*/ 96 h 618"/>
                <a:gd name="T20" fmla="*/ 97 w 620"/>
                <a:gd name="T21" fmla="*/ 602 h 618"/>
                <a:gd name="T22" fmla="*/ 84 w 620"/>
                <a:gd name="T23" fmla="*/ 611 h 618"/>
                <a:gd name="T24" fmla="*/ 71 w 620"/>
                <a:gd name="T25" fmla="*/ 616 h 618"/>
                <a:gd name="T26" fmla="*/ 57 w 620"/>
                <a:gd name="T27" fmla="*/ 618 h 618"/>
                <a:gd name="T28" fmla="*/ 42 w 620"/>
                <a:gd name="T29" fmla="*/ 616 h 618"/>
                <a:gd name="T30" fmla="*/ 29 w 620"/>
                <a:gd name="T31" fmla="*/ 611 h 618"/>
                <a:gd name="T32" fmla="*/ 17 w 620"/>
                <a:gd name="T33" fmla="*/ 602 h 618"/>
                <a:gd name="T34" fmla="*/ 8 w 620"/>
                <a:gd name="T35" fmla="*/ 590 h 618"/>
                <a:gd name="T36" fmla="*/ 2 w 620"/>
                <a:gd name="T37" fmla="*/ 576 h 618"/>
                <a:gd name="T38" fmla="*/ 0 w 620"/>
                <a:gd name="T39" fmla="*/ 562 h 618"/>
                <a:gd name="T40" fmla="*/ 2 w 620"/>
                <a:gd name="T41" fmla="*/ 548 h 618"/>
                <a:gd name="T42" fmla="*/ 8 w 620"/>
                <a:gd name="T43" fmla="*/ 534 h 618"/>
                <a:gd name="T44" fmla="*/ 17 w 620"/>
                <a:gd name="T45" fmla="*/ 522 h 618"/>
                <a:gd name="T46" fmla="*/ 524 w 620"/>
                <a:gd name="T47" fmla="*/ 17 h 618"/>
                <a:gd name="T48" fmla="*/ 536 w 620"/>
                <a:gd name="T49" fmla="*/ 7 h 618"/>
                <a:gd name="T50" fmla="*/ 549 w 620"/>
                <a:gd name="T51" fmla="*/ 2 h 618"/>
                <a:gd name="T52" fmla="*/ 564 w 620"/>
                <a:gd name="T53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0" h="618">
                  <a:moveTo>
                    <a:pt x="564" y="0"/>
                  </a:moveTo>
                  <a:lnTo>
                    <a:pt x="578" y="2"/>
                  </a:lnTo>
                  <a:lnTo>
                    <a:pt x="591" y="7"/>
                  </a:lnTo>
                  <a:lnTo>
                    <a:pt x="604" y="17"/>
                  </a:lnTo>
                  <a:lnTo>
                    <a:pt x="613" y="29"/>
                  </a:lnTo>
                  <a:lnTo>
                    <a:pt x="618" y="42"/>
                  </a:lnTo>
                  <a:lnTo>
                    <a:pt x="620" y="57"/>
                  </a:lnTo>
                  <a:lnTo>
                    <a:pt x="618" y="71"/>
                  </a:lnTo>
                  <a:lnTo>
                    <a:pt x="613" y="84"/>
                  </a:lnTo>
                  <a:lnTo>
                    <a:pt x="604" y="96"/>
                  </a:lnTo>
                  <a:lnTo>
                    <a:pt x="97" y="602"/>
                  </a:lnTo>
                  <a:lnTo>
                    <a:pt x="84" y="611"/>
                  </a:lnTo>
                  <a:lnTo>
                    <a:pt x="71" y="616"/>
                  </a:lnTo>
                  <a:lnTo>
                    <a:pt x="57" y="618"/>
                  </a:lnTo>
                  <a:lnTo>
                    <a:pt x="42" y="616"/>
                  </a:lnTo>
                  <a:lnTo>
                    <a:pt x="29" y="611"/>
                  </a:lnTo>
                  <a:lnTo>
                    <a:pt x="17" y="602"/>
                  </a:lnTo>
                  <a:lnTo>
                    <a:pt x="8" y="590"/>
                  </a:lnTo>
                  <a:lnTo>
                    <a:pt x="2" y="576"/>
                  </a:lnTo>
                  <a:lnTo>
                    <a:pt x="0" y="562"/>
                  </a:lnTo>
                  <a:lnTo>
                    <a:pt x="2" y="548"/>
                  </a:lnTo>
                  <a:lnTo>
                    <a:pt x="8" y="534"/>
                  </a:lnTo>
                  <a:lnTo>
                    <a:pt x="17" y="522"/>
                  </a:lnTo>
                  <a:lnTo>
                    <a:pt x="524" y="17"/>
                  </a:lnTo>
                  <a:lnTo>
                    <a:pt x="536" y="7"/>
                  </a:lnTo>
                  <a:lnTo>
                    <a:pt x="549" y="2"/>
                  </a:lnTo>
                  <a:lnTo>
                    <a:pt x="5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8" name="Freeform 162"/>
            <p:cNvSpPr>
              <a:spLocks/>
            </p:cNvSpPr>
            <p:nvPr/>
          </p:nvSpPr>
          <p:spPr bwMode="auto">
            <a:xfrm>
              <a:off x="11137901" y="2913063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4 w 113"/>
                <a:gd name="T5" fmla="*/ 7 h 111"/>
                <a:gd name="T6" fmla="*/ 96 w 113"/>
                <a:gd name="T7" fmla="*/ 15 h 111"/>
                <a:gd name="T8" fmla="*/ 105 w 113"/>
                <a:gd name="T9" fmla="*/ 27 h 111"/>
                <a:gd name="T10" fmla="*/ 111 w 113"/>
                <a:gd name="T11" fmla="*/ 40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5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8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0 h 111"/>
                <a:gd name="T40" fmla="*/ 7 w 113"/>
                <a:gd name="T41" fmla="*/ 27 h 111"/>
                <a:gd name="T42" fmla="*/ 16 w 113"/>
                <a:gd name="T43" fmla="*/ 15 h 111"/>
                <a:gd name="T44" fmla="*/ 28 w 113"/>
                <a:gd name="T45" fmla="*/ 7 h 111"/>
                <a:gd name="T46" fmla="*/ 41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4" y="7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1" y="40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5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1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9" name="Freeform 163"/>
            <p:cNvSpPr>
              <a:spLocks/>
            </p:cNvSpPr>
            <p:nvPr/>
          </p:nvSpPr>
          <p:spPr bwMode="auto">
            <a:xfrm>
              <a:off x="11387138" y="2886075"/>
              <a:ext cx="53975" cy="53975"/>
            </a:xfrm>
            <a:custGeom>
              <a:avLst/>
              <a:gdLst>
                <a:gd name="T0" fmla="*/ 282 w 338"/>
                <a:gd name="T1" fmla="*/ 0 h 337"/>
                <a:gd name="T2" fmla="*/ 296 w 338"/>
                <a:gd name="T3" fmla="*/ 2 h 337"/>
                <a:gd name="T4" fmla="*/ 310 w 338"/>
                <a:gd name="T5" fmla="*/ 7 h 337"/>
                <a:gd name="T6" fmla="*/ 322 w 338"/>
                <a:gd name="T7" fmla="*/ 16 h 337"/>
                <a:gd name="T8" fmla="*/ 331 w 338"/>
                <a:gd name="T9" fmla="*/ 28 h 337"/>
                <a:gd name="T10" fmla="*/ 336 w 338"/>
                <a:gd name="T11" fmla="*/ 41 h 337"/>
                <a:gd name="T12" fmla="*/ 338 w 338"/>
                <a:gd name="T13" fmla="*/ 56 h 337"/>
                <a:gd name="T14" fmla="*/ 336 w 338"/>
                <a:gd name="T15" fmla="*/ 70 h 337"/>
                <a:gd name="T16" fmla="*/ 331 w 338"/>
                <a:gd name="T17" fmla="*/ 83 h 337"/>
                <a:gd name="T18" fmla="*/ 322 w 338"/>
                <a:gd name="T19" fmla="*/ 95 h 337"/>
                <a:gd name="T20" fmla="*/ 97 w 338"/>
                <a:gd name="T21" fmla="*/ 320 h 337"/>
                <a:gd name="T22" fmla="*/ 84 w 338"/>
                <a:gd name="T23" fmla="*/ 329 h 337"/>
                <a:gd name="T24" fmla="*/ 71 w 338"/>
                <a:gd name="T25" fmla="*/ 334 h 337"/>
                <a:gd name="T26" fmla="*/ 57 w 338"/>
                <a:gd name="T27" fmla="*/ 337 h 337"/>
                <a:gd name="T28" fmla="*/ 42 w 338"/>
                <a:gd name="T29" fmla="*/ 334 h 337"/>
                <a:gd name="T30" fmla="*/ 29 w 338"/>
                <a:gd name="T31" fmla="*/ 329 h 337"/>
                <a:gd name="T32" fmla="*/ 17 w 338"/>
                <a:gd name="T33" fmla="*/ 320 h 337"/>
                <a:gd name="T34" fmla="*/ 8 w 338"/>
                <a:gd name="T35" fmla="*/ 308 h 337"/>
                <a:gd name="T36" fmla="*/ 2 w 338"/>
                <a:gd name="T37" fmla="*/ 295 h 337"/>
                <a:gd name="T38" fmla="*/ 0 w 338"/>
                <a:gd name="T39" fmla="*/ 280 h 337"/>
                <a:gd name="T40" fmla="*/ 2 w 338"/>
                <a:gd name="T41" fmla="*/ 266 h 337"/>
                <a:gd name="T42" fmla="*/ 8 w 338"/>
                <a:gd name="T43" fmla="*/ 253 h 337"/>
                <a:gd name="T44" fmla="*/ 17 w 338"/>
                <a:gd name="T45" fmla="*/ 241 h 337"/>
                <a:gd name="T46" fmla="*/ 242 w 338"/>
                <a:gd name="T47" fmla="*/ 16 h 337"/>
                <a:gd name="T48" fmla="*/ 254 w 338"/>
                <a:gd name="T49" fmla="*/ 7 h 337"/>
                <a:gd name="T50" fmla="*/ 268 w 338"/>
                <a:gd name="T51" fmla="*/ 2 h 337"/>
                <a:gd name="T52" fmla="*/ 282 w 338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8" h="337">
                  <a:moveTo>
                    <a:pt x="282" y="0"/>
                  </a:moveTo>
                  <a:lnTo>
                    <a:pt x="296" y="2"/>
                  </a:lnTo>
                  <a:lnTo>
                    <a:pt x="310" y="7"/>
                  </a:lnTo>
                  <a:lnTo>
                    <a:pt x="322" y="16"/>
                  </a:lnTo>
                  <a:lnTo>
                    <a:pt x="331" y="28"/>
                  </a:lnTo>
                  <a:lnTo>
                    <a:pt x="336" y="41"/>
                  </a:lnTo>
                  <a:lnTo>
                    <a:pt x="338" y="56"/>
                  </a:lnTo>
                  <a:lnTo>
                    <a:pt x="336" y="70"/>
                  </a:lnTo>
                  <a:lnTo>
                    <a:pt x="331" y="83"/>
                  </a:lnTo>
                  <a:lnTo>
                    <a:pt x="322" y="95"/>
                  </a:lnTo>
                  <a:lnTo>
                    <a:pt x="97" y="320"/>
                  </a:lnTo>
                  <a:lnTo>
                    <a:pt x="84" y="329"/>
                  </a:lnTo>
                  <a:lnTo>
                    <a:pt x="71" y="334"/>
                  </a:lnTo>
                  <a:lnTo>
                    <a:pt x="57" y="337"/>
                  </a:lnTo>
                  <a:lnTo>
                    <a:pt x="42" y="334"/>
                  </a:lnTo>
                  <a:lnTo>
                    <a:pt x="29" y="329"/>
                  </a:lnTo>
                  <a:lnTo>
                    <a:pt x="17" y="320"/>
                  </a:lnTo>
                  <a:lnTo>
                    <a:pt x="8" y="308"/>
                  </a:lnTo>
                  <a:lnTo>
                    <a:pt x="2" y="295"/>
                  </a:lnTo>
                  <a:lnTo>
                    <a:pt x="0" y="280"/>
                  </a:lnTo>
                  <a:lnTo>
                    <a:pt x="2" y="266"/>
                  </a:lnTo>
                  <a:lnTo>
                    <a:pt x="8" y="253"/>
                  </a:lnTo>
                  <a:lnTo>
                    <a:pt x="17" y="241"/>
                  </a:lnTo>
                  <a:lnTo>
                    <a:pt x="242" y="16"/>
                  </a:lnTo>
                  <a:lnTo>
                    <a:pt x="254" y="7"/>
                  </a:lnTo>
                  <a:lnTo>
                    <a:pt x="268" y="2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0" name="Freeform 164"/>
            <p:cNvSpPr>
              <a:spLocks/>
            </p:cNvSpPr>
            <p:nvPr/>
          </p:nvSpPr>
          <p:spPr bwMode="auto">
            <a:xfrm>
              <a:off x="11387138" y="2947988"/>
              <a:ext cx="36513" cy="36513"/>
            </a:xfrm>
            <a:custGeom>
              <a:avLst/>
              <a:gdLst>
                <a:gd name="T0" fmla="*/ 169 w 226"/>
                <a:gd name="T1" fmla="*/ 0 h 224"/>
                <a:gd name="T2" fmla="*/ 184 w 226"/>
                <a:gd name="T3" fmla="*/ 2 h 224"/>
                <a:gd name="T4" fmla="*/ 197 w 226"/>
                <a:gd name="T5" fmla="*/ 7 h 224"/>
                <a:gd name="T6" fmla="*/ 209 w 226"/>
                <a:gd name="T7" fmla="*/ 16 h 224"/>
                <a:gd name="T8" fmla="*/ 218 w 226"/>
                <a:gd name="T9" fmla="*/ 28 h 224"/>
                <a:gd name="T10" fmla="*/ 224 w 226"/>
                <a:gd name="T11" fmla="*/ 42 h 224"/>
                <a:gd name="T12" fmla="*/ 226 w 226"/>
                <a:gd name="T13" fmla="*/ 56 h 224"/>
                <a:gd name="T14" fmla="*/ 224 w 226"/>
                <a:gd name="T15" fmla="*/ 70 h 224"/>
                <a:gd name="T16" fmla="*/ 218 w 226"/>
                <a:gd name="T17" fmla="*/ 83 h 224"/>
                <a:gd name="T18" fmla="*/ 209 w 226"/>
                <a:gd name="T19" fmla="*/ 96 h 224"/>
                <a:gd name="T20" fmla="*/ 97 w 226"/>
                <a:gd name="T21" fmla="*/ 208 h 224"/>
                <a:gd name="T22" fmla="*/ 84 w 226"/>
                <a:gd name="T23" fmla="*/ 217 h 224"/>
                <a:gd name="T24" fmla="*/ 71 w 226"/>
                <a:gd name="T25" fmla="*/ 222 h 224"/>
                <a:gd name="T26" fmla="*/ 57 w 226"/>
                <a:gd name="T27" fmla="*/ 224 h 224"/>
                <a:gd name="T28" fmla="*/ 42 w 226"/>
                <a:gd name="T29" fmla="*/ 222 h 224"/>
                <a:gd name="T30" fmla="*/ 29 w 226"/>
                <a:gd name="T31" fmla="*/ 217 h 224"/>
                <a:gd name="T32" fmla="*/ 17 w 226"/>
                <a:gd name="T33" fmla="*/ 208 h 224"/>
                <a:gd name="T34" fmla="*/ 8 w 226"/>
                <a:gd name="T35" fmla="*/ 196 h 224"/>
                <a:gd name="T36" fmla="*/ 2 w 226"/>
                <a:gd name="T37" fmla="*/ 182 h 224"/>
                <a:gd name="T38" fmla="*/ 0 w 226"/>
                <a:gd name="T39" fmla="*/ 168 h 224"/>
                <a:gd name="T40" fmla="*/ 2 w 226"/>
                <a:gd name="T41" fmla="*/ 154 h 224"/>
                <a:gd name="T42" fmla="*/ 8 w 226"/>
                <a:gd name="T43" fmla="*/ 141 h 224"/>
                <a:gd name="T44" fmla="*/ 17 w 226"/>
                <a:gd name="T45" fmla="*/ 128 h 224"/>
                <a:gd name="T46" fmla="*/ 129 w 226"/>
                <a:gd name="T47" fmla="*/ 16 h 224"/>
                <a:gd name="T48" fmla="*/ 142 w 226"/>
                <a:gd name="T49" fmla="*/ 7 h 224"/>
                <a:gd name="T50" fmla="*/ 155 w 226"/>
                <a:gd name="T51" fmla="*/ 2 h 224"/>
                <a:gd name="T52" fmla="*/ 169 w 226"/>
                <a:gd name="T5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6" h="224">
                  <a:moveTo>
                    <a:pt x="169" y="0"/>
                  </a:moveTo>
                  <a:lnTo>
                    <a:pt x="184" y="2"/>
                  </a:lnTo>
                  <a:lnTo>
                    <a:pt x="197" y="7"/>
                  </a:lnTo>
                  <a:lnTo>
                    <a:pt x="209" y="16"/>
                  </a:lnTo>
                  <a:lnTo>
                    <a:pt x="218" y="28"/>
                  </a:lnTo>
                  <a:lnTo>
                    <a:pt x="224" y="42"/>
                  </a:lnTo>
                  <a:lnTo>
                    <a:pt x="226" y="56"/>
                  </a:lnTo>
                  <a:lnTo>
                    <a:pt x="224" y="70"/>
                  </a:lnTo>
                  <a:lnTo>
                    <a:pt x="218" y="83"/>
                  </a:lnTo>
                  <a:lnTo>
                    <a:pt x="209" y="96"/>
                  </a:lnTo>
                  <a:lnTo>
                    <a:pt x="97" y="208"/>
                  </a:lnTo>
                  <a:lnTo>
                    <a:pt x="84" y="217"/>
                  </a:lnTo>
                  <a:lnTo>
                    <a:pt x="71" y="222"/>
                  </a:lnTo>
                  <a:lnTo>
                    <a:pt x="57" y="224"/>
                  </a:lnTo>
                  <a:lnTo>
                    <a:pt x="42" y="222"/>
                  </a:lnTo>
                  <a:lnTo>
                    <a:pt x="29" y="217"/>
                  </a:lnTo>
                  <a:lnTo>
                    <a:pt x="17" y="208"/>
                  </a:lnTo>
                  <a:lnTo>
                    <a:pt x="8" y="196"/>
                  </a:lnTo>
                  <a:lnTo>
                    <a:pt x="2" y="182"/>
                  </a:lnTo>
                  <a:lnTo>
                    <a:pt x="0" y="168"/>
                  </a:lnTo>
                  <a:lnTo>
                    <a:pt x="2" y="154"/>
                  </a:lnTo>
                  <a:lnTo>
                    <a:pt x="8" y="141"/>
                  </a:lnTo>
                  <a:lnTo>
                    <a:pt x="17" y="128"/>
                  </a:lnTo>
                  <a:lnTo>
                    <a:pt x="129" y="16"/>
                  </a:lnTo>
                  <a:lnTo>
                    <a:pt x="142" y="7"/>
                  </a:lnTo>
                  <a:lnTo>
                    <a:pt x="155" y="2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1" name="Freeform 165"/>
            <p:cNvSpPr>
              <a:spLocks/>
            </p:cNvSpPr>
            <p:nvPr/>
          </p:nvSpPr>
          <p:spPr bwMode="auto">
            <a:xfrm>
              <a:off x="11423651" y="2930525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0 w 112"/>
                <a:gd name="T3" fmla="*/ 1 h 112"/>
                <a:gd name="T4" fmla="*/ 84 w 112"/>
                <a:gd name="T5" fmla="*/ 6 h 112"/>
                <a:gd name="T6" fmla="*/ 96 w 112"/>
                <a:gd name="T7" fmla="*/ 16 h 112"/>
                <a:gd name="T8" fmla="*/ 105 w 112"/>
                <a:gd name="T9" fmla="*/ 28 h 112"/>
                <a:gd name="T10" fmla="*/ 110 w 112"/>
                <a:gd name="T11" fmla="*/ 41 h 112"/>
                <a:gd name="T12" fmla="*/ 112 w 112"/>
                <a:gd name="T13" fmla="*/ 56 h 112"/>
                <a:gd name="T14" fmla="*/ 110 w 112"/>
                <a:gd name="T15" fmla="*/ 70 h 112"/>
                <a:gd name="T16" fmla="*/ 105 w 112"/>
                <a:gd name="T17" fmla="*/ 83 h 112"/>
                <a:gd name="T18" fmla="*/ 96 w 112"/>
                <a:gd name="T19" fmla="*/ 95 h 112"/>
                <a:gd name="T20" fmla="*/ 84 w 112"/>
                <a:gd name="T21" fmla="*/ 105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7 w 112"/>
                <a:gd name="T29" fmla="*/ 105 h 112"/>
                <a:gd name="T30" fmla="*/ 16 w 112"/>
                <a:gd name="T31" fmla="*/ 95 h 112"/>
                <a:gd name="T32" fmla="*/ 7 w 112"/>
                <a:gd name="T33" fmla="*/ 83 h 112"/>
                <a:gd name="T34" fmla="*/ 2 w 112"/>
                <a:gd name="T35" fmla="*/ 70 h 112"/>
                <a:gd name="T36" fmla="*/ 0 w 112"/>
                <a:gd name="T37" fmla="*/ 56 h 112"/>
                <a:gd name="T38" fmla="*/ 2 w 112"/>
                <a:gd name="T39" fmla="*/ 41 h 112"/>
                <a:gd name="T40" fmla="*/ 7 w 112"/>
                <a:gd name="T41" fmla="*/ 28 h 112"/>
                <a:gd name="T42" fmla="*/ 16 w 112"/>
                <a:gd name="T43" fmla="*/ 16 h 112"/>
                <a:gd name="T44" fmla="*/ 27 w 112"/>
                <a:gd name="T45" fmla="*/ 6 h 112"/>
                <a:gd name="T46" fmla="*/ 42 w 112"/>
                <a:gd name="T47" fmla="*/ 1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6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7" y="105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7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2" name="Freeform 166"/>
            <p:cNvSpPr>
              <a:spLocks/>
            </p:cNvSpPr>
            <p:nvPr/>
          </p:nvSpPr>
          <p:spPr bwMode="auto">
            <a:xfrm>
              <a:off x="11441113" y="2886075"/>
              <a:ext cx="44450" cy="44450"/>
            </a:xfrm>
            <a:custGeom>
              <a:avLst/>
              <a:gdLst>
                <a:gd name="T0" fmla="*/ 226 w 282"/>
                <a:gd name="T1" fmla="*/ 0 h 280"/>
                <a:gd name="T2" fmla="*/ 240 w 282"/>
                <a:gd name="T3" fmla="*/ 2 h 280"/>
                <a:gd name="T4" fmla="*/ 253 w 282"/>
                <a:gd name="T5" fmla="*/ 7 h 280"/>
                <a:gd name="T6" fmla="*/ 266 w 282"/>
                <a:gd name="T7" fmla="*/ 16 h 280"/>
                <a:gd name="T8" fmla="*/ 275 w 282"/>
                <a:gd name="T9" fmla="*/ 28 h 280"/>
                <a:gd name="T10" fmla="*/ 280 w 282"/>
                <a:gd name="T11" fmla="*/ 41 h 280"/>
                <a:gd name="T12" fmla="*/ 282 w 282"/>
                <a:gd name="T13" fmla="*/ 56 h 280"/>
                <a:gd name="T14" fmla="*/ 280 w 282"/>
                <a:gd name="T15" fmla="*/ 70 h 280"/>
                <a:gd name="T16" fmla="*/ 275 w 282"/>
                <a:gd name="T17" fmla="*/ 83 h 280"/>
                <a:gd name="T18" fmla="*/ 266 w 282"/>
                <a:gd name="T19" fmla="*/ 95 h 280"/>
                <a:gd name="T20" fmla="*/ 97 w 282"/>
                <a:gd name="T21" fmla="*/ 264 h 280"/>
                <a:gd name="T22" fmla="*/ 84 w 282"/>
                <a:gd name="T23" fmla="*/ 273 h 280"/>
                <a:gd name="T24" fmla="*/ 71 w 282"/>
                <a:gd name="T25" fmla="*/ 278 h 280"/>
                <a:gd name="T26" fmla="*/ 57 w 282"/>
                <a:gd name="T27" fmla="*/ 280 h 280"/>
                <a:gd name="T28" fmla="*/ 42 w 282"/>
                <a:gd name="T29" fmla="*/ 278 h 280"/>
                <a:gd name="T30" fmla="*/ 29 w 282"/>
                <a:gd name="T31" fmla="*/ 273 h 280"/>
                <a:gd name="T32" fmla="*/ 17 w 282"/>
                <a:gd name="T33" fmla="*/ 264 h 280"/>
                <a:gd name="T34" fmla="*/ 8 w 282"/>
                <a:gd name="T35" fmla="*/ 252 h 280"/>
                <a:gd name="T36" fmla="*/ 2 w 282"/>
                <a:gd name="T37" fmla="*/ 238 h 280"/>
                <a:gd name="T38" fmla="*/ 0 w 282"/>
                <a:gd name="T39" fmla="*/ 224 h 280"/>
                <a:gd name="T40" fmla="*/ 2 w 282"/>
                <a:gd name="T41" fmla="*/ 210 h 280"/>
                <a:gd name="T42" fmla="*/ 8 w 282"/>
                <a:gd name="T43" fmla="*/ 197 h 280"/>
                <a:gd name="T44" fmla="*/ 17 w 282"/>
                <a:gd name="T45" fmla="*/ 184 h 280"/>
                <a:gd name="T46" fmla="*/ 186 w 282"/>
                <a:gd name="T47" fmla="*/ 16 h 280"/>
                <a:gd name="T48" fmla="*/ 198 w 282"/>
                <a:gd name="T49" fmla="*/ 7 h 280"/>
                <a:gd name="T50" fmla="*/ 211 w 282"/>
                <a:gd name="T51" fmla="*/ 2 h 280"/>
                <a:gd name="T52" fmla="*/ 226 w 282"/>
                <a:gd name="T53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2" h="280">
                  <a:moveTo>
                    <a:pt x="226" y="0"/>
                  </a:moveTo>
                  <a:lnTo>
                    <a:pt x="240" y="2"/>
                  </a:lnTo>
                  <a:lnTo>
                    <a:pt x="253" y="7"/>
                  </a:lnTo>
                  <a:lnTo>
                    <a:pt x="266" y="16"/>
                  </a:lnTo>
                  <a:lnTo>
                    <a:pt x="275" y="28"/>
                  </a:lnTo>
                  <a:lnTo>
                    <a:pt x="280" y="41"/>
                  </a:lnTo>
                  <a:lnTo>
                    <a:pt x="282" y="56"/>
                  </a:lnTo>
                  <a:lnTo>
                    <a:pt x="280" y="70"/>
                  </a:lnTo>
                  <a:lnTo>
                    <a:pt x="275" y="83"/>
                  </a:lnTo>
                  <a:lnTo>
                    <a:pt x="266" y="95"/>
                  </a:lnTo>
                  <a:lnTo>
                    <a:pt x="97" y="264"/>
                  </a:lnTo>
                  <a:lnTo>
                    <a:pt x="84" y="273"/>
                  </a:lnTo>
                  <a:lnTo>
                    <a:pt x="71" y="278"/>
                  </a:lnTo>
                  <a:lnTo>
                    <a:pt x="57" y="280"/>
                  </a:lnTo>
                  <a:lnTo>
                    <a:pt x="42" y="278"/>
                  </a:lnTo>
                  <a:lnTo>
                    <a:pt x="29" y="273"/>
                  </a:lnTo>
                  <a:lnTo>
                    <a:pt x="17" y="264"/>
                  </a:lnTo>
                  <a:lnTo>
                    <a:pt x="8" y="252"/>
                  </a:lnTo>
                  <a:lnTo>
                    <a:pt x="2" y="238"/>
                  </a:lnTo>
                  <a:lnTo>
                    <a:pt x="0" y="224"/>
                  </a:lnTo>
                  <a:lnTo>
                    <a:pt x="2" y="210"/>
                  </a:lnTo>
                  <a:lnTo>
                    <a:pt x="8" y="197"/>
                  </a:lnTo>
                  <a:lnTo>
                    <a:pt x="17" y="184"/>
                  </a:lnTo>
                  <a:lnTo>
                    <a:pt x="186" y="16"/>
                  </a:lnTo>
                  <a:lnTo>
                    <a:pt x="198" y="7"/>
                  </a:lnTo>
                  <a:lnTo>
                    <a:pt x="211" y="2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3" name="Freeform 167"/>
            <p:cNvSpPr>
              <a:spLocks/>
            </p:cNvSpPr>
            <p:nvPr/>
          </p:nvSpPr>
          <p:spPr bwMode="auto">
            <a:xfrm>
              <a:off x="11387138" y="2930525"/>
              <a:ext cx="98425" cy="98425"/>
            </a:xfrm>
            <a:custGeom>
              <a:avLst/>
              <a:gdLst>
                <a:gd name="T0" fmla="*/ 564 w 620"/>
                <a:gd name="T1" fmla="*/ 0 h 618"/>
                <a:gd name="T2" fmla="*/ 578 w 620"/>
                <a:gd name="T3" fmla="*/ 2 h 618"/>
                <a:gd name="T4" fmla="*/ 591 w 620"/>
                <a:gd name="T5" fmla="*/ 7 h 618"/>
                <a:gd name="T6" fmla="*/ 604 w 620"/>
                <a:gd name="T7" fmla="*/ 17 h 618"/>
                <a:gd name="T8" fmla="*/ 613 w 620"/>
                <a:gd name="T9" fmla="*/ 29 h 618"/>
                <a:gd name="T10" fmla="*/ 618 w 620"/>
                <a:gd name="T11" fmla="*/ 42 h 618"/>
                <a:gd name="T12" fmla="*/ 620 w 620"/>
                <a:gd name="T13" fmla="*/ 57 h 618"/>
                <a:gd name="T14" fmla="*/ 618 w 620"/>
                <a:gd name="T15" fmla="*/ 71 h 618"/>
                <a:gd name="T16" fmla="*/ 613 w 620"/>
                <a:gd name="T17" fmla="*/ 84 h 618"/>
                <a:gd name="T18" fmla="*/ 604 w 620"/>
                <a:gd name="T19" fmla="*/ 96 h 618"/>
                <a:gd name="T20" fmla="*/ 97 w 620"/>
                <a:gd name="T21" fmla="*/ 602 h 618"/>
                <a:gd name="T22" fmla="*/ 84 w 620"/>
                <a:gd name="T23" fmla="*/ 611 h 618"/>
                <a:gd name="T24" fmla="*/ 71 w 620"/>
                <a:gd name="T25" fmla="*/ 616 h 618"/>
                <a:gd name="T26" fmla="*/ 57 w 620"/>
                <a:gd name="T27" fmla="*/ 618 h 618"/>
                <a:gd name="T28" fmla="*/ 42 w 620"/>
                <a:gd name="T29" fmla="*/ 616 h 618"/>
                <a:gd name="T30" fmla="*/ 29 w 620"/>
                <a:gd name="T31" fmla="*/ 611 h 618"/>
                <a:gd name="T32" fmla="*/ 17 w 620"/>
                <a:gd name="T33" fmla="*/ 602 h 618"/>
                <a:gd name="T34" fmla="*/ 8 w 620"/>
                <a:gd name="T35" fmla="*/ 590 h 618"/>
                <a:gd name="T36" fmla="*/ 2 w 620"/>
                <a:gd name="T37" fmla="*/ 576 h 618"/>
                <a:gd name="T38" fmla="*/ 0 w 620"/>
                <a:gd name="T39" fmla="*/ 562 h 618"/>
                <a:gd name="T40" fmla="*/ 2 w 620"/>
                <a:gd name="T41" fmla="*/ 548 h 618"/>
                <a:gd name="T42" fmla="*/ 8 w 620"/>
                <a:gd name="T43" fmla="*/ 534 h 618"/>
                <a:gd name="T44" fmla="*/ 17 w 620"/>
                <a:gd name="T45" fmla="*/ 522 h 618"/>
                <a:gd name="T46" fmla="*/ 524 w 620"/>
                <a:gd name="T47" fmla="*/ 17 h 618"/>
                <a:gd name="T48" fmla="*/ 536 w 620"/>
                <a:gd name="T49" fmla="*/ 7 h 618"/>
                <a:gd name="T50" fmla="*/ 549 w 620"/>
                <a:gd name="T51" fmla="*/ 2 h 618"/>
                <a:gd name="T52" fmla="*/ 564 w 620"/>
                <a:gd name="T53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0" h="618">
                  <a:moveTo>
                    <a:pt x="564" y="0"/>
                  </a:moveTo>
                  <a:lnTo>
                    <a:pt x="578" y="2"/>
                  </a:lnTo>
                  <a:lnTo>
                    <a:pt x="591" y="7"/>
                  </a:lnTo>
                  <a:lnTo>
                    <a:pt x="604" y="17"/>
                  </a:lnTo>
                  <a:lnTo>
                    <a:pt x="613" y="29"/>
                  </a:lnTo>
                  <a:lnTo>
                    <a:pt x="618" y="42"/>
                  </a:lnTo>
                  <a:lnTo>
                    <a:pt x="620" y="57"/>
                  </a:lnTo>
                  <a:lnTo>
                    <a:pt x="618" y="71"/>
                  </a:lnTo>
                  <a:lnTo>
                    <a:pt x="613" y="84"/>
                  </a:lnTo>
                  <a:lnTo>
                    <a:pt x="604" y="96"/>
                  </a:lnTo>
                  <a:lnTo>
                    <a:pt x="97" y="602"/>
                  </a:lnTo>
                  <a:lnTo>
                    <a:pt x="84" y="611"/>
                  </a:lnTo>
                  <a:lnTo>
                    <a:pt x="71" y="616"/>
                  </a:lnTo>
                  <a:lnTo>
                    <a:pt x="57" y="618"/>
                  </a:lnTo>
                  <a:lnTo>
                    <a:pt x="42" y="616"/>
                  </a:lnTo>
                  <a:lnTo>
                    <a:pt x="29" y="611"/>
                  </a:lnTo>
                  <a:lnTo>
                    <a:pt x="17" y="602"/>
                  </a:lnTo>
                  <a:lnTo>
                    <a:pt x="8" y="590"/>
                  </a:lnTo>
                  <a:lnTo>
                    <a:pt x="2" y="576"/>
                  </a:lnTo>
                  <a:lnTo>
                    <a:pt x="0" y="562"/>
                  </a:lnTo>
                  <a:lnTo>
                    <a:pt x="2" y="548"/>
                  </a:lnTo>
                  <a:lnTo>
                    <a:pt x="8" y="534"/>
                  </a:lnTo>
                  <a:lnTo>
                    <a:pt x="17" y="522"/>
                  </a:lnTo>
                  <a:lnTo>
                    <a:pt x="524" y="17"/>
                  </a:lnTo>
                  <a:lnTo>
                    <a:pt x="536" y="7"/>
                  </a:lnTo>
                  <a:lnTo>
                    <a:pt x="549" y="2"/>
                  </a:lnTo>
                  <a:lnTo>
                    <a:pt x="5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4" name="Freeform 168"/>
            <p:cNvSpPr>
              <a:spLocks/>
            </p:cNvSpPr>
            <p:nvPr/>
          </p:nvSpPr>
          <p:spPr bwMode="auto">
            <a:xfrm>
              <a:off x="11485563" y="2913063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5 w 113"/>
                <a:gd name="T5" fmla="*/ 7 h 111"/>
                <a:gd name="T6" fmla="*/ 96 w 113"/>
                <a:gd name="T7" fmla="*/ 15 h 111"/>
                <a:gd name="T8" fmla="*/ 105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0 h 111"/>
                <a:gd name="T40" fmla="*/ 7 w 113"/>
                <a:gd name="T41" fmla="*/ 27 h 111"/>
                <a:gd name="T42" fmla="*/ 16 w 113"/>
                <a:gd name="T43" fmla="*/ 15 h 111"/>
                <a:gd name="T44" fmla="*/ 28 w 113"/>
                <a:gd name="T45" fmla="*/ 7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6" y="15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55" name="Group 810"/>
          <p:cNvGrpSpPr/>
          <p:nvPr/>
        </p:nvGrpSpPr>
        <p:grpSpPr>
          <a:xfrm>
            <a:off x="5857838" y="643273"/>
            <a:ext cx="536575" cy="534988"/>
            <a:chOff x="10029825" y="2698750"/>
            <a:chExt cx="536575" cy="534988"/>
          </a:xfrm>
          <a:solidFill>
            <a:srgbClr val="000000"/>
          </a:solidFill>
        </p:grpSpPr>
        <p:sp>
          <p:nvSpPr>
            <p:cNvPr id="1856" name="Freeform 173"/>
            <p:cNvSpPr>
              <a:spLocks noEditPoints="1"/>
            </p:cNvSpPr>
            <p:nvPr/>
          </p:nvSpPr>
          <p:spPr bwMode="auto">
            <a:xfrm>
              <a:off x="10172700" y="3036888"/>
              <a:ext cx="125413" cy="169863"/>
            </a:xfrm>
            <a:custGeom>
              <a:avLst/>
              <a:gdLst>
                <a:gd name="T0" fmla="*/ 113 w 789"/>
                <a:gd name="T1" fmla="*/ 113 h 1068"/>
                <a:gd name="T2" fmla="*/ 113 w 789"/>
                <a:gd name="T3" fmla="*/ 955 h 1068"/>
                <a:gd name="T4" fmla="*/ 676 w 789"/>
                <a:gd name="T5" fmla="*/ 955 h 1068"/>
                <a:gd name="T6" fmla="*/ 676 w 789"/>
                <a:gd name="T7" fmla="*/ 113 h 1068"/>
                <a:gd name="T8" fmla="*/ 113 w 789"/>
                <a:gd name="T9" fmla="*/ 113 h 1068"/>
                <a:gd name="T10" fmla="*/ 0 w 789"/>
                <a:gd name="T11" fmla="*/ 0 h 1068"/>
                <a:gd name="T12" fmla="*/ 789 w 789"/>
                <a:gd name="T13" fmla="*/ 0 h 1068"/>
                <a:gd name="T14" fmla="*/ 789 w 789"/>
                <a:gd name="T15" fmla="*/ 1068 h 1068"/>
                <a:gd name="T16" fmla="*/ 0 w 789"/>
                <a:gd name="T17" fmla="*/ 1068 h 1068"/>
                <a:gd name="T18" fmla="*/ 0 w 789"/>
                <a:gd name="T19" fmla="*/ 0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9" h="1068">
                  <a:moveTo>
                    <a:pt x="113" y="113"/>
                  </a:moveTo>
                  <a:lnTo>
                    <a:pt x="113" y="955"/>
                  </a:lnTo>
                  <a:lnTo>
                    <a:pt x="676" y="955"/>
                  </a:lnTo>
                  <a:lnTo>
                    <a:pt x="676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789" y="0"/>
                  </a:lnTo>
                  <a:lnTo>
                    <a:pt x="789" y="1068"/>
                  </a:lnTo>
                  <a:lnTo>
                    <a:pt x="0" y="106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7" name="Freeform 174"/>
            <p:cNvSpPr>
              <a:spLocks/>
            </p:cNvSpPr>
            <p:nvPr/>
          </p:nvSpPr>
          <p:spPr bwMode="auto">
            <a:xfrm>
              <a:off x="10387013" y="2940050"/>
              <a:ext cx="53975" cy="52388"/>
            </a:xfrm>
            <a:custGeom>
              <a:avLst/>
              <a:gdLst>
                <a:gd name="T0" fmla="*/ 282 w 338"/>
                <a:gd name="T1" fmla="*/ 0 h 337"/>
                <a:gd name="T2" fmla="*/ 296 w 338"/>
                <a:gd name="T3" fmla="*/ 2 h 337"/>
                <a:gd name="T4" fmla="*/ 310 w 338"/>
                <a:gd name="T5" fmla="*/ 7 h 337"/>
                <a:gd name="T6" fmla="*/ 322 w 338"/>
                <a:gd name="T7" fmla="*/ 16 h 337"/>
                <a:gd name="T8" fmla="*/ 331 w 338"/>
                <a:gd name="T9" fmla="*/ 28 h 337"/>
                <a:gd name="T10" fmla="*/ 336 w 338"/>
                <a:gd name="T11" fmla="*/ 41 h 337"/>
                <a:gd name="T12" fmla="*/ 338 w 338"/>
                <a:gd name="T13" fmla="*/ 56 h 337"/>
                <a:gd name="T14" fmla="*/ 336 w 338"/>
                <a:gd name="T15" fmla="*/ 70 h 337"/>
                <a:gd name="T16" fmla="*/ 331 w 338"/>
                <a:gd name="T17" fmla="*/ 83 h 337"/>
                <a:gd name="T18" fmla="*/ 322 w 338"/>
                <a:gd name="T19" fmla="*/ 95 h 337"/>
                <a:gd name="T20" fmla="*/ 97 w 338"/>
                <a:gd name="T21" fmla="*/ 320 h 337"/>
                <a:gd name="T22" fmla="*/ 84 w 338"/>
                <a:gd name="T23" fmla="*/ 329 h 337"/>
                <a:gd name="T24" fmla="*/ 71 w 338"/>
                <a:gd name="T25" fmla="*/ 334 h 337"/>
                <a:gd name="T26" fmla="*/ 57 w 338"/>
                <a:gd name="T27" fmla="*/ 337 h 337"/>
                <a:gd name="T28" fmla="*/ 42 w 338"/>
                <a:gd name="T29" fmla="*/ 334 h 337"/>
                <a:gd name="T30" fmla="*/ 29 w 338"/>
                <a:gd name="T31" fmla="*/ 329 h 337"/>
                <a:gd name="T32" fmla="*/ 17 w 338"/>
                <a:gd name="T33" fmla="*/ 320 h 337"/>
                <a:gd name="T34" fmla="*/ 8 w 338"/>
                <a:gd name="T35" fmla="*/ 308 h 337"/>
                <a:gd name="T36" fmla="*/ 2 w 338"/>
                <a:gd name="T37" fmla="*/ 295 h 337"/>
                <a:gd name="T38" fmla="*/ 0 w 338"/>
                <a:gd name="T39" fmla="*/ 280 h 337"/>
                <a:gd name="T40" fmla="*/ 2 w 338"/>
                <a:gd name="T41" fmla="*/ 266 h 337"/>
                <a:gd name="T42" fmla="*/ 8 w 338"/>
                <a:gd name="T43" fmla="*/ 253 h 337"/>
                <a:gd name="T44" fmla="*/ 17 w 338"/>
                <a:gd name="T45" fmla="*/ 241 h 337"/>
                <a:gd name="T46" fmla="*/ 242 w 338"/>
                <a:gd name="T47" fmla="*/ 16 h 337"/>
                <a:gd name="T48" fmla="*/ 254 w 338"/>
                <a:gd name="T49" fmla="*/ 7 h 337"/>
                <a:gd name="T50" fmla="*/ 268 w 338"/>
                <a:gd name="T51" fmla="*/ 2 h 337"/>
                <a:gd name="T52" fmla="*/ 282 w 338"/>
                <a:gd name="T5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8" h="337">
                  <a:moveTo>
                    <a:pt x="282" y="0"/>
                  </a:moveTo>
                  <a:lnTo>
                    <a:pt x="296" y="2"/>
                  </a:lnTo>
                  <a:lnTo>
                    <a:pt x="310" y="7"/>
                  </a:lnTo>
                  <a:lnTo>
                    <a:pt x="322" y="16"/>
                  </a:lnTo>
                  <a:lnTo>
                    <a:pt x="331" y="28"/>
                  </a:lnTo>
                  <a:lnTo>
                    <a:pt x="336" y="41"/>
                  </a:lnTo>
                  <a:lnTo>
                    <a:pt x="338" y="56"/>
                  </a:lnTo>
                  <a:lnTo>
                    <a:pt x="336" y="70"/>
                  </a:lnTo>
                  <a:lnTo>
                    <a:pt x="331" y="83"/>
                  </a:lnTo>
                  <a:lnTo>
                    <a:pt x="322" y="95"/>
                  </a:lnTo>
                  <a:lnTo>
                    <a:pt x="97" y="320"/>
                  </a:lnTo>
                  <a:lnTo>
                    <a:pt x="84" y="329"/>
                  </a:lnTo>
                  <a:lnTo>
                    <a:pt x="71" y="334"/>
                  </a:lnTo>
                  <a:lnTo>
                    <a:pt x="57" y="337"/>
                  </a:lnTo>
                  <a:lnTo>
                    <a:pt x="42" y="334"/>
                  </a:lnTo>
                  <a:lnTo>
                    <a:pt x="29" y="329"/>
                  </a:lnTo>
                  <a:lnTo>
                    <a:pt x="17" y="320"/>
                  </a:lnTo>
                  <a:lnTo>
                    <a:pt x="8" y="308"/>
                  </a:lnTo>
                  <a:lnTo>
                    <a:pt x="2" y="295"/>
                  </a:lnTo>
                  <a:lnTo>
                    <a:pt x="0" y="280"/>
                  </a:lnTo>
                  <a:lnTo>
                    <a:pt x="2" y="266"/>
                  </a:lnTo>
                  <a:lnTo>
                    <a:pt x="8" y="253"/>
                  </a:lnTo>
                  <a:lnTo>
                    <a:pt x="17" y="241"/>
                  </a:lnTo>
                  <a:lnTo>
                    <a:pt x="242" y="16"/>
                  </a:lnTo>
                  <a:lnTo>
                    <a:pt x="254" y="7"/>
                  </a:lnTo>
                  <a:lnTo>
                    <a:pt x="268" y="2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8" name="Freeform 175"/>
            <p:cNvSpPr>
              <a:spLocks/>
            </p:cNvSpPr>
            <p:nvPr/>
          </p:nvSpPr>
          <p:spPr bwMode="auto">
            <a:xfrm>
              <a:off x="10387013" y="3001963"/>
              <a:ext cx="36513" cy="34925"/>
            </a:xfrm>
            <a:custGeom>
              <a:avLst/>
              <a:gdLst>
                <a:gd name="T0" fmla="*/ 169 w 226"/>
                <a:gd name="T1" fmla="*/ 0 h 224"/>
                <a:gd name="T2" fmla="*/ 184 w 226"/>
                <a:gd name="T3" fmla="*/ 2 h 224"/>
                <a:gd name="T4" fmla="*/ 197 w 226"/>
                <a:gd name="T5" fmla="*/ 7 h 224"/>
                <a:gd name="T6" fmla="*/ 209 w 226"/>
                <a:gd name="T7" fmla="*/ 16 h 224"/>
                <a:gd name="T8" fmla="*/ 218 w 226"/>
                <a:gd name="T9" fmla="*/ 28 h 224"/>
                <a:gd name="T10" fmla="*/ 224 w 226"/>
                <a:gd name="T11" fmla="*/ 42 h 224"/>
                <a:gd name="T12" fmla="*/ 226 w 226"/>
                <a:gd name="T13" fmla="*/ 56 h 224"/>
                <a:gd name="T14" fmla="*/ 224 w 226"/>
                <a:gd name="T15" fmla="*/ 70 h 224"/>
                <a:gd name="T16" fmla="*/ 218 w 226"/>
                <a:gd name="T17" fmla="*/ 83 h 224"/>
                <a:gd name="T18" fmla="*/ 209 w 226"/>
                <a:gd name="T19" fmla="*/ 96 h 224"/>
                <a:gd name="T20" fmla="*/ 97 w 226"/>
                <a:gd name="T21" fmla="*/ 208 h 224"/>
                <a:gd name="T22" fmla="*/ 84 w 226"/>
                <a:gd name="T23" fmla="*/ 217 h 224"/>
                <a:gd name="T24" fmla="*/ 71 w 226"/>
                <a:gd name="T25" fmla="*/ 222 h 224"/>
                <a:gd name="T26" fmla="*/ 57 w 226"/>
                <a:gd name="T27" fmla="*/ 224 h 224"/>
                <a:gd name="T28" fmla="*/ 42 w 226"/>
                <a:gd name="T29" fmla="*/ 222 h 224"/>
                <a:gd name="T30" fmla="*/ 29 w 226"/>
                <a:gd name="T31" fmla="*/ 217 h 224"/>
                <a:gd name="T32" fmla="*/ 17 w 226"/>
                <a:gd name="T33" fmla="*/ 208 h 224"/>
                <a:gd name="T34" fmla="*/ 8 w 226"/>
                <a:gd name="T35" fmla="*/ 196 h 224"/>
                <a:gd name="T36" fmla="*/ 2 w 226"/>
                <a:gd name="T37" fmla="*/ 182 h 224"/>
                <a:gd name="T38" fmla="*/ 0 w 226"/>
                <a:gd name="T39" fmla="*/ 168 h 224"/>
                <a:gd name="T40" fmla="*/ 2 w 226"/>
                <a:gd name="T41" fmla="*/ 154 h 224"/>
                <a:gd name="T42" fmla="*/ 8 w 226"/>
                <a:gd name="T43" fmla="*/ 141 h 224"/>
                <a:gd name="T44" fmla="*/ 17 w 226"/>
                <a:gd name="T45" fmla="*/ 128 h 224"/>
                <a:gd name="T46" fmla="*/ 129 w 226"/>
                <a:gd name="T47" fmla="*/ 16 h 224"/>
                <a:gd name="T48" fmla="*/ 142 w 226"/>
                <a:gd name="T49" fmla="*/ 7 h 224"/>
                <a:gd name="T50" fmla="*/ 155 w 226"/>
                <a:gd name="T51" fmla="*/ 2 h 224"/>
                <a:gd name="T52" fmla="*/ 169 w 226"/>
                <a:gd name="T5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6" h="224">
                  <a:moveTo>
                    <a:pt x="169" y="0"/>
                  </a:moveTo>
                  <a:lnTo>
                    <a:pt x="184" y="2"/>
                  </a:lnTo>
                  <a:lnTo>
                    <a:pt x="197" y="7"/>
                  </a:lnTo>
                  <a:lnTo>
                    <a:pt x="209" y="16"/>
                  </a:lnTo>
                  <a:lnTo>
                    <a:pt x="218" y="28"/>
                  </a:lnTo>
                  <a:lnTo>
                    <a:pt x="224" y="42"/>
                  </a:lnTo>
                  <a:lnTo>
                    <a:pt x="226" y="56"/>
                  </a:lnTo>
                  <a:lnTo>
                    <a:pt x="224" y="70"/>
                  </a:lnTo>
                  <a:lnTo>
                    <a:pt x="218" y="83"/>
                  </a:lnTo>
                  <a:lnTo>
                    <a:pt x="209" y="96"/>
                  </a:lnTo>
                  <a:lnTo>
                    <a:pt x="97" y="208"/>
                  </a:lnTo>
                  <a:lnTo>
                    <a:pt x="84" y="217"/>
                  </a:lnTo>
                  <a:lnTo>
                    <a:pt x="71" y="222"/>
                  </a:lnTo>
                  <a:lnTo>
                    <a:pt x="57" y="224"/>
                  </a:lnTo>
                  <a:lnTo>
                    <a:pt x="42" y="222"/>
                  </a:lnTo>
                  <a:lnTo>
                    <a:pt x="29" y="217"/>
                  </a:lnTo>
                  <a:lnTo>
                    <a:pt x="17" y="208"/>
                  </a:lnTo>
                  <a:lnTo>
                    <a:pt x="8" y="196"/>
                  </a:lnTo>
                  <a:lnTo>
                    <a:pt x="2" y="182"/>
                  </a:lnTo>
                  <a:lnTo>
                    <a:pt x="0" y="168"/>
                  </a:lnTo>
                  <a:lnTo>
                    <a:pt x="2" y="154"/>
                  </a:lnTo>
                  <a:lnTo>
                    <a:pt x="8" y="141"/>
                  </a:lnTo>
                  <a:lnTo>
                    <a:pt x="17" y="128"/>
                  </a:lnTo>
                  <a:lnTo>
                    <a:pt x="129" y="16"/>
                  </a:lnTo>
                  <a:lnTo>
                    <a:pt x="142" y="7"/>
                  </a:lnTo>
                  <a:lnTo>
                    <a:pt x="155" y="2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9" name="Freeform 176"/>
            <p:cNvSpPr>
              <a:spLocks/>
            </p:cNvSpPr>
            <p:nvPr/>
          </p:nvSpPr>
          <p:spPr bwMode="auto">
            <a:xfrm>
              <a:off x="10423525" y="29845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0 w 112"/>
                <a:gd name="T3" fmla="*/ 1 h 112"/>
                <a:gd name="T4" fmla="*/ 84 w 112"/>
                <a:gd name="T5" fmla="*/ 6 h 112"/>
                <a:gd name="T6" fmla="*/ 96 w 112"/>
                <a:gd name="T7" fmla="*/ 16 h 112"/>
                <a:gd name="T8" fmla="*/ 105 w 112"/>
                <a:gd name="T9" fmla="*/ 28 h 112"/>
                <a:gd name="T10" fmla="*/ 110 w 112"/>
                <a:gd name="T11" fmla="*/ 41 h 112"/>
                <a:gd name="T12" fmla="*/ 112 w 112"/>
                <a:gd name="T13" fmla="*/ 56 h 112"/>
                <a:gd name="T14" fmla="*/ 110 w 112"/>
                <a:gd name="T15" fmla="*/ 70 h 112"/>
                <a:gd name="T16" fmla="*/ 105 w 112"/>
                <a:gd name="T17" fmla="*/ 83 h 112"/>
                <a:gd name="T18" fmla="*/ 96 w 112"/>
                <a:gd name="T19" fmla="*/ 95 h 112"/>
                <a:gd name="T20" fmla="*/ 84 w 112"/>
                <a:gd name="T21" fmla="*/ 105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8 w 112"/>
                <a:gd name="T29" fmla="*/ 105 h 112"/>
                <a:gd name="T30" fmla="*/ 16 w 112"/>
                <a:gd name="T31" fmla="*/ 95 h 112"/>
                <a:gd name="T32" fmla="*/ 7 w 112"/>
                <a:gd name="T33" fmla="*/ 83 h 112"/>
                <a:gd name="T34" fmla="*/ 2 w 112"/>
                <a:gd name="T35" fmla="*/ 70 h 112"/>
                <a:gd name="T36" fmla="*/ 0 w 112"/>
                <a:gd name="T37" fmla="*/ 56 h 112"/>
                <a:gd name="T38" fmla="*/ 2 w 112"/>
                <a:gd name="T39" fmla="*/ 41 h 112"/>
                <a:gd name="T40" fmla="*/ 7 w 112"/>
                <a:gd name="T41" fmla="*/ 27 h 112"/>
                <a:gd name="T42" fmla="*/ 16 w 112"/>
                <a:gd name="T43" fmla="*/ 16 h 112"/>
                <a:gd name="T44" fmla="*/ 27 w 112"/>
                <a:gd name="T45" fmla="*/ 6 h 112"/>
                <a:gd name="T46" fmla="*/ 42 w 112"/>
                <a:gd name="T47" fmla="*/ 1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6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6"/>
                  </a:lnTo>
                  <a:lnTo>
                    <a:pt x="27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0" name="Freeform 177"/>
            <p:cNvSpPr>
              <a:spLocks/>
            </p:cNvSpPr>
            <p:nvPr/>
          </p:nvSpPr>
          <p:spPr bwMode="auto">
            <a:xfrm>
              <a:off x="10440988" y="2940050"/>
              <a:ext cx="44450" cy="44450"/>
            </a:xfrm>
            <a:custGeom>
              <a:avLst/>
              <a:gdLst>
                <a:gd name="T0" fmla="*/ 226 w 282"/>
                <a:gd name="T1" fmla="*/ 0 h 280"/>
                <a:gd name="T2" fmla="*/ 240 w 282"/>
                <a:gd name="T3" fmla="*/ 2 h 280"/>
                <a:gd name="T4" fmla="*/ 253 w 282"/>
                <a:gd name="T5" fmla="*/ 7 h 280"/>
                <a:gd name="T6" fmla="*/ 266 w 282"/>
                <a:gd name="T7" fmla="*/ 16 h 280"/>
                <a:gd name="T8" fmla="*/ 275 w 282"/>
                <a:gd name="T9" fmla="*/ 28 h 280"/>
                <a:gd name="T10" fmla="*/ 280 w 282"/>
                <a:gd name="T11" fmla="*/ 41 h 280"/>
                <a:gd name="T12" fmla="*/ 282 w 282"/>
                <a:gd name="T13" fmla="*/ 56 h 280"/>
                <a:gd name="T14" fmla="*/ 280 w 282"/>
                <a:gd name="T15" fmla="*/ 70 h 280"/>
                <a:gd name="T16" fmla="*/ 275 w 282"/>
                <a:gd name="T17" fmla="*/ 83 h 280"/>
                <a:gd name="T18" fmla="*/ 266 w 282"/>
                <a:gd name="T19" fmla="*/ 95 h 280"/>
                <a:gd name="T20" fmla="*/ 97 w 282"/>
                <a:gd name="T21" fmla="*/ 264 h 280"/>
                <a:gd name="T22" fmla="*/ 84 w 282"/>
                <a:gd name="T23" fmla="*/ 273 h 280"/>
                <a:gd name="T24" fmla="*/ 71 w 282"/>
                <a:gd name="T25" fmla="*/ 278 h 280"/>
                <a:gd name="T26" fmla="*/ 57 w 282"/>
                <a:gd name="T27" fmla="*/ 280 h 280"/>
                <a:gd name="T28" fmla="*/ 42 w 282"/>
                <a:gd name="T29" fmla="*/ 278 h 280"/>
                <a:gd name="T30" fmla="*/ 29 w 282"/>
                <a:gd name="T31" fmla="*/ 273 h 280"/>
                <a:gd name="T32" fmla="*/ 17 w 282"/>
                <a:gd name="T33" fmla="*/ 264 h 280"/>
                <a:gd name="T34" fmla="*/ 8 w 282"/>
                <a:gd name="T35" fmla="*/ 252 h 280"/>
                <a:gd name="T36" fmla="*/ 2 w 282"/>
                <a:gd name="T37" fmla="*/ 238 h 280"/>
                <a:gd name="T38" fmla="*/ 0 w 282"/>
                <a:gd name="T39" fmla="*/ 224 h 280"/>
                <a:gd name="T40" fmla="*/ 2 w 282"/>
                <a:gd name="T41" fmla="*/ 210 h 280"/>
                <a:gd name="T42" fmla="*/ 8 w 282"/>
                <a:gd name="T43" fmla="*/ 197 h 280"/>
                <a:gd name="T44" fmla="*/ 17 w 282"/>
                <a:gd name="T45" fmla="*/ 184 h 280"/>
                <a:gd name="T46" fmla="*/ 186 w 282"/>
                <a:gd name="T47" fmla="*/ 16 h 280"/>
                <a:gd name="T48" fmla="*/ 198 w 282"/>
                <a:gd name="T49" fmla="*/ 7 h 280"/>
                <a:gd name="T50" fmla="*/ 211 w 282"/>
                <a:gd name="T51" fmla="*/ 2 h 280"/>
                <a:gd name="T52" fmla="*/ 226 w 282"/>
                <a:gd name="T53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2" h="280">
                  <a:moveTo>
                    <a:pt x="226" y="0"/>
                  </a:moveTo>
                  <a:lnTo>
                    <a:pt x="240" y="2"/>
                  </a:lnTo>
                  <a:lnTo>
                    <a:pt x="253" y="7"/>
                  </a:lnTo>
                  <a:lnTo>
                    <a:pt x="266" y="16"/>
                  </a:lnTo>
                  <a:lnTo>
                    <a:pt x="275" y="28"/>
                  </a:lnTo>
                  <a:lnTo>
                    <a:pt x="280" y="41"/>
                  </a:lnTo>
                  <a:lnTo>
                    <a:pt x="282" y="56"/>
                  </a:lnTo>
                  <a:lnTo>
                    <a:pt x="280" y="70"/>
                  </a:lnTo>
                  <a:lnTo>
                    <a:pt x="275" y="83"/>
                  </a:lnTo>
                  <a:lnTo>
                    <a:pt x="266" y="95"/>
                  </a:lnTo>
                  <a:lnTo>
                    <a:pt x="97" y="264"/>
                  </a:lnTo>
                  <a:lnTo>
                    <a:pt x="84" y="273"/>
                  </a:lnTo>
                  <a:lnTo>
                    <a:pt x="71" y="278"/>
                  </a:lnTo>
                  <a:lnTo>
                    <a:pt x="57" y="280"/>
                  </a:lnTo>
                  <a:lnTo>
                    <a:pt x="42" y="278"/>
                  </a:lnTo>
                  <a:lnTo>
                    <a:pt x="29" y="273"/>
                  </a:lnTo>
                  <a:lnTo>
                    <a:pt x="17" y="264"/>
                  </a:lnTo>
                  <a:lnTo>
                    <a:pt x="8" y="252"/>
                  </a:lnTo>
                  <a:lnTo>
                    <a:pt x="2" y="238"/>
                  </a:lnTo>
                  <a:lnTo>
                    <a:pt x="0" y="224"/>
                  </a:lnTo>
                  <a:lnTo>
                    <a:pt x="2" y="210"/>
                  </a:lnTo>
                  <a:lnTo>
                    <a:pt x="8" y="197"/>
                  </a:lnTo>
                  <a:lnTo>
                    <a:pt x="17" y="184"/>
                  </a:lnTo>
                  <a:lnTo>
                    <a:pt x="186" y="16"/>
                  </a:lnTo>
                  <a:lnTo>
                    <a:pt x="198" y="7"/>
                  </a:lnTo>
                  <a:lnTo>
                    <a:pt x="211" y="2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1" name="Freeform 178"/>
            <p:cNvSpPr>
              <a:spLocks/>
            </p:cNvSpPr>
            <p:nvPr/>
          </p:nvSpPr>
          <p:spPr bwMode="auto">
            <a:xfrm>
              <a:off x="10387013" y="2984500"/>
              <a:ext cx="98425" cy="98425"/>
            </a:xfrm>
            <a:custGeom>
              <a:avLst/>
              <a:gdLst>
                <a:gd name="T0" fmla="*/ 564 w 620"/>
                <a:gd name="T1" fmla="*/ 0 h 618"/>
                <a:gd name="T2" fmla="*/ 578 w 620"/>
                <a:gd name="T3" fmla="*/ 2 h 618"/>
                <a:gd name="T4" fmla="*/ 591 w 620"/>
                <a:gd name="T5" fmla="*/ 7 h 618"/>
                <a:gd name="T6" fmla="*/ 604 w 620"/>
                <a:gd name="T7" fmla="*/ 17 h 618"/>
                <a:gd name="T8" fmla="*/ 613 w 620"/>
                <a:gd name="T9" fmla="*/ 29 h 618"/>
                <a:gd name="T10" fmla="*/ 618 w 620"/>
                <a:gd name="T11" fmla="*/ 42 h 618"/>
                <a:gd name="T12" fmla="*/ 620 w 620"/>
                <a:gd name="T13" fmla="*/ 57 h 618"/>
                <a:gd name="T14" fmla="*/ 618 w 620"/>
                <a:gd name="T15" fmla="*/ 71 h 618"/>
                <a:gd name="T16" fmla="*/ 613 w 620"/>
                <a:gd name="T17" fmla="*/ 84 h 618"/>
                <a:gd name="T18" fmla="*/ 604 w 620"/>
                <a:gd name="T19" fmla="*/ 96 h 618"/>
                <a:gd name="T20" fmla="*/ 97 w 620"/>
                <a:gd name="T21" fmla="*/ 602 h 618"/>
                <a:gd name="T22" fmla="*/ 84 w 620"/>
                <a:gd name="T23" fmla="*/ 611 h 618"/>
                <a:gd name="T24" fmla="*/ 71 w 620"/>
                <a:gd name="T25" fmla="*/ 616 h 618"/>
                <a:gd name="T26" fmla="*/ 57 w 620"/>
                <a:gd name="T27" fmla="*/ 618 h 618"/>
                <a:gd name="T28" fmla="*/ 42 w 620"/>
                <a:gd name="T29" fmla="*/ 616 h 618"/>
                <a:gd name="T30" fmla="*/ 29 w 620"/>
                <a:gd name="T31" fmla="*/ 611 h 618"/>
                <a:gd name="T32" fmla="*/ 17 w 620"/>
                <a:gd name="T33" fmla="*/ 602 h 618"/>
                <a:gd name="T34" fmla="*/ 8 w 620"/>
                <a:gd name="T35" fmla="*/ 590 h 618"/>
                <a:gd name="T36" fmla="*/ 2 w 620"/>
                <a:gd name="T37" fmla="*/ 576 h 618"/>
                <a:gd name="T38" fmla="*/ 0 w 620"/>
                <a:gd name="T39" fmla="*/ 562 h 618"/>
                <a:gd name="T40" fmla="*/ 2 w 620"/>
                <a:gd name="T41" fmla="*/ 548 h 618"/>
                <a:gd name="T42" fmla="*/ 8 w 620"/>
                <a:gd name="T43" fmla="*/ 534 h 618"/>
                <a:gd name="T44" fmla="*/ 17 w 620"/>
                <a:gd name="T45" fmla="*/ 522 h 618"/>
                <a:gd name="T46" fmla="*/ 524 w 620"/>
                <a:gd name="T47" fmla="*/ 17 h 618"/>
                <a:gd name="T48" fmla="*/ 536 w 620"/>
                <a:gd name="T49" fmla="*/ 7 h 618"/>
                <a:gd name="T50" fmla="*/ 549 w 620"/>
                <a:gd name="T51" fmla="*/ 2 h 618"/>
                <a:gd name="T52" fmla="*/ 564 w 620"/>
                <a:gd name="T53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0" h="618">
                  <a:moveTo>
                    <a:pt x="564" y="0"/>
                  </a:moveTo>
                  <a:lnTo>
                    <a:pt x="578" y="2"/>
                  </a:lnTo>
                  <a:lnTo>
                    <a:pt x="591" y="7"/>
                  </a:lnTo>
                  <a:lnTo>
                    <a:pt x="604" y="17"/>
                  </a:lnTo>
                  <a:lnTo>
                    <a:pt x="613" y="29"/>
                  </a:lnTo>
                  <a:lnTo>
                    <a:pt x="618" y="42"/>
                  </a:lnTo>
                  <a:lnTo>
                    <a:pt x="620" y="57"/>
                  </a:lnTo>
                  <a:lnTo>
                    <a:pt x="618" y="71"/>
                  </a:lnTo>
                  <a:lnTo>
                    <a:pt x="613" y="84"/>
                  </a:lnTo>
                  <a:lnTo>
                    <a:pt x="604" y="96"/>
                  </a:lnTo>
                  <a:lnTo>
                    <a:pt x="97" y="602"/>
                  </a:lnTo>
                  <a:lnTo>
                    <a:pt x="84" y="611"/>
                  </a:lnTo>
                  <a:lnTo>
                    <a:pt x="71" y="616"/>
                  </a:lnTo>
                  <a:lnTo>
                    <a:pt x="57" y="618"/>
                  </a:lnTo>
                  <a:lnTo>
                    <a:pt x="42" y="616"/>
                  </a:lnTo>
                  <a:lnTo>
                    <a:pt x="29" y="611"/>
                  </a:lnTo>
                  <a:lnTo>
                    <a:pt x="17" y="602"/>
                  </a:lnTo>
                  <a:lnTo>
                    <a:pt x="8" y="590"/>
                  </a:lnTo>
                  <a:lnTo>
                    <a:pt x="2" y="576"/>
                  </a:lnTo>
                  <a:lnTo>
                    <a:pt x="0" y="562"/>
                  </a:lnTo>
                  <a:lnTo>
                    <a:pt x="2" y="548"/>
                  </a:lnTo>
                  <a:lnTo>
                    <a:pt x="8" y="534"/>
                  </a:lnTo>
                  <a:lnTo>
                    <a:pt x="17" y="522"/>
                  </a:lnTo>
                  <a:lnTo>
                    <a:pt x="524" y="17"/>
                  </a:lnTo>
                  <a:lnTo>
                    <a:pt x="536" y="7"/>
                  </a:lnTo>
                  <a:lnTo>
                    <a:pt x="549" y="2"/>
                  </a:lnTo>
                  <a:lnTo>
                    <a:pt x="5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2" name="Freeform 179"/>
            <p:cNvSpPr>
              <a:spLocks/>
            </p:cNvSpPr>
            <p:nvPr/>
          </p:nvSpPr>
          <p:spPr bwMode="auto">
            <a:xfrm>
              <a:off x="10485438" y="2967038"/>
              <a:ext cx="19050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5 w 113"/>
                <a:gd name="T5" fmla="*/ 6 h 111"/>
                <a:gd name="T6" fmla="*/ 96 w 113"/>
                <a:gd name="T7" fmla="*/ 15 h 111"/>
                <a:gd name="T8" fmla="*/ 105 w 113"/>
                <a:gd name="T9" fmla="*/ 27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5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7 h 111"/>
                <a:gd name="T42" fmla="*/ 16 w 113"/>
                <a:gd name="T43" fmla="*/ 15 h 111"/>
                <a:gd name="T44" fmla="*/ 29 w 113"/>
                <a:gd name="T45" fmla="*/ 6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5" y="6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5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9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3" name="Freeform 180"/>
            <p:cNvSpPr>
              <a:spLocks noEditPoints="1"/>
            </p:cNvSpPr>
            <p:nvPr/>
          </p:nvSpPr>
          <p:spPr bwMode="auto">
            <a:xfrm>
              <a:off x="10029825" y="2698750"/>
              <a:ext cx="536575" cy="534988"/>
            </a:xfrm>
            <a:custGeom>
              <a:avLst/>
              <a:gdLst>
                <a:gd name="T0" fmla="*/ 2986 w 3380"/>
                <a:gd name="T1" fmla="*/ 3033 h 3370"/>
                <a:gd name="T2" fmla="*/ 2535 w 3380"/>
                <a:gd name="T3" fmla="*/ 3033 h 3370"/>
                <a:gd name="T4" fmla="*/ 2084 w 3380"/>
                <a:gd name="T5" fmla="*/ 3033 h 3370"/>
                <a:gd name="T6" fmla="*/ 620 w 3380"/>
                <a:gd name="T7" fmla="*/ 3033 h 3370"/>
                <a:gd name="T8" fmla="*/ 113 w 3380"/>
                <a:gd name="T9" fmla="*/ 3033 h 3370"/>
                <a:gd name="T10" fmla="*/ 406 w 3380"/>
                <a:gd name="T11" fmla="*/ 1234 h 3370"/>
                <a:gd name="T12" fmla="*/ 320 w 3380"/>
                <a:gd name="T13" fmla="*/ 1216 h 3370"/>
                <a:gd name="T14" fmla="*/ 1577 w 3380"/>
                <a:gd name="T15" fmla="*/ 1137 h 3370"/>
                <a:gd name="T16" fmla="*/ 1514 w 3380"/>
                <a:gd name="T17" fmla="*/ 1180 h 3370"/>
                <a:gd name="T18" fmla="*/ 1406 w 3380"/>
                <a:gd name="T19" fmla="*/ 1221 h 3370"/>
                <a:gd name="T20" fmla="*/ 1247 w 3380"/>
                <a:gd name="T21" fmla="*/ 1233 h 3370"/>
                <a:gd name="T22" fmla="*/ 1135 w 3380"/>
                <a:gd name="T23" fmla="*/ 1206 h 3370"/>
                <a:gd name="T24" fmla="*/ 1057 w 3380"/>
                <a:gd name="T25" fmla="*/ 1166 h 3370"/>
                <a:gd name="T26" fmla="*/ 2441 w 3380"/>
                <a:gd name="T27" fmla="*/ 1060 h 3370"/>
                <a:gd name="T28" fmla="*/ 2262 w 3380"/>
                <a:gd name="T29" fmla="*/ 1199 h 3370"/>
                <a:gd name="T30" fmla="*/ 2088 w 3380"/>
                <a:gd name="T31" fmla="*/ 1236 h 3370"/>
                <a:gd name="T32" fmla="*/ 3077 w 3380"/>
                <a:gd name="T33" fmla="*/ 1211 h 3370"/>
                <a:gd name="T34" fmla="*/ 2975 w 3380"/>
                <a:gd name="T35" fmla="*/ 1234 h 3370"/>
                <a:gd name="T36" fmla="*/ 2760 w 3380"/>
                <a:gd name="T37" fmla="*/ 1220 h 3370"/>
                <a:gd name="T38" fmla="*/ 2634 w 3380"/>
                <a:gd name="T39" fmla="*/ 1166 h 3370"/>
                <a:gd name="T40" fmla="*/ 2517 w 3380"/>
                <a:gd name="T41" fmla="*/ 1060 h 3370"/>
                <a:gd name="T42" fmla="*/ 898 w 3380"/>
                <a:gd name="T43" fmla="*/ 1009 h 3370"/>
                <a:gd name="T44" fmla="*/ 785 w 3380"/>
                <a:gd name="T45" fmla="*/ 1140 h 3370"/>
                <a:gd name="T46" fmla="*/ 169 w 3380"/>
                <a:gd name="T47" fmla="*/ 2865 h 3370"/>
                <a:gd name="T48" fmla="*/ 845 w 3380"/>
                <a:gd name="T49" fmla="*/ 2921 h 3370"/>
                <a:gd name="T50" fmla="*/ 3225 w 3380"/>
                <a:gd name="T51" fmla="*/ 1124 h 3370"/>
                <a:gd name="T52" fmla="*/ 1811 w 3380"/>
                <a:gd name="T53" fmla="*/ 1143 h 3370"/>
                <a:gd name="T54" fmla="*/ 1694 w 3380"/>
                <a:gd name="T55" fmla="*/ 1009 h 3370"/>
                <a:gd name="T56" fmla="*/ 2562 w 3380"/>
                <a:gd name="T57" fmla="*/ 917 h 3370"/>
                <a:gd name="T58" fmla="*/ 2678 w 3380"/>
                <a:gd name="T59" fmla="*/ 1061 h 3370"/>
                <a:gd name="T60" fmla="*/ 2953 w 3380"/>
                <a:gd name="T61" fmla="*/ 1122 h 3370"/>
                <a:gd name="T62" fmla="*/ 3078 w 3380"/>
                <a:gd name="T63" fmla="*/ 1089 h 3370"/>
                <a:gd name="T64" fmla="*/ 3267 w 3380"/>
                <a:gd name="T65" fmla="*/ 786 h 3370"/>
                <a:gd name="T66" fmla="*/ 1841 w 3380"/>
                <a:gd name="T67" fmla="*/ 1019 h 3370"/>
                <a:gd name="T68" fmla="*/ 2062 w 3380"/>
                <a:gd name="T69" fmla="*/ 1122 h 3370"/>
                <a:gd name="T70" fmla="*/ 2309 w 3380"/>
                <a:gd name="T71" fmla="*/ 1038 h 3370"/>
                <a:gd name="T72" fmla="*/ 2410 w 3380"/>
                <a:gd name="T73" fmla="*/ 875 h 3370"/>
                <a:gd name="T74" fmla="*/ 996 w 3380"/>
                <a:gd name="T75" fmla="*/ 941 h 3370"/>
                <a:gd name="T76" fmla="*/ 1106 w 3380"/>
                <a:gd name="T77" fmla="*/ 1065 h 3370"/>
                <a:gd name="T78" fmla="*/ 1248 w 3380"/>
                <a:gd name="T79" fmla="*/ 1119 h 3370"/>
                <a:gd name="T80" fmla="*/ 1382 w 3380"/>
                <a:gd name="T81" fmla="*/ 1112 h 3370"/>
                <a:gd name="T82" fmla="*/ 1544 w 3380"/>
                <a:gd name="T83" fmla="*/ 1015 h 3370"/>
                <a:gd name="T84" fmla="*/ 1631 w 3380"/>
                <a:gd name="T85" fmla="*/ 827 h 3370"/>
                <a:gd name="T86" fmla="*/ 174 w 3380"/>
                <a:gd name="T87" fmla="*/ 979 h 3370"/>
                <a:gd name="T88" fmla="*/ 349 w 3380"/>
                <a:gd name="T89" fmla="*/ 1108 h 3370"/>
                <a:gd name="T90" fmla="*/ 551 w 3380"/>
                <a:gd name="T91" fmla="*/ 1120 h 3370"/>
                <a:gd name="T92" fmla="*/ 751 w 3380"/>
                <a:gd name="T93" fmla="*/ 1019 h 3370"/>
                <a:gd name="T94" fmla="*/ 2202 w 3380"/>
                <a:gd name="T95" fmla="*/ 147 h 3370"/>
                <a:gd name="T96" fmla="*/ 3248 w 3380"/>
                <a:gd name="T97" fmla="*/ 618 h 3370"/>
                <a:gd name="T98" fmla="*/ 2833 w 3380"/>
                <a:gd name="T99" fmla="*/ 175 h 3370"/>
                <a:gd name="T100" fmla="*/ 2389 w 3380"/>
                <a:gd name="T101" fmla="*/ 561 h 3370"/>
                <a:gd name="T102" fmla="*/ 1983 w 3380"/>
                <a:gd name="T103" fmla="*/ 157 h 3370"/>
                <a:gd name="T104" fmla="*/ 1343 w 3380"/>
                <a:gd name="T105" fmla="*/ 180 h 3370"/>
                <a:gd name="T106" fmla="*/ 972 w 3380"/>
                <a:gd name="T107" fmla="*/ 618 h 3370"/>
                <a:gd name="T108" fmla="*/ 433 w 3380"/>
                <a:gd name="T109" fmla="*/ 236 h 3370"/>
                <a:gd name="T110" fmla="*/ 875 w 3380"/>
                <a:gd name="T111" fmla="*/ 553 h 3370"/>
                <a:gd name="T112" fmla="*/ 846 w 3380"/>
                <a:gd name="T113" fmla="*/ 112 h 3370"/>
                <a:gd name="T114" fmla="*/ 3079 w 3380"/>
                <a:gd name="T115" fmla="*/ 192 h 3370"/>
                <a:gd name="T116" fmla="*/ 3364 w 3380"/>
                <a:gd name="T117" fmla="*/ 641 h 3370"/>
                <a:gd name="T118" fmla="*/ 5 w 3380"/>
                <a:gd name="T119" fmla="*/ 657 h 3370"/>
                <a:gd name="T120" fmla="*/ 345 w 3380"/>
                <a:gd name="T121" fmla="*/ 159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0" h="3370">
                  <a:moveTo>
                    <a:pt x="3211" y="3033"/>
                  </a:moveTo>
                  <a:lnTo>
                    <a:pt x="3211" y="3258"/>
                  </a:lnTo>
                  <a:lnTo>
                    <a:pt x="3267" y="3258"/>
                  </a:lnTo>
                  <a:lnTo>
                    <a:pt x="3267" y="3033"/>
                  </a:lnTo>
                  <a:lnTo>
                    <a:pt x="3211" y="3033"/>
                  </a:lnTo>
                  <a:close/>
                  <a:moveTo>
                    <a:pt x="2986" y="3033"/>
                  </a:moveTo>
                  <a:lnTo>
                    <a:pt x="2986" y="3258"/>
                  </a:lnTo>
                  <a:lnTo>
                    <a:pt x="3098" y="3258"/>
                  </a:lnTo>
                  <a:lnTo>
                    <a:pt x="3098" y="3033"/>
                  </a:lnTo>
                  <a:lnTo>
                    <a:pt x="2986" y="3033"/>
                  </a:lnTo>
                  <a:close/>
                  <a:moveTo>
                    <a:pt x="2760" y="3033"/>
                  </a:moveTo>
                  <a:lnTo>
                    <a:pt x="2760" y="3258"/>
                  </a:lnTo>
                  <a:lnTo>
                    <a:pt x="2873" y="3258"/>
                  </a:lnTo>
                  <a:lnTo>
                    <a:pt x="2873" y="3033"/>
                  </a:lnTo>
                  <a:lnTo>
                    <a:pt x="2760" y="3033"/>
                  </a:lnTo>
                  <a:close/>
                  <a:moveTo>
                    <a:pt x="2535" y="3033"/>
                  </a:moveTo>
                  <a:lnTo>
                    <a:pt x="2535" y="3258"/>
                  </a:lnTo>
                  <a:lnTo>
                    <a:pt x="2648" y="3258"/>
                  </a:lnTo>
                  <a:lnTo>
                    <a:pt x="2648" y="3033"/>
                  </a:lnTo>
                  <a:lnTo>
                    <a:pt x="2535" y="3033"/>
                  </a:lnTo>
                  <a:close/>
                  <a:moveTo>
                    <a:pt x="2310" y="3033"/>
                  </a:moveTo>
                  <a:lnTo>
                    <a:pt x="2310" y="3258"/>
                  </a:lnTo>
                  <a:lnTo>
                    <a:pt x="2422" y="3258"/>
                  </a:lnTo>
                  <a:lnTo>
                    <a:pt x="2422" y="3033"/>
                  </a:lnTo>
                  <a:lnTo>
                    <a:pt x="2310" y="3033"/>
                  </a:lnTo>
                  <a:close/>
                  <a:moveTo>
                    <a:pt x="2084" y="3033"/>
                  </a:moveTo>
                  <a:lnTo>
                    <a:pt x="2084" y="3258"/>
                  </a:lnTo>
                  <a:lnTo>
                    <a:pt x="2197" y="3258"/>
                  </a:lnTo>
                  <a:lnTo>
                    <a:pt x="2197" y="3033"/>
                  </a:lnTo>
                  <a:lnTo>
                    <a:pt x="2084" y="3033"/>
                  </a:lnTo>
                  <a:close/>
                  <a:moveTo>
                    <a:pt x="1859" y="3033"/>
                  </a:moveTo>
                  <a:lnTo>
                    <a:pt x="1859" y="3258"/>
                  </a:lnTo>
                  <a:lnTo>
                    <a:pt x="1972" y="3258"/>
                  </a:lnTo>
                  <a:lnTo>
                    <a:pt x="1972" y="3033"/>
                  </a:lnTo>
                  <a:lnTo>
                    <a:pt x="1859" y="3033"/>
                  </a:lnTo>
                  <a:close/>
                  <a:moveTo>
                    <a:pt x="620" y="3033"/>
                  </a:moveTo>
                  <a:lnTo>
                    <a:pt x="620" y="3258"/>
                  </a:lnTo>
                  <a:lnTo>
                    <a:pt x="732" y="3258"/>
                  </a:lnTo>
                  <a:lnTo>
                    <a:pt x="732" y="3033"/>
                  </a:lnTo>
                  <a:lnTo>
                    <a:pt x="620" y="3033"/>
                  </a:lnTo>
                  <a:close/>
                  <a:moveTo>
                    <a:pt x="394" y="3033"/>
                  </a:moveTo>
                  <a:lnTo>
                    <a:pt x="394" y="3258"/>
                  </a:lnTo>
                  <a:lnTo>
                    <a:pt x="507" y="3258"/>
                  </a:lnTo>
                  <a:lnTo>
                    <a:pt x="507" y="3033"/>
                  </a:lnTo>
                  <a:lnTo>
                    <a:pt x="394" y="3033"/>
                  </a:lnTo>
                  <a:close/>
                  <a:moveTo>
                    <a:pt x="113" y="3033"/>
                  </a:moveTo>
                  <a:lnTo>
                    <a:pt x="113" y="3258"/>
                  </a:lnTo>
                  <a:lnTo>
                    <a:pt x="282" y="3258"/>
                  </a:lnTo>
                  <a:lnTo>
                    <a:pt x="282" y="3033"/>
                  </a:lnTo>
                  <a:lnTo>
                    <a:pt x="113" y="3033"/>
                  </a:lnTo>
                  <a:close/>
                  <a:moveTo>
                    <a:pt x="282" y="1203"/>
                  </a:moveTo>
                  <a:lnTo>
                    <a:pt x="282" y="2752"/>
                  </a:lnTo>
                  <a:lnTo>
                    <a:pt x="563" y="2752"/>
                  </a:lnTo>
                  <a:lnTo>
                    <a:pt x="563" y="1233"/>
                  </a:lnTo>
                  <a:lnTo>
                    <a:pt x="561" y="1233"/>
                  </a:lnTo>
                  <a:lnTo>
                    <a:pt x="559" y="1233"/>
                  </a:lnTo>
                  <a:lnTo>
                    <a:pt x="534" y="1235"/>
                  </a:lnTo>
                  <a:lnTo>
                    <a:pt x="507" y="1236"/>
                  </a:lnTo>
                  <a:lnTo>
                    <a:pt x="451" y="1236"/>
                  </a:lnTo>
                  <a:lnTo>
                    <a:pt x="406" y="1234"/>
                  </a:lnTo>
                  <a:lnTo>
                    <a:pt x="405" y="1234"/>
                  </a:lnTo>
                  <a:lnTo>
                    <a:pt x="403" y="1233"/>
                  </a:lnTo>
                  <a:lnTo>
                    <a:pt x="395" y="1232"/>
                  </a:lnTo>
                  <a:lnTo>
                    <a:pt x="388" y="1231"/>
                  </a:lnTo>
                  <a:lnTo>
                    <a:pt x="362" y="1226"/>
                  </a:lnTo>
                  <a:lnTo>
                    <a:pt x="360" y="1226"/>
                  </a:lnTo>
                  <a:lnTo>
                    <a:pt x="356" y="1225"/>
                  </a:lnTo>
                  <a:lnTo>
                    <a:pt x="348" y="1223"/>
                  </a:lnTo>
                  <a:lnTo>
                    <a:pt x="340" y="1221"/>
                  </a:lnTo>
                  <a:lnTo>
                    <a:pt x="320" y="1216"/>
                  </a:lnTo>
                  <a:lnTo>
                    <a:pt x="311" y="1213"/>
                  </a:lnTo>
                  <a:lnTo>
                    <a:pt x="303" y="1210"/>
                  </a:lnTo>
                  <a:lnTo>
                    <a:pt x="295" y="1207"/>
                  </a:lnTo>
                  <a:lnTo>
                    <a:pt x="289" y="1205"/>
                  </a:lnTo>
                  <a:lnTo>
                    <a:pt x="282" y="1203"/>
                  </a:lnTo>
                  <a:close/>
                  <a:moveTo>
                    <a:pt x="1014" y="1137"/>
                  </a:moveTo>
                  <a:lnTo>
                    <a:pt x="1014" y="1910"/>
                  </a:lnTo>
                  <a:lnTo>
                    <a:pt x="1577" y="1910"/>
                  </a:lnTo>
                  <a:lnTo>
                    <a:pt x="1577" y="1137"/>
                  </a:lnTo>
                  <a:lnTo>
                    <a:pt x="1577" y="1137"/>
                  </a:lnTo>
                  <a:lnTo>
                    <a:pt x="1577" y="1137"/>
                  </a:lnTo>
                  <a:lnTo>
                    <a:pt x="1574" y="1139"/>
                  </a:lnTo>
                  <a:lnTo>
                    <a:pt x="1572" y="1141"/>
                  </a:lnTo>
                  <a:lnTo>
                    <a:pt x="1566" y="1145"/>
                  </a:lnTo>
                  <a:lnTo>
                    <a:pt x="1560" y="1150"/>
                  </a:lnTo>
                  <a:lnTo>
                    <a:pt x="1534" y="1166"/>
                  </a:lnTo>
                  <a:lnTo>
                    <a:pt x="1528" y="1170"/>
                  </a:lnTo>
                  <a:lnTo>
                    <a:pt x="1522" y="1174"/>
                  </a:lnTo>
                  <a:lnTo>
                    <a:pt x="1518" y="1176"/>
                  </a:lnTo>
                  <a:lnTo>
                    <a:pt x="1514" y="1180"/>
                  </a:lnTo>
                  <a:lnTo>
                    <a:pt x="1493" y="1190"/>
                  </a:lnTo>
                  <a:lnTo>
                    <a:pt x="1486" y="1193"/>
                  </a:lnTo>
                  <a:lnTo>
                    <a:pt x="1478" y="1197"/>
                  </a:lnTo>
                  <a:lnTo>
                    <a:pt x="1476" y="1198"/>
                  </a:lnTo>
                  <a:lnTo>
                    <a:pt x="1473" y="1199"/>
                  </a:lnTo>
                  <a:lnTo>
                    <a:pt x="1456" y="1206"/>
                  </a:lnTo>
                  <a:lnTo>
                    <a:pt x="1439" y="1212"/>
                  </a:lnTo>
                  <a:lnTo>
                    <a:pt x="1423" y="1217"/>
                  </a:lnTo>
                  <a:lnTo>
                    <a:pt x="1413" y="1219"/>
                  </a:lnTo>
                  <a:lnTo>
                    <a:pt x="1406" y="1221"/>
                  </a:lnTo>
                  <a:lnTo>
                    <a:pt x="1399" y="1223"/>
                  </a:lnTo>
                  <a:lnTo>
                    <a:pt x="1379" y="1227"/>
                  </a:lnTo>
                  <a:lnTo>
                    <a:pt x="1363" y="1231"/>
                  </a:lnTo>
                  <a:lnTo>
                    <a:pt x="1358" y="1231"/>
                  </a:lnTo>
                  <a:lnTo>
                    <a:pt x="1352" y="1232"/>
                  </a:lnTo>
                  <a:lnTo>
                    <a:pt x="1345" y="1233"/>
                  </a:lnTo>
                  <a:lnTo>
                    <a:pt x="1338" y="1234"/>
                  </a:lnTo>
                  <a:lnTo>
                    <a:pt x="1296" y="1236"/>
                  </a:lnTo>
                  <a:lnTo>
                    <a:pt x="1254" y="1234"/>
                  </a:lnTo>
                  <a:lnTo>
                    <a:pt x="1247" y="1233"/>
                  </a:lnTo>
                  <a:lnTo>
                    <a:pt x="1239" y="1232"/>
                  </a:lnTo>
                  <a:lnTo>
                    <a:pt x="1228" y="1231"/>
                  </a:lnTo>
                  <a:lnTo>
                    <a:pt x="1213" y="1227"/>
                  </a:lnTo>
                  <a:lnTo>
                    <a:pt x="1192" y="1223"/>
                  </a:lnTo>
                  <a:lnTo>
                    <a:pt x="1185" y="1221"/>
                  </a:lnTo>
                  <a:lnTo>
                    <a:pt x="1178" y="1220"/>
                  </a:lnTo>
                  <a:lnTo>
                    <a:pt x="1174" y="1218"/>
                  </a:lnTo>
                  <a:lnTo>
                    <a:pt x="1169" y="1217"/>
                  </a:lnTo>
                  <a:lnTo>
                    <a:pt x="1152" y="1212"/>
                  </a:lnTo>
                  <a:lnTo>
                    <a:pt x="1135" y="1206"/>
                  </a:lnTo>
                  <a:lnTo>
                    <a:pt x="1118" y="1199"/>
                  </a:lnTo>
                  <a:lnTo>
                    <a:pt x="1115" y="1198"/>
                  </a:lnTo>
                  <a:lnTo>
                    <a:pt x="1113" y="1197"/>
                  </a:lnTo>
                  <a:lnTo>
                    <a:pt x="1105" y="1193"/>
                  </a:lnTo>
                  <a:lnTo>
                    <a:pt x="1098" y="1190"/>
                  </a:lnTo>
                  <a:lnTo>
                    <a:pt x="1078" y="1180"/>
                  </a:lnTo>
                  <a:lnTo>
                    <a:pt x="1073" y="1176"/>
                  </a:lnTo>
                  <a:lnTo>
                    <a:pt x="1069" y="1174"/>
                  </a:lnTo>
                  <a:lnTo>
                    <a:pt x="1063" y="1170"/>
                  </a:lnTo>
                  <a:lnTo>
                    <a:pt x="1057" y="1166"/>
                  </a:lnTo>
                  <a:lnTo>
                    <a:pt x="1031" y="1150"/>
                  </a:lnTo>
                  <a:lnTo>
                    <a:pt x="1025" y="1146"/>
                  </a:lnTo>
                  <a:lnTo>
                    <a:pt x="1019" y="1141"/>
                  </a:lnTo>
                  <a:lnTo>
                    <a:pt x="1014" y="1137"/>
                  </a:lnTo>
                  <a:lnTo>
                    <a:pt x="1014" y="1137"/>
                  </a:lnTo>
                  <a:close/>
                  <a:moveTo>
                    <a:pt x="2475" y="1011"/>
                  </a:moveTo>
                  <a:lnTo>
                    <a:pt x="2474" y="1013"/>
                  </a:lnTo>
                  <a:lnTo>
                    <a:pt x="2451" y="1047"/>
                  </a:lnTo>
                  <a:lnTo>
                    <a:pt x="2446" y="1054"/>
                  </a:lnTo>
                  <a:lnTo>
                    <a:pt x="2441" y="1060"/>
                  </a:lnTo>
                  <a:lnTo>
                    <a:pt x="2414" y="1092"/>
                  </a:lnTo>
                  <a:lnTo>
                    <a:pt x="2410" y="1096"/>
                  </a:lnTo>
                  <a:lnTo>
                    <a:pt x="2406" y="1100"/>
                  </a:lnTo>
                  <a:lnTo>
                    <a:pt x="2386" y="1118"/>
                  </a:lnTo>
                  <a:lnTo>
                    <a:pt x="2367" y="1136"/>
                  </a:lnTo>
                  <a:lnTo>
                    <a:pt x="2358" y="1143"/>
                  </a:lnTo>
                  <a:lnTo>
                    <a:pt x="2323" y="1166"/>
                  </a:lnTo>
                  <a:lnTo>
                    <a:pt x="2310" y="1174"/>
                  </a:lnTo>
                  <a:lnTo>
                    <a:pt x="2269" y="1196"/>
                  </a:lnTo>
                  <a:lnTo>
                    <a:pt x="2262" y="1199"/>
                  </a:lnTo>
                  <a:lnTo>
                    <a:pt x="2237" y="1209"/>
                  </a:lnTo>
                  <a:lnTo>
                    <a:pt x="2211" y="1217"/>
                  </a:lnTo>
                  <a:lnTo>
                    <a:pt x="2197" y="1220"/>
                  </a:lnTo>
                  <a:lnTo>
                    <a:pt x="2156" y="1230"/>
                  </a:lnTo>
                  <a:lnTo>
                    <a:pt x="2149" y="1231"/>
                  </a:lnTo>
                  <a:lnTo>
                    <a:pt x="2141" y="1232"/>
                  </a:lnTo>
                  <a:lnTo>
                    <a:pt x="2099" y="1235"/>
                  </a:lnTo>
                  <a:lnTo>
                    <a:pt x="2096" y="1235"/>
                  </a:lnTo>
                  <a:lnTo>
                    <a:pt x="2093" y="1236"/>
                  </a:lnTo>
                  <a:lnTo>
                    <a:pt x="2088" y="1236"/>
                  </a:lnTo>
                  <a:lnTo>
                    <a:pt x="2084" y="1236"/>
                  </a:lnTo>
                  <a:lnTo>
                    <a:pt x="2058" y="1235"/>
                  </a:lnTo>
                  <a:lnTo>
                    <a:pt x="2031" y="1233"/>
                  </a:lnTo>
                  <a:lnTo>
                    <a:pt x="2028" y="1233"/>
                  </a:lnTo>
                  <a:lnTo>
                    <a:pt x="2028" y="2752"/>
                  </a:lnTo>
                  <a:lnTo>
                    <a:pt x="3098" y="2752"/>
                  </a:lnTo>
                  <a:lnTo>
                    <a:pt x="3098" y="1203"/>
                  </a:lnTo>
                  <a:lnTo>
                    <a:pt x="3091" y="1205"/>
                  </a:lnTo>
                  <a:lnTo>
                    <a:pt x="3085" y="1208"/>
                  </a:lnTo>
                  <a:lnTo>
                    <a:pt x="3077" y="1211"/>
                  </a:lnTo>
                  <a:lnTo>
                    <a:pt x="3069" y="1213"/>
                  </a:lnTo>
                  <a:lnTo>
                    <a:pt x="3060" y="1216"/>
                  </a:lnTo>
                  <a:lnTo>
                    <a:pt x="3040" y="1221"/>
                  </a:lnTo>
                  <a:lnTo>
                    <a:pt x="3032" y="1223"/>
                  </a:lnTo>
                  <a:lnTo>
                    <a:pt x="3024" y="1225"/>
                  </a:lnTo>
                  <a:lnTo>
                    <a:pt x="3018" y="1227"/>
                  </a:lnTo>
                  <a:lnTo>
                    <a:pt x="2992" y="1231"/>
                  </a:lnTo>
                  <a:lnTo>
                    <a:pt x="2985" y="1232"/>
                  </a:lnTo>
                  <a:lnTo>
                    <a:pt x="2977" y="1233"/>
                  </a:lnTo>
                  <a:lnTo>
                    <a:pt x="2975" y="1234"/>
                  </a:lnTo>
                  <a:lnTo>
                    <a:pt x="2974" y="1234"/>
                  </a:lnTo>
                  <a:lnTo>
                    <a:pt x="2952" y="1236"/>
                  </a:lnTo>
                  <a:lnTo>
                    <a:pt x="2929" y="1236"/>
                  </a:lnTo>
                  <a:lnTo>
                    <a:pt x="2873" y="1236"/>
                  </a:lnTo>
                  <a:lnTo>
                    <a:pt x="2845" y="1235"/>
                  </a:lnTo>
                  <a:lnTo>
                    <a:pt x="2818" y="1232"/>
                  </a:lnTo>
                  <a:lnTo>
                    <a:pt x="2816" y="1232"/>
                  </a:lnTo>
                  <a:lnTo>
                    <a:pt x="2813" y="1232"/>
                  </a:lnTo>
                  <a:lnTo>
                    <a:pt x="2801" y="1230"/>
                  </a:lnTo>
                  <a:lnTo>
                    <a:pt x="2760" y="1220"/>
                  </a:lnTo>
                  <a:lnTo>
                    <a:pt x="2758" y="1220"/>
                  </a:lnTo>
                  <a:lnTo>
                    <a:pt x="2755" y="1219"/>
                  </a:lnTo>
                  <a:lnTo>
                    <a:pt x="2746" y="1217"/>
                  </a:lnTo>
                  <a:lnTo>
                    <a:pt x="2720" y="1209"/>
                  </a:lnTo>
                  <a:lnTo>
                    <a:pt x="2696" y="1199"/>
                  </a:lnTo>
                  <a:lnTo>
                    <a:pt x="2692" y="1198"/>
                  </a:lnTo>
                  <a:lnTo>
                    <a:pt x="2689" y="1196"/>
                  </a:lnTo>
                  <a:lnTo>
                    <a:pt x="2648" y="1174"/>
                  </a:lnTo>
                  <a:lnTo>
                    <a:pt x="2640" y="1170"/>
                  </a:lnTo>
                  <a:lnTo>
                    <a:pt x="2634" y="1166"/>
                  </a:lnTo>
                  <a:lnTo>
                    <a:pt x="2600" y="1143"/>
                  </a:lnTo>
                  <a:lnTo>
                    <a:pt x="2600" y="1143"/>
                  </a:lnTo>
                  <a:lnTo>
                    <a:pt x="2600" y="1143"/>
                  </a:lnTo>
                  <a:lnTo>
                    <a:pt x="2590" y="1136"/>
                  </a:lnTo>
                  <a:lnTo>
                    <a:pt x="2570" y="1118"/>
                  </a:lnTo>
                  <a:lnTo>
                    <a:pt x="2551" y="1100"/>
                  </a:lnTo>
                  <a:lnTo>
                    <a:pt x="2547" y="1096"/>
                  </a:lnTo>
                  <a:lnTo>
                    <a:pt x="2543" y="1092"/>
                  </a:lnTo>
                  <a:lnTo>
                    <a:pt x="2518" y="1061"/>
                  </a:lnTo>
                  <a:lnTo>
                    <a:pt x="2517" y="1060"/>
                  </a:lnTo>
                  <a:lnTo>
                    <a:pt x="2516" y="1059"/>
                  </a:lnTo>
                  <a:lnTo>
                    <a:pt x="2511" y="1053"/>
                  </a:lnTo>
                  <a:lnTo>
                    <a:pt x="2506" y="1047"/>
                  </a:lnTo>
                  <a:lnTo>
                    <a:pt x="2485" y="1013"/>
                  </a:lnTo>
                  <a:lnTo>
                    <a:pt x="2484" y="1012"/>
                  </a:lnTo>
                  <a:lnTo>
                    <a:pt x="2484" y="1011"/>
                  </a:lnTo>
                  <a:lnTo>
                    <a:pt x="2475" y="1011"/>
                  </a:lnTo>
                  <a:close/>
                  <a:moveTo>
                    <a:pt x="901" y="1004"/>
                  </a:moveTo>
                  <a:lnTo>
                    <a:pt x="899" y="1006"/>
                  </a:lnTo>
                  <a:lnTo>
                    <a:pt x="898" y="1009"/>
                  </a:lnTo>
                  <a:lnTo>
                    <a:pt x="886" y="1028"/>
                  </a:lnTo>
                  <a:lnTo>
                    <a:pt x="874" y="1047"/>
                  </a:lnTo>
                  <a:lnTo>
                    <a:pt x="869" y="1054"/>
                  </a:lnTo>
                  <a:lnTo>
                    <a:pt x="863" y="1060"/>
                  </a:lnTo>
                  <a:lnTo>
                    <a:pt x="837" y="1092"/>
                  </a:lnTo>
                  <a:lnTo>
                    <a:pt x="833" y="1096"/>
                  </a:lnTo>
                  <a:lnTo>
                    <a:pt x="829" y="1100"/>
                  </a:lnTo>
                  <a:lnTo>
                    <a:pt x="810" y="1118"/>
                  </a:lnTo>
                  <a:lnTo>
                    <a:pt x="790" y="1136"/>
                  </a:lnTo>
                  <a:lnTo>
                    <a:pt x="785" y="1140"/>
                  </a:lnTo>
                  <a:lnTo>
                    <a:pt x="780" y="1143"/>
                  </a:lnTo>
                  <a:lnTo>
                    <a:pt x="763" y="1155"/>
                  </a:lnTo>
                  <a:lnTo>
                    <a:pt x="746" y="1166"/>
                  </a:lnTo>
                  <a:lnTo>
                    <a:pt x="740" y="1170"/>
                  </a:lnTo>
                  <a:lnTo>
                    <a:pt x="732" y="1174"/>
                  </a:lnTo>
                  <a:lnTo>
                    <a:pt x="691" y="1196"/>
                  </a:lnTo>
                  <a:lnTo>
                    <a:pt x="684" y="1199"/>
                  </a:lnTo>
                  <a:lnTo>
                    <a:pt x="676" y="1203"/>
                  </a:lnTo>
                  <a:lnTo>
                    <a:pt x="676" y="2865"/>
                  </a:lnTo>
                  <a:lnTo>
                    <a:pt x="169" y="2865"/>
                  </a:lnTo>
                  <a:lnTo>
                    <a:pt x="169" y="1137"/>
                  </a:lnTo>
                  <a:lnTo>
                    <a:pt x="162" y="1130"/>
                  </a:lnTo>
                  <a:lnTo>
                    <a:pt x="155" y="1124"/>
                  </a:lnTo>
                  <a:lnTo>
                    <a:pt x="146" y="1117"/>
                  </a:lnTo>
                  <a:lnTo>
                    <a:pt x="139" y="1110"/>
                  </a:lnTo>
                  <a:lnTo>
                    <a:pt x="122" y="1093"/>
                  </a:lnTo>
                  <a:lnTo>
                    <a:pt x="117" y="1088"/>
                  </a:lnTo>
                  <a:lnTo>
                    <a:pt x="113" y="1084"/>
                  </a:lnTo>
                  <a:lnTo>
                    <a:pt x="113" y="2921"/>
                  </a:lnTo>
                  <a:lnTo>
                    <a:pt x="845" y="2921"/>
                  </a:lnTo>
                  <a:lnTo>
                    <a:pt x="845" y="3258"/>
                  </a:lnTo>
                  <a:lnTo>
                    <a:pt x="1746" y="3258"/>
                  </a:lnTo>
                  <a:lnTo>
                    <a:pt x="1746" y="2921"/>
                  </a:lnTo>
                  <a:lnTo>
                    <a:pt x="3267" y="2921"/>
                  </a:lnTo>
                  <a:lnTo>
                    <a:pt x="3267" y="1084"/>
                  </a:lnTo>
                  <a:lnTo>
                    <a:pt x="3263" y="1088"/>
                  </a:lnTo>
                  <a:lnTo>
                    <a:pt x="3258" y="1093"/>
                  </a:lnTo>
                  <a:lnTo>
                    <a:pt x="3241" y="1110"/>
                  </a:lnTo>
                  <a:lnTo>
                    <a:pt x="3234" y="1117"/>
                  </a:lnTo>
                  <a:lnTo>
                    <a:pt x="3225" y="1124"/>
                  </a:lnTo>
                  <a:lnTo>
                    <a:pt x="3218" y="1130"/>
                  </a:lnTo>
                  <a:lnTo>
                    <a:pt x="3211" y="1137"/>
                  </a:lnTo>
                  <a:lnTo>
                    <a:pt x="3211" y="2865"/>
                  </a:lnTo>
                  <a:lnTo>
                    <a:pt x="1915" y="2865"/>
                  </a:lnTo>
                  <a:lnTo>
                    <a:pt x="1915" y="1203"/>
                  </a:lnTo>
                  <a:lnTo>
                    <a:pt x="1907" y="1199"/>
                  </a:lnTo>
                  <a:lnTo>
                    <a:pt x="1900" y="1196"/>
                  </a:lnTo>
                  <a:lnTo>
                    <a:pt x="1859" y="1174"/>
                  </a:lnTo>
                  <a:lnTo>
                    <a:pt x="1846" y="1166"/>
                  </a:lnTo>
                  <a:lnTo>
                    <a:pt x="1811" y="1143"/>
                  </a:lnTo>
                  <a:lnTo>
                    <a:pt x="1807" y="1140"/>
                  </a:lnTo>
                  <a:lnTo>
                    <a:pt x="1802" y="1136"/>
                  </a:lnTo>
                  <a:lnTo>
                    <a:pt x="1781" y="1118"/>
                  </a:lnTo>
                  <a:lnTo>
                    <a:pt x="1763" y="1100"/>
                  </a:lnTo>
                  <a:lnTo>
                    <a:pt x="1759" y="1096"/>
                  </a:lnTo>
                  <a:lnTo>
                    <a:pt x="1755" y="1092"/>
                  </a:lnTo>
                  <a:lnTo>
                    <a:pt x="1728" y="1060"/>
                  </a:lnTo>
                  <a:lnTo>
                    <a:pt x="1723" y="1054"/>
                  </a:lnTo>
                  <a:lnTo>
                    <a:pt x="1718" y="1047"/>
                  </a:lnTo>
                  <a:lnTo>
                    <a:pt x="1694" y="1009"/>
                  </a:lnTo>
                  <a:lnTo>
                    <a:pt x="1692" y="1007"/>
                  </a:lnTo>
                  <a:lnTo>
                    <a:pt x="1690" y="1004"/>
                  </a:lnTo>
                  <a:lnTo>
                    <a:pt x="1690" y="2022"/>
                  </a:lnTo>
                  <a:lnTo>
                    <a:pt x="901" y="2022"/>
                  </a:lnTo>
                  <a:lnTo>
                    <a:pt x="901" y="1004"/>
                  </a:lnTo>
                  <a:close/>
                  <a:moveTo>
                    <a:pt x="2535" y="730"/>
                  </a:moveTo>
                  <a:lnTo>
                    <a:pt x="2535" y="786"/>
                  </a:lnTo>
                  <a:lnTo>
                    <a:pt x="2538" y="832"/>
                  </a:lnTo>
                  <a:lnTo>
                    <a:pt x="2547" y="875"/>
                  </a:lnTo>
                  <a:lnTo>
                    <a:pt x="2562" y="917"/>
                  </a:lnTo>
                  <a:lnTo>
                    <a:pt x="2566" y="925"/>
                  </a:lnTo>
                  <a:lnTo>
                    <a:pt x="2567" y="928"/>
                  </a:lnTo>
                  <a:lnTo>
                    <a:pt x="2569" y="931"/>
                  </a:lnTo>
                  <a:lnTo>
                    <a:pt x="2583" y="959"/>
                  </a:lnTo>
                  <a:lnTo>
                    <a:pt x="2601" y="985"/>
                  </a:lnTo>
                  <a:lnTo>
                    <a:pt x="2621" y="1010"/>
                  </a:lnTo>
                  <a:lnTo>
                    <a:pt x="2621" y="1010"/>
                  </a:lnTo>
                  <a:lnTo>
                    <a:pt x="2621" y="1011"/>
                  </a:lnTo>
                  <a:lnTo>
                    <a:pt x="2649" y="1038"/>
                  </a:lnTo>
                  <a:lnTo>
                    <a:pt x="2678" y="1061"/>
                  </a:lnTo>
                  <a:lnTo>
                    <a:pt x="2711" y="1081"/>
                  </a:lnTo>
                  <a:lnTo>
                    <a:pt x="2746" y="1098"/>
                  </a:lnTo>
                  <a:lnTo>
                    <a:pt x="2783" y="1110"/>
                  </a:lnTo>
                  <a:lnTo>
                    <a:pt x="2821" y="1118"/>
                  </a:lnTo>
                  <a:lnTo>
                    <a:pt x="2825" y="1119"/>
                  </a:lnTo>
                  <a:lnTo>
                    <a:pt x="2829" y="1120"/>
                  </a:lnTo>
                  <a:lnTo>
                    <a:pt x="2850" y="1122"/>
                  </a:lnTo>
                  <a:lnTo>
                    <a:pt x="2873" y="1123"/>
                  </a:lnTo>
                  <a:lnTo>
                    <a:pt x="2929" y="1123"/>
                  </a:lnTo>
                  <a:lnTo>
                    <a:pt x="2953" y="1122"/>
                  </a:lnTo>
                  <a:lnTo>
                    <a:pt x="2975" y="1120"/>
                  </a:lnTo>
                  <a:lnTo>
                    <a:pt x="2981" y="1119"/>
                  </a:lnTo>
                  <a:lnTo>
                    <a:pt x="2986" y="1118"/>
                  </a:lnTo>
                  <a:lnTo>
                    <a:pt x="3008" y="1114"/>
                  </a:lnTo>
                  <a:lnTo>
                    <a:pt x="3031" y="1108"/>
                  </a:lnTo>
                  <a:lnTo>
                    <a:pt x="3031" y="1108"/>
                  </a:lnTo>
                  <a:lnTo>
                    <a:pt x="3031" y="1108"/>
                  </a:lnTo>
                  <a:lnTo>
                    <a:pt x="3052" y="1100"/>
                  </a:lnTo>
                  <a:lnTo>
                    <a:pt x="3074" y="1091"/>
                  </a:lnTo>
                  <a:lnTo>
                    <a:pt x="3078" y="1089"/>
                  </a:lnTo>
                  <a:lnTo>
                    <a:pt x="3081" y="1087"/>
                  </a:lnTo>
                  <a:lnTo>
                    <a:pt x="3122" y="1063"/>
                  </a:lnTo>
                  <a:lnTo>
                    <a:pt x="3154" y="1039"/>
                  </a:lnTo>
                  <a:lnTo>
                    <a:pt x="3181" y="1010"/>
                  </a:lnTo>
                  <a:lnTo>
                    <a:pt x="3206" y="979"/>
                  </a:lnTo>
                  <a:lnTo>
                    <a:pt x="3227" y="945"/>
                  </a:lnTo>
                  <a:lnTo>
                    <a:pt x="3245" y="908"/>
                  </a:lnTo>
                  <a:lnTo>
                    <a:pt x="3257" y="869"/>
                  </a:lnTo>
                  <a:lnTo>
                    <a:pt x="3264" y="828"/>
                  </a:lnTo>
                  <a:lnTo>
                    <a:pt x="3267" y="786"/>
                  </a:lnTo>
                  <a:lnTo>
                    <a:pt x="3267" y="730"/>
                  </a:lnTo>
                  <a:lnTo>
                    <a:pt x="2535" y="730"/>
                  </a:lnTo>
                  <a:close/>
                  <a:moveTo>
                    <a:pt x="1746" y="730"/>
                  </a:moveTo>
                  <a:lnTo>
                    <a:pt x="1746" y="786"/>
                  </a:lnTo>
                  <a:lnTo>
                    <a:pt x="1749" y="830"/>
                  </a:lnTo>
                  <a:lnTo>
                    <a:pt x="1758" y="873"/>
                  </a:lnTo>
                  <a:lnTo>
                    <a:pt x="1772" y="914"/>
                  </a:lnTo>
                  <a:lnTo>
                    <a:pt x="1790" y="952"/>
                  </a:lnTo>
                  <a:lnTo>
                    <a:pt x="1813" y="986"/>
                  </a:lnTo>
                  <a:lnTo>
                    <a:pt x="1841" y="1019"/>
                  </a:lnTo>
                  <a:lnTo>
                    <a:pt x="1871" y="1048"/>
                  </a:lnTo>
                  <a:lnTo>
                    <a:pt x="1905" y="1072"/>
                  </a:lnTo>
                  <a:lnTo>
                    <a:pt x="1942" y="1092"/>
                  </a:lnTo>
                  <a:lnTo>
                    <a:pt x="1982" y="1107"/>
                  </a:lnTo>
                  <a:lnTo>
                    <a:pt x="1987" y="1109"/>
                  </a:lnTo>
                  <a:lnTo>
                    <a:pt x="1988" y="1109"/>
                  </a:lnTo>
                  <a:lnTo>
                    <a:pt x="1989" y="1109"/>
                  </a:lnTo>
                  <a:lnTo>
                    <a:pt x="2031" y="1118"/>
                  </a:lnTo>
                  <a:lnTo>
                    <a:pt x="2040" y="1120"/>
                  </a:lnTo>
                  <a:lnTo>
                    <a:pt x="2062" y="1122"/>
                  </a:lnTo>
                  <a:lnTo>
                    <a:pt x="2084" y="1123"/>
                  </a:lnTo>
                  <a:lnTo>
                    <a:pt x="2107" y="1122"/>
                  </a:lnTo>
                  <a:lnTo>
                    <a:pt x="2128" y="1120"/>
                  </a:lnTo>
                  <a:lnTo>
                    <a:pt x="2132" y="1119"/>
                  </a:lnTo>
                  <a:lnTo>
                    <a:pt x="2138" y="1118"/>
                  </a:lnTo>
                  <a:lnTo>
                    <a:pt x="2175" y="1110"/>
                  </a:lnTo>
                  <a:lnTo>
                    <a:pt x="2211" y="1098"/>
                  </a:lnTo>
                  <a:lnTo>
                    <a:pt x="2246" y="1081"/>
                  </a:lnTo>
                  <a:lnTo>
                    <a:pt x="2279" y="1061"/>
                  </a:lnTo>
                  <a:lnTo>
                    <a:pt x="2309" y="1038"/>
                  </a:lnTo>
                  <a:lnTo>
                    <a:pt x="2336" y="1011"/>
                  </a:lnTo>
                  <a:lnTo>
                    <a:pt x="2336" y="1010"/>
                  </a:lnTo>
                  <a:lnTo>
                    <a:pt x="2336" y="1010"/>
                  </a:lnTo>
                  <a:lnTo>
                    <a:pt x="2357" y="985"/>
                  </a:lnTo>
                  <a:lnTo>
                    <a:pt x="2374" y="959"/>
                  </a:lnTo>
                  <a:lnTo>
                    <a:pt x="2390" y="931"/>
                  </a:lnTo>
                  <a:lnTo>
                    <a:pt x="2391" y="928"/>
                  </a:lnTo>
                  <a:lnTo>
                    <a:pt x="2392" y="925"/>
                  </a:lnTo>
                  <a:lnTo>
                    <a:pt x="2396" y="917"/>
                  </a:lnTo>
                  <a:lnTo>
                    <a:pt x="2410" y="875"/>
                  </a:lnTo>
                  <a:lnTo>
                    <a:pt x="2419" y="832"/>
                  </a:lnTo>
                  <a:lnTo>
                    <a:pt x="2422" y="786"/>
                  </a:lnTo>
                  <a:lnTo>
                    <a:pt x="2422" y="730"/>
                  </a:lnTo>
                  <a:lnTo>
                    <a:pt x="1746" y="730"/>
                  </a:lnTo>
                  <a:close/>
                  <a:moveTo>
                    <a:pt x="958" y="730"/>
                  </a:moveTo>
                  <a:lnTo>
                    <a:pt x="958" y="786"/>
                  </a:lnTo>
                  <a:lnTo>
                    <a:pt x="961" y="827"/>
                  </a:lnTo>
                  <a:lnTo>
                    <a:pt x="968" y="867"/>
                  </a:lnTo>
                  <a:lnTo>
                    <a:pt x="979" y="905"/>
                  </a:lnTo>
                  <a:lnTo>
                    <a:pt x="996" y="941"/>
                  </a:lnTo>
                  <a:lnTo>
                    <a:pt x="1015" y="974"/>
                  </a:lnTo>
                  <a:lnTo>
                    <a:pt x="1016" y="975"/>
                  </a:lnTo>
                  <a:lnTo>
                    <a:pt x="1019" y="979"/>
                  </a:lnTo>
                  <a:lnTo>
                    <a:pt x="1022" y="983"/>
                  </a:lnTo>
                  <a:lnTo>
                    <a:pt x="1042" y="1007"/>
                  </a:lnTo>
                  <a:lnTo>
                    <a:pt x="1045" y="1011"/>
                  </a:lnTo>
                  <a:lnTo>
                    <a:pt x="1048" y="1015"/>
                  </a:lnTo>
                  <a:lnTo>
                    <a:pt x="1069" y="1036"/>
                  </a:lnTo>
                  <a:lnTo>
                    <a:pt x="1075" y="1042"/>
                  </a:lnTo>
                  <a:lnTo>
                    <a:pt x="1106" y="1065"/>
                  </a:lnTo>
                  <a:lnTo>
                    <a:pt x="1139" y="1085"/>
                  </a:lnTo>
                  <a:lnTo>
                    <a:pt x="1140" y="1086"/>
                  </a:lnTo>
                  <a:lnTo>
                    <a:pt x="1142" y="1086"/>
                  </a:lnTo>
                  <a:lnTo>
                    <a:pt x="1173" y="1100"/>
                  </a:lnTo>
                  <a:lnTo>
                    <a:pt x="1177" y="1102"/>
                  </a:lnTo>
                  <a:lnTo>
                    <a:pt x="1181" y="1103"/>
                  </a:lnTo>
                  <a:lnTo>
                    <a:pt x="1210" y="1112"/>
                  </a:lnTo>
                  <a:lnTo>
                    <a:pt x="1214" y="1113"/>
                  </a:lnTo>
                  <a:lnTo>
                    <a:pt x="1219" y="1114"/>
                  </a:lnTo>
                  <a:lnTo>
                    <a:pt x="1248" y="1119"/>
                  </a:lnTo>
                  <a:lnTo>
                    <a:pt x="1253" y="1120"/>
                  </a:lnTo>
                  <a:lnTo>
                    <a:pt x="1258" y="1121"/>
                  </a:lnTo>
                  <a:lnTo>
                    <a:pt x="1296" y="1123"/>
                  </a:lnTo>
                  <a:lnTo>
                    <a:pt x="1315" y="1122"/>
                  </a:lnTo>
                  <a:lnTo>
                    <a:pt x="1334" y="1121"/>
                  </a:lnTo>
                  <a:lnTo>
                    <a:pt x="1339" y="1120"/>
                  </a:lnTo>
                  <a:lnTo>
                    <a:pt x="1344" y="1119"/>
                  </a:lnTo>
                  <a:lnTo>
                    <a:pt x="1372" y="1114"/>
                  </a:lnTo>
                  <a:lnTo>
                    <a:pt x="1378" y="1113"/>
                  </a:lnTo>
                  <a:lnTo>
                    <a:pt x="1382" y="1112"/>
                  </a:lnTo>
                  <a:lnTo>
                    <a:pt x="1410" y="1103"/>
                  </a:lnTo>
                  <a:lnTo>
                    <a:pt x="1414" y="1102"/>
                  </a:lnTo>
                  <a:lnTo>
                    <a:pt x="1418" y="1100"/>
                  </a:lnTo>
                  <a:lnTo>
                    <a:pt x="1449" y="1086"/>
                  </a:lnTo>
                  <a:lnTo>
                    <a:pt x="1451" y="1086"/>
                  </a:lnTo>
                  <a:lnTo>
                    <a:pt x="1452" y="1085"/>
                  </a:lnTo>
                  <a:lnTo>
                    <a:pt x="1485" y="1065"/>
                  </a:lnTo>
                  <a:lnTo>
                    <a:pt x="1516" y="1042"/>
                  </a:lnTo>
                  <a:lnTo>
                    <a:pt x="1522" y="1036"/>
                  </a:lnTo>
                  <a:lnTo>
                    <a:pt x="1544" y="1015"/>
                  </a:lnTo>
                  <a:lnTo>
                    <a:pt x="1547" y="1011"/>
                  </a:lnTo>
                  <a:lnTo>
                    <a:pt x="1550" y="1007"/>
                  </a:lnTo>
                  <a:lnTo>
                    <a:pt x="1569" y="983"/>
                  </a:lnTo>
                  <a:lnTo>
                    <a:pt x="1572" y="979"/>
                  </a:lnTo>
                  <a:lnTo>
                    <a:pt x="1575" y="975"/>
                  </a:lnTo>
                  <a:lnTo>
                    <a:pt x="1576" y="974"/>
                  </a:lnTo>
                  <a:lnTo>
                    <a:pt x="1596" y="941"/>
                  </a:lnTo>
                  <a:lnTo>
                    <a:pt x="1612" y="905"/>
                  </a:lnTo>
                  <a:lnTo>
                    <a:pt x="1623" y="867"/>
                  </a:lnTo>
                  <a:lnTo>
                    <a:pt x="1631" y="827"/>
                  </a:lnTo>
                  <a:lnTo>
                    <a:pt x="1634" y="786"/>
                  </a:lnTo>
                  <a:lnTo>
                    <a:pt x="1634" y="730"/>
                  </a:lnTo>
                  <a:lnTo>
                    <a:pt x="958" y="730"/>
                  </a:lnTo>
                  <a:close/>
                  <a:moveTo>
                    <a:pt x="113" y="730"/>
                  </a:moveTo>
                  <a:lnTo>
                    <a:pt x="113" y="786"/>
                  </a:lnTo>
                  <a:lnTo>
                    <a:pt x="116" y="828"/>
                  </a:lnTo>
                  <a:lnTo>
                    <a:pt x="123" y="869"/>
                  </a:lnTo>
                  <a:lnTo>
                    <a:pt x="136" y="908"/>
                  </a:lnTo>
                  <a:lnTo>
                    <a:pt x="153" y="945"/>
                  </a:lnTo>
                  <a:lnTo>
                    <a:pt x="174" y="979"/>
                  </a:lnTo>
                  <a:lnTo>
                    <a:pt x="199" y="1010"/>
                  </a:lnTo>
                  <a:lnTo>
                    <a:pt x="227" y="1039"/>
                  </a:lnTo>
                  <a:lnTo>
                    <a:pt x="258" y="1063"/>
                  </a:lnTo>
                  <a:lnTo>
                    <a:pt x="279" y="1075"/>
                  </a:lnTo>
                  <a:lnTo>
                    <a:pt x="299" y="1087"/>
                  </a:lnTo>
                  <a:lnTo>
                    <a:pt x="302" y="1089"/>
                  </a:lnTo>
                  <a:lnTo>
                    <a:pt x="306" y="1091"/>
                  </a:lnTo>
                  <a:lnTo>
                    <a:pt x="328" y="1100"/>
                  </a:lnTo>
                  <a:lnTo>
                    <a:pt x="349" y="1108"/>
                  </a:lnTo>
                  <a:lnTo>
                    <a:pt x="349" y="1108"/>
                  </a:lnTo>
                  <a:lnTo>
                    <a:pt x="349" y="1108"/>
                  </a:lnTo>
                  <a:lnTo>
                    <a:pt x="372" y="1114"/>
                  </a:lnTo>
                  <a:lnTo>
                    <a:pt x="394" y="1118"/>
                  </a:lnTo>
                  <a:lnTo>
                    <a:pt x="399" y="1119"/>
                  </a:lnTo>
                  <a:lnTo>
                    <a:pt x="405" y="1119"/>
                  </a:lnTo>
                  <a:lnTo>
                    <a:pt x="428" y="1122"/>
                  </a:lnTo>
                  <a:lnTo>
                    <a:pt x="451" y="1123"/>
                  </a:lnTo>
                  <a:lnTo>
                    <a:pt x="507" y="1123"/>
                  </a:lnTo>
                  <a:lnTo>
                    <a:pt x="530" y="1122"/>
                  </a:lnTo>
                  <a:lnTo>
                    <a:pt x="551" y="1120"/>
                  </a:lnTo>
                  <a:lnTo>
                    <a:pt x="556" y="1119"/>
                  </a:lnTo>
                  <a:lnTo>
                    <a:pt x="560" y="1118"/>
                  </a:lnTo>
                  <a:lnTo>
                    <a:pt x="602" y="1109"/>
                  </a:lnTo>
                  <a:lnTo>
                    <a:pt x="603" y="1109"/>
                  </a:lnTo>
                  <a:lnTo>
                    <a:pt x="604" y="1109"/>
                  </a:lnTo>
                  <a:lnTo>
                    <a:pt x="609" y="1107"/>
                  </a:lnTo>
                  <a:lnTo>
                    <a:pt x="649" y="1092"/>
                  </a:lnTo>
                  <a:lnTo>
                    <a:pt x="686" y="1072"/>
                  </a:lnTo>
                  <a:lnTo>
                    <a:pt x="720" y="1048"/>
                  </a:lnTo>
                  <a:lnTo>
                    <a:pt x="751" y="1019"/>
                  </a:lnTo>
                  <a:lnTo>
                    <a:pt x="778" y="986"/>
                  </a:lnTo>
                  <a:lnTo>
                    <a:pt x="801" y="952"/>
                  </a:lnTo>
                  <a:lnTo>
                    <a:pt x="819" y="914"/>
                  </a:lnTo>
                  <a:lnTo>
                    <a:pt x="834" y="873"/>
                  </a:lnTo>
                  <a:lnTo>
                    <a:pt x="842" y="830"/>
                  </a:lnTo>
                  <a:lnTo>
                    <a:pt x="845" y="786"/>
                  </a:lnTo>
                  <a:lnTo>
                    <a:pt x="845" y="730"/>
                  </a:lnTo>
                  <a:lnTo>
                    <a:pt x="113" y="730"/>
                  </a:lnTo>
                  <a:close/>
                  <a:moveTo>
                    <a:pt x="2148" y="112"/>
                  </a:moveTo>
                  <a:lnTo>
                    <a:pt x="2202" y="147"/>
                  </a:lnTo>
                  <a:lnTo>
                    <a:pt x="2253" y="186"/>
                  </a:lnTo>
                  <a:lnTo>
                    <a:pt x="2300" y="229"/>
                  </a:lnTo>
                  <a:lnTo>
                    <a:pt x="2344" y="275"/>
                  </a:lnTo>
                  <a:lnTo>
                    <a:pt x="2385" y="325"/>
                  </a:lnTo>
                  <a:lnTo>
                    <a:pt x="2421" y="378"/>
                  </a:lnTo>
                  <a:lnTo>
                    <a:pt x="2454" y="433"/>
                  </a:lnTo>
                  <a:lnTo>
                    <a:pt x="2482" y="492"/>
                  </a:lnTo>
                  <a:lnTo>
                    <a:pt x="2505" y="553"/>
                  </a:lnTo>
                  <a:lnTo>
                    <a:pt x="2524" y="618"/>
                  </a:lnTo>
                  <a:lnTo>
                    <a:pt x="3248" y="618"/>
                  </a:lnTo>
                  <a:lnTo>
                    <a:pt x="3224" y="559"/>
                  </a:lnTo>
                  <a:lnTo>
                    <a:pt x="3197" y="502"/>
                  </a:lnTo>
                  <a:lnTo>
                    <a:pt x="3164" y="449"/>
                  </a:lnTo>
                  <a:lnTo>
                    <a:pt x="3127" y="398"/>
                  </a:lnTo>
                  <a:lnTo>
                    <a:pt x="3086" y="351"/>
                  </a:lnTo>
                  <a:lnTo>
                    <a:pt x="3042" y="308"/>
                  </a:lnTo>
                  <a:lnTo>
                    <a:pt x="2994" y="269"/>
                  </a:lnTo>
                  <a:lnTo>
                    <a:pt x="2944" y="233"/>
                  </a:lnTo>
                  <a:lnTo>
                    <a:pt x="2889" y="201"/>
                  </a:lnTo>
                  <a:lnTo>
                    <a:pt x="2833" y="175"/>
                  </a:lnTo>
                  <a:lnTo>
                    <a:pt x="2775" y="152"/>
                  </a:lnTo>
                  <a:lnTo>
                    <a:pt x="2714" y="135"/>
                  </a:lnTo>
                  <a:lnTo>
                    <a:pt x="2652" y="122"/>
                  </a:lnTo>
                  <a:lnTo>
                    <a:pt x="2587" y="114"/>
                  </a:lnTo>
                  <a:lnTo>
                    <a:pt x="2534" y="112"/>
                  </a:lnTo>
                  <a:lnTo>
                    <a:pt x="2148" y="112"/>
                  </a:lnTo>
                  <a:close/>
                  <a:moveTo>
                    <a:pt x="1746" y="112"/>
                  </a:moveTo>
                  <a:lnTo>
                    <a:pt x="1746" y="618"/>
                  </a:lnTo>
                  <a:lnTo>
                    <a:pt x="2408" y="618"/>
                  </a:lnTo>
                  <a:lnTo>
                    <a:pt x="2389" y="561"/>
                  </a:lnTo>
                  <a:lnTo>
                    <a:pt x="2365" y="506"/>
                  </a:lnTo>
                  <a:lnTo>
                    <a:pt x="2336" y="453"/>
                  </a:lnTo>
                  <a:lnTo>
                    <a:pt x="2305" y="403"/>
                  </a:lnTo>
                  <a:lnTo>
                    <a:pt x="2269" y="357"/>
                  </a:lnTo>
                  <a:lnTo>
                    <a:pt x="2229" y="315"/>
                  </a:lnTo>
                  <a:lnTo>
                    <a:pt x="2185" y="275"/>
                  </a:lnTo>
                  <a:lnTo>
                    <a:pt x="2139" y="239"/>
                  </a:lnTo>
                  <a:lnTo>
                    <a:pt x="2089" y="207"/>
                  </a:lnTo>
                  <a:lnTo>
                    <a:pt x="2037" y="180"/>
                  </a:lnTo>
                  <a:lnTo>
                    <a:pt x="1983" y="157"/>
                  </a:lnTo>
                  <a:lnTo>
                    <a:pt x="1927" y="139"/>
                  </a:lnTo>
                  <a:lnTo>
                    <a:pt x="1868" y="125"/>
                  </a:lnTo>
                  <a:lnTo>
                    <a:pt x="1808" y="116"/>
                  </a:lnTo>
                  <a:lnTo>
                    <a:pt x="1746" y="112"/>
                  </a:lnTo>
                  <a:close/>
                  <a:moveTo>
                    <a:pt x="1634" y="112"/>
                  </a:moveTo>
                  <a:lnTo>
                    <a:pt x="1572" y="116"/>
                  </a:lnTo>
                  <a:lnTo>
                    <a:pt x="1512" y="125"/>
                  </a:lnTo>
                  <a:lnTo>
                    <a:pt x="1453" y="139"/>
                  </a:lnTo>
                  <a:lnTo>
                    <a:pt x="1397" y="157"/>
                  </a:lnTo>
                  <a:lnTo>
                    <a:pt x="1343" y="180"/>
                  </a:lnTo>
                  <a:lnTo>
                    <a:pt x="1291" y="207"/>
                  </a:lnTo>
                  <a:lnTo>
                    <a:pt x="1241" y="239"/>
                  </a:lnTo>
                  <a:lnTo>
                    <a:pt x="1195" y="275"/>
                  </a:lnTo>
                  <a:lnTo>
                    <a:pt x="1151" y="315"/>
                  </a:lnTo>
                  <a:lnTo>
                    <a:pt x="1111" y="357"/>
                  </a:lnTo>
                  <a:lnTo>
                    <a:pt x="1075" y="403"/>
                  </a:lnTo>
                  <a:lnTo>
                    <a:pt x="1044" y="453"/>
                  </a:lnTo>
                  <a:lnTo>
                    <a:pt x="1015" y="506"/>
                  </a:lnTo>
                  <a:lnTo>
                    <a:pt x="991" y="561"/>
                  </a:lnTo>
                  <a:lnTo>
                    <a:pt x="972" y="618"/>
                  </a:lnTo>
                  <a:lnTo>
                    <a:pt x="1634" y="618"/>
                  </a:lnTo>
                  <a:lnTo>
                    <a:pt x="1634" y="112"/>
                  </a:lnTo>
                  <a:close/>
                  <a:moveTo>
                    <a:pt x="846" y="112"/>
                  </a:moveTo>
                  <a:lnTo>
                    <a:pt x="783" y="115"/>
                  </a:lnTo>
                  <a:lnTo>
                    <a:pt x="719" y="124"/>
                  </a:lnTo>
                  <a:lnTo>
                    <a:pt x="659" y="137"/>
                  </a:lnTo>
                  <a:lnTo>
                    <a:pt x="598" y="154"/>
                  </a:lnTo>
                  <a:lnTo>
                    <a:pt x="541" y="177"/>
                  </a:lnTo>
                  <a:lnTo>
                    <a:pt x="485" y="204"/>
                  </a:lnTo>
                  <a:lnTo>
                    <a:pt x="433" y="236"/>
                  </a:lnTo>
                  <a:lnTo>
                    <a:pt x="383" y="272"/>
                  </a:lnTo>
                  <a:lnTo>
                    <a:pt x="336" y="310"/>
                  </a:lnTo>
                  <a:lnTo>
                    <a:pt x="292" y="353"/>
                  </a:lnTo>
                  <a:lnTo>
                    <a:pt x="252" y="400"/>
                  </a:lnTo>
                  <a:lnTo>
                    <a:pt x="216" y="450"/>
                  </a:lnTo>
                  <a:lnTo>
                    <a:pt x="183" y="503"/>
                  </a:lnTo>
                  <a:lnTo>
                    <a:pt x="156" y="560"/>
                  </a:lnTo>
                  <a:lnTo>
                    <a:pt x="132" y="618"/>
                  </a:lnTo>
                  <a:lnTo>
                    <a:pt x="856" y="618"/>
                  </a:lnTo>
                  <a:lnTo>
                    <a:pt x="875" y="553"/>
                  </a:lnTo>
                  <a:lnTo>
                    <a:pt x="898" y="492"/>
                  </a:lnTo>
                  <a:lnTo>
                    <a:pt x="926" y="433"/>
                  </a:lnTo>
                  <a:lnTo>
                    <a:pt x="959" y="378"/>
                  </a:lnTo>
                  <a:lnTo>
                    <a:pt x="995" y="325"/>
                  </a:lnTo>
                  <a:lnTo>
                    <a:pt x="1036" y="275"/>
                  </a:lnTo>
                  <a:lnTo>
                    <a:pt x="1080" y="229"/>
                  </a:lnTo>
                  <a:lnTo>
                    <a:pt x="1127" y="186"/>
                  </a:lnTo>
                  <a:lnTo>
                    <a:pt x="1178" y="147"/>
                  </a:lnTo>
                  <a:lnTo>
                    <a:pt x="1232" y="112"/>
                  </a:lnTo>
                  <a:lnTo>
                    <a:pt x="846" y="112"/>
                  </a:lnTo>
                  <a:close/>
                  <a:moveTo>
                    <a:pt x="845" y="0"/>
                  </a:moveTo>
                  <a:lnTo>
                    <a:pt x="2648" y="0"/>
                  </a:lnTo>
                  <a:lnTo>
                    <a:pt x="2648" y="8"/>
                  </a:lnTo>
                  <a:lnTo>
                    <a:pt x="2716" y="19"/>
                  </a:lnTo>
                  <a:lnTo>
                    <a:pt x="2782" y="37"/>
                  </a:lnTo>
                  <a:lnTo>
                    <a:pt x="2846" y="58"/>
                  </a:lnTo>
                  <a:lnTo>
                    <a:pt x="2909" y="85"/>
                  </a:lnTo>
                  <a:lnTo>
                    <a:pt x="2968" y="116"/>
                  </a:lnTo>
                  <a:lnTo>
                    <a:pt x="3025" y="152"/>
                  </a:lnTo>
                  <a:lnTo>
                    <a:pt x="3079" y="192"/>
                  </a:lnTo>
                  <a:lnTo>
                    <a:pt x="3129" y="236"/>
                  </a:lnTo>
                  <a:lnTo>
                    <a:pt x="3176" y="284"/>
                  </a:lnTo>
                  <a:lnTo>
                    <a:pt x="3220" y="335"/>
                  </a:lnTo>
                  <a:lnTo>
                    <a:pt x="3259" y="390"/>
                  </a:lnTo>
                  <a:lnTo>
                    <a:pt x="3295" y="448"/>
                  </a:lnTo>
                  <a:lnTo>
                    <a:pt x="3326" y="509"/>
                  </a:lnTo>
                  <a:lnTo>
                    <a:pt x="3351" y="573"/>
                  </a:lnTo>
                  <a:lnTo>
                    <a:pt x="3373" y="639"/>
                  </a:lnTo>
                  <a:lnTo>
                    <a:pt x="3364" y="641"/>
                  </a:lnTo>
                  <a:lnTo>
                    <a:pt x="3364" y="641"/>
                  </a:lnTo>
                  <a:lnTo>
                    <a:pt x="3364" y="641"/>
                  </a:lnTo>
                  <a:lnTo>
                    <a:pt x="3373" y="639"/>
                  </a:lnTo>
                  <a:lnTo>
                    <a:pt x="3375" y="658"/>
                  </a:lnTo>
                  <a:lnTo>
                    <a:pt x="3379" y="670"/>
                  </a:lnTo>
                  <a:lnTo>
                    <a:pt x="3380" y="683"/>
                  </a:lnTo>
                  <a:lnTo>
                    <a:pt x="3380" y="3370"/>
                  </a:lnTo>
                  <a:lnTo>
                    <a:pt x="0" y="3370"/>
                  </a:lnTo>
                  <a:lnTo>
                    <a:pt x="0" y="683"/>
                  </a:lnTo>
                  <a:lnTo>
                    <a:pt x="1" y="670"/>
                  </a:lnTo>
                  <a:lnTo>
                    <a:pt x="5" y="657"/>
                  </a:lnTo>
                  <a:lnTo>
                    <a:pt x="8" y="638"/>
                  </a:lnTo>
                  <a:lnTo>
                    <a:pt x="29" y="573"/>
                  </a:lnTo>
                  <a:lnTo>
                    <a:pt x="54" y="511"/>
                  </a:lnTo>
                  <a:lnTo>
                    <a:pt x="84" y="451"/>
                  </a:lnTo>
                  <a:lnTo>
                    <a:pt x="118" y="394"/>
                  </a:lnTo>
                  <a:lnTo>
                    <a:pt x="156" y="340"/>
                  </a:lnTo>
                  <a:lnTo>
                    <a:pt x="198" y="290"/>
                  </a:lnTo>
                  <a:lnTo>
                    <a:pt x="244" y="243"/>
                  </a:lnTo>
                  <a:lnTo>
                    <a:pt x="293" y="199"/>
                  </a:lnTo>
                  <a:lnTo>
                    <a:pt x="345" y="159"/>
                  </a:lnTo>
                  <a:lnTo>
                    <a:pt x="399" y="124"/>
                  </a:lnTo>
                  <a:lnTo>
                    <a:pt x="458" y="92"/>
                  </a:lnTo>
                  <a:lnTo>
                    <a:pt x="517" y="64"/>
                  </a:lnTo>
                  <a:lnTo>
                    <a:pt x="580" y="42"/>
                  </a:lnTo>
                  <a:lnTo>
                    <a:pt x="643" y="25"/>
                  </a:lnTo>
                  <a:lnTo>
                    <a:pt x="710" y="11"/>
                  </a:lnTo>
                  <a:lnTo>
                    <a:pt x="776" y="3"/>
                  </a:lnTo>
                  <a:lnTo>
                    <a:pt x="8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4" name="Rectangle 181"/>
            <p:cNvSpPr>
              <a:spLocks noChangeArrowheads="1"/>
            </p:cNvSpPr>
            <p:nvPr/>
          </p:nvSpPr>
          <p:spPr bwMode="auto">
            <a:xfrm>
              <a:off x="10145713" y="2903538"/>
              <a:ext cx="19050" cy="2413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5" name="Rectangle 182"/>
            <p:cNvSpPr>
              <a:spLocks noChangeArrowheads="1"/>
            </p:cNvSpPr>
            <p:nvPr/>
          </p:nvSpPr>
          <p:spPr bwMode="auto">
            <a:xfrm>
              <a:off x="10307638" y="2903538"/>
              <a:ext cx="17463" cy="2413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66" name="Group 823"/>
          <p:cNvGrpSpPr/>
          <p:nvPr/>
        </p:nvGrpSpPr>
        <p:grpSpPr>
          <a:xfrm>
            <a:off x="4922344" y="652798"/>
            <a:ext cx="536575" cy="515938"/>
            <a:chOff x="9172575" y="2706688"/>
            <a:chExt cx="536575" cy="515938"/>
          </a:xfrm>
          <a:solidFill>
            <a:srgbClr val="000000"/>
          </a:solidFill>
        </p:grpSpPr>
        <p:sp>
          <p:nvSpPr>
            <p:cNvPr id="1867" name="Freeform 187"/>
            <p:cNvSpPr>
              <a:spLocks noEditPoints="1"/>
            </p:cNvSpPr>
            <p:nvPr/>
          </p:nvSpPr>
          <p:spPr bwMode="auto">
            <a:xfrm>
              <a:off x="9172575" y="2706688"/>
              <a:ext cx="536575" cy="515938"/>
            </a:xfrm>
            <a:custGeom>
              <a:avLst/>
              <a:gdLst>
                <a:gd name="T0" fmla="*/ 225 w 3380"/>
                <a:gd name="T1" fmla="*/ 2977 h 3248"/>
                <a:gd name="T2" fmla="*/ 1127 w 3380"/>
                <a:gd name="T3" fmla="*/ 2639 h 3248"/>
                <a:gd name="T4" fmla="*/ 789 w 3380"/>
                <a:gd name="T5" fmla="*/ 2639 h 3248"/>
                <a:gd name="T6" fmla="*/ 1352 w 3380"/>
                <a:gd name="T7" fmla="*/ 2415 h 3248"/>
                <a:gd name="T8" fmla="*/ 563 w 3380"/>
                <a:gd name="T9" fmla="*/ 2415 h 3248"/>
                <a:gd name="T10" fmla="*/ 901 w 3380"/>
                <a:gd name="T11" fmla="*/ 2246 h 3248"/>
                <a:gd name="T12" fmla="*/ 563 w 3380"/>
                <a:gd name="T13" fmla="*/ 2302 h 3248"/>
                <a:gd name="T14" fmla="*/ 341 w 3380"/>
                <a:gd name="T15" fmla="*/ 2630 h 3248"/>
                <a:gd name="T16" fmla="*/ 1465 w 3380"/>
                <a:gd name="T17" fmla="*/ 2639 h 3248"/>
                <a:gd name="T18" fmla="*/ 1352 w 3380"/>
                <a:gd name="T19" fmla="*/ 1910 h 3248"/>
                <a:gd name="T20" fmla="*/ 789 w 3380"/>
                <a:gd name="T21" fmla="*/ 1854 h 3248"/>
                <a:gd name="T22" fmla="*/ 1127 w 3380"/>
                <a:gd name="T23" fmla="*/ 1684 h 3248"/>
                <a:gd name="T24" fmla="*/ 1127 w 3380"/>
                <a:gd name="T25" fmla="*/ 1516 h 3248"/>
                <a:gd name="T26" fmla="*/ 901 w 3380"/>
                <a:gd name="T27" fmla="*/ 1910 h 3248"/>
                <a:gd name="T28" fmla="*/ 789 w 3380"/>
                <a:gd name="T29" fmla="*/ 1573 h 3248"/>
                <a:gd name="T30" fmla="*/ 451 w 3380"/>
                <a:gd name="T31" fmla="*/ 1403 h 3248"/>
                <a:gd name="T32" fmla="*/ 1127 w 3380"/>
                <a:gd name="T33" fmla="*/ 1122 h 3248"/>
                <a:gd name="T34" fmla="*/ 563 w 3380"/>
                <a:gd name="T35" fmla="*/ 1179 h 3248"/>
                <a:gd name="T36" fmla="*/ 1352 w 3380"/>
                <a:gd name="T37" fmla="*/ 1011 h 3248"/>
                <a:gd name="T38" fmla="*/ 789 w 3380"/>
                <a:gd name="T39" fmla="*/ 954 h 3248"/>
                <a:gd name="T40" fmla="*/ 1127 w 3380"/>
                <a:gd name="T41" fmla="*/ 786 h 3248"/>
                <a:gd name="T42" fmla="*/ 563 w 3380"/>
                <a:gd name="T43" fmla="*/ 786 h 3248"/>
                <a:gd name="T44" fmla="*/ 348 w 3380"/>
                <a:gd name="T45" fmla="*/ 620 h 3248"/>
                <a:gd name="T46" fmla="*/ 1465 w 3380"/>
                <a:gd name="T47" fmla="*/ 673 h 3248"/>
                <a:gd name="T48" fmla="*/ 113 w 3380"/>
                <a:gd name="T49" fmla="*/ 2868 h 3248"/>
                <a:gd name="T50" fmla="*/ 357 w 3380"/>
                <a:gd name="T51" fmla="*/ 2751 h 3248"/>
                <a:gd name="T52" fmla="*/ 236 w 3380"/>
                <a:gd name="T53" fmla="*/ 2672 h 3248"/>
                <a:gd name="T54" fmla="*/ 248 w 3380"/>
                <a:gd name="T55" fmla="*/ 563 h 3248"/>
                <a:gd name="T56" fmla="*/ 1634 w 3380"/>
                <a:gd name="T57" fmla="*/ 506 h 3248"/>
                <a:gd name="T58" fmla="*/ 3098 w 3380"/>
                <a:gd name="T59" fmla="*/ 786 h 3248"/>
                <a:gd name="T60" fmla="*/ 3211 w 3380"/>
                <a:gd name="T61" fmla="*/ 842 h 3248"/>
                <a:gd name="T62" fmla="*/ 3098 w 3380"/>
                <a:gd name="T63" fmla="*/ 898 h 3248"/>
                <a:gd name="T64" fmla="*/ 3208 w 3380"/>
                <a:gd name="T65" fmla="*/ 993 h 3248"/>
                <a:gd name="T66" fmla="*/ 3155 w 3380"/>
                <a:gd name="T67" fmla="*/ 1067 h 3248"/>
                <a:gd name="T68" fmla="*/ 3200 w 3380"/>
                <a:gd name="T69" fmla="*/ 2213 h 3248"/>
                <a:gd name="T70" fmla="*/ 3172 w 3380"/>
                <a:gd name="T71" fmla="*/ 2300 h 3248"/>
                <a:gd name="T72" fmla="*/ 3188 w 3380"/>
                <a:gd name="T73" fmla="*/ 2369 h 3248"/>
                <a:gd name="T74" fmla="*/ 3188 w 3380"/>
                <a:gd name="T75" fmla="*/ 2460 h 3248"/>
                <a:gd name="T76" fmla="*/ 3270 w 3380"/>
                <a:gd name="T77" fmla="*/ 2864 h 3248"/>
                <a:gd name="T78" fmla="*/ 1746 w 3380"/>
                <a:gd name="T79" fmla="*/ 225 h 3248"/>
                <a:gd name="T80" fmla="*/ 2953 w 3380"/>
                <a:gd name="T81" fmla="*/ 2460 h 3248"/>
                <a:gd name="T82" fmla="*/ 2953 w 3380"/>
                <a:gd name="T83" fmla="*/ 2369 h 3248"/>
                <a:gd name="T84" fmla="*/ 2941 w 3380"/>
                <a:gd name="T85" fmla="*/ 2279 h 3248"/>
                <a:gd name="T86" fmla="*/ 2968 w 3380"/>
                <a:gd name="T87" fmla="*/ 2193 h 3248"/>
                <a:gd name="T88" fmla="*/ 2932 w 3380"/>
                <a:gd name="T89" fmla="*/ 1028 h 3248"/>
                <a:gd name="T90" fmla="*/ 2986 w 3380"/>
                <a:gd name="T91" fmla="*/ 954 h 3248"/>
                <a:gd name="T92" fmla="*/ 2929 w 3380"/>
                <a:gd name="T93" fmla="*/ 842 h 3248"/>
                <a:gd name="T94" fmla="*/ 2986 w 3380"/>
                <a:gd name="T95" fmla="*/ 594 h 3248"/>
                <a:gd name="T96" fmla="*/ 2179 w 3380"/>
                <a:gd name="T97" fmla="*/ 7 h 3248"/>
                <a:gd name="T98" fmla="*/ 3355 w 3380"/>
                <a:gd name="T99" fmla="*/ 321 h 3248"/>
                <a:gd name="T100" fmla="*/ 3369 w 3380"/>
                <a:gd name="T101" fmla="*/ 2916 h 3248"/>
                <a:gd name="T102" fmla="*/ 3267 w 3380"/>
                <a:gd name="T103" fmla="*/ 2977 h 3248"/>
                <a:gd name="T104" fmla="*/ 2163 w 3380"/>
                <a:gd name="T105" fmla="*/ 3245 h 3248"/>
                <a:gd name="T106" fmla="*/ 2086 w 3380"/>
                <a:gd name="T107" fmla="*/ 3202 h 3248"/>
                <a:gd name="T108" fmla="*/ 676 w 3380"/>
                <a:gd name="T109" fmla="*/ 3201 h 3248"/>
                <a:gd name="T110" fmla="*/ 41 w 3380"/>
                <a:gd name="T111" fmla="*/ 2952 h 3248"/>
                <a:gd name="T112" fmla="*/ 3 w 3380"/>
                <a:gd name="T113" fmla="*/ 365 h 3248"/>
                <a:gd name="T114" fmla="*/ 110 w 3380"/>
                <a:gd name="T115" fmla="*/ 280 h 3248"/>
                <a:gd name="T116" fmla="*/ 2093 w 3380"/>
                <a:gd name="T117" fmla="*/ 31 h 3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80" h="3248">
                  <a:moveTo>
                    <a:pt x="2817" y="2977"/>
                  </a:moveTo>
                  <a:lnTo>
                    <a:pt x="2817" y="3088"/>
                  </a:lnTo>
                  <a:lnTo>
                    <a:pt x="3155" y="3088"/>
                  </a:lnTo>
                  <a:lnTo>
                    <a:pt x="3155" y="2977"/>
                  </a:lnTo>
                  <a:lnTo>
                    <a:pt x="2817" y="2977"/>
                  </a:lnTo>
                  <a:close/>
                  <a:moveTo>
                    <a:pt x="225" y="2977"/>
                  </a:moveTo>
                  <a:lnTo>
                    <a:pt x="225" y="3088"/>
                  </a:lnTo>
                  <a:lnTo>
                    <a:pt x="563" y="3088"/>
                  </a:lnTo>
                  <a:lnTo>
                    <a:pt x="563" y="2977"/>
                  </a:lnTo>
                  <a:lnTo>
                    <a:pt x="225" y="2977"/>
                  </a:lnTo>
                  <a:close/>
                  <a:moveTo>
                    <a:pt x="1127" y="2583"/>
                  </a:moveTo>
                  <a:lnTo>
                    <a:pt x="1127" y="2639"/>
                  </a:lnTo>
                  <a:lnTo>
                    <a:pt x="1352" y="2639"/>
                  </a:lnTo>
                  <a:lnTo>
                    <a:pt x="1352" y="2583"/>
                  </a:lnTo>
                  <a:lnTo>
                    <a:pt x="1127" y="2583"/>
                  </a:lnTo>
                  <a:close/>
                  <a:moveTo>
                    <a:pt x="563" y="2583"/>
                  </a:moveTo>
                  <a:lnTo>
                    <a:pt x="563" y="2639"/>
                  </a:lnTo>
                  <a:lnTo>
                    <a:pt x="789" y="2639"/>
                  </a:lnTo>
                  <a:lnTo>
                    <a:pt x="789" y="2583"/>
                  </a:lnTo>
                  <a:lnTo>
                    <a:pt x="563" y="2583"/>
                  </a:lnTo>
                  <a:close/>
                  <a:moveTo>
                    <a:pt x="1127" y="2415"/>
                  </a:moveTo>
                  <a:lnTo>
                    <a:pt x="1127" y="2471"/>
                  </a:lnTo>
                  <a:lnTo>
                    <a:pt x="1352" y="2471"/>
                  </a:lnTo>
                  <a:lnTo>
                    <a:pt x="1352" y="2415"/>
                  </a:lnTo>
                  <a:lnTo>
                    <a:pt x="1127" y="2415"/>
                  </a:lnTo>
                  <a:close/>
                  <a:moveTo>
                    <a:pt x="563" y="2415"/>
                  </a:moveTo>
                  <a:lnTo>
                    <a:pt x="563" y="2471"/>
                  </a:lnTo>
                  <a:lnTo>
                    <a:pt x="789" y="2471"/>
                  </a:lnTo>
                  <a:lnTo>
                    <a:pt x="789" y="2415"/>
                  </a:lnTo>
                  <a:lnTo>
                    <a:pt x="563" y="2415"/>
                  </a:lnTo>
                  <a:close/>
                  <a:moveTo>
                    <a:pt x="1127" y="2246"/>
                  </a:moveTo>
                  <a:lnTo>
                    <a:pt x="1127" y="2302"/>
                  </a:lnTo>
                  <a:lnTo>
                    <a:pt x="1352" y="2302"/>
                  </a:lnTo>
                  <a:lnTo>
                    <a:pt x="1352" y="2246"/>
                  </a:lnTo>
                  <a:lnTo>
                    <a:pt x="1127" y="2246"/>
                  </a:lnTo>
                  <a:close/>
                  <a:moveTo>
                    <a:pt x="901" y="2246"/>
                  </a:moveTo>
                  <a:lnTo>
                    <a:pt x="901" y="2639"/>
                  </a:lnTo>
                  <a:lnTo>
                    <a:pt x="1014" y="2639"/>
                  </a:lnTo>
                  <a:lnTo>
                    <a:pt x="1014" y="2246"/>
                  </a:lnTo>
                  <a:lnTo>
                    <a:pt x="901" y="2246"/>
                  </a:lnTo>
                  <a:close/>
                  <a:moveTo>
                    <a:pt x="563" y="2246"/>
                  </a:moveTo>
                  <a:lnTo>
                    <a:pt x="563" y="2302"/>
                  </a:lnTo>
                  <a:lnTo>
                    <a:pt x="789" y="2302"/>
                  </a:lnTo>
                  <a:lnTo>
                    <a:pt x="789" y="2246"/>
                  </a:lnTo>
                  <a:lnTo>
                    <a:pt x="563" y="2246"/>
                  </a:lnTo>
                  <a:close/>
                  <a:moveTo>
                    <a:pt x="338" y="2021"/>
                  </a:moveTo>
                  <a:lnTo>
                    <a:pt x="338" y="2619"/>
                  </a:lnTo>
                  <a:lnTo>
                    <a:pt x="341" y="2630"/>
                  </a:lnTo>
                  <a:lnTo>
                    <a:pt x="348" y="2637"/>
                  </a:lnTo>
                  <a:lnTo>
                    <a:pt x="357" y="2639"/>
                  </a:lnTo>
                  <a:lnTo>
                    <a:pt x="451" y="2639"/>
                  </a:lnTo>
                  <a:lnTo>
                    <a:pt x="451" y="2134"/>
                  </a:lnTo>
                  <a:lnTo>
                    <a:pt x="1465" y="2134"/>
                  </a:lnTo>
                  <a:lnTo>
                    <a:pt x="1465" y="2639"/>
                  </a:lnTo>
                  <a:lnTo>
                    <a:pt x="1634" y="2639"/>
                  </a:lnTo>
                  <a:lnTo>
                    <a:pt x="1634" y="2021"/>
                  </a:lnTo>
                  <a:lnTo>
                    <a:pt x="338" y="2021"/>
                  </a:lnTo>
                  <a:close/>
                  <a:moveTo>
                    <a:pt x="1127" y="1854"/>
                  </a:moveTo>
                  <a:lnTo>
                    <a:pt x="1127" y="1910"/>
                  </a:lnTo>
                  <a:lnTo>
                    <a:pt x="1352" y="1910"/>
                  </a:lnTo>
                  <a:lnTo>
                    <a:pt x="1352" y="1854"/>
                  </a:lnTo>
                  <a:lnTo>
                    <a:pt x="1127" y="1854"/>
                  </a:lnTo>
                  <a:close/>
                  <a:moveTo>
                    <a:pt x="563" y="1854"/>
                  </a:moveTo>
                  <a:lnTo>
                    <a:pt x="563" y="1910"/>
                  </a:lnTo>
                  <a:lnTo>
                    <a:pt x="789" y="1910"/>
                  </a:lnTo>
                  <a:lnTo>
                    <a:pt x="789" y="1854"/>
                  </a:lnTo>
                  <a:lnTo>
                    <a:pt x="563" y="1854"/>
                  </a:lnTo>
                  <a:close/>
                  <a:moveTo>
                    <a:pt x="1127" y="1684"/>
                  </a:moveTo>
                  <a:lnTo>
                    <a:pt x="1127" y="1740"/>
                  </a:lnTo>
                  <a:lnTo>
                    <a:pt x="1352" y="1740"/>
                  </a:lnTo>
                  <a:lnTo>
                    <a:pt x="1352" y="1684"/>
                  </a:lnTo>
                  <a:lnTo>
                    <a:pt x="1127" y="1684"/>
                  </a:lnTo>
                  <a:close/>
                  <a:moveTo>
                    <a:pt x="563" y="1684"/>
                  </a:moveTo>
                  <a:lnTo>
                    <a:pt x="563" y="1740"/>
                  </a:lnTo>
                  <a:lnTo>
                    <a:pt x="789" y="1740"/>
                  </a:lnTo>
                  <a:lnTo>
                    <a:pt x="789" y="1684"/>
                  </a:lnTo>
                  <a:lnTo>
                    <a:pt x="563" y="1684"/>
                  </a:lnTo>
                  <a:close/>
                  <a:moveTo>
                    <a:pt x="1127" y="1516"/>
                  </a:moveTo>
                  <a:lnTo>
                    <a:pt x="1127" y="1573"/>
                  </a:lnTo>
                  <a:lnTo>
                    <a:pt x="1352" y="1573"/>
                  </a:lnTo>
                  <a:lnTo>
                    <a:pt x="1352" y="1516"/>
                  </a:lnTo>
                  <a:lnTo>
                    <a:pt x="1127" y="1516"/>
                  </a:lnTo>
                  <a:close/>
                  <a:moveTo>
                    <a:pt x="901" y="1516"/>
                  </a:moveTo>
                  <a:lnTo>
                    <a:pt x="901" y="1910"/>
                  </a:lnTo>
                  <a:lnTo>
                    <a:pt x="1014" y="1910"/>
                  </a:lnTo>
                  <a:lnTo>
                    <a:pt x="1014" y="1516"/>
                  </a:lnTo>
                  <a:lnTo>
                    <a:pt x="901" y="1516"/>
                  </a:lnTo>
                  <a:close/>
                  <a:moveTo>
                    <a:pt x="563" y="1516"/>
                  </a:moveTo>
                  <a:lnTo>
                    <a:pt x="563" y="1573"/>
                  </a:lnTo>
                  <a:lnTo>
                    <a:pt x="789" y="1573"/>
                  </a:lnTo>
                  <a:lnTo>
                    <a:pt x="789" y="1516"/>
                  </a:lnTo>
                  <a:lnTo>
                    <a:pt x="563" y="1516"/>
                  </a:lnTo>
                  <a:close/>
                  <a:moveTo>
                    <a:pt x="338" y="1292"/>
                  </a:moveTo>
                  <a:lnTo>
                    <a:pt x="338" y="1910"/>
                  </a:lnTo>
                  <a:lnTo>
                    <a:pt x="451" y="1910"/>
                  </a:lnTo>
                  <a:lnTo>
                    <a:pt x="451" y="1403"/>
                  </a:lnTo>
                  <a:lnTo>
                    <a:pt x="1465" y="1403"/>
                  </a:lnTo>
                  <a:lnTo>
                    <a:pt x="1465" y="1910"/>
                  </a:lnTo>
                  <a:lnTo>
                    <a:pt x="1634" y="1910"/>
                  </a:lnTo>
                  <a:lnTo>
                    <a:pt x="1634" y="1292"/>
                  </a:lnTo>
                  <a:lnTo>
                    <a:pt x="338" y="1292"/>
                  </a:lnTo>
                  <a:close/>
                  <a:moveTo>
                    <a:pt x="1127" y="1122"/>
                  </a:moveTo>
                  <a:lnTo>
                    <a:pt x="1127" y="1179"/>
                  </a:lnTo>
                  <a:lnTo>
                    <a:pt x="1352" y="1179"/>
                  </a:lnTo>
                  <a:lnTo>
                    <a:pt x="1352" y="1122"/>
                  </a:lnTo>
                  <a:lnTo>
                    <a:pt x="1127" y="1122"/>
                  </a:lnTo>
                  <a:close/>
                  <a:moveTo>
                    <a:pt x="563" y="1122"/>
                  </a:moveTo>
                  <a:lnTo>
                    <a:pt x="563" y="1179"/>
                  </a:lnTo>
                  <a:lnTo>
                    <a:pt x="789" y="1179"/>
                  </a:lnTo>
                  <a:lnTo>
                    <a:pt x="789" y="1122"/>
                  </a:lnTo>
                  <a:lnTo>
                    <a:pt x="563" y="1122"/>
                  </a:lnTo>
                  <a:close/>
                  <a:moveTo>
                    <a:pt x="1127" y="954"/>
                  </a:moveTo>
                  <a:lnTo>
                    <a:pt x="1127" y="1011"/>
                  </a:lnTo>
                  <a:lnTo>
                    <a:pt x="1352" y="1011"/>
                  </a:lnTo>
                  <a:lnTo>
                    <a:pt x="1352" y="954"/>
                  </a:lnTo>
                  <a:lnTo>
                    <a:pt x="1127" y="954"/>
                  </a:lnTo>
                  <a:close/>
                  <a:moveTo>
                    <a:pt x="563" y="954"/>
                  </a:moveTo>
                  <a:lnTo>
                    <a:pt x="563" y="1011"/>
                  </a:lnTo>
                  <a:lnTo>
                    <a:pt x="789" y="1011"/>
                  </a:lnTo>
                  <a:lnTo>
                    <a:pt x="789" y="954"/>
                  </a:lnTo>
                  <a:lnTo>
                    <a:pt x="563" y="954"/>
                  </a:lnTo>
                  <a:close/>
                  <a:moveTo>
                    <a:pt x="1127" y="786"/>
                  </a:moveTo>
                  <a:lnTo>
                    <a:pt x="1127" y="842"/>
                  </a:lnTo>
                  <a:lnTo>
                    <a:pt x="1352" y="842"/>
                  </a:lnTo>
                  <a:lnTo>
                    <a:pt x="1352" y="786"/>
                  </a:lnTo>
                  <a:lnTo>
                    <a:pt x="1127" y="786"/>
                  </a:lnTo>
                  <a:close/>
                  <a:moveTo>
                    <a:pt x="901" y="786"/>
                  </a:moveTo>
                  <a:lnTo>
                    <a:pt x="901" y="1179"/>
                  </a:lnTo>
                  <a:lnTo>
                    <a:pt x="1014" y="1179"/>
                  </a:lnTo>
                  <a:lnTo>
                    <a:pt x="1014" y="786"/>
                  </a:lnTo>
                  <a:lnTo>
                    <a:pt x="901" y="786"/>
                  </a:lnTo>
                  <a:close/>
                  <a:moveTo>
                    <a:pt x="563" y="786"/>
                  </a:moveTo>
                  <a:lnTo>
                    <a:pt x="563" y="842"/>
                  </a:lnTo>
                  <a:lnTo>
                    <a:pt x="789" y="842"/>
                  </a:lnTo>
                  <a:lnTo>
                    <a:pt x="789" y="786"/>
                  </a:lnTo>
                  <a:lnTo>
                    <a:pt x="563" y="786"/>
                  </a:lnTo>
                  <a:close/>
                  <a:moveTo>
                    <a:pt x="357" y="617"/>
                  </a:moveTo>
                  <a:lnTo>
                    <a:pt x="348" y="620"/>
                  </a:lnTo>
                  <a:lnTo>
                    <a:pt x="341" y="627"/>
                  </a:lnTo>
                  <a:lnTo>
                    <a:pt x="338" y="637"/>
                  </a:lnTo>
                  <a:lnTo>
                    <a:pt x="338" y="1179"/>
                  </a:lnTo>
                  <a:lnTo>
                    <a:pt x="451" y="1179"/>
                  </a:lnTo>
                  <a:lnTo>
                    <a:pt x="451" y="673"/>
                  </a:lnTo>
                  <a:lnTo>
                    <a:pt x="1465" y="673"/>
                  </a:lnTo>
                  <a:lnTo>
                    <a:pt x="1465" y="1179"/>
                  </a:lnTo>
                  <a:lnTo>
                    <a:pt x="1634" y="1179"/>
                  </a:lnTo>
                  <a:lnTo>
                    <a:pt x="1634" y="617"/>
                  </a:lnTo>
                  <a:lnTo>
                    <a:pt x="357" y="617"/>
                  </a:lnTo>
                  <a:close/>
                  <a:moveTo>
                    <a:pt x="110" y="392"/>
                  </a:moveTo>
                  <a:lnTo>
                    <a:pt x="113" y="2868"/>
                  </a:lnTo>
                  <a:lnTo>
                    <a:pt x="113" y="2864"/>
                  </a:lnTo>
                  <a:lnTo>
                    <a:pt x="676" y="2864"/>
                  </a:lnTo>
                  <a:lnTo>
                    <a:pt x="676" y="2867"/>
                  </a:lnTo>
                  <a:lnTo>
                    <a:pt x="1634" y="2864"/>
                  </a:lnTo>
                  <a:lnTo>
                    <a:pt x="1634" y="2751"/>
                  </a:lnTo>
                  <a:lnTo>
                    <a:pt x="357" y="2751"/>
                  </a:lnTo>
                  <a:lnTo>
                    <a:pt x="331" y="2749"/>
                  </a:lnTo>
                  <a:lnTo>
                    <a:pt x="306" y="2741"/>
                  </a:lnTo>
                  <a:lnTo>
                    <a:pt x="284" y="2729"/>
                  </a:lnTo>
                  <a:lnTo>
                    <a:pt x="264" y="2713"/>
                  </a:lnTo>
                  <a:lnTo>
                    <a:pt x="248" y="2693"/>
                  </a:lnTo>
                  <a:lnTo>
                    <a:pt x="236" y="2672"/>
                  </a:lnTo>
                  <a:lnTo>
                    <a:pt x="228" y="2646"/>
                  </a:lnTo>
                  <a:lnTo>
                    <a:pt x="225" y="2619"/>
                  </a:lnTo>
                  <a:lnTo>
                    <a:pt x="225" y="637"/>
                  </a:lnTo>
                  <a:lnTo>
                    <a:pt x="228" y="611"/>
                  </a:lnTo>
                  <a:lnTo>
                    <a:pt x="236" y="585"/>
                  </a:lnTo>
                  <a:lnTo>
                    <a:pt x="248" y="563"/>
                  </a:lnTo>
                  <a:lnTo>
                    <a:pt x="264" y="543"/>
                  </a:lnTo>
                  <a:lnTo>
                    <a:pt x="284" y="528"/>
                  </a:lnTo>
                  <a:lnTo>
                    <a:pt x="306" y="516"/>
                  </a:lnTo>
                  <a:lnTo>
                    <a:pt x="331" y="508"/>
                  </a:lnTo>
                  <a:lnTo>
                    <a:pt x="357" y="506"/>
                  </a:lnTo>
                  <a:lnTo>
                    <a:pt x="1634" y="506"/>
                  </a:lnTo>
                  <a:lnTo>
                    <a:pt x="1634" y="392"/>
                  </a:lnTo>
                  <a:lnTo>
                    <a:pt x="110" y="392"/>
                  </a:lnTo>
                  <a:close/>
                  <a:moveTo>
                    <a:pt x="3267" y="389"/>
                  </a:moveTo>
                  <a:lnTo>
                    <a:pt x="2863" y="391"/>
                  </a:lnTo>
                  <a:lnTo>
                    <a:pt x="3098" y="524"/>
                  </a:lnTo>
                  <a:lnTo>
                    <a:pt x="3098" y="786"/>
                  </a:lnTo>
                  <a:lnTo>
                    <a:pt x="3155" y="786"/>
                  </a:lnTo>
                  <a:lnTo>
                    <a:pt x="3172" y="788"/>
                  </a:lnTo>
                  <a:lnTo>
                    <a:pt x="3188" y="797"/>
                  </a:lnTo>
                  <a:lnTo>
                    <a:pt x="3200" y="809"/>
                  </a:lnTo>
                  <a:lnTo>
                    <a:pt x="3208" y="824"/>
                  </a:lnTo>
                  <a:lnTo>
                    <a:pt x="3211" y="842"/>
                  </a:lnTo>
                  <a:lnTo>
                    <a:pt x="3208" y="860"/>
                  </a:lnTo>
                  <a:lnTo>
                    <a:pt x="3200" y="875"/>
                  </a:lnTo>
                  <a:lnTo>
                    <a:pt x="3188" y="888"/>
                  </a:lnTo>
                  <a:lnTo>
                    <a:pt x="3172" y="896"/>
                  </a:lnTo>
                  <a:lnTo>
                    <a:pt x="3155" y="898"/>
                  </a:lnTo>
                  <a:lnTo>
                    <a:pt x="3098" y="898"/>
                  </a:lnTo>
                  <a:lnTo>
                    <a:pt x="3098" y="954"/>
                  </a:lnTo>
                  <a:lnTo>
                    <a:pt x="3155" y="954"/>
                  </a:lnTo>
                  <a:lnTo>
                    <a:pt x="3172" y="957"/>
                  </a:lnTo>
                  <a:lnTo>
                    <a:pt x="3188" y="965"/>
                  </a:lnTo>
                  <a:lnTo>
                    <a:pt x="3200" y="977"/>
                  </a:lnTo>
                  <a:lnTo>
                    <a:pt x="3208" y="993"/>
                  </a:lnTo>
                  <a:lnTo>
                    <a:pt x="3211" y="1011"/>
                  </a:lnTo>
                  <a:lnTo>
                    <a:pt x="3208" y="1028"/>
                  </a:lnTo>
                  <a:lnTo>
                    <a:pt x="3200" y="1044"/>
                  </a:lnTo>
                  <a:lnTo>
                    <a:pt x="3188" y="1056"/>
                  </a:lnTo>
                  <a:lnTo>
                    <a:pt x="3172" y="1064"/>
                  </a:lnTo>
                  <a:lnTo>
                    <a:pt x="3155" y="1067"/>
                  </a:lnTo>
                  <a:lnTo>
                    <a:pt x="3098" y="1067"/>
                  </a:lnTo>
                  <a:lnTo>
                    <a:pt x="3098" y="2191"/>
                  </a:lnTo>
                  <a:lnTo>
                    <a:pt x="3155" y="2191"/>
                  </a:lnTo>
                  <a:lnTo>
                    <a:pt x="3172" y="2193"/>
                  </a:lnTo>
                  <a:lnTo>
                    <a:pt x="3188" y="2201"/>
                  </a:lnTo>
                  <a:lnTo>
                    <a:pt x="3200" y="2213"/>
                  </a:lnTo>
                  <a:lnTo>
                    <a:pt x="3208" y="2228"/>
                  </a:lnTo>
                  <a:lnTo>
                    <a:pt x="3211" y="2246"/>
                  </a:lnTo>
                  <a:lnTo>
                    <a:pt x="3208" y="2264"/>
                  </a:lnTo>
                  <a:lnTo>
                    <a:pt x="3200" y="2279"/>
                  </a:lnTo>
                  <a:lnTo>
                    <a:pt x="3188" y="2292"/>
                  </a:lnTo>
                  <a:lnTo>
                    <a:pt x="3172" y="2300"/>
                  </a:lnTo>
                  <a:lnTo>
                    <a:pt x="3155" y="2302"/>
                  </a:lnTo>
                  <a:lnTo>
                    <a:pt x="3098" y="2302"/>
                  </a:lnTo>
                  <a:lnTo>
                    <a:pt x="3098" y="2358"/>
                  </a:lnTo>
                  <a:lnTo>
                    <a:pt x="3155" y="2358"/>
                  </a:lnTo>
                  <a:lnTo>
                    <a:pt x="3172" y="2361"/>
                  </a:lnTo>
                  <a:lnTo>
                    <a:pt x="3188" y="2369"/>
                  </a:lnTo>
                  <a:lnTo>
                    <a:pt x="3200" y="2382"/>
                  </a:lnTo>
                  <a:lnTo>
                    <a:pt x="3208" y="2397"/>
                  </a:lnTo>
                  <a:lnTo>
                    <a:pt x="3211" y="2415"/>
                  </a:lnTo>
                  <a:lnTo>
                    <a:pt x="3208" y="2433"/>
                  </a:lnTo>
                  <a:lnTo>
                    <a:pt x="3200" y="2448"/>
                  </a:lnTo>
                  <a:lnTo>
                    <a:pt x="3188" y="2460"/>
                  </a:lnTo>
                  <a:lnTo>
                    <a:pt x="3172" y="2468"/>
                  </a:lnTo>
                  <a:lnTo>
                    <a:pt x="3155" y="2471"/>
                  </a:lnTo>
                  <a:lnTo>
                    <a:pt x="3098" y="2471"/>
                  </a:lnTo>
                  <a:lnTo>
                    <a:pt x="3098" y="2729"/>
                  </a:lnTo>
                  <a:lnTo>
                    <a:pt x="2857" y="2864"/>
                  </a:lnTo>
                  <a:lnTo>
                    <a:pt x="3270" y="2864"/>
                  </a:lnTo>
                  <a:lnTo>
                    <a:pt x="3267" y="389"/>
                  </a:lnTo>
                  <a:close/>
                  <a:moveTo>
                    <a:pt x="1746" y="225"/>
                  </a:moveTo>
                  <a:lnTo>
                    <a:pt x="1746" y="3033"/>
                  </a:lnTo>
                  <a:lnTo>
                    <a:pt x="2084" y="3033"/>
                  </a:lnTo>
                  <a:lnTo>
                    <a:pt x="2084" y="225"/>
                  </a:lnTo>
                  <a:lnTo>
                    <a:pt x="1746" y="225"/>
                  </a:lnTo>
                  <a:close/>
                  <a:moveTo>
                    <a:pt x="2197" y="147"/>
                  </a:moveTo>
                  <a:lnTo>
                    <a:pt x="2197" y="3100"/>
                  </a:lnTo>
                  <a:lnTo>
                    <a:pt x="2986" y="2658"/>
                  </a:lnTo>
                  <a:lnTo>
                    <a:pt x="2986" y="2471"/>
                  </a:lnTo>
                  <a:lnTo>
                    <a:pt x="2968" y="2468"/>
                  </a:lnTo>
                  <a:lnTo>
                    <a:pt x="2953" y="2460"/>
                  </a:lnTo>
                  <a:lnTo>
                    <a:pt x="2941" y="2448"/>
                  </a:lnTo>
                  <a:lnTo>
                    <a:pt x="2932" y="2433"/>
                  </a:lnTo>
                  <a:lnTo>
                    <a:pt x="2929" y="2415"/>
                  </a:lnTo>
                  <a:lnTo>
                    <a:pt x="2932" y="2397"/>
                  </a:lnTo>
                  <a:lnTo>
                    <a:pt x="2941" y="2382"/>
                  </a:lnTo>
                  <a:lnTo>
                    <a:pt x="2953" y="2369"/>
                  </a:lnTo>
                  <a:lnTo>
                    <a:pt x="2968" y="2361"/>
                  </a:lnTo>
                  <a:lnTo>
                    <a:pt x="2986" y="2358"/>
                  </a:lnTo>
                  <a:lnTo>
                    <a:pt x="2986" y="2302"/>
                  </a:lnTo>
                  <a:lnTo>
                    <a:pt x="2968" y="2300"/>
                  </a:lnTo>
                  <a:lnTo>
                    <a:pt x="2953" y="2292"/>
                  </a:lnTo>
                  <a:lnTo>
                    <a:pt x="2941" y="2279"/>
                  </a:lnTo>
                  <a:lnTo>
                    <a:pt x="2932" y="2264"/>
                  </a:lnTo>
                  <a:lnTo>
                    <a:pt x="2929" y="2246"/>
                  </a:lnTo>
                  <a:lnTo>
                    <a:pt x="2932" y="2228"/>
                  </a:lnTo>
                  <a:lnTo>
                    <a:pt x="2941" y="2213"/>
                  </a:lnTo>
                  <a:lnTo>
                    <a:pt x="2953" y="2201"/>
                  </a:lnTo>
                  <a:lnTo>
                    <a:pt x="2968" y="2193"/>
                  </a:lnTo>
                  <a:lnTo>
                    <a:pt x="2986" y="2191"/>
                  </a:lnTo>
                  <a:lnTo>
                    <a:pt x="2986" y="1067"/>
                  </a:lnTo>
                  <a:lnTo>
                    <a:pt x="2968" y="1064"/>
                  </a:lnTo>
                  <a:lnTo>
                    <a:pt x="2953" y="1056"/>
                  </a:lnTo>
                  <a:lnTo>
                    <a:pt x="2941" y="1044"/>
                  </a:lnTo>
                  <a:lnTo>
                    <a:pt x="2932" y="1028"/>
                  </a:lnTo>
                  <a:lnTo>
                    <a:pt x="2929" y="1011"/>
                  </a:lnTo>
                  <a:lnTo>
                    <a:pt x="2932" y="993"/>
                  </a:lnTo>
                  <a:lnTo>
                    <a:pt x="2941" y="977"/>
                  </a:lnTo>
                  <a:lnTo>
                    <a:pt x="2953" y="965"/>
                  </a:lnTo>
                  <a:lnTo>
                    <a:pt x="2968" y="957"/>
                  </a:lnTo>
                  <a:lnTo>
                    <a:pt x="2986" y="954"/>
                  </a:lnTo>
                  <a:lnTo>
                    <a:pt x="2986" y="898"/>
                  </a:lnTo>
                  <a:lnTo>
                    <a:pt x="2968" y="896"/>
                  </a:lnTo>
                  <a:lnTo>
                    <a:pt x="2953" y="888"/>
                  </a:lnTo>
                  <a:lnTo>
                    <a:pt x="2941" y="875"/>
                  </a:lnTo>
                  <a:lnTo>
                    <a:pt x="2932" y="860"/>
                  </a:lnTo>
                  <a:lnTo>
                    <a:pt x="2929" y="842"/>
                  </a:lnTo>
                  <a:lnTo>
                    <a:pt x="2932" y="824"/>
                  </a:lnTo>
                  <a:lnTo>
                    <a:pt x="2941" y="809"/>
                  </a:lnTo>
                  <a:lnTo>
                    <a:pt x="2953" y="797"/>
                  </a:lnTo>
                  <a:lnTo>
                    <a:pt x="2968" y="788"/>
                  </a:lnTo>
                  <a:lnTo>
                    <a:pt x="2986" y="786"/>
                  </a:lnTo>
                  <a:lnTo>
                    <a:pt x="2986" y="594"/>
                  </a:lnTo>
                  <a:lnTo>
                    <a:pt x="2426" y="280"/>
                  </a:lnTo>
                  <a:lnTo>
                    <a:pt x="2435" y="280"/>
                  </a:lnTo>
                  <a:lnTo>
                    <a:pt x="2197" y="147"/>
                  </a:lnTo>
                  <a:close/>
                  <a:moveTo>
                    <a:pt x="2147" y="0"/>
                  </a:moveTo>
                  <a:lnTo>
                    <a:pt x="2163" y="2"/>
                  </a:lnTo>
                  <a:lnTo>
                    <a:pt x="2179" y="7"/>
                  </a:lnTo>
                  <a:lnTo>
                    <a:pt x="2665" y="280"/>
                  </a:lnTo>
                  <a:lnTo>
                    <a:pt x="3270" y="280"/>
                  </a:lnTo>
                  <a:lnTo>
                    <a:pt x="3296" y="283"/>
                  </a:lnTo>
                  <a:lnTo>
                    <a:pt x="3319" y="291"/>
                  </a:lnTo>
                  <a:lnTo>
                    <a:pt x="3339" y="304"/>
                  </a:lnTo>
                  <a:lnTo>
                    <a:pt x="3355" y="321"/>
                  </a:lnTo>
                  <a:lnTo>
                    <a:pt x="3369" y="341"/>
                  </a:lnTo>
                  <a:lnTo>
                    <a:pt x="3377" y="365"/>
                  </a:lnTo>
                  <a:lnTo>
                    <a:pt x="3380" y="389"/>
                  </a:lnTo>
                  <a:lnTo>
                    <a:pt x="3380" y="2868"/>
                  </a:lnTo>
                  <a:lnTo>
                    <a:pt x="3377" y="2892"/>
                  </a:lnTo>
                  <a:lnTo>
                    <a:pt x="3369" y="2916"/>
                  </a:lnTo>
                  <a:lnTo>
                    <a:pt x="3355" y="2935"/>
                  </a:lnTo>
                  <a:lnTo>
                    <a:pt x="3339" y="2952"/>
                  </a:lnTo>
                  <a:lnTo>
                    <a:pt x="3319" y="2966"/>
                  </a:lnTo>
                  <a:lnTo>
                    <a:pt x="3296" y="2974"/>
                  </a:lnTo>
                  <a:lnTo>
                    <a:pt x="3270" y="2977"/>
                  </a:lnTo>
                  <a:lnTo>
                    <a:pt x="3267" y="2977"/>
                  </a:lnTo>
                  <a:lnTo>
                    <a:pt x="3267" y="3201"/>
                  </a:lnTo>
                  <a:lnTo>
                    <a:pt x="2704" y="3201"/>
                  </a:lnTo>
                  <a:lnTo>
                    <a:pt x="2704" y="2977"/>
                  </a:lnTo>
                  <a:lnTo>
                    <a:pt x="2648" y="2977"/>
                  </a:lnTo>
                  <a:lnTo>
                    <a:pt x="2179" y="3239"/>
                  </a:lnTo>
                  <a:lnTo>
                    <a:pt x="2163" y="3245"/>
                  </a:lnTo>
                  <a:lnTo>
                    <a:pt x="2147" y="3248"/>
                  </a:lnTo>
                  <a:lnTo>
                    <a:pt x="2130" y="3245"/>
                  </a:lnTo>
                  <a:lnTo>
                    <a:pt x="2115" y="3239"/>
                  </a:lnTo>
                  <a:lnTo>
                    <a:pt x="2103" y="3229"/>
                  </a:lnTo>
                  <a:lnTo>
                    <a:pt x="2093" y="3216"/>
                  </a:lnTo>
                  <a:lnTo>
                    <a:pt x="2086" y="3202"/>
                  </a:lnTo>
                  <a:lnTo>
                    <a:pt x="2084" y="3185"/>
                  </a:lnTo>
                  <a:lnTo>
                    <a:pt x="2084" y="3144"/>
                  </a:lnTo>
                  <a:lnTo>
                    <a:pt x="1634" y="3144"/>
                  </a:lnTo>
                  <a:lnTo>
                    <a:pt x="1634" y="2977"/>
                  </a:lnTo>
                  <a:lnTo>
                    <a:pt x="676" y="2977"/>
                  </a:lnTo>
                  <a:lnTo>
                    <a:pt x="676" y="3201"/>
                  </a:lnTo>
                  <a:lnTo>
                    <a:pt x="113" y="3201"/>
                  </a:lnTo>
                  <a:lnTo>
                    <a:pt x="113" y="2977"/>
                  </a:lnTo>
                  <a:lnTo>
                    <a:pt x="110" y="2977"/>
                  </a:lnTo>
                  <a:lnTo>
                    <a:pt x="84" y="2974"/>
                  </a:lnTo>
                  <a:lnTo>
                    <a:pt x="61" y="2966"/>
                  </a:lnTo>
                  <a:lnTo>
                    <a:pt x="41" y="2952"/>
                  </a:lnTo>
                  <a:lnTo>
                    <a:pt x="25" y="2935"/>
                  </a:lnTo>
                  <a:lnTo>
                    <a:pt x="11" y="2916"/>
                  </a:lnTo>
                  <a:lnTo>
                    <a:pt x="3" y="2892"/>
                  </a:lnTo>
                  <a:lnTo>
                    <a:pt x="0" y="2868"/>
                  </a:lnTo>
                  <a:lnTo>
                    <a:pt x="0" y="389"/>
                  </a:lnTo>
                  <a:lnTo>
                    <a:pt x="3" y="365"/>
                  </a:lnTo>
                  <a:lnTo>
                    <a:pt x="11" y="341"/>
                  </a:lnTo>
                  <a:lnTo>
                    <a:pt x="25" y="321"/>
                  </a:lnTo>
                  <a:lnTo>
                    <a:pt x="41" y="304"/>
                  </a:lnTo>
                  <a:lnTo>
                    <a:pt x="61" y="291"/>
                  </a:lnTo>
                  <a:lnTo>
                    <a:pt x="84" y="283"/>
                  </a:lnTo>
                  <a:lnTo>
                    <a:pt x="110" y="280"/>
                  </a:lnTo>
                  <a:lnTo>
                    <a:pt x="1634" y="280"/>
                  </a:lnTo>
                  <a:lnTo>
                    <a:pt x="1634" y="111"/>
                  </a:lnTo>
                  <a:lnTo>
                    <a:pt x="2084" y="111"/>
                  </a:lnTo>
                  <a:lnTo>
                    <a:pt x="2084" y="62"/>
                  </a:lnTo>
                  <a:lnTo>
                    <a:pt x="2086" y="46"/>
                  </a:lnTo>
                  <a:lnTo>
                    <a:pt x="2093" y="31"/>
                  </a:lnTo>
                  <a:lnTo>
                    <a:pt x="2103" y="18"/>
                  </a:lnTo>
                  <a:lnTo>
                    <a:pt x="2115" y="8"/>
                  </a:lnTo>
                  <a:lnTo>
                    <a:pt x="2130" y="2"/>
                  </a:lnTo>
                  <a:lnTo>
                    <a:pt x="2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8" name="Freeform 188"/>
            <p:cNvSpPr>
              <a:spLocks/>
            </p:cNvSpPr>
            <p:nvPr/>
          </p:nvSpPr>
          <p:spPr bwMode="auto">
            <a:xfrm>
              <a:off x="9467850" y="275113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1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9" name="Freeform 189"/>
            <p:cNvSpPr>
              <a:spLocks/>
            </p:cNvSpPr>
            <p:nvPr/>
          </p:nvSpPr>
          <p:spPr bwMode="auto">
            <a:xfrm>
              <a:off x="9467850" y="2803525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0" name="Freeform 190"/>
            <p:cNvSpPr>
              <a:spLocks/>
            </p:cNvSpPr>
            <p:nvPr/>
          </p:nvSpPr>
          <p:spPr bwMode="auto">
            <a:xfrm>
              <a:off x="9467850" y="310673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1" name="Freeform 191"/>
            <p:cNvSpPr>
              <a:spLocks/>
            </p:cNvSpPr>
            <p:nvPr/>
          </p:nvSpPr>
          <p:spPr bwMode="auto">
            <a:xfrm>
              <a:off x="9467850" y="305435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2" name="Freeform 192"/>
            <p:cNvSpPr>
              <a:spLocks/>
            </p:cNvSpPr>
            <p:nvPr/>
          </p:nvSpPr>
          <p:spPr bwMode="auto">
            <a:xfrm>
              <a:off x="9467850" y="2857500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3" name="Freeform 193"/>
            <p:cNvSpPr>
              <a:spLocks/>
            </p:cNvSpPr>
            <p:nvPr/>
          </p:nvSpPr>
          <p:spPr bwMode="auto">
            <a:xfrm>
              <a:off x="9467850" y="3160713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4" name="Freeform 194"/>
            <p:cNvSpPr>
              <a:spLocks/>
            </p:cNvSpPr>
            <p:nvPr/>
          </p:nvSpPr>
          <p:spPr bwMode="auto">
            <a:xfrm>
              <a:off x="9529763" y="2901950"/>
              <a:ext cx="46038" cy="125413"/>
            </a:xfrm>
            <a:custGeom>
              <a:avLst/>
              <a:gdLst>
                <a:gd name="T0" fmla="*/ 57 w 283"/>
                <a:gd name="T1" fmla="*/ 0 h 786"/>
                <a:gd name="T2" fmla="*/ 94 w 283"/>
                <a:gd name="T3" fmla="*/ 3 h 786"/>
                <a:gd name="T4" fmla="*/ 128 w 283"/>
                <a:gd name="T5" fmla="*/ 11 h 786"/>
                <a:gd name="T6" fmla="*/ 160 w 283"/>
                <a:gd name="T7" fmla="*/ 25 h 786"/>
                <a:gd name="T8" fmla="*/ 190 w 283"/>
                <a:gd name="T9" fmla="*/ 43 h 786"/>
                <a:gd name="T10" fmla="*/ 216 w 283"/>
                <a:gd name="T11" fmla="*/ 66 h 786"/>
                <a:gd name="T12" fmla="*/ 239 w 283"/>
                <a:gd name="T13" fmla="*/ 92 h 786"/>
                <a:gd name="T14" fmla="*/ 257 w 283"/>
                <a:gd name="T15" fmla="*/ 121 h 786"/>
                <a:gd name="T16" fmla="*/ 271 w 283"/>
                <a:gd name="T17" fmla="*/ 154 h 786"/>
                <a:gd name="T18" fmla="*/ 280 w 283"/>
                <a:gd name="T19" fmla="*/ 189 h 786"/>
                <a:gd name="T20" fmla="*/ 283 w 283"/>
                <a:gd name="T21" fmla="*/ 224 h 786"/>
                <a:gd name="T22" fmla="*/ 283 w 283"/>
                <a:gd name="T23" fmla="*/ 560 h 786"/>
                <a:gd name="T24" fmla="*/ 280 w 283"/>
                <a:gd name="T25" fmla="*/ 597 h 786"/>
                <a:gd name="T26" fmla="*/ 271 w 283"/>
                <a:gd name="T27" fmla="*/ 632 h 786"/>
                <a:gd name="T28" fmla="*/ 257 w 283"/>
                <a:gd name="T29" fmla="*/ 664 h 786"/>
                <a:gd name="T30" fmla="*/ 239 w 283"/>
                <a:gd name="T31" fmla="*/ 694 h 786"/>
                <a:gd name="T32" fmla="*/ 216 w 283"/>
                <a:gd name="T33" fmla="*/ 720 h 786"/>
                <a:gd name="T34" fmla="*/ 190 w 283"/>
                <a:gd name="T35" fmla="*/ 742 h 786"/>
                <a:gd name="T36" fmla="*/ 160 w 283"/>
                <a:gd name="T37" fmla="*/ 760 h 786"/>
                <a:gd name="T38" fmla="*/ 128 w 283"/>
                <a:gd name="T39" fmla="*/ 775 h 786"/>
                <a:gd name="T40" fmla="*/ 94 w 283"/>
                <a:gd name="T41" fmla="*/ 783 h 786"/>
                <a:gd name="T42" fmla="*/ 57 w 283"/>
                <a:gd name="T43" fmla="*/ 786 h 786"/>
                <a:gd name="T44" fmla="*/ 39 w 283"/>
                <a:gd name="T45" fmla="*/ 783 h 786"/>
                <a:gd name="T46" fmla="*/ 24 w 283"/>
                <a:gd name="T47" fmla="*/ 775 h 786"/>
                <a:gd name="T48" fmla="*/ 12 w 283"/>
                <a:gd name="T49" fmla="*/ 762 h 786"/>
                <a:gd name="T50" fmla="*/ 3 w 283"/>
                <a:gd name="T51" fmla="*/ 747 h 786"/>
                <a:gd name="T52" fmla="*/ 0 w 283"/>
                <a:gd name="T53" fmla="*/ 730 h 786"/>
                <a:gd name="T54" fmla="*/ 3 w 283"/>
                <a:gd name="T55" fmla="*/ 711 h 786"/>
                <a:gd name="T56" fmla="*/ 12 w 283"/>
                <a:gd name="T57" fmla="*/ 696 h 786"/>
                <a:gd name="T58" fmla="*/ 24 w 283"/>
                <a:gd name="T59" fmla="*/ 685 h 786"/>
                <a:gd name="T60" fmla="*/ 39 w 283"/>
                <a:gd name="T61" fmla="*/ 677 h 786"/>
                <a:gd name="T62" fmla="*/ 57 w 283"/>
                <a:gd name="T63" fmla="*/ 674 h 786"/>
                <a:gd name="T64" fmla="*/ 82 w 283"/>
                <a:gd name="T65" fmla="*/ 671 h 786"/>
                <a:gd name="T66" fmla="*/ 107 w 283"/>
                <a:gd name="T67" fmla="*/ 662 h 786"/>
                <a:gd name="T68" fmla="*/ 127 w 283"/>
                <a:gd name="T69" fmla="*/ 649 h 786"/>
                <a:gd name="T70" fmla="*/ 145 w 283"/>
                <a:gd name="T71" fmla="*/ 632 h 786"/>
                <a:gd name="T72" fmla="*/ 158 w 283"/>
                <a:gd name="T73" fmla="*/ 610 h 786"/>
                <a:gd name="T74" fmla="*/ 167 w 283"/>
                <a:gd name="T75" fmla="*/ 587 h 786"/>
                <a:gd name="T76" fmla="*/ 170 w 283"/>
                <a:gd name="T77" fmla="*/ 560 h 786"/>
                <a:gd name="T78" fmla="*/ 170 w 283"/>
                <a:gd name="T79" fmla="*/ 225 h 786"/>
                <a:gd name="T80" fmla="*/ 167 w 283"/>
                <a:gd name="T81" fmla="*/ 199 h 786"/>
                <a:gd name="T82" fmla="*/ 158 w 283"/>
                <a:gd name="T83" fmla="*/ 175 h 786"/>
                <a:gd name="T84" fmla="*/ 145 w 283"/>
                <a:gd name="T85" fmla="*/ 154 h 786"/>
                <a:gd name="T86" fmla="*/ 127 w 283"/>
                <a:gd name="T87" fmla="*/ 136 h 786"/>
                <a:gd name="T88" fmla="*/ 107 w 283"/>
                <a:gd name="T89" fmla="*/ 123 h 786"/>
                <a:gd name="T90" fmla="*/ 82 w 283"/>
                <a:gd name="T91" fmla="*/ 115 h 786"/>
                <a:gd name="T92" fmla="*/ 57 w 283"/>
                <a:gd name="T93" fmla="*/ 112 h 786"/>
                <a:gd name="T94" fmla="*/ 39 w 283"/>
                <a:gd name="T95" fmla="*/ 109 h 786"/>
                <a:gd name="T96" fmla="*/ 24 w 283"/>
                <a:gd name="T97" fmla="*/ 101 h 786"/>
                <a:gd name="T98" fmla="*/ 12 w 283"/>
                <a:gd name="T99" fmla="*/ 88 h 786"/>
                <a:gd name="T100" fmla="*/ 3 w 283"/>
                <a:gd name="T101" fmla="*/ 73 h 786"/>
                <a:gd name="T102" fmla="*/ 0 w 283"/>
                <a:gd name="T103" fmla="*/ 56 h 786"/>
                <a:gd name="T104" fmla="*/ 3 w 283"/>
                <a:gd name="T105" fmla="*/ 38 h 786"/>
                <a:gd name="T106" fmla="*/ 12 w 283"/>
                <a:gd name="T107" fmla="*/ 22 h 786"/>
                <a:gd name="T108" fmla="*/ 24 w 283"/>
                <a:gd name="T109" fmla="*/ 11 h 786"/>
                <a:gd name="T110" fmla="*/ 39 w 283"/>
                <a:gd name="T111" fmla="*/ 3 h 786"/>
                <a:gd name="T112" fmla="*/ 57 w 283"/>
                <a:gd name="T113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83" h="786">
                  <a:moveTo>
                    <a:pt x="57" y="0"/>
                  </a:moveTo>
                  <a:lnTo>
                    <a:pt x="94" y="3"/>
                  </a:lnTo>
                  <a:lnTo>
                    <a:pt x="128" y="11"/>
                  </a:lnTo>
                  <a:lnTo>
                    <a:pt x="160" y="25"/>
                  </a:lnTo>
                  <a:lnTo>
                    <a:pt x="190" y="43"/>
                  </a:lnTo>
                  <a:lnTo>
                    <a:pt x="216" y="66"/>
                  </a:lnTo>
                  <a:lnTo>
                    <a:pt x="239" y="92"/>
                  </a:lnTo>
                  <a:lnTo>
                    <a:pt x="257" y="121"/>
                  </a:lnTo>
                  <a:lnTo>
                    <a:pt x="271" y="154"/>
                  </a:lnTo>
                  <a:lnTo>
                    <a:pt x="280" y="189"/>
                  </a:lnTo>
                  <a:lnTo>
                    <a:pt x="283" y="224"/>
                  </a:lnTo>
                  <a:lnTo>
                    <a:pt x="283" y="560"/>
                  </a:lnTo>
                  <a:lnTo>
                    <a:pt x="280" y="597"/>
                  </a:lnTo>
                  <a:lnTo>
                    <a:pt x="271" y="632"/>
                  </a:lnTo>
                  <a:lnTo>
                    <a:pt x="257" y="664"/>
                  </a:lnTo>
                  <a:lnTo>
                    <a:pt x="239" y="694"/>
                  </a:lnTo>
                  <a:lnTo>
                    <a:pt x="216" y="720"/>
                  </a:lnTo>
                  <a:lnTo>
                    <a:pt x="190" y="742"/>
                  </a:lnTo>
                  <a:lnTo>
                    <a:pt x="160" y="760"/>
                  </a:lnTo>
                  <a:lnTo>
                    <a:pt x="128" y="775"/>
                  </a:lnTo>
                  <a:lnTo>
                    <a:pt x="94" y="783"/>
                  </a:lnTo>
                  <a:lnTo>
                    <a:pt x="57" y="786"/>
                  </a:lnTo>
                  <a:lnTo>
                    <a:pt x="39" y="783"/>
                  </a:lnTo>
                  <a:lnTo>
                    <a:pt x="24" y="775"/>
                  </a:lnTo>
                  <a:lnTo>
                    <a:pt x="12" y="762"/>
                  </a:lnTo>
                  <a:lnTo>
                    <a:pt x="3" y="747"/>
                  </a:lnTo>
                  <a:lnTo>
                    <a:pt x="0" y="730"/>
                  </a:lnTo>
                  <a:lnTo>
                    <a:pt x="3" y="711"/>
                  </a:lnTo>
                  <a:lnTo>
                    <a:pt x="12" y="696"/>
                  </a:lnTo>
                  <a:lnTo>
                    <a:pt x="24" y="685"/>
                  </a:lnTo>
                  <a:lnTo>
                    <a:pt x="39" y="677"/>
                  </a:lnTo>
                  <a:lnTo>
                    <a:pt x="57" y="674"/>
                  </a:lnTo>
                  <a:lnTo>
                    <a:pt x="82" y="671"/>
                  </a:lnTo>
                  <a:lnTo>
                    <a:pt x="107" y="662"/>
                  </a:lnTo>
                  <a:lnTo>
                    <a:pt x="127" y="649"/>
                  </a:lnTo>
                  <a:lnTo>
                    <a:pt x="145" y="632"/>
                  </a:lnTo>
                  <a:lnTo>
                    <a:pt x="158" y="610"/>
                  </a:lnTo>
                  <a:lnTo>
                    <a:pt x="167" y="587"/>
                  </a:lnTo>
                  <a:lnTo>
                    <a:pt x="170" y="560"/>
                  </a:lnTo>
                  <a:lnTo>
                    <a:pt x="170" y="225"/>
                  </a:lnTo>
                  <a:lnTo>
                    <a:pt x="167" y="199"/>
                  </a:lnTo>
                  <a:lnTo>
                    <a:pt x="158" y="175"/>
                  </a:lnTo>
                  <a:lnTo>
                    <a:pt x="145" y="154"/>
                  </a:lnTo>
                  <a:lnTo>
                    <a:pt x="127" y="136"/>
                  </a:lnTo>
                  <a:lnTo>
                    <a:pt x="107" y="123"/>
                  </a:lnTo>
                  <a:lnTo>
                    <a:pt x="82" y="115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5" name="Freeform 195"/>
            <p:cNvSpPr>
              <a:spLocks/>
            </p:cNvSpPr>
            <p:nvPr/>
          </p:nvSpPr>
          <p:spPr bwMode="auto">
            <a:xfrm>
              <a:off x="9529763" y="2867025"/>
              <a:ext cx="80963" cy="195263"/>
            </a:xfrm>
            <a:custGeom>
              <a:avLst/>
              <a:gdLst>
                <a:gd name="T0" fmla="*/ 109 w 507"/>
                <a:gd name="T1" fmla="*/ 3 h 1236"/>
                <a:gd name="T2" fmla="*/ 208 w 507"/>
                <a:gd name="T3" fmla="*/ 27 h 1236"/>
                <a:gd name="T4" fmla="*/ 298 w 507"/>
                <a:gd name="T5" fmla="*/ 70 h 1236"/>
                <a:gd name="T6" fmla="*/ 375 w 507"/>
                <a:gd name="T7" fmla="*/ 132 h 1236"/>
                <a:gd name="T8" fmla="*/ 438 w 507"/>
                <a:gd name="T9" fmla="*/ 208 h 1236"/>
                <a:gd name="T10" fmla="*/ 482 w 507"/>
                <a:gd name="T11" fmla="*/ 298 h 1236"/>
                <a:gd name="T12" fmla="*/ 505 w 507"/>
                <a:gd name="T13" fmla="*/ 397 h 1236"/>
                <a:gd name="T14" fmla="*/ 507 w 507"/>
                <a:gd name="T15" fmla="*/ 785 h 1236"/>
                <a:gd name="T16" fmla="*/ 496 w 507"/>
                <a:gd name="T17" fmla="*/ 888 h 1236"/>
                <a:gd name="T18" fmla="*/ 462 w 507"/>
                <a:gd name="T19" fmla="*/ 983 h 1236"/>
                <a:gd name="T20" fmla="*/ 409 w 507"/>
                <a:gd name="T21" fmla="*/ 1067 h 1236"/>
                <a:gd name="T22" fmla="*/ 338 w 507"/>
                <a:gd name="T23" fmla="*/ 1137 h 1236"/>
                <a:gd name="T24" fmla="*/ 255 w 507"/>
                <a:gd name="T25" fmla="*/ 1190 h 1236"/>
                <a:gd name="T26" fmla="*/ 160 w 507"/>
                <a:gd name="T27" fmla="*/ 1223 h 1236"/>
                <a:gd name="T28" fmla="*/ 57 w 507"/>
                <a:gd name="T29" fmla="*/ 1236 h 1236"/>
                <a:gd name="T30" fmla="*/ 24 w 507"/>
                <a:gd name="T31" fmla="*/ 1224 h 1236"/>
                <a:gd name="T32" fmla="*/ 3 w 507"/>
                <a:gd name="T33" fmla="*/ 1197 h 1236"/>
                <a:gd name="T34" fmla="*/ 3 w 507"/>
                <a:gd name="T35" fmla="*/ 1162 h 1236"/>
                <a:gd name="T36" fmla="*/ 24 w 507"/>
                <a:gd name="T37" fmla="*/ 1134 h 1236"/>
                <a:gd name="T38" fmla="*/ 57 w 507"/>
                <a:gd name="T39" fmla="*/ 1123 h 1236"/>
                <a:gd name="T40" fmla="*/ 147 w 507"/>
                <a:gd name="T41" fmla="*/ 1111 h 1236"/>
                <a:gd name="T42" fmla="*/ 228 w 507"/>
                <a:gd name="T43" fmla="*/ 1077 h 1236"/>
                <a:gd name="T44" fmla="*/ 296 w 507"/>
                <a:gd name="T45" fmla="*/ 1024 h 1236"/>
                <a:gd name="T46" fmla="*/ 349 w 507"/>
                <a:gd name="T47" fmla="*/ 956 h 1236"/>
                <a:gd name="T48" fmla="*/ 383 w 507"/>
                <a:gd name="T49" fmla="*/ 875 h 1236"/>
                <a:gd name="T50" fmla="*/ 396 w 507"/>
                <a:gd name="T51" fmla="*/ 785 h 1236"/>
                <a:gd name="T52" fmla="*/ 393 w 507"/>
                <a:gd name="T53" fmla="*/ 404 h 1236"/>
                <a:gd name="T54" fmla="*/ 369 w 507"/>
                <a:gd name="T55" fmla="*/ 319 h 1236"/>
                <a:gd name="T56" fmla="*/ 325 w 507"/>
                <a:gd name="T57" fmla="*/ 244 h 1236"/>
                <a:gd name="T58" fmla="*/ 264 w 507"/>
                <a:gd name="T59" fmla="*/ 183 h 1236"/>
                <a:gd name="T60" fmla="*/ 189 w 507"/>
                <a:gd name="T61" fmla="*/ 139 h 1236"/>
                <a:gd name="T62" fmla="*/ 103 w 507"/>
                <a:gd name="T63" fmla="*/ 115 h 1236"/>
                <a:gd name="T64" fmla="*/ 39 w 507"/>
                <a:gd name="T65" fmla="*/ 109 h 1236"/>
                <a:gd name="T66" fmla="*/ 12 w 507"/>
                <a:gd name="T67" fmla="*/ 89 h 1236"/>
                <a:gd name="T68" fmla="*/ 0 w 507"/>
                <a:gd name="T69" fmla="*/ 56 h 1236"/>
                <a:gd name="T70" fmla="*/ 12 w 507"/>
                <a:gd name="T71" fmla="*/ 22 h 1236"/>
                <a:gd name="T72" fmla="*/ 39 w 507"/>
                <a:gd name="T73" fmla="*/ 3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7" h="1236">
                  <a:moveTo>
                    <a:pt x="57" y="0"/>
                  </a:moveTo>
                  <a:lnTo>
                    <a:pt x="109" y="3"/>
                  </a:lnTo>
                  <a:lnTo>
                    <a:pt x="160" y="12"/>
                  </a:lnTo>
                  <a:lnTo>
                    <a:pt x="208" y="27"/>
                  </a:lnTo>
                  <a:lnTo>
                    <a:pt x="255" y="46"/>
                  </a:lnTo>
                  <a:lnTo>
                    <a:pt x="298" y="70"/>
                  </a:lnTo>
                  <a:lnTo>
                    <a:pt x="338" y="99"/>
                  </a:lnTo>
                  <a:lnTo>
                    <a:pt x="375" y="132"/>
                  </a:lnTo>
                  <a:lnTo>
                    <a:pt x="409" y="168"/>
                  </a:lnTo>
                  <a:lnTo>
                    <a:pt x="438" y="208"/>
                  </a:lnTo>
                  <a:lnTo>
                    <a:pt x="462" y="252"/>
                  </a:lnTo>
                  <a:lnTo>
                    <a:pt x="482" y="298"/>
                  </a:lnTo>
                  <a:lnTo>
                    <a:pt x="496" y="347"/>
                  </a:lnTo>
                  <a:lnTo>
                    <a:pt x="505" y="397"/>
                  </a:lnTo>
                  <a:lnTo>
                    <a:pt x="507" y="449"/>
                  </a:lnTo>
                  <a:lnTo>
                    <a:pt x="507" y="785"/>
                  </a:lnTo>
                  <a:lnTo>
                    <a:pt x="505" y="838"/>
                  </a:lnTo>
                  <a:lnTo>
                    <a:pt x="496" y="888"/>
                  </a:lnTo>
                  <a:lnTo>
                    <a:pt x="482" y="937"/>
                  </a:lnTo>
                  <a:lnTo>
                    <a:pt x="462" y="983"/>
                  </a:lnTo>
                  <a:lnTo>
                    <a:pt x="438" y="1026"/>
                  </a:lnTo>
                  <a:lnTo>
                    <a:pt x="409" y="1067"/>
                  </a:lnTo>
                  <a:lnTo>
                    <a:pt x="375" y="1104"/>
                  </a:lnTo>
                  <a:lnTo>
                    <a:pt x="338" y="1137"/>
                  </a:lnTo>
                  <a:lnTo>
                    <a:pt x="298" y="1165"/>
                  </a:lnTo>
                  <a:lnTo>
                    <a:pt x="255" y="1190"/>
                  </a:lnTo>
                  <a:lnTo>
                    <a:pt x="208" y="1209"/>
                  </a:lnTo>
                  <a:lnTo>
                    <a:pt x="160" y="1223"/>
                  </a:lnTo>
                  <a:lnTo>
                    <a:pt x="109" y="1233"/>
                  </a:lnTo>
                  <a:lnTo>
                    <a:pt x="57" y="1236"/>
                  </a:lnTo>
                  <a:lnTo>
                    <a:pt x="39" y="1233"/>
                  </a:lnTo>
                  <a:lnTo>
                    <a:pt x="24" y="1224"/>
                  </a:lnTo>
                  <a:lnTo>
                    <a:pt x="12" y="1212"/>
                  </a:lnTo>
                  <a:lnTo>
                    <a:pt x="3" y="1197"/>
                  </a:lnTo>
                  <a:lnTo>
                    <a:pt x="0" y="1179"/>
                  </a:lnTo>
                  <a:lnTo>
                    <a:pt x="3" y="1162"/>
                  </a:lnTo>
                  <a:lnTo>
                    <a:pt x="12" y="1146"/>
                  </a:lnTo>
                  <a:lnTo>
                    <a:pt x="24" y="1134"/>
                  </a:lnTo>
                  <a:lnTo>
                    <a:pt x="39" y="1126"/>
                  </a:lnTo>
                  <a:lnTo>
                    <a:pt x="57" y="1123"/>
                  </a:lnTo>
                  <a:lnTo>
                    <a:pt x="103" y="1120"/>
                  </a:lnTo>
                  <a:lnTo>
                    <a:pt x="147" y="1111"/>
                  </a:lnTo>
                  <a:lnTo>
                    <a:pt x="189" y="1097"/>
                  </a:lnTo>
                  <a:lnTo>
                    <a:pt x="228" y="1077"/>
                  </a:lnTo>
                  <a:lnTo>
                    <a:pt x="264" y="1053"/>
                  </a:lnTo>
                  <a:lnTo>
                    <a:pt x="296" y="1024"/>
                  </a:lnTo>
                  <a:lnTo>
                    <a:pt x="325" y="992"/>
                  </a:lnTo>
                  <a:lnTo>
                    <a:pt x="349" y="956"/>
                  </a:lnTo>
                  <a:lnTo>
                    <a:pt x="369" y="917"/>
                  </a:lnTo>
                  <a:lnTo>
                    <a:pt x="383" y="875"/>
                  </a:lnTo>
                  <a:lnTo>
                    <a:pt x="393" y="831"/>
                  </a:lnTo>
                  <a:lnTo>
                    <a:pt x="396" y="785"/>
                  </a:lnTo>
                  <a:lnTo>
                    <a:pt x="396" y="450"/>
                  </a:lnTo>
                  <a:lnTo>
                    <a:pt x="393" y="404"/>
                  </a:lnTo>
                  <a:lnTo>
                    <a:pt x="383" y="360"/>
                  </a:lnTo>
                  <a:lnTo>
                    <a:pt x="369" y="319"/>
                  </a:lnTo>
                  <a:lnTo>
                    <a:pt x="349" y="280"/>
                  </a:lnTo>
                  <a:lnTo>
                    <a:pt x="325" y="244"/>
                  </a:lnTo>
                  <a:lnTo>
                    <a:pt x="296" y="211"/>
                  </a:lnTo>
                  <a:lnTo>
                    <a:pt x="264" y="183"/>
                  </a:lnTo>
                  <a:lnTo>
                    <a:pt x="228" y="158"/>
                  </a:lnTo>
                  <a:lnTo>
                    <a:pt x="189" y="139"/>
                  </a:lnTo>
                  <a:lnTo>
                    <a:pt x="147" y="125"/>
                  </a:lnTo>
                  <a:lnTo>
                    <a:pt x="103" y="115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76" name="Freeform 200"/>
          <p:cNvSpPr>
            <a:spLocks noEditPoints="1"/>
          </p:cNvSpPr>
          <p:nvPr/>
        </p:nvSpPr>
        <p:spPr bwMode="auto">
          <a:xfrm>
            <a:off x="3986850" y="643273"/>
            <a:ext cx="536575" cy="534988"/>
          </a:xfrm>
          <a:custGeom>
            <a:avLst/>
            <a:gdLst>
              <a:gd name="T0" fmla="*/ 2986 w 3380"/>
              <a:gd name="T1" fmla="*/ 3202 h 3370"/>
              <a:gd name="T2" fmla="*/ 282 w 3380"/>
              <a:gd name="T3" fmla="*/ 3202 h 3370"/>
              <a:gd name="T4" fmla="*/ 2253 w 3380"/>
              <a:gd name="T5" fmla="*/ 1123 h 3370"/>
              <a:gd name="T6" fmla="*/ 1239 w 3380"/>
              <a:gd name="T7" fmla="*/ 1123 h 3370"/>
              <a:gd name="T8" fmla="*/ 732 w 3380"/>
              <a:gd name="T9" fmla="*/ 1123 h 3370"/>
              <a:gd name="T10" fmla="*/ 3233 w 3380"/>
              <a:gd name="T11" fmla="*/ 1106 h 3370"/>
              <a:gd name="T12" fmla="*/ 2760 w 3380"/>
              <a:gd name="T13" fmla="*/ 1123 h 3370"/>
              <a:gd name="T14" fmla="*/ 3245 w 3380"/>
              <a:gd name="T15" fmla="*/ 3067 h 3370"/>
              <a:gd name="T16" fmla="*/ 3267 w 3380"/>
              <a:gd name="T17" fmla="*/ 1090 h 3370"/>
              <a:gd name="T18" fmla="*/ 135 w 3380"/>
              <a:gd name="T19" fmla="*/ 3067 h 3370"/>
              <a:gd name="T20" fmla="*/ 620 w 3380"/>
              <a:gd name="T21" fmla="*/ 1123 h 3370"/>
              <a:gd name="T22" fmla="*/ 164 w 3380"/>
              <a:gd name="T23" fmla="*/ 1112 h 3370"/>
              <a:gd name="T24" fmla="*/ 113 w 3380"/>
              <a:gd name="T25" fmla="*/ 786 h 3370"/>
              <a:gd name="T26" fmla="*/ 149 w 3380"/>
              <a:gd name="T27" fmla="*/ 975 h 3370"/>
              <a:gd name="T28" fmla="*/ 3145 w 3380"/>
              <a:gd name="T29" fmla="*/ 1011 h 3370"/>
              <a:gd name="T30" fmla="*/ 3247 w 3380"/>
              <a:gd name="T31" fmla="*/ 958 h 3370"/>
              <a:gd name="T32" fmla="*/ 3098 w 3380"/>
              <a:gd name="T33" fmla="*/ 786 h 3370"/>
              <a:gd name="T34" fmla="*/ 845 w 3380"/>
              <a:gd name="T35" fmla="*/ 899 h 3370"/>
              <a:gd name="T36" fmla="*/ 2929 w 3380"/>
              <a:gd name="T37" fmla="*/ 786 h 3370"/>
              <a:gd name="T38" fmla="*/ 2648 w 3380"/>
              <a:gd name="T39" fmla="*/ 786 h 3370"/>
              <a:gd name="T40" fmla="*/ 563 w 3380"/>
              <a:gd name="T41" fmla="*/ 786 h 3370"/>
              <a:gd name="T42" fmla="*/ 394 w 3380"/>
              <a:gd name="T43" fmla="*/ 786 h 3370"/>
              <a:gd name="T44" fmla="*/ 2253 w 3380"/>
              <a:gd name="T45" fmla="*/ 674 h 3370"/>
              <a:gd name="T46" fmla="*/ 3267 w 3380"/>
              <a:gd name="T47" fmla="*/ 674 h 3370"/>
              <a:gd name="T48" fmla="*/ 3231 w 3380"/>
              <a:gd name="T49" fmla="*/ 485 h 3370"/>
              <a:gd name="T50" fmla="*/ 2253 w 3380"/>
              <a:gd name="T51" fmla="*/ 449 h 3370"/>
              <a:gd name="T52" fmla="*/ 149 w 3380"/>
              <a:gd name="T53" fmla="*/ 485 h 3370"/>
              <a:gd name="T54" fmla="*/ 113 w 3380"/>
              <a:gd name="T55" fmla="*/ 674 h 3370"/>
              <a:gd name="T56" fmla="*/ 1127 w 3380"/>
              <a:gd name="T57" fmla="*/ 674 h 3370"/>
              <a:gd name="T58" fmla="*/ 1915 w 3380"/>
              <a:gd name="T59" fmla="*/ 674 h 3370"/>
              <a:gd name="T60" fmla="*/ 1321 w 3380"/>
              <a:gd name="T61" fmla="*/ 123 h 3370"/>
              <a:gd name="T62" fmla="*/ 1242 w 3380"/>
              <a:gd name="T63" fmla="*/ 219 h 3370"/>
              <a:gd name="T64" fmla="*/ 1354 w 3380"/>
              <a:gd name="T65" fmla="*/ 295 h 3370"/>
              <a:gd name="T66" fmla="*/ 1423 w 3380"/>
              <a:gd name="T67" fmla="*/ 227 h 3370"/>
              <a:gd name="T68" fmla="*/ 1993 w 3380"/>
              <a:gd name="T69" fmla="*/ 245 h 3370"/>
              <a:gd name="T70" fmla="*/ 2028 w 3380"/>
              <a:gd name="T71" fmla="*/ 674 h 3370"/>
              <a:gd name="T72" fmla="*/ 2118 w 3380"/>
              <a:gd name="T73" fmla="*/ 171 h 3370"/>
              <a:gd name="T74" fmla="*/ 2008 w 3380"/>
              <a:gd name="T75" fmla="*/ 112 h 3370"/>
              <a:gd name="T76" fmla="*/ 2085 w 3380"/>
              <a:gd name="T77" fmla="*/ 12 h 3370"/>
              <a:gd name="T78" fmla="*/ 2226 w 3380"/>
              <a:gd name="T79" fmla="*/ 133 h 3370"/>
              <a:gd name="T80" fmla="*/ 3145 w 3380"/>
              <a:gd name="T81" fmla="*/ 337 h 3370"/>
              <a:gd name="T82" fmla="*/ 3311 w 3380"/>
              <a:gd name="T83" fmla="*/ 405 h 3370"/>
              <a:gd name="T84" fmla="*/ 3380 w 3380"/>
              <a:gd name="T85" fmla="*/ 571 h 3370"/>
              <a:gd name="T86" fmla="*/ 3341 w 3380"/>
              <a:gd name="T87" fmla="*/ 3128 h 3370"/>
              <a:gd name="T88" fmla="*/ 3211 w 3380"/>
              <a:gd name="T89" fmla="*/ 3199 h 3370"/>
              <a:gd name="T90" fmla="*/ 3169 w 3380"/>
              <a:gd name="T91" fmla="*/ 3345 h 3370"/>
              <a:gd name="T92" fmla="*/ 2959 w 3380"/>
              <a:gd name="T93" fmla="*/ 3367 h 3370"/>
              <a:gd name="T94" fmla="*/ 2876 w 3380"/>
              <a:gd name="T95" fmla="*/ 3284 h 3370"/>
              <a:gd name="T96" fmla="*/ 504 w 3380"/>
              <a:gd name="T97" fmla="*/ 3284 h 3370"/>
              <a:gd name="T98" fmla="*/ 421 w 3380"/>
              <a:gd name="T99" fmla="*/ 3367 h 3370"/>
              <a:gd name="T100" fmla="*/ 211 w 3380"/>
              <a:gd name="T101" fmla="*/ 3345 h 3370"/>
              <a:gd name="T102" fmla="*/ 169 w 3380"/>
              <a:gd name="T103" fmla="*/ 3199 h 3370"/>
              <a:gd name="T104" fmla="*/ 39 w 3380"/>
              <a:gd name="T105" fmla="*/ 3128 h 3370"/>
              <a:gd name="T106" fmla="*/ 0 w 3380"/>
              <a:gd name="T107" fmla="*/ 571 h 3370"/>
              <a:gd name="T108" fmla="*/ 69 w 3380"/>
              <a:gd name="T109" fmla="*/ 405 h 3370"/>
              <a:gd name="T110" fmla="*/ 235 w 3380"/>
              <a:gd name="T111" fmla="*/ 337 h 3370"/>
              <a:gd name="T112" fmla="*/ 1154 w 3380"/>
              <a:gd name="T113" fmla="*/ 133 h 3370"/>
              <a:gd name="T114" fmla="*/ 1295 w 3380"/>
              <a:gd name="T115" fmla="*/ 12 h 3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80" h="3370">
                <a:moveTo>
                  <a:pt x="2986" y="3202"/>
                </a:moveTo>
                <a:lnTo>
                  <a:pt x="2986" y="3259"/>
                </a:lnTo>
                <a:lnTo>
                  <a:pt x="3098" y="3258"/>
                </a:lnTo>
                <a:lnTo>
                  <a:pt x="3098" y="3202"/>
                </a:lnTo>
                <a:lnTo>
                  <a:pt x="2986" y="3202"/>
                </a:lnTo>
                <a:close/>
                <a:moveTo>
                  <a:pt x="282" y="3202"/>
                </a:moveTo>
                <a:lnTo>
                  <a:pt x="282" y="3259"/>
                </a:lnTo>
                <a:lnTo>
                  <a:pt x="394" y="3258"/>
                </a:lnTo>
                <a:lnTo>
                  <a:pt x="394" y="3202"/>
                </a:lnTo>
                <a:lnTo>
                  <a:pt x="282" y="3202"/>
                </a:lnTo>
                <a:close/>
                <a:moveTo>
                  <a:pt x="2253" y="1123"/>
                </a:moveTo>
                <a:lnTo>
                  <a:pt x="2253" y="3089"/>
                </a:lnTo>
                <a:lnTo>
                  <a:pt x="2648" y="3089"/>
                </a:lnTo>
                <a:lnTo>
                  <a:pt x="2648" y="1123"/>
                </a:lnTo>
                <a:lnTo>
                  <a:pt x="2253" y="1123"/>
                </a:lnTo>
                <a:close/>
                <a:moveTo>
                  <a:pt x="1239" y="1123"/>
                </a:moveTo>
                <a:lnTo>
                  <a:pt x="1239" y="3089"/>
                </a:lnTo>
                <a:lnTo>
                  <a:pt x="2141" y="3089"/>
                </a:lnTo>
                <a:lnTo>
                  <a:pt x="2141" y="1123"/>
                </a:lnTo>
                <a:lnTo>
                  <a:pt x="1239" y="1123"/>
                </a:lnTo>
                <a:close/>
                <a:moveTo>
                  <a:pt x="732" y="1123"/>
                </a:moveTo>
                <a:lnTo>
                  <a:pt x="732" y="3089"/>
                </a:lnTo>
                <a:lnTo>
                  <a:pt x="1127" y="3089"/>
                </a:lnTo>
                <a:lnTo>
                  <a:pt x="1127" y="1123"/>
                </a:lnTo>
                <a:lnTo>
                  <a:pt x="732" y="1123"/>
                </a:lnTo>
                <a:close/>
                <a:moveTo>
                  <a:pt x="3267" y="1090"/>
                </a:moveTo>
                <a:lnTo>
                  <a:pt x="3253" y="1098"/>
                </a:lnTo>
                <a:lnTo>
                  <a:pt x="3238" y="1104"/>
                </a:lnTo>
                <a:lnTo>
                  <a:pt x="3236" y="1105"/>
                </a:lnTo>
                <a:lnTo>
                  <a:pt x="3233" y="1106"/>
                </a:lnTo>
                <a:lnTo>
                  <a:pt x="3199" y="1117"/>
                </a:lnTo>
                <a:lnTo>
                  <a:pt x="3187" y="1119"/>
                </a:lnTo>
                <a:lnTo>
                  <a:pt x="3167" y="1122"/>
                </a:lnTo>
                <a:lnTo>
                  <a:pt x="3145" y="1123"/>
                </a:lnTo>
                <a:lnTo>
                  <a:pt x="2760" y="1123"/>
                </a:lnTo>
                <a:lnTo>
                  <a:pt x="2760" y="3089"/>
                </a:lnTo>
                <a:lnTo>
                  <a:pt x="3192" y="3089"/>
                </a:lnTo>
                <a:lnTo>
                  <a:pt x="3212" y="3086"/>
                </a:lnTo>
                <a:lnTo>
                  <a:pt x="3229" y="3079"/>
                </a:lnTo>
                <a:lnTo>
                  <a:pt x="3245" y="3067"/>
                </a:lnTo>
                <a:lnTo>
                  <a:pt x="3257" y="3051"/>
                </a:lnTo>
                <a:lnTo>
                  <a:pt x="3264" y="3034"/>
                </a:lnTo>
                <a:lnTo>
                  <a:pt x="3267" y="3014"/>
                </a:lnTo>
                <a:lnTo>
                  <a:pt x="3267" y="3014"/>
                </a:lnTo>
                <a:lnTo>
                  <a:pt x="3267" y="1090"/>
                </a:lnTo>
                <a:close/>
                <a:moveTo>
                  <a:pt x="113" y="1090"/>
                </a:moveTo>
                <a:lnTo>
                  <a:pt x="113" y="3014"/>
                </a:lnTo>
                <a:lnTo>
                  <a:pt x="116" y="3034"/>
                </a:lnTo>
                <a:lnTo>
                  <a:pt x="123" y="3051"/>
                </a:lnTo>
                <a:lnTo>
                  <a:pt x="135" y="3067"/>
                </a:lnTo>
                <a:lnTo>
                  <a:pt x="151" y="3079"/>
                </a:lnTo>
                <a:lnTo>
                  <a:pt x="168" y="3086"/>
                </a:lnTo>
                <a:lnTo>
                  <a:pt x="188" y="3089"/>
                </a:lnTo>
                <a:lnTo>
                  <a:pt x="620" y="3089"/>
                </a:lnTo>
                <a:lnTo>
                  <a:pt x="620" y="1123"/>
                </a:lnTo>
                <a:lnTo>
                  <a:pt x="235" y="1123"/>
                </a:lnTo>
                <a:lnTo>
                  <a:pt x="213" y="1122"/>
                </a:lnTo>
                <a:lnTo>
                  <a:pt x="193" y="1119"/>
                </a:lnTo>
                <a:lnTo>
                  <a:pt x="181" y="1117"/>
                </a:lnTo>
                <a:lnTo>
                  <a:pt x="164" y="1112"/>
                </a:lnTo>
                <a:lnTo>
                  <a:pt x="147" y="1106"/>
                </a:lnTo>
                <a:lnTo>
                  <a:pt x="144" y="1105"/>
                </a:lnTo>
                <a:lnTo>
                  <a:pt x="142" y="1104"/>
                </a:lnTo>
                <a:lnTo>
                  <a:pt x="113" y="1090"/>
                </a:lnTo>
                <a:close/>
                <a:moveTo>
                  <a:pt x="113" y="786"/>
                </a:moveTo>
                <a:lnTo>
                  <a:pt x="113" y="889"/>
                </a:lnTo>
                <a:lnTo>
                  <a:pt x="116" y="914"/>
                </a:lnTo>
                <a:lnTo>
                  <a:pt x="122" y="936"/>
                </a:lnTo>
                <a:lnTo>
                  <a:pt x="133" y="958"/>
                </a:lnTo>
                <a:lnTo>
                  <a:pt x="149" y="975"/>
                </a:lnTo>
                <a:lnTo>
                  <a:pt x="166" y="991"/>
                </a:lnTo>
                <a:lnTo>
                  <a:pt x="187" y="1002"/>
                </a:lnTo>
                <a:lnTo>
                  <a:pt x="210" y="1008"/>
                </a:lnTo>
                <a:lnTo>
                  <a:pt x="235" y="1011"/>
                </a:lnTo>
                <a:lnTo>
                  <a:pt x="3145" y="1011"/>
                </a:lnTo>
                <a:lnTo>
                  <a:pt x="3170" y="1008"/>
                </a:lnTo>
                <a:lnTo>
                  <a:pt x="3193" y="1002"/>
                </a:lnTo>
                <a:lnTo>
                  <a:pt x="3214" y="991"/>
                </a:lnTo>
                <a:lnTo>
                  <a:pt x="3231" y="975"/>
                </a:lnTo>
                <a:lnTo>
                  <a:pt x="3247" y="958"/>
                </a:lnTo>
                <a:lnTo>
                  <a:pt x="3258" y="936"/>
                </a:lnTo>
                <a:lnTo>
                  <a:pt x="3264" y="914"/>
                </a:lnTo>
                <a:lnTo>
                  <a:pt x="3267" y="889"/>
                </a:lnTo>
                <a:lnTo>
                  <a:pt x="3267" y="786"/>
                </a:lnTo>
                <a:lnTo>
                  <a:pt x="3098" y="786"/>
                </a:lnTo>
                <a:lnTo>
                  <a:pt x="3098" y="899"/>
                </a:lnTo>
                <a:lnTo>
                  <a:pt x="2535" y="899"/>
                </a:lnTo>
                <a:lnTo>
                  <a:pt x="2535" y="786"/>
                </a:lnTo>
                <a:lnTo>
                  <a:pt x="845" y="786"/>
                </a:lnTo>
                <a:lnTo>
                  <a:pt x="845" y="899"/>
                </a:lnTo>
                <a:lnTo>
                  <a:pt x="282" y="899"/>
                </a:lnTo>
                <a:lnTo>
                  <a:pt x="282" y="786"/>
                </a:lnTo>
                <a:lnTo>
                  <a:pt x="113" y="786"/>
                </a:lnTo>
                <a:close/>
                <a:moveTo>
                  <a:pt x="2929" y="674"/>
                </a:moveTo>
                <a:lnTo>
                  <a:pt x="2929" y="786"/>
                </a:lnTo>
                <a:lnTo>
                  <a:pt x="2986" y="786"/>
                </a:lnTo>
                <a:lnTo>
                  <a:pt x="2986" y="674"/>
                </a:lnTo>
                <a:lnTo>
                  <a:pt x="2929" y="674"/>
                </a:lnTo>
                <a:close/>
                <a:moveTo>
                  <a:pt x="2648" y="674"/>
                </a:moveTo>
                <a:lnTo>
                  <a:pt x="2648" y="786"/>
                </a:lnTo>
                <a:lnTo>
                  <a:pt x="2817" y="786"/>
                </a:lnTo>
                <a:lnTo>
                  <a:pt x="2817" y="674"/>
                </a:lnTo>
                <a:lnTo>
                  <a:pt x="2648" y="674"/>
                </a:lnTo>
                <a:close/>
                <a:moveTo>
                  <a:pt x="563" y="674"/>
                </a:moveTo>
                <a:lnTo>
                  <a:pt x="563" y="786"/>
                </a:lnTo>
                <a:lnTo>
                  <a:pt x="732" y="786"/>
                </a:lnTo>
                <a:lnTo>
                  <a:pt x="732" y="674"/>
                </a:lnTo>
                <a:lnTo>
                  <a:pt x="563" y="674"/>
                </a:lnTo>
                <a:close/>
                <a:moveTo>
                  <a:pt x="394" y="674"/>
                </a:moveTo>
                <a:lnTo>
                  <a:pt x="394" y="786"/>
                </a:lnTo>
                <a:lnTo>
                  <a:pt x="451" y="786"/>
                </a:lnTo>
                <a:lnTo>
                  <a:pt x="451" y="674"/>
                </a:lnTo>
                <a:lnTo>
                  <a:pt x="394" y="674"/>
                </a:lnTo>
                <a:close/>
                <a:moveTo>
                  <a:pt x="2253" y="449"/>
                </a:moveTo>
                <a:lnTo>
                  <a:pt x="2253" y="674"/>
                </a:lnTo>
                <a:lnTo>
                  <a:pt x="2535" y="674"/>
                </a:lnTo>
                <a:lnTo>
                  <a:pt x="2535" y="562"/>
                </a:lnTo>
                <a:lnTo>
                  <a:pt x="3098" y="562"/>
                </a:lnTo>
                <a:lnTo>
                  <a:pt x="3098" y="674"/>
                </a:lnTo>
                <a:lnTo>
                  <a:pt x="3267" y="674"/>
                </a:lnTo>
                <a:lnTo>
                  <a:pt x="3267" y="571"/>
                </a:lnTo>
                <a:lnTo>
                  <a:pt x="3264" y="546"/>
                </a:lnTo>
                <a:lnTo>
                  <a:pt x="3258" y="524"/>
                </a:lnTo>
                <a:lnTo>
                  <a:pt x="3247" y="502"/>
                </a:lnTo>
                <a:lnTo>
                  <a:pt x="3231" y="485"/>
                </a:lnTo>
                <a:lnTo>
                  <a:pt x="3214" y="470"/>
                </a:lnTo>
                <a:lnTo>
                  <a:pt x="3193" y="459"/>
                </a:lnTo>
                <a:lnTo>
                  <a:pt x="3170" y="451"/>
                </a:lnTo>
                <a:lnTo>
                  <a:pt x="3145" y="449"/>
                </a:lnTo>
                <a:lnTo>
                  <a:pt x="2253" y="449"/>
                </a:lnTo>
                <a:close/>
                <a:moveTo>
                  <a:pt x="235" y="449"/>
                </a:moveTo>
                <a:lnTo>
                  <a:pt x="210" y="451"/>
                </a:lnTo>
                <a:lnTo>
                  <a:pt x="187" y="459"/>
                </a:lnTo>
                <a:lnTo>
                  <a:pt x="166" y="470"/>
                </a:lnTo>
                <a:lnTo>
                  <a:pt x="149" y="485"/>
                </a:lnTo>
                <a:lnTo>
                  <a:pt x="133" y="502"/>
                </a:lnTo>
                <a:lnTo>
                  <a:pt x="122" y="524"/>
                </a:lnTo>
                <a:lnTo>
                  <a:pt x="116" y="546"/>
                </a:lnTo>
                <a:lnTo>
                  <a:pt x="113" y="571"/>
                </a:lnTo>
                <a:lnTo>
                  <a:pt x="113" y="674"/>
                </a:lnTo>
                <a:lnTo>
                  <a:pt x="282" y="674"/>
                </a:lnTo>
                <a:lnTo>
                  <a:pt x="282" y="562"/>
                </a:lnTo>
                <a:lnTo>
                  <a:pt x="845" y="562"/>
                </a:lnTo>
                <a:lnTo>
                  <a:pt x="845" y="674"/>
                </a:lnTo>
                <a:lnTo>
                  <a:pt x="1127" y="674"/>
                </a:lnTo>
                <a:lnTo>
                  <a:pt x="1127" y="449"/>
                </a:lnTo>
                <a:lnTo>
                  <a:pt x="235" y="449"/>
                </a:lnTo>
                <a:close/>
                <a:moveTo>
                  <a:pt x="1465" y="337"/>
                </a:moveTo>
                <a:lnTo>
                  <a:pt x="1465" y="674"/>
                </a:lnTo>
                <a:lnTo>
                  <a:pt x="1915" y="674"/>
                </a:lnTo>
                <a:lnTo>
                  <a:pt x="1915" y="337"/>
                </a:lnTo>
                <a:lnTo>
                  <a:pt x="1465" y="337"/>
                </a:lnTo>
                <a:close/>
                <a:moveTo>
                  <a:pt x="1372" y="112"/>
                </a:moveTo>
                <a:lnTo>
                  <a:pt x="1346" y="115"/>
                </a:lnTo>
                <a:lnTo>
                  <a:pt x="1321" y="123"/>
                </a:lnTo>
                <a:lnTo>
                  <a:pt x="1298" y="135"/>
                </a:lnTo>
                <a:lnTo>
                  <a:pt x="1278" y="151"/>
                </a:lnTo>
                <a:lnTo>
                  <a:pt x="1262" y="171"/>
                </a:lnTo>
                <a:lnTo>
                  <a:pt x="1250" y="194"/>
                </a:lnTo>
                <a:lnTo>
                  <a:pt x="1242" y="219"/>
                </a:lnTo>
                <a:lnTo>
                  <a:pt x="1239" y="245"/>
                </a:lnTo>
                <a:lnTo>
                  <a:pt x="1239" y="674"/>
                </a:lnTo>
                <a:lnTo>
                  <a:pt x="1352" y="674"/>
                </a:lnTo>
                <a:lnTo>
                  <a:pt x="1352" y="317"/>
                </a:lnTo>
                <a:lnTo>
                  <a:pt x="1354" y="295"/>
                </a:lnTo>
                <a:lnTo>
                  <a:pt x="1361" y="276"/>
                </a:lnTo>
                <a:lnTo>
                  <a:pt x="1372" y="259"/>
                </a:lnTo>
                <a:lnTo>
                  <a:pt x="1387" y="245"/>
                </a:lnTo>
                <a:lnTo>
                  <a:pt x="1403" y="234"/>
                </a:lnTo>
                <a:lnTo>
                  <a:pt x="1423" y="227"/>
                </a:lnTo>
                <a:lnTo>
                  <a:pt x="1444" y="225"/>
                </a:lnTo>
                <a:lnTo>
                  <a:pt x="1936" y="225"/>
                </a:lnTo>
                <a:lnTo>
                  <a:pt x="1957" y="227"/>
                </a:lnTo>
                <a:lnTo>
                  <a:pt x="1977" y="234"/>
                </a:lnTo>
                <a:lnTo>
                  <a:pt x="1993" y="245"/>
                </a:lnTo>
                <a:lnTo>
                  <a:pt x="2008" y="259"/>
                </a:lnTo>
                <a:lnTo>
                  <a:pt x="2019" y="276"/>
                </a:lnTo>
                <a:lnTo>
                  <a:pt x="2026" y="295"/>
                </a:lnTo>
                <a:lnTo>
                  <a:pt x="2028" y="317"/>
                </a:lnTo>
                <a:lnTo>
                  <a:pt x="2028" y="674"/>
                </a:lnTo>
                <a:lnTo>
                  <a:pt x="2141" y="674"/>
                </a:lnTo>
                <a:lnTo>
                  <a:pt x="2141" y="245"/>
                </a:lnTo>
                <a:lnTo>
                  <a:pt x="2138" y="219"/>
                </a:lnTo>
                <a:lnTo>
                  <a:pt x="2130" y="194"/>
                </a:lnTo>
                <a:lnTo>
                  <a:pt x="2118" y="171"/>
                </a:lnTo>
                <a:lnTo>
                  <a:pt x="2102" y="151"/>
                </a:lnTo>
                <a:lnTo>
                  <a:pt x="2082" y="135"/>
                </a:lnTo>
                <a:lnTo>
                  <a:pt x="2059" y="123"/>
                </a:lnTo>
                <a:lnTo>
                  <a:pt x="2034" y="115"/>
                </a:lnTo>
                <a:lnTo>
                  <a:pt x="2008" y="112"/>
                </a:lnTo>
                <a:lnTo>
                  <a:pt x="1372" y="112"/>
                </a:lnTo>
                <a:close/>
                <a:moveTo>
                  <a:pt x="1372" y="0"/>
                </a:moveTo>
                <a:lnTo>
                  <a:pt x="2008" y="0"/>
                </a:lnTo>
                <a:lnTo>
                  <a:pt x="2047" y="3"/>
                </a:lnTo>
                <a:lnTo>
                  <a:pt x="2085" y="12"/>
                </a:lnTo>
                <a:lnTo>
                  <a:pt x="2120" y="28"/>
                </a:lnTo>
                <a:lnTo>
                  <a:pt x="2153" y="47"/>
                </a:lnTo>
                <a:lnTo>
                  <a:pt x="2182" y="71"/>
                </a:lnTo>
                <a:lnTo>
                  <a:pt x="2206" y="100"/>
                </a:lnTo>
                <a:lnTo>
                  <a:pt x="2226" y="133"/>
                </a:lnTo>
                <a:lnTo>
                  <a:pt x="2241" y="167"/>
                </a:lnTo>
                <a:lnTo>
                  <a:pt x="2250" y="205"/>
                </a:lnTo>
                <a:lnTo>
                  <a:pt x="2253" y="245"/>
                </a:lnTo>
                <a:lnTo>
                  <a:pt x="2253" y="337"/>
                </a:lnTo>
                <a:lnTo>
                  <a:pt x="3145" y="337"/>
                </a:lnTo>
                <a:lnTo>
                  <a:pt x="3183" y="340"/>
                </a:lnTo>
                <a:lnTo>
                  <a:pt x="3219" y="349"/>
                </a:lnTo>
                <a:lnTo>
                  <a:pt x="3253" y="364"/>
                </a:lnTo>
                <a:lnTo>
                  <a:pt x="3284" y="382"/>
                </a:lnTo>
                <a:lnTo>
                  <a:pt x="3311" y="405"/>
                </a:lnTo>
                <a:lnTo>
                  <a:pt x="3335" y="433"/>
                </a:lnTo>
                <a:lnTo>
                  <a:pt x="3353" y="464"/>
                </a:lnTo>
                <a:lnTo>
                  <a:pt x="3368" y="496"/>
                </a:lnTo>
                <a:lnTo>
                  <a:pt x="3377" y="533"/>
                </a:lnTo>
                <a:lnTo>
                  <a:pt x="3380" y="571"/>
                </a:lnTo>
                <a:lnTo>
                  <a:pt x="3380" y="3014"/>
                </a:lnTo>
                <a:lnTo>
                  <a:pt x="3377" y="3045"/>
                </a:lnTo>
                <a:lnTo>
                  <a:pt x="3370" y="3076"/>
                </a:lnTo>
                <a:lnTo>
                  <a:pt x="3357" y="3103"/>
                </a:lnTo>
                <a:lnTo>
                  <a:pt x="3341" y="3128"/>
                </a:lnTo>
                <a:lnTo>
                  <a:pt x="3321" y="3150"/>
                </a:lnTo>
                <a:lnTo>
                  <a:pt x="3297" y="3169"/>
                </a:lnTo>
                <a:lnTo>
                  <a:pt x="3270" y="3183"/>
                </a:lnTo>
                <a:lnTo>
                  <a:pt x="3242" y="3194"/>
                </a:lnTo>
                <a:lnTo>
                  <a:pt x="3211" y="3199"/>
                </a:lnTo>
                <a:lnTo>
                  <a:pt x="3211" y="3259"/>
                </a:lnTo>
                <a:lnTo>
                  <a:pt x="3208" y="3284"/>
                </a:lnTo>
                <a:lnTo>
                  <a:pt x="3200" y="3308"/>
                </a:lnTo>
                <a:lnTo>
                  <a:pt x="3186" y="3328"/>
                </a:lnTo>
                <a:lnTo>
                  <a:pt x="3169" y="3345"/>
                </a:lnTo>
                <a:lnTo>
                  <a:pt x="3149" y="3359"/>
                </a:lnTo>
                <a:lnTo>
                  <a:pt x="3125" y="3367"/>
                </a:lnTo>
                <a:lnTo>
                  <a:pt x="3099" y="3370"/>
                </a:lnTo>
                <a:lnTo>
                  <a:pt x="2985" y="3370"/>
                </a:lnTo>
                <a:lnTo>
                  <a:pt x="2959" y="3367"/>
                </a:lnTo>
                <a:lnTo>
                  <a:pt x="2935" y="3359"/>
                </a:lnTo>
                <a:lnTo>
                  <a:pt x="2915" y="3345"/>
                </a:lnTo>
                <a:lnTo>
                  <a:pt x="2898" y="3328"/>
                </a:lnTo>
                <a:lnTo>
                  <a:pt x="2884" y="3308"/>
                </a:lnTo>
                <a:lnTo>
                  <a:pt x="2876" y="3284"/>
                </a:lnTo>
                <a:lnTo>
                  <a:pt x="2873" y="3259"/>
                </a:lnTo>
                <a:lnTo>
                  <a:pt x="2873" y="3202"/>
                </a:lnTo>
                <a:lnTo>
                  <a:pt x="507" y="3202"/>
                </a:lnTo>
                <a:lnTo>
                  <a:pt x="507" y="3259"/>
                </a:lnTo>
                <a:lnTo>
                  <a:pt x="504" y="3284"/>
                </a:lnTo>
                <a:lnTo>
                  <a:pt x="496" y="3308"/>
                </a:lnTo>
                <a:lnTo>
                  <a:pt x="482" y="3328"/>
                </a:lnTo>
                <a:lnTo>
                  <a:pt x="465" y="3345"/>
                </a:lnTo>
                <a:lnTo>
                  <a:pt x="445" y="3359"/>
                </a:lnTo>
                <a:lnTo>
                  <a:pt x="421" y="3367"/>
                </a:lnTo>
                <a:lnTo>
                  <a:pt x="395" y="3370"/>
                </a:lnTo>
                <a:lnTo>
                  <a:pt x="281" y="3370"/>
                </a:lnTo>
                <a:lnTo>
                  <a:pt x="255" y="3367"/>
                </a:lnTo>
                <a:lnTo>
                  <a:pt x="231" y="3359"/>
                </a:lnTo>
                <a:lnTo>
                  <a:pt x="211" y="3345"/>
                </a:lnTo>
                <a:lnTo>
                  <a:pt x="194" y="3328"/>
                </a:lnTo>
                <a:lnTo>
                  <a:pt x="180" y="3308"/>
                </a:lnTo>
                <a:lnTo>
                  <a:pt x="172" y="3284"/>
                </a:lnTo>
                <a:lnTo>
                  <a:pt x="169" y="3259"/>
                </a:lnTo>
                <a:lnTo>
                  <a:pt x="169" y="3199"/>
                </a:lnTo>
                <a:lnTo>
                  <a:pt x="138" y="3193"/>
                </a:lnTo>
                <a:lnTo>
                  <a:pt x="110" y="3183"/>
                </a:lnTo>
                <a:lnTo>
                  <a:pt x="83" y="3169"/>
                </a:lnTo>
                <a:lnTo>
                  <a:pt x="59" y="3150"/>
                </a:lnTo>
                <a:lnTo>
                  <a:pt x="39" y="3128"/>
                </a:lnTo>
                <a:lnTo>
                  <a:pt x="23" y="3102"/>
                </a:lnTo>
                <a:lnTo>
                  <a:pt x="10" y="3075"/>
                </a:lnTo>
                <a:lnTo>
                  <a:pt x="3" y="3045"/>
                </a:lnTo>
                <a:lnTo>
                  <a:pt x="0" y="3014"/>
                </a:lnTo>
                <a:lnTo>
                  <a:pt x="0" y="571"/>
                </a:lnTo>
                <a:lnTo>
                  <a:pt x="3" y="533"/>
                </a:lnTo>
                <a:lnTo>
                  <a:pt x="12" y="496"/>
                </a:lnTo>
                <a:lnTo>
                  <a:pt x="27" y="464"/>
                </a:lnTo>
                <a:lnTo>
                  <a:pt x="45" y="433"/>
                </a:lnTo>
                <a:lnTo>
                  <a:pt x="69" y="405"/>
                </a:lnTo>
                <a:lnTo>
                  <a:pt x="96" y="382"/>
                </a:lnTo>
                <a:lnTo>
                  <a:pt x="127" y="364"/>
                </a:lnTo>
                <a:lnTo>
                  <a:pt x="161" y="349"/>
                </a:lnTo>
                <a:lnTo>
                  <a:pt x="197" y="340"/>
                </a:lnTo>
                <a:lnTo>
                  <a:pt x="235" y="337"/>
                </a:lnTo>
                <a:lnTo>
                  <a:pt x="1127" y="337"/>
                </a:lnTo>
                <a:lnTo>
                  <a:pt x="1127" y="245"/>
                </a:lnTo>
                <a:lnTo>
                  <a:pt x="1130" y="205"/>
                </a:lnTo>
                <a:lnTo>
                  <a:pt x="1139" y="167"/>
                </a:lnTo>
                <a:lnTo>
                  <a:pt x="1154" y="133"/>
                </a:lnTo>
                <a:lnTo>
                  <a:pt x="1174" y="100"/>
                </a:lnTo>
                <a:lnTo>
                  <a:pt x="1198" y="71"/>
                </a:lnTo>
                <a:lnTo>
                  <a:pt x="1227" y="47"/>
                </a:lnTo>
                <a:lnTo>
                  <a:pt x="1260" y="28"/>
                </a:lnTo>
                <a:lnTo>
                  <a:pt x="1295" y="12"/>
                </a:lnTo>
                <a:lnTo>
                  <a:pt x="1333" y="3"/>
                </a:lnTo>
                <a:lnTo>
                  <a:pt x="13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877" name="Group 1574"/>
          <p:cNvGrpSpPr/>
          <p:nvPr/>
        </p:nvGrpSpPr>
        <p:grpSpPr>
          <a:xfrm>
            <a:off x="7843127" y="604774"/>
            <a:ext cx="492125" cy="509587"/>
            <a:chOff x="8250238" y="5799138"/>
            <a:chExt cx="492125" cy="509587"/>
          </a:xfrm>
          <a:solidFill>
            <a:srgbClr val="000000"/>
          </a:solidFill>
        </p:grpSpPr>
        <p:sp>
          <p:nvSpPr>
            <p:cNvPr id="1878" name="Freeform 1000"/>
            <p:cNvSpPr>
              <a:spLocks noEditPoints="1"/>
            </p:cNvSpPr>
            <p:nvPr/>
          </p:nvSpPr>
          <p:spPr bwMode="auto">
            <a:xfrm>
              <a:off x="8250238" y="5957888"/>
              <a:ext cx="287338" cy="341313"/>
            </a:xfrm>
            <a:custGeom>
              <a:avLst/>
              <a:gdLst>
                <a:gd name="T0" fmla="*/ 158 w 1814"/>
                <a:gd name="T1" fmla="*/ 1440 h 2155"/>
                <a:gd name="T2" fmla="*/ 126 w 1814"/>
                <a:gd name="T3" fmla="*/ 1534 h 2155"/>
                <a:gd name="T4" fmla="*/ 112 w 1814"/>
                <a:gd name="T5" fmla="*/ 1623 h 2155"/>
                <a:gd name="T6" fmla="*/ 118 w 1814"/>
                <a:gd name="T7" fmla="*/ 1707 h 2155"/>
                <a:gd name="T8" fmla="*/ 141 w 1814"/>
                <a:gd name="T9" fmla="*/ 1785 h 2155"/>
                <a:gd name="T10" fmla="*/ 186 w 1814"/>
                <a:gd name="T11" fmla="*/ 1857 h 2155"/>
                <a:gd name="T12" fmla="*/ 250 w 1814"/>
                <a:gd name="T13" fmla="*/ 1921 h 2155"/>
                <a:gd name="T14" fmla="*/ 331 w 1814"/>
                <a:gd name="T15" fmla="*/ 1972 h 2155"/>
                <a:gd name="T16" fmla="*/ 427 w 1814"/>
                <a:gd name="T17" fmla="*/ 2011 h 2155"/>
                <a:gd name="T18" fmla="*/ 536 w 1814"/>
                <a:gd name="T19" fmla="*/ 2034 h 2155"/>
                <a:gd name="T20" fmla="*/ 633 w 1814"/>
                <a:gd name="T21" fmla="*/ 2041 h 2155"/>
                <a:gd name="T22" fmla="*/ 1214 w 1814"/>
                <a:gd name="T23" fmla="*/ 2040 h 2155"/>
                <a:gd name="T24" fmla="*/ 1329 w 1814"/>
                <a:gd name="T25" fmla="*/ 2024 h 2155"/>
                <a:gd name="T26" fmla="*/ 1432 w 1814"/>
                <a:gd name="T27" fmla="*/ 1993 h 2155"/>
                <a:gd name="T28" fmla="*/ 1521 w 1814"/>
                <a:gd name="T29" fmla="*/ 1949 h 2155"/>
                <a:gd name="T30" fmla="*/ 1595 w 1814"/>
                <a:gd name="T31" fmla="*/ 1892 h 2155"/>
                <a:gd name="T32" fmla="*/ 1650 w 1814"/>
                <a:gd name="T33" fmla="*/ 1824 h 2155"/>
                <a:gd name="T34" fmla="*/ 1684 w 1814"/>
                <a:gd name="T35" fmla="*/ 1750 h 2155"/>
                <a:gd name="T36" fmla="*/ 1700 w 1814"/>
                <a:gd name="T37" fmla="*/ 1670 h 2155"/>
                <a:gd name="T38" fmla="*/ 1698 w 1814"/>
                <a:gd name="T39" fmla="*/ 1585 h 2155"/>
                <a:gd name="T40" fmla="*/ 1678 w 1814"/>
                <a:gd name="T41" fmla="*/ 1494 h 2155"/>
                <a:gd name="T42" fmla="*/ 1211 w 1814"/>
                <a:gd name="T43" fmla="*/ 113 h 2155"/>
                <a:gd name="T44" fmla="*/ 480 w 1814"/>
                <a:gd name="T45" fmla="*/ 0 h 2155"/>
                <a:gd name="T46" fmla="*/ 1766 w 1814"/>
                <a:gd name="T47" fmla="*/ 1408 h 2155"/>
                <a:gd name="T48" fmla="*/ 1802 w 1814"/>
                <a:gd name="T49" fmla="*/ 1522 h 2155"/>
                <a:gd name="T50" fmla="*/ 1814 w 1814"/>
                <a:gd name="T51" fmla="*/ 1633 h 2155"/>
                <a:gd name="T52" fmla="*/ 1804 w 1814"/>
                <a:gd name="T53" fmla="*/ 1739 h 2155"/>
                <a:gd name="T54" fmla="*/ 1771 w 1814"/>
                <a:gd name="T55" fmla="*/ 1837 h 2155"/>
                <a:gd name="T56" fmla="*/ 1717 w 1814"/>
                <a:gd name="T57" fmla="*/ 1925 h 2155"/>
                <a:gd name="T58" fmla="*/ 1647 w 1814"/>
                <a:gd name="T59" fmla="*/ 1997 h 2155"/>
                <a:gd name="T60" fmla="*/ 1560 w 1814"/>
                <a:gd name="T61" fmla="*/ 2057 h 2155"/>
                <a:gd name="T62" fmla="*/ 1459 w 1814"/>
                <a:gd name="T63" fmla="*/ 2104 h 2155"/>
                <a:gd name="T64" fmla="*/ 1346 w 1814"/>
                <a:gd name="T65" fmla="*/ 2136 h 2155"/>
                <a:gd name="T66" fmla="*/ 1222 w 1814"/>
                <a:gd name="T67" fmla="*/ 2153 h 2155"/>
                <a:gd name="T68" fmla="*/ 634 w 1814"/>
                <a:gd name="T69" fmla="*/ 2155 h 2155"/>
                <a:gd name="T70" fmla="*/ 524 w 1814"/>
                <a:gd name="T71" fmla="*/ 2147 h 2155"/>
                <a:gd name="T72" fmla="*/ 404 w 1814"/>
                <a:gd name="T73" fmla="*/ 2122 h 2155"/>
                <a:gd name="T74" fmla="*/ 297 w 1814"/>
                <a:gd name="T75" fmla="*/ 2081 h 2155"/>
                <a:gd name="T76" fmla="*/ 203 w 1814"/>
                <a:gd name="T77" fmla="*/ 2027 h 2155"/>
                <a:gd name="T78" fmla="*/ 125 w 1814"/>
                <a:gd name="T79" fmla="*/ 1959 h 2155"/>
                <a:gd name="T80" fmla="*/ 64 w 1814"/>
                <a:gd name="T81" fmla="*/ 1879 h 2155"/>
                <a:gd name="T82" fmla="*/ 25 w 1814"/>
                <a:gd name="T83" fmla="*/ 1794 h 2155"/>
                <a:gd name="T84" fmla="*/ 4 w 1814"/>
                <a:gd name="T85" fmla="*/ 1702 h 2155"/>
                <a:gd name="T86" fmla="*/ 2 w 1814"/>
                <a:gd name="T87" fmla="*/ 1604 h 2155"/>
                <a:gd name="T88" fmla="*/ 18 w 1814"/>
                <a:gd name="T89" fmla="*/ 1502 h 2155"/>
                <a:gd name="T90" fmla="*/ 54 w 1814"/>
                <a:gd name="T91" fmla="*/ 1398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14" h="2155">
                  <a:moveTo>
                    <a:pt x="562" y="113"/>
                  </a:moveTo>
                  <a:lnTo>
                    <a:pt x="158" y="1440"/>
                  </a:lnTo>
                  <a:lnTo>
                    <a:pt x="140" y="1488"/>
                  </a:lnTo>
                  <a:lnTo>
                    <a:pt x="126" y="1534"/>
                  </a:lnTo>
                  <a:lnTo>
                    <a:pt x="117" y="1579"/>
                  </a:lnTo>
                  <a:lnTo>
                    <a:pt x="112" y="1623"/>
                  </a:lnTo>
                  <a:lnTo>
                    <a:pt x="113" y="1665"/>
                  </a:lnTo>
                  <a:lnTo>
                    <a:pt x="118" y="1707"/>
                  </a:lnTo>
                  <a:lnTo>
                    <a:pt x="127" y="1746"/>
                  </a:lnTo>
                  <a:lnTo>
                    <a:pt x="141" y="1785"/>
                  </a:lnTo>
                  <a:lnTo>
                    <a:pt x="160" y="1821"/>
                  </a:lnTo>
                  <a:lnTo>
                    <a:pt x="186" y="1857"/>
                  </a:lnTo>
                  <a:lnTo>
                    <a:pt x="215" y="1890"/>
                  </a:lnTo>
                  <a:lnTo>
                    <a:pt x="250" y="1921"/>
                  </a:lnTo>
                  <a:lnTo>
                    <a:pt x="288" y="1948"/>
                  </a:lnTo>
                  <a:lnTo>
                    <a:pt x="331" y="1972"/>
                  </a:lnTo>
                  <a:lnTo>
                    <a:pt x="377" y="1993"/>
                  </a:lnTo>
                  <a:lnTo>
                    <a:pt x="427" y="2011"/>
                  </a:lnTo>
                  <a:lnTo>
                    <a:pt x="480" y="2024"/>
                  </a:lnTo>
                  <a:lnTo>
                    <a:pt x="536" y="2034"/>
                  </a:lnTo>
                  <a:lnTo>
                    <a:pt x="595" y="2040"/>
                  </a:lnTo>
                  <a:lnTo>
                    <a:pt x="633" y="2041"/>
                  </a:lnTo>
                  <a:lnTo>
                    <a:pt x="1175" y="2041"/>
                  </a:lnTo>
                  <a:lnTo>
                    <a:pt x="1214" y="2040"/>
                  </a:lnTo>
                  <a:lnTo>
                    <a:pt x="1273" y="2034"/>
                  </a:lnTo>
                  <a:lnTo>
                    <a:pt x="1329" y="2024"/>
                  </a:lnTo>
                  <a:lnTo>
                    <a:pt x="1382" y="2011"/>
                  </a:lnTo>
                  <a:lnTo>
                    <a:pt x="1432" y="1993"/>
                  </a:lnTo>
                  <a:lnTo>
                    <a:pt x="1478" y="1973"/>
                  </a:lnTo>
                  <a:lnTo>
                    <a:pt x="1521" y="1949"/>
                  </a:lnTo>
                  <a:lnTo>
                    <a:pt x="1559" y="1922"/>
                  </a:lnTo>
                  <a:lnTo>
                    <a:pt x="1595" y="1892"/>
                  </a:lnTo>
                  <a:lnTo>
                    <a:pt x="1625" y="1859"/>
                  </a:lnTo>
                  <a:lnTo>
                    <a:pt x="1650" y="1824"/>
                  </a:lnTo>
                  <a:lnTo>
                    <a:pt x="1670" y="1788"/>
                  </a:lnTo>
                  <a:lnTo>
                    <a:pt x="1684" y="1750"/>
                  </a:lnTo>
                  <a:lnTo>
                    <a:pt x="1695" y="1712"/>
                  </a:lnTo>
                  <a:lnTo>
                    <a:pt x="1700" y="1670"/>
                  </a:lnTo>
                  <a:lnTo>
                    <a:pt x="1701" y="1628"/>
                  </a:lnTo>
                  <a:lnTo>
                    <a:pt x="1698" y="1585"/>
                  </a:lnTo>
                  <a:lnTo>
                    <a:pt x="1690" y="1540"/>
                  </a:lnTo>
                  <a:lnTo>
                    <a:pt x="1678" y="1494"/>
                  </a:lnTo>
                  <a:lnTo>
                    <a:pt x="1661" y="1447"/>
                  </a:lnTo>
                  <a:lnTo>
                    <a:pt x="1211" y="113"/>
                  </a:lnTo>
                  <a:lnTo>
                    <a:pt x="562" y="113"/>
                  </a:lnTo>
                  <a:close/>
                  <a:moveTo>
                    <a:pt x="480" y="0"/>
                  </a:moveTo>
                  <a:lnTo>
                    <a:pt x="1291" y="0"/>
                  </a:lnTo>
                  <a:lnTo>
                    <a:pt x="1766" y="1408"/>
                  </a:lnTo>
                  <a:lnTo>
                    <a:pt x="1787" y="1466"/>
                  </a:lnTo>
                  <a:lnTo>
                    <a:pt x="1802" y="1522"/>
                  </a:lnTo>
                  <a:lnTo>
                    <a:pt x="1811" y="1579"/>
                  </a:lnTo>
                  <a:lnTo>
                    <a:pt x="1814" y="1633"/>
                  </a:lnTo>
                  <a:lnTo>
                    <a:pt x="1812" y="1687"/>
                  </a:lnTo>
                  <a:lnTo>
                    <a:pt x="1804" y="1739"/>
                  </a:lnTo>
                  <a:lnTo>
                    <a:pt x="1790" y="1789"/>
                  </a:lnTo>
                  <a:lnTo>
                    <a:pt x="1771" y="1837"/>
                  </a:lnTo>
                  <a:lnTo>
                    <a:pt x="1746" y="1883"/>
                  </a:lnTo>
                  <a:lnTo>
                    <a:pt x="1717" y="1925"/>
                  </a:lnTo>
                  <a:lnTo>
                    <a:pt x="1684" y="1962"/>
                  </a:lnTo>
                  <a:lnTo>
                    <a:pt x="1647" y="1997"/>
                  </a:lnTo>
                  <a:lnTo>
                    <a:pt x="1606" y="2029"/>
                  </a:lnTo>
                  <a:lnTo>
                    <a:pt x="1560" y="2057"/>
                  </a:lnTo>
                  <a:lnTo>
                    <a:pt x="1511" y="2082"/>
                  </a:lnTo>
                  <a:lnTo>
                    <a:pt x="1459" y="2104"/>
                  </a:lnTo>
                  <a:lnTo>
                    <a:pt x="1404" y="2122"/>
                  </a:lnTo>
                  <a:lnTo>
                    <a:pt x="1346" y="2136"/>
                  </a:lnTo>
                  <a:lnTo>
                    <a:pt x="1285" y="2147"/>
                  </a:lnTo>
                  <a:lnTo>
                    <a:pt x="1222" y="2153"/>
                  </a:lnTo>
                  <a:lnTo>
                    <a:pt x="1175" y="2155"/>
                  </a:lnTo>
                  <a:lnTo>
                    <a:pt x="634" y="2155"/>
                  </a:lnTo>
                  <a:lnTo>
                    <a:pt x="587" y="2153"/>
                  </a:lnTo>
                  <a:lnTo>
                    <a:pt x="524" y="2147"/>
                  </a:lnTo>
                  <a:lnTo>
                    <a:pt x="463" y="2136"/>
                  </a:lnTo>
                  <a:lnTo>
                    <a:pt x="404" y="2122"/>
                  </a:lnTo>
                  <a:lnTo>
                    <a:pt x="349" y="2103"/>
                  </a:lnTo>
                  <a:lnTo>
                    <a:pt x="297" y="2081"/>
                  </a:lnTo>
                  <a:lnTo>
                    <a:pt x="248" y="2056"/>
                  </a:lnTo>
                  <a:lnTo>
                    <a:pt x="203" y="2027"/>
                  </a:lnTo>
                  <a:lnTo>
                    <a:pt x="162" y="1994"/>
                  </a:lnTo>
                  <a:lnTo>
                    <a:pt x="125" y="1959"/>
                  </a:lnTo>
                  <a:lnTo>
                    <a:pt x="93" y="1921"/>
                  </a:lnTo>
                  <a:lnTo>
                    <a:pt x="64" y="1879"/>
                  </a:lnTo>
                  <a:lnTo>
                    <a:pt x="42" y="1838"/>
                  </a:lnTo>
                  <a:lnTo>
                    <a:pt x="25" y="1794"/>
                  </a:lnTo>
                  <a:lnTo>
                    <a:pt x="12" y="1748"/>
                  </a:lnTo>
                  <a:lnTo>
                    <a:pt x="4" y="1702"/>
                  </a:lnTo>
                  <a:lnTo>
                    <a:pt x="0" y="1653"/>
                  </a:lnTo>
                  <a:lnTo>
                    <a:pt x="2" y="1604"/>
                  </a:lnTo>
                  <a:lnTo>
                    <a:pt x="8" y="1553"/>
                  </a:lnTo>
                  <a:lnTo>
                    <a:pt x="18" y="1502"/>
                  </a:lnTo>
                  <a:lnTo>
                    <a:pt x="34" y="1451"/>
                  </a:lnTo>
                  <a:lnTo>
                    <a:pt x="54" y="1398"/>
                  </a:lnTo>
                  <a:lnTo>
                    <a:pt x="4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9" name="Freeform 1001"/>
            <p:cNvSpPr>
              <a:spLocks noEditPoints="1"/>
            </p:cNvSpPr>
            <p:nvPr/>
          </p:nvSpPr>
          <p:spPr bwMode="auto">
            <a:xfrm>
              <a:off x="8294688" y="5799138"/>
              <a:ext cx="184150" cy="95250"/>
            </a:xfrm>
            <a:custGeom>
              <a:avLst/>
              <a:gdLst>
                <a:gd name="T0" fmla="*/ 788 w 1156"/>
                <a:gd name="T1" fmla="*/ 123 h 601"/>
                <a:gd name="T2" fmla="*/ 683 w 1156"/>
                <a:gd name="T3" fmla="*/ 175 h 601"/>
                <a:gd name="T4" fmla="*/ 606 w 1156"/>
                <a:gd name="T5" fmla="*/ 210 h 601"/>
                <a:gd name="T6" fmla="*/ 523 w 1156"/>
                <a:gd name="T7" fmla="*/ 203 h 601"/>
                <a:gd name="T8" fmla="*/ 442 w 1156"/>
                <a:gd name="T9" fmla="*/ 154 h 601"/>
                <a:gd name="T10" fmla="*/ 333 w 1156"/>
                <a:gd name="T11" fmla="*/ 117 h 601"/>
                <a:gd name="T12" fmla="*/ 222 w 1156"/>
                <a:gd name="T13" fmla="*/ 121 h 601"/>
                <a:gd name="T14" fmla="*/ 134 w 1156"/>
                <a:gd name="T15" fmla="*/ 146 h 601"/>
                <a:gd name="T16" fmla="*/ 115 w 1156"/>
                <a:gd name="T17" fmla="*/ 170 h 601"/>
                <a:gd name="T18" fmla="*/ 116 w 1156"/>
                <a:gd name="T19" fmla="*/ 206 h 601"/>
                <a:gd name="T20" fmla="*/ 164 w 1156"/>
                <a:gd name="T21" fmla="*/ 260 h 601"/>
                <a:gd name="T22" fmla="*/ 234 w 1156"/>
                <a:gd name="T23" fmla="*/ 359 h 601"/>
                <a:gd name="T24" fmla="*/ 275 w 1156"/>
                <a:gd name="T25" fmla="*/ 453 h 601"/>
                <a:gd name="T26" fmla="*/ 306 w 1156"/>
                <a:gd name="T27" fmla="*/ 485 h 601"/>
                <a:gd name="T28" fmla="*/ 850 w 1156"/>
                <a:gd name="T29" fmla="*/ 485 h 601"/>
                <a:gd name="T30" fmla="*/ 882 w 1156"/>
                <a:gd name="T31" fmla="*/ 453 h 601"/>
                <a:gd name="T32" fmla="*/ 923 w 1156"/>
                <a:gd name="T33" fmla="*/ 359 h 601"/>
                <a:gd name="T34" fmla="*/ 993 w 1156"/>
                <a:gd name="T35" fmla="*/ 260 h 601"/>
                <a:gd name="T36" fmla="*/ 1040 w 1156"/>
                <a:gd name="T37" fmla="*/ 206 h 601"/>
                <a:gd name="T38" fmla="*/ 1041 w 1156"/>
                <a:gd name="T39" fmla="*/ 170 h 601"/>
                <a:gd name="T40" fmla="*/ 1022 w 1156"/>
                <a:gd name="T41" fmla="*/ 146 h 601"/>
                <a:gd name="T42" fmla="*/ 914 w 1156"/>
                <a:gd name="T43" fmla="*/ 118 h 601"/>
                <a:gd name="T44" fmla="*/ 898 w 1156"/>
                <a:gd name="T45" fmla="*/ 1 h 601"/>
                <a:gd name="T46" fmla="*/ 1045 w 1156"/>
                <a:gd name="T47" fmla="*/ 33 h 601"/>
                <a:gd name="T48" fmla="*/ 1116 w 1156"/>
                <a:gd name="T49" fmla="*/ 79 h 601"/>
                <a:gd name="T50" fmla="*/ 1153 w 1156"/>
                <a:gd name="T51" fmla="*/ 156 h 601"/>
                <a:gd name="T52" fmla="*/ 1146 w 1156"/>
                <a:gd name="T53" fmla="*/ 244 h 601"/>
                <a:gd name="T54" fmla="*/ 1096 w 1156"/>
                <a:gd name="T55" fmla="*/ 317 h 601"/>
                <a:gd name="T56" fmla="*/ 1027 w 1156"/>
                <a:gd name="T57" fmla="*/ 402 h 601"/>
                <a:gd name="T58" fmla="*/ 988 w 1156"/>
                <a:gd name="T59" fmla="*/ 490 h 601"/>
                <a:gd name="T60" fmla="*/ 940 w 1156"/>
                <a:gd name="T61" fmla="*/ 562 h 601"/>
                <a:gd name="T62" fmla="*/ 864 w 1156"/>
                <a:gd name="T63" fmla="*/ 598 h 601"/>
                <a:gd name="T64" fmla="*/ 293 w 1156"/>
                <a:gd name="T65" fmla="*/ 598 h 601"/>
                <a:gd name="T66" fmla="*/ 216 w 1156"/>
                <a:gd name="T67" fmla="*/ 562 h 601"/>
                <a:gd name="T68" fmla="*/ 168 w 1156"/>
                <a:gd name="T69" fmla="*/ 490 h 601"/>
                <a:gd name="T70" fmla="*/ 129 w 1156"/>
                <a:gd name="T71" fmla="*/ 402 h 601"/>
                <a:gd name="T72" fmla="*/ 60 w 1156"/>
                <a:gd name="T73" fmla="*/ 317 h 601"/>
                <a:gd name="T74" fmla="*/ 10 w 1156"/>
                <a:gd name="T75" fmla="*/ 244 h 601"/>
                <a:gd name="T76" fmla="*/ 3 w 1156"/>
                <a:gd name="T77" fmla="*/ 156 h 601"/>
                <a:gd name="T78" fmla="*/ 40 w 1156"/>
                <a:gd name="T79" fmla="*/ 79 h 601"/>
                <a:gd name="T80" fmla="*/ 111 w 1156"/>
                <a:gd name="T81" fmla="*/ 33 h 601"/>
                <a:gd name="T82" fmla="*/ 273 w 1156"/>
                <a:gd name="T83" fmla="*/ 1 h 601"/>
                <a:gd name="T84" fmla="*/ 418 w 1156"/>
                <a:gd name="T85" fmla="*/ 20 h 601"/>
                <a:gd name="T86" fmla="*/ 544 w 1156"/>
                <a:gd name="T87" fmla="*/ 87 h 601"/>
                <a:gd name="T88" fmla="*/ 585 w 1156"/>
                <a:gd name="T89" fmla="*/ 99 h 601"/>
                <a:gd name="T90" fmla="*/ 648 w 1156"/>
                <a:gd name="T91" fmla="*/ 62 h 601"/>
                <a:gd name="T92" fmla="*/ 765 w 1156"/>
                <a:gd name="T93" fmla="*/ 12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56" h="601">
                  <a:moveTo>
                    <a:pt x="870" y="113"/>
                  </a:moveTo>
                  <a:lnTo>
                    <a:pt x="828" y="116"/>
                  </a:lnTo>
                  <a:lnTo>
                    <a:pt x="788" y="123"/>
                  </a:lnTo>
                  <a:lnTo>
                    <a:pt x="751" y="135"/>
                  </a:lnTo>
                  <a:lnTo>
                    <a:pt x="715" y="153"/>
                  </a:lnTo>
                  <a:lnTo>
                    <a:pt x="683" y="175"/>
                  </a:lnTo>
                  <a:lnTo>
                    <a:pt x="658" y="192"/>
                  </a:lnTo>
                  <a:lnTo>
                    <a:pt x="633" y="203"/>
                  </a:lnTo>
                  <a:lnTo>
                    <a:pt x="606" y="210"/>
                  </a:lnTo>
                  <a:lnTo>
                    <a:pt x="578" y="212"/>
                  </a:lnTo>
                  <a:lnTo>
                    <a:pt x="550" y="210"/>
                  </a:lnTo>
                  <a:lnTo>
                    <a:pt x="523" y="203"/>
                  </a:lnTo>
                  <a:lnTo>
                    <a:pt x="498" y="192"/>
                  </a:lnTo>
                  <a:lnTo>
                    <a:pt x="474" y="175"/>
                  </a:lnTo>
                  <a:lnTo>
                    <a:pt x="442" y="154"/>
                  </a:lnTo>
                  <a:lnTo>
                    <a:pt x="408" y="136"/>
                  </a:lnTo>
                  <a:lnTo>
                    <a:pt x="372" y="124"/>
                  </a:lnTo>
                  <a:lnTo>
                    <a:pt x="333" y="117"/>
                  </a:lnTo>
                  <a:lnTo>
                    <a:pt x="293" y="113"/>
                  </a:lnTo>
                  <a:lnTo>
                    <a:pt x="258" y="116"/>
                  </a:lnTo>
                  <a:lnTo>
                    <a:pt x="222" y="121"/>
                  </a:lnTo>
                  <a:lnTo>
                    <a:pt x="185" y="129"/>
                  </a:lnTo>
                  <a:lnTo>
                    <a:pt x="147" y="140"/>
                  </a:lnTo>
                  <a:lnTo>
                    <a:pt x="134" y="146"/>
                  </a:lnTo>
                  <a:lnTo>
                    <a:pt x="125" y="154"/>
                  </a:lnTo>
                  <a:lnTo>
                    <a:pt x="119" y="162"/>
                  </a:lnTo>
                  <a:lnTo>
                    <a:pt x="115" y="170"/>
                  </a:lnTo>
                  <a:lnTo>
                    <a:pt x="113" y="178"/>
                  </a:lnTo>
                  <a:lnTo>
                    <a:pt x="113" y="192"/>
                  </a:lnTo>
                  <a:lnTo>
                    <a:pt x="116" y="206"/>
                  </a:lnTo>
                  <a:lnTo>
                    <a:pt x="122" y="219"/>
                  </a:lnTo>
                  <a:lnTo>
                    <a:pt x="133" y="231"/>
                  </a:lnTo>
                  <a:lnTo>
                    <a:pt x="164" y="260"/>
                  </a:lnTo>
                  <a:lnTo>
                    <a:pt x="191" y="292"/>
                  </a:lnTo>
                  <a:lnTo>
                    <a:pt x="214" y="325"/>
                  </a:lnTo>
                  <a:lnTo>
                    <a:pt x="234" y="359"/>
                  </a:lnTo>
                  <a:lnTo>
                    <a:pt x="250" y="392"/>
                  </a:lnTo>
                  <a:lnTo>
                    <a:pt x="264" y="423"/>
                  </a:lnTo>
                  <a:lnTo>
                    <a:pt x="275" y="453"/>
                  </a:lnTo>
                  <a:lnTo>
                    <a:pt x="282" y="467"/>
                  </a:lnTo>
                  <a:lnTo>
                    <a:pt x="293" y="478"/>
                  </a:lnTo>
                  <a:lnTo>
                    <a:pt x="306" y="485"/>
                  </a:lnTo>
                  <a:lnTo>
                    <a:pt x="322" y="488"/>
                  </a:lnTo>
                  <a:lnTo>
                    <a:pt x="835" y="488"/>
                  </a:lnTo>
                  <a:lnTo>
                    <a:pt x="850" y="485"/>
                  </a:lnTo>
                  <a:lnTo>
                    <a:pt x="863" y="478"/>
                  </a:lnTo>
                  <a:lnTo>
                    <a:pt x="874" y="467"/>
                  </a:lnTo>
                  <a:lnTo>
                    <a:pt x="882" y="453"/>
                  </a:lnTo>
                  <a:lnTo>
                    <a:pt x="893" y="423"/>
                  </a:lnTo>
                  <a:lnTo>
                    <a:pt x="906" y="392"/>
                  </a:lnTo>
                  <a:lnTo>
                    <a:pt x="923" y="359"/>
                  </a:lnTo>
                  <a:lnTo>
                    <a:pt x="942" y="325"/>
                  </a:lnTo>
                  <a:lnTo>
                    <a:pt x="966" y="292"/>
                  </a:lnTo>
                  <a:lnTo>
                    <a:pt x="993" y="260"/>
                  </a:lnTo>
                  <a:lnTo>
                    <a:pt x="1024" y="231"/>
                  </a:lnTo>
                  <a:lnTo>
                    <a:pt x="1034" y="219"/>
                  </a:lnTo>
                  <a:lnTo>
                    <a:pt x="1040" y="206"/>
                  </a:lnTo>
                  <a:lnTo>
                    <a:pt x="1044" y="192"/>
                  </a:lnTo>
                  <a:lnTo>
                    <a:pt x="1043" y="178"/>
                  </a:lnTo>
                  <a:lnTo>
                    <a:pt x="1041" y="170"/>
                  </a:lnTo>
                  <a:lnTo>
                    <a:pt x="1037" y="162"/>
                  </a:lnTo>
                  <a:lnTo>
                    <a:pt x="1031" y="154"/>
                  </a:lnTo>
                  <a:lnTo>
                    <a:pt x="1022" y="146"/>
                  </a:lnTo>
                  <a:lnTo>
                    <a:pt x="1009" y="140"/>
                  </a:lnTo>
                  <a:lnTo>
                    <a:pt x="961" y="126"/>
                  </a:lnTo>
                  <a:lnTo>
                    <a:pt x="914" y="118"/>
                  </a:lnTo>
                  <a:lnTo>
                    <a:pt x="870" y="113"/>
                  </a:lnTo>
                  <a:close/>
                  <a:moveTo>
                    <a:pt x="852" y="0"/>
                  </a:moveTo>
                  <a:lnTo>
                    <a:pt x="898" y="1"/>
                  </a:lnTo>
                  <a:lnTo>
                    <a:pt x="946" y="8"/>
                  </a:lnTo>
                  <a:lnTo>
                    <a:pt x="995" y="18"/>
                  </a:lnTo>
                  <a:lnTo>
                    <a:pt x="1045" y="33"/>
                  </a:lnTo>
                  <a:lnTo>
                    <a:pt x="1072" y="44"/>
                  </a:lnTo>
                  <a:lnTo>
                    <a:pt x="1095" y="60"/>
                  </a:lnTo>
                  <a:lnTo>
                    <a:pt x="1116" y="79"/>
                  </a:lnTo>
                  <a:lnTo>
                    <a:pt x="1133" y="102"/>
                  </a:lnTo>
                  <a:lnTo>
                    <a:pt x="1145" y="128"/>
                  </a:lnTo>
                  <a:lnTo>
                    <a:pt x="1153" y="156"/>
                  </a:lnTo>
                  <a:lnTo>
                    <a:pt x="1156" y="186"/>
                  </a:lnTo>
                  <a:lnTo>
                    <a:pt x="1154" y="215"/>
                  </a:lnTo>
                  <a:lnTo>
                    <a:pt x="1146" y="244"/>
                  </a:lnTo>
                  <a:lnTo>
                    <a:pt x="1134" y="271"/>
                  </a:lnTo>
                  <a:lnTo>
                    <a:pt x="1117" y="295"/>
                  </a:lnTo>
                  <a:lnTo>
                    <a:pt x="1096" y="317"/>
                  </a:lnTo>
                  <a:lnTo>
                    <a:pt x="1069" y="344"/>
                  </a:lnTo>
                  <a:lnTo>
                    <a:pt x="1046" y="372"/>
                  </a:lnTo>
                  <a:lnTo>
                    <a:pt x="1027" y="402"/>
                  </a:lnTo>
                  <a:lnTo>
                    <a:pt x="1011" y="432"/>
                  </a:lnTo>
                  <a:lnTo>
                    <a:pt x="998" y="463"/>
                  </a:lnTo>
                  <a:lnTo>
                    <a:pt x="988" y="490"/>
                  </a:lnTo>
                  <a:lnTo>
                    <a:pt x="976" y="516"/>
                  </a:lnTo>
                  <a:lnTo>
                    <a:pt x="960" y="540"/>
                  </a:lnTo>
                  <a:lnTo>
                    <a:pt x="940" y="562"/>
                  </a:lnTo>
                  <a:lnTo>
                    <a:pt x="917" y="578"/>
                  </a:lnTo>
                  <a:lnTo>
                    <a:pt x="891" y="591"/>
                  </a:lnTo>
                  <a:lnTo>
                    <a:pt x="864" y="598"/>
                  </a:lnTo>
                  <a:lnTo>
                    <a:pt x="835" y="601"/>
                  </a:lnTo>
                  <a:lnTo>
                    <a:pt x="322" y="601"/>
                  </a:lnTo>
                  <a:lnTo>
                    <a:pt x="293" y="598"/>
                  </a:lnTo>
                  <a:lnTo>
                    <a:pt x="265" y="591"/>
                  </a:lnTo>
                  <a:lnTo>
                    <a:pt x="239" y="578"/>
                  </a:lnTo>
                  <a:lnTo>
                    <a:pt x="216" y="562"/>
                  </a:lnTo>
                  <a:lnTo>
                    <a:pt x="197" y="540"/>
                  </a:lnTo>
                  <a:lnTo>
                    <a:pt x="180" y="516"/>
                  </a:lnTo>
                  <a:lnTo>
                    <a:pt x="168" y="490"/>
                  </a:lnTo>
                  <a:lnTo>
                    <a:pt x="158" y="463"/>
                  </a:lnTo>
                  <a:lnTo>
                    <a:pt x="145" y="432"/>
                  </a:lnTo>
                  <a:lnTo>
                    <a:pt x="129" y="402"/>
                  </a:lnTo>
                  <a:lnTo>
                    <a:pt x="110" y="372"/>
                  </a:lnTo>
                  <a:lnTo>
                    <a:pt x="87" y="344"/>
                  </a:lnTo>
                  <a:lnTo>
                    <a:pt x="60" y="317"/>
                  </a:lnTo>
                  <a:lnTo>
                    <a:pt x="39" y="295"/>
                  </a:lnTo>
                  <a:lnTo>
                    <a:pt x="22" y="271"/>
                  </a:lnTo>
                  <a:lnTo>
                    <a:pt x="10" y="244"/>
                  </a:lnTo>
                  <a:lnTo>
                    <a:pt x="2" y="215"/>
                  </a:lnTo>
                  <a:lnTo>
                    <a:pt x="0" y="186"/>
                  </a:lnTo>
                  <a:lnTo>
                    <a:pt x="3" y="156"/>
                  </a:lnTo>
                  <a:lnTo>
                    <a:pt x="11" y="128"/>
                  </a:lnTo>
                  <a:lnTo>
                    <a:pt x="24" y="102"/>
                  </a:lnTo>
                  <a:lnTo>
                    <a:pt x="40" y="79"/>
                  </a:lnTo>
                  <a:lnTo>
                    <a:pt x="61" y="60"/>
                  </a:lnTo>
                  <a:lnTo>
                    <a:pt x="84" y="44"/>
                  </a:lnTo>
                  <a:lnTo>
                    <a:pt x="111" y="33"/>
                  </a:lnTo>
                  <a:lnTo>
                    <a:pt x="167" y="17"/>
                  </a:lnTo>
                  <a:lnTo>
                    <a:pt x="221" y="6"/>
                  </a:lnTo>
                  <a:lnTo>
                    <a:pt x="273" y="1"/>
                  </a:lnTo>
                  <a:lnTo>
                    <a:pt x="323" y="1"/>
                  </a:lnTo>
                  <a:lnTo>
                    <a:pt x="372" y="8"/>
                  </a:lnTo>
                  <a:lnTo>
                    <a:pt x="418" y="20"/>
                  </a:lnTo>
                  <a:lnTo>
                    <a:pt x="463" y="37"/>
                  </a:lnTo>
                  <a:lnTo>
                    <a:pt x="504" y="59"/>
                  </a:lnTo>
                  <a:lnTo>
                    <a:pt x="544" y="87"/>
                  </a:lnTo>
                  <a:lnTo>
                    <a:pt x="557" y="95"/>
                  </a:lnTo>
                  <a:lnTo>
                    <a:pt x="571" y="99"/>
                  </a:lnTo>
                  <a:lnTo>
                    <a:pt x="585" y="99"/>
                  </a:lnTo>
                  <a:lnTo>
                    <a:pt x="599" y="95"/>
                  </a:lnTo>
                  <a:lnTo>
                    <a:pt x="612" y="87"/>
                  </a:lnTo>
                  <a:lnTo>
                    <a:pt x="648" y="62"/>
                  </a:lnTo>
                  <a:lnTo>
                    <a:pt x="685" y="41"/>
                  </a:lnTo>
                  <a:lnTo>
                    <a:pt x="724" y="24"/>
                  </a:lnTo>
                  <a:lnTo>
                    <a:pt x="765" y="12"/>
                  </a:lnTo>
                  <a:lnTo>
                    <a:pt x="808" y="3"/>
                  </a:lnTo>
                  <a:lnTo>
                    <a:pt x="8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Freeform 1002"/>
            <p:cNvSpPr>
              <a:spLocks/>
            </p:cNvSpPr>
            <p:nvPr/>
          </p:nvSpPr>
          <p:spPr bwMode="auto">
            <a:xfrm>
              <a:off x="8323263" y="5903913"/>
              <a:ext cx="184150" cy="55563"/>
            </a:xfrm>
            <a:custGeom>
              <a:avLst/>
              <a:gdLst>
                <a:gd name="T0" fmla="*/ 786 w 1161"/>
                <a:gd name="T1" fmla="*/ 0 h 351"/>
                <a:gd name="T2" fmla="*/ 819 w 1161"/>
                <a:gd name="T3" fmla="*/ 11 h 351"/>
                <a:gd name="T4" fmla="*/ 839 w 1161"/>
                <a:gd name="T5" fmla="*/ 39 h 351"/>
                <a:gd name="T6" fmla="*/ 842 w 1161"/>
                <a:gd name="T7" fmla="*/ 201 h 351"/>
                <a:gd name="T8" fmla="*/ 890 w 1161"/>
                <a:gd name="T9" fmla="*/ 227 h 351"/>
                <a:gd name="T10" fmla="*/ 942 w 1161"/>
                <a:gd name="T11" fmla="*/ 237 h 351"/>
                <a:gd name="T12" fmla="*/ 994 w 1161"/>
                <a:gd name="T13" fmla="*/ 229 h 351"/>
                <a:gd name="T14" fmla="*/ 1043 w 1161"/>
                <a:gd name="T15" fmla="*/ 205 h 351"/>
                <a:gd name="T16" fmla="*/ 1076 w 1161"/>
                <a:gd name="T17" fmla="*/ 178 h 351"/>
                <a:gd name="T18" fmla="*/ 1104 w 1161"/>
                <a:gd name="T19" fmla="*/ 171 h 351"/>
                <a:gd name="T20" fmla="*/ 1133 w 1161"/>
                <a:gd name="T21" fmla="*/ 178 h 351"/>
                <a:gd name="T22" fmla="*/ 1154 w 1161"/>
                <a:gd name="T23" fmla="*/ 199 h 351"/>
                <a:gd name="T24" fmla="*/ 1161 w 1161"/>
                <a:gd name="T25" fmla="*/ 227 h 351"/>
                <a:gd name="T26" fmla="*/ 1154 w 1161"/>
                <a:gd name="T27" fmla="*/ 256 h 351"/>
                <a:gd name="T28" fmla="*/ 1115 w 1161"/>
                <a:gd name="T29" fmla="*/ 293 h 351"/>
                <a:gd name="T30" fmla="*/ 1051 w 1161"/>
                <a:gd name="T31" fmla="*/ 329 h 351"/>
                <a:gd name="T32" fmla="*/ 981 w 1161"/>
                <a:gd name="T33" fmla="*/ 348 h 351"/>
                <a:gd name="T34" fmla="*/ 907 w 1161"/>
                <a:gd name="T35" fmla="*/ 348 h 351"/>
                <a:gd name="T36" fmla="*/ 834 w 1161"/>
                <a:gd name="T37" fmla="*/ 326 h 351"/>
                <a:gd name="T38" fmla="*/ 767 w 1161"/>
                <a:gd name="T39" fmla="*/ 284 h 351"/>
                <a:gd name="T40" fmla="*/ 38 w 1161"/>
                <a:gd name="T41" fmla="*/ 281 h 351"/>
                <a:gd name="T42" fmla="*/ 11 w 1161"/>
                <a:gd name="T43" fmla="*/ 261 h 351"/>
                <a:gd name="T44" fmla="*/ 0 w 1161"/>
                <a:gd name="T45" fmla="*/ 227 h 351"/>
                <a:gd name="T46" fmla="*/ 11 w 1161"/>
                <a:gd name="T47" fmla="*/ 194 h 351"/>
                <a:gd name="T48" fmla="*/ 38 w 1161"/>
                <a:gd name="T49" fmla="*/ 174 h 351"/>
                <a:gd name="T50" fmla="*/ 730 w 1161"/>
                <a:gd name="T51" fmla="*/ 171 h 351"/>
                <a:gd name="T52" fmla="*/ 56 w 1161"/>
                <a:gd name="T53" fmla="*/ 113 h 351"/>
                <a:gd name="T54" fmla="*/ 23 w 1161"/>
                <a:gd name="T55" fmla="*/ 103 h 351"/>
                <a:gd name="T56" fmla="*/ 3 w 1161"/>
                <a:gd name="T57" fmla="*/ 75 h 351"/>
                <a:gd name="T58" fmla="*/ 3 w 1161"/>
                <a:gd name="T59" fmla="*/ 39 h 351"/>
                <a:gd name="T60" fmla="*/ 23 w 1161"/>
                <a:gd name="T61" fmla="*/ 11 h 351"/>
                <a:gd name="T62" fmla="*/ 56 w 1161"/>
                <a:gd name="T6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61" h="351">
                  <a:moveTo>
                    <a:pt x="56" y="0"/>
                  </a:moveTo>
                  <a:lnTo>
                    <a:pt x="786" y="0"/>
                  </a:lnTo>
                  <a:lnTo>
                    <a:pt x="804" y="3"/>
                  </a:lnTo>
                  <a:lnTo>
                    <a:pt x="819" y="11"/>
                  </a:lnTo>
                  <a:lnTo>
                    <a:pt x="832" y="24"/>
                  </a:lnTo>
                  <a:lnTo>
                    <a:pt x="839" y="39"/>
                  </a:lnTo>
                  <a:lnTo>
                    <a:pt x="842" y="57"/>
                  </a:lnTo>
                  <a:lnTo>
                    <a:pt x="842" y="201"/>
                  </a:lnTo>
                  <a:lnTo>
                    <a:pt x="865" y="216"/>
                  </a:lnTo>
                  <a:lnTo>
                    <a:pt x="890" y="227"/>
                  </a:lnTo>
                  <a:lnTo>
                    <a:pt x="916" y="233"/>
                  </a:lnTo>
                  <a:lnTo>
                    <a:pt x="942" y="237"/>
                  </a:lnTo>
                  <a:lnTo>
                    <a:pt x="969" y="236"/>
                  </a:lnTo>
                  <a:lnTo>
                    <a:pt x="994" y="229"/>
                  </a:lnTo>
                  <a:lnTo>
                    <a:pt x="1019" y="219"/>
                  </a:lnTo>
                  <a:lnTo>
                    <a:pt x="1043" y="205"/>
                  </a:lnTo>
                  <a:lnTo>
                    <a:pt x="1064" y="187"/>
                  </a:lnTo>
                  <a:lnTo>
                    <a:pt x="1076" y="178"/>
                  </a:lnTo>
                  <a:lnTo>
                    <a:pt x="1090" y="172"/>
                  </a:lnTo>
                  <a:lnTo>
                    <a:pt x="1104" y="171"/>
                  </a:lnTo>
                  <a:lnTo>
                    <a:pt x="1119" y="172"/>
                  </a:lnTo>
                  <a:lnTo>
                    <a:pt x="1133" y="178"/>
                  </a:lnTo>
                  <a:lnTo>
                    <a:pt x="1145" y="187"/>
                  </a:lnTo>
                  <a:lnTo>
                    <a:pt x="1154" y="199"/>
                  </a:lnTo>
                  <a:lnTo>
                    <a:pt x="1159" y="213"/>
                  </a:lnTo>
                  <a:lnTo>
                    <a:pt x="1161" y="227"/>
                  </a:lnTo>
                  <a:lnTo>
                    <a:pt x="1159" y="242"/>
                  </a:lnTo>
                  <a:lnTo>
                    <a:pt x="1154" y="256"/>
                  </a:lnTo>
                  <a:lnTo>
                    <a:pt x="1145" y="268"/>
                  </a:lnTo>
                  <a:lnTo>
                    <a:pt x="1115" y="293"/>
                  </a:lnTo>
                  <a:lnTo>
                    <a:pt x="1084" y="313"/>
                  </a:lnTo>
                  <a:lnTo>
                    <a:pt x="1051" y="329"/>
                  </a:lnTo>
                  <a:lnTo>
                    <a:pt x="1016" y="341"/>
                  </a:lnTo>
                  <a:lnTo>
                    <a:pt x="981" y="348"/>
                  </a:lnTo>
                  <a:lnTo>
                    <a:pt x="945" y="351"/>
                  </a:lnTo>
                  <a:lnTo>
                    <a:pt x="907" y="348"/>
                  </a:lnTo>
                  <a:lnTo>
                    <a:pt x="870" y="339"/>
                  </a:lnTo>
                  <a:lnTo>
                    <a:pt x="834" y="326"/>
                  </a:lnTo>
                  <a:lnTo>
                    <a:pt x="799" y="307"/>
                  </a:lnTo>
                  <a:lnTo>
                    <a:pt x="767" y="284"/>
                  </a:lnTo>
                  <a:lnTo>
                    <a:pt x="56" y="284"/>
                  </a:lnTo>
                  <a:lnTo>
                    <a:pt x="38" y="281"/>
                  </a:lnTo>
                  <a:lnTo>
                    <a:pt x="23" y="273"/>
                  </a:lnTo>
                  <a:lnTo>
                    <a:pt x="11" y="261"/>
                  </a:lnTo>
                  <a:lnTo>
                    <a:pt x="3" y="246"/>
                  </a:lnTo>
                  <a:lnTo>
                    <a:pt x="0" y="227"/>
                  </a:lnTo>
                  <a:lnTo>
                    <a:pt x="3" y="209"/>
                  </a:lnTo>
                  <a:lnTo>
                    <a:pt x="11" y="194"/>
                  </a:lnTo>
                  <a:lnTo>
                    <a:pt x="23" y="181"/>
                  </a:lnTo>
                  <a:lnTo>
                    <a:pt x="38" y="174"/>
                  </a:lnTo>
                  <a:lnTo>
                    <a:pt x="56" y="171"/>
                  </a:lnTo>
                  <a:lnTo>
                    <a:pt x="730" y="171"/>
                  </a:lnTo>
                  <a:lnTo>
                    <a:pt x="730" y="113"/>
                  </a:lnTo>
                  <a:lnTo>
                    <a:pt x="56" y="113"/>
                  </a:lnTo>
                  <a:lnTo>
                    <a:pt x="38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Freeform 1003"/>
            <p:cNvSpPr>
              <a:spLocks/>
            </p:cNvSpPr>
            <p:nvPr/>
          </p:nvSpPr>
          <p:spPr bwMode="auto">
            <a:xfrm>
              <a:off x="8288338" y="6191250"/>
              <a:ext cx="53975" cy="63500"/>
            </a:xfrm>
            <a:custGeom>
              <a:avLst/>
              <a:gdLst>
                <a:gd name="T0" fmla="*/ 56 w 337"/>
                <a:gd name="T1" fmla="*/ 0 h 396"/>
                <a:gd name="T2" fmla="*/ 74 w 337"/>
                <a:gd name="T3" fmla="*/ 2 h 396"/>
                <a:gd name="T4" fmla="*/ 90 w 337"/>
                <a:gd name="T5" fmla="*/ 10 h 396"/>
                <a:gd name="T6" fmla="*/ 102 w 337"/>
                <a:gd name="T7" fmla="*/ 23 h 396"/>
                <a:gd name="T8" fmla="*/ 110 w 337"/>
                <a:gd name="T9" fmla="*/ 38 h 396"/>
                <a:gd name="T10" fmla="*/ 112 w 337"/>
                <a:gd name="T11" fmla="*/ 56 h 396"/>
                <a:gd name="T12" fmla="*/ 115 w 337"/>
                <a:gd name="T13" fmla="*/ 93 h 396"/>
                <a:gd name="T14" fmla="*/ 121 w 337"/>
                <a:gd name="T15" fmla="*/ 128 h 396"/>
                <a:gd name="T16" fmla="*/ 131 w 337"/>
                <a:gd name="T17" fmla="*/ 160 h 396"/>
                <a:gd name="T18" fmla="*/ 145 w 337"/>
                <a:gd name="T19" fmla="*/ 189 h 396"/>
                <a:gd name="T20" fmla="*/ 162 w 337"/>
                <a:gd name="T21" fmla="*/ 217 h 396"/>
                <a:gd name="T22" fmla="*/ 182 w 337"/>
                <a:gd name="T23" fmla="*/ 239 h 396"/>
                <a:gd name="T24" fmla="*/ 204 w 337"/>
                <a:gd name="T25" fmla="*/ 257 h 396"/>
                <a:gd name="T26" fmla="*/ 228 w 337"/>
                <a:gd name="T27" fmla="*/ 271 h 396"/>
                <a:gd name="T28" fmla="*/ 254 w 337"/>
                <a:gd name="T29" fmla="*/ 279 h 396"/>
                <a:gd name="T30" fmla="*/ 281 w 337"/>
                <a:gd name="T31" fmla="*/ 282 h 396"/>
                <a:gd name="T32" fmla="*/ 299 w 337"/>
                <a:gd name="T33" fmla="*/ 285 h 396"/>
                <a:gd name="T34" fmla="*/ 314 w 337"/>
                <a:gd name="T35" fmla="*/ 293 h 396"/>
                <a:gd name="T36" fmla="*/ 326 w 337"/>
                <a:gd name="T37" fmla="*/ 305 h 396"/>
                <a:gd name="T38" fmla="*/ 334 w 337"/>
                <a:gd name="T39" fmla="*/ 322 h 396"/>
                <a:gd name="T40" fmla="*/ 337 w 337"/>
                <a:gd name="T41" fmla="*/ 340 h 396"/>
                <a:gd name="T42" fmla="*/ 334 w 337"/>
                <a:gd name="T43" fmla="*/ 357 h 396"/>
                <a:gd name="T44" fmla="*/ 326 w 337"/>
                <a:gd name="T45" fmla="*/ 373 h 396"/>
                <a:gd name="T46" fmla="*/ 314 w 337"/>
                <a:gd name="T47" fmla="*/ 385 h 396"/>
                <a:gd name="T48" fmla="*/ 299 w 337"/>
                <a:gd name="T49" fmla="*/ 393 h 396"/>
                <a:gd name="T50" fmla="*/ 281 w 337"/>
                <a:gd name="T51" fmla="*/ 396 h 396"/>
                <a:gd name="T52" fmla="*/ 243 w 337"/>
                <a:gd name="T53" fmla="*/ 393 h 396"/>
                <a:gd name="T54" fmla="*/ 206 w 337"/>
                <a:gd name="T55" fmla="*/ 384 h 396"/>
                <a:gd name="T56" fmla="*/ 172 w 337"/>
                <a:gd name="T57" fmla="*/ 369 h 396"/>
                <a:gd name="T58" fmla="*/ 139 w 337"/>
                <a:gd name="T59" fmla="*/ 350 h 396"/>
                <a:gd name="T60" fmla="*/ 109 w 337"/>
                <a:gd name="T61" fmla="*/ 326 h 396"/>
                <a:gd name="T62" fmla="*/ 83 w 337"/>
                <a:gd name="T63" fmla="*/ 296 h 396"/>
                <a:gd name="T64" fmla="*/ 59 w 337"/>
                <a:gd name="T65" fmla="*/ 264 h 396"/>
                <a:gd name="T66" fmla="*/ 39 w 337"/>
                <a:gd name="T67" fmla="*/ 228 h 396"/>
                <a:gd name="T68" fmla="*/ 22 w 337"/>
                <a:gd name="T69" fmla="*/ 188 h 396"/>
                <a:gd name="T70" fmla="*/ 10 w 337"/>
                <a:gd name="T71" fmla="*/ 146 h 396"/>
                <a:gd name="T72" fmla="*/ 3 w 337"/>
                <a:gd name="T73" fmla="*/ 102 h 396"/>
                <a:gd name="T74" fmla="*/ 0 w 337"/>
                <a:gd name="T75" fmla="*/ 56 h 396"/>
                <a:gd name="T76" fmla="*/ 3 w 337"/>
                <a:gd name="T77" fmla="*/ 38 h 396"/>
                <a:gd name="T78" fmla="*/ 11 w 337"/>
                <a:gd name="T79" fmla="*/ 23 h 396"/>
                <a:gd name="T80" fmla="*/ 23 w 337"/>
                <a:gd name="T81" fmla="*/ 10 h 396"/>
                <a:gd name="T82" fmla="*/ 39 w 337"/>
                <a:gd name="T83" fmla="*/ 2 h 396"/>
                <a:gd name="T84" fmla="*/ 56 w 337"/>
                <a:gd name="T85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7" h="396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5" y="93"/>
                  </a:lnTo>
                  <a:lnTo>
                    <a:pt x="121" y="128"/>
                  </a:lnTo>
                  <a:lnTo>
                    <a:pt x="131" y="160"/>
                  </a:lnTo>
                  <a:lnTo>
                    <a:pt x="145" y="189"/>
                  </a:lnTo>
                  <a:lnTo>
                    <a:pt x="162" y="217"/>
                  </a:lnTo>
                  <a:lnTo>
                    <a:pt x="182" y="239"/>
                  </a:lnTo>
                  <a:lnTo>
                    <a:pt x="204" y="257"/>
                  </a:lnTo>
                  <a:lnTo>
                    <a:pt x="228" y="271"/>
                  </a:lnTo>
                  <a:lnTo>
                    <a:pt x="254" y="279"/>
                  </a:lnTo>
                  <a:lnTo>
                    <a:pt x="281" y="282"/>
                  </a:lnTo>
                  <a:lnTo>
                    <a:pt x="299" y="285"/>
                  </a:lnTo>
                  <a:lnTo>
                    <a:pt x="314" y="293"/>
                  </a:lnTo>
                  <a:lnTo>
                    <a:pt x="326" y="305"/>
                  </a:lnTo>
                  <a:lnTo>
                    <a:pt x="334" y="322"/>
                  </a:lnTo>
                  <a:lnTo>
                    <a:pt x="337" y="340"/>
                  </a:lnTo>
                  <a:lnTo>
                    <a:pt x="334" y="357"/>
                  </a:lnTo>
                  <a:lnTo>
                    <a:pt x="326" y="373"/>
                  </a:lnTo>
                  <a:lnTo>
                    <a:pt x="314" y="385"/>
                  </a:lnTo>
                  <a:lnTo>
                    <a:pt x="299" y="393"/>
                  </a:lnTo>
                  <a:lnTo>
                    <a:pt x="281" y="396"/>
                  </a:lnTo>
                  <a:lnTo>
                    <a:pt x="243" y="393"/>
                  </a:lnTo>
                  <a:lnTo>
                    <a:pt x="206" y="384"/>
                  </a:lnTo>
                  <a:lnTo>
                    <a:pt x="172" y="369"/>
                  </a:lnTo>
                  <a:lnTo>
                    <a:pt x="139" y="350"/>
                  </a:lnTo>
                  <a:lnTo>
                    <a:pt x="109" y="326"/>
                  </a:lnTo>
                  <a:lnTo>
                    <a:pt x="83" y="296"/>
                  </a:lnTo>
                  <a:lnTo>
                    <a:pt x="59" y="264"/>
                  </a:lnTo>
                  <a:lnTo>
                    <a:pt x="39" y="228"/>
                  </a:lnTo>
                  <a:lnTo>
                    <a:pt x="22" y="188"/>
                  </a:lnTo>
                  <a:lnTo>
                    <a:pt x="10" y="146"/>
                  </a:lnTo>
                  <a:lnTo>
                    <a:pt x="3" y="102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Freeform 1004"/>
            <p:cNvSpPr>
              <a:spLocks noEditPoints="1"/>
            </p:cNvSpPr>
            <p:nvPr/>
          </p:nvSpPr>
          <p:spPr bwMode="auto">
            <a:xfrm>
              <a:off x="8564563" y="6191250"/>
              <a:ext cx="177800" cy="117475"/>
            </a:xfrm>
            <a:custGeom>
              <a:avLst/>
              <a:gdLst>
                <a:gd name="T0" fmla="*/ 129 w 1123"/>
                <a:gd name="T1" fmla="*/ 526 h 736"/>
                <a:gd name="T2" fmla="*/ 225 w 1123"/>
                <a:gd name="T3" fmla="*/ 572 h 736"/>
                <a:gd name="T4" fmla="*/ 394 w 1123"/>
                <a:gd name="T5" fmla="*/ 611 h 736"/>
                <a:gd name="T6" fmla="*/ 621 w 1123"/>
                <a:gd name="T7" fmla="*/ 621 h 736"/>
                <a:gd name="T8" fmla="*/ 822 w 1123"/>
                <a:gd name="T9" fmla="*/ 594 h 736"/>
                <a:gd name="T10" fmla="*/ 955 w 1123"/>
                <a:gd name="T11" fmla="*/ 548 h 736"/>
                <a:gd name="T12" fmla="*/ 1011 w 1123"/>
                <a:gd name="T13" fmla="*/ 505 h 736"/>
                <a:gd name="T14" fmla="*/ 962 w 1123"/>
                <a:gd name="T15" fmla="*/ 343 h 736"/>
                <a:gd name="T16" fmla="*/ 860 w 1123"/>
                <a:gd name="T17" fmla="*/ 369 h 736"/>
                <a:gd name="T18" fmla="*/ 787 w 1123"/>
                <a:gd name="T19" fmla="*/ 381 h 736"/>
                <a:gd name="T20" fmla="*/ 679 w 1123"/>
                <a:gd name="T21" fmla="*/ 391 h 736"/>
                <a:gd name="T22" fmla="*/ 609 w 1123"/>
                <a:gd name="T23" fmla="*/ 395 h 736"/>
                <a:gd name="T24" fmla="*/ 498 w 1123"/>
                <a:gd name="T25" fmla="*/ 394 h 736"/>
                <a:gd name="T26" fmla="*/ 396 w 1123"/>
                <a:gd name="T27" fmla="*/ 388 h 736"/>
                <a:gd name="T28" fmla="*/ 322 w 1123"/>
                <a:gd name="T29" fmla="*/ 379 h 736"/>
                <a:gd name="T30" fmla="*/ 209 w 1123"/>
                <a:gd name="T31" fmla="*/ 357 h 736"/>
                <a:gd name="T32" fmla="*/ 137 w 1123"/>
                <a:gd name="T33" fmla="*/ 335 h 736"/>
                <a:gd name="T34" fmla="*/ 561 w 1123"/>
                <a:gd name="T35" fmla="*/ 113 h 736"/>
                <a:gd name="T36" fmla="*/ 335 w 1123"/>
                <a:gd name="T37" fmla="*/ 128 h 736"/>
                <a:gd name="T38" fmla="*/ 186 w 1123"/>
                <a:gd name="T39" fmla="*/ 162 h 736"/>
                <a:gd name="T40" fmla="*/ 116 w 1123"/>
                <a:gd name="T41" fmla="*/ 198 h 736"/>
                <a:gd name="T42" fmla="*/ 127 w 1123"/>
                <a:gd name="T43" fmla="*/ 207 h 736"/>
                <a:gd name="T44" fmla="*/ 147 w 1123"/>
                <a:gd name="T45" fmla="*/ 217 h 736"/>
                <a:gd name="T46" fmla="*/ 191 w 1123"/>
                <a:gd name="T47" fmla="*/ 235 h 736"/>
                <a:gd name="T48" fmla="*/ 258 w 1123"/>
                <a:gd name="T49" fmla="*/ 253 h 736"/>
                <a:gd name="T50" fmla="*/ 347 w 1123"/>
                <a:gd name="T51" fmla="*/ 268 h 736"/>
                <a:gd name="T52" fmla="*/ 434 w 1123"/>
                <a:gd name="T53" fmla="*/ 277 h 736"/>
                <a:gd name="T54" fmla="*/ 561 w 1123"/>
                <a:gd name="T55" fmla="*/ 283 h 736"/>
                <a:gd name="T56" fmla="*/ 688 w 1123"/>
                <a:gd name="T57" fmla="*/ 277 h 736"/>
                <a:gd name="T58" fmla="*/ 775 w 1123"/>
                <a:gd name="T59" fmla="*/ 268 h 736"/>
                <a:gd name="T60" fmla="*/ 846 w 1123"/>
                <a:gd name="T61" fmla="*/ 257 h 736"/>
                <a:gd name="T62" fmla="*/ 918 w 1123"/>
                <a:gd name="T63" fmla="*/ 239 h 736"/>
                <a:gd name="T64" fmla="*/ 975 w 1123"/>
                <a:gd name="T65" fmla="*/ 217 h 736"/>
                <a:gd name="T66" fmla="*/ 999 w 1123"/>
                <a:gd name="T67" fmla="*/ 204 h 736"/>
                <a:gd name="T68" fmla="*/ 996 w 1123"/>
                <a:gd name="T69" fmla="*/ 189 h 736"/>
                <a:gd name="T70" fmla="*/ 906 w 1123"/>
                <a:gd name="T71" fmla="*/ 153 h 736"/>
                <a:gd name="T72" fmla="*/ 738 w 1123"/>
                <a:gd name="T73" fmla="*/ 122 h 736"/>
                <a:gd name="T74" fmla="*/ 561 w 1123"/>
                <a:gd name="T75" fmla="*/ 0 h 736"/>
                <a:gd name="T76" fmla="*/ 708 w 1123"/>
                <a:gd name="T77" fmla="*/ 6 h 736"/>
                <a:gd name="T78" fmla="*/ 864 w 1123"/>
                <a:gd name="T79" fmla="*/ 27 h 736"/>
                <a:gd name="T80" fmla="*/ 1004 w 1123"/>
                <a:gd name="T81" fmla="*/ 67 h 736"/>
                <a:gd name="T82" fmla="*/ 1098 w 1123"/>
                <a:gd name="T83" fmla="*/ 132 h 736"/>
                <a:gd name="T84" fmla="*/ 1123 w 1123"/>
                <a:gd name="T85" fmla="*/ 509 h 736"/>
                <a:gd name="T86" fmla="*/ 1079 w 1123"/>
                <a:gd name="T87" fmla="*/ 599 h 736"/>
                <a:gd name="T88" fmla="*/ 962 w 1123"/>
                <a:gd name="T89" fmla="*/ 668 h 736"/>
                <a:gd name="T90" fmla="*/ 797 w 1123"/>
                <a:gd name="T91" fmla="*/ 714 h 736"/>
                <a:gd name="T92" fmla="*/ 609 w 1123"/>
                <a:gd name="T93" fmla="*/ 735 h 736"/>
                <a:gd name="T94" fmla="*/ 418 w 1123"/>
                <a:gd name="T95" fmla="*/ 728 h 736"/>
                <a:gd name="T96" fmla="*/ 238 w 1123"/>
                <a:gd name="T97" fmla="*/ 694 h 736"/>
                <a:gd name="T98" fmla="*/ 95 w 1123"/>
                <a:gd name="T99" fmla="*/ 636 h 736"/>
                <a:gd name="T100" fmla="*/ 11 w 1123"/>
                <a:gd name="T101" fmla="*/ 557 h 736"/>
                <a:gd name="T102" fmla="*/ 2 w 1123"/>
                <a:gd name="T103" fmla="*/ 174 h 736"/>
                <a:gd name="T104" fmla="*/ 64 w 1123"/>
                <a:gd name="T105" fmla="*/ 97 h 736"/>
                <a:gd name="T106" fmla="*/ 184 w 1123"/>
                <a:gd name="T107" fmla="*/ 44 h 736"/>
                <a:gd name="T108" fmla="*/ 336 w 1123"/>
                <a:gd name="T109" fmla="*/ 14 h 736"/>
                <a:gd name="T110" fmla="*/ 491 w 1123"/>
                <a:gd name="T111" fmla="*/ 1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23" h="736">
                  <a:moveTo>
                    <a:pt x="112" y="325"/>
                  </a:moveTo>
                  <a:lnTo>
                    <a:pt x="112" y="509"/>
                  </a:lnTo>
                  <a:lnTo>
                    <a:pt x="118" y="517"/>
                  </a:lnTo>
                  <a:lnTo>
                    <a:pt x="129" y="526"/>
                  </a:lnTo>
                  <a:lnTo>
                    <a:pt x="146" y="538"/>
                  </a:lnTo>
                  <a:lnTo>
                    <a:pt x="167" y="549"/>
                  </a:lnTo>
                  <a:lnTo>
                    <a:pt x="194" y="561"/>
                  </a:lnTo>
                  <a:lnTo>
                    <a:pt x="225" y="572"/>
                  </a:lnTo>
                  <a:lnTo>
                    <a:pt x="261" y="583"/>
                  </a:lnTo>
                  <a:lnTo>
                    <a:pt x="301" y="594"/>
                  </a:lnTo>
                  <a:lnTo>
                    <a:pt x="345" y="603"/>
                  </a:lnTo>
                  <a:lnTo>
                    <a:pt x="394" y="611"/>
                  </a:lnTo>
                  <a:lnTo>
                    <a:pt x="446" y="617"/>
                  </a:lnTo>
                  <a:lnTo>
                    <a:pt x="502" y="621"/>
                  </a:lnTo>
                  <a:lnTo>
                    <a:pt x="561" y="622"/>
                  </a:lnTo>
                  <a:lnTo>
                    <a:pt x="621" y="621"/>
                  </a:lnTo>
                  <a:lnTo>
                    <a:pt x="677" y="617"/>
                  </a:lnTo>
                  <a:lnTo>
                    <a:pt x="729" y="611"/>
                  </a:lnTo>
                  <a:lnTo>
                    <a:pt x="777" y="603"/>
                  </a:lnTo>
                  <a:lnTo>
                    <a:pt x="822" y="594"/>
                  </a:lnTo>
                  <a:lnTo>
                    <a:pt x="862" y="583"/>
                  </a:lnTo>
                  <a:lnTo>
                    <a:pt x="897" y="572"/>
                  </a:lnTo>
                  <a:lnTo>
                    <a:pt x="929" y="560"/>
                  </a:lnTo>
                  <a:lnTo>
                    <a:pt x="955" y="548"/>
                  </a:lnTo>
                  <a:lnTo>
                    <a:pt x="977" y="536"/>
                  </a:lnTo>
                  <a:lnTo>
                    <a:pt x="994" y="524"/>
                  </a:lnTo>
                  <a:lnTo>
                    <a:pt x="1005" y="514"/>
                  </a:lnTo>
                  <a:lnTo>
                    <a:pt x="1011" y="505"/>
                  </a:lnTo>
                  <a:lnTo>
                    <a:pt x="1011" y="325"/>
                  </a:lnTo>
                  <a:lnTo>
                    <a:pt x="1006" y="327"/>
                  </a:lnTo>
                  <a:lnTo>
                    <a:pt x="964" y="343"/>
                  </a:lnTo>
                  <a:lnTo>
                    <a:pt x="962" y="343"/>
                  </a:lnTo>
                  <a:lnTo>
                    <a:pt x="938" y="351"/>
                  </a:lnTo>
                  <a:lnTo>
                    <a:pt x="913" y="357"/>
                  </a:lnTo>
                  <a:lnTo>
                    <a:pt x="897" y="361"/>
                  </a:lnTo>
                  <a:lnTo>
                    <a:pt x="860" y="369"/>
                  </a:lnTo>
                  <a:lnTo>
                    <a:pt x="842" y="372"/>
                  </a:lnTo>
                  <a:lnTo>
                    <a:pt x="801" y="379"/>
                  </a:lnTo>
                  <a:lnTo>
                    <a:pt x="794" y="380"/>
                  </a:lnTo>
                  <a:lnTo>
                    <a:pt x="787" y="381"/>
                  </a:lnTo>
                  <a:lnTo>
                    <a:pt x="733" y="387"/>
                  </a:lnTo>
                  <a:lnTo>
                    <a:pt x="726" y="388"/>
                  </a:lnTo>
                  <a:lnTo>
                    <a:pt x="720" y="388"/>
                  </a:lnTo>
                  <a:lnTo>
                    <a:pt x="679" y="391"/>
                  </a:lnTo>
                  <a:lnTo>
                    <a:pt x="661" y="393"/>
                  </a:lnTo>
                  <a:lnTo>
                    <a:pt x="624" y="394"/>
                  </a:lnTo>
                  <a:lnTo>
                    <a:pt x="616" y="395"/>
                  </a:lnTo>
                  <a:lnTo>
                    <a:pt x="609" y="395"/>
                  </a:lnTo>
                  <a:lnTo>
                    <a:pt x="561" y="396"/>
                  </a:lnTo>
                  <a:lnTo>
                    <a:pt x="514" y="395"/>
                  </a:lnTo>
                  <a:lnTo>
                    <a:pt x="506" y="395"/>
                  </a:lnTo>
                  <a:lnTo>
                    <a:pt x="498" y="394"/>
                  </a:lnTo>
                  <a:lnTo>
                    <a:pt x="461" y="393"/>
                  </a:lnTo>
                  <a:lnTo>
                    <a:pt x="444" y="391"/>
                  </a:lnTo>
                  <a:lnTo>
                    <a:pt x="403" y="388"/>
                  </a:lnTo>
                  <a:lnTo>
                    <a:pt x="396" y="388"/>
                  </a:lnTo>
                  <a:lnTo>
                    <a:pt x="389" y="387"/>
                  </a:lnTo>
                  <a:lnTo>
                    <a:pt x="335" y="381"/>
                  </a:lnTo>
                  <a:lnTo>
                    <a:pt x="328" y="380"/>
                  </a:lnTo>
                  <a:lnTo>
                    <a:pt x="322" y="379"/>
                  </a:lnTo>
                  <a:lnTo>
                    <a:pt x="280" y="372"/>
                  </a:lnTo>
                  <a:lnTo>
                    <a:pt x="263" y="369"/>
                  </a:lnTo>
                  <a:lnTo>
                    <a:pt x="226" y="361"/>
                  </a:lnTo>
                  <a:lnTo>
                    <a:pt x="209" y="357"/>
                  </a:lnTo>
                  <a:lnTo>
                    <a:pt x="185" y="351"/>
                  </a:lnTo>
                  <a:lnTo>
                    <a:pt x="162" y="344"/>
                  </a:lnTo>
                  <a:lnTo>
                    <a:pt x="159" y="343"/>
                  </a:lnTo>
                  <a:lnTo>
                    <a:pt x="137" y="335"/>
                  </a:lnTo>
                  <a:lnTo>
                    <a:pt x="117" y="327"/>
                  </a:lnTo>
                  <a:lnTo>
                    <a:pt x="114" y="326"/>
                  </a:lnTo>
                  <a:lnTo>
                    <a:pt x="112" y="325"/>
                  </a:lnTo>
                  <a:close/>
                  <a:moveTo>
                    <a:pt x="561" y="113"/>
                  </a:moveTo>
                  <a:lnTo>
                    <a:pt x="497" y="114"/>
                  </a:lnTo>
                  <a:lnTo>
                    <a:pt x="438" y="117"/>
                  </a:lnTo>
                  <a:lnTo>
                    <a:pt x="384" y="122"/>
                  </a:lnTo>
                  <a:lnTo>
                    <a:pt x="335" y="128"/>
                  </a:lnTo>
                  <a:lnTo>
                    <a:pt x="290" y="136"/>
                  </a:lnTo>
                  <a:lnTo>
                    <a:pt x="251" y="144"/>
                  </a:lnTo>
                  <a:lnTo>
                    <a:pt x="216" y="153"/>
                  </a:lnTo>
                  <a:lnTo>
                    <a:pt x="186" y="162"/>
                  </a:lnTo>
                  <a:lnTo>
                    <a:pt x="161" y="171"/>
                  </a:lnTo>
                  <a:lnTo>
                    <a:pt x="141" y="180"/>
                  </a:lnTo>
                  <a:lnTo>
                    <a:pt x="126" y="189"/>
                  </a:lnTo>
                  <a:lnTo>
                    <a:pt x="116" y="198"/>
                  </a:lnTo>
                  <a:lnTo>
                    <a:pt x="118" y="200"/>
                  </a:lnTo>
                  <a:lnTo>
                    <a:pt x="119" y="201"/>
                  </a:lnTo>
                  <a:lnTo>
                    <a:pt x="123" y="204"/>
                  </a:lnTo>
                  <a:lnTo>
                    <a:pt x="127" y="207"/>
                  </a:lnTo>
                  <a:lnTo>
                    <a:pt x="131" y="209"/>
                  </a:lnTo>
                  <a:lnTo>
                    <a:pt x="136" y="212"/>
                  </a:lnTo>
                  <a:lnTo>
                    <a:pt x="141" y="214"/>
                  </a:lnTo>
                  <a:lnTo>
                    <a:pt x="147" y="217"/>
                  </a:lnTo>
                  <a:lnTo>
                    <a:pt x="153" y="220"/>
                  </a:lnTo>
                  <a:lnTo>
                    <a:pt x="163" y="224"/>
                  </a:lnTo>
                  <a:lnTo>
                    <a:pt x="173" y="228"/>
                  </a:lnTo>
                  <a:lnTo>
                    <a:pt x="191" y="235"/>
                  </a:lnTo>
                  <a:lnTo>
                    <a:pt x="218" y="243"/>
                  </a:lnTo>
                  <a:lnTo>
                    <a:pt x="230" y="246"/>
                  </a:lnTo>
                  <a:lnTo>
                    <a:pt x="241" y="249"/>
                  </a:lnTo>
                  <a:lnTo>
                    <a:pt x="258" y="253"/>
                  </a:lnTo>
                  <a:lnTo>
                    <a:pt x="276" y="257"/>
                  </a:lnTo>
                  <a:lnTo>
                    <a:pt x="303" y="262"/>
                  </a:lnTo>
                  <a:lnTo>
                    <a:pt x="325" y="265"/>
                  </a:lnTo>
                  <a:lnTo>
                    <a:pt x="347" y="268"/>
                  </a:lnTo>
                  <a:lnTo>
                    <a:pt x="362" y="271"/>
                  </a:lnTo>
                  <a:lnTo>
                    <a:pt x="378" y="273"/>
                  </a:lnTo>
                  <a:lnTo>
                    <a:pt x="405" y="275"/>
                  </a:lnTo>
                  <a:lnTo>
                    <a:pt x="434" y="277"/>
                  </a:lnTo>
                  <a:lnTo>
                    <a:pt x="448" y="279"/>
                  </a:lnTo>
                  <a:lnTo>
                    <a:pt x="463" y="280"/>
                  </a:lnTo>
                  <a:lnTo>
                    <a:pt x="511" y="282"/>
                  </a:lnTo>
                  <a:lnTo>
                    <a:pt x="561" y="283"/>
                  </a:lnTo>
                  <a:lnTo>
                    <a:pt x="611" y="282"/>
                  </a:lnTo>
                  <a:lnTo>
                    <a:pt x="659" y="280"/>
                  </a:lnTo>
                  <a:lnTo>
                    <a:pt x="674" y="279"/>
                  </a:lnTo>
                  <a:lnTo>
                    <a:pt x="688" y="277"/>
                  </a:lnTo>
                  <a:lnTo>
                    <a:pt x="717" y="275"/>
                  </a:lnTo>
                  <a:lnTo>
                    <a:pt x="745" y="273"/>
                  </a:lnTo>
                  <a:lnTo>
                    <a:pt x="760" y="271"/>
                  </a:lnTo>
                  <a:lnTo>
                    <a:pt x="775" y="268"/>
                  </a:lnTo>
                  <a:lnTo>
                    <a:pt x="797" y="265"/>
                  </a:lnTo>
                  <a:lnTo>
                    <a:pt x="819" y="262"/>
                  </a:lnTo>
                  <a:lnTo>
                    <a:pt x="833" y="259"/>
                  </a:lnTo>
                  <a:lnTo>
                    <a:pt x="846" y="257"/>
                  </a:lnTo>
                  <a:lnTo>
                    <a:pt x="864" y="253"/>
                  </a:lnTo>
                  <a:lnTo>
                    <a:pt x="881" y="249"/>
                  </a:lnTo>
                  <a:lnTo>
                    <a:pt x="904" y="243"/>
                  </a:lnTo>
                  <a:lnTo>
                    <a:pt x="918" y="239"/>
                  </a:lnTo>
                  <a:lnTo>
                    <a:pt x="931" y="235"/>
                  </a:lnTo>
                  <a:lnTo>
                    <a:pt x="949" y="228"/>
                  </a:lnTo>
                  <a:lnTo>
                    <a:pt x="969" y="220"/>
                  </a:lnTo>
                  <a:lnTo>
                    <a:pt x="975" y="217"/>
                  </a:lnTo>
                  <a:lnTo>
                    <a:pt x="982" y="214"/>
                  </a:lnTo>
                  <a:lnTo>
                    <a:pt x="989" y="210"/>
                  </a:lnTo>
                  <a:lnTo>
                    <a:pt x="995" y="207"/>
                  </a:lnTo>
                  <a:lnTo>
                    <a:pt x="999" y="204"/>
                  </a:lnTo>
                  <a:lnTo>
                    <a:pt x="1003" y="201"/>
                  </a:lnTo>
                  <a:lnTo>
                    <a:pt x="1005" y="200"/>
                  </a:lnTo>
                  <a:lnTo>
                    <a:pt x="1006" y="198"/>
                  </a:lnTo>
                  <a:lnTo>
                    <a:pt x="996" y="189"/>
                  </a:lnTo>
                  <a:lnTo>
                    <a:pt x="981" y="180"/>
                  </a:lnTo>
                  <a:lnTo>
                    <a:pt x="961" y="171"/>
                  </a:lnTo>
                  <a:lnTo>
                    <a:pt x="936" y="162"/>
                  </a:lnTo>
                  <a:lnTo>
                    <a:pt x="906" y="153"/>
                  </a:lnTo>
                  <a:lnTo>
                    <a:pt x="871" y="144"/>
                  </a:lnTo>
                  <a:lnTo>
                    <a:pt x="832" y="136"/>
                  </a:lnTo>
                  <a:lnTo>
                    <a:pt x="787" y="128"/>
                  </a:lnTo>
                  <a:lnTo>
                    <a:pt x="738" y="122"/>
                  </a:lnTo>
                  <a:lnTo>
                    <a:pt x="684" y="117"/>
                  </a:lnTo>
                  <a:lnTo>
                    <a:pt x="625" y="114"/>
                  </a:lnTo>
                  <a:lnTo>
                    <a:pt x="561" y="113"/>
                  </a:lnTo>
                  <a:close/>
                  <a:moveTo>
                    <a:pt x="561" y="0"/>
                  </a:moveTo>
                  <a:lnTo>
                    <a:pt x="595" y="0"/>
                  </a:lnTo>
                  <a:lnTo>
                    <a:pt x="631" y="1"/>
                  </a:lnTo>
                  <a:lnTo>
                    <a:pt x="669" y="3"/>
                  </a:lnTo>
                  <a:lnTo>
                    <a:pt x="708" y="6"/>
                  </a:lnTo>
                  <a:lnTo>
                    <a:pt x="747" y="9"/>
                  </a:lnTo>
                  <a:lnTo>
                    <a:pt x="786" y="14"/>
                  </a:lnTo>
                  <a:lnTo>
                    <a:pt x="826" y="20"/>
                  </a:lnTo>
                  <a:lnTo>
                    <a:pt x="864" y="27"/>
                  </a:lnTo>
                  <a:lnTo>
                    <a:pt x="902" y="35"/>
                  </a:lnTo>
                  <a:lnTo>
                    <a:pt x="938" y="44"/>
                  </a:lnTo>
                  <a:lnTo>
                    <a:pt x="972" y="55"/>
                  </a:lnTo>
                  <a:lnTo>
                    <a:pt x="1004" y="67"/>
                  </a:lnTo>
                  <a:lnTo>
                    <a:pt x="1033" y="81"/>
                  </a:lnTo>
                  <a:lnTo>
                    <a:pt x="1059" y="97"/>
                  </a:lnTo>
                  <a:lnTo>
                    <a:pt x="1081" y="114"/>
                  </a:lnTo>
                  <a:lnTo>
                    <a:pt x="1098" y="132"/>
                  </a:lnTo>
                  <a:lnTo>
                    <a:pt x="1112" y="152"/>
                  </a:lnTo>
                  <a:lnTo>
                    <a:pt x="1120" y="174"/>
                  </a:lnTo>
                  <a:lnTo>
                    <a:pt x="1123" y="198"/>
                  </a:lnTo>
                  <a:lnTo>
                    <a:pt x="1123" y="509"/>
                  </a:lnTo>
                  <a:lnTo>
                    <a:pt x="1120" y="534"/>
                  </a:lnTo>
                  <a:lnTo>
                    <a:pt x="1111" y="557"/>
                  </a:lnTo>
                  <a:lnTo>
                    <a:pt x="1097" y="578"/>
                  </a:lnTo>
                  <a:lnTo>
                    <a:pt x="1079" y="599"/>
                  </a:lnTo>
                  <a:lnTo>
                    <a:pt x="1055" y="618"/>
                  </a:lnTo>
                  <a:lnTo>
                    <a:pt x="1028" y="636"/>
                  </a:lnTo>
                  <a:lnTo>
                    <a:pt x="996" y="653"/>
                  </a:lnTo>
                  <a:lnTo>
                    <a:pt x="962" y="668"/>
                  </a:lnTo>
                  <a:lnTo>
                    <a:pt x="924" y="682"/>
                  </a:lnTo>
                  <a:lnTo>
                    <a:pt x="884" y="694"/>
                  </a:lnTo>
                  <a:lnTo>
                    <a:pt x="842" y="705"/>
                  </a:lnTo>
                  <a:lnTo>
                    <a:pt x="797" y="714"/>
                  </a:lnTo>
                  <a:lnTo>
                    <a:pt x="751" y="722"/>
                  </a:lnTo>
                  <a:lnTo>
                    <a:pt x="705" y="728"/>
                  </a:lnTo>
                  <a:lnTo>
                    <a:pt x="657" y="732"/>
                  </a:lnTo>
                  <a:lnTo>
                    <a:pt x="609" y="735"/>
                  </a:lnTo>
                  <a:lnTo>
                    <a:pt x="561" y="736"/>
                  </a:lnTo>
                  <a:lnTo>
                    <a:pt x="513" y="735"/>
                  </a:lnTo>
                  <a:lnTo>
                    <a:pt x="466" y="732"/>
                  </a:lnTo>
                  <a:lnTo>
                    <a:pt x="418" y="728"/>
                  </a:lnTo>
                  <a:lnTo>
                    <a:pt x="371" y="722"/>
                  </a:lnTo>
                  <a:lnTo>
                    <a:pt x="325" y="714"/>
                  </a:lnTo>
                  <a:lnTo>
                    <a:pt x="281" y="705"/>
                  </a:lnTo>
                  <a:lnTo>
                    <a:pt x="238" y="694"/>
                  </a:lnTo>
                  <a:lnTo>
                    <a:pt x="198" y="682"/>
                  </a:lnTo>
                  <a:lnTo>
                    <a:pt x="161" y="668"/>
                  </a:lnTo>
                  <a:lnTo>
                    <a:pt x="126" y="653"/>
                  </a:lnTo>
                  <a:lnTo>
                    <a:pt x="95" y="636"/>
                  </a:lnTo>
                  <a:lnTo>
                    <a:pt x="67" y="618"/>
                  </a:lnTo>
                  <a:lnTo>
                    <a:pt x="44" y="599"/>
                  </a:lnTo>
                  <a:lnTo>
                    <a:pt x="25" y="578"/>
                  </a:lnTo>
                  <a:lnTo>
                    <a:pt x="11" y="557"/>
                  </a:lnTo>
                  <a:lnTo>
                    <a:pt x="3" y="534"/>
                  </a:lnTo>
                  <a:lnTo>
                    <a:pt x="0" y="509"/>
                  </a:lnTo>
                  <a:lnTo>
                    <a:pt x="0" y="198"/>
                  </a:lnTo>
                  <a:lnTo>
                    <a:pt x="2" y="174"/>
                  </a:lnTo>
                  <a:lnTo>
                    <a:pt x="11" y="152"/>
                  </a:lnTo>
                  <a:lnTo>
                    <a:pt x="24" y="132"/>
                  </a:lnTo>
                  <a:lnTo>
                    <a:pt x="42" y="114"/>
                  </a:lnTo>
                  <a:lnTo>
                    <a:pt x="64" y="97"/>
                  </a:lnTo>
                  <a:lnTo>
                    <a:pt x="89" y="81"/>
                  </a:lnTo>
                  <a:lnTo>
                    <a:pt x="118" y="67"/>
                  </a:lnTo>
                  <a:lnTo>
                    <a:pt x="150" y="55"/>
                  </a:lnTo>
                  <a:lnTo>
                    <a:pt x="184" y="44"/>
                  </a:lnTo>
                  <a:lnTo>
                    <a:pt x="220" y="35"/>
                  </a:lnTo>
                  <a:lnTo>
                    <a:pt x="258" y="27"/>
                  </a:lnTo>
                  <a:lnTo>
                    <a:pt x="297" y="20"/>
                  </a:lnTo>
                  <a:lnTo>
                    <a:pt x="336" y="14"/>
                  </a:lnTo>
                  <a:lnTo>
                    <a:pt x="376" y="9"/>
                  </a:lnTo>
                  <a:lnTo>
                    <a:pt x="415" y="6"/>
                  </a:lnTo>
                  <a:lnTo>
                    <a:pt x="454" y="3"/>
                  </a:lnTo>
                  <a:lnTo>
                    <a:pt x="491" y="1"/>
                  </a:lnTo>
                  <a:lnTo>
                    <a:pt x="527" y="0"/>
                  </a:lnTo>
                  <a:lnTo>
                    <a:pt x="5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83" name="Group 1598"/>
          <p:cNvGrpSpPr/>
          <p:nvPr/>
        </p:nvGrpSpPr>
        <p:grpSpPr>
          <a:xfrm>
            <a:off x="8782589" y="591280"/>
            <a:ext cx="484188" cy="536575"/>
            <a:chOff x="9220200" y="5786438"/>
            <a:chExt cx="484188" cy="536575"/>
          </a:xfrm>
          <a:solidFill>
            <a:srgbClr val="000000"/>
          </a:solidFill>
        </p:grpSpPr>
        <p:sp>
          <p:nvSpPr>
            <p:cNvPr id="1884" name="Freeform 1009"/>
            <p:cNvSpPr>
              <a:spLocks noEditPoints="1"/>
            </p:cNvSpPr>
            <p:nvPr/>
          </p:nvSpPr>
          <p:spPr bwMode="auto">
            <a:xfrm>
              <a:off x="9220200" y="5786438"/>
              <a:ext cx="484188" cy="536575"/>
            </a:xfrm>
            <a:custGeom>
              <a:avLst/>
              <a:gdLst>
                <a:gd name="T0" fmla="*/ 2872 w 3053"/>
                <a:gd name="T1" fmla="*/ 2253 h 3380"/>
                <a:gd name="T2" fmla="*/ 2921 w 3053"/>
                <a:gd name="T3" fmla="*/ 2234 h 3380"/>
                <a:gd name="T4" fmla="*/ 2941 w 3053"/>
                <a:gd name="T5" fmla="*/ 2186 h 3380"/>
                <a:gd name="T6" fmla="*/ 2932 w 3053"/>
                <a:gd name="T7" fmla="*/ 597 h 3380"/>
                <a:gd name="T8" fmla="*/ 2891 w 3053"/>
                <a:gd name="T9" fmla="*/ 565 h 3380"/>
                <a:gd name="T10" fmla="*/ 2488 w 3053"/>
                <a:gd name="T11" fmla="*/ 563 h 3380"/>
                <a:gd name="T12" fmla="*/ 2602 w 3053"/>
                <a:gd name="T13" fmla="*/ 563 h 3380"/>
                <a:gd name="T14" fmla="*/ 2263 w 3053"/>
                <a:gd name="T15" fmla="*/ 2253 h 3380"/>
                <a:gd name="T16" fmla="*/ 2263 w 3053"/>
                <a:gd name="T17" fmla="*/ 563 h 3380"/>
                <a:gd name="T18" fmla="*/ 258 w 3053"/>
                <a:gd name="T19" fmla="*/ 124 h 3380"/>
                <a:gd name="T20" fmla="*/ 176 w 3053"/>
                <a:gd name="T21" fmla="*/ 174 h 3380"/>
                <a:gd name="T22" fmla="*/ 124 w 3053"/>
                <a:gd name="T23" fmla="*/ 257 h 3380"/>
                <a:gd name="T24" fmla="*/ 114 w 3053"/>
                <a:gd name="T25" fmla="*/ 3057 h 3380"/>
                <a:gd name="T26" fmla="*/ 138 w 3053"/>
                <a:gd name="T27" fmla="*/ 3154 h 3380"/>
                <a:gd name="T28" fmla="*/ 200 w 3053"/>
                <a:gd name="T29" fmla="*/ 3226 h 3380"/>
                <a:gd name="T30" fmla="*/ 291 w 3053"/>
                <a:gd name="T31" fmla="*/ 3264 h 3380"/>
                <a:gd name="T32" fmla="*/ 1972 w 3053"/>
                <a:gd name="T33" fmla="*/ 3264 h 3380"/>
                <a:gd name="T34" fmla="*/ 2062 w 3053"/>
                <a:gd name="T35" fmla="*/ 3226 h 3380"/>
                <a:gd name="T36" fmla="*/ 2125 w 3053"/>
                <a:gd name="T37" fmla="*/ 3154 h 3380"/>
                <a:gd name="T38" fmla="*/ 2149 w 3053"/>
                <a:gd name="T39" fmla="*/ 3057 h 3380"/>
                <a:gd name="T40" fmla="*/ 2138 w 3053"/>
                <a:gd name="T41" fmla="*/ 257 h 3380"/>
                <a:gd name="T42" fmla="*/ 2087 w 3053"/>
                <a:gd name="T43" fmla="*/ 174 h 3380"/>
                <a:gd name="T44" fmla="*/ 2005 w 3053"/>
                <a:gd name="T45" fmla="*/ 124 h 3380"/>
                <a:gd name="T46" fmla="*/ 325 w 3053"/>
                <a:gd name="T47" fmla="*/ 113 h 3380"/>
                <a:gd name="T48" fmla="*/ 1982 w 3053"/>
                <a:gd name="T49" fmla="*/ 3 h 3380"/>
                <a:gd name="T50" fmla="*/ 2101 w 3053"/>
                <a:gd name="T51" fmla="*/ 44 h 3380"/>
                <a:gd name="T52" fmla="*/ 2195 w 3053"/>
                <a:gd name="T53" fmla="*/ 126 h 3380"/>
                <a:gd name="T54" fmla="*/ 2250 w 3053"/>
                <a:gd name="T55" fmla="*/ 238 h 3380"/>
                <a:gd name="T56" fmla="*/ 2263 w 3053"/>
                <a:gd name="T57" fmla="*/ 451 h 3380"/>
                <a:gd name="T58" fmla="*/ 2936 w 3053"/>
                <a:gd name="T59" fmla="*/ 462 h 3380"/>
                <a:gd name="T60" fmla="*/ 3011 w 3053"/>
                <a:gd name="T61" fmla="*/ 515 h 3380"/>
                <a:gd name="T62" fmla="*/ 3051 w 3053"/>
                <a:gd name="T63" fmla="*/ 598 h 3380"/>
                <a:gd name="T64" fmla="*/ 3051 w 3053"/>
                <a:gd name="T65" fmla="*/ 2219 h 3380"/>
                <a:gd name="T66" fmla="*/ 3011 w 3053"/>
                <a:gd name="T67" fmla="*/ 2301 h 3380"/>
                <a:gd name="T68" fmla="*/ 2936 w 3053"/>
                <a:gd name="T69" fmla="*/ 2355 h 3380"/>
                <a:gd name="T70" fmla="*/ 2263 w 3053"/>
                <a:gd name="T71" fmla="*/ 2366 h 3380"/>
                <a:gd name="T72" fmla="*/ 2250 w 3053"/>
                <a:gd name="T73" fmla="*/ 3142 h 3380"/>
                <a:gd name="T74" fmla="*/ 2195 w 3053"/>
                <a:gd name="T75" fmla="*/ 3254 h 3380"/>
                <a:gd name="T76" fmla="*/ 2101 w 3053"/>
                <a:gd name="T77" fmla="*/ 3336 h 3380"/>
                <a:gd name="T78" fmla="*/ 1982 w 3053"/>
                <a:gd name="T79" fmla="*/ 3377 h 3380"/>
                <a:gd name="T80" fmla="*/ 281 w 3053"/>
                <a:gd name="T81" fmla="*/ 3377 h 3380"/>
                <a:gd name="T82" fmla="*/ 161 w 3053"/>
                <a:gd name="T83" fmla="*/ 3336 h 3380"/>
                <a:gd name="T84" fmla="*/ 68 w 3053"/>
                <a:gd name="T85" fmla="*/ 3254 h 3380"/>
                <a:gd name="T86" fmla="*/ 12 w 3053"/>
                <a:gd name="T87" fmla="*/ 3142 h 3380"/>
                <a:gd name="T88" fmla="*/ 0 w 3053"/>
                <a:gd name="T89" fmla="*/ 323 h 3380"/>
                <a:gd name="T90" fmla="*/ 26 w 3053"/>
                <a:gd name="T91" fmla="*/ 198 h 3380"/>
                <a:gd name="T92" fmla="*/ 96 w 3053"/>
                <a:gd name="T93" fmla="*/ 94 h 3380"/>
                <a:gd name="T94" fmla="*/ 198 w 3053"/>
                <a:gd name="T95" fmla="*/ 26 h 3380"/>
                <a:gd name="T96" fmla="*/ 325 w 3053"/>
                <a:gd name="T97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53" h="3380">
                  <a:moveTo>
                    <a:pt x="2714" y="563"/>
                  </a:moveTo>
                  <a:lnTo>
                    <a:pt x="2714" y="2253"/>
                  </a:lnTo>
                  <a:lnTo>
                    <a:pt x="2872" y="2253"/>
                  </a:lnTo>
                  <a:lnTo>
                    <a:pt x="2891" y="2251"/>
                  </a:lnTo>
                  <a:lnTo>
                    <a:pt x="2907" y="2244"/>
                  </a:lnTo>
                  <a:lnTo>
                    <a:pt x="2921" y="2234"/>
                  </a:lnTo>
                  <a:lnTo>
                    <a:pt x="2932" y="2220"/>
                  </a:lnTo>
                  <a:lnTo>
                    <a:pt x="2938" y="2203"/>
                  </a:lnTo>
                  <a:lnTo>
                    <a:pt x="2941" y="2186"/>
                  </a:lnTo>
                  <a:lnTo>
                    <a:pt x="2941" y="631"/>
                  </a:lnTo>
                  <a:lnTo>
                    <a:pt x="2938" y="614"/>
                  </a:lnTo>
                  <a:lnTo>
                    <a:pt x="2932" y="597"/>
                  </a:lnTo>
                  <a:lnTo>
                    <a:pt x="2921" y="583"/>
                  </a:lnTo>
                  <a:lnTo>
                    <a:pt x="2907" y="573"/>
                  </a:lnTo>
                  <a:lnTo>
                    <a:pt x="2891" y="565"/>
                  </a:lnTo>
                  <a:lnTo>
                    <a:pt x="2872" y="563"/>
                  </a:lnTo>
                  <a:lnTo>
                    <a:pt x="2714" y="563"/>
                  </a:lnTo>
                  <a:close/>
                  <a:moveTo>
                    <a:pt x="2488" y="563"/>
                  </a:moveTo>
                  <a:lnTo>
                    <a:pt x="2488" y="2253"/>
                  </a:lnTo>
                  <a:lnTo>
                    <a:pt x="2602" y="2253"/>
                  </a:lnTo>
                  <a:lnTo>
                    <a:pt x="2602" y="563"/>
                  </a:lnTo>
                  <a:lnTo>
                    <a:pt x="2488" y="563"/>
                  </a:lnTo>
                  <a:close/>
                  <a:moveTo>
                    <a:pt x="2263" y="563"/>
                  </a:moveTo>
                  <a:lnTo>
                    <a:pt x="2263" y="2253"/>
                  </a:lnTo>
                  <a:lnTo>
                    <a:pt x="2376" y="2253"/>
                  </a:lnTo>
                  <a:lnTo>
                    <a:pt x="2376" y="563"/>
                  </a:lnTo>
                  <a:lnTo>
                    <a:pt x="2263" y="563"/>
                  </a:lnTo>
                  <a:close/>
                  <a:moveTo>
                    <a:pt x="325" y="113"/>
                  </a:moveTo>
                  <a:lnTo>
                    <a:pt x="291" y="116"/>
                  </a:lnTo>
                  <a:lnTo>
                    <a:pt x="258" y="124"/>
                  </a:lnTo>
                  <a:lnTo>
                    <a:pt x="228" y="136"/>
                  </a:lnTo>
                  <a:lnTo>
                    <a:pt x="200" y="154"/>
                  </a:lnTo>
                  <a:lnTo>
                    <a:pt x="176" y="174"/>
                  </a:lnTo>
                  <a:lnTo>
                    <a:pt x="154" y="199"/>
                  </a:lnTo>
                  <a:lnTo>
                    <a:pt x="138" y="226"/>
                  </a:lnTo>
                  <a:lnTo>
                    <a:pt x="124" y="257"/>
                  </a:lnTo>
                  <a:lnTo>
                    <a:pt x="116" y="289"/>
                  </a:lnTo>
                  <a:lnTo>
                    <a:pt x="114" y="323"/>
                  </a:lnTo>
                  <a:lnTo>
                    <a:pt x="114" y="3057"/>
                  </a:lnTo>
                  <a:lnTo>
                    <a:pt x="116" y="3091"/>
                  </a:lnTo>
                  <a:lnTo>
                    <a:pt x="124" y="3123"/>
                  </a:lnTo>
                  <a:lnTo>
                    <a:pt x="138" y="3154"/>
                  </a:lnTo>
                  <a:lnTo>
                    <a:pt x="154" y="3181"/>
                  </a:lnTo>
                  <a:lnTo>
                    <a:pt x="176" y="3206"/>
                  </a:lnTo>
                  <a:lnTo>
                    <a:pt x="200" y="3226"/>
                  </a:lnTo>
                  <a:lnTo>
                    <a:pt x="228" y="3244"/>
                  </a:lnTo>
                  <a:lnTo>
                    <a:pt x="258" y="3256"/>
                  </a:lnTo>
                  <a:lnTo>
                    <a:pt x="291" y="3264"/>
                  </a:lnTo>
                  <a:lnTo>
                    <a:pt x="325" y="3267"/>
                  </a:lnTo>
                  <a:lnTo>
                    <a:pt x="1938" y="3267"/>
                  </a:lnTo>
                  <a:lnTo>
                    <a:pt x="1972" y="3264"/>
                  </a:lnTo>
                  <a:lnTo>
                    <a:pt x="2005" y="3256"/>
                  </a:lnTo>
                  <a:lnTo>
                    <a:pt x="2035" y="3244"/>
                  </a:lnTo>
                  <a:lnTo>
                    <a:pt x="2062" y="3226"/>
                  </a:lnTo>
                  <a:lnTo>
                    <a:pt x="2087" y="3206"/>
                  </a:lnTo>
                  <a:lnTo>
                    <a:pt x="2109" y="3181"/>
                  </a:lnTo>
                  <a:lnTo>
                    <a:pt x="2125" y="3154"/>
                  </a:lnTo>
                  <a:lnTo>
                    <a:pt x="2138" y="3123"/>
                  </a:lnTo>
                  <a:lnTo>
                    <a:pt x="2147" y="3091"/>
                  </a:lnTo>
                  <a:lnTo>
                    <a:pt x="2149" y="3057"/>
                  </a:lnTo>
                  <a:lnTo>
                    <a:pt x="2149" y="323"/>
                  </a:lnTo>
                  <a:lnTo>
                    <a:pt x="2147" y="289"/>
                  </a:lnTo>
                  <a:lnTo>
                    <a:pt x="2138" y="257"/>
                  </a:lnTo>
                  <a:lnTo>
                    <a:pt x="2125" y="226"/>
                  </a:lnTo>
                  <a:lnTo>
                    <a:pt x="2109" y="199"/>
                  </a:lnTo>
                  <a:lnTo>
                    <a:pt x="2087" y="174"/>
                  </a:lnTo>
                  <a:lnTo>
                    <a:pt x="2062" y="154"/>
                  </a:lnTo>
                  <a:lnTo>
                    <a:pt x="2035" y="136"/>
                  </a:lnTo>
                  <a:lnTo>
                    <a:pt x="2005" y="124"/>
                  </a:lnTo>
                  <a:lnTo>
                    <a:pt x="1972" y="116"/>
                  </a:lnTo>
                  <a:lnTo>
                    <a:pt x="1938" y="113"/>
                  </a:lnTo>
                  <a:lnTo>
                    <a:pt x="325" y="113"/>
                  </a:lnTo>
                  <a:close/>
                  <a:moveTo>
                    <a:pt x="325" y="0"/>
                  </a:moveTo>
                  <a:lnTo>
                    <a:pt x="1938" y="0"/>
                  </a:lnTo>
                  <a:lnTo>
                    <a:pt x="1982" y="3"/>
                  </a:lnTo>
                  <a:lnTo>
                    <a:pt x="2024" y="11"/>
                  </a:lnTo>
                  <a:lnTo>
                    <a:pt x="2064" y="26"/>
                  </a:lnTo>
                  <a:lnTo>
                    <a:pt x="2101" y="44"/>
                  </a:lnTo>
                  <a:lnTo>
                    <a:pt x="2136" y="68"/>
                  </a:lnTo>
                  <a:lnTo>
                    <a:pt x="2167" y="94"/>
                  </a:lnTo>
                  <a:lnTo>
                    <a:pt x="2195" y="126"/>
                  </a:lnTo>
                  <a:lnTo>
                    <a:pt x="2218" y="160"/>
                  </a:lnTo>
                  <a:lnTo>
                    <a:pt x="2237" y="198"/>
                  </a:lnTo>
                  <a:lnTo>
                    <a:pt x="2250" y="238"/>
                  </a:lnTo>
                  <a:lnTo>
                    <a:pt x="2260" y="280"/>
                  </a:lnTo>
                  <a:lnTo>
                    <a:pt x="2263" y="323"/>
                  </a:lnTo>
                  <a:lnTo>
                    <a:pt x="2263" y="451"/>
                  </a:lnTo>
                  <a:lnTo>
                    <a:pt x="2872" y="451"/>
                  </a:lnTo>
                  <a:lnTo>
                    <a:pt x="2905" y="454"/>
                  </a:lnTo>
                  <a:lnTo>
                    <a:pt x="2936" y="462"/>
                  </a:lnTo>
                  <a:lnTo>
                    <a:pt x="2964" y="475"/>
                  </a:lnTo>
                  <a:lnTo>
                    <a:pt x="2990" y="493"/>
                  </a:lnTo>
                  <a:lnTo>
                    <a:pt x="3011" y="515"/>
                  </a:lnTo>
                  <a:lnTo>
                    <a:pt x="3029" y="540"/>
                  </a:lnTo>
                  <a:lnTo>
                    <a:pt x="3042" y="568"/>
                  </a:lnTo>
                  <a:lnTo>
                    <a:pt x="3051" y="598"/>
                  </a:lnTo>
                  <a:lnTo>
                    <a:pt x="3053" y="631"/>
                  </a:lnTo>
                  <a:lnTo>
                    <a:pt x="3053" y="2186"/>
                  </a:lnTo>
                  <a:lnTo>
                    <a:pt x="3051" y="2219"/>
                  </a:lnTo>
                  <a:lnTo>
                    <a:pt x="3042" y="2248"/>
                  </a:lnTo>
                  <a:lnTo>
                    <a:pt x="3029" y="2277"/>
                  </a:lnTo>
                  <a:lnTo>
                    <a:pt x="3011" y="2301"/>
                  </a:lnTo>
                  <a:lnTo>
                    <a:pt x="2990" y="2324"/>
                  </a:lnTo>
                  <a:lnTo>
                    <a:pt x="2964" y="2341"/>
                  </a:lnTo>
                  <a:lnTo>
                    <a:pt x="2936" y="2355"/>
                  </a:lnTo>
                  <a:lnTo>
                    <a:pt x="2905" y="2363"/>
                  </a:lnTo>
                  <a:lnTo>
                    <a:pt x="2872" y="2366"/>
                  </a:lnTo>
                  <a:lnTo>
                    <a:pt x="2263" y="2366"/>
                  </a:lnTo>
                  <a:lnTo>
                    <a:pt x="2263" y="3057"/>
                  </a:lnTo>
                  <a:lnTo>
                    <a:pt x="2260" y="3100"/>
                  </a:lnTo>
                  <a:lnTo>
                    <a:pt x="2250" y="3142"/>
                  </a:lnTo>
                  <a:lnTo>
                    <a:pt x="2237" y="3182"/>
                  </a:lnTo>
                  <a:lnTo>
                    <a:pt x="2218" y="3220"/>
                  </a:lnTo>
                  <a:lnTo>
                    <a:pt x="2195" y="3254"/>
                  </a:lnTo>
                  <a:lnTo>
                    <a:pt x="2167" y="3286"/>
                  </a:lnTo>
                  <a:lnTo>
                    <a:pt x="2136" y="3312"/>
                  </a:lnTo>
                  <a:lnTo>
                    <a:pt x="2101" y="3336"/>
                  </a:lnTo>
                  <a:lnTo>
                    <a:pt x="2064" y="3354"/>
                  </a:lnTo>
                  <a:lnTo>
                    <a:pt x="2024" y="3369"/>
                  </a:lnTo>
                  <a:lnTo>
                    <a:pt x="1982" y="3377"/>
                  </a:lnTo>
                  <a:lnTo>
                    <a:pt x="1938" y="3380"/>
                  </a:lnTo>
                  <a:lnTo>
                    <a:pt x="325" y="3380"/>
                  </a:lnTo>
                  <a:lnTo>
                    <a:pt x="281" y="3377"/>
                  </a:lnTo>
                  <a:lnTo>
                    <a:pt x="238" y="3369"/>
                  </a:lnTo>
                  <a:lnTo>
                    <a:pt x="198" y="3354"/>
                  </a:lnTo>
                  <a:lnTo>
                    <a:pt x="161" y="3336"/>
                  </a:lnTo>
                  <a:lnTo>
                    <a:pt x="126" y="3312"/>
                  </a:lnTo>
                  <a:lnTo>
                    <a:pt x="96" y="3286"/>
                  </a:lnTo>
                  <a:lnTo>
                    <a:pt x="68" y="3254"/>
                  </a:lnTo>
                  <a:lnTo>
                    <a:pt x="45" y="3220"/>
                  </a:lnTo>
                  <a:lnTo>
                    <a:pt x="26" y="3182"/>
                  </a:lnTo>
                  <a:lnTo>
                    <a:pt x="12" y="3142"/>
                  </a:lnTo>
                  <a:lnTo>
                    <a:pt x="3" y="3100"/>
                  </a:lnTo>
                  <a:lnTo>
                    <a:pt x="0" y="3057"/>
                  </a:lnTo>
                  <a:lnTo>
                    <a:pt x="0" y="323"/>
                  </a:lnTo>
                  <a:lnTo>
                    <a:pt x="3" y="280"/>
                  </a:lnTo>
                  <a:lnTo>
                    <a:pt x="12" y="238"/>
                  </a:lnTo>
                  <a:lnTo>
                    <a:pt x="26" y="198"/>
                  </a:lnTo>
                  <a:lnTo>
                    <a:pt x="45" y="160"/>
                  </a:lnTo>
                  <a:lnTo>
                    <a:pt x="68" y="126"/>
                  </a:lnTo>
                  <a:lnTo>
                    <a:pt x="96" y="94"/>
                  </a:lnTo>
                  <a:lnTo>
                    <a:pt x="126" y="68"/>
                  </a:lnTo>
                  <a:lnTo>
                    <a:pt x="161" y="44"/>
                  </a:lnTo>
                  <a:lnTo>
                    <a:pt x="198" y="26"/>
                  </a:lnTo>
                  <a:lnTo>
                    <a:pt x="238" y="11"/>
                  </a:lnTo>
                  <a:lnTo>
                    <a:pt x="281" y="3"/>
                  </a:lnTo>
                  <a:lnTo>
                    <a:pt x="3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Freeform 1010"/>
            <p:cNvSpPr>
              <a:spLocks/>
            </p:cNvSpPr>
            <p:nvPr/>
          </p:nvSpPr>
          <p:spPr bwMode="auto">
            <a:xfrm>
              <a:off x="9659938" y="5902326"/>
              <a:ext cx="17463" cy="19050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2 h 113"/>
                <a:gd name="T6" fmla="*/ 103 w 114"/>
                <a:gd name="T7" fmla="*/ 23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4 h 113"/>
                <a:gd name="T14" fmla="*/ 103 w 114"/>
                <a:gd name="T15" fmla="*/ 89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89 h 113"/>
                <a:gd name="T28" fmla="*/ 3 w 114"/>
                <a:gd name="T29" fmla="*/ 74 h 113"/>
                <a:gd name="T30" fmla="*/ 0 w 114"/>
                <a:gd name="T31" fmla="*/ 57 h 113"/>
                <a:gd name="T32" fmla="*/ 3 w 114"/>
                <a:gd name="T33" fmla="*/ 39 h 113"/>
                <a:gd name="T34" fmla="*/ 11 w 114"/>
                <a:gd name="T35" fmla="*/ 23 h 113"/>
                <a:gd name="T36" fmla="*/ 23 w 114"/>
                <a:gd name="T37" fmla="*/ 12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Freeform 1011"/>
            <p:cNvSpPr>
              <a:spLocks/>
            </p:cNvSpPr>
            <p:nvPr/>
          </p:nvSpPr>
          <p:spPr bwMode="auto">
            <a:xfrm>
              <a:off x="9659938" y="5946776"/>
              <a:ext cx="17463" cy="19050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3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4 h 113"/>
                <a:gd name="T14" fmla="*/ 103 w 114"/>
                <a:gd name="T15" fmla="*/ 89 h 113"/>
                <a:gd name="T16" fmla="*/ 90 w 114"/>
                <a:gd name="T17" fmla="*/ 101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1 h 113"/>
                <a:gd name="T26" fmla="*/ 11 w 114"/>
                <a:gd name="T27" fmla="*/ 89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9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Freeform 1012"/>
            <p:cNvSpPr>
              <a:spLocks noEditPoints="1"/>
            </p:cNvSpPr>
            <p:nvPr/>
          </p:nvSpPr>
          <p:spPr bwMode="auto">
            <a:xfrm>
              <a:off x="9264650" y="5867401"/>
              <a:ext cx="269875" cy="115888"/>
            </a:xfrm>
            <a:custGeom>
              <a:avLst/>
              <a:gdLst>
                <a:gd name="T0" fmla="*/ 114 w 1697"/>
                <a:gd name="T1" fmla="*/ 113 h 732"/>
                <a:gd name="T2" fmla="*/ 114 w 1697"/>
                <a:gd name="T3" fmla="*/ 620 h 732"/>
                <a:gd name="T4" fmla="*/ 1583 w 1697"/>
                <a:gd name="T5" fmla="*/ 620 h 732"/>
                <a:gd name="T6" fmla="*/ 1583 w 1697"/>
                <a:gd name="T7" fmla="*/ 113 h 732"/>
                <a:gd name="T8" fmla="*/ 114 w 1697"/>
                <a:gd name="T9" fmla="*/ 113 h 732"/>
                <a:gd name="T10" fmla="*/ 0 w 1697"/>
                <a:gd name="T11" fmla="*/ 0 h 732"/>
                <a:gd name="T12" fmla="*/ 1697 w 1697"/>
                <a:gd name="T13" fmla="*/ 0 h 732"/>
                <a:gd name="T14" fmla="*/ 1697 w 1697"/>
                <a:gd name="T15" fmla="*/ 732 h 732"/>
                <a:gd name="T16" fmla="*/ 0 w 1697"/>
                <a:gd name="T17" fmla="*/ 732 h 732"/>
                <a:gd name="T18" fmla="*/ 0 w 1697"/>
                <a:gd name="T19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7" h="732">
                  <a:moveTo>
                    <a:pt x="114" y="113"/>
                  </a:moveTo>
                  <a:lnTo>
                    <a:pt x="114" y="620"/>
                  </a:lnTo>
                  <a:lnTo>
                    <a:pt x="1583" y="620"/>
                  </a:lnTo>
                  <a:lnTo>
                    <a:pt x="1583" y="113"/>
                  </a:lnTo>
                  <a:lnTo>
                    <a:pt x="114" y="113"/>
                  </a:lnTo>
                  <a:close/>
                  <a:moveTo>
                    <a:pt x="0" y="0"/>
                  </a:moveTo>
                  <a:lnTo>
                    <a:pt x="1697" y="0"/>
                  </a:lnTo>
                  <a:lnTo>
                    <a:pt x="1697" y="732"/>
                  </a:lnTo>
                  <a:lnTo>
                    <a:pt x="0" y="73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Freeform 1013"/>
            <p:cNvSpPr>
              <a:spLocks/>
            </p:cNvSpPr>
            <p:nvPr/>
          </p:nvSpPr>
          <p:spPr bwMode="auto">
            <a:xfrm>
              <a:off x="9256713" y="5830888"/>
              <a:ext cx="71438" cy="17463"/>
            </a:xfrm>
            <a:custGeom>
              <a:avLst/>
              <a:gdLst>
                <a:gd name="T0" fmla="*/ 57 w 454"/>
                <a:gd name="T1" fmla="*/ 0 h 112"/>
                <a:gd name="T2" fmla="*/ 397 w 454"/>
                <a:gd name="T3" fmla="*/ 0 h 112"/>
                <a:gd name="T4" fmla="*/ 414 w 454"/>
                <a:gd name="T5" fmla="*/ 3 h 112"/>
                <a:gd name="T6" fmla="*/ 430 w 454"/>
                <a:gd name="T7" fmla="*/ 11 h 112"/>
                <a:gd name="T8" fmla="*/ 442 w 454"/>
                <a:gd name="T9" fmla="*/ 23 h 112"/>
                <a:gd name="T10" fmla="*/ 450 w 454"/>
                <a:gd name="T11" fmla="*/ 39 h 112"/>
                <a:gd name="T12" fmla="*/ 454 w 454"/>
                <a:gd name="T13" fmla="*/ 56 h 112"/>
                <a:gd name="T14" fmla="*/ 450 w 454"/>
                <a:gd name="T15" fmla="*/ 73 h 112"/>
                <a:gd name="T16" fmla="*/ 442 w 454"/>
                <a:gd name="T17" fmla="*/ 90 h 112"/>
                <a:gd name="T18" fmla="*/ 430 w 454"/>
                <a:gd name="T19" fmla="*/ 101 h 112"/>
                <a:gd name="T20" fmla="*/ 414 w 454"/>
                <a:gd name="T21" fmla="*/ 109 h 112"/>
                <a:gd name="T22" fmla="*/ 397 w 454"/>
                <a:gd name="T23" fmla="*/ 112 h 112"/>
                <a:gd name="T24" fmla="*/ 57 w 454"/>
                <a:gd name="T25" fmla="*/ 112 h 112"/>
                <a:gd name="T26" fmla="*/ 39 w 454"/>
                <a:gd name="T27" fmla="*/ 109 h 112"/>
                <a:gd name="T28" fmla="*/ 24 w 454"/>
                <a:gd name="T29" fmla="*/ 101 h 112"/>
                <a:gd name="T30" fmla="*/ 11 w 454"/>
                <a:gd name="T31" fmla="*/ 90 h 112"/>
                <a:gd name="T32" fmla="*/ 3 w 454"/>
                <a:gd name="T33" fmla="*/ 73 h 112"/>
                <a:gd name="T34" fmla="*/ 0 w 454"/>
                <a:gd name="T35" fmla="*/ 56 h 112"/>
                <a:gd name="T36" fmla="*/ 3 w 454"/>
                <a:gd name="T37" fmla="*/ 39 h 112"/>
                <a:gd name="T38" fmla="*/ 11 w 454"/>
                <a:gd name="T39" fmla="*/ 23 h 112"/>
                <a:gd name="T40" fmla="*/ 24 w 454"/>
                <a:gd name="T41" fmla="*/ 11 h 112"/>
                <a:gd name="T42" fmla="*/ 39 w 454"/>
                <a:gd name="T43" fmla="*/ 3 h 112"/>
                <a:gd name="T44" fmla="*/ 57 w 45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4" h="112">
                  <a:moveTo>
                    <a:pt x="57" y="0"/>
                  </a:moveTo>
                  <a:lnTo>
                    <a:pt x="397" y="0"/>
                  </a:lnTo>
                  <a:lnTo>
                    <a:pt x="414" y="3"/>
                  </a:lnTo>
                  <a:lnTo>
                    <a:pt x="430" y="11"/>
                  </a:lnTo>
                  <a:lnTo>
                    <a:pt x="442" y="23"/>
                  </a:lnTo>
                  <a:lnTo>
                    <a:pt x="450" y="39"/>
                  </a:lnTo>
                  <a:lnTo>
                    <a:pt x="454" y="56"/>
                  </a:lnTo>
                  <a:lnTo>
                    <a:pt x="450" y="73"/>
                  </a:lnTo>
                  <a:lnTo>
                    <a:pt x="442" y="90"/>
                  </a:lnTo>
                  <a:lnTo>
                    <a:pt x="430" y="101"/>
                  </a:lnTo>
                  <a:lnTo>
                    <a:pt x="414" y="109"/>
                  </a:lnTo>
                  <a:lnTo>
                    <a:pt x="397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Freeform 1014"/>
            <p:cNvSpPr>
              <a:spLocks noEditPoints="1"/>
            </p:cNvSpPr>
            <p:nvPr/>
          </p:nvSpPr>
          <p:spPr bwMode="auto">
            <a:xfrm>
              <a:off x="9274175" y="6000751"/>
              <a:ext cx="71438" cy="63500"/>
            </a:xfrm>
            <a:custGeom>
              <a:avLst/>
              <a:gdLst>
                <a:gd name="T0" fmla="*/ 112 w 452"/>
                <a:gd name="T1" fmla="*/ 113 h 394"/>
                <a:gd name="T2" fmla="*/ 112 w 452"/>
                <a:gd name="T3" fmla="*/ 282 h 394"/>
                <a:gd name="T4" fmla="*/ 340 w 452"/>
                <a:gd name="T5" fmla="*/ 282 h 394"/>
                <a:gd name="T6" fmla="*/ 340 w 452"/>
                <a:gd name="T7" fmla="*/ 113 h 394"/>
                <a:gd name="T8" fmla="*/ 112 w 452"/>
                <a:gd name="T9" fmla="*/ 113 h 394"/>
                <a:gd name="T10" fmla="*/ 0 w 452"/>
                <a:gd name="T11" fmla="*/ 0 h 394"/>
                <a:gd name="T12" fmla="*/ 452 w 452"/>
                <a:gd name="T13" fmla="*/ 0 h 394"/>
                <a:gd name="T14" fmla="*/ 452 w 452"/>
                <a:gd name="T15" fmla="*/ 394 h 394"/>
                <a:gd name="T16" fmla="*/ 0 w 452"/>
                <a:gd name="T17" fmla="*/ 394 h 394"/>
                <a:gd name="T18" fmla="*/ 0 w 452"/>
                <a:gd name="T1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2" h="394">
                  <a:moveTo>
                    <a:pt x="112" y="113"/>
                  </a:moveTo>
                  <a:lnTo>
                    <a:pt x="112" y="282"/>
                  </a:lnTo>
                  <a:lnTo>
                    <a:pt x="340" y="282"/>
                  </a:lnTo>
                  <a:lnTo>
                    <a:pt x="340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2" y="0"/>
                  </a:lnTo>
                  <a:lnTo>
                    <a:pt x="452" y="394"/>
                  </a:lnTo>
                  <a:lnTo>
                    <a:pt x="0" y="39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Freeform 1015"/>
            <p:cNvSpPr>
              <a:spLocks noEditPoints="1"/>
            </p:cNvSpPr>
            <p:nvPr/>
          </p:nvSpPr>
          <p:spPr bwMode="auto">
            <a:xfrm>
              <a:off x="9363075" y="6000751"/>
              <a:ext cx="73025" cy="63500"/>
            </a:xfrm>
            <a:custGeom>
              <a:avLst/>
              <a:gdLst>
                <a:gd name="T0" fmla="*/ 112 w 451"/>
                <a:gd name="T1" fmla="*/ 113 h 394"/>
                <a:gd name="T2" fmla="*/ 112 w 451"/>
                <a:gd name="T3" fmla="*/ 282 h 394"/>
                <a:gd name="T4" fmla="*/ 339 w 451"/>
                <a:gd name="T5" fmla="*/ 282 h 394"/>
                <a:gd name="T6" fmla="*/ 339 w 451"/>
                <a:gd name="T7" fmla="*/ 113 h 394"/>
                <a:gd name="T8" fmla="*/ 112 w 451"/>
                <a:gd name="T9" fmla="*/ 113 h 394"/>
                <a:gd name="T10" fmla="*/ 0 w 451"/>
                <a:gd name="T11" fmla="*/ 0 h 394"/>
                <a:gd name="T12" fmla="*/ 451 w 451"/>
                <a:gd name="T13" fmla="*/ 0 h 394"/>
                <a:gd name="T14" fmla="*/ 451 w 451"/>
                <a:gd name="T15" fmla="*/ 394 h 394"/>
                <a:gd name="T16" fmla="*/ 0 w 451"/>
                <a:gd name="T17" fmla="*/ 394 h 394"/>
                <a:gd name="T18" fmla="*/ 0 w 451"/>
                <a:gd name="T1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1" h="394">
                  <a:moveTo>
                    <a:pt x="112" y="113"/>
                  </a:moveTo>
                  <a:lnTo>
                    <a:pt x="112" y="282"/>
                  </a:lnTo>
                  <a:lnTo>
                    <a:pt x="339" y="282"/>
                  </a:lnTo>
                  <a:lnTo>
                    <a:pt x="339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1" y="0"/>
                  </a:lnTo>
                  <a:lnTo>
                    <a:pt x="451" y="394"/>
                  </a:lnTo>
                  <a:lnTo>
                    <a:pt x="0" y="39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Freeform 1016"/>
            <p:cNvSpPr>
              <a:spLocks noEditPoints="1"/>
            </p:cNvSpPr>
            <p:nvPr/>
          </p:nvSpPr>
          <p:spPr bwMode="auto">
            <a:xfrm>
              <a:off x="9453563" y="6000751"/>
              <a:ext cx="71438" cy="63500"/>
            </a:xfrm>
            <a:custGeom>
              <a:avLst/>
              <a:gdLst>
                <a:gd name="T0" fmla="*/ 112 w 452"/>
                <a:gd name="T1" fmla="*/ 113 h 394"/>
                <a:gd name="T2" fmla="*/ 112 w 452"/>
                <a:gd name="T3" fmla="*/ 282 h 394"/>
                <a:gd name="T4" fmla="*/ 339 w 452"/>
                <a:gd name="T5" fmla="*/ 282 h 394"/>
                <a:gd name="T6" fmla="*/ 339 w 452"/>
                <a:gd name="T7" fmla="*/ 113 h 394"/>
                <a:gd name="T8" fmla="*/ 112 w 452"/>
                <a:gd name="T9" fmla="*/ 113 h 394"/>
                <a:gd name="T10" fmla="*/ 0 w 452"/>
                <a:gd name="T11" fmla="*/ 0 h 394"/>
                <a:gd name="T12" fmla="*/ 452 w 452"/>
                <a:gd name="T13" fmla="*/ 0 h 394"/>
                <a:gd name="T14" fmla="*/ 452 w 452"/>
                <a:gd name="T15" fmla="*/ 394 h 394"/>
                <a:gd name="T16" fmla="*/ 0 w 452"/>
                <a:gd name="T17" fmla="*/ 394 h 394"/>
                <a:gd name="T18" fmla="*/ 0 w 452"/>
                <a:gd name="T1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2" h="394">
                  <a:moveTo>
                    <a:pt x="112" y="113"/>
                  </a:moveTo>
                  <a:lnTo>
                    <a:pt x="112" y="282"/>
                  </a:lnTo>
                  <a:lnTo>
                    <a:pt x="339" y="282"/>
                  </a:lnTo>
                  <a:lnTo>
                    <a:pt x="339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2" y="0"/>
                  </a:lnTo>
                  <a:lnTo>
                    <a:pt x="452" y="394"/>
                  </a:lnTo>
                  <a:lnTo>
                    <a:pt x="0" y="39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Freeform 1017"/>
            <p:cNvSpPr>
              <a:spLocks noEditPoints="1"/>
            </p:cNvSpPr>
            <p:nvPr/>
          </p:nvSpPr>
          <p:spPr bwMode="auto">
            <a:xfrm>
              <a:off x="9274175" y="6072188"/>
              <a:ext cx="71438" cy="63500"/>
            </a:xfrm>
            <a:custGeom>
              <a:avLst/>
              <a:gdLst>
                <a:gd name="T0" fmla="*/ 112 w 452"/>
                <a:gd name="T1" fmla="*/ 112 h 394"/>
                <a:gd name="T2" fmla="*/ 112 w 452"/>
                <a:gd name="T3" fmla="*/ 281 h 394"/>
                <a:gd name="T4" fmla="*/ 340 w 452"/>
                <a:gd name="T5" fmla="*/ 281 h 394"/>
                <a:gd name="T6" fmla="*/ 340 w 452"/>
                <a:gd name="T7" fmla="*/ 112 h 394"/>
                <a:gd name="T8" fmla="*/ 112 w 452"/>
                <a:gd name="T9" fmla="*/ 112 h 394"/>
                <a:gd name="T10" fmla="*/ 0 w 452"/>
                <a:gd name="T11" fmla="*/ 0 h 394"/>
                <a:gd name="T12" fmla="*/ 452 w 452"/>
                <a:gd name="T13" fmla="*/ 0 h 394"/>
                <a:gd name="T14" fmla="*/ 452 w 452"/>
                <a:gd name="T15" fmla="*/ 394 h 394"/>
                <a:gd name="T16" fmla="*/ 0 w 452"/>
                <a:gd name="T17" fmla="*/ 394 h 394"/>
                <a:gd name="T18" fmla="*/ 0 w 452"/>
                <a:gd name="T1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2" h="394">
                  <a:moveTo>
                    <a:pt x="112" y="112"/>
                  </a:moveTo>
                  <a:lnTo>
                    <a:pt x="112" y="281"/>
                  </a:lnTo>
                  <a:lnTo>
                    <a:pt x="340" y="281"/>
                  </a:lnTo>
                  <a:lnTo>
                    <a:pt x="340" y="112"/>
                  </a:lnTo>
                  <a:lnTo>
                    <a:pt x="112" y="112"/>
                  </a:lnTo>
                  <a:close/>
                  <a:moveTo>
                    <a:pt x="0" y="0"/>
                  </a:moveTo>
                  <a:lnTo>
                    <a:pt x="452" y="0"/>
                  </a:lnTo>
                  <a:lnTo>
                    <a:pt x="452" y="394"/>
                  </a:lnTo>
                  <a:lnTo>
                    <a:pt x="0" y="39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Freeform 1018"/>
            <p:cNvSpPr>
              <a:spLocks noEditPoints="1"/>
            </p:cNvSpPr>
            <p:nvPr/>
          </p:nvSpPr>
          <p:spPr bwMode="auto">
            <a:xfrm>
              <a:off x="9363075" y="6072188"/>
              <a:ext cx="73025" cy="63500"/>
            </a:xfrm>
            <a:custGeom>
              <a:avLst/>
              <a:gdLst>
                <a:gd name="T0" fmla="*/ 112 w 451"/>
                <a:gd name="T1" fmla="*/ 112 h 394"/>
                <a:gd name="T2" fmla="*/ 112 w 451"/>
                <a:gd name="T3" fmla="*/ 281 h 394"/>
                <a:gd name="T4" fmla="*/ 339 w 451"/>
                <a:gd name="T5" fmla="*/ 281 h 394"/>
                <a:gd name="T6" fmla="*/ 339 w 451"/>
                <a:gd name="T7" fmla="*/ 112 h 394"/>
                <a:gd name="T8" fmla="*/ 112 w 451"/>
                <a:gd name="T9" fmla="*/ 112 h 394"/>
                <a:gd name="T10" fmla="*/ 0 w 451"/>
                <a:gd name="T11" fmla="*/ 0 h 394"/>
                <a:gd name="T12" fmla="*/ 451 w 451"/>
                <a:gd name="T13" fmla="*/ 0 h 394"/>
                <a:gd name="T14" fmla="*/ 451 w 451"/>
                <a:gd name="T15" fmla="*/ 394 h 394"/>
                <a:gd name="T16" fmla="*/ 0 w 451"/>
                <a:gd name="T17" fmla="*/ 394 h 394"/>
                <a:gd name="T18" fmla="*/ 0 w 451"/>
                <a:gd name="T1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1" h="394">
                  <a:moveTo>
                    <a:pt x="112" y="112"/>
                  </a:moveTo>
                  <a:lnTo>
                    <a:pt x="112" y="281"/>
                  </a:lnTo>
                  <a:lnTo>
                    <a:pt x="339" y="281"/>
                  </a:lnTo>
                  <a:lnTo>
                    <a:pt x="339" y="112"/>
                  </a:lnTo>
                  <a:lnTo>
                    <a:pt x="112" y="112"/>
                  </a:lnTo>
                  <a:close/>
                  <a:moveTo>
                    <a:pt x="0" y="0"/>
                  </a:moveTo>
                  <a:lnTo>
                    <a:pt x="451" y="0"/>
                  </a:lnTo>
                  <a:lnTo>
                    <a:pt x="451" y="394"/>
                  </a:lnTo>
                  <a:lnTo>
                    <a:pt x="0" y="39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Freeform 1019"/>
            <p:cNvSpPr>
              <a:spLocks noEditPoints="1"/>
            </p:cNvSpPr>
            <p:nvPr/>
          </p:nvSpPr>
          <p:spPr bwMode="auto">
            <a:xfrm>
              <a:off x="9453563" y="6072188"/>
              <a:ext cx="71438" cy="63500"/>
            </a:xfrm>
            <a:custGeom>
              <a:avLst/>
              <a:gdLst>
                <a:gd name="T0" fmla="*/ 112 w 452"/>
                <a:gd name="T1" fmla="*/ 112 h 394"/>
                <a:gd name="T2" fmla="*/ 112 w 452"/>
                <a:gd name="T3" fmla="*/ 281 h 394"/>
                <a:gd name="T4" fmla="*/ 339 w 452"/>
                <a:gd name="T5" fmla="*/ 281 h 394"/>
                <a:gd name="T6" fmla="*/ 339 w 452"/>
                <a:gd name="T7" fmla="*/ 112 h 394"/>
                <a:gd name="T8" fmla="*/ 112 w 452"/>
                <a:gd name="T9" fmla="*/ 112 h 394"/>
                <a:gd name="T10" fmla="*/ 0 w 452"/>
                <a:gd name="T11" fmla="*/ 0 h 394"/>
                <a:gd name="T12" fmla="*/ 452 w 452"/>
                <a:gd name="T13" fmla="*/ 0 h 394"/>
                <a:gd name="T14" fmla="*/ 452 w 452"/>
                <a:gd name="T15" fmla="*/ 394 h 394"/>
                <a:gd name="T16" fmla="*/ 0 w 452"/>
                <a:gd name="T17" fmla="*/ 394 h 394"/>
                <a:gd name="T18" fmla="*/ 0 w 452"/>
                <a:gd name="T1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2" h="394">
                  <a:moveTo>
                    <a:pt x="112" y="112"/>
                  </a:moveTo>
                  <a:lnTo>
                    <a:pt x="112" y="281"/>
                  </a:lnTo>
                  <a:lnTo>
                    <a:pt x="339" y="281"/>
                  </a:lnTo>
                  <a:lnTo>
                    <a:pt x="339" y="112"/>
                  </a:lnTo>
                  <a:lnTo>
                    <a:pt x="112" y="112"/>
                  </a:lnTo>
                  <a:close/>
                  <a:moveTo>
                    <a:pt x="0" y="0"/>
                  </a:moveTo>
                  <a:lnTo>
                    <a:pt x="452" y="0"/>
                  </a:lnTo>
                  <a:lnTo>
                    <a:pt x="452" y="394"/>
                  </a:lnTo>
                  <a:lnTo>
                    <a:pt x="0" y="39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Freeform 1020"/>
            <p:cNvSpPr>
              <a:spLocks noEditPoints="1"/>
            </p:cNvSpPr>
            <p:nvPr/>
          </p:nvSpPr>
          <p:spPr bwMode="auto">
            <a:xfrm>
              <a:off x="9274175" y="6143626"/>
              <a:ext cx="71438" cy="63500"/>
            </a:xfrm>
            <a:custGeom>
              <a:avLst/>
              <a:gdLst>
                <a:gd name="T0" fmla="*/ 112 w 452"/>
                <a:gd name="T1" fmla="*/ 113 h 395"/>
                <a:gd name="T2" fmla="*/ 112 w 452"/>
                <a:gd name="T3" fmla="*/ 282 h 395"/>
                <a:gd name="T4" fmla="*/ 340 w 452"/>
                <a:gd name="T5" fmla="*/ 282 h 395"/>
                <a:gd name="T6" fmla="*/ 340 w 452"/>
                <a:gd name="T7" fmla="*/ 113 h 395"/>
                <a:gd name="T8" fmla="*/ 112 w 452"/>
                <a:gd name="T9" fmla="*/ 113 h 395"/>
                <a:gd name="T10" fmla="*/ 0 w 452"/>
                <a:gd name="T11" fmla="*/ 0 h 395"/>
                <a:gd name="T12" fmla="*/ 452 w 452"/>
                <a:gd name="T13" fmla="*/ 0 h 395"/>
                <a:gd name="T14" fmla="*/ 452 w 452"/>
                <a:gd name="T15" fmla="*/ 395 h 395"/>
                <a:gd name="T16" fmla="*/ 0 w 452"/>
                <a:gd name="T17" fmla="*/ 395 h 395"/>
                <a:gd name="T18" fmla="*/ 0 w 452"/>
                <a:gd name="T19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2" h="395">
                  <a:moveTo>
                    <a:pt x="112" y="113"/>
                  </a:moveTo>
                  <a:lnTo>
                    <a:pt x="112" y="282"/>
                  </a:lnTo>
                  <a:lnTo>
                    <a:pt x="340" y="282"/>
                  </a:lnTo>
                  <a:lnTo>
                    <a:pt x="340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2" y="0"/>
                  </a:lnTo>
                  <a:lnTo>
                    <a:pt x="452" y="395"/>
                  </a:lnTo>
                  <a:lnTo>
                    <a:pt x="0" y="39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Freeform 1021"/>
            <p:cNvSpPr>
              <a:spLocks noEditPoints="1"/>
            </p:cNvSpPr>
            <p:nvPr/>
          </p:nvSpPr>
          <p:spPr bwMode="auto">
            <a:xfrm>
              <a:off x="9363075" y="6143626"/>
              <a:ext cx="73025" cy="63500"/>
            </a:xfrm>
            <a:custGeom>
              <a:avLst/>
              <a:gdLst>
                <a:gd name="T0" fmla="*/ 112 w 451"/>
                <a:gd name="T1" fmla="*/ 113 h 395"/>
                <a:gd name="T2" fmla="*/ 112 w 451"/>
                <a:gd name="T3" fmla="*/ 282 h 395"/>
                <a:gd name="T4" fmla="*/ 339 w 451"/>
                <a:gd name="T5" fmla="*/ 282 h 395"/>
                <a:gd name="T6" fmla="*/ 339 w 451"/>
                <a:gd name="T7" fmla="*/ 113 h 395"/>
                <a:gd name="T8" fmla="*/ 112 w 451"/>
                <a:gd name="T9" fmla="*/ 113 h 395"/>
                <a:gd name="T10" fmla="*/ 0 w 451"/>
                <a:gd name="T11" fmla="*/ 0 h 395"/>
                <a:gd name="T12" fmla="*/ 451 w 451"/>
                <a:gd name="T13" fmla="*/ 0 h 395"/>
                <a:gd name="T14" fmla="*/ 451 w 451"/>
                <a:gd name="T15" fmla="*/ 395 h 395"/>
                <a:gd name="T16" fmla="*/ 0 w 451"/>
                <a:gd name="T17" fmla="*/ 395 h 395"/>
                <a:gd name="T18" fmla="*/ 0 w 451"/>
                <a:gd name="T19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1" h="395">
                  <a:moveTo>
                    <a:pt x="112" y="113"/>
                  </a:moveTo>
                  <a:lnTo>
                    <a:pt x="112" y="282"/>
                  </a:lnTo>
                  <a:lnTo>
                    <a:pt x="339" y="282"/>
                  </a:lnTo>
                  <a:lnTo>
                    <a:pt x="339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1" y="0"/>
                  </a:lnTo>
                  <a:lnTo>
                    <a:pt x="451" y="395"/>
                  </a:lnTo>
                  <a:lnTo>
                    <a:pt x="0" y="39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Freeform 1022"/>
            <p:cNvSpPr>
              <a:spLocks noEditPoints="1"/>
            </p:cNvSpPr>
            <p:nvPr/>
          </p:nvSpPr>
          <p:spPr bwMode="auto">
            <a:xfrm>
              <a:off x="9274175" y="6224588"/>
              <a:ext cx="71438" cy="61913"/>
            </a:xfrm>
            <a:custGeom>
              <a:avLst/>
              <a:gdLst>
                <a:gd name="T0" fmla="*/ 112 w 452"/>
                <a:gd name="T1" fmla="*/ 113 h 395"/>
                <a:gd name="T2" fmla="*/ 112 w 452"/>
                <a:gd name="T3" fmla="*/ 282 h 395"/>
                <a:gd name="T4" fmla="*/ 340 w 452"/>
                <a:gd name="T5" fmla="*/ 282 h 395"/>
                <a:gd name="T6" fmla="*/ 340 w 452"/>
                <a:gd name="T7" fmla="*/ 113 h 395"/>
                <a:gd name="T8" fmla="*/ 112 w 452"/>
                <a:gd name="T9" fmla="*/ 113 h 395"/>
                <a:gd name="T10" fmla="*/ 0 w 452"/>
                <a:gd name="T11" fmla="*/ 0 h 395"/>
                <a:gd name="T12" fmla="*/ 452 w 452"/>
                <a:gd name="T13" fmla="*/ 0 h 395"/>
                <a:gd name="T14" fmla="*/ 452 w 452"/>
                <a:gd name="T15" fmla="*/ 395 h 395"/>
                <a:gd name="T16" fmla="*/ 0 w 452"/>
                <a:gd name="T17" fmla="*/ 395 h 395"/>
                <a:gd name="T18" fmla="*/ 0 w 452"/>
                <a:gd name="T19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2" h="395">
                  <a:moveTo>
                    <a:pt x="112" y="113"/>
                  </a:moveTo>
                  <a:lnTo>
                    <a:pt x="112" y="282"/>
                  </a:lnTo>
                  <a:lnTo>
                    <a:pt x="340" y="282"/>
                  </a:lnTo>
                  <a:lnTo>
                    <a:pt x="340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2" y="0"/>
                  </a:lnTo>
                  <a:lnTo>
                    <a:pt x="452" y="395"/>
                  </a:lnTo>
                  <a:lnTo>
                    <a:pt x="0" y="39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Freeform 1023"/>
            <p:cNvSpPr>
              <a:spLocks noEditPoints="1"/>
            </p:cNvSpPr>
            <p:nvPr/>
          </p:nvSpPr>
          <p:spPr bwMode="auto">
            <a:xfrm>
              <a:off x="9363075" y="6224588"/>
              <a:ext cx="73025" cy="61913"/>
            </a:xfrm>
            <a:custGeom>
              <a:avLst/>
              <a:gdLst>
                <a:gd name="T0" fmla="*/ 112 w 451"/>
                <a:gd name="T1" fmla="*/ 113 h 395"/>
                <a:gd name="T2" fmla="*/ 112 w 451"/>
                <a:gd name="T3" fmla="*/ 282 h 395"/>
                <a:gd name="T4" fmla="*/ 339 w 451"/>
                <a:gd name="T5" fmla="*/ 282 h 395"/>
                <a:gd name="T6" fmla="*/ 339 w 451"/>
                <a:gd name="T7" fmla="*/ 113 h 395"/>
                <a:gd name="T8" fmla="*/ 112 w 451"/>
                <a:gd name="T9" fmla="*/ 113 h 395"/>
                <a:gd name="T10" fmla="*/ 0 w 451"/>
                <a:gd name="T11" fmla="*/ 0 h 395"/>
                <a:gd name="T12" fmla="*/ 451 w 451"/>
                <a:gd name="T13" fmla="*/ 0 h 395"/>
                <a:gd name="T14" fmla="*/ 451 w 451"/>
                <a:gd name="T15" fmla="*/ 395 h 395"/>
                <a:gd name="T16" fmla="*/ 0 w 451"/>
                <a:gd name="T17" fmla="*/ 395 h 395"/>
                <a:gd name="T18" fmla="*/ 0 w 451"/>
                <a:gd name="T19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1" h="395">
                  <a:moveTo>
                    <a:pt x="112" y="113"/>
                  </a:moveTo>
                  <a:lnTo>
                    <a:pt x="112" y="282"/>
                  </a:lnTo>
                  <a:lnTo>
                    <a:pt x="339" y="282"/>
                  </a:lnTo>
                  <a:lnTo>
                    <a:pt x="339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1" y="0"/>
                  </a:lnTo>
                  <a:lnTo>
                    <a:pt x="451" y="395"/>
                  </a:lnTo>
                  <a:lnTo>
                    <a:pt x="0" y="39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Freeform 1024"/>
            <p:cNvSpPr>
              <a:spLocks noEditPoints="1"/>
            </p:cNvSpPr>
            <p:nvPr/>
          </p:nvSpPr>
          <p:spPr bwMode="auto">
            <a:xfrm>
              <a:off x="9453563" y="6143626"/>
              <a:ext cx="71438" cy="142875"/>
            </a:xfrm>
            <a:custGeom>
              <a:avLst/>
              <a:gdLst>
                <a:gd name="T0" fmla="*/ 112 w 452"/>
                <a:gd name="T1" fmla="*/ 113 h 902"/>
                <a:gd name="T2" fmla="*/ 112 w 452"/>
                <a:gd name="T3" fmla="*/ 789 h 902"/>
                <a:gd name="T4" fmla="*/ 339 w 452"/>
                <a:gd name="T5" fmla="*/ 789 h 902"/>
                <a:gd name="T6" fmla="*/ 339 w 452"/>
                <a:gd name="T7" fmla="*/ 113 h 902"/>
                <a:gd name="T8" fmla="*/ 112 w 452"/>
                <a:gd name="T9" fmla="*/ 113 h 902"/>
                <a:gd name="T10" fmla="*/ 0 w 452"/>
                <a:gd name="T11" fmla="*/ 0 h 902"/>
                <a:gd name="T12" fmla="*/ 452 w 452"/>
                <a:gd name="T13" fmla="*/ 0 h 902"/>
                <a:gd name="T14" fmla="*/ 452 w 452"/>
                <a:gd name="T15" fmla="*/ 902 h 902"/>
                <a:gd name="T16" fmla="*/ 0 w 452"/>
                <a:gd name="T17" fmla="*/ 902 h 902"/>
                <a:gd name="T18" fmla="*/ 0 w 452"/>
                <a:gd name="T19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2" h="902">
                  <a:moveTo>
                    <a:pt x="112" y="113"/>
                  </a:moveTo>
                  <a:lnTo>
                    <a:pt x="112" y="789"/>
                  </a:lnTo>
                  <a:lnTo>
                    <a:pt x="339" y="789"/>
                  </a:lnTo>
                  <a:lnTo>
                    <a:pt x="339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2" y="0"/>
                  </a:lnTo>
                  <a:lnTo>
                    <a:pt x="452" y="902"/>
                  </a:lnTo>
                  <a:lnTo>
                    <a:pt x="0" y="90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Freeform 1025"/>
            <p:cNvSpPr>
              <a:spLocks/>
            </p:cNvSpPr>
            <p:nvPr/>
          </p:nvSpPr>
          <p:spPr bwMode="auto">
            <a:xfrm>
              <a:off x="9355138" y="5894388"/>
              <a:ext cx="26988" cy="61913"/>
            </a:xfrm>
            <a:custGeom>
              <a:avLst/>
              <a:gdLst>
                <a:gd name="T0" fmla="*/ 106 w 170"/>
                <a:gd name="T1" fmla="*/ 0 h 393"/>
                <a:gd name="T2" fmla="*/ 121 w 170"/>
                <a:gd name="T3" fmla="*/ 0 h 393"/>
                <a:gd name="T4" fmla="*/ 136 w 170"/>
                <a:gd name="T5" fmla="*/ 3 h 393"/>
                <a:gd name="T6" fmla="*/ 148 w 170"/>
                <a:gd name="T7" fmla="*/ 10 h 393"/>
                <a:gd name="T8" fmla="*/ 158 w 170"/>
                <a:gd name="T9" fmla="*/ 21 h 393"/>
                <a:gd name="T10" fmla="*/ 166 w 170"/>
                <a:gd name="T11" fmla="*/ 34 h 393"/>
                <a:gd name="T12" fmla="*/ 169 w 170"/>
                <a:gd name="T13" fmla="*/ 44 h 393"/>
                <a:gd name="T14" fmla="*/ 170 w 170"/>
                <a:gd name="T15" fmla="*/ 55 h 393"/>
                <a:gd name="T16" fmla="*/ 170 w 170"/>
                <a:gd name="T17" fmla="*/ 337 h 393"/>
                <a:gd name="T18" fmla="*/ 168 w 170"/>
                <a:gd name="T19" fmla="*/ 354 h 393"/>
                <a:gd name="T20" fmla="*/ 160 w 170"/>
                <a:gd name="T21" fmla="*/ 370 h 393"/>
                <a:gd name="T22" fmla="*/ 147 w 170"/>
                <a:gd name="T23" fmla="*/ 382 h 393"/>
                <a:gd name="T24" fmla="*/ 132 w 170"/>
                <a:gd name="T25" fmla="*/ 390 h 393"/>
                <a:gd name="T26" fmla="*/ 114 w 170"/>
                <a:gd name="T27" fmla="*/ 393 h 393"/>
                <a:gd name="T28" fmla="*/ 96 w 170"/>
                <a:gd name="T29" fmla="*/ 390 h 393"/>
                <a:gd name="T30" fmla="*/ 80 w 170"/>
                <a:gd name="T31" fmla="*/ 382 h 393"/>
                <a:gd name="T32" fmla="*/ 68 w 170"/>
                <a:gd name="T33" fmla="*/ 370 h 393"/>
                <a:gd name="T34" fmla="*/ 60 w 170"/>
                <a:gd name="T35" fmla="*/ 354 h 393"/>
                <a:gd name="T36" fmla="*/ 58 w 170"/>
                <a:gd name="T37" fmla="*/ 337 h 393"/>
                <a:gd name="T38" fmla="*/ 58 w 170"/>
                <a:gd name="T39" fmla="*/ 168 h 393"/>
                <a:gd name="T40" fmla="*/ 43 w 170"/>
                <a:gd name="T41" fmla="*/ 166 h 393"/>
                <a:gd name="T42" fmla="*/ 29 w 170"/>
                <a:gd name="T43" fmla="*/ 161 h 393"/>
                <a:gd name="T44" fmla="*/ 18 w 170"/>
                <a:gd name="T45" fmla="*/ 152 h 393"/>
                <a:gd name="T46" fmla="*/ 8 w 170"/>
                <a:gd name="T47" fmla="*/ 139 h 393"/>
                <a:gd name="T48" fmla="*/ 2 w 170"/>
                <a:gd name="T49" fmla="*/ 126 h 393"/>
                <a:gd name="T50" fmla="*/ 0 w 170"/>
                <a:gd name="T51" fmla="*/ 112 h 393"/>
                <a:gd name="T52" fmla="*/ 2 w 170"/>
                <a:gd name="T53" fmla="*/ 97 h 393"/>
                <a:gd name="T54" fmla="*/ 8 w 170"/>
                <a:gd name="T55" fmla="*/ 84 h 393"/>
                <a:gd name="T56" fmla="*/ 18 w 170"/>
                <a:gd name="T57" fmla="*/ 72 h 393"/>
                <a:gd name="T58" fmla="*/ 74 w 170"/>
                <a:gd name="T59" fmla="*/ 15 h 393"/>
                <a:gd name="T60" fmla="*/ 82 w 170"/>
                <a:gd name="T61" fmla="*/ 8 h 393"/>
                <a:gd name="T62" fmla="*/ 92 w 170"/>
                <a:gd name="T63" fmla="*/ 3 h 393"/>
                <a:gd name="T64" fmla="*/ 106 w 170"/>
                <a:gd name="T65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0" h="393">
                  <a:moveTo>
                    <a:pt x="106" y="0"/>
                  </a:moveTo>
                  <a:lnTo>
                    <a:pt x="121" y="0"/>
                  </a:lnTo>
                  <a:lnTo>
                    <a:pt x="136" y="3"/>
                  </a:lnTo>
                  <a:lnTo>
                    <a:pt x="148" y="10"/>
                  </a:lnTo>
                  <a:lnTo>
                    <a:pt x="158" y="21"/>
                  </a:lnTo>
                  <a:lnTo>
                    <a:pt x="166" y="34"/>
                  </a:lnTo>
                  <a:lnTo>
                    <a:pt x="169" y="44"/>
                  </a:lnTo>
                  <a:lnTo>
                    <a:pt x="170" y="55"/>
                  </a:lnTo>
                  <a:lnTo>
                    <a:pt x="170" y="337"/>
                  </a:lnTo>
                  <a:lnTo>
                    <a:pt x="168" y="354"/>
                  </a:lnTo>
                  <a:lnTo>
                    <a:pt x="160" y="370"/>
                  </a:lnTo>
                  <a:lnTo>
                    <a:pt x="147" y="382"/>
                  </a:lnTo>
                  <a:lnTo>
                    <a:pt x="132" y="390"/>
                  </a:lnTo>
                  <a:lnTo>
                    <a:pt x="114" y="393"/>
                  </a:lnTo>
                  <a:lnTo>
                    <a:pt x="96" y="390"/>
                  </a:lnTo>
                  <a:lnTo>
                    <a:pt x="80" y="382"/>
                  </a:lnTo>
                  <a:lnTo>
                    <a:pt x="68" y="370"/>
                  </a:lnTo>
                  <a:lnTo>
                    <a:pt x="60" y="354"/>
                  </a:lnTo>
                  <a:lnTo>
                    <a:pt x="58" y="337"/>
                  </a:lnTo>
                  <a:lnTo>
                    <a:pt x="58" y="168"/>
                  </a:lnTo>
                  <a:lnTo>
                    <a:pt x="43" y="166"/>
                  </a:lnTo>
                  <a:lnTo>
                    <a:pt x="29" y="161"/>
                  </a:lnTo>
                  <a:lnTo>
                    <a:pt x="18" y="152"/>
                  </a:lnTo>
                  <a:lnTo>
                    <a:pt x="8" y="139"/>
                  </a:lnTo>
                  <a:lnTo>
                    <a:pt x="2" y="126"/>
                  </a:lnTo>
                  <a:lnTo>
                    <a:pt x="0" y="112"/>
                  </a:lnTo>
                  <a:lnTo>
                    <a:pt x="2" y="97"/>
                  </a:lnTo>
                  <a:lnTo>
                    <a:pt x="8" y="84"/>
                  </a:lnTo>
                  <a:lnTo>
                    <a:pt x="18" y="72"/>
                  </a:lnTo>
                  <a:lnTo>
                    <a:pt x="74" y="15"/>
                  </a:lnTo>
                  <a:lnTo>
                    <a:pt x="82" y="8"/>
                  </a:lnTo>
                  <a:lnTo>
                    <a:pt x="92" y="3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Freeform 1026"/>
            <p:cNvSpPr>
              <a:spLocks/>
            </p:cNvSpPr>
            <p:nvPr/>
          </p:nvSpPr>
          <p:spPr bwMode="auto">
            <a:xfrm>
              <a:off x="9436100" y="5894388"/>
              <a:ext cx="26988" cy="61913"/>
            </a:xfrm>
            <a:custGeom>
              <a:avLst/>
              <a:gdLst>
                <a:gd name="T0" fmla="*/ 106 w 171"/>
                <a:gd name="T1" fmla="*/ 0 h 393"/>
                <a:gd name="T2" fmla="*/ 121 w 171"/>
                <a:gd name="T3" fmla="*/ 0 h 393"/>
                <a:gd name="T4" fmla="*/ 135 w 171"/>
                <a:gd name="T5" fmla="*/ 3 h 393"/>
                <a:gd name="T6" fmla="*/ 148 w 171"/>
                <a:gd name="T7" fmla="*/ 10 h 393"/>
                <a:gd name="T8" fmla="*/ 158 w 171"/>
                <a:gd name="T9" fmla="*/ 21 h 393"/>
                <a:gd name="T10" fmla="*/ 166 w 171"/>
                <a:gd name="T11" fmla="*/ 34 h 393"/>
                <a:gd name="T12" fmla="*/ 169 w 171"/>
                <a:gd name="T13" fmla="*/ 44 h 393"/>
                <a:gd name="T14" fmla="*/ 171 w 171"/>
                <a:gd name="T15" fmla="*/ 55 h 393"/>
                <a:gd name="T16" fmla="*/ 171 w 171"/>
                <a:gd name="T17" fmla="*/ 337 h 393"/>
                <a:gd name="T18" fmla="*/ 168 w 171"/>
                <a:gd name="T19" fmla="*/ 354 h 393"/>
                <a:gd name="T20" fmla="*/ 159 w 171"/>
                <a:gd name="T21" fmla="*/ 370 h 393"/>
                <a:gd name="T22" fmla="*/ 147 w 171"/>
                <a:gd name="T23" fmla="*/ 382 h 393"/>
                <a:gd name="T24" fmla="*/ 132 w 171"/>
                <a:gd name="T25" fmla="*/ 390 h 393"/>
                <a:gd name="T26" fmla="*/ 114 w 171"/>
                <a:gd name="T27" fmla="*/ 393 h 393"/>
                <a:gd name="T28" fmla="*/ 96 w 171"/>
                <a:gd name="T29" fmla="*/ 390 h 393"/>
                <a:gd name="T30" fmla="*/ 80 w 171"/>
                <a:gd name="T31" fmla="*/ 382 h 393"/>
                <a:gd name="T32" fmla="*/ 68 w 171"/>
                <a:gd name="T33" fmla="*/ 370 h 393"/>
                <a:gd name="T34" fmla="*/ 60 w 171"/>
                <a:gd name="T35" fmla="*/ 354 h 393"/>
                <a:gd name="T36" fmla="*/ 58 w 171"/>
                <a:gd name="T37" fmla="*/ 337 h 393"/>
                <a:gd name="T38" fmla="*/ 58 w 171"/>
                <a:gd name="T39" fmla="*/ 168 h 393"/>
                <a:gd name="T40" fmla="*/ 43 w 171"/>
                <a:gd name="T41" fmla="*/ 166 h 393"/>
                <a:gd name="T42" fmla="*/ 29 w 171"/>
                <a:gd name="T43" fmla="*/ 161 h 393"/>
                <a:gd name="T44" fmla="*/ 18 w 171"/>
                <a:gd name="T45" fmla="*/ 152 h 393"/>
                <a:gd name="T46" fmla="*/ 8 w 171"/>
                <a:gd name="T47" fmla="*/ 139 h 393"/>
                <a:gd name="T48" fmla="*/ 2 w 171"/>
                <a:gd name="T49" fmla="*/ 126 h 393"/>
                <a:gd name="T50" fmla="*/ 0 w 171"/>
                <a:gd name="T51" fmla="*/ 112 h 393"/>
                <a:gd name="T52" fmla="*/ 2 w 171"/>
                <a:gd name="T53" fmla="*/ 97 h 393"/>
                <a:gd name="T54" fmla="*/ 8 w 171"/>
                <a:gd name="T55" fmla="*/ 84 h 393"/>
                <a:gd name="T56" fmla="*/ 18 w 171"/>
                <a:gd name="T57" fmla="*/ 72 h 393"/>
                <a:gd name="T58" fmla="*/ 74 w 171"/>
                <a:gd name="T59" fmla="*/ 15 h 393"/>
                <a:gd name="T60" fmla="*/ 82 w 171"/>
                <a:gd name="T61" fmla="*/ 8 h 393"/>
                <a:gd name="T62" fmla="*/ 93 w 171"/>
                <a:gd name="T63" fmla="*/ 3 h 393"/>
                <a:gd name="T64" fmla="*/ 106 w 171"/>
                <a:gd name="T65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1" h="393">
                  <a:moveTo>
                    <a:pt x="106" y="0"/>
                  </a:moveTo>
                  <a:lnTo>
                    <a:pt x="121" y="0"/>
                  </a:lnTo>
                  <a:lnTo>
                    <a:pt x="135" y="3"/>
                  </a:lnTo>
                  <a:lnTo>
                    <a:pt x="148" y="10"/>
                  </a:lnTo>
                  <a:lnTo>
                    <a:pt x="158" y="21"/>
                  </a:lnTo>
                  <a:lnTo>
                    <a:pt x="166" y="34"/>
                  </a:lnTo>
                  <a:lnTo>
                    <a:pt x="169" y="44"/>
                  </a:lnTo>
                  <a:lnTo>
                    <a:pt x="171" y="55"/>
                  </a:lnTo>
                  <a:lnTo>
                    <a:pt x="171" y="337"/>
                  </a:lnTo>
                  <a:lnTo>
                    <a:pt x="168" y="354"/>
                  </a:lnTo>
                  <a:lnTo>
                    <a:pt x="159" y="370"/>
                  </a:lnTo>
                  <a:lnTo>
                    <a:pt x="147" y="382"/>
                  </a:lnTo>
                  <a:lnTo>
                    <a:pt x="132" y="390"/>
                  </a:lnTo>
                  <a:lnTo>
                    <a:pt x="114" y="393"/>
                  </a:lnTo>
                  <a:lnTo>
                    <a:pt x="96" y="390"/>
                  </a:lnTo>
                  <a:lnTo>
                    <a:pt x="80" y="382"/>
                  </a:lnTo>
                  <a:lnTo>
                    <a:pt x="68" y="370"/>
                  </a:lnTo>
                  <a:lnTo>
                    <a:pt x="60" y="354"/>
                  </a:lnTo>
                  <a:lnTo>
                    <a:pt x="58" y="337"/>
                  </a:lnTo>
                  <a:lnTo>
                    <a:pt x="58" y="168"/>
                  </a:lnTo>
                  <a:lnTo>
                    <a:pt x="43" y="166"/>
                  </a:lnTo>
                  <a:lnTo>
                    <a:pt x="29" y="161"/>
                  </a:lnTo>
                  <a:lnTo>
                    <a:pt x="18" y="152"/>
                  </a:lnTo>
                  <a:lnTo>
                    <a:pt x="8" y="139"/>
                  </a:lnTo>
                  <a:lnTo>
                    <a:pt x="2" y="126"/>
                  </a:lnTo>
                  <a:lnTo>
                    <a:pt x="0" y="112"/>
                  </a:lnTo>
                  <a:lnTo>
                    <a:pt x="2" y="97"/>
                  </a:lnTo>
                  <a:lnTo>
                    <a:pt x="8" y="84"/>
                  </a:lnTo>
                  <a:lnTo>
                    <a:pt x="18" y="72"/>
                  </a:lnTo>
                  <a:lnTo>
                    <a:pt x="74" y="15"/>
                  </a:lnTo>
                  <a:lnTo>
                    <a:pt x="82" y="8"/>
                  </a:lnTo>
                  <a:lnTo>
                    <a:pt x="93" y="3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Freeform 1027"/>
            <p:cNvSpPr>
              <a:spLocks/>
            </p:cNvSpPr>
            <p:nvPr/>
          </p:nvSpPr>
          <p:spPr bwMode="auto">
            <a:xfrm>
              <a:off x="9471025" y="5894388"/>
              <a:ext cx="26988" cy="61913"/>
            </a:xfrm>
            <a:custGeom>
              <a:avLst/>
              <a:gdLst>
                <a:gd name="T0" fmla="*/ 106 w 171"/>
                <a:gd name="T1" fmla="*/ 0 h 393"/>
                <a:gd name="T2" fmla="*/ 122 w 171"/>
                <a:gd name="T3" fmla="*/ 0 h 393"/>
                <a:gd name="T4" fmla="*/ 135 w 171"/>
                <a:gd name="T5" fmla="*/ 3 h 393"/>
                <a:gd name="T6" fmla="*/ 148 w 171"/>
                <a:gd name="T7" fmla="*/ 10 h 393"/>
                <a:gd name="T8" fmla="*/ 159 w 171"/>
                <a:gd name="T9" fmla="*/ 21 h 393"/>
                <a:gd name="T10" fmla="*/ 166 w 171"/>
                <a:gd name="T11" fmla="*/ 34 h 393"/>
                <a:gd name="T12" fmla="*/ 169 w 171"/>
                <a:gd name="T13" fmla="*/ 44 h 393"/>
                <a:gd name="T14" fmla="*/ 171 w 171"/>
                <a:gd name="T15" fmla="*/ 55 h 393"/>
                <a:gd name="T16" fmla="*/ 171 w 171"/>
                <a:gd name="T17" fmla="*/ 337 h 393"/>
                <a:gd name="T18" fmla="*/ 168 w 171"/>
                <a:gd name="T19" fmla="*/ 354 h 393"/>
                <a:gd name="T20" fmla="*/ 160 w 171"/>
                <a:gd name="T21" fmla="*/ 370 h 393"/>
                <a:gd name="T22" fmla="*/ 147 w 171"/>
                <a:gd name="T23" fmla="*/ 382 h 393"/>
                <a:gd name="T24" fmla="*/ 132 w 171"/>
                <a:gd name="T25" fmla="*/ 390 h 393"/>
                <a:gd name="T26" fmla="*/ 114 w 171"/>
                <a:gd name="T27" fmla="*/ 393 h 393"/>
                <a:gd name="T28" fmla="*/ 96 w 171"/>
                <a:gd name="T29" fmla="*/ 390 h 393"/>
                <a:gd name="T30" fmla="*/ 80 w 171"/>
                <a:gd name="T31" fmla="*/ 382 h 393"/>
                <a:gd name="T32" fmla="*/ 68 w 171"/>
                <a:gd name="T33" fmla="*/ 370 h 393"/>
                <a:gd name="T34" fmla="*/ 60 w 171"/>
                <a:gd name="T35" fmla="*/ 354 h 393"/>
                <a:gd name="T36" fmla="*/ 57 w 171"/>
                <a:gd name="T37" fmla="*/ 337 h 393"/>
                <a:gd name="T38" fmla="*/ 57 w 171"/>
                <a:gd name="T39" fmla="*/ 168 h 393"/>
                <a:gd name="T40" fmla="*/ 43 w 171"/>
                <a:gd name="T41" fmla="*/ 166 h 393"/>
                <a:gd name="T42" fmla="*/ 29 w 171"/>
                <a:gd name="T43" fmla="*/ 161 h 393"/>
                <a:gd name="T44" fmla="*/ 18 w 171"/>
                <a:gd name="T45" fmla="*/ 152 h 393"/>
                <a:gd name="T46" fmla="*/ 8 w 171"/>
                <a:gd name="T47" fmla="*/ 139 h 393"/>
                <a:gd name="T48" fmla="*/ 2 w 171"/>
                <a:gd name="T49" fmla="*/ 126 h 393"/>
                <a:gd name="T50" fmla="*/ 0 w 171"/>
                <a:gd name="T51" fmla="*/ 112 h 393"/>
                <a:gd name="T52" fmla="*/ 2 w 171"/>
                <a:gd name="T53" fmla="*/ 97 h 393"/>
                <a:gd name="T54" fmla="*/ 8 w 171"/>
                <a:gd name="T55" fmla="*/ 84 h 393"/>
                <a:gd name="T56" fmla="*/ 18 w 171"/>
                <a:gd name="T57" fmla="*/ 72 h 393"/>
                <a:gd name="T58" fmla="*/ 74 w 171"/>
                <a:gd name="T59" fmla="*/ 15 h 393"/>
                <a:gd name="T60" fmla="*/ 82 w 171"/>
                <a:gd name="T61" fmla="*/ 8 h 393"/>
                <a:gd name="T62" fmla="*/ 93 w 171"/>
                <a:gd name="T63" fmla="*/ 3 h 393"/>
                <a:gd name="T64" fmla="*/ 106 w 171"/>
                <a:gd name="T65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1" h="393">
                  <a:moveTo>
                    <a:pt x="106" y="0"/>
                  </a:moveTo>
                  <a:lnTo>
                    <a:pt x="122" y="0"/>
                  </a:lnTo>
                  <a:lnTo>
                    <a:pt x="135" y="3"/>
                  </a:lnTo>
                  <a:lnTo>
                    <a:pt x="148" y="10"/>
                  </a:lnTo>
                  <a:lnTo>
                    <a:pt x="159" y="21"/>
                  </a:lnTo>
                  <a:lnTo>
                    <a:pt x="166" y="34"/>
                  </a:lnTo>
                  <a:lnTo>
                    <a:pt x="169" y="44"/>
                  </a:lnTo>
                  <a:lnTo>
                    <a:pt x="171" y="55"/>
                  </a:lnTo>
                  <a:lnTo>
                    <a:pt x="171" y="337"/>
                  </a:lnTo>
                  <a:lnTo>
                    <a:pt x="168" y="354"/>
                  </a:lnTo>
                  <a:lnTo>
                    <a:pt x="160" y="370"/>
                  </a:lnTo>
                  <a:lnTo>
                    <a:pt x="147" y="382"/>
                  </a:lnTo>
                  <a:lnTo>
                    <a:pt x="132" y="390"/>
                  </a:lnTo>
                  <a:lnTo>
                    <a:pt x="114" y="393"/>
                  </a:lnTo>
                  <a:lnTo>
                    <a:pt x="96" y="390"/>
                  </a:lnTo>
                  <a:lnTo>
                    <a:pt x="80" y="382"/>
                  </a:lnTo>
                  <a:lnTo>
                    <a:pt x="68" y="370"/>
                  </a:lnTo>
                  <a:lnTo>
                    <a:pt x="60" y="354"/>
                  </a:lnTo>
                  <a:lnTo>
                    <a:pt x="57" y="337"/>
                  </a:lnTo>
                  <a:lnTo>
                    <a:pt x="57" y="168"/>
                  </a:lnTo>
                  <a:lnTo>
                    <a:pt x="43" y="166"/>
                  </a:lnTo>
                  <a:lnTo>
                    <a:pt x="29" y="161"/>
                  </a:lnTo>
                  <a:lnTo>
                    <a:pt x="18" y="152"/>
                  </a:lnTo>
                  <a:lnTo>
                    <a:pt x="8" y="139"/>
                  </a:lnTo>
                  <a:lnTo>
                    <a:pt x="2" y="126"/>
                  </a:lnTo>
                  <a:lnTo>
                    <a:pt x="0" y="112"/>
                  </a:lnTo>
                  <a:lnTo>
                    <a:pt x="2" y="97"/>
                  </a:lnTo>
                  <a:lnTo>
                    <a:pt x="8" y="84"/>
                  </a:lnTo>
                  <a:lnTo>
                    <a:pt x="18" y="72"/>
                  </a:lnTo>
                  <a:lnTo>
                    <a:pt x="74" y="15"/>
                  </a:lnTo>
                  <a:lnTo>
                    <a:pt x="82" y="8"/>
                  </a:lnTo>
                  <a:lnTo>
                    <a:pt x="93" y="3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Freeform 1028"/>
            <p:cNvSpPr>
              <a:spLocks/>
            </p:cNvSpPr>
            <p:nvPr/>
          </p:nvSpPr>
          <p:spPr bwMode="auto">
            <a:xfrm>
              <a:off x="9399588" y="5929313"/>
              <a:ext cx="26988" cy="26988"/>
            </a:xfrm>
            <a:custGeom>
              <a:avLst/>
              <a:gdLst>
                <a:gd name="T0" fmla="*/ 113 w 170"/>
                <a:gd name="T1" fmla="*/ 0 h 169"/>
                <a:gd name="T2" fmla="*/ 127 w 170"/>
                <a:gd name="T3" fmla="*/ 2 h 169"/>
                <a:gd name="T4" fmla="*/ 142 w 170"/>
                <a:gd name="T5" fmla="*/ 8 h 169"/>
                <a:gd name="T6" fmla="*/ 153 w 170"/>
                <a:gd name="T7" fmla="*/ 17 h 169"/>
                <a:gd name="T8" fmla="*/ 162 w 170"/>
                <a:gd name="T9" fmla="*/ 29 h 169"/>
                <a:gd name="T10" fmla="*/ 168 w 170"/>
                <a:gd name="T11" fmla="*/ 42 h 169"/>
                <a:gd name="T12" fmla="*/ 170 w 170"/>
                <a:gd name="T13" fmla="*/ 57 h 169"/>
                <a:gd name="T14" fmla="*/ 168 w 170"/>
                <a:gd name="T15" fmla="*/ 71 h 169"/>
                <a:gd name="T16" fmla="*/ 162 w 170"/>
                <a:gd name="T17" fmla="*/ 84 h 169"/>
                <a:gd name="T18" fmla="*/ 153 w 170"/>
                <a:gd name="T19" fmla="*/ 97 h 169"/>
                <a:gd name="T20" fmla="*/ 97 w 170"/>
                <a:gd name="T21" fmla="*/ 153 h 169"/>
                <a:gd name="T22" fmla="*/ 85 w 170"/>
                <a:gd name="T23" fmla="*/ 162 h 169"/>
                <a:gd name="T24" fmla="*/ 71 w 170"/>
                <a:gd name="T25" fmla="*/ 167 h 169"/>
                <a:gd name="T26" fmla="*/ 57 w 170"/>
                <a:gd name="T27" fmla="*/ 169 h 169"/>
                <a:gd name="T28" fmla="*/ 43 w 170"/>
                <a:gd name="T29" fmla="*/ 167 h 169"/>
                <a:gd name="T30" fmla="*/ 29 w 170"/>
                <a:gd name="T31" fmla="*/ 162 h 169"/>
                <a:gd name="T32" fmla="*/ 17 w 170"/>
                <a:gd name="T33" fmla="*/ 153 h 169"/>
                <a:gd name="T34" fmla="*/ 8 w 170"/>
                <a:gd name="T35" fmla="*/ 141 h 169"/>
                <a:gd name="T36" fmla="*/ 2 w 170"/>
                <a:gd name="T37" fmla="*/ 127 h 169"/>
                <a:gd name="T38" fmla="*/ 0 w 170"/>
                <a:gd name="T39" fmla="*/ 113 h 169"/>
                <a:gd name="T40" fmla="*/ 2 w 170"/>
                <a:gd name="T41" fmla="*/ 99 h 169"/>
                <a:gd name="T42" fmla="*/ 8 w 170"/>
                <a:gd name="T43" fmla="*/ 85 h 169"/>
                <a:gd name="T44" fmla="*/ 17 w 170"/>
                <a:gd name="T45" fmla="*/ 73 h 169"/>
                <a:gd name="T46" fmla="*/ 74 w 170"/>
                <a:gd name="T47" fmla="*/ 17 h 169"/>
                <a:gd name="T48" fmla="*/ 85 w 170"/>
                <a:gd name="T49" fmla="*/ 8 h 169"/>
                <a:gd name="T50" fmla="*/ 100 w 170"/>
                <a:gd name="T51" fmla="*/ 2 h 169"/>
                <a:gd name="T52" fmla="*/ 113 w 170"/>
                <a:gd name="T5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0" h="169">
                  <a:moveTo>
                    <a:pt x="113" y="0"/>
                  </a:moveTo>
                  <a:lnTo>
                    <a:pt x="127" y="2"/>
                  </a:lnTo>
                  <a:lnTo>
                    <a:pt x="142" y="8"/>
                  </a:lnTo>
                  <a:lnTo>
                    <a:pt x="153" y="17"/>
                  </a:lnTo>
                  <a:lnTo>
                    <a:pt x="162" y="29"/>
                  </a:lnTo>
                  <a:lnTo>
                    <a:pt x="168" y="42"/>
                  </a:lnTo>
                  <a:lnTo>
                    <a:pt x="170" y="57"/>
                  </a:lnTo>
                  <a:lnTo>
                    <a:pt x="168" y="71"/>
                  </a:lnTo>
                  <a:lnTo>
                    <a:pt x="162" y="84"/>
                  </a:lnTo>
                  <a:lnTo>
                    <a:pt x="153" y="97"/>
                  </a:lnTo>
                  <a:lnTo>
                    <a:pt x="97" y="153"/>
                  </a:lnTo>
                  <a:lnTo>
                    <a:pt x="85" y="162"/>
                  </a:lnTo>
                  <a:lnTo>
                    <a:pt x="71" y="167"/>
                  </a:lnTo>
                  <a:lnTo>
                    <a:pt x="57" y="169"/>
                  </a:lnTo>
                  <a:lnTo>
                    <a:pt x="43" y="167"/>
                  </a:lnTo>
                  <a:lnTo>
                    <a:pt x="29" y="162"/>
                  </a:lnTo>
                  <a:lnTo>
                    <a:pt x="17" y="153"/>
                  </a:lnTo>
                  <a:lnTo>
                    <a:pt x="8" y="141"/>
                  </a:lnTo>
                  <a:lnTo>
                    <a:pt x="2" y="127"/>
                  </a:lnTo>
                  <a:lnTo>
                    <a:pt x="0" y="113"/>
                  </a:lnTo>
                  <a:lnTo>
                    <a:pt x="2" y="99"/>
                  </a:lnTo>
                  <a:lnTo>
                    <a:pt x="8" y="85"/>
                  </a:lnTo>
                  <a:lnTo>
                    <a:pt x="17" y="73"/>
                  </a:lnTo>
                  <a:lnTo>
                    <a:pt x="74" y="17"/>
                  </a:lnTo>
                  <a:lnTo>
                    <a:pt x="85" y="8"/>
                  </a:lnTo>
                  <a:lnTo>
                    <a:pt x="100" y="2"/>
                  </a:lnTo>
                  <a:lnTo>
                    <a:pt x="1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04" name="Group 1608"/>
          <p:cNvGrpSpPr/>
          <p:nvPr/>
        </p:nvGrpSpPr>
        <p:grpSpPr>
          <a:xfrm>
            <a:off x="9730783" y="597630"/>
            <a:ext cx="458788" cy="523875"/>
            <a:chOff x="10064750" y="5792788"/>
            <a:chExt cx="458788" cy="523875"/>
          </a:xfrm>
          <a:solidFill>
            <a:srgbClr val="000000"/>
          </a:solidFill>
        </p:grpSpPr>
        <p:sp>
          <p:nvSpPr>
            <p:cNvPr id="1905" name="Freeform 1033"/>
            <p:cNvSpPr>
              <a:spLocks noEditPoints="1"/>
            </p:cNvSpPr>
            <p:nvPr/>
          </p:nvSpPr>
          <p:spPr bwMode="auto">
            <a:xfrm>
              <a:off x="10217150" y="6076950"/>
              <a:ext cx="161925" cy="160337"/>
            </a:xfrm>
            <a:custGeom>
              <a:avLst/>
              <a:gdLst>
                <a:gd name="T0" fmla="*/ 460 w 1019"/>
                <a:gd name="T1" fmla="*/ 115 h 1008"/>
                <a:gd name="T2" fmla="*/ 367 w 1019"/>
                <a:gd name="T3" fmla="*/ 138 h 1008"/>
                <a:gd name="T4" fmla="*/ 284 w 1019"/>
                <a:gd name="T5" fmla="*/ 182 h 1008"/>
                <a:gd name="T6" fmla="*/ 213 w 1019"/>
                <a:gd name="T7" fmla="*/ 243 h 1008"/>
                <a:gd name="T8" fmla="*/ 160 w 1019"/>
                <a:gd name="T9" fmla="*/ 320 h 1008"/>
                <a:gd name="T10" fmla="*/ 126 w 1019"/>
                <a:gd name="T11" fmla="*/ 407 h 1008"/>
                <a:gd name="T12" fmla="*/ 114 w 1019"/>
                <a:gd name="T13" fmla="*/ 504 h 1008"/>
                <a:gd name="T14" fmla="*/ 126 w 1019"/>
                <a:gd name="T15" fmla="*/ 601 h 1008"/>
                <a:gd name="T16" fmla="*/ 160 w 1019"/>
                <a:gd name="T17" fmla="*/ 688 h 1008"/>
                <a:gd name="T18" fmla="*/ 213 w 1019"/>
                <a:gd name="T19" fmla="*/ 764 h 1008"/>
                <a:gd name="T20" fmla="*/ 284 w 1019"/>
                <a:gd name="T21" fmla="*/ 825 h 1008"/>
                <a:gd name="T22" fmla="*/ 367 w 1019"/>
                <a:gd name="T23" fmla="*/ 869 h 1008"/>
                <a:gd name="T24" fmla="*/ 460 w 1019"/>
                <a:gd name="T25" fmla="*/ 893 h 1008"/>
                <a:gd name="T26" fmla="*/ 559 w 1019"/>
                <a:gd name="T27" fmla="*/ 893 h 1008"/>
                <a:gd name="T28" fmla="*/ 652 w 1019"/>
                <a:gd name="T29" fmla="*/ 869 h 1008"/>
                <a:gd name="T30" fmla="*/ 735 w 1019"/>
                <a:gd name="T31" fmla="*/ 825 h 1008"/>
                <a:gd name="T32" fmla="*/ 806 w 1019"/>
                <a:gd name="T33" fmla="*/ 764 h 1008"/>
                <a:gd name="T34" fmla="*/ 859 w 1019"/>
                <a:gd name="T35" fmla="*/ 688 h 1008"/>
                <a:gd name="T36" fmla="*/ 894 w 1019"/>
                <a:gd name="T37" fmla="*/ 601 h 1008"/>
                <a:gd name="T38" fmla="*/ 905 w 1019"/>
                <a:gd name="T39" fmla="*/ 504 h 1008"/>
                <a:gd name="T40" fmla="*/ 894 w 1019"/>
                <a:gd name="T41" fmla="*/ 407 h 1008"/>
                <a:gd name="T42" fmla="*/ 859 w 1019"/>
                <a:gd name="T43" fmla="*/ 320 h 1008"/>
                <a:gd name="T44" fmla="*/ 806 w 1019"/>
                <a:gd name="T45" fmla="*/ 243 h 1008"/>
                <a:gd name="T46" fmla="*/ 735 w 1019"/>
                <a:gd name="T47" fmla="*/ 182 h 1008"/>
                <a:gd name="T48" fmla="*/ 652 w 1019"/>
                <a:gd name="T49" fmla="*/ 138 h 1008"/>
                <a:gd name="T50" fmla="*/ 559 w 1019"/>
                <a:gd name="T51" fmla="*/ 115 h 1008"/>
                <a:gd name="T52" fmla="*/ 509 w 1019"/>
                <a:gd name="T53" fmla="*/ 0 h 1008"/>
                <a:gd name="T54" fmla="*/ 619 w 1019"/>
                <a:gd name="T55" fmla="*/ 11 h 1008"/>
                <a:gd name="T56" fmla="*/ 720 w 1019"/>
                <a:gd name="T57" fmla="*/ 45 h 1008"/>
                <a:gd name="T58" fmla="*/ 810 w 1019"/>
                <a:gd name="T59" fmla="*/ 98 h 1008"/>
                <a:gd name="T60" fmla="*/ 888 w 1019"/>
                <a:gd name="T61" fmla="*/ 166 h 1008"/>
                <a:gd name="T62" fmla="*/ 950 w 1019"/>
                <a:gd name="T63" fmla="*/ 249 h 1008"/>
                <a:gd name="T64" fmla="*/ 993 w 1019"/>
                <a:gd name="T65" fmla="*/ 345 h 1008"/>
                <a:gd name="T66" fmla="*/ 1016 w 1019"/>
                <a:gd name="T67" fmla="*/ 449 h 1008"/>
                <a:gd name="T68" fmla="*/ 1016 w 1019"/>
                <a:gd name="T69" fmla="*/ 559 h 1008"/>
                <a:gd name="T70" fmla="*/ 993 w 1019"/>
                <a:gd name="T71" fmla="*/ 663 h 1008"/>
                <a:gd name="T72" fmla="*/ 950 w 1019"/>
                <a:gd name="T73" fmla="*/ 758 h 1008"/>
                <a:gd name="T74" fmla="*/ 888 w 1019"/>
                <a:gd name="T75" fmla="*/ 842 h 1008"/>
                <a:gd name="T76" fmla="*/ 810 w 1019"/>
                <a:gd name="T77" fmla="*/ 911 h 1008"/>
                <a:gd name="T78" fmla="*/ 720 w 1019"/>
                <a:gd name="T79" fmla="*/ 964 h 1008"/>
                <a:gd name="T80" fmla="*/ 619 w 1019"/>
                <a:gd name="T81" fmla="*/ 997 h 1008"/>
                <a:gd name="T82" fmla="*/ 509 w 1019"/>
                <a:gd name="T83" fmla="*/ 1008 h 1008"/>
                <a:gd name="T84" fmla="*/ 400 w 1019"/>
                <a:gd name="T85" fmla="*/ 997 h 1008"/>
                <a:gd name="T86" fmla="*/ 299 w 1019"/>
                <a:gd name="T87" fmla="*/ 964 h 1008"/>
                <a:gd name="T88" fmla="*/ 209 w 1019"/>
                <a:gd name="T89" fmla="*/ 911 h 1008"/>
                <a:gd name="T90" fmla="*/ 132 w 1019"/>
                <a:gd name="T91" fmla="*/ 842 h 1008"/>
                <a:gd name="T92" fmla="*/ 70 w 1019"/>
                <a:gd name="T93" fmla="*/ 758 h 1008"/>
                <a:gd name="T94" fmla="*/ 26 w 1019"/>
                <a:gd name="T95" fmla="*/ 663 h 1008"/>
                <a:gd name="T96" fmla="*/ 3 w 1019"/>
                <a:gd name="T97" fmla="*/ 559 h 1008"/>
                <a:gd name="T98" fmla="*/ 3 w 1019"/>
                <a:gd name="T99" fmla="*/ 449 h 1008"/>
                <a:gd name="T100" fmla="*/ 26 w 1019"/>
                <a:gd name="T101" fmla="*/ 345 h 1008"/>
                <a:gd name="T102" fmla="*/ 70 w 1019"/>
                <a:gd name="T103" fmla="*/ 249 h 1008"/>
                <a:gd name="T104" fmla="*/ 132 w 1019"/>
                <a:gd name="T105" fmla="*/ 166 h 1008"/>
                <a:gd name="T106" fmla="*/ 209 w 1019"/>
                <a:gd name="T107" fmla="*/ 98 h 1008"/>
                <a:gd name="T108" fmla="*/ 299 w 1019"/>
                <a:gd name="T109" fmla="*/ 45 h 1008"/>
                <a:gd name="T110" fmla="*/ 400 w 1019"/>
                <a:gd name="T111" fmla="*/ 11 h 1008"/>
                <a:gd name="T112" fmla="*/ 509 w 1019"/>
                <a:gd name="T113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19" h="1008">
                  <a:moveTo>
                    <a:pt x="509" y="112"/>
                  </a:moveTo>
                  <a:lnTo>
                    <a:pt x="460" y="115"/>
                  </a:lnTo>
                  <a:lnTo>
                    <a:pt x="412" y="124"/>
                  </a:lnTo>
                  <a:lnTo>
                    <a:pt x="367" y="138"/>
                  </a:lnTo>
                  <a:lnTo>
                    <a:pt x="324" y="158"/>
                  </a:lnTo>
                  <a:lnTo>
                    <a:pt x="284" y="182"/>
                  </a:lnTo>
                  <a:lnTo>
                    <a:pt x="247" y="211"/>
                  </a:lnTo>
                  <a:lnTo>
                    <a:pt x="213" y="243"/>
                  </a:lnTo>
                  <a:lnTo>
                    <a:pt x="185" y="280"/>
                  </a:lnTo>
                  <a:lnTo>
                    <a:pt x="160" y="320"/>
                  </a:lnTo>
                  <a:lnTo>
                    <a:pt x="140" y="363"/>
                  </a:lnTo>
                  <a:lnTo>
                    <a:pt x="126" y="407"/>
                  </a:lnTo>
                  <a:lnTo>
                    <a:pt x="117" y="455"/>
                  </a:lnTo>
                  <a:lnTo>
                    <a:pt x="114" y="504"/>
                  </a:lnTo>
                  <a:lnTo>
                    <a:pt x="117" y="553"/>
                  </a:lnTo>
                  <a:lnTo>
                    <a:pt x="126" y="601"/>
                  </a:lnTo>
                  <a:lnTo>
                    <a:pt x="140" y="646"/>
                  </a:lnTo>
                  <a:lnTo>
                    <a:pt x="160" y="688"/>
                  </a:lnTo>
                  <a:lnTo>
                    <a:pt x="185" y="728"/>
                  </a:lnTo>
                  <a:lnTo>
                    <a:pt x="213" y="764"/>
                  </a:lnTo>
                  <a:lnTo>
                    <a:pt x="247" y="797"/>
                  </a:lnTo>
                  <a:lnTo>
                    <a:pt x="284" y="825"/>
                  </a:lnTo>
                  <a:lnTo>
                    <a:pt x="324" y="850"/>
                  </a:lnTo>
                  <a:lnTo>
                    <a:pt x="367" y="869"/>
                  </a:lnTo>
                  <a:lnTo>
                    <a:pt x="412" y="884"/>
                  </a:lnTo>
                  <a:lnTo>
                    <a:pt x="460" y="893"/>
                  </a:lnTo>
                  <a:lnTo>
                    <a:pt x="509" y="896"/>
                  </a:lnTo>
                  <a:lnTo>
                    <a:pt x="559" y="893"/>
                  </a:lnTo>
                  <a:lnTo>
                    <a:pt x="607" y="884"/>
                  </a:lnTo>
                  <a:lnTo>
                    <a:pt x="652" y="869"/>
                  </a:lnTo>
                  <a:lnTo>
                    <a:pt x="695" y="850"/>
                  </a:lnTo>
                  <a:lnTo>
                    <a:pt x="735" y="825"/>
                  </a:lnTo>
                  <a:lnTo>
                    <a:pt x="772" y="797"/>
                  </a:lnTo>
                  <a:lnTo>
                    <a:pt x="806" y="764"/>
                  </a:lnTo>
                  <a:lnTo>
                    <a:pt x="835" y="728"/>
                  </a:lnTo>
                  <a:lnTo>
                    <a:pt x="859" y="688"/>
                  </a:lnTo>
                  <a:lnTo>
                    <a:pt x="879" y="646"/>
                  </a:lnTo>
                  <a:lnTo>
                    <a:pt x="894" y="601"/>
                  </a:lnTo>
                  <a:lnTo>
                    <a:pt x="902" y="553"/>
                  </a:lnTo>
                  <a:lnTo>
                    <a:pt x="905" y="504"/>
                  </a:lnTo>
                  <a:lnTo>
                    <a:pt x="902" y="455"/>
                  </a:lnTo>
                  <a:lnTo>
                    <a:pt x="894" y="407"/>
                  </a:lnTo>
                  <a:lnTo>
                    <a:pt x="879" y="363"/>
                  </a:lnTo>
                  <a:lnTo>
                    <a:pt x="859" y="320"/>
                  </a:lnTo>
                  <a:lnTo>
                    <a:pt x="835" y="280"/>
                  </a:lnTo>
                  <a:lnTo>
                    <a:pt x="806" y="243"/>
                  </a:lnTo>
                  <a:lnTo>
                    <a:pt x="772" y="211"/>
                  </a:lnTo>
                  <a:lnTo>
                    <a:pt x="735" y="182"/>
                  </a:lnTo>
                  <a:lnTo>
                    <a:pt x="695" y="158"/>
                  </a:lnTo>
                  <a:lnTo>
                    <a:pt x="652" y="138"/>
                  </a:lnTo>
                  <a:lnTo>
                    <a:pt x="607" y="124"/>
                  </a:lnTo>
                  <a:lnTo>
                    <a:pt x="559" y="115"/>
                  </a:lnTo>
                  <a:lnTo>
                    <a:pt x="509" y="112"/>
                  </a:lnTo>
                  <a:close/>
                  <a:moveTo>
                    <a:pt x="509" y="0"/>
                  </a:moveTo>
                  <a:lnTo>
                    <a:pt x="565" y="3"/>
                  </a:lnTo>
                  <a:lnTo>
                    <a:pt x="619" y="11"/>
                  </a:lnTo>
                  <a:lnTo>
                    <a:pt x="670" y="26"/>
                  </a:lnTo>
                  <a:lnTo>
                    <a:pt x="720" y="45"/>
                  </a:lnTo>
                  <a:lnTo>
                    <a:pt x="767" y="69"/>
                  </a:lnTo>
                  <a:lnTo>
                    <a:pt x="810" y="98"/>
                  </a:lnTo>
                  <a:lnTo>
                    <a:pt x="851" y="130"/>
                  </a:lnTo>
                  <a:lnTo>
                    <a:pt x="888" y="166"/>
                  </a:lnTo>
                  <a:lnTo>
                    <a:pt x="920" y="207"/>
                  </a:lnTo>
                  <a:lnTo>
                    <a:pt x="950" y="249"/>
                  </a:lnTo>
                  <a:lnTo>
                    <a:pt x="974" y="296"/>
                  </a:lnTo>
                  <a:lnTo>
                    <a:pt x="993" y="345"/>
                  </a:lnTo>
                  <a:lnTo>
                    <a:pt x="1007" y="396"/>
                  </a:lnTo>
                  <a:lnTo>
                    <a:pt x="1016" y="449"/>
                  </a:lnTo>
                  <a:lnTo>
                    <a:pt x="1019" y="504"/>
                  </a:lnTo>
                  <a:lnTo>
                    <a:pt x="1016" y="559"/>
                  </a:lnTo>
                  <a:lnTo>
                    <a:pt x="1007" y="612"/>
                  </a:lnTo>
                  <a:lnTo>
                    <a:pt x="993" y="663"/>
                  </a:lnTo>
                  <a:lnTo>
                    <a:pt x="974" y="712"/>
                  </a:lnTo>
                  <a:lnTo>
                    <a:pt x="950" y="758"/>
                  </a:lnTo>
                  <a:lnTo>
                    <a:pt x="920" y="801"/>
                  </a:lnTo>
                  <a:lnTo>
                    <a:pt x="888" y="842"/>
                  </a:lnTo>
                  <a:lnTo>
                    <a:pt x="851" y="878"/>
                  </a:lnTo>
                  <a:lnTo>
                    <a:pt x="810" y="911"/>
                  </a:lnTo>
                  <a:lnTo>
                    <a:pt x="767" y="939"/>
                  </a:lnTo>
                  <a:lnTo>
                    <a:pt x="720" y="964"/>
                  </a:lnTo>
                  <a:lnTo>
                    <a:pt x="670" y="982"/>
                  </a:lnTo>
                  <a:lnTo>
                    <a:pt x="619" y="997"/>
                  </a:lnTo>
                  <a:lnTo>
                    <a:pt x="565" y="1005"/>
                  </a:lnTo>
                  <a:lnTo>
                    <a:pt x="509" y="1008"/>
                  </a:lnTo>
                  <a:lnTo>
                    <a:pt x="455" y="1005"/>
                  </a:lnTo>
                  <a:lnTo>
                    <a:pt x="400" y="997"/>
                  </a:lnTo>
                  <a:lnTo>
                    <a:pt x="349" y="982"/>
                  </a:lnTo>
                  <a:lnTo>
                    <a:pt x="299" y="964"/>
                  </a:lnTo>
                  <a:lnTo>
                    <a:pt x="253" y="939"/>
                  </a:lnTo>
                  <a:lnTo>
                    <a:pt x="209" y="911"/>
                  </a:lnTo>
                  <a:lnTo>
                    <a:pt x="169" y="878"/>
                  </a:lnTo>
                  <a:lnTo>
                    <a:pt x="132" y="842"/>
                  </a:lnTo>
                  <a:lnTo>
                    <a:pt x="99" y="801"/>
                  </a:lnTo>
                  <a:lnTo>
                    <a:pt x="70" y="758"/>
                  </a:lnTo>
                  <a:lnTo>
                    <a:pt x="46" y="712"/>
                  </a:lnTo>
                  <a:lnTo>
                    <a:pt x="26" y="663"/>
                  </a:lnTo>
                  <a:lnTo>
                    <a:pt x="13" y="612"/>
                  </a:lnTo>
                  <a:lnTo>
                    <a:pt x="3" y="559"/>
                  </a:lnTo>
                  <a:lnTo>
                    <a:pt x="0" y="504"/>
                  </a:lnTo>
                  <a:lnTo>
                    <a:pt x="3" y="449"/>
                  </a:lnTo>
                  <a:lnTo>
                    <a:pt x="13" y="396"/>
                  </a:lnTo>
                  <a:lnTo>
                    <a:pt x="26" y="345"/>
                  </a:lnTo>
                  <a:lnTo>
                    <a:pt x="46" y="296"/>
                  </a:lnTo>
                  <a:lnTo>
                    <a:pt x="70" y="249"/>
                  </a:lnTo>
                  <a:lnTo>
                    <a:pt x="99" y="207"/>
                  </a:lnTo>
                  <a:lnTo>
                    <a:pt x="132" y="166"/>
                  </a:lnTo>
                  <a:lnTo>
                    <a:pt x="169" y="130"/>
                  </a:lnTo>
                  <a:lnTo>
                    <a:pt x="209" y="98"/>
                  </a:lnTo>
                  <a:lnTo>
                    <a:pt x="253" y="69"/>
                  </a:lnTo>
                  <a:lnTo>
                    <a:pt x="299" y="45"/>
                  </a:lnTo>
                  <a:lnTo>
                    <a:pt x="349" y="26"/>
                  </a:lnTo>
                  <a:lnTo>
                    <a:pt x="400" y="11"/>
                  </a:lnTo>
                  <a:lnTo>
                    <a:pt x="455" y="3"/>
                  </a:lnTo>
                  <a:lnTo>
                    <a:pt x="5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Freeform 1034"/>
            <p:cNvSpPr>
              <a:spLocks/>
            </p:cNvSpPr>
            <p:nvPr/>
          </p:nvSpPr>
          <p:spPr bwMode="auto">
            <a:xfrm>
              <a:off x="10234613" y="6022975"/>
              <a:ext cx="26988" cy="26987"/>
            </a:xfrm>
            <a:custGeom>
              <a:avLst/>
              <a:gdLst>
                <a:gd name="T0" fmla="*/ 85 w 170"/>
                <a:gd name="T1" fmla="*/ 0 h 168"/>
                <a:gd name="T2" fmla="*/ 107 w 170"/>
                <a:gd name="T3" fmla="*/ 3 h 168"/>
                <a:gd name="T4" fmla="*/ 128 w 170"/>
                <a:gd name="T5" fmla="*/ 12 h 168"/>
                <a:gd name="T6" fmla="*/ 144 w 170"/>
                <a:gd name="T7" fmla="*/ 24 h 168"/>
                <a:gd name="T8" fmla="*/ 158 w 170"/>
                <a:gd name="T9" fmla="*/ 42 h 168"/>
                <a:gd name="T10" fmla="*/ 167 w 170"/>
                <a:gd name="T11" fmla="*/ 62 h 168"/>
                <a:gd name="T12" fmla="*/ 170 w 170"/>
                <a:gd name="T13" fmla="*/ 85 h 168"/>
                <a:gd name="T14" fmla="*/ 167 w 170"/>
                <a:gd name="T15" fmla="*/ 106 h 168"/>
                <a:gd name="T16" fmla="*/ 158 w 170"/>
                <a:gd name="T17" fmla="*/ 126 h 168"/>
                <a:gd name="T18" fmla="*/ 144 w 170"/>
                <a:gd name="T19" fmla="*/ 144 h 168"/>
                <a:gd name="T20" fmla="*/ 128 w 170"/>
                <a:gd name="T21" fmla="*/ 156 h 168"/>
                <a:gd name="T22" fmla="*/ 107 w 170"/>
                <a:gd name="T23" fmla="*/ 165 h 168"/>
                <a:gd name="T24" fmla="*/ 85 w 170"/>
                <a:gd name="T25" fmla="*/ 168 h 168"/>
                <a:gd name="T26" fmla="*/ 61 w 170"/>
                <a:gd name="T27" fmla="*/ 165 h 168"/>
                <a:gd name="T28" fmla="*/ 42 w 170"/>
                <a:gd name="T29" fmla="*/ 156 h 168"/>
                <a:gd name="T30" fmla="*/ 25 w 170"/>
                <a:gd name="T31" fmla="*/ 144 h 168"/>
                <a:gd name="T32" fmla="*/ 11 w 170"/>
                <a:gd name="T33" fmla="*/ 126 h 168"/>
                <a:gd name="T34" fmla="*/ 3 w 170"/>
                <a:gd name="T35" fmla="*/ 106 h 168"/>
                <a:gd name="T36" fmla="*/ 0 w 170"/>
                <a:gd name="T37" fmla="*/ 85 h 168"/>
                <a:gd name="T38" fmla="*/ 3 w 170"/>
                <a:gd name="T39" fmla="*/ 62 h 168"/>
                <a:gd name="T40" fmla="*/ 11 w 170"/>
                <a:gd name="T41" fmla="*/ 42 h 168"/>
                <a:gd name="T42" fmla="*/ 25 w 170"/>
                <a:gd name="T43" fmla="*/ 24 h 168"/>
                <a:gd name="T44" fmla="*/ 42 w 170"/>
                <a:gd name="T45" fmla="*/ 12 h 168"/>
                <a:gd name="T46" fmla="*/ 61 w 170"/>
                <a:gd name="T47" fmla="*/ 3 h 168"/>
                <a:gd name="T48" fmla="*/ 85 w 170"/>
                <a:gd name="T4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0" h="168">
                  <a:moveTo>
                    <a:pt x="85" y="0"/>
                  </a:moveTo>
                  <a:lnTo>
                    <a:pt x="107" y="3"/>
                  </a:lnTo>
                  <a:lnTo>
                    <a:pt x="128" y="12"/>
                  </a:lnTo>
                  <a:lnTo>
                    <a:pt x="144" y="24"/>
                  </a:lnTo>
                  <a:lnTo>
                    <a:pt x="158" y="42"/>
                  </a:lnTo>
                  <a:lnTo>
                    <a:pt x="167" y="62"/>
                  </a:lnTo>
                  <a:lnTo>
                    <a:pt x="170" y="85"/>
                  </a:lnTo>
                  <a:lnTo>
                    <a:pt x="167" y="106"/>
                  </a:lnTo>
                  <a:lnTo>
                    <a:pt x="158" y="126"/>
                  </a:lnTo>
                  <a:lnTo>
                    <a:pt x="144" y="144"/>
                  </a:lnTo>
                  <a:lnTo>
                    <a:pt x="128" y="156"/>
                  </a:lnTo>
                  <a:lnTo>
                    <a:pt x="107" y="165"/>
                  </a:lnTo>
                  <a:lnTo>
                    <a:pt x="85" y="168"/>
                  </a:lnTo>
                  <a:lnTo>
                    <a:pt x="61" y="165"/>
                  </a:lnTo>
                  <a:lnTo>
                    <a:pt x="42" y="156"/>
                  </a:lnTo>
                  <a:lnTo>
                    <a:pt x="25" y="144"/>
                  </a:lnTo>
                  <a:lnTo>
                    <a:pt x="11" y="126"/>
                  </a:lnTo>
                  <a:lnTo>
                    <a:pt x="3" y="106"/>
                  </a:lnTo>
                  <a:lnTo>
                    <a:pt x="0" y="85"/>
                  </a:lnTo>
                  <a:lnTo>
                    <a:pt x="3" y="62"/>
                  </a:lnTo>
                  <a:lnTo>
                    <a:pt x="11" y="42"/>
                  </a:lnTo>
                  <a:lnTo>
                    <a:pt x="25" y="24"/>
                  </a:lnTo>
                  <a:lnTo>
                    <a:pt x="42" y="12"/>
                  </a:lnTo>
                  <a:lnTo>
                    <a:pt x="61" y="3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Freeform 1035"/>
            <p:cNvSpPr>
              <a:spLocks/>
            </p:cNvSpPr>
            <p:nvPr/>
          </p:nvSpPr>
          <p:spPr bwMode="auto">
            <a:xfrm>
              <a:off x="10334625" y="6022975"/>
              <a:ext cx="26988" cy="26987"/>
            </a:xfrm>
            <a:custGeom>
              <a:avLst/>
              <a:gdLst>
                <a:gd name="T0" fmla="*/ 84 w 169"/>
                <a:gd name="T1" fmla="*/ 0 h 168"/>
                <a:gd name="T2" fmla="*/ 107 w 169"/>
                <a:gd name="T3" fmla="*/ 3 h 168"/>
                <a:gd name="T4" fmla="*/ 127 w 169"/>
                <a:gd name="T5" fmla="*/ 12 h 168"/>
                <a:gd name="T6" fmla="*/ 145 w 169"/>
                <a:gd name="T7" fmla="*/ 24 h 168"/>
                <a:gd name="T8" fmla="*/ 158 w 169"/>
                <a:gd name="T9" fmla="*/ 42 h 168"/>
                <a:gd name="T10" fmla="*/ 166 w 169"/>
                <a:gd name="T11" fmla="*/ 62 h 168"/>
                <a:gd name="T12" fmla="*/ 169 w 169"/>
                <a:gd name="T13" fmla="*/ 85 h 168"/>
                <a:gd name="T14" fmla="*/ 166 w 169"/>
                <a:gd name="T15" fmla="*/ 106 h 168"/>
                <a:gd name="T16" fmla="*/ 158 w 169"/>
                <a:gd name="T17" fmla="*/ 126 h 168"/>
                <a:gd name="T18" fmla="*/ 145 w 169"/>
                <a:gd name="T19" fmla="*/ 144 h 168"/>
                <a:gd name="T20" fmla="*/ 127 w 169"/>
                <a:gd name="T21" fmla="*/ 156 h 168"/>
                <a:gd name="T22" fmla="*/ 107 w 169"/>
                <a:gd name="T23" fmla="*/ 165 h 168"/>
                <a:gd name="T24" fmla="*/ 84 w 169"/>
                <a:gd name="T25" fmla="*/ 168 h 168"/>
                <a:gd name="T26" fmla="*/ 62 w 169"/>
                <a:gd name="T27" fmla="*/ 165 h 168"/>
                <a:gd name="T28" fmla="*/ 42 w 169"/>
                <a:gd name="T29" fmla="*/ 156 h 168"/>
                <a:gd name="T30" fmla="*/ 25 w 169"/>
                <a:gd name="T31" fmla="*/ 144 h 168"/>
                <a:gd name="T32" fmla="*/ 12 w 169"/>
                <a:gd name="T33" fmla="*/ 126 h 168"/>
                <a:gd name="T34" fmla="*/ 4 w 169"/>
                <a:gd name="T35" fmla="*/ 106 h 168"/>
                <a:gd name="T36" fmla="*/ 0 w 169"/>
                <a:gd name="T37" fmla="*/ 85 h 168"/>
                <a:gd name="T38" fmla="*/ 4 w 169"/>
                <a:gd name="T39" fmla="*/ 62 h 168"/>
                <a:gd name="T40" fmla="*/ 12 w 169"/>
                <a:gd name="T41" fmla="*/ 42 h 168"/>
                <a:gd name="T42" fmla="*/ 25 w 169"/>
                <a:gd name="T43" fmla="*/ 24 h 168"/>
                <a:gd name="T44" fmla="*/ 42 w 169"/>
                <a:gd name="T45" fmla="*/ 12 h 168"/>
                <a:gd name="T46" fmla="*/ 62 w 169"/>
                <a:gd name="T47" fmla="*/ 3 h 168"/>
                <a:gd name="T48" fmla="*/ 84 w 169"/>
                <a:gd name="T4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9" h="168">
                  <a:moveTo>
                    <a:pt x="84" y="0"/>
                  </a:moveTo>
                  <a:lnTo>
                    <a:pt x="107" y="3"/>
                  </a:lnTo>
                  <a:lnTo>
                    <a:pt x="127" y="12"/>
                  </a:lnTo>
                  <a:lnTo>
                    <a:pt x="145" y="24"/>
                  </a:lnTo>
                  <a:lnTo>
                    <a:pt x="158" y="42"/>
                  </a:lnTo>
                  <a:lnTo>
                    <a:pt x="166" y="62"/>
                  </a:lnTo>
                  <a:lnTo>
                    <a:pt x="169" y="85"/>
                  </a:lnTo>
                  <a:lnTo>
                    <a:pt x="166" y="106"/>
                  </a:lnTo>
                  <a:lnTo>
                    <a:pt x="158" y="126"/>
                  </a:lnTo>
                  <a:lnTo>
                    <a:pt x="145" y="144"/>
                  </a:lnTo>
                  <a:lnTo>
                    <a:pt x="127" y="156"/>
                  </a:lnTo>
                  <a:lnTo>
                    <a:pt x="107" y="165"/>
                  </a:lnTo>
                  <a:lnTo>
                    <a:pt x="84" y="168"/>
                  </a:lnTo>
                  <a:lnTo>
                    <a:pt x="62" y="165"/>
                  </a:lnTo>
                  <a:lnTo>
                    <a:pt x="42" y="156"/>
                  </a:lnTo>
                  <a:lnTo>
                    <a:pt x="25" y="144"/>
                  </a:lnTo>
                  <a:lnTo>
                    <a:pt x="12" y="126"/>
                  </a:lnTo>
                  <a:lnTo>
                    <a:pt x="4" y="106"/>
                  </a:lnTo>
                  <a:lnTo>
                    <a:pt x="0" y="85"/>
                  </a:lnTo>
                  <a:lnTo>
                    <a:pt x="4" y="62"/>
                  </a:lnTo>
                  <a:lnTo>
                    <a:pt x="12" y="42"/>
                  </a:lnTo>
                  <a:lnTo>
                    <a:pt x="25" y="24"/>
                  </a:lnTo>
                  <a:lnTo>
                    <a:pt x="42" y="12"/>
                  </a:lnTo>
                  <a:lnTo>
                    <a:pt x="62" y="3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Freeform 1036"/>
            <p:cNvSpPr>
              <a:spLocks/>
            </p:cNvSpPr>
            <p:nvPr/>
          </p:nvSpPr>
          <p:spPr bwMode="auto">
            <a:xfrm>
              <a:off x="10261600" y="6138863"/>
              <a:ext cx="26988" cy="26987"/>
            </a:xfrm>
            <a:custGeom>
              <a:avLst/>
              <a:gdLst>
                <a:gd name="T0" fmla="*/ 85 w 169"/>
                <a:gd name="T1" fmla="*/ 0 h 168"/>
                <a:gd name="T2" fmla="*/ 107 w 169"/>
                <a:gd name="T3" fmla="*/ 3 h 168"/>
                <a:gd name="T4" fmla="*/ 127 w 169"/>
                <a:gd name="T5" fmla="*/ 11 h 168"/>
                <a:gd name="T6" fmla="*/ 145 w 169"/>
                <a:gd name="T7" fmla="*/ 25 h 168"/>
                <a:gd name="T8" fmla="*/ 157 w 169"/>
                <a:gd name="T9" fmla="*/ 41 h 168"/>
                <a:gd name="T10" fmla="*/ 166 w 169"/>
                <a:gd name="T11" fmla="*/ 61 h 168"/>
                <a:gd name="T12" fmla="*/ 169 w 169"/>
                <a:gd name="T13" fmla="*/ 84 h 168"/>
                <a:gd name="T14" fmla="*/ 166 w 169"/>
                <a:gd name="T15" fmla="*/ 106 h 168"/>
                <a:gd name="T16" fmla="*/ 157 w 169"/>
                <a:gd name="T17" fmla="*/ 127 h 168"/>
                <a:gd name="T18" fmla="*/ 145 w 169"/>
                <a:gd name="T19" fmla="*/ 143 h 168"/>
                <a:gd name="T20" fmla="*/ 127 w 169"/>
                <a:gd name="T21" fmla="*/ 157 h 168"/>
                <a:gd name="T22" fmla="*/ 107 w 169"/>
                <a:gd name="T23" fmla="*/ 165 h 168"/>
                <a:gd name="T24" fmla="*/ 85 w 169"/>
                <a:gd name="T25" fmla="*/ 168 h 168"/>
                <a:gd name="T26" fmla="*/ 62 w 169"/>
                <a:gd name="T27" fmla="*/ 165 h 168"/>
                <a:gd name="T28" fmla="*/ 42 w 169"/>
                <a:gd name="T29" fmla="*/ 157 h 168"/>
                <a:gd name="T30" fmla="*/ 25 w 169"/>
                <a:gd name="T31" fmla="*/ 143 h 168"/>
                <a:gd name="T32" fmla="*/ 11 w 169"/>
                <a:gd name="T33" fmla="*/ 127 h 168"/>
                <a:gd name="T34" fmla="*/ 3 w 169"/>
                <a:gd name="T35" fmla="*/ 106 h 168"/>
                <a:gd name="T36" fmla="*/ 0 w 169"/>
                <a:gd name="T37" fmla="*/ 84 h 168"/>
                <a:gd name="T38" fmla="*/ 3 w 169"/>
                <a:gd name="T39" fmla="*/ 61 h 168"/>
                <a:gd name="T40" fmla="*/ 11 w 169"/>
                <a:gd name="T41" fmla="*/ 41 h 168"/>
                <a:gd name="T42" fmla="*/ 25 w 169"/>
                <a:gd name="T43" fmla="*/ 25 h 168"/>
                <a:gd name="T44" fmla="*/ 42 w 169"/>
                <a:gd name="T45" fmla="*/ 11 h 168"/>
                <a:gd name="T46" fmla="*/ 62 w 169"/>
                <a:gd name="T47" fmla="*/ 3 h 168"/>
                <a:gd name="T48" fmla="*/ 85 w 169"/>
                <a:gd name="T4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9" h="168">
                  <a:moveTo>
                    <a:pt x="85" y="0"/>
                  </a:moveTo>
                  <a:lnTo>
                    <a:pt x="107" y="3"/>
                  </a:lnTo>
                  <a:lnTo>
                    <a:pt x="127" y="11"/>
                  </a:lnTo>
                  <a:lnTo>
                    <a:pt x="145" y="25"/>
                  </a:lnTo>
                  <a:lnTo>
                    <a:pt x="157" y="41"/>
                  </a:lnTo>
                  <a:lnTo>
                    <a:pt x="166" y="61"/>
                  </a:lnTo>
                  <a:lnTo>
                    <a:pt x="169" y="84"/>
                  </a:lnTo>
                  <a:lnTo>
                    <a:pt x="166" y="106"/>
                  </a:lnTo>
                  <a:lnTo>
                    <a:pt x="157" y="127"/>
                  </a:lnTo>
                  <a:lnTo>
                    <a:pt x="145" y="143"/>
                  </a:lnTo>
                  <a:lnTo>
                    <a:pt x="127" y="157"/>
                  </a:lnTo>
                  <a:lnTo>
                    <a:pt x="107" y="165"/>
                  </a:lnTo>
                  <a:lnTo>
                    <a:pt x="85" y="168"/>
                  </a:lnTo>
                  <a:lnTo>
                    <a:pt x="62" y="165"/>
                  </a:lnTo>
                  <a:lnTo>
                    <a:pt x="42" y="157"/>
                  </a:lnTo>
                  <a:lnTo>
                    <a:pt x="25" y="143"/>
                  </a:lnTo>
                  <a:lnTo>
                    <a:pt x="11" y="127"/>
                  </a:lnTo>
                  <a:lnTo>
                    <a:pt x="3" y="106"/>
                  </a:lnTo>
                  <a:lnTo>
                    <a:pt x="0" y="84"/>
                  </a:lnTo>
                  <a:lnTo>
                    <a:pt x="3" y="61"/>
                  </a:lnTo>
                  <a:lnTo>
                    <a:pt x="11" y="41"/>
                  </a:lnTo>
                  <a:lnTo>
                    <a:pt x="25" y="25"/>
                  </a:lnTo>
                  <a:lnTo>
                    <a:pt x="42" y="11"/>
                  </a:lnTo>
                  <a:lnTo>
                    <a:pt x="62" y="3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Freeform 1037"/>
            <p:cNvSpPr>
              <a:spLocks/>
            </p:cNvSpPr>
            <p:nvPr/>
          </p:nvSpPr>
          <p:spPr bwMode="auto">
            <a:xfrm>
              <a:off x="10307638" y="6138863"/>
              <a:ext cx="26988" cy="26987"/>
            </a:xfrm>
            <a:custGeom>
              <a:avLst/>
              <a:gdLst>
                <a:gd name="T0" fmla="*/ 85 w 170"/>
                <a:gd name="T1" fmla="*/ 0 h 168"/>
                <a:gd name="T2" fmla="*/ 107 w 170"/>
                <a:gd name="T3" fmla="*/ 3 h 168"/>
                <a:gd name="T4" fmla="*/ 128 w 170"/>
                <a:gd name="T5" fmla="*/ 11 h 168"/>
                <a:gd name="T6" fmla="*/ 145 w 170"/>
                <a:gd name="T7" fmla="*/ 25 h 168"/>
                <a:gd name="T8" fmla="*/ 159 w 170"/>
                <a:gd name="T9" fmla="*/ 41 h 168"/>
                <a:gd name="T10" fmla="*/ 167 w 170"/>
                <a:gd name="T11" fmla="*/ 61 h 168"/>
                <a:gd name="T12" fmla="*/ 170 w 170"/>
                <a:gd name="T13" fmla="*/ 84 h 168"/>
                <a:gd name="T14" fmla="*/ 167 w 170"/>
                <a:gd name="T15" fmla="*/ 106 h 168"/>
                <a:gd name="T16" fmla="*/ 159 w 170"/>
                <a:gd name="T17" fmla="*/ 127 h 168"/>
                <a:gd name="T18" fmla="*/ 145 w 170"/>
                <a:gd name="T19" fmla="*/ 143 h 168"/>
                <a:gd name="T20" fmla="*/ 128 w 170"/>
                <a:gd name="T21" fmla="*/ 157 h 168"/>
                <a:gd name="T22" fmla="*/ 107 w 170"/>
                <a:gd name="T23" fmla="*/ 165 h 168"/>
                <a:gd name="T24" fmla="*/ 85 w 170"/>
                <a:gd name="T25" fmla="*/ 168 h 168"/>
                <a:gd name="T26" fmla="*/ 63 w 170"/>
                <a:gd name="T27" fmla="*/ 165 h 168"/>
                <a:gd name="T28" fmla="*/ 42 w 170"/>
                <a:gd name="T29" fmla="*/ 157 h 168"/>
                <a:gd name="T30" fmla="*/ 25 w 170"/>
                <a:gd name="T31" fmla="*/ 143 h 168"/>
                <a:gd name="T32" fmla="*/ 12 w 170"/>
                <a:gd name="T33" fmla="*/ 127 h 168"/>
                <a:gd name="T34" fmla="*/ 3 w 170"/>
                <a:gd name="T35" fmla="*/ 106 h 168"/>
                <a:gd name="T36" fmla="*/ 0 w 170"/>
                <a:gd name="T37" fmla="*/ 84 h 168"/>
                <a:gd name="T38" fmla="*/ 3 w 170"/>
                <a:gd name="T39" fmla="*/ 61 h 168"/>
                <a:gd name="T40" fmla="*/ 12 w 170"/>
                <a:gd name="T41" fmla="*/ 41 h 168"/>
                <a:gd name="T42" fmla="*/ 25 w 170"/>
                <a:gd name="T43" fmla="*/ 25 h 168"/>
                <a:gd name="T44" fmla="*/ 42 w 170"/>
                <a:gd name="T45" fmla="*/ 11 h 168"/>
                <a:gd name="T46" fmla="*/ 63 w 170"/>
                <a:gd name="T47" fmla="*/ 3 h 168"/>
                <a:gd name="T48" fmla="*/ 85 w 170"/>
                <a:gd name="T4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0" h="168">
                  <a:moveTo>
                    <a:pt x="85" y="0"/>
                  </a:moveTo>
                  <a:lnTo>
                    <a:pt x="107" y="3"/>
                  </a:lnTo>
                  <a:lnTo>
                    <a:pt x="128" y="11"/>
                  </a:lnTo>
                  <a:lnTo>
                    <a:pt x="145" y="25"/>
                  </a:lnTo>
                  <a:lnTo>
                    <a:pt x="159" y="41"/>
                  </a:lnTo>
                  <a:lnTo>
                    <a:pt x="167" y="61"/>
                  </a:lnTo>
                  <a:lnTo>
                    <a:pt x="170" y="84"/>
                  </a:lnTo>
                  <a:lnTo>
                    <a:pt x="167" y="106"/>
                  </a:lnTo>
                  <a:lnTo>
                    <a:pt x="159" y="127"/>
                  </a:lnTo>
                  <a:lnTo>
                    <a:pt x="145" y="143"/>
                  </a:lnTo>
                  <a:lnTo>
                    <a:pt x="128" y="157"/>
                  </a:lnTo>
                  <a:lnTo>
                    <a:pt x="107" y="165"/>
                  </a:lnTo>
                  <a:lnTo>
                    <a:pt x="85" y="168"/>
                  </a:lnTo>
                  <a:lnTo>
                    <a:pt x="63" y="165"/>
                  </a:lnTo>
                  <a:lnTo>
                    <a:pt x="42" y="157"/>
                  </a:lnTo>
                  <a:lnTo>
                    <a:pt x="25" y="143"/>
                  </a:lnTo>
                  <a:lnTo>
                    <a:pt x="12" y="127"/>
                  </a:lnTo>
                  <a:lnTo>
                    <a:pt x="3" y="106"/>
                  </a:lnTo>
                  <a:lnTo>
                    <a:pt x="0" y="84"/>
                  </a:lnTo>
                  <a:lnTo>
                    <a:pt x="3" y="61"/>
                  </a:lnTo>
                  <a:lnTo>
                    <a:pt x="12" y="41"/>
                  </a:lnTo>
                  <a:lnTo>
                    <a:pt x="25" y="25"/>
                  </a:lnTo>
                  <a:lnTo>
                    <a:pt x="42" y="11"/>
                  </a:lnTo>
                  <a:lnTo>
                    <a:pt x="63" y="3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Freeform 1038"/>
            <p:cNvSpPr>
              <a:spLocks noEditPoints="1"/>
            </p:cNvSpPr>
            <p:nvPr/>
          </p:nvSpPr>
          <p:spPr bwMode="auto">
            <a:xfrm>
              <a:off x="10064750" y="5792788"/>
              <a:ext cx="458788" cy="523875"/>
            </a:xfrm>
            <a:custGeom>
              <a:avLst/>
              <a:gdLst>
                <a:gd name="T0" fmla="*/ 1508 w 2886"/>
                <a:gd name="T1" fmla="*/ 3022 h 3304"/>
                <a:gd name="T2" fmla="*/ 2136 w 2886"/>
                <a:gd name="T3" fmla="*/ 2781 h 3304"/>
                <a:gd name="T4" fmla="*/ 2245 w 2886"/>
                <a:gd name="T5" fmla="*/ 3172 h 3304"/>
                <a:gd name="T6" fmla="*/ 1076 w 2886"/>
                <a:gd name="T7" fmla="*/ 3192 h 3304"/>
                <a:gd name="T8" fmla="*/ 701 w 2886"/>
                <a:gd name="T9" fmla="*/ 2738 h 3304"/>
                <a:gd name="T10" fmla="*/ 2645 w 2886"/>
                <a:gd name="T11" fmla="*/ 1253 h 3304"/>
                <a:gd name="T12" fmla="*/ 2499 w 2886"/>
                <a:gd name="T13" fmla="*/ 1615 h 3304"/>
                <a:gd name="T14" fmla="*/ 2377 w 2886"/>
                <a:gd name="T15" fmla="*/ 2511 h 3304"/>
                <a:gd name="T16" fmla="*/ 2763 w 2886"/>
                <a:gd name="T17" fmla="*/ 1860 h 3304"/>
                <a:gd name="T18" fmla="*/ 134 w 2886"/>
                <a:gd name="T19" fmla="*/ 1421 h 3304"/>
                <a:gd name="T20" fmla="*/ 309 w 2886"/>
                <a:gd name="T21" fmla="*/ 2440 h 3304"/>
                <a:gd name="T22" fmla="*/ 342 w 2886"/>
                <a:gd name="T23" fmla="*/ 2011 h 3304"/>
                <a:gd name="T24" fmla="*/ 293 w 2886"/>
                <a:gd name="T25" fmla="*/ 1321 h 3304"/>
                <a:gd name="T26" fmla="*/ 1443 w 2886"/>
                <a:gd name="T27" fmla="*/ 952 h 3304"/>
                <a:gd name="T28" fmla="*/ 803 w 2886"/>
                <a:gd name="T29" fmla="*/ 1185 h 3304"/>
                <a:gd name="T30" fmla="*/ 543 w 2886"/>
                <a:gd name="T31" fmla="*/ 1527 h 3304"/>
                <a:gd name="T32" fmla="*/ 547 w 2886"/>
                <a:gd name="T33" fmla="*/ 2348 h 3304"/>
                <a:gd name="T34" fmla="*/ 901 w 2886"/>
                <a:gd name="T35" fmla="*/ 2750 h 3304"/>
                <a:gd name="T36" fmla="*/ 1524 w 2886"/>
                <a:gd name="T37" fmla="*/ 2909 h 3304"/>
                <a:gd name="T38" fmla="*/ 2013 w 2886"/>
                <a:gd name="T39" fmla="*/ 2732 h 3304"/>
                <a:gd name="T40" fmla="*/ 2367 w 2886"/>
                <a:gd name="T41" fmla="*/ 2284 h 3304"/>
                <a:gd name="T42" fmla="*/ 2321 w 2886"/>
                <a:gd name="T43" fmla="*/ 1479 h 3304"/>
                <a:gd name="T44" fmla="*/ 1992 w 2886"/>
                <a:gd name="T45" fmla="*/ 1117 h 3304"/>
                <a:gd name="T46" fmla="*/ 2453 w 2886"/>
                <a:gd name="T47" fmla="*/ 929 h 3304"/>
                <a:gd name="T48" fmla="*/ 2217 w 2886"/>
                <a:gd name="T49" fmla="*/ 1155 h 3304"/>
                <a:gd name="T50" fmla="*/ 2429 w 2886"/>
                <a:gd name="T51" fmla="*/ 1359 h 3304"/>
                <a:gd name="T52" fmla="*/ 259 w 2886"/>
                <a:gd name="T53" fmla="*/ 902 h 3304"/>
                <a:gd name="T54" fmla="*/ 480 w 2886"/>
                <a:gd name="T55" fmla="*/ 1400 h 3304"/>
                <a:gd name="T56" fmla="*/ 714 w 2886"/>
                <a:gd name="T57" fmla="*/ 1114 h 3304"/>
                <a:gd name="T58" fmla="*/ 378 w 2886"/>
                <a:gd name="T59" fmla="*/ 917 h 3304"/>
                <a:gd name="T60" fmla="*/ 2094 w 2886"/>
                <a:gd name="T61" fmla="*/ 781 h 3304"/>
                <a:gd name="T62" fmla="*/ 2015 w 2886"/>
                <a:gd name="T63" fmla="*/ 860 h 3304"/>
                <a:gd name="T64" fmla="*/ 1689 w 2886"/>
                <a:gd name="T65" fmla="*/ 679 h 3304"/>
                <a:gd name="T66" fmla="*/ 1295 w 2886"/>
                <a:gd name="T67" fmla="*/ 650 h 3304"/>
                <a:gd name="T68" fmla="*/ 923 w 2886"/>
                <a:gd name="T69" fmla="*/ 791 h 3304"/>
                <a:gd name="T70" fmla="*/ 752 w 2886"/>
                <a:gd name="T71" fmla="*/ 802 h 3304"/>
                <a:gd name="T72" fmla="*/ 912 w 2886"/>
                <a:gd name="T73" fmla="*/ 456 h 3304"/>
                <a:gd name="T74" fmla="*/ 392 w 2886"/>
                <a:gd name="T75" fmla="*/ 806 h 3304"/>
                <a:gd name="T76" fmla="*/ 732 w 2886"/>
                <a:gd name="T77" fmla="*/ 932 h 3304"/>
                <a:gd name="T78" fmla="*/ 1522 w 2886"/>
                <a:gd name="T79" fmla="*/ 843 h 3304"/>
                <a:gd name="T80" fmla="*/ 2194 w 2886"/>
                <a:gd name="T81" fmla="*/ 912 h 3304"/>
                <a:gd name="T82" fmla="*/ 2504 w 2886"/>
                <a:gd name="T83" fmla="*/ 804 h 3304"/>
                <a:gd name="T84" fmla="*/ 1345 w 2886"/>
                <a:gd name="T85" fmla="*/ 124 h 3304"/>
                <a:gd name="T86" fmla="*/ 1025 w 2886"/>
                <a:gd name="T87" fmla="*/ 464 h 3304"/>
                <a:gd name="T88" fmla="*/ 1116 w 2886"/>
                <a:gd name="T89" fmla="*/ 573 h 3304"/>
                <a:gd name="T90" fmla="*/ 1367 w 2886"/>
                <a:gd name="T91" fmla="*/ 531 h 3304"/>
                <a:gd name="T92" fmla="*/ 1652 w 2886"/>
                <a:gd name="T93" fmla="*/ 555 h 3304"/>
                <a:gd name="T94" fmla="*/ 1866 w 2886"/>
                <a:gd name="T95" fmla="*/ 500 h 3304"/>
                <a:gd name="T96" fmla="*/ 1588 w 2886"/>
                <a:gd name="T97" fmla="*/ 137 h 3304"/>
                <a:gd name="T98" fmla="*/ 1825 w 2886"/>
                <a:gd name="T99" fmla="*/ 158 h 3304"/>
                <a:gd name="T100" fmla="*/ 2487 w 2886"/>
                <a:gd name="T101" fmla="*/ 614 h 3304"/>
                <a:gd name="T102" fmla="*/ 2858 w 2886"/>
                <a:gd name="T103" fmla="*/ 1367 h 3304"/>
                <a:gd name="T104" fmla="*/ 2669 w 2886"/>
                <a:gd name="T105" fmla="*/ 2508 h 3304"/>
                <a:gd name="T106" fmla="*/ 2288 w 2886"/>
                <a:gd name="T107" fmla="*/ 3279 h 3304"/>
                <a:gd name="T108" fmla="*/ 1613 w 2886"/>
                <a:gd name="T109" fmla="*/ 3237 h 3304"/>
                <a:gd name="T110" fmla="*/ 1114 w 2886"/>
                <a:gd name="T111" fmla="*/ 3304 h 3304"/>
                <a:gd name="T112" fmla="*/ 442 w 2886"/>
                <a:gd name="T113" fmla="*/ 2809 h 3304"/>
                <a:gd name="T114" fmla="*/ 3 w 2886"/>
                <a:gd name="T115" fmla="*/ 1779 h 3304"/>
                <a:gd name="T116" fmla="*/ 244 w 2886"/>
                <a:gd name="T117" fmla="*/ 789 h 3304"/>
                <a:gd name="T118" fmla="*/ 946 w 2886"/>
                <a:gd name="T119" fmla="*/ 330 h 3304"/>
                <a:gd name="T120" fmla="*/ 1443 w 2886"/>
                <a:gd name="T121" fmla="*/ 0 h 3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86" h="3304">
                  <a:moveTo>
                    <a:pt x="1189" y="2994"/>
                  </a:moveTo>
                  <a:lnTo>
                    <a:pt x="1189" y="3109"/>
                  </a:lnTo>
                  <a:lnTo>
                    <a:pt x="1273" y="3124"/>
                  </a:lnTo>
                  <a:lnTo>
                    <a:pt x="1358" y="3133"/>
                  </a:lnTo>
                  <a:lnTo>
                    <a:pt x="1443" y="3136"/>
                  </a:lnTo>
                  <a:lnTo>
                    <a:pt x="1528" y="3133"/>
                  </a:lnTo>
                  <a:lnTo>
                    <a:pt x="1613" y="3124"/>
                  </a:lnTo>
                  <a:lnTo>
                    <a:pt x="1698" y="3109"/>
                  </a:lnTo>
                  <a:lnTo>
                    <a:pt x="1698" y="2994"/>
                  </a:lnTo>
                  <a:lnTo>
                    <a:pt x="1636" y="3006"/>
                  </a:lnTo>
                  <a:lnTo>
                    <a:pt x="1573" y="3016"/>
                  </a:lnTo>
                  <a:lnTo>
                    <a:pt x="1508" y="3022"/>
                  </a:lnTo>
                  <a:lnTo>
                    <a:pt x="1443" y="3024"/>
                  </a:lnTo>
                  <a:lnTo>
                    <a:pt x="1378" y="3022"/>
                  </a:lnTo>
                  <a:lnTo>
                    <a:pt x="1314" y="3016"/>
                  </a:lnTo>
                  <a:lnTo>
                    <a:pt x="1251" y="3006"/>
                  </a:lnTo>
                  <a:lnTo>
                    <a:pt x="1189" y="2994"/>
                  </a:lnTo>
                  <a:close/>
                  <a:moveTo>
                    <a:pt x="2263" y="2661"/>
                  </a:moveTo>
                  <a:lnTo>
                    <a:pt x="2232" y="2694"/>
                  </a:lnTo>
                  <a:lnTo>
                    <a:pt x="2220" y="2707"/>
                  </a:lnTo>
                  <a:lnTo>
                    <a:pt x="2187" y="2739"/>
                  </a:lnTo>
                  <a:lnTo>
                    <a:pt x="2151" y="2769"/>
                  </a:lnTo>
                  <a:lnTo>
                    <a:pt x="2144" y="2774"/>
                  </a:lnTo>
                  <a:lnTo>
                    <a:pt x="2136" y="2781"/>
                  </a:lnTo>
                  <a:lnTo>
                    <a:pt x="2085" y="2820"/>
                  </a:lnTo>
                  <a:lnTo>
                    <a:pt x="2030" y="2855"/>
                  </a:lnTo>
                  <a:lnTo>
                    <a:pt x="1975" y="2889"/>
                  </a:lnTo>
                  <a:lnTo>
                    <a:pt x="1963" y="2895"/>
                  </a:lnTo>
                  <a:lnTo>
                    <a:pt x="1914" y="2920"/>
                  </a:lnTo>
                  <a:lnTo>
                    <a:pt x="1863" y="2943"/>
                  </a:lnTo>
                  <a:lnTo>
                    <a:pt x="1812" y="2961"/>
                  </a:lnTo>
                  <a:lnTo>
                    <a:pt x="1812" y="3192"/>
                  </a:lnTo>
                  <a:lnTo>
                    <a:pt x="2196" y="3192"/>
                  </a:lnTo>
                  <a:lnTo>
                    <a:pt x="2214" y="3190"/>
                  </a:lnTo>
                  <a:lnTo>
                    <a:pt x="2231" y="3183"/>
                  </a:lnTo>
                  <a:lnTo>
                    <a:pt x="2245" y="3172"/>
                  </a:lnTo>
                  <a:lnTo>
                    <a:pt x="2255" y="3159"/>
                  </a:lnTo>
                  <a:lnTo>
                    <a:pt x="2261" y="3143"/>
                  </a:lnTo>
                  <a:lnTo>
                    <a:pt x="2263" y="3126"/>
                  </a:lnTo>
                  <a:lnTo>
                    <a:pt x="2263" y="2661"/>
                  </a:lnTo>
                  <a:close/>
                  <a:moveTo>
                    <a:pt x="623" y="2661"/>
                  </a:moveTo>
                  <a:lnTo>
                    <a:pt x="623" y="3135"/>
                  </a:lnTo>
                  <a:lnTo>
                    <a:pt x="626" y="3153"/>
                  </a:lnTo>
                  <a:lnTo>
                    <a:pt x="634" y="3168"/>
                  </a:lnTo>
                  <a:lnTo>
                    <a:pt x="646" y="3181"/>
                  </a:lnTo>
                  <a:lnTo>
                    <a:pt x="662" y="3189"/>
                  </a:lnTo>
                  <a:lnTo>
                    <a:pt x="681" y="3192"/>
                  </a:lnTo>
                  <a:lnTo>
                    <a:pt x="1076" y="3192"/>
                  </a:lnTo>
                  <a:lnTo>
                    <a:pt x="1076" y="2961"/>
                  </a:lnTo>
                  <a:lnTo>
                    <a:pt x="1024" y="2943"/>
                  </a:lnTo>
                  <a:lnTo>
                    <a:pt x="974" y="2920"/>
                  </a:lnTo>
                  <a:lnTo>
                    <a:pt x="924" y="2895"/>
                  </a:lnTo>
                  <a:lnTo>
                    <a:pt x="918" y="2892"/>
                  </a:lnTo>
                  <a:lnTo>
                    <a:pt x="912" y="2889"/>
                  </a:lnTo>
                  <a:lnTo>
                    <a:pt x="856" y="2855"/>
                  </a:lnTo>
                  <a:lnTo>
                    <a:pt x="802" y="2820"/>
                  </a:lnTo>
                  <a:lnTo>
                    <a:pt x="751" y="2781"/>
                  </a:lnTo>
                  <a:lnTo>
                    <a:pt x="744" y="2774"/>
                  </a:lnTo>
                  <a:lnTo>
                    <a:pt x="735" y="2769"/>
                  </a:lnTo>
                  <a:lnTo>
                    <a:pt x="701" y="2738"/>
                  </a:lnTo>
                  <a:lnTo>
                    <a:pt x="667" y="2707"/>
                  </a:lnTo>
                  <a:lnTo>
                    <a:pt x="661" y="2700"/>
                  </a:lnTo>
                  <a:lnTo>
                    <a:pt x="655" y="2694"/>
                  </a:lnTo>
                  <a:lnTo>
                    <a:pt x="623" y="2661"/>
                  </a:lnTo>
                  <a:close/>
                  <a:moveTo>
                    <a:pt x="2690" y="1172"/>
                  </a:moveTo>
                  <a:lnTo>
                    <a:pt x="2689" y="1174"/>
                  </a:lnTo>
                  <a:lnTo>
                    <a:pt x="2688" y="1176"/>
                  </a:lnTo>
                  <a:lnTo>
                    <a:pt x="2670" y="1213"/>
                  </a:lnTo>
                  <a:lnTo>
                    <a:pt x="2669" y="1214"/>
                  </a:lnTo>
                  <a:lnTo>
                    <a:pt x="2669" y="1215"/>
                  </a:lnTo>
                  <a:lnTo>
                    <a:pt x="2648" y="1248"/>
                  </a:lnTo>
                  <a:lnTo>
                    <a:pt x="2645" y="1253"/>
                  </a:lnTo>
                  <a:lnTo>
                    <a:pt x="2641" y="1258"/>
                  </a:lnTo>
                  <a:lnTo>
                    <a:pt x="2623" y="1283"/>
                  </a:lnTo>
                  <a:lnTo>
                    <a:pt x="2620" y="1287"/>
                  </a:lnTo>
                  <a:lnTo>
                    <a:pt x="2616" y="1291"/>
                  </a:lnTo>
                  <a:lnTo>
                    <a:pt x="2593" y="1321"/>
                  </a:lnTo>
                  <a:lnTo>
                    <a:pt x="2571" y="1350"/>
                  </a:lnTo>
                  <a:lnTo>
                    <a:pt x="2550" y="1379"/>
                  </a:lnTo>
                  <a:lnTo>
                    <a:pt x="2530" y="1410"/>
                  </a:lnTo>
                  <a:lnTo>
                    <a:pt x="2512" y="1442"/>
                  </a:lnTo>
                  <a:lnTo>
                    <a:pt x="2498" y="1476"/>
                  </a:lnTo>
                  <a:lnTo>
                    <a:pt x="2472" y="1542"/>
                  </a:lnTo>
                  <a:lnTo>
                    <a:pt x="2499" y="1615"/>
                  </a:lnTo>
                  <a:lnTo>
                    <a:pt x="2519" y="1691"/>
                  </a:lnTo>
                  <a:lnTo>
                    <a:pt x="2534" y="1770"/>
                  </a:lnTo>
                  <a:lnTo>
                    <a:pt x="2544" y="1850"/>
                  </a:lnTo>
                  <a:lnTo>
                    <a:pt x="2547" y="1932"/>
                  </a:lnTo>
                  <a:lnTo>
                    <a:pt x="2544" y="2011"/>
                  </a:lnTo>
                  <a:lnTo>
                    <a:pt x="2535" y="2088"/>
                  </a:lnTo>
                  <a:lnTo>
                    <a:pt x="2522" y="2164"/>
                  </a:lnTo>
                  <a:lnTo>
                    <a:pt x="2502" y="2238"/>
                  </a:lnTo>
                  <a:lnTo>
                    <a:pt x="2478" y="2311"/>
                  </a:lnTo>
                  <a:lnTo>
                    <a:pt x="2448" y="2379"/>
                  </a:lnTo>
                  <a:lnTo>
                    <a:pt x="2415" y="2447"/>
                  </a:lnTo>
                  <a:lnTo>
                    <a:pt x="2377" y="2511"/>
                  </a:lnTo>
                  <a:lnTo>
                    <a:pt x="2377" y="2717"/>
                  </a:lnTo>
                  <a:lnTo>
                    <a:pt x="2434" y="2652"/>
                  </a:lnTo>
                  <a:lnTo>
                    <a:pt x="2486" y="2584"/>
                  </a:lnTo>
                  <a:lnTo>
                    <a:pt x="2534" y="2513"/>
                  </a:lnTo>
                  <a:lnTo>
                    <a:pt x="2579" y="2440"/>
                  </a:lnTo>
                  <a:lnTo>
                    <a:pt x="2618" y="2363"/>
                  </a:lnTo>
                  <a:lnTo>
                    <a:pt x="2654" y="2284"/>
                  </a:lnTo>
                  <a:lnTo>
                    <a:pt x="2685" y="2203"/>
                  </a:lnTo>
                  <a:lnTo>
                    <a:pt x="2712" y="2119"/>
                  </a:lnTo>
                  <a:lnTo>
                    <a:pt x="2734" y="2034"/>
                  </a:lnTo>
                  <a:lnTo>
                    <a:pt x="2751" y="1948"/>
                  </a:lnTo>
                  <a:lnTo>
                    <a:pt x="2763" y="1860"/>
                  </a:lnTo>
                  <a:lnTo>
                    <a:pt x="2771" y="1770"/>
                  </a:lnTo>
                  <a:lnTo>
                    <a:pt x="2773" y="1680"/>
                  </a:lnTo>
                  <a:lnTo>
                    <a:pt x="2771" y="1592"/>
                  </a:lnTo>
                  <a:lnTo>
                    <a:pt x="2763" y="1506"/>
                  </a:lnTo>
                  <a:lnTo>
                    <a:pt x="2752" y="1421"/>
                  </a:lnTo>
                  <a:lnTo>
                    <a:pt x="2736" y="1337"/>
                  </a:lnTo>
                  <a:lnTo>
                    <a:pt x="2715" y="1254"/>
                  </a:lnTo>
                  <a:lnTo>
                    <a:pt x="2690" y="1172"/>
                  </a:lnTo>
                  <a:close/>
                  <a:moveTo>
                    <a:pt x="196" y="1172"/>
                  </a:moveTo>
                  <a:lnTo>
                    <a:pt x="171" y="1254"/>
                  </a:lnTo>
                  <a:lnTo>
                    <a:pt x="151" y="1337"/>
                  </a:lnTo>
                  <a:lnTo>
                    <a:pt x="134" y="1421"/>
                  </a:lnTo>
                  <a:lnTo>
                    <a:pt x="123" y="1506"/>
                  </a:lnTo>
                  <a:lnTo>
                    <a:pt x="115" y="1592"/>
                  </a:lnTo>
                  <a:lnTo>
                    <a:pt x="113" y="1680"/>
                  </a:lnTo>
                  <a:lnTo>
                    <a:pt x="117" y="1770"/>
                  </a:lnTo>
                  <a:lnTo>
                    <a:pt x="124" y="1860"/>
                  </a:lnTo>
                  <a:lnTo>
                    <a:pt x="136" y="1948"/>
                  </a:lnTo>
                  <a:lnTo>
                    <a:pt x="153" y="2034"/>
                  </a:lnTo>
                  <a:lnTo>
                    <a:pt x="175" y="2119"/>
                  </a:lnTo>
                  <a:lnTo>
                    <a:pt x="202" y="2203"/>
                  </a:lnTo>
                  <a:lnTo>
                    <a:pt x="233" y="2284"/>
                  </a:lnTo>
                  <a:lnTo>
                    <a:pt x="269" y="2363"/>
                  </a:lnTo>
                  <a:lnTo>
                    <a:pt x="309" y="2440"/>
                  </a:lnTo>
                  <a:lnTo>
                    <a:pt x="353" y="2513"/>
                  </a:lnTo>
                  <a:lnTo>
                    <a:pt x="401" y="2584"/>
                  </a:lnTo>
                  <a:lnTo>
                    <a:pt x="453" y="2652"/>
                  </a:lnTo>
                  <a:lnTo>
                    <a:pt x="509" y="2717"/>
                  </a:lnTo>
                  <a:lnTo>
                    <a:pt x="509" y="2511"/>
                  </a:lnTo>
                  <a:lnTo>
                    <a:pt x="472" y="2447"/>
                  </a:lnTo>
                  <a:lnTo>
                    <a:pt x="438" y="2379"/>
                  </a:lnTo>
                  <a:lnTo>
                    <a:pt x="409" y="2311"/>
                  </a:lnTo>
                  <a:lnTo>
                    <a:pt x="384" y="2238"/>
                  </a:lnTo>
                  <a:lnTo>
                    <a:pt x="365" y="2164"/>
                  </a:lnTo>
                  <a:lnTo>
                    <a:pt x="352" y="2088"/>
                  </a:lnTo>
                  <a:lnTo>
                    <a:pt x="342" y="2011"/>
                  </a:lnTo>
                  <a:lnTo>
                    <a:pt x="340" y="1932"/>
                  </a:lnTo>
                  <a:lnTo>
                    <a:pt x="343" y="1850"/>
                  </a:lnTo>
                  <a:lnTo>
                    <a:pt x="353" y="1770"/>
                  </a:lnTo>
                  <a:lnTo>
                    <a:pt x="368" y="1691"/>
                  </a:lnTo>
                  <a:lnTo>
                    <a:pt x="389" y="1615"/>
                  </a:lnTo>
                  <a:lnTo>
                    <a:pt x="414" y="1542"/>
                  </a:lnTo>
                  <a:lnTo>
                    <a:pt x="390" y="1476"/>
                  </a:lnTo>
                  <a:lnTo>
                    <a:pt x="375" y="1442"/>
                  </a:lnTo>
                  <a:lnTo>
                    <a:pt x="357" y="1410"/>
                  </a:lnTo>
                  <a:lnTo>
                    <a:pt x="337" y="1379"/>
                  </a:lnTo>
                  <a:lnTo>
                    <a:pt x="315" y="1350"/>
                  </a:lnTo>
                  <a:lnTo>
                    <a:pt x="293" y="1321"/>
                  </a:lnTo>
                  <a:lnTo>
                    <a:pt x="270" y="1291"/>
                  </a:lnTo>
                  <a:lnTo>
                    <a:pt x="264" y="1283"/>
                  </a:lnTo>
                  <a:lnTo>
                    <a:pt x="246" y="1258"/>
                  </a:lnTo>
                  <a:lnTo>
                    <a:pt x="243" y="1254"/>
                  </a:lnTo>
                  <a:lnTo>
                    <a:pt x="238" y="1248"/>
                  </a:lnTo>
                  <a:lnTo>
                    <a:pt x="218" y="1215"/>
                  </a:lnTo>
                  <a:lnTo>
                    <a:pt x="217" y="1214"/>
                  </a:lnTo>
                  <a:lnTo>
                    <a:pt x="217" y="1213"/>
                  </a:lnTo>
                  <a:lnTo>
                    <a:pt x="198" y="1176"/>
                  </a:lnTo>
                  <a:lnTo>
                    <a:pt x="197" y="1174"/>
                  </a:lnTo>
                  <a:lnTo>
                    <a:pt x="196" y="1172"/>
                  </a:lnTo>
                  <a:close/>
                  <a:moveTo>
                    <a:pt x="1443" y="952"/>
                  </a:moveTo>
                  <a:lnTo>
                    <a:pt x="1367" y="955"/>
                  </a:lnTo>
                  <a:lnTo>
                    <a:pt x="1294" y="964"/>
                  </a:lnTo>
                  <a:lnTo>
                    <a:pt x="1221" y="977"/>
                  </a:lnTo>
                  <a:lnTo>
                    <a:pt x="1152" y="996"/>
                  </a:lnTo>
                  <a:lnTo>
                    <a:pt x="1084" y="1019"/>
                  </a:lnTo>
                  <a:lnTo>
                    <a:pt x="1018" y="1048"/>
                  </a:lnTo>
                  <a:lnTo>
                    <a:pt x="955" y="1080"/>
                  </a:lnTo>
                  <a:lnTo>
                    <a:pt x="894" y="1117"/>
                  </a:lnTo>
                  <a:lnTo>
                    <a:pt x="877" y="1130"/>
                  </a:lnTo>
                  <a:lnTo>
                    <a:pt x="850" y="1149"/>
                  </a:lnTo>
                  <a:lnTo>
                    <a:pt x="822" y="1169"/>
                  </a:lnTo>
                  <a:lnTo>
                    <a:pt x="803" y="1185"/>
                  </a:lnTo>
                  <a:lnTo>
                    <a:pt x="777" y="1208"/>
                  </a:lnTo>
                  <a:lnTo>
                    <a:pt x="753" y="1231"/>
                  </a:lnTo>
                  <a:lnTo>
                    <a:pt x="746" y="1237"/>
                  </a:lnTo>
                  <a:lnTo>
                    <a:pt x="739" y="1244"/>
                  </a:lnTo>
                  <a:lnTo>
                    <a:pt x="699" y="1287"/>
                  </a:lnTo>
                  <a:lnTo>
                    <a:pt x="662" y="1332"/>
                  </a:lnTo>
                  <a:lnTo>
                    <a:pt x="627" y="1379"/>
                  </a:lnTo>
                  <a:lnTo>
                    <a:pt x="614" y="1398"/>
                  </a:lnTo>
                  <a:lnTo>
                    <a:pt x="598" y="1424"/>
                  </a:lnTo>
                  <a:lnTo>
                    <a:pt x="582" y="1450"/>
                  </a:lnTo>
                  <a:lnTo>
                    <a:pt x="566" y="1479"/>
                  </a:lnTo>
                  <a:lnTo>
                    <a:pt x="543" y="1527"/>
                  </a:lnTo>
                  <a:lnTo>
                    <a:pt x="528" y="1559"/>
                  </a:lnTo>
                  <a:lnTo>
                    <a:pt x="502" y="1630"/>
                  </a:lnTo>
                  <a:lnTo>
                    <a:pt x="481" y="1702"/>
                  </a:lnTo>
                  <a:lnTo>
                    <a:pt x="465" y="1776"/>
                  </a:lnTo>
                  <a:lnTo>
                    <a:pt x="456" y="1853"/>
                  </a:lnTo>
                  <a:lnTo>
                    <a:pt x="453" y="1932"/>
                  </a:lnTo>
                  <a:lnTo>
                    <a:pt x="456" y="2006"/>
                  </a:lnTo>
                  <a:lnTo>
                    <a:pt x="464" y="2078"/>
                  </a:lnTo>
                  <a:lnTo>
                    <a:pt x="478" y="2149"/>
                  </a:lnTo>
                  <a:lnTo>
                    <a:pt x="496" y="2217"/>
                  </a:lnTo>
                  <a:lnTo>
                    <a:pt x="520" y="2284"/>
                  </a:lnTo>
                  <a:lnTo>
                    <a:pt x="547" y="2348"/>
                  </a:lnTo>
                  <a:lnTo>
                    <a:pt x="580" y="2410"/>
                  </a:lnTo>
                  <a:lnTo>
                    <a:pt x="617" y="2470"/>
                  </a:lnTo>
                  <a:lnTo>
                    <a:pt x="646" y="2511"/>
                  </a:lnTo>
                  <a:lnTo>
                    <a:pt x="671" y="2544"/>
                  </a:lnTo>
                  <a:lnTo>
                    <a:pt x="686" y="2561"/>
                  </a:lnTo>
                  <a:lnTo>
                    <a:pt x="701" y="2578"/>
                  </a:lnTo>
                  <a:lnTo>
                    <a:pt x="731" y="2612"/>
                  </a:lnTo>
                  <a:lnTo>
                    <a:pt x="761" y="2641"/>
                  </a:lnTo>
                  <a:lnTo>
                    <a:pt x="799" y="2674"/>
                  </a:lnTo>
                  <a:lnTo>
                    <a:pt x="829" y="2698"/>
                  </a:lnTo>
                  <a:lnTo>
                    <a:pt x="873" y="2732"/>
                  </a:lnTo>
                  <a:lnTo>
                    <a:pt x="901" y="2750"/>
                  </a:lnTo>
                  <a:lnTo>
                    <a:pt x="955" y="2784"/>
                  </a:lnTo>
                  <a:lnTo>
                    <a:pt x="978" y="2797"/>
                  </a:lnTo>
                  <a:lnTo>
                    <a:pt x="1012" y="2814"/>
                  </a:lnTo>
                  <a:lnTo>
                    <a:pt x="1047" y="2829"/>
                  </a:lnTo>
                  <a:lnTo>
                    <a:pt x="1054" y="2832"/>
                  </a:lnTo>
                  <a:lnTo>
                    <a:pt x="1061" y="2836"/>
                  </a:lnTo>
                  <a:lnTo>
                    <a:pt x="1132" y="2863"/>
                  </a:lnTo>
                  <a:lnTo>
                    <a:pt x="1207" y="2883"/>
                  </a:lnTo>
                  <a:lnTo>
                    <a:pt x="1283" y="2899"/>
                  </a:lnTo>
                  <a:lnTo>
                    <a:pt x="1362" y="2909"/>
                  </a:lnTo>
                  <a:lnTo>
                    <a:pt x="1443" y="2913"/>
                  </a:lnTo>
                  <a:lnTo>
                    <a:pt x="1524" y="2909"/>
                  </a:lnTo>
                  <a:lnTo>
                    <a:pt x="1603" y="2899"/>
                  </a:lnTo>
                  <a:lnTo>
                    <a:pt x="1679" y="2883"/>
                  </a:lnTo>
                  <a:lnTo>
                    <a:pt x="1754" y="2863"/>
                  </a:lnTo>
                  <a:lnTo>
                    <a:pt x="1826" y="2836"/>
                  </a:lnTo>
                  <a:lnTo>
                    <a:pt x="1833" y="2832"/>
                  </a:lnTo>
                  <a:lnTo>
                    <a:pt x="1839" y="2829"/>
                  </a:lnTo>
                  <a:lnTo>
                    <a:pt x="1874" y="2814"/>
                  </a:lnTo>
                  <a:lnTo>
                    <a:pt x="1908" y="2797"/>
                  </a:lnTo>
                  <a:lnTo>
                    <a:pt x="1932" y="2784"/>
                  </a:lnTo>
                  <a:lnTo>
                    <a:pt x="1959" y="2767"/>
                  </a:lnTo>
                  <a:lnTo>
                    <a:pt x="1986" y="2750"/>
                  </a:lnTo>
                  <a:lnTo>
                    <a:pt x="2013" y="2732"/>
                  </a:lnTo>
                  <a:lnTo>
                    <a:pt x="2059" y="2698"/>
                  </a:lnTo>
                  <a:lnTo>
                    <a:pt x="2088" y="2674"/>
                  </a:lnTo>
                  <a:lnTo>
                    <a:pt x="2125" y="2641"/>
                  </a:lnTo>
                  <a:lnTo>
                    <a:pt x="2155" y="2612"/>
                  </a:lnTo>
                  <a:lnTo>
                    <a:pt x="2186" y="2578"/>
                  </a:lnTo>
                  <a:lnTo>
                    <a:pt x="2201" y="2561"/>
                  </a:lnTo>
                  <a:lnTo>
                    <a:pt x="2216" y="2544"/>
                  </a:lnTo>
                  <a:lnTo>
                    <a:pt x="2240" y="2511"/>
                  </a:lnTo>
                  <a:lnTo>
                    <a:pt x="2271" y="2470"/>
                  </a:lnTo>
                  <a:lnTo>
                    <a:pt x="2307" y="2410"/>
                  </a:lnTo>
                  <a:lnTo>
                    <a:pt x="2339" y="2348"/>
                  </a:lnTo>
                  <a:lnTo>
                    <a:pt x="2367" y="2284"/>
                  </a:lnTo>
                  <a:lnTo>
                    <a:pt x="2391" y="2217"/>
                  </a:lnTo>
                  <a:lnTo>
                    <a:pt x="2409" y="2149"/>
                  </a:lnTo>
                  <a:lnTo>
                    <a:pt x="2422" y="2078"/>
                  </a:lnTo>
                  <a:lnTo>
                    <a:pt x="2430" y="2006"/>
                  </a:lnTo>
                  <a:lnTo>
                    <a:pt x="2434" y="1932"/>
                  </a:lnTo>
                  <a:lnTo>
                    <a:pt x="2430" y="1853"/>
                  </a:lnTo>
                  <a:lnTo>
                    <a:pt x="2421" y="1776"/>
                  </a:lnTo>
                  <a:lnTo>
                    <a:pt x="2406" y="1702"/>
                  </a:lnTo>
                  <a:lnTo>
                    <a:pt x="2385" y="1629"/>
                  </a:lnTo>
                  <a:lnTo>
                    <a:pt x="2359" y="1559"/>
                  </a:lnTo>
                  <a:lnTo>
                    <a:pt x="2344" y="1527"/>
                  </a:lnTo>
                  <a:lnTo>
                    <a:pt x="2321" y="1479"/>
                  </a:lnTo>
                  <a:lnTo>
                    <a:pt x="2304" y="1451"/>
                  </a:lnTo>
                  <a:lnTo>
                    <a:pt x="2273" y="1398"/>
                  </a:lnTo>
                  <a:lnTo>
                    <a:pt x="2260" y="1379"/>
                  </a:lnTo>
                  <a:lnTo>
                    <a:pt x="2226" y="1332"/>
                  </a:lnTo>
                  <a:lnTo>
                    <a:pt x="2188" y="1287"/>
                  </a:lnTo>
                  <a:lnTo>
                    <a:pt x="2148" y="1244"/>
                  </a:lnTo>
                  <a:lnTo>
                    <a:pt x="2134" y="1231"/>
                  </a:lnTo>
                  <a:lnTo>
                    <a:pt x="2109" y="1208"/>
                  </a:lnTo>
                  <a:lnTo>
                    <a:pt x="2084" y="1185"/>
                  </a:lnTo>
                  <a:lnTo>
                    <a:pt x="2064" y="1169"/>
                  </a:lnTo>
                  <a:lnTo>
                    <a:pt x="2010" y="1130"/>
                  </a:lnTo>
                  <a:lnTo>
                    <a:pt x="1992" y="1117"/>
                  </a:lnTo>
                  <a:lnTo>
                    <a:pt x="1933" y="1080"/>
                  </a:lnTo>
                  <a:lnTo>
                    <a:pt x="1869" y="1048"/>
                  </a:lnTo>
                  <a:lnTo>
                    <a:pt x="1803" y="1019"/>
                  </a:lnTo>
                  <a:lnTo>
                    <a:pt x="1735" y="996"/>
                  </a:lnTo>
                  <a:lnTo>
                    <a:pt x="1665" y="977"/>
                  </a:lnTo>
                  <a:lnTo>
                    <a:pt x="1592" y="964"/>
                  </a:lnTo>
                  <a:lnTo>
                    <a:pt x="1519" y="955"/>
                  </a:lnTo>
                  <a:lnTo>
                    <a:pt x="1443" y="952"/>
                  </a:lnTo>
                  <a:close/>
                  <a:moveTo>
                    <a:pt x="2627" y="902"/>
                  </a:moveTo>
                  <a:lnTo>
                    <a:pt x="2567" y="909"/>
                  </a:lnTo>
                  <a:lnTo>
                    <a:pt x="2508" y="917"/>
                  </a:lnTo>
                  <a:lnTo>
                    <a:pt x="2453" y="929"/>
                  </a:lnTo>
                  <a:lnTo>
                    <a:pt x="2399" y="946"/>
                  </a:lnTo>
                  <a:lnTo>
                    <a:pt x="2346" y="966"/>
                  </a:lnTo>
                  <a:lnTo>
                    <a:pt x="2295" y="988"/>
                  </a:lnTo>
                  <a:lnTo>
                    <a:pt x="2245" y="1011"/>
                  </a:lnTo>
                  <a:lnTo>
                    <a:pt x="2195" y="1037"/>
                  </a:lnTo>
                  <a:lnTo>
                    <a:pt x="2145" y="1064"/>
                  </a:lnTo>
                  <a:lnTo>
                    <a:pt x="2127" y="1075"/>
                  </a:lnTo>
                  <a:lnTo>
                    <a:pt x="2131" y="1079"/>
                  </a:lnTo>
                  <a:lnTo>
                    <a:pt x="2136" y="1083"/>
                  </a:lnTo>
                  <a:lnTo>
                    <a:pt x="2173" y="1114"/>
                  </a:lnTo>
                  <a:lnTo>
                    <a:pt x="2195" y="1135"/>
                  </a:lnTo>
                  <a:lnTo>
                    <a:pt x="2217" y="1155"/>
                  </a:lnTo>
                  <a:lnTo>
                    <a:pt x="2246" y="1185"/>
                  </a:lnTo>
                  <a:lnTo>
                    <a:pt x="2269" y="1209"/>
                  </a:lnTo>
                  <a:lnTo>
                    <a:pt x="2291" y="1234"/>
                  </a:lnTo>
                  <a:lnTo>
                    <a:pt x="2303" y="1249"/>
                  </a:lnTo>
                  <a:lnTo>
                    <a:pt x="2316" y="1265"/>
                  </a:lnTo>
                  <a:lnTo>
                    <a:pt x="2335" y="1291"/>
                  </a:lnTo>
                  <a:lnTo>
                    <a:pt x="2354" y="1317"/>
                  </a:lnTo>
                  <a:lnTo>
                    <a:pt x="2370" y="1340"/>
                  </a:lnTo>
                  <a:lnTo>
                    <a:pt x="2383" y="1363"/>
                  </a:lnTo>
                  <a:lnTo>
                    <a:pt x="2396" y="1381"/>
                  </a:lnTo>
                  <a:lnTo>
                    <a:pt x="2407" y="1400"/>
                  </a:lnTo>
                  <a:lnTo>
                    <a:pt x="2429" y="1359"/>
                  </a:lnTo>
                  <a:lnTo>
                    <a:pt x="2454" y="1320"/>
                  </a:lnTo>
                  <a:lnTo>
                    <a:pt x="2479" y="1286"/>
                  </a:lnTo>
                  <a:lnTo>
                    <a:pt x="2504" y="1254"/>
                  </a:lnTo>
                  <a:lnTo>
                    <a:pt x="2524" y="1227"/>
                  </a:lnTo>
                  <a:lnTo>
                    <a:pt x="2544" y="1201"/>
                  </a:lnTo>
                  <a:lnTo>
                    <a:pt x="2561" y="1175"/>
                  </a:lnTo>
                  <a:lnTo>
                    <a:pt x="2576" y="1149"/>
                  </a:lnTo>
                  <a:lnTo>
                    <a:pt x="2589" y="1121"/>
                  </a:lnTo>
                  <a:lnTo>
                    <a:pt x="2599" y="1090"/>
                  </a:lnTo>
                  <a:lnTo>
                    <a:pt x="2605" y="1058"/>
                  </a:lnTo>
                  <a:lnTo>
                    <a:pt x="2627" y="902"/>
                  </a:lnTo>
                  <a:close/>
                  <a:moveTo>
                    <a:pt x="259" y="902"/>
                  </a:moveTo>
                  <a:lnTo>
                    <a:pt x="281" y="1058"/>
                  </a:lnTo>
                  <a:lnTo>
                    <a:pt x="288" y="1090"/>
                  </a:lnTo>
                  <a:lnTo>
                    <a:pt x="298" y="1121"/>
                  </a:lnTo>
                  <a:lnTo>
                    <a:pt x="311" y="1149"/>
                  </a:lnTo>
                  <a:lnTo>
                    <a:pt x="326" y="1175"/>
                  </a:lnTo>
                  <a:lnTo>
                    <a:pt x="343" y="1201"/>
                  </a:lnTo>
                  <a:lnTo>
                    <a:pt x="362" y="1227"/>
                  </a:lnTo>
                  <a:lnTo>
                    <a:pt x="382" y="1254"/>
                  </a:lnTo>
                  <a:lnTo>
                    <a:pt x="407" y="1286"/>
                  </a:lnTo>
                  <a:lnTo>
                    <a:pt x="434" y="1320"/>
                  </a:lnTo>
                  <a:lnTo>
                    <a:pt x="458" y="1359"/>
                  </a:lnTo>
                  <a:lnTo>
                    <a:pt x="480" y="1400"/>
                  </a:lnTo>
                  <a:lnTo>
                    <a:pt x="492" y="1381"/>
                  </a:lnTo>
                  <a:lnTo>
                    <a:pt x="504" y="1363"/>
                  </a:lnTo>
                  <a:lnTo>
                    <a:pt x="518" y="1339"/>
                  </a:lnTo>
                  <a:lnTo>
                    <a:pt x="532" y="1317"/>
                  </a:lnTo>
                  <a:lnTo>
                    <a:pt x="551" y="1290"/>
                  </a:lnTo>
                  <a:lnTo>
                    <a:pt x="572" y="1265"/>
                  </a:lnTo>
                  <a:lnTo>
                    <a:pt x="597" y="1234"/>
                  </a:lnTo>
                  <a:lnTo>
                    <a:pt x="619" y="1208"/>
                  </a:lnTo>
                  <a:lnTo>
                    <a:pt x="642" y="1184"/>
                  </a:lnTo>
                  <a:lnTo>
                    <a:pt x="669" y="1155"/>
                  </a:lnTo>
                  <a:lnTo>
                    <a:pt x="691" y="1134"/>
                  </a:lnTo>
                  <a:lnTo>
                    <a:pt x="714" y="1114"/>
                  </a:lnTo>
                  <a:lnTo>
                    <a:pt x="732" y="1099"/>
                  </a:lnTo>
                  <a:lnTo>
                    <a:pt x="751" y="1083"/>
                  </a:lnTo>
                  <a:lnTo>
                    <a:pt x="755" y="1079"/>
                  </a:lnTo>
                  <a:lnTo>
                    <a:pt x="760" y="1075"/>
                  </a:lnTo>
                  <a:lnTo>
                    <a:pt x="743" y="1064"/>
                  </a:lnTo>
                  <a:lnTo>
                    <a:pt x="692" y="1037"/>
                  </a:lnTo>
                  <a:lnTo>
                    <a:pt x="642" y="1011"/>
                  </a:lnTo>
                  <a:lnTo>
                    <a:pt x="591" y="988"/>
                  </a:lnTo>
                  <a:lnTo>
                    <a:pt x="540" y="966"/>
                  </a:lnTo>
                  <a:lnTo>
                    <a:pt x="488" y="946"/>
                  </a:lnTo>
                  <a:lnTo>
                    <a:pt x="434" y="929"/>
                  </a:lnTo>
                  <a:lnTo>
                    <a:pt x="378" y="917"/>
                  </a:lnTo>
                  <a:lnTo>
                    <a:pt x="320" y="909"/>
                  </a:lnTo>
                  <a:lnTo>
                    <a:pt x="259" y="902"/>
                  </a:lnTo>
                  <a:close/>
                  <a:moveTo>
                    <a:pt x="1975" y="453"/>
                  </a:moveTo>
                  <a:lnTo>
                    <a:pt x="1976" y="460"/>
                  </a:lnTo>
                  <a:lnTo>
                    <a:pt x="1980" y="496"/>
                  </a:lnTo>
                  <a:lnTo>
                    <a:pt x="1981" y="532"/>
                  </a:lnTo>
                  <a:lnTo>
                    <a:pt x="1979" y="580"/>
                  </a:lnTo>
                  <a:lnTo>
                    <a:pt x="1971" y="628"/>
                  </a:lnTo>
                  <a:lnTo>
                    <a:pt x="1960" y="676"/>
                  </a:lnTo>
                  <a:lnTo>
                    <a:pt x="2008" y="708"/>
                  </a:lnTo>
                  <a:lnTo>
                    <a:pt x="2053" y="743"/>
                  </a:lnTo>
                  <a:lnTo>
                    <a:pt x="2094" y="781"/>
                  </a:lnTo>
                  <a:lnTo>
                    <a:pt x="2104" y="792"/>
                  </a:lnTo>
                  <a:lnTo>
                    <a:pt x="2109" y="806"/>
                  </a:lnTo>
                  <a:lnTo>
                    <a:pt x="2111" y="820"/>
                  </a:lnTo>
                  <a:lnTo>
                    <a:pt x="2109" y="835"/>
                  </a:lnTo>
                  <a:lnTo>
                    <a:pt x="2104" y="848"/>
                  </a:lnTo>
                  <a:lnTo>
                    <a:pt x="2094" y="860"/>
                  </a:lnTo>
                  <a:lnTo>
                    <a:pt x="2083" y="869"/>
                  </a:lnTo>
                  <a:lnTo>
                    <a:pt x="2069" y="874"/>
                  </a:lnTo>
                  <a:lnTo>
                    <a:pt x="2054" y="876"/>
                  </a:lnTo>
                  <a:lnTo>
                    <a:pt x="2041" y="874"/>
                  </a:lnTo>
                  <a:lnTo>
                    <a:pt x="2027" y="869"/>
                  </a:lnTo>
                  <a:lnTo>
                    <a:pt x="2015" y="860"/>
                  </a:lnTo>
                  <a:lnTo>
                    <a:pt x="1979" y="826"/>
                  </a:lnTo>
                  <a:lnTo>
                    <a:pt x="1939" y="796"/>
                  </a:lnTo>
                  <a:lnTo>
                    <a:pt x="1897" y="768"/>
                  </a:lnTo>
                  <a:lnTo>
                    <a:pt x="1884" y="761"/>
                  </a:lnTo>
                  <a:lnTo>
                    <a:pt x="1863" y="751"/>
                  </a:lnTo>
                  <a:lnTo>
                    <a:pt x="1824" y="730"/>
                  </a:lnTo>
                  <a:lnTo>
                    <a:pt x="1783" y="712"/>
                  </a:lnTo>
                  <a:lnTo>
                    <a:pt x="1779" y="710"/>
                  </a:lnTo>
                  <a:lnTo>
                    <a:pt x="1738" y="694"/>
                  </a:lnTo>
                  <a:lnTo>
                    <a:pt x="1695" y="681"/>
                  </a:lnTo>
                  <a:lnTo>
                    <a:pt x="1692" y="680"/>
                  </a:lnTo>
                  <a:lnTo>
                    <a:pt x="1689" y="679"/>
                  </a:lnTo>
                  <a:lnTo>
                    <a:pt x="1644" y="667"/>
                  </a:lnTo>
                  <a:lnTo>
                    <a:pt x="1598" y="657"/>
                  </a:lnTo>
                  <a:lnTo>
                    <a:pt x="1598" y="657"/>
                  </a:lnTo>
                  <a:lnTo>
                    <a:pt x="1550" y="650"/>
                  </a:lnTo>
                  <a:lnTo>
                    <a:pt x="1502" y="645"/>
                  </a:lnTo>
                  <a:lnTo>
                    <a:pt x="1461" y="642"/>
                  </a:lnTo>
                  <a:lnTo>
                    <a:pt x="1421" y="641"/>
                  </a:lnTo>
                  <a:lnTo>
                    <a:pt x="1403" y="641"/>
                  </a:lnTo>
                  <a:lnTo>
                    <a:pt x="1367" y="644"/>
                  </a:lnTo>
                  <a:lnTo>
                    <a:pt x="1307" y="648"/>
                  </a:lnTo>
                  <a:lnTo>
                    <a:pt x="1301" y="649"/>
                  </a:lnTo>
                  <a:lnTo>
                    <a:pt x="1295" y="650"/>
                  </a:lnTo>
                  <a:lnTo>
                    <a:pt x="1237" y="658"/>
                  </a:lnTo>
                  <a:lnTo>
                    <a:pt x="1219" y="662"/>
                  </a:lnTo>
                  <a:lnTo>
                    <a:pt x="1185" y="671"/>
                  </a:lnTo>
                  <a:lnTo>
                    <a:pt x="1152" y="680"/>
                  </a:lnTo>
                  <a:lnTo>
                    <a:pt x="1105" y="694"/>
                  </a:lnTo>
                  <a:lnTo>
                    <a:pt x="1082" y="704"/>
                  </a:lnTo>
                  <a:lnTo>
                    <a:pt x="1052" y="716"/>
                  </a:lnTo>
                  <a:lnTo>
                    <a:pt x="1035" y="726"/>
                  </a:lnTo>
                  <a:lnTo>
                    <a:pt x="1015" y="735"/>
                  </a:lnTo>
                  <a:lnTo>
                    <a:pt x="1009" y="738"/>
                  </a:lnTo>
                  <a:lnTo>
                    <a:pt x="965" y="763"/>
                  </a:lnTo>
                  <a:lnTo>
                    <a:pt x="923" y="791"/>
                  </a:lnTo>
                  <a:lnTo>
                    <a:pt x="884" y="822"/>
                  </a:lnTo>
                  <a:lnTo>
                    <a:pt x="848" y="856"/>
                  </a:lnTo>
                  <a:lnTo>
                    <a:pt x="835" y="865"/>
                  </a:lnTo>
                  <a:lnTo>
                    <a:pt x="821" y="870"/>
                  </a:lnTo>
                  <a:lnTo>
                    <a:pt x="808" y="872"/>
                  </a:lnTo>
                  <a:lnTo>
                    <a:pt x="793" y="870"/>
                  </a:lnTo>
                  <a:lnTo>
                    <a:pt x="779" y="865"/>
                  </a:lnTo>
                  <a:lnTo>
                    <a:pt x="767" y="856"/>
                  </a:lnTo>
                  <a:lnTo>
                    <a:pt x="758" y="844"/>
                  </a:lnTo>
                  <a:lnTo>
                    <a:pt x="752" y="831"/>
                  </a:lnTo>
                  <a:lnTo>
                    <a:pt x="751" y="816"/>
                  </a:lnTo>
                  <a:lnTo>
                    <a:pt x="752" y="802"/>
                  </a:lnTo>
                  <a:lnTo>
                    <a:pt x="757" y="788"/>
                  </a:lnTo>
                  <a:lnTo>
                    <a:pt x="767" y="777"/>
                  </a:lnTo>
                  <a:lnTo>
                    <a:pt x="802" y="743"/>
                  </a:lnTo>
                  <a:lnTo>
                    <a:pt x="840" y="713"/>
                  </a:lnTo>
                  <a:lnTo>
                    <a:pt x="880" y="684"/>
                  </a:lnTo>
                  <a:lnTo>
                    <a:pt x="921" y="658"/>
                  </a:lnTo>
                  <a:lnTo>
                    <a:pt x="913" y="616"/>
                  </a:lnTo>
                  <a:lnTo>
                    <a:pt x="907" y="574"/>
                  </a:lnTo>
                  <a:lnTo>
                    <a:pt x="905" y="532"/>
                  </a:lnTo>
                  <a:lnTo>
                    <a:pt x="907" y="496"/>
                  </a:lnTo>
                  <a:lnTo>
                    <a:pt x="912" y="460"/>
                  </a:lnTo>
                  <a:lnTo>
                    <a:pt x="912" y="456"/>
                  </a:lnTo>
                  <a:lnTo>
                    <a:pt x="912" y="453"/>
                  </a:lnTo>
                  <a:lnTo>
                    <a:pt x="838" y="476"/>
                  </a:lnTo>
                  <a:lnTo>
                    <a:pt x="768" y="503"/>
                  </a:lnTo>
                  <a:lnTo>
                    <a:pt x="702" y="534"/>
                  </a:lnTo>
                  <a:lnTo>
                    <a:pt x="640" y="569"/>
                  </a:lnTo>
                  <a:lnTo>
                    <a:pt x="581" y="608"/>
                  </a:lnTo>
                  <a:lnTo>
                    <a:pt x="526" y="651"/>
                  </a:lnTo>
                  <a:lnTo>
                    <a:pt x="475" y="698"/>
                  </a:lnTo>
                  <a:lnTo>
                    <a:pt x="427" y="748"/>
                  </a:lnTo>
                  <a:lnTo>
                    <a:pt x="383" y="804"/>
                  </a:lnTo>
                  <a:lnTo>
                    <a:pt x="388" y="805"/>
                  </a:lnTo>
                  <a:lnTo>
                    <a:pt x="392" y="806"/>
                  </a:lnTo>
                  <a:lnTo>
                    <a:pt x="415" y="810"/>
                  </a:lnTo>
                  <a:lnTo>
                    <a:pt x="452" y="818"/>
                  </a:lnTo>
                  <a:lnTo>
                    <a:pt x="476" y="824"/>
                  </a:lnTo>
                  <a:lnTo>
                    <a:pt x="509" y="835"/>
                  </a:lnTo>
                  <a:lnTo>
                    <a:pt x="534" y="843"/>
                  </a:lnTo>
                  <a:lnTo>
                    <a:pt x="565" y="855"/>
                  </a:lnTo>
                  <a:lnTo>
                    <a:pt x="588" y="864"/>
                  </a:lnTo>
                  <a:lnTo>
                    <a:pt x="620" y="877"/>
                  </a:lnTo>
                  <a:lnTo>
                    <a:pt x="641" y="887"/>
                  </a:lnTo>
                  <a:lnTo>
                    <a:pt x="675" y="903"/>
                  </a:lnTo>
                  <a:lnTo>
                    <a:pt x="693" y="912"/>
                  </a:lnTo>
                  <a:lnTo>
                    <a:pt x="732" y="932"/>
                  </a:lnTo>
                  <a:lnTo>
                    <a:pt x="745" y="939"/>
                  </a:lnTo>
                  <a:lnTo>
                    <a:pt x="796" y="967"/>
                  </a:lnTo>
                  <a:lnTo>
                    <a:pt x="866" y="1003"/>
                  </a:lnTo>
                  <a:lnTo>
                    <a:pt x="931" y="967"/>
                  </a:lnTo>
                  <a:lnTo>
                    <a:pt x="998" y="935"/>
                  </a:lnTo>
                  <a:lnTo>
                    <a:pt x="1067" y="906"/>
                  </a:lnTo>
                  <a:lnTo>
                    <a:pt x="1139" y="883"/>
                  </a:lnTo>
                  <a:lnTo>
                    <a:pt x="1212" y="865"/>
                  </a:lnTo>
                  <a:lnTo>
                    <a:pt x="1288" y="851"/>
                  </a:lnTo>
                  <a:lnTo>
                    <a:pt x="1364" y="843"/>
                  </a:lnTo>
                  <a:lnTo>
                    <a:pt x="1443" y="840"/>
                  </a:lnTo>
                  <a:lnTo>
                    <a:pt x="1522" y="843"/>
                  </a:lnTo>
                  <a:lnTo>
                    <a:pt x="1600" y="851"/>
                  </a:lnTo>
                  <a:lnTo>
                    <a:pt x="1675" y="865"/>
                  </a:lnTo>
                  <a:lnTo>
                    <a:pt x="1749" y="883"/>
                  </a:lnTo>
                  <a:lnTo>
                    <a:pt x="1820" y="906"/>
                  </a:lnTo>
                  <a:lnTo>
                    <a:pt x="1890" y="935"/>
                  </a:lnTo>
                  <a:lnTo>
                    <a:pt x="1957" y="967"/>
                  </a:lnTo>
                  <a:lnTo>
                    <a:pt x="2021" y="1003"/>
                  </a:lnTo>
                  <a:lnTo>
                    <a:pt x="2090" y="967"/>
                  </a:lnTo>
                  <a:lnTo>
                    <a:pt x="2142" y="939"/>
                  </a:lnTo>
                  <a:lnTo>
                    <a:pt x="2148" y="936"/>
                  </a:lnTo>
                  <a:lnTo>
                    <a:pt x="2154" y="932"/>
                  </a:lnTo>
                  <a:lnTo>
                    <a:pt x="2194" y="912"/>
                  </a:lnTo>
                  <a:lnTo>
                    <a:pt x="2212" y="903"/>
                  </a:lnTo>
                  <a:lnTo>
                    <a:pt x="2246" y="887"/>
                  </a:lnTo>
                  <a:lnTo>
                    <a:pt x="2267" y="877"/>
                  </a:lnTo>
                  <a:lnTo>
                    <a:pt x="2299" y="864"/>
                  </a:lnTo>
                  <a:lnTo>
                    <a:pt x="2321" y="855"/>
                  </a:lnTo>
                  <a:lnTo>
                    <a:pt x="2354" y="842"/>
                  </a:lnTo>
                  <a:lnTo>
                    <a:pt x="2377" y="835"/>
                  </a:lnTo>
                  <a:lnTo>
                    <a:pt x="2412" y="824"/>
                  </a:lnTo>
                  <a:lnTo>
                    <a:pt x="2436" y="818"/>
                  </a:lnTo>
                  <a:lnTo>
                    <a:pt x="2472" y="810"/>
                  </a:lnTo>
                  <a:lnTo>
                    <a:pt x="2496" y="806"/>
                  </a:lnTo>
                  <a:lnTo>
                    <a:pt x="2504" y="804"/>
                  </a:lnTo>
                  <a:lnTo>
                    <a:pt x="2460" y="748"/>
                  </a:lnTo>
                  <a:lnTo>
                    <a:pt x="2413" y="698"/>
                  </a:lnTo>
                  <a:lnTo>
                    <a:pt x="2361" y="651"/>
                  </a:lnTo>
                  <a:lnTo>
                    <a:pt x="2307" y="608"/>
                  </a:lnTo>
                  <a:lnTo>
                    <a:pt x="2248" y="569"/>
                  </a:lnTo>
                  <a:lnTo>
                    <a:pt x="2186" y="534"/>
                  </a:lnTo>
                  <a:lnTo>
                    <a:pt x="2120" y="503"/>
                  </a:lnTo>
                  <a:lnTo>
                    <a:pt x="2049" y="476"/>
                  </a:lnTo>
                  <a:lnTo>
                    <a:pt x="1975" y="453"/>
                  </a:lnTo>
                  <a:close/>
                  <a:moveTo>
                    <a:pt x="1443" y="112"/>
                  </a:moveTo>
                  <a:lnTo>
                    <a:pt x="1394" y="116"/>
                  </a:lnTo>
                  <a:lnTo>
                    <a:pt x="1345" y="124"/>
                  </a:lnTo>
                  <a:lnTo>
                    <a:pt x="1299" y="137"/>
                  </a:lnTo>
                  <a:lnTo>
                    <a:pt x="1255" y="156"/>
                  </a:lnTo>
                  <a:lnTo>
                    <a:pt x="1214" y="179"/>
                  </a:lnTo>
                  <a:lnTo>
                    <a:pt x="1176" y="206"/>
                  </a:lnTo>
                  <a:lnTo>
                    <a:pt x="1142" y="237"/>
                  </a:lnTo>
                  <a:lnTo>
                    <a:pt x="1110" y="272"/>
                  </a:lnTo>
                  <a:lnTo>
                    <a:pt x="1083" y="311"/>
                  </a:lnTo>
                  <a:lnTo>
                    <a:pt x="1061" y="351"/>
                  </a:lnTo>
                  <a:lnTo>
                    <a:pt x="1042" y="396"/>
                  </a:lnTo>
                  <a:lnTo>
                    <a:pt x="1032" y="427"/>
                  </a:lnTo>
                  <a:lnTo>
                    <a:pt x="1026" y="461"/>
                  </a:lnTo>
                  <a:lnTo>
                    <a:pt x="1025" y="464"/>
                  </a:lnTo>
                  <a:lnTo>
                    <a:pt x="1024" y="468"/>
                  </a:lnTo>
                  <a:lnTo>
                    <a:pt x="1021" y="500"/>
                  </a:lnTo>
                  <a:lnTo>
                    <a:pt x="1019" y="532"/>
                  </a:lnTo>
                  <a:lnTo>
                    <a:pt x="1021" y="569"/>
                  </a:lnTo>
                  <a:lnTo>
                    <a:pt x="1026" y="605"/>
                  </a:lnTo>
                  <a:lnTo>
                    <a:pt x="1033" y="602"/>
                  </a:lnTo>
                  <a:lnTo>
                    <a:pt x="1042" y="599"/>
                  </a:lnTo>
                  <a:lnTo>
                    <a:pt x="1063" y="591"/>
                  </a:lnTo>
                  <a:lnTo>
                    <a:pt x="1066" y="589"/>
                  </a:lnTo>
                  <a:lnTo>
                    <a:pt x="1068" y="588"/>
                  </a:lnTo>
                  <a:lnTo>
                    <a:pt x="1092" y="580"/>
                  </a:lnTo>
                  <a:lnTo>
                    <a:pt x="1116" y="573"/>
                  </a:lnTo>
                  <a:lnTo>
                    <a:pt x="1151" y="563"/>
                  </a:lnTo>
                  <a:lnTo>
                    <a:pt x="1185" y="555"/>
                  </a:lnTo>
                  <a:lnTo>
                    <a:pt x="1215" y="549"/>
                  </a:lnTo>
                  <a:lnTo>
                    <a:pt x="1245" y="544"/>
                  </a:lnTo>
                  <a:lnTo>
                    <a:pt x="1273" y="540"/>
                  </a:lnTo>
                  <a:lnTo>
                    <a:pt x="1278" y="539"/>
                  </a:lnTo>
                  <a:lnTo>
                    <a:pt x="1282" y="539"/>
                  </a:lnTo>
                  <a:lnTo>
                    <a:pt x="1289" y="537"/>
                  </a:lnTo>
                  <a:lnTo>
                    <a:pt x="1296" y="536"/>
                  </a:lnTo>
                  <a:lnTo>
                    <a:pt x="1357" y="532"/>
                  </a:lnTo>
                  <a:lnTo>
                    <a:pt x="1362" y="531"/>
                  </a:lnTo>
                  <a:lnTo>
                    <a:pt x="1367" y="531"/>
                  </a:lnTo>
                  <a:lnTo>
                    <a:pt x="1428" y="528"/>
                  </a:lnTo>
                  <a:lnTo>
                    <a:pt x="1432" y="529"/>
                  </a:lnTo>
                  <a:lnTo>
                    <a:pt x="1434" y="529"/>
                  </a:lnTo>
                  <a:lnTo>
                    <a:pt x="1473" y="530"/>
                  </a:lnTo>
                  <a:lnTo>
                    <a:pt x="1511" y="533"/>
                  </a:lnTo>
                  <a:lnTo>
                    <a:pt x="1512" y="533"/>
                  </a:lnTo>
                  <a:lnTo>
                    <a:pt x="1513" y="533"/>
                  </a:lnTo>
                  <a:lnTo>
                    <a:pt x="1549" y="537"/>
                  </a:lnTo>
                  <a:lnTo>
                    <a:pt x="1579" y="542"/>
                  </a:lnTo>
                  <a:lnTo>
                    <a:pt x="1607" y="546"/>
                  </a:lnTo>
                  <a:lnTo>
                    <a:pt x="1630" y="550"/>
                  </a:lnTo>
                  <a:lnTo>
                    <a:pt x="1652" y="555"/>
                  </a:lnTo>
                  <a:lnTo>
                    <a:pt x="1696" y="565"/>
                  </a:lnTo>
                  <a:lnTo>
                    <a:pt x="1726" y="573"/>
                  </a:lnTo>
                  <a:lnTo>
                    <a:pt x="1754" y="582"/>
                  </a:lnTo>
                  <a:lnTo>
                    <a:pt x="1780" y="591"/>
                  </a:lnTo>
                  <a:lnTo>
                    <a:pt x="1814" y="603"/>
                  </a:lnTo>
                  <a:lnTo>
                    <a:pt x="1846" y="616"/>
                  </a:lnTo>
                  <a:lnTo>
                    <a:pt x="1850" y="619"/>
                  </a:lnTo>
                  <a:lnTo>
                    <a:pt x="1854" y="620"/>
                  </a:lnTo>
                  <a:lnTo>
                    <a:pt x="1858" y="622"/>
                  </a:lnTo>
                  <a:lnTo>
                    <a:pt x="1865" y="577"/>
                  </a:lnTo>
                  <a:lnTo>
                    <a:pt x="1867" y="532"/>
                  </a:lnTo>
                  <a:lnTo>
                    <a:pt x="1866" y="500"/>
                  </a:lnTo>
                  <a:lnTo>
                    <a:pt x="1862" y="468"/>
                  </a:lnTo>
                  <a:lnTo>
                    <a:pt x="1861" y="461"/>
                  </a:lnTo>
                  <a:lnTo>
                    <a:pt x="1854" y="427"/>
                  </a:lnTo>
                  <a:lnTo>
                    <a:pt x="1844" y="396"/>
                  </a:lnTo>
                  <a:lnTo>
                    <a:pt x="1826" y="351"/>
                  </a:lnTo>
                  <a:lnTo>
                    <a:pt x="1803" y="311"/>
                  </a:lnTo>
                  <a:lnTo>
                    <a:pt x="1776" y="272"/>
                  </a:lnTo>
                  <a:lnTo>
                    <a:pt x="1746" y="237"/>
                  </a:lnTo>
                  <a:lnTo>
                    <a:pt x="1711" y="206"/>
                  </a:lnTo>
                  <a:lnTo>
                    <a:pt x="1672" y="179"/>
                  </a:lnTo>
                  <a:lnTo>
                    <a:pt x="1631" y="156"/>
                  </a:lnTo>
                  <a:lnTo>
                    <a:pt x="1588" y="137"/>
                  </a:lnTo>
                  <a:lnTo>
                    <a:pt x="1542" y="124"/>
                  </a:lnTo>
                  <a:lnTo>
                    <a:pt x="1494" y="116"/>
                  </a:lnTo>
                  <a:lnTo>
                    <a:pt x="1443" y="112"/>
                  </a:lnTo>
                  <a:close/>
                  <a:moveTo>
                    <a:pt x="1443" y="0"/>
                  </a:moveTo>
                  <a:lnTo>
                    <a:pt x="1499" y="3"/>
                  </a:lnTo>
                  <a:lnTo>
                    <a:pt x="1552" y="11"/>
                  </a:lnTo>
                  <a:lnTo>
                    <a:pt x="1604" y="24"/>
                  </a:lnTo>
                  <a:lnTo>
                    <a:pt x="1654" y="43"/>
                  </a:lnTo>
                  <a:lnTo>
                    <a:pt x="1702" y="66"/>
                  </a:lnTo>
                  <a:lnTo>
                    <a:pt x="1746" y="93"/>
                  </a:lnTo>
                  <a:lnTo>
                    <a:pt x="1788" y="124"/>
                  </a:lnTo>
                  <a:lnTo>
                    <a:pt x="1825" y="158"/>
                  </a:lnTo>
                  <a:lnTo>
                    <a:pt x="1860" y="197"/>
                  </a:lnTo>
                  <a:lnTo>
                    <a:pt x="1892" y="238"/>
                  </a:lnTo>
                  <a:lnTo>
                    <a:pt x="1918" y="283"/>
                  </a:lnTo>
                  <a:lnTo>
                    <a:pt x="1940" y="330"/>
                  </a:lnTo>
                  <a:lnTo>
                    <a:pt x="2023" y="351"/>
                  </a:lnTo>
                  <a:lnTo>
                    <a:pt x="2101" y="376"/>
                  </a:lnTo>
                  <a:lnTo>
                    <a:pt x="2174" y="405"/>
                  </a:lnTo>
                  <a:lnTo>
                    <a:pt x="2245" y="439"/>
                  </a:lnTo>
                  <a:lnTo>
                    <a:pt x="2311" y="476"/>
                  </a:lnTo>
                  <a:lnTo>
                    <a:pt x="2374" y="518"/>
                  </a:lnTo>
                  <a:lnTo>
                    <a:pt x="2433" y="565"/>
                  </a:lnTo>
                  <a:lnTo>
                    <a:pt x="2487" y="614"/>
                  </a:lnTo>
                  <a:lnTo>
                    <a:pt x="2539" y="668"/>
                  </a:lnTo>
                  <a:lnTo>
                    <a:pt x="2586" y="727"/>
                  </a:lnTo>
                  <a:lnTo>
                    <a:pt x="2630" y="790"/>
                  </a:lnTo>
                  <a:lnTo>
                    <a:pt x="2643" y="789"/>
                  </a:lnTo>
                  <a:lnTo>
                    <a:pt x="2643" y="788"/>
                  </a:lnTo>
                  <a:lnTo>
                    <a:pt x="2644" y="789"/>
                  </a:lnTo>
                  <a:lnTo>
                    <a:pt x="2758" y="778"/>
                  </a:lnTo>
                  <a:lnTo>
                    <a:pt x="2731" y="974"/>
                  </a:lnTo>
                  <a:lnTo>
                    <a:pt x="2772" y="1070"/>
                  </a:lnTo>
                  <a:lnTo>
                    <a:pt x="2806" y="1166"/>
                  </a:lnTo>
                  <a:lnTo>
                    <a:pt x="2836" y="1266"/>
                  </a:lnTo>
                  <a:lnTo>
                    <a:pt x="2858" y="1367"/>
                  </a:lnTo>
                  <a:lnTo>
                    <a:pt x="2874" y="1470"/>
                  </a:lnTo>
                  <a:lnTo>
                    <a:pt x="2883" y="1574"/>
                  </a:lnTo>
                  <a:lnTo>
                    <a:pt x="2886" y="1680"/>
                  </a:lnTo>
                  <a:lnTo>
                    <a:pt x="2884" y="1779"/>
                  </a:lnTo>
                  <a:lnTo>
                    <a:pt x="2876" y="1876"/>
                  </a:lnTo>
                  <a:lnTo>
                    <a:pt x="2861" y="1972"/>
                  </a:lnTo>
                  <a:lnTo>
                    <a:pt x="2842" y="2066"/>
                  </a:lnTo>
                  <a:lnTo>
                    <a:pt x="2818" y="2159"/>
                  </a:lnTo>
                  <a:lnTo>
                    <a:pt x="2788" y="2250"/>
                  </a:lnTo>
                  <a:lnTo>
                    <a:pt x="2753" y="2339"/>
                  </a:lnTo>
                  <a:lnTo>
                    <a:pt x="2714" y="2425"/>
                  </a:lnTo>
                  <a:lnTo>
                    <a:pt x="2669" y="2508"/>
                  </a:lnTo>
                  <a:lnTo>
                    <a:pt x="2620" y="2588"/>
                  </a:lnTo>
                  <a:lnTo>
                    <a:pt x="2566" y="2665"/>
                  </a:lnTo>
                  <a:lnTo>
                    <a:pt x="2507" y="2739"/>
                  </a:lnTo>
                  <a:lnTo>
                    <a:pt x="2444" y="2809"/>
                  </a:lnTo>
                  <a:lnTo>
                    <a:pt x="2377" y="2875"/>
                  </a:lnTo>
                  <a:lnTo>
                    <a:pt x="2377" y="3126"/>
                  </a:lnTo>
                  <a:lnTo>
                    <a:pt x="2375" y="3158"/>
                  </a:lnTo>
                  <a:lnTo>
                    <a:pt x="2366" y="3188"/>
                  </a:lnTo>
                  <a:lnTo>
                    <a:pt x="2353" y="3215"/>
                  </a:lnTo>
                  <a:lnTo>
                    <a:pt x="2335" y="3240"/>
                  </a:lnTo>
                  <a:lnTo>
                    <a:pt x="2313" y="3262"/>
                  </a:lnTo>
                  <a:lnTo>
                    <a:pt x="2288" y="3279"/>
                  </a:lnTo>
                  <a:lnTo>
                    <a:pt x="2259" y="3293"/>
                  </a:lnTo>
                  <a:lnTo>
                    <a:pt x="2229" y="3301"/>
                  </a:lnTo>
                  <a:lnTo>
                    <a:pt x="2196" y="3304"/>
                  </a:lnTo>
                  <a:lnTo>
                    <a:pt x="1772" y="3304"/>
                  </a:lnTo>
                  <a:lnTo>
                    <a:pt x="1752" y="3301"/>
                  </a:lnTo>
                  <a:lnTo>
                    <a:pt x="1735" y="3294"/>
                  </a:lnTo>
                  <a:lnTo>
                    <a:pt x="1719" y="3283"/>
                  </a:lnTo>
                  <a:lnTo>
                    <a:pt x="1708" y="3268"/>
                  </a:lnTo>
                  <a:lnTo>
                    <a:pt x="1700" y="3250"/>
                  </a:lnTo>
                  <a:lnTo>
                    <a:pt x="1698" y="3231"/>
                  </a:lnTo>
                  <a:lnTo>
                    <a:pt x="1698" y="3223"/>
                  </a:lnTo>
                  <a:lnTo>
                    <a:pt x="1613" y="3237"/>
                  </a:lnTo>
                  <a:lnTo>
                    <a:pt x="1528" y="3245"/>
                  </a:lnTo>
                  <a:lnTo>
                    <a:pt x="1443" y="3248"/>
                  </a:lnTo>
                  <a:lnTo>
                    <a:pt x="1358" y="3245"/>
                  </a:lnTo>
                  <a:lnTo>
                    <a:pt x="1273" y="3237"/>
                  </a:lnTo>
                  <a:lnTo>
                    <a:pt x="1189" y="3223"/>
                  </a:lnTo>
                  <a:lnTo>
                    <a:pt x="1189" y="3230"/>
                  </a:lnTo>
                  <a:lnTo>
                    <a:pt x="1186" y="3249"/>
                  </a:lnTo>
                  <a:lnTo>
                    <a:pt x="1178" y="3267"/>
                  </a:lnTo>
                  <a:lnTo>
                    <a:pt x="1167" y="3283"/>
                  </a:lnTo>
                  <a:lnTo>
                    <a:pt x="1151" y="3294"/>
                  </a:lnTo>
                  <a:lnTo>
                    <a:pt x="1133" y="3301"/>
                  </a:lnTo>
                  <a:lnTo>
                    <a:pt x="1114" y="3304"/>
                  </a:lnTo>
                  <a:lnTo>
                    <a:pt x="681" y="3304"/>
                  </a:lnTo>
                  <a:lnTo>
                    <a:pt x="649" y="3301"/>
                  </a:lnTo>
                  <a:lnTo>
                    <a:pt x="621" y="3293"/>
                  </a:lnTo>
                  <a:lnTo>
                    <a:pt x="594" y="3280"/>
                  </a:lnTo>
                  <a:lnTo>
                    <a:pt x="570" y="3264"/>
                  </a:lnTo>
                  <a:lnTo>
                    <a:pt x="549" y="3244"/>
                  </a:lnTo>
                  <a:lnTo>
                    <a:pt x="532" y="3220"/>
                  </a:lnTo>
                  <a:lnTo>
                    <a:pt x="520" y="3194"/>
                  </a:lnTo>
                  <a:lnTo>
                    <a:pt x="513" y="3165"/>
                  </a:lnTo>
                  <a:lnTo>
                    <a:pt x="509" y="3135"/>
                  </a:lnTo>
                  <a:lnTo>
                    <a:pt x="509" y="2875"/>
                  </a:lnTo>
                  <a:lnTo>
                    <a:pt x="442" y="2809"/>
                  </a:lnTo>
                  <a:lnTo>
                    <a:pt x="379" y="2739"/>
                  </a:lnTo>
                  <a:lnTo>
                    <a:pt x="321" y="2665"/>
                  </a:lnTo>
                  <a:lnTo>
                    <a:pt x="267" y="2588"/>
                  </a:lnTo>
                  <a:lnTo>
                    <a:pt x="217" y="2508"/>
                  </a:lnTo>
                  <a:lnTo>
                    <a:pt x="173" y="2424"/>
                  </a:lnTo>
                  <a:lnTo>
                    <a:pt x="133" y="2339"/>
                  </a:lnTo>
                  <a:lnTo>
                    <a:pt x="99" y="2250"/>
                  </a:lnTo>
                  <a:lnTo>
                    <a:pt x="69" y="2159"/>
                  </a:lnTo>
                  <a:lnTo>
                    <a:pt x="45" y="2066"/>
                  </a:lnTo>
                  <a:lnTo>
                    <a:pt x="25" y="1972"/>
                  </a:lnTo>
                  <a:lnTo>
                    <a:pt x="12" y="1876"/>
                  </a:lnTo>
                  <a:lnTo>
                    <a:pt x="3" y="1779"/>
                  </a:lnTo>
                  <a:lnTo>
                    <a:pt x="0" y="1680"/>
                  </a:lnTo>
                  <a:lnTo>
                    <a:pt x="3" y="1574"/>
                  </a:lnTo>
                  <a:lnTo>
                    <a:pt x="14" y="1470"/>
                  </a:lnTo>
                  <a:lnTo>
                    <a:pt x="29" y="1367"/>
                  </a:lnTo>
                  <a:lnTo>
                    <a:pt x="51" y="1266"/>
                  </a:lnTo>
                  <a:lnTo>
                    <a:pt x="80" y="1166"/>
                  </a:lnTo>
                  <a:lnTo>
                    <a:pt x="114" y="1070"/>
                  </a:lnTo>
                  <a:lnTo>
                    <a:pt x="155" y="974"/>
                  </a:lnTo>
                  <a:lnTo>
                    <a:pt x="128" y="778"/>
                  </a:lnTo>
                  <a:lnTo>
                    <a:pt x="244" y="789"/>
                  </a:lnTo>
                  <a:lnTo>
                    <a:pt x="244" y="788"/>
                  </a:lnTo>
                  <a:lnTo>
                    <a:pt x="244" y="789"/>
                  </a:lnTo>
                  <a:lnTo>
                    <a:pt x="257" y="790"/>
                  </a:lnTo>
                  <a:lnTo>
                    <a:pt x="300" y="727"/>
                  </a:lnTo>
                  <a:lnTo>
                    <a:pt x="349" y="668"/>
                  </a:lnTo>
                  <a:lnTo>
                    <a:pt x="399" y="614"/>
                  </a:lnTo>
                  <a:lnTo>
                    <a:pt x="455" y="565"/>
                  </a:lnTo>
                  <a:lnTo>
                    <a:pt x="514" y="518"/>
                  </a:lnTo>
                  <a:lnTo>
                    <a:pt x="576" y="476"/>
                  </a:lnTo>
                  <a:lnTo>
                    <a:pt x="642" y="439"/>
                  </a:lnTo>
                  <a:lnTo>
                    <a:pt x="712" y="405"/>
                  </a:lnTo>
                  <a:lnTo>
                    <a:pt x="786" y="376"/>
                  </a:lnTo>
                  <a:lnTo>
                    <a:pt x="864" y="351"/>
                  </a:lnTo>
                  <a:lnTo>
                    <a:pt x="946" y="330"/>
                  </a:lnTo>
                  <a:lnTo>
                    <a:pt x="968" y="283"/>
                  </a:lnTo>
                  <a:lnTo>
                    <a:pt x="996" y="238"/>
                  </a:lnTo>
                  <a:lnTo>
                    <a:pt x="1026" y="197"/>
                  </a:lnTo>
                  <a:lnTo>
                    <a:pt x="1061" y="158"/>
                  </a:lnTo>
                  <a:lnTo>
                    <a:pt x="1100" y="124"/>
                  </a:lnTo>
                  <a:lnTo>
                    <a:pt x="1141" y="93"/>
                  </a:lnTo>
                  <a:lnTo>
                    <a:pt x="1186" y="66"/>
                  </a:lnTo>
                  <a:lnTo>
                    <a:pt x="1233" y="43"/>
                  </a:lnTo>
                  <a:lnTo>
                    <a:pt x="1282" y="24"/>
                  </a:lnTo>
                  <a:lnTo>
                    <a:pt x="1334" y="11"/>
                  </a:lnTo>
                  <a:lnTo>
                    <a:pt x="1387" y="3"/>
                  </a:lnTo>
                  <a:lnTo>
                    <a:pt x="14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11" name="Group 1616"/>
          <p:cNvGrpSpPr/>
          <p:nvPr/>
        </p:nvGrpSpPr>
        <p:grpSpPr>
          <a:xfrm>
            <a:off x="10628183" y="592867"/>
            <a:ext cx="534987" cy="533400"/>
            <a:chOff x="10987088" y="5783263"/>
            <a:chExt cx="534987" cy="533400"/>
          </a:xfrm>
          <a:solidFill>
            <a:srgbClr val="000000"/>
          </a:solidFill>
        </p:grpSpPr>
        <p:sp>
          <p:nvSpPr>
            <p:cNvPr id="1912" name="Freeform 1043"/>
            <p:cNvSpPr>
              <a:spLocks noEditPoints="1"/>
            </p:cNvSpPr>
            <p:nvPr/>
          </p:nvSpPr>
          <p:spPr bwMode="auto">
            <a:xfrm>
              <a:off x="11083925" y="6013450"/>
              <a:ext cx="63500" cy="61912"/>
            </a:xfrm>
            <a:custGeom>
              <a:avLst/>
              <a:gdLst>
                <a:gd name="T0" fmla="*/ 197 w 393"/>
                <a:gd name="T1" fmla="*/ 112 h 392"/>
                <a:gd name="T2" fmla="*/ 174 w 393"/>
                <a:gd name="T3" fmla="*/ 114 h 392"/>
                <a:gd name="T4" fmla="*/ 154 w 393"/>
                <a:gd name="T5" fmla="*/ 124 h 392"/>
                <a:gd name="T6" fmla="*/ 138 w 393"/>
                <a:gd name="T7" fmla="*/ 136 h 392"/>
                <a:gd name="T8" fmla="*/ 124 w 393"/>
                <a:gd name="T9" fmla="*/ 153 h 392"/>
                <a:gd name="T10" fmla="*/ 116 w 393"/>
                <a:gd name="T11" fmla="*/ 174 h 392"/>
                <a:gd name="T12" fmla="*/ 113 w 393"/>
                <a:gd name="T13" fmla="*/ 195 h 392"/>
                <a:gd name="T14" fmla="*/ 116 w 393"/>
                <a:gd name="T15" fmla="*/ 218 h 392"/>
                <a:gd name="T16" fmla="*/ 124 w 393"/>
                <a:gd name="T17" fmla="*/ 238 h 392"/>
                <a:gd name="T18" fmla="*/ 138 w 393"/>
                <a:gd name="T19" fmla="*/ 255 h 392"/>
                <a:gd name="T20" fmla="*/ 154 w 393"/>
                <a:gd name="T21" fmla="*/ 268 h 392"/>
                <a:gd name="T22" fmla="*/ 174 w 393"/>
                <a:gd name="T23" fmla="*/ 276 h 392"/>
                <a:gd name="T24" fmla="*/ 197 w 393"/>
                <a:gd name="T25" fmla="*/ 280 h 392"/>
                <a:gd name="T26" fmla="*/ 219 w 393"/>
                <a:gd name="T27" fmla="*/ 276 h 392"/>
                <a:gd name="T28" fmla="*/ 239 w 393"/>
                <a:gd name="T29" fmla="*/ 268 h 392"/>
                <a:gd name="T30" fmla="*/ 257 w 393"/>
                <a:gd name="T31" fmla="*/ 255 h 392"/>
                <a:gd name="T32" fmla="*/ 269 w 393"/>
                <a:gd name="T33" fmla="*/ 238 h 392"/>
                <a:gd name="T34" fmla="*/ 279 w 393"/>
                <a:gd name="T35" fmla="*/ 218 h 392"/>
                <a:gd name="T36" fmla="*/ 282 w 393"/>
                <a:gd name="T37" fmla="*/ 195 h 392"/>
                <a:gd name="T38" fmla="*/ 279 w 393"/>
                <a:gd name="T39" fmla="*/ 174 h 392"/>
                <a:gd name="T40" fmla="*/ 269 w 393"/>
                <a:gd name="T41" fmla="*/ 153 h 392"/>
                <a:gd name="T42" fmla="*/ 257 w 393"/>
                <a:gd name="T43" fmla="*/ 136 h 392"/>
                <a:gd name="T44" fmla="*/ 239 w 393"/>
                <a:gd name="T45" fmla="*/ 124 h 392"/>
                <a:gd name="T46" fmla="*/ 219 w 393"/>
                <a:gd name="T47" fmla="*/ 114 h 392"/>
                <a:gd name="T48" fmla="*/ 197 w 393"/>
                <a:gd name="T49" fmla="*/ 112 h 392"/>
                <a:gd name="T50" fmla="*/ 197 w 393"/>
                <a:gd name="T51" fmla="*/ 0 h 392"/>
                <a:gd name="T52" fmla="*/ 233 w 393"/>
                <a:gd name="T53" fmla="*/ 3 h 392"/>
                <a:gd name="T54" fmla="*/ 265 w 393"/>
                <a:gd name="T55" fmla="*/ 11 h 392"/>
                <a:gd name="T56" fmla="*/ 296 w 393"/>
                <a:gd name="T57" fmla="*/ 26 h 392"/>
                <a:gd name="T58" fmla="*/ 323 w 393"/>
                <a:gd name="T59" fmla="*/ 46 h 392"/>
                <a:gd name="T60" fmla="*/ 347 w 393"/>
                <a:gd name="T61" fmla="*/ 70 h 392"/>
                <a:gd name="T62" fmla="*/ 366 w 393"/>
                <a:gd name="T63" fmla="*/ 97 h 392"/>
                <a:gd name="T64" fmla="*/ 381 w 393"/>
                <a:gd name="T65" fmla="*/ 127 h 392"/>
                <a:gd name="T66" fmla="*/ 390 w 393"/>
                <a:gd name="T67" fmla="*/ 160 h 392"/>
                <a:gd name="T68" fmla="*/ 393 w 393"/>
                <a:gd name="T69" fmla="*/ 195 h 392"/>
                <a:gd name="T70" fmla="*/ 390 w 393"/>
                <a:gd name="T71" fmla="*/ 231 h 392"/>
                <a:gd name="T72" fmla="*/ 381 w 393"/>
                <a:gd name="T73" fmla="*/ 263 h 392"/>
                <a:gd name="T74" fmla="*/ 366 w 393"/>
                <a:gd name="T75" fmla="*/ 294 h 392"/>
                <a:gd name="T76" fmla="*/ 347 w 393"/>
                <a:gd name="T77" fmla="*/ 322 h 392"/>
                <a:gd name="T78" fmla="*/ 323 w 393"/>
                <a:gd name="T79" fmla="*/ 345 h 392"/>
                <a:gd name="T80" fmla="*/ 296 w 393"/>
                <a:gd name="T81" fmla="*/ 365 h 392"/>
                <a:gd name="T82" fmla="*/ 265 w 393"/>
                <a:gd name="T83" fmla="*/ 379 h 392"/>
                <a:gd name="T84" fmla="*/ 233 w 393"/>
                <a:gd name="T85" fmla="*/ 389 h 392"/>
                <a:gd name="T86" fmla="*/ 197 w 393"/>
                <a:gd name="T87" fmla="*/ 392 h 392"/>
                <a:gd name="T88" fmla="*/ 162 w 393"/>
                <a:gd name="T89" fmla="*/ 389 h 392"/>
                <a:gd name="T90" fmla="*/ 128 w 393"/>
                <a:gd name="T91" fmla="*/ 379 h 392"/>
                <a:gd name="T92" fmla="*/ 98 w 393"/>
                <a:gd name="T93" fmla="*/ 365 h 392"/>
                <a:gd name="T94" fmla="*/ 70 w 393"/>
                <a:gd name="T95" fmla="*/ 345 h 392"/>
                <a:gd name="T96" fmla="*/ 47 w 393"/>
                <a:gd name="T97" fmla="*/ 322 h 392"/>
                <a:gd name="T98" fmla="*/ 27 w 393"/>
                <a:gd name="T99" fmla="*/ 294 h 392"/>
                <a:gd name="T100" fmla="*/ 13 w 393"/>
                <a:gd name="T101" fmla="*/ 263 h 392"/>
                <a:gd name="T102" fmla="*/ 3 w 393"/>
                <a:gd name="T103" fmla="*/ 231 h 392"/>
                <a:gd name="T104" fmla="*/ 0 w 393"/>
                <a:gd name="T105" fmla="*/ 195 h 392"/>
                <a:gd name="T106" fmla="*/ 3 w 393"/>
                <a:gd name="T107" fmla="*/ 160 h 392"/>
                <a:gd name="T108" fmla="*/ 13 w 393"/>
                <a:gd name="T109" fmla="*/ 127 h 392"/>
                <a:gd name="T110" fmla="*/ 27 w 393"/>
                <a:gd name="T111" fmla="*/ 97 h 392"/>
                <a:gd name="T112" fmla="*/ 47 w 393"/>
                <a:gd name="T113" fmla="*/ 70 h 392"/>
                <a:gd name="T114" fmla="*/ 70 w 393"/>
                <a:gd name="T115" fmla="*/ 46 h 392"/>
                <a:gd name="T116" fmla="*/ 98 w 393"/>
                <a:gd name="T117" fmla="*/ 26 h 392"/>
                <a:gd name="T118" fmla="*/ 128 w 393"/>
                <a:gd name="T119" fmla="*/ 11 h 392"/>
                <a:gd name="T120" fmla="*/ 162 w 393"/>
                <a:gd name="T121" fmla="*/ 3 h 392"/>
                <a:gd name="T122" fmla="*/ 197 w 393"/>
                <a:gd name="T123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3" h="392">
                  <a:moveTo>
                    <a:pt x="197" y="112"/>
                  </a:moveTo>
                  <a:lnTo>
                    <a:pt x="174" y="114"/>
                  </a:lnTo>
                  <a:lnTo>
                    <a:pt x="154" y="124"/>
                  </a:lnTo>
                  <a:lnTo>
                    <a:pt x="138" y="136"/>
                  </a:lnTo>
                  <a:lnTo>
                    <a:pt x="124" y="153"/>
                  </a:lnTo>
                  <a:lnTo>
                    <a:pt x="116" y="174"/>
                  </a:lnTo>
                  <a:lnTo>
                    <a:pt x="113" y="195"/>
                  </a:lnTo>
                  <a:lnTo>
                    <a:pt x="116" y="218"/>
                  </a:lnTo>
                  <a:lnTo>
                    <a:pt x="124" y="238"/>
                  </a:lnTo>
                  <a:lnTo>
                    <a:pt x="138" y="255"/>
                  </a:lnTo>
                  <a:lnTo>
                    <a:pt x="154" y="268"/>
                  </a:lnTo>
                  <a:lnTo>
                    <a:pt x="174" y="276"/>
                  </a:lnTo>
                  <a:lnTo>
                    <a:pt x="197" y="280"/>
                  </a:lnTo>
                  <a:lnTo>
                    <a:pt x="219" y="276"/>
                  </a:lnTo>
                  <a:lnTo>
                    <a:pt x="239" y="268"/>
                  </a:lnTo>
                  <a:lnTo>
                    <a:pt x="257" y="255"/>
                  </a:lnTo>
                  <a:lnTo>
                    <a:pt x="269" y="238"/>
                  </a:lnTo>
                  <a:lnTo>
                    <a:pt x="279" y="218"/>
                  </a:lnTo>
                  <a:lnTo>
                    <a:pt x="282" y="195"/>
                  </a:lnTo>
                  <a:lnTo>
                    <a:pt x="279" y="174"/>
                  </a:lnTo>
                  <a:lnTo>
                    <a:pt x="269" y="153"/>
                  </a:lnTo>
                  <a:lnTo>
                    <a:pt x="257" y="136"/>
                  </a:lnTo>
                  <a:lnTo>
                    <a:pt x="239" y="124"/>
                  </a:lnTo>
                  <a:lnTo>
                    <a:pt x="219" y="114"/>
                  </a:lnTo>
                  <a:lnTo>
                    <a:pt x="197" y="112"/>
                  </a:lnTo>
                  <a:close/>
                  <a:moveTo>
                    <a:pt x="197" y="0"/>
                  </a:moveTo>
                  <a:lnTo>
                    <a:pt x="233" y="3"/>
                  </a:lnTo>
                  <a:lnTo>
                    <a:pt x="265" y="11"/>
                  </a:lnTo>
                  <a:lnTo>
                    <a:pt x="296" y="26"/>
                  </a:lnTo>
                  <a:lnTo>
                    <a:pt x="323" y="46"/>
                  </a:lnTo>
                  <a:lnTo>
                    <a:pt x="347" y="70"/>
                  </a:lnTo>
                  <a:lnTo>
                    <a:pt x="366" y="97"/>
                  </a:lnTo>
                  <a:lnTo>
                    <a:pt x="381" y="127"/>
                  </a:lnTo>
                  <a:lnTo>
                    <a:pt x="390" y="160"/>
                  </a:lnTo>
                  <a:lnTo>
                    <a:pt x="393" y="195"/>
                  </a:lnTo>
                  <a:lnTo>
                    <a:pt x="390" y="231"/>
                  </a:lnTo>
                  <a:lnTo>
                    <a:pt x="381" y="263"/>
                  </a:lnTo>
                  <a:lnTo>
                    <a:pt x="366" y="294"/>
                  </a:lnTo>
                  <a:lnTo>
                    <a:pt x="347" y="322"/>
                  </a:lnTo>
                  <a:lnTo>
                    <a:pt x="323" y="345"/>
                  </a:lnTo>
                  <a:lnTo>
                    <a:pt x="296" y="365"/>
                  </a:lnTo>
                  <a:lnTo>
                    <a:pt x="265" y="379"/>
                  </a:lnTo>
                  <a:lnTo>
                    <a:pt x="233" y="389"/>
                  </a:lnTo>
                  <a:lnTo>
                    <a:pt x="197" y="392"/>
                  </a:lnTo>
                  <a:lnTo>
                    <a:pt x="162" y="389"/>
                  </a:lnTo>
                  <a:lnTo>
                    <a:pt x="128" y="379"/>
                  </a:lnTo>
                  <a:lnTo>
                    <a:pt x="98" y="365"/>
                  </a:lnTo>
                  <a:lnTo>
                    <a:pt x="70" y="345"/>
                  </a:lnTo>
                  <a:lnTo>
                    <a:pt x="47" y="322"/>
                  </a:lnTo>
                  <a:lnTo>
                    <a:pt x="27" y="294"/>
                  </a:lnTo>
                  <a:lnTo>
                    <a:pt x="13" y="263"/>
                  </a:lnTo>
                  <a:lnTo>
                    <a:pt x="3" y="231"/>
                  </a:lnTo>
                  <a:lnTo>
                    <a:pt x="0" y="195"/>
                  </a:lnTo>
                  <a:lnTo>
                    <a:pt x="3" y="160"/>
                  </a:lnTo>
                  <a:lnTo>
                    <a:pt x="13" y="127"/>
                  </a:lnTo>
                  <a:lnTo>
                    <a:pt x="27" y="97"/>
                  </a:lnTo>
                  <a:lnTo>
                    <a:pt x="47" y="70"/>
                  </a:lnTo>
                  <a:lnTo>
                    <a:pt x="70" y="46"/>
                  </a:lnTo>
                  <a:lnTo>
                    <a:pt x="98" y="26"/>
                  </a:lnTo>
                  <a:lnTo>
                    <a:pt x="128" y="11"/>
                  </a:lnTo>
                  <a:lnTo>
                    <a:pt x="162" y="3"/>
                  </a:lnTo>
                  <a:lnTo>
                    <a:pt x="1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Freeform 1044"/>
            <p:cNvSpPr>
              <a:spLocks noEditPoints="1"/>
            </p:cNvSpPr>
            <p:nvPr/>
          </p:nvSpPr>
          <p:spPr bwMode="auto">
            <a:xfrm>
              <a:off x="10987088" y="5783263"/>
              <a:ext cx="534987" cy="533400"/>
            </a:xfrm>
            <a:custGeom>
              <a:avLst/>
              <a:gdLst>
                <a:gd name="T0" fmla="*/ 2327 w 3367"/>
                <a:gd name="T1" fmla="*/ 3241 h 3360"/>
                <a:gd name="T2" fmla="*/ 2820 w 3367"/>
                <a:gd name="T3" fmla="*/ 3121 h 3360"/>
                <a:gd name="T4" fmla="*/ 542 w 3367"/>
                <a:gd name="T5" fmla="*/ 3215 h 3360"/>
                <a:gd name="T6" fmla="*/ 687 w 3367"/>
                <a:gd name="T7" fmla="*/ 3029 h 3360"/>
                <a:gd name="T8" fmla="*/ 3077 w 3367"/>
                <a:gd name="T9" fmla="*/ 1998 h 3360"/>
                <a:gd name="T10" fmla="*/ 3254 w 3367"/>
                <a:gd name="T11" fmla="*/ 1843 h 3360"/>
                <a:gd name="T12" fmla="*/ 2923 w 3367"/>
                <a:gd name="T13" fmla="*/ 1643 h 3360"/>
                <a:gd name="T14" fmla="*/ 2863 w 3367"/>
                <a:gd name="T15" fmla="*/ 1733 h 3360"/>
                <a:gd name="T16" fmla="*/ 3005 w 3367"/>
                <a:gd name="T17" fmla="*/ 1898 h 3360"/>
                <a:gd name="T18" fmla="*/ 3139 w 3367"/>
                <a:gd name="T19" fmla="*/ 1731 h 3360"/>
                <a:gd name="T20" fmla="*/ 580 w 3367"/>
                <a:gd name="T21" fmla="*/ 998 h 3360"/>
                <a:gd name="T22" fmla="*/ 537 w 3367"/>
                <a:gd name="T23" fmla="*/ 1414 h 3360"/>
                <a:gd name="T24" fmla="*/ 267 w 3367"/>
                <a:gd name="T25" fmla="*/ 1787 h 3360"/>
                <a:gd name="T26" fmla="*/ 132 w 3367"/>
                <a:gd name="T27" fmla="*/ 1883 h 3360"/>
                <a:gd name="T28" fmla="*/ 133 w 3367"/>
                <a:gd name="T29" fmla="*/ 2358 h 3360"/>
                <a:gd name="T30" fmla="*/ 426 w 3367"/>
                <a:gd name="T31" fmla="*/ 2556 h 3360"/>
                <a:gd name="T32" fmla="*/ 979 w 3367"/>
                <a:gd name="T33" fmla="*/ 3059 h 3360"/>
                <a:gd name="T34" fmla="*/ 1900 w 3367"/>
                <a:gd name="T35" fmla="*/ 3196 h 3360"/>
                <a:gd name="T36" fmla="*/ 2448 w 3367"/>
                <a:gd name="T37" fmla="*/ 3035 h 3360"/>
                <a:gd name="T38" fmla="*/ 2837 w 3367"/>
                <a:gd name="T39" fmla="*/ 2674 h 3360"/>
                <a:gd name="T40" fmla="*/ 2957 w 3367"/>
                <a:gd name="T41" fmla="*/ 2006 h 3360"/>
                <a:gd name="T42" fmla="*/ 2794 w 3367"/>
                <a:gd name="T43" fmla="*/ 1902 h 3360"/>
                <a:gd name="T44" fmla="*/ 2749 w 3367"/>
                <a:gd name="T45" fmla="*/ 1759 h 3360"/>
                <a:gd name="T46" fmla="*/ 2823 w 3367"/>
                <a:gd name="T47" fmla="*/ 1581 h 3360"/>
                <a:gd name="T48" fmla="*/ 2457 w 3367"/>
                <a:gd name="T49" fmla="*/ 1066 h 3360"/>
                <a:gd name="T50" fmla="*/ 2395 w 3367"/>
                <a:gd name="T51" fmla="*/ 1236 h 3360"/>
                <a:gd name="T52" fmla="*/ 2390 w 3367"/>
                <a:gd name="T53" fmla="*/ 1374 h 3360"/>
                <a:gd name="T54" fmla="*/ 1923 w 3367"/>
                <a:gd name="T55" fmla="*/ 1141 h 3360"/>
                <a:gd name="T56" fmla="*/ 1532 w 3367"/>
                <a:gd name="T57" fmla="*/ 1189 h 3360"/>
                <a:gd name="T58" fmla="*/ 1245 w 3367"/>
                <a:gd name="T59" fmla="*/ 1374 h 3360"/>
                <a:gd name="T60" fmla="*/ 1220 w 3367"/>
                <a:gd name="T61" fmla="*/ 1254 h 3360"/>
                <a:gd name="T62" fmla="*/ 1177 w 3367"/>
                <a:gd name="T63" fmla="*/ 1081 h 3360"/>
                <a:gd name="T64" fmla="*/ 929 w 3367"/>
                <a:gd name="T65" fmla="*/ 1012 h 3360"/>
                <a:gd name="T66" fmla="*/ 1646 w 3367"/>
                <a:gd name="T67" fmla="*/ 124 h 3360"/>
                <a:gd name="T68" fmla="*/ 1201 w 3367"/>
                <a:gd name="T69" fmla="*/ 525 h 3360"/>
                <a:gd name="T70" fmla="*/ 1273 w 3367"/>
                <a:gd name="T71" fmla="*/ 1024 h 3360"/>
                <a:gd name="T72" fmla="*/ 1476 w 3367"/>
                <a:gd name="T73" fmla="*/ 1090 h 3360"/>
                <a:gd name="T74" fmla="*/ 1940 w 3367"/>
                <a:gd name="T75" fmla="*/ 1032 h 3360"/>
                <a:gd name="T76" fmla="*/ 2310 w 3367"/>
                <a:gd name="T77" fmla="*/ 923 h 3360"/>
                <a:gd name="T78" fmla="*/ 2254 w 3367"/>
                <a:gd name="T79" fmla="*/ 371 h 3360"/>
                <a:gd name="T80" fmla="*/ 1765 w 3367"/>
                <a:gd name="T81" fmla="*/ 0 h 3360"/>
                <a:gd name="T82" fmla="*/ 2360 w 3367"/>
                <a:gd name="T83" fmla="*/ 328 h 3360"/>
                <a:gd name="T84" fmla="*/ 2501 w 3367"/>
                <a:gd name="T85" fmla="*/ 964 h 3360"/>
                <a:gd name="T86" fmla="*/ 3001 w 3367"/>
                <a:gd name="T87" fmla="*/ 1507 h 3360"/>
                <a:gd name="T88" fmla="*/ 3145 w 3367"/>
                <a:gd name="T89" fmla="*/ 1474 h 3360"/>
                <a:gd name="T90" fmla="*/ 3240 w 3367"/>
                <a:gd name="T91" fmla="*/ 1415 h 3360"/>
                <a:gd name="T92" fmla="*/ 3367 w 3367"/>
                <a:gd name="T93" fmla="*/ 1843 h 3360"/>
                <a:gd name="T94" fmla="*/ 3085 w 3367"/>
                <a:gd name="T95" fmla="*/ 2173 h 3360"/>
                <a:gd name="T96" fmla="*/ 2896 w 3367"/>
                <a:gd name="T97" fmla="*/ 2793 h 3360"/>
                <a:gd name="T98" fmla="*/ 2841 w 3367"/>
                <a:gd name="T99" fmla="*/ 3306 h 3360"/>
                <a:gd name="T100" fmla="*/ 2231 w 3367"/>
                <a:gd name="T101" fmla="*/ 3303 h 3360"/>
                <a:gd name="T102" fmla="*/ 1415 w 3367"/>
                <a:gd name="T103" fmla="*/ 3296 h 3360"/>
                <a:gd name="T104" fmla="*/ 624 w 3367"/>
                <a:gd name="T105" fmla="*/ 3360 h 3360"/>
                <a:gd name="T106" fmla="*/ 395 w 3367"/>
                <a:gd name="T107" fmla="*/ 3141 h 3360"/>
                <a:gd name="T108" fmla="*/ 237 w 3367"/>
                <a:gd name="T109" fmla="*/ 2568 h 3360"/>
                <a:gd name="T110" fmla="*/ 1 w 3367"/>
                <a:gd name="T111" fmla="*/ 2268 h 3360"/>
                <a:gd name="T112" fmla="*/ 158 w 3367"/>
                <a:gd name="T113" fmla="*/ 1697 h 3360"/>
                <a:gd name="T114" fmla="*/ 429 w 3367"/>
                <a:gd name="T115" fmla="*/ 1377 h 3360"/>
                <a:gd name="T116" fmla="*/ 439 w 3367"/>
                <a:gd name="T117" fmla="*/ 981 h 3360"/>
                <a:gd name="T118" fmla="*/ 364 w 3367"/>
                <a:gd name="T119" fmla="*/ 798 h 3360"/>
                <a:gd name="T120" fmla="*/ 824 w 3367"/>
                <a:gd name="T121" fmla="*/ 853 h 3360"/>
                <a:gd name="T122" fmla="*/ 1091 w 3367"/>
                <a:gd name="T123" fmla="*/ 504 h 3360"/>
                <a:gd name="T124" fmla="*/ 1568 w 3367"/>
                <a:gd name="T125" fmla="*/ 28 h 3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67" h="3360">
                  <a:moveTo>
                    <a:pt x="2767" y="2943"/>
                  </a:moveTo>
                  <a:lnTo>
                    <a:pt x="2713" y="2991"/>
                  </a:lnTo>
                  <a:lnTo>
                    <a:pt x="2655" y="3038"/>
                  </a:lnTo>
                  <a:lnTo>
                    <a:pt x="2593" y="3081"/>
                  </a:lnTo>
                  <a:lnTo>
                    <a:pt x="2529" y="3120"/>
                  </a:lnTo>
                  <a:lnTo>
                    <a:pt x="2460" y="3157"/>
                  </a:lnTo>
                  <a:lnTo>
                    <a:pt x="2388" y="3190"/>
                  </a:lnTo>
                  <a:lnTo>
                    <a:pt x="2313" y="3219"/>
                  </a:lnTo>
                  <a:lnTo>
                    <a:pt x="2314" y="3222"/>
                  </a:lnTo>
                  <a:lnTo>
                    <a:pt x="2319" y="3233"/>
                  </a:lnTo>
                  <a:lnTo>
                    <a:pt x="2327" y="3241"/>
                  </a:lnTo>
                  <a:lnTo>
                    <a:pt x="2338" y="3246"/>
                  </a:lnTo>
                  <a:lnTo>
                    <a:pt x="2349" y="3248"/>
                  </a:lnTo>
                  <a:lnTo>
                    <a:pt x="2688" y="3248"/>
                  </a:lnTo>
                  <a:lnTo>
                    <a:pt x="2713" y="3246"/>
                  </a:lnTo>
                  <a:lnTo>
                    <a:pt x="2737" y="3239"/>
                  </a:lnTo>
                  <a:lnTo>
                    <a:pt x="2759" y="3227"/>
                  </a:lnTo>
                  <a:lnTo>
                    <a:pt x="2779" y="3212"/>
                  </a:lnTo>
                  <a:lnTo>
                    <a:pt x="2795" y="3192"/>
                  </a:lnTo>
                  <a:lnTo>
                    <a:pt x="2809" y="3170"/>
                  </a:lnTo>
                  <a:lnTo>
                    <a:pt x="2817" y="3146"/>
                  </a:lnTo>
                  <a:lnTo>
                    <a:pt x="2820" y="3121"/>
                  </a:lnTo>
                  <a:lnTo>
                    <a:pt x="2819" y="3096"/>
                  </a:lnTo>
                  <a:lnTo>
                    <a:pt x="2813" y="3071"/>
                  </a:lnTo>
                  <a:lnTo>
                    <a:pt x="2767" y="2943"/>
                  </a:lnTo>
                  <a:close/>
                  <a:moveTo>
                    <a:pt x="576" y="2940"/>
                  </a:moveTo>
                  <a:lnTo>
                    <a:pt x="516" y="3089"/>
                  </a:lnTo>
                  <a:lnTo>
                    <a:pt x="510" y="3111"/>
                  </a:lnTo>
                  <a:lnTo>
                    <a:pt x="508" y="3134"/>
                  </a:lnTo>
                  <a:lnTo>
                    <a:pt x="510" y="3156"/>
                  </a:lnTo>
                  <a:lnTo>
                    <a:pt x="517" y="3177"/>
                  </a:lnTo>
                  <a:lnTo>
                    <a:pt x="528" y="3197"/>
                  </a:lnTo>
                  <a:lnTo>
                    <a:pt x="542" y="3215"/>
                  </a:lnTo>
                  <a:lnTo>
                    <a:pt x="560" y="3229"/>
                  </a:lnTo>
                  <a:lnTo>
                    <a:pt x="580" y="3240"/>
                  </a:lnTo>
                  <a:lnTo>
                    <a:pt x="601" y="3246"/>
                  </a:lnTo>
                  <a:lnTo>
                    <a:pt x="624" y="3248"/>
                  </a:lnTo>
                  <a:lnTo>
                    <a:pt x="1002" y="3248"/>
                  </a:lnTo>
                  <a:lnTo>
                    <a:pt x="1023" y="3200"/>
                  </a:lnTo>
                  <a:lnTo>
                    <a:pt x="950" y="3171"/>
                  </a:lnTo>
                  <a:lnTo>
                    <a:pt x="880" y="3140"/>
                  </a:lnTo>
                  <a:lnTo>
                    <a:pt x="812" y="3106"/>
                  </a:lnTo>
                  <a:lnTo>
                    <a:pt x="749" y="3068"/>
                  </a:lnTo>
                  <a:lnTo>
                    <a:pt x="687" y="3029"/>
                  </a:lnTo>
                  <a:lnTo>
                    <a:pt x="630" y="2986"/>
                  </a:lnTo>
                  <a:lnTo>
                    <a:pt x="576" y="2940"/>
                  </a:lnTo>
                  <a:close/>
                  <a:moveTo>
                    <a:pt x="3250" y="1800"/>
                  </a:moveTo>
                  <a:lnTo>
                    <a:pt x="3242" y="1835"/>
                  </a:lnTo>
                  <a:lnTo>
                    <a:pt x="3228" y="1867"/>
                  </a:lnTo>
                  <a:lnTo>
                    <a:pt x="3212" y="1897"/>
                  </a:lnTo>
                  <a:lnTo>
                    <a:pt x="3191" y="1924"/>
                  </a:lnTo>
                  <a:lnTo>
                    <a:pt x="3167" y="1948"/>
                  </a:lnTo>
                  <a:lnTo>
                    <a:pt x="3140" y="1969"/>
                  </a:lnTo>
                  <a:lnTo>
                    <a:pt x="3109" y="1985"/>
                  </a:lnTo>
                  <a:lnTo>
                    <a:pt x="3077" y="1998"/>
                  </a:lnTo>
                  <a:lnTo>
                    <a:pt x="3080" y="2029"/>
                  </a:lnTo>
                  <a:lnTo>
                    <a:pt x="3082" y="2060"/>
                  </a:lnTo>
                  <a:lnTo>
                    <a:pt x="3113" y="2050"/>
                  </a:lnTo>
                  <a:lnTo>
                    <a:pt x="3144" y="2035"/>
                  </a:lnTo>
                  <a:lnTo>
                    <a:pt x="3171" y="2016"/>
                  </a:lnTo>
                  <a:lnTo>
                    <a:pt x="3195" y="1995"/>
                  </a:lnTo>
                  <a:lnTo>
                    <a:pt x="3215" y="1969"/>
                  </a:lnTo>
                  <a:lnTo>
                    <a:pt x="3231" y="1941"/>
                  </a:lnTo>
                  <a:lnTo>
                    <a:pt x="3244" y="1909"/>
                  </a:lnTo>
                  <a:lnTo>
                    <a:pt x="3251" y="1877"/>
                  </a:lnTo>
                  <a:lnTo>
                    <a:pt x="3254" y="1843"/>
                  </a:lnTo>
                  <a:lnTo>
                    <a:pt x="3253" y="1821"/>
                  </a:lnTo>
                  <a:lnTo>
                    <a:pt x="3250" y="1800"/>
                  </a:lnTo>
                  <a:close/>
                  <a:moveTo>
                    <a:pt x="3001" y="1618"/>
                  </a:moveTo>
                  <a:lnTo>
                    <a:pt x="2975" y="1621"/>
                  </a:lnTo>
                  <a:lnTo>
                    <a:pt x="2950" y="1629"/>
                  </a:lnTo>
                  <a:lnTo>
                    <a:pt x="2949" y="1629"/>
                  </a:lnTo>
                  <a:lnTo>
                    <a:pt x="2944" y="1632"/>
                  </a:lnTo>
                  <a:lnTo>
                    <a:pt x="2937" y="1635"/>
                  </a:lnTo>
                  <a:lnTo>
                    <a:pt x="2932" y="1637"/>
                  </a:lnTo>
                  <a:lnTo>
                    <a:pt x="2927" y="1640"/>
                  </a:lnTo>
                  <a:lnTo>
                    <a:pt x="2923" y="1643"/>
                  </a:lnTo>
                  <a:lnTo>
                    <a:pt x="2919" y="1646"/>
                  </a:lnTo>
                  <a:lnTo>
                    <a:pt x="2912" y="1652"/>
                  </a:lnTo>
                  <a:lnTo>
                    <a:pt x="2907" y="1656"/>
                  </a:lnTo>
                  <a:lnTo>
                    <a:pt x="2903" y="1659"/>
                  </a:lnTo>
                  <a:lnTo>
                    <a:pt x="2900" y="1662"/>
                  </a:lnTo>
                  <a:lnTo>
                    <a:pt x="2885" y="1681"/>
                  </a:lnTo>
                  <a:lnTo>
                    <a:pt x="2873" y="1701"/>
                  </a:lnTo>
                  <a:lnTo>
                    <a:pt x="2872" y="1705"/>
                  </a:lnTo>
                  <a:lnTo>
                    <a:pt x="2871" y="1708"/>
                  </a:lnTo>
                  <a:lnTo>
                    <a:pt x="2865" y="1726"/>
                  </a:lnTo>
                  <a:lnTo>
                    <a:pt x="2863" y="1733"/>
                  </a:lnTo>
                  <a:lnTo>
                    <a:pt x="2861" y="1745"/>
                  </a:lnTo>
                  <a:lnTo>
                    <a:pt x="2861" y="1759"/>
                  </a:lnTo>
                  <a:lnTo>
                    <a:pt x="2864" y="1787"/>
                  </a:lnTo>
                  <a:lnTo>
                    <a:pt x="2872" y="1813"/>
                  </a:lnTo>
                  <a:lnTo>
                    <a:pt x="2885" y="1837"/>
                  </a:lnTo>
                  <a:lnTo>
                    <a:pt x="2902" y="1857"/>
                  </a:lnTo>
                  <a:lnTo>
                    <a:pt x="2923" y="1875"/>
                  </a:lnTo>
                  <a:lnTo>
                    <a:pt x="2947" y="1888"/>
                  </a:lnTo>
                  <a:lnTo>
                    <a:pt x="2973" y="1896"/>
                  </a:lnTo>
                  <a:lnTo>
                    <a:pt x="3001" y="1899"/>
                  </a:lnTo>
                  <a:lnTo>
                    <a:pt x="3005" y="1898"/>
                  </a:lnTo>
                  <a:lnTo>
                    <a:pt x="3009" y="1898"/>
                  </a:lnTo>
                  <a:lnTo>
                    <a:pt x="3012" y="1897"/>
                  </a:lnTo>
                  <a:lnTo>
                    <a:pt x="3022" y="1897"/>
                  </a:lnTo>
                  <a:lnTo>
                    <a:pt x="3050" y="1890"/>
                  </a:lnTo>
                  <a:lnTo>
                    <a:pt x="3075" y="1877"/>
                  </a:lnTo>
                  <a:lnTo>
                    <a:pt x="3098" y="1861"/>
                  </a:lnTo>
                  <a:lnTo>
                    <a:pt x="3116" y="1839"/>
                  </a:lnTo>
                  <a:lnTo>
                    <a:pt x="3129" y="1815"/>
                  </a:lnTo>
                  <a:lnTo>
                    <a:pt x="3139" y="1788"/>
                  </a:lnTo>
                  <a:lnTo>
                    <a:pt x="3142" y="1759"/>
                  </a:lnTo>
                  <a:lnTo>
                    <a:pt x="3139" y="1731"/>
                  </a:lnTo>
                  <a:lnTo>
                    <a:pt x="3130" y="1705"/>
                  </a:lnTo>
                  <a:lnTo>
                    <a:pt x="3118" y="1681"/>
                  </a:lnTo>
                  <a:lnTo>
                    <a:pt x="3100" y="1660"/>
                  </a:lnTo>
                  <a:lnTo>
                    <a:pt x="3079" y="1642"/>
                  </a:lnTo>
                  <a:lnTo>
                    <a:pt x="3056" y="1630"/>
                  </a:lnTo>
                  <a:lnTo>
                    <a:pt x="3029" y="1621"/>
                  </a:lnTo>
                  <a:lnTo>
                    <a:pt x="3001" y="1618"/>
                  </a:lnTo>
                  <a:close/>
                  <a:moveTo>
                    <a:pt x="513" y="894"/>
                  </a:moveTo>
                  <a:lnTo>
                    <a:pt x="539" y="926"/>
                  </a:lnTo>
                  <a:lnTo>
                    <a:pt x="561" y="961"/>
                  </a:lnTo>
                  <a:lnTo>
                    <a:pt x="580" y="998"/>
                  </a:lnTo>
                  <a:lnTo>
                    <a:pt x="596" y="1035"/>
                  </a:lnTo>
                  <a:lnTo>
                    <a:pt x="611" y="1073"/>
                  </a:lnTo>
                  <a:lnTo>
                    <a:pt x="625" y="1110"/>
                  </a:lnTo>
                  <a:lnTo>
                    <a:pt x="644" y="1161"/>
                  </a:lnTo>
                  <a:lnTo>
                    <a:pt x="664" y="1208"/>
                  </a:lnTo>
                  <a:lnTo>
                    <a:pt x="681" y="1244"/>
                  </a:lnTo>
                  <a:lnTo>
                    <a:pt x="653" y="1272"/>
                  </a:lnTo>
                  <a:lnTo>
                    <a:pt x="616" y="1310"/>
                  </a:lnTo>
                  <a:lnTo>
                    <a:pt x="585" y="1345"/>
                  </a:lnTo>
                  <a:lnTo>
                    <a:pt x="559" y="1379"/>
                  </a:lnTo>
                  <a:lnTo>
                    <a:pt x="537" y="1414"/>
                  </a:lnTo>
                  <a:lnTo>
                    <a:pt x="519" y="1448"/>
                  </a:lnTo>
                  <a:lnTo>
                    <a:pt x="504" y="1483"/>
                  </a:lnTo>
                  <a:lnTo>
                    <a:pt x="491" y="1520"/>
                  </a:lnTo>
                  <a:lnTo>
                    <a:pt x="482" y="1558"/>
                  </a:lnTo>
                  <a:lnTo>
                    <a:pt x="472" y="1599"/>
                  </a:lnTo>
                  <a:lnTo>
                    <a:pt x="465" y="1641"/>
                  </a:lnTo>
                  <a:lnTo>
                    <a:pt x="458" y="1688"/>
                  </a:lnTo>
                  <a:lnTo>
                    <a:pt x="450" y="1738"/>
                  </a:lnTo>
                  <a:lnTo>
                    <a:pt x="444" y="1787"/>
                  </a:lnTo>
                  <a:lnTo>
                    <a:pt x="275" y="1787"/>
                  </a:lnTo>
                  <a:lnTo>
                    <a:pt x="267" y="1787"/>
                  </a:lnTo>
                  <a:lnTo>
                    <a:pt x="257" y="1787"/>
                  </a:lnTo>
                  <a:lnTo>
                    <a:pt x="245" y="1788"/>
                  </a:lnTo>
                  <a:lnTo>
                    <a:pt x="234" y="1790"/>
                  </a:lnTo>
                  <a:lnTo>
                    <a:pt x="220" y="1794"/>
                  </a:lnTo>
                  <a:lnTo>
                    <a:pt x="206" y="1799"/>
                  </a:lnTo>
                  <a:lnTo>
                    <a:pt x="192" y="1805"/>
                  </a:lnTo>
                  <a:lnTo>
                    <a:pt x="178" y="1816"/>
                  </a:lnTo>
                  <a:lnTo>
                    <a:pt x="166" y="1827"/>
                  </a:lnTo>
                  <a:lnTo>
                    <a:pt x="153" y="1843"/>
                  </a:lnTo>
                  <a:lnTo>
                    <a:pt x="142" y="1862"/>
                  </a:lnTo>
                  <a:lnTo>
                    <a:pt x="132" y="1883"/>
                  </a:lnTo>
                  <a:lnTo>
                    <a:pt x="124" y="1909"/>
                  </a:lnTo>
                  <a:lnTo>
                    <a:pt x="118" y="1941"/>
                  </a:lnTo>
                  <a:lnTo>
                    <a:pt x="114" y="1976"/>
                  </a:lnTo>
                  <a:lnTo>
                    <a:pt x="113" y="2016"/>
                  </a:lnTo>
                  <a:lnTo>
                    <a:pt x="113" y="2218"/>
                  </a:lnTo>
                  <a:lnTo>
                    <a:pt x="113" y="2242"/>
                  </a:lnTo>
                  <a:lnTo>
                    <a:pt x="114" y="2266"/>
                  </a:lnTo>
                  <a:lnTo>
                    <a:pt x="117" y="2290"/>
                  </a:lnTo>
                  <a:lnTo>
                    <a:pt x="121" y="2314"/>
                  </a:lnTo>
                  <a:lnTo>
                    <a:pt x="126" y="2337"/>
                  </a:lnTo>
                  <a:lnTo>
                    <a:pt x="133" y="2358"/>
                  </a:lnTo>
                  <a:lnTo>
                    <a:pt x="143" y="2379"/>
                  </a:lnTo>
                  <a:lnTo>
                    <a:pt x="154" y="2399"/>
                  </a:lnTo>
                  <a:lnTo>
                    <a:pt x="168" y="2416"/>
                  </a:lnTo>
                  <a:lnTo>
                    <a:pt x="185" y="2430"/>
                  </a:lnTo>
                  <a:lnTo>
                    <a:pt x="202" y="2442"/>
                  </a:lnTo>
                  <a:lnTo>
                    <a:pt x="224" y="2451"/>
                  </a:lnTo>
                  <a:lnTo>
                    <a:pt x="248" y="2456"/>
                  </a:lnTo>
                  <a:lnTo>
                    <a:pt x="275" y="2458"/>
                  </a:lnTo>
                  <a:lnTo>
                    <a:pt x="390" y="2458"/>
                  </a:lnTo>
                  <a:lnTo>
                    <a:pt x="402" y="2497"/>
                  </a:lnTo>
                  <a:lnTo>
                    <a:pt x="426" y="2556"/>
                  </a:lnTo>
                  <a:lnTo>
                    <a:pt x="455" y="2613"/>
                  </a:lnTo>
                  <a:lnTo>
                    <a:pt x="488" y="2669"/>
                  </a:lnTo>
                  <a:lnTo>
                    <a:pt x="527" y="2722"/>
                  </a:lnTo>
                  <a:lnTo>
                    <a:pt x="568" y="2773"/>
                  </a:lnTo>
                  <a:lnTo>
                    <a:pt x="616" y="2822"/>
                  </a:lnTo>
                  <a:lnTo>
                    <a:pt x="667" y="2868"/>
                  </a:lnTo>
                  <a:lnTo>
                    <a:pt x="722" y="2911"/>
                  </a:lnTo>
                  <a:lnTo>
                    <a:pt x="781" y="2953"/>
                  </a:lnTo>
                  <a:lnTo>
                    <a:pt x="844" y="2990"/>
                  </a:lnTo>
                  <a:lnTo>
                    <a:pt x="909" y="3027"/>
                  </a:lnTo>
                  <a:lnTo>
                    <a:pt x="979" y="3059"/>
                  </a:lnTo>
                  <a:lnTo>
                    <a:pt x="1052" y="3088"/>
                  </a:lnTo>
                  <a:lnTo>
                    <a:pt x="1085" y="3101"/>
                  </a:lnTo>
                  <a:lnTo>
                    <a:pt x="1168" y="3126"/>
                  </a:lnTo>
                  <a:lnTo>
                    <a:pt x="1253" y="3150"/>
                  </a:lnTo>
                  <a:lnTo>
                    <a:pt x="1343" y="3169"/>
                  </a:lnTo>
                  <a:lnTo>
                    <a:pt x="1434" y="3185"/>
                  </a:lnTo>
                  <a:lnTo>
                    <a:pt x="1528" y="3195"/>
                  </a:lnTo>
                  <a:lnTo>
                    <a:pt x="1625" y="3202"/>
                  </a:lnTo>
                  <a:lnTo>
                    <a:pt x="1723" y="3204"/>
                  </a:lnTo>
                  <a:lnTo>
                    <a:pt x="1812" y="3202"/>
                  </a:lnTo>
                  <a:lnTo>
                    <a:pt x="1900" y="3196"/>
                  </a:lnTo>
                  <a:lnTo>
                    <a:pt x="1985" y="3185"/>
                  </a:lnTo>
                  <a:lnTo>
                    <a:pt x="2068" y="3171"/>
                  </a:lnTo>
                  <a:lnTo>
                    <a:pt x="2147" y="3152"/>
                  </a:lnTo>
                  <a:lnTo>
                    <a:pt x="2224" y="3130"/>
                  </a:lnTo>
                  <a:lnTo>
                    <a:pt x="2226" y="3130"/>
                  </a:lnTo>
                  <a:lnTo>
                    <a:pt x="2244" y="3123"/>
                  </a:lnTo>
                  <a:lnTo>
                    <a:pt x="2284" y="3109"/>
                  </a:lnTo>
                  <a:lnTo>
                    <a:pt x="2322" y="3094"/>
                  </a:lnTo>
                  <a:lnTo>
                    <a:pt x="2358" y="3080"/>
                  </a:lnTo>
                  <a:lnTo>
                    <a:pt x="2420" y="3050"/>
                  </a:lnTo>
                  <a:lnTo>
                    <a:pt x="2448" y="3035"/>
                  </a:lnTo>
                  <a:lnTo>
                    <a:pt x="2488" y="3012"/>
                  </a:lnTo>
                  <a:lnTo>
                    <a:pt x="2526" y="2988"/>
                  </a:lnTo>
                  <a:lnTo>
                    <a:pt x="2553" y="2971"/>
                  </a:lnTo>
                  <a:lnTo>
                    <a:pt x="2611" y="2928"/>
                  </a:lnTo>
                  <a:lnTo>
                    <a:pt x="2630" y="2912"/>
                  </a:lnTo>
                  <a:lnTo>
                    <a:pt x="2667" y="2880"/>
                  </a:lnTo>
                  <a:lnTo>
                    <a:pt x="2702" y="2847"/>
                  </a:lnTo>
                  <a:lnTo>
                    <a:pt x="2704" y="2846"/>
                  </a:lnTo>
                  <a:lnTo>
                    <a:pt x="2753" y="2792"/>
                  </a:lnTo>
                  <a:lnTo>
                    <a:pt x="2798" y="2735"/>
                  </a:lnTo>
                  <a:lnTo>
                    <a:pt x="2837" y="2674"/>
                  </a:lnTo>
                  <a:lnTo>
                    <a:pt x="2873" y="2611"/>
                  </a:lnTo>
                  <a:lnTo>
                    <a:pt x="2903" y="2545"/>
                  </a:lnTo>
                  <a:lnTo>
                    <a:pt x="2928" y="2477"/>
                  </a:lnTo>
                  <a:lnTo>
                    <a:pt x="2948" y="2406"/>
                  </a:lnTo>
                  <a:lnTo>
                    <a:pt x="2961" y="2332"/>
                  </a:lnTo>
                  <a:lnTo>
                    <a:pt x="2971" y="2257"/>
                  </a:lnTo>
                  <a:lnTo>
                    <a:pt x="2973" y="2179"/>
                  </a:lnTo>
                  <a:lnTo>
                    <a:pt x="2972" y="2093"/>
                  </a:lnTo>
                  <a:lnTo>
                    <a:pt x="2965" y="2008"/>
                  </a:lnTo>
                  <a:lnTo>
                    <a:pt x="2961" y="2007"/>
                  </a:lnTo>
                  <a:lnTo>
                    <a:pt x="2957" y="2006"/>
                  </a:lnTo>
                  <a:lnTo>
                    <a:pt x="2948" y="2004"/>
                  </a:lnTo>
                  <a:lnTo>
                    <a:pt x="2937" y="2002"/>
                  </a:lnTo>
                  <a:lnTo>
                    <a:pt x="2911" y="1994"/>
                  </a:lnTo>
                  <a:lnTo>
                    <a:pt x="2892" y="1985"/>
                  </a:lnTo>
                  <a:lnTo>
                    <a:pt x="2870" y="1973"/>
                  </a:lnTo>
                  <a:lnTo>
                    <a:pt x="2853" y="1961"/>
                  </a:lnTo>
                  <a:lnTo>
                    <a:pt x="2832" y="1945"/>
                  </a:lnTo>
                  <a:lnTo>
                    <a:pt x="2825" y="1937"/>
                  </a:lnTo>
                  <a:lnTo>
                    <a:pt x="2817" y="1930"/>
                  </a:lnTo>
                  <a:lnTo>
                    <a:pt x="2801" y="1910"/>
                  </a:lnTo>
                  <a:lnTo>
                    <a:pt x="2794" y="1902"/>
                  </a:lnTo>
                  <a:lnTo>
                    <a:pt x="2789" y="1894"/>
                  </a:lnTo>
                  <a:lnTo>
                    <a:pt x="2776" y="1870"/>
                  </a:lnTo>
                  <a:lnTo>
                    <a:pt x="2771" y="1862"/>
                  </a:lnTo>
                  <a:lnTo>
                    <a:pt x="2767" y="1852"/>
                  </a:lnTo>
                  <a:lnTo>
                    <a:pt x="2762" y="1838"/>
                  </a:lnTo>
                  <a:lnTo>
                    <a:pt x="2758" y="1822"/>
                  </a:lnTo>
                  <a:lnTo>
                    <a:pt x="2756" y="1818"/>
                  </a:lnTo>
                  <a:lnTo>
                    <a:pt x="2755" y="1813"/>
                  </a:lnTo>
                  <a:lnTo>
                    <a:pt x="2754" y="1808"/>
                  </a:lnTo>
                  <a:lnTo>
                    <a:pt x="2750" y="1784"/>
                  </a:lnTo>
                  <a:lnTo>
                    <a:pt x="2749" y="1759"/>
                  </a:lnTo>
                  <a:lnTo>
                    <a:pt x="2750" y="1736"/>
                  </a:lnTo>
                  <a:lnTo>
                    <a:pt x="2753" y="1713"/>
                  </a:lnTo>
                  <a:lnTo>
                    <a:pt x="2754" y="1709"/>
                  </a:lnTo>
                  <a:lnTo>
                    <a:pt x="2755" y="1705"/>
                  </a:lnTo>
                  <a:lnTo>
                    <a:pt x="2760" y="1683"/>
                  </a:lnTo>
                  <a:lnTo>
                    <a:pt x="2767" y="1662"/>
                  </a:lnTo>
                  <a:lnTo>
                    <a:pt x="2769" y="1658"/>
                  </a:lnTo>
                  <a:lnTo>
                    <a:pt x="2784" y="1631"/>
                  </a:lnTo>
                  <a:lnTo>
                    <a:pt x="2801" y="1606"/>
                  </a:lnTo>
                  <a:lnTo>
                    <a:pt x="2820" y="1583"/>
                  </a:lnTo>
                  <a:lnTo>
                    <a:pt x="2823" y="1581"/>
                  </a:lnTo>
                  <a:lnTo>
                    <a:pt x="2826" y="1578"/>
                  </a:lnTo>
                  <a:lnTo>
                    <a:pt x="2841" y="1564"/>
                  </a:lnTo>
                  <a:lnTo>
                    <a:pt x="2858" y="1552"/>
                  </a:lnTo>
                  <a:lnTo>
                    <a:pt x="2824" y="1479"/>
                  </a:lnTo>
                  <a:lnTo>
                    <a:pt x="2785" y="1409"/>
                  </a:lnTo>
                  <a:lnTo>
                    <a:pt x="2741" y="1344"/>
                  </a:lnTo>
                  <a:lnTo>
                    <a:pt x="2693" y="1282"/>
                  </a:lnTo>
                  <a:lnTo>
                    <a:pt x="2641" y="1222"/>
                  </a:lnTo>
                  <a:lnTo>
                    <a:pt x="2584" y="1166"/>
                  </a:lnTo>
                  <a:lnTo>
                    <a:pt x="2522" y="1114"/>
                  </a:lnTo>
                  <a:lnTo>
                    <a:pt x="2457" y="1066"/>
                  </a:lnTo>
                  <a:lnTo>
                    <a:pt x="2387" y="1023"/>
                  </a:lnTo>
                  <a:lnTo>
                    <a:pt x="2385" y="1026"/>
                  </a:lnTo>
                  <a:lnTo>
                    <a:pt x="2383" y="1030"/>
                  </a:lnTo>
                  <a:lnTo>
                    <a:pt x="2364" y="1062"/>
                  </a:lnTo>
                  <a:lnTo>
                    <a:pt x="2348" y="1087"/>
                  </a:lnTo>
                  <a:lnTo>
                    <a:pt x="2328" y="1116"/>
                  </a:lnTo>
                  <a:lnTo>
                    <a:pt x="2305" y="1144"/>
                  </a:lnTo>
                  <a:lnTo>
                    <a:pt x="2299" y="1153"/>
                  </a:lnTo>
                  <a:lnTo>
                    <a:pt x="2293" y="1160"/>
                  </a:lnTo>
                  <a:lnTo>
                    <a:pt x="2345" y="1196"/>
                  </a:lnTo>
                  <a:lnTo>
                    <a:pt x="2395" y="1236"/>
                  </a:lnTo>
                  <a:lnTo>
                    <a:pt x="2443" y="1281"/>
                  </a:lnTo>
                  <a:lnTo>
                    <a:pt x="2452" y="1292"/>
                  </a:lnTo>
                  <a:lnTo>
                    <a:pt x="2458" y="1305"/>
                  </a:lnTo>
                  <a:lnTo>
                    <a:pt x="2460" y="1320"/>
                  </a:lnTo>
                  <a:lnTo>
                    <a:pt x="2458" y="1334"/>
                  </a:lnTo>
                  <a:lnTo>
                    <a:pt x="2452" y="1347"/>
                  </a:lnTo>
                  <a:lnTo>
                    <a:pt x="2443" y="1360"/>
                  </a:lnTo>
                  <a:lnTo>
                    <a:pt x="2432" y="1369"/>
                  </a:lnTo>
                  <a:lnTo>
                    <a:pt x="2418" y="1374"/>
                  </a:lnTo>
                  <a:lnTo>
                    <a:pt x="2403" y="1376"/>
                  </a:lnTo>
                  <a:lnTo>
                    <a:pt x="2390" y="1374"/>
                  </a:lnTo>
                  <a:lnTo>
                    <a:pt x="2376" y="1369"/>
                  </a:lnTo>
                  <a:lnTo>
                    <a:pt x="2364" y="1360"/>
                  </a:lnTo>
                  <a:lnTo>
                    <a:pt x="2318" y="1317"/>
                  </a:lnTo>
                  <a:lnTo>
                    <a:pt x="2269" y="1278"/>
                  </a:lnTo>
                  <a:lnTo>
                    <a:pt x="2218" y="1245"/>
                  </a:lnTo>
                  <a:lnTo>
                    <a:pt x="2165" y="1216"/>
                  </a:lnTo>
                  <a:lnTo>
                    <a:pt x="2110" y="1191"/>
                  </a:lnTo>
                  <a:lnTo>
                    <a:pt x="2106" y="1190"/>
                  </a:lnTo>
                  <a:lnTo>
                    <a:pt x="2046" y="1168"/>
                  </a:lnTo>
                  <a:lnTo>
                    <a:pt x="1985" y="1153"/>
                  </a:lnTo>
                  <a:lnTo>
                    <a:pt x="1923" y="1141"/>
                  </a:lnTo>
                  <a:lnTo>
                    <a:pt x="1860" y="1135"/>
                  </a:lnTo>
                  <a:lnTo>
                    <a:pt x="1797" y="1134"/>
                  </a:lnTo>
                  <a:lnTo>
                    <a:pt x="1734" y="1138"/>
                  </a:lnTo>
                  <a:lnTo>
                    <a:pt x="1671" y="1147"/>
                  </a:lnTo>
                  <a:lnTo>
                    <a:pt x="1668" y="1149"/>
                  </a:lnTo>
                  <a:lnTo>
                    <a:pt x="1666" y="1149"/>
                  </a:lnTo>
                  <a:lnTo>
                    <a:pt x="1604" y="1164"/>
                  </a:lnTo>
                  <a:lnTo>
                    <a:pt x="1599" y="1165"/>
                  </a:lnTo>
                  <a:lnTo>
                    <a:pt x="1593" y="1167"/>
                  </a:lnTo>
                  <a:lnTo>
                    <a:pt x="1563" y="1178"/>
                  </a:lnTo>
                  <a:lnTo>
                    <a:pt x="1532" y="1189"/>
                  </a:lnTo>
                  <a:lnTo>
                    <a:pt x="1515" y="1195"/>
                  </a:lnTo>
                  <a:lnTo>
                    <a:pt x="1472" y="1216"/>
                  </a:lnTo>
                  <a:lnTo>
                    <a:pt x="1450" y="1226"/>
                  </a:lnTo>
                  <a:lnTo>
                    <a:pt x="1423" y="1241"/>
                  </a:lnTo>
                  <a:lnTo>
                    <a:pt x="1398" y="1258"/>
                  </a:lnTo>
                  <a:lnTo>
                    <a:pt x="1389" y="1263"/>
                  </a:lnTo>
                  <a:lnTo>
                    <a:pt x="1348" y="1292"/>
                  </a:lnTo>
                  <a:lnTo>
                    <a:pt x="1309" y="1324"/>
                  </a:lnTo>
                  <a:lnTo>
                    <a:pt x="1271" y="1360"/>
                  </a:lnTo>
                  <a:lnTo>
                    <a:pt x="1259" y="1369"/>
                  </a:lnTo>
                  <a:lnTo>
                    <a:pt x="1245" y="1374"/>
                  </a:lnTo>
                  <a:lnTo>
                    <a:pt x="1231" y="1376"/>
                  </a:lnTo>
                  <a:lnTo>
                    <a:pt x="1217" y="1374"/>
                  </a:lnTo>
                  <a:lnTo>
                    <a:pt x="1203" y="1369"/>
                  </a:lnTo>
                  <a:lnTo>
                    <a:pt x="1192" y="1360"/>
                  </a:lnTo>
                  <a:lnTo>
                    <a:pt x="1182" y="1347"/>
                  </a:lnTo>
                  <a:lnTo>
                    <a:pt x="1177" y="1334"/>
                  </a:lnTo>
                  <a:lnTo>
                    <a:pt x="1175" y="1320"/>
                  </a:lnTo>
                  <a:lnTo>
                    <a:pt x="1177" y="1305"/>
                  </a:lnTo>
                  <a:lnTo>
                    <a:pt x="1182" y="1292"/>
                  </a:lnTo>
                  <a:lnTo>
                    <a:pt x="1192" y="1281"/>
                  </a:lnTo>
                  <a:lnTo>
                    <a:pt x="1220" y="1254"/>
                  </a:lnTo>
                  <a:lnTo>
                    <a:pt x="1249" y="1229"/>
                  </a:lnTo>
                  <a:lnTo>
                    <a:pt x="1279" y="1205"/>
                  </a:lnTo>
                  <a:lnTo>
                    <a:pt x="1274" y="1199"/>
                  </a:lnTo>
                  <a:lnTo>
                    <a:pt x="1269" y="1194"/>
                  </a:lnTo>
                  <a:lnTo>
                    <a:pt x="1263" y="1187"/>
                  </a:lnTo>
                  <a:lnTo>
                    <a:pt x="1256" y="1181"/>
                  </a:lnTo>
                  <a:lnTo>
                    <a:pt x="1232" y="1154"/>
                  </a:lnTo>
                  <a:lnTo>
                    <a:pt x="1208" y="1126"/>
                  </a:lnTo>
                  <a:lnTo>
                    <a:pt x="1204" y="1119"/>
                  </a:lnTo>
                  <a:lnTo>
                    <a:pt x="1200" y="1114"/>
                  </a:lnTo>
                  <a:lnTo>
                    <a:pt x="1177" y="1081"/>
                  </a:lnTo>
                  <a:lnTo>
                    <a:pt x="1156" y="1048"/>
                  </a:lnTo>
                  <a:lnTo>
                    <a:pt x="1154" y="1045"/>
                  </a:lnTo>
                  <a:lnTo>
                    <a:pt x="1153" y="1041"/>
                  </a:lnTo>
                  <a:lnTo>
                    <a:pt x="1132" y="1002"/>
                  </a:lnTo>
                  <a:lnTo>
                    <a:pt x="1115" y="960"/>
                  </a:lnTo>
                  <a:lnTo>
                    <a:pt x="1073" y="975"/>
                  </a:lnTo>
                  <a:lnTo>
                    <a:pt x="1034" y="988"/>
                  </a:lnTo>
                  <a:lnTo>
                    <a:pt x="1001" y="1001"/>
                  </a:lnTo>
                  <a:lnTo>
                    <a:pt x="972" y="1012"/>
                  </a:lnTo>
                  <a:lnTo>
                    <a:pt x="951" y="1021"/>
                  </a:lnTo>
                  <a:lnTo>
                    <a:pt x="929" y="1012"/>
                  </a:lnTo>
                  <a:lnTo>
                    <a:pt x="864" y="987"/>
                  </a:lnTo>
                  <a:lnTo>
                    <a:pt x="803" y="965"/>
                  </a:lnTo>
                  <a:lnTo>
                    <a:pt x="747" y="945"/>
                  </a:lnTo>
                  <a:lnTo>
                    <a:pt x="693" y="929"/>
                  </a:lnTo>
                  <a:lnTo>
                    <a:pt x="644" y="916"/>
                  </a:lnTo>
                  <a:lnTo>
                    <a:pt x="599" y="906"/>
                  </a:lnTo>
                  <a:lnTo>
                    <a:pt x="555" y="899"/>
                  </a:lnTo>
                  <a:lnTo>
                    <a:pt x="513" y="894"/>
                  </a:lnTo>
                  <a:close/>
                  <a:moveTo>
                    <a:pt x="1765" y="112"/>
                  </a:moveTo>
                  <a:lnTo>
                    <a:pt x="1705" y="115"/>
                  </a:lnTo>
                  <a:lnTo>
                    <a:pt x="1646" y="124"/>
                  </a:lnTo>
                  <a:lnTo>
                    <a:pt x="1590" y="138"/>
                  </a:lnTo>
                  <a:lnTo>
                    <a:pt x="1536" y="158"/>
                  </a:lnTo>
                  <a:lnTo>
                    <a:pt x="1484" y="183"/>
                  </a:lnTo>
                  <a:lnTo>
                    <a:pt x="1435" y="212"/>
                  </a:lnTo>
                  <a:lnTo>
                    <a:pt x="1390" y="246"/>
                  </a:lnTo>
                  <a:lnTo>
                    <a:pt x="1348" y="285"/>
                  </a:lnTo>
                  <a:lnTo>
                    <a:pt x="1310" y="326"/>
                  </a:lnTo>
                  <a:lnTo>
                    <a:pt x="1276" y="371"/>
                  </a:lnTo>
                  <a:lnTo>
                    <a:pt x="1246" y="420"/>
                  </a:lnTo>
                  <a:lnTo>
                    <a:pt x="1221" y="471"/>
                  </a:lnTo>
                  <a:lnTo>
                    <a:pt x="1201" y="525"/>
                  </a:lnTo>
                  <a:lnTo>
                    <a:pt x="1187" y="582"/>
                  </a:lnTo>
                  <a:lnTo>
                    <a:pt x="1178" y="640"/>
                  </a:lnTo>
                  <a:lnTo>
                    <a:pt x="1175" y="701"/>
                  </a:lnTo>
                  <a:lnTo>
                    <a:pt x="1178" y="756"/>
                  </a:lnTo>
                  <a:lnTo>
                    <a:pt x="1187" y="811"/>
                  </a:lnTo>
                  <a:lnTo>
                    <a:pt x="1199" y="865"/>
                  </a:lnTo>
                  <a:lnTo>
                    <a:pt x="1205" y="883"/>
                  </a:lnTo>
                  <a:lnTo>
                    <a:pt x="1224" y="931"/>
                  </a:lnTo>
                  <a:lnTo>
                    <a:pt x="1246" y="978"/>
                  </a:lnTo>
                  <a:lnTo>
                    <a:pt x="1272" y="1022"/>
                  </a:lnTo>
                  <a:lnTo>
                    <a:pt x="1273" y="1024"/>
                  </a:lnTo>
                  <a:lnTo>
                    <a:pt x="1275" y="1026"/>
                  </a:lnTo>
                  <a:lnTo>
                    <a:pt x="1295" y="1053"/>
                  </a:lnTo>
                  <a:lnTo>
                    <a:pt x="1316" y="1080"/>
                  </a:lnTo>
                  <a:lnTo>
                    <a:pt x="1322" y="1087"/>
                  </a:lnTo>
                  <a:lnTo>
                    <a:pt x="1348" y="1114"/>
                  </a:lnTo>
                  <a:lnTo>
                    <a:pt x="1375" y="1140"/>
                  </a:lnTo>
                  <a:lnTo>
                    <a:pt x="1379" y="1138"/>
                  </a:lnTo>
                  <a:lnTo>
                    <a:pt x="1385" y="1135"/>
                  </a:lnTo>
                  <a:lnTo>
                    <a:pt x="1420" y="1116"/>
                  </a:lnTo>
                  <a:lnTo>
                    <a:pt x="1456" y="1100"/>
                  </a:lnTo>
                  <a:lnTo>
                    <a:pt x="1476" y="1090"/>
                  </a:lnTo>
                  <a:lnTo>
                    <a:pt x="1521" y="1073"/>
                  </a:lnTo>
                  <a:lnTo>
                    <a:pt x="1567" y="1058"/>
                  </a:lnTo>
                  <a:lnTo>
                    <a:pt x="1582" y="1055"/>
                  </a:lnTo>
                  <a:lnTo>
                    <a:pt x="1595" y="1051"/>
                  </a:lnTo>
                  <a:lnTo>
                    <a:pt x="1660" y="1036"/>
                  </a:lnTo>
                  <a:lnTo>
                    <a:pt x="1705" y="1030"/>
                  </a:lnTo>
                  <a:lnTo>
                    <a:pt x="1753" y="1025"/>
                  </a:lnTo>
                  <a:lnTo>
                    <a:pt x="1803" y="1023"/>
                  </a:lnTo>
                  <a:lnTo>
                    <a:pt x="1846" y="1024"/>
                  </a:lnTo>
                  <a:lnTo>
                    <a:pt x="1899" y="1026"/>
                  </a:lnTo>
                  <a:lnTo>
                    <a:pt x="1940" y="1032"/>
                  </a:lnTo>
                  <a:lnTo>
                    <a:pt x="1985" y="1039"/>
                  </a:lnTo>
                  <a:lnTo>
                    <a:pt x="2029" y="1049"/>
                  </a:lnTo>
                  <a:lnTo>
                    <a:pt x="2077" y="1061"/>
                  </a:lnTo>
                  <a:lnTo>
                    <a:pt x="2099" y="1068"/>
                  </a:lnTo>
                  <a:lnTo>
                    <a:pt x="2121" y="1077"/>
                  </a:lnTo>
                  <a:lnTo>
                    <a:pt x="2171" y="1096"/>
                  </a:lnTo>
                  <a:lnTo>
                    <a:pt x="2192" y="1105"/>
                  </a:lnTo>
                  <a:lnTo>
                    <a:pt x="2227" y="1063"/>
                  </a:lnTo>
                  <a:lnTo>
                    <a:pt x="2260" y="1020"/>
                  </a:lnTo>
                  <a:lnTo>
                    <a:pt x="2287" y="973"/>
                  </a:lnTo>
                  <a:lnTo>
                    <a:pt x="2310" y="923"/>
                  </a:lnTo>
                  <a:lnTo>
                    <a:pt x="2319" y="902"/>
                  </a:lnTo>
                  <a:lnTo>
                    <a:pt x="2335" y="853"/>
                  </a:lnTo>
                  <a:lnTo>
                    <a:pt x="2345" y="803"/>
                  </a:lnTo>
                  <a:lnTo>
                    <a:pt x="2352" y="753"/>
                  </a:lnTo>
                  <a:lnTo>
                    <a:pt x="2354" y="701"/>
                  </a:lnTo>
                  <a:lnTo>
                    <a:pt x="2351" y="640"/>
                  </a:lnTo>
                  <a:lnTo>
                    <a:pt x="2343" y="582"/>
                  </a:lnTo>
                  <a:lnTo>
                    <a:pt x="2328" y="525"/>
                  </a:lnTo>
                  <a:lnTo>
                    <a:pt x="2309" y="471"/>
                  </a:lnTo>
                  <a:lnTo>
                    <a:pt x="2284" y="420"/>
                  </a:lnTo>
                  <a:lnTo>
                    <a:pt x="2254" y="371"/>
                  </a:lnTo>
                  <a:lnTo>
                    <a:pt x="2220" y="326"/>
                  </a:lnTo>
                  <a:lnTo>
                    <a:pt x="2182" y="285"/>
                  </a:lnTo>
                  <a:lnTo>
                    <a:pt x="2140" y="246"/>
                  </a:lnTo>
                  <a:lnTo>
                    <a:pt x="2095" y="212"/>
                  </a:lnTo>
                  <a:lnTo>
                    <a:pt x="2046" y="183"/>
                  </a:lnTo>
                  <a:lnTo>
                    <a:pt x="1995" y="158"/>
                  </a:lnTo>
                  <a:lnTo>
                    <a:pt x="1940" y="138"/>
                  </a:lnTo>
                  <a:lnTo>
                    <a:pt x="1883" y="124"/>
                  </a:lnTo>
                  <a:lnTo>
                    <a:pt x="1825" y="115"/>
                  </a:lnTo>
                  <a:lnTo>
                    <a:pt x="1765" y="112"/>
                  </a:lnTo>
                  <a:close/>
                  <a:moveTo>
                    <a:pt x="1765" y="0"/>
                  </a:moveTo>
                  <a:lnTo>
                    <a:pt x="1832" y="3"/>
                  </a:lnTo>
                  <a:lnTo>
                    <a:pt x="1898" y="12"/>
                  </a:lnTo>
                  <a:lnTo>
                    <a:pt x="1961" y="28"/>
                  </a:lnTo>
                  <a:lnTo>
                    <a:pt x="2023" y="49"/>
                  </a:lnTo>
                  <a:lnTo>
                    <a:pt x="2081" y="76"/>
                  </a:lnTo>
                  <a:lnTo>
                    <a:pt x="2138" y="107"/>
                  </a:lnTo>
                  <a:lnTo>
                    <a:pt x="2190" y="142"/>
                  </a:lnTo>
                  <a:lnTo>
                    <a:pt x="2239" y="183"/>
                  </a:lnTo>
                  <a:lnTo>
                    <a:pt x="2284" y="228"/>
                  </a:lnTo>
                  <a:lnTo>
                    <a:pt x="2324" y="276"/>
                  </a:lnTo>
                  <a:lnTo>
                    <a:pt x="2360" y="328"/>
                  </a:lnTo>
                  <a:lnTo>
                    <a:pt x="2392" y="385"/>
                  </a:lnTo>
                  <a:lnTo>
                    <a:pt x="2418" y="443"/>
                  </a:lnTo>
                  <a:lnTo>
                    <a:pt x="2439" y="504"/>
                  </a:lnTo>
                  <a:lnTo>
                    <a:pt x="2455" y="568"/>
                  </a:lnTo>
                  <a:lnTo>
                    <a:pt x="2464" y="633"/>
                  </a:lnTo>
                  <a:lnTo>
                    <a:pt x="2467" y="701"/>
                  </a:lnTo>
                  <a:lnTo>
                    <a:pt x="2465" y="757"/>
                  </a:lnTo>
                  <a:lnTo>
                    <a:pt x="2458" y="812"/>
                  </a:lnTo>
                  <a:lnTo>
                    <a:pt x="2446" y="866"/>
                  </a:lnTo>
                  <a:lnTo>
                    <a:pt x="2431" y="920"/>
                  </a:lnTo>
                  <a:lnTo>
                    <a:pt x="2501" y="964"/>
                  </a:lnTo>
                  <a:lnTo>
                    <a:pt x="2569" y="1010"/>
                  </a:lnTo>
                  <a:lnTo>
                    <a:pt x="2633" y="1061"/>
                  </a:lnTo>
                  <a:lnTo>
                    <a:pt x="2692" y="1116"/>
                  </a:lnTo>
                  <a:lnTo>
                    <a:pt x="2748" y="1173"/>
                  </a:lnTo>
                  <a:lnTo>
                    <a:pt x="2799" y="1235"/>
                  </a:lnTo>
                  <a:lnTo>
                    <a:pt x="2846" y="1299"/>
                  </a:lnTo>
                  <a:lnTo>
                    <a:pt x="2889" y="1367"/>
                  </a:lnTo>
                  <a:lnTo>
                    <a:pt x="2927" y="1437"/>
                  </a:lnTo>
                  <a:lnTo>
                    <a:pt x="2961" y="1511"/>
                  </a:lnTo>
                  <a:lnTo>
                    <a:pt x="2981" y="1508"/>
                  </a:lnTo>
                  <a:lnTo>
                    <a:pt x="3001" y="1507"/>
                  </a:lnTo>
                  <a:lnTo>
                    <a:pt x="3010" y="1507"/>
                  </a:lnTo>
                  <a:lnTo>
                    <a:pt x="3020" y="1508"/>
                  </a:lnTo>
                  <a:lnTo>
                    <a:pt x="3023" y="1508"/>
                  </a:lnTo>
                  <a:lnTo>
                    <a:pt x="3026" y="1507"/>
                  </a:lnTo>
                  <a:lnTo>
                    <a:pt x="3029" y="1507"/>
                  </a:lnTo>
                  <a:lnTo>
                    <a:pt x="3064" y="1508"/>
                  </a:lnTo>
                  <a:lnTo>
                    <a:pt x="3099" y="1514"/>
                  </a:lnTo>
                  <a:lnTo>
                    <a:pt x="3132" y="1523"/>
                  </a:lnTo>
                  <a:lnTo>
                    <a:pt x="3164" y="1535"/>
                  </a:lnTo>
                  <a:lnTo>
                    <a:pt x="3156" y="1504"/>
                  </a:lnTo>
                  <a:lnTo>
                    <a:pt x="3145" y="1474"/>
                  </a:lnTo>
                  <a:lnTo>
                    <a:pt x="3141" y="1459"/>
                  </a:lnTo>
                  <a:lnTo>
                    <a:pt x="3141" y="1445"/>
                  </a:lnTo>
                  <a:lnTo>
                    <a:pt x="3144" y="1430"/>
                  </a:lnTo>
                  <a:lnTo>
                    <a:pt x="3151" y="1418"/>
                  </a:lnTo>
                  <a:lnTo>
                    <a:pt x="3160" y="1407"/>
                  </a:lnTo>
                  <a:lnTo>
                    <a:pt x="3173" y="1399"/>
                  </a:lnTo>
                  <a:lnTo>
                    <a:pt x="3188" y="1395"/>
                  </a:lnTo>
                  <a:lnTo>
                    <a:pt x="3202" y="1395"/>
                  </a:lnTo>
                  <a:lnTo>
                    <a:pt x="3217" y="1398"/>
                  </a:lnTo>
                  <a:lnTo>
                    <a:pt x="3229" y="1405"/>
                  </a:lnTo>
                  <a:lnTo>
                    <a:pt x="3240" y="1415"/>
                  </a:lnTo>
                  <a:lnTo>
                    <a:pt x="3247" y="1428"/>
                  </a:lnTo>
                  <a:lnTo>
                    <a:pt x="3265" y="1474"/>
                  </a:lnTo>
                  <a:lnTo>
                    <a:pt x="3276" y="1522"/>
                  </a:lnTo>
                  <a:lnTo>
                    <a:pt x="3281" y="1571"/>
                  </a:lnTo>
                  <a:lnTo>
                    <a:pt x="3280" y="1618"/>
                  </a:lnTo>
                  <a:lnTo>
                    <a:pt x="3305" y="1651"/>
                  </a:lnTo>
                  <a:lnTo>
                    <a:pt x="3326" y="1684"/>
                  </a:lnTo>
                  <a:lnTo>
                    <a:pt x="3343" y="1721"/>
                  </a:lnTo>
                  <a:lnTo>
                    <a:pt x="3356" y="1760"/>
                  </a:lnTo>
                  <a:lnTo>
                    <a:pt x="3364" y="1800"/>
                  </a:lnTo>
                  <a:lnTo>
                    <a:pt x="3367" y="1843"/>
                  </a:lnTo>
                  <a:lnTo>
                    <a:pt x="3364" y="1888"/>
                  </a:lnTo>
                  <a:lnTo>
                    <a:pt x="3355" y="1930"/>
                  </a:lnTo>
                  <a:lnTo>
                    <a:pt x="3341" y="1971"/>
                  </a:lnTo>
                  <a:lnTo>
                    <a:pt x="3322" y="2009"/>
                  </a:lnTo>
                  <a:lnTo>
                    <a:pt x="3299" y="2043"/>
                  </a:lnTo>
                  <a:lnTo>
                    <a:pt x="3271" y="2076"/>
                  </a:lnTo>
                  <a:lnTo>
                    <a:pt x="3241" y="2104"/>
                  </a:lnTo>
                  <a:lnTo>
                    <a:pt x="3205" y="2129"/>
                  </a:lnTo>
                  <a:lnTo>
                    <a:pt x="3168" y="2148"/>
                  </a:lnTo>
                  <a:lnTo>
                    <a:pt x="3128" y="2164"/>
                  </a:lnTo>
                  <a:lnTo>
                    <a:pt x="3085" y="2173"/>
                  </a:lnTo>
                  <a:lnTo>
                    <a:pt x="3085" y="2176"/>
                  </a:lnTo>
                  <a:lnTo>
                    <a:pt x="3085" y="2179"/>
                  </a:lnTo>
                  <a:lnTo>
                    <a:pt x="3083" y="2255"/>
                  </a:lnTo>
                  <a:lnTo>
                    <a:pt x="3076" y="2330"/>
                  </a:lnTo>
                  <a:lnTo>
                    <a:pt x="3063" y="2403"/>
                  </a:lnTo>
                  <a:lnTo>
                    <a:pt x="3047" y="2474"/>
                  </a:lnTo>
                  <a:lnTo>
                    <a:pt x="3025" y="2542"/>
                  </a:lnTo>
                  <a:lnTo>
                    <a:pt x="2999" y="2608"/>
                  </a:lnTo>
                  <a:lnTo>
                    <a:pt x="2969" y="2672"/>
                  </a:lnTo>
                  <a:lnTo>
                    <a:pt x="2934" y="2734"/>
                  </a:lnTo>
                  <a:lnTo>
                    <a:pt x="2896" y="2793"/>
                  </a:lnTo>
                  <a:lnTo>
                    <a:pt x="2853" y="2849"/>
                  </a:lnTo>
                  <a:lnTo>
                    <a:pt x="2919" y="3034"/>
                  </a:lnTo>
                  <a:lnTo>
                    <a:pt x="2928" y="3067"/>
                  </a:lnTo>
                  <a:lnTo>
                    <a:pt x="2932" y="3101"/>
                  </a:lnTo>
                  <a:lnTo>
                    <a:pt x="2932" y="3133"/>
                  </a:lnTo>
                  <a:lnTo>
                    <a:pt x="2928" y="3166"/>
                  </a:lnTo>
                  <a:lnTo>
                    <a:pt x="2919" y="3197"/>
                  </a:lnTo>
                  <a:lnTo>
                    <a:pt x="2905" y="3228"/>
                  </a:lnTo>
                  <a:lnTo>
                    <a:pt x="2887" y="3257"/>
                  </a:lnTo>
                  <a:lnTo>
                    <a:pt x="2866" y="3283"/>
                  </a:lnTo>
                  <a:lnTo>
                    <a:pt x="2841" y="3306"/>
                  </a:lnTo>
                  <a:lnTo>
                    <a:pt x="2815" y="3325"/>
                  </a:lnTo>
                  <a:lnTo>
                    <a:pt x="2785" y="3340"/>
                  </a:lnTo>
                  <a:lnTo>
                    <a:pt x="2755" y="3351"/>
                  </a:lnTo>
                  <a:lnTo>
                    <a:pt x="2721" y="3358"/>
                  </a:lnTo>
                  <a:lnTo>
                    <a:pt x="2688" y="3360"/>
                  </a:lnTo>
                  <a:lnTo>
                    <a:pt x="2349" y="3360"/>
                  </a:lnTo>
                  <a:lnTo>
                    <a:pt x="2322" y="3357"/>
                  </a:lnTo>
                  <a:lnTo>
                    <a:pt x="2296" y="3350"/>
                  </a:lnTo>
                  <a:lnTo>
                    <a:pt x="2271" y="3339"/>
                  </a:lnTo>
                  <a:lnTo>
                    <a:pt x="2250" y="3322"/>
                  </a:lnTo>
                  <a:lnTo>
                    <a:pt x="2231" y="3303"/>
                  </a:lnTo>
                  <a:lnTo>
                    <a:pt x="2217" y="3279"/>
                  </a:lnTo>
                  <a:lnTo>
                    <a:pt x="2206" y="3254"/>
                  </a:lnTo>
                  <a:lnTo>
                    <a:pt x="2206" y="3253"/>
                  </a:lnTo>
                  <a:lnTo>
                    <a:pt x="2116" y="3275"/>
                  </a:lnTo>
                  <a:lnTo>
                    <a:pt x="2022" y="3293"/>
                  </a:lnTo>
                  <a:lnTo>
                    <a:pt x="1925" y="3306"/>
                  </a:lnTo>
                  <a:lnTo>
                    <a:pt x="1825" y="3314"/>
                  </a:lnTo>
                  <a:lnTo>
                    <a:pt x="1723" y="3317"/>
                  </a:lnTo>
                  <a:lnTo>
                    <a:pt x="1617" y="3314"/>
                  </a:lnTo>
                  <a:lnTo>
                    <a:pt x="1515" y="3307"/>
                  </a:lnTo>
                  <a:lnTo>
                    <a:pt x="1415" y="3296"/>
                  </a:lnTo>
                  <a:lnTo>
                    <a:pt x="1317" y="3280"/>
                  </a:lnTo>
                  <a:lnTo>
                    <a:pt x="1223" y="3260"/>
                  </a:lnTo>
                  <a:lnTo>
                    <a:pt x="1131" y="3236"/>
                  </a:lnTo>
                  <a:lnTo>
                    <a:pt x="1110" y="3287"/>
                  </a:lnTo>
                  <a:lnTo>
                    <a:pt x="1100" y="3307"/>
                  </a:lnTo>
                  <a:lnTo>
                    <a:pt x="1085" y="3326"/>
                  </a:lnTo>
                  <a:lnTo>
                    <a:pt x="1068" y="3341"/>
                  </a:lnTo>
                  <a:lnTo>
                    <a:pt x="1048" y="3351"/>
                  </a:lnTo>
                  <a:lnTo>
                    <a:pt x="1026" y="3357"/>
                  </a:lnTo>
                  <a:lnTo>
                    <a:pt x="1002" y="3360"/>
                  </a:lnTo>
                  <a:lnTo>
                    <a:pt x="624" y="3360"/>
                  </a:lnTo>
                  <a:lnTo>
                    <a:pt x="592" y="3358"/>
                  </a:lnTo>
                  <a:lnTo>
                    <a:pt x="561" y="3351"/>
                  </a:lnTo>
                  <a:lnTo>
                    <a:pt x="531" y="3341"/>
                  </a:lnTo>
                  <a:lnTo>
                    <a:pt x="504" y="3326"/>
                  </a:lnTo>
                  <a:lnTo>
                    <a:pt x="478" y="3307"/>
                  </a:lnTo>
                  <a:lnTo>
                    <a:pt x="455" y="3286"/>
                  </a:lnTo>
                  <a:lnTo>
                    <a:pt x="435" y="3260"/>
                  </a:lnTo>
                  <a:lnTo>
                    <a:pt x="418" y="3233"/>
                  </a:lnTo>
                  <a:lnTo>
                    <a:pt x="407" y="3202"/>
                  </a:lnTo>
                  <a:lnTo>
                    <a:pt x="399" y="3172"/>
                  </a:lnTo>
                  <a:lnTo>
                    <a:pt x="395" y="3141"/>
                  </a:lnTo>
                  <a:lnTo>
                    <a:pt x="396" y="3110"/>
                  </a:lnTo>
                  <a:lnTo>
                    <a:pt x="401" y="3078"/>
                  </a:lnTo>
                  <a:lnTo>
                    <a:pt x="412" y="3048"/>
                  </a:lnTo>
                  <a:lnTo>
                    <a:pt x="489" y="2854"/>
                  </a:lnTo>
                  <a:lnTo>
                    <a:pt x="445" y="2802"/>
                  </a:lnTo>
                  <a:lnTo>
                    <a:pt x="405" y="2747"/>
                  </a:lnTo>
                  <a:lnTo>
                    <a:pt x="369" y="2691"/>
                  </a:lnTo>
                  <a:lnTo>
                    <a:pt x="338" y="2632"/>
                  </a:lnTo>
                  <a:lnTo>
                    <a:pt x="311" y="2570"/>
                  </a:lnTo>
                  <a:lnTo>
                    <a:pt x="275" y="2570"/>
                  </a:lnTo>
                  <a:lnTo>
                    <a:pt x="237" y="2568"/>
                  </a:lnTo>
                  <a:lnTo>
                    <a:pt x="201" y="2561"/>
                  </a:lnTo>
                  <a:lnTo>
                    <a:pt x="168" y="2550"/>
                  </a:lnTo>
                  <a:lnTo>
                    <a:pt x="137" y="2534"/>
                  </a:lnTo>
                  <a:lnTo>
                    <a:pt x="109" y="2514"/>
                  </a:lnTo>
                  <a:lnTo>
                    <a:pt x="84" y="2490"/>
                  </a:lnTo>
                  <a:lnTo>
                    <a:pt x="63" y="2462"/>
                  </a:lnTo>
                  <a:lnTo>
                    <a:pt x="44" y="2431"/>
                  </a:lnTo>
                  <a:lnTo>
                    <a:pt x="28" y="2396"/>
                  </a:lnTo>
                  <a:lnTo>
                    <a:pt x="16" y="2356"/>
                  </a:lnTo>
                  <a:lnTo>
                    <a:pt x="7" y="2314"/>
                  </a:lnTo>
                  <a:lnTo>
                    <a:pt x="1" y="2268"/>
                  </a:lnTo>
                  <a:lnTo>
                    <a:pt x="0" y="2218"/>
                  </a:lnTo>
                  <a:lnTo>
                    <a:pt x="0" y="2016"/>
                  </a:lnTo>
                  <a:lnTo>
                    <a:pt x="2" y="1963"/>
                  </a:lnTo>
                  <a:lnTo>
                    <a:pt x="8" y="1916"/>
                  </a:lnTo>
                  <a:lnTo>
                    <a:pt x="18" y="1871"/>
                  </a:lnTo>
                  <a:lnTo>
                    <a:pt x="32" y="1831"/>
                  </a:lnTo>
                  <a:lnTo>
                    <a:pt x="50" y="1795"/>
                  </a:lnTo>
                  <a:lnTo>
                    <a:pt x="72" y="1764"/>
                  </a:lnTo>
                  <a:lnTo>
                    <a:pt x="97" y="1737"/>
                  </a:lnTo>
                  <a:lnTo>
                    <a:pt x="126" y="1714"/>
                  </a:lnTo>
                  <a:lnTo>
                    <a:pt x="158" y="1697"/>
                  </a:lnTo>
                  <a:lnTo>
                    <a:pt x="194" y="1685"/>
                  </a:lnTo>
                  <a:lnTo>
                    <a:pt x="234" y="1678"/>
                  </a:lnTo>
                  <a:lnTo>
                    <a:pt x="275" y="1674"/>
                  </a:lnTo>
                  <a:lnTo>
                    <a:pt x="346" y="1674"/>
                  </a:lnTo>
                  <a:lnTo>
                    <a:pt x="353" y="1627"/>
                  </a:lnTo>
                  <a:lnTo>
                    <a:pt x="362" y="1581"/>
                  </a:lnTo>
                  <a:lnTo>
                    <a:pt x="370" y="1537"/>
                  </a:lnTo>
                  <a:lnTo>
                    <a:pt x="382" y="1496"/>
                  </a:lnTo>
                  <a:lnTo>
                    <a:pt x="394" y="1455"/>
                  </a:lnTo>
                  <a:lnTo>
                    <a:pt x="410" y="1416"/>
                  </a:lnTo>
                  <a:lnTo>
                    <a:pt x="429" y="1377"/>
                  </a:lnTo>
                  <a:lnTo>
                    <a:pt x="450" y="1339"/>
                  </a:lnTo>
                  <a:lnTo>
                    <a:pt x="478" y="1299"/>
                  </a:lnTo>
                  <a:lnTo>
                    <a:pt x="509" y="1260"/>
                  </a:lnTo>
                  <a:lnTo>
                    <a:pt x="546" y="1219"/>
                  </a:lnTo>
                  <a:lnTo>
                    <a:pt x="519" y="1149"/>
                  </a:lnTo>
                  <a:lnTo>
                    <a:pt x="508" y="1117"/>
                  </a:lnTo>
                  <a:lnTo>
                    <a:pt x="496" y="1087"/>
                  </a:lnTo>
                  <a:lnTo>
                    <a:pt x="484" y="1058"/>
                  </a:lnTo>
                  <a:lnTo>
                    <a:pt x="470" y="1030"/>
                  </a:lnTo>
                  <a:lnTo>
                    <a:pt x="456" y="1004"/>
                  </a:lnTo>
                  <a:lnTo>
                    <a:pt x="439" y="981"/>
                  </a:lnTo>
                  <a:lnTo>
                    <a:pt x="421" y="960"/>
                  </a:lnTo>
                  <a:lnTo>
                    <a:pt x="399" y="943"/>
                  </a:lnTo>
                  <a:lnTo>
                    <a:pt x="376" y="929"/>
                  </a:lnTo>
                  <a:lnTo>
                    <a:pt x="359" y="918"/>
                  </a:lnTo>
                  <a:lnTo>
                    <a:pt x="346" y="903"/>
                  </a:lnTo>
                  <a:lnTo>
                    <a:pt x="337" y="887"/>
                  </a:lnTo>
                  <a:lnTo>
                    <a:pt x="333" y="867"/>
                  </a:lnTo>
                  <a:lnTo>
                    <a:pt x="334" y="847"/>
                  </a:lnTo>
                  <a:lnTo>
                    <a:pt x="339" y="827"/>
                  </a:lnTo>
                  <a:lnTo>
                    <a:pt x="349" y="812"/>
                  </a:lnTo>
                  <a:lnTo>
                    <a:pt x="364" y="798"/>
                  </a:lnTo>
                  <a:lnTo>
                    <a:pt x="381" y="789"/>
                  </a:lnTo>
                  <a:lnTo>
                    <a:pt x="400" y="785"/>
                  </a:lnTo>
                  <a:lnTo>
                    <a:pt x="440" y="782"/>
                  </a:lnTo>
                  <a:lnTo>
                    <a:pt x="481" y="781"/>
                  </a:lnTo>
                  <a:lnTo>
                    <a:pt x="522" y="783"/>
                  </a:lnTo>
                  <a:lnTo>
                    <a:pt x="566" y="788"/>
                  </a:lnTo>
                  <a:lnTo>
                    <a:pt x="613" y="795"/>
                  </a:lnTo>
                  <a:lnTo>
                    <a:pt x="661" y="806"/>
                  </a:lnTo>
                  <a:lnTo>
                    <a:pt x="712" y="818"/>
                  </a:lnTo>
                  <a:lnTo>
                    <a:pt x="766" y="834"/>
                  </a:lnTo>
                  <a:lnTo>
                    <a:pt x="824" y="853"/>
                  </a:lnTo>
                  <a:lnTo>
                    <a:pt x="885" y="875"/>
                  </a:lnTo>
                  <a:lnTo>
                    <a:pt x="950" y="900"/>
                  </a:lnTo>
                  <a:lnTo>
                    <a:pt x="988" y="886"/>
                  </a:lnTo>
                  <a:lnTo>
                    <a:pt x="1032" y="870"/>
                  </a:lnTo>
                  <a:lnTo>
                    <a:pt x="1080" y="854"/>
                  </a:lnTo>
                  <a:lnTo>
                    <a:pt x="1071" y="803"/>
                  </a:lnTo>
                  <a:lnTo>
                    <a:pt x="1065" y="753"/>
                  </a:lnTo>
                  <a:lnTo>
                    <a:pt x="1063" y="701"/>
                  </a:lnTo>
                  <a:lnTo>
                    <a:pt x="1066" y="633"/>
                  </a:lnTo>
                  <a:lnTo>
                    <a:pt x="1075" y="568"/>
                  </a:lnTo>
                  <a:lnTo>
                    <a:pt x="1091" y="504"/>
                  </a:lnTo>
                  <a:lnTo>
                    <a:pt x="1112" y="443"/>
                  </a:lnTo>
                  <a:lnTo>
                    <a:pt x="1139" y="385"/>
                  </a:lnTo>
                  <a:lnTo>
                    <a:pt x="1170" y="328"/>
                  </a:lnTo>
                  <a:lnTo>
                    <a:pt x="1206" y="276"/>
                  </a:lnTo>
                  <a:lnTo>
                    <a:pt x="1247" y="228"/>
                  </a:lnTo>
                  <a:lnTo>
                    <a:pt x="1292" y="183"/>
                  </a:lnTo>
                  <a:lnTo>
                    <a:pt x="1340" y="142"/>
                  </a:lnTo>
                  <a:lnTo>
                    <a:pt x="1393" y="107"/>
                  </a:lnTo>
                  <a:lnTo>
                    <a:pt x="1448" y="76"/>
                  </a:lnTo>
                  <a:lnTo>
                    <a:pt x="1507" y="49"/>
                  </a:lnTo>
                  <a:lnTo>
                    <a:pt x="1568" y="28"/>
                  </a:lnTo>
                  <a:lnTo>
                    <a:pt x="1632" y="12"/>
                  </a:lnTo>
                  <a:lnTo>
                    <a:pt x="1698" y="3"/>
                  </a:lnTo>
                  <a:lnTo>
                    <a:pt x="17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Freeform 1045"/>
            <p:cNvSpPr>
              <a:spLocks/>
            </p:cNvSpPr>
            <p:nvPr/>
          </p:nvSpPr>
          <p:spPr bwMode="auto">
            <a:xfrm>
              <a:off x="11191875" y="5816600"/>
              <a:ext cx="150812" cy="134937"/>
            </a:xfrm>
            <a:custGeom>
              <a:avLst/>
              <a:gdLst>
                <a:gd name="T0" fmla="*/ 526 w 942"/>
                <a:gd name="T1" fmla="*/ 3 h 852"/>
                <a:gd name="T2" fmla="*/ 630 w 942"/>
                <a:gd name="T3" fmla="*/ 28 h 852"/>
                <a:gd name="T4" fmla="*/ 724 w 942"/>
                <a:gd name="T5" fmla="*/ 74 h 852"/>
                <a:gd name="T6" fmla="*/ 804 w 942"/>
                <a:gd name="T7" fmla="*/ 138 h 852"/>
                <a:gd name="T8" fmla="*/ 869 w 942"/>
                <a:gd name="T9" fmla="*/ 218 h 852"/>
                <a:gd name="T10" fmla="*/ 914 w 942"/>
                <a:gd name="T11" fmla="*/ 312 h 852"/>
                <a:gd name="T12" fmla="*/ 938 w 942"/>
                <a:gd name="T13" fmla="*/ 416 h 852"/>
                <a:gd name="T14" fmla="*/ 939 w 942"/>
                <a:gd name="T15" fmla="*/ 518 h 852"/>
                <a:gd name="T16" fmla="*/ 920 w 942"/>
                <a:gd name="T17" fmla="*/ 612 h 852"/>
                <a:gd name="T18" fmla="*/ 881 w 942"/>
                <a:gd name="T19" fmla="*/ 700 h 852"/>
                <a:gd name="T20" fmla="*/ 825 w 942"/>
                <a:gd name="T21" fmla="*/ 779 h 852"/>
                <a:gd name="T22" fmla="*/ 778 w 942"/>
                <a:gd name="T23" fmla="*/ 823 h 852"/>
                <a:gd name="T24" fmla="*/ 750 w 942"/>
                <a:gd name="T25" fmla="*/ 829 h 852"/>
                <a:gd name="T26" fmla="*/ 723 w 942"/>
                <a:gd name="T27" fmla="*/ 821 h 852"/>
                <a:gd name="T28" fmla="*/ 702 w 942"/>
                <a:gd name="T29" fmla="*/ 799 h 852"/>
                <a:gd name="T30" fmla="*/ 695 w 942"/>
                <a:gd name="T31" fmla="*/ 771 h 852"/>
                <a:gd name="T32" fmla="*/ 704 w 942"/>
                <a:gd name="T33" fmla="*/ 744 h 852"/>
                <a:gd name="T34" fmla="*/ 743 w 942"/>
                <a:gd name="T35" fmla="*/ 701 h 852"/>
                <a:gd name="T36" fmla="*/ 790 w 942"/>
                <a:gd name="T37" fmla="*/ 632 h 852"/>
                <a:gd name="T38" fmla="*/ 820 w 942"/>
                <a:gd name="T39" fmla="*/ 554 h 852"/>
                <a:gd name="T40" fmla="*/ 829 w 942"/>
                <a:gd name="T41" fmla="*/ 470 h 852"/>
                <a:gd name="T42" fmla="*/ 816 w 942"/>
                <a:gd name="T43" fmla="*/ 375 h 852"/>
                <a:gd name="T44" fmla="*/ 780 w 942"/>
                <a:gd name="T45" fmla="*/ 290 h 852"/>
                <a:gd name="T46" fmla="*/ 725 w 942"/>
                <a:gd name="T47" fmla="*/ 217 h 852"/>
                <a:gd name="T48" fmla="*/ 652 w 942"/>
                <a:gd name="T49" fmla="*/ 161 h 852"/>
                <a:gd name="T50" fmla="*/ 566 w 942"/>
                <a:gd name="T51" fmla="*/ 126 h 852"/>
                <a:gd name="T52" fmla="*/ 471 w 942"/>
                <a:gd name="T53" fmla="*/ 112 h 852"/>
                <a:gd name="T54" fmla="*/ 375 w 942"/>
                <a:gd name="T55" fmla="*/ 126 h 852"/>
                <a:gd name="T56" fmla="*/ 290 w 942"/>
                <a:gd name="T57" fmla="*/ 161 h 852"/>
                <a:gd name="T58" fmla="*/ 217 w 942"/>
                <a:gd name="T59" fmla="*/ 217 h 852"/>
                <a:gd name="T60" fmla="*/ 162 w 942"/>
                <a:gd name="T61" fmla="*/ 290 h 852"/>
                <a:gd name="T62" fmla="*/ 125 w 942"/>
                <a:gd name="T63" fmla="*/ 375 h 852"/>
                <a:gd name="T64" fmla="*/ 113 w 942"/>
                <a:gd name="T65" fmla="*/ 470 h 852"/>
                <a:gd name="T66" fmla="*/ 122 w 942"/>
                <a:gd name="T67" fmla="*/ 551 h 852"/>
                <a:gd name="T68" fmla="*/ 149 w 942"/>
                <a:gd name="T69" fmla="*/ 627 h 852"/>
                <a:gd name="T70" fmla="*/ 193 w 942"/>
                <a:gd name="T71" fmla="*/ 695 h 852"/>
                <a:gd name="T72" fmla="*/ 251 w 942"/>
                <a:gd name="T73" fmla="*/ 752 h 852"/>
                <a:gd name="T74" fmla="*/ 269 w 942"/>
                <a:gd name="T75" fmla="*/ 775 h 852"/>
                <a:gd name="T76" fmla="*/ 273 w 942"/>
                <a:gd name="T77" fmla="*/ 803 h 852"/>
                <a:gd name="T78" fmla="*/ 262 w 942"/>
                <a:gd name="T79" fmla="*/ 830 h 852"/>
                <a:gd name="T80" fmla="*/ 234 w 942"/>
                <a:gd name="T81" fmla="*/ 850 h 852"/>
                <a:gd name="T82" fmla="*/ 205 w 942"/>
                <a:gd name="T83" fmla="*/ 851 h 852"/>
                <a:gd name="T84" fmla="*/ 182 w 942"/>
                <a:gd name="T85" fmla="*/ 841 h 852"/>
                <a:gd name="T86" fmla="*/ 113 w 942"/>
                <a:gd name="T87" fmla="*/ 774 h 852"/>
                <a:gd name="T88" fmla="*/ 58 w 942"/>
                <a:gd name="T89" fmla="*/ 697 h 852"/>
                <a:gd name="T90" fmla="*/ 22 w 942"/>
                <a:gd name="T91" fmla="*/ 611 h 852"/>
                <a:gd name="T92" fmla="*/ 2 w 942"/>
                <a:gd name="T93" fmla="*/ 517 h 852"/>
                <a:gd name="T94" fmla="*/ 3 w 942"/>
                <a:gd name="T95" fmla="*/ 416 h 852"/>
                <a:gd name="T96" fmla="*/ 27 w 942"/>
                <a:gd name="T97" fmla="*/ 312 h 852"/>
                <a:gd name="T98" fmla="*/ 73 w 942"/>
                <a:gd name="T99" fmla="*/ 218 h 852"/>
                <a:gd name="T100" fmla="*/ 138 w 942"/>
                <a:gd name="T101" fmla="*/ 138 h 852"/>
                <a:gd name="T102" fmla="*/ 219 w 942"/>
                <a:gd name="T103" fmla="*/ 74 h 852"/>
                <a:gd name="T104" fmla="*/ 312 w 942"/>
                <a:gd name="T105" fmla="*/ 28 h 852"/>
                <a:gd name="T106" fmla="*/ 416 w 942"/>
                <a:gd name="T107" fmla="*/ 3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42" h="852">
                  <a:moveTo>
                    <a:pt x="471" y="0"/>
                  </a:moveTo>
                  <a:lnTo>
                    <a:pt x="526" y="3"/>
                  </a:lnTo>
                  <a:lnTo>
                    <a:pt x="579" y="12"/>
                  </a:lnTo>
                  <a:lnTo>
                    <a:pt x="630" y="28"/>
                  </a:lnTo>
                  <a:lnTo>
                    <a:pt x="678" y="48"/>
                  </a:lnTo>
                  <a:lnTo>
                    <a:pt x="724" y="74"/>
                  </a:lnTo>
                  <a:lnTo>
                    <a:pt x="765" y="104"/>
                  </a:lnTo>
                  <a:lnTo>
                    <a:pt x="804" y="138"/>
                  </a:lnTo>
                  <a:lnTo>
                    <a:pt x="838" y="176"/>
                  </a:lnTo>
                  <a:lnTo>
                    <a:pt x="869" y="218"/>
                  </a:lnTo>
                  <a:lnTo>
                    <a:pt x="894" y="264"/>
                  </a:lnTo>
                  <a:lnTo>
                    <a:pt x="914" y="312"/>
                  </a:lnTo>
                  <a:lnTo>
                    <a:pt x="929" y="363"/>
                  </a:lnTo>
                  <a:lnTo>
                    <a:pt x="938" y="416"/>
                  </a:lnTo>
                  <a:lnTo>
                    <a:pt x="942" y="470"/>
                  </a:lnTo>
                  <a:lnTo>
                    <a:pt x="939" y="518"/>
                  </a:lnTo>
                  <a:lnTo>
                    <a:pt x="932" y="566"/>
                  </a:lnTo>
                  <a:lnTo>
                    <a:pt x="920" y="612"/>
                  </a:lnTo>
                  <a:lnTo>
                    <a:pt x="902" y="658"/>
                  </a:lnTo>
                  <a:lnTo>
                    <a:pt x="881" y="700"/>
                  </a:lnTo>
                  <a:lnTo>
                    <a:pt x="855" y="741"/>
                  </a:lnTo>
                  <a:lnTo>
                    <a:pt x="825" y="779"/>
                  </a:lnTo>
                  <a:lnTo>
                    <a:pt x="790" y="815"/>
                  </a:lnTo>
                  <a:lnTo>
                    <a:pt x="778" y="823"/>
                  </a:lnTo>
                  <a:lnTo>
                    <a:pt x="764" y="827"/>
                  </a:lnTo>
                  <a:lnTo>
                    <a:pt x="750" y="829"/>
                  </a:lnTo>
                  <a:lnTo>
                    <a:pt x="736" y="826"/>
                  </a:lnTo>
                  <a:lnTo>
                    <a:pt x="723" y="821"/>
                  </a:lnTo>
                  <a:lnTo>
                    <a:pt x="711" y="811"/>
                  </a:lnTo>
                  <a:lnTo>
                    <a:pt x="702" y="799"/>
                  </a:lnTo>
                  <a:lnTo>
                    <a:pt x="698" y="786"/>
                  </a:lnTo>
                  <a:lnTo>
                    <a:pt x="695" y="771"/>
                  </a:lnTo>
                  <a:lnTo>
                    <a:pt x="699" y="756"/>
                  </a:lnTo>
                  <a:lnTo>
                    <a:pt x="704" y="744"/>
                  </a:lnTo>
                  <a:lnTo>
                    <a:pt x="714" y="732"/>
                  </a:lnTo>
                  <a:lnTo>
                    <a:pt x="743" y="701"/>
                  </a:lnTo>
                  <a:lnTo>
                    <a:pt x="769" y="667"/>
                  </a:lnTo>
                  <a:lnTo>
                    <a:pt x="790" y="632"/>
                  </a:lnTo>
                  <a:lnTo>
                    <a:pt x="807" y="593"/>
                  </a:lnTo>
                  <a:lnTo>
                    <a:pt x="820" y="554"/>
                  </a:lnTo>
                  <a:lnTo>
                    <a:pt x="827" y="512"/>
                  </a:lnTo>
                  <a:lnTo>
                    <a:pt x="829" y="470"/>
                  </a:lnTo>
                  <a:lnTo>
                    <a:pt x="826" y="421"/>
                  </a:lnTo>
                  <a:lnTo>
                    <a:pt x="816" y="375"/>
                  </a:lnTo>
                  <a:lnTo>
                    <a:pt x="801" y="330"/>
                  </a:lnTo>
                  <a:lnTo>
                    <a:pt x="780" y="290"/>
                  </a:lnTo>
                  <a:lnTo>
                    <a:pt x="755" y="251"/>
                  </a:lnTo>
                  <a:lnTo>
                    <a:pt x="725" y="217"/>
                  </a:lnTo>
                  <a:lnTo>
                    <a:pt x="690" y="187"/>
                  </a:lnTo>
                  <a:lnTo>
                    <a:pt x="652" y="161"/>
                  </a:lnTo>
                  <a:lnTo>
                    <a:pt x="610" y="140"/>
                  </a:lnTo>
                  <a:lnTo>
                    <a:pt x="566" y="126"/>
                  </a:lnTo>
                  <a:lnTo>
                    <a:pt x="519" y="115"/>
                  </a:lnTo>
                  <a:lnTo>
                    <a:pt x="471" y="112"/>
                  </a:lnTo>
                  <a:lnTo>
                    <a:pt x="422" y="115"/>
                  </a:lnTo>
                  <a:lnTo>
                    <a:pt x="375" y="126"/>
                  </a:lnTo>
                  <a:lnTo>
                    <a:pt x="332" y="140"/>
                  </a:lnTo>
                  <a:lnTo>
                    <a:pt x="290" y="161"/>
                  </a:lnTo>
                  <a:lnTo>
                    <a:pt x="252" y="187"/>
                  </a:lnTo>
                  <a:lnTo>
                    <a:pt x="217" y="217"/>
                  </a:lnTo>
                  <a:lnTo>
                    <a:pt x="187" y="251"/>
                  </a:lnTo>
                  <a:lnTo>
                    <a:pt x="162" y="290"/>
                  </a:lnTo>
                  <a:lnTo>
                    <a:pt x="141" y="330"/>
                  </a:lnTo>
                  <a:lnTo>
                    <a:pt x="125" y="375"/>
                  </a:lnTo>
                  <a:lnTo>
                    <a:pt x="116" y="421"/>
                  </a:lnTo>
                  <a:lnTo>
                    <a:pt x="113" y="470"/>
                  </a:lnTo>
                  <a:lnTo>
                    <a:pt x="115" y="511"/>
                  </a:lnTo>
                  <a:lnTo>
                    <a:pt x="122" y="551"/>
                  </a:lnTo>
                  <a:lnTo>
                    <a:pt x="133" y="590"/>
                  </a:lnTo>
                  <a:lnTo>
                    <a:pt x="149" y="627"/>
                  </a:lnTo>
                  <a:lnTo>
                    <a:pt x="169" y="662"/>
                  </a:lnTo>
                  <a:lnTo>
                    <a:pt x="193" y="695"/>
                  </a:lnTo>
                  <a:lnTo>
                    <a:pt x="220" y="725"/>
                  </a:lnTo>
                  <a:lnTo>
                    <a:pt x="251" y="752"/>
                  </a:lnTo>
                  <a:lnTo>
                    <a:pt x="263" y="763"/>
                  </a:lnTo>
                  <a:lnTo>
                    <a:pt x="269" y="775"/>
                  </a:lnTo>
                  <a:lnTo>
                    <a:pt x="273" y="790"/>
                  </a:lnTo>
                  <a:lnTo>
                    <a:pt x="273" y="803"/>
                  </a:lnTo>
                  <a:lnTo>
                    <a:pt x="269" y="818"/>
                  </a:lnTo>
                  <a:lnTo>
                    <a:pt x="262" y="830"/>
                  </a:lnTo>
                  <a:lnTo>
                    <a:pt x="249" y="843"/>
                  </a:lnTo>
                  <a:lnTo>
                    <a:pt x="234" y="850"/>
                  </a:lnTo>
                  <a:lnTo>
                    <a:pt x="217" y="852"/>
                  </a:lnTo>
                  <a:lnTo>
                    <a:pt x="205" y="851"/>
                  </a:lnTo>
                  <a:lnTo>
                    <a:pt x="194" y="847"/>
                  </a:lnTo>
                  <a:lnTo>
                    <a:pt x="182" y="841"/>
                  </a:lnTo>
                  <a:lnTo>
                    <a:pt x="146" y="809"/>
                  </a:lnTo>
                  <a:lnTo>
                    <a:pt x="113" y="774"/>
                  </a:lnTo>
                  <a:lnTo>
                    <a:pt x="83" y="737"/>
                  </a:lnTo>
                  <a:lnTo>
                    <a:pt x="58" y="697"/>
                  </a:lnTo>
                  <a:lnTo>
                    <a:pt x="38" y="655"/>
                  </a:lnTo>
                  <a:lnTo>
                    <a:pt x="22" y="611"/>
                  </a:lnTo>
                  <a:lnTo>
                    <a:pt x="9" y="565"/>
                  </a:lnTo>
                  <a:lnTo>
                    <a:pt x="2" y="517"/>
                  </a:lnTo>
                  <a:lnTo>
                    <a:pt x="0" y="470"/>
                  </a:lnTo>
                  <a:lnTo>
                    <a:pt x="3" y="416"/>
                  </a:lnTo>
                  <a:lnTo>
                    <a:pt x="13" y="363"/>
                  </a:lnTo>
                  <a:lnTo>
                    <a:pt x="27" y="312"/>
                  </a:lnTo>
                  <a:lnTo>
                    <a:pt x="48" y="264"/>
                  </a:lnTo>
                  <a:lnTo>
                    <a:pt x="73" y="218"/>
                  </a:lnTo>
                  <a:lnTo>
                    <a:pt x="103" y="176"/>
                  </a:lnTo>
                  <a:lnTo>
                    <a:pt x="138" y="138"/>
                  </a:lnTo>
                  <a:lnTo>
                    <a:pt x="176" y="104"/>
                  </a:lnTo>
                  <a:lnTo>
                    <a:pt x="219" y="74"/>
                  </a:lnTo>
                  <a:lnTo>
                    <a:pt x="264" y="48"/>
                  </a:lnTo>
                  <a:lnTo>
                    <a:pt x="312" y="28"/>
                  </a:lnTo>
                  <a:lnTo>
                    <a:pt x="363" y="12"/>
                  </a:lnTo>
                  <a:lnTo>
                    <a:pt x="416" y="3"/>
                  </a:lnTo>
                  <a:lnTo>
                    <a:pt x="4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Freeform 1046"/>
            <p:cNvSpPr>
              <a:spLocks/>
            </p:cNvSpPr>
            <p:nvPr/>
          </p:nvSpPr>
          <p:spPr bwMode="auto">
            <a:xfrm>
              <a:off x="11149013" y="6237288"/>
              <a:ext cx="131762" cy="36512"/>
            </a:xfrm>
            <a:custGeom>
              <a:avLst/>
              <a:gdLst>
                <a:gd name="T0" fmla="*/ 49 w 826"/>
                <a:gd name="T1" fmla="*/ 0 h 232"/>
                <a:gd name="T2" fmla="*/ 63 w 826"/>
                <a:gd name="T3" fmla="*/ 0 h 232"/>
                <a:gd name="T4" fmla="*/ 78 w 826"/>
                <a:gd name="T5" fmla="*/ 4 h 232"/>
                <a:gd name="T6" fmla="*/ 151 w 826"/>
                <a:gd name="T7" fmla="*/ 35 h 232"/>
                <a:gd name="T8" fmla="*/ 224 w 826"/>
                <a:gd name="T9" fmla="*/ 61 h 232"/>
                <a:gd name="T10" fmla="*/ 297 w 826"/>
                <a:gd name="T11" fmla="*/ 81 h 232"/>
                <a:gd name="T12" fmla="*/ 371 w 826"/>
                <a:gd name="T13" fmla="*/ 97 h 232"/>
                <a:gd name="T14" fmla="*/ 446 w 826"/>
                <a:gd name="T15" fmla="*/ 109 h 232"/>
                <a:gd name="T16" fmla="*/ 522 w 826"/>
                <a:gd name="T17" fmla="*/ 117 h 232"/>
                <a:gd name="T18" fmla="*/ 600 w 826"/>
                <a:gd name="T19" fmla="*/ 120 h 232"/>
                <a:gd name="T20" fmla="*/ 682 w 826"/>
                <a:gd name="T21" fmla="*/ 119 h 232"/>
                <a:gd name="T22" fmla="*/ 765 w 826"/>
                <a:gd name="T23" fmla="*/ 114 h 232"/>
                <a:gd name="T24" fmla="*/ 783 w 826"/>
                <a:gd name="T25" fmla="*/ 115 h 232"/>
                <a:gd name="T26" fmla="*/ 799 w 826"/>
                <a:gd name="T27" fmla="*/ 121 h 232"/>
                <a:gd name="T28" fmla="*/ 812 w 826"/>
                <a:gd name="T29" fmla="*/ 132 h 232"/>
                <a:gd name="T30" fmla="*/ 822 w 826"/>
                <a:gd name="T31" fmla="*/ 147 h 232"/>
                <a:gd name="T32" fmla="*/ 826 w 826"/>
                <a:gd name="T33" fmla="*/ 164 h 232"/>
                <a:gd name="T34" fmla="*/ 825 w 826"/>
                <a:gd name="T35" fmla="*/ 182 h 232"/>
                <a:gd name="T36" fmla="*/ 818 w 826"/>
                <a:gd name="T37" fmla="*/ 198 h 232"/>
                <a:gd name="T38" fmla="*/ 807 w 826"/>
                <a:gd name="T39" fmla="*/ 211 h 232"/>
                <a:gd name="T40" fmla="*/ 792 w 826"/>
                <a:gd name="T41" fmla="*/ 221 h 232"/>
                <a:gd name="T42" fmla="*/ 775 w 826"/>
                <a:gd name="T43" fmla="*/ 225 h 232"/>
                <a:gd name="T44" fmla="*/ 698 w 826"/>
                <a:gd name="T45" fmla="*/ 230 h 232"/>
                <a:gd name="T46" fmla="*/ 623 w 826"/>
                <a:gd name="T47" fmla="*/ 232 h 232"/>
                <a:gd name="T48" fmla="*/ 535 w 826"/>
                <a:gd name="T49" fmla="*/ 229 h 232"/>
                <a:gd name="T50" fmla="*/ 448 w 826"/>
                <a:gd name="T51" fmla="*/ 222 h 232"/>
                <a:gd name="T52" fmla="*/ 363 w 826"/>
                <a:gd name="T53" fmla="*/ 209 h 232"/>
                <a:gd name="T54" fmla="*/ 279 w 826"/>
                <a:gd name="T55" fmla="*/ 191 h 232"/>
                <a:gd name="T56" fmla="*/ 196 w 826"/>
                <a:gd name="T57" fmla="*/ 169 h 232"/>
                <a:gd name="T58" fmla="*/ 115 w 826"/>
                <a:gd name="T59" fmla="*/ 141 h 232"/>
                <a:gd name="T60" fmla="*/ 33 w 826"/>
                <a:gd name="T61" fmla="*/ 107 h 232"/>
                <a:gd name="T62" fmla="*/ 20 w 826"/>
                <a:gd name="T63" fmla="*/ 99 h 232"/>
                <a:gd name="T64" fmla="*/ 10 w 826"/>
                <a:gd name="T65" fmla="*/ 89 h 232"/>
                <a:gd name="T66" fmla="*/ 3 w 826"/>
                <a:gd name="T67" fmla="*/ 76 h 232"/>
                <a:gd name="T68" fmla="*/ 0 w 826"/>
                <a:gd name="T69" fmla="*/ 63 h 232"/>
                <a:gd name="T70" fmla="*/ 0 w 826"/>
                <a:gd name="T71" fmla="*/ 48 h 232"/>
                <a:gd name="T72" fmla="*/ 4 w 826"/>
                <a:gd name="T73" fmla="*/ 33 h 232"/>
                <a:gd name="T74" fmla="*/ 12 w 826"/>
                <a:gd name="T75" fmla="*/ 20 h 232"/>
                <a:gd name="T76" fmla="*/ 23 w 826"/>
                <a:gd name="T77" fmla="*/ 11 h 232"/>
                <a:gd name="T78" fmla="*/ 35 w 826"/>
                <a:gd name="T79" fmla="*/ 3 h 232"/>
                <a:gd name="T80" fmla="*/ 49 w 826"/>
                <a:gd name="T81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26" h="232">
                  <a:moveTo>
                    <a:pt x="49" y="0"/>
                  </a:moveTo>
                  <a:lnTo>
                    <a:pt x="63" y="0"/>
                  </a:lnTo>
                  <a:lnTo>
                    <a:pt x="78" y="4"/>
                  </a:lnTo>
                  <a:lnTo>
                    <a:pt x="151" y="35"/>
                  </a:lnTo>
                  <a:lnTo>
                    <a:pt x="224" y="61"/>
                  </a:lnTo>
                  <a:lnTo>
                    <a:pt x="297" y="81"/>
                  </a:lnTo>
                  <a:lnTo>
                    <a:pt x="371" y="97"/>
                  </a:lnTo>
                  <a:lnTo>
                    <a:pt x="446" y="109"/>
                  </a:lnTo>
                  <a:lnTo>
                    <a:pt x="522" y="117"/>
                  </a:lnTo>
                  <a:lnTo>
                    <a:pt x="600" y="120"/>
                  </a:lnTo>
                  <a:lnTo>
                    <a:pt x="682" y="119"/>
                  </a:lnTo>
                  <a:lnTo>
                    <a:pt x="765" y="114"/>
                  </a:lnTo>
                  <a:lnTo>
                    <a:pt x="783" y="115"/>
                  </a:lnTo>
                  <a:lnTo>
                    <a:pt x="799" y="121"/>
                  </a:lnTo>
                  <a:lnTo>
                    <a:pt x="812" y="132"/>
                  </a:lnTo>
                  <a:lnTo>
                    <a:pt x="822" y="147"/>
                  </a:lnTo>
                  <a:lnTo>
                    <a:pt x="826" y="164"/>
                  </a:lnTo>
                  <a:lnTo>
                    <a:pt x="825" y="182"/>
                  </a:lnTo>
                  <a:lnTo>
                    <a:pt x="818" y="198"/>
                  </a:lnTo>
                  <a:lnTo>
                    <a:pt x="807" y="211"/>
                  </a:lnTo>
                  <a:lnTo>
                    <a:pt x="792" y="221"/>
                  </a:lnTo>
                  <a:lnTo>
                    <a:pt x="775" y="225"/>
                  </a:lnTo>
                  <a:lnTo>
                    <a:pt x="698" y="230"/>
                  </a:lnTo>
                  <a:lnTo>
                    <a:pt x="623" y="232"/>
                  </a:lnTo>
                  <a:lnTo>
                    <a:pt x="535" y="229"/>
                  </a:lnTo>
                  <a:lnTo>
                    <a:pt x="448" y="222"/>
                  </a:lnTo>
                  <a:lnTo>
                    <a:pt x="363" y="209"/>
                  </a:lnTo>
                  <a:lnTo>
                    <a:pt x="279" y="191"/>
                  </a:lnTo>
                  <a:lnTo>
                    <a:pt x="196" y="169"/>
                  </a:lnTo>
                  <a:lnTo>
                    <a:pt x="115" y="141"/>
                  </a:lnTo>
                  <a:lnTo>
                    <a:pt x="33" y="107"/>
                  </a:lnTo>
                  <a:lnTo>
                    <a:pt x="20" y="99"/>
                  </a:lnTo>
                  <a:lnTo>
                    <a:pt x="10" y="89"/>
                  </a:lnTo>
                  <a:lnTo>
                    <a:pt x="3" y="76"/>
                  </a:lnTo>
                  <a:lnTo>
                    <a:pt x="0" y="63"/>
                  </a:lnTo>
                  <a:lnTo>
                    <a:pt x="0" y="48"/>
                  </a:lnTo>
                  <a:lnTo>
                    <a:pt x="4" y="33"/>
                  </a:lnTo>
                  <a:lnTo>
                    <a:pt x="12" y="20"/>
                  </a:lnTo>
                  <a:lnTo>
                    <a:pt x="23" y="11"/>
                  </a:lnTo>
                  <a:lnTo>
                    <a:pt x="35" y="3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16" name="Group 1198"/>
          <p:cNvGrpSpPr/>
          <p:nvPr/>
        </p:nvGrpSpPr>
        <p:grpSpPr>
          <a:xfrm>
            <a:off x="6921925" y="1576951"/>
            <a:ext cx="336550" cy="536575"/>
            <a:chOff x="11053763" y="4241800"/>
            <a:chExt cx="336550" cy="536575"/>
          </a:xfrm>
          <a:solidFill>
            <a:srgbClr val="000000"/>
          </a:solidFill>
        </p:grpSpPr>
        <p:sp>
          <p:nvSpPr>
            <p:cNvPr id="1917" name="Freeform 624"/>
            <p:cNvSpPr>
              <a:spLocks noEditPoints="1"/>
            </p:cNvSpPr>
            <p:nvPr/>
          </p:nvSpPr>
          <p:spPr bwMode="auto">
            <a:xfrm>
              <a:off x="11053763" y="4241800"/>
              <a:ext cx="336550" cy="536575"/>
            </a:xfrm>
            <a:custGeom>
              <a:avLst/>
              <a:gdLst>
                <a:gd name="T0" fmla="*/ 115 w 2118"/>
                <a:gd name="T1" fmla="*/ 3248 h 3380"/>
                <a:gd name="T2" fmla="*/ 143 w 2118"/>
                <a:gd name="T3" fmla="*/ 3267 h 3380"/>
                <a:gd name="T4" fmla="*/ 1998 w 2118"/>
                <a:gd name="T5" fmla="*/ 3258 h 3380"/>
                <a:gd name="T6" fmla="*/ 2007 w 2118"/>
                <a:gd name="T7" fmla="*/ 2929 h 3380"/>
                <a:gd name="T8" fmla="*/ 977 w 2118"/>
                <a:gd name="T9" fmla="*/ 586 h 3380"/>
                <a:gd name="T10" fmla="*/ 916 w 2118"/>
                <a:gd name="T11" fmla="*/ 646 h 3380"/>
                <a:gd name="T12" fmla="*/ 892 w 2118"/>
                <a:gd name="T13" fmla="*/ 732 h 3380"/>
                <a:gd name="T14" fmla="*/ 915 w 2118"/>
                <a:gd name="T15" fmla="*/ 817 h 3380"/>
                <a:gd name="T16" fmla="*/ 975 w 2118"/>
                <a:gd name="T17" fmla="*/ 878 h 3380"/>
                <a:gd name="T18" fmla="*/ 1059 w 2118"/>
                <a:gd name="T19" fmla="*/ 901 h 3380"/>
                <a:gd name="T20" fmla="*/ 1144 w 2118"/>
                <a:gd name="T21" fmla="*/ 878 h 3380"/>
                <a:gd name="T22" fmla="*/ 1204 w 2118"/>
                <a:gd name="T23" fmla="*/ 817 h 3380"/>
                <a:gd name="T24" fmla="*/ 1227 w 2118"/>
                <a:gd name="T25" fmla="*/ 732 h 3380"/>
                <a:gd name="T26" fmla="*/ 1203 w 2118"/>
                <a:gd name="T27" fmla="*/ 646 h 3380"/>
                <a:gd name="T28" fmla="*/ 1142 w 2118"/>
                <a:gd name="T29" fmla="*/ 586 h 3380"/>
                <a:gd name="T30" fmla="*/ 1113 w 2118"/>
                <a:gd name="T31" fmla="*/ 750 h 3380"/>
                <a:gd name="T32" fmla="*/ 1077 w 2118"/>
                <a:gd name="T33" fmla="*/ 786 h 3380"/>
                <a:gd name="T34" fmla="*/ 1027 w 2118"/>
                <a:gd name="T35" fmla="*/ 777 h 3380"/>
                <a:gd name="T36" fmla="*/ 1003 w 2118"/>
                <a:gd name="T37" fmla="*/ 732 h 3380"/>
                <a:gd name="T38" fmla="*/ 131 w 2118"/>
                <a:gd name="T39" fmla="*/ 340 h 3380"/>
                <a:gd name="T40" fmla="*/ 112 w 2118"/>
                <a:gd name="T41" fmla="*/ 370 h 3380"/>
                <a:gd name="T42" fmla="*/ 2007 w 2118"/>
                <a:gd name="T43" fmla="*/ 370 h 3380"/>
                <a:gd name="T44" fmla="*/ 1989 w 2118"/>
                <a:gd name="T45" fmla="*/ 340 h 3380"/>
                <a:gd name="T46" fmla="*/ 1115 w 2118"/>
                <a:gd name="T47" fmla="*/ 457 h 3380"/>
                <a:gd name="T48" fmla="*/ 1219 w 2118"/>
                <a:gd name="T49" fmla="*/ 502 h 3380"/>
                <a:gd name="T50" fmla="*/ 1296 w 2118"/>
                <a:gd name="T51" fmla="*/ 584 h 3380"/>
                <a:gd name="T52" fmla="*/ 1336 w 2118"/>
                <a:gd name="T53" fmla="*/ 692 h 3380"/>
                <a:gd name="T54" fmla="*/ 1327 w 2118"/>
                <a:gd name="T55" fmla="*/ 813 h 3380"/>
                <a:gd name="T56" fmla="*/ 1270 w 2118"/>
                <a:gd name="T57" fmla="*/ 917 h 3380"/>
                <a:gd name="T58" fmla="*/ 1177 w 2118"/>
                <a:gd name="T59" fmla="*/ 987 h 3380"/>
                <a:gd name="T60" fmla="*/ 1059 w 2118"/>
                <a:gd name="T61" fmla="*/ 1014 h 3380"/>
                <a:gd name="T62" fmla="*/ 943 w 2118"/>
                <a:gd name="T63" fmla="*/ 987 h 3380"/>
                <a:gd name="T64" fmla="*/ 849 w 2118"/>
                <a:gd name="T65" fmla="*/ 917 h 3380"/>
                <a:gd name="T66" fmla="*/ 793 w 2118"/>
                <a:gd name="T67" fmla="*/ 813 h 3380"/>
                <a:gd name="T68" fmla="*/ 784 w 2118"/>
                <a:gd name="T69" fmla="*/ 692 h 3380"/>
                <a:gd name="T70" fmla="*/ 823 w 2118"/>
                <a:gd name="T71" fmla="*/ 584 h 3380"/>
                <a:gd name="T72" fmla="*/ 900 w 2118"/>
                <a:gd name="T73" fmla="*/ 502 h 3380"/>
                <a:gd name="T74" fmla="*/ 1003 w 2118"/>
                <a:gd name="T75" fmla="*/ 457 h 3380"/>
                <a:gd name="T76" fmla="*/ 1059 w 2118"/>
                <a:gd name="T77" fmla="*/ 0 h 3380"/>
                <a:gd name="T78" fmla="*/ 1105 w 2118"/>
                <a:gd name="T79" fmla="*/ 24 h 3380"/>
                <a:gd name="T80" fmla="*/ 1115 w 2118"/>
                <a:gd name="T81" fmla="*/ 225 h 3380"/>
                <a:gd name="T82" fmla="*/ 2031 w 2118"/>
                <a:gd name="T83" fmla="*/ 237 h 3380"/>
                <a:gd name="T84" fmla="*/ 2094 w 2118"/>
                <a:gd name="T85" fmla="*/ 289 h 3380"/>
                <a:gd name="T86" fmla="*/ 2118 w 2118"/>
                <a:gd name="T87" fmla="*/ 370 h 3380"/>
                <a:gd name="T88" fmla="*/ 2107 w 2118"/>
                <a:gd name="T89" fmla="*/ 3292 h 3380"/>
                <a:gd name="T90" fmla="*/ 2056 w 2118"/>
                <a:gd name="T91" fmla="*/ 3355 h 3380"/>
                <a:gd name="T92" fmla="*/ 1977 w 2118"/>
                <a:gd name="T93" fmla="*/ 3380 h 3380"/>
                <a:gd name="T94" fmla="*/ 87 w 2118"/>
                <a:gd name="T95" fmla="*/ 3369 h 3380"/>
                <a:gd name="T96" fmla="*/ 24 w 2118"/>
                <a:gd name="T97" fmla="*/ 3316 h 3380"/>
                <a:gd name="T98" fmla="*/ 0 w 2118"/>
                <a:gd name="T99" fmla="*/ 3236 h 3380"/>
                <a:gd name="T100" fmla="*/ 11 w 2118"/>
                <a:gd name="T101" fmla="*/ 313 h 3380"/>
                <a:gd name="T102" fmla="*/ 63 w 2118"/>
                <a:gd name="T103" fmla="*/ 250 h 3380"/>
                <a:gd name="T104" fmla="*/ 143 w 2118"/>
                <a:gd name="T105" fmla="*/ 225 h 3380"/>
                <a:gd name="T106" fmla="*/ 1006 w 2118"/>
                <a:gd name="T107" fmla="*/ 39 h 3380"/>
                <a:gd name="T108" fmla="*/ 1042 w 2118"/>
                <a:gd name="T109" fmla="*/ 3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18" h="3380">
                  <a:moveTo>
                    <a:pt x="112" y="2929"/>
                  </a:moveTo>
                  <a:lnTo>
                    <a:pt x="112" y="3236"/>
                  </a:lnTo>
                  <a:lnTo>
                    <a:pt x="115" y="3248"/>
                  </a:lnTo>
                  <a:lnTo>
                    <a:pt x="121" y="3258"/>
                  </a:lnTo>
                  <a:lnTo>
                    <a:pt x="131" y="3264"/>
                  </a:lnTo>
                  <a:lnTo>
                    <a:pt x="143" y="3267"/>
                  </a:lnTo>
                  <a:lnTo>
                    <a:pt x="1977" y="3267"/>
                  </a:lnTo>
                  <a:lnTo>
                    <a:pt x="1989" y="3264"/>
                  </a:lnTo>
                  <a:lnTo>
                    <a:pt x="1998" y="3258"/>
                  </a:lnTo>
                  <a:lnTo>
                    <a:pt x="2005" y="3248"/>
                  </a:lnTo>
                  <a:lnTo>
                    <a:pt x="2007" y="3236"/>
                  </a:lnTo>
                  <a:lnTo>
                    <a:pt x="2007" y="2929"/>
                  </a:lnTo>
                  <a:lnTo>
                    <a:pt x="112" y="2929"/>
                  </a:lnTo>
                  <a:close/>
                  <a:moveTo>
                    <a:pt x="1003" y="574"/>
                  </a:moveTo>
                  <a:lnTo>
                    <a:pt x="977" y="586"/>
                  </a:lnTo>
                  <a:lnTo>
                    <a:pt x="954" y="602"/>
                  </a:lnTo>
                  <a:lnTo>
                    <a:pt x="933" y="623"/>
                  </a:lnTo>
                  <a:lnTo>
                    <a:pt x="916" y="646"/>
                  </a:lnTo>
                  <a:lnTo>
                    <a:pt x="903" y="673"/>
                  </a:lnTo>
                  <a:lnTo>
                    <a:pt x="895" y="702"/>
                  </a:lnTo>
                  <a:lnTo>
                    <a:pt x="892" y="732"/>
                  </a:lnTo>
                  <a:lnTo>
                    <a:pt x="895" y="763"/>
                  </a:lnTo>
                  <a:lnTo>
                    <a:pt x="903" y="791"/>
                  </a:lnTo>
                  <a:lnTo>
                    <a:pt x="915" y="817"/>
                  </a:lnTo>
                  <a:lnTo>
                    <a:pt x="931" y="841"/>
                  </a:lnTo>
                  <a:lnTo>
                    <a:pt x="952" y="861"/>
                  </a:lnTo>
                  <a:lnTo>
                    <a:pt x="975" y="878"/>
                  </a:lnTo>
                  <a:lnTo>
                    <a:pt x="1001" y="891"/>
                  </a:lnTo>
                  <a:lnTo>
                    <a:pt x="1030" y="898"/>
                  </a:lnTo>
                  <a:lnTo>
                    <a:pt x="1059" y="901"/>
                  </a:lnTo>
                  <a:lnTo>
                    <a:pt x="1090" y="898"/>
                  </a:lnTo>
                  <a:lnTo>
                    <a:pt x="1118" y="891"/>
                  </a:lnTo>
                  <a:lnTo>
                    <a:pt x="1144" y="878"/>
                  </a:lnTo>
                  <a:lnTo>
                    <a:pt x="1168" y="861"/>
                  </a:lnTo>
                  <a:lnTo>
                    <a:pt x="1188" y="841"/>
                  </a:lnTo>
                  <a:lnTo>
                    <a:pt x="1204" y="817"/>
                  </a:lnTo>
                  <a:lnTo>
                    <a:pt x="1216" y="791"/>
                  </a:lnTo>
                  <a:lnTo>
                    <a:pt x="1224" y="763"/>
                  </a:lnTo>
                  <a:lnTo>
                    <a:pt x="1227" y="732"/>
                  </a:lnTo>
                  <a:lnTo>
                    <a:pt x="1224" y="702"/>
                  </a:lnTo>
                  <a:lnTo>
                    <a:pt x="1216" y="673"/>
                  </a:lnTo>
                  <a:lnTo>
                    <a:pt x="1203" y="646"/>
                  </a:lnTo>
                  <a:lnTo>
                    <a:pt x="1187" y="623"/>
                  </a:lnTo>
                  <a:lnTo>
                    <a:pt x="1166" y="602"/>
                  </a:lnTo>
                  <a:lnTo>
                    <a:pt x="1142" y="586"/>
                  </a:lnTo>
                  <a:lnTo>
                    <a:pt x="1115" y="574"/>
                  </a:lnTo>
                  <a:lnTo>
                    <a:pt x="1115" y="732"/>
                  </a:lnTo>
                  <a:lnTo>
                    <a:pt x="1113" y="750"/>
                  </a:lnTo>
                  <a:lnTo>
                    <a:pt x="1105" y="765"/>
                  </a:lnTo>
                  <a:lnTo>
                    <a:pt x="1093" y="777"/>
                  </a:lnTo>
                  <a:lnTo>
                    <a:pt x="1077" y="786"/>
                  </a:lnTo>
                  <a:lnTo>
                    <a:pt x="1059" y="789"/>
                  </a:lnTo>
                  <a:lnTo>
                    <a:pt x="1042" y="786"/>
                  </a:lnTo>
                  <a:lnTo>
                    <a:pt x="1027" y="777"/>
                  </a:lnTo>
                  <a:lnTo>
                    <a:pt x="1015" y="765"/>
                  </a:lnTo>
                  <a:lnTo>
                    <a:pt x="1006" y="750"/>
                  </a:lnTo>
                  <a:lnTo>
                    <a:pt x="1003" y="732"/>
                  </a:lnTo>
                  <a:lnTo>
                    <a:pt x="1003" y="574"/>
                  </a:lnTo>
                  <a:close/>
                  <a:moveTo>
                    <a:pt x="143" y="338"/>
                  </a:moveTo>
                  <a:lnTo>
                    <a:pt x="131" y="340"/>
                  </a:lnTo>
                  <a:lnTo>
                    <a:pt x="121" y="347"/>
                  </a:lnTo>
                  <a:lnTo>
                    <a:pt x="115" y="357"/>
                  </a:lnTo>
                  <a:lnTo>
                    <a:pt x="112" y="370"/>
                  </a:lnTo>
                  <a:lnTo>
                    <a:pt x="112" y="2817"/>
                  </a:lnTo>
                  <a:lnTo>
                    <a:pt x="2007" y="2817"/>
                  </a:lnTo>
                  <a:lnTo>
                    <a:pt x="2007" y="370"/>
                  </a:lnTo>
                  <a:lnTo>
                    <a:pt x="2005" y="357"/>
                  </a:lnTo>
                  <a:lnTo>
                    <a:pt x="1998" y="347"/>
                  </a:lnTo>
                  <a:lnTo>
                    <a:pt x="1989" y="340"/>
                  </a:lnTo>
                  <a:lnTo>
                    <a:pt x="1977" y="338"/>
                  </a:lnTo>
                  <a:lnTo>
                    <a:pt x="1115" y="338"/>
                  </a:lnTo>
                  <a:lnTo>
                    <a:pt x="1115" y="457"/>
                  </a:lnTo>
                  <a:lnTo>
                    <a:pt x="1152" y="467"/>
                  </a:lnTo>
                  <a:lnTo>
                    <a:pt x="1187" y="482"/>
                  </a:lnTo>
                  <a:lnTo>
                    <a:pt x="1219" y="502"/>
                  </a:lnTo>
                  <a:lnTo>
                    <a:pt x="1249" y="525"/>
                  </a:lnTo>
                  <a:lnTo>
                    <a:pt x="1274" y="553"/>
                  </a:lnTo>
                  <a:lnTo>
                    <a:pt x="1296" y="584"/>
                  </a:lnTo>
                  <a:lnTo>
                    <a:pt x="1315" y="618"/>
                  </a:lnTo>
                  <a:lnTo>
                    <a:pt x="1327" y="653"/>
                  </a:lnTo>
                  <a:lnTo>
                    <a:pt x="1336" y="692"/>
                  </a:lnTo>
                  <a:lnTo>
                    <a:pt x="1338" y="732"/>
                  </a:lnTo>
                  <a:lnTo>
                    <a:pt x="1335" y="773"/>
                  </a:lnTo>
                  <a:lnTo>
                    <a:pt x="1327" y="813"/>
                  </a:lnTo>
                  <a:lnTo>
                    <a:pt x="1313" y="851"/>
                  </a:lnTo>
                  <a:lnTo>
                    <a:pt x="1293" y="886"/>
                  </a:lnTo>
                  <a:lnTo>
                    <a:pt x="1270" y="917"/>
                  </a:lnTo>
                  <a:lnTo>
                    <a:pt x="1243" y="944"/>
                  </a:lnTo>
                  <a:lnTo>
                    <a:pt x="1211" y="969"/>
                  </a:lnTo>
                  <a:lnTo>
                    <a:pt x="1177" y="987"/>
                  </a:lnTo>
                  <a:lnTo>
                    <a:pt x="1140" y="1002"/>
                  </a:lnTo>
                  <a:lnTo>
                    <a:pt x="1101" y="1011"/>
                  </a:lnTo>
                  <a:lnTo>
                    <a:pt x="1059" y="1014"/>
                  </a:lnTo>
                  <a:lnTo>
                    <a:pt x="1019" y="1011"/>
                  </a:lnTo>
                  <a:lnTo>
                    <a:pt x="979" y="1002"/>
                  </a:lnTo>
                  <a:lnTo>
                    <a:pt x="943" y="987"/>
                  </a:lnTo>
                  <a:lnTo>
                    <a:pt x="908" y="969"/>
                  </a:lnTo>
                  <a:lnTo>
                    <a:pt x="877" y="944"/>
                  </a:lnTo>
                  <a:lnTo>
                    <a:pt x="849" y="917"/>
                  </a:lnTo>
                  <a:lnTo>
                    <a:pt x="826" y="886"/>
                  </a:lnTo>
                  <a:lnTo>
                    <a:pt x="807" y="851"/>
                  </a:lnTo>
                  <a:lnTo>
                    <a:pt x="793" y="813"/>
                  </a:lnTo>
                  <a:lnTo>
                    <a:pt x="784" y="773"/>
                  </a:lnTo>
                  <a:lnTo>
                    <a:pt x="780" y="732"/>
                  </a:lnTo>
                  <a:lnTo>
                    <a:pt x="784" y="692"/>
                  </a:lnTo>
                  <a:lnTo>
                    <a:pt x="792" y="653"/>
                  </a:lnTo>
                  <a:lnTo>
                    <a:pt x="805" y="618"/>
                  </a:lnTo>
                  <a:lnTo>
                    <a:pt x="823" y="584"/>
                  </a:lnTo>
                  <a:lnTo>
                    <a:pt x="844" y="553"/>
                  </a:lnTo>
                  <a:lnTo>
                    <a:pt x="871" y="525"/>
                  </a:lnTo>
                  <a:lnTo>
                    <a:pt x="900" y="502"/>
                  </a:lnTo>
                  <a:lnTo>
                    <a:pt x="931" y="482"/>
                  </a:lnTo>
                  <a:lnTo>
                    <a:pt x="967" y="467"/>
                  </a:lnTo>
                  <a:lnTo>
                    <a:pt x="1003" y="457"/>
                  </a:lnTo>
                  <a:lnTo>
                    <a:pt x="1003" y="338"/>
                  </a:lnTo>
                  <a:lnTo>
                    <a:pt x="143" y="338"/>
                  </a:lnTo>
                  <a:close/>
                  <a:moveTo>
                    <a:pt x="1059" y="0"/>
                  </a:moveTo>
                  <a:lnTo>
                    <a:pt x="1077" y="3"/>
                  </a:lnTo>
                  <a:lnTo>
                    <a:pt x="1093" y="11"/>
                  </a:lnTo>
                  <a:lnTo>
                    <a:pt x="1105" y="24"/>
                  </a:lnTo>
                  <a:lnTo>
                    <a:pt x="1113" y="39"/>
                  </a:lnTo>
                  <a:lnTo>
                    <a:pt x="1115" y="56"/>
                  </a:lnTo>
                  <a:lnTo>
                    <a:pt x="1115" y="225"/>
                  </a:lnTo>
                  <a:lnTo>
                    <a:pt x="1977" y="225"/>
                  </a:lnTo>
                  <a:lnTo>
                    <a:pt x="2005" y="228"/>
                  </a:lnTo>
                  <a:lnTo>
                    <a:pt x="2031" y="237"/>
                  </a:lnTo>
                  <a:lnTo>
                    <a:pt x="2056" y="250"/>
                  </a:lnTo>
                  <a:lnTo>
                    <a:pt x="2077" y="267"/>
                  </a:lnTo>
                  <a:lnTo>
                    <a:pt x="2094" y="289"/>
                  </a:lnTo>
                  <a:lnTo>
                    <a:pt x="2107" y="313"/>
                  </a:lnTo>
                  <a:lnTo>
                    <a:pt x="2115" y="341"/>
                  </a:lnTo>
                  <a:lnTo>
                    <a:pt x="2118" y="370"/>
                  </a:lnTo>
                  <a:lnTo>
                    <a:pt x="2118" y="3236"/>
                  </a:lnTo>
                  <a:lnTo>
                    <a:pt x="2115" y="3265"/>
                  </a:lnTo>
                  <a:lnTo>
                    <a:pt x="2107" y="3292"/>
                  </a:lnTo>
                  <a:lnTo>
                    <a:pt x="2094" y="3316"/>
                  </a:lnTo>
                  <a:lnTo>
                    <a:pt x="2077" y="3338"/>
                  </a:lnTo>
                  <a:lnTo>
                    <a:pt x="2056" y="3355"/>
                  </a:lnTo>
                  <a:lnTo>
                    <a:pt x="2031" y="3369"/>
                  </a:lnTo>
                  <a:lnTo>
                    <a:pt x="2005" y="3377"/>
                  </a:lnTo>
                  <a:lnTo>
                    <a:pt x="1977" y="3380"/>
                  </a:lnTo>
                  <a:lnTo>
                    <a:pt x="143" y="3380"/>
                  </a:lnTo>
                  <a:lnTo>
                    <a:pt x="115" y="3377"/>
                  </a:lnTo>
                  <a:lnTo>
                    <a:pt x="87" y="3369"/>
                  </a:lnTo>
                  <a:lnTo>
                    <a:pt x="63" y="3355"/>
                  </a:lnTo>
                  <a:lnTo>
                    <a:pt x="43" y="3338"/>
                  </a:lnTo>
                  <a:lnTo>
                    <a:pt x="24" y="3316"/>
                  </a:lnTo>
                  <a:lnTo>
                    <a:pt x="11" y="3292"/>
                  </a:lnTo>
                  <a:lnTo>
                    <a:pt x="3" y="3265"/>
                  </a:lnTo>
                  <a:lnTo>
                    <a:pt x="0" y="3236"/>
                  </a:lnTo>
                  <a:lnTo>
                    <a:pt x="0" y="370"/>
                  </a:lnTo>
                  <a:lnTo>
                    <a:pt x="3" y="341"/>
                  </a:lnTo>
                  <a:lnTo>
                    <a:pt x="11" y="313"/>
                  </a:lnTo>
                  <a:lnTo>
                    <a:pt x="24" y="289"/>
                  </a:lnTo>
                  <a:lnTo>
                    <a:pt x="43" y="267"/>
                  </a:lnTo>
                  <a:lnTo>
                    <a:pt x="63" y="250"/>
                  </a:lnTo>
                  <a:lnTo>
                    <a:pt x="87" y="237"/>
                  </a:lnTo>
                  <a:lnTo>
                    <a:pt x="115" y="228"/>
                  </a:lnTo>
                  <a:lnTo>
                    <a:pt x="143" y="225"/>
                  </a:lnTo>
                  <a:lnTo>
                    <a:pt x="1003" y="225"/>
                  </a:lnTo>
                  <a:lnTo>
                    <a:pt x="1003" y="56"/>
                  </a:lnTo>
                  <a:lnTo>
                    <a:pt x="1006" y="39"/>
                  </a:lnTo>
                  <a:lnTo>
                    <a:pt x="1015" y="24"/>
                  </a:lnTo>
                  <a:lnTo>
                    <a:pt x="1027" y="11"/>
                  </a:lnTo>
                  <a:lnTo>
                    <a:pt x="1042" y="3"/>
                  </a:lnTo>
                  <a:lnTo>
                    <a:pt x="10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Freeform 625"/>
            <p:cNvSpPr>
              <a:spLocks noEditPoints="1"/>
            </p:cNvSpPr>
            <p:nvPr/>
          </p:nvSpPr>
          <p:spPr bwMode="auto">
            <a:xfrm>
              <a:off x="11177588" y="4429125"/>
              <a:ext cx="88900" cy="179388"/>
            </a:xfrm>
            <a:custGeom>
              <a:avLst/>
              <a:gdLst>
                <a:gd name="T0" fmla="*/ 355 w 558"/>
                <a:gd name="T1" fmla="*/ 894 h 1127"/>
                <a:gd name="T2" fmla="*/ 408 w 558"/>
                <a:gd name="T3" fmla="*/ 854 h 1127"/>
                <a:gd name="T4" fmla="*/ 426 w 558"/>
                <a:gd name="T5" fmla="*/ 809 h 1127"/>
                <a:gd name="T6" fmla="*/ 415 w 558"/>
                <a:gd name="T7" fmla="*/ 757 h 1127"/>
                <a:gd name="T8" fmla="*/ 335 w 558"/>
                <a:gd name="T9" fmla="*/ 684 h 1127"/>
                <a:gd name="T10" fmla="*/ 185 w 558"/>
                <a:gd name="T11" fmla="*/ 256 h 1127"/>
                <a:gd name="T12" fmla="*/ 142 w 558"/>
                <a:gd name="T13" fmla="*/ 299 h 1127"/>
                <a:gd name="T14" fmla="*/ 133 w 558"/>
                <a:gd name="T15" fmla="*/ 347 h 1127"/>
                <a:gd name="T16" fmla="*/ 155 w 558"/>
                <a:gd name="T17" fmla="*/ 397 h 1127"/>
                <a:gd name="T18" fmla="*/ 223 w 558"/>
                <a:gd name="T19" fmla="*/ 236 h 1127"/>
                <a:gd name="T20" fmla="*/ 313 w 558"/>
                <a:gd name="T21" fmla="*/ 11 h 1127"/>
                <a:gd name="T22" fmla="*/ 335 w 558"/>
                <a:gd name="T23" fmla="*/ 56 h 1127"/>
                <a:gd name="T24" fmla="*/ 407 w 558"/>
                <a:gd name="T25" fmla="*/ 144 h 1127"/>
                <a:gd name="T26" fmla="*/ 494 w 558"/>
                <a:gd name="T27" fmla="*/ 215 h 1127"/>
                <a:gd name="T28" fmla="*/ 547 w 558"/>
                <a:gd name="T29" fmla="*/ 316 h 1127"/>
                <a:gd name="T30" fmla="*/ 555 w 558"/>
                <a:gd name="T31" fmla="*/ 413 h 1127"/>
                <a:gd name="T32" fmla="*/ 520 w 558"/>
                <a:gd name="T33" fmla="*/ 448 h 1127"/>
                <a:gd name="T34" fmla="*/ 470 w 558"/>
                <a:gd name="T35" fmla="*/ 439 h 1127"/>
                <a:gd name="T36" fmla="*/ 447 w 558"/>
                <a:gd name="T37" fmla="*/ 394 h 1127"/>
                <a:gd name="T38" fmla="*/ 423 w 558"/>
                <a:gd name="T39" fmla="*/ 308 h 1127"/>
                <a:gd name="T40" fmla="*/ 362 w 558"/>
                <a:gd name="T41" fmla="*/ 248 h 1127"/>
                <a:gd name="T42" fmla="*/ 460 w 558"/>
                <a:gd name="T43" fmla="*/ 640 h 1127"/>
                <a:gd name="T44" fmla="*/ 519 w 558"/>
                <a:gd name="T45" fmla="*/ 717 h 1127"/>
                <a:gd name="T46" fmla="*/ 538 w 558"/>
                <a:gd name="T47" fmla="*/ 812 h 1127"/>
                <a:gd name="T48" fmla="*/ 510 w 558"/>
                <a:gd name="T49" fmla="*/ 901 h 1127"/>
                <a:gd name="T50" fmla="*/ 437 w 558"/>
                <a:gd name="T51" fmla="*/ 977 h 1127"/>
                <a:gd name="T52" fmla="*/ 335 w 558"/>
                <a:gd name="T53" fmla="*/ 1020 h 1127"/>
                <a:gd name="T54" fmla="*/ 325 w 558"/>
                <a:gd name="T55" fmla="*/ 1103 h 1127"/>
                <a:gd name="T56" fmla="*/ 279 w 558"/>
                <a:gd name="T57" fmla="*/ 1127 h 1127"/>
                <a:gd name="T58" fmla="*/ 235 w 558"/>
                <a:gd name="T59" fmla="*/ 1103 h 1127"/>
                <a:gd name="T60" fmla="*/ 223 w 558"/>
                <a:gd name="T61" fmla="*/ 1021 h 1127"/>
                <a:gd name="T62" fmla="*/ 120 w 558"/>
                <a:gd name="T63" fmla="*/ 975 h 1127"/>
                <a:gd name="T64" fmla="*/ 43 w 558"/>
                <a:gd name="T65" fmla="*/ 893 h 1127"/>
                <a:gd name="T66" fmla="*/ 4 w 558"/>
                <a:gd name="T67" fmla="*/ 785 h 1127"/>
                <a:gd name="T68" fmla="*/ 12 w 558"/>
                <a:gd name="T69" fmla="*/ 712 h 1127"/>
                <a:gd name="T70" fmla="*/ 56 w 558"/>
                <a:gd name="T71" fmla="*/ 688 h 1127"/>
                <a:gd name="T72" fmla="*/ 102 w 558"/>
                <a:gd name="T73" fmla="*/ 712 h 1127"/>
                <a:gd name="T74" fmla="*/ 115 w 558"/>
                <a:gd name="T75" fmla="*/ 775 h 1127"/>
                <a:gd name="T76" fmla="*/ 153 w 558"/>
                <a:gd name="T77" fmla="*/ 854 h 1127"/>
                <a:gd name="T78" fmla="*/ 223 w 558"/>
                <a:gd name="T79" fmla="*/ 903 h 1127"/>
                <a:gd name="T80" fmla="*/ 75 w 558"/>
                <a:gd name="T81" fmla="*/ 477 h 1127"/>
                <a:gd name="T82" fmla="*/ 29 w 558"/>
                <a:gd name="T83" fmla="*/ 391 h 1127"/>
                <a:gd name="T84" fmla="*/ 26 w 558"/>
                <a:gd name="T85" fmla="*/ 296 h 1127"/>
                <a:gd name="T86" fmla="*/ 66 w 558"/>
                <a:gd name="T87" fmla="*/ 212 h 1127"/>
                <a:gd name="T88" fmla="*/ 154 w 558"/>
                <a:gd name="T89" fmla="*/ 143 h 1127"/>
                <a:gd name="T90" fmla="*/ 223 w 558"/>
                <a:gd name="T91" fmla="*/ 56 h 1127"/>
                <a:gd name="T92" fmla="*/ 247 w 558"/>
                <a:gd name="T93" fmla="*/ 11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8" h="1127">
                  <a:moveTo>
                    <a:pt x="335" y="684"/>
                  </a:moveTo>
                  <a:lnTo>
                    <a:pt x="335" y="903"/>
                  </a:lnTo>
                  <a:lnTo>
                    <a:pt x="355" y="894"/>
                  </a:lnTo>
                  <a:lnTo>
                    <a:pt x="374" y="884"/>
                  </a:lnTo>
                  <a:lnTo>
                    <a:pt x="392" y="870"/>
                  </a:lnTo>
                  <a:lnTo>
                    <a:pt x="408" y="854"/>
                  </a:lnTo>
                  <a:lnTo>
                    <a:pt x="417" y="840"/>
                  </a:lnTo>
                  <a:lnTo>
                    <a:pt x="423" y="826"/>
                  </a:lnTo>
                  <a:lnTo>
                    <a:pt x="426" y="809"/>
                  </a:lnTo>
                  <a:lnTo>
                    <a:pt x="426" y="792"/>
                  </a:lnTo>
                  <a:lnTo>
                    <a:pt x="422" y="773"/>
                  </a:lnTo>
                  <a:lnTo>
                    <a:pt x="415" y="757"/>
                  </a:lnTo>
                  <a:lnTo>
                    <a:pt x="404" y="742"/>
                  </a:lnTo>
                  <a:lnTo>
                    <a:pt x="391" y="728"/>
                  </a:lnTo>
                  <a:lnTo>
                    <a:pt x="335" y="684"/>
                  </a:lnTo>
                  <a:close/>
                  <a:moveTo>
                    <a:pt x="223" y="236"/>
                  </a:moveTo>
                  <a:lnTo>
                    <a:pt x="203" y="245"/>
                  </a:lnTo>
                  <a:lnTo>
                    <a:pt x="185" y="256"/>
                  </a:lnTo>
                  <a:lnTo>
                    <a:pt x="168" y="269"/>
                  </a:lnTo>
                  <a:lnTo>
                    <a:pt x="151" y="286"/>
                  </a:lnTo>
                  <a:lnTo>
                    <a:pt x="142" y="299"/>
                  </a:lnTo>
                  <a:lnTo>
                    <a:pt x="136" y="314"/>
                  </a:lnTo>
                  <a:lnTo>
                    <a:pt x="133" y="331"/>
                  </a:lnTo>
                  <a:lnTo>
                    <a:pt x="133" y="347"/>
                  </a:lnTo>
                  <a:lnTo>
                    <a:pt x="137" y="366"/>
                  </a:lnTo>
                  <a:lnTo>
                    <a:pt x="144" y="383"/>
                  </a:lnTo>
                  <a:lnTo>
                    <a:pt x="155" y="397"/>
                  </a:lnTo>
                  <a:lnTo>
                    <a:pt x="168" y="411"/>
                  </a:lnTo>
                  <a:lnTo>
                    <a:pt x="223" y="455"/>
                  </a:lnTo>
                  <a:lnTo>
                    <a:pt x="223" y="236"/>
                  </a:lnTo>
                  <a:close/>
                  <a:moveTo>
                    <a:pt x="279" y="0"/>
                  </a:moveTo>
                  <a:lnTo>
                    <a:pt x="297" y="3"/>
                  </a:lnTo>
                  <a:lnTo>
                    <a:pt x="313" y="11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5" y="56"/>
                  </a:lnTo>
                  <a:lnTo>
                    <a:pt x="335" y="119"/>
                  </a:lnTo>
                  <a:lnTo>
                    <a:pt x="372" y="129"/>
                  </a:lnTo>
                  <a:lnTo>
                    <a:pt x="407" y="144"/>
                  </a:lnTo>
                  <a:lnTo>
                    <a:pt x="439" y="164"/>
                  </a:lnTo>
                  <a:lnTo>
                    <a:pt x="469" y="187"/>
                  </a:lnTo>
                  <a:lnTo>
                    <a:pt x="494" y="215"/>
                  </a:lnTo>
                  <a:lnTo>
                    <a:pt x="516" y="246"/>
                  </a:lnTo>
                  <a:lnTo>
                    <a:pt x="535" y="280"/>
                  </a:lnTo>
                  <a:lnTo>
                    <a:pt x="547" y="316"/>
                  </a:lnTo>
                  <a:lnTo>
                    <a:pt x="556" y="354"/>
                  </a:lnTo>
                  <a:lnTo>
                    <a:pt x="558" y="394"/>
                  </a:lnTo>
                  <a:lnTo>
                    <a:pt x="555" y="413"/>
                  </a:lnTo>
                  <a:lnTo>
                    <a:pt x="548" y="428"/>
                  </a:lnTo>
                  <a:lnTo>
                    <a:pt x="536" y="439"/>
                  </a:lnTo>
                  <a:lnTo>
                    <a:pt x="520" y="448"/>
                  </a:lnTo>
                  <a:lnTo>
                    <a:pt x="502" y="451"/>
                  </a:lnTo>
                  <a:lnTo>
                    <a:pt x="485" y="448"/>
                  </a:lnTo>
                  <a:lnTo>
                    <a:pt x="470" y="439"/>
                  </a:lnTo>
                  <a:lnTo>
                    <a:pt x="458" y="428"/>
                  </a:lnTo>
                  <a:lnTo>
                    <a:pt x="449" y="413"/>
                  </a:lnTo>
                  <a:lnTo>
                    <a:pt x="447" y="394"/>
                  </a:lnTo>
                  <a:lnTo>
                    <a:pt x="444" y="364"/>
                  </a:lnTo>
                  <a:lnTo>
                    <a:pt x="436" y="335"/>
                  </a:lnTo>
                  <a:lnTo>
                    <a:pt x="423" y="308"/>
                  </a:lnTo>
                  <a:lnTo>
                    <a:pt x="407" y="285"/>
                  </a:lnTo>
                  <a:lnTo>
                    <a:pt x="386" y="264"/>
                  </a:lnTo>
                  <a:lnTo>
                    <a:pt x="362" y="248"/>
                  </a:lnTo>
                  <a:lnTo>
                    <a:pt x="335" y="236"/>
                  </a:lnTo>
                  <a:lnTo>
                    <a:pt x="335" y="542"/>
                  </a:lnTo>
                  <a:lnTo>
                    <a:pt x="460" y="640"/>
                  </a:lnTo>
                  <a:lnTo>
                    <a:pt x="484" y="662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1" y="748"/>
                  </a:lnTo>
                  <a:lnTo>
                    <a:pt x="537" y="779"/>
                  </a:lnTo>
                  <a:lnTo>
                    <a:pt x="538" y="812"/>
                  </a:lnTo>
                  <a:lnTo>
                    <a:pt x="534" y="843"/>
                  </a:lnTo>
                  <a:lnTo>
                    <a:pt x="525" y="873"/>
                  </a:lnTo>
                  <a:lnTo>
                    <a:pt x="510" y="901"/>
                  </a:lnTo>
                  <a:lnTo>
                    <a:pt x="492" y="927"/>
                  </a:lnTo>
                  <a:lnTo>
                    <a:pt x="466" y="954"/>
                  </a:lnTo>
                  <a:lnTo>
                    <a:pt x="437" y="977"/>
                  </a:lnTo>
                  <a:lnTo>
                    <a:pt x="405" y="997"/>
                  </a:lnTo>
                  <a:lnTo>
                    <a:pt x="371" y="1011"/>
                  </a:lnTo>
                  <a:lnTo>
                    <a:pt x="335" y="1020"/>
                  </a:lnTo>
                  <a:lnTo>
                    <a:pt x="335" y="1070"/>
                  </a:lnTo>
                  <a:lnTo>
                    <a:pt x="333" y="1088"/>
                  </a:lnTo>
                  <a:lnTo>
                    <a:pt x="325" y="1103"/>
                  </a:lnTo>
                  <a:lnTo>
                    <a:pt x="313" y="1115"/>
                  </a:lnTo>
                  <a:lnTo>
                    <a:pt x="297" y="1124"/>
                  </a:lnTo>
                  <a:lnTo>
                    <a:pt x="279" y="1127"/>
                  </a:lnTo>
                  <a:lnTo>
                    <a:pt x="262" y="1124"/>
                  </a:lnTo>
                  <a:lnTo>
                    <a:pt x="247" y="1115"/>
                  </a:lnTo>
                  <a:lnTo>
                    <a:pt x="235" y="1103"/>
                  </a:lnTo>
                  <a:lnTo>
                    <a:pt x="226" y="1088"/>
                  </a:lnTo>
                  <a:lnTo>
                    <a:pt x="223" y="1070"/>
                  </a:lnTo>
                  <a:lnTo>
                    <a:pt x="223" y="1021"/>
                  </a:lnTo>
                  <a:lnTo>
                    <a:pt x="187" y="1011"/>
                  </a:lnTo>
                  <a:lnTo>
                    <a:pt x="151" y="996"/>
                  </a:lnTo>
                  <a:lnTo>
                    <a:pt x="120" y="975"/>
                  </a:lnTo>
                  <a:lnTo>
                    <a:pt x="91" y="952"/>
                  </a:lnTo>
                  <a:lnTo>
                    <a:pt x="64" y="924"/>
                  </a:lnTo>
                  <a:lnTo>
                    <a:pt x="43" y="893"/>
                  </a:lnTo>
                  <a:lnTo>
                    <a:pt x="25" y="859"/>
                  </a:lnTo>
                  <a:lnTo>
                    <a:pt x="12" y="823"/>
                  </a:lnTo>
                  <a:lnTo>
                    <a:pt x="4" y="785"/>
                  </a:lnTo>
                  <a:lnTo>
                    <a:pt x="0" y="745"/>
                  </a:lnTo>
                  <a:lnTo>
                    <a:pt x="4" y="727"/>
                  </a:lnTo>
                  <a:lnTo>
                    <a:pt x="12" y="712"/>
                  </a:lnTo>
                  <a:lnTo>
                    <a:pt x="24" y="700"/>
                  </a:lnTo>
                  <a:lnTo>
                    <a:pt x="39" y="691"/>
                  </a:lnTo>
                  <a:lnTo>
                    <a:pt x="56" y="688"/>
                  </a:lnTo>
                  <a:lnTo>
                    <a:pt x="74" y="691"/>
                  </a:lnTo>
                  <a:lnTo>
                    <a:pt x="90" y="700"/>
                  </a:lnTo>
                  <a:lnTo>
                    <a:pt x="102" y="712"/>
                  </a:lnTo>
                  <a:lnTo>
                    <a:pt x="110" y="727"/>
                  </a:lnTo>
                  <a:lnTo>
                    <a:pt x="112" y="745"/>
                  </a:lnTo>
                  <a:lnTo>
                    <a:pt x="115" y="775"/>
                  </a:lnTo>
                  <a:lnTo>
                    <a:pt x="123" y="804"/>
                  </a:lnTo>
                  <a:lnTo>
                    <a:pt x="136" y="831"/>
                  </a:lnTo>
                  <a:lnTo>
                    <a:pt x="153" y="854"/>
                  </a:lnTo>
                  <a:lnTo>
                    <a:pt x="174" y="875"/>
                  </a:lnTo>
                  <a:lnTo>
                    <a:pt x="197" y="891"/>
                  </a:lnTo>
                  <a:lnTo>
                    <a:pt x="223" y="903"/>
                  </a:lnTo>
                  <a:lnTo>
                    <a:pt x="223" y="597"/>
                  </a:lnTo>
                  <a:lnTo>
                    <a:pt x="100" y="500"/>
                  </a:lnTo>
                  <a:lnTo>
                    <a:pt x="75" y="477"/>
                  </a:lnTo>
                  <a:lnTo>
                    <a:pt x="55" y="452"/>
                  </a:lnTo>
                  <a:lnTo>
                    <a:pt x="40" y="423"/>
                  </a:lnTo>
                  <a:lnTo>
                    <a:pt x="29" y="391"/>
                  </a:lnTo>
                  <a:lnTo>
                    <a:pt x="23" y="358"/>
                  </a:lnTo>
                  <a:lnTo>
                    <a:pt x="22" y="327"/>
                  </a:lnTo>
                  <a:lnTo>
                    <a:pt x="26" y="296"/>
                  </a:lnTo>
                  <a:lnTo>
                    <a:pt x="35" y="266"/>
                  </a:lnTo>
                  <a:lnTo>
                    <a:pt x="48" y="238"/>
                  </a:lnTo>
                  <a:lnTo>
                    <a:pt x="66" y="212"/>
                  </a:lnTo>
                  <a:lnTo>
                    <a:pt x="93" y="185"/>
                  </a:lnTo>
                  <a:lnTo>
                    <a:pt x="122" y="162"/>
                  </a:lnTo>
                  <a:lnTo>
                    <a:pt x="154" y="143"/>
                  </a:lnTo>
                  <a:lnTo>
                    <a:pt x="188" y="128"/>
                  </a:lnTo>
                  <a:lnTo>
                    <a:pt x="223" y="119"/>
                  </a:lnTo>
                  <a:lnTo>
                    <a:pt x="223" y="56"/>
                  </a:lnTo>
                  <a:lnTo>
                    <a:pt x="226" y="39"/>
                  </a:lnTo>
                  <a:lnTo>
                    <a:pt x="235" y="24"/>
                  </a:lnTo>
                  <a:lnTo>
                    <a:pt x="247" y="11"/>
                  </a:lnTo>
                  <a:lnTo>
                    <a:pt x="262" y="3"/>
                  </a:lnTo>
                  <a:lnTo>
                    <a:pt x="2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Freeform 626"/>
            <p:cNvSpPr>
              <a:spLocks/>
            </p:cNvSpPr>
            <p:nvPr/>
          </p:nvSpPr>
          <p:spPr bwMode="auto">
            <a:xfrm>
              <a:off x="11142663" y="4625975"/>
              <a:ext cx="158750" cy="19050"/>
            </a:xfrm>
            <a:custGeom>
              <a:avLst/>
              <a:gdLst>
                <a:gd name="T0" fmla="*/ 56 w 1004"/>
                <a:gd name="T1" fmla="*/ 0 h 113"/>
                <a:gd name="T2" fmla="*/ 949 w 1004"/>
                <a:gd name="T3" fmla="*/ 0 h 113"/>
                <a:gd name="T4" fmla="*/ 966 w 1004"/>
                <a:gd name="T5" fmla="*/ 3 h 113"/>
                <a:gd name="T6" fmla="*/ 982 w 1004"/>
                <a:gd name="T7" fmla="*/ 12 h 113"/>
                <a:gd name="T8" fmla="*/ 994 w 1004"/>
                <a:gd name="T9" fmla="*/ 23 h 113"/>
                <a:gd name="T10" fmla="*/ 1001 w 1004"/>
                <a:gd name="T11" fmla="*/ 39 h 113"/>
                <a:gd name="T12" fmla="*/ 1004 w 1004"/>
                <a:gd name="T13" fmla="*/ 57 h 113"/>
                <a:gd name="T14" fmla="*/ 1001 w 1004"/>
                <a:gd name="T15" fmla="*/ 74 h 113"/>
                <a:gd name="T16" fmla="*/ 994 w 1004"/>
                <a:gd name="T17" fmla="*/ 89 h 113"/>
                <a:gd name="T18" fmla="*/ 982 w 1004"/>
                <a:gd name="T19" fmla="*/ 102 h 113"/>
                <a:gd name="T20" fmla="*/ 966 w 1004"/>
                <a:gd name="T21" fmla="*/ 110 h 113"/>
                <a:gd name="T22" fmla="*/ 949 w 1004"/>
                <a:gd name="T23" fmla="*/ 113 h 113"/>
                <a:gd name="T24" fmla="*/ 56 w 1004"/>
                <a:gd name="T25" fmla="*/ 113 h 113"/>
                <a:gd name="T26" fmla="*/ 39 w 1004"/>
                <a:gd name="T27" fmla="*/ 110 h 113"/>
                <a:gd name="T28" fmla="*/ 24 w 1004"/>
                <a:gd name="T29" fmla="*/ 102 h 113"/>
                <a:gd name="T30" fmla="*/ 12 w 1004"/>
                <a:gd name="T31" fmla="*/ 89 h 113"/>
                <a:gd name="T32" fmla="*/ 4 w 1004"/>
                <a:gd name="T33" fmla="*/ 74 h 113"/>
                <a:gd name="T34" fmla="*/ 0 w 1004"/>
                <a:gd name="T35" fmla="*/ 57 h 113"/>
                <a:gd name="T36" fmla="*/ 4 w 1004"/>
                <a:gd name="T37" fmla="*/ 39 h 113"/>
                <a:gd name="T38" fmla="*/ 12 w 1004"/>
                <a:gd name="T39" fmla="*/ 23 h 113"/>
                <a:gd name="T40" fmla="*/ 24 w 1004"/>
                <a:gd name="T41" fmla="*/ 12 h 113"/>
                <a:gd name="T42" fmla="*/ 39 w 1004"/>
                <a:gd name="T43" fmla="*/ 3 h 113"/>
                <a:gd name="T44" fmla="*/ 56 w 1004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04" h="113">
                  <a:moveTo>
                    <a:pt x="56" y="0"/>
                  </a:moveTo>
                  <a:lnTo>
                    <a:pt x="949" y="0"/>
                  </a:lnTo>
                  <a:lnTo>
                    <a:pt x="966" y="3"/>
                  </a:lnTo>
                  <a:lnTo>
                    <a:pt x="982" y="12"/>
                  </a:lnTo>
                  <a:lnTo>
                    <a:pt x="994" y="23"/>
                  </a:lnTo>
                  <a:lnTo>
                    <a:pt x="1001" y="39"/>
                  </a:lnTo>
                  <a:lnTo>
                    <a:pt x="1004" y="57"/>
                  </a:lnTo>
                  <a:lnTo>
                    <a:pt x="1001" y="74"/>
                  </a:lnTo>
                  <a:lnTo>
                    <a:pt x="994" y="89"/>
                  </a:lnTo>
                  <a:lnTo>
                    <a:pt x="982" y="102"/>
                  </a:lnTo>
                  <a:lnTo>
                    <a:pt x="966" y="110"/>
                  </a:lnTo>
                  <a:lnTo>
                    <a:pt x="94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Freeform 627"/>
            <p:cNvSpPr>
              <a:spLocks/>
            </p:cNvSpPr>
            <p:nvPr/>
          </p:nvSpPr>
          <p:spPr bwMode="auto">
            <a:xfrm>
              <a:off x="11142663" y="4652963"/>
              <a:ext cx="158750" cy="17463"/>
            </a:xfrm>
            <a:custGeom>
              <a:avLst/>
              <a:gdLst>
                <a:gd name="T0" fmla="*/ 56 w 1004"/>
                <a:gd name="T1" fmla="*/ 0 h 113"/>
                <a:gd name="T2" fmla="*/ 949 w 1004"/>
                <a:gd name="T3" fmla="*/ 0 h 113"/>
                <a:gd name="T4" fmla="*/ 966 w 1004"/>
                <a:gd name="T5" fmla="*/ 3 h 113"/>
                <a:gd name="T6" fmla="*/ 982 w 1004"/>
                <a:gd name="T7" fmla="*/ 12 h 113"/>
                <a:gd name="T8" fmla="*/ 994 w 1004"/>
                <a:gd name="T9" fmla="*/ 24 h 113"/>
                <a:gd name="T10" fmla="*/ 1001 w 1004"/>
                <a:gd name="T11" fmla="*/ 39 h 113"/>
                <a:gd name="T12" fmla="*/ 1004 w 1004"/>
                <a:gd name="T13" fmla="*/ 57 h 113"/>
                <a:gd name="T14" fmla="*/ 1001 w 1004"/>
                <a:gd name="T15" fmla="*/ 74 h 113"/>
                <a:gd name="T16" fmla="*/ 994 w 1004"/>
                <a:gd name="T17" fmla="*/ 89 h 113"/>
                <a:gd name="T18" fmla="*/ 982 w 1004"/>
                <a:gd name="T19" fmla="*/ 102 h 113"/>
                <a:gd name="T20" fmla="*/ 966 w 1004"/>
                <a:gd name="T21" fmla="*/ 110 h 113"/>
                <a:gd name="T22" fmla="*/ 949 w 1004"/>
                <a:gd name="T23" fmla="*/ 113 h 113"/>
                <a:gd name="T24" fmla="*/ 56 w 1004"/>
                <a:gd name="T25" fmla="*/ 113 h 113"/>
                <a:gd name="T26" fmla="*/ 39 w 1004"/>
                <a:gd name="T27" fmla="*/ 110 h 113"/>
                <a:gd name="T28" fmla="*/ 24 w 1004"/>
                <a:gd name="T29" fmla="*/ 102 h 113"/>
                <a:gd name="T30" fmla="*/ 12 w 1004"/>
                <a:gd name="T31" fmla="*/ 89 h 113"/>
                <a:gd name="T32" fmla="*/ 4 w 1004"/>
                <a:gd name="T33" fmla="*/ 74 h 113"/>
                <a:gd name="T34" fmla="*/ 0 w 1004"/>
                <a:gd name="T35" fmla="*/ 57 h 113"/>
                <a:gd name="T36" fmla="*/ 4 w 1004"/>
                <a:gd name="T37" fmla="*/ 39 h 113"/>
                <a:gd name="T38" fmla="*/ 12 w 1004"/>
                <a:gd name="T39" fmla="*/ 24 h 113"/>
                <a:gd name="T40" fmla="*/ 24 w 1004"/>
                <a:gd name="T41" fmla="*/ 12 h 113"/>
                <a:gd name="T42" fmla="*/ 39 w 1004"/>
                <a:gd name="T43" fmla="*/ 3 h 113"/>
                <a:gd name="T44" fmla="*/ 56 w 1004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04" h="113">
                  <a:moveTo>
                    <a:pt x="56" y="0"/>
                  </a:moveTo>
                  <a:lnTo>
                    <a:pt x="949" y="0"/>
                  </a:lnTo>
                  <a:lnTo>
                    <a:pt x="966" y="3"/>
                  </a:lnTo>
                  <a:lnTo>
                    <a:pt x="982" y="12"/>
                  </a:lnTo>
                  <a:lnTo>
                    <a:pt x="994" y="24"/>
                  </a:lnTo>
                  <a:lnTo>
                    <a:pt x="1001" y="39"/>
                  </a:lnTo>
                  <a:lnTo>
                    <a:pt x="1004" y="57"/>
                  </a:lnTo>
                  <a:lnTo>
                    <a:pt x="1001" y="74"/>
                  </a:lnTo>
                  <a:lnTo>
                    <a:pt x="994" y="89"/>
                  </a:lnTo>
                  <a:lnTo>
                    <a:pt x="982" y="102"/>
                  </a:lnTo>
                  <a:lnTo>
                    <a:pt x="966" y="110"/>
                  </a:lnTo>
                  <a:lnTo>
                    <a:pt x="94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21" name="Group 1217"/>
          <p:cNvGrpSpPr/>
          <p:nvPr/>
        </p:nvGrpSpPr>
        <p:grpSpPr>
          <a:xfrm>
            <a:off x="5891176" y="1578538"/>
            <a:ext cx="527050" cy="533400"/>
            <a:chOff x="10015538" y="4238625"/>
            <a:chExt cx="527050" cy="533400"/>
          </a:xfrm>
          <a:solidFill>
            <a:srgbClr val="000000"/>
          </a:solidFill>
        </p:grpSpPr>
        <p:sp>
          <p:nvSpPr>
            <p:cNvPr id="1922" name="Freeform 632"/>
            <p:cNvSpPr>
              <a:spLocks/>
            </p:cNvSpPr>
            <p:nvPr/>
          </p:nvSpPr>
          <p:spPr bwMode="auto">
            <a:xfrm>
              <a:off x="10059988" y="4479925"/>
              <a:ext cx="93663" cy="93663"/>
            </a:xfrm>
            <a:custGeom>
              <a:avLst/>
              <a:gdLst>
                <a:gd name="T0" fmla="*/ 536 w 592"/>
                <a:gd name="T1" fmla="*/ 0 h 587"/>
                <a:gd name="T2" fmla="*/ 549 w 592"/>
                <a:gd name="T3" fmla="*/ 1 h 587"/>
                <a:gd name="T4" fmla="*/ 563 w 592"/>
                <a:gd name="T5" fmla="*/ 7 h 587"/>
                <a:gd name="T6" fmla="*/ 575 w 592"/>
                <a:gd name="T7" fmla="*/ 15 h 587"/>
                <a:gd name="T8" fmla="*/ 585 w 592"/>
                <a:gd name="T9" fmla="*/ 28 h 587"/>
                <a:gd name="T10" fmla="*/ 590 w 592"/>
                <a:gd name="T11" fmla="*/ 41 h 587"/>
                <a:gd name="T12" fmla="*/ 592 w 592"/>
                <a:gd name="T13" fmla="*/ 56 h 587"/>
                <a:gd name="T14" fmla="*/ 590 w 592"/>
                <a:gd name="T15" fmla="*/ 69 h 587"/>
                <a:gd name="T16" fmla="*/ 585 w 592"/>
                <a:gd name="T17" fmla="*/ 83 h 587"/>
                <a:gd name="T18" fmla="*/ 575 w 592"/>
                <a:gd name="T19" fmla="*/ 95 h 587"/>
                <a:gd name="T20" fmla="*/ 97 w 592"/>
                <a:gd name="T21" fmla="*/ 570 h 587"/>
                <a:gd name="T22" fmla="*/ 85 w 592"/>
                <a:gd name="T23" fmla="*/ 580 h 587"/>
                <a:gd name="T24" fmla="*/ 71 w 592"/>
                <a:gd name="T25" fmla="*/ 585 h 587"/>
                <a:gd name="T26" fmla="*/ 57 w 592"/>
                <a:gd name="T27" fmla="*/ 587 h 587"/>
                <a:gd name="T28" fmla="*/ 43 w 592"/>
                <a:gd name="T29" fmla="*/ 585 h 587"/>
                <a:gd name="T30" fmla="*/ 30 w 592"/>
                <a:gd name="T31" fmla="*/ 580 h 587"/>
                <a:gd name="T32" fmla="*/ 17 w 592"/>
                <a:gd name="T33" fmla="*/ 570 h 587"/>
                <a:gd name="T34" fmla="*/ 8 w 592"/>
                <a:gd name="T35" fmla="*/ 558 h 587"/>
                <a:gd name="T36" fmla="*/ 2 w 592"/>
                <a:gd name="T37" fmla="*/ 544 h 587"/>
                <a:gd name="T38" fmla="*/ 0 w 592"/>
                <a:gd name="T39" fmla="*/ 531 h 587"/>
                <a:gd name="T40" fmla="*/ 2 w 592"/>
                <a:gd name="T41" fmla="*/ 516 h 587"/>
                <a:gd name="T42" fmla="*/ 8 w 592"/>
                <a:gd name="T43" fmla="*/ 503 h 587"/>
                <a:gd name="T44" fmla="*/ 17 w 592"/>
                <a:gd name="T45" fmla="*/ 491 h 587"/>
                <a:gd name="T46" fmla="*/ 495 w 592"/>
                <a:gd name="T47" fmla="*/ 15 h 587"/>
                <a:gd name="T48" fmla="*/ 507 w 592"/>
                <a:gd name="T49" fmla="*/ 7 h 587"/>
                <a:gd name="T50" fmla="*/ 521 w 592"/>
                <a:gd name="T51" fmla="*/ 1 h 587"/>
                <a:gd name="T52" fmla="*/ 536 w 592"/>
                <a:gd name="T53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2" h="587">
                  <a:moveTo>
                    <a:pt x="536" y="0"/>
                  </a:moveTo>
                  <a:lnTo>
                    <a:pt x="549" y="1"/>
                  </a:lnTo>
                  <a:lnTo>
                    <a:pt x="563" y="7"/>
                  </a:lnTo>
                  <a:lnTo>
                    <a:pt x="575" y="15"/>
                  </a:lnTo>
                  <a:lnTo>
                    <a:pt x="585" y="28"/>
                  </a:lnTo>
                  <a:lnTo>
                    <a:pt x="590" y="41"/>
                  </a:lnTo>
                  <a:lnTo>
                    <a:pt x="592" y="56"/>
                  </a:lnTo>
                  <a:lnTo>
                    <a:pt x="590" y="69"/>
                  </a:lnTo>
                  <a:lnTo>
                    <a:pt x="585" y="83"/>
                  </a:lnTo>
                  <a:lnTo>
                    <a:pt x="575" y="95"/>
                  </a:lnTo>
                  <a:lnTo>
                    <a:pt x="97" y="570"/>
                  </a:lnTo>
                  <a:lnTo>
                    <a:pt x="85" y="580"/>
                  </a:lnTo>
                  <a:lnTo>
                    <a:pt x="71" y="585"/>
                  </a:lnTo>
                  <a:lnTo>
                    <a:pt x="57" y="587"/>
                  </a:lnTo>
                  <a:lnTo>
                    <a:pt x="43" y="585"/>
                  </a:lnTo>
                  <a:lnTo>
                    <a:pt x="30" y="580"/>
                  </a:lnTo>
                  <a:lnTo>
                    <a:pt x="17" y="570"/>
                  </a:lnTo>
                  <a:lnTo>
                    <a:pt x="8" y="558"/>
                  </a:lnTo>
                  <a:lnTo>
                    <a:pt x="2" y="544"/>
                  </a:lnTo>
                  <a:lnTo>
                    <a:pt x="0" y="531"/>
                  </a:lnTo>
                  <a:lnTo>
                    <a:pt x="2" y="516"/>
                  </a:lnTo>
                  <a:lnTo>
                    <a:pt x="8" y="503"/>
                  </a:lnTo>
                  <a:lnTo>
                    <a:pt x="17" y="491"/>
                  </a:lnTo>
                  <a:lnTo>
                    <a:pt x="495" y="15"/>
                  </a:lnTo>
                  <a:lnTo>
                    <a:pt x="507" y="7"/>
                  </a:lnTo>
                  <a:lnTo>
                    <a:pt x="521" y="1"/>
                  </a:lnTo>
                  <a:lnTo>
                    <a:pt x="5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Freeform 633"/>
            <p:cNvSpPr>
              <a:spLocks/>
            </p:cNvSpPr>
            <p:nvPr/>
          </p:nvSpPr>
          <p:spPr bwMode="auto">
            <a:xfrm>
              <a:off x="10117138" y="4498975"/>
              <a:ext cx="55563" cy="55563"/>
            </a:xfrm>
            <a:custGeom>
              <a:avLst/>
              <a:gdLst>
                <a:gd name="T0" fmla="*/ 295 w 351"/>
                <a:gd name="T1" fmla="*/ 0 h 349"/>
                <a:gd name="T2" fmla="*/ 310 w 351"/>
                <a:gd name="T3" fmla="*/ 2 h 349"/>
                <a:gd name="T4" fmla="*/ 322 w 351"/>
                <a:gd name="T5" fmla="*/ 8 h 349"/>
                <a:gd name="T6" fmla="*/ 335 w 351"/>
                <a:gd name="T7" fmla="*/ 17 h 349"/>
                <a:gd name="T8" fmla="*/ 344 w 351"/>
                <a:gd name="T9" fmla="*/ 28 h 349"/>
                <a:gd name="T10" fmla="*/ 349 w 351"/>
                <a:gd name="T11" fmla="*/ 42 h 349"/>
                <a:gd name="T12" fmla="*/ 351 w 351"/>
                <a:gd name="T13" fmla="*/ 56 h 349"/>
                <a:gd name="T14" fmla="*/ 349 w 351"/>
                <a:gd name="T15" fmla="*/ 71 h 349"/>
                <a:gd name="T16" fmla="*/ 344 w 351"/>
                <a:gd name="T17" fmla="*/ 83 h 349"/>
                <a:gd name="T18" fmla="*/ 335 w 351"/>
                <a:gd name="T19" fmla="*/ 96 h 349"/>
                <a:gd name="T20" fmla="*/ 95 w 351"/>
                <a:gd name="T21" fmla="*/ 334 h 349"/>
                <a:gd name="T22" fmla="*/ 84 w 351"/>
                <a:gd name="T23" fmla="*/ 342 h 349"/>
                <a:gd name="T24" fmla="*/ 70 w 351"/>
                <a:gd name="T25" fmla="*/ 348 h 349"/>
                <a:gd name="T26" fmla="*/ 55 w 351"/>
                <a:gd name="T27" fmla="*/ 349 h 349"/>
                <a:gd name="T28" fmla="*/ 42 w 351"/>
                <a:gd name="T29" fmla="*/ 348 h 349"/>
                <a:gd name="T30" fmla="*/ 28 w 351"/>
                <a:gd name="T31" fmla="*/ 342 h 349"/>
                <a:gd name="T32" fmla="*/ 16 w 351"/>
                <a:gd name="T33" fmla="*/ 334 h 349"/>
                <a:gd name="T34" fmla="*/ 7 w 351"/>
                <a:gd name="T35" fmla="*/ 321 h 349"/>
                <a:gd name="T36" fmla="*/ 1 w 351"/>
                <a:gd name="T37" fmla="*/ 308 h 349"/>
                <a:gd name="T38" fmla="*/ 0 w 351"/>
                <a:gd name="T39" fmla="*/ 293 h 349"/>
                <a:gd name="T40" fmla="*/ 1 w 351"/>
                <a:gd name="T41" fmla="*/ 280 h 349"/>
                <a:gd name="T42" fmla="*/ 7 w 351"/>
                <a:gd name="T43" fmla="*/ 266 h 349"/>
                <a:gd name="T44" fmla="*/ 16 w 351"/>
                <a:gd name="T45" fmla="*/ 254 h 349"/>
                <a:gd name="T46" fmla="*/ 255 w 351"/>
                <a:gd name="T47" fmla="*/ 17 h 349"/>
                <a:gd name="T48" fmla="*/ 267 w 351"/>
                <a:gd name="T49" fmla="*/ 8 h 349"/>
                <a:gd name="T50" fmla="*/ 280 w 351"/>
                <a:gd name="T51" fmla="*/ 2 h 349"/>
                <a:gd name="T52" fmla="*/ 295 w 351"/>
                <a:gd name="T53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1" h="349">
                  <a:moveTo>
                    <a:pt x="295" y="0"/>
                  </a:moveTo>
                  <a:lnTo>
                    <a:pt x="310" y="2"/>
                  </a:lnTo>
                  <a:lnTo>
                    <a:pt x="322" y="8"/>
                  </a:lnTo>
                  <a:lnTo>
                    <a:pt x="335" y="17"/>
                  </a:lnTo>
                  <a:lnTo>
                    <a:pt x="344" y="28"/>
                  </a:lnTo>
                  <a:lnTo>
                    <a:pt x="349" y="42"/>
                  </a:lnTo>
                  <a:lnTo>
                    <a:pt x="351" y="56"/>
                  </a:lnTo>
                  <a:lnTo>
                    <a:pt x="349" y="71"/>
                  </a:lnTo>
                  <a:lnTo>
                    <a:pt x="344" y="83"/>
                  </a:lnTo>
                  <a:lnTo>
                    <a:pt x="335" y="96"/>
                  </a:lnTo>
                  <a:lnTo>
                    <a:pt x="95" y="334"/>
                  </a:lnTo>
                  <a:lnTo>
                    <a:pt x="84" y="342"/>
                  </a:lnTo>
                  <a:lnTo>
                    <a:pt x="70" y="348"/>
                  </a:lnTo>
                  <a:lnTo>
                    <a:pt x="55" y="349"/>
                  </a:lnTo>
                  <a:lnTo>
                    <a:pt x="42" y="348"/>
                  </a:lnTo>
                  <a:lnTo>
                    <a:pt x="28" y="342"/>
                  </a:lnTo>
                  <a:lnTo>
                    <a:pt x="16" y="334"/>
                  </a:lnTo>
                  <a:lnTo>
                    <a:pt x="7" y="321"/>
                  </a:lnTo>
                  <a:lnTo>
                    <a:pt x="1" y="308"/>
                  </a:lnTo>
                  <a:lnTo>
                    <a:pt x="0" y="293"/>
                  </a:lnTo>
                  <a:lnTo>
                    <a:pt x="1" y="280"/>
                  </a:lnTo>
                  <a:lnTo>
                    <a:pt x="7" y="266"/>
                  </a:lnTo>
                  <a:lnTo>
                    <a:pt x="16" y="254"/>
                  </a:lnTo>
                  <a:lnTo>
                    <a:pt x="255" y="17"/>
                  </a:lnTo>
                  <a:lnTo>
                    <a:pt x="267" y="8"/>
                  </a:lnTo>
                  <a:lnTo>
                    <a:pt x="280" y="2"/>
                  </a:lnTo>
                  <a:lnTo>
                    <a:pt x="2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Freeform 634"/>
            <p:cNvSpPr>
              <a:spLocks/>
            </p:cNvSpPr>
            <p:nvPr/>
          </p:nvSpPr>
          <p:spPr bwMode="auto">
            <a:xfrm>
              <a:off x="10142538" y="4524375"/>
              <a:ext cx="55563" cy="55563"/>
            </a:xfrm>
            <a:custGeom>
              <a:avLst/>
              <a:gdLst>
                <a:gd name="T0" fmla="*/ 295 w 351"/>
                <a:gd name="T1" fmla="*/ 0 h 350"/>
                <a:gd name="T2" fmla="*/ 309 w 351"/>
                <a:gd name="T3" fmla="*/ 1 h 350"/>
                <a:gd name="T4" fmla="*/ 323 w 351"/>
                <a:gd name="T5" fmla="*/ 8 h 350"/>
                <a:gd name="T6" fmla="*/ 336 w 351"/>
                <a:gd name="T7" fmla="*/ 16 h 350"/>
                <a:gd name="T8" fmla="*/ 344 w 351"/>
                <a:gd name="T9" fmla="*/ 28 h 350"/>
                <a:gd name="T10" fmla="*/ 349 w 351"/>
                <a:gd name="T11" fmla="*/ 42 h 350"/>
                <a:gd name="T12" fmla="*/ 351 w 351"/>
                <a:gd name="T13" fmla="*/ 55 h 350"/>
                <a:gd name="T14" fmla="*/ 349 w 351"/>
                <a:gd name="T15" fmla="*/ 70 h 350"/>
                <a:gd name="T16" fmla="*/ 344 w 351"/>
                <a:gd name="T17" fmla="*/ 83 h 350"/>
                <a:gd name="T18" fmla="*/ 336 w 351"/>
                <a:gd name="T19" fmla="*/ 95 h 350"/>
                <a:gd name="T20" fmla="*/ 96 w 351"/>
                <a:gd name="T21" fmla="*/ 333 h 350"/>
                <a:gd name="T22" fmla="*/ 84 w 351"/>
                <a:gd name="T23" fmla="*/ 342 h 350"/>
                <a:gd name="T24" fmla="*/ 70 w 351"/>
                <a:gd name="T25" fmla="*/ 347 h 350"/>
                <a:gd name="T26" fmla="*/ 56 w 351"/>
                <a:gd name="T27" fmla="*/ 350 h 350"/>
                <a:gd name="T28" fmla="*/ 42 w 351"/>
                <a:gd name="T29" fmla="*/ 347 h 350"/>
                <a:gd name="T30" fmla="*/ 28 w 351"/>
                <a:gd name="T31" fmla="*/ 342 h 350"/>
                <a:gd name="T32" fmla="*/ 17 w 351"/>
                <a:gd name="T33" fmla="*/ 333 h 350"/>
                <a:gd name="T34" fmla="*/ 7 w 351"/>
                <a:gd name="T35" fmla="*/ 320 h 350"/>
                <a:gd name="T36" fmla="*/ 2 w 351"/>
                <a:gd name="T37" fmla="*/ 308 h 350"/>
                <a:gd name="T38" fmla="*/ 0 w 351"/>
                <a:gd name="T39" fmla="*/ 293 h 350"/>
                <a:gd name="T40" fmla="*/ 2 w 351"/>
                <a:gd name="T41" fmla="*/ 279 h 350"/>
                <a:gd name="T42" fmla="*/ 7 w 351"/>
                <a:gd name="T43" fmla="*/ 265 h 350"/>
                <a:gd name="T44" fmla="*/ 17 w 351"/>
                <a:gd name="T45" fmla="*/ 254 h 350"/>
                <a:gd name="T46" fmla="*/ 255 w 351"/>
                <a:gd name="T47" fmla="*/ 16 h 350"/>
                <a:gd name="T48" fmla="*/ 268 w 351"/>
                <a:gd name="T49" fmla="*/ 8 h 350"/>
                <a:gd name="T50" fmla="*/ 281 w 351"/>
                <a:gd name="T51" fmla="*/ 1 h 350"/>
                <a:gd name="T52" fmla="*/ 295 w 351"/>
                <a:gd name="T53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1" h="350">
                  <a:moveTo>
                    <a:pt x="295" y="0"/>
                  </a:moveTo>
                  <a:lnTo>
                    <a:pt x="309" y="1"/>
                  </a:lnTo>
                  <a:lnTo>
                    <a:pt x="323" y="8"/>
                  </a:lnTo>
                  <a:lnTo>
                    <a:pt x="336" y="16"/>
                  </a:lnTo>
                  <a:lnTo>
                    <a:pt x="344" y="28"/>
                  </a:lnTo>
                  <a:lnTo>
                    <a:pt x="349" y="42"/>
                  </a:lnTo>
                  <a:lnTo>
                    <a:pt x="351" y="55"/>
                  </a:lnTo>
                  <a:lnTo>
                    <a:pt x="349" y="70"/>
                  </a:lnTo>
                  <a:lnTo>
                    <a:pt x="344" y="83"/>
                  </a:lnTo>
                  <a:lnTo>
                    <a:pt x="336" y="95"/>
                  </a:lnTo>
                  <a:lnTo>
                    <a:pt x="96" y="333"/>
                  </a:lnTo>
                  <a:lnTo>
                    <a:pt x="84" y="342"/>
                  </a:lnTo>
                  <a:lnTo>
                    <a:pt x="70" y="347"/>
                  </a:lnTo>
                  <a:lnTo>
                    <a:pt x="56" y="350"/>
                  </a:lnTo>
                  <a:lnTo>
                    <a:pt x="42" y="347"/>
                  </a:lnTo>
                  <a:lnTo>
                    <a:pt x="28" y="342"/>
                  </a:lnTo>
                  <a:lnTo>
                    <a:pt x="17" y="333"/>
                  </a:lnTo>
                  <a:lnTo>
                    <a:pt x="7" y="320"/>
                  </a:lnTo>
                  <a:lnTo>
                    <a:pt x="2" y="308"/>
                  </a:lnTo>
                  <a:lnTo>
                    <a:pt x="0" y="293"/>
                  </a:lnTo>
                  <a:lnTo>
                    <a:pt x="2" y="279"/>
                  </a:lnTo>
                  <a:lnTo>
                    <a:pt x="7" y="265"/>
                  </a:lnTo>
                  <a:lnTo>
                    <a:pt x="17" y="254"/>
                  </a:lnTo>
                  <a:lnTo>
                    <a:pt x="255" y="16"/>
                  </a:lnTo>
                  <a:lnTo>
                    <a:pt x="268" y="8"/>
                  </a:lnTo>
                  <a:lnTo>
                    <a:pt x="281" y="1"/>
                  </a:lnTo>
                  <a:lnTo>
                    <a:pt x="2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Freeform 635"/>
            <p:cNvSpPr>
              <a:spLocks/>
            </p:cNvSpPr>
            <p:nvPr/>
          </p:nvSpPr>
          <p:spPr bwMode="auto">
            <a:xfrm>
              <a:off x="10161588" y="4543425"/>
              <a:ext cx="55563" cy="55563"/>
            </a:xfrm>
            <a:custGeom>
              <a:avLst/>
              <a:gdLst>
                <a:gd name="T0" fmla="*/ 296 w 353"/>
                <a:gd name="T1" fmla="*/ 0 h 349"/>
                <a:gd name="T2" fmla="*/ 310 w 353"/>
                <a:gd name="T3" fmla="*/ 1 h 349"/>
                <a:gd name="T4" fmla="*/ 323 w 353"/>
                <a:gd name="T5" fmla="*/ 7 h 349"/>
                <a:gd name="T6" fmla="*/ 336 w 353"/>
                <a:gd name="T7" fmla="*/ 15 h 349"/>
                <a:gd name="T8" fmla="*/ 344 w 353"/>
                <a:gd name="T9" fmla="*/ 28 h 349"/>
                <a:gd name="T10" fmla="*/ 351 w 353"/>
                <a:gd name="T11" fmla="*/ 41 h 349"/>
                <a:gd name="T12" fmla="*/ 353 w 353"/>
                <a:gd name="T13" fmla="*/ 56 h 349"/>
                <a:gd name="T14" fmla="*/ 351 w 353"/>
                <a:gd name="T15" fmla="*/ 69 h 349"/>
                <a:gd name="T16" fmla="*/ 344 w 353"/>
                <a:gd name="T17" fmla="*/ 83 h 349"/>
                <a:gd name="T18" fmla="*/ 336 w 353"/>
                <a:gd name="T19" fmla="*/ 95 h 349"/>
                <a:gd name="T20" fmla="*/ 96 w 353"/>
                <a:gd name="T21" fmla="*/ 332 h 349"/>
                <a:gd name="T22" fmla="*/ 85 w 353"/>
                <a:gd name="T23" fmla="*/ 342 h 349"/>
                <a:gd name="T24" fmla="*/ 71 w 353"/>
                <a:gd name="T25" fmla="*/ 347 h 349"/>
                <a:gd name="T26" fmla="*/ 57 w 353"/>
                <a:gd name="T27" fmla="*/ 349 h 349"/>
                <a:gd name="T28" fmla="*/ 42 w 353"/>
                <a:gd name="T29" fmla="*/ 347 h 349"/>
                <a:gd name="T30" fmla="*/ 29 w 353"/>
                <a:gd name="T31" fmla="*/ 342 h 349"/>
                <a:gd name="T32" fmla="*/ 17 w 353"/>
                <a:gd name="T33" fmla="*/ 332 h 349"/>
                <a:gd name="T34" fmla="*/ 7 w 353"/>
                <a:gd name="T35" fmla="*/ 321 h 349"/>
                <a:gd name="T36" fmla="*/ 2 w 353"/>
                <a:gd name="T37" fmla="*/ 307 h 349"/>
                <a:gd name="T38" fmla="*/ 0 w 353"/>
                <a:gd name="T39" fmla="*/ 293 h 349"/>
                <a:gd name="T40" fmla="*/ 2 w 353"/>
                <a:gd name="T41" fmla="*/ 279 h 349"/>
                <a:gd name="T42" fmla="*/ 7 w 353"/>
                <a:gd name="T43" fmla="*/ 266 h 349"/>
                <a:gd name="T44" fmla="*/ 17 w 353"/>
                <a:gd name="T45" fmla="*/ 253 h 349"/>
                <a:gd name="T46" fmla="*/ 255 w 353"/>
                <a:gd name="T47" fmla="*/ 15 h 349"/>
                <a:gd name="T48" fmla="*/ 268 w 353"/>
                <a:gd name="T49" fmla="*/ 7 h 349"/>
                <a:gd name="T50" fmla="*/ 281 w 353"/>
                <a:gd name="T51" fmla="*/ 1 h 349"/>
                <a:gd name="T52" fmla="*/ 296 w 353"/>
                <a:gd name="T53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3" h="349">
                  <a:moveTo>
                    <a:pt x="296" y="0"/>
                  </a:moveTo>
                  <a:lnTo>
                    <a:pt x="310" y="1"/>
                  </a:lnTo>
                  <a:lnTo>
                    <a:pt x="323" y="7"/>
                  </a:lnTo>
                  <a:lnTo>
                    <a:pt x="336" y="15"/>
                  </a:lnTo>
                  <a:lnTo>
                    <a:pt x="344" y="28"/>
                  </a:lnTo>
                  <a:lnTo>
                    <a:pt x="351" y="41"/>
                  </a:lnTo>
                  <a:lnTo>
                    <a:pt x="353" y="56"/>
                  </a:lnTo>
                  <a:lnTo>
                    <a:pt x="351" y="69"/>
                  </a:lnTo>
                  <a:lnTo>
                    <a:pt x="344" y="83"/>
                  </a:lnTo>
                  <a:lnTo>
                    <a:pt x="336" y="95"/>
                  </a:lnTo>
                  <a:lnTo>
                    <a:pt x="96" y="332"/>
                  </a:lnTo>
                  <a:lnTo>
                    <a:pt x="85" y="342"/>
                  </a:lnTo>
                  <a:lnTo>
                    <a:pt x="71" y="347"/>
                  </a:lnTo>
                  <a:lnTo>
                    <a:pt x="57" y="349"/>
                  </a:lnTo>
                  <a:lnTo>
                    <a:pt x="42" y="347"/>
                  </a:lnTo>
                  <a:lnTo>
                    <a:pt x="29" y="342"/>
                  </a:lnTo>
                  <a:lnTo>
                    <a:pt x="17" y="332"/>
                  </a:lnTo>
                  <a:lnTo>
                    <a:pt x="7" y="321"/>
                  </a:lnTo>
                  <a:lnTo>
                    <a:pt x="2" y="307"/>
                  </a:lnTo>
                  <a:lnTo>
                    <a:pt x="0" y="293"/>
                  </a:lnTo>
                  <a:lnTo>
                    <a:pt x="2" y="279"/>
                  </a:lnTo>
                  <a:lnTo>
                    <a:pt x="7" y="266"/>
                  </a:lnTo>
                  <a:lnTo>
                    <a:pt x="17" y="253"/>
                  </a:lnTo>
                  <a:lnTo>
                    <a:pt x="255" y="15"/>
                  </a:lnTo>
                  <a:lnTo>
                    <a:pt x="268" y="7"/>
                  </a:lnTo>
                  <a:lnTo>
                    <a:pt x="281" y="1"/>
                  </a:lnTo>
                  <a:lnTo>
                    <a:pt x="2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Freeform 636"/>
            <p:cNvSpPr>
              <a:spLocks/>
            </p:cNvSpPr>
            <p:nvPr/>
          </p:nvSpPr>
          <p:spPr bwMode="auto">
            <a:xfrm>
              <a:off x="10193338" y="4575175"/>
              <a:ext cx="55563" cy="55563"/>
            </a:xfrm>
            <a:custGeom>
              <a:avLst/>
              <a:gdLst>
                <a:gd name="T0" fmla="*/ 295 w 351"/>
                <a:gd name="T1" fmla="*/ 0 h 351"/>
                <a:gd name="T2" fmla="*/ 309 w 351"/>
                <a:gd name="T3" fmla="*/ 2 h 351"/>
                <a:gd name="T4" fmla="*/ 323 w 351"/>
                <a:gd name="T5" fmla="*/ 8 h 351"/>
                <a:gd name="T6" fmla="*/ 335 w 351"/>
                <a:gd name="T7" fmla="*/ 17 h 351"/>
                <a:gd name="T8" fmla="*/ 344 w 351"/>
                <a:gd name="T9" fmla="*/ 28 h 351"/>
                <a:gd name="T10" fmla="*/ 349 w 351"/>
                <a:gd name="T11" fmla="*/ 42 h 351"/>
                <a:gd name="T12" fmla="*/ 351 w 351"/>
                <a:gd name="T13" fmla="*/ 56 h 351"/>
                <a:gd name="T14" fmla="*/ 349 w 351"/>
                <a:gd name="T15" fmla="*/ 71 h 351"/>
                <a:gd name="T16" fmla="*/ 344 w 351"/>
                <a:gd name="T17" fmla="*/ 84 h 351"/>
                <a:gd name="T18" fmla="*/ 335 w 351"/>
                <a:gd name="T19" fmla="*/ 96 h 351"/>
                <a:gd name="T20" fmla="*/ 96 w 351"/>
                <a:gd name="T21" fmla="*/ 334 h 351"/>
                <a:gd name="T22" fmla="*/ 84 w 351"/>
                <a:gd name="T23" fmla="*/ 343 h 351"/>
                <a:gd name="T24" fmla="*/ 70 w 351"/>
                <a:gd name="T25" fmla="*/ 348 h 351"/>
                <a:gd name="T26" fmla="*/ 55 w 351"/>
                <a:gd name="T27" fmla="*/ 351 h 351"/>
                <a:gd name="T28" fmla="*/ 42 w 351"/>
                <a:gd name="T29" fmla="*/ 348 h 351"/>
                <a:gd name="T30" fmla="*/ 28 w 351"/>
                <a:gd name="T31" fmla="*/ 343 h 351"/>
                <a:gd name="T32" fmla="*/ 17 w 351"/>
                <a:gd name="T33" fmla="*/ 334 h 351"/>
                <a:gd name="T34" fmla="*/ 7 w 351"/>
                <a:gd name="T35" fmla="*/ 321 h 351"/>
                <a:gd name="T36" fmla="*/ 1 w 351"/>
                <a:gd name="T37" fmla="*/ 308 h 351"/>
                <a:gd name="T38" fmla="*/ 0 w 351"/>
                <a:gd name="T39" fmla="*/ 294 h 351"/>
                <a:gd name="T40" fmla="*/ 1 w 351"/>
                <a:gd name="T41" fmla="*/ 280 h 351"/>
                <a:gd name="T42" fmla="*/ 7 w 351"/>
                <a:gd name="T43" fmla="*/ 266 h 351"/>
                <a:gd name="T44" fmla="*/ 17 w 351"/>
                <a:gd name="T45" fmla="*/ 255 h 351"/>
                <a:gd name="T46" fmla="*/ 255 w 351"/>
                <a:gd name="T47" fmla="*/ 17 h 351"/>
                <a:gd name="T48" fmla="*/ 268 w 351"/>
                <a:gd name="T49" fmla="*/ 8 h 351"/>
                <a:gd name="T50" fmla="*/ 281 w 351"/>
                <a:gd name="T51" fmla="*/ 2 h 351"/>
                <a:gd name="T52" fmla="*/ 295 w 351"/>
                <a:gd name="T5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1" h="351">
                  <a:moveTo>
                    <a:pt x="295" y="0"/>
                  </a:moveTo>
                  <a:lnTo>
                    <a:pt x="309" y="2"/>
                  </a:lnTo>
                  <a:lnTo>
                    <a:pt x="323" y="8"/>
                  </a:lnTo>
                  <a:lnTo>
                    <a:pt x="335" y="17"/>
                  </a:lnTo>
                  <a:lnTo>
                    <a:pt x="344" y="28"/>
                  </a:lnTo>
                  <a:lnTo>
                    <a:pt x="349" y="42"/>
                  </a:lnTo>
                  <a:lnTo>
                    <a:pt x="351" y="56"/>
                  </a:lnTo>
                  <a:lnTo>
                    <a:pt x="349" y="71"/>
                  </a:lnTo>
                  <a:lnTo>
                    <a:pt x="344" y="84"/>
                  </a:lnTo>
                  <a:lnTo>
                    <a:pt x="335" y="96"/>
                  </a:lnTo>
                  <a:lnTo>
                    <a:pt x="96" y="334"/>
                  </a:lnTo>
                  <a:lnTo>
                    <a:pt x="84" y="343"/>
                  </a:lnTo>
                  <a:lnTo>
                    <a:pt x="70" y="348"/>
                  </a:lnTo>
                  <a:lnTo>
                    <a:pt x="55" y="351"/>
                  </a:lnTo>
                  <a:lnTo>
                    <a:pt x="42" y="348"/>
                  </a:lnTo>
                  <a:lnTo>
                    <a:pt x="28" y="343"/>
                  </a:lnTo>
                  <a:lnTo>
                    <a:pt x="17" y="334"/>
                  </a:lnTo>
                  <a:lnTo>
                    <a:pt x="7" y="321"/>
                  </a:lnTo>
                  <a:lnTo>
                    <a:pt x="1" y="308"/>
                  </a:lnTo>
                  <a:lnTo>
                    <a:pt x="0" y="294"/>
                  </a:lnTo>
                  <a:lnTo>
                    <a:pt x="1" y="280"/>
                  </a:lnTo>
                  <a:lnTo>
                    <a:pt x="7" y="266"/>
                  </a:lnTo>
                  <a:lnTo>
                    <a:pt x="17" y="255"/>
                  </a:lnTo>
                  <a:lnTo>
                    <a:pt x="255" y="17"/>
                  </a:lnTo>
                  <a:lnTo>
                    <a:pt x="268" y="8"/>
                  </a:lnTo>
                  <a:lnTo>
                    <a:pt x="281" y="2"/>
                  </a:lnTo>
                  <a:lnTo>
                    <a:pt x="2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Freeform 637"/>
            <p:cNvSpPr>
              <a:spLocks/>
            </p:cNvSpPr>
            <p:nvPr/>
          </p:nvSpPr>
          <p:spPr bwMode="auto">
            <a:xfrm>
              <a:off x="10212388" y="4594225"/>
              <a:ext cx="55563" cy="55563"/>
            </a:xfrm>
            <a:custGeom>
              <a:avLst/>
              <a:gdLst>
                <a:gd name="T0" fmla="*/ 295 w 352"/>
                <a:gd name="T1" fmla="*/ 0 h 349"/>
                <a:gd name="T2" fmla="*/ 310 w 352"/>
                <a:gd name="T3" fmla="*/ 1 h 349"/>
                <a:gd name="T4" fmla="*/ 323 w 352"/>
                <a:gd name="T5" fmla="*/ 7 h 349"/>
                <a:gd name="T6" fmla="*/ 335 w 352"/>
                <a:gd name="T7" fmla="*/ 15 h 349"/>
                <a:gd name="T8" fmla="*/ 344 w 352"/>
                <a:gd name="T9" fmla="*/ 28 h 349"/>
                <a:gd name="T10" fmla="*/ 350 w 352"/>
                <a:gd name="T11" fmla="*/ 41 h 349"/>
                <a:gd name="T12" fmla="*/ 352 w 352"/>
                <a:gd name="T13" fmla="*/ 55 h 349"/>
                <a:gd name="T14" fmla="*/ 350 w 352"/>
                <a:gd name="T15" fmla="*/ 69 h 349"/>
                <a:gd name="T16" fmla="*/ 344 w 352"/>
                <a:gd name="T17" fmla="*/ 83 h 349"/>
                <a:gd name="T18" fmla="*/ 335 w 352"/>
                <a:gd name="T19" fmla="*/ 94 h 349"/>
                <a:gd name="T20" fmla="*/ 96 w 352"/>
                <a:gd name="T21" fmla="*/ 332 h 349"/>
                <a:gd name="T22" fmla="*/ 84 w 352"/>
                <a:gd name="T23" fmla="*/ 342 h 349"/>
                <a:gd name="T24" fmla="*/ 70 w 352"/>
                <a:gd name="T25" fmla="*/ 347 h 349"/>
                <a:gd name="T26" fmla="*/ 57 w 352"/>
                <a:gd name="T27" fmla="*/ 349 h 349"/>
                <a:gd name="T28" fmla="*/ 42 w 352"/>
                <a:gd name="T29" fmla="*/ 347 h 349"/>
                <a:gd name="T30" fmla="*/ 28 w 352"/>
                <a:gd name="T31" fmla="*/ 342 h 349"/>
                <a:gd name="T32" fmla="*/ 17 w 352"/>
                <a:gd name="T33" fmla="*/ 332 h 349"/>
                <a:gd name="T34" fmla="*/ 7 w 352"/>
                <a:gd name="T35" fmla="*/ 321 h 349"/>
                <a:gd name="T36" fmla="*/ 2 w 352"/>
                <a:gd name="T37" fmla="*/ 307 h 349"/>
                <a:gd name="T38" fmla="*/ 0 w 352"/>
                <a:gd name="T39" fmla="*/ 293 h 349"/>
                <a:gd name="T40" fmla="*/ 2 w 352"/>
                <a:gd name="T41" fmla="*/ 278 h 349"/>
                <a:gd name="T42" fmla="*/ 7 w 352"/>
                <a:gd name="T43" fmla="*/ 265 h 349"/>
                <a:gd name="T44" fmla="*/ 17 w 352"/>
                <a:gd name="T45" fmla="*/ 253 h 349"/>
                <a:gd name="T46" fmla="*/ 255 w 352"/>
                <a:gd name="T47" fmla="*/ 15 h 349"/>
                <a:gd name="T48" fmla="*/ 268 w 352"/>
                <a:gd name="T49" fmla="*/ 7 h 349"/>
                <a:gd name="T50" fmla="*/ 281 w 352"/>
                <a:gd name="T51" fmla="*/ 1 h 349"/>
                <a:gd name="T52" fmla="*/ 295 w 352"/>
                <a:gd name="T53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2" h="349">
                  <a:moveTo>
                    <a:pt x="295" y="0"/>
                  </a:moveTo>
                  <a:lnTo>
                    <a:pt x="310" y="1"/>
                  </a:lnTo>
                  <a:lnTo>
                    <a:pt x="323" y="7"/>
                  </a:lnTo>
                  <a:lnTo>
                    <a:pt x="335" y="15"/>
                  </a:lnTo>
                  <a:lnTo>
                    <a:pt x="344" y="28"/>
                  </a:lnTo>
                  <a:lnTo>
                    <a:pt x="350" y="41"/>
                  </a:lnTo>
                  <a:lnTo>
                    <a:pt x="352" y="55"/>
                  </a:lnTo>
                  <a:lnTo>
                    <a:pt x="350" y="69"/>
                  </a:lnTo>
                  <a:lnTo>
                    <a:pt x="344" y="83"/>
                  </a:lnTo>
                  <a:lnTo>
                    <a:pt x="335" y="94"/>
                  </a:lnTo>
                  <a:lnTo>
                    <a:pt x="96" y="332"/>
                  </a:lnTo>
                  <a:lnTo>
                    <a:pt x="84" y="342"/>
                  </a:lnTo>
                  <a:lnTo>
                    <a:pt x="70" y="347"/>
                  </a:lnTo>
                  <a:lnTo>
                    <a:pt x="57" y="349"/>
                  </a:lnTo>
                  <a:lnTo>
                    <a:pt x="42" y="347"/>
                  </a:lnTo>
                  <a:lnTo>
                    <a:pt x="28" y="342"/>
                  </a:lnTo>
                  <a:lnTo>
                    <a:pt x="17" y="332"/>
                  </a:lnTo>
                  <a:lnTo>
                    <a:pt x="7" y="321"/>
                  </a:lnTo>
                  <a:lnTo>
                    <a:pt x="2" y="307"/>
                  </a:lnTo>
                  <a:lnTo>
                    <a:pt x="0" y="293"/>
                  </a:lnTo>
                  <a:lnTo>
                    <a:pt x="2" y="278"/>
                  </a:lnTo>
                  <a:lnTo>
                    <a:pt x="7" y="265"/>
                  </a:lnTo>
                  <a:lnTo>
                    <a:pt x="17" y="253"/>
                  </a:lnTo>
                  <a:lnTo>
                    <a:pt x="255" y="15"/>
                  </a:lnTo>
                  <a:lnTo>
                    <a:pt x="268" y="7"/>
                  </a:lnTo>
                  <a:lnTo>
                    <a:pt x="281" y="1"/>
                  </a:lnTo>
                  <a:lnTo>
                    <a:pt x="2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Freeform 638"/>
            <p:cNvSpPr>
              <a:spLocks/>
            </p:cNvSpPr>
            <p:nvPr/>
          </p:nvSpPr>
          <p:spPr bwMode="auto">
            <a:xfrm>
              <a:off x="10231438" y="4613275"/>
              <a:ext cx="55563" cy="53975"/>
            </a:xfrm>
            <a:custGeom>
              <a:avLst/>
              <a:gdLst>
                <a:gd name="T0" fmla="*/ 296 w 353"/>
                <a:gd name="T1" fmla="*/ 0 h 350"/>
                <a:gd name="T2" fmla="*/ 310 w 353"/>
                <a:gd name="T3" fmla="*/ 2 h 350"/>
                <a:gd name="T4" fmla="*/ 323 w 353"/>
                <a:gd name="T5" fmla="*/ 8 h 350"/>
                <a:gd name="T6" fmla="*/ 336 w 353"/>
                <a:gd name="T7" fmla="*/ 17 h 350"/>
                <a:gd name="T8" fmla="*/ 345 w 353"/>
                <a:gd name="T9" fmla="*/ 28 h 350"/>
                <a:gd name="T10" fmla="*/ 351 w 353"/>
                <a:gd name="T11" fmla="*/ 42 h 350"/>
                <a:gd name="T12" fmla="*/ 353 w 353"/>
                <a:gd name="T13" fmla="*/ 56 h 350"/>
                <a:gd name="T14" fmla="*/ 351 w 353"/>
                <a:gd name="T15" fmla="*/ 70 h 350"/>
                <a:gd name="T16" fmla="*/ 345 w 353"/>
                <a:gd name="T17" fmla="*/ 83 h 350"/>
                <a:gd name="T18" fmla="*/ 336 w 353"/>
                <a:gd name="T19" fmla="*/ 96 h 350"/>
                <a:gd name="T20" fmla="*/ 97 w 353"/>
                <a:gd name="T21" fmla="*/ 333 h 350"/>
                <a:gd name="T22" fmla="*/ 85 w 353"/>
                <a:gd name="T23" fmla="*/ 342 h 350"/>
                <a:gd name="T24" fmla="*/ 71 w 353"/>
                <a:gd name="T25" fmla="*/ 347 h 350"/>
                <a:gd name="T26" fmla="*/ 57 w 353"/>
                <a:gd name="T27" fmla="*/ 350 h 350"/>
                <a:gd name="T28" fmla="*/ 42 w 353"/>
                <a:gd name="T29" fmla="*/ 347 h 350"/>
                <a:gd name="T30" fmla="*/ 29 w 353"/>
                <a:gd name="T31" fmla="*/ 342 h 350"/>
                <a:gd name="T32" fmla="*/ 17 w 353"/>
                <a:gd name="T33" fmla="*/ 333 h 350"/>
                <a:gd name="T34" fmla="*/ 8 w 353"/>
                <a:gd name="T35" fmla="*/ 321 h 350"/>
                <a:gd name="T36" fmla="*/ 2 w 353"/>
                <a:gd name="T37" fmla="*/ 308 h 350"/>
                <a:gd name="T38" fmla="*/ 0 w 353"/>
                <a:gd name="T39" fmla="*/ 293 h 350"/>
                <a:gd name="T40" fmla="*/ 2 w 353"/>
                <a:gd name="T41" fmla="*/ 280 h 350"/>
                <a:gd name="T42" fmla="*/ 8 w 353"/>
                <a:gd name="T43" fmla="*/ 266 h 350"/>
                <a:gd name="T44" fmla="*/ 17 w 353"/>
                <a:gd name="T45" fmla="*/ 254 h 350"/>
                <a:gd name="T46" fmla="*/ 257 w 353"/>
                <a:gd name="T47" fmla="*/ 17 h 350"/>
                <a:gd name="T48" fmla="*/ 268 w 353"/>
                <a:gd name="T49" fmla="*/ 8 h 350"/>
                <a:gd name="T50" fmla="*/ 282 w 353"/>
                <a:gd name="T51" fmla="*/ 2 h 350"/>
                <a:gd name="T52" fmla="*/ 296 w 353"/>
                <a:gd name="T53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3" h="350">
                  <a:moveTo>
                    <a:pt x="296" y="0"/>
                  </a:moveTo>
                  <a:lnTo>
                    <a:pt x="310" y="2"/>
                  </a:lnTo>
                  <a:lnTo>
                    <a:pt x="323" y="8"/>
                  </a:lnTo>
                  <a:lnTo>
                    <a:pt x="336" y="17"/>
                  </a:lnTo>
                  <a:lnTo>
                    <a:pt x="345" y="28"/>
                  </a:lnTo>
                  <a:lnTo>
                    <a:pt x="351" y="42"/>
                  </a:lnTo>
                  <a:lnTo>
                    <a:pt x="353" y="56"/>
                  </a:lnTo>
                  <a:lnTo>
                    <a:pt x="351" y="70"/>
                  </a:lnTo>
                  <a:lnTo>
                    <a:pt x="345" y="83"/>
                  </a:lnTo>
                  <a:lnTo>
                    <a:pt x="336" y="96"/>
                  </a:lnTo>
                  <a:lnTo>
                    <a:pt x="97" y="333"/>
                  </a:lnTo>
                  <a:lnTo>
                    <a:pt x="85" y="342"/>
                  </a:lnTo>
                  <a:lnTo>
                    <a:pt x="71" y="347"/>
                  </a:lnTo>
                  <a:lnTo>
                    <a:pt x="57" y="350"/>
                  </a:lnTo>
                  <a:lnTo>
                    <a:pt x="42" y="347"/>
                  </a:lnTo>
                  <a:lnTo>
                    <a:pt x="29" y="342"/>
                  </a:lnTo>
                  <a:lnTo>
                    <a:pt x="17" y="333"/>
                  </a:lnTo>
                  <a:lnTo>
                    <a:pt x="8" y="321"/>
                  </a:lnTo>
                  <a:lnTo>
                    <a:pt x="2" y="308"/>
                  </a:lnTo>
                  <a:lnTo>
                    <a:pt x="0" y="293"/>
                  </a:lnTo>
                  <a:lnTo>
                    <a:pt x="2" y="280"/>
                  </a:lnTo>
                  <a:lnTo>
                    <a:pt x="8" y="266"/>
                  </a:lnTo>
                  <a:lnTo>
                    <a:pt x="17" y="254"/>
                  </a:lnTo>
                  <a:lnTo>
                    <a:pt x="257" y="17"/>
                  </a:lnTo>
                  <a:lnTo>
                    <a:pt x="268" y="8"/>
                  </a:lnTo>
                  <a:lnTo>
                    <a:pt x="282" y="2"/>
                  </a:lnTo>
                  <a:lnTo>
                    <a:pt x="2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Freeform 639"/>
            <p:cNvSpPr>
              <a:spLocks/>
            </p:cNvSpPr>
            <p:nvPr/>
          </p:nvSpPr>
          <p:spPr bwMode="auto">
            <a:xfrm>
              <a:off x="10212388" y="4630738"/>
              <a:ext cx="93663" cy="93663"/>
            </a:xfrm>
            <a:custGeom>
              <a:avLst/>
              <a:gdLst>
                <a:gd name="T0" fmla="*/ 535 w 591"/>
                <a:gd name="T1" fmla="*/ 0 h 587"/>
                <a:gd name="T2" fmla="*/ 549 w 591"/>
                <a:gd name="T3" fmla="*/ 2 h 587"/>
                <a:gd name="T4" fmla="*/ 562 w 591"/>
                <a:gd name="T5" fmla="*/ 7 h 587"/>
                <a:gd name="T6" fmla="*/ 574 w 591"/>
                <a:gd name="T7" fmla="*/ 16 h 587"/>
                <a:gd name="T8" fmla="*/ 584 w 591"/>
                <a:gd name="T9" fmla="*/ 28 h 587"/>
                <a:gd name="T10" fmla="*/ 589 w 591"/>
                <a:gd name="T11" fmla="*/ 41 h 587"/>
                <a:gd name="T12" fmla="*/ 591 w 591"/>
                <a:gd name="T13" fmla="*/ 56 h 587"/>
                <a:gd name="T14" fmla="*/ 589 w 591"/>
                <a:gd name="T15" fmla="*/ 70 h 587"/>
                <a:gd name="T16" fmla="*/ 584 w 591"/>
                <a:gd name="T17" fmla="*/ 84 h 587"/>
                <a:gd name="T18" fmla="*/ 574 w 591"/>
                <a:gd name="T19" fmla="*/ 95 h 587"/>
                <a:gd name="T20" fmla="*/ 96 w 591"/>
                <a:gd name="T21" fmla="*/ 570 h 587"/>
                <a:gd name="T22" fmla="*/ 84 w 591"/>
                <a:gd name="T23" fmla="*/ 580 h 587"/>
                <a:gd name="T24" fmla="*/ 70 w 591"/>
                <a:gd name="T25" fmla="*/ 585 h 587"/>
                <a:gd name="T26" fmla="*/ 57 w 591"/>
                <a:gd name="T27" fmla="*/ 587 h 587"/>
                <a:gd name="T28" fmla="*/ 42 w 591"/>
                <a:gd name="T29" fmla="*/ 585 h 587"/>
                <a:gd name="T30" fmla="*/ 28 w 591"/>
                <a:gd name="T31" fmla="*/ 580 h 587"/>
                <a:gd name="T32" fmla="*/ 17 w 591"/>
                <a:gd name="T33" fmla="*/ 570 h 587"/>
                <a:gd name="T34" fmla="*/ 7 w 591"/>
                <a:gd name="T35" fmla="*/ 559 h 587"/>
                <a:gd name="T36" fmla="*/ 2 w 591"/>
                <a:gd name="T37" fmla="*/ 545 h 587"/>
                <a:gd name="T38" fmla="*/ 0 w 591"/>
                <a:gd name="T39" fmla="*/ 531 h 587"/>
                <a:gd name="T40" fmla="*/ 2 w 591"/>
                <a:gd name="T41" fmla="*/ 516 h 587"/>
                <a:gd name="T42" fmla="*/ 7 w 591"/>
                <a:gd name="T43" fmla="*/ 503 h 587"/>
                <a:gd name="T44" fmla="*/ 17 w 591"/>
                <a:gd name="T45" fmla="*/ 491 h 587"/>
                <a:gd name="T46" fmla="*/ 495 w 591"/>
                <a:gd name="T47" fmla="*/ 16 h 587"/>
                <a:gd name="T48" fmla="*/ 506 w 591"/>
                <a:gd name="T49" fmla="*/ 7 h 587"/>
                <a:gd name="T50" fmla="*/ 520 w 591"/>
                <a:gd name="T51" fmla="*/ 2 h 587"/>
                <a:gd name="T52" fmla="*/ 535 w 591"/>
                <a:gd name="T53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1" h="587">
                  <a:moveTo>
                    <a:pt x="535" y="0"/>
                  </a:moveTo>
                  <a:lnTo>
                    <a:pt x="549" y="2"/>
                  </a:lnTo>
                  <a:lnTo>
                    <a:pt x="562" y="7"/>
                  </a:lnTo>
                  <a:lnTo>
                    <a:pt x="574" y="16"/>
                  </a:lnTo>
                  <a:lnTo>
                    <a:pt x="584" y="28"/>
                  </a:lnTo>
                  <a:lnTo>
                    <a:pt x="589" y="41"/>
                  </a:lnTo>
                  <a:lnTo>
                    <a:pt x="591" y="56"/>
                  </a:lnTo>
                  <a:lnTo>
                    <a:pt x="589" y="70"/>
                  </a:lnTo>
                  <a:lnTo>
                    <a:pt x="584" y="84"/>
                  </a:lnTo>
                  <a:lnTo>
                    <a:pt x="574" y="95"/>
                  </a:lnTo>
                  <a:lnTo>
                    <a:pt x="96" y="570"/>
                  </a:lnTo>
                  <a:lnTo>
                    <a:pt x="84" y="580"/>
                  </a:lnTo>
                  <a:lnTo>
                    <a:pt x="70" y="585"/>
                  </a:lnTo>
                  <a:lnTo>
                    <a:pt x="57" y="587"/>
                  </a:lnTo>
                  <a:lnTo>
                    <a:pt x="42" y="585"/>
                  </a:lnTo>
                  <a:lnTo>
                    <a:pt x="28" y="580"/>
                  </a:lnTo>
                  <a:lnTo>
                    <a:pt x="17" y="570"/>
                  </a:lnTo>
                  <a:lnTo>
                    <a:pt x="7" y="559"/>
                  </a:lnTo>
                  <a:lnTo>
                    <a:pt x="2" y="545"/>
                  </a:lnTo>
                  <a:lnTo>
                    <a:pt x="0" y="531"/>
                  </a:lnTo>
                  <a:lnTo>
                    <a:pt x="2" y="516"/>
                  </a:lnTo>
                  <a:lnTo>
                    <a:pt x="7" y="503"/>
                  </a:lnTo>
                  <a:lnTo>
                    <a:pt x="17" y="491"/>
                  </a:lnTo>
                  <a:lnTo>
                    <a:pt x="495" y="16"/>
                  </a:lnTo>
                  <a:lnTo>
                    <a:pt x="506" y="7"/>
                  </a:lnTo>
                  <a:lnTo>
                    <a:pt x="520" y="2"/>
                  </a:lnTo>
                  <a:lnTo>
                    <a:pt x="5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Freeform 640"/>
            <p:cNvSpPr>
              <a:spLocks noEditPoints="1"/>
            </p:cNvSpPr>
            <p:nvPr/>
          </p:nvSpPr>
          <p:spPr bwMode="auto">
            <a:xfrm>
              <a:off x="10015538" y="4238625"/>
              <a:ext cx="527050" cy="533400"/>
            </a:xfrm>
            <a:custGeom>
              <a:avLst/>
              <a:gdLst>
                <a:gd name="T0" fmla="*/ 2420 w 3324"/>
                <a:gd name="T1" fmla="*/ 683 h 3360"/>
                <a:gd name="T2" fmla="*/ 2350 w 3324"/>
                <a:gd name="T3" fmla="*/ 732 h 3360"/>
                <a:gd name="T4" fmla="*/ 2312 w 3324"/>
                <a:gd name="T5" fmla="*/ 810 h 3360"/>
                <a:gd name="T6" fmla="*/ 2321 w 3324"/>
                <a:gd name="T7" fmla="*/ 899 h 3360"/>
                <a:gd name="T8" fmla="*/ 2370 w 3324"/>
                <a:gd name="T9" fmla="*/ 969 h 3360"/>
                <a:gd name="T10" fmla="*/ 2448 w 3324"/>
                <a:gd name="T11" fmla="*/ 1005 h 3360"/>
                <a:gd name="T12" fmla="*/ 2538 w 3324"/>
                <a:gd name="T13" fmla="*/ 998 h 3360"/>
                <a:gd name="T14" fmla="*/ 2608 w 3324"/>
                <a:gd name="T15" fmla="*/ 948 h 3360"/>
                <a:gd name="T16" fmla="*/ 2645 w 3324"/>
                <a:gd name="T17" fmla="*/ 870 h 3360"/>
                <a:gd name="T18" fmla="*/ 2640 w 3324"/>
                <a:gd name="T19" fmla="*/ 791 h 3360"/>
                <a:gd name="T20" fmla="*/ 2507 w 3324"/>
                <a:gd name="T21" fmla="*/ 889 h 3360"/>
                <a:gd name="T22" fmla="*/ 2465 w 3324"/>
                <a:gd name="T23" fmla="*/ 894 h 3360"/>
                <a:gd name="T24" fmla="*/ 2430 w 3324"/>
                <a:gd name="T25" fmla="*/ 868 h 3360"/>
                <a:gd name="T26" fmla="*/ 2424 w 3324"/>
                <a:gd name="T27" fmla="*/ 826 h 3360"/>
                <a:gd name="T28" fmla="*/ 2552 w 3324"/>
                <a:gd name="T29" fmla="*/ 689 h 3360"/>
                <a:gd name="T30" fmla="*/ 2479 w 3324"/>
                <a:gd name="T31" fmla="*/ 672 h 3360"/>
                <a:gd name="T32" fmla="*/ 127 w 3324"/>
                <a:gd name="T33" fmla="*/ 1969 h 3360"/>
                <a:gd name="T34" fmla="*/ 113 w 3324"/>
                <a:gd name="T35" fmla="*/ 2016 h 3360"/>
                <a:gd name="T36" fmla="*/ 127 w 3324"/>
                <a:gd name="T37" fmla="*/ 2064 h 3360"/>
                <a:gd name="T38" fmla="*/ 1306 w 3324"/>
                <a:gd name="T39" fmla="*/ 3236 h 3360"/>
                <a:gd name="T40" fmla="*/ 1362 w 3324"/>
                <a:gd name="T41" fmla="*/ 3248 h 3360"/>
                <a:gd name="T42" fmla="*/ 1413 w 3324"/>
                <a:gd name="T43" fmla="*/ 3223 h 3360"/>
                <a:gd name="T44" fmla="*/ 2714 w 3324"/>
                <a:gd name="T45" fmla="*/ 686 h 3360"/>
                <a:gd name="T46" fmla="*/ 2758 w 3324"/>
                <a:gd name="T47" fmla="*/ 798 h 3360"/>
                <a:gd name="T48" fmla="*/ 2748 w 3324"/>
                <a:gd name="T49" fmla="*/ 921 h 3360"/>
                <a:gd name="T50" fmla="*/ 2691 w 3324"/>
                <a:gd name="T51" fmla="*/ 1024 h 3360"/>
                <a:gd name="T52" fmla="*/ 2598 w 3324"/>
                <a:gd name="T53" fmla="*/ 1094 h 3360"/>
                <a:gd name="T54" fmla="*/ 2479 w 3324"/>
                <a:gd name="T55" fmla="*/ 1120 h 3360"/>
                <a:gd name="T56" fmla="*/ 2360 w 3324"/>
                <a:gd name="T57" fmla="*/ 1094 h 3360"/>
                <a:gd name="T58" fmla="*/ 2266 w 3324"/>
                <a:gd name="T59" fmla="*/ 1024 h 3360"/>
                <a:gd name="T60" fmla="*/ 2209 w 3324"/>
                <a:gd name="T61" fmla="*/ 921 h 3360"/>
                <a:gd name="T62" fmla="*/ 2200 w 3324"/>
                <a:gd name="T63" fmla="*/ 799 h 3360"/>
                <a:gd name="T64" fmla="*/ 2242 w 3324"/>
                <a:gd name="T65" fmla="*/ 688 h 3360"/>
                <a:gd name="T66" fmla="*/ 2326 w 3324"/>
                <a:gd name="T67" fmla="*/ 605 h 3360"/>
                <a:gd name="T68" fmla="*/ 2438 w 3324"/>
                <a:gd name="T69" fmla="*/ 563 h 3360"/>
                <a:gd name="T70" fmla="*/ 2561 w 3324"/>
                <a:gd name="T71" fmla="*/ 573 h 3360"/>
                <a:gd name="T72" fmla="*/ 2906 w 3324"/>
                <a:gd name="T73" fmla="*/ 336 h 3360"/>
                <a:gd name="T74" fmla="*/ 3282 w 3324"/>
                <a:gd name="T75" fmla="*/ 2 h 3360"/>
                <a:gd name="T76" fmla="*/ 3316 w 3324"/>
                <a:gd name="T77" fmla="*/ 28 h 3360"/>
                <a:gd name="T78" fmla="*/ 3322 w 3324"/>
                <a:gd name="T79" fmla="*/ 71 h 3360"/>
                <a:gd name="T80" fmla="*/ 3099 w 3324"/>
                <a:gd name="T81" fmla="*/ 304 h 3360"/>
                <a:gd name="T82" fmla="*/ 1468 w 3324"/>
                <a:gd name="T83" fmla="*/ 3323 h 3360"/>
                <a:gd name="T84" fmla="*/ 1381 w 3324"/>
                <a:gd name="T85" fmla="*/ 3357 h 3360"/>
                <a:gd name="T86" fmla="*/ 1292 w 3324"/>
                <a:gd name="T87" fmla="*/ 3351 h 3360"/>
                <a:gd name="T88" fmla="*/ 1211 w 3324"/>
                <a:gd name="T89" fmla="*/ 3302 h 3360"/>
                <a:gd name="T90" fmla="*/ 21 w 3324"/>
                <a:gd name="T91" fmla="*/ 2106 h 3360"/>
                <a:gd name="T92" fmla="*/ 0 w 3324"/>
                <a:gd name="T93" fmla="*/ 2016 h 3360"/>
                <a:gd name="T94" fmla="*/ 21 w 3324"/>
                <a:gd name="T95" fmla="*/ 1927 h 3360"/>
                <a:gd name="T96" fmla="*/ 1707 w 3324"/>
                <a:gd name="T97" fmla="*/ 225 h 3360"/>
                <a:gd name="T98" fmla="*/ 3240 w 3324"/>
                <a:gd name="T99" fmla="*/ 7 h 3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24" h="3360">
                  <a:moveTo>
                    <a:pt x="2479" y="672"/>
                  </a:moveTo>
                  <a:lnTo>
                    <a:pt x="2448" y="675"/>
                  </a:lnTo>
                  <a:lnTo>
                    <a:pt x="2420" y="683"/>
                  </a:lnTo>
                  <a:lnTo>
                    <a:pt x="2394" y="695"/>
                  </a:lnTo>
                  <a:lnTo>
                    <a:pt x="2370" y="712"/>
                  </a:lnTo>
                  <a:lnTo>
                    <a:pt x="2350" y="732"/>
                  </a:lnTo>
                  <a:lnTo>
                    <a:pt x="2333" y="756"/>
                  </a:lnTo>
                  <a:lnTo>
                    <a:pt x="2321" y="782"/>
                  </a:lnTo>
                  <a:lnTo>
                    <a:pt x="2312" y="810"/>
                  </a:lnTo>
                  <a:lnTo>
                    <a:pt x="2310" y="840"/>
                  </a:lnTo>
                  <a:lnTo>
                    <a:pt x="2312" y="870"/>
                  </a:lnTo>
                  <a:lnTo>
                    <a:pt x="2321" y="899"/>
                  </a:lnTo>
                  <a:lnTo>
                    <a:pt x="2333" y="925"/>
                  </a:lnTo>
                  <a:lnTo>
                    <a:pt x="2350" y="948"/>
                  </a:lnTo>
                  <a:lnTo>
                    <a:pt x="2370" y="969"/>
                  </a:lnTo>
                  <a:lnTo>
                    <a:pt x="2394" y="985"/>
                  </a:lnTo>
                  <a:lnTo>
                    <a:pt x="2420" y="998"/>
                  </a:lnTo>
                  <a:lnTo>
                    <a:pt x="2448" y="1005"/>
                  </a:lnTo>
                  <a:lnTo>
                    <a:pt x="2479" y="1008"/>
                  </a:lnTo>
                  <a:lnTo>
                    <a:pt x="2509" y="1005"/>
                  </a:lnTo>
                  <a:lnTo>
                    <a:pt x="2538" y="998"/>
                  </a:lnTo>
                  <a:lnTo>
                    <a:pt x="2564" y="985"/>
                  </a:lnTo>
                  <a:lnTo>
                    <a:pt x="2587" y="969"/>
                  </a:lnTo>
                  <a:lnTo>
                    <a:pt x="2608" y="948"/>
                  </a:lnTo>
                  <a:lnTo>
                    <a:pt x="2625" y="925"/>
                  </a:lnTo>
                  <a:lnTo>
                    <a:pt x="2637" y="899"/>
                  </a:lnTo>
                  <a:lnTo>
                    <a:pt x="2645" y="870"/>
                  </a:lnTo>
                  <a:lnTo>
                    <a:pt x="2648" y="840"/>
                  </a:lnTo>
                  <a:lnTo>
                    <a:pt x="2646" y="815"/>
                  </a:lnTo>
                  <a:lnTo>
                    <a:pt x="2640" y="791"/>
                  </a:lnTo>
                  <a:lnTo>
                    <a:pt x="2631" y="768"/>
                  </a:lnTo>
                  <a:lnTo>
                    <a:pt x="2518" y="879"/>
                  </a:lnTo>
                  <a:lnTo>
                    <a:pt x="2507" y="889"/>
                  </a:lnTo>
                  <a:lnTo>
                    <a:pt x="2493" y="894"/>
                  </a:lnTo>
                  <a:lnTo>
                    <a:pt x="2479" y="896"/>
                  </a:lnTo>
                  <a:lnTo>
                    <a:pt x="2465" y="894"/>
                  </a:lnTo>
                  <a:lnTo>
                    <a:pt x="2451" y="889"/>
                  </a:lnTo>
                  <a:lnTo>
                    <a:pt x="2439" y="879"/>
                  </a:lnTo>
                  <a:lnTo>
                    <a:pt x="2430" y="868"/>
                  </a:lnTo>
                  <a:lnTo>
                    <a:pt x="2424" y="854"/>
                  </a:lnTo>
                  <a:lnTo>
                    <a:pt x="2423" y="840"/>
                  </a:lnTo>
                  <a:lnTo>
                    <a:pt x="2424" y="826"/>
                  </a:lnTo>
                  <a:lnTo>
                    <a:pt x="2430" y="813"/>
                  </a:lnTo>
                  <a:lnTo>
                    <a:pt x="2439" y="800"/>
                  </a:lnTo>
                  <a:lnTo>
                    <a:pt x="2552" y="689"/>
                  </a:lnTo>
                  <a:lnTo>
                    <a:pt x="2529" y="680"/>
                  </a:lnTo>
                  <a:lnTo>
                    <a:pt x="2505" y="675"/>
                  </a:lnTo>
                  <a:lnTo>
                    <a:pt x="2479" y="672"/>
                  </a:lnTo>
                  <a:close/>
                  <a:moveTo>
                    <a:pt x="1754" y="336"/>
                  </a:moveTo>
                  <a:lnTo>
                    <a:pt x="138" y="1956"/>
                  </a:lnTo>
                  <a:lnTo>
                    <a:pt x="127" y="1969"/>
                  </a:lnTo>
                  <a:lnTo>
                    <a:pt x="119" y="1984"/>
                  </a:lnTo>
                  <a:lnTo>
                    <a:pt x="114" y="2000"/>
                  </a:lnTo>
                  <a:lnTo>
                    <a:pt x="113" y="2016"/>
                  </a:lnTo>
                  <a:lnTo>
                    <a:pt x="114" y="2033"/>
                  </a:lnTo>
                  <a:lnTo>
                    <a:pt x="119" y="2050"/>
                  </a:lnTo>
                  <a:lnTo>
                    <a:pt x="127" y="2064"/>
                  </a:lnTo>
                  <a:lnTo>
                    <a:pt x="137" y="2077"/>
                  </a:lnTo>
                  <a:lnTo>
                    <a:pt x="1291" y="3223"/>
                  </a:lnTo>
                  <a:lnTo>
                    <a:pt x="1306" y="3236"/>
                  </a:lnTo>
                  <a:lnTo>
                    <a:pt x="1324" y="3244"/>
                  </a:lnTo>
                  <a:lnTo>
                    <a:pt x="1343" y="3248"/>
                  </a:lnTo>
                  <a:lnTo>
                    <a:pt x="1362" y="3248"/>
                  </a:lnTo>
                  <a:lnTo>
                    <a:pt x="1379" y="3244"/>
                  </a:lnTo>
                  <a:lnTo>
                    <a:pt x="1397" y="3236"/>
                  </a:lnTo>
                  <a:lnTo>
                    <a:pt x="1413" y="3223"/>
                  </a:lnTo>
                  <a:lnTo>
                    <a:pt x="2986" y="1617"/>
                  </a:lnTo>
                  <a:lnTo>
                    <a:pt x="2986" y="416"/>
                  </a:lnTo>
                  <a:lnTo>
                    <a:pt x="2714" y="686"/>
                  </a:lnTo>
                  <a:lnTo>
                    <a:pt x="2734" y="720"/>
                  </a:lnTo>
                  <a:lnTo>
                    <a:pt x="2748" y="759"/>
                  </a:lnTo>
                  <a:lnTo>
                    <a:pt x="2758" y="798"/>
                  </a:lnTo>
                  <a:lnTo>
                    <a:pt x="2761" y="840"/>
                  </a:lnTo>
                  <a:lnTo>
                    <a:pt x="2758" y="881"/>
                  </a:lnTo>
                  <a:lnTo>
                    <a:pt x="2748" y="921"/>
                  </a:lnTo>
                  <a:lnTo>
                    <a:pt x="2735" y="958"/>
                  </a:lnTo>
                  <a:lnTo>
                    <a:pt x="2715" y="993"/>
                  </a:lnTo>
                  <a:lnTo>
                    <a:pt x="2691" y="1024"/>
                  </a:lnTo>
                  <a:lnTo>
                    <a:pt x="2664" y="1052"/>
                  </a:lnTo>
                  <a:lnTo>
                    <a:pt x="2632" y="1075"/>
                  </a:lnTo>
                  <a:lnTo>
                    <a:pt x="2598" y="1094"/>
                  </a:lnTo>
                  <a:lnTo>
                    <a:pt x="2560" y="1108"/>
                  </a:lnTo>
                  <a:lnTo>
                    <a:pt x="2520" y="1117"/>
                  </a:lnTo>
                  <a:lnTo>
                    <a:pt x="2479" y="1120"/>
                  </a:lnTo>
                  <a:lnTo>
                    <a:pt x="2438" y="1117"/>
                  </a:lnTo>
                  <a:lnTo>
                    <a:pt x="2398" y="1108"/>
                  </a:lnTo>
                  <a:lnTo>
                    <a:pt x="2360" y="1094"/>
                  </a:lnTo>
                  <a:lnTo>
                    <a:pt x="2326" y="1075"/>
                  </a:lnTo>
                  <a:lnTo>
                    <a:pt x="2294" y="1052"/>
                  </a:lnTo>
                  <a:lnTo>
                    <a:pt x="2266" y="1024"/>
                  </a:lnTo>
                  <a:lnTo>
                    <a:pt x="2242" y="993"/>
                  </a:lnTo>
                  <a:lnTo>
                    <a:pt x="2223" y="958"/>
                  </a:lnTo>
                  <a:lnTo>
                    <a:pt x="2209" y="921"/>
                  </a:lnTo>
                  <a:lnTo>
                    <a:pt x="2200" y="881"/>
                  </a:lnTo>
                  <a:lnTo>
                    <a:pt x="2197" y="840"/>
                  </a:lnTo>
                  <a:lnTo>
                    <a:pt x="2200" y="799"/>
                  </a:lnTo>
                  <a:lnTo>
                    <a:pt x="2209" y="760"/>
                  </a:lnTo>
                  <a:lnTo>
                    <a:pt x="2223" y="722"/>
                  </a:lnTo>
                  <a:lnTo>
                    <a:pt x="2242" y="688"/>
                  </a:lnTo>
                  <a:lnTo>
                    <a:pt x="2266" y="657"/>
                  </a:lnTo>
                  <a:lnTo>
                    <a:pt x="2294" y="629"/>
                  </a:lnTo>
                  <a:lnTo>
                    <a:pt x="2326" y="605"/>
                  </a:lnTo>
                  <a:lnTo>
                    <a:pt x="2360" y="586"/>
                  </a:lnTo>
                  <a:lnTo>
                    <a:pt x="2398" y="572"/>
                  </a:lnTo>
                  <a:lnTo>
                    <a:pt x="2438" y="563"/>
                  </a:lnTo>
                  <a:lnTo>
                    <a:pt x="2479" y="560"/>
                  </a:lnTo>
                  <a:lnTo>
                    <a:pt x="2521" y="563"/>
                  </a:lnTo>
                  <a:lnTo>
                    <a:pt x="2561" y="573"/>
                  </a:lnTo>
                  <a:lnTo>
                    <a:pt x="2599" y="587"/>
                  </a:lnTo>
                  <a:lnTo>
                    <a:pt x="2634" y="607"/>
                  </a:lnTo>
                  <a:lnTo>
                    <a:pt x="2906" y="336"/>
                  </a:lnTo>
                  <a:lnTo>
                    <a:pt x="1754" y="336"/>
                  </a:lnTo>
                  <a:close/>
                  <a:moveTo>
                    <a:pt x="3268" y="0"/>
                  </a:moveTo>
                  <a:lnTo>
                    <a:pt x="3282" y="2"/>
                  </a:lnTo>
                  <a:lnTo>
                    <a:pt x="3295" y="7"/>
                  </a:lnTo>
                  <a:lnTo>
                    <a:pt x="3308" y="17"/>
                  </a:lnTo>
                  <a:lnTo>
                    <a:pt x="3316" y="28"/>
                  </a:lnTo>
                  <a:lnTo>
                    <a:pt x="3322" y="42"/>
                  </a:lnTo>
                  <a:lnTo>
                    <a:pt x="3324" y="56"/>
                  </a:lnTo>
                  <a:lnTo>
                    <a:pt x="3322" y="71"/>
                  </a:lnTo>
                  <a:lnTo>
                    <a:pt x="3316" y="84"/>
                  </a:lnTo>
                  <a:lnTo>
                    <a:pt x="3308" y="96"/>
                  </a:lnTo>
                  <a:lnTo>
                    <a:pt x="3099" y="304"/>
                  </a:lnTo>
                  <a:lnTo>
                    <a:pt x="3099" y="1663"/>
                  </a:lnTo>
                  <a:lnTo>
                    <a:pt x="1492" y="3301"/>
                  </a:lnTo>
                  <a:lnTo>
                    <a:pt x="1468" y="3323"/>
                  </a:lnTo>
                  <a:lnTo>
                    <a:pt x="1441" y="3339"/>
                  </a:lnTo>
                  <a:lnTo>
                    <a:pt x="1412" y="3351"/>
                  </a:lnTo>
                  <a:lnTo>
                    <a:pt x="1381" y="3357"/>
                  </a:lnTo>
                  <a:lnTo>
                    <a:pt x="1351" y="3360"/>
                  </a:lnTo>
                  <a:lnTo>
                    <a:pt x="1321" y="3357"/>
                  </a:lnTo>
                  <a:lnTo>
                    <a:pt x="1292" y="3351"/>
                  </a:lnTo>
                  <a:lnTo>
                    <a:pt x="1262" y="3340"/>
                  </a:lnTo>
                  <a:lnTo>
                    <a:pt x="1236" y="3323"/>
                  </a:lnTo>
                  <a:lnTo>
                    <a:pt x="1211" y="3302"/>
                  </a:lnTo>
                  <a:lnTo>
                    <a:pt x="58" y="2156"/>
                  </a:lnTo>
                  <a:lnTo>
                    <a:pt x="38" y="2133"/>
                  </a:lnTo>
                  <a:lnTo>
                    <a:pt x="21" y="2106"/>
                  </a:lnTo>
                  <a:lnTo>
                    <a:pt x="9" y="2078"/>
                  </a:lnTo>
                  <a:lnTo>
                    <a:pt x="2" y="2048"/>
                  </a:lnTo>
                  <a:lnTo>
                    <a:pt x="0" y="2016"/>
                  </a:lnTo>
                  <a:lnTo>
                    <a:pt x="2" y="1985"/>
                  </a:lnTo>
                  <a:lnTo>
                    <a:pt x="9" y="1955"/>
                  </a:lnTo>
                  <a:lnTo>
                    <a:pt x="21" y="1927"/>
                  </a:lnTo>
                  <a:lnTo>
                    <a:pt x="38" y="1901"/>
                  </a:lnTo>
                  <a:lnTo>
                    <a:pt x="58" y="1877"/>
                  </a:lnTo>
                  <a:lnTo>
                    <a:pt x="1707" y="225"/>
                  </a:lnTo>
                  <a:lnTo>
                    <a:pt x="3019" y="225"/>
                  </a:lnTo>
                  <a:lnTo>
                    <a:pt x="3228" y="17"/>
                  </a:lnTo>
                  <a:lnTo>
                    <a:pt x="3240" y="7"/>
                  </a:lnTo>
                  <a:lnTo>
                    <a:pt x="3253" y="2"/>
                  </a:lnTo>
                  <a:lnTo>
                    <a:pt x="32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Freeform 641"/>
            <p:cNvSpPr>
              <a:spLocks/>
            </p:cNvSpPr>
            <p:nvPr/>
          </p:nvSpPr>
          <p:spPr bwMode="auto">
            <a:xfrm>
              <a:off x="10085388" y="4562475"/>
              <a:ext cx="23813" cy="23813"/>
            </a:xfrm>
            <a:custGeom>
              <a:avLst/>
              <a:gdLst>
                <a:gd name="T0" fmla="*/ 96 w 153"/>
                <a:gd name="T1" fmla="*/ 0 h 152"/>
                <a:gd name="T2" fmla="*/ 111 w 153"/>
                <a:gd name="T3" fmla="*/ 2 h 152"/>
                <a:gd name="T4" fmla="*/ 125 w 153"/>
                <a:gd name="T5" fmla="*/ 8 h 152"/>
                <a:gd name="T6" fmla="*/ 136 w 153"/>
                <a:gd name="T7" fmla="*/ 17 h 152"/>
                <a:gd name="T8" fmla="*/ 146 w 153"/>
                <a:gd name="T9" fmla="*/ 28 h 152"/>
                <a:gd name="T10" fmla="*/ 151 w 153"/>
                <a:gd name="T11" fmla="*/ 42 h 152"/>
                <a:gd name="T12" fmla="*/ 153 w 153"/>
                <a:gd name="T13" fmla="*/ 56 h 152"/>
                <a:gd name="T14" fmla="*/ 151 w 153"/>
                <a:gd name="T15" fmla="*/ 71 h 152"/>
                <a:gd name="T16" fmla="*/ 146 w 153"/>
                <a:gd name="T17" fmla="*/ 83 h 152"/>
                <a:gd name="T18" fmla="*/ 136 w 153"/>
                <a:gd name="T19" fmla="*/ 96 h 152"/>
                <a:gd name="T20" fmla="*/ 96 w 153"/>
                <a:gd name="T21" fmla="*/ 135 h 152"/>
                <a:gd name="T22" fmla="*/ 84 w 153"/>
                <a:gd name="T23" fmla="*/ 145 h 152"/>
                <a:gd name="T24" fmla="*/ 70 w 153"/>
                <a:gd name="T25" fmla="*/ 150 h 152"/>
                <a:gd name="T26" fmla="*/ 57 w 153"/>
                <a:gd name="T27" fmla="*/ 152 h 152"/>
                <a:gd name="T28" fmla="*/ 42 w 153"/>
                <a:gd name="T29" fmla="*/ 150 h 152"/>
                <a:gd name="T30" fmla="*/ 28 w 153"/>
                <a:gd name="T31" fmla="*/ 145 h 152"/>
                <a:gd name="T32" fmla="*/ 17 w 153"/>
                <a:gd name="T33" fmla="*/ 135 h 152"/>
                <a:gd name="T34" fmla="*/ 8 w 153"/>
                <a:gd name="T35" fmla="*/ 124 h 152"/>
                <a:gd name="T36" fmla="*/ 2 w 153"/>
                <a:gd name="T37" fmla="*/ 110 h 152"/>
                <a:gd name="T38" fmla="*/ 0 w 153"/>
                <a:gd name="T39" fmla="*/ 96 h 152"/>
                <a:gd name="T40" fmla="*/ 2 w 153"/>
                <a:gd name="T41" fmla="*/ 81 h 152"/>
                <a:gd name="T42" fmla="*/ 8 w 153"/>
                <a:gd name="T43" fmla="*/ 69 h 152"/>
                <a:gd name="T44" fmla="*/ 17 w 153"/>
                <a:gd name="T45" fmla="*/ 56 h 152"/>
                <a:gd name="T46" fmla="*/ 57 w 153"/>
                <a:gd name="T47" fmla="*/ 17 h 152"/>
                <a:gd name="T48" fmla="*/ 68 w 153"/>
                <a:gd name="T49" fmla="*/ 8 h 152"/>
                <a:gd name="T50" fmla="*/ 82 w 153"/>
                <a:gd name="T51" fmla="*/ 2 h 152"/>
                <a:gd name="T52" fmla="*/ 96 w 153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2">
                  <a:moveTo>
                    <a:pt x="96" y="0"/>
                  </a:moveTo>
                  <a:lnTo>
                    <a:pt x="111" y="2"/>
                  </a:lnTo>
                  <a:lnTo>
                    <a:pt x="125" y="8"/>
                  </a:lnTo>
                  <a:lnTo>
                    <a:pt x="136" y="17"/>
                  </a:lnTo>
                  <a:lnTo>
                    <a:pt x="146" y="28"/>
                  </a:lnTo>
                  <a:lnTo>
                    <a:pt x="151" y="42"/>
                  </a:lnTo>
                  <a:lnTo>
                    <a:pt x="153" y="56"/>
                  </a:lnTo>
                  <a:lnTo>
                    <a:pt x="151" y="71"/>
                  </a:lnTo>
                  <a:lnTo>
                    <a:pt x="146" y="83"/>
                  </a:lnTo>
                  <a:lnTo>
                    <a:pt x="136" y="96"/>
                  </a:lnTo>
                  <a:lnTo>
                    <a:pt x="96" y="135"/>
                  </a:lnTo>
                  <a:lnTo>
                    <a:pt x="84" y="145"/>
                  </a:lnTo>
                  <a:lnTo>
                    <a:pt x="70" y="150"/>
                  </a:lnTo>
                  <a:lnTo>
                    <a:pt x="57" y="152"/>
                  </a:lnTo>
                  <a:lnTo>
                    <a:pt x="42" y="150"/>
                  </a:lnTo>
                  <a:lnTo>
                    <a:pt x="28" y="145"/>
                  </a:lnTo>
                  <a:lnTo>
                    <a:pt x="17" y="135"/>
                  </a:lnTo>
                  <a:lnTo>
                    <a:pt x="8" y="124"/>
                  </a:lnTo>
                  <a:lnTo>
                    <a:pt x="2" y="110"/>
                  </a:lnTo>
                  <a:lnTo>
                    <a:pt x="0" y="96"/>
                  </a:lnTo>
                  <a:lnTo>
                    <a:pt x="2" y="81"/>
                  </a:lnTo>
                  <a:lnTo>
                    <a:pt x="8" y="69"/>
                  </a:lnTo>
                  <a:lnTo>
                    <a:pt x="17" y="56"/>
                  </a:lnTo>
                  <a:lnTo>
                    <a:pt x="57" y="17"/>
                  </a:lnTo>
                  <a:lnTo>
                    <a:pt x="68" y="8"/>
                  </a:lnTo>
                  <a:lnTo>
                    <a:pt x="82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Freeform 642"/>
            <p:cNvSpPr>
              <a:spLocks/>
            </p:cNvSpPr>
            <p:nvPr/>
          </p:nvSpPr>
          <p:spPr bwMode="auto">
            <a:xfrm>
              <a:off x="10110788" y="4587875"/>
              <a:ext cx="23813" cy="23813"/>
            </a:xfrm>
            <a:custGeom>
              <a:avLst/>
              <a:gdLst>
                <a:gd name="T0" fmla="*/ 96 w 153"/>
                <a:gd name="T1" fmla="*/ 0 h 152"/>
                <a:gd name="T2" fmla="*/ 111 w 153"/>
                <a:gd name="T3" fmla="*/ 2 h 152"/>
                <a:gd name="T4" fmla="*/ 125 w 153"/>
                <a:gd name="T5" fmla="*/ 8 h 152"/>
                <a:gd name="T6" fmla="*/ 136 w 153"/>
                <a:gd name="T7" fmla="*/ 17 h 152"/>
                <a:gd name="T8" fmla="*/ 146 w 153"/>
                <a:gd name="T9" fmla="*/ 29 h 152"/>
                <a:gd name="T10" fmla="*/ 151 w 153"/>
                <a:gd name="T11" fmla="*/ 43 h 152"/>
                <a:gd name="T12" fmla="*/ 153 w 153"/>
                <a:gd name="T13" fmla="*/ 56 h 152"/>
                <a:gd name="T14" fmla="*/ 151 w 153"/>
                <a:gd name="T15" fmla="*/ 71 h 152"/>
                <a:gd name="T16" fmla="*/ 146 w 153"/>
                <a:gd name="T17" fmla="*/ 84 h 152"/>
                <a:gd name="T18" fmla="*/ 136 w 153"/>
                <a:gd name="T19" fmla="*/ 96 h 152"/>
                <a:gd name="T20" fmla="*/ 96 w 153"/>
                <a:gd name="T21" fmla="*/ 135 h 152"/>
                <a:gd name="T22" fmla="*/ 85 w 153"/>
                <a:gd name="T23" fmla="*/ 145 h 152"/>
                <a:gd name="T24" fmla="*/ 71 w 153"/>
                <a:gd name="T25" fmla="*/ 150 h 152"/>
                <a:gd name="T26" fmla="*/ 57 w 153"/>
                <a:gd name="T27" fmla="*/ 152 h 152"/>
                <a:gd name="T28" fmla="*/ 43 w 153"/>
                <a:gd name="T29" fmla="*/ 150 h 152"/>
                <a:gd name="T30" fmla="*/ 29 w 153"/>
                <a:gd name="T31" fmla="*/ 145 h 152"/>
                <a:gd name="T32" fmla="*/ 17 w 153"/>
                <a:gd name="T33" fmla="*/ 135 h 152"/>
                <a:gd name="T34" fmla="*/ 8 w 153"/>
                <a:gd name="T35" fmla="*/ 124 h 152"/>
                <a:gd name="T36" fmla="*/ 2 w 153"/>
                <a:gd name="T37" fmla="*/ 110 h 152"/>
                <a:gd name="T38" fmla="*/ 0 w 153"/>
                <a:gd name="T39" fmla="*/ 96 h 152"/>
                <a:gd name="T40" fmla="*/ 2 w 153"/>
                <a:gd name="T41" fmla="*/ 82 h 152"/>
                <a:gd name="T42" fmla="*/ 8 w 153"/>
                <a:gd name="T43" fmla="*/ 69 h 152"/>
                <a:gd name="T44" fmla="*/ 17 w 153"/>
                <a:gd name="T45" fmla="*/ 56 h 152"/>
                <a:gd name="T46" fmla="*/ 57 w 153"/>
                <a:gd name="T47" fmla="*/ 17 h 152"/>
                <a:gd name="T48" fmla="*/ 69 w 153"/>
                <a:gd name="T49" fmla="*/ 8 h 152"/>
                <a:gd name="T50" fmla="*/ 83 w 153"/>
                <a:gd name="T51" fmla="*/ 2 h 152"/>
                <a:gd name="T52" fmla="*/ 96 w 153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2">
                  <a:moveTo>
                    <a:pt x="96" y="0"/>
                  </a:moveTo>
                  <a:lnTo>
                    <a:pt x="111" y="2"/>
                  </a:lnTo>
                  <a:lnTo>
                    <a:pt x="125" y="8"/>
                  </a:lnTo>
                  <a:lnTo>
                    <a:pt x="136" y="17"/>
                  </a:lnTo>
                  <a:lnTo>
                    <a:pt x="146" y="29"/>
                  </a:lnTo>
                  <a:lnTo>
                    <a:pt x="151" y="43"/>
                  </a:lnTo>
                  <a:lnTo>
                    <a:pt x="153" y="56"/>
                  </a:lnTo>
                  <a:lnTo>
                    <a:pt x="151" y="71"/>
                  </a:lnTo>
                  <a:lnTo>
                    <a:pt x="146" y="84"/>
                  </a:lnTo>
                  <a:lnTo>
                    <a:pt x="136" y="96"/>
                  </a:lnTo>
                  <a:lnTo>
                    <a:pt x="96" y="135"/>
                  </a:lnTo>
                  <a:lnTo>
                    <a:pt x="85" y="145"/>
                  </a:lnTo>
                  <a:lnTo>
                    <a:pt x="71" y="150"/>
                  </a:lnTo>
                  <a:lnTo>
                    <a:pt x="57" y="152"/>
                  </a:lnTo>
                  <a:lnTo>
                    <a:pt x="43" y="150"/>
                  </a:lnTo>
                  <a:lnTo>
                    <a:pt x="29" y="145"/>
                  </a:lnTo>
                  <a:lnTo>
                    <a:pt x="17" y="135"/>
                  </a:lnTo>
                  <a:lnTo>
                    <a:pt x="8" y="124"/>
                  </a:lnTo>
                  <a:lnTo>
                    <a:pt x="2" y="110"/>
                  </a:lnTo>
                  <a:lnTo>
                    <a:pt x="0" y="96"/>
                  </a:lnTo>
                  <a:lnTo>
                    <a:pt x="2" y="82"/>
                  </a:lnTo>
                  <a:lnTo>
                    <a:pt x="8" y="69"/>
                  </a:lnTo>
                  <a:lnTo>
                    <a:pt x="17" y="56"/>
                  </a:lnTo>
                  <a:lnTo>
                    <a:pt x="57" y="17"/>
                  </a:lnTo>
                  <a:lnTo>
                    <a:pt x="69" y="8"/>
                  </a:lnTo>
                  <a:lnTo>
                    <a:pt x="83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Freeform 643"/>
            <p:cNvSpPr>
              <a:spLocks/>
            </p:cNvSpPr>
            <p:nvPr/>
          </p:nvSpPr>
          <p:spPr bwMode="auto">
            <a:xfrm>
              <a:off x="10129838" y="4606925"/>
              <a:ext cx="23813" cy="23813"/>
            </a:xfrm>
            <a:custGeom>
              <a:avLst/>
              <a:gdLst>
                <a:gd name="T0" fmla="*/ 97 w 153"/>
                <a:gd name="T1" fmla="*/ 0 h 152"/>
                <a:gd name="T2" fmla="*/ 110 w 153"/>
                <a:gd name="T3" fmla="*/ 1 h 152"/>
                <a:gd name="T4" fmla="*/ 124 w 153"/>
                <a:gd name="T5" fmla="*/ 7 h 152"/>
                <a:gd name="T6" fmla="*/ 136 w 153"/>
                <a:gd name="T7" fmla="*/ 16 h 152"/>
                <a:gd name="T8" fmla="*/ 146 w 153"/>
                <a:gd name="T9" fmla="*/ 28 h 152"/>
                <a:gd name="T10" fmla="*/ 151 w 153"/>
                <a:gd name="T11" fmla="*/ 41 h 152"/>
                <a:gd name="T12" fmla="*/ 153 w 153"/>
                <a:gd name="T13" fmla="*/ 56 h 152"/>
                <a:gd name="T14" fmla="*/ 151 w 153"/>
                <a:gd name="T15" fmla="*/ 69 h 152"/>
                <a:gd name="T16" fmla="*/ 146 w 153"/>
                <a:gd name="T17" fmla="*/ 83 h 152"/>
                <a:gd name="T18" fmla="*/ 136 w 153"/>
                <a:gd name="T19" fmla="*/ 95 h 152"/>
                <a:gd name="T20" fmla="*/ 97 w 153"/>
                <a:gd name="T21" fmla="*/ 135 h 152"/>
                <a:gd name="T22" fmla="*/ 84 w 153"/>
                <a:gd name="T23" fmla="*/ 144 h 152"/>
                <a:gd name="T24" fmla="*/ 71 w 153"/>
                <a:gd name="T25" fmla="*/ 149 h 152"/>
                <a:gd name="T26" fmla="*/ 56 w 153"/>
                <a:gd name="T27" fmla="*/ 152 h 152"/>
                <a:gd name="T28" fmla="*/ 42 w 153"/>
                <a:gd name="T29" fmla="*/ 149 h 152"/>
                <a:gd name="T30" fmla="*/ 29 w 153"/>
                <a:gd name="T31" fmla="*/ 144 h 152"/>
                <a:gd name="T32" fmla="*/ 16 w 153"/>
                <a:gd name="T33" fmla="*/ 135 h 152"/>
                <a:gd name="T34" fmla="*/ 8 w 153"/>
                <a:gd name="T35" fmla="*/ 122 h 152"/>
                <a:gd name="T36" fmla="*/ 2 w 153"/>
                <a:gd name="T37" fmla="*/ 109 h 152"/>
                <a:gd name="T38" fmla="*/ 0 w 153"/>
                <a:gd name="T39" fmla="*/ 95 h 152"/>
                <a:gd name="T40" fmla="*/ 2 w 153"/>
                <a:gd name="T41" fmla="*/ 81 h 152"/>
                <a:gd name="T42" fmla="*/ 8 w 153"/>
                <a:gd name="T43" fmla="*/ 67 h 152"/>
                <a:gd name="T44" fmla="*/ 16 w 153"/>
                <a:gd name="T45" fmla="*/ 56 h 152"/>
                <a:gd name="T46" fmla="*/ 56 w 153"/>
                <a:gd name="T47" fmla="*/ 16 h 152"/>
                <a:gd name="T48" fmla="*/ 68 w 153"/>
                <a:gd name="T49" fmla="*/ 7 h 152"/>
                <a:gd name="T50" fmla="*/ 82 w 153"/>
                <a:gd name="T51" fmla="*/ 1 h 152"/>
                <a:gd name="T52" fmla="*/ 97 w 153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2">
                  <a:moveTo>
                    <a:pt x="97" y="0"/>
                  </a:moveTo>
                  <a:lnTo>
                    <a:pt x="110" y="1"/>
                  </a:lnTo>
                  <a:lnTo>
                    <a:pt x="124" y="7"/>
                  </a:lnTo>
                  <a:lnTo>
                    <a:pt x="136" y="16"/>
                  </a:lnTo>
                  <a:lnTo>
                    <a:pt x="146" y="28"/>
                  </a:lnTo>
                  <a:lnTo>
                    <a:pt x="151" y="41"/>
                  </a:lnTo>
                  <a:lnTo>
                    <a:pt x="153" y="56"/>
                  </a:lnTo>
                  <a:lnTo>
                    <a:pt x="151" y="69"/>
                  </a:lnTo>
                  <a:lnTo>
                    <a:pt x="146" y="83"/>
                  </a:lnTo>
                  <a:lnTo>
                    <a:pt x="136" y="95"/>
                  </a:lnTo>
                  <a:lnTo>
                    <a:pt x="97" y="135"/>
                  </a:lnTo>
                  <a:lnTo>
                    <a:pt x="84" y="144"/>
                  </a:lnTo>
                  <a:lnTo>
                    <a:pt x="71" y="149"/>
                  </a:lnTo>
                  <a:lnTo>
                    <a:pt x="56" y="152"/>
                  </a:lnTo>
                  <a:lnTo>
                    <a:pt x="42" y="149"/>
                  </a:lnTo>
                  <a:lnTo>
                    <a:pt x="29" y="144"/>
                  </a:lnTo>
                  <a:lnTo>
                    <a:pt x="16" y="135"/>
                  </a:lnTo>
                  <a:lnTo>
                    <a:pt x="8" y="122"/>
                  </a:lnTo>
                  <a:lnTo>
                    <a:pt x="2" y="109"/>
                  </a:lnTo>
                  <a:lnTo>
                    <a:pt x="0" y="95"/>
                  </a:lnTo>
                  <a:lnTo>
                    <a:pt x="2" y="81"/>
                  </a:lnTo>
                  <a:lnTo>
                    <a:pt x="8" y="67"/>
                  </a:lnTo>
                  <a:lnTo>
                    <a:pt x="16" y="56"/>
                  </a:lnTo>
                  <a:lnTo>
                    <a:pt x="56" y="16"/>
                  </a:lnTo>
                  <a:lnTo>
                    <a:pt x="68" y="7"/>
                  </a:lnTo>
                  <a:lnTo>
                    <a:pt x="82" y="1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Freeform 644"/>
            <p:cNvSpPr>
              <a:spLocks/>
            </p:cNvSpPr>
            <p:nvPr/>
          </p:nvSpPr>
          <p:spPr bwMode="auto">
            <a:xfrm>
              <a:off x="10161588" y="4637088"/>
              <a:ext cx="23813" cy="25400"/>
            </a:xfrm>
            <a:custGeom>
              <a:avLst/>
              <a:gdLst>
                <a:gd name="T0" fmla="*/ 96 w 153"/>
                <a:gd name="T1" fmla="*/ 0 h 152"/>
                <a:gd name="T2" fmla="*/ 111 w 153"/>
                <a:gd name="T3" fmla="*/ 2 h 152"/>
                <a:gd name="T4" fmla="*/ 125 w 153"/>
                <a:gd name="T5" fmla="*/ 8 h 152"/>
                <a:gd name="T6" fmla="*/ 136 w 153"/>
                <a:gd name="T7" fmla="*/ 17 h 152"/>
                <a:gd name="T8" fmla="*/ 146 w 153"/>
                <a:gd name="T9" fmla="*/ 28 h 152"/>
                <a:gd name="T10" fmla="*/ 151 w 153"/>
                <a:gd name="T11" fmla="*/ 42 h 152"/>
                <a:gd name="T12" fmla="*/ 153 w 153"/>
                <a:gd name="T13" fmla="*/ 56 h 152"/>
                <a:gd name="T14" fmla="*/ 151 w 153"/>
                <a:gd name="T15" fmla="*/ 71 h 152"/>
                <a:gd name="T16" fmla="*/ 146 w 153"/>
                <a:gd name="T17" fmla="*/ 84 h 152"/>
                <a:gd name="T18" fmla="*/ 136 w 153"/>
                <a:gd name="T19" fmla="*/ 96 h 152"/>
                <a:gd name="T20" fmla="*/ 96 w 153"/>
                <a:gd name="T21" fmla="*/ 135 h 152"/>
                <a:gd name="T22" fmla="*/ 85 w 153"/>
                <a:gd name="T23" fmla="*/ 145 h 152"/>
                <a:gd name="T24" fmla="*/ 71 w 153"/>
                <a:gd name="T25" fmla="*/ 150 h 152"/>
                <a:gd name="T26" fmla="*/ 57 w 153"/>
                <a:gd name="T27" fmla="*/ 152 h 152"/>
                <a:gd name="T28" fmla="*/ 42 w 153"/>
                <a:gd name="T29" fmla="*/ 150 h 152"/>
                <a:gd name="T30" fmla="*/ 29 w 153"/>
                <a:gd name="T31" fmla="*/ 145 h 152"/>
                <a:gd name="T32" fmla="*/ 17 w 153"/>
                <a:gd name="T33" fmla="*/ 135 h 152"/>
                <a:gd name="T34" fmla="*/ 7 w 153"/>
                <a:gd name="T35" fmla="*/ 124 h 152"/>
                <a:gd name="T36" fmla="*/ 2 w 153"/>
                <a:gd name="T37" fmla="*/ 110 h 152"/>
                <a:gd name="T38" fmla="*/ 0 w 153"/>
                <a:gd name="T39" fmla="*/ 96 h 152"/>
                <a:gd name="T40" fmla="*/ 2 w 153"/>
                <a:gd name="T41" fmla="*/ 81 h 152"/>
                <a:gd name="T42" fmla="*/ 7 w 153"/>
                <a:gd name="T43" fmla="*/ 68 h 152"/>
                <a:gd name="T44" fmla="*/ 17 w 153"/>
                <a:gd name="T45" fmla="*/ 56 h 152"/>
                <a:gd name="T46" fmla="*/ 57 w 153"/>
                <a:gd name="T47" fmla="*/ 17 h 152"/>
                <a:gd name="T48" fmla="*/ 68 w 153"/>
                <a:gd name="T49" fmla="*/ 8 h 152"/>
                <a:gd name="T50" fmla="*/ 82 w 153"/>
                <a:gd name="T51" fmla="*/ 2 h 152"/>
                <a:gd name="T52" fmla="*/ 96 w 153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2">
                  <a:moveTo>
                    <a:pt x="96" y="0"/>
                  </a:moveTo>
                  <a:lnTo>
                    <a:pt x="111" y="2"/>
                  </a:lnTo>
                  <a:lnTo>
                    <a:pt x="125" y="8"/>
                  </a:lnTo>
                  <a:lnTo>
                    <a:pt x="136" y="17"/>
                  </a:lnTo>
                  <a:lnTo>
                    <a:pt x="146" y="28"/>
                  </a:lnTo>
                  <a:lnTo>
                    <a:pt x="151" y="42"/>
                  </a:lnTo>
                  <a:lnTo>
                    <a:pt x="153" y="56"/>
                  </a:lnTo>
                  <a:lnTo>
                    <a:pt x="151" y="71"/>
                  </a:lnTo>
                  <a:lnTo>
                    <a:pt x="146" y="84"/>
                  </a:lnTo>
                  <a:lnTo>
                    <a:pt x="136" y="96"/>
                  </a:lnTo>
                  <a:lnTo>
                    <a:pt x="96" y="135"/>
                  </a:lnTo>
                  <a:lnTo>
                    <a:pt x="85" y="145"/>
                  </a:lnTo>
                  <a:lnTo>
                    <a:pt x="71" y="150"/>
                  </a:lnTo>
                  <a:lnTo>
                    <a:pt x="57" y="152"/>
                  </a:lnTo>
                  <a:lnTo>
                    <a:pt x="42" y="150"/>
                  </a:lnTo>
                  <a:lnTo>
                    <a:pt x="29" y="145"/>
                  </a:lnTo>
                  <a:lnTo>
                    <a:pt x="17" y="135"/>
                  </a:lnTo>
                  <a:lnTo>
                    <a:pt x="7" y="124"/>
                  </a:lnTo>
                  <a:lnTo>
                    <a:pt x="2" y="110"/>
                  </a:lnTo>
                  <a:lnTo>
                    <a:pt x="0" y="96"/>
                  </a:lnTo>
                  <a:lnTo>
                    <a:pt x="2" y="81"/>
                  </a:lnTo>
                  <a:lnTo>
                    <a:pt x="7" y="68"/>
                  </a:lnTo>
                  <a:lnTo>
                    <a:pt x="17" y="56"/>
                  </a:lnTo>
                  <a:lnTo>
                    <a:pt x="57" y="17"/>
                  </a:lnTo>
                  <a:lnTo>
                    <a:pt x="68" y="8"/>
                  </a:lnTo>
                  <a:lnTo>
                    <a:pt x="82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Freeform 645"/>
            <p:cNvSpPr>
              <a:spLocks/>
            </p:cNvSpPr>
            <p:nvPr/>
          </p:nvSpPr>
          <p:spPr bwMode="auto">
            <a:xfrm>
              <a:off x="10180638" y="4656138"/>
              <a:ext cx="23813" cy="23813"/>
            </a:xfrm>
            <a:custGeom>
              <a:avLst/>
              <a:gdLst>
                <a:gd name="T0" fmla="*/ 97 w 153"/>
                <a:gd name="T1" fmla="*/ 0 h 150"/>
                <a:gd name="T2" fmla="*/ 111 w 153"/>
                <a:gd name="T3" fmla="*/ 1 h 150"/>
                <a:gd name="T4" fmla="*/ 125 w 153"/>
                <a:gd name="T5" fmla="*/ 7 h 150"/>
                <a:gd name="T6" fmla="*/ 136 w 153"/>
                <a:gd name="T7" fmla="*/ 15 h 150"/>
                <a:gd name="T8" fmla="*/ 146 w 153"/>
                <a:gd name="T9" fmla="*/ 28 h 150"/>
                <a:gd name="T10" fmla="*/ 151 w 153"/>
                <a:gd name="T11" fmla="*/ 41 h 150"/>
                <a:gd name="T12" fmla="*/ 153 w 153"/>
                <a:gd name="T13" fmla="*/ 55 h 150"/>
                <a:gd name="T14" fmla="*/ 151 w 153"/>
                <a:gd name="T15" fmla="*/ 69 h 150"/>
                <a:gd name="T16" fmla="*/ 146 w 153"/>
                <a:gd name="T17" fmla="*/ 83 h 150"/>
                <a:gd name="T18" fmla="*/ 136 w 153"/>
                <a:gd name="T19" fmla="*/ 94 h 150"/>
                <a:gd name="T20" fmla="*/ 98 w 153"/>
                <a:gd name="T21" fmla="*/ 134 h 150"/>
                <a:gd name="T22" fmla="*/ 85 w 153"/>
                <a:gd name="T23" fmla="*/ 143 h 150"/>
                <a:gd name="T24" fmla="*/ 71 w 153"/>
                <a:gd name="T25" fmla="*/ 148 h 150"/>
                <a:gd name="T26" fmla="*/ 57 w 153"/>
                <a:gd name="T27" fmla="*/ 150 h 150"/>
                <a:gd name="T28" fmla="*/ 43 w 153"/>
                <a:gd name="T29" fmla="*/ 148 h 150"/>
                <a:gd name="T30" fmla="*/ 30 w 153"/>
                <a:gd name="T31" fmla="*/ 143 h 150"/>
                <a:gd name="T32" fmla="*/ 17 w 153"/>
                <a:gd name="T33" fmla="*/ 134 h 150"/>
                <a:gd name="T34" fmla="*/ 8 w 153"/>
                <a:gd name="T35" fmla="*/ 122 h 150"/>
                <a:gd name="T36" fmla="*/ 2 w 153"/>
                <a:gd name="T37" fmla="*/ 109 h 150"/>
                <a:gd name="T38" fmla="*/ 0 w 153"/>
                <a:gd name="T39" fmla="*/ 94 h 150"/>
                <a:gd name="T40" fmla="*/ 2 w 153"/>
                <a:gd name="T41" fmla="*/ 81 h 150"/>
                <a:gd name="T42" fmla="*/ 8 w 153"/>
                <a:gd name="T43" fmla="*/ 67 h 150"/>
                <a:gd name="T44" fmla="*/ 17 w 153"/>
                <a:gd name="T45" fmla="*/ 55 h 150"/>
                <a:gd name="T46" fmla="*/ 57 w 153"/>
                <a:gd name="T47" fmla="*/ 15 h 150"/>
                <a:gd name="T48" fmla="*/ 69 w 153"/>
                <a:gd name="T49" fmla="*/ 7 h 150"/>
                <a:gd name="T50" fmla="*/ 83 w 153"/>
                <a:gd name="T51" fmla="*/ 1 h 150"/>
                <a:gd name="T52" fmla="*/ 97 w 153"/>
                <a:gd name="T5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0">
                  <a:moveTo>
                    <a:pt x="97" y="0"/>
                  </a:moveTo>
                  <a:lnTo>
                    <a:pt x="111" y="1"/>
                  </a:lnTo>
                  <a:lnTo>
                    <a:pt x="125" y="7"/>
                  </a:lnTo>
                  <a:lnTo>
                    <a:pt x="136" y="15"/>
                  </a:lnTo>
                  <a:lnTo>
                    <a:pt x="146" y="28"/>
                  </a:lnTo>
                  <a:lnTo>
                    <a:pt x="151" y="41"/>
                  </a:lnTo>
                  <a:lnTo>
                    <a:pt x="153" y="55"/>
                  </a:lnTo>
                  <a:lnTo>
                    <a:pt x="151" y="69"/>
                  </a:lnTo>
                  <a:lnTo>
                    <a:pt x="146" y="83"/>
                  </a:lnTo>
                  <a:lnTo>
                    <a:pt x="136" y="94"/>
                  </a:lnTo>
                  <a:lnTo>
                    <a:pt x="98" y="134"/>
                  </a:lnTo>
                  <a:lnTo>
                    <a:pt x="85" y="143"/>
                  </a:lnTo>
                  <a:lnTo>
                    <a:pt x="71" y="148"/>
                  </a:lnTo>
                  <a:lnTo>
                    <a:pt x="57" y="150"/>
                  </a:lnTo>
                  <a:lnTo>
                    <a:pt x="43" y="148"/>
                  </a:lnTo>
                  <a:lnTo>
                    <a:pt x="30" y="143"/>
                  </a:lnTo>
                  <a:lnTo>
                    <a:pt x="17" y="134"/>
                  </a:lnTo>
                  <a:lnTo>
                    <a:pt x="8" y="122"/>
                  </a:lnTo>
                  <a:lnTo>
                    <a:pt x="2" y="109"/>
                  </a:lnTo>
                  <a:lnTo>
                    <a:pt x="0" y="94"/>
                  </a:lnTo>
                  <a:lnTo>
                    <a:pt x="2" y="81"/>
                  </a:lnTo>
                  <a:lnTo>
                    <a:pt x="8" y="67"/>
                  </a:lnTo>
                  <a:lnTo>
                    <a:pt x="17" y="55"/>
                  </a:lnTo>
                  <a:lnTo>
                    <a:pt x="57" y="15"/>
                  </a:lnTo>
                  <a:lnTo>
                    <a:pt x="69" y="7"/>
                  </a:lnTo>
                  <a:lnTo>
                    <a:pt x="83" y="1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Freeform 646"/>
            <p:cNvSpPr>
              <a:spLocks/>
            </p:cNvSpPr>
            <p:nvPr/>
          </p:nvSpPr>
          <p:spPr bwMode="auto">
            <a:xfrm>
              <a:off x="10199688" y="4675188"/>
              <a:ext cx="23813" cy="23813"/>
            </a:xfrm>
            <a:custGeom>
              <a:avLst/>
              <a:gdLst>
                <a:gd name="T0" fmla="*/ 96 w 152"/>
                <a:gd name="T1" fmla="*/ 0 h 152"/>
                <a:gd name="T2" fmla="*/ 109 w 152"/>
                <a:gd name="T3" fmla="*/ 1 h 152"/>
                <a:gd name="T4" fmla="*/ 123 w 152"/>
                <a:gd name="T5" fmla="*/ 8 h 152"/>
                <a:gd name="T6" fmla="*/ 136 w 152"/>
                <a:gd name="T7" fmla="*/ 16 h 152"/>
                <a:gd name="T8" fmla="*/ 145 w 152"/>
                <a:gd name="T9" fmla="*/ 28 h 152"/>
                <a:gd name="T10" fmla="*/ 150 w 152"/>
                <a:gd name="T11" fmla="*/ 42 h 152"/>
                <a:gd name="T12" fmla="*/ 152 w 152"/>
                <a:gd name="T13" fmla="*/ 56 h 152"/>
                <a:gd name="T14" fmla="*/ 150 w 152"/>
                <a:gd name="T15" fmla="*/ 70 h 152"/>
                <a:gd name="T16" fmla="*/ 145 w 152"/>
                <a:gd name="T17" fmla="*/ 83 h 152"/>
                <a:gd name="T18" fmla="*/ 136 w 152"/>
                <a:gd name="T19" fmla="*/ 96 h 152"/>
                <a:gd name="T20" fmla="*/ 96 w 152"/>
                <a:gd name="T21" fmla="*/ 135 h 152"/>
                <a:gd name="T22" fmla="*/ 83 w 152"/>
                <a:gd name="T23" fmla="*/ 145 h 152"/>
                <a:gd name="T24" fmla="*/ 70 w 152"/>
                <a:gd name="T25" fmla="*/ 150 h 152"/>
                <a:gd name="T26" fmla="*/ 56 w 152"/>
                <a:gd name="T27" fmla="*/ 152 h 152"/>
                <a:gd name="T28" fmla="*/ 41 w 152"/>
                <a:gd name="T29" fmla="*/ 150 h 152"/>
                <a:gd name="T30" fmla="*/ 28 w 152"/>
                <a:gd name="T31" fmla="*/ 145 h 152"/>
                <a:gd name="T32" fmla="*/ 15 w 152"/>
                <a:gd name="T33" fmla="*/ 135 h 152"/>
                <a:gd name="T34" fmla="*/ 7 w 152"/>
                <a:gd name="T35" fmla="*/ 123 h 152"/>
                <a:gd name="T36" fmla="*/ 1 w 152"/>
                <a:gd name="T37" fmla="*/ 109 h 152"/>
                <a:gd name="T38" fmla="*/ 0 w 152"/>
                <a:gd name="T39" fmla="*/ 96 h 152"/>
                <a:gd name="T40" fmla="*/ 1 w 152"/>
                <a:gd name="T41" fmla="*/ 81 h 152"/>
                <a:gd name="T42" fmla="*/ 7 w 152"/>
                <a:gd name="T43" fmla="*/ 68 h 152"/>
                <a:gd name="T44" fmla="*/ 15 w 152"/>
                <a:gd name="T45" fmla="*/ 56 h 152"/>
                <a:gd name="T46" fmla="*/ 56 w 152"/>
                <a:gd name="T47" fmla="*/ 16 h 152"/>
                <a:gd name="T48" fmla="*/ 68 w 152"/>
                <a:gd name="T49" fmla="*/ 8 h 152"/>
                <a:gd name="T50" fmla="*/ 81 w 152"/>
                <a:gd name="T51" fmla="*/ 1 h 152"/>
                <a:gd name="T52" fmla="*/ 96 w 152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2" h="152">
                  <a:moveTo>
                    <a:pt x="96" y="0"/>
                  </a:moveTo>
                  <a:lnTo>
                    <a:pt x="109" y="1"/>
                  </a:lnTo>
                  <a:lnTo>
                    <a:pt x="123" y="8"/>
                  </a:lnTo>
                  <a:lnTo>
                    <a:pt x="136" y="16"/>
                  </a:lnTo>
                  <a:lnTo>
                    <a:pt x="145" y="28"/>
                  </a:lnTo>
                  <a:lnTo>
                    <a:pt x="150" y="42"/>
                  </a:lnTo>
                  <a:lnTo>
                    <a:pt x="152" y="56"/>
                  </a:lnTo>
                  <a:lnTo>
                    <a:pt x="150" y="70"/>
                  </a:lnTo>
                  <a:lnTo>
                    <a:pt x="145" y="83"/>
                  </a:lnTo>
                  <a:lnTo>
                    <a:pt x="136" y="96"/>
                  </a:lnTo>
                  <a:lnTo>
                    <a:pt x="96" y="135"/>
                  </a:lnTo>
                  <a:lnTo>
                    <a:pt x="83" y="145"/>
                  </a:lnTo>
                  <a:lnTo>
                    <a:pt x="70" y="150"/>
                  </a:lnTo>
                  <a:lnTo>
                    <a:pt x="56" y="152"/>
                  </a:lnTo>
                  <a:lnTo>
                    <a:pt x="41" y="150"/>
                  </a:lnTo>
                  <a:lnTo>
                    <a:pt x="28" y="145"/>
                  </a:lnTo>
                  <a:lnTo>
                    <a:pt x="15" y="135"/>
                  </a:lnTo>
                  <a:lnTo>
                    <a:pt x="7" y="123"/>
                  </a:lnTo>
                  <a:lnTo>
                    <a:pt x="1" y="109"/>
                  </a:lnTo>
                  <a:lnTo>
                    <a:pt x="0" y="96"/>
                  </a:lnTo>
                  <a:lnTo>
                    <a:pt x="1" y="81"/>
                  </a:lnTo>
                  <a:lnTo>
                    <a:pt x="7" y="68"/>
                  </a:lnTo>
                  <a:lnTo>
                    <a:pt x="15" y="56"/>
                  </a:lnTo>
                  <a:lnTo>
                    <a:pt x="56" y="16"/>
                  </a:lnTo>
                  <a:lnTo>
                    <a:pt x="68" y="8"/>
                  </a:lnTo>
                  <a:lnTo>
                    <a:pt x="81" y="1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37" name="Freeform 651"/>
          <p:cNvSpPr>
            <a:spLocks noEditPoints="1"/>
          </p:cNvSpPr>
          <p:nvPr/>
        </p:nvSpPr>
        <p:spPr bwMode="auto">
          <a:xfrm>
            <a:off x="4955682" y="1578538"/>
            <a:ext cx="527050" cy="533400"/>
          </a:xfrm>
          <a:custGeom>
            <a:avLst/>
            <a:gdLst>
              <a:gd name="T0" fmla="*/ 127 w 3324"/>
              <a:gd name="T1" fmla="*/ 1969 h 3360"/>
              <a:gd name="T2" fmla="*/ 113 w 3324"/>
              <a:gd name="T3" fmla="*/ 2016 h 3360"/>
              <a:gd name="T4" fmla="*/ 127 w 3324"/>
              <a:gd name="T5" fmla="*/ 2064 h 3360"/>
              <a:gd name="T6" fmla="*/ 1306 w 3324"/>
              <a:gd name="T7" fmla="*/ 3236 h 3360"/>
              <a:gd name="T8" fmla="*/ 1362 w 3324"/>
              <a:gd name="T9" fmla="*/ 3248 h 3360"/>
              <a:gd name="T10" fmla="*/ 1413 w 3324"/>
              <a:gd name="T11" fmla="*/ 3223 h 3360"/>
              <a:gd name="T12" fmla="*/ 2479 w 3324"/>
              <a:gd name="T13" fmla="*/ 672 h 3360"/>
              <a:gd name="T14" fmla="*/ 2394 w 3324"/>
              <a:gd name="T15" fmla="*/ 695 h 3360"/>
              <a:gd name="T16" fmla="*/ 2333 w 3324"/>
              <a:gd name="T17" fmla="*/ 756 h 3360"/>
              <a:gd name="T18" fmla="*/ 2310 w 3324"/>
              <a:gd name="T19" fmla="*/ 840 h 3360"/>
              <a:gd name="T20" fmla="*/ 2333 w 3324"/>
              <a:gd name="T21" fmla="*/ 925 h 3360"/>
              <a:gd name="T22" fmla="*/ 2394 w 3324"/>
              <a:gd name="T23" fmla="*/ 985 h 3360"/>
              <a:gd name="T24" fmla="*/ 2479 w 3324"/>
              <a:gd name="T25" fmla="*/ 1008 h 3360"/>
              <a:gd name="T26" fmla="*/ 2564 w 3324"/>
              <a:gd name="T27" fmla="*/ 985 h 3360"/>
              <a:gd name="T28" fmla="*/ 2625 w 3324"/>
              <a:gd name="T29" fmla="*/ 925 h 3360"/>
              <a:gd name="T30" fmla="*/ 2648 w 3324"/>
              <a:gd name="T31" fmla="*/ 840 h 3360"/>
              <a:gd name="T32" fmla="*/ 2631 w 3324"/>
              <a:gd name="T33" fmla="*/ 768 h 3360"/>
              <a:gd name="T34" fmla="*/ 2493 w 3324"/>
              <a:gd name="T35" fmla="*/ 894 h 3360"/>
              <a:gd name="T36" fmla="*/ 2451 w 3324"/>
              <a:gd name="T37" fmla="*/ 889 h 3360"/>
              <a:gd name="T38" fmla="*/ 2424 w 3324"/>
              <a:gd name="T39" fmla="*/ 854 h 3360"/>
              <a:gd name="T40" fmla="*/ 2430 w 3324"/>
              <a:gd name="T41" fmla="*/ 813 h 3360"/>
              <a:gd name="T42" fmla="*/ 2529 w 3324"/>
              <a:gd name="T43" fmla="*/ 680 h 3360"/>
              <a:gd name="T44" fmla="*/ 1754 w 3324"/>
              <a:gd name="T45" fmla="*/ 336 h 3360"/>
              <a:gd name="T46" fmla="*/ 2986 w 3324"/>
              <a:gd name="T47" fmla="*/ 1617 h 3360"/>
              <a:gd name="T48" fmla="*/ 2734 w 3324"/>
              <a:gd name="T49" fmla="*/ 720 h 3360"/>
              <a:gd name="T50" fmla="*/ 2761 w 3324"/>
              <a:gd name="T51" fmla="*/ 840 h 3360"/>
              <a:gd name="T52" fmla="*/ 2735 w 3324"/>
              <a:gd name="T53" fmla="*/ 958 h 3360"/>
              <a:gd name="T54" fmla="*/ 2664 w 3324"/>
              <a:gd name="T55" fmla="*/ 1052 h 3360"/>
              <a:gd name="T56" fmla="*/ 2560 w 3324"/>
              <a:gd name="T57" fmla="*/ 1108 h 3360"/>
              <a:gd name="T58" fmla="*/ 2438 w 3324"/>
              <a:gd name="T59" fmla="*/ 1117 h 3360"/>
              <a:gd name="T60" fmla="*/ 2326 w 3324"/>
              <a:gd name="T61" fmla="*/ 1075 h 3360"/>
              <a:gd name="T62" fmla="*/ 2242 w 3324"/>
              <a:gd name="T63" fmla="*/ 993 h 3360"/>
              <a:gd name="T64" fmla="*/ 2200 w 3324"/>
              <a:gd name="T65" fmla="*/ 881 h 3360"/>
              <a:gd name="T66" fmla="*/ 2209 w 3324"/>
              <a:gd name="T67" fmla="*/ 760 h 3360"/>
              <a:gd name="T68" fmla="*/ 2266 w 3324"/>
              <a:gd name="T69" fmla="*/ 657 h 3360"/>
              <a:gd name="T70" fmla="*/ 2360 w 3324"/>
              <a:gd name="T71" fmla="*/ 586 h 3360"/>
              <a:gd name="T72" fmla="*/ 2479 w 3324"/>
              <a:gd name="T73" fmla="*/ 560 h 3360"/>
              <a:gd name="T74" fmla="*/ 2599 w 3324"/>
              <a:gd name="T75" fmla="*/ 587 h 3360"/>
              <a:gd name="T76" fmla="*/ 1754 w 3324"/>
              <a:gd name="T77" fmla="*/ 336 h 3360"/>
              <a:gd name="T78" fmla="*/ 3295 w 3324"/>
              <a:gd name="T79" fmla="*/ 7 h 3360"/>
              <a:gd name="T80" fmla="*/ 3322 w 3324"/>
              <a:gd name="T81" fmla="*/ 42 h 3360"/>
              <a:gd name="T82" fmla="*/ 3316 w 3324"/>
              <a:gd name="T83" fmla="*/ 84 h 3360"/>
              <a:gd name="T84" fmla="*/ 3099 w 3324"/>
              <a:gd name="T85" fmla="*/ 1663 h 3360"/>
              <a:gd name="T86" fmla="*/ 1441 w 3324"/>
              <a:gd name="T87" fmla="*/ 3339 h 3360"/>
              <a:gd name="T88" fmla="*/ 1351 w 3324"/>
              <a:gd name="T89" fmla="*/ 3360 h 3360"/>
              <a:gd name="T90" fmla="*/ 1262 w 3324"/>
              <a:gd name="T91" fmla="*/ 3340 h 3360"/>
              <a:gd name="T92" fmla="*/ 58 w 3324"/>
              <a:gd name="T93" fmla="*/ 2156 h 3360"/>
              <a:gd name="T94" fmla="*/ 9 w 3324"/>
              <a:gd name="T95" fmla="*/ 2078 h 3360"/>
              <a:gd name="T96" fmla="*/ 2 w 3324"/>
              <a:gd name="T97" fmla="*/ 1985 h 3360"/>
              <a:gd name="T98" fmla="*/ 38 w 3324"/>
              <a:gd name="T99" fmla="*/ 1901 h 3360"/>
              <a:gd name="T100" fmla="*/ 3019 w 3324"/>
              <a:gd name="T101" fmla="*/ 225 h 3360"/>
              <a:gd name="T102" fmla="*/ 3253 w 3324"/>
              <a:gd name="T103" fmla="*/ 2 h 3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324" h="3360">
                <a:moveTo>
                  <a:pt x="636" y="1456"/>
                </a:moveTo>
                <a:lnTo>
                  <a:pt x="138" y="1956"/>
                </a:lnTo>
                <a:lnTo>
                  <a:pt x="127" y="1969"/>
                </a:lnTo>
                <a:lnTo>
                  <a:pt x="119" y="1984"/>
                </a:lnTo>
                <a:lnTo>
                  <a:pt x="114" y="2000"/>
                </a:lnTo>
                <a:lnTo>
                  <a:pt x="113" y="2016"/>
                </a:lnTo>
                <a:lnTo>
                  <a:pt x="114" y="2033"/>
                </a:lnTo>
                <a:lnTo>
                  <a:pt x="119" y="2050"/>
                </a:lnTo>
                <a:lnTo>
                  <a:pt x="127" y="2064"/>
                </a:lnTo>
                <a:lnTo>
                  <a:pt x="137" y="2077"/>
                </a:lnTo>
                <a:lnTo>
                  <a:pt x="1291" y="3223"/>
                </a:lnTo>
                <a:lnTo>
                  <a:pt x="1306" y="3236"/>
                </a:lnTo>
                <a:lnTo>
                  <a:pt x="1324" y="3244"/>
                </a:lnTo>
                <a:lnTo>
                  <a:pt x="1343" y="3248"/>
                </a:lnTo>
                <a:lnTo>
                  <a:pt x="1362" y="3248"/>
                </a:lnTo>
                <a:lnTo>
                  <a:pt x="1379" y="3244"/>
                </a:lnTo>
                <a:lnTo>
                  <a:pt x="1397" y="3236"/>
                </a:lnTo>
                <a:lnTo>
                  <a:pt x="1413" y="3223"/>
                </a:lnTo>
                <a:lnTo>
                  <a:pt x="1906" y="2719"/>
                </a:lnTo>
                <a:lnTo>
                  <a:pt x="636" y="1456"/>
                </a:lnTo>
                <a:close/>
                <a:moveTo>
                  <a:pt x="2479" y="672"/>
                </a:moveTo>
                <a:lnTo>
                  <a:pt x="2448" y="675"/>
                </a:lnTo>
                <a:lnTo>
                  <a:pt x="2420" y="683"/>
                </a:lnTo>
                <a:lnTo>
                  <a:pt x="2394" y="695"/>
                </a:lnTo>
                <a:lnTo>
                  <a:pt x="2370" y="712"/>
                </a:lnTo>
                <a:lnTo>
                  <a:pt x="2350" y="732"/>
                </a:lnTo>
                <a:lnTo>
                  <a:pt x="2333" y="756"/>
                </a:lnTo>
                <a:lnTo>
                  <a:pt x="2321" y="782"/>
                </a:lnTo>
                <a:lnTo>
                  <a:pt x="2312" y="810"/>
                </a:lnTo>
                <a:lnTo>
                  <a:pt x="2310" y="840"/>
                </a:lnTo>
                <a:lnTo>
                  <a:pt x="2312" y="870"/>
                </a:lnTo>
                <a:lnTo>
                  <a:pt x="2321" y="899"/>
                </a:lnTo>
                <a:lnTo>
                  <a:pt x="2333" y="925"/>
                </a:lnTo>
                <a:lnTo>
                  <a:pt x="2350" y="948"/>
                </a:lnTo>
                <a:lnTo>
                  <a:pt x="2370" y="969"/>
                </a:lnTo>
                <a:lnTo>
                  <a:pt x="2394" y="985"/>
                </a:lnTo>
                <a:lnTo>
                  <a:pt x="2420" y="998"/>
                </a:lnTo>
                <a:lnTo>
                  <a:pt x="2448" y="1005"/>
                </a:lnTo>
                <a:lnTo>
                  <a:pt x="2479" y="1008"/>
                </a:lnTo>
                <a:lnTo>
                  <a:pt x="2509" y="1005"/>
                </a:lnTo>
                <a:lnTo>
                  <a:pt x="2538" y="998"/>
                </a:lnTo>
                <a:lnTo>
                  <a:pt x="2564" y="985"/>
                </a:lnTo>
                <a:lnTo>
                  <a:pt x="2587" y="969"/>
                </a:lnTo>
                <a:lnTo>
                  <a:pt x="2608" y="948"/>
                </a:lnTo>
                <a:lnTo>
                  <a:pt x="2625" y="925"/>
                </a:lnTo>
                <a:lnTo>
                  <a:pt x="2637" y="899"/>
                </a:lnTo>
                <a:lnTo>
                  <a:pt x="2645" y="870"/>
                </a:lnTo>
                <a:lnTo>
                  <a:pt x="2648" y="840"/>
                </a:lnTo>
                <a:lnTo>
                  <a:pt x="2646" y="815"/>
                </a:lnTo>
                <a:lnTo>
                  <a:pt x="2640" y="791"/>
                </a:lnTo>
                <a:lnTo>
                  <a:pt x="2631" y="768"/>
                </a:lnTo>
                <a:lnTo>
                  <a:pt x="2518" y="879"/>
                </a:lnTo>
                <a:lnTo>
                  <a:pt x="2507" y="889"/>
                </a:lnTo>
                <a:lnTo>
                  <a:pt x="2493" y="894"/>
                </a:lnTo>
                <a:lnTo>
                  <a:pt x="2479" y="896"/>
                </a:lnTo>
                <a:lnTo>
                  <a:pt x="2465" y="894"/>
                </a:lnTo>
                <a:lnTo>
                  <a:pt x="2451" y="889"/>
                </a:lnTo>
                <a:lnTo>
                  <a:pt x="2439" y="879"/>
                </a:lnTo>
                <a:lnTo>
                  <a:pt x="2430" y="868"/>
                </a:lnTo>
                <a:lnTo>
                  <a:pt x="2424" y="854"/>
                </a:lnTo>
                <a:lnTo>
                  <a:pt x="2423" y="840"/>
                </a:lnTo>
                <a:lnTo>
                  <a:pt x="2424" y="826"/>
                </a:lnTo>
                <a:lnTo>
                  <a:pt x="2430" y="813"/>
                </a:lnTo>
                <a:lnTo>
                  <a:pt x="2439" y="800"/>
                </a:lnTo>
                <a:lnTo>
                  <a:pt x="2552" y="689"/>
                </a:lnTo>
                <a:lnTo>
                  <a:pt x="2529" y="680"/>
                </a:lnTo>
                <a:lnTo>
                  <a:pt x="2505" y="675"/>
                </a:lnTo>
                <a:lnTo>
                  <a:pt x="2479" y="672"/>
                </a:lnTo>
                <a:close/>
                <a:moveTo>
                  <a:pt x="1754" y="336"/>
                </a:moveTo>
                <a:lnTo>
                  <a:pt x="715" y="1376"/>
                </a:lnTo>
                <a:lnTo>
                  <a:pt x="1986" y="2639"/>
                </a:lnTo>
                <a:lnTo>
                  <a:pt x="2986" y="1617"/>
                </a:lnTo>
                <a:lnTo>
                  <a:pt x="2986" y="416"/>
                </a:lnTo>
                <a:lnTo>
                  <a:pt x="2714" y="686"/>
                </a:lnTo>
                <a:lnTo>
                  <a:pt x="2734" y="720"/>
                </a:lnTo>
                <a:lnTo>
                  <a:pt x="2748" y="759"/>
                </a:lnTo>
                <a:lnTo>
                  <a:pt x="2758" y="798"/>
                </a:lnTo>
                <a:lnTo>
                  <a:pt x="2761" y="840"/>
                </a:lnTo>
                <a:lnTo>
                  <a:pt x="2758" y="881"/>
                </a:lnTo>
                <a:lnTo>
                  <a:pt x="2748" y="921"/>
                </a:lnTo>
                <a:lnTo>
                  <a:pt x="2735" y="958"/>
                </a:lnTo>
                <a:lnTo>
                  <a:pt x="2715" y="993"/>
                </a:lnTo>
                <a:lnTo>
                  <a:pt x="2691" y="1024"/>
                </a:lnTo>
                <a:lnTo>
                  <a:pt x="2664" y="1052"/>
                </a:lnTo>
                <a:lnTo>
                  <a:pt x="2632" y="1075"/>
                </a:lnTo>
                <a:lnTo>
                  <a:pt x="2598" y="1094"/>
                </a:lnTo>
                <a:lnTo>
                  <a:pt x="2560" y="1108"/>
                </a:lnTo>
                <a:lnTo>
                  <a:pt x="2520" y="1117"/>
                </a:lnTo>
                <a:lnTo>
                  <a:pt x="2479" y="1120"/>
                </a:lnTo>
                <a:lnTo>
                  <a:pt x="2438" y="1117"/>
                </a:lnTo>
                <a:lnTo>
                  <a:pt x="2398" y="1108"/>
                </a:lnTo>
                <a:lnTo>
                  <a:pt x="2360" y="1094"/>
                </a:lnTo>
                <a:lnTo>
                  <a:pt x="2326" y="1075"/>
                </a:lnTo>
                <a:lnTo>
                  <a:pt x="2294" y="1052"/>
                </a:lnTo>
                <a:lnTo>
                  <a:pt x="2266" y="1024"/>
                </a:lnTo>
                <a:lnTo>
                  <a:pt x="2242" y="993"/>
                </a:lnTo>
                <a:lnTo>
                  <a:pt x="2223" y="958"/>
                </a:lnTo>
                <a:lnTo>
                  <a:pt x="2209" y="921"/>
                </a:lnTo>
                <a:lnTo>
                  <a:pt x="2200" y="881"/>
                </a:lnTo>
                <a:lnTo>
                  <a:pt x="2197" y="840"/>
                </a:lnTo>
                <a:lnTo>
                  <a:pt x="2200" y="799"/>
                </a:lnTo>
                <a:lnTo>
                  <a:pt x="2209" y="760"/>
                </a:lnTo>
                <a:lnTo>
                  <a:pt x="2223" y="722"/>
                </a:lnTo>
                <a:lnTo>
                  <a:pt x="2242" y="688"/>
                </a:lnTo>
                <a:lnTo>
                  <a:pt x="2266" y="657"/>
                </a:lnTo>
                <a:lnTo>
                  <a:pt x="2294" y="629"/>
                </a:lnTo>
                <a:lnTo>
                  <a:pt x="2326" y="605"/>
                </a:lnTo>
                <a:lnTo>
                  <a:pt x="2360" y="586"/>
                </a:lnTo>
                <a:lnTo>
                  <a:pt x="2398" y="572"/>
                </a:lnTo>
                <a:lnTo>
                  <a:pt x="2438" y="563"/>
                </a:lnTo>
                <a:lnTo>
                  <a:pt x="2479" y="560"/>
                </a:lnTo>
                <a:lnTo>
                  <a:pt x="2521" y="563"/>
                </a:lnTo>
                <a:lnTo>
                  <a:pt x="2561" y="573"/>
                </a:lnTo>
                <a:lnTo>
                  <a:pt x="2599" y="587"/>
                </a:lnTo>
                <a:lnTo>
                  <a:pt x="2634" y="607"/>
                </a:lnTo>
                <a:lnTo>
                  <a:pt x="2906" y="336"/>
                </a:lnTo>
                <a:lnTo>
                  <a:pt x="1754" y="336"/>
                </a:lnTo>
                <a:close/>
                <a:moveTo>
                  <a:pt x="3268" y="0"/>
                </a:moveTo>
                <a:lnTo>
                  <a:pt x="3282" y="2"/>
                </a:lnTo>
                <a:lnTo>
                  <a:pt x="3295" y="7"/>
                </a:lnTo>
                <a:lnTo>
                  <a:pt x="3308" y="17"/>
                </a:lnTo>
                <a:lnTo>
                  <a:pt x="3316" y="28"/>
                </a:lnTo>
                <a:lnTo>
                  <a:pt x="3322" y="42"/>
                </a:lnTo>
                <a:lnTo>
                  <a:pt x="3324" y="56"/>
                </a:lnTo>
                <a:lnTo>
                  <a:pt x="3322" y="71"/>
                </a:lnTo>
                <a:lnTo>
                  <a:pt x="3316" y="84"/>
                </a:lnTo>
                <a:lnTo>
                  <a:pt x="3308" y="96"/>
                </a:lnTo>
                <a:lnTo>
                  <a:pt x="3099" y="304"/>
                </a:lnTo>
                <a:lnTo>
                  <a:pt x="3099" y="1663"/>
                </a:lnTo>
                <a:lnTo>
                  <a:pt x="1492" y="3301"/>
                </a:lnTo>
                <a:lnTo>
                  <a:pt x="1468" y="3323"/>
                </a:lnTo>
                <a:lnTo>
                  <a:pt x="1441" y="3339"/>
                </a:lnTo>
                <a:lnTo>
                  <a:pt x="1412" y="3351"/>
                </a:lnTo>
                <a:lnTo>
                  <a:pt x="1381" y="3357"/>
                </a:lnTo>
                <a:lnTo>
                  <a:pt x="1351" y="3360"/>
                </a:lnTo>
                <a:lnTo>
                  <a:pt x="1321" y="3357"/>
                </a:lnTo>
                <a:lnTo>
                  <a:pt x="1292" y="3351"/>
                </a:lnTo>
                <a:lnTo>
                  <a:pt x="1262" y="3340"/>
                </a:lnTo>
                <a:lnTo>
                  <a:pt x="1236" y="3323"/>
                </a:lnTo>
                <a:lnTo>
                  <a:pt x="1211" y="3302"/>
                </a:lnTo>
                <a:lnTo>
                  <a:pt x="58" y="2156"/>
                </a:lnTo>
                <a:lnTo>
                  <a:pt x="38" y="2133"/>
                </a:lnTo>
                <a:lnTo>
                  <a:pt x="21" y="2106"/>
                </a:lnTo>
                <a:lnTo>
                  <a:pt x="9" y="2078"/>
                </a:lnTo>
                <a:lnTo>
                  <a:pt x="2" y="2048"/>
                </a:lnTo>
                <a:lnTo>
                  <a:pt x="0" y="2016"/>
                </a:lnTo>
                <a:lnTo>
                  <a:pt x="2" y="1985"/>
                </a:lnTo>
                <a:lnTo>
                  <a:pt x="9" y="1955"/>
                </a:lnTo>
                <a:lnTo>
                  <a:pt x="21" y="1927"/>
                </a:lnTo>
                <a:lnTo>
                  <a:pt x="38" y="1901"/>
                </a:lnTo>
                <a:lnTo>
                  <a:pt x="58" y="1877"/>
                </a:lnTo>
                <a:lnTo>
                  <a:pt x="1707" y="225"/>
                </a:lnTo>
                <a:lnTo>
                  <a:pt x="3019" y="225"/>
                </a:lnTo>
                <a:lnTo>
                  <a:pt x="3228" y="17"/>
                </a:lnTo>
                <a:lnTo>
                  <a:pt x="3240" y="7"/>
                </a:lnTo>
                <a:lnTo>
                  <a:pt x="3253" y="2"/>
                </a:lnTo>
                <a:lnTo>
                  <a:pt x="326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938" name="Group 1256"/>
          <p:cNvGrpSpPr/>
          <p:nvPr/>
        </p:nvGrpSpPr>
        <p:grpSpPr>
          <a:xfrm>
            <a:off x="4020188" y="1578538"/>
            <a:ext cx="527050" cy="533400"/>
            <a:chOff x="8186738" y="4238625"/>
            <a:chExt cx="527050" cy="533400"/>
          </a:xfrm>
          <a:solidFill>
            <a:srgbClr val="000000"/>
          </a:solidFill>
        </p:grpSpPr>
        <p:sp>
          <p:nvSpPr>
            <p:cNvPr id="1939" name="Freeform 656"/>
            <p:cNvSpPr>
              <a:spLocks/>
            </p:cNvSpPr>
            <p:nvPr/>
          </p:nvSpPr>
          <p:spPr bwMode="auto">
            <a:xfrm>
              <a:off x="8355013" y="4422775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0 w 113"/>
                <a:gd name="T3" fmla="*/ 2 h 112"/>
                <a:gd name="T4" fmla="*/ 84 w 113"/>
                <a:gd name="T5" fmla="*/ 8 h 112"/>
                <a:gd name="T6" fmla="*/ 96 w 113"/>
                <a:gd name="T7" fmla="*/ 17 h 112"/>
                <a:gd name="T8" fmla="*/ 106 w 113"/>
                <a:gd name="T9" fmla="*/ 29 h 112"/>
                <a:gd name="T10" fmla="*/ 111 w 113"/>
                <a:gd name="T11" fmla="*/ 43 h 112"/>
                <a:gd name="T12" fmla="*/ 113 w 113"/>
                <a:gd name="T13" fmla="*/ 56 h 112"/>
                <a:gd name="T14" fmla="*/ 111 w 113"/>
                <a:gd name="T15" fmla="*/ 71 h 112"/>
                <a:gd name="T16" fmla="*/ 106 w 113"/>
                <a:gd name="T17" fmla="*/ 84 h 112"/>
                <a:gd name="T18" fmla="*/ 96 w 113"/>
                <a:gd name="T19" fmla="*/ 96 h 112"/>
                <a:gd name="T20" fmla="*/ 85 w 113"/>
                <a:gd name="T21" fmla="*/ 105 h 112"/>
                <a:gd name="T22" fmla="*/ 71 w 113"/>
                <a:gd name="T23" fmla="*/ 111 h 112"/>
                <a:gd name="T24" fmla="*/ 57 w 113"/>
                <a:gd name="T25" fmla="*/ 112 h 112"/>
                <a:gd name="T26" fmla="*/ 42 w 113"/>
                <a:gd name="T27" fmla="*/ 111 h 112"/>
                <a:gd name="T28" fmla="*/ 28 w 113"/>
                <a:gd name="T29" fmla="*/ 105 h 112"/>
                <a:gd name="T30" fmla="*/ 17 w 113"/>
                <a:gd name="T31" fmla="*/ 97 h 112"/>
                <a:gd name="T32" fmla="*/ 8 w 113"/>
                <a:gd name="T33" fmla="*/ 84 h 112"/>
                <a:gd name="T34" fmla="*/ 2 w 113"/>
                <a:gd name="T35" fmla="*/ 71 h 112"/>
                <a:gd name="T36" fmla="*/ 0 w 113"/>
                <a:gd name="T37" fmla="*/ 57 h 112"/>
                <a:gd name="T38" fmla="*/ 2 w 113"/>
                <a:gd name="T39" fmla="*/ 43 h 112"/>
                <a:gd name="T40" fmla="*/ 8 w 113"/>
                <a:gd name="T41" fmla="*/ 29 h 112"/>
                <a:gd name="T42" fmla="*/ 17 w 113"/>
                <a:gd name="T43" fmla="*/ 17 h 112"/>
                <a:gd name="T44" fmla="*/ 28 w 113"/>
                <a:gd name="T45" fmla="*/ 8 h 112"/>
                <a:gd name="T46" fmla="*/ 42 w 113"/>
                <a:gd name="T47" fmla="*/ 2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0" y="2"/>
                  </a:lnTo>
                  <a:lnTo>
                    <a:pt x="84" y="8"/>
                  </a:lnTo>
                  <a:lnTo>
                    <a:pt x="96" y="17"/>
                  </a:lnTo>
                  <a:lnTo>
                    <a:pt x="106" y="29"/>
                  </a:lnTo>
                  <a:lnTo>
                    <a:pt x="111" y="43"/>
                  </a:lnTo>
                  <a:lnTo>
                    <a:pt x="113" y="56"/>
                  </a:lnTo>
                  <a:lnTo>
                    <a:pt x="111" y="71"/>
                  </a:lnTo>
                  <a:lnTo>
                    <a:pt x="106" y="84"/>
                  </a:lnTo>
                  <a:lnTo>
                    <a:pt x="96" y="96"/>
                  </a:lnTo>
                  <a:lnTo>
                    <a:pt x="85" y="105"/>
                  </a:lnTo>
                  <a:lnTo>
                    <a:pt x="71" y="111"/>
                  </a:lnTo>
                  <a:lnTo>
                    <a:pt x="57" y="112"/>
                  </a:lnTo>
                  <a:lnTo>
                    <a:pt x="42" y="111"/>
                  </a:lnTo>
                  <a:lnTo>
                    <a:pt x="28" y="105"/>
                  </a:lnTo>
                  <a:lnTo>
                    <a:pt x="17" y="97"/>
                  </a:lnTo>
                  <a:lnTo>
                    <a:pt x="8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2" y="43"/>
                  </a:lnTo>
                  <a:lnTo>
                    <a:pt x="8" y="29"/>
                  </a:lnTo>
                  <a:lnTo>
                    <a:pt x="17" y="17"/>
                  </a:lnTo>
                  <a:lnTo>
                    <a:pt x="28" y="8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Freeform 657"/>
            <p:cNvSpPr>
              <a:spLocks/>
            </p:cNvSpPr>
            <p:nvPr/>
          </p:nvSpPr>
          <p:spPr bwMode="auto">
            <a:xfrm>
              <a:off x="8328026" y="4649788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2 h 112"/>
                <a:gd name="T4" fmla="*/ 84 w 113"/>
                <a:gd name="T5" fmla="*/ 7 h 112"/>
                <a:gd name="T6" fmla="*/ 96 w 113"/>
                <a:gd name="T7" fmla="*/ 17 h 112"/>
                <a:gd name="T8" fmla="*/ 105 w 113"/>
                <a:gd name="T9" fmla="*/ 28 h 112"/>
                <a:gd name="T10" fmla="*/ 111 w 113"/>
                <a:gd name="T11" fmla="*/ 42 h 112"/>
                <a:gd name="T12" fmla="*/ 113 w 113"/>
                <a:gd name="T13" fmla="*/ 56 h 112"/>
                <a:gd name="T14" fmla="*/ 111 w 113"/>
                <a:gd name="T15" fmla="*/ 71 h 112"/>
                <a:gd name="T16" fmla="*/ 105 w 113"/>
                <a:gd name="T17" fmla="*/ 84 h 112"/>
                <a:gd name="T18" fmla="*/ 96 w 113"/>
                <a:gd name="T19" fmla="*/ 96 h 112"/>
                <a:gd name="T20" fmla="*/ 84 w 113"/>
                <a:gd name="T21" fmla="*/ 105 h 112"/>
                <a:gd name="T22" fmla="*/ 70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8 w 113"/>
                <a:gd name="T29" fmla="*/ 105 h 112"/>
                <a:gd name="T30" fmla="*/ 17 w 113"/>
                <a:gd name="T31" fmla="*/ 96 h 112"/>
                <a:gd name="T32" fmla="*/ 7 w 113"/>
                <a:gd name="T33" fmla="*/ 84 h 112"/>
                <a:gd name="T34" fmla="*/ 2 w 113"/>
                <a:gd name="T35" fmla="*/ 71 h 112"/>
                <a:gd name="T36" fmla="*/ 0 w 113"/>
                <a:gd name="T37" fmla="*/ 56 h 112"/>
                <a:gd name="T38" fmla="*/ 2 w 113"/>
                <a:gd name="T39" fmla="*/ 42 h 112"/>
                <a:gd name="T40" fmla="*/ 7 w 113"/>
                <a:gd name="T41" fmla="*/ 28 h 112"/>
                <a:gd name="T42" fmla="*/ 17 w 113"/>
                <a:gd name="T43" fmla="*/ 17 h 112"/>
                <a:gd name="T44" fmla="*/ 28 w 113"/>
                <a:gd name="T45" fmla="*/ 7 h 112"/>
                <a:gd name="T46" fmla="*/ 42 w 113"/>
                <a:gd name="T47" fmla="*/ 2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6" y="17"/>
                  </a:lnTo>
                  <a:lnTo>
                    <a:pt x="105" y="28"/>
                  </a:lnTo>
                  <a:lnTo>
                    <a:pt x="111" y="42"/>
                  </a:lnTo>
                  <a:lnTo>
                    <a:pt x="113" y="56"/>
                  </a:lnTo>
                  <a:lnTo>
                    <a:pt x="111" y="71"/>
                  </a:lnTo>
                  <a:lnTo>
                    <a:pt x="105" y="84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7" y="96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8"/>
                  </a:lnTo>
                  <a:lnTo>
                    <a:pt x="17" y="17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Freeform 658"/>
            <p:cNvSpPr>
              <a:spLocks/>
            </p:cNvSpPr>
            <p:nvPr/>
          </p:nvSpPr>
          <p:spPr bwMode="auto">
            <a:xfrm>
              <a:off x="8329613" y="4448175"/>
              <a:ext cx="17463" cy="17463"/>
            </a:xfrm>
            <a:custGeom>
              <a:avLst/>
              <a:gdLst>
                <a:gd name="T0" fmla="*/ 57 w 113"/>
                <a:gd name="T1" fmla="*/ 0 h 111"/>
                <a:gd name="T2" fmla="*/ 71 w 113"/>
                <a:gd name="T3" fmla="*/ 1 h 111"/>
                <a:gd name="T4" fmla="*/ 85 w 113"/>
                <a:gd name="T5" fmla="*/ 7 h 111"/>
                <a:gd name="T6" fmla="*/ 96 w 113"/>
                <a:gd name="T7" fmla="*/ 16 h 111"/>
                <a:gd name="T8" fmla="*/ 106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70 h 111"/>
                <a:gd name="T16" fmla="*/ 106 w 113"/>
                <a:gd name="T17" fmla="*/ 83 h 111"/>
                <a:gd name="T18" fmla="*/ 98 w 113"/>
                <a:gd name="T19" fmla="*/ 95 h 111"/>
                <a:gd name="T20" fmla="*/ 85 w 113"/>
                <a:gd name="T21" fmla="*/ 104 h 111"/>
                <a:gd name="T22" fmla="*/ 71 w 113"/>
                <a:gd name="T23" fmla="*/ 110 h 111"/>
                <a:gd name="T24" fmla="*/ 57 w 113"/>
                <a:gd name="T25" fmla="*/ 111 h 111"/>
                <a:gd name="T26" fmla="*/ 42 w 113"/>
                <a:gd name="T27" fmla="*/ 110 h 111"/>
                <a:gd name="T28" fmla="*/ 30 w 113"/>
                <a:gd name="T29" fmla="*/ 104 h 111"/>
                <a:gd name="T30" fmla="*/ 17 w 113"/>
                <a:gd name="T31" fmla="*/ 96 h 111"/>
                <a:gd name="T32" fmla="*/ 8 w 113"/>
                <a:gd name="T33" fmla="*/ 83 h 111"/>
                <a:gd name="T34" fmla="*/ 2 w 113"/>
                <a:gd name="T35" fmla="*/ 70 h 111"/>
                <a:gd name="T36" fmla="*/ 0 w 113"/>
                <a:gd name="T37" fmla="*/ 56 h 111"/>
                <a:gd name="T38" fmla="*/ 2 w 113"/>
                <a:gd name="T39" fmla="*/ 42 h 111"/>
                <a:gd name="T40" fmla="*/ 8 w 113"/>
                <a:gd name="T41" fmla="*/ 28 h 111"/>
                <a:gd name="T42" fmla="*/ 17 w 113"/>
                <a:gd name="T43" fmla="*/ 16 h 111"/>
                <a:gd name="T44" fmla="*/ 28 w 113"/>
                <a:gd name="T45" fmla="*/ 7 h 111"/>
                <a:gd name="T46" fmla="*/ 42 w 113"/>
                <a:gd name="T47" fmla="*/ 1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6" y="16"/>
                  </a:lnTo>
                  <a:lnTo>
                    <a:pt x="106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8" y="95"/>
                  </a:lnTo>
                  <a:lnTo>
                    <a:pt x="85" y="104"/>
                  </a:lnTo>
                  <a:lnTo>
                    <a:pt x="71" y="110"/>
                  </a:lnTo>
                  <a:lnTo>
                    <a:pt x="57" y="111"/>
                  </a:lnTo>
                  <a:lnTo>
                    <a:pt x="42" y="110"/>
                  </a:lnTo>
                  <a:lnTo>
                    <a:pt x="30" y="104"/>
                  </a:lnTo>
                  <a:lnTo>
                    <a:pt x="17" y="96"/>
                  </a:lnTo>
                  <a:lnTo>
                    <a:pt x="8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8" y="28"/>
                  </a:lnTo>
                  <a:lnTo>
                    <a:pt x="17" y="16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Freeform 659"/>
            <p:cNvSpPr>
              <a:spLocks/>
            </p:cNvSpPr>
            <p:nvPr/>
          </p:nvSpPr>
          <p:spPr bwMode="auto">
            <a:xfrm>
              <a:off x="8353426" y="4675188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0 w 112"/>
                <a:gd name="T3" fmla="*/ 2 h 112"/>
                <a:gd name="T4" fmla="*/ 84 w 112"/>
                <a:gd name="T5" fmla="*/ 7 h 112"/>
                <a:gd name="T6" fmla="*/ 95 w 112"/>
                <a:gd name="T7" fmla="*/ 17 h 112"/>
                <a:gd name="T8" fmla="*/ 105 w 112"/>
                <a:gd name="T9" fmla="*/ 29 h 112"/>
                <a:gd name="T10" fmla="*/ 110 w 112"/>
                <a:gd name="T11" fmla="*/ 43 h 112"/>
                <a:gd name="T12" fmla="*/ 112 w 112"/>
                <a:gd name="T13" fmla="*/ 56 h 112"/>
                <a:gd name="T14" fmla="*/ 110 w 112"/>
                <a:gd name="T15" fmla="*/ 71 h 112"/>
                <a:gd name="T16" fmla="*/ 105 w 112"/>
                <a:gd name="T17" fmla="*/ 84 h 112"/>
                <a:gd name="T18" fmla="*/ 95 w 112"/>
                <a:gd name="T19" fmla="*/ 97 h 112"/>
                <a:gd name="T20" fmla="*/ 84 w 112"/>
                <a:gd name="T21" fmla="*/ 105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8 w 112"/>
                <a:gd name="T29" fmla="*/ 105 h 112"/>
                <a:gd name="T30" fmla="*/ 16 w 112"/>
                <a:gd name="T31" fmla="*/ 97 h 112"/>
                <a:gd name="T32" fmla="*/ 7 w 112"/>
                <a:gd name="T33" fmla="*/ 84 h 112"/>
                <a:gd name="T34" fmla="*/ 1 w 112"/>
                <a:gd name="T35" fmla="*/ 71 h 112"/>
                <a:gd name="T36" fmla="*/ 0 w 112"/>
                <a:gd name="T37" fmla="*/ 56 h 112"/>
                <a:gd name="T38" fmla="*/ 1 w 112"/>
                <a:gd name="T39" fmla="*/ 43 h 112"/>
                <a:gd name="T40" fmla="*/ 7 w 112"/>
                <a:gd name="T41" fmla="*/ 29 h 112"/>
                <a:gd name="T42" fmla="*/ 16 w 112"/>
                <a:gd name="T43" fmla="*/ 17 h 112"/>
                <a:gd name="T44" fmla="*/ 28 w 112"/>
                <a:gd name="T45" fmla="*/ 7 h 112"/>
                <a:gd name="T46" fmla="*/ 42 w 112"/>
                <a:gd name="T47" fmla="*/ 2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0" y="2"/>
                  </a:lnTo>
                  <a:lnTo>
                    <a:pt x="84" y="7"/>
                  </a:lnTo>
                  <a:lnTo>
                    <a:pt x="95" y="17"/>
                  </a:lnTo>
                  <a:lnTo>
                    <a:pt x="105" y="29"/>
                  </a:lnTo>
                  <a:lnTo>
                    <a:pt x="110" y="43"/>
                  </a:lnTo>
                  <a:lnTo>
                    <a:pt x="112" y="56"/>
                  </a:lnTo>
                  <a:lnTo>
                    <a:pt x="110" y="71"/>
                  </a:lnTo>
                  <a:lnTo>
                    <a:pt x="105" y="84"/>
                  </a:lnTo>
                  <a:lnTo>
                    <a:pt x="95" y="97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6" y="97"/>
                  </a:lnTo>
                  <a:lnTo>
                    <a:pt x="7" y="84"/>
                  </a:lnTo>
                  <a:lnTo>
                    <a:pt x="1" y="71"/>
                  </a:lnTo>
                  <a:lnTo>
                    <a:pt x="0" y="56"/>
                  </a:lnTo>
                  <a:lnTo>
                    <a:pt x="1" y="43"/>
                  </a:lnTo>
                  <a:lnTo>
                    <a:pt x="7" y="29"/>
                  </a:lnTo>
                  <a:lnTo>
                    <a:pt x="16" y="17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Freeform 660"/>
            <p:cNvSpPr>
              <a:spLocks/>
            </p:cNvSpPr>
            <p:nvPr/>
          </p:nvSpPr>
          <p:spPr bwMode="auto">
            <a:xfrm>
              <a:off x="8404226" y="4700588"/>
              <a:ext cx="17463" cy="17463"/>
            </a:xfrm>
            <a:custGeom>
              <a:avLst/>
              <a:gdLst>
                <a:gd name="T0" fmla="*/ 55 w 113"/>
                <a:gd name="T1" fmla="*/ 0 h 112"/>
                <a:gd name="T2" fmla="*/ 70 w 113"/>
                <a:gd name="T3" fmla="*/ 1 h 112"/>
                <a:gd name="T4" fmla="*/ 84 w 113"/>
                <a:gd name="T5" fmla="*/ 7 h 112"/>
                <a:gd name="T6" fmla="*/ 96 w 113"/>
                <a:gd name="T7" fmla="*/ 16 h 112"/>
                <a:gd name="T8" fmla="*/ 106 w 113"/>
                <a:gd name="T9" fmla="*/ 27 h 112"/>
                <a:gd name="T10" fmla="*/ 111 w 113"/>
                <a:gd name="T11" fmla="*/ 41 h 112"/>
                <a:gd name="T12" fmla="*/ 113 w 113"/>
                <a:gd name="T13" fmla="*/ 55 h 112"/>
                <a:gd name="T14" fmla="*/ 111 w 113"/>
                <a:gd name="T15" fmla="*/ 69 h 112"/>
                <a:gd name="T16" fmla="*/ 106 w 113"/>
                <a:gd name="T17" fmla="*/ 82 h 112"/>
                <a:gd name="T18" fmla="*/ 97 w 113"/>
                <a:gd name="T19" fmla="*/ 95 h 112"/>
                <a:gd name="T20" fmla="*/ 85 w 113"/>
                <a:gd name="T21" fmla="*/ 104 h 112"/>
                <a:gd name="T22" fmla="*/ 71 w 113"/>
                <a:gd name="T23" fmla="*/ 111 h 112"/>
                <a:gd name="T24" fmla="*/ 57 w 113"/>
                <a:gd name="T25" fmla="*/ 112 h 112"/>
                <a:gd name="T26" fmla="*/ 43 w 113"/>
                <a:gd name="T27" fmla="*/ 111 h 112"/>
                <a:gd name="T28" fmla="*/ 29 w 113"/>
                <a:gd name="T29" fmla="*/ 104 h 112"/>
                <a:gd name="T30" fmla="*/ 17 w 113"/>
                <a:gd name="T31" fmla="*/ 96 h 112"/>
                <a:gd name="T32" fmla="*/ 7 w 113"/>
                <a:gd name="T33" fmla="*/ 85 h 112"/>
                <a:gd name="T34" fmla="*/ 2 w 113"/>
                <a:gd name="T35" fmla="*/ 71 h 112"/>
                <a:gd name="T36" fmla="*/ 0 w 113"/>
                <a:gd name="T37" fmla="*/ 56 h 112"/>
                <a:gd name="T38" fmla="*/ 2 w 113"/>
                <a:gd name="T39" fmla="*/ 43 h 112"/>
                <a:gd name="T40" fmla="*/ 7 w 113"/>
                <a:gd name="T41" fmla="*/ 29 h 112"/>
                <a:gd name="T42" fmla="*/ 16 w 113"/>
                <a:gd name="T43" fmla="*/ 17 h 112"/>
                <a:gd name="T44" fmla="*/ 28 w 113"/>
                <a:gd name="T45" fmla="*/ 8 h 112"/>
                <a:gd name="T46" fmla="*/ 42 w 113"/>
                <a:gd name="T47" fmla="*/ 1 h 112"/>
                <a:gd name="T48" fmla="*/ 55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5" y="0"/>
                  </a:moveTo>
                  <a:lnTo>
                    <a:pt x="70" y="1"/>
                  </a:lnTo>
                  <a:lnTo>
                    <a:pt x="84" y="7"/>
                  </a:lnTo>
                  <a:lnTo>
                    <a:pt x="96" y="16"/>
                  </a:lnTo>
                  <a:lnTo>
                    <a:pt x="106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6" y="82"/>
                  </a:lnTo>
                  <a:lnTo>
                    <a:pt x="97" y="95"/>
                  </a:lnTo>
                  <a:lnTo>
                    <a:pt x="85" y="104"/>
                  </a:lnTo>
                  <a:lnTo>
                    <a:pt x="71" y="111"/>
                  </a:lnTo>
                  <a:lnTo>
                    <a:pt x="57" y="112"/>
                  </a:lnTo>
                  <a:lnTo>
                    <a:pt x="43" y="111"/>
                  </a:lnTo>
                  <a:lnTo>
                    <a:pt x="29" y="104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3"/>
                  </a:lnTo>
                  <a:lnTo>
                    <a:pt x="7" y="29"/>
                  </a:lnTo>
                  <a:lnTo>
                    <a:pt x="16" y="17"/>
                  </a:lnTo>
                  <a:lnTo>
                    <a:pt x="28" y="8"/>
                  </a:lnTo>
                  <a:lnTo>
                    <a:pt x="42" y="1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Freeform 661"/>
            <p:cNvSpPr>
              <a:spLocks/>
            </p:cNvSpPr>
            <p:nvPr/>
          </p:nvSpPr>
          <p:spPr bwMode="auto">
            <a:xfrm>
              <a:off x="8378826" y="4397375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0 w 113"/>
                <a:gd name="T3" fmla="*/ 2 h 113"/>
                <a:gd name="T4" fmla="*/ 84 w 113"/>
                <a:gd name="T5" fmla="*/ 7 h 113"/>
                <a:gd name="T6" fmla="*/ 95 w 113"/>
                <a:gd name="T7" fmla="*/ 17 h 113"/>
                <a:gd name="T8" fmla="*/ 105 w 113"/>
                <a:gd name="T9" fmla="*/ 29 h 113"/>
                <a:gd name="T10" fmla="*/ 111 w 113"/>
                <a:gd name="T11" fmla="*/ 43 h 113"/>
                <a:gd name="T12" fmla="*/ 113 w 113"/>
                <a:gd name="T13" fmla="*/ 56 h 113"/>
                <a:gd name="T14" fmla="*/ 111 w 113"/>
                <a:gd name="T15" fmla="*/ 71 h 113"/>
                <a:gd name="T16" fmla="*/ 106 w 113"/>
                <a:gd name="T17" fmla="*/ 84 h 113"/>
                <a:gd name="T18" fmla="*/ 96 w 113"/>
                <a:gd name="T19" fmla="*/ 96 h 113"/>
                <a:gd name="T20" fmla="*/ 84 w 113"/>
                <a:gd name="T21" fmla="*/ 105 h 113"/>
                <a:gd name="T22" fmla="*/ 70 w 113"/>
                <a:gd name="T23" fmla="*/ 111 h 113"/>
                <a:gd name="T24" fmla="*/ 57 w 113"/>
                <a:gd name="T25" fmla="*/ 113 h 113"/>
                <a:gd name="T26" fmla="*/ 42 w 113"/>
                <a:gd name="T27" fmla="*/ 111 h 113"/>
                <a:gd name="T28" fmla="*/ 28 w 113"/>
                <a:gd name="T29" fmla="*/ 105 h 113"/>
                <a:gd name="T30" fmla="*/ 17 w 113"/>
                <a:gd name="T31" fmla="*/ 97 h 113"/>
                <a:gd name="T32" fmla="*/ 7 w 113"/>
                <a:gd name="T33" fmla="*/ 84 h 113"/>
                <a:gd name="T34" fmla="*/ 2 w 113"/>
                <a:gd name="T35" fmla="*/ 71 h 113"/>
                <a:gd name="T36" fmla="*/ 0 w 113"/>
                <a:gd name="T37" fmla="*/ 57 h 113"/>
                <a:gd name="T38" fmla="*/ 1 w 113"/>
                <a:gd name="T39" fmla="*/ 43 h 113"/>
                <a:gd name="T40" fmla="*/ 7 w 113"/>
                <a:gd name="T41" fmla="*/ 29 h 113"/>
                <a:gd name="T42" fmla="*/ 16 w 113"/>
                <a:gd name="T43" fmla="*/ 17 h 113"/>
                <a:gd name="T44" fmla="*/ 28 w 113"/>
                <a:gd name="T45" fmla="*/ 7 h 113"/>
                <a:gd name="T46" fmla="*/ 42 w 113"/>
                <a:gd name="T47" fmla="*/ 2 h 113"/>
                <a:gd name="T48" fmla="*/ 56 w 113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0" y="2"/>
                  </a:lnTo>
                  <a:lnTo>
                    <a:pt x="84" y="7"/>
                  </a:lnTo>
                  <a:lnTo>
                    <a:pt x="95" y="17"/>
                  </a:lnTo>
                  <a:lnTo>
                    <a:pt x="105" y="29"/>
                  </a:lnTo>
                  <a:lnTo>
                    <a:pt x="111" y="43"/>
                  </a:lnTo>
                  <a:lnTo>
                    <a:pt x="113" y="56"/>
                  </a:lnTo>
                  <a:lnTo>
                    <a:pt x="111" y="71"/>
                  </a:lnTo>
                  <a:lnTo>
                    <a:pt x="106" y="84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0" y="111"/>
                  </a:lnTo>
                  <a:lnTo>
                    <a:pt x="57" y="113"/>
                  </a:lnTo>
                  <a:lnTo>
                    <a:pt x="42" y="111"/>
                  </a:lnTo>
                  <a:lnTo>
                    <a:pt x="28" y="105"/>
                  </a:lnTo>
                  <a:lnTo>
                    <a:pt x="17" y="97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1" y="43"/>
                  </a:lnTo>
                  <a:lnTo>
                    <a:pt x="7" y="29"/>
                  </a:lnTo>
                  <a:lnTo>
                    <a:pt x="16" y="17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Freeform 662"/>
            <p:cNvSpPr>
              <a:spLocks/>
            </p:cNvSpPr>
            <p:nvPr/>
          </p:nvSpPr>
          <p:spPr bwMode="auto">
            <a:xfrm>
              <a:off x="8378826" y="4700588"/>
              <a:ext cx="19050" cy="17463"/>
            </a:xfrm>
            <a:custGeom>
              <a:avLst/>
              <a:gdLst>
                <a:gd name="T0" fmla="*/ 57 w 112"/>
                <a:gd name="T1" fmla="*/ 0 h 112"/>
                <a:gd name="T2" fmla="*/ 70 w 112"/>
                <a:gd name="T3" fmla="*/ 2 h 112"/>
                <a:gd name="T4" fmla="*/ 84 w 112"/>
                <a:gd name="T5" fmla="*/ 8 h 112"/>
                <a:gd name="T6" fmla="*/ 96 w 112"/>
                <a:gd name="T7" fmla="*/ 17 h 112"/>
                <a:gd name="T8" fmla="*/ 106 w 112"/>
                <a:gd name="T9" fmla="*/ 28 h 112"/>
                <a:gd name="T10" fmla="*/ 111 w 112"/>
                <a:gd name="T11" fmla="*/ 42 h 112"/>
                <a:gd name="T12" fmla="*/ 112 w 112"/>
                <a:gd name="T13" fmla="*/ 56 h 112"/>
                <a:gd name="T14" fmla="*/ 111 w 112"/>
                <a:gd name="T15" fmla="*/ 71 h 112"/>
                <a:gd name="T16" fmla="*/ 106 w 112"/>
                <a:gd name="T17" fmla="*/ 84 h 112"/>
                <a:gd name="T18" fmla="*/ 96 w 112"/>
                <a:gd name="T19" fmla="*/ 96 h 112"/>
                <a:gd name="T20" fmla="*/ 84 w 112"/>
                <a:gd name="T21" fmla="*/ 105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8 w 112"/>
                <a:gd name="T29" fmla="*/ 105 h 112"/>
                <a:gd name="T30" fmla="*/ 17 w 112"/>
                <a:gd name="T31" fmla="*/ 96 h 112"/>
                <a:gd name="T32" fmla="*/ 7 w 112"/>
                <a:gd name="T33" fmla="*/ 84 h 112"/>
                <a:gd name="T34" fmla="*/ 2 w 112"/>
                <a:gd name="T35" fmla="*/ 71 h 112"/>
                <a:gd name="T36" fmla="*/ 0 w 112"/>
                <a:gd name="T37" fmla="*/ 56 h 112"/>
                <a:gd name="T38" fmla="*/ 2 w 112"/>
                <a:gd name="T39" fmla="*/ 42 h 112"/>
                <a:gd name="T40" fmla="*/ 7 w 112"/>
                <a:gd name="T41" fmla="*/ 28 h 112"/>
                <a:gd name="T42" fmla="*/ 17 w 112"/>
                <a:gd name="T43" fmla="*/ 17 h 112"/>
                <a:gd name="T44" fmla="*/ 28 w 112"/>
                <a:gd name="T45" fmla="*/ 8 h 112"/>
                <a:gd name="T46" fmla="*/ 42 w 112"/>
                <a:gd name="T47" fmla="*/ 2 h 112"/>
                <a:gd name="T48" fmla="*/ 57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0" y="2"/>
                  </a:lnTo>
                  <a:lnTo>
                    <a:pt x="84" y="8"/>
                  </a:lnTo>
                  <a:lnTo>
                    <a:pt x="96" y="17"/>
                  </a:lnTo>
                  <a:lnTo>
                    <a:pt x="106" y="28"/>
                  </a:lnTo>
                  <a:lnTo>
                    <a:pt x="111" y="42"/>
                  </a:lnTo>
                  <a:lnTo>
                    <a:pt x="112" y="56"/>
                  </a:lnTo>
                  <a:lnTo>
                    <a:pt x="111" y="71"/>
                  </a:lnTo>
                  <a:lnTo>
                    <a:pt x="106" y="84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7" y="96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8"/>
                  </a:lnTo>
                  <a:lnTo>
                    <a:pt x="17" y="17"/>
                  </a:lnTo>
                  <a:lnTo>
                    <a:pt x="28" y="8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Freeform 663"/>
            <p:cNvSpPr>
              <a:spLocks/>
            </p:cNvSpPr>
            <p:nvPr/>
          </p:nvSpPr>
          <p:spPr bwMode="auto">
            <a:xfrm>
              <a:off x="8304213" y="4473575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2 h 112"/>
                <a:gd name="T4" fmla="*/ 85 w 113"/>
                <a:gd name="T5" fmla="*/ 7 h 112"/>
                <a:gd name="T6" fmla="*/ 96 w 113"/>
                <a:gd name="T7" fmla="*/ 17 h 112"/>
                <a:gd name="T8" fmla="*/ 106 w 113"/>
                <a:gd name="T9" fmla="*/ 29 h 112"/>
                <a:gd name="T10" fmla="*/ 111 w 113"/>
                <a:gd name="T11" fmla="*/ 43 h 112"/>
                <a:gd name="T12" fmla="*/ 113 w 113"/>
                <a:gd name="T13" fmla="*/ 56 h 112"/>
                <a:gd name="T14" fmla="*/ 112 w 113"/>
                <a:gd name="T15" fmla="*/ 71 h 112"/>
                <a:gd name="T16" fmla="*/ 106 w 113"/>
                <a:gd name="T17" fmla="*/ 84 h 112"/>
                <a:gd name="T18" fmla="*/ 98 w 113"/>
                <a:gd name="T19" fmla="*/ 96 h 112"/>
                <a:gd name="T20" fmla="*/ 85 w 113"/>
                <a:gd name="T21" fmla="*/ 105 h 112"/>
                <a:gd name="T22" fmla="*/ 71 w 113"/>
                <a:gd name="T23" fmla="*/ 111 h 112"/>
                <a:gd name="T24" fmla="*/ 57 w 113"/>
                <a:gd name="T25" fmla="*/ 112 h 112"/>
                <a:gd name="T26" fmla="*/ 43 w 113"/>
                <a:gd name="T27" fmla="*/ 111 h 112"/>
                <a:gd name="T28" fmla="*/ 30 w 113"/>
                <a:gd name="T29" fmla="*/ 105 h 112"/>
                <a:gd name="T30" fmla="*/ 18 w 113"/>
                <a:gd name="T31" fmla="*/ 97 h 112"/>
                <a:gd name="T32" fmla="*/ 9 w 113"/>
                <a:gd name="T33" fmla="*/ 84 h 112"/>
                <a:gd name="T34" fmla="*/ 2 w 113"/>
                <a:gd name="T35" fmla="*/ 71 h 112"/>
                <a:gd name="T36" fmla="*/ 0 w 113"/>
                <a:gd name="T37" fmla="*/ 57 h 112"/>
                <a:gd name="T38" fmla="*/ 2 w 113"/>
                <a:gd name="T39" fmla="*/ 43 h 112"/>
                <a:gd name="T40" fmla="*/ 8 w 113"/>
                <a:gd name="T41" fmla="*/ 29 h 112"/>
                <a:gd name="T42" fmla="*/ 17 w 113"/>
                <a:gd name="T43" fmla="*/ 17 h 112"/>
                <a:gd name="T44" fmla="*/ 29 w 113"/>
                <a:gd name="T45" fmla="*/ 7 h 112"/>
                <a:gd name="T46" fmla="*/ 42 w 113"/>
                <a:gd name="T47" fmla="*/ 2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7"/>
                  </a:lnTo>
                  <a:lnTo>
                    <a:pt x="106" y="29"/>
                  </a:lnTo>
                  <a:lnTo>
                    <a:pt x="111" y="43"/>
                  </a:lnTo>
                  <a:lnTo>
                    <a:pt x="113" y="56"/>
                  </a:lnTo>
                  <a:lnTo>
                    <a:pt x="112" y="71"/>
                  </a:lnTo>
                  <a:lnTo>
                    <a:pt x="106" y="84"/>
                  </a:lnTo>
                  <a:lnTo>
                    <a:pt x="98" y="96"/>
                  </a:lnTo>
                  <a:lnTo>
                    <a:pt x="85" y="105"/>
                  </a:lnTo>
                  <a:lnTo>
                    <a:pt x="71" y="111"/>
                  </a:lnTo>
                  <a:lnTo>
                    <a:pt x="57" y="112"/>
                  </a:lnTo>
                  <a:lnTo>
                    <a:pt x="43" y="111"/>
                  </a:lnTo>
                  <a:lnTo>
                    <a:pt x="30" y="105"/>
                  </a:lnTo>
                  <a:lnTo>
                    <a:pt x="18" y="97"/>
                  </a:lnTo>
                  <a:lnTo>
                    <a:pt x="9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2" y="43"/>
                  </a:lnTo>
                  <a:lnTo>
                    <a:pt x="8" y="29"/>
                  </a:lnTo>
                  <a:lnTo>
                    <a:pt x="17" y="17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Freeform 664"/>
            <p:cNvSpPr>
              <a:spLocks/>
            </p:cNvSpPr>
            <p:nvPr/>
          </p:nvSpPr>
          <p:spPr bwMode="auto">
            <a:xfrm>
              <a:off x="8253413" y="4575175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2 h 112"/>
                <a:gd name="T4" fmla="*/ 85 w 113"/>
                <a:gd name="T5" fmla="*/ 7 h 112"/>
                <a:gd name="T6" fmla="*/ 96 w 113"/>
                <a:gd name="T7" fmla="*/ 17 h 112"/>
                <a:gd name="T8" fmla="*/ 106 w 113"/>
                <a:gd name="T9" fmla="*/ 28 h 112"/>
                <a:gd name="T10" fmla="*/ 111 w 113"/>
                <a:gd name="T11" fmla="*/ 42 h 112"/>
                <a:gd name="T12" fmla="*/ 113 w 113"/>
                <a:gd name="T13" fmla="*/ 56 h 112"/>
                <a:gd name="T14" fmla="*/ 111 w 113"/>
                <a:gd name="T15" fmla="*/ 70 h 112"/>
                <a:gd name="T16" fmla="*/ 106 w 113"/>
                <a:gd name="T17" fmla="*/ 83 h 112"/>
                <a:gd name="T18" fmla="*/ 96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8 w 113"/>
                <a:gd name="T29" fmla="*/ 105 h 112"/>
                <a:gd name="T30" fmla="*/ 17 w 113"/>
                <a:gd name="T31" fmla="*/ 96 h 112"/>
                <a:gd name="T32" fmla="*/ 8 w 113"/>
                <a:gd name="T33" fmla="*/ 83 h 112"/>
                <a:gd name="T34" fmla="*/ 1 w 113"/>
                <a:gd name="T35" fmla="*/ 70 h 112"/>
                <a:gd name="T36" fmla="*/ 0 w 113"/>
                <a:gd name="T37" fmla="*/ 56 h 112"/>
                <a:gd name="T38" fmla="*/ 1 w 113"/>
                <a:gd name="T39" fmla="*/ 42 h 112"/>
                <a:gd name="T40" fmla="*/ 8 w 113"/>
                <a:gd name="T41" fmla="*/ 28 h 112"/>
                <a:gd name="T42" fmla="*/ 17 w 113"/>
                <a:gd name="T43" fmla="*/ 17 h 112"/>
                <a:gd name="T44" fmla="*/ 28 w 113"/>
                <a:gd name="T45" fmla="*/ 7 h 112"/>
                <a:gd name="T46" fmla="*/ 42 w 113"/>
                <a:gd name="T47" fmla="*/ 2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7"/>
                  </a:lnTo>
                  <a:lnTo>
                    <a:pt x="106" y="28"/>
                  </a:lnTo>
                  <a:lnTo>
                    <a:pt x="111" y="42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7" y="96"/>
                  </a:lnTo>
                  <a:lnTo>
                    <a:pt x="8" y="83"/>
                  </a:lnTo>
                  <a:lnTo>
                    <a:pt x="1" y="70"/>
                  </a:lnTo>
                  <a:lnTo>
                    <a:pt x="0" y="56"/>
                  </a:lnTo>
                  <a:lnTo>
                    <a:pt x="1" y="42"/>
                  </a:lnTo>
                  <a:lnTo>
                    <a:pt x="8" y="28"/>
                  </a:lnTo>
                  <a:lnTo>
                    <a:pt x="17" y="17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Freeform 665"/>
            <p:cNvSpPr>
              <a:spLocks/>
            </p:cNvSpPr>
            <p:nvPr/>
          </p:nvSpPr>
          <p:spPr bwMode="auto">
            <a:xfrm>
              <a:off x="8253413" y="4524375"/>
              <a:ext cx="17463" cy="17463"/>
            </a:xfrm>
            <a:custGeom>
              <a:avLst/>
              <a:gdLst>
                <a:gd name="T0" fmla="*/ 57 w 112"/>
                <a:gd name="T1" fmla="*/ 0 h 112"/>
                <a:gd name="T2" fmla="*/ 70 w 112"/>
                <a:gd name="T3" fmla="*/ 1 h 112"/>
                <a:gd name="T4" fmla="*/ 84 w 112"/>
                <a:gd name="T5" fmla="*/ 7 h 112"/>
                <a:gd name="T6" fmla="*/ 97 w 112"/>
                <a:gd name="T7" fmla="*/ 16 h 112"/>
                <a:gd name="T8" fmla="*/ 105 w 112"/>
                <a:gd name="T9" fmla="*/ 28 h 112"/>
                <a:gd name="T10" fmla="*/ 111 w 112"/>
                <a:gd name="T11" fmla="*/ 42 h 112"/>
                <a:gd name="T12" fmla="*/ 112 w 112"/>
                <a:gd name="T13" fmla="*/ 55 h 112"/>
                <a:gd name="T14" fmla="*/ 111 w 112"/>
                <a:gd name="T15" fmla="*/ 70 h 112"/>
                <a:gd name="T16" fmla="*/ 105 w 112"/>
                <a:gd name="T17" fmla="*/ 83 h 112"/>
                <a:gd name="T18" fmla="*/ 97 w 112"/>
                <a:gd name="T19" fmla="*/ 95 h 112"/>
                <a:gd name="T20" fmla="*/ 84 w 112"/>
                <a:gd name="T21" fmla="*/ 104 h 112"/>
                <a:gd name="T22" fmla="*/ 72 w 112"/>
                <a:gd name="T23" fmla="*/ 110 h 112"/>
                <a:gd name="T24" fmla="*/ 57 w 112"/>
                <a:gd name="T25" fmla="*/ 112 h 112"/>
                <a:gd name="T26" fmla="*/ 42 w 112"/>
                <a:gd name="T27" fmla="*/ 110 h 112"/>
                <a:gd name="T28" fmla="*/ 29 w 112"/>
                <a:gd name="T29" fmla="*/ 104 h 112"/>
                <a:gd name="T30" fmla="*/ 17 w 112"/>
                <a:gd name="T31" fmla="*/ 96 h 112"/>
                <a:gd name="T32" fmla="*/ 8 w 112"/>
                <a:gd name="T33" fmla="*/ 83 h 112"/>
                <a:gd name="T34" fmla="*/ 3 w 112"/>
                <a:gd name="T35" fmla="*/ 70 h 112"/>
                <a:gd name="T36" fmla="*/ 0 w 112"/>
                <a:gd name="T37" fmla="*/ 56 h 112"/>
                <a:gd name="T38" fmla="*/ 3 w 112"/>
                <a:gd name="T39" fmla="*/ 42 h 112"/>
                <a:gd name="T40" fmla="*/ 8 w 112"/>
                <a:gd name="T41" fmla="*/ 28 h 112"/>
                <a:gd name="T42" fmla="*/ 17 w 112"/>
                <a:gd name="T43" fmla="*/ 16 h 112"/>
                <a:gd name="T44" fmla="*/ 29 w 112"/>
                <a:gd name="T45" fmla="*/ 7 h 112"/>
                <a:gd name="T46" fmla="*/ 42 w 112"/>
                <a:gd name="T47" fmla="*/ 1 h 112"/>
                <a:gd name="T48" fmla="*/ 57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0" y="1"/>
                  </a:lnTo>
                  <a:lnTo>
                    <a:pt x="84" y="7"/>
                  </a:lnTo>
                  <a:lnTo>
                    <a:pt x="97" y="16"/>
                  </a:lnTo>
                  <a:lnTo>
                    <a:pt x="105" y="28"/>
                  </a:lnTo>
                  <a:lnTo>
                    <a:pt x="111" y="42"/>
                  </a:lnTo>
                  <a:lnTo>
                    <a:pt x="112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7" y="95"/>
                  </a:lnTo>
                  <a:lnTo>
                    <a:pt x="84" y="104"/>
                  </a:lnTo>
                  <a:lnTo>
                    <a:pt x="72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9" y="104"/>
                  </a:lnTo>
                  <a:lnTo>
                    <a:pt x="17" y="96"/>
                  </a:lnTo>
                  <a:lnTo>
                    <a:pt x="8" y="83"/>
                  </a:lnTo>
                  <a:lnTo>
                    <a:pt x="3" y="70"/>
                  </a:lnTo>
                  <a:lnTo>
                    <a:pt x="0" y="56"/>
                  </a:lnTo>
                  <a:lnTo>
                    <a:pt x="3" y="42"/>
                  </a:lnTo>
                  <a:lnTo>
                    <a:pt x="8" y="28"/>
                  </a:lnTo>
                  <a:lnTo>
                    <a:pt x="17" y="16"/>
                  </a:lnTo>
                  <a:lnTo>
                    <a:pt x="29" y="7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Freeform 666"/>
            <p:cNvSpPr>
              <a:spLocks/>
            </p:cNvSpPr>
            <p:nvPr/>
          </p:nvSpPr>
          <p:spPr bwMode="auto">
            <a:xfrm>
              <a:off x="8228013" y="4549775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2 h 112"/>
                <a:gd name="T4" fmla="*/ 84 w 113"/>
                <a:gd name="T5" fmla="*/ 7 h 112"/>
                <a:gd name="T6" fmla="*/ 97 w 113"/>
                <a:gd name="T7" fmla="*/ 17 h 112"/>
                <a:gd name="T8" fmla="*/ 105 w 113"/>
                <a:gd name="T9" fmla="*/ 29 h 112"/>
                <a:gd name="T10" fmla="*/ 111 w 113"/>
                <a:gd name="T11" fmla="*/ 43 h 112"/>
                <a:gd name="T12" fmla="*/ 113 w 113"/>
                <a:gd name="T13" fmla="*/ 56 h 112"/>
                <a:gd name="T14" fmla="*/ 111 w 113"/>
                <a:gd name="T15" fmla="*/ 71 h 112"/>
                <a:gd name="T16" fmla="*/ 106 w 113"/>
                <a:gd name="T17" fmla="*/ 84 h 112"/>
                <a:gd name="T18" fmla="*/ 97 w 113"/>
                <a:gd name="T19" fmla="*/ 96 h 112"/>
                <a:gd name="T20" fmla="*/ 85 w 113"/>
                <a:gd name="T21" fmla="*/ 105 h 112"/>
                <a:gd name="T22" fmla="*/ 72 w 113"/>
                <a:gd name="T23" fmla="*/ 111 h 112"/>
                <a:gd name="T24" fmla="*/ 57 w 113"/>
                <a:gd name="T25" fmla="*/ 112 h 112"/>
                <a:gd name="T26" fmla="*/ 42 w 113"/>
                <a:gd name="T27" fmla="*/ 111 h 112"/>
                <a:gd name="T28" fmla="*/ 29 w 113"/>
                <a:gd name="T29" fmla="*/ 105 h 112"/>
                <a:gd name="T30" fmla="*/ 17 w 113"/>
                <a:gd name="T31" fmla="*/ 97 h 112"/>
                <a:gd name="T32" fmla="*/ 8 w 113"/>
                <a:gd name="T33" fmla="*/ 84 h 112"/>
                <a:gd name="T34" fmla="*/ 3 w 113"/>
                <a:gd name="T35" fmla="*/ 71 h 112"/>
                <a:gd name="T36" fmla="*/ 0 w 113"/>
                <a:gd name="T37" fmla="*/ 57 h 112"/>
                <a:gd name="T38" fmla="*/ 3 w 113"/>
                <a:gd name="T39" fmla="*/ 43 h 112"/>
                <a:gd name="T40" fmla="*/ 8 w 113"/>
                <a:gd name="T41" fmla="*/ 29 h 112"/>
                <a:gd name="T42" fmla="*/ 17 w 113"/>
                <a:gd name="T43" fmla="*/ 17 h 112"/>
                <a:gd name="T44" fmla="*/ 29 w 113"/>
                <a:gd name="T45" fmla="*/ 7 h 112"/>
                <a:gd name="T46" fmla="*/ 42 w 113"/>
                <a:gd name="T47" fmla="*/ 2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7" y="17"/>
                  </a:lnTo>
                  <a:lnTo>
                    <a:pt x="105" y="29"/>
                  </a:lnTo>
                  <a:lnTo>
                    <a:pt x="111" y="43"/>
                  </a:lnTo>
                  <a:lnTo>
                    <a:pt x="113" y="56"/>
                  </a:lnTo>
                  <a:lnTo>
                    <a:pt x="111" y="71"/>
                  </a:lnTo>
                  <a:lnTo>
                    <a:pt x="106" y="84"/>
                  </a:lnTo>
                  <a:lnTo>
                    <a:pt x="97" y="96"/>
                  </a:lnTo>
                  <a:lnTo>
                    <a:pt x="85" y="105"/>
                  </a:lnTo>
                  <a:lnTo>
                    <a:pt x="72" y="111"/>
                  </a:lnTo>
                  <a:lnTo>
                    <a:pt x="57" y="112"/>
                  </a:lnTo>
                  <a:lnTo>
                    <a:pt x="42" y="111"/>
                  </a:lnTo>
                  <a:lnTo>
                    <a:pt x="29" y="105"/>
                  </a:lnTo>
                  <a:lnTo>
                    <a:pt x="17" y="97"/>
                  </a:lnTo>
                  <a:lnTo>
                    <a:pt x="8" y="84"/>
                  </a:lnTo>
                  <a:lnTo>
                    <a:pt x="3" y="71"/>
                  </a:lnTo>
                  <a:lnTo>
                    <a:pt x="0" y="57"/>
                  </a:lnTo>
                  <a:lnTo>
                    <a:pt x="3" y="43"/>
                  </a:lnTo>
                  <a:lnTo>
                    <a:pt x="8" y="29"/>
                  </a:lnTo>
                  <a:lnTo>
                    <a:pt x="17" y="17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Freeform 667"/>
            <p:cNvSpPr>
              <a:spLocks/>
            </p:cNvSpPr>
            <p:nvPr/>
          </p:nvSpPr>
          <p:spPr bwMode="auto">
            <a:xfrm>
              <a:off x="8404226" y="4373563"/>
              <a:ext cx="19050" cy="17463"/>
            </a:xfrm>
            <a:custGeom>
              <a:avLst/>
              <a:gdLst>
                <a:gd name="T0" fmla="*/ 57 w 113"/>
                <a:gd name="T1" fmla="*/ 0 h 111"/>
                <a:gd name="T2" fmla="*/ 71 w 113"/>
                <a:gd name="T3" fmla="*/ 1 h 111"/>
                <a:gd name="T4" fmla="*/ 85 w 113"/>
                <a:gd name="T5" fmla="*/ 7 h 111"/>
                <a:gd name="T6" fmla="*/ 96 w 113"/>
                <a:gd name="T7" fmla="*/ 16 h 111"/>
                <a:gd name="T8" fmla="*/ 106 w 113"/>
                <a:gd name="T9" fmla="*/ 28 h 111"/>
                <a:gd name="T10" fmla="*/ 111 w 113"/>
                <a:gd name="T11" fmla="*/ 42 h 111"/>
                <a:gd name="T12" fmla="*/ 113 w 113"/>
                <a:gd name="T13" fmla="*/ 55 h 111"/>
                <a:gd name="T14" fmla="*/ 111 w 113"/>
                <a:gd name="T15" fmla="*/ 70 h 111"/>
                <a:gd name="T16" fmla="*/ 106 w 113"/>
                <a:gd name="T17" fmla="*/ 83 h 111"/>
                <a:gd name="T18" fmla="*/ 97 w 113"/>
                <a:gd name="T19" fmla="*/ 95 h 111"/>
                <a:gd name="T20" fmla="*/ 85 w 113"/>
                <a:gd name="T21" fmla="*/ 104 h 111"/>
                <a:gd name="T22" fmla="*/ 71 w 113"/>
                <a:gd name="T23" fmla="*/ 110 h 111"/>
                <a:gd name="T24" fmla="*/ 57 w 113"/>
                <a:gd name="T25" fmla="*/ 111 h 111"/>
                <a:gd name="T26" fmla="*/ 43 w 113"/>
                <a:gd name="T27" fmla="*/ 110 h 111"/>
                <a:gd name="T28" fmla="*/ 29 w 113"/>
                <a:gd name="T29" fmla="*/ 104 h 111"/>
                <a:gd name="T30" fmla="*/ 17 w 113"/>
                <a:gd name="T31" fmla="*/ 96 h 111"/>
                <a:gd name="T32" fmla="*/ 7 w 113"/>
                <a:gd name="T33" fmla="*/ 83 h 111"/>
                <a:gd name="T34" fmla="*/ 2 w 113"/>
                <a:gd name="T35" fmla="*/ 70 h 111"/>
                <a:gd name="T36" fmla="*/ 0 w 113"/>
                <a:gd name="T37" fmla="*/ 56 h 111"/>
                <a:gd name="T38" fmla="*/ 2 w 113"/>
                <a:gd name="T39" fmla="*/ 42 h 111"/>
                <a:gd name="T40" fmla="*/ 7 w 113"/>
                <a:gd name="T41" fmla="*/ 28 h 111"/>
                <a:gd name="T42" fmla="*/ 17 w 113"/>
                <a:gd name="T43" fmla="*/ 16 h 111"/>
                <a:gd name="T44" fmla="*/ 29 w 113"/>
                <a:gd name="T45" fmla="*/ 7 h 111"/>
                <a:gd name="T46" fmla="*/ 42 w 113"/>
                <a:gd name="T47" fmla="*/ 1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6" y="16"/>
                  </a:lnTo>
                  <a:lnTo>
                    <a:pt x="106" y="28"/>
                  </a:lnTo>
                  <a:lnTo>
                    <a:pt x="111" y="42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7" y="95"/>
                  </a:lnTo>
                  <a:lnTo>
                    <a:pt x="85" y="104"/>
                  </a:lnTo>
                  <a:lnTo>
                    <a:pt x="71" y="110"/>
                  </a:lnTo>
                  <a:lnTo>
                    <a:pt x="57" y="111"/>
                  </a:lnTo>
                  <a:lnTo>
                    <a:pt x="43" y="110"/>
                  </a:lnTo>
                  <a:lnTo>
                    <a:pt x="29" y="104"/>
                  </a:lnTo>
                  <a:lnTo>
                    <a:pt x="17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8"/>
                  </a:lnTo>
                  <a:lnTo>
                    <a:pt x="17" y="16"/>
                  </a:lnTo>
                  <a:lnTo>
                    <a:pt x="29" y="7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Freeform 668"/>
            <p:cNvSpPr>
              <a:spLocks/>
            </p:cNvSpPr>
            <p:nvPr/>
          </p:nvSpPr>
          <p:spPr bwMode="auto">
            <a:xfrm>
              <a:off x="8278813" y="4600575"/>
              <a:ext cx="17463" cy="17463"/>
            </a:xfrm>
            <a:custGeom>
              <a:avLst/>
              <a:gdLst>
                <a:gd name="T0" fmla="*/ 57 w 113"/>
                <a:gd name="T1" fmla="*/ 0 h 111"/>
                <a:gd name="T2" fmla="*/ 71 w 113"/>
                <a:gd name="T3" fmla="*/ 1 h 111"/>
                <a:gd name="T4" fmla="*/ 85 w 113"/>
                <a:gd name="T5" fmla="*/ 8 h 111"/>
                <a:gd name="T6" fmla="*/ 96 w 113"/>
                <a:gd name="T7" fmla="*/ 16 h 111"/>
                <a:gd name="T8" fmla="*/ 106 w 113"/>
                <a:gd name="T9" fmla="*/ 28 h 111"/>
                <a:gd name="T10" fmla="*/ 111 w 113"/>
                <a:gd name="T11" fmla="*/ 42 h 111"/>
                <a:gd name="T12" fmla="*/ 113 w 113"/>
                <a:gd name="T13" fmla="*/ 55 h 111"/>
                <a:gd name="T14" fmla="*/ 111 w 113"/>
                <a:gd name="T15" fmla="*/ 70 h 111"/>
                <a:gd name="T16" fmla="*/ 106 w 113"/>
                <a:gd name="T17" fmla="*/ 83 h 111"/>
                <a:gd name="T18" fmla="*/ 96 w 113"/>
                <a:gd name="T19" fmla="*/ 95 h 111"/>
                <a:gd name="T20" fmla="*/ 85 w 113"/>
                <a:gd name="T21" fmla="*/ 104 h 111"/>
                <a:gd name="T22" fmla="*/ 71 w 113"/>
                <a:gd name="T23" fmla="*/ 109 h 111"/>
                <a:gd name="T24" fmla="*/ 57 w 113"/>
                <a:gd name="T25" fmla="*/ 111 h 111"/>
                <a:gd name="T26" fmla="*/ 42 w 113"/>
                <a:gd name="T27" fmla="*/ 109 h 111"/>
                <a:gd name="T28" fmla="*/ 28 w 113"/>
                <a:gd name="T29" fmla="*/ 104 h 111"/>
                <a:gd name="T30" fmla="*/ 17 w 113"/>
                <a:gd name="T31" fmla="*/ 95 h 111"/>
                <a:gd name="T32" fmla="*/ 8 w 113"/>
                <a:gd name="T33" fmla="*/ 83 h 111"/>
                <a:gd name="T34" fmla="*/ 2 w 113"/>
                <a:gd name="T35" fmla="*/ 70 h 111"/>
                <a:gd name="T36" fmla="*/ 0 w 113"/>
                <a:gd name="T37" fmla="*/ 55 h 111"/>
                <a:gd name="T38" fmla="*/ 2 w 113"/>
                <a:gd name="T39" fmla="*/ 42 h 111"/>
                <a:gd name="T40" fmla="*/ 8 w 113"/>
                <a:gd name="T41" fmla="*/ 28 h 111"/>
                <a:gd name="T42" fmla="*/ 17 w 113"/>
                <a:gd name="T43" fmla="*/ 16 h 111"/>
                <a:gd name="T44" fmla="*/ 28 w 113"/>
                <a:gd name="T45" fmla="*/ 8 h 111"/>
                <a:gd name="T46" fmla="*/ 42 w 113"/>
                <a:gd name="T47" fmla="*/ 1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1" y="1"/>
                  </a:lnTo>
                  <a:lnTo>
                    <a:pt x="85" y="8"/>
                  </a:lnTo>
                  <a:lnTo>
                    <a:pt x="96" y="16"/>
                  </a:lnTo>
                  <a:lnTo>
                    <a:pt x="106" y="28"/>
                  </a:lnTo>
                  <a:lnTo>
                    <a:pt x="111" y="42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6" y="95"/>
                  </a:lnTo>
                  <a:lnTo>
                    <a:pt x="85" y="104"/>
                  </a:lnTo>
                  <a:lnTo>
                    <a:pt x="71" y="109"/>
                  </a:lnTo>
                  <a:lnTo>
                    <a:pt x="57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7" y="95"/>
                  </a:lnTo>
                  <a:lnTo>
                    <a:pt x="8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2"/>
                  </a:lnTo>
                  <a:lnTo>
                    <a:pt x="8" y="28"/>
                  </a:lnTo>
                  <a:lnTo>
                    <a:pt x="17" y="16"/>
                  </a:lnTo>
                  <a:lnTo>
                    <a:pt x="28" y="8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Freeform 669"/>
            <p:cNvSpPr>
              <a:spLocks/>
            </p:cNvSpPr>
            <p:nvPr/>
          </p:nvSpPr>
          <p:spPr bwMode="auto">
            <a:xfrm>
              <a:off x="8304213" y="4624388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2 h 111"/>
                <a:gd name="T4" fmla="*/ 84 w 112"/>
                <a:gd name="T5" fmla="*/ 7 h 111"/>
                <a:gd name="T6" fmla="*/ 95 w 112"/>
                <a:gd name="T7" fmla="*/ 17 h 111"/>
                <a:gd name="T8" fmla="*/ 105 w 112"/>
                <a:gd name="T9" fmla="*/ 28 h 111"/>
                <a:gd name="T10" fmla="*/ 110 w 112"/>
                <a:gd name="T11" fmla="*/ 42 h 111"/>
                <a:gd name="T12" fmla="*/ 112 w 112"/>
                <a:gd name="T13" fmla="*/ 56 h 111"/>
                <a:gd name="T14" fmla="*/ 110 w 112"/>
                <a:gd name="T15" fmla="*/ 70 h 111"/>
                <a:gd name="T16" fmla="*/ 105 w 112"/>
                <a:gd name="T17" fmla="*/ 83 h 111"/>
                <a:gd name="T18" fmla="*/ 95 w 112"/>
                <a:gd name="T19" fmla="*/ 96 h 111"/>
                <a:gd name="T20" fmla="*/ 84 w 112"/>
                <a:gd name="T21" fmla="*/ 105 h 111"/>
                <a:gd name="T22" fmla="*/ 70 w 112"/>
                <a:gd name="T23" fmla="*/ 110 h 111"/>
                <a:gd name="T24" fmla="*/ 57 w 112"/>
                <a:gd name="T25" fmla="*/ 111 h 111"/>
                <a:gd name="T26" fmla="*/ 42 w 112"/>
                <a:gd name="T27" fmla="*/ 110 h 111"/>
                <a:gd name="T28" fmla="*/ 28 w 112"/>
                <a:gd name="T29" fmla="*/ 105 h 111"/>
                <a:gd name="T30" fmla="*/ 16 w 112"/>
                <a:gd name="T31" fmla="*/ 96 h 111"/>
                <a:gd name="T32" fmla="*/ 8 w 112"/>
                <a:gd name="T33" fmla="*/ 83 h 111"/>
                <a:gd name="T34" fmla="*/ 1 w 112"/>
                <a:gd name="T35" fmla="*/ 70 h 111"/>
                <a:gd name="T36" fmla="*/ 0 w 112"/>
                <a:gd name="T37" fmla="*/ 56 h 111"/>
                <a:gd name="T38" fmla="*/ 1 w 112"/>
                <a:gd name="T39" fmla="*/ 42 h 111"/>
                <a:gd name="T40" fmla="*/ 8 w 112"/>
                <a:gd name="T41" fmla="*/ 28 h 111"/>
                <a:gd name="T42" fmla="*/ 16 w 112"/>
                <a:gd name="T43" fmla="*/ 17 h 111"/>
                <a:gd name="T44" fmla="*/ 28 w 112"/>
                <a:gd name="T45" fmla="*/ 7 h 111"/>
                <a:gd name="T46" fmla="*/ 42 w 112"/>
                <a:gd name="T47" fmla="*/ 2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2"/>
                  </a:lnTo>
                  <a:lnTo>
                    <a:pt x="84" y="7"/>
                  </a:lnTo>
                  <a:lnTo>
                    <a:pt x="95" y="17"/>
                  </a:lnTo>
                  <a:lnTo>
                    <a:pt x="105" y="28"/>
                  </a:lnTo>
                  <a:lnTo>
                    <a:pt x="110" y="42"/>
                  </a:lnTo>
                  <a:lnTo>
                    <a:pt x="112" y="56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5" y="96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7" y="111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6" y="96"/>
                  </a:lnTo>
                  <a:lnTo>
                    <a:pt x="8" y="83"/>
                  </a:lnTo>
                  <a:lnTo>
                    <a:pt x="1" y="70"/>
                  </a:lnTo>
                  <a:lnTo>
                    <a:pt x="0" y="56"/>
                  </a:lnTo>
                  <a:lnTo>
                    <a:pt x="1" y="42"/>
                  </a:lnTo>
                  <a:lnTo>
                    <a:pt x="8" y="28"/>
                  </a:lnTo>
                  <a:lnTo>
                    <a:pt x="16" y="17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Freeform 670"/>
            <p:cNvSpPr>
              <a:spLocks/>
            </p:cNvSpPr>
            <p:nvPr/>
          </p:nvSpPr>
          <p:spPr bwMode="auto">
            <a:xfrm>
              <a:off x="8278813" y="4498975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4 w 112"/>
                <a:gd name="T5" fmla="*/ 7 h 111"/>
                <a:gd name="T6" fmla="*/ 96 w 112"/>
                <a:gd name="T7" fmla="*/ 16 h 111"/>
                <a:gd name="T8" fmla="*/ 105 w 112"/>
                <a:gd name="T9" fmla="*/ 28 h 111"/>
                <a:gd name="T10" fmla="*/ 110 w 112"/>
                <a:gd name="T11" fmla="*/ 42 h 111"/>
                <a:gd name="T12" fmla="*/ 112 w 112"/>
                <a:gd name="T13" fmla="*/ 55 h 111"/>
                <a:gd name="T14" fmla="*/ 111 w 112"/>
                <a:gd name="T15" fmla="*/ 70 h 111"/>
                <a:gd name="T16" fmla="*/ 105 w 112"/>
                <a:gd name="T17" fmla="*/ 83 h 111"/>
                <a:gd name="T18" fmla="*/ 97 w 112"/>
                <a:gd name="T19" fmla="*/ 95 h 111"/>
                <a:gd name="T20" fmla="*/ 84 w 112"/>
                <a:gd name="T21" fmla="*/ 104 h 111"/>
                <a:gd name="T22" fmla="*/ 70 w 112"/>
                <a:gd name="T23" fmla="*/ 110 h 111"/>
                <a:gd name="T24" fmla="*/ 56 w 112"/>
                <a:gd name="T25" fmla="*/ 111 h 111"/>
                <a:gd name="T26" fmla="*/ 42 w 112"/>
                <a:gd name="T27" fmla="*/ 110 h 111"/>
                <a:gd name="T28" fmla="*/ 29 w 112"/>
                <a:gd name="T29" fmla="*/ 104 h 111"/>
                <a:gd name="T30" fmla="*/ 17 w 112"/>
                <a:gd name="T31" fmla="*/ 96 h 111"/>
                <a:gd name="T32" fmla="*/ 8 w 112"/>
                <a:gd name="T33" fmla="*/ 83 h 111"/>
                <a:gd name="T34" fmla="*/ 2 w 112"/>
                <a:gd name="T35" fmla="*/ 70 h 111"/>
                <a:gd name="T36" fmla="*/ 0 w 112"/>
                <a:gd name="T37" fmla="*/ 56 h 111"/>
                <a:gd name="T38" fmla="*/ 1 w 112"/>
                <a:gd name="T39" fmla="*/ 42 h 111"/>
                <a:gd name="T40" fmla="*/ 8 w 112"/>
                <a:gd name="T41" fmla="*/ 28 h 111"/>
                <a:gd name="T42" fmla="*/ 16 w 112"/>
                <a:gd name="T43" fmla="*/ 16 h 111"/>
                <a:gd name="T44" fmla="*/ 29 w 112"/>
                <a:gd name="T45" fmla="*/ 7 h 111"/>
                <a:gd name="T46" fmla="*/ 42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4" y="7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0" y="42"/>
                  </a:lnTo>
                  <a:lnTo>
                    <a:pt x="112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7" y="95"/>
                  </a:lnTo>
                  <a:lnTo>
                    <a:pt x="84" y="104"/>
                  </a:lnTo>
                  <a:lnTo>
                    <a:pt x="70" y="110"/>
                  </a:lnTo>
                  <a:lnTo>
                    <a:pt x="56" y="111"/>
                  </a:lnTo>
                  <a:lnTo>
                    <a:pt x="42" y="110"/>
                  </a:lnTo>
                  <a:lnTo>
                    <a:pt x="29" y="104"/>
                  </a:lnTo>
                  <a:lnTo>
                    <a:pt x="17" y="96"/>
                  </a:lnTo>
                  <a:lnTo>
                    <a:pt x="8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1" y="42"/>
                  </a:lnTo>
                  <a:lnTo>
                    <a:pt x="8" y="28"/>
                  </a:lnTo>
                  <a:lnTo>
                    <a:pt x="16" y="16"/>
                  </a:lnTo>
                  <a:lnTo>
                    <a:pt x="29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Freeform 671"/>
            <p:cNvSpPr>
              <a:spLocks/>
            </p:cNvSpPr>
            <p:nvPr/>
          </p:nvSpPr>
          <p:spPr bwMode="auto">
            <a:xfrm>
              <a:off x="8455026" y="4649788"/>
              <a:ext cx="17463" cy="17463"/>
            </a:xfrm>
            <a:custGeom>
              <a:avLst/>
              <a:gdLst>
                <a:gd name="T0" fmla="*/ 55 w 113"/>
                <a:gd name="T1" fmla="*/ 0 h 111"/>
                <a:gd name="T2" fmla="*/ 70 w 113"/>
                <a:gd name="T3" fmla="*/ 1 h 111"/>
                <a:gd name="T4" fmla="*/ 83 w 113"/>
                <a:gd name="T5" fmla="*/ 6 h 111"/>
                <a:gd name="T6" fmla="*/ 95 w 113"/>
                <a:gd name="T7" fmla="*/ 16 h 111"/>
                <a:gd name="T8" fmla="*/ 104 w 113"/>
                <a:gd name="T9" fmla="*/ 27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70 h 111"/>
                <a:gd name="T16" fmla="*/ 105 w 113"/>
                <a:gd name="T17" fmla="*/ 82 h 111"/>
                <a:gd name="T18" fmla="*/ 96 w 113"/>
                <a:gd name="T19" fmla="*/ 95 h 111"/>
                <a:gd name="T20" fmla="*/ 85 w 113"/>
                <a:gd name="T21" fmla="*/ 104 h 111"/>
                <a:gd name="T22" fmla="*/ 70 w 113"/>
                <a:gd name="T23" fmla="*/ 109 h 111"/>
                <a:gd name="T24" fmla="*/ 55 w 113"/>
                <a:gd name="T25" fmla="*/ 111 h 111"/>
                <a:gd name="T26" fmla="*/ 42 w 113"/>
                <a:gd name="T27" fmla="*/ 110 h 111"/>
                <a:gd name="T28" fmla="*/ 29 w 113"/>
                <a:gd name="T29" fmla="*/ 105 h 111"/>
                <a:gd name="T30" fmla="*/ 17 w 113"/>
                <a:gd name="T31" fmla="*/ 96 h 111"/>
                <a:gd name="T32" fmla="*/ 7 w 113"/>
                <a:gd name="T33" fmla="*/ 84 h 111"/>
                <a:gd name="T34" fmla="*/ 2 w 113"/>
                <a:gd name="T35" fmla="*/ 71 h 111"/>
                <a:gd name="T36" fmla="*/ 0 w 113"/>
                <a:gd name="T37" fmla="*/ 56 h 111"/>
                <a:gd name="T38" fmla="*/ 1 w 113"/>
                <a:gd name="T39" fmla="*/ 43 h 111"/>
                <a:gd name="T40" fmla="*/ 7 w 113"/>
                <a:gd name="T41" fmla="*/ 29 h 111"/>
                <a:gd name="T42" fmla="*/ 16 w 113"/>
                <a:gd name="T43" fmla="*/ 17 h 111"/>
                <a:gd name="T44" fmla="*/ 28 w 113"/>
                <a:gd name="T45" fmla="*/ 7 h 111"/>
                <a:gd name="T46" fmla="*/ 41 w 113"/>
                <a:gd name="T47" fmla="*/ 2 h 111"/>
                <a:gd name="T48" fmla="*/ 55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5" y="0"/>
                  </a:moveTo>
                  <a:lnTo>
                    <a:pt x="70" y="1"/>
                  </a:lnTo>
                  <a:lnTo>
                    <a:pt x="83" y="6"/>
                  </a:lnTo>
                  <a:lnTo>
                    <a:pt x="95" y="16"/>
                  </a:lnTo>
                  <a:lnTo>
                    <a:pt x="104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5" y="82"/>
                  </a:lnTo>
                  <a:lnTo>
                    <a:pt x="96" y="95"/>
                  </a:lnTo>
                  <a:lnTo>
                    <a:pt x="85" y="104"/>
                  </a:lnTo>
                  <a:lnTo>
                    <a:pt x="70" y="109"/>
                  </a:lnTo>
                  <a:lnTo>
                    <a:pt x="55" y="111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7" y="96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1" y="43"/>
                  </a:lnTo>
                  <a:lnTo>
                    <a:pt x="7" y="29"/>
                  </a:lnTo>
                  <a:lnTo>
                    <a:pt x="16" y="17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Freeform 672"/>
            <p:cNvSpPr>
              <a:spLocks/>
            </p:cNvSpPr>
            <p:nvPr/>
          </p:nvSpPr>
          <p:spPr bwMode="auto">
            <a:xfrm>
              <a:off x="8578851" y="452278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1 h 112"/>
                <a:gd name="T4" fmla="*/ 84 w 113"/>
                <a:gd name="T5" fmla="*/ 6 h 112"/>
                <a:gd name="T6" fmla="*/ 96 w 113"/>
                <a:gd name="T7" fmla="*/ 15 h 112"/>
                <a:gd name="T8" fmla="*/ 106 w 113"/>
                <a:gd name="T9" fmla="*/ 27 h 112"/>
                <a:gd name="T10" fmla="*/ 111 w 113"/>
                <a:gd name="T11" fmla="*/ 40 h 112"/>
                <a:gd name="T12" fmla="*/ 113 w 113"/>
                <a:gd name="T13" fmla="*/ 55 h 112"/>
                <a:gd name="T14" fmla="*/ 112 w 113"/>
                <a:gd name="T15" fmla="*/ 69 h 112"/>
                <a:gd name="T16" fmla="*/ 107 w 113"/>
                <a:gd name="T17" fmla="*/ 83 h 112"/>
                <a:gd name="T18" fmla="*/ 97 w 113"/>
                <a:gd name="T19" fmla="*/ 94 h 112"/>
                <a:gd name="T20" fmla="*/ 86 w 113"/>
                <a:gd name="T21" fmla="*/ 104 h 112"/>
                <a:gd name="T22" fmla="*/ 72 w 113"/>
                <a:gd name="T23" fmla="*/ 110 h 112"/>
                <a:gd name="T24" fmla="*/ 58 w 113"/>
                <a:gd name="T25" fmla="*/ 112 h 112"/>
                <a:gd name="T26" fmla="*/ 43 w 113"/>
                <a:gd name="T27" fmla="*/ 110 h 112"/>
                <a:gd name="T28" fmla="*/ 29 w 113"/>
                <a:gd name="T29" fmla="*/ 105 h 112"/>
                <a:gd name="T30" fmla="*/ 18 w 113"/>
                <a:gd name="T31" fmla="*/ 95 h 112"/>
                <a:gd name="T32" fmla="*/ 9 w 113"/>
                <a:gd name="T33" fmla="*/ 84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2 h 112"/>
                <a:gd name="T40" fmla="*/ 8 w 113"/>
                <a:gd name="T41" fmla="*/ 29 h 112"/>
                <a:gd name="T42" fmla="*/ 17 w 113"/>
                <a:gd name="T43" fmla="*/ 16 h 112"/>
                <a:gd name="T44" fmla="*/ 28 w 113"/>
                <a:gd name="T45" fmla="*/ 7 h 112"/>
                <a:gd name="T46" fmla="*/ 42 w 113"/>
                <a:gd name="T47" fmla="*/ 2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6" y="27"/>
                  </a:lnTo>
                  <a:lnTo>
                    <a:pt x="111" y="40"/>
                  </a:lnTo>
                  <a:lnTo>
                    <a:pt x="113" y="55"/>
                  </a:lnTo>
                  <a:lnTo>
                    <a:pt x="112" y="69"/>
                  </a:lnTo>
                  <a:lnTo>
                    <a:pt x="107" y="83"/>
                  </a:lnTo>
                  <a:lnTo>
                    <a:pt x="97" y="94"/>
                  </a:lnTo>
                  <a:lnTo>
                    <a:pt x="86" y="104"/>
                  </a:lnTo>
                  <a:lnTo>
                    <a:pt x="72" y="110"/>
                  </a:lnTo>
                  <a:lnTo>
                    <a:pt x="58" y="112"/>
                  </a:lnTo>
                  <a:lnTo>
                    <a:pt x="43" y="110"/>
                  </a:lnTo>
                  <a:lnTo>
                    <a:pt x="29" y="105"/>
                  </a:lnTo>
                  <a:lnTo>
                    <a:pt x="18" y="95"/>
                  </a:lnTo>
                  <a:lnTo>
                    <a:pt x="9" y="84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8" y="29"/>
                  </a:lnTo>
                  <a:lnTo>
                    <a:pt x="17" y="16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Freeform 673"/>
            <p:cNvSpPr>
              <a:spLocks/>
            </p:cNvSpPr>
            <p:nvPr/>
          </p:nvSpPr>
          <p:spPr bwMode="auto">
            <a:xfrm>
              <a:off x="8529638" y="457358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1 w 113"/>
                <a:gd name="T3" fmla="*/ 2 h 112"/>
                <a:gd name="T4" fmla="*/ 84 w 113"/>
                <a:gd name="T5" fmla="*/ 7 h 112"/>
                <a:gd name="T6" fmla="*/ 96 w 113"/>
                <a:gd name="T7" fmla="*/ 17 h 112"/>
                <a:gd name="T8" fmla="*/ 105 w 113"/>
                <a:gd name="T9" fmla="*/ 28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6 w 113"/>
                <a:gd name="T17" fmla="*/ 84 h 112"/>
                <a:gd name="T18" fmla="*/ 97 w 113"/>
                <a:gd name="T19" fmla="*/ 96 h 112"/>
                <a:gd name="T20" fmla="*/ 85 w 113"/>
                <a:gd name="T21" fmla="*/ 105 h 112"/>
                <a:gd name="T22" fmla="*/ 71 w 113"/>
                <a:gd name="T23" fmla="*/ 111 h 112"/>
                <a:gd name="T24" fmla="*/ 57 w 113"/>
                <a:gd name="T25" fmla="*/ 112 h 112"/>
                <a:gd name="T26" fmla="*/ 42 w 113"/>
                <a:gd name="T27" fmla="*/ 111 h 112"/>
                <a:gd name="T28" fmla="*/ 29 w 113"/>
                <a:gd name="T29" fmla="*/ 105 h 112"/>
                <a:gd name="T30" fmla="*/ 17 w 113"/>
                <a:gd name="T31" fmla="*/ 97 h 112"/>
                <a:gd name="T32" fmla="*/ 8 w 113"/>
                <a:gd name="T33" fmla="*/ 85 h 112"/>
                <a:gd name="T34" fmla="*/ 3 w 113"/>
                <a:gd name="T35" fmla="*/ 72 h 112"/>
                <a:gd name="T36" fmla="*/ 0 w 113"/>
                <a:gd name="T37" fmla="*/ 57 h 112"/>
                <a:gd name="T38" fmla="*/ 2 w 113"/>
                <a:gd name="T39" fmla="*/ 44 h 112"/>
                <a:gd name="T40" fmla="*/ 7 w 113"/>
                <a:gd name="T41" fmla="*/ 29 h 112"/>
                <a:gd name="T42" fmla="*/ 16 w 113"/>
                <a:gd name="T43" fmla="*/ 18 h 112"/>
                <a:gd name="T44" fmla="*/ 29 w 113"/>
                <a:gd name="T45" fmla="*/ 8 h 112"/>
                <a:gd name="T46" fmla="*/ 41 w 113"/>
                <a:gd name="T47" fmla="*/ 2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6" y="17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6" y="84"/>
                  </a:lnTo>
                  <a:lnTo>
                    <a:pt x="97" y="96"/>
                  </a:lnTo>
                  <a:lnTo>
                    <a:pt x="85" y="105"/>
                  </a:lnTo>
                  <a:lnTo>
                    <a:pt x="71" y="111"/>
                  </a:lnTo>
                  <a:lnTo>
                    <a:pt x="57" y="112"/>
                  </a:lnTo>
                  <a:lnTo>
                    <a:pt x="42" y="111"/>
                  </a:lnTo>
                  <a:lnTo>
                    <a:pt x="29" y="105"/>
                  </a:lnTo>
                  <a:lnTo>
                    <a:pt x="17" y="97"/>
                  </a:lnTo>
                  <a:lnTo>
                    <a:pt x="8" y="85"/>
                  </a:lnTo>
                  <a:lnTo>
                    <a:pt x="3" y="72"/>
                  </a:lnTo>
                  <a:lnTo>
                    <a:pt x="0" y="57"/>
                  </a:lnTo>
                  <a:lnTo>
                    <a:pt x="2" y="44"/>
                  </a:lnTo>
                  <a:lnTo>
                    <a:pt x="7" y="29"/>
                  </a:lnTo>
                  <a:lnTo>
                    <a:pt x="16" y="18"/>
                  </a:lnTo>
                  <a:lnTo>
                    <a:pt x="29" y="8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Freeform 674"/>
            <p:cNvSpPr>
              <a:spLocks/>
            </p:cNvSpPr>
            <p:nvPr/>
          </p:nvSpPr>
          <p:spPr bwMode="auto">
            <a:xfrm>
              <a:off x="8553451" y="4548188"/>
              <a:ext cx="19050" cy="17463"/>
            </a:xfrm>
            <a:custGeom>
              <a:avLst/>
              <a:gdLst>
                <a:gd name="T0" fmla="*/ 56 w 113"/>
                <a:gd name="T1" fmla="*/ 0 h 112"/>
                <a:gd name="T2" fmla="*/ 70 w 113"/>
                <a:gd name="T3" fmla="*/ 2 h 112"/>
                <a:gd name="T4" fmla="*/ 84 w 113"/>
                <a:gd name="T5" fmla="*/ 7 h 112"/>
                <a:gd name="T6" fmla="*/ 96 w 113"/>
                <a:gd name="T7" fmla="*/ 16 h 112"/>
                <a:gd name="T8" fmla="*/ 106 w 113"/>
                <a:gd name="T9" fmla="*/ 28 h 112"/>
                <a:gd name="T10" fmla="*/ 111 w 113"/>
                <a:gd name="T11" fmla="*/ 41 h 112"/>
                <a:gd name="T12" fmla="*/ 113 w 113"/>
                <a:gd name="T13" fmla="*/ 55 h 112"/>
                <a:gd name="T14" fmla="*/ 111 w 113"/>
                <a:gd name="T15" fmla="*/ 69 h 112"/>
                <a:gd name="T16" fmla="*/ 106 w 113"/>
                <a:gd name="T17" fmla="*/ 83 h 112"/>
                <a:gd name="T18" fmla="*/ 97 w 113"/>
                <a:gd name="T19" fmla="*/ 95 h 112"/>
                <a:gd name="T20" fmla="*/ 85 w 113"/>
                <a:gd name="T21" fmla="*/ 105 h 112"/>
                <a:gd name="T22" fmla="*/ 71 w 113"/>
                <a:gd name="T23" fmla="*/ 110 h 112"/>
                <a:gd name="T24" fmla="*/ 57 w 113"/>
                <a:gd name="T25" fmla="*/ 112 h 112"/>
                <a:gd name="T26" fmla="*/ 43 w 113"/>
                <a:gd name="T27" fmla="*/ 110 h 112"/>
                <a:gd name="T28" fmla="*/ 30 w 113"/>
                <a:gd name="T29" fmla="*/ 105 h 112"/>
                <a:gd name="T30" fmla="*/ 18 w 113"/>
                <a:gd name="T31" fmla="*/ 96 h 112"/>
                <a:gd name="T32" fmla="*/ 9 w 113"/>
                <a:gd name="T33" fmla="*/ 84 h 112"/>
                <a:gd name="T34" fmla="*/ 2 w 113"/>
                <a:gd name="T35" fmla="*/ 71 h 112"/>
                <a:gd name="T36" fmla="*/ 0 w 113"/>
                <a:gd name="T37" fmla="*/ 57 h 112"/>
                <a:gd name="T38" fmla="*/ 2 w 113"/>
                <a:gd name="T39" fmla="*/ 42 h 112"/>
                <a:gd name="T40" fmla="*/ 8 w 113"/>
                <a:gd name="T41" fmla="*/ 29 h 112"/>
                <a:gd name="T42" fmla="*/ 17 w 113"/>
                <a:gd name="T43" fmla="*/ 17 h 112"/>
                <a:gd name="T44" fmla="*/ 29 w 113"/>
                <a:gd name="T45" fmla="*/ 8 h 112"/>
                <a:gd name="T46" fmla="*/ 42 w 113"/>
                <a:gd name="T47" fmla="*/ 2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0" y="2"/>
                  </a:lnTo>
                  <a:lnTo>
                    <a:pt x="84" y="7"/>
                  </a:lnTo>
                  <a:lnTo>
                    <a:pt x="96" y="16"/>
                  </a:lnTo>
                  <a:lnTo>
                    <a:pt x="106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6" y="83"/>
                  </a:lnTo>
                  <a:lnTo>
                    <a:pt x="97" y="95"/>
                  </a:lnTo>
                  <a:lnTo>
                    <a:pt x="85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3" y="110"/>
                  </a:lnTo>
                  <a:lnTo>
                    <a:pt x="30" y="105"/>
                  </a:lnTo>
                  <a:lnTo>
                    <a:pt x="18" y="96"/>
                  </a:lnTo>
                  <a:lnTo>
                    <a:pt x="9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8" y="29"/>
                  </a:lnTo>
                  <a:lnTo>
                    <a:pt x="17" y="17"/>
                  </a:lnTo>
                  <a:lnTo>
                    <a:pt x="29" y="8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Freeform 675"/>
            <p:cNvSpPr>
              <a:spLocks/>
            </p:cNvSpPr>
            <p:nvPr/>
          </p:nvSpPr>
          <p:spPr bwMode="auto">
            <a:xfrm>
              <a:off x="8604251" y="449738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0 w 113"/>
                <a:gd name="T3" fmla="*/ 2 h 112"/>
                <a:gd name="T4" fmla="*/ 84 w 113"/>
                <a:gd name="T5" fmla="*/ 7 h 112"/>
                <a:gd name="T6" fmla="*/ 95 w 113"/>
                <a:gd name="T7" fmla="*/ 15 h 112"/>
                <a:gd name="T8" fmla="*/ 105 w 113"/>
                <a:gd name="T9" fmla="*/ 28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69 h 112"/>
                <a:gd name="T16" fmla="*/ 106 w 113"/>
                <a:gd name="T17" fmla="*/ 83 h 112"/>
                <a:gd name="T18" fmla="*/ 96 w 113"/>
                <a:gd name="T19" fmla="*/ 95 h 112"/>
                <a:gd name="T20" fmla="*/ 85 w 113"/>
                <a:gd name="T21" fmla="*/ 105 h 112"/>
                <a:gd name="T22" fmla="*/ 71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8 w 113"/>
                <a:gd name="T29" fmla="*/ 105 h 112"/>
                <a:gd name="T30" fmla="*/ 17 w 113"/>
                <a:gd name="T31" fmla="*/ 96 h 112"/>
                <a:gd name="T32" fmla="*/ 7 w 113"/>
                <a:gd name="T33" fmla="*/ 85 h 112"/>
                <a:gd name="T34" fmla="*/ 2 w 113"/>
                <a:gd name="T35" fmla="*/ 71 h 112"/>
                <a:gd name="T36" fmla="*/ 0 w 113"/>
                <a:gd name="T37" fmla="*/ 57 h 112"/>
                <a:gd name="T38" fmla="*/ 1 w 113"/>
                <a:gd name="T39" fmla="*/ 42 h 112"/>
                <a:gd name="T40" fmla="*/ 6 w 113"/>
                <a:gd name="T41" fmla="*/ 29 h 112"/>
                <a:gd name="T42" fmla="*/ 16 w 113"/>
                <a:gd name="T43" fmla="*/ 17 h 112"/>
                <a:gd name="T44" fmla="*/ 27 w 113"/>
                <a:gd name="T45" fmla="*/ 8 h 112"/>
                <a:gd name="T46" fmla="*/ 41 w 113"/>
                <a:gd name="T47" fmla="*/ 2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0" y="2"/>
                  </a:lnTo>
                  <a:lnTo>
                    <a:pt x="84" y="7"/>
                  </a:lnTo>
                  <a:lnTo>
                    <a:pt x="95" y="15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69"/>
                  </a:lnTo>
                  <a:lnTo>
                    <a:pt x="106" y="83"/>
                  </a:lnTo>
                  <a:lnTo>
                    <a:pt x="96" y="95"/>
                  </a:lnTo>
                  <a:lnTo>
                    <a:pt x="85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1" y="42"/>
                  </a:lnTo>
                  <a:lnTo>
                    <a:pt x="6" y="29"/>
                  </a:lnTo>
                  <a:lnTo>
                    <a:pt x="16" y="17"/>
                  </a:lnTo>
                  <a:lnTo>
                    <a:pt x="27" y="8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Freeform 676"/>
            <p:cNvSpPr>
              <a:spLocks/>
            </p:cNvSpPr>
            <p:nvPr/>
          </p:nvSpPr>
          <p:spPr bwMode="auto">
            <a:xfrm>
              <a:off x="8624888" y="4398963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9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90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0 w 112"/>
                <a:gd name="T27" fmla="*/ 90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9 h 112"/>
                <a:gd name="T34" fmla="*/ 10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Freeform 677"/>
            <p:cNvSpPr>
              <a:spLocks/>
            </p:cNvSpPr>
            <p:nvPr/>
          </p:nvSpPr>
          <p:spPr bwMode="auto">
            <a:xfrm>
              <a:off x="8429626" y="4675188"/>
              <a:ext cx="17463" cy="17463"/>
            </a:xfrm>
            <a:custGeom>
              <a:avLst/>
              <a:gdLst>
                <a:gd name="T0" fmla="*/ 54 w 112"/>
                <a:gd name="T1" fmla="*/ 0 h 112"/>
                <a:gd name="T2" fmla="*/ 69 w 112"/>
                <a:gd name="T3" fmla="*/ 2 h 112"/>
                <a:gd name="T4" fmla="*/ 83 w 112"/>
                <a:gd name="T5" fmla="*/ 8 h 112"/>
                <a:gd name="T6" fmla="*/ 95 w 112"/>
                <a:gd name="T7" fmla="*/ 17 h 112"/>
                <a:gd name="T8" fmla="*/ 105 w 112"/>
                <a:gd name="T9" fmla="*/ 28 h 112"/>
                <a:gd name="T10" fmla="*/ 110 w 112"/>
                <a:gd name="T11" fmla="*/ 42 h 112"/>
                <a:gd name="T12" fmla="*/ 112 w 112"/>
                <a:gd name="T13" fmla="*/ 55 h 112"/>
                <a:gd name="T14" fmla="*/ 111 w 112"/>
                <a:gd name="T15" fmla="*/ 70 h 112"/>
                <a:gd name="T16" fmla="*/ 105 w 112"/>
                <a:gd name="T17" fmla="*/ 83 h 112"/>
                <a:gd name="T18" fmla="*/ 96 w 112"/>
                <a:gd name="T19" fmla="*/ 96 h 112"/>
                <a:gd name="T20" fmla="*/ 84 w 112"/>
                <a:gd name="T21" fmla="*/ 105 h 112"/>
                <a:gd name="T22" fmla="*/ 70 w 112"/>
                <a:gd name="T23" fmla="*/ 110 h 112"/>
                <a:gd name="T24" fmla="*/ 55 w 112"/>
                <a:gd name="T25" fmla="*/ 112 h 112"/>
                <a:gd name="T26" fmla="*/ 42 w 112"/>
                <a:gd name="T27" fmla="*/ 110 h 112"/>
                <a:gd name="T28" fmla="*/ 28 w 112"/>
                <a:gd name="T29" fmla="*/ 105 h 112"/>
                <a:gd name="T30" fmla="*/ 17 w 112"/>
                <a:gd name="T31" fmla="*/ 97 h 112"/>
                <a:gd name="T32" fmla="*/ 7 w 112"/>
                <a:gd name="T33" fmla="*/ 84 h 112"/>
                <a:gd name="T34" fmla="*/ 2 w 112"/>
                <a:gd name="T35" fmla="*/ 71 h 112"/>
                <a:gd name="T36" fmla="*/ 0 w 112"/>
                <a:gd name="T37" fmla="*/ 57 h 112"/>
                <a:gd name="T38" fmla="*/ 1 w 112"/>
                <a:gd name="T39" fmla="*/ 43 h 112"/>
                <a:gd name="T40" fmla="*/ 6 w 112"/>
                <a:gd name="T41" fmla="*/ 29 h 112"/>
                <a:gd name="T42" fmla="*/ 16 w 112"/>
                <a:gd name="T43" fmla="*/ 17 h 112"/>
                <a:gd name="T44" fmla="*/ 27 w 112"/>
                <a:gd name="T45" fmla="*/ 8 h 112"/>
                <a:gd name="T46" fmla="*/ 41 w 112"/>
                <a:gd name="T47" fmla="*/ 2 h 112"/>
                <a:gd name="T48" fmla="*/ 54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4" y="0"/>
                  </a:moveTo>
                  <a:lnTo>
                    <a:pt x="69" y="2"/>
                  </a:lnTo>
                  <a:lnTo>
                    <a:pt x="83" y="8"/>
                  </a:lnTo>
                  <a:lnTo>
                    <a:pt x="95" y="17"/>
                  </a:lnTo>
                  <a:lnTo>
                    <a:pt x="105" y="28"/>
                  </a:lnTo>
                  <a:lnTo>
                    <a:pt x="110" y="42"/>
                  </a:lnTo>
                  <a:lnTo>
                    <a:pt x="112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5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7" y="97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1" y="43"/>
                  </a:lnTo>
                  <a:lnTo>
                    <a:pt x="6" y="29"/>
                  </a:lnTo>
                  <a:lnTo>
                    <a:pt x="16" y="17"/>
                  </a:lnTo>
                  <a:lnTo>
                    <a:pt x="27" y="8"/>
                  </a:lnTo>
                  <a:lnTo>
                    <a:pt x="41" y="2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Freeform 678"/>
            <p:cNvSpPr>
              <a:spLocks/>
            </p:cNvSpPr>
            <p:nvPr/>
          </p:nvSpPr>
          <p:spPr bwMode="auto">
            <a:xfrm>
              <a:off x="8624888" y="44704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9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90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0 w 112"/>
                <a:gd name="T27" fmla="*/ 90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9 h 112"/>
                <a:gd name="T34" fmla="*/ 10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Freeform 679"/>
            <p:cNvSpPr>
              <a:spLocks/>
            </p:cNvSpPr>
            <p:nvPr/>
          </p:nvSpPr>
          <p:spPr bwMode="auto">
            <a:xfrm>
              <a:off x="8624888" y="4433888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1 w 112"/>
                <a:gd name="T7" fmla="*/ 22 h 111"/>
                <a:gd name="T8" fmla="*/ 110 w 112"/>
                <a:gd name="T9" fmla="*/ 37 h 111"/>
                <a:gd name="T10" fmla="*/ 112 w 112"/>
                <a:gd name="T11" fmla="*/ 55 h 111"/>
                <a:gd name="T12" fmla="*/ 110 w 112"/>
                <a:gd name="T13" fmla="*/ 72 h 111"/>
                <a:gd name="T14" fmla="*/ 101 w 112"/>
                <a:gd name="T15" fmla="*/ 88 h 111"/>
                <a:gd name="T16" fmla="*/ 89 w 112"/>
                <a:gd name="T17" fmla="*/ 101 h 111"/>
                <a:gd name="T18" fmla="*/ 74 w 112"/>
                <a:gd name="T19" fmla="*/ 108 h 111"/>
                <a:gd name="T20" fmla="*/ 56 w 112"/>
                <a:gd name="T21" fmla="*/ 111 h 111"/>
                <a:gd name="T22" fmla="*/ 39 w 112"/>
                <a:gd name="T23" fmla="*/ 108 h 111"/>
                <a:gd name="T24" fmla="*/ 23 w 112"/>
                <a:gd name="T25" fmla="*/ 101 h 111"/>
                <a:gd name="T26" fmla="*/ 10 w 112"/>
                <a:gd name="T27" fmla="*/ 88 h 111"/>
                <a:gd name="T28" fmla="*/ 2 w 112"/>
                <a:gd name="T29" fmla="*/ 72 h 111"/>
                <a:gd name="T30" fmla="*/ 0 w 112"/>
                <a:gd name="T31" fmla="*/ 55 h 111"/>
                <a:gd name="T32" fmla="*/ 2 w 112"/>
                <a:gd name="T33" fmla="*/ 37 h 111"/>
                <a:gd name="T34" fmla="*/ 10 w 112"/>
                <a:gd name="T35" fmla="*/ 22 h 111"/>
                <a:gd name="T36" fmla="*/ 23 w 112"/>
                <a:gd name="T37" fmla="*/ 10 h 111"/>
                <a:gd name="T38" fmla="*/ 39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0" y="72"/>
                  </a:lnTo>
                  <a:lnTo>
                    <a:pt x="101" y="88"/>
                  </a:lnTo>
                  <a:lnTo>
                    <a:pt x="89" y="101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9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Freeform 680"/>
            <p:cNvSpPr>
              <a:spLocks/>
            </p:cNvSpPr>
            <p:nvPr/>
          </p:nvSpPr>
          <p:spPr bwMode="auto">
            <a:xfrm>
              <a:off x="8478838" y="4624388"/>
              <a:ext cx="19050" cy="17463"/>
            </a:xfrm>
            <a:custGeom>
              <a:avLst/>
              <a:gdLst>
                <a:gd name="T0" fmla="*/ 55 w 113"/>
                <a:gd name="T1" fmla="*/ 0 h 112"/>
                <a:gd name="T2" fmla="*/ 70 w 113"/>
                <a:gd name="T3" fmla="*/ 2 h 112"/>
                <a:gd name="T4" fmla="*/ 83 w 113"/>
                <a:gd name="T5" fmla="*/ 7 h 112"/>
                <a:gd name="T6" fmla="*/ 96 w 113"/>
                <a:gd name="T7" fmla="*/ 17 h 112"/>
                <a:gd name="T8" fmla="*/ 105 w 113"/>
                <a:gd name="T9" fmla="*/ 28 h 112"/>
                <a:gd name="T10" fmla="*/ 111 w 113"/>
                <a:gd name="T11" fmla="*/ 42 h 112"/>
                <a:gd name="T12" fmla="*/ 113 w 113"/>
                <a:gd name="T13" fmla="*/ 55 h 112"/>
                <a:gd name="T14" fmla="*/ 111 w 113"/>
                <a:gd name="T15" fmla="*/ 70 h 112"/>
                <a:gd name="T16" fmla="*/ 105 w 113"/>
                <a:gd name="T17" fmla="*/ 83 h 112"/>
                <a:gd name="T18" fmla="*/ 97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6 w 113"/>
                <a:gd name="T25" fmla="*/ 112 h 112"/>
                <a:gd name="T26" fmla="*/ 43 w 113"/>
                <a:gd name="T27" fmla="*/ 111 h 112"/>
                <a:gd name="T28" fmla="*/ 29 w 113"/>
                <a:gd name="T29" fmla="*/ 106 h 112"/>
                <a:gd name="T30" fmla="*/ 17 w 113"/>
                <a:gd name="T31" fmla="*/ 97 h 112"/>
                <a:gd name="T32" fmla="*/ 8 w 113"/>
                <a:gd name="T33" fmla="*/ 85 h 112"/>
                <a:gd name="T34" fmla="*/ 2 w 113"/>
                <a:gd name="T35" fmla="*/ 72 h 112"/>
                <a:gd name="T36" fmla="*/ 0 w 113"/>
                <a:gd name="T37" fmla="*/ 57 h 112"/>
                <a:gd name="T38" fmla="*/ 2 w 113"/>
                <a:gd name="T39" fmla="*/ 43 h 112"/>
                <a:gd name="T40" fmla="*/ 7 w 113"/>
                <a:gd name="T41" fmla="*/ 29 h 112"/>
                <a:gd name="T42" fmla="*/ 16 w 113"/>
                <a:gd name="T43" fmla="*/ 18 h 112"/>
                <a:gd name="T44" fmla="*/ 28 w 113"/>
                <a:gd name="T45" fmla="*/ 8 h 112"/>
                <a:gd name="T46" fmla="*/ 42 w 113"/>
                <a:gd name="T47" fmla="*/ 2 h 112"/>
                <a:gd name="T48" fmla="*/ 55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5" y="0"/>
                  </a:moveTo>
                  <a:lnTo>
                    <a:pt x="70" y="2"/>
                  </a:lnTo>
                  <a:lnTo>
                    <a:pt x="83" y="7"/>
                  </a:lnTo>
                  <a:lnTo>
                    <a:pt x="96" y="17"/>
                  </a:lnTo>
                  <a:lnTo>
                    <a:pt x="105" y="28"/>
                  </a:lnTo>
                  <a:lnTo>
                    <a:pt x="111" y="42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7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3" y="111"/>
                  </a:lnTo>
                  <a:lnTo>
                    <a:pt x="29" y="106"/>
                  </a:lnTo>
                  <a:lnTo>
                    <a:pt x="17" y="97"/>
                  </a:lnTo>
                  <a:lnTo>
                    <a:pt x="8" y="85"/>
                  </a:lnTo>
                  <a:lnTo>
                    <a:pt x="2" y="72"/>
                  </a:lnTo>
                  <a:lnTo>
                    <a:pt x="0" y="57"/>
                  </a:lnTo>
                  <a:lnTo>
                    <a:pt x="2" y="43"/>
                  </a:lnTo>
                  <a:lnTo>
                    <a:pt x="7" y="29"/>
                  </a:lnTo>
                  <a:lnTo>
                    <a:pt x="16" y="18"/>
                  </a:lnTo>
                  <a:lnTo>
                    <a:pt x="28" y="8"/>
                  </a:lnTo>
                  <a:lnTo>
                    <a:pt x="42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Freeform 681"/>
            <p:cNvSpPr>
              <a:spLocks/>
            </p:cNvSpPr>
            <p:nvPr/>
          </p:nvSpPr>
          <p:spPr bwMode="auto">
            <a:xfrm>
              <a:off x="8521701" y="4310063"/>
              <a:ext cx="17463" cy="17463"/>
            </a:xfrm>
            <a:custGeom>
              <a:avLst/>
              <a:gdLst>
                <a:gd name="T0" fmla="*/ 57 w 112"/>
                <a:gd name="T1" fmla="*/ 0 h 112"/>
                <a:gd name="T2" fmla="*/ 75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5 w 112"/>
                <a:gd name="T19" fmla="*/ 109 h 112"/>
                <a:gd name="T20" fmla="*/ 57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7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5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Freeform 682"/>
            <p:cNvSpPr>
              <a:spLocks/>
            </p:cNvSpPr>
            <p:nvPr/>
          </p:nvSpPr>
          <p:spPr bwMode="auto">
            <a:xfrm>
              <a:off x="8429626" y="4346575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2 h 112"/>
                <a:gd name="T4" fmla="*/ 85 w 113"/>
                <a:gd name="T5" fmla="*/ 7 h 112"/>
                <a:gd name="T6" fmla="*/ 96 w 113"/>
                <a:gd name="T7" fmla="*/ 17 h 112"/>
                <a:gd name="T8" fmla="*/ 106 w 113"/>
                <a:gd name="T9" fmla="*/ 29 h 112"/>
                <a:gd name="T10" fmla="*/ 111 w 113"/>
                <a:gd name="T11" fmla="*/ 43 h 112"/>
                <a:gd name="T12" fmla="*/ 113 w 113"/>
                <a:gd name="T13" fmla="*/ 56 h 112"/>
                <a:gd name="T14" fmla="*/ 111 w 113"/>
                <a:gd name="T15" fmla="*/ 71 h 112"/>
                <a:gd name="T16" fmla="*/ 106 w 113"/>
                <a:gd name="T17" fmla="*/ 84 h 112"/>
                <a:gd name="T18" fmla="*/ 96 w 113"/>
                <a:gd name="T19" fmla="*/ 96 h 112"/>
                <a:gd name="T20" fmla="*/ 85 w 113"/>
                <a:gd name="T21" fmla="*/ 105 h 112"/>
                <a:gd name="T22" fmla="*/ 71 w 113"/>
                <a:gd name="T23" fmla="*/ 111 h 112"/>
                <a:gd name="T24" fmla="*/ 57 w 113"/>
                <a:gd name="T25" fmla="*/ 112 h 112"/>
                <a:gd name="T26" fmla="*/ 42 w 113"/>
                <a:gd name="T27" fmla="*/ 111 h 112"/>
                <a:gd name="T28" fmla="*/ 29 w 113"/>
                <a:gd name="T29" fmla="*/ 105 h 112"/>
                <a:gd name="T30" fmla="*/ 17 w 113"/>
                <a:gd name="T31" fmla="*/ 97 h 112"/>
                <a:gd name="T32" fmla="*/ 7 w 113"/>
                <a:gd name="T33" fmla="*/ 84 h 112"/>
                <a:gd name="T34" fmla="*/ 2 w 113"/>
                <a:gd name="T35" fmla="*/ 71 h 112"/>
                <a:gd name="T36" fmla="*/ 0 w 113"/>
                <a:gd name="T37" fmla="*/ 56 h 112"/>
                <a:gd name="T38" fmla="*/ 2 w 113"/>
                <a:gd name="T39" fmla="*/ 43 h 112"/>
                <a:gd name="T40" fmla="*/ 7 w 113"/>
                <a:gd name="T41" fmla="*/ 29 h 112"/>
                <a:gd name="T42" fmla="*/ 17 w 113"/>
                <a:gd name="T43" fmla="*/ 17 h 112"/>
                <a:gd name="T44" fmla="*/ 28 w 113"/>
                <a:gd name="T45" fmla="*/ 7 h 112"/>
                <a:gd name="T46" fmla="*/ 42 w 113"/>
                <a:gd name="T47" fmla="*/ 2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7"/>
                  </a:lnTo>
                  <a:lnTo>
                    <a:pt x="106" y="29"/>
                  </a:lnTo>
                  <a:lnTo>
                    <a:pt x="111" y="43"/>
                  </a:lnTo>
                  <a:lnTo>
                    <a:pt x="113" y="56"/>
                  </a:lnTo>
                  <a:lnTo>
                    <a:pt x="111" y="71"/>
                  </a:lnTo>
                  <a:lnTo>
                    <a:pt x="106" y="84"/>
                  </a:lnTo>
                  <a:lnTo>
                    <a:pt x="96" y="96"/>
                  </a:lnTo>
                  <a:lnTo>
                    <a:pt x="85" y="105"/>
                  </a:lnTo>
                  <a:lnTo>
                    <a:pt x="71" y="111"/>
                  </a:lnTo>
                  <a:lnTo>
                    <a:pt x="57" y="112"/>
                  </a:lnTo>
                  <a:lnTo>
                    <a:pt x="42" y="111"/>
                  </a:lnTo>
                  <a:lnTo>
                    <a:pt x="29" y="105"/>
                  </a:lnTo>
                  <a:lnTo>
                    <a:pt x="17" y="97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3"/>
                  </a:lnTo>
                  <a:lnTo>
                    <a:pt x="7" y="29"/>
                  </a:lnTo>
                  <a:lnTo>
                    <a:pt x="17" y="17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Freeform 683"/>
            <p:cNvSpPr>
              <a:spLocks/>
            </p:cNvSpPr>
            <p:nvPr/>
          </p:nvSpPr>
          <p:spPr bwMode="auto">
            <a:xfrm>
              <a:off x="8455026" y="4322763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0 w 113"/>
                <a:gd name="T3" fmla="*/ 1 h 111"/>
                <a:gd name="T4" fmla="*/ 84 w 113"/>
                <a:gd name="T5" fmla="*/ 6 h 111"/>
                <a:gd name="T6" fmla="*/ 96 w 113"/>
                <a:gd name="T7" fmla="*/ 16 h 111"/>
                <a:gd name="T8" fmla="*/ 106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70 h 111"/>
                <a:gd name="T16" fmla="*/ 106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10 h 111"/>
                <a:gd name="T24" fmla="*/ 56 w 113"/>
                <a:gd name="T25" fmla="*/ 111 h 111"/>
                <a:gd name="T26" fmla="*/ 43 w 113"/>
                <a:gd name="T27" fmla="*/ 110 h 111"/>
                <a:gd name="T28" fmla="*/ 29 w 113"/>
                <a:gd name="T29" fmla="*/ 104 h 111"/>
                <a:gd name="T30" fmla="*/ 17 w 113"/>
                <a:gd name="T31" fmla="*/ 96 h 111"/>
                <a:gd name="T32" fmla="*/ 7 w 113"/>
                <a:gd name="T33" fmla="*/ 83 h 111"/>
                <a:gd name="T34" fmla="*/ 2 w 113"/>
                <a:gd name="T35" fmla="*/ 70 h 111"/>
                <a:gd name="T36" fmla="*/ 0 w 113"/>
                <a:gd name="T37" fmla="*/ 56 h 111"/>
                <a:gd name="T38" fmla="*/ 2 w 113"/>
                <a:gd name="T39" fmla="*/ 42 h 111"/>
                <a:gd name="T40" fmla="*/ 7 w 113"/>
                <a:gd name="T41" fmla="*/ 28 h 111"/>
                <a:gd name="T42" fmla="*/ 17 w 113"/>
                <a:gd name="T43" fmla="*/ 16 h 111"/>
                <a:gd name="T44" fmla="*/ 28 w 113"/>
                <a:gd name="T45" fmla="*/ 6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6" y="16"/>
                  </a:lnTo>
                  <a:lnTo>
                    <a:pt x="106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10"/>
                  </a:lnTo>
                  <a:lnTo>
                    <a:pt x="56" y="111"/>
                  </a:lnTo>
                  <a:lnTo>
                    <a:pt x="43" y="110"/>
                  </a:lnTo>
                  <a:lnTo>
                    <a:pt x="29" y="104"/>
                  </a:lnTo>
                  <a:lnTo>
                    <a:pt x="17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8"/>
                  </a:lnTo>
                  <a:lnTo>
                    <a:pt x="17" y="16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Freeform 684"/>
            <p:cNvSpPr>
              <a:spLocks/>
            </p:cNvSpPr>
            <p:nvPr/>
          </p:nvSpPr>
          <p:spPr bwMode="auto">
            <a:xfrm>
              <a:off x="8485188" y="4310063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Freeform 685"/>
            <p:cNvSpPr>
              <a:spLocks/>
            </p:cNvSpPr>
            <p:nvPr/>
          </p:nvSpPr>
          <p:spPr bwMode="auto">
            <a:xfrm>
              <a:off x="8504238" y="4598988"/>
              <a:ext cx="17463" cy="17463"/>
            </a:xfrm>
            <a:custGeom>
              <a:avLst/>
              <a:gdLst>
                <a:gd name="T0" fmla="*/ 55 w 112"/>
                <a:gd name="T1" fmla="*/ 0 h 111"/>
                <a:gd name="T2" fmla="*/ 70 w 112"/>
                <a:gd name="T3" fmla="*/ 2 h 111"/>
                <a:gd name="T4" fmla="*/ 83 w 112"/>
                <a:gd name="T5" fmla="*/ 7 h 111"/>
                <a:gd name="T6" fmla="*/ 95 w 112"/>
                <a:gd name="T7" fmla="*/ 16 h 111"/>
                <a:gd name="T8" fmla="*/ 104 w 112"/>
                <a:gd name="T9" fmla="*/ 28 h 111"/>
                <a:gd name="T10" fmla="*/ 109 w 112"/>
                <a:gd name="T11" fmla="*/ 41 h 111"/>
                <a:gd name="T12" fmla="*/ 112 w 112"/>
                <a:gd name="T13" fmla="*/ 55 h 111"/>
                <a:gd name="T14" fmla="*/ 110 w 112"/>
                <a:gd name="T15" fmla="*/ 70 h 111"/>
                <a:gd name="T16" fmla="*/ 105 w 112"/>
                <a:gd name="T17" fmla="*/ 83 h 111"/>
                <a:gd name="T18" fmla="*/ 96 w 112"/>
                <a:gd name="T19" fmla="*/ 95 h 111"/>
                <a:gd name="T20" fmla="*/ 83 w 112"/>
                <a:gd name="T21" fmla="*/ 104 h 111"/>
                <a:gd name="T22" fmla="*/ 70 w 112"/>
                <a:gd name="T23" fmla="*/ 110 h 111"/>
                <a:gd name="T24" fmla="*/ 55 w 112"/>
                <a:gd name="T25" fmla="*/ 111 h 111"/>
                <a:gd name="T26" fmla="*/ 41 w 112"/>
                <a:gd name="T27" fmla="*/ 110 h 111"/>
                <a:gd name="T28" fmla="*/ 28 w 112"/>
                <a:gd name="T29" fmla="*/ 105 h 111"/>
                <a:gd name="T30" fmla="*/ 16 w 112"/>
                <a:gd name="T31" fmla="*/ 96 h 111"/>
                <a:gd name="T32" fmla="*/ 7 w 112"/>
                <a:gd name="T33" fmla="*/ 84 h 111"/>
                <a:gd name="T34" fmla="*/ 2 w 112"/>
                <a:gd name="T35" fmla="*/ 71 h 111"/>
                <a:gd name="T36" fmla="*/ 0 w 112"/>
                <a:gd name="T37" fmla="*/ 57 h 111"/>
                <a:gd name="T38" fmla="*/ 1 w 112"/>
                <a:gd name="T39" fmla="*/ 43 h 111"/>
                <a:gd name="T40" fmla="*/ 6 w 112"/>
                <a:gd name="T41" fmla="*/ 29 h 111"/>
                <a:gd name="T42" fmla="*/ 15 w 112"/>
                <a:gd name="T43" fmla="*/ 17 h 111"/>
                <a:gd name="T44" fmla="*/ 27 w 112"/>
                <a:gd name="T45" fmla="*/ 7 h 111"/>
                <a:gd name="T46" fmla="*/ 40 w 112"/>
                <a:gd name="T47" fmla="*/ 2 h 111"/>
                <a:gd name="T48" fmla="*/ 55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5" y="0"/>
                  </a:moveTo>
                  <a:lnTo>
                    <a:pt x="70" y="2"/>
                  </a:lnTo>
                  <a:lnTo>
                    <a:pt x="83" y="7"/>
                  </a:lnTo>
                  <a:lnTo>
                    <a:pt x="95" y="16"/>
                  </a:lnTo>
                  <a:lnTo>
                    <a:pt x="104" y="28"/>
                  </a:lnTo>
                  <a:lnTo>
                    <a:pt x="109" y="41"/>
                  </a:lnTo>
                  <a:lnTo>
                    <a:pt x="112" y="55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3" y="104"/>
                  </a:lnTo>
                  <a:lnTo>
                    <a:pt x="70" y="110"/>
                  </a:lnTo>
                  <a:lnTo>
                    <a:pt x="55" y="111"/>
                  </a:lnTo>
                  <a:lnTo>
                    <a:pt x="41" y="110"/>
                  </a:lnTo>
                  <a:lnTo>
                    <a:pt x="28" y="105"/>
                  </a:lnTo>
                  <a:lnTo>
                    <a:pt x="16" y="96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1" y="43"/>
                  </a:lnTo>
                  <a:lnTo>
                    <a:pt x="6" y="29"/>
                  </a:lnTo>
                  <a:lnTo>
                    <a:pt x="15" y="17"/>
                  </a:lnTo>
                  <a:lnTo>
                    <a:pt x="27" y="7"/>
                  </a:lnTo>
                  <a:lnTo>
                    <a:pt x="40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Freeform 686"/>
            <p:cNvSpPr>
              <a:spLocks noEditPoints="1"/>
            </p:cNvSpPr>
            <p:nvPr/>
          </p:nvSpPr>
          <p:spPr bwMode="auto">
            <a:xfrm>
              <a:off x="8186738" y="4238625"/>
              <a:ext cx="527050" cy="533400"/>
            </a:xfrm>
            <a:custGeom>
              <a:avLst/>
              <a:gdLst>
                <a:gd name="T0" fmla="*/ 2420 w 3324"/>
                <a:gd name="T1" fmla="*/ 683 h 3360"/>
                <a:gd name="T2" fmla="*/ 2350 w 3324"/>
                <a:gd name="T3" fmla="*/ 732 h 3360"/>
                <a:gd name="T4" fmla="*/ 2312 w 3324"/>
                <a:gd name="T5" fmla="*/ 810 h 3360"/>
                <a:gd name="T6" fmla="*/ 2321 w 3324"/>
                <a:gd name="T7" fmla="*/ 899 h 3360"/>
                <a:gd name="T8" fmla="*/ 2370 w 3324"/>
                <a:gd name="T9" fmla="*/ 969 h 3360"/>
                <a:gd name="T10" fmla="*/ 2448 w 3324"/>
                <a:gd name="T11" fmla="*/ 1005 h 3360"/>
                <a:gd name="T12" fmla="*/ 2538 w 3324"/>
                <a:gd name="T13" fmla="*/ 998 h 3360"/>
                <a:gd name="T14" fmla="*/ 2608 w 3324"/>
                <a:gd name="T15" fmla="*/ 948 h 3360"/>
                <a:gd name="T16" fmla="*/ 2645 w 3324"/>
                <a:gd name="T17" fmla="*/ 870 h 3360"/>
                <a:gd name="T18" fmla="*/ 2640 w 3324"/>
                <a:gd name="T19" fmla="*/ 791 h 3360"/>
                <a:gd name="T20" fmla="*/ 2507 w 3324"/>
                <a:gd name="T21" fmla="*/ 889 h 3360"/>
                <a:gd name="T22" fmla="*/ 2465 w 3324"/>
                <a:gd name="T23" fmla="*/ 894 h 3360"/>
                <a:gd name="T24" fmla="*/ 2430 w 3324"/>
                <a:gd name="T25" fmla="*/ 868 h 3360"/>
                <a:gd name="T26" fmla="*/ 2424 w 3324"/>
                <a:gd name="T27" fmla="*/ 826 h 3360"/>
                <a:gd name="T28" fmla="*/ 2552 w 3324"/>
                <a:gd name="T29" fmla="*/ 689 h 3360"/>
                <a:gd name="T30" fmla="*/ 2479 w 3324"/>
                <a:gd name="T31" fmla="*/ 672 h 3360"/>
                <a:gd name="T32" fmla="*/ 127 w 3324"/>
                <a:gd name="T33" fmla="*/ 1969 h 3360"/>
                <a:gd name="T34" fmla="*/ 113 w 3324"/>
                <a:gd name="T35" fmla="*/ 2016 h 3360"/>
                <a:gd name="T36" fmla="*/ 127 w 3324"/>
                <a:gd name="T37" fmla="*/ 2064 h 3360"/>
                <a:gd name="T38" fmla="*/ 1306 w 3324"/>
                <a:gd name="T39" fmla="*/ 3236 h 3360"/>
                <a:gd name="T40" fmla="*/ 1362 w 3324"/>
                <a:gd name="T41" fmla="*/ 3248 h 3360"/>
                <a:gd name="T42" fmla="*/ 1413 w 3324"/>
                <a:gd name="T43" fmla="*/ 3223 h 3360"/>
                <a:gd name="T44" fmla="*/ 2714 w 3324"/>
                <a:gd name="T45" fmla="*/ 686 h 3360"/>
                <a:gd name="T46" fmla="*/ 2758 w 3324"/>
                <a:gd name="T47" fmla="*/ 798 h 3360"/>
                <a:gd name="T48" fmla="*/ 2748 w 3324"/>
                <a:gd name="T49" fmla="*/ 921 h 3360"/>
                <a:gd name="T50" fmla="*/ 2691 w 3324"/>
                <a:gd name="T51" fmla="*/ 1024 h 3360"/>
                <a:gd name="T52" fmla="*/ 2598 w 3324"/>
                <a:gd name="T53" fmla="*/ 1094 h 3360"/>
                <a:gd name="T54" fmla="*/ 2479 w 3324"/>
                <a:gd name="T55" fmla="*/ 1120 h 3360"/>
                <a:gd name="T56" fmla="*/ 2360 w 3324"/>
                <a:gd name="T57" fmla="*/ 1094 h 3360"/>
                <a:gd name="T58" fmla="*/ 2266 w 3324"/>
                <a:gd name="T59" fmla="*/ 1024 h 3360"/>
                <a:gd name="T60" fmla="*/ 2209 w 3324"/>
                <a:gd name="T61" fmla="*/ 921 h 3360"/>
                <a:gd name="T62" fmla="*/ 2200 w 3324"/>
                <a:gd name="T63" fmla="*/ 799 h 3360"/>
                <a:gd name="T64" fmla="*/ 2242 w 3324"/>
                <a:gd name="T65" fmla="*/ 688 h 3360"/>
                <a:gd name="T66" fmla="*/ 2326 w 3324"/>
                <a:gd name="T67" fmla="*/ 605 h 3360"/>
                <a:gd name="T68" fmla="*/ 2438 w 3324"/>
                <a:gd name="T69" fmla="*/ 563 h 3360"/>
                <a:gd name="T70" fmla="*/ 2561 w 3324"/>
                <a:gd name="T71" fmla="*/ 573 h 3360"/>
                <a:gd name="T72" fmla="*/ 2906 w 3324"/>
                <a:gd name="T73" fmla="*/ 336 h 3360"/>
                <a:gd name="T74" fmla="*/ 3282 w 3324"/>
                <a:gd name="T75" fmla="*/ 2 h 3360"/>
                <a:gd name="T76" fmla="*/ 3316 w 3324"/>
                <a:gd name="T77" fmla="*/ 28 h 3360"/>
                <a:gd name="T78" fmla="*/ 3322 w 3324"/>
                <a:gd name="T79" fmla="*/ 71 h 3360"/>
                <a:gd name="T80" fmla="*/ 3099 w 3324"/>
                <a:gd name="T81" fmla="*/ 304 h 3360"/>
                <a:gd name="T82" fmla="*/ 1468 w 3324"/>
                <a:gd name="T83" fmla="*/ 3323 h 3360"/>
                <a:gd name="T84" fmla="*/ 1381 w 3324"/>
                <a:gd name="T85" fmla="*/ 3357 h 3360"/>
                <a:gd name="T86" fmla="*/ 1292 w 3324"/>
                <a:gd name="T87" fmla="*/ 3351 h 3360"/>
                <a:gd name="T88" fmla="*/ 1211 w 3324"/>
                <a:gd name="T89" fmla="*/ 3302 h 3360"/>
                <a:gd name="T90" fmla="*/ 21 w 3324"/>
                <a:gd name="T91" fmla="*/ 2106 h 3360"/>
                <a:gd name="T92" fmla="*/ 0 w 3324"/>
                <a:gd name="T93" fmla="*/ 2016 h 3360"/>
                <a:gd name="T94" fmla="*/ 21 w 3324"/>
                <a:gd name="T95" fmla="*/ 1927 h 3360"/>
                <a:gd name="T96" fmla="*/ 1707 w 3324"/>
                <a:gd name="T97" fmla="*/ 225 h 3360"/>
                <a:gd name="T98" fmla="*/ 3240 w 3324"/>
                <a:gd name="T99" fmla="*/ 7 h 3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24" h="3360">
                  <a:moveTo>
                    <a:pt x="2479" y="672"/>
                  </a:moveTo>
                  <a:lnTo>
                    <a:pt x="2448" y="675"/>
                  </a:lnTo>
                  <a:lnTo>
                    <a:pt x="2420" y="683"/>
                  </a:lnTo>
                  <a:lnTo>
                    <a:pt x="2394" y="695"/>
                  </a:lnTo>
                  <a:lnTo>
                    <a:pt x="2370" y="712"/>
                  </a:lnTo>
                  <a:lnTo>
                    <a:pt x="2350" y="732"/>
                  </a:lnTo>
                  <a:lnTo>
                    <a:pt x="2333" y="756"/>
                  </a:lnTo>
                  <a:lnTo>
                    <a:pt x="2321" y="782"/>
                  </a:lnTo>
                  <a:lnTo>
                    <a:pt x="2312" y="810"/>
                  </a:lnTo>
                  <a:lnTo>
                    <a:pt x="2310" y="840"/>
                  </a:lnTo>
                  <a:lnTo>
                    <a:pt x="2312" y="870"/>
                  </a:lnTo>
                  <a:lnTo>
                    <a:pt x="2321" y="899"/>
                  </a:lnTo>
                  <a:lnTo>
                    <a:pt x="2333" y="925"/>
                  </a:lnTo>
                  <a:lnTo>
                    <a:pt x="2350" y="948"/>
                  </a:lnTo>
                  <a:lnTo>
                    <a:pt x="2370" y="969"/>
                  </a:lnTo>
                  <a:lnTo>
                    <a:pt x="2394" y="985"/>
                  </a:lnTo>
                  <a:lnTo>
                    <a:pt x="2420" y="998"/>
                  </a:lnTo>
                  <a:lnTo>
                    <a:pt x="2448" y="1005"/>
                  </a:lnTo>
                  <a:lnTo>
                    <a:pt x="2479" y="1008"/>
                  </a:lnTo>
                  <a:lnTo>
                    <a:pt x="2509" y="1005"/>
                  </a:lnTo>
                  <a:lnTo>
                    <a:pt x="2538" y="998"/>
                  </a:lnTo>
                  <a:lnTo>
                    <a:pt x="2564" y="985"/>
                  </a:lnTo>
                  <a:lnTo>
                    <a:pt x="2587" y="969"/>
                  </a:lnTo>
                  <a:lnTo>
                    <a:pt x="2608" y="948"/>
                  </a:lnTo>
                  <a:lnTo>
                    <a:pt x="2625" y="925"/>
                  </a:lnTo>
                  <a:lnTo>
                    <a:pt x="2637" y="899"/>
                  </a:lnTo>
                  <a:lnTo>
                    <a:pt x="2645" y="870"/>
                  </a:lnTo>
                  <a:lnTo>
                    <a:pt x="2648" y="840"/>
                  </a:lnTo>
                  <a:lnTo>
                    <a:pt x="2646" y="815"/>
                  </a:lnTo>
                  <a:lnTo>
                    <a:pt x="2640" y="791"/>
                  </a:lnTo>
                  <a:lnTo>
                    <a:pt x="2631" y="768"/>
                  </a:lnTo>
                  <a:lnTo>
                    <a:pt x="2518" y="879"/>
                  </a:lnTo>
                  <a:lnTo>
                    <a:pt x="2507" y="889"/>
                  </a:lnTo>
                  <a:lnTo>
                    <a:pt x="2493" y="894"/>
                  </a:lnTo>
                  <a:lnTo>
                    <a:pt x="2479" y="896"/>
                  </a:lnTo>
                  <a:lnTo>
                    <a:pt x="2465" y="894"/>
                  </a:lnTo>
                  <a:lnTo>
                    <a:pt x="2451" y="889"/>
                  </a:lnTo>
                  <a:lnTo>
                    <a:pt x="2439" y="879"/>
                  </a:lnTo>
                  <a:lnTo>
                    <a:pt x="2430" y="868"/>
                  </a:lnTo>
                  <a:lnTo>
                    <a:pt x="2424" y="854"/>
                  </a:lnTo>
                  <a:lnTo>
                    <a:pt x="2423" y="840"/>
                  </a:lnTo>
                  <a:lnTo>
                    <a:pt x="2424" y="826"/>
                  </a:lnTo>
                  <a:lnTo>
                    <a:pt x="2430" y="813"/>
                  </a:lnTo>
                  <a:lnTo>
                    <a:pt x="2439" y="800"/>
                  </a:lnTo>
                  <a:lnTo>
                    <a:pt x="2552" y="689"/>
                  </a:lnTo>
                  <a:lnTo>
                    <a:pt x="2529" y="680"/>
                  </a:lnTo>
                  <a:lnTo>
                    <a:pt x="2505" y="675"/>
                  </a:lnTo>
                  <a:lnTo>
                    <a:pt x="2479" y="672"/>
                  </a:lnTo>
                  <a:close/>
                  <a:moveTo>
                    <a:pt x="1754" y="336"/>
                  </a:moveTo>
                  <a:lnTo>
                    <a:pt x="138" y="1956"/>
                  </a:lnTo>
                  <a:lnTo>
                    <a:pt x="127" y="1969"/>
                  </a:lnTo>
                  <a:lnTo>
                    <a:pt x="119" y="1984"/>
                  </a:lnTo>
                  <a:lnTo>
                    <a:pt x="114" y="2000"/>
                  </a:lnTo>
                  <a:lnTo>
                    <a:pt x="113" y="2016"/>
                  </a:lnTo>
                  <a:lnTo>
                    <a:pt x="114" y="2033"/>
                  </a:lnTo>
                  <a:lnTo>
                    <a:pt x="119" y="2050"/>
                  </a:lnTo>
                  <a:lnTo>
                    <a:pt x="127" y="2064"/>
                  </a:lnTo>
                  <a:lnTo>
                    <a:pt x="137" y="2077"/>
                  </a:lnTo>
                  <a:lnTo>
                    <a:pt x="1291" y="3223"/>
                  </a:lnTo>
                  <a:lnTo>
                    <a:pt x="1306" y="3236"/>
                  </a:lnTo>
                  <a:lnTo>
                    <a:pt x="1324" y="3244"/>
                  </a:lnTo>
                  <a:lnTo>
                    <a:pt x="1343" y="3248"/>
                  </a:lnTo>
                  <a:lnTo>
                    <a:pt x="1362" y="3248"/>
                  </a:lnTo>
                  <a:lnTo>
                    <a:pt x="1379" y="3244"/>
                  </a:lnTo>
                  <a:lnTo>
                    <a:pt x="1397" y="3236"/>
                  </a:lnTo>
                  <a:lnTo>
                    <a:pt x="1413" y="3223"/>
                  </a:lnTo>
                  <a:lnTo>
                    <a:pt x="2986" y="1617"/>
                  </a:lnTo>
                  <a:lnTo>
                    <a:pt x="2986" y="416"/>
                  </a:lnTo>
                  <a:lnTo>
                    <a:pt x="2714" y="686"/>
                  </a:lnTo>
                  <a:lnTo>
                    <a:pt x="2734" y="720"/>
                  </a:lnTo>
                  <a:lnTo>
                    <a:pt x="2748" y="759"/>
                  </a:lnTo>
                  <a:lnTo>
                    <a:pt x="2758" y="798"/>
                  </a:lnTo>
                  <a:lnTo>
                    <a:pt x="2761" y="840"/>
                  </a:lnTo>
                  <a:lnTo>
                    <a:pt x="2758" y="881"/>
                  </a:lnTo>
                  <a:lnTo>
                    <a:pt x="2748" y="921"/>
                  </a:lnTo>
                  <a:lnTo>
                    <a:pt x="2735" y="958"/>
                  </a:lnTo>
                  <a:lnTo>
                    <a:pt x="2715" y="993"/>
                  </a:lnTo>
                  <a:lnTo>
                    <a:pt x="2691" y="1024"/>
                  </a:lnTo>
                  <a:lnTo>
                    <a:pt x="2664" y="1052"/>
                  </a:lnTo>
                  <a:lnTo>
                    <a:pt x="2632" y="1075"/>
                  </a:lnTo>
                  <a:lnTo>
                    <a:pt x="2598" y="1094"/>
                  </a:lnTo>
                  <a:lnTo>
                    <a:pt x="2560" y="1108"/>
                  </a:lnTo>
                  <a:lnTo>
                    <a:pt x="2520" y="1117"/>
                  </a:lnTo>
                  <a:lnTo>
                    <a:pt x="2479" y="1120"/>
                  </a:lnTo>
                  <a:lnTo>
                    <a:pt x="2438" y="1117"/>
                  </a:lnTo>
                  <a:lnTo>
                    <a:pt x="2398" y="1108"/>
                  </a:lnTo>
                  <a:lnTo>
                    <a:pt x="2360" y="1094"/>
                  </a:lnTo>
                  <a:lnTo>
                    <a:pt x="2326" y="1075"/>
                  </a:lnTo>
                  <a:lnTo>
                    <a:pt x="2294" y="1052"/>
                  </a:lnTo>
                  <a:lnTo>
                    <a:pt x="2266" y="1024"/>
                  </a:lnTo>
                  <a:lnTo>
                    <a:pt x="2242" y="993"/>
                  </a:lnTo>
                  <a:lnTo>
                    <a:pt x="2223" y="958"/>
                  </a:lnTo>
                  <a:lnTo>
                    <a:pt x="2209" y="921"/>
                  </a:lnTo>
                  <a:lnTo>
                    <a:pt x="2200" y="881"/>
                  </a:lnTo>
                  <a:lnTo>
                    <a:pt x="2197" y="840"/>
                  </a:lnTo>
                  <a:lnTo>
                    <a:pt x="2200" y="799"/>
                  </a:lnTo>
                  <a:lnTo>
                    <a:pt x="2209" y="760"/>
                  </a:lnTo>
                  <a:lnTo>
                    <a:pt x="2223" y="722"/>
                  </a:lnTo>
                  <a:lnTo>
                    <a:pt x="2242" y="688"/>
                  </a:lnTo>
                  <a:lnTo>
                    <a:pt x="2266" y="657"/>
                  </a:lnTo>
                  <a:lnTo>
                    <a:pt x="2294" y="629"/>
                  </a:lnTo>
                  <a:lnTo>
                    <a:pt x="2326" y="605"/>
                  </a:lnTo>
                  <a:lnTo>
                    <a:pt x="2360" y="586"/>
                  </a:lnTo>
                  <a:lnTo>
                    <a:pt x="2398" y="572"/>
                  </a:lnTo>
                  <a:lnTo>
                    <a:pt x="2438" y="563"/>
                  </a:lnTo>
                  <a:lnTo>
                    <a:pt x="2479" y="560"/>
                  </a:lnTo>
                  <a:lnTo>
                    <a:pt x="2521" y="563"/>
                  </a:lnTo>
                  <a:lnTo>
                    <a:pt x="2561" y="573"/>
                  </a:lnTo>
                  <a:lnTo>
                    <a:pt x="2599" y="587"/>
                  </a:lnTo>
                  <a:lnTo>
                    <a:pt x="2634" y="607"/>
                  </a:lnTo>
                  <a:lnTo>
                    <a:pt x="2906" y="336"/>
                  </a:lnTo>
                  <a:lnTo>
                    <a:pt x="1754" y="336"/>
                  </a:lnTo>
                  <a:close/>
                  <a:moveTo>
                    <a:pt x="3268" y="0"/>
                  </a:moveTo>
                  <a:lnTo>
                    <a:pt x="3282" y="2"/>
                  </a:lnTo>
                  <a:lnTo>
                    <a:pt x="3295" y="7"/>
                  </a:lnTo>
                  <a:lnTo>
                    <a:pt x="3308" y="17"/>
                  </a:lnTo>
                  <a:lnTo>
                    <a:pt x="3316" y="28"/>
                  </a:lnTo>
                  <a:lnTo>
                    <a:pt x="3322" y="42"/>
                  </a:lnTo>
                  <a:lnTo>
                    <a:pt x="3324" y="56"/>
                  </a:lnTo>
                  <a:lnTo>
                    <a:pt x="3322" y="71"/>
                  </a:lnTo>
                  <a:lnTo>
                    <a:pt x="3316" y="84"/>
                  </a:lnTo>
                  <a:lnTo>
                    <a:pt x="3308" y="96"/>
                  </a:lnTo>
                  <a:lnTo>
                    <a:pt x="3099" y="304"/>
                  </a:lnTo>
                  <a:lnTo>
                    <a:pt x="3099" y="1663"/>
                  </a:lnTo>
                  <a:lnTo>
                    <a:pt x="1492" y="3301"/>
                  </a:lnTo>
                  <a:lnTo>
                    <a:pt x="1468" y="3323"/>
                  </a:lnTo>
                  <a:lnTo>
                    <a:pt x="1441" y="3339"/>
                  </a:lnTo>
                  <a:lnTo>
                    <a:pt x="1412" y="3351"/>
                  </a:lnTo>
                  <a:lnTo>
                    <a:pt x="1381" y="3357"/>
                  </a:lnTo>
                  <a:lnTo>
                    <a:pt x="1351" y="3360"/>
                  </a:lnTo>
                  <a:lnTo>
                    <a:pt x="1321" y="3357"/>
                  </a:lnTo>
                  <a:lnTo>
                    <a:pt x="1292" y="3351"/>
                  </a:lnTo>
                  <a:lnTo>
                    <a:pt x="1262" y="3340"/>
                  </a:lnTo>
                  <a:lnTo>
                    <a:pt x="1236" y="3323"/>
                  </a:lnTo>
                  <a:lnTo>
                    <a:pt x="1211" y="3302"/>
                  </a:lnTo>
                  <a:lnTo>
                    <a:pt x="58" y="2156"/>
                  </a:lnTo>
                  <a:lnTo>
                    <a:pt x="38" y="2133"/>
                  </a:lnTo>
                  <a:lnTo>
                    <a:pt x="21" y="2106"/>
                  </a:lnTo>
                  <a:lnTo>
                    <a:pt x="9" y="2078"/>
                  </a:lnTo>
                  <a:lnTo>
                    <a:pt x="2" y="2048"/>
                  </a:lnTo>
                  <a:lnTo>
                    <a:pt x="0" y="2016"/>
                  </a:lnTo>
                  <a:lnTo>
                    <a:pt x="2" y="1985"/>
                  </a:lnTo>
                  <a:lnTo>
                    <a:pt x="9" y="1955"/>
                  </a:lnTo>
                  <a:lnTo>
                    <a:pt x="21" y="1927"/>
                  </a:lnTo>
                  <a:lnTo>
                    <a:pt x="38" y="1901"/>
                  </a:lnTo>
                  <a:lnTo>
                    <a:pt x="58" y="1877"/>
                  </a:lnTo>
                  <a:lnTo>
                    <a:pt x="1707" y="225"/>
                  </a:lnTo>
                  <a:lnTo>
                    <a:pt x="3019" y="225"/>
                  </a:lnTo>
                  <a:lnTo>
                    <a:pt x="3228" y="17"/>
                  </a:lnTo>
                  <a:lnTo>
                    <a:pt x="3240" y="7"/>
                  </a:lnTo>
                  <a:lnTo>
                    <a:pt x="3253" y="2"/>
                  </a:lnTo>
                  <a:lnTo>
                    <a:pt x="32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70" name="Group 1357"/>
          <p:cNvGrpSpPr/>
          <p:nvPr/>
        </p:nvGrpSpPr>
        <p:grpSpPr>
          <a:xfrm>
            <a:off x="6821913" y="2349417"/>
            <a:ext cx="536575" cy="536575"/>
            <a:chOff x="10971213" y="5014913"/>
            <a:chExt cx="536575" cy="536575"/>
          </a:xfrm>
          <a:solidFill>
            <a:srgbClr val="000000"/>
          </a:solidFill>
        </p:grpSpPr>
        <p:sp>
          <p:nvSpPr>
            <p:cNvPr id="1971" name="Freeform 781"/>
            <p:cNvSpPr>
              <a:spLocks noEditPoints="1"/>
            </p:cNvSpPr>
            <p:nvPr/>
          </p:nvSpPr>
          <p:spPr bwMode="auto">
            <a:xfrm>
              <a:off x="10971213" y="5014913"/>
              <a:ext cx="536575" cy="536575"/>
            </a:xfrm>
            <a:custGeom>
              <a:avLst/>
              <a:gdLst>
                <a:gd name="T0" fmla="*/ 1664 w 3380"/>
                <a:gd name="T1" fmla="*/ 3045 h 3380"/>
                <a:gd name="T2" fmla="*/ 1619 w 3380"/>
                <a:gd name="T3" fmla="*/ 3067 h 3380"/>
                <a:gd name="T4" fmla="*/ 1589 w 3380"/>
                <a:gd name="T5" fmla="*/ 3106 h 3380"/>
                <a:gd name="T6" fmla="*/ 1577 w 3380"/>
                <a:gd name="T7" fmla="*/ 3155 h 3380"/>
                <a:gd name="T8" fmla="*/ 1589 w 3380"/>
                <a:gd name="T9" fmla="*/ 3204 h 3380"/>
                <a:gd name="T10" fmla="*/ 1619 w 3380"/>
                <a:gd name="T11" fmla="*/ 3243 h 3380"/>
                <a:gd name="T12" fmla="*/ 1664 w 3380"/>
                <a:gd name="T13" fmla="*/ 3264 h 3380"/>
                <a:gd name="T14" fmla="*/ 1716 w 3380"/>
                <a:gd name="T15" fmla="*/ 3264 h 3380"/>
                <a:gd name="T16" fmla="*/ 1761 w 3380"/>
                <a:gd name="T17" fmla="*/ 3243 h 3380"/>
                <a:gd name="T18" fmla="*/ 1791 w 3380"/>
                <a:gd name="T19" fmla="*/ 3204 h 3380"/>
                <a:gd name="T20" fmla="*/ 1803 w 3380"/>
                <a:gd name="T21" fmla="*/ 3155 h 3380"/>
                <a:gd name="T22" fmla="*/ 1791 w 3380"/>
                <a:gd name="T23" fmla="*/ 3106 h 3380"/>
                <a:gd name="T24" fmla="*/ 1761 w 3380"/>
                <a:gd name="T25" fmla="*/ 3067 h 3380"/>
                <a:gd name="T26" fmla="*/ 1716 w 3380"/>
                <a:gd name="T27" fmla="*/ 3045 h 3380"/>
                <a:gd name="T28" fmla="*/ 225 w 3380"/>
                <a:gd name="T29" fmla="*/ 451 h 3380"/>
                <a:gd name="T30" fmla="*/ 3155 w 3380"/>
                <a:gd name="T31" fmla="*/ 2704 h 3380"/>
                <a:gd name="T32" fmla="*/ 225 w 3380"/>
                <a:gd name="T33" fmla="*/ 451 h 3380"/>
                <a:gd name="T34" fmla="*/ 113 w 3380"/>
                <a:gd name="T35" fmla="*/ 338 h 3380"/>
                <a:gd name="T36" fmla="*/ 3267 w 3380"/>
                <a:gd name="T37" fmla="*/ 113 h 3380"/>
                <a:gd name="T38" fmla="*/ 0 w 3380"/>
                <a:gd name="T39" fmla="*/ 0 h 3380"/>
                <a:gd name="T40" fmla="*/ 3380 w 3380"/>
                <a:gd name="T41" fmla="*/ 451 h 3380"/>
                <a:gd name="T42" fmla="*/ 3267 w 3380"/>
                <a:gd name="T43" fmla="*/ 2704 h 3380"/>
                <a:gd name="T44" fmla="*/ 3341 w 3380"/>
                <a:gd name="T45" fmla="*/ 2707 h 3380"/>
                <a:gd name="T46" fmla="*/ 3369 w 3380"/>
                <a:gd name="T47" fmla="*/ 2727 h 3380"/>
                <a:gd name="T48" fmla="*/ 3380 w 3380"/>
                <a:gd name="T49" fmla="*/ 2760 h 3380"/>
                <a:gd name="T50" fmla="*/ 3369 w 3380"/>
                <a:gd name="T51" fmla="*/ 2793 h 3380"/>
                <a:gd name="T52" fmla="*/ 3341 w 3380"/>
                <a:gd name="T53" fmla="*/ 2814 h 3380"/>
                <a:gd name="T54" fmla="*/ 1746 w 3380"/>
                <a:gd name="T55" fmla="*/ 2817 h 3380"/>
                <a:gd name="T56" fmla="*/ 1746 w 3380"/>
                <a:gd name="T57" fmla="*/ 2932 h 3380"/>
                <a:gd name="T58" fmla="*/ 1744 w 3380"/>
                <a:gd name="T59" fmla="*/ 2937 h 3380"/>
                <a:gd name="T60" fmla="*/ 1806 w 3380"/>
                <a:gd name="T61" fmla="*/ 2962 h 3380"/>
                <a:gd name="T62" fmla="*/ 1856 w 3380"/>
                <a:gd name="T63" fmla="*/ 3003 h 3380"/>
                <a:gd name="T64" fmla="*/ 1893 w 3380"/>
                <a:gd name="T65" fmla="*/ 3057 h 3380"/>
                <a:gd name="T66" fmla="*/ 1912 w 3380"/>
                <a:gd name="T67" fmla="*/ 3120 h 3380"/>
                <a:gd name="T68" fmla="*/ 1912 w 3380"/>
                <a:gd name="T69" fmla="*/ 3192 h 3380"/>
                <a:gd name="T70" fmla="*/ 1890 w 3380"/>
                <a:gd name="T71" fmla="*/ 3258 h 3380"/>
                <a:gd name="T72" fmla="*/ 1849 w 3380"/>
                <a:gd name="T73" fmla="*/ 3314 h 3380"/>
                <a:gd name="T74" fmla="*/ 1793 w 3380"/>
                <a:gd name="T75" fmla="*/ 3354 h 3380"/>
                <a:gd name="T76" fmla="*/ 1727 w 3380"/>
                <a:gd name="T77" fmla="*/ 3377 h 3380"/>
                <a:gd name="T78" fmla="*/ 1653 w 3380"/>
                <a:gd name="T79" fmla="*/ 3377 h 3380"/>
                <a:gd name="T80" fmla="*/ 1587 w 3380"/>
                <a:gd name="T81" fmla="*/ 3354 h 3380"/>
                <a:gd name="T82" fmla="*/ 1531 w 3380"/>
                <a:gd name="T83" fmla="*/ 3314 h 3380"/>
                <a:gd name="T84" fmla="*/ 1490 w 3380"/>
                <a:gd name="T85" fmla="*/ 3258 h 3380"/>
                <a:gd name="T86" fmla="*/ 1468 w 3380"/>
                <a:gd name="T87" fmla="*/ 3192 h 3380"/>
                <a:gd name="T88" fmla="*/ 1468 w 3380"/>
                <a:gd name="T89" fmla="*/ 3120 h 3380"/>
                <a:gd name="T90" fmla="*/ 1487 w 3380"/>
                <a:gd name="T91" fmla="*/ 3057 h 3380"/>
                <a:gd name="T92" fmla="*/ 1524 w 3380"/>
                <a:gd name="T93" fmla="*/ 3003 h 3380"/>
                <a:gd name="T94" fmla="*/ 1574 w 3380"/>
                <a:gd name="T95" fmla="*/ 2962 h 3380"/>
                <a:gd name="T96" fmla="*/ 1636 w 3380"/>
                <a:gd name="T97" fmla="*/ 2937 h 3380"/>
                <a:gd name="T98" fmla="*/ 1634 w 3380"/>
                <a:gd name="T99" fmla="*/ 2932 h 3380"/>
                <a:gd name="T100" fmla="*/ 1634 w 3380"/>
                <a:gd name="T101" fmla="*/ 2817 h 3380"/>
                <a:gd name="T102" fmla="*/ 39 w 3380"/>
                <a:gd name="T103" fmla="*/ 2814 h 3380"/>
                <a:gd name="T104" fmla="*/ 11 w 3380"/>
                <a:gd name="T105" fmla="*/ 2793 h 3380"/>
                <a:gd name="T106" fmla="*/ 0 w 3380"/>
                <a:gd name="T107" fmla="*/ 2760 h 3380"/>
                <a:gd name="T108" fmla="*/ 11 w 3380"/>
                <a:gd name="T109" fmla="*/ 2727 h 3380"/>
                <a:gd name="T110" fmla="*/ 39 w 3380"/>
                <a:gd name="T111" fmla="*/ 2707 h 3380"/>
                <a:gd name="T112" fmla="*/ 113 w 3380"/>
                <a:gd name="T113" fmla="*/ 2704 h 3380"/>
                <a:gd name="T114" fmla="*/ 0 w 338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3380">
                  <a:moveTo>
                    <a:pt x="1690" y="3042"/>
                  </a:moveTo>
                  <a:lnTo>
                    <a:pt x="1664" y="3045"/>
                  </a:lnTo>
                  <a:lnTo>
                    <a:pt x="1641" y="3053"/>
                  </a:lnTo>
                  <a:lnTo>
                    <a:pt x="1619" y="3067"/>
                  </a:lnTo>
                  <a:lnTo>
                    <a:pt x="1602" y="3084"/>
                  </a:lnTo>
                  <a:lnTo>
                    <a:pt x="1589" y="3106"/>
                  </a:lnTo>
                  <a:lnTo>
                    <a:pt x="1580" y="3129"/>
                  </a:lnTo>
                  <a:lnTo>
                    <a:pt x="1577" y="3155"/>
                  </a:lnTo>
                  <a:lnTo>
                    <a:pt x="1580" y="3180"/>
                  </a:lnTo>
                  <a:lnTo>
                    <a:pt x="1589" y="3204"/>
                  </a:lnTo>
                  <a:lnTo>
                    <a:pt x="1602" y="3225"/>
                  </a:lnTo>
                  <a:lnTo>
                    <a:pt x="1619" y="3243"/>
                  </a:lnTo>
                  <a:lnTo>
                    <a:pt x="1641" y="3256"/>
                  </a:lnTo>
                  <a:lnTo>
                    <a:pt x="1664" y="3264"/>
                  </a:lnTo>
                  <a:lnTo>
                    <a:pt x="1690" y="3267"/>
                  </a:lnTo>
                  <a:lnTo>
                    <a:pt x="1716" y="3264"/>
                  </a:lnTo>
                  <a:lnTo>
                    <a:pt x="1739" y="3256"/>
                  </a:lnTo>
                  <a:lnTo>
                    <a:pt x="1761" y="3243"/>
                  </a:lnTo>
                  <a:lnTo>
                    <a:pt x="1778" y="3225"/>
                  </a:lnTo>
                  <a:lnTo>
                    <a:pt x="1791" y="3204"/>
                  </a:lnTo>
                  <a:lnTo>
                    <a:pt x="1800" y="3180"/>
                  </a:lnTo>
                  <a:lnTo>
                    <a:pt x="1803" y="3155"/>
                  </a:lnTo>
                  <a:lnTo>
                    <a:pt x="1800" y="3129"/>
                  </a:lnTo>
                  <a:lnTo>
                    <a:pt x="1791" y="3106"/>
                  </a:lnTo>
                  <a:lnTo>
                    <a:pt x="1778" y="3084"/>
                  </a:lnTo>
                  <a:lnTo>
                    <a:pt x="1761" y="3067"/>
                  </a:lnTo>
                  <a:lnTo>
                    <a:pt x="1739" y="3053"/>
                  </a:lnTo>
                  <a:lnTo>
                    <a:pt x="1716" y="3045"/>
                  </a:lnTo>
                  <a:lnTo>
                    <a:pt x="1690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55" y="2704"/>
                  </a:lnTo>
                  <a:lnTo>
                    <a:pt x="3155" y="451"/>
                  </a:lnTo>
                  <a:lnTo>
                    <a:pt x="225" y="451"/>
                  </a:lnTo>
                  <a:close/>
                  <a:moveTo>
                    <a:pt x="113" y="113"/>
                  </a:moveTo>
                  <a:lnTo>
                    <a:pt x="113" y="338"/>
                  </a:lnTo>
                  <a:lnTo>
                    <a:pt x="3267" y="338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451"/>
                  </a:lnTo>
                  <a:lnTo>
                    <a:pt x="3267" y="451"/>
                  </a:lnTo>
                  <a:lnTo>
                    <a:pt x="3267" y="2704"/>
                  </a:lnTo>
                  <a:lnTo>
                    <a:pt x="3324" y="2704"/>
                  </a:lnTo>
                  <a:lnTo>
                    <a:pt x="3341" y="2707"/>
                  </a:lnTo>
                  <a:lnTo>
                    <a:pt x="3356" y="2715"/>
                  </a:lnTo>
                  <a:lnTo>
                    <a:pt x="3369" y="2727"/>
                  </a:lnTo>
                  <a:lnTo>
                    <a:pt x="3377" y="2743"/>
                  </a:lnTo>
                  <a:lnTo>
                    <a:pt x="3380" y="2760"/>
                  </a:lnTo>
                  <a:lnTo>
                    <a:pt x="3377" y="2778"/>
                  </a:lnTo>
                  <a:lnTo>
                    <a:pt x="3369" y="2793"/>
                  </a:lnTo>
                  <a:lnTo>
                    <a:pt x="3356" y="2805"/>
                  </a:lnTo>
                  <a:lnTo>
                    <a:pt x="3341" y="2814"/>
                  </a:lnTo>
                  <a:lnTo>
                    <a:pt x="3324" y="2817"/>
                  </a:lnTo>
                  <a:lnTo>
                    <a:pt x="1746" y="2817"/>
                  </a:lnTo>
                  <a:lnTo>
                    <a:pt x="1746" y="2929"/>
                  </a:lnTo>
                  <a:lnTo>
                    <a:pt x="1746" y="2932"/>
                  </a:lnTo>
                  <a:lnTo>
                    <a:pt x="1745" y="2934"/>
                  </a:lnTo>
                  <a:lnTo>
                    <a:pt x="1744" y="2937"/>
                  </a:lnTo>
                  <a:lnTo>
                    <a:pt x="1776" y="2948"/>
                  </a:lnTo>
                  <a:lnTo>
                    <a:pt x="1806" y="2962"/>
                  </a:lnTo>
                  <a:lnTo>
                    <a:pt x="1832" y="2981"/>
                  </a:lnTo>
                  <a:lnTo>
                    <a:pt x="1856" y="3003"/>
                  </a:lnTo>
                  <a:lnTo>
                    <a:pt x="1876" y="3029"/>
                  </a:lnTo>
                  <a:lnTo>
                    <a:pt x="1893" y="3057"/>
                  </a:lnTo>
                  <a:lnTo>
                    <a:pt x="1905" y="3088"/>
                  </a:lnTo>
                  <a:lnTo>
                    <a:pt x="1912" y="3120"/>
                  </a:lnTo>
                  <a:lnTo>
                    <a:pt x="1915" y="3155"/>
                  </a:lnTo>
                  <a:lnTo>
                    <a:pt x="1912" y="3192"/>
                  </a:lnTo>
                  <a:lnTo>
                    <a:pt x="1904" y="3226"/>
                  </a:lnTo>
                  <a:lnTo>
                    <a:pt x="1890" y="3258"/>
                  </a:lnTo>
                  <a:lnTo>
                    <a:pt x="1871" y="3288"/>
                  </a:lnTo>
                  <a:lnTo>
                    <a:pt x="1849" y="3314"/>
                  </a:lnTo>
                  <a:lnTo>
                    <a:pt x="1823" y="3337"/>
                  </a:lnTo>
                  <a:lnTo>
                    <a:pt x="1793" y="3354"/>
                  </a:lnTo>
                  <a:lnTo>
                    <a:pt x="1761" y="3369"/>
                  </a:lnTo>
                  <a:lnTo>
                    <a:pt x="1727" y="3377"/>
                  </a:lnTo>
                  <a:lnTo>
                    <a:pt x="1690" y="3380"/>
                  </a:lnTo>
                  <a:lnTo>
                    <a:pt x="1653" y="3377"/>
                  </a:lnTo>
                  <a:lnTo>
                    <a:pt x="1619" y="3369"/>
                  </a:lnTo>
                  <a:lnTo>
                    <a:pt x="1587" y="3354"/>
                  </a:lnTo>
                  <a:lnTo>
                    <a:pt x="1557" y="3337"/>
                  </a:lnTo>
                  <a:lnTo>
                    <a:pt x="1531" y="3314"/>
                  </a:lnTo>
                  <a:lnTo>
                    <a:pt x="1509" y="3288"/>
                  </a:lnTo>
                  <a:lnTo>
                    <a:pt x="1490" y="3258"/>
                  </a:lnTo>
                  <a:lnTo>
                    <a:pt x="1476" y="3226"/>
                  </a:lnTo>
                  <a:lnTo>
                    <a:pt x="1468" y="3192"/>
                  </a:lnTo>
                  <a:lnTo>
                    <a:pt x="1465" y="3155"/>
                  </a:lnTo>
                  <a:lnTo>
                    <a:pt x="1468" y="3120"/>
                  </a:lnTo>
                  <a:lnTo>
                    <a:pt x="1475" y="3088"/>
                  </a:lnTo>
                  <a:lnTo>
                    <a:pt x="1487" y="3057"/>
                  </a:lnTo>
                  <a:lnTo>
                    <a:pt x="1504" y="3029"/>
                  </a:lnTo>
                  <a:lnTo>
                    <a:pt x="1524" y="3003"/>
                  </a:lnTo>
                  <a:lnTo>
                    <a:pt x="1548" y="2981"/>
                  </a:lnTo>
                  <a:lnTo>
                    <a:pt x="1574" y="2962"/>
                  </a:lnTo>
                  <a:lnTo>
                    <a:pt x="1604" y="2948"/>
                  </a:lnTo>
                  <a:lnTo>
                    <a:pt x="1636" y="2937"/>
                  </a:lnTo>
                  <a:lnTo>
                    <a:pt x="1635" y="2934"/>
                  </a:lnTo>
                  <a:lnTo>
                    <a:pt x="1634" y="2932"/>
                  </a:lnTo>
                  <a:lnTo>
                    <a:pt x="1634" y="2929"/>
                  </a:lnTo>
                  <a:lnTo>
                    <a:pt x="1634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4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4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3" y="2704"/>
                  </a:lnTo>
                  <a:lnTo>
                    <a:pt x="113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Freeform 782"/>
            <p:cNvSpPr>
              <a:spLocks noEditPoints="1"/>
            </p:cNvSpPr>
            <p:nvPr/>
          </p:nvSpPr>
          <p:spPr bwMode="auto">
            <a:xfrm>
              <a:off x="11123613" y="5256213"/>
              <a:ext cx="71438" cy="161925"/>
            </a:xfrm>
            <a:custGeom>
              <a:avLst/>
              <a:gdLst>
                <a:gd name="T0" fmla="*/ 112 w 450"/>
                <a:gd name="T1" fmla="*/ 732 h 1014"/>
                <a:gd name="T2" fmla="*/ 112 w 450"/>
                <a:gd name="T3" fmla="*/ 901 h 1014"/>
                <a:gd name="T4" fmla="*/ 338 w 450"/>
                <a:gd name="T5" fmla="*/ 901 h 1014"/>
                <a:gd name="T6" fmla="*/ 338 w 450"/>
                <a:gd name="T7" fmla="*/ 732 h 1014"/>
                <a:gd name="T8" fmla="*/ 112 w 450"/>
                <a:gd name="T9" fmla="*/ 732 h 1014"/>
                <a:gd name="T10" fmla="*/ 112 w 450"/>
                <a:gd name="T11" fmla="*/ 113 h 1014"/>
                <a:gd name="T12" fmla="*/ 112 w 450"/>
                <a:gd name="T13" fmla="*/ 620 h 1014"/>
                <a:gd name="T14" fmla="*/ 338 w 450"/>
                <a:gd name="T15" fmla="*/ 620 h 1014"/>
                <a:gd name="T16" fmla="*/ 338 w 450"/>
                <a:gd name="T17" fmla="*/ 113 h 1014"/>
                <a:gd name="T18" fmla="*/ 112 w 450"/>
                <a:gd name="T19" fmla="*/ 113 h 1014"/>
                <a:gd name="T20" fmla="*/ 0 w 450"/>
                <a:gd name="T21" fmla="*/ 0 h 1014"/>
                <a:gd name="T22" fmla="*/ 450 w 450"/>
                <a:gd name="T23" fmla="*/ 0 h 1014"/>
                <a:gd name="T24" fmla="*/ 450 w 450"/>
                <a:gd name="T25" fmla="*/ 1014 h 1014"/>
                <a:gd name="T26" fmla="*/ 0 w 450"/>
                <a:gd name="T27" fmla="*/ 1014 h 1014"/>
                <a:gd name="T28" fmla="*/ 0 w 450"/>
                <a:gd name="T29" fmla="*/ 0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0" h="1014">
                  <a:moveTo>
                    <a:pt x="112" y="732"/>
                  </a:moveTo>
                  <a:lnTo>
                    <a:pt x="112" y="901"/>
                  </a:lnTo>
                  <a:lnTo>
                    <a:pt x="338" y="901"/>
                  </a:lnTo>
                  <a:lnTo>
                    <a:pt x="338" y="732"/>
                  </a:lnTo>
                  <a:lnTo>
                    <a:pt x="112" y="732"/>
                  </a:lnTo>
                  <a:close/>
                  <a:moveTo>
                    <a:pt x="112" y="113"/>
                  </a:moveTo>
                  <a:lnTo>
                    <a:pt x="112" y="620"/>
                  </a:lnTo>
                  <a:lnTo>
                    <a:pt x="338" y="620"/>
                  </a:lnTo>
                  <a:lnTo>
                    <a:pt x="338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0" y="0"/>
                  </a:lnTo>
                  <a:lnTo>
                    <a:pt x="450" y="1014"/>
                  </a:lnTo>
                  <a:lnTo>
                    <a:pt x="0" y="10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Freeform 783"/>
            <p:cNvSpPr>
              <a:spLocks noEditPoints="1"/>
            </p:cNvSpPr>
            <p:nvPr/>
          </p:nvSpPr>
          <p:spPr bwMode="auto">
            <a:xfrm>
              <a:off x="11202988" y="5202238"/>
              <a:ext cx="73025" cy="215900"/>
            </a:xfrm>
            <a:custGeom>
              <a:avLst/>
              <a:gdLst>
                <a:gd name="T0" fmla="*/ 112 w 450"/>
                <a:gd name="T1" fmla="*/ 1070 h 1352"/>
                <a:gd name="T2" fmla="*/ 112 w 450"/>
                <a:gd name="T3" fmla="*/ 1239 h 1352"/>
                <a:gd name="T4" fmla="*/ 338 w 450"/>
                <a:gd name="T5" fmla="*/ 1239 h 1352"/>
                <a:gd name="T6" fmla="*/ 338 w 450"/>
                <a:gd name="T7" fmla="*/ 1070 h 1352"/>
                <a:gd name="T8" fmla="*/ 112 w 450"/>
                <a:gd name="T9" fmla="*/ 1070 h 1352"/>
                <a:gd name="T10" fmla="*/ 112 w 450"/>
                <a:gd name="T11" fmla="*/ 113 h 1352"/>
                <a:gd name="T12" fmla="*/ 112 w 450"/>
                <a:gd name="T13" fmla="*/ 958 h 1352"/>
                <a:gd name="T14" fmla="*/ 338 w 450"/>
                <a:gd name="T15" fmla="*/ 958 h 1352"/>
                <a:gd name="T16" fmla="*/ 338 w 450"/>
                <a:gd name="T17" fmla="*/ 113 h 1352"/>
                <a:gd name="T18" fmla="*/ 112 w 450"/>
                <a:gd name="T19" fmla="*/ 113 h 1352"/>
                <a:gd name="T20" fmla="*/ 0 w 450"/>
                <a:gd name="T21" fmla="*/ 0 h 1352"/>
                <a:gd name="T22" fmla="*/ 450 w 450"/>
                <a:gd name="T23" fmla="*/ 0 h 1352"/>
                <a:gd name="T24" fmla="*/ 450 w 450"/>
                <a:gd name="T25" fmla="*/ 1352 h 1352"/>
                <a:gd name="T26" fmla="*/ 0 w 450"/>
                <a:gd name="T27" fmla="*/ 1352 h 1352"/>
                <a:gd name="T28" fmla="*/ 0 w 450"/>
                <a:gd name="T29" fmla="*/ 0 h 1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0" h="1352">
                  <a:moveTo>
                    <a:pt x="112" y="1070"/>
                  </a:moveTo>
                  <a:lnTo>
                    <a:pt x="112" y="1239"/>
                  </a:lnTo>
                  <a:lnTo>
                    <a:pt x="338" y="1239"/>
                  </a:lnTo>
                  <a:lnTo>
                    <a:pt x="338" y="1070"/>
                  </a:lnTo>
                  <a:lnTo>
                    <a:pt x="112" y="1070"/>
                  </a:lnTo>
                  <a:close/>
                  <a:moveTo>
                    <a:pt x="112" y="113"/>
                  </a:moveTo>
                  <a:lnTo>
                    <a:pt x="112" y="958"/>
                  </a:lnTo>
                  <a:lnTo>
                    <a:pt x="338" y="958"/>
                  </a:lnTo>
                  <a:lnTo>
                    <a:pt x="338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0" y="0"/>
                  </a:lnTo>
                  <a:lnTo>
                    <a:pt x="450" y="1352"/>
                  </a:lnTo>
                  <a:lnTo>
                    <a:pt x="0" y="135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Freeform 784"/>
            <p:cNvSpPr>
              <a:spLocks noEditPoints="1"/>
            </p:cNvSpPr>
            <p:nvPr/>
          </p:nvSpPr>
          <p:spPr bwMode="auto">
            <a:xfrm>
              <a:off x="11283951" y="5265738"/>
              <a:ext cx="71438" cy="152400"/>
            </a:xfrm>
            <a:custGeom>
              <a:avLst/>
              <a:gdLst>
                <a:gd name="T0" fmla="*/ 112 w 450"/>
                <a:gd name="T1" fmla="*/ 676 h 958"/>
                <a:gd name="T2" fmla="*/ 112 w 450"/>
                <a:gd name="T3" fmla="*/ 845 h 958"/>
                <a:gd name="T4" fmla="*/ 338 w 450"/>
                <a:gd name="T5" fmla="*/ 845 h 958"/>
                <a:gd name="T6" fmla="*/ 338 w 450"/>
                <a:gd name="T7" fmla="*/ 676 h 958"/>
                <a:gd name="T8" fmla="*/ 112 w 450"/>
                <a:gd name="T9" fmla="*/ 676 h 958"/>
                <a:gd name="T10" fmla="*/ 112 w 450"/>
                <a:gd name="T11" fmla="*/ 113 h 958"/>
                <a:gd name="T12" fmla="*/ 112 w 450"/>
                <a:gd name="T13" fmla="*/ 564 h 958"/>
                <a:gd name="T14" fmla="*/ 338 w 450"/>
                <a:gd name="T15" fmla="*/ 564 h 958"/>
                <a:gd name="T16" fmla="*/ 338 w 450"/>
                <a:gd name="T17" fmla="*/ 113 h 958"/>
                <a:gd name="T18" fmla="*/ 112 w 450"/>
                <a:gd name="T19" fmla="*/ 113 h 958"/>
                <a:gd name="T20" fmla="*/ 0 w 450"/>
                <a:gd name="T21" fmla="*/ 0 h 958"/>
                <a:gd name="T22" fmla="*/ 450 w 450"/>
                <a:gd name="T23" fmla="*/ 0 h 958"/>
                <a:gd name="T24" fmla="*/ 450 w 450"/>
                <a:gd name="T25" fmla="*/ 958 h 958"/>
                <a:gd name="T26" fmla="*/ 0 w 450"/>
                <a:gd name="T27" fmla="*/ 958 h 958"/>
                <a:gd name="T28" fmla="*/ 0 w 450"/>
                <a:gd name="T29" fmla="*/ 0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0" h="958">
                  <a:moveTo>
                    <a:pt x="112" y="676"/>
                  </a:moveTo>
                  <a:lnTo>
                    <a:pt x="112" y="845"/>
                  </a:lnTo>
                  <a:lnTo>
                    <a:pt x="338" y="845"/>
                  </a:lnTo>
                  <a:lnTo>
                    <a:pt x="338" y="676"/>
                  </a:lnTo>
                  <a:lnTo>
                    <a:pt x="112" y="676"/>
                  </a:lnTo>
                  <a:close/>
                  <a:moveTo>
                    <a:pt x="112" y="113"/>
                  </a:moveTo>
                  <a:lnTo>
                    <a:pt x="112" y="564"/>
                  </a:lnTo>
                  <a:lnTo>
                    <a:pt x="338" y="564"/>
                  </a:lnTo>
                  <a:lnTo>
                    <a:pt x="338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0" y="0"/>
                  </a:lnTo>
                  <a:lnTo>
                    <a:pt x="450" y="958"/>
                  </a:lnTo>
                  <a:lnTo>
                    <a:pt x="0" y="9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Freeform 785"/>
            <p:cNvSpPr>
              <a:spLocks noEditPoints="1"/>
            </p:cNvSpPr>
            <p:nvPr/>
          </p:nvSpPr>
          <p:spPr bwMode="auto">
            <a:xfrm>
              <a:off x="11364913" y="5149851"/>
              <a:ext cx="71438" cy="268288"/>
            </a:xfrm>
            <a:custGeom>
              <a:avLst/>
              <a:gdLst>
                <a:gd name="T0" fmla="*/ 112 w 450"/>
                <a:gd name="T1" fmla="*/ 1408 h 1690"/>
                <a:gd name="T2" fmla="*/ 112 w 450"/>
                <a:gd name="T3" fmla="*/ 1577 h 1690"/>
                <a:gd name="T4" fmla="*/ 338 w 450"/>
                <a:gd name="T5" fmla="*/ 1577 h 1690"/>
                <a:gd name="T6" fmla="*/ 338 w 450"/>
                <a:gd name="T7" fmla="*/ 1408 h 1690"/>
                <a:gd name="T8" fmla="*/ 112 w 450"/>
                <a:gd name="T9" fmla="*/ 1408 h 1690"/>
                <a:gd name="T10" fmla="*/ 112 w 450"/>
                <a:gd name="T11" fmla="*/ 113 h 1690"/>
                <a:gd name="T12" fmla="*/ 112 w 450"/>
                <a:gd name="T13" fmla="*/ 1296 h 1690"/>
                <a:gd name="T14" fmla="*/ 338 w 450"/>
                <a:gd name="T15" fmla="*/ 1296 h 1690"/>
                <a:gd name="T16" fmla="*/ 338 w 450"/>
                <a:gd name="T17" fmla="*/ 113 h 1690"/>
                <a:gd name="T18" fmla="*/ 112 w 450"/>
                <a:gd name="T19" fmla="*/ 113 h 1690"/>
                <a:gd name="T20" fmla="*/ 0 w 450"/>
                <a:gd name="T21" fmla="*/ 0 h 1690"/>
                <a:gd name="T22" fmla="*/ 450 w 450"/>
                <a:gd name="T23" fmla="*/ 0 h 1690"/>
                <a:gd name="T24" fmla="*/ 450 w 450"/>
                <a:gd name="T25" fmla="*/ 1690 h 1690"/>
                <a:gd name="T26" fmla="*/ 0 w 450"/>
                <a:gd name="T27" fmla="*/ 1690 h 1690"/>
                <a:gd name="T28" fmla="*/ 0 w 450"/>
                <a:gd name="T29" fmla="*/ 0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0" h="1690">
                  <a:moveTo>
                    <a:pt x="112" y="1408"/>
                  </a:moveTo>
                  <a:lnTo>
                    <a:pt x="112" y="1577"/>
                  </a:lnTo>
                  <a:lnTo>
                    <a:pt x="338" y="1577"/>
                  </a:lnTo>
                  <a:lnTo>
                    <a:pt x="338" y="1408"/>
                  </a:lnTo>
                  <a:lnTo>
                    <a:pt x="112" y="1408"/>
                  </a:lnTo>
                  <a:close/>
                  <a:moveTo>
                    <a:pt x="112" y="113"/>
                  </a:moveTo>
                  <a:lnTo>
                    <a:pt x="112" y="1296"/>
                  </a:lnTo>
                  <a:lnTo>
                    <a:pt x="338" y="1296"/>
                  </a:lnTo>
                  <a:lnTo>
                    <a:pt x="338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0" y="0"/>
                  </a:lnTo>
                  <a:lnTo>
                    <a:pt x="450" y="1690"/>
                  </a:lnTo>
                  <a:lnTo>
                    <a:pt x="0" y="169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Freeform 786"/>
            <p:cNvSpPr>
              <a:spLocks noEditPoints="1"/>
            </p:cNvSpPr>
            <p:nvPr/>
          </p:nvSpPr>
          <p:spPr bwMode="auto">
            <a:xfrm>
              <a:off x="11042651" y="5310188"/>
              <a:ext cx="71438" cy="107950"/>
            </a:xfrm>
            <a:custGeom>
              <a:avLst/>
              <a:gdLst>
                <a:gd name="T0" fmla="*/ 112 w 450"/>
                <a:gd name="T1" fmla="*/ 394 h 676"/>
                <a:gd name="T2" fmla="*/ 112 w 450"/>
                <a:gd name="T3" fmla="*/ 563 h 676"/>
                <a:gd name="T4" fmla="*/ 338 w 450"/>
                <a:gd name="T5" fmla="*/ 563 h 676"/>
                <a:gd name="T6" fmla="*/ 338 w 450"/>
                <a:gd name="T7" fmla="*/ 394 h 676"/>
                <a:gd name="T8" fmla="*/ 112 w 450"/>
                <a:gd name="T9" fmla="*/ 394 h 676"/>
                <a:gd name="T10" fmla="*/ 112 w 450"/>
                <a:gd name="T11" fmla="*/ 113 h 676"/>
                <a:gd name="T12" fmla="*/ 112 w 450"/>
                <a:gd name="T13" fmla="*/ 282 h 676"/>
                <a:gd name="T14" fmla="*/ 338 w 450"/>
                <a:gd name="T15" fmla="*/ 282 h 676"/>
                <a:gd name="T16" fmla="*/ 338 w 450"/>
                <a:gd name="T17" fmla="*/ 113 h 676"/>
                <a:gd name="T18" fmla="*/ 112 w 450"/>
                <a:gd name="T19" fmla="*/ 113 h 676"/>
                <a:gd name="T20" fmla="*/ 0 w 450"/>
                <a:gd name="T21" fmla="*/ 0 h 676"/>
                <a:gd name="T22" fmla="*/ 450 w 450"/>
                <a:gd name="T23" fmla="*/ 0 h 676"/>
                <a:gd name="T24" fmla="*/ 450 w 450"/>
                <a:gd name="T25" fmla="*/ 676 h 676"/>
                <a:gd name="T26" fmla="*/ 0 w 450"/>
                <a:gd name="T27" fmla="*/ 676 h 676"/>
                <a:gd name="T28" fmla="*/ 0 w 450"/>
                <a:gd name="T29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0" h="676">
                  <a:moveTo>
                    <a:pt x="112" y="394"/>
                  </a:moveTo>
                  <a:lnTo>
                    <a:pt x="112" y="563"/>
                  </a:lnTo>
                  <a:lnTo>
                    <a:pt x="338" y="563"/>
                  </a:lnTo>
                  <a:lnTo>
                    <a:pt x="338" y="394"/>
                  </a:lnTo>
                  <a:lnTo>
                    <a:pt x="112" y="394"/>
                  </a:lnTo>
                  <a:close/>
                  <a:moveTo>
                    <a:pt x="112" y="113"/>
                  </a:moveTo>
                  <a:lnTo>
                    <a:pt x="112" y="282"/>
                  </a:lnTo>
                  <a:lnTo>
                    <a:pt x="338" y="282"/>
                  </a:lnTo>
                  <a:lnTo>
                    <a:pt x="338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450" y="0"/>
                  </a:lnTo>
                  <a:lnTo>
                    <a:pt x="450" y="676"/>
                  </a:lnTo>
                  <a:lnTo>
                    <a:pt x="0" y="67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Freeform 787"/>
            <p:cNvSpPr>
              <a:spLocks/>
            </p:cNvSpPr>
            <p:nvPr/>
          </p:nvSpPr>
          <p:spPr bwMode="auto">
            <a:xfrm>
              <a:off x="11033126" y="5157788"/>
              <a:ext cx="80963" cy="80963"/>
            </a:xfrm>
            <a:custGeom>
              <a:avLst/>
              <a:gdLst>
                <a:gd name="T0" fmla="*/ 169 w 507"/>
                <a:gd name="T1" fmla="*/ 0 h 507"/>
                <a:gd name="T2" fmla="*/ 451 w 507"/>
                <a:gd name="T3" fmla="*/ 0 h 507"/>
                <a:gd name="T4" fmla="*/ 462 w 507"/>
                <a:gd name="T5" fmla="*/ 1 h 507"/>
                <a:gd name="T6" fmla="*/ 473 w 507"/>
                <a:gd name="T7" fmla="*/ 4 h 507"/>
                <a:gd name="T8" fmla="*/ 485 w 507"/>
                <a:gd name="T9" fmla="*/ 12 h 507"/>
                <a:gd name="T10" fmla="*/ 495 w 507"/>
                <a:gd name="T11" fmla="*/ 22 h 507"/>
                <a:gd name="T12" fmla="*/ 503 w 507"/>
                <a:gd name="T13" fmla="*/ 35 h 507"/>
                <a:gd name="T14" fmla="*/ 506 w 507"/>
                <a:gd name="T15" fmla="*/ 45 h 507"/>
                <a:gd name="T16" fmla="*/ 507 w 507"/>
                <a:gd name="T17" fmla="*/ 57 h 507"/>
                <a:gd name="T18" fmla="*/ 507 w 507"/>
                <a:gd name="T19" fmla="*/ 338 h 507"/>
                <a:gd name="T20" fmla="*/ 504 w 507"/>
                <a:gd name="T21" fmla="*/ 356 h 507"/>
                <a:gd name="T22" fmla="*/ 496 w 507"/>
                <a:gd name="T23" fmla="*/ 371 h 507"/>
                <a:gd name="T24" fmla="*/ 484 w 507"/>
                <a:gd name="T25" fmla="*/ 383 h 507"/>
                <a:gd name="T26" fmla="*/ 468 w 507"/>
                <a:gd name="T27" fmla="*/ 392 h 507"/>
                <a:gd name="T28" fmla="*/ 451 w 507"/>
                <a:gd name="T29" fmla="*/ 395 h 507"/>
                <a:gd name="T30" fmla="*/ 434 w 507"/>
                <a:gd name="T31" fmla="*/ 392 h 507"/>
                <a:gd name="T32" fmla="*/ 418 w 507"/>
                <a:gd name="T33" fmla="*/ 383 h 507"/>
                <a:gd name="T34" fmla="*/ 406 w 507"/>
                <a:gd name="T35" fmla="*/ 371 h 507"/>
                <a:gd name="T36" fmla="*/ 398 w 507"/>
                <a:gd name="T37" fmla="*/ 356 h 507"/>
                <a:gd name="T38" fmla="*/ 395 w 507"/>
                <a:gd name="T39" fmla="*/ 338 h 507"/>
                <a:gd name="T40" fmla="*/ 395 w 507"/>
                <a:gd name="T41" fmla="*/ 193 h 507"/>
                <a:gd name="T42" fmla="*/ 97 w 507"/>
                <a:gd name="T43" fmla="*/ 491 h 507"/>
                <a:gd name="T44" fmla="*/ 84 w 507"/>
                <a:gd name="T45" fmla="*/ 500 h 507"/>
                <a:gd name="T46" fmla="*/ 71 w 507"/>
                <a:gd name="T47" fmla="*/ 505 h 507"/>
                <a:gd name="T48" fmla="*/ 57 w 507"/>
                <a:gd name="T49" fmla="*/ 507 h 507"/>
                <a:gd name="T50" fmla="*/ 42 w 507"/>
                <a:gd name="T51" fmla="*/ 505 h 507"/>
                <a:gd name="T52" fmla="*/ 29 w 507"/>
                <a:gd name="T53" fmla="*/ 500 h 507"/>
                <a:gd name="T54" fmla="*/ 17 w 507"/>
                <a:gd name="T55" fmla="*/ 491 h 507"/>
                <a:gd name="T56" fmla="*/ 8 w 507"/>
                <a:gd name="T57" fmla="*/ 479 h 507"/>
                <a:gd name="T58" fmla="*/ 2 w 507"/>
                <a:gd name="T59" fmla="*/ 465 h 507"/>
                <a:gd name="T60" fmla="*/ 0 w 507"/>
                <a:gd name="T61" fmla="*/ 451 h 507"/>
                <a:gd name="T62" fmla="*/ 2 w 507"/>
                <a:gd name="T63" fmla="*/ 437 h 507"/>
                <a:gd name="T64" fmla="*/ 8 w 507"/>
                <a:gd name="T65" fmla="*/ 423 h 507"/>
                <a:gd name="T66" fmla="*/ 17 w 507"/>
                <a:gd name="T67" fmla="*/ 411 h 507"/>
                <a:gd name="T68" fmla="*/ 315 w 507"/>
                <a:gd name="T69" fmla="*/ 113 h 507"/>
                <a:gd name="T70" fmla="*/ 169 w 507"/>
                <a:gd name="T71" fmla="*/ 113 h 507"/>
                <a:gd name="T72" fmla="*/ 152 w 507"/>
                <a:gd name="T73" fmla="*/ 110 h 507"/>
                <a:gd name="T74" fmla="*/ 137 w 507"/>
                <a:gd name="T75" fmla="*/ 102 h 507"/>
                <a:gd name="T76" fmla="*/ 124 w 507"/>
                <a:gd name="T77" fmla="*/ 89 h 507"/>
                <a:gd name="T78" fmla="*/ 116 w 507"/>
                <a:gd name="T79" fmla="*/ 74 h 507"/>
                <a:gd name="T80" fmla="*/ 113 w 507"/>
                <a:gd name="T81" fmla="*/ 57 h 507"/>
                <a:gd name="T82" fmla="*/ 116 w 507"/>
                <a:gd name="T83" fmla="*/ 39 h 507"/>
                <a:gd name="T84" fmla="*/ 124 w 507"/>
                <a:gd name="T85" fmla="*/ 24 h 507"/>
                <a:gd name="T86" fmla="*/ 137 w 507"/>
                <a:gd name="T87" fmla="*/ 12 h 507"/>
                <a:gd name="T88" fmla="*/ 152 w 507"/>
                <a:gd name="T89" fmla="*/ 3 h 507"/>
                <a:gd name="T90" fmla="*/ 169 w 507"/>
                <a:gd name="T91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7" h="507">
                  <a:moveTo>
                    <a:pt x="169" y="0"/>
                  </a:moveTo>
                  <a:lnTo>
                    <a:pt x="451" y="0"/>
                  </a:lnTo>
                  <a:lnTo>
                    <a:pt x="462" y="1"/>
                  </a:lnTo>
                  <a:lnTo>
                    <a:pt x="473" y="4"/>
                  </a:lnTo>
                  <a:lnTo>
                    <a:pt x="485" y="12"/>
                  </a:lnTo>
                  <a:lnTo>
                    <a:pt x="495" y="22"/>
                  </a:lnTo>
                  <a:lnTo>
                    <a:pt x="503" y="35"/>
                  </a:lnTo>
                  <a:lnTo>
                    <a:pt x="506" y="45"/>
                  </a:lnTo>
                  <a:lnTo>
                    <a:pt x="507" y="57"/>
                  </a:lnTo>
                  <a:lnTo>
                    <a:pt x="507" y="338"/>
                  </a:lnTo>
                  <a:lnTo>
                    <a:pt x="504" y="356"/>
                  </a:lnTo>
                  <a:lnTo>
                    <a:pt x="496" y="371"/>
                  </a:lnTo>
                  <a:lnTo>
                    <a:pt x="484" y="383"/>
                  </a:lnTo>
                  <a:lnTo>
                    <a:pt x="468" y="392"/>
                  </a:lnTo>
                  <a:lnTo>
                    <a:pt x="451" y="395"/>
                  </a:lnTo>
                  <a:lnTo>
                    <a:pt x="434" y="392"/>
                  </a:lnTo>
                  <a:lnTo>
                    <a:pt x="418" y="383"/>
                  </a:lnTo>
                  <a:lnTo>
                    <a:pt x="406" y="371"/>
                  </a:lnTo>
                  <a:lnTo>
                    <a:pt x="398" y="356"/>
                  </a:lnTo>
                  <a:lnTo>
                    <a:pt x="395" y="338"/>
                  </a:lnTo>
                  <a:lnTo>
                    <a:pt x="395" y="193"/>
                  </a:lnTo>
                  <a:lnTo>
                    <a:pt x="97" y="491"/>
                  </a:lnTo>
                  <a:lnTo>
                    <a:pt x="84" y="500"/>
                  </a:lnTo>
                  <a:lnTo>
                    <a:pt x="71" y="505"/>
                  </a:lnTo>
                  <a:lnTo>
                    <a:pt x="57" y="507"/>
                  </a:lnTo>
                  <a:lnTo>
                    <a:pt x="42" y="505"/>
                  </a:lnTo>
                  <a:lnTo>
                    <a:pt x="29" y="500"/>
                  </a:lnTo>
                  <a:lnTo>
                    <a:pt x="17" y="491"/>
                  </a:lnTo>
                  <a:lnTo>
                    <a:pt x="8" y="479"/>
                  </a:lnTo>
                  <a:lnTo>
                    <a:pt x="2" y="465"/>
                  </a:lnTo>
                  <a:lnTo>
                    <a:pt x="0" y="451"/>
                  </a:lnTo>
                  <a:lnTo>
                    <a:pt x="2" y="437"/>
                  </a:lnTo>
                  <a:lnTo>
                    <a:pt x="8" y="423"/>
                  </a:lnTo>
                  <a:lnTo>
                    <a:pt x="17" y="411"/>
                  </a:lnTo>
                  <a:lnTo>
                    <a:pt x="315" y="113"/>
                  </a:lnTo>
                  <a:lnTo>
                    <a:pt x="169" y="113"/>
                  </a:lnTo>
                  <a:lnTo>
                    <a:pt x="152" y="110"/>
                  </a:lnTo>
                  <a:lnTo>
                    <a:pt x="137" y="102"/>
                  </a:lnTo>
                  <a:lnTo>
                    <a:pt x="124" y="89"/>
                  </a:lnTo>
                  <a:lnTo>
                    <a:pt x="116" y="74"/>
                  </a:lnTo>
                  <a:lnTo>
                    <a:pt x="113" y="57"/>
                  </a:lnTo>
                  <a:lnTo>
                    <a:pt x="116" y="39"/>
                  </a:lnTo>
                  <a:lnTo>
                    <a:pt x="124" y="24"/>
                  </a:lnTo>
                  <a:lnTo>
                    <a:pt x="137" y="12"/>
                  </a:lnTo>
                  <a:lnTo>
                    <a:pt x="152" y="3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78" name="Group 1363"/>
          <p:cNvGrpSpPr/>
          <p:nvPr/>
        </p:nvGrpSpPr>
        <p:grpSpPr>
          <a:xfrm>
            <a:off x="5887208" y="2349417"/>
            <a:ext cx="534987" cy="536575"/>
            <a:chOff x="10044113" y="5014913"/>
            <a:chExt cx="534987" cy="536575"/>
          </a:xfrm>
          <a:solidFill>
            <a:srgbClr val="000000"/>
          </a:solidFill>
        </p:grpSpPr>
        <p:sp>
          <p:nvSpPr>
            <p:cNvPr id="1979" name="Freeform 792"/>
            <p:cNvSpPr>
              <a:spLocks noEditPoints="1"/>
            </p:cNvSpPr>
            <p:nvPr/>
          </p:nvSpPr>
          <p:spPr bwMode="auto">
            <a:xfrm>
              <a:off x="10044113" y="5014913"/>
              <a:ext cx="534987" cy="536575"/>
            </a:xfrm>
            <a:custGeom>
              <a:avLst/>
              <a:gdLst>
                <a:gd name="T0" fmla="*/ 1659 w 3370"/>
                <a:gd name="T1" fmla="*/ 3045 h 3380"/>
                <a:gd name="T2" fmla="*/ 1615 w 3370"/>
                <a:gd name="T3" fmla="*/ 3067 h 3380"/>
                <a:gd name="T4" fmla="*/ 1584 w 3370"/>
                <a:gd name="T5" fmla="*/ 3106 h 3380"/>
                <a:gd name="T6" fmla="*/ 1573 w 3370"/>
                <a:gd name="T7" fmla="*/ 3155 h 3380"/>
                <a:gd name="T8" fmla="*/ 1584 w 3370"/>
                <a:gd name="T9" fmla="*/ 3204 h 3380"/>
                <a:gd name="T10" fmla="*/ 1615 w 3370"/>
                <a:gd name="T11" fmla="*/ 3243 h 3380"/>
                <a:gd name="T12" fmla="*/ 1659 w 3370"/>
                <a:gd name="T13" fmla="*/ 3264 h 3380"/>
                <a:gd name="T14" fmla="*/ 1711 w 3370"/>
                <a:gd name="T15" fmla="*/ 3264 h 3380"/>
                <a:gd name="T16" fmla="*/ 1755 w 3370"/>
                <a:gd name="T17" fmla="*/ 3243 h 3380"/>
                <a:gd name="T18" fmla="*/ 1786 w 3370"/>
                <a:gd name="T19" fmla="*/ 3204 h 3380"/>
                <a:gd name="T20" fmla="*/ 1797 w 3370"/>
                <a:gd name="T21" fmla="*/ 3155 h 3380"/>
                <a:gd name="T22" fmla="*/ 1786 w 3370"/>
                <a:gd name="T23" fmla="*/ 3106 h 3380"/>
                <a:gd name="T24" fmla="*/ 1755 w 3370"/>
                <a:gd name="T25" fmla="*/ 3067 h 3380"/>
                <a:gd name="T26" fmla="*/ 1711 w 3370"/>
                <a:gd name="T27" fmla="*/ 3045 h 3380"/>
                <a:gd name="T28" fmla="*/ 225 w 3370"/>
                <a:gd name="T29" fmla="*/ 451 h 3380"/>
                <a:gd name="T30" fmla="*/ 3145 w 3370"/>
                <a:gd name="T31" fmla="*/ 2704 h 3380"/>
                <a:gd name="T32" fmla="*/ 225 w 3370"/>
                <a:gd name="T33" fmla="*/ 451 h 3380"/>
                <a:gd name="T34" fmla="*/ 112 w 3370"/>
                <a:gd name="T35" fmla="*/ 338 h 3380"/>
                <a:gd name="T36" fmla="*/ 3258 w 3370"/>
                <a:gd name="T37" fmla="*/ 113 h 3380"/>
                <a:gd name="T38" fmla="*/ 0 w 3370"/>
                <a:gd name="T39" fmla="*/ 0 h 3380"/>
                <a:gd name="T40" fmla="*/ 3370 w 3370"/>
                <a:gd name="T41" fmla="*/ 451 h 3380"/>
                <a:gd name="T42" fmla="*/ 3258 w 3370"/>
                <a:gd name="T43" fmla="*/ 2704 h 3380"/>
                <a:gd name="T44" fmla="*/ 3331 w 3370"/>
                <a:gd name="T45" fmla="*/ 2707 h 3380"/>
                <a:gd name="T46" fmla="*/ 3359 w 3370"/>
                <a:gd name="T47" fmla="*/ 2727 h 3380"/>
                <a:gd name="T48" fmla="*/ 3370 w 3370"/>
                <a:gd name="T49" fmla="*/ 2760 h 3380"/>
                <a:gd name="T50" fmla="*/ 3359 w 3370"/>
                <a:gd name="T51" fmla="*/ 2793 h 3380"/>
                <a:gd name="T52" fmla="*/ 3331 w 3370"/>
                <a:gd name="T53" fmla="*/ 2814 h 3380"/>
                <a:gd name="T54" fmla="*/ 1741 w 3370"/>
                <a:gd name="T55" fmla="*/ 2817 h 3380"/>
                <a:gd name="T56" fmla="*/ 1741 w 3370"/>
                <a:gd name="T57" fmla="*/ 2932 h 3380"/>
                <a:gd name="T58" fmla="*/ 1739 w 3370"/>
                <a:gd name="T59" fmla="*/ 2937 h 3380"/>
                <a:gd name="T60" fmla="*/ 1800 w 3370"/>
                <a:gd name="T61" fmla="*/ 2962 h 3380"/>
                <a:gd name="T62" fmla="*/ 1850 w 3370"/>
                <a:gd name="T63" fmla="*/ 3003 h 3380"/>
                <a:gd name="T64" fmla="*/ 1887 w 3370"/>
                <a:gd name="T65" fmla="*/ 3057 h 3380"/>
                <a:gd name="T66" fmla="*/ 1907 w 3370"/>
                <a:gd name="T67" fmla="*/ 3120 h 3380"/>
                <a:gd name="T68" fmla="*/ 1907 w 3370"/>
                <a:gd name="T69" fmla="*/ 3192 h 3380"/>
                <a:gd name="T70" fmla="*/ 1884 w 3370"/>
                <a:gd name="T71" fmla="*/ 3258 h 3380"/>
                <a:gd name="T72" fmla="*/ 1843 w 3370"/>
                <a:gd name="T73" fmla="*/ 3314 h 3380"/>
                <a:gd name="T74" fmla="*/ 1788 w 3370"/>
                <a:gd name="T75" fmla="*/ 3354 h 3380"/>
                <a:gd name="T76" fmla="*/ 1722 w 3370"/>
                <a:gd name="T77" fmla="*/ 3377 h 3380"/>
                <a:gd name="T78" fmla="*/ 1648 w 3370"/>
                <a:gd name="T79" fmla="*/ 3377 h 3380"/>
                <a:gd name="T80" fmla="*/ 1582 w 3370"/>
                <a:gd name="T81" fmla="*/ 3354 h 3380"/>
                <a:gd name="T82" fmla="*/ 1527 w 3370"/>
                <a:gd name="T83" fmla="*/ 3314 h 3380"/>
                <a:gd name="T84" fmla="*/ 1486 w 3370"/>
                <a:gd name="T85" fmla="*/ 3258 h 3380"/>
                <a:gd name="T86" fmla="*/ 1463 w 3370"/>
                <a:gd name="T87" fmla="*/ 3192 h 3380"/>
                <a:gd name="T88" fmla="*/ 1463 w 3370"/>
                <a:gd name="T89" fmla="*/ 3120 h 3380"/>
                <a:gd name="T90" fmla="*/ 1483 w 3370"/>
                <a:gd name="T91" fmla="*/ 3057 h 3380"/>
                <a:gd name="T92" fmla="*/ 1520 w 3370"/>
                <a:gd name="T93" fmla="*/ 3003 h 3380"/>
                <a:gd name="T94" fmla="*/ 1570 w 3370"/>
                <a:gd name="T95" fmla="*/ 2962 h 3380"/>
                <a:gd name="T96" fmla="*/ 1631 w 3370"/>
                <a:gd name="T97" fmla="*/ 2937 h 3380"/>
                <a:gd name="T98" fmla="*/ 1629 w 3370"/>
                <a:gd name="T99" fmla="*/ 2932 h 3380"/>
                <a:gd name="T100" fmla="*/ 1629 w 3370"/>
                <a:gd name="T101" fmla="*/ 2817 h 3380"/>
                <a:gd name="T102" fmla="*/ 39 w 3370"/>
                <a:gd name="T103" fmla="*/ 2814 h 3380"/>
                <a:gd name="T104" fmla="*/ 11 w 3370"/>
                <a:gd name="T105" fmla="*/ 2793 h 3380"/>
                <a:gd name="T106" fmla="*/ 0 w 3370"/>
                <a:gd name="T107" fmla="*/ 2760 h 3380"/>
                <a:gd name="T108" fmla="*/ 11 w 3370"/>
                <a:gd name="T109" fmla="*/ 2727 h 3380"/>
                <a:gd name="T110" fmla="*/ 39 w 3370"/>
                <a:gd name="T111" fmla="*/ 2707 h 3380"/>
                <a:gd name="T112" fmla="*/ 112 w 3370"/>
                <a:gd name="T113" fmla="*/ 2704 h 3380"/>
                <a:gd name="T114" fmla="*/ 0 w 337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70" h="3380">
                  <a:moveTo>
                    <a:pt x="1685" y="3042"/>
                  </a:moveTo>
                  <a:lnTo>
                    <a:pt x="1659" y="3045"/>
                  </a:lnTo>
                  <a:lnTo>
                    <a:pt x="1636" y="3053"/>
                  </a:lnTo>
                  <a:lnTo>
                    <a:pt x="1615" y="3067"/>
                  </a:lnTo>
                  <a:lnTo>
                    <a:pt x="1597" y="3084"/>
                  </a:lnTo>
                  <a:lnTo>
                    <a:pt x="1584" y="3106"/>
                  </a:lnTo>
                  <a:lnTo>
                    <a:pt x="1576" y="3129"/>
                  </a:lnTo>
                  <a:lnTo>
                    <a:pt x="1573" y="3155"/>
                  </a:lnTo>
                  <a:lnTo>
                    <a:pt x="1576" y="3180"/>
                  </a:lnTo>
                  <a:lnTo>
                    <a:pt x="1584" y="3204"/>
                  </a:lnTo>
                  <a:lnTo>
                    <a:pt x="1597" y="3225"/>
                  </a:lnTo>
                  <a:lnTo>
                    <a:pt x="1615" y="3243"/>
                  </a:lnTo>
                  <a:lnTo>
                    <a:pt x="1636" y="3256"/>
                  </a:lnTo>
                  <a:lnTo>
                    <a:pt x="1659" y="3264"/>
                  </a:lnTo>
                  <a:lnTo>
                    <a:pt x="1685" y="3267"/>
                  </a:lnTo>
                  <a:lnTo>
                    <a:pt x="1711" y="3264"/>
                  </a:lnTo>
                  <a:lnTo>
                    <a:pt x="1734" y="3256"/>
                  </a:lnTo>
                  <a:lnTo>
                    <a:pt x="1755" y="3243"/>
                  </a:lnTo>
                  <a:lnTo>
                    <a:pt x="1773" y="3225"/>
                  </a:lnTo>
                  <a:lnTo>
                    <a:pt x="1786" y="3204"/>
                  </a:lnTo>
                  <a:lnTo>
                    <a:pt x="1794" y="3180"/>
                  </a:lnTo>
                  <a:lnTo>
                    <a:pt x="1797" y="3155"/>
                  </a:lnTo>
                  <a:lnTo>
                    <a:pt x="1794" y="3129"/>
                  </a:lnTo>
                  <a:lnTo>
                    <a:pt x="1786" y="3106"/>
                  </a:lnTo>
                  <a:lnTo>
                    <a:pt x="1773" y="3084"/>
                  </a:lnTo>
                  <a:lnTo>
                    <a:pt x="1755" y="3067"/>
                  </a:lnTo>
                  <a:lnTo>
                    <a:pt x="1734" y="3053"/>
                  </a:lnTo>
                  <a:lnTo>
                    <a:pt x="1711" y="3045"/>
                  </a:lnTo>
                  <a:lnTo>
                    <a:pt x="1685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45" y="2704"/>
                  </a:lnTo>
                  <a:lnTo>
                    <a:pt x="3145" y="451"/>
                  </a:lnTo>
                  <a:lnTo>
                    <a:pt x="225" y="451"/>
                  </a:lnTo>
                  <a:close/>
                  <a:moveTo>
                    <a:pt x="112" y="113"/>
                  </a:moveTo>
                  <a:lnTo>
                    <a:pt x="112" y="338"/>
                  </a:lnTo>
                  <a:lnTo>
                    <a:pt x="3258" y="338"/>
                  </a:lnTo>
                  <a:lnTo>
                    <a:pt x="3258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3370" y="0"/>
                  </a:lnTo>
                  <a:lnTo>
                    <a:pt x="3370" y="451"/>
                  </a:lnTo>
                  <a:lnTo>
                    <a:pt x="3258" y="451"/>
                  </a:lnTo>
                  <a:lnTo>
                    <a:pt x="3258" y="2704"/>
                  </a:lnTo>
                  <a:lnTo>
                    <a:pt x="3314" y="2704"/>
                  </a:lnTo>
                  <a:lnTo>
                    <a:pt x="3331" y="2707"/>
                  </a:lnTo>
                  <a:lnTo>
                    <a:pt x="3347" y="2715"/>
                  </a:lnTo>
                  <a:lnTo>
                    <a:pt x="3359" y="2727"/>
                  </a:lnTo>
                  <a:lnTo>
                    <a:pt x="3367" y="2743"/>
                  </a:lnTo>
                  <a:lnTo>
                    <a:pt x="3370" y="2760"/>
                  </a:lnTo>
                  <a:lnTo>
                    <a:pt x="3367" y="2778"/>
                  </a:lnTo>
                  <a:lnTo>
                    <a:pt x="3359" y="2793"/>
                  </a:lnTo>
                  <a:lnTo>
                    <a:pt x="3347" y="2805"/>
                  </a:lnTo>
                  <a:lnTo>
                    <a:pt x="3331" y="2814"/>
                  </a:lnTo>
                  <a:lnTo>
                    <a:pt x="3314" y="2817"/>
                  </a:lnTo>
                  <a:lnTo>
                    <a:pt x="1741" y="2817"/>
                  </a:lnTo>
                  <a:lnTo>
                    <a:pt x="1741" y="2929"/>
                  </a:lnTo>
                  <a:lnTo>
                    <a:pt x="1741" y="2932"/>
                  </a:lnTo>
                  <a:lnTo>
                    <a:pt x="1740" y="2934"/>
                  </a:lnTo>
                  <a:lnTo>
                    <a:pt x="1739" y="2937"/>
                  </a:lnTo>
                  <a:lnTo>
                    <a:pt x="1771" y="2948"/>
                  </a:lnTo>
                  <a:lnTo>
                    <a:pt x="1800" y="2962"/>
                  </a:lnTo>
                  <a:lnTo>
                    <a:pt x="1827" y="2981"/>
                  </a:lnTo>
                  <a:lnTo>
                    <a:pt x="1850" y="3003"/>
                  </a:lnTo>
                  <a:lnTo>
                    <a:pt x="1871" y="3029"/>
                  </a:lnTo>
                  <a:lnTo>
                    <a:pt x="1887" y="3057"/>
                  </a:lnTo>
                  <a:lnTo>
                    <a:pt x="1899" y="3088"/>
                  </a:lnTo>
                  <a:lnTo>
                    <a:pt x="1907" y="3120"/>
                  </a:lnTo>
                  <a:lnTo>
                    <a:pt x="1910" y="3155"/>
                  </a:lnTo>
                  <a:lnTo>
                    <a:pt x="1907" y="3192"/>
                  </a:lnTo>
                  <a:lnTo>
                    <a:pt x="1898" y="3226"/>
                  </a:lnTo>
                  <a:lnTo>
                    <a:pt x="1884" y="3258"/>
                  </a:lnTo>
                  <a:lnTo>
                    <a:pt x="1866" y="3288"/>
                  </a:lnTo>
                  <a:lnTo>
                    <a:pt x="1843" y="3314"/>
                  </a:lnTo>
                  <a:lnTo>
                    <a:pt x="1818" y="3337"/>
                  </a:lnTo>
                  <a:lnTo>
                    <a:pt x="1788" y="3354"/>
                  </a:lnTo>
                  <a:lnTo>
                    <a:pt x="1755" y="3369"/>
                  </a:lnTo>
                  <a:lnTo>
                    <a:pt x="1722" y="3377"/>
                  </a:lnTo>
                  <a:lnTo>
                    <a:pt x="1685" y="3380"/>
                  </a:lnTo>
                  <a:lnTo>
                    <a:pt x="1648" y="3377"/>
                  </a:lnTo>
                  <a:lnTo>
                    <a:pt x="1615" y="3369"/>
                  </a:lnTo>
                  <a:lnTo>
                    <a:pt x="1582" y="3354"/>
                  </a:lnTo>
                  <a:lnTo>
                    <a:pt x="1552" y="3337"/>
                  </a:lnTo>
                  <a:lnTo>
                    <a:pt x="1527" y="3314"/>
                  </a:lnTo>
                  <a:lnTo>
                    <a:pt x="1504" y="3288"/>
                  </a:lnTo>
                  <a:lnTo>
                    <a:pt x="1486" y="3258"/>
                  </a:lnTo>
                  <a:lnTo>
                    <a:pt x="1472" y="3226"/>
                  </a:lnTo>
                  <a:lnTo>
                    <a:pt x="1463" y="3192"/>
                  </a:lnTo>
                  <a:lnTo>
                    <a:pt x="1460" y="3155"/>
                  </a:lnTo>
                  <a:lnTo>
                    <a:pt x="1463" y="3120"/>
                  </a:lnTo>
                  <a:lnTo>
                    <a:pt x="1471" y="3088"/>
                  </a:lnTo>
                  <a:lnTo>
                    <a:pt x="1483" y="3057"/>
                  </a:lnTo>
                  <a:lnTo>
                    <a:pt x="1499" y="3029"/>
                  </a:lnTo>
                  <a:lnTo>
                    <a:pt x="1520" y="3003"/>
                  </a:lnTo>
                  <a:lnTo>
                    <a:pt x="1543" y="2981"/>
                  </a:lnTo>
                  <a:lnTo>
                    <a:pt x="1570" y="2962"/>
                  </a:lnTo>
                  <a:lnTo>
                    <a:pt x="1599" y="2948"/>
                  </a:lnTo>
                  <a:lnTo>
                    <a:pt x="1631" y="2937"/>
                  </a:lnTo>
                  <a:lnTo>
                    <a:pt x="1630" y="2934"/>
                  </a:lnTo>
                  <a:lnTo>
                    <a:pt x="1629" y="2932"/>
                  </a:lnTo>
                  <a:lnTo>
                    <a:pt x="1629" y="2929"/>
                  </a:lnTo>
                  <a:lnTo>
                    <a:pt x="1629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3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3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2" y="2704"/>
                  </a:lnTo>
                  <a:lnTo>
                    <a:pt x="112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Freeform 793"/>
            <p:cNvSpPr>
              <a:spLocks noEditPoints="1"/>
            </p:cNvSpPr>
            <p:nvPr/>
          </p:nvSpPr>
          <p:spPr bwMode="auto">
            <a:xfrm>
              <a:off x="10133013" y="5149851"/>
              <a:ext cx="357187" cy="241300"/>
            </a:xfrm>
            <a:custGeom>
              <a:avLst/>
              <a:gdLst>
                <a:gd name="T0" fmla="*/ 1857 w 2246"/>
                <a:gd name="T1" fmla="*/ 1110 h 1521"/>
                <a:gd name="T2" fmla="*/ 1797 w 2246"/>
                <a:gd name="T3" fmla="*/ 1239 h 1521"/>
                <a:gd name="T4" fmla="*/ 1857 w 2246"/>
                <a:gd name="T5" fmla="*/ 1368 h 1521"/>
                <a:gd name="T6" fmla="*/ 1996 w 2246"/>
                <a:gd name="T7" fmla="*/ 1405 h 1521"/>
                <a:gd name="T8" fmla="*/ 2111 w 2246"/>
                <a:gd name="T9" fmla="*/ 1324 h 1521"/>
                <a:gd name="T10" fmla="*/ 2124 w 2246"/>
                <a:gd name="T11" fmla="*/ 1181 h 1521"/>
                <a:gd name="T12" fmla="*/ 2025 w 2246"/>
                <a:gd name="T13" fmla="*/ 1081 h 1521"/>
                <a:gd name="T14" fmla="*/ 1064 w 2246"/>
                <a:gd name="T15" fmla="*/ 1081 h 1521"/>
                <a:gd name="T16" fmla="*/ 965 w 2246"/>
                <a:gd name="T17" fmla="*/ 1181 h 1521"/>
                <a:gd name="T18" fmla="*/ 978 w 2246"/>
                <a:gd name="T19" fmla="*/ 1324 h 1521"/>
                <a:gd name="T20" fmla="*/ 1092 w 2246"/>
                <a:gd name="T21" fmla="*/ 1405 h 1521"/>
                <a:gd name="T22" fmla="*/ 1231 w 2246"/>
                <a:gd name="T23" fmla="*/ 1368 h 1521"/>
                <a:gd name="T24" fmla="*/ 1292 w 2246"/>
                <a:gd name="T25" fmla="*/ 1239 h 1521"/>
                <a:gd name="T26" fmla="*/ 1231 w 2246"/>
                <a:gd name="T27" fmla="*/ 1110 h 1521"/>
                <a:gd name="T28" fmla="*/ 281 w 2246"/>
                <a:gd name="T29" fmla="*/ 1070 h 1521"/>
                <a:gd name="T30" fmla="*/ 152 w 2246"/>
                <a:gd name="T31" fmla="*/ 1131 h 1521"/>
                <a:gd name="T32" fmla="*/ 115 w 2246"/>
                <a:gd name="T33" fmla="*/ 1270 h 1521"/>
                <a:gd name="T34" fmla="*/ 196 w 2246"/>
                <a:gd name="T35" fmla="*/ 1385 h 1521"/>
                <a:gd name="T36" fmla="*/ 340 w 2246"/>
                <a:gd name="T37" fmla="*/ 1398 h 1521"/>
                <a:gd name="T38" fmla="*/ 439 w 2246"/>
                <a:gd name="T39" fmla="*/ 1299 h 1521"/>
                <a:gd name="T40" fmla="*/ 426 w 2246"/>
                <a:gd name="T41" fmla="*/ 1154 h 1521"/>
                <a:gd name="T42" fmla="*/ 311 w 2246"/>
                <a:gd name="T43" fmla="*/ 1073 h 1521"/>
                <a:gd name="T44" fmla="*/ 1235 w 2246"/>
                <a:gd name="T45" fmla="*/ 113 h 1521"/>
                <a:gd name="T46" fmla="*/ 1179 w 2246"/>
                <a:gd name="T47" fmla="*/ 451 h 1521"/>
                <a:gd name="T48" fmla="*/ 2094 w 2246"/>
                <a:gd name="T49" fmla="*/ 989 h 1521"/>
                <a:gd name="T50" fmla="*/ 2222 w 2246"/>
                <a:gd name="T51" fmla="*/ 1125 h 1521"/>
                <a:gd name="T52" fmla="*/ 2234 w 2246"/>
                <a:gd name="T53" fmla="*/ 1320 h 1521"/>
                <a:gd name="T54" fmla="*/ 2119 w 2246"/>
                <a:gd name="T55" fmla="*/ 1476 h 1521"/>
                <a:gd name="T56" fmla="*/ 1924 w 2246"/>
                <a:gd name="T57" fmla="*/ 1518 h 1521"/>
                <a:gd name="T58" fmla="*/ 1754 w 2246"/>
                <a:gd name="T59" fmla="*/ 1424 h 1521"/>
                <a:gd name="T60" fmla="*/ 1685 w 2246"/>
                <a:gd name="T61" fmla="*/ 1239 h 1521"/>
                <a:gd name="T62" fmla="*/ 1749 w 2246"/>
                <a:gd name="T63" fmla="*/ 1060 h 1521"/>
                <a:gd name="T64" fmla="*/ 1909 w 2246"/>
                <a:gd name="T65" fmla="*/ 963 h 1521"/>
                <a:gd name="T66" fmla="*/ 1252 w 2246"/>
                <a:gd name="T67" fmla="*/ 989 h 1521"/>
                <a:gd name="T68" fmla="*/ 1379 w 2246"/>
                <a:gd name="T69" fmla="*/ 1125 h 1521"/>
                <a:gd name="T70" fmla="*/ 1392 w 2246"/>
                <a:gd name="T71" fmla="*/ 1320 h 1521"/>
                <a:gd name="T72" fmla="*/ 1276 w 2246"/>
                <a:gd name="T73" fmla="*/ 1476 h 1521"/>
                <a:gd name="T74" fmla="*/ 1081 w 2246"/>
                <a:gd name="T75" fmla="*/ 1518 h 1521"/>
                <a:gd name="T76" fmla="*/ 912 w 2246"/>
                <a:gd name="T77" fmla="*/ 1424 h 1521"/>
                <a:gd name="T78" fmla="*/ 842 w 2246"/>
                <a:gd name="T79" fmla="*/ 1239 h 1521"/>
                <a:gd name="T80" fmla="*/ 907 w 2246"/>
                <a:gd name="T81" fmla="*/ 1060 h 1521"/>
                <a:gd name="T82" fmla="*/ 1067 w 2246"/>
                <a:gd name="T83" fmla="*/ 963 h 1521"/>
                <a:gd name="T84" fmla="*/ 409 w 2246"/>
                <a:gd name="T85" fmla="*/ 989 h 1521"/>
                <a:gd name="T86" fmla="*/ 537 w 2246"/>
                <a:gd name="T87" fmla="*/ 1125 h 1521"/>
                <a:gd name="T88" fmla="*/ 549 w 2246"/>
                <a:gd name="T89" fmla="*/ 1320 h 1521"/>
                <a:gd name="T90" fmla="*/ 434 w 2246"/>
                <a:gd name="T91" fmla="*/ 1476 h 1521"/>
                <a:gd name="T92" fmla="*/ 239 w 2246"/>
                <a:gd name="T93" fmla="*/ 1518 h 1521"/>
                <a:gd name="T94" fmla="*/ 69 w 2246"/>
                <a:gd name="T95" fmla="*/ 1424 h 1521"/>
                <a:gd name="T96" fmla="*/ 0 w 2246"/>
                <a:gd name="T97" fmla="*/ 1239 h 1521"/>
                <a:gd name="T98" fmla="*/ 64 w 2246"/>
                <a:gd name="T99" fmla="*/ 1060 h 1521"/>
                <a:gd name="T100" fmla="*/ 224 w 2246"/>
                <a:gd name="T101" fmla="*/ 963 h 1521"/>
                <a:gd name="T102" fmla="*/ 898 w 2246"/>
                <a:gd name="T103" fmla="*/ 0 h 1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46" h="1521">
                  <a:moveTo>
                    <a:pt x="1966" y="1070"/>
                  </a:moveTo>
                  <a:lnTo>
                    <a:pt x="1935" y="1073"/>
                  </a:lnTo>
                  <a:lnTo>
                    <a:pt x="1906" y="1081"/>
                  </a:lnTo>
                  <a:lnTo>
                    <a:pt x="1881" y="1094"/>
                  </a:lnTo>
                  <a:lnTo>
                    <a:pt x="1857" y="1110"/>
                  </a:lnTo>
                  <a:lnTo>
                    <a:pt x="1837" y="1131"/>
                  </a:lnTo>
                  <a:lnTo>
                    <a:pt x="1820" y="1154"/>
                  </a:lnTo>
                  <a:lnTo>
                    <a:pt x="1807" y="1181"/>
                  </a:lnTo>
                  <a:lnTo>
                    <a:pt x="1800" y="1209"/>
                  </a:lnTo>
                  <a:lnTo>
                    <a:pt x="1797" y="1239"/>
                  </a:lnTo>
                  <a:lnTo>
                    <a:pt x="1800" y="1270"/>
                  </a:lnTo>
                  <a:lnTo>
                    <a:pt x="1807" y="1299"/>
                  </a:lnTo>
                  <a:lnTo>
                    <a:pt x="1820" y="1324"/>
                  </a:lnTo>
                  <a:lnTo>
                    <a:pt x="1837" y="1348"/>
                  </a:lnTo>
                  <a:lnTo>
                    <a:pt x="1857" y="1368"/>
                  </a:lnTo>
                  <a:lnTo>
                    <a:pt x="1881" y="1385"/>
                  </a:lnTo>
                  <a:lnTo>
                    <a:pt x="1906" y="1398"/>
                  </a:lnTo>
                  <a:lnTo>
                    <a:pt x="1935" y="1405"/>
                  </a:lnTo>
                  <a:lnTo>
                    <a:pt x="1966" y="1408"/>
                  </a:lnTo>
                  <a:lnTo>
                    <a:pt x="1996" y="1405"/>
                  </a:lnTo>
                  <a:lnTo>
                    <a:pt x="2025" y="1398"/>
                  </a:lnTo>
                  <a:lnTo>
                    <a:pt x="2050" y="1385"/>
                  </a:lnTo>
                  <a:lnTo>
                    <a:pt x="2074" y="1368"/>
                  </a:lnTo>
                  <a:lnTo>
                    <a:pt x="2094" y="1348"/>
                  </a:lnTo>
                  <a:lnTo>
                    <a:pt x="2111" y="1324"/>
                  </a:lnTo>
                  <a:lnTo>
                    <a:pt x="2124" y="1299"/>
                  </a:lnTo>
                  <a:lnTo>
                    <a:pt x="2131" y="1270"/>
                  </a:lnTo>
                  <a:lnTo>
                    <a:pt x="2134" y="1239"/>
                  </a:lnTo>
                  <a:lnTo>
                    <a:pt x="2131" y="1209"/>
                  </a:lnTo>
                  <a:lnTo>
                    <a:pt x="2124" y="1181"/>
                  </a:lnTo>
                  <a:lnTo>
                    <a:pt x="2111" y="1154"/>
                  </a:lnTo>
                  <a:lnTo>
                    <a:pt x="2094" y="1131"/>
                  </a:lnTo>
                  <a:lnTo>
                    <a:pt x="2074" y="1110"/>
                  </a:lnTo>
                  <a:lnTo>
                    <a:pt x="2050" y="1094"/>
                  </a:lnTo>
                  <a:lnTo>
                    <a:pt x="2025" y="1081"/>
                  </a:lnTo>
                  <a:lnTo>
                    <a:pt x="1996" y="1073"/>
                  </a:lnTo>
                  <a:lnTo>
                    <a:pt x="1966" y="1070"/>
                  </a:lnTo>
                  <a:close/>
                  <a:moveTo>
                    <a:pt x="1123" y="1070"/>
                  </a:moveTo>
                  <a:lnTo>
                    <a:pt x="1092" y="1073"/>
                  </a:lnTo>
                  <a:lnTo>
                    <a:pt x="1064" y="1081"/>
                  </a:lnTo>
                  <a:lnTo>
                    <a:pt x="1038" y="1094"/>
                  </a:lnTo>
                  <a:lnTo>
                    <a:pt x="1015" y="1110"/>
                  </a:lnTo>
                  <a:lnTo>
                    <a:pt x="994" y="1131"/>
                  </a:lnTo>
                  <a:lnTo>
                    <a:pt x="978" y="1154"/>
                  </a:lnTo>
                  <a:lnTo>
                    <a:pt x="965" y="1181"/>
                  </a:lnTo>
                  <a:lnTo>
                    <a:pt x="958" y="1209"/>
                  </a:lnTo>
                  <a:lnTo>
                    <a:pt x="955" y="1239"/>
                  </a:lnTo>
                  <a:lnTo>
                    <a:pt x="958" y="1270"/>
                  </a:lnTo>
                  <a:lnTo>
                    <a:pt x="965" y="1299"/>
                  </a:lnTo>
                  <a:lnTo>
                    <a:pt x="978" y="1324"/>
                  </a:lnTo>
                  <a:lnTo>
                    <a:pt x="994" y="1348"/>
                  </a:lnTo>
                  <a:lnTo>
                    <a:pt x="1015" y="1368"/>
                  </a:lnTo>
                  <a:lnTo>
                    <a:pt x="1038" y="1385"/>
                  </a:lnTo>
                  <a:lnTo>
                    <a:pt x="1064" y="1398"/>
                  </a:lnTo>
                  <a:lnTo>
                    <a:pt x="1092" y="1405"/>
                  </a:lnTo>
                  <a:lnTo>
                    <a:pt x="1123" y="1408"/>
                  </a:lnTo>
                  <a:lnTo>
                    <a:pt x="1154" y="1405"/>
                  </a:lnTo>
                  <a:lnTo>
                    <a:pt x="1182" y="1398"/>
                  </a:lnTo>
                  <a:lnTo>
                    <a:pt x="1208" y="1385"/>
                  </a:lnTo>
                  <a:lnTo>
                    <a:pt x="1231" y="1368"/>
                  </a:lnTo>
                  <a:lnTo>
                    <a:pt x="1252" y="1348"/>
                  </a:lnTo>
                  <a:lnTo>
                    <a:pt x="1268" y="1324"/>
                  </a:lnTo>
                  <a:lnTo>
                    <a:pt x="1281" y="1299"/>
                  </a:lnTo>
                  <a:lnTo>
                    <a:pt x="1288" y="1270"/>
                  </a:lnTo>
                  <a:lnTo>
                    <a:pt x="1292" y="1239"/>
                  </a:lnTo>
                  <a:lnTo>
                    <a:pt x="1288" y="1209"/>
                  </a:lnTo>
                  <a:lnTo>
                    <a:pt x="1281" y="1181"/>
                  </a:lnTo>
                  <a:lnTo>
                    <a:pt x="1268" y="1154"/>
                  </a:lnTo>
                  <a:lnTo>
                    <a:pt x="1252" y="1131"/>
                  </a:lnTo>
                  <a:lnTo>
                    <a:pt x="1231" y="1110"/>
                  </a:lnTo>
                  <a:lnTo>
                    <a:pt x="1208" y="1094"/>
                  </a:lnTo>
                  <a:lnTo>
                    <a:pt x="1182" y="1081"/>
                  </a:lnTo>
                  <a:lnTo>
                    <a:pt x="1154" y="1073"/>
                  </a:lnTo>
                  <a:lnTo>
                    <a:pt x="1123" y="1070"/>
                  </a:lnTo>
                  <a:close/>
                  <a:moveTo>
                    <a:pt x="281" y="1070"/>
                  </a:moveTo>
                  <a:lnTo>
                    <a:pt x="250" y="1073"/>
                  </a:lnTo>
                  <a:lnTo>
                    <a:pt x="221" y="1081"/>
                  </a:lnTo>
                  <a:lnTo>
                    <a:pt x="196" y="1094"/>
                  </a:lnTo>
                  <a:lnTo>
                    <a:pt x="172" y="1110"/>
                  </a:lnTo>
                  <a:lnTo>
                    <a:pt x="152" y="1131"/>
                  </a:lnTo>
                  <a:lnTo>
                    <a:pt x="135" y="1154"/>
                  </a:lnTo>
                  <a:lnTo>
                    <a:pt x="122" y="1181"/>
                  </a:lnTo>
                  <a:lnTo>
                    <a:pt x="115" y="1209"/>
                  </a:lnTo>
                  <a:lnTo>
                    <a:pt x="112" y="1239"/>
                  </a:lnTo>
                  <a:lnTo>
                    <a:pt x="115" y="1270"/>
                  </a:lnTo>
                  <a:lnTo>
                    <a:pt x="122" y="1299"/>
                  </a:lnTo>
                  <a:lnTo>
                    <a:pt x="135" y="1324"/>
                  </a:lnTo>
                  <a:lnTo>
                    <a:pt x="152" y="1348"/>
                  </a:lnTo>
                  <a:lnTo>
                    <a:pt x="172" y="1368"/>
                  </a:lnTo>
                  <a:lnTo>
                    <a:pt x="196" y="1385"/>
                  </a:lnTo>
                  <a:lnTo>
                    <a:pt x="221" y="1398"/>
                  </a:lnTo>
                  <a:lnTo>
                    <a:pt x="250" y="1405"/>
                  </a:lnTo>
                  <a:lnTo>
                    <a:pt x="281" y="1408"/>
                  </a:lnTo>
                  <a:lnTo>
                    <a:pt x="311" y="1405"/>
                  </a:lnTo>
                  <a:lnTo>
                    <a:pt x="340" y="1398"/>
                  </a:lnTo>
                  <a:lnTo>
                    <a:pt x="365" y="1385"/>
                  </a:lnTo>
                  <a:lnTo>
                    <a:pt x="389" y="1368"/>
                  </a:lnTo>
                  <a:lnTo>
                    <a:pt x="409" y="1348"/>
                  </a:lnTo>
                  <a:lnTo>
                    <a:pt x="426" y="1324"/>
                  </a:lnTo>
                  <a:lnTo>
                    <a:pt x="439" y="1299"/>
                  </a:lnTo>
                  <a:lnTo>
                    <a:pt x="446" y="1270"/>
                  </a:lnTo>
                  <a:lnTo>
                    <a:pt x="449" y="1239"/>
                  </a:lnTo>
                  <a:lnTo>
                    <a:pt x="446" y="1209"/>
                  </a:lnTo>
                  <a:lnTo>
                    <a:pt x="439" y="1181"/>
                  </a:lnTo>
                  <a:lnTo>
                    <a:pt x="426" y="1154"/>
                  </a:lnTo>
                  <a:lnTo>
                    <a:pt x="409" y="1131"/>
                  </a:lnTo>
                  <a:lnTo>
                    <a:pt x="389" y="1110"/>
                  </a:lnTo>
                  <a:lnTo>
                    <a:pt x="365" y="1094"/>
                  </a:lnTo>
                  <a:lnTo>
                    <a:pt x="340" y="1081"/>
                  </a:lnTo>
                  <a:lnTo>
                    <a:pt x="311" y="1073"/>
                  </a:lnTo>
                  <a:lnTo>
                    <a:pt x="281" y="1070"/>
                  </a:lnTo>
                  <a:close/>
                  <a:moveTo>
                    <a:pt x="1011" y="113"/>
                  </a:moveTo>
                  <a:lnTo>
                    <a:pt x="1011" y="338"/>
                  </a:lnTo>
                  <a:lnTo>
                    <a:pt x="1235" y="338"/>
                  </a:lnTo>
                  <a:lnTo>
                    <a:pt x="1235" y="113"/>
                  </a:lnTo>
                  <a:lnTo>
                    <a:pt x="1011" y="113"/>
                  </a:lnTo>
                  <a:close/>
                  <a:moveTo>
                    <a:pt x="898" y="0"/>
                  </a:moveTo>
                  <a:lnTo>
                    <a:pt x="1348" y="0"/>
                  </a:lnTo>
                  <a:lnTo>
                    <a:pt x="1348" y="451"/>
                  </a:lnTo>
                  <a:lnTo>
                    <a:pt x="1179" y="451"/>
                  </a:lnTo>
                  <a:lnTo>
                    <a:pt x="1179" y="732"/>
                  </a:lnTo>
                  <a:lnTo>
                    <a:pt x="2022" y="732"/>
                  </a:lnTo>
                  <a:lnTo>
                    <a:pt x="2022" y="963"/>
                  </a:lnTo>
                  <a:lnTo>
                    <a:pt x="2059" y="974"/>
                  </a:lnTo>
                  <a:lnTo>
                    <a:pt x="2094" y="989"/>
                  </a:lnTo>
                  <a:lnTo>
                    <a:pt x="2127" y="1009"/>
                  </a:lnTo>
                  <a:lnTo>
                    <a:pt x="2156" y="1032"/>
                  </a:lnTo>
                  <a:lnTo>
                    <a:pt x="2182" y="1060"/>
                  </a:lnTo>
                  <a:lnTo>
                    <a:pt x="2204" y="1091"/>
                  </a:lnTo>
                  <a:lnTo>
                    <a:pt x="2222" y="1125"/>
                  </a:lnTo>
                  <a:lnTo>
                    <a:pt x="2235" y="1161"/>
                  </a:lnTo>
                  <a:lnTo>
                    <a:pt x="2243" y="1199"/>
                  </a:lnTo>
                  <a:lnTo>
                    <a:pt x="2246" y="1239"/>
                  </a:lnTo>
                  <a:lnTo>
                    <a:pt x="2243" y="1281"/>
                  </a:lnTo>
                  <a:lnTo>
                    <a:pt x="2234" y="1320"/>
                  </a:lnTo>
                  <a:lnTo>
                    <a:pt x="2220" y="1358"/>
                  </a:lnTo>
                  <a:lnTo>
                    <a:pt x="2201" y="1393"/>
                  </a:lnTo>
                  <a:lnTo>
                    <a:pt x="2177" y="1424"/>
                  </a:lnTo>
                  <a:lnTo>
                    <a:pt x="2149" y="1452"/>
                  </a:lnTo>
                  <a:lnTo>
                    <a:pt x="2119" y="1476"/>
                  </a:lnTo>
                  <a:lnTo>
                    <a:pt x="2084" y="1495"/>
                  </a:lnTo>
                  <a:lnTo>
                    <a:pt x="2046" y="1509"/>
                  </a:lnTo>
                  <a:lnTo>
                    <a:pt x="2007" y="1518"/>
                  </a:lnTo>
                  <a:lnTo>
                    <a:pt x="1966" y="1521"/>
                  </a:lnTo>
                  <a:lnTo>
                    <a:pt x="1924" y="1518"/>
                  </a:lnTo>
                  <a:lnTo>
                    <a:pt x="1885" y="1509"/>
                  </a:lnTo>
                  <a:lnTo>
                    <a:pt x="1847" y="1495"/>
                  </a:lnTo>
                  <a:lnTo>
                    <a:pt x="1812" y="1476"/>
                  </a:lnTo>
                  <a:lnTo>
                    <a:pt x="1782" y="1452"/>
                  </a:lnTo>
                  <a:lnTo>
                    <a:pt x="1754" y="1424"/>
                  </a:lnTo>
                  <a:lnTo>
                    <a:pt x="1730" y="1393"/>
                  </a:lnTo>
                  <a:lnTo>
                    <a:pt x="1711" y="1358"/>
                  </a:lnTo>
                  <a:lnTo>
                    <a:pt x="1697" y="1320"/>
                  </a:lnTo>
                  <a:lnTo>
                    <a:pt x="1688" y="1281"/>
                  </a:lnTo>
                  <a:lnTo>
                    <a:pt x="1685" y="1239"/>
                  </a:lnTo>
                  <a:lnTo>
                    <a:pt x="1688" y="1199"/>
                  </a:lnTo>
                  <a:lnTo>
                    <a:pt x="1696" y="1161"/>
                  </a:lnTo>
                  <a:lnTo>
                    <a:pt x="1709" y="1125"/>
                  </a:lnTo>
                  <a:lnTo>
                    <a:pt x="1727" y="1091"/>
                  </a:lnTo>
                  <a:lnTo>
                    <a:pt x="1749" y="1060"/>
                  </a:lnTo>
                  <a:lnTo>
                    <a:pt x="1775" y="1032"/>
                  </a:lnTo>
                  <a:lnTo>
                    <a:pt x="1804" y="1009"/>
                  </a:lnTo>
                  <a:lnTo>
                    <a:pt x="1837" y="989"/>
                  </a:lnTo>
                  <a:lnTo>
                    <a:pt x="1872" y="974"/>
                  </a:lnTo>
                  <a:lnTo>
                    <a:pt x="1909" y="963"/>
                  </a:lnTo>
                  <a:lnTo>
                    <a:pt x="1909" y="845"/>
                  </a:lnTo>
                  <a:lnTo>
                    <a:pt x="1179" y="845"/>
                  </a:lnTo>
                  <a:lnTo>
                    <a:pt x="1179" y="963"/>
                  </a:lnTo>
                  <a:lnTo>
                    <a:pt x="1217" y="974"/>
                  </a:lnTo>
                  <a:lnTo>
                    <a:pt x="1252" y="989"/>
                  </a:lnTo>
                  <a:lnTo>
                    <a:pt x="1284" y="1009"/>
                  </a:lnTo>
                  <a:lnTo>
                    <a:pt x="1314" y="1032"/>
                  </a:lnTo>
                  <a:lnTo>
                    <a:pt x="1339" y="1060"/>
                  </a:lnTo>
                  <a:lnTo>
                    <a:pt x="1362" y="1091"/>
                  </a:lnTo>
                  <a:lnTo>
                    <a:pt x="1379" y="1125"/>
                  </a:lnTo>
                  <a:lnTo>
                    <a:pt x="1393" y="1161"/>
                  </a:lnTo>
                  <a:lnTo>
                    <a:pt x="1401" y="1199"/>
                  </a:lnTo>
                  <a:lnTo>
                    <a:pt x="1404" y="1239"/>
                  </a:lnTo>
                  <a:lnTo>
                    <a:pt x="1401" y="1281"/>
                  </a:lnTo>
                  <a:lnTo>
                    <a:pt x="1392" y="1320"/>
                  </a:lnTo>
                  <a:lnTo>
                    <a:pt x="1377" y="1358"/>
                  </a:lnTo>
                  <a:lnTo>
                    <a:pt x="1359" y="1393"/>
                  </a:lnTo>
                  <a:lnTo>
                    <a:pt x="1334" y="1424"/>
                  </a:lnTo>
                  <a:lnTo>
                    <a:pt x="1307" y="1452"/>
                  </a:lnTo>
                  <a:lnTo>
                    <a:pt x="1276" y="1476"/>
                  </a:lnTo>
                  <a:lnTo>
                    <a:pt x="1241" y="1495"/>
                  </a:lnTo>
                  <a:lnTo>
                    <a:pt x="1204" y="1509"/>
                  </a:lnTo>
                  <a:lnTo>
                    <a:pt x="1165" y="1518"/>
                  </a:lnTo>
                  <a:lnTo>
                    <a:pt x="1123" y="1521"/>
                  </a:lnTo>
                  <a:lnTo>
                    <a:pt x="1081" y="1518"/>
                  </a:lnTo>
                  <a:lnTo>
                    <a:pt x="1042" y="1509"/>
                  </a:lnTo>
                  <a:lnTo>
                    <a:pt x="1005" y="1495"/>
                  </a:lnTo>
                  <a:lnTo>
                    <a:pt x="970" y="1476"/>
                  </a:lnTo>
                  <a:lnTo>
                    <a:pt x="939" y="1452"/>
                  </a:lnTo>
                  <a:lnTo>
                    <a:pt x="912" y="1424"/>
                  </a:lnTo>
                  <a:lnTo>
                    <a:pt x="887" y="1393"/>
                  </a:lnTo>
                  <a:lnTo>
                    <a:pt x="869" y="1358"/>
                  </a:lnTo>
                  <a:lnTo>
                    <a:pt x="854" y="1320"/>
                  </a:lnTo>
                  <a:lnTo>
                    <a:pt x="845" y="1281"/>
                  </a:lnTo>
                  <a:lnTo>
                    <a:pt x="842" y="1239"/>
                  </a:lnTo>
                  <a:lnTo>
                    <a:pt x="845" y="1199"/>
                  </a:lnTo>
                  <a:lnTo>
                    <a:pt x="853" y="1161"/>
                  </a:lnTo>
                  <a:lnTo>
                    <a:pt x="867" y="1125"/>
                  </a:lnTo>
                  <a:lnTo>
                    <a:pt x="884" y="1091"/>
                  </a:lnTo>
                  <a:lnTo>
                    <a:pt x="907" y="1060"/>
                  </a:lnTo>
                  <a:lnTo>
                    <a:pt x="932" y="1032"/>
                  </a:lnTo>
                  <a:lnTo>
                    <a:pt x="962" y="1009"/>
                  </a:lnTo>
                  <a:lnTo>
                    <a:pt x="994" y="989"/>
                  </a:lnTo>
                  <a:lnTo>
                    <a:pt x="1029" y="974"/>
                  </a:lnTo>
                  <a:lnTo>
                    <a:pt x="1067" y="963"/>
                  </a:lnTo>
                  <a:lnTo>
                    <a:pt x="1067" y="845"/>
                  </a:lnTo>
                  <a:lnTo>
                    <a:pt x="337" y="845"/>
                  </a:lnTo>
                  <a:lnTo>
                    <a:pt x="337" y="963"/>
                  </a:lnTo>
                  <a:lnTo>
                    <a:pt x="374" y="974"/>
                  </a:lnTo>
                  <a:lnTo>
                    <a:pt x="409" y="989"/>
                  </a:lnTo>
                  <a:lnTo>
                    <a:pt x="442" y="1009"/>
                  </a:lnTo>
                  <a:lnTo>
                    <a:pt x="471" y="1032"/>
                  </a:lnTo>
                  <a:lnTo>
                    <a:pt x="497" y="1060"/>
                  </a:lnTo>
                  <a:lnTo>
                    <a:pt x="519" y="1091"/>
                  </a:lnTo>
                  <a:lnTo>
                    <a:pt x="537" y="1125"/>
                  </a:lnTo>
                  <a:lnTo>
                    <a:pt x="550" y="1161"/>
                  </a:lnTo>
                  <a:lnTo>
                    <a:pt x="558" y="1199"/>
                  </a:lnTo>
                  <a:lnTo>
                    <a:pt x="561" y="1239"/>
                  </a:lnTo>
                  <a:lnTo>
                    <a:pt x="558" y="1281"/>
                  </a:lnTo>
                  <a:lnTo>
                    <a:pt x="549" y="1320"/>
                  </a:lnTo>
                  <a:lnTo>
                    <a:pt x="535" y="1358"/>
                  </a:lnTo>
                  <a:lnTo>
                    <a:pt x="516" y="1393"/>
                  </a:lnTo>
                  <a:lnTo>
                    <a:pt x="492" y="1424"/>
                  </a:lnTo>
                  <a:lnTo>
                    <a:pt x="464" y="1452"/>
                  </a:lnTo>
                  <a:lnTo>
                    <a:pt x="434" y="1476"/>
                  </a:lnTo>
                  <a:lnTo>
                    <a:pt x="399" y="1495"/>
                  </a:lnTo>
                  <a:lnTo>
                    <a:pt x="361" y="1509"/>
                  </a:lnTo>
                  <a:lnTo>
                    <a:pt x="322" y="1518"/>
                  </a:lnTo>
                  <a:lnTo>
                    <a:pt x="281" y="1521"/>
                  </a:lnTo>
                  <a:lnTo>
                    <a:pt x="239" y="1518"/>
                  </a:lnTo>
                  <a:lnTo>
                    <a:pt x="200" y="1509"/>
                  </a:lnTo>
                  <a:lnTo>
                    <a:pt x="162" y="1495"/>
                  </a:lnTo>
                  <a:lnTo>
                    <a:pt x="127" y="1476"/>
                  </a:lnTo>
                  <a:lnTo>
                    <a:pt x="97" y="1452"/>
                  </a:lnTo>
                  <a:lnTo>
                    <a:pt x="69" y="1424"/>
                  </a:lnTo>
                  <a:lnTo>
                    <a:pt x="45" y="1393"/>
                  </a:lnTo>
                  <a:lnTo>
                    <a:pt x="26" y="1358"/>
                  </a:lnTo>
                  <a:lnTo>
                    <a:pt x="12" y="1320"/>
                  </a:lnTo>
                  <a:lnTo>
                    <a:pt x="3" y="1281"/>
                  </a:lnTo>
                  <a:lnTo>
                    <a:pt x="0" y="1239"/>
                  </a:lnTo>
                  <a:lnTo>
                    <a:pt x="3" y="1199"/>
                  </a:lnTo>
                  <a:lnTo>
                    <a:pt x="11" y="1161"/>
                  </a:lnTo>
                  <a:lnTo>
                    <a:pt x="24" y="1125"/>
                  </a:lnTo>
                  <a:lnTo>
                    <a:pt x="42" y="1091"/>
                  </a:lnTo>
                  <a:lnTo>
                    <a:pt x="64" y="1060"/>
                  </a:lnTo>
                  <a:lnTo>
                    <a:pt x="90" y="1032"/>
                  </a:lnTo>
                  <a:lnTo>
                    <a:pt x="119" y="1009"/>
                  </a:lnTo>
                  <a:lnTo>
                    <a:pt x="152" y="989"/>
                  </a:lnTo>
                  <a:lnTo>
                    <a:pt x="187" y="974"/>
                  </a:lnTo>
                  <a:lnTo>
                    <a:pt x="224" y="963"/>
                  </a:lnTo>
                  <a:lnTo>
                    <a:pt x="224" y="732"/>
                  </a:lnTo>
                  <a:lnTo>
                    <a:pt x="1067" y="732"/>
                  </a:lnTo>
                  <a:lnTo>
                    <a:pt x="1067" y="451"/>
                  </a:lnTo>
                  <a:lnTo>
                    <a:pt x="898" y="451"/>
                  </a:lnTo>
                  <a:lnTo>
                    <a:pt x="8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81" name="Group 1374"/>
          <p:cNvGrpSpPr/>
          <p:nvPr/>
        </p:nvGrpSpPr>
        <p:grpSpPr>
          <a:xfrm>
            <a:off x="4951714" y="2349417"/>
            <a:ext cx="534987" cy="536575"/>
            <a:chOff x="9117013" y="5014913"/>
            <a:chExt cx="534987" cy="536575"/>
          </a:xfrm>
          <a:solidFill>
            <a:srgbClr val="000000"/>
          </a:solidFill>
        </p:grpSpPr>
        <p:sp>
          <p:nvSpPr>
            <p:cNvPr id="1982" name="Freeform 798"/>
            <p:cNvSpPr>
              <a:spLocks/>
            </p:cNvSpPr>
            <p:nvPr/>
          </p:nvSpPr>
          <p:spPr bwMode="auto">
            <a:xfrm>
              <a:off x="9294813" y="5175251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Freeform 799"/>
            <p:cNvSpPr>
              <a:spLocks/>
            </p:cNvSpPr>
            <p:nvPr/>
          </p:nvSpPr>
          <p:spPr bwMode="auto">
            <a:xfrm>
              <a:off x="9294813" y="521176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Freeform 800"/>
            <p:cNvSpPr>
              <a:spLocks/>
            </p:cNvSpPr>
            <p:nvPr/>
          </p:nvSpPr>
          <p:spPr bwMode="auto">
            <a:xfrm>
              <a:off x="9294813" y="5246688"/>
              <a:ext cx="19050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Freeform 801"/>
            <p:cNvSpPr>
              <a:spLocks/>
            </p:cNvSpPr>
            <p:nvPr/>
          </p:nvSpPr>
          <p:spPr bwMode="auto">
            <a:xfrm>
              <a:off x="9294813" y="5283201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Freeform 802"/>
            <p:cNvSpPr>
              <a:spLocks/>
            </p:cNvSpPr>
            <p:nvPr/>
          </p:nvSpPr>
          <p:spPr bwMode="auto">
            <a:xfrm>
              <a:off x="9294813" y="531971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Freeform 803"/>
            <p:cNvSpPr>
              <a:spLocks noEditPoints="1"/>
            </p:cNvSpPr>
            <p:nvPr/>
          </p:nvSpPr>
          <p:spPr bwMode="auto">
            <a:xfrm>
              <a:off x="9178925" y="5122863"/>
              <a:ext cx="411162" cy="241300"/>
            </a:xfrm>
            <a:custGeom>
              <a:avLst/>
              <a:gdLst>
                <a:gd name="T0" fmla="*/ 1236 w 2584"/>
                <a:gd name="T1" fmla="*/ 1408 h 1521"/>
                <a:gd name="T2" fmla="*/ 337 w 2584"/>
                <a:gd name="T3" fmla="*/ 620 h 1521"/>
                <a:gd name="T4" fmla="*/ 562 w 2584"/>
                <a:gd name="T5" fmla="*/ 620 h 1521"/>
                <a:gd name="T6" fmla="*/ 1348 w 2584"/>
                <a:gd name="T7" fmla="*/ 1408 h 1521"/>
                <a:gd name="T8" fmla="*/ 1348 w 2584"/>
                <a:gd name="T9" fmla="*/ 507 h 1521"/>
                <a:gd name="T10" fmla="*/ 2247 w 2584"/>
                <a:gd name="T11" fmla="*/ 1408 h 1521"/>
                <a:gd name="T12" fmla="*/ 730 w 2584"/>
                <a:gd name="T13" fmla="*/ 282 h 1521"/>
                <a:gd name="T14" fmla="*/ 707 w 2584"/>
                <a:gd name="T15" fmla="*/ 327 h 1521"/>
                <a:gd name="T16" fmla="*/ 674 w 2584"/>
                <a:gd name="T17" fmla="*/ 451 h 1521"/>
                <a:gd name="T18" fmla="*/ 719 w 2584"/>
                <a:gd name="T19" fmla="*/ 474 h 1521"/>
                <a:gd name="T20" fmla="*/ 727 w 2584"/>
                <a:gd name="T21" fmla="*/ 524 h 1521"/>
                <a:gd name="T22" fmla="*/ 692 w 2584"/>
                <a:gd name="T23" fmla="*/ 560 h 1521"/>
                <a:gd name="T24" fmla="*/ 692 w 2584"/>
                <a:gd name="T25" fmla="*/ 679 h 1521"/>
                <a:gd name="T26" fmla="*/ 727 w 2584"/>
                <a:gd name="T27" fmla="*/ 715 h 1521"/>
                <a:gd name="T28" fmla="*/ 719 w 2584"/>
                <a:gd name="T29" fmla="*/ 765 h 1521"/>
                <a:gd name="T30" fmla="*/ 674 w 2584"/>
                <a:gd name="T31" fmla="*/ 789 h 1521"/>
                <a:gd name="T32" fmla="*/ 707 w 2584"/>
                <a:gd name="T33" fmla="*/ 913 h 1521"/>
                <a:gd name="T34" fmla="*/ 730 w 2584"/>
                <a:gd name="T35" fmla="*/ 958 h 1521"/>
                <a:gd name="T36" fmla="*/ 707 w 2584"/>
                <a:gd name="T37" fmla="*/ 1003 h 1521"/>
                <a:gd name="T38" fmla="*/ 674 w 2584"/>
                <a:gd name="T39" fmla="*/ 1127 h 1521"/>
                <a:gd name="T40" fmla="*/ 719 w 2584"/>
                <a:gd name="T41" fmla="*/ 1150 h 1521"/>
                <a:gd name="T42" fmla="*/ 727 w 2584"/>
                <a:gd name="T43" fmla="*/ 1200 h 1521"/>
                <a:gd name="T44" fmla="*/ 692 w 2584"/>
                <a:gd name="T45" fmla="*/ 1236 h 1521"/>
                <a:gd name="T46" fmla="*/ 692 w 2584"/>
                <a:gd name="T47" fmla="*/ 1355 h 1521"/>
                <a:gd name="T48" fmla="*/ 727 w 2584"/>
                <a:gd name="T49" fmla="*/ 1391 h 1521"/>
                <a:gd name="T50" fmla="*/ 846 w 2584"/>
                <a:gd name="T51" fmla="*/ 1391 h 1521"/>
                <a:gd name="T52" fmla="*/ 881 w 2584"/>
                <a:gd name="T53" fmla="*/ 1355 h 1521"/>
                <a:gd name="T54" fmla="*/ 881 w 2584"/>
                <a:gd name="T55" fmla="*/ 1236 h 1521"/>
                <a:gd name="T56" fmla="*/ 846 w 2584"/>
                <a:gd name="T57" fmla="*/ 1200 h 1521"/>
                <a:gd name="T58" fmla="*/ 854 w 2584"/>
                <a:gd name="T59" fmla="*/ 1150 h 1521"/>
                <a:gd name="T60" fmla="*/ 899 w 2584"/>
                <a:gd name="T61" fmla="*/ 1127 h 1521"/>
                <a:gd name="T62" fmla="*/ 866 w 2584"/>
                <a:gd name="T63" fmla="*/ 1003 h 1521"/>
                <a:gd name="T64" fmla="*/ 843 w 2584"/>
                <a:gd name="T65" fmla="*/ 958 h 1521"/>
                <a:gd name="T66" fmla="*/ 866 w 2584"/>
                <a:gd name="T67" fmla="*/ 913 h 1521"/>
                <a:gd name="T68" fmla="*/ 899 w 2584"/>
                <a:gd name="T69" fmla="*/ 789 h 1521"/>
                <a:gd name="T70" fmla="*/ 854 w 2584"/>
                <a:gd name="T71" fmla="*/ 765 h 1521"/>
                <a:gd name="T72" fmla="*/ 846 w 2584"/>
                <a:gd name="T73" fmla="*/ 715 h 1521"/>
                <a:gd name="T74" fmla="*/ 881 w 2584"/>
                <a:gd name="T75" fmla="*/ 679 h 1521"/>
                <a:gd name="T76" fmla="*/ 881 w 2584"/>
                <a:gd name="T77" fmla="*/ 560 h 1521"/>
                <a:gd name="T78" fmla="*/ 846 w 2584"/>
                <a:gd name="T79" fmla="*/ 524 h 1521"/>
                <a:gd name="T80" fmla="*/ 854 w 2584"/>
                <a:gd name="T81" fmla="*/ 474 h 1521"/>
                <a:gd name="T82" fmla="*/ 899 w 2584"/>
                <a:gd name="T83" fmla="*/ 451 h 1521"/>
                <a:gd name="T84" fmla="*/ 866 w 2584"/>
                <a:gd name="T85" fmla="*/ 327 h 1521"/>
                <a:gd name="T86" fmla="*/ 843 w 2584"/>
                <a:gd name="T87" fmla="*/ 282 h 1521"/>
                <a:gd name="T88" fmla="*/ 1685 w 2584"/>
                <a:gd name="T89" fmla="*/ 1408 h 1521"/>
                <a:gd name="T90" fmla="*/ 1685 w 2584"/>
                <a:gd name="T91" fmla="*/ 113 h 1521"/>
                <a:gd name="T92" fmla="*/ 2022 w 2584"/>
                <a:gd name="T93" fmla="*/ 169 h 1521"/>
                <a:gd name="T94" fmla="*/ 2528 w 2584"/>
                <a:gd name="T95" fmla="*/ 1408 h 1521"/>
                <a:gd name="T96" fmla="*/ 2573 w 2584"/>
                <a:gd name="T97" fmla="*/ 1432 h 1521"/>
                <a:gd name="T98" fmla="*/ 2581 w 2584"/>
                <a:gd name="T99" fmla="*/ 1482 h 1521"/>
                <a:gd name="T100" fmla="*/ 2545 w 2584"/>
                <a:gd name="T101" fmla="*/ 1518 h 1521"/>
                <a:gd name="T102" fmla="*/ 39 w 2584"/>
                <a:gd name="T103" fmla="*/ 1518 h 1521"/>
                <a:gd name="T104" fmla="*/ 3 w 2584"/>
                <a:gd name="T105" fmla="*/ 1482 h 1521"/>
                <a:gd name="T106" fmla="*/ 11 w 2584"/>
                <a:gd name="T107" fmla="*/ 1432 h 1521"/>
                <a:gd name="T108" fmla="*/ 56 w 2584"/>
                <a:gd name="T109" fmla="*/ 1408 h 1521"/>
                <a:gd name="T110" fmla="*/ 562 w 2584"/>
                <a:gd name="T111" fmla="*/ 507 h 1521"/>
                <a:gd name="T112" fmla="*/ 1011 w 2584"/>
                <a:gd name="T113" fmla="*/ 732 h 1521"/>
                <a:gd name="T114" fmla="*/ 1573 w 2584"/>
                <a:gd name="T115" fmla="*/ 394 h 1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84" h="1521">
                  <a:moveTo>
                    <a:pt x="1011" y="845"/>
                  </a:moveTo>
                  <a:lnTo>
                    <a:pt x="1011" y="1408"/>
                  </a:lnTo>
                  <a:lnTo>
                    <a:pt x="1236" y="1408"/>
                  </a:lnTo>
                  <a:lnTo>
                    <a:pt x="1236" y="845"/>
                  </a:lnTo>
                  <a:lnTo>
                    <a:pt x="1011" y="845"/>
                  </a:lnTo>
                  <a:close/>
                  <a:moveTo>
                    <a:pt x="337" y="620"/>
                  </a:moveTo>
                  <a:lnTo>
                    <a:pt x="337" y="1408"/>
                  </a:lnTo>
                  <a:lnTo>
                    <a:pt x="562" y="1408"/>
                  </a:lnTo>
                  <a:lnTo>
                    <a:pt x="562" y="620"/>
                  </a:lnTo>
                  <a:lnTo>
                    <a:pt x="337" y="620"/>
                  </a:lnTo>
                  <a:close/>
                  <a:moveTo>
                    <a:pt x="1348" y="507"/>
                  </a:moveTo>
                  <a:lnTo>
                    <a:pt x="1348" y="1408"/>
                  </a:lnTo>
                  <a:lnTo>
                    <a:pt x="1573" y="1408"/>
                  </a:lnTo>
                  <a:lnTo>
                    <a:pt x="1573" y="507"/>
                  </a:lnTo>
                  <a:lnTo>
                    <a:pt x="1348" y="507"/>
                  </a:lnTo>
                  <a:close/>
                  <a:moveTo>
                    <a:pt x="2022" y="282"/>
                  </a:moveTo>
                  <a:lnTo>
                    <a:pt x="2022" y="1408"/>
                  </a:lnTo>
                  <a:lnTo>
                    <a:pt x="2247" y="1408"/>
                  </a:lnTo>
                  <a:lnTo>
                    <a:pt x="2247" y="282"/>
                  </a:lnTo>
                  <a:lnTo>
                    <a:pt x="2022" y="282"/>
                  </a:lnTo>
                  <a:close/>
                  <a:moveTo>
                    <a:pt x="730" y="282"/>
                  </a:moveTo>
                  <a:lnTo>
                    <a:pt x="727" y="299"/>
                  </a:lnTo>
                  <a:lnTo>
                    <a:pt x="719" y="314"/>
                  </a:lnTo>
                  <a:lnTo>
                    <a:pt x="707" y="327"/>
                  </a:lnTo>
                  <a:lnTo>
                    <a:pt x="692" y="335"/>
                  </a:lnTo>
                  <a:lnTo>
                    <a:pt x="674" y="338"/>
                  </a:lnTo>
                  <a:lnTo>
                    <a:pt x="674" y="451"/>
                  </a:lnTo>
                  <a:lnTo>
                    <a:pt x="692" y="454"/>
                  </a:lnTo>
                  <a:lnTo>
                    <a:pt x="707" y="462"/>
                  </a:lnTo>
                  <a:lnTo>
                    <a:pt x="719" y="474"/>
                  </a:lnTo>
                  <a:lnTo>
                    <a:pt x="727" y="490"/>
                  </a:lnTo>
                  <a:lnTo>
                    <a:pt x="730" y="507"/>
                  </a:lnTo>
                  <a:lnTo>
                    <a:pt x="727" y="524"/>
                  </a:lnTo>
                  <a:lnTo>
                    <a:pt x="719" y="541"/>
                  </a:lnTo>
                  <a:lnTo>
                    <a:pt x="707" y="552"/>
                  </a:lnTo>
                  <a:lnTo>
                    <a:pt x="692" y="560"/>
                  </a:lnTo>
                  <a:lnTo>
                    <a:pt x="674" y="563"/>
                  </a:lnTo>
                  <a:lnTo>
                    <a:pt x="674" y="676"/>
                  </a:lnTo>
                  <a:lnTo>
                    <a:pt x="692" y="679"/>
                  </a:lnTo>
                  <a:lnTo>
                    <a:pt x="707" y="687"/>
                  </a:lnTo>
                  <a:lnTo>
                    <a:pt x="719" y="700"/>
                  </a:lnTo>
                  <a:lnTo>
                    <a:pt x="727" y="715"/>
                  </a:lnTo>
                  <a:lnTo>
                    <a:pt x="730" y="732"/>
                  </a:lnTo>
                  <a:lnTo>
                    <a:pt x="727" y="750"/>
                  </a:lnTo>
                  <a:lnTo>
                    <a:pt x="719" y="765"/>
                  </a:lnTo>
                  <a:lnTo>
                    <a:pt x="707" y="777"/>
                  </a:lnTo>
                  <a:lnTo>
                    <a:pt x="692" y="786"/>
                  </a:lnTo>
                  <a:lnTo>
                    <a:pt x="674" y="789"/>
                  </a:lnTo>
                  <a:lnTo>
                    <a:pt x="674" y="901"/>
                  </a:lnTo>
                  <a:lnTo>
                    <a:pt x="692" y="904"/>
                  </a:lnTo>
                  <a:lnTo>
                    <a:pt x="707" y="913"/>
                  </a:lnTo>
                  <a:lnTo>
                    <a:pt x="719" y="924"/>
                  </a:lnTo>
                  <a:lnTo>
                    <a:pt x="727" y="940"/>
                  </a:lnTo>
                  <a:lnTo>
                    <a:pt x="730" y="958"/>
                  </a:lnTo>
                  <a:lnTo>
                    <a:pt x="727" y="975"/>
                  </a:lnTo>
                  <a:lnTo>
                    <a:pt x="719" y="990"/>
                  </a:lnTo>
                  <a:lnTo>
                    <a:pt x="707" y="1003"/>
                  </a:lnTo>
                  <a:lnTo>
                    <a:pt x="692" y="1011"/>
                  </a:lnTo>
                  <a:lnTo>
                    <a:pt x="674" y="1014"/>
                  </a:lnTo>
                  <a:lnTo>
                    <a:pt x="674" y="1127"/>
                  </a:lnTo>
                  <a:lnTo>
                    <a:pt x="692" y="1130"/>
                  </a:lnTo>
                  <a:lnTo>
                    <a:pt x="707" y="1138"/>
                  </a:lnTo>
                  <a:lnTo>
                    <a:pt x="719" y="1150"/>
                  </a:lnTo>
                  <a:lnTo>
                    <a:pt x="727" y="1166"/>
                  </a:lnTo>
                  <a:lnTo>
                    <a:pt x="730" y="1183"/>
                  </a:lnTo>
                  <a:lnTo>
                    <a:pt x="727" y="1200"/>
                  </a:lnTo>
                  <a:lnTo>
                    <a:pt x="719" y="1216"/>
                  </a:lnTo>
                  <a:lnTo>
                    <a:pt x="707" y="1228"/>
                  </a:lnTo>
                  <a:lnTo>
                    <a:pt x="692" y="1236"/>
                  </a:lnTo>
                  <a:lnTo>
                    <a:pt x="674" y="1239"/>
                  </a:lnTo>
                  <a:lnTo>
                    <a:pt x="674" y="1352"/>
                  </a:lnTo>
                  <a:lnTo>
                    <a:pt x="692" y="1355"/>
                  </a:lnTo>
                  <a:lnTo>
                    <a:pt x="707" y="1363"/>
                  </a:lnTo>
                  <a:lnTo>
                    <a:pt x="719" y="1376"/>
                  </a:lnTo>
                  <a:lnTo>
                    <a:pt x="727" y="1391"/>
                  </a:lnTo>
                  <a:lnTo>
                    <a:pt x="730" y="1408"/>
                  </a:lnTo>
                  <a:lnTo>
                    <a:pt x="843" y="1408"/>
                  </a:lnTo>
                  <a:lnTo>
                    <a:pt x="846" y="1391"/>
                  </a:lnTo>
                  <a:lnTo>
                    <a:pt x="854" y="1376"/>
                  </a:lnTo>
                  <a:lnTo>
                    <a:pt x="866" y="1363"/>
                  </a:lnTo>
                  <a:lnTo>
                    <a:pt x="881" y="1355"/>
                  </a:lnTo>
                  <a:lnTo>
                    <a:pt x="899" y="1352"/>
                  </a:lnTo>
                  <a:lnTo>
                    <a:pt x="899" y="1239"/>
                  </a:lnTo>
                  <a:lnTo>
                    <a:pt x="881" y="1236"/>
                  </a:lnTo>
                  <a:lnTo>
                    <a:pt x="866" y="1228"/>
                  </a:lnTo>
                  <a:lnTo>
                    <a:pt x="854" y="1216"/>
                  </a:lnTo>
                  <a:lnTo>
                    <a:pt x="846" y="1200"/>
                  </a:lnTo>
                  <a:lnTo>
                    <a:pt x="843" y="1183"/>
                  </a:lnTo>
                  <a:lnTo>
                    <a:pt x="846" y="1166"/>
                  </a:lnTo>
                  <a:lnTo>
                    <a:pt x="854" y="1150"/>
                  </a:lnTo>
                  <a:lnTo>
                    <a:pt x="866" y="1138"/>
                  </a:lnTo>
                  <a:lnTo>
                    <a:pt x="881" y="1130"/>
                  </a:lnTo>
                  <a:lnTo>
                    <a:pt x="899" y="1127"/>
                  </a:lnTo>
                  <a:lnTo>
                    <a:pt x="899" y="1014"/>
                  </a:lnTo>
                  <a:lnTo>
                    <a:pt x="881" y="1011"/>
                  </a:lnTo>
                  <a:lnTo>
                    <a:pt x="866" y="1003"/>
                  </a:lnTo>
                  <a:lnTo>
                    <a:pt x="854" y="990"/>
                  </a:lnTo>
                  <a:lnTo>
                    <a:pt x="846" y="975"/>
                  </a:lnTo>
                  <a:lnTo>
                    <a:pt x="843" y="958"/>
                  </a:lnTo>
                  <a:lnTo>
                    <a:pt x="846" y="940"/>
                  </a:lnTo>
                  <a:lnTo>
                    <a:pt x="854" y="924"/>
                  </a:lnTo>
                  <a:lnTo>
                    <a:pt x="866" y="913"/>
                  </a:lnTo>
                  <a:lnTo>
                    <a:pt x="881" y="904"/>
                  </a:lnTo>
                  <a:lnTo>
                    <a:pt x="899" y="901"/>
                  </a:lnTo>
                  <a:lnTo>
                    <a:pt x="899" y="789"/>
                  </a:lnTo>
                  <a:lnTo>
                    <a:pt x="881" y="786"/>
                  </a:lnTo>
                  <a:lnTo>
                    <a:pt x="866" y="777"/>
                  </a:lnTo>
                  <a:lnTo>
                    <a:pt x="854" y="765"/>
                  </a:lnTo>
                  <a:lnTo>
                    <a:pt x="846" y="750"/>
                  </a:lnTo>
                  <a:lnTo>
                    <a:pt x="843" y="732"/>
                  </a:lnTo>
                  <a:lnTo>
                    <a:pt x="846" y="715"/>
                  </a:lnTo>
                  <a:lnTo>
                    <a:pt x="854" y="700"/>
                  </a:lnTo>
                  <a:lnTo>
                    <a:pt x="866" y="687"/>
                  </a:lnTo>
                  <a:lnTo>
                    <a:pt x="881" y="679"/>
                  </a:lnTo>
                  <a:lnTo>
                    <a:pt x="899" y="676"/>
                  </a:lnTo>
                  <a:lnTo>
                    <a:pt x="899" y="563"/>
                  </a:lnTo>
                  <a:lnTo>
                    <a:pt x="881" y="560"/>
                  </a:lnTo>
                  <a:lnTo>
                    <a:pt x="866" y="552"/>
                  </a:lnTo>
                  <a:lnTo>
                    <a:pt x="854" y="541"/>
                  </a:lnTo>
                  <a:lnTo>
                    <a:pt x="846" y="524"/>
                  </a:lnTo>
                  <a:lnTo>
                    <a:pt x="843" y="507"/>
                  </a:lnTo>
                  <a:lnTo>
                    <a:pt x="846" y="490"/>
                  </a:lnTo>
                  <a:lnTo>
                    <a:pt x="854" y="474"/>
                  </a:lnTo>
                  <a:lnTo>
                    <a:pt x="866" y="462"/>
                  </a:lnTo>
                  <a:lnTo>
                    <a:pt x="881" y="454"/>
                  </a:lnTo>
                  <a:lnTo>
                    <a:pt x="899" y="451"/>
                  </a:lnTo>
                  <a:lnTo>
                    <a:pt x="899" y="338"/>
                  </a:lnTo>
                  <a:lnTo>
                    <a:pt x="881" y="335"/>
                  </a:lnTo>
                  <a:lnTo>
                    <a:pt x="866" y="327"/>
                  </a:lnTo>
                  <a:lnTo>
                    <a:pt x="854" y="314"/>
                  </a:lnTo>
                  <a:lnTo>
                    <a:pt x="846" y="299"/>
                  </a:lnTo>
                  <a:lnTo>
                    <a:pt x="843" y="282"/>
                  </a:lnTo>
                  <a:lnTo>
                    <a:pt x="730" y="282"/>
                  </a:lnTo>
                  <a:close/>
                  <a:moveTo>
                    <a:pt x="1685" y="113"/>
                  </a:moveTo>
                  <a:lnTo>
                    <a:pt x="1685" y="1408"/>
                  </a:lnTo>
                  <a:lnTo>
                    <a:pt x="1910" y="1408"/>
                  </a:lnTo>
                  <a:lnTo>
                    <a:pt x="1910" y="113"/>
                  </a:lnTo>
                  <a:lnTo>
                    <a:pt x="1685" y="113"/>
                  </a:lnTo>
                  <a:close/>
                  <a:moveTo>
                    <a:pt x="1573" y="0"/>
                  </a:moveTo>
                  <a:lnTo>
                    <a:pt x="2022" y="0"/>
                  </a:lnTo>
                  <a:lnTo>
                    <a:pt x="2022" y="169"/>
                  </a:lnTo>
                  <a:lnTo>
                    <a:pt x="2359" y="169"/>
                  </a:lnTo>
                  <a:lnTo>
                    <a:pt x="2359" y="1408"/>
                  </a:lnTo>
                  <a:lnTo>
                    <a:pt x="2528" y="1408"/>
                  </a:lnTo>
                  <a:lnTo>
                    <a:pt x="2545" y="1411"/>
                  </a:lnTo>
                  <a:lnTo>
                    <a:pt x="2560" y="1420"/>
                  </a:lnTo>
                  <a:lnTo>
                    <a:pt x="2573" y="1432"/>
                  </a:lnTo>
                  <a:lnTo>
                    <a:pt x="2581" y="1447"/>
                  </a:lnTo>
                  <a:lnTo>
                    <a:pt x="2584" y="1465"/>
                  </a:lnTo>
                  <a:lnTo>
                    <a:pt x="2581" y="1482"/>
                  </a:lnTo>
                  <a:lnTo>
                    <a:pt x="2573" y="1497"/>
                  </a:lnTo>
                  <a:lnTo>
                    <a:pt x="2560" y="1510"/>
                  </a:lnTo>
                  <a:lnTo>
                    <a:pt x="2545" y="1518"/>
                  </a:lnTo>
                  <a:lnTo>
                    <a:pt x="2528" y="1521"/>
                  </a:lnTo>
                  <a:lnTo>
                    <a:pt x="56" y="1521"/>
                  </a:lnTo>
                  <a:lnTo>
                    <a:pt x="39" y="1518"/>
                  </a:lnTo>
                  <a:lnTo>
                    <a:pt x="24" y="1510"/>
                  </a:lnTo>
                  <a:lnTo>
                    <a:pt x="11" y="1497"/>
                  </a:lnTo>
                  <a:lnTo>
                    <a:pt x="3" y="1482"/>
                  </a:lnTo>
                  <a:lnTo>
                    <a:pt x="0" y="1465"/>
                  </a:lnTo>
                  <a:lnTo>
                    <a:pt x="3" y="1447"/>
                  </a:lnTo>
                  <a:lnTo>
                    <a:pt x="11" y="1432"/>
                  </a:lnTo>
                  <a:lnTo>
                    <a:pt x="24" y="1420"/>
                  </a:lnTo>
                  <a:lnTo>
                    <a:pt x="39" y="1411"/>
                  </a:lnTo>
                  <a:lnTo>
                    <a:pt x="56" y="1408"/>
                  </a:lnTo>
                  <a:lnTo>
                    <a:pt x="225" y="1408"/>
                  </a:lnTo>
                  <a:lnTo>
                    <a:pt x="225" y="507"/>
                  </a:lnTo>
                  <a:lnTo>
                    <a:pt x="562" y="507"/>
                  </a:lnTo>
                  <a:lnTo>
                    <a:pt x="562" y="169"/>
                  </a:lnTo>
                  <a:lnTo>
                    <a:pt x="1011" y="169"/>
                  </a:lnTo>
                  <a:lnTo>
                    <a:pt x="1011" y="732"/>
                  </a:lnTo>
                  <a:lnTo>
                    <a:pt x="1236" y="732"/>
                  </a:lnTo>
                  <a:lnTo>
                    <a:pt x="1236" y="394"/>
                  </a:lnTo>
                  <a:lnTo>
                    <a:pt x="1573" y="394"/>
                  </a:lnTo>
                  <a:lnTo>
                    <a:pt x="15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Freeform 804"/>
            <p:cNvSpPr>
              <a:spLocks noEditPoints="1"/>
            </p:cNvSpPr>
            <p:nvPr/>
          </p:nvSpPr>
          <p:spPr bwMode="auto">
            <a:xfrm>
              <a:off x="9117013" y="5014913"/>
              <a:ext cx="534987" cy="536575"/>
            </a:xfrm>
            <a:custGeom>
              <a:avLst/>
              <a:gdLst>
                <a:gd name="T0" fmla="*/ 112 w 3370"/>
                <a:gd name="T1" fmla="*/ 2479 h 3380"/>
                <a:gd name="T2" fmla="*/ 3258 w 3370"/>
                <a:gd name="T3" fmla="*/ 338 h 3380"/>
                <a:gd name="T4" fmla="*/ 1685 w 3370"/>
                <a:gd name="T5" fmla="*/ 0 h 3380"/>
                <a:gd name="T6" fmla="*/ 1718 w 3370"/>
                <a:gd name="T7" fmla="*/ 11 h 3380"/>
                <a:gd name="T8" fmla="*/ 1738 w 3370"/>
                <a:gd name="T9" fmla="*/ 39 h 3380"/>
                <a:gd name="T10" fmla="*/ 1741 w 3370"/>
                <a:gd name="T11" fmla="*/ 225 h 3380"/>
                <a:gd name="T12" fmla="*/ 3370 w 3370"/>
                <a:gd name="T13" fmla="*/ 2591 h 3380"/>
                <a:gd name="T14" fmla="*/ 2511 w 3370"/>
                <a:gd name="T15" fmla="*/ 3284 h 3380"/>
                <a:gd name="T16" fmla="*/ 2525 w 3370"/>
                <a:gd name="T17" fmla="*/ 3309 h 3380"/>
                <a:gd name="T18" fmla="*/ 2525 w 3370"/>
                <a:gd name="T19" fmla="*/ 3338 h 3380"/>
                <a:gd name="T20" fmla="*/ 2511 w 3370"/>
                <a:gd name="T21" fmla="*/ 3364 h 3380"/>
                <a:gd name="T22" fmla="*/ 2486 w 3370"/>
                <a:gd name="T23" fmla="*/ 3378 h 3380"/>
                <a:gd name="T24" fmla="*/ 2457 w 3370"/>
                <a:gd name="T25" fmla="*/ 3378 h 3380"/>
                <a:gd name="T26" fmla="*/ 2432 w 3370"/>
                <a:gd name="T27" fmla="*/ 3364 h 3380"/>
                <a:gd name="T28" fmla="*/ 1741 w 3370"/>
                <a:gd name="T29" fmla="*/ 3211 h 3380"/>
                <a:gd name="T30" fmla="*/ 1730 w 3370"/>
                <a:gd name="T31" fmla="*/ 3244 h 3380"/>
                <a:gd name="T32" fmla="*/ 1702 w 3370"/>
                <a:gd name="T33" fmla="*/ 3264 h 3380"/>
                <a:gd name="T34" fmla="*/ 1668 w 3370"/>
                <a:gd name="T35" fmla="*/ 3264 h 3380"/>
                <a:gd name="T36" fmla="*/ 1640 w 3370"/>
                <a:gd name="T37" fmla="*/ 3244 h 3380"/>
                <a:gd name="T38" fmla="*/ 1629 w 3370"/>
                <a:gd name="T39" fmla="*/ 3211 h 3380"/>
                <a:gd name="T40" fmla="*/ 938 w 3370"/>
                <a:gd name="T41" fmla="*/ 3364 h 3380"/>
                <a:gd name="T42" fmla="*/ 913 w 3370"/>
                <a:gd name="T43" fmla="*/ 3378 h 3380"/>
                <a:gd name="T44" fmla="*/ 884 w 3370"/>
                <a:gd name="T45" fmla="*/ 3378 h 3380"/>
                <a:gd name="T46" fmla="*/ 859 w 3370"/>
                <a:gd name="T47" fmla="*/ 3364 h 3380"/>
                <a:gd name="T48" fmla="*/ 845 w 3370"/>
                <a:gd name="T49" fmla="*/ 3338 h 3380"/>
                <a:gd name="T50" fmla="*/ 845 w 3370"/>
                <a:gd name="T51" fmla="*/ 3309 h 3380"/>
                <a:gd name="T52" fmla="*/ 859 w 3370"/>
                <a:gd name="T53" fmla="*/ 3284 h 3380"/>
                <a:gd name="T54" fmla="*/ 0 w 3370"/>
                <a:gd name="T55" fmla="*/ 2591 h 3380"/>
                <a:gd name="T56" fmla="*/ 1629 w 3370"/>
                <a:gd name="T57" fmla="*/ 225 h 3380"/>
                <a:gd name="T58" fmla="*/ 1632 w 3370"/>
                <a:gd name="T59" fmla="*/ 39 h 3380"/>
                <a:gd name="T60" fmla="*/ 1652 w 3370"/>
                <a:gd name="T61" fmla="*/ 11 h 3380"/>
                <a:gd name="T62" fmla="*/ 1685 w 3370"/>
                <a:gd name="T6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70" h="3380">
                  <a:moveTo>
                    <a:pt x="112" y="338"/>
                  </a:moveTo>
                  <a:lnTo>
                    <a:pt x="112" y="2479"/>
                  </a:lnTo>
                  <a:lnTo>
                    <a:pt x="3258" y="2479"/>
                  </a:lnTo>
                  <a:lnTo>
                    <a:pt x="3258" y="338"/>
                  </a:lnTo>
                  <a:lnTo>
                    <a:pt x="112" y="338"/>
                  </a:lnTo>
                  <a:close/>
                  <a:moveTo>
                    <a:pt x="1685" y="0"/>
                  </a:moveTo>
                  <a:lnTo>
                    <a:pt x="1702" y="3"/>
                  </a:lnTo>
                  <a:lnTo>
                    <a:pt x="1718" y="11"/>
                  </a:lnTo>
                  <a:lnTo>
                    <a:pt x="1730" y="24"/>
                  </a:lnTo>
                  <a:lnTo>
                    <a:pt x="1738" y="39"/>
                  </a:lnTo>
                  <a:lnTo>
                    <a:pt x="1741" y="56"/>
                  </a:lnTo>
                  <a:lnTo>
                    <a:pt x="1741" y="225"/>
                  </a:lnTo>
                  <a:lnTo>
                    <a:pt x="3370" y="225"/>
                  </a:lnTo>
                  <a:lnTo>
                    <a:pt x="3370" y="2591"/>
                  </a:lnTo>
                  <a:lnTo>
                    <a:pt x="1821" y="2591"/>
                  </a:lnTo>
                  <a:lnTo>
                    <a:pt x="2511" y="3284"/>
                  </a:lnTo>
                  <a:lnTo>
                    <a:pt x="2520" y="3296"/>
                  </a:lnTo>
                  <a:lnTo>
                    <a:pt x="2525" y="3309"/>
                  </a:lnTo>
                  <a:lnTo>
                    <a:pt x="2528" y="3324"/>
                  </a:lnTo>
                  <a:lnTo>
                    <a:pt x="2525" y="3338"/>
                  </a:lnTo>
                  <a:lnTo>
                    <a:pt x="2520" y="3351"/>
                  </a:lnTo>
                  <a:lnTo>
                    <a:pt x="2511" y="3364"/>
                  </a:lnTo>
                  <a:lnTo>
                    <a:pt x="2499" y="3373"/>
                  </a:lnTo>
                  <a:lnTo>
                    <a:pt x="2486" y="3378"/>
                  </a:lnTo>
                  <a:lnTo>
                    <a:pt x="2471" y="3380"/>
                  </a:lnTo>
                  <a:lnTo>
                    <a:pt x="2457" y="3378"/>
                  </a:lnTo>
                  <a:lnTo>
                    <a:pt x="2444" y="3373"/>
                  </a:lnTo>
                  <a:lnTo>
                    <a:pt x="2432" y="3364"/>
                  </a:lnTo>
                  <a:lnTo>
                    <a:pt x="1741" y="2671"/>
                  </a:lnTo>
                  <a:lnTo>
                    <a:pt x="1741" y="3211"/>
                  </a:lnTo>
                  <a:lnTo>
                    <a:pt x="1738" y="3228"/>
                  </a:lnTo>
                  <a:lnTo>
                    <a:pt x="1730" y="3244"/>
                  </a:lnTo>
                  <a:lnTo>
                    <a:pt x="1718" y="3256"/>
                  </a:lnTo>
                  <a:lnTo>
                    <a:pt x="1702" y="3264"/>
                  </a:lnTo>
                  <a:lnTo>
                    <a:pt x="1685" y="3267"/>
                  </a:lnTo>
                  <a:lnTo>
                    <a:pt x="1668" y="3264"/>
                  </a:lnTo>
                  <a:lnTo>
                    <a:pt x="1652" y="3256"/>
                  </a:lnTo>
                  <a:lnTo>
                    <a:pt x="1640" y="3244"/>
                  </a:lnTo>
                  <a:lnTo>
                    <a:pt x="1632" y="3228"/>
                  </a:lnTo>
                  <a:lnTo>
                    <a:pt x="1629" y="3211"/>
                  </a:lnTo>
                  <a:lnTo>
                    <a:pt x="1629" y="2671"/>
                  </a:lnTo>
                  <a:lnTo>
                    <a:pt x="938" y="3364"/>
                  </a:lnTo>
                  <a:lnTo>
                    <a:pt x="926" y="3373"/>
                  </a:lnTo>
                  <a:lnTo>
                    <a:pt x="913" y="3378"/>
                  </a:lnTo>
                  <a:lnTo>
                    <a:pt x="899" y="3380"/>
                  </a:lnTo>
                  <a:lnTo>
                    <a:pt x="884" y="3378"/>
                  </a:lnTo>
                  <a:lnTo>
                    <a:pt x="871" y="3373"/>
                  </a:lnTo>
                  <a:lnTo>
                    <a:pt x="859" y="3364"/>
                  </a:lnTo>
                  <a:lnTo>
                    <a:pt x="850" y="3351"/>
                  </a:lnTo>
                  <a:lnTo>
                    <a:pt x="845" y="3338"/>
                  </a:lnTo>
                  <a:lnTo>
                    <a:pt x="843" y="3324"/>
                  </a:lnTo>
                  <a:lnTo>
                    <a:pt x="845" y="3309"/>
                  </a:lnTo>
                  <a:lnTo>
                    <a:pt x="850" y="3296"/>
                  </a:lnTo>
                  <a:lnTo>
                    <a:pt x="859" y="3284"/>
                  </a:lnTo>
                  <a:lnTo>
                    <a:pt x="1549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29" y="225"/>
                  </a:lnTo>
                  <a:lnTo>
                    <a:pt x="1629" y="56"/>
                  </a:lnTo>
                  <a:lnTo>
                    <a:pt x="1632" y="39"/>
                  </a:lnTo>
                  <a:lnTo>
                    <a:pt x="1640" y="24"/>
                  </a:lnTo>
                  <a:lnTo>
                    <a:pt x="1652" y="11"/>
                  </a:lnTo>
                  <a:lnTo>
                    <a:pt x="1668" y="3"/>
                  </a:lnTo>
                  <a:lnTo>
                    <a:pt x="16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89" name="Group 1383"/>
          <p:cNvGrpSpPr/>
          <p:nvPr/>
        </p:nvGrpSpPr>
        <p:grpSpPr>
          <a:xfrm>
            <a:off x="4015426" y="2349417"/>
            <a:ext cx="536575" cy="536575"/>
            <a:chOff x="8188325" y="5014913"/>
            <a:chExt cx="536575" cy="536575"/>
          </a:xfrm>
          <a:solidFill>
            <a:srgbClr val="000000"/>
          </a:solidFill>
        </p:grpSpPr>
        <p:sp>
          <p:nvSpPr>
            <p:cNvPr id="1990" name="Freeform 809"/>
            <p:cNvSpPr>
              <a:spLocks noEditPoints="1"/>
            </p:cNvSpPr>
            <p:nvPr/>
          </p:nvSpPr>
          <p:spPr bwMode="auto">
            <a:xfrm>
              <a:off x="8545513" y="5095876"/>
              <a:ext cx="134938" cy="133350"/>
            </a:xfrm>
            <a:custGeom>
              <a:avLst/>
              <a:gdLst>
                <a:gd name="T0" fmla="*/ 113 w 844"/>
                <a:gd name="T1" fmla="*/ 115 h 844"/>
                <a:gd name="T2" fmla="*/ 113 w 844"/>
                <a:gd name="T3" fmla="*/ 730 h 844"/>
                <a:gd name="T4" fmla="*/ 730 w 844"/>
                <a:gd name="T5" fmla="*/ 730 h 844"/>
                <a:gd name="T6" fmla="*/ 720 w 844"/>
                <a:gd name="T7" fmla="*/ 667 h 844"/>
                <a:gd name="T8" fmla="*/ 706 w 844"/>
                <a:gd name="T9" fmla="*/ 604 h 844"/>
                <a:gd name="T10" fmla="*/ 687 w 844"/>
                <a:gd name="T11" fmla="*/ 544 h 844"/>
                <a:gd name="T12" fmla="*/ 661 w 844"/>
                <a:gd name="T13" fmla="*/ 487 h 844"/>
                <a:gd name="T14" fmla="*/ 630 w 844"/>
                <a:gd name="T15" fmla="*/ 432 h 844"/>
                <a:gd name="T16" fmla="*/ 595 w 844"/>
                <a:gd name="T17" fmla="*/ 381 h 844"/>
                <a:gd name="T18" fmla="*/ 555 w 844"/>
                <a:gd name="T19" fmla="*/ 333 h 844"/>
                <a:gd name="T20" fmla="*/ 511 w 844"/>
                <a:gd name="T21" fmla="*/ 289 h 844"/>
                <a:gd name="T22" fmla="*/ 463 w 844"/>
                <a:gd name="T23" fmla="*/ 249 h 844"/>
                <a:gd name="T24" fmla="*/ 412 w 844"/>
                <a:gd name="T25" fmla="*/ 214 h 844"/>
                <a:gd name="T26" fmla="*/ 358 w 844"/>
                <a:gd name="T27" fmla="*/ 183 h 844"/>
                <a:gd name="T28" fmla="*/ 300 w 844"/>
                <a:gd name="T29" fmla="*/ 158 h 844"/>
                <a:gd name="T30" fmla="*/ 240 w 844"/>
                <a:gd name="T31" fmla="*/ 138 h 844"/>
                <a:gd name="T32" fmla="*/ 178 w 844"/>
                <a:gd name="T33" fmla="*/ 124 h 844"/>
                <a:gd name="T34" fmla="*/ 113 w 844"/>
                <a:gd name="T35" fmla="*/ 115 h 844"/>
                <a:gd name="T36" fmla="*/ 0 w 844"/>
                <a:gd name="T37" fmla="*/ 0 h 844"/>
                <a:gd name="T38" fmla="*/ 57 w 844"/>
                <a:gd name="T39" fmla="*/ 0 h 844"/>
                <a:gd name="T40" fmla="*/ 128 w 844"/>
                <a:gd name="T41" fmla="*/ 3 h 844"/>
                <a:gd name="T42" fmla="*/ 198 w 844"/>
                <a:gd name="T43" fmla="*/ 12 h 844"/>
                <a:gd name="T44" fmla="*/ 266 w 844"/>
                <a:gd name="T45" fmla="*/ 28 h 844"/>
                <a:gd name="T46" fmla="*/ 331 w 844"/>
                <a:gd name="T47" fmla="*/ 49 h 844"/>
                <a:gd name="T48" fmla="*/ 395 w 844"/>
                <a:gd name="T49" fmla="*/ 76 h 844"/>
                <a:gd name="T50" fmla="*/ 454 w 844"/>
                <a:gd name="T51" fmla="*/ 108 h 844"/>
                <a:gd name="T52" fmla="*/ 510 w 844"/>
                <a:gd name="T53" fmla="*/ 144 h 844"/>
                <a:gd name="T54" fmla="*/ 564 w 844"/>
                <a:gd name="T55" fmla="*/ 185 h 844"/>
                <a:gd name="T56" fmla="*/ 614 w 844"/>
                <a:gd name="T57" fmla="*/ 230 h 844"/>
                <a:gd name="T58" fmla="*/ 659 w 844"/>
                <a:gd name="T59" fmla="*/ 281 h 844"/>
                <a:gd name="T60" fmla="*/ 700 w 844"/>
                <a:gd name="T61" fmla="*/ 334 h 844"/>
                <a:gd name="T62" fmla="*/ 737 w 844"/>
                <a:gd name="T63" fmla="*/ 390 h 844"/>
                <a:gd name="T64" fmla="*/ 769 w 844"/>
                <a:gd name="T65" fmla="*/ 450 h 844"/>
                <a:gd name="T66" fmla="*/ 795 w 844"/>
                <a:gd name="T67" fmla="*/ 513 h 844"/>
                <a:gd name="T68" fmla="*/ 816 w 844"/>
                <a:gd name="T69" fmla="*/ 578 h 844"/>
                <a:gd name="T70" fmla="*/ 832 w 844"/>
                <a:gd name="T71" fmla="*/ 646 h 844"/>
                <a:gd name="T72" fmla="*/ 841 w 844"/>
                <a:gd name="T73" fmla="*/ 716 h 844"/>
                <a:gd name="T74" fmla="*/ 844 w 844"/>
                <a:gd name="T75" fmla="*/ 788 h 844"/>
                <a:gd name="T76" fmla="*/ 844 w 844"/>
                <a:gd name="T77" fmla="*/ 844 h 844"/>
                <a:gd name="T78" fmla="*/ 0 w 844"/>
                <a:gd name="T79" fmla="*/ 844 h 844"/>
                <a:gd name="T80" fmla="*/ 0 w 844"/>
                <a:gd name="T81" fmla="*/ 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44" h="844">
                  <a:moveTo>
                    <a:pt x="113" y="115"/>
                  </a:moveTo>
                  <a:lnTo>
                    <a:pt x="113" y="730"/>
                  </a:lnTo>
                  <a:lnTo>
                    <a:pt x="730" y="730"/>
                  </a:lnTo>
                  <a:lnTo>
                    <a:pt x="720" y="667"/>
                  </a:lnTo>
                  <a:lnTo>
                    <a:pt x="706" y="604"/>
                  </a:lnTo>
                  <a:lnTo>
                    <a:pt x="687" y="544"/>
                  </a:lnTo>
                  <a:lnTo>
                    <a:pt x="661" y="487"/>
                  </a:lnTo>
                  <a:lnTo>
                    <a:pt x="630" y="432"/>
                  </a:lnTo>
                  <a:lnTo>
                    <a:pt x="595" y="381"/>
                  </a:lnTo>
                  <a:lnTo>
                    <a:pt x="555" y="333"/>
                  </a:lnTo>
                  <a:lnTo>
                    <a:pt x="511" y="289"/>
                  </a:lnTo>
                  <a:lnTo>
                    <a:pt x="463" y="249"/>
                  </a:lnTo>
                  <a:lnTo>
                    <a:pt x="412" y="214"/>
                  </a:lnTo>
                  <a:lnTo>
                    <a:pt x="358" y="183"/>
                  </a:lnTo>
                  <a:lnTo>
                    <a:pt x="300" y="158"/>
                  </a:lnTo>
                  <a:lnTo>
                    <a:pt x="240" y="138"/>
                  </a:lnTo>
                  <a:lnTo>
                    <a:pt x="178" y="124"/>
                  </a:lnTo>
                  <a:lnTo>
                    <a:pt x="113" y="115"/>
                  </a:lnTo>
                  <a:close/>
                  <a:moveTo>
                    <a:pt x="0" y="0"/>
                  </a:moveTo>
                  <a:lnTo>
                    <a:pt x="57" y="0"/>
                  </a:lnTo>
                  <a:lnTo>
                    <a:pt x="128" y="3"/>
                  </a:lnTo>
                  <a:lnTo>
                    <a:pt x="198" y="12"/>
                  </a:lnTo>
                  <a:lnTo>
                    <a:pt x="266" y="28"/>
                  </a:lnTo>
                  <a:lnTo>
                    <a:pt x="331" y="49"/>
                  </a:lnTo>
                  <a:lnTo>
                    <a:pt x="395" y="76"/>
                  </a:lnTo>
                  <a:lnTo>
                    <a:pt x="454" y="108"/>
                  </a:lnTo>
                  <a:lnTo>
                    <a:pt x="510" y="144"/>
                  </a:lnTo>
                  <a:lnTo>
                    <a:pt x="564" y="185"/>
                  </a:lnTo>
                  <a:lnTo>
                    <a:pt x="614" y="230"/>
                  </a:lnTo>
                  <a:lnTo>
                    <a:pt x="659" y="281"/>
                  </a:lnTo>
                  <a:lnTo>
                    <a:pt x="700" y="334"/>
                  </a:lnTo>
                  <a:lnTo>
                    <a:pt x="737" y="390"/>
                  </a:lnTo>
                  <a:lnTo>
                    <a:pt x="769" y="450"/>
                  </a:lnTo>
                  <a:lnTo>
                    <a:pt x="795" y="513"/>
                  </a:lnTo>
                  <a:lnTo>
                    <a:pt x="816" y="578"/>
                  </a:lnTo>
                  <a:lnTo>
                    <a:pt x="832" y="646"/>
                  </a:lnTo>
                  <a:lnTo>
                    <a:pt x="841" y="716"/>
                  </a:lnTo>
                  <a:lnTo>
                    <a:pt x="844" y="788"/>
                  </a:lnTo>
                  <a:lnTo>
                    <a:pt x="844" y="844"/>
                  </a:lnTo>
                  <a:lnTo>
                    <a:pt x="0" y="84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Freeform 810"/>
            <p:cNvSpPr>
              <a:spLocks noEditPoints="1"/>
            </p:cNvSpPr>
            <p:nvPr/>
          </p:nvSpPr>
          <p:spPr bwMode="auto">
            <a:xfrm>
              <a:off x="8232775" y="5122863"/>
              <a:ext cx="420688" cy="249238"/>
            </a:xfrm>
            <a:custGeom>
              <a:avLst/>
              <a:gdLst>
                <a:gd name="T0" fmla="*/ 1675 w 2644"/>
                <a:gd name="T1" fmla="*/ 137 h 1574"/>
                <a:gd name="T2" fmla="*/ 1504 w 2644"/>
                <a:gd name="T3" fmla="*/ 212 h 1574"/>
                <a:gd name="T4" fmla="*/ 1362 w 2644"/>
                <a:gd name="T5" fmla="*/ 330 h 1574"/>
                <a:gd name="T6" fmla="*/ 1256 w 2644"/>
                <a:gd name="T7" fmla="*/ 480 h 1574"/>
                <a:gd name="T8" fmla="*/ 1195 w 2644"/>
                <a:gd name="T9" fmla="*/ 658 h 1574"/>
                <a:gd name="T10" fmla="*/ 1186 w 2644"/>
                <a:gd name="T11" fmla="*/ 845 h 1574"/>
                <a:gd name="T12" fmla="*/ 1222 w 2644"/>
                <a:gd name="T13" fmla="*/ 1011 h 1574"/>
                <a:gd name="T14" fmla="*/ 1498 w 2644"/>
                <a:gd name="T15" fmla="*/ 1022 h 1574"/>
                <a:gd name="T16" fmla="*/ 1521 w 2644"/>
                <a:gd name="T17" fmla="*/ 1067 h 1574"/>
                <a:gd name="T18" fmla="*/ 1498 w 2644"/>
                <a:gd name="T19" fmla="*/ 1112 h 1574"/>
                <a:gd name="T20" fmla="*/ 1274 w 2644"/>
                <a:gd name="T21" fmla="*/ 1124 h 1574"/>
                <a:gd name="T22" fmla="*/ 1379 w 2644"/>
                <a:gd name="T23" fmla="*/ 1262 h 1574"/>
                <a:gd name="T24" fmla="*/ 1516 w 2644"/>
                <a:gd name="T25" fmla="*/ 1368 h 1574"/>
                <a:gd name="T26" fmla="*/ 1677 w 2644"/>
                <a:gd name="T27" fmla="*/ 1437 h 1574"/>
                <a:gd name="T28" fmla="*/ 1858 w 2644"/>
                <a:gd name="T29" fmla="*/ 1462 h 1574"/>
                <a:gd name="T30" fmla="*/ 2048 w 2644"/>
                <a:gd name="T31" fmla="*/ 1434 h 1574"/>
                <a:gd name="T32" fmla="*/ 2217 w 2644"/>
                <a:gd name="T33" fmla="*/ 1357 h 1574"/>
                <a:gd name="T34" fmla="*/ 2358 w 2644"/>
                <a:gd name="T35" fmla="*/ 1238 h 1574"/>
                <a:gd name="T36" fmla="*/ 2462 w 2644"/>
                <a:gd name="T37" fmla="*/ 1086 h 1574"/>
                <a:gd name="T38" fmla="*/ 2521 w 2644"/>
                <a:gd name="T39" fmla="*/ 908 h 1574"/>
                <a:gd name="T40" fmla="*/ 1800 w 2644"/>
                <a:gd name="T41" fmla="*/ 115 h 1574"/>
                <a:gd name="T42" fmla="*/ 1914 w 2644"/>
                <a:gd name="T43" fmla="*/ 730 h 1574"/>
                <a:gd name="T44" fmla="*/ 2641 w 2644"/>
                <a:gd name="T45" fmla="*/ 858 h 1574"/>
                <a:gd name="T46" fmla="*/ 2595 w 2644"/>
                <a:gd name="T47" fmla="*/ 1061 h 1574"/>
                <a:gd name="T48" fmla="*/ 2500 w 2644"/>
                <a:gd name="T49" fmla="*/ 1240 h 1574"/>
                <a:gd name="T50" fmla="*/ 2364 w 2644"/>
                <a:gd name="T51" fmla="*/ 1389 h 1574"/>
                <a:gd name="T52" fmla="*/ 2195 w 2644"/>
                <a:gd name="T53" fmla="*/ 1499 h 1574"/>
                <a:gd name="T54" fmla="*/ 1999 w 2644"/>
                <a:gd name="T55" fmla="*/ 1562 h 1574"/>
                <a:gd name="T56" fmla="*/ 1786 w 2644"/>
                <a:gd name="T57" fmla="*/ 1571 h 1574"/>
                <a:gd name="T58" fmla="*/ 1583 w 2644"/>
                <a:gd name="T59" fmla="*/ 1525 h 1574"/>
                <a:gd name="T60" fmla="*/ 1404 w 2644"/>
                <a:gd name="T61" fmla="*/ 1430 h 1574"/>
                <a:gd name="T62" fmla="*/ 1256 w 2644"/>
                <a:gd name="T63" fmla="*/ 1294 h 1574"/>
                <a:gd name="T64" fmla="*/ 1147 w 2644"/>
                <a:gd name="T65" fmla="*/ 1124 h 1574"/>
                <a:gd name="T66" fmla="*/ 769 w 2644"/>
                <a:gd name="T67" fmla="*/ 1120 h 1574"/>
                <a:gd name="T68" fmla="*/ 759 w 2644"/>
                <a:gd name="T69" fmla="*/ 1114 h 1574"/>
                <a:gd name="T70" fmla="*/ 748 w 2644"/>
                <a:gd name="T71" fmla="*/ 1107 h 1574"/>
                <a:gd name="T72" fmla="*/ 739 w 2644"/>
                <a:gd name="T73" fmla="*/ 1095 h 1574"/>
                <a:gd name="T74" fmla="*/ 39 w 2644"/>
                <a:gd name="T75" fmla="*/ 614 h 1574"/>
                <a:gd name="T76" fmla="*/ 3 w 2644"/>
                <a:gd name="T77" fmla="*/ 578 h 1574"/>
                <a:gd name="T78" fmla="*/ 11 w 2644"/>
                <a:gd name="T79" fmla="*/ 528 h 1574"/>
                <a:gd name="T80" fmla="*/ 56 w 2644"/>
                <a:gd name="T81" fmla="*/ 504 h 1574"/>
                <a:gd name="T82" fmla="*/ 514 w 2644"/>
                <a:gd name="T83" fmla="*/ 505 h 1574"/>
                <a:gd name="T84" fmla="*/ 530 w 2644"/>
                <a:gd name="T85" fmla="*/ 510 h 1574"/>
                <a:gd name="T86" fmla="*/ 544 w 2644"/>
                <a:gd name="T87" fmla="*/ 518 h 1574"/>
                <a:gd name="T88" fmla="*/ 551 w 2644"/>
                <a:gd name="T89" fmla="*/ 528 h 1574"/>
                <a:gd name="T90" fmla="*/ 556 w 2644"/>
                <a:gd name="T91" fmla="*/ 533 h 1574"/>
                <a:gd name="T92" fmla="*/ 1088 w 2644"/>
                <a:gd name="T93" fmla="*/ 957 h 1574"/>
                <a:gd name="T94" fmla="*/ 1070 w 2644"/>
                <a:gd name="T95" fmla="*/ 787 h 1574"/>
                <a:gd name="T96" fmla="*/ 1098 w 2644"/>
                <a:gd name="T97" fmla="*/ 578 h 1574"/>
                <a:gd name="T98" fmla="*/ 1178 w 2644"/>
                <a:gd name="T99" fmla="*/ 390 h 1574"/>
                <a:gd name="T100" fmla="*/ 1300 w 2644"/>
                <a:gd name="T101" fmla="*/ 231 h 1574"/>
                <a:gd name="T102" fmla="*/ 1460 w 2644"/>
                <a:gd name="T103" fmla="*/ 108 h 1574"/>
                <a:gd name="T104" fmla="*/ 1648 w 2644"/>
                <a:gd name="T105" fmla="*/ 28 h 1574"/>
                <a:gd name="T106" fmla="*/ 1858 w 2644"/>
                <a:gd name="T107" fmla="*/ 0 h 1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44" h="1574">
                  <a:moveTo>
                    <a:pt x="1800" y="115"/>
                  </a:moveTo>
                  <a:lnTo>
                    <a:pt x="1737" y="123"/>
                  </a:lnTo>
                  <a:lnTo>
                    <a:pt x="1675" y="137"/>
                  </a:lnTo>
                  <a:lnTo>
                    <a:pt x="1616" y="158"/>
                  </a:lnTo>
                  <a:lnTo>
                    <a:pt x="1559" y="182"/>
                  </a:lnTo>
                  <a:lnTo>
                    <a:pt x="1504" y="212"/>
                  </a:lnTo>
                  <a:lnTo>
                    <a:pt x="1453" y="247"/>
                  </a:lnTo>
                  <a:lnTo>
                    <a:pt x="1406" y="286"/>
                  </a:lnTo>
                  <a:lnTo>
                    <a:pt x="1362" y="330"/>
                  </a:lnTo>
                  <a:lnTo>
                    <a:pt x="1323" y="376"/>
                  </a:lnTo>
                  <a:lnTo>
                    <a:pt x="1287" y="427"/>
                  </a:lnTo>
                  <a:lnTo>
                    <a:pt x="1256" y="480"/>
                  </a:lnTo>
                  <a:lnTo>
                    <a:pt x="1231" y="537"/>
                  </a:lnTo>
                  <a:lnTo>
                    <a:pt x="1210" y="596"/>
                  </a:lnTo>
                  <a:lnTo>
                    <a:pt x="1195" y="658"/>
                  </a:lnTo>
                  <a:lnTo>
                    <a:pt x="1186" y="722"/>
                  </a:lnTo>
                  <a:lnTo>
                    <a:pt x="1183" y="787"/>
                  </a:lnTo>
                  <a:lnTo>
                    <a:pt x="1186" y="845"/>
                  </a:lnTo>
                  <a:lnTo>
                    <a:pt x="1193" y="902"/>
                  </a:lnTo>
                  <a:lnTo>
                    <a:pt x="1205" y="958"/>
                  </a:lnTo>
                  <a:lnTo>
                    <a:pt x="1222" y="1011"/>
                  </a:lnTo>
                  <a:lnTo>
                    <a:pt x="1464" y="1011"/>
                  </a:lnTo>
                  <a:lnTo>
                    <a:pt x="1482" y="1014"/>
                  </a:lnTo>
                  <a:lnTo>
                    <a:pt x="1498" y="1022"/>
                  </a:lnTo>
                  <a:lnTo>
                    <a:pt x="1509" y="1035"/>
                  </a:lnTo>
                  <a:lnTo>
                    <a:pt x="1518" y="1050"/>
                  </a:lnTo>
                  <a:lnTo>
                    <a:pt x="1521" y="1067"/>
                  </a:lnTo>
                  <a:lnTo>
                    <a:pt x="1518" y="1085"/>
                  </a:lnTo>
                  <a:lnTo>
                    <a:pt x="1509" y="1101"/>
                  </a:lnTo>
                  <a:lnTo>
                    <a:pt x="1498" y="1112"/>
                  </a:lnTo>
                  <a:lnTo>
                    <a:pt x="1482" y="1121"/>
                  </a:lnTo>
                  <a:lnTo>
                    <a:pt x="1464" y="1124"/>
                  </a:lnTo>
                  <a:lnTo>
                    <a:pt x="1274" y="1124"/>
                  </a:lnTo>
                  <a:lnTo>
                    <a:pt x="1305" y="1173"/>
                  </a:lnTo>
                  <a:lnTo>
                    <a:pt x="1340" y="1219"/>
                  </a:lnTo>
                  <a:lnTo>
                    <a:pt x="1379" y="1262"/>
                  </a:lnTo>
                  <a:lnTo>
                    <a:pt x="1421" y="1301"/>
                  </a:lnTo>
                  <a:lnTo>
                    <a:pt x="1467" y="1337"/>
                  </a:lnTo>
                  <a:lnTo>
                    <a:pt x="1516" y="1368"/>
                  </a:lnTo>
                  <a:lnTo>
                    <a:pt x="1567" y="1396"/>
                  </a:lnTo>
                  <a:lnTo>
                    <a:pt x="1621" y="1419"/>
                  </a:lnTo>
                  <a:lnTo>
                    <a:pt x="1677" y="1437"/>
                  </a:lnTo>
                  <a:lnTo>
                    <a:pt x="1736" y="1450"/>
                  </a:lnTo>
                  <a:lnTo>
                    <a:pt x="1795" y="1459"/>
                  </a:lnTo>
                  <a:lnTo>
                    <a:pt x="1858" y="1462"/>
                  </a:lnTo>
                  <a:lnTo>
                    <a:pt x="1922" y="1459"/>
                  </a:lnTo>
                  <a:lnTo>
                    <a:pt x="1987" y="1449"/>
                  </a:lnTo>
                  <a:lnTo>
                    <a:pt x="2048" y="1434"/>
                  </a:lnTo>
                  <a:lnTo>
                    <a:pt x="2108" y="1414"/>
                  </a:lnTo>
                  <a:lnTo>
                    <a:pt x="2164" y="1388"/>
                  </a:lnTo>
                  <a:lnTo>
                    <a:pt x="2217" y="1357"/>
                  </a:lnTo>
                  <a:lnTo>
                    <a:pt x="2268" y="1321"/>
                  </a:lnTo>
                  <a:lnTo>
                    <a:pt x="2314" y="1282"/>
                  </a:lnTo>
                  <a:lnTo>
                    <a:pt x="2358" y="1238"/>
                  </a:lnTo>
                  <a:lnTo>
                    <a:pt x="2397" y="1191"/>
                  </a:lnTo>
                  <a:lnTo>
                    <a:pt x="2432" y="1140"/>
                  </a:lnTo>
                  <a:lnTo>
                    <a:pt x="2462" y="1086"/>
                  </a:lnTo>
                  <a:lnTo>
                    <a:pt x="2487" y="1028"/>
                  </a:lnTo>
                  <a:lnTo>
                    <a:pt x="2507" y="969"/>
                  </a:lnTo>
                  <a:lnTo>
                    <a:pt x="2521" y="908"/>
                  </a:lnTo>
                  <a:lnTo>
                    <a:pt x="2530" y="843"/>
                  </a:lnTo>
                  <a:lnTo>
                    <a:pt x="1800" y="843"/>
                  </a:lnTo>
                  <a:lnTo>
                    <a:pt x="1800" y="115"/>
                  </a:lnTo>
                  <a:close/>
                  <a:moveTo>
                    <a:pt x="1858" y="0"/>
                  </a:moveTo>
                  <a:lnTo>
                    <a:pt x="1914" y="0"/>
                  </a:lnTo>
                  <a:lnTo>
                    <a:pt x="1914" y="730"/>
                  </a:lnTo>
                  <a:lnTo>
                    <a:pt x="2644" y="730"/>
                  </a:lnTo>
                  <a:lnTo>
                    <a:pt x="2644" y="787"/>
                  </a:lnTo>
                  <a:lnTo>
                    <a:pt x="2641" y="858"/>
                  </a:lnTo>
                  <a:lnTo>
                    <a:pt x="2632" y="928"/>
                  </a:lnTo>
                  <a:lnTo>
                    <a:pt x="2617" y="996"/>
                  </a:lnTo>
                  <a:lnTo>
                    <a:pt x="2595" y="1061"/>
                  </a:lnTo>
                  <a:lnTo>
                    <a:pt x="2568" y="1125"/>
                  </a:lnTo>
                  <a:lnTo>
                    <a:pt x="2537" y="1184"/>
                  </a:lnTo>
                  <a:lnTo>
                    <a:pt x="2500" y="1240"/>
                  </a:lnTo>
                  <a:lnTo>
                    <a:pt x="2459" y="1294"/>
                  </a:lnTo>
                  <a:lnTo>
                    <a:pt x="2414" y="1344"/>
                  </a:lnTo>
                  <a:lnTo>
                    <a:pt x="2364" y="1389"/>
                  </a:lnTo>
                  <a:lnTo>
                    <a:pt x="2311" y="1430"/>
                  </a:lnTo>
                  <a:lnTo>
                    <a:pt x="2254" y="1467"/>
                  </a:lnTo>
                  <a:lnTo>
                    <a:pt x="2195" y="1499"/>
                  </a:lnTo>
                  <a:lnTo>
                    <a:pt x="2131" y="1525"/>
                  </a:lnTo>
                  <a:lnTo>
                    <a:pt x="2067" y="1546"/>
                  </a:lnTo>
                  <a:lnTo>
                    <a:pt x="1999" y="1562"/>
                  </a:lnTo>
                  <a:lnTo>
                    <a:pt x="1928" y="1571"/>
                  </a:lnTo>
                  <a:lnTo>
                    <a:pt x="1858" y="1574"/>
                  </a:lnTo>
                  <a:lnTo>
                    <a:pt x="1786" y="1571"/>
                  </a:lnTo>
                  <a:lnTo>
                    <a:pt x="1716" y="1562"/>
                  </a:lnTo>
                  <a:lnTo>
                    <a:pt x="1649" y="1546"/>
                  </a:lnTo>
                  <a:lnTo>
                    <a:pt x="1583" y="1525"/>
                  </a:lnTo>
                  <a:lnTo>
                    <a:pt x="1521" y="1499"/>
                  </a:lnTo>
                  <a:lnTo>
                    <a:pt x="1460" y="1467"/>
                  </a:lnTo>
                  <a:lnTo>
                    <a:pt x="1404" y="1430"/>
                  </a:lnTo>
                  <a:lnTo>
                    <a:pt x="1351" y="1389"/>
                  </a:lnTo>
                  <a:lnTo>
                    <a:pt x="1301" y="1343"/>
                  </a:lnTo>
                  <a:lnTo>
                    <a:pt x="1256" y="1294"/>
                  </a:lnTo>
                  <a:lnTo>
                    <a:pt x="1215" y="1240"/>
                  </a:lnTo>
                  <a:lnTo>
                    <a:pt x="1179" y="1183"/>
                  </a:lnTo>
                  <a:lnTo>
                    <a:pt x="1147" y="1124"/>
                  </a:lnTo>
                  <a:lnTo>
                    <a:pt x="788" y="1124"/>
                  </a:lnTo>
                  <a:lnTo>
                    <a:pt x="778" y="1123"/>
                  </a:lnTo>
                  <a:lnTo>
                    <a:pt x="769" y="1120"/>
                  </a:lnTo>
                  <a:lnTo>
                    <a:pt x="767" y="1119"/>
                  </a:lnTo>
                  <a:lnTo>
                    <a:pt x="765" y="1118"/>
                  </a:lnTo>
                  <a:lnTo>
                    <a:pt x="759" y="1114"/>
                  </a:lnTo>
                  <a:lnTo>
                    <a:pt x="754" y="1111"/>
                  </a:lnTo>
                  <a:lnTo>
                    <a:pt x="749" y="1107"/>
                  </a:lnTo>
                  <a:lnTo>
                    <a:pt x="748" y="1107"/>
                  </a:lnTo>
                  <a:lnTo>
                    <a:pt x="748" y="1107"/>
                  </a:lnTo>
                  <a:lnTo>
                    <a:pt x="743" y="1101"/>
                  </a:lnTo>
                  <a:lnTo>
                    <a:pt x="739" y="1095"/>
                  </a:lnTo>
                  <a:lnTo>
                    <a:pt x="474" y="617"/>
                  </a:lnTo>
                  <a:lnTo>
                    <a:pt x="56" y="617"/>
                  </a:lnTo>
                  <a:lnTo>
                    <a:pt x="39" y="614"/>
                  </a:lnTo>
                  <a:lnTo>
                    <a:pt x="23" y="605"/>
                  </a:lnTo>
                  <a:lnTo>
                    <a:pt x="11" y="593"/>
                  </a:lnTo>
                  <a:lnTo>
                    <a:pt x="3" y="578"/>
                  </a:lnTo>
                  <a:lnTo>
                    <a:pt x="0" y="560"/>
                  </a:lnTo>
                  <a:lnTo>
                    <a:pt x="3" y="543"/>
                  </a:lnTo>
                  <a:lnTo>
                    <a:pt x="11" y="528"/>
                  </a:lnTo>
                  <a:lnTo>
                    <a:pt x="23" y="515"/>
                  </a:lnTo>
                  <a:lnTo>
                    <a:pt x="39" y="507"/>
                  </a:lnTo>
                  <a:lnTo>
                    <a:pt x="56" y="504"/>
                  </a:lnTo>
                  <a:lnTo>
                    <a:pt x="507" y="504"/>
                  </a:lnTo>
                  <a:lnTo>
                    <a:pt x="510" y="505"/>
                  </a:lnTo>
                  <a:lnTo>
                    <a:pt x="514" y="505"/>
                  </a:lnTo>
                  <a:lnTo>
                    <a:pt x="520" y="506"/>
                  </a:lnTo>
                  <a:lnTo>
                    <a:pt x="525" y="508"/>
                  </a:lnTo>
                  <a:lnTo>
                    <a:pt x="530" y="510"/>
                  </a:lnTo>
                  <a:lnTo>
                    <a:pt x="535" y="512"/>
                  </a:lnTo>
                  <a:lnTo>
                    <a:pt x="539" y="515"/>
                  </a:lnTo>
                  <a:lnTo>
                    <a:pt x="544" y="518"/>
                  </a:lnTo>
                  <a:lnTo>
                    <a:pt x="547" y="521"/>
                  </a:lnTo>
                  <a:lnTo>
                    <a:pt x="549" y="524"/>
                  </a:lnTo>
                  <a:lnTo>
                    <a:pt x="551" y="528"/>
                  </a:lnTo>
                  <a:lnTo>
                    <a:pt x="553" y="530"/>
                  </a:lnTo>
                  <a:lnTo>
                    <a:pt x="555" y="531"/>
                  </a:lnTo>
                  <a:lnTo>
                    <a:pt x="556" y="533"/>
                  </a:lnTo>
                  <a:lnTo>
                    <a:pt x="821" y="1011"/>
                  </a:lnTo>
                  <a:lnTo>
                    <a:pt x="1103" y="1011"/>
                  </a:lnTo>
                  <a:lnTo>
                    <a:pt x="1088" y="957"/>
                  </a:lnTo>
                  <a:lnTo>
                    <a:pt x="1078" y="901"/>
                  </a:lnTo>
                  <a:lnTo>
                    <a:pt x="1072" y="845"/>
                  </a:lnTo>
                  <a:lnTo>
                    <a:pt x="1070" y="787"/>
                  </a:lnTo>
                  <a:lnTo>
                    <a:pt x="1073" y="716"/>
                  </a:lnTo>
                  <a:lnTo>
                    <a:pt x="1082" y="645"/>
                  </a:lnTo>
                  <a:lnTo>
                    <a:pt x="1098" y="578"/>
                  </a:lnTo>
                  <a:lnTo>
                    <a:pt x="1119" y="512"/>
                  </a:lnTo>
                  <a:lnTo>
                    <a:pt x="1146" y="450"/>
                  </a:lnTo>
                  <a:lnTo>
                    <a:pt x="1178" y="390"/>
                  </a:lnTo>
                  <a:lnTo>
                    <a:pt x="1214" y="333"/>
                  </a:lnTo>
                  <a:lnTo>
                    <a:pt x="1255" y="280"/>
                  </a:lnTo>
                  <a:lnTo>
                    <a:pt x="1300" y="231"/>
                  </a:lnTo>
                  <a:lnTo>
                    <a:pt x="1351" y="185"/>
                  </a:lnTo>
                  <a:lnTo>
                    <a:pt x="1404" y="144"/>
                  </a:lnTo>
                  <a:lnTo>
                    <a:pt x="1460" y="108"/>
                  </a:lnTo>
                  <a:lnTo>
                    <a:pt x="1520" y="76"/>
                  </a:lnTo>
                  <a:lnTo>
                    <a:pt x="1583" y="49"/>
                  </a:lnTo>
                  <a:lnTo>
                    <a:pt x="1648" y="28"/>
                  </a:lnTo>
                  <a:lnTo>
                    <a:pt x="1716" y="12"/>
                  </a:lnTo>
                  <a:lnTo>
                    <a:pt x="1786" y="3"/>
                  </a:lnTo>
                  <a:lnTo>
                    <a:pt x="18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Freeform 811"/>
            <p:cNvSpPr>
              <a:spLocks noEditPoints="1"/>
            </p:cNvSpPr>
            <p:nvPr/>
          </p:nvSpPr>
          <p:spPr bwMode="auto">
            <a:xfrm>
              <a:off x="8188325" y="5014913"/>
              <a:ext cx="536575" cy="536575"/>
            </a:xfrm>
            <a:custGeom>
              <a:avLst/>
              <a:gdLst>
                <a:gd name="T0" fmla="*/ 113 w 3380"/>
                <a:gd name="T1" fmla="*/ 2479 h 3380"/>
                <a:gd name="T2" fmla="*/ 3267 w 3380"/>
                <a:gd name="T3" fmla="*/ 338 h 3380"/>
                <a:gd name="T4" fmla="*/ 1690 w 3380"/>
                <a:gd name="T5" fmla="*/ 0 h 3380"/>
                <a:gd name="T6" fmla="*/ 1723 w 3380"/>
                <a:gd name="T7" fmla="*/ 11 h 3380"/>
                <a:gd name="T8" fmla="*/ 1743 w 3380"/>
                <a:gd name="T9" fmla="*/ 39 h 3380"/>
                <a:gd name="T10" fmla="*/ 1746 w 3380"/>
                <a:gd name="T11" fmla="*/ 225 h 3380"/>
                <a:gd name="T12" fmla="*/ 3380 w 3380"/>
                <a:gd name="T13" fmla="*/ 2591 h 3380"/>
                <a:gd name="T14" fmla="*/ 2519 w 3380"/>
                <a:gd name="T15" fmla="*/ 3284 h 3380"/>
                <a:gd name="T16" fmla="*/ 2533 w 3380"/>
                <a:gd name="T17" fmla="*/ 3309 h 3380"/>
                <a:gd name="T18" fmla="*/ 2533 w 3380"/>
                <a:gd name="T19" fmla="*/ 3338 h 3380"/>
                <a:gd name="T20" fmla="*/ 2519 w 3380"/>
                <a:gd name="T21" fmla="*/ 3364 h 3380"/>
                <a:gd name="T22" fmla="*/ 2493 w 3380"/>
                <a:gd name="T23" fmla="*/ 3378 h 3380"/>
                <a:gd name="T24" fmla="*/ 2464 w 3380"/>
                <a:gd name="T25" fmla="*/ 3378 h 3380"/>
                <a:gd name="T26" fmla="*/ 2439 w 3380"/>
                <a:gd name="T27" fmla="*/ 3364 h 3380"/>
                <a:gd name="T28" fmla="*/ 1746 w 3380"/>
                <a:gd name="T29" fmla="*/ 3211 h 3380"/>
                <a:gd name="T30" fmla="*/ 1735 w 3380"/>
                <a:gd name="T31" fmla="*/ 3244 h 3380"/>
                <a:gd name="T32" fmla="*/ 1707 w 3380"/>
                <a:gd name="T33" fmla="*/ 3264 h 3380"/>
                <a:gd name="T34" fmla="*/ 1673 w 3380"/>
                <a:gd name="T35" fmla="*/ 3264 h 3380"/>
                <a:gd name="T36" fmla="*/ 1645 w 3380"/>
                <a:gd name="T37" fmla="*/ 3244 h 3380"/>
                <a:gd name="T38" fmla="*/ 1634 w 3380"/>
                <a:gd name="T39" fmla="*/ 3211 h 3380"/>
                <a:gd name="T40" fmla="*/ 941 w 3380"/>
                <a:gd name="T41" fmla="*/ 3364 h 3380"/>
                <a:gd name="T42" fmla="*/ 916 w 3380"/>
                <a:gd name="T43" fmla="*/ 3378 h 3380"/>
                <a:gd name="T44" fmla="*/ 887 w 3380"/>
                <a:gd name="T45" fmla="*/ 3378 h 3380"/>
                <a:gd name="T46" fmla="*/ 861 w 3380"/>
                <a:gd name="T47" fmla="*/ 3364 h 3380"/>
                <a:gd name="T48" fmla="*/ 847 w 3380"/>
                <a:gd name="T49" fmla="*/ 3338 h 3380"/>
                <a:gd name="T50" fmla="*/ 847 w 3380"/>
                <a:gd name="T51" fmla="*/ 3309 h 3380"/>
                <a:gd name="T52" fmla="*/ 861 w 3380"/>
                <a:gd name="T53" fmla="*/ 3284 h 3380"/>
                <a:gd name="T54" fmla="*/ 0 w 3380"/>
                <a:gd name="T55" fmla="*/ 2591 h 3380"/>
                <a:gd name="T56" fmla="*/ 1634 w 3380"/>
                <a:gd name="T57" fmla="*/ 225 h 3380"/>
                <a:gd name="T58" fmla="*/ 1637 w 3380"/>
                <a:gd name="T59" fmla="*/ 39 h 3380"/>
                <a:gd name="T60" fmla="*/ 1657 w 3380"/>
                <a:gd name="T61" fmla="*/ 11 h 3380"/>
                <a:gd name="T62" fmla="*/ 1690 w 3380"/>
                <a:gd name="T6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80" h="3380">
                  <a:moveTo>
                    <a:pt x="113" y="338"/>
                  </a:moveTo>
                  <a:lnTo>
                    <a:pt x="113" y="2479"/>
                  </a:lnTo>
                  <a:lnTo>
                    <a:pt x="3267" y="2479"/>
                  </a:lnTo>
                  <a:lnTo>
                    <a:pt x="3267" y="338"/>
                  </a:lnTo>
                  <a:lnTo>
                    <a:pt x="113" y="338"/>
                  </a:lnTo>
                  <a:close/>
                  <a:moveTo>
                    <a:pt x="1690" y="0"/>
                  </a:moveTo>
                  <a:lnTo>
                    <a:pt x="1707" y="3"/>
                  </a:lnTo>
                  <a:lnTo>
                    <a:pt x="1723" y="11"/>
                  </a:lnTo>
                  <a:lnTo>
                    <a:pt x="1735" y="24"/>
                  </a:lnTo>
                  <a:lnTo>
                    <a:pt x="1743" y="39"/>
                  </a:lnTo>
                  <a:lnTo>
                    <a:pt x="1746" y="56"/>
                  </a:lnTo>
                  <a:lnTo>
                    <a:pt x="1746" y="225"/>
                  </a:lnTo>
                  <a:lnTo>
                    <a:pt x="3380" y="225"/>
                  </a:lnTo>
                  <a:lnTo>
                    <a:pt x="3380" y="2591"/>
                  </a:lnTo>
                  <a:lnTo>
                    <a:pt x="1826" y="2591"/>
                  </a:lnTo>
                  <a:lnTo>
                    <a:pt x="2519" y="3284"/>
                  </a:lnTo>
                  <a:lnTo>
                    <a:pt x="2528" y="3296"/>
                  </a:lnTo>
                  <a:lnTo>
                    <a:pt x="2533" y="3309"/>
                  </a:lnTo>
                  <a:lnTo>
                    <a:pt x="2535" y="3324"/>
                  </a:lnTo>
                  <a:lnTo>
                    <a:pt x="2533" y="3338"/>
                  </a:lnTo>
                  <a:lnTo>
                    <a:pt x="2528" y="3351"/>
                  </a:lnTo>
                  <a:lnTo>
                    <a:pt x="2519" y="3364"/>
                  </a:lnTo>
                  <a:lnTo>
                    <a:pt x="2506" y="3373"/>
                  </a:lnTo>
                  <a:lnTo>
                    <a:pt x="2493" y="3378"/>
                  </a:lnTo>
                  <a:lnTo>
                    <a:pt x="2479" y="3380"/>
                  </a:lnTo>
                  <a:lnTo>
                    <a:pt x="2464" y="3378"/>
                  </a:lnTo>
                  <a:lnTo>
                    <a:pt x="2451" y="3373"/>
                  </a:lnTo>
                  <a:lnTo>
                    <a:pt x="2439" y="3364"/>
                  </a:lnTo>
                  <a:lnTo>
                    <a:pt x="1746" y="2671"/>
                  </a:lnTo>
                  <a:lnTo>
                    <a:pt x="1746" y="3211"/>
                  </a:lnTo>
                  <a:lnTo>
                    <a:pt x="1743" y="3228"/>
                  </a:lnTo>
                  <a:lnTo>
                    <a:pt x="1735" y="3244"/>
                  </a:lnTo>
                  <a:lnTo>
                    <a:pt x="1723" y="3256"/>
                  </a:lnTo>
                  <a:lnTo>
                    <a:pt x="1707" y="3264"/>
                  </a:lnTo>
                  <a:lnTo>
                    <a:pt x="1690" y="3267"/>
                  </a:lnTo>
                  <a:lnTo>
                    <a:pt x="1673" y="3264"/>
                  </a:lnTo>
                  <a:lnTo>
                    <a:pt x="1657" y="3256"/>
                  </a:lnTo>
                  <a:lnTo>
                    <a:pt x="1645" y="3244"/>
                  </a:lnTo>
                  <a:lnTo>
                    <a:pt x="1637" y="3228"/>
                  </a:lnTo>
                  <a:lnTo>
                    <a:pt x="1634" y="3211"/>
                  </a:lnTo>
                  <a:lnTo>
                    <a:pt x="1634" y="2671"/>
                  </a:lnTo>
                  <a:lnTo>
                    <a:pt x="941" y="3364"/>
                  </a:lnTo>
                  <a:lnTo>
                    <a:pt x="929" y="3373"/>
                  </a:lnTo>
                  <a:lnTo>
                    <a:pt x="916" y="3378"/>
                  </a:lnTo>
                  <a:lnTo>
                    <a:pt x="901" y="3380"/>
                  </a:lnTo>
                  <a:lnTo>
                    <a:pt x="887" y="3378"/>
                  </a:lnTo>
                  <a:lnTo>
                    <a:pt x="874" y="3373"/>
                  </a:lnTo>
                  <a:lnTo>
                    <a:pt x="861" y="3364"/>
                  </a:lnTo>
                  <a:lnTo>
                    <a:pt x="852" y="3351"/>
                  </a:lnTo>
                  <a:lnTo>
                    <a:pt x="847" y="3338"/>
                  </a:lnTo>
                  <a:lnTo>
                    <a:pt x="845" y="3324"/>
                  </a:lnTo>
                  <a:lnTo>
                    <a:pt x="847" y="3309"/>
                  </a:lnTo>
                  <a:lnTo>
                    <a:pt x="852" y="3296"/>
                  </a:lnTo>
                  <a:lnTo>
                    <a:pt x="861" y="3284"/>
                  </a:lnTo>
                  <a:lnTo>
                    <a:pt x="1554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34" y="225"/>
                  </a:lnTo>
                  <a:lnTo>
                    <a:pt x="1634" y="56"/>
                  </a:lnTo>
                  <a:lnTo>
                    <a:pt x="1637" y="39"/>
                  </a:lnTo>
                  <a:lnTo>
                    <a:pt x="1645" y="24"/>
                  </a:lnTo>
                  <a:lnTo>
                    <a:pt x="1657" y="11"/>
                  </a:lnTo>
                  <a:lnTo>
                    <a:pt x="1673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Freeform 812"/>
            <p:cNvSpPr>
              <a:spLocks/>
            </p:cNvSpPr>
            <p:nvPr/>
          </p:nvSpPr>
          <p:spPr bwMode="auto">
            <a:xfrm>
              <a:off x="8250238" y="5130801"/>
              <a:ext cx="19050" cy="53975"/>
            </a:xfrm>
            <a:custGeom>
              <a:avLst/>
              <a:gdLst>
                <a:gd name="T0" fmla="*/ 57 w 113"/>
                <a:gd name="T1" fmla="*/ 0 h 338"/>
                <a:gd name="T2" fmla="*/ 74 w 113"/>
                <a:gd name="T3" fmla="*/ 3 h 338"/>
                <a:gd name="T4" fmla="*/ 89 w 113"/>
                <a:gd name="T5" fmla="*/ 12 h 338"/>
                <a:gd name="T6" fmla="*/ 102 w 113"/>
                <a:gd name="T7" fmla="*/ 23 h 338"/>
                <a:gd name="T8" fmla="*/ 110 w 113"/>
                <a:gd name="T9" fmla="*/ 39 h 338"/>
                <a:gd name="T10" fmla="*/ 113 w 113"/>
                <a:gd name="T11" fmla="*/ 57 h 338"/>
                <a:gd name="T12" fmla="*/ 113 w 113"/>
                <a:gd name="T13" fmla="*/ 282 h 338"/>
                <a:gd name="T14" fmla="*/ 110 w 113"/>
                <a:gd name="T15" fmla="*/ 299 h 338"/>
                <a:gd name="T16" fmla="*/ 102 w 113"/>
                <a:gd name="T17" fmla="*/ 315 h 338"/>
                <a:gd name="T18" fmla="*/ 89 w 113"/>
                <a:gd name="T19" fmla="*/ 327 h 338"/>
                <a:gd name="T20" fmla="*/ 74 w 113"/>
                <a:gd name="T21" fmla="*/ 335 h 338"/>
                <a:gd name="T22" fmla="*/ 57 w 113"/>
                <a:gd name="T23" fmla="*/ 338 h 338"/>
                <a:gd name="T24" fmla="*/ 39 w 113"/>
                <a:gd name="T25" fmla="*/ 335 h 338"/>
                <a:gd name="T26" fmla="*/ 24 w 113"/>
                <a:gd name="T27" fmla="*/ 327 h 338"/>
                <a:gd name="T28" fmla="*/ 12 w 113"/>
                <a:gd name="T29" fmla="*/ 315 h 338"/>
                <a:gd name="T30" fmla="*/ 3 w 113"/>
                <a:gd name="T31" fmla="*/ 299 h 338"/>
                <a:gd name="T32" fmla="*/ 0 w 113"/>
                <a:gd name="T33" fmla="*/ 282 h 338"/>
                <a:gd name="T34" fmla="*/ 0 w 113"/>
                <a:gd name="T35" fmla="*/ 57 h 338"/>
                <a:gd name="T36" fmla="*/ 3 w 113"/>
                <a:gd name="T37" fmla="*/ 39 h 338"/>
                <a:gd name="T38" fmla="*/ 12 w 113"/>
                <a:gd name="T39" fmla="*/ 23 h 338"/>
                <a:gd name="T40" fmla="*/ 24 w 113"/>
                <a:gd name="T41" fmla="*/ 12 h 338"/>
                <a:gd name="T42" fmla="*/ 39 w 113"/>
                <a:gd name="T43" fmla="*/ 3 h 338"/>
                <a:gd name="T44" fmla="*/ 57 w 113"/>
                <a:gd name="T45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338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3" y="282"/>
                  </a:lnTo>
                  <a:lnTo>
                    <a:pt x="110" y="299"/>
                  </a:lnTo>
                  <a:lnTo>
                    <a:pt x="102" y="315"/>
                  </a:lnTo>
                  <a:lnTo>
                    <a:pt x="89" y="327"/>
                  </a:lnTo>
                  <a:lnTo>
                    <a:pt x="74" y="335"/>
                  </a:lnTo>
                  <a:lnTo>
                    <a:pt x="57" y="338"/>
                  </a:lnTo>
                  <a:lnTo>
                    <a:pt x="39" y="335"/>
                  </a:lnTo>
                  <a:lnTo>
                    <a:pt x="24" y="327"/>
                  </a:lnTo>
                  <a:lnTo>
                    <a:pt x="12" y="315"/>
                  </a:lnTo>
                  <a:lnTo>
                    <a:pt x="3" y="299"/>
                  </a:lnTo>
                  <a:lnTo>
                    <a:pt x="0" y="282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Freeform 813"/>
            <p:cNvSpPr>
              <a:spLocks/>
            </p:cNvSpPr>
            <p:nvPr/>
          </p:nvSpPr>
          <p:spPr bwMode="auto">
            <a:xfrm>
              <a:off x="8277225" y="5130801"/>
              <a:ext cx="19050" cy="53975"/>
            </a:xfrm>
            <a:custGeom>
              <a:avLst/>
              <a:gdLst>
                <a:gd name="T0" fmla="*/ 57 w 113"/>
                <a:gd name="T1" fmla="*/ 0 h 338"/>
                <a:gd name="T2" fmla="*/ 74 w 113"/>
                <a:gd name="T3" fmla="*/ 3 h 338"/>
                <a:gd name="T4" fmla="*/ 90 w 113"/>
                <a:gd name="T5" fmla="*/ 12 h 338"/>
                <a:gd name="T6" fmla="*/ 102 w 113"/>
                <a:gd name="T7" fmla="*/ 23 h 338"/>
                <a:gd name="T8" fmla="*/ 110 w 113"/>
                <a:gd name="T9" fmla="*/ 39 h 338"/>
                <a:gd name="T10" fmla="*/ 113 w 113"/>
                <a:gd name="T11" fmla="*/ 57 h 338"/>
                <a:gd name="T12" fmla="*/ 113 w 113"/>
                <a:gd name="T13" fmla="*/ 282 h 338"/>
                <a:gd name="T14" fmla="*/ 110 w 113"/>
                <a:gd name="T15" fmla="*/ 299 h 338"/>
                <a:gd name="T16" fmla="*/ 102 w 113"/>
                <a:gd name="T17" fmla="*/ 315 h 338"/>
                <a:gd name="T18" fmla="*/ 90 w 113"/>
                <a:gd name="T19" fmla="*/ 327 h 338"/>
                <a:gd name="T20" fmla="*/ 74 w 113"/>
                <a:gd name="T21" fmla="*/ 335 h 338"/>
                <a:gd name="T22" fmla="*/ 57 w 113"/>
                <a:gd name="T23" fmla="*/ 338 h 338"/>
                <a:gd name="T24" fmla="*/ 39 w 113"/>
                <a:gd name="T25" fmla="*/ 335 h 338"/>
                <a:gd name="T26" fmla="*/ 24 w 113"/>
                <a:gd name="T27" fmla="*/ 327 h 338"/>
                <a:gd name="T28" fmla="*/ 12 w 113"/>
                <a:gd name="T29" fmla="*/ 315 h 338"/>
                <a:gd name="T30" fmla="*/ 3 w 113"/>
                <a:gd name="T31" fmla="*/ 299 h 338"/>
                <a:gd name="T32" fmla="*/ 0 w 113"/>
                <a:gd name="T33" fmla="*/ 282 h 338"/>
                <a:gd name="T34" fmla="*/ 0 w 113"/>
                <a:gd name="T35" fmla="*/ 57 h 338"/>
                <a:gd name="T36" fmla="*/ 3 w 113"/>
                <a:gd name="T37" fmla="*/ 39 h 338"/>
                <a:gd name="T38" fmla="*/ 12 w 113"/>
                <a:gd name="T39" fmla="*/ 23 h 338"/>
                <a:gd name="T40" fmla="*/ 24 w 113"/>
                <a:gd name="T41" fmla="*/ 12 h 338"/>
                <a:gd name="T42" fmla="*/ 39 w 113"/>
                <a:gd name="T43" fmla="*/ 3 h 338"/>
                <a:gd name="T44" fmla="*/ 57 w 113"/>
                <a:gd name="T45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338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3" y="282"/>
                  </a:lnTo>
                  <a:lnTo>
                    <a:pt x="110" y="299"/>
                  </a:lnTo>
                  <a:lnTo>
                    <a:pt x="102" y="315"/>
                  </a:lnTo>
                  <a:lnTo>
                    <a:pt x="90" y="327"/>
                  </a:lnTo>
                  <a:lnTo>
                    <a:pt x="74" y="335"/>
                  </a:lnTo>
                  <a:lnTo>
                    <a:pt x="57" y="338"/>
                  </a:lnTo>
                  <a:lnTo>
                    <a:pt x="39" y="335"/>
                  </a:lnTo>
                  <a:lnTo>
                    <a:pt x="24" y="327"/>
                  </a:lnTo>
                  <a:lnTo>
                    <a:pt x="12" y="315"/>
                  </a:lnTo>
                  <a:lnTo>
                    <a:pt x="3" y="299"/>
                  </a:lnTo>
                  <a:lnTo>
                    <a:pt x="0" y="282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95" name="Freeform 44"/>
          <p:cNvSpPr>
            <a:spLocks noEditPoints="1"/>
          </p:cNvSpPr>
          <p:nvPr/>
        </p:nvSpPr>
        <p:spPr bwMode="auto">
          <a:xfrm>
            <a:off x="10564423" y="3292619"/>
            <a:ext cx="534987" cy="536575"/>
          </a:xfrm>
          <a:custGeom>
            <a:avLst/>
            <a:gdLst>
              <a:gd name="T0" fmla="*/ 112 w 3370"/>
              <a:gd name="T1" fmla="*/ 1408 h 3380"/>
              <a:gd name="T2" fmla="*/ 326 w 3370"/>
              <a:gd name="T3" fmla="*/ 2680 h 3380"/>
              <a:gd name="T4" fmla="*/ 438 w 3370"/>
              <a:gd name="T5" fmla="*/ 2784 h 3380"/>
              <a:gd name="T6" fmla="*/ 112 w 3370"/>
              <a:gd name="T7" fmla="*/ 2929 h 3380"/>
              <a:gd name="T8" fmla="*/ 538 w 3370"/>
              <a:gd name="T9" fmla="*/ 3031 h 3380"/>
              <a:gd name="T10" fmla="*/ 671 w 3370"/>
              <a:gd name="T11" fmla="*/ 3137 h 3380"/>
              <a:gd name="T12" fmla="*/ 3258 w 3370"/>
              <a:gd name="T13" fmla="*/ 3267 h 3380"/>
              <a:gd name="T14" fmla="*/ 112 w 3370"/>
              <a:gd name="T15" fmla="*/ 1408 h 3380"/>
              <a:gd name="T16" fmla="*/ 2472 w 3370"/>
              <a:gd name="T17" fmla="*/ 1102 h 3380"/>
              <a:gd name="T18" fmla="*/ 3145 w 3370"/>
              <a:gd name="T19" fmla="*/ 1296 h 3380"/>
              <a:gd name="T20" fmla="*/ 3004 w 3370"/>
              <a:gd name="T21" fmla="*/ 1080 h 3380"/>
              <a:gd name="T22" fmla="*/ 1517 w 3370"/>
              <a:gd name="T23" fmla="*/ 394 h 3380"/>
              <a:gd name="T24" fmla="*/ 1374 w 3370"/>
              <a:gd name="T25" fmla="*/ 1121 h 3380"/>
              <a:gd name="T26" fmla="*/ 2078 w 3370"/>
              <a:gd name="T27" fmla="*/ 1253 h 3380"/>
              <a:gd name="T28" fmla="*/ 1913 w 3370"/>
              <a:gd name="T29" fmla="*/ 1054 h 3380"/>
              <a:gd name="T30" fmla="*/ 449 w 3370"/>
              <a:gd name="T31" fmla="*/ 888 h 3380"/>
              <a:gd name="T32" fmla="*/ 283 w 3370"/>
              <a:gd name="T33" fmla="*/ 1135 h 3380"/>
              <a:gd name="T34" fmla="*/ 1008 w 3370"/>
              <a:gd name="T35" fmla="*/ 1225 h 3380"/>
              <a:gd name="T36" fmla="*/ 825 w 3370"/>
              <a:gd name="T37" fmla="*/ 1025 h 3380"/>
              <a:gd name="T38" fmla="*/ 2637 w 3370"/>
              <a:gd name="T39" fmla="*/ 186 h 3380"/>
              <a:gd name="T40" fmla="*/ 2528 w 3370"/>
              <a:gd name="T41" fmla="*/ 169 h 3380"/>
              <a:gd name="T42" fmla="*/ 3033 w 3370"/>
              <a:gd name="T43" fmla="*/ 215 h 3380"/>
              <a:gd name="T44" fmla="*/ 2953 w 3370"/>
              <a:gd name="T45" fmla="*/ 214 h 3380"/>
              <a:gd name="T46" fmla="*/ 2808 w 3370"/>
              <a:gd name="T47" fmla="*/ 113 h 3380"/>
              <a:gd name="T48" fmla="*/ 2707 w 3370"/>
              <a:gd name="T49" fmla="*/ 202 h 3380"/>
              <a:gd name="T50" fmla="*/ 1549 w 3370"/>
              <a:gd name="T51" fmla="*/ 214 h 3380"/>
              <a:gd name="T52" fmla="*/ 1442 w 3370"/>
              <a:gd name="T53" fmla="*/ 136 h 3380"/>
              <a:gd name="T54" fmla="*/ 1956 w 3370"/>
              <a:gd name="T55" fmla="*/ 170 h 3380"/>
              <a:gd name="T56" fmla="*/ 1854 w 3370"/>
              <a:gd name="T57" fmla="*/ 225 h 3380"/>
              <a:gd name="T58" fmla="*/ 1738 w 3370"/>
              <a:gd name="T59" fmla="*/ 186 h 3380"/>
              <a:gd name="T60" fmla="*/ 1629 w 3370"/>
              <a:gd name="T61" fmla="*/ 169 h 3380"/>
              <a:gd name="T62" fmla="*/ 449 w 3370"/>
              <a:gd name="T63" fmla="*/ 225 h 3380"/>
              <a:gd name="T64" fmla="*/ 347 w 3370"/>
              <a:gd name="T65" fmla="*/ 170 h 3380"/>
              <a:gd name="T66" fmla="*/ 861 w 3370"/>
              <a:gd name="T67" fmla="*/ 136 h 3380"/>
              <a:gd name="T68" fmla="*/ 753 w 3370"/>
              <a:gd name="T69" fmla="*/ 214 h 3380"/>
              <a:gd name="T70" fmla="*/ 652 w 3370"/>
              <a:gd name="T71" fmla="*/ 214 h 3380"/>
              <a:gd name="T72" fmla="*/ 506 w 3370"/>
              <a:gd name="T73" fmla="*/ 113 h 3380"/>
              <a:gd name="T74" fmla="*/ 986 w 3370"/>
              <a:gd name="T75" fmla="*/ 116 h 3380"/>
              <a:gd name="T76" fmla="*/ 957 w 3370"/>
              <a:gd name="T77" fmla="*/ 392 h 3380"/>
              <a:gd name="T78" fmla="*/ 980 w 3370"/>
              <a:gd name="T79" fmla="*/ 1020 h 3380"/>
              <a:gd name="T80" fmla="*/ 1123 w 3370"/>
              <a:gd name="T81" fmla="*/ 1296 h 3380"/>
              <a:gd name="T82" fmla="*/ 1292 w 3370"/>
              <a:gd name="T83" fmla="*/ 1039 h 3380"/>
              <a:gd name="T84" fmla="*/ 1365 w 3370"/>
              <a:gd name="T85" fmla="*/ 394 h 3380"/>
              <a:gd name="T86" fmla="*/ 1303 w 3370"/>
              <a:gd name="T87" fmla="*/ 146 h 3380"/>
              <a:gd name="T88" fmla="*/ 1864 w 3370"/>
              <a:gd name="T89" fmla="*/ 0 h 3380"/>
              <a:gd name="T90" fmla="*/ 2075 w 3370"/>
              <a:gd name="T91" fmla="*/ 180 h 3380"/>
              <a:gd name="T92" fmla="*/ 1966 w 3370"/>
              <a:gd name="T93" fmla="*/ 394 h 3380"/>
              <a:gd name="T94" fmla="*/ 2107 w 3370"/>
              <a:gd name="T95" fmla="*/ 1061 h 3380"/>
              <a:gd name="T96" fmla="*/ 2247 w 3370"/>
              <a:gd name="T97" fmla="*/ 1253 h 3380"/>
              <a:gd name="T98" fmla="*/ 2413 w 3370"/>
              <a:gd name="T99" fmla="*/ 1006 h 3380"/>
              <a:gd name="T100" fmla="*/ 2396 w 3370"/>
              <a:gd name="T101" fmla="*/ 384 h 3380"/>
              <a:gd name="T102" fmla="*/ 2401 w 3370"/>
              <a:gd name="T103" fmla="*/ 88 h 3380"/>
              <a:gd name="T104" fmla="*/ 2999 w 3370"/>
              <a:gd name="T105" fmla="*/ 11 h 3380"/>
              <a:gd name="T106" fmla="*/ 3145 w 3370"/>
              <a:gd name="T107" fmla="*/ 321 h 3380"/>
              <a:gd name="T108" fmla="*/ 3035 w 3370"/>
              <a:gd name="T109" fmla="*/ 916 h 3380"/>
              <a:gd name="T110" fmla="*/ 3219 w 3370"/>
              <a:gd name="T111" fmla="*/ 1115 h 3380"/>
              <a:gd name="T112" fmla="*/ 0 w 3370"/>
              <a:gd name="T113" fmla="*/ 1296 h 3380"/>
              <a:gd name="T114" fmla="*/ 224 w 3370"/>
              <a:gd name="T115" fmla="*/ 1039 h 3380"/>
              <a:gd name="T116" fmla="*/ 298 w 3370"/>
              <a:gd name="T117" fmla="*/ 394 h 3380"/>
              <a:gd name="T118" fmla="*/ 236 w 3370"/>
              <a:gd name="T119" fmla="*/ 146 h 3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70" h="3380">
                <a:moveTo>
                  <a:pt x="2832" y="2366"/>
                </a:moveTo>
                <a:lnTo>
                  <a:pt x="2888" y="2422"/>
                </a:lnTo>
                <a:lnTo>
                  <a:pt x="2663" y="2648"/>
                </a:lnTo>
                <a:lnTo>
                  <a:pt x="2888" y="2873"/>
                </a:lnTo>
                <a:lnTo>
                  <a:pt x="2832" y="2929"/>
                </a:lnTo>
                <a:lnTo>
                  <a:pt x="3258" y="2929"/>
                </a:lnTo>
                <a:lnTo>
                  <a:pt x="3258" y="2366"/>
                </a:lnTo>
                <a:lnTo>
                  <a:pt x="2832" y="2366"/>
                </a:lnTo>
                <a:close/>
                <a:moveTo>
                  <a:pt x="112" y="1408"/>
                </a:moveTo>
                <a:lnTo>
                  <a:pt x="112" y="2591"/>
                </a:lnTo>
                <a:lnTo>
                  <a:pt x="281" y="2591"/>
                </a:lnTo>
                <a:lnTo>
                  <a:pt x="298" y="2594"/>
                </a:lnTo>
                <a:lnTo>
                  <a:pt x="314" y="2603"/>
                </a:lnTo>
                <a:lnTo>
                  <a:pt x="326" y="2615"/>
                </a:lnTo>
                <a:lnTo>
                  <a:pt x="334" y="2630"/>
                </a:lnTo>
                <a:lnTo>
                  <a:pt x="337" y="2648"/>
                </a:lnTo>
                <a:lnTo>
                  <a:pt x="334" y="2665"/>
                </a:lnTo>
                <a:lnTo>
                  <a:pt x="326" y="2680"/>
                </a:lnTo>
                <a:lnTo>
                  <a:pt x="314" y="2693"/>
                </a:lnTo>
                <a:lnTo>
                  <a:pt x="298" y="2701"/>
                </a:lnTo>
                <a:lnTo>
                  <a:pt x="281" y="2704"/>
                </a:lnTo>
                <a:lnTo>
                  <a:pt x="112" y="2704"/>
                </a:lnTo>
                <a:lnTo>
                  <a:pt x="112" y="2760"/>
                </a:lnTo>
                <a:lnTo>
                  <a:pt x="393" y="2760"/>
                </a:lnTo>
                <a:lnTo>
                  <a:pt x="411" y="2763"/>
                </a:lnTo>
                <a:lnTo>
                  <a:pt x="426" y="2772"/>
                </a:lnTo>
                <a:lnTo>
                  <a:pt x="438" y="2784"/>
                </a:lnTo>
                <a:lnTo>
                  <a:pt x="446" y="2799"/>
                </a:lnTo>
                <a:lnTo>
                  <a:pt x="449" y="2817"/>
                </a:lnTo>
                <a:lnTo>
                  <a:pt x="446" y="2834"/>
                </a:lnTo>
                <a:lnTo>
                  <a:pt x="438" y="2849"/>
                </a:lnTo>
                <a:lnTo>
                  <a:pt x="426" y="2862"/>
                </a:lnTo>
                <a:lnTo>
                  <a:pt x="411" y="2870"/>
                </a:lnTo>
                <a:lnTo>
                  <a:pt x="393" y="2873"/>
                </a:lnTo>
                <a:lnTo>
                  <a:pt x="112" y="2873"/>
                </a:lnTo>
                <a:lnTo>
                  <a:pt x="112" y="2929"/>
                </a:lnTo>
                <a:lnTo>
                  <a:pt x="506" y="2929"/>
                </a:lnTo>
                <a:lnTo>
                  <a:pt x="523" y="2932"/>
                </a:lnTo>
                <a:lnTo>
                  <a:pt x="538" y="2941"/>
                </a:lnTo>
                <a:lnTo>
                  <a:pt x="550" y="2953"/>
                </a:lnTo>
                <a:lnTo>
                  <a:pt x="559" y="2968"/>
                </a:lnTo>
                <a:lnTo>
                  <a:pt x="562" y="2986"/>
                </a:lnTo>
                <a:lnTo>
                  <a:pt x="559" y="3003"/>
                </a:lnTo>
                <a:lnTo>
                  <a:pt x="550" y="3018"/>
                </a:lnTo>
                <a:lnTo>
                  <a:pt x="538" y="3031"/>
                </a:lnTo>
                <a:lnTo>
                  <a:pt x="523" y="3039"/>
                </a:lnTo>
                <a:lnTo>
                  <a:pt x="506" y="3042"/>
                </a:lnTo>
                <a:lnTo>
                  <a:pt x="112" y="3042"/>
                </a:lnTo>
                <a:lnTo>
                  <a:pt x="112" y="3098"/>
                </a:lnTo>
                <a:lnTo>
                  <a:pt x="618" y="3098"/>
                </a:lnTo>
                <a:lnTo>
                  <a:pt x="635" y="3101"/>
                </a:lnTo>
                <a:lnTo>
                  <a:pt x="652" y="3110"/>
                </a:lnTo>
                <a:lnTo>
                  <a:pt x="663" y="3122"/>
                </a:lnTo>
                <a:lnTo>
                  <a:pt x="671" y="3137"/>
                </a:lnTo>
                <a:lnTo>
                  <a:pt x="674" y="3155"/>
                </a:lnTo>
                <a:lnTo>
                  <a:pt x="671" y="3172"/>
                </a:lnTo>
                <a:lnTo>
                  <a:pt x="663" y="3188"/>
                </a:lnTo>
                <a:lnTo>
                  <a:pt x="652" y="3200"/>
                </a:lnTo>
                <a:lnTo>
                  <a:pt x="635" y="3208"/>
                </a:lnTo>
                <a:lnTo>
                  <a:pt x="618" y="3211"/>
                </a:lnTo>
                <a:lnTo>
                  <a:pt x="112" y="3211"/>
                </a:lnTo>
                <a:lnTo>
                  <a:pt x="112" y="3267"/>
                </a:lnTo>
                <a:lnTo>
                  <a:pt x="3258" y="3267"/>
                </a:lnTo>
                <a:lnTo>
                  <a:pt x="3258" y="3042"/>
                </a:lnTo>
                <a:lnTo>
                  <a:pt x="2560" y="3042"/>
                </a:lnTo>
                <a:lnTo>
                  <a:pt x="2729" y="2873"/>
                </a:lnTo>
                <a:lnTo>
                  <a:pt x="2504" y="2648"/>
                </a:lnTo>
                <a:lnTo>
                  <a:pt x="2729" y="2422"/>
                </a:lnTo>
                <a:lnTo>
                  <a:pt x="2560" y="2253"/>
                </a:lnTo>
                <a:lnTo>
                  <a:pt x="3258" y="2253"/>
                </a:lnTo>
                <a:lnTo>
                  <a:pt x="3258" y="1408"/>
                </a:lnTo>
                <a:lnTo>
                  <a:pt x="112" y="1408"/>
                </a:lnTo>
                <a:close/>
                <a:moveTo>
                  <a:pt x="2584" y="394"/>
                </a:moveTo>
                <a:lnTo>
                  <a:pt x="2584" y="888"/>
                </a:lnTo>
                <a:lnTo>
                  <a:pt x="2582" y="925"/>
                </a:lnTo>
                <a:lnTo>
                  <a:pt x="2573" y="960"/>
                </a:lnTo>
                <a:lnTo>
                  <a:pt x="2562" y="994"/>
                </a:lnTo>
                <a:lnTo>
                  <a:pt x="2545" y="1025"/>
                </a:lnTo>
                <a:lnTo>
                  <a:pt x="2524" y="1054"/>
                </a:lnTo>
                <a:lnTo>
                  <a:pt x="2500" y="1080"/>
                </a:lnTo>
                <a:lnTo>
                  <a:pt x="2472" y="1102"/>
                </a:lnTo>
                <a:lnTo>
                  <a:pt x="2441" y="1121"/>
                </a:lnTo>
                <a:lnTo>
                  <a:pt x="2417" y="1135"/>
                </a:lnTo>
                <a:lnTo>
                  <a:pt x="2397" y="1153"/>
                </a:lnTo>
                <a:lnTo>
                  <a:pt x="2380" y="1175"/>
                </a:lnTo>
                <a:lnTo>
                  <a:pt x="2369" y="1199"/>
                </a:lnTo>
                <a:lnTo>
                  <a:pt x="2362" y="1225"/>
                </a:lnTo>
                <a:lnTo>
                  <a:pt x="2359" y="1253"/>
                </a:lnTo>
                <a:lnTo>
                  <a:pt x="2359" y="1296"/>
                </a:lnTo>
                <a:lnTo>
                  <a:pt x="3145" y="1296"/>
                </a:lnTo>
                <a:lnTo>
                  <a:pt x="3145" y="1253"/>
                </a:lnTo>
                <a:lnTo>
                  <a:pt x="3143" y="1225"/>
                </a:lnTo>
                <a:lnTo>
                  <a:pt x="3135" y="1199"/>
                </a:lnTo>
                <a:lnTo>
                  <a:pt x="3124" y="1175"/>
                </a:lnTo>
                <a:lnTo>
                  <a:pt x="3108" y="1153"/>
                </a:lnTo>
                <a:lnTo>
                  <a:pt x="3087" y="1135"/>
                </a:lnTo>
                <a:lnTo>
                  <a:pt x="3064" y="1121"/>
                </a:lnTo>
                <a:lnTo>
                  <a:pt x="3032" y="1102"/>
                </a:lnTo>
                <a:lnTo>
                  <a:pt x="3004" y="1080"/>
                </a:lnTo>
                <a:lnTo>
                  <a:pt x="2980" y="1054"/>
                </a:lnTo>
                <a:lnTo>
                  <a:pt x="2959" y="1025"/>
                </a:lnTo>
                <a:lnTo>
                  <a:pt x="2943" y="994"/>
                </a:lnTo>
                <a:lnTo>
                  <a:pt x="2931" y="960"/>
                </a:lnTo>
                <a:lnTo>
                  <a:pt x="2924" y="925"/>
                </a:lnTo>
                <a:lnTo>
                  <a:pt x="2921" y="888"/>
                </a:lnTo>
                <a:lnTo>
                  <a:pt x="2921" y="394"/>
                </a:lnTo>
                <a:lnTo>
                  <a:pt x="2584" y="394"/>
                </a:lnTo>
                <a:close/>
                <a:moveTo>
                  <a:pt x="1517" y="394"/>
                </a:moveTo>
                <a:lnTo>
                  <a:pt x="1517" y="888"/>
                </a:lnTo>
                <a:lnTo>
                  <a:pt x="1514" y="925"/>
                </a:lnTo>
                <a:lnTo>
                  <a:pt x="1506" y="960"/>
                </a:lnTo>
                <a:lnTo>
                  <a:pt x="1494" y="994"/>
                </a:lnTo>
                <a:lnTo>
                  <a:pt x="1478" y="1025"/>
                </a:lnTo>
                <a:lnTo>
                  <a:pt x="1457" y="1054"/>
                </a:lnTo>
                <a:lnTo>
                  <a:pt x="1433" y="1080"/>
                </a:lnTo>
                <a:lnTo>
                  <a:pt x="1405" y="1102"/>
                </a:lnTo>
                <a:lnTo>
                  <a:pt x="1374" y="1121"/>
                </a:lnTo>
                <a:lnTo>
                  <a:pt x="1350" y="1135"/>
                </a:lnTo>
                <a:lnTo>
                  <a:pt x="1330" y="1153"/>
                </a:lnTo>
                <a:lnTo>
                  <a:pt x="1313" y="1175"/>
                </a:lnTo>
                <a:lnTo>
                  <a:pt x="1302" y="1199"/>
                </a:lnTo>
                <a:lnTo>
                  <a:pt x="1294" y="1225"/>
                </a:lnTo>
                <a:lnTo>
                  <a:pt x="1292" y="1253"/>
                </a:lnTo>
                <a:lnTo>
                  <a:pt x="1292" y="1296"/>
                </a:lnTo>
                <a:lnTo>
                  <a:pt x="2078" y="1296"/>
                </a:lnTo>
                <a:lnTo>
                  <a:pt x="2078" y="1253"/>
                </a:lnTo>
                <a:lnTo>
                  <a:pt x="2076" y="1225"/>
                </a:lnTo>
                <a:lnTo>
                  <a:pt x="2068" y="1199"/>
                </a:lnTo>
                <a:lnTo>
                  <a:pt x="2057" y="1175"/>
                </a:lnTo>
                <a:lnTo>
                  <a:pt x="2040" y="1153"/>
                </a:lnTo>
                <a:lnTo>
                  <a:pt x="2020" y="1135"/>
                </a:lnTo>
                <a:lnTo>
                  <a:pt x="1996" y="1121"/>
                </a:lnTo>
                <a:lnTo>
                  <a:pt x="1965" y="1102"/>
                </a:lnTo>
                <a:lnTo>
                  <a:pt x="1937" y="1080"/>
                </a:lnTo>
                <a:lnTo>
                  <a:pt x="1913" y="1054"/>
                </a:lnTo>
                <a:lnTo>
                  <a:pt x="1892" y="1025"/>
                </a:lnTo>
                <a:lnTo>
                  <a:pt x="1876" y="994"/>
                </a:lnTo>
                <a:lnTo>
                  <a:pt x="1864" y="960"/>
                </a:lnTo>
                <a:lnTo>
                  <a:pt x="1856" y="925"/>
                </a:lnTo>
                <a:lnTo>
                  <a:pt x="1854" y="888"/>
                </a:lnTo>
                <a:lnTo>
                  <a:pt x="1854" y="394"/>
                </a:lnTo>
                <a:lnTo>
                  <a:pt x="1517" y="394"/>
                </a:lnTo>
                <a:close/>
                <a:moveTo>
                  <a:pt x="449" y="394"/>
                </a:moveTo>
                <a:lnTo>
                  <a:pt x="449" y="888"/>
                </a:lnTo>
                <a:lnTo>
                  <a:pt x="446" y="925"/>
                </a:lnTo>
                <a:lnTo>
                  <a:pt x="439" y="960"/>
                </a:lnTo>
                <a:lnTo>
                  <a:pt x="427" y="994"/>
                </a:lnTo>
                <a:lnTo>
                  <a:pt x="411" y="1025"/>
                </a:lnTo>
                <a:lnTo>
                  <a:pt x="390" y="1054"/>
                </a:lnTo>
                <a:lnTo>
                  <a:pt x="366" y="1080"/>
                </a:lnTo>
                <a:lnTo>
                  <a:pt x="338" y="1102"/>
                </a:lnTo>
                <a:lnTo>
                  <a:pt x="306" y="1121"/>
                </a:lnTo>
                <a:lnTo>
                  <a:pt x="283" y="1135"/>
                </a:lnTo>
                <a:lnTo>
                  <a:pt x="262" y="1153"/>
                </a:lnTo>
                <a:lnTo>
                  <a:pt x="246" y="1175"/>
                </a:lnTo>
                <a:lnTo>
                  <a:pt x="235" y="1199"/>
                </a:lnTo>
                <a:lnTo>
                  <a:pt x="227" y="1225"/>
                </a:lnTo>
                <a:lnTo>
                  <a:pt x="225" y="1253"/>
                </a:lnTo>
                <a:lnTo>
                  <a:pt x="225" y="1296"/>
                </a:lnTo>
                <a:lnTo>
                  <a:pt x="1011" y="1296"/>
                </a:lnTo>
                <a:lnTo>
                  <a:pt x="1011" y="1253"/>
                </a:lnTo>
                <a:lnTo>
                  <a:pt x="1008" y="1225"/>
                </a:lnTo>
                <a:lnTo>
                  <a:pt x="1001" y="1199"/>
                </a:lnTo>
                <a:lnTo>
                  <a:pt x="990" y="1175"/>
                </a:lnTo>
                <a:lnTo>
                  <a:pt x="973" y="1153"/>
                </a:lnTo>
                <a:lnTo>
                  <a:pt x="953" y="1135"/>
                </a:lnTo>
                <a:lnTo>
                  <a:pt x="929" y="1121"/>
                </a:lnTo>
                <a:lnTo>
                  <a:pt x="898" y="1102"/>
                </a:lnTo>
                <a:lnTo>
                  <a:pt x="870" y="1080"/>
                </a:lnTo>
                <a:lnTo>
                  <a:pt x="846" y="1054"/>
                </a:lnTo>
                <a:lnTo>
                  <a:pt x="825" y="1025"/>
                </a:lnTo>
                <a:lnTo>
                  <a:pt x="808" y="994"/>
                </a:lnTo>
                <a:lnTo>
                  <a:pt x="797" y="960"/>
                </a:lnTo>
                <a:lnTo>
                  <a:pt x="788" y="925"/>
                </a:lnTo>
                <a:lnTo>
                  <a:pt x="786" y="888"/>
                </a:lnTo>
                <a:lnTo>
                  <a:pt x="786" y="394"/>
                </a:lnTo>
                <a:lnTo>
                  <a:pt x="449" y="394"/>
                </a:lnTo>
                <a:close/>
                <a:moveTo>
                  <a:pt x="2640" y="113"/>
                </a:moveTo>
                <a:lnTo>
                  <a:pt x="2640" y="169"/>
                </a:lnTo>
                <a:lnTo>
                  <a:pt x="2637" y="186"/>
                </a:lnTo>
                <a:lnTo>
                  <a:pt x="2629" y="202"/>
                </a:lnTo>
                <a:lnTo>
                  <a:pt x="2617" y="214"/>
                </a:lnTo>
                <a:lnTo>
                  <a:pt x="2601" y="222"/>
                </a:lnTo>
                <a:lnTo>
                  <a:pt x="2584" y="225"/>
                </a:lnTo>
                <a:lnTo>
                  <a:pt x="2566" y="222"/>
                </a:lnTo>
                <a:lnTo>
                  <a:pt x="2551" y="214"/>
                </a:lnTo>
                <a:lnTo>
                  <a:pt x="2539" y="202"/>
                </a:lnTo>
                <a:lnTo>
                  <a:pt x="2531" y="186"/>
                </a:lnTo>
                <a:lnTo>
                  <a:pt x="2528" y="169"/>
                </a:lnTo>
                <a:lnTo>
                  <a:pt x="2528" y="124"/>
                </a:lnTo>
                <a:lnTo>
                  <a:pt x="2509" y="136"/>
                </a:lnTo>
                <a:lnTo>
                  <a:pt x="2494" y="152"/>
                </a:lnTo>
                <a:lnTo>
                  <a:pt x="2482" y="170"/>
                </a:lnTo>
                <a:lnTo>
                  <a:pt x="2474" y="192"/>
                </a:lnTo>
                <a:lnTo>
                  <a:pt x="2471" y="215"/>
                </a:lnTo>
                <a:lnTo>
                  <a:pt x="2471" y="282"/>
                </a:lnTo>
                <a:lnTo>
                  <a:pt x="3033" y="282"/>
                </a:lnTo>
                <a:lnTo>
                  <a:pt x="3033" y="215"/>
                </a:lnTo>
                <a:lnTo>
                  <a:pt x="3030" y="192"/>
                </a:lnTo>
                <a:lnTo>
                  <a:pt x="3023" y="170"/>
                </a:lnTo>
                <a:lnTo>
                  <a:pt x="3011" y="152"/>
                </a:lnTo>
                <a:lnTo>
                  <a:pt x="2995" y="136"/>
                </a:lnTo>
                <a:lnTo>
                  <a:pt x="2977" y="124"/>
                </a:lnTo>
                <a:lnTo>
                  <a:pt x="2977" y="169"/>
                </a:lnTo>
                <a:lnTo>
                  <a:pt x="2974" y="186"/>
                </a:lnTo>
                <a:lnTo>
                  <a:pt x="2966" y="202"/>
                </a:lnTo>
                <a:lnTo>
                  <a:pt x="2953" y="214"/>
                </a:lnTo>
                <a:lnTo>
                  <a:pt x="2938" y="222"/>
                </a:lnTo>
                <a:lnTo>
                  <a:pt x="2921" y="225"/>
                </a:lnTo>
                <a:lnTo>
                  <a:pt x="2903" y="222"/>
                </a:lnTo>
                <a:lnTo>
                  <a:pt x="2888" y="214"/>
                </a:lnTo>
                <a:lnTo>
                  <a:pt x="2876" y="202"/>
                </a:lnTo>
                <a:lnTo>
                  <a:pt x="2868" y="186"/>
                </a:lnTo>
                <a:lnTo>
                  <a:pt x="2865" y="169"/>
                </a:lnTo>
                <a:lnTo>
                  <a:pt x="2865" y="113"/>
                </a:lnTo>
                <a:lnTo>
                  <a:pt x="2808" y="113"/>
                </a:lnTo>
                <a:lnTo>
                  <a:pt x="2808" y="169"/>
                </a:lnTo>
                <a:lnTo>
                  <a:pt x="2805" y="186"/>
                </a:lnTo>
                <a:lnTo>
                  <a:pt x="2797" y="202"/>
                </a:lnTo>
                <a:lnTo>
                  <a:pt x="2785" y="214"/>
                </a:lnTo>
                <a:lnTo>
                  <a:pt x="2770" y="222"/>
                </a:lnTo>
                <a:lnTo>
                  <a:pt x="2752" y="225"/>
                </a:lnTo>
                <a:lnTo>
                  <a:pt x="2735" y="222"/>
                </a:lnTo>
                <a:lnTo>
                  <a:pt x="2718" y="214"/>
                </a:lnTo>
                <a:lnTo>
                  <a:pt x="2707" y="202"/>
                </a:lnTo>
                <a:lnTo>
                  <a:pt x="2699" y="186"/>
                </a:lnTo>
                <a:lnTo>
                  <a:pt x="2696" y="169"/>
                </a:lnTo>
                <a:lnTo>
                  <a:pt x="2696" y="113"/>
                </a:lnTo>
                <a:lnTo>
                  <a:pt x="2640" y="113"/>
                </a:lnTo>
                <a:close/>
                <a:moveTo>
                  <a:pt x="1573" y="113"/>
                </a:moveTo>
                <a:lnTo>
                  <a:pt x="1573" y="169"/>
                </a:lnTo>
                <a:lnTo>
                  <a:pt x="1570" y="186"/>
                </a:lnTo>
                <a:lnTo>
                  <a:pt x="1561" y="202"/>
                </a:lnTo>
                <a:lnTo>
                  <a:pt x="1549" y="214"/>
                </a:lnTo>
                <a:lnTo>
                  <a:pt x="1534" y="222"/>
                </a:lnTo>
                <a:lnTo>
                  <a:pt x="1517" y="225"/>
                </a:lnTo>
                <a:lnTo>
                  <a:pt x="1499" y="222"/>
                </a:lnTo>
                <a:lnTo>
                  <a:pt x="1484" y="214"/>
                </a:lnTo>
                <a:lnTo>
                  <a:pt x="1472" y="202"/>
                </a:lnTo>
                <a:lnTo>
                  <a:pt x="1463" y="186"/>
                </a:lnTo>
                <a:lnTo>
                  <a:pt x="1460" y="169"/>
                </a:lnTo>
                <a:lnTo>
                  <a:pt x="1460" y="124"/>
                </a:lnTo>
                <a:lnTo>
                  <a:pt x="1442" y="136"/>
                </a:lnTo>
                <a:lnTo>
                  <a:pt x="1427" y="152"/>
                </a:lnTo>
                <a:lnTo>
                  <a:pt x="1414" y="170"/>
                </a:lnTo>
                <a:lnTo>
                  <a:pt x="1407" y="192"/>
                </a:lnTo>
                <a:lnTo>
                  <a:pt x="1404" y="215"/>
                </a:lnTo>
                <a:lnTo>
                  <a:pt x="1404" y="282"/>
                </a:lnTo>
                <a:lnTo>
                  <a:pt x="1966" y="282"/>
                </a:lnTo>
                <a:lnTo>
                  <a:pt x="1966" y="215"/>
                </a:lnTo>
                <a:lnTo>
                  <a:pt x="1963" y="192"/>
                </a:lnTo>
                <a:lnTo>
                  <a:pt x="1956" y="170"/>
                </a:lnTo>
                <a:lnTo>
                  <a:pt x="1943" y="152"/>
                </a:lnTo>
                <a:lnTo>
                  <a:pt x="1928" y="136"/>
                </a:lnTo>
                <a:lnTo>
                  <a:pt x="1910" y="124"/>
                </a:lnTo>
                <a:lnTo>
                  <a:pt x="1910" y="169"/>
                </a:lnTo>
                <a:lnTo>
                  <a:pt x="1907" y="186"/>
                </a:lnTo>
                <a:lnTo>
                  <a:pt x="1898" y="202"/>
                </a:lnTo>
                <a:lnTo>
                  <a:pt x="1886" y="214"/>
                </a:lnTo>
                <a:lnTo>
                  <a:pt x="1871" y="222"/>
                </a:lnTo>
                <a:lnTo>
                  <a:pt x="1854" y="225"/>
                </a:lnTo>
                <a:lnTo>
                  <a:pt x="1836" y="222"/>
                </a:lnTo>
                <a:lnTo>
                  <a:pt x="1821" y="214"/>
                </a:lnTo>
                <a:lnTo>
                  <a:pt x="1809" y="202"/>
                </a:lnTo>
                <a:lnTo>
                  <a:pt x="1800" y="186"/>
                </a:lnTo>
                <a:lnTo>
                  <a:pt x="1797" y="169"/>
                </a:lnTo>
                <a:lnTo>
                  <a:pt x="1797" y="113"/>
                </a:lnTo>
                <a:lnTo>
                  <a:pt x="1741" y="113"/>
                </a:lnTo>
                <a:lnTo>
                  <a:pt x="1741" y="169"/>
                </a:lnTo>
                <a:lnTo>
                  <a:pt x="1738" y="186"/>
                </a:lnTo>
                <a:lnTo>
                  <a:pt x="1730" y="202"/>
                </a:lnTo>
                <a:lnTo>
                  <a:pt x="1718" y="214"/>
                </a:lnTo>
                <a:lnTo>
                  <a:pt x="1702" y="222"/>
                </a:lnTo>
                <a:lnTo>
                  <a:pt x="1685" y="225"/>
                </a:lnTo>
                <a:lnTo>
                  <a:pt x="1668" y="222"/>
                </a:lnTo>
                <a:lnTo>
                  <a:pt x="1652" y="214"/>
                </a:lnTo>
                <a:lnTo>
                  <a:pt x="1640" y="202"/>
                </a:lnTo>
                <a:lnTo>
                  <a:pt x="1632" y="186"/>
                </a:lnTo>
                <a:lnTo>
                  <a:pt x="1629" y="169"/>
                </a:lnTo>
                <a:lnTo>
                  <a:pt x="1629" y="113"/>
                </a:lnTo>
                <a:lnTo>
                  <a:pt x="1573" y="113"/>
                </a:lnTo>
                <a:close/>
                <a:moveTo>
                  <a:pt x="506" y="113"/>
                </a:moveTo>
                <a:lnTo>
                  <a:pt x="506" y="169"/>
                </a:lnTo>
                <a:lnTo>
                  <a:pt x="502" y="186"/>
                </a:lnTo>
                <a:lnTo>
                  <a:pt x="494" y="202"/>
                </a:lnTo>
                <a:lnTo>
                  <a:pt x="482" y="214"/>
                </a:lnTo>
                <a:lnTo>
                  <a:pt x="467" y="222"/>
                </a:lnTo>
                <a:lnTo>
                  <a:pt x="449" y="225"/>
                </a:lnTo>
                <a:lnTo>
                  <a:pt x="432" y="222"/>
                </a:lnTo>
                <a:lnTo>
                  <a:pt x="417" y="214"/>
                </a:lnTo>
                <a:lnTo>
                  <a:pt x="404" y="202"/>
                </a:lnTo>
                <a:lnTo>
                  <a:pt x="396" y="186"/>
                </a:lnTo>
                <a:lnTo>
                  <a:pt x="393" y="169"/>
                </a:lnTo>
                <a:lnTo>
                  <a:pt x="393" y="124"/>
                </a:lnTo>
                <a:lnTo>
                  <a:pt x="375" y="136"/>
                </a:lnTo>
                <a:lnTo>
                  <a:pt x="359" y="152"/>
                </a:lnTo>
                <a:lnTo>
                  <a:pt x="347" y="170"/>
                </a:lnTo>
                <a:lnTo>
                  <a:pt x="340" y="192"/>
                </a:lnTo>
                <a:lnTo>
                  <a:pt x="337" y="215"/>
                </a:lnTo>
                <a:lnTo>
                  <a:pt x="337" y="282"/>
                </a:lnTo>
                <a:lnTo>
                  <a:pt x="899" y="282"/>
                </a:lnTo>
                <a:lnTo>
                  <a:pt x="899" y="215"/>
                </a:lnTo>
                <a:lnTo>
                  <a:pt x="896" y="192"/>
                </a:lnTo>
                <a:lnTo>
                  <a:pt x="888" y="170"/>
                </a:lnTo>
                <a:lnTo>
                  <a:pt x="876" y="152"/>
                </a:lnTo>
                <a:lnTo>
                  <a:pt x="861" y="136"/>
                </a:lnTo>
                <a:lnTo>
                  <a:pt x="843" y="124"/>
                </a:lnTo>
                <a:lnTo>
                  <a:pt x="843" y="169"/>
                </a:lnTo>
                <a:lnTo>
                  <a:pt x="839" y="186"/>
                </a:lnTo>
                <a:lnTo>
                  <a:pt x="831" y="202"/>
                </a:lnTo>
                <a:lnTo>
                  <a:pt x="819" y="214"/>
                </a:lnTo>
                <a:lnTo>
                  <a:pt x="804" y="222"/>
                </a:lnTo>
                <a:lnTo>
                  <a:pt x="786" y="225"/>
                </a:lnTo>
                <a:lnTo>
                  <a:pt x="769" y="222"/>
                </a:lnTo>
                <a:lnTo>
                  <a:pt x="753" y="214"/>
                </a:lnTo>
                <a:lnTo>
                  <a:pt x="741" y="202"/>
                </a:lnTo>
                <a:lnTo>
                  <a:pt x="733" y="186"/>
                </a:lnTo>
                <a:lnTo>
                  <a:pt x="730" y="169"/>
                </a:lnTo>
                <a:lnTo>
                  <a:pt x="730" y="113"/>
                </a:lnTo>
                <a:lnTo>
                  <a:pt x="674" y="113"/>
                </a:lnTo>
                <a:lnTo>
                  <a:pt x="674" y="169"/>
                </a:lnTo>
                <a:lnTo>
                  <a:pt x="671" y="186"/>
                </a:lnTo>
                <a:lnTo>
                  <a:pt x="663" y="202"/>
                </a:lnTo>
                <a:lnTo>
                  <a:pt x="652" y="214"/>
                </a:lnTo>
                <a:lnTo>
                  <a:pt x="635" y="222"/>
                </a:lnTo>
                <a:lnTo>
                  <a:pt x="618" y="225"/>
                </a:lnTo>
                <a:lnTo>
                  <a:pt x="600" y="222"/>
                </a:lnTo>
                <a:lnTo>
                  <a:pt x="585" y="214"/>
                </a:lnTo>
                <a:lnTo>
                  <a:pt x="573" y="202"/>
                </a:lnTo>
                <a:lnTo>
                  <a:pt x="565" y="186"/>
                </a:lnTo>
                <a:lnTo>
                  <a:pt x="562" y="169"/>
                </a:lnTo>
                <a:lnTo>
                  <a:pt x="562" y="113"/>
                </a:lnTo>
                <a:lnTo>
                  <a:pt x="506" y="113"/>
                </a:lnTo>
                <a:close/>
                <a:moveTo>
                  <a:pt x="439" y="0"/>
                </a:moveTo>
                <a:lnTo>
                  <a:pt x="797" y="0"/>
                </a:lnTo>
                <a:lnTo>
                  <a:pt x="831" y="3"/>
                </a:lnTo>
                <a:lnTo>
                  <a:pt x="865" y="11"/>
                </a:lnTo>
                <a:lnTo>
                  <a:pt x="896" y="24"/>
                </a:lnTo>
                <a:lnTo>
                  <a:pt x="923" y="41"/>
                </a:lnTo>
                <a:lnTo>
                  <a:pt x="948" y="62"/>
                </a:lnTo>
                <a:lnTo>
                  <a:pt x="969" y="88"/>
                </a:lnTo>
                <a:lnTo>
                  <a:pt x="986" y="116"/>
                </a:lnTo>
                <a:lnTo>
                  <a:pt x="1000" y="146"/>
                </a:lnTo>
                <a:lnTo>
                  <a:pt x="1008" y="180"/>
                </a:lnTo>
                <a:lnTo>
                  <a:pt x="1011" y="215"/>
                </a:lnTo>
                <a:lnTo>
                  <a:pt x="1011" y="321"/>
                </a:lnTo>
                <a:lnTo>
                  <a:pt x="1008" y="340"/>
                </a:lnTo>
                <a:lnTo>
                  <a:pt x="1001" y="357"/>
                </a:lnTo>
                <a:lnTo>
                  <a:pt x="990" y="373"/>
                </a:lnTo>
                <a:lnTo>
                  <a:pt x="974" y="384"/>
                </a:lnTo>
                <a:lnTo>
                  <a:pt x="957" y="392"/>
                </a:lnTo>
                <a:lnTo>
                  <a:pt x="937" y="394"/>
                </a:lnTo>
                <a:lnTo>
                  <a:pt x="899" y="394"/>
                </a:lnTo>
                <a:lnTo>
                  <a:pt x="899" y="888"/>
                </a:lnTo>
                <a:lnTo>
                  <a:pt x="902" y="916"/>
                </a:lnTo>
                <a:lnTo>
                  <a:pt x="909" y="941"/>
                </a:lnTo>
                <a:lnTo>
                  <a:pt x="920" y="966"/>
                </a:lnTo>
                <a:lnTo>
                  <a:pt x="936" y="987"/>
                </a:lnTo>
                <a:lnTo>
                  <a:pt x="957" y="1006"/>
                </a:lnTo>
                <a:lnTo>
                  <a:pt x="980" y="1020"/>
                </a:lnTo>
                <a:lnTo>
                  <a:pt x="1011" y="1039"/>
                </a:lnTo>
                <a:lnTo>
                  <a:pt x="1040" y="1061"/>
                </a:lnTo>
                <a:lnTo>
                  <a:pt x="1064" y="1087"/>
                </a:lnTo>
                <a:lnTo>
                  <a:pt x="1085" y="1115"/>
                </a:lnTo>
                <a:lnTo>
                  <a:pt x="1101" y="1147"/>
                </a:lnTo>
                <a:lnTo>
                  <a:pt x="1113" y="1181"/>
                </a:lnTo>
                <a:lnTo>
                  <a:pt x="1121" y="1216"/>
                </a:lnTo>
                <a:lnTo>
                  <a:pt x="1123" y="1253"/>
                </a:lnTo>
                <a:lnTo>
                  <a:pt x="1123" y="1296"/>
                </a:lnTo>
                <a:lnTo>
                  <a:pt x="1180" y="1296"/>
                </a:lnTo>
                <a:lnTo>
                  <a:pt x="1180" y="1253"/>
                </a:lnTo>
                <a:lnTo>
                  <a:pt x="1183" y="1216"/>
                </a:lnTo>
                <a:lnTo>
                  <a:pt x="1190" y="1181"/>
                </a:lnTo>
                <a:lnTo>
                  <a:pt x="1202" y="1147"/>
                </a:lnTo>
                <a:lnTo>
                  <a:pt x="1218" y="1115"/>
                </a:lnTo>
                <a:lnTo>
                  <a:pt x="1239" y="1087"/>
                </a:lnTo>
                <a:lnTo>
                  <a:pt x="1263" y="1061"/>
                </a:lnTo>
                <a:lnTo>
                  <a:pt x="1292" y="1039"/>
                </a:lnTo>
                <a:lnTo>
                  <a:pt x="1323" y="1020"/>
                </a:lnTo>
                <a:lnTo>
                  <a:pt x="1346" y="1006"/>
                </a:lnTo>
                <a:lnTo>
                  <a:pt x="1366" y="987"/>
                </a:lnTo>
                <a:lnTo>
                  <a:pt x="1383" y="966"/>
                </a:lnTo>
                <a:lnTo>
                  <a:pt x="1394" y="941"/>
                </a:lnTo>
                <a:lnTo>
                  <a:pt x="1402" y="916"/>
                </a:lnTo>
                <a:lnTo>
                  <a:pt x="1404" y="888"/>
                </a:lnTo>
                <a:lnTo>
                  <a:pt x="1404" y="394"/>
                </a:lnTo>
                <a:lnTo>
                  <a:pt x="1365" y="394"/>
                </a:lnTo>
                <a:lnTo>
                  <a:pt x="1346" y="392"/>
                </a:lnTo>
                <a:lnTo>
                  <a:pt x="1329" y="384"/>
                </a:lnTo>
                <a:lnTo>
                  <a:pt x="1313" y="373"/>
                </a:lnTo>
                <a:lnTo>
                  <a:pt x="1302" y="357"/>
                </a:lnTo>
                <a:lnTo>
                  <a:pt x="1294" y="340"/>
                </a:lnTo>
                <a:lnTo>
                  <a:pt x="1292" y="321"/>
                </a:lnTo>
                <a:lnTo>
                  <a:pt x="1292" y="215"/>
                </a:lnTo>
                <a:lnTo>
                  <a:pt x="1295" y="180"/>
                </a:lnTo>
                <a:lnTo>
                  <a:pt x="1303" y="146"/>
                </a:lnTo>
                <a:lnTo>
                  <a:pt x="1315" y="116"/>
                </a:lnTo>
                <a:lnTo>
                  <a:pt x="1333" y="88"/>
                </a:lnTo>
                <a:lnTo>
                  <a:pt x="1354" y="62"/>
                </a:lnTo>
                <a:lnTo>
                  <a:pt x="1380" y="41"/>
                </a:lnTo>
                <a:lnTo>
                  <a:pt x="1407" y="24"/>
                </a:lnTo>
                <a:lnTo>
                  <a:pt x="1438" y="11"/>
                </a:lnTo>
                <a:lnTo>
                  <a:pt x="1472" y="3"/>
                </a:lnTo>
                <a:lnTo>
                  <a:pt x="1506" y="0"/>
                </a:lnTo>
                <a:lnTo>
                  <a:pt x="1864" y="0"/>
                </a:lnTo>
                <a:lnTo>
                  <a:pt x="1898" y="3"/>
                </a:lnTo>
                <a:lnTo>
                  <a:pt x="1932" y="11"/>
                </a:lnTo>
                <a:lnTo>
                  <a:pt x="1963" y="24"/>
                </a:lnTo>
                <a:lnTo>
                  <a:pt x="1990" y="41"/>
                </a:lnTo>
                <a:lnTo>
                  <a:pt x="2016" y="62"/>
                </a:lnTo>
                <a:lnTo>
                  <a:pt x="2037" y="88"/>
                </a:lnTo>
                <a:lnTo>
                  <a:pt x="2055" y="116"/>
                </a:lnTo>
                <a:lnTo>
                  <a:pt x="2067" y="146"/>
                </a:lnTo>
                <a:lnTo>
                  <a:pt x="2075" y="180"/>
                </a:lnTo>
                <a:lnTo>
                  <a:pt x="2078" y="215"/>
                </a:lnTo>
                <a:lnTo>
                  <a:pt x="2078" y="321"/>
                </a:lnTo>
                <a:lnTo>
                  <a:pt x="2076" y="340"/>
                </a:lnTo>
                <a:lnTo>
                  <a:pt x="2068" y="357"/>
                </a:lnTo>
                <a:lnTo>
                  <a:pt x="2057" y="373"/>
                </a:lnTo>
                <a:lnTo>
                  <a:pt x="2041" y="384"/>
                </a:lnTo>
                <a:lnTo>
                  <a:pt x="2024" y="392"/>
                </a:lnTo>
                <a:lnTo>
                  <a:pt x="2005" y="394"/>
                </a:lnTo>
                <a:lnTo>
                  <a:pt x="1966" y="394"/>
                </a:lnTo>
                <a:lnTo>
                  <a:pt x="1966" y="888"/>
                </a:lnTo>
                <a:lnTo>
                  <a:pt x="1968" y="916"/>
                </a:lnTo>
                <a:lnTo>
                  <a:pt x="1976" y="941"/>
                </a:lnTo>
                <a:lnTo>
                  <a:pt x="1987" y="966"/>
                </a:lnTo>
                <a:lnTo>
                  <a:pt x="2004" y="987"/>
                </a:lnTo>
                <a:lnTo>
                  <a:pt x="2024" y="1006"/>
                </a:lnTo>
                <a:lnTo>
                  <a:pt x="2047" y="1020"/>
                </a:lnTo>
                <a:lnTo>
                  <a:pt x="2078" y="1039"/>
                </a:lnTo>
                <a:lnTo>
                  <a:pt x="2107" y="1061"/>
                </a:lnTo>
                <a:lnTo>
                  <a:pt x="2131" y="1087"/>
                </a:lnTo>
                <a:lnTo>
                  <a:pt x="2152" y="1115"/>
                </a:lnTo>
                <a:lnTo>
                  <a:pt x="2168" y="1147"/>
                </a:lnTo>
                <a:lnTo>
                  <a:pt x="2180" y="1181"/>
                </a:lnTo>
                <a:lnTo>
                  <a:pt x="2187" y="1216"/>
                </a:lnTo>
                <a:lnTo>
                  <a:pt x="2191" y="1253"/>
                </a:lnTo>
                <a:lnTo>
                  <a:pt x="2191" y="1296"/>
                </a:lnTo>
                <a:lnTo>
                  <a:pt x="2247" y="1296"/>
                </a:lnTo>
                <a:lnTo>
                  <a:pt x="2247" y="1253"/>
                </a:lnTo>
                <a:lnTo>
                  <a:pt x="2249" y="1216"/>
                </a:lnTo>
                <a:lnTo>
                  <a:pt x="2257" y="1181"/>
                </a:lnTo>
                <a:lnTo>
                  <a:pt x="2269" y="1147"/>
                </a:lnTo>
                <a:lnTo>
                  <a:pt x="2285" y="1115"/>
                </a:lnTo>
                <a:lnTo>
                  <a:pt x="2306" y="1087"/>
                </a:lnTo>
                <a:lnTo>
                  <a:pt x="2330" y="1061"/>
                </a:lnTo>
                <a:lnTo>
                  <a:pt x="2359" y="1039"/>
                </a:lnTo>
                <a:lnTo>
                  <a:pt x="2390" y="1020"/>
                </a:lnTo>
                <a:lnTo>
                  <a:pt x="2413" y="1006"/>
                </a:lnTo>
                <a:lnTo>
                  <a:pt x="2434" y="987"/>
                </a:lnTo>
                <a:lnTo>
                  <a:pt x="2450" y="966"/>
                </a:lnTo>
                <a:lnTo>
                  <a:pt x="2461" y="941"/>
                </a:lnTo>
                <a:lnTo>
                  <a:pt x="2468" y="916"/>
                </a:lnTo>
                <a:lnTo>
                  <a:pt x="2471" y="888"/>
                </a:lnTo>
                <a:lnTo>
                  <a:pt x="2471" y="394"/>
                </a:lnTo>
                <a:lnTo>
                  <a:pt x="2433" y="394"/>
                </a:lnTo>
                <a:lnTo>
                  <a:pt x="2413" y="392"/>
                </a:lnTo>
                <a:lnTo>
                  <a:pt x="2396" y="384"/>
                </a:lnTo>
                <a:lnTo>
                  <a:pt x="2380" y="373"/>
                </a:lnTo>
                <a:lnTo>
                  <a:pt x="2369" y="357"/>
                </a:lnTo>
                <a:lnTo>
                  <a:pt x="2362" y="340"/>
                </a:lnTo>
                <a:lnTo>
                  <a:pt x="2359" y="321"/>
                </a:lnTo>
                <a:lnTo>
                  <a:pt x="2359" y="215"/>
                </a:lnTo>
                <a:lnTo>
                  <a:pt x="2362" y="180"/>
                </a:lnTo>
                <a:lnTo>
                  <a:pt x="2370" y="146"/>
                </a:lnTo>
                <a:lnTo>
                  <a:pt x="2384" y="116"/>
                </a:lnTo>
                <a:lnTo>
                  <a:pt x="2401" y="88"/>
                </a:lnTo>
                <a:lnTo>
                  <a:pt x="2422" y="62"/>
                </a:lnTo>
                <a:lnTo>
                  <a:pt x="2447" y="41"/>
                </a:lnTo>
                <a:lnTo>
                  <a:pt x="2474" y="24"/>
                </a:lnTo>
                <a:lnTo>
                  <a:pt x="2505" y="11"/>
                </a:lnTo>
                <a:lnTo>
                  <a:pt x="2539" y="3"/>
                </a:lnTo>
                <a:lnTo>
                  <a:pt x="2573" y="0"/>
                </a:lnTo>
                <a:lnTo>
                  <a:pt x="2931" y="0"/>
                </a:lnTo>
                <a:lnTo>
                  <a:pt x="2966" y="3"/>
                </a:lnTo>
                <a:lnTo>
                  <a:pt x="2999" y="11"/>
                </a:lnTo>
                <a:lnTo>
                  <a:pt x="3030" y="24"/>
                </a:lnTo>
                <a:lnTo>
                  <a:pt x="3058" y="41"/>
                </a:lnTo>
                <a:lnTo>
                  <a:pt x="3083" y="62"/>
                </a:lnTo>
                <a:lnTo>
                  <a:pt x="3104" y="88"/>
                </a:lnTo>
                <a:lnTo>
                  <a:pt x="3122" y="116"/>
                </a:lnTo>
                <a:lnTo>
                  <a:pt x="3134" y="146"/>
                </a:lnTo>
                <a:lnTo>
                  <a:pt x="3142" y="180"/>
                </a:lnTo>
                <a:lnTo>
                  <a:pt x="3145" y="215"/>
                </a:lnTo>
                <a:lnTo>
                  <a:pt x="3145" y="321"/>
                </a:lnTo>
                <a:lnTo>
                  <a:pt x="3142" y="340"/>
                </a:lnTo>
                <a:lnTo>
                  <a:pt x="3135" y="357"/>
                </a:lnTo>
                <a:lnTo>
                  <a:pt x="3124" y="373"/>
                </a:lnTo>
                <a:lnTo>
                  <a:pt x="3109" y="384"/>
                </a:lnTo>
                <a:lnTo>
                  <a:pt x="3091" y="392"/>
                </a:lnTo>
                <a:lnTo>
                  <a:pt x="3072" y="394"/>
                </a:lnTo>
                <a:lnTo>
                  <a:pt x="3033" y="394"/>
                </a:lnTo>
                <a:lnTo>
                  <a:pt x="3033" y="888"/>
                </a:lnTo>
                <a:lnTo>
                  <a:pt x="3035" y="916"/>
                </a:lnTo>
                <a:lnTo>
                  <a:pt x="3043" y="941"/>
                </a:lnTo>
                <a:lnTo>
                  <a:pt x="3054" y="966"/>
                </a:lnTo>
                <a:lnTo>
                  <a:pt x="3071" y="987"/>
                </a:lnTo>
                <a:lnTo>
                  <a:pt x="3091" y="1006"/>
                </a:lnTo>
                <a:lnTo>
                  <a:pt x="3115" y="1020"/>
                </a:lnTo>
                <a:lnTo>
                  <a:pt x="3146" y="1039"/>
                </a:lnTo>
                <a:lnTo>
                  <a:pt x="3174" y="1061"/>
                </a:lnTo>
                <a:lnTo>
                  <a:pt x="3198" y="1087"/>
                </a:lnTo>
                <a:lnTo>
                  <a:pt x="3219" y="1115"/>
                </a:lnTo>
                <a:lnTo>
                  <a:pt x="3235" y="1147"/>
                </a:lnTo>
                <a:lnTo>
                  <a:pt x="3247" y="1181"/>
                </a:lnTo>
                <a:lnTo>
                  <a:pt x="3255" y="1216"/>
                </a:lnTo>
                <a:lnTo>
                  <a:pt x="3258" y="1253"/>
                </a:lnTo>
                <a:lnTo>
                  <a:pt x="3258" y="1296"/>
                </a:lnTo>
                <a:lnTo>
                  <a:pt x="3370" y="1296"/>
                </a:lnTo>
                <a:lnTo>
                  <a:pt x="3370" y="3380"/>
                </a:lnTo>
                <a:lnTo>
                  <a:pt x="0" y="3380"/>
                </a:lnTo>
                <a:lnTo>
                  <a:pt x="0" y="1296"/>
                </a:lnTo>
                <a:lnTo>
                  <a:pt x="112" y="1296"/>
                </a:lnTo>
                <a:lnTo>
                  <a:pt x="112" y="1253"/>
                </a:lnTo>
                <a:lnTo>
                  <a:pt x="115" y="1216"/>
                </a:lnTo>
                <a:lnTo>
                  <a:pt x="123" y="1181"/>
                </a:lnTo>
                <a:lnTo>
                  <a:pt x="135" y="1147"/>
                </a:lnTo>
                <a:lnTo>
                  <a:pt x="151" y="1115"/>
                </a:lnTo>
                <a:lnTo>
                  <a:pt x="172" y="1087"/>
                </a:lnTo>
                <a:lnTo>
                  <a:pt x="196" y="1061"/>
                </a:lnTo>
                <a:lnTo>
                  <a:pt x="224" y="1039"/>
                </a:lnTo>
                <a:lnTo>
                  <a:pt x="255" y="1020"/>
                </a:lnTo>
                <a:lnTo>
                  <a:pt x="279" y="1006"/>
                </a:lnTo>
                <a:lnTo>
                  <a:pt x="299" y="987"/>
                </a:lnTo>
                <a:lnTo>
                  <a:pt x="316" y="966"/>
                </a:lnTo>
                <a:lnTo>
                  <a:pt x="327" y="941"/>
                </a:lnTo>
                <a:lnTo>
                  <a:pt x="335" y="916"/>
                </a:lnTo>
                <a:lnTo>
                  <a:pt x="337" y="888"/>
                </a:lnTo>
                <a:lnTo>
                  <a:pt x="337" y="394"/>
                </a:lnTo>
                <a:lnTo>
                  <a:pt x="298" y="394"/>
                </a:lnTo>
                <a:lnTo>
                  <a:pt x="279" y="392"/>
                </a:lnTo>
                <a:lnTo>
                  <a:pt x="261" y="384"/>
                </a:lnTo>
                <a:lnTo>
                  <a:pt x="246" y="373"/>
                </a:lnTo>
                <a:lnTo>
                  <a:pt x="235" y="357"/>
                </a:lnTo>
                <a:lnTo>
                  <a:pt x="228" y="340"/>
                </a:lnTo>
                <a:lnTo>
                  <a:pt x="225" y="321"/>
                </a:lnTo>
                <a:lnTo>
                  <a:pt x="225" y="215"/>
                </a:lnTo>
                <a:lnTo>
                  <a:pt x="228" y="180"/>
                </a:lnTo>
                <a:lnTo>
                  <a:pt x="236" y="146"/>
                </a:lnTo>
                <a:lnTo>
                  <a:pt x="248" y="116"/>
                </a:lnTo>
                <a:lnTo>
                  <a:pt x="266" y="88"/>
                </a:lnTo>
                <a:lnTo>
                  <a:pt x="287" y="62"/>
                </a:lnTo>
                <a:lnTo>
                  <a:pt x="312" y="41"/>
                </a:lnTo>
                <a:lnTo>
                  <a:pt x="340" y="24"/>
                </a:lnTo>
                <a:lnTo>
                  <a:pt x="371" y="11"/>
                </a:lnTo>
                <a:lnTo>
                  <a:pt x="404" y="3"/>
                </a:lnTo>
                <a:lnTo>
                  <a:pt x="4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996" name="Group 374"/>
          <p:cNvGrpSpPr/>
          <p:nvPr/>
        </p:nvGrpSpPr>
        <p:grpSpPr>
          <a:xfrm>
            <a:off x="9628134" y="3294206"/>
            <a:ext cx="536576" cy="533400"/>
            <a:chOff x="6288088" y="1922463"/>
            <a:chExt cx="536576" cy="533400"/>
          </a:xfrm>
          <a:solidFill>
            <a:srgbClr val="000000"/>
          </a:solidFill>
        </p:grpSpPr>
        <p:sp>
          <p:nvSpPr>
            <p:cNvPr id="1997" name="Freeform 49"/>
            <p:cNvSpPr>
              <a:spLocks noEditPoints="1"/>
            </p:cNvSpPr>
            <p:nvPr/>
          </p:nvSpPr>
          <p:spPr bwMode="auto">
            <a:xfrm>
              <a:off x="6565901" y="1922463"/>
              <a:ext cx="258763" cy="257175"/>
            </a:xfrm>
            <a:custGeom>
              <a:avLst/>
              <a:gdLst>
                <a:gd name="T0" fmla="*/ 112 w 1634"/>
                <a:gd name="T1" fmla="*/ 1512 h 1624"/>
                <a:gd name="T2" fmla="*/ 1501 w 1634"/>
                <a:gd name="T3" fmla="*/ 1430 h 1624"/>
                <a:gd name="T4" fmla="*/ 1467 w 1634"/>
                <a:gd name="T5" fmla="*/ 1271 h 1624"/>
                <a:gd name="T6" fmla="*/ 1416 w 1634"/>
                <a:gd name="T7" fmla="*/ 1118 h 1624"/>
                <a:gd name="T8" fmla="*/ 1411 w 1634"/>
                <a:gd name="T9" fmla="*/ 1119 h 1624"/>
                <a:gd name="T10" fmla="*/ 1391 w 1634"/>
                <a:gd name="T11" fmla="*/ 1117 h 1624"/>
                <a:gd name="T12" fmla="*/ 1363 w 1634"/>
                <a:gd name="T13" fmla="*/ 1098 h 1624"/>
                <a:gd name="T14" fmla="*/ 1353 w 1634"/>
                <a:gd name="T15" fmla="*/ 1064 h 1624"/>
                <a:gd name="T16" fmla="*/ 1363 w 1634"/>
                <a:gd name="T17" fmla="*/ 1033 h 1624"/>
                <a:gd name="T18" fmla="*/ 1332 w 1634"/>
                <a:gd name="T19" fmla="*/ 939 h 1624"/>
                <a:gd name="T20" fmla="*/ 1235 w 1634"/>
                <a:gd name="T21" fmla="*/ 783 h 1624"/>
                <a:gd name="T22" fmla="*/ 1121 w 1634"/>
                <a:gd name="T23" fmla="*/ 639 h 1624"/>
                <a:gd name="T24" fmla="*/ 991 w 1634"/>
                <a:gd name="T25" fmla="*/ 510 h 1624"/>
                <a:gd name="T26" fmla="*/ 847 w 1634"/>
                <a:gd name="T27" fmla="*/ 397 h 1624"/>
                <a:gd name="T28" fmla="*/ 690 w 1634"/>
                <a:gd name="T29" fmla="*/ 300 h 1624"/>
                <a:gd name="T30" fmla="*/ 596 w 1634"/>
                <a:gd name="T31" fmla="*/ 270 h 1624"/>
                <a:gd name="T32" fmla="*/ 564 w 1634"/>
                <a:gd name="T33" fmla="*/ 280 h 1624"/>
                <a:gd name="T34" fmla="*/ 531 w 1634"/>
                <a:gd name="T35" fmla="*/ 269 h 1624"/>
                <a:gd name="T36" fmla="*/ 511 w 1634"/>
                <a:gd name="T37" fmla="*/ 242 h 1624"/>
                <a:gd name="T38" fmla="*/ 508 w 1634"/>
                <a:gd name="T39" fmla="*/ 220 h 1624"/>
                <a:gd name="T40" fmla="*/ 432 w 1634"/>
                <a:gd name="T41" fmla="*/ 189 h 1624"/>
                <a:gd name="T42" fmla="*/ 276 w 1634"/>
                <a:gd name="T43" fmla="*/ 148 h 1624"/>
                <a:gd name="T44" fmla="*/ 112 w 1634"/>
                <a:gd name="T45" fmla="*/ 122 h 1624"/>
                <a:gd name="T46" fmla="*/ 61 w 1634"/>
                <a:gd name="T47" fmla="*/ 4 h 1624"/>
                <a:gd name="T48" fmla="*/ 266 w 1634"/>
                <a:gd name="T49" fmla="*/ 31 h 1624"/>
                <a:gd name="T50" fmla="*/ 464 w 1634"/>
                <a:gd name="T51" fmla="*/ 82 h 1624"/>
                <a:gd name="T52" fmla="*/ 651 w 1634"/>
                <a:gd name="T53" fmla="*/ 155 h 1624"/>
                <a:gd name="T54" fmla="*/ 827 w 1634"/>
                <a:gd name="T55" fmla="*/ 249 h 1624"/>
                <a:gd name="T56" fmla="*/ 990 w 1634"/>
                <a:gd name="T57" fmla="*/ 363 h 1624"/>
                <a:gd name="T58" fmla="*/ 1138 w 1634"/>
                <a:gd name="T59" fmla="*/ 494 h 1624"/>
                <a:gd name="T60" fmla="*/ 1270 w 1634"/>
                <a:gd name="T61" fmla="*/ 640 h 1624"/>
                <a:gd name="T62" fmla="*/ 1384 w 1634"/>
                <a:gd name="T63" fmla="*/ 802 h 1624"/>
                <a:gd name="T64" fmla="*/ 1478 w 1634"/>
                <a:gd name="T65" fmla="*/ 977 h 1624"/>
                <a:gd name="T66" fmla="*/ 1552 w 1634"/>
                <a:gd name="T67" fmla="*/ 1163 h 1624"/>
                <a:gd name="T68" fmla="*/ 1603 w 1634"/>
                <a:gd name="T69" fmla="*/ 1360 h 1624"/>
                <a:gd name="T70" fmla="*/ 1630 w 1634"/>
                <a:gd name="T71" fmla="*/ 1564 h 1624"/>
                <a:gd name="T72" fmla="*/ 0 w 1634"/>
                <a:gd name="T73" fmla="*/ 1624 h 1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34" h="1624">
                  <a:moveTo>
                    <a:pt x="112" y="122"/>
                  </a:moveTo>
                  <a:lnTo>
                    <a:pt x="112" y="1512"/>
                  </a:lnTo>
                  <a:lnTo>
                    <a:pt x="1513" y="1512"/>
                  </a:lnTo>
                  <a:lnTo>
                    <a:pt x="1501" y="1430"/>
                  </a:lnTo>
                  <a:lnTo>
                    <a:pt x="1487" y="1350"/>
                  </a:lnTo>
                  <a:lnTo>
                    <a:pt x="1467" y="1271"/>
                  </a:lnTo>
                  <a:lnTo>
                    <a:pt x="1444" y="1194"/>
                  </a:lnTo>
                  <a:lnTo>
                    <a:pt x="1416" y="1118"/>
                  </a:lnTo>
                  <a:lnTo>
                    <a:pt x="1413" y="1119"/>
                  </a:lnTo>
                  <a:lnTo>
                    <a:pt x="1411" y="1119"/>
                  </a:lnTo>
                  <a:lnTo>
                    <a:pt x="1409" y="1120"/>
                  </a:lnTo>
                  <a:lnTo>
                    <a:pt x="1391" y="1117"/>
                  </a:lnTo>
                  <a:lnTo>
                    <a:pt x="1376" y="1109"/>
                  </a:lnTo>
                  <a:lnTo>
                    <a:pt x="1363" y="1098"/>
                  </a:lnTo>
                  <a:lnTo>
                    <a:pt x="1356" y="1082"/>
                  </a:lnTo>
                  <a:lnTo>
                    <a:pt x="1353" y="1064"/>
                  </a:lnTo>
                  <a:lnTo>
                    <a:pt x="1356" y="1048"/>
                  </a:lnTo>
                  <a:lnTo>
                    <a:pt x="1363" y="1033"/>
                  </a:lnTo>
                  <a:lnTo>
                    <a:pt x="1374" y="1022"/>
                  </a:lnTo>
                  <a:lnTo>
                    <a:pt x="1332" y="939"/>
                  </a:lnTo>
                  <a:lnTo>
                    <a:pt x="1286" y="860"/>
                  </a:lnTo>
                  <a:lnTo>
                    <a:pt x="1235" y="783"/>
                  </a:lnTo>
                  <a:lnTo>
                    <a:pt x="1180" y="710"/>
                  </a:lnTo>
                  <a:lnTo>
                    <a:pt x="1121" y="639"/>
                  </a:lnTo>
                  <a:lnTo>
                    <a:pt x="1058" y="573"/>
                  </a:lnTo>
                  <a:lnTo>
                    <a:pt x="991" y="510"/>
                  </a:lnTo>
                  <a:lnTo>
                    <a:pt x="921" y="452"/>
                  </a:lnTo>
                  <a:lnTo>
                    <a:pt x="847" y="397"/>
                  </a:lnTo>
                  <a:lnTo>
                    <a:pt x="770" y="346"/>
                  </a:lnTo>
                  <a:lnTo>
                    <a:pt x="690" y="300"/>
                  </a:lnTo>
                  <a:lnTo>
                    <a:pt x="607" y="259"/>
                  </a:lnTo>
                  <a:lnTo>
                    <a:pt x="596" y="270"/>
                  </a:lnTo>
                  <a:lnTo>
                    <a:pt x="581" y="278"/>
                  </a:lnTo>
                  <a:lnTo>
                    <a:pt x="564" y="280"/>
                  </a:lnTo>
                  <a:lnTo>
                    <a:pt x="546" y="278"/>
                  </a:lnTo>
                  <a:lnTo>
                    <a:pt x="531" y="269"/>
                  </a:lnTo>
                  <a:lnTo>
                    <a:pt x="518" y="257"/>
                  </a:lnTo>
                  <a:lnTo>
                    <a:pt x="511" y="242"/>
                  </a:lnTo>
                  <a:lnTo>
                    <a:pt x="508" y="225"/>
                  </a:lnTo>
                  <a:lnTo>
                    <a:pt x="508" y="220"/>
                  </a:lnTo>
                  <a:lnTo>
                    <a:pt x="509" y="216"/>
                  </a:lnTo>
                  <a:lnTo>
                    <a:pt x="432" y="189"/>
                  </a:lnTo>
                  <a:lnTo>
                    <a:pt x="355" y="166"/>
                  </a:lnTo>
                  <a:lnTo>
                    <a:pt x="276" y="148"/>
                  </a:lnTo>
                  <a:lnTo>
                    <a:pt x="195" y="132"/>
                  </a:lnTo>
                  <a:lnTo>
                    <a:pt x="112" y="122"/>
                  </a:lnTo>
                  <a:close/>
                  <a:moveTo>
                    <a:pt x="0" y="0"/>
                  </a:moveTo>
                  <a:lnTo>
                    <a:pt x="61" y="4"/>
                  </a:lnTo>
                  <a:lnTo>
                    <a:pt x="165" y="15"/>
                  </a:lnTo>
                  <a:lnTo>
                    <a:pt x="266" y="31"/>
                  </a:lnTo>
                  <a:lnTo>
                    <a:pt x="367" y="54"/>
                  </a:lnTo>
                  <a:lnTo>
                    <a:pt x="464" y="82"/>
                  </a:lnTo>
                  <a:lnTo>
                    <a:pt x="559" y="115"/>
                  </a:lnTo>
                  <a:lnTo>
                    <a:pt x="651" y="155"/>
                  </a:lnTo>
                  <a:lnTo>
                    <a:pt x="741" y="200"/>
                  </a:lnTo>
                  <a:lnTo>
                    <a:pt x="827" y="249"/>
                  </a:lnTo>
                  <a:lnTo>
                    <a:pt x="910" y="304"/>
                  </a:lnTo>
                  <a:lnTo>
                    <a:pt x="990" y="363"/>
                  </a:lnTo>
                  <a:lnTo>
                    <a:pt x="1066" y="426"/>
                  </a:lnTo>
                  <a:lnTo>
                    <a:pt x="1138" y="494"/>
                  </a:lnTo>
                  <a:lnTo>
                    <a:pt x="1206" y="565"/>
                  </a:lnTo>
                  <a:lnTo>
                    <a:pt x="1270" y="640"/>
                  </a:lnTo>
                  <a:lnTo>
                    <a:pt x="1329" y="720"/>
                  </a:lnTo>
                  <a:lnTo>
                    <a:pt x="1384" y="802"/>
                  </a:lnTo>
                  <a:lnTo>
                    <a:pt x="1433" y="889"/>
                  </a:lnTo>
                  <a:lnTo>
                    <a:pt x="1478" y="977"/>
                  </a:lnTo>
                  <a:lnTo>
                    <a:pt x="1518" y="1070"/>
                  </a:lnTo>
                  <a:lnTo>
                    <a:pt x="1552" y="1163"/>
                  </a:lnTo>
                  <a:lnTo>
                    <a:pt x="1581" y="1261"/>
                  </a:lnTo>
                  <a:lnTo>
                    <a:pt x="1603" y="1360"/>
                  </a:lnTo>
                  <a:lnTo>
                    <a:pt x="1619" y="1461"/>
                  </a:lnTo>
                  <a:lnTo>
                    <a:pt x="1630" y="1564"/>
                  </a:lnTo>
                  <a:lnTo>
                    <a:pt x="1634" y="1624"/>
                  </a:lnTo>
                  <a:lnTo>
                    <a:pt x="0" y="162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Freeform 50"/>
            <p:cNvSpPr>
              <a:spLocks noEditPoints="1"/>
            </p:cNvSpPr>
            <p:nvPr/>
          </p:nvSpPr>
          <p:spPr bwMode="auto">
            <a:xfrm>
              <a:off x="6567488" y="2198688"/>
              <a:ext cx="257175" cy="177800"/>
            </a:xfrm>
            <a:custGeom>
              <a:avLst/>
              <a:gdLst>
                <a:gd name="T0" fmla="*/ 325 w 1620"/>
                <a:gd name="T1" fmla="*/ 165 h 1125"/>
                <a:gd name="T2" fmla="*/ 337 w 1620"/>
                <a:gd name="T3" fmla="*/ 134 h 1125"/>
                <a:gd name="T4" fmla="*/ 364 w 1620"/>
                <a:gd name="T5" fmla="*/ 114 h 1125"/>
                <a:gd name="T6" fmla="*/ 399 w 1620"/>
                <a:gd name="T7" fmla="*/ 115 h 1125"/>
                <a:gd name="T8" fmla="*/ 426 w 1620"/>
                <a:gd name="T9" fmla="*/ 135 h 1125"/>
                <a:gd name="T10" fmla="*/ 437 w 1620"/>
                <a:gd name="T11" fmla="*/ 168 h 1125"/>
                <a:gd name="T12" fmla="*/ 427 w 1620"/>
                <a:gd name="T13" fmla="*/ 200 h 1125"/>
                <a:gd name="T14" fmla="*/ 401 w 1620"/>
                <a:gd name="T15" fmla="*/ 220 h 1125"/>
                <a:gd name="T16" fmla="*/ 494 w 1620"/>
                <a:gd name="T17" fmla="*/ 332 h 1125"/>
                <a:gd name="T18" fmla="*/ 506 w 1620"/>
                <a:gd name="T19" fmla="*/ 301 h 1125"/>
                <a:gd name="T20" fmla="*/ 532 w 1620"/>
                <a:gd name="T21" fmla="*/ 283 h 1125"/>
                <a:gd name="T22" fmla="*/ 568 w 1620"/>
                <a:gd name="T23" fmla="*/ 283 h 1125"/>
                <a:gd name="T24" fmla="*/ 595 w 1620"/>
                <a:gd name="T25" fmla="*/ 303 h 1125"/>
                <a:gd name="T26" fmla="*/ 607 w 1620"/>
                <a:gd name="T27" fmla="*/ 336 h 1125"/>
                <a:gd name="T28" fmla="*/ 596 w 1620"/>
                <a:gd name="T29" fmla="*/ 368 h 1125"/>
                <a:gd name="T30" fmla="*/ 570 w 1620"/>
                <a:gd name="T31" fmla="*/ 387 h 1125"/>
                <a:gd name="T32" fmla="*/ 663 w 1620"/>
                <a:gd name="T33" fmla="*/ 501 h 1125"/>
                <a:gd name="T34" fmla="*/ 675 w 1620"/>
                <a:gd name="T35" fmla="*/ 470 h 1125"/>
                <a:gd name="T36" fmla="*/ 702 w 1620"/>
                <a:gd name="T37" fmla="*/ 451 h 1125"/>
                <a:gd name="T38" fmla="*/ 736 w 1620"/>
                <a:gd name="T39" fmla="*/ 451 h 1125"/>
                <a:gd name="T40" fmla="*/ 765 w 1620"/>
                <a:gd name="T41" fmla="*/ 471 h 1125"/>
                <a:gd name="T42" fmla="*/ 775 w 1620"/>
                <a:gd name="T43" fmla="*/ 504 h 1125"/>
                <a:gd name="T44" fmla="*/ 765 w 1620"/>
                <a:gd name="T45" fmla="*/ 536 h 1125"/>
                <a:gd name="T46" fmla="*/ 738 w 1620"/>
                <a:gd name="T47" fmla="*/ 556 h 1125"/>
                <a:gd name="T48" fmla="*/ 833 w 1620"/>
                <a:gd name="T49" fmla="*/ 669 h 1125"/>
                <a:gd name="T50" fmla="*/ 844 w 1620"/>
                <a:gd name="T51" fmla="*/ 637 h 1125"/>
                <a:gd name="T52" fmla="*/ 871 w 1620"/>
                <a:gd name="T53" fmla="*/ 618 h 1125"/>
                <a:gd name="T54" fmla="*/ 906 w 1620"/>
                <a:gd name="T55" fmla="*/ 619 h 1125"/>
                <a:gd name="T56" fmla="*/ 933 w 1620"/>
                <a:gd name="T57" fmla="*/ 639 h 1125"/>
                <a:gd name="T58" fmla="*/ 944 w 1620"/>
                <a:gd name="T59" fmla="*/ 672 h 1125"/>
                <a:gd name="T60" fmla="*/ 934 w 1620"/>
                <a:gd name="T61" fmla="*/ 703 h 1125"/>
                <a:gd name="T62" fmla="*/ 908 w 1620"/>
                <a:gd name="T63" fmla="*/ 724 h 1125"/>
                <a:gd name="T64" fmla="*/ 1001 w 1620"/>
                <a:gd name="T65" fmla="*/ 837 h 1125"/>
                <a:gd name="T66" fmla="*/ 1013 w 1620"/>
                <a:gd name="T67" fmla="*/ 805 h 1125"/>
                <a:gd name="T68" fmla="*/ 1040 w 1620"/>
                <a:gd name="T69" fmla="*/ 787 h 1125"/>
                <a:gd name="T70" fmla="*/ 1075 w 1620"/>
                <a:gd name="T71" fmla="*/ 787 h 1125"/>
                <a:gd name="T72" fmla="*/ 1102 w 1620"/>
                <a:gd name="T73" fmla="*/ 807 h 1125"/>
                <a:gd name="T74" fmla="*/ 1113 w 1620"/>
                <a:gd name="T75" fmla="*/ 841 h 1125"/>
                <a:gd name="T76" fmla="*/ 1103 w 1620"/>
                <a:gd name="T77" fmla="*/ 872 h 1125"/>
                <a:gd name="T78" fmla="*/ 1077 w 1620"/>
                <a:gd name="T79" fmla="*/ 892 h 1125"/>
                <a:gd name="T80" fmla="*/ 1128 w 1620"/>
                <a:gd name="T81" fmla="*/ 963 h 1125"/>
                <a:gd name="T82" fmla="*/ 1227 w 1620"/>
                <a:gd name="T83" fmla="*/ 837 h 1125"/>
                <a:gd name="T84" fmla="*/ 1310 w 1620"/>
                <a:gd name="T85" fmla="*/ 700 h 1125"/>
                <a:gd name="T86" fmla="*/ 1381 w 1620"/>
                <a:gd name="T87" fmla="*/ 557 h 1125"/>
                <a:gd name="T88" fmla="*/ 1355 w 1620"/>
                <a:gd name="T89" fmla="*/ 543 h 1125"/>
                <a:gd name="T90" fmla="*/ 1341 w 1620"/>
                <a:gd name="T91" fmla="*/ 518 h 1125"/>
                <a:gd name="T92" fmla="*/ 1342 w 1620"/>
                <a:gd name="T93" fmla="*/ 486 h 1125"/>
                <a:gd name="T94" fmla="*/ 1362 w 1620"/>
                <a:gd name="T95" fmla="*/ 459 h 1125"/>
                <a:gd name="T96" fmla="*/ 1395 w 1620"/>
                <a:gd name="T97" fmla="*/ 448 h 1125"/>
                <a:gd name="T98" fmla="*/ 1421 w 1620"/>
                <a:gd name="T99" fmla="*/ 455 h 1125"/>
                <a:gd name="T100" fmla="*/ 1469 w 1620"/>
                <a:gd name="T101" fmla="*/ 286 h 1125"/>
                <a:gd name="T102" fmla="*/ 1499 w 1620"/>
                <a:gd name="T103" fmla="*/ 112 h 1125"/>
                <a:gd name="T104" fmla="*/ 0 w 1620"/>
                <a:gd name="T105" fmla="*/ 0 h 1125"/>
                <a:gd name="T106" fmla="*/ 1616 w 1620"/>
                <a:gd name="T107" fmla="*/ 60 h 1125"/>
                <a:gd name="T108" fmla="*/ 1592 w 1620"/>
                <a:gd name="T109" fmla="*/ 248 h 1125"/>
                <a:gd name="T110" fmla="*/ 1547 w 1620"/>
                <a:gd name="T111" fmla="*/ 431 h 1125"/>
                <a:gd name="T112" fmla="*/ 1482 w 1620"/>
                <a:gd name="T113" fmla="*/ 608 h 1125"/>
                <a:gd name="T114" fmla="*/ 1397 w 1620"/>
                <a:gd name="T115" fmla="*/ 777 h 1125"/>
                <a:gd name="T116" fmla="*/ 1294 w 1620"/>
                <a:gd name="T117" fmla="*/ 936 h 1125"/>
                <a:gd name="T118" fmla="*/ 1172 w 1620"/>
                <a:gd name="T119" fmla="*/ 1083 h 1125"/>
                <a:gd name="T120" fmla="*/ 0 w 1620"/>
                <a:gd name="T121" fmla="*/ 0 h 1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20" h="1125">
                  <a:moveTo>
                    <a:pt x="272" y="112"/>
                  </a:moveTo>
                  <a:lnTo>
                    <a:pt x="325" y="165"/>
                  </a:lnTo>
                  <a:lnTo>
                    <a:pt x="328" y="148"/>
                  </a:lnTo>
                  <a:lnTo>
                    <a:pt x="337" y="134"/>
                  </a:lnTo>
                  <a:lnTo>
                    <a:pt x="348" y="122"/>
                  </a:lnTo>
                  <a:lnTo>
                    <a:pt x="364" y="114"/>
                  </a:lnTo>
                  <a:lnTo>
                    <a:pt x="381" y="112"/>
                  </a:lnTo>
                  <a:lnTo>
                    <a:pt x="399" y="115"/>
                  </a:lnTo>
                  <a:lnTo>
                    <a:pt x="414" y="122"/>
                  </a:lnTo>
                  <a:lnTo>
                    <a:pt x="426" y="135"/>
                  </a:lnTo>
                  <a:lnTo>
                    <a:pt x="434" y="151"/>
                  </a:lnTo>
                  <a:lnTo>
                    <a:pt x="437" y="168"/>
                  </a:lnTo>
                  <a:lnTo>
                    <a:pt x="434" y="185"/>
                  </a:lnTo>
                  <a:lnTo>
                    <a:pt x="427" y="200"/>
                  </a:lnTo>
                  <a:lnTo>
                    <a:pt x="415" y="212"/>
                  </a:lnTo>
                  <a:lnTo>
                    <a:pt x="401" y="220"/>
                  </a:lnTo>
                  <a:lnTo>
                    <a:pt x="384" y="223"/>
                  </a:lnTo>
                  <a:lnTo>
                    <a:pt x="494" y="332"/>
                  </a:lnTo>
                  <a:lnTo>
                    <a:pt x="498" y="316"/>
                  </a:lnTo>
                  <a:lnTo>
                    <a:pt x="506" y="301"/>
                  </a:lnTo>
                  <a:lnTo>
                    <a:pt x="518" y="290"/>
                  </a:lnTo>
                  <a:lnTo>
                    <a:pt x="532" y="283"/>
                  </a:lnTo>
                  <a:lnTo>
                    <a:pt x="550" y="280"/>
                  </a:lnTo>
                  <a:lnTo>
                    <a:pt x="568" y="283"/>
                  </a:lnTo>
                  <a:lnTo>
                    <a:pt x="584" y="291"/>
                  </a:lnTo>
                  <a:lnTo>
                    <a:pt x="595" y="303"/>
                  </a:lnTo>
                  <a:lnTo>
                    <a:pt x="603" y="318"/>
                  </a:lnTo>
                  <a:lnTo>
                    <a:pt x="607" y="336"/>
                  </a:lnTo>
                  <a:lnTo>
                    <a:pt x="603" y="353"/>
                  </a:lnTo>
                  <a:lnTo>
                    <a:pt x="596" y="368"/>
                  </a:lnTo>
                  <a:lnTo>
                    <a:pt x="585" y="379"/>
                  </a:lnTo>
                  <a:lnTo>
                    <a:pt x="570" y="387"/>
                  </a:lnTo>
                  <a:lnTo>
                    <a:pt x="553" y="392"/>
                  </a:lnTo>
                  <a:lnTo>
                    <a:pt x="663" y="501"/>
                  </a:lnTo>
                  <a:lnTo>
                    <a:pt x="666" y="484"/>
                  </a:lnTo>
                  <a:lnTo>
                    <a:pt x="675" y="470"/>
                  </a:lnTo>
                  <a:lnTo>
                    <a:pt x="687" y="458"/>
                  </a:lnTo>
                  <a:lnTo>
                    <a:pt x="702" y="451"/>
                  </a:lnTo>
                  <a:lnTo>
                    <a:pt x="719" y="448"/>
                  </a:lnTo>
                  <a:lnTo>
                    <a:pt x="736" y="451"/>
                  </a:lnTo>
                  <a:lnTo>
                    <a:pt x="752" y="459"/>
                  </a:lnTo>
                  <a:lnTo>
                    <a:pt x="765" y="471"/>
                  </a:lnTo>
                  <a:lnTo>
                    <a:pt x="772" y="486"/>
                  </a:lnTo>
                  <a:lnTo>
                    <a:pt x="775" y="504"/>
                  </a:lnTo>
                  <a:lnTo>
                    <a:pt x="773" y="522"/>
                  </a:lnTo>
                  <a:lnTo>
                    <a:pt x="765" y="536"/>
                  </a:lnTo>
                  <a:lnTo>
                    <a:pt x="753" y="548"/>
                  </a:lnTo>
                  <a:lnTo>
                    <a:pt x="738" y="556"/>
                  </a:lnTo>
                  <a:lnTo>
                    <a:pt x="722" y="559"/>
                  </a:lnTo>
                  <a:lnTo>
                    <a:pt x="833" y="669"/>
                  </a:lnTo>
                  <a:lnTo>
                    <a:pt x="836" y="651"/>
                  </a:lnTo>
                  <a:lnTo>
                    <a:pt x="844" y="637"/>
                  </a:lnTo>
                  <a:lnTo>
                    <a:pt x="856" y="627"/>
                  </a:lnTo>
                  <a:lnTo>
                    <a:pt x="871" y="618"/>
                  </a:lnTo>
                  <a:lnTo>
                    <a:pt x="888" y="616"/>
                  </a:lnTo>
                  <a:lnTo>
                    <a:pt x="906" y="619"/>
                  </a:lnTo>
                  <a:lnTo>
                    <a:pt x="921" y="627"/>
                  </a:lnTo>
                  <a:lnTo>
                    <a:pt x="933" y="639"/>
                  </a:lnTo>
                  <a:lnTo>
                    <a:pt x="941" y="655"/>
                  </a:lnTo>
                  <a:lnTo>
                    <a:pt x="944" y="672"/>
                  </a:lnTo>
                  <a:lnTo>
                    <a:pt x="941" y="689"/>
                  </a:lnTo>
                  <a:lnTo>
                    <a:pt x="934" y="703"/>
                  </a:lnTo>
                  <a:lnTo>
                    <a:pt x="922" y="716"/>
                  </a:lnTo>
                  <a:lnTo>
                    <a:pt x="908" y="724"/>
                  </a:lnTo>
                  <a:lnTo>
                    <a:pt x="891" y="727"/>
                  </a:lnTo>
                  <a:lnTo>
                    <a:pt x="1001" y="837"/>
                  </a:lnTo>
                  <a:lnTo>
                    <a:pt x="1005" y="820"/>
                  </a:lnTo>
                  <a:lnTo>
                    <a:pt x="1013" y="805"/>
                  </a:lnTo>
                  <a:lnTo>
                    <a:pt x="1025" y="794"/>
                  </a:lnTo>
                  <a:lnTo>
                    <a:pt x="1040" y="787"/>
                  </a:lnTo>
                  <a:lnTo>
                    <a:pt x="1057" y="785"/>
                  </a:lnTo>
                  <a:lnTo>
                    <a:pt x="1075" y="787"/>
                  </a:lnTo>
                  <a:lnTo>
                    <a:pt x="1090" y="795"/>
                  </a:lnTo>
                  <a:lnTo>
                    <a:pt x="1102" y="807"/>
                  </a:lnTo>
                  <a:lnTo>
                    <a:pt x="1111" y="822"/>
                  </a:lnTo>
                  <a:lnTo>
                    <a:pt x="1113" y="841"/>
                  </a:lnTo>
                  <a:lnTo>
                    <a:pt x="1111" y="857"/>
                  </a:lnTo>
                  <a:lnTo>
                    <a:pt x="1103" y="872"/>
                  </a:lnTo>
                  <a:lnTo>
                    <a:pt x="1092" y="883"/>
                  </a:lnTo>
                  <a:lnTo>
                    <a:pt x="1077" y="892"/>
                  </a:lnTo>
                  <a:lnTo>
                    <a:pt x="1061" y="896"/>
                  </a:lnTo>
                  <a:lnTo>
                    <a:pt x="1128" y="963"/>
                  </a:lnTo>
                  <a:lnTo>
                    <a:pt x="1179" y="901"/>
                  </a:lnTo>
                  <a:lnTo>
                    <a:pt x="1227" y="837"/>
                  </a:lnTo>
                  <a:lnTo>
                    <a:pt x="1271" y="769"/>
                  </a:lnTo>
                  <a:lnTo>
                    <a:pt x="1310" y="700"/>
                  </a:lnTo>
                  <a:lnTo>
                    <a:pt x="1348" y="630"/>
                  </a:lnTo>
                  <a:lnTo>
                    <a:pt x="1381" y="557"/>
                  </a:lnTo>
                  <a:lnTo>
                    <a:pt x="1367" y="552"/>
                  </a:lnTo>
                  <a:lnTo>
                    <a:pt x="1355" y="543"/>
                  </a:lnTo>
                  <a:lnTo>
                    <a:pt x="1347" y="532"/>
                  </a:lnTo>
                  <a:lnTo>
                    <a:pt x="1341" y="518"/>
                  </a:lnTo>
                  <a:lnTo>
                    <a:pt x="1339" y="504"/>
                  </a:lnTo>
                  <a:lnTo>
                    <a:pt x="1342" y="486"/>
                  </a:lnTo>
                  <a:lnTo>
                    <a:pt x="1349" y="471"/>
                  </a:lnTo>
                  <a:lnTo>
                    <a:pt x="1362" y="459"/>
                  </a:lnTo>
                  <a:lnTo>
                    <a:pt x="1377" y="451"/>
                  </a:lnTo>
                  <a:lnTo>
                    <a:pt x="1395" y="448"/>
                  </a:lnTo>
                  <a:lnTo>
                    <a:pt x="1409" y="450"/>
                  </a:lnTo>
                  <a:lnTo>
                    <a:pt x="1421" y="455"/>
                  </a:lnTo>
                  <a:lnTo>
                    <a:pt x="1447" y="371"/>
                  </a:lnTo>
                  <a:lnTo>
                    <a:pt x="1469" y="286"/>
                  </a:lnTo>
                  <a:lnTo>
                    <a:pt x="1486" y="199"/>
                  </a:lnTo>
                  <a:lnTo>
                    <a:pt x="1499" y="112"/>
                  </a:lnTo>
                  <a:lnTo>
                    <a:pt x="272" y="112"/>
                  </a:lnTo>
                  <a:close/>
                  <a:moveTo>
                    <a:pt x="0" y="0"/>
                  </a:moveTo>
                  <a:lnTo>
                    <a:pt x="1620" y="0"/>
                  </a:lnTo>
                  <a:lnTo>
                    <a:pt x="1616" y="60"/>
                  </a:lnTo>
                  <a:lnTo>
                    <a:pt x="1606" y="155"/>
                  </a:lnTo>
                  <a:lnTo>
                    <a:pt x="1592" y="248"/>
                  </a:lnTo>
                  <a:lnTo>
                    <a:pt x="1572" y="340"/>
                  </a:lnTo>
                  <a:lnTo>
                    <a:pt x="1547" y="431"/>
                  </a:lnTo>
                  <a:lnTo>
                    <a:pt x="1516" y="521"/>
                  </a:lnTo>
                  <a:lnTo>
                    <a:pt x="1482" y="608"/>
                  </a:lnTo>
                  <a:lnTo>
                    <a:pt x="1442" y="694"/>
                  </a:lnTo>
                  <a:lnTo>
                    <a:pt x="1397" y="777"/>
                  </a:lnTo>
                  <a:lnTo>
                    <a:pt x="1347" y="858"/>
                  </a:lnTo>
                  <a:lnTo>
                    <a:pt x="1294" y="936"/>
                  </a:lnTo>
                  <a:lnTo>
                    <a:pt x="1235" y="1011"/>
                  </a:lnTo>
                  <a:lnTo>
                    <a:pt x="1172" y="1083"/>
                  </a:lnTo>
                  <a:lnTo>
                    <a:pt x="1133" y="112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Freeform 51"/>
            <p:cNvSpPr>
              <a:spLocks noEditPoints="1"/>
            </p:cNvSpPr>
            <p:nvPr/>
          </p:nvSpPr>
          <p:spPr bwMode="auto">
            <a:xfrm>
              <a:off x="6288088" y="1922463"/>
              <a:ext cx="446088" cy="533400"/>
            </a:xfrm>
            <a:custGeom>
              <a:avLst/>
              <a:gdLst>
                <a:gd name="T0" fmla="*/ 1326 w 2810"/>
                <a:gd name="T1" fmla="*/ 155 h 3360"/>
                <a:gd name="T2" fmla="*/ 1052 w 2810"/>
                <a:gd name="T3" fmla="*/ 246 h 3360"/>
                <a:gd name="T4" fmla="*/ 802 w 2810"/>
                <a:gd name="T5" fmla="*/ 385 h 3360"/>
                <a:gd name="T6" fmla="*/ 584 w 2810"/>
                <a:gd name="T7" fmla="*/ 564 h 3360"/>
                <a:gd name="T8" fmla="*/ 401 w 2810"/>
                <a:gd name="T9" fmla="*/ 779 h 3360"/>
                <a:gd name="T10" fmla="*/ 258 w 2810"/>
                <a:gd name="T11" fmla="*/ 1023 h 3360"/>
                <a:gd name="T12" fmla="*/ 162 w 2810"/>
                <a:gd name="T13" fmla="*/ 1292 h 3360"/>
                <a:gd name="T14" fmla="*/ 116 w 2810"/>
                <a:gd name="T15" fmla="*/ 1581 h 3360"/>
                <a:gd name="T16" fmla="*/ 125 w 2810"/>
                <a:gd name="T17" fmla="*/ 1884 h 3360"/>
                <a:gd name="T18" fmla="*/ 193 w 2810"/>
                <a:gd name="T19" fmla="*/ 2175 h 3360"/>
                <a:gd name="T20" fmla="*/ 312 w 2810"/>
                <a:gd name="T21" fmla="*/ 2443 h 3360"/>
                <a:gd name="T22" fmla="*/ 477 w 2810"/>
                <a:gd name="T23" fmla="*/ 2682 h 3360"/>
                <a:gd name="T24" fmla="*/ 683 w 2810"/>
                <a:gd name="T25" fmla="*/ 2885 h 3360"/>
                <a:gd name="T26" fmla="*/ 922 w 2810"/>
                <a:gd name="T27" fmla="*/ 3050 h 3360"/>
                <a:gd name="T28" fmla="*/ 1192 w 2810"/>
                <a:gd name="T29" fmla="*/ 3168 h 3360"/>
                <a:gd name="T30" fmla="*/ 1485 w 2810"/>
                <a:gd name="T31" fmla="*/ 3235 h 3360"/>
                <a:gd name="T32" fmla="*/ 1783 w 2810"/>
                <a:gd name="T33" fmla="*/ 3245 h 3360"/>
                <a:gd name="T34" fmla="*/ 2059 w 2810"/>
                <a:gd name="T35" fmla="*/ 3204 h 3360"/>
                <a:gd name="T36" fmla="*/ 2322 w 2810"/>
                <a:gd name="T37" fmla="*/ 3116 h 3360"/>
                <a:gd name="T38" fmla="*/ 2566 w 2810"/>
                <a:gd name="T39" fmla="*/ 2983 h 3360"/>
                <a:gd name="T40" fmla="*/ 1522 w 2810"/>
                <a:gd name="T41" fmla="*/ 122 h 3360"/>
                <a:gd name="T42" fmla="*/ 2810 w 2810"/>
                <a:gd name="T43" fmla="*/ 2938 h 3360"/>
                <a:gd name="T44" fmla="*/ 2606 w 2810"/>
                <a:gd name="T45" fmla="*/ 3091 h 3360"/>
                <a:gd name="T46" fmla="*/ 2350 w 2810"/>
                <a:gd name="T47" fmla="*/ 3226 h 3360"/>
                <a:gd name="T48" fmla="*/ 2075 w 2810"/>
                <a:gd name="T49" fmla="*/ 3316 h 3360"/>
                <a:gd name="T50" fmla="*/ 1787 w 2810"/>
                <a:gd name="T51" fmla="*/ 3357 h 3360"/>
                <a:gd name="T52" fmla="*/ 1479 w 2810"/>
                <a:gd name="T53" fmla="*/ 3347 h 3360"/>
                <a:gd name="T54" fmla="*/ 1175 w 2810"/>
                <a:gd name="T55" fmla="*/ 3280 h 3360"/>
                <a:gd name="T56" fmla="*/ 896 w 2810"/>
                <a:gd name="T57" fmla="*/ 3163 h 3360"/>
                <a:gd name="T58" fmla="*/ 644 w 2810"/>
                <a:gd name="T59" fmla="*/ 3000 h 3360"/>
                <a:gd name="T60" fmla="*/ 427 w 2810"/>
                <a:gd name="T61" fmla="*/ 2795 h 3360"/>
                <a:gd name="T62" fmla="*/ 248 w 2810"/>
                <a:gd name="T63" fmla="*/ 2556 h 3360"/>
                <a:gd name="T64" fmla="*/ 114 w 2810"/>
                <a:gd name="T65" fmla="*/ 2287 h 3360"/>
                <a:gd name="T66" fmla="*/ 29 w 2810"/>
                <a:gd name="T67" fmla="*/ 1993 h 3360"/>
                <a:gd name="T68" fmla="*/ 0 w 2810"/>
                <a:gd name="T69" fmla="*/ 1680 h 3360"/>
                <a:gd name="T70" fmla="*/ 28 w 2810"/>
                <a:gd name="T71" fmla="*/ 1371 h 3360"/>
                <a:gd name="T72" fmla="*/ 112 w 2810"/>
                <a:gd name="T73" fmla="*/ 1079 h 3360"/>
                <a:gd name="T74" fmla="*/ 245 w 2810"/>
                <a:gd name="T75" fmla="*/ 811 h 3360"/>
                <a:gd name="T76" fmla="*/ 423 w 2810"/>
                <a:gd name="T77" fmla="*/ 572 h 3360"/>
                <a:gd name="T78" fmla="*/ 638 w 2810"/>
                <a:gd name="T79" fmla="*/ 367 h 3360"/>
                <a:gd name="T80" fmla="*/ 888 w 2810"/>
                <a:gd name="T81" fmla="*/ 202 h 3360"/>
                <a:gd name="T82" fmla="*/ 1166 w 2810"/>
                <a:gd name="T83" fmla="*/ 83 h 3360"/>
                <a:gd name="T84" fmla="*/ 1468 w 2810"/>
                <a:gd name="T85" fmla="*/ 15 h 3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10" h="3360">
                  <a:moveTo>
                    <a:pt x="1522" y="122"/>
                  </a:moveTo>
                  <a:lnTo>
                    <a:pt x="1422" y="135"/>
                  </a:lnTo>
                  <a:lnTo>
                    <a:pt x="1326" y="155"/>
                  </a:lnTo>
                  <a:lnTo>
                    <a:pt x="1232" y="180"/>
                  </a:lnTo>
                  <a:lnTo>
                    <a:pt x="1141" y="211"/>
                  </a:lnTo>
                  <a:lnTo>
                    <a:pt x="1052" y="246"/>
                  </a:lnTo>
                  <a:lnTo>
                    <a:pt x="965" y="288"/>
                  </a:lnTo>
                  <a:lnTo>
                    <a:pt x="883" y="334"/>
                  </a:lnTo>
                  <a:lnTo>
                    <a:pt x="802" y="385"/>
                  </a:lnTo>
                  <a:lnTo>
                    <a:pt x="726" y="441"/>
                  </a:lnTo>
                  <a:lnTo>
                    <a:pt x="654" y="500"/>
                  </a:lnTo>
                  <a:lnTo>
                    <a:pt x="584" y="564"/>
                  </a:lnTo>
                  <a:lnTo>
                    <a:pt x="519" y="632"/>
                  </a:lnTo>
                  <a:lnTo>
                    <a:pt x="458" y="704"/>
                  </a:lnTo>
                  <a:lnTo>
                    <a:pt x="401" y="779"/>
                  </a:lnTo>
                  <a:lnTo>
                    <a:pt x="348" y="858"/>
                  </a:lnTo>
                  <a:lnTo>
                    <a:pt x="301" y="939"/>
                  </a:lnTo>
                  <a:lnTo>
                    <a:pt x="258" y="1023"/>
                  </a:lnTo>
                  <a:lnTo>
                    <a:pt x="221" y="1110"/>
                  </a:lnTo>
                  <a:lnTo>
                    <a:pt x="188" y="1201"/>
                  </a:lnTo>
                  <a:lnTo>
                    <a:pt x="162" y="1292"/>
                  </a:lnTo>
                  <a:lnTo>
                    <a:pt x="140" y="1387"/>
                  </a:lnTo>
                  <a:lnTo>
                    <a:pt x="125" y="1483"/>
                  </a:lnTo>
                  <a:lnTo>
                    <a:pt x="116" y="1581"/>
                  </a:lnTo>
                  <a:lnTo>
                    <a:pt x="113" y="1680"/>
                  </a:lnTo>
                  <a:lnTo>
                    <a:pt x="116" y="1783"/>
                  </a:lnTo>
                  <a:lnTo>
                    <a:pt x="125" y="1884"/>
                  </a:lnTo>
                  <a:lnTo>
                    <a:pt x="142" y="1983"/>
                  </a:lnTo>
                  <a:lnTo>
                    <a:pt x="164" y="2081"/>
                  </a:lnTo>
                  <a:lnTo>
                    <a:pt x="193" y="2175"/>
                  </a:lnTo>
                  <a:lnTo>
                    <a:pt x="227" y="2267"/>
                  </a:lnTo>
                  <a:lnTo>
                    <a:pt x="267" y="2356"/>
                  </a:lnTo>
                  <a:lnTo>
                    <a:pt x="312" y="2443"/>
                  </a:lnTo>
                  <a:lnTo>
                    <a:pt x="362" y="2526"/>
                  </a:lnTo>
                  <a:lnTo>
                    <a:pt x="417" y="2606"/>
                  </a:lnTo>
                  <a:lnTo>
                    <a:pt x="477" y="2682"/>
                  </a:lnTo>
                  <a:lnTo>
                    <a:pt x="542" y="2753"/>
                  </a:lnTo>
                  <a:lnTo>
                    <a:pt x="610" y="2822"/>
                  </a:lnTo>
                  <a:lnTo>
                    <a:pt x="683" y="2885"/>
                  </a:lnTo>
                  <a:lnTo>
                    <a:pt x="759" y="2945"/>
                  </a:lnTo>
                  <a:lnTo>
                    <a:pt x="839" y="3000"/>
                  </a:lnTo>
                  <a:lnTo>
                    <a:pt x="922" y="3050"/>
                  </a:lnTo>
                  <a:lnTo>
                    <a:pt x="1009" y="3094"/>
                  </a:lnTo>
                  <a:lnTo>
                    <a:pt x="1099" y="3134"/>
                  </a:lnTo>
                  <a:lnTo>
                    <a:pt x="1192" y="3168"/>
                  </a:lnTo>
                  <a:lnTo>
                    <a:pt x="1287" y="3196"/>
                  </a:lnTo>
                  <a:lnTo>
                    <a:pt x="1385" y="3219"/>
                  </a:lnTo>
                  <a:lnTo>
                    <a:pt x="1485" y="3235"/>
                  </a:lnTo>
                  <a:lnTo>
                    <a:pt x="1586" y="3245"/>
                  </a:lnTo>
                  <a:lnTo>
                    <a:pt x="1690" y="3248"/>
                  </a:lnTo>
                  <a:lnTo>
                    <a:pt x="1783" y="3245"/>
                  </a:lnTo>
                  <a:lnTo>
                    <a:pt x="1876" y="3237"/>
                  </a:lnTo>
                  <a:lnTo>
                    <a:pt x="1968" y="3223"/>
                  </a:lnTo>
                  <a:lnTo>
                    <a:pt x="2059" y="3204"/>
                  </a:lnTo>
                  <a:lnTo>
                    <a:pt x="2148" y="3180"/>
                  </a:lnTo>
                  <a:lnTo>
                    <a:pt x="2236" y="3150"/>
                  </a:lnTo>
                  <a:lnTo>
                    <a:pt x="2322" y="3116"/>
                  </a:lnTo>
                  <a:lnTo>
                    <a:pt x="2406" y="3077"/>
                  </a:lnTo>
                  <a:lnTo>
                    <a:pt x="2488" y="3033"/>
                  </a:lnTo>
                  <a:lnTo>
                    <a:pt x="2566" y="2983"/>
                  </a:lnTo>
                  <a:lnTo>
                    <a:pt x="2643" y="2930"/>
                  </a:lnTo>
                  <a:lnTo>
                    <a:pt x="1522" y="1815"/>
                  </a:lnTo>
                  <a:lnTo>
                    <a:pt x="1522" y="122"/>
                  </a:lnTo>
                  <a:close/>
                  <a:moveTo>
                    <a:pt x="1634" y="0"/>
                  </a:moveTo>
                  <a:lnTo>
                    <a:pt x="1634" y="1769"/>
                  </a:lnTo>
                  <a:lnTo>
                    <a:pt x="2810" y="2938"/>
                  </a:lnTo>
                  <a:lnTo>
                    <a:pt x="2763" y="2978"/>
                  </a:lnTo>
                  <a:lnTo>
                    <a:pt x="2686" y="3037"/>
                  </a:lnTo>
                  <a:lnTo>
                    <a:pt x="2606" y="3091"/>
                  </a:lnTo>
                  <a:lnTo>
                    <a:pt x="2522" y="3141"/>
                  </a:lnTo>
                  <a:lnTo>
                    <a:pt x="2438" y="3187"/>
                  </a:lnTo>
                  <a:lnTo>
                    <a:pt x="2350" y="3226"/>
                  </a:lnTo>
                  <a:lnTo>
                    <a:pt x="2260" y="3262"/>
                  </a:lnTo>
                  <a:lnTo>
                    <a:pt x="2168" y="3291"/>
                  </a:lnTo>
                  <a:lnTo>
                    <a:pt x="2075" y="3316"/>
                  </a:lnTo>
                  <a:lnTo>
                    <a:pt x="1980" y="3335"/>
                  </a:lnTo>
                  <a:lnTo>
                    <a:pt x="1885" y="3349"/>
                  </a:lnTo>
                  <a:lnTo>
                    <a:pt x="1787" y="3357"/>
                  </a:lnTo>
                  <a:lnTo>
                    <a:pt x="1690" y="3360"/>
                  </a:lnTo>
                  <a:lnTo>
                    <a:pt x="1583" y="3357"/>
                  </a:lnTo>
                  <a:lnTo>
                    <a:pt x="1479" y="3347"/>
                  </a:lnTo>
                  <a:lnTo>
                    <a:pt x="1375" y="3331"/>
                  </a:lnTo>
                  <a:lnTo>
                    <a:pt x="1274" y="3308"/>
                  </a:lnTo>
                  <a:lnTo>
                    <a:pt x="1175" y="3280"/>
                  </a:lnTo>
                  <a:lnTo>
                    <a:pt x="1079" y="3247"/>
                  </a:lnTo>
                  <a:lnTo>
                    <a:pt x="986" y="3208"/>
                  </a:lnTo>
                  <a:lnTo>
                    <a:pt x="896" y="3163"/>
                  </a:lnTo>
                  <a:lnTo>
                    <a:pt x="808" y="3113"/>
                  </a:lnTo>
                  <a:lnTo>
                    <a:pt x="725" y="3059"/>
                  </a:lnTo>
                  <a:lnTo>
                    <a:pt x="644" y="3000"/>
                  </a:lnTo>
                  <a:lnTo>
                    <a:pt x="568" y="2935"/>
                  </a:lnTo>
                  <a:lnTo>
                    <a:pt x="496" y="2868"/>
                  </a:lnTo>
                  <a:lnTo>
                    <a:pt x="427" y="2795"/>
                  </a:lnTo>
                  <a:lnTo>
                    <a:pt x="363" y="2719"/>
                  </a:lnTo>
                  <a:lnTo>
                    <a:pt x="303" y="2639"/>
                  </a:lnTo>
                  <a:lnTo>
                    <a:pt x="248" y="2556"/>
                  </a:lnTo>
                  <a:lnTo>
                    <a:pt x="198" y="2470"/>
                  </a:lnTo>
                  <a:lnTo>
                    <a:pt x="153" y="2379"/>
                  </a:lnTo>
                  <a:lnTo>
                    <a:pt x="114" y="2287"/>
                  </a:lnTo>
                  <a:lnTo>
                    <a:pt x="79" y="2191"/>
                  </a:lnTo>
                  <a:lnTo>
                    <a:pt x="51" y="2093"/>
                  </a:lnTo>
                  <a:lnTo>
                    <a:pt x="29" y="1993"/>
                  </a:lnTo>
                  <a:lnTo>
                    <a:pt x="13" y="1891"/>
                  </a:lnTo>
                  <a:lnTo>
                    <a:pt x="3" y="1786"/>
                  </a:lnTo>
                  <a:lnTo>
                    <a:pt x="0" y="1680"/>
                  </a:lnTo>
                  <a:lnTo>
                    <a:pt x="3" y="1576"/>
                  </a:lnTo>
                  <a:lnTo>
                    <a:pt x="13" y="1472"/>
                  </a:lnTo>
                  <a:lnTo>
                    <a:pt x="28" y="1371"/>
                  </a:lnTo>
                  <a:lnTo>
                    <a:pt x="50" y="1271"/>
                  </a:lnTo>
                  <a:lnTo>
                    <a:pt x="78" y="1173"/>
                  </a:lnTo>
                  <a:lnTo>
                    <a:pt x="112" y="1079"/>
                  </a:lnTo>
                  <a:lnTo>
                    <a:pt x="152" y="986"/>
                  </a:lnTo>
                  <a:lnTo>
                    <a:pt x="196" y="897"/>
                  </a:lnTo>
                  <a:lnTo>
                    <a:pt x="245" y="811"/>
                  </a:lnTo>
                  <a:lnTo>
                    <a:pt x="299" y="728"/>
                  </a:lnTo>
                  <a:lnTo>
                    <a:pt x="359" y="648"/>
                  </a:lnTo>
                  <a:lnTo>
                    <a:pt x="423" y="572"/>
                  </a:lnTo>
                  <a:lnTo>
                    <a:pt x="490" y="499"/>
                  </a:lnTo>
                  <a:lnTo>
                    <a:pt x="563" y="430"/>
                  </a:lnTo>
                  <a:lnTo>
                    <a:pt x="638" y="367"/>
                  </a:lnTo>
                  <a:lnTo>
                    <a:pt x="718" y="307"/>
                  </a:lnTo>
                  <a:lnTo>
                    <a:pt x="801" y="253"/>
                  </a:lnTo>
                  <a:lnTo>
                    <a:pt x="888" y="202"/>
                  </a:lnTo>
                  <a:lnTo>
                    <a:pt x="978" y="157"/>
                  </a:lnTo>
                  <a:lnTo>
                    <a:pt x="1071" y="117"/>
                  </a:lnTo>
                  <a:lnTo>
                    <a:pt x="1166" y="83"/>
                  </a:lnTo>
                  <a:lnTo>
                    <a:pt x="1264" y="54"/>
                  </a:lnTo>
                  <a:lnTo>
                    <a:pt x="1366" y="31"/>
                  </a:lnTo>
                  <a:lnTo>
                    <a:pt x="1468" y="15"/>
                  </a:lnTo>
                  <a:lnTo>
                    <a:pt x="1573" y="4"/>
                  </a:lnTo>
                  <a:lnTo>
                    <a:pt x="16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Freeform 52"/>
            <p:cNvSpPr>
              <a:spLocks/>
            </p:cNvSpPr>
            <p:nvPr/>
          </p:nvSpPr>
          <p:spPr bwMode="auto">
            <a:xfrm>
              <a:off x="6591301" y="1949450"/>
              <a:ext cx="19050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2 h 112"/>
                <a:gd name="T4" fmla="*/ 90 w 113"/>
                <a:gd name="T5" fmla="*/ 11 h 112"/>
                <a:gd name="T6" fmla="*/ 102 w 113"/>
                <a:gd name="T7" fmla="*/ 23 h 112"/>
                <a:gd name="T8" fmla="*/ 111 w 113"/>
                <a:gd name="T9" fmla="*/ 38 h 112"/>
                <a:gd name="T10" fmla="*/ 113 w 113"/>
                <a:gd name="T11" fmla="*/ 57 h 112"/>
                <a:gd name="T12" fmla="*/ 111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4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2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2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8"/>
                  </a:lnTo>
                  <a:lnTo>
                    <a:pt x="113" y="57"/>
                  </a:lnTo>
                  <a:lnTo>
                    <a:pt x="111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Freeform 53"/>
            <p:cNvSpPr>
              <a:spLocks/>
            </p:cNvSpPr>
            <p:nvPr/>
          </p:nvSpPr>
          <p:spPr bwMode="auto">
            <a:xfrm>
              <a:off x="6591301" y="2001838"/>
              <a:ext cx="19050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1 w 113"/>
                <a:gd name="T9" fmla="*/ 39 h 112"/>
                <a:gd name="T10" fmla="*/ 113 w 113"/>
                <a:gd name="T11" fmla="*/ 56 h 112"/>
                <a:gd name="T12" fmla="*/ 111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Freeform 54"/>
            <p:cNvSpPr>
              <a:spLocks/>
            </p:cNvSpPr>
            <p:nvPr/>
          </p:nvSpPr>
          <p:spPr bwMode="auto">
            <a:xfrm>
              <a:off x="6618288" y="1976438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Freeform 55"/>
            <p:cNvSpPr>
              <a:spLocks/>
            </p:cNvSpPr>
            <p:nvPr/>
          </p:nvSpPr>
          <p:spPr bwMode="auto">
            <a:xfrm>
              <a:off x="6672263" y="1976438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Freeform 56"/>
            <p:cNvSpPr>
              <a:spLocks/>
            </p:cNvSpPr>
            <p:nvPr/>
          </p:nvSpPr>
          <p:spPr bwMode="auto">
            <a:xfrm>
              <a:off x="6645276" y="2001838"/>
              <a:ext cx="19050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09 w 113"/>
                <a:gd name="T9" fmla="*/ 39 h 112"/>
                <a:gd name="T10" fmla="*/ 113 w 113"/>
                <a:gd name="T11" fmla="*/ 56 h 112"/>
                <a:gd name="T12" fmla="*/ 109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0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Freeform 57"/>
            <p:cNvSpPr>
              <a:spLocks/>
            </p:cNvSpPr>
            <p:nvPr/>
          </p:nvSpPr>
          <p:spPr bwMode="auto">
            <a:xfrm>
              <a:off x="6699251" y="2001838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Freeform 58"/>
            <p:cNvSpPr>
              <a:spLocks/>
            </p:cNvSpPr>
            <p:nvPr/>
          </p:nvSpPr>
          <p:spPr bwMode="auto">
            <a:xfrm>
              <a:off x="6726238" y="2028825"/>
              <a:ext cx="17463" cy="17462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4 h 113"/>
                <a:gd name="T4" fmla="*/ 89 w 112"/>
                <a:gd name="T5" fmla="*/ 12 h 113"/>
                <a:gd name="T6" fmla="*/ 101 w 112"/>
                <a:gd name="T7" fmla="*/ 24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4 w 112"/>
                <a:gd name="T19" fmla="*/ 111 h 113"/>
                <a:gd name="T20" fmla="*/ 56 w 112"/>
                <a:gd name="T21" fmla="*/ 113 h 113"/>
                <a:gd name="T22" fmla="*/ 39 w 112"/>
                <a:gd name="T23" fmla="*/ 111 h 113"/>
                <a:gd name="T24" fmla="*/ 23 w 112"/>
                <a:gd name="T25" fmla="*/ 102 h 113"/>
                <a:gd name="T26" fmla="*/ 10 w 112"/>
                <a:gd name="T27" fmla="*/ 90 h 113"/>
                <a:gd name="T28" fmla="*/ 2 w 112"/>
                <a:gd name="T29" fmla="*/ 74 h 113"/>
                <a:gd name="T30" fmla="*/ 0 w 112"/>
                <a:gd name="T31" fmla="*/ 57 h 113"/>
                <a:gd name="T32" fmla="*/ 2 w 112"/>
                <a:gd name="T33" fmla="*/ 39 h 113"/>
                <a:gd name="T34" fmla="*/ 10 w 112"/>
                <a:gd name="T35" fmla="*/ 24 h 113"/>
                <a:gd name="T36" fmla="*/ 23 w 112"/>
                <a:gd name="T37" fmla="*/ 12 h 113"/>
                <a:gd name="T38" fmla="*/ 39 w 112"/>
                <a:gd name="T39" fmla="*/ 4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4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Freeform 59"/>
            <p:cNvSpPr>
              <a:spLocks/>
            </p:cNvSpPr>
            <p:nvPr/>
          </p:nvSpPr>
          <p:spPr bwMode="auto">
            <a:xfrm>
              <a:off x="6618288" y="2028825"/>
              <a:ext cx="19050" cy="17462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4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4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Freeform 60"/>
            <p:cNvSpPr>
              <a:spLocks/>
            </p:cNvSpPr>
            <p:nvPr/>
          </p:nvSpPr>
          <p:spPr bwMode="auto">
            <a:xfrm>
              <a:off x="6672263" y="2028825"/>
              <a:ext cx="19050" cy="17462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3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4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Freeform 61"/>
            <p:cNvSpPr>
              <a:spLocks/>
            </p:cNvSpPr>
            <p:nvPr/>
          </p:nvSpPr>
          <p:spPr bwMode="auto">
            <a:xfrm>
              <a:off x="6726238" y="208280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2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9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90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0 w 112"/>
                <a:gd name="T27" fmla="*/ 90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9 h 112"/>
                <a:gd name="T34" fmla="*/ 10 w 112"/>
                <a:gd name="T35" fmla="*/ 23 h 112"/>
                <a:gd name="T36" fmla="*/ 23 w 112"/>
                <a:gd name="T37" fmla="*/ 11 h 112"/>
                <a:gd name="T38" fmla="*/ 39 w 112"/>
                <a:gd name="T39" fmla="*/ 2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Freeform 62"/>
            <p:cNvSpPr>
              <a:spLocks/>
            </p:cNvSpPr>
            <p:nvPr/>
          </p:nvSpPr>
          <p:spPr bwMode="auto">
            <a:xfrm>
              <a:off x="6753226" y="205581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Freeform 63"/>
            <p:cNvSpPr>
              <a:spLocks/>
            </p:cNvSpPr>
            <p:nvPr/>
          </p:nvSpPr>
          <p:spPr bwMode="auto">
            <a:xfrm>
              <a:off x="6753226" y="2109788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0 h 111"/>
                <a:gd name="T6" fmla="*/ 103 w 113"/>
                <a:gd name="T7" fmla="*/ 21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2 h 111"/>
                <a:gd name="T14" fmla="*/ 103 w 113"/>
                <a:gd name="T15" fmla="*/ 88 h 111"/>
                <a:gd name="T16" fmla="*/ 90 w 113"/>
                <a:gd name="T17" fmla="*/ 100 h 111"/>
                <a:gd name="T18" fmla="*/ 75 w 113"/>
                <a:gd name="T19" fmla="*/ 108 h 111"/>
                <a:gd name="T20" fmla="*/ 57 w 113"/>
                <a:gd name="T21" fmla="*/ 111 h 111"/>
                <a:gd name="T22" fmla="*/ 39 w 113"/>
                <a:gd name="T23" fmla="*/ 108 h 111"/>
                <a:gd name="T24" fmla="*/ 23 w 113"/>
                <a:gd name="T25" fmla="*/ 100 h 111"/>
                <a:gd name="T26" fmla="*/ 12 w 113"/>
                <a:gd name="T27" fmla="*/ 88 h 111"/>
                <a:gd name="T28" fmla="*/ 3 w 113"/>
                <a:gd name="T29" fmla="*/ 72 h 111"/>
                <a:gd name="T30" fmla="*/ 0 w 113"/>
                <a:gd name="T31" fmla="*/ 55 h 111"/>
                <a:gd name="T32" fmla="*/ 3 w 113"/>
                <a:gd name="T33" fmla="*/ 37 h 111"/>
                <a:gd name="T34" fmla="*/ 12 w 113"/>
                <a:gd name="T35" fmla="*/ 21 h 111"/>
                <a:gd name="T36" fmla="*/ 23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3" y="21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2"/>
                  </a:lnTo>
                  <a:lnTo>
                    <a:pt x="103" y="88"/>
                  </a:lnTo>
                  <a:lnTo>
                    <a:pt x="90" y="100"/>
                  </a:lnTo>
                  <a:lnTo>
                    <a:pt x="75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3" y="100"/>
                  </a:lnTo>
                  <a:lnTo>
                    <a:pt x="12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2" y="21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Freeform 64"/>
            <p:cNvSpPr>
              <a:spLocks/>
            </p:cNvSpPr>
            <p:nvPr/>
          </p:nvSpPr>
          <p:spPr bwMode="auto">
            <a:xfrm>
              <a:off x="6591301" y="2055813"/>
              <a:ext cx="19050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Freeform 65"/>
            <p:cNvSpPr>
              <a:spLocks/>
            </p:cNvSpPr>
            <p:nvPr/>
          </p:nvSpPr>
          <p:spPr bwMode="auto">
            <a:xfrm>
              <a:off x="6591301" y="2109788"/>
              <a:ext cx="19050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2 w 113"/>
                <a:gd name="T7" fmla="*/ 21 h 111"/>
                <a:gd name="T8" fmla="*/ 111 w 113"/>
                <a:gd name="T9" fmla="*/ 37 h 111"/>
                <a:gd name="T10" fmla="*/ 113 w 113"/>
                <a:gd name="T11" fmla="*/ 55 h 111"/>
                <a:gd name="T12" fmla="*/ 111 w 113"/>
                <a:gd name="T13" fmla="*/ 72 h 111"/>
                <a:gd name="T14" fmla="*/ 102 w 113"/>
                <a:gd name="T15" fmla="*/ 88 h 111"/>
                <a:gd name="T16" fmla="*/ 90 w 113"/>
                <a:gd name="T17" fmla="*/ 100 h 111"/>
                <a:gd name="T18" fmla="*/ 74 w 113"/>
                <a:gd name="T19" fmla="*/ 108 h 111"/>
                <a:gd name="T20" fmla="*/ 56 w 113"/>
                <a:gd name="T21" fmla="*/ 111 h 111"/>
                <a:gd name="T22" fmla="*/ 39 w 113"/>
                <a:gd name="T23" fmla="*/ 108 h 111"/>
                <a:gd name="T24" fmla="*/ 24 w 113"/>
                <a:gd name="T25" fmla="*/ 100 h 111"/>
                <a:gd name="T26" fmla="*/ 11 w 113"/>
                <a:gd name="T27" fmla="*/ 88 h 111"/>
                <a:gd name="T28" fmla="*/ 3 w 113"/>
                <a:gd name="T29" fmla="*/ 72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1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1"/>
                  </a:lnTo>
                  <a:lnTo>
                    <a:pt x="111" y="37"/>
                  </a:lnTo>
                  <a:lnTo>
                    <a:pt x="113" y="55"/>
                  </a:lnTo>
                  <a:lnTo>
                    <a:pt x="111" y="72"/>
                  </a:lnTo>
                  <a:lnTo>
                    <a:pt x="102" y="88"/>
                  </a:lnTo>
                  <a:lnTo>
                    <a:pt x="90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9" y="108"/>
                  </a:lnTo>
                  <a:lnTo>
                    <a:pt x="24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1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Freeform 66"/>
            <p:cNvSpPr>
              <a:spLocks/>
            </p:cNvSpPr>
            <p:nvPr/>
          </p:nvSpPr>
          <p:spPr bwMode="auto">
            <a:xfrm>
              <a:off x="6618288" y="2082800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2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2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2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Freeform 67"/>
            <p:cNvSpPr>
              <a:spLocks/>
            </p:cNvSpPr>
            <p:nvPr/>
          </p:nvSpPr>
          <p:spPr bwMode="auto">
            <a:xfrm>
              <a:off x="6672263" y="2082800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2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2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2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6" name="Freeform 68"/>
            <p:cNvSpPr>
              <a:spLocks/>
            </p:cNvSpPr>
            <p:nvPr/>
          </p:nvSpPr>
          <p:spPr bwMode="auto">
            <a:xfrm>
              <a:off x="6645276" y="2055813"/>
              <a:ext cx="19050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09 w 113"/>
                <a:gd name="T9" fmla="*/ 38 h 112"/>
                <a:gd name="T10" fmla="*/ 113 w 113"/>
                <a:gd name="T11" fmla="*/ 56 h 112"/>
                <a:gd name="T12" fmla="*/ 109 w 113"/>
                <a:gd name="T13" fmla="*/ 74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Freeform 69"/>
            <p:cNvSpPr>
              <a:spLocks/>
            </p:cNvSpPr>
            <p:nvPr/>
          </p:nvSpPr>
          <p:spPr bwMode="auto">
            <a:xfrm>
              <a:off x="6699251" y="205581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Freeform 70"/>
            <p:cNvSpPr>
              <a:spLocks/>
            </p:cNvSpPr>
            <p:nvPr/>
          </p:nvSpPr>
          <p:spPr bwMode="auto">
            <a:xfrm>
              <a:off x="6645276" y="2109788"/>
              <a:ext cx="19050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1 h 111"/>
                <a:gd name="T8" fmla="*/ 109 w 113"/>
                <a:gd name="T9" fmla="*/ 37 h 111"/>
                <a:gd name="T10" fmla="*/ 113 w 113"/>
                <a:gd name="T11" fmla="*/ 55 h 111"/>
                <a:gd name="T12" fmla="*/ 109 w 113"/>
                <a:gd name="T13" fmla="*/ 72 h 111"/>
                <a:gd name="T14" fmla="*/ 101 w 113"/>
                <a:gd name="T15" fmla="*/ 88 h 111"/>
                <a:gd name="T16" fmla="*/ 90 w 113"/>
                <a:gd name="T17" fmla="*/ 100 h 111"/>
                <a:gd name="T18" fmla="*/ 74 w 113"/>
                <a:gd name="T19" fmla="*/ 108 h 111"/>
                <a:gd name="T20" fmla="*/ 56 w 113"/>
                <a:gd name="T21" fmla="*/ 111 h 111"/>
                <a:gd name="T22" fmla="*/ 38 w 113"/>
                <a:gd name="T23" fmla="*/ 108 h 111"/>
                <a:gd name="T24" fmla="*/ 23 w 113"/>
                <a:gd name="T25" fmla="*/ 100 h 111"/>
                <a:gd name="T26" fmla="*/ 10 w 113"/>
                <a:gd name="T27" fmla="*/ 88 h 111"/>
                <a:gd name="T28" fmla="*/ 3 w 113"/>
                <a:gd name="T29" fmla="*/ 72 h 111"/>
                <a:gd name="T30" fmla="*/ 0 w 113"/>
                <a:gd name="T31" fmla="*/ 55 h 111"/>
                <a:gd name="T32" fmla="*/ 3 w 113"/>
                <a:gd name="T33" fmla="*/ 37 h 111"/>
                <a:gd name="T34" fmla="*/ 10 w 113"/>
                <a:gd name="T35" fmla="*/ 21 h 111"/>
                <a:gd name="T36" fmla="*/ 23 w 113"/>
                <a:gd name="T37" fmla="*/ 10 h 111"/>
                <a:gd name="T38" fmla="*/ 38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1"/>
                  </a:lnTo>
                  <a:lnTo>
                    <a:pt x="109" y="37"/>
                  </a:lnTo>
                  <a:lnTo>
                    <a:pt x="113" y="55"/>
                  </a:lnTo>
                  <a:lnTo>
                    <a:pt x="109" y="72"/>
                  </a:lnTo>
                  <a:lnTo>
                    <a:pt x="101" y="88"/>
                  </a:lnTo>
                  <a:lnTo>
                    <a:pt x="90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0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0" y="21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Freeform 71"/>
            <p:cNvSpPr>
              <a:spLocks/>
            </p:cNvSpPr>
            <p:nvPr/>
          </p:nvSpPr>
          <p:spPr bwMode="auto">
            <a:xfrm>
              <a:off x="6699251" y="2109788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0 h 111"/>
                <a:gd name="T6" fmla="*/ 102 w 113"/>
                <a:gd name="T7" fmla="*/ 21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2 h 111"/>
                <a:gd name="T14" fmla="*/ 102 w 113"/>
                <a:gd name="T15" fmla="*/ 88 h 111"/>
                <a:gd name="T16" fmla="*/ 90 w 113"/>
                <a:gd name="T17" fmla="*/ 100 h 111"/>
                <a:gd name="T18" fmla="*/ 75 w 113"/>
                <a:gd name="T19" fmla="*/ 108 h 111"/>
                <a:gd name="T20" fmla="*/ 57 w 113"/>
                <a:gd name="T21" fmla="*/ 111 h 111"/>
                <a:gd name="T22" fmla="*/ 39 w 113"/>
                <a:gd name="T23" fmla="*/ 108 h 111"/>
                <a:gd name="T24" fmla="*/ 23 w 113"/>
                <a:gd name="T25" fmla="*/ 100 h 111"/>
                <a:gd name="T26" fmla="*/ 11 w 113"/>
                <a:gd name="T27" fmla="*/ 88 h 111"/>
                <a:gd name="T28" fmla="*/ 4 w 113"/>
                <a:gd name="T29" fmla="*/ 72 h 111"/>
                <a:gd name="T30" fmla="*/ 0 w 113"/>
                <a:gd name="T31" fmla="*/ 55 h 111"/>
                <a:gd name="T32" fmla="*/ 4 w 113"/>
                <a:gd name="T33" fmla="*/ 37 h 111"/>
                <a:gd name="T34" fmla="*/ 11 w 113"/>
                <a:gd name="T35" fmla="*/ 21 h 111"/>
                <a:gd name="T36" fmla="*/ 23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2" y="21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2"/>
                  </a:lnTo>
                  <a:lnTo>
                    <a:pt x="102" y="88"/>
                  </a:lnTo>
                  <a:lnTo>
                    <a:pt x="90" y="100"/>
                  </a:lnTo>
                  <a:lnTo>
                    <a:pt x="75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4" y="72"/>
                  </a:lnTo>
                  <a:lnTo>
                    <a:pt x="0" y="55"/>
                  </a:lnTo>
                  <a:lnTo>
                    <a:pt x="4" y="37"/>
                  </a:lnTo>
                  <a:lnTo>
                    <a:pt x="11" y="21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0" name="Freeform 72"/>
            <p:cNvSpPr>
              <a:spLocks/>
            </p:cNvSpPr>
            <p:nvPr/>
          </p:nvSpPr>
          <p:spPr bwMode="auto">
            <a:xfrm>
              <a:off x="6780213" y="2135188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09 w 113"/>
                <a:gd name="T9" fmla="*/ 38 h 112"/>
                <a:gd name="T10" fmla="*/ 113 w 113"/>
                <a:gd name="T11" fmla="*/ 56 h 112"/>
                <a:gd name="T12" fmla="*/ 109 w 113"/>
                <a:gd name="T13" fmla="*/ 74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Freeform 73"/>
            <p:cNvSpPr>
              <a:spLocks/>
            </p:cNvSpPr>
            <p:nvPr/>
          </p:nvSpPr>
          <p:spPr bwMode="auto">
            <a:xfrm>
              <a:off x="6726238" y="2135188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0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2" name="Freeform 74"/>
            <p:cNvSpPr>
              <a:spLocks/>
            </p:cNvSpPr>
            <p:nvPr/>
          </p:nvSpPr>
          <p:spPr bwMode="auto">
            <a:xfrm>
              <a:off x="6618288" y="2135188"/>
              <a:ext cx="19050" cy="19050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Freeform 75"/>
            <p:cNvSpPr>
              <a:spLocks/>
            </p:cNvSpPr>
            <p:nvPr/>
          </p:nvSpPr>
          <p:spPr bwMode="auto">
            <a:xfrm>
              <a:off x="6672263" y="2135188"/>
              <a:ext cx="19050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4" name="Freeform 76"/>
            <p:cNvSpPr>
              <a:spLocks/>
            </p:cNvSpPr>
            <p:nvPr/>
          </p:nvSpPr>
          <p:spPr bwMode="auto">
            <a:xfrm>
              <a:off x="6726238" y="2268538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Freeform 77"/>
            <p:cNvSpPr>
              <a:spLocks/>
            </p:cNvSpPr>
            <p:nvPr/>
          </p:nvSpPr>
          <p:spPr bwMode="auto">
            <a:xfrm>
              <a:off x="6753226" y="229552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90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Freeform 78"/>
            <p:cNvSpPr>
              <a:spLocks/>
            </p:cNvSpPr>
            <p:nvPr/>
          </p:nvSpPr>
          <p:spPr bwMode="auto">
            <a:xfrm>
              <a:off x="6753226" y="224313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3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Freeform 79"/>
            <p:cNvSpPr>
              <a:spLocks/>
            </p:cNvSpPr>
            <p:nvPr/>
          </p:nvSpPr>
          <p:spPr bwMode="auto">
            <a:xfrm>
              <a:off x="6699251" y="224313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90 w 113"/>
                <a:gd name="T17" fmla="*/ 101 h 112"/>
                <a:gd name="T18" fmla="*/ 75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3 w 113"/>
                <a:gd name="T25" fmla="*/ 101 h 112"/>
                <a:gd name="T26" fmla="*/ 11 w 113"/>
                <a:gd name="T27" fmla="*/ 89 h 112"/>
                <a:gd name="T28" fmla="*/ 4 w 113"/>
                <a:gd name="T29" fmla="*/ 73 h 112"/>
                <a:gd name="T30" fmla="*/ 0 w 113"/>
                <a:gd name="T31" fmla="*/ 56 h 112"/>
                <a:gd name="T32" fmla="*/ 4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5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4" y="73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8" name="Freeform 80"/>
            <p:cNvSpPr>
              <a:spLocks/>
            </p:cNvSpPr>
            <p:nvPr/>
          </p:nvSpPr>
          <p:spPr bwMode="auto">
            <a:xfrm>
              <a:off x="6672263" y="2216150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Freeform 81"/>
            <p:cNvSpPr>
              <a:spLocks/>
            </p:cNvSpPr>
            <p:nvPr/>
          </p:nvSpPr>
          <p:spPr bwMode="auto">
            <a:xfrm>
              <a:off x="6780213" y="221615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09 w 113"/>
                <a:gd name="T9" fmla="*/ 39 h 112"/>
                <a:gd name="T10" fmla="*/ 113 w 113"/>
                <a:gd name="T11" fmla="*/ 56 h 112"/>
                <a:gd name="T12" fmla="*/ 109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0 w 113"/>
                <a:gd name="T35" fmla="*/ 23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Freeform 82"/>
            <p:cNvSpPr>
              <a:spLocks/>
            </p:cNvSpPr>
            <p:nvPr/>
          </p:nvSpPr>
          <p:spPr bwMode="auto">
            <a:xfrm>
              <a:off x="6726238" y="221615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1 w 112"/>
                <a:gd name="T7" fmla="*/ 23 h 112"/>
                <a:gd name="T8" fmla="*/ 110 w 112"/>
                <a:gd name="T9" fmla="*/ 39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9 h 112"/>
                <a:gd name="T34" fmla="*/ 10 w 112"/>
                <a:gd name="T35" fmla="*/ 23 h 112"/>
                <a:gd name="T36" fmla="*/ 23 w 112"/>
                <a:gd name="T37" fmla="*/ 10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31" name="Group 769"/>
          <p:cNvGrpSpPr/>
          <p:nvPr/>
        </p:nvGrpSpPr>
        <p:grpSpPr>
          <a:xfrm>
            <a:off x="8694228" y="3294207"/>
            <a:ext cx="533400" cy="533399"/>
            <a:chOff x="5373688" y="1922463"/>
            <a:chExt cx="533400" cy="533399"/>
          </a:xfrm>
          <a:solidFill>
            <a:srgbClr val="000000"/>
          </a:solidFill>
        </p:grpSpPr>
        <p:sp>
          <p:nvSpPr>
            <p:cNvPr id="2032" name="Freeform 87"/>
            <p:cNvSpPr>
              <a:spLocks noEditPoints="1"/>
            </p:cNvSpPr>
            <p:nvPr/>
          </p:nvSpPr>
          <p:spPr bwMode="auto">
            <a:xfrm>
              <a:off x="5649913" y="1922463"/>
              <a:ext cx="257175" cy="257175"/>
            </a:xfrm>
            <a:custGeom>
              <a:avLst/>
              <a:gdLst>
                <a:gd name="T0" fmla="*/ 112 w 1623"/>
                <a:gd name="T1" fmla="*/ 1512 h 1624"/>
                <a:gd name="T2" fmla="*/ 1491 w 1623"/>
                <a:gd name="T3" fmla="*/ 1430 h 1624"/>
                <a:gd name="T4" fmla="*/ 1458 w 1623"/>
                <a:gd name="T5" fmla="*/ 1272 h 1624"/>
                <a:gd name="T6" fmla="*/ 1408 w 1623"/>
                <a:gd name="T7" fmla="*/ 1119 h 1624"/>
                <a:gd name="T8" fmla="*/ 1404 w 1623"/>
                <a:gd name="T9" fmla="*/ 1120 h 1624"/>
                <a:gd name="T10" fmla="*/ 1372 w 1623"/>
                <a:gd name="T11" fmla="*/ 1109 h 1624"/>
                <a:gd name="T12" fmla="*/ 1351 w 1623"/>
                <a:gd name="T13" fmla="*/ 1082 h 1624"/>
                <a:gd name="T14" fmla="*/ 1351 w 1623"/>
                <a:gd name="T15" fmla="*/ 1049 h 1624"/>
                <a:gd name="T16" fmla="*/ 1367 w 1623"/>
                <a:gd name="T17" fmla="*/ 1024 h 1624"/>
                <a:gd name="T18" fmla="*/ 1289 w 1623"/>
                <a:gd name="T19" fmla="*/ 875 h 1624"/>
                <a:gd name="T20" fmla="*/ 1293 w 1623"/>
                <a:gd name="T21" fmla="*/ 896 h 1624"/>
                <a:gd name="T22" fmla="*/ 1281 w 1623"/>
                <a:gd name="T23" fmla="*/ 929 h 1624"/>
                <a:gd name="T24" fmla="*/ 1254 w 1623"/>
                <a:gd name="T25" fmla="*/ 949 h 1624"/>
                <a:gd name="T26" fmla="*/ 1219 w 1623"/>
                <a:gd name="T27" fmla="*/ 949 h 1624"/>
                <a:gd name="T28" fmla="*/ 1191 w 1623"/>
                <a:gd name="T29" fmla="*/ 929 h 1624"/>
                <a:gd name="T30" fmla="*/ 1181 w 1623"/>
                <a:gd name="T31" fmla="*/ 896 h 1624"/>
                <a:gd name="T32" fmla="*/ 1191 w 1623"/>
                <a:gd name="T33" fmla="*/ 863 h 1624"/>
                <a:gd name="T34" fmla="*/ 1219 w 1623"/>
                <a:gd name="T35" fmla="*/ 843 h 1624"/>
                <a:gd name="T36" fmla="*/ 1251 w 1623"/>
                <a:gd name="T37" fmla="*/ 842 h 1624"/>
                <a:gd name="T38" fmla="*/ 1275 w 1623"/>
                <a:gd name="T39" fmla="*/ 856 h 1624"/>
                <a:gd name="T40" fmla="*/ 1171 w 1623"/>
                <a:gd name="T41" fmla="*/ 708 h 1624"/>
                <a:gd name="T42" fmla="*/ 1051 w 1623"/>
                <a:gd name="T43" fmla="*/ 573 h 1624"/>
                <a:gd name="T44" fmla="*/ 914 w 1623"/>
                <a:gd name="T45" fmla="*/ 452 h 1624"/>
                <a:gd name="T46" fmla="*/ 767 w 1623"/>
                <a:gd name="T47" fmla="*/ 347 h 1624"/>
                <a:gd name="T48" fmla="*/ 606 w 1623"/>
                <a:gd name="T49" fmla="*/ 261 h 1624"/>
                <a:gd name="T50" fmla="*/ 581 w 1623"/>
                <a:gd name="T51" fmla="*/ 278 h 1624"/>
                <a:gd name="T52" fmla="*/ 547 w 1623"/>
                <a:gd name="T53" fmla="*/ 278 h 1624"/>
                <a:gd name="T54" fmla="*/ 519 w 1623"/>
                <a:gd name="T55" fmla="*/ 257 h 1624"/>
                <a:gd name="T56" fmla="*/ 508 w 1623"/>
                <a:gd name="T57" fmla="*/ 225 h 1624"/>
                <a:gd name="T58" fmla="*/ 509 w 1623"/>
                <a:gd name="T59" fmla="*/ 218 h 1624"/>
                <a:gd name="T60" fmla="*/ 355 w 1623"/>
                <a:gd name="T61" fmla="*/ 167 h 1624"/>
                <a:gd name="T62" fmla="*/ 194 w 1623"/>
                <a:gd name="T63" fmla="*/ 132 h 1624"/>
                <a:gd name="T64" fmla="*/ 0 w 1623"/>
                <a:gd name="T65" fmla="*/ 0 h 1624"/>
                <a:gd name="T66" fmla="*/ 163 w 1623"/>
                <a:gd name="T67" fmla="*/ 15 h 1624"/>
                <a:gd name="T68" fmla="*/ 364 w 1623"/>
                <a:gd name="T69" fmla="*/ 54 h 1624"/>
                <a:gd name="T70" fmla="*/ 555 w 1623"/>
                <a:gd name="T71" fmla="*/ 115 h 1624"/>
                <a:gd name="T72" fmla="*/ 736 w 1623"/>
                <a:gd name="T73" fmla="*/ 200 h 1624"/>
                <a:gd name="T74" fmla="*/ 904 w 1623"/>
                <a:gd name="T75" fmla="*/ 304 h 1624"/>
                <a:gd name="T76" fmla="*/ 1059 w 1623"/>
                <a:gd name="T77" fmla="*/ 426 h 1624"/>
                <a:gd name="T78" fmla="*/ 1198 w 1623"/>
                <a:gd name="T79" fmla="*/ 565 h 1624"/>
                <a:gd name="T80" fmla="*/ 1321 w 1623"/>
                <a:gd name="T81" fmla="*/ 720 h 1624"/>
                <a:gd name="T82" fmla="*/ 1425 w 1623"/>
                <a:gd name="T83" fmla="*/ 889 h 1624"/>
                <a:gd name="T84" fmla="*/ 1508 w 1623"/>
                <a:gd name="T85" fmla="*/ 1070 h 1624"/>
                <a:gd name="T86" fmla="*/ 1570 w 1623"/>
                <a:gd name="T87" fmla="*/ 1261 h 1624"/>
                <a:gd name="T88" fmla="*/ 1610 w 1623"/>
                <a:gd name="T89" fmla="*/ 1461 h 1624"/>
                <a:gd name="T90" fmla="*/ 1623 w 1623"/>
                <a:gd name="T91" fmla="*/ 1624 h 1624"/>
                <a:gd name="T92" fmla="*/ 0 w 1623"/>
                <a:gd name="T93" fmla="*/ 0 h 1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23" h="1624">
                  <a:moveTo>
                    <a:pt x="112" y="122"/>
                  </a:moveTo>
                  <a:lnTo>
                    <a:pt x="112" y="1512"/>
                  </a:lnTo>
                  <a:lnTo>
                    <a:pt x="1503" y="1512"/>
                  </a:lnTo>
                  <a:lnTo>
                    <a:pt x="1491" y="1430"/>
                  </a:lnTo>
                  <a:lnTo>
                    <a:pt x="1477" y="1350"/>
                  </a:lnTo>
                  <a:lnTo>
                    <a:pt x="1458" y="1272"/>
                  </a:lnTo>
                  <a:lnTo>
                    <a:pt x="1434" y="1194"/>
                  </a:lnTo>
                  <a:lnTo>
                    <a:pt x="1408" y="1119"/>
                  </a:lnTo>
                  <a:lnTo>
                    <a:pt x="1406" y="1119"/>
                  </a:lnTo>
                  <a:lnTo>
                    <a:pt x="1404" y="1120"/>
                  </a:lnTo>
                  <a:lnTo>
                    <a:pt x="1386" y="1117"/>
                  </a:lnTo>
                  <a:lnTo>
                    <a:pt x="1372" y="1109"/>
                  </a:lnTo>
                  <a:lnTo>
                    <a:pt x="1359" y="1098"/>
                  </a:lnTo>
                  <a:lnTo>
                    <a:pt x="1351" y="1082"/>
                  </a:lnTo>
                  <a:lnTo>
                    <a:pt x="1348" y="1064"/>
                  </a:lnTo>
                  <a:lnTo>
                    <a:pt x="1351" y="1049"/>
                  </a:lnTo>
                  <a:lnTo>
                    <a:pt x="1356" y="1035"/>
                  </a:lnTo>
                  <a:lnTo>
                    <a:pt x="1367" y="1024"/>
                  </a:lnTo>
                  <a:lnTo>
                    <a:pt x="1329" y="948"/>
                  </a:lnTo>
                  <a:lnTo>
                    <a:pt x="1289" y="875"/>
                  </a:lnTo>
                  <a:lnTo>
                    <a:pt x="1291" y="886"/>
                  </a:lnTo>
                  <a:lnTo>
                    <a:pt x="1293" y="896"/>
                  </a:lnTo>
                  <a:lnTo>
                    <a:pt x="1290" y="914"/>
                  </a:lnTo>
                  <a:lnTo>
                    <a:pt x="1281" y="929"/>
                  </a:lnTo>
                  <a:lnTo>
                    <a:pt x="1269" y="942"/>
                  </a:lnTo>
                  <a:lnTo>
                    <a:pt x="1254" y="949"/>
                  </a:lnTo>
                  <a:lnTo>
                    <a:pt x="1237" y="952"/>
                  </a:lnTo>
                  <a:lnTo>
                    <a:pt x="1219" y="949"/>
                  </a:lnTo>
                  <a:lnTo>
                    <a:pt x="1203" y="942"/>
                  </a:lnTo>
                  <a:lnTo>
                    <a:pt x="1191" y="929"/>
                  </a:lnTo>
                  <a:lnTo>
                    <a:pt x="1183" y="914"/>
                  </a:lnTo>
                  <a:lnTo>
                    <a:pt x="1181" y="896"/>
                  </a:lnTo>
                  <a:lnTo>
                    <a:pt x="1183" y="878"/>
                  </a:lnTo>
                  <a:lnTo>
                    <a:pt x="1191" y="863"/>
                  </a:lnTo>
                  <a:lnTo>
                    <a:pt x="1203" y="851"/>
                  </a:lnTo>
                  <a:lnTo>
                    <a:pt x="1219" y="843"/>
                  </a:lnTo>
                  <a:lnTo>
                    <a:pt x="1237" y="840"/>
                  </a:lnTo>
                  <a:lnTo>
                    <a:pt x="1251" y="842"/>
                  </a:lnTo>
                  <a:lnTo>
                    <a:pt x="1264" y="847"/>
                  </a:lnTo>
                  <a:lnTo>
                    <a:pt x="1275" y="856"/>
                  </a:lnTo>
                  <a:lnTo>
                    <a:pt x="1225" y="781"/>
                  </a:lnTo>
                  <a:lnTo>
                    <a:pt x="1171" y="708"/>
                  </a:lnTo>
                  <a:lnTo>
                    <a:pt x="1112" y="638"/>
                  </a:lnTo>
                  <a:lnTo>
                    <a:pt x="1051" y="573"/>
                  </a:lnTo>
                  <a:lnTo>
                    <a:pt x="984" y="510"/>
                  </a:lnTo>
                  <a:lnTo>
                    <a:pt x="914" y="452"/>
                  </a:lnTo>
                  <a:lnTo>
                    <a:pt x="842" y="398"/>
                  </a:lnTo>
                  <a:lnTo>
                    <a:pt x="767" y="347"/>
                  </a:lnTo>
                  <a:lnTo>
                    <a:pt x="688" y="301"/>
                  </a:lnTo>
                  <a:lnTo>
                    <a:pt x="606" y="261"/>
                  </a:lnTo>
                  <a:lnTo>
                    <a:pt x="594" y="270"/>
                  </a:lnTo>
                  <a:lnTo>
                    <a:pt x="581" y="278"/>
                  </a:lnTo>
                  <a:lnTo>
                    <a:pt x="564" y="280"/>
                  </a:lnTo>
                  <a:lnTo>
                    <a:pt x="547" y="278"/>
                  </a:lnTo>
                  <a:lnTo>
                    <a:pt x="531" y="269"/>
                  </a:lnTo>
                  <a:lnTo>
                    <a:pt x="519" y="257"/>
                  </a:lnTo>
                  <a:lnTo>
                    <a:pt x="511" y="242"/>
                  </a:lnTo>
                  <a:lnTo>
                    <a:pt x="508" y="225"/>
                  </a:lnTo>
                  <a:lnTo>
                    <a:pt x="509" y="221"/>
                  </a:lnTo>
                  <a:lnTo>
                    <a:pt x="509" y="218"/>
                  </a:lnTo>
                  <a:lnTo>
                    <a:pt x="433" y="191"/>
                  </a:lnTo>
                  <a:lnTo>
                    <a:pt x="355" y="167"/>
                  </a:lnTo>
                  <a:lnTo>
                    <a:pt x="275" y="148"/>
                  </a:lnTo>
                  <a:lnTo>
                    <a:pt x="194" y="132"/>
                  </a:lnTo>
                  <a:lnTo>
                    <a:pt x="112" y="122"/>
                  </a:lnTo>
                  <a:close/>
                  <a:moveTo>
                    <a:pt x="0" y="0"/>
                  </a:moveTo>
                  <a:lnTo>
                    <a:pt x="60" y="4"/>
                  </a:lnTo>
                  <a:lnTo>
                    <a:pt x="163" y="15"/>
                  </a:lnTo>
                  <a:lnTo>
                    <a:pt x="265" y="31"/>
                  </a:lnTo>
                  <a:lnTo>
                    <a:pt x="364" y="54"/>
                  </a:lnTo>
                  <a:lnTo>
                    <a:pt x="460" y="82"/>
                  </a:lnTo>
                  <a:lnTo>
                    <a:pt x="555" y="115"/>
                  </a:lnTo>
                  <a:lnTo>
                    <a:pt x="646" y="155"/>
                  </a:lnTo>
                  <a:lnTo>
                    <a:pt x="736" y="200"/>
                  </a:lnTo>
                  <a:lnTo>
                    <a:pt x="822" y="249"/>
                  </a:lnTo>
                  <a:lnTo>
                    <a:pt x="904" y="304"/>
                  </a:lnTo>
                  <a:lnTo>
                    <a:pt x="983" y="363"/>
                  </a:lnTo>
                  <a:lnTo>
                    <a:pt x="1059" y="426"/>
                  </a:lnTo>
                  <a:lnTo>
                    <a:pt x="1131" y="494"/>
                  </a:lnTo>
                  <a:lnTo>
                    <a:pt x="1198" y="565"/>
                  </a:lnTo>
                  <a:lnTo>
                    <a:pt x="1262" y="640"/>
                  </a:lnTo>
                  <a:lnTo>
                    <a:pt x="1321" y="720"/>
                  </a:lnTo>
                  <a:lnTo>
                    <a:pt x="1375" y="802"/>
                  </a:lnTo>
                  <a:lnTo>
                    <a:pt x="1425" y="889"/>
                  </a:lnTo>
                  <a:lnTo>
                    <a:pt x="1469" y="977"/>
                  </a:lnTo>
                  <a:lnTo>
                    <a:pt x="1508" y="1070"/>
                  </a:lnTo>
                  <a:lnTo>
                    <a:pt x="1542" y="1163"/>
                  </a:lnTo>
                  <a:lnTo>
                    <a:pt x="1570" y="1261"/>
                  </a:lnTo>
                  <a:lnTo>
                    <a:pt x="1593" y="1360"/>
                  </a:lnTo>
                  <a:lnTo>
                    <a:pt x="1610" y="1461"/>
                  </a:lnTo>
                  <a:lnTo>
                    <a:pt x="1619" y="1564"/>
                  </a:lnTo>
                  <a:lnTo>
                    <a:pt x="1623" y="1624"/>
                  </a:lnTo>
                  <a:lnTo>
                    <a:pt x="0" y="162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Freeform 88"/>
            <p:cNvSpPr>
              <a:spLocks noEditPoints="1"/>
            </p:cNvSpPr>
            <p:nvPr/>
          </p:nvSpPr>
          <p:spPr bwMode="auto">
            <a:xfrm>
              <a:off x="5651500" y="2198688"/>
              <a:ext cx="255587" cy="177800"/>
            </a:xfrm>
            <a:custGeom>
              <a:avLst/>
              <a:gdLst>
                <a:gd name="T0" fmla="*/ 272 w 1610"/>
                <a:gd name="T1" fmla="*/ 112 h 1125"/>
                <a:gd name="T2" fmla="*/ 1122 w 1610"/>
                <a:gd name="T3" fmla="*/ 963 h 1125"/>
                <a:gd name="T4" fmla="*/ 1181 w 1610"/>
                <a:gd name="T5" fmla="*/ 890 h 1125"/>
                <a:gd name="T6" fmla="*/ 1236 w 1610"/>
                <a:gd name="T7" fmla="*/ 813 h 1125"/>
                <a:gd name="T8" fmla="*/ 1286 w 1610"/>
                <a:gd name="T9" fmla="*/ 733 h 1125"/>
                <a:gd name="T10" fmla="*/ 1331 w 1610"/>
                <a:gd name="T11" fmla="*/ 649 h 1125"/>
                <a:gd name="T12" fmla="*/ 1370 w 1610"/>
                <a:gd name="T13" fmla="*/ 565 h 1125"/>
                <a:gd name="T14" fmla="*/ 1405 w 1610"/>
                <a:gd name="T15" fmla="*/ 478 h 1125"/>
                <a:gd name="T16" fmla="*/ 1435 w 1610"/>
                <a:gd name="T17" fmla="*/ 389 h 1125"/>
                <a:gd name="T18" fmla="*/ 1459 w 1610"/>
                <a:gd name="T19" fmla="*/ 297 h 1125"/>
                <a:gd name="T20" fmla="*/ 1477 w 1610"/>
                <a:gd name="T21" fmla="*/ 206 h 1125"/>
                <a:gd name="T22" fmla="*/ 1490 w 1610"/>
                <a:gd name="T23" fmla="*/ 112 h 1125"/>
                <a:gd name="T24" fmla="*/ 272 w 1610"/>
                <a:gd name="T25" fmla="*/ 112 h 1125"/>
                <a:gd name="T26" fmla="*/ 0 w 1610"/>
                <a:gd name="T27" fmla="*/ 0 h 1125"/>
                <a:gd name="T28" fmla="*/ 1610 w 1610"/>
                <a:gd name="T29" fmla="*/ 0 h 1125"/>
                <a:gd name="T30" fmla="*/ 1606 w 1610"/>
                <a:gd name="T31" fmla="*/ 60 h 1125"/>
                <a:gd name="T32" fmla="*/ 1598 w 1610"/>
                <a:gd name="T33" fmla="*/ 155 h 1125"/>
                <a:gd name="T34" fmla="*/ 1583 w 1610"/>
                <a:gd name="T35" fmla="*/ 248 h 1125"/>
                <a:gd name="T36" fmla="*/ 1564 w 1610"/>
                <a:gd name="T37" fmla="*/ 340 h 1125"/>
                <a:gd name="T38" fmla="*/ 1539 w 1610"/>
                <a:gd name="T39" fmla="*/ 431 h 1125"/>
                <a:gd name="T40" fmla="*/ 1509 w 1610"/>
                <a:gd name="T41" fmla="*/ 521 h 1125"/>
                <a:gd name="T42" fmla="*/ 1473 w 1610"/>
                <a:gd name="T43" fmla="*/ 608 h 1125"/>
                <a:gd name="T44" fmla="*/ 1434 w 1610"/>
                <a:gd name="T45" fmla="*/ 694 h 1125"/>
                <a:gd name="T46" fmla="*/ 1389 w 1610"/>
                <a:gd name="T47" fmla="*/ 777 h 1125"/>
                <a:gd name="T48" fmla="*/ 1340 w 1610"/>
                <a:gd name="T49" fmla="*/ 858 h 1125"/>
                <a:gd name="T50" fmla="*/ 1286 w 1610"/>
                <a:gd name="T51" fmla="*/ 936 h 1125"/>
                <a:gd name="T52" fmla="*/ 1228 w 1610"/>
                <a:gd name="T53" fmla="*/ 1011 h 1125"/>
                <a:gd name="T54" fmla="*/ 1166 w 1610"/>
                <a:gd name="T55" fmla="*/ 1083 h 1125"/>
                <a:gd name="T56" fmla="*/ 1126 w 1610"/>
                <a:gd name="T57" fmla="*/ 1125 h 1125"/>
                <a:gd name="T58" fmla="*/ 0 w 1610"/>
                <a:gd name="T59" fmla="*/ 0 h 1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10" h="1125">
                  <a:moveTo>
                    <a:pt x="272" y="112"/>
                  </a:moveTo>
                  <a:lnTo>
                    <a:pt x="1122" y="963"/>
                  </a:lnTo>
                  <a:lnTo>
                    <a:pt x="1181" y="890"/>
                  </a:lnTo>
                  <a:lnTo>
                    <a:pt x="1236" y="813"/>
                  </a:lnTo>
                  <a:lnTo>
                    <a:pt x="1286" y="733"/>
                  </a:lnTo>
                  <a:lnTo>
                    <a:pt x="1331" y="649"/>
                  </a:lnTo>
                  <a:lnTo>
                    <a:pt x="1370" y="565"/>
                  </a:lnTo>
                  <a:lnTo>
                    <a:pt x="1405" y="478"/>
                  </a:lnTo>
                  <a:lnTo>
                    <a:pt x="1435" y="389"/>
                  </a:lnTo>
                  <a:lnTo>
                    <a:pt x="1459" y="297"/>
                  </a:lnTo>
                  <a:lnTo>
                    <a:pt x="1477" y="206"/>
                  </a:lnTo>
                  <a:lnTo>
                    <a:pt x="1490" y="112"/>
                  </a:lnTo>
                  <a:lnTo>
                    <a:pt x="272" y="112"/>
                  </a:lnTo>
                  <a:close/>
                  <a:moveTo>
                    <a:pt x="0" y="0"/>
                  </a:moveTo>
                  <a:lnTo>
                    <a:pt x="1610" y="0"/>
                  </a:lnTo>
                  <a:lnTo>
                    <a:pt x="1606" y="60"/>
                  </a:lnTo>
                  <a:lnTo>
                    <a:pt x="1598" y="155"/>
                  </a:lnTo>
                  <a:lnTo>
                    <a:pt x="1583" y="248"/>
                  </a:lnTo>
                  <a:lnTo>
                    <a:pt x="1564" y="340"/>
                  </a:lnTo>
                  <a:lnTo>
                    <a:pt x="1539" y="431"/>
                  </a:lnTo>
                  <a:lnTo>
                    <a:pt x="1509" y="521"/>
                  </a:lnTo>
                  <a:lnTo>
                    <a:pt x="1473" y="608"/>
                  </a:lnTo>
                  <a:lnTo>
                    <a:pt x="1434" y="694"/>
                  </a:lnTo>
                  <a:lnTo>
                    <a:pt x="1389" y="777"/>
                  </a:lnTo>
                  <a:lnTo>
                    <a:pt x="1340" y="858"/>
                  </a:lnTo>
                  <a:lnTo>
                    <a:pt x="1286" y="936"/>
                  </a:lnTo>
                  <a:lnTo>
                    <a:pt x="1228" y="1011"/>
                  </a:lnTo>
                  <a:lnTo>
                    <a:pt x="1166" y="1083"/>
                  </a:lnTo>
                  <a:lnTo>
                    <a:pt x="1126" y="112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4" name="Freeform 89"/>
            <p:cNvSpPr>
              <a:spLocks/>
            </p:cNvSpPr>
            <p:nvPr/>
          </p:nvSpPr>
          <p:spPr bwMode="auto">
            <a:xfrm>
              <a:off x="5676900" y="1949450"/>
              <a:ext cx="17462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2 h 112"/>
                <a:gd name="T4" fmla="*/ 90 w 113"/>
                <a:gd name="T5" fmla="*/ 11 h 112"/>
                <a:gd name="T6" fmla="*/ 101 w 113"/>
                <a:gd name="T7" fmla="*/ 23 h 112"/>
                <a:gd name="T8" fmla="*/ 109 w 113"/>
                <a:gd name="T9" fmla="*/ 38 h 112"/>
                <a:gd name="T10" fmla="*/ 113 w 113"/>
                <a:gd name="T11" fmla="*/ 57 h 112"/>
                <a:gd name="T12" fmla="*/ 109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2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2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Freeform 90"/>
            <p:cNvSpPr>
              <a:spLocks/>
            </p:cNvSpPr>
            <p:nvPr/>
          </p:nvSpPr>
          <p:spPr bwMode="auto">
            <a:xfrm>
              <a:off x="5676900" y="2001838"/>
              <a:ext cx="17462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09 w 113"/>
                <a:gd name="T9" fmla="*/ 39 h 112"/>
                <a:gd name="T10" fmla="*/ 113 w 113"/>
                <a:gd name="T11" fmla="*/ 56 h 112"/>
                <a:gd name="T12" fmla="*/ 109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Freeform 91"/>
            <p:cNvSpPr>
              <a:spLocks/>
            </p:cNvSpPr>
            <p:nvPr/>
          </p:nvSpPr>
          <p:spPr bwMode="auto">
            <a:xfrm>
              <a:off x="5703888" y="1976438"/>
              <a:ext cx="17462" cy="17462"/>
            </a:xfrm>
            <a:custGeom>
              <a:avLst/>
              <a:gdLst>
                <a:gd name="T0" fmla="*/ 55 w 111"/>
                <a:gd name="T1" fmla="*/ 0 h 112"/>
                <a:gd name="T2" fmla="*/ 72 w 111"/>
                <a:gd name="T3" fmla="*/ 3 h 112"/>
                <a:gd name="T4" fmla="*/ 88 w 111"/>
                <a:gd name="T5" fmla="*/ 11 h 112"/>
                <a:gd name="T6" fmla="*/ 101 w 111"/>
                <a:gd name="T7" fmla="*/ 23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89 h 112"/>
                <a:gd name="T16" fmla="*/ 88 w 111"/>
                <a:gd name="T17" fmla="*/ 102 h 112"/>
                <a:gd name="T18" fmla="*/ 72 w 111"/>
                <a:gd name="T19" fmla="*/ 109 h 112"/>
                <a:gd name="T20" fmla="*/ 55 w 111"/>
                <a:gd name="T21" fmla="*/ 112 h 112"/>
                <a:gd name="T22" fmla="*/ 37 w 111"/>
                <a:gd name="T23" fmla="*/ 109 h 112"/>
                <a:gd name="T24" fmla="*/ 23 w 111"/>
                <a:gd name="T25" fmla="*/ 102 h 112"/>
                <a:gd name="T26" fmla="*/ 10 w 111"/>
                <a:gd name="T27" fmla="*/ 89 h 112"/>
                <a:gd name="T28" fmla="*/ 2 w 111"/>
                <a:gd name="T29" fmla="*/ 74 h 112"/>
                <a:gd name="T30" fmla="*/ 0 w 111"/>
                <a:gd name="T31" fmla="*/ 56 h 112"/>
                <a:gd name="T32" fmla="*/ 2 w 111"/>
                <a:gd name="T33" fmla="*/ 38 h 112"/>
                <a:gd name="T34" fmla="*/ 10 w 111"/>
                <a:gd name="T35" fmla="*/ 23 h 112"/>
                <a:gd name="T36" fmla="*/ 23 w 111"/>
                <a:gd name="T37" fmla="*/ 11 h 112"/>
                <a:gd name="T38" fmla="*/ 37 w 111"/>
                <a:gd name="T39" fmla="*/ 3 h 112"/>
                <a:gd name="T40" fmla="*/ 55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5" y="0"/>
                  </a:moveTo>
                  <a:lnTo>
                    <a:pt x="72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2" y="109"/>
                  </a:lnTo>
                  <a:lnTo>
                    <a:pt x="55" y="112"/>
                  </a:lnTo>
                  <a:lnTo>
                    <a:pt x="37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Freeform 92"/>
            <p:cNvSpPr>
              <a:spLocks/>
            </p:cNvSpPr>
            <p:nvPr/>
          </p:nvSpPr>
          <p:spPr bwMode="auto">
            <a:xfrm>
              <a:off x="5756275" y="1976438"/>
              <a:ext cx="17462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8" name="Freeform 93"/>
            <p:cNvSpPr>
              <a:spLocks/>
            </p:cNvSpPr>
            <p:nvPr/>
          </p:nvSpPr>
          <p:spPr bwMode="auto">
            <a:xfrm>
              <a:off x="5729288" y="2001838"/>
              <a:ext cx="19050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Freeform 94"/>
            <p:cNvSpPr>
              <a:spLocks/>
            </p:cNvSpPr>
            <p:nvPr/>
          </p:nvSpPr>
          <p:spPr bwMode="auto">
            <a:xfrm>
              <a:off x="5783263" y="2001838"/>
              <a:ext cx="17462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Freeform 95"/>
            <p:cNvSpPr>
              <a:spLocks/>
            </p:cNvSpPr>
            <p:nvPr/>
          </p:nvSpPr>
          <p:spPr bwMode="auto">
            <a:xfrm>
              <a:off x="5810250" y="2028825"/>
              <a:ext cx="17462" cy="17462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4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2 h 113"/>
                <a:gd name="T18" fmla="*/ 74 w 112"/>
                <a:gd name="T19" fmla="*/ 111 h 113"/>
                <a:gd name="T20" fmla="*/ 56 w 112"/>
                <a:gd name="T21" fmla="*/ 113 h 113"/>
                <a:gd name="T22" fmla="*/ 39 w 112"/>
                <a:gd name="T23" fmla="*/ 111 h 113"/>
                <a:gd name="T24" fmla="*/ 23 w 112"/>
                <a:gd name="T25" fmla="*/ 102 h 113"/>
                <a:gd name="T26" fmla="*/ 12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2 w 112"/>
                <a:gd name="T35" fmla="*/ 24 h 113"/>
                <a:gd name="T36" fmla="*/ 23 w 112"/>
                <a:gd name="T37" fmla="*/ 12 h 113"/>
                <a:gd name="T38" fmla="*/ 39 w 112"/>
                <a:gd name="T39" fmla="*/ 4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Freeform 96"/>
            <p:cNvSpPr>
              <a:spLocks/>
            </p:cNvSpPr>
            <p:nvPr/>
          </p:nvSpPr>
          <p:spPr bwMode="auto">
            <a:xfrm>
              <a:off x="5703888" y="2028825"/>
              <a:ext cx="17462" cy="17462"/>
            </a:xfrm>
            <a:custGeom>
              <a:avLst/>
              <a:gdLst>
                <a:gd name="T0" fmla="*/ 55 w 111"/>
                <a:gd name="T1" fmla="*/ 0 h 113"/>
                <a:gd name="T2" fmla="*/ 72 w 111"/>
                <a:gd name="T3" fmla="*/ 4 h 113"/>
                <a:gd name="T4" fmla="*/ 88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2 h 113"/>
                <a:gd name="T18" fmla="*/ 72 w 111"/>
                <a:gd name="T19" fmla="*/ 111 h 113"/>
                <a:gd name="T20" fmla="*/ 55 w 111"/>
                <a:gd name="T21" fmla="*/ 113 h 113"/>
                <a:gd name="T22" fmla="*/ 37 w 111"/>
                <a:gd name="T23" fmla="*/ 111 h 113"/>
                <a:gd name="T24" fmla="*/ 23 w 111"/>
                <a:gd name="T25" fmla="*/ 102 h 113"/>
                <a:gd name="T26" fmla="*/ 10 w 111"/>
                <a:gd name="T27" fmla="*/ 90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3 w 111"/>
                <a:gd name="T37" fmla="*/ 12 h 113"/>
                <a:gd name="T38" fmla="*/ 37 w 111"/>
                <a:gd name="T39" fmla="*/ 4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2" y="4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2"/>
                  </a:lnTo>
                  <a:lnTo>
                    <a:pt x="72" y="111"/>
                  </a:lnTo>
                  <a:lnTo>
                    <a:pt x="55" y="113"/>
                  </a:lnTo>
                  <a:lnTo>
                    <a:pt x="37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7" y="4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Freeform 97"/>
            <p:cNvSpPr>
              <a:spLocks/>
            </p:cNvSpPr>
            <p:nvPr/>
          </p:nvSpPr>
          <p:spPr bwMode="auto">
            <a:xfrm>
              <a:off x="5756275" y="2028825"/>
              <a:ext cx="17462" cy="17462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1 w 113"/>
                <a:gd name="T27" fmla="*/ 90 h 113"/>
                <a:gd name="T28" fmla="*/ 4 w 113"/>
                <a:gd name="T29" fmla="*/ 74 h 113"/>
                <a:gd name="T30" fmla="*/ 0 w 113"/>
                <a:gd name="T31" fmla="*/ 57 h 113"/>
                <a:gd name="T32" fmla="*/ 4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3" name="Freeform 98"/>
            <p:cNvSpPr>
              <a:spLocks/>
            </p:cNvSpPr>
            <p:nvPr/>
          </p:nvSpPr>
          <p:spPr bwMode="auto">
            <a:xfrm>
              <a:off x="5810250" y="2082800"/>
              <a:ext cx="17462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2 h 112"/>
                <a:gd name="T4" fmla="*/ 90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90 h 112"/>
                <a:gd name="T16" fmla="*/ 90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2 w 112"/>
                <a:gd name="T27" fmla="*/ 90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2 w 112"/>
                <a:gd name="T35" fmla="*/ 23 h 112"/>
                <a:gd name="T36" fmla="*/ 23 w 112"/>
                <a:gd name="T37" fmla="*/ 11 h 112"/>
                <a:gd name="T38" fmla="*/ 39 w 112"/>
                <a:gd name="T39" fmla="*/ 2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2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Freeform 99"/>
            <p:cNvSpPr>
              <a:spLocks/>
            </p:cNvSpPr>
            <p:nvPr/>
          </p:nvSpPr>
          <p:spPr bwMode="auto">
            <a:xfrm>
              <a:off x="5837238" y="2109788"/>
              <a:ext cx="17462" cy="17462"/>
            </a:xfrm>
            <a:custGeom>
              <a:avLst/>
              <a:gdLst>
                <a:gd name="T0" fmla="*/ 56 w 112"/>
                <a:gd name="T1" fmla="*/ 0 h 111"/>
                <a:gd name="T2" fmla="*/ 73 w 112"/>
                <a:gd name="T3" fmla="*/ 2 h 111"/>
                <a:gd name="T4" fmla="*/ 88 w 112"/>
                <a:gd name="T5" fmla="*/ 10 h 111"/>
                <a:gd name="T6" fmla="*/ 100 w 112"/>
                <a:gd name="T7" fmla="*/ 21 h 111"/>
                <a:gd name="T8" fmla="*/ 109 w 112"/>
                <a:gd name="T9" fmla="*/ 37 h 111"/>
                <a:gd name="T10" fmla="*/ 112 w 112"/>
                <a:gd name="T11" fmla="*/ 55 h 111"/>
                <a:gd name="T12" fmla="*/ 109 w 112"/>
                <a:gd name="T13" fmla="*/ 72 h 111"/>
                <a:gd name="T14" fmla="*/ 100 w 112"/>
                <a:gd name="T15" fmla="*/ 88 h 111"/>
                <a:gd name="T16" fmla="*/ 88 w 112"/>
                <a:gd name="T17" fmla="*/ 100 h 111"/>
                <a:gd name="T18" fmla="*/ 73 w 112"/>
                <a:gd name="T19" fmla="*/ 108 h 111"/>
                <a:gd name="T20" fmla="*/ 56 w 112"/>
                <a:gd name="T21" fmla="*/ 111 h 111"/>
                <a:gd name="T22" fmla="*/ 38 w 112"/>
                <a:gd name="T23" fmla="*/ 108 h 111"/>
                <a:gd name="T24" fmla="*/ 22 w 112"/>
                <a:gd name="T25" fmla="*/ 100 h 111"/>
                <a:gd name="T26" fmla="*/ 10 w 112"/>
                <a:gd name="T27" fmla="*/ 88 h 111"/>
                <a:gd name="T28" fmla="*/ 2 w 112"/>
                <a:gd name="T29" fmla="*/ 72 h 111"/>
                <a:gd name="T30" fmla="*/ 0 w 112"/>
                <a:gd name="T31" fmla="*/ 55 h 111"/>
                <a:gd name="T32" fmla="*/ 2 w 112"/>
                <a:gd name="T33" fmla="*/ 37 h 111"/>
                <a:gd name="T34" fmla="*/ 10 w 112"/>
                <a:gd name="T35" fmla="*/ 21 h 111"/>
                <a:gd name="T36" fmla="*/ 22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3" y="2"/>
                  </a:lnTo>
                  <a:lnTo>
                    <a:pt x="88" y="10"/>
                  </a:lnTo>
                  <a:lnTo>
                    <a:pt x="100" y="21"/>
                  </a:lnTo>
                  <a:lnTo>
                    <a:pt x="109" y="37"/>
                  </a:lnTo>
                  <a:lnTo>
                    <a:pt x="112" y="55"/>
                  </a:lnTo>
                  <a:lnTo>
                    <a:pt x="109" y="72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2" y="100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1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5" name="Freeform 100"/>
            <p:cNvSpPr>
              <a:spLocks/>
            </p:cNvSpPr>
            <p:nvPr/>
          </p:nvSpPr>
          <p:spPr bwMode="auto">
            <a:xfrm>
              <a:off x="5676900" y="2055813"/>
              <a:ext cx="17462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09 w 113"/>
                <a:gd name="T9" fmla="*/ 38 h 112"/>
                <a:gd name="T10" fmla="*/ 113 w 113"/>
                <a:gd name="T11" fmla="*/ 56 h 112"/>
                <a:gd name="T12" fmla="*/ 109 w 113"/>
                <a:gd name="T13" fmla="*/ 74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Freeform 101"/>
            <p:cNvSpPr>
              <a:spLocks/>
            </p:cNvSpPr>
            <p:nvPr/>
          </p:nvSpPr>
          <p:spPr bwMode="auto">
            <a:xfrm>
              <a:off x="5676900" y="2109788"/>
              <a:ext cx="17462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1 h 111"/>
                <a:gd name="T8" fmla="*/ 109 w 113"/>
                <a:gd name="T9" fmla="*/ 37 h 111"/>
                <a:gd name="T10" fmla="*/ 113 w 113"/>
                <a:gd name="T11" fmla="*/ 55 h 111"/>
                <a:gd name="T12" fmla="*/ 109 w 113"/>
                <a:gd name="T13" fmla="*/ 72 h 111"/>
                <a:gd name="T14" fmla="*/ 101 w 113"/>
                <a:gd name="T15" fmla="*/ 88 h 111"/>
                <a:gd name="T16" fmla="*/ 90 w 113"/>
                <a:gd name="T17" fmla="*/ 100 h 111"/>
                <a:gd name="T18" fmla="*/ 74 w 113"/>
                <a:gd name="T19" fmla="*/ 108 h 111"/>
                <a:gd name="T20" fmla="*/ 56 w 113"/>
                <a:gd name="T21" fmla="*/ 111 h 111"/>
                <a:gd name="T22" fmla="*/ 39 w 113"/>
                <a:gd name="T23" fmla="*/ 108 h 111"/>
                <a:gd name="T24" fmla="*/ 23 w 113"/>
                <a:gd name="T25" fmla="*/ 100 h 111"/>
                <a:gd name="T26" fmla="*/ 11 w 113"/>
                <a:gd name="T27" fmla="*/ 88 h 111"/>
                <a:gd name="T28" fmla="*/ 3 w 113"/>
                <a:gd name="T29" fmla="*/ 72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1 h 111"/>
                <a:gd name="T36" fmla="*/ 23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1"/>
                  </a:lnTo>
                  <a:lnTo>
                    <a:pt x="109" y="37"/>
                  </a:lnTo>
                  <a:lnTo>
                    <a:pt x="113" y="55"/>
                  </a:lnTo>
                  <a:lnTo>
                    <a:pt x="109" y="72"/>
                  </a:lnTo>
                  <a:lnTo>
                    <a:pt x="101" y="88"/>
                  </a:lnTo>
                  <a:lnTo>
                    <a:pt x="90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9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1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Freeform 102"/>
            <p:cNvSpPr>
              <a:spLocks/>
            </p:cNvSpPr>
            <p:nvPr/>
          </p:nvSpPr>
          <p:spPr bwMode="auto">
            <a:xfrm>
              <a:off x="5703888" y="2082800"/>
              <a:ext cx="17462" cy="17462"/>
            </a:xfrm>
            <a:custGeom>
              <a:avLst/>
              <a:gdLst>
                <a:gd name="T0" fmla="*/ 55 w 111"/>
                <a:gd name="T1" fmla="*/ 0 h 112"/>
                <a:gd name="T2" fmla="*/ 72 w 111"/>
                <a:gd name="T3" fmla="*/ 2 h 112"/>
                <a:gd name="T4" fmla="*/ 88 w 111"/>
                <a:gd name="T5" fmla="*/ 11 h 112"/>
                <a:gd name="T6" fmla="*/ 101 w 111"/>
                <a:gd name="T7" fmla="*/ 23 h 112"/>
                <a:gd name="T8" fmla="*/ 109 w 111"/>
                <a:gd name="T9" fmla="*/ 39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90 h 112"/>
                <a:gd name="T16" fmla="*/ 88 w 111"/>
                <a:gd name="T17" fmla="*/ 101 h 112"/>
                <a:gd name="T18" fmla="*/ 72 w 111"/>
                <a:gd name="T19" fmla="*/ 109 h 112"/>
                <a:gd name="T20" fmla="*/ 55 w 111"/>
                <a:gd name="T21" fmla="*/ 112 h 112"/>
                <a:gd name="T22" fmla="*/ 37 w 111"/>
                <a:gd name="T23" fmla="*/ 109 h 112"/>
                <a:gd name="T24" fmla="*/ 23 w 111"/>
                <a:gd name="T25" fmla="*/ 101 h 112"/>
                <a:gd name="T26" fmla="*/ 10 w 111"/>
                <a:gd name="T27" fmla="*/ 90 h 112"/>
                <a:gd name="T28" fmla="*/ 2 w 111"/>
                <a:gd name="T29" fmla="*/ 74 h 112"/>
                <a:gd name="T30" fmla="*/ 0 w 111"/>
                <a:gd name="T31" fmla="*/ 56 h 112"/>
                <a:gd name="T32" fmla="*/ 2 w 111"/>
                <a:gd name="T33" fmla="*/ 39 h 112"/>
                <a:gd name="T34" fmla="*/ 10 w 111"/>
                <a:gd name="T35" fmla="*/ 23 h 112"/>
                <a:gd name="T36" fmla="*/ 23 w 111"/>
                <a:gd name="T37" fmla="*/ 11 h 112"/>
                <a:gd name="T38" fmla="*/ 37 w 111"/>
                <a:gd name="T39" fmla="*/ 2 h 112"/>
                <a:gd name="T40" fmla="*/ 55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5" y="0"/>
                  </a:moveTo>
                  <a:lnTo>
                    <a:pt x="72" y="2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1"/>
                  </a:lnTo>
                  <a:lnTo>
                    <a:pt x="72" y="109"/>
                  </a:lnTo>
                  <a:lnTo>
                    <a:pt x="55" y="112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Freeform 103"/>
            <p:cNvSpPr>
              <a:spLocks/>
            </p:cNvSpPr>
            <p:nvPr/>
          </p:nvSpPr>
          <p:spPr bwMode="auto">
            <a:xfrm>
              <a:off x="5756275" y="2082800"/>
              <a:ext cx="17462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2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90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2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2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9" name="Freeform 104"/>
            <p:cNvSpPr>
              <a:spLocks/>
            </p:cNvSpPr>
            <p:nvPr/>
          </p:nvSpPr>
          <p:spPr bwMode="auto">
            <a:xfrm>
              <a:off x="5729288" y="2055813"/>
              <a:ext cx="19050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Freeform 105"/>
            <p:cNvSpPr>
              <a:spLocks/>
            </p:cNvSpPr>
            <p:nvPr/>
          </p:nvSpPr>
          <p:spPr bwMode="auto">
            <a:xfrm>
              <a:off x="5783263" y="2055813"/>
              <a:ext cx="17462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Freeform 106"/>
            <p:cNvSpPr>
              <a:spLocks/>
            </p:cNvSpPr>
            <p:nvPr/>
          </p:nvSpPr>
          <p:spPr bwMode="auto">
            <a:xfrm>
              <a:off x="5729288" y="2109788"/>
              <a:ext cx="19050" cy="17462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1 w 112"/>
                <a:gd name="T7" fmla="*/ 21 h 111"/>
                <a:gd name="T8" fmla="*/ 109 w 112"/>
                <a:gd name="T9" fmla="*/ 37 h 111"/>
                <a:gd name="T10" fmla="*/ 112 w 112"/>
                <a:gd name="T11" fmla="*/ 55 h 111"/>
                <a:gd name="T12" fmla="*/ 109 w 112"/>
                <a:gd name="T13" fmla="*/ 72 h 111"/>
                <a:gd name="T14" fmla="*/ 101 w 112"/>
                <a:gd name="T15" fmla="*/ 88 h 111"/>
                <a:gd name="T16" fmla="*/ 89 w 112"/>
                <a:gd name="T17" fmla="*/ 100 h 111"/>
                <a:gd name="T18" fmla="*/ 74 w 112"/>
                <a:gd name="T19" fmla="*/ 108 h 111"/>
                <a:gd name="T20" fmla="*/ 56 w 112"/>
                <a:gd name="T21" fmla="*/ 111 h 111"/>
                <a:gd name="T22" fmla="*/ 39 w 112"/>
                <a:gd name="T23" fmla="*/ 108 h 111"/>
                <a:gd name="T24" fmla="*/ 23 w 112"/>
                <a:gd name="T25" fmla="*/ 100 h 111"/>
                <a:gd name="T26" fmla="*/ 11 w 112"/>
                <a:gd name="T27" fmla="*/ 88 h 111"/>
                <a:gd name="T28" fmla="*/ 3 w 112"/>
                <a:gd name="T29" fmla="*/ 72 h 111"/>
                <a:gd name="T30" fmla="*/ 0 w 112"/>
                <a:gd name="T31" fmla="*/ 55 h 111"/>
                <a:gd name="T32" fmla="*/ 3 w 112"/>
                <a:gd name="T33" fmla="*/ 37 h 111"/>
                <a:gd name="T34" fmla="*/ 11 w 112"/>
                <a:gd name="T35" fmla="*/ 21 h 111"/>
                <a:gd name="T36" fmla="*/ 23 w 112"/>
                <a:gd name="T37" fmla="*/ 10 h 111"/>
                <a:gd name="T38" fmla="*/ 39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1"/>
                  </a:lnTo>
                  <a:lnTo>
                    <a:pt x="109" y="37"/>
                  </a:lnTo>
                  <a:lnTo>
                    <a:pt x="112" y="55"/>
                  </a:lnTo>
                  <a:lnTo>
                    <a:pt x="109" y="72"/>
                  </a:lnTo>
                  <a:lnTo>
                    <a:pt x="101" y="88"/>
                  </a:lnTo>
                  <a:lnTo>
                    <a:pt x="89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9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1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Freeform 107"/>
            <p:cNvSpPr>
              <a:spLocks/>
            </p:cNvSpPr>
            <p:nvPr/>
          </p:nvSpPr>
          <p:spPr bwMode="auto">
            <a:xfrm>
              <a:off x="5783263" y="2109788"/>
              <a:ext cx="17462" cy="17462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2 w 112"/>
                <a:gd name="T7" fmla="*/ 21 h 111"/>
                <a:gd name="T8" fmla="*/ 109 w 112"/>
                <a:gd name="T9" fmla="*/ 37 h 111"/>
                <a:gd name="T10" fmla="*/ 112 w 112"/>
                <a:gd name="T11" fmla="*/ 55 h 111"/>
                <a:gd name="T12" fmla="*/ 109 w 112"/>
                <a:gd name="T13" fmla="*/ 72 h 111"/>
                <a:gd name="T14" fmla="*/ 102 w 112"/>
                <a:gd name="T15" fmla="*/ 88 h 111"/>
                <a:gd name="T16" fmla="*/ 89 w 112"/>
                <a:gd name="T17" fmla="*/ 100 h 111"/>
                <a:gd name="T18" fmla="*/ 74 w 112"/>
                <a:gd name="T19" fmla="*/ 108 h 111"/>
                <a:gd name="T20" fmla="*/ 56 w 112"/>
                <a:gd name="T21" fmla="*/ 111 h 111"/>
                <a:gd name="T22" fmla="*/ 38 w 112"/>
                <a:gd name="T23" fmla="*/ 108 h 111"/>
                <a:gd name="T24" fmla="*/ 23 w 112"/>
                <a:gd name="T25" fmla="*/ 100 h 111"/>
                <a:gd name="T26" fmla="*/ 11 w 112"/>
                <a:gd name="T27" fmla="*/ 88 h 111"/>
                <a:gd name="T28" fmla="*/ 3 w 112"/>
                <a:gd name="T29" fmla="*/ 72 h 111"/>
                <a:gd name="T30" fmla="*/ 0 w 112"/>
                <a:gd name="T31" fmla="*/ 55 h 111"/>
                <a:gd name="T32" fmla="*/ 3 w 112"/>
                <a:gd name="T33" fmla="*/ 37 h 111"/>
                <a:gd name="T34" fmla="*/ 11 w 112"/>
                <a:gd name="T35" fmla="*/ 21 h 111"/>
                <a:gd name="T36" fmla="*/ 23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1"/>
                  </a:lnTo>
                  <a:lnTo>
                    <a:pt x="109" y="37"/>
                  </a:lnTo>
                  <a:lnTo>
                    <a:pt x="112" y="55"/>
                  </a:lnTo>
                  <a:lnTo>
                    <a:pt x="109" y="72"/>
                  </a:lnTo>
                  <a:lnTo>
                    <a:pt x="102" y="88"/>
                  </a:lnTo>
                  <a:lnTo>
                    <a:pt x="89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1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3" name="Freeform 108"/>
            <p:cNvSpPr>
              <a:spLocks/>
            </p:cNvSpPr>
            <p:nvPr/>
          </p:nvSpPr>
          <p:spPr bwMode="auto">
            <a:xfrm>
              <a:off x="5862638" y="2135188"/>
              <a:ext cx="19050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Freeform 109"/>
            <p:cNvSpPr>
              <a:spLocks/>
            </p:cNvSpPr>
            <p:nvPr/>
          </p:nvSpPr>
          <p:spPr bwMode="auto">
            <a:xfrm>
              <a:off x="5810250" y="2135188"/>
              <a:ext cx="17462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90 w 112"/>
                <a:gd name="T5" fmla="*/ 10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90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2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2 w 112"/>
                <a:gd name="T35" fmla="*/ 23 h 112"/>
                <a:gd name="T36" fmla="*/ 23 w 112"/>
                <a:gd name="T37" fmla="*/ 10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5" name="Freeform 110"/>
            <p:cNvSpPr>
              <a:spLocks/>
            </p:cNvSpPr>
            <p:nvPr/>
          </p:nvSpPr>
          <p:spPr bwMode="auto">
            <a:xfrm>
              <a:off x="5703888" y="2135188"/>
              <a:ext cx="17462" cy="19050"/>
            </a:xfrm>
            <a:custGeom>
              <a:avLst/>
              <a:gdLst>
                <a:gd name="T0" fmla="*/ 55 w 111"/>
                <a:gd name="T1" fmla="*/ 0 h 112"/>
                <a:gd name="T2" fmla="*/ 72 w 111"/>
                <a:gd name="T3" fmla="*/ 3 h 112"/>
                <a:gd name="T4" fmla="*/ 88 w 111"/>
                <a:gd name="T5" fmla="*/ 10 h 112"/>
                <a:gd name="T6" fmla="*/ 101 w 111"/>
                <a:gd name="T7" fmla="*/ 23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89 h 112"/>
                <a:gd name="T16" fmla="*/ 88 w 111"/>
                <a:gd name="T17" fmla="*/ 102 h 112"/>
                <a:gd name="T18" fmla="*/ 72 w 111"/>
                <a:gd name="T19" fmla="*/ 109 h 112"/>
                <a:gd name="T20" fmla="*/ 55 w 111"/>
                <a:gd name="T21" fmla="*/ 112 h 112"/>
                <a:gd name="T22" fmla="*/ 37 w 111"/>
                <a:gd name="T23" fmla="*/ 109 h 112"/>
                <a:gd name="T24" fmla="*/ 23 w 111"/>
                <a:gd name="T25" fmla="*/ 102 h 112"/>
                <a:gd name="T26" fmla="*/ 10 w 111"/>
                <a:gd name="T27" fmla="*/ 89 h 112"/>
                <a:gd name="T28" fmla="*/ 2 w 111"/>
                <a:gd name="T29" fmla="*/ 74 h 112"/>
                <a:gd name="T30" fmla="*/ 0 w 111"/>
                <a:gd name="T31" fmla="*/ 56 h 112"/>
                <a:gd name="T32" fmla="*/ 2 w 111"/>
                <a:gd name="T33" fmla="*/ 38 h 112"/>
                <a:gd name="T34" fmla="*/ 10 w 111"/>
                <a:gd name="T35" fmla="*/ 23 h 112"/>
                <a:gd name="T36" fmla="*/ 23 w 111"/>
                <a:gd name="T37" fmla="*/ 10 h 112"/>
                <a:gd name="T38" fmla="*/ 37 w 111"/>
                <a:gd name="T39" fmla="*/ 3 h 112"/>
                <a:gd name="T40" fmla="*/ 55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5" y="0"/>
                  </a:moveTo>
                  <a:lnTo>
                    <a:pt x="72" y="3"/>
                  </a:lnTo>
                  <a:lnTo>
                    <a:pt x="88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2" y="109"/>
                  </a:lnTo>
                  <a:lnTo>
                    <a:pt x="55" y="112"/>
                  </a:lnTo>
                  <a:lnTo>
                    <a:pt x="37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6" name="Freeform 111"/>
            <p:cNvSpPr>
              <a:spLocks/>
            </p:cNvSpPr>
            <p:nvPr/>
          </p:nvSpPr>
          <p:spPr bwMode="auto">
            <a:xfrm>
              <a:off x="5756275" y="2135188"/>
              <a:ext cx="17462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Freeform 112"/>
            <p:cNvSpPr>
              <a:spLocks noEditPoints="1"/>
            </p:cNvSpPr>
            <p:nvPr/>
          </p:nvSpPr>
          <p:spPr bwMode="auto">
            <a:xfrm>
              <a:off x="5373688" y="1922463"/>
              <a:ext cx="257175" cy="449262"/>
            </a:xfrm>
            <a:custGeom>
              <a:avLst/>
              <a:gdLst>
                <a:gd name="T0" fmla="*/ 1415 w 1624"/>
                <a:gd name="T1" fmla="*/ 135 h 2828"/>
                <a:gd name="T2" fmla="*/ 1225 w 1624"/>
                <a:gd name="T3" fmla="*/ 180 h 2828"/>
                <a:gd name="T4" fmla="*/ 1046 w 1624"/>
                <a:gd name="T5" fmla="*/ 246 h 2828"/>
                <a:gd name="T6" fmla="*/ 877 w 1624"/>
                <a:gd name="T7" fmla="*/ 334 h 2828"/>
                <a:gd name="T8" fmla="*/ 722 w 1624"/>
                <a:gd name="T9" fmla="*/ 441 h 2828"/>
                <a:gd name="T10" fmla="*/ 581 w 1624"/>
                <a:gd name="T11" fmla="*/ 564 h 2828"/>
                <a:gd name="T12" fmla="*/ 455 w 1624"/>
                <a:gd name="T13" fmla="*/ 704 h 2828"/>
                <a:gd name="T14" fmla="*/ 347 w 1624"/>
                <a:gd name="T15" fmla="*/ 858 h 2828"/>
                <a:gd name="T16" fmla="*/ 257 w 1624"/>
                <a:gd name="T17" fmla="*/ 1023 h 2828"/>
                <a:gd name="T18" fmla="*/ 188 w 1624"/>
                <a:gd name="T19" fmla="*/ 1201 h 2828"/>
                <a:gd name="T20" fmla="*/ 140 w 1624"/>
                <a:gd name="T21" fmla="*/ 1387 h 2828"/>
                <a:gd name="T22" fmla="*/ 115 w 1624"/>
                <a:gd name="T23" fmla="*/ 1581 h 2828"/>
                <a:gd name="T24" fmla="*/ 114 w 1624"/>
                <a:gd name="T25" fmla="*/ 1769 h 2828"/>
                <a:gd name="T26" fmla="*/ 135 w 1624"/>
                <a:gd name="T27" fmla="*/ 1946 h 2828"/>
                <a:gd name="T28" fmla="*/ 175 w 1624"/>
                <a:gd name="T29" fmla="*/ 2117 h 2828"/>
                <a:gd name="T30" fmla="*/ 233 w 1624"/>
                <a:gd name="T31" fmla="*/ 2284 h 2828"/>
                <a:gd name="T32" fmla="*/ 311 w 1624"/>
                <a:gd name="T33" fmla="*/ 2443 h 2828"/>
                <a:gd name="T34" fmla="*/ 405 w 1624"/>
                <a:gd name="T35" fmla="*/ 2592 h 2828"/>
                <a:gd name="T36" fmla="*/ 1512 w 1624"/>
                <a:gd name="T37" fmla="*/ 1610 h 2828"/>
                <a:gd name="T38" fmla="*/ 1624 w 1624"/>
                <a:gd name="T39" fmla="*/ 0 h 2828"/>
                <a:gd name="T40" fmla="*/ 453 w 1624"/>
                <a:gd name="T41" fmla="*/ 2828 h 2828"/>
                <a:gd name="T42" fmla="*/ 353 w 1624"/>
                <a:gd name="T43" fmla="*/ 2711 h 2828"/>
                <a:gd name="T44" fmla="*/ 248 w 1624"/>
                <a:gd name="T45" fmla="*/ 2558 h 2828"/>
                <a:gd name="T46" fmla="*/ 160 w 1624"/>
                <a:gd name="T47" fmla="*/ 2396 h 2828"/>
                <a:gd name="T48" fmla="*/ 91 w 1624"/>
                <a:gd name="T49" fmla="*/ 2225 h 2828"/>
                <a:gd name="T50" fmla="*/ 41 w 1624"/>
                <a:gd name="T51" fmla="*/ 2049 h 2828"/>
                <a:gd name="T52" fmla="*/ 10 w 1624"/>
                <a:gd name="T53" fmla="*/ 1866 h 2828"/>
                <a:gd name="T54" fmla="*/ 0 w 1624"/>
                <a:gd name="T55" fmla="*/ 1680 h 2828"/>
                <a:gd name="T56" fmla="*/ 12 w 1624"/>
                <a:gd name="T57" fmla="*/ 1472 h 2828"/>
                <a:gd name="T58" fmla="*/ 51 w 1624"/>
                <a:gd name="T59" fmla="*/ 1271 h 2828"/>
                <a:gd name="T60" fmla="*/ 112 w 1624"/>
                <a:gd name="T61" fmla="*/ 1079 h 2828"/>
                <a:gd name="T62" fmla="*/ 194 w 1624"/>
                <a:gd name="T63" fmla="*/ 897 h 2828"/>
                <a:gd name="T64" fmla="*/ 298 w 1624"/>
                <a:gd name="T65" fmla="*/ 728 h 2828"/>
                <a:gd name="T66" fmla="*/ 420 w 1624"/>
                <a:gd name="T67" fmla="*/ 572 h 2828"/>
                <a:gd name="T68" fmla="*/ 559 w 1624"/>
                <a:gd name="T69" fmla="*/ 430 h 2828"/>
                <a:gd name="T70" fmla="*/ 714 w 1624"/>
                <a:gd name="T71" fmla="*/ 307 h 2828"/>
                <a:gd name="T72" fmla="*/ 883 w 1624"/>
                <a:gd name="T73" fmla="*/ 202 h 2828"/>
                <a:gd name="T74" fmla="*/ 1064 w 1624"/>
                <a:gd name="T75" fmla="*/ 117 h 2828"/>
                <a:gd name="T76" fmla="*/ 1258 w 1624"/>
                <a:gd name="T77" fmla="*/ 54 h 2828"/>
                <a:gd name="T78" fmla="*/ 1459 w 1624"/>
                <a:gd name="T79" fmla="*/ 15 h 2828"/>
                <a:gd name="T80" fmla="*/ 1624 w 1624"/>
                <a:gd name="T81" fmla="*/ 0 h 2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24" h="2828">
                  <a:moveTo>
                    <a:pt x="1512" y="122"/>
                  </a:moveTo>
                  <a:lnTo>
                    <a:pt x="1415" y="135"/>
                  </a:lnTo>
                  <a:lnTo>
                    <a:pt x="1319" y="155"/>
                  </a:lnTo>
                  <a:lnTo>
                    <a:pt x="1225" y="180"/>
                  </a:lnTo>
                  <a:lnTo>
                    <a:pt x="1134" y="211"/>
                  </a:lnTo>
                  <a:lnTo>
                    <a:pt x="1046" y="246"/>
                  </a:lnTo>
                  <a:lnTo>
                    <a:pt x="960" y="288"/>
                  </a:lnTo>
                  <a:lnTo>
                    <a:pt x="877" y="334"/>
                  </a:lnTo>
                  <a:lnTo>
                    <a:pt x="798" y="385"/>
                  </a:lnTo>
                  <a:lnTo>
                    <a:pt x="722" y="441"/>
                  </a:lnTo>
                  <a:lnTo>
                    <a:pt x="650" y="500"/>
                  </a:lnTo>
                  <a:lnTo>
                    <a:pt x="581" y="564"/>
                  </a:lnTo>
                  <a:lnTo>
                    <a:pt x="516" y="632"/>
                  </a:lnTo>
                  <a:lnTo>
                    <a:pt x="455" y="704"/>
                  </a:lnTo>
                  <a:lnTo>
                    <a:pt x="399" y="779"/>
                  </a:lnTo>
                  <a:lnTo>
                    <a:pt x="347" y="858"/>
                  </a:lnTo>
                  <a:lnTo>
                    <a:pt x="299" y="939"/>
                  </a:lnTo>
                  <a:lnTo>
                    <a:pt x="257" y="1023"/>
                  </a:lnTo>
                  <a:lnTo>
                    <a:pt x="219" y="1110"/>
                  </a:lnTo>
                  <a:lnTo>
                    <a:pt x="188" y="1201"/>
                  </a:lnTo>
                  <a:lnTo>
                    <a:pt x="161" y="1292"/>
                  </a:lnTo>
                  <a:lnTo>
                    <a:pt x="140" y="1387"/>
                  </a:lnTo>
                  <a:lnTo>
                    <a:pt x="125" y="1483"/>
                  </a:lnTo>
                  <a:lnTo>
                    <a:pt x="115" y="1581"/>
                  </a:lnTo>
                  <a:lnTo>
                    <a:pt x="112" y="1680"/>
                  </a:lnTo>
                  <a:lnTo>
                    <a:pt x="114" y="1769"/>
                  </a:lnTo>
                  <a:lnTo>
                    <a:pt x="123" y="1858"/>
                  </a:lnTo>
                  <a:lnTo>
                    <a:pt x="135" y="1946"/>
                  </a:lnTo>
                  <a:lnTo>
                    <a:pt x="152" y="2032"/>
                  </a:lnTo>
                  <a:lnTo>
                    <a:pt x="175" y="2117"/>
                  </a:lnTo>
                  <a:lnTo>
                    <a:pt x="202" y="2201"/>
                  </a:lnTo>
                  <a:lnTo>
                    <a:pt x="233" y="2284"/>
                  </a:lnTo>
                  <a:lnTo>
                    <a:pt x="269" y="2365"/>
                  </a:lnTo>
                  <a:lnTo>
                    <a:pt x="311" y="2443"/>
                  </a:lnTo>
                  <a:lnTo>
                    <a:pt x="355" y="2518"/>
                  </a:lnTo>
                  <a:lnTo>
                    <a:pt x="405" y="2592"/>
                  </a:lnTo>
                  <a:lnTo>
                    <a:pt x="459" y="2663"/>
                  </a:lnTo>
                  <a:lnTo>
                    <a:pt x="1512" y="1610"/>
                  </a:lnTo>
                  <a:lnTo>
                    <a:pt x="1512" y="122"/>
                  </a:lnTo>
                  <a:close/>
                  <a:moveTo>
                    <a:pt x="1624" y="0"/>
                  </a:moveTo>
                  <a:lnTo>
                    <a:pt x="1624" y="1657"/>
                  </a:lnTo>
                  <a:lnTo>
                    <a:pt x="453" y="2828"/>
                  </a:lnTo>
                  <a:lnTo>
                    <a:pt x="413" y="2782"/>
                  </a:lnTo>
                  <a:lnTo>
                    <a:pt x="353" y="2711"/>
                  </a:lnTo>
                  <a:lnTo>
                    <a:pt x="298" y="2636"/>
                  </a:lnTo>
                  <a:lnTo>
                    <a:pt x="248" y="2558"/>
                  </a:lnTo>
                  <a:lnTo>
                    <a:pt x="202" y="2478"/>
                  </a:lnTo>
                  <a:lnTo>
                    <a:pt x="160" y="2396"/>
                  </a:lnTo>
                  <a:lnTo>
                    <a:pt x="124" y="2312"/>
                  </a:lnTo>
                  <a:lnTo>
                    <a:pt x="91" y="2225"/>
                  </a:lnTo>
                  <a:lnTo>
                    <a:pt x="63" y="2138"/>
                  </a:lnTo>
                  <a:lnTo>
                    <a:pt x="41" y="2049"/>
                  </a:lnTo>
                  <a:lnTo>
                    <a:pt x="23" y="1957"/>
                  </a:lnTo>
                  <a:lnTo>
                    <a:pt x="10" y="1866"/>
                  </a:lnTo>
                  <a:lnTo>
                    <a:pt x="2" y="1773"/>
                  </a:lnTo>
                  <a:lnTo>
                    <a:pt x="0" y="1680"/>
                  </a:lnTo>
                  <a:lnTo>
                    <a:pt x="3" y="1576"/>
                  </a:lnTo>
                  <a:lnTo>
                    <a:pt x="12" y="1472"/>
                  </a:lnTo>
                  <a:lnTo>
                    <a:pt x="29" y="1371"/>
                  </a:lnTo>
                  <a:lnTo>
                    <a:pt x="51" y="1271"/>
                  </a:lnTo>
                  <a:lnTo>
                    <a:pt x="79" y="1173"/>
                  </a:lnTo>
                  <a:lnTo>
                    <a:pt x="112" y="1079"/>
                  </a:lnTo>
                  <a:lnTo>
                    <a:pt x="151" y="986"/>
                  </a:lnTo>
                  <a:lnTo>
                    <a:pt x="194" y="897"/>
                  </a:lnTo>
                  <a:lnTo>
                    <a:pt x="244" y="811"/>
                  </a:lnTo>
                  <a:lnTo>
                    <a:pt x="298" y="728"/>
                  </a:lnTo>
                  <a:lnTo>
                    <a:pt x="357" y="648"/>
                  </a:lnTo>
                  <a:lnTo>
                    <a:pt x="420" y="572"/>
                  </a:lnTo>
                  <a:lnTo>
                    <a:pt x="487" y="499"/>
                  </a:lnTo>
                  <a:lnTo>
                    <a:pt x="559" y="430"/>
                  </a:lnTo>
                  <a:lnTo>
                    <a:pt x="635" y="367"/>
                  </a:lnTo>
                  <a:lnTo>
                    <a:pt x="714" y="307"/>
                  </a:lnTo>
                  <a:lnTo>
                    <a:pt x="797" y="253"/>
                  </a:lnTo>
                  <a:lnTo>
                    <a:pt x="883" y="202"/>
                  </a:lnTo>
                  <a:lnTo>
                    <a:pt x="972" y="157"/>
                  </a:lnTo>
                  <a:lnTo>
                    <a:pt x="1064" y="117"/>
                  </a:lnTo>
                  <a:lnTo>
                    <a:pt x="1160" y="83"/>
                  </a:lnTo>
                  <a:lnTo>
                    <a:pt x="1258" y="54"/>
                  </a:lnTo>
                  <a:lnTo>
                    <a:pt x="1357" y="31"/>
                  </a:lnTo>
                  <a:lnTo>
                    <a:pt x="1459" y="15"/>
                  </a:lnTo>
                  <a:lnTo>
                    <a:pt x="1564" y="4"/>
                  </a:lnTo>
                  <a:lnTo>
                    <a:pt x="16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Freeform 113"/>
            <p:cNvSpPr>
              <a:spLocks noEditPoints="1"/>
            </p:cNvSpPr>
            <p:nvPr/>
          </p:nvSpPr>
          <p:spPr bwMode="auto">
            <a:xfrm>
              <a:off x="5457825" y="2206625"/>
              <a:ext cx="358775" cy="249237"/>
            </a:xfrm>
            <a:custGeom>
              <a:avLst/>
              <a:gdLst>
                <a:gd name="T0" fmla="*/ 1851 w 2262"/>
                <a:gd name="T1" fmla="*/ 1288 h 1568"/>
                <a:gd name="T2" fmla="*/ 1976 w 2262"/>
                <a:gd name="T3" fmla="*/ 1218 h 1568"/>
                <a:gd name="T4" fmla="*/ 2095 w 2262"/>
                <a:gd name="T5" fmla="*/ 1137 h 1568"/>
                <a:gd name="T6" fmla="*/ 1890 w 2262"/>
                <a:gd name="T7" fmla="*/ 933 h 1568"/>
                <a:gd name="T8" fmla="*/ 1454 w 2262"/>
                <a:gd name="T9" fmla="*/ 1425 h 1568"/>
                <a:gd name="T10" fmla="*/ 1590 w 2262"/>
                <a:gd name="T11" fmla="*/ 1391 h 1568"/>
                <a:gd name="T12" fmla="*/ 1890 w 2262"/>
                <a:gd name="T13" fmla="*/ 933 h 1568"/>
                <a:gd name="T14" fmla="*/ 1054 w 2262"/>
                <a:gd name="T15" fmla="*/ 1452 h 1568"/>
                <a:gd name="T16" fmla="*/ 1148 w 2262"/>
                <a:gd name="T17" fmla="*/ 1456 h 1568"/>
                <a:gd name="T18" fmla="*/ 1211 w 2262"/>
                <a:gd name="T19" fmla="*/ 1453 h 1568"/>
                <a:gd name="T20" fmla="*/ 1731 w 2262"/>
                <a:gd name="T21" fmla="*/ 774 h 1568"/>
                <a:gd name="T22" fmla="*/ 778 w 2262"/>
                <a:gd name="T23" fmla="*/ 1410 h 1568"/>
                <a:gd name="T24" fmla="*/ 911 w 2262"/>
                <a:gd name="T25" fmla="*/ 1436 h 1568"/>
                <a:gd name="T26" fmla="*/ 1573 w 2262"/>
                <a:gd name="T27" fmla="*/ 616 h 1568"/>
                <a:gd name="T28" fmla="*/ 540 w 2262"/>
                <a:gd name="T29" fmla="*/ 1331 h 1568"/>
                <a:gd name="T30" fmla="*/ 655 w 2262"/>
                <a:gd name="T31" fmla="*/ 1375 h 1568"/>
                <a:gd name="T32" fmla="*/ 1415 w 2262"/>
                <a:gd name="T33" fmla="*/ 457 h 1568"/>
                <a:gd name="T34" fmla="*/ 331 w 2262"/>
                <a:gd name="T35" fmla="*/ 1224 h 1568"/>
                <a:gd name="T36" fmla="*/ 433 w 2262"/>
                <a:gd name="T37" fmla="*/ 1281 h 1568"/>
                <a:gd name="T38" fmla="*/ 1256 w 2262"/>
                <a:gd name="T39" fmla="*/ 299 h 1568"/>
                <a:gd name="T40" fmla="*/ 164 w 2262"/>
                <a:gd name="T41" fmla="*/ 1109 h 1568"/>
                <a:gd name="T42" fmla="*/ 235 w 2262"/>
                <a:gd name="T43" fmla="*/ 1161 h 1568"/>
                <a:gd name="T44" fmla="*/ 1115 w 2262"/>
                <a:gd name="T45" fmla="*/ 159 h 1568"/>
                <a:gd name="T46" fmla="*/ 2262 w 2262"/>
                <a:gd name="T47" fmla="*/ 1146 h 1568"/>
                <a:gd name="T48" fmla="*/ 2137 w 2262"/>
                <a:gd name="T49" fmla="*/ 1245 h 1568"/>
                <a:gd name="T50" fmla="*/ 1976 w 2262"/>
                <a:gd name="T51" fmla="*/ 1349 h 1568"/>
                <a:gd name="T52" fmla="*/ 1804 w 2262"/>
                <a:gd name="T53" fmla="*/ 1434 h 1568"/>
                <a:gd name="T54" fmla="*/ 1623 w 2262"/>
                <a:gd name="T55" fmla="*/ 1499 h 1568"/>
                <a:gd name="T56" fmla="*/ 1437 w 2262"/>
                <a:gd name="T57" fmla="*/ 1543 h 1568"/>
                <a:gd name="T58" fmla="*/ 1244 w 2262"/>
                <a:gd name="T59" fmla="*/ 1565 h 1568"/>
                <a:gd name="T60" fmla="*/ 1055 w 2262"/>
                <a:gd name="T61" fmla="*/ 1565 h 1568"/>
                <a:gd name="T62" fmla="*/ 870 w 2262"/>
                <a:gd name="T63" fmla="*/ 1544 h 1568"/>
                <a:gd name="T64" fmla="*/ 690 w 2262"/>
                <a:gd name="T65" fmla="*/ 1505 h 1568"/>
                <a:gd name="T66" fmla="*/ 517 w 2262"/>
                <a:gd name="T67" fmla="*/ 1445 h 1568"/>
                <a:gd name="T68" fmla="*/ 349 w 2262"/>
                <a:gd name="T69" fmla="*/ 1366 h 1568"/>
                <a:gd name="T70" fmla="*/ 192 w 2262"/>
                <a:gd name="T71" fmla="*/ 1269 h 1568"/>
                <a:gd name="T72" fmla="*/ 45 w 2262"/>
                <a:gd name="T73" fmla="*/ 1155 h 1568"/>
                <a:gd name="T74" fmla="*/ 1115 w 2262"/>
                <a:gd name="T75" fmla="*/ 0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62" h="1568">
                  <a:moveTo>
                    <a:pt x="2048" y="1091"/>
                  </a:moveTo>
                  <a:lnTo>
                    <a:pt x="1851" y="1288"/>
                  </a:lnTo>
                  <a:lnTo>
                    <a:pt x="1915" y="1254"/>
                  </a:lnTo>
                  <a:lnTo>
                    <a:pt x="1976" y="1218"/>
                  </a:lnTo>
                  <a:lnTo>
                    <a:pt x="2036" y="1180"/>
                  </a:lnTo>
                  <a:lnTo>
                    <a:pt x="2095" y="1137"/>
                  </a:lnTo>
                  <a:lnTo>
                    <a:pt x="2048" y="1091"/>
                  </a:lnTo>
                  <a:close/>
                  <a:moveTo>
                    <a:pt x="1890" y="933"/>
                  </a:moveTo>
                  <a:lnTo>
                    <a:pt x="1385" y="1437"/>
                  </a:lnTo>
                  <a:lnTo>
                    <a:pt x="1454" y="1425"/>
                  </a:lnTo>
                  <a:lnTo>
                    <a:pt x="1523" y="1409"/>
                  </a:lnTo>
                  <a:lnTo>
                    <a:pt x="1590" y="1391"/>
                  </a:lnTo>
                  <a:lnTo>
                    <a:pt x="1969" y="1012"/>
                  </a:lnTo>
                  <a:lnTo>
                    <a:pt x="1890" y="933"/>
                  </a:lnTo>
                  <a:close/>
                  <a:moveTo>
                    <a:pt x="1731" y="774"/>
                  </a:moveTo>
                  <a:lnTo>
                    <a:pt x="1054" y="1452"/>
                  </a:lnTo>
                  <a:lnTo>
                    <a:pt x="1101" y="1455"/>
                  </a:lnTo>
                  <a:lnTo>
                    <a:pt x="1148" y="1456"/>
                  </a:lnTo>
                  <a:lnTo>
                    <a:pt x="1180" y="1455"/>
                  </a:lnTo>
                  <a:lnTo>
                    <a:pt x="1211" y="1453"/>
                  </a:lnTo>
                  <a:lnTo>
                    <a:pt x="1810" y="853"/>
                  </a:lnTo>
                  <a:lnTo>
                    <a:pt x="1731" y="774"/>
                  </a:lnTo>
                  <a:close/>
                  <a:moveTo>
                    <a:pt x="1573" y="616"/>
                  </a:moveTo>
                  <a:lnTo>
                    <a:pt x="778" y="1410"/>
                  </a:lnTo>
                  <a:lnTo>
                    <a:pt x="844" y="1425"/>
                  </a:lnTo>
                  <a:lnTo>
                    <a:pt x="911" y="1436"/>
                  </a:lnTo>
                  <a:lnTo>
                    <a:pt x="1652" y="695"/>
                  </a:lnTo>
                  <a:lnTo>
                    <a:pt x="1573" y="616"/>
                  </a:lnTo>
                  <a:close/>
                  <a:moveTo>
                    <a:pt x="1415" y="457"/>
                  </a:moveTo>
                  <a:lnTo>
                    <a:pt x="540" y="1331"/>
                  </a:lnTo>
                  <a:lnTo>
                    <a:pt x="597" y="1354"/>
                  </a:lnTo>
                  <a:lnTo>
                    <a:pt x="655" y="1375"/>
                  </a:lnTo>
                  <a:lnTo>
                    <a:pt x="1494" y="536"/>
                  </a:lnTo>
                  <a:lnTo>
                    <a:pt x="1415" y="457"/>
                  </a:lnTo>
                  <a:close/>
                  <a:moveTo>
                    <a:pt x="1256" y="299"/>
                  </a:moveTo>
                  <a:lnTo>
                    <a:pt x="331" y="1224"/>
                  </a:lnTo>
                  <a:lnTo>
                    <a:pt x="381" y="1253"/>
                  </a:lnTo>
                  <a:lnTo>
                    <a:pt x="433" y="1281"/>
                  </a:lnTo>
                  <a:lnTo>
                    <a:pt x="1336" y="378"/>
                  </a:lnTo>
                  <a:lnTo>
                    <a:pt x="1256" y="299"/>
                  </a:lnTo>
                  <a:close/>
                  <a:moveTo>
                    <a:pt x="1115" y="159"/>
                  </a:moveTo>
                  <a:lnTo>
                    <a:pt x="164" y="1109"/>
                  </a:lnTo>
                  <a:lnTo>
                    <a:pt x="200" y="1136"/>
                  </a:lnTo>
                  <a:lnTo>
                    <a:pt x="235" y="1161"/>
                  </a:lnTo>
                  <a:lnTo>
                    <a:pt x="1177" y="220"/>
                  </a:lnTo>
                  <a:lnTo>
                    <a:pt x="1115" y="159"/>
                  </a:lnTo>
                  <a:close/>
                  <a:moveTo>
                    <a:pt x="1115" y="0"/>
                  </a:moveTo>
                  <a:lnTo>
                    <a:pt x="2262" y="1146"/>
                  </a:lnTo>
                  <a:lnTo>
                    <a:pt x="2214" y="1186"/>
                  </a:lnTo>
                  <a:lnTo>
                    <a:pt x="2137" y="1245"/>
                  </a:lnTo>
                  <a:lnTo>
                    <a:pt x="2058" y="1299"/>
                  </a:lnTo>
                  <a:lnTo>
                    <a:pt x="1976" y="1349"/>
                  </a:lnTo>
                  <a:lnTo>
                    <a:pt x="1891" y="1395"/>
                  </a:lnTo>
                  <a:lnTo>
                    <a:pt x="1804" y="1434"/>
                  </a:lnTo>
                  <a:lnTo>
                    <a:pt x="1714" y="1470"/>
                  </a:lnTo>
                  <a:lnTo>
                    <a:pt x="1623" y="1499"/>
                  </a:lnTo>
                  <a:lnTo>
                    <a:pt x="1530" y="1524"/>
                  </a:lnTo>
                  <a:lnTo>
                    <a:pt x="1437" y="1543"/>
                  </a:lnTo>
                  <a:lnTo>
                    <a:pt x="1341" y="1557"/>
                  </a:lnTo>
                  <a:lnTo>
                    <a:pt x="1244" y="1565"/>
                  </a:lnTo>
                  <a:lnTo>
                    <a:pt x="1148" y="1568"/>
                  </a:lnTo>
                  <a:lnTo>
                    <a:pt x="1055" y="1565"/>
                  </a:lnTo>
                  <a:lnTo>
                    <a:pt x="963" y="1558"/>
                  </a:lnTo>
                  <a:lnTo>
                    <a:pt x="870" y="1544"/>
                  </a:lnTo>
                  <a:lnTo>
                    <a:pt x="780" y="1527"/>
                  </a:lnTo>
                  <a:lnTo>
                    <a:pt x="690" y="1505"/>
                  </a:lnTo>
                  <a:lnTo>
                    <a:pt x="603" y="1477"/>
                  </a:lnTo>
                  <a:lnTo>
                    <a:pt x="517" y="1445"/>
                  </a:lnTo>
                  <a:lnTo>
                    <a:pt x="433" y="1407"/>
                  </a:lnTo>
                  <a:lnTo>
                    <a:pt x="349" y="1366"/>
                  </a:lnTo>
                  <a:lnTo>
                    <a:pt x="269" y="1320"/>
                  </a:lnTo>
                  <a:lnTo>
                    <a:pt x="192" y="1269"/>
                  </a:lnTo>
                  <a:lnTo>
                    <a:pt x="118" y="1214"/>
                  </a:lnTo>
                  <a:lnTo>
                    <a:pt x="45" y="1155"/>
                  </a:lnTo>
                  <a:lnTo>
                    <a:pt x="0" y="1115"/>
                  </a:lnTo>
                  <a:lnTo>
                    <a:pt x="11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59" name="Group 1337"/>
          <p:cNvGrpSpPr/>
          <p:nvPr/>
        </p:nvGrpSpPr>
        <p:grpSpPr>
          <a:xfrm>
            <a:off x="7757147" y="3292619"/>
            <a:ext cx="536575" cy="536575"/>
            <a:chOff x="4427538" y="1925638"/>
            <a:chExt cx="536575" cy="536575"/>
          </a:xfrm>
          <a:solidFill>
            <a:srgbClr val="000000"/>
          </a:solidFill>
        </p:grpSpPr>
        <p:sp>
          <p:nvSpPr>
            <p:cNvPr id="2060" name="Freeform 118"/>
            <p:cNvSpPr>
              <a:spLocks/>
            </p:cNvSpPr>
            <p:nvPr/>
          </p:nvSpPr>
          <p:spPr bwMode="auto">
            <a:xfrm>
              <a:off x="4633913" y="196215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1" name="Freeform 119"/>
            <p:cNvSpPr>
              <a:spLocks/>
            </p:cNvSpPr>
            <p:nvPr/>
          </p:nvSpPr>
          <p:spPr bwMode="auto">
            <a:xfrm>
              <a:off x="4659313" y="1987551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2" name="Freeform 120"/>
            <p:cNvSpPr>
              <a:spLocks/>
            </p:cNvSpPr>
            <p:nvPr/>
          </p:nvSpPr>
          <p:spPr bwMode="auto">
            <a:xfrm>
              <a:off x="4606926" y="1987551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3" name="Freeform 121"/>
            <p:cNvSpPr>
              <a:spLocks/>
            </p:cNvSpPr>
            <p:nvPr/>
          </p:nvSpPr>
          <p:spPr bwMode="auto">
            <a:xfrm>
              <a:off x="4552951" y="1987551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4" name="Freeform 122"/>
            <p:cNvSpPr>
              <a:spLocks/>
            </p:cNvSpPr>
            <p:nvPr/>
          </p:nvSpPr>
          <p:spPr bwMode="auto">
            <a:xfrm>
              <a:off x="4633913" y="20145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5" name="Freeform 123"/>
            <p:cNvSpPr>
              <a:spLocks/>
            </p:cNvSpPr>
            <p:nvPr/>
          </p:nvSpPr>
          <p:spPr bwMode="auto">
            <a:xfrm>
              <a:off x="4579938" y="20145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Freeform 124"/>
            <p:cNvSpPr>
              <a:spLocks/>
            </p:cNvSpPr>
            <p:nvPr/>
          </p:nvSpPr>
          <p:spPr bwMode="auto">
            <a:xfrm>
              <a:off x="4525963" y="20145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7" name="Freeform 125"/>
            <p:cNvSpPr>
              <a:spLocks/>
            </p:cNvSpPr>
            <p:nvPr/>
          </p:nvSpPr>
          <p:spPr bwMode="auto">
            <a:xfrm>
              <a:off x="4633913" y="20685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8" name="Freeform 126"/>
            <p:cNvSpPr>
              <a:spLocks/>
            </p:cNvSpPr>
            <p:nvPr/>
          </p:nvSpPr>
          <p:spPr bwMode="auto">
            <a:xfrm>
              <a:off x="4659313" y="2041526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9" name="Freeform 127"/>
            <p:cNvSpPr>
              <a:spLocks/>
            </p:cNvSpPr>
            <p:nvPr/>
          </p:nvSpPr>
          <p:spPr bwMode="auto">
            <a:xfrm>
              <a:off x="4659313" y="2095501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Freeform 128"/>
            <p:cNvSpPr>
              <a:spLocks/>
            </p:cNvSpPr>
            <p:nvPr/>
          </p:nvSpPr>
          <p:spPr bwMode="auto">
            <a:xfrm>
              <a:off x="4579938" y="20685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Freeform 129"/>
            <p:cNvSpPr>
              <a:spLocks/>
            </p:cNvSpPr>
            <p:nvPr/>
          </p:nvSpPr>
          <p:spPr bwMode="auto">
            <a:xfrm>
              <a:off x="4606926" y="20415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Freeform 130"/>
            <p:cNvSpPr>
              <a:spLocks/>
            </p:cNvSpPr>
            <p:nvPr/>
          </p:nvSpPr>
          <p:spPr bwMode="auto">
            <a:xfrm>
              <a:off x="4606926" y="20955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3" name="Freeform 131"/>
            <p:cNvSpPr>
              <a:spLocks/>
            </p:cNvSpPr>
            <p:nvPr/>
          </p:nvSpPr>
          <p:spPr bwMode="auto">
            <a:xfrm>
              <a:off x="4525963" y="20685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4" name="Freeform 132"/>
            <p:cNvSpPr>
              <a:spLocks/>
            </p:cNvSpPr>
            <p:nvPr/>
          </p:nvSpPr>
          <p:spPr bwMode="auto">
            <a:xfrm>
              <a:off x="4498976" y="20415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5" name="Freeform 133"/>
            <p:cNvSpPr>
              <a:spLocks/>
            </p:cNvSpPr>
            <p:nvPr/>
          </p:nvSpPr>
          <p:spPr bwMode="auto">
            <a:xfrm>
              <a:off x="4552951" y="20415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6" name="Freeform 134"/>
            <p:cNvSpPr>
              <a:spLocks/>
            </p:cNvSpPr>
            <p:nvPr/>
          </p:nvSpPr>
          <p:spPr bwMode="auto">
            <a:xfrm>
              <a:off x="4498976" y="20955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7" name="Freeform 135"/>
            <p:cNvSpPr>
              <a:spLocks/>
            </p:cNvSpPr>
            <p:nvPr/>
          </p:nvSpPr>
          <p:spPr bwMode="auto">
            <a:xfrm>
              <a:off x="4552951" y="20955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Freeform 136"/>
            <p:cNvSpPr>
              <a:spLocks/>
            </p:cNvSpPr>
            <p:nvPr/>
          </p:nvSpPr>
          <p:spPr bwMode="auto">
            <a:xfrm>
              <a:off x="4633913" y="21224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Freeform 137"/>
            <p:cNvSpPr>
              <a:spLocks/>
            </p:cNvSpPr>
            <p:nvPr/>
          </p:nvSpPr>
          <p:spPr bwMode="auto">
            <a:xfrm>
              <a:off x="4579938" y="21224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0" name="Freeform 138"/>
            <p:cNvSpPr>
              <a:spLocks/>
            </p:cNvSpPr>
            <p:nvPr/>
          </p:nvSpPr>
          <p:spPr bwMode="auto">
            <a:xfrm>
              <a:off x="4471988" y="21224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1" name="Freeform 139"/>
            <p:cNvSpPr>
              <a:spLocks/>
            </p:cNvSpPr>
            <p:nvPr/>
          </p:nvSpPr>
          <p:spPr bwMode="auto">
            <a:xfrm>
              <a:off x="4525963" y="21224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Freeform 140"/>
            <p:cNvSpPr>
              <a:spLocks/>
            </p:cNvSpPr>
            <p:nvPr/>
          </p:nvSpPr>
          <p:spPr bwMode="auto">
            <a:xfrm>
              <a:off x="4633913" y="217646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3" name="Freeform 141"/>
            <p:cNvSpPr>
              <a:spLocks/>
            </p:cNvSpPr>
            <p:nvPr/>
          </p:nvSpPr>
          <p:spPr bwMode="auto">
            <a:xfrm>
              <a:off x="4659313" y="2149476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4" name="Freeform 142"/>
            <p:cNvSpPr>
              <a:spLocks/>
            </p:cNvSpPr>
            <p:nvPr/>
          </p:nvSpPr>
          <p:spPr bwMode="auto">
            <a:xfrm>
              <a:off x="4659313" y="2203451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Freeform 143"/>
            <p:cNvSpPr>
              <a:spLocks/>
            </p:cNvSpPr>
            <p:nvPr/>
          </p:nvSpPr>
          <p:spPr bwMode="auto">
            <a:xfrm>
              <a:off x="4579938" y="217646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6" name="Freeform 144"/>
            <p:cNvSpPr>
              <a:spLocks/>
            </p:cNvSpPr>
            <p:nvPr/>
          </p:nvSpPr>
          <p:spPr bwMode="auto">
            <a:xfrm>
              <a:off x="4606926" y="2149476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7" name="Freeform 145"/>
            <p:cNvSpPr>
              <a:spLocks/>
            </p:cNvSpPr>
            <p:nvPr/>
          </p:nvSpPr>
          <p:spPr bwMode="auto">
            <a:xfrm>
              <a:off x="4606926" y="220345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Freeform 146"/>
            <p:cNvSpPr>
              <a:spLocks/>
            </p:cNvSpPr>
            <p:nvPr/>
          </p:nvSpPr>
          <p:spPr bwMode="auto">
            <a:xfrm>
              <a:off x="4471988" y="217646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Freeform 147"/>
            <p:cNvSpPr>
              <a:spLocks/>
            </p:cNvSpPr>
            <p:nvPr/>
          </p:nvSpPr>
          <p:spPr bwMode="auto">
            <a:xfrm>
              <a:off x="4525963" y="217646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Freeform 148"/>
            <p:cNvSpPr>
              <a:spLocks/>
            </p:cNvSpPr>
            <p:nvPr/>
          </p:nvSpPr>
          <p:spPr bwMode="auto">
            <a:xfrm>
              <a:off x="4498976" y="2149476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Freeform 149"/>
            <p:cNvSpPr>
              <a:spLocks/>
            </p:cNvSpPr>
            <p:nvPr/>
          </p:nvSpPr>
          <p:spPr bwMode="auto">
            <a:xfrm>
              <a:off x="4552951" y="2149476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Freeform 150"/>
            <p:cNvSpPr>
              <a:spLocks/>
            </p:cNvSpPr>
            <p:nvPr/>
          </p:nvSpPr>
          <p:spPr bwMode="auto">
            <a:xfrm>
              <a:off x="4498976" y="220345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Freeform 151"/>
            <p:cNvSpPr>
              <a:spLocks/>
            </p:cNvSpPr>
            <p:nvPr/>
          </p:nvSpPr>
          <p:spPr bwMode="auto">
            <a:xfrm>
              <a:off x="4552951" y="220345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Freeform 152"/>
            <p:cNvSpPr>
              <a:spLocks/>
            </p:cNvSpPr>
            <p:nvPr/>
          </p:nvSpPr>
          <p:spPr bwMode="auto">
            <a:xfrm>
              <a:off x="4875213" y="220345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Freeform 153"/>
            <p:cNvSpPr>
              <a:spLocks/>
            </p:cNvSpPr>
            <p:nvPr/>
          </p:nvSpPr>
          <p:spPr bwMode="auto">
            <a:xfrm>
              <a:off x="4713288" y="2203451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Freeform 154"/>
            <p:cNvSpPr>
              <a:spLocks/>
            </p:cNvSpPr>
            <p:nvPr/>
          </p:nvSpPr>
          <p:spPr bwMode="auto">
            <a:xfrm>
              <a:off x="4633913" y="2230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Freeform 155"/>
            <p:cNvSpPr>
              <a:spLocks/>
            </p:cNvSpPr>
            <p:nvPr/>
          </p:nvSpPr>
          <p:spPr bwMode="auto">
            <a:xfrm>
              <a:off x="4686301" y="2230438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Freeform 156"/>
            <p:cNvSpPr>
              <a:spLocks/>
            </p:cNvSpPr>
            <p:nvPr/>
          </p:nvSpPr>
          <p:spPr bwMode="auto">
            <a:xfrm>
              <a:off x="4579938" y="2230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Freeform 157"/>
            <p:cNvSpPr>
              <a:spLocks/>
            </p:cNvSpPr>
            <p:nvPr/>
          </p:nvSpPr>
          <p:spPr bwMode="auto">
            <a:xfrm>
              <a:off x="4471988" y="2230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Freeform 158"/>
            <p:cNvSpPr>
              <a:spLocks/>
            </p:cNvSpPr>
            <p:nvPr/>
          </p:nvSpPr>
          <p:spPr bwMode="auto">
            <a:xfrm>
              <a:off x="4525963" y="2230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1" name="Freeform 159"/>
            <p:cNvSpPr>
              <a:spLocks/>
            </p:cNvSpPr>
            <p:nvPr/>
          </p:nvSpPr>
          <p:spPr bwMode="auto">
            <a:xfrm>
              <a:off x="4902201" y="2230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2" name="Freeform 160"/>
            <p:cNvSpPr>
              <a:spLocks/>
            </p:cNvSpPr>
            <p:nvPr/>
          </p:nvSpPr>
          <p:spPr bwMode="auto">
            <a:xfrm>
              <a:off x="4848226" y="2230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Freeform 161"/>
            <p:cNvSpPr>
              <a:spLocks/>
            </p:cNvSpPr>
            <p:nvPr/>
          </p:nvSpPr>
          <p:spPr bwMode="auto">
            <a:xfrm>
              <a:off x="4740276" y="2230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Freeform 162"/>
            <p:cNvSpPr>
              <a:spLocks/>
            </p:cNvSpPr>
            <p:nvPr/>
          </p:nvSpPr>
          <p:spPr bwMode="auto">
            <a:xfrm>
              <a:off x="4794251" y="2230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Freeform 163"/>
            <p:cNvSpPr>
              <a:spLocks/>
            </p:cNvSpPr>
            <p:nvPr/>
          </p:nvSpPr>
          <p:spPr bwMode="auto">
            <a:xfrm>
              <a:off x="4767263" y="220345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Freeform 164"/>
            <p:cNvSpPr>
              <a:spLocks/>
            </p:cNvSpPr>
            <p:nvPr/>
          </p:nvSpPr>
          <p:spPr bwMode="auto">
            <a:xfrm>
              <a:off x="4821238" y="220345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7" name="Freeform 165"/>
            <p:cNvSpPr>
              <a:spLocks/>
            </p:cNvSpPr>
            <p:nvPr/>
          </p:nvSpPr>
          <p:spPr bwMode="auto">
            <a:xfrm>
              <a:off x="4633913" y="2282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8" name="Freeform 166"/>
            <p:cNvSpPr>
              <a:spLocks/>
            </p:cNvSpPr>
            <p:nvPr/>
          </p:nvSpPr>
          <p:spPr bwMode="auto">
            <a:xfrm>
              <a:off x="4659313" y="2255838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Freeform 167"/>
            <p:cNvSpPr>
              <a:spLocks/>
            </p:cNvSpPr>
            <p:nvPr/>
          </p:nvSpPr>
          <p:spPr bwMode="auto">
            <a:xfrm>
              <a:off x="4659313" y="2309813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Freeform 168"/>
            <p:cNvSpPr>
              <a:spLocks/>
            </p:cNvSpPr>
            <p:nvPr/>
          </p:nvSpPr>
          <p:spPr bwMode="auto">
            <a:xfrm>
              <a:off x="4686301" y="2282826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Freeform 169"/>
            <p:cNvSpPr>
              <a:spLocks/>
            </p:cNvSpPr>
            <p:nvPr/>
          </p:nvSpPr>
          <p:spPr bwMode="auto">
            <a:xfrm>
              <a:off x="4579938" y="2282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Freeform 170"/>
            <p:cNvSpPr>
              <a:spLocks/>
            </p:cNvSpPr>
            <p:nvPr/>
          </p:nvSpPr>
          <p:spPr bwMode="auto">
            <a:xfrm>
              <a:off x="4606926" y="22558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Freeform 171"/>
            <p:cNvSpPr>
              <a:spLocks/>
            </p:cNvSpPr>
            <p:nvPr/>
          </p:nvSpPr>
          <p:spPr bwMode="auto">
            <a:xfrm>
              <a:off x="4606926" y="230981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Freeform 172"/>
            <p:cNvSpPr>
              <a:spLocks/>
            </p:cNvSpPr>
            <p:nvPr/>
          </p:nvSpPr>
          <p:spPr bwMode="auto">
            <a:xfrm>
              <a:off x="4471988" y="2282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Freeform 173"/>
            <p:cNvSpPr>
              <a:spLocks/>
            </p:cNvSpPr>
            <p:nvPr/>
          </p:nvSpPr>
          <p:spPr bwMode="auto">
            <a:xfrm>
              <a:off x="4525963" y="2282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174"/>
            <p:cNvSpPr>
              <a:spLocks/>
            </p:cNvSpPr>
            <p:nvPr/>
          </p:nvSpPr>
          <p:spPr bwMode="auto">
            <a:xfrm>
              <a:off x="4498976" y="22558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Freeform 175"/>
            <p:cNvSpPr>
              <a:spLocks/>
            </p:cNvSpPr>
            <p:nvPr/>
          </p:nvSpPr>
          <p:spPr bwMode="auto">
            <a:xfrm>
              <a:off x="4552951" y="22558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Freeform 176"/>
            <p:cNvSpPr>
              <a:spLocks/>
            </p:cNvSpPr>
            <p:nvPr/>
          </p:nvSpPr>
          <p:spPr bwMode="auto">
            <a:xfrm>
              <a:off x="4498976" y="230981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177"/>
            <p:cNvSpPr>
              <a:spLocks/>
            </p:cNvSpPr>
            <p:nvPr/>
          </p:nvSpPr>
          <p:spPr bwMode="auto">
            <a:xfrm>
              <a:off x="4552951" y="230981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178"/>
            <p:cNvSpPr>
              <a:spLocks/>
            </p:cNvSpPr>
            <p:nvPr/>
          </p:nvSpPr>
          <p:spPr bwMode="auto">
            <a:xfrm>
              <a:off x="4902201" y="2282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Freeform 179"/>
            <p:cNvSpPr>
              <a:spLocks/>
            </p:cNvSpPr>
            <p:nvPr/>
          </p:nvSpPr>
          <p:spPr bwMode="auto">
            <a:xfrm>
              <a:off x="4848226" y="2282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Freeform 180"/>
            <p:cNvSpPr>
              <a:spLocks/>
            </p:cNvSpPr>
            <p:nvPr/>
          </p:nvSpPr>
          <p:spPr bwMode="auto">
            <a:xfrm>
              <a:off x="4875213" y="22558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Freeform 181"/>
            <p:cNvSpPr>
              <a:spLocks/>
            </p:cNvSpPr>
            <p:nvPr/>
          </p:nvSpPr>
          <p:spPr bwMode="auto">
            <a:xfrm>
              <a:off x="4875213" y="230981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Freeform 182"/>
            <p:cNvSpPr>
              <a:spLocks/>
            </p:cNvSpPr>
            <p:nvPr/>
          </p:nvSpPr>
          <p:spPr bwMode="auto">
            <a:xfrm>
              <a:off x="4713288" y="2255838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Freeform 183"/>
            <p:cNvSpPr>
              <a:spLocks/>
            </p:cNvSpPr>
            <p:nvPr/>
          </p:nvSpPr>
          <p:spPr bwMode="auto">
            <a:xfrm>
              <a:off x="4713288" y="2309813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Freeform 184"/>
            <p:cNvSpPr>
              <a:spLocks/>
            </p:cNvSpPr>
            <p:nvPr/>
          </p:nvSpPr>
          <p:spPr bwMode="auto">
            <a:xfrm>
              <a:off x="4740276" y="2282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Freeform 185"/>
            <p:cNvSpPr>
              <a:spLocks/>
            </p:cNvSpPr>
            <p:nvPr/>
          </p:nvSpPr>
          <p:spPr bwMode="auto">
            <a:xfrm>
              <a:off x="4794251" y="2282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Freeform 186"/>
            <p:cNvSpPr>
              <a:spLocks/>
            </p:cNvSpPr>
            <p:nvPr/>
          </p:nvSpPr>
          <p:spPr bwMode="auto">
            <a:xfrm>
              <a:off x="4633913" y="23368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Freeform 187"/>
            <p:cNvSpPr>
              <a:spLocks/>
            </p:cNvSpPr>
            <p:nvPr/>
          </p:nvSpPr>
          <p:spPr bwMode="auto">
            <a:xfrm>
              <a:off x="4686301" y="2336801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188"/>
            <p:cNvSpPr>
              <a:spLocks/>
            </p:cNvSpPr>
            <p:nvPr/>
          </p:nvSpPr>
          <p:spPr bwMode="auto">
            <a:xfrm>
              <a:off x="4579938" y="23368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Freeform 189"/>
            <p:cNvSpPr>
              <a:spLocks/>
            </p:cNvSpPr>
            <p:nvPr/>
          </p:nvSpPr>
          <p:spPr bwMode="auto">
            <a:xfrm>
              <a:off x="4525963" y="23368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Freeform 190"/>
            <p:cNvSpPr>
              <a:spLocks/>
            </p:cNvSpPr>
            <p:nvPr/>
          </p:nvSpPr>
          <p:spPr bwMode="auto">
            <a:xfrm>
              <a:off x="4848226" y="23368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191"/>
            <p:cNvSpPr>
              <a:spLocks/>
            </p:cNvSpPr>
            <p:nvPr/>
          </p:nvSpPr>
          <p:spPr bwMode="auto">
            <a:xfrm>
              <a:off x="4740276" y="23368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192"/>
            <p:cNvSpPr>
              <a:spLocks/>
            </p:cNvSpPr>
            <p:nvPr/>
          </p:nvSpPr>
          <p:spPr bwMode="auto">
            <a:xfrm>
              <a:off x="4794251" y="23368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193"/>
            <p:cNvSpPr>
              <a:spLocks/>
            </p:cNvSpPr>
            <p:nvPr/>
          </p:nvSpPr>
          <p:spPr bwMode="auto">
            <a:xfrm>
              <a:off x="4767263" y="22558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194"/>
            <p:cNvSpPr>
              <a:spLocks/>
            </p:cNvSpPr>
            <p:nvPr/>
          </p:nvSpPr>
          <p:spPr bwMode="auto">
            <a:xfrm>
              <a:off x="4821238" y="22558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Freeform 195"/>
            <p:cNvSpPr>
              <a:spLocks/>
            </p:cNvSpPr>
            <p:nvPr/>
          </p:nvSpPr>
          <p:spPr bwMode="auto">
            <a:xfrm>
              <a:off x="4767263" y="230981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Freeform 196"/>
            <p:cNvSpPr>
              <a:spLocks/>
            </p:cNvSpPr>
            <p:nvPr/>
          </p:nvSpPr>
          <p:spPr bwMode="auto">
            <a:xfrm>
              <a:off x="4821238" y="230981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Freeform 197"/>
            <p:cNvSpPr>
              <a:spLocks/>
            </p:cNvSpPr>
            <p:nvPr/>
          </p:nvSpPr>
          <p:spPr bwMode="auto">
            <a:xfrm>
              <a:off x="4633913" y="2390776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Freeform 198"/>
            <p:cNvSpPr>
              <a:spLocks/>
            </p:cNvSpPr>
            <p:nvPr/>
          </p:nvSpPr>
          <p:spPr bwMode="auto">
            <a:xfrm>
              <a:off x="4659313" y="2363788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Freeform 199"/>
            <p:cNvSpPr>
              <a:spLocks/>
            </p:cNvSpPr>
            <p:nvPr/>
          </p:nvSpPr>
          <p:spPr bwMode="auto">
            <a:xfrm>
              <a:off x="4659313" y="2417763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Freeform 200"/>
            <p:cNvSpPr>
              <a:spLocks/>
            </p:cNvSpPr>
            <p:nvPr/>
          </p:nvSpPr>
          <p:spPr bwMode="auto">
            <a:xfrm>
              <a:off x="4686301" y="2390776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Freeform 201"/>
            <p:cNvSpPr>
              <a:spLocks/>
            </p:cNvSpPr>
            <p:nvPr/>
          </p:nvSpPr>
          <p:spPr bwMode="auto">
            <a:xfrm>
              <a:off x="4579938" y="2390776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Freeform 202"/>
            <p:cNvSpPr>
              <a:spLocks/>
            </p:cNvSpPr>
            <p:nvPr/>
          </p:nvSpPr>
          <p:spPr bwMode="auto">
            <a:xfrm>
              <a:off x="4606926" y="23637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Freeform 203"/>
            <p:cNvSpPr>
              <a:spLocks/>
            </p:cNvSpPr>
            <p:nvPr/>
          </p:nvSpPr>
          <p:spPr bwMode="auto">
            <a:xfrm>
              <a:off x="4552951" y="23637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204"/>
            <p:cNvSpPr>
              <a:spLocks noEditPoints="1"/>
            </p:cNvSpPr>
            <p:nvPr/>
          </p:nvSpPr>
          <p:spPr bwMode="auto">
            <a:xfrm>
              <a:off x="4427538" y="1925638"/>
              <a:ext cx="536575" cy="536575"/>
            </a:xfrm>
            <a:custGeom>
              <a:avLst/>
              <a:gdLst>
                <a:gd name="T0" fmla="*/ 3228 w 3380"/>
                <a:gd name="T1" fmla="*/ 1345 h 3380"/>
                <a:gd name="T2" fmla="*/ 3009 w 3380"/>
                <a:gd name="T3" fmla="*/ 827 h 3380"/>
                <a:gd name="T4" fmla="*/ 2629 w 3380"/>
                <a:gd name="T5" fmla="*/ 424 h 3380"/>
                <a:gd name="T6" fmla="*/ 2128 w 3380"/>
                <a:gd name="T7" fmla="*/ 175 h 3380"/>
                <a:gd name="T8" fmla="*/ 1576 w 3380"/>
                <a:gd name="T9" fmla="*/ 117 h 3380"/>
                <a:gd name="T10" fmla="*/ 1507 w 3380"/>
                <a:gd name="T11" fmla="*/ 167 h 3380"/>
                <a:gd name="T12" fmla="*/ 1298 w 3380"/>
                <a:gd name="T13" fmla="*/ 163 h 3380"/>
                <a:gd name="T14" fmla="*/ 1070 w 3380"/>
                <a:gd name="T15" fmla="*/ 282 h 3380"/>
                <a:gd name="T16" fmla="*/ 999 w 3380"/>
                <a:gd name="T17" fmla="*/ 336 h 3380"/>
                <a:gd name="T18" fmla="*/ 806 w 3380"/>
                <a:gd name="T19" fmla="*/ 385 h 3380"/>
                <a:gd name="T20" fmla="*/ 421 w 3380"/>
                <a:gd name="T21" fmla="*/ 755 h 3380"/>
                <a:gd name="T22" fmla="*/ 355 w 3380"/>
                <a:gd name="T23" fmla="*/ 904 h 3380"/>
                <a:gd name="T24" fmla="*/ 383 w 3380"/>
                <a:gd name="T25" fmla="*/ 990 h 3380"/>
                <a:gd name="T26" fmla="*/ 293 w 3380"/>
                <a:gd name="T27" fmla="*/ 990 h 3380"/>
                <a:gd name="T28" fmla="*/ 225 w 3380"/>
                <a:gd name="T29" fmla="*/ 1127 h 3380"/>
                <a:gd name="T30" fmla="*/ 154 w 3380"/>
                <a:gd name="T31" fmla="*/ 1336 h 3380"/>
                <a:gd name="T32" fmla="*/ 202 w 3380"/>
                <a:gd name="T33" fmla="*/ 1420 h 3380"/>
                <a:gd name="T34" fmla="*/ 202 w 3380"/>
                <a:gd name="T35" fmla="*/ 1510 h 3380"/>
                <a:gd name="T36" fmla="*/ 119 w 3380"/>
                <a:gd name="T37" fmla="*/ 1561 h 3380"/>
                <a:gd name="T38" fmla="*/ 151 w 3380"/>
                <a:gd name="T39" fmla="*/ 1749 h 3380"/>
                <a:gd name="T40" fmla="*/ 225 w 3380"/>
                <a:gd name="T41" fmla="*/ 1803 h 3380"/>
                <a:gd name="T42" fmla="*/ 153 w 3380"/>
                <a:gd name="T43" fmla="*/ 1857 h 3380"/>
                <a:gd name="T44" fmla="*/ 163 w 3380"/>
                <a:gd name="T45" fmla="*/ 2085 h 3380"/>
                <a:gd name="T46" fmla="*/ 222 w 3380"/>
                <a:gd name="T47" fmla="*/ 2123 h 3380"/>
                <a:gd name="T48" fmla="*/ 227 w 3380"/>
                <a:gd name="T49" fmla="*/ 2278 h 3380"/>
                <a:gd name="T50" fmla="*/ 521 w 3380"/>
                <a:gd name="T51" fmla="*/ 2748 h 3380"/>
                <a:gd name="T52" fmla="*/ 959 w 3380"/>
                <a:gd name="T53" fmla="*/ 3087 h 3380"/>
                <a:gd name="T54" fmla="*/ 1130 w 3380"/>
                <a:gd name="T55" fmla="*/ 3137 h 3380"/>
                <a:gd name="T56" fmla="*/ 1217 w 3380"/>
                <a:gd name="T57" fmla="*/ 3110 h 3380"/>
                <a:gd name="T58" fmla="*/ 1221 w 3380"/>
                <a:gd name="T59" fmla="*/ 3196 h 3380"/>
                <a:gd name="T60" fmla="*/ 1787 w 3380"/>
                <a:gd name="T61" fmla="*/ 3264 h 3380"/>
                <a:gd name="T62" fmla="*/ 2143 w 3380"/>
                <a:gd name="T63" fmla="*/ 3170 h 3380"/>
                <a:gd name="T64" fmla="*/ 2197 w 3380"/>
                <a:gd name="T65" fmla="*/ 3098 h 3380"/>
                <a:gd name="T66" fmla="*/ 2253 w 3380"/>
                <a:gd name="T67" fmla="*/ 3158 h 3380"/>
                <a:gd name="T68" fmla="*/ 2581 w 3380"/>
                <a:gd name="T69" fmla="*/ 2991 h 3380"/>
                <a:gd name="T70" fmla="*/ 2974 w 3380"/>
                <a:gd name="T71" fmla="*/ 2604 h 3380"/>
                <a:gd name="T72" fmla="*/ 3173 w 3380"/>
                <a:gd name="T73" fmla="*/ 2182 h 3380"/>
                <a:gd name="T74" fmla="*/ 3178 w 3380"/>
                <a:gd name="T75" fmla="*/ 2096 h 3380"/>
                <a:gd name="T76" fmla="*/ 3251 w 3380"/>
                <a:gd name="T77" fmla="*/ 1915 h 3380"/>
                <a:gd name="T78" fmla="*/ 3194 w 3380"/>
                <a:gd name="T79" fmla="*/ 1856 h 3380"/>
                <a:gd name="T80" fmla="*/ 3166 w 3380"/>
                <a:gd name="T81" fmla="*/ 1770 h 3380"/>
                <a:gd name="T82" fmla="*/ 3256 w 3380"/>
                <a:gd name="T83" fmla="*/ 1771 h 3380"/>
                <a:gd name="T84" fmla="*/ 1792 w 3380"/>
                <a:gd name="T85" fmla="*/ 3 h 3380"/>
                <a:gd name="T86" fmla="*/ 2369 w 3380"/>
                <a:gd name="T87" fmla="*/ 142 h 3380"/>
                <a:gd name="T88" fmla="*/ 2850 w 3380"/>
                <a:gd name="T89" fmla="*/ 462 h 3380"/>
                <a:gd name="T90" fmla="*/ 3196 w 3380"/>
                <a:gd name="T91" fmla="*/ 923 h 3380"/>
                <a:gd name="T92" fmla="*/ 3368 w 3380"/>
                <a:gd name="T93" fmla="*/ 1486 h 3380"/>
                <a:gd name="T94" fmla="*/ 3332 w 3380"/>
                <a:gd name="T95" fmla="*/ 2092 h 3380"/>
                <a:gd name="T96" fmla="*/ 3097 w 3380"/>
                <a:gd name="T97" fmla="*/ 2624 h 3380"/>
                <a:gd name="T98" fmla="*/ 2840 w 3380"/>
                <a:gd name="T99" fmla="*/ 2926 h 3380"/>
                <a:gd name="T100" fmla="*/ 2363 w 3380"/>
                <a:gd name="T101" fmla="*/ 3240 h 3380"/>
                <a:gd name="T102" fmla="*/ 1791 w 3380"/>
                <a:gd name="T103" fmla="*/ 3377 h 3380"/>
                <a:gd name="T104" fmla="*/ 1199 w 3380"/>
                <a:gd name="T105" fmla="*/ 3307 h 3380"/>
                <a:gd name="T106" fmla="*/ 686 w 3380"/>
                <a:gd name="T107" fmla="*/ 3048 h 3380"/>
                <a:gd name="T108" fmla="*/ 398 w 3380"/>
                <a:gd name="T109" fmla="*/ 2779 h 3380"/>
                <a:gd name="T110" fmla="*/ 107 w 3380"/>
                <a:gd name="T111" fmla="*/ 2279 h 3380"/>
                <a:gd name="T112" fmla="*/ 0 w 3380"/>
                <a:gd name="T113" fmla="*/ 1690 h 3380"/>
                <a:gd name="T114" fmla="*/ 105 w 3380"/>
                <a:gd name="T115" fmla="*/ 1101 h 3380"/>
                <a:gd name="T116" fmla="*/ 398 w 3380"/>
                <a:gd name="T117" fmla="*/ 602 h 3380"/>
                <a:gd name="T118" fmla="*/ 838 w 3380"/>
                <a:gd name="T119" fmla="*/ 231 h 3380"/>
                <a:gd name="T120" fmla="*/ 1387 w 3380"/>
                <a:gd name="T121" fmla="*/ 28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0" h="3380">
                  <a:moveTo>
                    <a:pt x="1746" y="114"/>
                  </a:moveTo>
                  <a:lnTo>
                    <a:pt x="1746" y="1634"/>
                  </a:lnTo>
                  <a:lnTo>
                    <a:pt x="3266" y="1634"/>
                  </a:lnTo>
                  <a:lnTo>
                    <a:pt x="3259" y="1535"/>
                  </a:lnTo>
                  <a:lnTo>
                    <a:pt x="3247" y="1439"/>
                  </a:lnTo>
                  <a:lnTo>
                    <a:pt x="3228" y="1345"/>
                  </a:lnTo>
                  <a:lnTo>
                    <a:pt x="3205" y="1252"/>
                  </a:lnTo>
                  <a:lnTo>
                    <a:pt x="3176" y="1161"/>
                  </a:lnTo>
                  <a:lnTo>
                    <a:pt x="3141" y="1073"/>
                  </a:lnTo>
                  <a:lnTo>
                    <a:pt x="3102" y="988"/>
                  </a:lnTo>
                  <a:lnTo>
                    <a:pt x="3058" y="906"/>
                  </a:lnTo>
                  <a:lnTo>
                    <a:pt x="3009" y="827"/>
                  </a:lnTo>
                  <a:lnTo>
                    <a:pt x="2956" y="751"/>
                  </a:lnTo>
                  <a:lnTo>
                    <a:pt x="2899" y="678"/>
                  </a:lnTo>
                  <a:lnTo>
                    <a:pt x="2837" y="608"/>
                  </a:lnTo>
                  <a:lnTo>
                    <a:pt x="2772" y="543"/>
                  </a:lnTo>
                  <a:lnTo>
                    <a:pt x="2702" y="481"/>
                  </a:lnTo>
                  <a:lnTo>
                    <a:pt x="2629" y="424"/>
                  </a:lnTo>
                  <a:lnTo>
                    <a:pt x="2553" y="371"/>
                  </a:lnTo>
                  <a:lnTo>
                    <a:pt x="2474" y="322"/>
                  </a:lnTo>
                  <a:lnTo>
                    <a:pt x="2392" y="278"/>
                  </a:lnTo>
                  <a:lnTo>
                    <a:pt x="2307" y="239"/>
                  </a:lnTo>
                  <a:lnTo>
                    <a:pt x="2219" y="204"/>
                  </a:lnTo>
                  <a:lnTo>
                    <a:pt x="2128" y="175"/>
                  </a:lnTo>
                  <a:lnTo>
                    <a:pt x="2035" y="152"/>
                  </a:lnTo>
                  <a:lnTo>
                    <a:pt x="1941" y="133"/>
                  </a:lnTo>
                  <a:lnTo>
                    <a:pt x="1845" y="121"/>
                  </a:lnTo>
                  <a:lnTo>
                    <a:pt x="1746" y="114"/>
                  </a:lnTo>
                  <a:close/>
                  <a:moveTo>
                    <a:pt x="1634" y="114"/>
                  </a:moveTo>
                  <a:lnTo>
                    <a:pt x="1576" y="117"/>
                  </a:lnTo>
                  <a:lnTo>
                    <a:pt x="1572" y="133"/>
                  </a:lnTo>
                  <a:lnTo>
                    <a:pt x="1564" y="147"/>
                  </a:lnTo>
                  <a:lnTo>
                    <a:pt x="1553" y="159"/>
                  </a:lnTo>
                  <a:lnTo>
                    <a:pt x="1538" y="166"/>
                  </a:lnTo>
                  <a:lnTo>
                    <a:pt x="1521" y="169"/>
                  </a:lnTo>
                  <a:lnTo>
                    <a:pt x="1507" y="167"/>
                  </a:lnTo>
                  <a:lnTo>
                    <a:pt x="1493" y="162"/>
                  </a:lnTo>
                  <a:lnTo>
                    <a:pt x="1482" y="153"/>
                  </a:lnTo>
                  <a:lnTo>
                    <a:pt x="1474" y="141"/>
                  </a:lnTo>
                  <a:lnTo>
                    <a:pt x="1468" y="129"/>
                  </a:lnTo>
                  <a:lnTo>
                    <a:pt x="1382" y="143"/>
                  </a:lnTo>
                  <a:lnTo>
                    <a:pt x="1298" y="163"/>
                  </a:lnTo>
                  <a:lnTo>
                    <a:pt x="1216" y="186"/>
                  </a:lnTo>
                  <a:lnTo>
                    <a:pt x="1135" y="214"/>
                  </a:lnTo>
                  <a:lnTo>
                    <a:pt x="1057" y="246"/>
                  </a:lnTo>
                  <a:lnTo>
                    <a:pt x="1064" y="256"/>
                  </a:lnTo>
                  <a:lnTo>
                    <a:pt x="1068" y="268"/>
                  </a:lnTo>
                  <a:lnTo>
                    <a:pt x="1070" y="282"/>
                  </a:lnTo>
                  <a:lnTo>
                    <a:pt x="1067" y="299"/>
                  </a:lnTo>
                  <a:lnTo>
                    <a:pt x="1059" y="314"/>
                  </a:lnTo>
                  <a:lnTo>
                    <a:pt x="1047" y="327"/>
                  </a:lnTo>
                  <a:lnTo>
                    <a:pt x="1031" y="335"/>
                  </a:lnTo>
                  <a:lnTo>
                    <a:pt x="1014" y="338"/>
                  </a:lnTo>
                  <a:lnTo>
                    <a:pt x="999" y="336"/>
                  </a:lnTo>
                  <a:lnTo>
                    <a:pt x="984" y="330"/>
                  </a:lnTo>
                  <a:lnTo>
                    <a:pt x="973" y="320"/>
                  </a:lnTo>
                  <a:lnTo>
                    <a:pt x="965" y="307"/>
                  </a:lnTo>
                  <a:lnTo>
                    <a:pt x="960" y="292"/>
                  </a:lnTo>
                  <a:lnTo>
                    <a:pt x="882" y="336"/>
                  </a:lnTo>
                  <a:lnTo>
                    <a:pt x="806" y="385"/>
                  </a:lnTo>
                  <a:lnTo>
                    <a:pt x="733" y="437"/>
                  </a:lnTo>
                  <a:lnTo>
                    <a:pt x="664" y="494"/>
                  </a:lnTo>
                  <a:lnTo>
                    <a:pt x="598" y="553"/>
                  </a:lnTo>
                  <a:lnTo>
                    <a:pt x="536" y="617"/>
                  </a:lnTo>
                  <a:lnTo>
                    <a:pt x="476" y="684"/>
                  </a:lnTo>
                  <a:lnTo>
                    <a:pt x="421" y="755"/>
                  </a:lnTo>
                  <a:lnTo>
                    <a:pt x="370" y="828"/>
                  </a:lnTo>
                  <a:lnTo>
                    <a:pt x="324" y="904"/>
                  </a:lnTo>
                  <a:lnTo>
                    <a:pt x="328" y="903"/>
                  </a:lnTo>
                  <a:lnTo>
                    <a:pt x="333" y="902"/>
                  </a:lnTo>
                  <a:lnTo>
                    <a:pt x="338" y="901"/>
                  </a:lnTo>
                  <a:lnTo>
                    <a:pt x="355" y="904"/>
                  </a:lnTo>
                  <a:lnTo>
                    <a:pt x="372" y="913"/>
                  </a:lnTo>
                  <a:lnTo>
                    <a:pt x="383" y="925"/>
                  </a:lnTo>
                  <a:lnTo>
                    <a:pt x="391" y="940"/>
                  </a:lnTo>
                  <a:lnTo>
                    <a:pt x="394" y="958"/>
                  </a:lnTo>
                  <a:lnTo>
                    <a:pt x="391" y="975"/>
                  </a:lnTo>
                  <a:lnTo>
                    <a:pt x="383" y="990"/>
                  </a:lnTo>
                  <a:lnTo>
                    <a:pt x="372" y="1003"/>
                  </a:lnTo>
                  <a:lnTo>
                    <a:pt x="355" y="1011"/>
                  </a:lnTo>
                  <a:lnTo>
                    <a:pt x="338" y="1014"/>
                  </a:lnTo>
                  <a:lnTo>
                    <a:pt x="321" y="1011"/>
                  </a:lnTo>
                  <a:lnTo>
                    <a:pt x="305" y="1003"/>
                  </a:lnTo>
                  <a:lnTo>
                    <a:pt x="293" y="990"/>
                  </a:lnTo>
                  <a:lnTo>
                    <a:pt x="285" y="974"/>
                  </a:lnTo>
                  <a:lnTo>
                    <a:pt x="252" y="1043"/>
                  </a:lnTo>
                  <a:lnTo>
                    <a:pt x="222" y="1112"/>
                  </a:lnTo>
                  <a:lnTo>
                    <a:pt x="223" y="1117"/>
                  </a:lnTo>
                  <a:lnTo>
                    <a:pt x="224" y="1122"/>
                  </a:lnTo>
                  <a:lnTo>
                    <a:pt x="225" y="1127"/>
                  </a:lnTo>
                  <a:lnTo>
                    <a:pt x="223" y="1140"/>
                  </a:lnTo>
                  <a:lnTo>
                    <a:pt x="218" y="1152"/>
                  </a:lnTo>
                  <a:lnTo>
                    <a:pt x="211" y="1164"/>
                  </a:lnTo>
                  <a:lnTo>
                    <a:pt x="201" y="1172"/>
                  </a:lnTo>
                  <a:lnTo>
                    <a:pt x="175" y="1253"/>
                  </a:lnTo>
                  <a:lnTo>
                    <a:pt x="154" y="1336"/>
                  </a:lnTo>
                  <a:lnTo>
                    <a:pt x="136" y="1421"/>
                  </a:lnTo>
                  <a:lnTo>
                    <a:pt x="146" y="1414"/>
                  </a:lnTo>
                  <a:lnTo>
                    <a:pt x="157" y="1409"/>
                  </a:lnTo>
                  <a:lnTo>
                    <a:pt x="169" y="1408"/>
                  </a:lnTo>
                  <a:lnTo>
                    <a:pt x="186" y="1411"/>
                  </a:lnTo>
                  <a:lnTo>
                    <a:pt x="202" y="1420"/>
                  </a:lnTo>
                  <a:lnTo>
                    <a:pt x="214" y="1432"/>
                  </a:lnTo>
                  <a:lnTo>
                    <a:pt x="222" y="1447"/>
                  </a:lnTo>
                  <a:lnTo>
                    <a:pt x="225" y="1465"/>
                  </a:lnTo>
                  <a:lnTo>
                    <a:pt x="222" y="1482"/>
                  </a:lnTo>
                  <a:lnTo>
                    <a:pt x="214" y="1498"/>
                  </a:lnTo>
                  <a:lnTo>
                    <a:pt x="202" y="1510"/>
                  </a:lnTo>
                  <a:lnTo>
                    <a:pt x="186" y="1518"/>
                  </a:lnTo>
                  <a:lnTo>
                    <a:pt x="169" y="1521"/>
                  </a:lnTo>
                  <a:lnTo>
                    <a:pt x="152" y="1518"/>
                  </a:lnTo>
                  <a:lnTo>
                    <a:pt x="137" y="1510"/>
                  </a:lnTo>
                  <a:lnTo>
                    <a:pt x="125" y="1498"/>
                  </a:lnTo>
                  <a:lnTo>
                    <a:pt x="119" y="1561"/>
                  </a:lnTo>
                  <a:lnTo>
                    <a:pt x="115" y="1625"/>
                  </a:lnTo>
                  <a:lnTo>
                    <a:pt x="113" y="1690"/>
                  </a:lnTo>
                  <a:lnTo>
                    <a:pt x="116" y="1786"/>
                  </a:lnTo>
                  <a:lnTo>
                    <a:pt x="124" y="1771"/>
                  </a:lnTo>
                  <a:lnTo>
                    <a:pt x="135" y="1758"/>
                  </a:lnTo>
                  <a:lnTo>
                    <a:pt x="151" y="1749"/>
                  </a:lnTo>
                  <a:lnTo>
                    <a:pt x="169" y="1746"/>
                  </a:lnTo>
                  <a:lnTo>
                    <a:pt x="186" y="1749"/>
                  </a:lnTo>
                  <a:lnTo>
                    <a:pt x="202" y="1758"/>
                  </a:lnTo>
                  <a:lnTo>
                    <a:pt x="214" y="1770"/>
                  </a:lnTo>
                  <a:lnTo>
                    <a:pt x="222" y="1785"/>
                  </a:lnTo>
                  <a:lnTo>
                    <a:pt x="225" y="1803"/>
                  </a:lnTo>
                  <a:lnTo>
                    <a:pt x="222" y="1820"/>
                  </a:lnTo>
                  <a:lnTo>
                    <a:pt x="214" y="1835"/>
                  </a:lnTo>
                  <a:lnTo>
                    <a:pt x="202" y="1848"/>
                  </a:lnTo>
                  <a:lnTo>
                    <a:pt x="186" y="1856"/>
                  </a:lnTo>
                  <a:lnTo>
                    <a:pt x="169" y="1859"/>
                  </a:lnTo>
                  <a:lnTo>
                    <a:pt x="153" y="1857"/>
                  </a:lnTo>
                  <a:lnTo>
                    <a:pt x="139" y="1850"/>
                  </a:lnTo>
                  <a:lnTo>
                    <a:pt x="128" y="1841"/>
                  </a:lnTo>
                  <a:lnTo>
                    <a:pt x="119" y="1827"/>
                  </a:lnTo>
                  <a:lnTo>
                    <a:pt x="129" y="1915"/>
                  </a:lnTo>
                  <a:lnTo>
                    <a:pt x="143" y="2001"/>
                  </a:lnTo>
                  <a:lnTo>
                    <a:pt x="163" y="2085"/>
                  </a:lnTo>
                  <a:lnTo>
                    <a:pt x="166" y="2085"/>
                  </a:lnTo>
                  <a:lnTo>
                    <a:pt x="169" y="2084"/>
                  </a:lnTo>
                  <a:lnTo>
                    <a:pt x="186" y="2087"/>
                  </a:lnTo>
                  <a:lnTo>
                    <a:pt x="202" y="2096"/>
                  </a:lnTo>
                  <a:lnTo>
                    <a:pt x="214" y="2108"/>
                  </a:lnTo>
                  <a:lnTo>
                    <a:pt x="222" y="2123"/>
                  </a:lnTo>
                  <a:lnTo>
                    <a:pt x="225" y="2141"/>
                  </a:lnTo>
                  <a:lnTo>
                    <a:pt x="223" y="2156"/>
                  </a:lnTo>
                  <a:lnTo>
                    <a:pt x="217" y="2170"/>
                  </a:lnTo>
                  <a:lnTo>
                    <a:pt x="207" y="2182"/>
                  </a:lnTo>
                  <a:lnTo>
                    <a:pt x="195" y="2190"/>
                  </a:lnTo>
                  <a:lnTo>
                    <a:pt x="227" y="2278"/>
                  </a:lnTo>
                  <a:lnTo>
                    <a:pt x="264" y="2364"/>
                  </a:lnTo>
                  <a:lnTo>
                    <a:pt x="307" y="2447"/>
                  </a:lnTo>
                  <a:lnTo>
                    <a:pt x="354" y="2527"/>
                  </a:lnTo>
                  <a:lnTo>
                    <a:pt x="406" y="2604"/>
                  </a:lnTo>
                  <a:lnTo>
                    <a:pt x="462" y="2677"/>
                  </a:lnTo>
                  <a:lnTo>
                    <a:pt x="521" y="2748"/>
                  </a:lnTo>
                  <a:lnTo>
                    <a:pt x="586" y="2815"/>
                  </a:lnTo>
                  <a:lnTo>
                    <a:pt x="653" y="2877"/>
                  </a:lnTo>
                  <a:lnTo>
                    <a:pt x="724" y="2937"/>
                  </a:lnTo>
                  <a:lnTo>
                    <a:pt x="799" y="2991"/>
                  </a:lnTo>
                  <a:lnTo>
                    <a:pt x="877" y="3041"/>
                  </a:lnTo>
                  <a:lnTo>
                    <a:pt x="959" y="3087"/>
                  </a:lnTo>
                  <a:lnTo>
                    <a:pt x="1042" y="3128"/>
                  </a:lnTo>
                  <a:lnTo>
                    <a:pt x="1129" y="3164"/>
                  </a:lnTo>
                  <a:lnTo>
                    <a:pt x="1128" y="3161"/>
                  </a:lnTo>
                  <a:lnTo>
                    <a:pt x="1127" y="3158"/>
                  </a:lnTo>
                  <a:lnTo>
                    <a:pt x="1127" y="3155"/>
                  </a:lnTo>
                  <a:lnTo>
                    <a:pt x="1130" y="3137"/>
                  </a:lnTo>
                  <a:lnTo>
                    <a:pt x="1138" y="3122"/>
                  </a:lnTo>
                  <a:lnTo>
                    <a:pt x="1150" y="3110"/>
                  </a:lnTo>
                  <a:lnTo>
                    <a:pt x="1166" y="3101"/>
                  </a:lnTo>
                  <a:lnTo>
                    <a:pt x="1183" y="3098"/>
                  </a:lnTo>
                  <a:lnTo>
                    <a:pt x="1200" y="3101"/>
                  </a:lnTo>
                  <a:lnTo>
                    <a:pt x="1217" y="3110"/>
                  </a:lnTo>
                  <a:lnTo>
                    <a:pt x="1228" y="3122"/>
                  </a:lnTo>
                  <a:lnTo>
                    <a:pt x="1236" y="3137"/>
                  </a:lnTo>
                  <a:lnTo>
                    <a:pt x="1239" y="3155"/>
                  </a:lnTo>
                  <a:lnTo>
                    <a:pt x="1237" y="3170"/>
                  </a:lnTo>
                  <a:lnTo>
                    <a:pt x="1230" y="3184"/>
                  </a:lnTo>
                  <a:lnTo>
                    <a:pt x="1221" y="3196"/>
                  </a:lnTo>
                  <a:lnTo>
                    <a:pt x="1311" y="3221"/>
                  </a:lnTo>
                  <a:lnTo>
                    <a:pt x="1403" y="3241"/>
                  </a:lnTo>
                  <a:lnTo>
                    <a:pt x="1496" y="3255"/>
                  </a:lnTo>
                  <a:lnTo>
                    <a:pt x="1593" y="3264"/>
                  </a:lnTo>
                  <a:lnTo>
                    <a:pt x="1690" y="3267"/>
                  </a:lnTo>
                  <a:lnTo>
                    <a:pt x="1787" y="3264"/>
                  </a:lnTo>
                  <a:lnTo>
                    <a:pt x="1884" y="3255"/>
                  </a:lnTo>
                  <a:lnTo>
                    <a:pt x="1977" y="3241"/>
                  </a:lnTo>
                  <a:lnTo>
                    <a:pt x="2069" y="3221"/>
                  </a:lnTo>
                  <a:lnTo>
                    <a:pt x="2159" y="3196"/>
                  </a:lnTo>
                  <a:lnTo>
                    <a:pt x="2150" y="3184"/>
                  </a:lnTo>
                  <a:lnTo>
                    <a:pt x="2143" y="3170"/>
                  </a:lnTo>
                  <a:lnTo>
                    <a:pt x="2141" y="3155"/>
                  </a:lnTo>
                  <a:lnTo>
                    <a:pt x="2144" y="3137"/>
                  </a:lnTo>
                  <a:lnTo>
                    <a:pt x="2152" y="3122"/>
                  </a:lnTo>
                  <a:lnTo>
                    <a:pt x="2163" y="3110"/>
                  </a:lnTo>
                  <a:lnTo>
                    <a:pt x="2180" y="3101"/>
                  </a:lnTo>
                  <a:lnTo>
                    <a:pt x="2197" y="3098"/>
                  </a:lnTo>
                  <a:lnTo>
                    <a:pt x="2214" y="3101"/>
                  </a:lnTo>
                  <a:lnTo>
                    <a:pt x="2230" y="3110"/>
                  </a:lnTo>
                  <a:lnTo>
                    <a:pt x="2242" y="3122"/>
                  </a:lnTo>
                  <a:lnTo>
                    <a:pt x="2250" y="3137"/>
                  </a:lnTo>
                  <a:lnTo>
                    <a:pt x="2253" y="3155"/>
                  </a:lnTo>
                  <a:lnTo>
                    <a:pt x="2253" y="3158"/>
                  </a:lnTo>
                  <a:lnTo>
                    <a:pt x="2252" y="3161"/>
                  </a:lnTo>
                  <a:lnTo>
                    <a:pt x="2251" y="3164"/>
                  </a:lnTo>
                  <a:lnTo>
                    <a:pt x="2338" y="3128"/>
                  </a:lnTo>
                  <a:lnTo>
                    <a:pt x="2421" y="3087"/>
                  </a:lnTo>
                  <a:lnTo>
                    <a:pt x="2503" y="3041"/>
                  </a:lnTo>
                  <a:lnTo>
                    <a:pt x="2581" y="2991"/>
                  </a:lnTo>
                  <a:lnTo>
                    <a:pt x="2656" y="2937"/>
                  </a:lnTo>
                  <a:lnTo>
                    <a:pt x="2727" y="2877"/>
                  </a:lnTo>
                  <a:lnTo>
                    <a:pt x="2794" y="2815"/>
                  </a:lnTo>
                  <a:lnTo>
                    <a:pt x="2859" y="2748"/>
                  </a:lnTo>
                  <a:lnTo>
                    <a:pt x="2918" y="2677"/>
                  </a:lnTo>
                  <a:lnTo>
                    <a:pt x="2974" y="2604"/>
                  </a:lnTo>
                  <a:lnTo>
                    <a:pt x="3026" y="2527"/>
                  </a:lnTo>
                  <a:lnTo>
                    <a:pt x="3073" y="2447"/>
                  </a:lnTo>
                  <a:lnTo>
                    <a:pt x="3116" y="2364"/>
                  </a:lnTo>
                  <a:lnTo>
                    <a:pt x="3153" y="2278"/>
                  </a:lnTo>
                  <a:lnTo>
                    <a:pt x="3185" y="2190"/>
                  </a:lnTo>
                  <a:lnTo>
                    <a:pt x="3173" y="2182"/>
                  </a:lnTo>
                  <a:lnTo>
                    <a:pt x="3163" y="2170"/>
                  </a:lnTo>
                  <a:lnTo>
                    <a:pt x="3157" y="2156"/>
                  </a:lnTo>
                  <a:lnTo>
                    <a:pt x="3155" y="2141"/>
                  </a:lnTo>
                  <a:lnTo>
                    <a:pt x="3158" y="2123"/>
                  </a:lnTo>
                  <a:lnTo>
                    <a:pt x="3166" y="2108"/>
                  </a:lnTo>
                  <a:lnTo>
                    <a:pt x="3178" y="2096"/>
                  </a:lnTo>
                  <a:lnTo>
                    <a:pt x="3194" y="2087"/>
                  </a:lnTo>
                  <a:lnTo>
                    <a:pt x="3211" y="2084"/>
                  </a:lnTo>
                  <a:lnTo>
                    <a:pt x="3214" y="2085"/>
                  </a:lnTo>
                  <a:lnTo>
                    <a:pt x="3217" y="2085"/>
                  </a:lnTo>
                  <a:lnTo>
                    <a:pt x="3237" y="2001"/>
                  </a:lnTo>
                  <a:lnTo>
                    <a:pt x="3251" y="1915"/>
                  </a:lnTo>
                  <a:lnTo>
                    <a:pt x="3261" y="1827"/>
                  </a:lnTo>
                  <a:lnTo>
                    <a:pt x="3252" y="1841"/>
                  </a:lnTo>
                  <a:lnTo>
                    <a:pt x="3241" y="1850"/>
                  </a:lnTo>
                  <a:lnTo>
                    <a:pt x="3227" y="1857"/>
                  </a:lnTo>
                  <a:lnTo>
                    <a:pt x="3211" y="1859"/>
                  </a:lnTo>
                  <a:lnTo>
                    <a:pt x="3194" y="1856"/>
                  </a:lnTo>
                  <a:lnTo>
                    <a:pt x="3178" y="1848"/>
                  </a:lnTo>
                  <a:lnTo>
                    <a:pt x="3166" y="1835"/>
                  </a:lnTo>
                  <a:lnTo>
                    <a:pt x="3158" y="1820"/>
                  </a:lnTo>
                  <a:lnTo>
                    <a:pt x="3155" y="1803"/>
                  </a:lnTo>
                  <a:lnTo>
                    <a:pt x="3158" y="1785"/>
                  </a:lnTo>
                  <a:lnTo>
                    <a:pt x="3166" y="1770"/>
                  </a:lnTo>
                  <a:lnTo>
                    <a:pt x="3178" y="1758"/>
                  </a:lnTo>
                  <a:lnTo>
                    <a:pt x="3194" y="1749"/>
                  </a:lnTo>
                  <a:lnTo>
                    <a:pt x="3211" y="1746"/>
                  </a:lnTo>
                  <a:lnTo>
                    <a:pt x="3229" y="1749"/>
                  </a:lnTo>
                  <a:lnTo>
                    <a:pt x="3245" y="1758"/>
                  </a:lnTo>
                  <a:lnTo>
                    <a:pt x="3256" y="1771"/>
                  </a:lnTo>
                  <a:lnTo>
                    <a:pt x="3264" y="1786"/>
                  </a:lnTo>
                  <a:lnTo>
                    <a:pt x="3266" y="1746"/>
                  </a:lnTo>
                  <a:lnTo>
                    <a:pt x="1634" y="1746"/>
                  </a:lnTo>
                  <a:lnTo>
                    <a:pt x="1634" y="114"/>
                  </a:lnTo>
                  <a:close/>
                  <a:moveTo>
                    <a:pt x="1690" y="0"/>
                  </a:moveTo>
                  <a:lnTo>
                    <a:pt x="1792" y="3"/>
                  </a:lnTo>
                  <a:lnTo>
                    <a:pt x="1894" y="12"/>
                  </a:lnTo>
                  <a:lnTo>
                    <a:pt x="1993" y="28"/>
                  </a:lnTo>
                  <a:lnTo>
                    <a:pt x="2090" y="48"/>
                  </a:lnTo>
                  <a:lnTo>
                    <a:pt x="2186" y="75"/>
                  </a:lnTo>
                  <a:lnTo>
                    <a:pt x="2279" y="105"/>
                  </a:lnTo>
                  <a:lnTo>
                    <a:pt x="2369" y="142"/>
                  </a:lnTo>
                  <a:lnTo>
                    <a:pt x="2457" y="184"/>
                  </a:lnTo>
                  <a:lnTo>
                    <a:pt x="2542" y="231"/>
                  </a:lnTo>
                  <a:lnTo>
                    <a:pt x="2624" y="283"/>
                  </a:lnTo>
                  <a:lnTo>
                    <a:pt x="2703" y="338"/>
                  </a:lnTo>
                  <a:lnTo>
                    <a:pt x="2778" y="398"/>
                  </a:lnTo>
                  <a:lnTo>
                    <a:pt x="2850" y="462"/>
                  </a:lnTo>
                  <a:lnTo>
                    <a:pt x="2918" y="530"/>
                  </a:lnTo>
                  <a:lnTo>
                    <a:pt x="2982" y="602"/>
                  </a:lnTo>
                  <a:lnTo>
                    <a:pt x="3042" y="677"/>
                  </a:lnTo>
                  <a:lnTo>
                    <a:pt x="3097" y="756"/>
                  </a:lnTo>
                  <a:lnTo>
                    <a:pt x="3149" y="838"/>
                  </a:lnTo>
                  <a:lnTo>
                    <a:pt x="3196" y="923"/>
                  </a:lnTo>
                  <a:lnTo>
                    <a:pt x="3238" y="1011"/>
                  </a:lnTo>
                  <a:lnTo>
                    <a:pt x="3275" y="1101"/>
                  </a:lnTo>
                  <a:lnTo>
                    <a:pt x="3305" y="1194"/>
                  </a:lnTo>
                  <a:lnTo>
                    <a:pt x="3332" y="1290"/>
                  </a:lnTo>
                  <a:lnTo>
                    <a:pt x="3352" y="1387"/>
                  </a:lnTo>
                  <a:lnTo>
                    <a:pt x="3368" y="1486"/>
                  </a:lnTo>
                  <a:lnTo>
                    <a:pt x="3377" y="1588"/>
                  </a:lnTo>
                  <a:lnTo>
                    <a:pt x="3380" y="1690"/>
                  </a:lnTo>
                  <a:lnTo>
                    <a:pt x="3377" y="1792"/>
                  </a:lnTo>
                  <a:lnTo>
                    <a:pt x="3368" y="1894"/>
                  </a:lnTo>
                  <a:lnTo>
                    <a:pt x="3352" y="1993"/>
                  </a:lnTo>
                  <a:lnTo>
                    <a:pt x="3332" y="2092"/>
                  </a:lnTo>
                  <a:lnTo>
                    <a:pt x="3305" y="2187"/>
                  </a:lnTo>
                  <a:lnTo>
                    <a:pt x="3273" y="2279"/>
                  </a:lnTo>
                  <a:lnTo>
                    <a:pt x="3237" y="2370"/>
                  </a:lnTo>
                  <a:lnTo>
                    <a:pt x="3195" y="2457"/>
                  </a:lnTo>
                  <a:lnTo>
                    <a:pt x="3149" y="2542"/>
                  </a:lnTo>
                  <a:lnTo>
                    <a:pt x="3097" y="2624"/>
                  </a:lnTo>
                  <a:lnTo>
                    <a:pt x="3041" y="2703"/>
                  </a:lnTo>
                  <a:lnTo>
                    <a:pt x="2982" y="2779"/>
                  </a:lnTo>
                  <a:lnTo>
                    <a:pt x="2917" y="2850"/>
                  </a:lnTo>
                  <a:lnTo>
                    <a:pt x="2913" y="2856"/>
                  </a:lnTo>
                  <a:lnTo>
                    <a:pt x="2908" y="2860"/>
                  </a:lnTo>
                  <a:lnTo>
                    <a:pt x="2840" y="2926"/>
                  </a:lnTo>
                  <a:lnTo>
                    <a:pt x="2769" y="2990"/>
                  </a:lnTo>
                  <a:lnTo>
                    <a:pt x="2694" y="3048"/>
                  </a:lnTo>
                  <a:lnTo>
                    <a:pt x="2616" y="3103"/>
                  </a:lnTo>
                  <a:lnTo>
                    <a:pt x="2534" y="3154"/>
                  </a:lnTo>
                  <a:lnTo>
                    <a:pt x="2450" y="3199"/>
                  </a:lnTo>
                  <a:lnTo>
                    <a:pt x="2363" y="3240"/>
                  </a:lnTo>
                  <a:lnTo>
                    <a:pt x="2273" y="3277"/>
                  </a:lnTo>
                  <a:lnTo>
                    <a:pt x="2181" y="3307"/>
                  </a:lnTo>
                  <a:lnTo>
                    <a:pt x="2086" y="3333"/>
                  </a:lnTo>
                  <a:lnTo>
                    <a:pt x="1990" y="3353"/>
                  </a:lnTo>
                  <a:lnTo>
                    <a:pt x="1892" y="3368"/>
                  </a:lnTo>
                  <a:lnTo>
                    <a:pt x="1791" y="3377"/>
                  </a:lnTo>
                  <a:lnTo>
                    <a:pt x="1690" y="3380"/>
                  </a:lnTo>
                  <a:lnTo>
                    <a:pt x="1589" y="3377"/>
                  </a:lnTo>
                  <a:lnTo>
                    <a:pt x="1488" y="3368"/>
                  </a:lnTo>
                  <a:lnTo>
                    <a:pt x="1390" y="3353"/>
                  </a:lnTo>
                  <a:lnTo>
                    <a:pt x="1294" y="3333"/>
                  </a:lnTo>
                  <a:lnTo>
                    <a:pt x="1199" y="3307"/>
                  </a:lnTo>
                  <a:lnTo>
                    <a:pt x="1107" y="3277"/>
                  </a:lnTo>
                  <a:lnTo>
                    <a:pt x="1017" y="3240"/>
                  </a:lnTo>
                  <a:lnTo>
                    <a:pt x="930" y="3199"/>
                  </a:lnTo>
                  <a:lnTo>
                    <a:pt x="846" y="3154"/>
                  </a:lnTo>
                  <a:lnTo>
                    <a:pt x="764" y="3103"/>
                  </a:lnTo>
                  <a:lnTo>
                    <a:pt x="686" y="3048"/>
                  </a:lnTo>
                  <a:lnTo>
                    <a:pt x="611" y="2990"/>
                  </a:lnTo>
                  <a:lnTo>
                    <a:pt x="540" y="2926"/>
                  </a:lnTo>
                  <a:lnTo>
                    <a:pt x="472" y="2860"/>
                  </a:lnTo>
                  <a:lnTo>
                    <a:pt x="467" y="2856"/>
                  </a:lnTo>
                  <a:lnTo>
                    <a:pt x="463" y="2850"/>
                  </a:lnTo>
                  <a:lnTo>
                    <a:pt x="398" y="2779"/>
                  </a:lnTo>
                  <a:lnTo>
                    <a:pt x="339" y="2703"/>
                  </a:lnTo>
                  <a:lnTo>
                    <a:pt x="283" y="2624"/>
                  </a:lnTo>
                  <a:lnTo>
                    <a:pt x="231" y="2542"/>
                  </a:lnTo>
                  <a:lnTo>
                    <a:pt x="185" y="2457"/>
                  </a:lnTo>
                  <a:lnTo>
                    <a:pt x="143" y="2370"/>
                  </a:lnTo>
                  <a:lnTo>
                    <a:pt x="107" y="2279"/>
                  </a:lnTo>
                  <a:lnTo>
                    <a:pt x="75" y="2187"/>
                  </a:lnTo>
                  <a:lnTo>
                    <a:pt x="48" y="2092"/>
                  </a:lnTo>
                  <a:lnTo>
                    <a:pt x="28" y="1993"/>
                  </a:lnTo>
                  <a:lnTo>
                    <a:pt x="12" y="1894"/>
                  </a:lnTo>
                  <a:lnTo>
                    <a:pt x="3" y="1792"/>
                  </a:lnTo>
                  <a:lnTo>
                    <a:pt x="0" y="1690"/>
                  </a:lnTo>
                  <a:lnTo>
                    <a:pt x="3" y="1588"/>
                  </a:lnTo>
                  <a:lnTo>
                    <a:pt x="12" y="1486"/>
                  </a:lnTo>
                  <a:lnTo>
                    <a:pt x="28" y="1387"/>
                  </a:lnTo>
                  <a:lnTo>
                    <a:pt x="48" y="1290"/>
                  </a:lnTo>
                  <a:lnTo>
                    <a:pt x="75" y="1194"/>
                  </a:lnTo>
                  <a:lnTo>
                    <a:pt x="105" y="1101"/>
                  </a:lnTo>
                  <a:lnTo>
                    <a:pt x="142" y="1011"/>
                  </a:lnTo>
                  <a:lnTo>
                    <a:pt x="184" y="923"/>
                  </a:lnTo>
                  <a:lnTo>
                    <a:pt x="231" y="838"/>
                  </a:lnTo>
                  <a:lnTo>
                    <a:pt x="283" y="756"/>
                  </a:lnTo>
                  <a:lnTo>
                    <a:pt x="338" y="677"/>
                  </a:lnTo>
                  <a:lnTo>
                    <a:pt x="398" y="602"/>
                  </a:lnTo>
                  <a:lnTo>
                    <a:pt x="462" y="530"/>
                  </a:lnTo>
                  <a:lnTo>
                    <a:pt x="530" y="462"/>
                  </a:lnTo>
                  <a:lnTo>
                    <a:pt x="602" y="398"/>
                  </a:lnTo>
                  <a:lnTo>
                    <a:pt x="677" y="338"/>
                  </a:lnTo>
                  <a:lnTo>
                    <a:pt x="756" y="283"/>
                  </a:lnTo>
                  <a:lnTo>
                    <a:pt x="838" y="231"/>
                  </a:lnTo>
                  <a:lnTo>
                    <a:pt x="923" y="184"/>
                  </a:lnTo>
                  <a:lnTo>
                    <a:pt x="1011" y="142"/>
                  </a:lnTo>
                  <a:lnTo>
                    <a:pt x="1101" y="105"/>
                  </a:lnTo>
                  <a:lnTo>
                    <a:pt x="1194" y="75"/>
                  </a:lnTo>
                  <a:lnTo>
                    <a:pt x="1290" y="48"/>
                  </a:lnTo>
                  <a:lnTo>
                    <a:pt x="1387" y="28"/>
                  </a:lnTo>
                  <a:lnTo>
                    <a:pt x="1486" y="12"/>
                  </a:lnTo>
                  <a:lnTo>
                    <a:pt x="1588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Freeform 205"/>
            <p:cNvSpPr>
              <a:spLocks/>
            </p:cNvSpPr>
            <p:nvPr/>
          </p:nvSpPr>
          <p:spPr bwMode="auto">
            <a:xfrm>
              <a:off x="4713288" y="2363788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Freeform 206"/>
            <p:cNvSpPr>
              <a:spLocks/>
            </p:cNvSpPr>
            <p:nvPr/>
          </p:nvSpPr>
          <p:spPr bwMode="auto">
            <a:xfrm>
              <a:off x="4713288" y="2417763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207"/>
            <p:cNvSpPr>
              <a:spLocks/>
            </p:cNvSpPr>
            <p:nvPr/>
          </p:nvSpPr>
          <p:spPr bwMode="auto">
            <a:xfrm>
              <a:off x="4740276" y="2390776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208"/>
            <p:cNvSpPr>
              <a:spLocks/>
            </p:cNvSpPr>
            <p:nvPr/>
          </p:nvSpPr>
          <p:spPr bwMode="auto">
            <a:xfrm>
              <a:off x="4794251" y="2390776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209"/>
            <p:cNvSpPr>
              <a:spLocks/>
            </p:cNvSpPr>
            <p:nvPr/>
          </p:nvSpPr>
          <p:spPr bwMode="auto">
            <a:xfrm>
              <a:off x="4767263" y="23637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210"/>
            <p:cNvSpPr>
              <a:spLocks/>
            </p:cNvSpPr>
            <p:nvPr/>
          </p:nvSpPr>
          <p:spPr bwMode="auto">
            <a:xfrm>
              <a:off x="4821238" y="23637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53" name="Group 1435"/>
          <p:cNvGrpSpPr/>
          <p:nvPr/>
        </p:nvGrpSpPr>
        <p:grpSpPr>
          <a:xfrm>
            <a:off x="6821653" y="3294206"/>
            <a:ext cx="536575" cy="533400"/>
            <a:chOff x="3484563" y="1922463"/>
            <a:chExt cx="536575" cy="533400"/>
          </a:xfrm>
          <a:solidFill>
            <a:srgbClr val="000000"/>
          </a:solidFill>
        </p:grpSpPr>
        <p:sp>
          <p:nvSpPr>
            <p:cNvPr id="2154" name="Freeform 215"/>
            <p:cNvSpPr>
              <a:spLocks/>
            </p:cNvSpPr>
            <p:nvPr/>
          </p:nvSpPr>
          <p:spPr bwMode="auto">
            <a:xfrm>
              <a:off x="3690938" y="1949450"/>
              <a:ext cx="17463" cy="17462"/>
            </a:xfrm>
            <a:custGeom>
              <a:avLst/>
              <a:gdLst>
                <a:gd name="T0" fmla="*/ 55 w 112"/>
                <a:gd name="T1" fmla="*/ 0 h 113"/>
                <a:gd name="T2" fmla="*/ 73 w 112"/>
                <a:gd name="T3" fmla="*/ 2 h 113"/>
                <a:gd name="T4" fmla="*/ 89 w 112"/>
                <a:gd name="T5" fmla="*/ 11 h 113"/>
                <a:gd name="T6" fmla="*/ 101 w 112"/>
                <a:gd name="T7" fmla="*/ 23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5 w 112"/>
                <a:gd name="T21" fmla="*/ 113 h 113"/>
                <a:gd name="T22" fmla="*/ 37 w 112"/>
                <a:gd name="T23" fmla="*/ 110 h 113"/>
                <a:gd name="T24" fmla="*/ 23 w 112"/>
                <a:gd name="T25" fmla="*/ 101 h 113"/>
                <a:gd name="T26" fmla="*/ 10 w 112"/>
                <a:gd name="T27" fmla="*/ 89 h 113"/>
                <a:gd name="T28" fmla="*/ 2 w 112"/>
                <a:gd name="T29" fmla="*/ 74 h 113"/>
                <a:gd name="T30" fmla="*/ 0 w 112"/>
                <a:gd name="T31" fmla="*/ 57 h 113"/>
                <a:gd name="T32" fmla="*/ 2 w 112"/>
                <a:gd name="T33" fmla="*/ 39 h 113"/>
                <a:gd name="T34" fmla="*/ 10 w 112"/>
                <a:gd name="T35" fmla="*/ 23 h 113"/>
                <a:gd name="T36" fmla="*/ 23 w 112"/>
                <a:gd name="T37" fmla="*/ 11 h 113"/>
                <a:gd name="T38" fmla="*/ 37 w 112"/>
                <a:gd name="T39" fmla="*/ 2 h 113"/>
                <a:gd name="T40" fmla="*/ 55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5" y="0"/>
                  </a:moveTo>
                  <a:lnTo>
                    <a:pt x="73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5" y="113"/>
                  </a:lnTo>
                  <a:lnTo>
                    <a:pt x="37" y="110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Freeform 216"/>
            <p:cNvSpPr>
              <a:spLocks/>
            </p:cNvSpPr>
            <p:nvPr/>
          </p:nvSpPr>
          <p:spPr bwMode="auto">
            <a:xfrm>
              <a:off x="3663951" y="197643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Freeform 217"/>
            <p:cNvSpPr>
              <a:spLocks/>
            </p:cNvSpPr>
            <p:nvPr/>
          </p:nvSpPr>
          <p:spPr bwMode="auto">
            <a:xfrm>
              <a:off x="3609976" y="2028825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8 w 112"/>
                <a:gd name="T5" fmla="*/ 11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8 w 112"/>
                <a:gd name="T17" fmla="*/ 101 h 112"/>
                <a:gd name="T18" fmla="*/ 74 w 112"/>
                <a:gd name="T19" fmla="*/ 110 h 112"/>
                <a:gd name="T20" fmla="*/ 56 w 112"/>
                <a:gd name="T21" fmla="*/ 112 h 112"/>
                <a:gd name="T22" fmla="*/ 38 w 112"/>
                <a:gd name="T23" fmla="*/ 110 h 112"/>
                <a:gd name="T24" fmla="*/ 23 w 112"/>
                <a:gd name="T25" fmla="*/ 101 h 112"/>
                <a:gd name="T26" fmla="*/ 10 w 112"/>
                <a:gd name="T27" fmla="*/ 89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8" y="101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Freeform 218"/>
            <p:cNvSpPr>
              <a:spLocks/>
            </p:cNvSpPr>
            <p:nvPr/>
          </p:nvSpPr>
          <p:spPr bwMode="auto">
            <a:xfrm>
              <a:off x="3582988" y="2001838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Freeform 219"/>
            <p:cNvSpPr>
              <a:spLocks/>
            </p:cNvSpPr>
            <p:nvPr/>
          </p:nvSpPr>
          <p:spPr bwMode="auto">
            <a:xfrm>
              <a:off x="3582988" y="205581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Freeform 220"/>
            <p:cNvSpPr>
              <a:spLocks/>
            </p:cNvSpPr>
            <p:nvPr/>
          </p:nvSpPr>
          <p:spPr bwMode="auto">
            <a:xfrm>
              <a:off x="3663951" y="202882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90 w 113"/>
                <a:gd name="T17" fmla="*/ 101 h 112"/>
                <a:gd name="T18" fmla="*/ 75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5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Freeform 221"/>
            <p:cNvSpPr>
              <a:spLocks/>
            </p:cNvSpPr>
            <p:nvPr/>
          </p:nvSpPr>
          <p:spPr bwMode="auto">
            <a:xfrm>
              <a:off x="3690938" y="2001838"/>
              <a:ext cx="17463" cy="19050"/>
            </a:xfrm>
            <a:custGeom>
              <a:avLst/>
              <a:gdLst>
                <a:gd name="T0" fmla="*/ 55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9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5 w 112"/>
                <a:gd name="T21" fmla="*/ 112 h 112"/>
                <a:gd name="T22" fmla="*/ 37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9 h 112"/>
                <a:gd name="T34" fmla="*/ 10 w 112"/>
                <a:gd name="T35" fmla="*/ 23 h 112"/>
                <a:gd name="T36" fmla="*/ 23 w 112"/>
                <a:gd name="T37" fmla="*/ 11 h 112"/>
                <a:gd name="T38" fmla="*/ 37 w 112"/>
                <a:gd name="T39" fmla="*/ 3 h 112"/>
                <a:gd name="T40" fmla="*/ 55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5" y="112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Freeform 222"/>
            <p:cNvSpPr>
              <a:spLocks/>
            </p:cNvSpPr>
            <p:nvPr/>
          </p:nvSpPr>
          <p:spPr bwMode="auto">
            <a:xfrm>
              <a:off x="3636963" y="2001838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Freeform 223"/>
            <p:cNvSpPr>
              <a:spLocks/>
            </p:cNvSpPr>
            <p:nvPr/>
          </p:nvSpPr>
          <p:spPr bwMode="auto">
            <a:xfrm>
              <a:off x="3690938" y="2055813"/>
              <a:ext cx="17463" cy="17462"/>
            </a:xfrm>
            <a:custGeom>
              <a:avLst/>
              <a:gdLst>
                <a:gd name="T0" fmla="*/ 55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5 w 112"/>
                <a:gd name="T21" fmla="*/ 112 h 112"/>
                <a:gd name="T22" fmla="*/ 37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7 w 112"/>
                <a:gd name="T39" fmla="*/ 3 h 112"/>
                <a:gd name="T40" fmla="*/ 55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5" y="112"/>
                  </a:lnTo>
                  <a:lnTo>
                    <a:pt x="37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Freeform 224"/>
            <p:cNvSpPr>
              <a:spLocks/>
            </p:cNvSpPr>
            <p:nvPr/>
          </p:nvSpPr>
          <p:spPr bwMode="auto">
            <a:xfrm>
              <a:off x="3636963" y="2055813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225"/>
            <p:cNvSpPr>
              <a:spLocks/>
            </p:cNvSpPr>
            <p:nvPr/>
          </p:nvSpPr>
          <p:spPr bwMode="auto">
            <a:xfrm>
              <a:off x="3556001" y="208280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09 w 113"/>
                <a:gd name="T9" fmla="*/ 39 h 112"/>
                <a:gd name="T10" fmla="*/ 113 w 113"/>
                <a:gd name="T11" fmla="*/ 56 h 112"/>
                <a:gd name="T12" fmla="*/ 109 w 113"/>
                <a:gd name="T13" fmla="*/ 74 h 112"/>
                <a:gd name="T14" fmla="*/ 102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Freeform 226"/>
            <p:cNvSpPr>
              <a:spLocks/>
            </p:cNvSpPr>
            <p:nvPr/>
          </p:nvSpPr>
          <p:spPr bwMode="auto">
            <a:xfrm>
              <a:off x="3609976" y="208280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8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90 h 112"/>
                <a:gd name="T16" fmla="*/ 88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0 w 112"/>
                <a:gd name="T27" fmla="*/ 90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9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Freeform 227"/>
            <p:cNvSpPr>
              <a:spLocks/>
            </p:cNvSpPr>
            <p:nvPr/>
          </p:nvSpPr>
          <p:spPr bwMode="auto">
            <a:xfrm>
              <a:off x="3663951" y="208280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228"/>
            <p:cNvSpPr>
              <a:spLocks/>
            </p:cNvSpPr>
            <p:nvPr/>
          </p:nvSpPr>
          <p:spPr bwMode="auto">
            <a:xfrm>
              <a:off x="3556001" y="2135188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09 w 113"/>
                <a:gd name="T9" fmla="*/ 38 h 112"/>
                <a:gd name="T10" fmla="*/ 113 w 113"/>
                <a:gd name="T11" fmla="*/ 56 h 112"/>
                <a:gd name="T12" fmla="*/ 109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229"/>
            <p:cNvSpPr>
              <a:spLocks/>
            </p:cNvSpPr>
            <p:nvPr/>
          </p:nvSpPr>
          <p:spPr bwMode="auto">
            <a:xfrm>
              <a:off x="3529013" y="2109788"/>
              <a:ext cx="17463" cy="17462"/>
            </a:xfrm>
            <a:custGeom>
              <a:avLst/>
              <a:gdLst>
                <a:gd name="T0" fmla="*/ 57 w 112"/>
                <a:gd name="T1" fmla="*/ 0 h 111"/>
                <a:gd name="T2" fmla="*/ 75 w 112"/>
                <a:gd name="T3" fmla="*/ 2 h 111"/>
                <a:gd name="T4" fmla="*/ 89 w 112"/>
                <a:gd name="T5" fmla="*/ 10 h 111"/>
                <a:gd name="T6" fmla="*/ 102 w 112"/>
                <a:gd name="T7" fmla="*/ 22 h 111"/>
                <a:gd name="T8" fmla="*/ 110 w 112"/>
                <a:gd name="T9" fmla="*/ 37 h 111"/>
                <a:gd name="T10" fmla="*/ 112 w 112"/>
                <a:gd name="T11" fmla="*/ 55 h 111"/>
                <a:gd name="T12" fmla="*/ 110 w 112"/>
                <a:gd name="T13" fmla="*/ 72 h 111"/>
                <a:gd name="T14" fmla="*/ 102 w 112"/>
                <a:gd name="T15" fmla="*/ 88 h 111"/>
                <a:gd name="T16" fmla="*/ 89 w 112"/>
                <a:gd name="T17" fmla="*/ 100 h 111"/>
                <a:gd name="T18" fmla="*/ 75 w 112"/>
                <a:gd name="T19" fmla="*/ 108 h 111"/>
                <a:gd name="T20" fmla="*/ 57 w 112"/>
                <a:gd name="T21" fmla="*/ 111 h 111"/>
                <a:gd name="T22" fmla="*/ 39 w 112"/>
                <a:gd name="T23" fmla="*/ 108 h 111"/>
                <a:gd name="T24" fmla="*/ 23 w 112"/>
                <a:gd name="T25" fmla="*/ 100 h 111"/>
                <a:gd name="T26" fmla="*/ 11 w 112"/>
                <a:gd name="T27" fmla="*/ 88 h 111"/>
                <a:gd name="T28" fmla="*/ 3 w 112"/>
                <a:gd name="T29" fmla="*/ 72 h 111"/>
                <a:gd name="T30" fmla="*/ 0 w 112"/>
                <a:gd name="T31" fmla="*/ 55 h 111"/>
                <a:gd name="T32" fmla="*/ 3 w 112"/>
                <a:gd name="T33" fmla="*/ 37 h 111"/>
                <a:gd name="T34" fmla="*/ 11 w 112"/>
                <a:gd name="T35" fmla="*/ 22 h 111"/>
                <a:gd name="T36" fmla="*/ 23 w 112"/>
                <a:gd name="T37" fmla="*/ 10 h 111"/>
                <a:gd name="T38" fmla="*/ 39 w 112"/>
                <a:gd name="T39" fmla="*/ 2 h 111"/>
                <a:gd name="T40" fmla="*/ 57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7" y="0"/>
                  </a:moveTo>
                  <a:lnTo>
                    <a:pt x="75" y="2"/>
                  </a:lnTo>
                  <a:lnTo>
                    <a:pt x="89" y="10"/>
                  </a:lnTo>
                  <a:lnTo>
                    <a:pt x="102" y="22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0" y="72"/>
                  </a:lnTo>
                  <a:lnTo>
                    <a:pt x="102" y="88"/>
                  </a:lnTo>
                  <a:lnTo>
                    <a:pt x="89" y="100"/>
                  </a:lnTo>
                  <a:lnTo>
                    <a:pt x="75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Freeform 230"/>
            <p:cNvSpPr>
              <a:spLocks/>
            </p:cNvSpPr>
            <p:nvPr/>
          </p:nvSpPr>
          <p:spPr bwMode="auto">
            <a:xfrm>
              <a:off x="3609976" y="2135188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8 w 112"/>
                <a:gd name="T5" fmla="*/ 11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8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Freeform 231"/>
            <p:cNvSpPr>
              <a:spLocks/>
            </p:cNvSpPr>
            <p:nvPr/>
          </p:nvSpPr>
          <p:spPr bwMode="auto">
            <a:xfrm>
              <a:off x="3582988" y="2109788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2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2 h 111"/>
                <a:gd name="T14" fmla="*/ 102 w 113"/>
                <a:gd name="T15" fmla="*/ 88 h 111"/>
                <a:gd name="T16" fmla="*/ 90 w 113"/>
                <a:gd name="T17" fmla="*/ 100 h 111"/>
                <a:gd name="T18" fmla="*/ 74 w 113"/>
                <a:gd name="T19" fmla="*/ 108 h 111"/>
                <a:gd name="T20" fmla="*/ 57 w 113"/>
                <a:gd name="T21" fmla="*/ 111 h 111"/>
                <a:gd name="T22" fmla="*/ 39 w 113"/>
                <a:gd name="T23" fmla="*/ 108 h 111"/>
                <a:gd name="T24" fmla="*/ 23 w 113"/>
                <a:gd name="T25" fmla="*/ 100 h 111"/>
                <a:gd name="T26" fmla="*/ 11 w 113"/>
                <a:gd name="T27" fmla="*/ 88 h 111"/>
                <a:gd name="T28" fmla="*/ 3 w 113"/>
                <a:gd name="T29" fmla="*/ 72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3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2"/>
                  </a:lnTo>
                  <a:lnTo>
                    <a:pt x="102" y="88"/>
                  </a:lnTo>
                  <a:lnTo>
                    <a:pt x="90" y="100"/>
                  </a:lnTo>
                  <a:lnTo>
                    <a:pt x="74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232"/>
            <p:cNvSpPr>
              <a:spLocks/>
            </p:cNvSpPr>
            <p:nvPr/>
          </p:nvSpPr>
          <p:spPr bwMode="auto">
            <a:xfrm>
              <a:off x="3663951" y="2135188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Freeform 233"/>
            <p:cNvSpPr>
              <a:spLocks/>
            </p:cNvSpPr>
            <p:nvPr/>
          </p:nvSpPr>
          <p:spPr bwMode="auto">
            <a:xfrm>
              <a:off x="3690938" y="2109788"/>
              <a:ext cx="17463" cy="17462"/>
            </a:xfrm>
            <a:custGeom>
              <a:avLst/>
              <a:gdLst>
                <a:gd name="T0" fmla="*/ 55 w 112"/>
                <a:gd name="T1" fmla="*/ 0 h 111"/>
                <a:gd name="T2" fmla="*/ 73 w 112"/>
                <a:gd name="T3" fmla="*/ 2 h 111"/>
                <a:gd name="T4" fmla="*/ 89 w 112"/>
                <a:gd name="T5" fmla="*/ 10 h 111"/>
                <a:gd name="T6" fmla="*/ 101 w 112"/>
                <a:gd name="T7" fmla="*/ 22 h 111"/>
                <a:gd name="T8" fmla="*/ 110 w 112"/>
                <a:gd name="T9" fmla="*/ 37 h 111"/>
                <a:gd name="T10" fmla="*/ 112 w 112"/>
                <a:gd name="T11" fmla="*/ 55 h 111"/>
                <a:gd name="T12" fmla="*/ 110 w 112"/>
                <a:gd name="T13" fmla="*/ 72 h 111"/>
                <a:gd name="T14" fmla="*/ 101 w 112"/>
                <a:gd name="T15" fmla="*/ 88 h 111"/>
                <a:gd name="T16" fmla="*/ 89 w 112"/>
                <a:gd name="T17" fmla="*/ 100 h 111"/>
                <a:gd name="T18" fmla="*/ 73 w 112"/>
                <a:gd name="T19" fmla="*/ 108 h 111"/>
                <a:gd name="T20" fmla="*/ 55 w 112"/>
                <a:gd name="T21" fmla="*/ 111 h 111"/>
                <a:gd name="T22" fmla="*/ 37 w 112"/>
                <a:gd name="T23" fmla="*/ 108 h 111"/>
                <a:gd name="T24" fmla="*/ 23 w 112"/>
                <a:gd name="T25" fmla="*/ 100 h 111"/>
                <a:gd name="T26" fmla="*/ 10 w 112"/>
                <a:gd name="T27" fmla="*/ 88 h 111"/>
                <a:gd name="T28" fmla="*/ 2 w 112"/>
                <a:gd name="T29" fmla="*/ 72 h 111"/>
                <a:gd name="T30" fmla="*/ 0 w 112"/>
                <a:gd name="T31" fmla="*/ 55 h 111"/>
                <a:gd name="T32" fmla="*/ 2 w 112"/>
                <a:gd name="T33" fmla="*/ 37 h 111"/>
                <a:gd name="T34" fmla="*/ 10 w 112"/>
                <a:gd name="T35" fmla="*/ 22 h 111"/>
                <a:gd name="T36" fmla="*/ 23 w 112"/>
                <a:gd name="T37" fmla="*/ 10 h 111"/>
                <a:gd name="T38" fmla="*/ 37 w 112"/>
                <a:gd name="T39" fmla="*/ 2 h 111"/>
                <a:gd name="T40" fmla="*/ 55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5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0" y="72"/>
                  </a:lnTo>
                  <a:lnTo>
                    <a:pt x="101" y="88"/>
                  </a:lnTo>
                  <a:lnTo>
                    <a:pt x="89" y="100"/>
                  </a:lnTo>
                  <a:lnTo>
                    <a:pt x="73" y="108"/>
                  </a:lnTo>
                  <a:lnTo>
                    <a:pt x="55" y="111"/>
                  </a:lnTo>
                  <a:lnTo>
                    <a:pt x="37" y="108"/>
                  </a:lnTo>
                  <a:lnTo>
                    <a:pt x="23" y="100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Freeform 234"/>
            <p:cNvSpPr>
              <a:spLocks/>
            </p:cNvSpPr>
            <p:nvPr/>
          </p:nvSpPr>
          <p:spPr bwMode="auto">
            <a:xfrm>
              <a:off x="3636963" y="2109788"/>
              <a:ext cx="17463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2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2 h 111"/>
                <a:gd name="T14" fmla="*/ 102 w 113"/>
                <a:gd name="T15" fmla="*/ 88 h 111"/>
                <a:gd name="T16" fmla="*/ 90 w 113"/>
                <a:gd name="T17" fmla="*/ 100 h 111"/>
                <a:gd name="T18" fmla="*/ 74 w 113"/>
                <a:gd name="T19" fmla="*/ 108 h 111"/>
                <a:gd name="T20" fmla="*/ 56 w 113"/>
                <a:gd name="T21" fmla="*/ 111 h 111"/>
                <a:gd name="T22" fmla="*/ 39 w 113"/>
                <a:gd name="T23" fmla="*/ 108 h 111"/>
                <a:gd name="T24" fmla="*/ 23 w 113"/>
                <a:gd name="T25" fmla="*/ 100 h 111"/>
                <a:gd name="T26" fmla="*/ 11 w 113"/>
                <a:gd name="T27" fmla="*/ 88 h 111"/>
                <a:gd name="T28" fmla="*/ 3 w 113"/>
                <a:gd name="T29" fmla="*/ 72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3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2"/>
                  </a:lnTo>
                  <a:lnTo>
                    <a:pt x="102" y="88"/>
                  </a:lnTo>
                  <a:lnTo>
                    <a:pt x="90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9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Freeform 235"/>
            <p:cNvSpPr>
              <a:spLocks noEditPoints="1"/>
            </p:cNvSpPr>
            <p:nvPr/>
          </p:nvSpPr>
          <p:spPr bwMode="auto">
            <a:xfrm>
              <a:off x="3484563" y="1922463"/>
              <a:ext cx="258763" cy="257175"/>
            </a:xfrm>
            <a:custGeom>
              <a:avLst/>
              <a:gdLst>
                <a:gd name="T0" fmla="*/ 1332 w 1634"/>
                <a:gd name="T1" fmla="*/ 154 h 1625"/>
                <a:gd name="T2" fmla="*/ 1067 w 1634"/>
                <a:gd name="T3" fmla="*/ 242 h 1625"/>
                <a:gd name="T4" fmla="*/ 1031 w 1634"/>
                <a:gd name="T5" fmla="*/ 278 h 1625"/>
                <a:gd name="T6" fmla="*/ 991 w 1634"/>
                <a:gd name="T7" fmla="*/ 275 h 1625"/>
                <a:gd name="T8" fmla="*/ 883 w 1634"/>
                <a:gd name="T9" fmla="*/ 351 h 1625"/>
                <a:gd name="T10" fmla="*/ 901 w 1634"/>
                <a:gd name="T11" fmla="*/ 392 h 1625"/>
                <a:gd name="T12" fmla="*/ 877 w 1634"/>
                <a:gd name="T13" fmla="*/ 438 h 1625"/>
                <a:gd name="T14" fmla="*/ 827 w 1634"/>
                <a:gd name="T15" fmla="*/ 446 h 1625"/>
                <a:gd name="T16" fmla="*/ 793 w 1634"/>
                <a:gd name="T17" fmla="*/ 413 h 1625"/>
                <a:gd name="T18" fmla="*/ 655 w 1634"/>
                <a:gd name="T19" fmla="*/ 500 h 1625"/>
                <a:gd name="T20" fmla="*/ 476 w 1634"/>
                <a:gd name="T21" fmla="*/ 683 h 1625"/>
                <a:gd name="T22" fmla="*/ 506 w 1634"/>
                <a:gd name="T23" fmla="*/ 672 h 1625"/>
                <a:gd name="T24" fmla="*/ 552 w 1634"/>
                <a:gd name="T25" fmla="*/ 695 h 1625"/>
                <a:gd name="T26" fmla="*/ 559 w 1634"/>
                <a:gd name="T27" fmla="*/ 745 h 1625"/>
                <a:gd name="T28" fmla="*/ 524 w 1634"/>
                <a:gd name="T29" fmla="*/ 782 h 1625"/>
                <a:gd name="T30" fmla="*/ 474 w 1634"/>
                <a:gd name="T31" fmla="*/ 773 h 1625"/>
                <a:gd name="T32" fmla="*/ 451 w 1634"/>
                <a:gd name="T33" fmla="*/ 728 h 1625"/>
                <a:gd name="T34" fmla="*/ 404 w 1634"/>
                <a:gd name="T35" fmla="*/ 776 h 1625"/>
                <a:gd name="T36" fmla="*/ 384 w 1634"/>
                <a:gd name="T37" fmla="*/ 865 h 1625"/>
                <a:gd name="T38" fmla="*/ 391 w 1634"/>
                <a:gd name="T39" fmla="*/ 914 h 1625"/>
                <a:gd name="T40" fmla="*/ 356 w 1634"/>
                <a:gd name="T41" fmla="*/ 949 h 1625"/>
                <a:gd name="T42" fmla="*/ 313 w 1634"/>
                <a:gd name="T43" fmla="*/ 946 h 1625"/>
                <a:gd name="T44" fmla="*/ 228 w 1634"/>
                <a:gd name="T45" fmla="*/ 1097 h 1625"/>
                <a:gd name="T46" fmla="*/ 150 w 1634"/>
                <a:gd name="T47" fmla="*/ 1348 h 1625"/>
                <a:gd name="T48" fmla="*/ 186 w 1634"/>
                <a:gd name="T49" fmla="*/ 1347 h 1625"/>
                <a:gd name="T50" fmla="*/ 222 w 1634"/>
                <a:gd name="T51" fmla="*/ 1382 h 1625"/>
                <a:gd name="T52" fmla="*/ 213 w 1634"/>
                <a:gd name="T53" fmla="*/ 1433 h 1625"/>
                <a:gd name="T54" fmla="*/ 168 w 1634"/>
                <a:gd name="T55" fmla="*/ 1456 h 1625"/>
                <a:gd name="T56" fmla="*/ 132 w 1634"/>
                <a:gd name="T57" fmla="*/ 1442 h 1625"/>
                <a:gd name="T58" fmla="*/ 1521 w 1634"/>
                <a:gd name="T59" fmla="*/ 1512 h 1625"/>
                <a:gd name="T60" fmla="*/ 1487 w 1634"/>
                <a:gd name="T61" fmla="*/ 1446 h 1625"/>
                <a:gd name="T62" fmla="*/ 1464 w 1634"/>
                <a:gd name="T63" fmla="*/ 1400 h 1625"/>
                <a:gd name="T64" fmla="*/ 1487 w 1634"/>
                <a:gd name="T65" fmla="*/ 1355 h 1625"/>
                <a:gd name="T66" fmla="*/ 1521 w 1634"/>
                <a:gd name="T67" fmla="*/ 1120 h 1625"/>
                <a:gd name="T68" fmla="*/ 1476 w 1634"/>
                <a:gd name="T69" fmla="*/ 1098 h 1625"/>
                <a:gd name="T70" fmla="*/ 1467 w 1634"/>
                <a:gd name="T71" fmla="*/ 1047 h 1625"/>
                <a:gd name="T72" fmla="*/ 1503 w 1634"/>
                <a:gd name="T73" fmla="*/ 1011 h 1625"/>
                <a:gd name="T74" fmla="*/ 1503 w 1634"/>
                <a:gd name="T75" fmla="*/ 782 h 1625"/>
                <a:gd name="T76" fmla="*/ 1467 w 1634"/>
                <a:gd name="T77" fmla="*/ 745 h 1625"/>
                <a:gd name="T78" fmla="*/ 1476 w 1634"/>
                <a:gd name="T79" fmla="*/ 695 h 1625"/>
                <a:gd name="T80" fmla="*/ 1521 w 1634"/>
                <a:gd name="T81" fmla="*/ 672 h 1625"/>
                <a:gd name="T82" fmla="*/ 1487 w 1634"/>
                <a:gd name="T83" fmla="*/ 438 h 1625"/>
                <a:gd name="T84" fmla="*/ 1464 w 1634"/>
                <a:gd name="T85" fmla="*/ 392 h 1625"/>
                <a:gd name="T86" fmla="*/ 1487 w 1634"/>
                <a:gd name="T87" fmla="*/ 347 h 1625"/>
                <a:gd name="T88" fmla="*/ 1521 w 1634"/>
                <a:gd name="T89" fmla="*/ 122 h 1625"/>
                <a:gd name="T90" fmla="*/ 0 w 1634"/>
                <a:gd name="T91" fmla="*/ 1625 h 1625"/>
                <a:gd name="T92" fmla="*/ 30 w 1634"/>
                <a:gd name="T93" fmla="*/ 1360 h 1625"/>
                <a:gd name="T94" fmla="*/ 116 w 1634"/>
                <a:gd name="T95" fmla="*/ 1070 h 1625"/>
                <a:gd name="T96" fmla="*/ 250 w 1634"/>
                <a:gd name="T97" fmla="*/ 802 h 1625"/>
                <a:gd name="T98" fmla="*/ 428 w 1634"/>
                <a:gd name="T99" fmla="*/ 565 h 1625"/>
                <a:gd name="T100" fmla="*/ 644 w 1634"/>
                <a:gd name="T101" fmla="*/ 363 h 1625"/>
                <a:gd name="T102" fmla="*/ 893 w 1634"/>
                <a:gd name="T103" fmla="*/ 200 h 1625"/>
                <a:gd name="T104" fmla="*/ 1170 w 1634"/>
                <a:gd name="T105" fmla="*/ 82 h 1625"/>
                <a:gd name="T106" fmla="*/ 1469 w 1634"/>
                <a:gd name="T107" fmla="*/ 15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34" h="1625">
                  <a:moveTo>
                    <a:pt x="1521" y="122"/>
                  </a:moveTo>
                  <a:lnTo>
                    <a:pt x="1425" y="135"/>
                  </a:lnTo>
                  <a:lnTo>
                    <a:pt x="1332" y="154"/>
                  </a:lnTo>
                  <a:lnTo>
                    <a:pt x="1241" y="178"/>
                  </a:lnTo>
                  <a:lnTo>
                    <a:pt x="1152" y="208"/>
                  </a:lnTo>
                  <a:lnTo>
                    <a:pt x="1067" y="242"/>
                  </a:lnTo>
                  <a:lnTo>
                    <a:pt x="1058" y="258"/>
                  </a:lnTo>
                  <a:lnTo>
                    <a:pt x="1046" y="269"/>
                  </a:lnTo>
                  <a:lnTo>
                    <a:pt x="1031" y="278"/>
                  </a:lnTo>
                  <a:lnTo>
                    <a:pt x="1013" y="281"/>
                  </a:lnTo>
                  <a:lnTo>
                    <a:pt x="1002" y="279"/>
                  </a:lnTo>
                  <a:lnTo>
                    <a:pt x="991" y="275"/>
                  </a:lnTo>
                  <a:lnTo>
                    <a:pt x="930" y="308"/>
                  </a:lnTo>
                  <a:lnTo>
                    <a:pt x="870" y="343"/>
                  </a:lnTo>
                  <a:lnTo>
                    <a:pt x="883" y="351"/>
                  </a:lnTo>
                  <a:lnTo>
                    <a:pt x="892" y="363"/>
                  </a:lnTo>
                  <a:lnTo>
                    <a:pt x="898" y="376"/>
                  </a:lnTo>
                  <a:lnTo>
                    <a:pt x="901" y="392"/>
                  </a:lnTo>
                  <a:lnTo>
                    <a:pt x="898" y="410"/>
                  </a:lnTo>
                  <a:lnTo>
                    <a:pt x="890" y="425"/>
                  </a:lnTo>
                  <a:lnTo>
                    <a:pt x="877" y="438"/>
                  </a:lnTo>
                  <a:lnTo>
                    <a:pt x="863" y="445"/>
                  </a:lnTo>
                  <a:lnTo>
                    <a:pt x="845" y="448"/>
                  </a:lnTo>
                  <a:lnTo>
                    <a:pt x="827" y="446"/>
                  </a:lnTo>
                  <a:lnTo>
                    <a:pt x="813" y="438"/>
                  </a:lnTo>
                  <a:lnTo>
                    <a:pt x="801" y="426"/>
                  </a:lnTo>
                  <a:lnTo>
                    <a:pt x="793" y="413"/>
                  </a:lnTo>
                  <a:lnTo>
                    <a:pt x="789" y="395"/>
                  </a:lnTo>
                  <a:lnTo>
                    <a:pt x="721" y="446"/>
                  </a:lnTo>
                  <a:lnTo>
                    <a:pt x="655" y="500"/>
                  </a:lnTo>
                  <a:lnTo>
                    <a:pt x="592" y="558"/>
                  </a:lnTo>
                  <a:lnTo>
                    <a:pt x="532" y="618"/>
                  </a:lnTo>
                  <a:lnTo>
                    <a:pt x="476" y="683"/>
                  </a:lnTo>
                  <a:lnTo>
                    <a:pt x="485" y="678"/>
                  </a:lnTo>
                  <a:lnTo>
                    <a:pt x="496" y="674"/>
                  </a:lnTo>
                  <a:lnTo>
                    <a:pt x="506" y="672"/>
                  </a:lnTo>
                  <a:lnTo>
                    <a:pt x="524" y="676"/>
                  </a:lnTo>
                  <a:lnTo>
                    <a:pt x="540" y="683"/>
                  </a:lnTo>
                  <a:lnTo>
                    <a:pt x="552" y="695"/>
                  </a:lnTo>
                  <a:lnTo>
                    <a:pt x="559" y="710"/>
                  </a:lnTo>
                  <a:lnTo>
                    <a:pt x="563" y="728"/>
                  </a:lnTo>
                  <a:lnTo>
                    <a:pt x="559" y="745"/>
                  </a:lnTo>
                  <a:lnTo>
                    <a:pt x="552" y="761"/>
                  </a:lnTo>
                  <a:lnTo>
                    <a:pt x="540" y="773"/>
                  </a:lnTo>
                  <a:lnTo>
                    <a:pt x="524" y="782"/>
                  </a:lnTo>
                  <a:lnTo>
                    <a:pt x="506" y="784"/>
                  </a:lnTo>
                  <a:lnTo>
                    <a:pt x="488" y="782"/>
                  </a:lnTo>
                  <a:lnTo>
                    <a:pt x="474" y="773"/>
                  </a:lnTo>
                  <a:lnTo>
                    <a:pt x="461" y="761"/>
                  </a:lnTo>
                  <a:lnTo>
                    <a:pt x="453" y="745"/>
                  </a:lnTo>
                  <a:lnTo>
                    <a:pt x="451" y="728"/>
                  </a:lnTo>
                  <a:lnTo>
                    <a:pt x="452" y="719"/>
                  </a:lnTo>
                  <a:lnTo>
                    <a:pt x="454" y="711"/>
                  </a:lnTo>
                  <a:lnTo>
                    <a:pt x="404" y="776"/>
                  </a:lnTo>
                  <a:lnTo>
                    <a:pt x="358" y="844"/>
                  </a:lnTo>
                  <a:lnTo>
                    <a:pt x="372" y="852"/>
                  </a:lnTo>
                  <a:lnTo>
                    <a:pt x="384" y="865"/>
                  </a:lnTo>
                  <a:lnTo>
                    <a:pt x="391" y="879"/>
                  </a:lnTo>
                  <a:lnTo>
                    <a:pt x="394" y="896"/>
                  </a:lnTo>
                  <a:lnTo>
                    <a:pt x="391" y="914"/>
                  </a:lnTo>
                  <a:lnTo>
                    <a:pt x="383" y="929"/>
                  </a:lnTo>
                  <a:lnTo>
                    <a:pt x="371" y="942"/>
                  </a:lnTo>
                  <a:lnTo>
                    <a:pt x="356" y="949"/>
                  </a:lnTo>
                  <a:lnTo>
                    <a:pt x="338" y="952"/>
                  </a:lnTo>
                  <a:lnTo>
                    <a:pt x="324" y="951"/>
                  </a:lnTo>
                  <a:lnTo>
                    <a:pt x="313" y="946"/>
                  </a:lnTo>
                  <a:lnTo>
                    <a:pt x="302" y="939"/>
                  </a:lnTo>
                  <a:lnTo>
                    <a:pt x="262" y="1017"/>
                  </a:lnTo>
                  <a:lnTo>
                    <a:pt x="228" y="1097"/>
                  </a:lnTo>
                  <a:lnTo>
                    <a:pt x="197" y="1178"/>
                  </a:lnTo>
                  <a:lnTo>
                    <a:pt x="170" y="1262"/>
                  </a:lnTo>
                  <a:lnTo>
                    <a:pt x="150" y="1348"/>
                  </a:lnTo>
                  <a:lnTo>
                    <a:pt x="159" y="1345"/>
                  </a:lnTo>
                  <a:lnTo>
                    <a:pt x="168" y="1344"/>
                  </a:lnTo>
                  <a:lnTo>
                    <a:pt x="186" y="1347"/>
                  </a:lnTo>
                  <a:lnTo>
                    <a:pt x="202" y="1355"/>
                  </a:lnTo>
                  <a:lnTo>
                    <a:pt x="213" y="1367"/>
                  </a:lnTo>
                  <a:lnTo>
                    <a:pt x="222" y="1382"/>
                  </a:lnTo>
                  <a:lnTo>
                    <a:pt x="225" y="1400"/>
                  </a:lnTo>
                  <a:lnTo>
                    <a:pt x="222" y="1418"/>
                  </a:lnTo>
                  <a:lnTo>
                    <a:pt x="213" y="1433"/>
                  </a:lnTo>
                  <a:lnTo>
                    <a:pt x="202" y="1446"/>
                  </a:lnTo>
                  <a:lnTo>
                    <a:pt x="186" y="1453"/>
                  </a:lnTo>
                  <a:lnTo>
                    <a:pt x="168" y="1456"/>
                  </a:lnTo>
                  <a:lnTo>
                    <a:pt x="155" y="1454"/>
                  </a:lnTo>
                  <a:lnTo>
                    <a:pt x="143" y="1450"/>
                  </a:lnTo>
                  <a:lnTo>
                    <a:pt x="132" y="1442"/>
                  </a:lnTo>
                  <a:lnTo>
                    <a:pt x="127" y="1477"/>
                  </a:lnTo>
                  <a:lnTo>
                    <a:pt x="121" y="1512"/>
                  </a:lnTo>
                  <a:lnTo>
                    <a:pt x="1521" y="1512"/>
                  </a:lnTo>
                  <a:lnTo>
                    <a:pt x="1521" y="1456"/>
                  </a:lnTo>
                  <a:lnTo>
                    <a:pt x="1503" y="1453"/>
                  </a:lnTo>
                  <a:lnTo>
                    <a:pt x="1487" y="1446"/>
                  </a:lnTo>
                  <a:lnTo>
                    <a:pt x="1476" y="1433"/>
                  </a:lnTo>
                  <a:lnTo>
                    <a:pt x="1467" y="1418"/>
                  </a:lnTo>
                  <a:lnTo>
                    <a:pt x="1464" y="1400"/>
                  </a:lnTo>
                  <a:lnTo>
                    <a:pt x="1467" y="1382"/>
                  </a:lnTo>
                  <a:lnTo>
                    <a:pt x="1476" y="1367"/>
                  </a:lnTo>
                  <a:lnTo>
                    <a:pt x="1487" y="1355"/>
                  </a:lnTo>
                  <a:lnTo>
                    <a:pt x="1503" y="1347"/>
                  </a:lnTo>
                  <a:lnTo>
                    <a:pt x="1521" y="1344"/>
                  </a:lnTo>
                  <a:lnTo>
                    <a:pt x="1521" y="1120"/>
                  </a:lnTo>
                  <a:lnTo>
                    <a:pt x="1503" y="1117"/>
                  </a:lnTo>
                  <a:lnTo>
                    <a:pt x="1487" y="1109"/>
                  </a:lnTo>
                  <a:lnTo>
                    <a:pt x="1476" y="1098"/>
                  </a:lnTo>
                  <a:lnTo>
                    <a:pt x="1467" y="1082"/>
                  </a:lnTo>
                  <a:lnTo>
                    <a:pt x="1464" y="1064"/>
                  </a:lnTo>
                  <a:lnTo>
                    <a:pt x="1467" y="1047"/>
                  </a:lnTo>
                  <a:lnTo>
                    <a:pt x="1476" y="1031"/>
                  </a:lnTo>
                  <a:lnTo>
                    <a:pt x="1487" y="1019"/>
                  </a:lnTo>
                  <a:lnTo>
                    <a:pt x="1503" y="1011"/>
                  </a:lnTo>
                  <a:lnTo>
                    <a:pt x="1521" y="1008"/>
                  </a:lnTo>
                  <a:lnTo>
                    <a:pt x="1521" y="784"/>
                  </a:lnTo>
                  <a:lnTo>
                    <a:pt x="1503" y="782"/>
                  </a:lnTo>
                  <a:lnTo>
                    <a:pt x="1487" y="773"/>
                  </a:lnTo>
                  <a:lnTo>
                    <a:pt x="1476" y="761"/>
                  </a:lnTo>
                  <a:lnTo>
                    <a:pt x="1467" y="745"/>
                  </a:lnTo>
                  <a:lnTo>
                    <a:pt x="1464" y="728"/>
                  </a:lnTo>
                  <a:lnTo>
                    <a:pt x="1467" y="710"/>
                  </a:lnTo>
                  <a:lnTo>
                    <a:pt x="1476" y="695"/>
                  </a:lnTo>
                  <a:lnTo>
                    <a:pt x="1487" y="683"/>
                  </a:lnTo>
                  <a:lnTo>
                    <a:pt x="1503" y="676"/>
                  </a:lnTo>
                  <a:lnTo>
                    <a:pt x="1521" y="672"/>
                  </a:lnTo>
                  <a:lnTo>
                    <a:pt x="1521" y="448"/>
                  </a:lnTo>
                  <a:lnTo>
                    <a:pt x="1503" y="445"/>
                  </a:lnTo>
                  <a:lnTo>
                    <a:pt x="1487" y="438"/>
                  </a:lnTo>
                  <a:lnTo>
                    <a:pt x="1476" y="425"/>
                  </a:lnTo>
                  <a:lnTo>
                    <a:pt x="1467" y="410"/>
                  </a:lnTo>
                  <a:lnTo>
                    <a:pt x="1464" y="392"/>
                  </a:lnTo>
                  <a:lnTo>
                    <a:pt x="1467" y="374"/>
                  </a:lnTo>
                  <a:lnTo>
                    <a:pt x="1476" y="360"/>
                  </a:lnTo>
                  <a:lnTo>
                    <a:pt x="1487" y="347"/>
                  </a:lnTo>
                  <a:lnTo>
                    <a:pt x="1503" y="339"/>
                  </a:lnTo>
                  <a:lnTo>
                    <a:pt x="1521" y="336"/>
                  </a:lnTo>
                  <a:lnTo>
                    <a:pt x="1521" y="122"/>
                  </a:lnTo>
                  <a:close/>
                  <a:moveTo>
                    <a:pt x="1634" y="0"/>
                  </a:moveTo>
                  <a:lnTo>
                    <a:pt x="1634" y="1625"/>
                  </a:lnTo>
                  <a:lnTo>
                    <a:pt x="0" y="1625"/>
                  </a:lnTo>
                  <a:lnTo>
                    <a:pt x="4" y="1564"/>
                  </a:lnTo>
                  <a:lnTo>
                    <a:pt x="14" y="1461"/>
                  </a:lnTo>
                  <a:lnTo>
                    <a:pt x="30" y="1360"/>
                  </a:lnTo>
                  <a:lnTo>
                    <a:pt x="53" y="1261"/>
                  </a:lnTo>
                  <a:lnTo>
                    <a:pt x="82" y="1164"/>
                  </a:lnTo>
                  <a:lnTo>
                    <a:pt x="116" y="1070"/>
                  </a:lnTo>
                  <a:lnTo>
                    <a:pt x="155" y="977"/>
                  </a:lnTo>
                  <a:lnTo>
                    <a:pt x="200" y="889"/>
                  </a:lnTo>
                  <a:lnTo>
                    <a:pt x="250" y="802"/>
                  </a:lnTo>
                  <a:lnTo>
                    <a:pt x="304" y="720"/>
                  </a:lnTo>
                  <a:lnTo>
                    <a:pt x="364" y="640"/>
                  </a:lnTo>
                  <a:lnTo>
                    <a:pt x="428" y="565"/>
                  </a:lnTo>
                  <a:lnTo>
                    <a:pt x="496" y="494"/>
                  </a:lnTo>
                  <a:lnTo>
                    <a:pt x="568" y="426"/>
                  </a:lnTo>
                  <a:lnTo>
                    <a:pt x="644" y="363"/>
                  </a:lnTo>
                  <a:lnTo>
                    <a:pt x="724" y="304"/>
                  </a:lnTo>
                  <a:lnTo>
                    <a:pt x="806" y="249"/>
                  </a:lnTo>
                  <a:lnTo>
                    <a:pt x="893" y="200"/>
                  </a:lnTo>
                  <a:lnTo>
                    <a:pt x="983" y="155"/>
                  </a:lnTo>
                  <a:lnTo>
                    <a:pt x="1075" y="115"/>
                  </a:lnTo>
                  <a:lnTo>
                    <a:pt x="1170" y="82"/>
                  </a:lnTo>
                  <a:lnTo>
                    <a:pt x="1268" y="54"/>
                  </a:lnTo>
                  <a:lnTo>
                    <a:pt x="1367" y="31"/>
                  </a:lnTo>
                  <a:lnTo>
                    <a:pt x="1469" y="15"/>
                  </a:lnTo>
                  <a:lnTo>
                    <a:pt x="1573" y="4"/>
                  </a:lnTo>
                  <a:lnTo>
                    <a:pt x="16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Freeform 236"/>
            <p:cNvSpPr>
              <a:spLocks noEditPoints="1"/>
            </p:cNvSpPr>
            <p:nvPr/>
          </p:nvSpPr>
          <p:spPr bwMode="auto">
            <a:xfrm>
              <a:off x="3484563" y="1922463"/>
              <a:ext cx="536575" cy="533400"/>
            </a:xfrm>
            <a:custGeom>
              <a:avLst/>
              <a:gdLst>
                <a:gd name="T0" fmla="*/ 121 w 3380"/>
                <a:gd name="T1" fmla="*/ 1848 h 3360"/>
                <a:gd name="T2" fmla="*/ 178 w 3380"/>
                <a:gd name="T3" fmla="*/ 2127 h 3360"/>
                <a:gd name="T4" fmla="*/ 282 w 3380"/>
                <a:gd name="T5" fmla="*/ 2390 h 3360"/>
                <a:gd name="T6" fmla="*/ 435 w 3380"/>
                <a:gd name="T7" fmla="*/ 2630 h 3360"/>
                <a:gd name="T8" fmla="*/ 527 w 3380"/>
                <a:gd name="T9" fmla="*/ 2738 h 3360"/>
                <a:gd name="T10" fmla="*/ 653 w 3380"/>
                <a:gd name="T11" fmla="*/ 2857 h 3360"/>
                <a:gd name="T12" fmla="*/ 711 w 3380"/>
                <a:gd name="T13" fmla="*/ 2909 h 3360"/>
                <a:gd name="T14" fmla="*/ 890 w 3380"/>
                <a:gd name="T15" fmla="*/ 3031 h 3360"/>
                <a:gd name="T16" fmla="*/ 1150 w 3380"/>
                <a:gd name="T17" fmla="*/ 3154 h 3360"/>
                <a:gd name="T18" fmla="*/ 1428 w 3380"/>
                <a:gd name="T19" fmla="*/ 3226 h 3360"/>
                <a:gd name="T20" fmla="*/ 1717 w 3380"/>
                <a:gd name="T21" fmla="*/ 3248 h 3360"/>
                <a:gd name="T22" fmla="*/ 2010 w 3380"/>
                <a:gd name="T23" fmla="*/ 3216 h 3360"/>
                <a:gd name="T24" fmla="*/ 2288 w 3380"/>
                <a:gd name="T25" fmla="*/ 3131 h 3360"/>
                <a:gd name="T26" fmla="*/ 2542 w 3380"/>
                <a:gd name="T27" fmla="*/ 2998 h 3360"/>
                <a:gd name="T28" fmla="*/ 2767 w 3380"/>
                <a:gd name="T29" fmla="*/ 2823 h 3360"/>
                <a:gd name="T30" fmla="*/ 2958 w 3380"/>
                <a:gd name="T31" fmla="*/ 2611 h 3360"/>
                <a:gd name="T32" fmla="*/ 3107 w 3380"/>
                <a:gd name="T33" fmla="*/ 2368 h 3360"/>
                <a:gd name="T34" fmla="*/ 3211 w 3380"/>
                <a:gd name="T35" fmla="*/ 2100 h 3360"/>
                <a:gd name="T36" fmla="*/ 3262 w 3380"/>
                <a:gd name="T37" fmla="*/ 1812 h 3360"/>
                <a:gd name="T38" fmla="*/ 3260 w 3380"/>
                <a:gd name="T39" fmla="*/ 1521 h 3360"/>
                <a:gd name="T40" fmla="*/ 3204 w 3380"/>
                <a:gd name="T41" fmla="*/ 1241 h 3360"/>
                <a:gd name="T42" fmla="*/ 3100 w 3380"/>
                <a:gd name="T43" fmla="*/ 977 h 3360"/>
                <a:gd name="T44" fmla="*/ 2947 w 3380"/>
                <a:gd name="T45" fmla="*/ 734 h 3360"/>
                <a:gd name="T46" fmla="*/ 2757 w 3380"/>
                <a:gd name="T47" fmla="*/ 526 h 3360"/>
                <a:gd name="T48" fmla="*/ 2540 w 3380"/>
                <a:gd name="T49" fmla="*/ 359 h 3360"/>
                <a:gd name="T50" fmla="*/ 2300 w 3380"/>
                <a:gd name="T51" fmla="*/ 234 h 3360"/>
                <a:gd name="T52" fmla="*/ 2040 w 3380"/>
                <a:gd name="T53" fmla="*/ 152 h 3360"/>
                <a:gd name="T54" fmla="*/ 1746 w 3380"/>
                <a:gd name="T55" fmla="*/ 0 h 3360"/>
                <a:gd name="T56" fmla="*/ 1997 w 3380"/>
                <a:gd name="T57" fmla="*/ 28 h 3360"/>
                <a:gd name="T58" fmla="*/ 2274 w 3380"/>
                <a:gd name="T59" fmla="*/ 103 h 3360"/>
                <a:gd name="T60" fmla="*/ 2531 w 3380"/>
                <a:gd name="T61" fmla="*/ 222 h 3360"/>
                <a:gd name="T62" fmla="*/ 2765 w 3380"/>
                <a:gd name="T63" fmla="*/ 384 h 3360"/>
                <a:gd name="T64" fmla="*/ 2971 w 3380"/>
                <a:gd name="T65" fmla="*/ 585 h 3360"/>
                <a:gd name="T66" fmla="*/ 3141 w 3380"/>
                <a:gd name="T67" fmla="*/ 818 h 3360"/>
                <a:gd name="T68" fmla="*/ 3266 w 3380"/>
                <a:gd name="T69" fmla="*/ 1073 h 3360"/>
                <a:gd name="T70" fmla="*/ 3347 w 3380"/>
                <a:gd name="T71" fmla="*/ 1344 h 3360"/>
                <a:gd name="T72" fmla="*/ 3379 w 3380"/>
                <a:gd name="T73" fmla="*/ 1627 h 3360"/>
                <a:gd name="T74" fmla="*/ 3363 w 3380"/>
                <a:gd name="T75" fmla="*/ 1921 h 3360"/>
                <a:gd name="T76" fmla="*/ 3293 w 3380"/>
                <a:gd name="T77" fmla="*/ 2212 h 3360"/>
                <a:gd name="T78" fmla="*/ 3174 w 3380"/>
                <a:gd name="T79" fmla="*/ 2481 h 3360"/>
                <a:gd name="T80" fmla="*/ 3011 w 3380"/>
                <a:gd name="T81" fmla="*/ 2724 h 3360"/>
                <a:gd name="T82" fmla="*/ 2809 w 3380"/>
                <a:gd name="T83" fmla="*/ 2935 h 3360"/>
                <a:gd name="T84" fmla="*/ 2575 w 3380"/>
                <a:gd name="T85" fmla="*/ 3110 h 3360"/>
                <a:gd name="T86" fmla="*/ 2311 w 3380"/>
                <a:gd name="T87" fmla="*/ 3242 h 3360"/>
                <a:gd name="T88" fmla="*/ 2025 w 3380"/>
                <a:gd name="T89" fmla="*/ 3327 h 3360"/>
                <a:gd name="T90" fmla="*/ 1757 w 3380"/>
                <a:gd name="T91" fmla="*/ 3358 h 3360"/>
                <a:gd name="T92" fmla="*/ 1506 w 3380"/>
                <a:gd name="T93" fmla="*/ 3350 h 3360"/>
                <a:gd name="T94" fmla="*/ 1235 w 3380"/>
                <a:gd name="T95" fmla="*/ 3298 h 3360"/>
                <a:gd name="T96" fmla="*/ 977 w 3380"/>
                <a:gd name="T97" fmla="*/ 3203 h 3360"/>
                <a:gd name="T98" fmla="*/ 736 w 3380"/>
                <a:gd name="T99" fmla="*/ 3066 h 3360"/>
                <a:gd name="T100" fmla="*/ 620 w 3380"/>
                <a:gd name="T101" fmla="*/ 2979 h 3360"/>
                <a:gd name="T102" fmla="*/ 489 w 3380"/>
                <a:gd name="T103" fmla="*/ 2858 h 3360"/>
                <a:gd name="T104" fmla="*/ 428 w 3380"/>
                <a:gd name="T105" fmla="*/ 2796 h 3360"/>
                <a:gd name="T106" fmla="*/ 289 w 3380"/>
                <a:gd name="T107" fmla="*/ 2620 h 3360"/>
                <a:gd name="T108" fmla="*/ 145 w 3380"/>
                <a:gd name="T109" fmla="*/ 2365 h 3360"/>
                <a:gd name="T110" fmla="*/ 50 w 3380"/>
                <a:gd name="T111" fmla="*/ 2088 h 3360"/>
                <a:gd name="T112" fmla="*/ 4 w 3380"/>
                <a:gd name="T113" fmla="*/ 1796 h 3360"/>
                <a:gd name="T114" fmla="*/ 1746 w 3380"/>
                <a:gd name="T115" fmla="*/ 0 h 3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3360">
                  <a:moveTo>
                    <a:pt x="1858" y="122"/>
                  </a:moveTo>
                  <a:lnTo>
                    <a:pt x="1858" y="1848"/>
                  </a:lnTo>
                  <a:lnTo>
                    <a:pt x="121" y="1848"/>
                  </a:lnTo>
                  <a:lnTo>
                    <a:pt x="135" y="1943"/>
                  </a:lnTo>
                  <a:lnTo>
                    <a:pt x="153" y="2035"/>
                  </a:lnTo>
                  <a:lnTo>
                    <a:pt x="178" y="2127"/>
                  </a:lnTo>
                  <a:lnTo>
                    <a:pt x="207" y="2216"/>
                  </a:lnTo>
                  <a:lnTo>
                    <a:pt x="242" y="2304"/>
                  </a:lnTo>
                  <a:lnTo>
                    <a:pt x="282" y="2390"/>
                  </a:lnTo>
                  <a:lnTo>
                    <a:pt x="328" y="2472"/>
                  </a:lnTo>
                  <a:lnTo>
                    <a:pt x="379" y="2552"/>
                  </a:lnTo>
                  <a:lnTo>
                    <a:pt x="435" y="2630"/>
                  </a:lnTo>
                  <a:lnTo>
                    <a:pt x="496" y="2705"/>
                  </a:lnTo>
                  <a:lnTo>
                    <a:pt x="511" y="2721"/>
                  </a:lnTo>
                  <a:lnTo>
                    <a:pt x="527" y="2738"/>
                  </a:lnTo>
                  <a:lnTo>
                    <a:pt x="546" y="2756"/>
                  </a:lnTo>
                  <a:lnTo>
                    <a:pt x="567" y="2776"/>
                  </a:lnTo>
                  <a:lnTo>
                    <a:pt x="653" y="2857"/>
                  </a:lnTo>
                  <a:lnTo>
                    <a:pt x="673" y="2877"/>
                  </a:lnTo>
                  <a:lnTo>
                    <a:pt x="693" y="2895"/>
                  </a:lnTo>
                  <a:lnTo>
                    <a:pt x="711" y="2909"/>
                  </a:lnTo>
                  <a:lnTo>
                    <a:pt x="729" y="2923"/>
                  </a:lnTo>
                  <a:lnTo>
                    <a:pt x="807" y="2980"/>
                  </a:lnTo>
                  <a:lnTo>
                    <a:pt x="890" y="3031"/>
                  </a:lnTo>
                  <a:lnTo>
                    <a:pt x="974" y="3078"/>
                  </a:lnTo>
                  <a:lnTo>
                    <a:pt x="1060" y="3118"/>
                  </a:lnTo>
                  <a:lnTo>
                    <a:pt x="1150" y="3154"/>
                  </a:lnTo>
                  <a:lnTo>
                    <a:pt x="1241" y="3184"/>
                  </a:lnTo>
                  <a:lnTo>
                    <a:pt x="1333" y="3208"/>
                  </a:lnTo>
                  <a:lnTo>
                    <a:pt x="1428" y="3226"/>
                  </a:lnTo>
                  <a:lnTo>
                    <a:pt x="1524" y="3240"/>
                  </a:lnTo>
                  <a:lnTo>
                    <a:pt x="1620" y="3247"/>
                  </a:lnTo>
                  <a:lnTo>
                    <a:pt x="1717" y="3248"/>
                  </a:lnTo>
                  <a:lnTo>
                    <a:pt x="1814" y="3244"/>
                  </a:lnTo>
                  <a:lnTo>
                    <a:pt x="1914" y="3233"/>
                  </a:lnTo>
                  <a:lnTo>
                    <a:pt x="2010" y="3216"/>
                  </a:lnTo>
                  <a:lnTo>
                    <a:pt x="2105" y="3193"/>
                  </a:lnTo>
                  <a:lnTo>
                    <a:pt x="2198" y="3165"/>
                  </a:lnTo>
                  <a:lnTo>
                    <a:pt x="2288" y="3131"/>
                  </a:lnTo>
                  <a:lnTo>
                    <a:pt x="2376" y="3091"/>
                  </a:lnTo>
                  <a:lnTo>
                    <a:pt x="2461" y="3046"/>
                  </a:lnTo>
                  <a:lnTo>
                    <a:pt x="2542" y="2998"/>
                  </a:lnTo>
                  <a:lnTo>
                    <a:pt x="2621" y="2944"/>
                  </a:lnTo>
                  <a:lnTo>
                    <a:pt x="2696" y="2885"/>
                  </a:lnTo>
                  <a:lnTo>
                    <a:pt x="2767" y="2823"/>
                  </a:lnTo>
                  <a:lnTo>
                    <a:pt x="2834" y="2755"/>
                  </a:lnTo>
                  <a:lnTo>
                    <a:pt x="2898" y="2685"/>
                  </a:lnTo>
                  <a:lnTo>
                    <a:pt x="2958" y="2611"/>
                  </a:lnTo>
                  <a:lnTo>
                    <a:pt x="3012" y="2533"/>
                  </a:lnTo>
                  <a:lnTo>
                    <a:pt x="3062" y="2452"/>
                  </a:lnTo>
                  <a:lnTo>
                    <a:pt x="3107" y="2368"/>
                  </a:lnTo>
                  <a:lnTo>
                    <a:pt x="3147" y="2281"/>
                  </a:lnTo>
                  <a:lnTo>
                    <a:pt x="3181" y="2191"/>
                  </a:lnTo>
                  <a:lnTo>
                    <a:pt x="3211" y="2100"/>
                  </a:lnTo>
                  <a:lnTo>
                    <a:pt x="3234" y="2005"/>
                  </a:lnTo>
                  <a:lnTo>
                    <a:pt x="3250" y="1909"/>
                  </a:lnTo>
                  <a:lnTo>
                    <a:pt x="3262" y="1812"/>
                  </a:lnTo>
                  <a:lnTo>
                    <a:pt x="3267" y="1714"/>
                  </a:lnTo>
                  <a:lnTo>
                    <a:pt x="3266" y="1617"/>
                  </a:lnTo>
                  <a:lnTo>
                    <a:pt x="3260" y="1521"/>
                  </a:lnTo>
                  <a:lnTo>
                    <a:pt x="3247" y="1426"/>
                  </a:lnTo>
                  <a:lnTo>
                    <a:pt x="3228" y="1333"/>
                  </a:lnTo>
                  <a:lnTo>
                    <a:pt x="3204" y="1241"/>
                  </a:lnTo>
                  <a:lnTo>
                    <a:pt x="3175" y="1151"/>
                  </a:lnTo>
                  <a:lnTo>
                    <a:pt x="3141" y="1062"/>
                  </a:lnTo>
                  <a:lnTo>
                    <a:pt x="3100" y="977"/>
                  </a:lnTo>
                  <a:lnTo>
                    <a:pt x="3055" y="893"/>
                  </a:lnTo>
                  <a:lnTo>
                    <a:pt x="3004" y="812"/>
                  </a:lnTo>
                  <a:lnTo>
                    <a:pt x="2947" y="734"/>
                  </a:lnTo>
                  <a:lnTo>
                    <a:pt x="2886" y="658"/>
                  </a:lnTo>
                  <a:lnTo>
                    <a:pt x="2824" y="589"/>
                  </a:lnTo>
                  <a:lnTo>
                    <a:pt x="2757" y="526"/>
                  </a:lnTo>
                  <a:lnTo>
                    <a:pt x="2688" y="466"/>
                  </a:lnTo>
                  <a:lnTo>
                    <a:pt x="2616" y="411"/>
                  </a:lnTo>
                  <a:lnTo>
                    <a:pt x="2540" y="359"/>
                  </a:lnTo>
                  <a:lnTo>
                    <a:pt x="2463" y="313"/>
                  </a:lnTo>
                  <a:lnTo>
                    <a:pt x="2382" y="270"/>
                  </a:lnTo>
                  <a:lnTo>
                    <a:pt x="2300" y="234"/>
                  </a:lnTo>
                  <a:lnTo>
                    <a:pt x="2215" y="202"/>
                  </a:lnTo>
                  <a:lnTo>
                    <a:pt x="2129" y="174"/>
                  </a:lnTo>
                  <a:lnTo>
                    <a:pt x="2040" y="152"/>
                  </a:lnTo>
                  <a:lnTo>
                    <a:pt x="1950" y="134"/>
                  </a:lnTo>
                  <a:lnTo>
                    <a:pt x="1858" y="122"/>
                  </a:lnTo>
                  <a:close/>
                  <a:moveTo>
                    <a:pt x="1746" y="0"/>
                  </a:moveTo>
                  <a:lnTo>
                    <a:pt x="1806" y="4"/>
                  </a:lnTo>
                  <a:lnTo>
                    <a:pt x="1902" y="14"/>
                  </a:lnTo>
                  <a:lnTo>
                    <a:pt x="1997" y="28"/>
                  </a:lnTo>
                  <a:lnTo>
                    <a:pt x="2092" y="48"/>
                  </a:lnTo>
                  <a:lnTo>
                    <a:pt x="2184" y="73"/>
                  </a:lnTo>
                  <a:lnTo>
                    <a:pt x="2274" y="103"/>
                  </a:lnTo>
                  <a:lnTo>
                    <a:pt x="2361" y="137"/>
                  </a:lnTo>
                  <a:lnTo>
                    <a:pt x="2447" y="178"/>
                  </a:lnTo>
                  <a:lnTo>
                    <a:pt x="2531" y="222"/>
                  </a:lnTo>
                  <a:lnTo>
                    <a:pt x="2611" y="271"/>
                  </a:lnTo>
                  <a:lnTo>
                    <a:pt x="2690" y="325"/>
                  </a:lnTo>
                  <a:lnTo>
                    <a:pt x="2765" y="384"/>
                  </a:lnTo>
                  <a:lnTo>
                    <a:pt x="2837" y="446"/>
                  </a:lnTo>
                  <a:lnTo>
                    <a:pt x="2905" y="513"/>
                  </a:lnTo>
                  <a:lnTo>
                    <a:pt x="2971" y="585"/>
                  </a:lnTo>
                  <a:lnTo>
                    <a:pt x="3033" y="660"/>
                  </a:lnTo>
                  <a:lnTo>
                    <a:pt x="3089" y="738"/>
                  </a:lnTo>
                  <a:lnTo>
                    <a:pt x="3141" y="818"/>
                  </a:lnTo>
                  <a:lnTo>
                    <a:pt x="3188" y="900"/>
                  </a:lnTo>
                  <a:lnTo>
                    <a:pt x="3229" y="985"/>
                  </a:lnTo>
                  <a:lnTo>
                    <a:pt x="3266" y="1073"/>
                  </a:lnTo>
                  <a:lnTo>
                    <a:pt x="3298" y="1161"/>
                  </a:lnTo>
                  <a:lnTo>
                    <a:pt x="3325" y="1251"/>
                  </a:lnTo>
                  <a:lnTo>
                    <a:pt x="3347" y="1344"/>
                  </a:lnTo>
                  <a:lnTo>
                    <a:pt x="3362" y="1436"/>
                  </a:lnTo>
                  <a:lnTo>
                    <a:pt x="3374" y="1531"/>
                  </a:lnTo>
                  <a:lnTo>
                    <a:pt x="3379" y="1627"/>
                  </a:lnTo>
                  <a:lnTo>
                    <a:pt x="3380" y="1723"/>
                  </a:lnTo>
                  <a:lnTo>
                    <a:pt x="3375" y="1820"/>
                  </a:lnTo>
                  <a:lnTo>
                    <a:pt x="3363" y="1921"/>
                  </a:lnTo>
                  <a:lnTo>
                    <a:pt x="3345" y="2020"/>
                  </a:lnTo>
                  <a:lnTo>
                    <a:pt x="3322" y="2117"/>
                  </a:lnTo>
                  <a:lnTo>
                    <a:pt x="3293" y="2212"/>
                  </a:lnTo>
                  <a:lnTo>
                    <a:pt x="3259" y="2304"/>
                  </a:lnTo>
                  <a:lnTo>
                    <a:pt x="3219" y="2394"/>
                  </a:lnTo>
                  <a:lnTo>
                    <a:pt x="3174" y="2481"/>
                  </a:lnTo>
                  <a:lnTo>
                    <a:pt x="3125" y="2565"/>
                  </a:lnTo>
                  <a:lnTo>
                    <a:pt x="3070" y="2646"/>
                  </a:lnTo>
                  <a:lnTo>
                    <a:pt x="3011" y="2724"/>
                  </a:lnTo>
                  <a:lnTo>
                    <a:pt x="2948" y="2798"/>
                  </a:lnTo>
                  <a:lnTo>
                    <a:pt x="2881" y="2869"/>
                  </a:lnTo>
                  <a:lnTo>
                    <a:pt x="2809" y="2935"/>
                  </a:lnTo>
                  <a:lnTo>
                    <a:pt x="2735" y="2998"/>
                  </a:lnTo>
                  <a:lnTo>
                    <a:pt x="2656" y="3056"/>
                  </a:lnTo>
                  <a:lnTo>
                    <a:pt x="2575" y="3110"/>
                  </a:lnTo>
                  <a:lnTo>
                    <a:pt x="2489" y="3159"/>
                  </a:lnTo>
                  <a:lnTo>
                    <a:pt x="2401" y="3203"/>
                  </a:lnTo>
                  <a:lnTo>
                    <a:pt x="2311" y="3242"/>
                  </a:lnTo>
                  <a:lnTo>
                    <a:pt x="2218" y="3276"/>
                  </a:lnTo>
                  <a:lnTo>
                    <a:pt x="2122" y="3304"/>
                  </a:lnTo>
                  <a:lnTo>
                    <a:pt x="2025" y="3327"/>
                  </a:lnTo>
                  <a:lnTo>
                    <a:pt x="1925" y="3344"/>
                  </a:lnTo>
                  <a:lnTo>
                    <a:pt x="1824" y="3355"/>
                  </a:lnTo>
                  <a:lnTo>
                    <a:pt x="1757" y="3358"/>
                  </a:lnTo>
                  <a:lnTo>
                    <a:pt x="1691" y="3360"/>
                  </a:lnTo>
                  <a:lnTo>
                    <a:pt x="1598" y="3357"/>
                  </a:lnTo>
                  <a:lnTo>
                    <a:pt x="1506" y="3350"/>
                  </a:lnTo>
                  <a:lnTo>
                    <a:pt x="1415" y="3337"/>
                  </a:lnTo>
                  <a:lnTo>
                    <a:pt x="1324" y="3320"/>
                  </a:lnTo>
                  <a:lnTo>
                    <a:pt x="1235" y="3298"/>
                  </a:lnTo>
                  <a:lnTo>
                    <a:pt x="1147" y="3271"/>
                  </a:lnTo>
                  <a:lnTo>
                    <a:pt x="1060" y="3240"/>
                  </a:lnTo>
                  <a:lnTo>
                    <a:pt x="977" y="3203"/>
                  </a:lnTo>
                  <a:lnTo>
                    <a:pt x="894" y="3162"/>
                  </a:lnTo>
                  <a:lnTo>
                    <a:pt x="814" y="3116"/>
                  </a:lnTo>
                  <a:lnTo>
                    <a:pt x="736" y="3066"/>
                  </a:lnTo>
                  <a:lnTo>
                    <a:pt x="661" y="3012"/>
                  </a:lnTo>
                  <a:lnTo>
                    <a:pt x="641" y="2997"/>
                  </a:lnTo>
                  <a:lnTo>
                    <a:pt x="620" y="2979"/>
                  </a:lnTo>
                  <a:lnTo>
                    <a:pt x="598" y="2960"/>
                  </a:lnTo>
                  <a:lnTo>
                    <a:pt x="575" y="2938"/>
                  </a:lnTo>
                  <a:lnTo>
                    <a:pt x="489" y="2858"/>
                  </a:lnTo>
                  <a:lnTo>
                    <a:pt x="466" y="2835"/>
                  </a:lnTo>
                  <a:lnTo>
                    <a:pt x="446" y="2816"/>
                  </a:lnTo>
                  <a:lnTo>
                    <a:pt x="428" y="2796"/>
                  </a:lnTo>
                  <a:lnTo>
                    <a:pt x="411" y="2777"/>
                  </a:lnTo>
                  <a:lnTo>
                    <a:pt x="347" y="2700"/>
                  </a:lnTo>
                  <a:lnTo>
                    <a:pt x="289" y="2620"/>
                  </a:lnTo>
                  <a:lnTo>
                    <a:pt x="236" y="2537"/>
                  </a:lnTo>
                  <a:lnTo>
                    <a:pt x="188" y="2452"/>
                  </a:lnTo>
                  <a:lnTo>
                    <a:pt x="145" y="2365"/>
                  </a:lnTo>
                  <a:lnTo>
                    <a:pt x="108" y="2274"/>
                  </a:lnTo>
                  <a:lnTo>
                    <a:pt x="76" y="2182"/>
                  </a:lnTo>
                  <a:lnTo>
                    <a:pt x="50" y="2088"/>
                  </a:lnTo>
                  <a:lnTo>
                    <a:pt x="29" y="1993"/>
                  </a:lnTo>
                  <a:lnTo>
                    <a:pt x="14" y="1895"/>
                  </a:lnTo>
                  <a:lnTo>
                    <a:pt x="4" y="1796"/>
                  </a:lnTo>
                  <a:lnTo>
                    <a:pt x="0" y="1736"/>
                  </a:lnTo>
                  <a:lnTo>
                    <a:pt x="1746" y="1736"/>
                  </a:lnTo>
                  <a:lnTo>
                    <a:pt x="17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76" name="Group 1571"/>
          <p:cNvGrpSpPr/>
          <p:nvPr/>
        </p:nvGrpSpPr>
        <p:grpSpPr>
          <a:xfrm>
            <a:off x="5887746" y="3295000"/>
            <a:ext cx="533401" cy="531813"/>
            <a:chOff x="2541588" y="1924050"/>
            <a:chExt cx="533401" cy="531813"/>
          </a:xfrm>
          <a:solidFill>
            <a:srgbClr val="000000"/>
          </a:solidFill>
        </p:grpSpPr>
        <p:sp>
          <p:nvSpPr>
            <p:cNvPr id="2177" name="Freeform 241"/>
            <p:cNvSpPr>
              <a:spLocks noEditPoints="1"/>
            </p:cNvSpPr>
            <p:nvPr/>
          </p:nvSpPr>
          <p:spPr bwMode="auto">
            <a:xfrm>
              <a:off x="2541588" y="1924050"/>
              <a:ext cx="533400" cy="531812"/>
            </a:xfrm>
            <a:custGeom>
              <a:avLst/>
              <a:gdLst>
                <a:gd name="T0" fmla="*/ 1535 w 3359"/>
                <a:gd name="T1" fmla="*/ 192 h 3353"/>
                <a:gd name="T2" fmla="*/ 1446 w 3359"/>
                <a:gd name="T3" fmla="*/ 137 h 3353"/>
                <a:gd name="T4" fmla="*/ 1159 w 3359"/>
                <a:gd name="T5" fmla="*/ 202 h 3353"/>
                <a:gd name="T6" fmla="*/ 1049 w 3359"/>
                <a:gd name="T7" fmla="*/ 298 h 3353"/>
                <a:gd name="T8" fmla="*/ 962 w 3359"/>
                <a:gd name="T9" fmla="*/ 360 h 3353"/>
                <a:gd name="T10" fmla="*/ 800 w 3359"/>
                <a:gd name="T11" fmla="*/ 368 h 3353"/>
                <a:gd name="T12" fmla="*/ 322 w 3359"/>
                <a:gd name="T13" fmla="*/ 868 h 3353"/>
                <a:gd name="T14" fmla="*/ 372 w 3359"/>
                <a:gd name="T15" fmla="*/ 969 h 3353"/>
                <a:gd name="T16" fmla="*/ 286 w 3359"/>
                <a:gd name="T17" fmla="*/ 1032 h 3353"/>
                <a:gd name="T18" fmla="*/ 201 w 3359"/>
                <a:gd name="T19" fmla="*/ 1132 h 3353"/>
                <a:gd name="T20" fmla="*/ 140 w 3359"/>
                <a:gd name="T21" fmla="*/ 1360 h 3353"/>
                <a:gd name="T22" fmla="*/ 206 w 3359"/>
                <a:gd name="T23" fmla="*/ 1491 h 3353"/>
                <a:gd name="T24" fmla="*/ 117 w 3359"/>
                <a:gd name="T25" fmla="*/ 1535 h 3353"/>
                <a:gd name="T26" fmla="*/ 183 w 3359"/>
                <a:gd name="T27" fmla="*/ 1782 h 3353"/>
                <a:gd name="T28" fmla="*/ 150 w 3359"/>
                <a:gd name="T29" fmla="*/ 1883 h 3353"/>
                <a:gd name="T30" fmla="*/ 204 w 3359"/>
                <a:gd name="T31" fmla="*/ 2149 h 3353"/>
                <a:gd name="T32" fmla="*/ 266 w 3359"/>
                <a:gd name="T33" fmla="*/ 2313 h 3353"/>
                <a:gd name="T34" fmla="*/ 372 w 3359"/>
                <a:gd name="T35" fmla="*/ 2313 h 3353"/>
                <a:gd name="T36" fmla="*/ 292 w 3359"/>
                <a:gd name="T37" fmla="*/ 2379 h 3353"/>
                <a:gd name="T38" fmla="*/ 632 w 3359"/>
                <a:gd name="T39" fmla="*/ 2837 h 3353"/>
                <a:gd name="T40" fmla="*/ 1132 w 3359"/>
                <a:gd name="T41" fmla="*/ 3126 h 3353"/>
                <a:gd name="T42" fmla="*/ 1220 w 3359"/>
                <a:gd name="T43" fmla="*/ 3171 h 3353"/>
                <a:gd name="T44" fmla="*/ 1923 w 3359"/>
                <a:gd name="T45" fmla="*/ 3221 h 3353"/>
                <a:gd name="T46" fmla="*/ 2161 w 3359"/>
                <a:gd name="T47" fmla="*/ 3117 h 3353"/>
                <a:gd name="T48" fmla="*/ 1976 w 3359"/>
                <a:gd name="T49" fmla="*/ 2712 h 3353"/>
                <a:gd name="T50" fmla="*/ 1831 w 3359"/>
                <a:gd name="T51" fmla="*/ 2217 h 3353"/>
                <a:gd name="T52" fmla="*/ 1796 w 3359"/>
                <a:gd name="T53" fmla="*/ 2129 h 3353"/>
                <a:gd name="T54" fmla="*/ 2212 w 3359"/>
                <a:gd name="T55" fmla="*/ 1782 h 3353"/>
                <a:gd name="T56" fmla="*/ 2630 w 3359"/>
                <a:gd name="T57" fmla="*/ 2003 h 3353"/>
                <a:gd name="T58" fmla="*/ 2703 w 3359"/>
                <a:gd name="T59" fmla="*/ 1942 h 3353"/>
                <a:gd name="T60" fmla="*/ 2714 w 3359"/>
                <a:gd name="T61" fmla="*/ 2042 h 3353"/>
                <a:gd name="T62" fmla="*/ 3147 w 3359"/>
                <a:gd name="T63" fmla="*/ 2130 h 3353"/>
                <a:gd name="T64" fmla="*/ 3210 w 3359"/>
                <a:gd name="T65" fmla="*/ 1880 h 3353"/>
                <a:gd name="T66" fmla="*/ 3147 w 3359"/>
                <a:gd name="T67" fmla="*/ 1793 h 3353"/>
                <a:gd name="T68" fmla="*/ 3246 w 3359"/>
                <a:gd name="T69" fmla="*/ 1707 h 3353"/>
                <a:gd name="T70" fmla="*/ 3159 w 3359"/>
                <a:gd name="T71" fmla="*/ 1535 h 3353"/>
                <a:gd name="T72" fmla="*/ 3193 w 3359"/>
                <a:gd name="T73" fmla="*/ 1435 h 3353"/>
                <a:gd name="T74" fmla="*/ 3154 w 3359"/>
                <a:gd name="T75" fmla="*/ 1195 h 3353"/>
                <a:gd name="T76" fmla="*/ 3106 w 3359"/>
                <a:gd name="T77" fmla="*/ 1004 h 3353"/>
                <a:gd name="T78" fmla="*/ 2677 w 3359"/>
                <a:gd name="T79" fmla="*/ 445 h 3353"/>
                <a:gd name="T80" fmla="*/ 2192 w 3359"/>
                <a:gd name="T81" fmla="*/ 201 h 3353"/>
                <a:gd name="T82" fmla="*/ 1893 w 3359"/>
                <a:gd name="T83" fmla="*/ 127 h 3353"/>
                <a:gd name="T84" fmla="*/ 1823 w 3359"/>
                <a:gd name="T85" fmla="*/ 200 h 3353"/>
                <a:gd name="T86" fmla="*/ 1675 w 3359"/>
                <a:gd name="T87" fmla="*/ 113 h 3353"/>
                <a:gd name="T88" fmla="*/ 2339 w 3359"/>
                <a:gd name="T89" fmla="*/ 124 h 3353"/>
                <a:gd name="T90" fmla="*/ 2951 w 3359"/>
                <a:gd name="T91" fmla="*/ 553 h 3353"/>
                <a:gd name="T92" fmla="*/ 3307 w 3359"/>
                <a:gd name="T93" fmla="*/ 1241 h 3353"/>
                <a:gd name="T94" fmla="*/ 3324 w 3359"/>
                <a:gd name="T95" fmla="*/ 2033 h 3353"/>
                <a:gd name="T96" fmla="*/ 2202 w 3359"/>
                <a:gd name="T97" fmla="*/ 3269 h 3353"/>
                <a:gd name="T98" fmla="*/ 1392 w 3359"/>
                <a:gd name="T99" fmla="*/ 3328 h 3353"/>
                <a:gd name="T100" fmla="*/ 687 w 3359"/>
                <a:gd name="T101" fmla="*/ 3028 h 3353"/>
                <a:gd name="T102" fmla="*/ 205 w 3359"/>
                <a:gd name="T103" fmla="*/ 2470 h 3353"/>
                <a:gd name="T104" fmla="*/ 3 w 3359"/>
                <a:gd name="T105" fmla="*/ 1764 h 3353"/>
                <a:gd name="T106" fmla="*/ 124 w 3359"/>
                <a:gd name="T107" fmla="*/ 1016 h 3353"/>
                <a:gd name="T108" fmla="*/ 555 w 3359"/>
                <a:gd name="T109" fmla="*/ 410 h 3353"/>
                <a:gd name="T110" fmla="*/ 1197 w 3359"/>
                <a:gd name="T111" fmla="*/ 66 h 3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59" h="3353">
                  <a:moveTo>
                    <a:pt x="1675" y="113"/>
                  </a:moveTo>
                  <a:lnTo>
                    <a:pt x="1612" y="114"/>
                  </a:lnTo>
                  <a:lnTo>
                    <a:pt x="1549" y="118"/>
                  </a:lnTo>
                  <a:lnTo>
                    <a:pt x="1556" y="131"/>
                  </a:lnTo>
                  <a:lnTo>
                    <a:pt x="1558" y="147"/>
                  </a:lnTo>
                  <a:lnTo>
                    <a:pt x="1556" y="165"/>
                  </a:lnTo>
                  <a:lnTo>
                    <a:pt x="1548" y="180"/>
                  </a:lnTo>
                  <a:lnTo>
                    <a:pt x="1535" y="192"/>
                  </a:lnTo>
                  <a:lnTo>
                    <a:pt x="1520" y="200"/>
                  </a:lnTo>
                  <a:lnTo>
                    <a:pt x="1502" y="203"/>
                  </a:lnTo>
                  <a:lnTo>
                    <a:pt x="1484" y="200"/>
                  </a:lnTo>
                  <a:lnTo>
                    <a:pt x="1468" y="192"/>
                  </a:lnTo>
                  <a:lnTo>
                    <a:pt x="1457" y="180"/>
                  </a:lnTo>
                  <a:lnTo>
                    <a:pt x="1448" y="165"/>
                  </a:lnTo>
                  <a:lnTo>
                    <a:pt x="1445" y="147"/>
                  </a:lnTo>
                  <a:lnTo>
                    <a:pt x="1446" y="137"/>
                  </a:lnTo>
                  <a:lnTo>
                    <a:pt x="1449" y="128"/>
                  </a:lnTo>
                  <a:lnTo>
                    <a:pt x="1368" y="142"/>
                  </a:lnTo>
                  <a:lnTo>
                    <a:pt x="1287" y="158"/>
                  </a:lnTo>
                  <a:lnTo>
                    <a:pt x="1208" y="180"/>
                  </a:lnTo>
                  <a:lnTo>
                    <a:pt x="1196" y="192"/>
                  </a:lnTo>
                  <a:lnTo>
                    <a:pt x="1182" y="200"/>
                  </a:lnTo>
                  <a:lnTo>
                    <a:pt x="1164" y="203"/>
                  </a:lnTo>
                  <a:lnTo>
                    <a:pt x="1159" y="202"/>
                  </a:lnTo>
                  <a:lnTo>
                    <a:pt x="1154" y="201"/>
                  </a:lnTo>
                  <a:lnTo>
                    <a:pt x="1148" y="200"/>
                  </a:lnTo>
                  <a:lnTo>
                    <a:pt x="1072" y="228"/>
                  </a:lnTo>
                  <a:lnTo>
                    <a:pt x="997" y="259"/>
                  </a:lnTo>
                  <a:lnTo>
                    <a:pt x="1014" y="262"/>
                  </a:lnTo>
                  <a:lnTo>
                    <a:pt x="1029" y="271"/>
                  </a:lnTo>
                  <a:lnTo>
                    <a:pt x="1041" y="282"/>
                  </a:lnTo>
                  <a:lnTo>
                    <a:pt x="1049" y="298"/>
                  </a:lnTo>
                  <a:lnTo>
                    <a:pt x="1051" y="315"/>
                  </a:lnTo>
                  <a:lnTo>
                    <a:pt x="1049" y="333"/>
                  </a:lnTo>
                  <a:lnTo>
                    <a:pt x="1041" y="348"/>
                  </a:lnTo>
                  <a:lnTo>
                    <a:pt x="1028" y="360"/>
                  </a:lnTo>
                  <a:lnTo>
                    <a:pt x="1013" y="368"/>
                  </a:lnTo>
                  <a:lnTo>
                    <a:pt x="995" y="371"/>
                  </a:lnTo>
                  <a:lnTo>
                    <a:pt x="977" y="368"/>
                  </a:lnTo>
                  <a:lnTo>
                    <a:pt x="962" y="360"/>
                  </a:lnTo>
                  <a:lnTo>
                    <a:pt x="950" y="348"/>
                  </a:lnTo>
                  <a:lnTo>
                    <a:pt x="941" y="333"/>
                  </a:lnTo>
                  <a:lnTo>
                    <a:pt x="939" y="315"/>
                  </a:lnTo>
                  <a:lnTo>
                    <a:pt x="940" y="303"/>
                  </a:lnTo>
                  <a:lnTo>
                    <a:pt x="944" y="292"/>
                  </a:lnTo>
                  <a:lnTo>
                    <a:pt x="951" y="282"/>
                  </a:lnTo>
                  <a:lnTo>
                    <a:pt x="874" y="322"/>
                  </a:lnTo>
                  <a:lnTo>
                    <a:pt x="800" y="368"/>
                  </a:lnTo>
                  <a:lnTo>
                    <a:pt x="729" y="417"/>
                  </a:lnTo>
                  <a:lnTo>
                    <a:pt x="661" y="470"/>
                  </a:lnTo>
                  <a:lnTo>
                    <a:pt x="596" y="526"/>
                  </a:lnTo>
                  <a:lnTo>
                    <a:pt x="533" y="588"/>
                  </a:lnTo>
                  <a:lnTo>
                    <a:pt x="475" y="652"/>
                  </a:lnTo>
                  <a:lnTo>
                    <a:pt x="420" y="721"/>
                  </a:lnTo>
                  <a:lnTo>
                    <a:pt x="369" y="792"/>
                  </a:lnTo>
                  <a:lnTo>
                    <a:pt x="322" y="868"/>
                  </a:lnTo>
                  <a:lnTo>
                    <a:pt x="279" y="947"/>
                  </a:lnTo>
                  <a:lnTo>
                    <a:pt x="291" y="939"/>
                  </a:lnTo>
                  <a:lnTo>
                    <a:pt x="304" y="933"/>
                  </a:lnTo>
                  <a:lnTo>
                    <a:pt x="319" y="931"/>
                  </a:lnTo>
                  <a:lnTo>
                    <a:pt x="337" y="934"/>
                  </a:lnTo>
                  <a:lnTo>
                    <a:pt x="352" y="942"/>
                  </a:lnTo>
                  <a:lnTo>
                    <a:pt x="364" y="953"/>
                  </a:lnTo>
                  <a:lnTo>
                    <a:pt x="372" y="969"/>
                  </a:lnTo>
                  <a:lnTo>
                    <a:pt x="375" y="987"/>
                  </a:lnTo>
                  <a:lnTo>
                    <a:pt x="372" y="1004"/>
                  </a:lnTo>
                  <a:lnTo>
                    <a:pt x="364" y="1020"/>
                  </a:lnTo>
                  <a:lnTo>
                    <a:pt x="352" y="1032"/>
                  </a:lnTo>
                  <a:lnTo>
                    <a:pt x="337" y="1040"/>
                  </a:lnTo>
                  <a:lnTo>
                    <a:pt x="319" y="1043"/>
                  </a:lnTo>
                  <a:lnTo>
                    <a:pt x="301" y="1040"/>
                  </a:lnTo>
                  <a:lnTo>
                    <a:pt x="286" y="1032"/>
                  </a:lnTo>
                  <a:lnTo>
                    <a:pt x="273" y="1020"/>
                  </a:lnTo>
                  <a:lnTo>
                    <a:pt x="266" y="1004"/>
                  </a:lnTo>
                  <a:lnTo>
                    <a:pt x="262" y="987"/>
                  </a:lnTo>
                  <a:lnTo>
                    <a:pt x="264" y="984"/>
                  </a:lnTo>
                  <a:lnTo>
                    <a:pt x="264" y="981"/>
                  </a:lnTo>
                  <a:lnTo>
                    <a:pt x="246" y="1019"/>
                  </a:lnTo>
                  <a:lnTo>
                    <a:pt x="229" y="1058"/>
                  </a:lnTo>
                  <a:lnTo>
                    <a:pt x="201" y="1132"/>
                  </a:lnTo>
                  <a:lnTo>
                    <a:pt x="205" y="1143"/>
                  </a:lnTo>
                  <a:lnTo>
                    <a:pt x="206" y="1155"/>
                  </a:lnTo>
                  <a:lnTo>
                    <a:pt x="204" y="1170"/>
                  </a:lnTo>
                  <a:lnTo>
                    <a:pt x="199" y="1182"/>
                  </a:lnTo>
                  <a:lnTo>
                    <a:pt x="190" y="1194"/>
                  </a:lnTo>
                  <a:lnTo>
                    <a:pt x="179" y="1202"/>
                  </a:lnTo>
                  <a:lnTo>
                    <a:pt x="157" y="1281"/>
                  </a:lnTo>
                  <a:lnTo>
                    <a:pt x="140" y="1360"/>
                  </a:lnTo>
                  <a:lnTo>
                    <a:pt x="128" y="1440"/>
                  </a:lnTo>
                  <a:lnTo>
                    <a:pt x="138" y="1437"/>
                  </a:lnTo>
                  <a:lnTo>
                    <a:pt x="150" y="1435"/>
                  </a:lnTo>
                  <a:lnTo>
                    <a:pt x="167" y="1438"/>
                  </a:lnTo>
                  <a:lnTo>
                    <a:pt x="183" y="1446"/>
                  </a:lnTo>
                  <a:lnTo>
                    <a:pt x="196" y="1458"/>
                  </a:lnTo>
                  <a:lnTo>
                    <a:pt x="204" y="1473"/>
                  </a:lnTo>
                  <a:lnTo>
                    <a:pt x="206" y="1491"/>
                  </a:lnTo>
                  <a:lnTo>
                    <a:pt x="204" y="1508"/>
                  </a:lnTo>
                  <a:lnTo>
                    <a:pt x="196" y="1524"/>
                  </a:lnTo>
                  <a:lnTo>
                    <a:pt x="183" y="1537"/>
                  </a:lnTo>
                  <a:lnTo>
                    <a:pt x="167" y="1544"/>
                  </a:lnTo>
                  <a:lnTo>
                    <a:pt x="150" y="1547"/>
                  </a:lnTo>
                  <a:lnTo>
                    <a:pt x="138" y="1545"/>
                  </a:lnTo>
                  <a:lnTo>
                    <a:pt x="127" y="1542"/>
                  </a:lnTo>
                  <a:lnTo>
                    <a:pt x="117" y="1535"/>
                  </a:lnTo>
                  <a:lnTo>
                    <a:pt x="113" y="1618"/>
                  </a:lnTo>
                  <a:lnTo>
                    <a:pt x="113" y="1700"/>
                  </a:lnTo>
                  <a:lnTo>
                    <a:pt x="118" y="1782"/>
                  </a:lnTo>
                  <a:lnTo>
                    <a:pt x="128" y="1777"/>
                  </a:lnTo>
                  <a:lnTo>
                    <a:pt x="138" y="1772"/>
                  </a:lnTo>
                  <a:lnTo>
                    <a:pt x="150" y="1770"/>
                  </a:lnTo>
                  <a:lnTo>
                    <a:pt x="167" y="1773"/>
                  </a:lnTo>
                  <a:lnTo>
                    <a:pt x="183" y="1782"/>
                  </a:lnTo>
                  <a:lnTo>
                    <a:pt x="196" y="1793"/>
                  </a:lnTo>
                  <a:lnTo>
                    <a:pt x="204" y="1809"/>
                  </a:lnTo>
                  <a:lnTo>
                    <a:pt x="206" y="1826"/>
                  </a:lnTo>
                  <a:lnTo>
                    <a:pt x="204" y="1844"/>
                  </a:lnTo>
                  <a:lnTo>
                    <a:pt x="196" y="1860"/>
                  </a:lnTo>
                  <a:lnTo>
                    <a:pt x="183" y="1872"/>
                  </a:lnTo>
                  <a:lnTo>
                    <a:pt x="167" y="1880"/>
                  </a:lnTo>
                  <a:lnTo>
                    <a:pt x="150" y="1883"/>
                  </a:lnTo>
                  <a:lnTo>
                    <a:pt x="139" y="1882"/>
                  </a:lnTo>
                  <a:lnTo>
                    <a:pt x="129" y="1878"/>
                  </a:lnTo>
                  <a:lnTo>
                    <a:pt x="141" y="1958"/>
                  </a:lnTo>
                  <a:lnTo>
                    <a:pt x="159" y="2039"/>
                  </a:lnTo>
                  <a:lnTo>
                    <a:pt x="180" y="2116"/>
                  </a:lnTo>
                  <a:lnTo>
                    <a:pt x="190" y="2125"/>
                  </a:lnTo>
                  <a:lnTo>
                    <a:pt x="199" y="2136"/>
                  </a:lnTo>
                  <a:lnTo>
                    <a:pt x="204" y="2149"/>
                  </a:lnTo>
                  <a:lnTo>
                    <a:pt x="206" y="2163"/>
                  </a:lnTo>
                  <a:lnTo>
                    <a:pt x="205" y="2174"/>
                  </a:lnTo>
                  <a:lnTo>
                    <a:pt x="202" y="2184"/>
                  </a:lnTo>
                  <a:lnTo>
                    <a:pt x="231" y="2261"/>
                  </a:lnTo>
                  <a:lnTo>
                    <a:pt x="264" y="2336"/>
                  </a:lnTo>
                  <a:lnTo>
                    <a:pt x="264" y="2333"/>
                  </a:lnTo>
                  <a:lnTo>
                    <a:pt x="262" y="2331"/>
                  </a:lnTo>
                  <a:lnTo>
                    <a:pt x="266" y="2313"/>
                  </a:lnTo>
                  <a:lnTo>
                    <a:pt x="273" y="2297"/>
                  </a:lnTo>
                  <a:lnTo>
                    <a:pt x="286" y="2286"/>
                  </a:lnTo>
                  <a:lnTo>
                    <a:pt x="301" y="2278"/>
                  </a:lnTo>
                  <a:lnTo>
                    <a:pt x="319" y="2274"/>
                  </a:lnTo>
                  <a:lnTo>
                    <a:pt x="337" y="2278"/>
                  </a:lnTo>
                  <a:lnTo>
                    <a:pt x="352" y="2286"/>
                  </a:lnTo>
                  <a:lnTo>
                    <a:pt x="364" y="2297"/>
                  </a:lnTo>
                  <a:lnTo>
                    <a:pt x="372" y="2313"/>
                  </a:lnTo>
                  <a:lnTo>
                    <a:pt x="375" y="2331"/>
                  </a:lnTo>
                  <a:lnTo>
                    <a:pt x="372" y="2348"/>
                  </a:lnTo>
                  <a:lnTo>
                    <a:pt x="364" y="2364"/>
                  </a:lnTo>
                  <a:lnTo>
                    <a:pt x="352" y="2376"/>
                  </a:lnTo>
                  <a:lnTo>
                    <a:pt x="337" y="2384"/>
                  </a:lnTo>
                  <a:lnTo>
                    <a:pt x="319" y="2387"/>
                  </a:lnTo>
                  <a:lnTo>
                    <a:pt x="304" y="2385"/>
                  </a:lnTo>
                  <a:lnTo>
                    <a:pt x="292" y="2379"/>
                  </a:lnTo>
                  <a:lnTo>
                    <a:pt x="281" y="2372"/>
                  </a:lnTo>
                  <a:lnTo>
                    <a:pt x="320" y="2445"/>
                  </a:lnTo>
                  <a:lnTo>
                    <a:pt x="363" y="2517"/>
                  </a:lnTo>
                  <a:lnTo>
                    <a:pt x="410" y="2586"/>
                  </a:lnTo>
                  <a:lnTo>
                    <a:pt x="460" y="2653"/>
                  </a:lnTo>
                  <a:lnTo>
                    <a:pt x="513" y="2717"/>
                  </a:lnTo>
                  <a:lnTo>
                    <a:pt x="571" y="2779"/>
                  </a:lnTo>
                  <a:lnTo>
                    <a:pt x="632" y="2837"/>
                  </a:lnTo>
                  <a:lnTo>
                    <a:pt x="696" y="2892"/>
                  </a:lnTo>
                  <a:lnTo>
                    <a:pt x="763" y="2944"/>
                  </a:lnTo>
                  <a:lnTo>
                    <a:pt x="835" y="2993"/>
                  </a:lnTo>
                  <a:lnTo>
                    <a:pt x="908" y="3037"/>
                  </a:lnTo>
                  <a:lnTo>
                    <a:pt x="985" y="3078"/>
                  </a:lnTo>
                  <a:lnTo>
                    <a:pt x="1065" y="3115"/>
                  </a:lnTo>
                  <a:lnTo>
                    <a:pt x="1120" y="3137"/>
                  </a:lnTo>
                  <a:lnTo>
                    <a:pt x="1132" y="3126"/>
                  </a:lnTo>
                  <a:lnTo>
                    <a:pt x="1147" y="3117"/>
                  </a:lnTo>
                  <a:lnTo>
                    <a:pt x="1164" y="3114"/>
                  </a:lnTo>
                  <a:lnTo>
                    <a:pt x="1182" y="3117"/>
                  </a:lnTo>
                  <a:lnTo>
                    <a:pt x="1197" y="3126"/>
                  </a:lnTo>
                  <a:lnTo>
                    <a:pt x="1210" y="3137"/>
                  </a:lnTo>
                  <a:lnTo>
                    <a:pt x="1217" y="3153"/>
                  </a:lnTo>
                  <a:lnTo>
                    <a:pt x="1220" y="3170"/>
                  </a:lnTo>
                  <a:lnTo>
                    <a:pt x="1220" y="3171"/>
                  </a:lnTo>
                  <a:lnTo>
                    <a:pt x="1220" y="3171"/>
                  </a:lnTo>
                  <a:lnTo>
                    <a:pt x="1319" y="3198"/>
                  </a:lnTo>
                  <a:lnTo>
                    <a:pt x="1418" y="3219"/>
                  </a:lnTo>
                  <a:lnTo>
                    <a:pt x="1518" y="3233"/>
                  </a:lnTo>
                  <a:lnTo>
                    <a:pt x="1620" y="3240"/>
                  </a:lnTo>
                  <a:lnTo>
                    <a:pt x="1720" y="3240"/>
                  </a:lnTo>
                  <a:lnTo>
                    <a:pt x="1822" y="3234"/>
                  </a:lnTo>
                  <a:lnTo>
                    <a:pt x="1923" y="3221"/>
                  </a:lnTo>
                  <a:lnTo>
                    <a:pt x="2024" y="3203"/>
                  </a:lnTo>
                  <a:lnTo>
                    <a:pt x="2123" y="3177"/>
                  </a:lnTo>
                  <a:lnTo>
                    <a:pt x="2123" y="3174"/>
                  </a:lnTo>
                  <a:lnTo>
                    <a:pt x="2122" y="3170"/>
                  </a:lnTo>
                  <a:lnTo>
                    <a:pt x="2125" y="3153"/>
                  </a:lnTo>
                  <a:lnTo>
                    <a:pt x="2132" y="3137"/>
                  </a:lnTo>
                  <a:lnTo>
                    <a:pt x="2145" y="3126"/>
                  </a:lnTo>
                  <a:lnTo>
                    <a:pt x="2161" y="3117"/>
                  </a:lnTo>
                  <a:lnTo>
                    <a:pt x="2178" y="3114"/>
                  </a:lnTo>
                  <a:lnTo>
                    <a:pt x="2189" y="3115"/>
                  </a:lnTo>
                  <a:lnTo>
                    <a:pt x="2198" y="3118"/>
                  </a:lnTo>
                  <a:lnTo>
                    <a:pt x="2034" y="2716"/>
                  </a:lnTo>
                  <a:lnTo>
                    <a:pt x="2023" y="2720"/>
                  </a:lnTo>
                  <a:lnTo>
                    <a:pt x="2009" y="2722"/>
                  </a:lnTo>
                  <a:lnTo>
                    <a:pt x="1991" y="2719"/>
                  </a:lnTo>
                  <a:lnTo>
                    <a:pt x="1976" y="2712"/>
                  </a:lnTo>
                  <a:lnTo>
                    <a:pt x="1964" y="2700"/>
                  </a:lnTo>
                  <a:lnTo>
                    <a:pt x="1956" y="2684"/>
                  </a:lnTo>
                  <a:lnTo>
                    <a:pt x="1952" y="2666"/>
                  </a:lnTo>
                  <a:lnTo>
                    <a:pt x="1956" y="2649"/>
                  </a:lnTo>
                  <a:lnTo>
                    <a:pt x="1964" y="2634"/>
                  </a:lnTo>
                  <a:lnTo>
                    <a:pt x="1977" y="2622"/>
                  </a:lnTo>
                  <a:lnTo>
                    <a:pt x="1993" y="2614"/>
                  </a:lnTo>
                  <a:lnTo>
                    <a:pt x="1831" y="2217"/>
                  </a:lnTo>
                  <a:lnTo>
                    <a:pt x="1817" y="2212"/>
                  </a:lnTo>
                  <a:lnTo>
                    <a:pt x="1803" y="2204"/>
                  </a:lnTo>
                  <a:lnTo>
                    <a:pt x="1792" y="2192"/>
                  </a:lnTo>
                  <a:lnTo>
                    <a:pt x="1786" y="2179"/>
                  </a:lnTo>
                  <a:lnTo>
                    <a:pt x="1784" y="2162"/>
                  </a:lnTo>
                  <a:lnTo>
                    <a:pt x="1785" y="2151"/>
                  </a:lnTo>
                  <a:lnTo>
                    <a:pt x="1789" y="2139"/>
                  </a:lnTo>
                  <a:lnTo>
                    <a:pt x="1796" y="2129"/>
                  </a:lnTo>
                  <a:lnTo>
                    <a:pt x="1562" y="1556"/>
                  </a:lnTo>
                  <a:lnTo>
                    <a:pt x="2132" y="1796"/>
                  </a:lnTo>
                  <a:lnTo>
                    <a:pt x="2141" y="1786"/>
                  </a:lnTo>
                  <a:lnTo>
                    <a:pt x="2151" y="1778"/>
                  </a:lnTo>
                  <a:lnTo>
                    <a:pt x="2164" y="1772"/>
                  </a:lnTo>
                  <a:lnTo>
                    <a:pt x="2178" y="1770"/>
                  </a:lnTo>
                  <a:lnTo>
                    <a:pt x="2196" y="1773"/>
                  </a:lnTo>
                  <a:lnTo>
                    <a:pt x="2212" y="1782"/>
                  </a:lnTo>
                  <a:lnTo>
                    <a:pt x="2223" y="1793"/>
                  </a:lnTo>
                  <a:lnTo>
                    <a:pt x="2232" y="1809"/>
                  </a:lnTo>
                  <a:lnTo>
                    <a:pt x="2235" y="1826"/>
                  </a:lnTo>
                  <a:lnTo>
                    <a:pt x="2234" y="1831"/>
                  </a:lnTo>
                  <a:lnTo>
                    <a:pt x="2233" y="1835"/>
                  </a:lnTo>
                  <a:lnTo>
                    <a:pt x="2233" y="1839"/>
                  </a:lnTo>
                  <a:lnTo>
                    <a:pt x="2631" y="2007"/>
                  </a:lnTo>
                  <a:lnTo>
                    <a:pt x="2630" y="2003"/>
                  </a:lnTo>
                  <a:lnTo>
                    <a:pt x="2629" y="1999"/>
                  </a:lnTo>
                  <a:lnTo>
                    <a:pt x="2629" y="1995"/>
                  </a:lnTo>
                  <a:lnTo>
                    <a:pt x="2632" y="1977"/>
                  </a:lnTo>
                  <a:lnTo>
                    <a:pt x="2640" y="1962"/>
                  </a:lnTo>
                  <a:lnTo>
                    <a:pt x="2652" y="1949"/>
                  </a:lnTo>
                  <a:lnTo>
                    <a:pt x="2668" y="1942"/>
                  </a:lnTo>
                  <a:lnTo>
                    <a:pt x="2686" y="1939"/>
                  </a:lnTo>
                  <a:lnTo>
                    <a:pt x="2703" y="1942"/>
                  </a:lnTo>
                  <a:lnTo>
                    <a:pt x="2719" y="1949"/>
                  </a:lnTo>
                  <a:lnTo>
                    <a:pt x="2731" y="1962"/>
                  </a:lnTo>
                  <a:lnTo>
                    <a:pt x="2739" y="1977"/>
                  </a:lnTo>
                  <a:lnTo>
                    <a:pt x="2742" y="1995"/>
                  </a:lnTo>
                  <a:lnTo>
                    <a:pt x="2740" y="2009"/>
                  </a:lnTo>
                  <a:lnTo>
                    <a:pt x="2734" y="2022"/>
                  </a:lnTo>
                  <a:lnTo>
                    <a:pt x="2725" y="2033"/>
                  </a:lnTo>
                  <a:lnTo>
                    <a:pt x="2714" y="2042"/>
                  </a:lnTo>
                  <a:lnTo>
                    <a:pt x="3154" y="2228"/>
                  </a:lnTo>
                  <a:lnTo>
                    <a:pt x="3160" y="2208"/>
                  </a:lnTo>
                  <a:lnTo>
                    <a:pt x="3151" y="2199"/>
                  </a:lnTo>
                  <a:lnTo>
                    <a:pt x="3143" y="2188"/>
                  </a:lnTo>
                  <a:lnTo>
                    <a:pt x="3137" y="2177"/>
                  </a:lnTo>
                  <a:lnTo>
                    <a:pt x="3136" y="2163"/>
                  </a:lnTo>
                  <a:lnTo>
                    <a:pt x="3138" y="2146"/>
                  </a:lnTo>
                  <a:lnTo>
                    <a:pt x="3147" y="2130"/>
                  </a:lnTo>
                  <a:lnTo>
                    <a:pt x="3158" y="2119"/>
                  </a:lnTo>
                  <a:lnTo>
                    <a:pt x="3173" y="2110"/>
                  </a:lnTo>
                  <a:lnTo>
                    <a:pt x="3191" y="2107"/>
                  </a:lnTo>
                  <a:lnTo>
                    <a:pt x="3211" y="2025"/>
                  </a:lnTo>
                  <a:lnTo>
                    <a:pt x="3225" y="1943"/>
                  </a:lnTo>
                  <a:lnTo>
                    <a:pt x="3237" y="1860"/>
                  </a:lnTo>
                  <a:lnTo>
                    <a:pt x="3225" y="1871"/>
                  </a:lnTo>
                  <a:lnTo>
                    <a:pt x="3210" y="1880"/>
                  </a:lnTo>
                  <a:lnTo>
                    <a:pt x="3193" y="1883"/>
                  </a:lnTo>
                  <a:lnTo>
                    <a:pt x="3175" y="1880"/>
                  </a:lnTo>
                  <a:lnTo>
                    <a:pt x="3159" y="1872"/>
                  </a:lnTo>
                  <a:lnTo>
                    <a:pt x="3147" y="1860"/>
                  </a:lnTo>
                  <a:lnTo>
                    <a:pt x="3138" y="1844"/>
                  </a:lnTo>
                  <a:lnTo>
                    <a:pt x="3136" y="1826"/>
                  </a:lnTo>
                  <a:lnTo>
                    <a:pt x="3138" y="1809"/>
                  </a:lnTo>
                  <a:lnTo>
                    <a:pt x="3147" y="1793"/>
                  </a:lnTo>
                  <a:lnTo>
                    <a:pt x="3159" y="1782"/>
                  </a:lnTo>
                  <a:lnTo>
                    <a:pt x="3175" y="1773"/>
                  </a:lnTo>
                  <a:lnTo>
                    <a:pt x="3193" y="1770"/>
                  </a:lnTo>
                  <a:lnTo>
                    <a:pt x="3208" y="1772"/>
                  </a:lnTo>
                  <a:lnTo>
                    <a:pt x="3222" y="1780"/>
                  </a:lnTo>
                  <a:lnTo>
                    <a:pt x="3234" y="1789"/>
                  </a:lnTo>
                  <a:lnTo>
                    <a:pt x="3242" y="1802"/>
                  </a:lnTo>
                  <a:lnTo>
                    <a:pt x="3246" y="1707"/>
                  </a:lnTo>
                  <a:lnTo>
                    <a:pt x="3246" y="1613"/>
                  </a:lnTo>
                  <a:lnTo>
                    <a:pt x="3240" y="1520"/>
                  </a:lnTo>
                  <a:lnTo>
                    <a:pt x="3230" y="1530"/>
                  </a:lnTo>
                  <a:lnTo>
                    <a:pt x="3220" y="1540"/>
                  </a:lnTo>
                  <a:lnTo>
                    <a:pt x="3207" y="1545"/>
                  </a:lnTo>
                  <a:lnTo>
                    <a:pt x="3193" y="1547"/>
                  </a:lnTo>
                  <a:lnTo>
                    <a:pt x="3175" y="1544"/>
                  </a:lnTo>
                  <a:lnTo>
                    <a:pt x="3159" y="1535"/>
                  </a:lnTo>
                  <a:lnTo>
                    <a:pt x="3147" y="1524"/>
                  </a:lnTo>
                  <a:lnTo>
                    <a:pt x="3138" y="1508"/>
                  </a:lnTo>
                  <a:lnTo>
                    <a:pt x="3136" y="1491"/>
                  </a:lnTo>
                  <a:lnTo>
                    <a:pt x="3138" y="1473"/>
                  </a:lnTo>
                  <a:lnTo>
                    <a:pt x="3147" y="1458"/>
                  </a:lnTo>
                  <a:lnTo>
                    <a:pt x="3159" y="1445"/>
                  </a:lnTo>
                  <a:lnTo>
                    <a:pt x="3175" y="1438"/>
                  </a:lnTo>
                  <a:lnTo>
                    <a:pt x="3193" y="1435"/>
                  </a:lnTo>
                  <a:lnTo>
                    <a:pt x="3207" y="1437"/>
                  </a:lnTo>
                  <a:lnTo>
                    <a:pt x="3221" y="1442"/>
                  </a:lnTo>
                  <a:lnTo>
                    <a:pt x="3233" y="1451"/>
                  </a:lnTo>
                  <a:lnTo>
                    <a:pt x="3219" y="1369"/>
                  </a:lnTo>
                  <a:lnTo>
                    <a:pt x="3201" y="1288"/>
                  </a:lnTo>
                  <a:lnTo>
                    <a:pt x="3180" y="1208"/>
                  </a:lnTo>
                  <a:lnTo>
                    <a:pt x="3166" y="1203"/>
                  </a:lnTo>
                  <a:lnTo>
                    <a:pt x="3154" y="1195"/>
                  </a:lnTo>
                  <a:lnTo>
                    <a:pt x="3145" y="1183"/>
                  </a:lnTo>
                  <a:lnTo>
                    <a:pt x="3138" y="1170"/>
                  </a:lnTo>
                  <a:lnTo>
                    <a:pt x="3136" y="1155"/>
                  </a:lnTo>
                  <a:lnTo>
                    <a:pt x="3137" y="1140"/>
                  </a:lnTo>
                  <a:lnTo>
                    <a:pt x="3143" y="1129"/>
                  </a:lnTo>
                  <a:lnTo>
                    <a:pt x="3151" y="1118"/>
                  </a:lnTo>
                  <a:lnTo>
                    <a:pt x="3129" y="1060"/>
                  </a:lnTo>
                  <a:lnTo>
                    <a:pt x="3106" y="1004"/>
                  </a:lnTo>
                  <a:lnTo>
                    <a:pt x="3066" y="922"/>
                  </a:lnTo>
                  <a:lnTo>
                    <a:pt x="3022" y="843"/>
                  </a:lnTo>
                  <a:lnTo>
                    <a:pt x="2974" y="767"/>
                  </a:lnTo>
                  <a:lnTo>
                    <a:pt x="2922" y="696"/>
                  </a:lnTo>
                  <a:lnTo>
                    <a:pt x="2867" y="627"/>
                  </a:lnTo>
                  <a:lnTo>
                    <a:pt x="2807" y="563"/>
                  </a:lnTo>
                  <a:lnTo>
                    <a:pt x="2744" y="502"/>
                  </a:lnTo>
                  <a:lnTo>
                    <a:pt x="2677" y="445"/>
                  </a:lnTo>
                  <a:lnTo>
                    <a:pt x="2607" y="393"/>
                  </a:lnTo>
                  <a:lnTo>
                    <a:pt x="2535" y="345"/>
                  </a:lnTo>
                  <a:lnTo>
                    <a:pt x="2459" y="302"/>
                  </a:lnTo>
                  <a:lnTo>
                    <a:pt x="2380" y="263"/>
                  </a:lnTo>
                  <a:lnTo>
                    <a:pt x="2299" y="229"/>
                  </a:lnTo>
                  <a:lnTo>
                    <a:pt x="2252" y="212"/>
                  </a:lnTo>
                  <a:lnTo>
                    <a:pt x="2203" y="196"/>
                  </a:lnTo>
                  <a:lnTo>
                    <a:pt x="2192" y="201"/>
                  </a:lnTo>
                  <a:lnTo>
                    <a:pt x="2178" y="203"/>
                  </a:lnTo>
                  <a:lnTo>
                    <a:pt x="2164" y="201"/>
                  </a:lnTo>
                  <a:lnTo>
                    <a:pt x="2150" y="195"/>
                  </a:lnTo>
                  <a:lnTo>
                    <a:pt x="2139" y="186"/>
                  </a:lnTo>
                  <a:lnTo>
                    <a:pt x="2130" y="174"/>
                  </a:lnTo>
                  <a:lnTo>
                    <a:pt x="2051" y="155"/>
                  </a:lnTo>
                  <a:lnTo>
                    <a:pt x="1971" y="139"/>
                  </a:lnTo>
                  <a:lnTo>
                    <a:pt x="1893" y="127"/>
                  </a:lnTo>
                  <a:lnTo>
                    <a:pt x="1895" y="136"/>
                  </a:lnTo>
                  <a:lnTo>
                    <a:pt x="1897" y="147"/>
                  </a:lnTo>
                  <a:lnTo>
                    <a:pt x="1894" y="165"/>
                  </a:lnTo>
                  <a:lnTo>
                    <a:pt x="1886" y="180"/>
                  </a:lnTo>
                  <a:lnTo>
                    <a:pt x="1873" y="192"/>
                  </a:lnTo>
                  <a:lnTo>
                    <a:pt x="1858" y="200"/>
                  </a:lnTo>
                  <a:lnTo>
                    <a:pt x="1841" y="203"/>
                  </a:lnTo>
                  <a:lnTo>
                    <a:pt x="1823" y="200"/>
                  </a:lnTo>
                  <a:lnTo>
                    <a:pt x="1807" y="192"/>
                  </a:lnTo>
                  <a:lnTo>
                    <a:pt x="1795" y="180"/>
                  </a:lnTo>
                  <a:lnTo>
                    <a:pt x="1786" y="165"/>
                  </a:lnTo>
                  <a:lnTo>
                    <a:pt x="1784" y="147"/>
                  </a:lnTo>
                  <a:lnTo>
                    <a:pt x="1786" y="131"/>
                  </a:lnTo>
                  <a:lnTo>
                    <a:pt x="1794" y="117"/>
                  </a:lnTo>
                  <a:lnTo>
                    <a:pt x="1734" y="114"/>
                  </a:lnTo>
                  <a:lnTo>
                    <a:pt x="1675" y="113"/>
                  </a:lnTo>
                  <a:close/>
                  <a:moveTo>
                    <a:pt x="1662" y="0"/>
                  </a:moveTo>
                  <a:lnTo>
                    <a:pt x="1758" y="2"/>
                  </a:lnTo>
                  <a:lnTo>
                    <a:pt x="1854" y="9"/>
                  </a:lnTo>
                  <a:lnTo>
                    <a:pt x="1951" y="21"/>
                  </a:lnTo>
                  <a:lnTo>
                    <a:pt x="2049" y="39"/>
                  </a:lnTo>
                  <a:lnTo>
                    <a:pt x="2146" y="62"/>
                  </a:lnTo>
                  <a:lnTo>
                    <a:pt x="2242" y="91"/>
                  </a:lnTo>
                  <a:lnTo>
                    <a:pt x="2339" y="124"/>
                  </a:lnTo>
                  <a:lnTo>
                    <a:pt x="2427" y="161"/>
                  </a:lnTo>
                  <a:lnTo>
                    <a:pt x="2512" y="203"/>
                  </a:lnTo>
                  <a:lnTo>
                    <a:pt x="2594" y="250"/>
                  </a:lnTo>
                  <a:lnTo>
                    <a:pt x="2672" y="302"/>
                  </a:lnTo>
                  <a:lnTo>
                    <a:pt x="2747" y="358"/>
                  </a:lnTo>
                  <a:lnTo>
                    <a:pt x="2819" y="418"/>
                  </a:lnTo>
                  <a:lnTo>
                    <a:pt x="2887" y="484"/>
                  </a:lnTo>
                  <a:lnTo>
                    <a:pt x="2951" y="553"/>
                  </a:lnTo>
                  <a:lnTo>
                    <a:pt x="3011" y="627"/>
                  </a:lnTo>
                  <a:lnTo>
                    <a:pt x="3067" y="704"/>
                  </a:lnTo>
                  <a:lnTo>
                    <a:pt x="3119" y="785"/>
                  </a:lnTo>
                  <a:lnTo>
                    <a:pt x="3166" y="870"/>
                  </a:lnTo>
                  <a:lnTo>
                    <a:pt x="3208" y="959"/>
                  </a:lnTo>
                  <a:lnTo>
                    <a:pt x="3247" y="1051"/>
                  </a:lnTo>
                  <a:lnTo>
                    <a:pt x="3280" y="1146"/>
                  </a:lnTo>
                  <a:lnTo>
                    <a:pt x="3307" y="1241"/>
                  </a:lnTo>
                  <a:lnTo>
                    <a:pt x="3328" y="1339"/>
                  </a:lnTo>
                  <a:lnTo>
                    <a:pt x="3343" y="1437"/>
                  </a:lnTo>
                  <a:lnTo>
                    <a:pt x="3355" y="1537"/>
                  </a:lnTo>
                  <a:lnTo>
                    <a:pt x="3359" y="1635"/>
                  </a:lnTo>
                  <a:lnTo>
                    <a:pt x="3359" y="1735"/>
                  </a:lnTo>
                  <a:lnTo>
                    <a:pt x="3353" y="1835"/>
                  </a:lnTo>
                  <a:lnTo>
                    <a:pt x="3341" y="1935"/>
                  </a:lnTo>
                  <a:lnTo>
                    <a:pt x="3324" y="2033"/>
                  </a:lnTo>
                  <a:lnTo>
                    <a:pt x="3302" y="2131"/>
                  </a:lnTo>
                  <a:lnTo>
                    <a:pt x="3272" y="2228"/>
                  </a:lnTo>
                  <a:lnTo>
                    <a:pt x="3239" y="2322"/>
                  </a:lnTo>
                  <a:lnTo>
                    <a:pt x="3218" y="2376"/>
                  </a:lnTo>
                  <a:lnTo>
                    <a:pt x="1769" y="1765"/>
                  </a:lnTo>
                  <a:lnTo>
                    <a:pt x="2357" y="3212"/>
                  </a:lnTo>
                  <a:lnTo>
                    <a:pt x="2305" y="3233"/>
                  </a:lnTo>
                  <a:lnTo>
                    <a:pt x="2202" y="3269"/>
                  </a:lnTo>
                  <a:lnTo>
                    <a:pt x="2099" y="3299"/>
                  </a:lnTo>
                  <a:lnTo>
                    <a:pt x="1994" y="3323"/>
                  </a:lnTo>
                  <a:lnTo>
                    <a:pt x="1890" y="3340"/>
                  </a:lnTo>
                  <a:lnTo>
                    <a:pt x="1784" y="3349"/>
                  </a:lnTo>
                  <a:lnTo>
                    <a:pt x="1678" y="3353"/>
                  </a:lnTo>
                  <a:lnTo>
                    <a:pt x="1582" y="3350"/>
                  </a:lnTo>
                  <a:lnTo>
                    <a:pt x="1487" y="3342"/>
                  </a:lnTo>
                  <a:lnTo>
                    <a:pt x="1392" y="3328"/>
                  </a:lnTo>
                  <a:lnTo>
                    <a:pt x="1297" y="3309"/>
                  </a:lnTo>
                  <a:lnTo>
                    <a:pt x="1204" y="3284"/>
                  </a:lnTo>
                  <a:lnTo>
                    <a:pt x="1111" y="3254"/>
                  </a:lnTo>
                  <a:lnTo>
                    <a:pt x="1020" y="3218"/>
                  </a:lnTo>
                  <a:lnTo>
                    <a:pt x="932" y="3177"/>
                  </a:lnTo>
                  <a:lnTo>
                    <a:pt x="847" y="3132"/>
                  </a:lnTo>
                  <a:lnTo>
                    <a:pt x="766" y="3082"/>
                  </a:lnTo>
                  <a:lnTo>
                    <a:pt x="687" y="3028"/>
                  </a:lnTo>
                  <a:lnTo>
                    <a:pt x="614" y="2970"/>
                  </a:lnTo>
                  <a:lnTo>
                    <a:pt x="543" y="2909"/>
                  </a:lnTo>
                  <a:lnTo>
                    <a:pt x="477" y="2843"/>
                  </a:lnTo>
                  <a:lnTo>
                    <a:pt x="414" y="2774"/>
                  </a:lnTo>
                  <a:lnTo>
                    <a:pt x="356" y="2703"/>
                  </a:lnTo>
                  <a:lnTo>
                    <a:pt x="301" y="2628"/>
                  </a:lnTo>
                  <a:lnTo>
                    <a:pt x="251" y="2550"/>
                  </a:lnTo>
                  <a:lnTo>
                    <a:pt x="205" y="2470"/>
                  </a:lnTo>
                  <a:lnTo>
                    <a:pt x="164" y="2388"/>
                  </a:lnTo>
                  <a:lnTo>
                    <a:pt x="127" y="2304"/>
                  </a:lnTo>
                  <a:lnTo>
                    <a:pt x="94" y="2217"/>
                  </a:lnTo>
                  <a:lnTo>
                    <a:pt x="67" y="2129"/>
                  </a:lnTo>
                  <a:lnTo>
                    <a:pt x="43" y="2040"/>
                  </a:lnTo>
                  <a:lnTo>
                    <a:pt x="25" y="1948"/>
                  </a:lnTo>
                  <a:lnTo>
                    <a:pt x="12" y="1857"/>
                  </a:lnTo>
                  <a:lnTo>
                    <a:pt x="3" y="1764"/>
                  </a:lnTo>
                  <a:lnTo>
                    <a:pt x="0" y="1671"/>
                  </a:lnTo>
                  <a:lnTo>
                    <a:pt x="1" y="1577"/>
                  </a:lnTo>
                  <a:lnTo>
                    <a:pt x="8" y="1482"/>
                  </a:lnTo>
                  <a:lnTo>
                    <a:pt x="21" y="1389"/>
                  </a:lnTo>
                  <a:lnTo>
                    <a:pt x="39" y="1294"/>
                  </a:lnTo>
                  <a:lnTo>
                    <a:pt x="62" y="1201"/>
                  </a:lnTo>
                  <a:lnTo>
                    <a:pt x="90" y="1108"/>
                  </a:lnTo>
                  <a:lnTo>
                    <a:pt x="124" y="1016"/>
                  </a:lnTo>
                  <a:lnTo>
                    <a:pt x="163" y="927"/>
                  </a:lnTo>
                  <a:lnTo>
                    <a:pt x="207" y="842"/>
                  </a:lnTo>
                  <a:lnTo>
                    <a:pt x="255" y="761"/>
                  </a:lnTo>
                  <a:lnTo>
                    <a:pt x="307" y="683"/>
                  </a:lnTo>
                  <a:lnTo>
                    <a:pt x="364" y="609"/>
                  </a:lnTo>
                  <a:lnTo>
                    <a:pt x="425" y="539"/>
                  </a:lnTo>
                  <a:lnTo>
                    <a:pt x="488" y="472"/>
                  </a:lnTo>
                  <a:lnTo>
                    <a:pt x="555" y="410"/>
                  </a:lnTo>
                  <a:lnTo>
                    <a:pt x="626" y="353"/>
                  </a:lnTo>
                  <a:lnTo>
                    <a:pt x="701" y="299"/>
                  </a:lnTo>
                  <a:lnTo>
                    <a:pt x="777" y="249"/>
                  </a:lnTo>
                  <a:lnTo>
                    <a:pt x="857" y="203"/>
                  </a:lnTo>
                  <a:lnTo>
                    <a:pt x="938" y="161"/>
                  </a:lnTo>
                  <a:lnTo>
                    <a:pt x="1023" y="125"/>
                  </a:lnTo>
                  <a:lnTo>
                    <a:pt x="1110" y="93"/>
                  </a:lnTo>
                  <a:lnTo>
                    <a:pt x="1197" y="66"/>
                  </a:lnTo>
                  <a:lnTo>
                    <a:pt x="1287" y="43"/>
                  </a:lnTo>
                  <a:lnTo>
                    <a:pt x="1379" y="24"/>
                  </a:lnTo>
                  <a:lnTo>
                    <a:pt x="1472" y="12"/>
                  </a:lnTo>
                  <a:lnTo>
                    <a:pt x="1567" y="3"/>
                  </a:lnTo>
                  <a:lnTo>
                    <a:pt x="16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Freeform 242"/>
            <p:cNvSpPr>
              <a:spLocks noEditPoints="1"/>
            </p:cNvSpPr>
            <p:nvPr/>
          </p:nvSpPr>
          <p:spPr bwMode="auto">
            <a:xfrm>
              <a:off x="2860676" y="2243138"/>
              <a:ext cx="214313" cy="212725"/>
            </a:xfrm>
            <a:custGeom>
              <a:avLst/>
              <a:gdLst>
                <a:gd name="T0" fmla="*/ 206 w 1347"/>
                <a:gd name="T1" fmla="*/ 209 h 1341"/>
                <a:gd name="T2" fmla="*/ 612 w 1347"/>
                <a:gd name="T3" fmla="*/ 1207 h 1341"/>
                <a:gd name="T4" fmla="*/ 686 w 1347"/>
                <a:gd name="T5" fmla="*/ 1167 h 1341"/>
                <a:gd name="T6" fmla="*/ 758 w 1347"/>
                <a:gd name="T7" fmla="*/ 1122 h 1341"/>
                <a:gd name="T8" fmla="*/ 827 w 1347"/>
                <a:gd name="T9" fmla="*/ 1074 h 1341"/>
                <a:gd name="T10" fmla="*/ 893 w 1347"/>
                <a:gd name="T11" fmla="*/ 1021 h 1341"/>
                <a:gd name="T12" fmla="*/ 957 w 1347"/>
                <a:gd name="T13" fmla="*/ 965 h 1341"/>
                <a:gd name="T14" fmla="*/ 1016 w 1347"/>
                <a:gd name="T15" fmla="*/ 906 h 1341"/>
                <a:gd name="T16" fmla="*/ 1072 w 1347"/>
                <a:gd name="T17" fmla="*/ 842 h 1341"/>
                <a:gd name="T18" fmla="*/ 1123 w 1347"/>
                <a:gd name="T19" fmla="*/ 776 h 1341"/>
                <a:gd name="T20" fmla="*/ 1171 w 1347"/>
                <a:gd name="T21" fmla="*/ 707 h 1341"/>
                <a:gd name="T22" fmla="*/ 1215 w 1347"/>
                <a:gd name="T23" fmla="*/ 635 h 1341"/>
                <a:gd name="T24" fmla="*/ 206 w 1347"/>
                <a:gd name="T25" fmla="*/ 209 h 1341"/>
                <a:gd name="T26" fmla="*/ 0 w 1347"/>
                <a:gd name="T27" fmla="*/ 0 h 1341"/>
                <a:gd name="T28" fmla="*/ 1332 w 1347"/>
                <a:gd name="T29" fmla="*/ 563 h 1341"/>
                <a:gd name="T30" fmla="*/ 1344 w 1347"/>
                <a:gd name="T31" fmla="*/ 589 h 1341"/>
                <a:gd name="T32" fmla="*/ 1347 w 1347"/>
                <a:gd name="T33" fmla="*/ 605 h 1341"/>
                <a:gd name="T34" fmla="*/ 1347 w 1347"/>
                <a:gd name="T35" fmla="*/ 623 h 1341"/>
                <a:gd name="T36" fmla="*/ 1342 w 1347"/>
                <a:gd name="T37" fmla="*/ 639 h 1341"/>
                <a:gd name="T38" fmla="*/ 1296 w 1347"/>
                <a:gd name="T39" fmla="*/ 721 h 1341"/>
                <a:gd name="T40" fmla="*/ 1246 w 1347"/>
                <a:gd name="T41" fmla="*/ 799 h 1341"/>
                <a:gd name="T42" fmla="*/ 1191 w 1347"/>
                <a:gd name="T43" fmla="*/ 874 h 1341"/>
                <a:gd name="T44" fmla="*/ 1132 w 1347"/>
                <a:gd name="T45" fmla="*/ 945 h 1341"/>
                <a:gd name="T46" fmla="*/ 1069 w 1347"/>
                <a:gd name="T47" fmla="*/ 1013 h 1341"/>
                <a:gd name="T48" fmla="*/ 1001 w 1347"/>
                <a:gd name="T49" fmla="*/ 1077 h 1341"/>
                <a:gd name="T50" fmla="*/ 930 w 1347"/>
                <a:gd name="T51" fmla="*/ 1136 h 1341"/>
                <a:gd name="T52" fmla="*/ 856 w 1347"/>
                <a:gd name="T53" fmla="*/ 1193 h 1341"/>
                <a:gd name="T54" fmla="*/ 777 w 1347"/>
                <a:gd name="T55" fmla="*/ 1244 h 1341"/>
                <a:gd name="T56" fmla="*/ 696 w 1347"/>
                <a:gd name="T57" fmla="*/ 1289 h 1341"/>
                <a:gd name="T58" fmla="*/ 612 w 1347"/>
                <a:gd name="T59" fmla="*/ 1331 h 1341"/>
                <a:gd name="T60" fmla="*/ 590 w 1347"/>
                <a:gd name="T61" fmla="*/ 1341 h 1341"/>
                <a:gd name="T62" fmla="*/ 540 w 1347"/>
                <a:gd name="T63" fmla="*/ 1324 h 1341"/>
                <a:gd name="T64" fmla="*/ 527 w 1347"/>
                <a:gd name="T65" fmla="*/ 1298 h 1341"/>
                <a:gd name="T66" fmla="*/ 0 w 1347"/>
                <a:gd name="T67" fmla="*/ 0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47" h="1341">
                  <a:moveTo>
                    <a:pt x="206" y="209"/>
                  </a:moveTo>
                  <a:lnTo>
                    <a:pt x="612" y="1207"/>
                  </a:lnTo>
                  <a:lnTo>
                    <a:pt x="686" y="1167"/>
                  </a:lnTo>
                  <a:lnTo>
                    <a:pt x="758" y="1122"/>
                  </a:lnTo>
                  <a:lnTo>
                    <a:pt x="827" y="1074"/>
                  </a:lnTo>
                  <a:lnTo>
                    <a:pt x="893" y="1021"/>
                  </a:lnTo>
                  <a:lnTo>
                    <a:pt x="957" y="965"/>
                  </a:lnTo>
                  <a:lnTo>
                    <a:pt x="1016" y="906"/>
                  </a:lnTo>
                  <a:lnTo>
                    <a:pt x="1072" y="842"/>
                  </a:lnTo>
                  <a:lnTo>
                    <a:pt x="1123" y="776"/>
                  </a:lnTo>
                  <a:lnTo>
                    <a:pt x="1171" y="707"/>
                  </a:lnTo>
                  <a:lnTo>
                    <a:pt x="1215" y="635"/>
                  </a:lnTo>
                  <a:lnTo>
                    <a:pt x="206" y="209"/>
                  </a:lnTo>
                  <a:close/>
                  <a:moveTo>
                    <a:pt x="0" y="0"/>
                  </a:moveTo>
                  <a:lnTo>
                    <a:pt x="1332" y="563"/>
                  </a:lnTo>
                  <a:lnTo>
                    <a:pt x="1344" y="589"/>
                  </a:lnTo>
                  <a:lnTo>
                    <a:pt x="1347" y="605"/>
                  </a:lnTo>
                  <a:lnTo>
                    <a:pt x="1347" y="623"/>
                  </a:lnTo>
                  <a:lnTo>
                    <a:pt x="1342" y="639"/>
                  </a:lnTo>
                  <a:lnTo>
                    <a:pt x="1296" y="721"/>
                  </a:lnTo>
                  <a:lnTo>
                    <a:pt x="1246" y="799"/>
                  </a:lnTo>
                  <a:lnTo>
                    <a:pt x="1191" y="874"/>
                  </a:lnTo>
                  <a:lnTo>
                    <a:pt x="1132" y="945"/>
                  </a:lnTo>
                  <a:lnTo>
                    <a:pt x="1069" y="1013"/>
                  </a:lnTo>
                  <a:lnTo>
                    <a:pt x="1001" y="1077"/>
                  </a:lnTo>
                  <a:lnTo>
                    <a:pt x="930" y="1136"/>
                  </a:lnTo>
                  <a:lnTo>
                    <a:pt x="856" y="1193"/>
                  </a:lnTo>
                  <a:lnTo>
                    <a:pt x="777" y="1244"/>
                  </a:lnTo>
                  <a:lnTo>
                    <a:pt x="696" y="1289"/>
                  </a:lnTo>
                  <a:lnTo>
                    <a:pt x="612" y="1331"/>
                  </a:lnTo>
                  <a:lnTo>
                    <a:pt x="590" y="1341"/>
                  </a:lnTo>
                  <a:lnTo>
                    <a:pt x="540" y="1324"/>
                  </a:lnTo>
                  <a:lnTo>
                    <a:pt x="527" y="129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Freeform 243"/>
            <p:cNvSpPr>
              <a:spLocks/>
            </p:cNvSpPr>
            <p:nvPr/>
          </p:nvSpPr>
          <p:spPr bwMode="auto">
            <a:xfrm>
              <a:off x="2744788" y="1965325"/>
              <a:ext cx="17463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3 h 111"/>
                <a:gd name="T8" fmla="*/ 110 w 113"/>
                <a:gd name="T9" fmla="*/ 38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8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0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8 h 111"/>
                <a:gd name="T34" fmla="*/ 10 w 113"/>
                <a:gd name="T35" fmla="*/ 23 h 111"/>
                <a:gd name="T36" fmla="*/ 23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Freeform 244"/>
            <p:cNvSpPr>
              <a:spLocks/>
            </p:cNvSpPr>
            <p:nvPr/>
          </p:nvSpPr>
          <p:spPr bwMode="auto">
            <a:xfrm>
              <a:off x="2771776" y="1990725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4 h 113"/>
                <a:gd name="T4" fmla="*/ 90 w 113"/>
                <a:gd name="T5" fmla="*/ 12 h 113"/>
                <a:gd name="T6" fmla="*/ 103 w 113"/>
                <a:gd name="T7" fmla="*/ 23 h 113"/>
                <a:gd name="T8" fmla="*/ 111 w 113"/>
                <a:gd name="T9" fmla="*/ 39 h 113"/>
                <a:gd name="T10" fmla="*/ 113 w 113"/>
                <a:gd name="T11" fmla="*/ 57 h 113"/>
                <a:gd name="T12" fmla="*/ 111 w 113"/>
                <a:gd name="T13" fmla="*/ 74 h 113"/>
                <a:gd name="T14" fmla="*/ 103 w 113"/>
                <a:gd name="T15" fmla="*/ 90 h 113"/>
                <a:gd name="T16" fmla="*/ 90 w 113"/>
                <a:gd name="T17" fmla="*/ 101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4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3" y="57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0" y="101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Freeform 245"/>
            <p:cNvSpPr>
              <a:spLocks/>
            </p:cNvSpPr>
            <p:nvPr/>
          </p:nvSpPr>
          <p:spPr bwMode="auto">
            <a:xfrm>
              <a:off x="2797176" y="1965325"/>
              <a:ext cx="19050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3 h 111"/>
                <a:gd name="T8" fmla="*/ 110 w 113"/>
                <a:gd name="T9" fmla="*/ 38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8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8 w 113"/>
                <a:gd name="T23" fmla="*/ 109 h 111"/>
                <a:gd name="T24" fmla="*/ 23 w 113"/>
                <a:gd name="T25" fmla="*/ 101 h 111"/>
                <a:gd name="T26" fmla="*/ 11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8 h 111"/>
                <a:gd name="T34" fmla="*/ 11 w 113"/>
                <a:gd name="T35" fmla="*/ 23 h 111"/>
                <a:gd name="T36" fmla="*/ 23 w 113"/>
                <a:gd name="T37" fmla="*/ 10 h 111"/>
                <a:gd name="T38" fmla="*/ 38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246"/>
            <p:cNvSpPr>
              <a:spLocks/>
            </p:cNvSpPr>
            <p:nvPr/>
          </p:nvSpPr>
          <p:spPr bwMode="auto">
            <a:xfrm>
              <a:off x="2717801" y="1990725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4 h 113"/>
                <a:gd name="T4" fmla="*/ 90 w 113"/>
                <a:gd name="T5" fmla="*/ 12 h 113"/>
                <a:gd name="T6" fmla="*/ 103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1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90 h 113"/>
                <a:gd name="T28" fmla="*/ 4 w 113"/>
                <a:gd name="T29" fmla="*/ 74 h 113"/>
                <a:gd name="T30" fmla="*/ 0 w 113"/>
                <a:gd name="T31" fmla="*/ 57 h 113"/>
                <a:gd name="T32" fmla="*/ 4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4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1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Freeform 247"/>
            <p:cNvSpPr>
              <a:spLocks/>
            </p:cNvSpPr>
            <p:nvPr/>
          </p:nvSpPr>
          <p:spPr bwMode="auto">
            <a:xfrm>
              <a:off x="2663826" y="199072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1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8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Freeform 248"/>
            <p:cNvSpPr>
              <a:spLocks/>
            </p:cNvSpPr>
            <p:nvPr/>
          </p:nvSpPr>
          <p:spPr bwMode="auto">
            <a:xfrm>
              <a:off x="2824163" y="1990725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4 h 113"/>
                <a:gd name="T4" fmla="*/ 89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1 w 113"/>
                <a:gd name="T27" fmla="*/ 90 h 113"/>
                <a:gd name="T28" fmla="*/ 2 w 113"/>
                <a:gd name="T29" fmla="*/ 74 h 113"/>
                <a:gd name="T30" fmla="*/ 0 w 113"/>
                <a:gd name="T31" fmla="*/ 57 h 113"/>
                <a:gd name="T32" fmla="*/ 2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4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249"/>
            <p:cNvSpPr>
              <a:spLocks/>
            </p:cNvSpPr>
            <p:nvPr/>
          </p:nvSpPr>
          <p:spPr bwMode="auto">
            <a:xfrm>
              <a:off x="2851151" y="1965325"/>
              <a:ext cx="19050" cy="17462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0 h 111"/>
                <a:gd name="T6" fmla="*/ 103 w 113"/>
                <a:gd name="T7" fmla="*/ 23 h 111"/>
                <a:gd name="T8" fmla="*/ 110 w 113"/>
                <a:gd name="T9" fmla="*/ 38 h 111"/>
                <a:gd name="T10" fmla="*/ 113 w 113"/>
                <a:gd name="T11" fmla="*/ 55 h 111"/>
                <a:gd name="T12" fmla="*/ 110 w 113"/>
                <a:gd name="T13" fmla="*/ 73 h 111"/>
                <a:gd name="T14" fmla="*/ 103 w 113"/>
                <a:gd name="T15" fmla="*/ 88 h 111"/>
                <a:gd name="T16" fmla="*/ 90 w 113"/>
                <a:gd name="T17" fmla="*/ 101 h 111"/>
                <a:gd name="T18" fmla="*/ 75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2 w 113"/>
                <a:gd name="T27" fmla="*/ 88 h 111"/>
                <a:gd name="T28" fmla="*/ 4 w 113"/>
                <a:gd name="T29" fmla="*/ 73 h 111"/>
                <a:gd name="T30" fmla="*/ 0 w 113"/>
                <a:gd name="T31" fmla="*/ 55 h 111"/>
                <a:gd name="T32" fmla="*/ 4 w 113"/>
                <a:gd name="T33" fmla="*/ 38 h 111"/>
                <a:gd name="T34" fmla="*/ 12 w 113"/>
                <a:gd name="T35" fmla="*/ 23 h 111"/>
                <a:gd name="T36" fmla="*/ 24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8"/>
                  </a:lnTo>
                  <a:lnTo>
                    <a:pt x="4" y="73"/>
                  </a:lnTo>
                  <a:lnTo>
                    <a:pt x="0" y="55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250"/>
            <p:cNvSpPr>
              <a:spLocks/>
            </p:cNvSpPr>
            <p:nvPr/>
          </p:nvSpPr>
          <p:spPr bwMode="auto">
            <a:xfrm>
              <a:off x="2905126" y="1965325"/>
              <a:ext cx="17463" cy="17462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2 w 112"/>
                <a:gd name="T7" fmla="*/ 23 h 111"/>
                <a:gd name="T8" fmla="*/ 110 w 112"/>
                <a:gd name="T9" fmla="*/ 38 h 111"/>
                <a:gd name="T10" fmla="*/ 112 w 112"/>
                <a:gd name="T11" fmla="*/ 55 h 111"/>
                <a:gd name="T12" fmla="*/ 110 w 112"/>
                <a:gd name="T13" fmla="*/ 73 h 111"/>
                <a:gd name="T14" fmla="*/ 102 w 112"/>
                <a:gd name="T15" fmla="*/ 88 h 111"/>
                <a:gd name="T16" fmla="*/ 89 w 112"/>
                <a:gd name="T17" fmla="*/ 101 h 111"/>
                <a:gd name="T18" fmla="*/ 74 w 112"/>
                <a:gd name="T19" fmla="*/ 109 h 111"/>
                <a:gd name="T20" fmla="*/ 56 w 112"/>
                <a:gd name="T21" fmla="*/ 111 h 111"/>
                <a:gd name="T22" fmla="*/ 38 w 112"/>
                <a:gd name="T23" fmla="*/ 109 h 111"/>
                <a:gd name="T24" fmla="*/ 23 w 112"/>
                <a:gd name="T25" fmla="*/ 101 h 111"/>
                <a:gd name="T26" fmla="*/ 11 w 112"/>
                <a:gd name="T27" fmla="*/ 88 h 111"/>
                <a:gd name="T28" fmla="*/ 2 w 112"/>
                <a:gd name="T29" fmla="*/ 73 h 111"/>
                <a:gd name="T30" fmla="*/ 0 w 112"/>
                <a:gd name="T31" fmla="*/ 55 h 111"/>
                <a:gd name="T32" fmla="*/ 2 w 112"/>
                <a:gd name="T33" fmla="*/ 38 h 111"/>
                <a:gd name="T34" fmla="*/ 11 w 112"/>
                <a:gd name="T35" fmla="*/ 23 h 111"/>
                <a:gd name="T36" fmla="*/ 23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5"/>
                  </a:lnTo>
                  <a:lnTo>
                    <a:pt x="110" y="73"/>
                  </a:lnTo>
                  <a:lnTo>
                    <a:pt x="102" y="88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2" y="73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251"/>
            <p:cNvSpPr>
              <a:spLocks/>
            </p:cNvSpPr>
            <p:nvPr/>
          </p:nvSpPr>
          <p:spPr bwMode="auto">
            <a:xfrm>
              <a:off x="2744788" y="2017713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252"/>
            <p:cNvSpPr>
              <a:spLocks/>
            </p:cNvSpPr>
            <p:nvPr/>
          </p:nvSpPr>
          <p:spPr bwMode="auto">
            <a:xfrm>
              <a:off x="2797176" y="2017713"/>
              <a:ext cx="19050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Freeform 253"/>
            <p:cNvSpPr>
              <a:spLocks/>
            </p:cNvSpPr>
            <p:nvPr/>
          </p:nvSpPr>
          <p:spPr bwMode="auto">
            <a:xfrm>
              <a:off x="2690813" y="2017713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2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254"/>
            <p:cNvSpPr>
              <a:spLocks/>
            </p:cNvSpPr>
            <p:nvPr/>
          </p:nvSpPr>
          <p:spPr bwMode="auto">
            <a:xfrm>
              <a:off x="2636838" y="201771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Freeform 255"/>
            <p:cNvSpPr>
              <a:spLocks/>
            </p:cNvSpPr>
            <p:nvPr/>
          </p:nvSpPr>
          <p:spPr bwMode="auto">
            <a:xfrm>
              <a:off x="2959101" y="201771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Freeform 256"/>
            <p:cNvSpPr>
              <a:spLocks/>
            </p:cNvSpPr>
            <p:nvPr/>
          </p:nvSpPr>
          <p:spPr bwMode="auto">
            <a:xfrm>
              <a:off x="2851151" y="2017713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8 h 112"/>
                <a:gd name="T34" fmla="*/ 12 w 113"/>
                <a:gd name="T35" fmla="*/ 23 h 112"/>
                <a:gd name="T36" fmla="*/ 24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Freeform 257"/>
            <p:cNvSpPr>
              <a:spLocks/>
            </p:cNvSpPr>
            <p:nvPr/>
          </p:nvSpPr>
          <p:spPr bwMode="auto">
            <a:xfrm>
              <a:off x="2905126" y="2017713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2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Freeform 258"/>
            <p:cNvSpPr>
              <a:spLocks/>
            </p:cNvSpPr>
            <p:nvPr/>
          </p:nvSpPr>
          <p:spPr bwMode="auto">
            <a:xfrm>
              <a:off x="2878138" y="199072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Freeform 259"/>
            <p:cNvSpPr>
              <a:spLocks/>
            </p:cNvSpPr>
            <p:nvPr/>
          </p:nvSpPr>
          <p:spPr bwMode="auto">
            <a:xfrm>
              <a:off x="2932113" y="199072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1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8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Freeform 260"/>
            <p:cNvSpPr>
              <a:spLocks/>
            </p:cNvSpPr>
            <p:nvPr/>
          </p:nvSpPr>
          <p:spPr bwMode="auto">
            <a:xfrm>
              <a:off x="2744788" y="2071688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90 w 113"/>
                <a:gd name="T17" fmla="*/ 100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0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Freeform 261"/>
            <p:cNvSpPr>
              <a:spLocks/>
            </p:cNvSpPr>
            <p:nvPr/>
          </p:nvSpPr>
          <p:spPr bwMode="auto">
            <a:xfrm>
              <a:off x="2771776" y="204470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2 h 112"/>
                <a:gd name="T6" fmla="*/ 103 w 113"/>
                <a:gd name="T7" fmla="*/ 23 h 112"/>
                <a:gd name="T8" fmla="*/ 111 w 113"/>
                <a:gd name="T9" fmla="*/ 39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90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3 w 113"/>
                <a:gd name="T37" fmla="*/ 12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Freeform 262"/>
            <p:cNvSpPr>
              <a:spLocks/>
            </p:cNvSpPr>
            <p:nvPr/>
          </p:nvSpPr>
          <p:spPr bwMode="auto">
            <a:xfrm>
              <a:off x="2771776" y="209867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2 h 112"/>
                <a:gd name="T4" fmla="*/ 90 w 113"/>
                <a:gd name="T5" fmla="*/ 10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88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8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2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8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Freeform 263"/>
            <p:cNvSpPr>
              <a:spLocks/>
            </p:cNvSpPr>
            <p:nvPr/>
          </p:nvSpPr>
          <p:spPr bwMode="auto">
            <a:xfrm>
              <a:off x="2797176" y="2071688"/>
              <a:ext cx="19050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90 w 113"/>
                <a:gd name="T17" fmla="*/ 100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0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2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0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Freeform 264"/>
            <p:cNvSpPr>
              <a:spLocks/>
            </p:cNvSpPr>
            <p:nvPr/>
          </p:nvSpPr>
          <p:spPr bwMode="auto">
            <a:xfrm>
              <a:off x="2690813" y="2071688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2 w 112"/>
                <a:gd name="T7" fmla="*/ 22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3 h 112"/>
                <a:gd name="T14" fmla="*/ 102 w 112"/>
                <a:gd name="T15" fmla="*/ 89 h 112"/>
                <a:gd name="T16" fmla="*/ 89 w 112"/>
                <a:gd name="T17" fmla="*/ 100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0 h 112"/>
                <a:gd name="T26" fmla="*/ 11 w 112"/>
                <a:gd name="T27" fmla="*/ 89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2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0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Freeform 265"/>
            <p:cNvSpPr>
              <a:spLocks/>
            </p:cNvSpPr>
            <p:nvPr/>
          </p:nvSpPr>
          <p:spPr bwMode="auto">
            <a:xfrm>
              <a:off x="2717801" y="204470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2 h 112"/>
                <a:gd name="T6" fmla="*/ 103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90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2 w 113"/>
                <a:gd name="T27" fmla="*/ 90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9 h 112"/>
                <a:gd name="T34" fmla="*/ 12 w 113"/>
                <a:gd name="T35" fmla="*/ 23 h 112"/>
                <a:gd name="T36" fmla="*/ 24 w 113"/>
                <a:gd name="T37" fmla="*/ 12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Freeform 266"/>
            <p:cNvSpPr>
              <a:spLocks/>
            </p:cNvSpPr>
            <p:nvPr/>
          </p:nvSpPr>
          <p:spPr bwMode="auto">
            <a:xfrm>
              <a:off x="2717801" y="209867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2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8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8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8 h 112"/>
                <a:gd name="T34" fmla="*/ 12 w 113"/>
                <a:gd name="T35" fmla="*/ 23 h 112"/>
                <a:gd name="T36" fmla="*/ 24 w 113"/>
                <a:gd name="T37" fmla="*/ 10 h 112"/>
                <a:gd name="T38" fmla="*/ 39 w 113"/>
                <a:gd name="T39" fmla="*/ 2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8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Freeform 267"/>
            <p:cNvSpPr>
              <a:spLocks/>
            </p:cNvSpPr>
            <p:nvPr/>
          </p:nvSpPr>
          <p:spPr bwMode="auto">
            <a:xfrm>
              <a:off x="2636838" y="207168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3 w 113"/>
                <a:gd name="T15" fmla="*/ 89 h 112"/>
                <a:gd name="T16" fmla="*/ 90 w 113"/>
                <a:gd name="T17" fmla="*/ 100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3" y="89"/>
                  </a:lnTo>
                  <a:lnTo>
                    <a:pt x="90" y="100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Freeform 268"/>
            <p:cNvSpPr>
              <a:spLocks/>
            </p:cNvSpPr>
            <p:nvPr/>
          </p:nvSpPr>
          <p:spPr bwMode="auto">
            <a:xfrm>
              <a:off x="2609851" y="204470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2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0 w 113"/>
                <a:gd name="T27" fmla="*/ 90 h 112"/>
                <a:gd name="T28" fmla="*/ 2 w 113"/>
                <a:gd name="T29" fmla="*/ 74 h 112"/>
                <a:gd name="T30" fmla="*/ 0 w 113"/>
                <a:gd name="T31" fmla="*/ 56 h 112"/>
                <a:gd name="T32" fmla="*/ 2 w 113"/>
                <a:gd name="T33" fmla="*/ 39 h 112"/>
                <a:gd name="T34" fmla="*/ 10 w 113"/>
                <a:gd name="T35" fmla="*/ 23 h 112"/>
                <a:gd name="T36" fmla="*/ 23 w 113"/>
                <a:gd name="T37" fmla="*/ 12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Freeform 269"/>
            <p:cNvSpPr>
              <a:spLocks/>
            </p:cNvSpPr>
            <p:nvPr/>
          </p:nvSpPr>
          <p:spPr bwMode="auto">
            <a:xfrm>
              <a:off x="2663826" y="204470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2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0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0 w 113"/>
                <a:gd name="T35" fmla="*/ 23 h 112"/>
                <a:gd name="T36" fmla="*/ 23 w 113"/>
                <a:gd name="T37" fmla="*/ 12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Freeform 270"/>
            <p:cNvSpPr>
              <a:spLocks/>
            </p:cNvSpPr>
            <p:nvPr/>
          </p:nvSpPr>
          <p:spPr bwMode="auto">
            <a:xfrm>
              <a:off x="2609851" y="209867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2 h 112"/>
                <a:gd name="T4" fmla="*/ 89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8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0 w 113"/>
                <a:gd name="T27" fmla="*/ 88 h 112"/>
                <a:gd name="T28" fmla="*/ 2 w 113"/>
                <a:gd name="T29" fmla="*/ 74 h 112"/>
                <a:gd name="T30" fmla="*/ 0 w 113"/>
                <a:gd name="T31" fmla="*/ 56 h 112"/>
                <a:gd name="T32" fmla="*/ 2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9 w 113"/>
                <a:gd name="T39" fmla="*/ 2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8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Freeform 271"/>
            <p:cNvSpPr>
              <a:spLocks/>
            </p:cNvSpPr>
            <p:nvPr/>
          </p:nvSpPr>
          <p:spPr bwMode="auto">
            <a:xfrm>
              <a:off x="2663826" y="209867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2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8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0 w 113"/>
                <a:gd name="T27" fmla="*/ 88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8 w 113"/>
                <a:gd name="T39" fmla="*/ 2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Freeform 272"/>
            <p:cNvSpPr>
              <a:spLocks/>
            </p:cNvSpPr>
            <p:nvPr/>
          </p:nvSpPr>
          <p:spPr bwMode="auto">
            <a:xfrm>
              <a:off x="3013076" y="2071688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2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90 w 113"/>
                <a:gd name="T17" fmla="*/ 100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90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Freeform 273"/>
            <p:cNvSpPr>
              <a:spLocks/>
            </p:cNvSpPr>
            <p:nvPr/>
          </p:nvSpPr>
          <p:spPr bwMode="auto">
            <a:xfrm>
              <a:off x="2959101" y="207168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2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90 w 113"/>
                <a:gd name="T17" fmla="*/ 100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90" y="100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Freeform 274"/>
            <p:cNvSpPr>
              <a:spLocks/>
            </p:cNvSpPr>
            <p:nvPr/>
          </p:nvSpPr>
          <p:spPr bwMode="auto">
            <a:xfrm>
              <a:off x="2986088" y="2044700"/>
              <a:ext cx="17463" cy="17462"/>
            </a:xfrm>
            <a:custGeom>
              <a:avLst/>
              <a:gdLst>
                <a:gd name="T0" fmla="*/ 55 w 111"/>
                <a:gd name="T1" fmla="*/ 0 h 112"/>
                <a:gd name="T2" fmla="*/ 73 w 111"/>
                <a:gd name="T3" fmla="*/ 3 h 112"/>
                <a:gd name="T4" fmla="*/ 88 w 111"/>
                <a:gd name="T5" fmla="*/ 12 h 112"/>
                <a:gd name="T6" fmla="*/ 101 w 111"/>
                <a:gd name="T7" fmla="*/ 23 h 112"/>
                <a:gd name="T8" fmla="*/ 109 w 111"/>
                <a:gd name="T9" fmla="*/ 39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90 h 112"/>
                <a:gd name="T16" fmla="*/ 88 w 111"/>
                <a:gd name="T17" fmla="*/ 102 h 112"/>
                <a:gd name="T18" fmla="*/ 73 w 111"/>
                <a:gd name="T19" fmla="*/ 109 h 112"/>
                <a:gd name="T20" fmla="*/ 55 w 111"/>
                <a:gd name="T21" fmla="*/ 112 h 112"/>
                <a:gd name="T22" fmla="*/ 37 w 111"/>
                <a:gd name="T23" fmla="*/ 109 h 112"/>
                <a:gd name="T24" fmla="*/ 23 w 111"/>
                <a:gd name="T25" fmla="*/ 102 h 112"/>
                <a:gd name="T26" fmla="*/ 10 w 111"/>
                <a:gd name="T27" fmla="*/ 90 h 112"/>
                <a:gd name="T28" fmla="*/ 2 w 111"/>
                <a:gd name="T29" fmla="*/ 74 h 112"/>
                <a:gd name="T30" fmla="*/ 0 w 111"/>
                <a:gd name="T31" fmla="*/ 56 h 112"/>
                <a:gd name="T32" fmla="*/ 2 w 111"/>
                <a:gd name="T33" fmla="*/ 39 h 112"/>
                <a:gd name="T34" fmla="*/ 10 w 111"/>
                <a:gd name="T35" fmla="*/ 23 h 112"/>
                <a:gd name="T36" fmla="*/ 23 w 111"/>
                <a:gd name="T37" fmla="*/ 12 h 112"/>
                <a:gd name="T38" fmla="*/ 37 w 111"/>
                <a:gd name="T39" fmla="*/ 3 h 112"/>
                <a:gd name="T40" fmla="*/ 55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5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2"/>
                  </a:lnTo>
                  <a:lnTo>
                    <a:pt x="73" y="109"/>
                  </a:lnTo>
                  <a:lnTo>
                    <a:pt x="55" y="112"/>
                  </a:lnTo>
                  <a:lnTo>
                    <a:pt x="37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Freeform 275"/>
            <p:cNvSpPr>
              <a:spLocks/>
            </p:cNvSpPr>
            <p:nvPr/>
          </p:nvSpPr>
          <p:spPr bwMode="auto">
            <a:xfrm>
              <a:off x="2986088" y="2098675"/>
              <a:ext cx="17463" cy="17462"/>
            </a:xfrm>
            <a:custGeom>
              <a:avLst/>
              <a:gdLst>
                <a:gd name="T0" fmla="*/ 55 w 111"/>
                <a:gd name="T1" fmla="*/ 0 h 112"/>
                <a:gd name="T2" fmla="*/ 73 w 111"/>
                <a:gd name="T3" fmla="*/ 2 h 112"/>
                <a:gd name="T4" fmla="*/ 88 w 111"/>
                <a:gd name="T5" fmla="*/ 10 h 112"/>
                <a:gd name="T6" fmla="*/ 101 w 111"/>
                <a:gd name="T7" fmla="*/ 23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88 h 112"/>
                <a:gd name="T16" fmla="*/ 88 w 111"/>
                <a:gd name="T17" fmla="*/ 101 h 112"/>
                <a:gd name="T18" fmla="*/ 73 w 111"/>
                <a:gd name="T19" fmla="*/ 109 h 112"/>
                <a:gd name="T20" fmla="*/ 55 w 111"/>
                <a:gd name="T21" fmla="*/ 112 h 112"/>
                <a:gd name="T22" fmla="*/ 37 w 111"/>
                <a:gd name="T23" fmla="*/ 109 h 112"/>
                <a:gd name="T24" fmla="*/ 23 w 111"/>
                <a:gd name="T25" fmla="*/ 101 h 112"/>
                <a:gd name="T26" fmla="*/ 10 w 111"/>
                <a:gd name="T27" fmla="*/ 88 h 112"/>
                <a:gd name="T28" fmla="*/ 2 w 111"/>
                <a:gd name="T29" fmla="*/ 74 h 112"/>
                <a:gd name="T30" fmla="*/ 0 w 111"/>
                <a:gd name="T31" fmla="*/ 56 h 112"/>
                <a:gd name="T32" fmla="*/ 2 w 111"/>
                <a:gd name="T33" fmla="*/ 38 h 112"/>
                <a:gd name="T34" fmla="*/ 10 w 111"/>
                <a:gd name="T35" fmla="*/ 23 h 112"/>
                <a:gd name="T36" fmla="*/ 23 w 111"/>
                <a:gd name="T37" fmla="*/ 10 h 112"/>
                <a:gd name="T38" fmla="*/ 37 w 111"/>
                <a:gd name="T39" fmla="*/ 2 h 112"/>
                <a:gd name="T40" fmla="*/ 55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5" y="0"/>
                  </a:moveTo>
                  <a:lnTo>
                    <a:pt x="73" y="2"/>
                  </a:lnTo>
                  <a:lnTo>
                    <a:pt x="88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88"/>
                  </a:lnTo>
                  <a:lnTo>
                    <a:pt x="88" y="101"/>
                  </a:lnTo>
                  <a:lnTo>
                    <a:pt x="73" y="109"/>
                  </a:lnTo>
                  <a:lnTo>
                    <a:pt x="55" y="112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Freeform 276"/>
            <p:cNvSpPr>
              <a:spLocks/>
            </p:cNvSpPr>
            <p:nvPr/>
          </p:nvSpPr>
          <p:spPr bwMode="auto">
            <a:xfrm>
              <a:off x="2824163" y="2044700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2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90 h 112"/>
                <a:gd name="T16" fmla="*/ 89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90 h 112"/>
                <a:gd name="T28" fmla="*/ 2 w 113"/>
                <a:gd name="T29" fmla="*/ 74 h 112"/>
                <a:gd name="T30" fmla="*/ 0 w 113"/>
                <a:gd name="T31" fmla="*/ 56 h 112"/>
                <a:gd name="T32" fmla="*/ 2 w 113"/>
                <a:gd name="T33" fmla="*/ 39 h 112"/>
                <a:gd name="T34" fmla="*/ 11 w 113"/>
                <a:gd name="T35" fmla="*/ 23 h 112"/>
                <a:gd name="T36" fmla="*/ 23 w 113"/>
                <a:gd name="T37" fmla="*/ 12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Freeform 277"/>
            <p:cNvSpPr>
              <a:spLocks/>
            </p:cNvSpPr>
            <p:nvPr/>
          </p:nvSpPr>
          <p:spPr bwMode="auto">
            <a:xfrm>
              <a:off x="2824163" y="2098675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2 h 112"/>
                <a:gd name="T4" fmla="*/ 89 w 113"/>
                <a:gd name="T5" fmla="*/ 10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8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8 h 112"/>
                <a:gd name="T28" fmla="*/ 2 w 113"/>
                <a:gd name="T29" fmla="*/ 74 h 112"/>
                <a:gd name="T30" fmla="*/ 0 w 113"/>
                <a:gd name="T31" fmla="*/ 56 h 112"/>
                <a:gd name="T32" fmla="*/ 2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9 w 113"/>
                <a:gd name="T39" fmla="*/ 2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8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Freeform 278"/>
            <p:cNvSpPr>
              <a:spLocks/>
            </p:cNvSpPr>
            <p:nvPr/>
          </p:nvSpPr>
          <p:spPr bwMode="auto">
            <a:xfrm>
              <a:off x="2851151" y="2071688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3 w 113"/>
                <a:gd name="T15" fmla="*/ 89 h 112"/>
                <a:gd name="T16" fmla="*/ 90 w 113"/>
                <a:gd name="T17" fmla="*/ 100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0 h 112"/>
                <a:gd name="T26" fmla="*/ 12 w 113"/>
                <a:gd name="T27" fmla="*/ 89 h 112"/>
                <a:gd name="T28" fmla="*/ 4 w 113"/>
                <a:gd name="T29" fmla="*/ 73 h 112"/>
                <a:gd name="T30" fmla="*/ 0 w 113"/>
                <a:gd name="T31" fmla="*/ 56 h 112"/>
                <a:gd name="T32" fmla="*/ 4 w 113"/>
                <a:gd name="T33" fmla="*/ 38 h 112"/>
                <a:gd name="T34" fmla="*/ 12 w 113"/>
                <a:gd name="T35" fmla="*/ 22 h 112"/>
                <a:gd name="T36" fmla="*/ 24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3" y="89"/>
                  </a:lnTo>
                  <a:lnTo>
                    <a:pt x="90" y="100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0"/>
                  </a:lnTo>
                  <a:lnTo>
                    <a:pt x="12" y="89"/>
                  </a:lnTo>
                  <a:lnTo>
                    <a:pt x="4" y="73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Freeform 279"/>
            <p:cNvSpPr>
              <a:spLocks/>
            </p:cNvSpPr>
            <p:nvPr/>
          </p:nvSpPr>
          <p:spPr bwMode="auto">
            <a:xfrm>
              <a:off x="2905126" y="2071688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2 w 112"/>
                <a:gd name="T7" fmla="*/ 22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3 h 112"/>
                <a:gd name="T14" fmla="*/ 102 w 112"/>
                <a:gd name="T15" fmla="*/ 89 h 112"/>
                <a:gd name="T16" fmla="*/ 89 w 112"/>
                <a:gd name="T17" fmla="*/ 100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0 h 112"/>
                <a:gd name="T26" fmla="*/ 11 w 112"/>
                <a:gd name="T27" fmla="*/ 89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2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0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Freeform 280"/>
            <p:cNvSpPr>
              <a:spLocks/>
            </p:cNvSpPr>
            <p:nvPr/>
          </p:nvSpPr>
          <p:spPr bwMode="auto">
            <a:xfrm>
              <a:off x="2744788" y="21240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Freeform 281"/>
            <p:cNvSpPr>
              <a:spLocks/>
            </p:cNvSpPr>
            <p:nvPr/>
          </p:nvSpPr>
          <p:spPr bwMode="auto">
            <a:xfrm>
              <a:off x="2797176" y="2124075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09 h 113"/>
                <a:gd name="T20" fmla="*/ 56 w 113"/>
                <a:gd name="T21" fmla="*/ 113 h 113"/>
                <a:gd name="T22" fmla="*/ 38 w 113"/>
                <a:gd name="T23" fmla="*/ 109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Freeform 282"/>
            <p:cNvSpPr>
              <a:spLocks/>
            </p:cNvSpPr>
            <p:nvPr/>
          </p:nvSpPr>
          <p:spPr bwMode="auto">
            <a:xfrm>
              <a:off x="2690813" y="2124075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2 w 112"/>
                <a:gd name="T7" fmla="*/ 23 h 113"/>
                <a:gd name="T8" fmla="*/ 110 w 112"/>
                <a:gd name="T9" fmla="*/ 39 h 113"/>
                <a:gd name="T10" fmla="*/ 112 w 112"/>
                <a:gd name="T11" fmla="*/ 56 h 113"/>
                <a:gd name="T12" fmla="*/ 110 w 112"/>
                <a:gd name="T13" fmla="*/ 74 h 113"/>
                <a:gd name="T14" fmla="*/ 102 w 112"/>
                <a:gd name="T15" fmla="*/ 90 h 113"/>
                <a:gd name="T16" fmla="*/ 89 w 112"/>
                <a:gd name="T17" fmla="*/ 102 h 113"/>
                <a:gd name="T18" fmla="*/ 74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3 w 112"/>
                <a:gd name="T25" fmla="*/ 102 h 113"/>
                <a:gd name="T26" fmla="*/ 11 w 112"/>
                <a:gd name="T27" fmla="*/ 90 h 113"/>
                <a:gd name="T28" fmla="*/ 2 w 112"/>
                <a:gd name="T29" fmla="*/ 74 h 113"/>
                <a:gd name="T30" fmla="*/ 0 w 112"/>
                <a:gd name="T31" fmla="*/ 56 h 113"/>
                <a:gd name="T32" fmla="*/ 2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Freeform 283"/>
            <p:cNvSpPr>
              <a:spLocks/>
            </p:cNvSpPr>
            <p:nvPr/>
          </p:nvSpPr>
          <p:spPr bwMode="auto">
            <a:xfrm>
              <a:off x="2582863" y="2124075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4 w 113"/>
                <a:gd name="T25" fmla="*/ 102 h 113"/>
                <a:gd name="T26" fmla="*/ 11 w 113"/>
                <a:gd name="T27" fmla="*/ 90 h 113"/>
                <a:gd name="T28" fmla="*/ 4 w 113"/>
                <a:gd name="T29" fmla="*/ 74 h 113"/>
                <a:gd name="T30" fmla="*/ 0 w 113"/>
                <a:gd name="T31" fmla="*/ 56 h 113"/>
                <a:gd name="T32" fmla="*/ 4 w 113"/>
                <a:gd name="T33" fmla="*/ 39 h 113"/>
                <a:gd name="T34" fmla="*/ 11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Freeform 284"/>
            <p:cNvSpPr>
              <a:spLocks/>
            </p:cNvSpPr>
            <p:nvPr/>
          </p:nvSpPr>
          <p:spPr bwMode="auto">
            <a:xfrm>
              <a:off x="2636838" y="2124075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3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5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Freeform 285"/>
            <p:cNvSpPr>
              <a:spLocks/>
            </p:cNvSpPr>
            <p:nvPr/>
          </p:nvSpPr>
          <p:spPr bwMode="auto">
            <a:xfrm>
              <a:off x="3013076" y="21240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Freeform 286"/>
            <p:cNvSpPr>
              <a:spLocks/>
            </p:cNvSpPr>
            <p:nvPr/>
          </p:nvSpPr>
          <p:spPr bwMode="auto">
            <a:xfrm>
              <a:off x="2959101" y="2124075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Freeform 287"/>
            <p:cNvSpPr>
              <a:spLocks/>
            </p:cNvSpPr>
            <p:nvPr/>
          </p:nvSpPr>
          <p:spPr bwMode="auto">
            <a:xfrm>
              <a:off x="2851151" y="2124075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3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5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4 w 113"/>
                <a:gd name="T25" fmla="*/ 102 h 113"/>
                <a:gd name="T26" fmla="*/ 12 w 113"/>
                <a:gd name="T27" fmla="*/ 90 h 113"/>
                <a:gd name="T28" fmla="*/ 4 w 113"/>
                <a:gd name="T29" fmla="*/ 74 h 113"/>
                <a:gd name="T30" fmla="*/ 0 w 113"/>
                <a:gd name="T31" fmla="*/ 56 h 113"/>
                <a:gd name="T32" fmla="*/ 4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Freeform 288"/>
            <p:cNvSpPr>
              <a:spLocks/>
            </p:cNvSpPr>
            <p:nvPr/>
          </p:nvSpPr>
          <p:spPr bwMode="auto">
            <a:xfrm>
              <a:off x="2905126" y="2124075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2 w 112"/>
                <a:gd name="T7" fmla="*/ 23 h 113"/>
                <a:gd name="T8" fmla="*/ 110 w 112"/>
                <a:gd name="T9" fmla="*/ 39 h 113"/>
                <a:gd name="T10" fmla="*/ 112 w 112"/>
                <a:gd name="T11" fmla="*/ 56 h 113"/>
                <a:gd name="T12" fmla="*/ 110 w 112"/>
                <a:gd name="T13" fmla="*/ 74 h 113"/>
                <a:gd name="T14" fmla="*/ 102 w 112"/>
                <a:gd name="T15" fmla="*/ 90 h 113"/>
                <a:gd name="T16" fmla="*/ 89 w 112"/>
                <a:gd name="T17" fmla="*/ 102 h 113"/>
                <a:gd name="T18" fmla="*/ 74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3 w 112"/>
                <a:gd name="T25" fmla="*/ 102 h 113"/>
                <a:gd name="T26" fmla="*/ 11 w 112"/>
                <a:gd name="T27" fmla="*/ 90 h 113"/>
                <a:gd name="T28" fmla="*/ 2 w 112"/>
                <a:gd name="T29" fmla="*/ 74 h 113"/>
                <a:gd name="T30" fmla="*/ 0 w 112"/>
                <a:gd name="T31" fmla="*/ 56 h 113"/>
                <a:gd name="T32" fmla="*/ 2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Freeform 289"/>
            <p:cNvSpPr>
              <a:spLocks/>
            </p:cNvSpPr>
            <p:nvPr/>
          </p:nvSpPr>
          <p:spPr bwMode="auto">
            <a:xfrm>
              <a:off x="2878138" y="204470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2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0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0 w 113"/>
                <a:gd name="T35" fmla="*/ 23 h 112"/>
                <a:gd name="T36" fmla="*/ 23 w 113"/>
                <a:gd name="T37" fmla="*/ 12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Freeform 290"/>
            <p:cNvSpPr>
              <a:spLocks/>
            </p:cNvSpPr>
            <p:nvPr/>
          </p:nvSpPr>
          <p:spPr bwMode="auto">
            <a:xfrm>
              <a:off x="2932113" y="204470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2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2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Freeform 291"/>
            <p:cNvSpPr>
              <a:spLocks/>
            </p:cNvSpPr>
            <p:nvPr/>
          </p:nvSpPr>
          <p:spPr bwMode="auto">
            <a:xfrm>
              <a:off x="2878138" y="209867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2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8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0 w 113"/>
                <a:gd name="T27" fmla="*/ 88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9 w 113"/>
                <a:gd name="T39" fmla="*/ 2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Freeform 292"/>
            <p:cNvSpPr>
              <a:spLocks/>
            </p:cNvSpPr>
            <p:nvPr/>
          </p:nvSpPr>
          <p:spPr bwMode="auto">
            <a:xfrm>
              <a:off x="2932113" y="209867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2 h 112"/>
                <a:gd name="T4" fmla="*/ 90 w 113"/>
                <a:gd name="T5" fmla="*/ 10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8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8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8 w 113"/>
                <a:gd name="T39" fmla="*/ 2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Freeform 293"/>
            <p:cNvSpPr>
              <a:spLocks/>
            </p:cNvSpPr>
            <p:nvPr/>
          </p:nvSpPr>
          <p:spPr bwMode="auto">
            <a:xfrm>
              <a:off x="2744788" y="2178050"/>
              <a:ext cx="17463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8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0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0 w 113"/>
                <a:gd name="T35" fmla="*/ 23 h 111"/>
                <a:gd name="T36" fmla="*/ 23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Freeform 294"/>
            <p:cNvSpPr>
              <a:spLocks/>
            </p:cNvSpPr>
            <p:nvPr/>
          </p:nvSpPr>
          <p:spPr bwMode="auto">
            <a:xfrm>
              <a:off x="2771776" y="215106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3 h 112"/>
                <a:gd name="T14" fmla="*/ 103 w 113"/>
                <a:gd name="T15" fmla="*/ 89 h 112"/>
                <a:gd name="T16" fmla="*/ 90 w 113"/>
                <a:gd name="T17" fmla="*/ 100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3"/>
                  </a:lnTo>
                  <a:lnTo>
                    <a:pt x="103" y="89"/>
                  </a:lnTo>
                  <a:lnTo>
                    <a:pt x="90" y="100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295"/>
            <p:cNvSpPr>
              <a:spLocks/>
            </p:cNvSpPr>
            <p:nvPr/>
          </p:nvSpPr>
          <p:spPr bwMode="auto">
            <a:xfrm>
              <a:off x="2771776" y="2205038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3 w 113"/>
                <a:gd name="T7" fmla="*/ 23 h 113"/>
                <a:gd name="T8" fmla="*/ 111 w 113"/>
                <a:gd name="T9" fmla="*/ 39 h 113"/>
                <a:gd name="T10" fmla="*/ 113 w 113"/>
                <a:gd name="T11" fmla="*/ 56 h 113"/>
                <a:gd name="T12" fmla="*/ 111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Freeform 296"/>
            <p:cNvSpPr>
              <a:spLocks/>
            </p:cNvSpPr>
            <p:nvPr/>
          </p:nvSpPr>
          <p:spPr bwMode="auto">
            <a:xfrm>
              <a:off x="2690813" y="2178050"/>
              <a:ext cx="17463" cy="17462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2 w 112"/>
                <a:gd name="T7" fmla="*/ 23 h 111"/>
                <a:gd name="T8" fmla="*/ 110 w 112"/>
                <a:gd name="T9" fmla="*/ 37 h 111"/>
                <a:gd name="T10" fmla="*/ 112 w 112"/>
                <a:gd name="T11" fmla="*/ 55 h 111"/>
                <a:gd name="T12" fmla="*/ 110 w 112"/>
                <a:gd name="T13" fmla="*/ 73 h 111"/>
                <a:gd name="T14" fmla="*/ 102 w 112"/>
                <a:gd name="T15" fmla="*/ 88 h 111"/>
                <a:gd name="T16" fmla="*/ 89 w 112"/>
                <a:gd name="T17" fmla="*/ 101 h 111"/>
                <a:gd name="T18" fmla="*/ 74 w 112"/>
                <a:gd name="T19" fmla="*/ 109 h 111"/>
                <a:gd name="T20" fmla="*/ 56 w 112"/>
                <a:gd name="T21" fmla="*/ 111 h 111"/>
                <a:gd name="T22" fmla="*/ 38 w 112"/>
                <a:gd name="T23" fmla="*/ 109 h 111"/>
                <a:gd name="T24" fmla="*/ 23 w 112"/>
                <a:gd name="T25" fmla="*/ 101 h 111"/>
                <a:gd name="T26" fmla="*/ 11 w 112"/>
                <a:gd name="T27" fmla="*/ 88 h 111"/>
                <a:gd name="T28" fmla="*/ 2 w 112"/>
                <a:gd name="T29" fmla="*/ 73 h 111"/>
                <a:gd name="T30" fmla="*/ 0 w 112"/>
                <a:gd name="T31" fmla="*/ 55 h 111"/>
                <a:gd name="T32" fmla="*/ 2 w 112"/>
                <a:gd name="T33" fmla="*/ 37 h 111"/>
                <a:gd name="T34" fmla="*/ 11 w 112"/>
                <a:gd name="T35" fmla="*/ 23 h 111"/>
                <a:gd name="T36" fmla="*/ 23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0" y="73"/>
                  </a:lnTo>
                  <a:lnTo>
                    <a:pt x="102" y="88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2" y="73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Freeform 297"/>
            <p:cNvSpPr>
              <a:spLocks/>
            </p:cNvSpPr>
            <p:nvPr/>
          </p:nvSpPr>
          <p:spPr bwMode="auto">
            <a:xfrm>
              <a:off x="2717801" y="215106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3 w 113"/>
                <a:gd name="T15" fmla="*/ 89 h 112"/>
                <a:gd name="T16" fmla="*/ 90 w 113"/>
                <a:gd name="T17" fmla="*/ 100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0 h 112"/>
                <a:gd name="T26" fmla="*/ 12 w 113"/>
                <a:gd name="T27" fmla="*/ 89 h 112"/>
                <a:gd name="T28" fmla="*/ 4 w 113"/>
                <a:gd name="T29" fmla="*/ 73 h 112"/>
                <a:gd name="T30" fmla="*/ 0 w 113"/>
                <a:gd name="T31" fmla="*/ 56 h 112"/>
                <a:gd name="T32" fmla="*/ 4 w 113"/>
                <a:gd name="T33" fmla="*/ 38 h 112"/>
                <a:gd name="T34" fmla="*/ 12 w 113"/>
                <a:gd name="T35" fmla="*/ 23 h 112"/>
                <a:gd name="T36" fmla="*/ 24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3" y="89"/>
                  </a:lnTo>
                  <a:lnTo>
                    <a:pt x="90" y="100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0"/>
                  </a:lnTo>
                  <a:lnTo>
                    <a:pt x="12" y="89"/>
                  </a:lnTo>
                  <a:lnTo>
                    <a:pt x="4" y="73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298"/>
            <p:cNvSpPr>
              <a:spLocks/>
            </p:cNvSpPr>
            <p:nvPr/>
          </p:nvSpPr>
          <p:spPr bwMode="auto">
            <a:xfrm>
              <a:off x="2717801" y="2205038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3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90 h 113"/>
                <a:gd name="T28" fmla="*/ 4 w 113"/>
                <a:gd name="T29" fmla="*/ 74 h 113"/>
                <a:gd name="T30" fmla="*/ 0 w 113"/>
                <a:gd name="T31" fmla="*/ 56 h 113"/>
                <a:gd name="T32" fmla="*/ 4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299"/>
            <p:cNvSpPr>
              <a:spLocks/>
            </p:cNvSpPr>
            <p:nvPr/>
          </p:nvSpPr>
          <p:spPr bwMode="auto">
            <a:xfrm>
              <a:off x="2582863" y="2178050"/>
              <a:ext cx="19050" cy="17462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0 h 111"/>
                <a:gd name="T6" fmla="*/ 102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2 w 113"/>
                <a:gd name="T15" fmla="*/ 88 h 111"/>
                <a:gd name="T16" fmla="*/ 90 w 113"/>
                <a:gd name="T17" fmla="*/ 101 h 111"/>
                <a:gd name="T18" fmla="*/ 75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8 h 111"/>
                <a:gd name="T28" fmla="*/ 4 w 113"/>
                <a:gd name="T29" fmla="*/ 73 h 111"/>
                <a:gd name="T30" fmla="*/ 0 w 113"/>
                <a:gd name="T31" fmla="*/ 55 h 111"/>
                <a:gd name="T32" fmla="*/ 4 w 113"/>
                <a:gd name="T33" fmla="*/ 37 h 111"/>
                <a:gd name="T34" fmla="*/ 11 w 113"/>
                <a:gd name="T35" fmla="*/ 23 h 111"/>
                <a:gd name="T36" fmla="*/ 24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2" y="88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8"/>
                  </a:lnTo>
                  <a:lnTo>
                    <a:pt x="4" y="73"/>
                  </a:lnTo>
                  <a:lnTo>
                    <a:pt x="0" y="55"/>
                  </a:lnTo>
                  <a:lnTo>
                    <a:pt x="4" y="37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300"/>
            <p:cNvSpPr>
              <a:spLocks/>
            </p:cNvSpPr>
            <p:nvPr/>
          </p:nvSpPr>
          <p:spPr bwMode="auto">
            <a:xfrm>
              <a:off x="2636838" y="2178050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0 h 111"/>
                <a:gd name="T6" fmla="*/ 103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3 w 113"/>
                <a:gd name="T15" fmla="*/ 88 h 111"/>
                <a:gd name="T16" fmla="*/ 90 w 113"/>
                <a:gd name="T17" fmla="*/ 101 h 111"/>
                <a:gd name="T18" fmla="*/ 75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2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2 w 113"/>
                <a:gd name="T35" fmla="*/ 23 h 111"/>
                <a:gd name="T36" fmla="*/ 23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301"/>
            <p:cNvSpPr>
              <a:spLocks/>
            </p:cNvSpPr>
            <p:nvPr/>
          </p:nvSpPr>
          <p:spPr bwMode="auto">
            <a:xfrm>
              <a:off x="2609851" y="2151063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0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0 w 113"/>
                <a:gd name="T27" fmla="*/ 89 h 112"/>
                <a:gd name="T28" fmla="*/ 2 w 113"/>
                <a:gd name="T29" fmla="*/ 73 h 112"/>
                <a:gd name="T30" fmla="*/ 0 w 113"/>
                <a:gd name="T31" fmla="*/ 56 h 112"/>
                <a:gd name="T32" fmla="*/ 2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Freeform 302"/>
            <p:cNvSpPr>
              <a:spLocks/>
            </p:cNvSpPr>
            <p:nvPr/>
          </p:nvSpPr>
          <p:spPr bwMode="auto">
            <a:xfrm>
              <a:off x="2663826" y="2151063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90 w 113"/>
                <a:gd name="T17" fmla="*/ 100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0 h 112"/>
                <a:gd name="T26" fmla="*/ 10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0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Freeform 303"/>
            <p:cNvSpPr>
              <a:spLocks/>
            </p:cNvSpPr>
            <p:nvPr/>
          </p:nvSpPr>
          <p:spPr bwMode="auto">
            <a:xfrm>
              <a:off x="2609851" y="2205038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0 w 113"/>
                <a:gd name="T27" fmla="*/ 90 h 113"/>
                <a:gd name="T28" fmla="*/ 2 w 113"/>
                <a:gd name="T29" fmla="*/ 74 h 113"/>
                <a:gd name="T30" fmla="*/ 0 w 113"/>
                <a:gd name="T31" fmla="*/ 56 h 113"/>
                <a:gd name="T32" fmla="*/ 2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Freeform 304"/>
            <p:cNvSpPr>
              <a:spLocks/>
            </p:cNvSpPr>
            <p:nvPr/>
          </p:nvSpPr>
          <p:spPr bwMode="auto">
            <a:xfrm>
              <a:off x="2663826" y="2205038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Freeform 305"/>
            <p:cNvSpPr>
              <a:spLocks/>
            </p:cNvSpPr>
            <p:nvPr/>
          </p:nvSpPr>
          <p:spPr bwMode="auto">
            <a:xfrm>
              <a:off x="3013076" y="2178050"/>
              <a:ext cx="17463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2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2 w 113"/>
                <a:gd name="T15" fmla="*/ 88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1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3 h 111"/>
                <a:gd name="T36" fmla="*/ 23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2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Freeform 306"/>
            <p:cNvSpPr>
              <a:spLocks/>
            </p:cNvSpPr>
            <p:nvPr/>
          </p:nvSpPr>
          <p:spPr bwMode="auto">
            <a:xfrm>
              <a:off x="2959101" y="2178050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2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2 w 113"/>
                <a:gd name="T15" fmla="*/ 88 h 111"/>
                <a:gd name="T16" fmla="*/ 90 w 113"/>
                <a:gd name="T17" fmla="*/ 101 h 111"/>
                <a:gd name="T18" fmla="*/ 74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1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3 h 111"/>
                <a:gd name="T36" fmla="*/ 23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2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Freeform 307"/>
            <p:cNvSpPr>
              <a:spLocks/>
            </p:cNvSpPr>
            <p:nvPr/>
          </p:nvSpPr>
          <p:spPr bwMode="auto">
            <a:xfrm>
              <a:off x="2986088" y="2151063"/>
              <a:ext cx="17463" cy="17462"/>
            </a:xfrm>
            <a:custGeom>
              <a:avLst/>
              <a:gdLst>
                <a:gd name="T0" fmla="*/ 55 w 111"/>
                <a:gd name="T1" fmla="*/ 0 h 112"/>
                <a:gd name="T2" fmla="*/ 73 w 111"/>
                <a:gd name="T3" fmla="*/ 3 h 112"/>
                <a:gd name="T4" fmla="*/ 88 w 111"/>
                <a:gd name="T5" fmla="*/ 10 h 112"/>
                <a:gd name="T6" fmla="*/ 101 w 111"/>
                <a:gd name="T7" fmla="*/ 23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3 h 112"/>
                <a:gd name="T14" fmla="*/ 101 w 111"/>
                <a:gd name="T15" fmla="*/ 89 h 112"/>
                <a:gd name="T16" fmla="*/ 88 w 111"/>
                <a:gd name="T17" fmla="*/ 100 h 112"/>
                <a:gd name="T18" fmla="*/ 73 w 111"/>
                <a:gd name="T19" fmla="*/ 109 h 112"/>
                <a:gd name="T20" fmla="*/ 55 w 111"/>
                <a:gd name="T21" fmla="*/ 112 h 112"/>
                <a:gd name="T22" fmla="*/ 37 w 111"/>
                <a:gd name="T23" fmla="*/ 109 h 112"/>
                <a:gd name="T24" fmla="*/ 23 w 111"/>
                <a:gd name="T25" fmla="*/ 100 h 112"/>
                <a:gd name="T26" fmla="*/ 10 w 111"/>
                <a:gd name="T27" fmla="*/ 89 h 112"/>
                <a:gd name="T28" fmla="*/ 2 w 111"/>
                <a:gd name="T29" fmla="*/ 73 h 112"/>
                <a:gd name="T30" fmla="*/ 0 w 111"/>
                <a:gd name="T31" fmla="*/ 56 h 112"/>
                <a:gd name="T32" fmla="*/ 2 w 111"/>
                <a:gd name="T33" fmla="*/ 38 h 112"/>
                <a:gd name="T34" fmla="*/ 10 w 111"/>
                <a:gd name="T35" fmla="*/ 23 h 112"/>
                <a:gd name="T36" fmla="*/ 23 w 111"/>
                <a:gd name="T37" fmla="*/ 10 h 112"/>
                <a:gd name="T38" fmla="*/ 37 w 111"/>
                <a:gd name="T39" fmla="*/ 3 h 112"/>
                <a:gd name="T40" fmla="*/ 55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5" y="0"/>
                  </a:moveTo>
                  <a:lnTo>
                    <a:pt x="73" y="3"/>
                  </a:lnTo>
                  <a:lnTo>
                    <a:pt x="88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8" y="100"/>
                  </a:lnTo>
                  <a:lnTo>
                    <a:pt x="73" y="109"/>
                  </a:lnTo>
                  <a:lnTo>
                    <a:pt x="55" y="112"/>
                  </a:lnTo>
                  <a:lnTo>
                    <a:pt x="37" y="109"/>
                  </a:lnTo>
                  <a:lnTo>
                    <a:pt x="23" y="100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Freeform 308"/>
            <p:cNvSpPr>
              <a:spLocks/>
            </p:cNvSpPr>
            <p:nvPr/>
          </p:nvSpPr>
          <p:spPr bwMode="auto">
            <a:xfrm>
              <a:off x="2986088" y="2205038"/>
              <a:ext cx="17463" cy="17462"/>
            </a:xfrm>
            <a:custGeom>
              <a:avLst/>
              <a:gdLst>
                <a:gd name="T0" fmla="*/ 55 w 111"/>
                <a:gd name="T1" fmla="*/ 0 h 113"/>
                <a:gd name="T2" fmla="*/ 73 w 111"/>
                <a:gd name="T3" fmla="*/ 3 h 113"/>
                <a:gd name="T4" fmla="*/ 88 w 111"/>
                <a:gd name="T5" fmla="*/ 12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6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2 h 113"/>
                <a:gd name="T18" fmla="*/ 73 w 111"/>
                <a:gd name="T19" fmla="*/ 110 h 113"/>
                <a:gd name="T20" fmla="*/ 55 w 111"/>
                <a:gd name="T21" fmla="*/ 113 h 113"/>
                <a:gd name="T22" fmla="*/ 37 w 111"/>
                <a:gd name="T23" fmla="*/ 110 h 113"/>
                <a:gd name="T24" fmla="*/ 23 w 111"/>
                <a:gd name="T25" fmla="*/ 102 h 113"/>
                <a:gd name="T26" fmla="*/ 10 w 111"/>
                <a:gd name="T27" fmla="*/ 90 h 113"/>
                <a:gd name="T28" fmla="*/ 2 w 111"/>
                <a:gd name="T29" fmla="*/ 74 h 113"/>
                <a:gd name="T30" fmla="*/ 0 w 111"/>
                <a:gd name="T31" fmla="*/ 56 h 113"/>
                <a:gd name="T32" fmla="*/ 2 w 111"/>
                <a:gd name="T33" fmla="*/ 39 h 113"/>
                <a:gd name="T34" fmla="*/ 10 w 111"/>
                <a:gd name="T35" fmla="*/ 23 h 113"/>
                <a:gd name="T36" fmla="*/ 23 w 111"/>
                <a:gd name="T37" fmla="*/ 12 h 113"/>
                <a:gd name="T38" fmla="*/ 37 w 111"/>
                <a:gd name="T39" fmla="*/ 3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5" y="113"/>
                  </a:lnTo>
                  <a:lnTo>
                    <a:pt x="37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Freeform 309"/>
            <p:cNvSpPr>
              <a:spLocks/>
            </p:cNvSpPr>
            <p:nvPr/>
          </p:nvSpPr>
          <p:spPr bwMode="auto">
            <a:xfrm>
              <a:off x="2824163" y="2151063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89 w 113"/>
                <a:gd name="T17" fmla="*/ 100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1 w 113"/>
                <a:gd name="T27" fmla="*/ 89 h 112"/>
                <a:gd name="T28" fmla="*/ 2 w 113"/>
                <a:gd name="T29" fmla="*/ 73 h 112"/>
                <a:gd name="T30" fmla="*/ 0 w 113"/>
                <a:gd name="T31" fmla="*/ 56 h 112"/>
                <a:gd name="T32" fmla="*/ 2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0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Freeform 310"/>
            <p:cNvSpPr>
              <a:spLocks/>
            </p:cNvSpPr>
            <p:nvPr/>
          </p:nvSpPr>
          <p:spPr bwMode="auto">
            <a:xfrm>
              <a:off x="2851151" y="2178050"/>
              <a:ext cx="19050" cy="17462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0 h 111"/>
                <a:gd name="T6" fmla="*/ 103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3 w 113"/>
                <a:gd name="T15" fmla="*/ 88 h 111"/>
                <a:gd name="T16" fmla="*/ 90 w 113"/>
                <a:gd name="T17" fmla="*/ 101 h 111"/>
                <a:gd name="T18" fmla="*/ 75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2 w 113"/>
                <a:gd name="T27" fmla="*/ 88 h 111"/>
                <a:gd name="T28" fmla="*/ 4 w 113"/>
                <a:gd name="T29" fmla="*/ 73 h 111"/>
                <a:gd name="T30" fmla="*/ 0 w 113"/>
                <a:gd name="T31" fmla="*/ 55 h 111"/>
                <a:gd name="T32" fmla="*/ 4 w 113"/>
                <a:gd name="T33" fmla="*/ 37 h 111"/>
                <a:gd name="T34" fmla="*/ 12 w 113"/>
                <a:gd name="T35" fmla="*/ 23 h 111"/>
                <a:gd name="T36" fmla="*/ 24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8"/>
                  </a:lnTo>
                  <a:lnTo>
                    <a:pt x="4" y="73"/>
                  </a:lnTo>
                  <a:lnTo>
                    <a:pt x="0" y="55"/>
                  </a:lnTo>
                  <a:lnTo>
                    <a:pt x="4" y="37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311"/>
            <p:cNvSpPr>
              <a:spLocks/>
            </p:cNvSpPr>
            <p:nvPr/>
          </p:nvSpPr>
          <p:spPr bwMode="auto">
            <a:xfrm>
              <a:off x="2905126" y="2178050"/>
              <a:ext cx="17463" cy="17462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2 w 112"/>
                <a:gd name="T7" fmla="*/ 23 h 111"/>
                <a:gd name="T8" fmla="*/ 110 w 112"/>
                <a:gd name="T9" fmla="*/ 37 h 111"/>
                <a:gd name="T10" fmla="*/ 112 w 112"/>
                <a:gd name="T11" fmla="*/ 55 h 111"/>
                <a:gd name="T12" fmla="*/ 110 w 112"/>
                <a:gd name="T13" fmla="*/ 73 h 111"/>
                <a:gd name="T14" fmla="*/ 102 w 112"/>
                <a:gd name="T15" fmla="*/ 88 h 111"/>
                <a:gd name="T16" fmla="*/ 89 w 112"/>
                <a:gd name="T17" fmla="*/ 101 h 111"/>
                <a:gd name="T18" fmla="*/ 74 w 112"/>
                <a:gd name="T19" fmla="*/ 109 h 111"/>
                <a:gd name="T20" fmla="*/ 56 w 112"/>
                <a:gd name="T21" fmla="*/ 111 h 111"/>
                <a:gd name="T22" fmla="*/ 38 w 112"/>
                <a:gd name="T23" fmla="*/ 109 h 111"/>
                <a:gd name="T24" fmla="*/ 23 w 112"/>
                <a:gd name="T25" fmla="*/ 101 h 111"/>
                <a:gd name="T26" fmla="*/ 11 w 112"/>
                <a:gd name="T27" fmla="*/ 88 h 111"/>
                <a:gd name="T28" fmla="*/ 2 w 112"/>
                <a:gd name="T29" fmla="*/ 73 h 111"/>
                <a:gd name="T30" fmla="*/ 0 w 112"/>
                <a:gd name="T31" fmla="*/ 55 h 111"/>
                <a:gd name="T32" fmla="*/ 2 w 112"/>
                <a:gd name="T33" fmla="*/ 37 h 111"/>
                <a:gd name="T34" fmla="*/ 11 w 112"/>
                <a:gd name="T35" fmla="*/ 23 h 111"/>
                <a:gd name="T36" fmla="*/ 23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0" y="73"/>
                  </a:lnTo>
                  <a:lnTo>
                    <a:pt x="102" y="88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2" y="73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Freeform 312"/>
            <p:cNvSpPr>
              <a:spLocks/>
            </p:cNvSpPr>
            <p:nvPr/>
          </p:nvSpPr>
          <p:spPr bwMode="auto">
            <a:xfrm>
              <a:off x="2744788" y="223202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Freeform 313"/>
            <p:cNvSpPr>
              <a:spLocks/>
            </p:cNvSpPr>
            <p:nvPr/>
          </p:nvSpPr>
          <p:spPr bwMode="auto">
            <a:xfrm>
              <a:off x="2797176" y="2232025"/>
              <a:ext cx="19050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314"/>
            <p:cNvSpPr>
              <a:spLocks/>
            </p:cNvSpPr>
            <p:nvPr/>
          </p:nvSpPr>
          <p:spPr bwMode="auto">
            <a:xfrm>
              <a:off x="2690813" y="2232025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2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315"/>
            <p:cNvSpPr>
              <a:spLocks/>
            </p:cNvSpPr>
            <p:nvPr/>
          </p:nvSpPr>
          <p:spPr bwMode="auto">
            <a:xfrm>
              <a:off x="2582863" y="2232025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1 w 113"/>
                <a:gd name="T27" fmla="*/ 89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8 h 112"/>
                <a:gd name="T34" fmla="*/ 11 w 113"/>
                <a:gd name="T35" fmla="*/ 23 h 112"/>
                <a:gd name="T36" fmla="*/ 24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316"/>
            <p:cNvSpPr>
              <a:spLocks/>
            </p:cNvSpPr>
            <p:nvPr/>
          </p:nvSpPr>
          <p:spPr bwMode="auto">
            <a:xfrm>
              <a:off x="2636838" y="223202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317"/>
            <p:cNvSpPr>
              <a:spLocks/>
            </p:cNvSpPr>
            <p:nvPr/>
          </p:nvSpPr>
          <p:spPr bwMode="auto">
            <a:xfrm>
              <a:off x="3013076" y="223202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318"/>
            <p:cNvSpPr>
              <a:spLocks/>
            </p:cNvSpPr>
            <p:nvPr/>
          </p:nvSpPr>
          <p:spPr bwMode="auto">
            <a:xfrm>
              <a:off x="2878138" y="2151063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90 w 113"/>
                <a:gd name="T17" fmla="*/ 100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0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Freeform 319"/>
            <p:cNvSpPr>
              <a:spLocks/>
            </p:cNvSpPr>
            <p:nvPr/>
          </p:nvSpPr>
          <p:spPr bwMode="auto">
            <a:xfrm>
              <a:off x="2932113" y="2151063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90 w 113"/>
                <a:gd name="T17" fmla="*/ 100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0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90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0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Freeform 320"/>
            <p:cNvSpPr>
              <a:spLocks/>
            </p:cNvSpPr>
            <p:nvPr/>
          </p:nvSpPr>
          <p:spPr bwMode="auto">
            <a:xfrm>
              <a:off x="2932113" y="2205038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Freeform 321"/>
            <p:cNvSpPr>
              <a:spLocks/>
            </p:cNvSpPr>
            <p:nvPr/>
          </p:nvSpPr>
          <p:spPr bwMode="auto">
            <a:xfrm>
              <a:off x="2744788" y="2284413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Freeform 322"/>
            <p:cNvSpPr>
              <a:spLocks/>
            </p:cNvSpPr>
            <p:nvPr/>
          </p:nvSpPr>
          <p:spPr bwMode="auto">
            <a:xfrm>
              <a:off x="2771776" y="2257425"/>
              <a:ext cx="17463" cy="19050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1 h 111"/>
                <a:gd name="T6" fmla="*/ 103 w 113"/>
                <a:gd name="T7" fmla="*/ 23 h 111"/>
                <a:gd name="T8" fmla="*/ 111 w 113"/>
                <a:gd name="T9" fmla="*/ 38 h 111"/>
                <a:gd name="T10" fmla="*/ 113 w 113"/>
                <a:gd name="T11" fmla="*/ 55 h 111"/>
                <a:gd name="T12" fmla="*/ 111 w 113"/>
                <a:gd name="T13" fmla="*/ 73 h 111"/>
                <a:gd name="T14" fmla="*/ 103 w 113"/>
                <a:gd name="T15" fmla="*/ 88 h 111"/>
                <a:gd name="T16" fmla="*/ 90 w 113"/>
                <a:gd name="T17" fmla="*/ 101 h 111"/>
                <a:gd name="T18" fmla="*/ 75 w 113"/>
                <a:gd name="T19" fmla="*/ 108 h 111"/>
                <a:gd name="T20" fmla="*/ 57 w 113"/>
                <a:gd name="T21" fmla="*/ 111 h 111"/>
                <a:gd name="T22" fmla="*/ 39 w 113"/>
                <a:gd name="T23" fmla="*/ 108 h 111"/>
                <a:gd name="T24" fmla="*/ 23 w 113"/>
                <a:gd name="T25" fmla="*/ 101 h 111"/>
                <a:gd name="T26" fmla="*/ 12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8 h 111"/>
                <a:gd name="T34" fmla="*/ 12 w 113"/>
                <a:gd name="T35" fmla="*/ 23 h 111"/>
                <a:gd name="T36" fmla="*/ 23 w 113"/>
                <a:gd name="T37" fmla="*/ 11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5"/>
                  </a:lnTo>
                  <a:lnTo>
                    <a:pt x="111" y="73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3" y="101"/>
                  </a:lnTo>
                  <a:lnTo>
                    <a:pt x="12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Freeform 323"/>
            <p:cNvSpPr>
              <a:spLocks/>
            </p:cNvSpPr>
            <p:nvPr/>
          </p:nvSpPr>
          <p:spPr bwMode="auto">
            <a:xfrm>
              <a:off x="2771776" y="2311400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0 h 111"/>
                <a:gd name="T6" fmla="*/ 103 w 113"/>
                <a:gd name="T7" fmla="*/ 23 h 111"/>
                <a:gd name="T8" fmla="*/ 111 w 113"/>
                <a:gd name="T9" fmla="*/ 38 h 111"/>
                <a:gd name="T10" fmla="*/ 113 w 113"/>
                <a:gd name="T11" fmla="*/ 56 h 111"/>
                <a:gd name="T12" fmla="*/ 111 w 113"/>
                <a:gd name="T13" fmla="*/ 74 h 111"/>
                <a:gd name="T14" fmla="*/ 103 w 113"/>
                <a:gd name="T15" fmla="*/ 88 h 111"/>
                <a:gd name="T16" fmla="*/ 90 w 113"/>
                <a:gd name="T17" fmla="*/ 101 h 111"/>
                <a:gd name="T18" fmla="*/ 75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2 w 113"/>
                <a:gd name="T27" fmla="*/ 88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2 w 113"/>
                <a:gd name="T35" fmla="*/ 23 h 111"/>
                <a:gd name="T36" fmla="*/ 23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8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Freeform 324"/>
            <p:cNvSpPr>
              <a:spLocks/>
            </p:cNvSpPr>
            <p:nvPr/>
          </p:nvSpPr>
          <p:spPr bwMode="auto">
            <a:xfrm>
              <a:off x="2797176" y="2284413"/>
              <a:ext cx="19050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8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Freeform 325"/>
            <p:cNvSpPr>
              <a:spLocks/>
            </p:cNvSpPr>
            <p:nvPr/>
          </p:nvSpPr>
          <p:spPr bwMode="auto">
            <a:xfrm>
              <a:off x="2690813" y="2284413"/>
              <a:ext cx="17463" cy="17462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4 h 113"/>
                <a:gd name="T4" fmla="*/ 89 w 112"/>
                <a:gd name="T5" fmla="*/ 12 h 113"/>
                <a:gd name="T6" fmla="*/ 102 w 112"/>
                <a:gd name="T7" fmla="*/ 23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90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2 w 112"/>
                <a:gd name="T29" fmla="*/ 74 h 113"/>
                <a:gd name="T30" fmla="*/ 0 w 112"/>
                <a:gd name="T31" fmla="*/ 57 h 113"/>
                <a:gd name="T32" fmla="*/ 2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8 w 112"/>
                <a:gd name="T39" fmla="*/ 4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4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Freeform 326"/>
            <p:cNvSpPr>
              <a:spLocks/>
            </p:cNvSpPr>
            <p:nvPr/>
          </p:nvSpPr>
          <p:spPr bwMode="auto">
            <a:xfrm>
              <a:off x="2717801" y="2257425"/>
              <a:ext cx="17463" cy="19050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1 h 111"/>
                <a:gd name="T6" fmla="*/ 103 w 113"/>
                <a:gd name="T7" fmla="*/ 23 h 111"/>
                <a:gd name="T8" fmla="*/ 110 w 113"/>
                <a:gd name="T9" fmla="*/ 38 h 111"/>
                <a:gd name="T10" fmla="*/ 113 w 113"/>
                <a:gd name="T11" fmla="*/ 55 h 111"/>
                <a:gd name="T12" fmla="*/ 110 w 113"/>
                <a:gd name="T13" fmla="*/ 73 h 111"/>
                <a:gd name="T14" fmla="*/ 103 w 113"/>
                <a:gd name="T15" fmla="*/ 88 h 111"/>
                <a:gd name="T16" fmla="*/ 90 w 113"/>
                <a:gd name="T17" fmla="*/ 101 h 111"/>
                <a:gd name="T18" fmla="*/ 75 w 113"/>
                <a:gd name="T19" fmla="*/ 108 h 111"/>
                <a:gd name="T20" fmla="*/ 57 w 113"/>
                <a:gd name="T21" fmla="*/ 111 h 111"/>
                <a:gd name="T22" fmla="*/ 39 w 113"/>
                <a:gd name="T23" fmla="*/ 108 h 111"/>
                <a:gd name="T24" fmla="*/ 24 w 113"/>
                <a:gd name="T25" fmla="*/ 101 h 111"/>
                <a:gd name="T26" fmla="*/ 12 w 113"/>
                <a:gd name="T27" fmla="*/ 88 h 111"/>
                <a:gd name="T28" fmla="*/ 4 w 113"/>
                <a:gd name="T29" fmla="*/ 73 h 111"/>
                <a:gd name="T30" fmla="*/ 0 w 113"/>
                <a:gd name="T31" fmla="*/ 55 h 111"/>
                <a:gd name="T32" fmla="*/ 4 w 113"/>
                <a:gd name="T33" fmla="*/ 38 h 111"/>
                <a:gd name="T34" fmla="*/ 12 w 113"/>
                <a:gd name="T35" fmla="*/ 23 h 111"/>
                <a:gd name="T36" fmla="*/ 24 w 113"/>
                <a:gd name="T37" fmla="*/ 11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4" y="101"/>
                  </a:lnTo>
                  <a:lnTo>
                    <a:pt x="12" y="88"/>
                  </a:lnTo>
                  <a:lnTo>
                    <a:pt x="4" y="73"/>
                  </a:lnTo>
                  <a:lnTo>
                    <a:pt x="0" y="55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Freeform 327"/>
            <p:cNvSpPr>
              <a:spLocks/>
            </p:cNvSpPr>
            <p:nvPr/>
          </p:nvSpPr>
          <p:spPr bwMode="auto">
            <a:xfrm>
              <a:off x="2717801" y="2311400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0 h 111"/>
                <a:gd name="T6" fmla="*/ 103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3 w 113"/>
                <a:gd name="T15" fmla="*/ 88 h 111"/>
                <a:gd name="T16" fmla="*/ 90 w 113"/>
                <a:gd name="T17" fmla="*/ 101 h 111"/>
                <a:gd name="T18" fmla="*/ 75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2 w 113"/>
                <a:gd name="T27" fmla="*/ 88 h 111"/>
                <a:gd name="T28" fmla="*/ 4 w 113"/>
                <a:gd name="T29" fmla="*/ 74 h 111"/>
                <a:gd name="T30" fmla="*/ 0 w 113"/>
                <a:gd name="T31" fmla="*/ 56 h 111"/>
                <a:gd name="T32" fmla="*/ 4 w 113"/>
                <a:gd name="T33" fmla="*/ 38 h 111"/>
                <a:gd name="T34" fmla="*/ 12 w 113"/>
                <a:gd name="T35" fmla="*/ 23 h 111"/>
                <a:gd name="T36" fmla="*/ 24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8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Freeform 328"/>
            <p:cNvSpPr>
              <a:spLocks/>
            </p:cNvSpPr>
            <p:nvPr/>
          </p:nvSpPr>
          <p:spPr bwMode="auto">
            <a:xfrm>
              <a:off x="2636838" y="2284413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4 h 113"/>
                <a:gd name="T4" fmla="*/ 90 w 113"/>
                <a:gd name="T5" fmla="*/ 12 h 113"/>
                <a:gd name="T6" fmla="*/ 103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4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Freeform 329"/>
            <p:cNvSpPr>
              <a:spLocks/>
            </p:cNvSpPr>
            <p:nvPr/>
          </p:nvSpPr>
          <p:spPr bwMode="auto">
            <a:xfrm>
              <a:off x="2609851" y="2257425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1 h 111"/>
                <a:gd name="T6" fmla="*/ 101 w 113"/>
                <a:gd name="T7" fmla="*/ 23 h 111"/>
                <a:gd name="T8" fmla="*/ 110 w 113"/>
                <a:gd name="T9" fmla="*/ 38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8 h 111"/>
                <a:gd name="T16" fmla="*/ 89 w 113"/>
                <a:gd name="T17" fmla="*/ 101 h 111"/>
                <a:gd name="T18" fmla="*/ 74 w 113"/>
                <a:gd name="T19" fmla="*/ 108 h 111"/>
                <a:gd name="T20" fmla="*/ 56 w 113"/>
                <a:gd name="T21" fmla="*/ 111 h 111"/>
                <a:gd name="T22" fmla="*/ 39 w 113"/>
                <a:gd name="T23" fmla="*/ 108 h 111"/>
                <a:gd name="T24" fmla="*/ 23 w 113"/>
                <a:gd name="T25" fmla="*/ 101 h 111"/>
                <a:gd name="T26" fmla="*/ 10 w 113"/>
                <a:gd name="T27" fmla="*/ 88 h 111"/>
                <a:gd name="T28" fmla="*/ 2 w 113"/>
                <a:gd name="T29" fmla="*/ 73 h 111"/>
                <a:gd name="T30" fmla="*/ 0 w 113"/>
                <a:gd name="T31" fmla="*/ 55 h 111"/>
                <a:gd name="T32" fmla="*/ 2 w 113"/>
                <a:gd name="T33" fmla="*/ 38 h 111"/>
                <a:gd name="T34" fmla="*/ 10 w 113"/>
                <a:gd name="T35" fmla="*/ 23 h 111"/>
                <a:gd name="T36" fmla="*/ 23 w 113"/>
                <a:gd name="T37" fmla="*/ 11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8"/>
                  </a:lnTo>
                  <a:lnTo>
                    <a:pt x="89" y="101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9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3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330"/>
            <p:cNvSpPr>
              <a:spLocks/>
            </p:cNvSpPr>
            <p:nvPr/>
          </p:nvSpPr>
          <p:spPr bwMode="auto">
            <a:xfrm>
              <a:off x="2663826" y="2257425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1 h 111"/>
                <a:gd name="T6" fmla="*/ 101 w 113"/>
                <a:gd name="T7" fmla="*/ 23 h 111"/>
                <a:gd name="T8" fmla="*/ 110 w 113"/>
                <a:gd name="T9" fmla="*/ 38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8 h 111"/>
                <a:gd name="T16" fmla="*/ 90 w 113"/>
                <a:gd name="T17" fmla="*/ 101 h 111"/>
                <a:gd name="T18" fmla="*/ 74 w 113"/>
                <a:gd name="T19" fmla="*/ 108 h 111"/>
                <a:gd name="T20" fmla="*/ 56 w 113"/>
                <a:gd name="T21" fmla="*/ 111 h 111"/>
                <a:gd name="T22" fmla="*/ 38 w 113"/>
                <a:gd name="T23" fmla="*/ 108 h 111"/>
                <a:gd name="T24" fmla="*/ 23 w 113"/>
                <a:gd name="T25" fmla="*/ 101 h 111"/>
                <a:gd name="T26" fmla="*/ 10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8 h 111"/>
                <a:gd name="T34" fmla="*/ 10 w 113"/>
                <a:gd name="T35" fmla="*/ 23 h 111"/>
                <a:gd name="T36" fmla="*/ 23 w 113"/>
                <a:gd name="T37" fmla="*/ 11 h 111"/>
                <a:gd name="T38" fmla="*/ 38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8"/>
                  </a:lnTo>
                  <a:lnTo>
                    <a:pt x="90" y="101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331"/>
            <p:cNvSpPr>
              <a:spLocks/>
            </p:cNvSpPr>
            <p:nvPr/>
          </p:nvSpPr>
          <p:spPr bwMode="auto">
            <a:xfrm>
              <a:off x="2609851" y="2311400"/>
              <a:ext cx="17463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1 w 113"/>
                <a:gd name="T15" fmla="*/ 88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0 w 113"/>
                <a:gd name="T27" fmla="*/ 88 h 111"/>
                <a:gd name="T28" fmla="*/ 2 w 113"/>
                <a:gd name="T29" fmla="*/ 74 h 111"/>
                <a:gd name="T30" fmla="*/ 0 w 113"/>
                <a:gd name="T31" fmla="*/ 56 h 111"/>
                <a:gd name="T32" fmla="*/ 2 w 113"/>
                <a:gd name="T33" fmla="*/ 38 h 111"/>
                <a:gd name="T34" fmla="*/ 10 w 113"/>
                <a:gd name="T35" fmla="*/ 23 h 111"/>
                <a:gd name="T36" fmla="*/ 23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8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332"/>
            <p:cNvSpPr>
              <a:spLocks/>
            </p:cNvSpPr>
            <p:nvPr/>
          </p:nvSpPr>
          <p:spPr bwMode="auto">
            <a:xfrm>
              <a:off x="2663826" y="2311400"/>
              <a:ext cx="17463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1 w 113"/>
                <a:gd name="T15" fmla="*/ 88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8 w 113"/>
                <a:gd name="T23" fmla="*/ 109 h 111"/>
                <a:gd name="T24" fmla="*/ 23 w 113"/>
                <a:gd name="T25" fmla="*/ 101 h 111"/>
                <a:gd name="T26" fmla="*/ 10 w 113"/>
                <a:gd name="T27" fmla="*/ 88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0 w 113"/>
                <a:gd name="T35" fmla="*/ 23 h 111"/>
                <a:gd name="T36" fmla="*/ 23 w 113"/>
                <a:gd name="T37" fmla="*/ 10 h 111"/>
                <a:gd name="T38" fmla="*/ 38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333"/>
            <p:cNvSpPr>
              <a:spLocks/>
            </p:cNvSpPr>
            <p:nvPr/>
          </p:nvSpPr>
          <p:spPr bwMode="auto">
            <a:xfrm>
              <a:off x="2824163" y="2311400"/>
              <a:ext cx="19050" cy="17462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2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2 w 113"/>
                <a:gd name="T15" fmla="*/ 88 h 111"/>
                <a:gd name="T16" fmla="*/ 89 w 113"/>
                <a:gd name="T17" fmla="*/ 101 h 111"/>
                <a:gd name="T18" fmla="*/ 74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1 w 113"/>
                <a:gd name="T27" fmla="*/ 88 h 111"/>
                <a:gd name="T28" fmla="*/ 2 w 113"/>
                <a:gd name="T29" fmla="*/ 74 h 111"/>
                <a:gd name="T30" fmla="*/ 0 w 113"/>
                <a:gd name="T31" fmla="*/ 56 h 111"/>
                <a:gd name="T32" fmla="*/ 2 w 113"/>
                <a:gd name="T33" fmla="*/ 38 h 111"/>
                <a:gd name="T34" fmla="*/ 11 w 113"/>
                <a:gd name="T35" fmla="*/ 23 h 111"/>
                <a:gd name="T36" fmla="*/ 23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8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334"/>
            <p:cNvSpPr>
              <a:spLocks/>
            </p:cNvSpPr>
            <p:nvPr/>
          </p:nvSpPr>
          <p:spPr bwMode="auto">
            <a:xfrm>
              <a:off x="2744788" y="2338388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2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0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0 w 113"/>
                <a:gd name="T35" fmla="*/ 23 h 112"/>
                <a:gd name="T36" fmla="*/ 23 w 113"/>
                <a:gd name="T37" fmla="*/ 12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335"/>
            <p:cNvSpPr>
              <a:spLocks/>
            </p:cNvSpPr>
            <p:nvPr/>
          </p:nvSpPr>
          <p:spPr bwMode="auto">
            <a:xfrm>
              <a:off x="2797176" y="2338388"/>
              <a:ext cx="19050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2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2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336"/>
            <p:cNvSpPr>
              <a:spLocks/>
            </p:cNvSpPr>
            <p:nvPr/>
          </p:nvSpPr>
          <p:spPr bwMode="auto">
            <a:xfrm>
              <a:off x="2690813" y="2338388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2 h 112"/>
                <a:gd name="T6" fmla="*/ 102 w 112"/>
                <a:gd name="T7" fmla="*/ 23 h 112"/>
                <a:gd name="T8" fmla="*/ 110 w 112"/>
                <a:gd name="T9" fmla="*/ 39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90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9 h 112"/>
                <a:gd name="T34" fmla="*/ 11 w 112"/>
                <a:gd name="T35" fmla="*/ 23 h 112"/>
                <a:gd name="T36" fmla="*/ 23 w 112"/>
                <a:gd name="T37" fmla="*/ 12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337"/>
            <p:cNvSpPr>
              <a:spLocks/>
            </p:cNvSpPr>
            <p:nvPr/>
          </p:nvSpPr>
          <p:spPr bwMode="auto">
            <a:xfrm>
              <a:off x="2636838" y="233838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2 h 112"/>
                <a:gd name="T6" fmla="*/ 103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90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3 w 113"/>
                <a:gd name="T37" fmla="*/ 12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338"/>
            <p:cNvSpPr>
              <a:spLocks/>
            </p:cNvSpPr>
            <p:nvPr/>
          </p:nvSpPr>
          <p:spPr bwMode="auto">
            <a:xfrm>
              <a:off x="2744788" y="2390775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3 h 111"/>
                <a:gd name="T4" fmla="*/ 90 w 113"/>
                <a:gd name="T5" fmla="*/ 10 h 111"/>
                <a:gd name="T6" fmla="*/ 101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8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0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0 w 113"/>
                <a:gd name="T35" fmla="*/ 23 h 111"/>
                <a:gd name="T36" fmla="*/ 23 w 113"/>
                <a:gd name="T37" fmla="*/ 10 h 111"/>
                <a:gd name="T38" fmla="*/ 39 w 113"/>
                <a:gd name="T39" fmla="*/ 3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339"/>
            <p:cNvSpPr>
              <a:spLocks/>
            </p:cNvSpPr>
            <p:nvPr/>
          </p:nvSpPr>
          <p:spPr bwMode="auto">
            <a:xfrm>
              <a:off x="2771776" y="236537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2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3 h 112"/>
                <a:gd name="T14" fmla="*/ 103 w 113"/>
                <a:gd name="T15" fmla="*/ 89 h 112"/>
                <a:gd name="T16" fmla="*/ 90 w 113"/>
                <a:gd name="T17" fmla="*/ 100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2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3"/>
                  </a:lnTo>
                  <a:lnTo>
                    <a:pt x="103" y="89"/>
                  </a:lnTo>
                  <a:lnTo>
                    <a:pt x="90" y="100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340"/>
            <p:cNvSpPr>
              <a:spLocks/>
            </p:cNvSpPr>
            <p:nvPr/>
          </p:nvSpPr>
          <p:spPr bwMode="auto">
            <a:xfrm>
              <a:off x="2771776" y="2417763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3 w 113"/>
                <a:gd name="T7" fmla="*/ 23 h 113"/>
                <a:gd name="T8" fmla="*/ 111 w 113"/>
                <a:gd name="T9" fmla="*/ 39 h 113"/>
                <a:gd name="T10" fmla="*/ 113 w 113"/>
                <a:gd name="T11" fmla="*/ 56 h 113"/>
                <a:gd name="T12" fmla="*/ 111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5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341"/>
            <p:cNvSpPr>
              <a:spLocks/>
            </p:cNvSpPr>
            <p:nvPr/>
          </p:nvSpPr>
          <p:spPr bwMode="auto">
            <a:xfrm>
              <a:off x="2797176" y="2390775"/>
              <a:ext cx="19050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3 h 111"/>
                <a:gd name="T4" fmla="*/ 90 w 113"/>
                <a:gd name="T5" fmla="*/ 10 h 111"/>
                <a:gd name="T6" fmla="*/ 101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8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8 w 113"/>
                <a:gd name="T23" fmla="*/ 109 h 111"/>
                <a:gd name="T24" fmla="*/ 23 w 113"/>
                <a:gd name="T25" fmla="*/ 101 h 111"/>
                <a:gd name="T26" fmla="*/ 11 w 113"/>
                <a:gd name="T27" fmla="*/ 88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3 h 111"/>
                <a:gd name="T36" fmla="*/ 23 w 113"/>
                <a:gd name="T37" fmla="*/ 10 h 111"/>
                <a:gd name="T38" fmla="*/ 38 w 113"/>
                <a:gd name="T39" fmla="*/ 3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342"/>
            <p:cNvSpPr>
              <a:spLocks/>
            </p:cNvSpPr>
            <p:nvPr/>
          </p:nvSpPr>
          <p:spPr bwMode="auto">
            <a:xfrm>
              <a:off x="2690813" y="2390775"/>
              <a:ext cx="17463" cy="19050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3 h 111"/>
                <a:gd name="T4" fmla="*/ 89 w 112"/>
                <a:gd name="T5" fmla="*/ 10 h 111"/>
                <a:gd name="T6" fmla="*/ 102 w 112"/>
                <a:gd name="T7" fmla="*/ 23 h 111"/>
                <a:gd name="T8" fmla="*/ 110 w 112"/>
                <a:gd name="T9" fmla="*/ 37 h 111"/>
                <a:gd name="T10" fmla="*/ 112 w 112"/>
                <a:gd name="T11" fmla="*/ 55 h 111"/>
                <a:gd name="T12" fmla="*/ 110 w 112"/>
                <a:gd name="T13" fmla="*/ 73 h 111"/>
                <a:gd name="T14" fmla="*/ 102 w 112"/>
                <a:gd name="T15" fmla="*/ 88 h 111"/>
                <a:gd name="T16" fmla="*/ 89 w 112"/>
                <a:gd name="T17" fmla="*/ 101 h 111"/>
                <a:gd name="T18" fmla="*/ 74 w 112"/>
                <a:gd name="T19" fmla="*/ 109 h 111"/>
                <a:gd name="T20" fmla="*/ 56 w 112"/>
                <a:gd name="T21" fmla="*/ 111 h 111"/>
                <a:gd name="T22" fmla="*/ 38 w 112"/>
                <a:gd name="T23" fmla="*/ 109 h 111"/>
                <a:gd name="T24" fmla="*/ 23 w 112"/>
                <a:gd name="T25" fmla="*/ 101 h 111"/>
                <a:gd name="T26" fmla="*/ 11 w 112"/>
                <a:gd name="T27" fmla="*/ 88 h 111"/>
                <a:gd name="T28" fmla="*/ 2 w 112"/>
                <a:gd name="T29" fmla="*/ 73 h 111"/>
                <a:gd name="T30" fmla="*/ 0 w 112"/>
                <a:gd name="T31" fmla="*/ 55 h 111"/>
                <a:gd name="T32" fmla="*/ 2 w 112"/>
                <a:gd name="T33" fmla="*/ 37 h 111"/>
                <a:gd name="T34" fmla="*/ 11 w 112"/>
                <a:gd name="T35" fmla="*/ 23 h 111"/>
                <a:gd name="T36" fmla="*/ 23 w 112"/>
                <a:gd name="T37" fmla="*/ 10 h 111"/>
                <a:gd name="T38" fmla="*/ 38 w 112"/>
                <a:gd name="T39" fmla="*/ 3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0" y="73"/>
                  </a:lnTo>
                  <a:lnTo>
                    <a:pt x="102" y="88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2" y="73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343"/>
            <p:cNvSpPr>
              <a:spLocks/>
            </p:cNvSpPr>
            <p:nvPr/>
          </p:nvSpPr>
          <p:spPr bwMode="auto">
            <a:xfrm>
              <a:off x="2717801" y="236537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3 w 113"/>
                <a:gd name="T15" fmla="*/ 89 h 112"/>
                <a:gd name="T16" fmla="*/ 90 w 113"/>
                <a:gd name="T17" fmla="*/ 100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0 h 112"/>
                <a:gd name="T26" fmla="*/ 12 w 113"/>
                <a:gd name="T27" fmla="*/ 89 h 112"/>
                <a:gd name="T28" fmla="*/ 4 w 113"/>
                <a:gd name="T29" fmla="*/ 73 h 112"/>
                <a:gd name="T30" fmla="*/ 0 w 113"/>
                <a:gd name="T31" fmla="*/ 56 h 112"/>
                <a:gd name="T32" fmla="*/ 4 w 113"/>
                <a:gd name="T33" fmla="*/ 38 h 112"/>
                <a:gd name="T34" fmla="*/ 12 w 113"/>
                <a:gd name="T35" fmla="*/ 22 h 112"/>
                <a:gd name="T36" fmla="*/ 24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3" y="89"/>
                  </a:lnTo>
                  <a:lnTo>
                    <a:pt x="90" y="100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0"/>
                  </a:lnTo>
                  <a:lnTo>
                    <a:pt x="12" y="89"/>
                  </a:lnTo>
                  <a:lnTo>
                    <a:pt x="4" y="73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344"/>
            <p:cNvSpPr>
              <a:spLocks/>
            </p:cNvSpPr>
            <p:nvPr/>
          </p:nvSpPr>
          <p:spPr bwMode="auto">
            <a:xfrm>
              <a:off x="2663826" y="236537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90 w 113"/>
                <a:gd name="T17" fmla="*/ 100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0 h 112"/>
                <a:gd name="T26" fmla="*/ 10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2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0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0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345"/>
            <p:cNvSpPr>
              <a:spLocks/>
            </p:cNvSpPr>
            <p:nvPr/>
          </p:nvSpPr>
          <p:spPr bwMode="auto">
            <a:xfrm>
              <a:off x="2824163" y="2365375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2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89 w 113"/>
                <a:gd name="T17" fmla="*/ 100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0 h 112"/>
                <a:gd name="T26" fmla="*/ 11 w 113"/>
                <a:gd name="T27" fmla="*/ 89 h 112"/>
                <a:gd name="T28" fmla="*/ 2 w 113"/>
                <a:gd name="T29" fmla="*/ 73 h 112"/>
                <a:gd name="T30" fmla="*/ 0 w 113"/>
                <a:gd name="T31" fmla="*/ 56 h 112"/>
                <a:gd name="T32" fmla="*/ 2 w 113"/>
                <a:gd name="T33" fmla="*/ 38 h 112"/>
                <a:gd name="T34" fmla="*/ 11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0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346"/>
            <p:cNvSpPr>
              <a:spLocks/>
            </p:cNvSpPr>
            <p:nvPr/>
          </p:nvSpPr>
          <p:spPr bwMode="auto">
            <a:xfrm>
              <a:off x="2824163" y="2417763"/>
              <a:ext cx="19050" cy="17462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3 w 113"/>
                <a:gd name="T25" fmla="*/ 102 h 113"/>
                <a:gd name="T26" fmla="*/ 11 w 113"/>
                <a:gd name="T27" fmla="*/ 90 h 113"/>
                <a:gd name="T28" fmla="*/ 2 w 113"/>
                <a:gd name="T29" fmla="*/ 74 h 113"/>
                <a:gd name="T30" fmla="*/ 0 w 113"/>
                <a:gd name="T31" fmla="*/ 56 h 113"/>
                <a:gd name="T32" fmla="*/ 2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347"/>
            <p:cNvSpPr>
              <a:spLocks/>
            </p:cNvSpPr>
            <p:nvPr/>
          </p:nvSpPr>
          <p:spPr bwMode="auto">
            <a:xfrm>
              <a:off x="2851151" y="2390775"/>
              <a:ext cx="19050" cy="19050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3 h 111"/>
                <a:gd name="T4" fmla="*/ 90 w 113"/>
                <a:gd name="T5" fmla="*/ 10 h 111"/>
                <a:gd name="T6" fmla="*/ 103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3 w 113"/>
                <a:gd name="T15" fmla="*/ 88 h 111"/>
                <a:gd name="T16" fmla="*/ 90 w 113"/>
                <a:gd name="T17" fmla="*/ 101 h 111"/>
                <a:gd name="T18" fmla="*/ 75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2 w 113"/>
                <a:gd name="T27" fmla="*/ 88 h 111"/>
                <a:gd name="T28" fmla="*/ 4 w 113"/>
                <a:gd name="T29" fmla="*/ 73 h 111"/>
                <a:gd name="T30" fmla="*/ 0 w 113"/>
                <a:gd name="T31" fmla="*/ 55 h 111"/>
                <a:gd name="T32" fmla="*/ 4 w 113"/>
                <a:gd name="T33" fmla="*/ 37 h 111"/>
                <a:gd name="T34" fmla="*/ 12 w 113"/>
                <a:gd name="T35" fmla="*/ 23 h 111"/>
                <a:gd name="T36" fmla="*/ 24 w 113"/>
                <a:gd name="T37" fmla="*/ 10 h 111"/>
                <a:gd name="T38" fmla="*/ 39 w 113"/>
                <a:gd name="T39" fmla="*/ 3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3" y="88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8"/>
                  </a:lnTo>
                  <a:lnTo>
                    <a:pt x="4" y="73"/>
                  </a:lnTo>
                  <a:lnTo>
                    <a:pt x="0" y="55"/>
                  </a:lnTo>
                  <a:lnTo>
                    <a:pt x="4" y="37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84" name="Group 1600"/>
          <p:cNvGrpSpPr/>
          <p:nvPr/>
        </p:nvGrpSpPr>
        <p:grpSpPr>
          <a:xfrm>
            <a:off x="4951459" y="3292619"/>
            <a:ext cx="534987" cy="536575"/>
            <a:chOff x="1576388" y="1925638"/>
            <a:chExt cx="534987" cy="536575"/>
          </a:xfrm>
          <a:solidFill>
            <a:srgbClr val="000000"/>
          </a:solidFill>
        </p:grpSpPr>
        <p:sp>
          <p:nvSpPr>
            <p:cNvPr id="2285" name="Freeform 352"/>
            <p:cNvSpPr>
              <a:spLocks noEditPoints="1"/>
            </p:cNvSpPr>
            <p:nvPr/>
          </p:nvSpPr>
          <p:spPr bwMode="auto">
            <a:xfrm>
              <a:off x="1949450" y="2017713"/>
              <a:ext cx="161925" cy="352425"/>
            </a:xfrm>
            <a:custGeom>
              <a:avLst/>
              <a:gdLst>
                <a:gd name="T0" fmla="*/ 145 w 1014"/>
                <a:gd name="T1" fmla="*/ 614 h 2226"/>
                <a:gd name="T2" fmla="*/ 212 w 1014"/>
                <a:gd name="T3" fmla="*/ 747 h 2226"/>
                <a:gd name="T4" fmla="*/ 258 w 1014"/>
                <a:gd name="T5" fmla="*/ 890 h 2226"/>
                <a:gd name="T6" fmla="*/ 282 w 1014"/>
                <a:gd name="T7" fmla="*/ 1037 h 2226"/>
                <a:gd name="T8" fmla="*/ 282 w 1014"/>
                <a:gd name="T9" fmla="*/ 1189 h 2226"/>
                <a:gd name="T10" fmla="*/ 258 w 1014"/>
                <a:gd name="T11" fmla="*/ 1336 h 2226"/>
                <a:gd name="T12" fmla="*/ 212 w 1014"/>
                <a:gd name="T13" fmla="*/ 1479 h 2226"/>
                <a:gd name="T14" fmla="*/ 145 w 1014"/>
                <a:gd name="T15" fmla="*/ 1612 h 2226"/>
                <a:gd name="T16" fmla="*/ 642 w 1014"/>
                <a:gd name="T17" fmla="*/ 1982 h 2226"/>
                <a:gd name="T18" fmla="*/ 734 w 1014"/>
                <a:gd name="T19" fmla="*/ 1823 h 2226"/>
                <a:gd name="T20" fmla="*/ 807 w 1014"/>
                <a:gd name="T21" fmla="*/ 1655 h 2226"/>
                <a:gd name="T22" fmla="*/ 859 w 1014"/>
                <a:gd name="T23" fmla="*/ 1479 h 2226"/>
                <a:gd name="T24" fmla="*/ 891 w 1014"/>
                <a:gd name="T25" fmla="*/ 1297 h 2226"/>
                <a:gd name="T26" fmla="*/ 902 w 1014"/>
                <a:gd name="T27" fmla="*/ 1113 h 2226"/>
                <a:gd name="T28" fmla="*/ 891 w 1014"/>
                <a:gd name="T29" fmla="*/ 929 h 2226"/>
                <a:gd name="T30" fmla="*/ 859 w 1014"/>
                <a:gd name="T31" fmla="*/ 747 h 2226"/>
                <a:gd name="T32" fmla="*/ 807 w 1014"/>
                <a:gd name="T33" fmla="*/ 572 h 2226"/>
                <a:gd name="T34" fmla="*/ 734 w 1014"/>
                <a:gd name="T35" fmla="*/ 403 h 2226"/>
                <a:gd name="T36" fmla="*/ 642 w 1014"/>
                <a:gd name="T37" fmla="*/ 244 h 2226"/>
                <a:gd name="T38" fmla="*/ 598 w 1014"/>
                <a:gd name="T39" fmla="*/ 0 h 2226"/>
                <a:gd name="T40" fmla="*/ 696 w 1014"/>
                <a:gd name="T41" fmla="*/ 125 h 2226"/>
                <a:gd name="T42" fmla="*/ 799 w 1014"/>
                <a:gd name="T43" fmla="*/ 286 h 2226"/>
                <a:gd name="T44" fmla="*/ 883 w 1014"/>
                <a:gd name="T45" fmla="*/ 459 h 2226"/>
                <a:gd name="T46" fmla="*/ 947 w 1014"/>
                <a:gd name="T47" fmla="*/ 639 h 2226"/>
                <a:gd name="T48" fmla="*/ 989 w 1014"/>
                <a:gd name="T49" fmla="*/ 825 h 2226"/>
                <a:gd name="T50" fmla="*/ 1012 w 1014"/>
                <a:gd name="T51" fmla="*/ 1017 h 2226"/>
                <a:gd name="T52" fmla="*/ 1012 w 1014"/>
                <a:gd name="T53" fmla="*/ 1209 h 2226"/>
                <a:gd name="T54" fmla="*/ 989 w 1014"/>
                <a:gd name="T55" fmla="*/ 1401 h 2226"/>
                <a:gd name="T56" fmla="*/ 947 w 1014"/>
                <a:gd name="T57" fmla="*/ 1587 h 2226"/>
                <a:gd name="T58" fmla="*/ 882 w 1014"/>
                <a:gd name="T59" fmla="*/ 1767 h 2226"/>
                <a:gd name="T60" fmla="*/ 798 w 1014"/>
                <a:gd name="T61" fmla="*/ 1940 h 2226"/>
                <a:gd name="T62" fmla="*/ 696 w 1014"/>
                <a:gd name="T63" fmla="*/ 2101 h 2226"/>
                <a:gd name="T64" fmla="*/ 598 w 1014"/>
                <a:gd name="T65" fmla="*/ 2226 h 2226"/>
                <a:gd name="T66" fmla="*/ 26 w 1014"/>
                <a:gd name="T67" fmla="*/ 1588 h 2226"/>
                <a:gd name="T68" fmla="*/ 90 w 1014"/>
                <a:gd name="T69" fmla="*/ 1479 h 2226"/>
                <a:gd name="T70" fmla="*/ 135 w 1014"/>
                <a:gd name="T71" fmla="*/ 1362 h 2226"/>
                <a:gd name="T72" fmla="*/ 162 w 1014"/>
                <a:gd name="T73" fmla="*/ 1239 h 2226"/>
                <a:gd name="T74" fmla="*/ 172 w 1014"/>
                <a:gd name="T75" fmla="*/ 1113 h 2226"/>
                <a:gd name="T76" fmla="*/ 162 w 1014"/>
                <a:gd name="T77" fmla="*/ 987 h 2226"/>
                <a:gd name="T78" fmla="*/ 135 w 1014"/>
                <a:gd name="T79" fmla="*/ 864 h 2226"/>
                <a:gd name="T80" fmla="*/ 90 w 1014"/>
                <a:gd name="T81" fmla="*/ 747 h 2226"/>
                <a:gd name="T82" fmla="*/ 26 w 1014"/>
                <a:gd name="T83" fmla="*/ 638 h 2226"/>
                <a:gd name="T84" fmla="*/ 598 w 1014"/>
                <a:gd name="T85" fmla="*/ 0 h 2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14" h="2226">
                  <a:moveTo>
                    <a:pt x="589" y="169"/>
                  </a:moveTo>
                  <a:lnTo>
                    <a:pt x="145" y="614"/>
                  </a:lnTo>
                  <a:lnTo>
                    <a:pt x="181" y="680"/>
                  </a:lnTo>
                  <a:lnTo>
                    <a:pt x="212" y="747"/>
                  </a:lnTo>
                  <a:lnTo>
                    <a:pt x="238" y="818"/>
                  </a:lnTo>
                  <a:lnTo>
                    <a:pt x="258" y="890"/>
                  </a:lnTo>
                  <a:lnTo>
                    <a:pt x="273" y="962"/>
                  </a:lnTo>
                  <a:lnTo>
                    <a:pt x="282" y="1037"/>
                  </a:lnTo>
                  <a:lnTo>
                    <a:pt x="284" y="1113"/>
                  </a:lnTo>
                  <a:lnTo>
                    <a:pt x="282" y="1189"/>
                  </a:lnTo>
                  <a:lnTo>
                    <a:pt x="273" y="1264"/>
                  </a:lnTo>
                  <a:lnTo>
                    <a:pt x="258" y="1336"/>
                  </a:lnTo>
                  <a:lnTo>
                    <a:pt x="238" y="1408"/>
                  </a:lnTo>
                  <a:lnTo>
                    <a:pt x="212" y="1479"/>
                  </a:lnTo>
                  <a:lnTo>
                    <a:pt x="181" y="1546"/>
                  </a:lnTo>
                  <a:lnTo>
                    <a:pt x="145" y="1612"/>
                  </a:lnTo>
                  <a:lnTo>
                    <a:pt x="589" y="2057"/>
                  </a:lnTo>
                  <a:lnTo>
                    <a:pt x="642" y="1982"/>
                  </a:lnTo>
                  <a:lnTo>
                    <a:pt x="690" y="1904"/>
                  </a:lnTo>
                  <a:lnTo>
                    <a:pt x="734" y="1823"/>
                  </a:lnTo>
                  <a:lnTo>
                    <a:pt x="772" y="1740"/>
                  </a:lnTo>
                  <a:lnTo>
                    <a:pt x="807" y="1655"/>
                  </a:lnTo>
                  <a:lnTo>
                    <a:pt x="835" y="1568"/>
                  </a:lnTo>
                  <a:lnTo>
                    <a:pt x="859" y="1479"/>
                  </a:lnTo>
                  <a:lnTo>
                    <a:pt x="878" y="1389"/>
                  </a:lnTo>
                  <a:lnTo>
                    <a:pt x="891" y="1297"/>
                  </a:lnTo>
                  <a:lnTo>
                    <a:pt x="900" y="1205"/>
                  </a:lnTo>
                  <a:lnTo>
                    <a:pt x="902" y="1113"/>
                  </a:lnTo>
                  <a:lnTo>
                    <a:pt x="900" y="1021"/>
                  </a:lnTo>
                  <a:lnTo>
                    <a:pt x="891" y="929"/>
                  </a:lnTo>
                  <a:lnTo>
                    <a:pt x="878" y="837"/>
                  </a:lnTo>
                  <a:lnTo>
                    <a:pt x="859" y="747"/>
                  </a:lnTo>
                  <a:lnTo>
                    <a:pt x="835" y="659"/>
                  </a:lnTo>
                  <a:lnTo>
                    <a:pt x="807" y="572"/>
                  </a:lnTo>
                  <a:lnTo>
                    <a:pt x="772" y="486"/>
                  </a:lnTo>
                  <a:lnTo>
                    <a:pt x="734" y="403"/>
                  </a:lnTo>
                  <a:lnTo>
                    <a:pt x="690" y="322"/>
                  </a:lnTo>
                  <a:lnTo>
                    <a:pt x="642" y="244"/>
                  </a:lnTo>
                  <a:lnTo>
                    <a:pt x="589" y="169"/>
                  </a:lnTo>
                  <a:close/>
                  <a:moveTo>
                    <a:pt x="598" y="0"/>
                  </a:moveTo>
                  <a:lnTo>
                    <a:pt x="638" y="48"/>
                  </a:lnTo>
                  <a:lnTo>
                    <a:pt x="696" y="125"/>
                  </a:lnTo>
                  <a:lnTo>
                    <a:pt x="750" y="204"/>
                  </a:lnTo>
                  <a:lnTo>
                    <a:pt x="799" y="286"/>
                  </a:lnTo>
                  <a:lnTo>
                    <a:pt x="843" y="371"/>
                  </a:lnTo>
                  <a:lnTo>
                    <a:pt x="883" y="459"/>
                  </a:lnTo>
                  <a:lnTo>
                    <a:pt x="917" y="548"/>
                  </a:lnTo>
                  <a:lnTo>
                    <a:pt x="947" y="639"/>
                  </a:lnTo>
                  <a:lnTo>
                    <a:pt x="971" y="732"/>
                  </a:lnTo>
                  <a:lnTo>
                    <a:pt x="989" y="825"/>
                  </a:lnTo>
                  <a:lnTo>
                    <a:pt x="1004" y="920"/>
                  </a:lnTo>
                  <a:lnTo>
                    <a:pt x="1012" y="1017"/>
                  </a:lnTo>
                  <a:lnTo>
                    <a:pt x="1014" y="1113"/>
                  </a:lnTo>
                  <a:lnTo>
                    <a:pt x="1012" y="1209"/>
                  </a:lnTo>
                  <a:lnTo>
                    <a:pt x="1004" y="1306"/>
                  </a:lnTo>
                  <a:lnTo>
                    <a:pt x="989" y="1401"/>
                  </a:lnTo>
                  <a:lnTo>
                    <a:pt x="971" y="1494"/>
                  </a:lnTo>
                  <a:lnTo>
                    <a:pt x="947" y="1587"/>
                  </a:lnTo>
                  <a:lnTo>
                    <a:pt x="917" y="1678"/>
                  </a:lnTo>
                  <a:lnTo>
                    <a:pt x="882" y="1767"/>
                  </a:lnTo>
                  <a:lnTo>
                    <a:pt x="843" y="1855"/>
                  </a:lnTo>
                  <a:lnTo>
                    <a:pt x="798" y="1940"/>
                  </a:lnTo>
                  <a:lnTo>
                    <a:pt x="749" y="2022"/>
                  </a:lnTo>
                  <a:lnTo>
                    <a:pt x="696" y="2101"/>
                  </a:lnTo>
                  <a:lnTo>
                    <a:pt x="637" y="2178"/>
                  </a:lnTo>
                  <a:lnTo>
                    <a:pt x="598" y="2226"/>
                  </a:lnTo>
                  <a:lnTo>
                    <a:pt x="0" y="1626"/>
                  </a:lnTo>
                  <a:lnTo>
                    <a:pt x="26" y="1588"/>
                  </a:lnTo>
                  <a:lnTo>
                    <a:pt x="60" y="1534"/>
                  </a:lnTo>
                  <a:lnTo>
                    <a:pt x="90" y="1479"/>
                  </a:lnTo>
                  <a:lnTo>
                    <a:pt x="114" y="1421"/>
                  </a:lnTo>
                  <a:lnTo>
                    <a:pt x="135" y="1362"/>
                  </a:lnTo>
                  <a:lnTo>
                    <a:pt x="151" y="1301"/>
                  </a:lnTo>
                  <a:lnTo>
                    <a:pt x="162" y="1239"/>
                  </a:lnTo>
                  <a:lnTo>
                    <a:pt x="169" y="1177"/>
                  </a:lnTo>
                  <a:lnTo>
                    <a:pt x="172" y="1113"/>
                  </a:lnTo>
                  <a:lnTo>
                    <a:pt x="169" y="1049"/>
                  </a:lnTo>
                  <a:lnTo>
                    <a:pt x="162" y="987"/>
                  </a:lnTo>
                  <a:lnTo>
                    <a:pt x="151" y="925"/>
                  </a:lnTo>
                  <a:lnTo>
                    <a:pt x="135" y="864"/>
                  </a:lnTo>
                  <a:lnTo>
                    <a:pt x="114" y="805"/>
                  </a:lnTo>
                  <a:lnTo>
                    <a:pt x="90" y="747"/>
                  </a:lnTo>
                  <a:lnTo>
                    <a:pt x="60" y="692"/>
                  </a:lnTo>
                  <a:lnTo>
                    <a:pt x="26" y="638"/>
                  </a:lnTo>
                  <a:lnTo>
                    <a:pt x="0" y="600"/>
                  </a:lnTo>
                  <a:lnTo>
                    <a:pt x="5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353"/>
            <p:cNvSpPr>
              <a:spLocks noEditPoints="1"/>
            </p:cNvSpPr>
            <p:nvPr/>
          </p:nvSpPr>
          <p:spPr bwMode="auto">
            <a:xfrm>
              <a:off x="1576388" y="2211388"/>
              <a:ext cx="442912" cy="250825"/>
            </a:xfrm>
            <a:custGeom>
              <a:avLst/>
              <a:gdLst>
                <a:gd name="T0" fmla="*/ 164 w 2792"/>
                <a:gd name="T1" fmla="*/ 302 h 1577"/>
                <a:gd name="T2" fmla="*/ 262 w 2792"/>
                <a:gd name="T3" fmla="*/ 567 h 1577"/>
                <a:gd name="T4" fmla="*/ 403 w 2792"/>
                <a:gd name="T5" fmla="*/ 807 h 1577"/>
                <a:gd name="T6" fmla="*/ 582 w 2792"/>
                <a:gd name="T7" fmla="*/ 1017 h 1577"/>
                <a:gd name="T8" fmla="*/ 795 w 2792"/>
                <a:gd name="T9" fmla="*/ 1191 h 1577"/>
                <a:gd name="T10" fmla="*/ 1037 w 2792"/>
                <a:gd name="T11" fmla="*/ 1326 h 1577"/>
                <a:gd name="T12" fmla="*/ 1301 w 2792"/>
                <a:gd name="T13" fmla="*/ 1418 h 1577"/>
                <a:gd name="T14" fmla="*/ 1585 w 2792"/>
                <a:gd name="T15" fmla="*/ 1461 h 1577"/>
                <a:gd name="T16" fmla="*/ 1867 w 2792"/>
                <a:gd name="T17" fmla="*/ 1453 h 1577"/>
                <a:gd name="T18" fmla="*/ 2135 w 2792"/>
                <a:gd name="T19" fmla="*/ 1397 h 1577"/>
                <a:gd name="T20" fmla="*/ 2390 w 2792"/>
                <a:gd name="T21" fmla="*/ 1295 h 1577"/>
                <a:gd name="T22" fmla="*/ 2625 w 2792"/>
                <a:gd name="T23" fmla="*/ 1150 h 1577"/>
                <a:gd name="T24" fmla="*/ 2047 w 2792"/>
                <a:gd name="T25" fmla="*/ 773 h 1577"/>
                <a:gd name="T26" fmla="*/ 1832 w 2792"/>
                <a:gd name="T27" fmla="*/ 833 h 1577"/>
                <a:gd name="T28" fmla="*/ 1609 w 2792"/>
                <a:gd name="T29" fmla="*/ 842 h 1577"/>
                <a:gd name="T30" fmla="*/ 1399 w 2792"/>
                <a:gd name="T31" fmla="*/ 802 h 1577"/>
                <a:gd name="T32" fmla="*/ 1206 w 2792"/>
                <a:gd name="T33" fmla="*/ 717 h 1577"/>
                <a:gd name="T34" fmla="*/ 1039 w 2792"/>
                <a:gd name="T35" fmla="*/ 594 h 1577"/>
                <a:gd name="T36" fmla="*/ 901 w 2792"/>
                <a:gd name="T37" fmla="*/ 436 h 1577"/>
                <a:gd name="T38" fmla="*/ 799 w 2792"/>
                <a:gd name="T39" fmla="*/ 250 h 1577"/>
                <a:gd name="T40" fmla="*/ 126 w 2792"/>
                <a:gd name="T41" fmla="*/ 112 h 1577"/>
                <a:gd name="T42" fmla="*/ 855 w 2792"/>
                <a:gd name="T43" fmla="*/ 46 h 1577"/>
                <a:gd name="T44" fmla="*/ 919 w 2792"/>
                <a:gd name="T45" fmla="*/ 244 h 1577"/>
                <a:gd name="T46" fmla="*/ 1027 w 2792"/>
                <a:gd name="T47" fmla="*/ 418 h 1577"/>
                <a:gd name="T48" fmla="*/ 1172 w 2792"/>
                <a:gd name="T49" fmla="*/ 559 h 1577"/>
                <a:gd name="T50" fmla="*/ 1346 w 2792"/>
                <a:gd name="T51" fmla="*/ 661 h 1577"/>
                <a:gd name="T52" fmla="*/ 1543 w 2792"/>
                <a:gd name="T53" fmla="*/ 721 h 1577"/>
                <a:gd name="T54" fmla="*/ 1746 w 2792"/>
                <a:gd name="T55" fmla="*/ 730 h 1577"/>
                <a:gd name="T56" fmla="*/ 1930 w 2792"/>
                <a:gd name="T57" fmla="*/ 695 h 1577"/>
                <a:gd name="T58" fmla="*/ 2103 w 2792"/>
                <a:gd name="T59" fmla="*/ 619 h 1577"/>
                <a:gd name="T60" fmla="*/ 2792 w 2792"/>
                <a:gd name="T61" fmla="*/ 1160 h 1577"/>
                <a:gd name="T62" fmla="*/ 2589 w 2792"/>
                <a:gd name="T63" fmla="*/ 1312 h 1577"/>
                <a:gd name="T64" fmla="*/ 2334 w 2792"/>
                <a:gd name="T65" fmla="*/ 1445 h 1577"/>
                <a:gd name="T66" fmla="*/ 2063 w 2792"/>
                <a:gd name="T67" fmla="*/ 1533 h 1577"/>
                <a:gd name="T68" fmla="*/ 1779 w 2792"/>
                <a:gd name="T69" fmla="*/ 1574 h 1577"/>
                <a:gd name="T70" fmla="*/ 1478 w 2792"/>
                <a:gd name="T71" fmla="*/ 1565 h 1577"/>
                <a:gd name="T72" fmla="*/ 1184 w 2792"/>
                <a:gd name="T73" fmla="*/ 1502 h 1577"/>
                <a:gd name="T74" fmla="*/ 911 w 2792"/>
                <a:gd name="T75" fmla="*/ 1392 h 1577"/>
                <a:gd name="T76" fmla="*/ 665 w 2792"/>
                <a:gd name="T77" fmla="*/ 1236 h 1577"/>
                <a:gd name="T78" fmla="*/ 449 w 2792"/>
                <a:gd name="T79" fmla="*/ 1041 h 1577"/>
                <a:gd name="T80" fmla="*/ 270 w 2792"/>
                <a:gd name="T81" fmla="*/ 812 h 1577"/>
                <a:gd name="T82" fmla="*/ 132 w 2792"/>
                <a:gd name="T83" fmla="*/ 551 h 1577"/>
                <a:gd name="T84" fmla="*/ 40 w 2792"/>
                <a:gd name="T85" fmla="*/ 265 h 1577"/>
                <a:gd name="T86" fmla="*/ 0 w 2792"/>
                <a:gd name="T87" fmla="*/ 0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92" h="1577">
                  <a:moveTo>
                    <a:pt x="126" y="112"/>
                  </a:moveTo>
                  <a:lnTo>
                    <a:pt x="142" y="208"/>
                  </a:lnTo>
                  <a:lnTo>
                    <a:pt x="164" y="302"/>
                  </a:lnTo>
                  <a:lnTo>
                    <a:pt x="192" y="393"/>
                  </a:lnTo>
                  <a:lnTo>
                    <a:pt x="225" y="481"/>
                  </a:lnTo>
                  <a:lnTo>
                    <a:pt x="262" y="567"/>
                  </a:lnTo>
                  <a:lnTo>
                    <a:pt x="304" y="650"/>
                  </a:lnTo>
                  <a:lnTo>
                    <a:pt x="351" y="731"/>
                  </a:lnTo>
                  <a:lnTo>
                    <a:pt x="403" y="807"/>
                  </a:lnTo>
                  <a:lnTo>
                    <a:pt x="459" y="881"/>
                  </a:lnTo>
                  <a:lnTo>
                    <a:pt x="519" y="950"/>
                  </a:lnTo>
                  <a:lnTo>
                    <a:pt x="582" y="1017"/>
                  </a:lnTo>
                  <a:lnTo>
                    <a:pt x="649" y="1079"/>
                  </a:lnTo>
                  <a:lnTo>
                    <a:pt x="721" y="1138"/>
                  </a:lnTo>
                  <a:lnTo>
                    <a:pt x="795" y="1191"/>
                  </a:lnTo>
                  <a:lnTo>
                    <a:pt x="872" y="1241"/>
                  </a:lnTo>
                  <a:lnTo>
                    <a:pt x="953" y="1286"/>
                  </a:lnTo>
                  <a:lnTo>
                    <a:pt x="1037" y="1326"/>
                  </a:lnTo>
                  <a:lnTo>
                    <a:pt x="1122" y="1362"/>
                  </a:lnTo>
                  <a:lnTo>
                    <a:pt x="1210" y="1393"/>
                  </a:lnTo>
                  <a:lnTo>
                    <a:pt x="1301" y="1418"/>
                  </a:lnTo>
                  <a:lnTo>
                    <a:pt x="1394" y="1438"/>
                  </a:lnTo>
                  <a:lnTo>
                    <a:pt x="1488" y="1452"/>
                  </a:lnTo>
                  <a:lnTo>
                    <a:pt x="1585" y="1461"/>
                  </a:lnTo>
                  <a:lnTo>
                    <a:pt x="1683" y="1464"/>
                  </a:lnTo>
                  <a:lnTo>
                    <a:pt x="1775" y="1461"/>
                  </a:lnTo>
                  <a:lnTo>
                    <a:pt x="1867" y="1453"/>
                  </a:lnTo>
                  <a:lnTo>
                    <a:pt x="1958" y="1440"/>
                  </a:lnTo>
                  <a:lnTo>
                    <a:pt x="2047" y="1421"/>
                  </a:lnTo>
                  <a:lnTo>
                    <a:pt x="2135" y="1397"/>
                  </a:lnTo>
                  <a:lnTo>
                    <a:pt x="2222" y="1368"/>
                  </a:lnTo>
                  <a:lnTo>
                    <a:pt x="2307" y="1334"/>
                  </a:lnTo>
                  <a:lnTo>
                    <a:pt x="2390" y="1295"/>
                  </a:lnTo>
                  <a:lnTo>
                    <a:pt x="2470" y="1251"/>
                  </a:lnTo>
                  <a:lnTo>
                    <a:pt x="2549" y="1203"/>
                  </a:lnTo>
                  <a:lnTo>
                    <a:pt x="2625" y="1150"/>
                  </a:lnTo>
                  <a:lnTo>
                    <a:pt x="2179" y="704"/>
                  </a:lnTo>
                  <a:lnTo>
                    <a:pt x="2114" y="741"/>
                  </a:lnTo>
                  <a:lnTo>
                    <a:pt x="2047" y="773"/>
                  </a:lnTo>
                  <a:lnTo>
                    <a:pt x="1977" y="799"/>
                  </a:lnTo>
                  <a:lnTo>
                    <a:pt x="1906" y="818"/>
                  </a:lnTo>
                  <a:lnTo>
                    <a:pt x="1832" y="833"/>
                  </a:lnTo>
                  <a:lnTo>
                    <a:pt x="1758" y="842"/>
                  </a:lnTo>
                  <a:lnTo>
                    <a:pt x="1683" y="845"/>
                  </a:lnTo>
                  <a:lnTo>
                    <a:pt x="1609" y="842"/>
                  </a:lnTo>
                  <a:lnTo>
                    <a:pt x="1538" y="833"/>
                  </a:lnTo>
                  <a:lnTo>
                    <a:pt x="1467" y="820"/>
                  </a:lnTo>
                  <a:lnTo>
                    <a:pt x="1399" y="802"/>
                  </a:lnTo>
                  <a:lnTo>
                    <a:pt x="1333" y="778"/>
                  </a:lnTo>
                  <a:lnTo>
                    <a:pt x="1268" y="749"/>
                  </a:lnTo>
                  <a:lnTo>
                    <a:pt x="1206" y="717"/>
                  </a:lnTo>
                  <a:lnTo>
                    <a:pt x="1148" y="680"/>
                  </a:lnTo>
                  <a:lnTo>
                    <a:pt x="1092" y="639"/>
                  </a:lnTo>
                  <a:lnTo>
                    <a:pt x="1039" y="594"/>
                  </a:lnTo>
                  <a:lnTo>
                    <a:pt x="989" y="545"/>
                  </a:lnTo>
                  <a:lnTo>
                    <a:pt x="943" y="492"/>
                  </a:lnTo>
                  <a:lnTo>
                    <a:pt x="901" y="436"/>
                  </a:lnTo>
                  <a:lnTo>
                    <a:pt x="862" y="377"/>
                  </a:lnTo>
                  <a:lnTo>
                    <a:pt x="828" y="315"/>
                  </a:lnTo>
                  <a:lnTo>
                    <a:pt x="799" y="250"/>
                  </a:lnTo>
                  <a:lnTo>
                    <a:pt x="774" y="182"/>
                  </a:lnTo>
                  <a:lnTo>
                    <a:pt x="755" y="112"/>
                  </a:lnTo>
                  <a:lnTo>
                    <a:pt x="126" y="112"/>
                  </a:lnTo>
                  <a:close/>
                  <a:moveTo>
                    <a:pt x="0" y="0"/>
                  </a:moveTo>
                  <a:lnTo>
                    <a:pt x="847" y="0"/>
                  </a:lnTo>
                  <a:lnTo>
                    <a:pt x="855" y="46"/>
                  </a:lnTo>
                  <a:lnTo>
                    <a:pt x="871" y="114"/>
                  </a:lnTo>
                  <a:lnTo>
                    <a:pt x="893" y="181"/>
                  </a:lnTo>
                  <a:lnTo>
                    <a:pt x="919" y="244"/>
                  </a:lnTo>
                  <a:lnTo>
                    <a:pt x="951" y="306"/>
                  </a:lnTo>
                  <a:lnTo>
                    <a:pt x="986" y="363"/>
                  </a:lnTo>
                  <a:lnTo>
                    <a:pt x="1027" y="418"/>
                  </a:lnTo>
                  <a:lnTo>
                    <a:pt x="1072" y="469"/>
                  </a:lnTo>
                  <a:lnTo>
                    <a:pt x="1120" y="516"/>
                  </a:lnTo>
                  <a:lnTo>
                    <a:pt x="1172" y="559"/>
                  </a:lnTo>
                  <a:lnTo>
                    <a:pt x="1227" y="598"/>
                  </a:lnTo>
                  <a:lnTo>
                    <a:pt x="1286" y="632"/>
                  </a:lnTo>
                  <a:lnTo>
                    <a:pt x="1346" y="661"/>
                  </a:lnTo>
                  <a:lnTo>
                    <a:pt x="1409" y="686"/>
                  </a:lnTo>
                  <a:lnTo>
                    <a:pt x="1475" y="706"/>
                  </a:lnTo>
                  <a:lnTo>
                    <a:pt x="1543" y="721"/>
                  </a:lnTo>
                  <a:lnTo>
                    <a:pt x="1611" y="729"/>
                  </a:lnTo>
                  <a:lnTo>
                    <a:pt x="1683" y="732"/>
                  </a:lnTo>
                  <a:lnTo>
                    <a:pt x="1746" y="730"/>
                  </a:lnTo>
                  <a:lnTo>
                    <a:pt x="1809" y="723"/>
                  </a:lnTo>
                  <a:lnTo>
                    <a:pt x="1870" y="710"/>
                  </a:lnTo>
                  <a:lnTo>
                    <a:pt x="1930" y="695"/>
                  </a:lnTo>
                  <a:lnTo>
                    <a:pt x="1989" y="674"/>
                  </a:lnTo>
                  <a:lnTo>
                    <a:pt x="2047" y="649"/>
                  </a:lnTo>
                  <a:lnTo>
                    <a:pt x="2103" y="619"/>
                  </a:lnTo>
                  <a:lnTo>
                    <a:pt x="2156" y="586"/>
                  </a:lnTo>
                  <a:lnTo>
                    <a:pt x="2195" y="560"/>
                  </a:lnTo>
                  <a:lnTo>
                    <a:pt x="2792" y="1160"/>
                  </a:lnTo>
                  <a:lnTo>
                    <a:pt x="2744" y="1199"/>
                  </a:lnTo>
                  <a:lnTo>
                    <a:pt x="2667" y="1257"/>
                  </a:lnTo>
                  <a:lnTo>
                    <a:pt x="2589" y="1312"/>
                  </a:lnTo>
                  <a:lnTo>
                    <a:pt x="2506" y="1361"/>
                  </a:lnTo>
                  <a:lnTo>
                    <a:pt x="2421" y="1405"/>
                  </a:lnTo>
                  <a:lnTo>
                    <a:pt x="2334" y="1445"/>
                  </a:lnTo>
                  <a:lnTo>
                    <a:pt x="2246" y="1480"/>
                  </a:lnTo>
                  <a:lnTo>
                    <a:pt x="2155" y="1508"/>
                  </a:lnTo>
                  <a:lnTo>
                    <a:pt x="2063" y="1533"/>
                  </a:lnTo>
                  <a:lnTo>
                    <a:pt x="1969" y="1552"/>
                  </a:lnTo>
                  <a:lnTo>
                    <a:pt x="1874" y="1566"/>
                  </a:lnTo>
                  <a:lnTo>
                    <a:pt x="1779" y="1574"/>
                  </a:lnTo>
                  <a:lnTo>
                    <a:pt x="1683" y="1577"/>
                  </a:lnTo>
                  <a:lnTo>
                    <a:pt x="1579" y="1574"/>
                  </a:lnTo>
                  <a:lnTo>
                    <a:pt x="1478" y="1565"/>
                  </a:lnTo>
                  <a:lnTo>
                    <a:pt x="1378" y="1549"/>
                  </a:lnTo>
                  <a:lnTo>
                    <a:pt x="1280" y="1529"/>
                  </a:lnTo>
                  <a:lnTo>
                    <a:pt x="1184" y="1502"/>
                  </a:lnTo>
                  <a:lnTo>
                    <a:pt x="1091" y="1470"/>
                  </a:lnTo>
                  <a:lnTo>
                    <a:pt x="1000" y="1434"/>
                  </a:lnTo>
                  <a:lnTo>
                    <a:pt x="911" y="1392"/>
                  </a:lnTo>
                  <a:lnTo>
                    <a:pt x="826" y="1344"/>
                  </a:lnTo>
                  <a:lnTo>
                    <a:pt x="743" y="1292"/>
                  </a:lnTo>
                  <a:lnTo>
                    <a:pt x="665" y="1236"/>
                  </a:lnTo>
                  <a:lnTo>
                    <a:pt x="589" y="1175"/>
                  </a:lnTo>
                  <a:lnTo>
                    <a:pt x="517" y="1110"/>
                  </a:lnTo>
                  <a:lnTo>
                    <a:pt x="449" y="1041"/>
                  </a:lnTo>
                  <a:lnTo>
                    <a:pt x="385" y="969"/>
                  </a:lnTo>
                  <a:lnTo>
                    <a:pt x="325" y="892"/>
                  </a:lnTo>
                  <a:lnTo>
                    <a:pt x="270" y="812"/>
                  </a:lnTo>
                  <a:lnTo>
                    <a:pt x="219" y="728"/>
                  </a:lnTo>
                  <a:lnTo>
                    <a:pt x="173" y="641"/>
                  </a:lnTo>
                  <a:lnTo>
                    <a:pt x="132" y="551"/>
                  </a:lnTo>
                  <a:lnTo>
                    <a:pt x="95" y="459"/>
                  </a:lnTo>
                  <a:lnTo>
                    <a:pt x="64" y="362"/>
                  </a:lnTo>
                  <a:lnTo>
                    <a:pt x="40" y="265"/>
                  </a:lnTo>
                  <a:lnTo>
                    <a:pt x="20" y="165"/>
                  </a:lnTo>
                  <a:lnTo>
                    <a:pt x="6" y="6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354"/>
            <p:cNvSpPr>
              <a:spLocks noEditPoints="1"/>
            </p:cNvSpPr>
            <p:nvPr/>
          </p:nvSpPr>
          <p:spPr bwMode="auto">
            <a:xfrm>
              <a:off x="1576388" y="1925638"/>
              <a:ext cx="442912" cy="250825"/>
            </a:xfrm>
            <a:custGeom>
              <a:avLst/>
              <a:gdLst>
                <a:gd name="T0" fmla="*/ 1499 w 2792"/>
                <a:gd name="T1" fmla="*/ 150 h 1577"/>
                <a:gd name="T2" fmla="*/ 1428 w 2792"/>
                <a:gd name="T3" fmla="*/ 160 h 1577"/>
                <a:gd name="T4" fmla="*/ 1160 w 2792"/>
                <a:gd name="T5" fmla="*/ 201 h 1577"/>
                <a:gd name="T6" fmla="*/ 1006 w 2792"/>
                <a:gd name="T7" fmla="*/ 299 h 1577"/>
                <a:gd name="T8" fmla="*/ 935 w 2792"/>
                <a:gd name="T9" fmla="*/ 335 h 1577"/>
                <a:gd name="T10" fmla="*/ 784 w 2792"/>
                <a:gd name="T11" fmla="*/ 394 h 1577"/>
                <a:gd name="T12" fmla="*/ 840 w 2792"/>
                <a:gd name="T13" fmla="*/ 451 h 1577"/>
                <a:gd name="T14" fmla="*/ 784 w 2792"/>
                <a:gd name="T15" fmla="*/ 507 h 1577"/>
                <a:gd name="T16" fmla="*/ 727 w 2792"/>
                <a:gd name="T17" fmla="*/ 451 h 1577"/>
                <a:gd name="T18" fmla="*/ 539 w 2792"/>
                <a:gd name="T19" fmla="*/ 604 h 1577"/>
                <a:gd name="T20" fmla="*/ 465 w 2792"/>
                <a:gd name="T21" fmla="*/ 735 h 1577"/>
                <a:gd name="T22" fmla="*/ 500 w 2792"/>
                <a:gd name="T23" fmla="*/ 806 h 1577"/>
                <a:gd name="T24" fmla="*/ 429 w 2792"/>
                <a:gd name="T25" fmla="*/ 842 h 1577"/>
                <a:gd name="T26" fmla="*/ 391 w 2792"/>
                <a:gd name="T27" fmla="*/ 788 h 1577"/>
                <a:gd name="T28" fmla="*/ 332 w 2792"/>
                <a:gd name="T29" fmla="*/ 940 h 1577"/>
                <a:gd name="T30" fmla="*/ 296 w 2792"/>
                <a:gd name="T31" fmla="*/ 1011 h 1577"/>
                <a:gd name="T32" fmla="*/ 198 w 2792"/>
                <a:gd name="T33" fmla="*/ 1167 h 1577"/>
                <a:gd name="T34" fmla="*/ 157 w 2792"/>
                <a:gd name="T35" fmla="*/ 1435 h 1577"/>
                <a:gd name="T36" fmla="*/ 401 w 2792"/>
                <a:gd name="T37" fmla="*/ 1432 h 1577"/>
                <a:gd name="T38" fmla="*/ 480 w 2792"/>
                <a:gd name="T39" fmla="*/ 1420 h 1577"/>
                <a:gd name="T40" fmla="*/ 730 w 2792"/>
                <a:gd name="T41" fmla="*/ 1449 h 1577"/>
                <a:gd name="T42" fmla="*/ 795 w 2792"/>
                <a:gd name="T43" fmla="*/ 1342 h 1577"/>
                <a:gd name="T44" fmla="*/ 984 w 2792"/>
                <a:gd name="T45" fmla="*/ 1038 h 1577"/>
                <a:gd name="T46" fmla="*/ 1270 w 2792"/>
                <a:gd name="T47" fmla="*/ 828 h 1577"/>
                <a:gd name="T48" fmla="*/ 1430 w 2792"/>
                <a:gd name="T49" fmla="*/ 741 h 1577"/>
                <a:gd name="T50" fmla="*/ 1499 w 2792"/>
                <a:gd name="T51" fmla="*/ 751 h 1577"/>
                <a:gd name="T52" fmla="*/ 1773 w 2792"/>
                <a:gd name="T53" fmla="*/ 736 h 1577"/>
                <a:gd name="T54" fmla="*/ 1827 w 2792"/>
                <a:gd name="T55" fmla="*/ 744 h 1577"/>
                <a:gd name="T56" fmla="*/ 2082 w 2792"/>
                <a:gd name="T57" fmla="*/ 813 h 1577"/>
                <a:gd name="T58" fmla="*/ 2099 w 2792"/>
                <a:gd name="T59" fmla="*/ 744 h 1577"/>
                <a:gd name="T60" fmla="*/ 2177 w 2792"/>
                <a:gd name="T61" fmla="*/ 755 h 1577"/>
                <a:gd name="T62" fmla="*/ 2165 w 2792"/>
                <a:gd name="T63" fmla="*/ 834 h 1577"/>
                <a:gd name="T64" fmla="*/ 2179 w 2792"/>
                <a:gd name="T65" fmla="*/ 873 h 1577"/>
                <a:gd name="T66" fmla="*/ 2353 w 2792"/>
                <a:gd name="T67" fmla="*/ 265 h 1577"/>
                <a:gd name="T68" fmla="*/ 2333 w 2792"/>
                <a:gd name="T69" fmla="*/ 327 h 1577"/>
                <a:gd name="T70" fmla="*/ 2255 w 2792"/>
                <a:gd name="T71" fmla="*/ 314 h 1577"/>
                <a:gd name="T72" fmla="*/ 2264 w 2792"/>
                <a:gd name="T73" fmla="*/ 240 h 1577"/>
                <a:gd name="T74" fmla="*/ 1937 w 2792"/>
                <a:gd name="T75" fmla="*/ 134 h 1577"/>
                <a:gd name="T76" fmla="*/ 1811 w 2792"/>
                <a:gd name="T77" fmla="*/ 167 h 1577"/>
                <a:gd name="T78" fmla="*/ 1742 w 2792"/>
                <a:gd name="T79" fmla="*/ 132 h 1577"/>
                <a:gd name="T80" fmla="*/ 1779 w 2792"/>
                <a:gd name="T81" fmla="*/ 3 h 1577"/>
                <a:gd name="T82" fmla="*/ 2246 w 2792"/>
                <a:gd name="T83" fmla="*/ 97 h 1577"/>
                <a:gd name="T84" fmla="*/ 2667 w 2792"/>
                <a:gd name="T85" fmla="*/ 320 h 1577"/>
                <a:gd name="T86" fmla="*/ 2103 w 2792"/>
                <a:gd name="T87" fmla="*/ 958 h 1577"/>
                <a:gd name="T88" fmla="*/ 1809 w 2792"/>
                <a:gd name="T89" fmla="*/ 854 h 1577"/>
                <a:gd name="T90" fmla="*/ 1475 w 2792"/>
                <a:gd name="T91" fmla="*/ 871 h 1577"/>
                <a:gd name="T92" fmla="*/ 1172 w 2792"/>
                <a:gd name="T93" fmla="*/ 1018 h 1577"/>
                <a:gd name="T94" fmla="*/ 951 w 2792"/>
                <a:gd name="T95" fmla="*/ 1271 h 1577"/>
                <a:gd name="T96" fmla="*/ 847 w 2792"/>
                <a:gd name="T97" fmla="*/ 1577 h 1577"/>
                <a:gd name="T98" fmla="*/ 64 w 2792"/>
                <a:gd name="T99" fmla="*/ 1215 h 1577"/>
                <a:gd name="T100" fmla="*/ 270 w 2792"/>
                <a:gd name="T101" fmla="*/ 765 h 1577"/>
                <a:gd name="T102" fmla="*/ 589 w 2792"/>
                <a:gd name="T103" fmla="*/ 402 h 1577"/>
                <a:gd name="T104" fmla="*/ 1000 w 2792"/>
                <a:gd name="T105" fmla="*/ 143 h 1577"/>
                <a:gd name="T106" fmla="*/ 1478 w 2792"/>
                <a:gd name="T107" fmla="*/ 12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92" h="1577">
                  <a:moveTo>
                    <a:pt x="1683" y="113"/>
                  </a:moveTo>
                  <a:lnTo>
                    <a:pt x="1597" y="115"/>
                  </a:lnTo>
                  <a:lnTo>
                    <a:pt x="1512" y="122"/>
                  </a:lnTo>
                  <a:lnTo>
                    <a:pt x="1507" y="137"/>
                  </a:lnTo>
                  <a:lnTo>
                    <a:pt x="1499" y="150"/>
                  </a:lnTo>
                  <a:lnTo>
                    <a:pt x="1487" y="160"/>
                  </a:lnTo>
                  <a:lnTo>
                    <a:pt x="1474" y="167"/>
                  </a:lnTo>
                  <a:lnTo>
                    <a:pt x="1457" y="169"/>
                  </a:lnTo>
                  <a:lnTo>
                    <a:pt x="1442" y="167"/>
                  </a:lnTo>
                  <a:lnTo>
                    <a:pt x="1428" y="160"/>
                  </a:lnTo>
                  <a:lnTo>
                    <a:pt x="1416" y="150"/>
                  </a:lnTo>
                  <a:lnTo>
                    <a:pt x="1407" y="136"/>
                  </a:lnTo>
                  <a:lnTo>
                    <a:pt x="1323" y="154"/>
                  </a:lnTo>
                  <a:lnTo>
                    <a:pt x="1241" y="175"/>
                  </a:lnTo>
                  <a:lnTo>
                    <a:pt x="1160" y="201"/>
                  </a:lnTo>
                  <a:lnTo>
                    <a:pt x="1081" y="231"/>
                  </a:lnTo>
                  <a:lnTo>
                    <a:pt x="1005" y="265"/>
                  </a:lnTo>
                  <a:lnTo>
                    <a:pt x="1007" y="273"/>
                  </a:lnTo>
                  <a:lnTo>
                    <a:pt x="1008" y="282"/>
                  </a:lnTo>
                  <a:lnTo>
                    <a:pt x="1006" y="299"/>
                  </a:lnTo>
                  <a:lnTo>
                    <a:pt x="998" y="314"/>
                  </a:lnTo>
                  <a:lnTo>
                    <a:pt x="985" y="327"/>
                  </a:lnTo>
                  <a:lnTo>
                    <a:pt x="970" y="335"/>
                  </a:lnTo>
                  <a:lnTo>
                    <a:pt x="952" y="338"/>
                  </a:lnTo>
                  <a:lnTo>
                    <a:pt x="935" y="335"/>
                  </a:lnTo>
                  <a:lnTo>
                    <a:pt x="920" y="327"/>
                  </a:lnTo>
                  <a:lnTo>
                    <a:pt x="909" y="315"/>
                  </a:lnTo>
                  <a:lnTo>
                    <a:pt x="845" y="353"/>
                  </a:lnTo>
                  <a:lnTo>
                    <a:pt x="783" y="394"/>
                  </a:lnTo>
                  <a:lnTo>
                    <a:pt x="784" y="394"/>
                  </a:lnTo>
                  <a:lnTo>
                    <a:pt x="802" y="397"/>
                  </a:lnTo>
                  <a:lnTo>
                    <a:pt x="817" y="406"/>
                  </a:lnTo>
                  <a:lnTo>
                    <a:pt x="829" y="418"/>
                  </a:lnTo>
                  <a:lnTo>
                    <a:pt x="837" y="433"/>
                  </a:lnTo>
                  <a:lnTo>
                    <a:pt x="840" y="451"/>
                  </a:lnTo>
                  <a:lnTo>
                    <a:pt x="837" y="468"/>
                  </a:lnTo>
                  <a:lnTo>
                    <a:pt x="829" y="483"/>
                  </a:lnTo>
                  <a:lnTo>
                    <a:pt x="817" y="496"/>
                  </a:lnTo>
                  <a:lnTo>
                    <a:pt x="802" y="504"/>
                  </a:lnTo>
                  <a:lnTo>
                    <a:pt x="784" y="507"/>
                  </a:lnTo>
                  <a:lnTo>
                    <a:pt x="766" y="504"/>
                  </a:lnTo>
                  <a:lnTo>
                    <a:pt x="751" y="496"/>
                  </a:lnTo>
                  <a:lnTo>
                    <a:pt x="738" y="483"/>
                  </a:lnTo>
                  <a:lnTo>
                    <a:pt x="730" y="468"/>
                  </a:lnTo>
                  <a:lnTo>
                    <a:pt x="727" y="451"/>
                  </a:lnTo>
                  <a:lnTo>
                    <a:pt x="729" y="441"/>
                  </a:lnTo>
                  <a:lnTo>
                    <a:pt x="731" y="432"/>
                  </a:lnTo>
                  <a:lnTo>
                    <a:pt x="664" y="487"/>
                  </a:lnTo>
                  <a:lnTo>
                    <a:pt x="600" y="544"/>
                  </a:lnTo>
                  <a:lnTo>
                    <a:pt x="539" y="604"/>
                  </a:lnTo>
                  <a:lnTo>
                    <a:pt x="482" y="669"/>
                  </a:lnTo>
                  <a:lnTo>
                    <a:pt x="428" y="736"/>
                  </a:lnTo>
                  <a:lnTo>
                    <a:pt x="437" y="733"/>
                  </a:lnTo>
                  <a:lnTo>
                    <a:pt x="446" y="732"/>
                  </a:lnTo>
                  <a:lnTo>
                    <a:pt x="465" y="735"/>
                  </a:lnTo>
                  <a:lnTo>
                    <a:pt x="480" y="744"/>
                  </a:lnTo>
                  <a:lnTo>
                    <a:pt x="492" y="756"/>
                  </a:lnTo>
                  <a:lnTo>
                    <a:pt x="500" y="771"/>
                  </a:lnTo>
                  <a:lnTo>
                    <a:pt x="503" y="789"/>
                  </a:lnTo>
                  <a:lnTo>
                    <a:pt x="500" y="806"/>
                  </a:lnTo>
                  <a:lnTo>
                    <a:pt x="492" y="821"/>
                  </a:lnTo>
                  <a:lnTo>
                    <a:pt x="480" y="834"/>
                  </a:lnTo>
                  <a:lnTo>
                    <a:pt x="465" y="842"/>
                  </a:lnTo>
                  <a:lnTo>
                    <a:pt x="446" y="845"/>
                  </a:lnTo>
                  <a:lnTo>
                    <a:pt x="429" y="842"/>
                  </a:lnTo>
                  <a:lnTo>
                    <a:pt x="414" y="834"/>
                  </a:lnTo>
                  <a:lnTo>
                    <a:pt x="401" y="821"/>
                  </a:lnTo>
                  <a:lnTo>
                    <a:pt x="393" y="806"/>
                  </a:lnTo>
                  <a:lnTo>
                    <a:pt x="390" y="789"/>
                  </a:lnTo>
                  <a:lnTo>
                    <a:pt x="391" y="788"/>
                  </a:lnTo>
                  <a:lnTo>
                    <a:pt x="391" y="788"/>
                  </a:lnTo>
                  <a:lnTo>
                    <a:pt x="350" y="850"/>
                  </a:lnTo>
                  <a:lnTo>
                    <a:pt x="311" y="914"/>
                  </a:lnTo>
                  <a:lnTo>
                    <a:pt x="324" y="926"/>
                  </a:lnTo>
                  <a:lnTo>
                    <a:pt x="332" y="940"/>
                  </a:lnTo>
                  <a:lnTo>
                    <a:pt x="334" y="958"/>
                  </a:lnTo>
                  <a:lnTo>
                    <a:pt x="332" y="975"/>
                  </a:lnTo>
                  <a:lnTo>
                    <a:pt x="324" y="990"/>
                  </a:lnTo>
                  <a:lnTo>
                    <a:pt x="311" y="1003"/>
                  </a:lnTo>
                  <a:lnTo>
                    <a:pt x="296" y="1011"/>
                  </a:lnTo>
                  <a:lnTo>
                    <a:pt x="279" y="1014"/>
                  </a:lnTo>
                  <a:lnTo>
                    <a:pt x="270" y="1013"/>
                  </a:lnTo>
                  <a:lnTo>
                    <a:pt x="261" y="1011"/>
                  </a:lnTo>
                  <a:lnTo>
                    <a:pt x="228" y="1088"/>
                  </a:lnTo>
                  <a:lnTo>
                    <a:pt x="198" y="1167"/>
                  </a:lnTo>
                  <a:lnTo>
                    <a:pt x="173" y="1247"/>
                  </a:lnTo>
                  <a:lnTo>
                    <a:pt x="151" y="1329"/>
                  </a:lnTo>
                  <a:lnTo>
                    <a:pt x="134" y="1414"/>
                  </a:lnTo>
                  <a:lnTo>
                    <a:pt x="147" y="1423"/>
                  </a:lnTo>
                  <a:lnTo>
                    <a:pt x="157" y="1435"/>
                  </a:lnTo>
                  <a:lnTo>
                    <a:pt x="163" y="1448"/>
                  </a:lnTo>
                  <a:lnTo>
                    <a:pt x="165" y="1465"/>
                  </a:lnTo>
                  <a:lnTo>
                    <a:pt x="390" y="1465"/>
                  </a:lnTo>
                  <a:lnTo>
                    <a:pt x="393" y="1447"/>
                  </a:lnTo>
                  <a:lnTo>
                    <a:pt x="401" y="1432"/>
                  </a:lnTo>
                  <a:lnTo>
                    <a:pt x="414" y="1420"/>
                  </a:lnTo>
                  <a:lnTo>
                    <a:pt x="429" y="1411"/>
                  </a:lnTo>
                  <a:lnTo>
                    <a:pt x="446" y="1408"/>
                  </a:lnTo>
                  <a:lnTo>
                    <a:pt x="465" y="1411"/>
                  </a:lnTo>
                  <a:lnTo>
                    <a:pt x="480" y="1420"/>
                  </a:lnTo>
                  <a:lnTo>
                    <a:pt x="492" y="1432"/>
                  </a:lnTo>
                  <a:lnTo>
                    <a:pt x="500" y="1447"/>
                  </a:lnTo>
                  <a:lnTo>
                    <a:pt x="503" y="1465"/>
                  </a:lnTo>
                  <a:lnTo>
                    <a:pt x="727" y="1465"/>
                  </a:lnTo>
                  <a:lnTo>
                    <a:pt x="730" y="1449"/>
                  </a:lnTo>
                  <a:lnTo>
                    <a:pt x="735" y="1436"/>
                  </a:lnTo>
                  <a:lnTo>
                    <a:pt x="744" y="1425"/>
                  </a:lnTo>
                  <a:lnTo>
                    <a:pt x="757" y="1417"/>
                  </a:lnTo>
                  <a:lnTo>
                    <a:pt x="770" y="1411"/>
                  </a:lnTo>
                  <a:lnTo>
                    <a:pt x="795" y="1342"/>
                  </a:lnTo>
                  <a:lnTo>
                    <a:pt x="823" y="1274"/>
                  </a:lnTo>
                  <a:lnTo>
                    <a:pt x="857" y="1211"/>
                  </a:lnTo>
                  <a:lnTo>
                    <a:pt x="896" y="1149"/>
                  </a:lnTo>
                  <a:lnTo>
                    <a:pt x="938" y="1092"/>
                  </a:lnTo>
                  <a:lnTo>
                    <a:pt x="984" y="1038"/>
                  </a:lnTo>
                  <a:lnTo>
                    <a:pt x="1036" y="987"/>
                  </a:lnTo>
                  <a:lnTo>
                    <a:pt x="1090" y="941"/>
                  </a:lnTo>
                  <a:lnTo>
                    <a:pt x="1147" y="898"/>
                  </a:lnTo>
                  <a:lnTo>
                    <a:pt x="1207" y="860"/>
                  </a:lnTo>
                  <a:lnTo>
                    <a:pt x="1270" y="828"/>
                  </a:lnTo>
                  <a:lnTo>
                    <a:pt x="1336" y="798"/>
                  </a:lnTo>
                  <a:lnTo>
                    <a:pt x="1404" y="774"/>
                  </a:lnTo>
                  <a:lnTo>
                    <a:pt x="1410" y="761"/>
                  </a:lnTo>
                  <a:lnTo>
                    <a:pt x="1418" y="750"/>
                  </a:lnTo>
                  <a:lnTo>
                    <a:pt x="1430" y="741"/>
                  </a:lnTo>
                  <a:lnTo>
                    <a:pt x="1443" y="734"/>
                  </a:lnTo>
                  <a:lnTo>
                    <a:pt x="1457" y="732"/>
                  </a:lnTo>
                  <a:lnTo>
                    <a:pt x="1474" y="734"/>
                  </a:lnTo>
                  <a:lnTo>
                    <a:pt x="1487" y="742"/>
                  </a:lnTo>
                  <a:lnTo>
                    <a:pt x="1499" y="751"/>
                  </a:lnTo>
                  <a:lnTo>
                    <a:pt x="1559" y="741"/>
                  </a:lnTo>
                  <a:lnTo>
                    <a:pt x="1621" y="734"/>
                  </a:lnTo>
                  <a:lnTo>
                    <a:pt x="1683" y="732"/>
                  </a:lnTo>
                  <a:lnTo>
                    <a:pt x="1728" y="733"/>
                  </a:lnTo>
                  <a:lnTo>
                    <a:pt x="1773" y="736"/>
                  </a:lnTo>
                  <a:lnTo>
                    <a:pt x="1783" y="733"/>
                  </a:lnTo>
                  <a:lnTo>
                    <a:pt x="1794" y="732"/>
                  </a:lnTo>
                  <a:lnTo>
                    <a:pt x="1807" y="733"/>
                  </a:lnTo>
                  <a:lnTo>
                    <a:pt x="1817" y="737"/>
                  </a:lnTo>
                  <a:lnTo>
                    <a:pt x="1827" y="744"/>
                  </a:lnTo>
                  <a:lnTo>
                    <a:pt x="1894" y="757"/>
                  </a:lnTo>
                  <a:lnTo>
                    <a:pt x="1961" y="774"/>
                  </a:lnTo>
                  <a:lnTo>
                    <a:pt x="2026" y="797"/>
                  </a:lnTo>
                  <a:lnTo>
                    <a:pt x="2089" y="823"/>
                  </a:lnTo>
                  <a:lnTo>
                    <a:pt x="2082" y="813"/>
                  </a:lnTo>
                  <a:lnTo>
                    <a:pt x="2077" y="802"/>
                  </a:lnTo>
                  <a:lnTo>
                    <a:pt x="2075" y="789"/>
                  </a:lnTo>
                  <a:lnTo>
                    <a:pt x="2078" y="771"/>
                  </a:lnTo>
                  <a:lnTo>
                    <a:pt x="2086" y="755"/>
                  </a:lnTo>
                  <a:lnTo>
                    <a:pt x="2099" y="744"/>
                  </a:lnTo>
                  <a:lnTo>
                    <a:pt x="2114" y="735"/>
                  </a:lnTo>
                  <a:lnTo>
                    <a:pt x="2131" y="732"/>
                  </a:lnTo>
                  <a:lnTo>
                    <a:pt x="2150" y="735"/>
                  </a:lnTo>
                  <a:lnTo>
                    <a:pt x="2165" y="744"/>
                  </a:lnTo>
                  <a:lnTo>
                    <a:pt x="2177" y="755"/>
                  </a:lnTo>
                  <a:lnTo>
                    <a:pt x="2185" y="771"/>
                  </a:lnTo>
                  <a:lnTo>
                    <a:pt x="2188" y="789"/>
                  </a:lnTo>
                  <a:lnTo>
                    <a:pt x="2185" y="806"/>
                  </a:lnTo>
                  <a:lnTo>
                    <a:pt x="2177" y="821"/>
                  </a:lnTo>
                  <a:lnTo>
                    <a:pt x="2165" y="834"/>
                  </a:lnTo>
                  <a:lnTo>
                    <a:pt x="2150" y="842"/>
                  </a:lnTo>
                  <a:lnTo>
                    <a:pt x="2131" y="845"/>
                  </a:lnTo>
                  <a:lnTo>
                    <a:pt x="2131" y="845"/>
                  </a:lnTo>
                  <a:lnTo>
                    <a:pt x="2156" y="858"/>
                  </a:lnTo>
                  <a:lnTo>
                    <a:pt x="2179" y="873"/>
                  </a:lnTo>
                  <a:lnTo>
                    <a:pt x="2625" y="427"/>
                  </a:lnTo>
                  <a:lnTo>
                    <a:pt x="2559" y="381"/>
                  </a:lnTo>
                  <a:lnTo>
                    <a:pt x="2493" y="339"/>
                  </a:lnTo>
                  <a:lnTo>
                    <a:pt x="2423" y="300"/>
                  </a:lnTo>
                  <a:lnTo>
                    <a:pt x="2353" y="265"/>
                  </a:lnTo>
                  <a:lnTo>
                    <a:pt x="2355" y="273"/>
                  </a:lnTo>
                  <a:lnTo>
                    <a:pt x="2356" y="282"/>
                  </a:lnTo>
                  <a:lnTo>
                    <a:pt x="2354" y="299"/>
                  </a:lnTo>
                  <a:lnTo>
                    <a:pt x="2346" y="314"/>
                  </a:lnTo>
                  <a:lnTo>
                    <a:pt x="2333" y="327"/>
                  </a:lnTo>
                  <a:lnTo>
                    <a:pt x="2318" y="335"/>
                  </a:lnTo>
                  <a:lnTo>
                    <a:pt x="2300" y="338"/>
                  </a:lnTo>
                  <a:lnTo>
                    <a:pt x="2282" y="335"/>
                  </a:lnTo>
                  <a:lnTo>
                    <a:pt x="2267" y="327"/>
                  </a:lnTo>
                  <a:lnTo>
                    <a:pt x="2255" y="314"/>
                  </a:lnTo>
                  <a:lnTo>
                    <a:pt x="2247" y="299"/>
                  </a:lnTo>
                  <a:lnTo>
                    <a:pt x="2245" y="282"/>
                  </a:lnTo>
                  <a:lnTo>
                    <a:pt x="2247" y="265"/>
                  </a:lnTo>
                  <a:lnTo>
                    <a:pt x="2254" y="251"/>
                  </a:lnTo>
                  <a:lnTo>
                    <a:pt x="2264" y="240"/>
                  </a:lnTo>
                  <a:lnTo>
                    <a:pt x="2277" y="230"/>
                  </a:lnTo>
                  <a:lnTo>
                    <a:pt x="2194" y="200"/>
                  </a:lnTo>
                  <a:lnTo>
                    <a:pt x="2110" y="173"/>
                  </a:lnTo>
                  <a:lnTo>
                    <a:pt x="2024" y="152"/>
                  </a:lnTo>
                  <a:lnTo>
                    <a:pt x="1937" y="134"/>
                  </a:lnTo>
                  <a:lnTo>
                    <a:pt x="1849" y="123"/>
                  </a:lnTo>
                  <a:lnTo>
                    <a:pt x="1844" y="137"/>
                  </a:lnTo>
                  <a:lnTo>
                    <a:pt x="1836" y="151"/>
                  </a:lnTo>
                  <a:lnTo>
                    <a:pt x="1824" y="160"/>
                  </a:lnTo>
                  <a:lnTo>
                    <a:pt x="1811" y="167"/>
                  </a:lnTo>
                  <a:lnTo>
                    <a:pt x="1794" y="169"/>
                  </a:lnTo>
                  <a:lnTo>
                    <a:pt x="1778" y="166"/>
                  </a:lnTo>
                  <a:lnTo>
                    <a:pt x="1763" y="159"/>
                  </a:lnTo>
                  <a:lnTo>
                    <a:pt x="1750" y="146"/>
                  </a:lnTo>
                  <a:lnTo>
                    <a:pt x="1742" y="132"/>
                  </a:lnTo>
                  <a:lnTo>
                    <a:pt x="1739" y="115"/>
                  </a:lnTo>
                  <a:lnTo>
                    <a:pt x="1711" y="114"/>
                  </a:lnTo>
                  <a:lnTo>
                    <a:pt x="1683" y="113"/>
                  </a:lnTo>
                  <a:close/>
                  <a:moveTo>
                    <a:pt x="1683" y="0"/>
                  </a:moveTo>
                  <a:lnTo>
                    <a:pt x="1779" y="3"/>
                  </a:lnTo>
                  <a:lnTo>
                    <a:pt x="1874" y="11"/>
                  </a:lnTo>
                  <a:lnTo>
                    <a:pt x="1969" y="25"/>
                  </a:lnTo>
                  <a:lnTo>
                    <a:pt x="2063" y="44"/>
                  </a:lnTo>
                  <a:lnTo>
                    <a:pt x="2155" y="69"/>
                  </a:lnTo>
                  <a:lnTo>
                    <a:pt x="2246" y="97"/>
                  </a:lnTo>
                  <a:lnTo>
                    <a:pt x="2334" y="132"/>
                  </a:lnTo>
                  <a:lnTo>
                    <a:pt x="2421" y="172"/>
                  </a:lnTo>
                  <a:lnTo>
                    <a:pt x="2506" y="216"/>
                  </a:lnTo>
                  <a:lnTo>
                    <a:pt x="2589" y="265"/>
                  </a:lnTo>
                  <a:lnTo>
                    <a:pt x="2667" y="320"/>
                  </a:lnTo>
                  <a:lnTo>
                    <a:pt x="2744" y="378"/>
                  </a:lnTo>
                  <a:lnTo>
                    <a:pt x="2792" y="417"/>
                  </a:lnTo>
                  <a:lnTo>
                    <a:pt x="2195" y="1017"/>
                  </a:lnTo>
                  <a:lnTo>
                    <a:pt x="2156" y="991"/>
                  </a:lnTo>
                  <a:lnTo>
                    <a:pt x="2103" y="958"/>
                  </a:lnTo>
                  <a:lnTo>
                    <a:pt x="2047" y="928"/>
                  </a:lnTo>
                  <a:lnTo>
                    <a:pt x="1989" y="903"/>
                  </a:lnTo>
                  <a:lnTo>
                    <a:pt x="1930" y="882"/>
                  </a:lnTo>
                  <a:lnTo>
                    <a:pt x="1870" y="867"/>
                  </a:lnTo>
                  <a:lnTo>
                    <a:pt x="1809" y="854"/>
                  </a:lnTo>
                  <a:lnTo>
                    <a:pt x="1746" y="847"/>
                  </a:lnTo>
                  <a:lnTo>
                    <a:pt x="1683" y="845"/>
                  </a:lnTo>
                  <a:lnTo>
                    <a:pt x="1611" y="848"/>
                  </a:lnTo>
                  <a:lnTo>
                    <a:pt x="1543" y="856"/>
                  </a:lnTo>
                  <a:lnTo>
                    <a:pt x="1475" y="871"/>
                  </a:lnTo>
                  <a:lnTo>
                    <a:pt x="1409" y="891"/>
                  </a:lnTo>
                  <a:lnTo>
                    <a:pt x="1346" y="916"/>
                  </a:lnTo>
                  <a:lnTo>
                    <a:pt x="1286" y="945"/>
                  </a:lnTo>
                  <a:lnTo>
                    <a:pt x="1227" y="979"/>
                  </a:lnTo>
                  <a:lnTo>
                    <a:pt x="1172" y="1018"/>
                  </a:lnTo>
                  <a:lnTo>
                    <a:pt x="1120" y="1061"/>
                  </a:lnTo>
                  <a:lnTo>
                    <a:pt x="1072" y="1108"/>
                  </a:lnTo>
                  <a:lnTo>
                    <a:pt x="1027" y="1159"/>
                  </a:lnTo>
                  <a:lnTo>
                    <a:pt x="986" y="1214"/>
                  </a:lnTo>
                  <a:lnTo>
                    <a:pt x="951" y="1271"/>
                  </a:lnTo>
                  <a:lnTo>
                    <a:pt x="919" y="1333"/>
                  </a:lnTo>
                  <a:lnTo>
                    <a:pt x="893" y="1396"/>
                  </a:lnTo>
                  <a:lnTo>
                    <a:pt x="871" y="1463"/>
                  </a:lnTo>
                  <a:lnTo>
                    <a:pt x="855" y="1531"/>
                  </a:lnTo>
                  <a:lnTo>
                    <a:pt x="847" y="1577"/>
                  </a:lnTo>
                  <a:lnTo>
                    <a:pt x="0" y="1577"/>
                  </a:lnTo>
                  <a:lnTo>
                    <a:pt x="6" y="1516"/>
                  </a:lnTo>
                  <a:lnTo>
                    <a:pt x="20" y="1412"/>
                  </a:lnTo>
                  <a:lnTo>
                    <a:pt x="40" y="1312"/>
                  </a:lnTo>
                  <a:lnTo>
                    <a:pt x="64" y="1215"/>
                  </a:lnTo>
                  <a:lnTo>
                    <a:pt x="95" y="1118"/>
                  </a:lnTo>
                  <a:lnTo>
                    <a:pt x="132" y="1026"/>
                  </a:lnTo>
                  <a:lnTo>
                    <a:pt x="173" y="936"/>
                  </a:lnTo>
                  <a:lnTo>
                    <a:pt x="219" y="849"/>
                  </a:lnTo>
                  <a:lnTo>
                    <a:pt x="270" y="765"/>
                  </a:lnTo>
                  <a:lnTo>
                    <a:pt x="325" y="685"/>
                  </a:lnTo>
                  <a:lnTo>
                    <a:pt x="385" y="608"/>
                  </a:lnTo>
                  <a:lnTo>
                    <a:pt x="449" y="536"/>
                  </a:lnTo>
                  <a:lnTo>
                    <a:pt x="517" y="467"/>
                  </a:lnTo>
                  <a:lnTo>
                    <a:pt x="589" y="402"/>
                  </a:lnTo>
                  <a:lnTo>
                    <a:pt x="665" y="341"/>
                  </a:lnTo>
                  <a:lnTo>
                    <a:pt x="743" y="285"/>
                  </a:lnTo>
                  <a:lnTo>
                    <a:pt x="826" y="233"/>
                  </a:lnTo>
                  <a:lnTo>
                    <a:pt x="911" y="185"/>
                  </a:lnTo>
                  <a:lnTo>
                    <a:pt x="1000" y="143"/>
                  </a:lnTo>
                  <a:lnTo>
                    <a:pt x="1091" y="107"/>
                  </a:lnTo>
                  <a:lnTo>
                    <a:pt x="1184" y="75"/>
                  </a:lnTo>
                  <a:lnTo>
                    <a:pt x="1280" y="48"/>
                  </a:lnTo>
                  <a:lnTo>
                    <a:pt x="1378" y="28"/>
                  </a:lnTo>
                  <a:lnTo>
                    <a:pt x="1478" y="12"/>
                  </a:lnTo>
                  <a:lnTo>
                    <a:pt x="1579" y="3"/>
                  </a:lnTo>
                  <a:lnTo>
                    <a:pt x="16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355"/>
            <p:cNvSpPr>
              <a:spLocks/>
            </p:cNvSpPr>
            <p:nvPr/>
          </p:nvSpPr>
          <p:spPr bwMode="auto">
            <a:xfrm>
              <a:off x="1771650" y="1962151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356"/>
            <p:cNvSpPr>
              <a:spLocks/>
            </p:cNvSpPr>
            <p:nvPr/>
          </p:nvSpPr>
          <p:spPr bwMode="auto">
            <a:xfrm>
              <a:off x="1825625" y="1962151"/>
              <a:ext cx="17462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357"/>
            <p:cNvSpPr>
              <a:spLocks/>
            </p:cNvSpPr>
            <p:nvPr/>
          </p:nvSpPr>
          <p:spPr bwMode="auto">
            <a:xfrm>
              <a:off x="1879600" y="1962151"/>
              <a:ext cx="17462" cy="17463"/>
            </a:xfrm>
            <a:custGeom>
              <a:avLst/>
              <a:gdLst>
                <a:gd name="T0" fmla="*/ 56 w 111"/>
                <a:gd name="T1" fmla="*/ 0 h 113"/>
                <a:gd name="T2" fmla="*/ 73 w 111"/>
                <a:gd name="T3" fmla="*/ 3 h 113"/>
                <a:gd name="T4" fmla="*/ 88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89 h 113"/>
                <a:gd name="T16" fmla="*/ 88 w 111"/>
                <a:gd name="T17" fmla="*/ 102 h 113"/>
                <a:gd name="T18" fmla="*/ 73 w 111"/>
                <a:gd name="T19" fmla="*/ 110 h 113"/>
                <a:gd name="T20" fmla="*/ 56 w 111"/>
                <a:gd name="T21" fmla="*/ 113 h 113"/>
                <a:gd name="T22" fmla="*/ 37 w 111"/>
                <a:gd name="T23" fmla="*/ 110 h 113"/>
                <a:gd name="T24" fmla="*/ 22 w 111"/>
                <a:gd name="T25" fmla="*/ 102 h 113"/>
                <a:gd name="T26" fmla="*/ 10 w 111"/>
                <a:gd name="T27" fmla="*/ 89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2 w 111"/>
                <a:gd name="T37" fmla="*/ 12 h 113"/>
                <a:gd name="T38" fmla="*/ 37 w 111"/>
                <a:gd name="T39" fmla="*/ 3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7" y="110"/>
                  </a:lnTo>
                  <a:lnTo>
                    <a:pt x="22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2" y="12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358"/>
            <p:cNvSpPr>
              <a:spLocks/>
            </p:cNvSpPr>
            <p:nvPr/>
          </p:nvSpPr>
          <p:spPr bwMode="auto">
            <a:xfrm>
              <a:off x="1771650" y="2014538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359"/>
            <p:cNvSpPr>
              <a:spLocks/>
            </p:cNvSpPr>
            <p:nvPr/>
          </p:nvSpPr>
          <p:spPr bwMode="auto">
            <a:xfrm>
              <a:off x="1798638" y="1987551"/>
              <a:ext cx="17462" cy="19050"/>
            </a:xfrm>
            <a:custGeom>
              <a:avLst/>
              <a:gdLst>
                <a:gd name="T0" fmla="*/ 55 w 111"/>
                <a:gd name="T1" fmla="*/ 0 h 113"/>
                <a:gd name="T2" fmla="*/ 74 w 111"/>
                <a:gd name="T3" fmla="*/ 3 h 113"/>
                <a:gd name="T4" fmla="*/ 89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89 h 113"/>
                <a:gd name="T16" fmla="*/ 89 w 111"/>
                <a:gd name="T17" fmla="*/ 102 h 113"/>
                <a:gd name="T18" fmla="*/ 74 w 111"/>
                <a:gd name="T19" fmla="*/ 110 h 113"/>
                <a:gd name="T20" fmla="*/ 55 w 111"/>
                <a:gd name="T21" fmla="*/ 113 h 113"/>
                <a:gd name="T22" fmla="*/ 38 w 111"/>
                <a:gd name="T23" fmla="*/ 110 h 113"/>
                <a:gd name="T24" fmla="*/ 23 w 111"/>
                <a:gd name="T25" fmla="*/ 102 h 113"/>
                <a:gd name="T26" fmla="*/ 10 w 111"/>
                <a:gd name="T27" fmla="*/ 89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3 w 111"/>
                <a:gd name="T37" fmla="*/ 12 h 113"/>
                <a:gd name="T38" fmla="*/ 38 w 111"/>
                <a:gd name="T39" fmla="*/ 3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5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360"/>
            <p:cNvSpPr>
              <a:spLocks/>
            </p:cNvSpPr>
            <p:nvPr/>
          </p:nvSpPr>
          <p:spPr bwMode="auto">
            <a:xfrm>
              <a:off x="1825625" y="2014538"/>
              <a:ext cx="17462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361"/>
            <p:cNvSpPr>
              <a:spLocks/>
            </p:cNvSpPr>
            <p:nvPr/>
          </p:nvSpPr>
          <p:spPr bwMode="auto">
            <a:xfrm>
              <a:off x="1719263" y="2014538"/>
              <a:ext cx="17462" cy="19050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2 w 112"/>
                <a:gd name="T7" fmla="*/ 24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90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362"/>
            <p:cNvSpPr>
              <a:spLocks/>
            </p:cNvSpPr>
            <p:nvPr/>
          </p:nvSpPr>
          <p:spPr bwMode="auto">
            <a:xfrm>
              <a:off x="1746250" y="1987551"/>
              <a:ext cx="17462" cy="19050"/>
            </a:xfrm>
            <a:custGeom>
              <a:avLst/>
              <a:gdLst>
                <a:gd name="T0" fmla="*/ 56 w 111"/>
                <a:gd name="T1" fmla="*/ 0 h 113"/>
                <a:gd name="T2" fmla="*/ 74 w 111"/>
                <a:gd name="T3" fmla="*/ 3 h 113"/>
                <a:gd name="T4" fmla="*/ 89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89 h 113"/>
                <a:gd name="T16" fmla="*/ 89 w 111"/>
                <a:gd name="T17" fmla="*/ 102 h 113"/>
                <a:gd name="T18" fmla="*/ 74 w 111"/>
                <a:gd name="T19" fmla="*/ 110 h 113"/>
                <a:gd name="T20" fmla="*/ 56 w 111"/>
                <a:gd name="T21" fmla="*/ 113 h 113"/>
                <a:gd name="T22" fmla="*/ 38 w 111"/>
                <a:gd name="T23" fmla="*/ 110 h 113"/>
                <a:gd name="T24" fmla="*/ 23 w 111"/>
                <a:gd name="T25" fmla="*/ 102 h 113"/>
                <a:gd name="T26" fmla="*/ 10 w 111"/>
                <a:gd name="T27" fmla="*/ 89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3 w 111"/>
                <a:gd name="T37" fmla="*/ 12 h 113"/>
                <a:gd name="T38" fmla="*/ 38 w 111"/>
                <a:gd name="T39" fmla="*/ 3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363"/>
            <p:cNvSpPr>
              <a:spLocks/>
            </p:cNvSpPr>
            <p:nvPr/>
          </p:nvSpPr>
          <p:spPr bwMode="auto">
            <a:xfrm>
              <a:off x="1746250" y="2041526"/>
              <a:ext cx="17462" cy="19050"/>
            </a:xfrm>
            <a:custGeom>
              <a:avLst/>
              <a:gdLst>
                <a:gd name="T0" fmla="*/ 56 w 111"/>
                <a:gd name="T1" fmla="*/ 0 h 113"/>
                <a:gd name="T2" fmla="*/ 74 w 111"/>
                <a:gd name="T3" fmla="*/ 3 h 113"/>
                <a:gd name="T4" fmla="*/ 89 w 111"/>
                <a:gd name="T5" fmla="*/ 12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89 h 113"/>
                <a:gd name="T16" fmla="*/ 89 w 111"/>
                <a:gd name="T17" fmla="*/ 102 h 113"/>
                <a:gd name="T18" fmla="*/ 74 w 111"/>
                <a:gd name="T19" fmla="*/ 110 h 113"/>
                <a:gd name="T20" fmla="*/ 56 w 111"/>
                <a:gd name="T21" fmla="*/ 113 h 113"/>
                <a:gd name="T22" fmla="*/ 38 w 111"/>
                <a:gd name="T23" fmla="*/ 110 h 113"/>
                <a:gd name="T24" fmla="*/ 23 w 111"/>
                <a:gd name="T25" fmla="*/ 102 h 113"/>
                <a:gd name="T26" fmla="*/ 10 w 111"/>
                <a:gd name="T27" fmla="*/ 89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3 h 113"/>
                <a:gd name="T36" fmla="*/ 23 w 111"/>
                <a:gd name="T37" fmla="*/ 12 h 113"/>
                <a:gd name="T38" fmla="*/ 38 w 111"/>
                <a:gd name="T39" fmla="*/ 3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364"/>
            <p:cNvSpPr>
              <a:spLocks/>
            </p:cNvSpPr>
            <p:nvPr/>
          </p:nvSpPr>
          <p:spPr bwMode="auto">
            <a:xfrm>
              <a:off x="1665288" y="2014538"/>
              <a:ext cx="17462" cy="19050"/>
            </a:xfrm>
            <a:custGeom>
              <a:avLst/>
              <a:gdLst>
                <a:gd name="T0" fmla="*/ 55 w 111"/>
                <a:gd name="T1" fmla="*/ 0 h 113"/>
                <a:gd name="T2" fmla="*/ 73 w 111"/>
                <a:gd name="T3" fmla="*/ 3 h 113"/>
                <a:gd name="T4" fmla="*/ 88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2 h 113"/>
                <a:gd name="T18" fmla="*/ 73 w 111"/>
                <a:gd name="T19" fmla="*/ 110 h 113"/>
                <a:gd name="T20" fmla="*/ 55 w 111"/>
                <a:gd name="T21" fmla="*/ 113 h 113"/>
                <a:gd name="T22" fmla="*/ 37 w 111"/>
                <a:gd name="T23" fmla="*/ 110 h 113"/>
                <a:gd name="T24" fmla="*/ 22 w 111"/>
                <a:gd name="T25" fmla="*/ 102 h 113"/>
                <a:gd name="T26" fmla="*/ 10 w 111"/>
                <a:gd name="T27" fmla="*/ 90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2 w 111"/>
                <a:gd name="T37" fmla="*/ 12 h 113"/>
                <a:gd name="T38" fmla="*/ 37 w 111"/>
                <a:gd name="T39" fmla="*/ 3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5" y="113"/>
                  </a:lnTo>
                  <a:lnTo>
                    <a:pt x="37" y="110"/>
                  </a:lnTo>
                  <a:lnTo>
                    <a:pt x="22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2" y="12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365"/>
            <p:cNvSpPr>
              <a:spLocks/>
            </p:cNvSpPr>
            <p:nvPr/>
          </p:nvSpPr>
          <p:spPr bwMode="auto">
            <a:xfrm>
              <a:off x="1692275" y="2041526"/>
              <a:ext cx="17462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366"/>
            <p:cNvSpPr>
              <a:spLocks/>
            </p:cNvSpPr>
            <p:nvPr/>
          </p:nvSpPr>
          <p:spPr bwMode="auto">
            <a:xfrm>
              <a:off x="1852613" y="1987551"/>
              <a:ext cx="17462" cy="19050"/>
            </a:xfrm>
            <a:custGeom>
              <a:avLst/>
              <a:gdLst>
                <a:gd name="T0" fmla="*/ 56 w 112"/>
                <a:gd name="T1" fmla="*/ 0 h 113"/>
                <a:gd name="T2" fmla="*/ 75 w 112"/>
                <a:gd name="T3" fmla="*/ 3 h 113"/>
                <a:gd name="T4" fmla="*/ 90 w 112"/>
                <a:gd name="T5" fmla="*/ 12 h 113"/>
                <a:gd name="T6" fmla="*/ 102 w 112"/>
                <a:gd name="T7" fmla="*/ 24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89 h 113"/>
                <a:gd name="T16" fmla="*/ 90 w 112"/>
                <a:gd name="T17" fmla="*/ 102 h 113"/>
                <a:gd name="T18" fmla="*/ 75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4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4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367"/>
            <p:cNvSpPr>
              <a:spLocks/>
            </p:cNvSpPr>
            <p:nvPr/>
          </p:nvSpPr>
          <p:spPr bwMode="auto">
            <a:xfrm>
              <a:off x="1879600" y="2014538"/>
              <a:ext cx="17462" cy="19050"/>
            </a:xfrm>
            <a:custGeom>
              <a:avLst/>
              <a:gdLst>
                <a:gd name="T0" fmla="*/ 56 w 111"/>
                <a:gd name="T1" fmla="*/ 0 h 113"/>
                <a:gd name="T2" fmla="*/ 73 w 111"/>
                <a:gd name="T3" fmla="*/ 3 h 113"/>
                <a:gd name="T4" fmla="*/ 88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2 h 113"/>
                <a:gd name="T18" fmla="*/ 73 w 111"/>
                <a:gd name="T19" fmla="*/ 110 h 113"/>
                <a:gd name="T20" fmla="*/ 56 w 111"/>
                <a:gd name="T21" fmla="*/ 113 h 113"/>
                <a:gd name="T22" fmla="*/ 37 w 111"/>
                <a:gd name="T23" fmla="*/ 110 h 113"/>
                <a:gd name="T24" fmla="*/ 22 w 111"/>
                <a:gd name="T25" fmla="*/ 102 h 113"/>
                <a:gd name="T26" fmla="*/ 10 w 111"/>
                <a:gd name="T27" fmla="*/ 90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2 w 111"/>
                <a:gd name="T37" fmla="*/ 12 h 113"/>
                <a:gd name="T38" fmla="*/ 37 w 111"/>
                <a:gd name="T39" fmla="*/ 3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7" y="110"/>
                  </a:lnTo>
                  <a:lnTo>
                    <a:pt x="22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2" y="12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368"/>
            <p:cNvSpPr>
              <a:spLocks/>
            </p:cNvSpPr>
            <p:nvPr/>
          </p:nvSpPr>
          <p:spPr bwMode="auto">
            <a:xfrm>
              <a:off x="1931988" y="2014538"/>
              <a:ext cx="19050" cy="19050"/>
            </a:xfrm>
            <a:custGeom>
              <a:avLst/>
              <a:gdLst>
                <a:gd name="T0" fmla="*/ 55 w 111"/>
                <a:gd name="T1" fmla="*/ 0 h 113"/>
                <a:gd name="T2" fmla="*/ 73 w 111"/>
                <a:gd name="T3" fmla="*/ 3 h 113"/>
                <a:gd name="T4" fmla="*/ 88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2 h 113"/>
                <a:gd name="T18" fmla="*/ 73 w 111"/>
                <a:gd name="T19" fmla="*/ 110 h 113"/>
                <a:gd name="T20" fmla="*/ 55 w 111"/>
                <a:gd name="T21" fmla="*/ 113 h 113"/>
                <a:gd name="T22" fmla="*/ 37 w 111"/>
                <a:gd name="T23" fmla="*/ 110 h 113"/>
                <a:gd name="T24" fmla="*/ 22 w 111"/>
                <a:gd name="T25" fmla="*/ 102 h 113"/>
                <a:gd name="T26" fmla="*/ 10 w 111"/>
                <a:gd name="T27" fmla="*/ 90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2 w 111"/>
                <a:gd name="T37" fmla="*/ 12 h 113"/>
                <a:gd name="T38" fmla="*/ 37 w 111"/>
                <a:gd name="T39" fmla="*/ 3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5" y="113"/>
                  </a:lnTo>
                  <a:lnTo>
                    <a:pt x="37" y="110"/>
                  </a:lnTo>
                  <a:lnTo>
                    <a:pt x="22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2" y="12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369"/>
            <p:cNvSpPr>
              <a:spLocks/>
            </p:cNvSpPr>
            <p:nvPr/>
          </p:nvSpPr>
          <p:spPr bwMode="auto">
            <a:xfrm>
              <a:off x="1719263" y="2068513"/>
              <a:ext cx="17462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2 w 112"/>
                <a:gd name="T7" fmla="*/ 24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89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370"/>
            <p:cNvSpPr>
              <a:spLocks/>
            </p:cNvSpPr>
            <p:nvPr/>
          </p:nvSpPr>
          <p:spPr bwMode="auto">
            <a:xfrm>
              <a:off x="1665288" y="2068513"/>
              <a:ext cx="17462" cy="17463"/>
            </a:xfrm>
            <a:custGeom>
              <a:avLst/>
              <a:gdLst>
                <a:gd name="T0" fmla="*/ 55 w 111"/>
                <a:gd name="T1" fmla="*/ 0 h 113"/>
                <a:gd name="T2" fmla="*/ 73 w 111"/>
                <a:gd name="T3" fmla="*/ 3 h 113"/>
                <a:gd name="T4" fmla="*/ 88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89 h 113"/>
                <a:gd name="T16" fmla="*/ 88 w 111"/>
                <a:gd name="T17" fmla="*/ 102 h 113"/>
                <a:gd name="T18" fmla="*/ 73 w 111"/>
                <a:gd name="T19" fmla="*/ 110 h 113"/>
                <a:gd name="T20" fmla="*/ 55 w 111"/>
                <a:gd name="T21" fmla="*/ 113 h 113"/>
                <a:gd name="T22" fmla="*/ 37 w 111"/>
                <a:gd name="T23" fmla="*/ 110 h 113"/>
                <a:gd name="T24" fmla="*/ 22 w 111"/>
                <a:gd name="T25" fmla="*/ 102 h 113"/>
                <a:gd name="T26" fmla="*/ 10 w 111"/>
                <a:gd name="T27" fmla="*/ 89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2 w 111"/>
                <a:gd name="T37" fmla="*/ 12 h 113"/>
                <a:gd name="T38" fmla="*/ 37 w 111"/>
                <a:gd name="T39" fmla="*/ 3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5" y="113"/>
                  </a:lnTo>
                  <a:lnTo>
                    <a:pt x="37" y="110"/>
                  </a:lnTo>
                  <a:lnTo>
                    <a:pt x="22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2" y="12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371"/>
            <p:cNvSpPr>
              <a:spLocks/>
            </p:cNvSpPr>
            <p:nvPr/>
          </p:nvSpPr>
          <p:spPr bwMode="auto">
            <a:xfrm>
              <a:off x="1906588" y="1987551"/>
              <a:ext cx="17462" cy="19050"/>
            </a:xfrm>
            <a:custGeom>
              <a:avLst/>
              <a:gdLst>
                <a:gd name="T0" fmla="*/ 56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5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372"/>
            <p:cNvSpPr>
              <a:spLocks/>
            </p:cNvSpPr>
            <p:nvPr/>
          </p:nvSpPr>
          <p:spPr bwMode="auto">
            <a:xfrm>
              <a:off x="1958975" y="1987551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373"/>
            <p:cNvSpPr>
              <a:spLocks/>
            </p:cNvSpPr>
            <p:nvPr/>
          </p:nvSpPr>
          <p:spPr bwMode="auto">
            <a:xfrm>
              <a:off x="1611313" y="2122488"/>
              <a:ext cx="17462" cy="17463"/>
            </a:xfrm>
            <a:custGeom>
              <a:avLst/>
              <a:gdLst>
                <a:gd name="T0" fmla="*/ 56 w 111"/>
                <a:gd name="T1" fmla="*/ 0 h 113"/>
                <a:gd name="T2" fmla="*/ 73 w 111"/>
                <a:gd name="T3" fmla="*/ 3 h 113"/>
                <a:gd name="T4" fmla="*/ 88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89 h 113"/>
                <a:gd name="T16" fmla="*/ 88 w 111"/>
                <a:gd name="T17" fmla="*/ 102 h 113"/>
                <a:gd name="T18" fmla="*/ 73 w 111"/>
                <a:gd name="T19" fmla="*/ 110 h 113"/>
                <a:gd name="T20" fmla="*/ 56 w 111"/>
                <a:gd name="T21" fmla="*/ 113 h 113"/>
                <a:gd name="T22" fmla="*/ 37 w 111"/>
                <a:gd name="T23" fmla="*/ 110 h 113"/>
                <a:gd name="T24" fmla="*/ 22 w 111"/>
                <a:gd name="T25" fmla="*/ 102 h 113"/>
                <a:gd name="T26" fmla="*/ 10 w 111"/>
                <a:gd name="T27" fmla="*/ 89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2 w 111"/>
                <a:gd name="T37" fmla="*/ 12 h 113"/>
                <a:gd name="T38" fmla="*/ 37 w 111"/>
                <a:gd name="T39" fmla="*/ 3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7" y="110"/>
                  </a:lnTo>
                  <a:lnTo>
                    <a:pt x="22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2" y="12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374"/>
            <p:cNvSpPr>
              <a:spLocks/>
            </p:cNvSpPr>
            <p:nvPr/>
          </p:nvSpPr>
          <p:spPr bwMode="auto">
            <a:xfrm>
              <a:off x="1665288" y="2122488"/>
              <a:ext cx="17462" cy="17463"/>
            </a:xfrm>
            <a:custGeom>
              <a:avLst/>
              <a:gdLst>
                <a:gd name="T0" fmla="*/ 55 w 111"/>
                <a:gd name="T1" fmla="*/ 0 h 113"/>
                <a:gd name="T2" fmla="*/ 73 w 111"/>
                <a:gd name="T3" fmla="*/ 3 h 113"/>
                <a:gd name="T4" fmla="*/ 88 w 111"/>
                <a:gd name="T5" fmla="*/ 12 h 113"/>
                <a:gd name="T6" fmla="*/ 101 w 111"/>
                <a:gd name="T7" fmla="*/ 24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89 h 113"/>
                <a:gd name="T16" fmla="*/ 88 w 111"/>
                <a:gd name="T17" fmla="*/ 102 h 113"/>
                <a:gd name="T18" fmla="*/ 73 w 111"/>
                <a:gd name="T19" fmla="*/ 110 h 113"/>
                <a:gd name="T20" fmla="*/ 55 w 111"/>
                <a:gd name="T21" fmla="*/ 113 h 113"/>
                <a:gd name="T22" fmla="*/ 37 w 111"/>
                <a:gd name="T23" fmla="*/ 110 h 113"/>
                <a:gd name="T24" fmla="*/ 22 w 111"/>
                <a:gd name="T25" fmla="*/ 102 h 113"/>
                <a:gd name="T26" fmla="*/ 10 w 111"/>
                <a:gd name="T27" fmla="*/ 89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4 h 113"/>
                <a:gd name="T36" fmla="*/ 22 w 111"/>
                <a:gd name="T37" fmla="*/ 12 h 113"/>
                <a:gd name="T38" fmla="*/ 37 w 111"/>
                <a:gd name="T39" fmla="*/ 3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5" y="113"/>
                  </a:lnTo>
                  <a:lnTo>
                    <a:pt x="37" y="110"/>
                  </a:lnTo>
                  <a:lnTo>
                    <a:pt x="22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2" y="12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375"/>
            <p:cNvSpPr>
              <a:spLocks/>
            </p:cNvSpPr>
            <p:nvPr/>
          </p:nvSpPr>
          <p:spPr bwMode="auto">
            <a:xfrm>
              <a:off x="1638300" y="2095501"/>
              <a:ext cx="17462" cy="17463"/>
            </a:xfrm>
            <a:custGeom>
              <a:avLst/>
              <a:gdLst>
                <a:gd name="T0" fmla="*/ 56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5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376"/>
            <p:cNvSpPr>
              <a:spLocks/>
            </p:cNvSpPr>
            <p:nvPr/>
          </p:nvSpPr>
          <p:spPr bwMode="auto">
            <a:xfrm>
              <a:off x="1692275" y="2095501"/>
              <a:ext cx="17462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10" name="Group 1622"/>
          <p:cNvGrpSpPr/>
          <p:nvPr/>
        </p:nvGrpSpPr>
        <p:grpSpPr>
          <a:xfrm>
            <a:off x="4015171" y="3292619"/>
            <a:ext cx="536575" cy="536575"/>
            <a:chOff x="677863" y="1925638"/>
            <a:chExt cx="536575" cy="536575"/>
          </a:xfrm>
          <a:solidFill>
            <a:srgbClr val="000000"/>
          </a:solidFill>
        </p:grpSpPr>
        <p:sp>
          <p:nvSpPr>
            <p:cNvPr id="2311" name="Freeform 381"/>
            <p:cNvSpPr>
              <a:spLocks noEditPoints="1"/>
            </p:cNvSpPr>
            <p:nvPr/>
          </p:nvSpPr>
          <p:spPr bwMode="auto">
            <a:xfrm>
              <a:off x="677863" y="1925638"/>
              <a:ext cx="536575" cy="536575"/>
            </a:xfrm>
            <a:custGeom>
              <a:avLst/>
              <a:gdLst>
                <a:gd name="T0" fmla="*/ 1098 w 3380"/>
                <a:gd name="T1" fmla="*/ 3152 h 3380"/>
                <a:gd name="T2" fmla="*/ 1334 w 3380"/>
                <a:gd name="T3" fmla="*/ 3226 h 3380"/>
                <a:gd name="T4" fmla="*/ 1634 w 3380"/>
                <a:gd name="T5" fmla="*/ 3211 h 3380"/>
                <a:gd name="T6" fmla="*/ 1918 w 3380"/>
                <a:gd name="T7" fmla="*/ 3251 h 3380"/>
                <a:gd name="T8" fmla="*/ 2102 w 3380"/>
                <a:gd name="T9" fmla="*/ 3213 h 3380"/>
                <a:gd name="T10" fmla="*/ 2463 w 3380"/>
                <a:gd name="T11" fmla="*/ 3044 h 3380"/>
                <a:gd name="T12" fmla="*/ 2591 w 3380"/>
                <a:gd name="T13" fmla="*/ 2929 h 3380"/>
                <a:gd name="T14" fmla="*/ 2689 w 3380"/>
                <a:gd name="T15" fmla="*/ 2891 h 3380"/>
                <a:gd name="T16" fmla="*/ 2092 w 3380"/>
                <a:gd name="T17" fmla="*/ 2558 h 3380"/>
                <a:gd name="T18" fmla="*/ 1972 w 3380"/>
                <a:gd name="T19" fmla="*/ 2648 h 3380"/>
                <a:gd name="T20" fmla="*/ 1690 w 3380"/>
                <a:gd name="T21" fmla="*/ 2648 h 3380"/>
                <a:gd name="T22" fmla="*/ 1349 w 3380"/>
                <a:gd name="T23" fmla="*/ 2609 h 3380"/>
                <a:gd name="T24" fmla="*/ 1242 w 3380"/>
                <a:gd name="T25" fmla="*/ 2609 h 3380"/>
                <a:gd name="T26" fmla="*/ 1143 w 3380"/>
                <a:gd name="T27" fmla="*/ 2476 h 3380"/>
                <a:gd name="T28" fmla="*/ 1070 w 3380"/>
                <a:gd name="T29" fmla="*/ 2421 h 3380"/>
                <a:gd name="T30" fmla="*/ 1410 w 3380"/>
                <a:gd name="T31" fmla="*/ 893 h 3380"/>
                <a:gd name="T32" fmla="*/ 984 w 3380"/>
                <a:gd name="T33" fmla="*/ 1225 h 3380"/>
                <a:gd name="T34" fmla="*/ 848 w 3380"/>
                <a:gd name="T35" fmla="*/ 1763 h 3380"/>
                <a:gd name="T36" fmla="*/ 1069 w 3380"/>
                <a:gd name="T37" fmla="*/ 2263 h 3380"/>
                <a:gd name="T38" fmla="*/ 1546 w 3380"/>
                <a:gd name="T39" fmla="*/ 2523 h 3380"/>
                <a:gd name="T40" fmla="*/ 2097 w 3380"/>
                <a:gd name="T41" fmla="*/ 2431 h 3380"/>
                <a:gd name="T42" fmla="*/ 2461 w 3380"/>
                <a:gd name="T43" fmla="*/ 2034 h 3380"/>
                <a:gd name="T44" fmla="*/ 2507 w 3380"/>
                <a:gd name="T45" fmla="*/ 1477 h 3380"/>
                <a:gd name="T46" fmla="*/ 2210 w 3380"/>
                <a:gd name="T47" fmla="*/ 1025 h 3380"/>
                <a:gd name="T48" fmla="*/ 1690 w 3380"/>
                <a:gd name="T49" fmla="*/ 845 h 3380"/>
                <a:gd name="T50" fmla="*/ 2182 w 3380"/>
                <a:gd name="T51" fmla="*/ 870 h 3380"/>
                <a:gd name="T52" fmla="*/ 2570 w 3380"/>
                <a:gd name="T53" fmla="*/ 1313 h 3380"/>
                <a:gd name="T54" fmla="*/ 2624 w 3380"/>
                <a:gd name="T55" fmla="*/ 1903 h 3380"/>
                <a:gd name="T56" fmla="*/ 2843 w 3380"/>
                <a:gd name="T57" fmla="*/ 2764 h 3380"/>
                <a:gd name="T58" fmla="*/ 3199 w 3380"/>
                <a:gd name="T59" fmla="*/ 2149 h 3380"/>
                <a:gd name="T60" fmla="*/ 3239 w 3380"/>
                <a:gd name="T61" fmla="*/ 1391 h 3380"/>
                <a:gd name="T62" fmla="*/ 2917 w 3380"/>
                <a:gd name="T63" fmla="*/ 701 h 3380"/>
                <a:gd name="T64" fmla="*/ 2318 w 3380"/>
                <a:gd name="T65" fmla="*/ 244 h 3380"/>
                <a:gd name="T66" fmla="*/ 1533 w 3380"/>
                <a:gd name="T67" fmla="*/ 121 h 3380"/>
                <a:gd name="T68" fmla="*/ 811 w 3380"/>
                <a:gd name="T69" fmla="*/ 381 h 3380"/>
                <a:gd name="T70" fmla="*/ 304 w 3380"/>
                <a:gd name="T71" fmla="*/ 938 h 3380"/>
                <a:gd name="T72" fmla="*/ 113 w 3380"/>
                <a:gd name="T73" fmla="*/ 1690 h 3380"/>
                <a:gd name="T74" fmla="*/ 282 w 3380"/>
                <a:gd name="T75" fmla="*/ 2400 h 3380"/>
                <a:gd name="T76" fmla="*/ 892 w 3380"/>
                <a:gd name="T77" fmla="*/ 2217 h 3380"/>
                <a:gd name="T78" fmla="*/ 732 w 3380"/>
                <a:gd name="T79" fmla="*/ 1690 h 3380"/>
                <a:gd name="T80" fmla="*/ 923 w 3380"/>
                <a:gd name="T81" fmla="*/ 1118 h 3380"/>
                <a:gd name="T82" fmla="*/ 1404 w 3380"/>
                <a:gd name="T83" fmla="*/ 777 h 3380"/>
                <a:gd name="T84" fmla="*/ 1993 w 3380"/>
                <a:gd name="T85" fmla="*/ 28 h 3380"/>
                <a:gd name="T86" fmla="*/ 2703 w 3380"/>
                <a:gd name="T87" fmla="*/ 338 h 3380"/>
                <a:gd name="T88" fmla="*/ 3196 w 3380"/>
                <a:gd name="T89" fmla="*/ 923 h 3380"/>
                <a:gd name="T90" fmla="*/ 3380 w 3380"/>
                <a:gd name="T91" fmla="*/ 1690 h 3380"/>
                <a:gd name="T92" fmla="*/ 3184 w 3380"/>
                <a:gd name="T93" fmla="*/ 2479 h 3380"/>
                <a:gd name="T94" fmla="*/ 2885 w 3380"/>
                <a:gd name="T95" fmla="*/ 2885 h 3380"/>
                <a:gd name="T96" fmla="*/ 2479 w 3380"/>
                <a:gd name="T97" fmla="*/ 3184 h 3380"/>
                <a:gd name="T98" fmla="*/ 1690 w 3380"/>
                <a:gd name="T99" fmla="*/ 3380 h 3380"/>
                <a:gd name="T100" fmla="*/ 900 w 3380"/>
                <a:gd name="T101" fmla="*/ 3184 h 3380"/>
                <a:gd name="T102" fmla="*/ 495 w 3380"/>
                <a:gd name="T103" fmla="*/ 2885 h 3380"/>
                <a:gd name="T104" fmla="*/ 196 w 3380"/>
                <a:gd name="T105" fmla="*/ 2480 h 3380"/>
                <a:gd name="T106" fmla="*/ 0 w 3380"/>
                <a:gd name="T107" fmla="*/ 1690 h 3380"/>
                <a:gd name="T108" fmla="*/ 184 w 3380"/>
                <a:gd name="T109" fmla="*/ 923 h 3380"/>
                <a:gd name="T110" fmla="*/ 677 w 3380"/>
                <a:gd name="T111" fmla="*/ 338 h 3380"/>
                <a:gd name="T112" fmla="*/ 1387 w 3380"/>
                <a:gd name="T113" fmla="*/ 28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80" h="3380">
                  <a:moveTo>
                    <a:pt x="1055" y="2405"/>
                  </a:moveTo>
                  <a:lnTo>
                    <a:pt x="616" y="2843"/>
                  </a:lnTo>
                  <a:lnTo>
                    <a:pt x="687" y="2907"/>
                  </a:lnTo>
                  <a:lnTo>
                    <a:pt x="763" y="2965"/>
                  </a:lnTo>
                  <a:lnTo>
                    <a:pt x="842" y="3019"/>
                  </a:lnTo>
                  <a:lnTo>
                    <a:pt x="924" y="3069"/>
                  </a:lnTo>
                  <a:lnTo>
                    <a:pt x="1010" y="3113"/>
                  </a:lnTo>
                  <a:lnTo>
                    <a:pt x="1098" y="3152"/>
                  </a:lnTo>
                  <a:lnTo>
                    <a:pt x="1189" y="3185"/>
                  </a:lnTo>
                  <a:lnTo>
                    <a:pt x="1282" y="3214"/>
                  </a:lnTo>
                  <a:lnTo>
                    <a:pt x="1286" y="3212"/>
                  </a:lnTo>
                  <a:lnTo>
                    <a:pt x="1291" y="3212"/>
                  </a:lnTo>
                  <a:lnTo>
                    <a:pt x="1296" y="3211"/>
                  </a:lnTo>
                  <a:lnTo>
                    <a:pt x="1310" y="3213"/>
                  </a:lnTo>
                  <a:lnTo>
                    <a:pt x="1322" y="3218"/>
                  </a:lnTo>
                  <a:lnTo>
                    <a:pt x="1334" y="3226"/>
                  </a:lnTo>
                  <a:lnTo>
                    <a:pt x="1413" y="3243"/>
                  </a:lnTo>
                  <a:lnTo>
                    <a:pt x="1495" y="3255"/>
                  </a:lnTo>
                  <a:lnTo>
                    <a:pt x="1578" y="3263"/>
                  </a:lnTo>
                  <a:lnTo>
                    <a:pt x="1582" y="3247"/>
                  </a:lnTo>
                  <a:lnTo>
                    <a:pt x="1591" y="3233"/>
                  </a:lnTo>
                  <a:lnTo>
                    <a:pt x="1602" y="3221"/>
                  </a:lnTo>
                  <a:lnTo>
                    <a:pt x="1616" y="3214"/>
                  </a:lnTo>
                  <a:lnTo>
                    <a:pt x="1634" y="3211"/>
                  </a:lnTo>
                  <a:lnTo>
                    <a:pt x="1651" y="3214"/>
                  </a:lnTo>
                  <a:lnTo>
                    <a:pt x="1666" y="3222"/>
                  </a:lnTo>
                  <a:lnTo>
                    <a:pt x="1679" y="3235"/>
                  </a:lnTo>
                  <a:lnTo>
                    <a:pt x="1687" y="3250"/>
                  </a:lnTo>
                  <a:lnTo>
                    <a:pt x="1690" y="3267"/>
                  </a:lnTo>
                  <a:lnTo>
                    <a:pt x="1767" y="3265"/>
                  </a:lnTo>
                  <a:lnTo>
                    <a:pt x="1844" y="3260"/>
                  </a:lnTo>
                  <a:lnTo>
                    <a:pt x="1918" y="3251"/>
                  </a:lnTo>
                  <a:lnTo>
                    <a:pt x="1927" y="3235"/>
                  </a:lnTo>
                  <a:lnTo>
                    <a:pt x="1939" y="3222"/>
                  </a:lnTo>
                  <a:lnTo>
                    <a:pt x="1954" y="3214"/>
                  </a:lnTo>
                  <a:lnTo>
                    <a:pt x="1972" y="3211"/>
                  </a:lnTo>
                  <a:lnTo>
                    <a:pt x="1989" y="3214"/>
                  </a:lnTo>
                  <a:lnTo>
                    <a:pt x="2003" y="3221"/>
                  </a:lnTo>
                  <a:lnTo>
                    <a:pt x="2016" y="3234"/>
                  </a:lnTo>
                  <a:lnTo>
                    <a:pt x="2102" y="3213"/>
                  </a:lnTo>
                  <a:lnTo>
                    <a:pt x="2186" y="3187"/>
                  </a:lnTo>
                  <a:lnTo>
                    <a:pt x="2268" y="3158"/>
                  </a:lnTo>
                  <a:lnTo>
                    <a:pt x="2348" y="3123"/>
                  </a:lnTo>
                  <a:lnTo>
                    <a:pt x="2425" y="3085"/>
                  </a:lnTo>
                  <a:lnTo>
                    <a:pt x="2431" y="3071"/>
                  </a:lnTo>
                  <a:lnTo>
                    <a:pt x="2439" y="3059"/>
                  </a:lnTo>
                  <a:lnTo>
                    <a:pt x="2450" y="3050"/>
                  </a:lnTo>
                  <a:lnTo>
                    <a:pt x="2463" y="3044"/>
                  </a:lnTo>
                  <a:lnTo>
                    <a:pt x="2479" y="3042"/>
                  </a:lnTo>
                  <a:lnTo>
                    <a:pt x="2487" y="3043"/>
                  </a:lnTo>
                  <a:lnTo>
                    <a:pt x="2496" y="3045"/>
                  </a:lnTo>
                  <a:lnTo>
                    <a:pt x="2553" y="3009"/>
                  </a:lnTo>
                  <a:lnTo>
                    <a:pt x="2610" y="2970"/>
                  </a:lnTo>
                  <a:lnTo>
                    <a:pt x="2600" y="2959"/>
                  </a:lnTo>
                  <a:lnTo>
                    <a:pt x="2593" y="2945"/>
                  </a:lnTo>
                  <a:lnTo>
                    <a:pt x="2591" y="2929"/>
                  </a:lnTo>
                  <a:lnTo>
                    <a:pt x="2594" y="2912"/>
                  </a:lnTo>
                  <a:lnTo>
                    <a:pt x="2603" y="2897"/>
                  </a:lnTo>
                  <a:lnTo>
                    <a:pt x="2615" y="2884"/>
                  </a:lnTo>
                  <a:lnTo>
                    <a:pt x="2630" y="2876"/>
                  </a:lnTo>
                  <a:lnTo>
                    <a:pt x="2648" y="2873"/>
                  </a:lnTo>
                  <a:lnTo>
                    <a:pt x="2663" y="2875"/>
                  </a:lnTo>
                  <a:lnTo>
                    <a:pt x="2676" y="2881"/>
                  </a:lnTo>
                  <a:lnTo>
                    <a:pt x="2689" y="2891"/>
                  </a:lnTo>
                  <a:lnTo>
                    <a:pt x="2697" y="2904"/>
                  </a:lnTo>
                  <a:lnTo>
                    <a:pt x="2731" y="2874"/>
                  </a:lnTo>
                  <a:lnTo>
                    <a:pt x="2764" y="2843"/>
                  </a:lnTo>
                  <a:lnTo>
                    <a:pt x="2325" y="2405"/>
                  </a:lnTo>
                  <a:lnTo>
                    <a:pt x="2272" y="2449"/>
                  </a:lnTo>
                  <a:lnTo>
                    <a:pt x="2214" y="2490"/>
                  </a:lnTo>
                  <a:lnTo>
                    <a:pt x="2155" y="2526"/>
                  </a:lnTo>
                  <a:lnTo>
                    <a:pt x="2092" y="2558"/>
                  </a:lnTo>
                  <a:lnTo>
                    <a:pt x="2027" y="2585"/>
                  </a:lnTo>
                  <a:lnTo>
                    <a:pt x="2027" y="2588"/>
                  </a:lnTo>
                  <a:lnTo>
                    <a:pt x="2028" y="2591"/>
                  </a:lnTo>
                  <a:lnTo>
                    <a:pt x="2025" y="2609"/>
                  </a:lnTo>
                  <a:lnTo>
                    <a:pt x="2017" y="2625"/>
                  </a:lnTo>
                  <a:lnTo>
                    <a:pt x="2004" y="2636"/>
                  </a:lnTo>
                  <a:lnTo>
                    <a:pt x="1989" y="2645"/>
                  </a:lnTo>
                  <a:lnTo>
                    <a:pt x="1972" y="2648"/>
                  </a:lnTo>
                  <a:lnTo>
                    <a:pt x="1956" y="2646"/>
                  </a:lnTo>
                  <a:lnTo>
                    <a:pt x="1943" y="2639"/>
                  </a:lnTo>
                  <a:lnTo>
                    <a:pt x="1932" y="2630"/>
                  </a:lnTo>
                  <a:lnTo>
                    <a:pt x="1923" y="2618"/>
                  </a:lnTo>
                  <a:lnTo>
                    <a:pt x="1866" y="2630"/>
                  </a:lnTo>
                  <a:lnTo>
                    <a:pt x="1809" y="2639"/>
                  </a:lnTo>
                  <a:lnTo>
                    <a:pt x="1749" y="2646"/>
                  </a:lnTo>
                  <a:lnTo>
                    <a:pt x="1690" y="2648"/>
                  </a:lnTo>
                  <a:lnTo>
                    <a:pt x="1619" y="2645"/>
                  </a:lnTo>
                  <a:lnTo>
                    <a:pt x="1550" y="2637"/>
                  </a:lnTo>
                  <a:lnTo>
                    <a:pt x="1481" y="2624"/>
                  </a:lnTo>
                  <a:lnTo>
                    <a:pt x="1414" y="2607"/>
                  </a:lnTo>
                  <a:lnTo>
                    <a:pt x="1351" y="2584"/>
                  </a:lnTo>
                  <a:lnTo>
                    <a:pt x="1351" y="2588"/>
                  </a:lnTo>
                  <a:lnTo>
                    <a:pt x="1352" y="2591"/>
                  </a:lnTo>
                  <a:lnTo>
                    <a:pt x="1349" y="2609"/>
                  </a:lnTo>
                  <a:lnTo>
                    <a:pt x="1341" y="2625"/>
                  </a:lnTo>
                  <a:lnTo>
                    <a:pt x="1328" y="2636"/>
                  </a:lnTo>
                  <a:lnTo>
                    <a:pt x="1313" y="2645"/>
                  </a:lnTo>
                  <a:lnTo>
                    <a:pt x="1296" y="2648"/>
                  </a:lnTo>
                  <a:lnTo>
                    <a:pt x="1278" y="2645"/>
                  </a:lnTo>
                  <a:lnTo>
                    <a:pt x="1263" y="2636"/>
                  </a:lnTo>
                  <a:lnTo>
                    <a:pt x="1251" y="2625"/>
                  </a:lnTo>
                  <a:lnTo>
                    <a:pt x="1242" y="2609"/>
                  </a:lnTo>
                  <a:lnTo>
                    <a:pt x="1239" y="2591"/>
                  </a:lnTo>
                  <a:lnTo>
                    <a:pt x="1241" y="2578"/>
                  </a:lnTo>
                  <a:lnTo>
                    <a:pt x="1247" y="2566"/>
                  </a:lnTo>
                  <a:lnTo>
                    <a:pt x="1254" y="2554"/>
                  </a:lnTo>
                  <a:lnTo>
                    <a:pt x="1264" y="2546"/>
                  </a:lnTo>
                  <a:lnTo>
                    <a:pt x="1222" y="2525"/>
                  </a:lnTo>
                  <a:lnTo>
                    <a:pt x="1182" y="2501"/>
                  </a:lnTo>
                  <a:lnTo>
                    <a:pt x="1143" y="2476"/>
                  </a:lnTo>
                  <a:lnTo>
                    <a:pt x="1135" y="2478"/>
                  </a:lnTo>
                  <a:lnTo>
                    <a:pt x="1127" y="2479"/>
                  </a:lnTo>
                  <a:lnTo>
                    <a:pt x="1109" y="2476"/>
                  </a:lnTo>
                  <a:lnTo>
                    <a:pt x="1094" y="2467"/>
                  </a:lnTo>
                  <a:lnTo>
                    <a:pt x="1082" y="2455"/>
                  </a:lnTo>
                  <a:lnTo>
                    <a:pt x="1073" y="2440"/>
                  </a:lnTo>
                  <a:lnTo>
                    <a:pt x="1070" y="2422"/>
                  </a:lnTo>
                  <a:lnTo>
                    <a:pt x="1070" y="2421"/>
                  </a:lnTo>
                  <a:lnTo>
                    <a:pt x="1070" y="2419"/>
                  </a:lnTo>
                  <a:lnTo>
                    <a:pt x="1063" y="2412"/>
                  </a:lnTo>
                  <a:lnTo>
                    <a:pt x="1055" y="2405"/>
                  </a:lnTo>
                  <a:close/>
                  <a:moveTo>
                    <a:pt x="1690" y="845"/>
                  </a:moveTo>
                  <a:lnTo>
                    <a:pt x="1617" y="848"/>
                  </a:lnTo>
                  <a:lnTo>
                    <a:pt x="1546" y="857"/>
                  </a:lnTo>
                  <a:lnTo>
                    <a:pt x="1477" y="873"/>
                  </a:lnTo>
                  <a:lnTo>
                    <a:pt x="1410" y="893"/>
                  </a:lnTo>
                  <a:lnTo>
                    <a:pt x="1346" y="919"/>
                  </a:lnTo>
                  <a:lnTo>
                    <a:pt x="1283" y="949"/>
                  </a:lnTo>
                  <a:lnTo>
                    <a:pt x="1225" y="984"/>
                  </a:lnTo>
                  <a:lnTo>
                    <a:pt x="1170" y="1025"/>
                  </a:lnTo>
                  <a:lnTo>
                    <a:pt x="1117" y="1069"/>
                  </a:lnTo>
                  <a:lnTo>
                    <a:pt x="1069" y="1117"/>
                  </a:lnTo>
                  <a:lnTo>
                    <a:pt x="1025" y="1170"/>
                  </a:lnTo>
                  <a:lnTo>
                    <a:pt x="984" y="1225"/>
                  </a:lnTo>
                  <a:lnTo>
                    <a:pt x="949" y="1283"/>
                  </a:lnTo>
                  <a:lnTo>
                    <a:pt x="919" y="1346"/>
                  </a:lnTo>
                  <a:lnTo>
                    <a:pt x="893" y="1410"/>
                  </a:lnTo>
                  <a:lnTo>
                    <a:pt x="873" y="1477"/>
                  </a:lnTo>
                  <a:lnTo>
                    <a:pt x="857" y="1546"/>
                  </a:lnTo>
                  <a:lnTo>
                    <a:pt x="848" y="1617"/>
                  </a:lnTo>
                  <a:lnTo>
                    <a:pt x="845" y="1690"/>
                  </a:lnTo>
                  <a:lnTo>
                    <a:pt x="848" y="1763"/>
                  </a:lnTo>
                  <a:lnTo>
                    <a:pt x="857" y="1834"/>
                  </a:lnTo>
                  <a:lnTo>
                    <a:pt x="873" y="1903"/>
                  </a:lnTo>
                  <a:lnTo>
                    <a:pt x="893" y="1970"/>
                  </a:lnTo>
                  <a:lnTo>
                    <a:pt x="919" y="2034"/>
                  </a:lnTo>
                  <a:lnTo>
                    <a:pt x="949" y="2097"/>
                  </a:lnTo>
                  <a:lnTo>
                    <a:pt x="984" y="2155"/>
                  </a:lnTo>
                  <a:lnTo>
                    <a:pt x="1025" y="2210"/>
                  </a:lnTo>
                  <a:lnTo>
                    <a:pt x="1069" y="2263"/>
                  </a:lnTo>
                  <a:lnTo>
                    <a:pt x="1117" y="2311"/>
                  </a:lnTo>
                  <a:lnTo>
                    <a:pt x="1170" y="2355"/>
                  </a:lnTo>
                  <a:lnTo>
                    <a:pt x="1225" y="2396"/>
                  </a:lnTo>
                  <a:lnTo>
                    <a:pt x="1283" y="2431"/>
                  </a:lnTo>
                  <a:lnTo>
                    <a:pt x="1346" y="2461"/>
                  </a:lnTo>
                  <a:lnTo>
                    <a:pt x="1410" y="2487"/>
                  </a:lnTo>
                  <a:lnTo>
                    <a:pt x="1477" y="2507"/>
                  </a:lnTo>
                  <a:lnTo>
                    <a:pt x="1546" y="2523"/>
                  </a:lnTo>
                  <a:lnTo>
                    <a:pt x="1617" y="2532"/>
                  </a:lnTo>
                  <a:lnTo>
                    <a:pt x="1690" y="2535"/>
                  </a:lnTo>
                  <a:lnTo>
                    <a:pt x="1763" y="2532"/>
                  </a:lnTo>
                  <a:lnTo>
                    <a:pt x="1834" y="2523"/>
                  </a:lnTo>
                  <a:lnTo>
                    <a:pt x="1903" y="2507"/>
                  </a:lnTo>
                  <a:lnTo>
                    <a:pt x="1970" y="2487"/>
                  </a:lnTo>
                  <a:lnTo>
                    <a:pt x="2034" y="2461"/>
                  </a:lnTo>
                  <a:lnTo>
                    <a:pt x="2097" y="2431"/>
                  </a:lnTo>
                  <a:lnTo>
                    <a:pt x="2155" y="2396"/>
                  </a:lnTo>
                  <a:lnTo>
                    <a:pt x="2210" y="2355"/>
                  </a:lnTo>
                  <a:lnTo>
                    <a:pt x="2263" y="2311"/>
                  </a:lnTo>
                  <a:lnTo>
                    <a:pt x="2311" y="2263"/>
                  </a:lnTo>
                  <a:lnTo>
                    <a:pt x="2355" y="2210"/>
                  </a:lnTo>
                  <a:lnTo>
                    <a:pt x="2396" y="2155"/>
                  </a:lnTo>
                  <a:lnTo>
                    <a:pt x="2431" y="2097"/>
                  </a:lnTo>
                  <a:lnTo>
                    <a:pt x="2461" y="2034"/>
                  </a:lnTo>
                  <a:lnTo>
                    <a:pt x="2487" y="1970"/>
                  </a:lnTo>
                  <a:lnTo>
                    <a:pt x="2507" y="1903"/>
                  </a:lnTo>
                  <a:lnTo>
                    <a:pt x="2523" y="1834"/>
                  </a:lnTo>
                  <a:lnTo>
                    <a:pt x="2532" y="1763"/>
                  </a:lnTo>
                  <a:lnTo>
                    <a:pt x="2535" y="1690"/>
                  </a:lnTo>
                  <a:lnTo>
                    <a:pt x="2532" y="1617"/>
                  </a:lnTo>
                  <a:lnTo>
                    <a:pt x="2523" y="1546"/>
                  </a:lnTo>
                  <a:lnTo>
                    <a:pt x="2507" y="1477"/>
                  </a:lnTo>
                  <a:lnTo>
                    <a:pt x="2487" y="1410"/>
                  </a:lnTo>
                  <a:lnTo>
                    <a:pt x="2461" y="1346"/>
                  </a:lnTo>
                  <a:lnTo>
                    <a:pt x="2431" y="1283"/>
                  </a:lnTo>
                  <a:lnTo>
                    <a:pt x="2396" y="1225"/>
                  </a:lnTo>
                  <a:lnTo>
                    <a:pt x="2355" y="1170"/>
                  </a:lnTo>
                  <a:lnTo>
                    <a:pt x="2311" y="1117"/>
                  </a:lnTo>
                  <a:lnTo>
                    <a:pt x="2263" y="1069"/>
                  </a:lnTo>
                  <a:lnTo>
                    <a:pt x="2210" y="1025"/>
                  </a:lnTo>
                  <a:lnTo>
                    <a:pt x="2155" y="984"/>
                  </a:lnTo>
                  <a:lnTo>
                    <a:pt x="2097" y="949"/>
                  </a:lnTo>
                  <a:lnTo>
                    <a:pt x="2034" y="919"/>
                  </a:lnTo>
                  <a:lnTo>
                    <a:pt x="1970" y="893"/>
                  </a:lnTo>
                  <a:lnTo>
                    <a:pt x="1903" y="873"/>
                  </a:lnTo>
                  <a:lnTo>
                    <a:pt x="1834" y="857"/>
                  </a:lnTo>
                  <a:lnTo>
                    <a:pt x="1763" y="848"/>
                  </a:lnTo>
                  <a:lnTo>
                    <a:pt x="1690" y="845"/>
                  </a:lnTo>
                  <a:close/>
                  <a:moveTo>
                    <a:pt x="1746" y="114"/>
                  </a:moveTo>
                  <a:lnTo>
                    <a:pt x="1746" y="735"/>
                  </a:lnTo>
                  <a:lnTo>
                    <a:pt x="1825" y="743"/>
                  </a:lnTo>
                  <a:lnTo>
                    <a:pt x="1901" y="757"/>
                  </a:lnTo>
                  <a:lnTo>
                    <a:pt x="1976" y="777"/>
                  </a:lnTo>
                  <a:lnTo>
                    <a:pt x="2046" y="803"/>
                  </a:lnTo>
                  <a:lnTo>
                    <a:pt x="2116" y="834"/>
                  </a:lnTo>
                  <a:lnTo>
                    <a:pt x="2182" y="870"/>
                  </a:lnTo>
                  <a:lnTo>
                    <a:pt x="2244" y="911"/>
                  </a:lnTo>
                  <a:lnTo>
                    <a:pt x="2304" y="957"/>
                  </a:lnTo>
                  <a:lnTo>
                    <a:pt x="2359" y="1006"/>
                  </a:lnTo>
                  <a:lnTo>
                    <a:pt x="2410" y="1060"/>
                  </a:lnTo>
                  <a:lnTo>
                    <a:pt x="2457" y="1118"/>
                  </a:lnTo>
                  <a:lnTo>
                    <a:pt x="2500" y="1180"/>
                  </a:lnTo>
                  <a:lnTo>
                    <a:pt x="2538" y="1244"/>
                  </a:lnTo>
                  <a:lnTo>
                    <a:pt x="2570" y="1313"/>
                  </a:lnTo>
                  <a:lnTo>
                    <a:pt x="2597" y="1384"/>
                  </a:lnTo>
                  <a:lnTo>
                    <a:pt x="2619" y="1456"/>
                  </a:lnTo>
                  <a:lnTo>
                    <a:pt x="2635" y="1532"/>
                  </a:lnTo>
                  <a:lnTo>
                    <a:pt x="2645" y="1610"/>
                  </a:lnTo>
                  <a:lnTo>
                    <a:pt x="2648" y="1690"/>
                  </a:lnTo>
                  <a:lnTo>
                    <a:pt x="2645" y="1763"/>
                  </a:lnTo>
                  <a:lnTo>
                    <a:pt x="2637" y="1833"/>
                  </a:lnTo>
                  <a:lnTo>
                    <a:pt x="2624" y="1903"/>
                  </a:lnTo>
                  <a:lnTo>
                    <a:pt x="2606" y="1970"/>
                  </a:lnTo>
                  <a:lnTo>
                    <a:pt x="2583" y="2035"/>
                  </a:lnTo>
                  <a:lnTo>
                    <a:pt x="2555" y="2099"/>
                  </a:lnTo>
                  <a:lnTo>
                    <a:pt x="2524" y="2159"/>
                  </a:lnTo>
                  <a:lnTo>
                    <a:pt x="2488" y="2217"/>
                  </a:lnTo>
                  <a:lnTo>
                    <a:pt x="2448" y="2273"/>
                  </a:lnTo>
                  <a:lnTo>
                    <a:pt x="2405" y="2325"/>
                  </a:lnTo>
                  <a:lnTo>
                    <a:pt x="2843" y="2764"/>
                  </a:lnTo>
                  <a:lnTo>
                    <a:pt x="2903" y="2698"/>
                  </a:lnTo>
                  <a:lnTo>
                    <a:pt x="2957" y="2627"/>
                  </a:lnTo>
                  <a:lnTo>
                    <a:pt x="3008" y="2554"/>
                  </a:lnTo>
                  <a:lnTo>
                    <a:pt x="3055" y="2479"/>
                  </a:lnTo>
                  <a:lnTo>
                    <a:pt x="3098" y="2400"/>
                  </a:lnTo>
                  <a:lnTo>
                    <a:pt x="3136" y="2319"/>
                  </a:lnTo>
                  <a:lnTo>
                    <a:pt x="3170" y="2235"/>
                  </a:lnTo>
                  <a:lnTo>
                    <a:pt x="3199" y="2149"/>
                  </a:lnTo>
                  <a:lnTo>
                    <a:pt x="3223" y="2061"/>
                  </a:lnTo>
                  <a:lnTo>
                    <a:pt x="3242" y="1971"/>
                  </a:lnTo>
                  <a:lnTo>
                    <a:pt x="3256" y="1878"/>
                  </a:lnTo>
                  <a:lnTo>
                    <a:pt x="3264" y="1785"/>
                  </a:lnTo>
                  <a:lnTo>
                    <a:pt x="3267" y="1690"/>
                  </a:lnTo>
                  <a:lnTo>
                    <a:pt x="3264" y="1589"/>
                  </a:lnTo>
                  <a:lnTo>
                    <a:pt x="3254" y="1489"/>
                  </a:lnTo>
                  <a:lnTo>
                    <a:pt x="3239" y="1391"/>
                  </a:lnTo>
                  <a:lnTo>
                    <a:pt x="3217" y="1296"/>
                  </a:lnTo>
                  <a:lnTo>
                    <a:pt x="3191" y="1202"/>
                  </a:lnTo>
                  <a:lnTo>
                    <a:pt x="3158" y="1111"/>
                  </a:lnTo>
                  <a:lnTo>
                    <a:pt x="3119" y="1023"/>
                  </a:lnTo>
                  <a:lnTo>
                    <a:pt x="3076" y="938"/>
                  </a:lnTo>
                  <a:lnTo>
                    <a:pt x="3028" y="855"/>
                  </a:lnTo>
                  <a:lnTo>
                    <a:pt x="2974" y="776"/>
                  </a:lnTo>
                  <a:lnTo>
                    <a:pt x="2917" y="701"/>
                  </a:lnTo>
                  <a:lnTo>
                    <a:pt x="2856" y="629"/>
                  </a:lnTo>
                  <a:lnTo>
                    <a:pt x="2790" y="560"/>
                  </a:lnTo>
                  <a:lnTo>
                    <a:pt x="2719" y="497"/>
                  </a:lnTo>
                  <a:lnTo>
                    <a:pt x="2647" y="436"/>
                  </a:lnTo>
                  <a:lnTo>
                    <a:pt x="2569" y="381"/>
                  </a:lnTo>
                  <a:lnTo>
                    <a:pt x="2489" y="331"/>
                  </a:lnTo>
                  <a:lnTo>
                    <a:pt x="2405" y="285"/>
                  </a:lnTo>
                  <a:lnTo>
                    <a:pt x="2318" y="244"/>
                  </a:lnTo>
                  <a:lnTo>
                    <a:pt x="2229" y="208"/>
                  </a:lnTo>
                  <a:lnTo>
                    <a:pt x="2137" y="177"/>
                  </a:lnTo>
                  <a:lnTo>
                    <a:pt x="2042" y="153"/>
                  </a:lnTo>
                  <a:lnTo>
                    <a:pt x="1945" y="134"/>
                  </a:lnTo>
                  <a:lnTo>
                    <a:pt x="1847" y="121"/>
                  </a:lnTo>
                  <a:lnTo>
                    <a:pt x="1746" y="114"/>
                  </a:lnTo>
                  <a:close/>
                  <a:moveTo>
                    <a:pt x="1634" y="114"/>
                  </a:moveTo>
                  <a:lnTo>
                    <a:pt x="1533" y="121"/>
                  </a:lnTo>
                  <a:lnTo>
                    <a:pt x="1435" y="134"/>
                  </a:lnTo>
                  <a:lnTo>
                    <a:pt x="1338" y="153"/>
                  </a:lnTo>
                  <a:lnTo>
                    <a:pt x="1243" y="177"/>
                  </a:lnTo>
                  <a:lnTo>
                    <a:pt x="1151" y="208"/>
                  </a:lnTo>
                  <a:lnTo>
                    <a:pt x="1062" y="244"/>
                  </a:lnTo>
                  <a:lnTo>
                    <a:pt x="975" y="285"/>
                  </a:lnTo>
                  <a:lnTo>
                    <a:pt x="891" y="331"/>
                  </a:lnTo>
                  <a:lnTo>
                    <a:pt x="811" y="381"/>
                  </a:lnTo>
                  <a:lnTo>
                    <a:pt x="733" y="436"/>
                  </a:lnTo>
                  <a:lnTo>
                    <a:pt x="661" y="497"/>
                  </a:lnTo>
                  <a:lnTo>
                    <a:pt x="590" y="560"/>
                  </a:lnTo>
                  <a:lnTo>
                    <a:pt x="524" y="629"/>
                  </a:lnTo>
                  <a:lnTo>
                    <a:pt x="463" y="701"/>
                  </a:lnTo>
                  <a:lnTo>
                    <a:pt x="406" y="776"/>
                  </a:lnTo>
                  <a:lnTo>
                    <a:pt x="352" y="855"/>
                  </a:lnTo>
                  <a:lnTo>
                    <a:pt x="304" y="938"/>
                  </a:lnTo>
                  <a:lnTo>
                    <a:pt x="261" y="1023"/>
                  </a:lnTo>
                  <a:lnTo>
                    <a:pt x="222" y="1111"/>
                  </a:lnTo>
                  <a:lnTo>
                    <a:pt x="189" y="1202"/>
                  </a:lnTo>
                  <a:lnTo>
                    <a:pt x="163" y="1296"/>
                  </a:lnTo>
                  <a:lnTo>
                    <a:pt x="141" y="1391"/>
                  </a:lnTo>
                  <a:lnTo>
                    <a:pt x="126" y="1489"/>
                  </a:lnTo>
                  <a:lnTo>
                    <a:pt x="116" y="1589"/>
                  </a:lnTo>
                  <a:lnTo>
                    <a:pt x="113" y="1690"/>
                  </a:lnTo>
                  <a:lnTo>
                    <a:pt x="116" y="1785"/>
                  </a:lnTo>
                  <a:lnTo>
                    <a:pt x="124" y="1878"/>
                  </a:lnTo>
                  <a:lnTo>
                    <a:pt x="138" y="1971"/>
                  </a:lnTo>
                  <a:lnTo>
                    <a:pt x="157" y="2061"/>
                  </a:lnTo>
                  <a:lnTo>
                    <a:pt x="181" y="2149"/>
                  </a:lnTo>
                  <a:lnTo>
                    <a:pt x="210" y="2235"/>
                  </a:lnTo>
                  <a:lnTo>
                    <a:pt x="244" y="2319"/>
                  </a:lnTo>
                  <a:lnTo>
                    <a:pt x="282" y="2400"/>
                  </a:lnTo>
                  <a:lnTo>
                    <a:pt x="325" y="2479"/>
                  </a:lnTo>
                  <a:lnTo>
                    <a:pt x="372" y="2554"/>
                  </a:lnTo>
                  <a:lnTo>
                    <a:pt x="423" y="2627"/>
                  </a:lnTo>
                  <a:lnTo>
                    <a:pt x="477" y="2698"/>
                  </a:lnTo>
                  <a:lnTo>
                    <a:pt x="537" y="2764"/>
                  </a:lnTo>
                  <a:lnTo>
                    <a:pt x="975" y="2325"/>
                  </a:lnTo>
                  <a:lnTo>
                    <a:pt x="932" y="2273"/>
                  </a:lnTo>
                  <a:lnTo>
                    <a:pt x="892" y="2217"/>
                  </a:lnTo>
                  <a:lnTo>
                    <a:pt x="856" y="2159"/>
                  </a:lnTo>
                  <a:lnTo>
                    <a:pt x="825" y="2099"/>
                  </a:lnTo>
                  <a:lnTo>
                    <a:pt x="797" y="2035"/>
                  </a:lnTo>
                  <a:lnTo>
                    <a:pt x="774" y="1970"/>
                  </a:lnTo>
                  <a:lnTo>
                    <a:pt x="756" y="1903"/>
                  </a:lnTo>
                  <a:lnTo>
                    <a:pt x="743" y="1833"/>
                  </a:lnTo>
                  <a:lnTo>
                    <a:pt x="735" y="1763"/>
                  </a:lnTo>
                  <a:lnTo>
                    <a:pt x="732" y="1690"/>
                  </a:lnTo>
                  <a:lnTo>
                    <a:pt x="735" y="1610"/>
                  </a:lnTo>
                  <a:lnTo>
                    <a:pt x="745" y="1532"/>
                  </a:lnTo>
                  <a:lnTo>
                    <a:pt x="761" y="1456"/>
                  </a:lnTo>
                  <a:lnTo>
                    <a:pt x="783" y="1384"/>
                  </a:lnTo>
                  <a:lnTo>
                    <a:pt x="810" y="1313"/>
                  </a:lnTo>
                  <a:lnTo>
                    <a:pt x="842" y="1244"/>
                  </a:lnTo>
                  <a:lnTo>
                    <a:pt x="880" y="1180"/>
                  </a:lnTo>
                  <a:lnTo>
                    <a:pt x="923" y="1118"/>
                  </a:lnTo>
                  <a:lnTo>
                    <a:pt x="970" y="1060"/>
                  </a:lnTo>
                  <a:lnTo>
                    <a:pt x="1021" y="1006"/>
                  </a:lnTo>
                  <a:lnTo>
                    <a:pt x="1076" y="957"/>
                  </a:lnTo>
                  <a:lnTo>
                    <a:pt x="1136" y="911"/>
                  </a:lnTo>
                  <a:lnTo>
                    <a:pt x="1198" y="870"/>
                  </a:lnTo>
                  <a:lnTo>
                    <a:pt x="1264" y="834"/>
                  </a:lnTo>
                  <a:lnTo>
                    <a:pt x="1334" y="803"/>
                  </a:lnTo>
                  <a:lnTo>
                    <a:pt x="1404" y="777"/>
                  </a:lnTo>
                  <a:lnTo>
                    <a:pt x="1479" y="757"/>
                  </a:lnTo>
                  <a:lnTo>
                    <a:pt x="1555" y="743"/>
                  </a:lnTo>
                  <a:lnTo>
                    <a:pt x="1634" y="735"/>
                  </a:lnTo>
                  <a:lnTo>
                    <a:pt x="1634" y="114"/>
                  </a:lnTo>
                  <a:close/>
                  <a:moveTo>
                    <a:pt x="1690" y="0"/>
                  </a:moveTo>
                  <a:lnTo>
                    <a:pt x="1792" y="3"/>
                  </a:lnTo>
                  <a:lnTo>
                    <a:pt x="1894" y="12"/>
                  </a:lnTo>
                  <a:lnTo>
                    <a:pt x="1993" y="28"/>
                  </a:lnTo>
                  <a:lnTo>
                    <a:pt x="2090" y="48"/>
                  </a:lnTo>
                  <a:lnTo>
                    <a:pt x="2186" y="75"/>
                  </a:lnTo>
                  <a:lnTo>
                    <a:pt x="2279" y="105"/>
                  </a:lnTo>
                  <a:lnTo>
                    <a:pt x="2369" y="142"/>
                  </a:lnTo>
                  <a:lnTo>
                    <a:pt x="2457" y="184"/>
                  </a:lnTo>
                  <a:lnTo>
                    <a:pt x="2542" y="231"/>
                  </a:lnTo>
                  <a:lnTo>
                    <a:pt x="2624" y="283"/>
                  </a:lnTo>
                  <a:lnTo>
                    <a:pt x="2703" y="338"/>
                  </a:lnTo>
                  <a:lnTo>
                    <a:pt x="2778" y="398"/>
                  </a:lnTo>
                  <a:lnTo>
                    <a:pt x="2850" y="462"/>
                  </a:lnTo>
                  <a:lnTo>
                    <a:pt x="2918" y="530"/>
                  </a:lnTo>
                  <a:lnTo>
                    <a:pt x="2982" y="602"/>
                  </a:lnTo>
                  <a:lnTo>
                    <a:pt x="3042" y="677"/>
                  </a:lnTo>
                  <a:lnTo>
                    <a:pt x="3097" y="756"/>
                  </a:lnTo>
                  <a:lnTo>
                    <a:pt x="3149" y="838"/>
                  </a:lnTo>
                  <a:lnTo>
                    <a:pt x="3196" y="923"/>
                  </a:lnTo>
                  <a:lnTo>
                    <a:pt x="3238" y="1011"/>
                  </a:lnTo>
                  <a:lnTo>
                    <a:pt x="3275" y="1101"/>
                  </a:lnTo>
                  <a:lnTo>
                    <a:pt x="3305" y="1194"/>
                  </a:lnTo>
                  <a:lnTo>
                    <a:pt x="3332" y="1290"/>
                  </a:lnTo>
                  <a:lnTo>
                    <a:pt x="3352" y="1387"/>
                  </a:lnTo>
                  <a:lnTo>
                    <a:pt x="3368" y="1486"/>
                  </a:lnTo>
                  <a:lnTo>
                    <a:pt x="3377" y="1588"/>
                  </a:lnTo>
                  <a:lnTo>
                    <a:pt x="3380" y="1690"/>
                  </a:lnTo>
                  <a:lnTo>
                    <a:pt x="3377" y="1797"/>
                  </a:lnTo>
                  <a:lnTo>
                    <a:pt x="3367" y="1900"/>
                  </a:lnTo>
                  <a:lnTo>
                    <a:pt x="3351" y="2002"/>
                  </a:lnTo>
                  <a:lnTo>
                    <a:pt x="3329" y="2103"/>
                  </a:lnTo>
                  <a:lnTo>
                    <a:pt x="3301" y="2201"/>
                  </a:lnTo>
                  <a:lnTo>
                    <a:pt x="3267" y="2296"/>
                  </a:lnTo>
                  <a:lnTo>
                    <a:pt x="3228" y="2390"/>
                  </a:lnTo>
                  <a:lnTo>
                    <a:pt x="3184" y="2479"/>
                  </a:lnTo>
                  <a:lnTo>
                    <a:pt x="3135" y="2566"/>
                  </a:lnTo>
                  <a:lnTo>
                    <a:pt x="3081" y="2650"/>
                  </a:lnTo>
                  <a:lnTo>
                    <a:pt x="3022" y="2730"/>
                  </a:lnTo>
                  <a:lnTo>
                    <a:pt x="2958" y="2805"/>
                  </a:lnTo>
                  <a:lnTo>
                    <a:pt x="2890" y="2878"/>
                  </a:lnTo>
                  <a:lnTo>
                    <a:pt x="2888" y="2880"/>
                  </a:lnTo>
                  <a:lnTo>
                    <a:pt x="2887" y="2883"/>
                  </a:lnTo>
                  <a:lnTo>
                    <a:pt x="2885" y="2885"/>
                  </a:lnTo>
                  <a:lnTo>
                    <a:pt x="2883" y="2887"/>
                  </a:lnTo>
                  <a:lnTo>
                    <a:pt x="2880" y="2888"/>
                  </a:lnTo>
                  <a:lnTo>
                    <a:pt x="2878" y="2890"/>
                  </a:lnTo>
                  <a:lnTo>
                    <a:pt x="2805" y="2958"/>
                  </a:lnTo>
                  <a:lnTo>
                    <a:pt x="2730" y="3022"/>
                  </a:lnTo>
                  <a:lnTo>
                    <a:pt x="2650" y="3081"/>
                  </a:lnTo>
                  <a:lnTo>
                    <a:pt x="2566" y="3135"/>
                  </a:lnTo>
                  <a:lnTo>
                    <a:pt x="2479" y="3184"/>
                  </a:lnTo>
                  <a:lnTo>
                    <a:pt x="2390" y="3228"/>
                  </a:lnTo>
                  <a:lnTo>
                    <a:pt x="2296" y="3267"/>
                  </a:lnTo>
                  <a:lnTo>
                    <a:pt x="2201" y="3301"/>
                  </a:lnTo>
                  <a:lnTo>
                    <a:pt x="2103" y="3329"/>
                  </a:lnTo>
                  <a:lnTo>
                    <a:pt x="2002" y="3351"/>
                  </a:lnTo>
                  <a:lnTo>
                    <a:pt x="1900" y="3367"/>
                  </a:lnTo>
                  <a:lnTo>
                    <a:pt x="1797" y="3377"/>
                  </a:lnTo>
                  <a:lnTo>
                    <a:pt x="1690" y="3380"/>
                  </a:lnTo>
                  <a:lnTo>
                    <a:pt x="1583" y="3377"/>
                  </a:lnTo>
                  <a:lnTo>
                    <a:pt x="1480" y="3367"/>
                  </a:lnTo>
                  <a:lnTo>
                    <a:pt x="1378" y="3351"/>
                  </a:lnTo>
                  <a:lnTo>
                    <a:pt x="1277" y="3329"/>
                  </a:lnTo>
                  <a:lnTo>
                    <a:pt x="1179" y="3301"/>
                  </a:lnTo>
                  <a:lnTo>
                    <a:pt x="1084" y="3267"/>
                  </a:lnTo>
                  <a:lnTo>
                    <a:pt x="990" y="3228"/>
                  </a:lnTo>
                  <a:lnTo>
                    <a:pt x="900" y="3184"/>
                  </a:lnTo>
                  <a:lnTo>
                    <a:pt x="814" y="3134"/>
                  </a:lnTo>
                  <a:lnTo>
                    <a:pt x="730" y="3080"/>
                  </a:lnTo>
                  <a:lnTo>
                    <a:pt x="650" y="3022"/>
                  </a:lnTo>
                  <a:lnTo>
                    <a:pt x="574" y="2958"/>
                  </a:lnTo>
                  <a:lnTo>
                    <a:pt x="502" y="2890"/>
                  </a:lnTo>
                  <a:lnTo>
                    <a:pt x="499" y="2888"/>
                  </a:lnTo>
                  <a:lnTo>
                    <a:pt x="497" y="2887"/>
                  </a:lnTo>
                  <a:lnTo>
                    <a:pt x="495" y="2885"/>
                  </a:lnTo>
                  <a:lnTo>
                    <a:pt x="493" y="2883"/>
                  </a:lnTo>
                  <a:lnTo>
                    <a:pt x="492" y="2881"/>
                  </a:lnTo>
                  <a:lnTo>
                    <a:pt x="490" y="2878"/>
                  </a:lnTo>
                  <a:lnTo>
                    <a:pt x="422" y="2806"/>
                  </a:lnTo>
                  <a:lnTo>
                    <a:pt x="358" y="2730"/>
                  </a:lnTo>
                  <a:lnTo>
                    <a:pt x="300" y="2650"/>
                  </a:lnTo>
                  <a:lnTo>
                    <a:pt x="246" y="2566"/>
                  </a:lnTo>
                  <a:lnTo>
                    <a:pt x="196" y="2480"/>
                  </a:lnTo>
                  <a:lnTo>
                    <a:pt x="152" y="2390"/>
                  </a:lnTo>
                  <a:lnTo>
                    <a:pt x="113" y="2296"/>
                  </a:lnTo>
                  <a:lnTo>
                    <a:pt x="79" y="2201"/>
                  </a:lnTo>
                  <a:lnTo>
                    <a:pt x="51" y="2103"/>
                  </a:lnTo>
                  <a:lnTo>
                    <a:pt x="29" y="2002"/>
                  </a:lnTo>
                  <a:lnTo>
                    <a:pt x="13" y="1900"/>
                  </a:lnTo>
                  <a:lnTo>
                    <a:pt x="3" y="1797"/>
                  </a:lnTo>
                  <a:lnTo>
                    <a:pt x="0" y="1690"/>
                  </a:lnTo>
                  <a:lnTo>
                    <a:pt x="3" y="1588"/>
                  </a:lnTo>
                  <a:lnTo>
                    <a:pt x="12" y="1486"/>
                  </a:lnTo>
                  <a:lnTo>
                    <a:pt x="28" y="1387"/>
                  </a:lnTo>
                  <a:lnTo>
                    <a:pt x="48" y="1290"/>
                  </a:lnTo>
                  <a:lnTo>
                    <a:pt x="75" y="1194"/>
                  </a:lnTo>
                  <a:lnTo>
                    <a:pt x="105" y="1101"/>
                  </a:lnTo>
                  <a:lnTo>
                    <a:pt x="142" y="1011"/>
                  </a:lnTo>
                  <a:lnTo>
                    <a:pt x="184" y="923"/>
                  </a:lnTo>
                  <a:lnTo>
                    <a:pt x="231" y="838"/>
                  </a:lnTo>
                  <a:lnTo>
                    <a:pt x="283" y="756"/>
                  </a:lnTo>
                  <a:lnTo>
                    <a:pt x="338" y="677"/>
                  </a:lnTo>
                  <a:lnTo>
                    <a:pt x="398" y="602"/>
                  </a:lnTo>
                  <a:lnTo>
                    <a:pt x="462" y="530"/>
                  </a:lnTo>
                  <a:lnTo>
                    <a:pt x="530" y="462"/>
                  </a:lnTo>
                  <a:lnTo>
                    <a:pt x="602" y="398"/>
                  </a:lnTo>
                  <a:lnTo>
                    <a:pt x="677" y="338"/>
                  </a:lnTo>
                  <a:lnTo>
                    <a:pt x="756" y="283"/>
                  </a:lnTo>
                  <a:lnTo>
                    <a:pt x="838" y="231"/>
                  </a:lnTo>
                  <a:lnTo>
                    <a:pt x="923" y="184"/>
                  </a:lnTo>
                  <a:lnTo>
                    <a:pt x="1011" y="142"/>
                  </a:lnTo>
                  <a:lnTo>
                    <a:pt x="1101" y="105"/>
                  </a:lnTo>
                  <a:lnTo>
                    <a:pt x="1194" y="75"/>
                  </a:lnTo>
                  <a:lnTo>
                    <a:pt x="1290" y="48"/>
                  </a:lnTo>
                  <a:lnTo>
                    <a:pt x="1387" y="28"/>
                  </a:lnTo>
                  <a:lnTo>
                    <a:pt x="1486" y="12"/>
                  </a:lnTo>
                  <a:lnTo>
                    <a:pt x="1588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382"/>
            <p:cNvSpPr>
              <a:spLocks/>
            </p:cNvSpPr>
            <p:nvPr/>
          </p:nvSpPr>
          <p:spPr bwMode="auto">
            <a:xfrm>
              <a:off x="955676" y="235426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383"/>
            <p:cNvSpPr>
              <a:spLocks/>
            </p:cNvSpPr>
            <p:nvPr/>
          </p:nvSpPr>
          <p:spPr bwMode="auto">
            <a:xfrm>
              <a:off x="982663" y="2381251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384"/>
            <p:cNvSpPr>
              <a:spLocks/>
            </p:cNvSpPr>
            <p:nvPr/>
          </p:nvSpPr>
          <p:spPr bwMode="auto">
            <a:xfrm>
              <a:off x="1008063" y="2354263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385"/>
            <p:cNvSpPr>
              <a:spLocks/>
            </p:cNvSpPr>
            <p:nvPr/>
          </p:nvSpPr>
          <p:spPr bwMode="auto">
            <a:xfrm>
              <a:off x="901701" y="235426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386"/>
            <p:cNvSpPr>
              <a:spLocks/>
            </p:cNvSpPr>
            <p:nvPr/>
          </p:nvSpPr>
          <p:spPr bwMode="auto">
            <a:xfrm>
              <a:off x="928688" y="2381251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387"/>
            <p:cNvSpPr>
              <a:spLocks/>
            </p:cNvSpPr>
            <p:nvPr/>
          </p:nvSpPr>
          <p:spPr bwMode="auto">
            <a:xfrm>
              <a:off x="793751" y="2354263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388"/>
            <p:cNvSpPr>
              <a:spLocks/>
            </p:cNvSpPr>
            <p:nvPr/>
          </p:nvSpPr>
          <p:spPr bwMode="auto">
            <a:xfrm>
              <a:off x="847726" y="235426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389"/>
            <p:cNvSpPr>
              <a:spLocks/>
            </p:cNvSpPr>
            <p:nvPr/>
          </p:nvSpPr>
          <p:spPr bwMode="auto">
            <a:xfrm>
              <a:off x="820738" y="232886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390"/>
            <p:cNvSpPr>
              <a:spLocks/>
            </p:cNvSpPr>
            <p:nvPr/>
          </p:nvSpPr>
          <p:spPr bwMode="auto">
            <a:xfrm>
              <a:off x="820738" y="2381251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391"/>
            <p:cNvSpPr>
              <a:spLocks/>
            </p:cNvSpPr>
            <p:nvPr/>
          </p:nvSpPr>
          <p:spPr bwMode="auto">
            <a:xfrm>
              <a:off x="874713" y="2381251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392"/>
            <p:cNvSpPr>
              <a:spLocks/>
            </p:cNvSpPr>
            <p:nvPr/>
          </p:nvSpPr>
          <p:spPr bwMode="auto">
            <a:xfrm>
              <a:off x="1035051" y="232886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393"/>
            <p:cNvSpPr>
              <a:spLocks/>
            </p:cNvSpPr>
            <p:nvPr/>
          </p:nvSpPr>
          <p:spPr bwMode="auto">
            <a:xfrm>
              <a:off x="1035051" y="2381251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394"/>
            <p:cNvSpPr>
              <a:spLocks/>
            </p:cNvSpPr>
            <p:nvPr/>
          </p:nvSpPr>
          <p:spPr bwMode="auto">
            <a:xfrm>
              <a:off x="1062038" y="2354263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395"/>
            <p:cNvSpPr>
              <a:spLocks/>
            </p:cNvSpPr>
            <p:nvPr/>
          </p:nvSpPr>
          <p:spPr bwMode="auto">
            <a:xfrm>
              <a:off x="955676" y="24082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396"/>
            <p:cNvSpPr>
              <a:spLocks/>
            </p:cNvSpPr>
            <p:nvPr/>
          </p:nvSpPr>
          <p:spPr bwMode="auto">
            <a:xfrm>
              <a:off x="1008063" y="2408238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397"/>
            <p:cNvSpPr>
              <a:spLocks/>
            </p:cNvSpPr>
            <p:nvPr/>
          </p:nvSpPr>
          <p:spPr bwMode="auto">
            <a:xfrm>
              <a:off x="901701" y="24082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398"/>
            <p:cNvSpPr>
              <a:spLocks/>
            </p:cNvSpPr>
            <p:nvPr/>
          </p:nvSpPr>
          <p:spPr bwMode="auto">
            <a:xfrm>
              <a:off x="847726" y="24082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29" name="Group 1694"/>
          <p:cNvGrpSpPr/>
          <p:nvPr/>
        </p:nvGrpSpPr>
        <p:grpSpPr>
          <a:xfrm>
            <a:off x="10565216" y="4065561"/>
            <a:ext cx="533400" cy="534988"/>
            <a:chOff x="7261225" y="2698750"/>
            <a:chExt cx="533400" cy="534988"/>
          </a:xfrm>
          <a:solidFill>
            <a:srgbClr val="000000"/>
          </a:solidFill>
        </p:grpSpPr>
        <p:sp>
          <p:nvSpPr>
            <p:cNvPr id="2330" name="Freeform 456"/>
            <p:cNvSpPr>
              <a:spLocks noEditPoints="1"/>
            </p:cNvSpPr>
            <p:nvPr/>
          </p:nvSpPr>
          <p:spPr bwMode="auto">
            <a:xfrm>
              <a:off x="7261225" y="2698750"/>
              <a:ext cx="533400" cy="534988"/>
            </a:xfrm>
            <a:custGeom>
              <a:avLst/>
              <a:gdLst>
                <a:gd name="T0" fmla="*/ 1081 w 3363"/>
                <a:gd name="T1" fmla="*/ 3033 h 3370"/>
                <a:gd name="T2" fmla="*/ 2372 w 3363"/>
                <a:gd name="T3" fmla="*/ 2867 h 3370"/>
                <a:gd name="T4" fmla="*/ 2743 w 3363"/>
                <a:gd name="T5" fmla="*/ 2903 h 3370"/>
                <a:gd name="T6" fmla="*/ 3217 w 3363"/>
                <a:gd name="T7" fmla="*/ 2803 h 3370"/>
                <a:gd name="T8" fmla="*/ 3198 w 3363"/>
                <a:gd name="T9" fmla="*/ 2697 h 3370"/>
                <a:gd name="T10" fmla="*/ 2804 w 3363"/>
                <a:gd name="T11" fmla="*/ 2433 h 3370"/>
                <a:gd name="T12" fmla="*/ 1281 w 3363"/>
                <a:gd name="T13" fmla="*/ 2415 h 3370"/>
                <a:gd name="T14" fmla="*/ 1364 w 3363"/>
                <a:gd name="T15" fmla="*/ 2867 h 3370"/>
                <a:gd name="T16" fmla="*/ 1735 w 3363"/>
                <a:gd name="T17" fmla="*/ 2903 h 3370"/>
                <a:gd name="T18" fmla="*/ 2152 w 3363"/>
                <a:gd name="T19" fmla="*/ 2797 h 3370"/>
                <a:gd name="T20" fmla="*/ 1817 w 3363"/>
                <a:gd name="T21" fmla="*/ 2461 h 3370"/>
                <a:gd name="T22" fmla="*/ 1457 w 3363"/>
                <a:gd name="T23" fmla="*/ 2415 h 3370"/>
                <a:gd name="T24" fmla="*/ 222 w 3363"/>
                <a:gd name="T25" fmla="*/ 2770 h 3370"/>
                <a:gd name="T26" fmla="*/ 355 w 3363"/>
                <a:gd name="T27" fmla="*/ 2867 h 3370"/>
                <a:gd name="T28" fmla="*/ 727 w 3363"/>
                <a:gd name="T29" fmla="*/ 2903 h 3370"/>
                <a:gd name="T30" fmla="*/ 1157 w 3363"/>
                <a:gd name="T31" fmla="*/ 2467 h 3370"/>
                <a:gd name="T32" fmla="*/ 789 w 3363"/>
                <a:gd name="T33" fmla="*/ 2433 h 3370"/>
                <a:gd name="T34" fmla="*/ 954 w 3363"/>
                <a:gd name="T35" fmla="*/ 2245 h 3370"/>
                <a:gd name="T36" fmla="*/ 2469 w 3363"/>
                <a:gd name="T37" fmla="*/ 2165 h 3370"/>
                <a:gd name="T38" fmla="*/ 2687 w 3363"/>
                <a:gd name="T39" fmla="*/ 2217 h 3370"/>
                <a:gd name="T40" fmla="*/ 2141 w 3363"/>
                <a:gd name="T41" fmla="*/ 2142 h 3370"/>
                <a:gd name="T42" fmla="*/ 2343 w 3363"/>
                <a:gd name="T43" fmla="*/ 2240 h 3370"/>
                <a:gd name="T44" fmla="*/ 2322 w 3363"/>
                <a:gd name="T45" fmla="*/ 1783 h 3370"/>
                <a:gd name="T46" fmla="*/ 2497 w 3363"/>
                <a:gd name="T47" fmla="*/ 1924 h 3370"/>
                <a:gd name="T48" fmla="*/ 868 w 3363"/>
                <a:gd name="T49" fmla="*/ 1593 h 3370"/>
                <a:gd name="T50" fmla="*/ 1028 w 3363"/>
                <a:gd name="T51" fmla="*/ 1686 h 3370"/>
                <a:gd name="T52" fmla="*/ 1058 w 3363"/>
                <a:gd name="T53" fmla="*/ 1574 h 3370"/>
                <a:gd name="T54" fmla="*/ 226 w 3363"/>
                <a:gd name="T55" fmla="*/ 2303 h 3370"/>
                <a:gd name="T56" fmla="*/ 775 w 3363"/>
                <a:gd name="T57" fmla="*/ 1145 h 3370"/>
                <a:gd name="T58" fmla="*/ 573 w 3363"/>
                <a:gd name="T59" fmla="*/ 2222 h 3370"/>
                <a:gd name="T60" fmla="*/ 780 w 3363"/>
                <a:gd name="T61" fmla="*/ 1506 h 3370"/>
                <a:gd name="T62" fmla="*/ 1144 w 3363"/>
                <a:gd name="T63" fmla="*/ 2133 h 3370"/>
                <a:gd name="T64" fmla="*/ 2049 w 3363"/>
                <a:gd name="T65" fmla="*/ 2303 h 3370"/>
                <a:gd name="T66" fmla="*/ 2205 w 3363"/>
                <a:gd name="T67" fmla="*/ 1943 h 3370"/>
                <a:gd name="T68" fmla="*/ 2446 w 3363"/>
                <a:gd name="T69" fmla="*/ 1632 h 3370"/>
                <a:gd name="T70" fmla="*/ 2638 w 3363"/>
                <a:gd name="T71" fmla="*/ 1975 h 3370"/>
                <a:gd name="T72" fmla="*/ 2913 w 3363"/>
                <a:gd name="T73" fmla="*/ 1236 h 3370"/>
                <a:gd name="T74" fmla="*/ 2379 w 3363"/>
                <a:gd name="T75" fmla="*/ 1115 h 3370"/>
                <a:gd name="T76" fmla="*/ 1768 w 3363"/>
                <a:gd name="T77" fmla="*/ 1115 h 3370"/>
                <a:gd name="T78" fmla="*/ 1240 w 3363"/>
                <a:gd name="T79" fmla="*/ 1232 h 3370"/>
                <a:gd name="T80" fmla="*/ 2548 w 3363"/>
                <a:gd name="T81" fmla="*/ 918 h 3370"/>
                <a:gd name="T82" fmla="*/ 3030 w 3363"/>
                <a:gd name="T83" fmla="*/ 1102 h 3370"/>
                <a:gd name="T84" fmla="*/ 3247 w 3363"/>
                <a:gd name="T85" fmla="*/ 831 h 3370"/>
                <a:gd name="T86" fmla="*/ 1943 w 3363"/>
                <a:gd name="T87" fmla="*/ 1097 h 3370"/>
                <a:gd name="T88" fmla="*/ 2407 w 3363"/>
                <a:gd name="T89" fmla="*/ 832 h 3370"/>
                <a:gd name="T90" fmla="*/ 1159 w 3363"/>
                <a:gd name="T91" fmla="*/ 1097 h 3370"/>
                <a:gd name="T92" fmla="*/ 1622 w 3363"/>
                <a:gd name="T93" fmla="*/ 832 h 3370"/>
                <a:gd name="T94" fmla="*/ 252 w 3363"/>
                <a:gd name="T95" fmla="*/ 1057 h 3370"/>
                <a:gd name="T96" fmla="*/ 636 w 3363"/>
                <a:gd name="T97" fmla="*/ 1097 h 3370"/>
                <a:gd name="T98" fmla="*/ 2241 w 3363"/>
                <a:gd name="T99" fmla="*/ 186 h 3370"/>
                <a:gd name="T100" fmla="*/ 3069 w 3363"/>
                <a:gd name="T101" fmla="*/ 351 h 3370"/>
                <a:gd name="T102" fmla="*/ 2396 w 3363"/>
                <a:gd name="T103" fmla="*/ 617 h 3370"/>
                <a:gd name="T104" fmla="*/ 1738 w 3363"/>
                <a:gd name="T105" fmla="*/ 113 h 3370"/>
                <a:gd name="T106" fmla="*/ 988 w 3363"/>
                <a:gd name="T107" fmla="*/ 556 h 3370"/>
                <a:gd name="T108" fmla="*/ 292 w 3363"/>
                <a:gd name="T109" fmla="*/ 353 h 3370"/>
                <a:gd name="T110" fmla="*/ 1122 w 3363"/>
                <a:gd name="T111" fmla="*/ 186 h 3370"/>
                <a:gd name="T112" fmla="*/ 3113 w 3363"/>
                <a:gd name="T113" fmla="*/ 236 h 3370"/>
                <a:gd name="T114" fmla="*/ 3361 w 3363"/>
                <a:gd name="T115" fmla="*/ 683 h 3370"/>
                <a:gd name="T116" fmla="*/ 113 w 3363"/>
                <a:gd name="T117" fmla="*/ 2354 h 3370"/>
                <a:gd name="T118" fmla="*/ 31 w 3363"/>
                <a:gd name="T119" fmla="*/ 569 h 3370"/>
                <a:gd name="T120" fmla="*/ 769 w 3363"/>
                <a:gd name="T121" fmla="*/ 3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63" h="3370">
                  <a:moveTo>
                    <a:pt x="2283" y="3033"/>
                  </a:moveTo>
                  <a:lnTo>
                    <a:pt x="2208" y="3257"/>
                  </a:lnTo>
                  <a:lnTo>
                    <a:pt x="3154" y="3257"/>
                  </a:lnTo>
                  <a:lnTo>
                    <a:pt x="3228" y="3033"/>
                  </a:lnTo>
                  <a:lnTo>
                    <a:pt x="2283" y="3033"/>
                  </a:lnTo>
                  <a:close/>
                  <a:moveTo>
                    <a:pt x="1199" y="3033"/>
                  </a:moveTo>
                  <a:lnTo>
                    <a:pt x="1274" y="3257"/>
                  </a:lnTo>
                  <a:lnTo>
                    <a:pt x="2089" y="3257"/>
                  </a:lnTo>
                  <a:lnTo>
                    <a:pt x="2164" y="3033"/>
                  </a:lnTo>
                  <a:lnTo>
                    <a:pt x="1199" y="3033"/>
                  </a:lnTo>
                  <a:close/>
                  <a:moveTo>
                    <a:pt x="135" y="3033"/>
                  </a:moveTo>
                  <a:lnTo>
                    <a:pt x="210" y="3257"/>
                  </a:lnTo>
                  <a:lnTo>
                    <a:pt x="1156" y="3257"/>
                  </a:lnTo>
                  <a:lnTo>
                    <a:pt x="1081" y="3033"/>
                  </a:lnTo>
                  <a:lnTo>
                    <a:pt x="135" y="3033"/>
                  </a:lnTo>
                  <a:close/>
                  <a:moveTo>
                    <a:pt x="2242" y="2415"/>
                  </a:moveTo>
                  <a:lnTo>
                    <a:pt x="2239" y="2433"/>
                  </a:lnTo>
                  <a:lnTo>
                    <a:pt x="2232" y="2447"/>
                  </a:lnTo>
                  <a:lnTo>
                    <a:pt x="2220" y="2459"/>
                  </a:lnTo>
                  <a:lnTo>
                    <a:pt x="2207" y="2467"/>
                  </a:lnTo>
                  <a:lnTo>
                    <a:pt x="2289" y="2921"/>
                  </a:lnTo>
                  <a:lnTo>
                    <a:pt x="2298" y="2921"/>
                  </a:lnTo>
                  <a:lnTo>
                    <a:pt x="2300" y="2903"/>
                  </a:lnTo>
                  <a:lnTo>
                    <a:pt x="2308" y="2888"/>
                  </a:lnTo>
                  <a:lnTo>
                    <a:pt x="2321" y="2876"/>
                  </a:lnTo>
                  <a:lnTo>
                    <a:pt x="2337" y="2867"/>
                  </a:lnTo>
                  <a:lnTo>
                    <a:pt x="2354" y="2864"/>
                  </a:lnTo>
                  <a:lnTo>
                    <a:pt x="2372" y="2867"/>
                  </a:lnTo>
                  <a:lnTo>
                    <a:pt x="2386" y="2876"/>
                  </a:lnTo>
                  <a:lnTo>
                    <a:pt x="2399" y="2888"/>
                  </a:lnTo>
                  <a:lnTo>
                    <a:pt x="2407" y="2903"/>
                  </a:lnTo>
                  <a:lnTo>
                    <a:pt x="2409" y="2921"/>
                  </a:lnTo>
                  <a:lnTo>
                    <a:pt x="2634" y="2921"/>
                  </a:lnTo>
                  <a:lnTo>
                    <a:pt x="2637" y="2903"/>
                  </a:lnTo>
                  <a:lnTo>
                    <a:pt x="2644" y="2888"/>
                  </a:lnTo>
                  <a:lnTo>
                    <a:pt x="2657" y="2876"/>
                  </a:lnTo>
                  <a:lnTo>
                    <a:pt x="2672" y="2867"/>
                  </a:lnTo>
                  <a:lnTo>
                    <a:pt x="2690" y="2864"/>
                  </a:lnTo>
                  <a:lnTo>
                    <a:pt x="2708" y="2867"/>
                  </a:lnTo>
                  <a:lnTo>
                    <a:pt x="2723" y="2876"/>
                  </a:lnTo>
                  <a:lnTo>
                    <a:pt x="2735" y="2888"/>
                  </a:lnTo>
                  <a:lnTo>
                    <a:pt x="2743" y="2903"/>
                  </a:lnTo>
                  <a:lnTo>
                    <a:pt x="2746" y="2921"/>
                  </a:lnTo>
                  <a:lnTo>
                    <a:pt x="2970" y="2921"/>
                  </a:lnTo>
                  <a:lnTo>
                    <a:pt x="2973" y="2903"/>
                  </a:lnTo>
                  <a:lnTo>
                    <a:pt x="2981" y="2888"/>
                  </a:lnTo>
                  <a:lnTo>
                    <a:pt x="2992" y="2876"/>
                  </a:lnTo>
                  <a:lnTo>
                    <a:pt x="3008" y="2867"/>
                  </a:lnTo>
                  <a:lnTo>
                    <a:pt x="3026" y="2864"/>
                  </a:lnTo>
                  <a:lnTo>
                    <a:pt x="3043" y="2867"/>
                  </a:lnTo>
                  <a:lnTo>
                    <a:pt x="3059" y="2876"/>
                  </a:lnTo>
                  <a:lnTo>
                    <a:pt x="3070" y="2887"/>
                  </a:lnTo>
                  <a:lnTo>
                    <a:pt x="3079" y="2903"/>
                  </a:lnTo>
                  <a:lnTo>
                    <a:pt x="3082" y="2921"/>
                  </a:lnTo>
                  <a:lnTo>
                    <a:pt x="3239" y="2921"/>
                  </a:lnTo>
                  <a:lnTo>
                    <a:pt x="3217" y="2803"/>
                  </a:lnTo>
                  <a:lnTo>
                    <a:pt x="3205" y="2807"/>
                  </a:lnTo>
                  <a:lnTo>
                    <a:pt x="3194" y="2809"/>
                  </a:lnTo>
                  <a:lnTo>
                    <a:pt x="3176" y="2806"/>
                  </a:lnTo>
                  <a:lnTo>
                    <a:pt x="3161" y="2798"/>
                  </a:lnTo>
                  <a:lnTo>
                    <a:pt x="3148" y="2785"/>
                  </a:lnTo>
                  <a:lnTo>
                    <a:pt x="3141" y="2770"/>
                  </a:lnTo>
                  <a:lnTo>
                    <a:pt x="3138" y="2753"/>
                  </a:lnTo>
                  <a:lnTo>
                    <a:pt x="3141" y="2735"/>
                  </a:lnTo>
                  <a:lnTo>
                    <a:pt x="3148" y="2719"/>
                  </a:lnTo>
                  <a:lnTo>
                    <a:pt x="3161" y="2707"/>
                  </a:lnTo>
                  <a:lnTo>
                    <a:pt x="3176" y="2699"/>
                  </a:lnTo>
                  <a:lnTo>
                    <a:pt x="3194" y="2696"/>
                  </a:lnTo>
                  <a:lnTo>
                    <a:pt x="3196" y="2696"/>
                  </a:lnTo>
                  <a:lnTo>
                    <a:pt x="3198" y="2697"/>
                  </a:lnTo>
                  <a:lnTo>
                    <a:pt x="3155" y="2455"/>
                  </a:lnTo>
                  <a:lnTo>
                    <a:pt x="3145" y="2444"/>
                  </a:lnTo>
                  <a:lnTo>
                    <a:pt x="3140" y="2431"/>
                  </a:lnTo>
                  <a:lnTo>
                    <a:pt x="3138" y="2415"/>
                  </a:lnTo>
                  <a:lnTo>
                    <a:pt x="2913" y="2415"/>
                  </a:lnTo>
                  <a:lnTo>
                    <a:pt x="2911" y="2433"/>
                  </a:lnTo>
                  <a:lnTo>
                    <a:pt x="2903" y="2448"/>
                  </a:lnTo>
                  <a:lnTo>
                    <a:pt x="2891" y="2461"/>
                  </a:lnTo>
                  <a:lnTo>
                    <a:pt x="2875" y="2468"/>
                  </a:lnTo>
                  <a:lnTo>
                    <a:pt x="2857" y="2471"/>
                  </a:lnTo>
                  <a:lnTo>
                    <a:pt x="2840" y="2468"/>
                  </a:lnTo>
                  <a:lnTo>
                    <a:pt x="2825" y="2461"/>
                  </a:lnTo>
                  <a:lnTo>
                    <a:pt x="2813" y="2448"/>
                  </a:lnTo>
                  <a:lnTo>
                    <a:pt x="2804" y="2433"/>
                  </a:lnTo>
                  <a:lnTo>
                    <a:pt x="2801" y="2415"/>
                  </a:lnTo>
                  <a:lnTo>
                    <a:pt x="2578" y="2415"/>
                  </a:lnTo>
                  <a:lnTo>
                    <a:pt x="2575" y="2433"/>
                  </a:lnTo>
                  <a:lnTo>
                    <a:pt x="2567" y="2448"/>
                  </a:lnTo>
                  <a:lnTo>
                    <a:pt x="2555" y="2461"/>
                  </a:lnTo>
                  <a:lnTo>
                    <a:pt x="2539" y="2468"/>
                  </a:lnTo>
                  <a:lnTo>
                    <a:pt x="2522" y="2471"/>
                  </a:lnTo>
                  <a:lnTo>
                    <a:pt x="2504" y="2468"/>
                  </a:lnTo>
                  <a:lnTo>
                    <a:pt x="2488" y="2461"/>
                  </a:lnTo>
                  <a:lnTo>
                    <a:pt x="2477" y="2448"/>
                  </a:lnTo>
                  <a:lnTo>
                    <a:pt x="2469" y="2433"/>
                  </a:lnTo>
                  <a:lnTo>
                    <a:pt x="2465" y="2415"/>
                  </a:lnTo>
                  <a:lnTo>
                    <a:pt x="2242" y="2415"/>
                  </a:lnTo>
                  <a:close/>
                  <a:moveTo>
                    <a:pt x="1281" y="2415"/>
                  </a:moveTo>
                  <a:lnTo>
                    <a:pt x="1224" y="2724"/>
                  </a:lnTo>
                  <a:lnTo>
                    <a:pt x="1231" y="2737"/>
                  </a:lnTo>
                  <a:lnTo>
                    <a:pt x="1234" y="2753"/>
                  </a:lnTo>
                  <a:lnTo>
                    <a:pt x="1231" y="2769"/>
                  </a:lnTo>
                  <a:lnTo>
                    <a:pt x="1223" y="2784"/>
                  </a:lnTo>
                  <a:lnTo>
                    <a:pt x="1211" y="2797"/>
                  </a:lnTo>
                  <a:lnTo>
                    <a:pt x="1189" y="2921"/>
                  </a:lnTo>
                  <a:lnTo>
                    <a:pt x="1290" y="2921"/>
                  </a:lnTo>
                  <a:lnTo>
                    <a:pt x="1293" y="2903"/>
                  </a:lnTo>
                  <a:lnTo>
                    <a:pt x="1300" y="2888"/>
                  </a:lnTo>
                  <a:lnTo>
                    <a:pt x="1313" y="2876"/>
                  </a:lnTo>
                  <a:lnTo>
                    <a:pt x="1328" y="2867"/>
                  </a:lnTo>
                  <a:lnTo>
                    <a:pt x="1346" y="2864"/>
                  </a:lnTo>
                  <a:lnTo>
                    <a:pt x="1364" y="2867"/>
                  </a:lnTo>
                  <a:lnTo>
                    <a:pt x="1378" y="2876"/>
                  </a:lnTo>
                  <a:lnTo>
                    <a:pt x="1391" y="2888"/>
                  </a:lnTo>
                  <a:lnTo>
                    <a:pt x="1399" y="2903"/>
                  </a:lnTo>
                  <a:lnTo>
                    <a:pt x="1401" y="2921"/>
                  </a:lnTo>
                  <a:lnTo>
                    <a:pt x="1626" y="2921"/>
                  </a:lnTo>
                  <a:lnTo>
                    <a:pt x="1629" y="2903"/>
                  </a:lnTo>
                  <a:lnTo>
                    <a:pt x="1636" y="2888"/>
                  </a:lnTo>
                  <a:lnTo>
                    <a:pt x="1648" y="2876"/>
                  </a:lnTo>
                  <a:lnTo>
                    <a:pt x="1664" y="2867"/>
                  </a:lnTo>
                  <a:lnTo>
                    <a:pt x="1682" y="2864"/>
                  </a:lnTo>
                  <a:lnTo>
                    <a:pt x="1699" y="2867"/>
                  </a:lnTo>
                  <a:lnTo>
                    <a:pt x="1714" y="2876"/>
                  </a:lnTo>
                  <a:lnTo>
                    <a:pt x="1726" y="2888"/>
                  </a:lnTo>
                  <a:lnTo>
                    <a:pt x="1735" y="2903"/>
                  </a:lnTo>
                  <a:lnTo>
                    <a:pt x="1738" y="2921"/>
                  </a:lnTo>
                  <a:lnTo>
                    <a:pt x="1961" y="2921"/>
                  </a:lnTo>
                  <a:lnTo>
                    <a:pt x="1964" y="2903"/>
                  </a:lnTo>
                  <a:lnTo>
                    <a:pt x="1973" y="2888"/>
                  </a:lnTo>
                  <a:lnTo>
                    <a:pt x="1984" y="2876"/>
                  </a:lnTo>
                  <a:lnTo>
                    <a:pt x="2000" y="2867"/>
                  </a:lnTo>
                  <a:lnTo>
                    <a:pt x="2017" y="2864"/>
                  </a:lnTo>
                  <a:lnTo>
                    <a:pt x="2035" y="2867"/>
                  </a:lnTo>
                  <a:lnTo>
                    <a:pt x="2051" y="2876"/>
                  </a:lnTo>
                  <a:lnTo>
                    <a:pt x="2063" y="2887"/>
                  </a:lnTo>
                  <a:lnTo>
                    <a:pt x="2070" y="2903"/>
                  </a:lnTo>
                  <a:lnTo>
                    <a:pt x="2074" y="2921"/>
                  </a:lnTo>
                  <a:lnTo>
                    <a:pt x="2174" y="2921"/>
                  </a:lnTo>
                  <a:lnTo>
                    <a:pt x="2152" y="2797"/>
                  </a:lnTo>
                  <a:lnTo>
                    <a:pt x="2140" y="2784"/>
                  </a:lnTo>
                  <a:lnTo>
                    <a:pt x="2133" y="2769"/>
                  </a:lnTo>
                  <a:lnTo>
                    <a:pt x="2130" y="2753"/>
                  </a:lnTo>
                  <a:lnTo>
                    <a:pt x="2132" y="2737"/>
                  </a:lnTo>
                  <a:lnTo>
                    <a:pt x="2139" y="2724"/>
                  </a:lnTo>
                  <a:lnTo>
                    <a:pt x="2083" y="2415"/>
                  </a:lnTo>
                  <a:lnTo>
                    <a:pt x="1905" y="2415"/>
                  </a:lnTo>
                  <a:lnTo>
                    <a:pt x="1903" y="2433"/>
                  </a:lnTo>
                  <a:lnTo>
                    <a:pt x="1895" y="2448"/>
                  </a:lnTo>
                  <a:lnTo>
                    <a:pt x="1882" y="2461"/>
                  </a:lnTo>
                  <a:lnTo>
                    <a:pt x="1867" y="2468"/>
                  </a:lnTo>
                  <a:lnTo>
                    <a:pt x="1849" y="2471"/>
                  </a:lnTo>
                  <a:lnTo>
                    <a:pt x="1831" y="2468"/>
                  </a:lnTo>
                  <a:lnTo>
                    <a:pt x="1817" y="2461"/>
                  </a:lnTo>
                  <a:lnTo>
                    <a:pt x="1804" y="2448"/>
                  </a:lnTo>
                  <a:lnTo>
                    <a:pt x="1796" y="2433"/>
                  </a:lnTo>
                  <a:lnTo>
                    <a:pt x="1794" y="2415"/>
                  </a:lnTo>
                  <a:lnTo>
                    <a:pt x="1569" y="2415"/>
                  </a:lnTo>
                  <a:lnTo>
                    <a:pt x="1566" y="2433"/>
                  </a:lnTo>
                  <a:lnTo>
                    <a:pt x="1559" y="2448"/>
                  </a:lnTo>
                  <a:lnTo>
                    <a:pt x="1547" y="2461"/>
                  </a:lnTo>
                  <a:lnTo>
                    <a:pt x="1531" y="2468"/>
                  </a:lnTo>
                  <a:lnTo>
                    <a:pt x="1513" y="2471"/>
                  </a:lnTo>
                  <a:lnTo>
                    <a:pt x="1496" y="2468"/>
                  </a:lnTo>
                  <a:lnTo>
                    <a:pt x="1480" y="2461"/>
                  </a:lnTo>
                  <a:lnTo>
                    <a:pt x="1469" y="2448"/>
                  </a:lnTo>
                  <a:lnTo>
                    <a:pt x="1460" y="2433"/>
                  </a:lnTo>
                  <a:lnTo>
                    <a:pt x="1457" y="2415"/>
                  </a:lnTo>
                  <a:lnTo>
                    <a:pt x="1281" y="2415"/>
                  </a:lnTo>
                  <a:close/>
                  <a:moveTo>
                    <a:pt x="226" y="2415"/>
                  </a:moveTo>
                  <a:lnTo>
                    <a:pt x="223" y="2431"/>
                  </a:lnTo>
                  <a:lnTo>
                    <a:pt x="218" y="2444"/>
                  </a:lnTo>
                  <a:lnTo>
                    <a:pt x="209" y="2455"/>
                  </a:lnTo>
                  <a:lnTo>
                    <a:pt x="165" y="2696"/>
                  </a:lnTo>
                  <a:lnTo>
                    <a:pt x="167" y="2696"/>
                  </a:lnTo>
                  <a:lnTo>
                    <a:pt x="169" y="2696"/>
                  </a:lnTo>
                  <a:lnTo>
                    <a:pt x="187" y="2699"/>
                  </a:lnTo>
                  <a:lnTo>
                    <a:pt x="203" y="2707"/>
                  </a:lnTo>
                  <a:lnTo>
                    <a:pt x="215" y="2719"/>
                  </a:lnTo>
                  <a:lnTo>
                    <a:pt x="222" y="2735"/>
                  </a:lnTo>
                  <a:lnTo>
                    <a:pt x="226" y="2753"/>
                  </a:lnTo>
                  <a:lnTo>
                    <a:pt x="222" y="2770"/>
                  </a:lnTo>
                  <a:lnTo>
                    <a:pt x="215" y="2785"/>
                  </a:lnTo>
                  <a:lnTo>
                    <a:pt x="203" y="2798"/>
                  </a:lnTo>
                  <a:lnTo>
                    <a:pt x="187" y="2806"/>
                  </a:lnTo>
                  <a:lnTo>
                    <a:pt x="169" y="2809"/>
                  </a:lnTo>
                  <a:lnTo>
                    <a:pt x="158" y="2807"/>
                  </a:lnTo>
                  <a:lnTo>
                    <a:pt x="147" y="2803"/>
                  </a:lnTo>
                  <a:lnTo>
                    <a:pt x="125" y="2921"/>
                  </a:lnTo>
                  <a:lnTo>
                    <a:pt x="282" y="2921"/>
                  </a:lnTo>
                  <a:lnTo>
                    <a:pt x="285" y="2903"/>
                  </a:lnTo>
                  <a:lnTo>
                    <a:pt x="292" y="2888"/>
                  </a:lnTo>
                  <a:lnTo>
                    <a:pt x="305" y="2876"/>
                  </a:lnTo>
                  <a:lnTo>
                    <a:pt x="320" y="2867"/>
                  </a:lnTo>
                  <a:lnTo>
                    <a:pt x="338" y="2864"/>
                  </a:lnTo>
                  <a:lnTo>
                    <a:pt x="355" y="2867"/>
                  </a:lnTo>
                  <a:lnTo>
                    <a:pt x="371" y="2876"/>
                  </a:lnTo>
                  <a:lnTo>
                    <a:pt x="382" y="2888"/>
                  </a:lnTo>
                  <a:lnTo>
                    <a:pt x="391" y="2903"/>
                  </a:lnTo>
                  <a:lnTo>
                    <a:pt x="394" y="2921"/>
                  </a:lnTo>
                  <a:lnTo>
                    <a:pt x="617" y="2921"/>
                  </a:lnTo>
                  <a:lnTo>
                    <a:pt x="621" y="2903"/>
                  </a:lnTo>
                  <a:lnTo>
                    <a:pt x="629" y="2888"/>
                  </a:lnTo>
                  <a:lnTo>
                    <a:pt x="640" y="2876"/>
                  </a:lnTo>
                  <a:lnTo>
                    <a:pt x="656" y="2867"/>
                  </a:lnTo>
                  <a:lnTo>
                    <a:pt x="674" y="2864"/>
                  </a:lnTo>
                  <a:lnTo>
                    <a:pt x="691" y="2867"/>
                  </a:lnTo>
                  <a:lnTo>
                    <a:pt x="707" y="2876"/>
                  </a:lnTo>
                  <a:lnTo>
                    <a:pt x="719" y="2888"/>
                  </a:lnTo>
                  <a:lnTo>
                    <a:pt x="727" y="2903"/>
                  </a:lnTo>
                  <a:lnTo>
                    <a:pt x="730" y="2921"/>
                  </a:lnTo>
                  <a:lnTo>
                    <a:pt x="954" y="2921"/>
                  </a:lnTo>
                  <a:lnTo>
                    <a:pt x="956" y="2903"/>
                  </a:lnTo>
                  <a:lnTo>
                    <a:pt x="965" y="2888"/>
                  </a:lnTo>
                  <a:lnTo>
                    <a:pt x="977" y="2876"/>
                  </a:lnTo>
                  <a:lnTo>
                    <a:pt x="992" y="2867"/>
                  </a:lnTo>
                  <a:lnTo>
                    <a:pt x="1010" y="2864"/>
                  </a:lnTo>
                  <a:lnTo>
                    <a:pt x="1028" y="2867"/>
                  </a:lnTo>
                  <a:lnTo>
                    <a:pt x="1043" y="2876"/>
                  </a:lnTo>
                  <a:lnTo>
                    <a:pt x="1055" y="2887"/>
                  </a:lnTo>
                  <a:lnTo>
                    <a:pt x="1062" y="2903"/>
                  </a:lnTo>
                  <a:lnTo>
                    <a:pt x="1065" y="2921"/>
                  </a:lnTo>
                  <a:lnTo>
                    <a:pt x="1075" y="2921"/>
                  </a:lnTo>
                  <a:lnTo>
                    <a:pt x="1157" y="2467"/>
                  </a:lnTo>
                  <a:lnTo>
                    <a:pt x="1143" y="2459"/>
                  </a:lnTo>
                  <a:lnTo>
                    <a:pt x="1132" y="2447"/>
                  </a:lnTo>
                  <a:lnTo>
                    <a:pt x="1125" y="2433"/>
                  </a:lnTo>
                  <a:lnTo>
                    <a:pt x="1122" y="2415"/>
                  </a:lnTo>
                  <a:lnTo>
                    <a:pt x="898" y="2415"/>
                  </a:lnTo>
                  <a:lnTo>
                    <a:pt x="895" y="2433"/>
                  </a:lnTo>
                  <a:lnTo>
                    <a:pt x="887" y="2448"/>
                  </a:lnTo>
                  <a:lnTo>
                    <a:pt x="875" y="2461"/>
                  </a:lnTo>
                  <a:lnTo>
                    <a:pt x="860" y="2468"/>
                  </a:lnTo>
                  <a:lnTo>
                    <a:pt x="842" y="2471"/>
                  </a:lnTo>
                  <a:lnTo>
                    <a:pt x="824" y="2468"/>
                  </a:lnTo>
                  <a:lnTo>
                    <a:pt x="809" y="2461"/>
                  </a:lnTo>
                  <a:lnTo>
                    <a:pt x="796" y="2448"/>
                  </a:lnTo>
                  <a:lnTo>
                    <a:pt x="789" y="2433"/>
                  </a:lnTo>
                  <a:lnTo>
                    <a:pt x="786" y="2415"/>
                  </a:lnTo>
                  <a:lnTo>
                    <a:pt x="561" y="2415"/>
                  </a:lnTo>
                  <a:lnTo>
                    <a:pt x="559" y="2433"/>
                  </a:lnTo>
                  <a:lnTo>
                    <a:pt x="551" y="2448"/>
                  </a:lnTo>
                  <a:lnTo>
                    <a:pt x="538" y="2461"/>
                  </a:lnTo>
                  <a:lnTo>
                    <a:pt x="523" y="2468"/>
                  </a:lnTo>
                  <a:lnTo>
                    <a:pt x="505" y="2471"/>
                  </a:lnTo>
                  <a:lnTo>
                    <a:pt x="487" y="2468"/>
                  </a:lnTo>
                  <a:lnTo>
                    <a:pt x="473" y="2461"/>
                  </a:lnTo>
                  <a:lnTo>
                    <a:pt x="460" y="2448"/>
                  </a:lnTo>
                  <a:lnTo>
                    <a:pt x="452" y="2433"/>
                  </a:lnTo>
                  <a:lnTo>
                    <a:pt x="450" y="2415"/>
                  </a:lnTo>
                  <a:lnTo>
                    <a:pt x="226" y="2415"/>
                  </a:lnTo>
                  <a:close/>
                  <a:moveTo>
                    <a:pt x="954" y="2245"/>
                  </a:moveTo>
                  <a:lnTo>
                    <a:pt x="954" y="2301"/>
                  </a:lnTo>
                  <a:lnTo>
                    <a:pt x="1065" y="2301"/>
                  </a:lnTo>
                  <a:lnTo>
                    <a:pt x="1065" y="2245"/>
                  </a:lnTo>
                  <a:lnTo>
                    <a:pt x="1033" y="2245"/>
                  </a:lnTo>
                  <a:lnTo>
                    <a:pt x="1010" y="2269"/>
                  </a:lnTo>
                  <a:lnTo>
                    <a:pt x="986" y="2245"/>
                  </a:lnTo>
                  <a:lnTo>
                    <a:pt x="954" y="2245"/>
                  </a:lnTo>
                  <a:close/>
                  <a:moveTo>
                    <a:pt x="2578" y="2078"/>
                  </a:moveTo>
                  <a:lnTo>
                    <a:pt x="2552" y="2081"/>
                  </a:lnTo>
                  <a:lnTo>
                    <a:pt x="2529" y="2090"/>
                  </a:lnTo>
                  <a:lnTo>
                    <a:pt x="2508" y="2103"/>
                  </a:lnTo>
                  <a:lnTo>
                    <a:pt x="2490" y="2121"/>
                  </a:lnTo>
                  <a:lnTo>
                    <a:pt x="2477" y="2142"/>
                  </a:lnTo>
                  <a:lnTo>
                    <a:pt x="2469" y="2165"/>
                  </a:lnTo>
                  <a:lnTo>
                    <a:pt x="2465" y="2191"/>
                  </a:lnTo>
                  <a:lnTo>
                    <a:pt x="2469" y="2217"/>
                  </a:lnTo>
                  <a:lnTo>
                    <a:pt x="2477" y="2240"/>
                  </a:lnTo>
                  <a:lnTo>
                    <a:pt x="2490" y="2261"/>
                  </a:lnTo>
                  <a:lnTo>
                    <a:pt x="2508" y="2278"/>
                  </a:lnTo>
                  <a:lnTo>
                    <a:pt x="2529" y="2292"/>
                  </a:lnTo>
                  <a:lnTo>
                    <a:pt x="2552" y="2300"/>
                  </a:lnTo>
                  <a:lnTo>
                    <a:pt x="2578" y="2303"/>
                  </a:lnTo>
                  <a:lnTo>
                    <a:pt x="2604" y="2300"/>
                  </a:lnTo>
                  <a:lnTo>
                    <a:pt x="2627" y="2292"/>
                  </a:lnTo>
                  <a:lnTo>
                    <a:pt x="2647" y="2278"/>
                  </a:lnTo>
                  <a:lnTo>
                    <a:pt x="2665" y="2261"/>
                  </a:lnTo>
                  <a:lnTo>
                    <a:pt x="2679" y="2240"/>
                  </a:lnTo>
                  <a:lnTo>
                    <a:pt x="2687" y="2217"/>
                  </a:lnTo>
                  <a:lnTo>
                    <a:pt x="2690" y="2191"/>
                  </a:lnTo>
                  <a:lnTo>
                    <a:pt x="2687" y="2165"/>
                  </a:lnTo>
                  <a:lnTo>
                    <a:pt x="2679" y="2142"/>
                  </a:lnTo>
                  <a:lnTo>
                    <a:pt x="2665" y="2121"/>
                  </a:lnTo>
                  <a:lnTo>
                    <a:pt x="2647" y="2103"/>
                  </a:lnTo>
                  <a:lnTo>
                    <a:pt x="2627" y="2090"/>
                  </a:lnTo>
                  <a:lnTo>
                    <a:pt x="2604" y="2081"/>
                  </a:lnTo>
                  <a:lnTo>
                    <a:pt x="2578" y="2078"/>
                  </a:lnTo>
                  <a:close/>
                  <a:moveTo>
                    <a:pt x="2242" y="2078"/>
                  </a:moveTo>
                  <a:lnTo>
                    <a:pt x="2216" y="2081"/>
                  </a:lnTo>
                  <a:lnTo>
                    <a:pt x="2192" y="2090"/>
                  </a:lnTo>
                  <a:lnTo>
                    <a:pt x="2171" y="2103"/>
                  </a:lnTo>
                  <a:lnTo>
                    <a:pt x="2155" y="2121"/>
                  </a:lnTo>
                  <a:lnTo>
                    <a:pt x="2141" y="2142"/>
                  </a:lnTo>
                  <a:lnTo>
                    <a:pt x="2133" y="2165"/>
                  </a:lnTo>
                  <a:lnTo>
                    <a:pt x="2130" y="2191"/>
                  </a:lnTo>
                  <a:lnTo>
                    <a:pt x="2133" y="2217"/>
                  </a:lnTo>
                  <a:lnTo>
                    <a:pt x="2141" y="2240"/>
                  </a:lnTo>
                  <a:lnTo>
                    <a:pt x="2155" y="2261"/>
                  </a:lnTo>
                  <a:lnTo>
                    <a:pt x="2171" y="2278"/>
                  </a:lnTo>
                  <a:lnTo>
                    <a:pt x="2192" y="2292"/>
                  </a:lnTo>
                  <a:lnTo>
                    <a:pt x="2216" y="2300"/>
                  </a:lnTo>
                  <a:lnTo>
                    <a:pt x="2242" y="2303"/>
                  </a:lnTo>
                  <a:lnTo>
                    <a:pt x="2267" y="2300"/>
                  </a:lnTo>
                  <a:lnTo>
                    <a:pt x="2291" y="2292"/>
                  </a:lnTo>
                  <a:lnTo>
                    <a:pt x="2312" y="2278"/>
                  </a:lnTo>
                  <a:lnTo>
                    <a:pt x="2329" y="2261"/>
                  </a:lnTo>
                  <a:lnTo>
                    <a:pt x="2343" y="2240"/>
                  </a:lnTo>
                  <a:lnTo>
                    <a:pt x="2351" y="2217"/>
                  </a:lnTo>
                  <a:lnTo>
                    <a:pt x="2354" y="2191"/>
                  </a:lnTo>
                  <a:lnTo>
                    <a:pt x="2351" y="2165"/>
                  </a:lnTo>
                  <a:lnTo>
                    <a:pt x="2343" y="2142"/>
                  </a:lnTo>
                  <a:lnTo>
                    <a:pt x="2329" y="2121"/>
                  </a:lnTo>
                  <a:lnTo>
                    <a:pt x="2312" y="2103"/>
                  </a:lnTo>
                  <a:lnTo>
                    <a:pt x="2291" y="2090"/>
                  </a:lnTo>
                  <a:lnTo>
                    <a:pt x="2267" y="2081"/>
                  </a:lnTo>
                  <a:lnTo>
                    <a:pt x="2242" y="2078"/>
                  </a:lnTo>
                  <a:close/>
                  <a:moveTo>
                    <a:pt x="2409" y="1741"/>
                  </a:moveTo>
                  <a:lnTo>
                    <a:pt x="2384" y="1744"/>
                  </a:lnTo>
                  <a:lnTo>
                    <a:pt x="2360" y="1753"/>
                  </a:lnTo>
                  <a:lnTo>
                    <a:pt x="2340" y="1766"/>
                  </a:lnTo>
                  <a:lnTo>
                    <a:pt x="2322" y="1783"/>
                  </a:lnTo>
                  <a:lnTo>
                    <a:pt x="2310" y="1804"/>
                  </a:lnTo>
                  <a:lnTo>
                    <a:pt x="2300" y="1828"/>
                  </a:lnTo>
                  <a:lnTo>
                    <a:pt x="2298" y="1853"/>
                  </a:lnTo>
                  <a:lnTo>
                    <a:pt x="2300" y="1879"/>
                  </a:lnTo>
                  <a:lnTo>
                    <a:pt x="2310" y="1903"/>
                  </a:lnTo>
                  <a:lnTo>
                    <a:pt x="2322" y="1924"/>
                  </a:lnTo>
                  <a:lnTo>
                    <a:pt x="2340" y="1942"/>
                  </a:lnTo>
                  <a:lnTo>
                    <a:pt x="2360" y="1954"/>
                  </a:lnTo>
                  <a:lnTo>
                    <a:pt x="2384" y="1963"/>
                  </a:lnTo>
                  <a:lnTo>
                    <a:pt x="2409" y="1965"/>
                  </a:lnTo>
                  <a:lnTo>
                    <a:pt x="2435" y="1963"/>
                  </a:lnTo>
                  <a:lnTo>
                    <a:pt x="2459" y="1954"/>
                  </a:lnTo>
                  <a:lnTo>
                    <a:pt x="2480" y="1942"/>
                  </a:lnTo>
                  <a:lnTo>
                    <a:pt x="2497" y="1924"/>
                  </a:lnTo>
                  <a:lnTo>
                    <a:pt x="2510" y="1903"/>
                  </a:lnTo>
                  <a:lnTo>
                    <a:pt x="2518" y="1879"/>
                  </a:lnTo>
                  <a:lnTo>
                    <a:pt x="2522" y="1853"/>
                  </a:lnTo>
                  <a:lnTo>
                    <a:pt x="2518" y="1828"/>
                  </a:lnTo>
                  <a:lnTo>
                    <a:pt x="2510" y="1804"/>
                  </a:lnTo>
                  <a:lnTo>
                    <a:pt x="2497" y="1783"/>
                  </a:lnTo>
                  <a:lnTo>
                    <a:pt x="2480" y="1766"/>
                  </a:lnTo>
                  <a:lnTo>
                    <a:pt x="2459" y="1753"/>
                  </a:lnTo>
                  <a:lnTo>
                    <a:pt x="2435" y="1744"/>
                  </a:lnTo>
                  <a:lnTo>
                    <a:pt x="2409" y="1741"/>
                  </a:lnTo>
                  <a:close/>
                  <a:moveTo>
                    <a:pt x="1010" y="1572"/>
                  </a:moveTo>
                  <a:lnTo>
                    <a:pt x="961" y="1574"/>
                  </a:lnTo>
                  <a:lnTo>
                    <a:pt x="914" y="1582"/>
                  </a:lnTo>
                  <a:lnTo>
                    <a:pt x="868" y="1593"/>
                  </a:lnTo>
                  <a:lnTo>
                    <a:pt x="823" y="1610"/>
                  </a:lnTo>
                  <a:lnTo>
                    <a:pt x="780" y="1630"/>
                  </a:lnTo>
                  <a:lnTo>
                    <a:pt x="739" y="1655"/>
                  </a:lnTo>
                  <a:lnTo>
                    <a:pt x="701" y="1683"/>
                  </a:lnTo>
                  <a:lnTo>
                    <a:pt x="664" y="1716"/>
                  </a:lnTo>
                  <a:lnTo>
                    <a:pt x="641" y="1739"/>
                  </a:lnTo>
                  <a:lnTo>
                    <a:pt x="954" y="2053"/>
                  </a:lnTo>
                  <a:lnTo>
                    <a:pt x="954" y="1739"/>
                  </a:lnTo>
                  <a:lnTo>
                    <a:pt x="956" y="1721"/>
                  </a:lnTo>
                  <a:lnTo>
                    <a:pt x="965" y="1707"/>
                  </a:lnTo>
                  <a:lnTo>
                    <a:pt x="977" y="1694"/>
                  </a:lnTo>
                  <a:lnTo>
                    <a:pt x="992" y="1686"/>
                  </a:lnTo>
                  <a:lnTo>
                    <a:pt x="1010" y="1683"/>
                  </a:lnTo>
                  <a:lnTo>
                    <a:pt x="1028" y="1686"/>
                  </a:lnTo>
                  <a:lnTo>
                    <a:pt x="1043" y="1694"/>
                  </a:lnTo>
                  <a:lnTo>
                    <a:pt x="1055" y="1707"/>
                  </a:lnTo>
                  <a:lnTo>
                    <a:pt x="1062" y="1721"/>
                  </a:lnTo>
                  <a:lnTo>
                    <a:pt x="1065" y="1739"/>
                  </a:lnTo>
                  <a:lnTo>
                    <a:pt x="1065" y="2053"/>
                  </a:lnTo>
                  <a:lnTo>
                    <a:pt x="1378" y="1739"/>
                  </a:lnTo>
                  <a:lnTo>
                    <a:pt x="1355" y="1716"/>
                  </a:lnTo>
                  <a:lnTo>
                    <a:pt x="1319" y="1683"/>
                  </a:lnTo>
                  <a:lnTo>
                    <a:pt x="1281" y="1655"/>
                  </a:lnTo>
                  <a:lnTo>
                    <a:pt x="1240" y="1630"/>
                  </a:lnTo>
                  <a:lnTo>
                    <a:pt x="1196" y="1610"/>
                  </a:lnTo>
                  <a:lnTo>
                    <a:pt x="1152" y="1593"/>
                  </a:lnTo>
                  <a:lnTo>
                    <a:pt x="1106" y="1582"/>
                  </a:lnTo>
                  <a:lnTo>
                    <a:pt x="1058" y="1574"/>
                  </a:lnTo>
                  <a:lnTo>
                    <a:pt x="1010" y="1572"/>
                  </a:lnTo>
                  <a:close/>
                  <a:moveTo>
                    <a:pt x="3138" y="1175"/>
                  </a:moveTo>
                  <a:lnTo>
                    <a:pt x="3137" y="1175"/>
                  </a:lnTo>
                  <a:lnTo>
                    <a:pt x="3136" y="1175"/>
                  </a:lnTo>
                  <a:lnTo>
                    <a:pt x="3102" y="1194"/>
                  </a:lnTo>
                  <a:lnTo>
                    <a:pt x="3065" y="1208"/>
                  </a:lnTo>
                  <a:lnTo>
                    <a:pt x="3027" y="1221"/>
                  </a:lnTo>
                  <a:lnTo>
                    <a:pt x="3027" y="1221"/>
                  </a:lnTo>
                  <a:lnTo>
                    <a:pt x="3026" y="1221"/>
                  </a:lnTo>
                  <a:lnTo>
                    <a:pt x="3026" y="2303"/>
                  </a:lnTo>
                  <a:lnTo>
                    <a:pt x="3138" y="2303"/>
                  </a:lnTo>
                  <a:lnTo>
                    <a:pt x="3138" y="1175"/>
                  </a:lnTo>
                  <a:close/>
                  <a:moveTo>
                    <a:pt x="226" y="1175"/>
                  </a:moveTo>
                  <a:lnTo>
                    <a:pt x="226" y="2303"/>
                  </a:lnTo>
                  <a:lnTo>
                    <a:pt x="338" y="2303"/>
                  </a:lnTo>
                  <a:lnTo>
                    <a:pt x="338" y="1221"/>
                  </a:lnTo>
                  <a:lnTo>
                    <a:pt x="337" y="1221"/>
                  </a:lnTo>
                  <a:lnTo>
                    <a:pt x="337" y="1221"/>
                  </a:lnTo>
                  <a:lnTo>
                    <a:pt x="298" y="1208"/>
                  </a:lnTo>
                  <a:lnTo>
                    <a:pt x="262" y="1194"/>
                  </a:lnTo>
                  <a:lnTo>
                    <a:pt x="228" y="1175"/>
                  </a:lnTo>
                  <a:lnTo>
                    <a:pt x="227" y="1175"/>
                  </a:lnTo>
                  <a:lnTo>
                    <a:pt x="226" y="1175"/>
                  </a:lnTo>
                  <a:close/>
                  <a:moveTo>
                    <a:pt x="898" y="1003"/>
                  </a:moveTo>
                  <a:lnTo>
                    <a:pt x="873" y="1044"/>
                  </a:lnTo>
                  <a:lnTo>
                    <a:pt x="844" y="1080"/>
                  </a:lnTo>
                  <a:lnTo>
                    <a:pt x="811" y="1115"/>
                  </a:lnTo>
                  <a:lnTo>
                    <a:pt x="775" y="1145"/>
                  </a:lnTo>
                  <a:lnTo>
                    <a:pt x="736" y="1171"/>
                  </a:lnTo>
                  <a:lnTo>
                    <a:pt x="694" y="1194"/>
                  </a:lnTo>
                  <a:lnTo>
                    <a:pt x="651" y="1212"/>
                  </a:lnTo>
                  <a:lnTo>
                    <a:pt x="604" y="1225"/>
                  </a:lnTo>
                  <a:lnTo>
                    <a:pt x="555" y="1232"/>
                  </a:lnTo>
                  <a:lnTo>
                    <a:pt x="505" y="1236"/>
                  </a:lnTo>
                  <a:lnTo>
                    <a:pt x="450" y="1236"/>
                  </a:lnTo>
                  <a:lnTo>
                    <a:pt x="450" y="2303"/>
                  </a:lnTo>
                  <a:lnTo>
                    <a:pt x="842" y="2303"/>
                  </a:lnTo>
                  <a:lnTo>
                    <a:pt x="842" y="2245"/>
                  </a:lnTo>
                  <a:lnTo>
                    <a:pt x="617" y="2245"/>
                  </a:lnTo>
                  <a:lnTo>
                    <a:pt x="600" y="2243"/>
                  </a:lnTo>
                  <a:lnTo>
                    <a:pt x="584" y="2235"/>
                  </a:lnTo>
                  <a:lnTo>
                    <a:pt x="573" y="2222"/>
                  </a:lnTo>
                  <a:lnTo>
                    <a:pt x="564" y="2207"/>
                  </a:lnTo>
                  <a:lnTo>
                    <a:pt x="561" y="2190"/>
                  </a:lnTo>
                  <a:lnTo>
                    <a:pt x="564" y="2172"/>
                  </a:lnTo>
                  <a:lnTo>
                    <a:pt x="573" y="2156"/>
                  </a:lnTo>
                  <a:lnTo>
                    <a:pt x="584" y="2144"/>
                  </a:lnTo>
                  <a:lnTo>
                    <a:pt x="600" y="2135"/>
                  </a:lnTo>
                  <a:lnTo>
                    <a:pt x="617" y="2133"/>
                  </a:lnTo>
                  <a:lnTo>
                    <a:pt x="874" y="2133"/>
                  </a:lnTo>
                  <a:lnTo>
                    <a:pt x="482" y="1739"/>
                  </a:lnTo>
                  <a:lnTo>
                    <a:pt x="585" y="1637"/>
                  </a:lnTo>
                  <a:lnTo>
                    <a:pt x="630" y="1596"/>
                  </a:lnTo>
                  <a:lnTo>
                    <a:pt x="677" y="1561"/>
                  </a:lnTo>
                  <a:lnTo>
                    <a:pt x="727" y="1531"/>
                  </a:lnTo>
                  <a:lnTo>
                    <a:pt x="780" y="1506"/>
                  </a:lnTo>
                  <a:lnTo>
                    <a:pt x="835" y="1486"/>
                  </a:lnTo>
                  <a:lnTo>
                    <a:pt x="892" y="1472"/>
                  </a:lnTo>
                  <a:lnTo>
                    <a:pt x="950" y="1463"/>
                  </a:lnTo>
                  <a:lnTo>
                    <a:pt x="1010" y="1461"/>
                  </a:lnTo>
                  <a:lnTo>
                    <a:pt x="1070" y="1463"/>
                  </a:lnTo>
                  <a:lnTo>
                    <a:pt x="1128" y="1472"/>
                  </a:lnTo>
                  <a:lnTo>
                    <a:pt x="1185" y="1486"/>
                  </a:lnTo>
                  <a:lnTo>
                    <a:pt x="1240" y="1506"/>
                  </a:lnTo>
                  <a:lnTo>
                    <a:pt x="1292" y="1531"/>
                  </a:lnTo>
                  <a:lnTo>
                    <a:pt x="1343" y="1561"/>
                  </a:lnTo>
                  <a:lnTo>
                    <a:pt x="1390" y="1596"/>
                  </a:lnTo>
                  <a:lnTo>
                    <a:pt x="1434" y="1637"/>
                  </a:lnTo>
                  <a:lnTo>
                    <a:pt x="1537" y="1739"/>
                  </a:lnTo>
                  <a:lnTo>
                    <a:pt x="1144" y="2133"/>
                  </a:lnTo>
                  <a:lnTo>
                    <a:pt x="1401" y="2133"/>
                  </a:lnTo>
                  <a:lnTo>
                    <a:pt x="1420" y="2135"/>
                  </a:lnTo>
                  <a:lnTo>
                    <a:pt x="1434" y="2144"/>
                  </a:lnTo>
                  <a:lnTo>
                    <a:pt x="1447" y="2156"/>
                  </a:lnTo>
                  <a:lnTo>
                    <a:pt x="1455" y="2172"/>
                  </a:lnTo>
                  <a:lnTo>
                    <a:pt x="1457" y="2190"/>
                  </a:lnTo>
                  <a:lnTo>
                    <a:pt x="1455" y="2207"/>
                  </a:lnTo>
                  <a:lnTo>
                    <a:pt x="1447" y="2222"/>
                  </a:lnTo>
                  <a:lnTo>
                    <a:pt x="1434" y="2235"/>
                  </a:lnTo>
                  <a:lnTo>
                    <a:pt x="1420" y="2243"/>
                  </a:lnTo>
                  <a:lnTo>
                    <a:pt x="1401" y="2245"/>
                  </a:lnTo>
                  <a:lnTo>
                    <a:pt x="1178" y="2245"/>
                  </a:lnTo>
                  <a:lnTo>
                    <a:pt x="1178" y="2303"/>
                  </a:lnTo>
                  <a:lnTo>
                    <a:pt x="2049" y="2303"/>
                  </a:lnTo>
                  <a:lnTo>
                    <a:pt x="2036" y="2277"/>
                  </a:lnTo>
                  <a:lnTo>
                    <a:pt x="2026" y="2250"/>
                  </a:lnTo>
                  <a:lnTo>
                    <a:pt x="2020" y="2221"/>
                  </a:lnTo>
                  <a:lnTo>
                    <a:pt x="2017" y="2191"/>
                  </a:lnTo>
                  <a:lnTo>
                    <a:pt x="2021" y="2153"/>
                  </a:lnTo>
                  <a:lnTo>
                    <a:pt x="2030" y="2118"/>
                  </a:lnTo>
                  <a:lnTo>
                    <a:pt x="2044" y="2084"/>
                  </a:lnTo>
                  <a:lnTo>
                    <a:pt x="2064" y="2054"/>
                  </a:lnTo>
                  <a:lnTo>
                    <a:pt x="2088" y="2028"/>
                  </a:lnTo>
                  <a:lnTo>
                    <a:pt x="2116" y="2005"/>
                  </a:lnTo>
                  <a:lnTo>
                    <a:pt x="2147" y="1988"/>
                  </a:lnTo>
                  <a:lnTo>
                    <a:pt x="2182" y="1975"/>
                  </a:lnTo>
                  <a:lnTo>
                    <a:pt x="2218" y="1969"/>
                  </a:lnTo>
                  <a:lnTo>
                    <a:pt x="2205" y="1943"/>
                  </a:lnTo>
                  <a:lnTo>
                    <a:pt x="2194" y="1914"/>
                  </a:lnTo>
                  <a:lnTo>
                    <a:pt x="2188" y="1884"/>
                  </a:lnTo>
                  <a:lnTo>
                    <a:pt x="2186" y="1853"/>
                  </a:lnTo>
                  <a:lnTo>
                    <a:pt x="2189" y="1817"/>
                  </a:lnTo>
                  <a:lnTo>
                    <a:pt x="2197" y="1783"/>
                  </a:lnTo>
                  <a:lnTo>
                    <a:pt x="2211" y="1751"/>
                  </a:lnTo>
                  <a:lnTo>
                    <a:pt x="2228" y="1720"/>
                  </a:lnTo>
                  <a:lnTo>
                    <a:pt x="2251" y="1694"/>
                  </a:lnTo>
                  <a:lnTo>
                    <a:pt x="2277" y="1672"/>
                  </a:lnTo>
                  <a:lnTo>
                    <a:pt x="2306" y="1654"/>
                  </a:lnTo>
                  <a:lnTo>
                    <a:pt x="2339" y="1640"/>
                  </a:lnTo>
                  <a:lnTo>
                    <a:pt x="2374" y="1632"/>
                  </a:lnTo>
                  <a:lnTo>
                    <a:pt x="2409" y="1629"/>
                  </a:lnTo>
                  <a:lnTo>
                    <a:pt x="2446" y="1632"/>
                  </a:lnTo>
                  <a:lnTo>
                    <a:pt x="2480" y="1640"/>
                  </a:lnTo>
                  <a:lnTo>
                    <a:pt x="2512" y="1654"/>
                  </a:lnTo>
                  <a:lnTo>
                    <a:pt x="2542" y="1672"/>
                  </a:lnTo>
                  <a:lnTo>
                    <a:pt x="2568" y="1694"/>
                  </a:lnTo>
                  <a:lnTo>
                    <a:pt x="2590" y="1720"/>
                  </a:lnTo>
                  <a:lnTo>
                    <a:pt x="2609" y="1751"/>
                  </a:lnTo>
                  <a:lnTo>
                    <a:pt x="2622" y="1783"/>
                  </a:lnTo>
                  <a:lnTo>
                    <a:pt x="2631" y="1817"/>
                  </a:lnTo>
                  <a:lnTo>
                    <a:pt x="2634" y="1853"/>
                  </a:lnTo>
                  <a:lnTo>
                    <a:pt x="2632" y="1884"/>
                  </a:lnTo>
                  <a:lnTo>
                    <a:pt x="2626" y="1914"/>
                  </a:lnTo>
                  <a:lnTo>
                    <a:pt x="2615" y="1943"/>
                  </a:lnTo>
                  <a:lnTo>
                    <a:pt x="2602" y="1969"/>
                  </a:lnTo>
                  <a:lnTo>
                    <a:pt x="2638" y="1975"/>
                  </a:lnTo>
                  <a:lnTo>
                    <a:pt x="2672" y="1987"/>
                  </a:lnTo>
                  <a:lnTo>
                    <a:pt x="2703" y="2005"/>
                  </a:lnTo>
                  <a:lnTo>
                    <a:pt x="2732" y="2028"/>
                  </a:lnTo>
                  <a:lnTo>
                    <a:pt x="2755" y="2054"/>
                  </a:lnTo>
                  <a:lnTo>
                    <a:pt x="2774" y="2084"/>
                  </a:lnTo>
                  <a:lnTo>
                    <a:pt x="2790" y="2117"/>
                  </a:lnTo>
                  <a:lnTo>
                    <a:pt x="2798" y="2153"/>
                  </a:lnTo>
                  <a:lnTo>
                    <a:pt x="2801" y="2191"/>
                  </a:lnTo>
                  <a:lnTo>
                    <a:pt x="2799" y="2221"/>
                  </a:lnTo>
                  <a:lnTo>
                    <a:pt x="2793" y="2250"/>
                  </a:lnTo>
                  <a:lnTo>
                    <a:pt x="2783" y="2277"/>
                  </a:lnTo>
                  <a:lnTo>
                    <a:pt x="2770" y="2303"/>
                  </a:lnTo>
                  <a:lnTo>
                    <a:pt x="2913" y="2303"/>
                  </a:lnTo>
                  <a:lnTo>
                    <a:pt x="2913" y="1236"/>
                  </a:lnTo>
                  <a:lnTo>
                    <a:pt x="2857" y="1236"/>
                  </a:lnTo>
                  <a:lnTo>
                    <a:pt x="2807" y="1232"/>
                  </a:lnTo>
                  <a:lnTo>
                    <a:pt x="2760" y="1225"/>
                  </a:lnTo>
                  <a:lnTo>
                    <a:pt x="2713" y="1212"/>
                  </a:lnTo>
                  <a:lnTo>
                    <a:pt x="2669" y="1194"/>
                  </a:lnTo>
                  <a:lnTo>
                    <a:pt x="2628" y="1171"/>
                  </a:lnTo>
                  <a:lnTo>
                    <a:pt x="2588" y="1145"/>
                  </a:lnTo>
                  <a:lnTo>
                    <a:pt x="2552" y="1115"/>
                  </a:lnTo>
                  <a:lnTo>
                    <a:pt x="2519" y="1080"/>
                  </a:lnTo>
                  <a:lnTo>
                    <a:pt x="2490" y="1044"/>
                  </a:lnTo>
                  <a:lnTo>
                    <a:pt x="2465" y="1003"/>
                  </a:lnTo>
                  <a:lnTo>
                    <a:pt x="2440" y="1044"/>
                  </a:lnTo>
                  <a:lnTo>
                    <a:pt x="2411" y="1080"/>
                  </a:lnTo>
                  <a:lnTo>
                    <a:pt x="2379" y="1115"/>
                  </a:lnTo>
                  <a:lnTo>
                    <a:pt x="2343" y="1145"/>
                  </a:lnTo>
                  <a:lnTo>
                    <a:pt x="2304" y="1171"/>
                  </a:lnTo>
                  <a:lnTo>
                    <a:pt x="2263" y="1194"/>
                  </a:lnTo>
                  <a:lnTo>
                    <a:pt x="2218" y="1212"/>
                  </a:lnTo>
                  <a:lnTo>
                    <a:pt x="2172" y="1225"/>
                  </a:lnTo>
                  <a:lnTo>
                    <a:pt x="2123" y="1232"/>
                  </a:lnTo>
                  <a:lnTo>
                    <a:pt x="2074" y="1236"/>
                  </a:lnTo>
                  <a:lnTo>
                    <a:pt x="2024" y="1232"/>
                  </a:lnTo>
                  <a:lnTo>
                    <a:pt x="1976" y="1225"/>
                  </a:lnTo>
                  <a:lnTo>
                    <a:pt x="1929" y="1212"/>
                  </a:lnTo>
                  <a:lnTo>
                    <a:pt x="1884" y="1194"/>
                  </a:lnTo>
                  <a:lnTo>
                    <a:pt x="1843" y="1171"/>
                  </a:lnTo>
                  <a:lnTo>
                    <a:pt x="1804" y="1145"/>
                  </a:lnTo>
                  <a:lnTo>
                    <a:pt x="1768" y="1115"/>
                  </a:lnTo>
                  <a:lnTo>
                    <a:pt x="1736" y="1080"/>
                  </a:lnTo>
                  <a:lnTo>
                    <a:pt x="1707" y="1044"/>
                  </a:lnTo>
                  <a:lnTo>
                    <a:pt x="1682" y="1003"/>
                  </a:lnTo>
                  <a:lnTo>
                    <a:pt x="1657" y="1044"/>
                  </a:lnTo>
                  <a:lnTo>
                    <a:pt x="1628" y="1080"/>
                  </a:lnTo>
                  <a:lnTo>
                    <a:pt x="1595" y="1115"/>
                  </a:lnTo>
                  <a:lnTo>
                    <a:pt x="1559" y="1145"/>
                  </a:lnTo>
                  <a:lnTo>
                    <a:pt x="1521" y="1171"/>
                  </a:lnTo>
                  <a:lnTo>
                    <a:pt x="1478" y="1194"/>
                  </a:lnTo>
                  <a:lnTo>
                    <a:pt x="1434" y="1212"/>
                  </a:lnTo>
                  <a:lnTo>
                    <a:pt x="1388" y="1225"/>
                  </a:lnTo>
                  <a:lnTo>
                    <a:pt x="1340" y="1232"/>
                  </a:lnTo>
                  <a:lnTo>
                    <a:pt x="1290" y="1236"/>
                  </a:lnTo>
                  <a:lnTo>
                    <a:pt x="1240" y="1232"/>
                  </a:lnTo>
                  <a:lnTo>
                    <a:pt x="1191" y="1225"/>
                  </a:lnTo>
                  <a:lnTo>
                    <a:pt x="1145" y="1212"/>
                  </a:lnTo>
                  <a:lnTo>
                    <a:pt x="1101" y="1194"/>
                  </a:lnTo>
                  <a:lnTo>
                    <a:pt x="1059" y="1171"/>
                  </a:lnTo>
                  <a:lnTo>
                    <a:pt x="1020" y="1145"/>
                  </a:lnTo>
                  <a:lnTo>
                    <a:pt x="984" y="1115"/>
                  </a:lnTo>
                  <a:lnTo>
                    <a:pt x="952" y="1080"/>
                  </a:lnTo>
                  <a:lnTo>
                    <a:pt x="923" y="1044"/>
                  </a:lnTo>
                  <a:lnTo>
                    <a:pt x="898" y="1003"/>
                  </a:lnTo>
                  <a:close/>
                  <a:moveTo>
                    <a:pt x="2522" y="730"/>
                  </a:moveTo>
                  <a:lnTo>
                    <a:pt x="2522" y="786"/>
                  </a:lnTo>
                  <a:lnTo>
                    <a:pt x="2525" y="832"/>
                  </a:lnTo>
                  <a:lnTo>
                    <a:pt x="2534" y="876"/>
                  </a:lnTo>
                  <a:lnTo>
                    <a:pt x="2548" y="918"/>
                  </a:lnTo>
                  <a:lnTo>
                    <a:pt x="2567" y="956"/>
                  </a:lnTo>
                  <a:lnTo>
                    <a:pt x="2591" y="992"/>
                  </a:lnTo>
                  <a:lnTo>
                    <a:pt x="2620" y="1024"/>
                  </a:lnTo>
                  <a:lnTo>
                    <a:pt x="2653" y="1053"/>
                  </a:lnTo>
                  <a:lnTo>
                    <a:pt x="2688" y="1077"/>
                  </a:lnTo>
                  <a:lnTo>
                    <a:pt x="2727" y="1097"/>
                  </a:lnTo>
                  <a:lnTo>
                    <a:pt x="2768" y="1112"/>
                  </a:lnTo>
                  <a:lnTo>
                    <a:pt x="2813" y="1120"/>
                  </a:lnTo>
                  <a:lnTo>
                    <a:pt x="2857" y="1123"/>
                  </a:lnTo>
                  <a:lnTo>
                    <a:pt x="2913" y="1123"/>
                  </a:lnTo>
                  <a:lnTo>
                    <a:pt x="2947" y="1122"/>
                  </a:lnTo>
                  <a:lnTo>
                    <a:pt x="2961" y="1120"/>
                  </a:lnTo>
                  <a:lnTo>
                    <a:pt x="2997" y="1113"/>
                  </a:lnTo>
                  <a:lnTo>
                    <a:pt x="3030" y="1102"/>
                  </a:lnTo>
                  <a:lnTo>
                    <a:pt x="3062" y="1088"/>
                  </a:lnTo>
                  <a:lnTo>
                    <a:pt x="3065" y="1086"/>
                  </a:lnTo>
                  <a:lnTo>
                    <a:pt x="3067" y="1085"/>
                  </a:lnTo>
                  <a:lnTo>
                    <a:pt x="3089" y="1073"/>
                  </a:lnTo>
                  <a:lnTo>
                    <a:pt x="3109" y="1060"/>
                  </a:lnTo>
                  <a:lnTo>
                    <a:pt x="3112" y="1057"/>
                  </a:lnTo>
                  <a:lnTo>
                    <a:pt x="3116" y="1054"/>
                  </a:lnTo>
                  <a:lnTo>
                    <a:pt x="3135" y="1040"/>
                  </a:lnTo>
                  <a:lnTo>
                    <a:pt x="3152" y="1023"/>
                  </a:lnTo>
                  <a:lnTo>
                    <a:pt x="3181" y="991"/>
                  </a:lnTo>
                  <a:lnTo>
                    <a:pt x="3204" y="955"/>
                  </a:lnTo>
                  <a:lnTo>
                    <a:pt x="3224" y="917"/>
                  </a:lnTo>
                  <a:lnTo>
                    <a:pt x="3238" y="875"/>
                  </a:lnTo>
                  <a:lnTo>
                    <a:pt x="3247" y="831"/>
                  </a:lnTo>
                  <a:lnTo>
                    <a:pt x="3250" y="786"/>
                  </a:lnTo>
                  <a:lnTo>
                    <a:pt x="3250" y="730"/>
                  </a:lnTo>
                  <a:lnTo>
                    <a:pt x="2522" y="730"/>
                  </a:lnTo>
                  <a:close/>
                  <a:moveTo>
                    <a:pt x="1738" y="730"/>
                  </a:moveTo>
                  <a:lnTo>
                    <a:pt x="1738" y="786"/>
                  </a:lnTo>
                  <a:lnTo>
                    <a:pt x="1741" y="832"/>
                  </a:lnTo>
                  <a:lnTo>
                    <a:pt x="1749" y="876"/>
                  </a:lnTo>
                  <a:lnTo>
                    <a:pt x="1764" y="918"/>
                  </a:lnTo>
                  <a:lnTo>
                    <a:pt x="1784" y="956"/>
                  </a:lnTo>
                  <a:lnTo>
                    <a:pt x="1808" y="992"/>
                  </a:lnTo>
                  <a:lnTo>
                    <a:pt x="1837" y="1024"/>
                  </a:lnTo>
                  <a:lnTo>
                    <a:pt x="1869" y="1053"/>
                  </a:lnTo>
                  <a:lnTo>
                    <a:pt x="1904" y="1077"/>
                  </a:lnTo>
                  <a:lnTo>
                    <a:pt x="1943" y="1097"/>
                  </a:lnTo>
                  <a:lnTo>
                    <a:pt x="1984" y="1112"/>
                  </a:lnTo>
                  <a:lnTo>
                    <a:pt x="2028" y="1120"/>
                  </a:lnTo>
                  <a:lnTo>
                    <a:pt x="2074" y="1123"/>
                  </a:lnTo>
                  <a:lnTo>
                    <a:pt x="2119" y="1120"/>
                  </a:lnTo>
                  <a:lnTo>
                    <a:pt x="2163" y="1112"/>
                  </a:lnTo>
                  <a:lnTo>
                    <a:pt x="2205" y="1097"/>
                  </a:lnTo>
                  <a:lnTo>
                    <a:pt x="2243" y="1077"/>
                  </a:lnTo>
                  <a:lnTo>
                    <a:pt x="2279" y="1053"/>
                  </a:lnTo>
                  <a:lnTo>
                    <a:pt x="2312" y="1024"/>
                  </a:lnTo>
                  <a:lnTo>
                    <a:pt x="2340" y="992"/>
                  </a:lnTo>
                  <a:lnTo>
                    <a:pt x="2364" y="956"/>
                  </a:lnTo>
                  <a:lnTo>
                    <a:pt x="2383" y="918"/>
                  </a:lnTo>
                  <a:lnTo>
                    <a:pt x="2398" y="876"/>
                  </a:lnTo>
                  <a:lnTo>
                    <a:pt x="2407" y="832"/>
                  </a:lnTo>
                  <a:lnTo>
                    <a:pt x="2409" y="786"/>
                  </a:lnTo>
                  <a:lnTo>
                    <a:pt x="2409" y="730"/>
                  </a:lnTo>
                  <a:lnTo>
                    <a:pt x="1738" y="730"/>
                  </a:lnTo>
                  <a:close/>
                  <a:moveTo>
                    <a:pt x="954" y="730"/>
                  </a:moveTo>
                  <a:lnTo>
                    <a:pt x="954" y="786"/>
                  </a:lnTo>
                  <a:lnTo>
                    <a:pt x="957" y="832"/>
                  </a:lnTo>
                  <a:lnTo>
                    <a:pt x="966" y="876"/>
                  </a:lnTo>
                  <a:lnTo>
                    <a:pt x="980" y="918"/>
                  </a:lnTo>
                  <a:lnTo>
                    <a:pt x="1000" y="956"/>
                  </a:lnTo>
                  <a:lnTo>
                    <a:pt x="1024" y="992"/>
                  </a:lnTo>
                  <a:lnTo>
                    <a:pt x="1052" y="1024"/>
                  </a:lnTo>
                  <a:lnTo>
                    <a:pt x="1084" y="1053"/>
                  </a:lnTo>
                  <a:lnTo>
                    <a:pt x="1120" y="1077"/>
                  </a:lnTo>
                  <a:lnTo>
                    <a:pt x="1159" y="1097"/>
                  </a:lnTo>
                  <a:lnTo>
                    <a:pt x="1201" y="1112"/>
                  </a:lnTo>
                  <a:lnTo>
                    <a:pt x="1244" y="1120"/>
                  </a:lnTo>
                  <a:lnTo>
                    <a:pt x="1290" y="1123"/>
                  </a:lnTo>
                  <a:lnTo>
                    <a:pt x="1336" y="1120"/>
                  </a:lnTo>
                  <a:lnTo>
                    <a:pt x="1379" y="1112"/>
                  </a:lnTo>
                  <a:lnTo>
                    <a:pt x="1421" y="1097"/>
                  </a:lnTo>
                  <a:lnTo>
                    <a:pt x="1459" y="1077"/>
                  </a:lnTo>
                  <a:lnTo>
                    <a:pt x="1495" y="1053"/>
                  </a:lnTo>
                  <a:lnTo>
                    <a:pt x="1527" y="1024"/>
                  </a:lnTo>
                  <a:lnTo>
                    <a:pt x="1556" y="992"/>
                  </a:lnTo>
                  <a:lnTo>
                    <a:pt x="1580" y="956"/>
                  </a:lnTo>
                  <a:lnTo>
                    <a:pt x="1600" y="918"/>
                  </a:lnTo>
                  <a:lnTo>
                    <a:pt x="1613" y="876"/>
                  </a:lnTo>
                  <a:lnTo>
                    <a:pt x="1622" y="832"/>
                  </a:lnTo>
                  <a:lnTo>
                    <a:pt x="1626" y="786"/>
                  </a:lnTo>
                  <a:lnTo>
                    <a:pt x="1626" y="730"/>
                  </a:lnTo>
                  <a:lnTo>
                    <a:pt x="954" y="730"/>
                  </a:lnTo>
                  <a:close/>
                  <a:moveTo>
                    <a:pt x="113" y="730"/>
                  </a:moveTo>
                  <a:lnTo>
                    <a:pt x="113" y="786"/>
                  </a:lnTo>
                  <a:lnTo>
                    <a:pt x="116" y="831"/>
                  </a:lnTo>
                  <a:lnTo>
                    <a:pt x="126" y="875"/>
                  </a:lnTo>
                  <a:lnTo>
                    <a:pt x="139" y="917"/>
                  </a:lnTo>
                  <a:lnTo>
                    <a:pt x="159" y="955"/>
                  </a:lnTo>
                  <a:lnTo>
                    <a:pt x="183" y="991"/>
                  </a:lnTo>
                  <a:lnTo>
                    <a:pt x="211" y="1023"/>
                  </a:lnTo>
                  <a:lnTo>
                    <a:pt x="229" y="1040"/>
                  </a:lnTo>
                  <a:lnTo>
                    <a:pt x="247" y="1054"/>
                  </a:lnTo>
                  <a:lnTo>
                    <a:pt x="252" y="1057"/>
                  </a:lnTo>
                  <a:lnTo>
                    <a:pt x="255" y="1060"/>
                  </a:lnTo>
                  <a:lnTo>
                    <a:pt x="274" y="1073"/>
                  </a:lnTo>
                  <a:lnTo>
                    <a:pt x="295" y="1085"/>
                  </a:lnTo>
                  <a:lnTo>
                    <a:pt x="298" y="1086"/>
                  </a:lnTo>
                  <a:lnTo>
                    <a:pt x="301" y="1089"/>
                  </a:lnTo>
                  <a:lnTo>
                    <a:pt x="333" y="1102"/>
                  </a:lnTo>
                  <a:lnTo>
                    <a:pt x="367" y="1113"/>
                  </a:lnTo>
                  <a:lnTo>
                    <a:pt x="401" y="1120"/>
                  </a:lnTo>
                  <a:lnTo>
                    <a:pt x="417" y="1122"/>
                  </a:lnTo>
                  <a:lnTo>
                    <a:pt x="450" y="1123"/>
                  </a:lnTo>
                  <a:lnTo>
                    <a:pt x="505" y="1123"/>
                  </a:lnTo>
                  <a:lnTo>
                    <a:pt x="551" y="1120"/>
                  </a:lnTo>
                  <a:lnTo>
                    <a:pt x="595" y="1112"/>
                  </a:lnTo>
                  <a:lnTo>
                    <a:pt x="636" y="1097"/>
                  </a:lnTo>
                  <a:lnTo>
                    <a:pt x="676" y="1077"/>
                  </a:lnTo>
                  <a:lnTo>
                    <a:pt x="711" y="1053"/>
                  </a:lnTo>
                  <a:lnTo>
                    <a:pt x="743" y="1024"/>
                  </a:lnTo>
                  <a:lnTo>
                    <a:pt x="771" y="992"/>
                  </a:lnTo>
                  <a:lnTo>
                    <a:pt x="796" y="956"/>
                  </a:lnTo>
                  <a:lnTo>
                    <a:pt x="815" y="918"/>
                  </a:lnTo>
                  <a:lnTo>
                    <a:pt x="829" y="876"/>
                  </a:lnTo>
                  <a:lnTo>
                    <a:pt x="839" y="832"/>
                  </a:lnTo>
                  <a:lnTo>
                    <a:pt x="842" y="786"/>
                  </a:lnTo>
                  <a:lnTo>
                    <a:pt x="842" y="730"/>
                  </a:lnTo>
                  <a:lnTo>
                    <a:pt x="113" y="730"/>
                  </a:lnTo>
                  <a:close/>
                  <a:moveTo>
                    <a:pt x="2137" y="113"/>
                  </a:moveTo>
                  <a:lnTo>
                    <a:pt x="2191" y="147"/>
                  </a:lnTo>
                  <a:lnTo>
                    <a:pt x="2241" y="186"/>
                  </a:lnTo>
                  <a:lnTo>
                    <a:pt x="2289" y="228"/>
                  </a:lnTo>
                  <a:lnTo>
                    <a:pt x="2332" y="274"/>
                  </a:lnTo>
                  <a:lnTo>
                    <a:pt x="2373" y="324"/>
                  </a:lnTo>
                  <a:lnTo>
                    <a:pt x="2409" y="377"/>
                  </a:lnTo>
                  <a:lnTo>
                    <a:pt x="2442" y="433"/>
                  </a:lnTo>
                  <a:lnTo>
                    <a:pt x="2469" y="492"/>
                  </a:lnTo>
                  <a:lnTo>
                    <a:pt x="2492" y="554"/>
                  </a:lnTo>
                  <a:lnTo>
                    <a:pt x="2510" y="617"/>
                  </a:lnTo>
                  <a:lnTo>
                    <a:pt x="3230" y="617"/>
                  </a:lnTo>
                  <a:lnTo>
                    <a:pt x="3207" y="559"/>
                  </a:lnTo>
                  <a:lnTo>
                    <a:pt x="3178" y="502"/>
                  </a:lnTo>
                  <a:lnTo>
                    <a:pt x="3146" y="448"/>
                  </a:lnTo>
                  <a:lnTo>
                    <a:pt x="3110" y="398"/>
                  </a:lnTo>
                  <a:lnTo>
                    <a:pt x="3069" y="351"/>
                  </a:lnTo>
                  <a:lnTo>
                    <a:pt x="3025" y="308"/>
                  </a:lnTo>
                  <a:lnTo>
                    <a:pt x="2978" y="268"/>
                  </a:lnTo>
                  <a:lnTo>
                    <a:pt x="2927" y="233"/>
                  </a:lnTo>
                  <a:lnTo>
                    <a:pt x="2874" y="201"/>
                  </a:lnTo>
                  <a:lnTo>
                    <a:pt x="2818" y="174"/>
                  </a:lnTo>
                  <a:lnTo>
                    <a:pt x="2760" y="151"/>
                  </a:lnTo>
                  <a:lnTo>
                    <a:pt x="2699" y="135"/>
                  </a:lnTo>
                  <a:lnTo>
                    <a:pt x="2637" y="122"/>
                  </a:lnTo>
                  <a:lnTo>
                    <a:pt x="2574" y="115"/>
                  </a:lnTo>
                  <a:lnTo>
                    <a:pt x="2521" y="113"/>
                  </a:lnTo>
                  <a:lnTo>
                    <a:pt x="2137" y="113"/>
                  </a:lnTo>
                  <a:close/>
                  <a:moveTo>
                    <a:pt x="1738" y="113"/>
                  </a:moveTo>
                  <a:lnTo>
                    <a:pt x="1738" y="617"/>
                  </a:lnTo>
                  <a:lnTo>
                    <a:pt x="2396" y="617"/>
                  </a:lnTo>
                  <a:lnTo>
                    <a:pt x="2375" y="556"/>
                  </a:lnTo>
                  <a:lnTo>
                    <a:pt x="2349" y="497"/>
                  </a:lnTo>
                  <a:lnTo>
                    <a:pt x="2318" y="442"/>
                  </a:lnTo>
                  <a:lnTo>
                    <a:pt x="2283" y="390"/>
                  </a:lnTo>
                  <a:lnTo>
                    <a:pt x="2243" y="341"/>
                  </a:lnTo>
                  <a:lnTo>
                    <a:pt x="2198" y="297"/>
                  </a:lnTo>
                  <a:lnTo>
                    <a:pt x="2152" y="257"/>
                  </a:lnTo>
                  <a:lnTo>
                    <a:pt x="2100" y="220"/>
                  </a:lnTo>
                  <a:lnTo>
                    <a:pt x="2046" y="190"/>
                  </a:lnTo>
                  <a:lnTo>
                    <a:pt x="1988" y="163"/>
                  </a:lnTo>
                  <a:lnTo>
                    <a:pt x="1929" y="142"/>
                  </a:lnTo>
                  <a:lnTo>
                    <a:pt x="1867" y="126"/>
                  </a:lnTo>
                  <a:lnTo>
                    <a:pt x="1803" y="116"/>
                  </a:lnTo>
                  <a:lnTo>
                    <a:pt x="1738" y="113"/>
                  </a:lnTo>
                  <a:close/>
                  <a:moveTo>
                    <a:pt x="1626" y="113"/>
                  </a:moveTo>
                  <a:lnTo>
                    <a:pt x="1560" y="116"/>
                  </a:lnTo>
                  <a:lnTo>
                    <a:pt x="1497" y="126"/>
                  </a:lnTo>
                  <a:lnTo>
                    <a:pt x="1434" y="142"/>
                  </a:lnTo>
                  <a:lnTo>
                    <a:pt x="1375" y="163"/>
                  </a:lnTo>
                  <a:lnTo>
                    <a:pt x="1318" y="190"/>
                  </a:lnTo>
                  <a:lnTo>
                    <a:pt x="1264" y="221"/>
                  </a:lnTo>
                  <a:lnTo>
                    <a:pt x="1212" y="257"/>
                  </a:lnTo>
                  <a:lnTo>
                    <a:pt x="1164" y="297"/>
                  </a:lnTo>
                  <a:lnTo>
                    <a:pt x="1120" y="341"/>
                  </a:lnTo>
                  <a:lnTo>
                    <a:pt x="1081" y="390"/>
                  </a:lnTo>
                  <a:lnTo>
                    <a:pt x="1046" y="442"/>
                  </a:lnTo>
                  <a:lnTo>
                    <a:pt x="1014" y="497"/>
                  </a:lnTo>
                  <a:lnTo>
                    <a:pt x="988" y="556"/>
                  </a:lnTo>
                  <a:lnTo>
                    <a:pt x="969" y="617"/>
                  </a:lnTo>
                  <a:lnTo>
                    <a:pt x="1626" y="617"/>
                  </a:lnTo>
                  <a:lnTo>
                    <a:pt x="1626" y="113"/>
                  </a:lnTo>
                  <a:close/>
                  <a:moveTo>
                    <a:pt x="843" y="113"/>
                  </a:moveTo>
                  <a:lnTo>
                    <a:pt x="780" y="115"/>
                  </a:lnTo>
                  <a:lnTo>
                    <a:pt x="717" y="123"/>
                  </a:lnTo>
                  <a:lnTo>
                    <a:pt x="656" y="137"/>
                  </a:lnTo>
                  <a:lnTo>
                    <a:pt x="597" y="154"/>
                  </a:lnTo>
                  <a:lnTo>
                    <a:pt x="539" y="177"/>
                  </a:lnTo>
                  <a:lnTo>
                    <a:pt x="484" y="204"/>
                  </a:lnTo>
                  <a:lnTo>
                    <a:pt x="432" y="236"/>
                  </a:lnTo>
                  <a:lnTo>
                    <a:pt x="382" y="271"/>
                  </a:lnTo>
                  <a:lnTo>
                    <a:pt x="336" y="311"/>
                  </a:lnTo>
                  <a:lnTo>
                    <a:pt x="292" y="353"/>
                  </a:lnTo>
                  <a:lnTo>
                    <a:pt x="253" y="400"/>
                  </a:lnTo>
                  <a:lnTo>
                    <a:pt x="216" y="450"/>
                  </a:lnTo>
                  <a:lnTo>
                    <a:pt x="184" y="503"/>
                  </a:lnTo>
                  <a:lnTo>
                    <a:pt x="156" y="559"/>
                  </a:lnTo>
                  <a:lnTo>
                    <a:pt x="133" y="617"/>
                  </a:lnTo>
                  <a:lnTo>
                    <a:pt x="853" y="617"/>
                  </a:lnTo>
                  <a:lnTo>
                    <a:pt x="871" y="554"/>
                  </a:lnTo>
                  <a:lnTo>
                    <a:pt x="895" y="492"/>
                  </a:lnTo>
                  <a:lnTo>
                    <a:pt x="922" y="433"/>
                  </a:lnTo>
                  <a:lnTo>
                    <a:pt x="954" y="377"/>
                  </a:lnTo>
                  <a:lnTo>
                    <a:pt x="991" y="324"/>
                  </a:lnTo>
                  <a:lnTo>
                    <a:pt x="1031" y="274"/>
                  </a:lnTo>
                  <a:lnTo>
                    <a:pt x="1075" y="228"/>
                  </a:lnTo>
                  <a:lnTo>
                    <a:pt x="1122" y="186"/>
                  </a:lnTo>
                  <a:lnTo>
                    <a:pt x="1172" y="147"/>
                  </a:lnTo>
                  <a:lnTo>
                    <a:pt x="1226" y="113"/>
                  </a:lnTo>
                  <a:lnTo>
                    <a:pt x="843" y="113"/>
                  </a:lnTo>
                  <a:close/>
                  <a:moveTo>
                    <a:pt x="842" y="0"/>
                  </a:moveTo>
                  <a:lnTo>
                    <a:pt x="2634" y="0"/>
                  </a:lnTo>
                  <a:lnTo>
                    <a:pt x="2634" y="7"/>
                  </a:lnTo>
                  <a:lnTo>
                    <a:pt x="2701" y="19"/>
                  </a:lnTo>
                  <a:lnTo>
                    <a:pt x="2768" y="36"/>
                  </a:lnTo>
                  <a:lnTo>
                    <a:pt x="2831" y="58"/>
                  </a:lnTo>
                  <a:lnTo>
                    <a:pt x="2893" y="84"/>
                  </a:lnTo>
                  <a:lnTo>
                    <a:pt x="2952" y="116"/>
                  </a:lnTo>
                  <a:lnTo>
                    <a:pt x="3009" y="152"/>
                  </a:lnTo>
                  <a:lnTo>
                    <a:pt x="3062" y="192"/>
                  </a:lnTo>
                  <a:lnTo>
                    <a:pt x="3113" y="236"/>
                  </a:lnTo>
                  <a:lnTo>
                    <a:pt x="3160" y="284"/>
                  </a:lnTo>
                  <a:lnTo>
                    <a:pt x="3202" y="335"/>
                  </a:lnTo>
                  <a:lnTo>
                    <a:pt x="3242" y="390"/>
                  </a:lnTo>
                  <a:lnTo>
                    <a:pt x="3277" y="447"/>
                  </a:lnTo>
                  <a:lnTo>
                    <a:pt x="3307" y="509"/>
                  </a:lnTo>
                  <a:lnTo>
                    <a:pt x="3333" y="572"/>
                  </a:lnTo>
                  <a:lnTo>
                    <a:pt x="3354" y="639"/>
                  </a:lnTo>
                  <a:lnTo>
                    <a:pt x="3346" y="641"/>
                  </a:lnTo>
                  <a:lnTo>
                    <a:pt x="3346" y="641"/>
                  </a:lnTo>
                  <a:lnTo>
                    <a:pt x="3346" y="641"/>
                  </a:lnTo>
                  <a:lnTo>
                    <a:pt x="3354" y="639"/>
                  </a:lnTo>
                  <a:lnTo>
                    <a:pt x="3356" y="658"/>
                  </a:lnTo>
                  <a:lnTo>
                    <a:pt x="3360" y="669"/>
                  </a:lnTo>
                  <a:lnTo>
                    <a:pt x="3361" y="683"/>
                  </a:lnTo>
                  <a:lnTo>
                    <a:pt x="3361" y="786"/>
                  </a:lnTo>
                  <a:lnTo>
                    <a:pt x="3359" y="834"/>
                  </a:lnTo>
                  <a:lnTo>
                    <a:pt x="3352" y="881"/>
                  </a:lnTo>
                  <a:lnTo>
                    <a:pt x="3340" y="926"/>
                  </a:lnTo>
                  <a:lnTo>
                    <a:pt x="3323" y="969"/>
                  </a:lnTo>
                  <a:lnTo>
                    <a:pt x="3302" y="1009"/>
                  </a:lnTo>
                  <a:lnTo>
                    <a:pt x="3278" y="1047"/>
                  </a:lnTo>
                  <a:lnTo>
                    <a:pt x="3250" y="1082"/>
                  </a:lnTo>
                  <a:lnTo>
                    <a:pt x="3250" y="2354"/>
                  </a:lnTo>
                  <a:lnTo>
                    <a:pt x="3363" y="2981"/>
                  </a:lnTo>
                  <a:lnTo>
                    <a:pt x="3234" y="3370"/>
                  </a:lnTo>
                  <a:lnTo>
                    <a:pt x="129" y="3370"/>
                  </a:lnTo>
                  <a:lnTo>
                    <a:pt x="0" y="2981"/>
                  </a:lnTo>
                  <a:lnTo>
                    <a:pt x="113" y="2354"/>
                  </a:lnTo>
                  <a:lnTo>
                    <a:pt x="113" y="1082"/>
                  </a:lnTo>
                  <a:lnTo>
                    <a:pt x="85" y="1047"/>
                  </a:lnTo>
                  <a:lnTo>
                    <a:pt x="61" y="1009"/>
                  </a:lnTo>
                  <a:lnTo>
                    <a:pt x="41" y="969"/>
                  </a:lnTo>
                  <a:lnTo>
                    <a:pt x="24" y="926"/>
                  </a:lnTo>
                  <a:lnTo>
                    <a:pt x="11" y="881"/>
                  </a:lnTo>
                  <a:lnTo>
                    <a:pt x="4" y="834"/>
                  </a:lnTo>
                  <a:lnTo>
                    <a:pt x="2" y="786"/>
                  </a:lnTo>
                  <a:lnTo>
                    <a:pt x="2" y="683"/>
                  </a:lnTo>
                  <a:lnTo>
                    <a:pt x="3" y="669"/>
                  </a:lnTo>
                  <a:lnTo>
                    <a:pt x="7" y="657"/>
                  </a:lnTo>
                  <a:lnTo>
                    <a:pt x="7" y="648"/>
                  </a:lnTo>
                  <a:lnTo>
                    <a:pt x="9" y="638"/>
                  </a:lnTo>
                  <a:lnTo>
                    <a:pt x="31" y="569"/>
                  </a:lnTo>
                  <a:lnTo>
                    <a:pt x="58" y="503"/>
                  </a:lnTo>
                  <a:lnTo>
                    <a:pt x="90" y="440"/>
                  </a:lnTo>
                  <a:lnTo>
                    <a:pt x="128" y="381"/>
                  </a:lnTo>
                  <a:lnTo>
                    <a:pt x="169" y="324"/>
                  </a:lnTo>
                  <a:lnTo>
                    <a:pt x="215" y="271"/>
                  </a:lnTo>
                  <a:lnTo>
                    <a:pt x="265" y="223"/>
                  </a:lnTo>
                  <a:lnTo>
                    <a:pt x="318" y="178"/>
                  </a:lnTo>
                  <a:lnTo>
                    <a:pt x="375" y="139"/>
                  </a:lnTo>
                  <a:lnTo>
                    <a:pt x="434" y="103"/>
                  </a:lnTo>
                  <a:lnTo>
                    <a:pt x="497" y="72"/>
                  </a:lnTo>
                  <a:lnTo>
                    <a:pt x="562" y="47"/>
                  </a:lnTo>
                  <a:lnTo>
                    <a:pt x="630" y="27"/>
                  </a:lnTo>
                  <a:lnTo>
                    <a:pt x="698" y="11"/>
                  </a:lnTo>
                  <a:lnTo>
                    <a:pt x="769" y="3"/>
                  </a:lnTo>
                  <a:lnTo>
                    <a:pt x="8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457"/>
            <p:cNvSpPr>
              <a:spLocks/>
            </p:cNvSpPr>
            <p:nvPr/>
          </p:nvSpPr>
          <p:spPr bwMode="auto">
            <a:xfrm>
              <a:off x="7466013" y="3100388"/>
              <a:ext cx="17463" cy="17463"/>
            </a:xfrm>
            <a:custGeom>
              <a:avLst/>
              <a:gdLst>
                <a:gd name="T0" fmla="*/ 56 w 111"/>
                <a:gd name="T1" fmla="*/ 0 h 112"/>
                <a:gd name="T2" fmla="*/ 74 w 111"/>
                <a:gd name="T3" fmla="*/ 3 h 112"/>
                <a:gd name="T4" fmla="*/ 88 w 111"/>
                <a:gd name="T5" fmla="*/ 11 h 112"/>
                <a:gd name="T6" fmla="*/ 101 w 111"/>
                <a:gd name="T7" fmla="*/ 22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89 h 112"/>
                <a:gd name="T16" fmla="*/ 88 w 111"/>
                <a:gd name="T17" fmla="*/ 102 h 112"/>
                <a:gd name="T18" fmla="*/ 74 w 111"/>
                <a:gd name="T19" fmla="*/ 109 h 112"/>
                <a:gd name="T20" fmla="*/ 56 w 111"/>
                <a:gd name="T21" fmla="*/ 112 h 112"/>
                <a:gd name="T22" fmla="*/ 38 w 111"/>
                <a:gd name="T23" fmla="*/ 109 h 112"/>
                <a:gd name="T24" fmla="*/ 23 w 111"/>
                <a:gd name="T25" fmla="*/ 102 h 112"/>
                <a:gd name="T26" fmla="*/ 10 w 111"/>
                <a:gd name="T27" fmla="*/ 89 h 112"/>
                <a:gd name="T28" fmla="*/ 3 w 111"/>
                <a:gd name="T29" fmla="*/ 74 h 112"/>
                <a:gd name="T30" fmla="*/ 0 w 111"/>
                <a:gd name="T31" fmla="*/ 56 h 112"/>
                <a:gd name="T32" fmla="*/ 3 w 111"/>
                <a:gd name="T33" fmla="*/ 38 h 112"/>
                <a:gd name="T34" fmla="*/ 10 w 111"/>
                <a:gd name="T35" fmla="*/ 22 h 112"/>
                <a:gd name="T36" fmla="*/ 23 w 111"/>
                <a:gd name="T37" fmla="*/ 11 h 112"/>
                <a:gd name="T38" fmla="*/ 38 w 111"/>
                <a:gd name="T39" fmla="*/ 3 h 112"/>
                <a:gd name="T40" fmla="*/ 56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2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458"/>
            <p:cNvSpPr>
              <a:spLocks/>
            </p:cNvSpPr>
            <p:nvPr/>
          </p:nvSpPr>
          <p:spPr bwMode="auto">
            <a:xfrm>
              <a:off x="7519988" y="3100388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8 w 112"/>
                <a:gd name="T5" fmla="*/ 11 h 112"/>
                <a:gd name="T6" fmla="*/ 100 w 112"/>
                <a:gd name="T7" fmla="*/ 22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0 w 112"/>
                <a:gd name="T15" fmla="*/ 89 h 112"/>
                <a:gd name="T16" fmla="*/ 88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2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0" y="22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0" y="89"/>
                  </a:lnTo>
                  <a:lnTo>
                    <a:pt x="88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459"/>
            <p:cNvSpPr>
              <a:spLocks/>
            </p:cNvSpPr>
            <p:nvPr/>
          </p:nvSpPr>
          <p:spPr bwMode="auto">
            <a:xfrm>
              <a:off x="7412038" y="3100388"/>
              <a:ext cx="19050" cy="17463"/>
            </a:xfrm>
            <a:custGeom>
              <a:avLst/>
              <a:gdLst>
                <a:gd name="T0" fmla="*/ 56 w 111"/>
                <a:gd name="T1" fmla="*/ 0 h 112"/>
                <a:gd name="T2" fmla="*/ 74 w 111"/>
                <a:gd name="T3" fmla="*/ 3 h 112"/>
                <a:gd name="T4" fmla="*/ 89 w 111"/>
                <a:gd name="T5" fmla="*/ 11 h 112"/>
                <a:gd name="T6" fmla="*/ 101 w 111"/>
                <a:gd name="T7" fmla="*/ 22 h 112"/>
                <a:gd name="T8" fmla="*/ 108 w 111"/>
                <a:gd name="T9" fmla="*/ 38 h 112"/>
                <a:gd name="T10" fmla="*/ 111 w 111"/>
                <a:gd name="T11" fmla="*/ 56 h 112"/>
                <a:gd name="T12" fmla="*/ 108 w 111"/>
                <a:gd name="T13" fmla="*/ 74 h 112"/>
                <a:gd name="T14" fmla="*/ 101 w 111"/>
                <a:gd name="T15" fmla="*/ 89 h 112"/>
                <a:gd name="T16" fmla="*/ 89 w 111"/>
                <a:gd name="T17" fmla="*/ 102 h 112"/>
                <a:gd name="T18" fmla="*/ 74 w 111"/>
                <a:gd name="T19" fmla="*/ 109 h 112"/>
                <a:gd name="T20" fmla="*/ 56 w 111"/>
                <a:gd name="T21" fmla="*/ 112 h 112"/>
                <a:gd name="T22" fmla="*/ 38 w 111"/>
                <a:gd name="T23" fmla="*/ 109 h 112"/>
                <a:gd name="T24" fmla="*/ 23 w 111"/>
                <a:gd name="T25" fmla="*/ 102 h 112"/>
                <a:gd name="T26" fmla="*/ 11 w 111"/>
                <a:gd name="T27" fmla="*/ 89 h 112"/>
                <a:gd name="T28" fmla="*/ 2 w 111"/>
                <a:gd name="T29" fmla="*/ 74 h 112"/>
                <a:gd name="T30" fmla="*/ 0 w 111"/>
                <a:gd name="T31" fmla="*/ 56 h 112"/>
                <a:gd name="T32" fmla="*/ 2 w 111"/>
                <a:gd name="T33" fmla="*/ 38 h 112"/>
                <a:gd name="T34" fmla="*/ 11 w 111"/>
                <a:gd name="T35" fmla="*/ 22 h 112"/>
                <a:gd name="T36" fmla="*/ 23 w 111"/>
                <a:gd name="T37" fmla="*/ 11 h 112"/>
                <a:gd name="T38" fmla="*/ 38 w 111"/>
                <a:gd name="T39" fmla="*/ 3 h 112"/>
                <a:gd name="T40" fmla="*/ 56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08" y="38"/>
                  </a:lnTo>
                  <a:lnTo>
                    <a:pt x="111" y="56"/>
                  </a:lnTo>
                  <a:lnTo>
                    <a:pt x="108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460"/>
            <p:cNvSpPr>
              <a:spLocks/>
            </p:cNvSpPr>
            <p:nvPr/>
          </p:nvSpPr>
          <p:spPr bwMode="auto">
            <a:xfrm>
              <a:off x="7305675" y="3100388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0 w 112"/>
                <a:gd name="T7" fmla="*/ 22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0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2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2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0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Freeform 461"/>
            <p:cNvSpPr>
              <a:spLocks/>
            </p:cNvSpPr>
            <p:nvPr/>
          </p:nvSpPr>
          <p:spPr bwMode="auto">
            <a:xfrm>
              <a:off x="7359650" y="310038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8 h 112"/>
                <a:gd name="T34" fmla="*/ 12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Freeform 462"/>
            <p:cNvSpPr>
              <a:spLocks/>
            </p:cNvSpPr>
            <p:nvPr/>
          </p:nvSpPr>
          <p:spPr bwMode="auto">
            <a:xfrm>
              <a:off x="7732713" y="3100388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0 w 112"/>
                <a:gd name="T7" fmla="*/ 22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0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2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2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2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0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Freeform 463"/>
            <p:cNvSpPr>
              <a:spLocks/>
            </p:cNvSpPr>
            <p:nvPr/>
          </p:nvSpPr>
          <p:spPr bwMode="auto">
            <a:xfrm>
              <a:off x="7678738" y="3100388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2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2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Freeform 464"/>
            <p:cNvSpPr>
              <a:spLocks/>
            </p:cNvSpPr>
            <p:nvPr/>
          </p:nvSpPr>
          <p:spPr bwMode="auto">
            <a:xfrm>
              <a:off x="7572375" y="310038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2 h 112"/>
                <a:gd name="T8" fmla="*/ 109 w 113"/>
                <a:gd name="T9" fmla="*/ 38 h 112"/>
                <a:gd name="T10" fmla="*/ 113 w 113"/>
                <a:gd name="T11" fmla="*/ 56 h 112"/>
                <a:gd name="T12" fmla="*/ 109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2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Freeform 465"/>
            <p:cNvSpPr>
              <a:spLocks/>
            </p:cNvSpPr>
            <p:nvPr/>
          </p:nvSpPr>
          <p:spPr bwMode="auto">
            <a:xfrm>
              <a:off x="7626350" y="3100388"/>
              <a:ext cx="17463" cy="17463"/>
            </a:xfrm>
            <a:custGeom>
              <a:avLst/>
              <a:gdLst>
                <a:gd name="T0" fmla="*/ 56 w 111"/>
                <a:gd name="T1" fmla="*/ 0 h 112"/>
                <a:gd name="T2" fmla="*/ 74 w 111"/>
                <a:gd name="T3" fmla="*/ 3 h 112"/>
                <a:gd name="T4" fmla="*/ 88 w 111"/>
                <a:gd name="T5" fmla="*/ 11 h 112"/>
                <a:gd name="T6" fmla="*/ 101 w 111"/>
                <a:gd name="T7" fmla="*/ 22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89 h 112"/>
                <a:gd name="T16" fmla="*/ 88 w 111"/>
                <a:gd name="T17" fmla="*/ 102 h 112"/>
                <a:gd name="T18" fmla="*/ 74 w 111"/>
                <a:gd name="T19" fmla="*/ 109 h 112"/>
                <a:gd name="T20" fmla="*/ 56 w 111"/>
                <a:gd name="T21" fmla="*/ 112 h 112"/>
                <a:gd name="T22" fmla="*/ 39 w 111"/>
                <a:gd name="T23" fmla="*/ 109 h 112"/>
                <a:gd name="T24" fmla="*/ 23 w 111"/>
                <a:gd name="T25" fmla="*/ 102 h 112"/>
                <a:gd name="T26" fmla="*/ 10 w 111"/>
                <a:gd name="T27" fmla="*/ 89 h 112"/>
                <a:gd name="T28" fmla="*/ 2 w 111"/>
                <a:gd name="T29" fmla="*/ 74 h 112"/>
                <a:gd name="T30" fmla="*/ 0 w 111"/>
                <a:gd name="T31" fmla="*/ 56 h 112"/>
                <a:gd name="T32" fmla="*/ 2 w 111"/>
                <a:gd name="T33" fmla="*/ 38 h 112"/>
                <a:gd name="T34" fmla="*/ 10 w 111"/>
                <a:gd name="T35" fmla="*/ 22 h 112"/>
                <a:gd name="T36" fmla="*/ 23 w 111"/>
                <a:gd name="T37" fmla="*/ 11 h 112"/>
                <a:gd name="T38" fmla="*/ 39 w 111"/>
                <a:gd name="T39" fmla="*/ 3 h 112"/>
                <a:gd name="T40" fmla="*/ 56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2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Freeform 466"/>
            <p:cNvSpPr>
              <a:spLocks/>
            </p:cNvSpPr>
            <p:nvPr/>
          </p:nvSpPr>
          <p:spPr bwMode="auto">
            <a:xfrm>
              <a:off x="7493000" y="31273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90 w 112"/>
                <a:gd name="T5" fmla="*/ 11 h 113"/>
                <a:gd name="T6" fmla="*/ 102 w 112"/>
                <a:gd name="T7" fmla="*/ 23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89 h 113"/>
                <a:gd name="T16" fmla="*/ 90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4 w 112"/>
                <a:gd name="T25" fmla="*/ 102 h 113"/>
                <a:gd name="T26" fmla="*/ 12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2 w 112"/>
                <a:gd name="T35" fmla="*/ 23 h 113"/>
                <a:gd name="T36" fmla="*/ 24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Freeform 467"/>
            <p:cNvSpPr>
              <a:spLocks/>
            </p:cNvSpPr>
            <p:nvPr/>
          </p:nvSpPr>
          <p:spPr bwMode="auto">
            <a:xfrm>
              <a:off x="7332663" y="3127375"/>
              <a:ext cx="17463" cy="17463"/>
            </a:xfrm>
            <a:custGeom>
              <a:avLst/>
              <a:gdLst>
                <a:gd name="T0" fmla="*/ 55 w 111"/>
                <a:gd name="T1" fmla="*/ 0 h 113"/>
                <a:gd name="T2" fmla="*/ 73 w 111"/>
                <a:gd name="T3" fmla="*/ 3 h 113"/>
                <a:gd name="T4" fmla="*/ 88 w 111"/>
                <a:gd name="T5" fmla="*/ 11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89 h 113"/>
                <a:gd name="T16" fmla="*/ 88 w 111"/>
                <a:gd name="T17" fmla="*/ 102 h 113"/>
                <a:gd name="T18" fmla="*/ 73 w 111"/>
                <a:gd name="T19" fmla="*/ 110 h 113"/>
                <a:gd name="T20" fmla="*/ 55 w 111"/>
                <a:gd name="T21" fmla="*/ 113 h 113"/>
                <a:gd name="T22" fmla="*/ 37 w 111"/>
                <a:gd name="T23" fmla="*/ 110 h 113"/>
                <a:gd name="T24" fmla="*/ 23 w 111"/>
                <a:gd name="T25" fmla="*/ 102 h 113"/>
                <a:gd name="T26" fmla="*/ 10 w 111"/>
                <a:gd name="T27" fmla="*/ 89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3 h 113"/>
                <a:gd name="T36" fmla="*/ 23 w 111"/>
                <a:gd name="T37" fmla="*/ 11 h 113"/>
                <a:gd name="T38" fmla="*/ 37 w 111"/>
                <a:gd name="T39" fmla="*/ 3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5" y="113"/>
                  </a:lnTo>
                  <a:lnTo>
                    <a:pt x="37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Freeform 468"/>
            <p:cNvSpPr>
              <a:spLocks/>
            </p:cNvSpPr>
            <p:nvPr/>
          </p:nvSpPr>
          <p:spPr bwMode="auto">
            <a:xfrm>
              <a:off x="7386638" y="31273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0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0 w 112"/>
                <a:gd name="T35" fmla="*/ 23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Freeform 469"/>
            <p:cNvSpPr>
              <a:spLocks/>
            </p:cNvSpPr>
            <p:nvPr/>
          </p:nvSpPr>
          <p:spPr bwMode="auto">
            <a:xfrm>
              <a:off x="7705725" y="31273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90 w 112"/>
                <a:gd name="T5" fmla="*/ 11 h 113"/>
                <a:gd name="T6" fmla="*/ 102 w 112"/>
                <a:gd name="T7" fmla="*/ 23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89 h 113"/>
                <a:gd name="T16" fmla="*/ 90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4 w 112"/>
                <a:gd name="T25" fmla="*/ 102 h 113"/>
                <a:gd name="T26" fmla="*/ 12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2 w 112"/>
                <a:gd name="T35" fmla="*/ 23 h 113"/>
                <a:gd name="T36" fmla="*/ 24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4" name="Freeform 470"/>
            <p:cNvSpPr>
              <a:spLocks/>
            </p:cNvSpPr>
            <p:nvPr/>
          </p:nvSpPr>
          <p:spPr bwMode="auto">
            <a:xfrm>
              <a:off x="7545388" y="3127375"/>
              <a:ext cx="19050" cy="17463"/>
            </a:xfrm>
            <a:custGeom>
              <a:avLst/>
              <a:gdLst>
                <a:gd name="T0" fmla="*/ 56 w 111"/>
                <a:gd name="T1" fmla="*/ 0 h 113"/>
                <a:gd name="T2" fmla="*/ 74 w 111"/>
                <a:gd name="T3" fmla="*/ 3 h 113"/>
                <a:gd name="T4" fmla="*/ 88 w 111"/>
                <a:gd name="T5" fmla="*/ 11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89 h 113"/>
                <a:gd name="T16" fmla="*/ 88 w 111"/>
                <a:gd name="T17" fmla="*/ 102 h 113"/>
                <a:gd name="T18" fmla="*/ 74 w 111"/>
                <a:gd name="T19" fmla="*/ 110 h 113"/>
                <a:gd name="T20" fmla="*/ 56 w 111"/>
                <a:gd name="T21" fmla="*/ 113 h 113"/>
                <a:gd name="T22" fmla="*/ 38 w 111"/>
                <a:gd name="T23" fmla="*/ 110 h 113"/>
                <a:gd name="T24" fmla="*/ 23 w 111"/>
                <a:gd name="T25" fmla="*/ 102 h 113"/>
                <a:gd name="T26" fmla="*/ 10 w 111"/>
                <a:gd name="T27" fmla="*/ 89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3 h 113"/>
                <a:gd name="T36" fmla="*/ 23 w 111"/>
                <a:gd name="T37" fmla="*/ 11 h 113"/>
                <a:gd name="T38" fmla="*/ 38 w 111"/>
                <a:gd name="T39" fmla="*/ 3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Freeform 471"/>
            <p:cNvSpPr>
              <a:spLocks/>
            </p:cNvSpPr>
            <p:nvPr/>
          </p:nvSpPr>
          <p:spPr bwMode="auto">
            <a:xfrm>
              <a:off x="7653338" y="312737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89 h 113"/>
                <a:gd name="T28" fmla="*/ 4 w 113"/>
                <a:gd name="T29" fmla="*/ 74 h 113"/>
                <a:gd name="T30" fmla="*/ 0 w 113"/>
                <a:gd name="T31" fmla="*/ 57 h 113"/>
                <a:gd name="T32" fmla="*/ 4 w 113"/>
                <a:gd name="T33" fmla="*/ 39 h 113"/>
                <a:gd name="T34" fmla="*/ 12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46" name="Freeform 476"/>
          <p:cNvSpPr>
            <a:spLocks noEditPoints="1"/>
          </p:cNvSpPr>
          <p:nvPr/>
        </p:nvSpPr>
        <p:spPr bwMode="auto">
          <a:xfrm>
            <a:off x="9628929" y="4065561"/>
            <a:ext cx="534987" cy="534988"/>
          </a:xfrm>
          <a:custGeom>
            <a:avLst/>
            <a:gdLst>
              <a:gd name="T0" fmla="*/ 3089 w 3370"/>
              <a:gd name="T1" fmla="*/ 2528 h 3370"/>
              <a:gd name="T2" fmla="*/ 2640 w 3370"/>
              <a:gd name="T3" fmla="*/ 3089 h 3370"/>
              <a:gd name="T4" fmla="*/ 2303 w 3370"/>
              <a:gd name="T5" fmla="*/ 3089 h 3370"/>
              <a:gd name="T6" fmla="*/ 1854 w 3370"/>
              <a:gd name="T7" fmla="*/ 2528 h 3370"/>
              <a:gd name="T8" fmla="*/ 1292 w 3370"/>
              <a:gd name="T9" fmla="*/ 2528 h 3370"/>
              <a:gd name="T10" fmla="*/ 618 w 3370"/>
              <a:gd name="T11" fmla="*/ 2528 h 3370"/>
              <a:gd name="T12" fmla="*/ 112 w 3370"/>
              <a:gd name="T13" fmla="*/ 3089 h 3370"/>
              <a:gd name="T14" fmla="*/ 899 w 3370"/>
              <a:gd name="T15" fmla="*/ 2247 h 3370"/>
              <a:gd name="T16" fmla="*/ 2440 w 3370"/>
              <a:gd name="T17" fmla="*/ 2373 h 3370"/>
              <a:gd name="T18" fmla="*/ 2640 w 3370"/>
              <a:gd name="T19" fmla="*/ 2303 h 3370"/>
              <a:gd name="T20" fmla="*/ 2120 w 3370"/>
              <a:gd name="T21" fmla="*/ 2215 h 3370"/>
              <a:gd name="T22" fmla="*/ 2191 w 3370"/>
              <a:gd name="T23" fmla="*/ 2415 h 3370"/>
              <a:gd name="T24" fmla="*/ 2261 w 3370"/>
              <a:gd name="T25" fmla="*/ 2215 h 3370"/>
              <a:gd name="T26" fmla="*/ 2247 w 3370"/>
              <a:gd name="T27" fmla="*/ 1966 h 3370"/>
              <a:gd name="T28" fmla="*/ 2447 w 3370"/>
              <a:gd name="T29" fmla="*/ 2036 h 3370"/>
              <a:gd name="T30" fmla="*/ 955 w 3370"/>
              <a:gd name="T31" fmla="*/ 1575 h 3370"/>
              <a:gd name="T32" fmla="*/ 899 w 3370"/>
              <a:gd name="T33" fmla="*/ 1741 h 3370"/>
              <a:gd name="T34" fmla="*/ 1011 w 3370"/>
              <a:gd name="T35" fmla="*/ 2055 h 3370"/>
              <a:gd name="T36" fmla="*/ 3258 w 3370"/>
              <a:gd name="T37" fmla="*/ 1221 h 3370"/>
              <a:gd name="T38" fmla="*/ 225 w 3370"/>
              <a:gd name="T39" fmla="*/ 1280 h 3370"/>
              <a:gd name="T40" fmla="*/ 410 w 3370"/>
              <a:gd name="T41" fmla="*/ 1289 h 3370"/>
              <a:gd name="T42" fmla="*/ 506 w 3370"/>
              <a:gd name="T43" fmla="*/ 2191 h 3370"/>
              <a:gd name="T44" fmla="*/ 666 w 3370"/>
              <a:gd name="T45" fmla="*/ 1536 h 3370"/>
              <a:gd name="T46" fmla="*/ 1244 w 3370"/>
              <a:gd name="T47" fmla="*/ 1536 h 3370"/>
              <a:gd name="T48" fmla="*/ 1404 w 3370"/>
              <a:gd name="T49" fmla="*/ 2191 h 3370"/>
              <a:gd name="T50" fmla="*/ 1968 w 3370"/>
              <a:gd name="T51" fmla="*/ 2333 h 3370"/>
              <a:gd name="T52" fmla="*/ 2153 w 3370"/>
              <a:gd name="T53" fmla="*/ 2055 h 3370"/>
              <a:gd name="T54" fmla="*/ 2289 w 3370"/>
              <a:gd name="T55" fmla="*/ 1752 h 3370"/>
              <a:gd name="T56" fmla="*/ 2581 w 3370"/>
              <a:gd name="T57" fmla="*/ 1929 h 3370"/>
              <a:gd name="T58" fmla="*/ 2725 w 3370"/>
              <a:gd name="T59" fmla="*/ 2197 h 3370"/>
              <a:gd name="T60" fmla="*/ 2960 w 3370"/>
              <a:gd name="T61" fmla="*/ 1289 h 3370"/>
              <a:gd name="T62" fmla="*/ 2586 w 3370"/>
              <a:gd name="T63" fmla="*/ 1280 h 3370"/>
              <a:gd name="T64" fmla="*/ 2164 w 3370"/>
              <a:gd name="T65" fmla="*/ 1193 h 3370"/>
              <a:gd name="T66" fmla="*/ 1741 w 3370"/>
              <a:gd name="T67" fmla="*/ 1221 h 3370"/>
              <a:gd name="T68" fmla="*/ 1346 w 3370"/>
              <a:gd name="T69" fmla="*/ 1280 h 3370"/>
              <a:gd name="T70" fmla="*/ 971 w 3370"/>
              <a:gd name="T71" fmla="*/ 1289 h 3370"/>
              <a:gd name="T72" fmla="*/ 2808 w 3370"/>
              <a:gd name="T73" fmla="*/ 983 h 3370"/>
              <a:gd name="T74" fmla="*/ 3083 w 3370"/>
              <a:gd name="T75" fmla="*/ 1177 h 3370"/>
              <a:gd name="T76" fmla="*/ 3253 w 3370"/>
              <a:gd name="T77" fmla="*/ 1024 h 3370"/>
              <a:gd name="T78" fmla="*/ 2317 w 3370"/>
              <a:gd name="T79" fmla="*/ 1134 h 3370"/>
              <a:gd name="T80" fmla="*/ 2669 w 3370"/>
              <a:gd name="T81" fmla="*/ 1082 h 3370"/>
              <a:gd name="T82" fmla="*/ 1787 w 3370"/>
              <a:gd name="T83" fmla="*/ 1109 h 3370"/>
              <a:gd name="T84" fmla="*/ 2108 w 3370"/>
              <a:gd name="T85" fmla="*/ 1082 h 3370"/>
              <a:gd name="T86" fmla="*/ 1282 w 3370"/>
              <a:gd name="T87" fmla="*/ 1109 h 3370"/>
              <a:gd name="T88" fmla="*/ 1602 w 3370"/>
              <a:gd name="T89" fmla="*/ 1082 h 3370"/>
              <a:gd name="T90" fmla="*/ 720 w 3370"/>
              <a:gd name="T91" fmla="*/ 1109 h 3370"/>
              <a:gd name="T92" fmla="*/ 1077 w 3370"/>
              <a:gd name="T93" fmla="*/ 1109 h 3370"/>
              <a:gd name="T94" fmla="*/ 124 w 3370"/>
              <a:gd name="T95" fmla="*/ 1045 h 3370"/>
              <a:gd name="T96" fmla="*/ 287 w 3370"/>
              <a:gd name="T97" fmla="*/ 1177 h 3370"/>
              <a:gd name="T98" fmla="*/ 562 w 3370"/>
              <a:gd name="T99" fmla="*/ 983 h 3370"/>
              <a:gd name="T100" fmla="*/ 2974 w 3370"/>
              <a:gd name="T101" fmla="*/ 147 h 3370"/>
              <a:gd name="T102" fmla="*/ 2696 w 3370"/>
              <a:gd name="T103" fmla="*/ 689 h 3370"/>
              <a:gd name="T104" fmla="*/ 1292 w 3370"/>
              <a:gd name="T105" fmla="*/ 112 h 3370"/>
              <a:gd name="T106" fmla="*/ 1123 w 3370"/>
              <a:gd name="T107" fmla="*/ 843 h 3370"/>
              <a:gd name="T108" fmla="*/ 393 w 3370"/>
              <a:gd name="T109" fmla="*/ 417 h 3370"/>
              <a:gd name="T110" fmla="*/ 2983 w 3370"/>
              <a:gd name="T111" fmla="*/ 10 h 3370"/>
              <a:gd name="T112" fmla="*/ 3369 w 3370"/>
              <a:gd name="T113" fmla="*/ 1011 h 3370"/>
              <a:gd name="T114" fmla="*/ 0 w 3370"/>
              <a:gd name="T115" fmla="*/ 651 h 3370"/>
              <a:gd name="T116" fmla="*/ 443 w 3370"/>
              <a:gd name="T117" fmla="*/ 0 h 3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70" h="3370">
                <a:moveTo>
                  <a:pt x="3145" y="3202"/>
                </a:moveTo>
                <a:lnTo>
                  <a:pt x="3145" y="3258"/>
                </a:lnTo>
                <a:lnTo>
                  <a:pt x="3258" y="3258"/>
                </a:lnTo>
                <a:lnTo>
                  <a:pt x="3258" y="3202"/>
                </a:lnTo>
                <a:lnTo>
                  <a:pt x="3145" y="3202"/>
                </a:lnTo>
                <a:close/>
                <a:moveTo>
                  <a:pt x="112" y="3202"/>
                </a:moveTo>
                <a:lnTo>
                  <a:pt x="112" y="3258"/>
                </a:lnTo>
                <a:lnTo>
                  <a:pt x="225" y="3258"/>
                </a:lnTo>
                <a:lnTo>
                  <a:pt x="225" y="3202"/>
                </a:lnTo>
                <a:lnTo>
                  <a:pt x="112" y="3202"/>
                </a:lnTo>
                <a:close/>
                <a:moveTo>
                  <a:pt x="3089" y="2528"/>
                </a:moveTo>
                <a:lnTo>
                  <a:pt x="3089" y="3089"/>
                </a:lnTo>
                <a:lnTo>
                  <a:pt x="3258" y="3089"/>
                </a:lnTo>
                <a:lnTo>
                  <a:pt x="3258" y="2528"/>
                </a:lnTo>
                <a:lnTo>
                  <a:pt x="3089" y="2528"/>
                </a:lnTo>
                <a:close/>
                <a:moveTo>
                  <a:pt x="2865" y="2528"/>
                </a:moveTo>
                <a:lnTo>
                  <a:pt x="2865" y="3089"/>
                </a:lnTo>
                <a:lnTo>
                  <a:pt x="2977" y="3089"/>
                </a:lnTo>
                <a:lnTo>
                  <a:pt x="2977" y="2528"/>
                </a:lnTo>
                <a:lnTo>
                  <a:pt x="2865" y="2528"/>
                </a:lnTo>
                <a:close/>
                <a:moveTo>
                  <a:pt x="2640" y="2528"/>
                </a:moveTo>
                <a:lnTo>
                  <a:pt x="2640" y="3089"/>
                </a:lnTo>
                <a:lnTo>
                  <a:pt x="2752" y="3089"/>
                </a:lnTo>
                <a:lnTo>
                  <a:pt x="2752" y="2528"/>
                </a:lnTo>
                <a:lnTo>
                  <a:pt x="2640" y="2528"/>
                </a:lnTo>
                <a:close/>
                <a:moveTo>
                  <a:pt x="2415" y="2528"/>
                </a:moveTo>
                <a:lnTo>
                  <a:pt x="2415" y="3089"/>
                </a:lnTo>
                <a:lnTo>
                  <a:pt x="2528" y="3089"/>
                </a:lnTo>
                <a:lnTo>
                  <a:pt x="2528" y="2528"/>
                </a:lnTo>
                <a:lnTo>
                  <a:pt x="2415" y="2528"/>
                </a:lnTo>
                <a:close/>
                <a:moveTo>
                  <a:pt x="2191" y="2528"/>
                </a:moveTo>
                <a:lnTo>
                  <a:pt x="2191" y="3089"/>
                </a:lnTo>
                <a:lnTo>
                  <a:pt x="2303" y="3089"/>
                </a:lnTo>
                <a:lnTo>
                  <a:pt x="2303" y="2528"/>
                </a:lnTo>
                <a:lnTo>
                  <a:pt x="2191" y="2528"/>
                </a:lnTo>
                <a:close/>
                <a:moveTo>
                  <a:pt x="1966" y="2528"/>
                </a:moveTo>
                <a:lnTo>
                  <a:pt x="1966" y="3089"/>
                </a:lnTo>
                <a:lnTo>
                  <a:pt x="2078" y="3089"/>
                </a:lnTo>
                <a:lnTo>
                  <a:pt x="2078" y="2528"/>
                </a:lnTo>
                <a:lnTo>
                  <a:pt x="1966" y="2528"/>
                </a:lnTo>
                <a:close/>
                <a:moveTo>
                  <a:pt x="1741" y="2528"/>
                </a:moveTo>
                <a:lnTo>
                  <a:pt x="1741" y="3089"/>
                </a:lnTo>
                <a:lnTo>
                  <a:pt x="1854" y="3089"/>
                </a:lnTo>
                <a:lnTo>
                  <a:pt x="1854" y="2528"/>
                </a:lnTo>
                <a:lnTo>
                  <a:pt x="1741" y="2528"/>
                </a:lnTo>
                <a:close/>
                <a:moveTo>
                  <a:pt x="1517" y="2528"/>
                </a:moveTo>
                <a:lnTo>
                  <a:pt x="1517" y="3089"/>
                </a:lnTo>
                <a:lnTo>
                  <a:pt x="1629" y="3089"/>
                </a:lnTo>
                <a:lnTo>
                  <a:pt x="1629" y="2528"/>
                </a:lnTo>
                <a:lnTo>
                  <a:pt x="1517" y="2528"/>
                </a:lnTo>
                <a:close/>
                <a:moveTo>
                  <a:pt x="1292" y="2528"/>
                </a:moveTo>
                <a:lnTo>
                  <a:pt x="1292" y="3089"/>
                </a:lnTo>
                <a:lnTo>
                  <a:pt x="1404" y="3089"/>
                </a:lnTo>
                <a:lnTo>
                  <a:pt x="1404" y="2528"/>
                </a:lnTo>
                <a:lnTo>
                  <a:pt x="1292" y="2528"/>
                </a:lnTo>
                <a:close/>
                <a:moveTo>
                  <a:pt x="1067" y="2528"/>
                </a:moveTo>
                <a:lnTo>
                  <a:pt x="1067" y="3089"/>
                </a:lnTo>
                <a:lnTo>
                  <a:pt x="1180" y="3089"/>
                </a:lnTo>
                <a:lnTo>
                  <a:pt x="1180" y="2528"/>
                </a:lnTo>
                <a:lnTo>
                  <a:pt x="1067" y="2528"/>
                </a:lnTo>
                <a:close/>
                <a:moveTo>
                  <a:pt x="843" y="2528"/>
                </a:moveTo>
                <a:lnTo>
                  <a:pt x="843" y="3089"/>
                </a:lnTo>
                <a:lnTo>
                  <a:pt x="955" y="3089"/>
                </a:lnTo>
                <a:lnTo>
                  <a:pt x="955" y="2528"/>
                </a:lnTo>
                <a:lnTo>
                  <a:pt x="843" y="2528"/>
                </a:lnTo>
                <a:close/>
                <a:moveTo>
                  <a:pt x="618" y="2528"/>
                </a:moveTo>
                <a:lnTo>
                  <a:pt x="618" y="3089"/>
                </a:lnTo>
                <a:lnTo>
                  <a:pt x="730" y="3089"/>
                </a:lnTo>
                <a:lnTo>
                  <a:pt x="730" y="2528"/>
                </a:lnTo>
                <a:lnTo>
                  <a:pt x="618" y="2528"/>
                </a:lnTo>
                <a:close/>
                <a:moveTo>
                  <a:pt x="393" y="2528"/>
                </a:moveTo>
                <a:lnTo>
                  <a:pt x="393" y="3089"/>
                </a:lnTo>
                <a:lnTo>
                  <a:pt x="506" y="3089"/>
                </a:lnTo>
                <a:lnTo>
                  <a:pt x="506" y="2528"/>
                </a:lnTo>
                <a:lnTo>
                  <a:pt x="393" y="2528"/>
                </a:lnTo>
                <a:close/>
                <a:moveTo>
                  <a:pt x="112" y="2528"/>
                </a:moveTo>
                <a:lnTo>
                  <a:pt x="112" y="3089"/>
                </a:lnTo>
                <a:lnTo>
                  <a:pt x="281" y="3089"/>
                </a:lnTo>
                <a:lnTo>
                  <a:pt x="281" y="2528"/>
                </a:lnTo>
                <a:lnTo>
                  <a:pt x="112" y="2528"/>
                </a:lnTo>
                <a:close/>
                <a:moveTo>
                  <a:pt x="899" y="2247"/>
                </a:moveTo>
                <a:lnTo>
                  <a:pt x="899" y="2415"/>
                </a:lnTo>
                <a:lnTo>
                  <a:pt x="1011" y="2415"/>
                </a:lnTo>
                <a:lnTo>
                  <a:pt x="1011" y="2247"/>
                </a:lnTo>
                <a:lnTo>
                  <a:pt x="978" y="2247"/>
                </a:lnTo>
                <a:lnTo>
                  <a:pt x="955" y="2270"/>
                </a:lnTo>
                <a:lnTo>
                  <a:pt x="931" y="2247"/>
                </a:lnTo>
                <a:lnTo>
                  <a:pt x="899" y="2247"/>
                </a:lnTo>
                <a:close/>
                <a:moveTo>
                  <a:pt x="2528" y="2191"/>
                </a:moveTo>
                <a:lnTo>
                  <a:pt x="2502" y="2194"/>
                </a:lnTo>
                <a:lnTo>
                  <a:pt x="2478" y="2202"/>
                </a:lnTo>
                <a:lnTo>
                  <a:pt x="2457" y="2215"/>
                </a:lnTo>
                <a:lnTo>
                  <a:pt x="2440" y="2232"/>
                </a:lnTo>
                <a:lnTo>
                  <a:pt x="2426" y="2254"/>
                </a:lnTo>
                <a:lnTo>
                  <a:pt x="2418" y="2277"/>
                </a:lnTo>
                <a:lnTo>
                  <a:pt x="2415" y="2303"/>
                </a:lnTo>
                <a:lnTo>
                  <a:pt x="2418" y="2328"/>
                </a:lnTo>
                <a:lnTo>
                  <a:pt x="2426" y="2352"/>
                </a:lnTo>
                <a:lnTo>
                  <a:pt x="2440" y="2373"/>
                </a:lnTo>
                <a:lnTo>
                  <a:pt x="2457" y="2391"/>
                </a:lnTo>
                <a:lnTo>
                  <a:pt x="2478" y="2404"/>
                </a:lnTo>
                <a:lnTo>
                  <a:pt x="2502" y="2412"/>
                </a:lnTo>
                <a:lnTo>
                  <a:pt x="2528" y="2415"/>
                </a:lnTo>
                <a:lnTo>
                  <a:pt x="2553" y="2412"/>
                </a:lnTo>
                <a:lnTo>
                  <a:pt x="2577" y="2404"/>
                </a:lnTo>
                <a:lnTo>
                  <a:pt x="2598" y="2391"/>
                </a:lnTo>
                <a:lnTo>
                  <a:pt x="2615" y="2373"/>
                </a:lnTo>
                <a:lnTo>
                  <a:pt x="2629" y="2352"/>
                </a:lnTo>
                <a:lnTo>
                  <a:pt x="2637" y="2328"/>
                </a:lnTo>
                <a:lnTo>
                  <a:pt x="2640" y="2303"/>
                </a:lnTo>
                <a:lnTo>
                  <a:pt x="2637" y="2277"/>
                </a:lnTo>
                <a:lnTo>
                  <a:pt x="2629" y="2254"/>
                </a:lnTo>
                <a:lnTo>
                  <a:pt x="2615" y="2232"/>
                </a:lnTo>
                <a:lnTo>
                  <a:pt x="2598" y="2215"/>
                </a:lnTo>
                <a:lnTo>
                  <a:pt x="2577" y="2202"/>
                </a:lnTo>
                <a:lnTo>
                  <a:pt x="2553" y="2194"/>
                </a:lnTo>
                <a:lnTo>
                  <a:pt x="2528" y="2191"/>
                </a:lnTo>
                <a:close/>
                <a:moveTo>
                  <a:pt x="2191" y="2191"/>
                </a:moveTo>
                <a:lnTo>
                  <a:pt x="2165" y="2194"/>
                </a:lnTo>
                <a:lnTo>
                  <a:pt x="2141" y="2202"/>
                </a:lnTo>
                <a:lnTo>
                  <a:pt x="2120" y="2215"/>
                </a:lnTo>
                <a:lnTo>
                  <a:pt x="2103" y="2232"/>
                </a:lnTo>
                <a:lnTo>
                  <a:pt x="2089" y="2254"/>
                </a:lnTo>
                <a:lnTo>
                  <a:pt x="2081" y="2277"/>
                </a:lnTo>
                <a:lnTo>
                  <a:pt x="2078" y="2303"/>
                </a:lnTo>
                <a:lnTo>
                  <a:pt x="2081" y="2328"/>
                </a:lnTo>
                <a:lnTo>
                  <a:pt x="2089" y="2352"/>
                </a:lnTo>
                <a:lnTo>
                  <a:pt x="2103" y="2373"/>
                </a:lnTo>
                <a:lnTo>
                  <a:pt x="2120" y="2391"/>
                </a:lnTo>
                <a:lnTo>
                  <a:pt x="2141" y="2404"/>
                </a:lnTo>
                <a:lnTo>
                  <a:pt x="2165" y="2412"/>
                </a:lnTo>
                <a:lnTo>
                  <a:pt x="2191" y="2415"/>
                </a:lnTo>
                <a:lnTo>
                  <a:pt x="2216" y="2412"/>
                </a:lnTo>
                <a:lnTo>
                  <a:pt x="2240" y="2404"/>
                </a:lnTo>
                <a:lnTo>
                  <a:pt x="2261" y="2391"/>
                </a:lnTo>
                <a:lnTo>
                  <a:pt x="2278" y="2373"/>
                </a:lnTo>
                <a:lnTo>
                  <a:pt x="2292" y="2352"/>
                </a:lnTo>
                <a:lnTo>
                  <a:pt x="2300" y="2328"/>
                </a:lnTo>
                <a:lnTo>
                  <a:pt x="2303" y="2303"/>
                </a:lnTo>
                <a:lnTo>
                  <a:pt x="2300" y="2277"/>
                </a:lnTo>
                <a:lnTo>
                  <a:pt x="2292" y="2254"/>
                </a:lnTo>
                <a:lnTo>
                  <a:pt x="2278" y="2232"/>
                </a:lnTo>
                <a:lnTo>
                  <a:pt x="2261" y="2215"/>
                </a:lnTo>
                <a:lnTo>
                  <a:pt x="2240" y="2202"/>
                </a:lnTo>
                <a:lnTo>
                  <a:pt x="2216" y="2194"/>
                </a:lnTo>
                <a:lnTo>
                  <a:pt x="2191" y="2191"/>
                </a:lnTo>
                <a:close/>
                <a:moveTo>
                  <a:pt x="2359" y="1854"/>
                </a:moveTo>
                <a:lnTo>
                  <a:pt x="2333" y="1857"/>
                </a:lnTo>
                <a:lnTo>
                  <a:pt x="2310" y="1865"/>
                </a:lnTo>
                <a:lnTo>
                  <a:pt x="2289" y="1878"/>
                </a:lnTo>
                <a:lnTo>
                  <a:pt x="2271" y="1895"/>
                </a:lnTo>
                <a:lnTo>
                  <a:pt x="2258" y="1917"/>
                </a:lnTo>
                <a:lnTo>
                  <a:pt x="2250" y="1940"/>
                </a:lnTo>
                <a:lnTo>
                  <a:pt x="2247" y="1966"/>
                </a:lnTo>
                <a:lnTo>
                  <a:pt x="2250" y="1991"/>
                </a:lnTo>
                <a:lnTo>
                  <a:pt x="2258" y="2015"/>
                </a:lnTo>
                <a:lnTo>
                  <a:pt x="2271" y="2036"/>
                </a:lnTo>
                <a:lnTo>
                  <a:pt x="2289" y="2054"/>
                </a:lnTo>
                <a:lnTo>
                  <a:pt x="2310" y="2067"/>
                </a:lnTo>
                <a:lnTo>
                  <a:pt x="2333" y="2075"/>
                </a:lnTo>
                <a:lnTo>
                  <a:pt x="2359" y="2078"/>
                </a:lnTo>
                <a:lnTo>
                  <a:pt x="2385" y="2075"/>
                </a:lnTo>
                <a:lnTo>
                  <a:pt x="2408" y="2067"/>
                </a:lnTo>
                <a:lnTo>
                  <a:pt x="2429" y="2054"/>
                </a:lnTo>
                <a:lnTo>
                  <a:pt x="2447" y="2036"/>
                </a:lnTo>
                <a:lnTo>
                  <a:pt x="2460" y="2015"/>
                </a:lnTo>
                <a:lnTo>
                  <a:pt x="2468" y="1991"/>
                </a:lnTo>
                <a:lnTo>
                  <a:pt x="2471" y="1966"/>
                </a:lnTo>
                <a:lnTo>
                  <a:pt x="2468" y="1940"/>
                </a:lnTo>
                <a:lnTo>
                  <a:pt x="2460" y="1917"/>
                </a:lnTo>
                <a:lnTo>
                  <a:pt x="2447" y="1895"/>
                </a:lnTo>
                <a:lnTo>
                  <a:pt x="2429" y="1878"/>
                </a:lnTo>
                <a:lnTo>
                  <a:pt x="2408" y="1865"/>
                </a:lnTo>
                <a:lnTo>
                  <a:pt x="2385" y="1857"/>
                </a:lnTo>
                <a:lnTo>
                  <a:pt x="2359" y="1854"/>
                </a:lnTo>
                <a:close/>
                <a:moveTo>
                  <a:pt x="955" y="1575"/>
                </a:moveTo>
                <a:lnTo>
                  <a:pt x="908" y="1577"/>
                </a:lnTo>
                <a:lnTo>
                  <a:pt x="861" y="1584"/>
                </a:lnTo>
                <a:lnTo>
                  <a:pt x="815" y="1594"/>
                </a:lnTo>
                <a:lnTo>
                  <a:pt x="770" y="1610"/>
                </a:lnTo>
                <a:lnTo>
                  <a:pt x="727" y="1631"/>
                </a:lnTo>
                <a:lnTo>
                  <a:pt x="685" y="1655"/>
                </a:lnTo>
                <a:lnTo>
                  <a:pt x="645" y="1684"/>
                </a:lnTo>
                <a:lnTo>
                  <a:pt x="609" y="1718"/>
                </a:lnTo>
                <a:lnTo>
                  <a:pt x="585" y="1741"/>
                </a:lnTo>
                <a:lnTo>
                  <a:pt x="899" y="2055"/>
                </a:lnTo>
                <a:lnTo>
                  <a:pt x="899" y="1741"/>
                </a:lnTo>
                <a:lnTo>
                  <a:pt x="902" y="1724"/>
                </a:lnTo>
                <a:lnTo>
                  <a:pt x="910" y="1708"/>
                </a:lnTo>
                <a:lnTo>
                  <a:pt x="922" y="1696"/>
                </a:lnTo>
                <a:lnTo>
                  <a:pt x="937" y="1688"/>
                </a:lnTo>
                <a:lnTo>
                  <a:pt x="955" y="1685"/>
                </a:lnTo>
                <a:lnTo>
                  <a:pt x="972" y="1688"/>
                </a:lnTo>
                <a:lnTo>
                  <a:pt x="988" y="1696"/>
                </a:lnTo>
                <a:lnTo>
                  <a:pt x="1000" y="1708"/>
                </a:lnTo>
                <a:lnTo>
                  <a:pt x="1008" y="1724"/>
                </a:lnTo>
                <a:lnTo>
                  <a:pt x="1011" y="1741"/>
                </a:lnTo>
                <a:lnTo>
                  <a:pt x="1011" y="2055"/>
                </a:lnTo>
                <a:lnTo>
                  <a:pt x="1325" y="1741"/>
                </a:lnTo>
                <a:lnTo>
                  <a:pt x="1301" y="1718"/>
                </a:lnTo>
                <a:lnTo>
                  <a:pt x="1264" y="1684"/>
                </a:lnTo>
                <a:lnTo>
                  <a:pt x="1224" y="1655"/>
                </a:lnTo>
                <a:lnTo>
                  <a:pt x="1183" y="1631"/>
                </a:lnTo>
                <a:lnTo>
                  <a:pt x="1140" y="1610"/>
                </a:lnTo>
                <a:lnTo>
                  <a:pt x="1095" y="1594"/>
                </a:lnTo>
                <a:lnTo>
                  <a:pt x="1049" y="1584"/>
                </a:lnTo>
                <a:lnTo>
                  <a:pt x="1002" y="1577"/>
                </a:lnTo>
                <a:lnTo>
                  <a:pt x="955" y="1575"/>
                </a:lnTo>
                <a:close/>
                <a:moveTo>
                  <a:pt x="3258" y="1221"/>
                </a:moveTo>
                <a:lnTo>
                  <a:pt x="3232" y="1240"/>
                </a:lnTo>
                <a:lnTo>
                  <a:pt x="3205" y="1256"/>
                </a:lnTo>
                <a:lnTo>
                  <a:pt x="3176" y="1269"/>
                </a:lnTo>
                <a:lnTo>
                  <a:pt x="3145" y="1280"/>
                </a:lnTo>
                <a:lnTo>
                  <a:pt x="3145" y="2415"/>
                </a:lnTo>
                <a:lnTo>
                  <a:pt x="3258" y="2415"/>
                </a:lnTo>
                <a:lnTo>
                  <a:pt x="3258" y="1221"/>
                </a:lnTo>
                <a:close/>
                <a:moveTo>
                  <a:pt x="112" y="1221"/>
                </a:moveTo>
                <a:lnTo>
                  <a:pt x="112" y="2415"/>
                </a:lnTo>
                <a:lnTo>
                  <a:pt x="225" y="2415"/>
                </a:lnTo>
                <a:lnTo>
                  <a:pt x="225" y="1280"/>
                </a:lnTo>
                <a:lnTo>
                  <a:pt x="194" y="1269"/>
                </a:lnTo>
                <a:lnTo>
                  <a:pt x="165" y="1256"/>
                </a:lnTo>
                <a:lnTo>
                  <a:pt x="138" y="1240"/>
                </a:lnTo>
                <a:lnTo>
                  <a:pt x="112" y="1221"/>
                </a:lnTo>
                <a:close/>
                <a:moveTo>
                  <a:pt x="618" y="1160"/>
                </a:moveTo>
                <a:lnTo>
                  <a:pt x="591" y="1193"/>
                </a:lnTo>
                <a:lnTo>
                  <a:pt x="562" y="1221"/>
                </a:lnTo>
                <a:lnTo>
                  <a:pt x="528" y="1245"/>
                </a:lnTo>
                <a:lnTo>
                  <a:pt x="491" y="1265"/>
                </a:lnTo>
                <a:lnTo>
                  <a:pt x="451" y="1280"/>
                </a:lnTo>
                <a:lnTo>
                  <a:pt x="410" y="1289"/>
                </a:lnTo>
                <a:lnTo>
                  <a:pt x="365" y="1292"/>
                </a:lnTo>
                <a:lnTo>
                  <a:pt x="337" y="1292"/>
                </a:lnTo>
                <a:lnTo>
                  <a:pt x="337" y="2415"/>
                </a:lnTo>
                <a:lnTo>
                  <a:pt x="786" y="2415"/>
                </a:lnTo>
                <a:lnTo>
                  <a:pt x="786" y="2247"/>
                </a:lnTo>
                <a:lnTo>
                  <a:pt x="562" y="2247"/>
                </a:lnTo>
                <a:lnTo>
                  <a:pt x="544" y="2244"/>
                </a:lnTo>
                <a:lnTo>
                  <a:pt x="529" y="2235"/>
                </a:lnTo>
                <a:lnTo>
                  <a:pt x="517" y="2223"/>
                </a:lnTo>
                <a:lnTo>
                  <a:pt x="509" y="2208"/>
                </a:lnTo>
                <a:lnTo>
                  <a:pt x="506" y="2191"/>
                </a:lnTo>
                <a:lnTo>
                  <a:pt x="509" y="2173"/>
                </a:lnTo>
                <a:lnTo>
                  <a:pt x="517" y="2157"/>
                </a:lnTo>
                <a:lnTo>
                  <a:pt x="529" y="2146"/>
                </a:lnTo>
                <a:lnTo>
                  <a:pt x="544" y="2137"/>
                </a:lnTo>
                <a:lnTo>
                  <a:pt x="562" y="2134"/>
                </a:lnTo>
                <a:lnTo>
                  <a:pt x="819" y="2134"/>
                </a:lnTo>
                <a:lnTo>
                  <a:pt x="426" y="1741"/>
                </a:lnTo>
                <a:lnTo>
                  <a:pt x="529" y="1638"/>
                </a:lnTo>
                <a:lnTo>
                  <a:pt x="572" y="1599"/>
                </a:lnTo>
                <a:lnTo>
                  <a:pt x="618" y="1564"/>
                </a:lnTo>
                <a:lnTo>
                  <a:pt x="666" y="1536"/>
                </a:lnTo>
                <a:lnTo>
                  <a:pt x="716" y="1511"/>
                </a:lnTo>
                <a:lnTo>
                  <a:pt x="767" y="1492"/>
                </a:lnTo>
                <a:lnTo>
                  <a:pt x="820" y="1478"/>
                </a:lnTo>
                <a:lnTo>
                  <a:pt x="873" y="1467"/>
                </a:lnTo>
                <a:lnTo>
                  <a:pt x="927" y="1462"/>
                </a:lnTo>
                <a:lnTo>
                  <a:pt x="982" y="1462"/>
                </a:lnTo>
                <a:lnTo>
                  <a:pt x="1037" y="1467"/>
                </a:lnTo>
                <a:lnTo>
                  <a:pt x="1090" y="1478"/>
                </a:lnTo>
                <a:lnTo>
                  <a:pt x="1143" y="1492"/>
                </a:lnTo>
                <a:lnTo>
                  <a:pt x="1194" y="1511"/>
                </a:lnTo>
                <a:lnTo>
                  <a:pt x="1244" y="1536"/>
                </a:lnTo>
                <a:lnTo>
                  <a:pt x="1292" y="1564"/>
                </a:lnTo>
                <a:lnTo>
                  <a:pt x="1338" y="1599"/>
                </a:lnTo>
                <a:lnTo>
                  <a:pt x="1381" y="1638"/>
                </a:lnTo>
                <a:lnTo>
                  <a:pt x="1484" y="1741"/>
                </a:lnTo>
                <a:lnTo>
                  <a:pt x="1091" y="2134"/>
                </a:lnTo>
                <a:lnTo>
                  <a:pt x="1348" y="2134"/>
                </a:lnTo>
                <a:lnTo>
                  <a:pt x="1365" y="2137"/>
                </a:lnTo>
                <a:lnTo>
                  <a:pt x="1381" y="2146"/>
                </a:lnTo>
                <a:lnTo>
                  <a:pt x="1393" y="2157"/>
                </a:lnTo>
                <a:lnTo>
                  <a:pt x="1401" y="2173"/>
                </a:lnTo>
                <a:lnTo>
                  <a:pt x="1404" y="2191"/>
                </a:lnTo>
                <a:lnTo>
                  <a:pt x="1401" y="2208"/>
                </a:lnTo>
                <a:lnTo>
                  <a:pt x="1393" y="2223"/>
                </a:lnTo>
                <a:lnTo>
                  <a:pt x="1381" y="2235"/>
                </a:lnTo>
                <a:lnTo>
                  <a:pt x="1365" y="2244"/>
                </a:lnTo>
                <a:lnTo>
                  <a:pt x="1348" y="2247"/>
                </a:lnTo>
                <a:lnTo>
                  <a:pt x="1123" y="2247"/>
                </a:lnTo>
                <a:lnTo>
                  <a:pt x="1123" y="2415"/>
                </a:lnTo>
                <a:lnTo>
                  <a:pt x="1997" y="2415"/>
                </a:lnTo>
                <a:lnTo>
                  <a:pt x="1984" y="2390"/>
                </a:lnTo>
                <a:lnTo>
                  <a:pt x="1974" y="2362"/>
                </a:lnTo>
                <a:lnTo>
                  <a:pt x="1968" y="2333"/>
                </a:lnTo>
                <a:lnTo>
                  <a:pt x="1966" y="2303"/>
                </a:lnTo>
                <a:lnTo>
                  <a:pt x="1969" y="2265"/>
                </a:lnTo>
                <a:lnTo>
                  <a:pt x="1978" y="2229"/>
                </a:lnTo>
                <a:lnTo>
                  <a:pt x="1993" y="2197"/>
                </a:lnTo>
                <a:lnTo>
                  <a:pt x="2013" y="2166"/>
                </a:lnTo>
                <a:lnTo>
                  <a:pt x="2036" y="2140"/>
                </a:lnTo>
                <a:lnTo>
                  <a:pt x="2065" y="2118"/>
                </a:lnTo>
                <a:lnTo>
                  <a:pt x="2096" y="2100"/>
                </a:lnTo>
                <a:lnTo>
                  <a:pt x="2130" y="2087"/>
                </a:lnTo>
                <a:lnTo>
                  <a:pt x="2167" y="2080"/>
                </a:lnTo>
                <a:lnTo>
                  <a:pt x="2153" y="2055"/>
                </a:lnTo>
                <a:lnTo>
                  <a:pt x="2143" y="2026"/>
                </a:lnTo>
                <a:lnTo>
                  <a:pt x="2136" y="1996"/>
                </a:lnTo>
                <a:lnTo>
                  <a:pt x="2134" y="1966"/>
                </a:lnTo>
                <a:lnTo>
                  <a:pt x="2137" y="1929"/>
                </a:lnTo>
                <a:lnTo>
                  <a:pt x="2146" y="1895"/>
                </a:lnTo>
                <a:lnTo>
                  <a:pt x="2159" y="1863"/>
                </a:lnTo>
                <a:lnTo>
                  <a:pt x="2177" y="1833"/>
                </a:lnTo>
                <a:lnTo>
                  <a:pt x="2200" y="1808"/>
                </a:lnTo>
                <a:lnTo>
                  <a:pt x="2226" y="1785"/>
                </a:lnTo>
                <a:lnTo>
                  <a:pt x="2256" y="1767"/>
                </a:lnTo>
                <a:lnTo>
                  <a:pt x="2289" y="1752"/>
                </a:lnTo>
                <a:lnTo>
                  <a:pt x="2322" y="1744"/>
                </a:lnTo>
                <a:lnTo>
                  <a:pt x="2359" y="1741"/>
                </a:lnTo>
                <a:lnTo>
                  <a:pt x="2396" y="1744"/>
                </a:lnTo>
                <a:lnTo>
                  <a:pt x="2430" y="1752"/>
                </a:lnTo>
                <a:lnTo>
                  <a:pt x="2462" y="1767"/>
                </a:lnTo>
                <a:lnTo>
                  <a:pt x="2492" y="1785"/>
                </a:lnTo>
                <a:lnTo>
                  <a:pt x="2518" y="1808"/>
                </a:lnTo>
                <a:lnTo>
                  <a:pt x="2541" y="1833"/>
                </a:lnTo>
                <a:lnTo>
                  <a:pt x="2558" y="1863"/>
                </a:lnTo>
                <a:lnTo>
                  <a:pt x="2572" y="1895"/>
                </a:lnTo>
                <a:lnTo>
                  <a:pt x="2581" y="1929"/>
                </a:lnTo>
                <a:lnTo>
                  <a:pt x="2584" y="1966"/>
                </a:lnTo>
                <a:lnTo>
                  <a:pt x="2582" y="1996"/>
                </a:lnTo>
                <a:lnTo>
                  <a:pt x="2575" y="2026"/>
                </a:lnTo>
                <a:lnTo>
                  <a:pt x="2564" y="2055"/>
                </a:lnTo>
                <a:lnTo>
                  <a:pt x="2551" y="2080"/>
                </a:lnTo>
                <a:lnTo>
                  <a:pt x="2588" y="2087"/>
                </a:lnTo>
                <a:lnTo>
                  <a:pt x="2621" y="2100"/>
                </a:lnTo>
                <a:lnTo>
                  <a:pt x="2653" y="2118"/>
                </a:lnTo>
                <a:lnTo>
                  <a:pt x="2682" y="2140"/>
                </a:lnTo>
                <a:lnTo>
                  <a:pt x="2705" y="2166"/>
                </a:lnTo>
                <a:lnTo>
                  <a:pt x="2725" y="2197"/>
                </a:lnTo>
                <a:lnTo>
                  <a:pt x="2740" y="2229"/>
                </a:lnTo>
                <a:lnTo>
                  <a:pt x="2749" y="2265"/>
                </a:lnTo>
                <a:lnTo>
                  <a:pt x="2752" y="2303"/>
                </a:lnTo>
                <a:lnTo>
                  <a:pt x="2750" y="2333"/>
                </a:lnTo>
                <a:lnTo>
                  <a:pt x="2744" y="2362"/>
                </a:lnTo>
                <a:lnTo>
                  <a:pt x="2734" y="2390"/>
                </a:lnTo>
                <a:lnTo>
                  <a:pt x="2721" y="2415"/>
                </a:lnTo>
                <a:lnTo>
                  <a:pt x="3033" y="2415"/>
                </a:lnTo>
                <a:lnTo>
                  <a:pt x="3033" y="1292"/>
                </a:lnTo>
                <a:lnTo>
                  <a:pt x="3005" y="1292"/>
                </a:lnTo>
                <a:lnTo>
                  <a:pt x="2960" y="1289"/>
                </a:lnTo>
                <a:lnTo>
                  <a:pt x="2919" y="1280"/>
                </a:lnTo>
                <a:lnTo>
                  <a:pt x="2879" y="1265"/>
                </a:lnTo>
                <a:lnTo>
                  <a:pt x="2842" y="1245"/>
                </a:lnTo>
                <a:lnTo>
                  <a:pt x="2808" y="1221"/>
                </a:lnTo>
                <a:lnTo>
                  <a:pt x="2779" y="1193"/>
                </a:lnTo>
                <a:lnTo>
                  <a:pt x="2752" y="1160"/>
                </a:lnTo>
                <a:lnTo>
                  <a:pt x="2726" y="1193"/>
                </a:lnTo>
                <a:lnTo>
                  <a:pt x="2696" y="1221"/>
                </a:lnTo>
                <a:lnTo>
                  <a:pt x="2662" y="1245"/>
                </a:lnTo>
                <a:lnTo>
                  <a:pt x="2626" y="1265"/>
                </a:lnTo>
                <a:lnTo>
                  <a:pt x="2586" y="1280"/>
                </a:lnTo>
                <a:lnTo>
                  <a:pt x="2544" y="1289"/>
                </a:lnTo>
                <a:lnTo>
                  <a:pt x="2500" y="1292"/>
                </a:lnTo>
                <a:lnTo>
                  <a:pt x="2444" y="1292"/>
                </a:lnTo>
                <a:lnTo>
                  <a:pt x="2399" y="1289"/>
                </a:lnTo>
                <a:lnTo>
                  <a:pt x="2357" y="1280"/>
                </a:lnTo>
                <a:lnTo>
                  <a:pt x="2317" y="1265"/>
                </a:lnTo>
                <a:lnTo>
                  <a:pt x="2280" y="1245"/>
                </a:lnTo>
                <a:lnTo>
                  <a:pt x="2247" y="1221"/>
                </a:lnTo>
                <a:lnTo>
                  <a:pt x="2217" y="1193"/>
                </a:lnTo>
                <a:lnTo>
                  <a:pt x="2191" y="1160"/>
                </a:lnTo>
                <a:lnTo>
                  <a:pt x="2164" y="1193"/>
                </a:lnTo>
                <a:lnTo>
                  <a:pt x="2134" y="1221"/>
                </a:lnTo>
                <a:lnTo>
                  <a:pt x="2101" y="1245"/>
                </a:lnTo>
                <a:lnTo>
                  <a:pt x="2064" y="1265"/>
                </a:lnTo>
                <a:lnTo>
                  <a:pt x="2024" y="1280"/>
                </a:lnTo>
                <a:lnTo>
                  <a:pt x="1982" y="1289"/>
                </a:lnTo>
                <a:lnTo>
                  <a:pt x="1938" y="1292"/>
                </a:lnTo>
                <a:lnTo>
                  <a:pt x="1894" y="1289"/>
                </a:lnTo>
                <a:lnTo>
                  <a:pt x="1851" y="1280"/>
                </a:lnTo>
                <a:lnTo>
                  <a:pt x="1812" y="1265"/>
                </a:lnTo>
                <a:lnTo>
                  <a:pt x="1775" y="1245"/>
                </a:lnTo>
                <a:lnTo>
                  <a:pt x="1741" y="1221"/>
                </a:lnTo>
                <a:lnTo>
                  <a:pt x="1712" y="1193"/>
                </a:lnTo>
                <a:lnTo>
                  <a:pt x="1685" y="1160"/>
                </a:lnTo>
                <a:lnTo>
                  <a:pt x="1658" y="1193"/>
                </a:lnTo>
                <a:lnTo>
                  <a:pt x="1629" y="1221"/>
                </a:lnTo>
                <a:lnTo>
                  <a:pt x="1595" y="1245"/>
                </a:lnTo>
                <a:lnTo>
                  <a:pt x="1558" y="1265"/>
                </a:lnTo>
                <a:lnTo>
                  <a:pt x="1519" y="1280"/>
                </a:lnTo>
                <a:lnTo>
                  <a:pt x="1476" y="1289"/>
                </a:lnTo>
                <a:lnTo>
                  <a:pt x="1432" y="1292"/>
                </a:lnTo>
                <a:lnTo>
                  <a:pt x="1388" y="1289"/>
                </a:lnTo>
                <a:lnTo>
                  <a:pt x="1346" y="1280"/>
                </a:lnTo>
                <a:lnTo>
                  <a:pt x="1306" y="1265"/>
                </a:lnTo>
                <a:lnTo>
                  <a:pt x="1269" y="1245"/>
                </a:lnTo>
                <a:lnTo>
                  <a:pt x="1236" y="1221"/>
                </a:lnTo>
                <a:lnTo>
                  <a:pt x="1206" y="1193"/>
                </a:lnTo>
                <a:lnTo>
                  <a:pt x="1180" y="1160"/>
                </a:lnTo>
                <a:lnTo>
                  <a:pt x="1153" y="1193"/>
                </a:lnTo>
                <a:lnTo>
                  <a:pt x="1123" y="1221"/>
                </a:lnTo>
                <a:lnTo>
                  <a:pt x="1090" y="1245"/>
                </a:lnTo>
                <a:lnTo>
                  <a:pt x="1053" y="1265"/>
                </a:lnTo>
                <a:lnTo>
                  <a:pt x="1013" y="1280"/>
                </a:lnTo>
                <a:lnTo>
                  <a:pt x="971" y="1289"/>
                </a:lnTo>
                <a:lnTo>
                  <a:pt x="926" y="1292"/>
                </a:lnTo>
                <a:lnTo>
                  <a:pt x="870" y="1292"/>
                </a:lnTo>
                <a:lnTo>
                  <a:pt x="826" y="1289"/>
                </a:lnTo>
                <a:lnTo>
                  <a:pt x="784" y="1280"/>
                </a:lnTo>
                <a:lnTo>
                  <a:pt x="744" y="1265"/>
                </a:lnTo>
                <a:lnTo>
                  <a:pt x="708" y="1245"/>
                </a:lnTo>
                <a:lnTo>
                  <a:pt x="674" y="1221"/>
                </a:lnTo>
                <a:lnTo>
                  <a:pt x="644" y="1193"/>
                </a:lnTo>
                <a:lnTo>
                  <a:pt x="618" y="1160"/>
                </a:lnTo>
                <a:close/>
                <a:moveTo>
                  <a:pt x="2808" y="955"/>
                </a:moveTo>
                <a:lnTo>
                  <a:pt x="2808" y="983"/>
                </a:lnTo>
                <a:lnTo>
                  <a:pt x="2811" y="1018"/>
                </a:lnTo>
                <a:lnTo>
                  <a:pt x="2821" y="1052"/>
                </a:lnTo>
                <a:lnTo>
                  <a:pt x="2835" y="1082"/>
                </a:lnTo>
                <a:lnTo>
                  <a:pt x="2854" y="1109"/>
                </a:lnTo>
                <a:lnTo>
                  <a:pt x="2879" y="1134"/>
                </a:lnTo>
                <a:lnTo>
                  <a:pt x="2905" y="1153"/>
                </a:lnTo>
                <a:lnTo>
                  <a:pt x="2936" y="1167"/>
                </a:lnTo>
                <a:lnTo>
                  <a:pt x="2970" y="1176"/>
                </a:lnTo>
                <a:lnTo>
                  <a:pt x="3005" y="1180"/>
                </a:lnTo>
                <a:lnTo>
                  <a:pt x="3061" y="1180"/>
                </a:lnTo>
                <a:lnTo>
                  <a:pt x="3083" y="1177"/>
                </a:lnTo>
                <a:lnTo>
                  <a:pt x="3110" y="1172"/>
                </a:lnTo>
                <a:lnTo>
                  <a:pt x="3136" y="1163"/>
                </a:lnTo>
                <a:lnTo>
                  <a:pt x="3160" y="1152"/>
                </a:lnTo>
                <a:lnTo>
                  <a:pt x="3182" y="1137"/>
                </a:lnTo>
                <a:lnTo>
                  <a:pt x="3184" y="1135"/>
                </a:lnTo>
                <a:lnTo>
                  <a:pt x="3204" y="1117"/>
                </a:lnTo>
                <a:lnTo>
                  <a:pt x="3220" y="1097"/>
                </a:lnTo>
                <a:lnTo>
                  <a:pt x="3234" y="1074"/>
                </a:lnTo>
                <a:lnTo>
                  <a:pt x="3245" y="1049"/>
                </a:lnTo>
                <a:lnTo>
                  <a:pt x="3246" y="1045"/>
                </a:lnTo>
                <a:lnTo>
                  <a:pt x="3253" y="1024"/>
                </a:lnTo>
                <a:lnTo>
                  <a:pt x="3257" y="1004"/>
                </a:lnTo>
                <a:lnTo>
                  <a:pt x="3258" y="983"/>
                </a:lnTo>
                <a:lnTo>
                  <a:pt x="3258" y="955"/>
                </a:lnTo>
                <a:lnTo>
                  <a:pt x="2808" y="955"/>
                </a:lnTo>
                <a:close/>
                <a:moveTo>
                  <a:pt x="2247" y="955"/>
                </a:moveTo>
                <a:lnTo>
                  <a:pt x="2247" y="983"/>
                </a:lnTo>
                <a:lnTo>
                  <a:pt x="2250" y="1018"/>
                </a:lnTo>
                <a:lnTo>
                  <a:pt x="2259" y="1052"/>
                </a:lnTo>
                <a:lnTo>
                  <a:pt x="2273" y="1082"/>
                </a:lnTo>
                <a:lnTo>
                  <a:pt x="2293" y="1109"/>
                </a:lnTo>
                <a:lnTo>
                  <a:pt x="2317" y="1134"/>
                </a:lnTo>
                <a:lnTo>
                  <a:pt x="2344" y="1153"/>
                </a:lnTo>
                <a:lnTo>
                  <a:pt x="2374" y="1167"/>
                </a:lnTo>
                <a:lnTo>
                  <a:pt x="2408" y="1176"/>
                </a:lnTo>
                <a:lnTo>
                  <a:pt x="2444" y="1180"/>
                </a:lnTo>
                <a:lnTo>
                  <a:pt x="2500" y="1180"/>
                </a:lnTo>
                <a:lnTo>
                  <a:pt x="2535" y="1176"/>
                </a:lnTo>
                <a:lnTo>
                  <a:pt x="2568" y="1167"/>
                </a:lnTo>
                <a:lnTo>
                  <a:pt x="2599" y="1153"/>
                </a:lnTo>
                <a:lnTo>
                  <a:pt x="2626" y="1134"/>
                </a:lnTo>
                <a:lnTo>
                  <a:pt x="2650" y="1109"/>
                </a:lnTo>
                <a:lnTo>
                  <a:pt x="2669" y="1082"/>
                </a:lnTo>
                <a:lnTo>
                  <a:pt x="2684" y="1052"/>
                </a:lnTo>
                <a:lnTo>
                  <a:pt x="2693" y="1018"/>
                </a:lnTo>
                <a:lnTo>
                  <a:pt x="2696" y="983"/>
                </a:lnTo>
                <a:lnTo>
                  <a:pt x="2696" y="955"/>
                </a:lnTo>
                <a:lnTo>
                  <a:pt x="2247" y="955"/>
                </a:lnTo>
                <a:close/>
                <a:moveTo>
                  <a:pt x="1741" y="955"/>
                </a:moveTo>
                <a:lnTo>
                  <a:pt x="1741" y="983"/>
                </a:lnTo>
                <a:lnTo>
                  <a:pt x="1744" y="1018"/>
                </a:lnTo>
                <a:lnTo>
                  <a:pt x="1753" y="1052"/>
                </a:lnTo>
                <a:lnTo>
                  <a:pt x="1768" y="1082"/>
                </a:lnTo>
                <a:lnTo>
                  <a:pt x="1787" y="1109"/>
                </a:lnTo>
                <a:lnTo>
                  <a:pt x="1812" y="1134"/>
                </a:lnTo>
                <a:lnTo>
                  <a:pt x="1838" y="1153"/>
                </a:lnTo>
                <a:lnTo>
                  <a:pt x="1869" y="1167"/>
                </a:lnTo>
                <a:lnTo>
                  <a:pt x="1903" y="1176"/>
                </a:lnTo>
                <a:lnTo>
                  <a:pt x="1938" y="1180"/>
                </a:lnTo>
                <a:lnTo>
                  <a:pt x="1973" y="1176"/>
                </a:lnTo>
                <a:lnTo>
                  <a:pt x="2007" y="1167"/>
                </a:lnTo>
                <a:lnTo>
                  <a:pt x="2037" y="1153"/>
                </a:lnTo>
                <a:lnTo>
                  <a:pt x="2064" y="1134"/>
                </a:lnTo>
                <a:lnTo>
                  <a:pt x="2088" y="1109"/>
                </a:lnTo>
                <a:lnTo>
                  <a:pt x="2108" y="1082"/>
                </a:lnTo>
                <a:lnTo>
                  <a:pt x="2122" y="1052"/>
                </a:lnTo>
                <a:lnTo>
                  <a:pt x="2131" y="1018"/>
                </a:lnTo>
                <a:lnTo>
                  <a:pt x="2134" y="983"/>
                </a:lnTo>
                <a:lnTo>
                  <a:pt x="2134" y="955"/>
                </a:lnTo>
                <a:lnTo>
                  <a:pt x="1741" y="955"/>
                </a:lnTo>
                <a:close/>
                <a:moveTo>
                  <a:pt x="1236" y="955"/>
                </a:moveTo>
                <a:lnTo>
                  <a:pt x="1236" y="983"/>
                </a:lnTo>
                <a:lnTo>
                  <a:pt x="1239" y="1018"/>
                </a:lnTo>
                <a:lnTo>
                  <a:pt x="1248" y="1052"/>
                </a:lnTo>
                <a:lnTo>
                  <a:pt x="1262" y="1082"/>
                </a:lnTo>
                <a:lnTo>
                  <a:pt x="1282" y="1109"/>
                </a:lnTo>
                <a:lnTo>
                  <a:pt x="1306" y="1134"/>
                </a:lnTo>
                <a:lnTo>
                  <a:pt x="1333" y="1153"/>
                </a:lnTo>
                <a:lnTo>
                  <a:pt x="1363" y="1167"/>
                </a:lnTo>
                <a:lnTo>
                  <a:pt x="1397" y="1176"/>
                </a:lnTo>
                <a:lnTo>
                  <a:pt x="1432" y="1180"/>
                </a:lnTo>
                <a:lnTo>
                  <a:pt x="1467" y="1176"/>
                </a:lnTo>
                <a:lnTo>
                  <a:pt x="1501" y="1167"/>
                </a:lnTo>
                <a:lnTo>
                  <a:pt x="1532" y="1153"/>
                </a:lnTo>
                <a:lnTo>
                  <a:pt x="1558" y="1134"/>
                </a:lnTo>
                <a:lnTo>
                  <a:pt x="1583" y="1109"/>
                </a:lnTo>
                <a:lnTo>
                  <a:pt x="1602" y="1082"/>
                </a:lnTo>
                <a:lnTo>
                  <a:pt x="1617" y="1052"/>
                </a:lnTo>
                <a:lnTo>
                  <a:pt x="1626" y="1018"/>
                </a:lnTo>
                <a:lnTo>
                  <a:pt x="1629" y="983"/>
                </a:lnTo>
                <a:lnTo>
                  <a:pt x="1629" y="955"/>
                </a:lnTo>
                <a:lnTo>
                  <a:pt x="1236" y="955"/>
                </a:lnTo>
                <a:close/>
                <a:moveTo>
                  <a:pt x="674" y="955"/>
                </a:moveTo>
                <a:lnTo>
                  <a:pt x="674" y="983"/>
                </a:lnTo>
                <a:lnTo>
                  <a:pt x="677" y="1018"/>
                </a:lnTo>
                <a:lnTo>
                  <a:pt x="686" y="1052"/>
                </a:lnTo>
                <a:lnTo>
                  <a:pt x="701" y="1082"/>
                </a:lnTo>
                <a:lnTo>
                  <a:pt x="720" y="1109"/>
                </a:lnTo>
                <a:lnTo>
                  <a:pt x="744" y="1134"/>
                </a:lnTo>
                <a:lnTo>
                  <a:pt x="771" y="1153"/>
                </a:lnTo>
                <a:lnTo>
                  <a:pt x="802" y="1167"/>
                </a:lnTo>
                <a:lnTo>
                  <a:pt x="835" y="1176"/>
                </a:lnTo>
                <a:lnTo>
                  <a:pt x="870" y="1180"/>
                </a:lnTo>
                <a:lnTo>
                  <a:pt x="926" y="1180"/>
                </a:lnTo>
                <a:lnTo>
                  <a:pt x="962" y="1176"/>
                </a:lnTo>
                <a:lnTo>
                  <a:pt x="996" y="1167"/>
                </a:lnTo>
                <a:lnTo>
                  <a:pt x="1026" y="1153"/>
                </a:lnTo>
                <a:lnTo>
                  <a:pt x="1053" y="1134"/>
                </a:lnTo>
                <a:lnTo>
                  <a:pt x="1077" y="1109"/>
                </a:lnTo>
                <a:lnTo>
                  <a:pt x="1097" y="1082"/>
                </a:lnTo>
                <a:lnTo>
                  <a:pt x="1111" y="1052"/>
                </a:lnTo>
                <a:lnTo>
                  <a:pt x="1120" y="1018"/>
                </a:lnTo>
                <a:lnTo>
                  <a:pt x="1123" y="983"/>
                </a:lnTo>
                <a:lnTo>
                  <a:pt x="1123" y="955"/>
                </a:lnTo>
                <a:lnTo>
                  <a:pt x="674" y="955"/>
                </a:lnTo>
                <a:close/>
                <a:moveTo>
                  <a:pt x="112" y="955"/>
                </a:moveTo>
                <a:lnTo>
                  <a:pt x="112" y="983"/>
                </a:lnTo>
                <a:lnTo>
                  <a:pt x="113" y="1004"/>
                </a:lnTo>
                <a:lnTo>
                  <a:pt x="117" y="1024"/>
                </a:lnTo>
                <a:lnTo>
                  <a:pt x="124" y="1045"/>
                </a:lnTo>
                <a:lnTo>
                  <a:pt x="125" y="1049"/>
                </a:lnTo>
                <a:lnTo>
                  <a:pt x="136" y="1074"/>
                </a:lnTo>
                <a:lnTo>
                  <a:pt x="150" y="1097"/>
                </a:lnTo>
                <a:lnTo>
                  <a:pt x="166" y="1117"/>
                </a:lnTo>
                <a:lnTo>
                  <a:pt x="186" y="1135"/>
                </a:lnTo>
                <a:lnTo>
                  <a:pt x="187" y="1136"/>
                </a:lnTo>
                <a:lnTo>
                  <a:pt x="188" y="1137"/>
                </a:lnTo>
                <a:lnTo>
                  <a:pt x="210" y="1152"/>
                </a:lnTo>
                <a:lnTo>
                  <a:pt x="234" y="1163"/>
                </a:lnTo>
                <a:lnTo>
                  <a:pt x="259" y="1172"/>
                </a:lnTo>
                <a:lnTo>
                  <a:pt x="287" y="1177"/>
                </a:lnTo>
                <a:lnTo>
                  <a:pt x="309" y="1180"/>
                </a:lnTo>
                <a:lnTo>
                  <a:pt x="365" y="1180"/>
                </a:lnTo>
                <a:lnTo>
                  <a:pt x="400" y="1176"/>
                </a:lnTo>
                <a:lnTo>
                  <a:pt x="434" y="1167"/>
                </a:lnTo>
                <a:lnTo>
                  <a:pt x="465" y="1153"/>
                </a:lnTo>
                <a:lnTo>
                  <a:pt x="491" y="1134"/>
                </a:lnTo>
                <a:lnTo>
                  <a:pt x="516" y="1109"/>
                </a:lnTo>
                <a:lnTo>
                  <a:pt x="535" y="1082"/>
                </a:lnTo>
                <a:lnTo>
                  <a:pt x="549" y="1052"/>
                </a:lnTo>
                <a:lnTo>
                  <a:pt x="559" y="1018"/>
                </a:lnTo>
                <a:lnTo>
                  <a:pt x="562" y="983"/>
                </a:lnTo>
                <a:lnTo>
                  <a:pt x="562" y="955"/>
                </a:lnTo>
                <a:lnTo>
                  <a:pt x="112" y="955"/>
                </a:lnTo>
                <a:close/>
                <a:moveTo>
                  <a:pt x="2640" y="112"/>
                </a:moveTo>
                <a:lnTo>
                  <a:pt x="2640" y="378"/>
                </a:lnTo>
                <a:lnTo>
                  <a:pt x="2808" y="659"/>
                </a:lnTo>
                <a:lnTo>
                  <a:pt x="2808" y="843"/>
                </a:lnTo>
                <a:lnTo>
                  <a:pt x="3258" y="843"/>
                </a:lnTo>
                <a:lnTo>
                  <a:pt x="3258" y="697"/>
                </a:lnTo>
                <a:lnTo>
                  <a:pt x="2977" y="417"/>
                </a:lnTo>
                <a:lnTo>
                  <a:pt x="2977" y="162"/>
                </a:lnTo>
                <a:lnTo>
                  <a:pt x="2974" y="147"/>
                </a:lnTo>
                <a:lnTo>
                  <a:pt x="2967" y="133"/>
                </a:lnTo>
                <a:lnTo>
                  <a:pt x="2956" y="123"/>
                </a:lnTo>
                <a:lnTo>
                  <a:pt x="2942" y="115"/>
                </a:lnTo>
                <a:lnTo>
                  <a:pt x="2927" y="112"/>
                </a:lnTo>
                <a:lnTo>
                  <a:pt x="2640" y="112"/>
                </a:lnTo>
                <a:close/>
                <a:moveTo>
                  <a:pt x="2191" y="112"/>
                </a:moveTo>
                <a:lnTo>
                  <a:pt x="2191" y="387"/>
                </a:lnTo>
                <a:lnTo>
                  <a:pt x="2247" y="674"/>
                </a:lnTo>
                <a:lnTo>
                  <a:pt x="2247" y="843"/>
                </a:lnTo>
                <a:lnTo>
                  <a:pt x="2696" y="843"/>
                </a:lnTo>
                <a:lnTo>
                  <a:pt x="2696" y="689"/>
                </a:lnTo>
                <a:lnTo>
                  <a:pt x="2528" y="408"/>
                </a:lnTo>
                <a:lnTo>
                  <a:pt x="2528" y="112"/>
                </a:lnTo>
                <a:lnTo>
                  <a:pt x="2191" y="112"/>
                </a:lnTo>
                <a:close/>
                <a:moveTo>
                  <a:pt x="1741" y="112"/>
                </a:moveTo>
                <a:lnTo>
                  <a:pt x="1741" y="843"/>
                </a:lnTo>
                <a:lnTo>
                  <a:pt x="2134" y="843"/>
                </a:lnTo>
                <a:lnTo>
                  <a:pt x="2134" y="680"/>
                </a:lnTo>
                <a:lnTo>
                  <a:pt x="2078" y="393"/>
                </a:lnTo>
                <a:lnTo>
                  <a:pt x="2078" y="112"/>
                </a:lnTo>
                <a:lnTo>
                  <a:pt x="1741" y="112"/>
                </a:lnTo>
                <a:close/>
                <a:moveTo>
                  <a:pt x="1292" y="112"/>
                </a:moveTo>
                <a:lnTo>
                  <a:pt x="1291" y="404"/>
                </a:lnTo>
                <a:lnTo>
                  <a:pt x="1236" y="680"/>
                </a:lnTo>
                <a:lnTo>
                  <a:pt x="1236" y="843"/>
                </a:lnTo>
                <a:lnTo>
                  <a:pt x="1629" y="843"/>
                </a:lnTo>
                <a:lnTo>
                  <a:pt x="1629" y="112"/>
                </a:lnTo>
                <a:lnTo>
                  <a:pt x="1292" y="112"/>
                </a:lnTo>
                <a:close/>
                <a:moveTo>
                  <a:pt x="843" y="112"/>
                </a:moveTo>
                <a:lnTo>
                  <a:pt x="843" y="408"/>
                </a:lnTo>
                <a:lnTo>
                  <a:pt x="674" y="689"/>
                </a:lnTo>
                <a:lnTo>
                  <a:pt x="674" y="843"/>
                </a:lnTo>
                <a:lnTo>
                  <a:pt x="1123" y="843"/>
                </a:lnTo>
                <a:lnTo>
                  <a:pt x="1124" y="663"/>
                </a:lnTo>
                <a:lnTo>
                  <a:pt x="1180" y="387"/>
                </a:lnTo>
                <a:lnTo>
                  <a:pt x="1180" y="112"/>
                </a:lnTo>
                <a:lnTo>
                  <a:pt x="843" y="112"/>
                </a:lnTo>
                <a:close/>
                <a:moveTo>
                  <a:pt x="443" y="112"/>
                </a:moveTo>
                <a:lnTo>
                  <a:pt x="428" y="115"/>
                </a:lnTo>
                <a:lnTo>
                  <a:pt x="414" y="123"/>
                </a:lnTo>
                <a:lnTo>
                  <a:pt x="403" y="133"/>
                </a:lnTo>
                <a:lnTo>
                  <a:pt x="396" y="147"/>
                </a:lnTo>
                <a:lnTo>
                  <a:pt x="393" y="162"/>
                </a:lnTo>
                <a:lnTo>
                  <a:pt x="393" y="417"/>
                </a:lnTo>
                <a:lnTo>
                  <a:pt x="112" y="697"/>
                </a:lnTo>
                <a:lnTo>
                  <a:pt x="112" y="843"/>
                </a:lnTo>
                <a:lnTo>
                  <a:pt x="562" y="843"/>
                </a:lnTo>
                <a:lnTo>
                  <a:pt x="562" y="659"/>
                </a:lnTo>
                <a:lnTo>
                  <a:pt x="730" y="378"/>
                </a:lnTo>
                <a:lnTo>
                  <a:pt x="730" y="112"/>
                </a:lnTo>
                <a:lnTo>
                  <a:pt x="443" y="112"/>
                </a:lnTo>
                <a:close/>
                <a:moveTo>
                  <a:pt x="443" y="0"/>
                </a:moveTo>
                <a:lnTo>
                  <a:pt x="2927" y="0"/>
                </a:lnTo>
                <a:lnTo>
                  <a:pt x="2955" y="3"/>
                </a:lnTo>
                <a:lnTo>
                  <a:pt x="2983" y="10"/>
                </a:lnTo>
                <a:lnTo>
                  <a:pt x="3008" y="22"/>
                </a:lnTo>
                <a:lnTo>
                  <a:pt x="3031" y="38"/>
                </a:lnTo>
                <a:lnTo>
                  <a:pt x="3051" y="58"/>
                </a:lnTo>
                <a:lnTo>
                  <a:pt x="3067" y="81"/>
                </a:lnTo>
                <a:lnTo>
                  <a:pt x="3079" y="106"/>
                </a:lnTo>
                <a:lnTo>
                  <a:pt x="3086" y="134"/>
                </a:lnTo>
                <a:lnTo>
                  <a:pt x="3089" y="162"/>
                </a:lnTo>
                <a:lnTo>
                  <a:pt x="3089" y="370"/>
                </a:lnTo>
                <a:lnTo>
                  <a:pt x="3370" y="651"/>
                </a:lnTo>
                <a:lnTo>
                  <a:pt x="3370" y="983"/>
                </a:lnTo>
                <a:lnTo>
                  <a:pt x="3369" y="1011"/>
                </a:lnTo>
                <a:lnTo>
                  <a:pt x="3370" y="1011"/>
                </a:lnTo>
                <a:lnTo>
                  <a:pt x="3370" y="3370"/>
                </a:lnTo>
                <a:lnTo>
                  <a:pt x="3033" y="3370"/>
                </a:lnTo>
                <a:lnTo>
                  <a:pt x="3033" y="3202"/>
                </a:lnTo>
                <a:lnTo>
                  <a:pt x="337" y="3202"/>
                </a:lnTo>
                <a:lnTo>
                  <a:pt x="337" y="3370"/>
                </a:lnTo>
                <a:lnTo>
                  <a:pt x="0" y="3370"/>
                </a:lnTo>
                <a:lnTo>
                  <a:pt x="0" y="1011"/>
                </a:lnTo>
                <a:lnTo>
                  <a:pt x="1" y="1011"/>
                </a:lnTo>
                <a:lnTo>
                  <a:pt x="0" y="983"/>
                </a:lnTo>
                <a:lnTo>
                  <a:pt x="0" y="651"/>
                </a:lnTo>
                <a:lnTo>
                  <a:pt x="281" y="370"/>
                </a:lnTo>
                <a:lnTo>
                  <a:pt x="281" y="162"/>
                </a:lnTo>
                <a:lnTo>
                  <a:pt x="284" y="134"/>
                </a:lnTo>
                <a:lnTo>
                  <a:pt x="291" y="106"/>
                </a:lnTo>
                <a:lnTo>
                  <a:pt x="303" y="81"/>
                </a:lnTo>
                <a:lnTo>
                  <a:pt x="319" y="58"/>
                </a:lnTo>
                <a:lnTo>
                  <a:pt x="339" y="38"/>
                </a:lnTo>
                <a:lnTo>
                  <a:pt x="362" y="22"/>
                </a:lnTo>
                <a:lnTo>
                  <a:pt x="387" y="10"/>
                </a:lnTo>
                <a:lnTo>
                  <a:pt x="415" y="3"/>
                </a:lnTo>
                <a:lnTo>
                  <a:pt x="4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347" name="Group 1719"/>
          <p:cNvGrpSpPr/>
          <p:nvPr/>
        </p:nvGrpSpPr>
        <p:grpSpPr>
          <a:xfrm>
            <a:off x="8692641" y="4065561"/>
            <a:ext cx="536575" cy="534988"/>
            <a:chOff x="5335588" y="2698750"/>
            <a:chExt cx="536575" cy="534988"/>
          </a:xfrm>
          <a:solidFill>
            <a:srgbClr val="000000"/>
          </a:solidFill>
        </p:grpSpPr>
        <p:sp>
          <p:nvSpPr>
            <p:cNvPr id="2348" name="Freeform 481"/>
            <p:cNvSpPr>
              <a:spLocks/>
            </p:cNvSpPr>
            <p:nvPr/>
          </p:nvSpPr>
          <p:spPr bwMode="auto">
            <a:xfrm>
              <a:off x="5440363" y="2940050"/>
              <a:ext cx="17463" cy="34925"/>
            </a:xfrm>
            <a:custGeom>
              <a:avLst/>
              <a:gdLst>
                <a:gd name="T0" fmla="*/ 64 w 116"/>
                <a:gd name="T1" fmla="*/ 0 h 222"/>
                <a:gd name="T2" fmla="*/ 82 w 116"/>
                <a:gd name="T3" fmla="*/ 4 h 222"/>
                <a:gd name="T4" fmla="*/ 97 w 116"/>
                <a:gd name="T5" fmla="*/ 13 h 222"/>
                <a:gd name="T6" fmla="*/ 108 w 116"/>
                <a:gd name="T7" fmla="*/ 25 h 222"/>
                <a:gd name="T8" fmla="*/ 114 w 116"/>
                <a:gd name="T9" fmla="*/ 41 h 222"/>
                <a:gd name="T10" fmla="*/ 116 w 116"/>
                <a:gd name="T11" fmla="*/ 60 h 222"/>
                <a:gd name="T12" fmla="*/ 113 w 116"/>
                <a:gd name="T13" fmla="*/ 112 h 222"/>
                <a:gd name="T14" fmla="*/ 112 w 116"/>
                <a:gd name="T15" fmla="*/ 165 h 222"/>
                <a:gd name="T16" fmla="*/ 109 w 116"/>
                <a:gd name="T17" fmla="*/ 182 h 222"/>
                <a:gd name="T18" fmla="*/ 101 w 116"/>
                <a:gd name="T19" fmla="*/ 199 h 222"/>
                <a:gd name="T20" fmla="*/ 89 w 116"/>
                <a:gd name="T21" fmla="*/ 211 h 222"/>
                <a:gd name="T22" fmla="*/ 73 w 116"/>
                <a:gd name="T23" fmla="*/ 219 h 222"/>
                <a:gd name="T24" fmla="*/ 56 w 116"/>
                <a:gd name="T25" fmla="*/ 222 h 222"/>
                <a:gd name="T26" fmla="*/ 37 w 116"/>
                <a:gd name="T27" fmla="*/ 219 h 222"/>
                <a:gd name="T28" fmla="*/ 22 w 116"/>
                <a:gd name="T29" fmla="*/ 211 h 222"/>
                <a:gd name="T30" fmla="*/ 10 w 116"/>
                <a:gd name="T31" fmla="*/ 199 h 222"/>
                <a:gd name="T32" fmla="*/ 2 w 116"/>
                <a:gd name="T33" fmla="*/ 183 h 222"/>
                <a:gd name="T34" fmla="*/ 0 w 116"/>
                <a:gd name="T35" fmla="*/ 166 h 222"/>
                <a:gd name="T36" fmla="*/ 0 w 116"/>
                <a:gd name="T37" fmla="*/ 165 h 222"/>
                <a:gd name="T38" fmla="*/ 1 w 116"/>
                <a:gd name="T39" fmla="*/ 108 h 222"/>
                <a:gd name="T40" fmla="*/ 4 w 116"/>
                <a:gd name="T41" fmla="*/ 51 h 222"/>
                <a:gd name="T42" fmla="*/ 8 w 116"/>
                <a:gd name="T43" fmla="*/ 33 h 222"/>
                <a:gd name="T44" fmla="*/ 17 w 116"/>
                <a:gd name="T45" fmla="*/ 18 h 222"/>
                <a:gd name="T46" fmla="*/ 30 w 116"/>
                <a:gd name="T47" fmla="*/ 8 h 222"/>
                <a:gd name="T48" fmla="*/ 47 w 116"/>
                <a:gd name="T49" fmla="*/ 1 h 222"/>
                <a:gd name="T50" fmla="*/ 64 w 116"/>
                <a:gd name="T51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6" h="222">
                  <a:moveTo>
                    <a:pt x="64" y="0"/>
                  </a:moveTo>
                  <a:lnTo>
                    <a:pt x="82" y="4"/>
                  </a:lnTo>
                  <a:lnTo>
                    <a:pt x="97" y="13"/>
                  </a:lnTo>
                  <a:lnTo>
                    <a:pt x="108" y="25"/>
                  </a:lnTo>
                  <a:lnTo>
                    <a:pt x="114" y="41"/>
                  </a:lnTo>
                  <a:lnTo>
                    <a:pt x="116" y="60"/>
                  </a:lnTo>
                  <a:lnTo>
                    <a:pt x="113" y="112"/>
                  </a:lnTo>
                  <a:lnTo>
                    <a:pt x="112" y="165"/>
                  </a:lnTo>
                  <a:lnTo>
                    <a:pt x="109" y="182"/>
                  </a:lnTo>
                  <a:lnTo>
                    <a:pt x="101" y="199"/>
                  </a:lnTo>
                  <a:lnTo>
                    <a:pt x="89" y="211"/>
                  </a:lnTo>
                  <a:lnTo>
                    <a:pt x="73" y="219"/>
                  </a:lnTo>
                  <a:lnTo>
                    <a:pt x="56" y="222"/>
                  </a:lnTo>
                  <a:lnTo>
                    <a:pt x="37" y="219"/>
                  </a:lnTo>
                  <a:lnTo>
                    <a:pt x="22" y="211"/>
                  </a:lnTo>
                  <a:lnTo>
                    <a:pt x="10" y="199"/>
                  </a:lnTo>
                  <a:lnTo>
                    <a:pt x="2" y="183"/>
                  </a:lnTo>
                  <a:lnTo>
                    <a:pt x="0" y="166"/>
                  </a:lnTo>
                  <a:lnTo>
                    <a:pt x="0" y="165"/>
                  </a:lnTo>
                  <a:lnTo>
                    <a:pt x="1" y="108"/>
                  </a:lnTo>
                  <a:lnTo>
                    <a:pt x="4" y="51"/>
                  </a:lnTo>
                  <a:lnTo>
                    <a:pt x="8" y="33"/>
                  </a:lnTo>
                  <a:lnTo>
                    <a:pt x="17" y="18"/>
                  </a:lnTo>
                  <a:lnTo>
                    <a:pt x="30" y="8"/>
                  </a:lnTo>
                  <a:lnTo>
                    <a:pt x="47" y="1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Freeform 482"/>
            <p:cNvSpPr>
              <a:spLocks/>
            </p:cNvSpPr>
            <p:nvPr/>
          </p:nvSpPr>
          <p:spPr bwMode="auto">
            <a:xfrm>
              <a:off x="5524501" y="3124200"/>
              <a:ext cx="33338" cy="26988"/>
            </a:xfrm>
            <a:custGeom>
              <a:avLst/>
              <a:gdLst>
                <a:gd name="T0" fmla="*/ 60 w 210"/>
                <a:gd name="T1" fmla="*/ 0 h 168"/>
                <a:gd name="T2" fmla="*/ 74 w 210"/>
                <a:gd name="T3" fmla="*/ 2 h 168"/>
                <a:gd name="T4" fmla="*/ 88 w 210"/>
                <a:gd name="T5" fmla="*/ 9 h 168"/>
                <a:gd name="T6" fmla="*/ 132 w 210"/>
                <a:gd name="T7" fmla="*/ 36 h 168"/>
                <a:gd name="T8" fmla="*/ 178 w 210"/>
                <a:gd name="T9" fmla="*/ 61 h 168"/>
                <a:gd name="T10" fmla="*/ 192 w 210"/>
                <a:gd name="T11" fmla="*/ 70 h 168"/>
                <a:gd name="T12" fmla="*/ 201 w 210"/>
                <a:gd name="T13" fmla="*/ 81 h 168"/>
                <a:gd name="T14" fmla="*/ 207 w 210"/>
                <a:gd name="T15" fmla="*/ 95 h 168"/>
                <a:gd name="T16" fmla="*/ 210 w 210"/>
                <a:gd name="T17" fmla="*/ 108 h 168"/>
                <a:gd name="T18" fmla="*/ 209 w 210"/>
                <a:gd name="T19" fmla="*/ 123 h 168"/>
                <a:gd name="T20" fmla="*/ 204 w 210"/>
                <a:gd name="T21" fmla="*/ 136 h 168"/>
                <a:gd name="T22" fmla="*/ 195 w 210"/>
                <a:gd name="T23" fmla="*/ 150 h 168"/>
                <a:gd name="T24" fmla="*/ 183 w 210"/>
                <a:gd name="T25" fmla="*/ 160 h 168"/>
                <a:gd name="T26" fmla="*/ 168 w 210"/>
                <a:gd name="T27" fmla="*/ 166 h 168"/>
                <a:gd name="T28" fmla="*/ 154 w 210"/>
                <a:gd name="T29" fmla="*/ 168 h 168"/>
                <a:gd name="T30" fmla="*/ 141 w 210"/>
                <a:gd name="T31" fmla="*/ 166 h 168"/>
                <a:gd name="T32" fmla="*/ 128 w 210"/>
                <a:gd name="T33" fmla="*/ 162 h 168"/>
                <a:gd name="T34" fmla="*/ 76 w 210"/>
                <a:gd name="T35" fmla="*/ 133 h 168"/>
                <a:gd name="T36" fmla="*/ 26 w 210"/>
                <a:gd name="T37" fmla="*/ 103 h 168"/>
                <a:gd name="T38" fmla="*/ 15 w 210"/>
                <a:gd name="T39" fmla="*/ 93 h 168"/>
                <a:gd name="T40" fmla="*/ 6 w 210"/>
                <a:gd name="T41" fmla="*/ 80 h 168"/>
                <a:gd name="T42" fmla="*/ 1 w 210"/>
                <a:gd name="T43" fmla="*/ 67 h 168"/>
                <a:gd name="T44" fmla="*/ 0 w 210"/>
                <a:gd name="T45" fmla="*/ 53 h 168"/>
                <a:gd name="T46" fmla="*/ 3 w 210"/>
                <a:gd name="T47" fmla="*/ 38 h 168"/>
                <a:gd name="T48" fmla="*/ 9 w 210"/>
                <a:gd name="T49" fmla="*/ 25 h 168"/>
                <a:gd name="T50" fmla="*/ 20 w 210"/>
                <a:gd name="T51" fmla="*/ 14 h 168"/>
                <a:gd name="T52" fmla="*/ 32 w 210"/>
                <a:gd name="T53" fmla="*/ 6 h 168"/>
                <a:gd name="T54" fmla="*/ 45 w 210"/>
                <a:gd name="T55" fmla="*/ 1 h 168"/>
                <a:gd name="T56" fmla="*/ 60 w 210"/>
                <a:gd name="T5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0" h="168">
                  <a:moveTo>
                    <a:pt x="60" y="0"/>
                  </a:moveTo>
                  <a:lnTo>
                    <a:pt x="74" y="2"/>
                  </a:lnTo>
                  <a:lnTo>
                    <a:pt x="88" y="9"/>
                  </a:lnTo>
                  <a:lnTo>
                    <a:pt x="132" y="36"/>
                  </a:lnTo>
                  <a:lnTo>
                    <a:pt x="178" y="61"/>
                  </a:lnTo>
                  <a:lnTo>
                    <a:pt x="192" y="70"/>
                  </a:lnTo>
                  <a:lnTo>
                    <a:pt x="201" y="81"/>
                  </a:lnTo>
                  <a:lnTo>
                    <a:pt x="207" y="95"/>
                  </a:lnTo>
                  <a:lnTo>
                    <a:pt x="210" y="108"/>
                  </a:lnTo>
                  <a:lnTo>
                    <a:pt x="209" y="123"/>
                  </a:lnTo>
                  <a:lnTo>
                    <a:pt x="204" y="136"/>
                  </a:lnTo>
                  <a:lnTo>
                    <a:pt x="195" y="150"/>
                  </a:lnTo>
                  <a:lnTo>
                    <a:pt x="183" y="160"/>
                  </a:lnTo>
                  <a:lnTo>
                    <a:pt x="168" y="166"/>
                  </a:lnTo>
                  <a:lnTo>
                    <a:pt x="154" y="168"/>
                  </a:lnTo>
                  <a:lnTo>
                    <a:pt x="141" y="166"/>
                  </a:lnTo>
                  <a:lnTo>
                    <a:pt x="128" y="162"/>
                  </a:lnTo>
                  <a:lnTo>
                    <a:pt x="76" y="133"/>
                  </a:lnTo>
                  <a:lnTo>
                    <a:pt x="26" y="103"/>
                  </a:lnTo>
                  <a:lnTo>
                    <a:pt x="15" y="93"/>
                  </a:lnTo>
                  <a:lnTo>
                    <a:pt x="6" y="80"/>
                  </a:lnTo>
                  <a:lnTo>
                    <a:pt x="1" y="67"/>
                  </a:lnTo>
                  <a:lnTo>
                    <a:pt x="0" y="53"/>
                  </a:lnTo>
                  <a:lnTo>
                    <a:pt x="3" y="38"/>
                  </a:lnTo>
                  <a:lnTo>
                    <a:pt x="9" y="25"/>
                  </a:lnTo>
                  <a:lnTo>
                    <a:pt x="20" y="14"/>
                  </a:lnTo>
                  <a:lnTo>
                    <a:pt x="32" y="6"/>
                  </a:lnTo>
                  <a:lnTo>
                    <a:pt x="45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0" name="Freeform 483"/>
            <p:cNvSpPr>
              <a:spLocks/>
            </p:cNvSpPr>
            <p:nvPr/>
          </p:nvSpPr>
          <p:spPr bwMode="auto">
            <a:xfrm>
              <a:off x="5540376" y="2774950"/>
              <a:ext cx="33338" cy="25400"/>
            </a:xfrm>
            <a:custGeom>
              <a:avLst/>
              <a:gdLst>
                <a:gd name="T0" fmla="*/ 153 w 215"/>
                <a:gd name="T1" fmla="*/ 0 h 157"/>
                <a:gd name="T2" fmla="*/ 168 w 215"/>
                <a:gd name="T3" fmla="*/ 0 h 157"/>
                <a:gd name="T4" fmla="*/ 182 w 215"/>
                <a:gd name="T5" fmla="*/ 5 h 157"/>
                <a:gd name="T6" fmla="*/ 194 w 215"/>
                <a:gd name="T7" fmla="*/ 12 h 157"/>
                <a:gd name="T8" fmla="*/ 204 w 215"/>
                <a:gd name="T9" fmla="*/ 22 h 157"/>
                <a:gd name="T10" fmla="*/ 211 w 215"/>
                <a:gd name="T11" fmla="*/ 36 h 157"/>
                <a:gd name="T12" fmla="*/ 215 w 215"/>
                <a:gd name="T13" fmla="*/ 51 h 157"/>
                <a:gd name="T14" fmla="*/ 213 w 215"/>
                <a:gd name="T15" fmla="*/ 65 h 157"/>
                <a:gd name="T16" fmla="*/ 209 w 215"/>
                <a:gd name="T17" fmla="*/ 80 h 157"/>
                <a:gd name="T18" fmla="*/ 202 w 215"/>
                <a:gd name="T19" fmla="*/ 91 h 157"/>
                <a:gd name="T20" fmla="*/ 192 w 215"/>
                <a:gd name="T21" fmla="*/ 101 h 157"/>
                <a:gd name="T22" fmla="*/ 179 w 215"/>
                <a:gd name="T23" fmla="*/ 108 h 157"/>
                <a:gd name="T24" fmla="*/ 130 w 215"/>
                <a:gd name="T25" fmla="*/ 129 h 157"/>
                <a:gd name="T26" fmla="*/ 82 w 215"/>
                <a:gd name="T27" fmla="*/ 151 h 157"/>
                <a:gd name="T28" fmla="*/ 69 w 215"/>
                <a:gd name="T29" fmla="*/ 155 h 157"/>
                <a:gd name="T30" fmla="*/ 57 w 215"/>
                <a:gd name="T31" fmla="*/ 157 h 157"/>
                <a:gd name="T32" fmla="*/ 41 w 215"/>
                <a:gd name="T33" fmla="*/ 155 h 157"/>
                <a:gd name="T34" fmla="*/ 27 w 215"/>
                <a:gd name="T35" fmla="*/ 149 h 157"/>
                <a:gd name="T36" fmla="*/ 15 w 215"/>
                <a:gd name="T37" fmla="*/ 139 h 157"/>
                <a:gd name="T38" fmla="*/ 6 w 215"/>
                <a:gd name="T39" fmla="*/ 127 h 157"/>
                <a:gd name="T40" fmla="*/ 1 w 215"/>
                <a:gd name="T41" fmla="*/ 112 h 157"/>
                <a:gd name="T42" fmla="*/ 0 w 215"/>
                <a:gd name="T43" fmla="*/ 97 h 157"/>
                <a:gd name="T44" fmla="*/ 2 w 215"/>
                <a:gd name="T45" fmla="*/ 84 h 157"/>
                <a:gd name="T46" fmla="*/ 9 w 215"/>
                <a:gd name="T47" fmla="*/ 70 h 157"/>
                <a:gd name="T48" fmla="*/ 18 w 215"/>
                <a:gd name="T49" fmla="*/ 59 h 157"/>
                <a:gd name="T50" fmla="*/ 31 w 215"/>
                <a:gd name="T51" fmla="*/ 51 h 157"/>
                <a:gd name="T52" fmla="*/ 84 w 215"/>
                <a:gd name="T53" fmla="*/ 26 h 157"/>
                <a:gd name="T54" fmla="*/ 139 w 215"/>
                <a:gd name="T55" fmla="*/ 3 h 157"/>
                <a:gd name="T56" fmla="*/ 153 w 215"/>
                <a:gd name="T5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5" h="157">
                  <a:moveTo>
                    <a:pt x="153" y="0"/>
                  </a:moveTo>
                  <a:lnTo>
                    <a:pt x="168" y="0"/>
                  </a:lnTo>
                  <a:lnTo>
                    <a:pt x="182" y="5"/>
                  </a:lnTo>
                  <a:lnTo>
                    <a:pt x="194" y="12"/>
                  </a:lnTo>
                  <a:lnTo>
                    <a:pt x="204" y="22"/>
                  </a:lnTo>
                  <a:lnTo>
                    <a:pt x="211" y="36"/>
                  </a:lnTo>
                  <a:lnTo>
                    <a:pt x="215" y="51"/>
                  </a:lnTo>
                  <a:lnTo>
                    <a:pt x="213" y="65"/>
                  </a:lnTo>
                  <a:lnTo>
                    <a:pt x="209" y="80"/>
                  </a:lnTo>
                  <a:lnTo>
                    <a:pt x="202" y="91"/>
                  </a:lnTo>
                  <a:lnTo>
                    <a:pt x="192" y="101"/>
                  </a:lnTo>
                  <a:lnTo>
                    <a:pt x="179" y="108"/>
                  </a:lnTo>
                  <a:lnTo>
                    <a:pt x="130" y="129"/>
                  </a:lnTo>
                  <a:lnTo>
                    <a:pt x="82" y="151"/>
                  </a:lnTo>
                  <a:lnTo>
                    <a:pt x="69" y="155"/>
                  </a:lnTo>
                  <a:lnTo>
                    <a:pt x="57" y="157"/>
                  </a:lnTo>
                  <a:lnTo>
                    <a:pt x="41" y="155"/>
                  </a:lnTo>
                  <a:lnTo>
                    <a:pt x="27" y="149"/>
                  </a:lnTo>
                  <a:lnTo>
                    <a:pt x="15" y="139"/>
                  </a:lnTo>
                  <a:lnTo>
                    <a:pt x="6" y="127"/>
                  </a:lnTo>
                  <a:lnTo>
                    <a:pt x="1" y="112"/>
                  </a:lnTo>
                  <a:lnTo>
                    <a:pt x="0" y="97"/>
                  </a:lnTo>
                  <a:lnTo>
                    <a:pt x="2" y="84"/>
                  </a:lnTo>
                  <a:lnTo>
                    <a:pt x="9" y="70"/>
                  </a:lnTo>
                  <a:lnTo>
                    <a:pt x="18" y="59"/>
                  </a:lnTo>
                  <a:lnTo>
                    <a:pt x="31" y="51"/>
                  </a:lnTo>
                  <a:lnTo>
                    <a:pt x="84" y="26"/>
                  </a:lnTo>
                  <a:lnTo>
                    <a:pt x="139" y="3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Freeform 484"/>
            <p:cNvSpPr>
              <a:spLocks/>
            </p:cNvSpPr>
            <p:nvPr/>
          </p:nvSpPr>
          <p:spPr bwMode="auto">
            <a:xfrm>
              <a:off x="5484813" y="2813050"/>
              <a:ext cx="30163" cy="31750"/>
            </a:xfrm>
            <a:custGeom>
              <a:avLst/>
              <a:gdLst>
                <a:gd name="T0" fmla="*/ 131 w 188"/>
                <a:gd name="T1" fmla="*/ 0 h 196"/>
                <a:gd name="T2" fmla="*/ 146 w 188"/>
                <a:gd name="T3" fmla="*/ 2 h 196"/>
                <a:gd name="T4" fmla="*/ 159 w 188"/>
                <a:gd name="T5" fmla="*/ 7 h 196"/>
                <a:gd name="T6" fmla="*/ 171 w 188"/>
                <a:gd name="T7" fmla="*/ 16 h 196"/>
                <a:gd name="T8" fmla="*/ 181 w 188"/>
                <a:gd name="T9" fmla="*/ 29 h 196"/>
                <a:gd name="T10" fmla="*/ 186 w 188"/>
                <a:gd name="T11" fmla="*/ 42 h 196"/>
                <a:gd name="T12" fmla="*/ 188 w 188"/>
                <a:gd name="T13" fmla="*/ 56 h 196"/>
                <a:gd name="T14" fmla="*/ 186 w 188"/>
                <a:gd name="T15" fmla="*/ 70 h 196"/>
                <a:gd name="T16" fmla="*/ 181 w 188"/>
                <a:gd name="T17" fmla="*/ 84 h 196"/>
                <a:gd name="T18" fmla="*/ 171 w 188"/>
                <a:gd name="T19" fmla="*/ 96 h 196"/>
                <a:gd name="T20" fmla="*/ 136 w 188"/>
                <a:gd name="T21" fmla="*/ 135 h 196"/>
                <a:gd name="T22" fmla="*/ 101 w 188"/>
                <a:gd name="T23" fmla="*/ 175 h 196"/>
                <a:gd name="T24" fmla="*/ 87 w 188"/>
                <a:gd name="T25" fmla="*/ 186 h 196"/>
                <a:gd name="T26" fmla="*/ 73 w 188"/>
                <a:gd name="T27" fmla="*/ 193 h 196"/>
                <a:gd name="T28" fmla="*/ 57 w 188"/>
                <a:gd name="T29" fmla="*/ 196 h 196"/>
                <a:gd name="T30" fmla="*/ 44 w 188"/>
                <a:gd name="T31" fmla="*/ 194 h 196"/>
                <a:gd name="T32" fmla="*/ 32 w 188"/>
                <a:gd name="T33" fmla="*/ 190 h 196"/>
                <a:gd name="T34" fmla="*/ 22 w 188"/>
                <a:gd name="T35" fmla="*/ 183 h 196"/>
                <a:gd name="T36" fmla="*/ 11 w 188"/>
                <a:gd name="T37" fmla="*/ 172 h 196"/>
                <a:gd name="T38" fmla="*/ 4 w 188"/>
                <a:gd name="T39" fmla="*/ 159 h 196"/>
                <a:gd name="T40" fmla="*/ 0 w 188"/>
                <a:gd name="T41" fmla="*/ 145 h 196"/>
                <a:gd name="T42" fmla="*/ 1 w 188"/>
                <a:gd name="T43" fmla="*/ 131 h 196"/>
                <a:gd name="T44" fmla="*/ 5 w 188"/>
                <a:gd name="T45" fmla="*/ 116 h 196"/>
                <a:gd name="T46" fmla="*/ 14 w 188"/>
                <a:gd name="T47" fmla="*/ 104 h 196"/>
                <a:gd name="T48" fmla="*/ 52 w 188"/>
                <a:gd name="T49" fmla="*/ 59 h 196"/>
                <a:gd name="T50" fmla="*/ 91 w 188"/>
                <a:gd name="T51" fmla="*/ 17 h 196"/>
                <a:gd name="T52" fmla="*/ 104 w 188"/>
                <a:gd name="T53" fmla="*/ 8 h 196"/>
                <a:gd name="T54" fmla="*/ 117 w 188"/>
                <a:gd name="T55" fmla="*/ 2 h 196"/>
                <a:gd name="T56" fmla="*/ 131 w 188"/>
                <a:gd name="T5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8" h="196">
                  <a:moveTo>
                    <a:pt x="131" y="0"/>
                  </a:moveTo>
                  <a:lnTo>
                    <a:pt x="146" y="2"/>
                  </a:lnTo>
                  <a:lnTo>
                    <a:pt x="159" y="7"/>
                  </a:lnTo>
                  <a:lnTo>
                    <a:pt x="171" y="16"/>
                  </a:lnTo>
                  <a:lnTo>
                    <a:pt x="181" y="29"/>
                  </a:lnTo>
                  <a:lnTo>
                    <a:pt x="186" y="42"/>
                  </a:lnTo>
                  <a:lnTo>
                    <a:pt x="188" y="56"/>
                  </a:lnTo>
                  <a:lnTo>
                    <a:pt x="186" y="70"/>
                  </a:lnTo>
                  <a:lnTo>
                    <a:pt x="181" y="84"/>
                  </a:lnTo>
                  <a:lnTo>
                    <a:pt x="171" y="96"/>
                  </a:lnTo>
                  <a:lnTo>
                    <a:pt x="136" y="135"/>
                  </a:lnTo>
                  <a:lnTo>
                    <a:pt x="101" y="175"/>
                  </a:lnTo>
                  <a:lnTo>
                    <a:pt x="87" y="186"/>
                  </a:lnTo>
                  <a:lnTo>
                    <a:pt x="73" y="193"/>
                  </a:lnTo>
                  <a:lnTo>
                    <a:pt x="57" y="196"/>
                  </a:lnTo>
                  <a:lnTo>
                    <a:pt x="44" y="194"/>
                  </a:lnTo>
                  <a:lnTo>
                    <a:pt x="32" y="190"/>
                  </a:lnTo>
                  <a:lnTo>
                    <a:pt x="22" y="183"/>
                  </a:lnTo>
                  <a:lnTo>
                    <a:pt x="11" y="172"/>
                  </a:lnTo>
                  <a:lnTo>
                    <a:pt x="4" y="159"/>
                  </a:lnTo>
                  <a:lnTo>
                    <a:pt x="0" y="145"/>
                  </a:lnTo>
                  <a:lnTo>
                    <a:pt x="1" y="131"/>
                  </a:lnTo>
                  <a:lnTo>
                    <a:pt x="5" y="116"/>
                  </a:lnTo>
                  <a:lnTo>
                    <a:pt x="14" y="104"/>
                  </a:lnTo>
                  <a:lnTo>
                    <a:pt x="52" y="59"/>
                  </a:lnTo>
                  <a:lnTo>
                    <a:pt x="91" y="17"/>
                  </a:lnTo>
                  <a:lnTo>
                    <a:pt x="104" y="8"/>
                  </a:lnTo>
                  <a:lnTo>
                    <a:pt x="117" y="2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2" name="Freeform 485"/>
            <p:cNvSpPr>
              <a:spLocks/>
            </p:cNvSpPr>
            <p:nvPr/>
          </p:nvSpPr>
          <p:spPr bwMode="auto">
            <a:xfrm>
              <a:off x="5451476" y="2871788"/>
              <a:ext cx="23813" cy="34925"/>
            </a:xfrm>
            <a:custGeom>
              <a:avLst/>
              <a:gdLst>
                <a:gd name="T0" fmla="*/ 90 w 153"/>
                <a:gd name="T1" fmla="*/ 0 h 216"/>
                <a:gd name="T2" fmla="*/ 105 w 153"/>
                <a:gd name="T3" fmla="*/ 0 h 216"/>
                <a:gd name="T4" fmla="*/ 120 w 153"/>
                <a:gd name="T5" fmla="*/ 4 h 216"/>
                <a:gd name="T6" fmla="*/ 132 w 153"/>
                <a:gd name="T7" fmla="*/ 12 h 216"/>
                <a:gd name="T8" fmla="*/ 143 w 153"/>
                <a:gd name="T9" fmla="*/ 23 h 216"/>
                <a:gd name="T10" fmla="*/ 150 w 153"/>
                <a:gd name="T11" fmla="*/ 35 h 216"/>
                <a:gd name="T12" fmla="*/ 153 w 153"/>
                <a:gd name="T13" fmla="*/ 50 h 216"/>
                <a:gd name="T14" fmla="*/ 153 w 153"/>
                <a:gd name="T15" fmla="*/ 64 h 216"/>
                <a:gd name="T16" fmla="*/ 149 w 153"/>
                <a:gd name="T17" fmla="*/ 78 h 216"/>
                <a:gd name="T18" fmla="*/ 128 w 153"/>
                <a:gd name="T19" fmla="*/ 127 h 216"/>
                <a:gd name="T20" fmla="*/ 110 w 153"/>
                <a:gd name="T21" fmla="*/ 177 h 216"/>
                <a:gd name="T22" fmla="*/ 104 w 153"/>
                <a:gd name="T23" fmla="*/ 191 h 216"/>
                <a:gd name="T24" fmla="*/ 94 w 153"/>
                <a:gd name="T25" fmla="*/ 201 h 216"/>
                <a:gd name="T26" fmla="*/ 83 w 153"/>
                <a:gd name="T27" fmla="*/ 209 h 216"/>
                <a:gd name="T28" fmla="*/ 71 w 153"/>
                <a:gd name="T29" fmla="*/ 214 h 216"/>
                <a:gd name="T30" fmla="*/ 57 w 153"/>
                <a:gd name="T31" fmla="*/ 216 h 216"/>
                <a:gd name="T32" fmla="*/ 47 w 153"/>
                <a:gd name="T33" fmla="*/ 215 h 216"/>
                <a:gd name="T34" fmla="*/ 39 w 153"/>
                <a:gd name="T35" fmla="*/ 213 h 216"/>
                <a:gd name="T36" fmla="*/ 26 w 153"/>
                <a:gd name="T37" fmla="*/ 206 h 216"/>
                <a:gd name="T38" fmla="*/ 15 w 153"/>
                <a:gd name="T39" fmla="*/ 197 h 216"/>
                <a:gd name="T40" fmla="*/ 6 w 153"/>
                <a:gd name="T41" fmla="*/ 184 h 216"/>
                <a:gd name="T42" fmla="*/ 1 w 153"/>
                <a:gd name="T43" fmla="*/ 171 h 216"/>
                <a:gd name="T44" fmla="*/ 0 w 153"/>
                <a:gd name="T45" fmla="*/ 156 h 216"/>
                <a:gd name="T46" fmla="*/ 3 w 153"/>
                <a:gd name="T47" fmla="*/ 142 h 216"/>
                <a:gd name="T48" fmla="*/ 24 w 153"/>
                <a:gd name="T49" fmla="*/ 86 h 216"/>
                <a:gd name="T50" fmla="*/ 45 w 153"/>
                <a:gd name="T51" fmla="*/ 33 h 216"/>
                <a:gd name="T52" fmla="*/ 53 w 153"/>
                <a:gd name="T53" fmla="*/ 20 h 216"/>
                <a:gd name="T54" fmla="*/ 64 w 153"/>
                <a:gd name="T55" fmla="*/ 10 h 216"/>
                <a:gd name="T56" fmla="*/ 77 w 153"/>
                <a:gd name="T57" fmla="*/ 4 h 216"/>
                <a:gd name="T58" fmla="*/ 90 w 153"/>
                <a:gd name="T59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3" h="216">
                  <a:moveTo>
                    <a:pt x="90" y="0"/>
                  </a:moveTo>
                  <a:lnTo>
                    <a:pt x="105" y="0"/>
                  </a:lnTo>
                  <a:lnTo>
                    <a:pt x="120" y="4"/>
                  </a:lnTo>
                  <a:lnTo>
                    <a:pt x="132" y="12"/>
                  </a:lnTo>
                  <a:lnTo>
                    <a:pt x="143" y="23"/>
                  </a:lnTo>
                  <a:lnTo>
                    <a:pt x="150" y="35"/>
                  </a:lnTo>
                  <a:lnTo>
                    <a:pt x="153" y="50"/>
                  </a:lnTo>
                  <a:lnTo>
                    <a:pt x="153" y="64"/>
                  </a:lnTo>
                  <a:lnTo>
                    <a:pt x="149" y="78"/>
                  </a:lnTo>
                  <a:lnTo>
                    <a:pt x="128" y="127"/>
                  </a:lnTo>
                  <a:lnTo>
                    <a:pt x="110" y="177"/>
                  </a:lnTo>
                  <a:lnTo>
                    <a:pt x="104" y="191"/>
                  </a:lnTo>
                  <a:lnTo>
                    <a:pt x="94" y="201"/>
                  </a:lnTo>
                  <a:lnTo>
                    <a:pt x="83" y="209"/>
                  </a:lnTo>
                  <a:lnTo>
                    <a:pt x="71" y="214"/>
                  </a:lnTo>
                  <a:lnTo>
                    <a:pt x="57" y="216"/>
                  </a:lnTo>
                  <a:lnTo>
                    <a:pt x="47" y="215"/>
                  </a:lnTo>
                  <a:lnTo>
                    <a:pt x="39" y="213"/>
                  </a:lnTo>
                  <a:lnTo>
                    <a:pt x="26" y="206"/>
                  </a:lnTo>
                  <a:lnTo>
                    <a:pt x="15" y="197"/>
                  </a:lnTo>
                  <a:lnTo>
                    <a:pt x="6" y="184"/>
                  </a:lnTo>
                  <a:lnTo>
                    <a:pt x="1" y="171"/>
                  </a:lnTo>
                  <a:lnTo>
                    <a:pt x="0" y="156"/>
                  </a:lnTo>
                  <a:lnTo>
                    <a:pt x="3" y="142"/>
                  </a:lnTo>
                  <a:lnTo>
                    <a:pt x="24" y="86"/>
                  </a:lnTo>
                  <a:lnTo>
                    <a:pt x="45" y="33"/>
                  </a:lnTo>
                  <a:lnTo>
                    <a:pt x="53" y="20"/>
                  </a:lnTo>
                  <a:lnTo>
                    <a:pt x="64" y="10"/>
                  </a:lnTo>
                  <a:lnTo>
                    <a:pt x="77" y="4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Freeform 486"/>
            <p:cNvSpPr>
              <a:spLocks/>
            </p:cNvSpPr>
            <p:nvPr/>
          </p:nvSpPr>
          <p:spPr bwMode="auto">
            <a:xfrm>
              <a:off x="5446713" y="3009900"/>
              <a:ext cx="22225" cy="34925"/>
            </a:xfrm>
            <a:custGeom>
              <a:avLst/>
              <a:gdLst>
                <a:gd name="T0" fmla="*/ 58 w 144"/>
                <a:gd name="T1" fmla="*/ 0 h 218"/>
                <a:gd name="T2" fmla="*/ 72 w 144"/>
                <a:gd name="T3" fmla="*/ 2 h 218"/>
                <a:gd name="T4" fmla="*/ 85 w 144"/>
                <a:gd name="T5" fmla="*/ 8 h 218"/>
                <a:gd name="T6" fmla="*/ 96 w 144"/>
                <a:gd name="T7" fmla="*/ 17 h 218"/>
                <a:gd name="T8" fmla="*/ 105 w 144"/>
                <a:gd name="T9" fmla="*/ 28 h 218"/>
                <a:gd name="T10" fmla="*/ 111 w 144"/>
                <a:gd name="T11" fmla="*/ 43 h 218"/>
                <a:gd name="T12" fmla="*/ 124 w 144"/>
                <a:gd name="T13" fmla="*/ 94 h 218"/>
                <a:gd name="T14" fmla="*/ 141 w 144"/>
                <a:gd name="T15" fmla="*/ 145 h 218"/>
                <a:gd name="T16" fmla="*/ 144 w 144"/>
                <a:gd name="T17" fmla="*/ 159 h 218"/>
                <a:gd name="T18" fmla="*/ 143 w 144"/>
                <a:gd name="T19" fmla="*/ 173 h 218"/>
                <a:gd name="T20" fmla="*/ 138 w 144"/>
                <a:gd name="T21" fmla="*/ 188 h 218"/>
                <a:gd name="T22" fmla="*/ 131 w 144"/>
                <a:gd name="T23" fmla="*/ 199 h 218"/>
                <a:gd name="T24" fmla="*/ 119 w 144"/>
                <a:gd name="T25" fmla="*/ 209 h 218"/>
                <a:gd name="T26" fmla="*/ 106 w 144"/>
                <a:gd name="T27" fmla="*/ 216 h 218"/>
                <a:gd name="T28" fmla="*/ 88 w 144"/>
                <a:gd name="T29" fmla="*/ 218 h 218"/>
                <a:gd name="T30" fmla="*/ 74 w 144"/>
                <a:gd name="T31" fmla="*/ 217 h 218"/>
                <a:gd name="T32" fmla="*/ 61 w 144"/>
                <a:gd name="T33" fmla="*/ 212 h 218"/>
                <a:gd name="T34" fmla="*/ 50 w 144"/>
                <a:gd name="T35" fmla="*/ 204 h 218"/>
                <a:gd name="T36" fmla="*/ 40 w 144"/>
                <a:gd name="T37" fmla="*/ 194 h 218"/>
                <a:gd name="T38" fmla="*/ 34 w 144"/>
                <a:gd name="T39" fmla="*/ 180 h 218"/>
                <a:gd name="T40" fmla="*/ 17 w 144"/>
                <a:gd name="T41" fmla="*/ 125 h 218"/>
                <a:gd name="T42" fmla="*/ 2 w 144"/>
                <a:gd name="T43" fmla="*/ 69 h 218"/>
                <a:gd name="T44" fmla="*/ 0 w 144"/>
                <a:gd name="T45" fmla="*/ 55 h 218"/>
                <a:gd name="T46" fmla="*/ 2 w 144"/>
                <a:gd name="T47" fmla="*/ 41 h 218"/>
                <a:gd name="T48" fmla="*/ 8 w 144"/>
                <a:gd name="T49" fmla="*/ 27 h 218"/>
                <a:gd name="T50" fmla="*/ 17 w 144"/>
                <a:gd name="T51" fmla="*/ 16 h 218"/>
                <a:gd name="T52" fmla="*/ 28 w 144"/>
                <a:gd name="T53" fmla="*/ 7 h 218"/>
                <a:gd name="T54" fmla="*/ 43 w 144"/>
                <a:gd name="T55" fmla="*/ 2 h 218"/>
                <a:gd name="T56" fmla="*/ 58 w 144"/>
                <a:gd name="T57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4" h="218">
                  <a:moveTo>
                    <a:pt x="58" y="0"/>
                  </a:moveTo>
                  <a:lnTo>
                    <a:pt x="72" y="2"/>
                  </a:lnTo>
                  <a:lnTo>
                    <a:pt x="85" y="8"/>
                  </a:lnTo>
                  <a:lnTo>
                    <a:pt x="96" y="17"/>
                  </a:lnTo>
                  <a:lnTo>
                    <a:pt x="105" y="28"/>
                  </a:lnTo>
                  <a:lnTo>
                    <a:pt x="111" y="43"/>
                  </a:lnTo>
                  <a:lnTo>
                    <a:pt x="124" y="94"/>
                  </a:lnTo>
                  <a:lnTo>
                    <a:pt x="141" y="145"/>
                  </a:lnTo>
                  <a:lnTo>
                    <a:pt x="144" y="159"/>
                  </a:lnTo>
                  <a:lnTo>
                    <a:pt x="143" y="173"/>
                  </a:lnTo>
                  <a:lnTo>
                    <a:pt x="138" y="188"/>
                  </a:lnTo>
                  <a:lnTo>
                    <a:pt x="131" y="199"/>
                  </a:lnTo>
                  <a:lnTo>
                    <a:pt x="119" y="209"/>
                  </a:lnTo>
                  <a:lnTo>
                    <a:pt x="106" y="216"/>
                  </a:lnTo>
                  <a:lnTo>
                    <a:pt x="88" y="218"/>
                  </a:lnTo>
                  <a:lnTo>
                    <a:pt x="74" y="217"/>
                  </a:lnTo>
                  <a:lnTo>
                    <a:pt x="61" y="212"/>
                  </a:lnTo>
                  <a:lnTo>
                    <a:pt x="50" y="204"/>
                  </a:lnTo>
                  <a:lnTo>
                    <a:pt x="40" y="194"/>
                  </a:lnTo>
                  <a:lnTo>
                    <a:pt x="34" y="180"/>
                  </a:lnTo>
                  <a:lnTo>
                    <a:pt x="17" y="125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7"/>
                  </a:lnTo>
                  <a:lnTo>
                    <a:pt x="17" y="16"/>
                  </a:lnTo>
                  <a:lnTo>
                    <a:pt x="28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4" name="Freeform 487"/>
            <p:cNvSpPr>
              <a:spLocks/>
            </p:cNvSpPr>
            <p:nvPr/>
          </p:nvSpPr>
          <p:spPr bwMode="auto">
            <a:xfrm>
              <a:off x="5475288" y="3074988"/>
              <a:ext cx="28575" cy="31750"/>
            </a:xfrm>
            <a:custGeom>
              <a:avLst/>
              <a:gdLst>
                <a:gd name="T0" fmla="*/ 52 w 178"/>
                <a:gd name="T1" fmla="*/ 0 h 201"/>
                <a:gd name="T2" fmla="*/ 66 w 178"/>
                <a:gd name="T3" fmla="*/ 1 h 201"/>
                <a:gd name="T4" fmla="*/ 80 w 178"/>
                <a:gd name="T5" fmla="*/ 5 h 201"/>
                <a:gd name="T6" fmla="*/ 92 w 178"/>
                <a:gd name="T7" fmla="*/ 13 h 201"/>
                <a:gd name="T8" fmla="*/ 102 w 178"/>
                <a:gd name="T9" fmla="*/ 25 h 201"/>
                <a:gd name="T10" fmla="*/ 133 w 178"/>
                <a:gd name="T11" fmla="*/ 69 h 201"/>
                <a:gd name="T12" fmla="*/ 166 w 178"/>
                <a:gd name="T13" fmla="*/ 110 h 201"/>
                <a:gd name="T14" fmla="*/ 174 w 178"/>
                <a:gd name="T15" fmla="*/ 123 h 201"/>
                <a:gd name="T16" fmla="*/ 178 w 178"/>
                <a:gd name="T17" fmla="*/ 137 h 201"/>
                <a:gd name="T18" fmla="*/ 178 w 178"/>
                <a:gd name="T19" fmla="*/ 151 h 201"/>
                <a:gd name="T20" fmla="*/ 175 w 178"/>
                <a:gd name="T21" fmla="*/ 165 h 201"/>
                <a:gd name="T22" fmla="*/ 168 w 178"/>
                <a:gd name="T23" fmla="*/ 178 h 201"/>
                <a:gd name="T24" fmla="*/ 158 w 178"/>
                <a:gd name="T25" fmla="*/ 189 h 201"/>
                <a:gd name="T26" fmla="*/ 147 w 178"/>
                <a:gd name="T27" fmla="*/ 196 h 201"/>
                <a:gd name="T28" fmla="*/ 135 w 178"/>
                <a:gd name="T29" fmla="*/ 200 h 201"/>
                <a:gd name="T30" fmla="*/ 123 w 178"/>
                <a:gd name="T31" fmla="*/ 201 h 201"/>
                <a:gd name="T32" fmla="*/ 106 w 178"/>
                <a:gd name="T33" fmla="*/ 199 h 201"/>
                <a:gd name="T34" fmla="*/ 91 w 178"/>
                <a:gd name="T35" fmla="*/ 192 h 201"/>
                <a:gd name="T36" fmla="*/ 79 w 178"/>
                <a:gd name="T37" fmla="*/ 181 h 201"/>
                <a:gd name="T38" fmla="*/ 43 w 178"/>
                <a:gd name="T39" fmla="*/ 136 h 201"/>
                <a:gd name="T40" fmla="*/ 9 w 178"/>
                <a:gd name="T41" fmla="*/ 88 h 201"/>
                <a:gd name="T42" fmla="*/ 2 w 178"/>
                <a:gd name="T43" fmla="*/ 75 h 201"/>
                <a:gd name="T44" fmla="*/ 0 w 178"/>
                <a:gd name="T45" fmla="*/ 60 h 201"/>
                <a:gd name="T46" fmla="*/ 1 w 178"/>
                <a:gd name="T47" fmla="*/ 46 h 201"/>
                <a:gd name="T48" fmla="*/ 5 w 178"/>
                <a:gd name="T49" fmla="*/ 32 h 201"/>
                <a:gd name="T50" fmla="*/ 13 w 178"/>
                <a:gd name="T51" fmla="*/ 20 h 201"/>
                <a:gd name="T52" fmla="*/ 24 w 178"/>
                <a:gd name="T53" fmla="*/ 10 h 201"/>
                <a:gd name="T54" fmla="*/ 38 w 178"/>
                <a:gd name="T55" fmla="*/ 3 h 201"/>
                <a:gd name="T56" fmla="*/ 52 w 178"/>
                <a:gd name="T5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1">
                  <a:moveTo>
                    <a:pt x="52" y="0"/>
                  </a:moveTo>
                  <a:lnTo>
                    <a:pt x="66" y="1"/>
                  </a:lnTo>
                  <a:lnTo>
                    <a:pt x="80" y="5"/>
                  </a:lnTo>
                  <a:lnTo>
                    <a:pt x="92" y="13"/>
                  </a:lnTo>
                  <a:lnTo>
                    <a:pt x="102" y="25"/>
                  </a:lnTo>
                  <a:lnTo>
                    <a:pt x="133" y="69"/>
                  </a:lnTo>
                  <a:lnTo>
                    <a:pt x="166" y="110"/>
                  </a:lnTo>
                  <a:lnTo>
                    <a:pt x="174" y="123"/>
                  </a:lnTo>
                  <a:lnTo>
                    <a:pt x="178" y="137"/>
                  </a:lnTo>
                  <a:lnTo>
                    <a:pt x="178" y="151"/>
                  </a:lnTo>
                  <a:lnTo>
                    <a:pt x="175" y="165"/>
                  </a:lnTo>
                  <a:lnTo>
                    <a:pt x="168" y="178"/>
                  </a:lnTo>
                  <a:lnTo>
                    <a:pt x="158" y="189"/>
                  </a:lnTo>
                  <a:lnTo>
                    <a:pt x="147" y="196"/>
                  </a:lnTo>
                  <a:lnTo>
                    <a:pt x="135" y="200"/>
                  </a:lnTo>
                  <a:lnTo>
                    <a:pt x="123" y="201"/>
                  </a:lnTo>
                  <a:lnTo>
                    <a:pt x="106" y="199"/>
                  </a:lnTo>
                  <a:lnTo>
                    <a:pt x="91" y="192"/>
                  </a:lnTo>
                  <a:lnTo>
                    <a:pt x="79" y="181"/>
                  </a:lnTo>
                  <a:lnTo>
                    <a:pt x="43" y="136"/>
                  </a:lnTo>
                  <a:lnTo>
                    <a:pt x="9" y="88"/>
                  </a:lnTo>
                  <a:lnTo>
                    <a:pt x="2" y="75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5" y="32"/>
                  </a:lnTo>
                  <a:lnTo>
                    <a:pt x="13" y="20"/>
                  </a:lnTo>
                  <a:lnTo>
                    <a:pt x="24" y="10"/>
                  </a:lnTo>
                  <a:lnTo>
                    <a:pt x="38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Freeform 488"/>
            <p:cNvSpPr>
              <a:spLocks/>
            </p:cNvSpPr>
            <p:nvPr/>
          </p:nvSpPr>
          <p:spPr bwMode="auto">
            <a:xfrm>
              <a:off x="5591176" y="3148013"/>
              <a:ext cx="34925" cy="19050"/>
            </a:xfrm>
            <a:custGeom>
              <a:avLst/>
              <a:gdLst>
                <a:gd name="T0" fmla="*/ 63 w 226"/>
                <a:gd name="T1" fmla="*/ 0 h 118"/>
                <a:gd name="T2" fmla="*/ 115 w 226"/>
                <a:gd name="T3" fmla="*/ 4 h 118"/>
                <a:gd name="T4" fmla="*/ 167 w 226"/>
                <a:gd name="T5" fmla="*/ 6 h 118"/>
                <a:gd name="T6" fmla="*/ 185 w 226"/>
                <a:gd name="T7" fmla="*/ 9 h 118"/>
                <a:gd name="T8" fmla="*/ 202 w 226"/>
                <a:gd name="T9" fmla="*/ 16 h 118"/>
                <a:gd name="T10" fmla="*/ 214 w 226"/>
                <a:gd name="T11" fmla="*/ 28 h 118"/>
                <a:gd name="T12" fmla="*/ 223 w 226"/>
                <a:gd name="T13" fmla="*/ 44 h 118"/>
                <a:gd name="T14" fmla="*/ 226 w 226"/>
                <a:gd name="T15" fmla="*/ 62 h 118"/>
                <a:gd name="T16" fmla="*/ 223 w 226"/>
                <a:gd name="T17" fmla="*/ 79 h 118"/>
                <a:gd name="T18" fmla="*/ 216 w 226"/>
                <a:gd name="T19" fmla="*/ 95 h 118"/>
                <a:gd name="T20" fmla="*/ 205 w 226"/>
                <a:gd name="T21" fmla="*/ 107 h 118"/>
                <a:gd name="T22" fmla="*/ 190 w 226"/>
                <a:gd name="T23" fmla="*/ 115 h 118"/>
                <a:gd name="T24" fmla="*/ 172 w 226"/>
                <a:gd name="T25" fmla="*/ 118 h 118"/>
                <a:gd name="T26" fmla="*/ 167 w 226"/>
                <a:gd name="T27" fmla="*/ 118 h 118"/>
                <a:gd name="T28" fmla="*/ 109 w 226"/>
                <a:gd name="T29" fmla="*/ 116 h 118"/>
                <a:gd name="T30" fmla="*/ 49 w 226"/>
                <a:gd name="T31" fmla="*/ 111 h 118"/>
                <a:gd name="T32" fmla="*/ 32 w 226"/>
                <a:gd name="T33" fmla="*/ 106 h 118"/>
                <a:gd name="T34" fmla="*/ 17 w 226"/>
                <a:gd name="T35" fmla="*/ 97 h 118"/>
                <a:gd name="T36" fmla="*/ 7 w 226"/>
                <a:gd name="T37" fmla="*/ 83 h 118"/>
                <a:gd name="T38" fmla="*/ 1 w 226"/>
                <a:gd name="T39" fmla="*/ 66 h 118"/>
                <a:gd name="T40" fmla="*/ 0 w 226"/>
                <a:gd name="T41" fmla="*/ 49 h 118"/>
                <a:gd name="T42" fmla="*/ 5 w 226"/>
                <a:gd name="T43" fmla="*/ 31 h 118"/>
                <a:gd name="T44" fmla="*/ 14 w 226"/>
                <a:gd name="T45" fmla="*/ 17 h 118"/>
                <a:gd name="T46" fmla="*/ 28 w 226"/>
                <a:gd name="T47" fmla="*/ 7 h 118"/>
                <a:gd name="T48" fmla="*/ 44 w 226"/>
                <a:gd name="T49" fmla="*/ 1 h 118"/>
                <a:gd name="T50" fmla="*/ 63 w 226"/>
                <a:gd name="T5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6" h="118">
                  <a:moveTo>
                    <a:pt x="63" y="0"/>
                  </a:moveTo>
                  <a:lnTo>
                    <a:pt x="115" y="4"/>
                  </a:lnTo>
                  <a:lnTo>
                    <a:pt x="167" y="6"/>
                  </a:lnTo>
                  <a:lnTo>
                    <a:pt x="185" y="9"/>
                  </a:lnTo>
                  <a:lnTo>
                    <a:pt x="202" y="16"/>
                  </a:lnTo>
                  <a:lnTo>
                    <a:pt x="214" y="28"/>
                  </a:lnTo>
                  <a:lnTo>
                    <a:pt x="223" y="44"/>
                  </a:lnTo>
                  <a:lnTo>
                    <a:pt x="226" y="62"/>
                  </a:lnTo>
                  <a:lnTo>
                    <a:pt x="223" y="79"/>
                  </a:lnTo>
                  <a:lnTo>
                    <a:pt x="216" y="95"/>
                  </a:lnTo>
                  <a:lnTo>
                    <a:pt x="205" y="107"/>
                  </a:lnTo>
                  <a:lnTo>
                    <a:pt x="190" y="115"/>
                  </a:lnTo>
                  <a:lnTo>
                    <a:pt x="172" y="118"/>
                  </a:lnTo>
                  <a:lnTo>
                    <a:pt x="167" y="118"/>
                  </a:lnTo>
                  <a:lnTo>
                    <a:pt x="109" y="116"/>
                  </a:lnTo>
                  <a:lnTo>
                    <a:pt x="49" y="111"/>
                  </a:lnTo>
                  <a:lnTo>
                    <a:pt x="32" y="106"/>
                  </a:lnTo>
                  <a:lnTo>
                    <a:pt x="17" y="97"/>
                  </a:lnTo>
                  <a:lnTo>
                    <a:pt x="7" y="83"/>
                  </a:lnTo>
                  <a:lnTo>
                    <a:pt x="1" y="66"/>
                  </a:lnTo>
                  <a:lnTo>
                    <a:pt x="0" y="49"/>
                  </a:lnTo>
                  <a:lnTo>
                    <a:pt x="5" y="31"/>
                  </a:lnTo>
                  <a:lnTo>
                    <a:pt x="14" y="17"/>
                  </a:lnTo>
                  <a:lnTo>
                    <a:pt x="28" y="7"/>
                  </a:lnTo>
                  <a:lnTo>
                    <a:pt x="44" y="1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6" name="Freeform 489"/>
            <p:cNvSpPr>
              <a:spLocks/>
            </p:cNvSpPr>
            <p:nvPr/>
          </p:nvSpPr>
          <p:spPr bwMode="auto">
            <a:xfrm>
              <a:off x="5730876" y="2825750"/>
              <a:ext cx="28575" cy="31750"/>
            </a:xfrm>
            <a:custGeom>
              <a:avLst/>
              <a:gdLst>
                <a:gd name="T0" fmla="*/ 61 w 179"/>
                <a:gd name="T1" fmla="*/ 0 h 201"/>
                <a:gd name="T2" fmla="*/ 76 w 179"/>
                <a:gd name="T3" fmla="*/ 3 h 201"/>
                <a:gd name="T4" fmla="*/ 89 w 179"/>
                <a:gd name="T5" fmla="*/ 10 h 201"/>
                <a:gd name="T6" fmla="*/ 100 w 179"/>
                <a:gd name="T7" fmla="*/ 20 h 201"/>
                <a:gd name="T8" fmla="*/ 136 w 179"/>
                <a:gd name="T9" fmla="*/ 66 h 201"/>
                <a:gd name="T10" fmla="*/ 170 w 179"/>
                <a:gd name="T11" fmla="*/ 113 h 201"/>
                <a:gd name="T12" fmla="*/ 176 w 179"/>
                <a:gd name="T13" fmla="*/ 126 h 201"/>
                <a:gd name="T14" fmla="*/ 179 w 179"/>
                <a:gd name="T15" fmla="*/ 141 h 201"/>
                <a:gd name="T16" fmla="*/ 178 w 179"/>
                <a:gd name="T17" fmla="*/ 155 h 201"/>
                <a:gd name="T18" fmla="*/ 174 w 179"/>
                <a:gd name="T19" fmla="*/ 169 h 201"/>
                <a:gd name="T20" fmla="*/ 166 w 179"/>
                <a:gd name="T21" fmla="*/ 181 h 201"/>
                <a:gd name="T22" fmla="*/ 155 w 179"/>
                <a:gd name="T23" fmla="*/ 192 h 201"/>
                <a:gd name="T24" fmla="*/ 139 w 179"/>
                <a:gd name="T25" fmla="*/ 199 h 201"/>
                <a:gd name="T26" fmla="*/ 123 w 179"/>
                <a:gd name="T27" fmla="*/ 201 h 201"/>
                <a:gd name="T28" fmla="*/ 110 w 179"/>
                <a:gd name="T29" fmla="*/ 200 h 201"/>
                <a:gd name="T30" fmla="*/ 97 w 179"/>
                <a:gd name="T31" fmla="*/ 195 h 201"/>
                <a:gd name="T32" fmla="*/ 86 w 179"/>
                <a:gd name="T33" fmla="*/ 187 h 201"/>
                <a:gd name="T34" fmla="*/ 77 w 179"/>
                <a:gd name="T35" fmla="*/ 176 h 201"/>
                <a:gd name="T36" fmla="*/ 46 w 179"/>
                <a:gd name="T37" fmla="*/ 133 h 201"/>
                <a:gd name="T38" fmla="*/ 12 w 179"/>
                <a:gd name="T39" fmla="*/ 92 h 201"/>
                <a:gd name="T40" fmla="*/ 5 w 179"/>
                <a:gd name="T41" fmla="*/ 78 h 201"/>
                <a:gd name="T42" fmla="*/ 1 w 179"/>
                <a:gd name="T43" fmla="*/ 64 h 201"/>
                <a:gd name="T44" fmla="*/ 0 w 179"/>
                <a:gd name="T45" fmla="*/ 50 h 201"/>
                <a:gd name="T46" fmla="*/ 3 w 179"/>
                <a:gd name="T47" fmla="*/ 36 h 201"/>
                <a:gd name="T48" fmla="*/ 10 w 179"/>
                <a:gd name="T49" fmla="*/ 23 h 201"/>
                <a:gd name="T50" fmla="*/ 20 w 179"/>
                <a:gd name="T51" fmla="*/ 12 h 201"/>
                <a:gd name="T52" fmla="*/ 34 w 179"/>
                <a:gd name="T53" fmla="*/ 4 h 201"/>
                <a:gd name="T54" fmla="*/ 47 w 179"/>
                <a:gd name="T55" fmla="*/ 0 h 201"/>
                <a:gd name="T56" fmla="*/ 61 w 179"/>
                <a:gd name="T5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9" h="201">
                  <a:moveTo>
                    <a:pt x="61" y="0"/>
                  </a:moveTo>
                  <a:lnTo>
                    <a:pt x="76" y="3"/>
                  </a:lnTo>
                  <a:lnTo>
                    <a:pt x="89" y="10"/>
                  </a:lnTo>
                  <a:lnTo>
                    <a:pt x="100" y="20"/>
                  </a:lnTo>
                  <a:lnTo>
                    <a:pt x="136" y="66"/>
                  </a:lnTo>
                  <a:lnTo>
                    <a:pt x="170" y="113"/>
                  </a:lnTo>
                  <a:lnTo>
                    <a:pt x="176" y="126"/>
                  </a:lnTo>
                  <a:lnTo>
                    <a:pt x="179" y="141"/>
                  </a:lnTo>
                  <a:lnTo>
                    <a:pt x="178" y="155"/>
                  </a:lnTo>
                  <a:lnTo>
                    <a:pt x="174" y="169"/>
                  </a:lnTo>
                  <a:lnTo>
                    <a:pt x="166" y="181"/>
                  </a:lnTo>
                  <a:lnTo>
                    <a:pt x="155" y="192"/>
                  </a:lnTo>
                  <a:lnTo>
                    <a:pt x="139" y="199"/>
                  </a:lnTo>
                  <a:lnTo>
                    <a:pt x="123" y="201"/>
                  </a:lnTo>
                  <a:lnTo>
                    <a:pt x="110" y="200"/>
                  </a:lnTo>
                  <a:lnTo>
                    <a:pt x="97" y="195"/>
                  </a:lnTo>
                  <a:lnTo>
                    <a:pt x="86" y="187"/>
                  </a:lnTo>
                  <a:lnTo>
                    <a:pt x="77" y="176"/>
                  </a:lnTo>
                  <a:lnTo>
                    <a:pt x="46" y="133"/>
                  </a:lnTo>
                  <a:lnTo>
                    <a:pt x="12" y="92"/>
                  </a:lnTo>
                  <a:lnTo>
                    <a:pt x="5" y="78"/>
                  </a:lnTo>
                  <a:lnTo>
                    <a:pt x="1" y="64"/>
                  </a:lnTo>
                  <a:lnTo>
                    <a:pt x="0" y="50"/>
                  </a:lnTo>
                  <a:lnTo>
                    <a:pt x="3" y="36"/>
                  </a:lnTo>
                  <a:lnTo>
                    <a:pt x="10" y="23"/>
                  </a:lnTo>
                  <a:lnTo>
                    <a:pt x="20" y="12"/>
                  </a:lnTo>
                  <a:lnTo>
                    <a:pt x="34" y="4"/>
                  </a:lnTo>
                  <a:lnTo>
                    <a:pt x="47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Freeform 490"/>
            <p:cNvSpPr>
              <a:spLocks/>
            </p:cNvSpPr>
            <p:nvPr/>
          </p:nvSpPr>
          <p:spPr bwMode="auto">
            <a:xfrm>
              <a:off x="5661026" y="3132138"/>
              <a:ext cx="33338" cy="25400"/>
            </a:xfrm>
            <a:custGeom>
              <a:avLst/>
              <a:gdLst>
                <a:gd name="T0" fmla="*/ 160 w 214"/>
                <a:gd name="T1" fmla="*/ 0 h 157"/>
                <a:gd name="T2" fmla="*/ 175 w 214"/>
                <a:gd name="T3" fmla="*/ 3 h 157"/>
                <a:gd name="T4" fmla="*/ 188 w 214"/>
                <a:gd name="T5" fmla="*/ 9 h 157"/>
                <a:gd name="T6" fmla="*/ 199 w 214"/>
                <a:gd name="T7" fmla="*/ 18 h 157"/>
                <a:gd name="T8" fmla="*/ 207 w 214"/>
                <a:gd name="T9" fmla="*/ 30 h 157"/>
                <a:gd name="T10" fmla="*/ 213 w 214"/>
                <a:gd name="T11" fmla="*/ 45 h 157"/>
                <a:gd name="T12" fmla="*/ 214 w 214"/>
                <a:gd name="T13" fmla="*/ 59 h 157"/>
                <a:gd name="T14" fmla="*/ 212 w 214"/>
                <a:gd name="T15" fmla="*/ 73 h 157"/>
                <a:gd name="T16" fmla="*/ 205 w 214"/>
                <a:gd name="T17" fmla="*/ 87 h 157"/>
                <a:gd name="T18" fmla="*/ 196 w 214"/>
                <a:gd name="T19" fmla="*/ 98 h 157"/>
                <a:gd name="T20" fmla="*/ 184 w 214"/>
                <a:gd name="T21" fmla="*/ 106 h 157"/>
                <a:gd name="T22" fmla="*/ 130 w 214"/>
                <a:gd name="T23" fmla="*/ 131 h 157"/>
                <a:gd name="T24" fmla="*/ 75 w 214"/>
                <a:gd name="T25" fmla="*/ 154 h 157"/>
                <a:gd name="T26" fmla="*/ 66 w 214"/>
                <a:gd name="T27" fmla="*/ 157 h 157"/>
                <a:gd name="T28" fmla="*/ 56 w 214"/>
                <a:gd name="T29" fmla="*/ 157 h 157"/>
                <a:gd name="T30" fmla="*/ 43 w 214"/>
                <a:gd name="T31" fmla="*/ 156 h 157"/>
                <a:gd name="T32" fmla="*/ 30 w 214"/>
                <a:gd name="T33" fmla="*/ 151 h 157"/>
                <a:gd name="T34" fmla="*/ 19 w 214"/>
                <a:gd name="T35" fmla="*/ 144 h 157"/>
                <a:gd name="T36" fmla="*/ 10 w 214"/>
                <a:gd name="T37" fmla="*/ 134 h 157"/>
                <a:gd name="T38" fmla="*/ 4 w 214"/>
                <a:gd name="T39" fmla="*/ 121 h 157"/>
                <a:gd name="T40" fmla="*/ 0 w 214"/>
                <a:gd name="T41" fmla="*/ 107 h 157"/>
                <a:gd name="T42" fmla="*/ 1 w 214"/>
                <a:gd name="T43" fmla="*/ 92 h 157"/>
                <a:gd name="T44" fmla="*/ 5 w 214"/>
                <a:gd name="T45" fmla="*/ 78 h 157"/>
                <a:gd name="T46" fmla="*/ 12 w 214"/>
                <a:gd name="T47" fmla="*/ 66 h 157"/>
                <a:gd name="T48" fmla="*/ 23 w 214"/>
                <a:gd name="T49" fmla="*/ 56 h 157"/>
                <a:gd name="T50" fmla="*/ 36 w 214"/>
                <a:gd name="T51" fmla="*/ 49 h 157"/>
                <a:gd name="T52" fmla="*/ 85 w 214"/>
                <a:gd name="T53" fmla="*/ 29 h 157"/>
                <a:gd name="T54" fmla="*/ 132 w 214"/>
                <a:gd name="T55" fmla="*/ 7 h 157"/>
                <a:gd name="T56" fmla="*/ 146 w 214"/>
                <a:gd name="T57" fmla="*/ 2 h 157"/>
                <a:gd name="T58" fmla="*/ 160 w 214"/>
                <a:gd name="T59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4" h="157">
                  <a:moveTo>
                    <a:pt x="160" y="0"/>
                  </a:moveTo>
                  <a:lnTo>
                    <a:pt x="175" y="3"/>
                  </a:lnTo>
                  <a:lnTo>
                    <a:pt x="188" y="9"/>
                  </a:lnTo>
                  <a:lnTo>
                    <a:pt x="199" y="18"/>
                  </a:lnTo>
                  <a:lnTo>
                    <a:pt x="207" y="30"/>
                  </a:lnTo>
                  <a:lnTo>
                    <a:pt x="213" y="45"/>
                  </a:lnTo>
                  <a:lnTo>
                    <a:pt x="214" y="59"/>
                  </a:lnTo>
                  <a:lnTo>
                    <a:pt x="212" y="73"/>
                  </a:lnTo>
                  <a:lnTo>
                    <a:pt x="205" y="87"/>
                  </a:lnTo>
                  <a:lnTo>
                    <a:pt x="196" y="98"/>
                  </a:lnTo>
                  <a:lnTo>
                    <a:pt x="184" y="106"/>
                  </a:lnTo>
                  <a:lnTo>
                    <a:pt x="130" y="131"/>
                  </a:lnTo>
                  <a:lnTo>
                    <a:pt x="75" y="154"/>
                  </a:lnTo>
                  <a:lnTo>
                    <a:pt x="66" y="157"/>
                  </a:lnTo>
                  <a:lnTo>
                    <a:pt x="56" y="157"/>
                  </a:lnTo>
                  <a:lnTo>
                    <a:pt x="43" y="156"/>
                  </a:lnTo>
                  <a:lnTo>
                    <a:pt x="30" y="151"/>
                  </a:lnTo>
                  <a:lnTo>
                    <a:pt x="19" y="144"/>
                  </a:lnTo>
                  <a:lnTo>
                    <a:pt x="10" y="134"/>
                  </a:lnTo>
                  <a:lnTo>
                    <a:pt x="4" y="121"/>
                  </a:lnTo>
                  <a:lnTo>
                    <a:pt x="0" y="107"/>
                  </a:lnTo>
                  <a:lnTo>
                    <a:pt x="1" y="92"/>
                  </a:lnTo>
                  <a:lnTo>
                    <a:pt x="5" y="78"/>
                  </a:lnTo>
                  <a:lnTo>
                    <a:pt x="12" y="66"/>
                  </a:lnTo>
                  <a:lnTo>
                    <a:pt x="23" y="56"/>
                  </a:lnTo>
                  <a:lnTo>
                    <a:pt x="36" y="49"/>
                  </a:lnTo>
                  <a:lnTo>
                    <a:pt x="85" y="29"/>
                  </a:lnTo>
                  <a:lnTo>
                    <a:pt x="132" y="7"/>
                  </a:lnTo>
                  <a:lnTo>
                    <a:pt x="146" y="2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8" name="Freeform 491"/>
            <p:cNvSpPr>
              <a:spLocks/>
            </p:cNvSpPr>
            <p:nvPr/>
          </p:nvSpPr>
          <p:spPr bwMode="auto">
            <a:xfrm>
              <a:off x="5676901" y="2781300"/>
              <a:ext cx="33338" cy="26988"/>
            </a:xfrm>
            <a:custGeom>
              <a:avLst/>
              <a:gdLst>
                <a:gd name="T0" fmla="*/ 53 w 210"/>
                <a:gd name="T1" fmla="*/ 0 h 168"/>
                <a:gd name="T2" fmla="*/ 67 w 210"/>
                <a:gd name="T3" fmla="*/ 1 h 168"/>
                <a:gd name="T4" fmla="*/ 82 w 210"/>
                <a:gd name="T5" fmla="*/ 6 h 168"/>
                <a:gd name="T6" fmla="*/ 134 w 210"/>
                <a:gd name="T7" fmla="*/ 35 h 168"/>
                <a:gd name="T8" fmla="*/ 184 w 210"/>
                <a:gd name="T9" fmla="*/ 65 h 168"/>
                <a:gd name="T10" fmla="*/ 195 w 210"/>
                <a:gd name="T11" fmla="*/ 74 h 168"/>
                <a:gd name="T12" fmla="*/ 204 w 210"/>
                <a:gd name="T13" fmla="*/ 87 h 168"/>
                <a:gd name="T14" fmla="*/ 209 w 210"/>
                <a:gd name="T15" fmla="*/ 101 h 168"/>
                <a:gd name="T16" fmla="*/ 210 w 210"/>
                <a:gd name="T17" fmla="*/ 115 h 168"/>
                <a:gd name="T18" fmla="*/ 207 w 210"/>
                <a:gd name="T19" fmla="*/ 130 h 168"/>
                <a:gd name="T20" fmla="*/ 201 w 210"/>
                <a:gd name="T21" fmla="*/ 143 h 168"/>
                <a:gd name="T22" fmla="*/ 191 w 210"/>
                <a:gd name="T23" fmla="*/ 154 h 168"/>
                <a:gd name="T24" fmla="*/ 179 w 210"/>
                <a:gd name="T25" fmla="*/ 162 h 168"/>
                <a:gd name="T26" fmla="*/ 167 w 210"/>
                <a:gd name="T27" fmla="*/ 166 h 168"/>
                <a:gd name="T28" fmla="*/ 153 w 210"/>
                <a:gd name="T29" fmla="*/ 168 h 168"/>
                <a:gd name="T30" fmla="*/ 137 w 210"/>
                <a:gd name="T31" fmla="*/ 166 h 168"/>
                <a:gd name="T32" fmla="*/ 123 w 210"/>
                <a:gd name="T33" fmla="*/ 159 h 168"/>
                <a:gd name="T34" fmla="*/ 78 w 210"/>
                <a:gd name="T35" fmla="*/ 132 h 168"/>
                <a:gd name="T36" fmla="*/ 32 w 210"/>
                <a:gd name="T37" fmla="*/ 107 h 168"/>
                <a:gd name="T38" fmla="*/ 18 w 210"/>
                <a:gd name="T39" fmla="*/ 98 h 168"/>
                <a:gd name="T40" fmla="*/ 9 w 210"/>
                <a:gd name="T41" fmla="*/ 87 h 168"/>
                <a:gd name="T42" fmla="*/ 3 w 210"/>
                <a:gd name="T43" fmla="*/ 74 h 168"/>
                <a:gd name="T44" fmla="*/ 0 w 210"/>
                <a:gd name="T45" fmla="*/ 60 h 168"/>
                <a:gd name="T46" fmla="*/ 1 w 210"/>
                <a:gd name="T47" fmla="*/ 46 h 168"/>
                <a:gd name="T48" fmla="*/ 6 w 210"/>
                <a:gd name="T49" fmla="*/ 31 h 168"/>
                <a:gd name="T50" fmla="*/ 14 w 210"/>
                <a:gd name="T51" fmla="*/ 18 h 168"/>
                <a:gd name="T52" fmla="*/ 25 w 210"/>
                <a:gd name="T53" fmla="*/ 9 h 168"/>
                <a:gd name="T54" fmla="*/ 39 w 210"/>
                <a:gd name="T55" fmla="*/ 3 h 168"/>
                <a:gd name="T56" fmla="*/ 53 w 210"/>
                <a:gd name="T5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0" h="168">
                  <a:moveTo>
                    <a:pt x="53" y="0"/>
                  </a:moveTo>
                  <a:lnTo>
                    <a:pt x="67" y="1"/>
                  </a:lnTo>
                  <a:lnTo>
                    <a:pt x="82" y="6"/>
                  </a:lnTo>
                  <a:lnTo>
                    <a:pt x="134" y="35"/>
                  </a:lnTo>
                  <a:lnTo>
                    <a:pt x="184" y="65"/>
                  </a:lnTo>
                  <a:lnTo>
                    <a:pt x="195" y="74"/>
                  </a:lnTo>
                  <a:lnTo>
                    <a:pt x="204" y="87"/>
                  </a:lnTo>
                  <a:lnTo>
                    <a:pt x="209" y="101"/>
                  </a:lnTo>
                  <a:lnTo>
                    <a:pt x="210" y="115"/>
                  </a:lnTo>
                  <a:lnTo>
                    <a:pt x="207" y="130"/>
                  </a:lnTo>
                  <a:lnTo>
                    <a:pt x="201" y="143"/>
                  </a:lnTo>
                  <a:lnTo>
                    <a:pt x="191" y="154"/>
                  </a:lnTo>
                  <a:lnTo>
                    <a:pt x="179" y="162"/>
                  </a:lnTo>
                  <a:lnTo>
                    <a:pt x="167" y="166"/>
                  </a:lnTo>
                  <a:lnTo>
                    <a:pt x="153" y="168"/>
                  </a:lnTo>
                  <a:lnTo>
                    <a:pt x="137" y="166"/>
                  </a:lnTo>
                  <a:lnTo>
                    <a:pt x="123" y="159"/>
                  </a:lnTo>
                  <a:lnTo>
                    <a:pt x="78" y="132"/>
                  </a:lnTo>
                  <a:lnTo>
                    <a:pt x="32" y="107"/>
                  </a:lnTo>
                  <a:lnTo>
                    <a:pt x="18" y="98"/>
                  </a:lnTo>
                  <a:lnTo>
                    <a:pt x="9" y="87"/>
                  </a:lnTo>
                  <a:lnTo>
                    <a:pt x="3" y="74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6" y="31"/>
                  </a:lnTo>
                  <a:lnTo>
                    <a:pt x="14" y="18"/>
                  </a:lnTo>
                  <a:lnTo>
                    <a:pt x="25" y="9"/>
                  </a:lnTo>
                  <a:lnTo>
                    <a:pt x="39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Freeform 492"/>
            <p:cNvSpPr>
              <a:spLocks/>
            </p:cNvSpPr>
            <p:nvPr/>
          </p:nvSpPr>
          <p:spPr bwMode="auto">
            <a:xfrm>
              <a:off x="5608638" y="2765425"/>
              <a:ext cx="34925" cy="19050"/>
            </a:xfrm>
            <a:custGeom>
              <a:avLst/>
              <a:gdLst>
                <a:gd name="T0" fmla="*/ 55 w 223"/>
                <a:gd name="T1" fmla="*/ 0 h 118"/>
                <a:gd name="T2" fmla="*/ 55 w 223"/>
                <a:gd name="T3" fmla="*/ 56 h 118"/>
                <a:gd name="T4" fmla="*/ 56 w 223"/>
                <a:gd name="T5" fmla="*/ 0 h 118"/>
                <a:gd name="T6" fmla="*/ 115 w 223"/>
                <a:gd name="T7" fmla="*/ 2 h 118"/>
                <a:gd name="T8" fmla="*/ 173 w 223"/>
                <a:gd name="T9" fmla="*/ 7 h 118"/>
                <a:gd name="T10" fmla="*/ 190 w 223"/>
                <a:gd name="T11" fmla="*/ 12 h 118"/>
                <a:gd name="T12" fmla="*/ 204 w 223"/>
                <a:gd name="T13" fmla="*/ 21 h 118"/>
                <a:gd name="T14" fmla="*/ 216 w 223"/>
                <a:gd name="T15" fmla="*/ 34 h 118"/>
                <a:gd name="T16" fmla="*/ 222 w 223"/>
                <a:gd name="T17" fmla="*/ 51 h 118"/>
                <a:gd name="T18" fmla="*/ 223 w 223"/>
                <a:gd name="T19" fmla="*/ 69 h 118"/>
                <a:gd name="T20" fmla="*/ 218 w 223"/>
                <a:gd name="T21" fmla="*/ 86 h 118"/>
                <a:gd name="T22" fmla="*/ 210 w 223"/>
                <a:gd name="T23" fmla="*/ 99 h 118"/>
                <a:gd name="T24" fmla="*/ 197 w 223"/>
                <a:gd name="T25" fmla="*/ 109 h 118"/>
                <a:gd name="T26" fmla="*/ 183 w 223"/>
                <a:gd name="T27" fmla="*/ 116 h 118"/>
                <a:gd name="T28" fmla="*/ 167 w 223"/>
                <a:gd name="T29" fmla="*/ 118 h 118"/>
                <a:gd name="T30" fmla="*/ 164 w 223"/>
                <a:gd name="T31" fmla="*/ 118 h 118"/>
                <a:gd name="T32" fmla="*/ 160 w 223"/>
                <a:gd name="T33" fmla="*/ 118 h 118"/>
                <a:gd name="T34" fmla="*/ 109 w 223"/>
                <a:gd name="T35" fmla="*/ 114 h 118"/>
                <a:gd name="T36" fmla="*/ 57 w 223"/>
                <a:gd name="T37" fmla="*/ 112 h 118"/>
                <a:gd name="T38" fmla="*/ 40 w 223"/>
                <a:gd name="T39" fmla="*/ 109 h 118"/>
                <a:gd name="T40" fmla="*/ 24 w 223"/>
                <a:gd name="T41" fmla="*/ 102 h 118"/>
                <a:gd name="T42" fmla="*/ 11 w 223"/>
                <a:gd name="T43" fmla="*/ 90 h 118"/>
                <a:gd name="T44" fmla="*/ 3 w 223"/>
                <a:gd name="T45" fmla="*/ 74 h 118"/>
                <a:gd name="T46" fmla="*/ 0 w 223"/>
                <a:gd name="T47" fmla="*/ 56 h 118"/>
                <a:gd name="T48" fmla="*/ 3 w 223"/>
                <a:gd name="T49" fmla="*/ 39 h 118"/>
                <a:gd name="T50" fmla="*/ 11 w 223"/>
                <a:gd name="T51" fmla="*/ 23 h 118"/>
                <a:gd name="T52" fmla="*/ 22 w 223"/>
                <a:gd name="T53" fmla="*/ 11 h 118"/>
                <a:gd name="T54" fmla="*/ 38 w 223"/>
                <a:gd name="T55" fmla="*/ 3 h 118"/>
                <a:gd name="T56" fmla="*/ 55 w 223"/>
                <a:gd name="T5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3" h="118">
                  <a:moveTo>
                    <a:pt x="55" y="0"/>
                  </a:moveTo>
                  <a:lnTo>
                    <a:pt x="55" y="56"/>
                  </a:lnTo>
                  <a:lnTo>
                    <a:pt x="56" y="0"/>
                  </a:lnTo>
                  <a:lnTo>
                    <a:pt x="115" y="2"/>
                  </a:lnTo>
                  <a:lnTo>
                    <a:pt x="173" y="7"/>
                  </a:lnTo>
                  <a:lnTo>
                    <a:pt x="190" y="12"/>
                  </a:lnTo>
                  <a:lnTo>
                    <a:pt x="204" y="21"/>
                  </a:lnTo>
                  <a:lnTo>
                    <a:pt x="216" y="34"/>
                  </a:lnTo>
                  <a:lnTo>
                    <a:pt x="222" y="51"/>
                  </a:lnTo>
                  <a:lnTo>
                    <a:pt x="223" y="69"/>
                  </a:lnTo>
                  <a:lnTo>
                    <a:pt x="218" y="86"/>
                  </a:lnTo>
                  <a:lnTo>
                    <a:pt x="210" y="99"/>
                  </a:lnTo>
                  <a:lnTo>
                    <a:pt x="197" y="109"/>
                  </a:lnTo>
                  <a:lnTo>
                    <a:pt x="183" y="116"/>
                  </a:lnTo>
                  <a:lnTo>
                    <a:pt x="167" y="118"/>
                  </a:lnTo>
                  <a:lnTo>
                    <a:pt x="164" y="118"/>
                  </a:lnTo>
                  <a:lnTo>
                    <a:pt x="160" y="118"/>
                  </a:lnTo>
                  <a:lnTo>
                    <a:pt x="109" y="114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0" name="Freeform 493"/>
            <p:cNvSpPr>
              <a:spLocks/>
            </p:cNvSpPr>
            <p:nvPr/>
          </p:nvSpPr>
          <p:spPr bwMode="auto">
            <a:xfrm>
              <a:off x="5719763" y="3087688"/>
              <a:ext cx="30163" cy="31750"/>
            </a:xfrm>
            <a:custGeom>
              <a:avLst/>
              <a:gdLst>
                <a:gd name="T0" fmla="*/ 125 w 187"/>
                <a:gd name="T1" fmla="*/ 0 h 195"/>
                <a:gd name="T2" fmla="*/ 140 w 187"/>
                <a:gd name="T3" fmla="*/ 1 h 195"/>
                <a:gd name="T4" fmla="*/ 153 w 187"/>
                <a:gd name="T5" fmla="*/ 5 h 195"/>
                <a:gd name="T6" fmla="*/ 166 w 187"/>
                <a:gd name="T7" fmla="*/ 12 h 195"/>
                <a:gd name="T8" fmla="*/ 176 w 187"/>
                <a:gd name="T9" fmla="*/ 23 h 195"/>
                <a:gd name="T10" fmla="*/ 184 w 187"/>
                <a:gd name="T11" fmla="*/ 37 h 195"/>
                <a:gd name="T12" fmla="*/ 187 w 187"/>
                <a:gd name="T13" fmla="*/ 50 h 195"/>
                <a:gd name="T14" fmla="*/ 187 w 187"/>
                <a:gd name="T15" fmla="*/ 64 h 195"/>
                <a:gd name="T16" fmla="*/ 183 w 187"/>
                <a:gd name="T17" fmla="*/ 79 h 195"/>
                <a:gd name="T18" fmla="*/ 174 w 187"/>
                <a:gd name="T19" fmla="*/ 92 h 195"/>
                <a:gd name="T20" fmla="*/ 137 w 187"/>
                <a:gd name="T21" fmla="*/ 136 h 195"/>
                <a:gd name="T22" fmla="*/ 97 w 187"/>
                <a:gd name="T23" fmla="*/ 179 h 195"/>
                <a:gd name="T24" fmla="*/ 84 w 187"/>
                <a:gd name="T25" fmla="*/ 188 h 195"/>
                <a:gd name="T26" fmla="*/ 71 w 187"/>
                <a:gd name="T27" fmla="*/ 193 h 195"/>
                <a:gd name="T28" fmla="*/ 57 w 187"/>
                <a:gd name="T29" fmla="*/ 195 h 195"/>
                <a:gd name="T30" fmla="*/ 42 w 187"/>
                <a:gd name="T31" fmla="*/ 193 h 195"/>
                <a:gd name="T32" fmla="*/ 29 w 187"/>
                <a:gd name="T33" fmla="*/ 188 h 195"/>
                <a:gd name="T34" fmla="*/ 17 w 187"/>
                <a:gd name="T35" fmla="*/ 179 h 195"/>
                <a:gd name="T36" fmla="*/ 7 w 187"/>
                <a:gd name="T37" fmla="*/ 167 h 195"/>
                <a:gd name="T38" fmla="*/ 2 w 187"/>
                <a:gd name="T39" fmla="*/ 153 h 195"/>
                <a:gd name="T40" fmla="*/ 0 w 187"/>
                <a:gd name="T41" fmla="*/ 139 h 195"/>
                <a:gd name="T42" fmla="*/ 1 w 187"/>
                <a:gd name="T43" fmla="*/ 125 h 195"/>
                <a:gd name="T44" fmla="*/ 7 w 187"/>
                <a:gd name="T45" fmla="*/ 111 h 195"/>
                <a:gd name="T46" fmla="*/ 16 w 187"/>
                <a:gd name="T47" fmla="*/ 99 h 195"/>
                <a:gd name="T48" fmla="*/ 53 w 187"/>
                <a:gd name="T49" fmla="*/ 61 h 195"/>
                <a:gd name="T50" fmla="*/ 87 w 187"/>
                <a:gd name="T51" fmla="*/ 20 h 195"/>
                <a:gd name="T52" fmla="*/ 98 w 187"/>
                <a:gd name="T53" fmla="*/ 10 h 195"/>
                <a:gd name="T54" fmla="*/ 111 w 187"/>
                <a:gd name="T55" fmla="*/ 3 h 195"/>
                <a:gd name="T56" fmla="*/ 125 w 187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95">
                  <a:moveTo>
                    <a:pt x="125" y="0"/>
                  </a:moveTo>
                  <a:lnTo>
                    <a:pt x="140" y="1"/>
                  </a:lnTo>
                  <a:lnTo>
                    <a:pt x="153" y="5"/>
                  </a:lnTo>
                  <a:lnTo>
                    <a:pt x="166" y="12"/>
                  </a:lnTo>
                  <a:lnTo>
                    <a:pt x="176" y="23"/>
                  </a:lnTo>
                  <a:lnTo>
                    <a:pt x="184" y="37"/>
                  </a:lnTo>
                  <a:lnTo>
                    <a:pt x="187" y="50"/>
                  </a:lnTo>
                  <a:lnTo>
                    <a:pt x="187" y="64"/>
                  </a:lnTo>
                  <a:lnTo>
                    <a:pt x="183" y="79"/>
                  </a:lnTo>
                  <a:lnTo>
                    <a:pt x="174" y="92"/>
                  </a:lnTo>
                  <a:lnTo>
                    <a:pt x="137" y="136"/>
                  </a:lnTo>
                  <a:lnTo>
                    <a:pt x="97" y="179"/>
                  </a:lnTo>
                  <a:lnTo>
                    <a:pt x="84" y="188"/>
                  </a:lnTo>
                  <a:lnTo>
                    <a:pt x="71" y="193"/>
                  </a:lnTo>
                  <a:lnTo>
                    <a:pt x="57" y="195"/>
                  </a:lnTo>
                  <a:lnTo>
                    <a:pt x="42" y="193"/>
                  </a:lnTo>
                  <a:lnTo>
                    <a:pt x="29" y="188"/>
                  </a:lnTo>
                  <a:lnTo>
                    <a:pt x="17" y="179"/>
                  </a:lnTo>
                  <a:lnTo>
                    <a:pt x="7" y="167"/>
                  </a:lnTo>
                  <a:lnTo>
                    <a:pt x="2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7" y="111"/>
                  </a:lnTo>
                  <a:lnTo>
                    <a:pt x="16" y="99"/>
                  </a:lnTo>
                  <a:lnTo>
                    <a:pt x="53" y="61"/>
                  </a:lnTo>
                  <a:lnTo>
                    <a:pt x="87" y="20"/>
                  </a:lnTo>
                  <a:lnTo>
                    <a:pt x="98" y="10"/>
                  </a:lnTo>
                  <a:lnTo>
                    <a:pt x="111" y="3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Freeform 494"/>
            <p:cNvSpPr>
              <a:spLocks/>
            </p:cNvSpPr>
            <p:nvPr/>
          </p:nvSpPr>
          <p:spPr bwMode="auto">
            <a:xfrm>
              <a:off x="5775326" y="2957513"/>
              <a:ext cx="19050" cy="34925"/>
            </a:xfrm>
            <a:custGeom>
              <a:avLst/>
              <a:gdLst>
                <a:gd name="T0" fmla="*/ 60 w 116"/>
                <a:gd name="T1" fmla="*/ 0 h 221"/>
                <a:gd name="T2" fmla="*/ 79 w 116"/>
                <a:gd name="T3" fmla="*/ 3 h 221"/>
                <a:gd name="T4" fmla="*/ 94 w 116"/>
                <a:gd name="T5" fmla="*/ 10 h 221"/>
                <a:gd name="T6" fmla="*/ 106 w 116"/>
                <a:gd name="T7" fmla="*/ 22 h 221"/>
                <a:gd name="T8" fmla="*/ 113 w 116"/>
                <a:gd name="T9" fmla="*/ 37 h 221"/>
                <a:gd name="T10" fmla="*/ 116 w 116"/>
                <a:gd name="T11" fmla="*/ 54 h 221"/>
                <a:gd name="T12" fmla="*/ 116 w 116"/>
                <a:gd name="T13" fmla="*/ 58 h 221"/>
                <a:gd name="T14" fmla="*/ 115 w 116"/>
                <a:gd name="T15" fmla="*/ 114 h 221"/>
                <a:gd name="T16" fmla="*/ 112 w 116"/>
                <a:gd name="T17" fmla="*/ 170 h 221"/>
                <a:gd name="T18" fmla="*/ 108 w 116"/>
                <a:gd name="T19" fmla="*/ 187 h 221"/>
                <a:gd name="T20" fmla="*/ 100 w 116"/>
                <a:gd name="T21" fmla="*/ 201 h 221"/>
                <a:gd name="T22" fmla="*/ 88 w 116"/>
                <a:gd name="T23" fmla="*/ 212 h 221"/>
                <a:gd name="T24" fmla="*/ 73 w 116"/>
                <a:gd name="T25" fmla="*/ 219 h 221"/>
                <a:gd name="T26" fmla="*/ 56 w 116"/>
                <a:gd name="T27" fmla="*/ 221 h 221"/>
                <a:gd name="T28" fmla="*/ 52 w 116"/>
                <a:gd name="T29" fmla="*/ 221 h 221"/>
                <a:gd name="T30" fmla="*/ 34 w 116"/>
                <a:gd name="T31" fmla="*/ 217 h 221"/>
                <a:gd name="T32" fmla="*/ 19 w 116"/>
                <a:gd name="T33" fmla="*/ 208 h 221"/>
                <a:gd name="T34" fmla="*/ 9 w 116"/>
                <a:gd name="T35" fmla="*/ 195 h 221"/>
                <a:gd name="T36" fmla="*/ 2 w 116"/>
                <a:gd name="T37" fmla="*/ 180 h 221"/>
                <a:gd name="T38" fmla="*/ 0 w 116"/>
                <a:gd name="T39" fmla="*/ 161 h 221"/>
                <a:gd name="T40" fmla="*/ 3 w 116"/>
                <a:gd name="T41" fmla="*/ 110 h 221"/>
                <a:gd name="T42" fmla="*/ 4 w 116"/>
                <a:gd name="T43" fmla="*/ 58 h 221"/>
                <a:gd name="T44" fmla="*/ 7 w 116"/>
                <a:gd name="T45" fmla="*/ 40 h 221"/>
                <a:gd name="T46" fmla="*/ 15 w 116"/>
                <a:gd name="T47" fmla="*/ 24 h 221"/>
                <a:gd name="T48" fmla="*/ 27 w 116"/>
                <a:gd name="T49" fmla="*/ 11 h 221"/>
                <a:gd name="T50" fmla="*/ 43 w 116"/>
                <a:gd name="T51" fmla="*/ 3 h 221"/>
                <a:gd name="T52" fmla="*/ 60 w 116"/>
                <a:gd name="T5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221">
                  <a:moveTo>
                    <a:pt x="60" y="0"/>
                  </a:moveTo>
                  <a:lnTo>
                    <a:pt x="79" y="3"/>
                  </a:lnTo>
                  <a:lnTo>
                    <a:pt x="94" y="10"/>
                  </a:lnTo>
                  <a:lnTo>
                    <a:pt x="106" y="22"/>
                  </a:lnTo>
                  <a:lnTo>
                    <a:pt x="113" y="37"/>
                  </a:lnTo>
                  <a:lnTo>
                    <a:pt x="116" y="54"/>
                  </a:lnTo>
                  <a:lnTo>
                    <a:pt x="116" y="58"/>
                  </a:lnTo>
                  <a:lnTo>
                    <a:pt x="115" y="114"/>
                  </a:lnTo>
                  <a:lnTo>
                    <a:pt x="112" y="170"/>
                  </a:lnTo>
                  <a:lnTo>
                    <a:pt x="108" y="187"/>
                  </a:lnTo>
                  <a:lnTo>
                    <a:pt x="100" y="201"/>
                  </a:lnTo>
                  <a:lnTo>
                    <a:pt x="88" y="212"/>
                  </a:lnTo>
                  <a:lnTo>
                    <a:pt x="73" y="219"/>
                  </a:lnTo>
                  <a:lnTo>
                    <a:pt x="56" y="221"/>
                  </a:lnTo>
                  <a:lnTo>
                    <a:pt x="52" y="221"/>
                  </a:lnTo>
                  <a:lnTo>
                    <a:pt x="34" y="217"/>
                  </a:lnTo>
                  <a:lnTo>
                    <a:pt x="19" y="208"/>
                  </a:lnTo>
                  <a:lnTo>
                    <a:pt x="9" y="195"/>
                  </a:lnTo>
                  <a:lnTo>
                    <a:pt x="2" y="180"/>
                  </a:lnTo>
                  <a:lnTo>
                    <a:pt x="0" y="161"/>
                  </a:lnTo>
                  <a:lnTo>
                    <a:pt x="3" y="110"/>
                  </a:lnTo>
                  <a:lnTo>
                    <a:pt x="4" y="58"/>
                  </a:lnTo>
                  <a:lnTo>
                    <a:pt x="7" y="40"/>
                  </a:lnTo>
                  <a:lnTo>
                    <a:pt x="15" y="24"/>
                  </a:lnTo>
                  <a:lnTo>
                    <a:pt x="27" y="11"/>
                  </a:lnTo>
                  <a:lnTo>
                    <a:pt x="43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2" name="Freeform 495"/>
            <p:cNvSpPr>
              <a:spLocks/>
            </p:cNvSpPr>
            <p:nvPr/>
          </p:nvSpPr>
          <p:spPr bwMode="auto">
            <a:xfrm>
              <a:off x="5765801" y="2887663"/>
              <a:ext cx="22225" cy="34925"/>
            </a:xfrm>
            <a:custGeom>
              <a:avLst/>
              <a:gdLst>
                <a:gd name="T0" fmla="*/ 53 w 144"/>
                <a:gd name="T1" fmla="*/ 0 h 219"/>
                <a:gd name="T2" fmla="*/ 68 w 144"/>
                <a:gd name="T3" fmla="*/ 1 h 219"/>
                <a:gd name="T4" fmla="*/ 81 w 144"/>
                <a:gd name="T5" fmla="*/ 6 h 219"/>
                <a:gd name="T6" fmla="*/ 93 w 144"/>
                <a:gd name="T7" fmla="*/ 14 h 219"/>
                <a:gd name="T8" fmla="*/ 103 w 144"/>
                <a:gd name="T9" fmla="*/ 24 h 219"/>
                <a:gd name="T10" fmla="*/ 110 w 144"/>
                <a:gd name="T11" fmla="*/ 37 h 219"/>
                <a:gd name="T12" fmla="*/ 128 w 144"/>
                <a:gd name="T13" fmla="*/ 94 h 219"/>
                <a:gd name="T14" fmla="*/ 143 w 144"/>
                <a:gd name="T15" fmla="*/ 149 h 219"/>
                <a:gd name="T16" fmla="*/ 144 w 144"/>
                <a:gd name="T17" fmla="*/ 164 h 219"/>
                <a:gd name="T18" fmla="*/ 142 w 144"/>
                <a:gd name="T19" fmla="*/ 178 h 219"/>
                <a:gd name="T20" fmla="*/ 136 w 144"/>
                <a:gd name="T21" fmla="*/ 192 h 219"/>
                <a:gd name="T22" fmla="*/ 128 w 144"/>
                <a:gd name="T23" fmla="*/ 203 h 219"/>
                <a:gd name="T24" fmla="*/ 116 w 144"/>
                <a:gd name="T25" fmla="*/ 212 h 219"/>
                <a:gd name="T26" fmla="*/ 102 w 144"/>
                <a:gd name="T27" fmla="*/ 217 h 219"/>
                <a:gd name="T28" fmla="*/ 95 w 144"/>
                <a:gd name="T29" fmla="*/ 218 h 219"/>
                <a:gd name="T30" fmla="*/ 88 w 144"/>
                <a:gd name="T31" fmla="*/ 219 h 219"/>
                <a:gd name="T32" fmla="*/ 74 w 144"/>
                <a:gd name="T33" fmla="*/ 217 h 219"/>
                <a:gd name="T34" fmla="*/ 60 w 144"/>
                <a:gd name="T35" fmla="*/ 211 h 219"/>
                <a:gd name="T36" fmla="*/ 48 w 144"/>
                <a:gd name="T37" fmla="*/ 203 h 219"/>
                <a:gd name="T38" fmla="*/ 39 w 144"/>
                <a:gd name="T39" fmla="*/ 191 h 219"/>
                <a:gd name="T40" fmla="*/ 34 w 144"/>
                <a:gd name="T41" fmla="*/ 176 h 219"/>
                <a:gd name="T42" fmla="*/ 20 w 144"/>
                <a:gd name="T43" fmla="*/ 125 h 219"/>
                <a:gd name="T44" fmla="*/ 3 w 144"/>
                <a:gd name="T45" fmla="*/ 74 h 219"/>
                <a:gd name="T46" fmla="*/ 0 w 144"/>
                <a:gd name="T47" fmla="*/ 60 h 219"/>
                <a:gd name="T48" fmla="*/ 1 w 144"/>
                <a:gd name="T49" fmla="*/ 45 h 219"/>
                <a:gd name="T50" fmla="*/ 6 w 144"/>
                <a:gd name="T51" fmla="*/ 31 h 219"/>
                <a:gd name="T52" fmla="*/ 14 w 144"/>
                <a:gd name="T53" fmla="*/ 19 h 219"/>
                <a:gd name="T54" fmla="*/ 25 w 144"/>
                <a:gd name="T55" fmla="*/ 10 h 219"/>
                <a:gd name="T56" fmla="*/ 38 w 144"/>
                <a:gd name="T57" fmla="*/ 3 h 219"/>
                <a:gd name="T58" fmla="*/ 53 w 144"/>
                <a:gd name="T59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4" h="219">
                  <a:moveTo>
                    <a:pt x="53" y="0"/>
                  </a:moveTo>
                  <a:lnTo>
                    <a:pt x="68" y="1"/>
                  </a:lnTo>
                  <a:lnTo>
                    <a:pt x="81" y="6"/>
                  </a:lnTo>
                  <a:lnTo>
                    <a:pt x="93" y="14"/>
                  </a:lnTo>
                  <a:lnTo>
                    <a:pt x="103" y="24"/>
                  </a:lnTo>
                  <a:lnTo>
                    <a:pt x="110" y="37"/>
                  </a:lnTo>
                  <a:lnTo>
                    <a:pt x="128" y="94"/>
                  </a:lnTo>
                  <a:lnTo>
                    <a:pt x="143" y="149"/>
                  </a:lnTo>
                  <a:lnTo>
                    <a:pt x="144" y="164"/>
                  </a:lnTo>
                  <a:lnTo>
                    <a:pt x="142" y="178"/>
                  </a:lnTo>
                  <a:lnTo>
                    <a:pt x="136" y="192"/>
                  </a:lnTo>
                  <a:lnTo>
                    <a:pt x="128" y="203"/>
                  </a:lnTo>
                  <a:lnTo>
                    <a:pt x="116" y="212"/>
                  </a:lnTo>
                  <a:lnTo>
                    <a:pt x="102" y="217"/>
                  </a:lnTo>
                  <a:lnTo>
                    <a:pt x="95" y="218"/>
                  </a:lnTo>
                  <a:lnTo>
                    <a:pt x="88" y="219"/>
                  </a:lnTo>
                  <a:lnTo>
                    <a:pt x="74" y="217"/>
                  </a:lnTo>
                  <a:lnTo>
                    <a:pt x="60" y="211"/>
                  </a:lnTo>
                  <a:lnTo>
                    <a:pt x="48" y="203"/>
                  </a:lnTo>
                  <a:lnTo>
                    <a:pt x="39" y="191"/>
                  </a:lnTo>
                  <a:lnTo>
                    <a:pt x="34" y="176"/>
                  </a:lnTo>
                  <a:lnTo>
                    <a:pt x="20" y="125"/>
                  </a:lnTo>
                  <a:lnTo>
                    <a:pt x="3" y="74"/>
                  </a:lnTo>
                  <a:lnTo>
                    <a:pt x="0" y="60"/>
                  </a:lnTo>
                  <a:lnTo>
                    <a:pt x="1" y="45"/>
                  </a:lnTo>
                  <a:lnTo>
                    <a:pt x="6" y="31"/>
                  </a:lnTo>
                  <a:lnTo>
                    <a:pt x="14" y="19"/>
                  </a:lnTo>
                  <a:lnTo>
                    <a:pt x="25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3" name="Freeform 496"/>
            <p:cNvSpPr>
              <a:spLocks/>
            </p:cNvSpPr>
            <p:nvPr/>
          </p:nvSpPr>
          <p:spPr bwMode="auto">
            <a:xfrm>
              <a:off x="5759451" y="3025775"/>
              <a:ext cx="23813" cy="34925"/>
            </a:xfrm>
            <a:custGeom>
              <a:avLst/>
              <a:gdLst>
                <a:gd name="T0" fmla="*/ 100 w 152"/>
                <a:gd name="T1" fmla="*/ 0 h 216"/>
                <a:gd name="T2" fmla="*/ 114 w 152"/>
                <a:gd name="T3" fmla="*/ 3 h 216"/>
                <a:gd name="T4" fmla="*/ 127 w 152"/>
                <a:gd name="T5" fmla="*/ 10 h 216"/>
                <a:gd name="T6" fmla="*/ 138 w 152"/>
                <a:gd name="T7" fmla="*/ 19 h 216"/>
                <a:gd name="T8" fmla="*/ 147 w 152"/>
                <a:gd name="T9" fmla="*/ 32 h 216"/>
                <a:gd name="T10" fmla="*/ 151 w 152"/>
                <a:gd name="T11" fmla="*/ 45 h 216"/>
                <a:gd name="T12" fmla="*/ 152 w 152"/>
                <a:gd name="T13" fmla="*/ 59 h 216"/>
                <a:gd name="T14" fmla="*/ 150 w 152"/>
                <a:gd name="T15" fmla="*/ 74 h 216"/>
                <a:gd name="T16" fmla="*/ 129 w 152"/>
                <a:gd name="T17" fmla="*/ 129 h 216"/>
                <a:gd name="T18" fmla="*/ 108 w 152"/>
                <a:gd name="T19" fmla="*/ 183 h 216"/>
                <a:gd name="T20" fmla="*/ 99 w 152"/>
                <a:gd name="T21" fmla="*/ 197 h 216"/>
                <a:gd name="T22" fmla="*/ 86 w 152"/>
                <a:gd name="T23" fmla="*/ 207 h 216"/>
                <a:gd name="T24" fmla="*/ 72 w 152"/>
                <a:gd name="T25" fmla="*/ 214 h 216"/>
                <a:gd name="T26" fmla="*/ 55 w 152"/>
                <a:gd name="T27" fmla="*/ 216 h 216"/>
                <a:gd name="T28" fmla="*/ 44 w 152"/>
                <a:gd name="T29" fmla="*/ 215 h 216"/>
                <a:gd name="T30" fmla="*/ 33 w 152"/>
                <a:gd name="T31" fmla="*/ 211 h 216"/>
                <a:gd name="T32" fmla="*/ 21 w 152"/>
                <a:gd name="T33" fmla="*/ 204 h 216"/>
                <a:gd name="T34" fmla="*/ 10 w 152"/>
                <a:gd name="T35" fmla="*/ 193 h 216"/>
                <a:gd name="T36" fmla="*/ 3 w 152"/>
                <a:gd name="T37" fmla="*/ 181 h 216"/>
                <a:gd name="T38" fmla="*/ 0 w 152"/>
                <a:gd name="T39" fmla="*/ 166 h 216"/>
                <a:gd name="T40" fmla="*/ 0 w 152"/>
                <a:gd name="T41" fmla="*/ 152 h 216"/>
                <a:gd name="T42" fmla="*/ 4 w 152"/>
                <a:gd name="T43" fmla="*/ 138 h 216"/>
                <a:gd name="T44" fmla="*/ 25 w 152"/>
                <a:gd name="T45" fmla="*/ 89 h 216"/>
                <a:gd name="T46" fmla="*/ 42 w 152"/>
                <a:gd name="T47" fmla="*/ 39 h 216"/>
                <a:gd name="T48" fmla="*/ 49 w 152"/>
                <a:gd name="T49" fmla="*/ 24 h 216"/>
                <a:gd name="T50" fmla="*/ 59 w 152"/>
                <a:gd name="T51" fmla="*/ 14 h 216"/>
                <a:gd name="T52" fmla="*/ 71 w 152"/>
                <a:gd name="T53" fmla="*/ 6 h 216"/>
                <a:gd name="T54" fmla="*/ 84 w 152"/>
                <a:gd name="T55" fmla="*/ 1 h 216"/>
                <a:gd name="T56" fmla="*/ 100 w 152"/>
                <a:gd name="T5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6">
                  <a:moveTo>
                    <a:pt x="100" y="0"/>
                  </a:moveTo>
                  <a:lnTo>
                    <a:pt x="114" y="3"/>
                  </a:lnTo>
                  <a:lnTo>
                    <a:pt x="127" y="10"/>
                  </a:lnTo>
                  <a:lnTo>
                    <a:pt x="138" y="19"/>
                  </a:lnTo>
                  <a:lnTo>
                    <a:pt x="147" y="32"/>
                  </a:lnTo>
                  <a:lnTo>
                    <a:pt x="151" y="45"/>
                  </a:lnTo>
                  <a:lnTo>
                    <a:pt x="152" y="59"/>
                  </a:lnTo>
                  <a:lnTo>
                    <a:pt x="150" y="74"/>
                  </a:lnTo>
                  <a:lnTo>
                    <a:pt x="129" y="129"/>
                  </a:lnTo>
                  <a:lnTo>
                    <a:pt x="108" y="183"/>
                  </a:lnTo>
                  <a:lnTo>
                    <a:pt x="99" y="197"/>
                  </a:lnTo>
                  <a:lnTo>
                    <a:pt x="86" y="207"/>
                  </a:lnTo>
                  <a:lnTo>
                    <a:pt x="72" y="214"/>
                  </a:lnTo>
                  <a:lnTo>
                    <a:pt x="55" y="216"/>
                  </a:lnTo>
                  <a:lnTo>
                    <a:pt x="44" y="215"/>
                  </a:lnTo>
                  <a:lnTo>
                    <a:pt x="33" y="211"/>
                  </a:lnTo>
                  <a:lnTo>
                    <a:pt x="21" y="204"/>
                  </a:lnTo>
                  <a:lnTo>
                    <a:pt x="10" y="193"/>
                  </a:lnTo>
                  <a:lnTo>
                    <a:pt x="3" y="181"/>
                  </a:lnTo>
                  <a:lnTo>
                    <a:pt x="0" y="166"/>
                  </a:lnTo>
                  <a:lnTo>
                    <a:pt x="0" y="152"/>
                  </a:lnTo>
                  <a:lnTo>
                    <a:pt x="4" y="138"/>
                  </a:lnTo>
                  <a:lnTo>
                    <a:pt x="25" y="89"/>
                  </a:lnTo>
                  <a:lnTo>
                    <a:pt x="42" y="39"/>
                  </a:lnTo>
                  <a:lnTo>
                    <a:pt x="49" y="24"/>
                  </a:lnTo>
                  <a:lnTo>
                    <a:pt x="59" y="14"/>
                  </a:lnTo>
                  <a:lnTo>
                    <a:pt x="71" y="6"/>
                  </a:lnTo>
                  <a:lnTo>
                    <a:pt x="84" y="1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Freeform 497"/>
            <p:cNvSpPr>
              <a:spLocks noEditPoints="1"/>
            </p:cNvSpPr>
            <p:nvPr/>
          </p:nvSpPr>
          <p:spPr bwMode="auto">
            <a:xfrm>
              <a:off x="5335588" y="2698750"/>
              <a:ext cx="536575" cy="534988"/>
            </a:xfrm>
            <a:custGeom>
              <a:avLst/>
              <a:gdLst>
                <a:gd name="T0" fmla="*/ 1126 w 3380"/>
                <a:gd name="T1" fmla="*/ 3137 h 3370"/>
                <a:gd name="T2" fmla="*/ 670 w 3380"/>
                <a:gd name="T3" fmla="*/ 2921 h 3370"/>
                <a:gd name="T4" fmla="*/ 497 w 3380"/>
                <a:gd name="T5" fmla="*/ 2752 h 3370"/>
                <a:gd name="T6" fmla="*/ 2779 w 3380"/>
                <a:gd name="T7" fmla="*/ 2848 h 3370"/>
                <a:gd name="T8" fmla="*/ 2710 w 3380"/>
                <a:gd name="T9" fmla="*/ 3027 h 3370"/>
                <a:gd name="T10" fmla="*/ 278 w 3380"/>
                <a:gd name="T11" fmla="*/ 2415 h 3370"/>
                <a:gd name="T12" fmla="*/ 491 w 3380"/>
                <a:gd name="T13" fmla="*/ 2415 h 3370"/>
                <a:gd name="T14" fmla="*/ 402 w 3380"/>
                <a:gd name="T15" fmla="*/ 2163 h 3370"/>
                <a:gd name="T16" fmla="*/ 354 w 3380"/>
                <a:gd name="T17" fmla="*/ 1927 h 3370"/>
                <a:gd name="T18" fmla="*/ 339 w 3380"/>
                <a:gd name="T19" fmla="*/ 1741 h 3370"/>
                <a:gd name="T20" fmla="*/ 352 w 3380"/>
                <a:gd name="T21" fmla="*/ 1460 h 3370"/>
                <a:gd name="T22" fmla="*/ 158 w 3380"/>
                <a:gd name="T23" fmla="*/ 1292 h 3370"/>
                <a:gd name="T24" fmla="*/ 453 w 3380"/>
                <a:gd name="T25" fmla="*/ 674 h 3370"/>
                <a:gd name="T26" fmla="*/ 581 w 3380"/>
                <a:gd name="T27" fmla="*/ 780 h 3370"/>
                <a:gd name="T28" fmla="*/ 735 w 3380"/>
                <a:gd name="T29" fmla="*/ 562 h 3370"/>
                <a:gd name="T30" fmla="*/ 2717 w 3380"/>
                <a:gd name="T31" fmla="*/ 339 h 3370"/>
                <a:gd name="T32" fmla="*/ 2779 w 3380"/>
                <a:gd name="T33" fmla="*/ 522 h 3370"/>
                <a:gd name="T34" fmla="*/ 2927 w 3380"/>
                <a:gd name="T35" fmla="*/ 350 h 3370"/>
                <a:gd name="T36" fmla="*/ 939 w 3380"/>
                <a:gd name="T37" fmla="*/ 281 h 3370"/>
                <a:gd name="T38" fmla="*/ 1642 w 3380"/>
                <a:gd name="T39" fmla="*/ 176 h 3370"/>
                <a:gd name="T40" fmla="*/ 1427 w 3380"/>
                <a:gd name="T41" fmla="*/ 222 h 3370"/>
                <a:gd name="T42" fmla="*/ 970 w 3380"/>
                <a:gd name="T43" fmla="*/ 482 h 3370"/>
                <a:gd name="T44" fmla="*/ 607 w 3380"/>
                <a:gd name="T45" fmla="*/ 970 h 3370"/>
                <a:gd name="T46" fmla="*/ 497 w 3380"/>
                <a:gd name="T47" fmla="*/ 1288 h 3370"/>
                <a:gd name="T48" fmla="*/ 453 w 3380"/>
                <a:gd name="T49" fmla="*/ 1610 h 3370"/>
                <a:gd name="T50" fmla="*/ 482 w 3380"/>
                <a:gd name="T51" fmla="*/ 2012 h 3370"/>
                <a:gd name="T52" fmla="*/ 575 w 3380"/>
                <a:gd name="T53" fmla="*/ 2325 h 3370"/>
                <a:gd name="T54" fmla="*/ 850 w 3380"/>
                <a:gd name="T55" fmla="*/ 2770 h 3370"/>
                <a:gd name="T56" fmla="*/ 1376 w 3380"/>
                <a:gd name="T57" fmla="*/ 3131 h 3370"/>
                <a:gd name="T58" fmla="*/ 1553 w 3380"/>
                <a:gd name="T59" fmla="*/ 3180 h 3370"/>
                <a:gd name="T60" fmla="*/ 2100 w 3380"/>
                <a:gd name="T61" fmla="*/ 3155 h 3370"/>
                <a:gd name="T62" fmla="*/ 2534 w 3380"/>
                <a:gd name="T63" fmla="*/ 2926 h 3370"/>
                <a:gd name="T64" fmla="*/ 2744 w 3380"/>
                <a:gd name="T65" fmla="*/ 2715 h 3370"/>
                <a:gd name="T66" fmla="*/ 2903 w 3380"/>
                <a:gd name="T67" fmla="*/ 2478 h 3370"/>
                <a:gd name="T68" fmla="*/ 2799 w 3380"/>
                <a:gd name="T69" fmla="*/ 726 h 3370"/>
                <a:gd name="T70" fmla="*/ 2569 w 3380"/>
                <a:gd name="T71" fmla="*/ 473 h 3370"/>
                <a:gd name="T72" fmla="*/ 2100 w 3380"/>
                <a:gd name="T73" fmla="*/ 215 h 3370"/>
                <a:gd name="T74" fmla="*/ 2456 w 3380"/>
                <a:gd name="T75" fmla="*/ 148 h 3370"/>
                <a:gd name="T76" fmla="*/ 2592 w 3380"/>
                <a:gd name="T77" fmla="*/ 346 h 3370"/>
                <a:gd name="T78" fmla="*/ 2934 w 3380"/>
                <a:gd name="T79" fmla="*/ 228 h 3370"/>
                <a:gd name="T80" fmla="*/ 3039 w 3380"/>
                <a:gd name="T81" fmla="*/ 3038 h 3370"/>
                <a:gd name="T82" fmla="*/ 2697 w 3380"/>
                <a:gd name="T83" fmla="*/ 3142 h 3370"/>
                <a:gd name="T84" fmla="*/ 2470 w 3380"/>
                <a:gd name="T85" fmla="*/ 3110 h 3370"/>
                <a:gd name="T86" fmla="*/ 2510 w 3380"/>
                <a:gd name="T87" fmla="*/ 3248 h 3370"/>
                <a:gd name="T88" fmla="*/ 3227 w 3380"/>
                <a:gd name="T89" fmla="*/ 3174 h 3370"/>
                <a:gd name="T90" fmla="*/ 3227 w 3380"/>
                <a:gd name="T91" fmla="*/ 196 h 3370"/>
                <a:gd name="T92" fmla="*/ 3061 w 3380"/>
                <a:gd name="T93" fmla="*/ 0 h 3370"/>
                <a:gd name="T94" fmla="*/ 3355 w 3380"/>
                <a:gd name="T95" fmla="*/ 194 h 3370"/>
                <a:gd name="T96" fmla="*/ 3313 w 3380"/>
                <a:gd name="T97" fmla="*/ 3246 h 3370"/>
                <a:gd name="T98" fmla="*/ 2528 w 3380"/>
                <a:gd name="T99" fmla="*/ 3367 h 3370"/>
                <a:gd name="T100" fmla="*/ 2126 w 3380"/>
                <a:gd name="T101" fmla="*/ 3264 h 3370"/>
                <a:gd name="T102" fmla="*/ 1436 w 3380"/>
                <a:gd name="T103" fmla="*/ 3314 h 3370"/>
                <a:gd name="T104" fmla="*/ 688 w 3380"/>
                <a:gd name="T105" fmla="*/ 3075 h 3370"/>
                <a:gd name="T106" fmla="*/ 341 w 3380"/>
                <a:gd name="T107" fmla="*/ 2737 h 3370"/>
                <a:gd name="T108" fmla="*/ 137 w 3380"/>
                <a:gd name="T109" fmla="*/ 2380 h 3370"/>
                <a:gd name="T110" fmla="*/ 2 w 3380"/>
                <a:gd name="T111" fmla="*/ 1591 h 3370"/>
                <a:gd name="T112" fmla="*/ 161 w 3380"/>
                <a:gd name="T113" fmla="*/ 937 h 3370"/>
                <a:gd name="T114" fmla="*/ 383 w 3380"/>
                <a:gd name="T115" fmla="*/ 579 h 3370"/>
                <a:gd name="T116" fmla="*/ 837 w 3380"/>
                <a:gd name="T117" fmla="*/ 205 h 3370"/>
                <a:gd name="T118" fmla="*/ 1548 w 3380"/>
                <a:gd name="T119" fmla="*/ 61 h 3370"/>
                <a:gd name="T120" fmla="*/ 2293 w 3380"/>
                <a:gd name="T121" fmla="*/ 167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0" h="3370">
                  <a:moveTo>
                    <a:pt x="833" y="3033"/>
                  </a:moveTo>
                  <a:lnTo>
                    <a:pt x="901" y="3071"/>
                  </a:lnTo>
                  <a:lnTo>
                    <a:pt x="973" y="3104"/>
                  </a:lnTo>
                  <a:lnTo>
                    <a:pt x="1046" y="3134"/>
                  </a:lnTo>
                  <a:lnTo>
                    <a:pt x="1121" y="3158"/>
                  </a:lnTo>
                  <a:lnTo>
                    <a:pt x="1197" y="3177"/>
                  </a:lnTo>
                  <a:lnTo>
                    <a:pt x="1188" y="3172"/>
                  </a:lnTo>
                  <a:lnTo>
                    <a:pt x="1178" y="3167"/>
                  </a:lnTo>
                  <a:lnTo>
                    <a:pt x="1126" y="3137"/>
                  </a:lnTo>
                  <a:lnTo>
                    <a:pt x="1093" y="3119"/>
                  </a:lnTo>
                  <a:lnTo>
                    <a:pt x="1026" y="3075"/>
                  </a:lnTo>
                  <a:lnTo>
                    <a:pt x="990" y="3049"/>
                  </a:lnTo>
                  <a:lnTo>
                    <a:pt x="969" y="3033"/>
                  </a:lnTo>
                  <a:lnTo>
                    <a:pt x="833" y="3033"/>
                  </a:lnTo>
                  <a:close/>
                  <a:moveTo>
                    <a:pt x="497" y="2752"/>
                  </a:moveTo>
                  <a:lnTo>
                    <a:pt x="552" y="2812"/>
                  </a:lnTo>
                  <a:lnTo>
                    <a:pt x="609" y="2869"/>
                  </a:lnTo>
                  <a:lnTo>
                    <a:pt x="670" y="2921"/>
                  </a:lnTo>
                  <a:lnTo>
                    <a:pt x="840" y="2921"/>
                  </a:lnTo>
                  <a:lnTo>
                    <a:pt x="833" y="2914"/>
                  </a:lnTo>
                  <a:lnTo>
                    <a:pt x="826" y="2906"/>
                  </a:lnTo>
                  <a:lnTo>
                    <a:pt x="794" y="2873"/>
                  </a:lnTo>
                  <a:lnTo>
                    <a:pt x="762" y="2839"/>
                  </a:lnTo>
                  <a:lnTo>
                    <a:pt x="735" y="2808"/>
                  </a:lnTo>
                  <a:lnTo>
                    <a:pt x="710" y="2777"/>
                  </a:lnTo>
                  <a:lnTo>
                    <a:pt x="690" y="2752"/>
                  </a:lnTo>
                  <a:lnTo>
                    <a:pt x="497" y="2752"/>
                  </a:lnTo>
                  <a:close/>
                  <a:moveTo>
                    <a:pt x="2929" y="2654"/>
                  </a:moveTo>
                  <a:lnTo>
                    <a:pt x="2918" y="2670"/>
                  </a:lnTo>
                  <a:lnTo>
                    <a:pt x="2905" y="2689"/>
                  </a:lnTo>
                  <a:lnTo>
                    <a:pt x="2876" y="2730"/>
                  </a:lnTo>
                  <a:lnTo>
                    <a:pt x="2863" y="2748"/>
                  </a:lnTo>
                  <a:lnTo>
                    <a:pt x="2848" y="2765"/>
                  </a:lnTo>
                  <a:lnTo>
                    <a:pt x="2836" y="2782"/>
                  </a:lnTo>
                  <a:lnTo>
                    <a:pt x="2819" y="2803"/>
                  </a:lnTo>
                  <a:lnTo>
                    <a:pt x="2779" y="2848"/>
                  </a:lnTo>
                  <a:lnTo>
                    <a:pt x="2764" y="2866"/>
                  </a:lnTo>
                  <a:lnTo>
                    <a:pt x="2761" y="2869"/>
                  </a:lnTo>
                  <a:lnTo>
                    <a:pt x="2758" y="2872"/>
                  </a:lnTo>
                  <a:lnTo>
                    <a:pt x="2713" y="2918"/>
                  </a:lnTo>
                  <a:lnTo>
                    <a:pt x="2708" y="2922"/>
                  </a:lnTo>
                  <a:lnTo>
                    <a:pt x="2704" y="2927"/>
                  </a:lnTo>
                  <a:lnTo>
                    <a:pt x="2704" y="3011"/>
                  </a:lnTo>
                  <a:lnTo>
                    <a:pt x="2706" y="3020"/>
                  </a:lnTo>
                  <a:lnTo>
                    <a:pt x="2710" y="3027"/>
                  </a:lnTo>
                  <a:lnTo>
                    <a:pt x="2717" y="3031"/>
                  </a:lnTo>
                  <a:lnTo>
                    <a:pt x="2727" y="3033"/>
                  </a:lnTo>
                  <a:lnTo>
                    <a:pt x="2907" y="3033"/>
                  </a:lnTo>
                  <a:lnTo>
                    <a:pt x="2916" y="3031"/>
                  </a:lnTo>
                  <a:lnTo>
                    <a:pt x="2923" y="3027"/>
                  </a:lnTo>
                  <a:lnTo>
                    <a:pt x="2927" y="3020"/>
                  </a:lnTo>
                  <a:lnTo>
                    <a:pt x="2929" y="3011"/>
                  </a:lnTo>
                  <a:lnTo>
                    <a:pt x="2929" y="2654"/>
                  </a:lnTo>
                  <a:close/>
                  <a:moveTo>
                    <a:pt x="278" y="2415"/>
                  </a:moveTo>
                  <a:lnTo>
                    <a:pt x="318" y="2493"/>
                  </a:lnTo>
                  <a:lnTo>
                    <a:pt x="362" y="2568"/>
                  </a:lnTo>
                  <a:lnTo>
                    <a:pt x="410" y="2640"/>
                  </a:lnTo>
                  <a:lnTo>
                    <a:pt x="611" y="2640"/>
                  </a:lnTo>
                  <a:lnTo>
                    <a:pt x="581" y="2590"/>
                  </a:lnTo>
                  <a:lnTo>
                    <a:pt x="567" y="2566"/>
                  </a:lnTo>
                  <a:lnTo>
                    <a:pt x="531" y="2499"/>
                  </a:lnTo>
                  <a:lnTo>
                    <a:pt x="518" y="2474"/>
                  </a:lnTo>
                  <a:lnTo>
                    <a:pt x="491" y="2415"/>
                  </a:lnTo>
                  <a:lnTo>
                    <a:pt x="278" y="2415"/>
                  </a:lnTo>
                  <a:close/>
                  <a:moveTo>
                    <a:pt x="173" y="2134"/>
                  </a:moveTo>
                  <a:lnTo>
                    <a:pt x="199" y="2220"/>
                  </a:lnTo>
                  <a:lnTo>
                    <a:pt x="228" y="2303"/>
                  </a:lnTo>
                  <a:lnTo>
                    <a:pt x="446" y="2303"/>
                  </a:lnTo>
                  <a:lnTo>
                    <a:pt x="439" y="2284"/>
                  </a:lnTo>
                  <a:lnTo>
                    <a:pt x="432" y="2264"/>
                  </a:lnTo>
                  <a:lnTo>
                    <a:pt x="416" y="2214"/>
                  </a:lnTo>
                  <a:lnTo>
                    <a:pt x="402" y="2163"/>
                  </a:lnTo>
                  <a:lnTo>
                    <a:pt x="399" y="2155"/>
                  </a:lnTo>
                  <a:lnTo>
                    <a:pt x="394" y="2134"/>
                  </a:lnTo>
                  <a:lnTo>
                    <a:pt x="173" y="2134"/>
                  </a:lnTo>
                  <a:close/>
                  <a:moveTo>
                    <a:pt x="122" y="1854"/>
                  </a:moveTo>
                  <a:lnTo>
                    <a:pt x="132" y="1938"/>
                  </a:lnTo>
                  <a:lnTo>
                    <a:pt x="146" y="2022"/>
                  </a:lnTo>
                  <a:lnTo>
                    <a:pt x="369" y="2022"/>
                  </a:lnTo>
                  <a:lnTo>
                    <a:pt x="354" y="1929"/>
                  </a:lnTo>
                  <a:lnTo>
                    <a:pt x="354" y="1927"/>
                  </a:lnTo>
                  <a:lnTo>
                    <a:pt x="353" y="1924"/>
                  </a:lnTo>
                  <a:lnTo>
                    <a:pt x="346" y="1854"/>
                  </a:lnTo>
                  <a:lnTo>
                    <a:pt x="122" y="1854"/>
                  </a:lnTo>
                  <a:close/>
                  <a:moveTo>
                    <a:pt x="117" y="1573"/>
                  </a:moveTo>
                  <a:lnTo>
                    <a:pt x="114" y="1629"/>
                  </a:lnTo>
                  <a:lnTo>
                    <a:pt x="113" y="1685"/>
                  </a:lnTo>
                  <a:lnTo>
                    <a:pt x="114" y="1714"/>
                  </a:lnTo>
                  <a:lnTo>
                    <a:pt x="115" y="1741"/>
                  </a:lnTo>
                  <a:lnTo>
                    <a:pt x="339" y="1741"/>
                  </a:lnTo>
                  <a:lnTo>
                    <a:pt x="338" y="1685"/>
                  </a:lnTo>
                  <a:lnTo>
                    <a:pt x="339" y="1630"/>
                  </a:lnTo>
                  <a:lnTo>
                    <a:pt x="342" y="1576"/>
                  </a:lnTo>
                  <a:lnTo>
                    <a:pt x="342" y="1573"/>
                  </a:lnTo>
                  <a:lnTo>
                    <a:pt x="117" y="1573"/>
                  </a:lnTo>
                  <a:close/>
                  <a:moveTo>
                    <a:pt x="158" y="1292"/>
                  </a:moveTo>
                  <a:lnTo>
                    <a:pt x="141" y="1376"/>
                  </a:lnTo>
                  <a:lnTo>
                    <a:pt x="128" y="1460"/>
                  </a:lnTo>
                  <a:lnTo>
                    <a:pt x="352" y="1460"/>
                  </a:lnTo>
                  <a:lnTo>
                    <a:pt x="352" y="1453"/>
                  </a:lnTo>
                  <a:lnTo>
                    <a:pt x="353" y="1446"/>
                  </a:lnTo>
                  <a:lnTo>
                    <a:pt x="354" y="1443"/>
                  </a:lnTo>
                  <a:lnTo>
                    <a:pt x="354" y="1441"/>
                  </a:lnTo>
                  <a:lnTo>
                    <a:pt x="363" y="1387"/>
                  </a:lnTo>
                  <a:lnTo>
                    <a:pt x="372" y="1334"/>
                  </a:lnTo>
                  <a:lnTo>
                    <a:pt x="377" y="1312"/>
                  </a:lnTo>
                  <a:lnTo>
                    <a:pt x="381" y="1292"/>
                  </a:lnTo>
                  <a:lnTo>
                    <a:pt x="158" y="1292"/>
                  </a:lnTo>
                  <a:close/>
                  <a:moveTo>
                    <a:pt x="252" y="1011"/>
                  </a:moveTo>
                  <a:lnTo>
                    <a:pt x="218" y="1094"/>
                  </a:lnTo>
                  <a:lnTo>
                    <a:pt x="189" y="1180"/>
                  </a:lnTo>
                  <a:lnTo>
                    <a:pt x="409" y="1180"/>
                  </a:lnTo>
                  <a:lnTo>
                    <a:pt x="432" y="1106"/>
                  </a:lnTo>
                  <a:lnTo>
                    <a:pt x="439" y="1086"/>
                  </a:lnTo>
                  <a:lnTo>
                    <a:pt x="467" y="1011"/>
                  </a:lnTo>
                  <a:lnTo>
                    <a:pt x="252" y="1011"/>
                  </a:lnTo>
                  <a:close/>
                  <a:moveTo>
                    <a:pt x="453" y="674"/>
                  </a:moveTo>
                  <a:lnTo>
                    <a:pt x="399" y="745"/>
                  </a:lnTo>
                  <a:lnTo>
                    <a:pt x="350" y="820"/>
                  </a:lnTo>
                  <a:lnTo>
                    <a:pt x="306" y="899"/>
                  </a:lnTo>
                  <a:lnTo>
                    <a:pt x="517" y="899"/>
                  </a:lnTo>
                  <a:lnTo>
                    <a:pt x="517" y="898"/>
                  </a:lnTo>
                  <a:lnTo>
                    <a:pt x="518" y="896"/>
                  </a:lnTo>
                  <a:lnTo>
                    <a:pt x="531" y="871"/>
                  </a:lnTo>
                  <a:lnTo>
                    <a:pt x="567" y="804"/>
                  </a:lnTo>
                  <a:lnTo>
                    <a:pt x="581" y="780"/>
                  </a:lnTo>
                  <a:lnTo>
                    <a:pt x="604" y="741"/>
                  </a:lnTo>
                  <a:lnTo>
                    <a:pt x="629" y="704"/>
                  </a:lnTo>
                  <a:lnTo>
                    <a:pt x="649" y="674"/>
                  </a:lnTo>
                  <a:lnTo>
                    <a:pt x="453" y="674"/>
                  </a:lnTo>
                  <a:close/>
                  <a:moveTo>
                    <a:pt x="746" y="393"/>
                  </a:moveTo>
                  <a:lnTo>
                    <a:pt x="677" y="445"/>
                  </a:lnTo>
                  <a:lnTo>
                    <a:pt x="611" y="501"/>
                  </a:lnTo>
                  <a:lnTo>
                    <a:pt x="550" y="562"/>
                  </a:lnTo>
                  <a:lnTo>
                    <a:pt x="735" y="562"/>
                  </a:lnTo>
                  <a:lnTo>
                    <a:pt x="762" y="531"/>
                  </a:lnTo>
                  <a:lnTo>
                    <a:pt x="794" y="497"/>
                  </a:lnTo>
                  <a:lnTo>
                    <a:pt x="826" y="464"/>
                  </a:lnTo>
                  <a:lnTo>
                    <a:pt x="859" y="430"/>
                  </a:lnTo>
                  <a:lnTo>
                    <a:pt x="880" y="412"/>
                  </a:lnTo>
                  <a:lnTo>
                    <a:pt x="901" y="393"/>
                  </a:lnTo>
                  <a:lnTo>
                    <a:pt x="746" y="393"/>
                  </a:lnTo>
                  <a:close/>
                  <a:moveTo>
                    <a:pt x="2727" y="337"/>
                  </a:moveTo>
                  <a:lnTo>
                    <a:pt x="2717" y="339"/>
                  </a:lnTo>
                  <a:lnTo>
                    <a:pt x="2710" y="343"/>
                  </a:lnTo>
                  <a:lnTo>
                    <a:pt x="2706" y="350"/>
                  </a:lnTo>
                  <a:lnTo>
                    <a:pt x="2704" y="359"/>
                  </a:lnTo>
                  <a:lnTo>
                    <a:pt x="2704" y="443"/>
                  </a:lnTo>
                  <a:lnTo>
                    <a:pt x="2708" y="448"/>
                  </a:lnTo>
                  <a:lnTo>
                    <a:pt x="2713" y="452"/>
                  </a:lnTo>
                  <a:lnTo>
                    <a:pt x="2758" y="498"/>
                  </a:lnTo>
                  <a:lnTo>
                    <a:pt x="2764" y="504"/>
                  </a:lnTo>
                  <a:lnTo>
                    <a:pt x="2779" y="522"/>
                  </a:lnTo>
                  <a:lnTo>
                    <a:pt x="2819" y="567"/>
                  </a:lnTo>
                  <a:lnTo>
                    <a:pt x="2836" y="588"/>
                  </a:lnTo>
                  <a:lnTo>
                    <a:pt x="2848" y="605"/>
                  </a:lnTo>
                  <a:lnTo>
                    <a:pt x="2876" y="640"/>
                  </a:lnTo>
                  <a:lnTo>
                    <a:pt x="2905" y="681"/>
                  </a:lnTo>
                  <a:lnTo>
                    <a:pt x="2918" y="700"/>
                  </a:lnTo>
                  <a:lnTo>
                    <a:pt x="2929" y="716"/>
                  </a:lnTo>
                  <a:lnTo>
                    <a:pt x="2929" y="359"/>
                  </a:lnTo>
                  <a:lnTo>
                    <a:pt x="2927" y="350"/>
                  </a:lnTo>
                  <a:lnTo>
                    <a:pt x="2923" y="343"/>
                  </a:lnTo>
                  <a:lnTo>
                    <a:pt x="2916" y="339"/>
                  </a:lnTo>
                  <a:lnTo>
                    <a:pt x="2907" y="337"/>
                  </a:lnTo>
                  <a:lnTo>
                    <a:pt x="2727" y="337"/>
                  </a:lnTo>
                  <a:close/>
                  <a:moveTo>
                    <a:pt x="1197" y="193"/>
                  </a:moveTo>
                  <a:lnTo>
                    <a:pt x="1131" y="209"/>
                  </a:lnTo>
                  <a:lnTo>
                    <a:pt x="1065" y="230"/>
                  </a:lnTo>
                  <a:lnTo>
                    <a:pt x="1002" y="253"/>
                  </a:lnTo>
                  <a:lnTo>
                    <a:pt x="939" y="281"/>
                  </a:lnTo>
                  <a:lnTo>
                    <a:pt x="1048" y="281"/>
                  </a:lnTo>
                  <a:lnTo>
                    <a:pt x="1093" y="251"/>
                  </a:lnTo>
                  <a:lnTo>
                    <a:pt x="1126" y="233"/>
                  </a:lnTo>
                  <a:lnTo>
                    <a:pt x="1178" y="203"/>
                  </a:lnTo>
                  <a:lnTo>
                    <a:pt x="1188" y="198"/>
                  </a:lnTo>
                  <a:lnTo>
                    <a:pt x="1197" y="193"/>
                  </a:lnTo>
                  <a:close/>
                  <a:moveTo>
                    <a:pt x="1774" y="169"/>
                  </a:moveTo>
                  <a:lnTo>
                    <a:pt x="1707" y="171"/>
                  </a:lnTo>
                  <a:lnTo>
                    <a:pt x="1642" y="176"/>
                  </a:lnTo>
                  <a:lnTo>
                    <a:pt x="1619" y="179"/>
                  </a:lnTo>
                  <a:lnTo>
                    <a:pt x="1611" y="180"/>
                  </a:lnTo>
                  <a:lnTo>
                    <a:pt x="1553" y="190"/>
                  </a:lnTo>
                  <a:lnTo>
                    <a:pt x="1549" y="191"/>
                  </a:lnTo>
                  <a:lnTo>
                    <a:pt x="1492" y="203"/>
                  </a:lnTo>
                  <a:lnTo>
                    <a:pt x="1489" y="204"/>
                  </a:lnTo>
                  <a:lnTo>
                    <a:pt x="1485" y="205"/>
                  </a:lnTo>
                  <a:lnTo>
                    <a:pt x="1433" y="220"/>
                  </a:lnTo>
                  <a:lnTo>
                    <a:pt x="1427" y="222"/>
                  </a:lnTo>
                  <a:lnTo>
                    <a:pt x="1420" y="224"/>
                  </a:lnTo>
                  <a:lnTo>
                    <a:pt x="1376" y="239"/>
                  </a:lnTo>
                  <a:lnTo>
                    <a:pt x="1344" y="251"/>
                  </a:lnTo>
                  <a:lnTo>
                    <a:pt x="1318" y="261"/>
                  </a:lnTo>
                  <a:lnTo>
                    <a:pt x="1243" y="296"/>
                  </a:lnTo>
                  <a:lnTo>
                    <a:pt x="1171" y="335"/>
                  </a:lnTo>
                  <a:lnTo>
                    <a:pt x="1101" y="380"/>
                  </a:lnTo>
                  <a:lnTo>
                    <a:pt x="1034" y="428"/>
                  </a:lnTo>
                  <a:lnTo>
                    <a:pt x="970" y="482"/>
                  </a:lnTo>
                  <a:lnTo>
                    <a:pt x="909" y="539"/>
                  </a:lnTo>
                  <a:lnTo>
                    <a:pt x="850" y="600"/>
                  </a:lnTo>
                  <a:lnTo>
                    <a:pt x="795" y="666"/>
                  </a:lnTo>
                  <a:lnTo>
                    <a:pt x="744" y="734"/>
                  </a:lnTo>
                  <a:lnTo>
                    <a:pt x="695" y="807"/>
                  </a:lnTo>
                  <a:lnTo>
                    <a:pt x="651" y="882"/>
                  </a:lnTo>
                  <a:lnTo>
                    <a:pt x="611" y="961"/>
                  </a:lnTo>
                  <a:lnTo>
                    <a:pt x="609" y="966"/>
                  </a:lnTo>
                  <a:lnTo>
                    <a:pt x="607" y="970"/>
                  </a:lnTo>
                  <a:lnTo>
                    <a:pt x="584" y="1023"/>
                  </a:lnTo>
                  <a:lnTo>
                    <a:pt x="575" y="1045"/>
                  </a:lnTo>
                  <a:lnTo>
                    <a:pt x="558" y="1087"/>
                  </a:lnTo>
                  <a:lnTo>
                    <a:pt x="548" y="1114"/>
                  </a:lnTo>
                  <a:lnTo>
                    <a:pt x="535" y="1152"/>
                  </a:lnTo>
                  <a:lnTo>
                    <a:pt x="525" y="1184"/>
                  </a:lnTo>
                  <a:lnTo>
                    <a:pt x="514" y="1219"/>
                  </a:lnTo>
                  <a:lnTo>
                    <a:pt x="506" y="1252"/>
                  </a:lnTo>
                  <a:lnTo>
                    <a:pt x="497" y="1288"/>
                  </a:lnTo>
                  <a:lnTo>
                    <a:pt x="490" y="1321"/>
                  </a:lnTo>
                  <a:lnTo>
                    <a:pt x="482" y="1358"/>
                  </a:lnTo>
                  <a:lnTo>
                    <a:pt x="475" y="1392"/>
                  </a:lnTo>
                  <a:lnTo>
                    <a:pt x="470" y="1431"/>
                  </a:lnTo>
                  <a:lnTo>
                    <a:pt x="465" y="1464"/>
                  </a:lnTo>
                  <a:lnTo>
                    <a:pt x="461" y="1505"/>
                  </a:lnTo>
                  <a:lnTo>
                    <a:pt x="457" y="1537"/>
                  </a:lnTo>
                  <a:lnTo>
                    <a:pt x="454" y="1584"/>
                  </a:lnTo>
                  <a:lnTo>
                    <a:pt x="453" y="1610"/>
                  </a:lnTo>
                  <a:lnTo>
                    <a:pt x="451" y="1685"/>
                  </a:lnTo>
                  <a:lnTo>
                    <a:pt x="453" y="1760"/>
                  </a:lnTo>
                  <a:lnTo>
                    <a:pt x="454" y="1786"/>
                  </a:lnTo>
                  <a:lnTo>
                    <a:pt x="457" y="1833"/>
                  </a:lnTo>
                  <a:lnTo>
                    <a:pt x="461" y="1865"/>
                  </a:lnTo>
                  <a:lnTo>
                    <a:pt x="465" y="1906"/>
                  </a:lnTo>
                  <a:lnTo>
                    <a:pt x="470" y="1939"/>
                  </a:lnTo>
                  <a:lnTo>
                    <a:pt x="475" y="1977"/>
                  </a:lnTo>
                  <a:lnTo>
                    <a:pt x="482" y="2012"/>
                  </a:lnTo>
                  <a:lnTo>
                    <a:pt x="490" y="2048"/>
                  </a:lnTo>
                  <a:lnTo>
                    <a:pt x="497" y="2082"/>
                  </a:lnTo>
                  <a:lnTo>
                    <a:pt x="506" y="2118"/>
                  </a:lnTo>
                  <a:lnTo>
                    <a:pt x="514" y="2151"/>
                  </a:lnTo>
                  <a:lnTo>
                    <a:pt x="525" y="2186"/>
                  </a:lnTo>
                  <a:lnTo>
                    <a:pt x="536" y="2218"/>
                  </a:lnTo>
                  <a:lnTo>
                    <a:pt x="548" y="2256"/>
                  </a:lnTo>
                  <a:lnTo>
                    <a:pt x="558" y="2282"/>
                  </a:lnTo>
                  <a:lnTo>
                    <a:pt x="575" y="2325"/>
                  </a:lnTo>
                  <a:lnTo>
                    <a:pt x="584" y="2347"/>
                  </a:lnTo>
                  <a:lnTo>
                    <a:pt x="607" y="2400"/>
                  </a:lnTo>
                  <a:lnTo>
                    <a:pt x="609" y="2404"/>
                  </a:lnTo>
                  <a:lnTo>
                    <a:pt x="611" y="2408"/>
                  </a:lnTo>
                  <a:lnTo>
                    <a:pt x="651" y="2488"/>
                  </a:lnTo>
                  <a:lnTo>
                    <a:pt x="695" y="2563"/>
                  </a:lnTo>
                  <a:lnTo>
                    <a:pt x="744" y="2636"/>
                  </a:lnTo>
                  <a:lnTo>
                    <a:pt x="795" y="2704"/>
                  </a:lnTo>
                  <a:lnTo>
                    <a:pt x="850" y="2770"/>
                  </a:lnTo>
                  <a:lnTo>
                    <a:pt x="909" y="2831"/>
                  </a:lnTo>
                  <a:lnTo>
                    <a:pt x="970" y="2888"/>
                  </a:lnTo>
                  <a:lnTo>
                    <a:pt x="1034" y="2942"/>
                  </a:lnTo>
                  <a:lnTo>
                    <a:pt x="1101" y="2990"/>
                  </a:lnTo>
                  <a:lnTo>
                    <a:pt x="1172" y="3035"/>
                  </a:lnTo>
                  <a:lnTo>
                    <a:pt x="1243" y="3074"/>
                  </a:lnTo>
                  <a:lnTo>
                    <a:pt x="1318" y="3109"/>
                  </a:lnTo>
                  <a:lnTo>
                    <a:pt x="1345" y="3119"/>
                  </a:lnTo>
                  <a:lnTo>
                    <a:pt x="1376" y="3131"/>
                  </a:lnTo>
                  <a:lnTo>
                    <a:pt x="1397" y="3138"/>
                  </a:lnTo>
                  <a:lnTo>
                    <a:pt x="1420" y="3145"/>
                  </a:lnTo>
                  <a:lnTo>
                    <a:pt x="1427" y="3148"/>
                  </a:lnTo>
                  <a:lnTo>
                    <a:pt x="1434" y="3150"/>
                  </a:lnTo>
                  <a:lnTo>
                    <a:pt x="1485" y="3165"/>
                  </a:lnTo>
                  <a:lnTo>
                    <a:pt x="1492" y="3167"/>
                  </a:lnTo>
                  <a:lnTo>
                    <a:pt x="1549" y="3179"/>
                  </a:lnTo>
                  <a:lnTo>
                    <a:pt x="1551" y="3179"/>
                  </a:lnTo>
                  <a:lnTo>
                    <a:pt x="1553" y="3180"/>
                  </a:lnTo>
                  <a:lnTo>
                    <a:pt x="1611" y="3189"/>
                  </a:lnTo>
                  <a:lnTo>
                    <a:pt x="1619" y="3190"/>
                  </a:lnTo>
                  <a:lnTo>
                    <a:pt x="1642" y="3194"/>
                  </a:lnTo>
                  <a:lnTo>
                    <a:pt x="1707" y="3199"/>
                  </a:lnTo>
                  <a:lnTo>
                    <a:pt x="1774" y="3202"/>
                  </a:lnTo>
                  <a:lnTo>
                    <a:pt x="1857" y="3198"/>
                  </a:lnTo>
                  <a:lnTo>
                    <a:pt x="1940" y="3189"/>
                  </a:lnTo>
                  <a:lnTo>
                    <a:pt x="2020" y="3175"/>
                  </a:lnTo>
                  <a:lnTo>
                    <a:pt x="2100" y="3155"/>
                  </a:lnTo>
                  <a:lnTo>
                    <a:pt x="2178" y="3129"/>
                  </a:lnTo>
                  <a:lnTo>
                    <a:pt x="2253" y="3097"/>
                  </a:lnTo>
                  <a:lnTo>
                    <a:pt x="2328" y="3062"/>
                  </a:lnTo>
                  <a:lnTo>
                    <a:pt x="2355" y="3047"/>
                  </a:lnTo>
                  <a:lnTo>
                    <a:pt x="2380" y="3033"/>
                  </a:lnTo>
                  <a:lnTo>
                    <a:pt x="2416" y="3011"/>
                  </a:lnTo>
                  <a:lnTo>
                    <a:pt x="2470" y="2974"/>
                  </a:lnTo>
                  <a:lnTo>
                    <a:pt x="2499" y="2953"/>
                  </a:lnTo>
                  <a:lnTo>
                    <a:pt x="2534" y="2926"/>
                  </a:lnTo>
                  <a:lnTo>
                    <a:pt x="2569" y="2897"/>
                  </a:lnTo>
                  <a:lnTo>
                    <a:pt x="2574" y="2893"/>
                  </a:lnTo>
                  <a:lnTo>
                    <a:pt x="2579" y="2889"/>
                  </a:lnTo>
                  <a:lnTo>
                    <a:pt x="2603" y="2867"/>
                  </a:lnTo>
                  <a:lnTo>
                    <a:pt x="2627" y="2843"/>
                  </a:lnTo>
                  <a:lnTo>
                    <a:pt x="2657" y="2812"/>
                  </a:lnTo>
                  <a:lnTo>
                    <a:pt x="2687" y="2782"/>
                  </a:lnTo>
                  <a:lnTo>
                    <a:pt x="2718" y="2746"/>
                  </a:lnTo>
                  <a:lnTo>
                    <a:pt x="2744" y="2715"/>
                  </a:lnTo>
                  <a:lnTo>
                    <a:pt x="2770" y="2684"/>
                  </a:lnTo>
                  <a:lnTo>
                    <a:pt x="2799" y="2644"/>
                  </a:lnTo>
                  <a:lnTo>
                    <a:pt x="2799" y="2643"/>
                  </a:lnTo>
                  <a:lnTo>
                    <a:pt x="2800" y="2643"/>
                  </a:lnTo>
                  <a:lnTo>
                    <a:pt x="2826" y="2605"/>
                  </a:lnTo>
                  <a:lnTo>
                    <a:pt x="2850" y="2566"/>
                  </a:lnTo>
                  <a:lnTo>
                    <a:pt x="2862" y="2549"/>
                  </a:lnTo>
                  <a:lnTo>
                    <a:pt x="2874" y="2530"/>
                  </a:lnTo>
                  <a:lnTo>
                    <a:pt x="2903" y="2478"/>
                  </a:lnTo>
                  <a:lnTo>
                    <a:pt x="2929" y="2425"/>
                  </a:lnTo>
                  <a:lnTo>
                    <a:pt x="2929" y="945"/>
                  </a:lnTo>
                  <a:lnTo>
                    <a:pt x="2903" y="892"/>
                  </a:lnTo>
                  <a:lnTo>
                    <a:pt x="2874" y="840"/>
                  </a:lnTo>
                  <a:lnTo>
                    <a:pt x="2862" y="821"/>
                  </a:lnTo>
                  <a:lnTo>
                    <a:pt x="2850" y="803"/>
                  </a:lnTo>
                  <a:lnTo>
                    <a:pt x="2826" y="765"/>
                  </a:lnTo>
                  <a:lnTo>
                    <a:pt x="2800" y="727"/>
                  </a:lnTo>
                  <a:lnTo>
                    <a:pt x="2799" y="726"/>
                  </a:lnTo>
                  <a:lnTo>
                    <a:pt x="2770" y="686"/>
                  </a:lnTo>
                  <a:lnTo>
                    <a:pt x="2744" y="655"/>
                  </a:lnTo>
                  <a:lnTo>
                    <a:pt x="2718" y="624"/>
                  </a:lnTo>
                  <a:lnTo>
                    <a:pt x="2687" y="588"/>
                  </a:lnTo>
                  <a:lnTo>
                    <a:pt x="2627" y="527"/>
                  </a:lnTo>
                  <a:lnTo>
                    <a:pt x="2604" y="503"/>
                  </a:lnTo>
                  <a:lnTo>
                    <a:pt x="2579" y="481"/>
                  </a:lnTo>
                  <a:lnTo>
                    <a:pt x="2574" y="477"/>
                  </a:lnTo>
                  <a:lnTo>
                    <a:pt x="2569" y="473"/>
                  </a:lnTo>
                  <a:lnTo>
                    <a:pt x="2534" y="444"/>
                  </a:lnTo>
                  <a:lnTo>
                    <a:pt x="2499" y="417"/>
                  </a:lnTo>
                  <a:lnTo>
                    <a:pt x="2470" y="396"/>
                  </a:lnTo>
                  <a:lnTo>
                    <a:pt x="2416" y="359"/>
                  </a:lnTo>
                  <a:lnTo>
                    <a:pt x="2380" y="337"/>
                  </a:lnTo>
                  <a:lnTo>
                    <a:pt x="2328" y="308"/>
                  </a:lnTo>
                  <a:lnTo>
                    <a:pt x="2253" y="273"/>
                  </a:lnTo>
                  <a:lnTo>
                    <a:pt x="2178" y="241"/>
                  </a:lnTo>
                  <a:lnTo>
                    <a:pt x="2100" y="215"/>
                  </a:lnTo>
                  <a:lnTo>
                    <a:pt x="2020" y="195"/>
                  </a:lnTo>
                  <a:lnTo>
                    <a:pt x="1940" y="181"/>
                  </a:lnTo>
                  <a:lnTo>
                    <a:pt x="1857" y="172"/>
                  </a:lnTo>
                  <a:lnTo>
                    <a:pt x="1774" y="169"/>
                  </a:lnTo>
                  <a:close/>
                  <a:moveTo>
                    <a:pt x="2572" y="112"/>
                  </a:moveTo>
                  <a:lnTo>
                    <a:pt x="2540" y="114"/>
                  </a:lnTo>
                  <a:lnTo>
                    <a:pt x="2510" y="122"/>
                  </a:lnTo>
                  <a:lnTo>
                    <a:pt x="2482" y="133"/>
                  </a:lnTo>
                  <a:lnTo>
                    <a:pt x="2456" y="148"/>
                  </a:lnTo>
                  <a:lnTo>
                    <a:pt x="2433" y="167"/>
                  </a:lnTo>
                  <a:lnTo>
                    <a:pt x="2412" y="190"/>
                  </a:lnTo>
                  <a:lnTo>
                    <a:pt x="2395" y="215"/>
                  </a:lnTo>
                  <a:lnTo>
                    <a:pt x="2402" y="220"/>
                  </a:lnTo>
                  <a:lnTo>
                    <a:pt x="2410" y="225"/>
                  </a:lnTo>
                  <a:lnTo>
                    <a:pt x="2470" y="260"/>
                  </a:lnTo>
                  <a:lnTo>
                    <a:pt x="2500" y="280"/>
                  </a:lnTo>
                  <a:lnTo>
                    <a:pt x="2547" y="311"/>
                  </a:lnTo>
                  <a:lnTo>
                    <a:pt x="2592" y="346"/>
                  </a:lnTo>
                  <a:lnTo>
                    <a:pt x="2599" y="319"/>
                  </a:lnTo>
                  <a:lnTo>
                    <a:pt x="2610" y="292"/>
                  </a:lnTo>
                  <a:lnTo>
                    <a:pt x="2626" y="270"/>
                  </a:lnTo>
                  <a:lnTo>
                    <a:pt x="2647" y="251"/>
                  </a:lnTo>
                  <a:lnTo>
                    <a:pt x="2670" y="237"/>
                  </a:lnTo>
                  <a:lnTo>
                    <a:pt x="2697" y="228"/>
                  </a:lnTo>
                  <a:lnTo>
                    <a:pt x="2727" y="225"/>
                  </a:lnTo>
                  <a:lnTo>
                    <a:pt x="2907" y="225"/>
                  </a:lnTo>
                  <a:lnTo>
                    <a:pt x="2934" y="228"/>
                  </a:lnTo>
                  <a:lnTo>
                    <a:pt x="2959" y="235"/>
                  </a:lnTo>
                  <a:lnTo>
                    <a:pt x="2983" y="248"/>
                  </a:lnTo>
                  <a:lnTo>
                    <a:pt x="3002" y="264"/>
                  </a:lnTo>
                  <a:lnTo>
                    <a:pt x="3018" y="284"/>
                  </a:lnTo>
                  <a:lnTo>
                    <a:pt x="3032" y="307"/>
                  </a:lnTo>
                  <a:lnTo>
                    <a:pt x="3039" y="332"/>
                  </a:lnTo>
                  <a:lnTo>
                    <a:pt x="3042" y="359"/>
                  </a:lnTo>
                  <a:lnTo>
                    <a:pt x="3042" y="3011"/>
                  </a:lnTo>
                  <a:lnTo>
                    <a:pt x="3039" y="3038"/>
                  </a:lnTo>
                  <a:lnTo>
                    <a:pt x="3032" y="3063"/>
                  </a:lnTo>
                  <a:lnTo>
                    <a:pt x="3018" y="3086"/>
                  </a:lnTo>
                  <a:lnTo>
                    <a:pt x="3002" y="3106"/>
                  </a:lnTo>
                  <a:lnTo>
                    <a:pt x="2983" y="3122"/>
                  </a:lnTo>
                  <a:lnTo>
                    <a:pt x="2959" y="3135"/>
                  </a:lnTo>
                  <a:lnTo>
                    <a:pt x="2934" y="3142"/>
                  </a:lnTo>
                  <a:lnTo>
                    <a:pt x="2907" y="3145"/>
                  </a:lnTo>
                  <a:lnTo>
                    <a:pt x="2727" y="3145"/>
                  </a:lnTo>
                  <a:lnTo>
                    <a:pt x="2697" y="3142"/>
                  </a:lnTo>
                  <a:lnTo>
                    <a:pt x="2670" y="3133"/>
                  </a:lnTo>
                  <a:lnTo>
                    <a:pt x="2647" y="3119"/>
                  </a:lnTo>
                  <a:lnTo>
                    <a:pt x="2626" y="3100"/>
                  </a:lnTo>
                  <a:lnTo>
                    <a:pt x="2610" y="3078"/>
                  </a:lnTo>
                  <a:lnTo>
                    <a:pt x="2599" y="3051"/>
                  </a:lnTo>
                  <a:lnTo>
                    <a:pt x="2592" y="3024"/>
                  </a:lnTo>
                  <a:lnTo>
                    <a:pt x="2547" y="3059"/>
                  </a:lnTo>
                  <a:lnTo>
                    <a:pt x="2500" y="3090"/>
                  </a:lnTo>
                  <a:lnTo>
                    <a:pt x="2470" y="3110"/>
                  </a:lnTo>
                  <a:lnTo>
                    <a:pt x="2440" y="3128"/>
                  </a:lnTo>
                  <a:lnTo>
                    <a:pt x="2410" y="3145"/>
                  </a:lnTo>
                  <a:lnTo>
                    <a:pt x="2402" y="3150"/>
                  </a:lnTo>
                  <a:lnTo>
                    <a:pt x="2395" y="3155"/>
                  </a:lnTo>
                  <a:lnTo>
                    <a:pt x="2412" y="3180"/>
                  </a:lnTo>
                  <a:lnTo>
                    <a:pt x="2433" y="3203"/>
                  </a:lnTo>
                  <a:lnTo>
                    <a:pt x="2456" y="3222"/>
                  </a:lnTo>
                  <a:lnTo>
                    <a:pt x="2482" y="3237"/>
                  </a:lnTo>
                  <a:lnTo>
                    <a:pt x="2510" y="3248"/>
                  </a:lnTo>
                  <a:lnTo>
                    <a:pt x="2540" y="3256"/>
                  </a:lnTo>
                  <a:lnTo>
                    <a:pt x="2572" y="3258"/>
                  </a:lnTo>
                  <a:lnTo>
                    <a:pt x="3061" y="3258"/>
                  </a:lnTo>
                  <a:lnTo>
                    <a:pt x="3095" y="3255"/>
                  </a:lnTo>
                  <a:lnTo>
                    <a:pt x="3126" y="3247"/>
                  </a:lnTo>
                  <a:lnTo>
                    <a:pt x="3156" y="3234"/>
                  </a:lnTo>
                  <a:lnTo>
                    <a:pt x="3183" y="3218"/>
                  </a:lnTo>
                  <a:lnTo>
                    <a:pt x="3207" y="3197"/>
                  </a:lnTo>
                  <a:lnTo>
                    <a:pt x="3227" y="3174"/>
                  </a:lnTo>
                  <a:lnTo>
                    <a:pt x="3244" y="3146"/>
                  </a:lnTo>
                  <a:lnTo>
                    <a:pt x="3257" y="3118"/>
                  </a:lnTo>
                  <a:lnTo>
                    <a:pt x="3264" y="3086"/>
                  </a:lnTo>
                  <a:lnTo>
                    <a:pt x="3267" y="3052"/>
                  </a:lnTo>
                  <a:lnTo>
                    <a:pt x="3267" y="318"/>
                  </a:lnTo>
                  <a:lnTo>
                    <a:pt x="3264" y="284"/>
                  </a:lnTo>
                  <a:lnTo>
                    <a:pt x="3257" y="252"/>
                  </a:lnTo>
                  <a:lnTo>
                    <a:pt x="3244" y="224"/>
                  </a:lnTo>
                  <a:lnTo>
                    <a:pt x="3227" y="196"/>
                  </a:lnTo>
                  <a:lnTo>
                    <a:pt x="3207" y="173"/>
                  </a:lnTo>
                  <a:lnTo>
                    <a:pt x="3183" y="152"/>
                  </a:lnTo>
                  <a:lnTo>
                    <a:pt x="3156" y="136"/>
                  </a:lnTo>
                  <a:lnTo>
                    <a:pt x="3126" y="123"/>
                  </a:lnTo>
                  <a:lnTo>
                    <a:pt x="3095" y="115"/>
                  </a:lnTo>
                  <a:lnTo>
                    <a:pt x="3061" y="112"/>
                  </a:lnTo>
                  <a:lnTo>
                    <a:pt x="2572" y="112"/>
                  </a:lnTo>
                  <a:close/>
                  <a:moveTo>
                    <a:pt x="2572" y="0"/>
                  </a:moveTo>
                  <a:lnTo>
                    <a:pt x="3061" y="0"/>
                  </a:lnTo>
                  <a:lnTo>
                    <a:pt x="3104" y="3"/>
                  </a:lnTo>
                  <a:lnTo>
                    <a:pt x="3146" y="11"/>
                  </a:lnTo>
                  <a:lnTo>
                    <a:pt x="3185" y="25"/>
                  </a:lnTo>
                  <a:lnTo>
                    <a:pt x="3222" y="44"/>
                  </a:lnTo>
                  <a:lnTo>
                    <a:pt x="3256" y="66"/>
                  </a:lnTo>
                  <a:lnTo>
                    <a:pt x="3287" y="93"/>
                  </a:lnTo>
                  <a:lnTo>
                    <a:pt x="3313" y="124"/>
                  </a:lnTo>
                  <a:lnTo>
                    <a:pt x="3336" y="157"/>
                  </a:lnTo>
                  <a:lnTo>
                    <a:pt x="3355" y="194"/>
                  </a:lnTo>
                  <a:lnTo>
                    <a:pt x="3369" y="233"/>
                  </a:lnTo>
                  <a:lnTo>
                    <a:pt x="3377" y="275"/>
                  </a:lnTo>
                  <a:lnTo>
                    <a:pt x="3380" y="318"/>
                  </a:lnTo>
                  <a:lnTo>
                    <a:pt x="3380" y="3052"/>
                  </a:lnTo>
                  <a:lnTo>
                    <a:pt x="3377" y="3095"/>
                  </a:lnTo>
                  <a:lnTo>
                    <a:pt x="3369" y="3137"/>
                  </a:lnTo>
                  <a:lnTo>
                    <a:pt x="3355" y="3176"/>
                  </a:lnTo>
                  <a:lnTo>
                    <a:pt x="3336" y="3213"/>
                  </a:lnTo>
                  <a:lnTo>
                    <a:pt x="3313" y="3246"/>
                  </a:lnTo>
                  <a:lnTo>
                    <a:pt x="3287" y="3277"/>
                  </a:lnTo>
                  <a:lnTo>
                    <a:pt x="3256" y="3304"/>
                  </a:lnTo>
                  <a:lnTo>
                    <a:pt x="3222" y="3326"/>
                  </a:lnTo>
                  <a:lnTo>
                    <a:pt x="3185" y="3345"/>
                  </a:lnTo>
                  <a:lnTo>
                    <a:pt x="3146" y="3359"/>
                  </a:lnTo>
                  <a:lnTo>
                    <a:pt x="3104" y="3367"/>
                  </a:lnTo>
                  <a:lnTo>
                    <a:pt x="3061" y="3370"/>
                  </a:lnTo>
                  <a:lnTo>
                    <a:pt x="2572" y="3370"/>
                  </a:lnTo>
                  <a:lnTo>
                    <a:pt x="2528" y="3367"/>
                  </a:lnTo>
                  <a:lnTo>
                    <a:pt x="2486" y="3358"/>
                  </a:lnTo>
                  <a:lnTo>
                    <a:pt x="2446" y="3344"/>
                  </a:lnTo>
                  <a:lnTo>
                    <a:pt x="2409" y="3325"/>
                  </a:lnTo>
                  <a:lnTo>
                    <a:pt x="2374" y="3301"/>
                  </a:lnTo>
                  <a:lnTo>
                    <a:pt x="2343" y="3272"/>
                  </a:lnTo>
                  <a:lnTo>
                    <a:pt x="2316" y="3239"/>
                  </a:lnTo>
                  <a:lnTo>
                    <a:pt x="2293" y="3203"/>
                  </a:lnTo>
                  <a:lnTo>
                    <a:pt x="2211" y="3236"/>
                  </a:lnTo>
                  <a:lnTo>
                    <a:pt x="2126" y="3264"/>
                  </a:lnTo>
                  <a:lnTo>
                    <a:pt x="2040" y="3285"/>
                  </a:lnTo>
                  <a:lnTo>
                    <a:pt x="1953" y="3301"/>
                  </a:lnTo>
                  <a:lnTo>
                    <a:pt x="1864" y="3311"/>
                  </a:lnTo>
                  <a:lnTo>
                    <a:pt x="1774" y="3314"/>
                  </a:lnTo>
                  <a:lnTo>
                    <a:pt x="1689" y="3311"/>
                  </a:lnTo>
                  <a:lnTo>
                    <a:pt x="1605" y="3302"/>
                  </a:lnTo>
                  <a:lnTo>
                    <a:pt x="1548" y="3309"/>
                  </a:lnTo>
                  <a:lnTo>
                    <a:pt x="1491" y="3313"/>
                  </a:lnTo>
                  <a:lnTo>
                    <a:pt x="1436" y="3314"/>
                  </a:lnTo>
                  <a:lnTo>
                    <a:pt x="1346" y="3311"/>
                  </a:lnTo>
                  <a:lnTo>
                    <a:pt x="1257" y="3301"/>
                  </a:lnTo>
                  <a:lnTo>
                    <a:pt x="1170" y="3285"/>
                  </a:lnTo>
                  <a:lnTo>
                    <a:pt x="1084" y="3264"/>
                  </a:lnTo>
                  <a:lnTo>
                    <a:pt x="1000" y="3237"/>
                  </a:lnTo>
                  <a:lnTo>
                    <a:pt x="919" y="3205"/>
                  </a:lnTo>
                  <a:lnTo>
                    <a:pt x="840" y="3166"/>
                  </a:lnTo>
                  <a:lnTo>
                    <a:pt x="763" y="3123"/>
                  </a:lnTo>
                  <a:lnTo>
                    <a:pt x="688" y="3075"/>
                  </a:lnTo>
                  <a:lnTo>
                    <a:pt x="618" y="3022"/>
                  </a:lnTo>
                  <a:lnTo>
                    <a:pt x="615" y="3020"/>
                  </a:lnTo>
                  <a:lnTo>
                    <a:pt x="610" y="3017"/>
                  </a:lnTo>
                  <a:lnTo>
                    <a:pt x="607" y="3014"/>
                  </a:lnTo>
                  <a:lnTo>
                    <a:pt x="549" y="2965"/>
                  </a:lnTo>
                  <a:lnTo>
                    <a:pt x="494" y="2912"/>
                  </a:lnTo>
                  <a:lnTo>
                    <a:pt x="440" y="2856"/>
                  </a:lnTo>
                  <a:lnTo>
                    <a:pt x="389" y="2798"/>
                  </a:lnTo>
                  <a:lnTo>
                    <a:pt x="341" y="2737"/>
                  </a:lnTo>
                  <a:lnTo>
                    <a:pt x="338" y="2734"/>
                  </a:lnTo>
                  <a:lnTo>
                    <a:pt x="336" y="2731"/>
                  </a:lnTo>
                  <a:lnTo>
                    <a:pt x="335" y="2729"/>
                  </a:lnTo>
                  <a:lnTo>
                    <a:pt x="290" y="2664"/>
                  </a:lnTo>
                  <a:lnTo>
                    <a:pt x="248" y="2598"/>
                  </a:lnTo>
                  <a:lnTo>
                    <a:pt x="208" y="2529"/>
                  </a:lnTo>
                  <a:lnTo>
                    <a:pt x="172" y="2457"/>
                  </a:lnTo>
                  <a:lnTo>
                    <a:pt x="139" y="2384"/>
                  </a:lnTo>
                  <a:lnTo>
                    <a:pt x="137" y="2380"/>
                  </a:lnTo>
                  <a:lnTo>
                    <a:pt x="136" y="2377"/>
                  </a:lnTo>
                  <a:lnTo>
                    <a:pt x="101" y="2285"/>
                  </a:lnTo>
                  <a:lnTo>
                    <a:pt x="71" y="2192"/>
                  </a:lnTo>
                  <a:lnTo>
                    <a:pt x="46" y="2095"/>
                  </a:lnTo>
                  <a:lnTo>
                    <a:pt x="27" y="1995"/>
                  </a:lnTo>
                  <a:lnTo>
                    <a:pt x="11" y="1893"/>
                  </a:lnTo>
                  <a:lnTo>
                    <a:pt x="3" y="1790"/>
                  </a:lnTo>
                  <a:lnTo>
                    <a:pt x="0" y="1685"/>
                  </a:lnTo>
                  <a:lnTo>
                    <a:pt x="2" y="1591"/>
                  </a:lnTo>
                  <a:lnTo>
                    <a:pt x="9" y="1498"/>
                  </a:lnTo>
                  <a:lnTo>
                    <a:pt x="22" y="1406"/>
                  </a:lnTo>
                  <a:lnTo>
                    <a:pt x="37" y="1317"/>
                  </a:lnTo>
                  <a:lnTo>
                    <a:pt x="57" y="1230"/>
                  </a:lnTo>
                  <a:lnTo>
                    <a:pt x="59" y="1220"/>
                  </a:lnTo>
                  <a:lnTo>
                    <a:pt x="61" y="1212"/>
                  </a:lnTo>
                  <a:lnTo>
                    <a:pt x="90" y="1117"/>
                  </a:lnTo>
                  <a:lnTo>
                    <a:pt x="123" y="1026"/>
                  </a:lnTo>
                  <a:lnTo>
                    <a:pt x="161" y="937"/>
                  </a:lnTo>
                  <a:lnTo>
                    <a:pt x="163" y="932"/>
                  </a:lnTo>
                  <a:lnTo>
                    <a:pt x="165" y="928"/>
                  </a:lnTo>
                  <a:lnTo>
                    <a:pt x="202" y="855"/>
                  </a:lnTo>
                  <a:lnTo>
                    <a:pt x="241" y="783"/>
                  </a:lnTo>
                  <a:lnTo>
                    <a:pt x="284" y="714"/>
                  </a:lnTo>
                  <a:lnTo>
                    <a:pt x="330" y="647"/>
                  </a:lnTo>
                  <a:lnTo>
                    <a:pt x="379" y="584"/>
                  </a:lnTo>
                  <a:lnTo>
                    <a:pt x="381" y="582"/>
                  </a:lnTo>
                  <a:lnTo>
                    <a:pt x="383" y="579"/>
                  </a:lnTo>
                  <a:lnTo>
                    <a:pt x="385" y="577"/>
                  </a:lnTo>
                  <a:lnTo>
                    <a:pt x="439" y="514"/>
                  </a:lnTo>
                  <a:lnTo>
                    <a:pt x="497" y="454"/>
                  </a:lnTo>
                  <a:lnTo>
                    <a:pt x="557" y="398"/>
                  </a:lnTo>
                  <a:lnTo>
                    <a:pt x="620" y="346"/>
                  </a:lnTo>
                  <a:lnTo>
                    <a:pt x="685" y="297"/>
                  </a:lnTo>
                  <a:lnTo>
                    <a:pt x="685" y="297"/>
                  </a:lnTo>
                  <a:lnTo>
                    <a:pt x="760" y="248"/>
                  </a:lnTo>
                  <a:lnTo>
                    <a:pt x="837" y="205"/>
                  </a:lnTo>
                  <a:lnTo>
                    <a:pt x="917" y="166"/>
                  </a:lnTo>
                  <a:lnTo>
                    <a:pt x="998" y="134"/>
                  </a:lnTo>
                  <a:lnTo>
                    <a:pt x="1082" y="106"/>
                  </a:lnTo>
                  <a:lnTo>
                    <a:pt x="1168" y="85"/>
                  </a:lnTo>
                  <a:lnTo>
                    <a:pt x="1256" y="69"/>
                  </a:lnTo>
                  <a:lnTo>
                    <a:pt x="1346" y="59"/>
                  </a:lnTo>
                  <a:lnTo>
                    <a:pt x="1436" y="56"/>
                  </a:lnTo>
                  <a:lnTo>
                    <a:pt x="1491" y="57"/>
                  </a:lnTo>
                  <a:lnTo>
                    <a:pt x="1548" y="61"/>
                  </a:lnTo>
                  <a:lnTo>
                    <a:pt x="1605" y="68"/>
                  </a:lnTo>
                  <a:lnTo>
                    <a:pt x="1689" y="59"/>
                  </a:lnTo>
                  <a:lnTo>
                    <a:pt x="1774" y="56"/>
                  </a:lnTo>
                  <a:lnTo>
                    <a:pt x="1864" y="59"/>
                  </a:lnTo>
                  <a:lnTo>
                    <a:pt x="1953" y="69"/>
                  </a:lnTo>
                  <a:lnTo>
                    <a:pt x="2040" y="85"/>
                  </a:lnTo>
                  <a:lnTo>
                    <a:pt x="2126" y="106"/>
                  </a:lnTo>
                  <a:lnTo>
                    <a:pt x="2211" y="134"/>
                  </a:lnTo>
                  <a:lnTo>
                    <a:pt x="2293" y="167"/>
                  </a:lnTo>
                  <a:lnTo>
                    <a:pt x="2316" y="131"/>
                  </a:lnTo>
                  <a:lnTo>
                    <a:pt x="2343" y="98"/>
                  </a:lnTo>
                  <a:lnTo>
                    <a:pt x="2374" y="69"/>
                  </a:lnTo>
                  <a:lnTo>
                    <a:pt x="2409" y="45"/>
                  </a:lnTo>
                  <a:lnTo>
                    <a:pt x="2446" y="26"/>
                  </a:lnTo>
                  <a:lnTo>
                    <a:pt x="2486" y="12"/>
                  </a:lnTo>
                  <a:lnTo>
                    <a:pt x="2528" y="3"/>
                  </a:lnTo>
                  <a:lnTo>
                    <a:pt x="25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65" name="Group 1748"/>
          <p:cNvGrpSpPr/>
          <p:nvPr/>
        </p:nvGrpSpPr>
        <p:grpSpPr>
          <a:xfrm>
            <a:off x="7757147" y="4086199"/>
            <a:ext cx="536575" cy="492125"/>
            <a:chOff x="4437063" y="2719388"/>
            <a:chExt cx="536575" cy="492125"/>
          </a:xfrm>
          <a:solidFill>
            <a:srgbClr val="000000"/>
          </a:solidFill>
        </p:grpSpPr>
        <p:sp>
          <p:nvSpPr>
            <p:cNvPr id="2366" name="Freeform 502"/>
            <p:cNvSpPr>
              <a:spLocks/>
            </p:cNvSpPr>
            <p:nvPr/>
          </p:nvSpPr>
          <p:spPr bwMode="auto">
            <a:xfrm>
              <a:off x="4919663" y="2887663"/>
              <a:ext cx="17463" cy="26988"/>
            </a:xfrm>
            <a:custGeom>
              <a:avLst/>
              <a:gdLst>
                <a:gd name="T0" fmla="*/ 56 w 113"/>
                <a:gd name="T1" fmla="*/ 0 h 168"/>
                <a:gd name="T2" fmla="*/ 74 w 113"/>
                <a:gd name="T3" fmla="*/ 2 h 168"/>
                <a:gd name="T4" fmla="*/ 89 w 113"/>
                <a:gd name="T5" fmla="*/ 10 h 168"/>
                <a:gd name="T6" fmla="*/ 101 w 113"/>
                <a:gd name="T7" fmla="*/ 22 h 168"/>
                <a:gd name="T8" fmla="*/ 110 w 113"/>
                <a:gd name="T9" fmla="*/ 38 h 168"/>
                <a:gd name="T10" fmla="*/ 113 w 113"/>
                <a:gd name="T11" fmla="*/ 56 h 168"/>
                <a:gd name="T12" fmla="*/ 113 w 113"/>
                <a:gd name="T13" fmla="*/ 112 h 168"/>
                <a:gd name="T14" fmla="*/ 110 w 113"/>
                <a:gd name="T15" fmla="*/ 129 h 168"/>
                <a:gd name="T16" fmla="*/ 101 w 113"/>
                <a:gd name="T17" fmla="*/ 145 h 168"/>
                <a:gd name="T18" fmla="*/ 89 w 113"/>
                <a:gd name="T19" fmla="*/ 157 h 168"/>
                <a:gd name="T20" fmla="*/ 74 w 113"/>
                <a:gd name="T21" fmla="*/ 165 h 168"/>
                <a:gd name="T22" fmla="*/ 56 w 113"/>
                <a:gd name="T23" fmla="*/ 168 h 168"/>
                <a:gd name="T24" fmla="*/ 39 w 113"/>
                <a:gd name="T25" fmla="*/ 165 h 168"/>
                <a:gd name="T26" fmla="*/ 24 w 113"/>
                <a:gd name="T27" fmla="*/ 157 h 168"/>
                <a:gd name="T28" fmla="*/ 11 w 113"/>
                <a:gd name="T29" fmla="*/ 145 h 168"/>
                <a:gd name="T30" fmla="*/ 3 w 113"/>
                <a:gd name="T31" fmla="*/ 129 h 168"/>
                <a:gd name="T32" fmla="*/ 0 w 113"/>
                <a:gd name="T33" fmla="*/ 112 h 168"/>
                <a:gd name="T34" fmla="*/ 0 w 113"/>
                <a:gd name="T35" fmla="*/ 56 h 168"/>
                <a:gd name="T36" fmla="*/ 3 w 113"/>
                <a:gd name="T37" fmla="*/ 38 h 168"/>
                <a:gd name="T38" fmla="*/ 11 w 113"/>
                <a:gd name="T39" fmla="*/ 22 h 168"/>
                <a:gd name="T40" fmla="*/ 24 w 113"/>
                <a:gd name="T41" fmla="*/ 10 h 168"/>
                <a:gd name="T42" fmla="*/ 39 w 113"/>
                <a:gd name="T43" fmla="*/ 2 h 168"/>
                <a:gd name="T44" fmla="*/ 56 w 113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8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3" y="112"/>
                  </a:lnTo>
                  <a:lnTo>
                    <a:pt x="110" y="129"/>
                  </a:lnTo>
                  <a:lnTo>
                    <a:pt x="101" y="145"/>
                  </a:lnTo>
                  <a:lnTo>
                    <a:pt x="89" y="157"/>
                  </a:lnTo>
                  <a:lnTo>
                    <a:pt x="74" y="165"/>
                  </a:lnTo>
                  <a:lnTo>
                    <a:pt x="56" y="168"/>
                  </a:lnTo>
                  <a:lnTo>
                    <a:pt x="39" y="165"/>
                  </a:lnTo>
                  <a:lnTo>
                    <a:pt x="24" y="157"/>
                  </a:lnTo>
                  <a:lnTo>
                    <a:pt x="11" y="145"/>
                  </a:lnTo>
                  <a:lnTo>
                    <a:pt x="3" y="129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7" name="Freeform 503"/>
            <p:cNvSpPr>
              <a:spLocks/>
            </p:cNvSpPr>
            <p:nvPr/>
          </p:nvSpPr>
          <p:spPr bwMode="auto">
            <a:xfrm>
              <a:off x="4919663" y="2814638"/>
              <a:ext cx="17463" cy="39688"/>
            </a:xfrm>
            <a:custGeom>
              <a:avLst/>
              <a:gdLst>
                <a:gd name="T0" fmla="*/ 56 w 113"/>
                <a:gd name="T1" fmla="*/ 0 h 242"/>
                <a:gd name="T2" fmla="*/ 74 w 113"/>
                <a:gd name="T3" fmla="*/ 2 h 242"/>
                <a:gd name="T4" fmla="*/ 89 w 113"/>
                <a:gd name="T5" fmla="*/ 10 h 242"/>
                <a:gd name="T6" fmla="*/ 101 w 113"/>
                <a:gd name="T7" fmla="*/ 22 h 242"/>
                <a:gd name="T8" fmla="*/ 110 w 113"/>
                <a:gd name="T9" fmla="*/ 37 h 242"/>
                <a:gd name="T10" fmla="*/ 113 w 113"/>
                <a:gd name="T11" fmla="*/ 56 h 242"/>
                <a:gd name="T12" fmla="*/ 113 w 113"/>
                <a:gd name="T13" fmla="*/ 186 h 242"/>
                <a:gd name="T14" fmla="*/ 110 w 113"/>
                <a:gd name="T15" fmla="*/ 203 h 242"/>
                <a:gd name="T16" fmla="*/ 101 w 113"/>
                <a:gd name="T17" fmla="*/ 219 h 242"/>
                <a:gd name="T18" fmla="*/ 89 w 113"/>
                <a:gd name="T19" fmla="*/ 231 h 242"/>
                <a:gd name="T20" fmla="*/ 74 w 113"/>
                <a:gd name="T21" fmla="*/ 239 h 242"/>
                <a:gd name="T22" fmla="*/ 56 w 113"/>
                <a:gd name="T23" fmla="*/ 242 h 242"/>
                <a:gd name="T24" fmla="*/ 39 w 113"/>
                <a:gd name="T25" fmla="*/ 239 h 242"/>
                <a:gd name="T26" fmla="*/ 24 w 113"/>
                <a:gd name="T27" fmla="*/ 231 h 242"/>
                <a:gd name="T28" fmla="*/ 11 w 113"/>
                <a:gd name="T29" fmla="*/ 219 h 242"/>
                <a:gd name="T30" fmla="*/ 3 w 113"/>
                <a:gd name="T31" fmla="*/ 203 h 242"/>
                <a:gd name="T32" fmla="*/ 0 w 113"/>
                <a:gd name="T33" fmla="*/ 186 h 242"/>
                <a:gd name="T34" fmla="*/ 0 w 113"/>
                <a:gd name="T35" fmla="*/ 56 h 242"/>
                <a:gd name="T36" fmla="*/ 3 w 113"/>
                <a:gd name="T37" fmla="*/ 37 h 242"/>
                <a:gd name="T38" fmla="*/ 11 w 113"/>
                <a:gd name="T39" fmla="*/ 22 h 242"/>
                <a:gd name="T40" fmla="*/ 24 w 113"/>
                <a:gd name="T41" fmla="*/ 10 h 242"/>
                <a:gd name="T42" fmla="*/ 39 w 113"/>
                <a:gd name="T43" fmla="*/ 2 h 242"/>
                <a:gd name="T44" fmla="*/ 56 w 113"/>
                <a:gd name="T45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42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3" y="186"/>
                  </a:lnTo>
                  <a:lnTo>
                    <a:pt x="110" y="203"/>
                  </a:lnTo>
                  <a:lnTo>
                    <a:pt x="101" y="219"/>
                  </a:lnTo>
                  <a:lnTo>
                    <a:pt x="89" y="231"/>
                  </a:lnTo>
                  <a:lnTo>
                    <a:pt x="74" y="239"/>
                  </a:lnTo>
                  <a:lnTo>
                    <a:pt x="56" y="242"/>
                  </a:lnTo>
                  <a:lnTo>
                    <a:pt x="39" y="239"/>
                  </a:lnTo>
                  <a:lnTo>
                    <a:pt x="24" y="231"/>
                  </a:lnTo>
                  <a:lnTo>
                    <a:pt x="11" y="219"/>
                  </a:lnTo>
                  <a:lnTo>
                    <a:pt x="3" y="203"/>
                  </a:lnTo>
                  <a:lnTo>
                    <a:pt x="0" y="186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8" name="Freeform 504"/>
            <p:cNvSpPr>
              <a:spLocks/>
            </p:cNvSpPr>
            <p:nvPr/>
          </p:nvSpPr>
          <p:spPr bwMode="auto">
            <a:xfrm>
              <a:off x="4911726" y="2754313"/>
              <a:ext cx="25400" cy="26988"/>
            </a:xfrm>
            <a:custGeom>
              <a:avLst/>
              <a:gdLst>
                <a:gd name="T0" fmla="*/ 56 w 169"/>
                <a:gd name="T1" fmla="*/ 0 h 168"/>
                <a:gd name="T2" fmla="*/ 169 w 169"/>
                <a:gd name="T3" fmla="*/ 0 h 168"/>
                <a:gd name="T4" fmla="*/ 169 w 169"/>
                <a:gd name="T5" fmla="*/ 112 h 168"/>
                <a:gd name="T6" fmla="*/ 166 w 169"/>
                <a:gd name="T7" fmla="*/ 129 h 168"/>
                <a:gd name="T8" fmla="*/ 157 w 169"/>
                <a:gd name="T9" fmla="*/ 144 h 168"/>
                <a:gd name="T10" fmla="*/ 145 w 169"/>
                <a:gd name="T11" fmla="*/ 157 h 168"/>
                <a:gd name="T12" fmla="*/ 130 w 169"/>
                <a:gd name="T13" fmla="*/ 165 h 168"/>
                <a:gd name="T14" fmla="*/ 112 w 169"/>
                <a:gd name="T15" fmla="*/ 168 h 168"/>
                <a:gd name="T16" fmla="*/ 95 w 169"/>
                <a:gd name="T17" fmla="*/ 165 h 168"/>
                <a:gd name="T18" fmla="*/ 80 w 169"/>
                <a:gd name="T19" fmla="*/ 157 h 168"/>
                <a:gd name="T20" fmla="*/ 67 w 169"/>
                <a:gd name="T21" fmla="*/ 144 h 168"/>
                <a:gd name="T22" fmla="*/ 59 w 169"/>
                <a:gd name="T23" fmla="*/ 129 h 168"/>
                <a:gd name="T24" fmla="*/ 56 w 169"/>
                <a:gd name="T25" fmla="*/ 112 h 168"/>
                <a:gd name="T26" fmla="*/ 39 w 169"/>
                <a:gd name="T27" fmla="*/ 109 h 168"/>
                <a:gd name="T28" fmla="*/ 22 w 169"/>
                <a:gd name="T29" fmla="*/ 101 h 168"/>
                <a:gd name="T30" fmla="*/ 11 w 169"/>
                <a:gd name="T31" fmla="*/ 88 h 168"/>
                <a:gd name="T32" fmla="*/ 3 w 169"/>
                <a:gd name="T33" fmla="*/ 73 h 168"/>
                <a:gd name="T34" fmla="*/ 0 w 169"/>
                <a:gd name="T35" fmla="*/ 56 h 168"/>
                <a:gd name="T36" fmla="*/ 3 w 169"/>
                <a:gd name="T37" fmla="*/ 38 h 168"/>
                <a:gd name="T38" fmla="*/ 11 w 169"/>
                <a:gd name="T39" fmla="*/ 22 h 168"/>
                <a:gd name="T40" fmla="*/ 22 w 169"/>
                <a:gd name="T41" fmla="*/ 10 h 168"/>
                <a:gd name="T42" fmla="*/ 39 w 169"/>
                <a:gd name="T43" fmla="*/ 2 h 168"/>
                <a:gd name="T44" fmla="*/ 56 w 169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68">
                  <a:moveTo>
                    <a:pt x="56" y="0"/>
                  </a:moveTo>
                  <a:lnTo>
                    <a:pt x="169" y="0"/>
                  </a:lnTo>
                  <a:lnTo>
                    <a:pt x="169" y="112"/>
                  </a:lnTo>
                  <a:lnTo>
                    <a:pt x="166" y="129"/>
                  </a:lnTo>
                  <a:lnTo>
                    <a:pt x="157" y="144"/>
                  </a:lnTo>
                  <a:lnTo>
                    <a:pt x="145" y="157"/>
                  </a:lnTo>
                  <a:lnTo>
                    <a:pt x="130" y="165"/>
                  </a:lnTo>
                  <a:lnTo>
                    <a:pt x="112" y="168"/>
                  </a:lnTo>
                  <a:lnTo>
                    <a:pt x="95" y="165"/>
                  </a:lnTo>
                  <a:lnTo>
                    <a:pt x="80" y="157"/>
                  </a:lnTo>
                  <a:lnTo>
                    <a:pt x="67" y="144"/>
                  </a:lnTo>
                  <a:lnTo>
                    <a:pt x="59" y="12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2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9" name="Freeform 505"/>
            <p:cNvSpPr>
              <a:spLocks/>
            </p:cNvSpPr>
            <p:nvPr/>
          </p:nvSpPr>
          <p:spPr bwMode="auto">
            <a:xfrm>
              <a:off x="4591051" y="2754313"/>
              <a:ext cx="36513" cy="17463"/>
            </a:xfrm>
            <a:custGeom>
              <a:avLst/>
              <a:gdLst>
                <a:gd name="T0" fmla="*/ 56 w 227"/>
                <a:gd name="T1" fmla="*/ 0 h 112"/>
                <a:gd name="T2" fmla="*/ 171 w 227"/>
                <a:gd name="T3" fmla="*/ 0 h 112"/>
                <a:gd name="T4" fmla="*/ 189 w 227"/>
                <a:gd name="T5" fmla="*/ 2 h 112"/>
                <a:gd name="T6" fmla="*/ 205 w 227"/>
                <a:gd name="T7" fmla="*/ 10 h 112"/>
                <a:gd name="T8" fmla="*/ 217 w 227"/>
                <a:gd name="T9" fmla="*/ 22 h 112"/>
                <a:gd name="T10" fmla="*/ 225 w 227"/>
                <a:gd name="T11" fmla="*/ 38 h 112"/>
                <a:gd name="T12" fmla="*/ 227 w 227"/>
                <a:gd name="T13" fmla="*/ 56 h 112"/>
                <a:gd name="T14" fmla="*/ 225 w 227"/>
                <a:gd name="T15" fmla="*/ 73 h 112"/>
                <a:gd name="T16" fmla="*/ 217 w 227"/>
                <a:gd name="T17" fmla="*/ 88 h 112"/>
                <a:gd name="T18" fmla="*/ 205 w 227"/>
                <a:gd name="T19" fmla="*/ 101 h 112"/>
                <a:gd name="T20" fmla="*/ 189 w 227"/>
                <a:gd name="T21" fmla="*/ 109 h 112"/>
                <a:gd name="T22" fmla="*/ 171 w 227"/>
                <a:gd name="T23" fmla="*/ 112 h 112"/>
                <a:gd name="T24" fmla="*/ 56 w 227"/>
                <a:gd name="T25" fmla="*/ 112 h 112"/>
                <a:gd name="T26" fmla="*/ 39 w 227"/>
                <a:gd name="T27" fmla="*/ 109 h 112"/>
                <a:gd name="T28" fmla="*/ 24 w 227"/>
                <a:gd name="T29" fmla="*/ 101 h 112"/>
                <a:gd name="T30" fmla="*/ 11 w 227"/>
                <a:gd name="T31" fmla="*/ 88 h 112"/>
                <a:gd name="T32" fmla="*/ 3 w 227"/>
                <a:gd name="T33" fmla="*/ 73 h 112"/>
                <a:gd name="T34" fmla="*/ 0 w 227"/>
                <a:gd name="T35" fmla="*/ 56 h 112"/>
                <a:gd name="T36" fmla="*/ 3 w 227"/>
                <a:gd name="T37" fmla="*/ 38 h 112"/>
                <a:gd name="T38" fmla="*/ 11 w 227"/>
                <a:gd name="T39" fmla="*/ 22 h 112"/>
                <a:gd name="T40" fmla="*/ 24 w 227"/>
                <a:gd name="T41" fmla="*/ 10 h 112"/>
                <a:gd name="T42" fmla="*/ 39 w 227"/>
                <a:gd name="T43" fmla="*/ 2 h 112"/>
                <a:gd name="T44" fmla="*/ 56 w 22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7" h="112">
                  <a:moveTo>
                    <a:pt x="56" y="0"/>
                  </a:moveTo>
                  <a:lnTo>
                    <a:pt x="171" y="0"/>
                  </a:lnTo>
                  <a:lnTo>
                    <a:pt x="189" y="2"/>
                  </a:lnTo>
                  <a:lnTo>
                    <a:pt x="205" y="10"/>
                  </a:lnTo>
                  <a:lnTo>
                    <a:pt x="217" y="22"/>
                  </a:lnTo>
                  <a:lnTo>
                    <a:pt x="225" y="38"/>
                  </a:lnTo>
                  <a:lnTo>
                    <a:pt x="227" y="56"/>
                  </a:lnTo>
                  <a:lnTo>
                    <a:pt x="225" y="73"/>
                  </a:lnTo>
                  <a:lnTo>
                    <a:pt x="217" y="88"/>
                  </a:lnTo>
                  <a:lnTo>
                    <a:pt x="205" y="101"/>
                  </a:lnTo>
                  <a:lnTo>
                    <a:pt x="189" y="109"/>
                  </a:lnTo>
                  <a:lnTo>
                    <a:pt x="171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0" name="Freeform 506"/>
            <p:cNvSpPr>
              <a:spLocks/>
            </p:cNvSpPr>
            <p:nvPr/>
          </p:nvSpPr>
          <p:spPr bwMode="auto">
            <a:xfrm>
              <a:off x="4654551" y="2754313"/>
              <a:ext cx="36513" cy="17463"/>
            </a:xfrm>
            <a:custGeom>
              <a:avLst/>
              <a:gdLst>
                <a:gd name="T0" fmla="*/ 56 w 228"/>
                <a:gd name="T1" fmla="*/ 0 h 112"/>
                <a:gd name="T2" fmla="*/ 172 w 228"/>
                <a:gd name="T3" fmla="*/ 0 h 112"/>
                <a:gd name="T4" fmla="*/ 189 w 228"/>
                <a:gd name="T5" fmla="*/ 2 h 112"/>
                <a:gd name="T6" fmla="*/ 204 w 228"/>
                <a:gd name="T7" fmla="*/ 10 h 112"/>
                <a:gd name="T8" fmla="*/ 217 w 228"/>
                <a:gd name="T9" fmla="*/ 22 h 112"/>
                <a:gd name="T10" fmla="*/ 225 w 228"/>
                <a:gd name="T11" fmla="*/ 38 h 112"/>
                <a:gd name="T12" fmla="*/ 228 w 228"/>
                <a:gd name="T13" fmla="*/ 56 h 112"/>
                <a:gd name="T14" fmla="*/ 225 w 228"/>
                <a:gd name="T15" fmla="*/ 73 h 112"/>
                <a:gd name="T16" fmla="*/ 217 w 228"/>
                <a:gd name="T17" fmla="*/ 88 h 112"/>
                <a:gd name="T18" fmla="*/ 204 w 228"/>
                <a:gd name="T19" fmla="*/ 101 h 112"/>
                <a:gd name="T20" fmla="*/ 189 w 228"/>
                <a:gd name="T21" fmla="*/ 109 h 112"/>
                <a:gd name="T22" fmla="*/ 172 w 228"/>
                <a:gd name="T23" fmla="*/ 112 h 112"/>
                <a:gd name="T24" fmla="*/ 56 w 228"/>
                <a:gd name="T25" fmla="*/ 112 h 112"/>
                <a:gd name="T26" fmla="*/ 38 w 228"/>
                <a:gd name="T27" fmla="*/ 109 h 112"/>
                <a:gd name="T28" fmla="*/ 23 w 228"/>
                <a:gd name="T29" fmla="*/ 101 h 112"/>
                <a:gd name="T30" fmla="*/ 11 w 228"/>
                <a:gd name="T31" fmla="*/ 88 h 112"/>
                <a:gd name="T32" fmla="*/ 3 w 228"/>
                <a:gd name="T33" fmla="*/ 73 h 112"/>
                <a:gd name="T34" fmla="*/ 0 w 228"/>
                <a:gd name="T35" fmla="*/ 56 h 112"/>
                <a:gd name="T36" fmla="*/ 3 w 228"/>
                <a:gd name="T37" fmla="*/ 38 h 112"/>
                <a:gd name="T38" fmla="*/ 11 w 228"/>
                <a:gd name="T39" fmla="*/ 22 h 112"/>
                <a:gd name="T40" fmla="*/ 23 w 228"/>
                <a:gd name="T41" fmla="*/ 10 h 112"/>
                <a:gd name="T42" fmla="*/ 38 w 228"/>
                <a:gd name="T43" fmla="*/ 2 h 112"/>
                <a:gd name="T44" fmla="*/ 56 w 22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8" h="112">
                  <a:moveTo>
                    <a:pt x="56" y="0"/>
                  </a:moveTo>
                  <a:lnTo>
                    <a:pt x="172" y="0"/>
                  </a:lnTo>
                  <a:lnTo>
                    <a:pt x="189" y="2"/>
                  </a:lnTo>
                  <a:lnTo>
                    <a:pt x="204" y="10"/>
                  </a:lnTo>
                  <a:lnTo>
                    <a:pt x="217" y="22"/>
                  </a:lnTo>
                  <a:lnTo>
                    <a:pt x="225" y="38"/>
                  </a:lnTo>
                  <a:lnTo>
                    <a:pt x="228" y="56"/>
                  </a:lnTo>
                  <a:lnTo>
                    <a:pt x="225" y="73"/>
                  </a:lnTo>
                  <a:lnTo>
                    <a:pt x="217" y="88"/>
                  </a:lnTo>
                  <a:lnTo>
                    <a:pt x="204" y="101"/>
                  </a:lnTo>
                  <a:lnTo>
                    <a:pt x="189" y="109"/>
                  </a:lnTo>
                  <a:lnTo>
                    <a:pt x="172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1" name="Freeform 507"/>
            <p:cNvSpPr>
              <a:spLocks/>
            </p:cNvSpPr>
            <p:nvPr/>
          </p:nvSpPr>
          <p:spPr bwMode="auto">
            <a:xfrm>
              <a:off x="4719638" y="2754313"/>
              <a:ext cx="36513" cy="17463"/>
            </a:xfrm>
            <a:custGeom>
              <a:avLst/>
              <a:gdLst>
                <a:gd name="T0" fmla="*/ 56 w 228"/>
                <a:gd name="T1" fmla="*/ 0 h 112"/>
                <a:gd name="T2" fmla="*/ 172 w 228"/>
                <a:gd name="T3" fmla="*/ 0 h 112"/>
                <a:gd name="T4" fmla="*/ 190 w 228"/>
                <a:gd name="T5" fmla="*/ 2 h 112"/>
                <a:gd name="T6" fmla="*/ 205 w 228"/>
                <a:gd name="T7" fmla="*/ 10 h 112"/>
                <a:gd name="T8" fmla="*/ 217 w 228"/>
                <a:gd name="T9" fmla="*/ 22 h 112"/>
                <a:gd name="T10" fmla="*/ 225 w 228"/>
                <a:gd name="T11" fmla="*/ 38 h 112"/>
                <a:gd name="T12" fmla="*/ 228 w 228"/>
                <a:gd name="T13" fmla="*/ 56 h 112"/>
                <a:gd name="T14" fmla="*/ 225 w 228"/>
                <a:gd name="T15" fmla="*/ 73 h 112"/>
                <a:gd name="T16" fmla="*/ 217 w 228"/>
                <a:gd name="T17" fmla="*/ 88 h 112"/>
                <a:gd name="T18" fmla="*/ 205 w 228"/>
                <a:gd name="T19" fmla="*/ 101 h 112"/>
                <a:gd name="T20" fmla="*/ 190 w 228"/>
                <a:gd name="T21" fmla="*/ 109 h 112"/>
                <a:gd name="T22" fmla="*/ 172 w 228"/>
                <a:gd name="T23" fmla="*/ 112 h 112"/>
                <a:gd name="T24" fmla="*/ 56 w 228"/>
                <a:gd name="T25" fmla="*/ 112 h 112"/>
                <a:gd name="T26" fmla="*/ 39 w 228"/>
                <a:gd name="T27" fmla="*/ 109 h 112"/>
                <a:gd name="T28" fmla="*/ 24 w 228"/>
                <a:gd name="T29" fmla="*/ 101 h 112"/>
                <a:gd name="T30" fmla="*/ 11 w 228"/>
                <a:gd name="T31" fmla="*/ 88 h 112"/>
                <a:gd name="T32" fmla="*/ 3 w 228"/>
                <a:gd name="T33" fmla="*/ 73 h 112"/>
                <a:gd name="T34" fmla="*/ 0 w 228"/>
                <a:gd name="T35" fmla="*/ 56 h 112"/>
                <a:gd name="T36" fmla="*/ 3 w 228"/>
                <a:gd name="T37" fmla="*/ 38 h 112"/>
                <a:gd name="T38" fmla="*/ 11 w 228"/>
                <a:gd name="T39" fmla="*/ 22 h 112"/>
                <a:gd name="T40" fmla="*/ 24 w 228"/>
                <a:gd name="T41" fmla="*/ 10 h 112"/>
                <a:gd name="T42" fmla="*/ 39 w 228"/>
                <a:gd name="T43" fmla="*/ 2 h 112"/>
                <a:gd name="T44" fmla="*/ 56 w 22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8" h="112">
                  <a:moveTo>
                    <a:pt x="56" y="0"/>
                  </a:moveTo>
                  <a:lnTo>
                    <a:pt x="172" y="0"/>
                  </a:lnTo>
                  <a:lnTo>
                    <a:pt x="190" y="2"/>
                  </a:lnTo>
                  <a:lnTo>
                    <a:pt x="205" y="10"/>
                  </a:lnTo>
                  <a:lnTo>
                    <a:pt x="217" y="22"/>
                  </a:lnTo>
                  <a:lnTo>
                    <a:pt x="225" y="38"/>
                  </a:lnTo>
                  <a:lnTo>
                    <a:pt x="228" y="56"/>
                  </a:lnTo>
                  <a:lnTo>
                    <a:pt x="225" y="73"/>
                  </a:lnTo>
                  <a:lnTo>
                    <a:pt x="217" y="88"/>
                  </a:lnTo>
                  <a:lnTo>
                    <a:pt x="205" y="101"/>
                  </a:lnTo>
                  <a:lnTo>
                    <a:pt x="190" y="109"/>
                  </a:lnTo>
                  <a:lnTo>
                    <a:pt x="17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2" name="Freeform 508"/>
            <p:cNvSpPr>
              <a:spLocks/>
            </p:cNvSpPr>
            <p:nvPr/>
          </p:nvSpPr>
          <p:spPr bwMode="auto">
            <a:xfrm>
              <a:off x="4846638" y="2754313"/>
              <a:ext cx="36513" cy="17463"/>
            </a:xfrm>
            <a:custGeom>
              <a:avLst/>
              <a:gdLst>
                <a:gd name="T0" fmla="*/ 56 w 228"/>
                <a:gd name="T1" fmla="*/ 0 h 112"/>
                <a:gd name="T2" fmla="*/ 171 w 228"/>
                <a:gd name="T3" fmla="*/ 0 h 112"/>
                <a:gd name="T4" fmla="*/ 189 w 228"/>
                <a:gd name="T5" fmla="*/ 2 h 112"/>
                <a:gd name="T6" fmla="*/ 205 w 228"/>
                <a:gd name="T7" fmla="*/ 10 h 112"/>
                <a:gd name="T8" fmla="*/ 216 w 228"/>
                <a:gd name="T9" fmla="*/ 22 h 112"/>
                <a:gd name="T10" fmla="*/ 224 w 228"/>
                <a:gd name="T11" fmla="*/ 38 h 112"/>
                <a:gd name="T12" fmla="*/ 228 w 228"/>
                <a:gd name="T13" fmla="*/ 56 h 112"/>
                <a:gd name="T14" fmla="*/ 224 w 228"/>
                <a:gd name="T15" fmla="*/ 73 h 112"/>
                <a:gd name="T16" fmla="*/ 216 w 228"/>
                <a:gd name="T17" fmla="*/ 88 h 112"/>
                <a:gd name="T18" fmla="*/ 205 w 228"/>
                <a:gd name="T19" fmla="*/ 101 h 112"/>
                <a:gd name="T20" fmla="*/ 189 w 228"/>
                <a:gd name="T21" fmla="*/ 109 h 112"/>
                <a:gd name="T22" fmla="*/ 171 w 228"/>
                <a:gd name="T23" fmla="*/ 112 h 112"/>
                <a:gd name="T24" fmla="*/ 56 w 228"/>
                <a:gd name="T25" fmla="*/ 112 h 112"/>
                <a:gd name="T26" fmla="*/ 38 w 228"/>
                <a:gd name="T27" fmla="*/ 109 h 112"/>
                <a:gd name="T28" fmla="*/ 23 w 228"/>
                <a:gd name="T29" fmla="*/ 101 h 112"/>
                <a:gd name="T30" fmla="*/ 10 w 228"/>
                <a:gd name="T31" fmla="*/ 88 h 112"/>
                <a:gd name="T32" fmla="*/ 3 w 228"/>
                <a:gd name="T33" fmla="*/ 73 h 112"/>
                <a:gd name="T34" fmla="*/ 0 w 228"/>
                <a:gd name="T35" fmla="*/ 56 h 112"/>
                <a:gd name="T36" fmla="*/ 3 w 228"/>
                <a:gd name="T37" fmla="*/ 38 h 112"/>
                <a:gd name="T38" fmla="*/ 10 w 228"/>
                <a:gd name="T39" fmla="*/ 22 h 112"/>
                <a:gd name="T40" fmla="*/ 23 w 228"/>
                <a:gd name="T41" fmla="*/ 10 h 112"/>
                <a:gd name="T42" fmla="*/ 38 w 228"/>
                <a:gd name="T43" fmla="*/ 2 h 112"/>
                <a:gd name="T44" fmla="*/ 56 w 22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8" h="112">
                  <a:moveTo>
                    <a:pt x="56" y="0"/>
                  </a:moveTo>
                  <a:lnTo>
                    <a:pt x="171" y="0"/>
                  </a:lnTo>
                  <a:lnTo>
                    <a:pt x="189" y="2"/>
                  </a:lnTo>
                  <a:lnTo>
                    <a:pt x="205" y="10"/>
                  </a:lnTo>
                  <a:lnTo>
                    <a:pt x="216" y="22"/>
                  </a:lnTo>
                  <a:lnTo>
                    <a:pt x="224" y="38"/>
                  </a:lnTo>
                  <a:lnTo>
                    <a:pt x="228" y="56"/>
                  </a:lnTo>
                  <a:lnTo>
                    <a:pt x="224" y="73"/>
                  </a:lnTo>
                  <a:lnTo>
                    <a:pt x="216" y="88"/>
                  </a:lnTo>
                  <a:lnTo>
                    <a:pt x="205" y="101"/>
                  </a:lnTo>
                  <a:lnTo>
                    <a:pt x="189" y="109"/>
                  </a:lnTo>
                  <a:lnTo>
                    <a:pt x="171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3" name="Freeform 509"/>
            <p:cNvSpPr>
              <a:spLocks/>
            </p:cNvSpPr>
            <p:nvPr/>
          </p:nvSpPr>
          <p:spPr bwMode="auto">
            <a:xfrm>
              <a:off x="4783138" y="2754313"/>
              <a:ext cx="36513" cy="17463"/>
            </a:xfrm>
            <a:custGeom>
              <a:avLst/>
              <a:gdLst>
                <a:gd name="T0" fmla="*/ 56 w 227"/>
                <a:gd name="T1" fmla="*/ 0 h 112"/>
                <a:gd name="T2" fmla="*/ 171 w 227"/>
                <a:gd name="T3" fmla="*/ 0 h 112"/>
                <a:gd name="T4" fmla="*/ 188 w 227"/>
                <a:gd name="T5" fmla="*/ 2 h 112"/>
                <a:gd name="T6" fmla="*/ 203 w 227"/>
                <a:gd name="T7" fmla="*/ 10 h 112"/>
                <a:gd name="T8" fmla="*/ 216 w 227"/>
                <a:gd name="T9" fmla="*/ 22 h 112"/>
                <a:gd name="T10" fmla="*/ 224 w 227"/>
                <a:gd name="T11" fmla="*/ 38 h 112"/>
                <a:gd name="T12" fmla="*/ 227 w 227"/>
                <a:gd name="T13" fmla="*/ 56 h 112"/>
                <a:gd name="T14" fmla="*/ 224 w 227"/>
                <a:gd name="T15" fmla="*/ 73 h 112"/>
                <a:gd name="T16" fmla="*/ 216 w 227"/>
                <a:gd name="T17" fmla="*/ 88 h 112"/>
                <a:gd name="T18" fmla="*/ 203 w 227"/>
                <a:gd name="T19" fmla="*/ 101 h 112"/>
                <a:gd name="T20" fmla="*/ 188 w 227"/>
                <a:gd name="T21" fmla="*/ 109 h 112"/>
                <a:gd name="T22" fmla="*/ 171 w 227"/>
                <a:gd name="T23" fmla="*/ 112 h 112"/>
                <a:gd name="T24" fmla="*/ 56 w 227"/>
                <a:gd name="T25" fmla="*/ 112 h 112"/>
                <a:gd name="T26" fmla="*/ 38 w 227"/>
                <a:gd name="T27" fmla="*/ 109 h 112"/>
                <a:gd name="T28" fmla="*/ 22 w 227"/>
                <a:gd name="T29" fmla="*/ 101 h 112"/>
                <a:gd name="T30" fmla="*/ 10 w 227"/>
                <a:gd name="T31" fmla="*/ 88 h 112"/>
                <a:gd name="T32" fmla="*/ 2 w 227"/>
                <a:gd name="T33" fmla="*/ 73 h 112"/>
                <a:gd name="T34" fmla="*/ 0 w 227"/>
                <a:gd name="T35" fmla="*/ 56 h 112"/>
                <a:gd name="T36" fmla="*/ 2 w 227"/>
                <a:gd name="T37" fmla="*/ 38 h 112"/>
                <a:gd name="T38" fmla="*/ 10 w 227"/>
                <a:gd name="T39" fmla="*/ 22 h 112"/>
                <a:gd name="T40" fmla="*/ 22 w 227"/>
                <a:gd name="T41" fmla="*/ 10 h 112"/>
                <a:gd name="T42" fmla="*/ 38 w 227"/>
                <a:gd name="T43" fmla="*/ 2 h 112"/>
                <a:gd name="T44" fmla="*/ 56 w 22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7" h="112">
                  <a:moveTo>
                    <a:pt x="56" y="0"/>
                  </a:moveTo>
                  <a:lnTo>
                    <a:pt x="171" y="0"/>
                  </a:lnTo>
                  <a:lnTo>
                    <a:pt x="188" y="2"/>
                  </a:lnTo>
                  <a:lnTo>
                    <a:pt x="203" y="10"/>
                  </a:lnTo>
                  <a:lnTo>
                    <a:pt x="216" y="22"/>
                  </a:lnTo>
                  <a:lnTo>
                    <a:pt x="224" y="38"/>
                  </a:lnTo>
                  <a:lnTo>
                    <a:pt x="227" y="56"/>
                  </a:lnTo>
                  <a:lnTo>
                    <a:pt x="224" y="73"/>
                  </a:lnTo>
                  <a:lnTo>
                    <a:pt x="216" y="88"/>
                  </a:lnTo>
                  <a:lnTo>
                    <a:pt x="203" y="101"/>
                  </a:lnTo>
                  <a:lnTo>
                    <a:pt x="188" y="109"/>
                  </a:lnTo>
                  <a:lnTo>
                    <a:pt x="171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8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4" name="Freeform 510"/>
            <p:cNvSpPr>
              <a:spLocks/>
            </p:cNvSpPr>
            <p:nvPr/>
          </p:nvSpPr>
          <p:spPr bwMode="auto">
            <a:xfrm>
              <a:off x="4527551" y="2754313"/>
              <a:ext cx="36513" cy="17463"/>
            </a:xfrm>
            <a:custGeom>
              <a:avLst/>
              <a:gdLst>
                <a:gd name="T0" fmla="*/ 57 w 228"/>
                <a:gd name="T1" fmla="*/ 0 h 112"/>
                <a:gd name="T2" fmla="*/ 172 w 228"/>
                <a:gd name="T3" fmla="*/ 0 h 112"/>
                <a:gd name="T4" fmla="*/ 190 w 228"/>
                <a:gd name="T5" fmla="*/ 2 h 112"/>
                <a:gd name="T6" fmla="*/ 205 w 228"/>
                <a:gd name="T7" fmla="*/ 10 h 112"/>
                <a:gd name="T8" fmla="*/ 218 w 228"/>
                <a:gd name="T9" fmla="*/ 22 h 112"/>
                <a:gd name="T10" fmla="*/ 225 w 228"/>
                <a:gd name="T11" fmla="*/ 38 h 112"/>
                <a:gd name="T12" fmla="*/ 228 w 228"/>
                <a:gd name="T13" fmla="*/ 56 h 112"/>
                <a:gd name="T14" fmla="*/ 225 w 228"/>
                <a:gd name="T15" fmla="*/ 73 h 112"/>
                <a:gd name="T16" fmla="*/ 218 w 228"/>
                <a:gd name="T17" fmla="*/ 88 h 112"/>
                <a:gd name="T18" fmla="*/ 205 w 228"/>
                <a:gd name="T19" fmla="*/ 101 h 112"/>
                <a:gd name="T20" fmla="*/ 190 w 228"/>
                <a:gd name="T21" fmla="*/ 109 h 112"/>
                <a:gd name="T22" fmla="*/ 172 w 228"/>
                <a:gd name="T23" fmla="*/ 112 h 112"/>
                <a:gd name="T24" fmla="*/ 57 w 228"/>
                <a:gd name="T25" fmla="*/ 112 h 112"/>
                <a:gd name="T26" fmla="*/ 38 w 228"/>
                <a:gd name="T27" fmla="*/ 109 h 112"/>
                <a:gd name="T28" fmla="*/ 23 w 228"/>
                <a:gd name="T29" fmla="*/ 101 h 112"/>
                <a:gd name="T30" fmla="*/ 11 w 228"/>
                <a:gd name="T31" fmla="*/ 88 h 112"/>
                <a:gd name="T32" fmla="*/ 4 w 228"/>
                <a:gd name="T33" fmla="*/ 73 h 112"/>
                <a:gd name="T34" fmla="*/ 0 w 228"/>
                <a:gd name="T35" fmla="*/ 56 h 112"/>
                <a:gd name="T36" fmla="*/ 4 w 228"/>
                <a:gd name="T37" fmla="*/ 38 h 112"/>
                <a:gd name="T38" fmla="*/ 11 w 228"/>
                <a:gd name="T39" fmla="*/ 22 h 112"/>
                <a:gd name="T40" fmla="*/ 23 w 228"/>
                <a:gd name="T41" fmla="*/ 10 h 112"/>
                <a:gd name="T42" fmla="*/ 38 w 228"/>
                <a:gd name="T43" fmla="*/ 2 h 112"/>
                <a:gd name="T44" fmla="*/ 57 w 22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8" h="112">
                  <a:moveTo>
                    <a:pt x="57" y="0"/>
                  </a:moveTo>
                  <a:lnTo>
                    <a:pt x="172" y="0"/>
                  </a:lnTo>
                  <a:lnTo>
                    <a:pt x="190" y="2"/>
                  </a:lnTo>
                  <a:lnTo>
                    <a:pt x="205" y="10"/>
                  </a:lnTo>
                  <a:lnTo>
                    <a:pt x="218" y="22"/>
                  </a:lnTo>
                  <a:lnTo>
                    <a:pt x="225" y="38"/>
                  </a:lnTo>
                  <a:lnTo>
                    <a:pt x="228" y="56"/>
                  </a:lnTo>
                  <a:lnTo>
                    <a:pt x="225" y="73"/>
                  </a:lnTo>
                  <a:lnTo>
                    <a:pt x="218" y="88"/>
                  </a:lnTo>
                  <a:lnTo>
                    <a:pt x="205" y="101"/>
                  </a:lnTo>
                  <a:lnTo>
                    <a:pt x="190" y="109"/>
                  </a:lnTo>
                  <a:lnTo>
                    <a:pt x="172" y="112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4" y="73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5" name="Freeform 511"/>
            <p:cNvSpPr>
              <a:spLocks/>
            </p:cNvSpPr>
            <p:nvPr/>
          </p:nvSpPr>
          <p:spPr bwMode="auto">
            <a:xfrm>
              <a:off x="4473576" y="2754313"/>
              <a:ext cx="25400" cy="26988"/>
            </a:xfrm>
            <a:custGeom>
              <a:avLst/>
              <a:gdLst>
                <a:gd name="T0" fmla="*/ 0 w 169"/>
                <a:gd name="T1" fmla="*/ 0 h 168"/>
                <a:gd name="T2" fmla="*/ 113 w 169"/>
                <a:gd name="T3" fmla="*/ 0 h 168"/>
                <a:gd name="T4" fmla="*/ 130 w 169"/>
                <a:gd name="T5" fmla="*/ 2 h 168"/>
                <a:gd name="T6" fmla="*/ 147 w 169"/>
                <a:gd name="T7" fmla="*/ 10 h 168"/>
                <a:gd name="T8" fmla="*/ 158 w 169"/>
                <a:gd name="T9" fmla="*/ 22 h 168"/>
                <a:gd name="T10" fmla="*/ 166 w 169"/>
                <a:gd name="T11" fmla="*/ 38 h 168"/>
                <a:gd name="T12" fmla="*/ 169 w 169"/>
                <a:gd name="T13" fmla="*/ 56 h 168"/>
                <a:gd name="T14" fmla="*/ 166 w 169"/>
                <a:gd name="T15" fmla="*/ 73 h 168"/>
                <a:gd name="T16" fmla="*/ 158 w 169"/>
                <a:gd name="T17" fmla="*/ 88 h 168"/>
                <a:gd name="T18" fmla="*/ 147 w 169"/>
                <a:gd name="T19" fmla="*/ 101 h 168"/>
                <a:gd name="T20" fmla="*/ 130 w 169"/>
                <a:gd name="T21" fmla="*/ 109 h 168"/>
                <a:gd name="T22" fmla="*/ 113 w 169"/>
                <a:gd name="T23" fmla="*/ 112 h 168"/>
                <a:gd name="T24" fmla="*/ 110 w 169"/>
                <a:gd name="T25" fmla="*/ 129 h 168"/>
                <a:gd name="T26" fmla="*/ 102 w 169"/>
                <a:gd name="T27" fmla="*/ 144 h 168"/>
                <a:gd name="T28" fmla="*/ 89 w 169"/>
                <a:gd name="T29" fmla="*/ 157 h 168"/>
                <a:gd name="T30" fmla="*/ 74 w 169"/>
                <a:gd name="T31" fmla="*/ 165 h 168"/>
                <a:gd name="T32" fmla="*/ 57 w 169"/>
                <a:gd name="T33" fmla="*/ 168 h 168"/>
                <a:gd name="T34" fmla="*/ 39 w 169"/>
                <a:gd name="T35" fmla="*/ 165 h 168"/>
                <a:gd name="T36" fmla="*/ 24 w 169"/>
                <a:gd name="T37" fmla="*/ 157 h 168"/>
                <a:gd name="T38" fmla="*/ 12 w 169"/>
                <a:gd name="T39" fmla="*/ 144 h 168"/>
                <a:gd name="T40" fmla="*/ 3 w 169"/>
                <a:gd name="T41" fmla="*/ 129 h 168"/>
                <a:gd name="T42" fmla="*/ 0 w 169"/>
                <a:gd name="T43" fmla="*/ 112 h 168"/>
                <a:gd name="T44" fmla="*/ 0 w 169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68">
                  <a:moveTo>
                    <a:pt x="0" y="0"/>
                  </a:moveTo>
                  <a:lnTo>
                    <a:pt x="113" y="0"/>
                  </a:lnTo>
                  <a:lnTo>
                    <a:pt x="130" y="2"/>
                  </a:lnTo>
                  <a:lnTo>
                    <a:pt x="147" y="10"/>
                  </a:lnTo>
                  <a:lnTo>
                    <a:pt x="158" y="22"/>
                  </a:lnTo>
                  <a:lnTo>
                    <a:pt x="166" y="38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8" y="88"/>
                  </a:lnTo>
                  <a:lnTo>
                    <a:pt x="147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110" y="129"/>
                  </a:lnTo>
                  <a:lnTo>
                    <a:pt x="102" y="144"/>
                  </a:lnTo>
                  <a:lnTo>
                    <a:pt x="89" y="157"/>
                  </a:lnTo>
                  <a:lnTo>
                    <a:pt x="74" y="165"/>
                  </a:lnTo>
                  <a:lnTo>
                    <a:pt x="57" y="168"/>
                  </a:lnTo>
                  <a:lnTo>
                    <a:pt x="39" y="165"/>
                  </a:lnTo>
                  <a:lnTo>
                    <a:pt x="24" y="157"/>
                  </a:lnTo>
                  <a:lnTo>
                    <a:pt x="12" y="144"/>
                  </a:lnTo>
                  <a:lnTo>
                    <a:pt x="3" y="129"/>
                  </a:lnTo>
                  <a:lnTo>
                    <a:pt x="0" y="11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6" name="Freeform 512"/>
            <p:cNvSpPr>
              <a:spLocks/>
            </p:cNvSpPr>
            <p:nvPr/>
          </p:nvSpPr>
          <p:spPr bwMode="auto">
            <a:xfrm>
              <a:off x="4473576" y="2809875"/>
              <a:ext cx="17463" cy="34925"/>
            </a:xfrm>
            <a:custGeom>
              <a:avLst/>
              <a:gdLst>
                <a:gd name="T0" fmla="*/ 57 w 113"/>
                <a:gd name="T1" fmla="*/ 0 h 228"/>
                <a:gd name="T2" fmla="*/ 74 w 113"/>
                <a:gd name="T3" fmla="*/ 3 h 228"/>
                <a:gd name="T4" fmla="*/ 89 w 113"/>
                <a:gd name="T5" fmla="*/ 11 h 228"/>
                <a:gd name="T6" fmla="*/ 102 w 113"/>
                <a:gd name="T7" fmla="*/ 24 h 228"/>
                <a:gd name="T8" fmla="*/ 110 w 113"/>
                <a:gd name="T9" fmla="*/ 39 h 228"/>
                <a:gd name="T10" fmla="*/ 113 w 113"/>
                <a:gd name="T11" fmla="*/ 56 h 228"/>
                <a:gd name="T12" fmla="*/ 113 w 113"/>
                <a:gd name="T13" fmla="*/ 171 h 228"/>
                <a:gd name="T14" fmla="*/ 110 w 113"/>
                <a:gd name="T15" fmla="*/ 189 h 228"/>
                <a:gd name="T16" fmla="*/ 102 w 113"/>
                <a:gd name="T17" fmla="*/ 205 h 228"/>
                <a:gd name="T18" fmla="*/ 89 w 113"/>
                <a:gd name="T19" fmla="*/ 217 h 228"/>
                <a:gd name="T20" fmla="*/ 74 w 113"/>
                <a:gd name="T21" fmla="*/ 225 h 228"/>
                <a:gd name="T22" fmla="*/ 57 w 113"/>
                <a:gd name="T23" fmla="*/ 228 h 228"/>
                <a:gd name="T24" fmla="*/ 39 w 113"/>
                <a:gd name="T25" fmla="*/ 225 h 228"/>
                <a:gd name="T26" fmla="*/ 24 w 113"/>
                <a:gd name="T27" fmla="*/ 217 h 228"/>
                <a:gd name="T28" fmla="*/ 12 w 113"/>
                <a:gd name="T29" fmla="*/ 205 h 228"/>
                <a:gd name="T30" fmla="*/ 3 w 113"/>
                <a:gd name="T31" fmla="*/ 189 h 228"/>
                <a:gd name="T32" fmla="*/ 0 w 113"/>
                <a:gd name="T33" fmla="*/ 171 h 228"/>
                <a:gd name="T34" fmla="*/ 0 w 113"/>
                <a:gd name="T35" fmla="*/ 56 h 228"/>
                <a:gd name="T36" fmla="*/ 3 w 113"/>
                <a:gd name="T37" fmla="*/ 39 h 228"/>
                <a:gd name="T38" fmla="*/ 12 w 113"/>
                <a:gd name="T39" fmla="*/ 24 h 228"/>
                <a:gd name="T40" fmla="*/ 24 w 113"/>
                <a:gd name="T41" fmla="*/ 11 h 228"/>
                <a:gd name="T42" fmla="*/ 39 w 113"/>
                <a:gd name="T43" fmla="*/ 3 h 228"/>
                <a:gd name="T44" fmla="*/ 57 w 113"/>
                <a:gd name="T45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8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171"/>
                  </a:lnTo>
                  <a:lnTo>
                    <a:pt x="110" y="189"/>
                  </a:lnTo>
                  <a:lnTo>
                    <a:pt x="102" y="205"/>
                  </a:lnTo>
                  <a:lnTo>
                    <a:pt x="89" y="217"/>
                  </a:lnTo>
                  <a:lnTo>
                    <a:pt x="74" y="225"/>
                  </a:lnTo>
                  <a:lnTo>
                    <a:pt x="57" y="228"/>
                  </a:lnTo>
                  <a:lnTo>
                    <a:pt x="39" y="225"/>
                  </a:lnTo>
                  <a:lnTo>
                    <a:pt x="24" y="217"/>
                  </a:lnTo>
                  <a:lnTo>
                    <a:pt x="12" y="205"/>
                  </a:lnTo>
                  <a:lnTo>
                    <a:pt x="3" y="189"/>
                  </a:lnTo>
                  <a:lnTo>
                    <a:pt x="0" y="171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7" name="Freeform 513"/>
            <p:cNvSpPr>
              <a:spLocks/>
            </p:cNvSpPr>
            <p:nvPr/>
          </p:nvSpPr>
          <p:spPr bwMode="auto">
            <a:xfrm>
              <a:off x="4473576" y="3001963"/>
              <a:ext cx="17463" cy="34925"/>
            </a:xfrm>
            <a:custGeom>
              <a:avLst/>
              <a:gdLst>
                <a:gd name="T0" fmla="*/ 57 w 113"/>
                <a:gd name="T1" fmla="*/ 0 h 227"/>
                <a:gd name="T2" fmla="*/ 74 w 113"/>
                <a:gd name="T3" fmla="*/ 3 h 227"/>
                <a:gd name="T4" fmla="*/ 89 w 113"/>
                <a:gd name="T5" fmla="*/ 11 h 227"/>
                <a:gd name="T6" fmla="*/ 102 w 113"/>
                <a:gd name="T7" fmla="*/ 23 h 227"/>
                <a:gd name="T8" fmla="*/ 110 w 113"/>
                <a:gd name="T9" fmla="*/ 39 h 227"/>
                <a:gd name="T10" fmla="*/ 113 w 113"/>
                <a:gd name="T11" fmla="*/ 56 h 227"/>
                <a:gd name="T12" fmla="*/ 113 w 113"/>
                <a:gd name="T13" fmla="*/ 171 h 227"/>
                <a:gd name="T14" fmla="*/ 110 w 113"/>
                <a:gd name="T15" fmla="*/ 189 h 227"/>
                <a:gd name="T16" fmla="*/ 102 w 113"/>
                <a:gd name="T17" fmla="*/ 205 h 227"/>
                <a:gd name="T18" fmla="*/ 89 w 113"/>
                <a:gd name="T19" fmla="*/ 217 h 227"/>
                <a:gd name="T20" fmla="*/ 74 w 113"/>
                <a:gd name="T21" fmla="*/ 225 h 227"/>
                <a:gd name="T22" fmla="*/ 57 w 113"/>
                <a:gd name="T23" fmla="*/ 227 h 227"/>
                <a:gd name="T24" fmla="*/ 39 w 113"/>
                <a:gd name="T25" fmla="*/ 225 h 227"/>
                <a:gd name="T26" fmla="*/ 24 w 113"/>
                <a:gd name="T27" fmla="*/ 217 h 227"/>
                <a:gd name="T28" fmla="*/ 12 w 113"/>
                <a:gd name="T29" fmla="*/ 205 h 227"/>
                <a:gd name="T30" fmla="*/ 3 w 113"/>
                <a:gd name="T31" fmla="*/ 189 h 227"/>
                <a:gd name="T32" fmla="*/ 0 w 113"/>
                <a:gd name="T33" fmla="*/ 171 h 227"/>
                <a:gd name="T34" fmla="*/ 0 w 113"/>
                <a:gd name="T35" fmla="*/ 56 h 227"/>
                <a:gd name="T36" fmla="*/ 3 w 113"/>
                <a:gd name="T37" fmla="*/ 39 h 227"/>
                <a:gd name="T38" fmla="*/ 12 w 113"/>
                <a:gd name="T39" fmla="*/ 23 h 227"/>
                <a:gd name="T40" fmla="*/ 24 w 113"/>
                <a:gd name="T41" fmla="*/ 11 h 227"/>
                <a:gd name="T42" fmla="*/ 39 w 113"/>
                <a:gd name="T43" fmla="*/ 3 h 227"/>
                <a:gd name="T44" fmla="*/ 57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171"/>
                  </a:lnTo>
                  <a:lnTo>
                    <a:pt x="110" y="189"/>
                  </a:lnTo>
                  <a:lnTo>
                    <a:pt x="102" y="205"/>
                  </a:lnTo>
                  <a:lnTo>
                    <a:pt x="89" y="217"/>
                  </a:lnTo>
                  <a:lnTo>
                    <a:pt x="74" y="225"/>
                  </a:lnTo>
                  <a:lnTo>
                    <a:pt x="57" y="227"/>
                  </a:lnTo>
                  <a:lnTo>
                    <a:pt x="39" y="225"/>
                  </a:lnTo>
                  <a:lnTo>
                    <a:pt x="24" y="217"/>
                  </a:lnTo>
                  <a:lnTo>
                    <a:pt x="12" y="205"/>
                  </a:lnTo>
                  <a:lnTo>
                    <a:pt x="3" y="189"/>
                  </a:lnTo>
                  <a:lnTo>
                    <a:pt x="0" y="171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8" name="Freeform 514"/>
            <p:cNvSpPr>
              <a:spLocks/>
            </p:cNvSpPr>
            <p:nvPr/>
          </p:nvSpPr>
          <p:spPr bwMode="auto">
            <a:xfrm>
              <a:off x="4473576" y="2873375"/>
              <a:ext cx="17463" cy="36513"/>
            </a:xfrm>
            <a:custGeom>
              <a:avLst/>
              <a:gdLst>
                <a:gd name="T0" fmla="*/ 57 w 113"/>
                <a:gd name="T1" fmla="*/ 0 h 227"/>
                <a:gd name="T2" fmla="*/ 74 w 113"/>
                <a:gd name="T3" fmla="*/ 2 h 227"/>
                <a:gd name="T4" fmla="*/ 89 w 113"/>
                <a:gd name="T5" fmla="*/ 11 h 227"/>
                <a:gd name="T6" fmla="*/ 102 w 113"/>
                <a:gd name="T7" fmla="*/ 23 h 227"/>
                <a:gd name="T8" fmla="*/ 110 w 113"/>
                <a:gd name="T9" fmla="*/ 38 h 227"/>
                <a:gd name="T10" fmla="*/ 113 w 113"/>
                <a:gd name="T11" fmla="*/ 56 h 227"/>
                <a:gd name="T12" fmla="*/ 113 w 113"/>
                <a:gd name="T13" fmla="*/ 171 h 227"/>
                <a:gd name="T14" fmla="*/ 110 w 113"/>
                <a:gd name="T15" fmla="*/ 189 h 227"/>
                <a:gd name="T16" fmla="*/ 102 w 113"/>
                <a:gd name="T17" fmla="*/ 205 h 227"/>
                <a:gd name="T18" fmla="*/ 89 w 113"/>
                <a:gd name="T19" fmla="*/ 216 h 227"/>
                <a:gd name="T20" fmla="*/ 74 w 113"/>
                <a:gd name="T21" fmla="*/ 224 h 227"/>
                <a:gd name="T22" fmla="*/ 57 w 113"/>
                <a:gd name="T23" fmla="*/ 227 h 227"/>
                <a:gd name="T24" fmla="*/ 39 w 113"/>
                <a:gd name="T25" fmla="*/ 224 h 227"/>
                <a:gd name="T26" fmla="*/ 24 w 113"/>
                <a:gd name="T27" fmla="*/ 216 h 227"/>
                <a:gd name="T28" fmla="*/ 12 w 113"/>
                <a:gd name="T29" fmla="*/ 205 h 227"/>
                <a:gd name="T30" fmla="*/ 3 w 113"/>
                <a:gd name="T31" fmla="*/ 189 h 227"/>
                <a:gd name="T32" fmla="*/ 0 w 113"/>
                <a:gd name="T33" fmla="*/ 171 h 227"/>
                <a:gd name="T34" fmla="*/ 0 w 113"/>
                <a:gd name="T35" fmla="*/ 56 h 227"/>
                <a:gd name="T36" fmla="*/ 3 w 113"/>
                <a:gd name="T37" fmla="*/ 38 h 227"/>
                <a:gd name="T38" fmla="*/ 12 w 113"/>
                <a:gd name="T39" fmla="*/ 23 h 227"/>
                <a:gd name="T40" fmla="*/ 24 w 113"/>
                <a:gd name="T41" fmla="*/ 11 h 227"/>
                <a:gd name="T42" fmla="*/ 39 w 113"/>
                <a:gd name="T43" fmla="*/ 2 h 227"/>
                <a:gd name="T44" fmla="*/ 57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7" y="0"/>
                  </a:moveTo>
                  <a:lnTo>
                    <a:pt x="74" y="2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3" y="171"/>
                  </a:lnTo>
                  <a:lnTo>
                    <a:pt x="110" y="189"/>
                  </a:lnTo>
                  <a:lnTo>
                    <a:pt x="102" y="205"/>
                  </a:lnTo>
                  <a:lnTo>
                    <a:pt x="89" y="216"/>
                  </a:lnTo>
                  <a:lnTo>
                    <a:pt x="74" y="224"/>
                  </a:lnTo>
                  <a:lnTo>
                    <a:pt x="57" y="227"/>
                  </a:lnTo>
                  <a:lnTo>
                    <a:pt x="39" y="224"/>
                  </a:lnTo>
                  <a:lnTo>
                    <a:pt x="24" y="216"/>
                  </a:lnTo>
                  <a:lnTo>
                    <a:pt x="12" y="205"/>
                  </a:lnTo>
                  <a:lnTo>
                    <a:pt x="3" y="189"/>
                  </a:lnTo>
                  <a:lnTo>
                    <a:pt x="0" y="171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9" name="Freeform 515"/>
            <p:cNvSpPr>
              <a:spLocks/>
            </p:cNvSpPr>
            <p:nvPr/>
          </p:nvSpPr>
          <p:spPr bwMode="auto">
            <a:xfrm>
              <a:off x="4473576" y="2936875"/>
              <a:ext cx="17463" cy="36513"/>
            </a:xfrm>
            <a:custGeom>
              <a:avLst/>
              <a:gdLst>
                <a:gd name="T0" fmla="*/ 57 w 113"/>
                <a:gd name="T1" fmla="*/ 0 h 228"/>
                <a:gd name="T2" fmla="*/ 74 w 113"/>
                <a:gd name="T3" fmla="*/ 3 h 228"/>
                <a:gd name="T4" fmla="*/ 89 w 113"/>
                <a:gd name="T5" fmla="*/ 11 h 228"/>
                <a:gd name="T6" fmla="*/ 102 w 113"/>
                <a:gd name="T7" fmla="*/ 23 h 228"/>
                <a:gd name="T8" fmla="*/ 110 w 113"/>
                <a:gd name="T9" fmla="*/ 38 h 228"/>
                <a:gd name="T10" fmla="*/ 113 w 113"/>
                <a:gd name="T11" fmla="*/ 56 h 228"/>
                <a:gd name="T12" fmla="*/ 113 w 113"/>
                <a:gd name="T13" fmla="*/ 172 h 228"/>
                <a:gd name="T14" fmla="*/ 110 w 113"/>
                <a:gd name="T15" fmla="*/ 189 h 228"/>
                <a:gd name="T16" fmla="*/ 102 w 113"/>
                <a:gd name="T17" fmla="*/ 204 h 228"/>
                <a:gd name="T18" fmla="*/ 89 w 113"/>
                <a:gd name="T19" fmla="*/ 217 h 228"/>
                <a:gd name="T20" fmla="*/ 74 w 113"/>
                <a:gd name="T21" fmla="*/ 225 h 228"/>
                <a:gd name="T22" fmla="*/ 57 w 113"/>
                <a:gd name="T23" fmla="*/ 228 h 228"/>
                <a:gd name="T24" fmla="*/ 39 w 113"/>
                <a:gd name="T25" fmla="*/ 225 h 228"/>
                <a:gd name="T26" fmla="*/ 24 w 113"/>
                <a:gd name="T27" fmla="*/ 217 h 228"/>
                <a:gd name="T28" fmla="*/ 12 w 113"/>
                <a:gd name="T29" fmla="*/ 204 h 228"/>
                <a:gd name="T30" fmla="*/ 3 w 113"/>
                <a:gd name="T31" fmla="*/ 189 h 228"/>
                <a:gd name="T32" fmla="*/ 0 w 113"/>
                <a:gd name="T33" fmla="*/ 172 h 228"/>
                <a:gd name="T34" fmla="*/ 0 w 113"/>
                <a:gd name="T35" fmla="*/ 56 h 228"/>
                <a:gd name="T36" fmla="*/ 3 w 113"/>
                <a:gd name="T37" fmla="*/ 38 h 228"/>
                <a:gd name="T38" fmla="*/ 12 w 113"/>
                <a:gd name="T39" fmla="*/ 23 h 228"/>
                <a:gd name="T40" fmla="*/ 24 w 113"/>
                <a:gd name="T41" fmla="*/ 11 h 228"/>
                <a:gd name="T42" fmla="*/ 39 w 113"/>
                <a:gd name="T43" fmla="*/ 3 h 228"/>
                <a:gd name="T44" fmla="*/ 57 w 113"/>
                <a:gd name="T45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8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3" y="172"/>
                  </a:lnTo>
                  <a:lnTo>
                    <a:pt x="110" y="189"/>
                  </a:lnTo>
                  <a:lnTo>
                    <a:pt x="102" y="204"/>
                  </a:lnTo>
                  <a:lnTo>
                    <a:pt x="89" y="217"/>
                  </a:lnTo>
                  <a:lnTo>
                    <a:pt x="74" y="225"/>
                  </a:lnTo>
                  <a:lnTo>
                    <a:pt x="57" y="228"/>
                  </a:lnTo>
                  <a:lnTo>
                    <a:pt x="39" y="225"/>
                  </a:lnTo>
                  <a:lnTo>
                    <a:pt x="24" y="217"/>
                  </a:lnTo>
                  <a:lnTo>
                    <a:pt x="12" y="204"/>
                  </a:lnTo>
                  <a:lnTo>
                    <a:pt x="3" y="189"/>
                  </a:lnTo>
                  <a:lnTo>
                    <a:pt x="0" y="172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0" name="Freeform 516"/>
            <p:cNvSpPr>
              <a:spLocks/>
            </p:cNvSpPr>
            <p:nvPr/>
          </p:nvSpPr>
          <p:spPr bwMode="auto">
            <a:xfrm>
              <a:off x="4473576" y="3065463"/>
              <a:ext cx="25400" cy="26988"/>
            </a:xfrm>
            <a:custGeom>
              <a:avLst/>
              <a:gdLst>
                <a:gd name="T0" fmla="*/ 57 w 169"/>
                <a:gd name="T1" fmla="*/ 0 h 168"/>
                <a:gd name="T2" fmla="*/ 74 w 169"/>
                <a:gd name="T3" fmla="*/ 2 h 168"/>
                <a:gd name="T4" fmla="*/ 89 w 169"/>
                <a:gd name="T5" fmla="*/ 10 h 168"/>
                <a:gd name="T6" fmla="*/ 102 w 169"/>
                <a:gd name="T7" fmla="*/ 23 h 168"/>
                <a:gd name="T8" fmla="*/ 110 w 169"/>
                <a:gd name="T9" fmla="*/ 38 h 168"/>
                <a:gd name="T10" fmla="*/ 113 w 169"/>
                <a:gd name="T11" fmla="*/ 56 h 168"/>
                <a:gd name="T12" fmla="*/ 130 w 169"/>
                <a:gd name="T13" fmla="*/ 59 h 168"/>
                <a:gd name="T14" fmla="*/ 147 w 169"/>
                <a:gd name="T15" fmla="*/ 66 h 168"/>
                <a:gd name="T16" fmla="*/ 158 w 169"/>
                <a:gd name="T17" fmla="*/ 79 h 168"/>
                <a:gd name="T18" fmla="*/ 166 w 169"/>
                <a:gd name="T19" fmla="*/ 94 h 168"/>
                <a:gd name="T20" fmla="*/ 169 w 169"/>
                <a:gd name="T21" fmla="*/ 112 h 168"/>
                <a:gd name="T22" fmla="*/ 166 w 169"/>
                <a:gd name="T23" fmla="*/ 130 h 168"/>
                <a:gd name="T24" fmla="*/ 158 w 169"/>
                <a:gd name="T25" fmla="*/ 145 h 168"/>
                <a:gd name="T26" fmla="*/ 147 w 169"/>
                <a:gd name="T27" fmla="*/ 157 h 168"/>
                <a:gd name="T28" fmla="*/ 130 w 169"/>
                <a:gd name="T29" fmla="*/ 165 h 168"/>
                <a:gd name="T30" fmla="*/ 113 w 169"/>
                <a:gd name="T31" fmla="*/ 168 h 168"/>
                <a:gd name="T32" fmla="*/ 0 w 169"/>
                <a:gd name="T33" fmla="*/ 168 h 168"/>
                <a:gd name="T34" fmla="*/ 0 w 169"/>
                <a:gd name="T35" fmla="*/ 56 h 168"/>
                <a:gd name="T36" fmla="*/ 3 w 169"/>
                <a:gd name="T37" fmla="*/ 38 h 168"/>
                <a:gd name="T38" fmla="*/ 12 w 169"/>
                <a:gd name="T39" fmla="*/ 23 h 168"/>
                <a:gd name="T40" fmla="*/ 24 w 169"/>
                <a:gd name="T41" fmla="*/ 10 h 168"/>
                <a:gd name="T42" fmla="*/ 39 w 169"/>
                <a:gd name="T43" fmla="*/ 2 h 168"/>
                <a:gd name="T44" fmla="*/ 57 w 169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68">
                  <a:moveTo>
                    <a:pt x="57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30" y="59"/>
                  </a:lnTo>
                  <a:lnTo>
                    <a:pt x="147" y="66"/>
                  </a:lnTo>
                  <a:lnTo>
                    <a:pt x="158" y="79"/>
                  </a:lnTo>
                  <a:lnTo>
                    <a:pt x="166" y="94"/>
                  </a:lnTo>
                  <a:lnTo>
                    <a:pt x="169" y="112"/>
                  </a:lnTo>
                  <a:lnTo>
                    <a:pt x="166" y="130"/>
                  </a:lnTo>
                  <a:lnTo>
                    <a:pt x="158" y="145"/>
                  </a:lnTo>
                  <a:lnTo>
                    <a:pt x="147" y="157"/>
                  </a:lnTo>
                  <a:lnTo>
                    <a:pt x="130" y="165"/>
                  </a:lnTo>
                  <a:lnTo>
                    <a:pt x="113" y="168"/>
                  </a:lnTo>
                  <a:lnTo>
                    <a:pt x="0" y="168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1" name="Freeform 517"/>
            <p:cNvSpPr>
              <a:spLocks/>
            </p:cNvSpPr>
            <p:nvPr/>
          </p:nvSpPr>
          <p:spPr bwMode="auto">
            <a:xfrm>
              <a:off x="4651376" y="3074988"/>
              <a:ext cx="36513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0 h 112"/>
                <a:gd name="T8" fmla="*/ 214 w 225"/>
                <a:gd name="T9" fmla="*/ 23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4 w 225"/>
                <a:gd name="T29" fmla="*/ 101 h 112"/>
                <a:gd name="T30" fmla="*/ 11 w 225"/>
                <a:gd name="T31" fmla="*/ 89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8 h 112"/>
                <a:gd name="T38" fmla="*/ 11 w 225"/>
                <a:gd name="T39" fmla="*/ 23 h 112"/>
                <a:gd name="T40" fmla="*/ 24 w 225"/>
                <a:gd name="T41" fmla="*/ 10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0"/>
                  </a:lnTo>
                  <a:lnTo>
                    <a:pt x="214" y="23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2" name="Freeform 518"/>
            <p:cNvSpPr>
              <a:spLocks/>
            </p:cNvSpPr>
            <p:nvPr/>
          </p:nvSpPr>
          <p:spPr bwMode="auto">
            <a:xfrm>
              <a:off x="4525963" y="3074988"/>
              <a:ext cx="36513" cy="17463"/>
            </a:xfrm>
            <a:custGeom>
              <a:avLst/>
              <a:gdLst>
                <a:gd name="T0" fmla="*/ 57 w 226"/>
                <a:gd name="T1" fmla="*/ 0 h 112"/>
                <a:gd name="T2" fmla="*/ 169 w 226"/>
                <a:gd name="T3" fmla="*/ 0 h 112"/>
                <a:gd name="T4" fmla="*/ 187 w 226"/>
                <a:gd name="T5" fmla="*/ 3 h 112"/>
                <a:gd name="T6" fmla="*/ 202 w 226"/>
                <a:gd name="T7" fmla="*/ 10 h 112"/>
                <a:gd name="T8" fmla="*/ 214 w 226"/>
                <a:gd name="T9" fmla="*/ 23 h 112"/>
                <a:gd name="T10" fmla="*/ 223 w 226"/>
                <a:gd name="T11" fmla="*/ 38 h 112"/>
                <a:gd name="T12" fmla="*/ 226 w 226"/>
                <a:gd name="T13" fmla="*/ 56 h 112"/>
                <a:gd name="T14" fmla="*/ 223 w 226"/>
                <a:gd name="T15" fmla="*/ 74 h 112"/>
                <a:gd name="T16" fmla="*/ 214 w 226"/>
                <a:gd name="T17" fmla="*/ 89 h 112"/>
                <a:gd name="T18" fmla="*/ 202 w 226"/>
                <a:gd name="T19" fmla="*/ 101 h 112"/>
                <a:gd name="T20" fmla="*/ 187 w 226"/>
                <a:gd name="T21" fmla="*/ 109 h 112"/>
                <a:gd name="T22" fmla="*/ 169 w 226"/>
                <a:gd name="T23" fmla="*/ 112 h 112"/>
                <a:gd name="T24" fmla="*/ 57 w 226"/>
                <a:gd name="T25" fmla="*/ 112 h 112"/>
                <a:gd name="T26" fmla="*/ 39 w 226"/>
                <a:gd name="T27" fmla="*/ 109 h 112"/>
                <a:gd name="T28" fmla="*/ 24 w 226"/>
                <a:gd name="T29" fmla="*/ 101 h 112"/>
                <a:gd name="T30" fmla="*/ 12 w 226"/>
                <a:gd name="T31" fmla="*/ 89 h 112"/>
                <a:gd name="T32" fmla="*/ 3 w 226"/>
                <a:gd name="T33" fmla="*/ 74 h 112"/>
                <a:gd name="T34" fmla="*/ 0 w 226"/>
                <a:gd name="T35" fmla="*/ 56 h 112"/>
                <a:gd name="T36" fmla="*/ 3 w 226"/>
                <a:gd name="T37" fmla="*/ 38 h 112"/>
                <a:gd name="T38" fmla="*/ 12 w 226"/>
                <a:gd name="T39" fmla="*/ 23 h 112"/>
                <a:gd name="T40" fmla="*/ 24 w 226"/>
                <a:gd name="T41" fmla="*/ 10 h 112"/>
                <a:gd name="T42" fmla="*/ 39 w 226"/>
                <a:gd name="T43" fmla="*/ 3 h 112"/>
                <a:gd name="T44" fmla="*/ 57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0"/>
                  </a:lnTo>
                  <a:lnTo>
                    <a:pt x="214" y="23"/>
                  </a:lnTo>
                  <a:lnTo>
                    <a:pt x="223" y="38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3" name="Freeform 519"/>
            <p:cNvSpPr>
              <a:spLocks/>
            </p:cNvSpPr>
            <p:nvPr/>
          </p:nvSpPr>
          <p:spPr bwMode="auto">
            <a:xfrm>
              <a:off x="4589463" y="3074988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1 w 225"/>
                <a:gd name="T7" fmla="*/ 10 h 112"/>
                <a:gd name="T8" fmla="*/ 214 w 225"/>
                <a:gd name="T9" fmla="*/ 23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89 h 112"/>
                <a:gd name="T18" fmla="*/ 201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8 h 112"/>
                <a:gd name="T38" fmla="*/ 11 w 225"/>
                <a:gd name="T39" fmla="*/ 23 h 112"/>
                <a:gd name="T40" fmla="*/ 23 w 225"/>
                <a:gd name="T41" fmla="*/ 10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0"/>
                  </a:lnTo>
                  <a:lnTo>
                    <a:pt x="214" y="23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1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4" name="Freeform 520"/>
            <p:cNvSpPr>
              <a:spLocks/>
            </p:cNvSpPr>
            <p:nvPr/>
          </p:nvSpPr>
          <p:spPr bwMode="auto">
            <a:xfrm>
              <a:off x="4714876" y="3074988"/>
              <a:ext cx="26988" cy="17463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0 h 112"/>
                <a:gd name="T8" fmla="*/ 158 w 169"/>
                <a:gd name="T9" fmla="*/ 23 h 112"/>
                <a:gd name="T10" fmla="*/ 166 w 169"/>
                <a:gd name="T11" fmla="*/ 38 h 112"/>
                <a:gd name="T12" fmla="*/ 169 w 169"/>
                <a:gd name="T13" fmla="*/ 56 h 112"/>
                <a:gd name="T14" fmla="*/ 166 w 169"/>
                <a:gd name="T15" fmla="*/ 74 h 112"/>
                <a:gd name="T16" fmla="*/ 158 w 169"/>
                <a:gd name="T17" fmla="*/ 89 h 112"/>
                <a:gd name="T18" fmla="*/ 146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2 w 169"/>
                <a:gd name="T31" fmla="*/ 89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8 h 112"/>
                <a:gd name="T38" fmla="*/ 12 w 169"/>
                <a:gd name="T39" fmla="*/ 23 h 112"/>
                <a:gd name="T40" fmla="*/ 24 w 169"/>
                <a:gd name="T41" fmla="*/ 10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0"/>
                  </a:lnTo>
                  <a:lnTo>
                    <a:pt x="158" y="23"/>
                  </a:lnTo>
                  <a:lnTo>
                    <a:pt x="166" y="38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89"/>
                  </a:lnTo>
                  <a:lnTo>
                    <a:pt x="146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5" name="Freeform 521"/>
            <p:cNvSpPr>
              <a:spLocks noEditPoints="1"/>
            </p:cNvSpPr>
            <p:nvPr/>
          </p:nvSpPr>
          <p:spPr bwMode="auto">
            <a:xfrm>
              <a:off x="4437063" y="2719388"/>
              <a:ext cx="536575" cy="492125"/>
            </a:xfrm>
            <a:custGeom>
              <a:avLst/>
              <a:gdLst>
                <a:gd name="T0" fmla="*/ 2535 w 3380"/>
                <a:gd name="T1" fmla="*/ 2553 h 3104"/>
                <a:gd name="T2" fmla="*/ 2815 w 3380"/>
                <a:gd name="T3" fmla="*/ 2221 h 3104"/>
                <a:gd name="T4" fmla="*/ 2654 w 3380"/>
                <a:gd name="T5" fmla="*/ 2283 h 3104"/>
                <a:gd name="T6" fmla="*/ 2475 w 3380"/>
                <a:gd name="T7" fmla="*/ 2293 h 3104"/>
                <a:gd name="T8" fmla="*/ 2307 w 3380"/>
                <a:gd name="T9" fmla="*/ 2247 h 3104"/>
                <a:gd name="T10" fmla="*/ 2535 w 3380"/>
                <a:gd name="T11" fmla="*/ 1288 h 3104"/>
                <a:gd name="T12" fmla="*/ 2383 w 3380"/>
                <a:gd name="T13" fmla="*/ 1314 h 3104"/>
                <a:gd name="T14" fmla="*/ 2253 w 3380"/>
                <a:gd name="T15" fmla="*/ 1386 h 3104"/>
                <a:gd name="T16" fmla="*/ 2155 w 3380"/>
                <a:gd name="T17" fmla="*/ 1496 h 3104"/>
                <a:gd name="T18" fmla="*/ 2097 w 3380"/>
                <a:gd name="T19" fmla="*/ 1633 h 3104"/>
                <a:gd name="T20" fmla="*/ 2087 w 3380"/>
                <a:gd name="T21" fmla="*/ 1785 h 3104"/>
                <a:gd name="T22" fmla="*/ 2125 w 3380"/>
                <a:gd name="T23" fmla="*/ 1922 h 3104"/>
                <a:gd name="T24" fmla="*/ 2203 w 3380"/>
                <a:gd name="T25" fmla="*/ 2039 h 3104"/>
                <a:gd name="T26" fmla="*/ 2270 w 3380"/>
                <a:gd name="T27" fmla="*/ 2098 h 3104"/>
                <a:gd name="T28" fmla="*/ 2305 w 3380"/>
                <a:gd name="T29" fmla="*/ 2120 h 3104"/>
                <a:gd name="T30" fmla="*/ 2341 w 3380"/>
                <a:gd name="T31" fmla="*/ 2140 h 3104"/>
                <a:gd name="T32" fmla="*/ 2410 w 3380"/>
                <a:gd name="T33" fmla="*/ 2166 h 3104"/>
                <a:gd name="T34" fmla="*/ 2450 w 3380"/>
                <a:gd name="T35" fmla="*/ 2176 h 3104"/>
                <a:gd name="T36" fmla="*/ 2535 w 3380"/>
                <a:gd name="T37" fmla="*/ 2184 h 3104"/>
                <a:gd name="T38" fmla="*/ 2620 w 3380"/>
                <a:gd name="T39" fmla="*/ 2176 h 3104"/>
                <a:gd name="T40" fmla="*/ 2660 w 3380"/>
                <a:gd name="T41" fmla="*/ 2166 h 3104"/>
                <a:gd name="T42" fmla="*/ 2699 w 3380"/>
                <a:gd name="T43" fmla="*/ 2153 h 3104"/>
                <a:gd name="T44" fmla="*/ 2737 w 3380"/>
                <a:gd name="T45" fmla="*/ 2136 h 3104"/>
                <a:gd name="T46" fmla="*/ 2772 w 3380"/>
                <a:gd name="T47" fmla="*/ 2116 h 3104"/>
                <a:gd name="T48" fmla="*/ 2806 w 3380"/>
                <a:gd name="T49" fmla="*/ 2094 h 3104"/>
                <a:gd name="T50" fmla="*/ 2897 w 3380"/>
                <a:gd name="T51" fmla="*/ 2003 h 3104"/>
                <a:gd name="T52" fmla="*/ 2962 w 3380"/>
                <a:gd name="T53" fmla="*/ 1879 h 3104"/>
                <a:gd name="T54" fmla="*/ 2986 w 3380"/>
                <a:gd name="T55" fmla="*/ 1736 h 3104"/>
                <a:gd name="T56" fmla="*/ 2959 w 3380"/>
                <a:gd name="T57" fmla="*/ 1584 h 3104"/>
                <a:gd name="T58" fmla="*/ 2886 w 3380"/>
                <a:gd name="T59" fmla="*/ 1456 h 3104"/>
                <a:gd name="T60" fmla="*/ 2777 w 3380"/>
                <a:gd name="T61" fmla="*/ 1357 h 3104"/>
                <a:gd name="T62" fmla="*/ 2638 w 3380"/>
                <a:gd name="T63" fmla="*/ 1299 h 3104"/>
                <a:gd name="T64" fmla="*/ 113 w 3380"/>
                <a:gd name="T65" fmla="*/ 112 h 3104"/>
                <a:gd name="T66" fmla="*/ 2141 w 3380"/>
                <a:gd name="T67" fmla="*/ 2135 h 3104"/>
                <a:gd name="T68" fmla="*/ 2041 w 3380"/>
                <a:gd name="T69" fmla="*/ 2005 h 3104"/>
                <a:gd name="T70" fmla="*/ 1983 w 3380"/>
                <a:gd name="T71" fmla="*/ 1850 h 3104"/>
                <a:gd name="T72" fmla="*/ 1975 w 3380"/>
                <a:gd name="T73" fmla="*/ 1679 h 3104"/>
                <a:gd name="T74" fmla="*/ 2016 w 3380"/>
                <a:gd name="T75" fmla="*/ 1518 h 3104"/>
                <a:gd name="T76" fmla="*/ 2101 w 3380"/>
                <a:gd name="T77" fmla="*/ 1380 h 3104"/>
                <a:gd name="T78" fmla="*/ 2221 w 3380"/>
                <a:gd name="T79" fmla="*/ 1272 h 3104"/>
                <a:gd name="T80" fmla="*/ 2368 w 3380"/>
                <a:gd name="T81" fmla="*/ 1201 h 3104"/>
                <a:gd name="T82" fmla="*/ 2535 w 3380"/>
                <a:gd name="T83" fmla="*/ 1176 h 3104"/>
                <a:gd name="T84" fmla="*/ 2702 w 3380"/>
                <a:gd name="T85" fmla="*/ 1201 h 3104"/>
                <a:gd name="T86" fmla="*/ 2849 w 3380"/>
                <a:gd name="T87" fmla="*/ 1272 h 3104"/>
                <a:gd name="T88" fmla="*/ 2969 w 3380"/>
                <a:gd name="T89" fmla="*/ 1380 h 3104"/>
                <a:gd name="T90" fmla="*/ 3054 w 3380"/>
                <a:gd name="T91" fmla="*/ 1518 h 3104"/>
                <a:gd name="T92" fmla="*/ 3095 w 3380"/>
                <a:gd name="T93" fmla="*/ 1679 h 3104"/>
                <a:gd name="T94" fmla="*/ 3087 w 3380"/>
                <a:gd name="T95" fmla="*/ 1850 h 3104"/>
                <a:gd name="T96" fmla="*/ 3029 w 3380"/>
                <a:gd name="T97" fmla="*/ 2005 h 3104"/>
                <a:gd name="T98" fmla="*/ 2929 w 3380"/>
                <a:gd name="T99" fmla="*/ 2135 h 3104"/>
                <a:gd name="T100" fmla="*/ 3267 w 3380"/>
                <a:gd name="T101" fmla="*/ 112 h 3104"/>
                <a:gd name="T102" fmla="*/ 3380 w 3380"/>
                <a:gd name="T103" fmla="*/ 0 h 3104"/>
                <a:gd name="T104" fmla="*/ 2929 w 3380"/>
                <a:gd name="T105" fmla="*/ 3104 h 3104"/>
                <a:gd name="T106" fmla="*/ 2141 w 3380"/>
                <a:gd name="T107" fmla="*/ 2576 h 3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80" h="3104">
                  <a:moveTo>
                    <a:pt x="2253" y="2221"/>
                  </a:moveTo>
                  <a:lnTo>
                    <a:pt x="2253" y="2833"/>
                  </a:lnTo>
                  <a:lnTo>
                    <a:pt x="2535" y="2553"/>
                  </a:lnTo>
                  <a:lnTo>
                    <a:pt x="2817" y="2833"/>
                  </a:lnTo>
                  <a:lnTo>
                    <a:pt x="2817" y="2221"/>
                  </a:lnTo>
                  <a:lnTo>
                    <a:pt x="2815" y="2221"/>
                  </a:lnTo>
                  <a:lnTo>
                    <a:pt x="2763" y="2247"/>
                  </a:lnTo>
                  <a:lnTo>
                    <a:pt x="2710" y="2268"/>
                  </a:lnTo>
                  <a:lnTo>
                    <a:pt x="2654" y="2283"/>
                  </a:lnTo>
                  <a:lnTo>
                    <a:pt x="2595" y="2293"/>
                  </a:lnTo>
                  <a:lnTo>
                    <a:pt x="2535" y="2296"/>
                  </a:lnTo>
                  <a:lnTo>
                    <a:pt x="2475" y="2293"/>
                  </a:lnTo>
                  <a:lnTo>
                    <a:pt x="2416" y="2283"/>
                  </a:lnTo>
                  <a:lnTo>
                    <a:pt x="2360" y="2268"/>
                  </a:lnTo>
                  <a:lnTo>
                    <a:pt x="2307" y="2247"/>
                  </a:lnTo>
                  <a:lnTo>
                    <a:pt x="2255" y="2221"/>
                  </a:lnTo>
                  <a:lnTo>
                    <a:pt x="2253" y="2221"/>
                  </a:lnTo>
                  <a:close/>
                  <a:moveTo>
                    <a:pt x="2535" y="1288"/>
                  </a:moveTo>
                  <a:lnTo>
                    <a:pt x="2483" y="1291"/>
                  </a:lnTo>
                  <a:lnTo>
                    <a:pt x="2432" y="1299"/>
                  </a:lnTo>
                  <a:lnTo>
                    <a:pt x="2383" y="1314"/>
                  </a:lnTo>
                  <a:lnTo>
                    <a:pt x="2337" y="1333"/>
                  </a:lnTo>
                  <a:lnTo>
                    <a:pt x="2293" y="1357"/>
                  </a:lnTo>
                  <a:lnTo>
                    <a:pt x="2253" y="1386"/>
                  </a:lnTo>
                  <a:lnTo>
                    <a:pt x="2216" y="1419"/>
                  </a:lnTo>
                  <a:lnTo>
                    <a:pt x="2184" y="1456"/>
                  </a:lnTo>
                  <a:lnTo>
                    <a:pt x="2155" y="1496"/>
                  </a:lnTo>
                  <a:lnTo>
                    <a:pt x="2130" y="1539"/>
                  </a:lnTo>
                  <a:lnTo>
                    <a:pt x="2111" y="1584"/>
                  </a:lnTo>
                  <a:lnTo>
                    <a:pt x="2097" y="1633"/>
                  </a:lnTo>
                  <a:lnTo>
                    <a:pt x="2087" y="1684"/>
                  </a:lnTo>
                  <a:lnTo>
                    <a:pt x="2084" y="1736"/>
                  </a:lnTo>
                  <a:lnTo>
                    <a:pt x="2087" y="1785"/>
                  </a:lnTo>
                  <a:lnTo>
                    <a:pt x="2096" y="1833"/>
                  </a:lnTo>
                  <a:lnTo>
                    <a:pt x="2108" y="1879"/>
                  </a:lnTo>
                  <a:lnTo>
                    <a:pt x="2125" y="1922"/>
                  </a:lnTo>
                  <a:lnTo>
                    <a:pt x="2148" y="1964"/>
                  </a:lnTo>
                  <a:lnTo>
                    <a:pt x="2173" y="2003"/>
                  </a:lnTo>
                  <a:lnTo>
                    <a:pt x="2203" y="2039"/>
                  </a:lnTo>
                  <a:lnTo>
                    <a:pt x="2237" y="2071"/>
                  </a:lnTo>
                  <a:lnTo>
                    <a:pt x="2264" y="2094"/>
                  </a:lnTo>
                  <a:lnTo>
                    <a:pt x="2270" y="2098"/>
                  </a:lnTo>
                  <a:lnTo>
                    <a:pt x="2298" y="2116"/>
                  </a:lnTo>
                  <a:lnTo>
                    <a:pt x="2301" y="2118"/>
                  </a:lnTo>
                  <a:lnTo>
                    <a:pt x="2305" y="2120"/>
                  </a:lnTo>
                  <a:lnTo>
                    <a:pt x="2333" y="2136"/>
                  </a:lnTo>
                  <a:lnTo>
                    <a:pt x="2337" y="2138"/>
                  </a:lnTo>
                  <a:lnTo>
                    <a:pt x="2341" y="2140"/>
                  </a:lnTo>
                  <a:lnTo>
                    <a:pt x="2371" y="2153"/>
                  </a:lnTo>
                  <a:lnTo>
                    <a:pt x="2382" y="2157"/>
                  </a:lnTo>
                  <a:lnTo>
                    <a:pt x="2410" y="2166"/>
                  </a:lnTo>
                  <a:lnTo>
                    <a:pt x="2417" y="2168"/>
                  </a:lnTo>
                  <a:lnTo>
                    <a:pt x="2424" y="2170"/>
                  </a:lnTo>
                  <a:lnTo>
                    <a:pt x="2450" y="2176"/>
                  </a:lnTo>
                  <a:lnTo>
                    <a:pt x="2471" y="2179"/>
                  </a:lnTo>
                  <a:lnTo>
                    <a:pt x="2492" y="2182"/>
                  </a:lnTo>
                  <a:lnTo>
                    <a:pt x="2535" y="2184"/>
                  </a:lnTo>
                  <a:lnTo>
                    <a:pt x="2578" y="2182"/>
                  </a:lnTo>
                  <a:lnTo>
                    <a:pt x="2599" y="2179"/>
                  </a:lnTo>
                  <a:lnTo>
                    <a:pt x="2620" y="2176"/>
                  </a:lnTo>
                  <a:lnTo>
                    <a:pt x="2646" y="2170"/>
                  </a:lnTo>
                  <a:lnTo>
                    <a:pt x="2653" y="2168"/>
                  </a:lnTo>
                  <a:lnTo>
                    <a:pt x="2660" y="2166"/>
                  </a:lnTo>
                  <a:lnTo>
                    <a:pt x="2688" y="2157"/>
                  </a:lnTo>
                  <a:lnTo>
                    <a:pt x="2694" y="2155"/>
                  </a:lnTo>
                  <a:lnTo>
                    <a:pt x="2699" y="2153"/>
                  </a:lnTo>
                  <a:lnTo>
                    <a:pt x="2728" y="2140"/>
                  </a:lnTo>
                  <a:lnTo>
                    <a:pt x="2732" y="2138"/>
                  </a:lnTo>
                  <a:lnTo>
                    <a:pt x="2737" y="2136"/>
                  </a:lnTo>
                  <a:lnTo>
                    <a:pt x="2765" y="2120"/>
                  </a:lnTo>
                  <a:lnTo>
                    <a:pt x="2769" y="2118"/>
                  </a:lnTo>
                  <a:lnTo>
                    <a:pt x="2772" y="2116"/>
                  </a:lnTo>
                  <a:lnTo>
                    <a:pt x="2800" y="2098"/>
                  </a:lnTo>
                  <a:lnTo>
                    <a:pt x="2803" y="2096"/>
                  </a:lnTo>
                  <a:lnTo>
                    <a:pt x="2806" y="2094"/>
                  </a:lnTo>
                  <a:lnTo>
                    <a:pt x="2833" y="2071"/>
                  </a:lnTo>
                  <a:lnTo>
                    <a:pt x="2867" y="2039"/>
                  </a:lnTo>
                  <a:lnTo>
                    <a:pt x="2897" y="2003"/>
                  </a:lnTo>
                  <a:lnTo>
                    <a:pt x="2922" y="1964"/>
                  </a:lnTo>
                  <a:lnTo>
                    <a:pt x="2945" y="1922"/>
                  </a:lnTo>
                  <a:lnTo>
                    <a:pt x="2962" y="1879"/>
                  </a:lnTo>
                  <a:lnTo>
                    <a:pt x="2974" y="1833"/>
                  </a:lnTo>
                  <a:lnTo>
                    <a:pt x="2983" y="1785"/>
                  </a:lnTo>
                  <a:lnTo>
                    <a:pt x="2986" y="1736"/>
                  </a:lnTo>
                  <a:lnTo>
                    <a:pt x="2983" y="1684"/>
                  </a:lnTo>
                  <a:lnTo>
                    <a:pt x="2973" y="1633"/>
                  </a:lnTo>
                  <a:lnTo>
                    <a:pt x="2959" y="1584"/>
                  </a:lnTo>
                  <a:lnTo>
                    <a:pt x="2940" y="1539"/>
                  </a:lnTo>
                  <a:lnTo>
                    <a:pt x="2915" y="1496"/>
                  </a:lnTo>
                  <a:lnTo>
                    <a:pt x="2886" y="1456"/>
                  </a:lnTo>
                  <a:lnTo>
                    <a:pt x="2854" y="1419"/>
                  </a:lnTo>
                  <a:lnTo>
                    <a:pt x="2817" y="1386"/>
                  </a:lnTo>
                  <a:lnTo>
                    <a:pt x="2777" y="1357"/>
                  </a:lnTo>
                  <a:lnTo>
                    <a:pt x="2733" y="1333"/>
                  </a:lnTo>
                  <a:lnTo>
                    <a:pt x="2687" y="1314"/>
                  </a:lnTo>
                  <a:lnTo>
                    <a:pt x="2638" y="1299"/>
                  </a:lnTo>
                  <a:lnTo>
                    <a:pt x="2587" y="1291"/>
                  </a:lnTo>
                  <a:lnTo>
                    <a:pt x="2535" y="1288"/>
                  </a:lnTo>
                  <a:close/>
                  <a:moveTo>
                    <a:pt x="113" y="112"/>
                  </a:moveTo>
                  <a:lnTo>
                    <a:pt x="113" y="2464"/>
                  </a:lnTo>
                  <a:lnTo>
                    <a:pt x="2141" y="2464"/>
                  </a:lnTo>
                  <a:lnTo>
                    <a:pt x="2141" y="2135"/>
                  </a:lnTo>
                  <a:lnTo>
                    <a:pt x="2104" y="2096"/>
                  </a:lnTo>
                  <a:lnTo>
                    <a:pt x="2070" y="2052"/>
                  </a:lnTo>
                  <a:lnTo>
                    <a:pt x="2041" y="2005"/>
                  </a:lnTo>
                  <a:lnTo>
                    <a:pt x="2017" y="1956"/>
                  </a:lnTo>
                  <a:lnTo>
                    <a:pt x="1997" y="1904"/>
                  </a:lnTo>
                  <a:lnTo>
                    <a:pt x="1983" y="1850"/>
                  </a:lnTo>
                  <a:lnTo>
                    <a:pt x="1975" y="1794"/>
                  </a:lnTo>
                  <a:lnTo>
                    <a:pt x="1972" y="1736"/>
                  </a:lnTo>
                  <a:lnTo>
                    <a:pt x="1975" y="1679"/>
                  </a:lnTo>
                  <a:lnTo>
                    <a:pt x="1983" y="1623"/>
                  </a:lnTo>
                  <a:lnTo>
                    <a:pt x="1997" y="1569"/>
                  </a:lnTo>
                  <a:lnTo>
                    <a:pt x="2016" y="1518"/>
                  </a:lnTo>
                  <a:lnTo>
                    <a:pt x="2039" y="1469"/>
                  </a:lnTo>
                  <a:lnTo>
                    <a:pt x="2068" y="1423"/>
                  </a:lnTo>
                  <a:lnTo>
                    <a:pt x="2101" y="1380"/>
                  </a:lnTo>
                  <a:lnTo>
                    <a:pt x="2137" y="1340"/>
                  </a:lnTo>
                  <a:lnTo>
                    <a:pt x="2177" y="1304"/>
                  </a:lnTo>
                  <a:lnTo>
                    <a:pt x="2221" y="1272"/>
                  </a:lnTo>
                  <a:lnTo>
                    <a:pt x="2267" y="1243"/>
                  </a:lnTo>
                  <a:lnTo>
                    <a:pt x="2316" y="1220"/>
                  </a:lnTo>
                  <a:lnTo>
                    <a:pt x="2368" y="1201"/>
                  </a:lnTo>
                  <a:lnTo>
                    <a:pt x="2421" y="1187"/>
                  </a:lnTo>
                  <a:lnTo>
                    <a:pt x="2478" y="1179"/>
                  </a:lnTo>
                  <a:lnTo>
                    <a:pt x="2535" y="1176"/>
                  </a:lnTo>
                  <a:lnTo>
                    <a:pt x="2592" y="1179"/>
                  </a:lnTo>
                  <a:lnTo>
                    <a:pt x="2649" y="1187"/>
                  </a:lnTo>
                  <a:lnTo>
                    <a:pt x="2702" y="1201"/>
                  </a:lnTo>
                  <a:lnTo>
                    <a:pt x="2754" y="1220"/>
                  </a:lnTo>
                  <a:lnTo>
                    <a:pt x="2803" y="1243"/>
                  </a:lnTo>
                  <a:lnTo>
                    <a:pt x="2849" y="1272"/>
                  </a:lnTo>
                  <a:lnTo>
                    <a:pt x="2893" y="1304"/>
                  </a:lnTo>
                  <a:lnTo>
                    <a:pt x="2933" y="1340"/>
                  </a:lnTo>
                  <a:lnTo>
                    <a:pt x="2969" y="1380"/>
                  </a:lnTo>
                  <a:lnTo>
                    <a:pt x="3002" y="1423"/>
                  </a:lnTo>
                  <a:lnTo>
                    <a:pt x="3031" y="1469"/>
                  </a:lnTo>
                  <a:lnTo>
                    <a:pt x="3054" y="1518"/>
                  </a:lnTo>
                  <a:lnTo>
                    <a:pt x="3073" y="1569"/>
                  </a:lnTo>
                  <a:lnTo>
                    <a:pt x="3087" y="1623"/>
                  </a:lnTo>
                  <a:lnTo>
                    <a:pt x="3095" y="1679"/>
                  </a:lnTo>
                  <a:lnTo>
                    <a:pt x="3098" y="1736"/>
                  </a:lnTo>
                  <a:lnTo>
                    <a:pt x="3095" y="1794"/>
                  </a:lnTo>
                  <a:lnTo>
                    <a:pt x="3087" y="1850"/>
                  </a:lnTo>
                  <a:lnTo>
                    <a:pt x="3073" y="1904"/>
                  </a:lnTo>
                  <a:lnTo>
                    <a:pt x="3053" y="1956"/>
                  </a:lnTo>
                  <a:lnTo>
                    <a:pt x="3029" y="2005"/>
                  </a:lnTo>
                  <a:lnTo>
                    <a:pt x="3000" y="2052"/>
                  </a:lnTo>
                  <a:lnTo>
                    <a:pt x="2966" y="2096"/>
                  </a:lnTo>
                  <a:lnTo>
                    <a:pt x="2929" y="2135"/>
                  </a:lnTo>
                  <a:lnTo>
                    <a:pt x="2929" y="2464"/>
                  </a:lnTo>
                  <a:lnTo>
                    <a:pt x="3267" y="2464"/>
                  </a:lnTo>
                  <a:lnTo>
                    <a:pt x="3267" y="112"/>
                  </a:lnTo>
                  <a:lnTo>
                    <a:pt x="113" y="112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2576"/>
                  </a:lnTo>
                  <a:lnTo>
                    <a:pt x="2929" y="2576"/>
                  </a:lnTo>
                  <a:lnTo>
                    <a:pt x="2929" y="3104"/>
                  </a:lnTo>
                  <a:lnTo>
                    <a:pt x="2535" y="2711"/>
                  </a:lnTo>
                  <a:lnTo>
                    <a:pt x="2141" y="3104"/>
                  </a:lnTo>
                  <a:lnTo>
                    <a:pt x="2141" y="2576"/>
                  </a:lnTo>
                  <a:lnTo>
                    <a:pt x="0" y="257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6" name="Freeform 522"/>
            <p:cNvSpPr>
              <a:spLocks noEditPoints="1"/>
            </p:cNvSpPr>
            <p:nvPr/>
          </p:nvSpPr>
          <p:spPr bwMode="auto">
            <a:xfrm>
              <a:off x="4535488" y="2798763"/>
              <a:ext cx="88900" cy="177800"/>
            </a:xfrm>
            <a:custGeom>
              <a:avLst/>
              <a:gdLst>
                <a:gd name="T0" fmla="*/ 358 w 563"/>
                <a:gd name="T1" fmla="*/ 889 h 1120"/>
                <a:gd name="T2" fmla="*/ 410 w 563"/>
                <a:gd name="T3" fmla="*/ 849 h 1120"/>
                <a:gd name="T4" fmla="*/ 429 w 563"/>
                <a:gd name="T5" fmla="*/ 803 h 1120"/>
                <a:gd name="T6" fmla="*/ 418 w 563"/>
                <a:gd name="T7" fmla="*/ 752 h 1120"/>
                <a:gd name="T8" fmla="*/ 338 w 563"/>
                <a:gd name="T9" fmla="*/ 680 h 1120"/>
                <a:gd name="T10" fmla="*/ 185 w 563"/>
                <a:gd name="T11" fmla="*/ 253 h 1120"/>
                <a:gd name="T12" fmla="*/ 143 w 563"/>
                <a:gd name="T13" fmla="*/ 297 h 1120"/>
                <a:gd name="T14" fmla="*/ 134 w 563"/>
                <a:gd name="T15" fmla="*/ 345 h 1120"/>
                <a:gd name="T16" fmla="*/ 155 w 563"/>
                <a:gd name="T17" fmla="*/ 395 h 1120"/>
                <a:gd name="T18" fmla="*/ 225 w 563"/>
                <a:gd name="T19" fmla="*/ 234 h 1120"/>
                <a:gd name="T20" fmla="*/ 315 w 563"/>
                <a:gd name="T21" fmla="*/ 10 h 1120"/>
                <a:gd name="T22" fmla="*/ 338 w 563"/>
                <a:gd name="T23" fmla="*/ 56 h 1120"/>
                <a:gd name="T24" fmla="*/ 410 w 563"/>
                <a:gd name="T25" fmla="*/ 144 h 1120"/>
                <a:gd name="T26" fmla="*/ 498 w 563"/>
                <a:gd name="T27" fmla="*/ 214 h 1120"/>
                <a:gd name="T28" fmla="*/ 552 w 563"/>
                <a:gd name="T29" fmla="*/ 314 h 1120"/>
                <a:gd name="T30" fmla="*/ 560 w 563"/>
                <a:gd name="T31" fmla="*/ 409 h 1120"/>
                <a:gd name="T32" fmla="*/ 524 w 563"/>
                <a:gd name="T33" fmla="*/ 445 h 1120"/>
                <a:gd name="T34" fmla="*/ 474 w 563"/>
                <a:gd name="T35" fmla="*/ 437 h 1120"/>
                <a:gd name="T36" fmla="*/ 450 w 563"/>
                <a:gd name="T37" fmla="*/ 392 h 1120"/>
                <a:gd name="T38" fmla="*/ 427 w 563"/>
                <a:gd name="T39" fmla="*/ 306 h 1120"/>
                <a:gd name="T40" fmla="*/ 364 w 563"/>
                <a:gd name="T41" fmla="*/ 246 h 1120"/>
                <a:gd name="T42" fmla="*/ 464 w 563"/>
                <a:gd name="T43" fmla="*/ 635 h 1120"/>
                <a:gd name="T44" fmla="*/ 524 w 563"/>
                <a:gd name="T45" fmla="*/ 712 h 1120"/>
                <a:gd name="T46" fmla="*/ 541 w 563"/>
                <a:gd name="T47" fmla="*/ 806 h 1120"/>
                <a:gd name="T48" fmla="*/ 515 w 563"/>
                <a:gd name="T49" fmla="*/ 895 h 1120"/>
                <a:gd name="T50" fmla="*/ 440 w 563"/>
                <a:gd name="T51" fmla="*/ 971 h 1120"/>
                <a:gd name="T52" fmla="*/ 338 w 563"/>
                <a:gd name="T53" fmla="*/ 1014 h 1120"/>
                <a:gd name="T54" fmla="*/ 326 w 563"/>
                <a:gd name="T55" fmla="*/ 1097 h 1120"/>
                <a:gd name="T56" fmla="*/ 281 w 563"/>
                <a:gd name="T57" fmla="*/ 1120 h 1120"/>
                <a:gd name="T58" fmla="*/ 236 w 563"/>
                <a:gd name="T59" fmla="*/ 1097 h 1120"/>
                <a:gd name="T60" fmla="*/ 225 w 563"/>
                <a:gd name="T61" fmla="*/ 1014 h 1120"/>
                <a:gd name="T62" fmla="*/ 120 w 563"/>
                <a:gd name="T63" fmla="*/ 969 h 1120"/>
                <a:gd name="T64" fmla="*/ 42 w 563"/>
                <a:gd name="T65" fmla="*/ 888 h 1120"/>
                <a:gd name="T66" fmla="*/ 3 w 563"/>
                <a:gd name="T67" fmla="*/ 780 h 1120"/>
                <a:gd name="T68" fmla="*/ 11 w 563"/>
                <a:gd name="T69" fmla="*/ 707 h 1120"/>
                <a:gd name="T70" fmla="*/ 56 w 563"/>
                <a:gd name="T71" fmla="*/ 684 h 1120"/>
                <a:gd name="T72" fmla="*/ 101 w 563"/>
                <a:gd name="T73" fmla="*/ 707 h 1120"/>
                <a:gd name="T74" fmla="*/ 115 w 563"/>
                <a:gd name="T75" fmla="*/ 771 h 1120"/>
                <a:gd name="T76" fmla="*/ 153 w 563"/>
                <a:gd name="T77" fmla="*/ 849 h 1120"/>
                <a:gd name="T78" fmla="*/ 225 w 563"/>
                <a:gd name="T79" fmla="*/ 898 h 1120"/>
                <a:gd name="T80" fmla="*/ 75 w 563"/>
                <a:gd name="T81" fmla="*/ 473 h 1120"/>
                <a:gd name="T82" fmla="*/ 27 w 563"/>
                <a:gd name="T83" fmla="*/ 389 h 1120"/>
                <a:gd name="T84" fmla="*/ 25 w 563"/>
                <a:gd name="T85" fmla="*/ 294 h 1120"/>
                <a:gd name="T86" fmla="*/ 66 w 563"/>
                <a:gd name="T87" fmla="*/ 211 h 1120"/>
                <a:gd name="T88" fmla="*/ 154 w 563"/>
                <a:gd name="T89" fmla="*/ 141 h 1120"/>
                <a:gd name="T90" fmla="*/ 225 w 563"/>
                <a:gd name="T91" fmla="*/ 56 h 1120"/>
                <a:gd name="T92" fmla="*/ 249 w 563"/>
                <a:gd name="T93" fmla="*/ 1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3" h="1120">
                  <a:moveTo>
                    <a:pt x="338" y="680"/>
                  </a:moveTo>
                  <a:lnTo>
                    <a:pt x="338" y="898"/>
                  </a:lnTo>
                  <a:lnTo>
                    <a:pt x="358" y="889"/>
                  </a:lnTo>
                  <a:lnTo>
                    <a:pt x="378" y="878"/>
                  </a:lnTo>
                  <a:lnTo>
                    <a:pt x="395" y="864"/>
                  </a:lnTo>
                  <a:lnTo>
                    <a:pt x="410" y="849"/>
                  </a:lnTo>
                  <a:lnTo>
                    <a:pt x="420" y="835"/>
                  </a:lnTo>
                  <a:lnTo>
                    <a:pt x="426" y="820"/>
                  </a:lnTo>
                  <a:lnTo>
                    <a:pt x="429" y="803"/>
                  </a:lnTo>
                  <a:lnTo>
                    <a:pt x="429" y="787"/>
                  </a:lnTo>
                  <a:lnTo>
                    <a:pt x="426" y="769"/>
                  </a:lnTo>
                  <a:lnTo>
                    <a:pt x="418" y="752"/>
                  </a:lnTo>
                  <a:lnTo>
                    <a:pt x="407" y="737"/>
                  </a:lnTo>
                  <a:lnTo>
                    <a:pt x="394" y="724"/>
                  </a:lnTo>
                  <a:lnTo>
                    <a:pt x="338" y="680"/>
                  </a:lnTo>
                  <a:close/>
                  <a:moveTo>
                    <a:pt x="225" y="234"/>
                  </a:moveTo>
                  <a:lnTo>
                    <a:pt x="205" y="243"/>
                  </a:lnTo>
                  <a:lnTo>
                    <a:pt x="185" y="253"/>
                  </a:lnTo>
                  <a:lnTo>
                    <a:pt x="168" y="268"/>
                  </a:lnTo>
                  <a:lnTo>
                    <a:pt x="152" y="283"/>
                  </a:lnTo>
                  <a:lnTo>
                    <a:pt x="143" y="297"/>
                  </a:lnTo>
                  <a:lnTo>
                    <a:pt x="137" y="312"/>
                  </a:lnTo>
                  <a:lnTo>
                    <a:pt x="134" y="328"/>
                  </a:lnTo>
                  <a:lnTo>
                    <a:pt x="134" y="345"/>
                  </a:lnTo>
                  <a:lnTo>
                    <a:pt x="137" y="363"/>
                  </a:lnTo>
                  <a:lnTo>
                    <a:pt x="145" y="380"/>
                  </a:lnTo>
                  <a:lnTo>
                    <a:pt x="155" y="395"/>
                  </a:lnTo>
                  <a:lnTo>
                    <a:pt x="169" y="408"/>
                  </a:lnTo>
                  <a:lnTo>
                    <a:pt x="225" y="451"/>
                  </a:lnTo>
                  <a:lnTo>
                    <a:pt x="225" y="234"/>
                  </a:lnTo>
                  <a:close/>
                  <a:moveTo>
                    <a:pt x="281" y="0"/>
                  </a:moveTo>
                  <a:lnTo>
                    <a:pt x="299" y="2"/>
                  </a:lnTo>
                  <a:lnTo>
                    <a:pt x="315" y="10"/>
                  </a:lnTo>
                  <a:lnTo>
                    <a:pt x="326" y="22"/>
                  </a:lnTo>
                  <a:lnTo>
                    <a:pt x="335" y="38"/>
                  </a:lnTo>
                  <a:lnTo>
                    <a:pt x="338" y="56"/>
                  </a:lnTo>
                  <a:lnTo>
                    <a:pt x="338" y="117"/>
                  </a:lnTo>
                  <a:lnTo>
                    <a:pt x="376" y="128"/>
                  </a:lnTo>
                  <a:lnTo>
                    <a:pt x="410" y="144"/>
                  </a:lnTo>
                  <a:lnTo>
                    <a:pt x="443" y="163"/>
                  </a:lnTo>
                  <a:lnTo>
                    <a:pt x="473" y="186"/>
                  </a:lnTo>
                  <a:lnTo>
                    <a:pt x="498" y="214"/>
                  </a:lnTo>
                  <a:lnTo>
                    <a:pt x="521" y="244"/>
                  </a:lnTo>
                  <a:lnTo>
                    <a:pt x="538" y="278"/>
                  </a:lnTo>
                  <a:lnTo>
                    <a:pt x="552" y="314"/>
                  </a:lnTo>
                  <a:lnTo>
                    <a:pt x="560" y="352"/>
                  </a:lnTo>
                  <a:lnTo>
                    <a:pt x="563" y="392"/>
                  </a:lnTo>
                  <a:lnTo>
                    <a:pt x="560" y="409"/>
                  </a:lnTo>
                  <a:lnTo>
                    <a:pt x="552" y="425"/>
                  </a:lnTo>
                  <a:lnTo>
                    <a:pt x="539" y="437"/>
                  </a:lnTo>
                  <a:lnTo>
                    <a:pt x="524" y="445"/>
                  </a:lnTo>
                  <a:lnTo>
                    <a:pt x="507" y="448"/>
                  </a:lnTo>
                  <a:lnTo>
                    <a:pt x="489" y="445"/>
                  </a:lnTo>
                  <a:lnTo>
                    <a:pt x="474" y="437"/>
                  </a:lnTo>
                  <a:lnTo>
                    <a:pt x="462" y="425"/>
                  </a:lnTo>
                  <a:lnTo>
                    <a:pt x="453" y="409"/>
                  </a:lnTo>
                  <a:lnTo>
                    <a:pt x="450" y="392"/>
                  </a:lnTo>
                  <a:lnTo>
                    <a:pt x="447" y="361"/>
                  </a:lnTo>
                  <a:lnTo>
                    <a:pt x="439" y="333"/>
                  </a:lnTo>
                  <a:lnTo>
                    <a:pt x="427" y="306"/>
                  </a:lnTo>
                  <a:lnTo>
                    <a:pt x="409" y="283"/>
                  </a:lnTo>
                  <a:lnTo>
                    <a:pt x="389" y="263"/>
                  </a:lnTo>
                  <a:lnTo>
                    <a:pt x="364" y="246"/>
                  </a:lnTo>
                  <a:lnTo>
                    <a:pt x="338" y="234"/>
                  </a:lnTo>
                  <a:lnTo>
                    <a:pt x="338" y="539"/>
                  </a:lnTo>
                  <a:lnTo>
                    <a:pt x="464" y="635"/>
                  </a:lnTo>
                  <a:lnTo>
                    <a:pt x="487" y="658"/>
                  </a:lnTo>
                  <a:lnTo>
                    <a:pt x="508" y="683"/>
                  </a:lnTo>
                  <a:lnTo>
                    <a:pt x="524" y="712"/>
                  </a:lnTo>
                  <a:lnTo>
                    <a:pt x="535" y="742"/>
                  </a:lnTo>
                  <a:lnTo>
                    <a:pt x="541" y="775"/>
                  </a:lnTo>
                  <a:lnTo>
                    <a:pt x="541" y="806"/>
                  </a:lnTo>
                  <a:lnTo>
                    <a:pt x="537" y="838"/>
                  </a:lnTo>
                  <a:lnTo>
                    <a:pt x="528" y="868"/>
                  </a:lnTo>
                  <a:lnTo>
                    <a:pt x="515" y="895"/>
                  </a:lnTo>
                  <a:lnTo>
                    <a:pt x="496" y="921"/>
                  </a:lnTo>
                  <a:lnTo>
                    <a:pt x="470" y="948"/>
                  </a:lnTo>
                  <a:lnTo>
                    <a:pt x="440" y="971"/>
                  </a:lnTo>
                  <a:lnTo>
                    <a:pt x="408" y="990"/>
                  </a:lnTo>
                  <a:lnTo>
                    <a:pt x="374" y="1005"/>
                  </a:lnTo>
                  <a:lnTo>
                    <a:pt x="338" y="1014"/>
                  </a:lnTo>
                  <a:lnTo>
                    <a:pt x="338" y="1064"/>
                  </a:lnTo>
                  <a:lnTo>
                    <a:pt x="335" y="1081"/>
                  </a:lnTo>
                  <a:lnTo>
                    <a:pt x="326" y="1097"/>
                  </a:lnTo>
                  <a:lnTo>
                    <a:pt x="315" y="1109"/>
                  </a:lnTo>
                  <a:lnTo>
                    <a:pt x="299" y="1117"/>
                  </a:lnTo>
                  <a:lnTo>
                    <a:pt x="281" y="1120"/>
                  </a:lnTo>
                  <a:lnTo>
                    <a:pt x="264" y="1117"/>
                  </a:lnTo>
                  <a:lnTo>
                    <a:pt x="249" y="1109"/>
                  </a:lnTo>
                  <a:lnTo>
                    <a:pt x="236" y="1097"/>
                  </a:lnTo>
                  <a:lnTo>
                    <a:pt x="228" y="1081"/>
                  </a:lnTo>
                  <a:lnTo>
                    <a:pt x="225" y="1064"/>
                  </a:lnTo>
                  <a:lnTo>
                    <a:pt x="225" y="1014"/>
                  </a:lnTo>
                  <a:lnTo>
                    <a:pt x="187" y="1004"/>
                  </a:lnTo>
                  <a:lnTo>
                    <a:pt x="152" y="989"/>
                  </a:lnTo>
                  <a:lnTo>
                    <a:pt x="120" y="969"/>
                  </a:lnTo>
                  <a:lnTo>
                    <a:pt x="90" y="946"/>
                  </a:lnTo>
                  <a:lnTo>
                    <a:pt x="64" y="918"/>
                  </a:lnTo>
                  <a:lnTo>
                    <a:pt x="42" y="888"/>
                  </a:lnTo>
                  <a:lnTo>
                    <a:pt x="24" y="854"/>
                  </a:lnTo>
                  <a:lnTo>
                    <a:pt x="11" y="818"/>
                  </a:lnTo>
                  <a:lnTo>
                    <a:pt x="3" y="780"/>
                  </a:lnTo>
                  <a:lnTo>
                    <a:pt x="0" y="740"/>
                  </a:lnTo>
                  <a:lnTo>
                    <a:pt x="3" y="723"/>
                  </a:lnTo>
                  <a:lnTo>
                    <a:pt x="11" y="707"/>
                  </a:lnTo>
                  <a:lnTo>
                    <a:pt x="23" y="694"/>
                  </a:lnTo>
                  <a:lnTo>
                    <a:pt x="39" y="687"/>
                  </a:lnTo>
                  <a:lnTo>
                    <a:pt x="56" y="684"/>
                  </a:lnTo>
                  <a:lnTo>
                    <a:pt x="73" y="687"/>
                  </a:lnTo>
                  <a:lnTo>
                    <a:pt x="89" y="694"/>
                  </a:lnTo>
                  <a:lnTo>
                    <a:pt x="101" y="707"/>
                  </a:lnTo>
                  <a:lnTo>
                    <a:pt x="109" y="723"/>
                  </a:lnTo>
                  <a:lnTo>
                    <a:pt x="112" y="740"/>
                  </a:lnTo>
                  <a:lnTo>
                    <a:pt x="115" y="771"/>
                  </a:lnTo>
                  <a:lnTo>
                    <a:pt x="124" y="799"/>
                  </a:lnTo>
                  <a:lnTo>
                    <a:pt x="136" y="826"/>
                  </a:lnTo>
                  <a:lnTo>
                    <a:pt x="153" y="849"/>
                  </a:lnTo>
                  <a:lnTo>
                    <a:pt x="174" y="870"/>
                  </a:lnTo>
                  <a:lnTo>
                    <a:pt x="198" y="886"/>
                  </a:lnTo>
                  <a:lnTo>
                    <a:pt x="225" y="898"/>
                  </a:lnTo>
                  <a:lnTo>
                    <a:pt x="225" y="594"/>
                  </a:lnTo>
                  <a:lnTo>
                    <a:pt x="100" y="496"/>
                  </a:lnTo>
                  <a:lnTo>
                    <a:pt x="75" y="473"/>
                  </a:lnTo>
                  <a:lnTo>
                    <a:pt x="55" y="448"/>
                  </a:lnTo>
                  <a:lnTo>
                    <a:pt x="39" y="419"/>
                  </a:lnTo>
                  <a:lnTo>
                    <a:pt x="27" y="389"/>
                  </a:lnTo>
                  <a:lnTo>
                    <a:pt x="21" y="356"/>
                  </a:lnTo>
                  <a:lnTo>
                    <a:pt x="21" y="325"/>
                  </a:lnTo>
                  <a:lnTo>
                    <a:pt x="25" y="294"/>
                  </a:lnTo>
                  <a:lnTo>
                    <a:pt x="34" y="265"/>
                  </a:lnTo>
                  <a:lnTo>
                    <a:pt x="48" y="236"/>
                  </a:lnTo>
                  <a:lnTo>
                    <a:pt x="66" y="211"/>
                  </a:lnTo>
                  <a:lnTo>
                    <a:pt x="93" y="184"/>
                  </a:lnTo>
                  <a:lnTo>
                    <a:pt x="123" y="161"/>
                  </a:lnTo>
                  <a:lnTo>
                    <a:pt x="154" y="141"/>
                  </a:lnTo>
                  <a:lnTo>
                    <a:pt x="189" y="127"/>
                  </a:lnTo>
                  <a:lnTo>
                    <a:pt x="225" y="117"/>
                  </a:lnTo>
                  <a:lnTo>
                    <a:pt x="225" y="56"/>
                  </a:lnTo>
                  <a:lnTo>
                    <a:pt x="228" y="38"/>
                  </a:lnTo>
                  <a:lnTo>
                    <a:pt x="236" y="22"/>
                  </a:lnTo>
                  <a:lnTo>
                    <a:pt x="249" y="10"/>
                  </a:lnTo>
                  <a:lnTo>
                    <a:pt x="264" y="2"/>
                  </a:lnTo>
                  <a:lnTo>
                    <a:pt x="2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7" name="Freeform 523"/>
            <p:cNvSpPr>
              <a:spLocks/>
            </p:cNvSpPr>
            <p:nvPr/>
          </p:nvSpPr>
          <p:spPr bwMode="auto">
            <a:xfrm>
              <a:off x="4651376" y="2833688"/>
              <a:ext cx="223838" cy="19050"/>
            </a:xfrm>
            <a:custGeom>
              <a:avLst/>
              <a:gdLst>
                <a:gd name="T0" fmla="*/ 56 w 1408"/>
                <a:gd name="T1" fmla="*/ 0 h 112"/>
                <a:gd name="T2" fmla="*/ 1352 w 1408"/>
                <a:gd name="T3" fmla="*/ 0 h 112"/>
                <a:gd name="T4" fmla="*/ 1369 w 1408"/>
                <a:gd name="T5" fmla="*/ 2 h 112"/>
                <a:gd name="T6" fmla="*/ 1385 w 1408"/>
                <a:gd name="T7" fmla="*/ 10 h 112"/>
                <a:gd name="T8" fmla="*/ 1397 w 1408"/>
                <a:gd name="T9" fmla="*/ 22 h 112"/>
                <a:gd name="T10" fmla="*/ 1405 w 1408"/>
                <a:gd name="T11" fmla="*/ 38 h 112"/>
                <a:gd name="T12" fmla="*/ 1408 w 1408"/>
                <a:gd name="T13" fmla="*/ 56 h 112"/>
                <a:gd name="T14" fmla="*/ 1405 w 1408"/>
                <a:gd name="T15" fmla="*/ 73 h 112"/>
                <a:gd name="T16" fmla="*/ 1397 w 1408"/>
                <a:gd name="T17" fmla="*/ 89 h 112"/>
                <a:gd name="T18" fmla="*/ 1385 w 1408"/>
                <a:gd name="T19" fmla="*/ 101 h 112"/>
                <a:gd name="T20" fmla="*/ 1369 w 1408"/>
                <a:gd name="T21" fmla="*/ 109 h 112"/>
                <a:gd name="T22" fmla="*/ 1352 w 1408"/>
                <a:gd name="T23" fmla="*/ 112 h 112"/>
                <a:gd name="T24" fmla="*/ 56 w 1408"/>
                <a:gd name="T25" fmla="*/ 112 h 112"/>
                <a:gd name="T26" fmla="*/ 39 w 1408"/>
                <a:gd name="T27" fmla="*/ 109 h 112"/>
                <a:gd name="T28" fmla="*/ 24 w 1408"/>
                <a:gd name="T29" fmla="*/ 101 h 112"/>
                <a:gd name="T30" fmla="*/ 11 w 1408"/>
                <a:gd name="T31" fmla="*/ 89 h 112"/>
                <a:gd name="T32" fmla="*/ 3 w 1408"/>
                <a:gd name="T33" fmla="*/ 73 h 112"/>
                <a:gd name="T34" fmla="*/ 0 w 1408"/>
                <a:gd name="T35" fmla="*/ 56 h 112"/>
                <a:gd name="T36" fmla="*/ 3 w 1408"/>
                <a:gd name="T37" fmla="*/ 38 h 112"/>
                <a:gd name="T38" fmla="*/ 11 w 1408"/>
                <a:gd name="T39" fmla="*/ 22 h 112"/>
                <a:gd name="T40" fmla="*/ 24 w 1408"/>
                <a:gd name="T41" fmla="*/ 10 h 112"/>
                <a:gd name="T42" fmla="*/ 39 w 1408"/>
                <a:gd name="T43" fmla="*/ 2 h 112"/>
                <a:gd name="T44" fmla="*/ 56 w 140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08" h="112">
                  <a:moveTo>
                    <a:pt x="56" y="0"/>
                  </a:moveTo>
                  <a:lnTo>
                    <a:pt x="1352" y="0"/>
                  </a:lnTo>
                  <a:lnTo>
                    <a:pt x="1369" y="2"/>
                  </a:lnTo>
                  <a:lnTo>
                    <a:pt x="1385" y="10"/>
                  </a:lnTo>
                  <a:lnTo>
                    <a:pt x="1397" y="22"/>
                  </a:lnTo>
                  <a:lnTo>
                    <a:pt x="1405" y="38"/>
                  </a:lnTo>
                  <a:lnTo>
                    <a:pt x="1408" y="56"/>
                  </a:lnTo>
                  <a:lnTo>
                    <a:pt x="1405" y="73"/>
                  </a:lnTo>
                  <a:lnTo>
                    <a:pt x="1397" y="89"/>
                  </a:lnTo>
                  <a:lnTo>
                    <a:pt x="1385" y="101"/>
                  </a:lnTo>
                  <a:lnTo>
                    <a:pt x="1369" y="109"/>
                  </a:lnTo>
                  <a:lnTo>
                    <a:pt x="135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8" name="Freeform 524"/>
            <p:cNvSpPr>
              <a:spLocks/>
            </p:cNvSpPr>
            <p:nvPr/>
          </p:nvSpPr>
          <p:spPr bwMode="auto">
            <a:xfrm>
              <a:off x="4651376" y="2887663"/>
              <a:ext cx="115888" cy="17463"/>
            </a:xfrm>
            <a:custGeom>
              <a:avLst/>
              <a:gdLst>
                <a:gd name="T0" fmla="*/ 56 w 732"/>
                <a:gd name="T1" fmla="*/ 0 h 112"/>
                <a:gd name="T2" fmla="*/ 676 w 732"/>
                <a:gd name="T3" fmla="*/ 0 h 112"/>
                <a:gd name="T4" fmla="*/ 693 w 732"/>
                <a:gd name="T5" fmla="*/ 2 h 112"/>
                <a:gd name="T6" fmla="*/ 710 w 732"/>
                <a:gd name="T7" fmla="*/ 10 h 112"/>
                <a:gd name="T8" fmla="*/ 721 w 732"/>
                <a:gd name="T9" fmla="*/ 22 h 112"/>
                <a:gd name="T10" fmla="*/ 729 w 732"/>
                <a:gd name="T11" fmla="*/ 38 h 112"/>
                <a:gd name="T12" fmla="*/ 732 w 732"/>
                <a:gd name="T13" fmla="*/ 56 h 112"/>
                <a:gd name="T14" fmla="*/ 729 w 732"/>
                <a:gd name="T15" fmla="*/ 73 h 112"/>
                <a:gd name="T16" fmla="*/ 721 w 732"/>
                <a:gd name="T17" fmla="*/ 89 h 112"/>
                <a:gd name="T18" fmla="*/ 710 w 732"/>
                <a:gd name="T19" fmla="*/ 101 h 112"/>
                <a:gd name="T20" fmla="*/ 693 w 732"/>
                <a:gd name="T21" fmla="*/ 109 h 112"/>
                <a:gd name="T22" fmla="*/ 676 w 732"/>
                <a:gd name="T23" fmla="*/ 112 h 112"/>
                <a:gd name="T24" fmla="*/ 56 w 732"/>
                <a:gd name="T25" fmla="*/ 112 h 112"/>
                <a:gd name="T26" fmla="*/ 39 w 732"/>
                <a:gd name="T27" fmla="*/ 109 h 112"/>
                <a:gd name="T28" fmla="*/ 24 w 732"/>
                <a:gd name="T29" fmla="*/ 101 h 112"/>
                <a:gd name="T30" fmla="*/ 11 w 732"/>
                <a:gd name="T31" fmla="*/ 89 h 112"/>
                <a:gd name="T32" fmla="*/ 3 w 732"/>
                <a:gd name="T33" fmla="*/ 73 h 112"/>
                <a:gd name="T34" fmla="*/ 0 w 732"/>
                <a:gd name="T35" fmla="*/ 56 h 112"/>
                <a:gd name="T36" fmla="*/ 3 w 732"/>
                <a:gd name="T37" fmla="*/ 38 h 112"/>
                <a:gd name="T38" fmla="*/ 11 w 732"/>
                <a:gd name="T39" fmla="*/ 22 h 112"/>
                <a:gd name="T40" fmla="*/ 24 w 732"/>
                <a:gd name="T41" fmla="*/ 10 h 112"/>
                <a:gd name="T42" fmla="*/ 39 w 732"/>
                <a:gd name="T43" fmla="*/ 2 h 112"/>
                <a:gd name="T44" fmla="*/ 56 w 732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32" h="112">
                  <a:moveTo>
                    <a:pt x="56" y="0"/>
                  </a:moveTo>
                  <a:lnTo>
                    <a:pt x="676" y="0"/>
                  </a:lnTo>
                  <a:lnTo>
                    <a:pt x="693" y="2"/>
                  </a:lnTo>
                  <a:lnTo>
                    <a:pt x="710" y="10"/>
                  </a:lnTo>
                  <a:lnTo>
                    <a:pt x="721" y="22"/>
                  </a:lnTo>
                  <a:lnTo>
                    <a:pt x="729" y="38"/>
                  </a:lnTo>
                  <a:lnTo>
                    <a:pt x="732" y="56"/>
                  </a:lnTo>
                  <a:lnTo>
                    <a:pt x="729" y="73"/>
                  </a:lnTo>
                  <a:lnTo>
                    <a:pt x="721" y="89"/>
                  </a:lnTo>
                  <a:lnTo>
                    <a:pt x="710" y="101"/>
                  </a:lnTo>
                  <a:lnTo>
                    <a:pt x="693" y="109"/>
                  </a:lnTo>
                  <a:lnTo>
                    <a:pt x="676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9" name="Freeform 525"/>
            <p:cNvSpPr>
              <a:spLocks/>
            </p:cNvSpPr>
            <p:nvPr/>
          </p:nvSpPr>
          <p:spPr bwMode="auto">
            <a:xfrm>
              <a:off x="4651376" y="2941638"/>
              <a:ext cx="90488" cy="17463"/>
            </a:xfrm>
            <a:custGeom>
              <a:avLst/>
              <a:gdLst>
                <a:gd name="T0" fmla="*/ 56 w 563"/>
                <a:gd name="T1" fmla="*/ 0 h 112"/>
                <a:gd name="T2" fmla="*/ 507 w 563"/>
                <a:gd name="T3" fmla="*/ 0 h 112"/>
                <a:gd name="T4" fmla="*/ 524 w 563"/>
                <a:gd name="T5" fmla="*/ 3 h 112"/>
                <a:gd name="T6" fmla="*/ 540 w 563"/>
                <a:gd name="T7" fmla="*/ 10 h 112"/>
                <a:gd name="T8" fmla="*/ 552 w 563"/>
                <a:gd name="T9" fmla="*/ 22 h 112"/>
                <a:gd name="T10" fmla="*/ 560 w 563"/>
                <a:gd name="T11" fmla="*/ 38 h 112"/>
                <a:gd name="T12" fmla="*/ 563 w 563"/>
                <a:gd name="T13" fmla="*/ 56 h 112"/>
                <a:gd name="T14" fmla="*/ 560 w 563"/>
                <a:gd name="T15" fmla="*/ 73 h 112"/>
                <a:gd name="T16" fmla="*/ 552 w 563"/>
                <a:gd name="T17" fmla="*/ 89 h 112"/>
                <a:gd name="T18" fmla="*/ 540 w 563"/>
                <a:gd name="T19" fmla="*/ 101 h 112"/>
                <a:gd name="T20" fmla="*/ 524 w 563"/>
                <a:gd name="T21" fmla="*/ 109 h 112"/>
                <a:gd name="T22" fmla="*/ 507 w 563"/>
                <a:gd name="T23" fmla="*/ 112 h 112"/>
                <a:gd name="T24" fmla="*/ 56 w 563"/>
                <a:gd name="T25" fmla="*/ 112 h 112"/>
                <a:gd name="T26" fmla="*/ 39 w 563"/>
                <a:gd name="T27" fmla="*/ 109 h 112"/>
                <a:gd name="T28" fmla="*/ 24 w 563"/>
                <a:gd name="T29" fmla="*/ 101 h 112"/>
                <a:gd name="T30" fmla="*/ 11 w 563"/>
                <a:gd name="T31" fmla="*/ 89 h 112"/>
                <a:gd name="T32" fmla="*/ 3 w 563"/>
                <a:gd name="T33" fmla="*/ 73 h 112"/>
                <a:gd name="T34" fmla="*/ 0 w 563"/>
                <a:gd name="T35" fmla="*/ 56 h 112"/>
                <a:gd name="T36" fmla="*/ 3 w 563"/>
                <a:gd name="T37" fmla="*/ 38 h 112"/>
                <a:gd name="T38" fmla="*/ 11 w 563"/>
                <a:gd name="T39" fmla="*/ 22 h 112"/>
                <a:gd name="T40" fmla="*/ 24 w 563"/>
                <a:gd name="T41" fmla="*/ 10 h 112"/>
                <a:gd name="T42" fmla="*/ 39 w 563"/>
                <a:gd name="T43" fmla="*/ 3 h 112"/>
                <a:gd name="T44" fmla="*/ 56 w 563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3" h="112">
                  <a:moveTo>
                    <a:pt x="56" y="0"/>
                  </a:moveTo>
                  <a:lnTo>
                    <a:pt x="507" y="0"/>
                  </a:lnTo>
                  <a:lnTo>
                    <a:pt x="524" y="3"/>
                  </a:lnTo>
                  <a:lnTo>
                    <a:pt x="540" y="10"/>
                  </a:lnTo>
                  <a:lnTo>
                    <a:pt x="552" y="22"/>
                  </a:lnTo>
                  <a:lnTo>
                    <a:pt x="560" y="38"/>
                  </a:lnTo>
                  <a:lnTo>
                    <a:pt x="563" y="56"/>
                  </a:lnTo>
                  <a:lnTo>
                    <a:pt x="560" y="73"/>
                  </a:lnTo>
                  <a:lnTo>
                    <a:pt x="552" y="89"/>
                  </a:lnTo>
                  <a:lnTo>
                    <a:pt x="540" y="101"/>
                  </a:lnTo>
                  <a:lnTo>
                    <a:pt x="524" y="109"/>
                  </a:lnTo>
                  <a:lnTo>
                    <a:pt x="507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0" name="Freeform 526"/>
            <p:cNvSpPr>
              <a:spLocks/>
            </p:cNvSpPr>
            <p:nvPr/>
          </p:nvSpPr>
          <p:spPr bwMode="auto">
            <a:xfrm>
              <a:off x="4525963" y="3003550"/>
              <a:ext cx="206375" cy="17463"/>
            </a:xfrm>
            <a:custGeom>
              <a:avLst/>
              <a:gdLst>
                <a:gd name="T0" fmla="*/ 57 w 1296"/>
                <a:gd name="T1" fmla="*/ 0 h 112"/>
                <a:gd name="T2" fmla="*/ 1240 w 1296"/>
                <a:gd name="T3" fmla="*/ 0 h 112"/>
                <a:gd name="T4" fmla="*/ 1257 w 1296"/>
                <a:gd name="T5" fmla="*/ 3 h 112"/>
                <a:gd name="T6" fmla="*/ 1272 w 1296"/>
                <a:gd name="T7" fmla="*/ 10 h 112"/>
                <a:gd name="T8" fmla="*/ 1285 w 1296"/>
                <a:gd name="T9" fmla="*/ 23 h 112"/>
                <a:gd name="T10" fmla="*/ 1293 w 1296"/>
                <a:gd name="T11" fmla="*/ 38 h 112"/>
                <a:gd name="T12" fmla="*/ 1296 w 1296"/>
                <a:gd name="T13" fmla="*/ 56 h 112"/>
                <a:gd name="T14" fmla="*/ 1293 w 1296"/>
                <a:gd name="T15" fmla="*/ 73 h 112"/>
                <a:gd name="T16" fmla="*/ 1285 w 1296"/>
                <a:gd name="T17" fmla="*/ 89 h 112"/>
                <a:gd name="T18" fmla="*/ 1272 w 1296"/>
                <a:gd name="T19" fmla="*/ 101 h 112"/>
                <a:gd name="T20" fmla="*/ 1257 w 1296"/>
                <a:gd name="T21" fmla="*/ 109 h 112"/>
                <a:gd name="T22" fmla="*/ 1240 w 1296"/>
                <a:gd name="T23" fmla="*/ 112 h 112"/>
                <a:gd name="T24" fmla="*/ 57 w 1296"/>
                <a:gd name="T25" fmla="*/ 112 h 112"/>
                <a:gd name="T26" fmla="*/ 39 w 1296"/>
                <a:gd name="T27" fmla="*/ 109 h 112"/>
                <a:gd name="T28" fmla="*/ 24 w 1296"/>
                <a:gd name="T29" fmla="*/ 101 h 112"/>
                <a:gd name="T30" fmla="*/ 12 w 1296"/>
                <a:gd name="T31" fmla="*/ 89 h 112"/>
                <a:gd name="T32" fmla="*/ 3 w 1296"/>
                <a:gd name="T33" fmla="*/ 73 h 112"/>
                <a:gd name="T34" fmla="*/ 0 w 1296"/>
                <a:gd name="T35" fmla="*/ 56 h 112"/>
                <a:gd name="T36" fmla="*/ 3 w 1296"/>
                <a:gd name="T37" fmla="*/ 38 h 112"/>
                <a:gd name="T38" fmla="*/ 12 w 1296"/>
                <a:gd name="T39" fmla="*/ 23 h 112"/>
                <a:gd name="T40" fmla="*/ 24 w 1296"/>
                <a:gd name="T41" fmla="*/ 10 h 112"/>
                <a:gd name="T42" fmla="*/ 39 w 1296"/>
                <a:gd name="T43" fmla="*/ 3 h 112"/>
                <a:gd name="T44" fmla="*/ 57 w 129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96" h="112">
                  <a:moveTo>
                    <a:pt x="57" y="0"/>
                  </a:moveTo>
                  <a:lnTo>
                    <a:pt x="1240" y="0"/>
                  </a:lnTo>
                  <a:lnTo>
                    <a:pt x="1257" y="3"/>
                  </a:lnTo>
                  <a:lnTo>
                    <a:pt x="1272" y="10"/>
                  </a:lnTo>
                  <a:lnTo>
                    <a:pt x="1285" y="23"/>
                  </a:lnTo>
                  <a:lnTo>
                    <a:pt x="1293" y="38"/>
                  </a:lnTo>
                  <a:lnTo>
                    <a:pt x="1296" y="56"/>
                  </a:lnTo>
                  <a:lnTo>
                    <a:pt x="1293" y="73"/>
                  </a:lnTo>
                  <a:lnTo>
                    <a:pt x="1285" y="89"/>
                  </a:lnTo>
                  <a:lnTo>
                    <a:pt x="1272" y="101"/>
                  </a:lnTo>
                  <a:lnTo>
                    <a:pt x="1257" y="109"/>
                  </a:lnTo>
                  <a:lnTo>
                    <a:pt x="1240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91" name="Group 1755"/>
          <p:cNvGrpSpPr/>
          <p:nvPr/>
        </p:nvGrpSpPr>
        <p:grpSpPr>
          <a:xfrm>
            <a:off x="6822447" y="4067149"/>
            <a:ext cx="534987" cy="527049"/>
            <a:chOff x="3487738" y="2700338"/>
            <a:chExt cx="534987" cy="527049"/>
          </a:xfrm>
          <a:solidFill>
            <a:srgbClr val="000000"/>
          </a:solidFill>
        </p:grpSpPr>
        <p:sp>
          <p:nvSpPr>
            <p:cNvPr id="2392" name="Freeform 531"/>
            <p:cNvSpPr>
              <a:spLocks noEditPoints="1"/>
            </p:cNvSpPr>
            <p:nvPr/>
          </p:nvSpPr>
          <p:spPr bwMode="auto">
            <a:xfrm>
              <a:off x="3487738" y="2700338"/>
              <a:ext cx="493712" cy="492125"/>
            </a:xfrm>
            <a:custGeom>
              <a:avLst/>
              <a:gdLst>
                <a:gd name="T0" fmla="*/ 2415 w 3111"/>
                <a:gd name="T1" fmla="*/ 1732 h 3101"/>
                <a:gd name="T2" fmla="*/ 2998 w 3111"/>
                <a:gd name="T3" fmla="*/ 1300 h 3101"/>
                <a:gd name="T4" fmla="*/ 2932 w 3111"/>
                <a:gd name="T5" fmla="*/ 1222 h 3101"/>
                <a:gd name="T6" fmla="*/ 1462 w 3111"/>
                <a:gd name="T7" fmla="*/ 774 h 3101"/>
                <a:gd name="T8" fmla="*/ 1552 w 3111"/>
                <a:gd name="T9" fmla="*/ 843 h 3101"/>
                <a:gd name="T10" fmla="*/ 1677 w 3111"/>
                <a:gd name="T11" fmla="*/ 843 h 3101"/>
                <a:gd name="T12" fmla="*/ 1828 w 3111"/>
                <a:gd name="T13" fmla="*/ 1069 h 3101"/>
                <a:gd name="T14" fmla="*/ 1166 w 3111"/>
                <a:gd name="T15" fmla="*/ 1522 h 3101"/>
                <a:gd name="T16" fmla="*/ 1083 w 3111"/>
                <a:gd name="T17" fmla="*/ 1556 h 3101"/>
                <a:gd name="T18" fmla="*/ 601 w 3111"/>
                <a:gd name="T19" fmla="*/ 2340 h 3101"/>
                <a:gd name="T20" fmla="*/ 248 w 3111"/>
                <a:gd name="T21" fmla="*/ 2470 h 3101"/>
                <a:gd name="T22" fmla="*/ 115 w 3111"/>
                <a:gd name="T23" fmla="*/ 2652 h 3101"/>
                <a:gd name="T24" fmla="*/ 249 w 3111"/>
                <a:gd name="T25" fmla="*/ 2921 h 3101"/>
                <a:gd name="T26" fmla="*/ 485 w 3111"/>
                <a:gd name="T27" fmla="*/ 2978 h 3101"/>
                <a:gd name="T28" fmla="*/ 646 w 3111"/>
                <a:gd name="T29" fmla="*/ 2825 h 3101"/>
                <a:gd name="T30" fmla="*/ 787 w 3111"/>
                <a:gd name="T31" fmla="*/ 2474 h 3101"/>
                <a:gd name="T32" fmla="*/ 1563 w 3111"/>
                <a:gd name="T33" fmla="*/ 2015 h 3101"/>
                <a:gd name="T34" fmla="*/ 1576 w 3111"/>
                <a:gd name="T35" fmla="*/ 1926 h 3101"/>
                <a:gd name="T36" fmla="*/ 2065 w 3111"/>
                <a:gd name="T37" fmla="*/ 1278 h 3101"/>
                <a:gd name="T38" fmla="*/ 2275 w 3111"/>
                <a:gd name="T39" fmla="*/ 1448 h 3101"/>
                <a:gd name="T40" fmla="*/ 2320 w 3111"/>
                <a:gd name="T41" fmla="*/ 1639 h 3101"/>
                <a:gd name="T42" fmla="*/ 2840 w 3111"/>
                <a:gd name="T43" fmla="*/ 1137 h 3101"/>
                <a:gd name="T44" fmla="*/ 2731 w 3111"/>
                <a:gd name="T45" fmla="*/ 1079 h 3101"/>
                <a:gd name="T46" fmla="*/ 2608 w 3111"/>
                <a:gd name="T47" fmla="*/ 1055 h 3101"/>
                <a:gd name="T48" fmla="*/ 2027 w 3111"/>
                <a:gd name="T49" fmla="*/ 379 h 3101"/>
                <a:gd name="T50" fmla="*/ 1810 w 3111"/>
                <a:gd name="T51" fmla="*/ 111 h 3101"/>
                <a:gd name="T52" fmla="*/ 1302 w 3111"/>
                <a:gd name="T53" fmla="*/ 623 h 3101"/>
                <a:gd name="T54" fmla="*/ 1883 w 3111"/>
                <a:gd name="T55" fmla="*/ 194 h 3101"/>
                <a:gd name="T56" fmla="*/ 1813 w 3111"/>
                <a:gd name="T57" fmla="*/ 111 h 3101"/>
                <a:gd name="T58" fmla="*/ 1979 w 3111"/>
                <a:gd name="T59" fmla="*/ 116 h 3101"/>
                <a:gd name="T60" fmla="*/ 2145 w 3111"/>
                <a:gd name="T61" fmla="*/ 281 h 3101"/>
                <a:gd name="T62" fmla="*/ 2130 w 3111"/>
                <a:gd name="T63" fmla="*/ 423 h 3101"/>
                <a:gd name="T64" fmla="*/ 2809 w 3111"/>
                <a:gd name="T65" fmla="*/ 951 h 3101"/>
                <a:gd name="T66" fmla="*/ 2974 w 3111"/>
                <a:gd name="T67" fmla="*/ 1117 h 3101"/>
                <a:gd name="T68" fmla="*/ 3111 w 3111"/>
                <a:gd name="T69" fmla="*/ 1293 h 3101"/>
                <a:gd name="T70" fmla="*/ 2537 w 3111"/>
                <a:gd name="T71" fmla="*/ 1905 h 3101"/>
                <a:gd name="T72" fmla="*/ 2339 w 3111"/>
                <a:gd name="T73" fmla="*/ 1817 h 3101"/>
                <a:gd name="T74" fmla="*/ 2171 w 3111"/>
                <a:gd name="T75" fmla="*/ 1650 h 3101"/>
                <a:gd name="T76" fmla="*/ 2157 w 3111"/>
                <a:gd name="T77" fmla="*/ 1507 h 3101"/>
                <a:gd name="T78" fmla="*/ 2022 w 3111"/>
                <a:gd name="T79" fmla="*/ 1401 h 3101"/>
                <a:gd name="T80" fmla="*/ 1704 w 3111"/>
                <a:gd name="T81" fmla="*/ 1966 h 3101"/>
                <a:gd name="T82" fmla="*/ 1606 w 3111"/>
                <a:gd name="T83" fmla="*/ 2118 h 3101"/>
                <a:gd name="T84" fmla="*/ 1416 w 3111"/>
                <a:gd name="T85" fmla="*/ 2085 h 3101"/>
                <a:gd name="T86" fmla="*/ 765 w 3111"/>
                <a:gd name="T87" fmla="*/ 2823 h 3101"/>
                <a:gd name="T88" fmla="*/ 628 w 3111"/>
                <a:gd name="T89" fmla="*/ 3026 h 3101"/>
                <a:gd name="T90" fmla="*/ 374 w 3111"/>
                <a:gd name="T91" fmla="*/ 3099 h 3101"/>
                <a:gd name="T92" fmla="*/ 100 w 3111"/>
                <a:gd name="T93" fmla="*/ 2931 h 3101"/>
                <a:gd name="T94" fmla="*/ 0 w 3111"/>
                <a:gd name="T95" fmla="*/ 2688 h 3101"/>
                <a:gd name="T96" fmla="*/ 100 w 3111"/>
                <a:gd name="T97" fmla="*/ 2446 h 3101"/>
                <a:gd name="T98" fmla="*/ 441 w 3111"/>
                <a:gd name="T99" fmla="*/ 2297 h 3101"/>
                <a:gd name="T100" fmla="*/ 999 w 3111"/>
                <a:gd name="T101" fmla="*/ 1665 h 3101"/>
                <a:gd name="T102" fmla="*/ 999 w 3111"/>
                <a:gd name="T103" fmla="*/ 1475 h 3101"/>
                <a:gd name="T104" fmla="*/ 1180 w 3111"/>
                <a:gd name="T105" fmla="*/ 1408 h 3101"/>
                <a:gd name="T106" fmla="*/ 1716 w 3111"/>
                <a:gd name="T107" fmla="*/ 1062 h 3101"/>
                <a:gd name="T108" fmla="*/ 1558 w 3111"/>
                <a:gd name="T109" fmla="*/ 967 h 3101"/>
                <a:gd name="T110" fmla="*/ 1386 w 3111"/>
                <a:gd name="T111" fmla="*/ 867 h 3101"/>
                <a:gd name="T112" fmla="*/ 1227 w 3111"/>
                <a:gd name="T113" fmla="*/ 708 h 3101"/>
                <a:gd name="T114" fmla="*/ 1212 w 3111"/>
                <a:gd name="T115" fmla="*/ 550 h 3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11" h="3101">
                  <a:moveTo>
                    <a:pt x="2926" y="1220"/>
                  </a:moveTo>
                  <a:lnTo>
                    <a:pt x="2923" y="1220"/>
                  </a:lnTo>
                  <a:lnTo>
                    <a:pt x="2919" y="1222"/>
                  </a:lnTo>
                  <a:lnTo>
                    <a:pt x="2916" y="1224"/>
                  </a:lnTo>
                  <a:lnTo>
                    <a:pt x="2419" y="1719"/>
                  </a:lnTo>
                  <a:lnTo>
                    <a:pt x="2415" y="1726"/>
                  </a:lnTo>
                  <a:lnTo>
                    <a:pt x="2415" y="1732"/>
                  </a:lnTo>
                  <a:lnTo>
                    <a:pt x="2419" y="1738"/>
                  </a:lnTo>
                  <a:lnTo>
                    <a:pt x="2480" y="1798"/>
                  </a:lnTo>
                  <a:lnTo>
                    <a:pt x="2486" y="1803"/>
                  </a:lnTo>
                  <a:lnTo>
                    <a:pt x="2492" y="1803"/>
                  </a:lnTo>
                  <a:lnTo>
                    <a:pt x="2498" y="1798"/>
                  </a:lnTo>
                  <a:lnTo>
                    <a:pt x="2996" y="1303"/>
                  </a:lnTo>
                  <a:lnTo>
                    <a:pt x="2998" y="1300"/>
                  </a:lnTo>
                  <a:lnTo>
                    <a:pt x="2999" y="1296"/>
                  </a:lnTo>
                  <a:lnTo>
                    <a:pt x="3000" y="1293"/>
                  </a:lnTo>
                  <a:lnTo>
                    <a:pt x="2999" y="1290"/>
                  </a:lnTo>
                  <a:lnTo>
                    <a:pt x="2998" y="1287"/>
                  </a:lnTo>
                  <a:lnTo>
                    <a:pt x="2996" y="1284"/>
                  </a:lnTo>
                  <a:lnTo>
                    <a:pt x="2935" y="1224"/>
                  </a:lnTo>
                  <a:lnTo>
                    <a:pt x="2932" y="1222"/>
                  </a:lnTo>
                  <a:lnTo>
                    <a:pt x="2929" y="1220"/>
                  </a:lnTo>
                  <a:lnTo>
                    <a:pt x="2926" y="1220"/>
                  </a:lnTo>
                  <a:close/>
                  <a:moveTo>
                    <a:pt x="1969" y="269"/>
                  </a:moveTo>
                  <a:lnTo>
                    <a:pt x="1962" y="273"/>
                  </a:lnTo>
                  <a:lnTo>
                    <a:pt x="1465" y="768"/>
                  </a:lnTo>
                  <a:lnTo>
                    <a:pt x="1463" y="772"/>
                  </a:lnTo>
                  <a:lnTo>
                    <a:pt x="1462" y="774"/>
                  </a:lnTo>
                  <a:lnTo>
                    <a:pt x="1462" y="777"/>
                  </a:lnTo>
                  <a:lnTo>
                    <a:pt x="1462" y="779"/>
                  </a:lnTo>
                  <a:lnTo>
                    <a:pt x="1462" y="781"/>
                  </a:lnTo>
                  <a:lnTo>
                    <a:pt x="1463" y="784"/>
                  </a:lnTo>
                  <a:lnTo>
                    <a:pt x="1465" y="787"/>
                  </a:lnTo>
                  <a:lnTo>
                    <a:pt x="1535" y="858"/>
                  </a:lnTo>
                  <a:lnTo>
                    <a:pt x="1552" y="843"/>
                  </a:lnTo>
                  <a:lnTo>
                    <a:pt x="1571" y="833"/>
                  </a:lnTo>
                  <a:lnTo>
                    <a:pt x="1592" y="827"/>
                  </a:lnTo>
                  <a:lnTo>
                    <a:pt x="1614" y="825"/>
                  </a:lnTo>
                  <a:lnTo>
                    <a:pt x="1615" y="825"/>
                  </a:lnTo>
                  <a:lnTo>
                    <a:pt x="1637" y="827"/>
                  </a:lnTo>
                  <a:lnTo>
                    <a:pt x="1658" y="833"/>
                  </a:lnTo>
                  <a:lnTo>
                    <a:pt x="1677" y="843"/>
                  </a:lnTo>
                  <a:lnTo>
                    <a:pt x="1694" y="858"/>
                  </a:lnTo>
                  <a:lnTo>
                    <a:pt x="1784" y="947"/>
                  </a:lnTo>
                  <a:lnTo>
                    <a:pt x="1802" y="968"/>
                  </a:lnTo>
                  <a:lnTo>
                    <a:pt x="1815" y="992"/>
                  </a:lnTo>
                  <a:lnTo>
                    <a:pt x="1824" y="1017"/>
                  </a:lnTo>
                  <a:lnTo>
                    <a:pt x="1828" y="1043"/>
                  </a:lnTo>
                  <a:lnTo>
                    <a:pt x="1828" y="1069"/>
                  </a:lnTo>
                  <a:lnTo>
                    <a:pt x="1824" y="1095"/>
                  </a:lnTo>
                  <a:lnTo>
                    <a:pt x="1815" y="1120"/>
                  </a:lnTo>
                  <a:lnTo>
                    <a:pt x="1802" y="1143"/>
                  </a:lnTo>
                  <a:lnTo>
                    <a:pt x="1784" y="1164"/>
                  </a:lnTo>
                  <a:lnTo>
                    <a:pt x="1297" y="1650"/>
                  </a:lnTo>
                  <a:lnTo>
                    <a:pt x="1178" y="1530"/>
                  </a:lnTo>
                  <a:lnTo>
                    <a:pt x="1166" y="1522"/>
                  </a:lnTo>
                  <a:lnTo>
                    <a:pt x="1152" y="1516"/>
                  </a:lnTo>
                  <a:lnTo>
                    <a:pt x="1138" y="1515"/>
                  </a:lnTo>
                  <a:lnTo>
                    <a:pt x="1124" y="1516"/>
                  </a:lnTo>
                  <a:lnTo>
                    <a:pt x="1110" y="1522"/>
                  </a:lnTo>
                  <a:lnTo>
                    <a:pt x="1098" y="1530"/>
                  </a:lnTo>
                  <a:lnTo>
                    <a:pt x="1090" y="1543"/>
                  </a:lnTo>
                  <a:lnTo>
                    <a:pt x="1083" y="1556"/>
                  </a:lnTo>
                  <a:lnTo>
                    <a:pt x="1082" y="1570"/>
                  </a:lnTo>
                  <a:lnTo>
                    <a:pt x="1083" y="1584"/>
                  </a:lnTo>
                  <a:lnTo>
                    <a:pt x="1090" y="1598"/>
                  </a:lnTo>
                  <a:lnTo>
                    <a:pt x="1098" y="1610"/>
                  </a:lnTo>
                  <a:lnTo>
                    <a:pt x="1218" y="1729"/>
                  </a:lnTo>
                  <a:lnTo>
                    <a:pt x="629" y="2316"/>
                  </a:lnTo>
                  <a:lnTo>
                    <a:pt x="601" y="2340"/>
                  </a:lnTo>
                  <a:lnTo>
                    <a:pt x="570" y="2362"/>
                  </a:lnTo>
                  <a:lnTo>
                    <a:pt x="539" y="2381"/>
                  </a:lnTo>
                  <a:lnTo>
                    <a:pt x="505" y="2395"/>
                  </a:lnTo>
                  <a:lnTo>
                    <a:pt x="469" y="2405"/>
                  </a:lnTo>
                  <a:lnTo>
                    <a:pt x="306" y="2446"/>
                  </a:lnTo>
                  <a:lnTo>
                    <a:pt x="276" y="2456"/>
                  </a:lnTo>
                  <a:lnTo>
                    <a:pt x="248" y="2470"/>
                  </a:lnTo>
                  <a:lnTo>
                    <a:pt x="222" y="2487"/>
                  </a:lnTo>
                  <a:lnTo>
                    <a:pt x="198" y="2507"/>
                  </a:lnTo>
                  <a:lnTo>
                    <a:pt x="179" y="2525"/>
                  </a:lnTo>
                  <a:lnTo>
                    <a:pt x="156" y="2553"/>
                  </a:lnTo>
                  <a:lnTo>
                    <a:pt x="137" y="2584"/>
                  </a:lnTo>
                  <a:lnTo>
                    <a:pt x="123" y="2616"/>
                  </a:lnTo>
                  <a:lnTo>
                    <a:pt x="115" y="2652"/>
                  </a:lnTo>
                  <a:lnTo>
                    <a:pt x="113" y="2688"/>
                  </a:lnTo>
                  <a:lnTo>
                    <a:pt x="115" y="2725"/>
                  </a:lnTo>
                  <a:lnTo>
                    <a:pt x="123" y="2760"/>
                  </a:lnTo>
                  <a:lnTo>
                    <a:pt x="137" y="2793"/>
                  </a:lnTo>
                  <a:lnTo>
                    <a:pt x="156" y="2824"/>
                  </a:lnTo>
                  <a:lnTo>
                    <a:pt x="179" y="2851"/>
                  </a:lnTo>
                  <a:lnTo>
                    <a:pt x="249" y="2921"/>
                  </a:lnTo>
                  <a:lnTo>
                    <a:pt x="277" y="2945"/>
                  </a:lnTo>
                  <a:lnTo>
                    <a:pt x="309" y="2964"/>
                  </a:lnTo>
                  <a:lnTo>
                    <a:pt x="342" y="2977"/>
                  </a:lnTo>
                  <a:lnTo>
                    <a:pt x="377" y="2987"/>
                  </a:lnTo>
                  <a:lnTo>
                    <a:pt x="413" y="2989"/>
                  </a:lnTo>
                  <a:lnTo>
                    <a:pt x="449" y="2987"/>
                  </a:lnTo>
                  <a:lnTo>
                    <a:pt x="485" y="2978"/>
                  </a:lnTo>
                  <a:lnTo>
                    <a:pt x="518" y="2964"/>
                  </a:lnTo>
                  <a:lnTo>
                    <a:pt x="550" y="2945"/>
                  </a:lnTo>
                  <a:lnTo>
                    <a:pt x="577" y="2921"/>
                  </a:lnTo>
                  <a:lnTo>
                    <a:pt x="595" y="2903"/>
                  </a:lnTo>
                  <a:lnTo>
                    <a:pt x="616" y="2879"/>
                  </a:lnTo>
                  <a:lnTo>
                    <a:pt x="633" y="2853"/>
                  </a:lnTo>
                  <a:lnTo>
                    <a:pt x="646" y="2825"/>
                  </a:lnTo>
                  <a:lnTo>
                    <a:pt x="657" y="2796"/>
                  </a:lnTo>
                  <a:lnTo>
                    <a:pt x="697" y="2633"/>
                  </a:lnTo>
                  <a:lnTo>
                    <a:pt x="708" y="2598"/>
                  </a:lnTo>
                  <a:lnTo>
                    <a:pt x="723" y="2563"/>
                  </a:lnTo>
                  <a:lnTo>
                    <a:pt x="741" y="2531"/>
                  </a:lnTo>
                  <a:lnTo>
                    <a:pt x="762" y="2501"/>
                  </a:lnTo>
                  <a:lnTo>
                    <a:pt x="787" y="2474"/>
                  </a:lnTo>
                  <a:lnTo>
                    <a:pt x="1376" y="1887"/>
                  </a:lnTo>
                  <a:lnTo>
                    <a:pt x="1495" y="2005"/>
                  </a:lnTo>
                  <a:lnTo>
                    <a:pt x="1508" y="2015"/>
                  </a:lnTo>
                  <a:lnTo>
                    <a:pt x="1521" y="2020"/>
                  </a:lnTo>
                  <a:lnTo>
                    <a:pt x="1535" y="2022"/>
                  </a:lnTo>
                  <a:lnTo>
                    <a:pt x="1549" y="2020"/>
                  </a:lnTo>
                  <a:lnTo>
                    <a:pt x="1563" y="2015"/>
                  </a:lnTo>
                  <a:lnTo>
                    <a:pt x="1576" y="2005"/>
                  </a:lnTo>
                  <a:lnTo>
                    <a:pt x="1584" y="1994"/>
                  </a:lnTo>
                  <a:lnTo>
                    <a:pt x="1589" y="1980"/>
                  </a:lnTo>
                  <a:lnTo>
                    <a:pt x="1591" y="1966"/>
                  </a:lnTo>
                  <a:lnTo>
                    <a:pt x="1589" y="1951"/>
                  </a:lnTo>
                  <a:lnTo>
                    <a:pt x="1584" y="1938"/>
                  </a:lnTo>
                  <a:lnTo>
                    <a:pt x="1576" y="1926"/>
                  </a:lnTo>
                  <a:lnTo>
                    <a:pt x="1456" y="1808"/>
                  </a:lnTo>
                  <a:lnTo>
                    <a:pt x="1943" y="1322"/>
                  </a:lnTo>
                  <a:lnTo>
                    <a:pt x="1964" y="1305"/>
                  </a:lnTo>
                  <a:lnTo>
                    <a:pt x="1987" y="1291"/>
                  </a:lnTo>
                  <a:lnTo>
                    <a:pt x="2012" y="1283"/>
                  </a:lnTo>
                  <a:lnTo>
                    <a:pt x="2038" y="1278"/>
                  </a:lnTo>
                  <a:lnTo>
                    <a:pt x="2065" y="1278"/>
                  </a:lnTo>
                  <a:lnTo>
                    <a:pt x="2091" y="1283"/>
                  </a:lnTo>
                  <a:lnTo>
                    <a:pt x="2116" y="1291"/>
                  </a:lnTo>
                  <a:lnTo>
                    <a:pt x="2140" y="1305"/>
                  </a:lnTo>
                  <a:lnTo>
                    <a:pt x="2160" y="1322"/>
                  </a:lnTo>
                  <a:lnTo>
                    <a:pt x="2250" y="1412"/>
                  </a:lnTo>
                  <a:lnTo>
                    <a:pt x="2265" y="1430"/>
                  </a:lnTo>
                  <a:lnTo>
                    <a:pt x="2275" y="1448"/>
                  </a:lnTo>
                  <a:lnTo>
                    <a:pt x="2281" y="1470"/>
                  </a:lnTo>
                  <a:lnTo>
                    <a:pt x="2284" y="1492"/>
                  </a:lnTo>
                  <a:lnTo>
                    <a:pt x="2281" y="1514"/>
                  </a:lnTo>
                  <a:lnTo>
                    <a:pt x="2275" y="1534"/>
                  </a:lnTo>
                  <a:lnTo>
                    <a:pt x="2265" y="1553"/>
                  </a:lnTo>
                  <a:lnTo>
                    <a:pt x="2250" y="1570"/>
                  </a:lnTo>
                  <a:lnTo>
                    <a:pt x="2320" y="1639"/>
                  </a:lnTo>
                  <a:lnTo>
                    <a:pt x="2326" y="1644"/>
                  </a:lnTo>
                  <a:lnTo>
                    <a:pt x="2334" y="1644"/>
                  </a:lnTo>
                  <a:lnTo>
                    <a:pt x="2339" y="1641"/>
                  </a:lnTo>
                  <a:lnTo>
                    <a:pt x="2339" y="1639"/>
                  </a:lnTo>
                  <a:lnTo>
                    <a:pt x="2837" y="1145"/>
                  </a:lnTo>
                  <a:lnTo>
                    <a:pt x="2839" y="1141"/>
                  </a:lnTo>
                  <a:lnTo>
                    <a:pt x="2840" y="1137"/>
                  </a:lnTo>
                  <a:lnTo>
                    <a:pt x="2840" y="1134"/>
                  </a:lnTo>
                  <a:lnTo>
                    <a:pt x="2840" y="1132"/>
                  </a:lnTo>
                  <a:lnTo>
                    <a:pt x="2839" y="1129"/>
                  </a:lnTo>
                  <a:lnTo>
                    <a:pt x="2837" y="1125"/>
                  </a:lnTo>
                  <a:lnTo>
                    <a:pt x="2766" y="1055"/>
                  </a:lnTo>
                  <a:lnTo>
                    <a:pt x="2750" y="1069"/>
                  </a:lnTo>
                  <a:lnTo>
                    <a:pt x="2731" y="1079"/>
                  </a:lnTo>
                  <a:lnTo>
                    <a:pt x="2710" y="1087"/>
                  </a:lnTo>
                  <a:lnTo>
                    <a:pt x="2688" y="1089"/>
                  </a:lnTo>
                  <a:lnTo>
                    <a:pt x="2687" y="1089"/>
                  </a:lnTo>
                  <a:lnTo>
                    <a:pt x="2665" y="1087"/>
                  </a:lnTo>
                  <a:lnTo>
                    <a:pt x="2644" y="1080"/>
                  </a:lnTo>
                  <a:lnTo>
                    <a:pt x="2624" y="1070"/>
                  </a:lnTo>
                  <a:lnTo>
                    <a:pt x="2608" y="1055"/>
                  </a:lnTo>
                  <a:lnTo>
                    <a:pt x="2052" y="501"/>
                  </a:lnTo>
                  <a:lnTo>
                    <a:pt x="2037" y="484"/>
                  </a:lnTo>
                  <a:lnTo>
                    <a:pt x="2027" y="464"/>
                  </a:lnTo>
                  <a:lnTo>
                    <a:pt x="2021" y="443"/>
                  </a:lnTo>
                  <a:lnTo>
                    <a:pt x="2019" y="421"/>
                  </a:lnTo>
                  <a:lnTo>
                    <a:pt x="2021" y="399"/>
                  </a:lnTo>
                  <a:lnTo>
                    <a:pt x="2027" y="379"/>
                  </a:lnTo>
                  <a:lnTo>
                    <a:pt x="2037" y="359"/>
                  </a:lnTo>
                  <a:lnTo>
                    <a:pt x="2052" y="342"/>
                  </a:lnTo>
                  <a:lnTo>
                    <a:pt x="1982" y="273"/>
                  </a:lnTo>
                  <a:lnTo>
                    <a:pt x="1975" y="269"/>
                  </a:lnTo>
                  <a:lnTo>
                    <a:pt x="1969" y="269"/>
                  </a:lnTo>
                  <a:close/>
                  <a:moveTo>
                    <a:pt x="1813" y="111"/>
                  </a:moveTo>
                  <a:lnTo>
                    <a:pt x="1810" y="111"/>
                  </a:lnTo>
                  <a:lnTo>
                    <a:pt x="1807" y="113"/>
                  </a:lnTo>
                  <a:lnTo>
                    <a:pt x="1804" y="115"/>
                  </a:lnTo>
                  <a:lnTo>
                    <a:pt x="1307" y="610"/>
                  </a:lnTo>
                  <a:lnTo>
                    <a:pt x="1303" y="614"/>
                  </a:lnTo>
                  <a:lnTo>
                    <a:pt x="1302" y="617"/>
                  </a:lnTo>
                  <a:lnTo>
                    <a:pt x="1302" y="620"/>
                  </a:lnTo>
                  <a:lnTo>
                    <a:pt x="1302" y="623"/>
                  </a:lnTo>
                  <a:lnTo>
                    <a:pt x="1303" y="626"/>
                  </a:lnTo>
                  <a:lnTo>
                    <a:pt x="1307" y="629"/>
                  </a:lnTo>
                  <a:lnTo>
                    <a:pt x="1367" y="689"/>
                  </a:lnTo>
                  <a:lnTo>
                    <a:pt x="1373" y="694"/>
                  </a:lnTo>
                  <a:lnTo>
                    <a:pt x="1379" y="694"/>
                  </a:lnTo>
                  <a:lnTo>
                    <a:pt x="1386" y="689"/>
                  </a:lnTo>
                  <a:lnTo>
                    <a:pt x="1883" y="194"/>
                  </a:lnTo>
                  <a:lnTo>
                    <a:pt x="1887" y="187"/>
                  </a:lnTo>
                  <a:lnTo>
                    <a:pt x="1887" y="181"/>
                  </a:lnTo>
                  <a:lnTo>
                    <a:pt x="1883" y="175"/>
                  </a:lnTo>
                  <a:lnTo>
                    <a:pt x="1823" y="115"/>
                  </a:lnTo>
                  <a:lnTo>
                    <a:pt x="1820" y="113"/>
                  </a:lnTo>
                  <a:lnTo>
                    <a:pt x="1816" y="111"/>
                  </a:lnTo>
                  <a:lnTo>
                    <a:pt x="1813" y="111"/>
                  </a:lnTo>
                  <a:close/>
                  <a:moveTo>
                    <a:pt x="1813" y="0"/>
                  </a:moveTo>
                  <a:lnTo>
                    <a:pt x="1837" y="2"/>
                  </a:lnTo>
                  <a:lnTo>
                    <a:pt x="1861" y="9"/>
                  </a:lnTo>
                  <a:lnTo>
                    <a:pt x="1883" y="20"/>
                  </a:lnTo>
                  <a:lnTo>
                    <a:pt x="1902" y="36"/>
                  </a:lnTo>
                  <a:lnTo>
                    <a:pt x="1962" y="96"/>
                  </a:lnTo>
                  <a:lnTo>
                    <a:pt x="1979" y="116"/>
                  </a:lnTo>
                  <a:lnTo>
                    <a:pt x="1991" y="138"/>
                  </a:lnTo>
                  <a:lnTo>
                    <a:pt x="1997" y="160"/>
                  </a:lnTo>
                  <a:lnTo>
                    <a:pt x="2021" y="168"/>
                  </a:lnTo>
                  <a:lnTo>
                    <a:pt x="2042" y="178"/>
                  </a:lnTo>
                  <a:lnTo>
                    <a:pt x="2061" y="194"/>
                  </a:lnTo>
                  <a:lnTo>
                    <a:pt x="2131" y="263"/>
                  </a:lnTo>
                  <a:lnTo>
                    <a:pt x="2145" y="281"/>
                  </a:lnTo>
                  <a:lnTo>
                    <a:pt x="2155" y="300"/>
                  </a:lnTo>
                  <a:lnTo>
                    <a:pt x="2162" y="322"/>
                  </a:lnTo>
                  <a:lnTo>
                    <a:pt x="2164" y="343"/>
                  </a:lnTo>
                  <a:lnTo>
                    <a:pt x="2162" y="366"/>
                  </a:lnTo>
                  <a:lnTo>
                    <a:pt x="2155" y="387"/>
                  </a:lnTo>
                  <a:lnTo>
                    <a:pt x="2145" y="406"/>
                  </a:lnTo>
                  <a:lnTo>
                    <a:pt x="2130" y="423"/>
                  </a:lnTo>
                  <a:lnTo>
                    <a:pt x="2687" y="976"/>
                  </a:lnTo>
                  <a:lnTo>
                    <a:pt x="2704" y="962"/>
                  </a:lnTo>
                  <a:lnTo>
                    <a:pt x="2722" y="952"/>
                  </a:lnTo>
                  <a:lnTo>
                    <a:pt x="2743" y="945"/>
                  </a:lnTo>
                  <a:lnTo>
                    <a:pt x="2765" y="943"/>
                  </a:lnTo>
                  <a:lnTo>
                    <a:pt x="2788" y="945"/>
                  </a:lnTo>
                  <a:lnTo>
                    <a:pt x="2809" y="951"/>
                  </a:lnTo>
                  <a:lnTo>
                    <a:pt x="2829" y="962"/>
                  </a:lnTo>
                  <a:lnTo>
                    <a:pt x="2847" y="976"/>
                  </a:lnTo>
                  <a:lnTo>
                    <a:pt x="2916" y="1046"/>
                  </a:lnTo>
                  <a:lnTo>
                    <a:pt x="2932" y="1065"/>
                  </a:lnTo>
                  <a:lnTo>
                    <a:pt x="2944" y="1087"/>
                  </a:lnTo>
                  <a:lnTo>
                    <a:pt x="2951" y="1110"/>
                  </a:lnTo>
                  <a:lnTo>
                    <a:pt x="2974" y="1117"/>
                  </a:lnTo>
                  <a:lnTo>
                    <a:pt x="2995" y="1128"/>
                  </a:lnTo>
                  <a:lnTo>
                    <a:pt x="3014" y="1145"/>
                  </a:lnTo>
                  <a:lnTo>
                    <a:pt x="3075" y="1205"/>
                  </a:lnTo>
                  <a:lnTo>
                    <a:pt x="3091" y="1224"/>
                  </a:lnTo>
                  <a:lnTo>
                    <a:pt x="3102" y="1246"/>
                  </a:lnTo>
                  <a:lnTo>
                    <a:pt x="3109" y="1269"/>
                  </a:lnTo>
                  <a:lnTo>
                    <a:pt x="3111" y="1293"/>
                  </a:lnTo>
                  <a:lnTo>
                    <a:pt x="3109" y="1317"/>
                  </a:lnTo>
                  <a:lnTo>
                    <a:pt x="3102" y="1340"/>
                  </a:lnTo>
                  <a:lnTo>
                    <a:pt x="3091" y="1362"/>
                  </a:lnTo>
                  <a:lnTo>
                    <a:pt x="3075" y="1382"/>
                  </a:lnTo>
                  <a:lnTo>
                    <a:pt x="2578" y="1877"/>
                  </a:lnTo>
                  <a:lnTo>
                    <a:pt x="2559" y="1893"/>
                  </a:lnTo>
                  <a:lnTo>
                    <a:pt x="2537" y="1905"/>
                  </a:lnTo>
                  <a:lnTo>
                    <a:pt x="2513" y="1912"/>
                  </a:lnTo>
                  <a:lnTo>
                    <a:pt x="2489" y="1914"/>
                  </a:lnTo>
                  <a:lnTo>
                    <a:pt x="2464" y="1912"/>
                  </a:lnTo>
                  <a:lnTo>
                    <a:pt x="2441" y="1905"/>
                  </a:lnTo>
                  <a:lnTo>
                    <a:pt x="2419" y="1893"/>
                  </a:lnTo>
                  <a:lnTo>
                    <a:pt x="2400" y="1877"/>
                  </a:lnTo>
                  <a:lnTo>
                    <a:pt x="2339" y="1817"/>
                  </a:lnTo>
                  <a:lnTo>
                    <a:pt x="2323" y="1797"/>
                  </a:lnTo>
                  <a:lnTo>
                    <a:pt x="2312" y="1777"/>
                  </a:lnTo>
                  <a:lnTo>
                    <a:pt x="2305" y="1754"/>
                  </a:lnTo>
                  <a:lnTo>
                    <a:pt x="2281" y="1747"/>
                  </a:lnTo>
                  <a:lnTo>
                    <a:pt x="2261" y="1735"/>
                  </a:lnTo>
                  <a:lnTo>
                    <a:pt x="2241" y="1719"/>
                  </a:lnTo>
                  <a:lnTo>
                    <a:pt x="2171" y="1650"/>
                  </a:lnTo>
                  <a:lnTo>
                    <a:pt x="2156" y="1632"/>
                  </a:lnTo>
                  <a:lnTo>
                    <a:pt x="2146" y="1612"/>
                  </a:lnTo>
                  <a:lnTo>
                    <a:pt x="2140" y="1592"/>
                  </a:lnTo>
                  <a:lnTo>
                    <a:pt x="2138" y="1570"/>
                  </a:lnTo>
                  <a:lnTo>
                    <a:pt x="2141" y="1547"/>
                  </a:lnTo>
                  <a:lnTo>
                    <a:pt x="2147" y="1526"/>
                  </a:lnTo>
                  <a:lnTo>
                    <a:pt x="2157" y="1507"/>
                  </a:lnTo>
                  <a:lnTo>
                    <a:pt x="2172" y="1490"/>
                  </a:lnTo>
                  <a:lnTo>
                    <a:pt x="2081" y="1401"/>
                  </a:lnTo>
                  <a:lnTo>
                    <a:pt x="2071" y="1394"/>
                  </a:lnTo>
                  <a:lnTo>
                    <a:pt x="2058" y="1390"/>
                  </a:lnTo>
                  <a:lnTo>
                    <a:pt x="2045" y="1390"/>
                  </a:lnTo>
                  <a:lnTo>
                    <a:pt x="2033" y="1394"/>
                  </a:lnTo>
                  <a:lnTo>
                    <a:pt x="2022" y="1401"/>
                  </a:lnTo>
                  <a:lnTo>
                    <a:pt x="1615" y="1808"/>
                  </a:lnTo>
                  <a:lnTo>
                    <a:pt x="1655" y="1847"/>
                  </a:lnTo>
                  <a:lnTo>
                    <a:pt x="1671" y="1868"/>
                  </a:lnTo>
                  <a:lnTo>
                    <a:pt x="1686" y="1890"/>
                  </a:lnTo>
                  <a:lnTo>
                    <a:pt x="1695" y="1914"/>
                  </a:lnTo>
                  <a:lnTo>
                    <a:pt x="1702" y="1940"/>
                  </a:lnTo>
                  <a:lnTo>
                    <a:pt x="1704" y="1966"/>
                  </a:lnTo>
                  <a:lnTo>
                    <a:pt x="1702" y="1993"/>
                  </a:lnTo>
                  <a:lnTo>
                    <a:pt x="1695" y="2018"/>
                  </a:lnTo>
                  <a:lnTo>
                    <a:pt x="1686" y="2043"/>
                  </a:lnTo>
                  <a:lnTo>
                    <a:pt x="1671" y="2065"/>
                  </a:lnTo>
                  <a:lnTo>
                    <a:pt x="1655" y="2085"/>
                  </a:lnTo>
                  <a:lnTo>
                    <a:pt x="1632" y="2104"/>
                  </a:lnTo>
                  <a:lnTo>
                    <a:pt x="1606" y="2118"/>
                  </a:lnTo>
                  <a:lnTo>
                    <a:pt x="1579" y="2127"/>
                  </a:lnTo>
                  <a:lnTo>
                    <a:pt x="1549" y="2132"/>
                  </a:lnTo>
                  <a:lnTo>
                    <a:pt x="1521" y="2132"/>
                  </a:lnTo>
                  <a:lnTo>
                    <a:pt x="1492" y="2127"/>
                  </a:lnTo>
                  <a:lnTo>
                    <a:pt x="1465" y="2118"/>
                  </a:lnTo>
                  <a:lnTo>
                    <a:pt x="1439" y="2104"/>
                  </a:lnTo>
                  <a:lnTo>
                    <a:pt x="1416" y="2085"/>
                  </a:lnTo>
                  <a:lnTo>
                    <a:pt x="1376" y="2046"/>
                  </a:lnTo>
                  <a:lnTo>
                    <a:pt x="868" y="2553"/>
                  </a:lnTo>
                  <a:lnTo>
                    <a:pt x="847" y="2577"/>
                  </a:lnTo>
                  <a:lnTo>
                    <a:pt x="829" y="2603"/>
                  </a:lnTo>
                  <a:lnTo>
                    <a:pt x="815" y="2631"/>
                  </a:lnTo>
                  <a:lnTo>
                    <a:pt x="806" y="2660"/>
                  </a:lnTo>
                  <a:lnTo>
                    <a:pt x="765" y="2823"/>
                  </a:lnTo>
                  <a:lnTo>
                    <a:pt x="754" y="2859"/>
                  </a:lnTo>
                  <a:lnTo>
                    <a:pt x="739" y="2893"/>
                  </a:lnTo>
                  <a:lnTo>
                    <a:pt x="722" y="2924"/>
                  </a:lnTo>
                  <a:lnTo>
                    <a:pt x="700" y="2954"/>
                  </a:lnTo>
                  <a:lnTo>
                    <a:pt x="675" y="2982"/>
                  </a:lnTo>
                  <a:lnTo>
                    <a:pt x="657" y="3001"/>
                  </a:lnTo>
                  <a:lnTo>
                    <a:pt x="628" y="3026"/>
                  </a:lnTo>
                  <a:lnTo>
                    <a:pt x="596" y="3049"/>
                  </a:lnTo>
                  <a:lnTo>
                    <a:pt x="562" y="3068"/>
                  </a:lnTo>
                  <a:lnTo>
                    <a:pt x="528" y="3082"/>
                  </a:lnTo>
                  <a:lnTo>
                    <a:pt x="490" y="3093"/>
                  </a:lnTo>
                  <a:lnTo>
                    <a:pt x="453" y="3099"/>
                  </a:lnTo>
                  <a:lnTo>
                    <a:pt x="413" y="3101"/>
                  </a:lnTo>
                  <a:lnTo>
                    <a:pt x="374" y="3099"/>
                  </a:lnTo>
                  <a:lnTo>
                    <a:pt x="337" y="3093"/>
                  </a:lnTo>
                  <a:lnTo>
                    <a:pt x="299" y="3082"/>
                  </a:lnTo>
                  <a:lnTo>
                    <a:pt x="265" y="3068"/>
                  </a:lnTo>
                  <a:lnTo>
                    <a:pt x="230" y="3049"/>
                  </a:lnTo>
                  <a:lnTo>
                    <a:pt x="199" y="3026"/>
                  </a:lnTo>
                  <a:lnTo>
                    <a:pt x="170" y="3001"/>
                  </a:lnTo>
                  <a:lnTo>
                    <a:pt x="100" y="2931"/>
                  </a:lnTo>
                  <a:lnTo>
                    <a:pt x="74" y="2902"/>
                  </a:lnTo>
                  <a:lnTo>
                    <a:pt x="52" y="2871"/>
                  </a:lnTo>
                  <a:lnTo>
                    <a:pt x="33" y="2837"/>
                  </a:lnTo>
                  <a:lnTo>
                    <a:pt x="19" y="2803"/>
                  </a:lnTo>
                  <a:lnTo>
                    <a:pt x="8" y="2765"/>
                  </a:lnTo>
                  <a:lnTo>
                    <a:pt x="2" y="2728"/>
                  </a:lnTo>
                  <a:lnTo>
                    <a:pt x="0" y="2688"/>
                  </a:lnTo>
                  <a:lnTo>
                    <a:pt x="2" y="2650"/>
                  </a:lnTo>
                  <a:lnTo>
                    <a:pt x="8" y="2612"/>
                  </a:lnTo>
                  <a:lnTo>
                    <a:pt x="19" y="2575"/>
                  </a:lnTo>
                  <a:lnTo>
                    <a:pt x="33" y="2540"/>
                  </a:lnTo>
                  <a:lnTo>
                    <a:pt x="52" y="2506"/>
                  </a:lnTo>
                  <a:lnTo>
                    <a:pt x="74" y="2475"/>
                  </a:lnTo>
                  <a:lnTo>
                    <a:pt x="100" y="2446"/>
                  </a:lnTo>
                  <a:lnTo>
                    <a:pt x="119" y="2428"/>
                  </a:lnTo>
                  <a:lnTo>
                    <a:pt x="146" y="2403"/>
                  </a:lnTo>
                  <a:lnTo>
                    <a:pt x="176" y="2382"/>
                  </a:lnTo>
                  <a:lnTo>
                    <a:pt x="209" y="2364"/>
                  </a:lnTo>
                  <a:lnTo>
                    <a:pt x="243" y="2348"/>
                  </a:lnTo>
                  <a:lnTo>
                    <a:pt x="278" y="2338"/>
                  </a:lnTo>
                  <a:lnTo>
                    <a:pt x="441" y="2297"/>
                  </a:lnTo>
                  <a:lnTo>
                    <a:pt x="471" y="2288"/>
                  </a:lnTo>
                  <a:lnTo>
                    <a:pt x="499" y="2275"/>
                  </a:lnTo>
                  <a:lnTo>
                    <a:pt x="526" y="2257"/>
                  </a:lnTo>
                  <a:lnTo>
                    <a:pt x="550" y="2236"/>
                  </a:lnTo>
                  <a:lnTo>
                    <a:pt x="1058" y="1729"/>
                  </a:lnTo>
                  <a:lnTo>
                    <a:pt x="1019" y="1689"/>
                  </a:lnTo>
                  <a:lnTo>
                    <a:pt x="999" y="1665"/>
                  </a:lnTo>
                  <a:lnTo>
                    <a:pt x="984" y="1641"/>
                  </a:lnTo>
                  <a:lnTo>
                    <a:pt x="975" y="1612"/>
                  </a:lnTo>
                  <a:lnTo>
                    <a:pt x="970" y="1584"/>
                  </a:lnTo>
                  <a:lnTo>
                    <a:pt x="970" y="1556"/>
                  </a:lnTo>
                  <a:lnTo>
                    <a:pt x="975" y="1527"/>
                  </a:lnTo>
                  <a:lnTo>
                    <a:pt x="984" y="1500"/>
                  </a:lnTo>
                  <a:lnTo>
                    <a:pt x="999" y="1475"/>
                  </a:lnTo>
                  <a:lnTo>
                    <a:pt x="1019" y="1451"/>
                  </a:lnTo>
                  <a:lnTo>
                    <a:pt x="1042" y="1432"/>
                  </a:lnTo>
                  <a:lnTo>
                    <a:pt x="1068" y="1417"/>
                  </a:lnTo>
                  <a:lnTo>
                    <a:pt x="1095" y="1408"/>
                  </a:lnTo>
                  <a:lnTo>
                    <a:pt x="1124" y="1402"/>
                  </a:lnTo>
                  <a:lnTo>
                    <a:pt x="1152" y="1402"/>
                  </a:lnTo>
                  <a:lnTo>
                    <a:pt x="1180" y="1408"/>
                  </a:lnTo>
                  <a:lnTo>
                    <a:pt x="1208" y="1417"/>
                  </a:lnTo>
                  <a:lnTo>
                    <a:pt x="1234" y="1432"/>
                  </a:lnTo>
                  <a:lnTo>
                    <a:pt x="1257" y="1451"/>
                  </a:lnTo>
                  <a:lnTo>
                    <a:pt x="1297" y="1491"/>
                  </a:lnTo>
                  <a:lnTo>
                    <a:pt x="1705" y="1084"/>
                  </a:lnTo>
                  <a:lnTo>
                    <a:pt x="1712" y="1074"/>
                  </a:lnTo>
                  <a:lnTo>
                    <a:pt x="1716" y="1062"/>
                  </a:lnTo>
                  <a:lnTo>
                    <a:pt x="1716" y="1049"/>
                  </a:lnTo>
                  <a:lnTo>
                    <a:pt x="1712" y="1037"/>
                  </a:lnTo>
                  <a:lnTo>
                    <a:pt x="1705" y="1026"/>
                  </a:lnTo>
                  <a:lnTo>
                    <a:pt x="1615" y="937"/>
                  </a:lnTo>
                  <a:lnTo>
                    <a:pt x="1597" y="950"/>
                  </a:lnTo>
                  <a:lnTo>
                    <a:pt x="1579" y="961"/>
                  </a:lnTo>
                  <a:lnTo>
                    <a:pt x="1558" y="967"/>
                  </a:lnTo>
                  <a:lnTo>
                    <a:pt x="1536" y="970"/>
                  </a:lnTo>
                  <a:lnTo>
                    <a:pt x="1536" y="970"/>
                  </a:lnTo>
                  <a:lnTo>
                    <a:pt x="1514" y="968"/>
                  </a:lnTo>
                  <a:lnTo>
                    <a:pt x="1492" y="961"/>
                  </a:lnTo>
                  <a:lnTo>
                    <a:pt x="1473" y="950"/>
                  </a:lnTo>
                  <a:lnTo>
                    <a:pt x="1456" y="937"/>
                  </a:lnTo>
                  <a:lnTo>
                    <a:pt x="1386" y="867"/>
                  </a:lnTo>
                  <a:lnTo>
                    <a:pt x="1370" y="847"/>
                  </a:lnTo>
                  <a:lnTo>
                    <a:pt x="1359" y="827"/>
                  </a:lnTo>
                  <a:lnTo>
                    <a:pt x="1351" y="803"/>
                  </a:lnTo>
                  <a:lnTo>
                    <a:pt x="1328" y="797"/>
                  </a:lnTo>
                  <a:lnTo>
                    <a:pt x="1307" y="784"/>
                  </a:lnTo>
                  <a:lnTo>
                    <a:pt x="1288" y="768"/>
                  </a:lnTo>
                  <a:lnTo>
                    <a:pt x="1227" y="708"/>
                  </a:lnTo>
                  <a:lnTo>
                    <a:pt x="1212" y="689"/>
                  </a:lnTo>
                  <a:lnTo>
                    <a:pt x="1199" y="668"/>
                  </a:lnTo>
                  <a:lnTo>
                    <a:pt x="1193" y="645"/>
                  </a:lnTo>
                  <a:lnTo>
                    <a:pt x="1190" y="620"/>
                  </a:lnTo>
                  <a:lnTo>
                    <a:pt x="1193" y="595"/>
                  </a:lnTo>
                  <a:lnTo>
                    <a:pt x="1199" y="572"/>
                  </a:lnTo>
                  <a:lnTo>
                    <a:pt x="1212" y="550"/>
                  </a:lnTo>
                  <a:lnTo>
                    <a:pt x="1227" y="531"/>
                  </a:lnTo>
                  <a:lnTo>
                    <a:pt x="1725" y="36"/>
                  </a:lnTo>
                  <a:lnTo>
                    <a:pt x="1743" y="20"/>
                  </a:lnTo>
                  <a:lnTo>
                    <a:pt x="1765" y="9"/>
                  </a:lnTo>
                  <a:lnTo>
                    <a:pt x="1789" y="2"/>
                  </a:lnTo>
                  <a:lnTo>
                    <a:pt x="18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3" name="Freeform 532"/>
            <p:cNvSpPr>
              <a:spLocks noEditPoints="1"/>
            </p:cNvSpPr>
            <p:nvPr/>
          </p:nvSpPr>
          <p:spPr bwMode="auto">
            <a:xfrm>
              <a:off x="3817938" y="3155950"/>
              <a:ext cx="204787" cy="71437"/>
            </a:xfrm>
            <a:custGeom>
              <a:avLst/>
              <a:gdLst>
                <a:gd name="T0" fmla="*/ 393 w 1292"/>
                <a:gd name="T1" fmla="*/ 112 h 448"/>
                <a:gd name="T2" fmla="*/ 354 w 1292"/>
                <a:gd name="T3" fmla="*/ 115 h 448"/>
                <a:gd name="T4" fmla="*/ 315 w 1292"/>
                <a:gd name="T5" fmla="*/ 123 h 448"/>
                <a:gd name="T6" fmla="*/ 280 w 1292"/>
                <a:gd name="T7" fmla="*/ 137 h 448"/>
                <a:gd name="T8" fmla="*/ 245 w 1292"/>
                <a:gd name="T9" fmla="*/ 154 h 448"/>
                <a:gd name="T10" fmla="*/ 215 w 1292"/>
                <a:gd name="T11" fmla="*/ 176 h 448"/>
                <a:gd name="T12" fmla="*/ 188 w 1292"/>
                <a:gd name="T13" fmla="*/ 202 h 448"/>
                <a:gd name="T14" fmla="*/ 164 w 1292"/>
                <a:gd name="T15" fmla="*/ 231 h 448"/>
                <a:gd name="T16" fmla="*/ 144 w 1292"/>
                <a:gd name="T17" fmla="*/ 263 h 448"/>
                <a:gd name="T18" fmla="*/ 128 w 1292"/>
                <a:gd name="T19" fmla="*/ 299 h 448"/>
                <a:gd name="T20" fmla="*/ 118 w 1292"/>
                <a:gd name="T21" fmla="*/ 336 h 448"/>
                <a:gd name="T22" fmla="*/ 1174 w 1292"/>
                <a:gd name="T23" fmla="*/ 336 h 448"/>
                <a:gd name="T24" fmla="*/ 1164 w 1292"/>
                <a:gd name="T25" fmla="*/ 299 h 448"/>
                <a:gd name="T26" fmla="*/ 1149 w 1292"/>
                <a:gd name="T27" fmla="*/ 263 h 448"/>
                <a:gd name="T28" fmla="*/ 1129 w 1292"/>
                <a:gd name="T29" fmla="*/ 231 h 448"/>
                <a:gd name="T30" fmla="*/ 1105 w 1292"/>
                <a:gd name="T31" fmla="*/ 202 h 448"/>
                <a:gd name="T32" fmla="*/ 1078 w 1292"/>
                <a:gd name="T33" fmla="*/ 176 h 448"/>
                <a:gd name="T34" fmla="*/ 1047 w 1292"/>
                <a:gd name="T35" fmla="*/ 154 h 448"/>
                <a:gd name="T36" fmla="*/ 1014 w 1292"/>
                <a:gd name="T37" fmla="*/ 137 h 448"/>
                <a:gd name="T38" fmla="*/ 977 w 1292"/>
                <a:gd name="T39" fmla="*/ 123 h 448"/>
                <a:gd name="T40" fmla="*/ 939 w 1292"/>
                <a:gd name="T41" fmla="*/ 115 h 448"/>
                <a:gd name="T42" fmla="*/ 899 w 1292"/>
                <a:gd name="T43" fmla="*/ 112 h 448"/>
                <a:gd name="T44" fmla="*/ 393 w 1292"/>
                <a:gd name="T45" fmla="*/ 112 h 448"/>
                <a:gd name="T46" fmla="*/ 393 w 1292"/>
                <a:gd name="T47" fmla="*/ 0 h 448"/>
                <a:gd name="T48" fmla="*/ 899 w 1292"/>
                <a:gd name="T49" fmla="*/ 0 h 448"/>
                <a:gd name="T50" fmla="*/ 948 w 1292"/>
                <a:gd name="T51" fmla="*/ 4 h 448"/>
                <a:gd name="T52" fmla="*/ 996 w 1292"/>
                <a:gd name="T53" fmla="*/ 12 h 448"/>
                <a:gd name="T54" fmla="*/ 1041 w 1292"/>
                <a:gd name="T55" fmla="*/ 26 h 448"/>
                <a:gd name="T56" fmla="*/ 1083 w 1292"/>
                <a:gd name="T57" fmla="*/ 46 h 448"/>
                <a:gd name="T58" fmla="*/ 1123 w 1292"/>
                <a:gd name="T59" fmla="*/ 70 h 448"/>
                <a:gd name="T60" fmla="*/ 1161 w 1292"/>
                <a:gd name="T61" fmla="*/ 99 h 448"/>
                <a:gd name="T62" fmla="*/ 1193 w 1292"/>
                <a:gd name="T63" fmla="*/ 131 h 448"/>
                <a:gd name="T64" fmla="*/ 1222 w 1292"/>
                <a:gd name="T65" fmla="*/ 168 h 448"/>
                <a:gd name="T66" fmla="*/ 1246 w 1292"/>
                <a:gd name="T67" fmla="*/ 208 h 448"/>
                <a:gd name="T68" fmla="*/ 1266 w 1292"/>
                <a:gd name="T69" fmla="*/ 251 h 448"/>
                <a:gd name="T70" fmla="*/ 1281 w 1292"/>
                <a:gd name="T71" fmla="*/ 296 h 448"/>
                <a:gd name="T72" fmla="*/ 1289 w 1292"/>
                <a:gd name="T73" fmla="*/ 343 h 448"/>
                <a:gd name="T74" fmla="*/ 1292 w 1292"/>
                <a:gd name="T75" fmla="*/ 392 h 448"/>
                <a:gd name="T76" fmla="*/ 1292 w 1292"/>
                <a:gd name="T77" fmla="*/ 448 h 448"/>
                <a:gd name="T78" fmla="*/ 0 w 1292"/>
                <a:gd name="T79" fmla="*/ 448 h 448"/>
                <a:gd name="T80" fmla="*/ 0 w 1292"/>
                <a:gd name="T81" fmla="*/ 392 h 448"/>
                <a:gd name="T82" fmla="*/ 3 w 1292"/>
                <a:gd name="T83" fmla="*/ 343 h 448"/>
                <a:gd name="T84" fmla="*/ 13 w 1292"/>
                <a:gd name="T85" fmla="*/ 296 h 448"/>
                <a:gd name="T86" fmla="*/ 27 w 1292"/>
                <a:gd name="T87" fmla="*/ 251 h 448"/>
                <a:gd name="T88" fmla="*/ 47 w 1292"/>
                <a:gd name="T89" fmla="*/ 208 h 448"/>
                <a:gd name="T90" fmla="*/ 71 w 1292"/>
                <a:gd name="T91" fmla="*/ 168 h 448"/>
                <a:gd name="T92" fmla="*/ 100 w 1292"/>
                <a:gd name="T93" fmla="*/ 131 h 448"/>
                <a:gd name="T94" fmla="*/ 133 w 1292"/>
                <a:gd name="T95" fmla="*/ 99 h 448"/>
                <a:gd name="T96" fmla="*/ 169 w 1292"/>
                <a:gd name="T97" fmla="*/ 70 h 448"/>
                <a:gd name="T98" fmla="*/ 209 w 1292"/>
                <a:gd name="T99" fmla="*/ 46 h 448"/>
                <a:gd name="T100" fmla="*/ 251 w 1292"/>
                <a:gd name="T101" fmla="*/ 26 h 448"/>
                <a:gd name="T102" fmla="*/ 297 w 1292"/>
                <a:gd name="T103" fmla="*/ 12 h 448"/>
                <a:gd name="T104" fmla="*/ 344 w 1292"/>
                <a:gd name="T105" fmla="*/ 4 h 448"/>
                <a:gd name="T106" fmla="*/ 393 w 1292"/>
                <a:gd name="T107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92" h="448">
                  <a:moveTo>
                    <a:pt x="393" y="112"/>
                  </a:moveTo>
                  <a:lnTo>
                    <a:pt x="354" y="115"/>
                  </a:lnTo>
                  <a:lnTo>
                    <a:pt x="315" y="123"/>
                  </a:lnTo>
                  <a:lnTo>
                    <a:pt x="280" y="137"/>
                  </a:lnTo>
                  <a:lnTo>
                    <a:pt x="245" y="154"/>
                  </a:lnTo>
                  <a:lnTo>
                    <a:pt x="215" y="176"/>
                  </a:lnTo>
                  <a:lnTo>
                    <a:pt x="188" y="202"/>
                  </a:lnTo>
                  <a:lnTo>
                    <a:pt x="164" y="231"/>
                  </a:lnTo>
                  <a:lnTo>
                    <a:pt x="144" y="263"/>
                  </a:lnTo>
                  <a:lnTo>
                    <a:pt x="128" y="299"/>
                  </a:lnTo>
                  <a:lnTo>
                    <a:pt x="118" y="336"/>
                  </a:lnTo>
                  <a:lnTo>
                    <a:pt x="1174" y="336"/>
                  </a:lnTo>
                  <a:lnTo>
                    <a:pt x="1164" y="299"/>
                  </a:lnTo>
                  <a:lnTo>
                    <a:pt x="1149" y="263"/>
                  </a:lnTo>
                  <a:lnTo>
                    <a:pt x="1129" y="231"/>
                  </a:lnTo>
                  <a:lnTo>
                    <a:pt x="1105" y="202"/>
                  </a:lnTo>
                  <a:lnTo>
                    <a:pt x="1078" y="176"/>
                  </a:lnTo>
                  <a:lnTo>
                    <a:pt x="1047" y="154"/>
                  </a:lnTo>
                  <a:lnTo>
                    <a:pt x="1014" y="137"/>
                  </a:lnTo>
                  <a:lnTo>
                    <a:pt x="977" y="123"/>
                  </a:lnTo>
                  <a:lnTo>
                    <a:pt x="939" y="115"/>
                  </a:lnTo>
                  <a:lnTo>
                    <a:pt x="899" y="112"/>
                  </a:lnTo>
                  <a:lnTo>
                    <a:pt x="393" y="112"/>
                  </a:lnTo>
                  <a:close/>
                  <a:moveTo>
                    <a:pt x="393" y="0"/>
                  </a:moveTo>
                  <a:lnTo>
                    <a:pt x="899" y="0"/>
                  </a:lnTo>
                  <a:lnTo>
                    <a:pt x="948" y="4"/>
                  </a:lnTo>
                  <a:lnTo>
                    <a:pt x="996" y="12"/>
                  </a:lnTo>
                  <a:lnTo>
                    <a:pt x="1041" y="26"/>
                  </a:lnTo>
                  <a:lnTo>
                    <a:pt x="1083" y="46"/>
                  </a:lnTo>
                  <a:lnTo>
                    <a:pt x="1123" y="70"/>
                  </a:lnTo>
                  <a:lnTo>
                    <a:pt x="1161" y="99"/>
                  </a:lnTo>
                  <a:lnTo>
                    <a:pt x="1193" y="131"/>
                  </a:lnTo>
                  <a:lnTo>
                    <a:pt x="1222" y="168"/>
                  </a:lnTo>
                  <a:lnTo>
                    <a:pt x="1246" y="208"/>
                  </a:lnTo>
                  <a:lnTo>
                    <a:pt x="1266" y="251"/>
                  </a:lnTo>
                  <a:lnTo>
                    <a:pt x="1281" y="296"/>
                  </a:lnTo>
                  <a:lnTo>
                    <a:pt x="1289" y="343"/>
                  </a:lnTo>
                  <a:lnTo>
                    <a:pt x="1292" y="392"/>
                  </a:lnTo>
                  <a:lnTo>
                    <a:pt x="1292" y="448"/>
                  </a:lnTo>
                  <a:lnTo>
                    <a:pt x="0" y="448"/>
                  </a:lnTo>
                  <a:lnTo>
                    <a:pt x="0" y="392"/>
                  </a:lnTo>
                  <a:lnTo>
                    <a:pt x="3" y="343"/>
                  </a:lnTo>
                  <a:lnTo>
                    <a:pt x="13" y="296"/>
                  </a:lnTo>
                  <a:lnTo>
                    <a:pt x="27" y="251"/>
                  </a:lnTo>
                  <a:lnTo>
                    <a:pt x="47" y="208"/>
                  </a:lnTo>
                  <a:lnTo>
                    <a:pt x="71" y="168"/>
                  </a:lnTo>
                  <a:lnTo>
                    <a:pt x="100" y="131"/>
                  </a:lnTo>
                  <a:lnTo>
                    <a:pt x="133" y="99"/>
                  </a:lnTo>
                  <a:lnTo>
                    <a:pt x="169" y="70"/>
                  </a:lnTo>
                  <a:lnTo>
                    <a:pt x="209" y="46"/>
                  </a:lnTo>
                  <a:lnTo>
                    <a:pt x="251" y="26"/>
                  </a:lnTo>
                  <a:lnTo>
                    <a:pt x="297" y="12"/>
                  </a:lnTo>
                  <a:lnTo>
                    <a:pt x="344" y="4"/>
                  </a:lnTo>
                  <a:lnTo>
                    <a:pt x="3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4" name="Freeform 533"/>
            <p:cNvSpPr>
              <a:spLocks/>
            </p:cNvSpPr>
            <p:nvPr/>
          </p:nvSpPr>
          <p:spPr bwMode="auto">
            <a:xfrm>
              <a:off x="3852863" y="3128963"/>
              <a:ext cx="134937" cy="19050"/>
            </a:xfrm>
            <a:custGeom>
              <a:avLst/>
              <a:gdLst>
                <a:gd name="T0" fmla="*/ 57 w 843"/>
                <a:gd name="T1" fmla="*/ 0 h 112"/>
                <a:gd name="T2" fmla="*/ 787 w 843"/>
                <a:gd name="T3" fmla="*/ 0 h 112"/>
                <a:gd name="T4" fmla="*/ 804 w 843"/>
                <a:gd name="T5" fmla="*/ 3 h 112"/>
                <a:gd name="T6" fmla="*/ 820 w 843"/>
                <a:gd name="T7" fmla="*/ 10 h 112"/>
                <a:gd name="T8" fmla="*/ 831 w 843"/>
                <a:gd name="T9" fmla="*/ 23 h 112"/>
                <a:gd name="T10" fmla="*/ 840 w 843"/>
                <a:gd name="T11" fmla="*/ 38 h 112"/>
                <a:gd name="T12" fmla="*/ 843 w 843"/>
                <a:gd name="T13" fmla="*/ 56 h 112"/>
                <a:gd name="T14" fmla="*/ 840 w 843"/>
                <a:gd name="T15" fmla="*/ 74 h 112"/>
                <a:gd name="T16" fmla="*/ 831 w 843"/>
                <a:gd name="T17" fmla="*/ 89 h 112"/>
                <a:gd name="T18" fmla="*/ 820 w 843"/>
                <a:gd name="T19" fmla="*/ 101 h 112"/>
                <a:gd name="T20" fmla="*/ 804 w 843"/>
                <a:gd name="T21" fmla="*/ 109 h 112"/>
                <a:gd name="T22" fmla="*/ 787 w 843"/>
                <a:gd name="T23" fmla="*/ 112 h 112"/>
                <a:gd name="T24" fmla="*/ 57 w 843"/>
                <a:gd name="T25" fmla="*/ 112 h 112"/>
                <a:gd name="T26" fmla="*/ 39 w 843"/>
                <a:gd name="T27" fmla="*/ 109 h 112"/>
                <a:gd name="T28" fmla="*/ 23 w 843"/>
                <a:gd name="T29" fmla="*/ 101 h 112"/>
                <a:gd name="T30" fmla="*/ 11 w 843"/>
                <a:gd name="T31" fmla="*/ 89 h 112"/>
                <a:gd name="T32" fmla="*/ 2 w 843"/>
                <a:gd name="T33" fmla="*/ 74 h 112"/>
                <a:gd name="T34" fmla="*/ 0 w 843"/>
                <a:gd name="T35" fmla="*/ 56 h 112"/>
                <a:gd name="T36" fmla="*/ 2 w 843"/>
                <a:gd name="T37" fmla="*/ 38 h 112"/>
                <a:gd name="T38" fmla="*/ 11 w 843"/>
                <a:gd name="T39" fmla="*/ 23 h 112"/>
                <a:gd name="T40" fmla="*/ 23 w 843"/>
                <a:gd name="T41" fmla="*/ 10 h 112"/>
                <a:gd name="T42" fmla="*/ 39 w 843"/>
                <a:gd name="T43" fmla="*/ 3 h 112"/>
                <a:gd name="T44" fmla="*/ 57 w 843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43" h="112">
                  <a:moveTo>
                    <a:pt x="57" y="0"/>
                  </a:moveTo>
                  <a:lnTo>
                    <a:pt x="787" y="0"/>
                  </a:lnTo>
                  <a:lnTo>
                    <a:pt x="804" y="3"/>
                  </a:lnTo>
                  <a:lnTo>
                    <a:pt x="820" y="10"/>
                  </a:lnTo>
                  <a:lnTo>
                    <a:pt x="831" y="23"/>
                  </a:lnTo>
                  <a:lnTo>
                    <a:pt x="840" y="38"/>
                  </a:lnTo>
                  <a:lnTo>
                    <a:pt x="843" y="56"/>
                  </a:lnTo>
                  <a:lnTo>
                    <a:pt x="840" y="74"/>
                  </a:lnTo>
                  <a:lnTo>
                    <a:pt x="831" y="89"/>
                  </a:lnTo>
                  <a:lnTo>
                    <a:pt x="820" y="101"/>
                  </a:lnTo>
                  <a:lnTo>
                    <a:pt x="804" y="109"/>
                  </a:lnTo>
                  <a:lnTo>
                    <a:pt x="787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95" name="Freeform 538"/>
          <p:cNvSpPr>
            <a:spLocks noEditPoints="1"/>
          </p:cNvSpPr>
          <p:nvPr/>
        </p:nvSpPr>
        <p:spPr bwMode="auto">
          <a:xfrm>
            <a:off x="5886159" y="4079849"/>
            <a:ext cx="536575" cy="498475"/>
          </a:xfrm>
          <a:custGeom>
            <a:avLst/>
            <a:gdLst>
              <a:gd name="T0" fmla="*/ 1037 w 3380"/>
              <a:gd name="T1" fmla="*/ 2785 h 3137"/>
              <a:gd name="T2" fmla="*/ 2475 w 3380"/>
              <a:gd name="T3" fmla="*/ 3025 h 3137"/>
              <a:gd name="T4" fmla="*/ 2308 w 3380"/>
              <a:gd name="T5" fmla="*/ 2757 h 3137"/>
              <a:gd name="T6" fmla="*/ 1408 w 3380"/>
              <a:gd name="T7" fmla="*/ 2408 h 3137"/>
              <a:gd name="T8" fmla="*/ 132 w 3380"/>
              <a:gd name="T9" fmla="*/ 2062 h 3137"/>
              <a:gd name="T10" fmla="*/ 304 w 3380"/>
              <a:gd name="T11" fmla="*/ 2193 h 3137"/>
              <a:gd name="T12" fmla="*/ 513 w 3380"/>
              <a:gd name="T13" fmla="*/ 2112 h 3137"/>
              <a:gd name="T14" fmla="*/ 143 w 3380"/>
              <a:gd name="T15" fmla="*/ 1861 h 3137"/>
              <a:gd name="T16" fmla="*/ 2824 w 3380"/>
              <a:gd name="T17" fmla="*/ 896 h 3137"/>
              <a:gd name="T18" fmla="*/ 2975 w 3380"/>
              <a:gd name="T19" fmla="*/ 1054 h 3137"/>
              <a:gd name="T20" fmla="*/ 3195 w 3380"/>
              <a:gd name="T21" fmla="*/ 1004 h 3137"/>
              <a:gd name="T22" fmla="*/ 2847 w 3380"/>
              <a:gd name="T23" fmla="*/ 728 h 3137"/>
              <a:gd name="T24" fmla="*/ 1690 w 3380"/>
              <a:gd name="T25" fmla="*/ 392 h 3137"/>
              <a:gd name="T26" fmla="*/ 1490 w 3380"/>
              <a:gd name="T27" fmla="*/ 514 h 3137"/>
              <a:gd name="T28" fmla="*/ 1488 w 3380"/>
              <a:gd name="T29" fmla="*/ 714 h 3137"/>
              <a:gd name="T30" fmla="*/ 1555 w 3380"/>
              <a:gd name="T31" fmla="*/ 794 h 3137"/>
              <a:gd name="T32" fmla="*/ 1639 w 3380"/>
              <a:gd name="T33" fmla="*/ 833 h 3137"/>
              <a:gd name="T34" fmla="*/ 1793 w 3380"/>
              <a:gd name="T35" fmla="*/ 815 h 3137"/>
              <a:gd name="T36" fmla="*/ 1915 w 3380"/>
              <a:gd name="T37" fmla="*/ 616 h 3137"/>
              <a:gd name="T38" fmla="*/ 1863 w 3380"/>
              <a:gd name="T39" fmla="*/ 473 h 3137"/>
              <a:gd name="T40" fmla="*/ 3042 w 3380"/>
              <a:gd name="T41" fmla="*/ 0 h 3137"/>
              <a:gd name="T42" fmla="*/ 3067 w 3380"/>
              <a:gd name="T43" fmla="*/ 5 h 3137"/>
              <a:gd name="T44" fmla="*/ 3087 w 3380"/>
              <a:gd name="T45" fmla="*/ 23 h 3137"/>
              <a:gd name="T46" fmla="*/ 3096 w 3380"/>
              <a:gd name="T47" fmla="*/ 44 h 3137"/>
              <a:gd name="T48" fmla="*/ 3369 w 3380"/>
              <a:gd name="T49" fmla="*/ 755 h 3137"/>
              <a:gd name="T50" fmla="*/ 3334 w 3380"/>
              <a:gd name="T51" fmla="*/ 1008 h 3137"/>
              <a:gd name="T52" fmla="*/ 3121 w 3380"/>
              <a:gd name="T53" fmla="*/ 1167 h 3137"/>
              <a:gd name="T54" fmla="*/ 2857 w 3380"/>
              <a:gd name="T55" fmla="*/ 1121 h 3137"/>
              <a:gd name="T56" fmla="*/ 2707 w 3380"/>
              <a:gd name="T57" fmla="*/ 883 h 3137"/>
              <a:gd name="T58" fmla="*/ 2986 w 3380"/>
              <a:gd name="T59" fmla="*/ 142 h 3137"/>
              <a:gd name="T60" fmla="*/ 2022 w 3380"/>
              <a:gd name="T61" fmla="*/ 679 h 3137"/>
              <a:gd name="T62" fmla="*/ 1978 w 3380"/>
              <a:gd name="T63" fmla="*/ 790 h 3137"/>
              <a:gd name="T64" fmla="*/ 1905 w 3380"/>
              <a:gd name="T65" fmla="*/ 875 h 3137"/>
              <a:gd name="T66" fmla="*/ 1800 w 3380"/>
              <a:gd name="T67" fmla="*/ 933 h 3137"/>
              <a:gd name="T68" fmla="*/ 2084 w 3380"/>
              <a:gd name="T69" fmla="*/ 2577 h 3137"/>
              <a:gd name="T70" fmla="*/ 2424 w 3380"/>
              <a:gd name="T71" fmla="*/ 2706 h 3137"/>
              <a:gd name="T72" fmla="*/ 2588 w 3380"/>
              <a:gd name="T73" fmla="*/ 3026 h 3137"/>
              <a:gd name="T74" fmla="*/ 814 w 3380"/>
              <a:gd name="T75" fmla="*/ 2921 h 3137"/>
              <a:gd name="T76" fmla="*/ 1040 w 3380"/>
              <a:gd name="T77" fmla="*/ 2645 h 3137"/>
              <a:gd name="T78" fmla="*/ 1634 w 3380"/>
              <a:gd name="T79" fmla="*/ 2297 h 3137"/>
              <a:gd name="T80" fmla="*/ 1540 w 3380"/>
              <a:gd name="T81" fmla="*/ 917 h 3137"/>
              <a:gd name="T82" fmla="*/ 1413 w 3380"/>
              <a:gd name="T83" fmla="*/ 809 h 3137"/>
              <a:gd name="T84" fmla="*/ 675 w 3380"/>
              <a:gd name="T85" fmla="*/ 1955 h 3137"/>
              <a:gd name="T86" fmla="*/ 670 w 3380"/>
              <a:gd name="T87" fmla="*/ 2035 h 3137"/>
              <a:gd name="T88" fmla="*/ 523 w 3380"/>
              <a:gd name="T89" fmla="*/ 2253 h 3137"/>
              <a:gd name="T90" fmla="*/ 259 w 3380"/>
              <a:gd name="T91" fmla="*/ 2299 h 3137"/>
              <a:gd name="T92" fmla="*/ 46 w 3380"/>
              <a:gd name="T93" fmla="*/ 2140 h 3137"/>
              <a:gd name="T94" fmla="*/ 0 w 3380"/>
              <a:gd name="T95" fmla="*/ 1959 h 3137"/>
              <a:gd name="T96" fmla="*/ 282 w 3380"/>
              <a:gd name="T97" fmla="*/ 1397 h 3137"/>
              <a:gd name="T98" fmla="*/ 288 w 3380"/>
              <a:gd name="T99" fmla="*/ 1152 h 3137"/>
              <a:gd name="T100" fmla="*/ 302 w 3380"/>
              <a:gd name="T101" fmla="*/ 1134 h 3137"/>
              <a:gd name="T102" fmla="*/ 1358 w 3380"/>
              <a:gd name="T103" fmla="*/ 677 h 3137"/>
              <a:gd name="T104" fmla="*/ 1420 w 3380"/>
              <a:gd name="T105" fmla="*/ 415 h 3137"/>
              <a:gd name="T106" fmla="*/ 1634 w 3380"/>
              <a:gd name="T107" fmla="*/ 112 h 3137"/>
              <a:gd name="T108" fmla="*/ 1723 w 3380"/>
              <a:gd name="T109" fmla="*/ 66 h 3137"/>
              <a:gd name="T110" fmla="*/ 1775 w 3380"/>
              <a:gd name="T111" fmla="*/ 292 h 3137"/>
              <a:gd name="T112" fmla="*/ 1885 w 3380"/>
              <a:gd name="T113" fmla="*/ 341 h 3137"/>
              <a:gd name="T114" fmla="*/ 1948 w 3380"/>
              <a:gd name="T115" fmla="*/ 399 h 3137"/>
              <a:gd name="T116" fmla="*/ 3019 w 3380"/>
              <a:gd name="T117" fmla="*/ 4 h 3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80" h="3137">
                <a:moveTo>
                  <a:pt x="1296" y="2688"/>
                </a:moveTo>
                <a:lnTo>
                  <a:pt x="1247" y="2691"/>
                </a:lnTo>
                <a:lnTo>
                  <a:pt x="1199" y="2700"/>
                </a:lnTo>
                <a:lnTo>
                  <a:pt x="1154" y="2714"/>
                </a:lnTo>
                <a:lnTo>
                  <a:pt x="1112" y="2733"/>
                </a:lnTo>
                <a:lnTo>
                  <a:pt x="1072" y="2757"/>
                </a:lnTo>
                <a:lnTo>
                  <a:pt x="1037" y="2785"/>
                </a:lnTo>
                <a:lnTo>
                  <a:pt x="1004" y="2817"/>
                </a:lnTo>
                <a:lnTo>
                  <a:pt x="975" y="2853"/>
                </a:lnTo>
                <a:lnTo>
                  <a:pt x="949" y="2891"/>
                </a:lnTo>
                <a:lnTo>
                  <a:pt x="930" y="2933"/>
                </a:lnTo>
                <a:lnTo>
                  <a:pt x="915" y="2978"/>
                </a:lnTo>
                <a:lnTo>
                  <a:pt x="905" y="3025"/>
                </a:lnTo>
                <a:lnTo>
                  <a:pt x="2475" y="3025"/>
                </a:lnTo>
                <a:lnTo>
                  <a:pt x="2465" y="2978"/>
                </a:lnTo>
                <a:lnTo>
                  <a:pt x="2450" y="2933"/>
                </a:lnTo>
                <a:lnTo>
                  <a:pt x="2431" y="2891"/>
                </a:lnTo>
                <a:lnTo>
                  <a:pt x="2405" y="2853"/>
                </a:lnTo>
                <a:lnTo>
                  <a:pt x="2376" y="2817"/>
                </a:lnTo>
                <a:lnTo>
                  <a:pt x="2343" y="2785"/>
                </a:lnTo>
                <a:lnTo>
                  <a:pt x="2308" y="2757"/>
                </a:lnTo>
                <a:lnTo>
                  <a:pt x="2268" y="2733"/>
                </a:lnTo>
                <a:lnTo>
                  <a:pt x="2226" y="2714"/>
                </a:lnTo>
                <a:lnTo>
                  <a:pt x="2181" y="2700"/>
                </a:lnTo>
                <a:lnTo>
                  <a:pt x="2133" y="2691"/>
                </a:lnTo>
                <a:lnTo>
                  <a:pt x="2084" y="2688"/>
                </a:lnTo>
                <a:lnTo>
                  <a:pt x="1296" y="2688"/>
                </a:lnTo>
                <a:close/>
                <a:moveTo>
                  <a:pt x="1408" y="2408"/>
                </a:moveTo>
                <a:lnTo>
                  <a:pt x="1408" y="2577"/>
                </a:lnTo>
                <a:lnTo>
                  <a:pt x="1972" y="2577"/>
                </a:lnTo>
                <a:lnTo>
                  <a:pt x="1972" y="2408"/>
                </a:lnTo>
                <a:lnTo>
                  <a:pt x="1408" y="2408"/>
                </a:lnTo>
                <a:close/>
                <a:moveTo>
                  <a:pt x="118" y="2017"/>
                </a:moveTo>
                <a:lnTo>
                  <a:pt x="124" y="2039"/>
                </a:lnTo>
                <a:lnTo>
                  <a:pt x="132" y="2062"/>
                </a:lnTo>
                <a:lnTo>
                  <a:pt x="143" y="2084"/>
                </a:lnTo>
                <a:lnTo>
                  <a:pt x="163" y="2112"/>
                </a:lnTo>
                <a:lnTo>
                  <a:pt x="185" y="2137"/>
                </a:lnTo>
                <a:lnTo>
                  <a:pt x="211" y="2157"/>
                </a:lnTo>
                <a:lnTo>
                  <a:pt x="240" y="2173"/>
                </a:lnTo>
                <a:lnTo>
                  <a:pt x="271" y="2186"/>
                </a:lnTo>
                <a:lnTo>
                  <a:pt x="304" y="2193"/>
                </a:lnTo>
                <a:lnTo>
                  <a:pt x="338" y="2196"/>
                </a:lnTo>
                <a:lnTo>
                  <a:pt x="372" y="2193"/>
                </a:lnTo>
                <a:lnTo>
                  <a:pt x="405" y="2186"/>
                </a:lnTo>
                <a:lnTo>
                  <a:pt x="436" y="2173"/>
                </a:lnTo>
                <a:lnTo>
                  <a:pt x="465" y="2157"/>
                </a:lnTo>
                <a:lnTo>
                  <a:pt x="491" y="2137"/>
                </a:lnTo>
                <a:lnTo>
                  <a:pt x="513" y="2112"/>
                </a:lnTo>
                <a:lnTo>
                  <a:pt x="533" y="2084"/>
                </a:lnTo>
                <a:lnTo>
                  <a:pt x="544" y="2062"/>
                </a:lnTo>
                <a:lnTo>
                  <a:pt x="552" y="2039"/>
                </a:lnTo>
                <a:lnTo>
                  <a:pt x="558" y="2017"/>
                </a:lnTo>
                <a:lnTo>
                  <a:pt x="118" y="2017"/>
                </a:lnTo>
                <a:close/>
                <a:moveTo>
                  <a:pt x="338" y="1525"/>
                </a:moveTo>
                <a:lnTo>
                  <a:pt x="143" y="1861"/>
                </a:lnTo>
                <a:lnTo>
                  <a:pt x="132" y="1882"/>
                </a:lnTo>
                <a:lnTo>
                  <a:pt x="124" y="1905"/>
                </a:lnTo>
                <a:lnTo>
                  <a:pt x="552" y="1905"/>
                </a:lnTo>
                <a:lnTo>
                  <a:pt x="544" y="1882"/>
                </a:lnTo>
                <a:lnTo>
                  <a:pt x="533" y="1860"/>
                </a:lnTo>
                <a:lnTo>
                  <a:pt x="338" y="1525"/>
                </a:lnTo>
                <a:close/>
                <a:moveTo>
                  <a:pt x="2824" y="896"/>
                </a:moveTo>
                <a:lnTo>
                  <a:pt x="2834" y="925"/>
                </a:lnTo>
                <a:lnTo>
                  <a:pt x="2847" y="952"/>
                </a:lnTo>
                <a:lnTo>
                  <a:pt x="2867" y="980"/>
                </a:lnTo>
                <a:lnTo>
                  <a:pt x="2889" y="1004"/>
                </a:lnTo>
                <a:lnTo>
                  <a:pt x="2915" y="1026"/>
                </a:lnTo>
                <a:lnTo>
                  <a:pt x="2944" y="1042"/>
                </a:lnTo>
                <a:lnTo>
                  <a:pt x="2975" y="1054"/>
                </a:lnTo>
                <a:lnTo>
                  <a:pt x="3008" y="1061"/>
                </a:lnTo>
                <a:lnTo>
                  <a:pt x="3042" y="1064"/>
                </a:lnTo>
                <a:lnTo>
                  <a:pt x="3076" y="1061"/>
                </a:lnTo>
                <a:lnTo>
                  <a:pt x="3109" y="1054"/>
                </a:lnTo>
                <a:lnTo>
                  <a:pt x="3140" y="1042"/>
                </a:lnTo>
                <a:lnTo>
                  <a:pt x="3169" y="1026"/>
                </a:lnTo>
                <a:lnTo>
                  <a:pt x="3195" y="1004"/>
                </a:lnTo>
                <a:lnTo>
                  <a:pt x="3217" y="980"/>
                </a:lnTo>
                <a:lnTo>
                  <a:pt x="3237" y="952"/>
                </a:lnTo>
                <a:lnTo>
                  <a:pt x="3250" y="925"/>
                </a:lnTo>
                <a:lnTo>
                  <a:pt x="3260" y="896"/>
                </a:lnTo>
                <a:lnTo>
                  <a:pt x="2824" y="896"/>
                </a:lnTo>
                <a:close/>
                <a:moveTo>
                  <a:pt x="3042" y="393"/>
                </a:moveTo>
                <a:lnTo>
                  <a:pt x="2847" y="728"/>
                </a:lnTo>
                <a:lnTo>
                  <a:pt x="2834" y="756"/>
                </a:lnTo>
                <a:lnTo>
                  <a:pt x="2824" y="784"/>
                </a:lnTo>
                <a:lnTo>
                  <a:pt x="3260" y="784"/>
                </a:lnTo>
                <a:lnTo>
                  <a:pt x="3250" y="756"/>
                </a:lnTo>
                <a:lnTo>
                  <a:pt x="3237" y="728"/>
                </a:lnTo>
                <a:lnTo>
                  <a:pt x="3042" y="393"/>
                </a:lnTo>
                <a:close/>
                <a:moveTo>
                  <a:pt x="1690" y="392"/>
                </a:moveTo>
                <a:lnTo>
                  <a:pt x="1653" y="395"/>
                </a:lnTo>
                <a:lnTo>
                  <a:pt x="1619" y="404"/>
                </a:lnTo>
                <a:lnTo>
                  <a:pt x="1587" y="417"/>
                </a:lnTo>
                <a:lnTo>
                  <a:pt x="1557" y="435"/>
                </a:lnTo>
                <a:lnTo>
                  <a:pt x="1531" y="457"/>
                </a:lnTo>
                <a:lnTo>
                  <a:pt x="1509" y="484"/>
                </a:lnTo>
                <a:lnTo>
                  <a:pt x="1490" y="514"/>
                </a:lnTo>
                <a:lnTo>
                  <a:pt x="1476" y="545"/>
                </a:lnTo>
                <a:lnTo>
                  <a:pt x="1468" y="580"/>
                </a:lnTo>
                <a:lnTo>
                  <a:pt x="1465" y="616"/>
                </a:lnTo>
                <a:lnTo>
                  <a:pt x="1467" y="645"/>
                </a:lnTo>
                <a:lnTo>
                  <a:pt x="1472" y="672"/>
                </a:lnTo>
                <a:lnTo>
                  <a:pt x="1481" y="699"/>
                </a:lnTo>
                <a:lnTo>
                  <a:pt x="1488" y="714"/>
                </a:lnTo>
                <a:lnTo>
                  <a:pt x="1504" y="741"/>
                </a:lnTo>
                <a:lnTo>
                  <a:pt x="1522" y="764"/>
                </a:lnTo>
                <a:lnTo>
                  <a:pt x="1525" y="767"/>
                </a:lnTo>
                <a:lnTo>
                  <a:pt x="1532" y="775"/>
                </a:lnTo>
                <a:lnTo>
                  <a:pt x="1540" y="782"/>
                </a:lnTo>
                <a:lnTo>
                  <a:pt x="1548" y="788"/>
                </a:lnTo>
                <a:lnTo>
                  <a:pt x="1555" y="794"/>
                </a:lnTo>
                <a:lnTo>
                  <a:pt x="1562" y="800"/>
                </a:lnTo>
                <a:lnTo>
                  <a:pt x="1569" y="804"/>
                </a:lnTo>
                <a:lnTo>
                  <a:pt x="1585" y="813"/>
                </a:lnTo>
                <a:lnTo>
                  <a:pt x="1600" y="821"/>
                </a:lnTo>
                <a:lnTo>
                  <a:pt x="1605" y="823"/>
                </a:lnTo>
                <a:lnTo>
                  <a:pt x="1609" y="824"/>
                </a:lnTo>
                <a:lnTo>
                  <a:pt x="1639" y="833"/>
                </a:lnTo>
                <a:lnTo>
                  <a:pt x="1644" y="835"/>
                </a:lnTo>
                <a:lnTo>
                  <a:pt x="1650" y="836"/>
                </a:lnTo>
                <a:lnTo>
                  <a:pt x="1670" y="838"/>
                </a:lnTo>
                <a:lnTo>
                  <a:pt x="1690" y="840"/>
                </a:lnTo>
                <a:lnTo>
                  <a:pt x="1727" y="837"/>
                </a:lnTo>
                <a:lnTo>
                  <a:pt x="1761" y="828"/>
                </a:lnTo>
                <a:lnTo>
                  <a:pt x="1793" y="815"/>
                </a:lnTo>
                <a:lnTo>
                  <a:pt x="1823" y="797"/>
                </a:lnTo>
                <a:lnTo>
                  <a:pt x="1849" y="774"/>
                </a:lnTo>
                <a:lnTo>
                  <a:pt x="1871" y="748"/>
                </a:lnTo>
                <a:lnTo>
                  <a:pt x="1890" y="719"/>
                </a:lnTo>
                <a:lnTo>
                  <a:pt x="1904" y="687"/>
                </a:lnTo>
                <a:lnTo>
                  <a:pt x="1912" y="652"/>
                </a:lnTo>
                <a:lnTo>
                  <a:pt x="1915" y="616"/>
                </a:lnTo>
                <a:lnTo>
                  <a:pt x="1914" y="599"/>
                </a:lnTo>
                <a:lnTo>
                  <a:pt x="1912" y="582"/>
                </a:lnTo>
                <a:lnTo>
                  <a:pt x="1908" y="565"/>
                </a:lnTo>
                <a:lnTo>
                  <a:pt x="1904" y="549"/>
                </a:lnTo>
                <a:lnTo>
                  <a:pt x="1897" y="528"/>
                </a:lnTo>
                <a:lnTo>
                  <a:pt x="1882" y="498"/>
                </a:lnTo>
                <a:lnTo>
                  <a:pt x="1863" y="473"/>
                </a:lnTo>
                <a:lnTo>
                  <a:pt x="1841" y="449"/>
                </a:lnTo>
                <a:lnTo>
                  <a:pt x="1815" y="430"/>
                </a:lnTo>
                <a:lnTo>
                  <a:pt x="1787" y="414"/>
                </a:lnTo>
                <a:lnTo>
                  <a:pt x="1757" y="401"/>
                </a:lnTo>
                <a:lnTo>
                  <a:pt x="1724" y="394"/>
                </a:lnTo>
                <a:lnTo>
                  <a:pt x="1690" y="392"/>
                </a:lnTo>
                <a:close/>
                <a:moveTo>
                  <a:pt x="3042" y="0"/>
                </a:moveTo>
                <a:lnTo>
                  <a:pt x="3042" y="0"/>
                </a:lnTo>
                <a:lnTo>
                  <a:pt x="3046" y="0"/>
                </a:lnTo>
                <a:lnTo>
                  <a:pt x="3049" y="1"/>
                </a:lnTo>
                <a:lnTo>
                  <a:pt x="3054" y="2"/>
                </a:lnTo>
                <a:lnTo>
                  <a:pt x="3058" y="2"/>
                </a:lnTo>
                <a:lnTo>
                  <a:pt x="3064" y="4"/>
                </a:lnTo>
                <a:lnTo>
                  <a:pt x="3067" y="5"/>
                </a:lnTo>
                <a:lnTo>
                  <a:pt x="3070" y="7"/>
                </a:lnTo>
                <a:lnTo>
                  <a:pt x="3072" y="9"/>
                </a:lnTo>
                <a:lnTo>
                  <a:pt x="3075" y="11"/>
                </a:lnTo>
                <a:lnTo>
                  <a:pt x="3079" y="13"/>
                </a:lnTo>
                <a:lnTo>
                  <a:pt x="3081" y="16"/>
                </a:lnTo>
                <a:lnTo>
                  <a:pt x="3084" y="20"/>
                </a:lnTo>
                <a:lnTo>
                  <a:pt x="3087" y="23"/>
                </a:lnTo>
                <a:lnTo>
                  <a:pt x="3089" y="27"/>
                </a:lnTo>
                <a:lnTo>
                  <a:pt x="3091" y="30"/>
                </a:lnTo>
                <a:lnTo>
                  <a:pt x="3093" y="33"/>
                </a:lnTo>
                <a:lnTo>
                  <a:pt x="3093" y="34"/>
                </a:lnTo>
                <a:lnTo>
                  <a:pt x="3094" y="37"/>
                </a:lnTo>
                <a:lnTo>
                  <a:pt x="3095" y="41"/>
                </a:lnTo>
                <a:lnTo>
                  <a:pt x="3096" y="44"/>
                </a:lnTo>
                <a:lnTo>
                  <a:pt x="3097" y="48"/>
                </a:lnTo>
                <a:lnTo>
                  <a:pt x="3098" y="51"/>
                </a:lnTo>
                <a:lnTo>
                  <a:pt x="3098" y="55"/>
                </a:lnTo>
                <a:lnTo>
                  <a:pt x="3098" y="266"/>
                </a:lnTo>
                <a:lnTo>
                  <a:pt x="3334" y="672"/>
                </a:lnTo>
                <a:lnTo>
                  <a:pt x="3354" y="713"/>
                </a:lnTo>
                <a:lnTo>
                  <a:pt x="3369" y="755"/>
                </a:lnTo>
                <a:lnTo>
                  <a:pt x="3377" y="798"/>
                </a:lnTo>
                <a:lnTo>
                  <a:pt x="3380" y="838"/>
                </a:lnTo>
                <a:lnTo>
                  <a:pt x="3380" y="842"/>
                </a:lnTo>
                <a:lnTo>
                  <a:pt x="3377" y="883"/>
                </a:lnTo>
                <a:lnTo>
                  <a:pt x="3369" y="926"/>
                </a:lnTo>
                <a:lnTo>
                  <a:pt x="3354" y="968"/>
                </a:lnTo>
                <a:lnTo>
                  <a:pt x="3334" y="1008"/>
                </a:lnTo>
                <a:lnTo>
                  <a:pt x="3312" y="1042"/>
                </a:lnTo>
                <a:lnTo>
                  <a:pt x="3287" y="1072"/>
                </a:lnTo>
                <a:lnTo>
                  <a:pt x="3258" y="1098"/>
                </a:lnTo>
                <a:lnTo>
                  <a:pt x="3227" y="1121"/>
                </a:lnTo>
                <a:lnTo>
                  <a:pt x="3194" y="1141"/>
                </a:lnTo>
                <a:lnTo>
                  <a:pt x="3159" y="1156"/>
                </a:lnTo>
                <a:lnTo>
                  <a:pt x="3121" y="1167"/>
                </a:lnTo>
                <a:lnTo>
                  <a:pt x="3082" y="1173"/>
                </a:lnTo>
                <a:lnTo>
                  <a:pt x="3042" y="1176"/>
                </a:lnTo>
                <a:lnTo>
                  <a:pt x="3002" y="1173"/>
                </a:lnTo>
                <a:lnTo>
                  <a:pt x="2963" y="1167"/>
                </a:lnTo>
                <a:lnTo>
                  <a:pt x="2925" y="1156"/>
                </a:lnTo>
                <a:lnTo>
                  <a:pt x="2890" y="1141"/>
                </a:lnTo>
                <a:lnTo>
                  <a:pt x="2857" y="1121"/>
                </a:lnTo>
                <a:lnTo>
                  <a:pt x="2826" y="1098"/>
                </a:lnTo>
                <a:lnTo>
                  <a:pt x="2797" y="1072"/>
                </a:lnTo>
                <a:lnTo>
                  <a:pt x="2772" y="1042"/>
                </a:lnTo>
                <a:lnTo>
                  <a:pt x="2749" y="1008"/>
                </a:lnTo>
                <a:lnTo>
                  <a:pt x="2730" y="968"/>
                </a:lnTo>
                <a:lnTo>
                  <a:pt x="2715" y="926"/>
                </a:lnTo>
                <a:lnTo>
                  <a:pt x="2707" y="883"/>
                </a:lnTo>
                <a:lnTo>
                  <a:pt x="2704" y="840"/>
                </a:lnTo>
                <a:lnTo>
                  <a:pt x="2707" y="798"/>
                </a:lnTo>
                <a:lnTo>
                  <a:pt x="2715" y="755"/>
                </a:lnTo>
                <a:lnTo>
                  <a:pt x="2730" y="713"/>
                </a:lnTo>
                <a:lnTo>
                  <a:pt x="2749" y="672"/>
                </a:lnTo>
                <a:lnTo>
                  <a:pt x="2986" y="266"/>
                </a:lnTo>
                <a:lnTo>
                  <a:pt x="2986" y="142"/>
                </a:lnTo>
                <a:lnTo>
                  <a:pt x="2024" y="564"/>
                </a:lnTo>
                <a:lnTo>
                  <a:pt x="2027" y="590"/>
                </a:lnTo>
                <a:lnTo>
                  <a:pt x="2028" y="616"/>
                </a:lnTo>
                <a:lnTo>
                  <a:pt x="2027" y="645"/>
                </a:lnTo>
                <a:lnTo>
                  <a:pt x="2023" y="672"/>
                </a:lnTo>
                <a:lnTo>
                  <a:pt x="2023" y="675"/>
                </a:lnTo>
                <a:lnTo>
                  <a:pt x="2022" y="679"/>
                </a:lnTo>
                <a:lnTo>
                  <a:pt x="2016" y="705"/>
                </a:lnTo>
                <a:lnTo>
                  <a:pt x="2008" y="729"/>
                </a:lnTo>
                <a:lnTo>
                  <a:pt x="2004" y="738"/>
                </a:lnTo>
                <a:lnTo>
                  <a:pt x="1994" y="761"/>
                </a:lnTo>
                <a:lnTo>
                  <a:pt x="1983" y="783"/>
                </a:lnTo>
                <a:lnTo>
                  <a:pt x="1981" y="787"/>
                </a:lnTo>
                <a:lnTo>
                  <a:pt x="1978" y="790"/>
                </a:lnTo>
                <a:lnTo>
                  <a:pt x="1964" y="812"/>
                </a:lnTo>
                <a:lnTo>
                  <a:pt x="1948" y="832"/>
                </a:lnTo>
                <a:lnTo>
                  <a:pt x="1946" y="834"/>
                </a:lnTo>
                <a:lnTo>
                  <a:pt x="1944" y="837"/>
                </a:lnTo>
                <a:lnTo>
                  <a:pt x="1926" y="856"/>
                </a:lnTo>
                <a:lnTo>
                  <a:pt x="1906" y="874"/>
                </a:lnTo>
                <a:lnTo>
                  <a:pt x="1905" y="875"/>
                </a:lnTo>
                <a:lnTo>
                  <a:pt x="1885" y="890"/>
                </a:lnTo>
                <a:lnTo>
                  <a:pt x="1862" y="905"/>
                </a:lnTo>
                <a:lnTo>
                  <a:pt x="1859" y="907"/>
                </a:lnTo>
                <a:lnTo>
                  <a:pt x="1855" y="909"/>
                </a:lnTo>
                <a:lnTo>
                  <a:pt x="1832" y="920"/>
                </a:lnTo>
                <a:lnTo>
                  <a:pt x="1809" y="930"/>
                </a:lnTo>
                <a:lnTo>
                  <a:pt x="1800" y="933"/>
                </a:lnTo>
                <a:lnTo>
                  <a:pt x="1776" y="941"/>
                </a:lnTo>
                <a:lnTo>
                  <a:pt x="1750" y="946"/>
                </a:lnTo>
                <a:lnTo>
                  <a:pt x="1748" y="947"/>
                </a:lnTo>
                <a:lnTo>
                  <a:pt x="1746" y="947"/>
                </a:lnTo>
                <a:lnTo>
                  <a:pt x="1746" y="2297"/>
                </a:lnTo>
                <a:lnTo>
                  <a:pt x="2084" y="2297"/>
                </a:lnTo>
                <a:lnTo>
                  <a:pt x="2084" y="2577"/>
                </a:lnTo>
                <a:lnTo>
                  <a:pt x="2140" y="2580"/>
                </a:lnTo>
                <a:lnTo>
                  <a:pt x="2193" y="2588"/>
                </a:lnTo>
                <a:lnTo>
                  <a:pt x="2244" y="2602"/>
                </a:lnTo>
                <a:lnTo>
                  <a:pt x="2293" y="2621"/>
                </a:lnTo>
                <a:lnTo>
                  <a:pt x="2340" y="2645"/>
                </a:lnTo>
                <a:lnTo>
                  <a:pt x="2383" y="2673"/>
                </a:lnTo>
                <a:lnTo>
                  <a:pt x="2424" y="2706"/>
                </a:lnTo>
                <a:lnTo>
                  <a:pt x="2460" y="2743"/>
                </a:lnTo>
                <a:lnTo>
                  <a:pt x="2493" y="2782"/>
                </a:lnTo>
                <a:lnTo>
                  <a:pt x="2522" y="2826"/>
                </a:lnTo>
                <a:lnTo>
                  <a:pt x="2546" y="2872"/>
                </a:lnTo>
                <a:lnTo>
                  <a:pt x="2566" y="2921"/>
                </a:lnTo>
                <a:lnTo>
                  <a:pt x="2580" y="2972"/>
                </a:lnTo>
                <a:lnTo>
                  <a:pt x="2588" y="3026"/>
                </a:lnTo>
                <a:lnTo>
                  <a:pt x="2591" y="3081"/>
                </a:lnTo>
                <a:lnTo>
                  <a:pt x="2591" y="3137"/>
                </a:lnTo>
                <a:lnTo>
                  <a:pt x="789" y="3137"/>
                </a:lnTo>
                <a:lnTo>
                  <a:pt x="789" y="3081"/>
                </a:lnTo>
                <a:lnTo>
                  <a:pt x="792" y="3026"/>
                </a:lnTo>
                <a:lnTo>
                  <a:pt x="800" y="2972"/>
                </a:lnTo>
                <a:lnTo>
                  <a:pt x="814" y="2921"/>
                </a:lnTo>
                <a:lnTo>
                  <a:pt x="834" y="2872"/>
                </a:lnTo>
                <a:lnTo>
                  <a:pt x="858" y="2826"/>
                </a:lnTo>
                <a:lnTo>
                  <a:pt x="887" y="2782"/>
                </a:lnTo>
                <a:lnTo>
                  <a:pt x="920" y="2743"/>
                </a:lnTo>
                <a:lnTo>
                  <a:pt x="957" y="2706"/>
                </a:lnTo>
                <a:lnTo>
                  <a:pt x="997" y="2673"/>
                </a:lnTo>
                <a:lnTo>
                  <a:pt x="1040" y="2645"/>
                </a:lnTo>
                <a:lnTo>
                  <a:pt x="1087" y="2621"/>
                </a:lnTo>
                <a:lnTo>
                  <a:pt x="1136" y="2602"/>
                </a:lnTo>
                <a:lnTo>
                  <a:pt x="1187" y="2588"/>
                </a:lnTo>
                <a:lnTo>
                  <a:pt x="1240" y="2580"/>
                </a:lnTo>
                <a:lnTo>
                  <a:pt x="1296" y="2577"/>
                </a:lnTo>
                <a:lnTo>
                  <a:pt x="1296" y="2297"/>
                </a:lnTo>
                <a:lnTo>
                  <a:pt x="1634" y="2297"/>
                </a:lnTo>
                <a:lnTo>
                  <a:pt x="1634" y="947"/>
                </a:lnTo>
                <a:lnTo>
                  <a:pt x="1614" y="943"/>
                </a:lnTo>
                <a:lnTo>
                  <a:pt x="1608" y="941"/>
                </a:lnTo>
                <a:lnTo>
                  <a:pt x="1601" y="940"/>
                </a:lnTo>
                <a:lnTo>
                  <a:pt x="1578" y="933"/>
                </a:lnTo>
                <a:lnTo>
                  <a:pt x="1565" y="928"/>
                </a:lnTo>
                <a:lnTo>
                  <a:pt x="1540" y="917"/>
                </a:lnTo>
                <a:lnTo>
                  <a:pt x="1536" y="915"/>
                </a:lnTo>
                <a:lnTo>
                  <a:pt x="1532" y="913"/>
                </a:lnTo>
                <a:lnTo>
                  <a:pt x="1498" y="892"/>
                </a:lnTo>
                <a:lnTo>
                  <a:pt x="1468" y="869"/>
                </a:lnTo>
                <a:lnTo>
                  <a:pt x="1468" y="868"/>
                </a:lnTo>
                <a:lnTo>
                  <a:pt x="1439" y="840"/>
                </a:lnTo>
                <a:lnTo>
                  <a:pt x="1413" y="809"/>
                </a:lnTo>
                <a:lnTo>
                  <a:pt x="394" y="1214"/>
                </a:lnTo>
                <a:lnTo>
                  <a:pt x="394" y="1397"/>
                </a:lnTo>
                <a:lnTo>
                  <a:pt x="631" y="1804"/>
                </a:lnTo>
                <a:lnTo>
                  <a:pt x="648" y="1840"/>
                </a:lnTo>
                <a:lnTo>
                  <a:pt x="662" y="1878"/>
                </a:lnTo>
                <a:lnTo>
                  <a:pt x="671" y="1917"/>
                </a:lnTo>
                <a:lnTo>
                  <a:pt x="675" y="1955"/>
                </a:lnTo>
                <a:lnTo>
                  <a:pt x="675" y="1956"/>
                </a:lnTo>
                <a:lnTo>
                  <a:pt x="676" y="1959"/>
                </a:lnTo>
                <a:lnTo>
                  <a:pt x="676" y="1961"/>
                </a:lnTo>
                <a:lnTo>
                  <a:pt x="676" y="1962"/>
                </a:lnTo>
                <a:lnTo>
                  <a:pt x="676" y="1963"/>
                </a:lnTo>
                <a:lnTo>
                  <a:pt x="675" y="1999"/>
                </a:lnTo>
                <a:lnTo>
                  <a:pt x="670" y="2035"/>
                </a:lnTo>
                <a:lnTo>
                  <a:pt x="661" y="2071"/>
                </a:lnTo>
                <a:lnTo>
                  <a:pt x="647" y="2106"/>
                </a:lnTo>
                <a:lnTo>
                  <a:pt x="631" y="2140"/>
                </a:lnTo>
                <a:lnTo>
                  <a:pt x="608" y="2173"/>
                </a:lnTo>
                <a:lnTo>
                  <a:pt x="583" y="2203"/>
                </a:lnTo>
                <a:lnTo>
                  <a:pt x="554" y="2230"/>
                </a:lnTo>
                <a:lnTo>
                  <a:pt x="523" y="2253"/>
                </a:lnTo>
                <a:lnTo>
                  <a:pt x="490" y="2272"/>
                </a:lnTo>
                <a:lnTo>
                  <a:pt x="455" y="2287"/>
                </a:lnTo>
                <a:lnTo>
                  <a:pt x="417" y="2299"/>
                </a:lnTo>
                <a:lnTo>
                  <a:pt x="378" y="2306"/>
                </a:lnTo>
                <a:lnTo>
                  <a:pt x="338" y="2308"/>
                </a:lnTo>
                <a:lnTo>
                  <a:pt x="298" y="2306"/>
                </a:lnTo>
                <a:lnTo>
                  <a:pt x="259" y="2299"/>
                </a:lnTo>
                <a:lnTo>
                  <a:pt x="221" y="2287"/>
                </a:lnTo>
                <a:lnTo>
                  <a:pt x="186" y="2272"/>
                </a:lnTo>
                <a:lnTo>
                  <a:pt x="153" y="2253"/>
                </a:lnTo>
                <a:lnTo>
                  <a:pt x="122" y="2230"/>
                </a:lnTo>
                <a:lnTo>
                  <a:pt x="93" y="2203"/>
                </a:lnTo>
                <a:lnTo>
                  <a:pt x="68" y="2173"/>
                </a:lnTo>
                <a:lnTo>
                  <a:pt x="46" y="2140"/>
                </a:lnTo>
                <a:lnTo>
                  <a:pt x="29" y="2106"/>
                </a:lnTo>
                <a:lnTo>
                  <a:pt x="15" y="2071"/>
                </a:lnTo>
                <a:lnTo>
                  <a:pt x="6" y="2035"/>
                </a:lnTo>
                <a:lnTo>
                  <a:pt x="1" y="1999"/>
                </a:lnTo>
                <a:lnTo>
                  <a:pt x="1" y="1963"/>
                </a:lnTo>
                <a:lnTo>
                  <a:pt x="0" y="1961"/>
                </a:lnTo>
                <a:lnTo>
                  <a:pt x="0" y="1959"/>
                </a:lnTo>
                <a:lnTo>
                  <a:pt x="1" y="1956"/>
                </a:lnTo>
                <a:lnTo>
                  <a:pt x="1" y="1955"/>
                </a:lnTo>
                <a:lnTo>
                  <a:pt x="5" y="1917"/>
                </a:lnTo>
                <a:lnTo>
                  <a:pt x="14" y="1878"/>
                </a:lnTo>
                <a:lnTo>
                  <a:pt x="28" y="1840"/>
                </a:lnTo>
                <a:lnTo>
                  <a:pt x="46" y="1804"/>
                </a:lnTo>
                <a:lnTo>
                  <a:pt x="282" y="1397"/>
                </a:lnTo>
                <a:lnTo>
                  <a:pt x="282" y="1175"/>
                </a:lnTo>
                <a:lnTo>
                  <a:pt x="282" y="1170"/>
                </a:lnTo>
                <a:lnTo>
                  <a:pt x="284" y="1164"/>
                </a:lnTo>
                <a:lnTo>
                  <a:pt x="285" y="1159"/>
                </a:lnTo>
                <a:lnTo>
                  <a:pt x="286" y="1157"/>
                </a:lnTo>
                <a:lnTo>
                  <a:pt x="286" y="1154"/>
                </a:lnTo>
                <a:lnTo>
                  <a:pt x="288" y="1152"/>
                </a:lnTo>
                <a:lnTo>
                  <a:pt x="289" y="1149"/>
                </a:lnTo>
                <a:lnTo>
                  <a:pt x="291" y="1147"/>
                </a:lnTo>
                <a:lnTo>
                  <a:pt x="293" y="1144"/>
                </a:lnTo>
                <a:lnTo>
                  <a:pt x="295" y="1140"/>
                </a:lnTo>
                <a:lnTo>
                  <a:pt x="298" y="1137"/>
                </a:lnTo>
                <a:lnTo>
                  <a:pt x="300" y="1135"/>
                </a:lnTo>
                <a:lnTo>
                  <a:pt x="302" y="1134"/>
                </a:lnTo>
                <a:lnTo>
                  <a:pt x="306" y="1131"/>
                </a:lnTo>
                <a:lnTo>
                  <a:pt x="311" y="1127"/>
                </a:lnTo>
                <a:lnTo>
                  <a:pt x="316" y="1125"/>
                </a:lnTo>
                <a:lnTo>
                  <a:pt x="316" y="1125"/>
                </a:lnTo>
                <a:lnTo>
                  <a:pt x="318" y="1125"/>
                </a:lnTo>
                <a:lnTo>
                  <a:pt x="1365" y="707"/>
                </a:lnTo>
                <a:lnTo>
                  <a:pt x="1358" y="677"/>
                </a:lnTo>
                <a:lnTo>
                  <a:pt x="1353" y="647"/>
                </a:lnTo>
                <a:lnTo>
                  <a:pt x="1352" y="616"/>
                </a:lnTo>
                <a:lnTo>
                  <a:pt x="1355" y="572"/>
                </a:lnTo>
                <a:lnTo>
                  <a:pt x="1363" y="529"/>
                </a:lnTo>
                <a:lnTo>
                  <a:pt x="1378" y="488"/>
                </a:lnTo>
                <a:lnTo>
                  <a:pt x="1396" y="449"/>
                </a:lnTo>
                <a:lnTo>
                  <a:pt x="1420" y="415"/>
                </a:lnTo>
                <a:lnTo>
                  <a:pt x="1447" y="382"/>
                </a:lnTo>
                <a:lnTo>
                  <a:pt x="1478" y="355"/>
                </a:lnTo>
                <a:lnTo>
                  <a:pt x="1513" y="330"/>
                </a:lnTo>
                <a:lnTo>
                  <a:pt x="1551" y="310"/>
                </a:lnTo>
                <a:lnTo>
                  <a:pt x="1591" y="295"/>
                </a:lnTo>
                <a:lnTo>
                  <a:pt x="1634" y="284"/>
                </a:lnTo>
                <a:lnTo>
                  <a:pt x="1634" y="112"/>
                </a:lnTo>
                <a:lnTo>
                  <a:pt x="1637" y="94"/>
                </a:lnTo>
                <a:lnTo>
                  <a:pt x="1645" y="79"/>
                </a:lnTo>
                <a:lnTo>
                  <a:pt x="1657" y="66"/>
                </a:lnTo>
                <a:lnTo>
                  <a:pt x="1673" y="58"/>
                </a:lnTo>
                <a:lnTo>
                  <a:pt x="1690" y="56"/>
                </a:lnTo>
                <a:lnTo>
                  <a:pt x="1707" y="58"/>
                </a:lnTo>
                <a:lnTo>
                  <a:pt x="1723" y="66"/>
                </a:lnTo>
                <a:lnTo>
                  <a:pt x="1735" y="79"/>
                </a:lnTo>
                <a:lnTo>
                  <a:pt x="1743" y="94"/>
                </a:lnTo>
                <a:lnTo>
                  <a:pt x="1746" y="112"/>
                </a:lnTo>
                <a:lnTo>
                  <a:pt x="1746" y="284"/>
                </a:lnTo>
                <a:lnTo>
                  <a:pt x="1748" y="285"/>
                </a:lnTo>
                <a:lnTo>
                  <a:pt x="1750" y="285"/>
                </a:lnTo>
                <a:lnTo>
                  <a:pt x="1775" y="292"/>
                </a:lnTo>
                <a:lnTo>
                  <a:pt x="1800" y="299"/>
                </a:lnTo>
                <a:lnTo>
                  <a:pt x="1809" y="302"/>
                </a:lnTo>
                <a:lnTo>
                  <a:pt x="1832" y="312"/>
                </a:lnTo>
                <a:lnTo>
                  <a:pt x="1855" y="323"/>
                </a:lnTo>
                <a:lnTo>
                  <a:pt x="1858" y="325"/>
                </a:lnTo>
                <a:lnTo>
                  <a:pt x="1862" y="327"/>
                </a:lnTo>
                <a:lnTo>
                  <a:pt x="1885" y="341"/>
                </a:lnTo>
                <a:lnTo>
                  <a:pt x="1905" y="357"/>
                </a:lnTo>
                <a:lnTo>
                  <a:pt x="1906" y="358"/>
                </a:lnTo>
                <a:lnTo>
                  <a:pt x="1906" y="358"/>
                </a:lnTo>
                <a:lnTo>
                  <a:pt x="1926" y="376"/>
                </a:lnTo>
                <a:lnTo>
                  <a:pt x="1944" y="395"/>
                </a:lnTo>
                <a:lnTo>
                  <a:pt x="1946" y="397"/>
                </a:lnTo>
                <a:lnTo>
                  <a:pt x="1948" y="399"/>
                </a:lnTo>
                <a:lnTo>
                  <a:pt x="1963" y="420"/>
                </a:lnTo>
                <a:lnTo>
                  <a:pt x="1978" y="441"/>
                </a:lnTo>
                <a:lnTo>
                  <a:pt x="1983" y="448"/>
                </a:lnTo>
                <a:lnTo>
                  <a:pt x="1988" y="457"/>
                </a:lnTo>
                <a:lnTo>
                  <a:pt x="3019" y="4"/>
                </a:lnTo>
                <a:lnTo>
                  <a:pt x="3019" y="4"/>
                </a:lnTo>
                <a:lnTo>
                  <a:pt x="3019" y="4"/>
                </a:lnTo>
                <a:lnTo>
                  <a:pt x="3024" y="3"/>
                </a:lnTo>
                <a:lnTo>
                  <a:pt x="3028" y="2"/>
                </a:lnTo>
                <a:lnTo>
                  <a:pt x="3032" y="2"/>
                </a:lnTo>
                <a:lnTo>
                  <a:pt x="3035" y="1"/>
                </a:lnTo>
                <a:lnTo>
                  <a:pt x="3038" y="0"/>
                </a:lnTo>
                <a:lnTo>
                  <a:pt x="304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396" name="Group 1767"/>
          <p:cNvGrpSpPr/>
          <p:nvPr/>
        </p:nvGrpSpPr>
        <p:grpSpPr>
          <a:xfrm>
            <a:off x="4952252" y="4087786"/>
            <a:ext cx="533400" cy="490538"/>
            <a:chOff x="1557338" y="2720975"/>
            <a:chExt cx="533400" cy="490538"/>
          </a:xfrm>
          <a:solidFill>
            <a:srgbClr val="000000"/>
          </a:solidFill>
        </p:grpSpPr>
        <p:sp>
          <p:nvSpPr>
            <p:cNvPr id="2397" name="Freeform 543"/>
            <p:cNvSpPr>
              <a:spLocks noEditPoints="1"/>
            </p:cNvSpPr>
            <p:nvPr/>
          </p:nvSpPr>
          <p:spPr bwMode="auto">
            <a:xfrm>
              <a:off x="1557338" y="2720975"/>
              <a:ext cx="488950" cy="490538"/>
            </a:xfrm>
            <a:custGeom>
              <a:avLst/>
              <a:gdLst>
                <a:gd name="T0" fmla="*/ 720 w 3080"/>
                <a:gd name="T1" fmla="*/ 2043 h 3093"/>
                <a:gd name="T2" fmla="*/ 692 w 3080"/>
                <a:gd name="T3" fmla="*/ 2130 h 3093"/>
                <a:gd name="T4" fmla="*/ 708 w 3080"/>
                <a:gd name="T5" fmla="*/ 2255 h 3093"/>
                <a:gd name="T6" fmla="*/ 708 w 3080"/>
                <a:gd name="T7" fmla="*/ 2346 h 3093"/>
                <a:gd name="T8" fmla="*/ 692 w 3080"/>
                <a:gd name="T9" fmla="*/ 2472 h 3093"/>
                <a:gd name="T10" fmla="*/ 720 w 3080"/>
                <a:gd name="T11" fmla="*/ 2558 h 3093"/>
                <a:gd name="T12" fmla="*/ 675 w 3080"/>
                <a:gd name="T13" fmla="*/ 2692 h 3093"/>
                <a:gd name="T14" fmla="*/ 728 w 3080"/>
                <a:gd name="T15" fmla="*/ 2766 h 3093"/>
                <a:gd name="T16" fmla="*/ 563 w 3080"/>
                <a:gd name="T17" fmla="*/ 2841 h 3093"/>
                <a:gd name="T18" fmla="*/ 649 w 3080"/>
                <a:gd name="T19" fmla="*/ 2970 h 3093"/>
                <a:gd name="T20" fmla="*/ 802 w 3080"/>
                <a:gd name="T21" fmla="*/ 2939 h 3093"/>
                <a:gd name="T22" fmla="*/ 563 w 3080"/>
                <a:gd name="T23" fmla="*/ 1880 h 3093"/>
                <a:gd name="T24" fmla="*/ 2909 w 3080"/>
                <a:gd name="T25" fmla="*/ 1532 h 3093"/>
                <a:gd name="T26" fmla="*/ 2967 w 3080"/>
                <a:gd name="T27" fmla="*/ 1292 h 3093"/>
                <a:gd name="T28" fmla="*/ 2886 w 3080"/>
                <a:gd name="T29" fmla="*/ 1148 h 3093"/>
                <a:gd name="T30" fmla="*/ 146 w 3080"/>
                <a:gd name="T31" fmla="*/ 1133 h 3093"/>
                <a:gd name="T32" fmla="*/ 114 w 3080"/>
                <a:gd name="T33" fmla="*/ 1522 h 3093"/>
                <a:gd name="T34" fmla="*/ 223 w 3080"/>
                <a:gd name="T35" fmla="*/ 1572 h 3093"/>
                <a:gd name="T36" fmla="*/ 375 w 3080"/>
                <a:gd name="T37" fmla="*/ 968 h 3093"/>
                <a:gd name="T38" fmla="*/ 341 w 3080"/>
                <a:gd name="T39" fmla="*/ 1680 h 3093"/>
                <a:gd name="T40" fmla="*/ 432 w 3080"/>
                <a:gd name="T41" fmla="*/ 1759 h 3093"/>
                <a:gd name="T42" fmla="*/ 1285 w 3080"/>
                <a:gd name="T43" fmla="*/ 757 h 3093"/>
                <a:gd name="T44" fmla="*/ 1235 w 3080"/>
                <a:gd name="T45" fmla="*/ 1828 h 3093"/>
                <a:gd name="T46" fmla="*/ 1309 w 3080"/>
                <a:gd name="T47" fmla="*/ 1973 h 3093"/>
                <a:gd name="T48" fmla="*/ 2478 w 3080"/>
                <a:gd name="T49" fmla="*/ 117 h 3093"/>
                <a:gd name="T50" fmla="*/ 2461 w 3080"/>
                <a:gd name="T51" fmla="*/ 2549 h 3093"/>
                <a:gd name="T52" fmla="*/ 2628 w 3080"/>
                <a:gd name="T53" fmla="*/ 2511 h 3093"/>
                <a:gd name="T54" fmla="*/ 2688 w 3080"/>
                <a:gd name="T55" fmla="*/ 291 h 3093"/>
                <a:gd name="T56" fmla="*/ 2602 w 3080"/>
                <a:gd name="T57" fmla="*/ 138 h 3093"/>
                <a:gd name="T58" fmla="*/ 2517 w 3080"/>
                <a:gd name="T59" fmla="*/ 0 h 3093"/>
                <a:gd name="T60" fmla="*/ 2721 w 3080"/>
                <a:gd name="T61" fmla="*/ 89 h 3093"/>
                <a:gd name="T62" fmla="*/ 2803 w 3080"/>
                <a:gd name="T63" fmla="*/ 291 h 3093"/>
                <a:gd name="T64" fmla="*/ 2985 w 3080"/>
                <a:gd name="T65" fmla="*/ 1081 h 3093"/>
                <a:gd name="T66" fmla="*/ 3080 w 3080"/>
                <a:gd name="T67" fmla="*/ 1292 h 3093"/>
                <a:gd name="T68" fmla="*/ 3012 w 3080"/>
                <a:gd name="T69" fmla="*/ 1587 h 3093"/>
                <a:gd name="T70" fmla="*/ 2803 w 3080"/>
                <a:gd name="T71" fmla="*/ 1683 h 3093"/>
                <a:gd name="T72" fmla="*/ 2747 w 3080"/>
                <a:gd name="T73" fmla="*/ 2550 h 3093"/>
                <a:gd name="T74" fmla="*/ 2553 w 3080"/>
                <a:gd name="T75" fmla="*/ 2666 h 3093"/>
                <a:gd name="T76" fmla="*/ 2380 w 3080"/>
                <a:gd name="T77" fmla="*/ 2638 h 3093"/>
                <a:gd name="T78" fmla="*/ 1191 w 3080"/>
                <a:gd name="T79" fmla="*/ 2015 h 3093"/>
                <a:gd name="T80" fmla="*/ 952 w 3080"/>
                <a:gd name="T81" fmla="*/ 2878 h 3093"/>
                <a:gd name="T82" fmla="*/ 840 w 3080"/>
                <a:gd name="T83" fmla="*/ 3052 h 3093"/>
                <a:gd name="T84" fmla="*/ 630 w 3080"/>
                <a:gd name="T85" fmla="*/ 3082 h 3093"/>
                <a:gd name="T86" fmla="*/ 474 w 3080"/>
                <a:gd name="T87" fmla="*/ 2947 h 3093"/>
                <a:gd name="T88" fmla="*/ 392 w 3080"/>
                <a:gd name="T89" fmla="*/ 1865 h 3093"/>
                <a:gd name="T90" fmla="*/ 247 w 3080"/>
                <a:gd name="T91" fmla="*/ 1747 h 3093"/>
                <a:gd name="T92" fmla="*/ 89 w 3080"/>
                <a:gd name="T93" fmla="*/ 1660 h 3093"/>
                <a:gd name="T94" fmla="*/ 0 w 3080"/>
                <a:gd name="T95" fmla="*/ 1505 h 3093"/>
                <a:gd name="T96" fmla="*/ 64 w 3080"/>
                <a:gd name="T97" fmla="*/ 1054 h 3093"/>
                <a:gd name="T98" fmla="*/ 236 w 3080"/>
                <a:gd name="T99" fmla="*/ 980 h 3093"/>
                <a:gd name="T100" fmla="*/ 372 w 3080"/>
                <a:gd name="T101" fmla="*/ 849 h 3093"/>
                <a:gd name="T102" fmla="*/ 1213 w 3080"/>
                <a:gd name="T103" fmla="*/ 670 h 3093"/>
                <a:gd name="T104" fmla="*/ 2407 w 3080"/>
                <a:gd name="T105" fmla="*/ 20 h 3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80" h="3093">
                  <a:moveTo>
                    <a:pt x="563" y="1880"/>
                  </a:moveTo>
                  <a:lnTo>
                    <a:pt x="563" y="2020"/>
                  </a:lnTo>
                  <a:lnTo>
                    <a:pt x="675" y="2020"/>
                  </a:lnTo>
                  <a:lnTo>
                    <a:pt x="692" y="2023"/>
                  </a:lnTo>
                  <a:lnTo>
                    <a:pt x="708" y="2031"/>
                  </a:lnTo>
                  <a:lnTo>
                    <a:pt x="720" y="2043"/>
                  </a:lnTo>
                  <a:lnTo>
                    <a:pt x="728" y="2059"/>
                  </a:lnTo>
                  <a:lnTo>
                    <a:pt x="731" y="2076"/>
                  </a:lnTo>
                  <a:lnTo>
                    <a:pt x="728" y="2094"/>
                  </a:lnTo>
                  <a:lnTo>
                    <a:pt x="720" y="2110"/>
                  </a:lnTo>
                  <a:lnTo>
                    <a:pt x="708" y="2121"/>
                  </a:lnTo>
                  <a:lnTo>
                    <a:pt x="692" y="2130"/>
                  </a:lnTo>
                  <a:lnTo>
                    <a:pt x="675" y="2133"/>
                  </a:lnTo>
                  <a:lnTo>
                    <a:pt x="563" y="2133"/>
                  </a:lnTo>
                  <a:lnTo>
                    <a:pt x="563" y="2244"/>
                  </a:lnTo>
                  <a:lnTo>
                    <a:pt x="675" y="2244"/>
                  </a:lnTo>
                  <a:lnTo>
                    <a:pt x="692" y="2247"/>
                  </a:lnTo>
                  <a:lnTo>
                    <a:pt x="708" y="2255"/>
                  </a:lnTo>
                  <a:lnTo>
                    <a:pt x="720" y="2267"/>
                  </a:lnTo>
                  <a:lnTo>
                    <a:pt x="728" y="2282"/>
                  </a:lnTo>
                  <a:lnTo>
                    <a:pt x="731" y="2300"/>
                  </a:lnTo>
                  <a:lnTo>
                    <a:pt x="728" y="2318"/>
                  </a:lnTo>
                  <a:lnTo>
                    <a:pt x="720" y="2333"/>
                  </a:lnTo>
                  <a:lnTo>
                    <a:pt x="708" y="2346"/>
                  </a:lnTo>
                  <a:lnTo>
                    <a:pt x="692" y="2353"/>
                  </a:lnTo>
                  <a:lnTo>
                    <a:pt x="675" y="2356"/>
                  </a:lnTo>
                  <a:lnTo>
                    <a:pt x="563" y="2356"/>
                  </a:lnTo>
                  <a:lnTo>
                    <a:pt x="563" y="2468"/>
                  </a:lnTo>
                  <a:lnTo>
                    <a:pt x="675" y="2468"/>
                  </a:lnTo>
                  <a:lnTo>
                    <a:pt x="692" y="2472"/>
                  </a:lnTo>
                  <a:lnTo>
                    <a:pt x="708" y="2479"/>
                  </a:lnTo>
                  <a:lnTo>
                    <a:pt x="720" y="2491"/>
                  </a:lnTo>
                  <a:lnTo>
                    <a:pt x="728" y="2507"/>
                  </a:lnTo>
                  <a:lnTo>
                    <a:pt x="731" y="2525"/>
                  </a:lnTo>
                  <a:lnTo>
                    <a:pt x="728" y="2542"/>
                  </a:lnTo>
                  <a:lnTo>
                    <a:pt x="720" y="2558"/>
                  </a:lnTo>
                  <a:lnTo>
                    <a:pt x="708" y="2569"/>
                  </a:lnTo>
                  <a:lnTo>
                    <a:pt x="692" y="2578"/>
                  </a:lnTo>
                  <a:lnTo>
                    <a:pt x="675" y="2581"/>
                  </a:lnTo>
                  <a:lnTo>
                    <a:pt x="563" y="2581"/>
                  </a:lnTo>
                  <a:lnTo>
                    <a:pt x="563" y="2692"/>
                  </a:lnTo>
                  <a:lnTo>
                    <a:pt x="675" y="2692"/>
                  </a:lnTo>
                  <a:lnTo>
                    <a:pt x="692" y="2695"/>
                  </a:lnTo>
                  <a:lnTo>
                    <a:pt x="708" y="2703"/>
                  </a:lnTo>
                  <a:lnTo>
                    <a:pt x="720" y="2716"/>
                  </a:lnTo>
                  <a:lnTo>
                    <a:pt x="728" y="2730"/>
                  </a:lnTo>
                  <a:lnTo>
                    <a:pt x="731" y="2748"/>
                  </a:lnTo>
                  <a:lnTo>
                    <a:pt x="728" y="2766"/>
                  </a:lnTo>
                  <a:lnTo>
                    <a:pt x="720" y="2781"/>
                  </a:lnTo>
                  <a:lnTo>
                    <a:pt x="708" y="2794"/>
                  </a:lnTo>
                  <a:lnTo>
                    <a:pt x="692" y="2801"/>
                  </a:lnTo>
                  <a:lnTo>
                    <a:pt x="675" y="2804"/>
                  </a:lnTo>
                  <a:lnTo>
                    <a:pt x="563" y="2804"/>
                  </a:lnTo>
                  <a:lnTo>
                    <a:pt x="563" y="2841"/>
                  </a:lnTo>
                  <a:lnTo>
                    <a:pt x="565" y="2869"/>
                  </a:lnTo>
                  <a:lnTo>
                    <a:pt x="574" y="2896"/>
                  </a:lnTo>
                  <a:lnTo>
                    <a:pt x="587" y="2919"/>
                  </a:lnTo>
                  <a:lnTo>
                    <a:pt x="604" y="2939"/>
                  </a:lnTo>
                  <a:lnTo>
                    <a:pt x="625" y="2957"/>
                  </a:lnTo>
                  <a:lnTo>
                    <a:pt x="649" y="2970"/>
                  </a:lnTo>
                  <a:lnTo>
                    <a:pt x="675" y="2978"/>
                  </a:lnTo>
                  <a:lnTo>
                    <a:pt x="703" y="2981"/>
                  </a:lnTo>
                  <a:lnTo>
                    <a:pt x="731" y="2978"/>
                  </a:lnTo>
                  <a:lnTo>
                    <a:pt x="758" y="2970"/>
                  </a:lnTo>
                  <a:lnTo>
                    <a:pt x="782" y="2957"/>
                  </a:lnTo>
                  <a:lnTo>
                    <a:pt x="802" y="2939"/>
                  </a:lnTo>
                  <a:lnTo>
                    <a:pt x="819" y="2919"/>
                  </a:lnTo>
                  <a:lnTo>
                    <a:pt x="832" y="2896"/>
                  </a:lnTo>
                  <a:lnTo>
                    <a:pt x="840" y="2869"/>
                  </a:lnTo>
                  <a:lnTo>
                    <a:pt x="843" y="2841"/>
                  </a:lnTo>
                  <a:lnTo>
                    <a:pt x="843" y="1897"/>
                  </a:lnTo>
                  <a:lnTo>
                    <a:pt x="563" y="1880"/>
                  </a:lnTo>
                  <a:close/>
                  <a:moveTo>
                    <a:pt x="2803" y="1124"/>
                  </a:moveTo>
                  <a:lnTo>
                    <a:pt x="2803" y="1572"/>
                  </a:lnTo>
                  <a:lnTo>
                    <a:pt x="2832" y="1569"/>
                  </a:lnTo>
                  <a:lnTo>
                    <a:pt x="2860" y="1561"/>
                  </a:lnTo>
                  <a:lnTo>
                    <a:pt x="2886" y="1548"/>
                  </a:lnTo>
                  <a:lnTo>
                    <a:pt x="2909" y="1532"/>
                  </a:lnTo>
                  <a:lnTo>
                    <a:pt x="2929" y="1511"/>
                  </a:lnTo>
                  <a:lnTo>
                    <a:pt x="2946" y="1488"/>
                  </a:lnTo>
                  <a:lnTo>
                    <a:pt x="2957" y="1462"/>
                  </a:lnTo>
                  <a:lnTo>
                    <a:pt x="2965" y="1434"/>
                  </a:lnTo>
                  <a:lnTo>
                    <a:pt x="2967" y="1404"/>
                  </a:lnTo>
                  <a:lnTo>
                    <a:pt x="2967" y="1292"/>
                  </a:lnTo>
                  <a:lnTo>
                    <a:pt x="2965" y="1262"/>
                  </a:lnTo>
                  <a:lnTo>
                    <a:pt x="2957" y="1234"/>
                  </a:lnTo>
                  <a:lnTo>
                    <a:pt x="2946" y="1208"/>
                  </a:lnTo>
                  <a:lnTo>
                    <a:pt x="2929" y="1184"/>
                  </a:lnTo>
                  <a:lnTo>
                    <a:pt x="2909" y="1165"/>
                  </a:lnTo>
                  <a:lnTo>
                    <a:pt x="2886" y="1148"/>
                  </a:lnTo>
                  <a:lnTo>
                    <a:pt x="2860" y="1136"/>
                  </a:lnTo>
                  <a:lnTo>
                    <a:pt x="2832" y="1127"/>
                  </a:lnTo>
                  <a:lnTo>
                    <a:pt x="2803" y="1124"/>
                  </a:lnTo>
                  <a:close/>
                  <a:moveTo>
                    <a:pt x="180" y="1124"/>
                  </a:moveTo>
                  <a:lnTo>
                    <a:pt x="162" y="1126"/>
                  </a:lnTo>
                  <a:lnTo>
                    <a:pt x="146" y="1133"/>
                  </a:lnTo>
                  <a:lnTo>
                    <a:pt x="132" y="1144"/>
                  </a:lnTo>
                  <a:lnTo>
                    <a:pt x="122" y="1157"/>
                  </a:lnTo>
                  <a:lnTo>
                    <a:pt x="114" y="1174"/>
                  </a:lnTo>
                  <a:lnTo>
                    <a:pt x="112" y="1192"/>
                  </a:lnTo>
                  <a:lnTo>
                    <a:pt x="112" y="1505"/>
                  </a:lnTo>
                  <a:lnTo>
                    <a:pt x="114" y="1522"/>
                  </a:lnTo>
                  <a:lnTo>
                    <a:pt x="122" y="1539"/>
                  </a:lnTo>
                  <a:lnTo>
                    <a:pt x="132" y="1551"/>
                  </a:lnTo>
                  <a:lnTo>
                    <a:pt x="146" y="1563"/>
                  </a:lnTo>
                  <a:lnTo>
                    <a:pt x="162" y="1570"/>
                  </a:lnTo>
                  <a:lnTo>
                    <a:pt x="180" y="1572"/>
                  </a:lnTo>
                  <a:lnTo>
                    <a:pt x="223" y="1572"/>
                  </a:lnTo>
                  <a:lnTo>
                    <a:pt x="223" y="1124"/>
                  </a:lnTo>
                  <a:lnTo>
                    <a:pt x="180" y="1124"/>
                  </a:lnTo>
                  <a:close/>
                  <a:moveTo>
                    <a:pt x="1123" y="912"/>
                  </a:moveTo>
                  <a:lnTo>
                    <a:pt x="413" y="956"/>
                  </a:lnTo>
                  <a:lnTo>
                    <a:pt x="393" y="959"/>
                  </a:lnTo>
                  <a:lnTo>
                    <a:pt x="375" y="968"/>
                  </a:lnTo>
                  <a:lnTo>
                    <a:pt x="361" y="981"/>
                  </a:lnTo>
                  <a:lnTo>
                    <a:pt x="349" y="996"/>
                  </a:lnTo>
                  <a:lnTo>
                    <a:pt x="341" y="1015"/>
                  </a:lnTo>
                  <a:lnTo>
                    <a:pt x="339" y="1035"/>
                  </a:lnTo>
                  <a:lnTo>
                    <a:pt x="339" y="1659"/>
                  </a:lnTo>
                  <a:lnTo>
                    <a:pt x="341" y="1680"/>
                  </a:lnTo>
                  <a:lnTo>
                    <a:pt x="348" y="1701"/>
                  </a:lnTo>
                  <a:lnTo>
                    <a:pt x="359" y="1719"/>
                  </a:lnTo>
                  <a:lnTo>
                    <a:pt x="373" y="1734"/>
                  </a:lnTo>
                  <a:lnTo>
                    <a:pt x="391" y="1747"/>
                  </a:lnTo>
                  <a:lnTo>
                    <a:pt x="411" y="1755"/>
                  </a:lnTo>
                  <a:lnTo>
                    <a:pt x="432" y="1759"/>
                  </a:lnTo>
                  <a:lnTo>
                    <a:pt x="1123" y="1801"/>
                  </a:lnTo>
                  <a:lnTo>
                    <a:pt x="1123" y="912"/>
                  </a:lnTo>
                  <a:close/>
                  <a:moveTo>
                    <a:pt x="2240" y="235"/>
                  </a:moveTo>
                  <a:lnTo>
                    <a:pt x="1329" y="724"/>
                  </a:lnTo>
                  <a:lnTo>
                    <a:pt x="1305" y="738"/>
                  </a:lnTo>
                  <a:lnTo>
                    <a:pt x="1285" y="757"/>
                  </a:lnTo>
                  <a:lnTo>
                    <a:pt x="1268" y="778"/>
                  </a:lnTo>
                  <a:lnTo>
                    <a:pt x="1254" y="801"/>
                  </a:lnTo>
                  <a:lnTo>
                    <a:pt x="1243" y="826"/>
                  </a:lnTo>
                  <a:lnTo>
                    <a:pt x="1237" y="853"/>
                  </a:lnTo>
                  <a:lnTo>
                    <a:pt x="1235" y="881"/>
                  </a:lnTo>
                  <a:lnTo>
                    <a:pt x="1235" y="1828"/>
                  </a:lnTo>
                  <a:lnTo>
                    <a:pt x="1237" y="1856"/>
                  </a:lnTo>
                  <a:lnTo>
                    <a:pt x="1244" y="1884"/>
                  </a:lnTo>
                  <a:lnTo>
                    <a:pt x="1255" y="1909"/>
                  </a:lnTo>
                  <a:lnTo>
                    <a:pt x="1269" y="1933"/>
                  </a:lnTo>
                  <a:lnTo>
                    <a:pt x="1288" y="1954"/>
                  </a:lnTo>
                  <a:lnTo>
                    <a:pt x="1309" y="1973"/>
                  </a:lnTo>
                  <a:lnTo>
                    <a:pt x="1334" y="1987"/>
                  </a:lnTo>
                  <a:lnTo>
                    <a:pt x="2240" y="2440"/>
                  </a:lnTo>
                  <a:lnTo>
                    <a:pt x="2240" y="235"/>
                  </a:lnTo>
                  <a:close/>
                  <a:moveTo>
                    <a:pt x="2513" y="112"/>
                  </a:moveTo>
                  <a:lnTo>
                    <a:pt x="2503" y="114"/>
                  </a:lnTo>
                  <a:lnTo>
                    <a:pt x="2478" y="117"/>
                  </a:lnTo>
                  <a:lnTo>
                    <a:pt x="2453" y="124"/>
                  </a:lnTo>
                  <a:lnTo>
                    <a:pt x="2428" y="134"/>
                  </a:lnTo>
                  <a:lnTo>
                    <a:pt x="2352" y="175"/>
                  </a:lnTo>
                  <a:lnTo>
                    <a:pt x="2352" y="2497"/>
                  </a:lnTo>
                  <a:lnTo>
                    <a:pt x="2433" y="2537"/>
                  </a:lnTo>
                  <a:lnTo>
                    <a:pt x="2461" y="2549"/>
                  </a:lnTo>
                  <a:lnTo>
                    <a:pt x="2489" y="2555"/>
                  </a:lnTo>
                  <a:lnTo>
                    <a:pt x="2518" y="2556"/>
                  </a:lnTo>
                  <a:lnTo>
                    <a:pt x="2548" y="2552"/>
                  </a:lnTo>
                  <a:lnTo>
                    <a:pt x="2577" y="2543"/>
                  </a:lnTo>
                  <a:lnTo>
                    <a:pt x="2604" y="2530"/>
                  </a:lnTo>
                  <a:lnTo>
                    <a:pt x="2628" y="2511"/>
                  </a:lnTo>
                  <a:lnTo>
                    <a:pt x="2648" y="2489"/>
                  </a:lnTo>
                  <a:lnTo>
                    <a:pt x="2665" y="2464"/>
                  </a:lnTo>
                  <a:lnTo>
                    <a:pt x="2677" y="2437"/>
                  </a:lnTo>
                  <a:lnTo>
                    <a:pt x="2686" y="2408"/>
                  </a:lnTo>
                  <a:lnTo>
                    <a:pt x="2688" y="2378"/>
                  </a:lnTo>
                  <a:lnTo>
                    <a:pt x="2688" y="291"/>
                  </a:lnTo>
                  <a:lnTo>
                    <a:pt x="2685" y="260"/>
                  </a:lnTo>
                  <a:lnTo>
                    <a:pt x="2677" y="231"/>
                  </a:lnTo>
                  <a:lnTo>
                    <a:pt x="2665" y="203"/>
                  </a:lnTo>
                  <a:lnTo>
                    <a:pt x="2648" y="178"/>
                  </a:lnTo>
                  <a:lnTo>
                    <a:pt x="2627" y="157"/>
                  </a:lnTo>
                  <a:lnTo>
                    <a:pt x="2602" y="138"/>
                  </a:lnTo>
                  <a:lnTo>
                    <a:pt x="2574" y="125"/>
                  </a:lnTo>
                  <a:lnTo>
                    <a:pt x="2544" y="117"/>
                  </a:lnTo>
                  <a:lnTo>
                    <a:pt x="2515" y="114"/>
                  </a:lnTo>
                  <a:lnTo>
                    <a:pt x="2514" y="112"/>
                  </a:lnTo>
                  <a:lnTo>
                    <a:pt x="2513" y="112"/>
                  </a:lnTo>
                  <a:close/>
                  <a:moveTo>
                    <a:pt x="2517" y="0"/>
                  </a:moveTo>
                  <a:lnTo>
                    <a:pt x="2555" y="3"/>
                  </a:lnTo>
                  <a:lnTo>
                    <a:pt x="2591" y="12"/>
                  </a:lnTo>
                  <a:lnTo>
                    <a:pt x="2628" y="24"/>
                  </a:lnTo>
                  <a:lnTo>
                    <a:pt x="2662" y="42"/>
                  </a:lnTo>
                  <a:lnTo>
                    <a:pt x="2693" y="64"/>
                  </a:lnTo>
                  <a:lnTo>
                    <a:pt x="2721" y="89"/>
                  </a:lnTo>
                  <a:lnTo>
                    <a:pt x="2745" y="117"/>
                  </a:lnTo>
                  <a:lnTo>
                    <a:pt x="2766" y="148"/>
                  </a:lnTo>
                  <a:lnTo>
                    <a:pt x="2781" y="181"/>
                  </a:lnTo>
                  <a:lnTo>
                    <a:pt x="2794" y="216"/>
                  </a:lnTo>
                  <a:lnTo>
                    <a:pt x="2800" y="253"/>
                  </a:lnTo>
                  <a:lnTo>
                    <a:pt x="2803" y="291"/>
                  </a:lnTo>
                  <a:lnTo>
                    <a:pt x="2803" y="1012"/>
                  </a:lnTo>
                  <a:lnTo>
                    <a:pt x="2844" y="1016"/>
                  </a:lnTo>
                  <a:lnTo>
                    <a:pt x="2883" y="1024"/>
                  </a:lnTo>
                  <a:lnTo>
                    <a:pt x="2920" y="1039"/>
                  </a:lnTo>
                  <a:lnTo>
                    <a:pt x="2954" y="1059"/>
                  </a:lnTo>
                  <a:lnTo>
                    <a:pt x="2985" y="1081"/>
                  </a:lnTo>
                  <a:lnTo>
                    <a:pt x="3012" y="1110"/>
                  </a:lnTo>
                  <a:lnTo>
                    <a:pt x="3035" y="1141"/>
                  </a:lnTo>
                  <a:lnTo>
                    <a:pt x="3054" y="1175"/>
                  </a:lnTo>
                  <a:lnTo>
                    <a:pt x="3068" y="1211"/>
                  </a:lnTo>
                  <a:lnTo>
                    <a:pt x="3077" y="1251"/>
                  </a:lnTo>
                  <a:lnTo>
                    <a:pt x="3080" y="1292"/>
                  </a:lnTo>
                  <a:lnTo>
                    <a:pt x="3080" y="1404"/>
                  </a:lnTo>
                  <a:lnTo>
                    <a:pt x="3077" y="1445"/>
                  </a:lnTo>
                  <a:lnTo>
                    <a:pt x="3068" y="1485"/>
                  </a:lnTo>
                  <a:lnTo>
                    <a:pt x="3054" y="1521"/>
                  </a:lnTo>
                  <a:lnTo>
                    <a:pt x="3035" y="1556"/>
                  </a:lnTo>
                  <a:lnTo>
                    <a:pt x="3012" y="1587"/>
                  </a:lnTo>
                  <a:lnTo>
                    <a:pt x="2985" y="1614"/>
                  </a:lnTo>
                  <a:lnTo>
                    <a:pt x="2954" y="1638"/>
                  </a:lnTo>
                  <a:lnTo>
                    <a:pt x="2920" y="1657"/>
                  </a:lnTo>
                  <a:lnTo>
                    <a:pt x="2883" y="1671"/>
                  </a:lnTo>
                  <a:lnTo>
                    <a:pt x="2844" y="1680"/>
                  </a:lnTo>
                  <a:lnTo>
                    <a:pt x="2803" y="1683"/>
                  </a:lnTo>
                  <a:lnTo>
                    <a:pt x="2803" y="2378"/>
                  </a:lnTo>
                  <a:lnTo>
                    <a:pt x="2800" y="2415"/>
                  </a:lnTo>
                  <a:lnTo>
                    <a:pt x="2794" y="2452"/>
                  </a:lnTo>
                  <a:lnTo>
                    <a:pt x="2782" y="2486"/>
                  </a:lnTo>
                  <a:lnTo>
                    <a:pt x="2767" y="2519"/>
                  </a:lnTo>
                  <a:lnTo>
                    <a:pt x="2747" y="2550"/>
                  </a:lnTo>
                  <a:lnTo>
                    <a:pt x="2723" y="2578"/>
                  </a:lnTo>
                  <a:lnTo>
                    <a:pt x="2696" y="2603"/>
                  </a:lnTo>
                  <a:lnTo>
                    <a:pt x="2665" y="2624"/>
                  </a:lnTo>
                  <a:lnTo>
                    <a:pt x="2629" y="2644"/>
                  </a:lnTo>
                  <a:lnTo>
                    <a:pt x="2591" y="2658"/>
                  </a:lnTo>
                  <a:lnTo>
                    <a:pt x="2553" y="2666"/>
                  </a:lnTo>
                  <a:lnTo>
                    <a:pt x="2513" y="2668"/>
                  </a:lnTo>
                  <a:lnTo>
                    <a:pt x="2510" y="2668"/>
                  </a:lnTo>
                  <a:lnTo>
                    <a:pt x="2477" y="2666"/>
                  </a:lnTo>
                  <a:lnTo>
                    <a:pt x="2444" y="2661"/>
                  </a:lnTo>
                  <a:lnTo>
                    <a:pt x="2411" y="2651"/>
                  </a:lnTo>
                  <a:lnTo>
                    <a:pt x="2380" y="2638"/>
                  </a:lnTo>
                  <a:lnTo>
                    <a:pt x="2240" y="2567"/>
                  </a:lnTo>
                  <a:lnTo>
                    <a:pt x="2240" y="2566"/>
                  </a:lnTo>
                  <a:lnTo>
                    <a:pt x="1284" y="2088"/>
                  </a:lnTo>
                  <a:lnTo>
                    <a:pt x="1249" y="2067"/>
                  </a:lnTo>
                  <a:lnTo>
                    <a:pt x="1218" y="2043"/>
                  </a:lnTo>
                  <a:lnTo>
                    <a:pt x="1191" y="2015"/>
                  </a:lnTo>
                  <a:lnTo>
                    <a:pt x="1168" y="1984"/>
                  </a:lnTo>
                  <a:lnTo>
                    <a:pt x="1150" y="1951"/>
                  </a:lnTo>
                  <a:lnTo>
                    <a:pt x="1136" y="1914"/>
                  </a:lnTo>
                  <a:lnTo>
                    <a:pt x="955" y="1903"/>
                  </a:lnTo>
                  <a:lnTo>
                    <a:pt x="955" y="2841"/>
                  </a:lnTo>
                  <a:lnTo>
                    <a:pt x="952" y="2878"/>
                  </a:lnTo>
                  <a:lnTo>
                    <a:pt x="944" y="2913"/>
                  </a:lnTo>
                  <a:lnTo>
                    <a:pt x="931" y="2947"/>
                  </a:lnTo>
                  <a:lnTo>
                    <a:pt x="915" y="2978"/>
                  </a:lnTo>
                  <a:lnTo>
                    <a:pt x="893" y="3006"/>
                  </a:lnTo>
                  <a:lnTo>
                    <a:pt x="868" y="3031"/>
                  </a:lnTo>
                  <a:lnTo>
                    <a:pt x="840" y="3052"/>
                  </a:lnTo>
                  <a:lnTo>
                    <a:pt x="809" y="3069"/>
                  </a:lnTo>
                  <a:lnTo>
                    <a:pt x="775" y="3082"/>
                  </a:lnTo>
                  <a:lnTo>
                    <a:pt x="740" y="3090"/>
                  </a:lnTo>
                  <a:lnTo>
                    <a:pt x="703" y="3093"/>
                  </a:lnTo>
                  <a:lnTo>
                    <a:pt x="666" y="3090"/>
                  </a:lnTo>
                  <a:lnTo>
                    <a:pt x="630" y="3082"/>
                  </a:lnTo>
                  <a:lnTo>
                    <a:pt x="597" y="3069"/>
                  </a:lnTo>
                  <a:lnTo>
                    <a:pt x="565" y="3052"/>
                  </a:lnTo>
                  <a:lnTo>
                    <a:pt x="537" y="3031"/>
                  </a:lnTo>
                  <a:lnTo>
                    <a:pt x="512" y="3006"/>
                  </a:lnTo>
                  <a:lnTo>
                    <a:pt x="492" y="2978"/>
                  </a:lnTo>
                  <a:lnTo>
                    <a:pt x="474" y="2947"/>
                  </a:lnTo>
                  <a:lnTo>
                    <a:pt x="461" y="2913"/>
                  </a:lnTo>
                  <a:lnTo>
                    <a:pt x="453" y="2878"/>
                  </a:lnTo>
                  <a:lnTo>
                    <a:pt x="451" y="2841"/>
                  </a:lnTo>
                  <a:lnTo>
                    <a:pt x="451" y="1873"/>
                  </a:lnTo>
                  <a:lnTo>
                    <a:pt x="425" y="1871"/>
                  </a:lnTo>
                  <a:lnTo>
                    <a:pt x="392" y="1865"/>
                  </a:lnTo>
                  <a:lnTo>
                    <a:pt x="361" y="1856"/>
                  </a:lnTo>
                  <a:lnTo>
                    <a:pt x="332" y="1842"/>
                  </a:lnTo>
                  <a:lnTo>
                    <a:pt x="306" y="1823"/>
                  </a:lnTo>
                  <a:lnTo>
                    <a:pt x="282" y="1801"/>
                  </a:lnTo>
                  <a:lnTo>
                    <a:pt x="263" y="1775"/>
                  </a:lnTo>
                  <a:lnTo>
                    <a:pt x="247" y="1747"/>
                  </a:lnTo>
                  <a:lnTo>
                    <a:pt x="236" y="1717"/>
                  </a:lnTo>
                  <a:lnTo>
                    <a:pt x="230" y="1685"/>
                  </a:lnTo>
                  <a:lnTo>
                    <a:pt x="180" y="1685"/>
                  </a:lnTo>
                  <a:lnTo>
                    <a:pt x="148" y="1681"/>
                  </a:lnTo>
                  <a:lnTo>
                    <a:pt x="117" y="1673"/>
                  </a:lnTo>
                  <a:lnTo>
                    <a:pt x="89" y="1660"/>
                  </a:lnTo>
                  <a:lnTo>
                    <a:pt x="64" y="1642"/>
                  </a:lnTo>
                  <a:lnTo>
                    <a:pt x="43" y="1620"/>
                  </a:lnTo>
                  <a:lnTo>
                    <a:pt x="25" y="1595"/>
                  </a:lnTo>
                  <a:lnTo>
                    <a:pt x="11" y="1567"/>
                  </a:lnTo>
                  <a:lnTo>
                    <a:pt x="3" y="1537"/>
                  </a:lnTo>
                  <a:lnTo>
                    <a:pt x="0" y="1505"/>
                  </a:lnTo>
                  <a:lnTo>
                    <a:pt x="0" y="1192"/>
                  </a:lnTo>
                  <a:lnTo>
                    <a:pt x="3" y="1159"/>
                  </a:lnTo>
                  <a:lnTo>
                    <a:pt x="11" y="1129"/>
                  </a:lnTo>
                  <a:lnTo>
                    <a:pt x="25" y="1101"/>
                  </a:lnTo>
                  <a:lnTo>
                    <a:pt x="43" y="1076"/>
                  </a:lnTo>
                  <a:lnTo>
                    <a:pt x="64" y="1054"/>
                  </a:lnTo>
                  <a:lnTo>
                    <a:pt x="89" y="1037"/>
                  </a:lnTo>
                  <a:lnTo>
                    <a:pt x="117" y="1023"/>
                  </a:lnTo>
                  <a:lnTo>
                    <a:pt x="148" y="1015"/>
                  </a:lnTo>
                  <a:lnTo>
                    <a:pt x="180" y="1012"/>
                  </a:lnTo>
                  <a:lnTo>
                    <a:pt x="229" y="1012"/>
                  </a:lnTo>
                  <a:lnTo>
                    <a:pt x="236" y="980"/>
                  </a:lnTo>
                  <a:lnTo>
                    <a:pt x="248" y="948"/>
                  </a:lnTo>
                  <a:lnTo>
                    <a:pt x="265" y="921"/>
                  </a:lnTo>
                  <a:lnTo>
                    <a:pt x="287" y="896"/>
                  </a:lnTo>
                  <a:lnTo>
                    <a:pt x="312" y="876"/>
                  </a:lnTo>
                  <a:lnTo>
                    <a:pt x="340" y="860"/>
                  </a:lnTo>
                  <a:lnTo>
                    <a:pt x="372" y="849"/>
                  </a:lnTo>
                  <a:lnTo>
                    <a:pt x="405" y="843"/>
                  </a:lnTo>
                  <a:lnTo>
                    <a:pt x="1135" y="799"/>
                  </a:lnTo>
                  <a:lnTo>
                    <a:pt x="1147" y="763"/>
                  </a:lnTo>
                  <a:lnTo>
                    <a:pt x="1165" y="729"/>
                  </a:lnTo>
                  <a:lnTo>
                    <a:pt x="1187" y="698"/>
                  </a:lnTo>
                  <a:lnTo>
                    <a:pt x="1213" y="670"/>
                  </a:lnTo>
                  <a:lnTo>
                    <a:pt x="1243" y="646"/>
                  </a:lnTo>
                  <a:lnTo>
                    <a:pt x="1276" y="625"/>
                  </a:lnTo>
                  <a:lnTo>
                    <a:pt x="2240" y="108"/>
                  </a:lnTo>
                  <a:lnTo>
                    <a:pt x="2240" y="106"/>
                  </a:lnTo>
                  <a:lnTo>
                    <a:pt x="2373" y="36"/>
                  </a:lnTo>
                  <a:lnTo>
                    <a:pt x="2407" y="20"/>
                  </a:lnTo>
                  <a:lnTo>
                    <a:pt x="2444" y="9"/>
                  </a:lnTo>
                  <a:lnTo>
                    <a:pt x="2480" y="2"/>
                  </a:lnTo>
                  <a:lnTo>
                    <a:pt x="25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8" name="Freeform 544"/>
            <p:cNvSpPr>
              <a:spLocks/>
            </p:cNvSpPr>
            <p:nvPr/>
          </p:nvSpPr>
          <p:spPr bwMode="auto">
            <a:xfrm>
              <a:off x="2055813" y="2871788"/>
              <a:ext cx="34925" cy="125413"/>
            </a:xfrm>
            <a:custGeom>
              <a:avLst/>
              <a:gdLst>
                <a:gd name="T0" fmla="*/ 51 w 224"/>
                <a:gd name="T1" fmla="*/ 0 h 784"/>
                <a:gd name="T2" fmla="*/ 65 w 224"/>
                <a:gd name="T3" fmla="*/ 0 h 784"/>
                <a:gd name="T4" fmla="*/ 79 w 224"/>
                <a:gd name="T5" fmla="*/ 4 h 784"/>
                <a:gd name="T6" fmla="*/ 91 w 224"/>
                <a:gd name="T7" fmla="*/ 11 h 784"/>
                <a:gd name="T8" fmla="*/ 102 w 224"/>
                <a:gd name="T9" fmla="*/ 23 h 784"/>
                <a:gd name="T10" fmla="*/ 137 w 224"/>
                <a:gd name="T11" fmla="*/ 79 h 784"/>
                <a:gd name="T12" fmla="*/ 167 w 224"/>
                <a:gd name="T13" fmla="*/ 137 h 784"/>
                <a:gd name="T14" fmla="*/ 191 w 224"/>
                <a:gd name="T15" fmla="*/ 197 h 784"/>
                <a:gd name="T16" fmla="*/ 208 w 224"/>
                <a:gd name="T17" fmla="*/ 260 h 784"/>
                <a:gd name="T18" fmla="*/ 219 w 224"/>
                <a:gd name="T19" fmla="*/ 324 h 784"/>
                <a:gd name="T20" fmla="*/ 224 w 224"/>
                <a:gd name="T21" fmla="*/ 390 h 784"/>
                <a:gd name="T22" fmla="*/ 223 w 224"/>
                <a:gd name="T23" fmla="*/ 436 h 784"/>
                <a:gd name="T24" fmla="*/ 218 w 224"/>
                <a:gd name="T25" fmla="*/ 481 h 784"/>
                <a:gd name="T26" fmla="*/ 210 w 224"/>
                <a:gd name="T27" fmla="*/ 524 h 784"/>
                <a:gd name="T28" fmla="*/ 198 w 224"/>
                <a:gd name="T29" fmla="*/ 564 h 784"/>
                <a:gd name="T30" fmla="*/ 186 w 224"/>
                <a:gd name="T31" fmla="*/ 602 h 784"/>
                <a:gd name="T32" fmla="*/ 171 w 224"/>
                <a:gd name="T33" fmla="*/ 637 h 784"/>
                <a:gd name="T34" fmla="*/ 156 w 224"/>
                <a:gd name="T35" fmla="*/ 669 h 784"/>
                <a:gd name="T36" fmla="*/ 141 w 224"/>
                <a:gd name="T37" fmla="*/ 697 h 784"/>
                <a:gd name="T38" fmla="*/ 127 w 224"/>
                <a:gd name="T39" fmla="*/ 722 h 784"/>
                <a:gd name="T40" fmla="*/ 113 w 224"/>
                <a:gd name="T41" fmla="*/ 743 h 784"/>
                <a:gd name="T42" fmla="*/ 102 w 224"/>
                <a:gd name="T43" fmla="*/ 760 h 784"/>
                <a:gd name="T44" fmla="*/ 92 w 224"/>
                <a:gd name="T45" fmla="*/ 770 h 784"/>
                <a:gd name="T46" fmla="*/ 81 w 224"/>
                <a:gd name="T47" fmla="*/ 777 h 784"/>
                <a:gd name="T48" fmla="*/ 68 w 224"/>
                <a:gd name="T49" fmla="*/ 782 h 784"/>
                <a:gd name="T50" fmla="*/ 56 w 224"/>
                <a:gd name="T51" fmla="*/ 784 h 784"/>
                <a:gd name="T52" fmla="*/ 39 w 224"/>
                <a:gd name="T53" fmla="*/ 781 h 784"/>
                <a:gd name="T54" fmla="*/ 24 w 224"/>
                <a:gd name="T55" fmla="*/ 772 h 784"/>
                <a:gd name="T56" fmla="*/ 12 w 224"/>
                <a:gd name="T57" fmla="*/ 762 h 784"/>
                <a:gd name="T58" fmla="*/ 5 w 224"/>
                <a:gd name="T59" fmla="*/ 750 h 784"/>
                <a:gd name="T60" fmla="*/ 1 w 224"/>
                <a:gd name="T61" fmla="*/ 736 h 784"/>
                <a:gd name="T62" fmla="*/ 0 w 224"/>
                <a:gd name="T63" fmla="*/ 722 h 784"/>
                <a:gd name="T64" fmla="*/ 3 w 224"/>
                <a:gd name="T65" fmla="*/ 708 h 784"/>
                <a:gd name="T66" fmla="*/ 10 w 224"/>
                <a:gd name="T67" fmla="*/ 694 h 784"/>
                <a:gd name="T68" fmla="*/ 21 w 224"/>
                <a:gd name="T69" fmla="*/ 679 h 784"/>
                <a:gd name="T70" fmla="*/ 33 w 224"/>
                <a:gd name="T71" fmla="*/ 660 h 784"/>
                <a:gd name="T72" fmla="*/ 47 w 224"/>
                <a:gd name="T73" fmla="*/ 636 h 784"/>
                <a:gd name="T74" fmla="*/ 61 w 224"/>
                <a:gd name="T75" fmla="*/ 609 h 784"/>
                <a:gd name="T76" fmla="*/ 75 w 224"/>
                <a:gd name="T77" fmla="*/ 579 h 784"/>
                <a:gd name="T78" fmla="*/ 87 w 224"/>
                <a:gd name="T79" fmla="*/ 547 h 784"/>
                <a:gd name="T80" fmla="*/ 98 w 224"/>
                <a:gd name="T81" fmla="*/ 511 h 784"/>
                <a:gd name="T82" fmla="*/ 106 w 224"/>
                <a:gd name="T83" fmla="*/ 473 h 784"/>
                <a:gd name="T84" fmla="*/ 111 w 224"/>
                <a:gd name="T85" fmla="*/ 433 h 784"/>
                <a:gd name="T86" fmla="*/ 112 w 224"/>
                <a:gd name="T87" fmla="*/ 393 h 784"/>
                <a:gd name="T88" fmla="*/ 108 w 224"/>
                <a:gd name="T89" fmla="*/ 338 h 784"/>
                <a:gd name="T90" fmla="*/ 99 w 224"/>
                <a:gd name="T91" fmla="*/ 285 h 784"/>
                <a:gd name="T92" fmla="*/ 84 w 224"/>
                <a:gd name="T93" fmla="*/ 233 h 784"/>
                <a:gd name="T94" fmla="*/ 64 w 224"/>
                <a:gd name="T95" fmla="*/ 183 h 784"/>
                <a:gd name="T96" fmla="*/ 40 w 224"/>
                <a:gd name="T97" fmla="*/ 134 h 784"/>
                <a:gd name="T98" fmla="*/ 10 w 224"/>
                <a:gd name="T99" fmla="*/ 87 h 784"/>
                <a:gd name="T100" fmla="*/ 3 w 224"/>
                <a:gd name="T101" fmla="*/ 74 h 784"/>
                <a:gd name="T102" fmla="*/ 0 w 224"/>
                <a:gd name="T103" fmla="*/ 60 h 784"/>
                <a:gd name="T104" fmla="*/ 1 w 224"/>
                <a:gd name="T105" fmla="*/ 45 h 784"/>
                <a:gd name="T106" fmla="*/ 5 w 224"/>
                <a:gd name="T107" fmla="*/ 32 h 784"/>
                <a:gd name="T108" fmla="*/ 12 w 224"/>
                <a:gd name="T109" fmla="*/ 19 h 784"/>
                <a:gd name="T110" fmla="*/ 24 w 224"/>
                <a:gd name="T111" fmla="*/ 9 h 784"/>
                <a:gd name="T112" fmla="*/ 37 w 224"/>
                <a:gd name="T113" fmla="*/ 3 h 784"/>
                <a:gd name="T114" fmla="*/ 51 w 224"/>
                <a:gd name="T115" fmla="*/ 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4" h="784">
                  <a:moveTo>
                    <a:pt x="51" y="0"/>
                  </a:moveTo>
                  <a:lnTo>
                    <a:pt x="65" y="0"/>
                  </a:lnTo>
                  <a:lnTo>
                    <a:pt x="79" y="4"/>
                  </a:lnTo>
                  <a:lnTo>
                    <a:pt x="91" y="11"/>
                  </a:lnTo>
                  <a:lnTo>
                    <a:pt x="102" y="23"/>
                  </a:lnTo>
                  <a:lnTo>
                    <a:pt x="137" y="79"/>
                  </a:lnTo>
                  <a:lnTo>
                    <a:pt x="167" y="137"/>
                  </a:lnTo>
                  <a:lnTo>
                    <a:pt x="191" y="197"/>
                  </a:lnTo>
                  <a:lnTo>
                    <a:pt x="208" y="260"/>
                  </a:lnTo>
                  <a:lnTo>
                    <a:pt x="219" y="324"/>
                  </a:lnTo>
                  <a:lnTo>
                    <a:pt x="224" y="390"/>
                  </a:lnTo>
                  <a:lnTo>
                    <a:pt x="223" y="436"/>
                  </a:lnTo>
                  <a:lnTo>
                    <a:pt x="218" y="481"/>
                  </a:lnTo>
                  <a:lnTo>
                    <a:pt x="210" y="524"/>
                  </a:lnTo>
                  <a:lnTo>
                    <a:pt x="198" y="564"/>
                  </a:lnTo>
                  <a:lnTo>
                    <a:pt x="186" y="602"/>
                  </a:lnTo>
                  <a:lnTo>
                    <a:pt x="171" y="637"/>
                  </a:lnTo>
                  <a:lnTo>
                    <a:pt x="156" y="669"/>
                  </a:lnTo>
                  <a:lnTo>
                    <a:pt x="141" y="697"/>
                  </a:lnTo>
                  <a:lnTo>
                    <a:pt x="127" y="722"/>
                  </a:lnTo>
                  <a:lnTo>
                    <a:pt x="113" y="743"/>
                  </a:lnTo>
                  <a:lnTo>
                    <a:pt x="102" y="760"/>
                  </a:lnTo>
                  <a:lnTo>
                    <a:pt x="92" y="770"/>
                  </a:lnTo>
                  <a:lnTo>
                    <a:pt x="81" y="777"/>
                  </a:lnTo>
                  <a:lnTo>
                    <a:pt x="68" y="782"/>
                  </a:lnTo>
                  <a:lnTo>
                    <a:pt x="56" y="784"/>
                  </a:lnTo>
                  <a:lnTo>
                    <a:pt x="39" y="781"/>
                  </a:lnTo>
                  <a:lnTo>
                    <a:pt x="24" y="772"/>
                  </a:lnTo>
                  <a:lnTo>
                    <a:pt x="12" y="762"/>
                  </a:lnTo>
                  <a:lnTo>
                    <a:pt x="5" y="750"/>
                  </a:lnTo>
                  <a:lnTo>
                    <a:pt x="1" y="736"/>
                  </a:lnTo>
                  <a:lnTo>
                    <a:pt x="0" y="722"/>
                  </a:lnTo>
                  <a:lnTo>
                    <a:pt x="3" y="708"/>
                  </a:lnTo>
                  <a:lnTo>
                    <a:pt x="10" y="694"/>
                  </a:lnTo>
                  <a:lnTo>
                    <a:pt x="21" y="679"/>
                  </a:lnTo>
                  <a:lnTo>
                    <a:pt x="33" y="660"/>
                  </a:lnTo>
                  <a:lnTo>
                    <a:pt x="47" y="636"/>
                  </a:lnTo>
                  <a:lnTo>
                    <a:pt x="61" y="609"/>
                  </a:lnTo>
                  <a:lnTo>
                    <a:pt x="75" y="579"/>
                  </a:lnTo>
                  <a:lnTo>
                    <a:pt x="87" y="547"/>
                  </a:lnTo>
                  <a:lnTo>
                    <a:pt x="98" y="511"/>
                  </a:lnTo>
                  <a:lnTo>
                    <a:pt x="106" y="473"/>
                  </a:lnTo>
                  <a:lnTo>
                    <a:pt x="111" y="433"/>
                  </a:lnTo>
                  <a:lnTo>
                    <a:pt x="112" y="393"/>
                  </a:lnTo>
                  <a:lnTo>
                    <a:pt x="108" y="338"/>
                  </a:lnTo>
                  <a:lnTo>
                    <a:pt x="99" y="285"/>
                  </a:lnTo>
                  <a:lnTo>
                    <a:pt x="84" y="233"/>
                  </a:lnTo>
                  <a:lnTo>
                    <a:pt x="64" y="183"/>
                  </a:lnTo>
                  <a:lnTo>
                    <a:pt x="40" y="134"/>
                  </a:lnTo>
                  <a:lnTo>
                    <a:pt x="10" y="87"/>
                  </a:lnTo>
                  <a:lnTo>
                    <a:pt x="3" y="74"/>
                  </a:lnTo>
                  <a:lnTo>
                    <a:pt x="0" y="60"/>
                  </a:lnTo>
                  <a:lnTo>
                    <a:pt x="1" y="45"/>
                  </a:lnTo>
                  <a:lnTo>
                    <a:pt x="5" y="32"/>
                  </a:lnTo>
                  <a:lnTo>
                    <a:pt x="12" y="19"/>
                  </a:lnTo>
                  <a:lnTo>
                    <a:pt x="24" y="9"/>
                  </a:lnTo>
                  <a:lnTo>
                    <a:pt x="37" y="3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9" name="Freeform 545"/>
            <p:cNvSpPr>
              <a:spLocks/>
            </p:cNvSpPr>
            <p:nvPr/>
          </p:nvSpPr>
          <p:spPr bwMode="auto">
            <a:xfrm>
              <a:off x="1770063" y="2827338"/>
              <a:ext cx="71437" cy="80963"/>
            </a:xfrm>
            <a:custGeom>
              <a:avLst/>
              <a:gdLst>
                <a:gd name="T0" fmla="*/ 396 w 448"/>
                <a:gd name="T1" fmla="*/ 0 h 504"/>
                <a:gd name="T2" fmla="*/ 409 w 448"/>
                <a:gd name="T3" fmla="*/ 3 h 504"/>
                <a:gd name="T4" fmla="*/ 423 w 448"/>
                <a:gd name="T5" fmla="*/ 9 h 504"/>
                <a:gd name="T6" fmla="*/ 433 w 448"/>
                <a:gd name="T7" fmla="*/ 19 h 504"/>
                <a:gd name="T8" fmla="*/ 442 w 448"/>
                <a:gd name="T9" fmla="*/ 31 h 504"/>
                <a:gd name="T10" fmla="*/ 447 w 448"/>
                <a:gd name="T11" fmla="*/ 45 h 504"/>
                <a:gd name="T12" fmla="*/ 448 w 448"/>
                <a:gd name="T13" fmla="*/ 59 h 504"/>
                <a:gd name="T14" fmla="*/ 445 w 448"/>
                <a:gd name="T15" fmla="*/ 74 h 504"/>
                <a:gd name="T16" fmla="*/ 439 w 448"/>
                <a:gd name="T17" fmla="*/ 86 h 504"/>
                <a:gd name="T18" fmla="*/ 429 w 448"/>
                <a:gd name="T19" fmla="*/ 98 h 504"/>
                <a:gd name="T20" fmla="*/ 417 w 448"/>
                <a:gd name="T21" fmla="*/ 106 h 504"/>
                <a:gd name="T22" fmla="*/ 169 w 448"/>
                <a:gd name="T23" fmla="*/ 229 h 504"/>
                <a:gd name="T24" fmla="*/ 150 w 448"/>
                <a:gd name="T25" fmla="*/ 242 h 504"/>
                <a:gd name="T26" fmla="*/ 134 w 448"/>
                <a:gd name="T27" fmla="*/ 259 h 504"/>
                <a:gd name="T28" fmla="*/ 123 w 448"/>
                <a:gd name="T29" fmla="*/ 279 h 504"/>
                <a:gd name="T30" fmla="*/ 114 w 448"/>
                <a:gd name="T31" fmla="*/ 302 h 504"/>
                <a:gd name="T32" fmla="*/ 112 w 448"/>
                <a:gd name="T33" fmla="*/ 325 h 504"/>
                <a:gd name="T34" fmla="*/ 112 w 448"/>
                <a:gd name="T35" fmla="*/ 448 h 504"/>
                <a:gd name="T36" fmla="*/ 109 w 448"/>
                <a:gd name="T37" fmla="*/ 466 h 504"/>
                <a:gd name="T38" fmla="*/ 101 w 448"/>
                <a:gd name="T39" fmla="*/ 481 h 504"/>
                <a:gd name="T40" fmla="*/ 89 w 448"/>
                <a:gd name="T41" fmla="*/ 493 h 504"/>
                <a:gd name="T42" fmla="*/ 74 w 448"/>
                <a:gd name="T43" fmla="*/ 501 h 504"/>
                <a:gd name="T44" fmla="*/ 56 w 448"/>
                <a:gd name="T45" fmla="*/ 504 h 504"/>
                <a:gd name="T46" fmla="*/ 38 w 448"/>
                <a:gd name="T47" fmla="*/ 501 h 504"/>
                <a:gd name="T48" fmla="*/ 23 w 448"/>
                <a:gd name="T49" fmla="*/ 493 h 504"/>
                <a:gd name="T50" fmla="*/ 10 w 448"/>
                <a:gd name="T51" fmla="*/ 481 h 504"/>
                <a:gd name="T52" fmla="*/ 3 w 448"/>
                <a:gd name="T53" fmla="*/ 466 h 504"/>
                <a:gd name="T54" fmla="*/ 0 w 448"/>
                <a:gd name="T55" fmla="*/ 448 h 504"/>
                <a:gd name="T56" fmla="*/ 0 w 448"/>
                <a:gd name="T57" fmla="*/ 325 h 504"/>
                <a:gd name="T58" fmla="*/ 3 w 448"/>
                <a:gd name="T59" fmla="*/ 291 h 504"/>
                <a:gd name="T60" fmla="*/ 10 w 448"/>
                <a:gd name="T61" fmla="*/ 258 h 504"/>
                <a:gd name="T62" fmla="*/ 24 w 448"/>
                <a:gd name="T63" fmla="*/ 226 h 504"/>
                <a:gd name="T64" fmla="*/ 40 w 448"/>
                <a:gd name="T65" fmla="*/ 197 h 504"/>
                <a:gd name="T66" fmla="*/ 62 w 448"/>
                <a:gd name="T67" fmla="*/ 171 h 504"/>
                <a:gd name="T68" fmla="*/ 88 w 448"/>
                <a:gd name="T69" fmla="*/ 148 h 504"/>
                <a:gd name="T70" fmla="*/ 117 w 448"/>
                <a:gd name="T71" fmla="*/ 129 h 504"/>
                <a:gd name="T72" fmla="*/ 367 w 448"/>
                <a:gd name="T73" fmla="*/ 6 h 504"/>
                <a:gd name="T74" fmla="*/ 381 w 448"/>
                <a:gd name="T75" fmla="*/ 1 h 504"/>
                <a:gd name="T76" fmla="*/ 396 w 448"/>
                <a:gd name="T77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8" h="504">
                  <a:moveTo>
                    <a:pt x="396" y="0"/>
                  </a:moveTo>
                  <a:lnTo>
                    <a:pt x="409" y="3"/>
                  </a:lnTo>
                  <a:lnTo>
                    <a:pt x="423" y="9"/>
                  </a:lnTo>
                  <a:lnTo>
                    <a:pt x="433" y="19"/>
                  </a:lnTo>
                  <a:lnTo>
                    <a:pt x="442" y="31"/>
                  </a:lnTo>
                  <a:lnTo>
                    <a:pt x="447" y="45"/>
                  </a:lnTo>
                  <a:lnTo>
                    <a:pt x="448" y="59"/>
                  </a:lnTo>
                  <a:lnTo>
                    <a:pt x="445" y="74"/>
                  </a:lnTo>
                  <a:lnTo>
                    <a:pt x="439" y="86"/>
                  </a:lnTo>
                  <a:lnTo>
                    <a:pt x="429" y="98"/>
                  </a:lnTo>
                  <a:lnTo>
                    <a:pt x="417" y="106"/>
                  </a:lnTo>
                  <a:lnTo>
                    <a:pt x="169" y="229"/>
                  </a:lnTo>
                  <a:lnTo>
                    <a:pt x="150" y="242"/>
                  </a:lnTo>
                  <a:lnTo>
                    <a:pt x="134" y="259"/>
                  </a:lnTo>
                  <a:lnTo>
                    <a:pt x="123" y="279"/>
                  </a:lnTo>
                  <a:lnTo>
                    <a:pt x="114" y="302"/>
                  </a:lnTo>
                  <a:lnTo>
                    <a:pt x="112" y="325"/>
                  </a:lnTo>
                  <a:lnTo>
                    <a:pt x="112" y="448"/>
                  </a:lnTo>
                  <a:lnTo>
                    <a:pt x="109" y="466"/>
                  </a:lnTo>
                  <a:lnTo>
                    <a:pt x="101" y="481"/>
                  </a:lnTo>
                  <a:lnTo>
                    <a:pt x="89" y="493"/>
                  </a:lnTo>
                  <a:lnTo>
                    <a:pt x="74" y="501"/>
                  </a:lnTo>
                  <a:lnTo>
                    <a:pt x="56" y="504"/>
                  </a:lnTo>
                  <a:lnTo>
                    <a:pt x="38" y="501"/>
                  </a:lnTo>
                  <a:lnTo>
                    <a:pt x="23" y="493"/>
                  </a:lnTo>
                  <a:lnTo>
                    <a:pt x="10" y="481"/>
                  </a:lnTo>
                  <a:lnTo>
                    <a:pt x="3" y="466"/>
                  </a:lnTo>
                  <a:lnTo>
                    <a:pt x="0" y="448"/>
                  </a:lnTo>
                  <a:lnTo>
                    <a:pt x="0" y="325"/>
                  </a:lnTo>
                  <a:lnTo>
                    <a:pt x="3" y="291"/>
                  </a:lnTo>
                  <a:lnTo>
                    <a:pt x="10" y="258"/>
                  </a:lnTo>
                  <a:lnTo>
                    <a:pt x="24" y="226"/>
                  </a:lnTo>
                  <a:lnTo>
                    <a:pt x="40" y="197"/>
                  </a:lnTo>
                  <a:lnTo>
                    <a:pt x="62" y="171"/>
                  </a:lnTo>
                  <a:lnTo>
                    <a:pt x="88" y="148"/>
                  </a:lnTo>
                  <a:lnTo>
                    <a:pt x="117" y="129"/>
                  </a:lnTo>
                  <a:lnTo>
                    <a:pt x="367" y="6"/>
                  </a:lnTo>
                  <a:lnTo>
                    <a:pt x="381" y="1"/>
                  </a:lnTo>
                  <a:lnTo>
                    <a:pt x="3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0" name="Freeform 546"/>
            <p:cNvSpPr>
              <a:spLocks/>
            </p:cNvSpPr>
            <p:nvPr/>
          </p:nvSpPr>
          <p:spPr bwMode="auto">
            <a:xfrm>
              <a:off x="1770063" y="2916238"/>
              <a:ext cx="19050" cy="36513"/>
            </a:xfrm>
            <a:custGeom>
              <a:avLst/>
              <a:gdLst>
                <a:gd name="T0" fmla="*/ 56 w 112"/>
                <a:gd name="T1" fmla="*/ 0 h 224"/>
                <a:gd name="T2" fmla="*/ 74 w 112"/>
                <a:gd name="T3" fmla="*/ 2 h 224"/>
                <a:gd name="T4" fmla="*/ 89 w 112"/>
                <a:gd name="T5" fmla="*/ 11 h 224"/>
                <a:gd name="T6" fmla="*/ 101 w 112"/>
                <a:gd name="T7" fmla="*/ 23 h 224"/>
                <a:gd name="T8" fmla="*/ 109 w 112"/>
                <a:gd name="T9" fmla="*/ 38 h 224"/>
                <a:gd name="T10" fmla="*/ 112 w 112"/>
                <a:gd name="T11" fmla="*/ 56 h 224"/>
                <a:gd name="T12" fmla="*/ 112 w 112"/>
                <a:gd name="T13" fmla="*/ 168 h 224"/>
                <a:gd name="T14" fmla="*/ 109 w 112"/>
                <a:gd name="T15" fmla="*/ 185 h 224"/>
                <a:gd name="T16" fmla="*/ 101 w 112"/>
                <a:gd name="T17" fmla="*/ 201 h 224"/>
                <a:gd name="T18" fmla="*/ 89 w 112"/>
                <a:gd name="T19" fmla="*/ 214 h 224"/>
                <a:gd name="T20" fmla="*/ 74 w 112"/>
                <a:gd name="T21" fmla="*/ 221 h 224"/>
                <a:gd name="T22" fmla="*/ 56 w 112"/>
                <a:gd name="T23" fmla="*/ 224 h 224"/>
                <a:gd name="T24" fmla="*/ 38 w 112"/>
                <a:gd name="T25" fmla="*/ 221 h 224"/>
                <a:gd name="T26" fmla="*/ 23 w 112"/>
                <a:gd name="T27" fmla="*/ 214 h 224"/>
                <a:gd name="T28" fmla="*/ 10 w 112"/>
                <a:gd name="T29" fmla="*/ 201 h 224"/>
                <a:gd name="T30" fmla="*/ 3 w 112"/>
                <a:gd name="T31" fmla="*/ 185 h 224"/>
                <a:gd name="T32" fmla="*/ 0 w 112"/>
                <a:gd name="T33" fmla="*/ 168 h 224"/>
                <a:gd name="T34" fmla="*/ 0 w 112"/>
                <a:gd name="T35" fmla="*/ 56 h 224"/>
                <a:gd name="T36" fmla="*/ 3 w 112"/>
                <a:gd name="T37" fmla="*/ 38 h 224"/>
                <a:gd name="T38" fmla="*/ 10 w 112"/>
                <a:gd name="T39" fmla="*/ 23 h 224"/>
                <a:gd name="T40" fmla="*/ 23 w 112"/>
                <a:gd name="T41" fmla="*/ 11 h 224"/>
                <a:gd name="T42" fmla="*/ 38 w 112"/>
                <a:gd name="T43" fmla="*/ 2 h 224"/>
                <a:gd name="T44" fmla="*/ 56 w 112"/>
                <a:gd name="T4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4">
                  <a:moveTo>
                    <a:pt x="56" y="0"/>
                  </a:moveTo>
                  <a:lnTo>
                    <a:pt x="74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12" y="168"/>
                  </a:lnTo>
                  <a:lnTo>
                    <a:pt x="109" y="185"/>
                  </a:lnTo>
                  <a:lnTo>
                    <a:pt x="101" y="201"/>
                  </a:lnTo>
                  <a:lnTo>
                    <a:pt x="89" y="214"/>
                  </a:lnTo>
                  <a:lnTo>
                    <a:pt x="74" y="221"/>
                  </a:lnTo>
                  <a:lnTo>
                    <a:pt x="56" y="224"/>
                  </a:lnTo>
                  <a:lnTo>
                    <a:pt x="38" y="221"/>
                  </a:lnTo>
                  <a:lnTo>
                    <a:pt x="23" y="214"/>
                  </a:lnTo>
                  <a:lnTo>
                    <a:pt x="10" y="201"/>
                  </a:lnTo>
                  <a:lnTo>
                    <a:pt x="3" y="185"/>
                  </a:lnTo>
                  <a:lnTo>
                    <a:pt x="0" y="168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01" name="Group 1779"/>
          <p:cNvGrpSpPr/>
          <p:nvPr/>
        </p:nvGrpSpPr>
        <p:grpSpPr>
          <a:xfrm>
            <a:off x="4063589" y="4063974"/>
            <a:ext cx="439738" cy="530225"/>
            <a:chOff x="706438" y="2697163"/>
            <a:chExt cx="439738" cy="530225"/>
          </a:xfrm>
          <a:solidFill>
            <a:srgbClr val="000000"/>
          </a:solidFill>
        </p:grpSpPr>
        <p:sp>
          <p:nvSpPr>
            <p:cNvPr id="2402" name="Freeform 551"/>
            <p:cNvSpPr>
              <a:spLocks noEditPoints="1"/>
            </p:cNvSpPr>
            <p:nvPr/>
          </p:nvSpPr>
          <p:spPr bwMode="auto">
            <a:xfrm>
              <a:off x="941388" y="3138488"/>
              <a:ext cx="61913" cy="61912"/>
            </a:xfrm>
            <a:custGeom>
              <a:avLst/>
              <a:gdLst>
                <a:gd name="T0" fmla="*/ 195 w 392"/>
                <a:gd name="T1" fmla="*/ 112 h 392"/>
                <a:gd name="T2" fmla="*/ 173 w 392"/>
                <a:gd name="T3" fmla="*/ 116 h 392"/>
                <a:gd name="T4" fmla="*/ 152 w 392"/>
                <a:gd name="T5" fmla="*/ 124 h 392"/>
                <a:gd name="T6" fmla="*/ 136 w 392"/>
                <a:gd name="T7" fmla="*/ 136 h 392"/>
                <a:gd name="T8" fmla="*/ 122 w 392"/>
                <a:gd name="T9" fmla="*/ 154 h 392"/>
                <a:gd name="T10" fmla="*/ 114 w 392"/>
                <a:gd name="T11" fmla="*/ 174 h 392"/>
                <a:gd name="T12" fmla="*/ 111 w 392"/>
                <a:gd name="T13" fmla="*/ 196 h 392"/>
                <a:gd name="T14" fmla="*/ 114 w 392"/>
                <a:gd name="T15" fmla="*/ 218 h 392"/>
                <a:gd name="T16" fmla="*/ 122 w 392"/>
                <a:gd name="T17" fmla="*/ 238 h 392"/>
                <a:gd name="T18" fmla="*/ 136 w 392"/>
                <a:gd name="T19" fmla="*/ 255 h 392"/>
                <a:gd name="T20" fmla="*/ 152 w 392"/>
                <a:gd name="T21" fmla="*/ 268 h 392"/>
                <a:gd name="T22" fmla="*/ 173 w 392"/>
                <a:gd name="T23" fmla="*/ 277 h 392"/>
                <a:gd name="T24" fmla="*/ 195 w 392"/>
                <a:gd name="T25" fmla="*/ 280 h 392"/>
                <a:gd name="T26" fmla="*/ 218 w 392"/>
                <a:gd name="T27" fmla="*/ 277 h 392"/>
                <a:gd name="T28" fmla="*/ 238 w 392"/>
                <a:gd name="T29" fmla="*/ 268 h 392"/>
                <a:gd name="T30" fmla="*/ 254 w 392"/>
                <a:gd name="T31" fmla="*/ 255 h 392"/>
                <a:gd name="T32" fmla="*/ 268 w 392"/>
                <a:gd name="T33" fmla="*/ 238 h 392"/>
                <a:gd name="T34" fmla="*/ 276 w 392"/>
                <a:gd name="T35" fmla="*/ 218 h 392"/>
                <a:gd name="T36" fmla="*/ 279 w 392"/>
                <a:gd name="T37" fmla="*/ 196 h 392"/>
                <a:gd name="T38" fmla="*/ 276 w 392"/>
                <a:gd name="T39" fmla="*/ 174 h 392"/>
                <a:gd name="T40" fmla="*/ 268 w 392"/>
                <a:gd name="T41" fmla="*/ 154 h 392"/>
                <a:gd name="T42" fmla="*/ 254 w 392"/>
                <a:gd name="T43" fmla="*/ 136 h 392"/>
                <a:gd name="T44" fmla="*/ 238 w 392"/>
                <a:gd name="T45" fmla="*/ 124 h 392"/>
                <a:gd name="T46" fmla="*/ 218 w 392"/>
                <a:gd name="T47" fmla="*/ 116 h 392"/>
                <a:gd name="T48" fmla="*/ 195 w 392"/>
                <a:gd name="T49" fmla="*/ 112 h 392"/>
                <a:gd name="T50" fmla="*/ 195 w 392"/>
                <a:gd name="T51" fmla="*/ 0 h 392"/>
                <a:gd name="T52" fmla="*/ 230 w 392"/>
                <a:gd name="T53" fmla="*/ 3 h 392"/>
                <a:gd name="T54" fmla="*/ 264 w 392"/>
                <a:gd name="T55" fmla="*/ 13 h 392"/>
                <a:gd name="T56" fmla="*/ 294 w 392"/>
                <a:gd name="T57" fmla="*/ 27 h 392"/>
                <a:gd name="T58" fmla="*/ 322 w 392"/>
                <a:gd name="T59" fmla="*/ 46 h 392"/>
                <a:gd name="T60" fmla="*/ 345 w 392"/>
                <a:gd name="T61" fmla="*/ 70 h 392"/>
                <a:gd name="T62" fmla="*/ 365 w 392"/>
                <a:gd name="T63" fmla="*/ 97 h 392"/>
                <a:gd name="T64" fmla="*/ 379 w 392"/>
                <a:gd name="T65" fmla="*/ 128 h 392"/>
                <a:gd name="T66" fmla="*/ 388 w 392"/>
                <a:gd name="T67" fmla="*/ 161 h 392"/>
                <a:gd name="T68" fmla="*/ 392 w 392"/>
                <a:gd name="T69" fmla="*/ 196 h 392"/>
                <a:gd name="T70" fmla="*/ 388 w 392"/>
                <a:gd name="T71" fmla="*/ 231 h 392"/>
                <a:gd name="T72" fmla="*/ 379 w 392"/>
                <a:gd name="T73" fmla="*/ 264 h 392"/>
                <a:gd name="T74" fmla="*/ 365 w 392"/>
                <a:gd name="T75" fmla="*/ 294 h 392"/>
                <a:gd name="T76" fmla="*/ 345 w 392"/>
                <a:gd name="T77" fmla="*/ 322 h 392"/>
                <a:gd name="T78" fmla="*/ 322 w 392"/>
                <a:gd name="T79" fmla="*/ 346 h 392"/>
                <a:gd name="T80" fmla="*/ 294 w 392"/>
                <a:gd name="T81" fmla="*/ 365 h 392"/>
                <a:gd name="T82" fmla="*/ 264 w 392"/>
                <a:gd name="T83" fmla="*/ 380 h 392"/>
                <a:gd name="T84" fmla="*/ 230 w 392"/>
                <a:gd name="T85" fmla="*/ 389 h 392"/>
                <a:gd name="T86" fmla="*/ 195 w 392"/>
                <a:gd name="T87" fmla="*/ 392 h 392"/>
                <a:gd name="T88" fmla="*/ 160 w 392"/>
                <a:gd name="T89" fmla="*/ 389 h 392"/>
                <a:gd name="T90" fmla="*/ 126 w 392"/>
                <a:gd name="T91" fmla="*/ 380 h 392"/>
                <a:gd name="T92" fmla="*/ 96 w 392"/>
                <a:gd name="T93" fmla="*/ 365 h 392"/>
                <a:gd name="T94" fmla="*/ 69 w 392"/>
                <a:gd name="T95" fmla="*/ 346 h 392"/>
                <a:gd name="T96" fmla="*/ 45 w 392"/>
                <a:gd name="T97" fmla="*/ 322 h 392"/>
                <a:gd name="T98" fmla="*/ 26 w 392"/>
                <a:gd name="T99" fmla="*/ 294 h 392"/>
                <a:gd name="T100" fmla="*/ 11 w 392"/>
                <a:gd name="T101" fmla="*/ 264 h 392"/>
                <a:gd name="T102" fmla="*/ 3 w 392"/>
                <a:gd name="T103" fmla="*/ 231 h 392"/>
                <a:gd name="T104" fmla="*/ 0 w 392"/>
                <a:gd name="T105" fmla="*/ 196 h 392"/>
                <a:gd name="T106" fmla="*/ 3 w 392"/>
                <a:gd name="T107" fmla="*/ 161 h 392"/>
                <a:gd name="T108" fmla="*/ 11 w 392"/>
                <a:gd name="T109" fmla="*/ 128 h 392"/>
                <a:gd name="T110" fmla="*/ 26 w 392"/>
                <a:gd name="T111" fmla="*/ 97 h 392"/>
                <a:gd name="T112" fmla="*/ 45 w 392"/>
                <a:gd name="T113" fmla="*/ 70 h 392"/>
                <a:gd name="T114" fmla="*/ 69 w 392"/>
                <a:gd name="T115" fmla="*/ 46 h 392"/>
                <a:gd name="T116" fmla="*/ 96 w 392"/>
                <a:gd name="T117" fmla="*/ 27 h 392"/>
                <a:gd name="T118" fmla="*/ 126 w 392"/>
                <a:gd name="T119" fmla="*/ 13 h 392"/>
                <a:gd name="T120" fmla="*/ 160 w 392"/>
                <a:gd name="T121" fmla="*/ 3 h 392"/>
                <a:gd name="T122" fmla="*/ 195 w 392"/>
                <a:gd name="T123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2" h="392">
                  <a:moveTo>
                    <a:pt x="195" y="112"/>
                  </a:moveTo>
                  <a:lnTo>
                    <a:pt x="173" y="116"/>
                  </a:lnTo>
                  <a:lnTo>
                    <a:pt x="152" y="124"/>
                  </a:lnTo>
                  <a:lnTo>
                    <a:pt x="136" y="136"/>
                  </a:lnTo>
                  <a:lnTo>
                    <a:pt x="122" y="154"/>
                  </a:lnTo>
                  <a:lnTo>
                    <a:pt x="114" y="174"/>
                  </a:lnTo>
                  <a:lnTo>
                    <a:pt x="111" y="196"/>
                  </a:lnTo>
                  <a:lnTo>
                    <a:pt x="114" y="218"/>
                  </a:lnTo>
                  <a:lnTo>
                    <a:pt x="122" y="238"/>
                  </a:lnTo>
                  <a:lnTo>
                    <a:pt x="136" y="255"/>
                  </a:lnTo>
                  <a:lnTo>
                    <a:pt x="152" y="268"/>
                  </a:lnTo>
                  <a:lnTo>
                    <a:pt x="173" y="277"/>
                  </a:lnTo>
                  <a:lnTo>
                    <a:pt x="195" y="280"/>
                  </a:lnTo>
                  <a:lnTo>
                    <a:pt x="218" y="277"/>
                  </a:lnTo>
                  <a:lnTo>
                    <a:pt x="238" y="268"/>
                  </a:lnTo>
                  <a:lnTo>
                    <a:pt x="254" y="255"/>
                  </a:lnTo>
                  <a:lnTo>
                    <a:pt x="268" y="238"/>
                  </a:lnTo>
                  <a:lnTo>
                    <a:pt x="276" y="218"/>
                  </a:lnTo>
                  <a:lnTo>
                    <a:pt x="279" y="196"/>
                  </a:lnTo>
                  <a:lnTo>
                    <a:pt x="276" y="174"/>
                  </a:lnTo>
                  <a:lnTo>
                    <a:pt x="268" y="154"/>
                  </a:lnTo>
                  <a:lnTo>
                    <a:pt x="254" y="136"/>
                  </a:lnTo>
                  <a:lnTo>
                    <a:pt x="238" y="124"/>
                  </a:lnTo>
                  <a:lnTo>
                    <a:pt x="218" y="116"/>
                  </a:lnTo>
                  <a:lnTo>
                    <a:pt x="195" y="112"/>
                  </a:lnTo>
                  <a:close/>
                  <a:moveTo>
                    <a:pt x="195" y="0"/>
                  </a:moveTo>
                  <a:lnTo>
                    <a:pt x="230" y="3"/>
                  </a:lnTo>
                  <a:lnTo>
                    <a:pt x="264" y="13"/>
                  </a:lnTo>
                  <a:lnTo>
                    <a:pt x="294" y="27"/>
                  </a:lnTo>
                  <a:lnTo>
                    <a:pt x="322" y="46"/>
                  </a:lnTo>
                  <a:lnTo>
                    <a:pt x="345" y="70"/>
                  </a:lnTo>
                  <a:lnTo>
                    <a:pt x="365" y="97"/>
                  </a:lnTo>
                  <a:lnTo>
                    <a:pt x="379" y="128"/>
                  </a:lnTo>
                  <a:lnTo>
                    <a:pt x="388" y="161"/>
                  </a:lnTo>
                  <a:lnTo>
                    <a:pt x="392" y="196"/>
                  </a:lnTo>
                  <a:lnTo>
                    <a:pt x="388" y="231"/>
                  </a:lnTo>
                  <a:lnTo>
                    <a:pt x="379" y="264"/>
                  </a:lnTo>
                  <a:lnTo>
                    <a:pt x="365" y="294"/>
                  </a:lnTo>
                  <a:lnTo>
                    <a:pt x="345" y="322"/>
                  </a:lnTo>
                  <a:lnTo>
                    <a:pt x="322" y="346"/>
                  </a:lnTo>
                  <a:lnTo>
                    <a:pt x="294" y="365"/>
                  </a:lnTo>
                  <a:lnTo>
                    <a:pt x="264" y="380"/>
                  </a:lnTo>
                  <a:lnTo>
                    <a:pt x="230" y="389"/>
                  </a:lnTo>
                  <a:lnTo>
                    <a:pt x="195" y="392"/>
                  </a:lnTo>
                  <a:lnTo>
                    <a:pt x="160" y="389"/>
                  </a:lnTo>
                  <a:lnTo>
                    <a:pt x="126" y="380"/>
                  </a:lnTo>
                  <a:lnTo>
                    <a:pt x="96" y="365"/>
                  </a:lnTo>
                  <a:lnTo>
                    <a:pt x="69" y="346"/>
                  </a:lnTo>
                  <a:lnTo>
                    <a:pt x="45" y="322"/>
                  </a:lnTo>
                  <a:lnTo>
                    <a:pt x="26" y="294"/>
                  </a:lnTo>
                  <a:lnTo>
                    <a:pt x="11" y="264"/>
                  </a:lnTo>
                  <a:lnTo>
                    <a:pt x="3" y="231"/>
                  </a:lnTo>
                  <a:lnTo>
                    <a:pt x="0" y="196"/>
                  </a:lnTo>
                  <a:lnTo>
                    <a:pt x="3" y="161"/>
                  </a:lnTo>
                  <a:lnTo>
                    <a:pt x="11" y="128"/>
                  </a:lnTo>
                  <a:lnTo>
                    <a:pt x="26" y="97"/>
                  </a:lnTo>
                  <a:lnTo>
                    <a:pt x="45" y="70"/>
                  </a:lnTo>
                  <a:lnTo>
                    <a:pt x="69" y="46"/>
                  </a:lnTo>
                  <a:lnTo>
                    <a:pt x="96" y="27"/>
                  </a:lnTo>
                  <a:lnTo>
                    <a:pt x="126" y="13"/>
                  </a:lnTo>
                  <a:lnTo>
                    <a:pt x="160" y="3"/>
                  </a:lnTo>
                  <a:lnTo>
                    <a:pt x="1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3" name="Freeform 552"/>
            <p:cNvSpPr>
              <a:spLocks/>
            </p:cNvSpPr>
            <p:nvPr/>
          </p:nvSpPr>
          <p:spPr bwMode="auto">
            <a:xfrm>
              <a:off x="782638" y="2771775"/>
              <a:ext cx="146050" cy="147637"/>
            </a:xfrm>
            <a:custGeom>
              <a:avLst/>
              <a:gdLst>
                <a:gd name="T0" fmla="*/ 436 w 928"/>
                <a:gd name="T1" fmla="*/ 39 h 927"/>
                <a:gd name="T2" fmla="*/ 484 w 928"/>
                <a:gd name="T3" fmla="*/ 73 h 927"/>
                <a:gd name="T4" fmla="*/ 540 w 928"/>
                <a:gd name="T5" fmla="*/ 86 h 927"/>
                <a:gd name="T6" fmla="*/ 597 w 928"/>
                <a:gd name="T7" fmla="*/ 82 h 927"/>
                <a:gd name="T8" fmla="*/ 650 w 928"/>
                <a:gd name="T9" fmla="*/ 58 h 927"/>
                <a:gd name="T10" fmla="*/ 712 w 928"/>
                <a:gd name="T11" fmla="*/ 0 h 927"/>
                <a:gd name="T12" fmla="*/ 920 w 928"/>
                <a:gd name="T13" fmla="*/ 210 h 927"/>
                <a:gd name="T14" fmla="*/ 928 w 928"/>
                <a:gd name="T15" fmla="*/ 237 h 927"/>
                <a:gd name="T16" fmla="*/ 920 w 928"/>
                <a:gd name="T17" fmla="*/ 265 h 927"/>
                <a:gd name="T18" fmla="*/ 898 w 928"/>
                <a:gd name="T19" fmla="*/ 286 h 927"/>
                <a:gd name="T20" fmla="*/ 871 w 928"/>
                <a:gd name="T21" fmla="*/ 293 h 927"/>
                <a:gd name="T22" fmla="*/ 843 w 928"/>
                <a:gd name="T23" fmla="*/ 286 h 927"/>
                <a:gd name="T24" fmla="*/ 709 w 928"/>
                <a:gd name="T25" fmla="*/ 154 h 927"/>
                <a:gd name="T26" fmla="*/ 644 w 928"/>
                <a:gd name="T27" fmla="*/ 186 h 927"/>
                <a:gd name="T28" fmla="*/ 572 w 928"/>
                <a:gd name="T29" fmla="*/ 198 h 927"/>
                <a:gd name="T30" fmla="*/ 500 w 928"/>
                <a:gd name="T31" fmla="*/ 194 h 927"/>
                <a:gd name="T32" fmla="*/ 432 w 928"/>
                <a:gd name="T33" fmla="*/ 172 h 927"/>
                <a:gd name="T34" fmla="*/ 154 w 928"/>
                <a:gd name="T35" fmla="*/ 400 h 927"/>
                <a:gd name="T36" fmla="*/ 186 w 928"/>
                <a:gd name="T37" fmla="*/ 465 h 927"/>
                <a:gd name="T38" fmla="*/ 200 w 928"/>
                <a:gd name="T39" fmla="*/ 536 h 927"/>
                <a:gd name="T40" fmla="*/ 196 w 928"/>
                <a:gd name="T41" fmla="*/ 608 h 927"/>
                <a:gd name="T42" fmla="*/ 173 w 928"/>
                <a:gd name="T43" fmla="*/ 676 h 927"/>
                <a:gd name="T44" fmla="*/ 277 w 928"/>
                <a:gd name="T45" fmla="*/ 831 h 927"/>
                <a:gd name="T46" fmla="*/ 291 w 928"/>
                <a:gd name="T47" fmla="*/ 856 h 927"/>
                <a:gd name="T48" fmla="*/ 291 w 928"/>
                <a:gd name="T49" fmla="*/ 885 h 927"/>
                <a:gd name="T50" fmla="*/ 277 w 928"/>
                <a:gd name="T51" fmla="*/ 910 h 927"/>
                <a:gd name="T52" fmla="*/ 252 w 928"/>
                <a:gd name="T53" fmla="*/ 925 h 927"/>
                <a:gd name="T54" fmla="*/ 224 w 928"/>
                <a:gd name="T55" fmla="*/ 925 h 927"/>
                <a:gd name="T56" fmla="*/ 198 w 928"/>
                <a:gd name="T57" fmla="*/ 910 h 927"/>
                <a:gd name="T58" fmla="*/ 40 w 928"/>
                <a:gd name="T59" fmla="*/ 672 h 927"/>
                <a:gd name="T60" fmla="*/ 73 w 928"/>
                <a:gd name="T61" fmla="*/ 623 h 927"/>
                <a:gd name="T62" fmla="*/ 87 w 928"/>
                <a:gd name="T63" fmla="*/ 568 h 927"/>
                <a:gd name="T64" fmla="*/ 83 w 928"/>
                <a:gd name="T65" fmla="*/ 511 h 927"/>
                <a:gd name="T66" fmla="*/ 58 w 928"/>
                <a:gd name="T67" fmla="*/ 458 h 927"/>
                <a:gd name="T68" fmla="*/ 0 w 928"/>
                <a:gd name="T69" fmla="*/ 396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28" h="927">
                  <a:moveTo>
                    <a:pt x="395" y="0"/>
                  </a:moveTo>
                  <a:lnTo>
                    <a:pt x="436" y="39"/>
                  </a:lnTo>
                  <a:lnTo>
                    <a:pt x="459" y="58"/>
                  </a:lnTo>
                  <a:lnTo>
                    <a:pt x="484" y="73"/>
                  </a:lnTo>
                  <a:lnTo>
                    <a:pt x="511" y="82"/>
                  </a:lnTo>
                  <a:lnTo>
                    <a:pt x="540" y="86"/>
                  </a:lnTo>
                  <a:lnTo>
                    <a:pt x="569" y="86"/>
                  </a:lnTo>
                  <a:lnTo>
                    <a:pt x="597" y="82"/>
                  </a:lnTo>
                  <a:lnTo>
                    <a:pt x="625" y="73"/>
                  </a:lnTo>
                  <a:lnTo>
                    <a:pt x="650" y="58"/>
                  </a:lnTo>
                  <a:lnTo>
                    <a:pt x="673" y="39"/>
                  </a:lnTo>
                  <a:lnTo>
                    <a:pt x="712" y="0"/>
                  </a:lnTo>
                  <a:lnTo>
                    <a:pt x="911" y="197"/>
                  </a:lnTo>
                  <a:lnTo>
                    <a:pt x="920" y="210"/>
                  </a:lnTo>
                  <a:lnTo>
                    <a:pt x="926" y="223"/>
                  </a:lnTo>
                  <a:lnTo>
                    <a:pt x="928" y="237"/>
                  </a:lnTo>
                  <a:lnTo>
                    <a:pt x="926" y="251"/>
                  </a:lnTo>
                  <a:lnTo>
                    <a:pt x="920" y="265"/>
                  </a:lnTo>
                  <a:lnTo>
                    <a:pt x="911" y="277"/>
                  </a:lnTo>
                  <a:lnTo>
                    <a:pt x="898" y="286"/>
                  </a:lnTo>
                  <a:lnTo>
                    <a:pt x="885" y="292"/>
                  </a:lnTo>
                  <a:lnTo>
                    <a:pt x="871" y="293"/>
                  </a:lnTo>
                  <a:lnTo>
                    <a:pt x="857" y="292"/>
                  </a:lnTo>
                  <a:lnTo>
                    <a:pt x="843" y="286"/>
                  </a:lnTo>
                  <a:lnTo>
                    <a:pt x="832" y="277"/>
                  </a:lnTo>
                  <a:lnTo>
                    <a:pt x="709" y="154"/>
                  </a:lnTo>
                  <a:lnTo>
                    <a:pt x="677" y="172"/>
                  </a:lnTo>
                  <a:lnTo>
                    <a:pt x="644" y="186"/>
                  </a:lnTo>
                  <a:lnTo>
                    <a:pt x="608" y="194"/>
                  </a:lnTo>
                  <a:lnTo>
                    <a:pt x="572" y="198"/>
                  </a:lnTo>
                  <a:lnTo>
                    <a:pt x="537" y="198"/>
                  </a:lnTo>
                  <a:lnTo>
                    <a:pt x="500" y="194"/>
                  </a:lnTo>
                  <a:lnTo>
                    <a:pt x="465" y="186"/>
                  </a:lnTo>
                  <a:lnTo>
                    <a:pt x="432" y="172"/>
                  </a:lnTo>
                  <a:lnTo>
                    <a:pt x="399" y="154"/>
                  </a:lnTo>
                  <a:lnTo>
                    <a:pt x="154" y="400"/>
                  </a:lnTo>
                  <a:lnTo>
                    <a:pt x="173" y="432"/>
                  </a:lnTo>
                  <a:lnTo>
                    <a:pt x="186" y="465"/>
                  </a:lnTo>
                  <a:lnTo>
                    <a:pt x="196" y="501"/>
                  </a:lnTo>
                  <a:lnTo>
                    <a:pt x="200" y="536"/>
                  </a:lnTo>
                  <a:lnTo>
                    <a:pt x="200" y="571"/>
                  </a:lnTo>
                  <a:lnTo>
                    <a:pt x="196" y="608"/>
                  </a:lnTo>
                  <a:lnTo>
                    <a:pt x="186" y="642"/>
                  </a:lnTo>
                  <a:lnTo>
                    <a:pt x="173" y="676"/>
                  </a:lnTo>
                  <a:lnTo>
                    <a:pt x="154" y="709"/>
                  </a:lnTo>
                  <a:lnTo>
                    <a:pt x="277" y="831"/>
                  </a:lnTo>
                  <a:lnTo>
                    <a:pt x="286" y="843"/>
                  </a:lnTo>
                  <a:lnTo>
                    <a:pt x="291" y="856"/>
                  </a:lnTo>
                  <a:lnTo>
                    <a:pt x="293" y="871"/>
                  </a:lnTo>
                  <a:lnTo>
                    <a:pt x="291" y="885"/>
                  </a:lnTo>
                  <a:lnTo>
                    <a:pt x="286" y="899"/>
                  </a:lnTo>
                  <a:lnTo>
                    <a:pt x="277" y="910"/>
                  </a:lnTo>
                  <a:lnTo>
                    <a:pt x="265" y="920"/>
                  </a:lnTo>
                  <a:lnTo>
                    <a:pt x="252" y="925"/>
                  </a:lnTo>
                  <a:lnTo>
                    <a:pt x="237" y="927"/>
                  </a:lnTo>
                  <a:lnTo>
                    <a:pt x="224" y="925"/>
                  </a:lnTo>
                  <a:lnTo>
                    <a:pt x="210" y="920"/>
                  </a:lnTo>
                  <a:lnTo>
                    <a:pt x="198" y="910"/>
                  </a:lnTo>
                  <a:lnTo>
                    <a:pt x="0" y="713"/>
                  </a:lnTo>
                  <a:lnTo>
                    <a:pt x="40" y="672"/>
                  </a:lnTo>
                  <a:lnTo>
                    <a:pt x="58" y="649"/>
                  </a:lnTo>
                  <a:lnTo>
                    <a:pt x="73" y="623"/>
                  </a:lnTo>
                  <a:lnTo>
                    <a:pt x="83" y="596"/>
                  </a:lnTo>
                  <a:lnTo>
                    <a:pt x="87" y="568"/>
                  </a:lnTo>
                  <a:lnTo>
                    <a:pt x="87" y="539"/>
                  </a:lnTo>
                  <a:lnTo>
                    <a:pt x="83" y="511"/>
                  </a:lnTo>
                  <a:lnTo>
                    <a:pt x="73" y="484"/>
                  </a:lnTo>
                  <a:lnTo>
                    <a:pt x="58" y="458"/>
                  </a:lnTo>
                  <a:lnTo>
                    <a:pt x="40" y="435"/>
                  </a:lnTo>
                  <a:lnTo>
                    <a:pt x="0" y="396"/>
                  </a:lnTo>
                  <a:lnTo>
                    <a:pt x="3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4" name="Freeform 553"/>
            <p:cNvSpPr>
              <a:spLocks/>
            </p:cNvSpPr>
            <p:nvPr/>
          </p:nvSpPr>
          <p:spPr bwMode="auto">
            <a:xfrm>
              <a:off x="923926" y="2914650"/>
              <a:ext cx="147638" cy="147637"/>
            </a:xfrm>
            <a:custGeom>
              <a:avLst/>
              <a:gdLst>
                <a:gd name="T0" fmla="*/ 704 w 928"/>
                <a:gd name="T1" fmla="*/ 2 h 927"/>
                <a:gd name="T2" fmla="*/ 730 w 928"/>
                <a:gd name="T3" fmla="*/ 16 h 927"/>
                <a:gd name="T4" fmla="*/ 888 w 928"/>
                <a:gd name="T5" fmla="*/ 254 h 927"/>
                <a:gd name="T6" fmla="*/ 854 w 928"/>
                <a:gd name="T7" fmla="*/ 303 h 927"/>
                <a:gd name="T8" fmla="*/ 839 w 928"/>
                <a:gd name="T9" fmla="*/ 358 h 927"/>
                <a:gd name="T10" fmla="*/ 845 w 928"/>
                <a:gd name="T11" fmla="*/ 415 h 927"/>
                <a:gd name="T12" fmla="*/ 869 w 928"/>
                <a:gd name="T13" fmla="*/ 468 h 927"/>
                <a:gd name="T14" fmla="*/ 928 w 928"/>
                <a:gd name="T15" fmla="*/ 531 h 927"/>
                <a:gd name="T16" fmla="*/ 492 w 928"/>
                <a:gd name="T17" fmla="*/ 887 h 927"/>
                <a:gd name="T18" fmla="*/ 444 w 928"/>
                <a:gd name="T19" fmla="*/ 855 h 927"/>
                <a:gd name="T20" fmla="*/ 388 w 928"/>
                <a:gd name="T21" fmla="*/ 841 h 927"/>
                <a:gd name="T22" fmla="*/ 330 w 928"/>
                <a:gd name="T23" fmla="*/ 846 h 927"/>
                <a:gd name="T24" fmla="*/ 277 w 928"/>
                <a:gd name="T25" fmla="*/ 869 h 927"/>
                <a:gd name="T26" fmla="*/ 215 w 928"/>
                <a:gd name="T27" fmla="*/ 927 h 927"/>
                <a:gd name="T28" fmla="*/ 8 w 928"/>
                <a:gd name="T29" fmla="*/ 717 h 927"/>
                <a:gd name="T30" fmla="*/ 0 w 928"/>
                <a:gd name="T31" fmla="*/ 690 h 927"/>
                <a:gd name="T32" fmla="*/ 8 w 928"/>
                <a:gd name="T33" fmla="*/ 662 h 927"/>
                <a:gd name="T34" fmla="*/ 28 w 928"/>
                <a:gd name="T35" fmla="*/ 641 h 927"/>
                <a:gd name="T36" fmla="*/ 56 w 928"/>
                <a:gd name="T37" fmla="*/ 634 h 927"/>
                <a:gd name="T38" fmla="*/ 85 w 928"/>
                <a:gd name="T39" fmla="*/ 641 h 927"/>
                <a:gd name="T40" fmla="*/ 219 w 928"/>
                <a:gd name="T41" fmla="*/ 773 h 927"/>
                <a:gd name="T42" fmla="*/ 284 w 928"/>
                <a:gd name="T43" fmla="*/ 742 h 927"/>
                <a:gd name="T44" fmla="*/ 355 w 928"/>
                <a:gd name="T45" fmla="*/ 728 h 927"/>
                <a:gd name="T46" fmla="*/ 428 w 928"/>
                <a:gd name="T47" fmla="*/ 732 h 927"/>
                <a:gd name="T48" fmla="*/ 496 w 928"/>
                <a:gd name="T49" fmla="*/ 755 h 927"/>
                <a:gd name="T50" fmla="*/ 773 w 928"/>
                <a:gd name="T51" fmla="*/ 528 h 927"/>
                <a:gd name="T52" fmla="*/ 742 w 928"/>
                <a:gd name="T53" fmla="*/ 461 h 927"/>
                <a:gd name="T54" fmla="*/ 728 w 928"/>
                <a:gd name="T55" fmla="*/ 390 h 927"/>
                <a:gd name="T56" fmla="*/ 732 w 928"/>
                <a:gd name="T57" fmla="*/ 319 h 927"/>
                <a:gd name="T58" fmla="*/ 755 w 928"/>
                <a:gd name="T59" fmla="*/ 250 h 927"/>
                <a:gd name="T60" fmla="*/ 650 w 928"/>
                <a:gd name="T61" fmla="*/ 95 h 927"/>
                <a:gd name="T62" fmla="*/ 636 w 928"/>
                <a:gd name="T63" fmla="*/ 70 h 927"/>
                <a:gd name="T64" fmla="*/ 636 w 928"/>
                <a:gd name="T65" fmla="*/ 42 h 927"/>
                <a:gd name="T66" fmla="*/ 650 w 928"/>
                <a:gd name="T67" fmla="*/ 16 h 927"/>
                <a:gd name="T68" fmla="*/ 676 w 928"/>
                <a:gd name="T69" fmla="*/ 2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28" h="927">
                  <a:moveTo>
                    <a:pt x="691" y="0"/>
                  </a:moveTo>
                  <a:lnTo>
                    <a:pt x="704" y="2"/>
                  </a:lnTo>
                  <a:lnTo>
                    <a:pt x="718" y="7"/>
                  </a:lnTo>
                  <a:lnTo>
                    <a:pt x="730" y="16"/>
                  </a:lnTo>
                  <a:lnTo>
                    <a:pt x="928" y="215"/>
                  </a:lnTo>
                  <a:lnTo>
                    <a:pt x="888" y="254"/>
                  </a:lnTo>
                  <a:lnTo>
                    <a:pt x="869" y="277"/>
                  </a:lnTo>
                  <a:lnTo>
                    <a:pt x="854" y="303"/>
                  </a:lnTo>
                  <a:lnTo>
                    <a:pt x="845" y="330"/>
                  </a:lnTo>
                  <a:lnTo>
                    <a:pt x="839" y="358"/>
                  </a:lnTo>
                  <a:lnTo>
                    <a:pt x="839" y="387"/>
                  </a:lnTo>
                  <a:lnTo>
                    <a:pt x="845" y="415"/>
                  </a:lnTo>
                  <a:lnTo>
                    <a:pt x="854" y="442"/>
                  </a:lnTo>
                  <a:lnTo>
                    <a:pt x="869" y="468"/>
                  </a:lnTo>
                  <a:lnTo>
                    <a:pt x="888" y="491"/>
                  </a:lnTo>
                  <a:lnTo>
                    <a:pt x="928" y="531"/>
                  </a:lnTo>
                  <a:lnTo>
                    <a:pt x="532" y="927"/>
                  </a:lnTo>
                  <a:lnTo>
                    <a:pt x="492" y="887"/>
                  </a:lnTo>
                  <a:lnTo>
                    <a:pt x="469" y="869"/>
                  </a:lnTo>
                  <a:lnTo>
                    <a:pt x="444" y="855"/>
                  </a:lnTo>
                  <a:lnTo>
                    <a:pt x="416" y="846"/>
                  </a:lnTo>
                  <a:lnTo>
                    <a:pt x="388" y="841"/>
                  </a:lnTo>
                  <a:lnTo>
                    <a:pt x="359" y="841"/>
                  </a:lnTo>
                  <a:lnTo>
                    <a:pt x="330" y="846"/>
                  </a:lnTo>
                  <a:lnTo>
                    <a:pt x="303" y="855"/>
                  </a:lnTo>
                  <a:lnTo>
                    <a:pt x="277" y="869"/>
                  </a:lnTo>
                  <a:lnTo>
                    <a:pt x="254" y="887"/>
                  </a:lnTo>
                  <a:lnTo>
                    <a:pt x="215" y="927"/>
                  </a:lnTo>
                  <a:lnTo>
                    <a:pt x="17" y="729"/>
                  </a:lnTo>
                  <a:lnTo>
                    <a:pt x="8" y="717"/>
                  </a:lnTo>
                  <a:lnTo>
                    <a:pt x="2" y="703"/>
                  </a:lnTo>
                  <a:lnTo>
                    <a:pt x="0" y="690"/>
                  </a:lnTo>
                  <a:lnTo>
                    <a:pt x="2" y="675"/>
                  </a:lnTo>
                  <a:lnTo>
                    <a:pt x="8" y="662"/>
                  </a:lnTo>
                  <a:lnTo>
                    <a:pt x="17" y="650"/>
                  </a:lnTo>
                  <a:lnTo>
                    <a:pt x="28" y="641"/>
                  </a:lnTo>
                  <a:lnTo>
                    <a:pt x="42" y="636"/>
                  </a:lnTo>
                  <a:lnTo>
                    <a:pt x="56" y="634"/>
                  </a:lnTo>
                  <a:lnTo>
                    <a:pt x="71" y="636"/>
                  </a:lnTo>
                  <a:lnTo>
                    <a:pt x="85" y="641"/>
                  </a:lnTo>
                  <a:lnTo>
                    <a:pt x="96" y="650"/>
                  </a:lnTo>
                  <a:lnTo>
                    <a:pt x="219" y="773"/>
                  </a:lnTo>
                  <a:lnTo>
                    <a:pt x="251" y="755"/>
                  </a:lnTo>
                  <a:lnTo>
                    <a:pt x="284" y="742"/>
                  </a:lnTo>
                  <a:lnTo>
                    <a:pt x="320" y="732"/>
                  </a:lnTo>
                  <a:lnTo>
                    <a:pt x="355" y="728"/>
                  </a:lnTo>
                  <a:lnTo>
                    <a:pt x="391" y="728"/>
                  </a:lnTo>
                  <a:lnTo>
                    <a:pt x="428" y="732"/>
                  </a:lnTo>
                  <a:lnTo>
                    <a:pt x="463" y="742"/>
                  </a:lnTo>
                  <a:lnTo>
                    <a:pt x="496" y="755"/>
                  </a:lnTo>
                  <a:lnTo>
                    <a:pt x="527" y="773"/>
                  </a:lnTo>
                  <a:lnTo>
                    <a:pt x="773" y="528"/>
                  </a:lnTo>
                  <a:lnTo>
                    <a:pt x="755" y="495"/>
                  </a:lnTo>
                  <a:lnTo>
                    <a:pt x="742" y="461"/>
                  </a:lnTo>
                  <a:lnTo>
                    <a:pt x="732" y="427"/>
                  </a:lnTo>
                  <a:lnTo>
                    <a:pt x="728" y="390"/>
                  </a:lnTo>
                  <a:lnTo>
                    <a:pt x="728" y="355"/>
                  </a:lnTo>
                  <a:lnTo>
                    <a:pt x="732" y="319"/>
                  </a:lnTo>
                  <a:lnTo>
                    <a:pt x="742" y="284"/>
                  </a:lnTo>
                  <a:lnTo>
                    <a:pt x="755" y="250"/>
                  </a:lnTo>
                  <a:lnTo>
                    <a:pt x="773" y="219"/>
                  </a:lnTo>
                  <a:lnTo>
                    <a:pt x="650" y="95"/>
                  </a:lnTo>
                  <a:lnTo>
                    <a:pt x="642" y="84"/>
                  </a:lnTo>
                  <a:lnTo>
                    <a:pt x="636" y="70"/>
                  </a:lnTo>
                  <a:lnTo>
                    <a:pt x="635" y="56"/>
                  </a:lnTo>
                  <a:lnTo>
                    <a:pt x="636" y="42"/>
                  </a:lnTo>
                  <a:lnTo>
                    <a:pt x="642" y="29"/>
                  </a:lnTo>
                  <a:lnTo>
                    <a:pt x="650" y="16"/>
                  </a:lnTo>
                  <a:lnTo>
                    <a:pt x="663" y="7"/>
                  </a:lnTo>
                  <a:lnTo>
                    <a:pt x="676" y="2"/>
                  </a:lnTo>
                  <a:lnTo>
                    <a:pt x="6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5" name="Freeform 554"/>
            <p:cNvSpPr>
              <a:spLocks/>
            </p:cNvSpPr>
            <p:nvPr/>
          </p:nvSpPr>
          <p:spPr bwMode="auto">
            <a:xfrm>
              <a:off x="1074738" y="296545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2 w 112"/>
                <a:gd name="T15" fmla="*/ 89 h 112"/>
                <a:gd name="T16" fmla="*/ 89 w 112"/>
                <a:gd name="T17" fmla="*/ 100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0 h 112"/>
                <a:gd name="T26" fmla="*/ 11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2" y="89"/>
                  </a:lnTo>
                  <a:lnTo>
                    <a:pt x="89" y="100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0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6" name="Freeform 555"/>
            <p:cNvSpPr>
              <a:spLocks/>
            </p:cNvSpPr>
            <p:nvPr/>
          </p:nvSpPr>
          <p:spPr bwMode="auto">
            <a:xfrm>
              <a:off x="974726" y="3065463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3 h 111"/>
                <a:gd name="T4" fmla="*/ 89 w 113"/>
                <a:gd name="T5" fmla="*/ 10 h 111"/>
                <a:gd name="T6" fmla="*/ 101 w 113"/>
                <a:gd name="T7" fmla="*/ 23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8 h 111"/>
                <a:gd name="T16" fmla="*/ 89 w 113"/>
                <a:gd name="T17" fmla="*/ 100 h 111"/>
                <a:gd name="T18" fmla="*/ 74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3 w 113"/>
                <a:gd name="T25" fmla="*/ 100 h 111"/>
                <a:gd name="T26" fmla="*/ 11 w 113"/>
                <a:gd name="T27" fmla="*/ 88 h 111"/>
                <a:gd name="T28" fmla="*/ 4 w 113"/>
                <a:gd name="T29" fmla="*/ 73 h 111"/>
                <a:gd name="T30" fmla="*/ 0 w 113"/>
                <a:gd name="T31" fmla="*/ 55 h 111"/>
                <a:gd name="T32" fmla="*/ 4 w 113"/>
                <a:gd name="T33" fmla="*/ 37 h 111"/>
                <a:gd name="T34" fmla="*/ 11 w 113"/>
                <a:gd name="T35" fmla="*/ 23 h 111"/>
                <a:gd name="T36" fmla="*/ 23 w 113"/>
                <a:gd name="T37" fmla="*/ 10 h 111"/>
                <a:gd name="T38" fmla="*/ 39 w 113"/>
                <a:gd name="T39" fmla="*/ 3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8"/>
                  </a:lnTo>
                  <a:lnTo>
                    <a:pt x="89" y="100"/>
                  </a:lnTo>
                  <a:lnTo>
                    <a:pt x="74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4" y="73"/>
                  </a:lnTo>
                  <a:lnTo>
                    <a:pt x="0" y="55"/>
                  </a:lnTo>
                  <a:lnTo>
                    <a:pt x="4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7" name="Freeform 556"/>
            <p:cNvSpPr>
              <a:spLocks/>
            </p:cNvSpPr>
            <p:nvPr/>
          </p:nvSpPr>
          <p:spPr bwMode="auto">
            <a:xfrm>
              <a:off x="862013" y="2751138"/>
              <a:ext cx="19050" cy="17462"/>
            </a:xfrm>
            <a:custGeom>
              <a:avLst/>
              <a:gdLst>
                <a:gd name="T0" fmla="*/ 70 w 119"/>
                <a:gd name="T1" fmla="*/ 0 h 112"/>
                <a:gd name="T2" fmla="*/ 84 w 119"/>
                <a:gd name="T3" fmla="*/ 2 h 112"/>
                <a:gd name="T4" fmla="*/ 97 w 119"/>
                <a:gd name="T5" fmla="*/ 7 h 112"/>
                <a:gd name="T6" fmla="*/ 110 w 119"/>
                <a:gd name="T7" fmla="*/ 16 h 112"/>
                <a:gd name="T8" fmla="*/ 117 w 119"/>
                <a:gd name="T9" fmla="*/ 26 h 112"/>
                <a:gd name="T10" fmla="*/ 119 w 119"/>
                <a:gd name="T11" fmla="*/ 37 h 112"/>
                <a:gd name="T12" fmla="*/ 118 w 119"/>
                <a:gd name="T13" fmla="*/ 50 h 112"/>
                <a:gd name="T14" fmla="*/ 113 w 119"/>
                <a:gd name="T15" fmla="*/ 62 h 112"/>
                <a:gd name="T16" fmla="*/ 107 w 119"/>
                <a:gd name="T17" fmla="*/ 73 h 112"/>
                <a:gd name="T18" fmla="*/ 98 w 119"/>
                <a:gd name="T19" fmla="*/ 85 h 112"/>
                <a:gd name="T20" fmla="*/ 89 w 119"/>
                <a:gd name="T21" fmla="*/ 95 h 112"/>
                <a:gd name="T22" fmla="*/ 77 w 119"/>
                <a:gd name="T23" fmla="*/ 105 h 112"/>
                <a:gd name="T24" fmla="*/ 64 w 119"/>
                <a:gd name="T25" fmla="*/ 110 h 112"/>
                <a:gd name="T26" fmla="*/ 49 w 119"/>
                <a:gd name="T27" fmla="*/ 112 h 112"/>
                <a:gd name="T28" fmla="*/ 35 w 119"/>
                <a:gd name="T29" fmla="*/ 110 h 112"/>
                <a:gd name="T30" fmla="*/ 21 w 119"/>
                <a:gd name="T31" fmla="*/ 105 h 112"/>
                <a:gd name="T32" fmla="*/ 10 w 119"/>
                <a:gd name="T33" fmla="*/ 95 h 112"/>
                <a:gd name="T34" fmla="*/ 3 w 119"/>
                <a:gd name="T35" fmla="*/ 85 h 112"/>
                <a:gd name="T36" fmla="*/ 0 w 119"/>
                <a:gd name="T37" fmla="*/ 73 h 112"/>
                <a:gd name="T38" fmla="*/ 2 w 119"/>
                <a:gd name="T39" fmla="*/ 62 h 112"/>
                <a:gd name="T40" fmla="*/ 6 w 119"/>
                <a:gd name="T41" fmla="*/ 50 h 112"/>
                <a:gd name="T42" fmla="*/ 13 w 119"/>
                <a:gd name="T43" fmla="*/ 37 h 112"/>
                <a:gd name="T44" fmla="*/ 21 w 119"/>
                <a:gd name="T45" fmla="*/ 26 h 112"/>
                <a:gd name="T46" fmla="*/ 31 w 119"/>
                <a:gd name="T47" fmla="*/ 16 h 112"/>
                <a:gd name="T48" fmla="*/ 42 w 119"/>
                <a:gd name="T49" fmla="*/ 7 h 112"/>
                <a:gd name="T50" fmla="*/ 56 w 119"/>
                <a:gd name="T51" fmla="*/ 2 h 112"/>
                <a:gd name="T52" fmla="*/ 70 w 119"/>
                <a:gd name="T5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9" h="112">
                  <a:moveTo>
                    <a:pt x="70" y="0"/>
                  </a:moveTo>
                  <a:lnTo>
                    <a:pt x="84" y="2"/>
                  </a:lnTo>
                  <a:lnTo>
                    <a:pt x="97" y="7"/>
                  </a:lnTo>
                  <a:lnTo>
                    <a:pt x="110" y="16"/>
                  </a:lnTo>
                  <a:lnTo>
                    <a:pt x="117" y="26"/>
                  </a:lnTo>
                  <a:lnTo>
                    <a:pt x="119" y="37"/>
                  </a:lnTo>
                  <a:lnTo>
                    <a:pt x="118" y="50"/>
                  </a:lnTo>
                  <a:lnTo>
                    <a:pt x="113" y="62"/>
                  </a:lnTo>
                  <a:lnTo>
                    <a:pt x="107" y="73"/>
                  </a:lnTo>
                  <a:lnTo>
                    <a:pt x="98" y="85"/>
                  </a:lnTo>
                  <a:lnTo>
                    <a:pt x="89" y="95"/>
                  </a:lnTo>
                  <a:lnTo>
                    <a:pt x="77" y="105"/>
                  </a:lnTo>
                  <a:lnTo>
                    <a:pt x="64" y="110"/>
                  </a:lnTo>
                  <a:lnTo>
                    <a:pt x="49" y="112"/>
                  </a:lnTo>
                  <a:lnTo>
                    <a:pt x="35" y="110"/>
                  </a:lnTo>
                  <a:lnTo>
                    <a:pt x="21" y="105"/>
                  </a:lnTo>
                  <a:lnTo>
                    <a:pt x="10" y="95"/>
                  </a:lnTo>
                  <a:lnTo>
                    <a:pt x="3" y="85"/>
                  </a:lnTo>
                  <a:lnTo>
                    <a:pt x="0" y="73"/>
                  </a:lnTo>
                  <a:lnTo>
                    <a:pt x="2" y="62"/>
                  </a:lnTo>
                  <a:lnTo>
                    <a:pt x="6" y="50"/>
                  </a:lnTo>
                  <a:lnTo>
                    <a:pt x="13" y="37"/>
                  </a:lnTo>
                  <a:lnTo>
                    <a:pt x="21" y="26"/>
                  </a:lnTo>
                  <a:lnTo>
                    <a:pt x="31" y="16"/>
                  </a:lnTo>
                  <a:lnTo>
                    <a:pt x="42" y="7"/>
                  </a:lnTo>
                  <a:lnTo>
                    <a:pt x="56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8" name="Freeform 557"/>
            <p:cNvSpPr>
              <a:spLocks/>
            </p:cNvSpPr>
            <p:nvPr/>
          </p:nvSpPr>
          <p:spPr bwMode="auto">
            <a:xfrm>
              <a:off x="760413" y="2851150"/>
              <a:ext cx="17463" cy="17462"/>
            </a:xfrm>
            <a:custGeom>
              <a:avLst/>
              <a:gdLst>
                <a:gd name="T0" fmla="*/ 56 w 111"/>
                <a:gd name="T1" fmla="*/ 0 h 112"/>
                <a:gd name="T2" fmla="*/ 74 w 111"/>
                <a:gd name="T3" fmla="*/ 3 h 112"/>
                <a:gd name="T4" fmla="*/ 88 w 111"/>
                <a:gd name="T5" fmla="*/ 11 h 112"/>
                <a:gd name="T6" fmla="*/ 101 w 111"/>
                <a:gd name="T7" fmla="*/ 24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3 h 112"/>
                <a:gd name="T14" fmla="*/ 101 w 111"/>
                <a:gd name="T15" fmla="*/ 89 h 112"/>
                <a:gd name="T16" fmla="*/ 88 w 111"/>
                <a:gd name="T17" fmla="*/ 101 h 112"/>
                <a:gd name="T18" fmla="*/ 74 w 111"/>
                <a:gd name="T19" fmla="*/ 109 h 112"/>
                <a:gd name="T20" fmla="*/ 56 w 111"/>
                <a:gd name="T21" fmla="*/ 112 h 112"/>
                <a:gd name="T22" fmla="*/ 37 w 111"/>
                <a:gd name="T23" fmla="*/ 109 h 112"/>
                <a:gd name="T24" fmla="*/ 23 w 111"/>
                <a:gd name="T25" fmla="*/ 101 h 112"/>
                <a:gd name="T26" fmla="*/ 10 w 111"/>
                <a:gd name="T27" fmla="*/ 89 h 112"/>
                <a:gd name="T28" fmla="*/ 2 w 111"/>
                <a:gd name="T29" fmla="*/ 73 h 112"/>
                <a:gd name="T30" fmla="*/ 0 w 111"/>
                <a:gd name="T31" fmla="*/ 56 h 112"/>
                <a:gd name="T32" fmla="*/ 2 w 111"/>
                <a:gd name="T33" fmla="*/ 38 h 112"/>
                <a:gd name="T34" fmla="*/ 10 w 111"/>
                <a:gd name="T35" fmla="*/ 24 h 112"/>
                <a:gd name="T36" fmla="*/ 23 w 111"/>
                <a:gd name="T37" fmla="*/ 11 h 112"/>
                <a:gd name="T38" fmla="*/ 37 w 111"/>
                <a:gd name="T39" fmla="*/ 3 h 112"/>
                <a:gd name="T40" fmla="*/ 56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4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8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9" name="Freeform 558"/>
            <p:cNvSpPr>
              <a:spLocks noEditPoints="1"/>
            </p:cNvSpPr>
            <p:nvPr/>
          </p:nvSpPr>
          <p:spPr bwMode="auto">
            <a:xfrm>
              <a:off x="706438" y="2697163"/>
              <a:ext cx="439738" cy="530225"/>
            </a:xfrm>
            <a:custGeom>
              <a:avLst/>
              <a:gdLst>
                <a:gd name="T0" fmla="*/ 2095 w 2773"/>
                <a:gd name="T1" fmla="*/ 2984 h 3340"/>
                <a:gd name="T2" fmla="*/ 1202 w 2773"/>
                <a:gd name="T3" fmla="*/ 3228 h 3340"/>
                <a:gd name="T4" fmla="*/ 1913 w 2773"/>
                <a:gd name="T5" fmla="*/ 2836 h 3340"/>
                <a:gd name="T6" fmla="*/ 1674 w 2773"/>
                <a:gd name="T7" fmla="*/ 2724 h 3340"/>
                <a:gd name="T8" fmla="*/ 2378 w 2773"/>
                <a:gd name="T9" fmla="*/ 2343 h 3340"/>
                <a:gd name="T10" fmla="*/ 2490 w 2773"/>
                <a:gd name="T11" fmla="*/ 2080 h 3340"/>
                <a:gd name="T12" fmla="*/ 1292 w 2773"/>
                <a:gd name="T13" fmla="*/ 2441 h 3340"/>
                <a:gd name="T14" fmla="*/ 726 w 2773"/>
                <a:gd name="T15" fmla="*/ 1548 h 3340"/>
                <a:gd name="T16" fmla="*/ 596 w 2773"/>
                <a:gd name="T17" fmla="*/ 1636 h 3340"/>
                <a:gd name="T18" fmla="*/ 648 w 2773"/>
                <a:gd name="T19" fmla="*/ 1804 h 3340"/>
                <a:gd name="T20" fmla="*/ 1348 w 2773"/>
                <a:gd name="T21" fmla="*/ 1812 h 3340"/>
                <a:gd name="T22" fmla="*/ 1423 w 2773"/>
                <a:gd name="T23" fmla="*/ 1660 h 3340"/>
                <a:gd name="T24" fmla="*/ 1286 w 2773"/>
                <a:gd name="T25" fmla="*/ 1548 h 3340"/>
                <a:gd name="T26" fmla="*/ 2244 w 2773"/>
                <a:gd name="T27" fmla="*/ 1206 h 3340"/>
                <a:gd name="T28" fmla="*/ 2488 w 2773"/>
                <a:gd name="T29" fmla="*/ 1268 h 3340"/>
                <a:gd name="T30" fmla="*/ 2351 w 2773"/>
                <a:gd name="T31" fmla="*/ 1156 h 3340"/>
                <a:gd name="T32" fmla="*/ 1145 w 2773"/>
                <a:gd name="T33" fmla="*/ 1008 h 3340"/>
                <a:gd name="T34" fmla="*/ 950 w 2773"/>
                <a:gd name="T35" fmla="*/ 1285 h 3340"/>
                <a:gd name="T36" fmla="*/ 1392 w 2773"/>
                <a:gd name="T37" fmla="*/ 1459 h 3340"/>
                <a:gd name="T38" fmla="*/ 1536 w 2773"/>
                <a:gd name="T39" fmla="*/ 1651 h 3340"/>
                <a:gd name="T40" fmla="*/ 1519 w 2773"/>
                <a:gd name="T41" fmla="*/ 1785 h 3340"/>
                <a:gd name="T42" fmla="*/ 1669 w 2773"/>
                <a:gd name="T43" fmla="*/ 1733 h 3340"/>
                <a:gd name="T44" fmla="*/ 1832 w 2773"/>
                <a:gd name="T45" fmla="*/ 1436 h 3340"/>
                <a:gd name="T46" fmla="*/ 1737 w 2773"/>
                <a:gd name="T47" fmla="*/ 1107 h 3340"/>
                <a:gd name="T48" fmla="*/ 1456 w 2773"/>
                <a:gd name="T49" fmla="*/ 942 h 3340"/>
                <a:gd name="T50" fmla="*/ 1965 w 2773"/>
                <a:gd name="T51" fmla="*/ 925 h 3340"/>
                <a:gd name="T52" fmla="*/ 2207 w 2773"/>
                <a:gd name="T53" fmla="*/ 988 h 3340"/>
                <a:gd name="T54" fmla="*/ 2070 w 2773"/>
                <a:gd name="T55" fmla="*/ 876 h 3340"/>
                <a:gd name="T56" fmla="*/ 1899 w 2773"/>
                <a:gd name="T57" fmla="*/ 824 h 3340"/>
                <a:gd name="T58" fmla="*/ 1906 w 2773"/>
                <a:gd name="T59" fmla="*/ 658 h 3340"/>
                <a:gd name="T60" fmla="*/ 1504 w 2773"/>
                <a:gd name="T61" fmla="*/ 318 h 3340"/>
                <a:gd name="T62" fmla="*/ 1638 w 2773"/>
                <a:gd name="T63" fmla="*/ 512 h 3340"/>
                <a:gd name="T64" fmla="*/ 1621 w 2773"/>
                <a:gd name="T65" fmla="*/ 359 h 3340"/>
                <a:gd name="T66" fmla="*/ 159 w 2773"/>
                <a:gd name="T67" fmla="*/ 1030 h 3340"/>
                <a:gd name="T68" fmla="*/ 675 w 2773"/>
                <a:gd name="T69" fmla="*/ 1441 h 3340"/>
                <a:gd name="T70" fmla="*/ 838 w 2773"/>
                <a:gd name="T71" fmla="*/ 1273 h 3340"/>
                <a:gd name="T72" fmla="*/ 1030 w 2773"/>
                <a:gd name="T73" fmla="*/ 953 h 3340"/>
                <a:gd name="T74" fmla="*/ 1362 w 2773"/>
                <a:gd name="T75" fmla="*/ 826 h 3340"/>
                <a:gd name="T76" fmla="*/ 1701 w 2773"/>
                <a:gd name="T77" fmla="*/ 922 h 3340"/>
                <a:gd name="T78" fmla="*/ 1923 w 2773"/>
                <a:gd name="T79" fmla="*/ 1222 h 3340"/>
                <a:gd name="T80" fmla="*/ 1905 w 2773"/>
                <a:gd name="T81" fmla="*/ 1599 h 3340"/>
                <a:gd name="T82" fmla="*/ 1650 w 2773"/>
                <a:gd name="T83" fmla="*/ 1879 h 3340"/>
                <a:gd name="T84" fmla="*/ 1303 w 2773"/>
                <a:gd name="T85" fmla="*/ 1938 h 3340"/>
                <a:gd name="T86" fmla="*/ 2417 w 2773"/>
                <a:gd name="T87" fmla="*/ 1541 h 3340"/>
                <a:gd name="T88" fmla="*/ 1544 w 2773"/>
                <a:gd name="T89" fmla="*/ 670 h 3340"/>
                <a:gd name="T90" fmla="*/ 1390 w 2773"/>
                <a:gd name="T91" fmla="*/ 242 h 3340"/>
                <a:gd name="T92" fmla="*/ 1631 w 2773"/>
                <a:gd name="T93" fmla="*/ 226 h 3340"/>
                <a:gd name="T94" fmla="*/ 1760 w 2773"/>
                <a:gd name="T95" fmla="*/ 418 h 3340"/>
                <a:gd name="T96" fmla="*/ 1896 w 2773"/>
                <a:gd name="T97" fmla="*/ 508 h 3340"/>
                <a:gd name="T98" fmla="*/ 2040 w 2773"/>
                <a:gd name="T99" fmla="*/ 699 h 3340"/>
                <a:gd name="T100" fmla="*/ 2176 w 2773"/>
                <a:gd name="T101" fmla="*/ 788 h 3340"/>
                <a:gd name="T102" fmla="*/ 2320 w 2773"/>
                <a:gd name="T103" fmla="*/ 979 h 3340"/>
                <a:gd name="T104" fmla="*/ 2457 w 2773"/>
                <a:gd name="T105" fmla="*/ 1067 h 3340"/>
                <a:gd name="T106" fmla="*/ 2600 w 2773"/>
                <a:gd name="T107" fmla="*/ 1258 h 3340"/>
                <a:gd name="T108" fmla="*/ 2518 w 2773"/>
                <a:gd name="T109" fmla="*/ 1484 h 3340"/>
                <a:gd name="T110" fmla="*/ 2591 w 2773"/>
                <a:gd name="T111" fmla="*/ 2184 h 3340"/>
                <a:gd name="T112" fmla="*/ 2434 w 2773"/>
                <a:gd name="T113" fmla="*/ 2612 h 3340"/>
                <a:gd name="T114" fmla="*/ 600 w 2773"/>
                <a:gd name="T115" fmla="*/ 1911 h 3340"/>
                <a:gd name="T116" fmla="*/ 497 w 2773"/>
                <a:gd name="T117" fmla="*/ 1793 h 3340"/>
                <a:gd name="T118" fmla="*/ 518 w 2773"/>
                <a:gd name="T119" fmla="*/ 1546 h 3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3" h="3340">
                  <a:moveTo>
                    <a:pt x="1961" y="2724"/>
                  </a:moveTo>
                  <a:lnTo>
                    <a:pt x="1994" y="2759"/>
                  </a:lnTo>
                  <a:lnTo>
                    <a:pt x="2024" y="2798"/>
                  </a:lnTo>
                  <a:lnTo>
                    <a:pt x="2050" y="2840"/>
                  </a:lnTo>
                  <a:lnTo>
                    <a:pt x="2071" y="2886"/>
                  </a:lnTo>
                  <a:lnTo>
                    <a:pt x="2086" y="2934"/>
                  </a:lnTo>
                  <a:lnTo>
                    <a:pt x="2095" y="2984"/>
                  </a:lnTo>
                  <a:lnTo>
                    <a:pt x="2098" y="3036"/>
                  </a:lnTo>
                  <a:lnTo>
                    <a:pt x="2098" y="3228"/>
                  </a:lnTo>
                  <a:lnTo>
                    <a:pt x="2434" y="3228"/>
                  </a:lnTo>
                  <a:lnTo>
                    <a:pt x="2434" y="2724"/>
                  </a:lnTo>
                  <a:lnTo>
                    <a:pt x="1961" y="2724"/>
                  </a:lnTo>
                  <a:close/>
                  <a:moveTo>
                    <a:pt x="1202" y="2724"/>
                  </a:moveTo>
                  <a:lnTo>
                    <a:pt x="1202" y="3228"/>
                  </a:lnTo>
                  <a:lnTo>
                    <a:pt x="1986" y="3228"/>
                  </a:lnTo>
                  <a:lnTo>
                    <a:pt x="1986" y="3036"/>
                  </a:lnTo>
                  <a:lnTo>
                    <a:pt x="1983" y="2991"/>
                  </a:lnTo>
                  <a:lnTo>
                    <a:pt x="1973" y="2949"/>
                  </a:lnTo>
                  <a:lnTo>
                    <a:pt x="1959" y="2908"/>
                  </a:lnTo>
                  <a:lnTo>
                    <a:pt x="1938" y="2871"/>
                  </a:lnTo>
                  <a:lnTo>
                    <a:pt x="1913" y="2836"/>
                  </a:lnTo>
                  <a:lnTo>
                    <a:pt x="1884" y="2805"/>
                  </a:lnTo>
                  <a:lnTo>
                    <a:pt x="1851" y="2779"/>
                  </a:lnTo>
                  <a:lnTo>
                    <a:pt x="1813" y="2757"/>
                  </a:lnTo>
                  <a:lnTo>
                    <a:pt x="1774" y="2741"/>
                  </a:lnTo>
                  <a:lnTo>
                    <a:pt x="1744" y="2772"/>
                  </a:lnTo>
                  <a:lnTo>
                    <a:pt x="1697" y="2725"/>
                  </a:lnTo>
                  <a:lnTo>
                    <a:pt x="1674" y="2724"/>
                  </a:lnTo>
                  <a:lnTo>
                    <a:pt x="1202" y="2724"/>
                  </a:lnTo>
                  <a:close/>
                  <a:moveTo>
                    <a:pt x="2487" y="2029"/>
                  </a:moveTo>
                  <a:lnTo>
                    <a:pt x="1903" y="2612"/>
                  </a:lnTo>
                  <a:lnTo>
                    <a:pt x="2323" y="2612"/>
                  </a:lnTo>
                  <a:lnTo>
                    <a:pt x="2323" y="2387"/>
                  </a:lnTo>
                  <a:lnTo>
                    <a:pt x="2345" y="2371"/>
                  </a:lnTo>
                  <a:lnTo>
                    <a:pt x="2378" y="2343"/>
                  </a:lnTo>
                  <a:lnTo>
                    <a:pt x="2407" y="2312"/>
                  </a:lnTo>
                  <a:lnTo>
                    <a:pt x="2432" y="2278"/>
                  </a:lnTo>
                  <a:lnTo>
                    <a:pt x="2453" y="2243"/>
                  </a:lnTo>
                  <a:lnTo>
                    <a:pt x="2468" y="2204"/>
                  </a:lnTo>
                  <a:lnTo>
                    <a:pt x="2481" y="2164"/>
                  </a:lnTo>
                  <a:lnTo>
                    <a:pt x="2488" y="2122"/>
                  </a:lnTo>
                  <a:lnTo>
                    <a:pt x="2490" y="2080"/>
                  </a:lnTo>
                  <a:lnTo>
                    <a:pt x="2489" y="2054"/>
                  </a:lnTo>
                  <a:lnTo>
                    <a:pt x="2487" y="2029"/>
                  </a:lnTo>
                  <a:close/>
                  <a:moveTo>
                    <a:pt x="787" y="1940"/>
                  </a:moveTo>
                  <a:lnTo>
                    <a:pt x="1284" y="2435"/>
                  </a:lnTo>
                  <a:lnTo>
                    <a:pt x="1287" y="2438"/>
                  </a:lnTo>
                  <a:lnTo>
                    <a:pt x="1290" y="2440"/>
                  </a:lnTo>
                  <a:lnTo>
                    <a:pt x="1292" y="2441"/>
                  </a:lnTo>
                  <a:lnTo>
                    <a:pt x="1294" y="2443"/>
                  </a:lnTo>
                  <a:lnTo>
                    <a:pt x="1314" y="2460"/>
                  </a:lnTo>
                  <a:lnTo>
                    <a:pt x="1314" y="2612"/>
                  </a:lnTo>
                  <a:lnTo>
                    <a:pt x="1585" y="2612"/>
                  </a:lnTo>
                  <a:lnTo>
                    <a:pt x="912" y="1940"/>
                  </a:lnTo>
                  <a:lnTo>
                    <a:pt x="787" y="1940"/>
                  </a:lnTo>
                  <a:close/>
                  <a:moveTo>
                    <a:pt x="726" y="1548"/>
                  </a:moveTo>
                  <a:lnTo>
                    <a:pt x="700" y="1551"/>
                  </a:lnTo>
                  <a:lnTo>
                    <a:pt x="676" y="1558"/>
                  </a:lnTo>
                  <a:lnTo>
                    <a:pt x="653" y="1569"/>
                  </a:lnTo>
                  <a:lnTo>
                    <a:pt x="632" y="1585"/>
                  </a:lnTo>
                  <a:lnTo>
                    <a:pt x="624" y="1593"/>
                  </a:lnTo>
                  <a:lnTo>
                    <a:pt x="608" y="1613"/>
                  </a:lnTo>
                  <a:lnTo>
                    <a:pt x="596" y="1636"/>
                  </a:lnTo>
                  <a:lnTo>
                    <a:pt x="588" y="1661"/>
                  </a:lnTo>
                  <a:lnTo>
                    <a:pt x="586" y="1688"/>
                  </a:lnTo>
                  <a:lnTo>
                    <a:pt x="588" y="1716"/>
                  </a:lnTo>
                  <a:lnTo>
                    <a:pt x="597" y="1743"/>
                  </a:lnTo>
                  <a:lnTo>
                    <a:pt x="610" y="1767"/>
                  </a:lnTo>
                  <a:lnTo>
                    <a:pt x="627" y="1788"/>
                  </a:lnTo>
                  <a:lnTo>
                    <a:pt x="648" y="1804"/>
                  </a:lnTo>
                  <a:lnTo>
                    <a:pt x="672" y="1817"/>
                  </a:lnTo>
                  <a:lnTo>
                    <a:pt x="698" y="1825"/>
                  </a:lnTo>
                  <a:lnTo>
                    <a:pt x="726" y="1828"/>
                  </a:lnTo>
                  <a:lnTo>
                    <a:pt x="1282" y="1828"/>
                  </a:lnTo>
                  <a:lnTo>
                    <a:pt x="1299" y="1826"/>
                  </a:lnTo>
                  <a:lnTo>
                    <a:pt x="1325" y="1822"/>
                  </a:lnTo>
                  <a:lnTo>
                    <a:pt x="1348" y="1812"/>
                  </a:lnTo>
                  <a:lnTo>
                    <a:pt x="1370" y="1799"/>
                  </a:lnTo>
                  <a:lnTo>
                    <a:pt x="1389" y="1781"/>
                  </a:lnTo>
                  <a:lnTo>
                    <a:pt x="1405" y="1762"/>
                  </a:lnTo>
                  <a:lnTo>
                    <a:pt x="1416" y="1739"/>
                  </a:lnTo>
                  <a:lnTo>
                    <a:pt x="1423" y="1715"/>
                  </a:lnTo>
                  <a:lnTo>
                    <a:pt x="1426" y="1688"/>
                  </a:lnTo>
                  <a:lnTo>
                    <a:pt x="1423" y="1660"/>
                  </a:lnTo>
                  <a:lnTo>
                    <a:pt x="1415" y="1634"/>
                  </a:lnTo>
                  <a:lnTo>
                    <a:pt x="1403" y="1610"/>
                  </a:lnTo>
                  <a:lnTo>
                    <a:pt x="1385" y="1589"/>
                  </a:lnTo>
                  <a:lnTo>
                    <a:pt x="1364" y="1572"/>
                  </a:lnTo>
                  <a:lnTo>
                    <a:pt x="1340" y="1559"/>
                  </a:lnTo>
                  <a:lnTo>
                    <a:pt x="1314" y="1551"/>
                  </a:lnTo>
                  <a:lnTo>
                    <a:pt x="1286" y="1548"/>
                  </a:lnTo>
                  <a:lnTo>
                    <a:pt x="726" y="1548"/>
                  </a:lnTo>
                  <a:close/>
                  <a:moveTo>
                    <a:pt x="2351" y="1156"/>
                  </a:moveTo>
                  <a:lnTo>
                    <a:pt x="2326" y="1159"/>
                  </a:lnTo>
                  <a:lnTo>
                    <a:pt x="2302" y="1165"/>
                  </a:lnTo>
                  <a:lnTo>
                    <a:pt x="2280" y="1175"/>
                  </a:lnTo>
                  <a:lnTo>
                    <a:pt x="2260" y="1189"/>
                  </a:lnTo>
                  <a:lnTo>
                    <a:pt x="2244" y="1206"/>
                  </a:lnTo>
                  <a:lnTo>
                    <a:pt x="2439" y="1404"/>
                  </a:lnTo>
                  <a:lnTo>
                    <a:pt x="2457" y="1386"/>
                  </a:lnTo>
                  <a:lnTo>
                    <a:pt x="2471" y="1367"/>
                  </a:lnTo>
                  <a:lnTo>
                    <a:pt x="2482" y="1345"/>
                  </a:lnTo>
                  <a:lnTo>
                    <a:pt x="2488" y="1321"/>
                  </a:lnTo>
                  <a:lnTo>
                    <a:pt x="2490" y="1296"/>
                  </a:lnTo>
                  <a:lnTo>
                    <a:pt x="2488" y="1268"/>
                  </a:lnTo>
                  <a:lnTo>
                    <a:pt x="2480" y="1242"/>
                  </a:lnTo>
                  <a:lnTo>
                    <a:pt x="2466" y="1218"/>
                  </a:lnTo>
                  <a:lnTo>
                    <a:pt x="2450" y="1197"/>
                  </a:lnTo>
                  <a:lnTo>
                    <a:pt x="2429" y="1179"/>
                  </a:lnTo>
                  <a:lnTo>
                    <a:pt x="2405" y="1167"/>
                  </a:lnTo>
                  <a:lnTo>
                    <a:pt x="2379" y="1159"/>
                  </a:lnTo>
                  <a:lnTo>
                    <a:pt x="2351" y="1156"/>
                  </a:lnTo>
                  <a:close/>
                  <a:moveTo>
                    <a:pt x="1410" y="938"/>
                  </a:moveTo>
                  <a:lnTo>
                    <a:pt x="1364" y="938"/>
                  </a:lnTo>
                  <a:lnTo>
                    <a:pt x="1318" y="942"/>
                  </a:lnTo>
                  <a:lnTo>
                    <a:pt x="1273" y="952"/>
                  </a:lnTo>
                  <a:lnTo>
                    <a:pt x="1229" y="966"/>
                  </a:lnTo>
                  <a:lnTo>
                    <a:pt x="1186" y="985"/>
                  </a:lnTo>
                  <a:lnTo>
                    <a:pt x="1145" y="1008"/>
                  </a:lnTo>
                  <a:lnTo>
                    <a:pt x="1106" y="1036"/>
                  </a:lnTo>
                  <a:lnTo>
                    <a:pt x="1070" y="1068"/>
                  </a:lnTo>
                  <a:lnTo>
                    <a:pt x="1036" y="1107"/>
                  </a:lnTo>
                  <a:lnTo>
                    <a:pt x="1006" y="1148"/>
                  </a:lnTo>
                  <a:lnTo>
                    <a:pt x="983" y="1192"/>
                  </a:lnTo>
                  <a:lnTo>
                    <a:pt x="964" y="1238"/>
                  </a:lnTo>
                  <a:lnTo>
                    <a:pt x="950" y="1285"/>
                  </a:lnTo>
                  <a:lnTo>
                    <a:pt x="942" y="1335"/>
                  </a:lnTo>
                  <a:lnTo>
                    <a:pt x="939" y="1385"/>
                  </a:lnTo>
                  <a:lnTo>
                    <a:pt x="942" y="1436"/>
                  </a:lnTo>
                  <a:lnTo>
                    <a:pt x="1286" y="1436"/>
                  </a:lnTo>
                  <a:lnTo>
                    <a:pt x="1324" y="1438"/>
                  </a:lnTo>
                  <a:lnTo>
                    <a:pt x="1359" y="1447"/>
                  </a:lnTo>
                  <a:lnTo>
                    <a:pt x="1392" y="1459"/>
                  </a:lnTo>
                  <a:lnTo>
                    <a:pt x="1423" y="1477"/>
                  </a:lnTo>
                  <a:lnTo>
                    <a:pt x="1451" y="1498"/>
                  </a:lnTo>
                  <a:lnTo>
                    <a:pt x="1476" y="1522"/>
                  </a:lnTo>
                  <a:lnTo>
                    <a:pt x="1497" y="1551"/>
                  </a:lnTo>
                  <a:lnTo>
                    <a:pt x="1515" y="1582"/>
                  </a:lnTo>
                  <a:lnTo>
                    <a:pt x="1527" y="1615"/>
                  </a:lnTo>
                  <a:lnTo>
                    <a:pt x="1536" y="1651"/>
                  </a:lnTo>
                  <a:lnTo>
                    <a:pt x="1539" y="1688"/>
                  </a:lnTo>
                  <a:lnTo>
                    <a:pt x="1537" y="1711"/>
                  </a:lnTo>
                  <a:lnTo>
                    <a:pt x="1534" y="1733"/>
                  </a:lnTo>
                  <a:lnTo>
                    <a:pt x="1531" y="1744"/>
                  </a:lnTo>
                  <a:lnTo>
                    <a:pt x="1526" y="1765"/>
                  </a:lnTo>
                  <a:lnTo>
                    <a:pt x="1519" y="1784"/>
                  </a:lnTo>
                  <a:lnTo>
                    <a:pt x="1519" y="1785"/>
                  </a:lnTo>
                  <a:lnTo>
                    <a:pt x="1518" y="1786"/>
                  </a:lnTo>
                  <a:lnTo>
                    <a:pt x="1511" y="1802"/>
                  </a:lnTo>
                  <a:lnTo>
                    <a:pt x="1502" y="1818"/>
                  </a:lnTo>
                  <a:lnTo>
                    <a:pt x="1547" y="1803"/>
                  </a:lnTo>
                  <a:lnTo>
                    <a:pt x="1590" y="1784"/>
                  </a:lnTo>
                  <a:lnTo>
                    <a:pt x="1630" y="1762"/>
                  </a:lnTo>
                  <a:lnTo>
                    <a:pt x="1669" y="1733"/>
                  </a:lnTo>
                  <a:lnTo>
                    <a:pt x="1704" y="1702"/>
                  </a:lnTo>
                  <a:lnTo>
                    <a:pt x="1737" y="1664"/>
                  </a:lnTo>
                  <a:lnTo>
                    <a:pt x="1766" y="1623"/>
                  </a:lnTo>
                  <a:lnTo>
                    <a:pt x="1790" y="1580"/>
                  </a:lnTo>
                  <a:lnTo>
                    <a:pt x="1810" y="1534"/>
                  </a:lnTo>
                  <a:lnTo>
                    <a:pt x="1824" y="1486"/>
                  </a:lnTo>
                  <a:lnTo>
                    <a:pt x="1832" y="1436"/>
                  </a:lnTo>
                  <a:lnTo>
                    <a:pt x="1835" y="1385"/>
                  </a:lnTo>
                  <a:lnTo>
                    <a:pt x="1832" y="1334"/>
                  </a:lnTo>
                  <a:lnTo>
                    <a:pt x="1824" y="1285"/>
                  </a:lnTo>
                  <a:lnTo>
                    <a:pt x="1810" y="1238"/>
                  </a:lnTo>
                  <a:lnTo>
                    <a:pt x="1790" y="1191"/>
                  </a:lnTo>
                  <a:lnTo>
                    <a:pt x="1766" y="1147"/>
                  </a:lnTo>
                  <a:lnTo>
                    <a:pt x="1737" y="1107"/>
                  </a:lnTo>
                  <a:lnTo>
                    <a:pt x="1704" y="1068"/>
                  </a:lnTo>
                  <a:lnTo>
                    <a:pt x="1668" y="1036"/>
                  </a:lnTo>
                  <a:lnTo>
                    <a:pt x="1628" y="1008"/>
                  </a:lnTo>
                  <a:lnTo>
                    <a:pt x="1588" y="985"/>
                  </a:lnTo>
                  <a:lnTo>
                    <a:pt x="1545" y="966"/>
                  </a:lnTo>
                  <a:lnTo>
                    <a:pt x="1500" y="952"/>
                  </a:lnTo>
                  <a:lnTo>
                    <a:pt x="1456" y="942"/>
                  </a:lnTo>
                  <a:lnTo>
                    <a:pt x="1410" y="938"/>
                  </a:lnTo>
                  <a:close/>
                  <a:moveTo>
                    <a:pt x="2070" y="876"/>
                  </a:moveTo>
                  <a:lnTo>
                    <a:pt x="2046" y="878"/>
                  </a:lnTo>
                  <a:lnTo>
                    <a:pt x="2023" y="884"/>
                  </a:lnTo>
                  <a:lnTo>
                    <a:pt x="2001" y="895"/>
                  </a:lnTo>
                  <a:lnTo>
                    <a:pt x="1983" y="908"/>
                  </a:lnTo>
                  <a:lnTo>
                    <a:pt x="1965" y="925"/>
                  </a:lnTo>
                  <a:lnTo>
                    <a:pt x="2161" y="1122"/>
                  </a:lnTo>
                  <a:lnTo>
                    <a:pt x="2177" y="1106"/>
                  </a:lnTo>
                  <a:lnTo>
                    <a:pt x="2192" y="1086"/>
                  </a:lnTo>
                  <a:lnTo>
                    <a:pt x="2202" y="1064"/>
                  </a:lnTo>
                  <a:lnTo>
                    <a:pt x="2208" y="1040"/>
                  </a:lnTo>
                  <a:lnTo>
                    <a:pt x="2210" y="1016"/>
                  </a:lnTo>
                  <a:lnTo>
                    <a:pt x="2207" y="988"/>
                  </a:lnTo>
                  <a:lnTo>
                    <a:pt x="2199" y="961"/>
                  </a:lnTo>
                  <a:lnTo>
                    <a:pt x="2187" y="938"/>
                  </a:lnTo>
                  <a:lnTo>
                    <a:pt x="2169" y="918"/>
                  </a:lnTo>
                  <a:lnTo>
                    <a:pt x="2148" y="900"/>
                  </a:lnTo>
                  <a:lnTo>
                    <a:pt x="2125" y="887"/>
                  </a:lnTo>
                  <a:lnTo>
                    <a:pt x="2098" y="879"/>
                  </a:lnTo>
                  <a:lnTo>
                    <a:pt x="2070" y="876"/>
                  </a:lnTo>
                  <a:close/>
                  <a:moveTo>
                    <a:pt x="1790" y="596"/>
                  </a:moveTo>
                  <a:lnTo>
                    <a:pt x="1761" y="599"/>
                  </a:lnTo>
                  <a:lnTo>
                    <a:pt x="1733" y="609"/>
                  </a:lnTo>
                  <a:lnTo>
                    <a:pt x="1708" y="623"/>
                  </a:lnTo>
                  <a:lnTo>
                    <a:pt x="1686" y="643"/>
                  </a:lnTo>
                  <a:lnTo>
                    <a:pt x="1882" y="841"/>
                  </a:lnTo>
                  <a:lnTo>
                    <a:pt x="1899" y="824"/>
                  </a:lnTo>
                  <a:lnTo>
                    <a:pt x="1912" y="804"/>
                  </a:lnTo>
                  <a:lnTo>
                    <a:pt x="1922" y="782"/>
                  </a:lnTo>
                  <a:lnTo>
                    <a:pt x="1928" y="760"/>
                  </a:lnTo>
                  <a:lnTo>
                    <a:pt x="1931" y="736"/>
                  </a:lnTo>
                  <a:lnTo>
                    <a:pt x="1928" y="708"/>
                  </a:lnTo>
                  <a:lnTo>
                    <a:pt x="1919" y="682"/>
                  </a:lnTo>
                  <a:lnTo>
                    <a:pt x="1906" y="658"/>
                  </a:lnTo>
                  <a:lnTo>
                    <a:pt x="1889" y="637"/>
                  </a:lnTo>
                  <a:lnTo>
                    <a:pt x="1868" y="620"/>
                  </a:lnTo>
                  <a:lnTo>
                    <a:pt x="1844" y="607"/>
                  </a:lnTo>
                  <a:lnTo>
                    <a:pt x="1818" y="598"/>
                  </a:lnTo>
                  <a:lnTo>
                    <a:pt x="1790" y="596"/>
                  </a:lnTo>
                  <a:close/>
                  <a:moveTo>
                    <a:pt x="1530" y="316"/>
                  </a:moveTo>
                  <a:lnTo>
                    <a:pt x="1504" y="318"/>
                  </a:lnTo>
                  <a:lnTo>
                    <a:pt x="1478" y="325"/>
                  </a:lnTo>
                  <a:lnTo>
                    <a:pt x="1454" y="334"/>
                  </a:lnTo>
                  <a:lnTo>
                    <a:pt x="1431" y="348"/>
                  </a:lnTo>
                  <a:lnTo>
                    <a:pt x="1411" y="362"/>
                  </a:lnTo>
                  <a:lnTo>
                    <a:pt x="1604" y="559"/>
                  </a:lnTo>
                  <a:lnTo>
                    <a:pt x="1623" y="537"/>
                  </a:lnTo>
                  <a:lnTo>
                    <a:pt x="1638" y="512"/>
                  </a:lnTo>
                  <a:lnTo>
                    <a:pt x="1647" y="485"/>
                  </a:lnTo>
                  <a:lnTo>
                    <a:pt x="1650" y="456"/>
                  </a:lnTo>
                  <a:lnTo>
                    <a:pt x="1649" y="435"/>
                  </a:lnTo>
                  <a:lnTo>
                    <a:pt x="1646" y="414"/>
                  </a:lnTo>
                  <a:lnTo>
                    <a:pt x="1640" y="395"/>
                  </a:lnTo>
                  <a:lnTo>
                    <a:pt x="1632" y="377"/>
                  </a:lnTo>
                  <a:lnTo>
                    <a:pt x="1621" y="359"/>
                  </a:lnTo>
                  <a:lnTo>
                    <a:pt x="1608" y="345"/>
                  </a:lnTo>
                  <a:lnTo>
                    <a:pt x="1593" y="333"/>
                  </a:lnTo>
                  <a:lnTo>
                    <a:pt x="1575" y="324"/>
                  </a:lnTo>
                  <a:lnTo>
                    <a:pt x="1554" y="318"/>
                  </a:lnTo>
                  <a:lnTo>
                    <a:pt x="1530" y="316"/>
                  </a:lnTo>
                  <a:close/>
                  <a:moveTo>
                    <a:pt x="1050" y="158"/>
                  </a:moveTo>
                  <a:lnTo>
                    <a:pt x="159" y="1030"/>
                  </a:lnTo>
                  <a:lnTo>
                    <a:pt x="600" y="1470"/>
                  </a:lnTo>
                  <a:lnTo>
                    <a:pt x="606" y="1467"/>
                  </a:lnTo>
                  <a:lnTo>
                    <a:pt x="612" y="1464"/>
                  </a:lnTo>
                  <a:lnTo>
                    <a:pt x="625" y="1458"/>
                  </a:lnTo>
                  <a:lnTo>
                    <a:pt x="638" y="1453"/>
                  </a:lnTo>
                  <a:lnTo>
                    <a:pt x="669" y="1443"/>
                  </a:lnTo>
                  <a:lnTo>
                    <a:pt x="675" y="1441"/>
                  </a:lnTo>
                  <a:lnTo>
                    <a:pt x="682" y="1440"/>
                  </a:lnTo>
                  <a:lnTo>
                    <a:pt x="704" y="1437"/>
                  </a:lnTo>
                  <a:lnTo>
                    <a:pt x="726" y="1436"/>
                  </a:lnTo>
                  <a:lnTo>
                    <a:pt x="830" y="1436"/>
                  </a:lnTo>
                  <a:lnTo>
                    <a:pt x="827" y="1381"/>
                  </a:lnTo>
                  <a:lnTo>
                    <a:pt x="830" y="1327"/>
                  </a:lnTo>
                  <a:lnTo>
                    <a:pt x="838" y="1273"/>
                  </a:lnTo>
                  <a:lnTo>
                    <a:pt x="852" y="1221"/>
                  </a:lnTo>
                  <a:lnTo>
                    <a:pt x="869" y="1170"/>
                  </a:lnTo>
                  <a:lnTo>
                    <a:pt x="893" y="1121"/>
                  </a:lnTo>
                  <a:lnTo>
                    <a:pt x="921" y="1074"/>
                  </a:lnTo>
                  <a:lnTo>
                    <a:pt x="953" y="1031"/>
                  </a:lnTo>
                  <a:lnTo>
                    <a:pt x="991" y="989"/>
                  </a:lnTo>
                  <a:lnTo>
                    <a:pt x="1030" y="953"/>
                  </a:lnTo>
                  <a:lnTo>
                    <a:pt x="1073" y="922"/>
                  </a:lnTo>
                  <a:lnTo>
                    <a:pt x="1118" y="895"/>
                  </a:lnTo>
                  <a:lnTo>
                    <a:pt x="1164" y="872"/>
                  </a:lnTo>
                  <a:lnTo>
                    <a:pt x="1212" y="853"/>
                  </a:lnTo>
                  <a:lnTo>
                    <a:pt x="1261" y="840"/>
                  </a:lnTo>
                  <a:lnTo>
                    <a:pt x="1311" y="831"/>
                  </a:lnTo>
                  <a:lnTo>
                    <a:pt x="1362" y="826"/>
                  </a:lnTo>
                  <a:lnTo>
                    <a:pt x="1412" y="826"/>
                  </a:lnTo>
                  <a:lnTo>
                    <a:pt x="1463" y="831"/>
                  </a:lnTo>
                  <a:lnTo>
                    <a:pt x="1513" y="840"/>
                  </a:lnTo>
                  <a:lnTo>
                    <a:pt x="1562" y="853"/>
                  </a:lnTo>
                  <a:lnTo>
                    <a:pt x="1609" y="872"/>
                  </a:lnTo>
                  <a:lnTo>
                    <a:pt x="1656" y="895"/>
                  </a:lnTo>
                  <a:lnTo>
                    <a:pt x="1701" y="922"/>
                  </a:lnTo>
                  <a:lnTo>
                    <a:pt x="1743" y="953"/>
                  </a:lnTo>
                  <a:lnTo>
                    <a:pt x="1783" y="989"/>
                  </a:lnTo>
                  <a:lnTo>
                    <a:pt x="1821" y="1031"/>
                  </a:lnTo>
                  <a:lnTo>
                    <a:pt x="1853" y="1074"/>
                  </a:lnTo>
                  <a:lnTo>
                    <a:pt x="1881" y="1122"/>
                  </a:lnTo>
                  <a:lnTo>
                    <a:pt x="1905" y="1171"/>
                  </a:lnTo>
                  <a:lnTo>
                    <a:pt x="1923" y="1222"/>
                  </a:lnTo>
                  <a:lnTo>
                    <a:pt x="1936" y="1275"/>
                  </a:lnTo>
                  <a:lnTo>
                    <a:pt x="1944" y="1330"/>
                  </a:lnTo>
                  <a:lnTo>
                    <a:pt x="1947" y="1385"/>
                  </a:lnTo>
                  <a:lnTo>
                    <a:pt x="1944" y="1441"/>
                  </a:lnTo>
                  <a:lnTo>
                    <a:pt x="1936" y="1495"/>
                  </a:lnTo>
                  <a:lnTo>
                    <a:pt x="1923" y="1548"/>
                  </a:lnTo>
                  <a:lnTo>
                    <a:pt x="1905" y="1599"/>
                  </a:lnTo>
                  <a:lnTo>
                    <a:pt x="1881" y="1649"/>
                  </a:lnTo>
                  <a:lnTo>
                    <a:pt x="1853" y="1696"/>
                  </a:lnTo>
                  <a:lnTo>
                    <a:pt x="1821" y="1740"/>
                  </a:lnTo>
                  <a:lnTo>
                    <a:pt x="1783" y="1781"/>
                  </a:lnTo>
                  <a:lnTo>
                    <a:pt x="1742" y="1819"/>
                  </a:lnTo>
                  <a:lnTo>
                    <a:pt x="1697" y="1851"/>
                  </a:lnTo>
                  <a:lnTo>
                    <a:pt x="1650" y="1879"/>
                  </a:lnTo>
                  <a:lnTo>
                    <a:pt x="1600" y="1903"/>
                  </a:lnTo>
                  <a:lnTo>
                    <a:pt x="1549" y="1921"/>
                  </a:lnTo>
                  <a:lnTo>
                    <a:pt x="1496" y="1934"/>
                  </a:lnTo>
                  <a:lnTo>
                    <a:pt x="1442" y="1942"/>
                  </a:lnTo>
                  <a:lnTo>
                    <a:pt x="1387" y="1944"/>
                  </a:lnTo>
                  <a:lnTo>
                    <a:pt x="1344" y="1943"/>
                  </a:lnTo>
                  <a:lnTo>
                    <a:pt x="1303" y="1938"/>
                  </a:lnTo>
                  <a:lnTo>
                    <a:pt x="1294" y="1939"/>
                  </a:lnTo>
                  <a:lnTo>
                    <a:pt x="1286" y="1940"/>
                  </a:lnTo>
                  <a:lnTo>
                    <a:pt x="1070" y="1940"/>
                  </a:lnTo>
                  <a:lnTo>
                    <a:pt x="1743" y="2612"/>
                  </a:lnTo>
                  <a:lnTo>
                    <a:pt x="1745" y="2612"/>
                  </a:lnTo>
                  <a:lnTo>
                    <a:pt x="2615" y="1742"/>
                  </a:lnTo>
                  <a:lnTo>
                    <a:pt x="2417" y="1541"/>
                  </a:lnTo>
                  <a:lnTo>
                    <a:pt x="2416" y="1542"/>
                  </a:lnTo>
                  <a:lnTo>
                    <a:pt x="2137" y="1262"/>
                  </a:lnTo>
                  <a:lnTo>
                    <a:pt x="2104" y="1229"/>
                  </a:lnTo>
                  <a:lnTo>
                    <a:pt x="1857" y="982"/>
                  </a:lnTo>
                  <a:lnTo>
                    <a:pt x="1825" y="950"/>
                  </a:lnTo>
                  <a:lnTo>
                    <a:pt x="1576" y="702"/>
                  </a:lnTo>
                  <a:lnTo>
                    <a:pt x="1544" y="670"/>
                  </a:lnTo>
                  <a:lnTo>
                    <a:pt x="1264" y="390"/>
                  </a:lnTo>
                  <a:lnTo>
                    <a:pt x="1268" y="379"/>
                  </a:lnTo>
                  <a:lnTo>
                    <a:pt x="1050" y="158"/>
                  </a:lnTo>
                  <a:close/>
                  <a:moveTo>
                    <a:pt x="1052" y="0"/>
                  </a:moveTo>
                  <a:lnTo>
                    <a:pt x="1332" y="284"/>
                  </a:lnTo>
                  <a:lnTo>
                    <a:pt x="1360" y="261"/>
                  </a:lnTo>
                  <a:lnTo>
                    <a:pt x="1390" y="242"/>
                  </a:lnTo>
                  <a:lnTo>
                    <a:pt x="1423" y="226"/>
                  </a:lnTo>
                  <a:lnTo>
                    <a:pt x="1458" y="214"/>
                  </a:lnTo>
                  <a:lnTo>
                    <a:pt x="1494" y="207"/>
                  </a:lnTo>
                  <a:lnTo>
                    <a:pt x="1530" y="205"/>
                  </a:lnTo>
                  <a:lnTo>
                    <a:pt x="1567" y="207"/>
                  </a:lnTo>
                  <a:lnTo>
                    <a:pt x="1600" y="214"/>
                  </a:lnTo>
                  <a:lnTo>
                    <a:pt x="1631" y="226"/>
                  </a:lnTo>
                  <a:lnTo>
                    <a:pt x="1659" y="243"/>
                  </a:lnTo>
                  <a:lnTo>
                    <a:pt x="1685" y="264"/>
                  </a:lnTo>
                  <a:lnTo>
                    <a:pt x="1707" y="288"/>
                  </a:lnTo>
                  <a:lnTo>
                    <a:pt x="1727" y="316"/>
                  </a:lnTo>
                  <a:lnTo>
                    <a:pt x="1742" y="347"/>
                  </a:lnTo>
                  <a:lnTo>
                    <a:pt x="1753" y="381"/>
                  </a:lnTo>
                  <a:lnTo>
                    <a:pt x="1760" y="418"/>
                  </a:lnTo>
                  <a:lnTo>
                    <a:pt x="1762" y="456"/>
                  </a:lnTo>
                  <a:lnTo>
                    <a:pt x="1761" y="472"/>
                  </a:lnTo>
                  <a:lnTo>
                    <a:pt x="1760" y="486"/>
                  </a:lnTo>
                  <a:lnTo>
                    <a:pt x="1790" y="484"/>
                  </a:lnTo>
                  <a:lnTo>
                    <a:pt x="1828" y="487"/>
                  </a:lnTo>
                  <a:lnTo>
                    <a:pt x="1863" y="495"/>
                  </a:lnTo>
                  <a:lnTo>
                    <a:pt x="1896" y="508"/>
                  </a:lnTo>
                  <a:lnTo>
                    <a:pt x="1928" y="525"/>
                  </a:lnTo>
                  <a:lnTo>
                    <a:pt x="1956" y="546"/>
                  </a:lnTo>
                  <a:lnTo>
                    <a:pt x="1981" y="570"/>
                  </a:lnTo>
                  <a:lnTo>
                    <a:pt x="2001" y="598"/>
                  </a:lnTo>
                  <a:lnTo>
                    <a:pt x="2019" y="630"/>
                  </a:lnTo>
                  <a:lnTo>
                    <a:pt x="2032" y="663"/>
                  </a:lnTo>
                  <a:lnTo>
                    <a:pt x="2040" y="699"/>
                  </a:lnTo>
                  <a:lnTo>
                    <a:pt x="2042" y="736"/>
                  </a:lnTo>
                  <a:lnTo>
                    <a:pt x="2042" y="751"/>
                  </a:lnTo>
                  <a:lnTo>
                    <a:pt x="2040" y="767"/>
                  </a:lnTo>
                  <a:lnTo>
                    <a:pt x="2070" y="764"/>
                  </a:lnTo>
                  <a:lnTo>
                    <a:pt x="2107" y="767"/>
                  </a:lnTo>
                  <a:lnTo>
                    <a:pt x="2143" y="775"/>
                  </a:lnTo>
                  <a:lnTo>
                    <a:pt x="2176" y="788"/>
                  </a:lnTo>
                  <a:lnTo>
                    <a:pt x="2207" y="804"/>
                  </a:lnTo>
                  <a:lnTo>
                    <a:pt x="2235" y="826"/>
                  </a:lnTo>
                  <a:lnTo>
                    <a:pt x="2260" y="851"/>
                  </a:lnTo>
                  <a:lnTo>
                    <a:pt x="2282" y="879"/>
                  </a:lnTo>
                  <a:lnTo>
                    <a:pt x="2299" y="910"/>
                  </a:lnTo>
                  <a:lnTo>
                    <a:pt x="2312" y="944"/>
                  </a:lnTo>
                  <a:lnTo>
                    <a:pt x="2320" y="979"/>
                  </a:lnTo>
                  <a:lnTo>
                    <a:pt x="2323" y="1016"/>
                  </a:lnTo>
                  <a:lnTo>
                    <a:pt x="2322" y="1031"/>
                  </a:lnTo>
                  <a:lnTo>
                    <a:pt x="2320" y="1046"/>
                  </a:lnTo>
                  <a:lnTo>
                    <a:pt x="2351" y="1044"/>
                  </a:lnTo>
                  <a:lnTo>
                    <a:pt x="2387" y="1046"/>
                  </a:lnTo>
                  <a:lnTo>
                    <a:pt x="2424" y="1055"/>
                  </a:lnTo>
                  <a:lnTo>
                    <a:pt x="2457" y="1067"/>
                  </a:lnTo>
                  <a:lnTo>
                    <a:pt x="2488" y="1085"/>
                  </a:lnTo>
                  <a:lnTo>
                    <a:pt x="2516" y="1106"/>
                  </a:lnTo>
                  <a:lnTo>
                    <a:pt x="2541" y="1131"/>
                  </a:lnTo>
                  <a:lnTo>
                    <a:pt x="2562" y="1159"/>
                  </a:lnTo>
                  <a:lnTo>
                    <a:pt x="2580" y="1190"/>
                  </a:lnTo>
                  <a:lnTo>
                    <a:pt x="2592" y="1223"/>
                  </a:lnTo>
                  <a:lnTo>
                    <a:pt x="2600" y="1258"/>
                  </a:lnTo>
                  <a:lnTo>
                    <a:pt x="2602" y="1296"/>
                  </a:lnTo>
                  <a:lnTo>
                    <a:pt x="2600" y="1332"/>
                  </a:lnTo>
                  <a:lnTo>
                    <a:pt x="2592" y="1367"/>
                  </a:lnTo>
                  <a:lnTo>
                    <a:pt x="2580" y="1400"/>
                  </a:lnTo>
                  <a:lnTo>
                    <a:pt x="2563" y="1430"/>
                  </a:lnTo>
                  <a:lnTo>
                    <a:pt x="2542" y="1459"/>
                  </a:lnTo>
                  <a:lnTo>
                    <a:pt x="2518" y="1484"/>
                  </a:lnTo>
                  <a:lnTo>
                    <a:pt x="2773" y="1742"/>
                  </a:lnTo>
                  <a:lnTo>
                    <a:pt x="2580" y="1935"/>
                  </a:lnTo>
                  <a:lnTo>
                    <a:pt x="2592" y="1983"/>
                  </a:lnTo>
                  <a:lnTo>
                    <a:pt x="2600" y="2031"/>
                  </a:lnTo>
                  <a:lnTo>
                    <a:pt x="2602" y="2080"/>
                  </a:lnTo>
                  <a:lnTo>
                    <a:pt x="2599" y="2133"/>
                  </a:lnTo>
                  <a:lnTo>
                    <a:pt x="2591" y="2184"/>
                  </a:lnTo>
                  <a:lnTo>
                    <a:pt x="2577" y="2232"/>
                  </a:lnTo>
                  <a:lnTo>
                    <a:pt x="2559" y="2280"/>
                  </a:lnTo>
                  <a:lnTo>
                    <a:pt x="2535" y="2325"/>
                  </a:lnTo>
                  <a:lnTo>
                    <a:pt x="2506" y="2367"/>
                  </a:lnTo>
                  <a:lnTo>
                    <a:pt x="2472" y="2407"/>
                  </a:lnTo>
                  <a:lnTo>
                    <a:pt x="2434" y="2442"/>
                  </a:lnTo>
                  <a:lnTo>
                    <a:pt x="2434" y="2612"/>
                  </a:lnTo>
                  <a:lnTo>
                    <a:pt x="2546" y="2612"/>
                  </a:lnTo>
                  <a:lnTo>
                    <a:pt x="2546" y="3340"/>
                  </a:lnTo>
                  <a:lnTo>
                    <a:pt x="1090" y="3340"/>
                  </a:lnTo>
                  <a:lnTo>
                    <a:pt x="1090" y="2612"/>
                  </a:lnTo>
                  <a:lnTo>
                    <a:pt x="1202" y="2612"/>
                  </a:lnTo>
                  <a:lnTo>
                    <a:pt x="1202" y="2511"/>
                  </a:lnTo>
                  <a:lnTo>
                    <a:pt x="600" y="1911"/>
                  </a:lnTo>
                  <a:lnTo>
                    <a:pt x="595" y="1907"/>
                  </a:lnTo>
                  <a:lnTo>
                    <a:pt x="591" y="1903"/>
                  </a:lnTo>
                  <a:lnTo>
                    <a:pt x="587" y="1898"/>
                  </a:lnTo>
                  <a:lnTo>
                    <a:pt x="559" y="1877"/>
                  </a:lnTo>
                  <a:lnTo>
                    <a:pt x="534" y="1852"/>
                  </a:lnTo>
                  <a:lnTo>
                    <a:pt x="514" y="1824"/>
                  </a:lnTo>
                  <a:lnTo>
                    <a:pt x="497" y="1793"/>
                  </a:lnTo>
                  <a:lnTo>
                    <a:pt x="484" y="1760"/>
                  </a:lnTo>
                  <a:lnTo>
                    <a:pt x="476" y="1725"/>
                  </a:lnTo>
                  <a:lnTo>
                    <a:pt x="474" y="1688"/>
                  </a:lnTo>
                  <a:lnTo>
                    <a:pt x="477" y="1649"/>
                  </a:lnTo>
                  <a:lnTo>
                    <a:pt x="486" y="1613"/>
                  </a:lnTo>
                  <a:lnTo>
                    <a:pt x="499" y="1578"/>
                  </a:lnTo>
                  <a:lnTo>
                    <a:pt x="518" y="1546"/>
                  </a:lnTo>
                  <a:lnTo>
                    <a:pt x="0" y="1029"/>
                  </a:lnTo>
                  <a:lnTo>
                    <a:pt x="10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10" name="Group 1803"/>
          <p:cNvGrpSpPr/>
          <p:nvPr/>
        </p:nvGrpSpPr>
        <p:grpSpPr>
          <a:xfrm>
            <a:off x="10581091" y="4856095"/>
            <a:ext cx="501650" cy="498475"/>
            <a:chOff x="7223125" y="3484563"/>
            <a:chExt cx="501650" cy="498475"/>
          </a:xfrm>
          <a:solidFill>
            <a:srgbClr val="000000"/>
          </a:solidFill>
        </p:grpSpPr>
        <p:sp>
          <p:nvSpPr>
            <p:cNvPr id="2411" name="Freeform 583"/>
            <p:cNvSpPr>
              <a:spLocks noEditPoints="1"/>
            </p:cNvSpPr>
            <p:nvPr/>
          </p:nvSpPr>
          <p:spPr bwMode="auto">
            <a:xfrm>
              <a:off x="7223125" y="3484563"/>
              <a:ext cx="501650" cy="498475"/>
            </a:xfrm>
            <a:custGeom>
              <a:avLst/>
              <a:gdLst>
                <a:gd name="T0" fmla="*/ 2356 w 3472"/>
                <a:gd name="T1" fmla="*/ 2896 h 3450"/>
                <a:gd name="T2" fmla="*/ 2356 w 3472"/>
                <a:gd name="T3" fmla="*/ 3326 h 3450"/>
                <a:gd name="T4" fmla="*/ 3348 w 3472"/>
                <a:gd name="T5" fmla="*/ 3326 h 3450"/>
                <a:gd name="T6" fmla="*/ 3348 w 3472"/>
                <a:gd name="T7" fmla="*/ 2896 h 3450"/>
                <a:gd name="T8" fmla="*/ 2356 w 3472"/>
                <a:gd name="T9" fmla="*/ 2896 h 3450"/>
                <a:gd name="T10" fmla="*/ 1240 w 3472"/>
                <a:gd name="T11" fmla="*/ 2896 h 3450"/>
                <a:gd name="T12" fmla="*/ 1240 w 3472"/>
                <a:gd name="T13" fmla="*/ 3326 h 3450"/>
                <a:gd name="T14" fmla="*/ 2232 w 3472"/>
                <a:gd name="T15" fmla="*/ 3326 h 3450"/>
                <a:gd name="T16" fmla="*/ 2232 w 3472"/>
                <a:gd name="T17" fmla="*/ 2896 h 3450"/>
                <a:gd name="T18" fmla="*/ 1240 w 3472"/>
                <a:gd name="T19" fmla="*/ 2896 h 3450"/>
                <a:gd name="T20" fmla="*/ 124 w 3472"/>
                <a:gd name="T21" fmla="*/ 2896 h 3450"/>
                <a:gd name="T22" fmla="*/ 124 w 3472"/>
                <a:gd name="T23" fmla="*/ 3326 h 3450"/>
                <a:gd name="T24" fmla="*/ 1116 w 3472"/>
                <a:gd name="T25" fmla="*/ 3326 h 3450"/>
                <a:gd name="T26" fmla="*/ 1116 w 3472"/>
                <a:gd name="T27" fmla="*/ 2896 h 3450"/>
                <a:gd name="T28" fmla="*/ 124 w 3472"/>
                <a:gd name="T29" fmla="*/ 2896 h 3450"/>
                <a:gd name="T30" fmla="*/ 2356 w 3472"/>
                <a:gd name="T31" fmla="*/ 123 h 3450"/>
                <a:gd name="T32" fmla="*/ 2356 w 3472"/>
                <a:gd name="T33" fmla="*/ 2772 h 3450"/>
                <a:gd name="T34" fmla="*/ 3348 w 3472"/>
                <a:gd name="T35" fmla="*/ 2772 h 3450"/>
                <a:gd name="T36" fmla="*/ 3348 w 3472"/>
                <a:gd name="T37" fmla="*/ 123 h 3450"/>
                <a:gd name="T38" fmla="*/ 2356 w 3472"/>
                <a:gd name="T39" fmla="*/ 123 h 3450"/>
                <a:gd name="T40" fmla="*/ 1240 w 3472"/>
                <a:gd name="T41" fmla="*/ 123 h 3450"/>
                <a:gd name="T42" fmla="*/ 1240 w 3472"/>
                <a:gd name="T43" fmla="*/ 2772 h 3450"/>
                <a:gd name="T44" fmla="*/ 2232 w 3472"/>
                <a:gd name="T45" fmla="*/ 2772 h 3450"/>
                <a:gd name="T46" fmla="*/ 2232 w 3472"/>
                <a:gd name="T47" fmla="*/ 123 h 3450"/>
                <a:gd name="T48" fmla="*/ 1240 w 3472"/>
                <a:gd name="T49" fmla="*/ 123 h 3450"/>
                <a:gd name="T50" fmla="*/ 124 w 3472"/>
                <a:gd name="T51" fmla="*/ 123 h 3450"/>
                <a:gd name="T52" fmla="*/ 124 w 3472"/>
                <a:gd name="T53" fmla="*/ 2772 h 3450"/>
                <a:gd name="T54" fmla="*/ 1116 w 3472"/>
                <a:gd name="T55" fmla="*/ 2772 h 3450"/>
                <a:gd name="T56" fmla="*/ 1116 w 3472"/>
                <a:gd name="T57" fmla="*/ 123 h 3450"/>
                <a:gd name="T58" fmla="*/ 124 w 3472"/>
                <a:gd name="T59" fmla="*/ 123 h 3450"/>
                <a:gd name="T60" fmla="*/ 0 w 3472"/>
                <a:gd name="T61" fmla="*/ 0 h 3450"/>
                <a:gd name="T62" fmla="*/ 3472 w 3472"/>
                <a:gd name="T63" fmla="*/ 0 h 3450"/>
                <a:gd name="T64" fmla="*/ 3472 w 3472"/>
                <a:gd name="T65" fmla="*/ 3450 h 3450"/>
                <a:gd name="T66" fmla="*/ 0 w 3472"/>
                <a:gd name="T67" fmla="*/ 3450 h 3450"/>
                <a:gd name="T68" fmla="*/ 0 w 3472"/>
                <a:gd name="T69" fmla="*/ 0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72" h="3450">
                  <a:moveTo>
                    <a:pt x="2356" y="2896"/>
                  </a:moveTo>
                  <a:lnTo>
                    <a:pt x="2356" y="3326"/>
                  </a:lnTo>
                  <a:lnTo>
                    <a:pt x="3348" y="3326"/>
                  </a:lnTo>
                  <a:lnTo>
                    <a:pt x="3348" y="2896"/>
                  </a:lnTo>
                  <a:lnTo>
                    <a:pt x="2356" y="2896"/>
                  </a:lnTo>
                  <a:close/>
                  <a:moveTo>
                    <a:pt x="1240" y="2896"/>
                  </a:moveTo>
                  <a:lnTo>
                    <a:pt x="1240" y="3326"/>
                  </a:lnTo>
                  <a:lnTo>
                    <a:pt x="2232" y="3326"/>
                  </a:lnTo>
                  <a:lnTo>
                    <a:pt x="2232" y="2896"/>
                  </a:lnTo>
                  <a:lnTo>
                    <a:pt x="1240" y="2896"/>
                  </a:lnTo>
                  <a:close/>
                  <a:moveTo>
                    <a:pt x="124" y="2896"/>
                  </a:moveTo>
                  <a:lnTo>
                    <a:pt x="124" y="3326"/>
                  </a:lnTo>
                  <a:lnTo>
                    <a:pt x="1116" y="3326"/>
                  </a:lnTo>
                  <a:lnTo>
                    <a:pt x="1116" y="2896"/>
                  </a:lnTo>
                  <a:lnTo>
                    <a:pt x="124" y="2896"/>
                  </a:lnTo>
                  <a:close/>
                  <a:moveTo>
                    <a:pt x="2356" y="123"/>
                  </a:moveTo>
                  <a:lnTo>
                    <a:pt x="2356" y="2772"/>
                  </a:lnTo>
                  <a:lnTo>
                    <a:pt x="3348" y="2772"/>
                  </a:lnTo>
                  <a:lnTo>
                    <a:pt x="3348" y="123"/>
                  </a:lnTo>
                  <a:lnTo>
                    <a:pt x="2356" y="123"/>
                  </a:lnTo>
                  <a:close/>
                  <a:moveTo>
                    <a:pt x="1240" y="123"/>
                  </a:moveTo>
                  <a:lnTo>
                    <a:pt x="1240" y="2772"/>
                  </a:lnTo>
                  <a:lnTo>
                    <a:pt x="2232" y="2772"/>
                  </a:lnTo>
                  <a:lnTo>
                    <a:pt x="2232" y="123"/>
                  </a:lnTo>
                  <a:lnTo>
                    <a:pt x="1240" y="123"/>
                  </a:lnTo>
                  <a:close/>
                  <a:moveTo>
                    <a:pt x="124" y="123"/>
                  </a:moveTo>
                  <a:lnTo>
                    <a:pt x="124" y="2772"/>
                  </a:lnTo>
                  <a:lnTo>
                    <a:pt x="1116" y="2772"/>
                  </a:lnTo>
                  <a:lnTo>
                    <a:pt x="1116" y="123"/>
                  </a:lnTo>
                  <a:lnTo>
                    <a:pt x="124" y="123"/>
                  </a:lnTo>
                  <a:close/>
                  <a:moveTo>
                    <a:pt x="0" y="0"/>
                  </a:moveTo>
                  <a:lnTo>
                    <a:pt x="3472" y="0"/>
                  </a:lnTo>
                  <a:lnTo>
                    <a:pt x="3472" y="3450"/>
                  </a:lnTo>
                  <a:lnTo>
                    <a:pt x="0" y="345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2" name="Freeform 584"/>
            <p:cNvSpPr>
              <a:spLocks noEditPoints="1"/>
            </p:cNvSpPr>
            <p:nvPr/>
          </p:nvSpPr>
          <p:spPr bwMode="auto">
            <a:xfrm>
              <a:off x="7258050" y="3760788"/>
              <a:ext cx="107950" cy="106363"/>
            </a:xfrm>
            <a:custGeom>
              <a:avLst/>
              <a:gdLst>
                <a:gd name="T0" fmla="*/ 125 w 745"/>
                <a:gd name="T1" fmla="*/ 123 h 739"/>
                <a:gd name="T2" fmla="*/ 125 w 745"/>
                <a:gd name="T3" fmla="*/ 616 h 739"/>
                <a:gd name="T4" fmla="*/ 620 w 745"/>
                <a:gd name="T5" fmla="*/ 616 h 739"/>
                <a:gd name="T6" fmla="*/ 620 w 745"/>
                <a:gd name="T7" fmla="*/ 123 h 739"/>
                <a:gd name="T8" fmla="*/ 125 w 745"/>
                <a:gd name="T9" fmla="*/ 123 h 739"/>
                <a:gd name="T10" fmla="*/ 0 w 745"/>
                <a:gd name="T11" fmla="*/ 0 h 739"/>
                <a:gd name="T12" fmla="*/ 745 w 745"/>
                <a:gd name="T13" fmla="*/ 0 h 739"/>
                <a:gd name="T14" fmla="*/ 745 w 745"/>
                <a:gd name="T15" fmla="*/ 739 h 739"/>
                <a:gd name="T16" fmla="*/ 0 w 745"/>
                <a:gd name="T17" fmla="*/ 739 h 739"/>
                <a:gd name="T18" fmla="*/ 0 w 745"/>
                <a:gd name="T19" fmla="*/ 0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5" h="739">
                  <a:moveTo>
                    <a:pt x="125" y="123"/>
                  </a:moveTo>
                  <a:lnTo>
                    <a:pt x="125" y="616"/>
                  </a:lnTo>
                  <a:lnTo>
                    <a:pt x="620" y="616"/>
                  </a:lnTo>
                  <a:lnTo>
                    <a:pt x="620" y="123"/>
                  </a:lnTo>
                  <a:lnTo>
                    <a:pt x="125" y="123"/>
                  </a:lnTo>
                  <a:close/>
                  <a:moveTo>
                    <a:pt x="0" y="0"/>
                  </a:moveTo>
                  <a:lnTo>
                    <a:pt x="745" y="0"/>
                  </a:lnTo>
                  <a:lnTo>
                    <a:pt x="745" y="739"/>
                  </a:lnTo>
                  <a:lnTo>
                    <a:pt x="0" y="7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3" name="Freeform 585"/>
            <p:cNvSpPr>
              <a:spLocks noEditPoints="1"/>
            </p:cNvSpPr>
            <p:nvPr/>
          </p:nvSpPr>
          <p:spPr bwMode="auto">
            <a:xfrm>
              <a:off x="7419975" y="3760788"/>
              <a:ext cx="107950" cy="106363"/>
            </a:xfrm>
            <a:custGeom>
              <a:avLst/>
              <a:gdLst>
                <a:gd name="T0" fmla="*/ 123 w 744"/>
                <a:gd name="T1" fmla="*/ 123 h 739"/>
                <a:gd name="T2" fmla="*/ 123 w 744"/>
                <a:gd name="T3" fmla="*/ 616 h 739"/>
                <a:gd name="T4" fmla="*/ 620 w 744"/>
                <a:gd name="T5" fmla="*/ 616 h 739"/>
                <a:gd name="T6" fmla="*/ 620 w 744"/>
                <a:gd name="T7" fmla="*/ 123 h 739"/>
                <a:gd name="T8" fmla="*/ 123 w 744"/>
                <a:gd name="T9" fmla="*/ 123 h 739"/>
                <a:gd name="T10" fmla="*/ 0 w 744"/>
                <a:gd name="T11" fmla="*/ 0 h 739"/>
                <a:gd name="T12" fmla="*/ 744 w 744"/>
                <a:gd name="T13" fmla="*/ 0 h 739"/>
                <a:gd name="T14" fmla="*/ 744 w 744"/>
                <a:gd name="T15" fmla="*/ 739 h 739"/>
                <a:gd name="T16" fmla="*/ 0 w 744"/>
                <a:gd name="T17" fmla="*/ 739 h 739"/>
                <a:gd name="T18" fmla="*/ 0 w 744"/>
                <a:gd name="T19" fmla="*/ 0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4" h="739">
                  <a:moveTo>
                    <a:pt x="123" y="123"/>
                  </a:moveTo>
                  <a:lnTo>
                    <a:pt x="123" y="616"/>
                  </a:lnTo>
                  <a:lnTo>
                    <a:pt x="620" y="616"/>
                  </a:lnTo>
                  <a:lnTo>
                    <a:pt x="620" y="123"/>
                  </a:lnTo>
                  <a:lnTo>
                    <a:pt x="123" y="123"/>
                  </a:lnTo>
                  <a:close/>
                  <a:moveTo>
                    <a:pt x="0" y="0"/>
                  </a:moveTo>
                  <a:lnTo>
                    <a:pt x="744" y="0"/>
                  </a:lnTo>
                  <a:lnTo>
                    <a:pt x="744" y="739"/>
                  </a:lnTo>
                  <a:lnTo>
                    <a:pt x="0" y="7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4" name="Freeform 586"/>
            <p:cNvSpPr>
              <a:spLocks noEditPoints="1"/>
            </p:cNvSpPr>
            <p:nvPr/>
          </p:nvSpPr>
          <p:spPr bwMode="auto">
            <a:xfrm>
              <a:off x="7580313" y="3760788"/>
              <a:ext cx="107950" cy="106363"/>
            </a:xfrm>
            <a:custGeom>
              <a:avLst/>
              <a:gdLst>
                <a:gd name="T0" fmla="*/ 123 w 743"/>
                <a:gd name="T1" fmla="*/ 123 h 739"/>
                <a:gd name="T2" fmla="*/ 123 w 743"/>
                <a:gd name="T3" fmla="*/ 616 h 739"/>
                <a:gd name="T4" fmla="*/ 619 w 743"/>
                <a:gd name="T5" fmla="*/ 616 h 739"/>
                <a:gd name="T6" fmla="*/ 619 w 743"/>
                <a:gd name="T7" fmla="*/ 123 h 739"/>
                <a:gd name="T8" fmla="*/ 123 w 743"/>
                <a:gd name="T9" fmla="*/ 123 h 739"/>
                <a:gd name="T10" fmla="*/ 0 w 743"/>
                <a:gd name="T11" fmla="*/ 0 h 739"/>
                <a:gd name="T12" fmla="*/ 743 w 743"/>
                <a:gd name="T13" fmla="*/ 0 h 739"/>
                <a:gd name="T14" fmla="*/ 743 w 743"/>
                <a:gd name="T15" fmla="*/ 739 h 739"/>
                <a:gd name="T16" fmla="*/ 0 w 743"/>
                <a:gd name="T17" fmla="*/ 739 h 739"/>
                <a:gd name="T18" fmla="*/ 0 w 743"/>
                <a:gd name="T19" fmla="*/ 0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739">
                  <a:moveTo>
                    <a:pt x="123" y="123"/>
                  </a:moveTo>
                  <a:lnTo>
                    <a:pt x="123" y="616"/>
                  </a:lnTo>
                  <a:lnTo>
                    <a:pt x="619" y="616"/>
                  </a:lnTo>
                  <a:lnTo>
                    <a:pt x="619" y="123"/>
                  </a:lnTo>
                  <a:lnTo>
                    <a:pt x="123" y="123"/>
                  </a:lnTo>
                  <a:close/>
                  <a:moveTo>
                    <a:pt x="0" y="0"/>
                  </a:moveTo>
                  <a:lnTo>
                    <a:pt x="743" y="0"/>
                  </a:lnTo>
                  <a:lnTo>
                    <a:pt x="743" y="739"/>
                  </a:lnTo>
                  <a:lnTo>
                    <a:pt x="0" y="7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15" name="Group 1814"/>
          <p:cNvGrpSpPr/>
          <p:nvPr/>
        </p:nvGrpSpPr>
        <p:grpSpPr>
          <a:xfrm>
            <a:off x="9645597" y="4856095"/>
            <a:ext cx="501650" cy="498475"/>
            <a:chOff x="6308725" y="3484563"/>
            <a:chExt cx="501650" cy="498475"/>
          </a:xfrm>
          <a:solidFill>
            <a:srgbClr val="000000"/>
          </a:solidFill>
        </p:grpSpPr>
        <p:sp>
          <p:nvSpPr>
            <p:cNvPr id="2416" name="Freeform 591"/>
            <p:cNvSpPr>
              <a:spLocks noEditPoints="1"/>
            </p:cNvSpPr>
            <p:nvPr/>
          </p:nvSpPr>
          <p:spPr bwMode="auto">
            <a:xfrm>
              <a:off x="6308725" y="3484563"/>
              <a:ext cx="501650" cy="498475"/>
            </a:xfrm>
            <a:custGeom>
              <a:avLst/>
              <a:gdLst>
                <a:gd name="T0" fmla="*/ 2356 w 3472"/>
                <a:gd name="T1" fmla="*/ 123 h 3450"/>
                <a:gd name="T2" fmla="*/ 2356 w 3472"/>
                <a:gd name="T3" fmla="*/ 3326 h 3450"/>
                <a:gd name="T4" fmla="*/ 3348 w 3472"/>
                <a:gd name="T5" fmla="*/ 3326 h 3450"/>
                <a:gd name="T6" fmla="*/ 3348 w 3472"/>
                <a:gd name="T7" fmla="*/ 123 h 3450"/>
                <a:gd name="T8" fmla="*/ 2356 w 3472"/>
                <a:gd name="T9" fmla="*/ 123 h 3450"/>
                <a:gd name="T10" fmla="*/ 1240 w 3472"/>
                <a:gd name="T11" fmla="*/ 123 h 3450"/>
                <a:gd name="T12" fmla="*/ 1240 w 3472"/>
                <a:gd name="T13" fmla="*/ 3326 h 3450"/>
                <a:gd name="T14" fmla="*/ 2232 w 3472"/>
                <a:gd name="T15" fmla="*/ 3326 h 3450"/>
                <a:gd name="T16" fmla="*/ 2232 w 3472"/>
                <a:gd name="T17" fmla="*/ 123 h 3450"/>
                <a:gd name="T18" fmla="*/ 1240 w 3472"/>
                <a:gd name="T19" fmla="*/ 123 h 3450"/>
                <a:gd name="T20" fmla="*/ 124 w 3472"/>
                <a:gd name="T21" fmla="*/ 123 h 3450"/>
                <a:gd name="T22" fmla="*/ 124 w 3472"/>
                <a:gd name="T23" fmla="*/ 3326 h 3450"/>
                <a:gd name="T24" fmla="*/ 1116 w 3472"/>
                <a:gd name="T25" fmla="*/ 3326 h 3450"/>
                <a:gd name="T26" fmla="*/ 1116 w 3472"/>
                <a:gd name="T27" fmla="*/ 123 h 3450"/>
                <a:gd name="T28" fmla="*/ 124 w 3472"/>
                <a:gd name="T29" fmla="*/ 123 h 3450"/>
                <a:gd name="T30" fmla="*/ 0 w 3472"/>
                <a:gd name="T31" fmla="*/ 0 h 3450"/>
                <a:gd name="T32" fmla="*/ 3472 w 3472"/>
                <a:gd name="T33" fmla="*/ 0 h 3450"/>
                <a:gd name="T34" fmla="*/ 3472 w 3472"/>
                <a:gd name="T35" fmla="*/ 3450 h 3450"/>
                <a:gd name="T36" fmla="*/ 0 w 3472"/>
                <a:gd name="T37" fmla="*/ 3450 h 3450"/>
                <a:gd name="T38" fmla="*/ 0 w 3472"/>
                <a:gd name="T39" fmla="*/ 0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72" h="3450">
                  <a:moveTo>
                    <a:pt x="2356" y="123"/>
                  </a:moveTo>
                  <a:lnTo>
                    <a:pt x="2356" y="3326"/>
                  </a:lnTo>
                  <a:lnTo>
                    <a:pt x="3348" y="3326"/>
                  </a:lnTo>
                  <a:lnTo>
                    <a:pt x="3348" y="123"/>
                  </a:lnTo>
                  <a:lnTo>
                    <a:pt x="2356" y="123"/>
                  </a:lnTo>
                  <a:close/>
                  <a:moveTo>
                    <a:pt x="1240" y="123"/>
                  </a:moveTo>
                  <a:lnTo>
                    <a:pt x="1240" y="3326"/>
                  </a:lnTo>
                  <a:lnTo>
                    <a:pt x="2232" y="3326"/>
                  </a:lnTo>
                  <a:lnTo>
                    <a:pt x="2232" y="123"/>
                  </a:lnTo>
                  <a:lnTo>
                    <a:pt x="1240" y="123"/>
                  </a:lnTo>
                  <a:close/>
                  <a:moveTo>
                    <a:pt x="124" y="123"/>
                  </a:moveTo>
                  <a:lnTo>
                    <a:pt x="124" y="3326"/>
                  </a:lnTo>
                  <a:lnTo>
                    <a:pt x="1116" y="3326"/>
                  </a:lnTo>
                  <a:lnTo>
                    <a:pt x="1116" y="123"/>
                  </a:lnTo>
                  <a:lnTo>
                    <a:pt x="124" y="123"/>
                  </a:lnTo>
                  <a:close/>
                  <a:moveTo>
                    <a:pt x="0" y="0"/>
                  </a:moveTo>
                  <a:lnTo>
                    <a:pt x="3472" y="0"/>
                  </a:lnTo>
                  <a:lnTo>
                    <a:pt x="3472" y="3450"/>
                  </a:lnTo>
                  <a:lnTo>
                    <a:pt x="0" y="345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7" name="Freeform 592"/>
            <p:cNvSpPr>
              <a:spLocks noEditPoints="1"/>
            </p:cNvSpPr>
            <p:nvPr/>
          </p:nvSpPr>
          <p:spPr bwMode="auto">
            <a:xfrm>
              <a:off x="6343650" y="3521075"/>
              <a:ext cx="107950" cy="195263"/>
            </a:xfrm>
            <a:custGeom>
              <a:avLst/>
              <a:gdLst>
                <a:gd name="T0" fmla="*/ 125 w 745"/>
                <a:gd name="T1" fmla="*/ 123 h 1355"/>
                <a:gd name="T2" fmla="*/ 125 w 745"/>
                <a:gd name="T3" fmla="*/ 1232 h 1355"/>
                <a:gd name="T4" fmla="*/ 620 w 745"/>
                <a:gd name="T5" fmla="*/ 1232 h 1355"/>
                <a:gd name="T6" fmla="*/ 620 w 745"/>
                <a:gd name="T7" fmla="*/ 123 h 1355"/>
                <a:gd name="T8" fmla="*/ 125 w 745"/>
                <a:gd name="T9" fmla="*/ 123 h 1355"/>
                <a:gd name="T10" fmla="*/ 0 w 745"/>
                <a:gd name="T11" fmla="*/ 0 h 1355"/>
                <a:gd name="T12" fmla="*/ 745 w 745"/>
                <a:gd name="T13" fmla="*/ 0 h 1355"/>
                <a:gd name="T14" fmla="*/ 745 w 745"/>
                <a:gd name="T15" fmla="*/ 1355 h 1355"/>
                <a:gd name="T16" fmla="*/ 0 w 745"/>
                <a:gd name="T17" fmla="*/ 1355 h 1355"/>
                <a:gd name="T18" fmla="*/ 0 w 745"/>
                <a:gd name="T19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5" h="1355">
                  <a:moveTo>
                    <a:pt x="125" y="123"/>
                  </a:moveTo>
                  <a:lnTo>
                    <a:pt x="125" y="1232"/>
                  </a:lnTo>
                  <a:lnTo>
                    <a:pt x="620" y="1232"/>
                  </a:lnTo>
                  <a:lnTo>
                    <a:pt x="620" y="123"/>
                  </a:lnTo>
                  <a:lnTo>
                    <a:pt x="125" y="123"/>
                  </a:lnTo>
                  <a:close/>
                  <a:moveTo>
                    <a:pt x="0" y="0"/>
                  </a:moveTo>
                  <a:lnTo>
                    <a:pt x="745" y="0"/>
                  </a:lnTo>
                  <a:lnTo>
                    <a:pt x="745" y="1355"/>
                  </a:lnTo>
                  <a:lnTo>
                    <a:pt x="0" y="13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8" name="Freeform 593"/>
            <p:cNvSpPr>
              <a:spLocks noEditPoints="1"/>
            </p:cNvSpPr>
            <p:nvPr/>
          </p:nvSpPr>
          <p:spPr bwMode="auto">
            <a:xfrm>
              <a:off x="6505575" y="3521075"/>
              <a:ext cx="107950" cy="195263"/>
            </a:xfrm>
            <a:custGeom>
              <a:avLst/>
              <a:gdLst>
                <a:gd name="T0" fmla="*/ 123 w 744"/>
                <a:gd name="T1" fmla="*/ 123 h 1355"/>
                <a:gd name="T2" fmla="*/ 123 w 744"/>
                <a:gd name="T3" fmla="*/ 1232 h 1355"/>
                <a:gd name="T4" fmla="*/ 620 w 744"/>
                <a:gd name="T5" fmla="*/ 1232 h 1355"/>
                <a:gd name="T6" fmla="*/ 620 w 744"/>
                <a:gd name="T7" fmla="*/ 123 h 1355"/>
                <a:gd name="T8" fmla="*/ 123 w 744"/>
                <a:gd name="T9" fmla="*/ 123 h 1355"/>
                <a:gd name="T10" fmla="*/ 0 w 744"/>
                <a:gd name="T11" fmla="*/ 0 h 1355"/>
                <a:gd name="T12" fmla="*/ 744 w 744"/>
                <a:gd name="T13" fmla="*/ 0 h 1355"/>
                <a:gd name="T14" fmla="*/ 744 w 744"/>
                <a:gd name="T15" fmla="*/ 1355 h 1355"/>
                <a:gd name="T16" fmla="*/ 0 w 744"/>
                <a:gd name="T17" fmla="*/ 1355 h 1355"/>
                <a:gd name="T18" fmla="*/ 0 w 744"/>
                <a:gd name="T19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4" h="1355">
                  <a:moveTo>
                    <a:pt x="123" y="123"/>
                  </a:moveTo>
                  <a:lnTo>
                    <a:pt x="123" y="1232"/>
                  </a:lnTo>
                  <a:lnTo>
                    <a:pt x="620" y="1232"/>
                  </a:lnTo>
                  <a:lnTo>
                    <a:pt x="620" y="123"/>
                  </a:lnTo>
                  <a:lnTo>
                    <a:pt x="123" y="123"/>
                  </a:lnTo>
                  <a:close/>
                  <a:moveTo>
                    <a:pt x="0" y="0"/>
                  </a:moveTo>
                  <a:lnTo>
                    <a:pt x="744" y="0"/>
                  </a:lnTo>
                  <a:lnTo>
                    <a:pt x="744" y="1355"/>
                  </a:lnTo>
                  <a:lnTo>
                    <a:pt x="0" y="13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9" name="Freeform 594"/>
            <p:cNvSpPr>
              <a:spLocks noEditPoints="1"/>
            </p:cNvSpPr>
            <p:nvPr/>
          </p:nvSpPr>
          <p:spPr bwMode="auto">
            <a:xfrm>
              <a:off x="6665913" y="3521075"/>
              <a:ext cx="107950" cy="195263"/>
            </a:xfrm>
            <a:custGeom>
              <a:avLst/>
              <a:gdLst>
                <a:gd name="T0" fmla="*/ 123 w 743"/>
                <a:gd name="T1" fmla="*/ 123 h 1355"/>
                <a:gd name="T2" fmla="*/ 123 w 743"/>
                <a:gd name="T3" fmla="*/ 1232 h 1355"/>
                <a:gd name="T4" fmla="*/ 619 w 743"/>
                <a:gd name="T5" fmla="*/ 1232 h 1355"/>
                <a:gd name="T6" fmla="*/ 619 w 743"/>
                <a:gd name="T7" fmla="*/ 123 h 1355"/>
                <a:gd name="T8" fmla="*/ 123 w 743"/>
                <a:gd name="T9" fmla="*/ 123 h 1355"/>
                <a:gd name="T10" fmla="*/ 0 w 743"/>
                <a:gd name="T11" fmla="*/ 0 h 1355"/>
                <a:gd name="T12" fmla="*/ 743 w 743"/>
                <a:gd name="T13" fmla="*/ 0 h 1355"/>
                <a:gd name="T14" fmla="*/ 743 w 743"/>
                <a:gd name="T15" fmla="*/ 1355 h 1355"/>
                <a:gd name="T16" fmla="*/ 0 w 743"/>
                <a:gd name="T17" fmla="*/ 1355 h 1355"/>
                <a:gd name="T18" fmla="*/ 0 w 743"/>
                <a:gd name="T19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355">
                  <a:moveTo>
                    <a:pt x="123" y="123"/>
                  </a:moveTo>
                  <a:lnTo>
                    <a:pt x="123" y="1232"/>
                  </a:lnTo>
                  <a:lnTo>
                    <a:pt x="619" y="1232"/>
                  </a:lnTo>
                  <a:lnTo>
                    <a:pt x="619" y="123"/>
                  </a:lnTo>
                  <a:lnTo>
                    <a:pt x="123" y="123"/>
                  </a:lnTo>
                  <a:close/>
                  <a:moveTo>
                    <a:pt x="0" y="0"/>
                  </a:moveTo>
                  <a:lnTo>
                    <a:pt x="743" y="0"/>
                  </a:lnTo>
                  <a:lnTo>
                    <a:pt x="743" y="1355"/>
                  </a:lnTo>
                  <a:lnTo>
                    <a:pt x="0" y="13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0" name="Freeform 595"/>
            <p:cNvSpPr>
              <a:spLocks noEditPoints="1"/>
            </p:cNvSpPr>
            <p:nvPr/>
          </p:nvSpPr>
          <p:spPr bwMode="auto">
            <a:xfrm>
              <a:off x="6343650" y="3832225"/>
              <a:ext cx="107950" cy="106363"/>
            </a:xfrm>
            <a:custGeom>
              <a:avLst/>
              <a:gdLst>
                <a:gd name="T0" fmla="*/ 333 w 745"/>
                <a:gd name="T1" fmla="*/ 126 h 739"/>
                <a:gd name="T2" fmla="*/ 259 w 745"/>
                <a:gd name="T3" fmla="*/ 150 h 739"/>
                <a:gd name="T4" fmla="*/ 198 w 745"/>
                <a:gd name="T5" fmla="*/ 195 h 739"/>
                <a:gd name="T6" fmla="*/ 153 w 745"/>
                <a:gd name="T7" fmla="*/ 257 h 739"/>
                <a:gd name="T8" fmla="*/ 128 w 745"/>
                <a:gd name="T9" fmla="*/ 330 h 739"/>
                <a:gd name="T10" fmla="*/ 128 w 745"/>
                <a:gd name="T11" fmla="*/ 409 h 739"/>
                <a:gd name="T12" fmla="*/ 153 w 745"/>
                <a:gd name="T13" fmla="*/ 482 h 739"/>
                <a:gd name="T14" fmla="*/ 198 w 745"/>
                <a:gd name="T15" fmla="*/ 543 h 739"/>
                <a:gd name="T16" fmla="*/ 259 w 745"/>
                <a:gd name="T17" fmla="*/ 588 h 739"/>
                <a:gd name="T18" fmla="*/ 333 w 745"/>
                <a:gd name="T19" fmla="*/ 612 h 739"/>
                <a:gd name="T20" fmla="*/ 413 w 745"/>
                <a:gd name="T21" fmla="*/ 612 h 739"/>
                <a:gd name="T22" fmla="*/ 486 w 745"/>
                <a:gd name="T23" fmla="*/ 588 h 739"/>
                <a:gd name="T24" fmla="*/ 548 w 745"/>
                <a:gd name="T25" fmla="*/ 543 h 739"/>
                <a:gd name="T26" fmla="*/ 593 w 745"/>
                <a:gd name="T27" fmla="*/ 482 h 739"/>
                <a:gd name="T28" fmla="*/ 617 w 745"/>
                <a:gd name="T29" fmla="*/ 409 h 739"/>
                <a:gd name="T30" fmla="*/ 617 w 745"/>
                <a:gd name="T31" fmla="*/ 330 h 739"/>
                <a:gd name="T32" fmla="*/ 593 w 745"/>
                <a:gd name="T33" fmla="*/ 257 h 739"/>
                <a:gd name="T34" fmla="*/ 548 w 745"/>
                <a:gd name="T35" fmla="*/ 195 h 739"/>
                <a:gd name="T36" fmla="*/ 486 w 745"/>
                <a:gd name="T37" fmla="*/ 150 h 739"/>
                <a:gd name="T38" fmla="*/ 413 w 745"/>
                <a:gd name="T39" fmla="*/ 126 h 739"/>
                <a:gd name="T40" fmla="*/ 373 w 745"/>
                <a:gd name="T41" fmla="*/ 0 h 739"/>
                <a:gd name="T42" fmla="*/ 471 w 745"/>
                <a:gd name="T43" fmla="*/ 13 h 739"/>
                <a:gd name="T44" fmla="*/ 561 w 745"/>
                <a:gd name="T45" fmla="*/ 51 h 739"/>
                <a:gd name="T46" fmla="*/ 636 w 745"/>
                <a:gd name="T47" fmla="*/ 109 h 739"/>
                <a:gd name="T48" fmla="*/ 694 w 745"/>
                <a:gd name="T49" fmla="*/ 183 h 739"/>
                <a:gd name="T50" fmla="*/ 732 w 745"/>
                <a:gd name="T51" fmla="*/ 271 h 739"/>
                <a:gd name="T52" fmla="*/ 745 w 745"/>
                <a:gd name="T53" fmla="*/ 369 h 739"/>
                <a:gd name="T54" fmla="*/ 732 w 745"/>
                <a:gd name="T55" fmla="*/ 467 h 739"/>
                <a:gd name="T56" fmla="*/ 694 w 745"/>
                <a:gd name="T57" fmla="*/ 556 h 739"/>
                <a:gd name="T58" fmla="*/ 636 w 745"/>
                <a:gd name="T59" fmla="*/ 630 h 739"/>
                <a:gd name="T60" fmla="*/ 561 w 745"/>
                <a:gd name="T61" fmla="*/ 688 h 739"/>
                <a:gd name="T62" fmla="*/ 471 w 745"/>
                <a:gd name="T63" fmla="*/ 726 h 739"/>
                <a:gd name="T64" fmla="*/ 373 w 745"/>
                <a:gd name="T65" fmla="*/ 739 h 739"/>
                <a:gd name="T66" fmla="*/ 274 w 745"/>
                <a:gd name="T67" fmla="*/ 726 h 739"/>
                <a:gd name="T68" fmla="*/ 185 w 745"/>
                <a:gd name="T69" fmla="*/ 688 h 739"/>
                <a:gd name="T70" fmla="*/ 109 w 745"/>
                <a:gd name="T71" fmla="*/ 630 h 739"/>
                <a:gd name="T72" fmla="*/ 51 w 745"/>
                <a:gd name="T73" fmla="*/ 556 h 739"/>
                <a:gd name="T74" fmla="*/ 14 w 745"/>
                <a:gd name="T75" fmla="*/ 467 h 739"/>
                <a:gd name="T76" fmla="*/ 0 w 745"/>
                <a:gd name="T77" fmla="*/ 369 h 739"/>
                <a:gd name="T78" fmla="*/ 14 w 745"/>
                <a:gd name="T79" fmla="*/ 271 h 739"/>
                <a:gd name="T80" fmla="*/ 51 w 745"/>
                <a:gd name="T81" fmla="*/ 183 h 739"/>
                <a:gd name="T82" fmla="*/ 109 w 745"/>
                <a:gd name="T83" fmla="*/ 109 h 739"/>
                <a:gd name="T84" fmla="*/ 185 w 745"/>
                <a:gd name="T85" fmla="*/ 51 h 739"/>
                <a:gd name="T86" fmla="*/ 274 w 745"/>
                <a:gd name="T87" fmla="*/ 13 h 739"/>
                <a:gd name="T88" fmla="*/ 373 w 745"/>
                <a:gd name="T89" fmla="*/ 0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45" h="739">
                  <a:moveTo>
                    <a:pt x="373" y="123"/>
                  </a:moveTo>
                  <a:lnTo>
                    <a:pt x="333" y="126"/>
                  </a:lnTo>
                  <a:lnTo>
                    <a:pt x="294" y="135"/>
                  </a:lnTo>
                  <a:lnTo>
                    <a:pt x="259" y="150"/>
                  </a:lnTo>
                  <a:lnTo>
                    <a:pt x="226" y="171"/>
                  </a:lnTo>
                  <a:lnTo>
                    <a:pt x="198" y="195"/>
                  </a:lnTo>
                  <a:lnTo>
                    <a:pt x="173" y="223"/>
                  </a:lnTo>
                  <a:lnTo>
                    <a:pt x="153" y="257"/>
                  </a:lnTo>
                  <a:lnTo>
                    <a:pt x="138" y="291"/>
                  </a:lnTo>
                  <a:lnTo>
                    <a:pt x="128" y="330"/>
                  </a:lnTo>
                  <a:lnTo>
                    <a:pt x="125" y="369"/>
                  </a:lnTo>
                  <a:lnTo>
                    <a:pt x="128" y="409"/>
                  </a:lnTo>
                  <a:lnTo>
                    <a:pt x="138" y="447"/>
                  </a:lnTo>
                  <a:lnTo>
                    <a:pt x="153" y="482"/>
                  </a:lnTo>
                  <a:lnTo>
                    <a:pt x="173" y="514"/>
                  </a:lnTo>
                  <a:lnTo>
                    <a:pt x="198" y="543"/>
                  </a:lnTo>
                  <a:lnTo>
                    <a:pt x="226" y="568"/>
                  </a:lnTo>
                  <a:lnTo>
                    <a:pt x="259" y="588"/>
                  </a:lnTo>
                  <a:lnTo>
                    <a:pt x="294" y="603"/>
                  </a:lnTo>
                  <a:lnTo>
                    <a:pt x="333" y="612"/>
                  </a:lnTo>
                  <a:lnTo>
                    <a:pt x="373" y="615"/>
                  </a:lnTo>
                  <a:lnTo>
                    <a:pt x="413" y="612"/>
                  </a:lnTo>
                  <a:lnTo>
                    <a:pt x="451" y="603"/>
                  </a:lnTo>
                  <a:lnTo>
                    <a:pt x="486" y="588"/>
                  </a:lnTo>
                  <a:lnTo>
                    <a:pt x="519" y="568"/>
                  </a:lnTo>
                  <a:lnTo>
                    <a:pt x="548" y="543"/>
                  </a:lnTo>
                  <a:lnTo>
                    <a:pt x="573" y="514"/>
                  </a:lnTo>
                  <a:lnTo>
                    <a:pt x="593" y="482"/>
                  </a:lnTo>
                  <a:lnTo>
                    <a:pt x="609" y="447"/>
                  </a:lnTo>
                  <a:lnTo>
                    <a:pt x="617" y="409"/>
                  </a:lnTo>
                  <a:lnTo>
                    <a:pt x="620" y="369"/>
                  </a:lnTo>
                  <a:lnTo>
                    <a:pt x="617" y="330"/>
                  </a:lnTo>
                  <a:lnTo>
                    <a:pt x="609" y="291"/>
                  </a:lnTo>
                  <a:lnTo>
                    <a:pt x="593" y="257"/>
                  </a:lnTo>
                  <a:lnTo>
                    <a:pt x="573" y="223"/>
                  </a:lnTo>
                  <a:lnTo>
                    <a:pt x="548" y="195"/>
                  </a:lnTo>
                  <a:lnTo>
                    <a:pt x="519" y="171"/>
                  </a:lnTo>
                  <a:lnTo>
                    <a:pt x="486" y="150"/>
                  </a:lnTo>
                  <a:lnTo>
                    <a:pt x="451" y="135"/>
                  </a:lnTo>
                  <a:lnTo>
                    <a:pt x="413" y="126"/>
                  </a:lnTo>
                  <a:lnTo>
                    <a:pt x="373" y="123"/>
                  </a:lnTo>
                  <a:close/>
                  <a:moveTo>
                    <a:pt x="373" y="0"/>
                  </a:moveTo>
                  <a:lnTo>
                    <a:pt x="423" y="3"/>
                  </a:lnTo>
                  <a:lnTo>
                    <a:pt x="471" y="13"/>
                  </a:lnTo>
                  <a:lnTo>
                    <a:pt x="518" y="29"/>
                  </a:lnTo>
                  <a:lnTo>
                    <a:pt x="561" y="51"/>
                  </a:lnTo>
                  <a:lnTo>
                    <a:pt x="600" y="76"/>
                  </a:lnTo>
                  <a:lnTo>
                    <a:pt x="636" y="109"/>
                  </a:lnTo>
                  <a:lnTo>
                    <a:pt x="667" y="144"/>
                  </a:lnTo>
                  <a:lnTo>
                    <a:pt x="694" y="183"/>
                  </a:lnTo>
                  <a:lnTo>
                    <a:pt x="715" y="226"/>
                  </a:lnTo>
                  <a:lnTo>
                    <a:pt x="732" y="271"/>
                  </a:lnTo>
                  <a:lnTo>
                    <a:pt x="741" y="319"/>
                  </a:lnTo>
                  <a:lnTo>
                    <a:pt x="745" y="369"/>
                  </a:lnTo>
                  <a:lnTo>
                    <a:pt x="741" y="420"/>
                  </a:lnTo>
                  <a:lnTo>
                    <a:pt x="732" y="467"/>
                  </a:lnTo>
                  <a:lnTo>
                    <a:pt x="715" y="513"/>
                  </a:lnTo>
                  <a:lnTo>
                    <a:pt x="694" y="556"/>
                  </a:lnTo>
                  <a:lnTo>
                    <a:pt x="667" y="595"/>
                  </a:lnTo>
                  <a:lnTo>
                    <a:pt x="636" y="630"/>
                  </a:lnTo>
                  <a:lnTo>
                    <a:pt x="600" y="662"/>
                  </a:lnTo>
                  <a:lnTo>
                    <a:pt x="561" y="688"/>
                  </a:lnTo>
                  <a:lnTo>
                    <a:pt x="518" y="710"/>
                  </a:lnTo>
                  <a:lnTo>
                    <a:pt x="471" y="726"/>
                  </a:lnTo>
                  <a:lnTo>
                    <a:pt x="423" y="735"/>
                  </a:lnTo>
                  <a:lnTo>
                    <a:pt x="373" y="739"/>
                  </a:lnTo>
                  <a:lnTo>
                    <a:pt x="322" y="735"/>
                  </a:lnTo>
                  <a:lnTo>
                    <a:pt x="274" y="726"/>
                  </a:lnTo>
                  <a:lnTo>
                    <a:pt x="228" y="710"/>
                  </a:lnTo>
                  <a:lnTo>
                    <a:pt x="185" y="688"/>
                  </a:lnTo>
                  <a:lnTo>
                    <a:pt x="145" y="662"/>
                  </a:lnTo>
                  <a:lnTo>
                    <a:pt x="109" y="630"/>
                  </a:lnTo>
                  <a:lnTo>
                    <a:pt x="78" y="595"/>
                  </a:lnTo>
                  <a:lnTo>
                    <a:pt x="51" y="556"/>
                  </a:lnTo>
                  <a:lnTo>
                    <a:pt x="30" y="513"/>
                  </a:lnTo>
                  <a:lnTo>
                    <a:pt x="14" y="467"/>
                  </a:lnTo>
                  <a:lnTo>
                    <a:pt x="5" y="420"/>
                  </a:lnTo>
                  <a:lnTo>
                    <a:pt x="0" y="369"/>
                  </a:lnTo>
                  <a:lnTo>
                    <a:pt x="5" y="319"/>
                  </a:lnTo>
                  <a:lnTo>
                    <a:pt x="14" y="271"/>
                  </a:lnTo>
                  <a:lnTo>
                    <a:pt x="30" y="226"/>
                  </a:lnTo>
                  <a:lnTo>
                    <a:pt x="51" y="183"/>
                  </a:lnTo>
                  <a:lnTo>
                    <a:pt x="78" y="144"/>
                  </a:lnTo>
                  <a:lnTo>
                    <a:pt x="109" y="109"/>
                  </a:lnTo>
                  <a:lnTo>
                    <a:pt x="145" y="76"/>
                  </a:lnTo>
                  <a:lnTo>
                    <a:pt x="185" y="51"/>
                  </a:lnTo>
                  <a:lnTo>
                    <a:pt x="228" y="29"/>
                  </a:lnTo>
                  <a:lnTo>
                    <a:pt x="274" y="13"/>
                  </a:lnTo>
                  <a:lnTo>
                    <a:pt x="322" y="3"/>
                  </a:lnTo>
                  <a:lnTo>
                    <a:pt x="3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1" name="Freeform 596"/>
            <p:cNvSpPr>
              <a:spLocks noEditPoints="1"/>
            </p:cNvSpPr>
            <p:nvPr/>
          </p:nvSpPr>
          <p:spPr bwMode="auto">
            <a:xfrm>
              <a:off x="6505575" y="3832225"/>
              <a:ext cx="107950" cy="106363"/>
            </a:xfrm>
            <a:custGeom>
              <a:avLst/>
              <a:gdLst>
                <a:gd name="T0" fmla="*/ 332 w 744"/>
                <a:gd name="T1" fmla="*/ 126 h 739"/>
                <a:gd name="T2" fmla="*/ 257 w 744"/>
                <a:gd name="T3" fmla="*/ 150 h 739"/>
                <a:gd name="T4" fmla="*/ 197 w 744"/>
                <a:gd name="T5" fmla="*/ 195 h 739"/>
                <a:gd name="T6" fmla="*/ 152 w 744"/>
                <a:gd name="T7" fmla="*/ 257 h 739"/>
                <a:gd name="T8" fmla="*/ 127 w 744"/>
                <a:gd name="T9" fmla="*/ 330 h 739"/>
                <a:gd name="T10" fmla="*/ 127 w 744"/>
                <a:gd name="T11" fmla="*/ 409 h 739"/>
                <a:gd name="T12" fmla="*/ 152 w 744"/>
                <a:gd name="T13" fmla="*/ 482 h 739"/>
                <a:gd name="T14" fmla="*/ 197 w 744"/>
                <a:gd name="T15" fmla="*/ 543 h 739"/>
                <a:gd name="T16" fmla="*/ 257 w 744"/>
                <a:gd name="T17" fmla="*/ 588 h 739"/>
                <a:gd name="T18" fmla="*/ 332 w 744"/>
                <a:gd name="T19" fmla="*/ 612 h 739"/>
                <a:gd name="T20" fmla="*/ 412 w 744"/>
                <a:gd name="T21" fmla="*/ 612 h 739"/>
                <a:gd name="T22" fmla="*/ 485 w 744"/>
                <a:gd name="T23" fmla="*/ 588 h 739"/>
                <a:gd name="T24" fmla="*/ 547 w 744"/>
                <a:gd name="T25" fmla="*/ 543 h 739"/>
                <a:gd name="T26" fmla="*/ 592 w 744"/>
                <a:gd name="T27" fmla="*/ 482 h 739"/>
                <a:gd name="T28" fmla="*/ 617 w 744"/>
                <a:gd name="T29" fmla="*/ 409 h 739"/>
                <a:gd name="T30" fmla="*/ 617 w 744"/>
                <a:gd name="T31" fmla="*/ 330 h 739"/>
                <a:gd name="T32" fmla="*/ 592 w 744"/>
                <a:gd name="T33" fmla="*/ 257 h 739"/>
                <a:gd name="T34" fmla="*/ 547 w 744"/>
                <a:gd name="T35" fmla="*/ 195 h 739"/>
                <a:gd name="T36" fmla="*/ 485 w 744"/>
                <a:gd name="T37" fmla="*/ 150 h 739"/>
                <a:gd name="T38" fmla="*/ 412 w 744"/>
                <a:gd name="T39" fmla="*/ 126 h 739"/>
                <a:gd name="T40" fmla="*/ 372 w 744"/>
                <a:gd name="T41" fmla="*/ 0 h 739"/>
                <a:gd name="T42" fmla="*/ 470 w 744"/>
                <a:gd name="T43" fmla="*/ 13 h 739"/>
                <a:gd name="T44" fmla="*/ 559 w 744"/>
                <a:gd name="T45" fmla="*/ 51 h 739"/>
                <a:gd name="T46" fmla="*/ 634 w 744"/>
                <a:gd name="T47" fmla="*/ 109 h 739"/>
                <a:gd name="T48" fmla="*/ 693 w 744"/>
                <a:gd name="T49" fmla="*/ 183 h 739"/>
                <a:gd name="T50" fmla="*/ 731 w 744"/>
                <a:gd name="T51" fmla="*/ 271 h 739"/>
                <a:gd name="T52" fmla="*/ 744 w 744"/>
                <a:gd name="T53" fmla="*/ 369 h 739"/>
                <a:gd name="T54" fmla="*/ 731 w 744"/>
                <a:gd name="T55" fmla="*/ 467 h 739"/>
                <a:gd name="T56" fmla="*/ 693 w 744"/>
                <a:gd name="T57" fmla="*/ 556 h 739"/>
                <a:gd name="T58" fmla="*/ 634 w 744"/>
                <a:gd name="T59" fmla="*/ 630 h 739"/>
                <a:gd name="T60" fmla="*/ 559 w 744"/>
                <a:gd name="T61" fmla="*/ 688 h 739"/>
                <a:gd name="T62" fmla="*/ 470 w 744"/>
                <a:gd name="T63" fmla="*/ 726 h 739"/>
                <a:gd name="T64" fmla="*/ 372 w 744"/>
                <a:gd name="T65" fmla="*/ 739 h 739"/>
                <a:gd name="T66" fmla="*/ 273 w 744"/>
                <a:gd name="T67" fmla="*/ 726 h 739"/>
                <a:gd name="T68" fmla="*/ 184 w 744"/>
                <a:gd name="T69" fmla="*/ 688 h 739"/>
                <a:gd name="T70" fmla="*/ 109 w 744"/>
                <a:gd name="T71" fmla="*/ 630 h 739"/>
                <a:gd name="T72" fmla="*/ 51 w 744"/>
                <a:gd name="T73" fmla="*/ 556 h 739"/>
                <a:gd name="T74" fmla="*/ 13 w 744"/>
                <a:gd name="T75" fmla="*/ 467 h 739"/>
                <a:gd name="T76" fmla="*/ 0 w 744"/>
                <a:gd name="T77" fmla="*/ 369 h 739"/>
                <a:gd name="T78" fmla="*/ 13 w 744"/>
                <a:gd name="T79" fmla="*/ 271 h 739"/>
                <a:gd name="T80" fmla="*/ 51 w 744"/>
                <a:gd name="T81" fmla="*/ 183 h 739"/>
                <a:gd name="T82" fmla="*/ 109 w 744"/>
                <a:gd name="T83" fmla="*/ 109 h 739"/>
                <a:gd name="T84" fmla="*/ 184 w 744"/>
                <a:gd name="T85" fmla="*/ 51 h 739"/>
                <a:gd name="T86" fmla="*/ 273 w 744"/>
                <a:gd name="T87" fmla="*/ 13 h 739"/>
                <a:gd name="T88" fmla="*/ 372 w 744"/>
                <a:gd name="T89" fmla="*/ 0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44" h="739">
                  <a:moveTo>
                    <a:pt x="372" y="123"/>
                  </a:moveTo>
                  <a:lnTo>
                    <a:pt x="332" y="126"/>
                  </a:lnTo>
                  <a:lnTo>
                    <a:pt x="293" y="135"/>
                  </a:lnTo>
                  <a:lnTo>
                    <a:pt x="257" y="150"/>
                  </a:lnTo>
                  <a:lnTo>
                    <a:pt x="225" y="171"/>
                  </a:lnTo>
                  <a:lnTo>
                    <a:pt x="197" y="195"/>
                  </a:lnTo>
                  <a:lnTo>
                    <a:pt x="172" y="223"/>
                  </a:lnTo>
                  <a:lnTo>
                    <a:pt x="152" y="257"/>
                  </a:lnTo>
                  <a:lnTo>
                    <a:pt x="136" y="291"/>
                  </a:lnTo>
                  <a:lnTo>
                    <a:pt x="127" y="330"/>
                  </a:lnTo>
                  <a:lnTo>
                    <a:pt x="123" y="369"/>
                  </a:lnTo>
                  <a:lnTo>
                    <a:pt x="127" y="409"/>
                  </a:lnTo>
                  <a:lnTo>
                    <a:pt x="136" y="447"/>
                  </a:lnTo>
                  <a:lnTo>
                    <a:pt x="152" y="482"/>
                  </a:lnTo>
                  <a:lnTo>
                    <a:pt x="172" y="514"/>
                  </a:lnTo>
                  <a:lnTo>
                    <a:pt x="197" y="543"/>
                  </a:lnTo>
                  <a:lnTo>
                    <a:pt x="225" y="568"/>
                  </a:lnTo>
                  <a:lnTo>
                    <a:pt x="257" y="588"/>
                  </a:lnTo>
                  <a:lnTo>
                    <a:pt x="293" y="603"/>
                  </a:lnTo>
                  <a:lnTo>
                    <a:pt x="332" y="612"/>
                  </a:lnTo>
                  <a:lnTo>
                    <a:pt x="372" y="615"/>
                  </a:lnTo>
                  <a:lnTo>
                    <a:pt x="412" y="612"/>
                  </a:lnTo>
                  <a:lnTo>
                    <a:pt x="450" y="603"/>
                  </a:lnTo>
                  <a:lnTo>
                    <a:pt x="485" y="588"/>
                  </a:lnTo>
                  <a:lnTo>
                    <a:pt x="518" y="568"/>
                  </a:lnTo>
                  <a:lnTo>
                    <a:pt x="547" y="543"/>
                  </a:lnTo>
                  <a:lnTo>
                    <a:pt x="572" y="514"/>
                  </a:lnTo>
                  <a:lnTo>
                    <a:pt x="592" y="482"/>
                  </a:lnTo>
                  <a:lnTo>
                    <a:pt x="607" y="447"/>
                  </a:lnTo>
                  <a:lnTo>
                    <a:pt x="617" y="409"/>
                  </a:lnTo>
                  <a:lnTo>
                    <a:pt x="620" y="369"/>
                  </a:lnTo>
                  <a:lnTo>
                    <a:pt x="617" y="330"/>
                  </a:lnTo>
                  <a:lnTo>
                    <a:pt x="607" y="291"/>
                  </a:lnTo>
                  <a:lnTo>
                    <a:pt x="592" y="257"/>
                  </a:lnTo>
                  <a:lnTo>
                    <a:pt x="572" y="223"/>
                  </a:lnTo>
                  <a:lnTo>
                    <a:pt x="547" y="195"/>
                  </a:lnTo>
                  <a:lnTo>
                    <a:pt x="518" y="171"/>
                  </a:lnTo>
                  <a:lnTo>
                    <a:pt x="485" y="150"/>
                  </a:lnTo>
                  <a:lnTo>
                    <a:pt x="450" y="135"/>
                  </a:lnTo>
                  <a:lnTo>
                    <a:pt x="412" y="126"/>
                  </a:lnTo>
                  <a:lnTo>
                    <a:pt x="372" y="123"/>
                  </a:lnTo>
                  <a:close/>
                  <a:moveTo>
                    <a:pt x="372" y="0"/>
                  </a:moveTo>
                  <a:lnTo>
                    <a:pt x="422" y="3"/>
                  </a:lnTo>
                  <a:lnTo>
                    <a:pt x="470" y="13"/>
                  </a:lnTo>
                  <a:lnTo>
                    <a:pt x="517" y="29"/>
                  </a:lnTo>
                  <a:lnTo>
                    <a:pt x="559" y="51"/>
                  </a:lnTo>
                  <a:lnTo>
                    <a:pt x="599" y="76"/>
                  </a:lnTo>
                  <a:lnTo>
                    <a:pt x="634" y="109"/>
                  </a:lnTo>
                  <a:lnTo>
                    <a:pt x="666" y="144"/>
                  </a:lnTo>
                  <a:lnTo>
                    <a:pt x="693" y="183"/>
                  </a:lnTo>
                  <a:lnTo>
                    <a:pt x="714" y="226"/>
                  </a:lnTo>
                  <a:lnTo>
                    <a:pt x="731" y="271"/>
                  </a:lnTo>
                  <a:lnTo>
                    <a:pt x="740" y="319"/>
                  </a:lnTo>
                  <a:lnTo>
                    <a:pt x="744" y="369"/>
                  </a:lnTo>
                  <a:lnTo>
                    <a:pt x="740" y="420"/>
                  </a:lnTo>
                  <a:lnTo>
                    <a:pt x="731" y="467"/>
                  </a:lnTo>
                  <a:lnTo>
                    <a:pt x="714" y="513"/>
                  </a:lnTo>
                  <a:lnTo>
                    <a:pt x="693" y="556"/>
                  </a:lnTo>
                  <a:lnTo>
                    <a:pt x="666" y="595"/>
                  </a:lnTo>
                  <a:lnTo>
                    <a:pt x="634" y="630"/>
                  </a:lnTo>
                  <a:lnTo>
                    <a:pt x="599" y="662"/>
                  </a:lnTo>
                  <a:lnTo>
                    <a:pt x="559" y="688"/>
                  </a:lnTo>
                  <a:lnTo>
                    <a:pt x="517" y="710"/>
                  </a:lnTo>
                  <a:lnTo>
                    <a:pt x="470" y="726"/>
                  </a:lnTo>
                  <a:lnTo>
                    <a:pt x="422" y="735"/>
                  </a:lnTo>
                  <a:lnTo>
                    <a:pt x="372" y="739"/>
                  </a:lnTo>
                  <a:lnTo>
                    <a:pt x="321" y="735"/>
                  </a:lnTo>
                  <a:lnTo>
                    <a:pt x="273" y="726"/>
                  </a:lnTo>
                  <a:lnTo>
                    <a:pt x="227" y="710"/>
                  </a:lnTo>
                  <a:lnTo>
                    <a:pt x="184" y="688"/>
                  </a:lnTo>
                  <a:lnTo>
                    <a:pt x="145" y="662"/>
                  </a:lnTo>
                  <a:lnTo>
                    <a:pt x="109" y="630"/>
                  </a:lnTo>
                  <a:lnTo>
                    <a:pt x="77" y="595"/>
                  </a:lnTo>
                  <a:lnTo>
                    <a:pt x="51" y="556"/>
                  </a:lnTo>
                  <a:lnTo>
                    <a:pt x="30" y="513"/>
                  </a:lnTo>
                  <a:lnTo>
                    <a:pt x="13" y="467"/>
                  </a:lnTo>
                  <a:lnTo>
                    <a:pt x="4" y="420"/>
                  </a:lnTo>
                  <a:lnTo>
                    <a:pt x="0" y="369"/>
                  </a:lnTo>
                  <a:lnTo>
                    <a:pt x="4" y="319"/>
                  </a:lnTo>
                  <a:lnTo>
                    <a:pt x="13" y="271"/>
                  </a:lnTo>
                  <a:lnTo>
                    <a:pt x="30" y="226"/>
                  </a:lnTo>
                  <a:lnTo>
                    <a:pt x="51" y="183"/>
                  </a:lnTo>
                  <a:lnTo>
                    <a:pt x="77" y="144"/>
                  </a:lnTo>
                  <a:lnTo>
                    <a:pt x="109" y="109"/>
                  </a:lnTo>
                  <a:lnTo>
                    <a:pt x="145" y="76"/>
                  </a:lnTo>
                  <a:lnTo>
                    <a:pt x="184" y="51"/>
                  </a:lnTo>
                  <a:lnTo>
                    <a:pt x="227" y="29"/>
                  </a:lnTo>
                  <a:lnTo>
                    <a:pt x="273" y="13"/>
                  </a:lnTo>
                  <a:lnTo>
                    <a:pt x="321" y="3"/>
                  </a:lnTo>
                  <a:lnTo>
                    <a:pt x="3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2" name="Freeform 597"/>
            <p:cNvSpPr>
              <a:spLocks noEditPoints="1"/>
            </p:cNvSpPr>
            <p:nvPr/>
          </p:nvSpPr>
          <p:spPr bwMode="auto">
            <a:xfrm>
              <a:off x="6665913" y="3832225"/>
              <a:ext cx="107950" cy="106363"/>
            </a:xfrm>
            <a:custGeom>
              <a:avLst/>
              <a:gdLst>
                <a:gd name="T0" fmla="*/ 332 w 743"/>
                <a:gd name="T1" fmla="*/ 126 h 739"/>
                <a:gd name="T2" fmla="*/ 257 w 743"/>
                <a:gd name="T3" fmla="*/ 150 h 739"/>
                <a:gd name="T4" fmla="*/ 197 w 743"/>
                <a:gd name="T5" fmla="*/ 195 h 739"/>
                <a:gd name="T6" fmla="*/ 151 w 743"/>
                <a:gd name="T7" fmla="*/ 257 h 739"/>
                <a:gd name="T8" fmla="*/ 127 w 743"/>
                <a:gd name="T9" fmla="*/ 330 h 739"/>
                <a:gd name="T10" fmla="*/ 127 w 743"/>
                <a:gd name="T11" fmla="*/ 409 h 739"/>
                <a:gd name="T12" fmla="*/ 151 w 743"/>
                <a:gd name="T13" fmla="*/ 482 h 739"/>
                <a:gd name="T14" fmla="*/ 197 w 743"/>
                <a:gd name="T15" fmla="*/ 543 h 739"/>
                <a:gd name="T16" fmla="*/ 257 w 743"/>
                <a:gd name="T17" fmla="*/ 588 h 739"/>
                <a:gd name="T18" fmla="*/ 332 w 743"/>
                <a:gd name="T19" fmla="*/ 612 h 739"/>
                <a:gd name="T20" fmla="*/ 412 w 743"/>
                <a:gd name="T21" fmla="*/ 612 h 739"/>
                <a:gd name="T22" fmla="*/ 485 w 743"/>
                <a:gd name="T23" fmla="*/ 588 h 739"/>
                <a:gd name="T24" fmla="*/ 547 w 743"/>
                <a:gd name="T25" fmla="*/ 543 h 739"/>
                <a:gd name="T26" fmla="*/ 592 w 743"/>
                <a:gd name="T27" fmla="*/ 482 h 739"/>
                <a:gd name="T28" fmla="*/ 616 w 743"/>
                <a:gd name="T29" fmla="*/ 409 h 739"/>
                <a:gd name="T30" fmla="*/ 616 w 743"/>
                <a:gd name="T31" fmla="*/ 330 h 739"/>
                <a:gd name="T32" fmla="*/ 592 w 743"/>
                <a:gd name="T33" fmla="*/ 257 h 739"/>
                <a:gd name="T34" fmla="*/ 547 w 743"/>
                <a:gd name="T35" fmla="*/ 195 h 739"/>
                <a:gd name="T36" fmla="*/ 485 w 743"/>
                <a:gd name="T37" fmla="*/ 150 h 739"/>
                <a:gd name="T38" fmla="*/ 412 w 743"/>
                <a:gd name="T39" fmla="*/ 126 h 739"/>
                <a:gd name="T40" fmla="*/ 372 w 743"/>
                <a:gd name="T41" fmla="*/ 0 h 739"/>
                <a:gd name="T42" fmla="*/ 470 w 743"/>
                <a:gd name="T43" fmla="*/ 13 h 739"/>
                <a:gd name="T44" fmla="*/ 560 w 743"/>
                <a:gd name="T45" fmla="*/ 51 h 739"/>
                <a:gd name="T46" fmla="*/ 634 w 743"/>
                <a:gd name="T47" fmla="*/ 109 h 739"/>
                <a:gd name="T48" fmla="*/ 693 w 743"/>
                <a:gd name="T49" fmla="*/ 183 h 739"/>
                <a:gd name="T50" fmla="*/ 730 w 743"/>
                <a:gd name="T51" fmla="*/ 271 h 739"/>
                <a:gd name="T52" fmla="*/ 743 w 743"/>
                <a:gd name="T53" fmla="*/ 369 h 739"/>
                <a:gd name="T54" fmla="*/ 730 w 743"/>
                <a:gd name="T55" fmla="*/ 467 h 739"/>
                <a:gd name="T56" fmla="*/ 693 w 743"/>
                <a:gd name="T57" fmla="*/ 556 h 739"/>
                <a:gd name="T58" fmla="*/ 634 w 743"/>
                <a:gd name="T59" fmla="*/ 630 h 739"/>
                <a:gd name="T60" fmla="*/ 560 w 743"/>
                <a:gd name="T61" fmla="*/ 688 h 739"/>
                <a:gd name="T62" fmla="*/ 470 w 743"/>
                <a:gd name="T63" fmla="*/ 726 h 739"/>
                <a:gd name="T64" fmla="*/ 372 w 743"/>
                <a:gd name="T65" fmla="*/ 739 h 739"/>
                <a:gd name="T66" fmla="*/ 272 w 743"/>
                <a:gd name="T67" fmla="*/ 726 h 739"/>
                <a:gd name="T68" fmla="*/ 184 w 743"/>
                <a:gd name="T69" fmla="*/ 688 h 739"/>
                <a:gd name="T70" fmla="*/ 108 w 743"/>
                <a:gd name="T71" fmla="*/ 630 h 739"/>
                <a:gd name="T72" fmla="*/ 51 w 743"/>
                <a:gd name="T73" fmla="*/ 556 h 739"/>
                <a:gd name="T74" fmla="*/ 13 w 743"/>
                <a:gd name="T75" fmla="*/ 467 h 739"/>
                <a:gd name="T76" fmla="*/ 0 w 743"/>
                <a:gd name="T77" fmla="*/ 369 h 739"/>
                <a:gd name="T78" fmla="*/ 13 w 743"/>
                <a:gd name="T79" fmla="*/ 271 h 739"/>
                <a:gd name="T80" fmla="*/ 51 w 743"/>
                <a:gd name="T81" fmla="*/ 183 h 739"/>
                <a:gd name="T82" fmla="*/ 108 w 743"/>
                <a:gd name="T83" fmla="*/ 109 h 739"/>
                <a:gd name="T84" fmla="*/ 184 w 743"/>
                <a:gd name="T85" fmla="*/ 51 h 739"/>
                <a:gd name="T86" fmla="*/ 272 w 743"/>
                <a:gd name="T87" fmla="*/ 13 h 739"/>
                <a:gd name="T88" fmla="*/ 372 w 743"/>
                <a:gd name="T89" fmla="*/ 0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43" h="739">
                  <a:moveTo>
                    <a:pt x="372" y="123"/>
                  </a:moveTo>
                  <a:lnTo>
                    <a:pt x="332" y="126"/>
                  </a:lnTo>
                  <a:lnTo>
                    <a:pt x="293" y="135"/>
                  </a:lnTo>
                  <a:lnTo>
                    <a:pt x="257" y="150"/>
                  </a:lnTo>
                  <a:lnTo>
                    <a:pt x="225" y="171"/>
                  </a:lnTo>
                  <a:lnTo>
                    <a:pt x="197" y="195"/>
                  </a:lnTo>
                  <a:lnTo>
                    <a:pt x="172" y="223"/>
                  </a:lnTo>
                  <a:lnTo>
                    <a:pt x="151" y="257"/>
                  </a:lnTo>
                  <a:lnTo>
                    <a:pt x="136" y="291"/>
                  </a:lnTo>
                  <a:lnTo>
                    <a:pt x="127" y="330"/>
                  </a:lnTo>
                  <a:lnTo>
                    <a:pt x="123" y="369"/>
                  </a:lnTo>
                  <a:lnTo>
                    <a:pt x="127" y="409"/>
                  </a:lnTo>
                  <a:lnTo>
                    <a:pt x="136" y="447"/>
                  </a:lnTo>
                  <a:lnTo>
                    <a:pt x="151" y="482"/>
                  </a:lnTo>
                  <a:lnTo>
                    <a:pt x="172" y="514"/>
                  </a:lnTo>
                  <a:lnTo>
                    <a:pt x="197" y="543"/>
                  </a:lnTo>
                  <a:lnTo>
                    <a:pt x="225" y="568"/>
                  </a:lnTo>
                  <a:lnTo>
                    <a:pt x="257" y="588"/>
                  </a:lnTo>
                  <a:lnTo>
                    <a:pt x="293" y="603"/>
                  </a:lnTo>
                  <a:lnTo>
                    <a:pt x="332" y="612"/>
                  </a:lnTo>
                  <a:lnTo>
                    <a:pt x="372" y="615"/>
                  </a:lnTo>
                  <a:lnTo>
                    <a:pt x="412" y="612"/>
                  </a:lnTo>
                  <a:lnTo>
                    <a:pt x="450" y="603"/>
                  </a:lnTo>
                  <a:lnTo>
                    <a:pt x="485" y="588"/>
                  </a:lnTo>
                  <a:lnTo>
                    <a:pt x="518" y="568"/>
                  </a:lnTo>
                  <a:lnTo>
                    <a:pt x="547" y="543"/>
                  </a:lnTo>
                  <a:lnTo>
                    <a:pt x="572" y="514"/>
                  </a:lnTo>
                  <a:lnTo>
                    <a:pt x="592" y="482"/>
                  </a:lnTo>
                  <a:lnTo>
                    <a:pt x="607" y="447"/>
                  </a:lnTo>
                  <a:lnTo>
                    <a:pt x="616" y="409"/>
                  </a:lnTo>
                  <a:lnTo>
                    <a:pt x="619" y="369"/>
                  </a:lnTo>
                  <a:lnTo>
                    <a:pt x="616" y="330"/>
                  </a:lnTo>
                  <a:lnTo>
                    <a:pt x="607" y="291"/>
                  </a:lnTo>
                  <a:lnTo>
                    <a:pt x="592" y="257"/>
                  </a:lnTo>
                  <a:lnTo>
                    <a:pt x="572" y="223"/>
                  </a:lnTo>
                  <a:lnTo>
                    <a:pt x="547" y="195"/>
                  </a:lnTo>
                  <a:lnTo>
                    <a:pt x="518" y="171"/>
                  </a:lnTo>
                  <a:lnTo>
                    <a:pt x="485" y="150"/>
                  </a:lnTo>
                  <a:lnTo>
                    <a:pt x="450" y="135"/>
                  </a:lnTo>
                  <a:lnTo>
                    <a:pt x="412" y="126"/>
                  </a:lnTo>
                  <a:lnTo>
                    <a:pt x="372" y="123"/>
                  </a:lnTo>
                  <a:close/>
                  <a:moveTo>
                    <a:pt x="372" y="0"/>
                  </a:moveTo>
                  <a:lnTo>
                    <a:pt x="423" y="3"/>
                  </a:lnTo>
                  <a:lnTo>
                    <a:pt x="470" y="13"/>
                  </a:lnTo>
                  <a:lnTo>
                    <a:pt x="517" y="29"/>
                  </a:lnTo>
                  <a:lnTo>
                    <a:pt x="560" y="51"/>
                  </a:lnTo>
                  <a:lnTo>
                    <a:pt x="599" y="76"/>
                  </a:lnTo>
                  <a:lnTo>
                    <a:pt x="634" y="109"/>
                  </a:lnTo>
                  <a:lnTo>
                    <a:pt x="666" y="144"/>
                  </a:lnTo>
                  <a:lnTo>
                    <a:pt x="693" y="183"/>
                  </a:lnTo>
                  <a:lnTo>
                    <a:pt x="714" y="226"/>
                  </a:lnTo>
                  <a:lnTo>
                    <a:pt x="730" y="271"/>
                  </a:lnTo>
                  <a:lnTo>
                    <a:pt x="740" y="319"/>
                  </a:lnTo>
                  <a:lnTo>
                    <a:pt x="743" y="369"/>
                  </a:lnTo>
                  <a:lnTo>
                    <a:pt x="740" y="420"/>
                  </a:lnTo>
                  <a:lnTo>
                    <a:pt x="730" y="467"/>
                  </a:lnTo>
                  <a:lnTo>
                    <a:pt x="714" y="513"/>
                  </a:lnTo>
                  <a:lnTo>
                    <a:pt x="693" y="556"/>
                  </a:lnTo>
                  <a:lnTo>
                    <a:pt x="666" y="595"/>
                  </a:lnTo>
                  <a:lnTo>
                    <a:pt x="634" y="630"/>
                  </a:lnTo>
                  <a:lnTo>
                    <a:pt x="599" y="662"/>
                  </a:lnTo>
                  <a:lnTo>
                    <a:pt x="560" y="688"/>
                  </a:lnTo>
                  <a:lnTo>
                    <a:pt x="517" y="710"/>
                  </a:lnTo>
                  <a:lnTo>
                    <a:pt x="470" y="726"/>
                  </a:lnTo>
                  <a:lnTo>
                    <a:pt x="423" y="735"/>
                  </a:lnTo>
                  <a:lnTo>
                    <a:pt x="372" y="739"/>
                  </a:lnTo>
                  <a:lnTo>
                    <a:pt x="321" y="735"/>
                  </a:lnTo>
                  <a:lnTo>
                    <a:pt x="272" y="726"/>
                  </a:lnTo>
                  <a:lnTo>
                    <a:pt x="227" y="710"/>
                  </a:lnTo>
                  <a:lnTo>
                    <a:pt x="184" y="688"/>
                  </a:lnTo>
                  <a:lnTo>
                    <a:pt x="145" y="662"/>
                  </a:lnTo>
                  <a:lnTo>
                    <a:pt x="108" y="630"/>
                  </a:lnTo>
                  <a:lnTo>
                    <a:pt x="77" y="595"/>
                  </a:lnTo>
                  <a:lnTo>
                    <a:pt x="51" y="556"/>
                  </a:lnTo>
                  <a:lnTo>
                    <a:pt x="29" y="513"/>
                  </a:lnTo>
                  <a:lnTo>
                    <a:pt x="13" y="467"/>
                  </a:lnTo>
                  <a:lnTo>
                    <a:pt x="3" y="420"/>
                  </a:lnTo>
                  <a:lnTo>
                    <a:pt x="0" y="369"/>
                  </a:lnTo>
                  <a:lnTo>
                    <a:pt x="3" y="319"/>
                  </a:lnTo>
                  <a:lnTo>
                    <a:pt x="13" y="271"/>
                  </a:lnTo>
                  <a:lnTo>
                    <a:pt x="29" y="226"/>
                  </a:lnTo>
                  <a:lnTo>
                    <a:pt x="51" y="183"/>
                  </a:lnTo>
                  <a:lnTo>
                    <a:pt x="77" y="144"/>
                  </a:lnTo>
                  <a:lnTo>
                    <a:pt x="108" y="109"/>
                  </a:lnTo>
                  <a:lnTo>
                    <a:pt x="145" y="76"/>
                  </a:lnTo>
                  <a:lnTo>
                    <a:pt x="184" y="51"/>
                  </a:lnTo>
                  <a:lnTo>
                    <a:pt x="227" y="29"/>
                  </a:lnTo>
                  <a:lnTo>
                    <a:pt x="272" y="13"/>
                  </a:lnTo>
                  <a:lnTo>
                    <a:pt x="321" y="3"/>
                  </a:lnTo>
                  <a:lnTo>
                    <a:pt x="3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23" name="Group 1822"/>
          <p:cNvGrpSpPr/>
          <p:nvPr/>
        </p:nvGrpSpPr>
        <p:grpSpPr>
          <a:xfrm>
            <a:off x="8692641" y="4845776"/>
            <a:ext cx="536575" cy="519113"/>
            <a:chOff x="5334000" y="3476625"/>
            <a:chExt cx="536575" cy="519113"/>
          </a:xfrm>
          <a:solidFill>
            <a:srgbClr val="000000"/>
          </a:solidFill>
        </p:grpSpPr>
        <p:sp>
          <p:nvSpPr>
            <p:cNvPr id="2424" name="Freeform 602"/>
            <p:cNvSpPr>
              <a:spLocks noEditPoints="1"/>
            </p:cNvSpPr>
            <p:nvPr/>
          </p:nvSpPr>
          <p:spPr bwMode="auto">
            <a:xfrm>
              <a:off x="5334000" y="3646488"/>
              <a:ext cx="536575" cy="349250"/>
            </a:xfrm>
            <a:custGeom>
              <a:avLst/>
              <a:gdLst>
                <a:gd name="T0" fmla="*/ 1454 w 3380"/>
                <a:gd name="T1" fmla="*/ 1891 h 2197"/>
                <a:gd name="T2" fmla="*/ 2360 w 3380"/>
                <a:gd name="T3" fmla="*/ 1730 h 2197"/>
                <a:gd name="T4" fmla="*/ 3267 w 3380"/>
                <a:gd name="T5" fmla="*/ 996 h 2197"/>
                <a:gd name="T6" fmla="*/ 3225 w 3380"/>
                <a:gd name="T7" fmla="*/ 928 h 2197"/>
                <a:gd name="T8" fmla="*/ 3153 w 3380"/>
                <a:gd name="T9" fmla="*/ 911 h 2197"/>
                <a:gd name="T10" fmla="*/ 2995 w 3380"/>
                <a:gd name="T11" fmla="*/ 971 h 2197"/>
                <a:gd name="T12" fmla="*/ 2305 w 3380"/>
                <a:gd name="T13" fmla="*/ 1337 h 2197"/>
                <a:gd name="T14" fmla="*/ 1957 w 3380"/>
                <a:gd name="T15" fmla="*/ 1355 h 2197"/>
                <a:gd name="T16" fmla="*/ 1729 w 3380"/>
                <a:gd name="T17" fmla="*/ 1352 h 2197"/>
                <a:gd name="T18" fmla="*/ 1059 w 3380"/>
                <a:gd name="T19" fmla="*/ 1379 h 2197"/>
                <a:gd name="T20" fmla="*/ 1015 w 3380"/>
                <a:gd name="T21" fmla="*/ 1441 h 2197"/>
                <a:gd name="T22" fmla="*/ 990 w 3380"/>
                <a:gd name="T23" fmla="*/ 1511 h 2197"/>
                <a:gd name="T24" fmla="*/ 904 w 3380"/>
                <a:gd name="T25" fmla="*/ 1483 h 2197"/>
                <a:gd name="T26" fmla="*/ 964 w 3380"/>
                <a:gd name="T27" fmla="*/ 1310 h 2197"/>
                <a:gd name="T28" fmla="*/ 1183 w 3380"/>
                <a:gd name="T29" fmla="*/ 1240 h 2197"/>
                <a:gd name="T30" fmla="*/ 1879 w 3380"/>
                <a:gd name="T31" fmla="*/ 1229 h 2197"/>
                <a:gd name="T32" fmla="*/ 1950 w 3380"/>
                <a:gd name="T33" fmla="*/ 1172 h 2197"/>
                <a:gd name="T34" fmla="*/ 1846 w 3380"/>
                <a:gd name="T35" fmla="*/ 1034 h 2197"/>
                <a:gd name="T36" fmla="*/ 1658 w 3380"/>
                <a:gd name="T37" fmla="*/ 959 h 2197"/>
                <a:gd name="T38" fmla="*/ 1276 w 3380"/>
                <a:gd name="T39" fmla="*/ 947 h 2197"/>
                <a:gd name="T40" fmla="*/ 1099 w 3380"/>
                <a:gd name="T41" fmla="*/ 889 h 2197"/>
                <a:gd name="T42" fmla="*/ 828 w 3380"/>
                <a:gd name="T43" fmla="*/ 743 h 2197"/>
                <a:gd name="T44" fmla="*/ 539 w 3380"/>
                <a:gd name="T45" fmla="*/ 686 h 2197"/>
                <a:gd name="T46" fmla="*/ 113 w 3380"/>
                <a:gd name="T47" fmla="*/ 2085 h 2197"/>
                <a:gd name="T48" fmla="*/ 1424 w 3380"/>
                <a:gd name="T49" fmla="*/ 125 h 2197"/>
                <a:gd name="T50" fmla="*/ 1197 w 3380"/>
                <a:gd name="T51" fmla="*/ 282 h 2197"/>
                <a:gd name="T52" fmla="*/ 1129 w 3380"/>
                <a:gd name="T53" fmla="*/ 551 h 2197"/>
                <a:gd name="T54" fmla="*/ 1237 w 3380"/>
                <a:gd name="T55" fmla="*/ 782 h 2197"/>
                <a:gd name="T56" fmla="*/ 1640 w 3380"/>
                <a:gd name="T57" fmla="*/ 844 h 2197"/>
                <a:gd name="T58" fmla="*/ 1810 w 3380"/>
                <a:gd name="T59" fmla="*/ 776 h 2197"/>
                <a:gd name="T60" fmla="*/ 1913 w 3380"/>
                <a:gd name="T61" fmla="*/ 550 h 2197"/>
                <a:gd name="T62" fmla="*/ 1845 w 3380"/>
                <a:gd name="T63" fmla="*/ 282 h 2197"/>
                <a:gd name="T64" fmla="*/ 1618 w 3380"/>
                <a:gd name="T65" fmla="*/ 125 h 2197"/>
                <a:gd name="T66" fmla="*/ 1681 w 3380"/>
                <a:gd name="T67" fmla="*/ 26 h 2197"/>
                <a:gd name="T68" fmla="*/ 1930 w 3380"/>
                <a:gd name="T69" fmla="*/ 208 h 2197"/>
                <a:gd name="T70" fmla="*/ 2028 w 3380"/>
                <a:gd name="T71" fmla="*/ 507 h 2197"/>
                <a:gd name="T72" fmla="*/ 1942 w 3380"/>
                <a:gd name="T73" fmla="*/ 790 h 2197"/>
                <a:gd name="T74" fmla="*/ 1956 w 3380"/>
                <a:gd name="T75" fmla="*/ 982 h 2197"/>
                <a:gd name="T76" fmla="*/ 2064 w 3380"/>
                <a:gd name="T77" fmla="*/ 1186 h 2197"/>
                <a:gd name="T78" fmla="*/ 2238 w 3380"/>
                <a:gd name="T79" fmla="*/ 1232 h 2197"/>
                <a:gd name="T80" fmla="*/ 2900 w 3380"/>
                <a:gd name="T81" fmla="*/ 893 h 2197"/>
                <a:gd name="T82" fmla="*/ 3138 w 3380"/>
                <a:gd name="T83" fmla="*/ 799 h 2197"/>
                <a:gd name="T84" fmla="*/ 3289 w 3380"/>
                <a:gd name="T85" fmla="*/ 835 h 2197"/>
                <a:gd name="T86" fmla="*/ 3379 w 3380"/>
                <a:gd name="T87" fmla="*/ 977 h 2197"/>
                <a:gd name="T88" fmla="*/ 3320 w 3380"/>
                <a:gd name="T89" fmla="*/ 1124 h 2197"/>
                <a:gd name="T90" fmla="*/ 2319 w 3380"/>
                <a:gd name="T91" fmla="*/ 1875 h 2197"/>
                <a:gd name="T92" fmla="*/ 1241 w 3380"/>
                <a:gd name="T93" fmla="*/ 2025 h 2197"/>
                <a:gd name="T94" fmla="*/ 394 w 3380"/>
                <a:gd name="T95" fmla="*/ 394 h 2197"/>
                <a:gd name="T96" fmla="*/ 601 w 3380"/>
                <a:gd name="T97" fmla="*/ 579 h 2197"/>
                <a:gd name="T98" fmla="*/ 924 w 3380"/>
                <a:gd name="T99" fmla="*/ 659 h 2197"/>
                <a:gd name="T100" fmla="*/ 1036 w 3380"/>
                <a:gd name="T101" fmla="*/ 653 h 2197"/>
                <a:gd name="T102" fmla="*/ 1040 w 3380"/>
                <a:gd name="T103" fmla="*/ 348 h 2197"/>
                <a:gd name="T104" fmla="*/ 1222 w 3380"/>
                <a:gd name="T105" fmla="*/ 99 h 2197"/>
                <a:gd name="T106" fmla="*/ 1521 w 3380"/>
                <a:gd name="T107" fmla="*/ 0 h 2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80" h="2197">
                  <a:moveTo>
                    <a:pt x="394" y="676"/>
                  </a:moveTo>
                  <a:lnTo>
                    <a:pt x="394" y="1916"/>
                  </a:lnTo>
                  <a:lnTo>
                    <a:pt x="1127" y="1916"/>
                  </a:lnTo>
                  <a:lnTo>
                    <a:pt x="1236" y="1914"/>
                  </a:lnTo>
                  <a:lnTo>
                    <a:pt x="1346" y="1904"/>
                  </a:lnTo>
                  <a:lnTo>
                    <a:pt x="1454" y="1891"/>
                  </a:lnTo>
                  <a:lnTo>
                    <a:pt x="2197" y="1778"/>
                  </a:lnTo>
                  <a:lnTo>
                    <a:pt x="2227" y="1777"/>
                  </a:lnTo>
                  <a:lnTo>
                    <a:pt x="2257" y="1772"/>
                  </a:lnTo>
                  <a:lnTo>
                    <a:pt x="2294" y="1764"/>
                  </a:lnTo>
                  <a:lnTo>
                    <a:pt x="2328" y="1750"/>
                  </a:lnTo>
                  <a:lnTo>
                    <a:pt x="2360" y="1730"/>
                  </a:lnTo>
                  <a:lnTo>
                    <a:pt x="2390" y="1707"/>
                  </a:lnTo>
                  <a:lnTo>
                    <a:pt x="2394" y="1703"/>
                  </a:lnTo>
                  <a:lnTo>
                    <a:pt x="3249" y="1037"/>
                  </a:lnTo>
                  <a:lnTo>
                    <a:pt x="3259" y="1025"/>
                  </a:lnTo>
                  <a:lnTo>
                    <a:pt x="3265" y="1010"/>
                  </a:lnTo>
                  <a:lnTo>
                    <a:pt x="3267" y="996"/>
                  </a:lnTo>
                  <a:lnTo>
                    <a:pt x="3265" y="981"/>
                  </a:lnTo>
                  <a:lnTo>
                    <a:pt x="3258" y="967"/>
                  </a:lnTo>
                  <a:lnTo>
                    <a:pt x="3250" y="956"/>
                  </a:lnTo>
                  <a:lnTo>
                    <a:pt x="3242" y="946"/>
                  </a:lnTo>
                  <a:lnTo>
                    <a:pt x="3235" y="936"/>
                  </a:lnTo>
                  <a:lnTo>
                    <a:pt x="3225" y="928"/>
                  </a:lnTo>
                  <a:lnTo>
                    <a:pt x="3217" y="921"/>
                  </a:lnTo>
                  <a:lnTo>
                    <a:pt x="3207" y="916"/>
                  </a:lnTo>
                  <a:lnTo>
                    <a:pt x="3196" y="912"/>
                  </a:lnTo>
                  <a:lnTo>
                    <a:pt x="3183" y="909"/>
                  </a:lnTo>
                  <a:lnTo>
                    <a:pt x="3169" y="909"/>
                  </a:lnTo>
                  <a:lnTo>
                    <a:pt x="3153" y="911"/>
                  </a:lnTo>
                  <a:lnTo>
                    <a:pt x="3133" y="914"/>
                  </a:lnTo>
                  <a:lnTo>
                    <a:pt x="3113" y="920"/>
                  </a:lnTo>
                  <a:lnTo>
                    <a:pt x="3088" y="929"/>
                  </a:lnTo>
                  <a:lnTo>
                    <a:pt x="3060" y="941"/>
                  </a:lnTo>
                  <a:lnTo>
                    <a:pt x="3030" y="954"/>
                  </a:lnTo>
                  <a:lnTo>
                    <a:pt x="2995" y="971"/>
                  </a:lnTo>
                  <a:lnTo>
                    <a:pt x="2956" y="991"/>
                  </a:lnTo>
                  <a:lnTo>
                    <a:pt x="2470" y="1288"/>
                  </a:lnTo>
                  <a:lnTo>
                    <a:pt x="2435" y="1304"/>
                  </a:lnTo>
                  <a:lnTo>
                    <a:pt x="2396" y="1318"/>
                  </a:lnTo>
                  <a:lnTo>
                    <a:pt x="2352" y="1329"/>
                  </a:lnTo>
                  <a:lnTo>
                    <a:pt x="2305" y="1337"/>
                  </a:lnTo>
                  <a:lnTo>
                    <a:pt x="2253" y="1344"/>
                  </a:lnTo>
                  <a:lnTo>
                    <a:pt x="2199" y="1349"/>
                  </a:lnTo>
                  <a:lnTo>
                    <a:pt x="2142" y="1352"/>
                  </a:lnTo>
                  <a:lnTo>
                    <a:pt x="2082" y="1354"/>
                  </a:lnTo>
                  <a:lnTo>
                    <a:pt x="2021" y="1355"/>
                  </a:lnTo>
                  <a:lnTo>
                    <a:pt x="1957" y="1355"/>
                  </a:lnTo>
                  <a:lnTo>
                    <a:pt x="1893" y="1355"/>
                  </a:lnTo>
                  <a:lnTo>
                    <a:pt x="1827" y="1353"/>
                  </a:lnTo>
                  <a:lnTo>
                    <a:pt x="1798" y="1353"/>
                  </a:lnTo>
                  <a:lnTo>
                    <a:pt x="1769" y="1353"/>
                  </a:lnTo>
                  <a:lnTo>
                    <a:pt x="1745" y="1353"/>
                  </a:lnTo>
                  <a:lnTo>
                    <a:pt x="1729" y="1352"/>
                  </a:lnTo>
                  <a:lnTo>
                    <a:pt x="1183" y="1352"/>
                  </a:lnTo>
                  <a:lnTo>
                    <a:pt x="1149" y="1354"/>
                  </a:lnTo>
                  <a:lnTo>
                    <a:pt x="1121" y="1357"/>
                  </a:lnTo>
                  <a:lnTo>
                    <a:pt x="1096" y="1363"/>
                  </a:lnTo>
                  <a:lnTo>
                    <a:pt x="1075" y="1370"/>
                  </a:lnTo>
                  <a:lnTo>
                    <a:pt x="1059" y="1379"/>
                  </a:lnTo>
                  <a:lnTo>
                    <a:pt x="1046" y="1388"/>
                  </a:lnTo>
                  <a:lnTo>
                    <a:pt x="1036" y="1398"/>
                  </a:lnTo>
                  <a:lnTo>
                    <a:pt x="1027" y="1410"/>
                  </a:lnTo>
                  <a:lnTo>
                    <a:pt x="1021" y="1420"/>
                  </a:lnTo>
                  <a:lnTo>
                    <a:pt x="1018" y="1431"/>
                  </a:lnTo>
                  <a:lnTo>
                    <a:pt x="1015" y="1441"/>
                  </a:lnTo>
                  <a:lnTo>
                    <a:pt x="1014" y="1451"/>
                  </a:lnTo>
                  <a:lnTo>
                    <a:pt x="1014" y="1459"/>
                  </a:lnTo>
                  <a:lnTo>
                    <a:pt x="1014" y="1465"/>
                  </a:lnTo>
                  <a:lnTo>
                    <a:pt x="1011" y="1483"/>
                  </a:lnTo>
                  <a:lnTo>
                    <a:pt x="1003" y="1499"/>
                  </a:lnTo>
                  <a:lnTo>
                    <a:pt x="990" y="1511"/>
                  </a:lnTo>
                  <a:lnTo>
                    <a:pt x="975" y="1519"/>
                  </a:lnTo>
                  <a:lnTo>
                    <a:pt x="958" y="1521"/>
                  </a:lnTo>
                  <a:lnTo>
                    <a:pt x="940" y="1519"/>
                  </a:lnTo>
                  <a:lnTo>
                    <a:pt x="925" y="1511"/>
                  </a:lnTo>
                  <a:lnTo>
                    <a:pt x="913" y="1499"/>
                  </a:lnTo>
                  <a:lnTo>
                    <a:pt x="904" y="1483"/>
                  </a:lnTo>
                  <a:lnTo>
                    <a:pt x="901" y="1465"/>
                  </a:lnTo>
                  <a:lnTo>
                    <a:pt x="904" y="1428"/>
                  </a:lnTo>
                  <a:lnTo>
                    <a:pt x="912" y="1394"/>
                  </a:lnTo>
                  <a:lnTo>
                    <a:pt x="924" y="1363"/>
                  </a:lnTo>
                  <a:lnTo>
                    <a:pt x="941" y="1335"/>
                  </a:lnTo>
                  <a:lnTo>
                    <a:pt x="964" y="1310"/>
                  </a:lnTo>
                  <a:lnTo>
                    <a:pt x="989" y="1290"/>
                  </a:lnTo>
                  <a:lnTo>
                    <a:pt x="1020" y="1272"/>
                  </a:lnTo>
                  <a:lnTo>
                    <a:pt x="1055" y="1258"/>
                  </a:lnTo>
                  <a:lnTo>
                    <a:pt x="1094" y="1248"/>
                  </a:lnTo>
                  <a:lnTo>
                    <a:pt x="1137" y="1242"/>
                  </a:lnTo>
                  <a:lnTo>
                    <a:pt x="1183" y="1240"/>
                  </a:lnTo>
                  <a:lnTo>
                    <a:pt x="1730" y="1240"/>
                  </a:lnTo>
                  <a:lnTo>
                    <a:pt x="1760" y="1240"/>
                  </a:lnTo>
                  <a:lnTo>
                    <a:pt x="1792" y="1241"/>
                  </a:lnTo>
                  <a:lnTo>
                    <a:pt x="1823" y="1239"/>
                  </a:lnTo>
                  <a:lnTo>
                    <a:pt x="1852" y="1235"/>
                  </a:lnTo>
                  <a:lnTo>
                    <a:pt x="1879" y="1229"/>
                  </a:lnTo>
                  <a:lnTo>
                    <a:pt x="1903" y="1223"/>
                  </a:lnTo>
                  <a:lnTo>
                    <a:pt x="1924" y="1215"/>
                  </a:lnTo>
                  <a:lnTo>
                    <a:pt x="1939" y="1206"/>
                  </a:lnTo>
                  <a:lnTo>
                    <a:pt x="1948" y="1196"/>
                  </a:lnTo>
                  <a:lnTo>
                    <a:pt x="1951" y="1185"/>
                  </a:lnTo>
                  <a:lnTo>
                    <a:pt x="1950" y="1172"/>
                  </a:lnTo>
                  <a:lnTo>
                    <a:pt x="1945" y="1156"/>
                  </a:lnTo>
                  <a:lnTo>
                    <a:pt x="1936" y="1137"/>
                  </a:lnTo>
                  <a:lnTo>
                    <a:pt x="1924" y="1117"/>
                  </a:lnTo>
                  <a:lnTo>
                    <a:pt x="1900" y="1086"/>
                  </a:lnTo>
                  <a:lnTo>
                    <a:pt x="1874" y="1058"/>
                  </a:lnTo>
                  <a:lnTo>
                    <a:pt x="1846" y="1034"/>
                  </a:lnTo>
                  <a:lnTo>
                    <a:pt x="1814" y="1012"/>
                  </a:lnTo>
                  <a:lnTo>
                    <a:pt x="1780" y="995"/>
                  </a:lnTo>
                  <a:lnTo>
                    <a:pt x="1745" y="980"/>
                  </a:lnTo>
                  <a:lnTo>
                    <a:pt x="1707" y="968"/>
                  </a:lnTo>
                  <a:lnTo>
                    <a:pt x="1704" y="967"/>
                  </a:lnTo>
                  <a:lnTo>
                    <a:pt x="1658" y="959"/>
                  </a:lnTo>
                  <a:lnTo>
                    <a:pt x="1612" y="957"/>
                  </a:lnTo>
                  <a:lnTo>
                    <a:pt x="1392" y="957"/>
                  </a:lnTo>
                  <a:lnTo>
                    <a:pt x="1335" y="954"/>
                  </a:lnTo>
                  <a:lnTo>
                    <a:pt x="1334" y="954"/>
                  </a:lnTo>
                  <a:lnTo>
                    <a:pt x="1333" y="954"/>
                  </a:lnTo>
                  <a:lnTo>
                    <a:pt x="1276" y="947"/>
                  </a:lnTo>
                  <a:lnTo>
                    <a:pt x="1275" y="946"/>
                  </a:lnTo>
                  <a:lnTo>
                    <a:pt x="1265" y="945"/>
                  </a:lnTo>
                  <a:lnTo>
                    <a:pt x="1263" y="944"/>
                  </a:lnTo>
                  <a:lnTo>
                    <a:pt x="1207" y="930"/>
                  </a:lnTo>
                  <a:lnTo>
                    <a:pt x="1151" y="912"/>
                  </a:lnTo>
                  <a:lnTo>
                    <a:pt x="1099" y="889"/>
                  </a:lnTo>
                  <a:lnTo>
                    <a:pt x="1049" y="862"/>
                  </a:lnTo>
                  <a:lnTo>
                    <a:pt x="1002" y="830"/>
                  </a:lnTo>
                  <a:lnTo>
                    <a:pt x="963" y="803"/>
                  </a:lnTo>
                  <a:lnTo>
                    <a:pt x="920" y="781"/>
                  </a:lnTo>
                  <a:lnTo>
                    <a:pt x="875" y="760"/>
                  </a:lnTo>
                  <a:lnTo>
                    <a:pt x="828" y="743"/>
                  </a:lnTo>
                  <a:lnTo>
                    <a:pt x="778" y="729"/>
                  </a:lnTo>
                  <a:lnTo>
                    <a:pt x="729" y="715"/>
                  </a:lnTo>
                  <a:lnTo>
                    <a:pt x="680" y="705"/>
                  </a:lnTo>
                  <a:lnTo>
                    <a:pt x="631" y="697"/>
                  </a:lnTo>
                  <a:lnTo>
                    <a:pt x="584" y="691"/>
                  </a:lnTo>
                  <a:lnTo>
                    <a:pt x="539" y="686"/>
                  </a:lnTo>
                  <a:lnTo>
                    <a:pt x="497" y="681"/>
                  </a:lnTo>
                  <a:lnTo>
                    <a:pt x="458" y="679"/>
                  </a:lnTo>
                  <a:lnTo>
                    <a:pt x="424" y="677"/>
                  </a:lnTo>
                  <a:lnTo>
                    <a:pt x="394" y="676"/>
                  </a:lnTo>
                  <a:close/>
                  <a:moveTo>
                    <a:pt x="113" y="506"/>
                  </a:moveTo>
                  <a:lnTo>
                    <a:pt x="113" y="2085"/>
                  </a:lnTo>
                  <a:lnTo>
                    <a:pt x="282" y="2085"/>
                  </a:lnTo>
                  <a:lnTo>
                    <a:pt x="282" y="506"/>
                  </a:lnTo>
                  <a:lnTo>
                    <a:pt x="113" y="506"/>
                  </a:lnTo>
                  <a:close/>
                  <a:moveTo>
                    <a:pt x="1521" y="113"/>
                  </a:moveTo>
                  <a:lnTo>
                    <a:pt x="1472" y="116"/>
                  </a:lnTo>
                  <a:lnTo>
                    <a:pt x="1424" y="125"/>
                  </a:lnTo>
                  <a:lnTo>
                    <a:pt x="1379" y="140"/>
                  </a:lnTo>
                  <a:lnTo>
                    <a:pt x="1336" y="159"/>
                  </a:lnTo>
                  <a:lnTo>
                    <a:pt x="1296" y="184"/>
                  </a:lnTo>
                  <a:lnTo>
                    <a:pt x="1259" y="213"/>
                  </a:lnTo>
                  <a:lnTo>
                    <a:pt x="1226" y="246"/>
                  </a:lnTo>
                  <a:lnTo>
                    <a:pt x="1197" y="282"/>
                  </a:lnTo>
                  <a:lnTo>
                    <a:pt x="1173" y="322"/>
                  </a:lnTo>
                  <a:lnTo>
                    <a:pt x="1153" y="365"/>
                  </a:lnTo>
                  <a:lnTo>
                    <a:pt x="1139" y="410"/>
                  </a:lnTo>
                  <a:lnTo>
                    <a:pt x="1130" y="458"/>
                  </a:lnTo>
                  <a:lnTo>
                    <a:pt x="1127" y="507"/>
                  </a:lnTo>
                  <a:lnTo>
                    <a:pt x="1129" y="551"/>
                  </a:lnTo>
                  <a:lnTo>
                    <a:pt x="1136" y="594"/>
                  </a:lnTo>
                  <a:lnTo>
                    <a:pt x="1148" y="636"/>
                  </a:lnTo>
                  <a:lnTo>
                    <a:pt x="1165" y="676"/>
                  </a:lnTo>
                  <a:lnTo>
                    <a:pt x="1185" y="713"/>
                  </a:lnTo>
                  <a:lnTo>
                    <a:pt x="1210" y="749"/>
                  </a:lnTo>
                  <a:lnTo>
                    <a:pt x="1237" y="782"/>
                  </a:lnTo>
                  <a:lnTo>
                    <a:pt x="1270" y="811"/>
                  </a:lnTo>
                  <a:lnTo>
                    <a:pt x="1305" y="837"/>
                  </a:lnTo>
                  <a:lnTo>
                    <a:pt x="1349" y="842"/>
                  </a:lnTo>
                  <a:lnTo>
                    <a:pt x="1392" y="844"/>
                  </a:lnTo>
                  <a:lnTo>
                    <a:pt x="1612" y="844"/>
                  </a:lnTo>
                  <a:lnTo>
                    <a:pt x="1640" y="844"/>
                  </a:lnTo>
                  <a:lnTo>
                    <a:pt x="1667" y="847"/>
                  </a:lnTo>
                  <a:lnTo>
                    <a:pt x="1688" y="850"/>
                  </a:lnTo>
                  <a:lnTo>
                    <a:pt x="1709" y="854"/>
                  </a:lnTo>
                  <a:lnTo>
                    <a:pt x="1746" y="831"/>
                  </a:lnTo>
                  <a:lnTo>
                    <a:pt x="1780" y="805"/>
                  </a:lnTo>
                  <a:lnTo>
                    <a:pt x="1810" y="776"/>
                  </a:lnTo>
                  <a:lnTo>
                    <a:pt x="1836" y="744"/>
                  </a:lnTo>
                  <a:lnTo>
                    <a:pt x="1860" y="709"/>
                  </a:lnTo>
                  <a:lnTo>
                    <a:pt x="1879" y="672"/>
                  </a:lnTo>
                  <a:lnTo>
                    <a:pt x="1895" y="633"/>
                  </a:lnTo>
                  <a:lnTo>
                    <a:pt x="1906" y="592"/>
                  </a:lnTo>
                  <a:lnTo>
                    <a:pt x="1913" y="550"/>
                  </a:lnTo>
                  <a:lnTo>
                    <a:pt x="1915" y="507"/>
                  </a:lnTo>
                  <a:lnTo>
                    <a:pt x="1912" y="458"/>
                  </a:lnTo>
                  <a:lnTo>
                    <a:pt x="1903" y="410"/>
                  </a:lnTo>
                  <a:lnTo>
                    <a:pt x="1889" y="365"/>
                  </a:lnTo>
                  <a:lnTo>
                    <a:pt x="1869" y="322"/>
                  </a:lnTo>
                  <a:lnTo>
                    <a:pt x="1845" y="282"/>
                  </a:lnTo>
                  <a:lnTo>
                    <a:pt x="1816" y="246"/>
                  </a:lnTo>
                  <a:lnTo>
                    <a:pt x="1783" y="213"/>
                  </a:lnTo>
                  <a:lnTo>
                    <a:pt x="1746" y="184"/>
                  </a:lnTo>
                  <a:lnTo>
                    <a:pt x="1706" y="159"/>
                  </a:lnTo>
                  <a:lnTo>
                    <a:pt x="1663" y="140"/>
                  </a:lnTo>
                  <a:lnTo>
                    <a:pt x="1618" y="125"/>
                  </a:lnTo>
                  <a:lnTo>
                    <a:pt x="1570" y="116"/>
                  </a:lnTo>
                  <a:lnTo>
                    <a:pt x="1521" y="113"/>
                  </a:lnTo>
                  <a:close/>
                  <a:moveTo>
                    <a:pt x="1521" y="0"/>
                  </a:moveTo>
                  <a:lnTo>
                    <a:pt x="1576" y="3"/>
                  </a:lnTo>
                  <a:lnTo>
                    <a:pt x="1630" y="13"/>
                  </a:lnTo>
                  <a:lnTo>
                    <a:pt x="1681" y="26"/>
                  </a:lnTo>
                  <a:lnTo>
                    <a:pt x="1730" y="45"/>
                  </a:lnTo>
                  <a:lnTo>
                    <a:pt x="1777" y="70"/>
                  </a:lnTo>
                  <a:lnTo>
                    <a:pt x="1820" y="99"/>
                  </a:lnTo>
                  <a:lnTo>
                    <a:pt x="1861" y="131"/>
                  </a:lnTo>
                  <a:lnTo>
                    <a:pt x="1897" y="168"/>
                  </a:lnTo>
                  <a:lnTo>
                    <a:pt x="1930" y="208"/>
                  </a:lnTo>
                  <a:lnTo>
                    <a:pt x="1958" y="252"/>
                  </a:lnTo>
                  <a:lnTo>
                    <a:pt x="1983" y="298"/>
                  </a:lnTo>
                  <a:lnTo>
                    <a:pt x="2002" y="348"/>
                  </a:lnTo>
                  <a:lnTo>
                    <a:pt x="2017" y="399"/>
                  </a:lnTo>
                  <a:lnTo>
                    <a:pt x="2025" y="452"/>
                  </a:lnTo>
                  <a:lnTo>
                    <a:pt x="2028" y="507"/>
                  </a:lnTo>
                  <a:lnTo>
                    <a:pt x="2026" y="559"/>
                  </a:lnTo>
                  <a:lnTo>
                    <a:pt x="2018" y="609"/>
                  </a:lnTo>
                  <a:lnTo>
                    <a:pt x="2005" y="657"/>
                  </a:lnTo>
                  <a:lnTo>
                    <a:pt x="1989" y="703"/>
                  </a:lnTo>
                  <a:lnTo>
                    <a:pt x="1968" y="748"/>
                  </a:lnTo>
                  <a:lnTo>
                    <a:pt x="1942" y="790"/>
                  </a:lnTo>
                  <a:lnTo>
                    <a:pt x="1912" y="829"/>
                  </a:lnTo>
                  <a:lnTo>
                    <a:pt x="1878" y="866"/>
                  </a:lnTo>
                  <a:lnTo>
                    <a:pt x="1842" y="899"/>
                  </a:lnTo>
                  <a:lnTo>
                    <a:pt x="1883" y="922"/>
                  </a:lnTo>
                  <a:lnTo>
                    <a:pt x="1920" y="950"/>
                  </a:lnTo>
                  <a:lnTo>
                    <a:pt x="1956" y="982"/>
                  </a:lnTo>
                  <a:lnTo>
                    <a:pt x="1988" y="1016"/>
                  </a:lnTo>
                  <a:lnTo>
                    <a:pt x="2017" y="1054"/>
                  </a:lnTo>
                  <a:lnTo>
                    <a:pt x="2038" y="1089"/>
                  </a:lnTo>
                  <a:lnTo>
                    <a:pt x="2053" y="1123"/>
                  </a:lnTo>
                  <a:lnTo>
                    <a:pt x="2062" y="1156"/>
                  </a:lnTo>
                  <a:lnTo>
                    <a:pt x="2064" y="1186"/>
                  </a:lnTo>
                  <a:lnTo>
                    <a:pt x="2061" y="1215"/>
                  </a:lnTo>
                  <a:lnTo>
                    <a:pt x="2052" y="1243"/>
                  </a:lnTo>
                  <a:lnTo>
                    <a:pt x="2099" y="1242"/>
                  </a:lnTo>
                  <a:lnTo>
                    <a:pt x="2147" y="1240"/>
                  </a:lnTo>
                  <a:lnTo>
                    <a:pt x="2193" y="1237"/>
                  </a:lnTo>
                  <a:lnTo>
                    <a:pt x="2238" y="1232"/>
                  </a:lnTo>
                  <a:lnTo>
                    <a:pt x="2280" y="1227"/>
                  </a:lnTo>
                  <a:lnTo>
                    <a:pt x="2320" y="1220"/>
                  </a:lnTo>
                  <a:lnTo>
                    <a:pt x="2356" y="1212"/>
                  </a:lnTo>
                  <a:lnTo>
                    <a:pt x="2388" y="1202"/>
                  </a:lnTo>
                  <a:lnTo>
                    <a:pt x="2414" y="1190"/>
                  </a:lnTo>
                  <a:lnTo>
                    <a:pt x="2900" y="893"/>
                  </a:lnTo>
                  <a:lnTo>
                    <a:pt x="2948" y="869"/>
                  </a:lnTo>
                  <a:lnTo>
                    <a:pt x="2993" y="847"/>
                  </a:lnTo>
                  <a:lnTo>
                    <a:pt x="3034" y="830"/>
                  </a:lnTo>
                  <a:lnTo>
                    <a:pt x="3072" y="817"/>
                  </a:lnTo>
                  <a:lnTo>
                    <a:pt x="3106" y="806"/>
                  </a:lnTo>
                  <a:lnTo>
                    <a:pt x="3138" y="799"/>
                  </a:lnTo>
                  <a:lnTo>
                    <a:pt x="3168" y="796"/>
                  </a:lnTo>
                  <a:lnTo>
                    <a:pt x="3196" y="797"/>
                  </a:lnTo>
                  <a:lnTo>
                    <a:pt x="3221" y="801"/>
                  </a:lnTo>
                  <a:lnTo>
                    <a:pt x="3245" y="808"/>
                  </a:lnTo>
                  <a:lnTo>
                    <a:pt x="3267" y="820"/>
                  </a:lnTo>
                  <a:lnTo>
                    <a:pt x="3289" y="835"/>
                  </a:lnTo>
                  <a:lnTo>
                    <a:pt x="3309" y="854"/>
                  </a:lnTo>
                  <a:lnTo>
                    <a:pt x="3330" y="875"/>
                  </a:lnTo>
                  <a:lnTo>
                    <a:pt x="3349" y="901"/>
                  </a:lnTo>
                  <a:lnTo>
                    <a:pt x="3364" y="925"/>
                  </a:lnTo>
                  <a:lnTo>
                    <a:pt x="3374" y="951"/>
                  </a:lnTo>
                  <a:lnTo>
                    <a:pt x="3379" y="977"/>
                  </a:lnTo>
                  <a:lnTo>
                    <a:pt x="3380" y="1004"/>
                  </a:lnTo>
                  <a:lnTo>
                    <a:pt x="3376" y="1031"/>
                  </a:lnTo>
                  <a:lnTo>
                    <a:pt x="3369" y="1057"/>
                  </a:lnTo>
                  <a:lnTo>
                    <a:pt x="3356" y="1081"/>
                  </a:lnTo>
                  <a:lnTo>
                    <a:pt x="3340" y="1103"/>
                  </a:lnTo>
                  <a:lnTo>
                    <a:pt x="3320" y="1124"/>
                  </a:lnTo>
                  <a:lnTo>
                    <a:pt x="3319" y="1125"/>
                  </a:lnTo>
                  <a:lnTo>
                    <a:pt x="2465" y="1790"/>
                  </a:lnTo>
                  <a:lnTo>
                    <a:pt x="2432" y="1818"/>
                  </a:lnTo>
                  <a:lnTo>
                    <a:pt x="2396" y="1842"/>
                  </a:lnTo>
                  <a:lnTo>
                    <a:pt x="2358" y="1860"/>
                  </a:lnTo>
                  <a:lnTo>
                    <a:pt x="2319" y="1875"/>
                  </a:lnTo>
                  <a:lnTo>
                    <a:pt x="2279" y="1883"/>
                  </a:lnTo>
                  <a:lnTo>
                    <a:pt x="2241" y="1889"/>
                  </a:lnTo>
                  <a:lnTo>
                    <a:pt x="2201" y="1892"/>
                  </a:lnTo>
                  <a:lnTo>
                    <a:pt x="1472" y="2003"/>
                  </a:lnTo>
                  <a:lnTo>
                    <a:pt x="1357" y="2017"/>
                  </a:lnTo>
                  <a:lnTo>
                    <a:pt x="1241" y="2025"/>
                  </a:lnTo>
                  <a:lnTo>
                    <a:pt x="1127" y="2028"/>
                  </a:lnTo>
                  <a:lnTo>
                    <a:pt x="394" y="2028"/>
                  </a:lnTo>
                  <a:lnTo>
                    <a:pt x="394" y="2197"/>
                  </a:lnTo>
                  <a:lnTo>
                    <a:pt x="0" y="2197"/>
                  </a:lnTo>
                  <a:lnTo>
                    <a:pt x="0" y="394"/>
                  </a:lnTo>
                  <a:lnTo>
                    <a:pt x="394" y="394"/>
                  </a:lnTo>
                  <a:lnTo>
                    <a:pt x="394" y="564"/>
                  </a:lnTo>
                  <a:lnTo>
                    <a:pt x="426" y="565"/>
                  </a:lnTo>
                  <a:lnTo>
                    <a:pt x="464" y="567"/>
                  </a:lnTo>
                  <a:lnTo>
                    <a:pt x="506" y="569"/>
                  </a:lnTo>
                  <a:lnTo>
                    <a:pt x="552" y="573"/>
                  </a:lnTo>
                  <a:lnTo>
                    <a:pt x="601" y="579"/>
                  </a:lnTo>
                  <a:lnTo>
                    <a:pt x="653" y="586"/>
                  </a:lnTo>
                  <a:lnTo>
                    <a:pt x="707" y="595"/>
                  </a:lnTo>
                  <a:lnTo>
                    <a:pt x="762" y="608"/>
                  </a:lnTo>
                  <a:lnTo>
                    <a:pt x="816" y="622"/>
                  </a:lnTo>
                  <a:lnTo>
                    <a:pt x="871" y="639"/>
                  </a:lnTo>
                  <a:lnTo>
                    <a:pt x="924" y="659"/>
                  </a:lnTo>
                  <a:lnTo>
                    <a:pt x="976" y="682"/>
                  </a:lnTo>
                  <a:lnTo>
                    <a:pt x="1024" y="709"/>
                  </a:lnTo>
                  <a:lnTo>
                    <a:pt x="1069" y="740"/>
                  </a:lnTo>
                  <a:lnTo>
                    <a:pt x="1072" y="742"/>
                  </a:lnTo>
                  <a:lnTo>
                    <a:pt x="1052" y="698"/>
                  </a:lnTo>
                  <a:lnTo>
                    <a:pt x="1036" y="653"/>
                  </a:lnTo>
                  <a:lnTo>
                    <a:pt x="1023" y="606"/>
                  </a:lnTo>
                  <a:lnTo>
                    <a:pt x="1016" y="558"/>
                  </a:lnTo>
                  <a:lnTo>
                    <a:pt x="1014" y="507"/>
                  </a:lnTo>
                  <a:lnTo>
                    <a:pt x="1017" y="452"/>
                  </a:lnTo>
                  <a:lnTo>
                    <a:pt x="1025" y="399"/>
                  </a:lnTo>
                  <a:lnTo>
                    <a:pt x="1040" y="348"/>
                  </a:lnTo>
                  <a:lnTo>
                    <a:pt x="1059" y="298"/>
                  </a:lnTo>
                  <a:lnTo>
                    <a:pt x="1084" y="252"/>
                  </a:lnTo>
                  <a:lnTo>
                    <a:pt x="1112" y="208"/>
                  </a:lnTo>
                  <a:lnTo>
                    <a:pt x="1145" y="168"/>
                  </a:lnTo>
                  <a:lnTo>
                    <a:pt x="1181" y="131"/>
                  </a:lnTo>
                  <a:lnTo>
                    <a:pt x="1222" y="99"/>
                  </a:lnTo>
                  <a:lnTo>
                    <a:pt x="1265" y="70"/>
                  </a:lnTo>
                  <a:lnTo>
                    <a:pt x="1312" y="45"/>
                  </a:lnTo>
                  <a:lnTo>
                    <a:pt x="1361" y="26"/>
                  </a:lnTo>
                  <a:lnTo>
                    <a:pt x="1412" y="13"/>
                  </a:lnTo>
                  <a:lnTo>
                    <a:pt x="1466" y="3"/>
                  </a:lnTo>
                  <a:lnTo>
                    <a:pt x="15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5" name="Freeform 603"/>
            <p:cNvSpPr>
              <a:spLocks noEditPoints="1"/>
            </p:cNvSpPr>
            <p:nvPr/>
          </p:nvSpPr>
          <p:spPr bwMode="auto">
            <a:xfrm>
              <a:off x="5530850" y="3683000"/>
              <a:ext cx="88900" cy="88900"/>
            </a:xfrm>
            <a:custGeom>
              <a:avLst/>
              <a:gdLst>
                <a:gd name="T0" fmla="*/ 251 w 564"/>
                <a:gd name="T1" fmla="*/ 115 h 563"/>
                <a:gd name="T2" fmla="*/ 197 w 564"/>
                <a:gd name="T3" fmla="*/ 136 h 563"/>
                <a:gd name="T4" fmla="*/ 153 w 564"/>
                <a:gd name="T5" fmla="*/ 173 h 563"/>
                <a:gd name="T6" fmla="*/ 123 w 564"/>
                <a:gd name="T7" fmla="*/ 223 h 563"/>
                <a:gd name="T8" fmla="*/ 113 w 564"/>
                <a:gd name="T9" fmla="*/ 281 h 563"/>
                <a:gd name="T10" fmla="*/ 123 w 564"/>
                <a:gd name="T11" fmla="*/ 341 h 563"/>
                <a:gd name="T12" fmla="*/ 153 w 564"/>
                <a:gd name="T13" fmla="*/ 390 h 563"/>
                <a:gd name="T14" fmla="*/ 197 w 564"/>
                <a:gd name="T15" fmla="*/ 428 h 563"/>
                <a:gd name="T16" fmla="*/ 251 w 564"/>
                <a:gd name="T17" fmla="*/ 448 h 563"/>
                <a:gd name="T18" fmla="*/ 313 w 564"/>
                <a:gd name="T19" fmla="*/ 448 h 563"/>
                <a:gd name="T20" fmla="*/ 367 w 564"/>
                <a:gd name="T21" fmla="*/ 428 h 563"/>
                <a:gd name="T22" fmla="*/ 411 w 564"/>
                <a:gd name="T23" fmla="*/ 390 h 563"/>
                <a:gd name="T24" fmla="*/ 441 w 564"/>
                <a:gd name="T25" fmla="*/ 341 h 563"/>
                <a:gd name="T26" fmla="*/ 451 w 564"/>
                <a:gd name="T27" fmla="*/ 281 h 563"/>
                <a:gd name="T28" fmla="*/ 441 w 564"/>
                <a:gd name="T29" fmla="*/ 223 h 563"/>
                <a:gd name="T30" fmla="*/ 411 w 564"/>
                <a:gd name="T31" fmla="*/ 173 h 563"/>
                <a:gd name="T32" fmla="*/ 367 w 564"/>
                <a:gd name="T33" fmla="*/ 136 h 563"/>
                <a:gd name="T34" fmla="*/ 313 w 564"/>
                <a:gd name="T35" fmla="*/ 115 h 563"/>
                <a:gd name="T36" fmla="*/ 282 w 564"/>
                <a:gd name="T37" fmla="*/ 0 h 563"/>
                <a:gd name="T38" fmla="*/ 363 w 564"/>
                <a:gd name="T39" fmla="*/ 12 h 563"/>
                <a:gd name="T40" fmla="*/ 436 w 564"/>
                <a:gd name="T41" fmla="*/ 46 h 563"/>
                <a:gd name="T42" fmla="*/ 495 w 564"/>
                <a:gd name="T43" fmla="*/ 97 h 563"/>
                <a:gd name="T44" fmla="*/ 538 w 564"/>
                <a:gd name="T45" fmla="*/ 163 h 563"/>
                <a:gd name="T46" fmla="*/ 561 w 564"/>
                <a:gd name="T47" fmla="*/ 240 h 563"/>
                <a:gd name="T48" fmla="*/ 561 w 564"/>
                <a:gd name="T49" fmla="*/ 323 h 563"/>
                <a:gd name="T50" fmla="*/ 538 w 564"/>
                <a:gd name="T51" fmla="*/ 400 h 563"/>
                <a:gd name="T52" fmla="*/ 495 w 564"/>
                <a:gd name="T53" fmla="*/ 466 h 563"/>
                <a:gd name="T54" fmla="*/ 436 w 564"/>
                <a:gd name="T55" fmla="*/ 518 h 563"/>
                <a:gd name="T56" fmla="*/ 363 w 564"/>
                <a:gd name="T57" fmla="*/ 551 h 563"/>
                <a:gd name="T58" fmla="*/ 282 w 564"/>
                <a:gd name="T59" fmla="*/ 563 h 563"/>
                <a:gd name="T60" fmla="*/ 201 w 564"/>
                <a:gd name="T61" fmla="*/ 551 h 563"/>
                <a:gd name="T62" fmla="*/ 128 w 564"/>
                <a:gd name="T63" fmla="*/ 518 h 563"/>
                <a:gd name="T64" fmla="*/ 70 w 564"/>
                <a:gd name="T65" fmla="*/ 466 h 563"/>
                <a:gd name="T66" fmla="*/ 27 w 564"/>
                <a:gd name="T67" fmla="*/ 400 h 563"/>
                <a:gd name="T68" fmla="*/ 3 w 564"/>
                <a:gd name="T69" fmla="*/ 323 h 563"/>
                <a:gd name="T70" fmla="*/ 3 w 564"/>
                <a:gd name="T71" fmla="*/ 240 h 563"/>
                <a:gd name="T72" fmla="*/ 27 w 564"/>
                <a:gd name="T73" fmla="*/ 163 h 563"/>
                <a:gd name="T74" fmla="*/ 70 w 564"/>
                <a:gd name="T75" fmla="*/ 97 h 563"/>
                <a:gd name="T76" fmla="*/ 128 w 564"/>
                <a:gd name="T77" fmla="*/ 46 h 563"/>
                <a:gd name="T78" fmla="*/ 201 w 564"/>
                <a:gd name="T79" fmla="*/ 12 h 563"/>
                <a:gd name="T80" fmla="*/ 282 w 564"/>
                <a:gd name="T81" fmla="*/ 0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4" h="563">
                  <a:moveTo>
                    <a:pt x="282" y="112"/>
                  </a:moveTo>
                  <a:lnTo>
                    <a:pt x="251" y="115"/>
                  </a:lnTo>
                  <a:lnTo>
                    <a:pt x="224" y="124"/>
                  </a:lnTo>
                  <a:lnTo>
                    <a:pt x="197" y="136"/>
                  </a:lnTo>
                  <a:lnTo>
                    <a:pt x="173" y="152"/>
                  </a:lnTo>
                  <a:lnTo>
                    <a:pt x="153" y="173"/>
                  </a:lnTo>
                  <a:lnTo>
                    <a:pt x="137" y="196"/>
                  </a:lnTo>
                  <a:lnTo>
                    <a:pt x="123" y="223"/>
                  </a:lnTo>
                  <a:lnTo>
                    <a:pt x="116" y="252"/>
                  </a:lnTo>
                  <a:lnTo>
                    <a:pt x="113" y="281"/>
                  </a:lnTo>
                  <a:lnTo>
                    <a:pt x="116" y="312"/>
                  </a:lnTo>
                  <a:lnTo>
                    <a:pt x="123" y="341"/>
                  </a:lnTo>
                  <a:lnTo>
                    <a:pt x="137" y="366"/>
                  </a:lnTo>
                  <a:lnTo>
                    <a:pt x="153" y="390"/>
                  </a:lnTo>
                  <a:lnTo>
                    <a:pt x="173" y="410"/>
                  </a:lnTo>
                  <a:lnTo>
                    <a:pt x="197" y="428"/>
                  </a:lnTo>
                  <a:lnTo>
                    <a:pt x="224" y="440"/>
                  </a:lnTo>
                  <a:lnTo>
                    <a:pt x="251" y="448"/>
                  </a:lnTo>
                  <a:lnTo>
                    <a:pt x="282" y="450"/>
                  </a:lnTo>
                  <a:lnTo>
                    <a:pt x="313" y="448"/>
                  </a:lnTo>
                  <a:lnTo>
                    <a:pt x="341" y="440"/>
                  </a:lnTo>
                  <a:lnTo>
                    <a:pt x="367" y="428"/>
                  </a:lnTo>
                  <a:lnTo>
                    <a:pt x="391" y="410"/>
                  </a:lnTo>
                  <a:lnTo>
                    <a:pt x="411" y="390"/>
                  </a:lnTo>
                  <a:lnTo>
                    <a:pt x="427" y="366"/>
                  </a:lnTo>
                  <a:lnTo>
                    <a:pt x="441" y="341"/>
                  </a:lnTo>
                  <a:lnTo>
                    <a:pt x="448" y="312"/>
                  </a:lnTo>
                  <a:lnTo>
                    <a:pt x="451" y="281"/>
                  </a:lnTo>
                  <a:lnTo>
                    <a:pt x="448" y="252"/>
                  </a:lnTo>
                  <a:lnTo>
                    <a:pt x="441" y="223"/>
                  </a:lnTo>
                  <a:lnTo>
                    <a:pt x="427" y="196"/>
                  </a:lnTo>
                  <a:lnTo>
                    <a:pt x="411" y="173"/>
                  </a:lnTo>
                  <a:lnTo>
                    <a:pt x="391" y="152"/>
                  </a:lnTo>
                  <a:lnTo>
                    <a:pt x="367" y="136"/>
                  </a:lnTo>
                  <a:lnTo>
                    <a:pt x="341" y="124"/>
                  </a:lnTo>
                  <a:lnTo>
                    <a:pt x="313" y="115"/>
                  </a:lnTo>
                  <a:lnTo>
                    <a:pt x="282" y="112"/>
                  </a:lnTo>
                  <a:close/>
                  <a:moveTo>
                    <a:pt x="282" y="0"/>
                  </a:moveTo>
                  <a:lnTo>
                    <a:pt x="324" y="3"/>
                  </a:lnTo>
                  <a:lnTo>
                    <a:pt x="363" y="12"/>
                  </a:lnTo>
                  <a:lnTo>
                    <a:pt x="401" y="26"/>
                  </a:lnTo>
                  <a:lnTo>
                    <a:pt x="436" y="46"/>
                  </a:lnTo>
                  <a:lnTo>
                    <a:pt x="466" y="69"/>
                  </a:lnTo>
                  <a:lnTo>
                    <a:pt x="495" y="97"/>
                  </a:lnTo>
                  <a:lnTo>
                    <a:pt x="519" y="129"/>
                  </a:lnTo>
                  <a:lnTo>
                    <a:pt x="538" y="163"/>
                  </a:lnTo>
                  <a:lnTo>
                    <a:pt x="551" y="200"/>
                  </a:lnTo>
                  <a:lnTo>
                    <a:pt x="561" y="240"/>
                  </a:lnTo>
                  <a:lnTo>
                    <a:pt x="564" y="281"/>
                  </a:lnTo>
                  <a:lnTo>
                    <a:pt x="561" y="323"/>
                  </a:lnTo>
                  <a:lnTo>
                    <a:pt x="551" y="362"/>
                  </a:lnTo>
                  <a:lnTo>
                    <a:pt x="538" y="400"/>
                  </a:lnTo>
                  <a:lnTo>
                    <a:pt x="519" y="435"/>
                  </a:lnTo>
                  <a:lnTo>
                    <a:pt x="495" y="466"/>
                  </a:lnTo>
                  <a:lnTo>
                    <a:pt x="466" y="494"/>
                  </a:lnTo>
                  <a:lnTo>
                    <a:pt x="436" y="518"/>
                  </a:lnTo>
                  <a:lnTo>
                    <a:pt x="401" y="537"/>
                  </a:lnTo>
                  <a:lnTo>
                    <a:pt x="363" y="551"/>
                  </a:lnTo>
                  <a:lnTo>
                    <a:pt x="324" y="560"/>
                  </a:lnTo>
                  <a:lnTo>
                    <a:pt x="282" y="563"/>
                  </a:lnTo>
                  <a:lnTo>
                    <a:pt x="241" y="560"/>
                  </a:lnTo>
                  <a:lnTo>
                    <a:pt x="201" y="551"/>
                  </a:lnTo>
                  <a:lnTo>
                    <a:pt x="163" y="537"/>
                  </a:lnTo>
                  <a:lnTo>
                    <a:pt x="128" y="518"/>
                  </a:lnTo>
                  <a:lnTo>
                    <a:pt x="98" y="494"/>
                  </a:lnTo>
                  <a:lnTo>
                    <a:pt x="70" y="466"/>
                  </a:lnTo>
                  <a:lnTo>
                    <a:pt x="45" y="435"/>
                  </a:lnTo>
                  <a:lnTo>
                    <a:pt x="27" y="400"/>
                  </a:lnTo>
                  <a:lnTo>
                    <a:pt x="13" y="362"/>
                  </a:lnTo>
                  <a:lnTo>
                    <a:pt x="3" y="323"/>
                  </a:lnTo>
                  <a:lnTo>
                    <a:pt x="0" y="281"/>
                  </a:lnTo>
                  <a:lnTo>
                    <a:pt x="3" y="240"/>
                  </a:lnTo>
                  <a:lnTo>
                    <a:pt x="13" y="200"/>
                  </a:lnTo>
                  <a:lnTo>
                    <a:pt x="27" y="163"/>
                  </a:lnTo>
                  <a:lnTo>
                    <a:pt x="45" y="129"/>
                  </a:lnTo>
                  <a:lnTo>
                    <a:pt x="70" y="97"/>
                  </a:lnTo>
                  <a:lnTo>
                    <a:pt x="98" y="69"/>
                  </a:lnTo>
                  <a:lnTo>
                    <a:pt x="128" y="46"/>
                  </a:lnTo>
                  <a:lnTo>
                    <a:pt x="163" y="26"/>
                  </a:lnTo>
                  <a:lnTo>
                    <a:pt x="201" y="12"/>
                  </a:lnTo>
                  <a:lnTo>
                    <a:pt x="241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6" name="Freeform 604"/>
            <p:cNvSpPr>
              <a:spLocks noEditPoints="1"/>
            </p:cNvSpPr>
            <p:nvPr/>
          </p:nvSpPr>
          <p:spPr bwMode="auto">
            <a:xfrm>
              <a:off x="5629275" y="3476625"/>
              <a:ext cx="160338" cy="161925"/>
            </a:xfrm>
            <a:custGeom>
              <a:avLst/>
              <a:gdLst>
                <a:gd name="T0" fmla="*/ 458 w 1014"/>
                <a:gd name="T1" fmla="*/ 116 h 1014"/>
                <a:gd name="T2" fmla="*/ 365 w 1014"/>
                <a:gd name="T3" fmla="*/ 139 h 1014"/>
                <a:gd name="T4" fmla="*/ 282 w 1014"/>
                <a:gd name="T5" fmla="*/ 183 h 1014"/>
                <a:gd name="T6" fmla="*/ 212 w 1014"/>
                <a:gd name="T7" fmla="*/ 246 h 1014"/>
                <a:gd name="T8" fmla="*/ 159 w 1014"/>
                <a:gd name="T9" fmla="*/ 322 h 1014"/>
                <a:gd name="T10" fmla="*/ 125 w 1014"/>
                <a:gd name="T11" fmla="*/ 411 h 1014"/>
                <a:gd name="T12" fmla="*/ 113 w 1014"/>
                <a:gd name="T13" fmla="*/ 507 h 1014"/>
                <a:gd name="T14" fmla="*/ 125 w 1014"/>
                <a:gd name="T15" fmla="*/ 604 h 1014"/>
                <a:gd name="T16" fmla="*/ 159 w 1014"/>
                <a:gd name="T17" fmla="*/ 692 h 1014"/>
                <a:gd name="T18" fmla="*/ 212 w 1014"/>
                <a:gd name="T19" fmla="*/ 769 h 1014"/>
                <a:gd name="T20" fmla="*/ 282 w 1014"/>
                <a:gd name="T21" fmla="*/ 831 h 1014"/>
                <a:gd name="T22" fmla="*/ 365 w 1014"/>
                <a:gd name="T23" fmla="*/ 875 h 1014"/>
                <a:gd name="T24" fmla="*/ 458 w 1014"/>
                <a:gd name="T25" fmla="*/ 898 h 1014"/>
                <a:gd name="T26" fmla="*/ 556 w 1014"/>
                <a:gd name="T27" fmla="*/ 898 h 1014"/>
                <a:gd name="T28" fmla="*/ 649 w 1014"/>
                <a:gd name="T29" fmla="*/ 875 h 1014"/>
                <a:gd name="T30" fmla="*/ 732 w 1014"/>
                <a:gd name="T31" fmla="*/ 831 h 1014"/>
                <a:gd name="T32" fmla="*/ 802 w 1014"/>
                <a:gd name="T33" fmla="*/ 769 h 1014"/>
                <a:gd name="T34" fmla="*/ 855 w 1014"/>
                <a:gd name="T35" fmla="*/ 692 h 1014"/>
                <a:gd name="T36" fmla="*/ 889 w 1014"/>
                <a:gd name="T37" fmla="*/ 604 h 1014"/>
                <a:gd name="T38" fmla="*/ 901 w 1014"/>
                <a:gd name="T39" fmla="*/ 507 h 1014"/>
                <a:gd name="T40" fmla="*/ 889 w 1014"/>
                <a:gd name="T41" fmla="*/ 411 h 1014"/>
                <a:gd name="T42" fmla="*/ 855 w 1014"/>
                <a:gd name="T43" fmla="*/ 322 h 1014"/>
                <a:gd name="T44" fmla="*/ 802 w 1014"/>
                <a:gd name="T45" fmla="*/ 246 h 1014"/>
                <a:gd name="T46" fmla="*/ 732 w 1014"/>
                <a:gd name="T47" fmla="*/ 183 h 1014"/>
                <a:gd name="T48" fmla="*/ 649 w 1014"/>
                <a:gd name="T49" fmla="*/ 139 h 1014"/>
                <a:gd name="T50" fmla="*/ 556 w 1014"/>
                <a:gd name="T51" fmla="*/ 116 h 1014"/>
                <a:gd name="T52" fmla="*/ 507 w 1014"/>
                <a:gd name="T53" fmla="*/ 0 h 1014"/>
                <a:gd name="T54" fmla="*/ 616 w 1014"/>
                <a:gd name="T55" fmla="*/ 12 h 1014"/>
                <a:gd name="T56" fmla="*/ 716 w 1014"/>
                <a:gd name="T57" fmla="*/ 45 h 1014"/>
                <a:gd name="T58" fmla="*/ 806 w 1014"/>
                <a:gd name="T59" fmla="*/ 98 h 1014"/>
                <a:gd name="T60" fmla="*/ 883 w 1014"/>
                <a:gd name="T61" fmla="*/ 168 h 1014"/>
                <a:gd name="T62" fmla="*/ 944 w 1014"/>
                <a:gd name="T63" fmla="*/ 252 h 1014"/>
                <a:gd name="T64" fmla="*/ 988 w 1014"/>
                <a:gd name="T65" fmla="*/ 347 h 1014"/>
                <a:gd name="T66" fmla="*/ 1011 w 1014"/>
                <a:gd name="T67" fmla="*/ 452 h 1014"/>
                <a:gd name="T68" fmla="*/ 1011 w 1014"/>
                <a:gd name="T69" fmla="*/ 562 h 1014"/>
                <a:gd name="T70" fmla="*/ 988 w 1014"/>
                <a:gd name="T71" fmla="*/ 667 h 1014"/>
                <a:gd name="T72" fmla="*/ 944 w 1014"/>
                <a:gd name="T73" fmla="*/ 763 h 1014"/>
                <a:gd name="T74" fmla="*/ 883 w 1014"/>
                <a:gd name="T75" fmla="*/ 847 h 1014"/>
                <a:gd name="T76" fmla="*/ 806 w 1014"/>
                <a:gd name="T77" fmla="*/ 916 h 1014"/>
                <a:gd name="T78" fmla="*/ 716 w 1014"/>
                <a:gd name="T79" fmla="*/ 969 h 1014"/>
                <a:gd name="T80" fmla="*/ 616 w 1014"/>
                <a:gd name="T81" fmla="*/ 1003 h 1014"/>
                <a:gd name="T82" fmla="*/ 507 w 1014"/>
                <a:gd name="T83" fmla="*/ 1014 h 1014"/>
                <a:gd name="T84" fmla="*/ 398 w 1014"/>
                <a:gd name="T85" fmla="*/ 1003 h 1014"/>
                <a:gd name="T86" fmla="*/ 298 w 1014"/>
                <a:gd name="T87" fmla="*/ 969 h 1014"/>
                <a:gd name="T88" fmla="*/ 208 w 1014"/>
                <a:gd name="T89" fmla="*/ 916 h 1014"/>
                <a:gd name="T90" fmla="*/ 131 w 1014"/>
                <a:gd name="T91" fmla="*/ 847 h 1014"/>
                <a:gd name="T92" fmla="*/ 70 w 1014"/>
                <a:gd name="T93" fmla="*/ 763 h 1014"/>
                <a:gd name="T94" fmla="*/ 26 w 1014"/>
                <a:gd name="T95" fmla="*/ 667 h 1014"/>
                <a:gd name="T96" fmla="*/ 3 w 1014"/>
                <a:gd name="T97" fmla="*/ 562 h 1014"/>
                <a:gd name="T98" fmla="*/ 3 w 1014"/>
                <a:gd name="T99" fmla="*/ 452 h 1014"/>
                <a:gd name="T100" fmla="*/ 26 w 1014"/>
                <a:gd name="T101" fmla="*/ 347 h 1014"/>
                <a:gd name="T102" fmla="*/ 70 w 1014"/>
                <a:gd name="T103" fmla="*/ 252 h 1014"/>
                <a:gd name="T104" fmla="*/ 131 w 1014"/>
                <a:gd name="T105" fmla="*/ 168 h 1014"/>
                <a:gd name="T106" fmla="*/ 208 w 1014"/>
                <a:gd name="T107" fmla="*/ 98 h 1014"/>
                <a:gd name="T108" fmla="*/ 298 w 1014"/>
                <a:gd name="T109" fmla="*/ 45 h 1014"/>
                <a:gd name="T110" fmla="*/ 398 w 1014"/>
                <a:gd name="T111" fmla="*/ 12 h 1014"/>
                <a:gd name="T112" fmla="*/ 507 w 1014"/>
                <a:gd name="T113" fmla="*/ 0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14" h="1014">
                  <a:moveTo>
                    <a:pt x="507" y="113"/>
                  </a:moveTo>
                  <a:lnTo>
                    <a:pt x="458" y="116"/>
                  </a:lnTo>
                  <a:lnTo>
                    <a:pt x="410" y="125"/>
                  </a:lnTo>
                  <a:lnTo>
                    <a:pt x="365" y="139"/>
                  </a:lnTo>
                  <a:lnTo>
                    <a:pt x="322" y="160"/>
                  </a:lnTo>
                  <a:lnTo>
                    <a:pt x="282" y="183"/>
                  </a:lnTo>
                  <a:lnTo>
                    <a:pt x="245" y="213"/>
                  </a:lnTo>
                  <a:lnTo>
                    <a:pt x="212" y="246"/>
                  </a:lnTo>
                  <a:lnTo>
                    <a:pt x="183" y="282"/>
                  </a:lnTo>
                  <a:lnTo>
                    <a:pt x="159" y="322"/>
                  </a:lnTo>
                  <a:lnTo>
                    <a:pt x="139" y="365"/>
                  </a:lnTo>
                  <a:lnTo>
                    <a:pt x="125" y="411"/>
                  </a:lnTo>
                  <a:lnTo>
                    <a:pt x="116" y="458"/>
                  </a:lnTo>
                  <a:lnTo>
                    <a:pt x="113" y="507"/>
                  </a:lnTo>
                  <a:lnTo>
                    <a:pt x="116" y="556"/>
                  </a:lnTo>
                  <a:lnTo>
                    <a:pt x="125" y="604"/>
                  </a:lnTo>
                  <a:lnTo>
                    <a:pt x="139" y="649"/>
                  </a:lnTo>
                  <a:lnTo>
                    <a:pt x="159" y="692"/>
                  </a:lnTo>
                  <a:lnTo>
                    <a:pt x="183" y="732"/>
                  </a:lnTo>
                  <a:lnTo>
                    <a:pt x="212" y="769"/>
                  </a:lnTo>
                  <a:lnTo>
                    <a:pt x="245" y="802"/>
                  </a:lnTo>
                  <a:lnTo>
                    <a:pt x="282" y="831"/>
                  </a:lnTo>
                  <a:lnTo>
                    <a:pt x="322" y="855"/>
                  </a:lnTo>
                  <a:lnTo>
                    <a:pt x="365" y="875"/>
                  </a:lnTo>
                  <a:lnTo>
                    <a:pt x="410" y="890"/>
                  </a:lnTo>
                  <a:lnTo>
                    <a:pt x="458" y="898"/>
                  </a:lnTo>
                  <a:lnTo>
                    <a:pt x="507" y="901"/>
                  </a:lnTo>
                  <a:lnTo>
                    <a:pt x="556" y="898"/>
                  </a:lnTo>
                  <a:lnTo>
                    <a:pt x="604" y="890"/>
                  </a:lnTo>
                  <a:lnTo>
                    <a:pt x="649" y="875"/>
                  </a:lnTo>
                  <a:lnTo>
                    <a:pt x="692" y="855"/>
                  </a:lnTo>
                  <a:lnTo>
                    <a:pt x="732" y="831"/>
                  </a:lnTo>
                  <a:lnTo>
                    <a:pt x="769" y="802"/>
                  </a:lnTo>
                  <a:lnTo>
                    <a:pt x="802" y="769"/>
                  </a:lnTo>
                  <a:lnTo>
                    <a:pt x="831" y="732"/>
                  </a:lnTo>
                  <a:lnTo>
                    <a:pt x="855" y="692"/>
                  </a:lnTo>
                  <a:lnTo>
                    <a:pt x="875" y="649"/>
                  </a:lnTo>
                  <a:lnTo>
                    <a:pt x="889" y="604"/>
                  </a:lnTo>
                  <a:lnTo>
                    <a:pt x="898" y="556"/>
                  </a:lnTo>
                  <a:lnTo>
                    <a:pt x="901" y="507"/>
                  </a:lnTo>
                  <a:lnTo>
                    <a:pt x="898" y="458"/>
                  </a:lnTo>
                  <a:lnTo>
                    <a:pt x="889" y="411"/>
                  </a:lnTo>
                  <a:lnTo>
                    <a:pt x="875" y="365"/>
                  </a:lnTo>
                  <a:lnTo>
                    <a:pt x="855" y="322"/>
                  </a:lnTo>
                  <a:lnTo>
                    <a:pt x="831" y="282"/>
                  </a:lnTo>
                  <a:lnTo>
                    <a:pt x="802" y="246"/>
                  </a:lnTo>
                  <a:lnTo>
                    <a:pt x="769" y="213"/>
                  </a:lnTo>
                  <a:lnTo>
                    <a:pt x="732" y="183"/>
                  </a:lnTo>
                  <a:lnTo>
                    <a:pt x="692" y="160"/>
                  </a:lnTo>
                  <a:lnTo>
                    <a:pt x="649" y="139"/>
                  </a:lnTo>
                  <a:lnTo>
                    <a:pt x="604" y="125"/>
                  </a:lnTo>
                  <a:lnTo>
                    <a:pt x="556" y="116"/>
                  </a:lnTo>
                  <a:lnTo>
                    <a:pt x="507" y="113"/>
                  </a:lnTo>
                  <a:close/>
                  <a:moveTo>
                    <a:pt x="507" y="0"/>
                  </a:moveTo>
                  <a:lnTo>
                    <a:pt x="562" y="3"/>
                  </a:lnTo>
                  <a:lnTo>
                    <a:pt x="616" y="12"/>
                  </a:lnTo>
                  <a:lnTo>
                    <a:pt x="667" y="27"/>
                  </a:lnTo>
                  <a:lnTo>
                    <a:pt x="716" y="45"/>
                  </a:lnTo>
                  <a:lnTo>
                    <a:pt x="763" y="70"/>
                  </a:lnTo>
                  <a:lnTo>
                    <a:pt x="806" y="98"/>
                  </a:lnTo>
                  <a:lnTo>
                    <a:pt x="847" y="131"/>
                  </a:lnTo>
                  <a:lnTo>
                    <a:pt x="883" y="168"/>
                  </a:lnTo>
                  <a:lnTo>
                    <a:pt x="916" y="208"/>
                  </a:lnTo>
                  <a:lnTo>
                    <a:pt x="944" y="252"/>
                  </a:lnTo>
                  <a:lnTo>
                    <a:pt x="969" y="298"/>
                  </a:lnTo>
                  <a:lnTo>
                    <a:pt x="988" y="347"/>
                  </a:lnTo>
                  <a:lnTo>
                    <a:pt x="1003" y="398"/>
                  </a:lnTo>
                  <a:lnTo>
                    <a:pt x="1011" y="452"/>
                  </a:lnTo>
                  <a:lnTo>
                    <a:pt x="1014" y="507"/>
                  </a:lnTo>
                  <a:lnTo>
                    <a:pt x="1011" y="562"/>
                  </a:lnTo>
                  <a:lnTo>
                    <a:pt x="1003" y="616"/>
                  </a:lnTo>
                  <a:lnTo>
                    <a:pt x="988" y="667"/>
                  </a:lnTo>
                  <a:lnTo>
                    <a:pt x="969" y="716"/>
                  </a:lnTo>
                  <a:lnTo>
                    <a:pt x="944" y="763"/>
                  </a:lnTo>
                  <a:lnTo>
                    <a:pt x="916" y="806"/>
                  </a:lnTo>
                  <a:lnTo>
                    <a:pt x="883" y="847"/>
                  </a:lnTo>
                  <a:lnTo>
                    <a:pt x="847" y="883"/>
                  </a:lnTo>
                  <a:lnTo>
                    <a:pt x="806" y="916"/>
                  </a:lnTo>
                  <a:lnTo>
                    <a:pt x="763" y="944"/>
                  </a:lnTo>
                  <a:lnTo>
                    <a:pt x="716" y="969"/>
                  </a:lnTo>
                  <a:lnTo>
                    <a:pt x="667" y="988"/>
                  </a:lnTo>
                  <a:lnTo>
                    <a:pt x="616" y="1003"/>
                  </a:lnTo>
                  <a:lnTo>
                    <a:pt x="562" y="1011"/>
                  </a:lnTo>
                  <a:lnTo>
                    <a:pt x="507" y="1014"/>
                  </a:lnTo>
                  <a:lnTo>
                    <a:pt x="452" y="1011"/>
                  </a:lnTo>
                  <a:lnTo>
                    <a:pt x="398" y="1003"/>
                  </a:lnTo>
                  <a:lnTo>
                    <a:pt x="347" y="988"/>
                  </a:lnTo>
                  <a:lnTo>
                    <a:pt x="298" y="969"/>
                  </a:lnTo>
                  <a:lnTo>
                    <a:pt x="251" y="944"/>
                  </a:lnTo>
                  <a:lnTo>
                    <a:pt x="208" y="916"/>
                  </a:lnTo>
                  <a:lnTo>
                    <a:pt x="167" y="883"/>
                  </a:lnTo>
                  <a:lnTo>
                    <a:pt x="131" y="847"/>
                  </a:lnTo>
                  <a:lnTo>
                    <a:pt x="98" y="806"/>
                  </a:lnTo>
                  <a:lnTo>
                    <a:pt x="70" y="763"/>
                  </a:lnTo>
                  <a:lnTo>
                    <a:pt x="45" y="716"/>
                  </a:lnTo>
                  <a:lnTo>
                    <a:pt x="26" y="667"/>
                  </a:lnTo>
                  <a:lnTo>
                    <a:pt x="11" y="616"/>
                  </a:lnTo>
                  <a:lnTo>
                    <a:pt x="3" y="562"/>
                  </a:lnTo>
                  <a:lnTo>
                    <a:pt x="0" y="507"/>
                  </a:lnTo>
                  <a:lnTo>
                    <a:pt x="3" y="452"/>
                  </a:lnTo>
                  <a:lnTo>
                    <a:pt x="11" y="398"/>
                  </a:lnTo>
                  <a:lnTo>
                    <a:pt x="26" y="347"/>
                  </a:lnTo>
                  <a:lnTo>
                    <a:pt x="45" y="298"/>
                  </a:lnTo>
                  <a:lnTo>
                    <a:pt x="70" y="252"/>
                  </a:lnTo>
                  <a:lnTo>
                    <a:pt x="98" y="208"/>
                  </a:lnTo>
                  <a:lnTo>
                    <a:pt x="131" y="168"/>
                  </a:lnTo>
                  <a:lnTo>
                    <a:pt x="167" y="131"/>
                  </a:lnTo>
                  <a:lnTo>
                    <a:pt x="208" y="98"/>
                  </a:lnTo>
                  <a:lnTo>
                    <a:pt x="251" y="70"/>
                  </a:lnTo>
                  <a:lnTo>
                    <a:pt x="298" y="45"/>
                  </a:lnTo>
                  <a:lnTo>
                    <a:pt x="347" y="27"/>
                  </a:lnTo>
                  <a:lnTo>
                    <a:pt x="398" y="12"/>
                  </a:lnTo>
                  <a:lnTo>
                    <a:pt x="452" y="3"/>
                  </a:lnTo>
                  <a:lnTo>
                    <a:pt x="5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7" name="Freeform 605"/>
            <p:cNvSpPr>
              <a:spLocks noEditPoints="1"/>
            </p:cNvSpPr>
            <p:nvPr/>
          </p:nvSpPr>
          <p:spPr bwMode="auto">
            <a:xfrm>
              <a:off x="5664200" y="3513138"/>
              <a:ext cx="90488" cy="88900"/>
            </a:xfrm>
            <a:custGeom>
              <a:avLst/>
              <a:gdLst>
                <a:gd name="T0" fmla="*/ 251 w 564"/>
                <a:gd name="T1" fmla="*/ 116 h 564"/>
                <a:gd name="T2" fmla="*/ 197 w 564"/>
                <a:gd name="T3" fmla="*/ 137 h 564"/>
                <a:gd name="T4" fmla="*/ 153 w 564"/>
                <a:gd name="T5" fmla="*/ 173 h 564"/>
                <a:gd name="T6" fmla="*/ 123 w 564"/>
                <a:gd name="T7" fmla="*/ 224 h 564"/>
                <a:gd name="T8" fmla="*/ 113 w 564"/>
                <a:gd name="T9" fmla="*/ 282 h 564"/>
                <a:gd name="T10" fmla="*/ 123 w 564"/>
                <a:gd name="T11" fmla="*/ 341 h 564"/>
                <a:gd name="T12" fmla="*/ 153 w 564"/>
                <a:gd name="T13" fmla="*/ 392 h 564"/>
                <a:gd name="T14" fmla="*/ 197 w 564"/>
                <a:gd name="T15" fmla="*/ 428 h 564"/>
                <a:gd name="T16" fmla="*/ 251 w 564"/>
                <a:gd name="T17" fmla="*/ 449 h 564"/>
                <a:gd name="T18" fmla="*/ 313 w 564"/>
                <a:gd name="T19" fmla="*/ 449 h 564"/>
                <a:gd name="T20" fmla="*/ 367 w 564"/>
                <a:gd name="T21" fmla="*/ 428 h 564"/>
                <a:gd name="T22" fmla="*/ 411 w 564"/>
                <a:gd name="T23" fmla="*/ 392 h 564"/>
                <a:gd name="T24" fmla="*/ 441 w 564"/>
                <a:gd name="T25" fmla="*/ 341 h 564"/>
                <a:gd name="T26" fmla="*/ 451 w 564"/>
                <a:gd name="T27" fmla="*/ 282 h 564"/>
                <a:gd name="T28" fmla="*/ 441 w 564"/>
                <a:gd name="T29" fmla="*/ 224 h 564"/>
                <a:gd name="T30" fmla="*/ 411 w 564"/>
                <a:gd name="T31" fmla="*/ 173 h 564"/>
                <a:gd name="T32" fmla="*/ 367 w 564"/>
                <a:gd name="T33" fmla="*/ 137 h 564"/>
                <a:gd name="T34" fmla="*/ 313 w 564"/>
                <a:gd name="T35" fmla="*/ 116 h 564"/>
                <a:gd name="T36" fmla="*/ 282 w 564"/>
                <a:gd name="T37" fmla="*/ 0 h 564"/>
                <a:gd name="T38" fmla="*/ 363 w 564"/>
                <a:gd name="T39" fmla="*/ 13 h 564"/>
                <a:gd name="T40" fmla="*/ 436 w 564"/>
                <a:gd name="T41" fmla="*/ 46 h 564"/>
                <a:gd name="T42" fmla="*/ 495 w 564"/>
                <a:gd name="T43" fmla="*/ 98 h 564"/>
                <a:gd name="T44" fmla="*/ 538 w 564"/>
                <a:gd name="T45" fmla="*/ 163 h 564"/>
                <a:gd name="T46" fmla="*/ 561 w 564"/>
                <a:gd name="T47" fmla="*/ 241 h 564"/>
                <a:gd name="T48" fmla="*/ 561 w 564"/>
                <a:gd name="T49" fmla="*/ 324 h 564"/>
                <a:gd name="T50" fmla="*/ 538 w 564"/>
                <a:gd name="T51" fmla="*/ 401 h 564"/>
                <a:gd name="T52" fmla="*/ 495 w 564"/>
                <a:gd name="T53" fmla="*/ 467 h 564"/>
                <a:gd name="T54" fmla="*/ 436 w 564"/>
                <a:gd name="T55" fmla="*/ 519 h 564"/>
                <a:gd name="T56" fmla="*/ 363 w 564"/>
                <a:gd name="T57" fmla="*/ 552 h 564"/>
                <a:gd name="T58" fmla="*/ 282 w 564"/>
                <a:gd name="T59" fmla="*/ 564 h 564"/>
                <a:gd name="T60" fmla="*/ 201 w 564"/>
                <a:gd name="T61" fmla="*/ 552 h 564"/>
                <a:gd name="T62" fmla="*/ 128 w 564"/>
                <a:gd name="T63" fmla="*/ 519 h 564"/>
                <a:gd name="T64" fmla="*/ 70 w 564"/>
                <a:gd name="T65" fmla="*/ 467 h 564"/>
                <a:gd name="T66" fmla="*/ 27 w 564"/>
                <a:gd name="T67" fmla="*/ 401 h 564"/>
                <a:gd name="T68" fmla="*/ 3 w 564"/>
                <a:gd name="T69" fmla="*/ 324 h 564"/>
                <a:gd name="T70" fmla="*/ 3 w 564"/>
                <a:gd name="T71" fmla="*/ 241 h 564"/>
                <a:gd name="T72" fmla="*/ 27 w 564"/>
                <a:gd name="T73" fmla="*/ 163 h 564"/>
                <a:gd name="T74" fmla="*/ 70 w 564"/>
                <a:gd name="T75" fmla="*/ 98 h 564"/>
                <a:gd name="T76" fmla="*/ 128 w 564"/>
                <a:gd name="T77" fmla="*/ 46 h 564"/>
                <a:gd name="T78" fmla="*/ 201 w 564"/>
                <a:gd name="T79" fmla="*/ 13 h 564"/>
                <a:gd name="T80" fmla="*/ 282 w 564"/>
                <a:gd name="T81" fmla="*/ 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4" h="564">
                  <a:moveTo>
                    <a:pt x="282" y="113"/>
                  </a:moveTo>
                  <a:lnTo>
                    <a:pt x="251" y="116"/>
                  </a:lnTo>
                  <a:lnTo>
                    <a:pt x="224" y="124"/>
                  </a:lnTo>
                  <a:lnTo>
                    <a:pt x="197" y="137"/>
                  </a:lnTo>
                  <a:lnTo>
                    <a:pt x="173" y="153"/>
                  </a:lnTo>
                  <a:lnTo>
                    <a:pt x="153" y="173"/>
                  </a:lnTo>
                  <a:lnTo>
                    <a:pt x="137" y="197"/>
                  </a:lnTo>
                  <a:lnTo>
                    <a:pt x="123" y="224"/>
                  </a:lnTo>
                  <a:lnTo>
                    <a:pt x="116" y="252"/>
                  </a:lnTo>
                  <a:lnTo>
                    <a:pt x="113" y="282"/>
                  </a:lnTo>
                  <a:lnTo>
                    <a:pt x="116" y="313"/>
                  </a:lnTo>
                  <a:lnTo>
                    <a:pt x="123" y="341"/>
                  </a:lnTo>
                  <a:lnTo>
                    <a:pt x="137" y="367"/>
                  </a:lnTo>
                  <a:lnTo>
                    <a:pt x="153" y="392"/>
                  </a:lnTo>
                  <a:lnTo>
                    <a:pt x="173" y="411"/>
                  </a:lnTo>
                  <a:lnTo>
                    <a:pt x="197" y="428"/>
                  </a:lnTo>
                  <a:lnTo>
                    <a:pt x="224" y="441"/>
                  </a:lnTo>
                  <a:lnTo>
                    <a:pt x="251" y="449"/>
                  </a:lnTo>
                  <a:lnTo>
                    <a:pt x="282" y="451"/>
                  </a:lnTo>
                  <a:lnTo>
                    <a:pt x="313" y="449"/>
                  </a:lnTo>
                  <a:lnTo>
                    <a:pt x="341" y="441"/>
                  </a:lnTo>
                  <a:lnTo>
                    <a:pt x="367" y="428"/>
                  </a:lnTo>
                  <a:lnTo>
                    <a:pt x="391" y="411"/>
                  </a:lnTo>
                  <a:lnTo>
                    <a:pt x="411" y="392"/>
                  </a:lnTo>
                  <a:lnTo>
                    <a:pt x="427" y="367"/>
                  </a:lnTo>
                  <a:lnTo>
                    <a:pt x="441" y="341"/>
                  </a:lnTo>
                  <a:lnTo>
                    <a:pt x="448" y="313"/>
                  </a:lnTo>
                  <a:lnTo>
                    <a:pt x="451" y="282"/>
                  </a:lnTo>
                  <a:lnTo>
                    <a:pt x="448" y="252"/>
                  </a:lnTo>
                  <a:lnTo>
                    <a:pt x="441" y="224"/>
                  </a:lnTo>
                  <a:lnTo>
                    <a:pt x="427" y="197"/>
                  </a:lnTo>
                  <a:lnTo>
                    <a:pt x="411" y="173"/>
                  </a:lnTo>
                  <a:lnTo>
                    <a:pt x="391" y="153"/>
                  </a:lnTo>
                  <a:lnTo>
                    <a:pt x="367" y="137"/>
                  </a:lnTo>
                  <a:lnTo>
                    <a:pt x="341" y="124"/>
                  </a:lnTo>
                  <a:lnTo>
                    <a:pt x="313" y="116"/>
                  </a:lnTo>
                  <a:lnTo>
                    <a:pt x="282" y="113"/>
                  </a:lnTo>
                  <a:close/>
                  <a:moveTo>
                    <a:pt x="282" y="0"/>
                  </a:moveTo>
                  <a:lnTo>
                    <a:pt x="324" y="3"/>
                  </a:lnTo>
                  <a:lnTo>
                    <a:pt x="363" y="13"/>
                  </a:lnTo>
                  <a:lnTo>
                    <a:pt x="401" y="27"/>
                  </a:lnTo>
                  <a:lnTo>
                    <a:pt x="436" y="46"/>
                  </a:lnTo>
                  <a:lnTo>
                    <a:pt x="466" y="70"/>
                  </a:lnTo>
                  <a:lnTo>
                    <a:pt x="495" y="98"/>
                  </a:lnTo>
                  <a:lnTo>
                    <a:pt x="519" y="129"/>
                  </a:lnTo>
                  <a:lnTo>
                    <a:pt x="538" y="163"/>
                  </a:lnTo>
                  <a:lnTo>
                    <a:pt x="551" y="201"/>
                  </a:lnTo>
                  <a:lnTo>
                    <a:pt x="561" y="241"/>
                  </a:lnTo>
                  <a:lnTo>
                    <a:pt x="564" y="282"/>
                  </a:lnTo>
                  <a:lnTo>
                    <a:pt x="561" y="324"/>
                  </a:lnTo>
                  <a:lnTo>
                    <a:pt x="551" y="364"/>
                  </a:lnTo>
                  <a:lnTo>
                    <a:pt x="538" y="401"/>
                  </a:lnTo>
                  <a:lnTo>
                    <a:pt x="519" y="436"/>
                  </a:lnTo>
                  <a:lnTo>
                    <a:pt x="495" y="467"/>
                  </a:lnTo>
                  <a:lnTo>
                    <a:pt x="466" y="495"/>
                  </a:lnTo>
                  <a:lnTo>
                    <a:pt x="436" y="519"/>
                  </a:lnTo>
                  <a:lnTo>
                    <a:pt x="401" y="538"/>
                  </a:lnTo>
                  <a:lnTo>
                    <a:pt x="363" y="552"/>
                  </a:lnTo>
                  <a:lnTo>
                    <a:pt x="324" y="561"/>
                  </a:lnTo>
                  <a:lnTo>
                    <a:pt x="282" y="564"/>
                  </a:lnTo>
                  <a:lnTo>
                    <a:pt x="241" y="561"/>
                  </a:lnTo>
                  <a:lnTo>
                    <a:pt x="201" y="552"/>
                  </a:lnTo>
                  <a:lnTo>
                    <a:pt x="163" y="538"/>
                  </a:lnTo>
                  <a:lnTo>
                    <a:pt x="128" y="519"/>
                  </a:lnTo>
                  <a:lnTo>
                    <a:pt x="98" y="495"/>
                  </a:lnTo>
                  <a:lnTo>
                    <a:pt x="70" y="467"/>
                  </a:lnTo>
                  <a:lnTo>
                    <a:pt x="45" y="436"/>
                  </a:lnTo>
                  <a:lnTo>
                    <a:pt x="27" y="401"/>
                  </a:lnTo>
                  <a:lnTo>
                    <a:pt x="13" y="364"/>
                  </a:lnTo>
                  <a:lnTo>
                    <a:pt x="3" y="324"/>
                  </a:lnTo>
                  <a:lnTo>
                    <a:pt x="0" y="282"/>
                  </a:lnTo>
                  <a:lnTo>
                    <a:pt x="3" y="241"/>
                  </a:lnTo>
                  <a:lnTo>
                    <a:pt x="13" y="201"/>
                  </a:lnTo>
                  <a:lnTo>
                    <a:pt x="27" y="163"/>
                  </a:lnTo>
                  <a:lnTo>
                    <a:pt x="45" y="129"/>
                  </a:lnTo>
                  <a:lnTo>
                    <a:pt x="70" y="98"/>
                  </a:lnTo>
                  <a:lnTo>
                    <a:pt x="98" y="70"/>
                  </a:lnTo>
                  <a:lnTo>
                    <a:pt x="128" y="46"/>
                  </a:lnTo>
                  <a:lnTo>
                    <a:pt x="163" y="27"/>
                  </a:lnTo>
                  <a:lnTo>
                    <a:pt x="201" y="13"/>
                  </a:lnTo>
                  <a:lnTo>
                    <a:pt x="241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28" name="Group 1835"/>
          <p:cNvGrpSpPr/>
          <p:nvPr/>
        </p:nvGrpSpPr>
        <p:grpSpPr>
          <a:xfrm>
            <a:off x="7757940" y="4837045"/>
            <a:ext cx="534988" cy="536575"/>
            <a:chOff x="4464050" y="3470275"/>
            <a:chExt cx="534988" cy="536575"/>
          </a:xfrm>
          <a:solidFill>
            <a:srgbClr val="000000"/>
          </a:solidFill>
        </p:grpSpPr>
        <p:sp>
          <p:nvSpPr>
            <p:cNvPr id="2429" name="Freeform 610"/>
            <p:cNvSpPr>
              <a:spLocks/>
            </p:cNvSpPr>
            <p:nvPr/>
          </p:nvSpPr>
          <p:spPr bwMode="auto">
            <a:xfrm>
              <a:off x="4464050" y="3470275"/>
              <a:ext cx="534988" cy="536575"/>
            </a:xfrm>
            <a:custGeom>
              <a:avLst/>
              <a:gdLst>
                <a:gd name="T0" fmla="*/ 169 w 3370"/>
                <a:gd name="T1" fmla="*/ 0 h 3380"/>
                <a:gd name="T2" fmla="*/ 186 w 3370"/>
                <a:gd name="T3" fmla="*/ 3 h 3380"/>
                <a:gd name="T4" fmla="*/ 201 w 3370"/>
                <a:gd name="T5" fmla="*/ 11 h 3380"/>
                <a:gd name="T6" fmla="*/ 213 w 3370"/>
                <a:gd name="T7" fmla="*/ 24 h 3380"/>
                <a:gd name="T8" fmla="*/ 222 w 3370"/>
                <a:gd name="T9" fmla="*/ 39 h 3380"/>
                <a:gd name="T10" fmla="*/ 225 w 3370"/>
                <a:gd name="T11" fmla="*/ 56 h 3380"/>
                <a:gd name="T12" fmla="*/ 225 w 3370"/>
                <a:gd name="T13" fmla="*/ 3155 h 3380"/>
                <a:gd name="T14" fmla="*/ 3314 w 3370"/>
                <a:gd name="T15" fmla="*/ 3155 h 3380"/>
                <a:gd name="T16" fmla="*/ 3331 w 3370"/>
                <a:gd name="T17" fmla="*/ 3158 h 3380"/>
                <a:gd name="T18" fmla="*/ 3347 w 3370"/>
                <a:gd name="T19" fmla="*/ 3166 h 3380"/>
                <a:gd name="T20" fmla="*/ 3359 w 3370"/>
                <a:gd name="T21" fmla="*/ 3178 h 3380"/>
                <a:gd name="T22" fmla="*/ 3367 w 3370"/>
                <a:gd name="T23" fmla="*/ 3194 h 3380"/>
                <a:gd name="T24" fmla="*/ 3370 w 3370"/>
                <a:gd name="T25" fmla="*/ 3211 h 3380"/>
                <a:gd name="T26" fmla="*/ 3367 w 3370"/>
                <a:gd name="T27" fmla="*/ 3228 h 3380"/>
                <a:gd name="T28" fmla="*/ 3359 w 3370"/>
                <a:gd name="T29" fmla="*/ 3244 h 3380"/>
                <a:gd name="T30" fmla="*/ 3347 w 3370"/>
                <a:gd name="T31" fmla="*/ 3256 h 3380"/>
                <a:gd name="T32" fmla="*/ 3331 w 3370"/>
                <a:gd name="T33" fmla="*/ 3264 h 3380"/>
                <a:gd name="T34" fmla="*/ 3314 w 3370"/>
                <a:gd name="T35" fmla="*/ 3267 h 3380"/>
                <a:gd name="T36" fmla="*/ 225 w 3370"/>
                <a:gd name="T37" fmla="*/ 3267 h 3380"/>
                <a:gd name="T38" fmla="*/ 225 w 3370"/>
                <a:gd name="T39" fmla="*/ 3324 h 3380"/>
                <a:gd name="T40" fmla="*/ 222 w 3370"/>
                <a:gd name="T41" fmla="*/ 3341 h 3380"/>
                <a:gd name="T42" fmla="*/ 213 w 3370"/>
                <a:gd name="T43" fmla="*/ 3356 h 3380"/>
                <a:gd name="T44" fmla="*/ 201 w 3370"/>
                <a:gd name="T45" fmla="*/ 3369 h 3380"/>
                <a:gd name="T46" fmla="*/ 186 w 3370"/>
                <a:gd name="T47" fmla="*/ 3377 h 3380"/>
                <a:gd name="T48" fmla="*/ 169 w 3370"/>
                <a:gd name="T49" fmla="*/ 3380 h 3380"/>
                <a:gd name="T50" fmla="*/ 151 w 3370"/>
                <a:gd name="T51" fmla="*/ 3377 h 3380"/>
                <a:gd name="T52" fmla="*/ 136 w 3370"/>
                <a:gd name="T53" fmla="*/ 3369 h 3380"/>
                <a:gd name="T54" fmla="*/ 124 w 3370"/>
                <a:gd name="T55" fmla="*/ 3356 h 3380"/>
                <a:gd name="T56" fmla="*/ 115 w 3370"/>
                <a:gd name="T57" fmla="*/ 3341 h 3380"/>
                <a:gd name="T58" fmla="*/ 112 w 3370"/>
                <a:gd name="T59" fmla="*/ 3324 h 3380"/>
                <a:gd name="T60" fmla="*/ 112 w 3370"/>
                <a:gd name="T61" fmla="*/ 3267 h 3380"/>
                <a:gd name="T62" fmla="*/ 56 w 3370"/>
                <a:gd name="T63" fmla="*/ 3267 h 3380"/>
                <a:gd name="T64" fmla="*/ 39 w 3370"/>
                <a:gd name="T65" fmla="*/ 3264 h 3380"/>
                <a:gd name="T66" fmla="*/ 23 w 3370"/>
                <a:gd name="T67" fmla="*/ 3256 h 3380"/>
                <a:gd name="T68" fmla="*/ 11 w 3370"/>
                <a:gd name="T69" fmla="*/ 3244 h 3380"/>
                <a:gd name="T70" fmla="*/ 3 w 3370"/>
                <a:gd name="T71" fmla="*/ 3228 h 3380"/>
                <a:gd name="T72" fmla="*/ 0 w 3370"/>
                <a:gd name="T73" fmla="*/ 3211 h 3380"/>
                <a:gd name="T74" fmla="*/ 3 w 3370"/>
                <a:gd name="T75" fmla="*/ 3194 h 3380"/>
                <a:gd name="T76" fmla="*/ 11 w 3370"/>
                <a:gd name="T77" fmla="*/ 3178 h 3380"/>
                <a:gd name="T78" fmla="*/ 23 w 3370"/>
                <a:gd name="T79" fmla="*/ 3166 h 3380"/>
                <a:gd name="T80" fmla="*/ 39 w 3370"/>
                <a:gd name="T81" fmla="*/ 3158 h 3380"/>
                <a:gd name="T82" fmla="*/ 56 w 3370"/>
                <a:gd name="T83" fmla="*/ 3155 h 3380"/>
                <a:gd name="T84" fmla="*/ 112 w 3370"/>
                <a:gd name="T85" fmla="*/ 3155 h 3380"/>
                <a:gd name="T86" fmla="*/ 112 w 3370"/>
                <a:gd name="T87" fmla="*/ 56 h 3380"/>
                <a:gd name="T88" fmla="*/ 115 w 3370"/>
                <a:gd name="T89" fmla="*/ 39 h 3380"/>
                <a:gd name="T90" fmla="*/ 124 w 3370"/>
                <a:gd name="T91" fmla="*/ 24 h 3380"/>
                <a:gd name="T92" fmla="*/ 136 w 3370"/>
                <a:gd name="T93" fmla="*/ 11 h 3380"/>
                <a:gd name="T94" fmla="*/ 151 w 3370"/>
                <a:gd name="T95" fmla="*/ 3 h 3380"/>
                <a:gd name="T96" fmla="*/ 169 w 3370"/>
                <a:gd name="T97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70" h="3380">
                  <a:moveTo>
                    <a:pt x="169" y="0"/>
                  </a:moveTo>
                  <a:lnTo>
                    <a:pt x="186" y="3"/>
                  </a:lnTo>
                  <a:lnTo>
                    <a:pt x="201" y="11"/>
                  </a:lnTo>
                  <a:lnTo>
                    <a:pt x="213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5" y="3155"/>
                  </a:lnTo>
                  <a:lnTo>
                    <a:pt x="3314" y="3155"/>
                  </a:lnTo>
                  <a:lnTo>
                    <a:pt x="3331" y="3158"/>
                  </a:lnTo>
                  <a:lnTo>
                    <a:pt x="3347" y="3166"/>
                  </a:lnTo>
                  <a:lnTo>
                    <a:pt x="3359" y="3178"/>
                  </a:lnTo>
                  <a:lnTo>
                    <a:pt x="3367" y="3194"/>
                  </a:lnTo>
                  <a:lnTo>
                    <a:pt x="3370" y="3211"/>
                  </a:lnTo>
                  <a:lnTo>
                    <a:pt x="3367" y="3228"/>
                  </a:lnTo>
                  <a:lnTo>
                    <a:pt x="3359" y="3244"/>
                  </a:lnTo>
                  <a:lnTo>
                    <a:pt x="3347" y="3256"/>
                  </a:lnTo>
                  <a:lnTo>
                    <a:pt x="3331" y="3264"/>
                  </a:lnTo>
                  <a:lnTo>
                    <a:pt x="3314" y="3267"/>
                  </a:lnTo>
                  <a:lnTo>
                    <a:pt x="225" y="3267"/>
                  </a:lnTo>
                  <a:lnTo>
                    <a:pt x="225" y="3324"/>
                  </a:lnTo>
                  <a:lnTo>
                    <a:pt x="222" y="3341"/>
                  </a:lnTo>
                  <a:lnTo>
                    <a:pt x="213" y="3356"/>
                  </a:lnTo>
                  <a:lnTo>
                    <a:pt x="201" y="3369"/>
                  </a:lnTo>
                  <a:lnTo>
                    <a:pt x="186" y="3377"/>
                  </a:lnTo>
                  <a:lnTo>
                    <a:pt x="169" y="3380"/>
                  </a:lnTo>
                  <a:lnTo>
                    <a:pt x="151" y="3377"/>
                  </a:lnTo>
                  <a:lnTo>
                    <a:pt x="136" y="3369"/>
                  </a:lnTo>
                  <a:lnTo>
                    <a:pt x="124" y="3356"/>
                  </a:lnTo>
                  <a:lnTo>
                    <a:pt x="115" y="3341"/>
                  </a:lnTo>
                  <a:lnTo>
                    <a:pt x="112" y="3324"/>
                  </a:lnTo>
                  <a:lnTo>
                    <a:pt x="112" y="3267"/>
                  </a:lnTo>
                  <a:lnTo>
                    <a:pt x="56" y="3267"/>
                  </a:lnTo>
                  <a:lnTo>
                    <a:pt x="39" y="3264"/>
                  </a:lnTo>
                  <a:lnTo>
                    <a:pt x="23" y="3256"/>
                  </a:lnTo>
                  <a:lnTo>
                    <a:pt x="11" y="3244"/>
                  </a:lnTo>
                  <a:lnTo>
                    <a:pt x="3" y="3228"/>
                  </a:lnTo>
                  <a:lnTo>
                    <a:pt x="0" y="3211"/>
                  </a:lnTo>
                  <a:lnTo>
                    <a:pt x="3" y="3194"/>
                  </a:lnTo>
                  <a:lnTo>
                    <a:pt x="11" y="3178"/>
                  </a:lnTo>
                  <a:lnTo>
                    <a:pt x="23" y="3166"/>
                  </a:lnTo>
                  <a:lnTo>
                    <a:pt x="39" y="3158"/>
                  </a:lnTo>
                  <a:lnTo>
                    <a:pt x="56" y="3155"/>
                  </a:lnTo>
                  <a:lnTo>
                    <a:pt x="112" y="3155"/>
                  </a:lnTo>
                  <a:lnTo>
                    <a:pt x="112" y="56"/>
                  </a:lnTo>
                  <a:lnTo>
                    <a:pt x="115" y="39"/>
                  </a:lnTo>
                  <a:lnTo>
                    <a:pt x="124" y="24"/>
                  </a:lnTo>
                  <a:lnTo>
                    <a:pt x="136" y="11"/>
                  </a:lnTo>
                  <a:lnTo>
                    <a:pt x="151" y="3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0" name="Freeform 611"/>
            <p:cNvSpPr>
              <a:spLocks/>
            </p:cNvSpPr>
            <p:nvPr/>
          </p:nvSpPr>
          <p:spPr bwMode="auto">
            <a:xfrm>
              <a:off x="4518025" y="3711575"/>
              <a:ext cx="34925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1 w 225"/>
                <a:gd name="T7" fmla="*/ 11 h 113"/>
                <a:gd name="T8" fmla="*/ 213 w 225"/>
                <a:gd name="T9" fmla="*/ 24 h 113"/>
                <a:gd name="T10" fmla="*/ 222 w 225"/>
                <a:gd name="T11" fmla="*/ 39 h 113"/>
                <a:gd name="T12" fmla="*/ 225 w 225"/>
                <a:gd name="T13" fmla="*/ 56 h 113"/>
                <a:gd name="T14" fmla="*/ 222 w 225"/>
                <a:gd name="T15" fmla="*/ 74 h 113"/>
                <a:gd name="T16" fmla="*/ 213 w 225"/>
                <a:gd name="T17" fmla="*/ 89 h 113"/>
                <a:gd name="T18" fmla="*/ 201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3 w 225"/>
                <a:gd name="T29" fmla="*/ 101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6 h 113"/>
                <a:gd name="T36" fmla="*/ 3 w 225"/>
                <a:gd name="T37" fmla="*/ 39 h 113"/>
                <a:gd name="T38" fmla="*/ 11 w 225"/>
                <a:gd name="T39" fmla="*/ 24 h 113"/>
                <a:gd name="T40" fmla="*/ 23 w 225"/>
                <a:gd name="T41" fmla="*/ 11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3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3" y="89"/>
                  </a:lnTo>
                  <a:lnTo>
                    <a:pt x="201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1" name="Freeform 612"/>
            <p:cNvSpPr>
              <a:spLocks/>
            </p:cNvSpPr>
            <p:nvPr/>
          </p:nvSpPr>
          <p:spPr bwMode="auto">
            <a:xfrm>
              <a:off x="4518025" y="3676650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1 w 225"/>
                <a:gd name="T7" fmla="*/ 11 h 112"/>
                <a:gd name="T8" fmla="*/ 213 w 225"/>
                <a:gd name="T9" fmla="*/ 22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3 h 112"/>
                <a:gd name="T16" fmla="*/ 213 w 225"/>
                <a:gd name="T17" fmla="*/ 89 h 112"/>
                <a:gd name="T18" fmla="*/ 201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3 w 225"/>
                <a:gd name="T33" fmla="*/ 73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2 h 112"/>
                <a:gd name="T40" fmla="*/ 23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3" y="22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3" y="89"/>
                  </a:lnTo>
                  <a:lnTo>
                    <a:pt x="201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2" name="Freeform 613"/>
            <p:cNvSpPr>
              <a:spLocks/>
            </p:cNvSpPr>
            <p:nvPr/>
          </p:nvSpPr>
          <p:spPr bwMode="auto">
            <a:xfrm>
              <a:off x="4518025" y="3640138"/>
              <a:ext cx="34925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1 w 225"/>
                <a:gd name="T7" fmla="*/ 12 h 113"/>
                <a:gd name="T8" fmla="*/ 213 w 225"/>
                <a:gd name="T9" fmla="*/ 24 h 113"/>
                <a:gd name="T10" fmla="*/ 222 w 225"/>
                <a:gd name="T11" fmla="*/ 39 h 113"/>
                <a:gd name="T12" fmla="*/ 225 w 225"/>
                <a:gd name="T13" fmla="*/ 57 h 113"/>
                <a:gd name="T14" fmla="*/ 222 w 225"/>
                <a:gd name="T15" fmla="*/ 74 h 113"/>
                <a:gd name="T16" fmla="*/ 213 w 225"/>
                <a:gd name="T17" fmla="*/ 89 h 113"/>
                <a:gd name="T18" fmla="*/ 201 w 225"/>
                <a:gd name="T19" fmla="*/ 102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3 w 225"/>
                <a:gd name="T29" fmla="*/ 102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7 h 113"/>
                <a:gd name="T36" fmla="*/ 3 w 225"/>
                <a:gd name="T37" fmla="*/ 39 h 113"/>
                <a:gd name="T38" fmla="*/ 11 w 225"/>
                <a:gd name="T39" fmla="*/ 24 h 113"/>
                <a:gd name="T40" fmla="*/ 23 w 225"/>
                <a:gd name="T41" fmla="*/ 12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2"/>
                  </a:lnTo>
                  <a:lnTo>
                    <a:pt x="213" y="24"/>
                  </a:lnTo>
                  <a:lnTo>
                    <a:pt x="222" y="39"/>
                  </a:lnTo>
                  <a:lnTo>
                    <a:pt x="225" y="57"/>
                  </a:lnTo>
                  <a:lnTo>
                    <a:pt x="222" y="74"/>
                  </a:lnTo>
                  <a:lnTo>
                    <a:pt x="213" y="89"/>
                  </a:lnTo>
                  <a:lnTo>
                    <a:pt x="201" y="102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3" name="Freeform 614"/>
            <p:cNvSpPr>
              <a:spLocks/>
            </p:cNvSpPr>
            <p:nvPr/>
          </p:nvSpPr>
          <p:spPr bwMode="auto">
            <a:xfrm>
              <a:off x="4518025" y="3605213"/>
              <a:ext cx="34925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1 w 225"/>
                <a:gd name="T7" fmla="*/ 11 h 113"/>
                <a:gd name="T8" fmla="*/ 213 w 225"/>
                <a:gd name="T9" fmla="*/ 24 h 113"/>
                <a:gd name="T10" fmla="*/ 222 w 225"/>
                <a:gd name="T11" fmla="*/ 39 h 113"/>
                <a:gd name="T12" fmla="*/ 225 w 225"/>
                <a:gd name="T13" fmla="*/ 56 h 113"/>
                <a:gd name="T14" fmla="*/ 222 w 225"/>
                <a:gd name="T15" fmla="*/ 74 h 113"/>
                <a:gd name="T16" fmla="*/ 213 w 225"/>
                <a:gd name="T17" fmla="*/ 90 h 113"/>
                <a:gd name="T18" fmla="*/ 201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3 w 225"/>
                <a:gd name="T29" fmla="*/ 101 h 113"/>
                <a:gd name="T30" fmla="*/ 11 w 225"/>
                <a:gd name="T31" fmla="*/ 90 h 113"/>
                <a:gd name="T32" fmla="*/ 3 w 225"/>
                <a:gd name="T33" fmla="*/ 74 h 113"/>
                <a:gd name="T34" fmla="*/ 0 w 225"/>
                <a:gd name="T35" fmla="*/ 56 h 113"/>
                <a:gd name="T36" fmla="*/ 3 w 225"/>
                <a:gd name="T37" fmla="*/ 39 h 113"/>
                <a:gd name="T38" fmla="*/ 11 w 225"/>
                <a:gd name="T39" fmla="*/ 24 h 113"/>
                <a:gd name="T40" fmla="*/ 23 w 225"/>
                <a:gd name="T41" fmla="*/ 11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3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3" y="90"/>
                  </a:lnTo>
                  <a:lnTo>
                    <a:pt x="201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4" name="Freeform 615"/>
            <p:cNvSpPr>
              <a:spLocks/>
            </p:cNvSpPr>
            <p:nvPr/>
          </p:nvSpPr>
          <p:spPr bwMode="auto">
            <a:xfrm>
              <a:off x="4518025" y="3568700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1 w 225"/>
                <a:gd name="T7" fmla="*/ 11 h 112"/>
                <a:gd name="T8" fmla="*/ 213 w 225"/>
                <a:gd name="T9" fmla="*/ 23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3 h 112"/>
                <a:gd name="T16" fmla="*/ 213 w 225"/>
                <a:gd name="T17" fmla="*/ 89 h 112"/>
                <a:gd name="T18" fmla="*/ 201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3 w 225"/>
                <a:gd name="T33" fmla="*/ 73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3 h 112"/>
                <a:gd name="T40" fmla="*/ 23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3" y="23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3" y="89"/>
                  </a:lnTo>
                  <a:lnTo>
                    <a:pt x="201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5" name="Freeform 616"/>
            <p:cNvSpPr>
              <a:spLocks/>
            </p:cNvSpPr>
            <p:nvPr/>
          </p:nvSpPr>
          <p:spPr bwMode="auto">
            <a:xfrm>
              <a:off x="4518025" y="3532188"/>
              <a:ext cx="34925" cy="19050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1 w 225"/>
                <a:gd name="T7" fmla="*/ 12 h 113"/>
                <a:gd name="T8" fmla="*/ 213 w 225"/>
                <a:gd name="T9" fmla="*/ 24 h 113"/>
                <a:gd name="T10" fmla="*/ 222 w 225"/>
                <a:gd name="T11" fmla="*/ 39 h 113"/>
                <a:gd name="T12" fmla="*/ 225 w 225"/>
                <a:gd name="T13" fmla="*/ 57 h 113"/>
                <a:gd name="T14" fmla="*/ 222 w 225"/>
                <a:gd name="T15" fmla="*/ 74 h 113"/>
                <a:gd name="T16" fmla="*/ 213 w 225"/>
                <a:gd name="T17" fmla="*/ 89 h 113"/>
                <a:gd name="T18" fmla="*/ 201 w 225"/>
                <a:gd name="T19" fmla="*/ 102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3 w 225"/>
                <a:gd name="T29" fmla="*/ 102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7 h 113"/>
                <a:gd name="T36" fmla="*/ 3 w 225"/>
                <a:gd name="T37" fmla="*/ 39 h 113"/>
                <a:gd name="T38" fmla="*/ 11 w 225"/>
                <a:gd name="T39" fmla="*/ 24 h 113"/>
                <a:gd name="T40" fmla="*/ 23 w 225"/>
                <a:gd name="T41" fmla="*/ 12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2"/>
                  </a:lnTo>
                  <a:lnTo>
                    <a:pt x="213" y="24"/>
                  </a:lnTo>
                  <a:lnTo>
                    <a:pt x="222" y="39"/>
                  </a:lnTo>
                  <a:lnTo>
                    <a:pt x="225" y="57"/>
                  </a:lnTo>
                  <a:lnTo>
                    <a:pt x="222" y="74"/>
                  </a:lnTo>
                  <a:lnTo>
                    <a:pt x="213" y="89"/>
                  </a:lnTo>
                  <a:lnTo>
                    <a:pt x="201" y="102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6" name="Freeform 617"/>
            <p:cNvSpPr>
              <a:spLocks/>
            </p:cNvSpPr>
            <p:nvPr/>
          </p:nvSpPr>
          <p:spPr bwMode="auto">
            <a:xfrm>
              <a:off x="4518025" y="3497263"/>
              <a:ext cx="34925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1 w 225"/>
                <a:gd name="T7" fmla="*/ 11 h 113"/>
                <a:gd name="T8" fmla="*/ 213 w 225"/>
                <a:gd name="T9" fmla="*/ 23 h 113"/>
                <a:gd name="T10" fmla="*/ 222 w 225"/>
                <a:gd name="T11" fmla="*/ 39 h 113"/>
                <a:gd name="T12" fmla="*/ 225 w 225"/>
                <a:gd name="T13" fmla="*/ 56 h 113"/>
                <a:gd name="T14" fmla="*/ 222 w 225"/>
                <a:gd name="T15" fmla="*/ 74 h 113"/>
                <a:gd name="T16" fmla="*/ 213 w 225"/>
                <a:gd name="T17" fmla="*/ 89 h 113"/>
                <a:gd name="T18" fmla="*/ 201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3 w 225"/>
                <a:gd name="T29" fmla="*/ 101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6 h 113"/>
                <a:gd name="T36" fmla="*/ 3 w 225"/>
                <a:gd name="T37" fmla="*/ 39 h 113"/>
                <a:gd name="T38" fmla="*/ 11 w 225"/>
                <a:gd name="T39" fmla="*/ 23 h 113"/>
                <a:gd name="T40" fmla="*/ 23 w 225"/>
                <a:gd name="T41" fmla="*/ 11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3" y="23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3" y="89"/>
                  </a:lnTo>
                  <a:lnTo>
                    <a:pt x="201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7" name="Freeform 618"/>
            <p:cNvSpPr>
              <a:spLocks noEditPoints="1"/>
            </p:cNvSpPr>
            <p:nvPr/>
          </p:nvSpPr>
          <p:spPr bwMode="auto">
            <a:xfrm>
              <a:off x="4508500" y="3667125"/>
              <a:ext cx="490538" cy="250825"/>
            </a:xfrm>
            <a:custGeom>
              <a:avLst/>
              <a:gdLst>
                <a:gd name="T0" fmla="*/ 1582 w 3088"/>
                <a:gd name="T1" fmla="*/ 1080 h 1578"/>
                <a:gd name="T2" fmla="*/ 1518 w 3088"/>
                <a:gd name="T3" fmla="*/ 1277 h 1578"/>
                <a:gd name="T4" fmla="*/ 1637 w 3088"/>
                <a:gd name="T5" fmla="*/ 1439 h 1578"/>
                <a:gd name="T6" fmla="*/ 1843 w 3088"/>
                <a:gd name="T7" fmla="*/ 1439 h 1578"/>
                <a:gd name="T8" fmla="*/ 1962 w 3088"/>
                <a:gd name="T9" fmla="*/ 1277 h 1578"/>
                <a:gd name="T10" fmla="*/ 1899 w 3088"/>
                <a:gd name="T11" fmla="*/ 1080 h 1578"/>
                <a:gd name="T12" fmla="*/ 337 w 3088"/>
                <a:gd name="T13" fmla="*/ 957 h 1578"/>
                <a:gd name="T14" fmla="*/ 155 w 3088"/>
                <a:gd name="T15" fmla="*/ 1049 h 1578"/>
                <a:gd name="T16" fmla="*/ 123 w 3088"/>
                <a:gd name="T17" fmla="*/ 1254 h 1578"/>
                <a:gd name="T18" fmla="*/ 265 w 3088"/>
                <a:gd name="T19" fmla="*/ 1396 h 1578"/>
                <a:gd name="T20" fmla="*/ 470 w 3088"/>
                <a:gd name="T21" fmla="*/ 1365 h 1578"/>
                <a:gd name="T22" fmla="*/ 562 w 3088"/>
                <a:gd name="T23" fmla="*/ 1182 h 1578"/>
                <a:gd name="T24" fmla="*/ 470 w 3088"/>
                <a:gd name="T25" fmla="*/ 1001 h 1578"/>
                <a:gd name="T26" fmla="*/ 973 w 3088"/>
                <a:gd name="T27" fmla="*/ 285 h 1578"/>
                <a:gd name="T28" fmla="*/ 811 w 3088"/>
                <a:gd name="T29" fmla="*/ 404 h 1578"/>
                <a:gd name="T30" fmla="*/ 811 w 3088"/>
                <a:gd name="T31" fmla="*/ 611 h 1578"/>
                <a:gd name="T32" fmla="*/ 973 w 3088"/>
                <a:gd name="T33" fmla="*/ 730 h 1578"/>
                <a:gd name="T34" fmla="*/ 1169 w 3088"/>
                <a:gd name="T35" fmla="*/ 667 h 1578"/>
                <a:gd name="T36" fmla="*/ 1231 w 3088"/>
                <a:gd name="T37" fmla="*/ 470 h 1578"/>
                <a:gd name="T38" fmla="*/ 1113 w 3088"/>
                <a:gd name="T39" fmla="*/ 308 h 1578"/>
                <a:gd name="T40" fmla="*/ 2680 w 3088"/>
                <a:gd name="T41" fmla="*/ 124 h 1578"/>
                <a:gd name="T42" fmla="*/ 2538 w 3088"/>
                <a:gd name="T43" fmla="*/ 267 h 1578"/>
                <a:gd name="T44" fmla="*/ 2569 w 3088"/>
                <a:gd name="T45" fmla="*/ 471 h 1578"/>
                <a:gd name="T46" fmla="*/ 2751 w 3088"/>
                <a:gd name="T47" fmla="*/ 564 h 1578"/>
                <a:gd name="T48" fmla="*/ 2932 w 3088"/>
                <a:gd name="T49" fmla="*/ 471 h 1578"/>
                <a:gd name="T50" fmla="*/ 2964 w 3088"/>
                <a:gd name="T51" fmla="*/ 267 h 1578"/>
                <a:gd name="T52" fmla="*/ 2821 w 3088"/>
                <a:gd name="T53" fmla="*/ 124 h 1578"/>
                <a:gd name="T54" fmla="*/ 2882 w 3088"/>
                <a:gd name="T55" fmla="*/ 27 h 1578"/>
                <a:gd name="T56" fmla="*/ 3061 w 3088"/>
                <a:gd name="T57" fmla="*/ 207 h 1578"/>
                <a:gd name="T58" fmla="*/ 3061 w 3088"/>
                <a:gd name="T59" fmla="*/ 469 h 1578"/>
                <a:gd name="T60" fmla="*/ 2882 w 3088"/>
                <a:gd name="T61" fmla="*/ 650 h 1578"/>
                <a:gd name="T62" fmla="*/ 2627 w 3088"/>
                <a:gd name="T63" fmla="*/ 653 h 1578"/>
                <a:gd name="T64" fmla="*/ 2067 w 3088"/>
                <a:gd name="T65" fmla="*/ 1156 h 1578"/>
                <a:gd name="T66" fmla="*/ 2031 w 3088"/>
                <a:gd name="T67" fmla="*/ 1410 h 1578"/>
                <a:gd name="T68" fmla="*/ 1830 w 3088"/>
                <a:gd name="T69" fmla="*/ 1565 h 1578"/>
                <a:gd name="T70" fmla="*/ 1570 w 3088"/>
                <a:gd name="T71" fmla="*/ 1532 h 1578"/>
                <a:gd name="T72" fmla="*/ 1415 w 3088"/>
                <a:gd name="T73" fmla="*/ 1330 h 1578"/>
                <a:gd name="T74" fmla="*/ 1444 w 3088"/>
                <a:gd name="T75" fmla="*/ 1079 h 1578"/>
                <a:gd name="T76" fmla="*/ 1133 w 3088"/>
                <a:gd name="T77" fmla="*/ 822 h 1578"/>
                <a:gd name="T78" fmla="*/ 886 w 3088"/>
                <a:gd name="T79" fmla="*/ 822 h 1578"/>
                <a:gd name="T80" fmla="*/ 633 w 3088"/>
                <a:gd name="T81" fmla="*/ 1023 h 1578"/>
                <a:gd name="T82" fmla="*/ 662 w 3088"/>
                <a:gd name="T83" fmla="*/ 1272 h 1578"/>
                <a:gd name="T84" fmla="*/ 506 w 3088"/>
                <a:gd name="T85" fmla="*/ 1474 h 1578"/>
                <a:gd name="T86" fmla="*/ 247 w 3088"/>
                <a:gd name="T87" fmla="*/ 1509 h 1578"/>
                <a:gd name="T88" fmla="*/ 46 w 3088"/>
                <a:gd name="T89" fmla="*/ 1353 h 1578"/>
                <a:gd name="T90" fmla="*/ 11 w 3088"/>
                <a:gd name="T91" fmla="*/ 1093 h 1578"/>
                <a:gd name="T92" fmla="*/ 166 w 3088"/>
                <a:gd name="T93" fmla="*/ 890 h 1578"/>
                <a:gd name="T94" fmla="*/ 421 w 3088"/>
                <a:gd name="T95" fmla="*/ 856 h 1578"/>
                <a:gd name="T96" fmla="*/ 676 w 3088"/>
                <a:gd name="T97" fmla="*/ 550 h 1578"/>
                <a:gd name="T98" fmla="*/ 743 w 3088"/>
                <a:gd name="T99" fmla="*/ 300 h 1578"/>
                <a:gd name="T100" fmla="*/ 964 w 3088"/>
                <a:gd name="T101" fmla="*/ 172 h 1578"/>
                <a:gd name="T102" fmla="*/ 1215 w 3088"/>
                <a:gd name="T103" fmla="*/ 240 h 1578"/>
                <a:gd name="T104" fmla="*/ 1344 w 3088"/>
                <a:gd name="T105" fmla="*/ 461 h 1578"/>
                <a:gd name="T106" fmla="*/ 1580 w 3088"/>
                <a:gd name="T107" fmla="*/ 943 h 1578"/>
                <a:gd name="T108" fmla="*/ 1824 w 3088"/>
                <a:gd name="T109" fmla="*/ 912 h 1578"/>
                <a:gd name="T110" fmla="*/ 2437 w 3088"/>
                <a:gd name="T111" fmla="*/ 462 h 1578"/>
                <a:gd name="T112" fmla="*/ 2441 w 3088"/>
                <a:gd name="T113" fmla="*/ 207 h 1578"/>
                <a:gd name="T114" fmla="*/ 2620 w 3088"/>
                <a:gd name="T115" fmla="*/ 27 h 1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88" h="1578">
                  <a:moveTo>
                    <a:pt x="1740" y="1014"/>
                  </a:moveTo>
                  <a:lnTo>
                    <a:pt x="1703" y="1017"/>
                  </a:lnTo>
                  <a:lnTo>
                    <a:pt x="1670" y="1026"/>
                  </a:lnTo>
                  <a:lnTo>
                    <a:pt x="1637" y="1040"/>
                  </a:lnTo>
                  <a:lnTo>
                    <a:pt x="1607" y="1057"/>
                  </a:lnTo>
                  <a:lnTo>
                    <a:pt x="1582" y="1080"/>
                  </a:lnTo>
                  <a:lnTo>
                    <a:pt x="1559" y="1107"/>
                  </a:lnTo>
                  <a:lnTo>
                    <a:pt x="1541" y="1136"/>
                  </a:lnTo>
                  <a:lnTo>
                    <a:pt x="1527" y="1168"/>
                  </a:lnTo>
                  <a:lnTo>
                    <a:pt x="1518" y="1203"/>
                  </a:lnTo>
                  <a:lnTo>
                    <a:pt x="1515" y="1240"/>
                  </a:lnTo>
                  <a:lnTo>
                    <a:pt x="1518" y="1277"/>
                  </a:lnTo>
                  <a:lnTo>
                    <a:pt x="1527" y="1310"/>
                  </a:lnTo>
                  <a:lnTo>
                    <a:pt x="1541" y="1343"/>
                  </a:lnTo>
                  <a:lnTo>
                    <a:pt x="1559" y="1373"/>
                  </a:lnTo>
                  <a:lnTo>
                    <a:pt x="1582" y="1398"/>
                  </a:lnTo>
                  <a:lnTo>
                    <a:pt x="1607" y="1421"/>
                  </a:lnTo>
                  <a:lnTo>
                    <a:pt x="1637" y="1439"/>
                  </a:lnTo>
                  <a:lnTo>
                    <a:pt x="1670" y="1454"/>
                  </a:lnTo>
                  <a:lnTo>
                    <a:pt x="1703" y="1462"/>
                  </a:lnTo>
                  <a:lnTo>
                    <a:pt x="1740" y="1465"/>
                  </a:lnTo>
                  <a:lnTo>
                    <a:pt x="1777" y="1462"/>
                  </a:lnTo>
                  <a:lnTo>
                    <a:pt x="1811" y="1454"/>
                  </a:lnTo>
                  <a:lnTo>
                    <a:pt x="1843" y="1439"/>
                  </a:lnTo>
                  <a:lnTo>
                    <a:pt x="1873" y="1421"/>
                  </a:lnTo>
                  <a:lnTo>
                    <a:pt x="1899" y="1398"/>
                  </a:lnTo>
                  <a:lnTo>
                    <a:pt x="1922" y="1373"/>
                  </a:lnTo>
                  <a:lnTo>
                    <a:pt x="1939" y="1343"/>
                  </a:lnTo>
                  <a:lnTo>
                    <a:pt x="1953" y="1310"/>
                  </a:lnTo>
                  <a:lnTo>
                    <a:pt x="1962" y="1277"/>
                  </a:lnTo>
                  <a:lnTo>
                    <a:pt x="1965" y="1240"/>
                  </a:lnTo>
                  <a:lnTo>
                    <a:pt x="1962" y="1203"/>
                  </a:lnTo>
                  <a:lnTo>
                    <a:pt x="1953" y="1168"/>
                  </a:lnTo>
                  <a:lnTo>
                    <a:pt x="1939" y="1136"/>
                  </a:lnTo>
                  <a:lnTo>
                    <a:pt x="1922" y="1107"/>
                  </a:lnTo>
                  <a:lnTo>
                    <a:pt x="1899" y="1080"/>
                  </a:lnTo>
                  <a:lnTo>
                    <a:pt x="1873" y="1057"/>
                  </a:lnTo>
                  <a:lnTo>
                    <a:pt x="1843" y="1040"/>
                  </a:lnTo>
                  <a:lnTo>
                    <a:pt x="1811" y="1026"/>
                  </a:lnTo>
                  <a:lnTo>
                    <a:pt x="1777" y="1017"/>
                  </a:lnTo>
                  <a:lnTo>
                    <a:pt x="1740" y="1014"/>
                  </a:lnTo>
                  <a:close/>
                  <a:moveTo>
                    <a:pt x="337" y="957"/>
                  </a:moveTo>
                  <a:lnTo>
                    <a:pt x="300" y="960"/>
                  </a:lnTo>
                  <a:lnTo>
                    <a:pt x="265" y="969"/>
                  </a:lnTo>
                  <a:lnTo>
                    <a:pt x="234" y="983"/>
                  </a:lnTo>
                  <a:lnTo>
                    <a:pt x="204" y="1001"/>
                  </a:lnTo>
                  <a:lnTo>
                    <a:pt x="178" y="1024"/>
                  </a:lnTo>
                  <a:lnTo>
                    <a:pt x="155" y="1049"/>
                  </a:lnTo>
                  <a:lnTo>
                    <a:pt x="137" y="1079"/>
                  </a:lnTo>
                  <a:lnTo>
                    <a:pt x="123" y="1112"/>
                  </a:lnTo>
                  <a:lnTo>
                    <a:pt x="115" y="1146"/>
                  </a:lnTo>
                  <a:lnTo>
                    <a:pt x="112" y="1182"/>
                  </a:lnTo>
                  <a:lnTo>
                    <a:pt x="115" y="1219"/>
                  </a:lnTo>
                  <a:lnTo>
                    <a:pt x="123" y="1254"/>
                  </a:lnTo>
                  <a:lnTo>
                    <a:pt x="137" y="1286"/>
                  </a:lnTo>
                  <a:lnTo>
                    <a:pt x="155" y="1315"/>
                  </a:lnTo>
                  <a:lnTo>
                    <a:pt x="178" y="1342"/>
                  </a:lnTo>
                  <a:lnTo>
                    <a:pt x="204" y="1365"/>
                  </a:lnTo>
                  <a:lnTo>
                    <a:pt x="234" y="1383"/>
                  </a:lnTo>
                  <a:lnTo>
                    <a:pt x="265" y="1396"/>
                  </a:lnTo>
                  <a:lnTo>
                    <a:pt x="300" y="1405"/>
                  </a:lnTo>
                  <a:lnTo>
                    <a:pt x="337" y="1408"/>
                  </a:lnTo>
                  <a:lnTo>
                    <a:pt x="373" y="1405"/>
                  </a:lnTo>
                  <a:lnTo>
                    <a:pt x="407" y="1396"/>
                  </a:lnTo>
                  <a:lnTo>
                    <a:pt x="440" y="1383"/>
                  </a:lnTo>
                  <a:lnTo>
                    <a:pt x="470" y="1365"/>
                  </a:lnTo>
                  <a:lnTo>
                    <a:pt x="495" y="1342"/>
                  </a:lnTo>
                  <a:lnTo>
                    <a:pt x="518" y="1315"/>
                  </a:lnTo>
                  <a:lnTo>
                    <a:pt x="536" y="1286"/>
                  </a:lnTo>
                  <a:lnTo>
                    <a:pt x="550" y="1254"/>
                  </a:lnTo>
                  <a:lnTo>
                    <a:pt x="558" y="1219"/>
                  </a:lnTo>
                  <a:lnTo>
                    <a:pt x="562" y="1182"/>
                  </a:lnTo>
                  <a:lnTo>
                    <a:pt x="558" y="1146"/>
                  </a:lnTo>
                  <a:lnTo>
                    <a:pt x="550" y="1112"/>
                  </a:lnTo>
                  <a:lnTo>
                    <a:pt x="536" y="1079"/>
                  </a:lnTo>
                  <a:lnTo>
                    <a:pt x="518" y="1049"/>
                  </a:lnTo>
                  <a:lnTo>
                    <a:pt x="495" y="1024"/>
                  </a:lnTo>
                  <a:lnTo>
                    <a:pt x="470" y="1001"/>
                  </a:lnTo>
                  <a:lnTo>
                    <a:pt x="440" y="983"/>
                  </a:lnTo>
                  <a:lnTo>
                    <a:pt x="407" y="969"/>
                  </a:lnTo>
                  <a:lnTo>
                    <a:pt x="373" y="960"/>
                  </a:lnTo>
                  <a:lnTo>
                    <a:pt x="337" y="957"/>
                  </a:lnTo>
                  <a:close/>
                  <a:moveTo>
                    <a:pt x="1010" y="282"/>
                  </a:moveTo>
                  <a:lnTo>
                    <a:pt x="973" y="285"/>
                  </a:lnTo>
                  <a:lnTo>
                    <a:pt x="938" y="293"/>
                  </a:lnTo>
                  <a:lnTo>
                    <a:pt x="907" y="308"/>
                  </a:lnTo>
                  <a:lnTo>
                    <a:pt x="877" y="326"/>
                  </a:lnTo>
                  <a:lnTo>
                    <a:pt x="851" y="349"/>
                  </a:lnTo>
                  <a:lnTo>
                    <a:pt x="828" y="374"/>
                  </a:lnTo>
                  <a:lnTo>
                    <a:pt x="811" y="404"/>
                  </a:lnTo>
                  <a:lnTo>
                    <a:pt x="796" y="437"/>
                  </a:lnTo>
                  <a:lnTo>
                    <a:pt x="788" y="470"/>
                  </a:lnTo>
                  <a:lnTo>
                    <a:pt x="785" y="507"/>
                  </a:lnTo>
                  <a:lnTo>
                    <a:pt x="788" y="544"/>
                  </a:lnTo>
                  <a:lnTo>
                    <a:pt x="796" y="579"/>
                  </a:lnTo>
                  <a:lnTo>
                    <a:pt x="811" y="611"/>
                  </a:lnTo>
                  <a:lnTo>
                    <a:pt x="828" y="640"/>
                  </a:lnTo>
                  <a:lnTo>
                    <a:pt x="851" y="667"/>
                  </a:lnTo>
                  <a:lnTo>
                    <a:pt x="877" y="690"/>
                  </a:lnTo>
                  <a:lnTo>
                    <a:pt x="907" y="707"/>
                  </a:lnTo>
                  <a:lnTo>
                    <a:pt x="938" y="721"/>
                  </a:lnTo>
                  <a:lnTo>
                    <a:pt x="973" y="730"/>
                  </a:lnTo>
                  <a:lnTo>
                    <a:pt x="1010" y="733"/>
                  </a:lnTo>
                  <a:lnTo>
                    <a:pt x="1047" y="730"/>
                  </a:lnTo>
                  <a:lnTo>
                    <a:pt x="1080" y="721"/>
                  </a:lnTo>
                  <a:lnTo>
                    <a:pt x="1113" y="707"/>
                  </a:lnTo>
                  <a:lnTo>
                    <a:pt x="1143" y="690"/>
                  </a:lnTo>
                  <a:lnTo>
                    <a:pt x="1169" y="667"/>
                  </a:lnTo>
                  <a:lnTo>
                    <a:pt x="1192" y="640"/>
                  </a:lnTo>
                  <a:lnTo>
                    <a:pt x="1210" y="611"/>
                  </a:lnTo>
                  <a:lnTo>
                    <a:pt x="1223" y="579"/>
                  </a:lnTo>
                  <a:lnTo>
                    <a:pt x="1231" y="544"/>
                  </a:lnTo>
                  <a:lnTo>
                    <a:pt x="1235" y="507"/>
                  </a:lnTo>
                  <a:lnTo>
                    <a:pt x="1231" y="470"/>
                  </a:lnTo>
                  <a:lnTo>
                    <a:pt x="1223" y="437"/>
                  </a:lnTo>
                  <a:lnTo>
                    <a:pt x="1210" y="404"/>
                  </a:lnTo>
                  <a:lnTo>
                    <a:pt x="1192" y="374"/>
                  </a:lnTo>
                  <a:lnTo>
                    <a:pt x="1169" y="349"/>
                  </a:lnTo>
                  <a:lnTo>
                    <a:pt x="1143" y="326"/>
                  </a:lnTo>
                  <a:lnTo>
                    <a:pt x="1113" y="308"/>
                  </a:lnTo>
                  <a:lnTo>
                    <a:pt x="1080" y="293"/>
                  </a:lnTo>
                  <a:lnTo>
                    <a:pt x="1047" y="285"/>
                  </a:lnTo>
                  <a:lnTo>
                    <a:pt x="1010" y="282"/>
                  </a:lnTo>
                  <a:close/>
                  <a:moveTo>
                    <a:pt x="2751" y="113"/>
                  </a:moveTo>
                  <a:lnTo>
                    <a:pt x="2714" y="116"/>
                  </a:lnTo>
                  <a:lnTo>
                    <a:pt x="2680" y="124"/>
                  </a:lnTo>
                  <a:lnTo>
                    <a:pt x="2648" y="139"/>
                  </a:lnTo>
                  <a:lnTo>
                    <a:pt x="2618" y="156"/>
                  </a:lnTo>
                  <a:lnTo>
                    <a:pt x="2592" y="179"/>
                  </a:lnTo>
                  <a:lnTo>
                    <a:pt x="2569" y="205"/>
                  </a:lnTo>
                  <a:lnTo>
                    <a:pt x="2552" y="235"/>
                  </a:lnTo>
                  <a:lnTo>
                    <a:pt x="2538" y="267"/>
                  </a:lnTo>
                  <a:lnTo>
                    <a:pt x="2529" y="301"/>
                  </a:lnTo>
                  <a:lnTo>
                    <a:pt x="2526" y="338"/>
                  </a:lnTo>
                  <a:lnTo>
                    <a:pt x="2529" y="375"/>
                  </a:lnTo>
                  <a:lnTo>
                    <a:pt x="2538" y="409"/>
                  </a:lnTo>
                  <a:lnTo>
                    <a:pt x="2552" y="442"/>
                  </a:lnTo>
                  <a:lnTo>
                    <a:pt x="2569" y="471"/>
                  </a:lnTo>
                  <a:lnTo>
                    <a:pt x="2592" y="498"/>
                  </a:lnTo>
                  <a:lnTo>
                    <a:pt x="2618" y="521"/>
                  </a:lnTo>
                  <a:lnTo>
                    <a:pt x="2648" y="539"/>
                  </a:lnTo>
                  <a:lnTo>
                    <a:pt x="2680" y="552"/>
                  </a:lnTo>
                  <a:lnTo>
                    <a:pt x="2714" y="561"/>
                  </a:lnTo>
                  <a:lnTo>
                    <a:pt x="2751" y="564"/>
                  </a:lnTo>
                  <a:lnTo>
                    <a:pt x="2788" y="561"/>
                  </a:lnTo>
                  <a:lnTo>
                    <a:pt x="2821" y="552"/>
                  </a:lnTo>
                  <a:lnTo>
                    <a:pt x="2854" y="539"/>
                  </a:lnTo>
                  <a:lnTo>
                    <a:pt x="2884" y="521"/>
                  </a:lnTo>
                  <a:lnTo>
                    <a:pt x="2909" y="498"/>
                  </a:lnTo>
                  <a:lnTo>
                    <a:pt x="2932" y="471"/>
                  </a:lnTo>
                  <a:lnTo>
                    <a:pt x="2950" y="442"/>
                  </a:lnTo>
                  <a:lnTo>
                    <a:pt x="2964" y="409"/>
                  </a:lnTo>
                  <a:lnTo>
                    <a:pt x="2973" y="375"/>
                  </a:lnTo>
                  <a:lnTo>
                    <a:pt x="2976" y="338"/>
                  </a:lnTo>
                  <a:lnTo>
                    <a:pt x="2973" y="301"/>
                  </a:lnTo>
                  <a:lnTo>
                    <a:pt x="2964" y="267"/>
                  </a:lnTo>
                  <a:lnTo>
                    <a:pt x="2950" y="235"/>
                  </a:lnTo>
                  <a:lnTo>
                    <a:pt x="2932" y="205"/>
                  </a:lnTo>
                  <a:lnTo>
                    <a:pt x="2909" y="179"/>
                  </a:lnTo>
                  <a:lnTo>
                    <a:pt x="2884" y="156"/>
                  </a:lnTo>
                  <a:lnTo>
                    <a:pt x="2854" y="139"/>
                  </a:lnTo>
                  <a:lnTo>
                    <a:pt x="2821" y="124"/>
                  </a:lnTo>
                  <a:lnTo>
                    <a:pt x="2788" y="116"/>
                  </a:lnTo>
                  <a:lnTo>
                    <a:pt x="2751" y="113"/>
                  </a:lnTo>
                  <a:close/>
                  <a:moveTo>
                    <a:pt x="2751" y="0"/>
                  </a:moveTo>
                  <a:lnTo>
                    <a:pt x="2797" y="3"/>
                  </a:lnTo>
                  <a:lnTo>
                    <a:pt x="2841" y="13"/>
                  </a:lnTo>
                  <a:lnTo>
                    <a:pt x="2882" y="27"/>
                  </a:lnTo>
                  <a:lnTo>
                    <a:pt x="2921" y="46"/>
                  </a:lnTo>
                  <a:lnTo>
                    <a:pt x="2957" y="71"/>
                  </a:lnTo>
                  <a:lnTo>
                    <a:pt x="2989" y="100"/>
                  </a:lnTo>
                  <a:lnTo>
                    <a:pt x="3018" y="132"/>
                  </a:lnTo>
                  <a:lnTo>
                    <a:pt x="3042" y="168"/>
                  </a:lnTo>
                  <a:lnTo>
                    <a:pt x="3061" y="207"/>
                  </a:lnTo>
                  <a:lnTo>
                    <a:pt x="3076" y="248"/>
                  </a:lnTo>
                  <a:lnTo>
                    <a:pt x="3085" y="292"/>
                  </a:lnTo>
                  <a:lnTo>
                    <a:pt x="3088" y="338"/>
                  </a:lnTo>
                  <a:lnTo>
                    <a:pt x="3085" y="384"/>
                  </a:lnTo>
                  <a:lnTo>
                    <a:pt x="3076" y="428"/>
                  </a:lnTo>
                  <a:lnTo>
                    <a:pt x="3061" y="469"/>
                  </a:lnTo>
                  <a:lnTo>
                    <a:pt x="3042" y="508"/>
                  </a:lnTo>
                  <a:lnTo>
                    <a:pt x="3018" y="544"/>
                  </a:lnTo>
                  <a:lnTo>
                    <a:pt x="2989" y="577"/>
                  </a:lnTo>
                  <a:lnTo>
                    <a:pt x="2957" y="606"/>
                  </a:lnTo>
                  <a:lnTo>
                    <a:pt x="2921" y="630"/>
                  </a:lnTo>
                  <a:lnTo>
                    <a:pt x="2882" y="650"/>
                  </a:lnTo>
                  <a:lnTo>
                    <a:pt x="2841" y="664"/>
                  </a:lnTo>
                  <a:lnTo>
                    <a:pt x="2797" y="673"/>
                  </a:lnTo>
                  <a:lnTo>
                    <a:pt x="2751" y="676"/>
                  </a:lnTo>
                  <a:lnTo>
                    <a:pt x="2708" y="673"/>
                  </a:lnTo>
                  <a:lnTo>
                    <a:pt x="2667" y="665"/>
                  </a:lnTo>
                  <a:lnTo>
                    <a:pt x="2627" y="653"/>
                  </a:lnTo>
                  <a:lnTo>
                    <a:pt x="2591" y="635"/>
                  </a:lnTo>
                  <a:lnTo>
                    <a:pt x="2556" y="614"/>
                  </a:lnTo>
                  <a:lnTo>
                    <a:pt x="2525" y="588"/>
                  </a:lnTo>
                  <a:lnTo>
                    <a:pt x="2036" y="1079"/>
                  </a:lnTo>
                  <a:lnTo>
                    <a:pt x="2054" y="1116"/>
                  </a:lnTo>
                  <a:lnTo>
                    <a:pt x="2067" y="1156"/>
                  </a:lnTo>
                  <a:lnTo>
                    <a:pt x="2074" y="1197"/>
                  </a:lnTo>
                  <a:lnTo>
                    <a:pt x="2077" y="1240"/>
                  </a:lnTo>
                  <a:lnTo>
                    <a:pt x="2074" y="1286"/>
                  </a:lnTo>
                  <a:lnTo>
                    <a:pt x="2065" y="1330"/>
                  </a:lnTo>
                  <a:lnTo>
                    <a:pt x="2050" y="1371"/>
                  </a:lnTo>
                  <a:lnTo>
                    <a:pt x="2031" y="1410"/>
                  </a:lnTo>
                  <a:lnTo>
                    <a:pt x="2007" y="1447"/>
                  </a:lnTo>
                  <a:lnTo>
                    <a:pt x="1978" y="1478"/>
                  </a:lnTo>
                  <a:lnTo>
                    <a:pt x="1946" y="1507"/>
                  </a:lnTo>
                  <a:lnTo>
                    <a:pt x="1910" y="1532"/>
                  </a:lnTo>
                  <a:lnTo>
                    <a:pt x="1871" y="1551"/>
                  </a:lnTo>
                  <a:lnTo>
                    <a:pt x="1830" y="1565"/>
                  </a:lnTo>
                  <a:lnTo>
                    <a:pt x="1786" y="1575"/>
                  </a:lnTo>
                  <a:lnTo>
                    <a:pt x="1740" y="1578"/>
                  </a:lnTo>
                  <a:lnTo>
                    <a:pt x="1694" y="1575"/>
                  </a:lnTo>
                  <a:lnTo>
                    <a:pt x="1650" y="1565"/>
                  </a:lnTo>
                  <a:lnTo>
                    <a:pt x="1609" y="1551"/>
                  </a:lnTo>
                  <a:lnTo>
                    <a:pt x="1570" y="1532"/>
                  </a:lnTo>
                  <a:lnTo>
                    <a:pt x="1534" y="1507"/>
                  </a:lnTo>
                  <a:lnTo>
                    <a:pt x="1502" y="1478"/>
                  </a:lnTo>
                  <a:lnTo>
                    <a:pt x="1473" y="1447"/>
                  </a:lnTo>
                  <a:lnTo>
                    <a:pt x="1449" y="1410"/>
                  </a:lnTo>
                  <a:lnTo>
                    <a:pt x="1430" y="1371"/>
                  </a:lnTo>
                  <a:lnTo>
                    <a:pt x="1415" y="1330"/>
                  </a:lnTo>
                  <a:lnTo>
                    <a:pt x="1406" y="1286"/>
                  </a:lnTo>
                  <a:lnTo>
                    <a:pt x="1403" y="1240"/>
                  </a:lnTo>
                  <a:lnTo>
                    <a:pt x="1406" y="1197"/>
                  </a:lnTo>
                  <a:lnTo>
                    <a:pt x="1413" y="1156"/>
                  </a:lnTo>
                  <a:lnTo>
                    <a:pt x="1426" y="1116"/>
                  </a:lnTo>
                  <a:lnTo>
                    <a:pt x="1444" y="1079"/>
                  </a:lnTo>
                  <a:lnTo>
                    <a:pt x="1465" y="1044"/>
                  </a:lnTo>
                  <a:lnTo>
                    <a:pt x="1491" y="1013"/>
                  </a:lnTo>
                  <a:lnTo>
                    <a:pt x="1236" y="757"/>
                  </a:lnTo>
                  <a:lnTo>
                    <a:pt x="1205" y="783"/>
                  </a:lnTo>
                  <a:lnTo>
                    <a:pt x="1170" y="804"/>
                  </a:lnTo>
                  <a:lnTo>
                    <a:pt x="1133" y="822"/>
                  </a:lnTo>
                  <a:lnTo>
                    <a:pt x="1094" y="835"/>
                  </a:lnTo>
                  <a:lnTo>
                    <a:pt x="1053" y="842"/>
                  </a:lnTo>
                  <a:lnTo>
                    <a:pt x="1010" y="845"/>
                  </a:lnTo>
                  <a:lnTo>
                    <a:pt x="967" y="842"/>
                  </a:lnTo>
                  <a:lnTo>
                    <a:pt x="926" y="835"/>
                  </a:lnTo>
                  <a:lnTo>
                    <a:pt x="886" y="822"/>
                  </a:lnTo>
                  <a:lnTo>
                    <a:pt x="850" y="804"/>
                  </a:lnTo>
                  <a:lnTo>
                    <a:pt x="816" y="783"/>
                  </a:lnTo>
                  <a:lnTo>
                    <a:pt x="784" y="757"/>
                  </a:lnTo>
                  <a:lnTo>
                    <a:pt x="586" y="956"/>
                  </a:lnTo>
                  <a:lnTo>
                    <a:pt x="612" y="988"/>
                  </a:lnTo>
                  <a:lnTo>
                    <a:pt x="633" y="1023"/>
                  </a:lnTo>
                  <a:lnTo>
                    <a:pt x="650" y="1059"/>
                  </a:lnTo>
                  <a:lnTo>
                    <a:pt x="663" y="1098"/>
                  </a:lnTo>
                  <a:lnTo>
                    <a:pt x="671" y="1139"/>
                  </a:lnTo>
                  <a:lnTo>
                    <a:pt x="674" y="1182"/>
                  </a:lnTo>
                  <a:lnTo>
                    <a:pt x="671" y="1228"/>
                  </a:lnTo>
                  <a:lnTo>
                    <a:pt x="662" y="1272"/>
                  </a:lnTo>
                  <a:lnTo>
                    <a:pt x="647" y="1314"/>
                  </a:lnTo>
                  <a:lnTo>
                    <a:pt x="628" y="1353"/>
                  </a:lnTo>
                  <a:lnTo>
                    <a:pt x="603" y="1389"/>
                  </a:lnTo>
                  <a:lnTo>
                    <a:pt x="575" y="1422"/>
                  </a:lnTo>
                  <a:lnTo>
                    <a:pt x="542" y="1450"/>
                  </a:lnTo>
                  <a:lnTo>
                    <a:pt x="506" y="1474"/>
                  </a:lnTo>
                  <a:lnTo>
                    <a:pt x="468" y="1494"/>
                  </a:lnTo>
                  <a:lnTo>
                    <a:pt x="426" y="1509"/>
                  </a:lnTo>
                  <a:lnTo>
                    <a:pt x="382" y="1517"/>
                  </a:lnTo>
                  <a:lnTo>
                    <a:pt x="337" y="1520"/>
                  </a:lnTo>
                  <a:lnTo>
                    <a:pt x="291" y="1517"/>
                  </a:lnTo>
                  <a:lnTo>
                    <a:pt x="247" y="1509"/>
                  </a:lnTo>
                  <a:lnTo>
                    <a:pt x="205" y="1494"/>
                  </a:lnTo>
                  <a:lnTo>
                    <a:pt x="166" y="1474"/>
                  </a:lnTo>
                  <a:lnTo>
                    <a:pt x="131" y="1451"/>
                  </a:lnTo>
                  <a:lnTo>
                    <a:pt x="98" y="1422"/>
                  </a:lnTo>
                  <a:lnTo>
                    <a:pt x="69" y="1389"/>
                  </a:lnTo>
                  <a:lnTo>
                    <a:pt x="46" y="1353"/>
                  </a:lnTo>
                  <a:lnTo>
                    <a:pt x="26" y="1314"/>
                  </a:lnTo>
                  <a:lnTo>
                    <a:pt x="11" y="1272"/>
                  </a:lnTo>
                  <a:lnTo>
                    <a:pt x="3" y="1228"/>
                  </a:lnTo>
                  <a:lnTo>
                    <a:pt x="0" y="1182"/>
                  </a:lnTo>
                  <a:lnTo>
                    <a:pt x="3" y="1137"/>
                  </a:lnTo>
                  <a:lnTo>
                    <a:pt x="11" y="1093"/>
                  </a:lnTo>
                  <a:lnTo>
                    <a:pt x="26" y="1051"/>
                  </a:lnTo>
                  <a:lnTo>
                    <a:pt x="46" y="1012"/>
                  </a:lnTo>
                  <a:lnTo>
                    <a:pt x="69" y="976"/>
                  </a:lnTo>
                  <a:lnTo>
                    <a:pt x="98" y="944"/>
                  </a:lnTo>
                  <a:lnTo>
                    <a:pt x="131" y="915"/>
                  </a:lnTo>
                  <a:lnTo>
                    <a:pt x="166" y="890"/>
                  </a:lnTo>
                  <a:lnTo>
                    <a:pt x="205" y="871"/>
                  </a:lnTo>
                  <a:lnTo>
                    <a:pt x="247" y="857"/>
                  </a:lnTo>
                  <a:lnTo>
                    <a:pt x="291" y="847"/>
                  </a:lnTo>
                  <a:lnTo>
                    <a:pt x="337" y="844"/>
                  </a:lnTo>
                  <a:lnTo>
                    <a:pt x="380" y="847"/>
                  </a:lnTo>
                  <a:lnTo>
                    <a:pt x="421" y="856"/>
                  </a:lnTo>
                  <a:lnTo>
                    <a:pt x="460" y="868"/>
                  </a:lnTo>
                  <a:lnTo>
                    <a:pt x="497" y="885"/>
                  </a:lnTo>
                  <a:lnTo>
                    <a:pt x="714" y="668"/>
                  </a:lnTo>
                  <a:lnTo>
                    <a:pt x="696" y="631"/>
                  </a:lnTo>
                  <a:lnTo>
                    <a:pt x="683" y="591"/>
                  </a:lnTo>
                  <a:lnTo>
                    <a:pt x="676" y="550"/>
                  </a:lnTo>
                  <a:lnTo>
                    <a:pt x="673" y="507"/>
                  </a:lnTo>
                  <a:lnTo>
                    <a:pt x="676" y="461"/>
                  </a:lnTo>
                  <a:lnTo>
                    <a:pt x="685" y="417"/>
                  </a:lnTo>
                  <a:lnTo>
                    <a:pt x="699" y="376"/>
                  </a:lnTo>
                  <a:lnTo>
                    <a:pt x="719" y="337"/>
                  </a:lnTo>
                  <a:lnTo>
                    <a:pt x="743" y="300"/>
                  </a:lnTo>
                  <a:lnTo>
                    <a:pt x="772" y="269"/>
                  </a:lnTo>
                  <a:lnTo>
                    <a:pt x="805" y="240"/>
                  </a:lnTo>
                  <a:lnTo>
                    <a:pt x="840" y="215"/>
                  </a:lnTo>
                  <a:lnTo>
                    <a:pt x="879" y="196"/>
                  </a:lnTo>
                  <a:lnTo>
                    <a:pt x="920" y="182"/>
                  </a:lnTo>
                  <a:lnTo>
                    <a:pt x="964" y="172"/>
                  </a:lnTo>
                  <a:lnTo>
                    <a:pt x="1010" y="169"/>
                  </a:lnTo>
                  <a:lnTo>
                    <a:pt x="1056" y="172"/>
                  </a:lnTo>
                  <a:lnTo>
                    <a:pt x="1100" y="182"/>
                  </a:lnTo>
                  <a:lnTo>
                    <a:pt x="1141" y="196"/>
                  </a:lnTo>
                  <a:lnTo>
                    <a:pt x="1179" y="215"/>
                  </a:lnTo>
                  <a:lnTo>
                    <a:pt x="1215" y="240"/>
                  </a:lnTo>
                  <a:lnTo>
                    <a:pt x="1248" y="269"/>
                  </a:lnTo>
                  <a:lnTo>
                    <a:pt x="1276" y="300"/>
                  </a:lnTo>
                  <a:lnTo>
                    <a:pt x="1301" y="337"/>
                  </a:lnTo>
                  <a:lnTo>
                    <a:pt x="1320" y="376"/>
                  </a:lnTo>
                  <a:lnTo>
                    <a:pt x="1335" y="417"/>
                  </a:lnTo>
                  <a:lnTo>
                    <a:pt x="1344" y="461"/>
                  </a:lnTo>
                  <a:lnTo>
                    <a:pt x="1347" y="507"/>
                  </a:lnTo>
                  <a:lnTo>
                    <a:pt x="1344" y="550"/>
                  </a:lnTo>
                  <a:lnTo>
                    <a:pt x="1336" y="591"/>
                  </a:lnTo>
                  <a:lnTo>
                    <a:pt x="1323" y="631"/>
                  </a:lnTo>
                  <a:lnTo>
                    <a:pt x="1306" y="668"/>
                  </a:lnTo>
                  <a:lnTo>
                    <a:pt x="1580" y="943"/>
                  </a:lnTo>
                  <a:lnTo>
                    <a:pt x="1616" y="925"/>
                  </a:lnTo>
                  <a:lnTo>
                    <a:pt x="1656" y="912"/>
                  </a:lnTo>
                  <a:lnTo>
                    <a:pt x="1697" y="905"/>
                  </a:lnTo>
                  <a:lnTo>
                    <a:pt x="1740" y="902"/>
                  </a:lnTo>
                  <a:lnTo>
                    <a:pt x="1783" y="905"/>
                  </a:lnTo>
                  <a:lnTo>
                    <a:pt x="1824" y="912"/>
                  </a:lnTo>
                  <a:lnTo>
                    <a:pt x="1864" y="925"/>
                  </a:lnTo>
                  <a:lnTo>
                    <a:pt x="1900" y="943"/>
                  </a:lnTo>
                  <a:lnTo>
                    <a:pt x="1935" y="964"/>
                  </a:lnTo>
                  <a:lnTo>
                    <a:pt x="1966" y="990"/>
                  </a:lnTo>
                  <a:lnTo>
                    <a:pt x="2455" y="499"/>
                  </a:lnTo>
                  <a:lnTo>
                    <a:pt x="2437" y="462"/>
                  </a:lnTo>
                  <a:lnTo>
                    <a:pt x="2424" y="422"/>
                  </a:lnTo>
                  <a:lnTo>
                    <a:pt x="2417" y="381"/>
                  </a:lnTo>
                  <a:lnTo>
                    <a:pt x="2414" y="338"/>
                  </a:lnTo>
                  <a:lnTo>
                    <a:pt x="2417" y="292"/>
                  </a:lnTo>
                  <a:lnTo>
                    <a:pt x="2426" y="248"/>
                  </a:lnTo>
                  <a:lnTo>
                    <a:pt x="2441" y="207"/>
                  </a:lnTo>
                  <a:lnTo>
                    <a:pt x="2460" y="168"/>
                  </a:lnTo>
                  <a:lnTo>
                    <a:pt x="2484" y="132"/>
                  </a:lnTo>
                  <a:lnTo>
                    <a:pt x="2513" y="100"/>
                  </a:lnTo>
                  <a:lnTo>
                    <a:pt x="2545" y="71"/>
                  </a:lnTo>
                  <a:lnTo>
                    <a:pt x="2581" y="46"/>
                  </a:lnTo>
                  <a:lnTo>
                    <a:pt x="2620" y="27"/>
                  </a:lnTo>
                  <a:lnTo>
                    <a:pt x="2661" y="13"/>
                  </a:lnTo>
                  <a:lnTo>
                    <a:pt x="2705" y="3"/>
                  </a:lnTo>
                  <a:lnTo>
                    <a:pt x="27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38" name="Group 1898"/>
          <p:cNvGrpSpPr/>
          <p:nvPr/>
        </p:nvGrpSpPr>
        <p:grpSpPr>
          <a:xfrm>
            <a:off x="6821653" y="4837045"/>
            <a:ext cx="536575" cy="536575"/>
            <a:chOff x="3519488" y="3470275"/>
            <a:chExt cx="536575" cy="536575"/>
          </a:xfrm>
          <a:solidFill>
            <a:srgbClr val="000000"/>
          </a:solidFill>
        </p:grpSpPr>
        <p:sp>
          <p:nvSpPr>
            <p:cNvPr id="2439" name="Freeform 623"/>
            <p:cNvSpPr>
              <a:spLocks/>
            </p:cNvSpPr>
            <p:nvPr/>
          </p:nvSpPr>
          <p:spPr bwMode="auto">
            <a:xfrm>
              <a:off x="4011613" y="36671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0" name="Freeform 624"/>
            <p:cNvSpPr>
              <a:spLocks/>
            </p:cNvSpPr>
            <p:nvPr/>
          </p:nvSpPr>
          <p:spPr bwMode="auto">
            <a:xfrm>
              <a:off x="4011613" y="3721100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1" name="Freeform 625"/>
            <p:cNvSpPr>
              <a:spLocks/>
            </p:cNvSpPr>
            <p:nvPr/>
          </p:nvSpPr>
          <p:spPr bwMode="auto">
            <a:xfrm>
              <a:off x="3984626" y="374808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2" name="Freeform 626"/>
            <p:cNvSpPr>
              <a:spLocks/>
            </p:cNvSpPr>
            <p:nvPr/>
          </p:nvSpPr>
          <p:spPr bwMode="auto">
            <a:xfrm>
              <a:off x="3876676" y="3748088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3" name="Freeform 627"/>
            <p:cNvSpPr>
              <a:spLocks/>
            </p:cNvSpPr>
            <p:nvPr/>
          </p:nvSpPr>
          <p:spPr bwMode="auto">
            <a:xfrm>
              <a:off x="3903663" y="3721100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4" name="Freeform 628"/>
            <p:cNvSpPr>
              <a:spLocks/>
            </p:cNvSpPr>
            <p:nvPr/>
          </p:nvSpPr>
          <p:spPr bwMode="auto">
            <a:xfrm>
              <a:off x="3743326" y="382746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5" name="Freeform 629"/>
            <p:cNvSpPr>
              <a:spLocks/>
            </p:cNvSpPr>
            <p:nvPr/>
          </p:nvSpPr>
          <p:spPr bwMode="auto">
            <a:xfrm>
              <a:off x="3984626" y="3800475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6" name="Freeform 630"/>
            <p:cNvSpPr>
              <a:spLocks/>
            </p:cNvSpPr>
            <p:nvPr/>
          </p:nvSpPr>
          <p:spPr bwMode="auto">
            <a:xfrm>
              <a:off x="4011613" y="377507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7" name="Freeform 631"/>
            <p:cNvSpPr>
              <a:spLocks/>
            </p:cNvSpPr>
            <p:nvPr/>
          </p:nvSpPr>
          <p:spPr bwMode="auto">
            <a:xfrm>
              <a:off x="4011613" y="382746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8" name="Freeform 632"/>
            <p:cNvSpPr>
              <a:spLocks/>
            </p:cNvSpPr>
            <p:nvPr/>
          </p:nvSpPr>
          <p:spPr bwMode="auto">
            <a:xfrm>
              <a:off x="3930651" y="3800475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9" name="Freeform 633"/>
            <p:cNvSpPr>
              <a:spLocks/>
            </p:cNvSpPr>
            <p:nvPr/>
          </p:nvSpPr>
          <p:spPr bwMode="auto">
            <a:xfrm>
              <a:off x="3957638" y="377507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0" name="Freeform 634"/>
            <p:cNvSpPr>
              <a:spLocks/>
            </p:cNvSpPr>
            <p:nvPr/>
          </p:nvSpPr>
          <p:spPr bwMode="auto">
            <a:xfrm>
              <a:off x="3957638" y="382746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1" name="Freeform 635"/>
            <p:cNvSpPr>
              <a:spLocks/>
            </p:cNvSpPr>
            <p:nvPr/>
          </p:nvSpPr>
          <p:spPr bwMode="auto">
            <a:xfrm>
              <a:off x="3824288" y="3800475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2" name="Freeform 636"/>
            <p:cNvSpPr>
              <a:spLocks/>
            </p:cNvSpPr>
            <p:nvPr/>
          </p:nvSpPr>
          <p:spPr bwMode="auto">
            <a:xfrm>
              <a:off x="3876676" y="3800475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3" name="Freeform 637"/>
            <p:cNvSpPr>
              <a:spLocks/>
            </p:cNvSpPr>
            <p:nvPr/>
          </p:nvSpPr>
          <p:spPr bwMode="auto">
            <a:xfrm>
              <a:off x="3716338" y="3854450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4" name="Freeform 638"/>
            <p:cNvSpPr>
              <a:spLocks/>
            </p:cNvSpPr>
            <p:nvPr/>
          </p:nvSpPr>
          <p:spPr bwMode="auto">
            <a:xfrm>
              <a:off x="3770313" y="3854450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5" name="Freeform 639"/>
            <p:cNvSpPr>
              <a:spLocks/>
            </p:cNvSpPr>
            <p:nvPr/>
          </p:nvSpPr>
          <p:spPr bwMode="auto">
            <a:xfrm>
              <a:off x="3608388" y="3854450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6" name="Freeform 640"/>
            <p:cNvSpPr>
              <a:spLocks/>
            </p:cNvSpPr>
            <p:nvPr/>
          </p:nvSpPr>
          <p:spPr bwMode="auto">
            <a:xfrm>
              <a:off x="3984626" y="3854450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7" name="Freeform 641"/>
            <p:cNvSpPr>
              <a:spLocks/>
            </p:cNvSpPr>
            <p:nvPr/>
          </p:nvSpPr>
          <p:spPr bwMode="auto">
            <a:xfrm>
              <a:off x="3930651" y="3854450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8" name="Freeform 642"/>
            <p:cNvSpPr>
              <a:spLocks/>
            </p:cNvSpPr>
            <p:nvPr/>
          </p:nvSpPr>
          <p:spPr bwMode="auto">
            <a:xfrm>
              <a:off x="3824288" y="3854450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9" name="Freeform 643"/>
            <p:cNvSpPr>
              <a:spLocks/>
            </p:cNvSpPr>
            <p:nvPr/>
          </p:nvSpPr>
          <p:spPr bwMode="auto">
            <a:xfrm>
              <a:off x="3876676" y="3854450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0" name="Freeform 644"/>
            <p:cNvSpPr>
              <a:spLocks/>
            </p:cNvSpPr>
            <p:nvPr/>
          </p:nvSpPr>
          <p:spPr bwMode="auto">
            <a:xfrm>
              <a:off x="3849688" y="3775075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1" name="Freeform 645"/>
            <p:cNvSpPr>
              <a:spLocks/>
            </p:cNvSpPr>
            <p:nvPr/>
          </p:nvSpPr>
          <p:spPr bwMode="auto">
            <a:xfrm>
              <a:off x="3903663" y="3775075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2" name="Freeform 646"/>
            <p:cNvSpPr>
              <a:spLocks/>
            </p:cNvSpPr>
            <p:nvPr/>
          </p:nvSpPr>
          <p:spPr bwMode="auto">
            <a:xfrm>
              <a:off x="3849688" y="3827463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3" name="Freeform 647"/>
            <p:cNvSpPr>
              <a:spLocks/>
            </p:cNvSpPr>
            <p:nvPr/>
          </p:nvSpPr>
          <p:spPr bwMode="auto">
            <a:xfrm>
              <a:off x="3903663" y="3827463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4" name="Freeform 648"/>
            <p:cNvSpPr>
              <a:spLocks/>
            </p:cNvSpPr>
            <p:nvPr/>
          </p:nvSpPr>
          <p:spPr bwMode="auto">
            <a:xfrm>
              <a:off x="3716338" y="39084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5" name="Freeform 649"/>
            <p:cNvSpPr>
              <a:spLocks/>
            </p:cNvSpPr>
            <p:nvPr/>
          </p:nvSpPr>
          <p:spPr bwMode="auto">
            <a:xfrm>
              <a:off x="3743326" y="38814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6" name="Freeform 650"/>
            <p:cNvSpPr>
              <a:spLocks/>
            </p:cNvSpPr>
            <p:nvPr/>
          </p:nvSpPr>
          <p:spPr bwMode="auto">
            <a:xfrm>
              <a:off x="3743326" y="39354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7" name="Freeform 651"/>
            <p:cNvSpPr>
              <a:spLocks/>
            </p:cNvSpPr>
            <p:nvPr/>
          </p:nvSpPr>
          <p:spPr bwMode="auto">
            <a:xfrm>
              <a:off x="3770313" y="39084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8" name="Freeform 652"/>
            <p:cNvSpPr>
              <a:spLocks/>
            </p:cNvSpPr>
            <p:nvPr/>
          </p:nvSpPr>
          <p:spPr bwMode="auto">
            <a:xfrm>
              <a:off x="3662363" y="39084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9" name="Freeform 653"/>
            <p:cNvSpPr>
              <a:spLocks/>
            </p:cNvSpPr>
            <p:nvPr/>
          </p:nvSpPr>
          <p:spPr bwMode="auto">
            <a:xfrm>
              <a:off x="3689351" y="39354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0" name="Freeform 654"/>
            <p:cNvSpPr>
              <a:spLocks/>
            </p:cNvSpPr>
            <p:nvPr/>
          </p:nvSpPr>
          <p:spPr bwMode="auto">
            <a:xfrm>
              <a:off x="3556001" y="39084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1" name="Freeform 655"/>
            <p:cNvSpPr>
              <a:spLocks/>
            </p:cNvSpPr>
            <p:nvPr/>
          </p:nvSpPr>
          <p:spPr bwMode="auto">
            <a:xfrm>
              <a:off x="3608388" y="3908425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2" name="Freeform 656"/>
            <p:cNvSpPr>
              <a:spLocks/>
            </p:cNvSpPr>
            <p:nvPr/>
          </p:nvSpPr>
          <p:spPr bwMode="auto">
            <a:xfrm>
              <a:off x="3581401" y="3881438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3" name="Freeform 657"/>
            <p:cNvSpPr>
              <a:spLocks/>
            </p:cNvSpPr>
            <p:nvPr/>
          </p:nvSpPr>
          <p:spPr bwMode="auto">
            <a:xfrm>
              <a:off x="3635376" y="3881438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4" name="Freeform 658"/>
            <p:cNvSpPr>
              <a:spLocks/>
            </p:cNvSpPr>
            <p:nvPr/>
          </p:nvSpPr>
          <p:spPr bwMode="auto">
            <a:xfrm>
              <a:off x="3581401" y="393541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5" name="Freeform 659"/>
            <p:cNvSpPr>
              <a:spLocks/>
            </p:cNvSpPr>
            <p:nvPr/>
          </p:nvSpPr>
          <p:spPr bwMode="auto">
            <a:xfrm>
              <a:off x="3635376" y="393541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6" name="Freeform 660"/>
            <p:cNvSpPr>
              <a:spLocks/>
            </p:cNvSpPr>
            <p:nvPr/>
          </p:nvSpPr>
          <p:spPr bwMode="auto">
            <a:xfrm>
              <a:off x="3984626" y="39084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7" name="Freeform 661"/>
            <p:cNvSpPr>
              <a:spLocks/>
            </p:cNvSpPr>
            <p:nvPr/>
          </p:nvSpPr>
          <p:spPr bwMode="auto">
            <a:xfrm>
              <a:off x="4011613" y="38814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8" name="Freeform 662"/>
            <p:cNvSpPr>
              <a:spLocks/>
            </p:cNvSpPr>
            <p:nvPr/>
          </p:nvSpPr>
          <p:spPr bwMode="auto">
            <a:xfrm>
              <a:off x="4011613" y="39354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9" name="Freeform 663"/>
            <p:cNvSpPr>
              <a:spLocks/>
            </p:cNvSpPr>
            <p:nvPr/>
          </p:nvSpPr>
          <p:spPr bwMode="auto">
            <a:xfrm>
              <a:off x="3930651" y="39084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0" name="Freeform 664"/>
            <p:cNvSpPr>
              <a:spLocks/>
            </p:cNvSpPr>
            <p:nvPr/>
          </p:nvSpPr>
          <p:spPr bwMode="auto">
            <a:xfrm>
              <a:off x="3957638" y="38814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1" name="Freeform 665"/>
            <p:cNvSpPr>
              <a:spLocks/>
            </p:cNvSpPr>
            <p:nvPr/>
          </p:nvSpPr>
          <p:spPr bwMode="auto">
            <a:xfrm>
              <a:off x="3957638" y="39354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2" name="Freeform 666"/>
            <p:cNvSpPr>
              <a:spLocks/>
            </p:cNvSpPr>
            <p:nvPr/>
          </p:nvSpPr>
          <p:spPr bwMode="auto">
            <a:xfrm>
              <a:off x="3797301" y="38814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3" name="Freeform 667"/>
            <p:cNvSpPr>
              <a:spLocks/>
            </p:cNvSpPr>
            <p:nvPr/>
          </p:nvSpPr>
          <p:spPr bwMode="auto">
            <a:xfrm>
              <a:off x="3797301" y="39354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4" name="Freeform 668"/>
            <p:cNvSpPr>
              <a:spLocks/>
            </p:cNvSpPr>
            <p:nvPr/>
          </p:nvSpPr>
          <p:spPr bwMode="auto">
            <a:xfrm>
              <a:off x="3824288" y="39084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" name="Freeform 669"/>
            <p:cNvSpPr>
              <a:spLocks/>
            </p:cNvSpPr>
            <p:nvPr/>
          </p:nvSpPr>
          <p:spPr bwMode="auto">
            <a:xfrm>
              <a:off x="3876676" y="3908425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" name="Freeform 670"/>
            <p:cNvSpPr>
              <a:spLocks/>
            </p:cNvSpPr>
            <p:nvPr/>
          </p:nvSpPr>
          <p:spPr bwMode="auto">
            <a:xfrm>
              <a:off x="3849688" y="3881438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7" name="Freeform 671"/>
            <p:cNvSpPr>
              <a:spLocks/>
            </p:cNvSpPr>
            <p:nvPr/>
          </p:nvSpPr>
          <p:spPr bwMode="auto">
            <a:xfrm>
              <a:off x="3903663" y="3881438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8" name="Freeform 672"/>
            <p:cNvSpPr>
              <a:spLocks/>
            </p:cNvSpPr>
            <p:nvPr/>
          </p:nvSpPr>
          <p:spPr bwMode="auto">
            <a:xfrm>
              <a:off x="3849688" y="393541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" name="Freeform 673"/>
            <p:cNvSpPr>
              <a:spLocks/>
            </p:cNvSpPr>
            <p:nvPr/>
          </p:nvSpPr>
          <p:spPr bwMode="auto">
            <a:xfrm>
              <a:off x="3903663" y="393541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" name="Freeform 674"/>
            <p:cNvSpPr>
              <a:spLocks/>
            </p:cNvSpPr>
            <p:nvPr/>
          </p:nvSpPr>
          <p:spPr bwMode="auto">
            <a:xfrm>
              <a:off x="3573463" y="3711575"/>
              <a:ext cx="34925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2 w 225"/>
                <a:gd name="T7" fmla="*/ 11 h 113"/>
                <a:gd name="T8" fmla="*/ 214 w 225"/>
                <a:gd name="T9" fmla="*/ 24 h 113"/>
                <a:gd name="T10" fmla="*/ 222 w 225"/>
                <a:gd name="T11" fmla="*/ 39 h 113"/>
                <a:gd name="T12" fmla="*/ 225 w 225"/>
                <a:gd name="T13" fmla="*/ 56 h 113"/>
                <a:gd name="T14" fmla="*/ 222 w 225"/>
                <a:gd name="T15" fmla="*/ 74 h 113"/>
                <a:gd name="T16" fmla="*/ 214 w 225"/>
                <a:gd name="T17" fmla="*/ 89 h 113"/>
                <a:gd name="T18" fmla="*/ 202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4 w 225"/>
                <a:gd name="T29" fmla="*/ 101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6 h 113"/>
                <a:gd name="T36" fmla="*/ 3 w 225"/>
                <a:gd name="T37" fmla="*/ 39 h 113"/>
                <a:gd name="T38" fmla="*/ 11 w 225"/>
                <a:gd name="T39" fmla="*/ 24 h 113"/>
                <a:gd name="T40" fmla="*/ 24 w 225"/>
                <a:gd name="T41" fmla="*/ 11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" name="Freeform 675"/>
            <p:cNvSpPr>
              <a:spLocks/>
            </p:cNvSpPr>
            <p:nvPr/>
          </p:nvSpPr>
          <p:spPr bwMode="auto">
            <a:xfrm>
              <a:off x="3573463" y="3676650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4 w 225"/>
                <a:gd name="T9" fmla="*/ 22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3 h 112"/>
                <a:gd name="T16" fmla="*/ 214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4 w 225"/>
                <a:gd name="T29" fmla="*/ 101 h 112"/>
                <a:gd name="T30" fmla="*/ 11 w 225"/>
                <a:gd name="T31" fmla="*/ 89 h 112"/>
                <a:gd name="T32" fmla="*/ 3 w 225"/>
                <a:gd name="T33" fmla="*/ 73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2 h 112"/>
                <a:gd name="T40" fmla="*/ 24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2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" name="Freeform 676"/>
            <p:cNvSpPr>
              <a:spLocks/>
            </p:cNvSpPr>
            <p:nvPr/>
          </p:nvSpPr>
          <p:spPr bwMode="auto">
            <a:xfrm>
              <a:off x="3573463" y="3640138"/>
              <a:ext cx="34925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2 w 225"/>
                <a:gd name="T7" fmla="*/ 12 h 113"/>
                <a:gd name="T8" fmla="*/ 214 w 225"/>
                <a:gd name="T9" fmla="*/ 24 h 113"/>
                <a:gd name="T10" fmla="*/ 222 w 225"/>
                <a:gd name="T11" fmla="*/ 39 h 113"/>
                <a:gd name="T12" fmla="*/ 225 w 225"/>
                <a:gd name="T13" fmla="*/ 57 h 113"/>
                <a:gd name="T14" fmla="*/ 222 w 225"/>
                <a:gd name="T15" fmla="*/ 74 h 113"/>
                <a:gd name="T16" fmla="*/ 214 w 225"/>
                <a:gd name="T17" fmla="*/ 89 h 113"/>
                <a:gd name="T18" fmla="*/ 202 w 225"/>
                <a:gd name="T19" fmla="*/ 102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4 w 225"/>
                <a:gd name="T29" fmla="*/ 102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7 h 113"/>
                <a:gd name="T36" fmla="*/ 3 w 225"/>
                <a:gd name="T37" fmla="*/ 39 h 113"/>
                <a:gd name="T38" fmla="*/ 11 w 225"/>
                <a:gd name="T39" fmla="*/ 24 h 113"/>
                <a:gd name="T40" fmla="*/ 24 w 225"/>
                <a:gd name="T41" fmla="*/ 12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2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7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2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3" name="Freeform 677"/>
            <p:cNvSpPr>
              <a:spLocks/>
            </p:cNvSpPr>
            <p:nvPr/>
          </p:nvSpPr>
          <p:spPr bwMode="auto">
            <a:xfrm>
              <a:off x="3573463" y="3605213"/>
              <a:ext cx="34925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2 w 225"/>
                <a:gd name="T7" fmla="*/ 11 h 113"/>
                <a:gd name="T8" fmla="*/ 214 w 225"/>
                <a:gd name="T9" fmla="*/ 24 h 113"/>
                <a:gd name="T10" fmla="*/ 222 w 225"/>
                <a:gd name="T11" fmla="*/ 39 h 113"/>
                <a:gd name="T12" fmla="*/ 225 w 225"/>
                <a:gd name="T13" fmla="*/ 56 h 113"/>
                <a:gd name="T14" fmla="*/ 222 w 225"/>
                <a:gd name="T15" fmla="*/ 74 h 113"/>
                <a:gd name="T16" fmla="*/ 214 w 225"/>
                <a:gd name="T17" fmla="*/ 90 h 113"/>
                <a:gd name="T18" fmla="*/ 202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4 w 225"/>
                <a:gd name="T29" fmla="*/ 101 h 113"/>
                <a:gd name="T30" fmla="*/ 11 w 225"/>
                <a:gd name="T31" fmla="*/ 90 h 113"/>
                <a:gd name="T32" fmla="*/ 3 w 225"/>
                <a:gd name="T33" fmla="*/ 74 h 113"/>
                <a:gd name="T34" fmla="*/ 0 w 225"/>
                <a:gd name="T35" fmla="*/ 56 h 113"/>
                <a:gd name="T36" fmla="*/ 3 w 225"/>
                <a:gd name="T37" fmla="*/ 39 h 113"/>
                <a:gd name="T38" fmla="*/ 11 w 225"/>
                <a:gd name="T39" fmla="*/ 24 h 113"/>
                <a:gd name="T40" fmla="*/ 24 w 225"/>
                <a:gd name="T41" fmla="*/ 11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90"/>
                  </a:lnTo>
                  <a:lnTo>
                    <a:pt x="202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4" name="Freeform 678"/>
            <p:cNvSpPr>
              <a:spLocks/>
            </p:cNvSpPr>
            <p:nvPr/>
          </p:nvSpPr>
          <p:spPr bwMode="auto">
            <a:xfrm>
              <a:off x="3573463" y="3568700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4 w 225"/>
                <a:gd name="T9" fmla="*/ 23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3 h 112"/>
                <a:gd name="T16" fmla="*/ 214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4 w 225"/>
                <a:gd name="T29" fmla="*/ 101 h 112"/>
                <a:gd name="T30" fmla="*/ 11 w 225"/>
                <a:gd name="T31" fmla="*/ 89 h 112"/>
                <a:gd name="T32" fmla="*/ 3 w 225"/>
                <a:gd name="T33" fmla="*/ 73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3 h 112"/>
                <a:gd name="T40" fmla="*/ 24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3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5" name="Freeform 679"/>
            <p:cNvSpPr>
              <a:spLocks/>
            </p:cNvSpPr>
            <p:nvPr/>
          </p:nvSpPr>
          <p:spPr bwMode="auto">
            <a:xfrm>
              <a:off x="3573463" y="3532188"/>
              <a:ext cx="34925" cy="19050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2 w 225"/>
                <a:gd name="T7" fmla="*/ 12 h 113"/>
                <a:gd name="T8" fmla="*/ 214 w 225"/>
                <a:gd name="T9" fmla="*/ 24 h 113"/>
                <a:gd name="T10" fmla="*/ 222 w 225"/>
                <a:gd name="T11" fmla="*/ 39 h 113"/>
                <a:gd name="T12" fmla="*/ 225 w 225"/>
                <a:gd name="T13" fmla="*/ 57 h 113"/>
                <a:gd name="T14" fmla="*/ 222 w 225"/>
                <a:gd name="T15" fmla="*/ 74 h 113"/>
                <a:gd name="T16" fmla="*/ 214 w 225"/>
                <a:gd name="T17" fmla="*/ 89 h 113"/>
                <a:gd name="T18" fmla="*/ 202 w 225"/>
                <a:gd name="T19" fmla="*/ 102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4 w 225"/>
                <a:gd name="T29" fmla="*/ 102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7 h 113"/>
                <a:gd name="T36" fmla="*/ 3 w 225"/>
                <a:gd name="T37" fmla="*/ 39 h 113"/>
                <a:gd name="T38" fmla="*/ 11 w 225"/>
                <a:gd name="T39" fmla="*/ 24 h 113"/>
                <a:gd name="T40" fmla="*/ 24 w 225"/>
                <a:gd name="T41" fmla="*/ 12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2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7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2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6" name="Freeform 680"/>
            <p:cNvSpPr>
              <a:spLocks/>
            </p:cNvSpPr>
            <p:nvPr/>
          </p:nvSpPr>
          <p:spPr bwMode="auto">
            <a:xfrm>
              <a:off x="3573463" y="3497263"/>
              <a:ext cx="34925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2 w 225"/>
                <a:gd name="T7" fmla="*/ 11 h 113"/>
                <a:gd name="T8" fmla="*/ 214 w 225"/>
                <a:gd name="T9" fmla="*/ 23 h 113"/>
                <a:gd name="T10" fmla="*/ 222 w 225"/>
                <a:gd name="T11" fmla="*/ 39 h 113"/>
                <a:gd name="T12" fmla="*/ 225 w 225"/>
                <a:gd name="T13" fmla="*/ 56 h 113"/>
                <a:gd name="T14" fmla="*/ 222 w 225"/>
                <a:gd name="T15" fmla="*/ 74 h 113"/>
                <a:gd name="T16" fmla="*/ 214 w 225"/>
                <a:gd name="T17" fmla="*/ 89 h 113"/>
                <a:gd name="T18" fmla="*/ 202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4 w 225"/>
                <a:gd name="T29" fmla="*/ 101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6 h 113"/>
                <a:gd name="T36" fmla="*/ 3 w 225"/>
                <a:gd name="T37" fmla="*/ 39 h 113"/>
                <a:gd name="T38" fmla="*/ 11 w 225"/>
                <a:gd name="T39" fmla="*/ 23 h 113"/>
                <a:gd name="T40" fmla="*/ 24 w 225"/>
                <a:gd name="T41" fmla="*/ 11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3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7" name="Freeform 681"/>
            <p:cNvSpPr>
              <a:spLocks noEditPoints="1"/>
            </p:cNvSpPr>
            <p:nvPr/>
          </p:nvSpPr>
          <p:spPr bwMode="auto">
            <a:xfrm>
              <a:off x="3519488" y="3470275"/>
              <a:ext cx="536575" cy="536575"/>
            </a:xfrm>
            <a:custGeom>
              <a:avLst/>
              <a:gdLst>
                <a:gd name="T0" fmla="*/ 3020 w 3380"/>
                <a:gd name="T1" fmla="*/ 1421 h 3380"/>
                <a:gd name="T2" fmla="*/ 3039 w 3380"/>
                <a:gd name="T3" fmla="*/ 1482 h 3380"/>
                <a:gd name="T4" fmla="*/ 2986 w 3380"/>
                <a:gd name="T5" fmla="*/ 1521 h 3380"/>
                <a:gd name="T6" fmla="*/ 2937 w 3380"/>
                <a:gd name="T7" fmla="*/ 1490 h 3380"/>
                <a:gd name="T8" fmla="*/ 2676 w 3380"/>
                <a:gd name="T9" fmla="*/ 1851 h 3380"/>
                <a:gd name="T10" fmla="*/ 2615 w 3380"/>
                <a:gd name="T11" fmla="*/ 1848 h 3380"/>
                <a:gd name="T12" fmla="*/ 2593 w 3380"/>
                <a:gd name="T13" fmla="*/ 1787 h 3380"/>
                <a:gd name="T14" fmla="*/ 2635 w 3380"/>
                <a:gd name="T15" fmla="*/ 1748 h 3380"/>
                <a:gd name="T16" fmla="*/ 1840 w 3380"/>
                <a:gd name="T17" fmla="*/ 2269 h 3380"/>
                <a:gd name="T18" fmla="*/ 1856 w 3380"/>
                <a:gd name="T19" fmla="*/ 2327 h 3380"/>
                <a:gd name="T20" fmla="*/ 1803 w 3380"/>
                <a:gd name="T21" fmla="*/ 2366 h 3380"/>
                <a:gd name="T22" fmla="*/ 1757 w 3380"/>
                <a:gd name="T23" fmla="*/ 2340 h 3380"/>
                <a:gd name="T24" fmla="*/ 1111 w 3380"/>
                <a:gd name="T25" fmla="*/ 2593 h 3380"/>
                <a:gd name="T26" fmla="*/ 1172 w 3380"/>
                <a:gd name="T27" fmla="*/ 2615 h 3380"/>
                <a:gd name="T28" fmla="*/ 1172 w 3380"/>
                <a:gd name="T29" fmla="*/ 2680 h 3380"/>
                <a:gd name="T30" fmla="*/ 1110 w 3380"/>
                <a:gd name="T31" fmla="*/ 2702 h 3380"/>
                <a:gd name="T32" fmla="*/ 1072 w 3380"/>
                <a:gd name="T33" fmla="*/ 2656 h 3380"/>
                <a:gd name="T34" fmla="*/ 225 w 3380"/>
                <a:gd name="T35" fmla="*/ 3155 h 3380"/>
                <a:gd name="T36" fmla="*/ 264 w 3380"/>
                <a:gd name="T37" fmla="*/ 3101 h 3380"/>
                <a:gd name="T38" fmla="*/ 327 w 3380"/>
                <a:gd name="T39" fmla="*/ 3122 h 3380"/>
                <a:gd name="T40" fmla="*/ 566 w 3380"/>
                <a:gd name="T41" fmla="*/ 3137 h 3380"/>
                <a:gd name="T42" fmla="*/ 620 w 3380"/>
                <a:gd name="T43" fmla="*/ 3098 h 3380"/>
                <a:gd name="T44" fmla="*/ 673 w 3380"/>
                <a:gd name="T45" fmla="*/ 3137 h 3380"/>
                <a:gd name="T46" fmla="*/ 913 w 3380"/>
                <a:gd name="T47" fmla="*/ 3122 h 3380"/>
                <a:gd name="T48" fmla="*/ 975 w 3380"/>
                <a:gd name="T49" fmla="*/ 3101 h 3380"/>
                <a:gd name="T50" fmla="*/ 1014 w 3380"/>
                <a:gd name="T51" fmla="*/ 3155 h 3380"/>
                <a:gd name="T52" fmla="*/ 1263 w 3380"/>
                <a:gd name="T53" fmla="*/ 3110 h 3380"/>
                <a:gd name="T54" fmla="*/ 1328 w 3380"/>
                <a:gd name="T55" fmla="*/ 3110 h 3380"/>
                <a:gd name="T56" fmla="*/ 1577 w 3380"/>
                <a:gd name="T57" fmla="*/ 3155 h 3380"/>
                <a:gd name="T58" fmla="*/ 1616 w 3380"/>
                <a:gd name="T59" fmla="*/ 3101 h 3380"/>
                <a:gd name="T60" fmla="*/ 1679 w 3380"/>
                <a:gd name="T61" fmla="*/ 3122 h 3380"/>
                <a:gd name="T62" fmla="*/ 1918 w 3380"/>
                <a:gd name="T63" fmla="*/ 3137 h 3380"/>
                <a:gd name="T64" fmla="*/ 1972 w 3380"/>
                <a:gd name="T65" fmla="*/ 3098 h 3380"/>
                <a:gd name="T66" fmla="*/ 2025 w 3380"/>
                <a:gd name="T67" fmla="*/ 3137 h 3380"/>
                <a:gd name="T68" fmla="*/ 2265 w 3380"/>
                <a:gd name="T69" fmla="*/ 3122 h 3380"/>
                <a:gd name="T70" fmla="*/ 2327 w 3380"/>
                <a:gd name="T71" fmla="*/ 3101 h 3380"/>
                <a:gd name="T72" fmla="*/ 2366 w 3380"/>
                <a:gd name="T73" fmla="*/ 3155 h 3380"/>
                <a:gd name="T74" fmla="*/ 2615 w 3380"/>
                <a:gd name="T75" fmla="*/ 3110 h 3380"/>
                <a:gd name="T76" fmla="*/ 2680 w 3380"/>
                <a:gd name="T77" fmla="*/ 3110 h 3380"/>
                <a:gd name="T78" fmla="*/ 2929 w 3380"/>
                <a:gd name="T79" fmla="*/ 3155 h 3380"/>
                <a:gd name="T80" fmla="*/ 2968 w 3380"/>
                <a:gd name="T81" fmla="*/ 3101 h 3380"/>
                <a:gd name="T82" fmla="*/ 3031 w 3380"/>
                <a:gd name="T83" fmla="*/ 3122 h 3380"/>
                <a:gd name="T84" fmla="*/ 3267 w 3380"/>
                <a:gd name="T85" fmla="*/ 979 h 3380"/>
                <a:gd name="T86" fmla="*/ 214 w 3380"/>
                <a:gd name="T87" fmla="*/ 24 h 3380"/>
                <a:gd name="T88" fmla="*/ 682 w 3380"/>
                <a:gd name="T89" fmla="*/ 2111 h 3380"/>
                <a:gd name="T90" fmla="*/ 2363 w 3380"/>
                <a:gd name="T91" fmla="*/ 1197 h 3380"/>
                <a:gd name="T92" fmla="*/ 225 w 3380"/>
                <a:gd name="T93" fmla="*/ 3267 h 3380"/>
                <a:gd name="T94" fmla="*/ 202 w 3380"/>
                <a:gd name="T95" fmla="*/ 3369 h 3380"/>
                <a:gd name="T96" fmla="*/ 136 w 3380"/>
                <a:gd name="T97" fmla="*/ 3369 h 3380"/>
                <a:gd name="T98" fmla="*/ 113 w 3380"/>
                <a:gd name="T99" fmla="*/ 3267 h 3380"/>
                <a:gd name="T100" fmla="*/ 11 w 3380"/>
                <a:gd name="T101" fmla="*/ 3244 h 3380"/>
                <a:gd name="T102" fmla="*/ 11 w 3380"/>
                <a:gd name="T103" fmla="*/ 3178 h 3380"/>
                <a:gd name="T104" fmla="*/ 113 w 3380"/>
                <a:gd name="T105" fmla="*/ 3155 h 3380"/>
                <a:gd name="T106" fmla="*/ 136 w 3380"/>
                <a:gd name="T107" fmla="*/ 1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80" h="3380">
                  <a:moveTo>
                    <a:pt x="3267" y="979"/>
                  </a:moveTo>
                  <a:lnTo>
                    <a:pt x="2990" y="1409"/>
                  </a:lnTo>
                  <a:lnTo>
                    <a:pt x="3006" y="1412"/>
                  </a:lnTo>
                  <a:lnTo>
                    <a:pt x="3020" y="1421"/>
                  </a:lnTo>
                  <a:lnTo>
                    <a:pt x="3032" y="1433"/>
                  </a:lnTo>
                  <a:lnTo>
                    <a:pt x="3039" y="1447"/>
                  </a:lnTo>
                  <a:lnTo>
                    <a:pt x="3042" y="1465"/>
                  </a:lnTo>
                  <a:lnTo>
                    <a:pt x="3039" y="1482"/>
                  </a:lnTo>
                  <a:lnTo>
                    <a:pt x="3031" y="1498"/>
                  </a:lnTo>
                  <a:lnTo>
                    <a:pt x="3018" y="1510"/>
                  </a:lnTo>
                  <a:lnTo>
                    <a:pt x="3003" y="1518"/>
                  </a:lnTo>
                  <a:lnTo>
                    <a:pt x="2986" y="1521"/>
                  </a:lnTo>
                  <a:lnTo>
                    <a:pt x="2970" y="1519"/>
                  </a:lnTo>
                  <a:lnTo>
                    <a:pt x="2957" y="1513"/>
                  </a:lnTo>
                  <a:lnTo>
                    <a:pt x="2945" y="1503"/>
                  </a:lnTo>
                  <a:lnTo>
                    <a:pt x="2937" y="1490"/>
                  </a:lnTo>
                  <a:lnTo>
                    <a:pt x="2707" y="1845"/>
                  </a:lnTo>
                  <a:lnTo>
                    <a:pt x="2696" y="1829"/>
                  </a:lnTo>
                  <a:lnTo>
                    <a:pt x="2688" y="1842"/>
                  </a:lnTo>
                  <a:lnTo>
                    <a:pt x="2676" y="1851"/>
                  </a:lnTo>
                  <a:lnTo>
                    <a:pt x="2663" y="1857"/>
                  </a:lnTo>
                  <a:lnTo>
                    <a:pt x="2648" y="1859"/>
                  </a:lnTo>
                  <a:lnTo>
                    <a:pt x="2630" y="1856"/>
                  </a:lnTo>
                  <a:lnTo>
                    <a:pt x="2615" y="1848"/>
                  </a:lnTo>
                  <a:lnTo>
                    <a:pt x="2603" y="1835"/>
                  </a:lnTo>
                  <a:lnTo>
                    <a:pt x="2594" y="1820"/>
                  </a:lnTo>
                  <a:lnTo>
                    <a:pt x="2591" y="1803"/>
                  </a:lnTo>
                  <a:lnTo>
                    <a:pt x="2593" y="1787"/>
                  </a:lnTo>
                  <a:lnTo>
                    <a:pt x="2600" y="1774"/>
                  </a:lnTo>
                  <a:lnTo>
                    <a:pt x="2609" y="1763"/>
                  </a:lnTo>
                  <a:lnTo>
                    <a:pt x="2621" y="1754"/>
                  </a:lnTo>
                  <a:lnTo>
                    <a:pt x="2635" y="1748"/>
                  </a:lnTo>
                  <a:lnTo>
                    <a:pt x="2369" y="1394"/>
                  </a:lnTo>
                  <a:lnTo>
                    <a:pt x="1812" y="2255"/>
                  </a:lnTo>
                  <a:lnTo>
                    <a:pt x="1827" y="2261"/>
                  </a:lnTo>
                  <a:lnTo>
                    <a:pt x="1840" y="2269"/>
                  </a:lnTo>
                  <a:lnTo>
                    <a:pt x="1850" y="2280"/>
                  </a:lnTo>
                  <a:lnTo>
                    <a:pt x="1857" y="2294"/>
                  </a:lnTo>
                  <a:lnTo>
                    <a:pt x="1859" y="2310"/>
                  </a:lnTo>
                  <a:lnTo>
                    <a:pt x="1856" y="2327"/>
                  </a:lnTo>
                  <a:lnTo>
                    <a:pt x="1848" y="2343"/>
                  </a:lnTo>
                  <a:lnTo>
                    <a:pt x="1835" y="2355"/>
                  </a:lnTo>
                  <a:lnTo>
                    <a:pt x="1820" y="2363"/>
                  </a:lnTo>
                  <a:lnTo>
                    <a:pt x="1803" y="2366"/>
                  </a:lnTo>
                  <a:lnTo>
                    <a:pt x="1788" y="2364"/>
                  </a:lnTo>
                  <a:lnTo>
                    <a:pt x="1776" y="2359"/>
                  </a:lnTo>
                  <a:lnTo>
                    <a:pt x="1766" y="2351"/>
                  </a:lnTo>
                  <a:lnTo>
                    <a:pt x="1757" y="2340"/>
                  </a:lnTo>
                  <a:lnTo>
                    <a:pt x="1749" y="2352"/>
                  </a:lnTo>
                  <a:lnTo>
                    <a:pt x="1420" y="1911"/>
                  </a:lnTo>
                  <a:lnTo>
                    <a:pt x="1098" y="2600"/>
                  </a:lnTo>
                  <a:lnTo>
                    <a:pt x="1111" y="2593"/>
                  </a:lnTo>
                  <a:lnTo>
                    <a:pt x="1127" y="2591"/>
                  </a:lnTo>
                  <a:lnTo>
                    <a:pt x="1144" y="2594"/>
                  </a:lnTo>
                  <a:lnTo>
                    <a:pt x="1159" y="2603"/>
                  </a:lnTo>
                  <a:lnTo>
                    <a:pt x="1172" y="2615"/>
                  </a:lnTo>
                  <a:lnTo>
                    <a:pt x="1180" y="2630"/>
                  </a:lnTo>
                  <a:lnTo>
                    <a:pt x="1183" y="2648"/>
                  </a:lnTo>
                  <a:lnTo>
                    <a:pt x="1180" y="2665"/>
                  </a:lnTo>
                  <a:lnTo>
                    <a:pt x="1172" y="2680"/>
                  </a:lnTo>
                  <a:lnTo>
                    <a:pt x="1159" y="2693"/>
                  </a:lnTo>
                  <a:lnTo>
                    <a:pt x="1144" y="2701"/>
                  </a:lnTo>
                  <a:lnTo>
                    <a:pt x="1127" y="2704"/>
                  </a:lnTo>
                  <a:lnTo>
                    <a:pt x="1110" y="2702"/>
                  </a:lnTo>
                  <a:lnTo>
                    <a:pt x="1097" y="2695"/>
                  </a:lnTo>
                  <a:lnTo>
                    <a:pt x="1086" y="2685"/>
                  </a:lnTo>
                  <a:lnTo>
                    <a:pt x="1076" y="2671"/>
                  </a:lnTo>
                  <a:lnTo>
                    <a:pt x="1072" y="2656"/>
                  </a:lnTo>
                  <a:lnTo>
                    <a:pt x="1025" y="2756"/>
                  </a:lnTo>
                  <a:lnTo>
                    <a:pt x="670" y="2283"/>
                  </a:lnTo>
                  <a:lnTo>
                    <a:pt x="225" y="2728"/>
                  </a:lnTo>
                  <a:lnTo>
                    <a:pt x="225" y="3155"/>
                  </a:lnTo>
                  <a:lnTo>
                    <a:pt x="228" y="3137"/>
                  </a:lnTo>
                  <a:lnTo>
                    <a:pt x="237" y="3122"/>
                  </a:lnTo>
                  <a:lnTo>
                    <a:pt x="249" y="3110"/>
                  </a:lnTo>
                  <a:lnTo>
                    <a:pt x="264" y="3101"/>
                  </a:lnTo>
                  <a:lnTo>
                    <a:pt x="282" y="3098"/>
                  </a:lnTo>
                  <a:lnTo>
                    <a:pt x="299" y="3101"/>
                  </a:lnTo>
                  <a:lnTo>
                    <a:pt x="314" y="3110"/>
                  </a:lnTo>
                  <a:lnTo>
                    <a:pt x="327" y="3122"/>
                  </a:lnTo>
                  <a:lnTo>
                    <a:pt x="335" y="3137"/>
                  </a:lnTo>
                  <a:lnTo>
                    <a:pt x="338" y="3155"/>
                  </a:lnTo>
                  <a:lnTo>
                    <a:pt x="563" y="3155"/>
                  </a:lnTo>
                  <a:lnTo>
                    <a:pt x="566" y="3137"/>
                  </a:lnTo>
                  <a:lnTo>
                    <a:pt x="575" y="3122"/>
                  </a:lnTo>
                  <a:lnTo>
                    <a:pt x="587" y="3110"/>
                  </a:lnTo>
                  <a:lnTo>
                    <a:pt x="602" y="3101"/>
                  </a:lnTo>
                  <a:lnTo>
                    <a:pt x="620" y="3098"/>
                  </a:lnTo>
                  <a:lnTo>
                    <a:pt x="637" y="3101"/>
                  </a:lnTo>
                  <a:lnTo>
                    <a:pt x="653" y="3110"/>
                  </a:lnTo>
                  <a:lnTo>
                    <a:pt x="665" y="3122"/>
                  </a:lnTo>
                  <a:lnTo>
                    <a:pt x="673" y="3137"/>
                  </a:lnTo>
                  <a:lnTo>
                    <a:pt x="676" y="3155"/>
                  </a:lnTo>
                  <a:lnTo>
                    <a:pt x="901" y="3155"/>
                  </a:lnTo>
                  <a:lnTo>
                    <a:pt x="904" y="3137"/>
                  </a:lnTo>
                  <a:lnTo>
                    <a:pt x="913" y="3122"/>
                  </a:lnTo>
                  <a:lnTo>
                    <a:pt x="925" y="3110"/>
                  </a:lnTo>
                  <a:lnTo>
                    <a:pt x="940" y="3101"/>
                  </a:lnTo>
                  <a:lnTo>
                    <a:pt x="958" y="3098"/>
                  </a:lnTo>
                  <a:lnTo>
                    <a:pt x="975" y="3101"/>
                  </a:lnTo>
                  <a:lnTo>
                    <a:pt x="990" y="3110"/>
                  </a:lnTo>
                  <a:lnTo>
                    <a:pt x="1003" y="3122"/>
                  </a:lnTo>
                  <a:lnTo>
                    <a:pt x="1011" y="3137"/>
                  </a:lnTo>
                  <a:lnTo>
                    <a:pt x="1014" y="3155"/>
                  </a:lnTo>
                  <a:lnTo>
                    <a:pt x="1239" y="3155"/>
                  </a:lnTo>
                  <a:lnTo>
                    <a:pt x="1242" y="3137"/>
                  </a:lnTo>
                  <a:lnTo>
                    <a:pt x="1251" y="3122"/>
                  </a:lnTo>
                  <a:lnTo>
                    <a:pt x="1263" y="3110"/>
                  </a:lnTo>
                  <a:lnTo>
                    <a:pt x="1278" y="3101"/>
                  </a:lnTo>
                  <a:lnTo>
                    <a:pt x="1296" y="3098"/>
                  </a:lnTo>
                  <a:lnTo>
                    <a:pt x="1313" y="3101"/>
                  </a:lnTo>
                  <a:lnTo>
                    <a:pt x="1328" y="3110"/>
                  </a:lnTo>
                  <a:lnTo>
                    <a:pt x="1341" y="3122"/>
                  </a:lnTo>
                  <a:lnTo>
                    <a:pt x="1349" y="3137"/>
                  </a:lnTo>
                  <a:lnTo>
                    <a:pt x="1352" y="3155"/>
                  </a:lnTo>
                  <a:lnTo>
                    <a:pt x="1577" y="3155"/>
                  </a:lnTo>
                  <a:lnTo>
                    <a:pt x="1580" y="3137"/>
                  </a:lnTo>
                  <a:lnTo>
                    <a:pt x="1589" y="3122"/>
                  </a:lnTo>
                  <a:lnTo>
                    <a:pt x="1600" y="3110"/>
                  </a:lnTo>
                  <a:lnTo>
                    <a:pt x="1616" y="3101"/>
                  </a:lnTo>
                  <a:lnTo>
                    <a:pt x="1634" y="3098"/>
                  </a:lnTo>
                  <a:lnTo>
                    <a:pt x="1651" y="3101"/>
                  </a:lnTo>
                  <a:lnTo>
                    <a:pt x="1666" y="3110"/>
                  </a:lnTo>
                  <a:lnTo>
                    <a:pt x="1679" y="3122"/>
                  </a:lnTo>
                  <a:lnTo>
                    <a:pt x="1687" y="3137"/>
                  </a:lnTo>
                  <a:lnTo>
                    <a:pt x="1690" y="3155"/>
                  </a:lnTo>
                  <a:lnTo>
                    <a:pt x="1915" y="3155"/>
                  </a:lnTo>
                  <a:lnTo>
                    <a:pt x="1918" y="3137"/>
                  </a:lnTo>
                  <a:lnTo>
                    <a:pt x="1927" y="3122"/>
                  </a:lnTo>
                  <a:lnTo>
                    <a:pt x="1939" y="3110"/>
                  </a:lnTo>
                  <a:lnTo>
                    <a:pt x="1954" y="3101"/>
                  </a:lnTo>
                  <a:lnTo>
                    <a:pt x="1972" y="3098"/>
                  </a:lnTo>
                  <a:lnTo>
                    <a:pt x="1989" y="3101"/>
                  </a:lnTo>
                  <a:lnTo>
                    <a:pt x="2004" y="3110"/>
                  </a:lnTo>
                  <a:lnTo>
                    <a:pt x="2017" y="3122"/>
                  </a:lnTo>
                  <a:lnTo>
                    <a:pt x="2025" y="3137"/>
                  </a:lnTo>
                  <a:lnTo>
                    <a:pt x="2028" y="3155"/>
                  </a:lnTo>
                  <a:lnTo>
                    <a:pt x="2253" y="3155"/>
                  </a:lnTo>
                  <a:lnTo>
                    <a:pt x="2256" y="3137"/>
                  </a:lnTo>
                  <a:lnTo>
                    <a:pt x="2265" y="3122"/>
                  </a:lnTo>
                  <a:lnTo>
                    <a:pt x="2277" y="3110"/>
                  </a:lnTo>
                  <a:lnTo>
                    <a:pt x="2292" y="3101"/>
                  </a:lnTo>
                  <a:lnTo>
                    <a:pt x="2310" y="3098"/>
                  </a:lnTo>
                  <a:lnTo>
                    <a:pt x="2327" y="3101"/>
                  </a:lnTo>
                  <a:lnTo>
                    <a:pt x="2343" y="3110"/>
                  </a:lnTo>
                  <a:lnTo>
                    <a:pt x="2355" y="3122"/>
                  </a:lnTo>
                  <a:lnTo>
                    <a:pt x="2363" y="3137"/>
                  </a:lnTo>
                  <a:lnTo>
                    <a:pt x="2366" y="3155"/>
                  </a:lnTo>
                  <a:lnTo>
                    <a:pt x="2591" y="3155"/>
                  </a:lnTo>
                  <a:lnTo>
                    <a:pt x="2594" y="3137"/>
                  </a:lnTo>
                  <a:lnTo>
                    <a:pt x="2603" y="3122"/>
                  </a:lnTo>
                  <a:lnTo>
                    <a:pt x="2615" y="3110"/>
                  </a:lnTo>
                  <a:lnTo>
                    <a:pt x="2630" y="3101"/>
                  </a:lnTo>
                  <a:lnTo>
                    <a:pt x="2648" y="3098"/>
                  </a:lnTo>
                  <a:lnTo>
                    <a:pt x="2665" y="3101"/>
                  </a:lnTo>
                  <a:lnTo>
                    <a:pt x="2680" y="3110"/>
                  </a:lnTo>
                  <a:lnTo>
                    <a:pt x="2693" y="3122"/>
                  </a:lnTo>
                  <a:lnTo>
                    <a:pt x="2701" y="3137"/>
                  </a:lnTo>
                  <a:lnTo>
                    <a:pt x="2704" y="3155"/>
                  </a:lnTo>
                  <a:lnTo>
                    <a:pt x="2929" y="3155"/>
                  </a:lnTo>
                  <a:lnTo>
                    <a:pt x="2932" y="3137"/>
                  </a:lnTo>
                  <a:lnTo>
                    <a:pt x="2941" y="3122"/>
                  </a:lnTo>
                  <a:lnTo>
                    <a:pt x="2953" y="3110"/>
                  </a:lnTo>
                  <a:lnTo>
                    <a:pt x="2968" y="3101"/>
                  </a:lnTo>
                  <a:lnTo>
                    <a:pt x="2986" y="3098"/>
                  </a:lnTo>
                  <a:lnTo>
                    <a:pt x="3003" y="3101"/>
                  </a:lnTo>
                  <a:lnTo>
                    <a:pt x="3018" y="3110"/>
                  </a:lnTo>
                  <a:lnTo>
                    <a:pt x="3031" y="3122"/>
                  </a:lnTo>
                  <a:lnTo>
                    <a:pt x="3039" y="3137"/>
                  </a:lnTo>
                  <a:lnTo>
                    <a:pt x="3042" y="3155"/>
                  </a:lnTo>
                  <a:lnTo>
                    <a:pt x="3267" y="3155"/>
                  </a:lnTo>
                  <a:lnTo>
                    <a:pt x="3267" y="979"/>
                  </a:lnTo>
                  <a:close/>
                  <a:moveTo>
                    <a:pt x="169" y="0"/>
                  </a:moveTo>
                  <a:lnTo>
                    <a:pt x="186" y="3"/>
                  </a:lnTo>
                  <a:lnTo>
                    <a:pt x="202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5" y="2568"/>
                  </a:lnTo>
                  <a:lnTo>
                    <a:pt x="682" y="2111"/>
                  </a:lnTo>
                  <a:lnTo>
                    <a:pt x="1003" y="2539"/>
                  </a:lnTo>
                  <a:lnTo>
                    <a:pt x="1397" y="1694"/>
                  </a:lnTo>
                  <a:lnTo>
                    <a:pt x="1743" y="2155"/>
                  </a:lnTo>
                  <a:lnTo>
                    <a:pt x="2363" y="1197"/>
                  </a:lnTo>
                  <a:lnTo>
                    <a:pt x="2701" y="1648"/>
                  </a:lnTo>
                  <a:lnTo>
                    <a:pt x="3380" y="598"/>
                  </a:lnTo>
                  <a:lnTo>
                    <a:pt x="3380" y="3267"/>
                  </a:lnTo>
                  <a:lnTo>
                    <a:pt x="225" y="3267"/>
                  </a:lnTo>
                  <a:lnTo>
                    <a:pt x="225" y="3324"/>
                  </a:lnTo>
                  <a:lnTo>
                    <a:pt x="222" y="3341"/>
                  </a:lnTo>
                  <a:lnTo>
                    <a:pt x="214" y="3356"/>
                  </a:lnTo>
                  <a:lnTo>
                    <a:pt x="202" y="3369"/>
                  </a:lnTo>
                  <a:lnTo>
                    <a:pt x="186" y="3377"/>
                  </a:lnTo>
                  <a:lnTo>
                    <a:pt x="169" y="3380"/>
                  </a:lnTo>
                  <a:lnTo>
                    <a:pt x="152" y="3377"/>
                  </a:lnTo>
                  <a:lnTo>
                    <a:pt x="136" y="3369"/>
                  </a:lnTo>
                  <a:lnTo>
                    <a:pt x="124" y="3356"/>
                  </a:lnTo>
                  <a:lnTo>
                    <a:pt x="116" y="3341"/>
                  </a:lnTo>
                  <a:lnTo>
                    <a:pt x="113" y="3324"/>
                  </a:lnTo>
                  <a:lnTo>
                    <a:pt x="113" y="3267"/>
                  </a:lnTo>
                  <a:lnTo>
                    <a:pt x="56" y="3267"/>
                  </a:lnTo>
                  <a:lnTo>
                    <a:pt x="39" y="3264"/>
                  </a:lnTo>
                  <a:lnTo>
                    <a:pt x="24" y="3256"/>
                  </a:lnTo>
                  <a:lnTo>
                    <a:pt x="11" y="3244"/>
                  </a:lnTo>
                  <a:lnTo>
                    <a:pt x="3" y="3228"/>
                  </a:lnTo>
                  <a:lnTo>
                    <a:pt x="0" y="3211"/>
                  </a:lnTo>
                  <a:lnTo>
                    <a:pt x="3" y="3194"/>
                  </a:lnTo>
                  <a:lnTo>
                    <a:pt x="11" y="3178"/>
                  </a:lnTo>
                  <a:lnTo>
                    <a:pt x="24" y="3166"/>
                  </a:lnTo>
                  <a:lnTo>
                    <a:pt x="39" y="3158"/>
                  </a:lnTo>
                  <a:lnTo>
                    <a:pt x="56" y="3155"/>
                  </a:lnTo>
                  <a:lnTo>
                    <a:pt x="113" y="3155"/>
                  </a:lnTo>
                  <a:lnTo>
                    <a:pt x="113" y="56"/>
                  </a:lnTo>
                  <a:lnTo>
                    <a:pt x="116" y="39"/>
                  </a:lnTo>
                  <a:lnTo>
                    <a:pt x="124" y="24"/>
                  </a:lnTo>
                  <a:lnTo>
                    <a:pt x="136" y="11"/>
                  </a:lnTo>
                  <a:lnTo>
                    <a:pt x="152" y="3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98" name="Group 1924"/>
          <p:cNvGrpSpPr/>
          <p:nvPr/>
        </p:nvGrpSpPr>
        <p:grpSpPr>
          <a:xfrm>
            <a:off x="5886952" y="4837045"/>
            <a:ext cx="534988" cy="536575"/>
            <a:chOff x="2619375" y="3470275"/>
            <a:chExt cx="534988" cy="536575"/>
          </a:xfrm>
          <a:solidFill>
            <a:srgbClr val="000000"/>
          </a:solidFill>
        </p:grpSpPr>
        <p:sp>
          <p:nvSpPr>
            <p:cNvPr id="2499" name="Freeform 686"/>
            <p:cNvSpPr>
              <a:spLocks noEditPoints="1"/>
            </p:cNvSpPr>
            <p:nvPr/>
          </p:nvSpPr>
          <p:spPr bwMode="auto">
            <a:xfrm>
              <a:off x="2619375" y="3470275"/>
              <a:ext cx="534988" cy="536575"/>
            </a:xfrm>
            <a:custGeom>
              <a:avLst/>
              <a:gdLst>
                <a:gd name="T0" fmla="*/ 1910 w 3370"/>
                <a:gd name="T1" fmla="*/ 3155 h 3380"/>
                <a:gd name="T2" fmla="*/ 2359 w 3370"/>
                <a:gd name="T3" fmla="*/ 2479 h 3380"/>
                <a:gd name="T4" fmla="*/ 2640 w 3370"/>
                <a:gd name="T5" fmla="*/ 1972 h 3380"/>
                <a:gd name="T6" fmla="*/ 3089 w 3370"/>
                <a:gd name="T7" fmla="*/ 3155 h 3380"/>
                <a:gd name="T8" fmla="*/ 2640 w 3370"/>
                <a:gd name="T9" fmla="*/ 1972 h 3380"/>
                <a:gd name="T10" fmla="*/ 449 w 3370"/>
                <a:gd name="T11" fmla="*/ 3155 h 3380"/>
                <a:gd name="T12" fmla="*/ 899 w 3370"/>
                <a:gd name="T13" fmla="*/ 1183 h 3380"/>
                <a:gd name="T14" fmla="*/ 1180 w 3370"/>
                <a:gd name="T15" fmla="*/ 732 h 3380"/>
                <a:gd name="T16" fmla="*/ 1348 w 3370"/>
                <a:gd name="T17" fmla="*/ 3155 h 3380"/>
                <a:gd name="T18" fmla="*/ 1359 w 3370"/>
                <a:gd name="T19" fmla="*/ 3122 h 3380"/>
                <a:gd name="T20" fmla="*/ 1387 w 3370"/>
                <a:gd name="T21" fmla="*/ 3101 h 3380"/>
                <a:gd name="T22" fmla="*/ 1422 w 3370"/>
                <a:gd name="T23" fmla="*/ 3101 h 3380"/>
                <a:gd name="T24" fmla="*/ 1449 w 3370"/>
                <a:gd name="T25" fmla="*/ 3122 h 3380"/>
                <a:gd name="T26" fmla="*/ 1460 w 3370"/>
                <a:gd name="T27" fmla="*/ 3155 h 3380"/>
                <a:gd name="T28" fmla="*/ 1629 w 3370"/>
                <a:gd name="T29" fmla="*/ 732 h 3380"/>
                <a:gd name="T30" fmla="*/ 169 w 3370"/>
                <a:gd name="T31" fmla="*/ 0 h 3380"/>
                <a:gd name="T32" fmla="*/ 201 w 3370"/>
                <a:gd name="T33" fmla="*/ 11 h 3380"/>
                <a:gd name="T34" fmla="*/ 222 w 3370"/>
                <a:gd name="T35" fmla="*/ 39 h 3380"/>
                <a:gd name="T36" fmla="*/ 225 w 3370"/>
                <a:gd name="T37" fmla="*/ 3155 h 3380"/>
                <a:gd name="T38" fmla="*/ 337 w 3370"/>
                <a:gd name="T39" fmla="*/ 1070 h 3380"/>
                <a:gd name="T40" fmla="*/ 1011 w 3370"/>
                <a:gd name="T41" fmla="*/ 3155 h 3380"/>
                <a:gd name="T42" fmla="*/ 1067 w 3370"/>
                <a:gd name="T43" fmla="*/ 620 h 3380"/>
                <a:gd name="T44" fmla="*/ 1741 w 3370"/>
                <a:gd name="T45" fmla="*/ 3155 h 3380"/>
                <a:gd name="T46" fmla="*/ 1797 w 3370"/>
                <a:gd name="T47" fmla="*/ 2366 h 3380"/>
                <a:gd name="T48" fmla="*/ 2471 w 3370"/>
                <a:gd name="T49" fmla="*/ 3155 h 3380"/>
                <a:gd name="T50" fmla="*/ 2528 w 3370"/>
                <a:gd name="T51" fmla="*/ 1859 h 3380"/>
                <a:gd name="T52" fmla="*/ 3202 w 3370"/>
                <a:gd name="T53" fmla="*/ 3155 h 3380"/>
                <a:gd name="T54" fmla="*/ 3331 w 3370"/>
                <a:gd name="T55" fmla="*/ 3158 h 3380"/>
                <a:gd name="T56" fmla="*/ 3359 w 3370"/>
                <a:gd name="T57" fmla="*/ 3178 h 3380"/>
                <a:gd name="T58" fmla="*/ 3370 w 3370"/>
                <a:gd name="T59" fmla="*/ 3211 h 3380"/>
                <a:gd name="T60" fmla="*/ 3359 w 3370"/>
                <a:gd name="T61" fmla="*/ 3244 h 3380"/>
                <a:gd name="T62" fmla="*/ 3331 w 3370"/>
                <a:gd name="T63" fmla="*/ 3264 h 3380"/>
                <a:gd name="T64" fmla="*/ 225 w 3370"/>
                <a:gd name="T65" fmla="*/ 3267 h 3380"/>
                <a:gd name="T66" fmla="*/ 222 w 3370"/>
                <a:gd name="T67" fmla="*/ 3341 h 3380"/>
                <a:gd name="T68" fmla="*/ 201 w 3370"/>
                <a:gd name="T69" fmla="*/ 3369 h 3380"/>
                <a:gd name="T70" fmla="*/ 169 w 3370"/>
                <a:gd name="T71" fmla="*/ 3380 h 3380"/>
                <a:gd name="T72" fmla="*/ 136 w 3370"/>
                <a:gd name="T73" fmla="*/ 3369 h 3380"/>
                <a:gd name="T74" fmla="*/ 115 w 3370"/>
                <a:gd name="T75" fmla="*/ 3341 h 3380"/>
                <a:gd name="T76" fmla="*/ 112 w 3370"/>
                <a:gd name="T77" fmla="*/ 3267 h 3380"/>
                <a:gd name="T78" fmla="*/ 39 w 3370"/>
                <a:gd name="T79" fmla="*/ 3264 h 3380"/>
                <a:gd name="T80" fmla="*/ 11 w 3370"/>
                <a:gd name="T81" fmla="*/ 3244 h 3380"/>
                <a:gd name="T82" fmla="*/ 0 w 3370"/>
                <a:gd name="T83" fmla="*/ 3211 h 3380"/>
                <a:gd name="T84" fmla="*/ 11 w 3370"/>
                <a:gd name="T85" fmla="*/ 3178 h 3380"/>
                <a:gd name="T86" fmla="*/ 39 w 3370"/>
                <a:gd name="T87" fmla="*/ 3158 h 3380"/>
                <a:gd name="T88" fmla="*/ 112 w 3370"/>
                <a:gd name="T89" fmla="*/ 3155 h 3380"/>
                <a:gd name="T90" fmla="*/ 115 w 3370"/>
                <a:gd name="T91" fmla="*/ 39 h 3380"/>
                <a:gd name="T92" fmla="*/ 136 w 3370"/>
                <a:gd name="T93" fmla="*/ 11 h 3380"/>
                <a:gd name="T94" fmla="*/ 169 w 3370"/>
                <a:gd name="T95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370" h="3380">
                  <a:moveTo>
                    <a:pt x="1910" y="2479"/>
                  </a:moveTo>
                  <a:lnTo>
                    <a:pt x="1910" y="3155"/>
                  </a:lnTo>
                  <a:lnTo>
                    <a:pt x="2359" y="3155"/>
                  </a:lnTo>
                  <a:lnTo>
                    <a:pt x="2359" y="2479"/>
                  </a:lnTo>
                  <a:lnTo>
                    <a:pt x="1910" y="2479"/>
                  </a:lnTo>
                  <a:close/>
                  <a:moveTo>
                    <a:pt x="2640" y="1972"/>
                  </a:moveTo>
                  <a:lnTo>
                    <a:pt x="2640" y="3155"/>
                  </a:lnTo>
                  <a:lnTo>
                    <a:pt x="3089" y="3155"/>
                  </a:lnTo>
                  <a:lnTo>
                    <a:pt x="3089" y="1972"/>
                  </a:lnTo>
                  <a:lnTo>
                    <a:pt x="2640" y="1972"/>
                  </a:lnTo>
                  <a:close/>
                  <a:moveTo>
                    <a:pt x="449" y="1183"/>
                  </a:moveTo>
                  <a:lnTo>
                    <a:pt x="449" y="3155"/>
                  </a:lnTo>
                  <a:lnTo>
                    <a:pt x="899" y="3155"/>
                  </a:lnTo>
                  <a:lnTo>
                    <a:pt x="899" y="1183"/>
                  </a:lnTo>
                  <a:lnTo>
                    <a:pt x="449" y="1183"/>
                  </a:lnTo>
                  <a:close/>
                  <a:moveTo>
                    <a:pt x="1180" y="732"/>
                  </a:moveTo>
                  <a:lnTo>
                    <a:pt x="1180" y="3155"/>
                  </a:lnTo>
                  <a:lnTo>
                    <a:pt x="1348" y="3155"/>
                  </a:lnTo>
                  <a:lnTo>
                    <a:pt x="1351" y="3137"/>
                  </a:lnTo>
                  <a:lnTo>
                    <a:pt x="1359" y="3122"/>
                  </a:lnTo>
                  <a:lnTo>
                    <a:pt x="1371" y="3110"/>
                  </a:lnTo>
                  <a:lnTo>
                    <a:pt x="1387" y="3101"/>
                  </a:lnTo>
                  <a:lnTo>
                    <a:pt x="1404" y="3098"/>
                  </a:lnTo>
                  <a:lnTo>
                    <a:pt x="1422" y="3101"/>
                  </a:lnTo>
                  <a:lnTo>
                    <a:pt x="1437" y="3110"/>
                  </a:lnTo>
                  <a:lnTo>
                    <a:pt x="1449" y="3122"/>
                  </a:lnTo>
                  <a:lnTo>
                    <a:pt x="1457" y="3137"/>
                  </a:lnTo>
                  <a:lnTo>
                    <a:pt x="1460" y="3155"/>
                  </a:lnTo>
                  <a:lnTo>
                    <a:pt x="1629" y="3155"/>
                  </a:lnTo>
                  <a:lnTo>
                    <a:pt x="1629" y="732"/>
                  </a:lnTo>
                  <a:lnTo>
                    <a:pt x="1180" y="732"/>
                  </a:lnTo>
                  <a:close/>
                  <a:moveTo>
                    <a:pt x="169" y="0"/>
                  </a:moveTo>
                  <a:lnTo>
                    <a:pt x="186" y="3"/>
                  </a:lnTo>
                  <a:lnTo>
                    <a:pt x="201" y="11"/>
                  </a:lnTo>
                  <a:lnTo>
                    <a:pt x="213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5" y="3155"/>
                  </a:lnTo>
                  <a:lnTo>
                    <a:pt x="337" y="3155"/>
                  </a:lnTo>
                  <a:lnTo>
                    <a:pt x="337" y="1070"/>
                  </a:lnTo>
                  <a:lnTo>
                    <a:pt x="1011" y="1070"/>
                  </a:lnTo>
                  <a:lnTo>
                    <a:pt x="1011" y="3155"/>
                  </a:lnTo>
                  <a:lnTo>
                    <a:pt x="1067" y="3155"/>
                  </a:lnTo>
                  <a:lnTo>
                    <a:pt x="1067" y="620"/>
                  </a:lnTo>
                  <a:lnTo>
                    <a:pt x="1741" y="620"/>
                  </a:lnTo>
                  <a:lnTo>
                    <a:pt x="1741" y="3155"/>
                  </a:lnTo>
                  <a:lnTo>
                    <a:pt x="1797" y="3155"/>
                  </a:lnTo>
                  <a:lnTo>
                    <a:pt x="1797" y="2366"/>
                  </a:lnTo>
                  <a:lnTo>
                    <a:pt x="2471" y="2366"/>
                  </a:lnTo>
                  <a:lnTo>
                    <a:pt x="2471" y="3155"/>
                  </a:lnTo>
                  <a:lnTo>
                    <a:pt x="2528" y="3155"/>
                  </a:lnTo>
                  <a:lnTo>
                    <a:pt x="2528" y="1859"/>
                  </a:lnTo>
                  <a:lnTo>
                    <a:pt x="3202" y="1859"/>
                  </a:lnTo>
                  <a:lnTo>
                    <a:pt x="3202" y="3155"/>
                  </a:lnTo>
                  <a:lnTo>
                    <a:pt x="3314" y="3155"/>
                  </a:lnTo>
                  <a:lnTo>
                    <a:pt x="3331" y="3158"/>
                  </a:lnTo>
                  <a:lnTo>
                    <a:pt x="3347" y="3166"/>
                  </a:lnTo>
                  <a:lnTo>
                    <a:pt x="3359" y="3178"/>
                  </a:lnTo>
                  <a:lnTo>
                    <a:pt x="3367" y="3194"/>
                  </a:lnTo>
                  <a:lnTo>
                    <a:pt x="3370" y="3211"/>
                  </a:lnTo>
                  <a:lnTo>
                    <a:pt x="3367" y="3228"/>
                  </a:lnTo>
                  <a:lnTo>
                    <a:pt x="3359" y="3244"/>
                  </a:lnTo>
                  <a:lnTo>
                    <a:pt x="3347" y="3256"/>
                  </a:lnTo>
                  <a:lnTo>
                    <a:pt x="3331" y="3264"/>
                  </a:lnTo>
                  <a:lnTo>
                    <a:pt x="3314" y="3267"/>
                  </a:lnTo>
                  <a:lnTo>
                    <a:pt x="225" y="3267"/>
                  </a:lnTo>
                  <a:lnTo>
                    <a:pt x="225" y="3324"/>
                  </a:lnTo>
                  <a:lnTo>
                    <a:pt x="222" y="3341"/>
                  </a:lnTo>
                  <a:lnTo>
                    <a:pt x="213" y="3356"/>
                  </a:lnTo>
                  <a:lnTo>
                    <a:pt x="201" y="3369"/>
                  </a:lnTo>
                  <a:lnTo>
                    <a:pt x="186" y="3377"/>
                  </a:lnTo>
                  <a:lnTo>
                    <a:pt x="169" y="3380"/>
                  </a:lnTo>
                  <a:lnTo>
                    <a:pt x="151" y="3377"/>
                  </a:lnTo>
                  <a:lnTo>
                    <a:pt x="136" y="3369"/>
                  </a:lnTo>
                  <a:lnTo>
                    <a:pt x="124" y="3356"/>
                  </a:lnTo>
                  <a:lnTo>
                    <a:pt x="115" y="3341"/>
                  </a:lnTo>
                  <a:lnTo>
                    <a:pt x="112" y="3324"/>
                  </a:lnTo>
                  <a:lnTo>
                    <a:pt x="112" y="3267"/>
                  </a:lnTo>
                  <a:lnTo>
                    <a:pt x="56" y="3267"/>
                  </a:lnTo>
                  <a:lnTo>
                    <a:pt x="39" y="3264"/>
                  </a:lnTo>
                  <a:lnTo>
                    <a:pt x="23" y="3256"/>
                  </a:lnTo>
                  <a:lnTo>
                    <a:pt x="11" y="3244"/>
                  </a:lnTo>
                  <a:lnTo>
                    <a:pt x="3" y="3228"/>
                  </a:lnTo>
                  <a:lnTo>
                    <a:pt x="0" y="3211"/>
                  </a:lnTo>
                  <a:lnTo>
                    <a:pt x="3" y="3194"/>
                  </a:lnTo>
                  <a:lnTo>
                    <a:pt x="11" y="3178"/>
                  </a:lnTo>
                  <a:lnTo>
                    <a:pt x="23" y="3166"/>
                  </a:lnTo>
                  <a:lnTo>
                    <a:pt x="39" y="3158"/>
                  </a:lnTo>
                  <a:lnTo>
                    <a:pt x="56" y="3155"/>
                  </a:lnTo>
                  <a:lnTo>
                    <a:pt x="112" y="3155"/>
                  </a:lnTo>
                  <a:lnTo>
                    <a:pt x="112" y="56"/>
                  </a:lnTo>
                  <a:lnTo>
                    <a:pt x="115" y="39"/>
                  </a:lnTo>
                  <a:lnTo>
                    <a:pt x="124" y="24"/>
                  </a:lnTo>
                  <a:lnTo>
                    <a:pt x="136" y="11"/>
                  </a:lnTo>
                  <a:lnTo>
                    <a:pt x="151" y="3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0" name="Freeform 687"/>
            <p:cNvSpPr>
              <a:spLocks/>
            </p:cNvSpPr>
            <p:nvPr/>
          </p:nvSpPr>
          <p:spPr bwMode="auto">
            <a:xfrm>
              <a:off x="2833688" y="358616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" name="Freeform 688"/>
            <p:cNvSpPr>
              <a:spLocks/>
            </p:cNvSpPr>
            <p:nvPr/>
          </p:nvSpPr>
          <p:spPr bwMode="auto">
            <a:xfrm>
              <a:off x="2833688" y="36401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2" name="Freeform 689"/>
            <p:cNvSpPr>
              <a:spLocks/>
            </p:cNvSpPr>
            <p:nvPr/>
          </p:nvSpPr>
          <p:spPr bwMode="auto">
            <a:xfrm>
              <a:off x="2806700" y="361315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3" name="Freeform 690"/>
            <p:cNvSpPr>
              <a:spLocks/>
            </p:cNvSpPr>
            <p:nvPr/>
          </p:nvSpPr>
          <p:spPr bwMode="auto">
            <a:xfrm>
              <a:off x="2806700" y="36671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4" name="Freeform 691"/>
            <p:cNvSpPr>
              <a:spLocks/>
            </p:cNvSpPr>
            <p:nvPr/>
          </p:nvSpPr>
          <p:spPr bwMode="auto">
            <a:xfrm>
              <a:off x="2860675" y="361315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5" name="Freeform 692"/>
            <p:cNvSpPr>
              <a:spLocks/>
            </p:cNvSpPr>
            <p:nvPr/>
          </p:nvSpPr>
          <p:spPr bwMode="auto">
            <a:xfrm>
              <a:off x="2860675" y="36671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6" name="Freeform 693"/>
            <p:cNvSpPr>
              <a:spLocks/>
            </p:cNvSpPr>
            <p:nvPr/>
          </p:nvSpPr>
          <p:spPr bwMode="auto">
            <a:xfrm>
              <a:off x="2833688" y="36941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7" name="Freeform 694"/>
            <p:cNvSpPr>
              <a:spLocks/>
            </p:cNvSpPr>
            <p:nvPr/>
          </p:nvSpPr>
          <p:spPr bwMode="auto">
            <a:xfrm>
              <a:off x="2833688" y="37480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8" name="Freeform 695"/>
            <p:cNvSpPr>
              <a:spLocks/>
            </p:cNvSpPr>
            <p:nvPr/>
          </p:nvSpPr>
          <p:spPr bwMode="auto">
            <a:xfrm>
              <a:off x="2806700" y="372110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9" name="Freeform 696"/>
            <p:cNvSpPr>
              <a:spLocks/>
            </p:cNvSpPr>
            <p:nvPr/>
          </p:nvSpPr>
          <p:spPr bwMode="auto">
            <a:xfrm>
              <a:off x="2806700" y="37750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0" name="Freeform 697"/>
            <p:cNvSpPr>
              <a:spLocks/>
            </p:cNvSpPr>
            <p:nvPr/>
          </p:nvSpPr>
          <p:spPr bwMode="auto">
            <a:xfrm>
              <a:off x="2860675" y="372110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1" name="Freeform 698"/>
            <p:cNvSpPr>
              <a:spLocks/>
            </p:cNvSpPr>
            <p:nvPr/>
          </p:nvSpPr>
          <p:spPr bwMode="auto">
            <a:xfrm>
              <a:off x="2860675" y="37750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2" name="Freeform 699"/>
            <p:cNvSpPr>
              <a:spLocks/>
            </p:cNvSpPr>
            <p:nvPr/>
          </p:nvSpPr>
          <p:spPr bwMode="auto">
            <a:xfrm>
              <a:off x="2833688" y="3800475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3" name="Freeform 700"/>
            <p:cNvSpPr>
              <a:spLocks/>
            </p:cNvSpPr>
            <p:nvPr/>
          </p:nvSpPr>
          <p:spPr bwMode="auto">
            <a:xfrm>
              <a:off x="2833688" y="3854450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4" name="Freeform 701"/>
            <p:cNvSpPr>
              <a:spLocks/>
            </p:cNvSpPr>
            <p:nvPr/>
          </p:nvSpPr>
          <p:spPr bwMode="auto">
            <a:xfrm>
              <a:off x="2806700" y="382746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5" name="Freeform 702"/>
            <p:cNvSpPr>
              <a:spLocks/>
            </p:cNvSpPr>
            <p:nvPr/>
          </p:nvSpPr>
          <p:spPr bwMode="auto">
            <a:xfrm>
              <a:off x="2806700" y="3881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6" name="Freeform 703"/>
            <p:cNvSpPr>
              <a:spLocks/>
            </p:cNvSpPr>
            <p:nvPr/>
          </p:nvSpPr>
          <p:spPr bwMode="auto">
            <a:xfrm>
              <a:off x="2860675" y="382746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7" name="Freeform 704"/>
            <p:cNvSpPr>
              <a:spLocks/>
            </p:cNvSpPr>
            <p:nvPr/>
          </p:nvSpPr>
          <p:spPr bwMode="auto">
            <a:xfrm>
              <a:off x="2860675" y="38814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8" name="Freeform 705"/>
            <p:cNvSpPr>
              <a:spLocks/>
            </p:cNvSpPr>
            <p:nvPr/>
          </p:nvSpPr>
          <p:spPr bwMode="auto">
            <a:xfrm>
              <a:off x="2833688" y="39084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9" name="Freeform 706"/>
            <p:cNvSpPr>
              <a:spLocks/>
            </p:cNvSpPr>
            <p:nvPr/>
          </p:nvSpPr>
          <p:spPr bwMode="auto">
            <a:xfrm>
              <a:off x="2806700" y="39354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0" name="Freeform 707"/>
            <p:cNvSpPr>
              <a:spLocks/>
            </p:cNvSpPr>
            <p:nvPr/>
          </p:nvSpPr>
          <p:spPr bwMode="auto">
            <a:xfrm>
              <a:off x="2860675" y="39354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21" name="Group 1930"/>
          <p:cNvGrpSpPr/>
          <p:nvPr/>
        </p:nvGrpSpPr>
        <p:grpSpPr>
          <a:xfrm>
            <a:off x="4950665" y="4860064"/>
            <a:ext cx="536575" cy="490537"/>
            <a:chOff x="1603375" y="3498851"/>
            <a:chExt cx="536575" cy="490537"/>
          </a:xfrm>
          <a:solidFill>
            <a:srgbClr val="000000"/>
          </a:solidFill>
        </p:grpSpPr>
        <p:sp>
          <p:nvSpPr>
            <p:cNvPr id="2522" name="Freeform 712"/>
            <p:cNvSpPr>
              <a:spLocks noEditPoints="1"/>
            </p:cNvSpPr>
            <p:nvPr/>
          </p:nvSpPr>
          <p:spPr bwMode="auto">
            <a:xfrm>
              <a:off x="1603375" y="3624263"/>
              <a:ext cx="536575" cy="365125"/>
            </a:xfrm>
            <a:custGeom>
              <a:avLst/>
              <a:gdLst>
                <a:gd name="T0" fmla="*/ 225 w 3380"/>
                <a:gd name="T1" fmla="*/ 1517 h 2304"/>
                <a:gd name="T2" fmla="*/ 225 w 3380"/>
                <a:gd name="T3" fmla="*/ 2192 h 2304"/>
                <a:gd name="T4" fmla="*/ 676 w 3380"/>
                <a:gd name="T5" fmla="*/ 2192 h 2304"/>
                <a:gd name="T6" fmla="*/ 676 w 3380"/>
                <a:gd name="T7" fmla="*/ 1517 h 2304"/>
                <a:gd name="T8" fmla="*/ 225 w 3380"/>
                <a:gd name="T9" fmla="*/ 1517 h 2304"/>
                <a:gd name="T10" fmla="*/ 1070 w 3380"/>
                <a:gd name="T11" fmla="*/ 1012 h 2304"/>
                <a:gd name="T12" fmla="*/ 1070 w 3380"/>
                <a:gd name="T13" fmla="*/ 2192 h 2304"/>
                <a:gd name="T14" fmla="*/ 1521 w 3380"/>
                <a:gd name="T15" fmla="*/ 2192 h 2304"/>
                <a:gd name="T16" fmla="*/ 1521 w 3380"/>
                <a:gd name="T17" fmla="*/ 1012 h 2304"/>
                <a:gd name="T18" fmla="*/ 1070 w 3380"/>
                <a:gd name="T19" fmla="*/ 1012 h 2304"/>
                <a:gd name="T20" fmla="*/ 1915 w 3380"/>
                <a:gd name="T21" fmla="*/ 562 h 2304"/>
                <a:gd name="T22" fmla="*/ 1915 w 3380"/>
                <a:gd name="T23" fmla="*/ 2192 h 2304"/>
                <a:gd name="T24" fmla="*/ 2366 w 3380"/>
                <a:gd name="T25" fmla="*/ 2192 h 2304"/>
                <a:gd name="T26" fmla="*/ 2366 w 3380"/>
                <a:gd name="T27" fmla="*/ 562 h 2304"/>
                <a:gd name="T28" fmla="*/ 1915 w 3380"/>
                <a:gd name="T29" fmla="*/ 562 h 2304"/>
                <a:gd name="T30" fmla="*/ 2760 w 3380"/>
                <a:gd name="T31" fmla="*/ 113 h 2304"/>
                <a:gd name="T32" fmla="*/ 2760 w 3380"/>
                <a:gd name="T33" fmla="*/ 2192 h 2304"/>
                <a:gd name="T34" fmla="*/ 3211 w 3380"/>
                <a:gd name="T35" fmla="*/ 2192 h 2304"/>
                <a:gd name="T36" fmla="*/ 3211 w 3380"/>
                <a:gd name="T37" fmla="*/ 113 h 2304"/>
                <a:gd name="T38" fmla="*/ 2760 w 3380"/>
                <a:gd name="T39" fmla="*/ 113 h 2304"/>
                <a:gd name="T40" fmla="*/ 2648 w 3380"/>
                <a:gd name="T41" fmla="*/ 0 h 2304"/>
                <a:gd name="T42" fmla="*/ 3324 w 3380"/>
                <a:gd name="T43" fmla="*/ 0 h 2304"/>
                <a:gd name="T44" fmla="*/ 3324 w 3380"/>
                <a:gd name="T45" fmla="*/ 2192 h 2304"/>
                <a:gd name="T46" fmla="*/ 3341 w 3380"/>
                <a:gd name="T47" fmla="*/ 2195 h 2304"/>
                <a:gd name="T48" fmla="*/ 3356 w 3380"/>
                <a:gd name="T49" fmla="*/ 2202 h 2304"/>
                <a:gd name="T50" fmla="*/ 3369 w 3380"/>
                <a:gd name="T51" fmla="*/ 2214 h 2304"/>
                <a:gd name="T52" fmla="*/ 3377 w 3380"/>
                <a:gd name="T53" fmla="*/ 2229 h 2304"/>
                <a:gd name="T54" fmla="*/ 3380 w 3380"/>
                <a:gd name="T55" fmla="*/ 2248 h 2304"/>
                <a:gd name="T56" fmla="*/ 3377 w 3380"/>
                <a:gd name="T57" fmla="*/ 2265 h 2304"/>
                <a:gd name="T58" fmla="*/ 3369 w 3380"/>
                <a:gd name="T59" fmla="*/ 2281 h 2304"/>
                <a:gd name="T60" fmla="*/ 3356 w 3380"/>
                <a:gd name="T61" fmla="*/ 2293 h 2304"/>
                <a:gd name="T62" fmla="*/ 3341 w 3380"/>
                <a:gd name="T63" fmla="*/ 2301 h 2304"/>
                <a:gd name="T64" fmla="*/ 3324 w 3380"/>
                <a:gd name="T65" fmla="*/ 2304 h 2304"/>
                <a:gd name="T66" fmla="*/ 56 w 3380"/>
                <a:gd name="T67" fmla="*/ 2304 h 2304"/>
                <a:gd name="T68" fmla="*/ 39 w 3380"/>
                <a:gd name="T69" fmla="*/ 2301 h 2304"/>
                <a:gd name="T70" fmla="*/ 24 w 3380"/>
                <a:gd name="T71" fmla="*/ 2293 h 2304"/>
                <a:gd name="T72" fmla="*/ 11 w 3380"/>
                <a:gd name="T73" fmla="*/ 2281 h 2304"/>
                <a:gd name="T74" fmla="*/ 3 w 3380"/>
                <a:gd name="T75" fmla="*/ 2265 h 2304"/>
                <a:gd name="T76" fmla="*/ 0 w 3380"/>
                <a:gd name="T77" fmla="*/ 2248 h 2304"/>
                <a:gd name="T78" fmla="*/ 3 w 3380"/>
                <a:gd name="T79" fmla="*/ 2229 h 2304"/>
                <a:gd name="T80" fmla="*/ 11 w 3380"/>
                <a:gd name="T81" fmla="*/ 2214 h 2304"/>
                <a:gd name="T82" fmla="*/ 24 w 3380"/>
                <a:gd name="T83" fmla="*/ 2202 h 2304"/>
                <a:gd name="T84" fmla="*/ 39 w 3380"/>
                <a:gd name="T85" fmla="*/ 2195 h 2304"/>
                <a:gd name="T86" fmla="*/ 56 w 3380"/>
                <a:gd name="T87" fmla="*/ 2192 h 2304"/>
                <a:gd name="T88" fmla="*/ 113 w 3380"/>
                <a:gd name="T89" fmla="*/ 2192 h 2304"/>
                <a:gd name="T90" fmla="*/ 113 w 3380"/>
                <a:gd name="T91" fmla="*/ 1405 h 2304"/>
                <a:gd name="T92" fmla="*/ 789 w 3380"/>
                <a:gd name="T93" fmla="*/ 1405 h 2304"/>
                <a:gd name="T94" fmla="*/ 789 w 3380"/>
                <a:gd name="T95" fmla="*/ 2192 h 2304"/>
                <a:gd name="T96" fmla="*/ 958 w 3380"/>
                <a:gd name="T97" fmla="*/ 2192 h 2304"/>
                <a:gd name="T98" fmla="*/ 958 w 3380"/>
                <a:gd name="T99" fmla="*/ 899 h 2304"/>
                <a:gd name="T100" fmla="*/ 1634 w 3380"/>
                <a:gd name="T101" fmla="*/ 899 h 2304"/>
                <a:gd name="T102" fmla="*/ 1634 w 3380"/>
                <a:gd name="T103" fmla="*/ 2192 h 2304"/>
                <a:gd name="T104" fmla="*/ 1803 w 3380"/>
                <a:gd name="T105" fmla="*/ 2192 h 2304"/>
                <a:gd name="T106" fmla="*/ 1803 w 3380"/>
                <a:gd name="T107" fmla="*/ 450 h 2304"/>
                <a:gd name="T108" fmla="*/ 2479 w 3380"/>
                <a:gd name="T109" fmla="*/ 450 h 2304"/>
                <a:gd name="T110" fmla="*/ 2479 w 3380"/>
                <a:gd name="T111" fmla="*/ 2192 h 2304"/>
                <a:gd name="T112" fmla="*/ 2648 w 3380"/>
                <a:gd name="T113" fmla="*/ 2192 h 2304"/>
                <a:gd name="T114" fmla="*/ 2648 w 3380"/>
                <a:gd name="T115" fmla="*/ 0 h 2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2304">
                  <a:moveTo>
                    <a:pt x="225" y="1517"/>
                  </a:moveTo>
                  <a:lnTo>
                    <a:pt x="225" y="2192"/>
                  </a:lnTo>
                  <a:lnTo>
                    <a:pt x="676" y="2192"/>
                  </a:lnTo>
                  <a:lnTo>
                    <a:pt x="676" y="1517"/>
                  </a:lnTo>
                  <a:lnTo>
                    <a:pt x="225" y="1517"/>
                  </a:lnTo>
                  <a:close/>
                  <a:moveTo>
                    <a:pt x="1070" y="1012"/>
                  </a:moveTo>
                  <a:lnTo>
                    <a:pt x="1070" y="2192"/>
                  </a:lnTo>
                  <a:lnTo>
                    <a:pt x="1521" y="2192"/>
                  </a:lnTo>
                  <a:lnTo>
                    <a:pt x="1521" y="1012"/>
                  </a:lnTo>
                  <a:lnTo>
                    <a:pt x="1070" y="1012"/>
                  </a:lnTo>
                  <a:close/>
                  <a:moveTo>
                    <a:pt x="1915" y="562"/>
                  </a:moveTo>
                  <a:lnTo>
                    <a:pt x="1915" y="2192"/>
                  </a:lnTo>
                  <a:lnTo>
                    <a:pt x="2366" y="2192"/>
                  </a:lnTo>
                  <a:lnTo>
                    <a:pt x="2366" y="562"/>
                  </a:lnTo>
                  <a:lnTo>
                    <a:pt x="1915" y="562"/>
                  </a:lnTo>
                  <a:close/>
                  <a:moveTo>
                    <a:pt x="2760" y="113"/>
                  </a:moveTo>
                  <a:lnTo>
                    <a:pt x="2760" y="2192"/>
                  </a:lnTo>
                  <a:lnTo>
                    <a:pt x="3211" y="2192"/>
                  </a:lnTo>
                  <a:lnTo>
                    <a:pt x="3211" y="113"/>
                  </a:lnTo>
                  <a:lnTo>
                    <a:pt x="2760" y="113"/>
                  </a:lnTo>
                  <a:close/>
                  <a:moveTo>
                    <a:pt x="2648" y="0"/>
                  </a:moveTo>
                  <a:lnTo>
                    <a:pt x="3324" y="0"/>
                  </a:lnTo>
                  <a:lnTo>
                    <a:pt x="3324" y="2192"/>
                  </a:lnTo>
                  <a:lnTo>
                    <a:pt x="3341" y="2195"/>
                  </a:lnTo>
                  <a:lnTo>
                    <a:pt x="3356" y="2202"/>
                  </a:lnTo>
                  <a:lnTo>
                    <a:pt x="3369" y="2214"/>
                  </a:lnTo>
                  <a:lnTo>
                    <a:pt x="3377" y="2229"/>
                  </a:lnTo>
                  <a:lnTo>
                    <a:pt x="3380" y="2248"/>
                  </a:lnTo>
                  <a:lnTo>
                    <a:pt x="3377" y="2265"/>
                  </a:lnTo>
                  <a:lnTo>
                    <a:pt x="3369" y="2281"/>
                  </a:lnTo>
                  <a:lnTo>
                    <a:pt x="3356" y="2293"/>
                  </a:lnTo>
                  <a:lnTo>
                    <a:pt x="3341" y="2301"/>
                  </a:lnTo>
                  <a:lnTo>
                    <a:pt x="3324" y="2304"/>
                  </a:lnTo>
                  <a:lnTo>
                    <a:pt x="56" y="2304"/>
                  </a:lnTo>
                  <a:lnTo>
                    <a:pt x="39" y="2301"/>
                  </a:lnTo>
                  <a:lnTo>
                    <a:pt x="24" y="2293"/>
                  </a:lnTo>
                  <a:lnTo>
                    <a:pt x="11" y="2281"/>
                  </a:lnTo>
                  <a:lnTo>
                    <a:pt x="3" y="2265"/>
                  </a:lnTo>
                  <a:lnTo>
                    <a:pt x="0" y="2248"/>
                  </a:lnTo>
                  <a:lnTo>
                    <a:pt x="3" y="2229"/>
                  </a:lnTo>
                  <a:lnTo>
                    <a:pt x="11" y="2214"/>
                  </a:lnTo>
                  <a:lnTo>
                    <a:pt x="24" y="2202"/>
                  </a:lnTo>
                  <a:lnTo>
                    <a:pt x="39" y="2195"/>
                  </a:lnTo>
                  <a:lnTo>
                    <a:pt x="56" y="2192"/>
                  </a:lnTo>
                  <a:lnTo>
                    <a:pt x="113" y="2192"/>
                  </a:lnTo>
                  <a:lnTo>
                    <a:pt x="113" y="1405"/>
                  </a:lnTo>
                  <a:lnTo>
                    <a:pt x="789" y="1405"/>
                  </a:lnTo>
                  <a:lnTo>
                    <a:pt x="789" y="2192"/>
                  </a:lnTo>
                  <a:lnTo>
                    <a:pt x="958" y="2192"/>
                  </a:lnTo>
                  <a:lnTo>
                    <a:pt x="958" y="899"/>
                  </a:lnTo>
                  <a:lnTo>
                    <a:pt x="1634" y="899"/>
                  </a:lnTo>
                  <a:lnTo>
                    <a:pt x="1634" y="2192"/>
                  </a:lnTo>
                  <a:lnTo>
                    <a:pt x="1803" y="2192"/>
                  </a:lnTo>
                  <a:lnTo>
                    <a:pt x="1803" y="450"/>
                  </a:lnTo>
                  <a:lnTo>
                    <a:pt x="2479" y="450"/>
                  </a:lnTo>
                  <a:lnTo>
                    <a:pt x="2479" y="2192"/>
                  </a:lnTo>
                  <a:lnTo>
                    <a:pt x="2648" y="2192"/>
                  </a:lnTo>
                  <a:lnTo>
                    <a:pt x="26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3" name="Freeform 713"/>
            <p:cNvSpPr>
              <a:spLocks/>
            </p:cNvSpPr>
            <p:nvPr/>
          </p:nvSpPr>
          <p:spPr bwMode="auto">
            <a:xfrm>
              <a:off x="1666875" y="3498851"/>
              <a:ext cx="365125" cy="225425"/>
            </a:xfrm>
            <a:custGeom>
              <a:avLst/>
              <a:gdLst>
                <a:gd name="T0" fmla="*/ 2257 w 2308"/>
                <a:gd name="T1" fmla="*/ 47 h 1424"/>
                <a:gd name="T2" fmla="*/ 2260 w 2308"/>
                <a:gd name="T3" fmla="*/ 48 h 1424"/>
                <a:gd name="T4" fmla="*/ 2266 w 2308"/>
                <a:gd name="T5" fmla="*/ 50 h 1424"/>
                <a:gd name="T6" fmla="*/ 2273 w 2308"/>
                <a:gd name="T7" fmla="*/ 52 h 1424"/>
                <a:gd name="T8" fmla="*/ 2275 w 2308"/>
                <a:gd name="T9" fmla="*/ 53 h 1424"/>
                <a:gd name="T10" fmla="*/ 2279 w 2308"/>
                <a:gd name="T11" fmla="*/ 55 h 1424"/>
                <a:gd name="T12" fmla="*/ 2285 w 2308"/>
                <a:gd name="T13" fmla="*/ 59 h 1424"/>
                <a:gd name="T14" fmla="*/ 2292 w 2308"/>
                <a:gd name="T15" fmla="*/ 64 h 1424"/>
                <a:gd name="T16" fmla="*/ 2296 w 2308"/>
                <a:gd name="T17" fmla="*/ 69 h 1424"/>
                <a:gd name="T18" fmla="*/ 2299 w 2308"/>
                <a:gd name="T19" fmla="*/ 73 h 1424"/>
                <a:gd name="T20" fmla="*/ 2301 w 2308"/>
                <a:gd name="T21" fmla="*/ 77 h 1424"/>
                <a:gd name="T22" fmla="*/ 2304 w 2308"/>
                <a:gd name="T23" fmla="*/ 82 h 1424"/>
                <a:gd name="T24" fmla="*/ 2306 w 2308"/>
                <a:gd name="T25" fmla="*/ 91 h 1424"/>
                <a:gd name="T26" fmla="*/ 2307 w 2308"/>
                <a:gd name="T27" fmla="*/ 101 h 1424"/>
                <a:gd name="T28" fmla="*/ 2308 w 2308"/>
                <a:gd name="T29" fmla="*/ 107 h 1424"/>
                <a:gd name="T30" fmla="*/ 2307 w 2308"/>
                <a:gd name="T31" fmla="*/ 111 h 1424"/>
                <a:gd name="T32" fmla="*/ 2304 w 2308"/>
                <a:gd name="T33" fmla="*/ 122 h 1424"/>
                <a:gd name="T34" fmla="*/ 2303 w 2308"/>
                <a:gd name="T35" fmla="*/ 126 h 1424"/>
                <a:gd name="T36" fmla="*/ 2093 w 2308"/>
                <a:gd name="T37" fmla="*/ 581 h 1424"/>
                <a:gd name="T38" fmla="*/ 2066 w 2308"/>
                <a:gd name="T39" fmla="*/ 597 h 1424"/>
                <a:gd name="T40" fmla="*/ 2040 w 2308"/>
                <a:gd name="T41" fmla="*/ 598 h 1424"/>
                <a:gd name="T42" fmla="*/ 2015 w 2308"/>
                <a:gd name="T43" fmla="*/ 586 h 1424"/>
                <a:gd name="T44" fmla="*/ 1999 w 2308"/>
                <a:gd name="T45" fmla="*/ 563 h 1424"/>
                <a:gd name="T46" fmla="*/ 1996 w 2308"/>
                <a:gd name="T47" fmla="*/ 535 h 1424"/>
                <a:gd name="T48" fmla="*/ 2128 w 2308"/>
                <a:gd name="T49" fmla="*/ 240 h 1424"/>
                <a:gd name="T50" fmla="*/ 71 w 2308"/>
                <a:gd name="T51" fmla="*/ 1422 h 1424"/>
                <a:gd name="T52" fmla="*/ 42 w 2308"/>
                <a:gd name="T53" fmla="*/ 1422 h 1424"/>
                <a:gd name="T54" fmla="*/ 17 w 2308"/>
                <a:gd name="T55" fmla="*/ 1407 h 1424"/>
                <a:gd name="T56" fmla="*/ 1 w 2308"/>
                <a:gd name="T57" fmla="*/ 1382 h 1424"/>
                <a:gd name="T58" fmla="*/ 1 w 2308"/>
                <a:gd name="T59" fmla="*/ 1353 h 1424"/>
                <a:gd name="T60" fmla="*/ 16 w 2308"/>
                <a:gd name="T61" fmla="*/ 1328 h 1424"/>
                <a:gd name="T62" fmla="*/ 2071 w 2308"/>
                <a:gd name="T63" fmla="*/ 142 h 1424"/>
                <a:gd name="T64" fmla="*/ 1747 w 2308"/>
                <a:gd name="T65" fmla="*/ 108 h 1424"/>
                <a:gd name="T66" fmla="*/ 1721 w 2308"/>
                <a:gd name="T67" fmla="*/ 85 h 1424"/>
                <a:gd name="T68" fmla="*/ 1713 w 2308"/>
                <a:gd name="T69" fmla="*/ 52 h 1424"/>
                <a:gd name="T70" fmla="*/ 1727 w 2308"/>
                <a:gd name="T71" fmla="*/ 19 h 1424"/>
                <a:gd name="T72" fmla="*/ 1757 w 2308"/>
                <a:gd name="T73" fmla="*/ 1 h 1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08" h="1424">
                  <a:moveTo>
                    <a:pt x="1774" y="0"/>
                  </a:moveTo>
                  <a:lnTo>
                    <a:pt x="2257" y="47"/>
                  </a:lnTo>
                  <a:lnTo>
                    <a:pt x="2259" y="47"/>
                  </a:lnTo>
                  <a:lnTo>
                    <a:pt x="2260" y="48"/>
                  </a:lnTo>
                  <a:lnTo>
                    <a:pt x="2261" y="48"/>
                  </a:lnTo>
                  <a:lnTo>
                    <a:pt x="2266" y="50"/>
                  </a:lnTo>
                  <a:lnTo>
                    <a:pt x="2270" y="52"/>
                  </a:lnTo>
                  <a:lnTo>
                    <a:pt x="2273" y="52"/>
                  </a:lnTo>
                  <a:lnTo>
                    <a:pt x="2275" y="52"/>
                  </a:lnTo>
                  <a:lnTo>
                    <a:pt x="2275" y="53"/>
                  </a:lnTo>
                  <a:lnTo>
                    <a:pt x="2276" y="53"/>
                  </a:lnTo>
                  <a:lnTo>
                    <a:pt x="2279" y="55"/>
                  </a:lnTo>
                  <a:lnTo>
                    <a:pt x="2281" y="57"/>
                  </a:lnTo>
                  <a:lnTo>
                    <a:pt x="2285" y="59"/>
                  </a:lnTo>
                  <a:lnTo>
                    <a:pt x="2289" y="62"/>
                  </a:lnTo>
                  <a:lnTo>
                    <a:pt x="2292" y="64"/>
                  </a:lnTo>
                  <a:lnTo>
                    <a:pt x="2294" y="67"/>
                  </a:lnTo>
                  <a:lnTo>
                    <a:pt x="2296" y="69"/>
                  </a:lnTo>
                  <a:lnTo>
                    <a:pt x="2298" y="72"/>
                  </a:lnTo>
                  <a:lnTo>
                    <a:pt x="2299" y="73"/>
                  </a:lnTo>
                  <a:lnTo>
                    <a:pt x="2301" y="75"/>
                  </a:lnTo>
                  <a:lnTo>
                    <a:pt x="2301" y="77"/>
                  </a:lnTo>
                  <a:lnTo>
                    <a:pt x="2302" y="79"/>
                  </a:lnTo>
                  <a:lnTo>
                    <a:pt x="2304" y="82"/>
                  </a:lnTo>
                  <a:lnTo>
                    <a:pt x="2305" y="85"/>
                  </a:lnTo>
                  <a:lnTo>
                    <a:pt x="2306" y="91"/>
                  </a:lnTo>
                  <a:lnTo>
                    <a:pt x="2307" y="95"/>
                  </a:lnTo>
                  <a:lnTo>
                    <a:pt x="2307" y="101"/>
                  </a:lnTo>
                  <a:lnTo>
                    <a:pt x="2308" y="104"/>
                  </a:lnTo>
                  <a:lnTo>
                    <a:pt x="2308" y="107"/>
                  </a:lnTo>
                  <a:lnTo>
                    <a:pt x="2308" y="109"/>
                  </a:lnTo>
                  <a:lnTo>
                    <a:pt x="2307" y="111"/>
                  </a:lnTo>
                  <a:lnTo>
                    <a:pt x="2307" y="113"/>
                  </a:lnTo>
                  <a:lnTo>
                    <a:pt x="2304" y="122"/>
                  </a:lnTo>
                  <a:lnTo>
                    <a:pt x="2304" y="124"/>
                  </a:lnTo>
                  <a:lnTo>
                    <a:pt x="2303" y="126"/>
                  </a:lnTo>
                  <a:lnTo>
                    <a:pt x="2102" y="566"/>
                  </a:lnTo>
                  <a:lnTo>
                    <a:pt x="2093" y="581"/>
                  </a:lnTo>
                  <a:lnTo>
                    <a:pt x="2082" y="591"/>
                  </a:lnTo>
                  <a:lnTo>
                    <a:pt x="2066" y="597"/>
                  </a:lnTo>
                  <a:lnTo>
                    <a:pt x="2051" y="599"/>
                  </a:lnTo>
                  <a:lnTo>
                    <a:pt x="2040" y="598"/>
                  </a:lnTo>
                  <a:lnTo>
                    <a:pt x="2027" y="594"/>
                  </a:lnTo>
                  <a:lnTo>
                    <a:pt x="2015" y="586"/>
                  </a:lnTo>
                  <a:lnTo>
                    <a:pt x="2005" y="576"/>
                  </a:lnTo>
                  <a:lnTo>
                    <a:pt x="1999" y="563"/>
                  </a:lnTo>
                  <a:lnTo>
                    <a:pt x="1995" y="549"/>
                  </a:lnTo>
                  <a:lnTo>
                    <a:pt x="1996" y="535"/>
                  </a:lnTo>
                  <a:lnTo>
                    <a:pt x="2000" y="519"/>
                  </a:lnTo>
                  <a:lnTo>
                    <a:pt x="2128" y="240"/>
                  </a:lnTo>
                  <a:lnTo>
                    <a:pt x="84" y="1416"/>
                  </a:lnTo>
                  <a:lnTo>
                    <a:pt x="71" y="1422"/>
                  </a:lnTo>
                  <a:lnTo>
                    <a:pt x="57" y="1424"/>
                  </a:lnTo>
                  <a:lnTo>
                    <a:pt x="42" y="1422"/>
                  </a:lnTo>
                  <a:lnTo>
                    <a:pt x="29" y="1416"/>
                  </a:lnTo>
                  <a:lnTo>
                    <a:pt x="17" y="1407"/>
                  </a:lnTo>
                  <a:lnTo>
                    <a:pt x="8" y="1395"/>
                  </a:lnTo>
                  <a:lnTo>
                    <a:pt x="1" y="1382"/>
                  </a:lnTo>
                  <a:lnTo>
                    <a:pt x="0" y="1367"/>
                  </a:lnTo>
                  <a:lnTo>
                    <a:pt x="1" y="1353"/>
                  </a:lnTo>
                  <a:lnTo>
                    <a:pt x="8" y="1340"/>
                  </a:lnTo>
                  <a:lnTo>
                    <a:pt x="16" y="1328"/>
                  </a:lnTo>
                  <a:lnTo>
                    <a:pt x="28" y="1318"/>
                  </a:lnTo>
                  <a:lnTo>
                    <a:pt x="2071" y="142"/>
                  </a:lnTo>
                  <a:lnTo>
                    <a:pt x="1764" y="113"/>
                  </a:lnTo>
                  <a:lnTo>
                    <a:pt x="1747" y="108"/>
                  </a:lnTo>
                  <a:lnTo>
                    <a:pt x="1731" y="99"/>
                  </a:lnTo>
                  <a:lnTo>
                    <a:pt x="1721" y="85"/>
                  </a:lnTo>
                  <a:lnTo>
                    <a:pt x="1714" y="69"/>
                  </a:lnTo>
                  <a:lnTo>
                    <a:pt x="1713" y="52"/>
                  </a:lnTo>
                  <a:lnTo>
                    <a:pt x="1718" y="34"/>
                  </a:lnTo>
                  <a:lnTo>
                    <a:pt x="1727" y="19"/>
                  </a:lnTo>
                  <a:lnTo>
                    <a:pt x="1741" y="9"/>
                  </a:lnTo>
                  <a:lnTo>
                    <a:pt x="1757" y="1"/>
                  </a:lnTo>
                  <a:lnTo>
                    <a:pt x="17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24" name="Group 1936"/>
          <p:cNvGrpSpPr/>
          <p:nvPr/>
        </p:nvGrpSpPr>
        <p:grpSpPr>
          <a:xfrm>
            <a:off x="4015171" y="4865620"/>
            <a:ext cx="536575" cy="479425"/>
            <a:chOff x="687388" y="3498851"/>
            <a:chExt cx="536575" cy="479425"/>
          </a:xfrm>
          <a:solidFill>
            <a:srgbClr val="000000"/>
          </a:solidFill>
        </p:grpSpPr>
        <p:sp>
          <p:nvSpPr>
            <p:cNvPr id="2525" name="Freeform 718"/>
            <p:cNvSpPr>
              <a:spLocks noEditPoints="1"/>
            </p:cNvSpPr>
            <p:nvPr/>
          </p:nvSpPr>
          <p:spPr bwMode="auto">
            <a:xfrm>
              <a:off x="687388" y="3613151"/>
              <a:ext cx="536575" cy="365125"/>
            </a:xfrm>
            <a:custGeom>
              <a:avLst/>
              <a:gdLst>
                <a:gd name="T0" fmla="*/ 2704 w 3380"/>
                <a:gd name="T1" fmla="*/ 1517 h 2304"/>
                <a:gd name="T2" fmla="*/ 2704 w 3380"/>
                <a:gd name="T3" fmla="*/ 2191 h 2304"/>
                <a:gd name="T4" fmla="*/ 3155 w 3380"/>
                <a:gd name="T5" fmla="*/ 2191 h 2304"/>
                <a:gd name="T6" fmla="*/ 3155 w 3380"/>
                <a:gd name="T7" fmla="*/ 1517 h 2304"/>
                <a:gd name="T8" fmla="*/ 2704 w 3380"/>
                <a:gd name="T9" fmla="*/ 1517 h 2304"/>
                <a:gd name="T10" fmla="*/ 1859 w 3380"/>
                <a:gd name="T11" fmla="*/ 1011 h 2304"/>
                <a:gd name="T12" fmla="*/ 1859 w 3380"/>
                <a:gd name="T13" fmla="*/ 2191 h 2304"/>
                <a:gd name="T14" fmla="*/ 2310 w 3380"/>
                <a:gd name="T15" fmla="*/ 2191 h 2304"/>
                <a:gd name="T16" fmla="*/ 2310 w 3380"/>
                <a:gd name="T17" fmla="*/ 1011 h 2304"/>
                <a:gd name="T18" fmla="*/ 1859 w 3380"/>
                <a:gd name="T19" fmla="*/ 1011 h 2304"/>
                <a:gd name="T20" fmla="*/ 1014 w 3380"/>
                <a:gd name="T21" fmla="*/ 562 h 2304"/>
                <a:gd name="T22" fmla="*/ 1014 w 3380"/>
                <a:gd name="T23" fmla="*/ 2191 h 2304"/>
                <a:gd name="T24" fmla="*/ 1465 w 3380"/>
                <a:gd name="T25" fmla="*/ 2191 h 2304"/>
                <a:gd name="T26" fmla="*/ 1465 w 3380"/>
                <a:gd name="T27" fmla="*/ 562 h 2304"/>
                <a:gd name="T28" fmla="*/ 1014 w 3380"/>
                <a:gd name="T29" fmla="*/ 562 h 2304"/>
                <a:gd name="T30" fmla="*/ 169 w 3380"/>
                <a:gd name="T31" fmla="*/ 112 h 2304"/>
                <a:gd name="T32" fmla="*/ 169 w 3380"/>
                <a:gd name="T33" fmla="*/ 2191 h 2304"/>
                <a:gd name="T34" fmla="*/ 620 w 3380"/>
                <a:gd name="T35" fmla="*/ 2191 h 2304"/>
                <a:gd name="T36" fmla="*/ 620 w 3380"/>
                <a:gd name="T37" fmla="*/ 112 h 2304"/>
                <a:gd name="T38" fmla="*/ 169 w 3380"/>
                <a:gd name="T39" fmla="*/ 112 h 2304"/>
                <a:gd name="T40" fmla="*/ 56 w 3380"/>
                <a:gd name="T41" fmla="*/ 0 h 2304"/>
                <a:gd name="T42" fmla="*/ 732 w 3380"/>
                <a:gd name="T43" fmla="*/ 0 h 2304"/>
                <a:gd name="T44" fmla="*/ 732 w 3380"/>
                <a:gd name="T45" fmla="*/ 2191 h 2304"/>
                <a:gd name="T46" fmla="*/ 901 w 3380"/>
                <a:gd name="T47" fmla="*/ 2191 h 2304"/>
                <a:gd name="T48" fmla="*/ 901 w 3380"/>
                <a:gd name="T49" fmla="*/ 449 h 2304"/>
                <a:gd name="T50" fmla="*/ 1577 w 3380"/>
                <a:gd name="T51" fmla="*/ 449 h 2304"/>
                <a:gd name="T52" fmla="*/ 1577 w 3380"/>
                <a:gd name="T53" fmla="*/ 2191 h 2304"/>
                <a:gd name="T54" fmla="*/ 1746 w 3380"/>
                <a:gd name="T55" fmla="*/ 2191 h 2304"/>
                <a:gd name="T56" fmla="*/ 1746 w 3380"/>
                <a:gd name="T57" fmla="*/ 899 h 2304"/>
                <a:gd name="T58" fmla="*/ 2422 w 3380"/>
                <a:gd name="T59" fmla="*/ 899 h 2304"/>
                <a:gd name="T60" fmla="*/ 2422 w 3380"/>
                <a:gd name="T61" fmla="*/ 2191 h 2304"/>
                <a:gd name="T62" fmla="*/ 2591 w 3380"/>
                <a:gd name="T63" fmla="*/ 2191 h 2304"/>
                <a:gd name="T64" fmla="*/ 2591 w 3380"/>
                <a:gd name="T65" fmla="*/ 1404 h 2304"/>
                <a:gd name="T66" fmla="*/ 3267 w 3380"/>
                <a:gd name="T67" fmla="*/ 1404 h 2304"/>
                <a:gd name="T68" fmla="*/ 3267 w 3380"/>
                <a:gd name="T69" fmla="*/ 2191 h 2304"/>
                <a:gd name="T70" fmla="*/ 3324 w 3380"/>
                <a:gd name="T71" fmla="*/ 2191 h 2304"/>
                <a:gd name="T72" fmla="*/ 3341 w 3380"/>
                <a:gd name="T73" fmla="*/ 2194 h 2304"/>
                <a:gd name="T74" fmla="*/ 3356 w 3380"/>
                <a:gd name="T75" fmla="*/ 2202 h 2304"/>
                <a:gd name="T76" fmla="*/ 3369 w 3380"/>
                <a:gd name="T77" fmla="*/ 2215 h 2304"/>
                <a:gd name="T78" fmla="*/ 3377 w 3380"/>
                <a:gd name="T79" fmla="*/ 2230 h 2304"/>
                <a:gd name="T80" fmla="*/ 3380 w 3380"/>
                <a:gd name="T81" fmla="*/ 2247 h 2304"/>
                <a:gd name="T82" fmla="*/ 3377 w 3380"/>
                <a:gd name="T83" fmla="*/ 2265 h 2304"/>
                <a:gd name="T84" fmla="*/ 3369 w 3380"/>
                <a:gd name="T85" fmla="*/ 2281 h 2304"/>
                <a:gd name="T86" fmla="*/ 3356 w 3380"/>
                <a:gd name="T87" fmla="*/ 2293 h 2304"/>
                <a:gd name="T88" fmla="*/ 3341 w 3380"/>
                <a:gd name="T89" fmla="*/ 2300 h 2304"/>
                <a:gd name="T90" fmla="*/ 3324 w 3380"/>
                <a:gd name="T91" fmla="*/ 2304 h 2304"/>
                <a:gd name="T92" fmla="*/ 56 w 3380"/>
                <a:gd name="T93" fmla="*/ 2304 h 2304"/>
                <a:gd name="T94" fmla="*/ 39 w 3380"/>
                <a:gd name="T95" fmla="*/ 2300 h 2304"/>
                <a:gd name="T96" fmla="*/ 24 w 3380"/>
                <a:gd name="T97" fmla="*/ 2293 h 2304"/>
                <a:gd name="T98" fmla="*/ 11 w 3380"/>
                <a:gd name="T99" fmla="*/ 2281 h 2304"/>
                <a:gd name="T100" fmla="*/ 3 w 3380"/>
                <a:gd name="T101" fmla="*/ 2265 h 2304"/>
                <a:gd name="T102" fmla="*/ 0 w 3380"/>
                <a:gd name="T103" fmla="*/ 2247 h 2304"/>
                <a:gd name="T104" fmla="*/ 3 w 3380"/>
                <a:gd name="T105" fmla="*/ 2230 h 2304"/>
                <a:gd name="T106" fmla="*/ 11 w 3380"/>
                <a:gd name="T107" fmla="*/ 2215 h 2304"/>
                <a:gd name="T108" fmla="*/ 24 w 3380"/>
                <a:gd name="T109" fmla="*/ 2202 h 2304"/>
                <a:gd name="T110" fmla="*/ 39 w 3380"/>
                <a:gd name="T111" fmla="*/ 2194 h 2304"/>
                <a:gd name="T112" fmla="*/ 56 w 3380"/>
                <a:gd name="T113" fmla="*/ 2191 h 2304"/>
                <a:gd name="T114" fmla="*/ 56 w 3380"/>
                <a:gd name="T115" fmla="*/ 0 h 2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2304">
                  <a:moveTo>
                    <a:pt x="2704" y="1517"/>
                  </a:moveTo>
                  <a:lnTo>
                    <a:pt x="2704" y="2191"/>
                  </a:lnTo>
                  <a:lnTo>
                    <a:pt x="3155" y="2191"/>
                  </a:lnTo>
                  <a:lnTo>
                    <a:pt x="3155" y="1517"/>
                  </a:lnTo>
                  <a:lnTo>
                    <a:pt x="2704" y="1517"/>
                  </a:lnTo>
                  <a:close/>
                  <a:moveTo>
                    <a:pt x="1859" y="1011"/>
                  </a:moveTo>
                  <a:lnTo>
                    <a:pt x="1859" y="2191"/>
                  </a:lnTo>
                  <a:lnTo>
                    <a:pt x="2310" y="2191"/>
                  </a:lnTo>
                  <a:lnTo>
                    <a:pt x="2310" y="1011"/>
                  </a:lnTo>
                  <a:lnTo>
                    <a:pt x="1859" y="1011"/>
                  </a:lnTo>
                  <a:close/>
                  <a:moveTo>
                    <a:pt x="1014" y="562"/>
                  </a:moveTo>
                  <a:lnTo>
                    <a:pt x="1014" y="2191"/>
                  </a:lnTo>
                  <a:lnTo>
                    <a:pt x="1465" y="2191"/>
                  </a:lnTo>
                  <a:lnTo>
                    <a:pt x="1465" y="562"/>
                  </a:lnTo>
                  <a:lnTo>
                    <a:pt x="1014" y="562"/>
                  </a:lnTo>
                  <a:close/>
                  <a:moveTo>
                    <a:pt x="169" y="112"/>
                  </a:moveTo>
                  <a:lnTo>
                    <a:pt x="169" y="2191"/>
                  </a:lnTo>
                  <a:lnTo>
                    <a:pt x="620" y="2191"/>
                  </a:lnTo>
                  <a:lnTo>
                    <a:pt x="620" y="112"/>
                  </a:lnTo>
                  <a:lnTo>
                    <a:pt x="169" y="112"/>
                  </a:lnTo>
                  <a:close/>
                  <a:moveTo>
                    <a:pt x="56" y="0"/>
                  </a:moveTo>
                  <a:lnTo>
                    <a:pt x="732" y="0"/>
                  </a:lnTo>
                  <a:lnTo>
                    <a:pt x="732" y="2191"/>
                  </a:lnTo>
                  <a:lnTo>
                    <a:pt x="901" y="2191"/>
                  </a:lnTo>
                  <a:lnTo>
                    <a:pt x="901" y="449"/>
                  </a:lnTo>
                  <a:lnTo>
                    <a:pt x="1577" y="449"/>
                  </a:lnTo>
                  <a:lnTo>
                    <a:pt x="1577" y="2191"/>
                  </a:lnTo>
                  <a:lnTo>
                    <a:pt x="1746" y="2191"/>
                  </a:lnTo>
                  <a:lnTo>
                    <a:pt x="1746" y="899"/>
                  </a:lnTo>
                  <a:lnTo>
                    <a:pt x="2422" y="899"/>
                  </a:lnTo>
                  <a:lnTo>
                    <a:pt x="2422" y="2191"/>
                  </a:lnTo>
                  <a:lnTo>
                    <a:pt x="2591" y="2191"/>
                  </a:lnTo>
                  <a:lnTo>
                    <a:pt x="2591" y="1404"/>
                  </a:lnTo>
                  <a:lnTo>
                    <a:pt x="3267" y="1404"/>
                  </a:lnTo>
                  <a:lnTo>
                    <a:pt x="3267" y="2191"/>
                  </a:lnTo>
                  <a:lnTo>
                    <a:pt x="3324" y="2191"/>
                  </a:lnTo>
                  <a:lnTo>
                    <a:pt x="3341" y="2194"/>
                  </a:lnTo>
                  <a:lnTo>
                    <a:pt x="3356" y="2202"/>
                  </a:lnTo>
                  <a:lnTo>
                    <a:pt x="3369" y="2215"/>
                  </a:lnTo>
                  <a:lnTo>
                    <a:pt x="3377" y="2230"/>
                  </a:lnTo>
                  <a:lnTo>
                    <a:pt x="3380" y="2247"/>
                  </a:lnTo>
                  <a:lnTo>
                    <a:pt x="3377" y="2265"/>
                  </a:lnTo>
                  <a:lnTo>
                    <a:pt x="3369" y="2281"/>
                  </a:lnTo>
                  <a:lnTo>
                    <a:pt x="3356" y="2293"/>
                  </a:lnTo>
                  <a:lnTo>
                    <a:pt x="3341" y="2300"/>
                  </a:lnTo>
                  <a:lnTo>
                    <a:pt x="3324" y="2304"/>
                  </a:lnTo>
                  <a:lnTo>
                    <a:pt x="56" y="2304"/>
                  </a:lnTo>
                  <a:lnTo>
                    <a:pt x="39" y="2300"/>
                  </a:lnTo>
                  <a:lnTo>
                    <a:pt x="24" y="2293"/>
                  </a:lnTo>
                  <a:lnTo>
                    <a:pt x="11" y="2281"/>
                  </a:lnTo>
                  <a:lnTo>
                    <a:pt x="3" y="2265"/>
                  </a:lnTo>
                  <a:lnTo>
                    <a:pt x="0" y="2247"/>
                  </a:lnTo>
                  <a:lnTo>
                    <a:pt x="3" y="2230"/>
                  </a:lnTo>
                  <a:lnTo>
                    <a:pt x="11" y="2215"/>
                  </a:lnTo>
                  <a:lnTo>
                    <a:pt x="24" y="2202"/>
                  </a:lnTo>
                  <a:lnTo>
                    <a:pt x="39" y="2194"/>
                  </a:lnTo>
                  <a:lnTo>
                    <a:pt x="56" y="219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6" name="Freeform 719"/>
            <p:cNvSpPr>
              <a:spLocks/>
            </p:cNvSpPr>
            <p:nvPr/>
          </p:nvSpPr>
          <p:spPr bwMode="auto">
            <a:xfrm>
              <a:off x="788988" y="3498851"/>
              <a:ext cx="365125" cy="225425"/>
            </a:xfrm>
            <a:custGeom>
              <a:avLst/>
              <a:gdLst>
                <a:gd name="T0" fmla="*/ 71 w 2309"/>
                <a:gd name="T1" fmla="*/ 1 h 1424"/>
                <a:gd name="T2" fmla="*/ 2128 w 2309"/>
                <a:gd name="T3" fmla="*/ 1185 h 1424"/>
                <a:gd name="T4" fmla="*/ 1996 w 2309"/>
                <a:gd name="T5" fmla="*/ 889 h 1424"/>
                <a:gd name="T6" fmla="*/ 1998 w 2309"/>
                <a:gd name="T7" fmla="*/ 861 h 1424"/>
                <a:gd name="T8" fmla="*/ 2016 w 2309"/>
                <a:gd name="T9" fmla="*/ 837 h 1424"/>
                <a:gd name="T10" fmla="*/ 2042 w 2309"/>
                <a:gd name="T11" fmla="*/ 825 h 1424"/>
                <a:gd name="T12" fmla="*/ 2071 w 2309"/>
                <a:gd name="T13" fmla="*/ 828 h 1424"/>
                <a:gd name="T14" fmla="*/ 2095 w 2309"/>
                <a:gd name="T15" fmla="*/ 844 h 1424"/>
                <a:gd name="T16" fmla="*/ 2304 w 2309"/>
                <a:gd name="T17" fmla="*/ 1297 h 1424"/>
                <a:gd name="T18" fmla="*/ 2305 w 2309"/>
                <a:gd name="T19" fmla="*/ 1302 h 1424"/>
                <a:gd name="T20" fmla="*/ 2307 w 2309"/>
                <a:gd name="T21" fmla="*/ 1310 h 1424"/>
                <a:gd name="T22" fmla="*/ 2309 w 2309"/>
                <a:gd name="T23" fmla="*/ 1316 h 1424"/>
                <a:gd name="T24" fmla="*/ 2309 w 2309"/>
                <a:gd name="T25" fmla="*/ 1319 h 1424"/>
                <a:gd name="T26" fmla="*/ 2308 w 2309"/>
                <a:gd name="T27" fmla="*/ 1328 h 1424"/>
                <a:gd name="T28" fmla="*/ 2306 w 2309"/>
                <a:gd name="T29" fmla="*/ 1336 h 1424"/>
                <a:gd name="T30" fmla="*/ 2304 w 2309"/>
                <a:gd name="T31" fmla="*/ 1342 h 1424"/>
                <a:gd name="T32" fmla="*/ 2302 w 2309"/>
                <a:gd name="T33" fmla="*/ 1346 h 1424"/>
                <a:gd name="T34" fmla="*/ 2299 w 2309"/>
                <a:gd name="T35" fmla="*/ 1351 h 1424"/>
                <a:gd name="T36" fmla="*/ 2294 w 2309"/>
                <a:gd name="T37" fmla="*/ 1357 h 1424"/>
                <a:gd name="T38" fmla="*/ 2292 w 2309"/>
                <a:gd name="T39" fmla="*/ 1359 h 1424"/>
                <a:gd name="T40" fmla="*/ 2280 w 2309"/>
                <a:gd name="T41" fmla="*/ 1369 h 1424"/>
                <a:gd name="T42" fmla="*/ 2278 w 2309"/>
                <a:gd name="T43" fmla="*/ 1371 h 1424"/>
                <a:gd name="T44" fmla="*/ 2276 w 2309"/>
                <a:gd name="T45" fmla="*/ 1372 h 1424"/>
                <a:gd name="T46" fmla="*/ 2275 w 2309"/>
                <a:gd name="T47" fmla="*/ 1372 h 1424"/>
                <a:gd name="T48" fmla="*/ 2269 w 2309"/>
                <a:gd name="T49" fmla="*/ 1374 h 1424"/>
                <a:gd name="T50" fmla="*/ 2261 w 2309"/>
                <a:gd name="T51" fmla="*/ 1376 h 1424"/>
                <a:gd name="T52" fmla="*/ 2258 w 2309"/>
                <a:gd name="T53" fmla="*/ 1377 h 1424"/>
                <a:gd name="T54" fmla="*/ 1775 w 2309"/>
                <a:gd name="T55" fmla="*/ 1424 h 1424"/>
                <a:gd name="T56" fmla="*/ 1770 w 2309"/>
                <a:gd name="T57" fmla="*/ 1424 h 1424"/>
                <a:gd name="T58" fmla="*/ 1738 w 2309"/>
                <a:gd name="T59" fmla="*/ 1414 h 1424"/>
                <a:gd name="T60" fmla="*/ 1718 w 2309"/>
                <a:gd name="T61" fmla="*/ 1389 h 1424"/>
                <a:gd name="T62" fmla="*/ 1715 w 2309"/>
                <a:gd name="T63" fmla="*/ 1354 h 1424"/>
                <a:gd name="T64" fmla="*/ 1732 w 2309"/>
                <a:gd name="T65" fmla="*/ 1326 h 1424"/>
                <a:gd name="T66" fmla="*/ 1765 w 2309"/>
                <a:gd name="T67" fmla="*/ 1311 h 1424"/>
                <a:gd name="T68" fmla="*/ 29 w 2309"/>
                <a:gd name="T69" fmla="*/ 105 h 1424"/>
                <a:gd name="T70" fmla="*/ 8 w 2309"/>
                <a:gd name="T71" fmla="*/ 84 h 1424"/>
                <a:gd name="T72" fmla="*/ 0 w 2309"/>
                <a:gd name="T73" fmla="*/ 57 h 1424"/>
                <a:gd name="T74" fmla="*/ 8 w 2309"/>
                <a:gd name="T75" fmla="*/ 28 h 1424"/>
                <a:gd name="T76" fmla="*/ 29 w 2309"/>
                <a:gd name="T77" fmla="*/ 8 h 1424"/>
                <a:gd name="T78" fmla="*/ 56 w 2309"/>
                <a:gd name="T79" fmla="*/ 0 h 1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09" h="1424">
                  <a:moveTo>
                    <a:pt x="56" y="0"/>
                  </a:moveTo>
                  <a:lnTo>
                    <a:pt x="71" y="1"/>
                  </a:lnTo>
                  <a:lnTo>
                    <a:pt x="85" y="8"/>
                  </a:lnTo>
                  <a:lnTo>
                    <a:pt x="2128" y="1185"/>
                  </a:lnTo>
                  <a:lnTo>
                    <a:pt x="2000" y="904"/>
                  </a:lnTo>
                  <a:lnTo>
                    <a:pt x="1996" y="889"/>
                  </a:lnTo>
                  <a:lnTo>
                    <a:pt x="1995" y="875"/>
                  </a:lnTo>
                  <a:lnTo>
                    <a:pt x="1998" y="861"/>
                  </a:lnTo>
                  <a:lnTo>
                    <a:pt x="2005" y="848"/>
                  </a:lnTo>
                  <a:lnTo>
                    <a:pt x="2016" y="837"/>
                  </a:lnTo>
                  <a:lnTo>
                    <a:pt x="2028" y="829"/>
                  </a:lnTo>
                  <a:lnTo>
                    <a:pt x="2042" y="825"/>
                  </a:lnTo>
                  <a:lnTo>
                    <a:pt x="2058" y="824"/>
                  </a:lnTo>
                  <a:lnTo>
                    <a:pt x="2071" y="828"/>
                  </a:lnTo>
                  <a:lnTo>
                    <a:pt x="2084" y="834"/>
                  </a:lnTo>
                  <a:lnTo>
                    <a:pt x="2095" y="844"/>
                  </a:lnTo>
                  <a:lnTo>
                    <a:pt x="2103" y="857"/>
                  </a:lnTo>
                  <a:lnTo>
                    <a:pt x="2304" y="1297"/>
                  </a:lnTo>
                  <a:lnTo>
                    <a:pt x="2304" y="1299"/>
                  </a:lnTo>
                  <a:lnTo>
                    <a:pt x="2305" y="1302"/>
                  </a:lnTo>
                  <a:lnTo>
                    <a:pt x="2306" y="1306"/>
                  </a:lnTo>
                  <a:lnTo>
                    <a:pt x="2307" y="1310"/>
                  </a:lnTo>
                  <a:lnTo>
                    <a:pt x="2309" y="1314"/>
                  </a:lnTo>
                  <a:lnTo>
                    <a:pt x="2309" y="1316"/>
                  </a:lnTo>
                  <a:lnTo>
                    <a:pt x="2309" y="1316"/>
                  </a:lnTo>
                  <a:lnTo>
                    <a:pt x="2309" y="1319"/>
                  </a:lnTo>
                  <a:lnTo>
                    <a:pt x="2308" y="1324"/>
                  </a:lnTo>
                  <a:lnTo>
                    <a:pt x="2308" y="1328"/>
                  </a:lnTo>
                  <a:lnTo>
                    <a:pt x="2307" y="1332"/>
                  </a:lnTo>
                  <a:lnTo>
                    <a:pt x="2306" y="1336"/>
                  </a:lnTo>
                  <a:lnTo>
                    <a:pt x="2306" y="1339"/>
                  </a:lnTo>
                  <a:lnTo>
                    <a:pt x="2304" y="1342"/>
                  </a:lnTo>
                  <a:lnTo>
                    <a:pt x="2303" y="1344"/>
                  </a:lnTo>
                  <a:lnTo>
                    <a:pt x="2302" y="1346"/>
                  </a:lnTo>
                  <a:lnTo>
                    <a:pt x="2302" y="1349"/>
                  </a:lnTo>
                  <a:lnTo>
                    <a:pt x="2299" y="1351"/>
                  </a:lnTo>
                  <a:lnTo>
                    <a:pt x="2297" y="1353"/>
                  </a:lnTo>
                  <a:lnTo>
                    <a:pt x="2294" y="1357"/>
                  </a:lnTo>
                  <a:lnTo>
                    <a:pt x="2293" y="1358"/>
                  </a:lnTo>
                  <a:lnTo>
                    <a:pt x="2292" y="1359"/>
                  </a:lnTo>
                  <a:lnTo>
                    <a:pt x="2286" y="1365"/>
                  </a:lnTo>
                  <a:lnTo>
                    <a:pt x="2280" y="1369"/>
                  </a:lnTo>
                  <a:lnTo>
                    <a:pt x="2279" y="1369"/>
                  </a:lnTo>
                  <a:lnTo>
                    <a:pt x="2278" y="1371"/>
                  </a:lnTo>
                  <a:lnTo>
                    <a:pt x="2277" y="1371"/>
                  </a:lnTo>
                  <a:lnTo>
                    <a:pt x="2276" y="1372"/>
                  </a:lnTo>
                  <a:lnTo>
                    <a:pt x="2276" y="1372"/>
                  </a:lnTo>
                  <a:lnTo>
                    <a:pt x="2275" y="1372"/>
                  </a:lnTo>
                  <a:lnTo>
                    <a:pt x="2273" y="1373"/>
                  </a:lnTo>
                  <a:lnTo>
                    <a:pt x="2269" y="1374"/>
                  </a:lnTo>
                  <a:lnTo>
                    <a:pt x="2265" y="1375"/>
                  </a:lnTo>
                  <a:lnTo>
                    <a:pt x="2261" y="1376"/>
                  </a:lnTo>
                  <a:lnTo>
                    <a:pt x="2260" y="1376"/>
                  </a:lnTo>
                  <a:lnTo>
                    <a:pt x="2258" y="1377"/>
                  </a:lnTo>
                  <a:lnTo>
                    <a:pt x="2257" y="1377"/>
                  </a:lnTo>
                  <a:lnTo>
                    <a:pt x="1775" y="1424"/>
                  </a:lnTo>
                  <a:lnTo>
                    <a:pt x="1773" y="1424"/>
                  </a:lnTo>
                  <a:lnTo>
                    <a:pt x="1770" y="1424"/>
                  </a:lnTo>
                  <a:lnTo>
                    <a:pt x="1754" y="1421"/>
                  </a:lnTo>
                  <a:lnTo>
                    <a:pt x="1738" y="1414"/>
                  </a:lnTo>
                  <a:lnTo>
                    <a:pt x="1727" y="1403"/>
                  </a:lnTo>
                  <a:lnTo>
                    <a:pt x="1718" y="1389"/>
                  </a:lnTo>
                  <a:lnTo>
                    <a:pt x="1714" y="1373"/>
                  </a:lnTo>
                  <a:lnTo>
                    <a:pt x="1715" y="1354"/>
                  </a:lnTo>
                  <a:lnTo>
                    <a:pt x="1722" y="1339"/>
                  </a:lnTo>
                  <a:lnTo>
                    <a:pt x="1732" y="1326"/>
                  </a:lnTo>
                  <a:lnTo>
                    <a:pt x="1747" y="1315"/>
                  </a:lnTo>
                  <a:lnTo>
                    <a:pt x="1765" y="1311"/>
                  </a:lnTo>
                  <a:lnTo>
                    <a:pt x="2072" y="1282"/>
                  </a:lnTo>
                  <a:lnTo>
                    <a:pt x="29" y="105"/>
                  </a:lnTo>
                  <a:lnTo>
                    <a:pt x="16" y="95"/>
                  </a:lnTo>
                  <a:lnTo>
                    <a:pt x="8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8" y="28"/>
                  </a:lnTo>
                  <a:lnTo>
                    <a:pt x="17" y="16"/>
                  </a:lnTo>
                  <a:lnTo>
                    <a:pt x="29" y="8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27" name="Group 2050"/>
          <p:cNvGrpSpPr/>
          <p:nvPr/>
        </p:nvGrpSpPr>
        <p:grpSpPr>
          <a:xfrm>
            <a:off x="10564423" y="5681489"/>
            <a:ext cx="534987" cy="392113"/>
            <a:chOff x="7234238" y="4313238"/>
            <a:chExt cx="534987" cy="392113"/>
          </a:xfrm>
          <a:solidFill>
            <a:srgbClr val="000000"/>
          </a:solidFill>
        </p:grpSpPr>
        <p:sp>
          <p:nvSpPr>
            <p:cNvPr id="2528" name="Freeform 816"/>
            <p:cNvSpPr>
              <a:spLocks noEditPoints="1"/>
            </p:cNvSpPr>
            <p:nvPr/>
          </p:nvSpPr>
          <p:spPr bwMode="auto">
            <a:xfrm>
              <a:off x="7234238" y="4313238"/>
              <a:ext cx="534987" cy="392113"/>
            </a:xfrm>
            <a:custGeom>
              <a:avLst/>
              <a:gdLst>
                <a:gd name="T0" fmla="*/ 134 w 3370"/>
                <a:gd name="T1" fmla="*/ 2298 h 2465"/>
                <a:gd name="T2" fmla="*/ 237 w 3370"/>
                <a:gd name="T3" fmla="*/ 2353 h 2465"/>
                <a:gd name="T4" fmla="*/ 3221 w 3370"/>
                <a:gd name="T5" fmla="*/ 2316 h 2465"/>
                <a:gd name="T6" fmla="*/ 3258 w 3370"/>
                <a:gd name="T7" fmla="*/ 840 h 2465"/>
                <a:gd name="T8" fmla="*/ 124 w 3370"/>
                <a:gd name="T9" fmla="*/ 696 h 2465"/>
                <a:gd name="T10" fmla="*/ 201 w 3370"/>
                <a:gd name="T11" fmla="*/ 683 h 2465"/>
                <a:gd name="T12" fmla="*/ 452 w 3370"/>
                <a:gd name="T13" fmla="*/ 711 h 2465"/>
                <a:gd name="T14" fmla="*/ 523 w 3370"/>
                <a:gd name="T15" fmla="*/ 675 h 2465"/>
                <a:gd name="T16" fmla="*/ 786 w 3370"/>
                <a:gd name="T17" fmla="*/ 728 h 2465"/>
                <a:gd name="T18" fmla="*/ 843 w 3370"/>
                <a:gd name="T19" fmla="*/ 672 h 2465"/>
                <a:gd name="T20" fmla="*/ 899 w 3370"/>
                <a:gd name="T21" fmla="*/ 728 h 2465"/>
                <a:gd name="T22" fmla="*/ 1162 w 3370"/>
                <a:gd name="T23" fmla="*/ 675 h 2465"/>
                <a:gd name="T24" fmla="*/ 1233 w 3370"/>
                <a:gd name="T25" fmla="*/ 711 h 2465"/>
                <a:gd name="T26" fmla="*/ 1484 w 3370"/>
                <a:gd name="T27" fmla="*/ 683 h 2465"/>
                <a:gd name="T28" fmla="*/ 1561 w 3370"/>
                <a:gd name="T29" fmla="*/ 696 h 2465"/>
                <a:gd name="T30" fmla="*/ 1809 w 3370"/>
                <a:gd name="T31" fmla="*/ 696 h 2465"/>
                <a:gd name="T32" fmla="*/ 1886 w 3370"/>
                <a:gd name="T33" fmla="*/ 683 h 2465"/>
                <a:gd name="T34" fmla="*/ 2137 w 3370"/>
                <a:gd name="T35" fmla="*/ 711 h 2465"/>
                <a:gd name="T36" fmla="*/ 2208 w 3370"/>
                <a:gd name="T37" fmla="*/ 675 h 2465"/>
                <a:gd name="T38" fmla="*/ 2471 w 3370"/>
                <a:gd name="T39" fmla="*/ 728 h 2465"/>
                <a:gd name="T40" fmla="*/ 2528 w 3370"/>
                <a:gd name="T41" fmla="*/ 672 h 2465"/>
                <a:gd name="T42" fmla="*/ 2584 w 3370"/>
                <a:gd name="T43" fmla="*/ 728 h 2465"/>
                <a:gd name="T44" fmla="*/ 2847 w 3370"/>
                <a:gd name="T45" fmla="*/ 675 h 2465"/>
                <a:gd name="T46" fmla="*/ 2918 w 3370"/>
                <a:gd name="T47" fmla="*/ 711 h 2465"/>
                <a:gd name="T48" fmla="*/ 3169 w 3370"/>
                <a:gd name="T49" fmla="*/ 683 h 2465"/>
                <a:gd name="T50" fmla="*/ 3246 w 3370"/>
                <a:gd name="T51" fmla="*/ 696 h 2465"/>
                <a:gd name="T52" fmla="*/ 3246 w 3370"/>
                <a:gd name="T53" fmla="*/ 426 h 2465"/>
                <a:gd name="T54" fmla="*/ 3169 w 3370"/>
                <a:gd name="T55" fmla="*/ 437 h 2465"/>
                <a:gd name="T56" fmla="*/ 2918 w 3370"/>
                <a:gd name="T57" fmla="*/ 410 h 2465"/>
                <a:gd name="T58" fmla="*/ 2847 w 3370"/>
                <a:gd name="T59" fmla="*/ 445 h 2465"/>
                <a:gd name="T60" fmla="*/ 2584 w 3370"/>
                <a:gd name="T61" fmla="*/ 392 h 2465"/>
                <a:gd name="T62" fmla="*/ 2528 w 3370"/>
                <a:gd name="T63" fmla="*/ 448 h 2465"/>
                <a:gd name="T64" fmla="*/ 2471 w 3370"/>
                <a:gd name="T65" fmla="*/ 392 h 2465"/>
                <a:gd name="T66" fmla="*/ 2208 w 3370"/>
                <a:gd name="T67" fmla="*/ 445 h 2465"/>
                <a:gd name="T68" fmla="*/ 2137 w 3370"/>
                <a:gd name="T69" fmla="*/ 410 h 2465"/>
                <a:gd name="T70" fmla="*/ 1886 w 3370"/>
                <a:gd name="T71" fmla="*/ 437 h 2465"/>
                <a:gd name="T72" fmla="*/ 1809 w 3370"/>
                <a:gd name="T73" fmla="*/ 426 h 2465"/>
                <a:gd name="T74" fmla="*/ 1561 w 3370"/>
                <a:gd name="T75" fmla="*/ 426 h 2465"/>
                <a:gd name="T76" fmla="*/ 1484 w 3370"/>
                <a:gd name="T77" fmla="*/ 437 h 2465"/>
                <a:gd name="T78" fmla="*/ 1233 w 3370"/>
                <a:gd name="T79" fmla="*/ 410 h 2465"/>
                <a:gd name="T80" fmla="*/ 1162 w 3370"/>
                <a:gd name="T81" fmla="*/ 445 h 2465"/>
                <a:gd name="T82" fmla="*/ 899 w 3370"/>
                <a:gd name="T83" fmla="*/ 392 h 2465"/>
                <a:gd name="T84" fmla="*/ 843 w 3370"/>
                <a:gd name="T85" fmla="*/ 448 h 2465"/>
                <a:gd name="T86" fmla="*/ 786 w 3370"/>
                <a:gd name="T87" fmla="*/ 392 h 2465"/>
                <a:gd name="T88" fmla="*/ 523 w 3370"/>
                <a:gd name="T89" fmla="*/ 445 h 2465"/>
                <a:gd name="T90" fmla="*/ 452 w 3370"/>
                <a:gd name="T91" fmla="*/ 410 h 2465"/>
                <a:gd name="T92" fmla="*/ 201 w 3370"/>
                <a:gd name="T93" fmla="*/ 437 h 2465"/>
                <a:gd name="T94" fmla="*/ 124 w 3370"/>
                <a:gd name="T95" fmla="*/ 426 h 2465"/>
                <a:gd name="T96" fmla="*/ 189 w 3370"/>
                <a:gd name="T97" fmla="*/ 122 h 2465"/>
                <a:gd name="T98" fmla="*/ 115 w 3370"/>
                <a:gd name="T99" fmla="*/ 212 h 2465"/>
                <a:gd name="T100" fmla="*/ 3255 w 3370"/>
                <a:gd name="T101" fmla="*/ 212 h 2465"/>
                <a:gd name="T102" fmla="*/ 3181 w 3370"/>
                <a:gd name="T103" fmla="*/ 122 h 2465"/>
                <a:gd name="T104" fmla="*/ 3133 w 3370"/>
                <a:gd name="T105" fmla="*/ 0 h 2465"/>
                <a:gd name="T106" fmla="*/ 3301 w 3370"/>
                <a:gd name="T107" fmla="*/ 69 h 2465"/>
                <a:gd name="T108" fmla="*/ 3370 w 3370"/>
                <a:gd name="T109" fmla="*/ 236 h 2465"/>
                <a:gd name="T110" fmla="*/ 3324 w 3370"/>
                <a:gd name="T111" fmla="*/ 2368 h 2465"/>
                <a:gd name="T112" fmla="*/ 3172 w 3370"/>
                <a:gd name="T113" fmla="*/ 2462 h 2465"/>
                <a:gd name="T114" fmla="*/ 128 w 3370"/>
                <a:gd name="T115" fmla="*/ 2438 h 2465"/>
                <a:gd name="T116" fmla="*/ 12 w 3370"/>
                <a:gd name="T117" fmla="*/ 2303 h 2465"/>
                <a:gd name="T118" fmla="*/ 12 w 3370"/>
                <a:gd name="T119" fmla="*/ 162 h 2465"/>
                <a:gd name="T120" fmla="*/ 128 w 3370"/>
                <a:gd name="T121" fmla="*/ 26 h 2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70" h="2465">
                  <a:moveTo>
                    <a:pt x="112" y="840"/>
                  </a:moveTo>
                  <a:lnTo>
                    <a:pt x="112" y="2228"/>
                  </a:lnTo>
                  <a:lnTo>
                    <a:pt x="115" y="2254"/>
                  </a:lnTo>
                  <a:lnTo>
                    <a:pt x="123" y="2277"/>
                  </a:lnTo>
                  <a:lnTo>
                    <a:pt x="134" y="2298"/>
                  </a:lnTo>
                  <a:lnTo>
                    <a:pt x="149" y="2316"/>
                  </a:lnTo>
                  <a:lnTo>
                    <a:pt x="167" y="2331"/>
                  </a:lnTo>
                  <a:lnTo>
                    <a:pt x="189" y="2344"/>
                  </a:lnTo>
                  <a:lnTo>
                    <a:pt x="211" y="2351"/>
                  </a:lnTo>
                  <a:lnTo>
                    <a:pt x="237" y="2353"/>
                  </a:lnTo>
                  <a:lnTo>
                    <a:pt x="3133" y="2353"/>
                  </a:lnTo>
                  <a:lnTo>
                    <a:pt x="3159" y="2351"/>
                  </a:lnTo>
                  <a:lnTo>
                    <a:pt x="3181" y="2344"/>
                  </a:lnTo>
                  <a:lnTo>
                    <a:pt x="3203" y="2331"/>
                  </a:lnTo>
                  <a:lnTo>
                    <a:pt x="3221" y="2316"/>
                  </a:lnTo>
                  <a:lnTo>
                    <a:pt x="3236" y="2298"/>
                  </a:lnTo>
                  <a:lnTo>
                    <a:pt x="3247" y="2277"/>
                  </a:lnTo>
                  <a:lnTo>
                    <a:pt x="3255" y="2254"/>
                  </a:lnTo>
                  <a:lnTo>
                    <a:pt x="3258" y="2228"/>
                  </a:lnTo>
                  <a:lnTo>
                    <a:pt x="3258" y="840"/>
                  </a:lnTo>
                  <a:lnTo>
                    <a:pt x="112" y="840"/>
                  </a:lnTo>
                  <a:close/>
                  <a:moveTo>
                    <a:pt x="112" y="392"/>
                  </a:moveTo>
                  <a:lnTo>
                    <a:pt x="112" y="728"/>
                  </a:lnTo>
                  <a:lnTo>
                    <a:pt x="115" y="711"/>
                  </a:lnTo>
                  <a:lnTo>
                    <a:pt x="124" y="696"/>
                  </a:lnTo>
                  <a:lnTo>
                    <a:pt x="136" y="683"/>
                  </a:lnTo>
                  <a:lnTo>
                    <a:pt x="151" y="675"/>
                  </a:lnTo>
                  <a:lnTo>
                    <a:pt x="169" y="672"/>
                  </a:lnTo>
                  <a:lnTo>
                    <a:pt x="186" y="675"/>
                  </a:lnTo>
                  <a:lnTo>
                    <a:pt x="201" y="683"/>
                  </a:lnTo>
                  <a:lnTo>
                    <a:pt x="213" y="696"/>
                  </a:lnTo>
                  <a:lnTo>
                    <a:pt x="222" y="711"/>
                  </a:lnTo>
                  <a:lnTo>
                    <a:pt x="225" y="728"/>
                  </a:lnTo>
                  <a:lnTo>
                    <a:pt x="449" y="728"/>
                  </a:lnTo>
                  <a:lnTo>
                    <a:pt x="452" y="711"/>
                  </a:lnTo>
                  <a:lnTo>
                    <a:pt x="461" y="696"/>
                  </a:lnTo>
                  <a:lnTo>
                    <a:pt x="472" y="683"/>
                  </a:lnTo>
                  <a:lnTo>
                    <a:pt x="488" y="675"/>
                  </a:lnTo>
                  <a:lnTo>
                    <a:pt x="506" y="672"/>
                  </a:lnTo>
                  <a:lnTo>
                    <a:pt x="523" y="675"/>
                  </a:lnTo>
                  <a:lnTo>
                    <a:pt x="538" y="683"/>
                  </a:lnTo>
                  <a:lnTo>
                    <a:pt x="550" y="696"/>
                  </a:lnTo>
                  <a:lnTo>
                    <a:pt x="559" y="711"/>
                  </a:lnTo>
                  <a:lnTo>
                    <a:pt x="562" y="728"/>
                  </a:lnTo>
                  <a:lnTo>
                    <a:pt x="786" y="728"/>
                  </a:lnTo>
                  <a:lnTo>
                    <a:pt x="789" y="711"/>
                  </a:lnTo>
                  <a:lnTo>
                    <a:pt x="798" y="696"/>
                  </a:lnTo>
                  <a:lnTo>
                    <a:pt x="810" y="683"/>
                  </a:lnTo>
                  <a:lnTo>
                    <a:pt x="825" y="675"/>
                  </a:lnTo>
                  <a:lnTo>
                    <a:pt x="843" y="672"/>
                  </a:lnTo>
                  <a:lnTo>
                    <a:pt x="860" y="675"/>
                  </a:lnTo>
                  <a:lnTo>
                    <a:pt x="875" y="683"/>
                  </a:lnTo>
                  <a:lnTo>
                    <a:pt x="887" y="696"/>
                  </a:lnTo>
                  <a:lnTo>
                    <a:pt x="896" y="711"/>
                  </a:lnTo>
                  <a:lnTo>
                    <a:pt x="899" y="728"/>
                  </a:lnTo>
                  <a:lnTo>
                    <a:pt x="1123" y="728"/>
                  </a:lnTo>
                  <a:lnTo>
                    <a:pt x="1126" y="711"/>
                  </a:lnTo>
                  <a:lnTo>
                    <a:pt x="1135" y="696"/>
                  </a:lnTo>
                  <a:lnTo>
                    <a:pt x="1147" y="683"/>
                  </a:lnTo>
                  <a:lnTo>
                    <a:pt x="1162" y="675"/>
                  </a:lnTo>
                  <a:lnTo>
                    <a:pt x="1180" y="672"/>
                  </a:lnTo>
                  <a:lnTo>
                    <a:pt x="1197" y="675"/>
                  </a:lnTo>
                  <a:lnTo>
                    <a:pt x="1213" y="683"/>
                  </a:lnTo>
                  <a:lnTo>
                    <a:pt x="1224" y="696"/>
                  </a:lnTo>
                  <a:lnTo>
                    <a:pt x="1233" y="711"/>
                  </a:lnTo>
                  <a:lnTo>
                    <a:pt x="1236" y="728"/>
                  </a:lnTo>
                  <a:lnTo>
                    <a:pt x="1460" y="728"/>
                  </a:lnTo>
                  <a:lnTo>
                    <a:pt x="1463" y="711"/>
                  </a:lnTo>
                  <a:lnTo>
                    <a:pt x="1472" y="696"/>
                  </a:lnTo>
                  <a:lnTo>
                    <a:pt x="1484" y="683"/>
                  </a:lnTo>
                  <a:lnTo>
                    <a:pt x="1499" y="675"/>
                  </a:lnTo>
                  <a:lnTo>
                    <a:pt x="1517" y="672"/>
                  </a:lnTo>
                  <a:lnTo>
                    <a:pt x="1534" y="675"/>
                  </a:lnTo>
                  <a:lnTo>
                    <a:pt x="1549" y="683"/>
                  </a:lnTo>
                  <a:lnTo>
                    <a:pt x="1561" y="696"/>
                  </a:lnTo>
                  <a:lnTo>
                    <a:pt x="1570" y="711"/>
                  </a:lnTo>
                  <a:lnTo>
                    <a:pt x="1573" y="728"/>
                  </a:lnTo>
                  <a:lnTo>
                    <a:pt x="1797" y="728"/>
                  </a:lnTo>
                  <a:lnTo>
                    <a:pt x="1800" y="711"/>
                  </a:lnTo>
                  <a:lnTo>
                    <a:pt x="1809" y="696"/>
                  </a:lnTo>
                  <a:lnTo>
                    <a:pt x="1821" y="683"/>
                  </a:lnTo>
                  <a:lnTo>
                    <a:pt x="1836" y="675"/>
                  </a:lnTo>
                  <a:lnTo>
                    <a:pt x="1854" y="672"/>
                  </a:lnTo>
                  <a:lnTo>
                    <a:pt x="1871" y="675"/>
                  </a:lnTo>
                  <a:lnTo>
                    <a:pt x="1886" y="683"/>
                  </a:lnTo>
                  <a:lnTo>
                    <a:pt x="1898" y="696"/>
                  </a:lnTo>
                  <a:lnTo>
                    <a:pt x="1907" y="711"/>
                  </a:lnTo>
                  <a:lnTo>
                    <a:pt x="1910" y="728"/>
                  </a:lnTo>
                  <a:lnTo>
                    <a:pt x="2134" y="728"/>
                  </a:lnTo>
                  <a:lnTo>
                    <a:pt x="2137" y="711"/>
                  </a:lnTo>
                  <a:lnTo>
                    <a:pt x="2146" y="696"/>
                  </a:lnTo>
                  <a:lnTo>
                    <a:pt x="2157" y="683"/>
                  </a:lnTo>
                  <a:lnTo>
                    <a:pt x="2173" y="675"/>
                  </a:lnTo>
                  <a:lnTo>
                    <a:pt x="2191" y="672"/>
                  </a:lnTo>
                  <a:lnTo>
                    <a:pt x="2208" y="675"/>
                  </a:lnTo>
                  <a:lnTo>
                    <a:pt x="2223" y="683"/>
                  </a:lnTo>
                  <a:lnTo>
                    <a:pt x="2235" y="696"/>
                  </a:lnTo>
                  <a:lnTo>
                    <a:pt x="2244" y="711"/>
                  </a:lnTo>
                  <a:lnTo>
                    <a:pt x="2247" y="728"/>
                  </a:lnTo>
                  <a:lnTo>
                    <a:pt x="2471" y="728"/>
                  </a:lnTo>
                  <a:lnTo>
                    <a:pt x="2474" y="711"/>
                  </a:lnTo>
                  <a:lnTo>
                    <a:pt x="2483" y="696"/>
                  </a:lnTo>
                  <a:lnTo>
                    <a:pt x="2495" y="683"/>
                  </a:lnTo>
                  <a:lnTo>
                    <a:pt x="2510" y="675"/>
                  </a:lnTo>
                  <a:lnTo>
                    <a:pt x="2528" y="672"/>
                  </a:lnTo>
                  <a:lnTo>
                    <a:pt x="2545" y="675"/>
                  </a:lnTo>
                  <a:lnTo>
                    <a:pt x="2560" y="683"/>
                  </a:lnTo>
                  <a:lnTo>
                    <a:pt x="2572" y="696"/>
                  </a:lnTo>
                  <a:lnTo>
                    <a:pt x="2581" y="711"/>
                  </a:lnTo>
                  <a:lnTo>
                    <a:pt x="2584" y="728"/>
                  </a:lnTo>
                  <a:lnTo>
                    <a:pt x="2808" y="728"/>
                  </a:lnTo>
                  <a:lnTo>
                    <a:pt x="2811" y="711"/>
                  </a:lnTo>
                  <a:lnTo>
                    <a:pt x="2820" y="696"/>
                  </a:lnTo>
                  <a:lnTo>
                    <a:pt x="2832" y="683"/>
                  </a:lnTo>
                  <a:lnTo>
                    <a:pt x="2847" y="675"/>
                  </a:lnTo>
                  <a:lnTo>
                    <a:pt x="2865" y="672"/>
                  </a:lnTo>
                  <a:lnTo>
                    <a:pt x="2882" y="675"/>
                  </a:lnTo>
                  <a:lnTo>
                    <a:pt x="2898" y="683"/>
                  </a:lnTo>
                  <a:lnTo>
                    <a:pt x="2909" y="696"/>
                  </a:lnTo>
                  <a:lnTo>
                    <a:pt x="2918" y="711"/>
                  </a:lnTo>
                  <a:lnTo>
                    <a:pt x="2921" y="728"/>
                  </a:lnTo>
                  <a:lnTo>
                    <a:pt x="3145" y="728"/>
                  </a:lnTo>
                  <a:lnTo>
                    <a:pt x="3148" y="711"/>
                  </a:lnTo>
                  <a:lnTo>
                    <a:pt x="3157" y="696"/>
                  </a:lnTo>
                  <a:lnTo>
                    <a:pt x="3169" y="683"/>
                  </a:lnTo>
                  <a:lnTo>
                    <a:pt x="3184" y="675"/>
                  </a:lnTo>
                  <a:lnTo>
                    <a:pt x="3202" y="672"/>
                  </a:lnTo>
                  <a:lnTo>
                    <a:pt x="3219" y="675"/>
                  </a:lnTo>
                  <a:lnTo>
                    <a:pt x="3234" y="683"/>
                  </a:lnTo>
                  <a:lnTo>
                    <a:pt x="3246" y="696"/>
                  </a:lnTo>
                  <a:lnTo>
                    <a:pt x="3255" y="711"/>
                  </a:lnTo>
                  <a:lnTo>
                    <a:pt x="3258" y="728"/>
                  </a:lnTo>
                  <a:lnTo>
                    <a:pt x="3258" y="392"/>
                  </a:lnTo>
                  <a:lnTo>
                    <a:pt x="3255" y="410"/>
                  </a:lnTo>
                  <a:lnTo>
                    <a:pt x="3246" y="426"/>
                  </a:lnTo>
                  <a:lnTo>
                    <a:pt x="3234" y="437"/>
                  </a:lnTo>
                  <a:lnTo>
                    <a:pt x="3219" y="445"/>
                  </a:lnTo>
                  <a:lnTo>
                    <a:pt x="3202" y="448"/>
                  </a:lnTo>
                  <a:lnTo>
                    <a:pt x="3184" y="445"/>
                  </a:lnTo>
                  <a:lnTo>
                    <a:pt x="3169" y="437"/>
                  </a:lnTo>
                  <a:lnTo>
                    <a:pt x="3157" y="426"/>
                  </a:lnTo>
                  <a:lnTo>
                    <a:pt x="3148" y="410"/>
                  </a:lnTo>
                  <a:lnTo>
                    <a:pt x="3145" y="392"/>
                  </a:lnTo>
                  <a:lnTo>
                    <a:pt x="2921" y="392"/>
                  </a:lnTo>
                  <a:lnTo>
                    <a:pt x="2918" y="410"/>
                  </a:lnTo>
                  <a:lnTo>
                    <a:pt x="2909" y="426"/>
                  </a:lnTo>
                  <a:lnTo>
                    <a:pt x="2898" y="437"/>
                  </a:lnTo>
                  <a:lnTo>
                    <a:pt x="2882" y="445"/>
                  </a:lnTo>
                  <a:lnTo>
                    <a:pt x="2865" y="448"/>
                  </a:lnTo>
                  <a:lnTo>
                    <a:pt x="2847" y="445"/>
                  </a:lnTo>
                  <a:lnTo>
                    <a:pt x="2832" y="437"/>
                  </a:lnTo>
                  <a:lnTo>
                    <a:pt x="2820" y="426"/>
                  </a:lnTo>
                  <a:lnTo>
                    <a:pt x="2811" y="410"/>
                  </a:lnTo>
                  <a:lnTo>
                    <a:pt x="2808" y="392"/>
                  </a:lnTo>
                  <a:lnTo>
                    <a:pt x="2584" y="392"/>
                  </a:lnTo>
                  <a:lnTo>
                    <a:pt x="2581" y="410"/>
                  </a:lnTo>
                  <a:lnTo>
                    <a:pt x="2572" y="426"/>
                  </a:lnTo>
                  <a:lnTo>
                    <a:pt x="2560" y="437"/>
                  </a:lnTo>
                  <a:lnTo>
                    <a:pt x="2545" y="445"/>
                  </a:lnTo>
                  <a:lnTo>
                    <a:pt x="2528" y="448"/>
                  </a:lnTo>
                  <a:lnTo>
                    <a:pt x="2510" y="445"/>
                  </a:lnTo>
                  <a:lnTo>
                    <a:pt x="2495" y="437"/>
                  </a:lnTo>
                  <a:lnTo>
                    <a:pt x="2483" y="426"/>
                  </a:lnTo>
                  <a:lnTo>
                    <a:pt x="2474" y="410"/>
                  </a:lnTo>
                  <a:lnTo>
                    <a:pt x="2471" y="392"/>
                  </a:lnTo>
                  <a:lnTo>
                    <a:pt x="2247" y="392"/>
                  </a:lnTo>
                  <a:lnTo>
                    <a:pt x="2244" y="410"/>
                  </a:lnTo>
                  <a:lnTo>
                    <a:pt x="2235" y="426"/>
                  </a:lnTo>
                  <a:lnTo>
                    <a:pt x="2223" y="437"/>
                  </a:lnTo>
                  <a:lnTo>
                    <a:pt x="2208" y="445"/>
                  </a:lnTo>
                  <a:lnTo>
                    <a:pt x="2191" y="448"/>
                  </a:lnTo>
                  <a:lnTo>
                    <a:pt x="2173" y="445"/>
                  </a:lnTo>
                  <a:lnTo>
                    <a:pt x="2157" y="437"/>
                  </a:lnTo>
                  <a:lnTo>
                    <a:pt x="2146" y="426"/>
                  </a:lnTo>
                  <a:lnTo>
                    <a:pt x="2137" y="410"/>
                  </a:lnTo>
                  <a:lnTo>
                    <a:pt x="2134" y="392"/>
                  </a:lnTo>
                  <a:lnTo>
                    <a:pt x="1910" y="392"/>
                  </a:lnTo>
                  <a:lnTo>
                    <a:pt x="1907" y="410"/>
                  </a:lnTo>
                  <a:lnTo>
                    <a:pt x="1898" y="426"/>
                  </a:lnTo>
                  <a:lnTo>
                    <a:pt x="1886" y="437"/>
                  </a:lnTo>
                  <a:lnTo>
                    <a:pt x="1871" y="445"/>
                  </a:lnTo>
                  <a:lnTo>
                    <a:pt x="1854" y="448"/>
                  </a:lnTo>
                  <a:lnTo>
                    <a:pt x="1836" y="445"/>
                  </a:lnTo>
                  <a:lnTo>
                    <a:pt x="1821" y="437"/>
                  </a:lnTo>
                  <a:lnTo>
                    <a:pt x="1809" y="426"/>
                  </a:lnTo>
                  <a:lnTo>
                    <a:pt x="1800" y="410"/>
                  </a:lnTo>
                  <a:lnTo>
                    <a:pt x="1797" y="392"/>
                  </a:lnTo>
                  <a:lnTo>
                    <a:pt x="1573" y="392"/>
                  </a:lnTo>
                  <a:lnTo>
                    <a:pt x="1570" y="410"/>
                  </a:lnTo>
                  <a:lnTo>
                    <a:pt x="1561" y="426"/>
                  </a:lnTo>
                  <a:lnTo>
                    <a:pt x="1549" y="437"/>
                  </a:lnTo>
                  <a:lnTo>
                    <a:pt x="1534" y="445"/>
                  </a:lnTo>
                  <a:lnTo>
                    <a:pt x="1517" y="448"/>
                  </a:lnTo>
                  <a:lnTo>
                    <a:pt x="1499" y="445"/>
                  </a:lnTo>
                  <a:lnTo>
                    <a:pt x="1484" y="437"/>
                  </a:lnTo>
                  <a:lnTo>
                    <a:pt x="1472" y="426"/>
                  </a:lnTo>
                  <a:lnTo>
                    <a:pt x="1463" y="410"/>
                  </a:lnTo>
                  <a:lnTo>
                    <a:pt x="1460" y="392"/>
                  </a:lnTo>
                  <a:lnTo>
                    <a:pt x="1236" y="392"/>
                  </a:lnTo>
                  <a:lnTo>
                    <a:pt x="1233" y="410"/>
                  </a:lnTo>
                  <a:lnTo>
                    <a:pt x="1224" y="426"/>
                  </a:lnTo>
                  <a:lnTo>
                    <a:pt x="1213" y="437"/>
                  </a:lnTo>
                  <a:lnTo>
                    <a:pt x="1197" y="445"/>
                  </a:lnTo>
                  <a:lnTo>
                    <a:pt x="1180" y="448"/>
                  </a:lnTo>
                  <a:lnTo>
                    <a:pt x="1162" y="445"/>
                  </a:lnTo>
                  <a:lnTo>
                    <a:pt x="1147" y="437"/>
                  </a:lnTo>
                  <a:lnTo>
                    <a:pt x="1135" y="426"/>
                  </a:lnTo>
                  <a:lnTo>
                    <a:pt x="1126" y="410"/>
                  </a:lnTo>
                  <a:lnTo>
                    <a:pt x="1123" y="392"/>
                  </a:lnTo>
                  <a:lnTo>
                    <a:pt x="899" y="392"/>
                  </a:lnTo>
                  <a:lnTo>
                    <a:pt x="896" y="410"/>
                  </a:lnTo>
                  <a:lnTo>
                    <a:pt x="887" y="426"/>
                  </a:lnTo>
                  <a:lnTo>
                    <a:pt x="875" y="437"/>
                  </a:lnTo>
                  <a:lnTo>
                    <a:pt x="860" y="445"/>
                  </a:lnTo>
                  <a:lnTo>
                    <a:pt x="843" y="448"/>
                  </a:lnTo>
                  <a:lnTo>
                    <a:pt x="825" y="445"/>
                  </a:lnTo>
                  <a:lnTo>
                    <a:pt x="810" y="437"/>
                  </a:lnTo>
                  <a:lnTo>
                    <a:pt x="798" y="426"/>
                  </a:lnTo>
                  <a:lnTo>
                    <a:pt x="789" y="410"/>
                  </a:lnTo>
                  <a:lnTo>
                    <a:pt x="786" y="392"/>
                  </a:lnTo>
                  <a:lnTo>
                    <a:pt x="562" y="392"/>
                  </a:lnTo>
                  <a:lnTo>
                    <a:pt x="559" y="410"/>
                  </a:lnTo>
                  <a:lnTo>
                    <a:pt x="550" y="426"/>
                  </a:lnTo>
                  <a:lnTo>
                    <a:pt x="538" y="437"/>
                  </a:lnTo>
                  <a:lnTo>
                    <a:pt x="523" y="445"/>
                  </a:lnTo>
                  <a:lnTo>
                    <a:pt x="506" y="448"/>
                  </a:lnTo>
                  <a:lnTo>
                    <a:pt x="488" y="445"/>
                  </a:lnTo>
                  <a:lnTo>
                    <a:pt x="472" y="437"/>
                  </a:lnTo>
                  <a:lnTo>
                    <a:pt x="461" y="426"/>
                  </a:lnTo>
                  <a:lnTo>
                    <a:pt x="452" y="410"/>
                  </a:lnTo>
                  <a:lnTo>
                    <a:pt x="449" y="392"/>
                  </a:lnTo>
                  <a:lnTo>
                    <a:pt x="225" y="392"/>
                  </a:lnTo>
                  <a:lnTo>
                    <a:pt x="222" y="410"/>
                  </a:lnTo>
                  <a:lnTo>
                    <a:pt x="213" y="426"/>
                  </a:lnTo>
                  <a:lnTo>
                    <a:pt x="201" y="437"/>
                  </a:lnTo>
                  <a:lnTo>
                    <a:pt x="186" y="445"/>
                  </a:lnTo>
                  <a:lnTo>
                    <a:pt x="169" y="448"/>
                  </a:lnTo>
                  <a:lnTo>
                    <a:pt x="151" y="445"/>
                  </a:lnTo>
                  <a:lnTo>
                    <a:pt x="136" y="437"/>
                  </a:lnTo>
                  <a:lnTo>
                    <a:pt x="124" y="426"/>
                  </a:lnTo>
                  <a:lnTo>
                    <a:pt x="115" y="410"/>
                  </a:lnTo>
                  <a:lnTo>
                    <a:pt x="112" y="392"/>
                  </a:lnTo>
                  <a:close/>
                  <a:moveTo>
                    <a:pt x="237" y="112"/>
                  </a:moveTo>
                  <a:lnTo>
                    <a:pt x="211" y="115"/>
                  </a:lnTo>
                  <a:lnTo>
                    <a:pt x="189" y="122"/>
                  </a:lnTo>
                  <a:lnTo>
                    <a:pt x="167" y="133"/>
                  </a:lnTo>
                  <a:lnTo>
                    <a:pt x="149" y="149"/>
                  </a:lnTo>
                  <a:lnTo>
                    <a:pt x="134" y="167"/>
                  </a:lnTo>
                  <a:lnTo>
                    <a:pt x="123" y="188"/>
                  </a:lnTo>
                  <a:lnTo>
                    <a:pt x="115" y="212"/>
                  </a:lnTo>
                  <a:lnTo>
                    <a:pt x="112" y="236"/>
                  </a:lnTo>
                  <a:lnTo>
                    <a:pt x="112" y="280"/>
                  </a:lnTo>
                  <a:lnTo>
                    <a:pt x="3258" y="280"/>
                  </a:lnTo>
                  <a:lnTo>
                    <a:pt x="3258" y="236"/>
                  </a:lnTo>
                  <a:lnTo>
                    <a:pt x="3255" y="212"/>
                  </a:lnTo>
                  <a:lnTo>
                    <a:pt x="3247" y="188"/>
                  </a:lnTo>
                  <a:lnTo>
                    <a:pt x="3236" y="167"/>
                  </a:lnTo>
                  <a:lnTo>
                    <a:pt x="3221" y="149"/>
                  </a:lnTo>
                  <a:lnTo>
                    <a:pt x="3203" y="133"/>
                  </a:lnTo>
                  <a:lnTo>
                    <a:pt x="3181" y="122"/>
                  </a:lnTo>
                  <a:lnTo>
                    <a:pt x="3159" y="115"/>
                  </a:lnTo>
                  <a:lnTo>
                    <a:pt x="3133" y="112"/>
                  </a:lnTo>
                  <a:lnTo>
                    <a:pt x="237" y="112"/>
                  </a:lnTo>
                  <a:close/>
                  <a:moveTo>
                    <a:pt x="237" y="0"/>
                  </a:moveTo>
                  <a:lnTo>
                    <a:pt x="3133" y="0"/>
                  </a:lnTo>
                  <a:lnTo>
                    <a:pt x="3172" y="3"/>
                  </a:lnTo>
                  <a:lnTo>
                    <a:pt x="3208" y="12"/>
                  </a:lnTo>
                  <a:lnTo>
                    <a:pt x="3242" y="26"/>
                  </a:lnTo>
                  <a:lnTo>
                    <a:pt x="3273" y="46"/>
                  </a:lnTo>
                  <a:lnTo>
                    <a:pt x="3301" y="69"/>
                  </a:lnTo>
                  <a:lnTo>
                    <a:pt x="3324" y="97"/>
                  </a:lnTo>
                  <a:lnTo>
                    <a:pt x="3343" y="128"/>
                  </a:lnTo>
                  <a:lnTo>
                    <a:pt x="3358" y="162"/>
                  </a:lnTo>
                  <a:lnTo>
                    <a:pt x="3367" y="199"/>
                  </a:lnTo>
                  <a:lnTo>
                    <a:pt x="3370" y="236"/>
                  </a:lnTo>
                  <a:lnTo>
                    <a:pt x="3370" y="2228"/>
                  </a:lnTo>
                  <a:lnTo>
                    <a:pt x="3367" y="2267"/>
                  </a:lnTo>
                  <a:lnTo>
                    <a:pt x="3358" y="2303"/>
                  </a:lnTo>
                  <a:lnTo>
                    <a:pt x="3343" y="2337"/>
                  </a:lnTo>
                  <a:lnTo>
                    <a:pt x="3324" y="2368"/>
                  </a:lnTo>
                  <a:lnTo>
                    <a:pt x="3301" y="2395"/>
                  </a:lnTo>
                  <a:lnTo>
                    <a:pt x="3273" y="2419"/>
                  </a:lnTo>
                  <a:lnTo>
                    <a:pt x="3242" y="2438"/>
                  </a:lnTo>
                  <a:lnTo>
                    <a:pt x="3208" y="2453"/>
                  </a:lnTo>
                  <a:lnTo>
                    <a:pt x="3172" y="2462"/>
                  </a:lnTo>
                  <a:lnTo>
                    <a:pt x="3133" y="2465"/>
                  </a:lnTo>
                  <a:lnTo>
                    <a:pt x="237" y="2465"/>
                  </a:lnTo>
                  <a:lnTo>
                    <a:pt x="198" y="2462"/>
                  </a:lnTo>
                  <a:lnTo>
                    <a:pt x="162" y="2453"/>
                  </a:lnTo>
                  <a:lnTo>
                    <a:pt x="128" y="2438"/>
                  </a:lnTo>
                  <a:lnTo>
                    <a:pt x="97" y="2419"/>
                  </a:lnTo>
                  <a:lnTo>
                    <a:pt x="69" y="2395"/>
                  </a:lnTo>
                  <a:lnTo>
                    <a:pt x="46" y="2368"/>
                  </a:lnTo>
                  <a:lnTo>
                    <a:pt x="27" y="2337"/>
                  </a:lnTo>
                  <a:lnTo>
                    <a:pt x="12" y="2303"/>
                  </a:lnTo>
                  <a:lnTo>
                    <a:pt x="3" y="2267"/>
                  </a:lnTo>
                  <a:lnTo>
                    <a:pt x="0" y="2228"/>
                  </a:lnTo>
                  <a:lnTo>
                    <a:pt x="0" y="236"/>
                  </a:lnTo>
                  <a:lnTo>
                    <a:pt x="3" y="199"/>
                  </a:lnTo>
                  <a:lnTo>
                    <a:pt x="12" y="162"/>
                  </a:lnTo>
                  <a:lnTo>
                    <a:pt x="27" y="128"/>
                  </a:lnTo>
                  <a:lnTo>
                    <a:pt x="46" y="97"/>
                  </a:lnTo>
                  <a:lnTo>
                    <a:pt x="69" y="69"/>
                  </a:lnTo>
                  <a:lnTo>
                    <a:pt x="97" y="46"/>
                  </a:lnTo>
                  <a:lnTo>
                    <a:pt x="128" y="26"/>
                  </a:lnTo>
                  <a:lnTo>
                    <a:pt x="162" y="12"/>
                  </a:lnTo>
                  <a:lnTo>
                    <a:pt x="198" y="3"/>
                  </a:lnTo>
                  <a:lnTo>
                    <a:pt x="2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9" name="Freeform 817"/>
            <p:cNvSpPr>
              <a:spLocks/>
            </p:cNvSpPr>
            <p:nvPr/>
          </p:nvSpPr>
          <p:spPr bwMode="auto">
            <a:xfrm>
              <a:off x="7288213" y="4483100"/>
              <a:ext cx="96837" cy="17463"/>
            </a:xfrm>
            <a:custGeom>
              <a:avLst/>
              <a:gdLst>
                <a:gd name="T0" fmla="*/ 56 w 618"/>
                <a:gd name="T1" fmla="*/ 0 h 112"/>
                <a:gd name="T2" fmla="*/ 562 w 618"/>
                <a:gd name="T3" fmla="*/ 0 h 112"/>
                <a:gd name="T4" fmla="*/ 579 w 618"/>
                <a:gd name="T5" fmla="*/ 3 h 112"/>
                <a:gd name="T6" fmla="*/ 595 w 618"/>
                <a:gd name="T7" fmla="*/ 12 h 112"/>
                <a:gd name="T8" fmla="*/ 607 w 618"/>
                <a:gd name="T9" fmla="*/ 24 h 112"/>
                <a:gd name="T10" fmla="*/ 615 w 618"/>
                <a:gd name="T11" fmla="*/ 39 h 112"/>
                <a:gd name="T12" fmla="*/ 618 w 618"/>
                <a:gd name="T13" fmla="*/ 56 h 112"/>
                <a:gd name="T14" fmla="*/ 615 w 618"/>
                <a:gd name="T15" fmla="*/ 74 h 112"/>
                <a:gd name="T16" fmla="*/ 607 w 618"/>
                <a:gd name="T17" fmla="*/ 90 h 112"/>
                <a:gd name="T18" fmla="*/ 595 w 618"/>
                <a:gd name="T19" fmla="*/ 102 h 112"/>
                <a:gd name="T20" fmla="*/ 579 w 618"/>
                <a:gd name="T21" fmla="*/ 109 h 112"/>
                <a:gd name="T22" fmla="*/ 562 w 618"/>
                <a:gd name="T23" fmla="*/ 112 h 112"/>
                <a:gd name="T24" fmla="*/ 56 w 618"/>
                <a:gd name="T25" fmla="*/ 112 h 112"/>
                <a:gd name="T26" fmla="*/ 39 w 618"/>
                <a:gd name="T27" fmla="*/ 109 h 112"/>
                <a:gd name="T28" fmla="*/ 23 w 618"/>
                <a:gd name="T29" fmla="*/ 102 h 112"/>
                <a:gd name="T30" fmla="*/ 11 w 618"/>
                <a:gd name="T31" fmla="*/ 90 h 112"/>
                <a:gd name="T32" fmla="*/ 3 w 618"/>
                <a:gd name="T33" fmla="*/ 74 h 112"/>
                <a:gd name="T34" fmla="*/ 0 w 618"/>
                <a:gd name="T35" fmla="*/ 56 h 112"/>
                <a:gd name="T36" fmla="*/ 3 w 618"/>
                <a:gd name="T37" fmla="*/ 39 h 112"/>
                <a:gd name="T38" fmla="*/ 11 w 618"/>
                <a:gd name="T39" fmla="*/ 24 h 112"/>
                <a:gd name="T40" fmla="*/ 23 w 618"/>
                <a:gd name="T41" fmla="*/ 12 h 112"/>
                <a:gd name="T42" fmla="*/ 39 w 618"/>
                <a:gd name="T43" fmla="*/ 3 h 112"/>
                <a:gd name="T44" fmla="*/ 56 w 61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8" h="112">
                  <a:moveTo>
                    <a:pt x="56" y="0"/>
                  </a:moveTo>
                  <a:lnTo>
                    <a:pt x="562" y="0"/>
                  </a:lnTo>
                  <a:lnTo>
                    <a:pt x="579" y="3"/>
                  </a:lnTo>
                  <a:lnTo>
                    <a:pt x="595" y="12"/>
                  </a:lnTo>
                  <a:lnTo>
                    <a:pt x="607" y="24"/>
                  </a:lnTo>
                  <a:lnTo>
                    <a:pt x="615" y="39"/>
                  </a:lnTo>
                  <a:lnTo>
                    <a:pt x="618" y="56"/>
                  </a:lnTo>
                  <a:lnTo>
                    <a:pt x="615" y="74"/>
                  </a:lnTo>
                  <a:lnTo>
                    <a:pt x="607" y="90"/>
                  </a:lnTo>
                  <a:lnTo>
                    <a:pt x="595" y="102"/>
                  </a:lnTo>
                  <a:lnTo>
                    <a:pt x="579" y="109"/>
                  </a:lnTo>
                  <a:lnTo>
                    <a:pt x="56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0" name="Freeform 818"/>
            <p:cNvSpPr>
              <a:spLocks/>
            </p:cNvSpPr>
            <p:nvPr/>
          </p:nvSpPr>
          <p:spPr bwMode="auto">
            <a:xfrm>
              <a:off x="7404100" y="4483100"/>
              <a:ext cx="98425" cy="17463"/>
            </a:xfrm>
            <a:custGeom>
              <a:avLst/>
              <a:gdLst>
                <a:gd name="T0" fmla="*/ 56 w 618"/>
                <a:gd name="T1" fmla="*/ 0 h 112"/>
                <a:gd name="T2" fmla="*/ 562 w 618"/>
                <a:gd name="T3" fmla="*/ 0 h 112"/>
                <a:gd name="T4" fmla="*/ 579 w 618"/>
                <a:gd name="T5" fmla="*/ 3 h 112"/>
                <a:gd name="T6" fmla="*/ 595 w 618"/>
                <a:gd name="T7" fmla="*/ 12 h 112"/>
                <a:gd name="T8" fmla="*/ 607 w 618"/>
                <a:gd name="T9" fmla="*/ 24 h 112"/>
                <a:gd name="T10" fmla="*/ 615 w 618"/>
                <a:gd name="T11" fmla="*/ 39 h 112"/>
                <a:gd name="T12" fmla="*/ 618 w 618"/>
                <a:gd name="T13" fmla="*/ 56 h 112"/>
                <a:gd name="T14" fmla="*/ 615 w 618"/>
                <a:gd name="T15" fmla="*/ 74 h 112"/>
                <a:gd name="T16" fmla="*/ 607 w 618"/>
                <a:gd name="T17" fmla="*/ 90 h 112"/>
                <a:gd name="T18" fmla="*/ 595 w 618"/>
                <a:gd name="T19" fmla="*/ 102 h 112"/>
                <a:gd name="T20" fmla="*/ 579 w 618"/>
                <a:gd name="T21" fmla="*/ 109 h 112"/>
                <a:gd name="T22" fmla="*/ 562 w 618"/>
                <a:gd name="T23" fmla="*/ 112 h 112"/>
                <a:gd name="T24" fmla="*/ 56 w 618"/>
                <a:gd name="T25" fmla="*/ 112 h 112"/>
                <a:gd name="T26" fmla="*/ 39 w 618"/>
                <a:gd name="T27" fmla="*/ 109 h 112"/>
                <a:gd name="T28" fmla="*/ 24 w 618"/>
                <a:gd name="T29" fmla="*/ 102 h 112"/>
                <a:gd name="T30" fmla="*/ 11 w 618"/>
                <a:gd name="T31" fmla="*/ 90 h 112"/>
                <a:gd name="T32" fmla="*/ 3 w 618"/>
                <a:gd name="T33" fmla="*/ 74 h 112"/>
                <a:gd name="T34" fmla="*/ 0 w 618"/>
                <a:gd name="T35" fmla="*/ 56 h 112"/>
                <a:gd name="T36" fmla="*/ 3 w 618"/>
                <a:gd name="T37" fmla="*/ 39 h 112"/>
                <a:gd name="T38" fmla="*/ 11 w 618"/>
                <a:gd name="T39" fmla="*/ 24 h 112"/>
                <a:gd name="T40" fmla="*/ 24 w 618"/>
                <a:gd name="T41" fmla="*/ 12 h 112"/>
                <a:gd name="T42" fmla="*/ 39 w 618"/>
                <a:gd name="T43" fmla="*/ 3 h 112"/>
                <a:gd name="T44" fmla="*/ 56 w 61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8" h="112">
                  <a:moveTo>
                    <a:pt x="56" y="0"/>
                  </a:moveTo>
                  <a:lnTo>
                    <a:pt x="562" y="0"/>
                  </a:lnTo>
                  <a:lnTo>
                    <a:pt x="579" y="3"/>
                  </a:lnTo>
                  <a:lnTo>
                    <a:pt x="595" y="12"/>
                  </a:lnTo>
                  <a:lnTo>
                    <a:pt x="607" y="24"/>
                  </a:lnTo>
                  <a:lnTo>
                    <a:pt x="615" y="39"/>
                  </a:lnTo>
                  <a:lnTo>
                    <a:pt x="618" y="56"/>
                  </a:lnTo>
                  <a:lnTo>
                    <a:pt x="615" y="74"/>
                  </a:lnTo>
                  <a:lnTo>
                    <a:pt x="607" y="90"/>
                  </a:lnTo>
                  <a:lnTo>
                    <a:pt x="595" y="102"/>
                  </a:lnTo>
                  <a:lnTo>
                    <a:pt x="579" y="109"/>
                  </a:lnTo>
                  <a:lnTo>
                    <a:pt x="56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1" name="Freeform 819"/>
            <p:cNvSpPr>
              <a:spLocks/>
            </p:cNvSpPr>
            <p:nvPr/>
          </p:nvSpPr>
          <p:spPr bwMode="auto">
            <a:xfrm>
              <a:off x="7288213" y="4527550"/>
              <a:ext cx="26987" cy="17463"/>
            </a:xfrm>
            <a:custGeom>
              <a:avLst/>
              <a:gdLst>
                <a:gd name="T0" fmla="*/ 56 w 169"/>
                <a:gd name="T1" fmla="*/ 0 h 112"/>
                <a:gd name="T2" fmla="*/ 112 w 169"/>
                <a:gd name="T3" fmla="*/ 0 h 112"/>
                <a:gd name="T4" fmla="*/ 130 w 169"/>
                <a:gd name="T5" fmla="*/ 3 h 112"/>
                <a:gd name="T6" fmla="*/ 145 w 169"/>
                <a:gd name="T7" fmla="*/ 12 h 112"/>
                <a:gd name="T8" fmla="*/ 157 w 169"/>
                <a:gd name="T9" fmla="*/ 24 h 112"/>
                <a:gd name="T10" fmla="*/ 165 w 169"/>
                <a:gd name="T11" fmla="*/ 39 h 112"/>
                <a:gd name="T12" fmla="*/ 169 w 169"/>
                <a:gd name="T13" fmla="*/ 56 h 112"/>
                <a:gd name="T14" fmla="*/ 165 w 169"/>
                <a:gd name="T15" fmla="*/ 74 h 112"/>
                <a:gd name="T16" fmla="*/ 157 w 169"/>
                <a:gd name="T17" fmla="*/ 90 h 112"/>
                <a:gd name="T18" fmla="*/ 145 w 169"/>
                <a:gd name="T19" fmla="*/ 102 h 112"/>
                <a:gd name="T20" fmla="*/ 130 w 169"/>
                <a:gd name="T21" fmla="*/ 109 h 112"/>
                <a:gd name="T22" fmla="*/ 112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3 w 169"/>
                <a:gd name="T29" fmla="*/ 102 h 112"/>
                <a:gd name="T30" fmla="*/ 11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4 h 112"/>
                <a:gd name="T40" fmla="*/ 23 w 169"/>
                <a:gd name="T41" fmla="*/ 12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2"/>
                  </a:lnTo>
                  <a:lnTo>
                    <a:pt x="157" y="24"/>
                  </a:lnTo>
                  <a:lnTo>
                    <a:pt x="165" y="39"/>
                  </a:lnTo>
                  <a:lnTo>
                    <a:pt x="169" y="56"/>
                  </a:lnTo>
                  <a:lnTo>
                    <a:pt x="165" y="74"/>
                  </a:lnTo>
                  <a:lnTo>
                    <a:pt x="157" y="90"/>
                  </a:lnTo>
                  <a:lnTo>
                    <a:pt x="145" y="102"/>
                  </a:lnTo>
                  <a:lnTo>
                    <a:pt x="130" y="109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2" name="Freeform 820"/>
            <p:cNvSpPr>
              <a:spLocks/>
            </p:cNvSpPr>
            <p:nvPr/>
          </p:nvSpPr>
          <p:spPr bwMode="auto">
            <a:xfrm>
              <a:off x="7332663" y="4527550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8 w 225"/>
                <a:gd name="T3" fmla="*/ 0 h 112"/>
                <a:gd name="T4" fmla="*/ 186 w 225"/>
                <a:gd name="T5" fmla="*/ 3 h 112"/>
                <a:gd name="T6" fmla="*/ 201 w 225"/>
                <a:gd name="T7" fmla="*/ 12 h 112"/>
                <a:gd name="T8" fmla="*/ 213 w 225"/>
                <a:gd name="T9" fmla="*/ 24 h 112"/>
                <a:gd name="T10" fmla="*/ 221 w 225"/>
                <a:gd name="T11" fmla="*/ 39 h 112"/>
                <a:gd name="T12" fmla="*/ 225 w 225"/>
                <a:gd name="T13" fmla="*/ 56 h 112"/>
                <a:gd name="T14" fmla="*/ 221 w 225"/>
                <a:gd name="T15" fmla="*/ 74 h 112"/>
                <a:gd name="T16" fmla="*/ 213 w 225"/>
                <a:gd name="T17" fmla="*/ 90 h 112"/>
                <a:gd name="T18" fmla="*/ 201 w 225"/>
                <a:gd name="T19" fmla="*/ 102 h 112"/>
                <a:gd name="T20" fmla="*/ 186 w 225"/>
                <a:gd name="T21" fmla="*/ 109 h 112"/>
                <a:gd name="T22" fmla="*/ 168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3 w 225"/>
                <a:gd name="T29" fmla="*/ 102 h 112"/>
                <a:gd name="T30" fmla="*/ 11 w 225"/>
                <a:gd name="T31" fmla="*/ 90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4 h 112"/>
                <a:gd name="T40" fmla="*/ 23 w 225"/>
                <a:gd name="T41" fmla="*/ 12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8" y="0"/>
                  </a:lnTo>
                  <a:lnTo>
                    <a:pt x="186" y="3"/>
                  </a:lnTo>
                  <a:lnTo>
                    <a:pt x="201" y="12"/>
                  </a:lnTo>
                  <a:lnTo>
                    <a:pt x="213" y="24"/>
                  </a:lnTo>
                  <a:lnTo>
                    <a:pt x="221" y="39"/>
                  </a:lnTo>
                  <a:lnTo>
                    <a:pt x="225" y="56"/>
                  </a:lnTo>
                  <a:lnTo>
                    <a:pt x="221" y="74"/>
                  </a:lnTo>
                  <a:lnTo>
                    <a:pt x="213" y="90"/>
                  </a:lnTo>
                  <a:lnTo>
                    <a:pt x="201" y="102"/>
                  </a:lnTo>
                  <a:lnTo>
                    <a:pt x="186" y="109"/>
                  </a:lnTo>
                  <a:lnTo>
                    <a:pt x="168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3" name="Freeform 821"/>
            <p:cNvSpPr>
              <a:spLocks/>
            </p:cNvSpPr>
            <p:nvPr/>
          </p:nvSpPr>
          <p:spPr bwMode="auto">
            <a:xfrm>
              <a:off x="7385050" y="4527550"/>
              <a:ext cx="26987" cy="17463"/>
            </a:xfrm>
            <a:custGeom>
              <a:avLst/>
              <a:gdLst>
                <a:gd name="T0" fmla="*/ 56 w 168"/>
                <a:gd name="T1" fmla="*/ 0 h 112"/>
                <a:gd name="T2" fmla="*/ 112 w 168"/>
                <a:gd name="T3" fmla="*/ 0 h 112"/>
                <a:gd name="T4" fmla="*/ 130 w 168"/>
                <a:gd name="T5" fmla="*/ 3 h 112"/>
                <a:gd name="T6" fmla="*/ 145 w 168"/>
                <a:gd name="T7" fmla="*/ 12 h 112"/>
                <a:gd name="T8" fmla="*/ 157 w 168"/>
                <a:gd name="T9" fmla="*/ 24 h 112"/>
                <a:gd name="T10" fmla="*/ 165 w 168"/>
                <a:gd name="T11" fmla="*/ 39 h 112"/>
                <a:gd name="T12" fmla="*/ 168 w 168"/>
                <a:gd name="T13" fmla="*/ 56 h 112"/>
                <a:gd name="T14" fmla="*/ 165 w 168"/>
                <a:gd name="T15" fmla="*/ 74 h 112"/>
                <a:gd name="T16" fmla="*/ 157 w 168"/>
                <a:gd name="T17" fmla="*/ 90 h 112"/>
                <a:gd name="T18" fmla="*/ 145 w 168"/>
                <a:gd name="T19" fmla="*/ 102 h 112"/>
                <a:gd name="T20" fmla="*/ 130 w 168"/>
                <a:gd name="T21" fmla="*/ 109 h 112"/>
                <a:gd name="T22" fmla="*/ 112 w 168"/>
                <a:gd name="T23" fmla="*/ 112 h 112"/>
                <a:gd name="T24" fmla="*/ 56 w 168"/>
                <a:gd name="T25" fmla="*/ 112 h 112"/>
                <a:gd name="T26" fmla="*/ 39 w 168"/>
                <a:gd name="T27" fmla="*/ 109 h 112"/>
                <a:gd name="T28" fmla="*/ 23 w 168"/>
                <a:gd name="T29" fmla="*/ 102 h 112"/>
                <a:gd name="T30" fmla="*/ 11 w 168"/>
                <a:gd name="T31" fmla="*/ 90 h 112"/>
                <a:gd name="T32" fmla="*/ 3 w 168"/>
                <a:gd name="T33" fmla="*/ 74 h 112"/>
                <a:gd name="T34" fmla="*/ 0 w 168"/>
                <a:gd name="T35" fmla="*/ 56 h 112"/>
                <a:gd name="T36" fmla="*/ 3 w 168"/>
                <a:gd name="T37" fmla="*/ 39 h 112"/>
                <a:gd name="T38" fmla="*/ 11 w 168"/>
                <a:gd name="T39" fmla="*/ 24 h 112"/>
                <a:gd name="T40" fmla="*/ 23 w 168"/>
                <a:gd name="T41" fmla="*/ 12 h 112"/>
                <a:gd name="T42" fmla="*/ 39 w 168"/>
                <a:gd name="T43" fmla="*/ 3 h 112"/>
                <a:gd name="T44" fmla="*/ 56 w 16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8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2"/>
                  </a:lnTo>
                  <a:lnTo>
                    <a:pt x="157" y="24"/>
                  </a:lnTo>
                  <a:lnTo>
                    <a:pt x="165" y="39"/>
                  </a:lnTo>
                  <a:lnTo>
                    <a:pt x="168" y="56"/>
                  </a:lnTo>
                  <a:lnTo>
                    <a:pt x="165" y="74"/>
                  </a:lnTo>
                  <a:lnTo>
                    <a:pt x="157" y="90"/>
                  </a:lnTo>
                  <a:lnTo>
                    <a:pt x="145" y="102"/>
                  </a:lnTo>
                  <a:lnTo>
                    <a:pt x="130" y="109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4" name="Freeform 822"/>
            <p:cNvSpPr>
              <a:spLocks/>
            </p:cNvSpPr>
            <p:nvPr/>
          </p:nvSpPr>
          <p:spPr bwMode="auto">
            <a:xfrm>
              <a:off x="7431088" y="4527550"/>
              <a:ext cx="34925" cy="17463"/>
            </a:xfrm>
            <a:custGeom>
              <a:avLst/>
              <a:gdLst>
                <a:gd name="T0" fmla="*/ 56 w 224"/>
                <a:gd name="T1" fmla="*/ 0 h 112"/>
                <a:gd name="T2" fmla="*/ 168 w 224"/>
                <a:gd name="T3" fmla="*/ 0 h 112"/>
                <a:gd name="T4" fmla="*/ 186 w 224"/>
                <a:gd name="T5" fmla="*/ 3 h 112"/>
                <a:gd name="T6" fmla="*/ 201 w 224"/>
                <a:gd name="T7" fmla="*/ 12 h 112"/>
                <a:gd name="T8" fmla="*/ 213 w 224"/>
                <a:gd name="T9" fmla="*/ 24 h 112"/>
                <a:gd name="T10" fmla="*/ 221 w 224"/>
                <a:gd name="T11" fmla="*/ 39 h 112"/>
                <a:gd name="T12" fmla="*/ 224 w 224"/>
                <a:gd name="T13" fmla="*/ 56 h 112"/>
                <a:gd name="T14" fmla="*/ 221 w 224"/>
                <a:gd name="T15" fmla="*/ 74 h 112"/>
                <a:gd name="T16" fmla="*/ 213 w 224"/>
                <a:gd name="T17" fmla="*/ 90 h 112"/>
                <a:gd name="T18" fmla="*/ 201 w 224"/>
                <a:gd name="T19" fmla="*/ 102 h 112"/>
                <a:gd name="T20" fmla="*/ 186 w 224"/>
                <a:gd name="T21" fmla="*/ 109 h 112"/>
                <a:gd name="T22" fmla="*/ 168 w 224"/>
                <a:gd name="T23" fmla="*/ 112 h 112"/>
                <a:gd name="T24" fmla="*/ 56 w 224"/>
                <a:gd name="T25" fmla="*/ 112 h 112"/>
                <a:gd name="T26" fmla="*/ 38 w 224"/>
                <a:gd name="T27" fmla="*/ 109 h 112"/>
                <a:gd name="T28" fmla="*/ 23 w 224"/>
                <a:gd name="T29" fmla="*/ 102 h 112"/>
                <a:gd name="T30" fmla="*/ 11 w 224"/>
                <a:gd name="T31" fmla="*/ 90 h 112"/>
                <a:gd name="T32" fmla="*/ 3 w 224"/>
                <a:gd name="T33" fmla="*/ 74 h 112"/>
                <a:gd name="T34" fmla="*/ 0 w 224"/>
                <a:gd name="T35" fmla="*/ 56 h 112"/>
                <a:gd name="T36" fmla="*/ 3 w 224"/>
                <a:gd name="T37" fmla="*/ 39 h 112"/>
                <a:gd name="T38" fmla="*/ 11 w 224"/>
                <a:gd name="T39" fmla="*/ 24 h 112"/>
                <a:gd name="T40" fmla="*/ 23 w 224"/>
                <a:gd name="T41" fmla="*/ 12 h 112"/>
                <a:gd name="T42" fmla="*/ 38 w 224"/>
                <a:gd name="T43" fmla="*/ 3 h 112"/>
                <a:gd name="T44" fmla="*/ 56 w 22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112">
                  <a:moveTo>
                    <a:pt x="56" y="0"/>
                  </a:moveTo>
                  <a:lnTo>
                    <a:pt x="168" y="0"/>
                  </a:lnTo>
                  <a:lnTo>
                    <a:pt x="186" y="3"/>
                  </a:lnTo>
                  <a:lnTo>
                    <a:pt x="201" y="12"/>
                  </a:lnTo>
                  <a:lnTo>
                    <a:pt x="213" y="24"/>
                  </a:lnTo>
                  <a:lnTo>
                    <a:pt x="221" y="39"/>
                  </a:lnTo>
                  <a:lnTo>
                    <a:pt x="224" y="56"/>
                  </a:lnTo>
                  <a:lnTo>
                    <a:pt x="221" y="74"/>
                  </a:lnTo>
                  <a:lnTo>
                    <a:pt x="213" y="90"/>
                  </a:lnTo>
                  <a:lnTo>
                    <a:pt x="201" y="102"/>
                  </a:lnTo>
                  <a:lnTo>
                    <a:pt x="186" y="109"/>
                  </a:lnTo>
                  <a:lnTo>
                    <a:pt x="168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5" name="Freeform 823"/>
            <p:cNvSpPr>
              <a:spLocks/>
            </p:cNvSpPr>
            <p:nvPr/>
          </p:nvSpPr>
          <p:spPr bwMode="auto">
            <a:xfrm>
              <a:off x="7483475" y="4527550"/>
              <a:ext cx="19050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2 h 111"/>
                <a:gd name="T4" fmla="*/ 84 w 112"/>
                <a:gd name="T5" fmla="*/ 8 h 111"/>
                <a:gd name="T6" fmla="*/ 96 w 112"/>
                <a:gd name="T7" fmla="*/ 16 h 111"/>
                <a:gd name="T8" fmla="*/ 105 w 112"/>
                <a:gd name="T9" fmla="*/ 28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70 h 111"/>
                <a:gd name="T16" fmla="*/ 105 w 112"/>
                <a:gd name="T17" fmla="*/ 83 h 111"/>
                <a:gd name="T18" fmla="*/ 96 w 112"/>
                <a:gd name="T19" fmla="*/ 95 h 111"/>
                <a:gd name="T20" fmla="*/ 83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2 w 112"/>
                <a:gd name="T27" fmla="*/ 109 h 111"/>
                <a:gd name="T28" fmla="*/ 28 w 112"/>
                <a:gd name="T29" fmla="*/ 104 h 111"/>
                <a:gd name="T30" fmla="*/ 16 w 112"/>
                <a:gd name="T31" fmla="*/ 95 h 111"/>
                <a:gd name="T32" fmla="*/ 7 w 112"/>
                <a:gd name="T33" fmla="*/ 84 h 111"/>
                <a:gd name="T34" fmla="*/ 2 w 112"/>
                <a:gd name="T35" fmla="*/ 70 h 111"/>
                <a:gd name="T36" fmla="*/ 0 w 112"/>
                <a:gd name="T37" fmla="*/ 55 h 111"/>
                <a:gd name="T38" fmla="*/ 2 w 112"/>
                <a:gd name="T39" fmla="*/ 41 h 111"/>
                <a:gd name="T40" fmla="*/ 7 w 112"/>
                <a:gd name="T41" fmla="*/ 28 h 111"/>
                <a:gd name="T42" fmla="*/ 16 w 112"/>
                <a:gd name="T43" fmla="*/ 16 h 111"/>
                <a:gd name="T44" fmla="*/ 27 w 112"/>
                <a:gd name="T45" fmla="*/ 8 h 111"/>
                <a:gd name="T46" fmla="*/ 42 w 112"/>
                <a:gd name="T47" fmla="*/ 2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2"/>
                  </a:lnTo>
                  <a:lnTo>
                    <a:pt x="84" y="8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3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7" y="8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6" name="Freeform 824"/>
            <p:cNvSpPr>
              <a:spLocks/>
            </p:cNvSpPr>
            <p:nvPr/>
          </p:nvSpPr>
          <p:spPr bwMode="auto">
            <a:xfrm>
              <a:off x="7439025" y="4394200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7" name="Freeform 825"/>
            <p:cNvSpPr>
              <a:spLocks/>
            </p:cNvSpPr>
            <p:nvPr/>
          </p:nvSpPr>
          <p:spPr bwMode="auto">
            <a:xfrm>
              <a:off x="7493000" y="4394200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8" name="Freeform 826"/>
            <p:cNvSpPr>
              <a:spLocks/>
            </p:cNvSpPr>
            <p:nvPr/>
          </p:nvSpPr>
          <p:spPr bwMode="auto">
            <a:xfrm>
              <a:off x="7385050" y="4394200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9" name="Freeform 827"/>
            <p:cNvSpPr>
              <a:spLocks/>
            </p:cNvSpPr>
            <p:nvPr/>
          </p:nvSpPr>
          <p:spPr bwMode="auto">
            <a:xfrm>
              <a:off x="7278688" y="4394200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90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0" name="Freeform 828"/>
            <p:cNvSpPr>
              <a:spLocks/>
            </p:cNvSpPr>
            <p:nvPr/>
          </p:nvSpPr>
          <p:spPr bwMode="auto">
            <a:xfrm>
              <a:off x="7332663" y="4394200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1" name="Freeform 829"/>
            <p:cNvSpPr>
              <a:spLocks/>
            </p:cNvSpPr>
            <p:nvPr/>
          </p:nvSpPr>
          <p:spPr bwMode="auto">
            <a:xfrm>
              <a:off x="7707313" y="4394200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2" name="Freeform 830"/>
            <p:cNvSpPr>
              <a:spLocks/>
            </p:cNvSpPr>
            <p:nvPr/>
          </p:nvSpPr>
          <p:spPr bwMode="auto">
            <a:xfrm>
              <a:off x="7653338" y="4394200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3" name="Freeform 831"/>
            <p:cNvSpPr>
              <a:spLocks/>
            </p:cNvSpPr>
            <p:nvPr/>
          </p:nvSpPr>
          <p:spPr bwMode="auto">
            <a:xfrm>
              <a:off x="7546975" y="4394200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90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4" name="Freeform 832"/>
            <p:cNvSpPr>
              <a:spLocks/>
            </p:cNvSpPr>
            <p:nvPr/>
          </p:nvSpPr>
          <p:spPr bwMode="auto">
            <a:xfrm>
              <a:off x="7599363" y="4394200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5" name="Freeform 833"/>
            <p:cNvSpPr>
              <a:spLocks noEditPoints="1"/>
            </p:cNvSpPr>
            <p:nvPr/>
          </p:nvSpPr>
          <p:spPr bwMode="auto">
            <a:xfrm>
              <a:off x="7537450" y="4537075"/>
              <a:ext cx="187325" cy="123825"/>
            </a:xfrm>
            <a:custGeom>
              <a:avLst/>
              <a:gdLst>
                <a:gd name="T0" fmla="*/ 544 w 1179"/>
                <a:gd name="T1" fmla="*/ 250 h 785"/>
                <a:gd name="T2" fmla="*/ 507 w 1179"/>
                <a:gd name="T3" fmla="*/ 355 h 785"/>
                <a:gd name="T4" fmla="*/ 515 w 1179"/>
                <a:gd name="T5" fmla="*/ 468 h 785"/>
                <a:gd name="T6" fmla="*/ 565 w 1179"/>
                <a:gd name="T7" fmla="*/ 565 h 785"/>
                <a:gd name="T8" fmla="*/ 635 w 1179"/>
                <a:gd name="T9" fmla="*/ 535 h 785"/>
                <a:gd name="T10" fmla="*/ 671 w 1179"/>
                <a:gd name="T11" fmla="*/ 431 h 785"/>
                <a:gd name="T12" fmla="*/ 663 w 1179"/>
                <a:gd name="T13" fmla="*/ 317 h 785"/>
                <a:gd name="T14" fmla="*/ 613 w 1179"/>
                <a:gd name="T15" fmla="*/ 220 h 785"/>
                <a:gd name="T16" fmla="*/ 751 w 1179"/>
                <a:gd name="T17" fmla="*/ 115 h 785"/>
                <a:gd name="T18" fmla="*/ 715 w 1179"/>
                <a:gd name="T19" fmla="*/ 168 h 785"/>
                <a:gd name="T20" fmla="*/ 774 w 1179"/>
                <a:gd name="T21" fmla="*/ 296 h 785"/>
                <a:gd name="T22" fmla="*/ 783 w 1179"/>
                <a:gd name="T23" fmla="*/ 442 h 785"/>
                <a:gd name="T24" fmla="*/ 739 w 1179"/>
                <a:gd name="T25" fmla="*/ 577 h 785"/>
                <a:gd name="T26" fmla="*/ 718 w 1179"/>
                <a:gd name="T27" fmla="*/ 663 h 785"/>
                <a:gd name="T28" fmla="*/ 827 w 1179"/>
                <a:gd name="T29" fmla="*/ 670 h 785"/>
                <a:gd name="T30" fmla="*/ 939 w 1179"/>
                <a:gd name="T31" fmla="*/ 628 h 785"/>
                <a:gd name="T32" fmla="*/ 1022 w 1179"/>
                <a:gd name="T33" fmla="*/ 545 h 785"/>
                <a:gd name="T34" fmla="*/ 1064 w 1179"/>
                <a:gd name="T35" fmla="*/ 434 h 785"/>
                <a:gd name="T36" fmla="*/ 1055 w 1179"/>
                <a:gd name="T37" fmla="*/ 312 h 785"/>
                <a:gd name="T38" fmla="*/ 997 w 1179"/>
                <a:gd name="T39" fmla="*/ 209 h 785"/>
                <a:gd name="T40" fmla="*/ 904 w 1179"/>
                <a:gd name="T41" fmla="*/ 139 h 785"/>
                <a:gd name="T42" fmla="*/ 786 w 1179"/>
                <a:gd name="T43" fmla="*/ 112 h 785"/>
                <a:gd name="T44" fmla="*/ 312 w 1179"/>
                <a:gd name="T45" fmla="*/ 125 h 785"/>
                <a:gd name="T46" fmla="*/ 209 w 1179"/>
                <a:gd name="T47" fmla="*/ 182 h 785"/>
                <a:gd name="T48" fmla="*/ 139 w 1179"/>
                <a:gd name="T49" fmla="*/ 274 h 785"/>
                <a:gd name="T50" fmla="*/ 112 w 1179"/>
                <a:gd name="T51" fmla="*/ 393 h 785"/>
                <a:gd name="T52" fmla="*/ 139 w 1179"/>
                <a:gd name="T53" fmla="*/ 511 h 785"/>
                <a:gd name="T54" fmla="*/ 209 w 1179"/>
                <a:gd name="T55" fmla="*/ 604 h 785"/>
                <a:gd name="T56" fmla="*/ 312 w 1179"/>
                <a:gd name="T57" fmla="*/ 661 h 785"/>
                <a:gd name="T58" fmla="*/ 428 w 1179"/>
                <a:gd name="T59" fmla="*/ 671 h 785"/>
                <a:gd name="T60" fmla="*/ 464 w 1179"/>
                <a:gd name="T61" fmla="*/ 617 h 785"/>
                <a:gd name="T62" fmla="*/ 405 w 1179"/>
                <a:gd name="T63" fmla="*/ 489 h 785"/>
                <a:gd name="T64" fmla="*/ 396 w 1179"/>
                <a:gd name="T65" fmla="*/ 344 h 785"/>
                <a:gd name="T66" fmla="*/ 440 w 1179"/>
                <a:gd name="T67" fmla="*/ 208 h 785"/>
                <a:gd name="T68" fmla="*/ 461 w 1179"/>
                <a:gd name="T69" fmla="*/ 122 h 785"/>
                <a:gd name="T70" fmla="*/ 393 w 1179"/>
                <a:gd name="T71" fmla="*/ 0 h 785"/>
                <a:gd name="T72" fmla="*/ 515 w 1179"/>
                <a:gd name="T73" fmla="*/ 21 h 785"/>
                <a:gd name="T74" fmla="*/ 626 w 1179"/>
                <a:gd name="T75" fmla="*/ 35 h 785"/>
                <a:gd name="T76" fmla="*/ 743 w 1179"/>
                <a:gd name="T77" fmla="*/ 2 h 785"/>
                <a:gd name="T78" fmla="*/ 883 w 1179"/>
                <a:gd name="T79" fmla="*/ 13 h 785"/>
                <a:gd name="T80" fmla="*/ 1011 w 1179"/>
                <a:gd name="T81" fmla="*/ 71 h 785"/>
                <a:gd name="T82" fmla="*/ 1109 w 1179"/>
                <a:gd name="T83" fmla="*/ 168 h 785"/>
                <a:gd name="T84" fmla="*/ 1167 w 1179"/>
                <a:gd name="T85" fmla="*/ 297 h 785"/>
                <a:gd name="T86" fmla="*/ 1176 w 1179"/>
                <a:gd name="T87" fmla="*/ 441 h 785"/>
                <a:gd name="T88" fmla="*/ 1133 w 1179"/>
                <a:gd name="T89" fmla="*/ 577 h 785"/>
                <a:gd name="T90" fmla="*/ 1047 w 1179"/>
                <a:gd name="T91" fmla="*/ 686 h 785"/>
                <a:gd name="T92" fmla="*/ 928 w 1179"/>
                <a:gd name="T93" fmla="*/ 758 h 785"/>
                <a:gd name="T94" fmla="*/ 786 w 1179"/>
                <a:gd name="T95" fmla="*/ 785 h 785"/>
                <a:gd name="T96" fmla="*/ 663 w 1179"/>
                <a:gd name="T97" fmla="*/ 765 h 785"/>
                <a:gd name="T98" fmla="*/ 553 w 1179"/>
                <a:gd name="T99" fmla="*/ 750 h 785"/>
                <a:gd name="T100" fmla="*/ 436 w 1179"/>
                <a:gd name="T101" fmla="*/ 783 h 785"/>
                <a:gd name="T102" fmla="*/ 296 w 1179"/>
                <a:gd name="T103" fmla="*/ 772 h 785"/>
                <a:gd name="T104" fmla="*/ 168 w 1179"/>
                <a:gd name="T105" fmla="*/ 714 h 785"/>
                <a:gd name="T106" fmla="*/ 70 w 1179"/>
                <a:gd name="T107" fmla="*/ 617 h 785"/>
                <a:gd name="T108" fmla="*/ 12 w 1179"/>
                <a:gd name="T109" fmla="*/ 489 h 785"/>
                <a:gd name="T110" fmla="*/ 3 w 1179"/>
                <a:gd name="T111" fmla="*/ 344 h 785"/>
                <a:gd name="T112" fmla="*/ 46 w 1179"/>
                <a:gd name="T113" fmla="*/ 208 h 785"/>
                <a:gd name="T114" fmla="*/ 131 w 1179"/>
                <a:gd name="T115" fmla="*/ 99 h 785"/>
                <a:gd name="T116" fmla="*/ 251 w 1179"/>
                <a:gd name="T117" fmla="*/ 27 h 785"/>
                <a:gd name="T118" fmla="*/ 393 w 1179"/>
                <a:gd name="T119" fmla="*/ 0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9" h="785">
                  <a:moveTo>
                    <a:pt x="590" y="193"/>
                  </a:moveTo>
                  <a:lnTo>
                    <a:pt x="565" y="220"/>
                  </a:lnTo>
                  <a:lnTo>
                    <a:pt x="544" y="250"/>
                  </a:lnTo>
                  <a:lnTo>
                    <a:pt x="528" y="283"/>
                  </a:lnTo>
                  <a:lnTo>
                    <a:pt x="515" y="317"/>
                  </a:lnTo>
                  <a:lnTo>
                    <a:pt x="507" y="355"/>
                  </a:lnTo>
                  <a:lnTo>
                    <a:pt x="505" y="393"/>
                  </a:lnTo>
                  <a:lnTo>
                    <a:pt x="507" y="431"/>
                  </a:lnTo>
                  <a:lnTo>
                    <a:pt x="515" y="468"/>
                  </a:lnTo>
                  <a:lnTo>
                    <a:pt x="528" y="503"/>
                  </a:lnTo>
                  <a:lnTo>
                    <a:pt x="544" y="535"/>
                  </a:lnTo>
                  <a:lnTo>
                    <a:pt x="565" y="565"/>
                  </a:lnTo>
                  <a:lnTo>
                    <a:pt x="590" y="592"/>
                  </a:lnTo>
                  <a:lnTo>
                    <a:pt x="613" y="565"/>
                  </a:lnTo>
                  <a:lnTo>
                    <a:pt x="635" y="535"/>
                  </a:lnTo>
                  <a:lnTo>
                    <a:pt x="651" y="503"/>
                  </a:lnTo>
                  <a:lnTo>
                    <a:pt x="663" y="468"/>
                  </a:lnTo>
                  <a:lnTo>
                    <a:pt x="671" y="431"/>
                  </a:lnTo>
                  <a:lnTo>
                    <a:pt x="674" y="393"/>
                  </a:lnTo>
                  <a:lnTo>
                    <a:pt x="671" y="355"/>
                  </a:lnTo>
                  <a:lnTo>
                    <a:pt x="663" y="317"/>
                  </a:lnTo>
                  <a:lnTo>
                    <a:pt x="651" y="283"/>
                  </a:lnTo>
                  <a:lnTo>
                    <a:pt x="635" y="250"/>
                  </a:lnTo>
                  <a:lnTo>
                    <a:pt x="613" y="220"/>
                  </a:lnTo>
                  <a:lnTo>
                    <a:pt x="590" y="193"/>
                  </a:lnTo>
                  <a:close/>
                  <a:moveTo>
                    <a:pt x="786" y="112"/>
                  </a:moveTo>
                  <a:lnTo>
                    <a:pt x="751" y="115"/>
                  </a:lnTo>
                  <a:lnTo>
                    <a:pt x="718" y="122"/>
                  </a:lnTo>
                  <a:lnTo>
                    <a:pt x="686" y="132"/>
                  </a:lnTo>
                  <a:lnTo>
                    <a:pt x="715" y="168"/>
                  </a:lnTo>
                  <a:lnTo>
                    <a:pt x="739" y="208"/>
                  </a:lnTo>
                  <a:lnTo>
                    <a:pt x="759" y="251"/>
                  </a:lnTo>
                  <a:lnTo>
                    <a:pt x="774" y="296"/>
                  </a:lnTo>
                  <a:lnTo>
                    <a:pt x="783" y="344"/>
                  </a:lnTo>
                  <a:lnTo>
                    <a:pt x="786" y="393"/>
                  </a:lnTo>
                  <a:lnTo>
                    <a:pt x="783" y="442"/>
                  </a:lnTo>
                  <a:lnTo>
                    <a:pt x="774" y="489"/>
                  </a:lnTo>
                  <a:lnTo>
                    <a:pt x="759" y="534"/>
                  </a:lnTo>
                  <a:lnTo>
                    <a:pt x="739" y="577"/>
                  </a:lnTo>
                  <a:lnTo>
                    <a:pt x="715" y="617"/>
                  </a:lnTo>
                  <a:lnTo>
                    <a:pt x="686" y="653"/>
                  </a:lnTo>
                  <a:lnTo>
                    <a:pt x="718" y="663"/>
                  </a:lnTo>
                  <a:lnTo>
                    <a:pt x="751" y="671"/>
                  </a:lnTo>
                  <a:lnTo>
                    <a:pt x="786" y="673"/>
                  </a:lnTo>
                  <a:lnTo>
                    <a:pt x="827" y="670"/>
                  </a:lnTo>
                  <a:lnTo>
                    <a:pt x="867" y="661"/>
                  </a:lnTo>
                  <a:lnTo>
                    <a:pt x="904" y="647"/>
                  </a:lnTo>
                  <a:lnTo>
                    <a:pt x="939" y="628"/>
                  </a:lnTo>
                  <a:lnTo>
                    <a:pt x="970" y="604"/>
                  </a:lnTo>
                  <a:lnTo>
                    <a:pt x="997" y="577"/>
                  </a:lnTo>
                  <a:lnTo>
                    <a:pt x="1022" y="545"/>
                  </a:lnTo>
                  <a:lnTo>
                    <a:pt x="1040" y="511"/>
                  </a:lnTo>
                  <a:lnTo>
                    <a:pt x="1055" y="474"/>
                  </a:lnTo>
                  <a:lnTo>
                    <a:pt x="1064" y="434"/>
                  </a:lnTo>
                  <a:lnTo>
                    <a:pt x="1067" y="393"/>
                  </a:lnTo>
                  <a:lnTo>
                    <a:pt x="1064" y="352"/>
                  </a:lnTo>
                  <a:lnTo>
                    <a:pt x="1055" y="312"/>
                  </a:lnTo>
                  <a:lnTo>
                    <a:pt x="1040" y="274"/>
                  </a:lnTo>
                  <a:lnTo>
                    <a:pt x="1022" y="241"/>
                  </a:lnTo>
                  <a:lnTo>
                    <a:pt x="997" y="209"/>
                  </a:lnTo>
                  <a:lnTo>
                    <a:pt x="970" y="182"/>
                  </a:lnTo>
                  <a:lnTo>
                    <a:pt x="939" y="158"/>
                  </a:lnTo>
                  <a:lnTo>
                    <a:pt x="904" y="139"/>
                  </a:lnTo>
                  <a:lnTo>
                    <a:pt x="867" y="125"/>
                  </a:lnTo>
                  <a:lnTo>
                    <a:pt x="827" y="115"/>
                  </a:lnTo>
                  <a:lnTo>
                    <a:pt x="786" y="112"/>
                  </a:lnTo>
                  <a:close/>
                  <a:moveTo>
                    <a:pt x="393" y="112"/>
                  </a:moveTo>
                  <a:lnTo>
                    <a:pt x="351" y="115"/>
                  </a:lnTo>
                  <a:lnTo>
                    <a:pt x="312" y="125"/>
                  </a:lnTo>
                  <a:lnTo>
                    <a:pt x="274" y="139"/>
                  </a:lnTo>
                  <a:lnTo>
                    <a:pt x="240" y="158"/>
                  </a:lnTo>
                  <a:lnTo>
                    <a:pt x="209" y="182"/>
                  </a:lnTo>
                  <a:lnTo>
                    <a:pt x="181" y="209"/>
                  </a:lnTo>
                  <a:lnTo>
                    <a:pt x="157" y="241"/>
                  </a:lnTo>
                  <a:lnTo>
                    <a:pt x="139" y="274"/>
                  </a:lnTo>
                  <a:lnTo>
                    <a:pt x="124" y="312"/>
                  </a:lnTo>
                  <a:lnTo>
                    <a:pt x="115" y="352"/>
                  </a:lnTo>
                  <a:lnTo>
                    <a:pt x="112" y="393"/>
                  </a:lnTo>
                  <a:lnTo>
                    <a:pt x="115" y="434"/>
                  </a:lnTo>
                  <a:lnTo>
                    <a:pt x="124" y="474"/>
                  </a:lnTo>
                  <a:lnTo>
                    <a:pt x="139" y="511"/>
                  </a:lnTo>
                  <a:lnTo>
                    <a:pt x="157" y="545"/>
                  </a:lnTo>
                  <a:lnTo>
                    <a:pt x="181" y="577"/>
                  </a:lnTo>
                  <a:lnTo>
                    <a:pt x="209" y="604"/>
                  </a:lnTo>
                  <a:lnTo>
                    <a:pt x="240" y="628"/>
                  </a:lnTo>
                  <a:lnTo>
                    <a:pt x="274" y="647"/>
                  </a:lnTo>
                  <a:lnTo>
                    <a:pt x="312" y="661"/>
                  </a:lnTo>
                  <a:lnTo>
                    <a:pt x="351" y="670"/>
                  </a:lnTo>
                  <a:lnTo>
                    <a:pt x="393" y="673"/>
                  </a:lnTo>
                  <a:lnTo>
                    <a:pt x="428" y="671"/>
                  </a:lnTo>
                  <a:lnTo>
                    <a:pt x="461" y="663"/>
                  </a:lnTo>
                  <a:lnTo>
                    <a:pt x="493" y="653"/>
                  </a:lnTo>
                  <a:lnTo>
                    <a:pt x="464" y="617"/>
                  </a:lnTo>
                  <a:lnTo>
                    <a:pt x="440" y="577"/>
                  </a:lnTo>
                  <a:lnTo>
                    <a:pt x="419" y="534"/>
                  </a:lnTo>
                  <a:lnTo>
                    <a:pt x="405" y="489"/>
                  </a:lnTo>
                  <a:lnTo>
                    <a:pt x="396" y="442"/>
                  </a:lnTo>
                  <a:lnTo>
                    <a:pt x="393" y="393"/>
                  </a:lnTo>
                  <a:lnTo>
                    <a:pt x="396" y="344"/>
                  </a:lnTo>
                  <a:lnTo>
                    <a:pt x="405" y="296"/>
                  </a:lnTo>
                  <a:lnTo>
                    <a:pt x="419" y="251"/>
                  </a:lnTo>
                  <a:lnTo>
                    <a:pt x="440" y="208"/>
                  </a:lnTo>
                  <a:lnTo>
                    <a:pt x="464" y="168"/>
                  </a:lnTo>
                  <a:lnTo>
                    <a:pt x="493" y="132"/>
                  </a:lnTo>
                  <a:lnTo>
                    <a:pt x="461" y="122"/>
                  </a:lnTo>
                  <a:lnTo>
                    <a:pt x="428" y="115"/>
                  </a:lnTo>
                  <a:lnTo>
                    <a:pt x="393" y="112"/>
                  </a:lnTo>
                  <a:close/>
                  <a:moveTo>
                    <a:pt x="393" y="0"/>
                  </a:moveTo>
                  <a:lnTo>
                    <a:pt x="436" y="2"/>
                  </a:lnTo>
                  <a:lnTo>
                    <a:pt x="477" y="10"/>
                  </a:lnTo>
                  <a:lnTo>
                    <a:pt x="515" y="21"/>
                  </a:lnTo>
                  <a:lnTo>
                    <a:pt x="553" y="35"/>
                  </a:lnTo>
                  <a:lnTo>
                    <a:pt x="590" y="53"/>
                  </a:lnTo>
                  <a:lnTo>
                    <a:pt x="626" y="35"/>
                  </a:lnTo>
                  <a:lnTo>
                    <a:pt x="663" y="21"/>
                  </a:lnTo>
                  <a:lnTo>
                    <a:pt x="702" y="10"/>
                  </a:lnTo>
                  <a:lnTo>
                    <a:pt x="743" y="2"/>
                  </a:lnTo>
                  <a:lnTo>
                    <a:pt x="786" y="0"/>
                  </a:lnTo>
                  <a:lnTo>
                    <a:pt x="835" y="3"/>
                  </a:lnTo>
                  <a:lnTo>
                    <a:pt x="883" y="13"/>
                  </a:lnTo>
                  <a:lnTo>
                    <a:pt x="928" y="27"/>
                  </a:lnTo>
                  <a:lnTo>
                    <a:pt x="971" y="46"/>
                  </a:lnTo>
                  <a:lnTo>
                    <a:pt x="1011" y="71"/>
                  </a:lnTo>
                  <a:lnTo>
                    <a:pt x="1047" y="99"/>
                  </a:lnTo>
                  <a:lnTo>
                    <a:pt x="1080" y="133"/>
                  </a:lnTo>
                  <a:lnTo>
                    <a:pt x="1109" y="168"/>
                  </a:lnTo>
                  <a:lnTo>
                    <a:pt x="1133" y="208"/>
                  </a:lnTo>
                  <a:lnTo>
                    <a:pt x="1153" y="251"/>
                  </a:lnTo>
                  <a:lnTo>
                    <a:pt x="1167" y="297"/>
                  </a:lnTo>
                  <a:lnTo>
                    <a:pt x="1176" y="344"/>
                  </a:lnTo>
                  <a:lnTo>
                    <a:pt x="1179" y="393"/>
                  </a:lnTo>
                  <a:lnTo>
                    <a:pt x="1176" y="441"/>
                  </a:lnTo>
                  <a:lnTo>
                    <a:pt x="1167" y="489"/>
                  </a:lnTo>
                  <a:lnTo>
                    <a:pt x="1153" y="534"/>
                  </a:lnTo>
                  <a:lnTo>
                    <a:pt x="1133" y="577"/>
                  </a:lnTo>
                  <a:lnTo>
                    <a:pt x="1109" y="617"/>
                  </a:lnTo>
                  <a:lnTo>
                    <a:pt x="1080" y="653"/>
                  </a:lnTo>
                  <a:lnTo>
                    <a:pt x="1047" y="686"/>
                  </a:lnTo>
                  <a:lnTo>
                    <a:pt x="1011" y="714"/>
                  </a:lnTo>
                  <a:lnTo>
                    <a:pt x="971" y="739"/>
                  </a:lnTo>
                  <a:lnTo>
                    <a:pt x="928" y="758"/>
                  </a:lnTo>
                  <a:lnTo>
                    <a:pt x="883" y="772"/>
                  </a:lnTo>
                  <a:lnTo>
                    <a:pt x="835" y="782"/>
                  </a:lnTo>
                  <a:lnTo>
                    <a:pt x="786" y="785"/>
                  </a:lnTo>
                  <a:lnTo>
                    <a:pt x="743" y="783"/>
                  </a:lnTo>
                  <a:lnTo>
                    <a:pt x="702" y="775"/>
                  </a:lnTo>
                  <a:lnTo>
                    <a:pt x="663" y="765"/>
                  </a:lnTo>
                  <a:lnTo>
                    <a:pt x="626" y="750"/>
                  </a:lnTo>
                  <a:lnTo>
                    <a:pt x="590" y="732"/>
                  </a:lnTo>
                  <a:lnTo>
                    <a:pt x="553" y="750"/>
                  </a:lnTo>
                  <a:lnTo>
                    <a:pt x="515" y="765"/>
                  </a:lnTo>
                  <a:lnTo>
                    <a:pt x="477" y="775"/>
                  </a:lnTo>
                  <a:lnTo>
                    <a:pt x="436" y="783"/>
                  </a:lnTo>
                  <a:lnTo>
                    <a:pt x="393" y="785"/>
                  </a:lnTo>
                  <a:lnTo>
                    <a:pt x="344" y="782"/>
                  </a:lnTo>
                  <a:lnTo>
                    <a:pt x="296" y="772"/>
                  </a:lnTo>
                  <a:lnTo>
                    <a:pt x="251" y="758"/>
                  </a:lnTo>
                  <a:lnTo>
                    <a:pt x="208" y="739"/>
                  </a:lnTo>
                  <a:lnTo>
                    <a:pt x="168" y="714"/>
                  </a:lnTo>
                  <a:lnTo>
                    <a:pt x="131" y="686"/>
                  </a:lnTo>
                  <a:lnTo>
                    <a:pt x="99" y="653"/>
                  </a:lnTo>
                  <a:lnTo>
                    <a:pt x="70" y="617"/>
                  </a:lnTo>
                  <a:lnTo>
                    <a:pt x="46" y="577"/>
                  </a:lnTo>
                  <a:lnTo>
                    <a:pt x="26" y="534"/>
                  </a:lnTo>
                  <a:lnTo>
                    <a:pt x="12" y="489"/>
                  </a:lnTo>
                  <a:lnTo>
                    <a:pt x="3" y="441"/>
                  </a:lnTo>
                  <a:lnTo>
                    <a:pt x="0" y="393"/>
                  </a:lnTo>
                  <a:lnTo>
                    <a:pt x="3" y="344"/>
                  </a:lnTo>
                  <a:lnTo>
                    <a:pt x="12" y="297"/>
                  </a:lnTo>
                  <a:lnTo>
                    <a:pt x="26" y="251"/>
                  </a:lnTo>
                  <a:lnTo>
                    <a:pt x="46" y="208"/>
                  </a:lnTo>
                  <a:lnTo>
                    <a:pt x="70" y="168"/>
                  </a:lnTo>
                  <a:lnTo>
                    <a:pt x="99" y="133"/>
                  </a:lnTo>
                  <a:lnTo>
                    <a:pt x="131" y="99"/>
                  </a:lnTo>
                  <a:lnTo>
                    <a:pt x="168" y="71"/>
                  </a:lnTo>
                  <a:lnTo>
                    <a:pt x="208" y="46"/>
                  </a:lnTo>
                  <a:lnTo>
                    <a:pt x="251" y="27"/>
                  </a:lnTo>
                  <a:lnTo>
                    <a:pt x="296" y="13"/>
                  </a:lnTo>
                  <a:lnTo>
                    <a:pt x="344" y="3"/>
                  </a:lnTo>
                  <a:lnTo>
                    <a:pt x="3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46" name="Group 2072"/>
          <p:cNvGrpSpPr/>
          <p:nvPr/>
        </p:nvGrpSpPr>
        <p:grpSpPr>
          <a:xfrm>
            <a:off x="9628135" y="5681489"/>
            <a:ext cx="536575" cy="392113"/>
            <a:chOff x="6321425" y="4313238"/>
            <a:chExt cx="536575" cy="392113"/>
          </a:xfrm>
          <a:solidFill>
            <a:srgbClr val="000000"/>
          </a:solidFill>
        </p:grpSpPr>
        <p:sp>
          <p:nvSpPr>
            <p:cNvPr id="2547" name="Freeform 838"/>
            <p:cNvSpPr>
              <a:spLocks noEditPoints="1"/>
            </p:cNvSpPr>
            <p:nvPr/>
          </p:nvSpPr>
          <p:spPr bwMode="auto">
            <a:xfrm>
              <a:off x="6321425" y="4313238"/>
              <a:ext cx="536575" cy="392113"/>
            </a:xfrm>
            <a:custGeom>
              <a:avLst/>
              <a:gdLst>
                <a:gd name="T0" fmla="*/ 134 w 3380"/>
                <a:gd name="T1" fmla="*/ 2298 h 2465"/>
                <a:gd name="T2" fmla="*/ 238 w 3380"/>
                <a:gd name="T3" fmla="*/ 2353 h 2465"/>
                <a:gd name="T4" fmla="*/ 3230 w 3380"/>
                <a:gd name="T5" fmla="*/ 2316 h 2465"/>
                <a:gd name="T6" fmla="*/ 3267 w 3380"/>
                <a:gd name="T7" fmla="*/ 840 h 2465"/>
                <a:gd name="T8" fmla="*/ 124 w 3380"/>
                <a:gd name="T9" fmla="*/ 696 h 2465"/>
                <a:gd name="T10" fmla="*/ 202 w 3380"/>
                <a:gd name="T11" fmla="*/ 683 h 2465"/>
                <a:gd name="T12" fmla="*/ 454 w 3380"/>
                <a:gd name="T13" fmla="*/ 711 h 2465"/>
                <a:gd name="T14" fmla="*/ 524 w 3380"/>
                <a:gd name="T15" fmla="*/ 675 h 2465"/>
                <a:gd name="T16" fmla="*/ 789 w 3380"/>
                <a:gd name="T17" fmla="*/ 728 h 2465"/>
                <a:gd name="T18" fmla="*/ 845 w 3380"/>
                <a:gd name="T19" fmla="*/ 672 h 2465"/>
                <a:gd name="T20" fmla="*/ 901 w 3380"/>
                <a:gd name="T21" fmla="*/ 728 h 2465"/>
                <a:gd name="T22" fmla="*/ 1166 w 3380"/>
                <a:gd name="T23" fmla="*/ 675 h 2465"/>
                <a:gd name="T24" fmla="*/ 1236 w 3380"/>
                <a:gd name="T25" fmla="*/ 711 h 2465"/>
                <a:gd name="T26" fmla="*/ 1488 w 3380"/>
                <a:gd name="T27" fmla="*/ 683 h 2465"/>
                <a:gd name="T28" fmla="*/ 1566 w 3380"/>
                <a:gd name="T29" fmla="*/ 696 h 2465"/>
                <a:gd name="T30" fmla="*/ 1814 w 3380"/>
                <a:gd name="T31" fmla="*/ 696 h 2465"/>
                <a:gd name="T32" fmla="*/ 1892 w 3380"/>
                <a:gd name="T33" fmla="*/ 683 h 2465"/>
                <a:gd name="T34" fmla="*/ 2144 w 3380"/>
                <a:gd name="T35" fmla="*/ 711 h 2465"/>
                <a:gd name="T36" fmla="*/ 2214 w 3380"/>
                <a:gd name="T37" fmla="*/ 675 h 2465"/>
                <a:gd name="T38" fmla="*/ 2479 w 3380"/>
                <a:gd name="T39" fmla="*/ 728 h 2465"/>
                <a:gd name="T40" fmla="*/ 2535 w 3380"/>
                <a:gd name="T41" fmla="*/ 672 h 2465"/>
                <a:gd name="T42" fmla="*/ 2591 w 3380"/>
                <a:gd name="T43" fmla="*/ 728 h 2465"/>
                <a:gd name="T44" fmla="*/ 2856 w 3380"/>
                <a:gd name="T45" fmla="*/ 675 h 2465"/>
                <a:gd name="T46" fmla="*/ 2926 w 3380"/>
                <a:gd name="T47" fmla="*/ 711 h 2465"/>
                <a:gd name="T48" fmla="*/ 3178 w 3380"/>
                <a:gd name="T49" fmla="*/ 683 h 2465"/>
                <a:gd name="T50" fmla="*/ 3256 w 3380"/>
                <a:gd name="T51" fmla="*/ 696 h 2465"/>
                <a:gd name="T52" fmla="*/ 3256 w 3380"/>
                <a:gd name="T53" fmla="*/ 426 h 2465"/>
                <a:gd name="T54" fmla="*/ 3178 w 3380"/>
                <a:gd name="T55" fmla="*/ 437 h 2465"/>
                <a:gd name="T56" fmla="*/ 2926 w 3380"/>
                <a:gd name="T57" fmla="*/ 410 h 2465"/>
                <a:gd name="T58" fmla="*/ 2856 w 3380"/>
                <a:gd name="T59" fmla="*/ 445 h 2465"/>
                <a:gd name="T60" fmla="*/ 2591 w 3380"/>
                <a:gd name="T61" fmla="*/ 392 h 2465"/>
                <a:gd name="T62" fmla="*/ 2535 w 3380"/>
                <a:gd name="T63" fmla="*/ 448 h 2465"/>
                <a:gd name="T64" fmla="*/ 2479 w 3380"/>
                <a:gd name="T65" fmla="*/ 392 h 2465"/>
                <a:gd name="T66" fmla="*/ 2214 w 3380"/>
                <a:gd name="T67" fmla="*/ 445 h 2465"/>
                <a:gd name="T68" fmla="*/ 2144 w 3380"/>
                <a:gd name="T69" fmla="*/ 410 h 2465"/>
                <a:gd name="T70" fmla="*/ 1892 w 3380"/>
                <a:gd name="T71" fmla="*/ 437 h 2465"/>
                <a:gd name="T72" fmla="*/ 1814 w 3380"/>
                <a:gd name="T73" fmla="*/ 426 h 2465"/>
                <a:gd name="T74" fmla="*/ 1566 w 3380"/>
                <a:gd name="T75" fmla="*/ 426 h 2465"/>
                <a:gd name="T76" fmla="*/ 1488 w 3380"/>
                <a:gd name="T77" fmla="*/ 437 h 2465"/>
                <a:gd name="T78" fmla="*/ 1236 w 3380"/>
                <a:gd name="T79" fmla="*/ 410 h 2465"/>
                <a:gd name="T80" fmla="*/ 1166 w 3380"/>
                <a:gd name="T81" fmla="*/ 445 h 2465"/>
                <a:gd name="T82" fmla="*/ 901 w 3380"/>
                <a:gd name="T83" fmla="*/ 392 h 2465"/>
                <a:gd name="T84" fmla="*/ 845 w 3380"/>
                <a:gd name="T85" fmla="*/ 448 h 2465"/>
                <a:gd name="T86" fmla="*/ 789 w 3380"/>
                <a:gd name="T87" fmla="*/ 392 h 2465"/>
                <a:gd name="T88" fmla="*/ 524 w 3380"/>
                <a:gd name="T89" fmla="*/ 445 h 2465"/>
                <a:gd name="T90" fmla="*/ 454 w 3380"/>
                <a:gd name="T91" fmla="*/ 410 h 2465"/>
                <a:gd name="T92" fmla="*/ 202 w 3380"/>
                <a:gd name="T93" fmla="*/ 437 h 2465"/>
                <a:gd name="T94" fmla="*/ 124 w 3380"/>
                <a:gd name="T95" fmla="*/ 426 h 2465"/>
                <a:gd name="T96" fmla="*/ 189 w 3380"/>
                <a:gd name="T97" fmla="*/ 122 h 2465"/>
                <a:gd name="T98" fmla="*/ 116 w 3380"/>
                <a:gd name="T99" fmla="*/ 212 h 2465"/>
                <a:gd name="T100" fmla="*/ 3264 w 3380"/>
                <a:gd name="T101" fmla="*/ 212 h 2465"/>
                <a:gd name="T102" fmla="*/ 3191 w 3380"/>
                <a:gd name="T103" fmla="*/ 122 h 2465"/>
                <a:gd name="T104" fmla="*/ 3142 w 3380"/>
                <a:gd name="T105" fmla="*/ 0 h 2465"/>
                <a:gd name="T106" fmla="*/ 3310 w 3380"/>
                <a:gd name="T107" fmla="*/ 69 h 2465"/>
                <a:gd name="T108" fmla="*/ 3380 w 3380"/>
                <a:gd name="T109" fmla="*/ 236 h 2465"/>
                <a:gd name="T110" fmla="*/ 3334 w 3380"/>
                <a:gd name="T111" fmla="*/ 2368 h 2465"/>
                <a:gd name="T112" fmla="*/ 3181 w 3380"/>
                <a:gd name="T113" fmla="*/ 2462 h 2465"/>
                <a:gd name="T114" fmla="*/ 128 w 3380"/>
                <a:gd name="T115" fmla="*/ 2438 h 2465"/>
                <a:gd name="T116" fmla="*/ 12 w 3380"/>
                <a:gd name="T117" fmla="*/ 2303 h 2465"/>
                <a:gd name="T118" fmla="*/ 12 w 3380"/>
                <a:gd name="T119" fmla="*/ 162 h 2465"/>
                <a:gd name="T120" fmla="*/ 128 w 3380"/>
                <a:gd name="T121" fmla="*/ 26 h 2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0" h="2465">
                  <a:moveTo>
                    <a:pt x="113" y="840"/>
                  </a:moveTo>
                  <a:lnTo>
                    <a:pt x="113" y="2228"/>
                  </a:lnTo>
                  <a:lnTo>
                    <a:pt x="116" y="2254"/>
                  </a:lnTo>
                  <a:lnTo>
                    <a:pt x="123" y="2277"/>
                  </a:lnTo>
                  <a:lnTo>
                    <a:pt x="134" y="2298"/>
                  </a:lnTo>
                  <a:lnTo>
                    <a:pt x="150" y="2316"/>
                  </a:lnTo>
                  <a:lnTo>
                    <a:pt x="168" y="2331"/>
                  </a:lnTo>
                  <a:lnTo>
                    <a:pt x="189" y="2344"/>
                  </a:lnTo>
                  <a:lnTo>
                    <a:pt x="212" y="2351"/>
                  </a:lnTo>
                  <a:lnTo>
                    <a:pt x="238" y="2353"/>
                  </a:lnTo>
                  <a:lnTo>
                    <a:pt x="3142" y="2353"/>
                  </a:lnTo>
                  <a:lnTo>
                    <a:pt x="3168" y="2351"/>
                  </a:lnTo>
                  <a:lnTo>
                    <a:pt x="3191" y="2344"/>
                  </a:lnTo>
                  <a:lnTo>
                    <a:pt x="3212" y="2331"/>
                  </a:lnTo>
                  <a:lnTo>
                    <a:pt x="3230" y="2316"/>
                  </a:lnTo>
                  <a:lnTo>
                    <a:pt x="3246" y="2298"/>
                  </a:lnTo>
                  <a:lnTo>
                    <a:pt x="3257" y="2277"/>
                  </a:lnTo>
                  <a:lnTo>
                    <a:pt x="3264" y="2254"/>
                  </a:lnTo>
                  <a:lnTo>
                    <a:pt x="3267" y="2228"/>
                  </a:lnTo>
                  <a:lnTo>
                    <a:pt x="3267" y="840"/>
                  </a:lnTo>
                  <a:lnTo>
                    <a:pt x="113" y="840"/>
                  </a:lnTo>
                  <a:close/>
                  <a:moveTo>
                    <a:pt x="113" y="392"/>
                  </a:moveTo>
                  <a:lnTo>
                    <a:pt x="113" y="728"/>
                  </a:lnTo>
                  <a:lnTo>
                    <a:pt x="116" y="711"/>
                  </a:lnTo>
                  <a:lnTo>
                    <a:pt x="124" y="696"/>
                  </a:lnTo>
                  <a:lnTo>
                    <a:pt x="136" y="683"/>
                  </a:lnTo>
                  <a:lnTo>
                    <a:pt x="152" y="675"/>
                  </a:lnTo>
                  <a:lnTo>
                    <a:pt x="169" y="672"/>
                  </a:lnTo>
                  <a:lnTo>
                    <a:pt x="186" y="675"/>
                  </a:lnTo>
                  <a:lnTo>
                    <a:pt x="202" y="683"/>
                  </a:lnTo>
                  <a:lnTo>
                    <a:pt x="214" y="696"/>
                  </a:lnTo>
                  <a:lnTo>
                    <a:pt x="222" y="711"/>
                  </a:lnTo>
                  <a:lnTo>
                    <a:pt x="225" y="728"/>
                  </a:lnTo>
                  <a:lnTo>
                    <a:pt x="451" y="728"/>
                  </a:lnTo>
                  <a:lnTo>
                    <a:pt x="454" y="711"/>
                  </a:lnTo>
                  <a:lnTo>
                    <a:pt x="462" y="696"/>
                  </a:lnTo>
                  <a:lnTo>
                    <a:pt x="473" y="683"/>
                  </a:lnTo>
                  <a:lnTo>
                    <a:pt x="490" y="675"/>
                  </a:lnTo>
                  <a:lnTo>
                    <a:pt x="507" y="672"/>
                  </a:lnTo>
                  <a:lnTo>
                    <a:pt x="524" y="675"/>
                  </a:lnTo>
                  <a:lnTo>
                    <a:pt x="540" y="683"/>
                  </a:lnTo>
                  <a:lnTo>
                    <a:pt x="552" y="696"/>
                  </a:lnTo>
                  <a:lnTo>
                    <a:pt x="560" y="711"/>
                  </a:lnTo>
                  <a:lnTo>
                    <a:pt x="563" y="728"/>
                  </a:lnTo>
                  <a:lnTo>
                    <a:pt x="789" y="728"/>
                  </a:lnTo>
                  <a:lnTo>
                    <a:pt x="792" y="711"/>
                  </a:lnTo>
                  <a:lnTo>
                    <a:pt x="800" y="696"/>
                  </a:lnTo>
                  <a:lnTo>
                    <a:pt x="812" y="683"/>
                  </a:lnTo>
                  <a:lnTo>
                    <a:pt x="828" y="675"/>
                  </a:lnTo>
                  <a:lnTo>
                    <a:pt x="845" y="672"/>
                  </a:lnTo>
                  <a:lnTo>
                    <a:pt x="862" y="675"/>
                  </a:lnTo>
                  <a:lnTo>
                    <a:pt x="878" y="683"/>
                  </a:lnTo>
                  <a:lnTo>
                    <a:pt x="890" y="696"/>
                  </a:lnTo>
                  <a:lnTo>
                    <a:pt x="898" y="711"/>
                  </a:lnTo>
                  <a:lnTo>
                    <a:pt x="901" y="728"/>
                  </a:lnTo>
                  <a:lnTo>
                    <a:pt x="1127" y="728"/>
                  </a:lnTo>
                  <a:lnTo>
                    <a:pt x="1130" y="711"/>
                  </a:lnTo>
                  <a:lnTo>
                    <a:pt x="1138" y="696"/>
                  </a:lnTo>
                  <a:lnTo>
                    <a:pt x="1150" y="683"/>
                  </a:lnTo>
                  <a:lnTo>
                    <a:pt x="1166" y="675"/>
                  </a:lnTo>
                  <a:lnTo>
                    <a:pt x="1183" y="672"/>
                  </a:lnTo>
                  <a:lnTo>
                    <a:pt x="1200" y="675"/>
                  </a:lnTo>
                  <a:lnTo>
                    <a:pt x="1217" y="683"/>
                  </a:lnTo>
                  <a:lnTo>
                    <a:pt x="1228" y="696"/>
                  </a:lnTo>
                  <a:lnTo>
                    <a:pt x="1236" y="711"/>
                  </a:lnTo>
                  <a:lnTo>
                    <a:pt x="1239" y="728"/>
                  </a:lnTo>
                  <a:lnTo>
                    <a:pt x="1465" y="728"/>
                  </a:lnTo>
                  <a:lnTo>
                    <a:pt x="1468" y="711"/>
                  </a:lnTo>
                  <a:lnTo>
                    <a:pt x="1476" y="696"/>
                  </a:lnTo>
                  <a:lnTo>
                    <a:pt x="1488" y="683"/>
                  </a:lnTo>
                  <a:lnTo>
                    <a:pt x="1504" y="675"/>
                  </a:lnTo>
                  <a:lnTo>
                    <a:pt x="1521" y="672"/>
                  </a:lnTo>
                  <a:lnTo>
                    <a:pt x="1538" y="675"/>
                  </a:lnTo>
                  <a:lnTo>
                    <a:pt x="1554" y="683"/>
                  </a:lnTo>
                  <a:lnTo>
                    <a:pt x="1566" y="696"/>
                  </a:lnTo>
                  <a:lnTo>
                    <a:pt x="1574" y="711"/>
                  </a:lnTo>
                  <a:lnTo>
                    <a:pt x="1577" y="728"/>
                  </a:lnTo>
                  <a:lnTo>
                    <a:pt x="1803" y="728"/>
                  </a:lnTo>
                  <a:lnTo>
                    <a:pt x="1806" y="711"/>
                  </a:lnTo>
                  <a:lnTo>
                    <a:pt x="1814" y="696"/>
                  </a:lnTo>
                  <a:lnTo>
                    <a:pt x="1826" y="683"/>
                  </a:lnTo>
                  <a:lnTo>
                    <a:pt x="1842" y="675"/>
                  </a:lnTo>
                  <a:lnTo>
                    <a:pt x="1859" y="672"/>
                  </a:lnTo>
                  <a:lnTo>
                    <a:pt x="1876" y="675"/>
                  </a:lnTo>
                  <a:lnTo>
                    <a:pt x="1892" y="683"/>
                  </a:lnTo>
                  <a:lnTo>
                    <a:pt x="1904" y="696"/>
                  </a:lnTo>
                  <a:lnTo>
                    <a:pt x="1912" y="711"/>
                  </a:lnTo>
                  <a:lnTo>
                    <a:pt x="1915" y="728"/>
                  </a:lnTo>
                  <a:lnTo>
                    <a:pt x="2141" y="728"/>
                  </a:lnTo>
                  <a:lnTo>
                    <a:pt x="2144" y="711"/>
                  </a:lnTo>
                  <a:lnTo>
                    <a:pt x="2152" y="696"/>
                  </a:lnTo>
                  <a:lnTo>
                    <a:pt x="2163" y="683"/>
                  </a:lnTo>
                  <a:lnTo>
                    <a:pt x="2180" y="675"/>
                  </a:lnTo>
                  <a:lnTo>
                    <a:pt x="2197" y="672"/>
                  </a:lnTo>
                  <a:lnTo>
                    <a:pt x="2214" y="675"/>
                  </a:lnTo>
                  <a:lnTo>
                    <a:pt x="2230" y="683"/>
                  </a:lnTo>
                  <a:lnTo>
                    <a:pt x="2242" y="696"/>
                  </a:lnTo>
                  <a:lnTo>
                    <a:pt x="2250" y="711"/>
                  </a:lnTo>
                  <a:lnTo>
                    <a:pt x="2253" y="728"/>
                  </a:lnTo>
                  <a:lnTo>
                    <a:pt x="2479" y="728"/>
                  </a:lnTo>
                  <a:lnTo>
                    <a:pt x="2482" y="711"/>
                  </a:lnTo>
                  <a:lnTo>
                    <a:pt x="2490" y="696"/>
                  </a:lnTo>
                  <a:lnTo>
                    <a:pt x="2502" y="683"/>
                  </a:lnTo>
                  <a:lnTo>
                    <a:pt x="2518" y="675"/>
                  </a:lnTo>
                  <a:lnTo>
                    <a:pt x="2535" y="672"/>
                  </a:lnTo>
                  <a:lnTo>
                    <a:pt x="2552" y="675"/>
                  </a:lnTo>
                  <a:lnTo>
                    <a:pt x="2568" y="683"/>
                  </a:lnTo>
                  <a:lnTo>
                    <a:pt x="2580" y="696"/>
                  </a:lnTo>
                  <a:lnTo>
                    <a:pt x="2588" y="711"/>
                  </a:lnTo>
                  <a:lnTo>
                    <a:pt x="2591" y="728"/>
                  </a:lnTo>
                  <a:lnTo>
                    <a:pt x="2817" y="728"/>
                  </a:lnTo>
                  <a:lnTo>
                    <a:pt x="2820" y="711"/>
                  </a:lnTo>
                  <a:lnTo>
                    <a:pt x="2828" y="696"/>
                  </a:lnTo>
                  <a:lnTo>
                    <a:pt x="2840" y="683"/>
                  </a:lnTo>
                  <a:lnTo>
                    <a:pt x="2856" y="675"/>
                  </a:lnTo>
                  <a:lnTo>
                    <a:pt x="2873" y="672"/>
                  </a:lnTo>
                  <a:lnTo>
                    <a:pt x="2890" y="675"/>
                  </a:lnTo>
                  <a:lnTo>
                    <a:pt x="2907" y="683"/>
                  </a:lnTo>
                  <a:lnTo>
                    <a:pt x="2918" y="696"/>
                  </a:lnTo>
                  <a:lnTo>
                    <a:pt x="2926" y="711"/>
                  </a:lnTo>
                  <a:lnTo>
                    <a:pt x="2929" y="728"/>
                  </a:lnTo>
                  <a:lnTo>
                    <a:pt x="3155" y="728"/>
                  </a:lnTo>
                  <a:lnTo>
                    <a:pt x="3158" y="711"/>
                  </a:lnTo>
                  <a:lnTo>
                    <a:pt x="3166" y="696"/>
                  </a:lnTo>
                  <a:lnTo>
                    <a:pt x="3178" y="683"/>
                  </a:lnTo>
                  <a:lnTo>
                    <a:pt x="3194" y="675"/>
                  </a:lnTo>
                  <a:lnTo>
                    <a:pt x="3211" y="672"/>
                  </a:lnTo>
                  <a:lnTo>
                    <a:pt x="3228" y="675"/>
                  </a:lnTo>
                  <a:lnTo>
                    <a:pt x="3244" y="683"/>
                  </a:lnTo>
                  <a:lnTo>
                    <a:pt x="3256" y="696"/>
                  </a:lnTo>
                  <a:lnTo>
                    <a:pt x="3264" y="711"/>
                  </a:lnTo>
                  <a:lnTo>
                    <a:pt x="3267" y="728"/>
                  </a:lnTo>
                  <a:lnTo>
                    <a:pt x="3267" y="392"/>
                  </a:lnTo>
                  <a:lnTo>
                    <a:pt x="3264" y="410"/>
                  </a:lnTo>
                  <a:lnTo>
                    <a:pt x="3256" y="426"/>
                  </a:lnTo>
                  <a:lnTo>
                    <a:pt x="3244" y="437"/>
                  </a:lnTo>
                  <a:lnTo>
                    <a:pt x="3228" y="445"/>
                  </a:lnTo>
                  <a:lnTo>
                    <a:pt x="3211" y="448"/>
                  </a:lnTo>
                  <a:lnTo>
                    <a:pt x="3194" y="445"/>
                  </a:lnTo>
                  <a:lnTo>
                    <a:pt x="3178" y="437"/>
                  </a:lnTo>
                  <a:lnTo>
                    <a:pt x="3166" y="426"/>
                  </a:lnTo>
                  <a:lnTo>
                    <a:pt x="3158" y="410"/>
                  </a:lnTo>
                  <a:lnTo>
                    <a:pt x="3155" y="392"/>
                  </a:lnTo>
                  <a:lnTo>
                    <a:pt x="2929" y="392"/>
                  </a:lnTo>
                  <a:lnTo>
                    <a:pt x="2926" y="410"/>
                  </a:lnTo>
                  <a:lnTo>
                    <a:pt x="2918" y="426"/>
                  </a:lnTo>
                  <a:lnTo>
                    <a:pt x="2907" y="437"/>
                  </a:lnTo>
                  <a:lnTo>
                    <a:pt x="2890" y="445"/>
                  </a:lnTo>
                  <a:lnTo>
                    <a:pt x="2873" y="448"/>
                  </a:lnTo>
                  <a:lnTo>
                    <a:pt x="2856" y="445"/>
                  </a:lnTo>
                  <a:lnTo>
                    <a:pt x="2840" y="437"/>
                  </a:lnTo>
                  <a:lnTo>
                    <a:pt x="2828" y="426"/>
                  </a:lnTo>
                  <a:lnTo>
                    <a:pt x="2820" y="410"/>
                  </a:lnTo>
                  <a:lnTo>
                    <a:pt x="2817" y="392"/>
                  </a:lnTo>
                  <a:lnTo>
                    <a:pt x="2591" y="392"/>
                  </a:lnTo>
                  <a:lnTo>
                    <a:pt x="2588" y="410"/>
                  </a:lnTo>
                  <a:lnTo>
                    <a:pt x="2580" y="426"/>
                  </a:lnTo>
                  <a:lnTo>
                    <a:pt x="2568" y="437"/>
                  </a:lnTo>
                  <a:lnTo>
                    <a:pt x="2552" y="445"/>
                  </a:lnTo>
                  <a:lnTo>
                    <a:pt x="2535" y="448"/>
                  </a:lnTo>
                  <a:lnTo>
                    <a:pt x="2518" y="445"/>
                  </a:lnTo>
                  <a:lnTo>
                    <a:pt x="2502" y="437"/>
                  </a:lnTo>
                  <a:lnTo>
                    <a:pt x="2490" y="426"/>
                  </a:lnTo>
                  <a:lnTo>
                    <a:pt x="2482" y="410"/>
                  </a:lnTo>
                  <a:lnTo>
                    <a:pt x="2479" y="392"/>
                  </a:lnTo>
                  <a:lnTo>
                    <a:pt x="2253" y="392"/>
                  </a:lnTo>
                  <a:lnTo>
                    <a:pt x="2250" y="410"/>
                  </a:lnTo>
                  <a:lnTo>
                    <a:pt x="2242" y="426"/>
                  </a:lnTo>
                  <a:lnTo>
                    <a:pt x="2230" y="437"/>
                  </a:lnTo>
                  <a:lnTo>
                    <a:pt x="2214" y="445"/>
                  </a:lnTo>
                  <a:lnTo>
                    <a:pt x="2197" y="448"/>
                  </a:lnTo>
                  <a:lnTo>
                    <a:pt x="2180" y="445"/>
                  </a:lnTo>
                  <a:lnTo>
                    <a:pt x="2163" y="437"/>
                  </a:lnTo>
                  <a:lnTo>
                    <a:pt x="2152" y="426"/>
                  </a:lnTo>
                  <a:lnTo>
                    <a:pt x="2144" y="410"/>
                  </a:lnTo>
                  <a:lnTo>
                    <a:pt x="2141" y="392"/>
                  </a:lnTo>
                  <a:lnTo>
                    <a:pt x="1915" y="392"/>
                  </a:lnTo>
                  <a:lnTo>
                    <a:pt x="1912" y="410"/>
                  </a:lnTo>
                  <a:lnTo>
                    <a:pt x="1904" y="426"/>
                  </a:lnTo>
                  <a:lnTo>
                    <a:pt x="1892" y="437"/>
                  </a:lnTo>
                  <a:lnTo>
                    <a:pt x="1876" y="445"/>
                  </a:lnTo>
                  <a:lnTo>
                    <a:pt x="1859" y="448"/>
                  </a:lnTo>
                  <a:lnTo>
                    <a:pt x="1842" y="445"/>
                  </a:lnTo>
                  <a:lnTo>
                    <a:pt x="1826" y="437"/>
                  </a:lnTo>
                  <a:lnTo>
                    <a:pt x="1814" y="426"/>
                  </a:lnTo>
                  <a:lnTo>
                    <a:pt x="1806" y="410"/>
                  </a:lnTo>
                  <a:lnTo>
                    <a:pt x="1803" y="392"/>
                  </a:lnTo>
                  <a:lnTo>
                    <a:pt x="1577" y="392"/>
                  </a:lnTo>
                  <a:lnTo>
                    <a:pt x="1574" y="410"/>
                  </a:lnTo>
                  <a:lnTo>
                    <a:pt x="1566" y="426"/>
                  </a:lnTo>
                  <a:lnTo>
                    <a:pt x="1554" y="437"/>
                  </a:lnTo>
                  <a:lnTo>
                    <a:pt x="1538" y="445"/>
                  </a:lnTo>
                  <a:lnTo>
                    <a:pt x="1521" y="448"/>
                  </a:lnTo>
                  <a:lnTo>
                    <a:pt x="1504" y="445"/>
                  </a:lnTo>
                  <a:lnTo>
                    <a:pt x="1488" y="437"/>
                  </a:lnTo>
                  <a:lnTo>
                    <a:pt x="1476" y="426"/>
                  </a:lnTo>
                  <a:lnTo>
                    <a:pt x="1468" y="410"/>
                  </a:lnTo>
                  <a:lnTo>
                    <a:pt x="1465" y="392"/>
                  </a:lnTo>
                  <a:lnTo>
                    <a:pt x="1239" y="392"/>
                  </a:lnTo>
                  <a:lnTo>
                    <a:pt x="1236" y="410"/>
                  </a:lnTo>
                  <a:lnTo>
                    <a:pt x="1228" y="426"/>
                  </a:lnTo>
                  <a:lnTo>
                    <a:pt x="1217" y="437"/>
                  </a:lnTo>
                  <a:lnTo>
                    <a:pt x="1200" y="445"/>
                  </a:lnTo>
                  <a:lnTo>
                    <a:pt x="1183" y="448"/>
                  </a:lnTo>
                  <a:lnTo>
                    <a:pt x="1166" y="445"/>
                  </a:lnTo>
                  <a:lnTo>
                    <a:pt x="1150" y="437"/>
                  </a:lnTo>
                  <a:lnTo>
                    <a:pt x="1138" y="426"/>
                  </a:lnTo>
                  <a:lnTo>
                    <a:pt x="1130" y="410"/>
                  </a:lnTo>
                  <a:lnTo>
                    <a:pt x="1127" y="392"/>
                  </a:lnTo>
                  <a:lnTo>
                    <a:pt x="901" y="392"/>
                  </a:lnTo>
                  <a:lnTo>
                    <a:pt x="898" y="410"/>
                  </a:lnTo>
                  <a:lnTo>
                    <a:pt x="890" y="426"/>
                  </a:lnTo>
                  <a:lnTo>
                    <a:pt x="878" y="437"/>
                  </a:lnTo>
                  <a:lnTo>
                    <a:pt x="862" y="445"/>
                  </a:lnTo>
                  <a:lnTo>
                    <a:pt x="845" y="448"/>
                  </a:lnTo>
                  <a:lnTo>
                    <a:pt x="828" y="445"/>
                  </a:lnTo>
                  <a:lnTo>
                    <a:pt x="812" y="437"/>
                  </a:lnTo>
                  <a:lnTo>
                    <a:pt x="800" y="426"/>
                  </a:lnTo>
                  <a:lnTo>
                    <a:pt x="792" y="410"/>
                  </a:lnTo>
                  <a:lnTo>
                    <a:pt x="789" y="392"/>
                  </a:lnTo>
                  <a:lnTo>
                    <a:pt x="563" y="392"/>
                  </a:lnTo>
                  <a:lnTo>
                    <a:pt x="560" y="410"/>
                  </a:lnTo>
                  <a:lnTo>
                    <a:pt x="552" y="426"/>
                  </a:lnTo>
                  <a:lnTo>
                    <a:pt x="540" y="437"/>
                  </a:lnTo>
                  <a:lnTo>
                    <a:pt x="524" y="445"/>
                  </a:lnTo>
                  <a:lnTo>
                    <a:pt x="507" y="448"/>
                  </a:lnTo>
                  <a:lnTo>
                    <a:pt x="490" y="445"/>
                  </a:lnTo>
                  <a:lnTo>
                    <a:pt x="473" y="437"/>
                  </a:lnTo>
                  <a:lnTo>
                    <a:pt x="462" y="426"/>
                  </a:lnTo>
                  <a:lnTo>
                    <a:pt x="454" y="410"/>
                  </a:lnTo>
                  <a:lnTo>
                    <a:pt x="451" y="392"/>
                  </a:lnTo>
                  <a:lnTo>
                    <a:pt x="225" y="392"/>
                  </a:lnTo>
                  <a:lnTo>
                    <a:pt x="222" y="410"/>
                  </a:lnTo>
                  <a:lnTo>
                    <a:pt x="214" y="426"/>
                  </a:lnTo>
                  <a:lnTo>
                    <a:pt x="202" y="437"/>
                  </a:lnTo>
                  <a:lnTo>
                    <a:pt x="186" y="445"/>
                  </a:lnTo>
                  <a:lnTo>
                    <a:pt x="169" y="448"/>
                  </a:lnTo>
                  <a:lnTo>
                    <a:pt x="152" y="445"/>
                  </a:lnTo>
                  <a:lnTo>
                    <a:pt x="136" y="437"/>
                  </a:lnTo>
                  <a:lnTo>
                    <a:pt x="124" y="426"/>
                  </a:lnTo>
                  <a:lnTo>
                    <a:pt x="116" y="410"/>
                  </a:lnTo>
                  <a:lnTo>
                    <a:pt x="113" y="392"/>
                  </a:lnTo>
                  <a:close/>
                  <a:moveTo>
                    <a:pt x="238" y="112"/>
                  </a:moveTo>
                  <a:lnTo>
                    <a:pt x="212" y="115"/>
                  </a:lnTo>
                  <a:lnTo>
                    <a:pt x="189" y="122"/>
                  </a:lnTo>
                  <a:lnTo>
                    <a:pt x="168" y="133"/>
                  </a:lnTo>
                  <a:lnTo>
                    <a:pt x="150" y="149"/>
                  </a:lnTo>
                  <a:lnTo>
                    <a:pt x="134" y="167"/>
                  </a:lnTo>
                  <a:lnTo>
                    <a:pt x="123" y="188"/>
                  </a:lnTo>
                  <a:lnTo>
                    <a:pt x="116" y="212"/>
                  </a:lnTo>
                  <a:lnTo>
                    <a:pt x="113" y="236"/>
                  </a:lnTo>
                  <a:lnTo>
                    <a:pt x="113" y="280"/>
                  </a:lnTo>
                  <a:lnTo>
                    <a:pt x="3267" y="280"/>
                  </a:lnTo>
                  <a:lnTo>
                    <a:pt x="3267" y="236"/>
                  </a:lnTo>
                  <a:lnTo>
                    <a:pt x="3264" y="212"/>
                  </a:lnTo>
                  <a:lnTo>
                    <a:pt x="3257" y="188"/>
                  </a:lnTo>
                  <a:lnTo>
                    <a:pt x="3246" y="167"/>
                  </a:lnTo>
                  <a:lnTo>
                    <a:pt x="3230" y="149"/>
                  </a:lnTo>
                  <a:lnTo>
                    <a:pt x="3212" y="133"/>
                  </a:lnTo>
                  <a:lnTo>
                    <a:pt x="3191" y="122"/>
                  </a:lnTo>
                  <a:lnTo>
                    <a:pt x="3168" y="115"/>
                  </a:lnTo>
                  <a:lnTo>
                    <a:pt x="3142" y="112"/>
                  </a:lnTo>
                  <a:lnTo>
                    <a:pt x="238" y="112"/>
                  </a:lnTo>
                  <a:close/>
                  <a:moveTo>
                    <a:pt x="238" y="0"/>
                  </a:moveTo>
                  <a:lnTo>
                    <a:pt x="3142" y="0"/>
                  </a:lnTo>
                  <a:lnTo>
                    <a:pt x="3181" y="3"/>
                  </a:lnTo>
                  <a:lnTo>
                    <a:pt x="3217" y="12"/>
                  </a:lnTo>
                  <a:lnTo>
                    <a:pt x="3252" y="26"/>
                  </a:lnTo>
                  <a:lnTo>
                    <a:pt x="3283" y="46"/>
                  </a:lnTo>
                  <a:lnTo>
                    <a:pt x="3310" y="69"/>
                  </a:lnTo>
                  <a:lnTo>
                    <a:pt x="3334" y="97"/>
                  </a:lnTo>
                  <a:lnTo>
                    <a:pt x="3353" y="128"/>
                  </a:lnTo>
                  <a:lnTo>
                    <a:pt x="3368" y="162"/>
                  </a:lnTo>
                  <a:lnTo>
                    <a:pt x="3377" y="199"/>
                  </a:lnTo>
                  <a:lnTo>
                    <a:pt x="3380" y="236"/>
                  </a:lnTo>
                  <a:lnTo>
                    <a:pt x="3380" y="2228"/>
                  </a:lnTo>
                  <a:lnTo>
                    <a:pt x="3377" y="2267"/>
                  </a:lnTo>
                  <a:lnTo>
                    <a:pt x="3368" y="2303"/>
                  </a:lnTo>
                  <a:lnTo>
                    <a:pt x="3353" y="2337"/>
                  </a:lnTo>
                  <a:lnTo>
                    <a:pt x="3334" y="2368"/>
                  </a:lnTo>
                  <a:lnTo>
                    <a:pt x="3310" y="2395"/>
                  </a:lnTo>
                  <a:lnTo>
                    <a:pt x="3283" y="2419"/>
                  </a:lnTo>
                  <a:lnTo>
                    <a:pt x="3252" y="2438"/>
                  </a:lnTo>
                  <a:lnTo>
                    <a:pt x="3217" y="2453"/>
                  </a:lnTo>
                  <a:lnTo>
                    <a:pt x="3181" y="2462"/>
                  </a:lnTo>
                  <a:lnTo>
                    <a:pt x="3142" y="2465"/>
                  </a:lnTo>
                  <a:lnTo>
                    <a:pt x="238" y="2465"/>
                  </a:lnTo>
                  <a:lnTo>
                    <a:pt x="199" y="2462"/>
                  </a:lnTo>
                  <a:lnTo>
                    <a:pt x="163" y="2453"/>
                  </a:lnTo>
                  <a:lnTo>
                    <a:pt x="128" y="2438"/>
                  </a:lnTo>
                  <a:lnTo>
                    <a:pt x="97" y="2419"/>
                  </a:lnTo>
                  <a:lnTo>
                    <a:pt x="70" y="2395"/>
                  </a:lnTo>
                  <a:lnTo>
                    <a:pt x="46" y="2368"/>
                  </a:lnTo>
                  <a:lnTo>
                    <a:pt x="27" y="2337"/>
                  </a:lnTo>
                  <a:lnTo>
                    <a:pt x="12" y="2303"/>
                  </a:lnTo>
                  <a:lnTo>
                    <a:pt x="3" y="2267"/>
                  </a:lnTo>
                  <a:lnTo>
                    <a:pt x="0" y="2228"/>
                  </a:lnTo>
                  <a:lnTo>
                    <a:pt x="0" y="236"/>
                  </a:lnTo>
                  <a:lnTo>
                    <a:pt x="3" y="199"/>
                  </a:lnTo>
                  <a:lnTo>
                    <a:pt x="12" y="162"/>
                  </a:lnTo>
                  <a:lnTo>
                    <a:pt x="27" y="128"/>
                  </a:lnTo>
                  <a:lnTo>
                    <a:pt x="46" y="97"/>
                  </a:lnTo>
                  <a:lnTo>
                    <a:pt x="70" y="69"/>
                  </a:lnTo>
                  <a:lnTo>
                    <a:pt x="97" y="46"/>
                  </a:lnTo>
                  <a:lnTo>
                    <a:pt x="128" y="26"/>
                  </a:lnTo>
                  <a:lnTo>
                    <a:pt x="163" y="12"/>
                  </a:lnTo>
                  <a:lnTo>
                    <a:pt x="199" y="3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8" name="Freeform 839"/>
            <p:cNvSpPr>
              <a:spLocks/>
            </p:cNvSpPr>
            <p:nvPr/>
          </p:nvSpPr>
          <p:spPr bwMode="auto">
            <a:xfrm>
              <a:off x="6375400" y="4483100"/>
              <a:ext cx="98425" cy="17463"/>
            </a:xfrm>
            <a:custGeom>
              <a:avLst/>
              <a:gdLst>
                <a:gd name="T0" fmla="*/ 56 w 620"/>
                <a:gd name="T1" fmla="*/ 0 h 112"/>
                <a:gd name="T2" fmla="*/ 563 w 620"/>
                <a:gd name="T3" fmla="*/ 0 h 112"/>
                <a:gd name="T4" fmla="*/ 581 w 620"/>
                <a:gd name="T5" fmla="*/ 3 h 112"/>
                <a:gd name="T6" fmla="*/ 597 w 620"/>
                <a:gd name="T7" fmla="*/ 12 h 112"/>
                <a:gd name="T8" fmla="*/ 608 w 620"/>
                <a:gd name="T9" fmla="*/ 24 h 112"/>
                <a:gd name="T10" fmla="*/ 617 w 620"/>
                <a:gd name="T11" fmla="*/ 39 h 112"/>
                <a:gd name="T12" fmla="*/ 620 w 620"/>
                <a:gd name="T13" fmla="*/ 56 h 112"/>
                <a:gd name="T14" fmla="*/ 617 w 620"/>
                <a:gd name="T15" fmla="*/ 74 h 112"/>
                <a:gd name="T16" fmla="*/ 608 w 620"/>
                <a:gd name="T17" fmla="*/ 90 h 112"/>
                <a:gd name="T18" fmla="*/ 597 w 620"/>
                <a:gd name="T19" fmla="*/ 102 h 112"/>
                <a:gd name="T20" fmla="*/ 581 w 620"/>
                <a:gd name="T21" fmla="*/ 109 h 112"/>
                <a:gd name="T22" fmla="*/ 563 w 620"/>
                <a:gd name="T23" fmla="*/ 112 h 112"/>
                <a:gd name="T24" fmla="*/ 56 w 620"/>
                <a:gd name="T25" fmla="*/ 112 h 112"/>
                <a:gd name="T26" fmla="*/ 39 w 620"/>
                <a:gd name="T27" fmla="*/ 109 h 112"/>
                <a:gd name="T28" fmla="*/ 24 w 620"/>
                <a:gd name="T29" fmla="*/ 102 h 112"/>
                <a:gd name="T30" fmla="*/ 11 w 620"/>
                <a:gd name="T31" fmla="*/ 90 h 112"/>
                <a:gd name="T32" fmla="*/ 3 w 620"/>
                <a:gd name="T33" fmla="*/ 74 h 112"/>
                <a:gd name="T34" fmla="*/ 0 w 620"/>
                <a:gd name="T35" fmla="*/ 56 h 112"/>
                <a:gd name="T36" fmla="*/ 3 w 620"/>
                <a:gd name="T37" fmla="*/ 39 h 112"/>
                <a:gd name="T38" fmla="*/ 11 w 620"/>
                <a:gd name="T39" fmla="*/ 24 h 112"/>
                <a:gd name="T40" fmla="*/ 24 w 620"/>
                <a:gd name="T41" fmla="*/ 12 h 112"/>
                <a:gd name="T42" fmla="*/ 39 w 620"/>
                <a:gd name="T43" fmla="*/ 3 h 112"/>
                <a:gd name="T44" fmla="*/ 56 w 620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2">
                  <a:moveTo>
                    <a:pt x="56" y="0"/>
                  </a:moveTo>
                  <a:lnTo>
                    <a:pt x="563" y="0"/>
                  </a:lnTo>
                  <a:lnTo>
                    <a:pt x="581" y="3"/>
                  </a:lnTo>
                  <a:lnTo>
                    <a:pt x="597" y="12"/>
                  </a:lnTo>
                  <a:lnTo>
                    <a:pt x="608" y="24"/>
                  </a:lnTo>
                  <a:lnTo>
                    <a:pt x="617" y="39"/>
                  </a:lnTo>
                  <a:lnTo>
                    <a:pt x="620" y="56"/>
                  </a:lnTo>
                  <a:lnTo>
                    <a:pt x="617" y="74"/>
                  </a:lnTo>
                  <a:lnTo>
                    <a:pt x="608" y="90"/>
                  </a:lnTo>
                  <a:lnTo>
                    <a:pt x="597" y="102"/>
                  </a:lnTo>
                  <a:lnTo>
                    <a:pt x="581" y="109"/>
                  </a:lnTo>
                  <a:lnTo>
                    <a:pt x="56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9" name="Freeform 840"/>
            <p:cNvSpPr>
              <a:spLocks/>
            </p:cNvSpPr>
            <p:nvPr/>
          </p:nvSpPr>
          <p:spPr bwMode="auto">
            <a:xfrm>
              <a:off x="6491288" y="4483100"/>
              <a:ext cx="98425" cy="17463"/>
            </a:xfrm>
            <a:custGeom>
              <a:avLst/>
              <a:gdLst>
                <a:gd name="T0" fmla="*/ 57 w 620"/>
                <a:gd name="T1" fmla="*/ 0 h 112"/>
                <a:gd name="T2" fmla="*/ 564 w 620"/>
                <a:gd name="T3" fmla="*/ 0 h 112"/>
                <a:gd name="T4" fmla="*/ 581 w 620"/>
                <a:gd name="T5" fmla="*/ 3 h 112"/>
                <a:gd name="T6" fmla="*/ 596 w 620"/>
                <a:gd name="T7" fmla="*/ 12 h 112"/>
                <a:gd name="T8" fmla="*/ 609 w 620"/>
                <a:gd name="T9" fmla="*/ 24 h 112"/>
                <a:gd name="T10" fmla="*/ 617 w 620"/>
                <a:gd name="T11" fmla="*/ 39 h 112"/>
                <a:gd name="T12" fmla="*/ 620 w 620"/>
                <a:gd name="T13" fmla="*/ 56 h 112"/>
                <a:gd name="T14" fmla="*/ 617 w 620"/>
                <a:gd name="T15" fmla="*/ 74 h 112"/>
                <a:gd name="T16" fmla="*/ 609 w 620"/>
                <a:gd name="T17" fmla="*/ 90 h 112"/>
                <a:gd name="T18" fmla="*/ 596 w 620"/>
                <a:gd name="T19" fmla="*/ 102 h 112"/>
                <a:gd name="T20" fmla="*/ 581 w 620"/>
                <a:gd name="T21" fmla="*/ 109 h 112"/>
                <a:gd name="T22" fmla="*/ 564 w 620"/>
                <a:gd name="T23" fmla="*/ 112 h 112"/>
                <a:gd name="T24" fmla="*/ 57 w 620"/>
                <a:gd name="T25" fmla="*/ 112 h 112"/>
                <a:gd name="T26" fmla="*/ 39 w 620"/>
                <a:gd name="T27" fmla="*/ 109 h 112"/>
                <a:gd name="T28" fmla="*/ 24 w 620"/>
                <a:gd name="T29" fmla="*/ 102 h 112"/>
                <a:gd name="T30" fmla="*/ 12 w 620"/>
                <a:gd name="T31" fmla="*/ 90 h 112"/>
                <a:gd name="T32" fmla="*/ 3 w 620"/>
                <a:gd name="T33" fmla="*/ 74 h 112"/>
                <a:gd name="T34" fmla="*/ 0 w 620"/>
                <a:gd name="T35" fmla="*/ 56 h 112"/>
                <a:gd name="T36" fmla="*/ 3 w 620"/>
                <a:gd name="T37" fmla="*/ 39 h 112"/>
                <a:gd name="T38" fmla="*/ 12 w 620"/>
                <a:gd name="T39" fmla="*/ 24 h 112"/>
                <a:gd name="T40" fmla="*/ 24 w 620"/>
                <a:gd name="T41" fmla="*/ 12 h 112"/>
                <a:gd name="T42" fmla="*/ 39 w 620"/>
                <a:gd name="T43" fmla="*/ 3 h 112"/>
                <a:gd name="T44" fmla="*/ 57 w 620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2">
                  <a:moveTo>
                    <a:pt x="57" y="0"/>
                  </a:moveTo>
                  <a:lnTo>
                    <a:pt x="564" y="0"/>
                  </a:lnTo>
                  <a:lnTo>
                    <a:pt x="581" y="3"/>
                  </a:lnTo>
                  <a:lnTo>
                    <a:pt x="596" y="12"/>
                  </a:lnTo>
                  <a:lnTo>
                    <a:pt x="609" y="24"/>
                  </a:lnTo>
                  <a:lnTo>
                    <a:pt x="617" y="39"/>
                  </a:lnTo>
                  <a:lnTo>
                    <a:pt x="620" y="56"/>
                  </a:lnTo>
                  <a:lnTo>
                    <a:pt x="617" y="74"/>
                  </a:lnTo>
                  <a:lnTo>
                    <a:pt x="609" y="90"/>
                  </a:lnTo>
                  <a:lnTo>
                    <a:pt x="596" y="102"/>
                  </a:lnTo>
                  <a:lnTo>
                    <a:pt x="581" y="109"/>
                  </a:lnTo>
                  <a:lnTo>
                    <a:pt x="564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0" name="Freeform 841"/>
            <p:cNvSpPr>
              <a:spLocks/>
            </p:cNvSpPr>
            <p:nvPr/>
          </p:nvSpPr>
          <p:spPr bwMode="auto">
            <a:xfrm>
              <a:off x="6375400" y="4527550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5 w 169"/>
                <a:gd name="T7" fmla="*/ 12 h 112"/>
                <a:gd name="T8" fmla="*/ 158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8 w 169"/>
                <a:gd name="T17" fmla="*/ 90 h 112"/>
                <a:gd name="T18" fmla="*/ 145 w 169"/>
                <a:gd name="T19" fmla="*/ 102 h 112"/>
                <a:gd name="T20" fmla="*/ 130 w 169"/>
                <a:gd name="T21" fmla="*/ 109 h 112"/>
                <a:gd name="T22" fmla="*/ 113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4 w 169"/>
                <a:gd name="T29" fmla="*/ 102 h 112"/>
                <a:gd name="T30" fmla="*/ 11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4 h 112"/>
                <a:gd name="T40" fmla="*/ 24 w 169"/>
                <a:gd name="T41" fmla="*/ 12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5" y="12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90"/>
                  </a:lnTo>
                  <a:lnTo>
                    <a:pt x="145" y="102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1" name="Freeform 842"/>
            <p:cNvSpPr>
              <a:spLocks/>
            </p:cNvSpPr>
            <p:nvPr/>
          </p:nvSpPr>
          <p:spPr bwMode="auto">
            <a:xfrm>
              <a:off x="6419850" y="4527550"/>
              <a:ext cx="36513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1 w 225"/>
                <a:gd name="T7" fmla="*/ 12 h 112"/>
                <a:gd name="T8" fmla="*/ 214 w 225"/>
                <a:gd name="T9" fmla="*/ 24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90 h 112"/>
                <a:gd name="T18" fmla="*/ 201 w 225"/>
                <a:gd name="T19" fmla="*/ 102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3 w 225"/>
                <a:gd name="T29" fmla="*/ 102 h 112"/>
                <a:gd name="T30" fmla="*/ 11 w 225"/>
                <a:gd name="T31" fmla="*/ 90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4 h 112"/>
                <a:gd name="T40" fmla="*/ 23 w 225"/>
                <a:gd name="T41" fmla="*/ 12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2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90"/>
                  </a:lnTo>
                  <a:lnTo>
                    <a:pt x="201" y="102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2" name="Freeform 843"/>
            <p:cNvSpPr>
              <a:spLocks/>
            </p:cNvSpPr>
            <p:nvPr/>
          </p:nvSpPr>
          <p:spPr bwMode="auto">
            <a:xfrm>
              <a:off x="6473825" y="4527550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2 w 169"/>
                <a:gd name="T3" fmla="*/ 0 h 112"/>
                <a:gd name="T4" fmla="*/ 130 w 169"/>
                <a:gd name="T5" fmla="*/ 3 h 112"/>
                <a:gd name="T6" fmla="*/ 145 w 169"/>
                <a:gd name="T7" fmla="*/ 12 h 112"/>
                <a:gd name="T8" fmla="*/ 157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7 w 169"/>
                <a:gd name="T17" fmla="*/ 90 h 112"/>
                <a:gd name="T18" fmla="*/ 145 w 169"/>
                <a:gd name="T19" fmla="*/ 102 h 112"/>
                <a:gd name="T20" fmla="*/ 130 w 169"/>
                <a:gd name="T21" fmla="*/ 109 h 112"/>
                <a:gd name="T22" fmla="*/ 112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3 w 169"/>
                <a:gd name="T29" fmla="*/ 102 h 112"/>
                <a:gd name="T30" fmla="*/ 11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4 h 112"/>
                <a:gd name="T40" fmla="*/ 23 w 169"/>
                <a:gd name="T41" fmla="*/ 12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2"/>
                  </a:lnTo>
                  <a:lnTo>
                    <a:pt x="157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7" y="90"/>
                  </a:lnTo>
                  <a:lnTo>
                    <a:pt x="145" y="102"/>
                  </a:lnTo>
                  <a:lnTo>
                    <a:pt x="130" y="109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3" name="Freeform 844"/>
            <p:cNvSpPr>
              <a:spLocks/>
            </p:cNvSpPr>
            <p:nvPr/>
          </p:nvSpPr>
          <p:spPr bwMode="auto">
            <a:xfrm>
              <a:off x="6518275" y="4527550"/>
              <a:ext cx="34925" cy="17463"/>
            </a:xfrm>
            <a:custGeom>
              <a:avLst/>
              <a:gdLst>
                <a:gd name="T0" fmla="*/ 57 w 226"/>
                <a:gd name="T1" fmla="*/ 0 h 112"/>
                <a:gd name="T2" fmla="*/ 169 w 226"/>
                <a:gd name="T3" fmla="*/ 0 h 112"/>
                <a:gd name="T4" fmla="*/ 187 w 226"/>
                <a:gd name="T5" fmla="*/ 3 h 112"/>
                <a:gd name="T6" fmla="*/ 202 w 226"/>
                <a:gd name="T7" fmla="*/ 12 h 112"/>
                <a:gd name="T8" fmla="*/ 214 w 226"/>
                <a:gd name="T9" fmla="*/ 24 h 112"/>
                <a:gd name="T10" fmla="*/ 223 w 226"/>
                <a:gd name="T11" fmla="*/ 39 h 112"/>
                <a:gd name="T12" fmla="*/ 226 w 226"/>
                <a:gd name="T13" fmla="*/ 56 h 112"/>
                <a:gd name="T14" fmla="*/ 223 w 226"/>
                <a:gd name="T15" fmla="*/ 74 h 112"/>
                <a:gd name="T16" fmla="*/ 214 w 226"/>
                <a:gd name="T17" fmla="*/ 90 h 112"/>
                <a:gd name="T18" fmla="*/ 202 w 226"/>
                <a:gd name="T19" fmla="*/ 102 h 112"/>
                <a:gd name="T20" fmla="*/ 187 w 226"/>
                <a:gd name="T21" fmla="*/ 109 h 112"/>
                <a:gd name="T22" fmla="*/ 169 w 226"/>
                <a:gd name="T23" fmla="*/ 112 h 112"/>
                <a:gd name="T24" fmla="*/ 57 w 226"/>
                <a:gd name="T25" fmla="*/ 112 h 112"/>
                <a:gd name="T26" fmla="*/ 39 w 226"/>
                <a:gd name="T27" fmla="*/ 109 h 112"/>
                <a:gd name="T28" fmla="*/ 24 w 226"/>
                <a:gd name="T29" fmla="*/ 102 h 112"/>
                <a:gd name="T30" fmla="*/ 12 w 226"/>
                <a:gd name="T31" fmla="*/ 90 h 112"/>
                <a:gd name="T32" fmla="*/ 3 w 226"/>
                <a:gd name="T33" fmla="*/ 74 h 112"/>
                <a:gd name="T34" fmla="*/ 0 w 226"/>
                <a:gd name="T35" fmla="*/ 56 h 112"/>
                <a:gd name="T36" fmla="*/ 3 w 226"/>
                <a:gd name="T37" fmla="*/ 39 h 112"/>
                <a:gd name="T38" fmla="*/ 12 w 226"/>
                <a:gd name="T39" fmla="*/ 24 h 112"/>
                <a:gd name="T40" fmla="*/ 24 w 226"/>
                <a:gd name="T41" fmla="*/ 12 h 112"/>
                <a:gd name="T42" fmla="*/ 39 w 226"/>
                <a:gd name="T43" fmla="*/ 3 h 112"/>
                <a:gd name="T44" fmla="*/ 57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2"/>
                  </a:lnTo>
                  <a:lnTo>
                    <a:pt x="214" y="24"/>
                  </a:lnTo>
                  <a:lnTo>
                    <a:pt x="223" y="39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4" y="90"/>
                  </a:lnTo>
                  <a:lnTo>
                    <a:pt x="202" y="102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4" name="Freeform 845"/>
            <p:cNvSpPr>
              <a:spLocks/>
            </p:cNvSpPr>
            <p:nvPr/>
          </p:nvSpPr>
          <p:spPr bwMode="auto">
            <a:xfrm>
              <a:off x="6572250" y="4527550"/>
              <a:ext cx="17463" cy="17463"/>
            </a:xfrm>
            <a:custGeom>
              <a:avLst/>
              <a:gdLst>
                <a:gd name="T0" fmla="*/ 57 w 113"/>
                <a:gd name="T1" fmla="*/ 0 h 111"/>
                <a:gd name="T2" fmla="*/ 71 w 113"/>
                <a:gd name="T3" fmla="*/ 2 h 111"/>
                <a:gd name="T4" fmla="*/ 85 w 113"/>
                <a:gd name="T5" fmla="*/ 8 h 111"/>
                <a:gd name="T6" fmla="*/ 97 w 113"/>
                <a:gd name="T7" fmla="*/ 16 h 111"/>
                <a:gd name="T8" fmla="*/ 106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70 h 111"/>
                <a:gd name="T16" fmla="*/ 106 w 113"/>
                <a:gd name="T17" fmla="*/ 83 h 111"/>
                <a:gd name="T18" fmla="*/ 97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7 w 113"/>
                <a:gd name="T25" fmla="*/ 111 h 111"/>
                <a:gd name="T26" fmla="*/ 42 w 113"/>
                <a:gd name="T27" fmla="*/ 109 h 111"/>
                <a:gd name="T28" fmla="*/ 28 w 113"/>
                <a:gd name="T29" fmla="*/ 104 h 111"/>
                <a:gd name="T30" fmla="*/ 17 w 113"/>
                <a:gd name="T31" fmla="*/ 95 h 111"/>
                <a:gd name="T32" fmla="*/ 8 w 113"/>
                <a:gd name="T33" fmla="*/ 83 h 111"/>
                <a:gd name="T34" fmla="*/ 2 w 113"/>
                <a:gd name="T35" fmla="*/ 70 h 111"/>
                <a:gd name="T36" fmla="*/ 0 w 113"/>
                <a:gd name="T37" fmla="*/ 55 h 111"/>
                <a:gd name="T38" fmla="*/ 2 w 113"/>
                <a:gd name="T39" fmla="*/ 41 h 111"/>
                <a:gd name="T40" fmla="*/ 8 w 113"/>
                <a:gd name="T41" fmla="*/ 28 h 111"/>
                <a:gd name="T42" fmla="*/ 17 w 113"/>
                <a:gd name="T43" fmla="*/ 16 h 111"/>
                <a:gd name="T44" fmla="*/ 28 w 113"/>
                <a:gd name="T45" fmla="*/ 8 h 111"/>
                <a:gd name="T46" fmla="*/ 42 w 113"/>
                <a:gd name="T47" fmla="*/ 2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1" y="2"/>
                  </a:lnTo>
                  <a:lnTo>
                    <a:pt x="85" y="8"/>
                  </a:lnTo>
                  <a:lnTo>
                    <a:pt x="97" y="16"/>
                  </a:lnTo>
                  <a:lnTo>
                    <a:pt x="106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7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7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7" y="95"/>
                  </a:lnTo>
                  <a:lnTo>
                    <a:pt x="8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8"/>
                  </a:lnTo>
                  <a:lnTo>
                    <a:pt x="17" y="16"/>
                  </a:lnTo>
                  <a:lnTo>
                    <a:pt x="28" y="8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5" name="Freeform 846"/>
            <p:cNvSpPr>
              <a:spLocks/>
            </p:cNvSpPr>
            <p:nvPr/>
          </p:nvSpPr>
          <p:spPr bwMode="auto">
            <a:xfrm>
              <a:off x="6527800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6" name="Freeform 847"/>
            <p:cNvSpPr>
              <a:spLocks/>
            </p:cNvSpPr>
            <p:nvPr/>
          </p:nvSpPr>
          <p:spPr bwMode="auto">
            <a:xfrm>
              <a:off x="6580188" y="4394200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7" name="Freeform 848"/>
            <p:cNvSpPr>
              <a:spLocks/>
            </p:cNvSpPr>
            <p:nvPr/>
          </p:nvSpPr>
          <p:spPr bwMode="auto">
            <a:xfrm>
              <a:off x="6473825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8" name="Freeform 849"/>
            <p:cNvSpPr>
              <a:spLocks/>
            </p:cNvSpPr>
            <p:nvPr/>
          </p:nvSpPr>
          <p:spPr bwMode="auto">
            <a:xfrm>
              <a:off x="6365875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90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9" name="Freeform 850"/>
            <p:cNvSpPr>
              <a:spLocks/>
            </p:cNvSpPr>
            <p:nvPr/>
          </p:nvSpPr>
          <p:spPr bwMode="auto">
            <a:xfrm>
              <a:off x="6419850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0" name="Freeform 851"/>
            <p:cNvSpPr>
              <a:spLocks/>
            </p:cNvSpPr>
            <p:nvPr/>
          </p:nvSpPr>
          <p:spPr bwMode="auto">
            <a:xfrm>
              <a:off x="6796088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1" name="Freeform 852"/>
            <p:cNvSpPr>
              <a:spLocks/>
            </p:cNvSpPr>
            <p:nvPr/>
          </p:nvSpPr>
          <p:spPr bwMode="auto">
            <a:xfrm>
              <a:off x="6742113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2" name="Freeform 853"/>
            <p:cNvSpPr>
              <a:spLocks/>
            </p:cNvSpPr>
            <p:nvPr/>
          </p:nvSpPr>
          <p:spPr bwMode="auto">
            <a:xfrm>
              <a:off x="6634163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90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3" name="Freeform 854"/>
            <p:cNvSpPr>
              <a:spLocks/>
            </p:cNvSpPr>
            <p:nvPr/>
          </p:nvSpPr>
          <p:spPr bwMode="auto">
            <a:xfrm>
              <a:off x="6688138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4" name="Freeform 855"/>
            <p:cNvSpPr>
              <a:spLocks noEditPoints="1"/>
            </p:cNvSpPr>
            <p:nvPr/>
          </p:nvSpPr>
          <p:spPr bwMode="auto">
            <a:xfrm>
              <a:off x="6643688" y="4545013"/>
              <a:ext cx="160338" cy="106363"/>
            </a:xfrm>
            <a:custGeom>
              <a:avLst/>
              <a:gdLst>
                <a:gd name="T0" fmla="*/ 113 w 1014"/>
                <a:gd name="T1" fmla="*/ 112 h 673"/>
                <a:gd name="T2" fmla="*/ 113 w 1014"/>
                <a:gd name="T3" fmla="*/ 561 h 673"/>
                <a:gd name="T4" fmla="*/ 901 w 1014"/>
                <a:gd name="T5" fmla="*/ 561 h 673"/>
                <a:gd name="T6" fmla="*/ 901 w 1014"/>
                <a:gd name="T7" fmla="*/ 112 h 673"/>
                <a:gd name="T8" fmla="*/ 113 w 1014"/>
                <a:gd name="T9" fmla="*/ 112 h 673"/>
                <a:gd name="T10" fmla="*/ 0 w 1014"/>
                <a:gd name="T11" fmla="*/ 0 h 673"/>
                <a:gd name="T12" fmla="*/ 1014 w 1014"/>
                <a:gd name="T13" fmla="*/ 0 h 673"/>
                <a:gd name="T14" fmla="*/ 1014 w 1014"/>
                <a:gd name="T15" fmla="*/ 673 h 673"/>
                <a:gd name="T16" fmla="*/ 0 w 1014"/>
                <a:gd name="T17" fmla="*/ 673 h 673"/>
                <a:gd name="T18" fmla="*/ 0 w 1014"/>
                <a:gd name="T19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4" h="673">
                  <a:moveTo>
                    <a:pt x="113" y="112"/>
                  </a:moveTo>
                  <a:lnTo>
                    <a:pt x="113" y="561"/>
                  </a:lnTo>
                  <a:lnTo>
                    <a:pt x="901" y="561"/>
                  </a:lnTo>
                  <a:lnTo>
                    <a:pt x="901" y="112"/>
                  </a:lnTo>
                  <a:lnTo>
                    <a:pt x="113" y="112"/>
                  </a:lnTo>
                  <a:close/>
                  <a:moveTo>
                    <a:pt x="0" y="0"/>
                  </a:moveTo>
                  <a:lnTo>
                    <a:pt x="1014" y="0"/>
                  </a:lnTo>
                  <a:lnTo>
                    <a:pt x="1014" y="673"/>
                  </a:lnTo>
                  <a:lnTo>
                    <a:pt x="0" y="67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65" name="Group 2089"/>
          <p:cNvGrpSpPr/>
          <p:nvPr/>
        </p:nvGrpSpPr>
        <p:grpSpPr>
          <a:xfrm>
            <a:off x="8692641" y="5681489"/>
            <a:ext cx="536575" cy="392113"/>
            <a:chOff x="5348288" y="4313238"/>
            <a:chExt cx="536575" cy="392113"/>
          </a:xfrm>
          <a:solidFill>
            <a:srgbClr val="000000"/>
          </a:solidFill>
        </p:grpSpPr>
        <p:sp>
          <p:nvSpPr>
            <p:cNvPr id="2566" name="Freeform 860"/>
            <p:cNvSpPr>
              <a:spLocks noEditPoints="1"/>
            </p:cNvSpPr>
            <p:nvPr/>
          </p:nvSpPr>
          <p:spPr bwMode="auto">
            <a:xfrm>
              <a:off x="5348288" y="4313238"/>
              <a:ext cx="536575" cy="392113"/>
            </a:xfrm>
            <a:custGeom>
              <a:avLst/>
              <a:gdLst>
                <a:gd name="T0" fmla="*/ 212 w 3380"/>
                <a:gd name="T1" fmla="*/ 115 h 2465"/>
                <a:gd name="T2" fmla="*/ 168 w 3380"/>
                <a:gd name="T3" fmla="*/ 133 h 2465"/>
                <a:gd name="T4" fmla="*/ 134 w 3380"/>
                <a:gd name="T5" fmla="*/ 167 h 2465"/>
                <a:gd name="T6" fmla="*/ 116 w 3380"/>
                <a:gd name="T7" fmla="*/ 212 h 2465"/>
                <a:gd name="T8" fmla="*/ 113 w 3380"/>
                <a:gd name="T9" fmla="*/ 2228 h 2465"/>
                <a:gd name="T10" fmla="*/ 123 w 3380"/>
                <a:gd name="T11" fmla="*/ 2277 h 2465"/>
                <a:gd name="T12" fmla="*/ 150 w 3380"/>
                <a:gd name="T13" fmla="*/ 2316 h 2465"/>
                <a:gd name="T14" fmla="*/ 189 w 3380"/>
                <a:gd name="T15" fmla="*/ 2344 h 2465"/>
                <a:gd name="T16" fmla="*/ 238 w 3380"/>
                <a:gd name="T17" fmla="*/ 2353 h 2465"/>
                <a:gd name="T18" fmla="*/ 3168 w 3380"/>
                <a:gd name="T19" fmla="*/ 2351 h 2465"/>
                <a:gd name="T20" fmla="*/ 3212 w 3380"/>
                <a:gd name="T21" fmla="*/ 2331 h 2465"/>
                <a:gd name="T22" fmla="*/ 3246 w 3380"/>
                <a:gd name="T23" fmla="*/ 2298 h 2465"/>
                <a:gd name="T24" fmla="*/ 3264 w 3380"/>
                <a:gd name="T25" fmla="*/ 2254 h 2465"/>
                <a:gd name="T26" fmla="*/ 3267 w 3380"/>
                <a:gd name="T27" fmla="*/ 236 h 2465"/>
                <a:gd name="T28" fmla="*/ 3257 w 3380"/>
                <a:gd name="T29" fmla="*/ 188 h 2465"/>
                <a:gd name="T30" fmla="*/ 3230 w 3380"/>
                <a:gd name="T31" fmla="*/ 149 h 2465"/>
                <a:gd name="T32" fmla="*/ 3191 w 3380"/>
                <a:gd name="T33" fmla="*/ 122 h 2465"/>
                <a:gd name="T34" fmla="*/ 3142 w 3380"/>
                <a:gd name="T35" fmla="*/ 112 h 2465"/>
                <a:gd name="T36" fmla="*/ 238 w 3380"/>
                <a:gd name="T37" fmla="*/ 0 h 2465"/>
                <a:gd name="T38" fmla="*/ 3181 w 3380"/>
                <a:gd name="T39" fmla="*/ 3 h 2465"/>
                <a:gd name="T40" fmla="*/ 3252 w 3380"/>
                <a:gd name="T41" fmla="*/ 26 h 2465"/>
                <a:gd name="T42" fmla="*/ 3310 w 3380"/>
                <a:gd name="T43" fmla="*/ 69 h 2465"/>
                <a:gd name="T44" fmla="*/ 3353 w 3380"/>
                <a:gd name="T45" fmla="*/ 128 h 2465"/>
                <a:gd name="T46" fmla="*/ 3377 w 3380"/>
                <a:gd name="T47" fmla="*/ 199 h 2465"/>
                <a:gd name="T48" fmla="*/ 3380 w 3380"/>
                <a:gd name="T49" fmla="*/ 2228 h 2465"/>
                <a:gd name="T50" fmla="*/ 3368 w 3380"/>
                <a:gd name="T51" fmla="*/ 2303 h 2465"/>
                <a:gd name="T52" fmla="*/ 3334 w 3380"/>
                <a:gd name="T53" fmla="*/ 2368 h 2465"/>
                <a:gd name="T54" fmla="*/ 3283 w 3380"/>
                <a:gd name="T55" fmla="*/ 2419 h 2465"/>
                <a:gd name="T56" fmla="*/ 3217 w 3380"/>
                <a:gd name="T57" fmla="*/ 2453 h 2465"/>
                <a:gd name="T58" fmla="*/ 3142 w 3380"/>
                <a:gd name="T59" fmla="*/ 2465 h 2465"/>
                <a:gd name="T60" fmla="*/ 199 w 3380"/>
                <a:gd name="T61" fmla="*/ 2462 h 2465"/>
                <a:gd name="T62" fmla="*/ 128 w 3380"/>
                <a:gd name="T63" fmla="*/ 2438 h 2465"/>
                <a:gd name="T64" fmla="*/ 70 w 3380"/>
                <a:gd name="T65" fmla="*/ 2395 h 2465"/>
                <a:gd name="T66" fmla="*/ 27 w 3380"/>
                <a:gd name="T67" fmla="*/ 2337 h 2465"/>
                <a:gd name="T68" fmla="*/ 3 w 3380"/>
                <a:gd name="T69" fmla="*/ 2267 h 2465"/>
                <a:gd name="T70" fmla="*/ 0 w 3380"/>
                <a:gd name="T71" fmla="*/ 236 h 2465"/>
                <a:gd name="T72" fmla="*/ 12 w 3380"/>
                <a:gd name="T73" fmla="*/ 162 h 2465"/>
                <a:gd name="T74" fmla="*/ 46 w 3380"/>
                <a:gd name="T75" fmla="*/ 97 h 2465"/>
                <a:gd name="T76" fmla="*/ 97 w 3380"/>
                <a:gd name="T77" fmla="*/ 46 h 2465"/>
                <a:gd name="T78" fmla="*/ 163 w 3380"/>
                <a:gd name="T79" fmla="*/ 12 h 2465"/>
                <a:gd name="T80" fmla="*/ 238 w 3380"/>
                <a:gd name="T81" fmla="*/ 0 h 2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80" h="2465">
                  <a:moveTo>
                    <a:pt x="238" y="112"/>
                  </a:moveTo>
                  <a:lnTo>
                    <a:pt x="212" y="115"/>
                  </a:lnTo>
                  <a:lnTo>
                    <a:pt x="189" y="122"/>
                  </a:lnTo>
                  <a:lnTo>
                    <a:pt x="168" y="133"/>
                  </a:lnTo>
                  <a:lnTo>
                    <a:pt x="150" y="149"/>
                  </a:lnTo>
                  <a:lnTo>
                    <a:pt x="134" y="167"/>
                  </a:lnTo>
                  <a:lnTo>
                    <a:pt x="123" y="188"/>
                  </a:lnTo>
                  <a:lnTo>
                    <a:pt x="116" y="212"/>
                  </a:lnTo>
                  <a:lnTo>
                    <a:pt x="113" y="236"/>
                  </a:lnTo>
                  <a:lnTo>
                    <a:pt x="113" y="2228"/>
                  </a:lnTo>
                  <a:lnTo>
                    <a:pt x="116" y="2254"/>
                  </a:lnTo>
                  <a:lnTo>
                    <a:pt x="123" y="2277"/>
                  </a:lnTo>
                  <a:lnTo>
                    <a:pt x="134" y="2298"/>
                  </a:lnTo>
                  <a:lnTo>
                    <a:pt x="150" y="2316"/>
                  </a:lnTo>
                  <a:lnTo>
                    <a:pt x="168" y="2331"/>
                  </a:lnTo>
                  <a:lnTo>
                    <a:pt x="189" y="2344"/>
                  </a:lnTo>
                  <a:lnTo>
                    <a:pt x="212" y="2351"/>
                  </a:lnTo>
                  <a:lnTo>
                    <a:pt x="238" y="2353"/>
                  </a:lnTo>
                  <a:lnTo>
                    <a:pt x="3142" y="2353"/>
                  </a:lnTo>
                  <a:lnTo>
                    <a:pt x="3168" y="2351"/>
                  </a:lnTo>
                  <a:lnTo>
                    <a:pt x="3191" y="2344"/>
                  </a:lnTo>
                  <a:lnTo>
                    <a:pt x="3212" y="2331"/>
                  </a:lnTo>
                  <a:lnTo>
                    <a:pt x="3230" y="2316"/>
                  </a:lnTo>
                  <a:lnTo>
                    <a:pt x="3246" y="2298"/>
                  </a:lnTo>
                  <a:lnTo>
                    <a:pt x="3257" y="2277"/>
                  </a:lnTo>
                  <a:lnTo>
                    <a:pt x="3264" y="2254"/>
                  </a:lnTo>
                  <a:lnTo>
                    <a:pt x="3267" y="2228"/>
                  </a:lnTo>
                  <a:lnTo>
                    <a:pt x="3267" y="236"/>
                  </a:lnTo>
                  <a:lnTo>
                    <a:pt x="3264" y="212"/>
                  </a:lnTo>
                  <a:lnTo>
                    <a:pt x="3257" y="188"/>
                  </a:lnTo>
                  <a:lnTo>
                    <a:pt x="3246" y="167"/>
                  </a:lnTo>
                  <a:lnTo>
                    <a:pt x="3230" y="149"/>
                  </a:lnTo>
                  <a:lnTo>
                    <a:pt x="3212" y="133"/>
                  </a:lnTo>
                  <a:lnTo>
                    <a:pt x="3191" y="122"/>
                  </a:lnTo>
                  <a:lnTo>
                    <a:pt x="3168" y="115"/>
                  </a:lnTo>
                  <a:lnTo>
                    <a:pt x="3142" y="112"/>
                  </a:lnTo>
                  <a:lnTo>
                    <a:pt x="238" y="112"/>
                  </a:lnTo>
                  <a:close/>
                  <a:moveTo>
                    <a:pt x="238" y="0"/>
                  </a:moveTo>
                  <a:lnTo>
                    <a:pt x="3142" y="0"/>
                  </a:lnTo>
                  <a:lnTo>
                    <a:pt x="3181" y="3"/>
                  </a:lnTo>
                  <a:lnTo>
                    <a:pt x="3217" y="12"/>
                  </a:lnTo>
                  <a:lnTo>
                    <a:pt x="3252" y="26"/>
                  </a:lnTo>
                  <a:lnTo>
                    <a:pt x="3283" y="46"/>
                  </a:lnTo>
                  <a:lnTo>
                    <a:pt x="3310" y="69"/>
                  </a:lnTo>
                  <a:lnTo>
                    <a:pt x="3334" y="97"/>
                  </a:lnTo>
                  <a:lnTo>
                    <a:pt x="3353" y="128"/>
                  </a:lnTo>
                  <a:lnTo>
                    <a:pt x="3368" y="162"/>
                  </a:lnTo>
                  <a:lnTo>
                    <a:pt x="3377" y="199"/>
                  </a:lnTo>
                  <a:lnTo>
                    <a:pt x="3380" y="236"/>
                  </a:lnTo>
                  <a:lnTo>
                    <a:pt x="3380" y="2228"/>
                  </a:lnTo>
                  <a:lnTo>
                    <a:pt x="3377" y="2267"/>
                  </a:lnTo>
                  <a:lnTo>
                    <a:pt x="3368" y="2303"/>
                  </a:lnTo>
                  <a:lnTo>
                    <a:pt x="3353" y="2337"/>
                  </a:lnTo>
                  <a:lnTo>
                    <a:pt x="3334" y="2368"/>
                  </a:lnTo>
                  <a:lnTo>
                    <a:pt x="3310" y="2395"/>
                  </a:lnTo>
                  <a:lnTo>
                    <a:pt x="3283" y="2419"/>
                  </a:lnTo>
                  <a:lnTo>
                    <a:pt x="3252" y="2438"/>
                  </a:lnTo>
                  <a:lnTo>
                    <a:pt x="3217" y="2453"/>
                  </a:lnTo>
                  <a:lnTo>
                    <a:pt x="3181" y="2462"/>
                  </a:lnTo>
                  <a:lnTo>
                    <a:pt x="3142" y="2465"/>
                  </a:lnTo>
                  <a:lnTo>
                    <a:pt x="238" y="2465"/>
                  </a:lnTo>
                  <a:lnTo>
                    <a:pt x="199" y="2462"/>
                  </a:lnTo>
                  <a:lnTo>
                    <a:pt x="163" y="2453"/>
                  </a:lnTo>
                  <a:lnTo>
                    <a:pt x="128" y="2438"/>
                  </a:lnTo>
                  <a:lnTo>
                    <a:pt x="97" y="2419"/>
                  </a:lnTo>
                  <a:lnTo>
                    <a:pt x="70" y="2395"/>
                  </a:lnTo>
                  <a:lnTo>
                    <a:pt x="46" y="2368"/>
                  </a:lnTo>
                  <a:lnTo>
                    <a:pt x="27" y="2337"/>
                  </a:lnTo>
                  <a:lnTo>
                    <a:pt x="12" y="2303"/>
                  </a:lnTo>
                  <a:lnTo>
                    <a:pt x="3" y="2267"/>
                  </a:lnTo>
                  <a:lnTo>
                    <a:pt x="0" y="2228"/>
                  </a:lnTo>
                  <a:lnTo>
                    <a:pt x="0" y="236"/>
                  </a:lnTo>
                  <a:lnTo>
                    <a:pt x="3" y="199"/>
                  </a:lnTo>
                  <a:lnTo>
                    <a:pt x="12" y="162"/>
                  </a:lnTo>
                  <a:lnTo>
                    <a:pt x="27" y="128"/>
                  </a:lnTo>
                  <a:lnTo>
                    <a:pt x="46" y="97"/>
                  </a:lnTo>
                  <a:lnTo>
                    <a:pt x="70" y="69"/>
                  </a:lnTo>
                  <a:lnTo>
                    <a:pt x="97" y="46"/>
                  </a:lnTo>
                  <a:lnTo>
                    <a:pt x="128" y="26"/>
                  </a:lnTo>
                  <a:lnTo>
                    <a:pt x="163" y="12"/>
                  </a:lnTo>
                  <a:lnTo>
                    <a:pt x="199" y="3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7" name="Freeform 861"/>
            <p:cNvSpPr>
              <a:spLocks/>
            </p:cNvSpPr>
            <p:nvPr/>
          </p:nvSpPr>
          <p:spPr bwMode="auto">
            <a:xfrm>
              <a:off x="5392738" y="4384675"/>
              <a:ext cx="98425" cy="19050"/>
            </a:xfrm>
            <a:custGeom>
              <a:avLst/>
              <a:gdLst>
                <a:gd name="T0" fmla="*/ 56 w 619"/>
                <a:gd name="T1" fmla="*/ 0 h 112"/>
                <a:gd name="T2" fmla="*/ 563 w 619"/>
                <a:gd name="T3" fmla="*/ 0 h 112"/>
                <a:gd name="T4" fmla="*/ 580 w 619"/>
                <a:gd name="T5" fmla="*/ 3 h 112"/>
                <a:gd name="T6" fmla="*/ 596 w 619"/>
                <a:gd name="T7" fmla="*/ 11 h 112"/>
                <a:gd name="T8" fmla="*/ 608 w 619"/>
                <a:gd name="T9" fmla="*/ 24 h 112"/>
                <a:gd name="T10" fmla="*/ 616 w 619"/>
                <a:gd name="T11" fmla="*/ 39 h 112"/>
                <a:gd name="T12" fmla="*/ 619 w 619"/>
                <a:gd name="T13" fmla="*/ 56 h 112"/>
                <a:gd name="T14" fmla="*/ 616 w 619"/>
                <a:gd name="T15" fmla="*/ 73 h 112"/>
                <a:gd name="T16" fmla="*/ 608 w 619"/>
                <a:gd name="T17" fmla="*/ 90 h 112"/>
                <a:gd name="T18" fmla="*/ 596 w 619"/>
                <a:gd name="T19" fmla="*/ 101 h 112"/>
                <a:gd name="T20" fmla="*/ 580 w 619"/>
                <a:gd name="T21" fmla="*/ 109 h 112"/>
                <a:gd name="T22" fmla="*/ 563 w 619"/>
                <a:gd name="T23" fmla="*/ 112 h 112"/>
                <a:gd name="T24" fmla="*/ 56 w 619"/>
                <a:gd name="T25" fmla="*/ 112 h 112"/>
                <a:gd name="T26" fmla="*/ 39 w 619"/>
                <a:gd name="T27" fmla="*/ 109 h 112"/>
                <a:gd name="T28" fmla="*/ 23 w 619"/>
                <a:gd name="T29" fmla="*/ 101 h 112"/>
                <a:gd name="T30" fmla="*/ 11 w 619"/>
                <a:gd name="T31" fmla="*/ 90 h 112"/>
                <a:gd name="T32" fmla="*/ 3 w 619"/>
                <a:gd name="T33" fmla="*/ 73 h 112"/>
                <a:gd name="T34" fmla="*/ 0 w 619"/>
                <a:gd name="T35" fmla="*/ 56 h 112"/>
                <a:gd name="T36" fmla="*/ 3 w 619"/>
                <a:gd name="T37" fmla="*/ 39 h 112"/>
                <a:gd name="T38" fmla="*/ 11 w 619"/>
                <a:gd name="T39" fmla="*/ 24 h 112"/>
                <a:gd name="T40" fmla="*/ 23 w 619"/>
                <a:gd name="T41" fmla="*/ 11 h 112"/>
                <a:gd name="T42" fmla="*/ 39 w 619"/>
                <a:gd name="T43" fmla="*/ 3 h 112"/>
                <a:gd name="T44" fmla="*/ 56 w 61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9" h="112">
                  <a:moveTo>
                    <a:pt x="56" y="0"/>
                  </a:moveTo>
                  <a:lnTo>
                    <a:pt x="563" y="0"/>
                  </a:lnTo>
                  <a:lnTo>
                    <a:pt x="580" y="3"/>
                  </a:lnTo>
                  <a:lnTo>
                    <a:pt x="596" y="11"/>
                  </a:lnTo>
                  <a:lnTo>
                    <a:pt x="608" y="24"/>
                  </a:lnTo>
                  <a:lnTo>
                    <a:pt x="616" y="39"/>
                  </a:lnTo>
                  <a:lnTo>
                    <a:pt x="619" y="56"/>
                  </a:lnTo>
                  <a:lnTo>
                    <a:pt x="616" y="73"/>
                  </a:lnTo>
                  <a:lnTo>
                    <a:pt x="608" y="90"/>
                  </a:lnTo>
                  <a:lnTo>
                    <a:pt x="596" y="101"/>
                  </a:lnTo>
                  <a:lnTo>
                    <a:pt x="580" y="109"/>
                  </a:lnTo>
                  <a:lnTo>
                    <a:pt x="56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8" name="Freeform 862"/>
            <p:cNvSpPr>
              <a:spLocks/>
            </p:cNvSpPr>
            <p:nvPr/>
          </p:nvSpPr>
          <p:spPr bwMode="auto">
            <a:xfrm>
              <a:off x="5508626" y="4384675"/>
              <a:ext cx="98425" cy="19050"/>
            </a:xfrm>
            <a:custGeom>
              <a:avLst/>
              <a:gdLst>
                <a:gd name="T0" fmla="*/ 56 w 620"/>
                <a:gd name="T1" fmla="*/ 0 h 112"/>
                <a:gd name="T2" fmla="*/ 563 w 620"/>
                <a:gd name="T3" fmla="*/ 0 h 112"/>
                <a:gd name="T4" fmla="*/ 581 w 620"/>
                <a:gd name="T5" fmla="*/ 3 h 112"/>
                <a:gd name="T6" fmla="*/ 596 w 620"/>
                <a:gd name="T7" fmla="*/ 11 h 112"/>
                <a:gd name="T8" fmla="*/ 608 w 620"/>
                <a:gd name="T9" fmla="*/ 24 h 112"/>
                <a:gd name="T10" fmla="*/ 617 w 620"/>
                <a:gd name="T11" fmla="*/ 39 h 112"/>
                <a:gd name="T12" fmla="*/ 620 w 620"/>
                <a:gd name="T13" fmla="*/ 56 h 112"/>
                <a:gd name="T14" fmla="*/ 617 w 620"/>
                <a:gd name="T15" fmla="*/ 73 h 112"/>
                <a:gd name="T16" fmla="*/ 608 w 620"/>
                <a:gd name="T17" fmla="*/ 90 h 112"/>
                <a:gd name="T18" fmla="*/ 596 w 620"/>
                <a:gd name="T19" fmla="*/ 101 h 112"/>
                <a:gd name="T20" fmla="*/ 581 w 620"/>
                <a:gd name="T21" fmla="*/ 109 h 112"/>
                <a:gd name="T22" fmla="*/ 563 w 620"/>
                <a:gd name="T23" fmla="*/ 112 h 112"/>
                <a:gd name="T24" fmla="*/ 56 w 620"/>
                <a:gd name="T25" fmla="*/ 112 h 112"/>
                <a:gd name="T26" fmla="*/ 39 w 620"/>
                <a:gd name="T27" fmla="*/ 109 h 112"/>
                <a:gd name="T28" fmla="*/ 23 w 620"/>
                <a:gd name="T29" fmla="*/ 101 h 112"/>
                <a:gd name="T30" fmla="*/ 11 w 620"/>
                <a:gd name="T31" fmla="*/ 90 h 112"/>
                <a:gd name="T32" fmla="*/ 3 w 620"/>
                <a:gd name="T33" fmla="*/ 73 h 112"/>
                <a:gd name="T34" fmla="*/ 0 w 620"/>
                <a:gd name="T35" fmla="*/ 56 h 112"/>
                <a:gd name="T36" fmla="*/ 3 w 620"/>
                <a:gd name="T37" fmla="*/ 39 h 112"/>
                <a:gd name="T38" fmla="*/ 11 w 620"/>
                <a:gd name="T39" fmla="*/ 24 h 112"/>
                <a:gd name="T40" fmla="*/ 23 w 620"/>
                <a:gd name="T41" fmla="*/ 11 h 112"/>
                <a:gd name="T42" fmla="*/ 39 w 620"/>
                <a:gd name="T43" fmla="*/ 3 h 112"/>
                <a:gd name="T44" fmla="*/ 56 w 620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2">
                  <a:moveTo>
                    <a:pt x="56" y="0"/>
                  </a:moveTo>
                  <a:lnTo>
                    <a:pt x="563" y="0"/>
                  </a:lnTo>
                  <a:lnTo>
                    <a:pt x="581" y="3"/>
                  </a:lnTo>
                  <a:lnTo>
                    <a:pt x="596" y="11"/>
                  </a:lnTo>
                  <a:lnTo>
                    <a:pt x="608" y="24"/>
                  </a:lnTo>
                  <a:lnTo>
                    <a:pt x="617" y="39"/>
                  </a:lnTo>
                  <a:lnTo>
                    <a:pt x="620" y="56"/>
                  </a:lnTo>
                  <a:lnTo>
                    <a:pt x="617" y="73"/>
                  </a:lnTo>
                  <a:lnTo>
                    <a:pt x="608" y="90"/>
                  </a:lnTo>
                  <a:lnTo>
                    <a:pt x="596" y="101"/>
                  </a:lnTo>
                  <a:lnTo>
                    <a:pt x="581" y="109"/>
                  </a:lnTo>
                  <a:lnTo>
                    <a:pt x="56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9" name="Freeform 863"/>
            <p:cNvSpPr>
              <a:spLocks/>
            </p:cNvSpPr>
            <p:nvPr/>
          </p:nvSpPr>
          <p:spPr bwMode="auto">
            <a:xfrm>
              <a:off x="5392738" y="4429125"/>
              <a:ext cx="26988" cy="19050"/>
            </a:xfrm>
            <a:custGeom>
              <a:avLst/>
              <a:gdLst>
                <a:gd name="T0" fmla="*/ 56 w 169"/>
                <a:gd name="T1" fmla="*/ 0 h 112"/>
                <a:gd name="T2" fmla="*/ 112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7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7 w 169"/>
                <a:gd name="T17" fmla="*/ 90 h 112"/>
                <a:gd name="T18" fmla="*/ 145 w 169"/>
                <a:gd name="T19" fmla="*/ 101 h 112"/>
                <a:gd name="T20" fmla="*/ 130 w 169"/>
                <a:gd name="T21" fmla="*/ 109 h 112"/>
                <a:gd name="T22" fmla="*/ 112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3 w 169"/>
                <a:gd name="T29" fmla="*/ 101 h 112"/>
                <a:gd name="T30" fmla="*/ 11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4 h 112"/>
                <a:gd name="T40" fmla="*/ 23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7" y="90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0" name="Freeform 864"/>
            <p:cNvSpPr>
              <a:spLocks/>
            </p:cNvSpPr>
            <p:nvPr/>
          </p:nvSpPr>
          <p:spPr bwMode="auto">
            <a:xfrm>
              <a:off x="5437188" y="4429125"/>
              <a:ext cx="36513" cy="19050"/>
            </a:xfrm>
            <a:custGeom>
              <a:avLst/>
              <a:gdLst>
                <a:gd name="T0" fmla="*/ 57 w 226"/>
                <a:gd name="T1" fmla="*/ 0 h 112"/>
                <a:gd name="T2" fmla="*/ 169 w 226"/>
                <a:gd name="T3" fmla="*/ 0 h 112"/>
                <a:gd name="T4" fmla="*/ 187 w 226"/>
                <a:gd name="T5" fmla="*/ 3 h 112"/>
                <a:gd name="T6" fmla="*/ 202 w 226"/>
                <a:gd name="T7" fmla="*/ 11 h 112"/>
                <a:gd name="T8" fmla="*/ 214 w 226"/>
                <a:gd name="T9" fmla="*/ 24 h 112"/>
                <a:gd name="T10" fmla="*/ 223 w 226"/>
                <a:gd name="T11" fmla="*/ 39 h 112"/>
                <a:gd name="T12" fmla="*/ 226 w 226"/>
                <a:gd name="T13" fmla="*/ 56 h 112"/>
                <a:gd name="T14" fmla="*/ 223 w 226"/>
                <a:gd name="T15" fmla="*/ 74 h 112"/>
                <a:gd name="T16" fmla="*/ 214 w 226"/>
                <a:gd name="T17" fmla="*/ 90 h 112"/>
                <a:gd name="T18" fmla="*/ 202 w 226"/>
                <a:gd name="T19" fmla="*/ 101 h 112"/>
                <a:gd name="T20" fmla="*/ 187 w 226"/>
                <a:gd name="T21" fmla="*/ 109 h 112"/>
                <a:gd name="T22" fmla="*/ 169 w 226"/>
                <a:gd name="T23" fmla="*/ 112 h 112"/>
                <a:gd name="T24" fmla="*/ 57 w 226"/>
                <a:gd name="T25" fmla="*/ 112 h 112"/>
                <a:gd name="T26" fmla="*/ 39 w 226"/>
                <a:gd name="T27" fmla="*/ 109 h 112"/>
                <a:gd name="T28" fmla="*/ 24 w 226"/>
                <a:gd name="T29" fmla="*/ 101 h 112"/>
                <a:gd name="T30" fmla="*/ 12 w 226"/>
                <a:gd name="T31" fmla="*/ 90 h 112"/>
                <a:gd name="T32" fmla="*/ 3 w 226"/>
                <a:gd name="T33" fmla="*/ 74 h 112"/>
                <a:gd name="T34" fmla="*/ 0 w 226"/>
                <a:gd name="T35" fmla="*/ 56 h 112"/>
                <a:gd name="T36" fmla="*/ 3 w 226"/>
                <a:gd name="T37" fmla="*/ 39 h 112"/>
                <a:gd name="T38" fmla="*/ 12 w 226"/>
                <a:gd name="T39" fmla="*/ 24 h 112"/>
                <a:gd name="T40" fmla="*/ 24 w 226"/>
                <a:gd name="T41" fmla="*/ 11 h 112"/>
                <a:gd name="T42" fmla="*/ 39 w 226"/>
                <a:gd name="T43" fmla="*/ 3 h 112"/>
                <a:gd name="T44" fmla="*/ 57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1"/>
                  </a:lnTo>
                  <a:lnTo>
                    <a:pt x="214" y="24"/>
                  </a:lnTo>
                  <a:lnTo>
                    <a:pt x="223" y="39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4" y="90"/>
                  </a:lnTo>
                  <a:lnTo>
                    <a:pt x="202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1" name="Freeform 865"/>
            <p:cNvSpPr>
              <a:spLocks/>
            </p:cNvSpPr>
            <p:nvPr/>
          </p:nvSpPr>
          <p:spPr bwMode="auto">
            <a:xfrm>
              <a:off x="5491163" y="4429125"/>
              <a:ext cx="26988" cy="19050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1 h 112"/>
                <a:gd name="T8" fmla="*/ 158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8 w 169"/>
                <a:gd name="T17" fmla="*/ 90 h 112"/>
                <a:gd name="T18" fmla="*/ 146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2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2 w 169"/>
                <a:gd name="T39" fmla="*/ 24 h 112"/>
                <a:gd name="T40" fmla="*/ 24 w 169"/>
                <a:gd name="T41" fmla="*/ 11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90"/>
                  </a:lnTo>
                  <a:lnTo>
                    <a:pt x="146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2" name="Freeform 866"/>
            <p:cNvSpPr>
              <a:spLocks/>
            </p:cNvSpPr>
            <p:nvPr/>
          </p:nvSpPr>
          <p:spPr bwMode="auto">
            <a:xfrm>
              <a:off x="5535613" y="4429125"/>
              <a:ext cx="36513" cy="19050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4 w 225"/>
                <a:gd name="T9" fmla="*/ 24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90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4 w 225"/>
                <a:gd name="T29" fmla="*/ 101 h 112"/>
                <a:gd name="T30" fmla="*/ 11 w 225"/>
                <a:gd name="T31" fmla="*/ 90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4 h 112"/>
                <a:gd name="T40" fmla="*/ 24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90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3" name="Freeform 867"/>
            <p:cNvSpPr>
              <a:spLocks/>
            </p:cNvSpPr>
            <p:nvPr/>
          </p:nvSpPr>
          <p:spPr bwMode="auto">
            <a:xfrm>
              <a:off x="5589588" y="4429125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2 h 111"/>
                <a:gd name="T4" fmla="*/ 84 w 113"/>
                <a:gd name="T5" fmla="*/ 7 h 111"/>
                <a:gd name="T6" fmla="*/ 96 w 113"/>
                <a:gd name="T7" fmla="*/ 16 h 111"/>
                <a:gd name="T8" fmla="*/ 105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4 h 111"/>
                <a:gd name="T18" fmla="*/ 96 w 113"/>
                <a:gd name="T19" fmla="*/ 95 h 111"/>
                <a:gd name="T20" fmla="*/ 85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4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8 h 111"/>
                <a:gd name="T42" fmla="*/ 16 w 113"/>
                <a:gd name="T43" fmla="*/ 16 h 111"/>
                <a:gd name="T44" fmla="*/ 28 w 113"/>
                <a:gd name="T45" fmla="*/ 7 h 111"/>
                <a:gd name="T46" fmla="*/ 42 w 113"/>
                <a:gd name="T47" fmla="*/ 2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4"/>
                  </a:lnTo>
                  <a:lnTo>
                    <a:pt x="96" y="95"/>
                  </a:lnTo>
                  <a:lnTo>
                    <a:pt x="85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4" name="Freeform 868"/>
            <p:cNvSpPr>
              <a:spLocks noEditPoints="1"/>
            </p:cNvSpPr>
            <p:nvPr/>
          </p:nvSpPr>
          <p:spPr bwMode="auto">
            <a:xfrm>
              <a:off x="5678488" y="4376738"/>
              <a:ext cx="161925" cy="106363"/>
            </a:xfrm>
            <a:custGeom>
              <a:avLst/>
              <a:gdLst>
                <a:gd name="T0" fmla="*/ 113 w 1014"/>
                <a:gd name="T1" fmla="*/ 112 h 672"/>
                <a:gd name="T2" fmla="*/ 113 w 1014"/>
                <a:gd name="T3" fmla="*/ 560 h 672"/>
                <a:gd name="T4" fmla="*/ 902 w 1014"/>
                <a:gd name="T5" fmla="*/ 560 h 672"/>
                <a:gd name="T6" fmla="*/ 902 w 1014"/>
                <a:gd name="T7" fmla="*/ 112 h 672"/>
                <a:gd name="T8" fmla="*/ 113 w 1014"/>
                <a:gd name="T9" fmla="*/ 112 h 672"/>
                <a:gd name="T10" fmla="*/ 0 w 1014"/>
                <a:gd name="T11" fmla="*/ 0 h 672"/>
                <a:gd name="T12" fmla="*/ 1014 w 1014"/>
                <a:gd name="T13" fmla="*/ 0 h 672"/>
                <a:gd name="T14" fmla="*/ 1014 w 1014"/>
                <a:gd name="T15" fmla="*/ 672 h 672"/>
                <a:gd name="T16" fmla="*/ 0 w 1014"/>
                <a:gd name="T17" fmla="*/ 672 h 672"/>
                <a:gd name="T18" fmla="*/ 0 w 1014"/>
                <a:gd name="T19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4" h="672">
                  <a:moveTo>
                    <a:pt x="113" y="112"/>
                  </a:moveTo>
                  <a:lnTo>
                    <a:pt x="113" y="560"/>
                  </a:lnTo>
                  <a:lnTo>
                    <a:pt x="902" y="560"/>
                  </a:lnTo>
                  <a:lnTo>
                    <a:pt x="902" y="112"/>
                  </a:lnTo>
                  <a:lnTo>
                    <a:pt x="113" y="112"/>
                  </a:lnTo>
                  <a:close/>
                  <a:moveTo>
                    <a:pt x="0" y="0"/>
                  </a:moveTo>
                  <a:lnTo>
                    <a:pt x="1014" y="0"/>
                  </a:lnTo>
                  <a:lnTo>
                    <a:pt x="1014" y="672"/>
                  </a:lnTo>
                  <a:lnTo>
                    <a:pt x="0" y="67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5" name="Freeform 869"/>
            <p:cNvSpPr>
              <a:spLocks noEditPoints="1"/>
            </p:cNvSpPr>
            <p:nvPr/>
          </p:nvSpPr>
          <p:spPr bwMode="auto">
            <a:xfrm>
              <a:off x="5392738" y="4572000"/>
              <a:ext cx="98425" cy="71438"/>
            </a:xfrm>
            <a:custGeom>
              <a:avLst/>
              <a:gdLst>
                <a:gd name="T0" fmla="*/ 112 w 619"/>
                <a:gd name="T1" fmla="*/ 113 h 449"/>
                <a:gd name="T2" fmla="*/ 112 w 619"/>
                <a:gd name="T3" fmla="*/ 337 h 449"/>
                <a:gd name="T4" fmla="*/ 507 w 619"/>
                <a:gd name="T5" fmla="*/ 337 h 449"/>
                <a:gd name="T6" fmla="*/ 507 w 619"/>
                <a:gd name="T7" fmla="*/ 113 h 449"/>
                <a:gd name="T8" fmla="*/ 112 w 619"/>
                <a:gd name="T9" fmla="*/ 113 h 449"/>
                <a:gd name="T10" fmla="*/ 0 w 619"/>
                <a:gd name="T11" fmla="*/ 0 h 449"/>
                <a:gd name="T12" fmla="*/ 619 w 619"/>
                <a:gd name="T13" fmla="*/ 0 h 449"/>
                <a:gd name="T14" fmla="*/ 619 w 619"/>
                <a:gd name="T15" fmla="*/ 449 h 449"/>
                <a:gd name="T16" fmla="*/ 0 w 619"/>
                <a:gd name="T17" fmla="*/ 449 h 449"/>
                <a:gd name="T18" fmla="*/ 0 w 619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9" h="449">
                  <a:moveTo>
                    <a:pt x="112" y="113"/>
                  </a:moveTo>
                  <a:lnTo>
                    <a:pt x="112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619" y="0"/>
                  </a:lnTo>
                  <a:lnTo>
                    <a:pt x="619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6" name="Freeform 870"/>
            <p:cNvSpPr>
              <a:spLocks noEditPoints="1"/>
            </p:cNvSpPr>
            <p:nvPr/>
          </p:nvSpPr>
          <p:spPr bwMode="auto">
            <a:xfrm>
              <a:off x="5508626" y="4572000"/>
              <a:ext cx="98425" cy="71438"/>
            </a:xfrm>
            <a:custGeom>
              <a:avLst/>
              <a:gdLst>
                <a:gd name="T0" fmla="*/ 113 w 620"/>
                <a:gd name="T1" fmla="*/ 113 h 449"/>
                <a:gd name="T2" fmla="*/ 113 w 620"/>
                <a:gd name="T3" fmla="*/ 337 h 449"/>
                <a:gd name="T4" fmla="*/ 507 w 620"/>
                <a:gd name="T5" fmla="*/ 337 h 449"/>
                <a:gd name="T6" fmla="*/ 507 w 620"/>
                <a:gd name="T7" fmla="*/ 113 h 449"/>
                <a:gd name="T8" fmla="*/ 113 w 620"/>
                <a:gd name="T9" fmla="*/ 113 h 449"/>
                <a:gd name="T10" fmla="*/ 0 w 620"/>
                <a:gd name="T11" fmla="*/ 0 h 449"/>
                <a:gd name="T12" fmla="*/ 620 w 620"/>
                <a:gd name="T13" fmla="*/ 0 h 449"/>
                <a:gd name="T14" fmla="*/ 620 w 620"/>
                <a:gd name="T15" fmla="*/ 449 h 449"/>
                <a:gd name="T16" fmla="*/ 0 w 620"/>
                <a:gd name="T17" fmla="*/ 449 h 449"/>
                <a:gd name="T18" fmla="*/ 0 w 620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0" h="449">
                  <a:moveTo>
                    <a:pt x="113" y="113"/>
                  </a:moveTo>
                  <a:lnTo>
                    <a:pt x="113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620" y="0"/>
                  </a:lnTo>
                  <a:lnTo>
                    <a:pt x="620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Freeform 871"/>
            <p:cNvSpPr>
              <a:spLocks noEditPoints="1"/>
            </p:cNvSpPr>
            <p:nvPr/>
          </p:nvSpPr>
          <p:spPr bwMode="auto">
            <a:xfrm>
              <a:off x="5626101" y="4572000"/>
              <a:ext cx="98425" cy="71438"/>
            </a:xfrm>
            <a:custGeom>
              <a:avLst/>
              <a:gdLst>
                <a:gd name="T0" fmla="*/ 113 w 620"/>
                <a:gd name="T1" fmla="*/ 113 h 449"/>
                <a:gd name="T2" fmla="*/ 113 w 620"/>
                <a:gd name="T3" fmla="*/ 337 h 449"/>
                <a:gd name="T4" fmla="*/ 507 w 620"/>
                <a:gd name="T5" fmla="*/ 337 h 449"/>
                <a:gd name="T6" fmla="*/ 507 w 620"/>
                <a:gd name="T7" fmla="*/ 113 h 449"/>
                <a:gd name="T8" fmla="*/ 113 w 620"/>
                <a:gd name="T9" fmla="*/ 113 h 449"/>
                <a:gd name="T10" fmla="*/ 0 w 620"/>
                <a:gd name="T11" fmla="*/ 0 h 449"/>
                <a:gd name="T12" fmla="*/ 620 w 620"/>
                <a:gd name="T13" fmla="*/ 0 h 449"/>
                <a:gd name="T14" fmla="*/ 620 w 620"/>
                <a:gd name="T15" fmla="*/ 449 h 449"/>
                <a:gd name="T16" fmla="*/ 0 w 620"/>
                <a:gd name="T17" fmla="*/ 449 h 449"/>
                <a:gd name="T18" fmla="*/ 0 w 620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0" h="449">
                  <a:moveTo>
                    <a:pt x="113" y="113"/>
                  </a:moveTo>
                  <a:lnTo>
                    <a:pt x="113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620" y="0"/>
                  </a:lnTo>
                  <a:lnTo>
                    <a:pt x="620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Freeform 872"/>
            <p:cNvSpPr>
              <a:spLocks noEditPoints="1"/>
            </p:cNvSpPr>
            <p:nvPr/>
          </p:nvSpPr>
          <p:spPr bwMode="auto">
            <a:xfrm>
              <a:off x="5741988" y="4572000"/>
              <a:ext cx="98425" cy="71438"/>
            </a:xfrm>
            <a:custGeom>
              <a:avLst/>
              <a:gdLst>
                <a:gd name="T0" fmla="*/ 112 w 619"/>
                <a:gd name="T1" fmla="*/ 113 h 449"/>
                <a:gd name="T2" fmla="*/ 112 w 619"/>
                <a:gd name="T3" fmla="*/ 337 h 449"/>
                <a:gd name="T4" fmla="*/ 507 w 619"/>
                <a:gd name="T5" fmla="*/ 337 h 449"/>
                <a:gd name="T6" fmla="*/ 507 w 619"/>
                <a:gd name="T7" fmla="*/ 113 h 449"/>
                <a:gd name="T8" fmla="*/ 112 w 619"/>
                <a:gd name="T9" fmla="*/ 113 h 449"/>
                <a:gd name="T10" fmla="*/ 0 w 619"/>
                <a:gd name="T11" fmla="*/ 0 h 449"/>
                <a:gd name="T12" fmla="*/ 619 w 619"/>
                <a:gd name="T13" fmla="*/ 0 h 449"/>
                <a:gd name="T14" fmla="*/ 619 w 619"/>
                <a:gd name="T15" fmla="*/ 449 h 449"/>
                <a:gd name="T16" fmla="*/ 0 w 619"/>
                <a:gd name="T17" fmla="*/ 449 h 449"/>
                <a:gd name="T18" fmla="*/ 0 w 619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9" h="449">
                  <a:moveTo>
                    <a:pt x="112" y="113"/>
                  </a:moveTo>
                  <a:lnTo>
                    <a:pt x="112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619" y="0"/>
                  </a:lnTo>
                  <a:lnTo>
                    <a:pt x="619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79" name="Group 2106"/>
          <p:cNvGrpSpPr/>
          <p:nvPr/>
        </p:nvGrpSpPr>
        <p:grpSpPr>
          <a:xfrm>
            <a:off x="7757147" y="5681489"/>
            <a:ext cx="536575" cy="392113"/>
            <a:chOff x="4464050" y="4313238"/>
            <a:chExt cx="536575" cy="392113"/>
          </a:xfrm>
          <a:solidFill>
            <a:srgbClr val="000000"/>
          </a:solidFill>
        </p:grpSpPr>
        <p:sp>
          <p:nvSpPr>
            <p:cNvPr id="2580" name="Freeform 877"/>
            <p:cNvSpPr>
              <a:spLocks noEditPoints="1"/>
            </p:cNvSpPr>
            <p:nvPr/>
          </p:nvSpPr>
          <p:spPr bwMode="auto">
            <a:xfrm>
              <a:off x="4768850" y="4367213"/>
              <a:ext cx="187325" cy="125413"/>
            </a:xfrm>
            <a:custGeom>
              <a:avLst/>
              <a:gdLst>
                <a:gd name="T0" fmla="*/ 546 w 1183"/>
                <a:gd name="T1" fmla="*/ 250 h 784"/>
                <a:gd name="T2" fmla="*/ 509 w 1183"/>
                <a:gd name="T3" fmla="*/ 354 h 784"/>
                <a:gd name="T4" fmla="*/ 518 w 1183"/>
                <a:gd name="T5" fmla="*/ 468 h 784"/>
                <a:gd name="T6" fmla="*/ 568 w 1183"/>
                <a:gd name="T7" fmla="*/ 565 h 784"/>
                <a:gd name="T8" fmla="*/ 637 w 1183"/>
                <a:gd name="T9" fmla="*/ 535 h 784"/>
                <a:gd name="T10" fmla="*/ 673 w 1183"/>
                <a:gd name="T11" fmla="*/ 431 h 784"/>
                <a:gd name="T12" fmla="*/ 666 w 1183"/>
                <a:gd name="T13" fmla="*/ 317 h 784"/>
                <a:gd name="T14" fmla="*/ 616 w 1183"/>
                <a:gd name="T15" fmla="*/ 220 h 784"/>
                <a:gd name="T16" fmla="*/ 754 w 1183"/>
                <a:gd name="T17" fmla="*/ 114 h 784"/>
                <a:gd name="T18" fmla="*/ 717 w 1183"/>
                <a:gd name="T19" fmla="*/ 168 h 784"/>
                <a:gd name="T20" fmla="*/ 777 w 1183"/>
                <a:gd name="T21" fmla="*/ 295 h 784"/>
                <a:gd name="T22" fmla="*/ 786 w 1183"/>
                <a:gd name="T23" fmla="*/ 441 h 784"/>
                <a:gd name="T24" fmla="*/ 742 w 1183"/>
                <a:gd name="T25" fmla="*/ 577 h 784"/>
                <a:gd name="T26" fmla="*/ 720 w 1183"/>
                <a:gd name="T27" fmla="*/ 663 h 784"/>
                <a:gd name="T28" fmla="*/ 830 w 1183"/>
                <a:gd name="T29" fmla="*/ 669 h 784"/>
                <a:gd name="T30" fmla="*/ 943 w 1183"/>
                <a:gd name="T31" fmla="*/ 627 h 784"/>
                <a:gd name="T32" fmla="*/ 1026 w 1183"/>
                <a:gd name="T33" fmla="*/ 545 h 784"/>
                <a:gd name="T34" fmla="*/ 1068 w 1183"/>
                <a:gd name="T35" fmla="*/ 434 h 784"/>
                <a:gd name="T36" fmla="*/ 1058 w 1183"/>
                <a:gd name="T37" fmla="*/ 312 h 784"/>
                <a:gd name="T38" fmla="*/ 1001 w 1183"/>
                <a:gd name="T39" fmla="*/ 209 h 784"/>
                <a:gd name="T40" fmla="*/ 908 w 1183"/>
                <a:gd name="T41" fmla="*/ 139 h 784"/>
                <a:gd name="T42" fmla="*/ 789 w 1183"/>
                <a:gd name="T43" fmla="*/ 112 h 784"/>
                <a:gd name="T44" fmla="*/ 314 w 1183"/>
                <a:gd name="T45" fmla="*/ 124 h 784"/>
                <a:gd name="T46" fmla="*/ 210 w 1183"/>
                <a:gd name="T47" fmla="*/ 181 h 784"/>
                <a:gd name="T48" fmla="*/ 140 w 1183"/>
                <a:gd name="T49" fmla="*/ 274 h 784"/>
                <a:gd name="T50" fmla="*/ 113 w 1183"/>
                <a:gd name="T51" fmla="*/ 392 h 784"/>
                <a:gd name="T52" fmla="*/ 140 w 1183"/>
                <a:gd name="T53" fmla="*/ 510 h 784"/>
                <a:gd name="T54" fmla="*/ 210 w 1183"/>
                <a:gd name="T55" fmla="*/ 603 h 784"/>
                <a:gd name="T56" fmla="*/ 314 w 1183"/>
                <a:gd name="T57" fmla="*/ 660 h 784"/>
                <a:gd name="T58" fmla="*/ 429 w 1183"/>
                <a:gd name="T59" fmla="*/ 670 h 784"/>
                <a:gd name="T60" fmla="*/ 466 w 1183"/>
                <a:gd name="T61" fmla="*/ 616 h 784"/>
                <a:gd name="T62" fmla="*/ 407 w 1183"/>
                <a:gd name="T63" fmla="*/ 489 h 784"/>
                <a:gd name="T64" fmla="*/ 398 w 1183"/>
                <a:gd name="T65" fmla="*/ 343 h 784"/>
                <a:gd name="T66" fmla="*/ 442 w 1183"/>
                <a:gd name="T67" fmla="*/ 208 h 784"/>
                <a:gd name="T68" fmla="*/ 463 w 1183"/>
                <a:gd name="T69" fmla="*/ 121 h 784"/>
                <a:gd name="T70" fmla="*/ 395 w 1183"/>
                <a:gd name="T71" fmla="*/ 0 h 784"/>
                <a:gd name="T72" fmla="*/ 518 w 1183"/>
                <a:gd name="T73" fmla="*/ 20 h 784"/>
                <a:gd name="T74" fmla="*/ 628 w 1183"/>
                <a:gd name="T75" fmla="*/ 35 h 784"/>
                <a:gd name="T76" fmla="*/ 746 w 1183"/>
                <a:gd name="T77" fmla="*/ 2 h 784"/>
                <a:gd name="T78" fmla="*/ 886 w 1183"/>
                <a:gd name="T79" fmla="*/ 12 h 784"/>
                <a:gd name="T80" fmla="*/ 1014 w 1183"/>
                <a:gd name="T81" fmla="*/ 70 h 784"/>
                <a:gd name="T82" fmla="*/ 1113 w 1183"/>
                <a:gd name="T83" fmla="*/ 168 h 784"/>
                <a:gd name="T84" fmla="*/ 1171 w 1183"/>
                <a:gd name="T85" fmla="*/ 295 h 784"/>
                <a:gd name="T86" fmla="*/ 1180 w 1183"/>
                <a:gd name="T87" fmla="*/ 441 h 784"/>
                <a:gd name="T88" fmla="*/ 1137 w 1183"/>
                <a:gd name="T89" fmla="*/ 577 h 784"/>
                <a:gd name="T90" fmla="*/ 1051 w 1183"/>
                <a:gd name="T91" fmla="*/ 686 h 784"/>
                <a:gd name="T92" fmla="*/ 931 w 1183"/>
                <a:gd name="T93" fmla="*/ 758 h 784"/>
                <a:gd name="T94" fmla="*/ 789 w 1183"/>
                <a:gd name="T95" fmla="*/ 784 h 784"/>
                <a:gd name="T96" fmla="*/ 666 w 1183"/>
                <a:gd name="T97" fmla="*/ 765 h 784"/>
                <a:gd name="T98" fmla="*/ 555 w 1183"/>
                <a:gd name="T99" fmla="*/ 750 h 784"/>
                <a:gd name="T100" fmla="*/ 438 w 1183"/>
                <a:gd name="T101" fmla="*/ 782 h 784"/>
                <a:gd name="T102" fmla="*/ 297 w 1183"/>
                <a:gd name="T103" fmla="*/ 772 h 784"/>
                <a:gd name="T104" fmla="*/ 169 w 1183"/>
                <a:gd name="T105" fmla="*/ 714 h 784"/>
                <a:gd name="T106" fmla="*/ 71 w 1183"/>
                <a:gd name="T107" fmla="*/ 616 h 784"/>
                <a:gd name="T108" fmla="*/ 13 w 1183"/>
                <a:gd name="T109" fmla="*/ 489 h 784"/>
                <a:gd name="T110" fmla="*/ 3 w 1183"/>
                <a:gd name="T111" fmla="*/ 343 h 784"/>
                <a:gd name="T112" fmla="*/ 46 w 1183"/>
                <a:gd name="T113" fmla="*/ 208 h 784"/>
                <a:gd name="T114" fmla="*/ 132 w 1183"/>
                <a:gd name="T115" fmla="*/ 99 h 784"/>
                <a:gd name="T116" fmla="*/ 252 w 1183"/>
                <a:gd name="T117" fmla="*/ 27 h 784"/>
                <a:gd name="T118" fmla="*/ 395 w 1183"/>
                <a:gd name="T119" fmla="*/ 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3" h="784">
                  <a:moveTo>
                    <a:pt x="592" y="193"/>
                  </a:moveTo>
                  <a:lnTo>
                    <a:pt x="568" y="220"/>
                  </a:lnTo>
                  <a:lnTo>
                    <a:pt x="546" y="250"/>
                  </a:lnTo>
                  <a:lnTo>
                    <a:pt x="530" y="282"/>
                  </a:lnTo>
                  <a:lnTo>
                    <a:pt x="518" y="317"/>
                  </a:lnTo>
                  <a:lnTo>
                    <a:pt x="509" y="354"/>
                  </a:lnTo>
                  <a:lnTo>
                    <a:pt x="507" y="392"/>
                  </a:lnTo>
                  <a:lnTo>
                    <a:pt x="509" y="431"/>
                  </a:lnTo>
                  <a:lnTo>
                    <a:pt x="518" y="468"/>
                  </a:lnTo>
                  <a:lnTo>
                    <a:pt x="530" y="502"/>
                  </a:lnTo>
                  <a:lnTo>
                    <a:pt x="546" y="535"/>
                  </a:lnTo>
                  <a:lnTo>
                    <a:pt x="568" y="565"/>
                  </a:lnTo>
                  <a:lnTo>
                    <a:pt x="592" y="592"/>
                  </a:lnTo>
                  <a:lnTo>
                    <a:pt x="616" y="565"/>
                  </a:lnTo>
                  <a:lnTo>
                    <a:pt x="637" y="535"/>
                  </a:lnTo>
                  <a:lnTo>
                    <a:pt x="654" y="502"/>
                  </a:lnTo>
                  <a:lnTo>
                    <a:pt x="666" y="468"/>
                  </a:lnTo>
                  <a:lnTo>
                    <a:pt x="673" y="431"/>
                  </a:lnTo>
                  <a:lnTo>
                    <a:pt x="676" y="392"/>
                  </a:lnTo>
                  <a:lnTo>
                    <a:pt x="673" y="354"/>
                  </a:lnTo>
                  <a:lnTo>
                    <a:pt x="666" y="317"/>
                  </a:lnTo>
                  <a:lnTo>
                    <a:pt x="654" y="282"/>
                  </a:lnTo>
                  <a:lnTo>
                    <a:pt x="637" y="250"/>
                  </a:lnTo>
                  <a:lnTo>
                    <a:pt x="616" y="220"/>
                  </a:lnTo>
                  <a:lnTo>
                    <a:pt x="592" y="193"/>
                  </a:lnTo>
                  <a:close/>
                  <a:moveTo>
                    <a:pt x="789" y="112"/>
                  </a:moveTo>
                  <a:lnTo>
                    <a:pt x="754" y="114"/>
                  </a:lnTo>
                  <a:lnTo>
                    <a:pt x="720" y="121"/>
                  </a:lnTo>
                  <a:lnTo>
                    <a:pt x="689" y="131"/>
                  </a:lnTo>
                  <a:lnTo>
                    <a:pt x="717" y="168"/>
                  </a:lnTo>
                  <a:lnTo>
                    <a:pt x="742" y="208"/>
                  </a:lnTo>
                  <a:lnTo>
                    <a:pt x="762" y="251"/>
                  </a:lnTo>
                  <a:lnTo>
                    <a:pt x="777" y="295"/>
                  </a:lnTo>
                  <a:lnTo>
                    <a:pt x="786" y="343"/>
                  </a:lnTo>
                  <a:lnTo>
                    <a:pt x="789" y="392"/>
                  </a:lnTo>
                  <a:lnTo>
                    <a:pt x="786" y="441"/>
                  </a:lnTo>
                  <a:lnTo>
                    <a:pt x="777" y="489"/>
                  </a:lnTo>
                  <a:lnTo>
                    <a:pt x="762" y="534"/>
                  </a:lnTo>
                  <a:lnTo>
                    <a:pt x="742" y="577"/>
                  </a:lnTo>
                  <a:lnTo>
                    <a:pt x="717" y="616"/>
                  </a:lnTo>
                  <a:lnTo>
                    <a:pt x="689" y="653"/>
                  </a:lnTo>
                  <a:lnTo>
                    <a:pt x="720" y="663"/>
                  </a:lnTo>
                  <a:lnTo>
                    <a:pt x="754" y="670"/>
                  </a:lnTo>
                  <a:lnTo>
                    <a:pt x="789" y="672"/>
                  </a:lnTo>
                  <a:lnTo>
                    <a:pt x="830" y="669"/>
                  </a:lnTo>
                  <a:lnTo>
                    <a:pt x="870" y="660"/>
                  </a:lnTo>
                  <a:lnTo>
                    <a:pt x="908" y="646"/>
                  </a:lnTo>
                  <a:lnTo>
                    <a:pt x="943" y="627"/>
                  </a:lnTo>
                  <a:lnTo>
                    <a:pt x="973" y="603"/>
                  </a:lnTo>
                  <a:lnTo>
                    <a:pt x="1001" y="576"/>
                  </a:lnTo>
                  <a:lnTo>
                    <a:pt x="1026" y="545"/>
                  </a:lnTo>
                  <a:lnTo>
                    <a:pt x="1044" y="510"/>
                  </a:lnTo>
                  <a:lnTo>
                    <a:pt x="1058" y="473"/>
                  </a:lnTo>
                  <a:lnTo>
                    <a:pt x="1068" y="434"/>
                  </a:lnTo>
                  <a:lnTo>
                    <a:pt x="1071" y="392"/>
                  </a:lnTo>
                  <a:lnTo>
                    <a:pt x="1068" y="350"/>
                  </a:lnTo>
                  <a:lnTo>
                    <a:pt x="1058" y="312"/>
                  </a:lnTo>
                  <a:lnTo>
                    <a:pt x="1044" y="274"/>
                  </a:lnTo>
                  <a:lnTo>
                    <a:pt x="1026" y="239"/>
                  </a:lnTo>
                  <a:lnTo>
                    <a:pt x="1001" y="209"/>
                  </a:lnTo>
                  <a:lnTo>
                    <a:pt x="973" y="181"/>
                  </a:lnTo>
                  <a:lnTo>
                    <a:pt x="943" y="157"/>
                  </a:lnTo>
                  <a:lnTo>
                    <a:pt x="908" y="139"/>
                  </a:lnTo>
                  <a:lnTo>
                    <a:pt x="870" y="124"/>
                  </a:lnTo>
                  <a:lnTo>
                    <a:pt x="830" y="115"/>
                  </a:lnTo>
                  <a:lnTo>
                    <a:pt x="789" y="112"/>
                  </a:lnTo>
                  <a:close/>
                  <a:moveTo>
                    <a:pt x="395" y="112"/>
                  </a:moveTo>
                  <a:lnTo>
                    <a:pt x="353" y="115"/>
                  </a:lnTo>
                  <a:lnTo>
                    <a:pt x="314" y="124"/>
                  </a:lnTo>
                  <a:lnTo>
                    <a:pt x="276" y="139"/>
                  </a:lnTo>
                  <a:lnTo>
                    <a:pt x="241" y="157"/>
                  </a:lnTo>
                  <a:lnTo>
                    <a:pt x="210" y="181"/>
                  </a:lnTo>
                  <a:lnTo>
                    <a:pt x="183" y="209"/>
                  </a:lnTo>
                  <a:lnTo>
                    <a:pt x="158" y="239"/>
                  </a:lnTo>
                  <a:lnTo>
                    <a:pt x="140" y="274"/>
                  </a:lnTo>
                  <a:lnTo>
                    <a:pt x="125" y="312"/>
                  </a:lnTo>
                  <a:lnTo>
                    <a:pt x="116" y="350"/>
                  </a:lnTo>
                  <a:lnTo>
                    <a:pt x="113" y="392"/>
                  </a:lnTo>
                  <a:lnTo>
                    <a:pt x="116" y="434"/>
                  </a:lnTo>
                  <a:lnTo>
                    <a:pt x="125" y="473"/>
                  </a:lnTo>
                  <a:lnTo>
                    <a:pt x="140" y="510"/>
                  </a:lnTo>
                  <a:lnTo>
                    <a:pt x="158" y="545"/>
                  </a:lnTo>
                  <a:lnTo>
                    <a:pt x="183" y="576"/>
                  </a:lnTo>
                  <a:lnTo>
                    <a:pt x="210" y="603"/>
                  </a:lnTo>
                  <a:lnTo>
                    <a:pt x="241" y="627"/>
                  </a:lnTo>
                  <a:lnTo>
                    <a:pt x="276" y="646"/>
                  </a:lnTo>
                  <a:lnTo>
                    <a:pt x="314" y="660"/>
                  </a:lnTo>
                  <a:lnTo>
                    <a:pt x="353" y="669"/>
                  </a:lnTo>
                  <a:lnTo>
                    <a:pt x="395" y="672"/>
                  </a:lnTo>
                  <a:lnTo>
                    <a:pt x="429" y="670"/>
                  </a:lnTo>
                  <a:lnTo>
                    <a:pt x="463" y="663"/>
                  </a:lnTo>
                  <a:lnTo>
                    <a:pt x="495" y="653"/>
                  </a:lnTo>
                  <a:lnTo>
                    <a:pt x="466" y="616"/>
                  </a:lnTo>
                  <a:lnTo>
                    <a:pt x="442" y="577"/>
                  </a:lnTo>
                  <a:lnTo>
                    <a:pt x="421" y="534"/>
                  </a:lnTo>
                  <a:lnTo>
                    <a:pt x="407" y="489"/>
                  </a:lnTo>
                  <a:lnTo>
                    <a:pt x="398" y="441"/>
                  </a:lnTo>
                  <a:lnTo>
                    <a:pt x="395" y="392"/>
                  </a:lnTo>
                  <a:lnTo>
                    <a:pt x="398" y="343"/>
                  </a:lnTo>
                  <a:lnTo>
                    <a:pt x="407" y="295"/>
                  </a:lnTo>
                  <a:lnTo>
                    <a:pt x="421" y="251"/>
                  </a:lnTo>
                  <a:lnTo>
                    <a:pt x="442" y="208"/>
                  </a:lnTo>
                  <a:lnTo>
                    <a:pt x="466" y="168"/>
                  </a:lnTo>
                  <a:lnTo>
                    <a:pt x="495" y="131"/>
                  </a:lnTo>
                  <a:lnTo>
                    <a:pt x="463" y="121"/>
                  </a:lnTo>
                  <a:lnTo>
                    <a:pt x="429" y="114"/>
                  </a:lnTo>
                  <a:lnTo>
                    <a:pt x="395" y="112"/>
                  </a:lnTo>
                  <a:close/>
                  <a:moveTo>
                    <a:pt x="395" y="0"/>
                  </a:moveTo>
                  <a:lnTo>
                    <a:pt x="438" y="2"/>
                  </a:lnTo>
                  <a:lnTo>
                    <a:pt x="479" y="9"/>
                  </a:lnTo>
                  <a:lnTo>
                    <a:pt x="518" y="20"/>
                  </a:lnTo>
                  <a:lnTo>
                    <a:pt x="555" y="35"/>
                  </a:lnTo>
                  <a:lnTo>
                    <a:pt x="592" y="53"/>
                  </a:lnTo>
                  <a:lnTo>
                    <a:pt x="628" y="35"/>
                  </a:lnTo>
                  <a:lnTo>
                    <a:pt x="666" y="20"/>
                  </a:lnTo>
                  <a:lnTo>
                    <a:pt x="705" y="9"/>
                  </a:lnTo>
                  <a:lnTo>
                    <a:pt x="746" y="2"/>
                  </a:lnTo>
                  <a:lnTo>
                    <a:pt x="789" y="0"/>
                  </a:lnTo>
                  <a:lnTo>
                    <a:pt x="838" y="3"/>
                  </a:lnTo>
                  <a:lnTo>
                    <a:pt x="886" y="12"/>
                  </a:lnTo>
                  <a:lnTo>
                    <a:pt x="931" y="27"/>
                  </a:lnTo>
                  <a:lnTo>
                    <a:pt x="974" y="46"/>
                  </a:lnTo>
                  <a:lnTo>
                    <a:pt x="1014" y="70"/>
                  </a:lnTo>
                  <a:lnTo>
                    <a:pt x="1051" y="99"/>
                  </a:lnTo>
                  <a:lnTo>
                    <a:pt x="1084" y="132"/>
                  </a:lnTo>
                  <a:lnTo>
                    <a:pt x="1113" y="168"/>
                  </a:lnTo>
                  <a:lnTo>
                    <a:pt x="1137" y="208"/>
                  </a:lnTo>
                  <a:lnTo>
                    <a:pt x="1157" y="251"/>
                  </a:lnTo>
                  <a:lnTo>
                    <a:pt x="1171" y="295"/>
                  </a:lnTo>
                  <a:lnTo>
                    <a:pt x="1180" y="343"/>
                  </a:lnTo>
                  <a:lnTo>
                    <a:pt x="1183" y="392"/>
                  </a:lnTo>
                  <a:lnTo>
                    <a:pt x="1180" y="441"/>
                  </a:lnTo>
                  <a:lnTo>
                    <a:pt x="1171" y="489"/>
                  </a:lnTo>
                  <a:lnTo>
                    <a:pt x="1157" y="534"/>
                  </a:lnTo>
                  <a:lnTo>
                    <a:pt x="1137" y="577"/>
                  </a:lnTo>
                  <a:lnTo>
                    <a:pt x="1113" y="616"/>
                  </a:lnTo>
                  <a:lnTo>
                    <a:pt x="1084" y="653"/>
                  </a:lnTo>
                  <a:lnTo>
                    <a:pt x="1051" y="686"/>
                  </a:lnTo>
                  <a:lnTo>
                    <a:pt x="1014" y="714"/>
                  </a:lnTo>
                  <a:lnTo>
                    <a:pt x="974" y="738"/>
                  </a:lnTo>
                  <a:lnTo>
                    <a:pt x="931" y="758"/>
                  </a:lnTo>
                  <a:lnTo>
                    <a:pt x="886" y="772"/>
                  </a:lnTo>
                  <a:lnTo>
                    <a:pt x="838" y="781"/>
                  </a:lnTo>
                  <a:lnTo>
                    <a:pt x="789" y="784"/>
                  </a:lnTo>
                  <a:lnTo>
                    <a:pt x="746" y="782"/>
                  </a:lnTo>
                  <a:lnTo>
                    <a:pt x="705" y="775"/>
                  </a:lnTo>
                  <a:lnTo>
                    <a:pt x="666" y="765"/>
                  </a:lnTo>
                  <a:lnTo>
                    <a:pt x="628" y="750"/>
                  </a:lnTo>
                  <a:lnTo>
                    <a:pt x="592" y="731"/>
                  </a:lnTo>
                  <a:lnTo>
                    <a:pt x="555" y="750"/>
                  </a:lnTo>
                  <a:lnTo>
                    <a:pt x="518" y="765"/>
                  </a:lnTo>
                  <a:lnTo>
                    <a:pt x="479" y="775"/>
                  </a:lnTo>
                  <a:lnTo>
                    <a:pt x="438" y="782"/>
                  </a:lnTo>
                  <a:lnTo>
                    <a:pt x="395" y="784"/>
                  </a:lnTo>
                  <a:lnTo>
                    <a:pt x="346" y="781"/>
                  </a:lnTo>
                  <a:lnTo>
                    <a:pt x="297" y="772"/>
                  </a:lnTo>
                  <a:lnTo>
                    <a:pt x="252" y="758"/>
                  </a:lnTo>
                  <a:lnTo>
                    <a:pt x="209" y="738"/>
                  </a:lnTo>
                  <a:lnTo>
                    <a:pt x="169" y="714"/>
                  </a:lnTo>
                  <a:lnTo>
                    <a:pt x="132" y="686"/>
                  </a:lnTo>
                  <a:lnTo>
                    <a:pt x="100" y="653"/>
                  </a:lnTo>
                  <a:lnTo>
                    <a:pt x="71" y="616"/>
                  </a:lnTo>
                  <a:lnTo>
                    <a:pt x="46" y="577"/>
                  </a:lnTo>
                  <a:lnTo>
                    <a:pt x="27" y="534"/>
                  </a:lnTo>
                  <a:lnTo>
                    <a:pt x="13" y="489"/>
                  </a:lnTo>
                  <a:lnTo>
                    <a:pt x="3" y="441"/>
                  </a:lnTo>
                  <a:lnTo>
                    <a:pt x="0" y="392"/>
                  </a:lnTo>
                  <a:lnTo>
                    <a:pt x="3" y="343"/>
                  </a:lnTo>
                  <a:lnTo>
                    <a:pt x="13" y="295"/>
                  </a:lnTo>
                  <a:lnTo>
                    <a:pt x="27" y="251"/>
                  </a:lnTo>
                  <a:lnTo>
                    <a:pt x="46" y="208"/>
                  </a:lnTo>
                  <a:lnTo>
                    <a:pt x="71" y="168"/>
                  </a:lnTo>
                  <a:lnTo>
                    <a:pt x="100" y="132"/>
                  </a:lnTo>
                  <a:lnTo>
                    <a:pt x="132" y="99"/>
                  </a:lnTo>
                  <a:lnTo>
                    <a:pt x="169" y="70"/>
                  </a:lnTo>
                  <a:lnTo>
                    <a:pt x="209" y="46"/>
                  </a:lnTo>
                  <a:lnTo>
                    <a:pt x="252" y="27"/>
                  </a:lnTo>
                  <a:lnTo>
                    <a:pt x="297" y="12"/>
                  </a:lnTo>
                  <a:lnTo>
                    <a:pt x="346" y="3"/>
                  </a:lnTo>
                  <a:lnTo>
                    <a:pt x="3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1" name="Freeform 878"/>
            <p:cNvSpPr>
              <a:spLocks noEditPoints="1"/>
            </p:cNvSpPr>
            <p:nvPr/>
          </p:nvSpPr>
          <p:spPr bwMode="auto">
            <a:xfrm>
              <a:off x="4464050" y="4313238"/>
              <a:ext cx="536575" cy="392113"/>
            </a:xfrm>
            <a:custGeom>
              <a:avLst/>
              <a:gdLst>
                <a:gd name="T0" fmla="*/ 212 w 3380"/>
                <a:gd name="T1" fmla="*/ 115 h 2465"/>
                <a:gd name="T2" fmla="*/ 168 w 3380"/>
                <a:gd name="T3" fmla="*/ 133 h 2465"/>
                <a:gd name="T4" fmla="*/ 134 w 3380"/>
                <a:gd name="T5" fmla="*/ 167 h 2465"/>
                <a:gd name="T6" fmla="*/ 116 w 3380"/>
                <a:gd name="T7" fmla="*/ 212 h 2465"/>
                <a:gd name="T8" fmla="*/ 113 w 3380"/>
                <a:gd name="T9" fmla="*/ 2228 h 2465"/>
                <a:gd name="T10" fmla="*/ 123 w 3380"/>
                <a:gd name="T11" fmla="*/ 2277 h 2465"/>
                <a:gd name="T12" fmla="*/ 150 w 3380"/>
                <a:gd name="T13" fmla="*/ 2316 h 2465"/>
                <a:gd name="T14" fmla="*/ 189 w 3380"/>
                <a:gd name="T15" fmla="*/ 2344 h 2465"/>
                <a:gd name="T16" fmla="*/ 238 w 3380"/>
                <a:gd name="T17" fmla="*/ 2353 h 2465"/>
                <a:gd name="T18" fmla="*/ 3168 w 3380"/>
                <a:gd name="T19" fmla="*/ 2351 h 2465"/>
                <a:gd name="T20" fmla="*/ 3212 w 3380"/>
                <a:gd name="T21" fmla="*/ 2331 h 2465"/>
                <a:gd name="T22" fmla="*/ 3246 w 3380"/>
                <a:gd name="T23" fmla="*/ 2298 h 2465"/>
                <a:gd name="T24" fmla="*/ 3264 w 3380"/>
                <a:gd name="T25" fmla="*/ 2254 h 2465"/>
                <a:gd name="T26" fmla="*/ 3267 w 3380"/>
                <a:gd name="T27" fmla="*/ 236 h 2465"/>
                <a:gd name="T28" fmla="*/ 3257 w 3380"/>
                <a:gd name="T29" fmla="*/ 188 h 2465"/>
                <a:gd name="T30" fmla="*/ 3230 w 3380"/>
                <a:gd name="T31" fmla="*/ 149 h 2465"/>
                <a:gd name="T32" fmla="*/ 3191 w 3380"/>
                <a:gd name="T33" fmla="*/ 122 h 2465"/>
                <a:gd name="T34" fmla="*/ 3142 w 3380"/>
                <a:gd name="T35" fmla="*/ 112 h 2465"/>
                <a:gd name="T36" fmla="*/ 238 w 3380"/>
                <a:gd name="T37" fmla="*/ 0 h 2465"/>
                <a:gd name="T38" fmla="*/ 3181 w 3380"/>
                <a:gd name="T39" fmla="*/ 3 h 2465"/>
                <a:gd name="T40" fmla="*/ 3252 w 3380"/>
                <a:gd name="T41" fmla="*/ 26 h 2465"/>
                <a:gd name="T42" fmla="*/ 3310 w 3380"/>
                <a:gd name="T43" fmla="*/ 69 h 2465"/>
                <a:gd name="T44" fmla="*/ 3353 w 3380"/>
                <a:gd name="T45" fmla="*/ 128 h 2465"/>
                <a:gd name="T46" fmla="*/ 3377 w 3380"/>
                <a:gd name="T47" fmla="*/ 199 h 2465"/>
                <a:gd name="T48" fmla="*/ 3380 w 3380"/>
                <a:gd name="T49" fmla="*/ 2228 h 2465"/>
                <a:gd name="T50" fmla="*/ 3368 w 3380"/>
                <a:gd name="T51" fmla="*/ 2303 h 2465"/>
                <a:gd name="T52" fmla="*/ 3334 w 3380"/>
                <a:gd name="T53" fmla="*/ 2368 h 2465"/>
                <a:gd name="T54" fmla="*/ 3283 w 3380"/>
                <a:gd name="T55" fmla="*/ 2419 h 2465"/>
                <a:gd name="T56" fmla="*/ 3217 w 3380"/>
                <a:gd name="T57" fmla="*/ 2453 h 2465"/>
                <a:gd name="T58" fmla="*/ 3142 w 3380"/>
                <a:gd name="T59" fmla="*/ 2465 h 2465"/>
                <a:gd name="T60" fmla="*/ 199 w 3380"/>
                <a:gd name="T61" fmla="*/ 2462 h 2465"/>
                <a:gd name="T62" fmla="*/ 128 w 3380"/>
                <a:gd name="T63" fmla="*/ 2438 h 2465"/>
                <a:gd name="T64" fmla="*/ 70 w 3380"/>
                <a:gd name="T65" fmla="*/ 2395 h 2465"/>
                <a:gd name="T66" fmla="*/ 27 w 3380"/>
                <a:gd name="T67" fmla="*/ 2337 h 2465"/>
                <a:gd name="T68" fmla="*/ 3 w 3380"/>
                <a:gd name="T69" fmla="*/ 2267 h 2465"/>
                <a:gd name="T70" fmla="*/ 0 w 3380"/>
                <a:gd name="T71" fmla="*/ 236 h 2465"/>
                <a:gd name="T72" fmla="*/ 12 w 3380"/>
                <a:gd name="T73" fmla="*/ 162 h 2465"/>
                <a:gd name="T74" fmla="*/ 46 w 3380"/>
                <a:gd name="T75" fmla="*/ 97 h 2465"/>
                <a:gd name="T76" fmla="*/ 97 w 3380"/>
                <a:gd name="T77" fmla="*/ 46 h 2465"/>
                <a:gd name="T78" fmla="*/ 163 w 3380"/>
                <a:gd name="T79" fmla="*/ 12 h 2465"/>
                <a:gd name="T80" fmla="*/ 238 w 3380"/>
                <a:gd name="T81" fmla="*/ 0 h 2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80" h="2465">
                  <a:moveTo>
                    <a:pt x="238" y="112"/>
                  </a:moveTo>
                  <a:lnTo>
                    <a:pt x="212" y="115"/>
                  </a:lnTo>
                  <a:lnTo>
                    <a:pt x="189" y="122"/>
                  </a:lnTo>
                  <a:lnTo>
                    <a:pt x="168" y="133"/>
                  </a:lnTo>
                  <a:lnTo>
                    <a:pt x="150" y="149"/>
                  </a:lnTo>
                  <a:lnTo>
                    <a:pt x="134" y="167"/>
                  </a:lnTo>
                  <a:lnTo>
                    <a:pt x="123" y="188"/>
                  </a:lnTo>
                  <a:lnTo>
                    <a:pt x="116" y="212"/>
                  </a:lnTo>
                  <a:lnTo>
                    <a:pt x="113" y="236"/>
                  </a:lnTo>
                  <a:lnTo>
                    <a:pt x="113" y="2228"/>
                  </a:lnTo>
                  <a:lnTo>
                    <a:pt x="116" y="2254"/>
                  </a:lnTo>
                  <a:lnTo>
                    <a:pt x="123" y="2277"/>
                  </a:lnTo>
                  <a:lnTo>
                    <a:pt x="134" y="2298"/>
                  </a:lnTo>
                  <a:lnTo>
                    <a:pt x="150" y="2316"/>
                  </a:lnTo>
                  <a:lnTo>
                    <a:pt x="168" y="2331"/>
                  </a:lnTo>
                  <a:lnTo>
                    <a:pt x="189" y="2344"/>
                  </a:lnTo>
                  <a:lnTo>
                    <a:pt x="212" y="2351"/>
                  </a:lnTo>
                  <a:lnTo>
                    <a:pt x="238" y="2353"/>
                  </a:lnTo>
                  <a:lnTo>
                    <a:pt x="3142" y="2353"/>
                  </a:lnTo>
                  <a:lnTo>
                    <a:pt x="3168" y="2351"/>
                  </a:lnTo>
                  <a:lnTo>
                    <a:pt x="3191" y="2344"/>
                  </a:lnTo>
                  <a:lnTo>
                    <a:pt x="3212" y="2331"/>
                  </a:lnTo>
                  <a:lnTo>
                    <a:pt x="3230" y="2316"/>
                  </a:lnTo>
                  <a:lnTo>
                    <a:pt x="3246" y="2298"/>
                  </a:lnTo>
                  <a:lnTo>
                    <a:pt x="3257" y="2277"/>
                  </a:lnTo>
                  <a:lnTo>
                    <a:pt x="3264" y="2254"/>
                  </a:lnTo>
                  <a:lnTo>
                    <a:pt x="3267" y="2228"/>
                  </a:lnTo>
                  <a:lnTo>
                    <a:pt x="3267" y="236"/>
                  </a:lnTo>
                  <a:lnTo>
                    <a:pt x="3264" y="212"/>
                  </a:lnTo>
                  <a:lnTo>
                    <a:pt x="3257" y="188"/>
                  </a:lnTo>
                  <a:lnTo>
                    <a:pt x="3246" y="167"/>
                  </a:lnTo>
                  <a:lnTo>
                    <a:pt x="3230" y="149"/>
                  </a:lnTo>
                  <a:lnTo>
                    <a:pt x="3212" y="133"/>
                  </a:lnTo>
                  <a:lnTo>
                    <a:pt x="3191" y="122"/>
                  </a:lnTo>
                  <a:lnTo>
                    <a:pt x="3168" y="115"/>
                  </a:lnTo>
                  <a:lnTo>
                    <a:pt x="3142" y="112"/>
                  </a:lnTo>
                  <a:lnTo>
                    <a:pt x="238" y="112"/>
                  </a:lnTo>
                  <a:close/>
                  <a:moveTo>
                    <a:pt x="238" y="0"/>
                  </a:moveTo>
                  <a:lnTo>
                    <a:pt x="3142" y="0"/>
                  </a:lnTo>
                  <a:lnTo>
                    <a:pt x="3181" y="3"/>
                  </a:lnTo>
                  <a:lnTo>
                    <a:pt x="3217" y="12"/>
                  </a:lnTo>
                  <a:lnTo>
                    <a:pt x="3252" y="26"/>
                  </a:lnTo>
                  <a:lnTo>
                    <a:pt x="3283" y="46"/>
                  </a:lnTo>
                  <a:lnTo>
                    <a:pt x="3310" y="69"/>
                  </a:lnTo>
                  <a:lnTo>
                    <a:pt x="3334" y="97"/>
                  </a:lnTo>
                  <a:lnTo>
                    <a:pt x="3353" y="128"/>
                  </a:lnTo>
                  <a:lnTo>
                    <a:pt x="3368" y="162"/>
                  </a:lnTo>
                  <a:lnTo>
                    <a:pt x="3377" y="199"/>
                  </a:lnTo>
                  <a:lnTo>
                    <a:pt x="3380" y="236"/>
                  </a:lnTo>
                  <a:lnTo>
                    <a:pt x="3380" y="2228"/>
                  </a:lnTo>
                  <a:lnTo>
                    <a:pt x="3377" y="2267"/>
                  </a:lnTo>
                  <a:lnTo>
                    <a:pt x="3368" y="2303"/>
                  </a:lnTo>
                  <a:lnTo>
                    <a:pt x="3353" y="2337"/>
                  </a:lnTo>
                  <a:lnTo>
                    <a:pt x="3334" y="2368"/>
                  </a:lnTo>
                  <a:lnTo>
                    <a:pt x="3310" y="2395"/>
                  </a:lnTo>
                  <a:lnTo>
                    <a:pt x="3283" y="2419"/>
                  </a:lnTo>
                  <a:lnTo>
                    <a:pt x="3252" y="2438"/>
                  </a:lnTo>
                  <a:lnTo>
                    <a:pt x="3217" y="2453"/>
                  </a:lnTo>
                  <a:lnTo>
                    <a:pt x="3181" y="2462"/>
                  </a:lnTo>
                  <a:lnTo>
                    <a:pt x="3142" y="2465"/>
                  </a:lnTo>
                  <a:lnTo>
                    <a:pt x="238" y="2465"/>
                  </a:lnTo>
                  <a:lnTo>
                    <a:pt x="199" y="2462"/>
                  </a:lnTo>
                  <a:lnTo>
                    <a:pt x="163" y="2453"/>
                  </a:lnTo>
                  <a:lnTo>
                    <a:pt x="128" y="2438"/>
                  </a:lnTo>
                  <a:lnTo>
                    <a:pt x="97" y="2419"/>
                  </a:lnTo>
                  <a:lnTo>
                    <a:pt x="70" y="2395"/>
                  </a:lnTo>
                  <a:lnTo>
                    <a:pt x="46" y="2368"/>
                  </a:lnTo>
                  <a:lnTo>
                    <a:pt x="27" y="2337"/>
                  </a:lnTo>
                  <a:lnTo>
                    <a:pt x="12" y="2303"/>
                  </a:lnTo>
                  <a:lnTo>
                    <a:pt x="3" y="2267"/>
                  </a:lnTo>
                  <a:lnTo>
                    <a:pt x="0" y="2228"/>
                  </a:lnTo>
                  <a:lnTo>
                    <a:pt x="0" y="236"/>
                  </a:lnTo>
                  <a:lnTo>
                    <a:pt x="3" y="199"/>
                  </a:lnTo>
                  <a:lnTo>
                    <a:pt x="12" y="162"/>
                  </a:lnTo>
                  <a:lnTo>
                    <a:pt x="27" y="128"/>
                  </a:lnTo>
                  <a:lnTo>
                    <a:pt x="46" y="97"/>
                  </a:lnTo>
                  <a:lnTo>
                    <a:pt x="70" y="69"/>
                  </a:lnTo>
                  <a:lnTo>
                    <a:pt x="97" y="46"/>
                  </a:lnTo>
                  <a:lnTo>
                    <a:pt x="128" y="26"/>
                  </a:lnTo>
                  <a:lnTo>
                    <a:pt x="163" y="12"/>
                  </a:lnTo>
                  <a:lnTo>
                    <a:pt x="199" y="3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2" name="Freeform 879"/>
            <p:cNvSpPr>
              <a:spLocks/>
            </p:cNvSpPr>
            <p:nvPr/>
          </p:nvSpPr>
          <p:spPr bwMode="auto">
            <a:xfrm>
              <a:off x="4508500" y="4384675"/>
              <a:ext cx="98425" cy="19050"/>
            </a:xfrm>
            <a:custGeom>
              <a:avLst/>
              <a:gdLst>
                <a:gd name="T0" fmla="*/ 56 w 619"/>
                <a:gd name="T1" fmla="*/ 0 h 112"/>
                <a:gd name="T2" fmla="*/ 563 w 619"/>
                <a:gd name="T3" fmla="*/ 0 h 112"/>
                <a:gd name="T4" fmla="*/ 580 w 619"/>
                <a:gd name="T5" fmla="*/ 3 h 112"/>
                <a:gd name="T6" fmla="*/ 596 w 619"/>
                <a:gd name="T7" fmla="*/ 11 h 112"/>
                <a:gd name="T8" fmla="*/ 608 w 619"/>
                <a:gd name="T9" fmla="*/ 24 h 112"/>
                <a:gd name="T10" fmla="*/ 616 w 619"/>
                <a:gd name="T11" fmla="*/ 39 h 112"/>
                <a:gd name="T12" fmla="*/ 619 w 619"/>
                <a:gd name="T13" fmla="*/ 56 h 112"/>
                <a:gd name="T14" fmla="*/ 616 w 619"/>
                <a:gd name="T15" fmla="*/ 73 h 112"/>
                <a:gd name="T16" fmla="*/ 608 w 619"/>
                <a:gd name="T17" fmla="*/ 90 h 112"/>
                <a:gd name="T18" fmla="*/ 596 w 619"/>
                <a:gd name="T19" fmla="*/ 101 h 112"/>
                <a:gd name="T20" fmla="*/ 580 w 619"/>
                <a:gd name="T21" fmla="*/ 109 h 112"/>
                <a:gd name="T22" fmla="*/ 563 w 619"/>
                <a:gd name="T23" fmla="*/ 112 h 112"/>
                <a:gd name="T24" fmla="*/ 56 w 619"/>
                <a:gd name="T25" fmla="*/ 112 h 112"/>
                <a:gd name="T26" fmla="*/ 39 w 619"/>
                <a:gd name="T27" fmla="*/ 109 h 112"/>
                <a:gd name="T28" fmla="*/ 23 w 619"/>
                <a:gd name="T29" fmla="*/ 101 h 112"/>
                <a:gd name="T30" fmla="*/ 11 w 619"/>
                <a:gd name="T31" fmla="*/ 90 h 112"/>
                <a:gd name="T32" fmla="*/ 3 w 619"/>
                <a:gd name="T33" fmla="*/ 73 h 112"/>
                <a:gd name="T34" fmla="*/ 0 w 619"/>
                <a:gd name="T35" fmla="*/ 56 h 112"/>
                <a:gd name="T36" fmla="*/ 3 w 619"/>
                <a:gd name="T37" fmla="*/ 39 h 112"/>
                <a:gd name="T38" fmla="*/ 11 w 619"/>
                <a:gd name="T39" fmla="*/ 24 h 112"/>
                <a:gd name="T40" fmla="*/ 23 w 619"/>
                <a:gd name="T41" fmla="*/ 11 h 112"/>
                <a:gd name="T42" fmla="*/ 39 w 619"/>
                <a:gd name="T43" fmla="*/ 3 h 112"/>
                <a:gd name="T44" fmla="*/ 56 w 61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9" h="112">
                  <a:moveTo>
                    <a:pt x="56" y="0"/>
                  </a:moveTo>
                  <a:lnTo>
                    <a:pt x="563" y="0"/>
                  </a:lnTo>
                  <a:lnTo>
                    <a:pt x="580" y="3"/>
                  </a:lnTo>
                  <a:lnTo>
                    <a:pt x="596" y="11"/>
                  </a:lnTo>
                  <a:lnTo>
                    <a:pt x="608" y="24"/>
                  </a:lnTo>
                  <a:lnTo>
                    <a:pt x="616" y="39"/>
                  </a:lnTo>
                  <a:lnTo>
                    <a:pt x="619" y="56"/>
                  </a:lnTo>
                  <a:lnTo>
                    <a:pt x="616" y="73"/>
                  </a:lnTo>
                  <a:lnTo>
                    <a:pt x="608" y="90"/>
                  </a:lnTo>
                  <a:lnTo>
                    <a:pt x="596" y="101"/>
                  </a:lnTo>
                  <a:lnTo>
                    <a:pt x="580" y="109"/>
                  </a:lnTo>
                  <a:lnTo>
                    <a:pt x="56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3" name="Freeform 880"/>
            <p:cNvSpPr>
              <a:spLocks/>
            </p:cNvSpPr>
            <p:nvPr/>
          </p:nvSpPr>
          <p:spPr bwMode="auto">
            <a:xfrm>
              <a:off x="4624388" y="4384675"/>
              <a:ext cx="98425" cy="19050"/>
            </a:xfrm>
            <a:custGeom>
              <a:avLst/>
              <a:gdLst>
                <a:gd name="T0" fmla="*/ 56 w 620"/>
                <a:gd name="T1" fmla="*/ 0 h 112"/>
                <a:gd name="T2" fmla="*/ 563 w 620"/>
                <a:gd name="T3" fmla="*/ 0 h 112"/>
                <a:gd name="T4" fmla="*/ 581 w 620"/>
                <a:gd name="T5" fmla="*/ 3 h 112"/>
                <a:gd name="T6" fmla="*/ 596 w 620"/>
                <a:gd name="T7" fmla="*/ 11 h 112"/>
                <a:gd name="T8" fmla="*/ 608 w 620"/>
                <a:gd name="T9" fmla="*/ 24 h 112"/>
                <a:gd name="T10" fmla="*/ 617 w 620"/>
                <a:gd name="T11" fmla="*/ 39 h 112"/>
                <a:gd name="T12" fmla="*/ 620 w 620"/>
                <a:gd name="T13" fmla="*/ 56 h 112"/>
                <a:gd name="T14" fmla="*/ 617 w 620"/>
                <a:gd name="T15" fmla="*/ 73 h 112"/>
                <a:gd name="T16" fmla="*/ 608 w 620"/>
                <a:gd name="T17" fmla="*/ 90 h 112"/>
                <a:gd name="T18" fmla="*/ 596 w 620"/>
                <a:gd name="T19" fmla="*/ 101 h 112"/>
                <a:gd name="T20" fmla="*/ 581 w 620"/>
                <a:gd name="T21" fmla="*/ 109 h 112"/>
                <a:gd name="T22" fmla="*/ 563 w 620"/>
                <a:gd name="T23" fmla="*/ 112 h 112"/>
                <a:gd name="T24" fmla="*/ 56 w 620"/>
                <a:gd name="T25" fmla="*/ 112 h 112"/>
                <a:gd name="T26" fmla="*/ 39 w 620"/>
                <a:gd name="T27" fmla="*/ 109 h 112"/>
                <a:gd name="T28" fmla="*/ 23 w 620"/>
                <a:gd name="T29" fmla="*/ 101 h 112"/>
                <a:gd name="T30" fmla="*/ 11 w 620"/>
                <a:gd name="T31" fmla="*/ 90 h 112"/>
                <a:gd name="T32" fmla="*/ 3 w 620"/>
                <a:gd name="T33" fmla="*/ 73 h 112"/>
                <a:gd name="T34" fmla="*/ 0 w 620"/>
                <a:gd name="T35" fmla="*/ 56 h 112"/>
                <a:gd name="T36" fmla="*/ 3 w 620"/>
                <a:gd name="T37" fmla="*/ 39 h 112"/>
                <a:gd name="T38" fmla="*/ 11 w 620"/>
                <a:gd name="T39" fmla="*/ 24 h 112"/>
                <a:gd name="T40" fmla="*/ 23 w 620"/>
                <a:gd name="T41" fmla="*/ 11 h 112"/>
                <a:gd name="T42" fmla="*/ 39 w 620"/>
                <a:gd name="T43" fmla="*/ 3 h 112"/>
                <a:gd name="T44" fmla="*/ 56 w 620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2">
                  <a:moveTo>
                    <a:pt x="56" y="0"/>
                  </a:moveTo>
                  <a:lnTo>
                    <a:pt x="563" y="0"/>
                  </a:lnTo>
                  <a:lnTo>
                    <a:pt x="581" y="3"/>
                  </a:lnTo>
                  <a:lnTo>
                    <a:pt x="596" y="11"/>
                  </a:lnTo>
                  <a:lnTo>
                    <a:pt x="608" y="24"/>
                  </a:lnTo>
                  <a:lnTo>
                    <a:pt x="617" y="39"/>
                  </a:lnTo>
                  <a:lnTo>
                    <a:pt x="620" y="56"/>
                  </a:lnTo>
                  <a:lnTo>
                    <a:pt x="617" y="73"/>
                  </a:lnTo>
                  <a:lnTo>
                    <a:pt x="608" y="90"/>
                  </a:lnTo>
                  <a:lnTo>
                    <a:pt x="596" y="101"/>
                  </a:lnTo>
                  <a:lnTo>
                    <a:pt x="581" y="109"/>
                  </a:lnTo>
                  <a:lnTo>
                    <a:pt x="56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4" name="Freeform 881"/>
            <p:cNvSpPr>
              <a:spLocks/>
            </p:cNvSpPr>
            <p:nvPr/>
          </p:nvSpPr>
          <p:spPr bwMode="auto">
            <a:xfrm>
              <a:off x="4508500" y="4429125"/>
              <a:ext cx="26988" cy="19050"/>
            </a:xfrm>
            <a:custGeom>
              <a:avLst/>
              <a:gdLst>
                <a:gd name="T0" fmla="*/ 56 w 169"/>
                <a:gd name="T1" fmla="*/ 0 h 112"/>
                <a:gd name="T2" fmla="*/ 112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7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7 w 169"/>
                <a:gd name="T17" fmla="*/ 90 h 112"/>
                <a:gd name="T18" fmla="*/ 145 w 169"/>
                <a:gd name="T19" fmla="*/ 101 h 112"/>
                <a:gd name="T20" fmla="*/ 130 w 169"/>
                <a:gd name="T21" fmla="*/ 109 h 112"/>
                <a:gd name="T22" fmla="*/ 112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3 w 169"/>
                <a:gd name="T29" fmla="*/ 101 h 112"/>
                <a:gd name="T30" fmla="*/ 11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4 h 112"/>
                <a:gd name="T40" fmla="*/ 23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7" y="90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5" name="Freeform 882"/>
            <p:cNvSpPr>
              <a:spLocks/>
            </p:cNvSpPr>
            <p:nvPr/>
          </p:nvSpPr>
          <p:spPr bwMode="auto">
            <a:xfrm>
              <a:off x="4552950" y="4429125"/>
              <a:ext cx="36513" cy="19050"/>
            </a:xfrm>
            <a:custGeom>
              <a:avLst/>
              <a:gdLst>
                <a:gd name="T0" fmla="*/ 57 w 226"/>
                <a:gd name="T1" fmla="*/ 0 h 112"/>
                <a:gd name="T2" fmla="*/ 169 w 226"/>
                <a:gd name="T3" fmla="*/ 0 h 112"/>
                <a:gd name="T4" fmla="*/ 187 w 226"/>
                <a:gd name="T5" fmla="*/ 3 h 112"/>
                <a:gd name="T6" fmla="*/ 202 w 226"/>
                <a:gd name="T7" fmla="*/ 11 h 112"/>
                <a:gd name="T8" fmla="*/ 214 w 226"/>
                <a:gd name="T9" fmla="*/ 24 h 112"/>
                <a:gd name="T10" fmla="*/ 223 w 226"/>
                <a:gd name="T11" fmla="*/ 39 h 112"/>
                <a:gd name="T12" fmla="*/ 226 w 226"/>
                <a:gd name="T13" fmla="*/ 56 h 112"/>
                <a:gd name="T14" fmla="*/ 223 w 226"/>
                <a:gd name="T15" fmla="*/ 74 h 112"/>
                <a:gd name="T16" fmla="*/ 214 w 226"/>
                <a:gd name="T17" fmla="*/ 90 h 112"/>
                <a:gd name="T18" fmla="*/ 202 w 226"/>
                <a:gd name="T19" fmla="*/ 101 h 112"/>
                <a:gd name="T20" fmla="*/ 187 w 226"/>
                <a:gd name="T21" fmla="*/ 109 h 112"/>
                <a:gd name="T22" fmla="*/ 169 w 226"/>
                <a:gd name="T23" fmla="*/ 112 h 112"/>
                <a:gd name="T24" fmla="*/ 57 w 226"/>
                <a:gd name="T25" fmla="*/ 112 h 112"/>
                <a:gd name="T26" fmla="*/ 39 w 226"/>
                <a:gd name="T27" fmla="*/ 109 h 112"/>
                <a:gd name="T28" fmla="*/ 24 w 226"/>
                <a:gd name="T29" fmla="*/ 101 h 112"/>
                <a:gd name="T30" fmla="*/ 12 w 226"/>
                <a:gd name="T31" fmla="*/ 90 h 112"/>
                <a:gd name="T32" fmla="*/ 3 w 226"/>
                <a:gd name="T33" fmla="*/ 74 h 112"/>
                <a:gd name="T34" fmla="*/ 0 w 226"/>
                <a:gd name="T35" fmla="*/ 56 h 112"/>
                <a:gd name="T36" fmla="*/ 3 w 226"/>
                <a:gd name="T37" fmla="*/ 39 h 112"/>
                <a:gd name="T38" fmla="*/ 12 w 226"/>
                <a:gd name="T39" fmla="*/ 24 h 112"/>
                <a:gd name="T40" fmla="*/ 24 w 226"/>
                <a:gd name="T41" fmla="*/ 11 h 112"/>
                <a:gd name="T42" fmla="*/ 39 w 226"/>
                <a:gd name="T43" fmla="*/ 3 h 112"/>
                <a:gd name="T44" fmla="*/ 57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1"/>
                  </a:lnTo>
                  <a:lnTo>
                    <a:pt x="214" y="24"/>
                  </a:lnTo>
                  <a:lnTo>
                    <a:pt x="223" y="39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4" y="90"/>
                  </a:lnTo>
                  <a:lnTo>
                    <a:pt x="202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6" name="Freeform 883"/>
            <p:cNvSpPr>
              <a:spLocks/>
            </p:cNvSpPr>
            <p:nvPr/>
          </p:nvSpPr>
          <p:spPr bwMode="auto">
            <a:xfrm>
              <a:off x="4606925" y="4429125"/>
              <a:ext cx="26988" cy="19050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1 h 112"/>
                <a:gd name="T8" fmla="*/ 158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8 w 169"/>
                <a:gd name="T17" fmla="*/ 90 h 112"/>
                <a:gd name="T18" fmla="*/ 146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2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2 w 169"/>
                <a:gd name="T39" fmla="*/ 24 h 112"/>
                <a:gd name="T40" fmla="*/ 24 w 169"/>
                <a:gd name="T41" fmla="*/ 11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90"/>
                  </a:lnTo>
                  <a:lnTo>
                    <a:pt x="146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7" name="Freeform 884"/>
            <p:cNvSpPr>
              <a:spLocks/>
            </p:cNvSpPr>
            <p:nvPr/>
          </p:nvSpPr>
          <p:spPr bwMode="auto">
            <a:xfrm>
              <a:off x="4651375" y="4429125"/>
              <a:ext cx="36513" cy="19050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4 w 225"/>
                <a:gd name="T9" fmla="*/ 24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90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4 w 225"/>
                <a:gd name="T29" fmla="*/ 101 h 112"/>
                <a:gd name="T30" fmla="*/ 11 w 225"/>
                <a:gd name="T31" fmla="*/ 90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4 h 112"/>
                <a:gd name="T40" fmla="*/ 24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90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8" name="Freeform 885"/>
            <p:cNvSpPr>
              <a:spLocks/>
            </p:cNvSpPr>
            <p:nvPr/>
          </p:nvSpPr>
          <p:spPr bwMode="auto">
            <a:xfrm>
              <a:off x="4705350" y="4429125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2 h 111"/>
                <a:gd name="T4" fmla="*/ 85 w 113"/>
                <a:gd name="T5" fmla="*/ 7 h 111"/>
                <a:gd name="T6" fmla="*/ 96 w 113"/>
                <a:gd name="T7" fmla="*/ 17 h 111"/>
                <a:gd name="T8" fmla="*/ 105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4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4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8 w 113"/>
                <a:gd name="T41" fmla="*/ 28 h 111"/>
                <a:gd name="T42" fmla="*/ 17 w 113"/>
                <a:gd name="T43" fmla="*/ 16 h 111"/>
                <a:gd name="T44" fmla="*/ 29 w 113"/>
                <a:gd name="T45" fmla="*/ 7 h 111"/>
                <a:gd name="T46" fmla="*/ 42 w 113"/>
                <a:gd name="T47" fmla="*/ 2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7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4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8"/>
                  </a:lnTo>
                  <a:lnTo>
                    <a:pt x="17" y="16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9" name="Freeform 886"/>
            <p:cNvSpPr>
              <a:spLocks noEditPoints="1"/>
            </p:cNvSpPr>
            <p:nvPr/>
          </p:nvSpPr>
          <p:spPr bwMode="auto">
            <a:xfrm>
              <a:off x="4508500" y="4572000"/>
              <a:ext cx="98425" cy="71438"/>
            </a:xfrm>
            <a:custGeom>
              <a:avLst/>
              <a:gdLst>
                <a:gd name="T0" fmla="*/ 112 w 619"/>
                <a:gd name="T1" fmla="*/ 113 h 449"/>
                <a:gd name="T2" fmla="*/ 112 w 619"/>
                <a:gd name="T3" fmla="*/ 337 h 449"/>
                <a:gd name="T4" fmla="*/ 507 w 619"/>
                <a:gd name="T5" fmla="*/ 337 h 449"/>
                <a:gd name="T6" fmla="*/ 507 w 619"/>
                <a:gd name="T7" fmla="*/ 113 h 449"/>
                <a:gd name="T8" fmla="*/ 112 w 619"/>
                <a:gd name="T9" fmla="*/ 113 h 449"/>
                <a:gd name="T10" fmla="*/ 0 w 619"/>
                <a:gd name="T11" fmla="*/ 0 h 449"/>
                <a:gd name="T12" fmla="*/ 619 w 619"/>
                <a:gd name="T13" fmla="*/ 0 h 449"/>
                <a:gd name="T14" fmla="*/ 619 w 619"/>
                <a:gd name="T15" fmla="*/ 449 h 449"/>
                <a:gd name="T16" fmla="*/ 0 w 619"/>
                <a:gd name="T17" fmla="*/ 449 h 449"/>
                <a:gd name="T18" fmla="*/ 0 w 619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9" h="449">
                  <a:moveTo>
                    <a:pt x="112" y="113"/>
                  </a:moveTo>
                  <a:lnTo>
                    <a:pt x="112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619" y="0"/>
                  </a:lnTo>
                  <a:lnTo>
                    <a:pt x="619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0" name="Freeform 887"/>
            <p:cNvSpPr>
              <a:spLocks noEditPoints="1"/>
            </p:cNvSpPr>
            <p:nvPr/>
          </p:nvSpPr>
          <p:spPr bwMode="auto">
            <a:xfrm>
              <a:off x="4624388" y="4572000"/>
              <a:ext cx="98425" cy="71438"/>
            </a:xfrm>
            <a:custGeom>
              <a:avLst/>
              <a:gdLst>
                <a:gd name="T0" fmla="*/ 113 w 620"/>
                <a:gd name="T1" fmla="*/ 113 h 449"/>
                <a:gd name="T2" fmla="*/ 113 w 620"/>
                <a:gd name="T3" fmla="*/ 337 h 449"/>
                <a:gd name="T4" fmla="*/ 507 w 620"/>
                <a:gd name="T5" fmla="*/ 337 h 449"/>
                <a:gd name="T6" fmla="*/ 507 w 620"/>
                <a:gd name="T7" fmla="*/ 113 h 449"/>
                <a:gd name="T8" fmla="*/ 113 w 620"/>
                <a:gd name="T9" fmla="*/ 113 h 449"/>
                <a:gd name="T10" fmla="*/ 0 w 620"/>
                <a:gd name="T11" fmla="*/ 0 h 449"/>
                <a:gd name="T12" fmla="*/ 620 w 620"/>
                <a:gd name="T13" fmla="*/ 0 h 449"/>
                <a:gd name="T14" fmla="*/ 620 w 620"/>
                <a:gd name="T15" fmla="*/ 449 h 449"/>
                <a:gd name="T16" fmla="*/ 0 w 620"/>
                <a:gd name="T17" fmla="*/ 449 h 449"/>
                <a:gd name="T18" fmla="*/ 0 w 620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0" h="449">
                  <a:moveTo>
                    <a:pt x="113" y="113"/>
                  </a:moveTo>
                  <a:lnTo>
                    <a:pt x="113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620" y="0"/>
                  </a:lnTo>
                  <a:lnTo>
                    <a:pt x="620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1" name="Freeform 888"/>
            <p:cNvSpPr>
              <a:spLocks noEditPoints="1"/>
            </p:cNvSpPr>
            <p:nvPr/>
          </p:nvSpPr>
          <p:spPr bwMode="auto">
            <a:xfrm>
              <a:off x="4741863" y="4572000"/>
              <a:ext cx="98425" cy="71438"/>
            </a:xfrm>
            <a:custGeom>
              <a:avLst/>
              <a:gdLst>
                <a:gd name="T0" fmla="*/ 113 w 620"/>
                <a:gd name="T1" fmla="*/ 113 h 449"/>
                <a:gd name="T2" fmla="*/ 113 w 620"/>
                <a:gd name="T3" fmla="*/ 337 h 449"/>
                <a:gd name="T4" fmla="*/ 507 w 620"/>
                <a:gd name="T5" fmla="*/ 337 h 449"/>
                <a:gd name="T6" fmla="*/ 507 w 620"/>
                <a:gd name="T7" fmla="*/ 113 h 449"/>
                <a:gd name="T8" fmla="*/ 113 w 620"/>
                <a:gd name="T9" fmla="*/ 113 h 449"/>
                <a:gd name="T10" fmla="*/ 0 w 620"/>
                <a:gd name="T11" fmla="*/ 0 h 449"/>
                <a:gd name="T12" fmla="*/ 620 w 620"/>
                <a:gd name="T13" fmla="*/ 0 h 449"/>
                <a:gd name="T14" fmla="*/ 620 w 620"/>
                <a:gd name="T15" fmla="*/ 449 h 449"/>
                <a:gd name="T16" fmla="*/ 0 w 620"/>
                <a:gd name="T17" fmla="*/ 449 h 449"/>
                <a:gd name="T18" fmla="*/ 0 w 620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0" h="449">
                  <a:moveTo>
                    <a:pt x="113" y="113"/>
                  </a:moveTo>
                  <a:lnTo>
                    <a:pt x="113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620" y="0"/>
                  </a:lnTo>
                  <a:lnTo>
                    <a:pt x="620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2" name="Freeform 889"/>
            <p:cNvSpPr>
              <a:spLocks noEditPoints="1"/>
            </p:cNvSpPr>
            <p:nvPr/>
          </p:nvSpPr>
          <p:spPr bwMode="auto">
            <a:xfrm>
              <a:off x="4857750" y="4572000"/>
              <a:ext cx="98425" cy="71438"/>
            </a:xfrm>
            <a:custGeom>
              <a:avLst/>
              <a:gdLst>
                <a:gd name="T0" fmla="*/ 112 w 619"/>
                <a:gd name="T1" fmla="*/ 113 h 449"/>
                <a:gd name="T2" fmla="*/ 112 w 619"/>
                <a:gd name="T3" fmla="*/ 337 h 449"/>
                <a:gd name="T4" fmla="*/ 507 w 619"/>
                <a:gd name="T5" fmla="*/ 337 h 449"/>
                <a:gd name="T6" fmla="*/ 507 w 619"/>
                <a:gd name="T7" fmla="*/ 113 h 449"/>
                <a:gd name="T8" fmla="*/ 112 w 619"/>
                <a:gd name="T9" fmla="*/ 113 h 449"/>
                <a:gd name="T10" fmla="*/ 0 w 619"/>
                <a:gd name="T11" fmla="*/ 0 h 449"/>
                <a:gd name="T12" fmla="*/ 619 w 619"/>
                <a:gd name="T13" fmla="*/ 0 h 449"/>
                <a:gd name="T14" fmla="*/ 619 w 619"/>
                <a:gd name="T15" fmla="*/ 449 h 449"/>
                <a:gd name="T16" fmla="*/ 0 w 619"/>
                <a:gd name="T17" fmla="*/ 449 h 449"/>
                <a:gd name="T18" fmla="*/ 0 w 619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9" h="449">
                  <a:moveTo>
                    <a:pt x="112" y="113"/>
                  </a:moveTo>
                  <a:lnTo>
                    <a:pt x="112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619" y="0"/>
                  </a:lnTo>
                  <a:lnTo>
                    <a:pt x="619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93" name="Group 2120"/>
          <p:cNvGrpSpPr/>
          <p:nvPr/>
        </p:nvGrpSpPr>
        <p:grpSpPr>
          <a:xfrm>
            <a:off x="6821653" y="5681489"/>
            <a:ext cx="536575" cy="392113"/>
            <a:chOff x="3492500" y="4313238"/>
            <a:chExt cx="536575" cy="392113"/>
          </a:xfrm>
          <a:solidFill>
            <a:srgbClr val="000000"/>
          </a:solidFill>
        </p:grpSpPr>
        <p:sp>
          <p:nvSpPr>
            <p:cNvPr id="2594" name="Freeform 894"/>
            <p:cNvSpPr>
              <a:spLocks noEditPoints="1"/>
            </p:cNvSpPr>
            <p:nvPr/>
          </p:nvSpPr>
          <p:spPr bwMode="auto">
            <a:xfrm>
              <a:off x="3492500" y="4313238"/>
              <a:ext cx="536575" cy="392113"/>
            </a:xfrm>
            <a:custGeom>
              <a:avLst/>
              <a:gdLst>
                <a:gd name="T0" fmla="*/ 212 w 3380"/>
                <a:gd name="T1" fmla="*/ 115 h 2465"/>
                <a:gd name="T2" fmla="*/ 168 w 3380"/>
                <a:gd name="T3" fmla="*/ 133 h 2465"/>
                <a:gd name="T4" fmla="*/ 134 w 3380"/>
                <a:gd name="T5" fmla="*/ 167 h 2465"/>
                <a:gd name="T6" fmla="*/ 116 w 3380"/>
                <a:gd name="T7" fmla="*/ 212 h 2465"/>
                <a:gd name="T8" fmla="*/ 113 w 3380"/>
                <a:gd name="T9" fmla="*/ 2228 h 2465"/>
                <a:gd name="T10" fmla="*/ 123 w 3380"/>
                <a:gd name="T11" fmla="*/ 2277 h 2465"/>
                <a:gd name="T12" fmla="*/ 150 w 3380"/>
                <a:gd name="T13" fmla="*/ 2316 h 2465"/>
                <a:gd name="T14" fmla="*/ 189 w 3380"/>
                <a:gd name="T15" fmla="*/ 2344 h 2465"/>
                <a:gd name="T16" fmla="*/ 238 w 3380"/>
                <a:gd name="T17" fmla="*/ 2353 h 2465"/>
                <a:gd name="T18" fmla="*/ 3168 w 3380"/>
                <a:gd name="T19" fmla="*/ 2351 h 2465"/>
                <a:gd name="T20" fmla="*/ 3212 w 3380"/>
                <a:gd name="T21" fmla="*/ 2331 h 2465"/>
                <a:gd name="T22" fmla="*/ 3246 w 3380"/>
                <a:gd name="T23" fmla="*/ 2298 h 2465"/>
                <a:gd name="T24" fmla="*/ 3264 w 3380"/>
                <a:gd name="T25" fmla="*/ 2254 h 2465"/>
                <a:gd name="T26" fmla="*/ 3267 w 3380"/>
                <a:gd name="T27" fmla="*/ 236 h 2465"/>
                <a:gd name="T28" fmla="*/ 3257 w 3380"/>
                <a:gd name="T29" fmla="*/ 188 h 2465"/>
                <a:gd name="T30" fmla="*/ 3230 w 3380"/>
                <a:gd name="T31" fmla="*/ 149 h 2465"/>
                <a:gd name="T32" fmla="*/ 3191 w 3380"/>
                <a:gd name="T33" fmla="*/ 122 h 2465"/>
                <a:gd name="T34" fmla="*/ 3142 w 3380"/>
                <a:gd name="T35" fmla="*/ 112 h 2465"/>
                <a:gd name="T36" fmla="*/ 238 w 3380"/>
                <a:gd name="T37" fmla="*/ 0 h 2465"/>
                <a:gd name="T38" fmla="*/ 3181 w 3380"/>
                <a:gd name="T39" fmla="*/ 3 h 2465"/>
                <a:gd name="T40" fmla="*/ 3252 w 3380"/>
                <a:gd name="T41" fmla="*/ 26 h 2465"/>
                <a:gd name="T42" fmla="*/ 3310 w 3380"/>
                <a:gd name="T43" fmla="*/ 69 h 2465"/>
                <a:gd name="T44" fmla="*/ 3353 w 3380"/>
                <a:gd name="T45" fmla="*/ 128 h 2465"/>
                <a:gd name="T46" fmla="*/ 3377 w 3380"/>
                <a:gd name="T47" fmla="*/ 199 h 2465"/>
                <a:gd name="T48" fmla="*/ 3380 w 3380"/>
                <a:gd name="T49" fmla="*/ 2228 h 2465"/>
                <a:gd name="T50" fmla="*/ 3368 w 3380"/>
                <a:gd name="T51" fmla="*/ 2303 h 2465"/>
                <a:gd name="T52" fmla="*/ 3334 w 3380"/>
                <a:gd name="T53" fmla="*/ 2368 h 2465"/>
                <a:gd name="T54" fmla="*/ 3283 w 3380"/>
                <a:gd name="T55" fmla="*/ 2419 h 2465"/>
                <a:gd name="T56" fmla="*/ 3217 w 3380"/>
                <a:gd name="T57" fmla="*/ 2453 h 2465"/>
                <a:gd name="T58" fmla="*/ 3142 w 3380"/>
                <a:gd name="T59" fmla="*/ 2465 h 2465"/>
                <a:gd name="T60" fmla="*/ 199 w 3380"/>
                <a:gd name="T61" fmla="*/ 2462 h 2465"/>
                <a:gd name="T62" fmla="*/ 128 w 3380"/>
                <a:gd name="T63" fmla="*/ 2438 h 2465"/>
                <a:gd name="T64" fmla="*/ 70 w 3380"/>
                <a:gd name="T65" fmla="*/ 2395 h 2465"/>
                <a:gd name="T66" fmla="*/ 27 w 3380"/>
                <a:gd name="T67" fmla="*/ 2337 h 2465"/>
                <a:gd name="T68" fmla="*/ 3 w 3380"/>
                <a:gd name="T69" fmla="*/ 2267 h 2465"/>
                <a:gd name="T70" fmla="*/ 0 w 3380"/>
                <a:gd name="T71" fmla="*/ 236 h 2465"/>
                <a:gd name="T72" fmla="*/ 12 w 3380"/>
                <a:gd name="T73" fmla="*/ 162 h 2465"/>
                <a:gd name="T74" fmla="*/ 46 w 3380"/>
                <a:gd name="T75" fmla="*/ 97 h 2465"/>
                <a:gd name="T76" fmla="*/ 97 w 3380"/>
                <a:gd name="T77" fmla="*/ 46 h 2465"/>
                <a:gd name="T78" fmla="*/ 163 w 3380"/>
                <a:gd name="T79" fmla="*/ 12 h 2465"/>
                <a:gd name="T80" fmla="*/ 238 w 3380"/>
                <a:gd name="T81" fmla="*/ 0 h 2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80" h="2465">
                  <a:moveTo>
                    <a:pt x="238" y="112"/>
                  </a:moveTo>
                  <a:lnTo>
                    <a:pt x="212" y="115"/>
                  </a:lnTo>
                  <a:lnTo>
                    <a:pt x="189" y="122"/>
                  </a:lnTo>
                  <a:lnTo>
                    <a:pt x="168" y="133"/>
                  </a:lnTo>
                  <a:lnTo>
                    <a:pt x="150" y="149"/>
                  </a:lnTo>
                  <a:lnTo>
                    <a:pt x="134" y="167"/>
                  </a:lnTo>
                  <a:lnTo>
                    <a:pt x="123" y="188"/>
                  </a:lnTo>
                  <a:lnTo>
                    <a:pt x="116" y="212"/>
                  </a:lnTo>
                  <a:lnTo>
                    <a:pt x="113" y="236"/>
                  </a:lnTo>
                  <a:lnTo>
                    <a:pt x="113" y="2228"/>
                  </a:lnTo>
                  <a:lnTo>
                    <a:pt x="116" y="2254"/>
                  </a:lnTo>
                  <a:lnTo>
                    <a:pt x="123" y="2277"/>
                  </a:lnTo>
                  <a:lnTo>
                    <a:pt x="134" y="2298"/>
                  </a:lnTo>
                  <a:lnTo>
                    <a:pt x="150" y="2316"/>
                  </a:lnTo>
                  <a:lnTo>
                    <a:pt x="168" y="2331"/>
                  </a:lnTo>
                  <a:lnTo>
                    <a:pt x="189" y="2344"/>
                  </a:lnTo>
                  <a:lnTo>
                    <a:pt x="212" y="2351"/>
                  </a:lnTo>
                  <a:lnTo>
                    <a:pt x="238" y="2353"/>
                  </a:lnTo>
                  <a:lnTo>
                    <a:pt x="3142" y="2353"/>
                  </a:lnTo>
                  <a:lnTo>
                    <a:pt x="3168" y="2351"/>
                  </a:lnTo>
                  <a:lnTo>
                    <a:pt x="3191" y="2344"/>
                  </a:lnTo>
                  <a:lnTo>
                    <a:pt x="3212" y="2331"/>
                  </a:lnTo>
                  <a:lnTo>
                    <a:pt x="3230" y="2316"/>
                  </a:lnTo>
                  <a:lnTo>
                    <a:pt x="3246" y="2298"/>
                  </a:lnTo>
                  <a:lnTo>
                    <a:pt x="3257" y="2277"/>
                  </a:lnTo>
                  <a:lnTo>
                    <a:pt x="3264" y="2254"/>
                  </a:lnTo>
                  <a:lnTo>
                    <a:pt x="3267" y="2228"/>
                  </a:lnTo>
                  <a:lnTo>
                    <a:pt x="3267" y="236"/>
                  </a:lnTo>
                  <a:lnTo>
                    <a:pt x="3264" y="212"/>
                  </a:lnTo>
                  <a:lnTo>
                    <a:pt x="3257" y="188"/>
                  </a:lnTo>
                  <a:lnTo>
                    <a:pt x="3246" y="167"/>
                  </a:lnTo>
                  <a:lnTo>
                    <a:pt x="3230" y="149"/>
                  </a:lnTo>
                  <a:lnTo>
                    <a:pt x="3212" y="133"/>
                  </a:lnTo>
                  <a:lnTo>
                    <a:pt x="3191" y="122"/>
                  </a:lnTo>
                  <a:lnTo>
                    <a:pt x="3168" y="115"/>
                  </a:lnTo>
                  <a:lnTo>
                    <a:pt x="3142" y="112"/>
                  </a:lnTo>
                  <a:lnTo>
                    <a:pt x="238" y="112"/>
                  </a:lnTo>
                  <a:close/>
                  <a:moveTo>
                    <a:pt x="238" y="0"/>
                  </a:moveTo>
                  <a:lnTo>
                    <a:pt x="3142" y="0"/>
                  </a:lnTo>
                  <a:lnTo>
                    <a:pt x="3181" y="3"/>
                  </a:lnTo>
                  <a:lnTo>
                    <a:pt x="3217" y="12"/>
                  </a:lnTo>
                  <a:lnTo>
                    <a:pt x="3252" y="26"/>
                  </a:lnTo>
                  <a:lnTo>
                    <a:pt x="3283" y="46"/>
                  </a:lnTo>
                  <a:lnTo>
                    <a:pt x="3310" y="69"/>
                  </a:lnTo>
                  <a:lnTo>
                    <a:pt x="3334" y="97"/>
                  </a:lnTo>
                  <a:lnTo>
                    <a:pt x="3353" y="128"/>
                  </a:lnTo>
                  <a:lnTo>
                    <a:pt x="3368" y="162"/>
                  </a:lnTo>
                  <a:lnTo>
                    <a:pt x="3377" y="199"/>
                  </a:lnTo>
                  <a:lnTo>
                    <a:pt x="3380" y="236"/>
                  </a:lnTo>
                  <a:lnTo>
                    <a:pt x="3380" y="2228"/>
                  </a:lnTo>
                  <a:lnTo>
                    <a:pt x="3377" y="2267"/>
                  </a:lnTo>
                  <a:lnTo>
                    <a:pt x="3368" y="2303"/>
                  </a:lnTo>
                  <a:lnTo>
                    <a:pt x="3353" y="2337"/>
                  </a:lnTo>
                  <a:lnTo>
                    <a:pt x="3334" y="2368"/>
                  </a:lnTo>
                  <a:lnTo>
                    <a:pt x="3310" y="2395"/>
                  </a:lnTo>
                  <a:lnTo>
                    <a:pt x="3283" y="2419"/>
                  </a:lnTo>
                  <a:lnTo>
                    <a:pt x="3252" y="2438"/>
                  </a:lnTo>
                  <a:lnTo>
                    <a:pt x="3217" y="2453"/>
                  </a:lnTo>
                  <a:lnTo>
                    <a:pt x="3181" y="2462"/>
                  </a:lnTo>
                  <a:lnTo>
                    <a:pt x="3142" y="2465"/>
                  </a:lnTo>
                  <a:lnTo>
                    <a:pt x="238" y="2465"/>
                  </a:lnTo>
                  <a:lnTo>
                    <a:pt x="199" y="2462"/>
                  </a:lnTo>
                  <a:lnTo>
                    <a:pt x="163" y="2453"/>
                  </a:lnTo>
                  <a:lnTo>
                    <a:pt x="128" y="2438"/>
                  </a:lnTo>
                  <a:lnTo>
                    <a:pt x="97" y="2419"/>
                  </a:lnTo>
                  <a:lnTo>
                    <a:pt x="70" y="2395"/>
                  </a:lnTo>
                  <a:lnTo>
                    <a:pt x="46" y="2368"/>
                  </a:lnTo>
                  <a:lnTo>
                    <a:pt x="27" y="2337"/>
                  </a:lnTo>
                  <a:lnTo>
                    <a:pt x="12" y="2303"/>
                  </a:lnTo>
                  <a:lnTo>
                    <a:pt x="3" y="2267"/>
                  </a:lnTo>
                  <a:lnTo>
                    <a:pt x="0" y="2228"/>
                  </a:lnTo>
                  <a:lnTo>
                    <a:pt x="0" y="236"/>
                  </a:lnTo>
                  <a:lnTo>
                    <a:pt x="3" y="199"/>
                  </a:lnTo>
                  <a:lnTo>
                    <a:pt x="12" y="162"/>
                  </a:lnTo>
                  <a:lnTo>
                    <a:pt x="27" y="128"/>
                  </a:lnTo>
                  <a:lnTo>
                    <a:pt x="46" y="97"/>
                  </a:lnTo>
                  <a:lnTo>
                    <a:pt x="70" y="69"/>
                  </a:lnTo>
                  <a:lnTo>
                    <a:pt x="97" y="46"/>
                  </a:lnTo>
                  <a:lnTo>
                    <a:pt x="128" y="26"/>
                  </a:lnTo>
                  <a:lnTo>
                    <a:pt x="163" y="12"/>
                  </a:lnTo>
                  <a:lnTo>
                    <a:pt x="199" y="3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5" name="Freeform 895"/>
            <p:cNvSpPr>
              <a:spLocks/>
            </p:cNvSpPr>
            <p:nvPr/>
          </p:nvSpPr>
          <p:spPr bwMode="auto">
            <a:xfrm>
              <a:off x="3546475" y="4572000"/>
              <a:ext cx="98425" cy="17463"/>
            </a:xfrm>
            <a:custGeom>
              <a:avLst/>
              <a:gdLst>
                <a:gd name="T0" fmla="*/ 56 w 620"/>
                <a:gd name="T1" fmla="*/ 0 h 113"/>
                <a:gd name="T2" fmla="*/ 563 w 620"/>
                <a:gd name="T3" fmla="*/ 0 h 113"/>
                <a:gd name="T4" fmla="*/ 581 w 620"/>
                <a:gd name="T5" fmla="*/ 4 h 113"/>
                <a:gd name="T6" fmla="*/ 597 w 620"/>
                <a:gd name="T7" fmla="*/ 12 h 113"/>
                <a:gd name="T8" fmla="*/ 608 w 620"/>
                <a:gd name="T9" fmla="*/ 24 h 113"/>
                <a:gd name="T10" fmla="*/ 617 w 620"/>
                <a:gd name="T11" fmla="*/ 39 h 113"/>
                <a:gd name="T12" fmla="*/ 620 w 620"/>
                <a:gd name="T13" fmla="*/ 56 h 113"/>
                <a:gd name="T14" fmla="*/ 617 w 620"/>
                <a:gd name="T15" fmla="*/ 74 h 113"/>
                <a:gd name="T16" fmla="*/ 608 w 620"/>
                <a:gd name="T17" fmla="*/ 90 h 113"/>
                <a:gd name="T18" fmla="*/ 597 w 620"/>
                <a:gd name="T19" fmla="*/ 102 h 113"/>
                <a:gd name="T20" fmla="*/ 581 w 620"/>
                <a:gd name="T21" fmla="*/ 109 h 113"/>
                <a:gd name="T22" fmla="*/ 563 w 620"/>
                <a:gd name="T23" fmla="*/ 113 h 113"/>
                <a:gd name="T24" fmla="*/ 56 w 620"/>
                <a:gd name="T25" fmla="*/ 113 h 113"/>
                <a:gd name="T26" fmla="*/ 39 w 620"/>
                <a:gd name="T27" fmla="*/ 109 h 113"/>
                <a:gd name="T28" fmla="*/ 24 w 620"/>
                <a:gd name="T29" fmla="*/ 102 h 113"/>
                <a:gd name="T30" fmla="*/ 11 w 620"/>
                <a:gd name="T31" fmla="*/ 90 h 113"/>
                <a:gd name="T32" fmla="*/ 3 w 620"/>
                <a:gd name="T33" fmla="*/ 74 h 113"/>
                <a:gd name="T34" fmla="*/ 0 w 620"/>
                <a:gd name="T35" fmla="*/ 56 h 113"/>
                <a:gd name="T36" fmla="*/ 3 w 620"/>
                <a:gd name="T37" fmla="*/ 39 h 113"/>
                <a:gd name="T38" fmla="*/ 11 w 620"/>
                <a:gd name="T39" fmla="*/ 24 h 113"/>
                <a:gd name="T40" fmla="*/ 24 w 620"/>
                <a:gd name="T41" fmla="*/ 12 h 113"/>
                <a:gd name="T42" fmla="*/ 39 w 620"/>
                <a:gd name="T43" fmla="*/ 4 h 113"/>
                <a:gd name="T44" fmla="*/ 56 w 62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3">
                  <a:moveTo>
                    <a:pt x="56" y="0"/>
                  </a:moveTo>
                  <a:lnTo>
                    <a:pt x="563" y="0"/>
                  </a:lnTo>
                  <a:lnTo>
                    <a:pt x="581" y="4"/>
                  </a:lnTo>
                  <a:lnTo>
                    <a:pt x="597" y="12"/>
                  </a:lnTo>
                  <a:lnTo>
                    <a:pt x="608" y="24"/>
                  </a:lnTo>
                  <a:lnTo>
                    <a:pt x="617" y="39"/>
                  </a:lnTo>
                  <a:lnTo>
                    <a:pt x="620" y="56"/>
                  </a:lnTo>
                  <a:lnTo>
                    <a:pt x="617" y="74"/>
                  </a:lnTo>
                  <a:lnTo>
                    <a:pt x="608" y="90"/>
                  </a:lnTo>
                  <a:lnTo>
                    <a:pt x="597" y="102"/>
                  </a:lnTo>
                  <a:lnTo>
                    <a:pt x="581" y="109"/>
                  </a:lnTo>
                  <a:lnTo>
                    <a:pt x="563" y="113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6" name="Freeform 896"/>
            <p:cNvSpPr>
              <a:spLocks/>
            </p:cNvSpPr>
            <p:nvPr/>
          </p:nvSpPr>
          <p:spPr bwMode="auto">
            <a:xfrm>
              <a:off x="3662363" y="4572000"/>
              <a:ext cx="98425" cy="17463"/>
            </a:xfrm>
            <a:custGeom>
              <a:avLst/>
              <a:gdLst>
                <a:gd name="T0" fmla="*/ 57 w 620"/>
                <a:gd name="T1" fmla="*/ 0 h 113"/>
                <a:gd name="T2" fmla="*/ 564 w 620"/>
                <a:gd name="T3" fmla="*/ 0 h 113"/>
                <a:gd name="T4" fmla="*/ 581 w 620"/>
                <a:gd name="T5" fmla="*/ 4 h 113"/>
                <a:gd name="T6" fmla="*/ 596 w 620"/>
                <a:gd name="T7" fmla="*/ 12 h 113"/>
                <a:gd name="T8" fmla="*/ 609 w 620"/>
                <a:gd name="T9" fmla="*/ 24 h 113"/>
                <a:gd name="T10" fmla="*/ 617 w 620"/>
                <a:gd name="T11" fmla="*/ 39 h 113"/>
                <a:gd name="T12" fmla="*/ 620 w 620"/>
                <a:gd name="T13" fmla="*/ 56 h 113"/>
                <a:gd name="T14" fmla="*/ 617 w 620"/>
                <a:gd name="T15" fmla="*/ 74 h 113"/>
                <a:gd name="T16" fmla="*/ 609 w 620"/>
                <a:gd name="T17" fmla="*/ 90 h 113"/>
                <a:gd name="T18" fmla="*/ 596 w 620"/>
                <a:gd name="T19" fmla="*/ 102 h 113"/>
                <a:gd name="T20" fmla="*/ 581 w 620"/>
                <a:gd name="T21" fmla="*/ 109 h 113"/>
                <a:gd name="T22" fmla="*/ 564 w 620"/>
                <a:gd name="T23" fmla="*/ 113 h 113"/>
                <a:gd name="T24" fmla="*/ 57 w 620"/>
                <a:gd name="T25" fmla="*/ 113 h 113"/>
                <a:gd name="T26" fmla="*/ 39 w 620"/>
                <a:gd name="T27" fmla="*/ 109 h 113"/>
                <a:gd name="T28" fmla="*/ 24 w 620"/>
                <a:gd name="T29" fmla="*/ 102 h 113"/>
                <a:gd name="T30" fmla="*/ 12 w 620"/>
                <a:gd name="T31" fmla="*/ 90 h 113"/>
                <a:gd name="T32" fmla="*/ 3 w 620"/>
                <a:gd name="T33" fmla="*/ 74 h 113"/>
                <a:gd name="T34" fmla="*/ 0 w 620"/>
                <a:gd name="T35" fmla="*/ 56 h 113"/>
                <a:gd name="T36" fmla="*/ 3 w 620"/>
                <a:gd name="T37" fmla="*/ 39 h 113"/>
                <a:gd name="T38" fmla="*/ 12 w 620"/>
                <a:gd name="T39" fmla="*/ 24 h 113"/>
                <a:gd name="T40" fmla="*/ 24 w 620"/>
                <a:gd name="T41" fmla="*/ 12 h 113"/>
                <a:gd name="T42" fmla="*/ 39 w 620"/>
                <a:gd name="T43" fmla="*/ 4 h 113"/>
                <a:gd name="T44" fmla="*/ 57 w 62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3">
                  <a:moveTo>
                    <a:pt x="57" y="0"/>
                  </a:moveTo>
                  <a:lnTo>
                    <a:pt x="564" y="0"/>
                  </a:lnTo>
                  <a:lnTo>
                    <a:pt x="581" y="4"/>
                  </a:lnTo>
                  <a:lnTo>
                    <a:pt x="596" y="12"/>
                  </a:lnTo>
                  <a:lnTo>
                    <a:pt x="609" y="24"/>
                  </a:lnTo>
                  <a:lnTo>
                    <a:pt x="617" y="39"/>
                  </a:lnTo>
                  <a:lnTo>
                    <a:pt x="620" y="56"/>
                  </a:lnTo>
                  <a:lnTo>
                    <a:pt x="617" y="74"/>
                  </a:lnTo>
                  <a:lnTo>
                    <a:pt x="609" y="90"/>
                  </a:lnTo>
                  <a:lnTo>
                    <a:pt x="596" y="102"/>
                  </a:lnTo>
                  <a:lnTo>
                    <a:pt x="581" y="109"/>
                  </a:lnTo>
                  <a:lnTo>
                    <a:pt x="564" y="113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7" name="Freeform 897"/>
            <p:cNvSpPr>
              <a:spLocks/>
            </p:cNvSpPr>
            <p:nvPr/>
          </p:nvSpPr>
          <p:spPr bwMode="auto">
            <a:xfrm>
              <a:off x="3546475" y="4616450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8 w 169"/>
                <a:gd name="T9" fmla="*/ 23 h 112"/>
                <a:gd name="T10" fmla="*/ 166 w 169"/>
                <a:gd name="T11" fmla="*/ 38 h 112"/>
                <a:gd name="T12" fmla="*/ 169 w 169"/>
                <a:gd name="T13" fmla="*/ 56 h 112"/>
                <a:gd name="T14" fmla="*/ 166 w 169"/>
                <a:gd name="T15" fmla="*/ 73 h 112"/>
                <a:gd name="T16" fmla="*/ 158 w 169"/>
                <a:gd name="T17" fmla="*/ 89 h 112"/>
                <a:gd name="T18" fmla="*/ 145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1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8 h 112"/>
                <a:gd name="T38" fmla="*/ 11 w 169"/>
                <a:gd name="T39" fmla="*/ 23 h 112"/>
                <a:gd name="T40" fmla="*/ 24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8" y="23"/>
                  </a:lnTo>
                  <a:lnTo>
                    <a:pt x="166" y="38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8" y="89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8" name="Freeform 898"/>
            <p:cNvSpPr>
              <a:spLocks/>
            </p:cNvSpPr>
            <p:nvPr/>
          </p:nvSpPr>
          <p:spPr bwMode="auto">
            <a:xfrm>
              <a:off x="3590925" y="4616450"/>
              <a:ext cx="36513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1 w 225"/>
                <a:gd name="T7" fmla="*/ 11 h 112"/>
                <a:gd name="T8" fmla="*/ 214 w 225"/>
                <a:gd name="T9" fmla="*/ 23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3 h 112"/>
                <a:gd name="T16" fmla="*/ 214 w 225"/>
                <a:gd name="T17" fmla="*/ 89 h 112"/>
                <a:gd name="T18" fmla="*/ 201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3 w 225"/>
                <a:gd name="T33" fmla="*/ 73 h 112"/>
                <a:gd name="T34" fmla="*/ 0 w 225"/>
                <a:gd name="T35" fmla="*/ 56 h 112"/>
                <a:gd name="T36" fmla="*/ 3 w 225"/>
                <a:gd name="T37" fmla="*/ 38 h 112"/>
                <a:gd name="T38" fmla="*/ 11 w 225"/>
                <a:gd name="T39" fmla="*/ 23 h 112"/>
                <a:gd name="T40" fmla="*/ 23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4" y="23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4" y="89"/>
                  </a:lnTo>
                  <a:lnTo>
                    <a:pt x="201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9" name="Freeform 899"/>
            <p:cNvSpPr>
              <a:spLocks/>
            </p:cNvSpPr>
            <p:nvPr/>
          </p:nvSpPr>
          <p:spPr bwMode="auto">
            <a:xfrm>
              <a:off x="3644900" y="4616450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2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7 w 169"/>
                <a:gd name="T9" fmla="*/ 23 h 112"/>
                <a:gd name="T10" fmla="*/ 166 w 169"/>
                <a:gd name="T11" fmla="*/ 38 h 112"/>
                <a:gd name="T12" fmla="*/ 169 w 169"/>
                <a:gd name="T13" fmla="*/ 56 h 112"/>
                <a:gd name="T14" fmla="*/ 166 w 169"/>
                <a:gd name="T15" fmla="*/ 73 h 112"/>
                <a:gd name="T16" fmla="*/ 157 w 169"/>
                <a:gd name="T17" fmla="*/ 89 h 112"/>
                <a:gd name="T18" fmla="*/ 145 w 169"/>
                <a:gd name="T19" fmla="*/ 101 h 112"/>
                <a:gd name="T20" fmla="*/ 130 w 169"/>
                <a:gd name="T21" fmla="*/ 109 h 112"/>
                <a:gd name="T22" fmla="*/ 112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3 w 169"/>
                <a:gd name="T29" fmla="*/ 101 h 112"/>
                <a:gd name="T30" fmla="*/ 11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8 h 112"/>
                <a:gd name="T38" fmla="*/ 11 w 169"/>
                <a:gd name="T39" fmla="*/ 23 h 112"/>
                <a:gd name="T40" fmla="*/ 23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3"/>
                  </a:lnTo>
                  <a:lnTo>
                    <a:pt x="166" y="38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7" y="89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0" name="Freeform 900"/>
            <p:cNvSpPr>
              <a:spLocks/>
            </p:cNvSpPr>
            <p:nvPr/>
          </p:nvSpPr>
          <p:spPr bwMode="auto">
            <a:xfrm>
              <a:off x="3689350" y="4616450"/>
              <a:ext cx="34925" cy="17463"/>
            </a:xfrm>
            <a:custGeom>
              <a:avLst/>
              <a:gdLst>
                <a:gd name="T0" fmla="*/ 57 w 226"/>
                <a:gd name="T1" fmla="*/ 0 h 112"/>
                <a:gd name="T2" fmla="*/ 169 w 226"/>
                <a:gd name="T3" fmla="*/ 0 h 112"/>
                <a:gd name="T4" fmla="*/ 187 w 226"/>
                <a:gd name="T5" fmla="*/ 3 h 112"/>
                <a:gd name="T6" fmla="*/ 202 w 226"/>
                <a:gd name="T7" fmla="*/ 11 h 112"/>
                <a:gd name="T8" fmla="*/ 214 w 226"/>
                <a:gd name="T9" fmla="*/ 23 h 112"/>
                <a:gd name="T10" fmla="*/ 223 w 226"/>
                <a:gd name="T11" fmla="*/ 38 h 112"/>
                <a:gd name="T12" fmla="*/ 226 w 226"/>
                <a:gd name="T13" fmla="*/ 56 h 112"/>
                <a:gd name="T14" fmla="*/ 223 w 226"/>
                <a:gd name="T15" fmla="*/ 73 h 112"/>
                <a:gd name="T16" fmla="*/ 214 w 226"/>
                <a:gd name="T17" fmla="*/ 89 h 112"/>
                <a:gd name="T18" fmla="*/ 202 w 226"/>
                <a:gd name="T19" fmla="*/ 101 h 112"/>
                <a:gd name="T20" fmla="*/ 187 w 226"/>
                <a:gd name="T21" fmla="*/ 109 h 112"/>
                <a:gd name="T22" fmla="*/ 169 w 226"/>
                <a:gd name="T23" fmla="*/ 112 h 112"/>
                <a:gd name="T24" fmla="*/ 57 w 226"/>
                <a:gd name="T25" fmla="*/ 112 h 112"/>
                <a:gd name="T26" fmla="*/ 39 w 226"/>
                <a:gd name="T27" fmla="*/ 109 h 112"/>
                <a:gd name="T28" fmla="*/ 24 w 226"/>
                <a:gd name="T29" fmla="*/ 101 h 112"/>
                <a:gd name="T30" fmla="*/ 12 w 226"/>
                <a:gd name="T31" fmla="*/ 89 h 112"/>
                <a:gd name="T32" fmla="*/ 3 w 226"/>
                <a:gd name="T33" fmla="*/ 73 h 112"/>
                <a:gd name="T34" fmla="*/ 0 w 226"/>
                <a:gd name="T35" fmla="*/ 56 h 112"/>
                <a:gd name="T36" fmla="*/ 3 w 226"/>
                <a:gd name="T37" fmla="*/ 38 h 112"/>
                <a:gd name="T38" fmla="*/ 12 w 226"/>
                <a:gd name="T39" fmla="*/ 23 h 112"/>
                <a:gd name="T40" fmla="*/ 24 w 226"/>
                <a:gd name="T41" fmla="*/ 11 h 112"/>
                <a:gd name="T42" fmla="*/ 39 w 226"/>
                <a:gd name="T43" fmla="*/ 3 h 112"/>
                <a:gd name="T44" fmla="*/ 57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1"/>
                  </a:lnTo>
                  <a:lnTo>
                    <a:pt x="214" y="23"/>
                  </a:lnTo>
                  <a:lnTo>
                    <a:pt x="223" y="38"/>
                  </a:lnTo>
                  <a:lnTo>
                    <a:pt x="226" y="56"/>
                  </a:lnTo>
                  <a:lnTo>
                    <a:pt x="223" y="73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1" name="Freeform 901"/>
            <p:cNvSpPr>
              <a:spLocks/>
            </p:cNvSpPr>
            <p:nvPr/>
          </p:nvSpPr>
          <p:spPr bwMode="auto">
            <a:xfrm>
              <a:off x="3743325" y="4616450"/>
              <a:ext cx="17463" cy="17463"/>
            </a:xfrm>
            <a:custGeom>
              <a:avLst/>
              <a:gdLst>
                <a:gd name="T0" fmla="*/ 57 w 113"/>
                <a:gd name="T1" fmla="*/ 0 h 111"/>
                <a:gd name="T2" fmla="*/ 71 w 113"/>
                <a:gd name="T3" fmla="*/ 2 h 111"/>
                <a:gd name="T4" fmla="*/ 84 w 113"/>
                <a:gd name="T5" fmla="*/ 7 h 111"/>
                <a:gd name="T6" fmla="*/ 97 w 113"/>
                <a:gd name="T7" fmla="*/ 15 h 111"/>
                <a:gd name="T8" fmla="*/ 106 w 113"/>
                <a:gd name="T9" fmla="*/ 27 h 111"/>
                <a:gd name="T10" fmla="*/ 111 w 113"/>
                <a:gd name="T11" fmla="*/ 40 h 111"/>
                <a:gd name="T12" fmla="*/ 113 w 113"/>
                <a:gd name="T13" fmla="*/ 55 h 111"/>
                <a:gd name="T14" fmla="*/ 111 w 113"/>
                <a:gd name="T15" fmla="*/ 69 h 111"/>
                <a:gd name="T16" fmla="*/ 106 w 113"/>
                <a:gd name="T17" fmla="*/ 82 h 111"/>
                <a:gd name="T18" fmla="*/ 97 w 113"/>
                <a:gd name="T19" fmla="*/ 94 h 111"/>
                <a:gd name="T20" fmla="*/ 84 w 113"/>
                <a:gd name="T21" fmla="*/ 103 h 111"/>
                <a:gd name="T22" fmla="*/ 71 w 113"/>
                <a:gd name="T23" fmla="*/ 109 h 111"/>
                <a:gd name="T24" fmla="*/ 57 w 113"/>
                <a:gd name="T25" fmla="*/ 111 h 111"/>
                <a:gd name="T26" fmla="*/ 42 w 113"/>
                <a:gd name="T27" fmla="*/ 109 h 111"/>
                <a:gd name="T28" fmla="*/ 28 w 113"/>
                <a:gd name="T29" fmla="*/ 103 h 111"/>
                <a:gd name="T30" fmla="*/ 17 w 113"/>
                <a:gd name="T31" fmla="*/ 94 h 111"/>
                <a:gd name="T32" fmla="*/ 8 w 113"/>
                <a:gd name="T33" fmla="*/ 82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0 h 111"/>
                <a:gd name="T40" fmla="*/ 8 w 113"/>
                <a:gd name="T41" fmla="*/ 27 h 111"/>
                <a:gd name="T42" fmla="*/ 17 w 113"/>
                <a:gd name="T43" fmla="*/ 15 h 111"/>
                <a:gd name="T44" fmla="*/ 28 w 113"/>
                <a:gd name="T45" fmla="*/ 7 h 111"/>
                <a:gd name="T46" fmla="*/ 41 w 113"/>
                <a:gd name="T47" fmla="*/ 2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7" y="15"/>
                  </a:lnTo>
                  <a:lnTo>
                    <a:pt x="106" y="27"/>
                  </a:lnTo>
                  <a:lnTo>
                    <a:pt x="111" y="40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6" y="82"/>
                  </a:lnTo>
                  <a:lnTo>
                    <a:pt x="97" y="94"/>
                  </a:lnTo>
                  <a:lnTo>
                    <a:pt x="84" y="103"/>
                  </a:lnTo>
                  <a:lnTo>
                    <a:pt x="71" y="109"/>
                  </a:lnTo>
                  <a:lnTo>
                    <a:pt x="57" y="111"/>
                  </a:lnTo>
                  <a:lnTo>
                    <a:pt x="42" y="109"/>
                  </a:lnTo>
                  <a:lnTo>
                    <a:pt x="28" y="103"/>
                  </a:lnTo>
                  <a:lnTo>
                    <a:pt x="17" y="94"/>
                  </a:lnTo>
                  <a:lnTo>
                    <a:pt x="8" y="82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8" y="27"/>
                  </a:lnTo>
                  <a:lnTo>
                    <a:pt x="17" y="15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2" name="Freeform 902"/>
            <p:cNvSpPr>
              <a:spLocks noEditPoints="1"/>
            </p:cNvSpPr>
            <p:nvPr/>
          </p:nvSpPr>
          <p:spPr bwMode="auto">
            <a:xfrm>
              <a:off x="3797300" y="4537075"/>
              <a:ext cx="187325" cy="123825"/>
            </a:xfrm>
            <a:custGeom>
              <a:avLst/>
              <a:gdLst>
                <a:gd name="T0" fmla="*/ 546 w 1183"/>
                <a:gd name="T1" fmla="*/ 250 h 785"/>
                <a:gd name="T2" fmla="*/ 509 w 1183"/>
                <a:gd name="T3" fmla="*/ 355 h 785"/>
                <a:gd name="T4" fmla="*/ 518 w 1183"/>
                <a:gd name="T5" fmla="*/ 468 h 785"/>
                <a:gd name="T6" fmla="*/ 568 w 1183"/>
                <a:gd name="T7" fmla="*/ 565 h 785"/>
                <a:gd name="T8" fmla="*/ 637 w 1183"/>
                <a:gd name="T9" fmla="*/ 535 h 785"/>
                <a:gd name="T10" fmla="*/ 673 w 1183"/>
                <a:gd name="T11" fmla="*/ 431 h 785"/>
                <a:gd name="T12" fmla="*/ 666 w 1183"/>
                <a:gd name="T13" fmla="*/ 317 h 785"/>
                <a:gd name="T14" fmla="*/ 616 w 1183"/>
                <a:gd name="T15" fmla="*/ 220 h 785"/>
                <a:gd name="T16" fmla="*/ 754 w 1183"/>
                <a:gd name="T17" fmla="*/ 115 h 785"/>
                <a:gd name="T18" fmla="*/ 717 w 1183"/>
                <a:gd name="T19" fmla="*/ 168 h 785"/>
                <a:gd name="T20" fmla="*/ 777 w 1183"/>
                <a:gd name="T21" fmla="*/ 296 h 785"/>
                <a:gd name="T22" fmla="*/ 786 w 1183"/>
                <a:gd name="T23" fmla="*/ 442 h 785"/>
                <a:gd name="T24" fmla="*/ 742 w 1183"/>
                <a:gd name="T25" fmla="*/ 577 h 785"/>
                <a:gd name="T26" fmla="*/ 720 w 1183"/>
                <a:gd name="T27" fmla="*/ 663 h 785"/>
                <a:gd name="T28" fmla="*/ 830 w 1183"/>
                <a:gd name="T29" fmla="*/ 670 h 785"/>
                <a:gd name="T30" fmla="*/ 943 w 1183"/>
                <a:gd name="T31" fmla="*/ 628 h 785"/>
                <a:gd name="T32" fmla="*/ 1026 w 1183"/>
                <a:gd name="T33" fmla="*/ 545 h 785"/>
                <a:gd name="T34" fmla="*/ 1068 w 1183"/>
                <a:gd name="T35" fmla="*/ 434 h 785"/>
                <a:gd name="T36" fmla="*/ 1058 w 1183"/>
                <a:gd name="T37" fmla="*/ 312 h 785"/>
                <a:gd name="T38" fmla="*/ 1001 w 1183"/>
                <a:gd name="T39" fmla="*/ 209 h 785"/>
                <a:gd name="T40" fmla="*/ 908 w 1183"/>
                <a:gd name="T41" fmla="*/ 139 h 785"/>
                <a:gd name="T42" fmla="*/ 789 w 1183"/>
                <a:gd name="T43" fmla="*/ 112 h 785"/>
                <a:gd name="T44" fmla="*/ 314 w 1183"/>
                <a:gd name="T45" fmla="*/ 125 h 785"/>
                <a:gd name="T46" fmla="*/ 210 w 1183"/>
                <a:gd name="T47" fmla="*/ 182 h 785"/>
                <a:gd name="T48" fmla="*/ 140 w 1183"/>
                <a:gd name="T49" fmla="*/ 274 h 785"/>
                <a:gd name="T50" fmla="*/ 113 w 1183"/>
                <a:gd name="T51" fmla="*/ 393 h 785"/>
                <a:gd name="T52" fmla="*/ 140 w 1183"/>
                <a:gd name="T53" fmla="*/ 511 h 785"/>
                <a:gd name="T54" fmla="*/ 210 w 1183"/>
                <a:gd name="T55" fmla="*/ 604 h 785"/>
                <a:gd name="T56" fmla="*/ 314 w 1183"/>
                <a:gd name="T57" fmla="*/ 661 h 785"/>
                <a:gd name="T58" fmla="*/ 429 w 1183"/>
                <a:gd name="T59" fmla="*/ 671 h 785"/>
                <a:gd name="T60" fmla="*/ 466 w 1183"/>
                <a:gd name="T61" fmla="*/ 617 h 785"/>
                <a:gd name="T62" fmla="*/ 407 w 1183"/>
                <a:gd name="T63" fmla="*/ 489 h 785"/>
                <a:gd name="T64" fmla="*/ 398 w 1183"/>
                <a:gd name="T65" fmla="*/ 344 h 785"/>
                <a:gd name="T66" fmla="*/ 442 w 1183"/>
                <a:gd name="T67" fmla="*/ 208 h 785"/>
                <a:gd name="T68" fmla="*/ 463 w 1183"/>
                <a:gd name="T69" fmla="*/ 122 h 785"/>
                <a:gd name="T70" fmla="*/ 395 w 1183"/>
                <a:gd name="T71" fmla="*/ 0 h 785"/>
                <a:gd name="T72" fmla="*/ 518 w 1183"/>
                <a:gd name="T73" fmla="*/ 21 h 785"/>
                <a:gd name="T74" fmla="*/ 628 w 1183"/>
                <a:gd name="T75" fmla="*/ 35 h 785"/>
                <a:gd name="T76" fmla="*/ 746 w 1183"/>
                <a:gd name="T77" fmla="*/ 2 h 785"/>
                <a:gd name="T78" fmla="*/ 886 w 1183"/>
                <a:gd name="T79" fmla="*/ 13 h 785"/>
                <a:gd name="T80" fmla="*/ 1014 w 1183"/>
                <a:gd name="T81" fmla="*/ 71 h 785"/>
                <a:gd name="T82" fmla="*/ 1113 w 1183"/>
                <a:gd name="T83" fmla="*/ 168 h 785"/>
                <a:gd name="T84" fmla="*/ 1171 w 1183"/>
                <a:gd name="T85" fmla="*/ 297 h 785"/>
                <a:gd name="T86" fmla="*/ 1180 w 1183"/>
                <a:gd name="T87" fmla="*/ 441 h 785"/>
                <a:gd name="T88" fmla="*/ 1137 w 1183"/>
                <a:gd name="T89" fmla="*/ 577 h 785"/>
                <a:gd name="T90" fmla="*/ 1051 w 1183"/>
                <a:gd name="T91" fmla="*/ 686 h 785"/>
                <a:gd name="T92" fmla="*/ 931 w 1183"/>
                <a:gd name="T93" fmla="*/ 758 h 785"/>
                <a:gd name="T94" fmla="*/ 789 w 1183"/>
                <a:gd name="T95" fmla="*/ 785 h 785"/>
                <a:gd name="T96" fmla="*/ 666 w 1183"/>
                <a:gd name="T97" fmla="*/ 765 h 785"/>
                <a:gd name="T98" fmla="*/ 555 w 1183"/>
                <a:gd name="T99" fmla="*/ 750 h 785"/>
                <a:gd name="T100" fmla="*/ 438 w 1183"/>
                <a:gd name="T101" fmla="*/ 783 h 785"/>
                <a:gd name="T102" fmla="*/ 297 w 1183"/>
                <a:gd name="T103" fmla="*/ 772 h 785"/>
                <a:gd name="T104" fmla="*/ 169 w 1183"/>
                <a:gd name="T105" fmla="*/ 714 h 785"/>
                <a:gd name="T106" fmla="*/ 71 w 1183"/>
                <a:gd name="T107" fmla="*/ 617 h 785"/>
                <a:gd name="T108" fmla="*/ 13 w 1183"/>
                <a:gd name="T109" fmla="*/ 489 h 785"/>
                <a:gd name="T110" fmla="*/ 3 w 1183"/>
                <a:gd name="T111" fmla="*/ 344 h 785"/>
                <a:gd name="T112" fmla="*/ 46 w 1183"/>
                <a:gd name="T113" fmla="*/ 208 h 785"/>
                <a:gd name="T114" fmla="*/ 132 w 1183"/>
                <a:gd name="T115" fmla="*/ 99 h 785"/>
                <a:gd name="T116" fmla="*/ 252 w 1183"/>
                <a:gd name="T117" fmla="*/ 27 h 785"/>
                <a:gd name="T118" fmla="*/ 395 w 1183"/>
                <a:gd name="T119" fmla="*/ 0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3" h="785">
                  <a:moveTo>
                    <a:pt x="592" y="193"/>
                  </a:moveTo>
                  <a:lnTo>
                    <a:pt x="568" y="220"/>
                  </a:lnTo>
                  <a:lnTo>
                    <a:pt x="546" y="250"/>
                  </a:lnTo>
                  <a:lnTo>
                    <a:pt x="530" y="283"/>
                  </a:lnTo>
                  <a:lnTo>
                    <a:pt x="518" y="317"/>
                  </a:lnTo>
                  <a:lnTo>
                    <a:pt x="509" y="355"/>
                  </a:lnTo>
                  <a:lnTo>
                    <a:pt x="507" y="393"/>
                  </a:lnTo>
                  <a:lnTo>
                    <a:pt x="509" y="431"/>
                  </a:lnTo>
                  <a:lnTo>
                    <a:pt x="518" y="468"/>
                  </a:lnTo>
                  <a:lnTo>
                    <a:pt x="530" y="503"/>
                  </a:lnTo>
                  <a:lnTo>
                    <a:pt x="546" y="535"/>
                  </a:lnTo>
                  <a:lnTo>
                    <a:pt x="568" y="565"/>
                  </a:lnTo>
                  <a:lnTo>
                    <a:pt x="592" y="592"/>
                  </a:lnTo>
                  <a:lnTo>
                    <a:pt x="616" y="565"/>
                  </a:lnTo>
                  <a:lnTo>
                    <a:pt x="637" y="535"/>
                  </a:lnTo>
                  <a:lnTo>
                    <a:pt x="654" y="503"/>
                  </a:lnTo>
                  <a:lnTo>
                    <a:pt x="666" y="468"/>
                  </a:lnTo>
                  <a:lnTo>
                    <a:pt x="673" y="431"/>
                  </a:lnTo>
                  <a:lnTo>
                    <a:pt x="676" y="393"/>
                  </a:lnTo>
                  <a:lnTo>
                    <a:pt x="673" y="355"/>
                  </a:lnTo>
                  <a:lnTo>
                    <a:pt x="666" y="317"/>
                  </a:lnTo>
                  <a:lnTo>
                    <a:pt x="654" y="283"/>
                  </a:lnTo>
                  <a:lnTo>
                    <a:pt x="637" y="250"/>
                  </a:lnTo>
                  <a:lnTo>
                    <a:pt x="616" y="220"/>
                  </a:lnTo>
                  <a:lnTo>
                    <a:pt x="592" y="193"/>
                  </a:lnTo>
                  <a:close/>
                  <a:moveTo>
                    <a:pt x="789" y="112"/>
                  </a:moveTo>
                  <a:lnTo>
                    <a:pt x="754" y="115"/>
                  </a:lnTo>
                  <a:lnTo>
                    <a:pt x="720" y="122"/>
                  </a:lnTo>
                  <a:lnTo>
                    <a:pt x="689" y="132"/>
                  </a:lnTo>
                  <a:lnTo>
                    <a:pt x="717" y="168"/>
                  </a:lnTo>
                  <a:lnTo>
                    <a:pt x="742" y="208"/>
                  </a:lnTo>
                  <a:lnTo>
                    <a:pt x="762" y="251"/>
                  </a:lnTo>
                  <a:lnTo>
                    <a:pt x="777" y="296"/>
                  </a:lnTo>
                  <a:lnTo>
                    <a:pt x="786" y="344"/>
                  </a:lnTo>
                  <a:lnTo>
                    <a:pt x="789" y="393"/>
                  </a:lnTo>
                  <a:lnTo>
                    <a:pt x="786" y="442"/>
                  </a:lnTo>
                  <a:lnTo>
                    <a:pt x="777" y="489"/>
                  </a:lnTo>
                  <a:lnTo>
                    <a:pt x="762" y="534"/>
                  </a:lnTo>
                  <a:lnTo>
                    <a:pt x="742" y="577"/>
                  </a:lnTo>
                  <a:lnTo>
                    <a:pt x="717" y="617"/>
                  </a:lnTo>
                  <a:lnTo>
                    <a:pt x="689" y="653"/>
                  </a:lnTo>
                  <a:lnTo>
                    <a:pt x="720" y="663"/>
                  </a:lnTo>
                  <a:lnTo>
                    <a:pt x="754" y="671"/>
                  </a:lnTo>
                  <a:lnTo>
                    <a:pt x="789" y="673"/>
                  </a:lnTo>
                  <a:lnTo>
                    <a:pt x="830" y="670"/>
                  </a:lnTo>
                  <a:lnTo>
                    <a:pt x="870" y="661"/>
                  </a:lnTo>
                  <a:lnTo>
                    <a:pt x="908" y="647"/>
                  </a:lnTo>
                  <a:lnTo>
                    <a:pt x="943" y="628"/>
                  </a:lnTo>
                  <a:lnTo>
                    <a:pt x="973" y="604"/>
                  </a:lnTo>
                  <a:lnTo>
                    <a:pt x="1001" y="577"/>
                  </a:lnTo>
                  <a:lnTo>
                    <a:pt x="1026" y="545"/>
                  </a:lnTo>
                  <a:lnTo>
                    <a:pt x="1044" y="511"/>
                  </a:lnTo>
                  <a:lnTo>
                    <a:pt x="1058" y="474"/>
                  </a:lnTo>
                  <a:lnTo>
                    <a:pt x="1068" y="434"/>
                  </a:lnTo>
                  <a:lnTo>
                    <a:pt x="1071" y="393"/>
                  </a:lnTo>
                  <a:lnTo>
                    <a:pt x="1068" y="352"/>
                  </a:lnTo>
                  <a:lnTo>
                    <a:pt x="1058" y="312"/>
                  </a:lnTo>
                  <a:lnTo>
                    <a:pt x="1044" y="274"/>
                  </a:lnTo>
                  <a:lnTo>
                    <a:pt x="1026" y="241"/>
                  </a:lnTo>
                  <a:lnTo>
                    <a:pt x="1001" y="209"/>
                  </a:lnTo>
                  <a:lnTo>
                    <a:pt x="973" y="182"/>
                  </a:lnTo>
                  <a:lnTo>
                    <a:pt x="943" y="158"/>
                  </a:lnTo>
                  <a:lnTo>
                    <a:pt x="908" y="139"/>
                  </a:lnTo>
                  <a:lnTo>
                    <a:pt x="870" y="125"/>
                  </a:lnTo>
                  <a:lnTo>
                    <a:pt x="830" y="115"/>
                  </a:lnTo>
                  <a:lnTo>
                    <a:pt x="789" y="112"/>
                  </a:lnTo>
                  <a:close/>
                  <a:moveTo>
                    <a:pt x="395" y="112"/>
                  </a:moveTo>
                  <a:lnTo>
                    <a:pt x="353" y="115"/>
                  </a:lnTo>
                  <a:lnTo>
                    <a:pt x="314" y="125"/>
                  </a:lnTo>
                  <a:lnTo>
                    <a:pt x="276" y="139"/>
                  </a:lnTo>
                  <a:lnTo>
                    <a:pt x="241" y="158"/>
                  </a:lnTo>
                  <a:lnTo>
                    <a:pt x="210" y="182"/>
                  </a:lnTo>
                  <a:lnTo>
                    <a:pt x="183" y="209"/>
                  </a:lnTo>
                  <a:lnTo>
                    <a:pt x="158" y="241"/>
                  </a:lnTo>
                  <a:lnTo>
                    <a:pt x="140" y="274"/>
                  </a:lnTo>
                  <a:lnTo>
                    <a:pt x="125" y="312"/>
                  </a:lnTo>
                  <a:lnTo>
                    <a:pt x="116" y="352"/>
                  </a:lnTo>
                  <a:lnTo>
                    <a:pt x="113" y="393"/>
                  </a:lnTo>
                  <a:lnTo>
                    <a:pt x="116" y="434"/>
                  </a:lnTo>
                  <a:lnTo>
                    <a:pt x="125" y="474"/>
                  </a:lnTo>
                  <a:lnTo>
                    <a:pt x="140" y="511"/>
                  </a:lnTo>
                  <a:lnTo>
                    <a:pt x="158" y="545"/>
                  </a:lnTo>
                  <a:lnTo>
                    <a:pt x="183" y="577"/>
                  </a:lnTo>
                  <a:lnTo>
                    <a:pt x="210" y="604"/>
                  </a:lnTo>
                  <a:lnTo>
                    <a:pt x="241" y="628"/>
                  </a:lnTo>
                  <a:lnTo>
                    <a:pt x="276" y="647"/>
                  </a:lnTo>
                  <a:lnTo>
                    <a:pt x="314" y="661"/>
                  </a:lnTo>
                  <a:lnTo>
                    <a:pt x="353" y="670"/>
                  </a:lnTo>
                  <a:lnTo>
                    <a:pt x="395" y="673"/>
                  </a:lnTo>
                  <a:lnTo>
                    <a:pt x="429" y="671"/>
                  </a:lnTo>
                  <a:lnTo>
                    <a:pt x="463" y="663"/>
                  </a:lnTo>
                  <a:lnTo>
                    <a:pt x="495" y="653"/>
                  </a:lnTo>
                  <a:lnTo>
                    <a:pt x="466" y="617"/>
                  </a:lnTo>
                  <a:lnTo>
                    <a:pt x="442" y="577"/>
                  </a:lnTo>
                  <a:lnTo>
                    <a:pt x="421" y="534"/>
                  </a:lnTo>
                  <a:lnTo>
                    <a:pt x="407" y="489"/>
                  </a:lnTo>
                  <a:lnTo>
                    <a:pt x="398" y="442"/>
                  </a:lnTo>
                  <a:lnTo>
                    <a:pt x="395" y="393"/>
                  </a:lnTo>
                  <a:lnTo>
                    <a:pt x="398" y="344"/>
                  </a:lnTo>
                  <a:lnTo>
                    <a:pt x="407" y="296"/>
                  </a:lnTo>
                  <a:lnTo>
                    <a:pt x="421" y="251"/>
                  </a:lnTo>
                  <a:lnTo>
                    <a:pt x="442" y="208"/>
                  </a:lnTo>
                  <a:lnTo>
                    <a:pt x="466" y="168"/>
                  </a:lnTo>
                  <a:lnTo>
                    <a:pt x="495" y="132"/>
                  </a:lnTo>
                  <a:lnTo>
                    <a:pt x="463" y="122"/>
                  </a:lnTo>
                  <a:lnTo>
                    <a:pt x="429" y="115"/>
                  </a:lnTo>
                  <a:lnTo>
                    <a:pt x="395" y="112"/>
                  </a:lnTo>
                  <a:close/>
                  <a:moveTo>
                    <a:pt x="395" y="0"/>
                  </a:moveTo>
                  <a:lnTo>
                    <a:pt x="438" y="2"/>
                  </a:lnTo>
                  <a:lnTo>
                    <a:pt x="479" y="10"/>
                  </a:lnTo>
                  <a:lnTo>
                    <a:pt x="518" y="21"/>
                  </a:lnTo>
                  <a:lnTo>
                    <a:pt x="555" y="35"/>
                  </a:lnTo>
                  <a:lnTo>
                    <a:pt x="592" y="53"/>
                  </a:lnTo>
                  <a:lnTo>
                    <a:pt x="628" y="35"/>
                  </a:lnTo>
                  <a:lnTo>
                    <a:pt x="666" y="21"/>
                  </a:lnTo>
                  <a:lnTo>
                    <a:pt x="705" y="10"/>
                  </a:lnTo>
                  <a:lnTo>
                    <a:pt x="746" y="2"/>
                  </a:lnTo>
                  <a:lnTo>
                    <a:pt x="789" y="0"/>
                  </a:lnTo>
                  <a:lnTo>
                    <a:pt x="838" y="3"/>
                  </a:lnTo>
                  <a:lnTo>
                    <a:pt x="886" y="13"/>
                  </a:lnTo>
                  <a:lnTo>
                    <a:pt x="931" y="27"/>
                  </a:lnTo>
                  <a:lnTo>
                    <a:pt x="974" y="46"/>
                  </a:lnTo>
                  <a:lnTo>
                    <a:pt x="1014" y="71"/>
                  </a:lnTo>
                  <a:lnTo>
                    <a:pt x="1051" y="99"/>
                  </a:lnTo>
                  <a:lnTo>
                    <a:pt x="1084" y="133"/>
                  </a:lnTo>
                  <a:lnTo>
                    <a:pt x="1113" y="168"/>
                  </a:lnTo>
                  <a:lnTo>
                    <a:pt x="1137" y="208"/>
                  </a:lnTo>
                  <a:lnTo>
                    <a:pt x="1157" y="251"/>
                  </a:lnTo>
                  <a:lnTo>
                    <a:pt x="1171" y="297"/>
                  </a:lnTo>
                  <a:lnTo>
                    <a:pt x="1180" y="344"/>
                  </a:lnTo>
                  <a:lnTo>
                    <a:pt x="1183" y="393"/>
                  </a:lnTo>
                  <a:lnTo>
                    <a:pt x="1180" y="441"/>
                  </a:lnTo>
                  <a:lnTo>
                    <a:pt x="1171" y="489"/>
                  </a:lnTo>
                  <a:lnTo>
                    <a:pt x="1157" y="534"/>
                  </a:lnTo>
                  <a:lnTo>
                    <a:pt x="1137" y="577"/>
                  </a:lnTo>
                  <a:lnTo>
                    <a:pt x="1113" y="617"/>
                  </a:lnTo>
                  <a:lnTo>
                    <a:pt x="1084" y="653"/>
                  </a:lnTo>
                  <a:lnTo>
                    <a:pt x="1051" y="686"/>
                  </a:lnTo>
                  <a:lnTo>
                    <a:pt x="1014" y="714"/>
                  </a:lnTo>
                  <a:lnTo>
                    <a:pt x="974" y="739"/>
                  </a:lnTo>
                  <a:lnTo>
                    <a:pt x="931" y="758"/>
                  </a:lnTo>
                  <a:lnTo>
                    <a:pt x="886" y="772"/>
                  </a:lnTo>
                  <a:lnTo>
                    <a:pt x="838" y="782"/>
                  </a:lnTo>
                  <a:lnTo>
                    <a:pt x="789" y="785"/>
                  </a:lnTo>
                  <a:lnTo>
                    <a:pt x="746" y="783"/>
                  </a:lnTo>
                  <a:lnTo>
                    <a:pt x="705" y="775"/>
                  </a:lnTo>
                  <a:lnTo>
                    <a:pt x="666" y="765"/>
                  </a:lnTo>
                  <a:lnTo>
                    <a:pt x="628" y="750"/>
                  </a:lnTo>
                  <a:lnTo>
                    <a:pt x="592" y="732"/>
                  </a:lnTo>
                  <a:lnTo>
                    <a:pt x="555" y="750"/>
                  </a:lnTo>
                  <a:lnTo>
                    <a:pt x="518" y="765"/>
                  </a:lnTo>
                  <a:lnTo>
                    <a:pt x="479" y="775"/>
                  </a:lnTo>
                  <a:lnTo>
                    <a:pt x="438" y="783"/>
                  </a:lnTo>
                  <a:lnTo>
                    <a:pt x="395" y="785"/>
                  </a:lnTo>
                  <a:lnTo>
                    <a:pt x="346" y="782"/>
                  </a:lnTo>
                  <a:lnTo>
                    <a:pt x="297" y="772"/>
                  </a:lnTo>
                  <a:lnTo>
                    <a:pt x="252" y="758"/>
                  </a:lnTo>
                  <a:lnTo>
                    <a:pt x="209" y="739"/>
                  </a:lnTo>
                  <a:lnTo>
                    <a:pt x="169" y="714"/>
                  </a:lnTo>
                  <a:lnTo>
                    <a:pt x="132" y="686"/>
                  </a:lnTo>
                  <a:lnTo>
                    <a:pt x="100" y="653"/>
                  </a:lnTo>
                  <a:lnTo>
                    <a:pt x="71" y="617"/>
                  </a:lnTo>
                  <a:lnTo>
                    <a:pt x="46" y="577"/>
                  </a:lnTo>
                  <a:lnTo>
                    <a:pt x="27" y="534"/>
                  </a:lnTo>
                  <a:lnTo>
                    <a:pt x="13" y="489"/>
                  </a:lnTo>
                  <a:lnTo>
                    <a:pt x="3" y="441"/>
                  </a:lnTo>
                  <a:lnTo>
                    <a:pt x="0" y="393"/>
                  </a:lnTo>
                  <a:lnTo>
                    <a:pt x="3" y="344"/>
                  </a:lnTo>
                  <a:lnTo>
                    <a:pt x="13" y="297"/>
                  </a:lnTo>
                  <a:lnTo>
                    <a:pt x="27" y="251"/>
                  </a:lnTo>
                  <a:lnTo>
                    <a:pt x="46" y="208"/>
                  </a:lnTo>
                  <a:lnTo>
                    <a:pt x="71" y="168"/>
                  </a:lnTo>
                  <a:lnTo>
                    <a:pt x="100" y="133"/>
                  </a:lnTo>
                  <a:lnTo>
                    <a:pt x="132" y="99"/>
                  </a:lnTo>
                  <a:lnTo>
                    <a:pt x="169" y="71"/>
                  </a:lnTo>
                  <a:lnTo>
                    <a:pt x="209" y="46"/>
                  </a:lnTo>
                  <a:lnTo>
                    <a:pt x="252" y="27"/>
                  </a:lnTo>
                  <a:lnTo>
                    <a:pt x="297" y="13"/>
                  </a:lnTo>
                  <a:lnTo>
                    <a:pt x="346" y="3"/>
                  </a:lnTo>
                  <a:lnTo>
                    <a:pt x="3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3" name="Freeform 903"/>
            <p:cNvSpPr>
              <a:spLocks noEditPoints="1"/>
            </p:cNvSpPr>
            <p:nvPr/>
          </p:nvSpPr>
          <p:spPr bwMode="auto">
            <a:xfrm>
              <a:off x="3546475" y="4384675"/>
              <a:ext cx="160338" cy="125413"/>
            </a:xfrm>
            <a:custGeom>
              <a:avLst/>
              <a:gdLst>
                <a:gd name="T0" fmla="*/ 675 w 1014"/>
                <a:gd name="T1" fmla="*/ 665 h 784"/>
                <a:gd name="T2" fmla="*/ 891 w 1014"/>
                <a:gd name="T3" fmla="*/ 671 h 784"/>
                <a:gd name="T4" fmla="*/ 900 w 1014"/>
                <a:gd name="T5" fmla="*/ 663 h 784"/>
                <a:gd name="T6" fmla="*/ 676 w 1014"/>
                <a:gd name="T7" fmla="*/ 560 h 784"/>
                <a:gd name="T8" fmla="*/ 114 w 1014"/>
                <a:gd name="T9" fmla="*/ 663 h 784"/>
                <a:gd name="T10" fmla="*/ 123 w 1014"/>
                <a:gd name="T11" fmla="*/ 671 h 784"/>
                <a:gd name="T12" fmla="*/ 339 w 1014"/>
                <a:gd name="T13" fmla="*/ 665 h 784"/>
                <a:gd name="T14" fmla="*/ 113 w 1014"/>
                <a:gd name="T15" fmla="*/ 560 h 784"/>
                <a:gd name="T16" fmla="*/ 338 w 1014"/>
                <a:gd name="T17" fmla="*/ 448 h 784"/>
                <a:gd name="T18" fmla="*/ 901 w 1014"/>
                <a:gd name="T19" fmla="*/ 335 h 784"/>
                <a:gd name="T20" fmla="*/ 690 w 1014"/>
                <a:gd name="T21" fmla="*/ 336 h 784"/>
                <a:gd name="T22" fmla="*/ 679 w 1014"/>
                <a:gd name="T23" fmla="*/ 342 h 784"/>
                <a:gd name="T24" fmla="*/ 676 w 1014"/>
                <a:gd name="T25" fmla="*/ 448 h 784"/>
                <a:gd name="T26" fmla="*/ 465 w 1014"/>
                <a:gd name="T27" fmla="*/ 112 h 784"/>
                <a:gd name="T28" fmla="*/ 454 w 1014"/>
                <a:gd name="T29" fmla="*/ 118 h 784"/>
                <a:gd name="T30" fmla="*/ 451 w 1014"/>
                <a:gd name="T31" fmla="*/ 658 h 784"/>
                <a:gd name="T32" fmla="*/ 457 w 1014"/>
                <a:gd name="T33" fmla="*/ 669 h 784"/>
                <a:gd name="T34" fmla="*/ 549 w 1014"/>
                <a:gd name="T35" fmla="*/ 672 h 784"/>
                <a:gd name="T36" fmla="*/ 560 w 1014"/>
                <a:gd name="T37" fmla="*/ 666 h 784"/>
                <a:gd name="T38" fmla="*/ 563 w 1014"/>
                <a:gd name="T39" fmla="*/ 350 h 784"/>
                <a:gd name="T40" fmla="*/ 585 w 1014"/>
                <a:gd name="T41" fmla="*/ 280 h 784"/>
                <a:gd name="T42" fmla="*/ 641 w 1014"/>
                <a:gd name="T43" fmla="*/ 234 h 784"/>
                <a:gd name="T44" fmla="*/ 887 w 1014"/>
                <a:gd name="T45" fmla="*/ 224 h 784"/>
                <a:gd name="T46" fmla="*/ 898 w 1014"/>
                <a:gd name="T47" fmla="*/ 218 h 784"/>
                <a:gd name="T48" fmla="*/ 901 w 1014"/>
                <a:gd name="T49" fmla="*/ 126 h 784"/>
                <a:gd name="T50" fmla="*/ 895 w 1014"/>
                <a:gd name="T51" fmla="*/ 115 h 784"/>
                <a:gd name="T52" fmla="*/ 465 w 1014"/>
                <a:gd name="T53" fmla="*/ 112 h 784"/>
                <a:gd name="T54" fmla="*/ 119 w 1014"/>
                <a:gd name="T55" fmla="*/ 115 h 784"/>
                <a:gd name="T56" fmla="*/ 113 w 1014"/>
                <a:gd name="T57" fmla="*/ 126 h 784"/>
                <a:gd name="T58" fmla="*/ 338 w 1014"/>
                <a:gd name="T59" fmla="*/ 126 h 784"/>
                <a:gd name="T60" fmla="*/ 127 w 1014"/>
                <a:gd name="T61" fmla="*/ 112 h 784"/>
                <a:gd name="T62" fmla="*/ 913 w 1014"/>
                <a:gd name="T63" fmla="*/ 3 h 784"/>
                <a:gd name="T64" fmla="*/ 977 w 1014"/>
                <a:gd name="T65" fmla="*/ 37 h 784"/>
                <a:gd name="T66" fmla="*/ 1011 w 1014"/>
                <a:gd name="T67" fmla="*/ 101 h 784"/>
                <a:gd name="T68" fmla="*/ 1011 w 1014"/>
                <a:gd name="T69" fmla="*/ 684 h 784"/>
                <a:gd name="T70" fmla="*/ 977 w 1014"/>
                <a:gd name="T71" fmla="*/ 748 h 784"/>
                <a:gd name="T72" fmla="*/ 913 w 1014"/>
                <a:gd name="T73" fmla="*/ 782 h 784"/>
                <a:gd name="T74" fmla="*/ 101 w 1014"/>
                <a:gd name="T75" fmla="*/ 782 h 784"/>
                <a:gd name="T76" fmla="*/ 37 w 1014"/>
                <a:gd name="T77" fmla="*/ 748 h 784"/>
                <a:gd name="T78" fmla="*/ 3 w 1014"/>
                <a:gd name="T79" fmla="*/ 684 h 784"/>
                <a:gd name="T80" fmla="*/ 3 w 1014"/>
                <a:gd name="T81" fmla="*/ 101 h 784"/>
                <a:gd name="T82" fmla="*/ 37 w 1014"/>
                <a:gd name="T83" fmla="*/ 37 h 784"/>
                <a:gd name="T84" fmla="*/ 101 w 1014"/>
                <a:gd name="T85" fmla="*/ 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14" h="784">
                  <a:moveTo>
                    <a:pt x="676" y="560"/>
                  </a:moveTo>
                  <a:lnTo>
                    <a:pt x="676" y="658"/>
                  </a:lnTo>
                  <a:lnTo>
                    <a:pt x="675" y="665"/>
                  </a:lnTo>
                  <a:lnTo>
                    <a:pt x="675" y="672"/>
                  </a:lnTo>
                  <a:lnTo>
                    <a:pt x="887" y="672"/>
                  </a:lnTo>
                  <a:lnTo>
                    <a:pt x="891" y="671"/>
                  </a:lnTo>
                  <a:lnTo>
                    <a:pt x="895" y="669"/>
                  </a:lnTo>
                  <a:lnTo>
                    <a:pt x="898" y="666"/>
                  </a:lnTo>
                  <a:lnTo>
                    <a:pt x="900" y="663"/>
                  </a:lnTo>
                  <a:lnTo>
                    <a:pt x="901" y="658"/>
                  </a:lnTo>
                  <a:lnTo>
                    <a:pt x="901" y="560"/>
                  </a:lnTo>
                  <a:lnTo>
                    <a:pt x="676" y="560"/>
                  </a:lnTo>
                  <a:close/>
                  <a:moveTo>
                    <a:pt x="113" y="560"/>
                  </a:moveTo>
                  <a:lnTo>
                    <a:pt x="113" y="658"/>
                  </a:lnTo>
                  <a:lnTo>
                    <a:pt x="114" y="663"/>
                  </a:lnTo>
                  <a:lnTo>
                    <a:pt x="116" y="666"/>
                  </a:lnTo>
                  <a:lnTo>
                    <a:pt x="119" y="669"/>
                  </a:lnTo>
                  <a:lnTo>
                    <a:pt x="123" y="671"/>
                  </a:lnTo>
                  <a:lnTo>
                    <a:pt x="127" y="672"/>
                  </a:lnTo>
                  <a:lnTo>
                    <a:pt x="339" y="672"/>
                  </a:lnTo>
                  <a:lnTo>
                    <a:pt x="339" y="665"/>
                  </a:lnTo>
                  <a:lnTo>
                    <a:pt x="338" y="658"/>
                  </a:lnTo>
                  <a:lnTo>
                    <a:pt x="338" y="560"/>
                  </a:lnTo>
                  <a:lnTo>
                    <a:pt x="113" y="560"/>
                  </a:lnTo>
                  <a:close/>
                  <a:moveTo>
                    <a:pt x="113" y="336"/>
                  </a:moveTo>
                  <a:lnTo>
                    <a:pt x="113" y="448"/>
                  </a:lnTo>
                  <a:lnTo>
                    <a:pt x="338" y="448"/>
                  </a:lnTo>
                  <a:lnTo>
                    <a:pt x="338" y="336"/>
                  </a:lnTo>
                  <a:lnTo>
                    <a:pt x="113" y="336"/>
                  </a:lnTo>
                  <a:close/>
                  <a:moveTo>
                    <a:pt x="901" y="335"/>
                  </a:moveTo>
                  <a:lnTo>
                    <a:pt x="894" y="336"/>
                  </a:lnTo>
                  <a:lnTo>
                    <a:pt x="887" y="336"/>
                  </a:lnTo>
                  <a:lnTo>
                    <a:pt x="690" y="336"/>
                  </a:lnTo>
                  <a:lnTo>
                    <a:pt x="686" y="337"/>
                  </a:lnTo>
                  <a:lnTo>
                    <a:pt x="682" y="339"/>
                  </a:lnTo>
                  <a:lnTo>
                    <a:pt x="679" y="342"/>
                  </a:lnTo>
                  <a:lnTo>
                    <a:pt x="677" y="346"/>
                  </a:lnTo>
                  <a:lnTo>
                    <a:pt x="676" y="350"/>
                  </a:lnTo>
                  <a:lnTo>
                    <a:pt x="676" y="448"/>
                  </a:lnTo>
                  <a:lnTo>
                    <a:pt x="901" y="448"/>
                  </a:lnTo>
                  <a:lnTo>
                    <a:pt x="901" y="335"/>
                  </a:lnTo>
                  <a:close/>
                  <a:moveTo>
                    <a:pt x="465" y="112"/>
                  </a:moveTo>
                  <a:lnTo>
                    <a:pt x="461" y="113"/>
                  </a:lnTo>
                  <a:lnTo>
                    <a:pt x="457" y="115"/>
                  </a:lnTo>
                  <a:lnTo>
                    <a:pt x="454" y="118"/>
                  </a:lnTo>
                  <a:lnTo>
                    <a:pt x="452" y="122"/>
                  </a:lnTo>
                  <a:lnTo>
                    <a:pt x="451" y="126"/>
                  </a:lnTo>
                  <a:lnTo>
                    <a:pt x="451" y="658"/>
                  </a:lnTo>
                  <a:lnTo>
                    <a:pt x="452" y="663"/>
                  </a:lnTo>
                  <a:lnTo>
                    <a:pt x="454" y="666"/>
                  </a:lnTo>
                  <a:lnTo>
                    <a:pt x="457" y="669"/>
                  </a:lnTo>
                  <a:lnTo>
                    <a:pt x="461" y="671"/>
                  </a:lnTo>
                  <a:lnTo>
                    <a:pt x="465" y="672"/>
                  </a:lnTo>
                  <a:lnTo>
                    <a:pt x="549" y="672"/>
                  </a:lnTo>
                  <a:lnTo>
                    <a:pt x="553" y="671"/>
                  </a:lnTo>
                  <a:lnTo>
                    <a:pt x="557" y="669"/>
                  </a:lnTo>
                  <a:lnTo>
                    <a:pt x="560" y="666"/>
                  </a:lnTo>
                  <a:lnTo>
                    <a:pt x="562" y="663"/>
                  </a:lnTo>
                  <a:lnTo>
                    <a:pt x="563" y="658"/>
                  </a:lnTo>
                  <a:lnTo>
                    <a:pt x="563" y="350"/>
                  </a:lnTo>
                  <a:lnTo>
                    <a:pt x="566" y="325"/>
                  </a:lnTo>
                  <a:lnTo>
                    <a:pt x="574" y="302"/>
                  </a:lnTo>
                  <a:lnTo>
                    <a:pt x="585" y="280"/>
                  </a:lnTo>
                  <a:lnTo>
                    <a:pt x="600" y="262"/>
                  </a:lnTo>
                  <a:lnTo>
                    <a:pt x="620" y="246"/>
                  </a:lnTo>
                  <a:lnTo>
                    <a:pt x="641" y="234"/>
                  </a:lnTo>
                  <a:lnTo>
                    <a:pt x="665" y="227"/>
                  </a:lnTo>
                  <a:lnTo>
                    <a:pt x="690" y="224"/>
                  </a:lnTo>
                  <a:lnTo>
                    <a:pt x="887" y="224"/>
                  </a:lnTo>
                  <a:lnTo>
                    <a:pt x="891" y="224"/>
                  </a:lnTo>
                  <a:lnTo>
                    <a:pt x="895" y="221"/>
                  </a:lnTo>
                  <a:lnTo>
                    <a:pt x="898" y="218"/>
                  </a:lnTo>
                  <a:lnTo>
                    <a:pt x="900" y="214"/>
                  </a:lnTo>
                  <a:lnTo>
                    <a:pt x="901" y="210"/>
                  </a:lnTo>
                  <a:lnTo>
                    <a:pt x="901" y="126"/>
                  </a:lnTo>
                  <a:lnTo>
                    <a:pt x="900" y="122"/>
                  </a:lnTo>
                  <a:lnTo>
                    <a:pt x="898" y="118"/>
                  </a:lnTo>
                  <a:lnTo>
                    <a:pt x="895" y="115"/>
                  </a:lnTo>
                  <a:lnTo>
                    <a:pt x="891" y="113"/>
                  </a:lnTo>
                  <a:lnTo>
                    <a:pt x="887" y="112"/>
                  </a:lnTo>
                  <a:lnTo>
                    <a:pt x="465" y="112"/>
                  </a:lnTo>
                  <a:close/>
                  <a:moveTo>
                    <a:pt x="127" y="112"/>
                  </a:moveTo>
                  <a:lnTo>
                    <a:pt x="123" y="113"/>
                  </a:lnTo>
                  <a:lnTo>
                    <a:pt x="119" y="115"/>
                  </a:lnTo>
                  <a:lnTo>
                    <a:pt x="116" y="118"/>
                  </a:lnTo>
                  <a:lnTo>
                    <a:pt x="114" y="122"/>
                  </a:lnTo>
                  <a:lnTo>
                    <a:pt x="113" y="126"/>
                  </a:lnTo>
                  <a:lnTo>
                    <a:pt x="113" y="224"/>
                  </a:lnTo>
                  <a:lnTo>
                    <a:pt x="338" y="224"/>
                  </a:lnTo>
                  <a:lnTo>
                    <a:pt x="338" y="126"/>
                  </a:lnTo>
                  <a:lnTo>
                    <a:pt x="339" y="119"/>
                  </a:lnTo>
                  <a:lnTo>
                    <a:pt x="339" y="112"/>
                  </a:lnTo>
                  <a:lnTo>
                    <a:pt x="127" y="112"/>
                  </a:lnTo>
                  <a:close/>
                  <a:moveTo>
                    <a:pt x="127" y="0"/>
                  </a:moveTo>
                  <a:lnTo>
                    <a:pt x="887" y="0"/>
                  </a:lnTo>
                  <a:lnTo>
                    <a:pt x="913" y="3"/>
                  </a:lnTo>
                  <a:lnTo>
                    <a:pt x="936" y="10"/>
                  </a:lnTo>
                  <a:lnTo>
                    <a:pt x="958" y="22"/>
                  </a:lnTo>
                  <a:lnTo>
                    <a:pt x="977" y="37"/>
                  </a:lnTo>
                  <a:lnTo>
                    <a:pt x="992" y="56"/>
                  </a:lnTo>
                  <a:lnTo>
                    <a:pt x="1004" y="78"/>
                  </a:lnTo>
                  <a:lnTo>
                    <a:pt x="1011" y="101"/>
                  </a:lnTo>
                  <a:lnTo>
                    <a:pt x="1014" y="126"/>
                  </a:lnTo>
                  <a:lnTo>
                    <a:pt x="1014" y="658"/>
                  </a:lnTo>
                  <a:lnTo>
                    <a:pt x="1011" y="684"/>
                  </a:lnTo>
                  <a:lnTo>
                    <a:pt x="1004" y="707"/>
                  </a:lnTo>
                  <a:lnTo>
                    <a:pt x="992" y="728"/>
                  </a:lnTo>
                  <a:lnTo>
                    <a:pt x="977" y="748"/>
                  </a:lnTo>
                  <a:lnTo>
                    <a:pt x="958" y="763"/>
                  </a:lnTo>
                  <a:lnTo>
                    <a:pt x="936" y="774"/>
                  </a:lnTo>
                  <a:lnTo>
                    <a:pt x="913" y="782"/>
                  </a:lnTo>
                  <a:lnTo>
                    <a:pt x="887" y="784"/>
                  </a:lnTo>
                  <a:lnTo>
                    <a:pt x="127" y="784"/>
                  </a:lnTo>
                  <a:lnTo>
                    <a:pt x="101" y="782"/>
                  </a:lnTo>
                  <a:lnTo>
                    <a:pt x="78" y="774"/>
                  </a:lnTo>
                  <a:lnTo>
                    <a:pt x="56" y="763"/>
                  </a:lnTo>
                  <a:lnTo>
                    <a:pt x="37" y="748"/>
                  </a:lnTo>
                  <a:lnTo>
                    <a:pt x="22" y="728"/>
                  </a:lnTo>
                  <a:lnTo>
                    <a:pt x="10" y="707"/>
                  </a:lnTo>
                  <a:lnTo>
                    <a:pt x="3" y="684"/>
                  </a:lnTo>
                  <a:lnTo>
                    <a:pt x="0" y="658"/>
                  </a:lnTo>
                  <a:lnTo>
                    <a:pt x="0" y="126"/>
                  </a:lnTo>
                  <a:lnTo>
                    <a:pt x="3" y="101"/>
                  </a:lnTo>
                  <a:lnTo>
                    <a:pt x="10" y="78"/>
                  </a:lnTo>
                  <a:lnTo>
                    <a:pt x="22" y="56"/>
                  </a:lnTo>
                  <a:lnTo>
                    <a:pt x="37" y="37"/>
                  </a:lnTo>
                  <a:lnTo>
                    <a:pt x="56" y="22"/>
                  </a:lnTo>
                  <a:lnTo>
                    <a:pt x="78" y="10"/>
                  </a:lnTo>
                  <a:lnTo>
                    <a:pt x="101" y="3"/>
                  </a:lnTo>
                  <a:lnTo>
                    <a:pt x="1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04" name="Group 2137"/>
          <p:cNvGrpSpPr/>
          <p:nvPr/>
        </p:nvGrpSpPr>
        <p:grpSpPr>
          <a:xfrm>
            <a:off x="5886159" y="5681489"/>
            <a:ext cx="536575" cy="392113"/>
            <a:chOff x="2576513" y="4313238"/>
            <a:chExt cx="536575" cy="392113"/>
          </a:xfrm>
          <a:solidFill>
            <a:srgbClr val="000000"/>
          </a:solidFill>
        </p:grpSpPr>
        <p:sp>
          <p:nvSpPr>
            <p:cNvPr id="2605" name="Freeform 908"/>
            <p:cNvSpPr>
              <a:spLocks noEditPoints="1"/>
            </p:cNvSpPr>
            <p:nvPr/>
          </p:nvSpPr>
          <p:spPr bwMode="auto">
            <a:xfrm>
              <a:off x="2576513" y="4313238"/>
              <a:ext cx="536575" cy="392113"/>
            </a:xfrm>
            <a:custGeom>
              <a:avLst/>
              <a:gdLst>
                <a:gd name="T0" fmla="*/ 212 w 3380"/>
                <a:gd name="T1" fmla="*/ 115 h 2465"/>
                <a:gd name="T2" fmla="*/ 168 w 3380"/>
                <a:gd name="T3" fmla="*/ 133 h 2465"/>
                <a:gd name="T4" fmla="*/ 134 w 3380"/>
                <a:gd name="T5" fmla="*/ 167 h 2465"/>
                <a:gd name="T6" fmla="*/ 116 w 3380"/>
                <a:gd name="T7" fmla="*/ 212 h 2465"/>
                <a:gd name="T8" fmla="*/ 113 w 3380"/>
                <a:gd name="T9" fmla="*/ 2228 h 2465"/>
                <a:gd name="T10" fmla="*/ 123 w 3380"/>
                <a:gd name="T11" fmla="*/ 2277 h 2465"/>
                <a:gd name="T12" fmla="*/ 150 w 3380"/>
                <a:gd name="T13" fmla="*/ 2316 h 2465"/>
                <a:gd name="T14" fmla="*/ 189 w 3380"/>
                <a:gd name="T15" fmla="*/ 2344 h 2465"/>
                <a:gd name="T16" fmla="*/ 238 w 3380"/>
                <a:gd name="T17" fmla="*/ 2353 h 2465"/>
                <a:gd name="T18" fmla="*/ 3168 w 3380"/>
                <a:gd name="T19" fmla="*/ 2351 h 2465"/>
                <a:gd name="T20" fmla="*/ 3212 w 3380"/>
                <a:gd name="T21" fmla="*/ 2331 h 2465"/>
                <a:gd name="T22" fmla="*/ 3246 w 3380"/>
                <a:gd name="T23" fmla="*/ 2298 h 2465"/>
                <a:gd name="T24" fmla="*/ 3264 w 3380"/>
                <a:gd name="T25" fmla="*/ 2254 h 2465"/>
                <a:gd name="T26" fmla="*/ 3267 w 3380"/>
                <a:gd name="T27" fmla="*/ 236 h 2465"/>
                <a:gd name="T28" fmla="*/ 3257 w 3380"/>
                <a:gd name="T29" fmla="*/ 188 h 2465"/>
                <a:gd name="T30" fmla="*/ 3230 w 3380"/>
                <a:gd name="T31" fmla="*/ 149 h 2465"/>
                <a:gd name="T32" fmla="*/ 3191 w 3380"/>
                <a:gd name="T33" fmla="*/ 122 h 2465"/>
                <a:gd name="T34" fmla="*/ 3142 w 3380"/>
                <a:gd name="T35" fmla="*/ 112 h 2465"/>
                <a:gd name="T36" fmla="*/ 238 w 3380"/>
                <a:gd name="T37" fmla="*/ 0 h 2465"/>
                <a:gd name="T38" fmla="*/ 3181 w 3380"/>
                <a:gd name="T39" fmla="*/ 3 h 2465"/>
                <a:gd name="T40" fmla="*/ 3252 w 3380"/>
                <a:gd name="T41" fmla="*/ 26 h 2465"/>
                <a:gd name="T42" fmla="*/ 3310 w 3380"/>
                <a:gd name="T43" fmla="*/ 69 h 2465"/>
                <a:gd name="T44" fmla="*/ 3353 w 3380"/>
                <a:gd name="T45" fmla="*/ 128 h 2465"/>
                <a:gd name="T46" fmla="*/ 3377 w 3380"/>
                <a:gd name="T47" fmla="*/ 199 h 2465"/>
                <a:gd name="T48" fmla="*/ 3380 w 3380"/>
                <a:gd name="T49" fmla="*/ 2228 h 2465"/>
                <a:gd name="T50" fmla="*/ 3368 w 3380"/>
                <a:gd name="T51" fmla="*/ 2303 h 2465"/>
                <a:gd name="T52" fmla="*/ 3334 w 3380"/>
                <a:gd name="T53" fmla="*/ 2368 h 2465"/>
                <a:gd name="T54" fmla="*/ 3283 w 3380"/>
                <a:gd name="T55" fmla="*/ 2419 h 2465"/>
                <a:gd name="T56" fmla="*/ 3217 w 3380"/>
                <a:gd name="T57" fmla="*/ 2453 h 2465"/>
                <a:gd name="T58" fmla="*/ 3142 w 3380"/>
                <a:gd name="T59" fmla="*/ 2465 h 2465"/>
                <a:gd name="T60" fmla="*/ 199 w 3380"/>
                <a:gd name="T61" fmla="*/ 2462 h 2465"/>
                <a:gd name="T62" fmla="*/ 128 w 3380"/>
                <a:gd name="T63" fmla="*/ 2438 h 2465"/>
                <a:gd name="T64" fmla="*/ 70 w 3380"/>
                <a:gd name="T65" fmla="*/ 2395 h 2465"/>
                <a:gd name="T66" fmla="*/ 27 w 3380"/>
                <a:gd name="T67" fmla="*/ 2337 h 2465"/>
                <a:gd name="T68" fmla="*/ 3 w 3380"/>
                <a:gd name="T69" fmla="*/ 2267 h 2465"/>
                <a:gd name="T70" fmla="*/ 0 w 3380"/>
                <a:gd name="T71" fmla="*/ 236 h 2465"/>
                <a:gd name="T72" fmla="*/ 12 w 3380"/>
                <a:gd name="T73" fmla="*/ 162 h 2465"/>
                <a:gd name="T74" fmla="*/ 46 w 3380"/>
                <a:gd name="T75" fmla="*/ 97 h 2465"/>
                <a:gd name="T76" fmla="*/ 97 w 3380"/>
                <a:gd name="T77" fmla="*/ 46 h 2465"/>
                <a:gd name="T78" fmla="*/ 163 w 3380"/>
                <a:gd name="T79" fmla="*/ 12 h 2465"/>
                <a:gd name="T80" fmla="*/ 238 w 3380"/>
                <a:gd name="T81" fmla="*/ 0 h 2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80" h="2465">
                  <a:moveTo>
                    <a:pt x="238" y="112"/>
                  </a:moveTo>
                  <a:lnTo>
                    <a:pt x="212" y="115"/>
                  </a:lnTo>
                  <a:lnTo>
                    <a:pt x="189" y="122"/>
                  </a:lnTo>
                  <a:lnTo>
                    <a:pt x="168" y="133"/>
                  </a:lnTo>
                  <a:lnTo>
                    <a:pt x="150" y="149"/>
                  </a:lnTo>
                  <a:lnTo>
                    <a:pt x="134" y="167"/>
                  </a:lnTo>
                  <a:lnTo>
                    <a:pt x="123" y="188"/>
                  </a:lnTo>
                  <a:lnTo>
                    <a:pt x="116" y="212"/>
                  </a:lnTo>
                  <a:lnTo>
                    <a:pt x="113" y="236"/>
                  </a:lnTo>
                  <a:lnTo>
                    <a:pt x="113" y="2228"/>
                  </a:lnTo>
                  <a:lnTo>
                    <a:pt x="116" y="2254"/>
                  </a:lnTo>
                  <a:lnTo>
                    <a:pt x="123" y="2277"/>
                  </a:lnTo>
                  <a:lnTo>
                    <a:pt x="134" y="2298"/>
                  </a:lnTo>
                  <a:lnTo>
                    <a:pt x="150" y="2316"/>
                  </a:lnTo>
                  <a:lnTo>
                    <a:pt x="168" y="2331"/>
                  </a:lnTo>
                  <a:lnTo>
                    <a:pt x="189" y="2344"/>
                  </a:lnTo>
                  <a:lnTo>
                    <a:pt x="212" y="2351"/>
                  </a:lnTo>
                  <a:lnTo>
                    <a:pt x="238" y="2353"/>
                  </a:lnTo>
                  <a:lnTo>
                    <a:pt x="3142" y="2353"/>
                  </a:lnTo>
                  <a:lnTo>
                    <a:pt x="3168" y="2351"/>
                  </a:lnTo>
                  <a:lnTo>
                    <a:pt x="3191" y="2344"/>
                  </a:lnTo>
                  <a:lnTo>
                    <a:pt x="3212" y="2331"/>
                  </a:lnTo>
                  <a:lnTo>
                    <a:pt x="3230" y="2316"/>
                  </a:lnTo>
                  <a:lnTo>
                    <a:pt x="3246" y="2298"/>
                  </a:lnTo>
                  <a:lnTo>
                    <a:pt x="3257" y="2277"/>
                  </a:lnTo>
                  <a:lnTo>
                    <a:pt x="3264" y="2254"/>
                  </a:lnTo>
                  <a:lnTo>
                    <a:pt x="3267" y="2228"/>
                  </a:lnTo>
                  <a:lnTo>
                    <a:pt x="3267" y="236"/>
                  </a:lnTo>
                  <a:lnTo>
                    <a:pt x="3264" y="212"/>
                  </a:lnTo>
                  <a:lnTo>
                    <a:pt x="3257" y="188"/>
                  </a:lnTo>
                  <a:lnTo>
                    <a:pt x="3246" y="167"/>
                  </a:lnTo>
                  <a:lnTo>
                    <a:pt x="3230" y="149"/>
                  </a:lnTo>
                  <a:lnTo>
                    <a:pt x="3212" y="133"/>
                  </a:lnTo>
                  <a:lnTo>
                    <a:pt x="3191" y="122"/>
                  </a:lnTo>
                  <a:lnTo>
                    <a:pt x="3168" y="115"/>
                  </a:lnTo>
                  <a:lnTo>
                    <a:pt x="3142" y="112"/>
                  </a:lnTo>
                  <a:lnTo>
                    <a:pt x="238" y="112"/>
                  </a:lnTo>
                  <a:close/>
                  <a:moveTo>
                    <a:pt x="238" y="0"/>
                  </a:moveTo>
                  <a:lnTo>
                    <a:pt x="3142" y="0"/>
                  </a:lnTo>
                  <a:lnTo>
                    <a:pt x="3181" y="3"/>
                  </a:lnTo>
                  <a:lnTo>
                    <a:pt x="3217" y="12"/>
                  </a:lnTo>
                  <a:lnTo>
                    <a:pt x="3252" y="26"/>
                  </a:lnTo>
                  <a:lnTo>
                    <a:pt x="3283" y="46"/>
                  </a:lnTo>
                  <a:lnTo>
                    <a:pt x="3310" y="69"/>
                  </a:lnTo>
                  <a:lnTo>
                    <a:pt x="3334" y="97"/>
                  </a:lnTo>
                  <a:lnTo>
                    <a:pt x="3353" y="128"/>
                  </a:lnTo>
                  <a:lnTo>
                    <a:pt x="3368" y="162"/>
                  </a:lnTo>
                  <a:lnTo>
                    <a:pt x="3377" y="199"/>
                  </a:lnTo>
                  <a:lnTo>
                    <a:pt x="3380" y="236"/>
                  </a:lnTo>
                  <a:lnTo>
                    <a:pt x="3380" y="2228"/>
                  </a:lnTo>
                  <a:lnTo>
                    <a:pt x="3377" y="2267"/>
                  </a:lnTo>
                  <a:lnTo>
                    <a:pt x="3368" y="2303"/>
                  </a:lnTo>
                  <a:lnTo>
                    <a:pt x="3353" y="2337"/>
                  </a:lnTo>
                  <a:lnTo>
                    <a:pt x="3334" y="2368"/>
                  </a:lnTo>
                  <a:lnTo>
                    <a:pt x="3310" y="2395"/>
                  </a:lnTo>
                  <a:lnTo>
                    <a:pt x="3283" y="2419"/>
                  </a:lnTo>
                  <a:lnTo>
                    <a:pt x="3252" y="2438"/>
                  </a:lnTo>
                  <a:lnTo>
                    <a:pt x="3217" y="2453"/>
                  </a:lnTo>
                  <a:lnTo>
                    <a:pt x="3181" y="2462"/>
                  </a:lnTo>
                  <a:lnTo>
                    <a:pt x="3142" y="2465"/>
                  </a:lnTo>
                  <a:lnTo>
                    <a:pt x="238" y="2465"/>
                  </a:lnTo>
                  <a:lnTo>
                    <a:pt x="199" y="2462"/>
                  </a:lnTo>
                  <a:lnTo>
                    <a:pt x="163" y="2453"/>
                  </a:lnTo>
                  <a:lnTo>
                    <a:pt x="128" y="2438"/>
                  </a:lnTo>
                  <a:lnTo>
                    <a:pt x="97" y="2419"/>
                  </a:lnTo>
                  <a:lnTo>
                    <a:pt x="70" y="2395"/>
                  </a:lnTo>
                  <a:lnTo>
                    <a:pt x="46" y="2368"/>
                  </a:lnTo>
                  <a:lnTo>
                    <a:pt x="27" y="2337"/>
                  </a:lnTo>
                  <a:lnTo>
                    <a:pt x="12" y="2303"/>
                  </a:lnTo>
                  <a:lnTo>
                    <a:pt x="3" y="2267"/>
                  </a:lnTo>
                  <a:lnTo>
                    <a:pt x="0" y="2228"/>
                  </a:lnTo>
                  <a:lnTo>
                    <a:pt x="0" y="236"/>
                  </a:lnTo>
                  <a:lnTo>
                    <a:pt x="3" y="199"/>
                  </a:lnTo>
                  <a:lnTo>
                    <a:pt x="12" y="162"/>
                  </a:lnTo>
                  <a:lnTo>
                    <a:pt x="27" y="128"/>
                  </a:lnTo>
                  <a:lnTo>
                    <a:pt x="46" y="97"/>
                  </a:lnTo>
                  <a:lnTo>
                    <a:pt x="70" y="69"/>
                  </a:lnTo>
                  <a:lnTo>
                    <a:pt x="97" y="46"/>
                  </a:lnTo>
                  <a:lnTo>
                    <a:pt x="128" y="26"/>
                  </a:lnTo>
                  <a:lnTo>
                    <a:pt x="163" y="12"/>
                  </a:lnTo>
                  <a:lnTo>
                    <a:pt x="199" y="3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6" name="Freeform 909"/>
            <p:cNvSpPr>
              <a:spLocks noEditPoints="1"/>
            </p:cNvSpPr>
            <p:nvPr/>
          </p:nvSpPr>
          <p:spPr bwMode="auto">
            <a:xfrm>
              <a:off x="2620963" y="4572000"/>
              <a:ext cx="98425" cy="71438"/>
            </a:xfrm>
            <a:custGeom>
              <a:avLst/>
              <a:gdLst>
                <a:gd name="T0" fmla="*/ 112 w 619"/>
                <a:gd name="T1" fmla="*/ 113 h 449"/>
                <a:gd name="T2" fmla="*/ 112 w 619"/>
                <a:gd name="T3" fmla="*/ 337 h 449"/>
                <a:gd name="T4" fmla="*/ 507 w 619"/>
                <a:gd name="T5" fmla="*/ 337 h 449"/>
                <a:gd name="T6" fmla="*/ 507 w 619"/>
                <a:gd name="T7" fmla="*/ 113 h 449"/>
                <a:gd name="T8" fmla="*/ 112 w 619"/>
                <a:gd name="T9" fmla="*/ 113 h 449"/>
                <a:gd name="T10" fmla="*/ 0 w 619"/>
                <a:gd name="T11" fmla="*/ 0 h 449"/>
                <a:gd name="T12" fmla="*/ 619 w 619"/>
                <a:gd name="T13" fmla="*/ 0 h 449"/>
                <a:gd name="T14" fmla="*/ 619 w 619"/>
                <a:gd name="T15" fmla="*/ 449 h 449"/>
                <a:gd name="T16" fmla="*/ 0 w 619"/>
                <a:gd name="T17" fmla="*/ 449 h 449"/>
                <a:gd name="T18" fmla="*/ 0 w 619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9" h="449">
                  <a:moveTo>
                    <a:pt x="112" y="113"/>
                  </a:moveTo>
                  <a:lnTo>
                    <a:pt x="112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619" y="0"/>
                  </a:lnTo>
                  <a:lnTo>
                    <a:pt x="619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7" name="Freeform 910"/>
            <p:cNvSpPr>
              <a:spLocks noEditPoints="1"/>
            </p:cNvSpPr>
            <p:nvPr/>
          </p:nvSpPr>
          <p:spPr bwMode="auto">
            <a:xfrm>
              <a:off x="2736851" y="4572000"/>
              <a:ext cx="98425" cy="71438"/>
            </a:xfrm>
            <a:custGeom>
              <a:avLst/>
              <a:gdLst>
                <a:gd name="T0" fmla="*/ 113 w 620"/>
                <a:gd name="T1" fmla="*/ 113 h 449"/>
                <a:gd name="T2" fmla="*/ 113 w 620"/>
                <a:gd name="T3" fmla="*/ 337 h 449"/>
                <a:gd name="T4" fmla="*/ 507 w 620"/>
                <a:gd name="T5" fmla="*/ 337 h 449"/>
                <a:gd name="T6" fmla="*/ 507 w 620"/>
                <a:gd name="T7" fmla="*/ 113 h 449"/>
                <a:gd name="T8" fmla="*/ 113 w 620"/>
                <a:gd name="T9" fmla="*/ 113 h 449"/>
                <a:gd name="T10" fmla="*/ 0 w 620"/>
                <a:gd name="T11" fmla="*/ 0 h 449"/>
                <a:gd name="T12" fmla="*/ 620 w 620"/>
                <a:gd name="T13" fmla="*/ 0 h 449"/>
                <a:gd name="T14" fmla="*/ 620 w 620"/>
                <a:gd name="T15" fmla="*/ 449 h 449"/>
                <a:gd name="T16" fmla="*/ 0 w 620"/>
                <a:gd name="T17" fmla="*/ 449 h 449"/>
                <a:gd name="T18" fmla="*/ 0 w 620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0" h="449">
                  <a:moveTo>
                    <a:pt x="113" y="113"/>
                  </a:moveTo>
                  <a:lnTo>
                    <a:pt x="113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620" y="0"/>
                  </a:lnTo>
                  <a:lnTo>
                    <a:pt x="620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8" name="Freeform 911"/>
            <p:cNvSpPr>
              <a:spLocks noEditPoints="1"/>
            </p:cNvSpPr>
            <p:nvPr/>
          </p:nvSpPr>
          <p:spPr bwMode="auto">
            <a:xfrm>
              <a:off x="2854326" y="4572000"/>
              <a:ext cx="98425" cy="71438"/>
            </a:xfrm>
            <a:custGeom>
              <a:avLst/>
              <a:gdLst>
                <a:gd name="T0" fmla="*/ 113 w 620"/>
                <a:gd name="T1" fmla="*/ 113 h 449"/>
                <a:gd name="T2" fmla="*/ 113 w 620"/>
                <a:gd name="T3" fmla="*/ 337 h 449"/>
                <a:gd name="T4" fmla="*/ 507 w 620"/>
                <a:gd name="T5" fmla="*/ 337 h 449"/>
                <a:gd name="T6" fmla="*/ 507 w 620"/>
                <a:gd name="T7" fmla="*/ 113 h 449"/>
                <a:gd name="T8" fmla="*/ 113 w 620"/>
                <a:gd name="T9" fmla="*/ 113 h 449"/>
                <a:gd name="T10" fmla="*/ 0 w 620"/>
                <a:gd name="T11" fmla="*/ 0 h 449"/>
                <a:gd name="T12" fmla="*/ 620 w 620"/>
                <a:gd name="T13" fmla="*/ 0 h 449"/>
                <a:gd name="T14" fmla="*/ 620 w 620"/>
                <a:gd name="T15" fmla="*/ 449 h 449"/>
                <a:gd name="T16" fmla="*/ 0 w 620"/>
                <a:gd name="T17" fmla="*/ 449 h 449"/>
                <a:gd name="T18" fmla="*/ 0 w 620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0" h="449">
                  <a:moveTo>
                    <a:pt x="113" y="113"/>
                  </a:moveTo>
                  <a:lnTo>
                    <a:pt x="113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620" y="0"/>
                  </a:lnTo>
                  <a:lnTo>
                    <a:pt x="620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9" name="Freeform 912"/>
            <p:cNvSpPr>
              <a:spLocks noEditPoints="1"/>
            </p:cNvSpPr>
            <p:nvPr/>
          </p:nvSpPr>
          <p:spPr bwMode="auto">
            <a:xfrm>
              <a:off x="2970213" y="4572000"/>
              <a:ext cx="98425" cy="71438"/>
            </a:xfrm>
            <a:custGeom>
              <a:avLst/>
              <a:gdLst>
                <a:gd name="T0" fmla="*/ 112 w 619"/>
                <a:gd name="T1" fmla="*/ 113 h 449"/>
                <a:gd name="T2" fmla="*/ 112 w 619"/>
                <a:gd name="T3" fmla="*/ 337 h 449"/>
                <a:gd name="T4" fmla="*/ 507 w 619"/>
                <a:gd name="T5" fmla="*/ 337 h 449"/>
                <a:gd name="T6" fmla="*/ 507 w 619"/>
                <a:gd name="T7" fmla="*/ 113 h 449"/>
                <a:gd name="T8" fmla="*/ 112 w 619"/>
                <a:gd name="T9" fmla="*/ 113 h 449"/>
                <a:gd name="T10" fmla="*/ 0 w 619"/>
                <a:gd name="T11" fmla="*/ 0 h 449"/>
                <a:gd name="T12" fmla="*/ 619 w 619"/>
                <a:gd name="T13" fmla="*/ 0 h 449"/>
                <a:gd name="T14" fmla="*/ 619 w 619"/>
                <a:gd name="T15" fmla="*/ 449 h 449"/>
                <a:gd name="T16" fmla="*/ 0 w 619"/>
                <a:gd name="T17" fmla="*/ 449 h 449"/>
                <a:gd name="T18" fmla="*/ 0 w 619"/>
                <a:gd name="T19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9" h="449">
                  <a:moveTo>
                    <a:pt x="112" y="113"/>
                  </a:moveTo>
                  <a:lnTo>
                    <a:pt x="112" y="337"/>
                  </a:lnTo>
                  <a:lnTo>
                    <a:pt x="507" y="337"/>
                  </a:lnTo>
                  <a:lnTo>
                    <a:pt x="507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619" y="0"/>
                  </a:lnTo>
                  <a:lnTo>
                    <a:pt x="619" y="449"/>
                  </a:lnTo>
                  <a:lnTo>
                    <a:pt x="0" y="4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0" name="Freeform 913"/>
            <p:cNvSpPr>
              <a:spLocks noEditPoints="1"/>
            </p:cNvSpPr>
            <p:nvPr/>
          </p:nvSpPr>
          <p:spPr bwMode="auto">
            <a:xfrm>
              <a:off x="2620963" y="4367213"/>
              <a:ext cx="161925" cy="125413"/>
            </a:xfrm>
            <a:custGeom>
              <a:avLst/>
              <a:gdLst>
                <a:gd name="T0" fmla="*/ 676 w 1014"/>
                <a:gd name="T1" fmla="*/ 663 h 784"/>
                <a:gd name="T2" fmla="*/ 887 w 1014"/>
                <a:gd name="T3" fmla="*/ 672 h 784"/>
                <a:gd name="T4" fmla="*/ 898 w 1014"/>
                <a:gd name="T5" fmla="*/ 666 h 784"/>
                <a:gd name="T6" fmla="*/ 901 w 1014"/>
                <a:gd name="T7" fmla="*/ 560 h 784"/>
                <a:gd name="T8" fmla="*/ 112 w 1014"/>
                <a:gd name="T9" fmla="*/ 658 h 784"/>
                <a:gd name="T10" fmla="*/ 118 w 1014"/>
                <a:gd name="T11" fmla="*/ 669 h 784"/>
                <a:gd name="T12" fmla="*/ 339 w 1014"/>
                <a:gd name="T13" fmla="*/ 672 h 784"/>
                <a:gd name="T14" fmla="*/ 338 w 1014"/>
                <a:gd name="T15" fmla="*/ 560 h 784"/>
                <a:gd name="T16" fmla="*/ 112 w 1014"/>
                <a:gd name="T17" fmla="*/ 448 h 784"/>
                <a:gd name="T18" fmla="*/ 112 w 1014"/>
                <a:gd name="T19" fmla="*/ 336 h 784"/>
                <a:gd name="T20" fmla="*/ 887 w 1014"/>
                <a:gd name="T21" fmla="*/ 336 h 784"/>
                <a:gd name="T22" fmla="*/ 682 w 1014"/>
                <a:gd name="T23" fmla="*/ 339 h 784"/>
                <a:gd name="T24" fmla="*/ 676 w 1014"/>
                <a:gd name="T25" fmla="*/ 350 h 784"/>
                <a:gd name="T26" fmla="*/ 901 w 1014"/>
                <a:gd name="T27" fmla="*/ 335 h 784"/>
                <a:gd name="T28" fmla="*/ 456 w 1014"/>
                <a:gd name="T29" fmla="*/ 115 h 784"/>
                <a:gd name="T30" fmla="*/ 450 w 1014"/>
                <a:gd name="T31" fmla="*/ 126 h 784"/>
                <a:gd name="T32" fmla="*/ 453 w 1014"/>
                <a:gd name="T33" fmla="*/ 666 h 784"/>
                <a:gd name="T34" fmla="*/ 465 w 1014"/>
                <a:gd name="T35" fmla="*/ 672 h 784"/>
                <a:gd name="T36" fmla="*/ 557 w 1014"/>
                <a:gd name="T37" fmla="*/ 669 h 784"/>
                <a:gd name="T38" fmla="*/ 563 w 1014"/>
                <a:gd name="T39" fmla="*/ 658 h 784"/>
                <a:gd name="T40" fmla="*/ 573 w 1014"/>
                <a:gd name="T41" fmla="*/ 302 h 784"/>
                <a:gd name="T42" fmla="*/ 619 w 1014"/>
                <a:gd name="T43" fmla="*/ 246 h 784"/>
                <a:gd name="T44" fmla="*/ 690 w 1014"/>
                <a:gd name="T45" fmla="*/ 224 h 784"/>
                <a:gd name="T46" fmla="*/ 895 w 1014"/>
                <a:gd name="T47" fmla="*/ 221 h 784"/>
                <a:gd name="T48" fmla="*/ 901 w 1014"/>
                <a:gd name="T49" fmla="*/ 210 h 784"/>
                <a:gd name="T50" fmla="*/ 898 w 1014"/>
                <a:gd name="T51" fmla="*/ 118 h 784"/>
                <a:gd name="T52" fmla="*/ 887 w 1014"/>
                <a:gd name="T53" fmla="*/ 112 h 784"/>
                <a:gd name="T54" fmla="*/ 123 w 1014"/>
                <a:gd name="T55" fmla="*/ 113 h 784"/>
                <a:gd name="T56" fmla="*/ 113 w 1014"/>
                <a:gd name="T57" fmla="*/ 122 h 784"/>
                <a:gd name="T58" fmla="*/ 338 w 1014"/>
                <a:gd name="T59" fmla="*/ 224 h 784"/>
                <a:gd name="T60" fmla="*/ 339 w 1014"/>
                <a:gd name="T61" fmla="*/ 112 h 784"/>
                <a:gd name="T62" fmla="*/ 887 w 1014"/>
                <a:gd name="T63" fmla="*/ 0 h 784"/>
                <a:gd name="T64" fmla="*/ 957 w 1014"/>
                <a:gd name="T65" fmla="*/ 21 h 784"/>
                <a:gd name="T66" fmla="*/ 1003 w 1014"/>
                <a:gd name="T67" fmla="*/ 78 h 784"/>
                <a:gd name="T68" fmla="*/ 1014 w 1014"/>
                <a:gd name="T69" fmla="*/ 658 h 784"/>
                <a:gd name="T70" fmla="*/ 992 w 1014"/>
                <a:gd name="T71" fmla="*/ 728 h 784"/>
                <a:gd name="T72" fmla="*/ 936 w 1014"/>
                <a:gd name="T73" fmla="*/ 774 h 784"/>
                <a:gd name="T74" fmla="*/ 127 w 1014"/>
                <a:gd name="T75" fmla="*/ 784 h 784"/>
                <a:gd name="T76" fmla="*/ 56 w 1014"/>
                <a:gd name="T77" fmla="*/ 763 h 784"/>
                <a:gd name="T78" fmla="*/ 10 w 1014"/>
                <a:gd name="T79" fmla="*/ 707 h 784"/>
                <a:gd name="T80" fmla="*/ 0 w 1014"/>
                <a:gd name="T81" fmla="*/ 126 h 784"/>
                <a:gd name="T82" fmla="*/ 21 w 1014"/>
                <a:gd name="T83" fmla="*/ 56 h 784"/>
                <a:gd name="T84" fmla="*/ 78 w 1014"/>
                <a:gd name="T85" fmla="*/ 1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14" h="784">
                  <a:moveTo>
                    <a:pt x="676" y="560"/>
                  </a:moveTo>
                  <a:lnTo>
                    <a:pt x="676" y="658"/>
                  </a:lnTo>
                  <a:lnTo>
                    <a:pt x="676" y="663"/>
                  </a:lnTo>
                  <a:lnTo>
                    <a:pt x="675" y="667"/>
                  </a:lnTo>
                  <a:lnTo>
                    <a:pt x="674" y="672"/>
                  </a:lnTo>
                  <a:lnTo>
                    <a:pt x="887" y="672"/>
                  </a:lnTo>
                  <a:lnTo>
                    <a:pt x="891" y="671"/>
                  </a:lnTo>
                  <a:lnTo>
                    <a:pt x="895" y="669"/>
                  </a:lnTo>
                  <a:lnTo>
                    <a:pt x="898" y="666"/>
                  </a:lnTo>
                  <a:lnTo>
                    <a:pt x="900" y="662"/>
                  </a:lnTo>
                  <a:lnTo>
                    <a:pt x="901" y="658"/>
                  </a:lnTo>
                  <a:lnTo>
                    <a:pt x="901" y="560"/>
                  </a:lnTo>
                  <a:lnTo>
                    <a:pt x="676" y="560"/>
                  </a:lnTo>
                  <a:close/>
                  <a:moveTo>
                    <a:pt x="112" y="560"/>
                  </a:moveTo>
                  <a:lnTo>
                    <a:pt x="112" y="658"/>
                  </a:lnTo>
                  <a:lnTo>
                    <a:pt x="113" y="662"/>
                  </a:lnTo>
                  <a:lnTo>
                    <a:pt x="115" y="666"/>
                  </a:lnTo>
                  <a:lnTo>
                    <a:pt x="118" y="669"/>
                  </a:lnTo>
                  <a:lnTo>
                    <a:pt x="123" y="671"/>
                  </a:lnTo>
                  <a:lnTo>
                    <a:pt x="127" y="672"/>
                  </a:lnTo>
                  <a:lnTo>
                    <a:pt x="339" y="672"/>
                  </a:lnTo>
                  <a:lnTo>
                    <a:pt x="339" y="665"/>
                  </a:lnTo>
                  <a:lnTo>
                    <a:pt x="338" y="658"/>
                  </a:lnTo>
                  <a:lnTo>
                    <a:pt x="338" y="560"/>
                  </a:lnTo>
                  <a:lnTo>
                    <a:pt x="112" y="560"/>
                  </a:lnTo>
                  <a:close/>
                  <a:moveTo>
                    <a:pt x="112" y="336"/>
                  </a:moveTo>
                  <a:lnTo>
                    <a:pt x="112" y="448"/>
                  </a:lnTo>
                  <a:lnTo>
                    <a:pt x="338" y="448"/>
                  </a:lnTo>
                  <a:lnTo>
                    <a:pt x="338" y="336"/>
                  </a:lnTo>
                  <a:lnTo>
                    <a:pt x="112" y="336"/>
                  </a:lnTo>
                  <a:close/>
                  <a:moveTo>
                    <a:pt x="901" y="335"/>
                  </a:moveTo>
                  <a:lnTo>
                    <a:pt x="894" y="336"/>
                  </a:lnTo>
                  <a:lnTo>
                    <a:pt x="887" y="336"/>
                  </a:lnTo>
                  <a:lnTo>
                    <a:pt x="690" y="336"/>
                  </a:lnTo>
                  <a:lnTo>
                    <a:pt x="686" y="337"/>
                  </a:lnTo>
                  <a:lnTo>
                    <a:pt x="682" y="339"/>
                  </a:lnTo>
                  <a:lnTo>
                    <a:pt x="679" y="342"/>
                  </a:lnTo>
                  <a:lnTo>
                    <a:pt x="677" y="346"/>
                  </a:lnTo>
                  <a:lnTo>
                    <a:pt x="676" y="350"/>
                  </a:lnTo>
                  <a:lnTo>
                    <a:pt x="676" y="448"/>
                  </a:lnTo>
                  <a:lnTo>
                    <a:pt x="901" y="448"/>
                  </a:lnTo>
                  <a:lnTo>
                    <a:pt x="901" y="335"/>
                  </a:lnTo>
                  <a:close/>
                  <a:moveTo>
                    <a:pt x="465" y="112"/>
                  </a:moveTo>
                  <a:lnTo>
                    <a:pt x="461" y="113"/>
                  </a:lnTo>
                  <a:lnTo>
                    <a:pt x="456" y="115"/>
                  </a:lnTo>
                  <a:lnTo>
                    <a:pt x="453" y="118"/>
                  </a:lnTo>
                  <a:lnTo>
                    <a:pt x="451" y="122"/>
                  </a:lnTo>
                  <a:lnTo>
                    <a:pt x="450" y="126"/>
                  </a:lnTo>
                  <a:lnTo>
                    <a:pt x="450" y="658"/>
                  </a:lnTo>
                  <a:lnTo>
                    <a:pt x="451" y="662"/>
                  </a:lnTo>
                  <a:lnTo>
                    <a:pt x="453" y="666"/>
                  </a:lnTo>
                  <a:lnTo>
                    <a:pt x="456" y="669"/>
                  </a:lnTo>
                  <a:lnTo>
                    <a:pt x="461" y="671"/>
                  </a:lnTo>
                  <a:lnTo>
                    <a:pt x="465" y="672"/>
                  </a:lnTo>
                  <a:lnTo>
                    <a:pt x="549" y="672"/>
                  </a:lnTo>
                  <a:lnTo>
                    <a:pt x="553" y="671"/>
                  </a:lnTo>
                  <a:lnTo>
                    <a:pt x="557" y="669"/>
                  </a:lnTo>
                  <a:lnTo>
                    <a:pt x="560" y="666"/>
                  </a:lnTo>
                  <a:lnTo>
                    <a:pt x="562" y="662"/>
                  </a:lnTo>
                  <a:lnTo>
                    <a:pt x="563" y="658"/>
                  </a:lnTo>
                  <a:lnTo>
                    <a:pt x="563" y="350"/>
                  </a:lnTo>
                  <a:lnTo>
                    <a:pt x="566" y="325"/>
                  </a:lnTo>
                  <a:lnTo>
                    <a:pt x="573" y="302"/>
                  </a:lnTo>
                  <a:lnTo>
                    <a:pt x="585" y="280"/>
                  </a:lnTo>
                  <a:lnTo>
                    <a:pt x="600" y="261"/>
                  </a:lnTo>
                  <a:lnTo>
                    <a:pt x="619" y="246"/>
                  </a:lnTo>
                  <a:lnTo>
                    <a:pt x="641" y="234"/>
                  </a:lnTo>
                  <a:lnTo>
                    <a:pt x="664" y="227"/>
                  </a:lnTo>
                  <a:lnTo>
                    <a:pt x="690" y="224"/>
                  </a:lnTo>
                  <a:lnTo>
                    <a:pt x="887" y="224"/>
                  </a:lnTo>
                  <a:lnTo>
                    <a:pt x="891" y="223"/>
                  </a:lnTo>
                  <a:lnTo>
                    <a:pt x="895" y="221"/>
                  </a:lnTo>
                  <a:lnTo>
                    <a:pt x="898" y="218"/>
                  </a:lnTo>
                  <a:lnTo>
                    <a:pt x="900" y="215"/>
                  </a:lnTo>
                  <a:lnTo>
                    <a:pt x="901" y="210"/>
                  </a:lnTo>
                  <a:lnTo>
                    <a:pt x="901" y="126"/>
                  </a:lnTo>
                  <a:lnTo>
                    <a:pt x="900" y="122"/>
                  </a:lnTo>
                  <a:lnTo>
                    <a:pt x="898" y="118"/>
                  </a:lnTo>
                  <a:lnTo>
                    <a:pt x="895" y="115"/>
                  </a:lnTo>
                  <a:lnTo>
                    <a:pt x="891" y="113"/>
                  </a:lnTo>
                  <a:lnTo>
                    <a:pt x="887" y="112"/>
                  </a:lnTo>
                  <a:lnTo>
                    <a:pt x="465" y="112"/>
                  </a:lnTo>
                  <a:close/>
                  <a:moveTo>
                    <a:pt x="127" y="112"/>
                  </a:moveTo>
                  <a:lnTo>
                    <a:pt x="123" y="113"/>
                  </a:lnTo>
                  <a:lnTo>
                    <a:pt x="118" y="115"/>
                  </a:lnTo>
                  <a:lnTo>
                    <a:pt x="115" y="118"/>
                  </a:lnTo>
                  <a:lnTo>
                    <a:pt x="113" y="122"/>
                  </a:lnTo>
                  <a:lnTo>
                    <a:pt x="112" y="126"/>
                  </a:lnTo>
                  <a:lnTo>
                    <a:pt x="112" y="224"/>
                  </a:lnTo>
                  <a:lnTo>
                    <a:pt x="338" y="224"/>
                  </a:lnTo>
                  <a:lnTo>
                    <a:pt x="338" y="126"/>
                  </a:lnTo>
                  <a:lnTo>
                    <a:pt x="339" y="119"/>
                  </a:lnTo>
                  <a:lnTo>
                    <a:pt x="339" y="112"/>
                  </a:lnTo>
                  <a:lnTo>
                    <a:pt x="127" y="112"/>
                  </a:lnTo>
                  <a:close/>
                  <a:moveTo>
                    <a:pt x="127" y="0"/>
                  </a:moveTo>
                  <a:lnTo>
                    <a:pt x="887" y="0"/>
                  </a:lnTo>
                  <a:lnTo>
                    <a:pt x="912" y="3"/>
                  </a:lnTo>
                  <a:lnTo>
                    <a:pt x="936" y="10"/>
                  </a:lnTo>
                  <a:lnTo>
                    <a:pt x="957" y="21"/>
                  </a:lnTo>
                  <a:lnTo>
                    <a:pt x="977" y="38"/>
                  </a:lnTo>
                  <a:lnTo>
                    <a:pt x="992" y="56"/>
                  </a:lnTo>
                  <a:lnTo>
                    <a:pt x="1003" y="78"/>
                  </a:lnTo>
                  <a:lnTo>
                    <a:pt x="1011" y="101"/>
                  </a:lnTo>
                  <a:lnTo>
                    <a:pt x="1014" y="126"/>
                  </a:lnTo>
                  <a:lnTo>
                    <a:pt x="1014" y="658"/>
                  </a:lnTo>
                  <a:lnTo>
                    <a:pt x="1011" y="683"/>
                  </a:lnTo>
                  <a:lnTo>
                    <a:pt x="1003" y="707"/>
                  </a:lnTo>
                  <a:lnTo>
                    <a:pt x="992" y="728"/>
                  </a:lnTo>
                  <a:lnTo>
                    <a:pt x="977" y="748"/>
                  </a:lnTo>
                  <a:lnTo>
                    <a:pt x="957" y="763"/>
                  </a:lnTo>
                  <a:lnTo>
                    <a:pt x="936" y="774"/>
                  </a:lnTo>
                  <a:lnTo>
                    <a:pt x="912" y="782"/>
                  </a:lnTo>
                  <a:lnTo>
                    <a:pt x="887" y="784"/>
                  </a:lnTo>
                  <a:lnTo>
                    <a:pt x="127" y="784"/>
                  </a:lnTo>
                  <a:lnTo>
                    <a:pt x="101" y="782"/>
                  </a:lnTo>
                  <a:lnTo>
                    <a:pt x="78" y="774"/>
                  </a:lnTo>
                  <a:lnTo>
                    <a:pt x="56" y="763"/>
                  </a:lnTo>
                  <a:lnTo>
                    <a:pt x="37" y="748"/>
                  </a:lnTo>
                  <a:lnTo>
                    <a:pt x="21" y="728"/>
                  </a:lnTo>
                  <a:lnTo>
                    <a:pt x="10" y="707"/>
                  </a:lnTo>
                  <a:lnTo>
                    <a:pt x="3" y="683"/>
                  </a:lnTo>
                  <a:lnTo>
                    <a:pt x="0" y="658"/>
                  </a:lnTo>
                  <a:lnTo>
                    <a:pt x="0" y="126"/>
                  </a:lnTo>
                  <a:lnTo>
                    <a:pt x="3" y="101"/>
                  </a:lnTo>
                  <a:lnTo>
                    <a:pt x="10" y="78"/>
                  </a:lnTo>
                  <a:lnTo>
                    <a:pt x="21" y="56"/>
                  </a:lnTo>
                  <a:lnTo>
                    <a:pt x="37" y="38"/>
                  </a:lnTo>
                  <a:lnTo>
                    <a:pt x="56" y="21"/>
                  </a:lnTo>
                  <a:lnTo>
                    <a:pt x="78" y="10"/>
                  </a:lnTo>
                  <a:lnTo>
                    <a:pt x="101" y="3"/>
                  </a:lnTo>
                  <a:lnTo>
                    <a:pt x="1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1" name="Freeform 914"/>
            <p:cNvSpPr>
              <a:spLocks/>
            </p:cNvSpPr>
            <p:nvPr/>
          </p:nvSpPr>
          <p:spPr bwMode="auto">
            <a:xfrm>
              <a:off x="2854326" y="4367213"/>
              <a:ext cx="98425" cy="17463"/>
            </a:xfrm>
            <a:custGeom>
              <a:avLst/>
              <a:gdLst>
                <a:gd name="T0" fmla="*/ 57 w 620"/>
                <a:gd name="T1" fmla="*/ 0 h 112"/>
                <a:gd name="T2" fmla="*/ 564 w 620"/>
                <a:gd name="T3" fmla="*/ 0 h 112"/>
                <a:gd name="T4" fmla="*/ 581 w 620"/>
                <a:gd name="T5" fmla="*/ 3 h 112"/>
                <a:gd name="T6" fmla="*/ 597 w 620"/>
                <a:gd name="T7" fmla="*/ 11 h 112"/>
                <a:gd name="T8" fmla="*/ 609 w 620"/>
                <a:gd name="T9" fmla="*/ 24 h 112"/>
                <a:gd name="T10" fmla="*/ 617 w 620"/>
                <a:gd name="T11" fmla="*/ 39 h 112"/>
                <a:gd name="T12" fmla="*/ 620 w 620"/>
                <a:gd name="T13" fmla="*/ 56 h 112"/>
                <a:gd name="T14" fmla="*/ 617 w 620"/>
                <a:gd name="T15" fmla="*/ 74 h 112"/>
                <a:gd name="T16" fmla="*/ 609 w 620"/>
                <a:gd name="T17" fmla="*/ 90 h 112"/>
                <a:gd name="T18" fmla="*/ 597 w 620"/>
                <a:gd name="T19" fmla="*/ 101 h 112"/>
                <a:gd name="T20" fmla="*/ 581 w 620"/>
                <a:gd name="T21" fmla="*/ 109 h 112"/>
                <a:gd name="T22" fmla="*/ 564 w 620"/>
                <a:gd name="T23" fmla="*/ 112 h 112"/>
                <a:gd name="T24" fmla="*/ 57 w 620"/>
                <a:gd name="T25" fmla="*/ 112 h 112"/>
                <a:gd name="T26" fmla="*/ 39 w 620"/>
                <a:gd name="T27" fmla="*/ 109 h 112"/>
                <a:gd name="T28" fmla="*/ 24 w 620"/>
                <a:gd name="T29" fmla="*/ 101 h 112"/>
                <a:gd name="T30" fmla="*/ 12 w 620"/>
                <a:gd name="T31" fmla="*/ 90 h 112"/>
                <a:gd name="T32" fmla="*/ 3 w 620"/>
                <a:gd name="T33" fmla="*/ 74 h 112"/>
                <a:gd name="T34" fmla="*/ 0 w 620"/>
                <a:gd name="T35" fmla="*/ 56 h 112"/>
                <a:gd name="T36" fmla="*/ 3 w 620"/>
                <a:gd name="T37" fmla="*/ 39 h 112"/>
                <a:gd name="T38" fmla="*/ 12 w 620"/>
                <a:gd name="T39" fmla="*/ 24 h 112"/>
                <a:gd name="T40" fmla="*/ 24 w 620"/>
                <a:gd name="T41" fmla="*/ 11 h 112"/>
                <a:gd name="T42" fmla="*/ 39 w 620"/>
                <a:gd name="T43" fmla="*/ 3 h 112"/>
                <a:gd name="T44" fmla="*/ 57 w 620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2">
                  <a:moveTo>
                    <a:pt x="57" y="0"/>
                  </a:moveTo>
                  <a:lnTo>
                    <a:pt x="564" y="0"/>
                  </a:lnTo>
                  <a:lnTo>
                    <a:pt x="581" y="3"/>
                  </a:lnTo>
                  <a:lnTo>
                    <a:pt x="597" y="11"/>
                  </a:lnTo>
                  <a:lnTo>
                    <a:pt x="609" y="24"/>
                  </a:lnTo>
                  <a:lnTo>
                    <a:pt x="617" y="39"/>
                  </a:lnTo>
                  <a:lnTo>
                    <a:pt x="620" y="56"/>
                  </a:lnTo>
                  <a:lnTo>
                    <a:pt x="617" y="74"/>
                  </a:lnTo>
                  <a:lnTo>
                    <a:pt x="609" y="90"/>
                  </a:lnTo>
                  <a:lnTo>
                    <a:pt x="597" y="101"/>
                  </a:lnTo>
                  <a:lnTo>
                    <a:pt x="581" y="109"/>
                  </a:lnTo>
                  <a:lnTo>
                    <a:pt x="564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2" name="Freeform 915"/>
            <p:cNvSpPr>
              <a:spLocks/>
            </p:cNvSpPr>
            <p:nvPr/>
          </p:nvSpPr>
          <p:spPr bwMode="auto">
            <a:xfrm>
              <a:off x="2970213" y="4367213"/>
              <a:ext cx="98425" cy="17463"/>
            </a:xfrm>
            <a:custGeom>
              <a:avLst/>
              <a:gdLst>
                <a:gd name="T0" fmla="*/ 56 w 619"/>
                <a:gd name="T1" fmla="*/ 0 h 112"/>
                <a:gd name="T2" fmla="*/ 563 w 619"/>
                <a:gd name="T3" fmla="*/ 0 h 112"/>
                <a:gd name="T4" fmla="*/ 580 w 619"/>
                <a:gd name="T5" fmla="*/ 3 h 112"/>
                <a:gd name="T6" fmla="*/ 596 w 619"/>
                <a:gd name="T7" fmla="*/ 11 h 112"/>
                <a:gd name="T8" fmla="*/ 608 w 619"/>
                <a:gd name="T9" fmla="*/ 24 h 112"/>
                <a:gd name="T10" fmla="*/ 616 w 619"/>
                <a:gd name="T11" fmla="*/ 39 h 112"/>
                <a:gd name="T12" fmla="*/ 619 w 619"/>
                <a:gd name="T13" fmla="*/ 56 h 112"/>
                <a:gd name="T14" fmla="*/ 616 w 619"/>
                <a:gd name="T15" fmla="*/ 74 h 112"/>
                <a:gd name="T16" fmla="*/ 608 w 619"/>
                <a:gd name="T17" fmla="*/ 90 h 112"/>
                <a:gd name="T18" fmla="*/ 596 w 619"/>
                <a:gd name="T19" fmla="*/ 101 h 112"/>
                <a:gd name="T20" fmla="*/ 580 w 619"/>
                <a:gd name="T21" fmla="*/ 109 h 112"/>
                <a:gd name="T22" fmla="*/ 563 w 619"/>
                <a:gd name="T23" fmla="*/ 112 h 112"/>
                <a:gd name="T24" fmla="*/ 56 w 619"/>
                <a:gd name="T25" fmla="*/ 112 h 112"/>
                <a:gd name="T26" fmla="*/ 39 w 619"/>
                <a:gd name="T27" fmla="*/ 109 h 112"/>
                <a:gd name="T28" fmla="*/ 23 w 619"/>
                <a:gd name="T29" fmla="*/ 101 h 112"/>
                <a:gd name="T30" fmla="*/ 11 w 619"/>
                <a:gd name="T31" fmla="*/ 90 h 112"/>
                <a:gd name="T32" fmla="*/ 3 w 619"/>
                <a:gd name="T33" fmla="*/ 74 h 112"/>
                <a:gd name="T34" fmla="*/ 0 w 619"/>
                <a:gd name="T35" fmla="*/ 56 h 112"/>
                <a:gd name="T36" fmla="*/ 3 w 619"/>
                <a:gd name="T37" fmla="*/ 39 h 112"/>
                <a:gd name="T38" fmla="*/ 11 w 619"/>
                <a:gd name="T39" fmla="*/ 24 h 112"/>
                <a:gd name="T40" fmla="*/ 23 w 619"/>
                <a:gd name="T41" fmla="*/ 11 h 112"/>
                <a:gd name="T42" fmla="*/ 39 w 619"/>
                <a:gd name="T43" fmla="*/ 3 h 112"/>
                <a:gd name="T44" fmla="*/ 56 w 61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9" h="112">
                  <a:moveTo>
                    <a:pt x="56" y="0"/>
                  </a:moveTo>
                  <a:lnTo>
                    <a:pt x="563" y="0"/>
                  </a:lnTo>
                  <a:lnTo>
                    <a:pt x="580" y="3"/>
                  </a:lnTo>
                  <a:lnTo>
                    <a:pt x="596" y="11"/>
                  </a:lnTo>
                  <a:lnTo>
                    <a:pt x="608" y="24"/>
                  </a:lnTo>
                  <a:lnTo>
                    <a:pt x="616" y="39"/>
                  </a:lnTo>
                  <a:lnTo>
                    <a:pt x="619" y="56"/>
                  </a:lnTo>
                  <a:lnTo>
                    <a:pt x="616" y="74"/>
                  </a:lnTo>
                  <a:lnTo>
                    <a:pt x="608" y="90"/>
                  </a:lnTo>
                  <a:lnTo>
                    <a:pt x="596" y="101"/>
                  </a:lnTo>
                  <a:lnTo>
                    <a:pt x="580" y="109"/>
                  </a:lnTo>
                  <a:lnTo>
                    <a:pt x="56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3" name="Freeform 916"/>
            <p:cNvSpPr>
              <a:spLocks/>
            </p:cNvSpPr>
            <p:nvPr/>
          </p:nvSpPr>
          <p:spPr bwMode="auto">
            <a:xfrm>
              <a:off x="2854326" y="4411663"/>
              <a:ext cx="26988" cy="17463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1 h 112"/>
                <a:gd name="T8" fmla="*/ 158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5 h 112"/>
                <a:gd name="T16" fmla="*/ 158 w 169"/>
                <a:gd name="T17" fmla="*/ 90 h 112"/>
                <a:gd name="T18" fmla="*/ 146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2 w 169"/>
                <a:gd name="T31" fmla="*/ 90 h 112"/>
                <a:gd name="T32" fmla="*/ 3 w 169"/>
                <a:gd name="T33" fmla="*/ 75 h 112"/>
                <a:gd name="T34" fmla="*/ 0 w 169"/>
                <a:gd name="T35" fmla="*/ 56 h 112"/>
                <a:gd name="T36" fmla="*/ 3 w 169"/>
                <a:gd name="T37" fmla="*/ 39 h 112"/>
                <a:gd name="T38" fmla="*/ 12 w 169"/>
                <a:gd name="T39" fmla="*/ 24 h 112"/>
                <a:gd name="T40" fmla="*/ 24 w 169"/>
                <a:gd name="T41" fmla="*/ 11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5"/>
                  </a:lnTo>
                  <a:lnTo>
                    <a:pt x="158" y="90"/>
                  </a:lnTo>
                  <a:lnTo>
                    <a:pt x="146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4" name="Freeform 917"/>
            <p:cNvSpPr>
              <a:spLocks/>
            </p:cNvSpPr>
            <p:nvPr/>
          </p:nvSpPr>
          <p:spPr bwMode="auto">
            <a:xfrm>
              <a:off x="2898776" y="4411663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4 w 225"/>
                <a:gd name="T9" fmla="*/ 24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5 h 112"/>
                <a:gd name="T16" fmla="*/ 214 w 225"/>
                <a:gd name="T17" fmla="*/ 90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4 w 225"/>
                <a:gd name="T29" fmla="*/ 101 h 112"/>
                <a:gd name="T30" fmla="*/ 11 w 225"/>
                <a:gd name="T31" fmla="*/ 90 h 112"/>
                <a:gd name="T32" fmla="*/ 3 w 225"/>
                <a:gd name="T33" fmla="*/ 75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4 h 112"/>
                <a:gd name="T40" fmla="*/ 24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5"/>
                  </a:lnTo>
                  <a:lnTo>
                    <a:pt x="214" y="90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5" name="Freeform 918"/>
            <p:cNvSpPr>
              <a:spLocks/>
            </p:cNvSpPr>
            <p:nvPr/>
          </p:nvSpPr>
          <p:spPr bwMode="auto">
            <a:xfrm>
              <a:off x="2952751" y="4411663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8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5 h 112"/>
                <a:gd name="T16" fmla="*/ 158 w 169"/>
                <a:gd name="T17" fmla="*/ 90 h 112"/>
                <a:gd name="T18" fmla="*/ 145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1 w 169"/>
                <a:gd name="T31" fmla="*/ 90 h 112"/>
                <a:gd name="T32" fmla="*/ 3 w 169"/>
                <a:gd name="T33" fmla="*/ 75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4 h 112"/>
                <a:gd name="T40" fmla="*/ 24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5"/>
                  </a:lnTo>
                  <a:lnTo>
                    <a:pt x="158" y="90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6" name="Freeform 919"/>
            <p:cNvSpPr>
              <a:spLocks/>
            </p:cNvSpPr>
            <p:nvPr/>
          </p:nvSpPr>
          <p:spPr bwMode="auto">
            <a:xfrm>
              <a:off x="2997201" y="4411663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1 w 225"/>
                <a:gd name="T7" fmla="*/ 11 h 112"/>
                <a:gd name="T8" fmla="*/ 214 w 225"/>
                <a:gd name="T9" fmla="*/ 24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5 h 112"/>
                <a:gd name="T16" fmla="*/ 214 w 225"/>
                <a:gd name="T17" fmla="*/ 90 h 112"/>
                <a:gd name="T18" fmla="*/ 201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3 w 225"/>
                <a:gd name="T29" fmla="*/ 101 h 112"/>
                <a:gd name="T30" fmla="*/ 11 w 225"/>
                <a:gd name="T31" fmla="*/ 90 h 112"/>
                <a:gd name="T32" fmla="*/ 3 w 225"/>
                <a:gd name="T33" fmla="*/ 75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4 h 112"/>
                <a:gd name="T40" fmla="*/ 23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5"/>
                  </a:lnTo>
                  <a:lnTo>
                    <a:pt x="214" y="90"/>
                  </a:lnTo>
                  <a:lnTo>
                    <a:pt x="201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7" name="Freeform 920"/>
            <p:cNvSpPr>
              <a:spLocks/>
            </p:cNvSpPr>
            <p:nvPr/>
          </p:nvSpPr>
          <p:spPr bwMode="auto">
            <a:xfrm>
              <a:off x="3051176" y="4411663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5 w 112"/>
                <a:gd name="T5" fmla="*/ 6 h 111"/>
                <a:gd name="T6" fmla="*/ 96 w 112"/>
                <a:gd name="T7" fmla="*/ 15 h 111"/>
                <a:gd name="T8" fmla="*/ 105 w 112"/>
                <a:gd name="T9" fmla="*/ 28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69 h 111"/>
                <a:gd name="T16" fmla="*/ 105 w 112"/>
                <a:gd name="T17" fmla="*/ 84 h 111"/>
                <a:gd name="T18" fmla="*/ 96 w 112"/>
                <a:gd name="T19" fmla="*/ 95 h 111"/>
                <a:gd name="T20" fmla="*/ 84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2 w 112"/>
                <a:gd name="T27" fmla="*/ 109 h 111"/>
                <a:gd name="T28" fmla="*/ 27 w 112"/>
                <a:gd name="T29" fmla="*/ 104 h 111"/>
                <a:gd name="T30" fmla="*/ 16 w 112"/>
                <a:gd name="T31" fmla="*/ 95 h 111"/>
                <a:gd name="T32" fmla="*/ 7 w 112"/>
                <a:gd name="T33" fmla="*/ 84 h 111"/>
                <a:gd name="T34" fmla="*/ 2 w 112"/>
                <a:gd name="T35" fmla="*/ 69 h 111"/>
                <a:gd name="T36" fmla="*/ 0 w 112"/>
                <a:gd name="T37" fmla="*/ 55 h 111"/>
                <a:gd name="T38" fmla="*/ 2 w 112"/>
                <a:gd name="T39" fmla="*/ 41 h 111"/>
                <a:gd name="T40" fmla="*/ 7 w 112"/>
                <a:gd name="T41" fmla="*/ 28 h 111"/>
                <a:gd name="T42" fmla="*/ 16 w 112"/>
                <a:gd name="T43" fmla="*/ 15 h 111"/>
                <a:gd name="T44" fmla="*/ 27 w 112"/>
                <a:gd name="T45" fmla="*/ 6 h 111"/>
                <a:gd name="T46" fmla="*/ 42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5" y="6"/>
                  </a:lnTo>
                  <a:lnTo>
                    <a:pt x="96" y="15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69"/>
                  </a:lnTo>
                  <a:lnTo>
                    <a:pt x="105" y="84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7" y="104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18" name="Freeform 925"/>
          <p:cNvSpPr>
            <a:spLocks noEditPoints="1"/>
          </p:cNvSpPr>
          <p:nvPr/>
        </p:nvSpPr>
        <p:spPr bwMode="auto">
          <a:xfrm>
            <a:off x="4951459" y="5636245"/>
            <a:ext cx="534987" cy="482600"/>
          </a:xfrm>
          <a:custGeom>
            <a:avLst/>
            <a:gdLst>
              <a:gd name="T0" fmla="*/ 2663 w 3370"/>
              <a:gd name="T1" fmla="*/ 2677 h 3044"/>
              <a:gd name="T2" fmla="*/ 2680 w 3370"/>
              <a:gd name="T3" fmla="*/ 2871 h 3044"/>
              <a:gd name="T4" fmla="*/ 2868 w 3370"/>
              <a:gd name="T5" fmla="*/ 2921 h 3044"/>
              <a:gd name="T6" fmla="*/ 2977 w 3370"/>
              <a:gd name="T7" fmla="*/ 2762 h 3044"/>
              <a:gd name="T8" fmla="*/ 2868 w 3370"/>
              <a:gd name="T9" fmla="*/ 2605 h 3044"/>
              <a:gd name="T10" fmla="*/ 1015 w 3370"/>
              <a:gd name="T11" fmla="*/ 2633 h 3044"/>
              <a:gd name="T12" fmla="*/ 965 w 3370"/>
              <a:gd name="T13" fmla="*/ 2822 h 3044"/>
              <a:gd name="T14" fmla="*/ 1123 w 3370"/>
              <a:gd name="T15" fmla="*/ 2932 h 3044"/>
              <a:gd name="T16" fmla="*/ 1282 w 3370"/>
              <a:gd name="T17" fmla="*/ 2822 h 3044"/>
              <a:gd name="T18" fmla="*/ 1232 w 3370"/>
              <a:gd name="T19" fmla="*/ 2633 h 3044"/>
              <a:gd name="T20" fmla="*/ 2528 w 3370"/>
              <a:gd name="T21" fmla="*/ 1579 h 3044"/>
              <a:gd name="T22" fmla="*/ 2640 w 3370"/>
              <a:gd name="T23" fmla="*/ 1353 h 3044"/>
              <a:gd name="T24" fmla="*/ 1968 w 3370"/>
              <a:gd name="T25" fmla="*/ 1240 h 3044"/>
              <a:gd name="T26" fmla="*/ 2216 w 3370"/>
              <a:gd name="T27" fmla="*/ 182 h 3044"/>
              <a:gd name="T28" fmla="*/ 1900 w 3370"/>
              <a:gd name="T29" fmla="*/ 389 h 3044"/>
              <a:gd name="T30" fmla="*/ 1800 w 3370"/>
              <a:gd name="T31" fmla="*/ 763 h 3044"/>
              <a:gd name="T32" fmla="*/ 1974 w 3370"/>
              <a:gd name="T33" fmla="*/ 1102 h 3044"/>
              <a:gd name="T34" fmla="*/ 2330 w 3370"/>
              <a:gd name="T35" fmla="*/ 1240 h 3044"/>
              <a:gd name="T36" fmla="*/ 2688 w 3370"/>
              <a:gd name="T37" fmla="*/ 1102 h 3044"/>
              <a:gd name="T38" fmla="*/ 2861 w 3370"/>
              <a:gd name="T39" fmla="*/ 763 h 3044"/>
              <a:gd name="T40" fmla="*/ 2761 w 3370"/>
              <a:gd name="T41" fmla="*/ 389 h 3044"/>
              <a:gd name="T42" fmla="*/ 2445 w 3370"/>
              <a:gd name="T43" fmla="*/ 182 h 3044"/>
              <a:gd name="T44" fmla="*/ 1236 w 3370"/>
              <a:gd name="T45" fmla="*/ 169 h 3044"/>
              <a:gd name="T46" fmla="*/ 1123 w 3370"/>
              <a:gd name="T47" fmla="*/ 508 h 3044"/>
              <a:gd name="T48" fmla="*/ 137 w 3370"/>
              <a:gd name="T49" fmla="*/ 155 h 3044"/>
              <a:gd name="T50" fmla="*/ 154 w 3370"/>
              <a:gd name="T51" fmla="*/ 314 h 3044"/>
              <a:gd name="T52" fmla="*/ 307 w 3370"/>
              <a:gd name="T53" fmla="*/ 301 h 3044"/>
              <a:gd name="T54" fmla="*/ 225 w 3370"/>
              <a:gd name="T55" fmla="*/ 226 h 3044"/>
              <a:gd name="T56" fmla="*/ 307 w 3370"/>
              <a:gd name="T57" fmla="*/ 151 h 3044"/>
              <a:gd name="T58" fmla="*/ 291 w 3370"/>
              <a:gd name="T59" fmla="*/ 11 h 3044"/>
              <a:gd name="T60" fmla="*/ 441 w 3370"/>
              <a:gd name="T61" fmla="*/ 169 h 3044"/>
              <a:gd name="T62" fmla="*/ 618 w 3370"/>
              <a:gd name="T63" fmla="*/ 2424 h 3044"/>
              <a:gd name="T64" fmla="*/ 1910 w 3370"/>
              <a:gd name="T65" fmla="*/ 215 h 3044"/>
              <a:gd name="T66" fmla="*/ 2271 w 3370"/>
              <a:gd name="T67" fmla="*/ 60 h 3044"/>
              <a:gd name="T68" fmla="*/ 2674 w 3370"/>
              <a:gd name="T69" fmla="*/ 156 h 3044"/>
              <a:gd name="T70" fmla="*/ 2932 w 3370"/>
              <a:gd name="T71" fmla="*/ 467 h 3044"/>
              <a:gd name="T72" fmla="*/ 2952 w 3370"/>
              <a:gd name="T73" fmla="*/ 880 h 3044"/>
              <a:gd name="T74" fmla="*/ 2739 w 3370"/>
              <a:gd name="T75" fmla="*/ 1207 h 3044"/>
              <a:gd name="T76" fmla="*/ 3359 w 3370"/>
              <a:gd name="T77" fmla="*/ 2448 h 3044"/>
              <a:gd name="T78" fmla="*/ 3314 w 3370"/>
              <a:gd name="T79" fmla="*/ 2537 h 3044"/>
              <a:gd name="T80" fmla="*/ 3086 w 3370"/>
              <a:gd name="T81" fmla="*/ 2723 h 3044"/>
              <a:gd name="T82" fmla="*/ 2992 w 3370"/>
              <a:gd name="T83" fmla="*/ 2976 h 3044"/>
              <a:gd name="T84" fmla="*/ 2728 w 3370"/>
              <a:gd name="T85" fmla="*/ 3032 h 3044"/>
              <a:gd name="T86" fmla="*/ 2540 w 3370"/>
              <a:gd name="T87" fmla="*/ 2843 h 3044"/>
              <a:gd name="T88" fmla="*/ 2589 w 3370"/>
              <a:gd name="T89" fmla="*/ 2588 h 3044"/>
              <a:gd name="T90" fmla="*/ 1381 w 3370"/>
              <a:gd name="T91" fmla="*/ 2651 h 3044"/>
              <a:gd name="T92" fmla="*/ 1359 w 3370"/>
              <a:gd name="T93" fmla="*/ 2916 h 3044"/>
              <a:gd name="T94" fmla="*/ 1123 w 3370"/>
              <a:gd name="T95" fmla="*/ 3044 h 3044"/>
              <a:gd name="T96" fmla="*/ 887 w 3370"/>
              <a:gd name="T97" fmla="*/ 2916 h 3044"/>
              <a:gd name="T98" fmla="*/ 866 w 3370"/>
              <a:gd name="T99" fmla="*/ 2651 h 3044"/>
              <a:gd name="T100" fmla="*/ 529 w 3370"/>
              <a:gd name="T101" fmla="*/ 2526 h 3044"/>
              <a:gd name="T102" fmla="*/ 416 w 3370"/>
              <a:gd name="T103" fmla="*/ 343 h 3044"/>
              <a:gd name="T104" fmla="*/ 225 w 3370"/>
              <a:gd name="T105" fmla="*/ 451 h 3044"/>
              <a:gd name="T106" fmla="*/ 26 w 3370"/>
              <a:gd name="T107" fmla="*/ 329 h 3044"/>
              <a:gd name="T108" fmla="*/ 43 w 3370"/>
              <a:gd name="T109" fmla="*/ 93 h 3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370" h="3044">
                <a:moveTo>
                  <a:pt x="2808" y="2593"/>
                </a:moveTo>
                <a:lnTo>
                  <a:pt x="2778" y="2596"/>
                </a:lnTo>
                <a:lnTo>
                  <a:pt x="2749" y="2605"/>
                </a:lnTo>
                <a:lnTo>
                  <a:pt x="2724" y="2617"/>
                </a:lnTo>
                <a:lnTo>
                  <a:pt x="2700" y="2633"/>
                </a:lnTo>
                <a:lnTo>
                  <a:pt x="2680" y="2654"/>
                </a:lnTo>
                <a:lnTo>
                  <a:pt x="2663" y="2677"/>
                </a:lnTo>
                <a:lnTo>
                  <a:pt x="2650" y="2704"/>
                </a:lnTo>
                <a:lnTo>
                  <a:pt x="2643" y="2732"/>
                </a:lnTo>
                <a:lnTo>
                  <a:pt x="2640" y="2762"/>
                </a:lnTo>
                <a:lnTo>
                  <a:pt x="2643" y="2793"/>
                </a:lnTo>
                <a:lnTo>
                  <a:pt x="2650" y="2822"/>
                </a:lnTo>
                <a:lnTo>
                  <a:pt x="2663" y="2848"/>
                </a:lnTo>
                <a:lnTo>
                  <a:pt x="2680" y="2871"/>
                </a:lnTo>
                <a:lnTo>
                  <a:pt x="2700" y="2892"/>
                </a:lnTo>
                <a:lnTo>
                  <a:pt x="2724" y="2909"/>
                </a:lnTo>
                <a:lnTo>
                  <a:pt x="2749" y="2921"/>
                </a:lnTo>
                <a:lnTo>
                  <a:pt x="2778" y="2929"/>
                </a:lnTo>
                <a:lnTo>
                  <a:pt x="2808" y="2932"/>
                </a:lnTo>
                <a:lnTo>
                  <a:pt x="2839" y="2929"/>
                </a:lnTo>
                <a:lnTo>
                  <a:pt x="2868" y="2921"/>
                </a:lnTo>
                <a:lnTo>
                  <a:pt x="2893" y="2909"/>
                </a:lnTo>
                <a:lnTo>
                  <a:pt x="2917" y="2892"/>
                </a:lnTo>
                <a:lnTo>
                  <a:pt x="2937" y="2871"/>
                </a:lnTo>
                <a:lnTo>
                  <a:pt x="2953" y="2848"/>
                </a:lnTo>
                <a:lnTo>
                  <a:pt x="2967" y="2822"/>
                </a:lnTo>
                <a:lnTo>
                  <a:pt x="2974" y="2793"/>
                </a:lnTo>
                <a:lnTo>
                  <a:pt x="2977" y="2762"/>
                </a:lnTo>
                <a:lnTo>
                  <a:pt x="2974" y="2732"/>
                </a:lnTo>
                <a:lnTo>
                  <a:pt x="2967" y="2704"/>
                </a:lnTo>
                <a:lnTo>
                  <a:pt x="2953" y="2677"/>
                </a:lnTo>
                <a:lnTo>
                  <a:pt x="2937" y="2654"/>
                </a:lnTo>
                <a:lnTo>
                  <a:pt x="2917" y="2633"/>
                </a:lnTo>
                <a:lnTo>
                  <a:pt x="2893" y="2617"/>
                </a:lnTo>
                <a:lnTo>
                  <a:pt x="2868" y="2605"/>
                </a:lnTo>
                <a:lnTo>
                  <a:pt x="2839" y="2596"/>
                </a:lnTo>
                <a:lnTo>
                  <a:pt x="2808" y="2593"/>
                </a:lnTo>
                <a:close/>
                <a:moveTo>
                  <a:pt x="1123" y="2593"/>
                </a:moveTo>
                <a:lnTo>
                  <a:pt x="1093" y="2596"/>
                </a:lnTo>
                <a:lnTo>
                  <a:pt x="1064" y="2605"/>
                </a:lnTo>
                <a:lnTo>
                  <a:pt x="1039" y="2617"/>
                </a:lnTo>
                <a:lnTo>
                  <a:pt x="1015" y="2633"/>
                </a:lnTo>
                <a:lnTo>
                  <a:pt x="995" y="2654"/>
                </a:lnTo>
                <a:lnTo>
                  <a:pt x="978" y="2677"/>
                </a:lnTo>
                <a:lnTo>
                  <a:pt x="965" y="2704"/>
                </a:lnTo>
                <a:lnTo>
                  <a:pt x="958" y="2732"/>
                </a:lnTo>
                <a:lnTo>
                  <a:pt x="955" y="2762"/>
                </a:lnTo>
                <a:lnTo>
                  <a:pt x="958" y="2793"/>
                </a:lnTo>
                <a:lnTo>
                  <a:pt x="965" y="2822"/>
                </a:lnTo>
                <a:lnTo>
                  <a:pt x="978" y="2848"/>
                </a:lnTo>
                <a:lnTo>
                  <a:pt x="995" y="2871"/>
                </a:lnTo>
                <a:lnTo>
                  <a:pt x="1015" y="2892"/>
                </a:lnTo>
                <a:lnTo>
                  <a:pt x="1039" y="2909"/>
                </a:lnTo>
                <a:lnTo>
                  <a:pt x="1064" y="2921"/>
                </a:lnTo>
                <a:lnTo>
                  <a:pt x="1093" y="2929"/>
                </a:lnTo>
                <a:lnTo>
                  <a:pt x="1123" y="2932"/>
                </a:lnTo>
                <a:lnTo>
                  <a:pt x="1154" y="2929"/>
                </a:lnTo>
                <a:lnTo>
                  <a:pt x="1183" y="2921"/>
                </a:lnTo>
                <a:lnTo>
                  <a:pt x="1208" y="2909"/>
                </a:lnTo>
                <a:lnTo>
                  <a:pt x="1232" y="2892"/>
                </a:lnTo>
                <a:lnTo>
                  <a:pt x="1252" y="2871"/>
                </a:lnTo>
                <a:lnTo>
                  <a:pt x="1268" y="2848"/>
                </a:lnTo>
                <a:lnTo>
                  <a:pt x="1282" y="2822"/>
                </a:lnTo>
                <a:lnTo>
                  <a:pt x="1289" y="2793"/>
                </a:lnTo>
                <a:lnTo>
                  <a:pt x="1292" y="2762"/>
                </a:lnTo>
                <a:lnTo>
                  <a:pt x="1289" y="2732"/>
                </a:lnTo>
                <a:lnTo>
                  <a:pt x="1282" y="2704"/>
                </a:lnTo>
                <a:lnTo>
                  <a:pt x="1268" y="2677"/>
                </a:lnTo>
                <a:lnTo>
                  <a:pt x="1252" y="2654"/>
                </a:lnTo>
                <a:lnTo>
                  <a:pt x="1232" y="2633"/>
                </a:lnTo>
                <a:lnTo>
                  <a:pt x="1208" y="2617"/>
                </a:lnTo>
                <a:lnTo>
                  <a:pt x="1183" y="2605"/>
                </a:lnTo>
                <a:lnTo>
                  <a:pt x="1154" y="2596"/>
                </a:lnTo>
                <a:lnTo>
                  <a:pt x="1123" y="2593"/>
                </a:lnTo>
                <a:close/>
                <a:moveTo>
                  <a:pt x="2359" y="1353"/>
                </a:moveTo>
                <a:lnTo>
                  <a:pt x="2359" y="1579"/>
                </a:lnTo>
                <a:lnTo>
                  <a:pt x="2528" y="1579"/>
                </a:lnTo>
                <a:lnTo>
                  <a:pt x="2528" y="1353"/>
                </a:lnTo>
                <a:lnTo>
                  <a:pt x="2359" y="1353"/>
                </a:lnTo>
                <a:close/>
                <a:moveTo>
                  <a:pt x="1797" y="1353"/>
                </a:moveTo>
                <a:lnTo>
                  <a:pt x="1797" y="2424"/>
                </a:lnTo>
                <a:lnTo>
                  <a:pt x="3145" y="2424"/>
                </a:lnTo>
                <a:lnTo>
                  <a:pt x="3145" y="1353"/>
                </a:lnTo>
                <a:lnTo>
                  <a:pt x="2640" y="1353"/>
                </a:lnTo>
                <a:lnTo>
                  <a:pt x="2640" y="1691"/>
                </a:lnTo>
                <a:lnTo>
                  <a:pt x="2247" y="1691"/>
                </a:lnTo>
                <a:lnTo>
                  <a:pt x="2247" y="1353"/>
                </a:lnTo>
                <a:lnTo>
                  <a:pt x="1797" y="1353"/>
                </a:lnTo>
                <a:close/>
                <a:moveTo>
                  <a:pt x="1797" y="1069"/>
                </a:moveTo>
                <a:lnTo>
                  <a:pt x="1797" y="1240"/>
                </a:lnTo>
                <a:lnTo>
                  <a:pt x="1968" y="1240"/>
                </a:lnTo>
                <a:lnTo>
                  <a:pt x="1919" y="1204"/>
                </a:lnTo>
                <a:lnTo>
                  <a:pt x="1875" y="1164"/>
                </a:lnTo>
                <a:lnTo>
                  <a:pt x="1834" y="1119"/>
                </a:lnTo>
                <a:lnTo>
                  <a:pt x="1797" y="1069"/>
                </a:lnTo>
                <a:close/>
                <a:moveTo>
                  <a:pt x="2330" y="169"/>
                </a:moveTo>
                <a:lnTo>
                  <a:pt x="2273" y="173"/>
                </a:lnTo>
                <a:lnTo>
                  <a:pt x="2216" y="182"/>
                </a:lnTo>
                <a:lnTo>
                  <a:pt x="2162" y="197"/>
                </a:lnTo>
                <a:lnTo>
                  <a:pt x="2111" y="218"/>
                </a:lnTo>
                <a:lnTo>
                  <a:pt x="2062" y="242"/>
                </a:lnTo>
                <a:lnTo>
                  <a:pt x="2016" y="273"/>
                </a:lnTo>
                <a:lnTo>
                  <a:pt x="1974" y="308"/>
                </a:lnTo>
                <a:lnTo>
                  <a:pt x="1935" y="347"/>
                </a:lnTo>
                <a:lnTo>
                  <a:pt x="1900" y="389"/>
                </a:lnTo>
                <a:lnTo>
                  <a:pt x="1871" y="435"/>
                </a:lnTo>
                <a:lnTo>
                  <a:pt x="1845" y="484"/>
                </a:lnTo>
                <a:lnTo>
                  <a:pt x="1825" y="536"/>
                </a:lnTo>
                <a:lnTo>
                  <a:pt x="1810" y="591"/>
                </a:lnTo>
                <a:lnTo>
                  <a:pt x="1800" y="647"/>
                </a:lnTo>
                <a:lnTo>
                  <a:pt x="1797" y="705"/>
                </a:lnTo>
                <a:lnTo>
                  <a:pt x="1800" y="763"/>
                </a:lnTo>
                <a:lnTo>
                  <a:pt x="1810" y="820"/>
                </a:lnTo>
                <a:lnTo>
                  <a:pt x="1825" y="875"/>
                </a:lnTo>
                <a:lnTo>
                  <a:pt x="1845" y="926"/>
                </a:lnTo>
                <a:lnTo>
                  <a:pt x="1871" y="975"/>
                </a:lnTo>
                <a:lnTo>
                  <a:pt x="1900" y="1021"/>
                </a:lnTo>
                <a:lnTo>
                  <a:pt x="1935" y="1064"/>
                </a:lnTo>
                <a:lnTo>
                  <a:pt x="1974" y="1102"/>
                </a:lnTo>
                <a:lnTo>
                  <a:pt x="2016" y="1137"/>
                </a:lnTo>
                <a:lnTo>
                  <a:pt x="2062" y="1168"/>
                </a:lnTo>
                <a:lnTo>
                  <a:pt x="2111" y="1193"/>
                </a:lnTo>
                <a:lnTo>
                  <a:pt x="2162" y="1214"/>
                </a:lnTo>
                <a:lnTo>
                  <a:pt x="2216" y="1228"/>
                </a:lnTo>
                <a:lnTo>
                  <a:pt x="2273" y="1237"/>
                </a:lnTo>
                <a:lnTo>
                  <a:pt x="2330" y="1240"/>
                </a:lnTo>
                <a:lnTo>
                  <a:pt x="2389" y="1237"/>
                </a:lnTo>
                <a:lnTo>
                  <a:pt x="2445" y="1228"/>
                </a:lnTo>
                <a:lnTo>
                  <a:pt x="2499" y="1214"/>
                </a:lnTo>
                <a:lnTo>
                  <a:pt x="2551" y="1193"/>
                </a:lnTo>
                <a:lnTo>
                  <a:pt x="2600" y="1168"/>
                </a:lnTo>
                <a:lnTo>
                  <a:pt x="2646" y="1137"/>
                </a:lnTo>
                <a:lnTo>
                  <a:pt x="2688" y="1102"/>
                </a:lnTo>
                <a:lnTo>
                  <a:pt x="2727" y="1064"/>
                </a:lnTo>
                <a:lnTo>
                  <a:pt x="2761" y="1021"/>
                </a:lnTo>
                <a:lnTo>
                  <a:pt x="2792" y="975"/>
                </a:lnTo>
                <a:lnTo>
                  <a:pt x="2817" y="926"/>
                </a:lnTo>
                <a:lnTo>
                  <a:pt x="2837" y="875"/>
                </a:lnTo>
                <a:lnTo>
                  <a:pt x="2852" y="820"/>
                </a:lnTo>
                <a:lnTo>
                  <a:pt x="2861" y="763"/>
                </a:lnTo>
                <a:lnTo>
                  <a:pt x="2865" y="705"/>
                </a:lnTo>
                <a:lnTo>
                  <a:pt x="2861" y="647"/>
                </a:lnTo>
                <a:lnTo>
                  <a:pt x="2852" y="591"/>
                </a:lnTo>
                <a:lnTo>
                  <a:pt x="2837" y="536"/>
                </a:lnTo>
                <a:lnTo>
                  <a:pt x="2817" y="484"/>
                </a:lnTo>
                <a:lnTo>
                  <a:pt x="2792" y="435"/>
                </a:lnTo>
                <a:lnTo>
                  <a:pt x="2761" y="389"/>
                </a:lnTo>
                <a:lnTo>
                  <a:pt x="2727" y="347"/>
                </a:lnTo>
                <a:lnTo>
                  <a:pt x="2688" y="308"/>
                </a:lnTo>
                <a:lnTo>
                  <a:pt x="2646" y="273"/>
                </a:lnTo>
                <a:lnTo>
                  <a:pt x="2600" y="242"/>
                </a:lnTo>
                <a:lnTo>
                  <a:pt x="2551" y="218"/>
                </a:lnTo>
                <a:lnTo>
                  <a:pt x="2499" y="197"/>
                </a:lnTo>
                <a:lnTo>
                  <a:pt x="2445" y="182"/>
                </a:lnTo>
                <a:lnTo>
                  <a:pt x="2389" y="173"/>
                </a:lnTo>
                <a:lnTo>
                  <a:pt x="2330" y="169"/>
                </a:lnTo>
                <a:close/>
                <a:moveTo>
                  <a:pt x="1236" y="169"/>
                </a:moveTo>
                <a:lnTo>
                  <a:pt x="1236" y="395"/>
                </a:lnTo>
                <a:lnTo>
                  <a:pt x="1404" y="395"/>
                </a:lnTo>
                <a:lnTo>
                  <a:pt x="1404" y="169"/>
                </a:lnTo>
                <a:lnTo>
                  <a:pt x="1236" y="169"/>
                </a:lnTo>
                <a:close/>
                <a:moveTo>
                  <a:pt x="955" y="169"/>
                </a:moveTo>
                <a:lnTo>
                  <a:pt x="955" y="2424"/>
                </a:lnTo>
                <a:lnTo>
                  <a:pt x="1685" y="2424"/>
                </a:lnTo>
                <a:lnTo>
                  <a:pt x="1685" y="169"/>
                </a:lnTo>
                <a:lnTo>
                  <a:pt x="1517" y="169"/>
                </a:lnTo>
                <a:lnTo>
                  <a:pt x="1517" y="508"/>
                </a:lnTo>
                <a:lnTo>
                  <a:pt x="1123" y="508"/>
                </a:lnTo>
                <a:lnTo>
                  <a:pt x="1123" y="169"/>
                </a:lnTo>
                <a:lnTo>
                  <a:pt x="955" y="169"/>
                </a:lnTo>
                <a:close/>
                <a:moveTo>
                  <a:pt x="225" y="113"/>
                </a:moveTo>
                <a:lnTo>
                  <a:pt x="199" y="116"/>
                </a:lnTo>
                <a:lnTo>
                  <a:pt x="176" y="124"/>
                </a:lnTo>
                <a:lnTo>
                  <a:pt x="154" y="138"/>
                </a:lnTo>
                <a:lnTo>
                  <a:pt x="137" y="155"/>
                </a:lnTo>
                <a:lnTo>
                  <a:pt x="124" y="177"/>
                </a:lnTo>
                <a:lnTo>
                  <a:pt x="115" y="200"/>
                </a:lnTo>
                <a:lnTo>
                  <a:pt x="112" y="226"/>
                </a:lnTo>
                <a:lnTo>
                  <a:pt x="115" y="251"/>
                </a:lnTo>
                <a:lnTo>
                  <a:pt x="124" y="275"/>
                </a:lnTo>
                <a:lnTo>
                  <a:pt x="137" y="297"/>
                </a:lnTo>
                <a:lnTo>
                  <a:pt x="154" y="314"/>
                </a:lnTo>
                <a:lnTo>
                  <a:pt x="176" y="327"/>
                </a:lnTo>
                <a:lnTo>
                  <a:pt x="199" y="335"/>
                </a:lnTo>
                <a:lnTo>
                  <a:pt x="225" y="339"/>
                </a:lnTo>
                <a:lnTo>
                  <a:pt x="249" y="337"/>
                </a:lnTo>
                <a:lnTo>
                  <a:pt x="271" y="328"/>
                </a:lnTo>
                <a:lnTo>
                  <a:pt x="291" y="317"/>
                </a:lnTo>
                <a:lnTo>
                  <a:pt x="307" y="301"/>
                </a:lnTo>
                <a:lnTo>
                  <a:pt x="322" y="282"/>
                </a:lnTo>
                <a:lnTo>
                  <a:pt x="281" y="282"/>
                </a:lnTo>
                <a:lnTo>
                  <a:pt x="263" y="279"/>
                </a:lnTo>
                <a:lnTo>
                  <a:pt x="248" y="271"/>
                </a:lnTo>
                <a:lnTo>
                  <a:pt x="236" y="260"/>
                </a:lnTo>
                <a:lnTo>
                  <a:pt x="228" y="243"/>
                </a:lnTo>
                <a:lnTo>
                  <a:pt x="225" y="226"/>
                </a:lnTo>
                <a:lnTo>
                  <a:pt x="228" y="208"/>
                </a:lnTo>
                <a:lnTo>
                  <a:pt x="236" y="193"/>
                </a:lnTo>
                <a:lnTo>
                  <a:pt x="248" y="181"/>
                </a:lnTo>
                <a:lnTo>
                  <a:pt x="263" y="173"/>
                </a:lnTo>
                <a:lnTo>
                  <a:pt x="281" y="169"/>
                </a:lnTo>
                <a:lnTo>
                  <a:pt x="322" y="169"/>
                </a:lnTo>
                <a:lnTo>
                  <a:pt x="307" y="151"/>
                </a:lnTo>
                <a:lnTo>
                  <a:pt x="291" y="136"/>
                </a:lnTo>
                <a:lnTo>
                  <a:pt x="271" y="123"/>
                </a:lnTo>
                <a:lnTo>
                  <a:pt x="249" y="116"/>
                </a:lnTo>
                <a:lnTo>
                  <a:pt x="225" y="113"/>
                </a:lnTo>
                <a:close/>
                <a:moveTo>
                  <a:pt x="225" y="0"/>
                </a:moveTo>
                <a:lnTo>
                  <a:pt x="258" y="3"/>
                </a:lnTo>
                <a:lnTo>
                  <a:pt x="291" y="11"/>
                </a:lnTo>
                <a:lnTo>
                  <a:pt x="322" y="23"/>
                </a:lnTo>
                <a:lnTo>
                  <a:pt x="349" y="39"/>
                </a:lnTo>
                <a:lnTo>
                  <a:pt x="375" y="59"/>
                </a:lnTo>
                <a:lnTo>
                  <a:pt x="397" y="82"/>
                </a:lnTo>
                <a:lnTo>
                  <a:pt x="416" y="109"/>
                </a:lnTo>
                <a:lnTo>
                  <a:pt x="431" y="138"/>
                </a:lnTo>
                <a:lnTo>
                  <a:pt x="441" y="169"/>
                </a:lnTo>
                <a:lnTo>
                  <a:pt x="562" y="169"/>
                </a:lnTo>
                <a:lnTo>
                  <a:pt x="579" y="173"/>
                </a:lnTo>
                <a:lnTo>
                  <a:pt x="594" y="181"/>
                </a:lnTo>
                <a:lnTo>
                  <a:pt x="607" y="193"/>
                </a:lnTo>
                <a:lnTo>
                  <a:pt x="615" y="208"/>
                </a:lnTo>
                <a:lnTo>
                  <a:pt x="618" y="226"/>
                </a:lnTo>
                <a:lnTo>
                  <a:pt x="618" y="2424"/>
                </a:lnTo>
                <a:lnTo>
                  <a:pt x="843" y="2424"/>
                </a:lnTo>
                <a:lnTo>
                  <a:pt x="843" y="57"/>
                </a:lnTo>
                <a:lnTo>
                  <a:pt x="1797" y="57"/>
                </a:lnTo>
                <a:lnTo>
                  <a:pt x="1797" y="341"/>
                </a:lnTo>
                <a:lnTo>
                  <a:pt x="1831" y="296"/>
                </a:lnTo>
                <a:lnTo>
                  <a:pt x="1869" y="253"/>
                </a:lnTo>
                <a:lnTo>
                  <a:pt x="1910" y="215"/>
                </a:lnTo>
                <a:lnTo>
                  <a:pt x="1954" y="180"/>
                </a:lnTo>
                <a:lnTo>
                  <a:pt x="2001" y="149"/>
                </a:lnTo>
                <a:lnTo>
                  <a:pt x="2050" y="121"/>
                </a:lnTo>
                <a:lnTo>
                  <a:pt x="2102" y="99"/>
                </a:lnTo>
                <a:lnTo>
                  <a:pt x="2157" y="81"/>
                </a:lnTo>
                <a:lnTo>
                  <a:pt x="2213" y="68"/>
                </a:lnTo>
                <a:lnTo>
                  <a:pt x="2271" y="60"/>
                </a:lnTo>
                <a:lnTo>
                  <a:pt x="2330" y="57"/>
                </a:lnTo>
                <a:lnTo>
                  <a:pt x="2393" y="60"/>
                </a:lnTo>
                <a:lnTo>
                  <a:pt x="2453" y="69"/>
                </a:lnTo>
                <a:lnTo>
                  <a:pt x="2512" y="82"/>
                </a:lnTo>
                <a:lnTo>
                  <a:pt x="2568" y="102"/>
                </a:lnTo>
                <a:lnTo>
                  <a:pt x="2622" y="126"/>
                </a:lnTo>
                <a:lnTo>
                  <a:pt x="2674" y="156"/>
                </a:lnTo>
                <a:lnTo>
                  <a:pt x="2722" y="189"/>
                </a:lnTo>
                <a:lnTo>
                  <a:pt x="2766" y="227"/>
                </a:lnTo>
                <a:lnTo>
                  <a:pt x="2807" y="268"/>
                </a:lnTo>
                <a:lnTo>
                  <a:pt x="2845" y="313"/>
                </a:lnTo>
                <a:lnTo>
                  <a:pt x="2878" y="361"/>
                </a:lnTo>
                <a:lnTo>
                  <a:pt x="2907" y="412"/>
                </a:lnTo>
                <a:lnTo>
                  <a:pt x="2932" y="467"/>
                </a:lnTo>
                <a:lnTo>
                  <a:pt x="2951" y="523"/>
                </a:lnTo>
                <a:lnTo>
                  <a:pt x="2965" y="582"/>
                </a:lnTo>
                <a:lnTo>
                  <a:pt x="2974" y="643"/>
                </a:lnTo>
                <a:lnTo>
                  <a:pt x="2977" y="705"/>
                </a:lnTo>
                <a:lnTo>
                  <a:pt x="2974" y="765"/>
                </a:lnTo>
                <a:lnTo>
                  <a:pt x="2966" y="823"/>
                </a:lnTo>
                <a:lnTo>
                  <a:pt x="2952" y="880"/>
                </a:lnTo>
                <a:lnTo>
                  <a:pt x="2935" y="935"/>
                </a:lnTo>
                <a:lnTo>
                  <a:pt x="2912" y="987"/>
                </a:lnTo>
                <a:lnTo>
                  <a:pt x="2885" y="1038"/>
                </a:lnTo>
                <a:lnTo>
                  <a:pt x="2854" y="1085"/>
                </a:lnTo>
                <a:lnTo>
                  <a:pt x="2820" y="1129"/>
                </a:lnTo>
                <a:lnTo>
                  <a:pt x="2781" y="1170"/>
                </a:lnTo>
                <a:lnTo>
                  <a:pt x="2739" y="1207"/>
                </a:lnTo>
                <a:lnTo>
                  <a:pt x="2694" y="1240"/>
                </a:lnTo>
                <a:lnTo>
                  <a:pt x="3258" y="1240"/>
                </a:lnTo>
                <a:lnTo>
                  <a:pt x="3258" y="2424"/>
                </a:lnTo>
                <a:lnTo>
                  <a:pt x="3314" y="2424"/>
                </a:lnTo>
                <a:lnTo>
                  <a:pt x="3331" y="2427"/>
                </a:lnTo>
                <a:lnTo>
                  <a:pt x="3347" y="2435"/>
                </a:lnTo>
                <a:lnTo>
                  <a:pt x="3359" y="2448"/>
                </a:lnTo>
                <a:lnTo>
                  <a:pt x="3367" y="2463"/>
                </a:lnTo>
                <a:lnTo>
                  <a:pt x="3370" y="2481"/>
                </a:lnTo>
                <a:lnTo>
                  <a:pt x="3367" y="2498"/>
                </a:lnTo>
                <a:lnTo>
                  <a:pt x="3359" y="2514"/>
                </a:lnTo>
                <a:lnTo>
                  <a:pt x="3347" y="2526"/>
                </a:lnTo>
                <a:lnTo>
                  <a:pt x="3331" y="2534"/>
                </a:lnTo>
                <a:lnTo>
                  <a:pt x="3314" y="2537"/>
                </a:lnTo>
                <a:lnTo>
                  <a:pt x="2975" y="2537"/>
                </a:lnTo>
                <a:lnTo>
                  <a:pt x="3003" y="2561"/>
                </a:lnTo>
                <a:lnTo>
                  <a:pt x="3028" y="2588"/>
                </a:lnTo>
                <a:lnTo>
                  <a:pt x="3049" y="2618"/>
                </a:lnTo>
                <a:lnTo>
                  <a:pt x="3066" y="2651"/>
                </a:lnTo>
                <a:lnTo>
                  <a:pt x="3079" y="2687"/>
                </a:lnTo>
                <a:lnTo>
                  <a:pt x="3086" y="2723"/>
                </a:lnTo>
                <a:lnTo>
                  <a:pt x="3089" y="2762"/>
                </a:lnTo>
                <a:lnTo>
                  <a:pt x="3086" y="2804"/>
                </a:lnTo>
                <a:lnTo>
                  <a:pt x="3077" y="2843"/>
                </a:lnTo>
                <a:lnTo>
                  <a:pt x="3063" y="2881"/>
                </a:lnTo>
                <a:lnTo>
                  <a:pt x="3044" y="2916"/>
                </a:lnTo>
                <a:lnTo>
                  <a:pt x="3020" y="2947"/>
                </a:lnTo>
                <a:lnTo>
                  <a:pt x="2992" y="2976"/>
                </a:lnTo>
                <a:lnTo>
                  <a:pt x="2962" y="2999"/>
                </a:lnTo>
                <a:lnTo>
                  <a:pt x="2927" y="3018"/>
                </a:lnTo>
                <a:lnTo>
                  <a:pt x="2889" y="3032"/>
                </a:lnTo>
                <a:lnTo>
                  <a:pt x="2850" y="3041"/>
                </a:lnTo>
                <a:lnTo>
                  <a:pt x="2808" y="3044"/>
                </a:lnTo>
                <a:lnTo>
                  <a:pt x="2766" y="3041"/>
                </a:lnTo>
                <a:lnTo>
                  <a:pt x="2728" y="3032"/>
                </a:lnTo>
                <a:lnTo>
                  <a:pt x="2690" y="3018"/>
                </a:lnTo>
                <a:lnTo>
                  <a:pt x="2655" y="2999"/>
                </a:lnTo>
                <a:lnTo>
                  <a:pt x="2625" y="2976"/>
                </a:lnTo>
                <a:lnTo>
                  <a:pt x="2597" y="2947"/>
                </a:lnTo>
                <a:lnTo>
                  <a:pt x="2572" y="2916"/>
                </a:lnTo>
                <a:lnTo>
                  <a:pt x="2554" y="2881"/>
                </a:lnTo>
                <a:lnTo>
                  <a:pt x="2540" y="2843"/>
                </a:lnTo>
                <a:lnTo>
                  <a:pt x="2531" y="2804"/>
                </a:lnTo>
                <a:lnTo>
                  <a:pt x="2528" y="2762"/>
                </a:lnTo>
                <a:lnTo>
                  <a:pt x="2531" y="2723"/>
                </a:lnTo>
                <a:lnTo>
                  <a:pt x="2538" y="2687"/>
                </a:lnTo>
                <a:lnTo>
                  <a:pt x="2551" y="2651"/>
                </a:lnTo>
                <a:lnTo>
                  <a:pt x="2567" y="2618"/>
                </a:lnTo>
                <a:lnTo>
                  <a:pt x="2589" y="2588"/>
                </a:lnTo>
                <a:lnTo>
                  <a:pt x="2613" y="2561"/>
                </a:lnTo>
                <a:lnTo>
                  <a:pt x="2642" y="2537"/>
                </a:lnTo>
                <a:lnTo>
                  <a:pt x="1290" y="2537"/>
                </a:lnTo>
                <a:lnTo>
                  <a:pt x="1318" y="2561"/>
                </a:lnTo>
                <a:lnTo>
                  <a:pt x="1343" y="2588"/>
                </a:lnTo>
                <a:lnTo>
                  <a:pt x="1364" y="2618"/>
                </a:lnTo>
                <a:lnTo>
                  <a:pt x="1381" y="2651"/>
                </a:lnTo>
                <a:lnTo>
                  <a:pt x="1394" y="2687"/>
                </a:lnTo>
                <a:lnTo>
                  <a:pt x="1401" y="2723"/>
                </a:lnTo>
                <a:lnTo>
                  <a:pt x="1404" y="2762"/>
                </a:lnTo>
                <a:lnTo>
                  <a:pt x="1401" y="2804"/>
                </a:lnTo>
                <a:lnTo>
                  <a:pt x="1392" y="2843"/>
                </a:lnTo>
                <a:lnTo>
                  <a:pt x="1378" y="2881"/>
                </a:lnTo>
                <a:lnTo>
                  <a:pt x="1359" y="2916"/>
                </a:lnTo>
                <a:lnTo>
                  <a:pt x="1335" y="2947"/>
                </a:lnTo>
                <a:lnTo>
                  <a:pt x="1307" y="2976"/>
                </a:lnTo>
                <a:lnTo>
                  <a:pt x="1277" y="2999"/>
                </a:lnTo>
                <a:lnTo>
                  <a:pt x="1242" y="3018"/>
                </a:lnTo>
                <a:lnTo>
                  <a:pt x="1204" y="3032"/>
                </a:lnTo>
                <a:lnTo>
                  <a:pt x="1165" y="3041"/>
                </a:lnTo>
                <a:lnTo>
                  <a:pt x="1123" y="3044"/>
                </a:lnTo>
                <a:lnTo>
                  <a:pt x="1081" y="3041"/>
                </a:lnTo>
                <a:lnTo>
                  <a:pt x="1043" y="3032"/>
                </a:lnTo>
                <a:lnTo>
                  <a:pt x="1005" y="3018"/>
                </a:lnTo>
                <a:lnTo>
                  <a:pt x="970" y="2999"/>
                </a:lnTo>
                <a:lnTo>
                  <a:pt x="940" y="2976"/>
                </a:lnTo>
                <a:lnTo>
                  <a:pt x="912" y="2947"/>
                </a:lnTo>
                <a:lnTo>
                  <a:pt x="887" y="2916"/>
                </a:lnTo>
                <a:lnTo>
                  <a:pt x="869" y="2881"/>
                </a:lnTo>
                <a:lnTo>
                  <a:pt x="855" y="2843"/>
                </a:lnTo>
                <a:lnTo>
                  <a:pt x="846" y="2804"/>
                </a:lnTo>
                <a:lnTo>
                  <a:pt x="843" y="2762"/>
                </a:lnTo>
                <a:lnTo>
                  <a:pt x="846" y="2723"/>
                </a:lnTo>
                <a:lnTo>
                  <a:pt x="853" y="2687"/>
                </a:lnTo>
                <a:lnTo>
                  <a:pt x="866" y="2651"/>
                </a:lnTo>
                <a:lnTo>
                  <a:pt x="882" y="2618"/>
                </a:lnTo>
                <a:lnTo>
                  <a:pt x="904" y="2588"/>
                </a:lnTo>
                <a:lnTo>
                  <a:pt x="928" y="2561"/>
                </a:lnTo>
                <a:lnTo>
                  <a:pt x="957" y="2537"/>
                </a:lnTo>
                <a:lnTo>
                  <a:pt x="562" y="2537"/>
                </a:lnTo>
                <a:lnTo>
                  <a:pt x="544" y="2534"/>
                </a:lnTo>
                <a:lnTo>
                  <a:pt x="529" y="2526"/>
                </a:lnTo>
                <a:lnTo>
                  <a:pt x="517" y="2514"/>
                </a:lnTo>
                <a:lnTo>
                  <a:pt x="509" y="2498"/>
                </a:lnTo>
                <a:lnTo>
                  <a:pt x="506" y="2481"/>
                </a:lnTo>
                <a:lnTo>
                  <a:pt x="506" y="282"/>
                </a:lnTo>
                <a:lnTo>
                  <a:pt x="441" y="282"/>
                </a:lnTo>
                <a:lnTo>
                  <a:pt x="431" y="314"/>
                </a:lnTo>
                <a:lnTo>
                  <a:pt x="416" y="343"/>
                </a:lnTo>
                <a:lnTo>
                  <a:pt x="397" y="369"/>
                </a:lnTo>
                <a:lnTo>
                  <a:pt x="375" y="393"/>
                </a:lnTo>
                <a:lnTo>
                  <a:pt x="349" y="412"/>
                </a:lnTo>
                <a:lnTo>
                  <a:pt x="322" y="429"/>
                </a:lnTo>
                <a:lnTo>
                  <a:pt x="291" y="441"/>
                </a:lnTo>
                <a:lnTo>
                  <a:pt x="258" y="448"/>
                </a:lnTo>
                <a:lnTo>
                  <a:pt x="225" y="451"/>
                </a:lnTo>
                <a:lnTo>
                  <a:pt x="188" y="448"/>
                </a:lnTo>
                <a:lnTo>
                  <a:pt x="153" y="440"/>
                </a:lnTo>
                <a:lnTo>
                  <a:pt x="122" y="426"/>
                </a:lnTo>
                <a:lnTo>
                  <a:pt x="92" y="408"/>
                </a:lnTo>
                <a:lnTo>
                  <a:pt x="65" y="386"/>
                </a:lnTo>
                <a:lnTo>
                  <a:pt x="43" y="359"/>
                </a:lnTo>
                <a:lnTo>
                  <a:pt x="26" y="329"/>
                </a:lnTo>
                <a:lnTo>
                  <a:pt x="11" y="298"/>
                </a:lnTo>
                <a:lnTo>
                  <a:pt x="3" y="263"/>
                </a:lnTo>
                <a:lnTo>
                  <a:pt x="0" y="226"/>
                </a:lnTo>
                <a:lnTo>
                  <a:pt x="3" y="189"/>
                </a:lnTo>
                <a:lnTo>
                  <a:pt x="11" y="155"/>
                </a:lnTo>
                <a:lnTo>
                  <a:pt x="26" y="122"/>
                </a:lnTo>
                <a:lnTo>
                  <a:pt x="43" y="93"/>
                </a:lnTo>
                <a:lnTo>
                  <a:pt x="65" y="67"/>
                </a:lnTo>
                <a:lnTo>
                  <a:pt x="92" y="44"/>
                </a:lnTo>
                <a:lnTo>
                  <a:pt x="122" y="26"/>
                </a:lnTo>
                <a:lnTo>
                  <a:pt x="153" y="12"/>
                </a:lnTo>
                <a:lnTo>
                  <a:pt x="188" y="3"/>
                </a:lnTo>
                <a:lnTo>
                  <a:pt x="22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19" name="Freeform 930"/>
          <p:cNvSpPr>
            <a:spLocks noEditPoints="1"/>
          </p:cNvSpPr>
          <p:nvPr/>
        </p:nvSpPr>
        <p:spPr bwMode="auto">
          <a:xfrm>
            <a:off x="4015171" y="5636245"/>
            <a:ext cx="536575" cy="482600"/>
          </a:xfrm>
          <a:custGeom>
            <a:avLst/>
            <a:gdLst>
              <a:gd name="T0" fmla="*/ 2688 w 3380"/>
              <a:gd name="T1" fmla="*/ 2654 h 3044"/>
              <a:gd name="T2" fmla="*/ 2658 w 3380"/>
              <a:gd name="T3" fmla="*/ 2822 h 3044"/>
              <a:gd name="T4" fmla="*/ 2786 w 3380"/>
              <a:gd name="T5" fmla="*/ 2929 h 3044"/>
              <a:gd name="T6" fmla="*/ 2946 w 3380"/>
              <a:gd name="T7" fmla="*/ 2871 h 3044"/>
              <a:gd name="T8" fmla="*/ 2975 w 3380"/>
              <a:gd name="T9" fmla="*/ 2704 h 3044"/>
              <a:gd name="T10" fmla="*/ 2847 w 3380"/>
              <a:gd name="T11" fmla="*/ 2596 h 3044"/>
              <a:gd name="T12" fmla="*/ 1018 w 3380"/>
              <a:gd name="T13" fmla="*/ 2633 h 3044"/>
              <a:gd name="T14" fmla="*/ 961 w 3380"/>
              <a:gd name="T15" fmla="*/ 2793 h 3044"/>
              <a:gd name="T16" fmla="*/ 1067 w 3380"/>
              <a:gd name="T17" fmla="*/ 2921 h 3044"/>
              <a:gd name="T18" fmla="*/ 1235 w 3380"/>
              <a:gd name="T19" fmla="*/ 2892 h 3044"/>
              <a:gd name="T20" fmla="*/ 1293 w 3380"/>
              <a:gd name="T21" fmla="*/ 2732 h 3044"/>
              <a:gd name="T22" fmla="*/ 1186 w 3380"/>
              <a:gd name="T23" fmla="*/ 2605 h 3044"/>
              <a:gd name="T24" fmla="*/ 1707 w 3380"/>
              <a:gd name="T25" fmla="*/ 2258 h 3044"/>
              <a:gd name="T26" fmla="*/ 1735 w 3380"/>
              <a:gd name="T27" fmla="*/ 2345 h 3044"/>
              <a:gd name="T28" fmla="*/ 2873 w 3380"/>
              <a:gd name="T29" fmla="*/ 2424 h 3044"/>
              <a:gd name="T30" fmla="*/ 2535 w 3380"/>
              <a:gd name="T31" fmla="*/ 1184 h 3044"/>
              <a:gd name="T32" fmla="*/ 1972 w 3380"/>
              <a:gd name="T33" fmla="*/ 1184 h 3044"/>
              <a:gd name="T34" fmla="*/ 1296 w 3380"/>
              <a:gd name="T35" fmla="*/ 1184 h 3044"/>
              <a:gd name="T36" fmla="*/ 1462 w 3380"/>
              <a:gd name="T37" fmla="*/ 1259 h 3044"/>
              <a:gd name="T38" fmla="*/ 1376 w 3380"/>
              <a:gd name="T39" fmla="*/ 1286 h 3044"/>
              <a:gd name="T40" fmla="*/ 2648 w 3380"/>
              <a:gd name="T41" fmla="*/ 846 h 3044"/>
              <a:gd name="T42" fmla="*/ 2727 w 3380"/>
              <a:gd name="T43" fmla="*/ 1985 h 3044"/>
              <a:gd name="T44" fmla="*/ 2814 w 3380"/>
              <a:gd name="T45" fmla="*/ 2012 h 3044"/>
              <a:gd name="T46" fmla="*/ 1296 w 3380"/>
              <a:gd name="T47" fmla="*/ 846 h 3044"/>
              <a:gd name="T48" fmla="*/ 2445 w 3380"/>
              <a:gd name="T49" fmla="*/ 1004 h 3044"/>
              <a:gd name="T50" fmla="*/ 2445 w 3380"/>
              <a:gd name="T51" fmla="*/ 914 h 3044"/>
              <a:gd name="T52" fmla="*/ 225 w 3380"/>
              <a:gd name="T53" fmla="*/ 113 h 3044"/>
              <a:gd name="T54" fmla="*/ 116 w 3380"/>
              <a:gd name="T55" fmla="*/ 200 h 3044"/>
              <a:gd name="T56" fmla="*/ 176 w 3380"/>
              <a:gd name="T57" fmla="*/ 327 h 3044"/>
              <a:gd name="T58" fmla="*/ 308 w 3380"/>
              <a:gd name="T59" fmla="*/ 301 h 3044"/>
              <a:gd name="T60" fmla="*/ 228 w 3380"/>
              <a:gd name="T61" fmla="*/ 243 h 3044"/>
              <a:gd name="T62" fmla="*/ 282 w 3380"/>
              <a:gd name="T63" fmla="*/ 169 h 3044"/>
              <a:gd name="T64" fmla="*/ 225 w 3380"/>
              <a:gd name="T65" fmla="*/ 113 h 3044"/>
              <a:gd name="T66" fmla="*/ 376 w 3380"/>
              <a:gd name="T67" fmla="*/ 59 h 3044"/>
              <a:gd name="T68" fmla="*/ 581 w 3380"/>
              <a:gd name="T69" fmla="*/ 173 h 3044"/>
              <a:gd name="T70" fmla="*/ 1183 w 3380"/>
              <a:gd name="T71" fmla="*/ 2424 h 3044"/>
              <a:gd name="T72" fmla="*/ 3356 w 3380"/>
              <a:gd name="T73" fmla="*/ 2435 h 3044"/>
              <a:gd name="T74" fmla="*/ 3356 w 3380"/>
              <a:gd name="T75" fmla="*/ 2526 h 3044"/>
              <a:gd name="T76" fmla="*/ 3058 w 3380"/>
              <a:gd name="T77" fmla="*/ 2618 h 3044"/>
              <a:gd name="T78" fmla="*/ 3086 w 3380"/>
              <a:gd name="T79" fmla="*/ 2843 h 3044"/>
              <a:gd name="T80" fmla="*/ 2935 w 3380"/>
              <a:gd name="T81" fmla="*/ 3018 h 3044"/>
              <a:gd name="T82" fmla="*/ 2698 w 3380"/>
              <a:gd name="T83" fmla="*/ 3018 h 3044"/>
              <a:gd name="T84" fmla="*/ 2547 w 3380"/>
              <a:gd name="T85" fmla="*/ 2843 h 3044"/>
              <a:gd name="T86" fmla="*/ 2575 w 3380"/>
              <a:gd name="T87" fmla="*/ 2618 h 3044"/>
              <a:gd name="T88" fmla="*/ 1347 w 3380"/>
              <a:gd name="T89" fmla="*/ 2588 h 3044"/>
              <a:gd name="T90" fmla="*/ 1405 w 3380"/>
              <a:gd name="T91" fmla="*/ 2804 h 3044"/>
              <a:gd name="T92" fmla="*/ 1280 w 3380"/>
              <a:gd name="T93" fmla="*/ 2999 h 3044"/>
              <a:gd name="T94" fmla="*/ 1046 w 3380"/>
              <a:gd name="T95" fmla="*/ 3032 h 3044"/>
              <a:gd name="T96" fmla="*/ 872 w 3380"/>
              <a:gd name="T97" fmla="*/ 2881 h 3044"/>
              <a:gd name="T98" fmla="*/ 869 w 3380"/>
              <a:gd name="T99" fmla="*/ 2651 h 3044"/>
              <a:gd name="T100" fmla="*/ 546 w 3380"/>
              <a:gd name="T101" fmla="*/ 2534 h 3044"/>
              <a:gd name="T102" fmla="*/ 442 w 3380"/>
              <a:gd name="T103" fmla="*/ 282 h 3044"/>
              <a:gd name="T104" fmla="*/ 323 w 3380"/>
              <a:gd name="T105" fmla="*/ 429 h 3044"/>
              <a:gd name="T106" fmla="*/ 122 w 3380"/>
              <a:gd name="T107" fmla="*/ 426 h 3044"/>
              <a:gd name="T108" fmla="*/ 3 w 3380"/>
              <a:gd name="T109" fmla="*/ 263 h 3044"/>
              <a:gd name="T110" fmla="*/ 66 w 3380"/>
              <a:gd name="T111" fmla="*/ 67 h 3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380" h="3044">
                <a:moveTo>
                  <a:pt x="2817" y="2593"/>
                </a:moveTo>
                <a:lnTo>
                  <a:pt x="2786" y="2596"/>
                </a:lnTo>
                <a:lnTo>
                  <a:pt x="2757" y="2605"/>
                </a:lnTo>
                <a:lnTo>
                  <a:pt x="2732" y="2617"/>
                </a:lnTo>
                <a:lnTo>
                  <a:pt x="2708" y="2633"/>
                </a:lnTo>
                <a:lnTo>
                  <a:pt x="2688" y="2654"/>
                </a:lnTo>
                <a:lnTo>
                  <a:pt x="2671" y="2677"/>
                </a:lnTo>
                <a:lnTo>
                  <a:pt x="2658" y="2704"/>
                </a:lnTo>
                <a:lnTo>
                  <a:pt x="2651" y="2732"/>
                </a:lnTo>
                <a:lnTo>
                  <a:pt x="2648" y="2762"/>
                </a:lnTo>
                <a:lnTo>
                  <a:pt x="2651" y="2793"/>
                </a:lnTo>
                <a:lnTo>
                  <a:pt x="2658" y="2822"/>
                </a:lnTo>
                <a:lnTo>
                  <a:pt x="2671" y="2848"/>
                </a:lnTo>
                <a:lnTo>
                  <a:pt x="2688" y="2871"/>
                </a:lnTo>
                <a:lnTo>
                  <a:pt x="2708" y="2892"/>
                </a:lnTo>
                <a:lnTo>
                  <a:pt x="2732" y="2909"/>
                </a:lnTo>
                <a:lnTo>
                  <a:pt x="2757" y="2921"/>
                </a:lnTo>
                <a:lnTo>
                  <a:pt x="2786" y="2929"/>
                </a:lnTo>
                <a:lnTo>
                  <a:pt x="2817" y="2932"/>
                </a:lnTo>
                <a:lnTo>
                  <a:pt x="2847" y="2929"/>
                </a:lnTo>
                <a:lnTo>
                  <a:pt x="2876" y="2921"/>
                </a:lnTo>
                <a:lnTo>
                  <a:pt x="2902" y="2909"/>
                </a:lnTo>
                <a:lnTo>
                  <a:pt x="2925" y="2892"/>
                </a:lnTo>
                <a:lnTo>
                  <a:pt x="2946" y="2871"/>
                </a:lnTo>
                <a:lnTo>
                  <a:pt x="2962" y="2848"/>
                </a:lnTo>
                <a:lnTo>
                  <a:pt x="2975" y="2822"/>
                </a:lnTo>
                <a:lnTo>
                  <a:pt x="2983" y="2793"/>
                </a:lnTo>
                <a:lnTo>
                  <a:pt x="2986" y="2762"/>
                </a:lnTo>
                <a:lnTo>
                  <a:pt x="2983" y="2732"/>
                </a:lnTo>
                <a:lnTo>
                  <a:pt x="2975" y="2704"/>
                </a:lnTo>
                <a:lnTo>
                  <a:pt x="2962" y="2677"/>
                </a:lnTo>
                <a:lnTo>
                  <a:pt x="2946" y="2654"/>
                </a:lnTo>
                <a:lnTo>
                  <a:pt x="2925" y="2633"/>
                </a:lnTo>
                <a:lnTo>
                  <a:pt x="2902" y="2617"/>
                </a:lnTo>
                <a:lnTo>
                  <a:pt x="2876" y="2605"/>
                </a:lnTo>
                <a:lnTo>
                  <a:pt x="2847" y="2596"/>
                </a:lnTo>
                <a:lnTo>
                  <a:pt x="2817" y="2593"/>
                </a:lnTo>
                <a:close/>
                <a:moveTo>
                  <a:pt x="1127" y="2593"/>
                </a:moveTo>
                <a:lnTo>
                  <a:pt x="1096" y="2596"/>
                </a:lnTo>
                <a:lnTo>
                  <a:pt x="1067" y="2605"/>
                </a:lnTo>
                <a:lnTo>
                  <a:pt x="1042" y="2617"/>
                </a:lnTo>
                <a:lnTo>
                  <a:pt x="1018" y="2633"/>
                </a:lnTo>
                <a:lnTo>
                  <a:pt x="998" y="2654"/>
                </a:lnTo>
                <a:lnTo>
                  <a:pt x="981" y="2677"/>
                </a:lnTo>
                <a:lnTo>
                  <a:pt x="968" y="2704"/>
                </a:lnTo>
                <a:lnTo>
                  <a:pt x="961" y="2732"/>
                </a:lnTo>
                <a:lnTo>
                  <a:pt x="958" y="2762"/>
                </a:lnTo>
                <a:lnTo>
                  <a:pt x="961" y="2793"/>
                </a:lnTo>
                <a:lnTo>
                  <a:pt x="968" y="2822"/>
                </a:lnTo>
                <a:lnTo>
                  <a:pt x="981" y="2848"/>
                </a:lnTo>
                <a:lnTo>
                  <a:pt x="998" y="2871"/>
                </a:lnTo>
                <a:lnTo>
                  <a:pt x="1018" y="2892"/>
                </a:lnTo>
                <a:lnTo>
                  <a:pt x="1042" y="2909"/>
                </a:lnTo>
                <a:lnTo>
                  <a:pt x="1067" y="2921"/>
                </a:lnTo>
                <a:lnTo>
                  <a:pt x="1096" y="2929"/>
                </a:lnTo>
                <a:lnTo>
                  <a:pt x="1127" y="2932"/>
                </a:lnTo>
                <a:lnTo>
                  <a:pt x="1157" y="2929"/>
                </a:lnTo>
                <a:lnTo>
                  <a:pt x="1186" y="2921"/>
                </a:lnTo>
                <a:lnTo>
                  <a:pt x="1212" y="2909"/>
                </a:lnTo>
                <a:lnTo>
                  <a:pt x="1235" y="2892"/>
                </a:lnTo>
                <a:lnTo>
                  <a:pt x="1256" y="2871"/>
                </a:lnTo>
                <a:lnTo>
                  <a:pt x="1272" y="2848"/>
                </a:lnTo>
                <a:lnTo>
                  <a:pt x="1285" y="2822"/>
                </a:lnTo>
                <a:lnTo>
                  <a:pt x="1293" y="2793"/>
                </a:lnTo>
                <a:lnTo>
                  <a:pt x="1296" y="2762"/>
                </a:lnTo>
                <a:lnTo>
                  <a:pt x="1293" y="2732"/>
                </a:lnTo>
                <a:lnTo>
                  <a:pt x="1285" y="2704"/>
                </a:lnTo>
                <a:lnTo>
                  <a:pt x="1272" y="2677"/>
                </a:lnTo>
                <a:lnTo>
                  <a:pt x="1256" y="2654"/>
                </a:lnTo>
                <a:lnTo>
                  <a:pt x="1235" y="2633"/>
                </a:lnTo>
                <a:lnTo>
                  <a:pt x="1212" y="2617"/>
                </a:lnTo>
                <a:lnTo>
                  <a:pt x="1186" y="2605"/>
                </a:lnTo>
                <a:lnTo>
                  <a:pt x="1157" y="2596"/>
                </a:lnTo>
                <a:lnTo>
                  <a:pt x="1127" y="2593"/>
                </a:lnTo>
                <a:close/>
                <a:moveTo>
                  <a:pt x="1634" y="2199"/>
                </a:moveTo>
                <a:lnTo>
                  <a:pt x="1634" y="2255"/>
                </a:lnTo>
                <a:lnTo>
                  <a:pt x="1690" y="2255"/>
                </a:lnTo>
                <a:lnTo>
                  <a:pt x="1707" y="2258"/>
                </a:lnTo>
                <a:lnTo>
                  <a:pt x="1723" y="2266"/>
                </a:lnTo>
                <a:lnTo>
                  <a:pt x="1735" y="2279"/>
                </a:lnTo>
                <a:lnTo>
                  <a:pt x="1743" y="2294"/>
                </a:lnTo>
                <a:lnTo>
                  <a:pt x="1746" y="2311"/>
                </a:lnTo>
                <a:lnTo>
                  <a:pt x="1743" y="2330"/>
                </a:lnTo>
                <a:lnTo>
                  <a:pt x="1735" y="2345"/>
                </a:lnTo>
                <a:lnTo>
                  <a:pt x="1723" y="2358"/>
                </a:lnTo>
                <a:lnTo>
                  <a:pt x="1707" y="2365"/>
                </a:lnTo>
                <a:lnTo>
                  <a:pt x="1690" y="2368"/>
                </a:lnTo>
                <a:lnTo>
                  <a:pt x="1634" y="2368"/>
                </a:lnTo>
                <a:lnTo>
                  <a:pt x="1634" y="2424"/>
                </a:lnTo>
                <a:lnTo>
                  <a:pt x="2873" y="2424"/>
                </a:lnTo>
                <a:lnTo>
                  <a:pt x="2873" y="2199"/>
                </a:lnTo>
                <a:lnTo>
                  <a:pt x="1634" y="2199"/>
                </a:lnTo>
                <a:close/>
                <a:moveTo>
                  <a:pt x="2310" y="1184"/>
                </a:moveTo>
                <a:lnTo>
                  <a:pt x="2310" y="2086"/>
                </a:lnTo>
                <a:lnTo>
                  <a:pt x="2535" y="2086"/>
                </a:lnTo>
                <a:lnTo>
                  <a:pt x="2535" y="1184"/>
                </a:lnTo>
                <a:lnTo>
                  <a:pt x="2310" y="1184"/>
                </a:lnTo>
                <a:close/>
                <a:moveTo>
                  <a:pt x="1972" y="1184"/>
                </a:moveTo>
                <a:lnTo>
                  <a:pt x="1972" y="2086"/>
                </a:lnTo>
                <a:lnTo>
                  <a:pt x="2197" y="2086"/>
                </a:lnTo>
                <a:lnTo>
                  <a:pt x="2197" y="1184"/>
                </a:lnTo>
                <a:lnTo>
                  <a:pt x="1972" y="1184"/>
                </a:lnTo>
                <a:close/>
                <a:moveTo>
                  <a:pt x="1634" y="1184"/>
                </a:moveTo>
                <a:lnTo>
                  <a:pt x="1634" y="2086"/>
                </a:lnTo>
                <a:lnTo>
                  <a:pt x="1859" y="2086"/>
                </a:lnTo>
                <a:lnTo>
                  <a:pt x="1859" y="1184"/>
                </a:lnTo>
                <a:lnTo>
                  <a:pt x="1634" y="1184"/>
                </a:lnTo>
                <a:close/>
                <a:moveTo>
                  <a:pt x="1296" y="1184"/>
                </a:moveTo>
                <a:lnTo>
                  <a:pt x="1296" y="2424"/>
                </a:lnTo>
                <a:lnTo>
                  <a:pt x="1521" y="2424"/>
                </a:lnTo>
                <a:lnTo>
                  <a:pt x="1521" y="1184"/>
                </a:lnTo>
                <a:lnTo>
                  <a:pt x="1465" y="1184"/>
                </a:lnTo>
                <a:lnTo>
                  <a:pt x="1465" y="1240"/>
                </a:lnTo>
                <a:lnTo>
                  <a:pt x="1462" y="1259"/>
                </a:lnTo>
                <a:lnTo>
                  <a:pt x="1453" y="1274"/>
                </a:lnTo>
                <a:lnTo>
                  <a:pt x="1441" y="1286"/>
                </a:lnTo>
                <a:lnTo>
                  <a:pt x="1426" y="1294"/>
                </a:lnTo>
                <a:lnTo>
                  <a:pt x="1408" y="1297"/>
                </a:lnTo>
                <a:lnTo>
                  <a:pt x="1391" y="1294"/>
                </a:lnTo>
                <a:lnTo>
                  <a:pt x="1376" y="1286"/>
                </a:lnTo>
                <a:lnTo>
                  <a:pt x="1363" y="1274"/>
                </a:lnTo>
                <a:lnTo>
                  <a:pt x="1355" y="1259"/>
                </a:lnTo>
                <a:lnTo>
                  <a:pt x="1352" y="1240"/>
                </a:lnTo>
                <a:lnTo>
                  <a:pt x="1352" y="1184"/>
                </a:lnTo>
                <a:lnTo>
                  <a:pt x="1296" y="1184"/>
                </a:lnTo>
                <a:close/>
                <a:moveTo>
                  <a:pt x="2648" y="846"/>
                </a:moveTo>
                <a:lnTo>
                  <a:pt x="2648" y="2086"/>
                </a:lnTo>
                <a:lnTo>
                  <a:pt x="2704" y="2086"/>
                </a:lnTo>
                <a:lnTo>
                  <a:pt x="2704" y="2030"/>
                </a:lnTo>
                <a:lnTo>
                  <a:pt x="2707" y="2012"/>
                </a:lnTo>
                <a:lnTo>
                  <a:pt x="2715" y="1997"/>
                </a:lnTo>
                <a:lnTo>
                  <a:pt x="2727" y="1985"/>
                </a:lnTo>
                <a:lnTo>
                  <a:pt x="2743" y="1976"/>
                </a:lnTo>
                <a:lnTo>
                  <a:pt x="2760" y="1973"/>
                </a:lnTo>
                <a:lnTo>
                  <a:pt x="2778" y="1976"/>
                </a:lnTo>
                <a:lnTo>
                  <a:pt x="2793" y="1985"/>
                </a:lnTo>
                <a:lnTo>
                  <a:pt x="2805" y="1997"/>
                </a:lnTo>
                <a:lnTo>
                  <a:pt x="2814" y="2012"/>
                </a:lnTo>
                <a:lnTo>
                  <a:pt x="2817" y="2030"/>
                </a:lnTo>
                <a:lnTo>
                  <a:pt x="2817" y="2086"/>
                </a:lnTo>
                <a:lnTo>
                  <a:pt x="2873" y="2086"/>
                </a:lnTo>
                <a:lnTo>
                  <a:pt x="2873" y="846"/>
                </a:lnTo>
                <a:lnTo>
                  <a:pt x="2648" y="846"/>
                </a:lnTo>
                <a:close/>
                <a:moveTo>
                  <a:pt x="1296" y="846"/>
                </a:moveTo>
                <a:lnTo>
                  <a:pt x="1296" y="1071"/>
                </a:lnTo>
                <a:lnTo>
                  <a:pt x="2535" y="1071"/>
                </a:lnTo>
                <a:lnTo>
                  <a:pt x="2535" y="1015"/>
                </a:lnTo>
                <a:lnTo>
                  <a:pt x="2479" y="1015"/>
                </a:lnTo>
                <a:lnTo>
                  <a:pt x="2461" y="1012"/>
                </a:lnTo>
                <a:lnTo>
                  <a:pt x="2445" y="1004"/>
                </a:lnTo>
                <a:lnTo>
                  <a:pt x="2434" y="992"/>
                </a:lnTo>
                <a:lnTo>
                  <a:pt x="2425" y="977"/>
                </a:lnTo>
                <a:lnTo>
                  <a:pt x="2422" y="959"/>
                </a:lnTo>
                <a:lnTo>
                  <a:pt x="2425" y="941"/>
                </a:lnTo>
                <a:lnTo>
                  <a:pt x="2434" y="926"/>
                </a:lnTo>
                <a:lnTo>
                  <a:pt x="2445" y="914"/>
                </a:lnTo>
                <a:lnTo>
                  <a:pt x="2461" y="905"/>
                </a:lnTo>
                <a:lnTo>
                  <a:pt x="2479" y="902"/>
                </a:lnTo>
                <a:lnTo>
                  <a:pt x="2535" y="902"/>
                </a:lnTo>
                <a:lnTo>
                  <a:pt x="2535" y="846"/>
                </a:lnTo>
                <a:lnTo>
                  <a:pt x="1296" y="846"/>
                </a:lnTo>
                <a:close/>
                <a:moveTo>
                  <a:pt x="225" y="113"/>
                </a:moveTo>
                <a:lnTo>
                  <a:pt x="200" y="116"/>
                </a:lnTo>
                <a:lnTo>
                  <a:pt x="176" y="124"/>
                </a:lnTo>
                <a:lnTo>
                  <a:pt x="155" y="138"/>
                </a:lnTo>
                <a:lnTo>
                  <a:pt x="137" y="155"/>
                </a:lnTo>
                <a:lnTo>
                  <a:pt x="124" y="177"/>
                </a:lnTo>
                <a:lnTo>
                  <a:pt x="116" y="200"/>
                </a:lnTo>
                <a:lnTo>
                  <a:pt x="113" y="226"/>
                </a:lnTo>
                <a:lnTo>
                  <a:pt x="116" y="251"/>
                </a:lnTo>
                <a:lnTo>
                  <a:pt x="124" y="275"/>
                </a:lnTo>
                <a:lnTo>
                  <a:pt x="137" y="297"/>
                </a:lnTo>
                <a:lnTo>
                  <a:pt x="155" y="314"/>
                </a:lnTo>
                <a:lnTo>
                  <a:pt x="176" y="327"/>
                </a:lnTo>
                <a:lnTo>
                  <a:pt x="200" y="335"/>
                </a:lnTo>
                <a:lnTo>
                  <a:pt x="225" y="339"/>
                </a:lnTo>
                <a:lnTo>
                  <a:pt x="250" y="337"/>
                </a:lnTo>
                <a:lnTo>
                  <a:pt x="271" y="328"/>
                </a:lnTo>
                <a:lnTo>
                  <a:pt x="292" y="317"/>
                </a:lnTo>
                <a:lnTo>
                  <a:pt x="308" y="301"/>
                </a:lnTo>
                <a:lnTo>
                  <a:pt x="323" y="282"/>
                </a:lnTo>
                <a:lnTo>
                  <a:pt x="282" y="282"/>
                </a:lnTo>
                <a:lnTo>
                  <a:pt x="264" y="279"/>
                </a:lnTo>
                <a:lnTo>
                  <a:pt x="249" y="271"/>
                </a:lnTo>
                <a:lnTo>
                  <a:pt x="237" y="260"/>
                </a:lnTo>
                <a:lnTo>
                  <a:pt x="228" y="243"/>
                </a:lnTo>
                <a:lnTo>
                  <a:pt x="225" y="226"/>
                </a:lnTo>
                <a:lnTo>
                  <a:pt x="228" y="208"/>
                </a:lnTo>
                <a:lnTo>
                  <a:pt x="237" y="193"/>
                </a:lnTo>
                <a:lnTo>
                  <a:pt x="249" y="181"/>
                </a:lnTo>
                <a:lnTo>
                  <a:pt x="264" y="173"/>
                </a:lnTo>
                <a:lnTo>
                  <a:pt x="282" y="169"/>
                </a:lnTo>
                <a:lnTo>
                  <a:pt x="323" y="169"/>
                </a:lnTo>
                <a:lnTo>
                  <a:pt x="308" y="151"/>
                </a:lnTo>
                <a:lnTo>
                  <a:pt x="292" y="136"/>
                </a:lnTo>
                <a:lnTo>
                  <a:pt x="271" y="123"/>
                </a:lnTo>
                <a:lnTo>
                  <a:pt x="250" y="116"/>
                </a:lnTo>
                <a:lnTo>
                  <a:pt x="225" y="113"/>
                </a:lnTo>
                <a:close/>
                <a:moveTo>
                  <a:pt x="225" y="0"/>
                </a:moveTo>
                <a:lnTo>
                  <a:pt x="259" y="3"/>
                </a:lnTo>
                <a:lnTo>
                  <a:pt x="292" y="11"/>
                </a:lnTo>
                <a:lnTo>
                  <a:pt x="323" y="23"/>
                </a:lnTo>
                <a:lnTo>
                  <a:pt x="350" y="39"/>
                </a:lnTo>
                <a:lnTo>
                  <a:pt x="376" y="59"/>
                </a:lnTo>
                <a:lnTo>
                  <a:pt x="398" y="82"/>
                </a:lnTo>
                <a:lnTo>
                  <a:pt x="417" y="109"/>
                </a:lnTo>
                <a:lnTo>
                  <a:pt x="432" y="138"/>
                </a:lnTo>
                <a:lnTo>
                  <a:pt x="442" y="169"/>
                </a:lnTo>
                <a:lnTo>
                  <a:pt x="563" y="169"/>
                </a:lnTo>
                <a:lnTo>
                  <a:pt x="581" y="173"/>
                </a:lnTo>
                <a:lnTo>
                  <a:pt x="596" y="181"/>
                </a:lnTo>
                <a:lnTo>
                  <a:pt x="608" y="193"/>
                </a:lnTo>
                <a:lnTo>
                  <a:pt x="617" y="208"/>
                </a:lnTo>
                <a:lnTo>
                  <a:pt x="620" y="226"/>
                </a:lnTo>
                <a:lnTo>
                  <a:pt x="620" y="2424"/>
                </a:lnTo>
                <a:lnTo>
                  <a:pt x="1183" y="2424"/>
                </a:lnTo>
                <a:lnTo>
                  <a:pt x="1183" y="733"/>
                </a:lnTo>
                <a:lnTo>
                  <a:pt x="2986" y="733"/>
                </a:lnTo>
                <a:lnTo>
                  <a:pt x="2986" y="2424"/>
                </a:lnTo>
                <a:lnTo>
                  <a:pt x="3324" y="2424"/>
                </a:lnTo>
                <a:lnTo>
                  <a:pt x="3341" y="2427"/>
                </a:lnTo>
                <a:lnTo>
                  <a:pt x="3356" y="2435"/>
                </a:lnTo>
                <a:lnTo>
                  <a:pt x="3369" y="2448"/>
                </a:lnTo>
                <a:lnTo>
                  <a:pt x="3377" y="2463"/>
                </a:lnTo>
                <a:lnTo>
                  <a:pt x="3380" y="2481"/>
                </a:lnTo>
                <a:lnTo>
                  <a:pt x="3377" y="2498"/>
                </a:lnTo>
                <a:lnTo>
                  <a:pt x="3369" y="2514"/>
                </a:lnTo>
                <a:lnTo>
                  <a:pt x="3356" y="2526"/>
                </a:lnTo>
                <a:lnTo>
                  <a:pt x="3341" y="2534"/>
                </a:lnTo>
                <a:lnTo>
                  <a:pt x="3324" y="2537"/>
                </a:lnTo>
                <a:lnTo>
                  <a:pt x="2984" y="2537"/>
                </a:lnTo>
                <a:lnTo>
                  <a:pt x="3012" y="2561"/>
                </a:lnTo>
                <a:lnTo>
                  <a:pt x="3037" y="2588"/>
                </a:lnTo>
                <a:lnTo>
                  <a:pt x="3058" y="2618"/>
                </a:lnTo>
                <a:lnTo>
                  <a:pt x="3075" y="2651"/>
                </a:lnTo>
                <a:lnTo>
                  <a:pt x="3088" y="2687"/>
                </a:lnTo>
                <a:lnTo>
                  <a:pt x="3095" y="2723"/>
                </a:lnTo>
                <a:lnTo>
                  <a:pt x="3098" y="2762"/>
                </a:lnTo>
                <a:lnTo>
                  <a:pt x="3095" y="2804"/>
                </a:lnTo>
                <a:lnTo>
                  <a:pt x="3086" y="2843"/>
                </a:lnTo>
                <a:lnTo>
                  <a:pt x="3072" y="2881"/>
                </a:lnTo>
                <a:lnTo>
                  <a:pt x="3053" y="2916"/>
                </a:lnTo>
                <a:lnTo>
                  <a:pt x="3029" y="2947"/>
                </a:lnTo>
                <a:lnTo>
                  <a:pt x="3001" y="2976"/>
                </a:lnTo>
                <a:lnTo>
                  <a:pt x="2970" y="2999"/>
                </a:lnTo>
                <a:lnTo>
                  <a:pt x="2935" y="3018"/>
                </a:lnTo>
                <a:lnTo>
                  <a:pt x="2898" y="3032"/>
                </a:lnTo>
                <a:lnTo>
                  <a:pt x="2859" y="3041"/>
                </a:lnTo>
                <a:lnTo>
                  <a:pt x="2817" y="3044"/>
                </a:lnTo>
                <a:lnTo>
                  <a:pt x="2775" y="3041"/>
                </a:lnTo>
                <a:lnTo>
                  <a:pt x="2736" y="3032"/>
                </a:lnTo>
                <a:lnTo>
                  <a:pt x="2698" y="3018"/>
                </a:lnTo>
                <a:lnTo>
                  <a:pt x="2663" y="2999"/>
                </a:lnTo>
                <a:lnTo>
                  <a:pt x="2632" y="2976"/>
                </a:lnTo>
                <a:lnTo>
                  <a:pt x="2605" y="2947"/>
                </a:lnTo>
                <a:lnTo>
                  <a:pt x="2580" y="2916"/>
                </a:lnTo>
                <a:lnTo>
                  <a:pt x="2562" y="2881"/>
                </a:lnTo>
                <a:lnTo>
                  <a:pt x="2547" y="2843"/>
                </a:lnTo>
                <a:lnTo>
                  <a:pt x="2538" y="2804"/>
                </a:lnTo>
                <a:lnTo>
                  <a:pt x="2535" y="2762"/>
                </a:lnTo>
                <a:lnTo>
                  <a:pt x="2538" y="2723"/>
                </a:lnTo>
                <a:lnTo>
                  <a:pt x="2545" y="2687"/>
                </a:lnTo>
                <a:lnTo>
                  <a:pt x="2559" y="2651"/>
                </a:lnTo>
                <a:lnTo>
                  <a:pt x="2575" y="2618"/>
                </a:lnTo>
                <a:lnTo>
                  <a:pt x="2596" y="2588"/>
                </a:lnTo>
                <a:lnTo>
                  <a:pt x="2621" y="2561"/>
                </a:lnTo>
                <a:lnTo>
                  <a:pt x="2650" y="2537"/>
                </a:lnTo>
                <a:lnTo>
                  <a:pt x="1294" y="2537"/>
                </a:lnTo>
                <a:lnTo>
                  <a:pt x="1322" y="2561"/>
                </a:lnTo>
                <a:lnTo>
                  <a:pt x="1347" y="2588"/>
                </a:lnTo>
                <a:lnTo>
                  <a:pt x="1368" y="2618"/>
                </a:lnTo>
                <a:lnTo>
                  <a:pt x="1385" y="2651"/>
                </a:lnTo>
                <a:lnTo>
                  <a:pt x="1398" y="2687"/>
                </a:lnTo>
                <a:lnTo>
                  <a:pt x="1405" y="2723"/>
                </a:lnTo>
                <a:lnTo>
                  <a:pt x="1408" y="2762"/>
                </a:lnTo>
                <a:lnTo>
                  <a:pt x="1405" y="2804"/>
                </a:lnTo>
                <a:lnTo>
                  <a:pt x="1396" y="2843"/>
                </a:lnTo>
                <a:lnTo>
                  <a:pt x="1382" y="2881"/>
                </a:lnTo>
                <a:lnTo>
                  <a:pt x="1363" y="2916"/>
                </a:lnTo>
                <a:lnTo>
                  <a:pt x="1339" y="2947"/>
                </a:lnTo>
                <a:lnTo>
                  <a:pt x="1311" y="2976"/>
                </a:lnTo>
                <a:lnTo>
                  <a:pt x="1280" y="2999"/>
                </a:lnTo>
                <a:lnTo>
                  <a:pt x="1245" y="3018"/>
                </a:lnTo>
                <a:lnTo>
                  <a:pt x="1208" y="3032"/>
                </a:lnTo>
                <a:lnTo>
                  <a:pt x="1169" y="3041"/>
                </a:lnTo>
                <a:lnTo>
                  <a:pt x="1127" y="3044"/>
                </a:lnTo>
                <a:lnTo>
                  <a:pt x="1085" y="3041"/>
                </a:lnTo>
                <a:lnTo>
                  <a:pt x="1046" y="3032"/>
                </a:lnTo>
                <a:lnTo>
                  <a:pt x="1008" y="3018"/>
                </a:lnTo>
                <a:lnTo>
                  <a:pt x="973" y="2999"/>
                </a:lnTo>
                <a:lnTo>
                  <a:pt x="942" y="2976"/>
                </a:lnTo>
                <a:lnTo>
                  <a:pt x="915" y="2947"/>
                </a:lnTo>
                <a:lnTo>
                  <a:pt x="890" y="2916"/>
                </a:lnTo>
                <a:lnTo>
                  <a:pt x="872" y="2881"/>
                </a:lnTo>
                <a:lnTo>
                  <a:pt x="857" y="2843"/>
                </a:lnTo>
                <a:lnTo>
                  <a:pt x="848" y="2804"/>
                </a:lnTo>
                <a:lnTo>
                  <a:pt x="845" y="2762"/>
                </a:lnTo>
                <a:lnTo>
                  <a:pt x="848" y="2723"/>
                </a:lnTo>
                <a:lnTo>
                  <a:pt x="855" y="2687"/>
                </a:lnTo>
                <a:lnTo>
                  <a:pt x="869" y="2651"/>
                </a:lnTo>
                <a:lnTo>
                  <a:pt x="885" y="2618"/>
                </a:lnTo>
                <a:lnTo>
                  <a:pt x="906" y="2588"/>
                </a:lnTo>
                <a:lnTo>
                  <a:pt x="931" y="2561"/>
                </a:lnTo>
                <a:lnTo>
                  <a:pt x="960" y="2537"/>
                </a:lnTo>
                <a:lnTo>
                  <a:pt x="563" y="2537"/>
                </a:lnTo>
                <a:lnTo>
                  <a:pt x="546" y="2534"/>
                </a:lnTo>
                <a:lnTo>
                  <a:pt x="531" y="2526"/>
                </a:lnTo>
                <a:lnTo>
                  <a:pt x="518" y="2514"/>
                </a:lnTo>
                <a:lnTo>
                  <a:pt x="510" y="2498"/>
                </a:lnTo>
                <a:lnTo>
                  <a:pt x="507" y="2481"/>
                </a:lnTo>
                <a:lnTo>
                  <a:pt x="507" y="282"/>
                </a:lnTo>
                <a:lnTo>
                  <a:pt x="442" y="282"/>
                </a:lnTo>
                <a:lnTo>
                  <a:pt x="432" y="314"/>
                </a:lnTo>
                <a:lnTo>
                  <a:pt x="417" y="343"/>
                </a:lnTo>
                <a:lnTo>
                  <a:pt x="398" y="369"/>
                </a:lnTo>
                <a:lnTo>
                  <a:pt x="376" y="393"/>
                </a:lnTo>
                <a:lnTo>
                  <a:pt x="350" y="412"/>
                </a:lnTo>
                <a:lnTo>
                  <a:pt x="323" y="429"/>
                </a:lnTo>
                <a:lnTo>
                  <a:pt x="292" y="441"/>
                </a:lnTo>
                <a:lnTo>
                  <a:pt x="259" y="448"/>
                </a:lnTo>
                <a:lnTo>
                  <a:pt x="225" y="451"/>
                </a:lnTo>
                <a:lnTo>
                  <a:pt x="188" y="448"/>
                </a:lnTo>
                <a:lnTo>
                  <a:pt x="154" y="440"/>
                </a:lnTo>
                <a:lnTo>
                  <a:pt x="122" y="426"/>
                </a:lnTo>
                <a:lnTo>
                  <a:pt x="92" y="408"/>
                </a:lnTo>
                <a:lnTo>
                  <a:pt x="66" y="386"/>
                </a:lnTo>
                <a:lnTo>
                  <a:pt x="43" y="359"/>
                </a:lnTo>
                <a:lnTo>
                  <a:pt x="26" y="329"/>
                </a:lnTo>
                <a:lnTo>
                  <a:pt x="11" y="298"/>
                </a:lnTo>
                <a:lnTo>
                  <a:pt x="3" y="263"/>
                </a:lnTo>
                <a:lnTo>
                  <a:pt x="0" y="226"/>
                </a:lnTo>
                <a:lnTo>
                  <a:pt x="3" y="189"/>
                </a:lnTo>
                <a:lnTo>
                  <a:pt x="11" y="155"/>
                </a:lnTo>
                <a:lnTo>
                  <a:pt x="26" y="122"/>
                </a:lnTo>
                <a:lnTo>
                  <a:pt x="43" y="93"/>
                </a:lnTo>
                <a:lnTo>
                  <a:pt x="66" y="67"/>
                </a:lnTo>
                <a:lnTo>
                  <a:pt x="92" y="44"/>
                </a:lnTo>
                <a:lnTo>
                  <a:pt x="122" y="26"/>
                </a:lnTo>
                <a:lnTo>
                  <a:pt x="154" y="12"/>
                </a:lnTo>
                <a:lnTo>
                  <a:pt x="188" y="3"/>
                </a:lnTo>
                <a:lnTo>
                  <a:pt x="22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620" name="Group 2166"/>
          <p:cNvGrpSpPr/>
          <p:nvPr/>
        </p:nvGrpSpPr>
        <p:grpSpPr>
          <a:xfrm>
            <a:off x="7801597" y="1619553"/>
            <a:ext cx="536575" cy="536575"/>
            <a:chOff x="703263" y="5014913"/>
            <a:chExt cx="536575" cy="536575"/>
          </a:xfrm>
          <a:solidFill>
            <a:srgbClr val="000000"/>
          </a:solidFill>
        </p:grpSpPr>
        <p:sp>
          <p:nvSpPr>
            <p:cNvPr id="2621" name="Freeform 935"/>
            <p:cNvSpPr>
              <a:spLocks noEditPoints="1"/>
            </p:cNvSpPr>
            <p:nvPr/>
          </p:nvSpPr>
          <p:spPr bwMode="auto">
            <a:xfrm>
              <a:off x="703263" y="5014913"/>
              <a:ext cx="536575" cy="536575"/>
            </a:xfrm>
            <a:custGeom>
              <a:avLst/>
              <a:gdLst>
                <a:gd name="T0" fmla="*/ 2704 w 3380"/>
                <a:gd name="T1" fmla="*/ 3267 h 3380"/>
                <a:gd name="T2" fmla="*/ 2518 w 3380"/>
                <a:gd name="T3" fmla="*/ 3208 h 3380"/>
                <a:gd name="T4" fmla="*/ 2482 w 3380"/>
                <a:gd name="T5" fmla="*/ 3172 h 3380"/>
                <a:gd name="T6" fmla="*/ 2490 w 3380"/>
                <a:gd name="T7" fmla="*/ 3122 h 3380"/>
                <a:gd name="T8" fmla="*/ 2535 w 3380"/>
                <a:gd name="T9" fmla="*/ 3098 h 3380"/>
                <a:gd name="T10" fmla="*/ 2422 w 3380"/>
                <a:gd name="T11" fmla="*/ 3042 h 3380"/>
                <a:gd name="T12" fmla="*/ 2377 w 3380"/>
                <a:gd name="T13" fmla="*/ 3018 h 3380"/>
                <a:gd name="T14" fmla="*/ 2369 w 3380"/>
                <a:gd name="T15" fmla="*/ 2968 h 3380"/>
                <a:gd name="T16" fmla="*/ 2405 w 3380"/>
                <a:gd name="T17" fmla="*/ 2932 h 3380"/>
                <a:gd name="T18" fmla="*/ 2704 w 3380"/>
                <a:gd name="T19" fmla="*/ 2817 h 3380"/>
                <a:gd name="T20" fmla="*/ 2817 w 3380"/>
                <a:gd name="T21" fmla="*/ 3267 h 3380"/>
                <a:gd name="T22" fmla="*/ 3211 w 3380"/>
                <a:gd name="T23" fmla="*/ 676 h 3380"/>
                <a:gd name="T24" fmla="*/ 3200 w 3380"/>
                <a:gd name="T25" fmla="*/ 878 h 3380"/>
                <a:gd name="T26" fmla="*/ 3155 w 3380"/>
                <a:gd name="T27" fmla="*/ 901 h 3380"/>
                <a:gd name="T28" fmla="*/ 3110 w 3380"/>
                <a:gd name="T29" fmla="*/ 878 h 3380"/>
                <a:gd name="T30" fmla="*/ 3098 w 3380"/>
                <a:gd name="T31" fmla="*/ 676 h 3380"/>
                <a:gd name="T32" fmla="*/ 3039 w 3380"/>
                <a:gd name="T33" fmla="*/ 975 h 3380"/>
                <a:gd name="T34" fmla="*/ 3003 w 3380"/>
                <a:gd name="T35" fmla="*/ 1011 h 3380"/>
                <a:gd name="T36" fmla="*/ 2953 w 3380"/>
                <a:gd name="T37" fmla="*/ 1003 h 3380"/>
                <a:gd name="T38" fmla="*/ 2929 w 3380"/>
                <a:gd name="T39" fmla="*/ 958 h 3380"/>
                <a:gd name="T40" fmla="*/ 2591 w 3380"/>
                <a:gd name="T41" fmla="*/ 676 h 3380"/>
                <a:gd name="T42" fmla="*/ 2704 w 3380"/>
                <a:gd name="T43" fmla="*/ 676 h 3380"/>
                <a:gd name="T44" fmla="*/ 2028 w 3380"/>
                <a:gd name="T45" fmla="*/ 2704 h 3380"/>
                <a:gd name="T46" fmla="*/ 2028 w 3380"/>
                <a:gd name="T47" fmla="*/ 676 h 3380"/>
                <a:gd name="T48" fmla="*/ 1915 w 3380"/>
                <a:gd name="T49" fmla="*/ 2704 h 3380"/>
                <a:gd name="T50" fmla="*/ 901 w 3380"/>
                <a:gd name="T51" fmla="*/ 676 h 3380"/>
                <a:gd name="T52" fmla="*/ 1352 w 3380"/>
                <a:gd name="T53" fmla="*/ 676 h 3380"/>
                <a:gd name="T54" fmla="*/ 676 w 3380"/>
                <a:gd name="T55" fmla="*/ 2704 h 3380"/>
                <a:gd name="T56" fmla="*/ 676 w 3380"/>
                <a:gd name="T57" fmla="*/ 676 h 3380"/>
                <a:gd name="T58" fmla="*/ 845 w 3380"/>
                <a:gd name="T59" fmla="*/ 225 h 3380"/>
                <a:gd name="T60" fmla="*/ 890 w 3380"/>
                <a:gd name="T61" fmla="*/ 249 h 3380"/>
                <a:gd name="T62" fmla="*/ 898 w 3380"/>
                <a:gd name="T63" fmla="*/ 299 h 3380"/>
                <a:gd name="T64" fmla="*/ 862 w 3380"/>
                <a:gd name="T65" fmla="*/ 335 h 3380"/>
                <a:gd name="T66" fmla="*/ 676 w 3380"/>
                <a:gd name="T67" fmla="*/ 394 h 3380"/>
                <a:gd name="T68" fmla="*/ 821 w 3380"/>
                <a:gd name="T69" fmla="*/ 406 h 3380"/>
                <a:gd name="T70" fmla="*/ 845 w 3380"/>
                <a:gd name="T71" fmla="*/ 451 h 3380"/>
                <a:gd name="T72" fmla="*/ 821 w 3380"/>
                <a:gd name="T73" fmla="*/ 496 h 3380"/>
                <a:gd name="T74" fmla="*/ 676 w 3380"/>
                <a:gd name="T75" fmla="*/ 507 h 3380"/>
                <a:gd name="T76" fmla="*/ 3267 w 3380"/>
                <a:gd name="T77" fmla="*/ 113 h 3380"/>
                <a:gd name="T78" fmla="*/ 113 w 3380"/>
                <a:gd name="T79" fmla="*/ 2704 h 3380"/>
                <a:gd name="T80" fmla="*/ 228 w 3380"/>
                <a:gd name="T81" fmla="*/ 2292 h 3380"/>
                <a:gd name="T82" fmla="*/ 264 w 3380"/>
                <a:gd name="T83" fmla="*/ 2256 h 3380"/>
                <a:gd name="T84" fmla="*/ 314 w 3380"/>
                <a:gd name="T85" fmla="*/ 2265 h 3380"/>
                <a:gd name="T86" fmla="*/ 338 w 3380"/>
                <a:gd name="T87" fmla="*/ 2310 h 3380"/>
                <a:gd name="T88" fmla="*/ 394 w 3380"/>
                <a:gd name="T89" fmla="*/ 2648 h 3380"/>
                <a:gd name="T90" fmla="*/ 418 w 3380"/>
                <a:gd name="T91" fmla="*/ 2603 h 3380"/>
                <a:gd name="T92" fmla="*/ 468 w 3380"/>
                <a:gd name="T93" fmla="*/ 2594 h 3380"/>
                <a:gd name="T94" fmla="*/ 504 w 3380"/>
                <a:gd name="T95" fmla="*/ 2630 h 3380"/>
                <a:gd name="T96" fmla="*/ 563 w 3380"/>
                <a:gd name="T97" fmla="*/ 2704 h 3380"/>
                <a:gd name="T98" fmla="*/ 0 w 3380"/>
                <a:gd name="T99" fmla="*/ 0 h 3380"/>
                <a:gd name="T100" fmla="*/ 0 w 3380"/>
                <a:gd name="T101" fmla="*/ 338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0" h="3380">
                  <a:moveTo>
                    <a:pt x="113" y="2817"/>
                  </a:moveTo>
                  <a:lnTo>
                    <a:pt x="113" y="3267"/>
                  </a:lnTo>
                  <a:lnTo>
                    <a:pt x="2704" y="3267"/>
                  </a:lnTo>
                  <a:lnTo>
                    <a:pt x="2704" y="3211"/>
                  </a:lnTo>
                  <a:lnTo>
                    <a:pt x="2535" y="3211"/>
                  </a:lnTo>
                  <a:lnTo>
                    <a:pt x="2518" y="3208"/>
                  </a:lnTo>
                  <a:lnTo>
                    <a:pt x="2502" y="3200"/>
                  </a:lnTo>
                  <a:lnTo>
                    <a:pt x="2490" y="3188"/>
                  </a:lnTo>
                  <a:lnTo>
                    <a:pt x="2482" y="3172"/>
                  </a:lnTo>
                  <a:lnTo>
                    <a:pt x="2479" y="3155"/>
                  </a:lnTo>
                  <a:lnTo>
                    <a:pt x="2482" y="3137"/>
                  </a:lnTo>
                  <a:lnTo>
                    <a:pt x="2490" y="3122"/>
                  </a:lnTo>
                  <a:lnTo>
                    <a:pt x="2502" y="3110"/>
                  </a:lnTo>
                  <a:lnTo>
                    <a:pt x="2518" y="3101"/>
                  </a:lnTo>
                  <a:lnTo>
                    <a:pt x="2535" y="3098"/>
                  </a:lnTo>
                  <a:lnTo>
                    <a:pt x="2704" y="3098"/>
                  </a:lnTo>
                  <a:lnTo>
                    <a:pt x="2704" y="3042"/>
                  </a:lnTo>
                  <a:lnTo>
                    <a:pt x="2422" y="3042"/>
                  </a:lnTo>
                  <a:lnTo>
                    <a:pt x="2405" y="3039"/>
                  </a:lnTo>
                  <a:lnTo>
                    <a:pt x="2390" y="3031"/>
                  </a:lnTo>
                  <a:lnTo>
                    <a:pt x="2377" y="3018"/>
                  </a:lnTo>
                  <a:lnTo>
                    <a:pt x="2369" y="3003"/>
                  </a:lnTo>
                  <a:lnTo>
                    <a:pt x="2366" y="2986"/>
                  </a:lnTo>
                  <a:lnTo>
                    <a:pt x="2369" y="2968"/>
                  </a:lnTo>
                  <a:lnTo>
                    <a:pt x="2377" y="2953"/>
                  </a:lnTo>
                  <a:lnTo>
                    <a:pt x="2390" y="2941"/>
                  </a:lnTo>
                  <a:lnTo>
                    <a:pt x="2405" y="2932"/>
                  </a:lnTo>
                  <a:lnTo>
                    <a:pt x="2422" y="2929"/>
                  </a:lnTo>
                  <a:lnTo>
                    <a:pt x="2704" y="2929"/>
                  </a:lnTo>
                  <a:lnTo>
                    <a:pt x="2704" y="2817"/>
                  </a:lnTo>
                  <a:lnTo>
                    <a:pt x="113" y="2817"/>
                  </a:lnTo>
                  <a:close/>
                  <a:moveTo>
                    <a:pt x="2817" y="676"/>
                  </a:moveTo>
                  <a:lnTo>
                    <a:pt x="2817" y="3267"/>
                  </a:lnTo>
                  <a:lnTo>
                    <a:pt x="3267" y="3267"/>
                  </a:lnTo>
                  <a:lnTo>
                    <a:pt x="3267" y="676"/>
                  </a:lnTo>
                  <a:lnTo>
                    <a:pt x="3211" y="676"/>
                  </a:lnTo>
                  <a:lnTo>
                    <a:pt x="3211" y="845"/>
                  </a:lnTo>
                  <a:lnTo>
                    <a:pt x="3208" y="862"/>
                  </a:lnTo>
                  <a:lnTo>
                    <a:pt x="3200" y="878"/>
                  </a:lnTo>
                  <a:lnTo>
                    <a:pt x="3188" y="890"/>
                  </a:lnTo>
                  <a:lnTo>
                    <a:pt x="3172" y="898"/>
                  </a:lnTo>
                  <a:lnTo>
                    <a:pt x="3155" y="901"/>
                  </a:lnTo>
                  <a:lnTo>
                    <a:pt x="3137" y="898"/>
                  </a:lnTo>
                  <a:lnTo>
                    <a:pt x="3122" y="890"/>
                  </a:lnTo>
                  <a:lnTo>
                    <a:pt x="3110" y="878"/>
                  </a:lnTo>
                  <a:lnTo>
                    <a:pt x="3101" y="862"/>
                  </a:lnTo>
                  <a:lnTo>
                    <a:pt x="3098" y="845"/>
                  </a:lnTo>
                  <a:lnTo>
                    <a:pt x="3098" y="676"/>
                  </a:lnTo>
                  <a:lnTo>
                    <a:pt x="3042" y="676"/>
                  </a:lnTo>
                  <a:lnTo>
                    <a:pt x="3042" y="958"/>
                  </a:lnTo>
                  <a:lnTo>
                    <a:pt x="3039" y="975"/>
                  </a:lnTo>
                  <a:lnTo>
                    <a:pt x="3031" y="990"/>
                  </a:lnTo>
                  <a:lnTo>
                    <a:pt x="3018" y="1003"/>
                  </a:lnTo>
                  <a:lnTo>
                    <a:pt x="3003" y="1011"/>
                  </a:lnTo>
                  <a:lnTo>
                    <a:pt x="2986" y="1014"/>
                  </a:lnTo>
                  <a:lnTo>
                    <a:pt x="2968" y="1011"/>
                  </a:lnTo>
                  <a:lnTo>
                    <a:pt x="2953" y="1003"/>
                  </a:lnTo>
                  <a:lnTo>
                    <a:pt x="2941" y="990"/>
                  </a:lnTo>
                  <a:lnTo>
                    <a:pt x="2932" y="975"/>
                  </a:lnTo>
                  <a:lnTo>
                    <a:pt x="2929" y="958"/>
                  </a:lnTo>
                  <a:lnTo>
                    <a:pt x="2929" y="676"/>
                  </a:lnTo>
                  <a:lnTo>
                    <a:pt x="2817" y="676"/>
                  </a:lnTo>
                  <a:close/>
                  <a:moveTo>
                    <a:pt x="2591" y="676"/>
                  </a:moveTo>
                  <a:lnTo>
                    <a:pt x="2591" y="2704"/>
                  </a:lnTo>
                  <a:lnTo>
                    <a:pt x="2704" y="2704"/>
                  </a:lnTo>
                  <a:lnTo>
                    <a:pt x="2704" y="676"/>
                  </a:lnTo>
                  <a:lnTo>
                    <a:pt x="2591" y="676"/>
                  </a:lnTo>
                  <a:close/>
                  <a:moveTo>
                    <a:pt x="2028" y="676"/>
                  </a:moveTo>
                  <a:lnTo>
                    <a:pt x="2028" y="2704"/>
                  </a:lnTo>
                  <a:lnTo>
                    <a:pt x="2479" y="2704"/>
                  </a:lnTo>
                  <a:lnTo>
                    <a:pt x="2479" y="676"/>
                  </a:lnTo>
                  <a:lnTo>
                    <a:pt x="2028" y="676"/>
                  </a:lnTo>
                  <a:close/>
                  <a:moveTo>
                    <a:pt x="1465" y="676"/>
                  </a:moveTo>
                  <a:lnTo>
                    <a:pt x="1465" y="2704"/>
                  </a:lnTo>
                  <a:lnTo>
                    <a:pt x="1915" y="2704"/>
                  </a:lnTo>
                  <a:lnTo>
                    <a:pt x="1915" y="676"/>
                  </a:lnTo>
                  <a:lnTo>
                    <a:pt x="1465" y="676"/>
                  </a:lnTo>
                  <a:close/>
                  <a:moveTo>
                    <a:pt x="901" y="676"/>
                  </a:moveTo>
                  <a:lnTo>
                    <a:pt x="901" y="2704"/>
                  </a:lnTo>
                  <a:lnTo>
                    <a:pt x="1352" y="2704"/>
                  </a:lnTo>
                  <a:lnTo>
                    <a:pt x="1352" y="676"/>
                  </a:lnTo>
                  <a:lnTo>
                    <a:pt x="901" y="676"/>
                  </a:lnTo>
                  <a:close/>
                  <a:moveTo>
                    <a:pt x="676" y="676"/>
                  </a:moveTo>
                  <a:lnTo>
                    <a:pt x="676" y="2704"/>
                  </a:lnTo>
                  <a:lnTo>
                    <a:pt x="789" y="2704"/>
                  </a:lnTo>
                  <a:lnTo>
                    <a:pt x="789" y="676"/>
                  </a:lnTo>
                  <a:lnTo>
                    <a:pt x="676" y="676"/>
                  </a:lnTo>
                  <a:close/>
                  <a:moveTo>
                    <a:pt x="676" y="113"/>
                  </a:moveTo>
                  <a:lnTo>
                    <a:pt x="676" y="225"/>
                  </a:lnTo>
                  <a:lnTo>
                    <a:pt x="845" y="225"/>
                  </a:lnTo>
                  <a:lnTo>
                    <a:pt x="862" y="228"/>
                  </a:lnTo>
                  <a:lnTo>
                    <a:pt x="878" y="237"/>
                  </a:lnTo>
                  <a:lnTo>
                    <a:pt x="890" y="249"/>
                  </a:lnTo>
                  <a:lnTo>
                    <a:pt x="898" y="264"/>
                  </a:lnTo>
                  <a:lnTo>
                    <a:pt x="901" y="282"/>
                  </a:lnTo>
                  <a:lnTo>
                    <a:pt x="898" y="299"/>
                  </a:lnTo>
                  <a:lnTo>
                    <a:pt x="890" y="314"/>
                  </a:lnTo>
                  <a:lnTo>
                    <a:pt x="878" y="327"/>
                  </a:lnTo>
                  <a:lnTo>
                    <a:pt x="862" y="335"/>
                  </a:lnTo>
                  <a:lnTo>
                    <a:pt x="845" y="338"/>
                  </a:lnTo>
                  <a:lnTo>
                    <a:pt x="676" y="338"/>
                  </a:lnTo>
                  <a:lnTo>
                    <a:pt x="676" y="394"/>
                  </a:lnTo>
                  <a:lnTo>
                    <a:pt x="789" y="394"/>
                  </a:lnTo>
                  <a:lnTo>
                    <a:pt x="806" y="397"/>
                  </a:lnTo>
                  <a:lnTo>
                    <a:pt x="821" y="406"/>
                  </a:lnTo>
                  <a:lnTo>
                    <a:pt x="834" y="418"/>
                  </a:lnTo>
                  <a:lnTo>
                    <a:pt x="842" y="433"/>
                  </a:lnTo>
                  <a:lnTo>
                    <a:pt x="845" y="451"/>
                  </a:lnTo>
                  <a:lnTo>
                    <a:pt x="842" y="468"/>
                  </a:lnTo>
                  <a:lnTo>
                    <a:pt x="834" y="483"/>
                  </a:lnTo>
                  <a:lnTo>
                    <a:pt x="821" y="496"/>
                  </a:lnTo>
                  <a:lnTo>
                    <a:pt x="806" y="504"/>
                  </a:lnTo>
                  <a:lnTo>
                    <a:pt x="789" y="507"/>
                  </a:lnTo>
                  <a:lnTo>
                    <a:pt x="676" y="507"/>
                  </a:lnTo>
                  <a:lnTo>
                    <a:pt x="676" y="563"/>
                  </a:lnTo>
                  <a:lnTo>
                    <a:pt x="3267" y="563"/>
                  </a:lnTo>
                  <a:lnTo>
                    <a:pt x="3267" y="113"/>
                  </a:lnTo>
                  <a:lnTo>
                    <a:pt x="676" y="113"/>
                  </a:lnTo>
                  <a:close/>
                  <a:moveTo>
                    <a:pt x="113" y="113"/>
                  </a:moveTo>
                  <a:lnTo>
                    <a:pt x="113" y="2704"/>
                  </a:lnTo>
                  <a:lnTo>
                    <a:pt x="225" y="2704"/>
                  </a:lnTo>
                  <a:lnTo>
                    <a:pt x="225" y="2310"/>
                  </a:lnTo>
                  <a:lnTo>
                    <a:pt x="228" y="2292"/>
                  </a:lnTo>
                  <a:lnTo>
                    <a:pt x="237" y="2277"/>
                  </a:lnTo>
                  <a:lnTo>
                    <a:pt x="249" y="2265"/>
                  </a:lnTo>
                  <a:lnTo>
                    <a:pt x="264" y="2256"/>
                  </a:lnTo>
                  <a:lnTo>
                    <a:pt x="282" y="2253"/>
                  </a:lnTo>
                  <a:lnTo>
                    <a:pt x="299" y="2256"/>
                  </a:lnTo>
                  <a:lnTo>
                    <a:pt x="314" y="2265"/>
                  </a:lnTo>
                  <a:lnTo>
                    <a:pt x="327" y="2277"/>
                  </a:lnTo>
                  <a:lnTo>
                    <a:pt x="335" y="2292"/>
                  </a:lnTo>
                  <a:lnTo>
                    <a:pt x="338" y="2310"/>
                  </a:lnTo>
                  <a:lnTo>
                    <a:pt x="338" y="2704"/>
                  </a:lnTo>
                  <a:lnTo>
                    <a:pt x="394" y="2704"/>
                  </a:lnTo>
                  <a:lnTo>
                    <a:pt x="394" y="2648"/>
                  </a:lnTo>
                  <a:lnTo>
                    <a:pt x="397" y="2630"/>
                  </a:lnTo>
                  <a:lnTo>
                    <a:pt x="406" y="2615"/>
                  </a:lnTo>
                  <a:lnTo>
                    <a:pt x="418" y="2603"/>
                  </a:lnTo>
                  <a:lnTo>
                    <a:pt x="433" y="2594"/>
                  </a:lnTo>
                  <a:lnTo>
                    <a:pt x="451" y="2591"/>
                  </a:lnTo>
                  <a:lnTo>
                    <a:pt x="468" y="2594"/>
                  </a:lnTo>
                  <a:lnTo>
                    <a:pt x="483" y="2603"/>
                  </a:lnTo>
                  <a:lnTo>
                    <a:pt x="496" y="2615"/>
                  </a:lnTo>
                  <a:lnTo>
                    <a:pt x="504" y="2630"/>
                  </a:lnTo>
                  <a:lnTo>
                    <a:pt x="507" y="2648"/>
                  </a:lnTo>
                  <a:lnTo>
                    <a:pt x="507" y="2704"/>
                  </a:lnTo>
                  <a:lnTo>
                    <a:pt x="563" y="2704"/>
                  </a:lnTo>
                  <a:lnTo>
                    <a:pt x="563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3380"/>
                  </a:lnTo>
                  <a:lnTo>
                    <a:pt x="0" y="33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2" name="Freeform 936"/>
            <p:cNvSpPr>
              <a:spLocks/>
            </p:cNvSpPr>
            <p:nvPr/>
          </p:nvSpPr>
          <p:spPr bwMode="auto">
            <a:xfrm>
              <a:off x="1185863" y="5041901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3" name="Freeform 937"/>
            <p:cNvSpPr>
              <a:spLocks/>
            </p:cNvSpPr>
            <p:nvPr/>
          </p:nvSpPr>
          <p:spPr bwMode="auto">
            <a:xfrm>
              <a:off x="1150938" y="50419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4" name="Freeform 938"/>
            <p:cNvSpPr>
              <a:spLocks/>
            </p:cNvSpPr>
            <p:nvPr/>
          </p:nvSpPr>
          <p:spPr bwMode="auto">
            <a:xfrm>
              <a:off x="1185863" y="5076826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5" name="Freeform 939"/>
            <p:cNvSpPr>
              <a:spLocks/>
            </p:cNvSpPr>
            <p:nvPr/>
          </p:nvSpPr>
          <p:spPr bwMode="auto">
            <a:xfrm>
              <a:off x="1150938" y="5076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6" name="Freeform 940"/>
            <p:cNvSpPr>
              <a:spLocks/>
            </p:cNvSpPr>
            <p:nvPr/>
          </p:nvSpPr>
          <p:spPr bwMode="auto">
            <a:xfrm>
              <a:off x="1195388" y="54975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7" name="Freeform 941"/>
            <p:cNvSpPr>
              <a:spLocks/>
            </p:cNvSpPr>
            <p:nvPr/>
          </p:nvSpPr>
          <p:spPr bwMode="auto">
            <a:xfrm>
              <a:off x="1195388" y="546258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8" name="Freeform 942"/>
            <p:cNvSpPr>
              <a:spLocks/>
            </p:cNvSpPr>
            <p:nvPr/>
          </p:nvSpPr>
          <p:spPr bwMode="auto">
            <a:xfrm>
              <a:off x="1158876" y="5497513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9" name="Freeform 943"/>
            <p:cNvSpPr>
              <a:spLocks/>
            </p:cNvSpPr>
            <p:nvPr/>
          </p:nvSpPr>
          <p:spPr bwMode="auto">
            <a:xfrm>
              <a:off x="1158876" y="5462588"/>
              <a:ext cx="19050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90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1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0" name="Freeform 944"/>
            <p:cNvSpPr>
              <a:spLocks/>
            </p:cNvSpPr>
            <p:nvPr/>
          </p:nvSpPr>
          <p:spPr bwMode="auto">
            <a:xfrm>
              <a:off x="739776" y="55070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1" name="Freeform 945"/>
            <p:cNvSpPr>
              <a:spLocks/>
            </p:cNvSpPr>
            <p:nvPr/>
          </p:nvSpPr>
          <p:spPr bwMode="auto">
            <a:xfrm>
              <a:off x="774701" y="55070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2" name="Freeform 946"/>
            <p:cNvSpPr>
              <a:spLocks/>
            </p:cNvSpPr>
            <p:nvPr/>
          </p:nvSpPr>
          <p:spPr bwMode="auto">
            <a:xfrm>
              <a:off x="739776" y="5470526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3" name="Freeform 947"/>
            <p:cNvSpPr>
              <a:spLocks/>
            </p:cNvSpPr>
            <p:nvPr/>
          </p:nvSpPr>
          <p:spPr bwMode="auto">
            <a:xfrm>
              <a:off x="774701" y="54705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4" name="Freeform 948"/>
            <p:cNvSpPr>
              <a:spLocks/>
            </p:cNvSpPr>
            <p:nvPr/>
          </p:nvSpPr>
          <p:spPr bwMode="auto">
            <a:xfrm>
              <a:off x="730251" y="5051426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5" name="Freeform 949"/>
            <p:cNvSpPr>
              <a:spLocks/>
            </p:cNvSpPr>
            <p:nvPr/>
          </p:nvSpPr>
          <p:spPr bwMode="auto">
            <a:xfrm>
              <a:off x="730251" y="5086351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6" name="Freeform 950"/>
            <p:cNvSpPr>
              <a:spLocks/>
            </p:cNvSpPr>
            <p:nvPr/>
          </p:nvSpPr>
          <p:spPr bwMode="auto">
            <a:xfrm>
              <a:off x="765176" y="5051426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7" name="Freeform 951"/>
            <p:cNvSpPr>
              <a:spLocks/>
            </p:cNvSpPr>
            <p:nvPr/>
          </p:nvSpPr>
          <p:spPr bwMode="auto">
            <a:xfrm>
              <a:off x="765176" y="5086351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2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38" name="Group 2187"/>
          <p:cNvGrpSpPr/>
          <p:nvPr/>
        </p:nvGrpSpPr>
        <p:grpSpPr>
          <a:xfrm>
            <a:off x="8737091" y="1619553"/>
            <a:ext cx="536575" cy="536575"/>
            <a:chOff x="1612900" y="5014913"/>
            <a:chExt cx="536575" cy="536575"/>
          </a:xfrm>
          <a:solidFill>
            <a:srgbClr val="000000"/>
          </a:solidFill>
        </p:grpSpPr>
        <p:sp>
          <p:nvSpPr>
            <p:cNvPr id="2639" name="Freeform 956"/>
            <p:cNvSpPr>
              <a:spLocks noEditPoints="1"/>
            </p:cNvSpPr>
            <p:nvPr/>
          </p:nvSpPr>
          <p:spPr bwMode="auto">
            <a:xfrm>
              <a:off x="1612900" y="5014913"/>
              <a:ext cx="536575" cy="536575"/>
            </a:xfrm>
            <a:custGeom>
              <a:avLst/>
              <a:gdLst>
                <a:gd name="T0" fmla="*/ 2482 w 3380"/>
                <a:gd name="T1" fmla="*/ 3137 h 3380"/>
                <a:gd name="T2" fmla="*/ 2369 w 3380"/>
                <a:gd name="T3" fmla="*/ 3003 h 3380"/>
                <a:gd name="T4" fmla="*/ 1686 w 3380"/>
                <a:gd name="T5" fmla="*/ 2346 h 3380"/>
                <a:gd name="T6" fmla="*/ 1453 w 3380"/>
                <a:gd name="T7" fmla="*/ 2412 h 3380"/>
                <a:gd name="T8" fmla="*/ 2036 w 3380"/>
                <a:gd name="T9" fmla="*/ 2704 h 3380"/>
                <a:gd name="T10" fmla="*/ 1995 w 3380"/>
                <a:gd name="T11" fmla="*/ 2423 h 3380"/>
                <a:gd name="T12" fmla="*/ 2680 w 3380"/>
                <a:gd name="T13" fmla="*/ 1829 h 3380"/>
                <a:gd name="T14" fmla="*/ 2521 w 3380"/>
                <a:gd name="T15" fmla="*/ 2194 h 3380"/>
                <a:gd name="T16" fmla="*/ 2540 w 3380"/>
                <a:gd name="T17" fmla="*/ 2634 h 3380"/>
                <a:gd name="T18" fmla="*/ 3211 w 3380"/>
                <a:gd name="T19" fmla="*/ 845 h 3380"/>
                <a:gd name="T20" fmla="*/ 3098 w 3380"/>
                <a:gd name="T21" fmla="*/ 676 h 3380"/>
                <a:gd name="T22" fmla="*/ 2932 w 3380"/>
                <a:gd name="T23" fmla="*/ 975 h 3380"/>
                <a:gd name="T24" fmla="*/ 2271 w 3380"/>
                <a:gd name="T25" fmla="*/ 1198 h 3380"/>
                <a:gd name="T26" fmla="*/ 1900 w 3380"/>
                <a:gd name="T27" fmla="*/ 1644 h 3380"/>
                <a:gd name="T28" fmla="*/ 1435 w 3380"/>
                <a:gd name="T29" fmla="*/ 1791 h 3380"/>
                <a:gd name="T30" fmla="*/ 1175 w 3380"/>
                <a:gd name="T31" fmla="*/ 2231 h 3380"/>
                <a:gd name="T32" fmla="*/ 1244 w 3380"/>
                <a:gd name="T33" fmla="*/ 2704 h 3380"/>
                <a:gd name="T34" fmla="*/ 1341 w 3380"/>
                <a:gd name="T35" fmla="*/ 2377 h 3380"/>
                <a:gd name="T36" fmla="*/ 1586 w 3380"/>
                <a:gd name="T37" fmla="*/ 2241 h 3380"/>
                <a:gd name="T38" fmla="*/ 1982 w 3380"/>
                <a:gd name="T39" fmla="*/ 2277 h 3380"/>
                <a:gd name="T40" fmla="*/ 2135 w 3380"/>
                <a:gd name="T41" fmla="*/ 2564 h 3380"/>
                <a:gd name="T42" fmla="*/ 2253 w 3380"/>
                <a:gd name="T43" fmla="*/ 2704 h 3380"/>
                <a:gd name="T44" fmla="*/ 2451 w 3380"/>
                <a:gd name="T45" fmla="*/ 2537 h 3380"/>
                <a:gd name="T46" fmla="*/ 2407 w 3380"/>
                <a:gd name="T47" fmla="*/ 2092 h 3380"/>
                <a:gd name="T48" fmla="*/ 2625 w 3380"/>
                <a:gd name="T49" fmla="*/ 1726 h 3380"/>
                <a:gd name="T50" fmla="*/ 2579 w 3380"/>
                <a:gd name="T51" fmla="*/ 1247 h 3380"/>
                <a:gd name="T52" fmla="*/ 2238 w 3380"/>
                <a:gd name="T53" fmla="*/ 1899 h 3380"/>
                <a:gd name="T54" fmla="*/ 1641 w 3380"/>
                <a:gd name="T55" fmla="*/ 2104 h 3380"/>
                <a:gd name="T56" fmla="*/ 1466 w 3380"/>
                <a:gd name="T57" fmla="*/ 2039 h 3380"/>
                <a:gd name="T58" fmla="*/ 1565 w 3380"/>
                <a:gd name="T59" fmla="*/ 1981 h 3380"/>
                <a:gd name="T60" fmla="*/ 2025 w 3380"/>
                <a:gd name="T61" fmla="*/ 1906 h 3380"/>
                <a:gd name="T62" fmla="*/ 2443 w 3380"/>
                <a:gd name="T63" fmla="*/ 1328 h 3380"/>
                <a:gd name="T64" fmla="*/ 2637 w 3380"/>
                <a:gd name="T65" fmla="*/ 985 h 3380"/>
                <a:gd name="T66" fmla="*/ 1334 w 3380"/>
                <a:gd name="T67" fmla="*/ 839 h 3380"/>
                <a:gd name="T68" fmla="*/ 1352 w 3380"/>
                <a:gd name="T69" fmla="*/ 1227 h 3380"/>
                <a:gd name="T70" fmla="*/ 1766 w 3380"/>
                <a:gd name="T71" fmla="*/ 1247 h 3380"/>
                <a:gd name="T72" fmla="*/ 2040 w 3380"/>
                <a:gd name="T73" fmla="*/ 792 h 3380"/>
                <a:gd name="T74" fmla="*/ 982 w 3380"/>
                <a:gd name="T75" fmla="*/ 926 h 3380"/>
                <a:gd name="T76" fmla="*/ 945 w 3380"/>
                <a:gd name="T77" fmla="*/ 1091 h 3380"/>
                <a:gd name="T78" fmla="*/ 1065 w 3380"/>
                <a:gd name="T79" fmla="*/ 1220 h 3380"/>
                <a:gd name="T80" fmla="*/ 1096 w 3380"/>
                <a:gd name="T81" fmla="*/ 1732 h 3380"/>
                <a:gd name="T82" fmla="*/ 788 w 3380"/>
                <a:gd name="T83" fmla="*/ 2182 h 3380"/>
                <a:gd name="T84" fmla="*/ 979 w 3380"/>
                <a:gd name="T85" fmla="*/ 2585 h 3380"/>
                <a:gd name="T86" fmla="*/ 1106 w 3380"/>
                <a:gd name="T87" fmla="*/ 2085 h 3380"/>
                <a:gd name="T88" fmla="*/ 1409 w 3380"/>
                <a:gd name="T89" fmla="*/ 1676 h 3380"/>
                <a:gd name="T90" fmla="*/ 1871 w 3380"/>
                <a:gd name="T91" fmla="*/ 1524 h 3380"/>
                <a:gd name="T92" fmla="*/ 2277 w 3380"/>
                <a:gd name="T93" fmla="*/ 987 h 3380"/>
                <a:gd name="T94" fmla="*/ 2112 w 3380"/>
                <a:gd name="T95" fmla="*/ 980 h 3380"/>
                <a:gd name="T96" fmla="*/ 1819 w 3380"/>
                <a:gd name="T97" fmla="*/ 1346 h 3380"/>
                <a:gd name="T98" fmla="*/ 1350 w 3380"/>
                <a:gd name="T99" fmla="*/ 1366 h 3380"/>
                <a:gd name="T100" fmla="*/ 1192 w 3380"/>
                <a:gd name="T101" fmla="*/ 977 h 3380"/>
                <a:gd name="T102" fmla="*/ 676 w 3380"/>
                <a:gd name="T103" fmla="*/ 2131 h 3380"/>
                <a:gd name="T104" fmla="*/ 989 w 3380"/>
                <a:gd name="T105" fmla="*/ 1691 h 3380"/>
                <a:gd name="T106" fmla="*/ 947 w 3380"/>
                <a:gd name="T107" fmla="*/ 1247 h 3380"/>
                <a:gd name="T108" fmla="*/ 823 w 3380"/>
                <a:gd name="T109" fmla="*/ 1095 h 3380"/>
                <a:gd name="T110" fmla="*/ 949 w 3380"/>
                <a:gd name="T111" fmla="*/ 731 h 3380"/>
                <a:gd name="T112" fmla="*/ 898 w 3380"/>
                <a:gd name="T113" fmla="*/ 299 h 3380"/>
                <a:gd name="T114" fmla="*/ 842 w 3380"/>
                <a:gd name="T115" fmla="*/ 433 h 3380"/>
                <a:gd name="T116" fmla="*/ 676 w 3380"/>
                <a:gd name="T117" fmla="*/ 113 h 3380"/>
                <a:gd name="T118" fmla="*/ 314 w 3380"/>
                <a:gd name="T119" fmla="*/ 2265 h 3380"/>
                <a:gd name="T120" fmla="*/ 451 w 3380"/>
                <a:gd name="T121" fmla="*/ 2591 h 3380"/>
                <a:gd name="T122" fmla="*/ 3380 w 3380"/>
                <a:gd name="T12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0" h="3380">
                  <a:moveTo>
                    <a:pt x="113" y="2817"/>
                  </a:moveTo>
                  <a:lnTo>
                    <a:pt x="113" y="3267"/>
                  </a:lnTo>
                  <a:lnTo>
                    <a:pt x="2704" y="3267"/>
                  </a:lnTo>
                  <a:lnTo>
                    <a:pt x="2704" y="3211"/>
                  </a:lnTo>
                  <a:lnTo>
                    <a:pt x="2535" y="3211"/>
                  </a:lnTo>
                  <a:lnTo>
                    <a:pt x="2518" y="3208"/>
                  </a:lnTo>
                  <a:lnTo>
                    <a:pt x="2502" y="3200"/>
                  </a:lnTo>
                  <a:lnTo>
                    <a:pt x="2490" y="3188"/>
                  </a:lnTo>
                  <a:lnTo>
                    <a:pt x="2482" y="3172"/>
                  </a:lnTo>
                  <a:lnTo>
                    <a:pt x="2479" y="3155"/>
                  </a:lnTo>
                  <a:lnTo>
                    <a:pt x="2482" y="3137"/>
                  </a:lnTo>
                  <a:lnTo>
                    <a:pt x="2490" y="3122"/>
                  </a:lnTo>
                  <a:lnTo>
                    <a:pt x="2502" y="3110"/>
                  </a:lnTo>
                  <a:lnTo>
                    <a:pt x="2518" y="3101"/>
                  </a:lnTo>
                  <a:lnTo>
                    <a:pt x="2535" y="3098"/>
                  </a:lnTo>
                  <a:lnTo>
                    <a:pt x="2704" y="3098"/>
                  </a:lnTo>
                  <a:lnTo>
                    <a:pt x="2704" y="3042"/>
                  </a:lnTo>
                  <a:lnTo>
                    <a:pt x="2422" y="3042"/>
                  </a:lnTo>
                  <a:lnTo>
                    <a:pt x="2405" y="3039"/>
                  </a:lnTo>
                  <a:lnTo>
                    <a:pt x="2390" y="3031"/>
                  </a:lnTo>
                  <a:lnTo>
                    <a:pt x="2377" y="3018"/>
                  </a:lnTo>
                  <a:lnTo>
                    <a:pt x="2369" y="3003"/>
                  </a:lnTo>
                  <a:lnTo>
                    <a:pt x="2366" y="2986"/>
                  </a:lnTo>
                  <a:lnTo>
                    <a:pt x="2369" y="2968"/>
                  </a:lnTo>
                  <a:lnTo>
                    <a:pt x="2377" y="2953"/>
                  </a:lnTo>
                  <a:lnTo>
                    <a:pt x="2390" y="2941"/>
                  </a:lnTo>
                  <a:lnTo>
                    <a:pt x="2405" y="2932"/>
                  </a:lnTo>
                  <a:lnTo>
                    <a:pt x="2422" y="2929"/>
                  </a:lnTo>
                  <a:lnTo>
                    <a:pt x="2704" y="2929"/>
                  </a:lnTo>
                  <a:lnTo>
                    <a:pt x="2704" y="2817"/>
                  </a:lnTo>
                  <a:lnTo>
                    <a:pt x="113" y="2817"/>
                  </a:lnTo>
                  <a:close/>
                  <a:moveTo>
                    <a:pt x="1721" y="2344"/>
                  </a:moveTo>
                  <a:lnTo>
                    <a:pt x="1686" y="2346"/>
                  </a:lnTo>
                  <a:lnTo>
                    <a:pt x="1653" y="2348"/>
                  </a:lnTo>
                  <a:lnTo>
                    <a:pt x="1622" y="2351"/>
                  </a:lnTo>
                  <a:lnTo>
                    <a:pt x="1595" y="2354"/>
                  </a:lnTo>
                  <a:lnTo>
                    <a:pt x="1570" y="2358"/>
                  </a:lnTo>
                  <a:lnTo>
                    <a:pt x="1550" y="2361"/>
                  </a:lnTo>
                  <a:lnTo>
                    <a:pt x="1534" y="2364"/>
                  </a:lnTo>
                  <a:lnTo>
                    <a:pt x="1525" y="2366"/>
                  </a:lnTo>
                  <a:lnTo>
                    <a:pt x="1505" y="2370"/>
                  </a:lnTo>
                  <a:lnTo>
                    <a:pt x="1486" y="2379"/>
                  </a:lnTo>
                  <a:lnTo>
                    <a:pt x="1469" y="2394"/>
                  </a:lnTo>
                  <a:lnTo>
                    <a:pt x="1453" y="2412"/>
                  </a:lnTo>
                  <a:lnTo>
                    <a:pt x="1438" y="2435"/>
                  </a:lnTo>
                  <a:lnTo>
                    <a:pt x="1425" y="2459"/>
                  </a:lnTo>
                  <a:lnTo>
                    <a:pt x="1412" y="2487"/>
                  </a:lnTo>
                  <a:lnTo>
                    <a:pt x="1401" y="2517"/>
                  </a:lnTo>
                  <a:lnTo>
                    <a:pt x="1391" y="2547"/>
                  </a:lnTo>
                  <a:lnTo>
                    <a:pt x="1382" y="2579"/>
                  </a:lnTo>
                  <a:lnTo>
                    <a:pt x="1375" y="2611"/>
                  </a:lnTo>
                  <a:lnTo>
                    <a:pt x="1368" y="2643"/>
                  </a:lnTo>
                  <a:lnTo>
                    <a:pt x="1362" y="2674"/>
                  </a:lnTo>
                  <a:lnTo>
                    <a:pt x="1358" y="2704"/>
                  </a:lnTo>
                  <a:lnTo>
                    <a:pt x="2036" y="2704"/>
                  </a:lnTo>
                  <a:lnTo>
                    <a:pt x="2025" y="2673"/>
                  </a:lnTo>
                  <a:lnTo>
                    <a:pt x="2019" y="2643"/>
                  </a:lnTo>
                  <a:lnTo>
                    <a:pt x="2017" y="2613"/>
                  </a:lnTo>
                  <a:lnTo>
                    <a:pt x="2018" y="2585"/>
                  </a:lnTo>
                  <a:lnTo>
                    <a:pt x="2021" y="2561"/>
                  </a:lnTo>
                  <a:lnTo>
                    <a:pt x="2024" y="2541"/>
                  </a:lnTo>
                  <a:lnTo>
                    <a:pt x="2028" y="2526"/>
                  </a:lnTo>
                  <a:lnTo>
                    <a:pt x="2026" y="2496"/>
                  </a:lnTo>
                  <a:lnTo>
                    <a:pt x="2020" y="2468"/>
                  </a:lnTo>
                  <a:lnTo>
                    <a:pt x="2010" y="2444"/>
                  </a:lnTo>
                  <a:lnTo>
                    <a:pt x="1995" y="2423"/>
                  </a:lnTo>
                  <a:lnTo>
                    <a:pt x="1977" y="2404"/>
                  </a:lnTo>
                  <a:lnTo>
                    <a:pt x="1953" y="2388"/>
                  </a:lnTo>
                  <a:lnTo>
                    <a:pt x="1926" y="2374"/>
                  </a:lnTo>
                  <a:lnTo>
                    <a:pt x="1895" y="2364"/>
                  </a:lnTo>
                  <a:lnTo>
                    <a:pt x="1862" y="2356"/>
                  </a:lnTo>
                  <a:lnTo>
                    <a:pt x="1827" y="2350"/>
                  </a:lnTo>
                  <a:lnTo>
                    <a:pt x="1792" y="2347"/>
                  </a:lnTo>
                  <a:lnTo>
                    <a:pt x="1757" y="2344"/>
                  </a:lnTo>
                  <a:lnTo>
                    <a:pt x="1721" y="2344"/>
                  </a:lnTo>
                  <a:close/>
                  <a:moveTo>
                    <a:pt x="2704" y="1807"/>
                  </a:moveTo>
                  <a:lnTo>
                    <a:pt x="2680" y="1829"/>
                  </a:lnTo>
                  <a:lnTo>
                    <a:pt x="2657" y="1853"/>
                  </a:lnTo>
                  <a:lnTo>
                    <a:pt x="2633" y="1879"/>
                  </a:lnTo>
                  <a:lnTo>
                    <a:pt x="2610" y="1908"/>
                  </a:lnTo>
                  <a:lnTo>
                    <a:pt x="2587" y="1939"/>
                  </a:lnTo>
                  <a:lnTo>
                    <a:pt x="2568" y="1972"/>
                  </a:lnTo>
                  <a:lnTo>
                    <a:pt x="2549" y="2005"/>
                  </a:lnTo>
                  <a:lnTo>
                    <a:pt x="2535" y="2041"/>
                  </a:lnTo>
                  <a:lnTo>
                    <a:pt x="2524" y="2078"/>
                  </a:lnTo>
                  <a:lnTo>
                    <a:pt x="2518" y="2116"/>
                  </a:lnTo>
                  <a:lnTo>
                    <a:pt x="2517" y="2155"/>
                  </a:lnTo>
                  <a:lnTo>
                    <a:pt x="2521" y="2194"/>
                  </a:lnTo>
                  <a:lnTo>
                    <a:pt x="2532" y="2235"/>
                  </a:lnTo>
                  <a:lnTo>
                    <a:pt x="2548" y="2288"/>
                  </a:lnTo>
                  <a:lnTo>
                    <a:pt x="2561" y="2338"/>
                  </a:lnTo>
                  <a:lnTo>
                    <a:pt x="2568" y="2385"/>
                  </a:lnTo>
                  <a:lnTo>
                    <a:pt x="2572" y="2431"/>
                  </a:lnTo>
                  <a:lnTo>
                    <a:pt x="2572" y="2473"/>
                  </a:lnTo>
                  <a:lnTo>
                    <a:pt x="2569" y="2511"/>
                  </a:lnTo>
                  <a:lnTo>
                    <a:pt x="2565" y="2546"/>
                  </a:lnTo>
                  <a:lnTo>
                    <a:pt x="2558" y="2579"/>
                  </a:lnTo>
                  <a:lnTo>
                    <a:pt x="2549" y="2609"/>
                  </a:lnTo>
                  <a:lnTo>
                    <a:pt x="2540" y="2634"/>
                  </a:lnTo>
                  <a:lnTo>
                    <a:pt x="2531" y="2657"/>
                  </a:lnTo>
                  <a:lnTo>
                    <a:pt x="2522" y="2676"/>
                  </a:lnTo>
                  <a:lnTo>
                    <a:pt x="2506" y="2704"/>
                  </a:lnTo>
                  <a:lnTo>
                    <a:pt x="2704" y="2704"/>
                  </a:lnTo>
                  <a:lnTo>
                    <a:pt x="2704" y="1807"/>
                  </a:lnTo>
                  <a:close/>
                  <a:moveTo>
                    <a:pt x="2817" y="676"/>
                  </a:moveTo>
                  <a:lnTo>
                    <a:pt x="2817" y="3267"/>
                  </a:lnTo>
                  <a:lnTo>
                    <a:pt x="3267" y="3267"/>
                  </a:lnTo>
                  <a:lnTo>
                    <a:pt x="3267" y="676"/>
                  </a:lnTo>
                  <a:lnTo>
                    <a:pt x="3211" y="676"/>
                  </a:lnTo>
                  <a:lnTo>
                    <a:pt x="3211" y="845"/>
                  </a:lnTo>
                  <a:lnTo>
                    <a:pt x="3208" y="862"/>
                  </a:lnTo>
                  <a:lnTo>
                    <a:pt x="3200" y="878"/>
                  </a:lnTo>
                  <a:lnTo>
                    <a:pt x="3188" y="890"/>
                  </a:lnTo>
                  <a:lnTo>
                    <a:pt x="3172" y="898"/>
                  </a:lnTo>
                  <a:lnTo>
                    <a:pt x="3155" y="901"/>
                  </a:lnTo>
                  <a:lnTo>
                    <a:pt x="3137" y="898"/>
                  </a:lnTo>
                  <a:lnTo>
                    <a:pt x="3122" y="890"/>
                  </a:lnTo>
                  <a:lnTo>
                    <a:pt x="3110" y="878"/>
                  </a:lnTo>
                  <a:lnTo>
                    <a:pt x="3101" y="862"/>
                  </a:lnTo>
                  <a:lnTo>
                    <a:pt x="3098" y="845"/>
                  </a:lnTo>
                  <a:lnTo>
                    <a:pt x="3098" y="676"/>
                  </a:lnTo>
                  <a:lnTo>
                    <a:pt x="3042" y="676"/>
                  </a:lnTo>
                  <a:lnTo>
                    <a:pt x="3042" y="958"/>
                  </a:lnTo>
                  <a:lnTo>
                    <a:pt x="3039" y="975"/>
                  </a:lnTo>
                  <a:lnTo>
                    <a:pt x="3031" y="990"/>
                  </a:lnTo>
                  <a:lnTo>
                    <a:pt x="3018" y="1003"/>
                  </a:lnTo>
                  <a:lnTo>
                    <a:pt x="3003" y="1011"/>
                  </a:lnTo>
                  <a:lnTo>
                    <a:pt x="2986" y="1014"/>
                  </a:lnTo>
                  <a:lnTo>
                    <a:pt x="2968" y="1011"/>
                  </a:lnTo>
                  <a:lnTo>
                    <a:pt x="2953" y="1003"/>
                  </a:lnTo>
                  <a:lnTo>
                    <a:pt x="2941" y="990"/>
                  </a:lnTo>
                  <a:lnTo>
                    <a:pt x="2932" y="975"/>
                  </a:lnTo>
                  <a:lnTo>
                    <a:pt x="2929" y="958"/>
                  </a:lnTo>
                  <a:lnTo>
                    <a:pt x="2929" y="676"/>
                  </a:lnTo>
                  <a:lnTo>
                    <a:pt x="2817" y="676"/>
                  </a:lnTo>
                  <a:close/>
                  <a:moveTo>
                    <a:pt x="2671" y="676"/>
                  </a:moveTo>
                  <a:lnTo>
                    <a:pt x="2602" y="751"/>
                  </a:lnTo>
                  <a:lnTo>
                    <a:pt x="2537" y="827"/>
                  </a:lnTo>
                  <a:lnTo>
                    <a:pt x="2477" y="902"/>
                  </a:lnTo>
                  <a:lnTo>
                    <a:pt x="2421" y="978"/>
                  </a:lnTo>
                  <a:lnTo>
                    <a:pt x="2368" y="1053"/>
                  </a:lnTo>
                  <a:lnTo>
                    <a:pt x="2318" y="1127"/>
                  </a:lnTo>
                  <a:lnTo>
                    <a:pt x="2271" y="1198"/>
                  </a:lnTo>
                  <a:lnTo>
                    <a:pt x="2238" y="1248"/>
                  </a:lnTo>
                  <a:lnTo>
                    <a:pt x="2206" y="1295"/>
                  </a:lnTo>
                  <a:lnTo>
                    <a:pt x="2174" y="1341"/>
                  </a:lnTo>
                  <a:lnTo>
                    <a:pt x="2142" y="1386"/>
                  </a:lnTo>
                  <a:lnTo>
                    <a:pt x="2110" y="1430"/>
                  </a:lnTo>
                  <a:lnTo>
                    <a:pt x="2077" y="1471"/>
                  </a:lnTo>
                  <a:lnTo>
                    <a:pt x="2043" y="1511"/>
                  </a:lnTo>
                  <a:lnTo>
                    <a:pt x="2010" y="1548"/>
                  </a:lnTo>
                  <a:lnTo>
                    <a:pt x="1974" y="1582"/>
                  </a:lnTo>
                  <a:lnTo>
                    <a:pt x="1938" y="1614"/>
                  </a:lnTo>
                  <a:lnTo>
                    <a:pt x="1900" y="1644"/>
                  </a:lnTo>
                  <a:lnTo>
                    <a:pt x="1860" y="1670"/>
                  </a:lnTo>
                  <a:lnTo>
                    <a:pt x="1818" y="1692"/>
                  </a:lnTo>
                  <a:lnTo>
                    <a:pt x="1775" y="1712"/>
                  </a:lnTo>
                  <a:lnTo>
                    <a:pt x="1729" y="1726"/>
                  </a:lnTo>
                  <a:lnTo>
                    <a:pt x="1682" y="1737"/>
                  </a:lnTo>
                  <a:lnTo>
                    <a:pt x="1631" y="1744"/>
                  </a:lnTo>
                  <a:lnTo>
                    <a:pt x="1577" y="1746"/>
                  </a:lnTo>
                  <a:lnTo>
                    <a:pt x="1539" y="1749"/>
                  </a:lnTo>
                  <a:lnTo>
                    <a:pt x="1503" y="1759"/>
                  </a:lnTo>
                  <a:lnTo>
                    <a:pt x="1468" y="1773"/>
                  </a:lnTo>
                  <a:lnTo>
                    <a:pt x="1435" y="1791"/>
                  </a:lnTo>
                  <a:lnTo>
                    <a:pt x="1404" y="1816"/>
                  </a:lnTo>
                  <a:lnTo>
                    <a:pt x="1375" y="1844"/>
                  </a:lnTo>
                  <a:lnTo>
                    <a:pt x="1346" y="1876"/>
                  </a:lnTo>
                  <a:lnTo>
                    <a:pt x="1319" y="1912"/>
                  </a:lnTo>
                  <a:lnTo>
                    <a:pt x="1295" y="1951"/>
                  </a:lnTo>
                  <a:lnTo>
                    <a:pt x="1271" y="1992"/>
                  </a:lnTo>
                  <a:lnTo>
                    <a:pt x="1249" y="2037"/>
                  </a:lnTo>
                  <a:lnTo>
                    <a:pt x="1228" y="2083"/>
                  </a:lnTo>
                  <a:lnTo>
                    <a:pt x="1209" y="2131"/>
                  </a:lnTo>
                  <a:lnTo>
                    <a:pt x="1191" y="2181"/>
                  </a:lnTo>
                  <a:lnTo>
                    <a:pt x="1175" y="2231"/>
                  </a:lnTo>
                  <a:lnTo>
                    <a:pt x="1159" y="2282"/>
                  </a:lnTo>
                  <a:lnTo>
                    <a:pt x="1145" y="2332"/>
                  </a:lnTo>
                  <a:lnTo>
                    <a:pt x="1133" y="2383"/>
                  </a:lnTo>
                  <a:lnTo>
                    <a:pt x="1122" y="2434"/>
                  </a:lnTo>
                  <a:lnTo>
                    <a:pt x="1111" y="2483"/>
                  </a:lnTo>
                  <a:lnTo>
                    <a:pt x="1102" y="2532"/>
                  </a:lnTo>
                  <a:lnTo>
                    <a:pt x="1094" y="2578"/>
                  </a:lnTo>
                  <a:lnTo>
                    <a:pt x="1087" y="2622"/>
                  </a:lnTo>
                  <a:lnTo>
                    <a:pt x="1081" y="2664"/>
                  </a:lnTo>
                  <a:lnTo>
                    <a:pt x="1076" y="2704"/>
                  </a:lnTo>
                  <a:lnTo>
                    <a:pt x="1244" y="2704"/>
                  </a:lnTo>
                  <a:lnTo>
                    <a:pt x="1248" y="2680"/>
                  </a:lnTo>
                  <a:lnTo>
                    <a:pt x="1252" y="2655"/>
                  </a:lnTo>
                  <a:lnTo>
                    <a:pt x="1256" y="2627"/>
                  </a:lnTo>
                  <a:lnTo>
                    <a:pt x="1262" y="2597"/>
                  </a:lnTo>
                  <a:lnTo>
                    <a:pt x="1269" y="2566"/>
                  </a:lnTo>
                  <a:lnTo>
                    <a:pt x="1277" y="2534"/>
                  </a:lnTo>
                  <a:lnTo>
                    <a:pt x="1286" y="2502"/>
                  </a:lnTo>
                  <a:lnTo>
                    <a:pt x="1298" y="2469"/>
                  </a:lnTo>
                  <a:lnTo>
                    <a:pt x="1311" y="2438"/>
                  </a:lnTo>
                  <a:lnTo>
                    <a:pt x="1325" y="2407"/>
                  </a:lnTo>
                  <a:lnTo>
                    <a:pt x="1341" y="2377"/>
                  </a:lnTo>
                  <a:lnTo>
                    <a:pt x="1359" y="2350"/>
                  </a:lnTo>
                  <a:lnTo>
                    <a:pt x="1380" y="2325"/>
                  </a:lnTo>
                  <a:lnTo>
                    <a:pt x="1401" y="2304"/>
                  </a:lnTo>
                  <a:lnTo>
                    <a:pt x="1426" y="2285"/>
                  </a:lnTo>
                  <a:lnTo>
                    <a:pt x="1452" y="2270"/>
                  </a:lnTo>
                  <a:lnTo>
                    <a:pt x="1481" y="2259"/>
                  </a:lnTo>
                  <a:lnTo>
                    <a:pt x="1513" y="2254"/>
                  </a:lnTo>
                  <a:lnTo>
                    <a:pt x="1523" y="2251"/>
                  </a:lnTo>
                  <a:lnTo>
                    <a:pt x="1539" y="2248"/>
                  </a:lnTo>
                  <a:lnTo>
                    <a:pt x="1561" y="2245"/>
                  </a:lnTo>
                  <a:lnTo>
                    <a:pt x="1586" y="2241"/>
                  </a:lnTo>
                  <a:lnTo>
                    <a:pt x="1614" y="2238"/>
                  </a:lnTo>
                  <a:lnTo>
                    <a:pt x="1646" y="2235"/>
                  </a:lnTo>
                  <a:lnTo>
                    <a:pt x="1680" y="2233"/>
                  </a:lnTo>
                  <a:lnTo>
                    <a:pt x="1717" y="2231"/>
                  </a:lnTo>
                  <a:lnTo>
                    <a:pt x="1754" y="2231"/>
                  </a:lnTo>
                  <a:lnTo>
                    <a:pt x="1792" y="2233"/>
                  </a:lnTo>
                  <a:lnTo>
                    <a:pt x="1831" y="2237"/>
                  </a:lnTo>
                  <a:lnTo>
                    <a:pt x="1871" y="2242"/>
                  </a:lnTo>
                  <a:lnTo>
                    <a:pt x="1909" y="2251"/>
                  </a:lnTo>
                  <a:lnTo>
                    <a:pt x="1947" y="2262"/>
                  </a:lnTo>
                  <a:lnTo>
                    <a:pt x="1982" y="2277"/>
                  </a:lnTo>
                  <a:lnTo>
                    <a:pt x="2016" y="2294"/>
                  </a:lnTo>
                  <a:lnTo>
                    <a:pt x="2046" y="2316"/>
                  </a:lnTo>
                  <a:lnTo>
                    <a:pt x="2072" y="2339"/>
                  </a:lnTo>
                  <a:lnTo>
                    <a:pt x="2094" y="2366"/>
                  </a:lnTo>
                  <a:lnTo>
                    <a:pt x="2112" y="2396"/>
                  </a:lnTo>
                  <a:lnTo>
                    <a:pt x="2125" y="2427"/>
                  </a:lnTo>
                  <a:lnTo>
                    <a:pt x="2135" y="2461"/>
                  </a:lnTo>
                  <a:lnTo>
                    <a:pt x="2140" y="2498"/>
                  </a:lnTo>
                  <a:lnTo>
                    <a:pt x="2141" y="2537"/>
                  </a:lnTo>
                  <a:lnTo>
                    <a:pt x="2138" y="2553"/>
                  </a:lnTo>
                  <a:lnTo>
                    <a:pt x="2135" y="2564"/>
                  </a:lnTo>
                  <a:lnTo>
                    <a:pt x="2131" y="2578"/>
                  </a:lnTo>
                  <a:lnTo>
                    <a:pt x="2129" y="2595"/>
                  </a:lnTo>
                  <a:lnTo>
                    <a:pt x="2129" y="2614"/>
                  </a:lnTo>
                  <a:lnTo>
                    <a:pt x="2131" y="2633"/>
                  </a:lnTo>
                  <a:lnTo>
                    <a:pt x="2136" y="2651"/>
                  </a:lnTo>
                  <a:lnTo>
                    <a:pt x="2145" y="2667"/>
                  </a:lnTo>
                  <a:lnTo>
                    <a:pt x="2157" y="2680"/>
                  </a:lnTo>
                  <a:lnTo>
                    <a:pt x="2174" y="2691"/>
                  </a:lnTo>
                  <a:lnTo>
                    <a:pt x="2196" y="2698"/>
                  </a:lnTo>
                  <a:lnTo>
                    <a:pt x="2223" y="2702"/>
                  </a:lnTo>
                  <a:lnTo>
                    <a:pt x="2253" y="2704"/>
                  </a:lnTo>
                  <a:lnTo>
                    <a:pt x="2355" y="2704"/>
                  </a:lnTo>
                  <a:lnTo>
                    <a:pt x="2362" y="2699"/>
                  </a:lnTo>
                  <a:lnTo>
                    <a:pt x="2372" y="2692"/>
                  </a:lnTo>
                  <a:lnTo>
                    <a:pt x="2383" y="2680"/>
                  </a:lnTo>
                  <a:lnTo>
                    <a:pt x="2396" y="2665"/>
                  </a:lnTo>
                  <a:lnTo>
                    <a:pt x="2409" y="2646"/>
                  </a:lnTo>
                  <a:lnTo>
                    <a:pt x="2422" y="2622"/>
                  </a:lnTo>
                  <a:lnTo>
                    <a:pt x="2431" y="2606"/>
                  </a:lnTo>
                  <a:lnTo>
                    <a:pt x="2438" y="2586"/>
                  </a:lnTo>
                  <a:lnTo>
                    <a:pt x="2445" y="2564"/>
                  </a:lnTo>
                  <a:lnTo>
                    <a:pt x="2451" y="2537"/>
                  </a:lnTo>
                  <a:lnTo>
                    <a:pt x="2456" y="2508"/>
                  </a:lnTo>
                  <a:lnTo>
                    <a:pt x="2459" y="2477"/>
                  </a:lnTo>
                  <a:lnTo>
                    <a:pt x="2459" y="2442"/>
                  </a:lnTo>
                  <a:lnTo>
                    <a:pt x="2456" y="2404"/>
                  </a:lnTo>
                  <a:lnTo>
                    <a:pt x="2450" y="2363"/>
                  </a:lnTo>
                  <a:lnTo>
                    <a:pt x="2440" y="2319"/>
                  </a:lnTo>
                  <a:lnTo>
                    <a:pt x="2425" y="2272"/>
                  </a:lnTo>
                  <a:lnTo>
                    <a:pt x="2412" y="2226"/>
                  </a:lnTo>
                  <a:lnTo>
                    <a:pt x="2405" y="2180"/>
                  </a:lnTo>
                  <a:lnTo>
                    <a:pt x="2403" y="2135"/>
                  </a:lnTo>
                  <a:lnTo>
                    <a:pt x="2407" y="2092"/>
                  </a:lnTo>
                  <a:lnTo>
                    <a:pt x="2414" y="2050"/>
                  </a:lnTo>
                  <a:lnTo>
                    <a:pt x="2426" y="2009"/>
                  </a:lnTo>
                  <a:lnTo>
                    <a:pt x="2442" y="1970"/>
                  </a:lnTo>
                  <a:lnTo>
                    <a:pt x="2459" y="1932"/>
                  </a:lnTo>
                  <a:lnTo>
                    <a:pt x="2481" y="1896"/>
                  </a:lnTo>
                  <a:lnTo>
                    <a:pt x="2503" y="1862"/>
                  </a:lnTo>
                  <a:lnTo>
                    <a:pt x="2527" y="1830"/>
                  </a:lnTo>
                  <a:lnTo>
                    <a:pt x="2551" y="1801"/>
                  </a:lnTo>
                  <a:lnTo>
                    <a:pt x="2576" y="1774"/>
                  </a:lnTo>
                  <a:lnTo>
                    <a:pt x="2602" y="1748"/>
                  </a:lnTo>
                  <a:lnTo>
                    <a:pt x="2625" y="1726"/>
                  </a:lnTo>
                  <a:lnTo>
                    <a:pt x="2649" y="1705"/>
                  </a:lnTo>
                  <a:lnTo>
                    <a:pt x="2669" y="1688"/>
                  </a:lnTo>
                  <a:lnTo>
                    <a:pt x="2688" y="1673"/>
                  </a:lnTo>
                  <a:lnTo>
                    <a:pt x="2704" y="1661"/>
                  </a:lnTo>
                  <a:lnTo>
                    <a:pt x="2704" y="1080"/>
                  </a:lnTo>
                  <a:lnTo>
                    <a:pt x="2678" y="1093"/>
                  </a:lnTo>
                  <a:lnTo>
                    <a:pt x="2654" y="1112"/>
                  </a:lnTo>
                  <a:lnTo>
                    <a:pt x="2632" y="1137"/>
                  </a:lnTo>
                  <a:lnTo>
                    <a:pt x="2613" y="1168"/>
                  </a:lnTo>
                  <a:lnTo>
                    <a:pt x="2594" y="1205"/>
                  </a:lnTo>
                  <a:lnTo>
                    <a:pt x="2579" y="1247"/>
                  </a:lnTo>
                  <a:lnTo>
                    <a:pt x="2566" y="1295"/>
                  </a:lnTo>
                  <a:lnTo>
                    <a:pt x="2554" y="1349"/>
                  </a:lnTo>
                  <a:lnTo>
                    <a:pt x="2538" y="1422"/>
                  </a:lnTo>
                  <a:lnTo>
                    <a:pt x="2517" y="1492"/>
                  </a:lnTo>
                  <a:lnTo>
                    <a:pt x="2490" y="1560"/>
                  </a:lnTo>
                  <a:lnTo>
                    <a:pt x="2459" y="1624"/>
                  </a:lnTo>
                  <a:lnTo>
                    <a:pt x="2423" y="1687"/>
                  </a:lnTo>
                  <a:lnTo>
                    <a:pt x="2383" y="1745"/>
                  </a:lnTo>
                  <a:lnTo>
                    <a:pt x="2338" y="1801"/>
                  </a:lnTo>
                  <a:lnTo>
                    <a:pt x="2290" y="1852"/>
                  </a:lnTo>
                  <a:lnTo>
                    <a:pt x="2238" y="1899"/>
                  </a:lnTo>
                  <a:lnTo>
                    <a:pt x="2183" y="1942"/>
                  </a:lnTo>
                  <a:lnTo>
                    <a:pt x="2124" y="1980"/>
                  </a:lnTo>
                  <a:lnTo>
                    <a:pt x="2062" y="2014"/>
                  </a:lnTo>
                  <a:lnTo>
                    <a:pt x="1997" y="2042"/>
                  </a:lnTo>
                  <a:lnTo>
                    <a:pt x="1930" y="2066"/>
                  </a:lnTo>
                  <a:lnTo>
                    <a:pt x="1860" y="2084"/>
                  </a:lnTo>
                  <a:lnTo>
                    <a:pt x="1810" y="2094"/>
                  </a:lnTo>
                  <a:lnTo>
                    <a:pt x="1763" y="2100"/>
                  </a:lnTo>
                  <a:lnTo>
                    <a:pt x="1719" y="2104"/>
                  </a:lnTo>
                  <a:lnTo>
                    <a:pt x="1679" y="2105"/>
                  </a:lnTo>
                  <a:lnTo>
                    <a:pt x="1641" y="2104"/>
                  </a:lnTo>
                  <a:lnTo>
                    <a:pt x="1607" y="2101"/>
                  </a:lnTo>
                  <a:lnTo>
                    <a:pt x="1577" y="2098"/>
                  </a:lnTo>
                  <a:lnTo>
                    <a:pt x="1552" y="2094"/>
                  </a:lnTo>
                  <a:lnTo>
                    <a:pt x="1532" y="2089"/>
                  </a:lnTo>
                  <a:lnTo>
                    <a:pt x="1517" y="2085"/>
                  </a:lnTo>
                  <a:lnTo>
                    <a:pt x="1507" y="2082"/>
                  </a:lnTo>
                  <a:lnTo>
                    <a:pt x="1503" y="2081"/>
                  </a:lnTo>
                  <a:lnTo>
                    <a:pt x="1489" y="2075"/>
                  </a:lnTo>
                  <a:lnTo>
                    <a:pt x="1478" y="2065"/>
                  </a:lnTo>
                  <a:lnTo>
                    <a:pt x="1471" y="2053"/>
                  </a:lnTo>
                  <a:lnTo>
                    <a:pt x="1466" y="2039"/>
                  </a:lnTo>
                  <a:lnTo>
                    <a:pt x="1465" y="2025"/>
                  </a:lnTo>
                  <a:lnTo>
                    <a:pt x="1468" y="2010"/>
                  </a:lnTo>
                  <a:lnTo>
                    <a:pt x="1475" y="1996"/>
                  </a:lnTo>
                  <a:lnTo>
                    <a:pt x="1484" y="1985"/>
                  </a:lnTo>
                  <a:lnTo>
                    <a:pt x="1496" y="1978"/>
                  </a:lnTo>
                  <a:lnTo>
                    <a:pt x="1510" y="1973"/>
                  </a:lnTo>
                  <a:lnTo>
                    <a:pt x="1524" y="1972"/>
                  </a:lnTo>
                  <a:lnTo>
                    <a:pt x="1539" y="1975"/>
                  </a:lnTo>
                  <a:lnTo>
                    <a:pt x="1543" y="1976"/>
                  </a:lnTo>
                  <a:lnTo>
                    <a:pt x="1551" y="1978"/>
                  </a:lnTo>
                  <a:lnTo>
                    <a:pt x="1565" y="1981"/>
                  </a:lnTo>
                  <a:lnTo>
                    <a:pt x="1583" y="1985"/>
                  </a:lnTo>
                  <a:lnTo>
                    <a:pt x="1608" y="1988"/>
                  </a:lnTo>
                  <a:lnTo>
                    <a:pt x="1636" y="1990"/>
                  </a:lnTo>
                  <a:lnTo>
                    <a:pt x="1668" y="1991"/>
                  </a:lnTo>
                  <a:lnTo>
                    <a:pt x="1705" y="1991"/>
                  </a:lnTo>
                  <a:lnTo>
                    <a:pt x="1745" y="1988"/>
                  </a:lnTo>
                  <a:lnTo>
                    <a:pt x="1789" y="1983"/>
                  </a:lnTo>
                  <a:lnTo>
                    <a:pt x="1836" y="1974"/>
                  </a:lnTo>
                  <a:lnTo>
                    <a:pt x="1902" y="1957"/>
                  </a:lnTo>
                  <a:lnTo>
                    <a:pt x="1964" y="1934"/>
                  </a:lnTo>
                  <a:lnTo>
                    <a:pt x="2025" y="1906"/>
                  </a:lnTo>
                  <a:lnTo>
                    <a:pt x="2082" y="1873"/>
                  </a:lnTo>
                  <a:lnTo>
                    <a:pt x="2136" y="1836"/>
                  </a:lnTo>
                  <a:lnTo>
                    <a:pt x="2187" y="1794"/>
                  </a:lnTo>
                  <a:lnTo>
                    <a:pt x="2234" y="1748"/>
                  </a:lnTo>
                  <a:lnTo>
                    <a:pt x="2277" y="1698"/>
                  </a:lnTo>
                  <a:lnTo>
                    <a:pt x="2316" y="1644"/>
                  </a:lnTo>
                  <a:lnTo>
                    <a:pt x="2352" y="1587"/>
                  </a:lnTo>
                  <a:lnTo>
                    <a:pt x="2381" y="1526"/>
                  </a:lnTo>
                  <a:lnTo>
                    <a:pt x="2407" y="1464"/>
                  </a:lnTo>
                  <a:lnTo>
                    <a:pt x="2427" y="1397"/>
                  </a:lnTo>
                  <a:lnTo>
                    <a:pt x="2443" y="1328"/>
                  </a:lnTo>
                  <a:lnTo>
                    <a:pt x="2454" y="1275"/>
                  </a:lnTo>
                  <a:lnTo>
                    <a:pt x="2466" y="1227"/>
                  </a:lnTo>
                  <a:lnTo>
                    <a:pt x="2482" y="1184"/>
                  </a:lnTo>
                  <a:lnTo>
                    <a:pt x="2497" y="1145"/>
                  </a:lnTo>
                  <a:lnTo>
                    <a:pt x="2515" y="1110"/>
                  </a:lnTo>
                  <a:lnTo>
                    <a:pt x="2533" y="1081"/>
                  </a:lnTo>
                  <a:lnTo>
                    <a:pt x="2553" y="1055"/>
                  </a:lnTo>
                  <a:lnTo>
                    <a:pt x="2573" y="1032"/>
                  </a:lnTo>
                  <a:lnTo>
                    <a:pt x="2594" y="1013"/>
                  </a:lnTo>
                  <a:lnTo>
                    <a:pt x="2616" y="998"/>
                  </a:lnTo>
                  <a:lnTo>
                    <a:pt x="2637" y="985"/>
                  </a:lnTo>
                  <a:lnTo>
                    <a:pt x="2660" y="975"/>
                  </a:lnTo>
                  <a:lnTo>
                    <a:pt x="2681" y="968"/>
                  </a:lnTo>
                  <a:lnTo>
                    <a:pt x="2704" y="963"/>
                  </a:lnTo>
                  <a:lnTo>
                    <a:pt x="2704" y="676"/>
                  </a:lnTo>
                  <a:lnTo>
                    <a:pt x="2671" y="676"/>
                  </a:lnTo>
                  <a:close/>
                  <a:moveTo>
                    <a:pt x="1389" y="676"/>
                  </a:moveTo>
                  <a:lnTo>
                    <a:pt x="1378" y="703"/>
                  </a:lnTo>
                  <a:lnTo>
                    <a:pt x="1366" y="733"/>
                  </a:lnTo>
                  <a:lnTo>
                    <a:pt x="1355" y="766"/>
                  </a:lnTo>
                  <a:lnTo>
                    <a:pt x="1344" y="802"/>
                  </a:lnTo>
                  <a:lnTo>
                    <a:pt x="1334" y="839"/>
                  </a:lnTo>
                  <a:lnTo>
                    <a:pt x="1323" y="877"/>
                  </a:lnTo>
                  <a:lnTo>
                    <a:pt x="1315" y="917"/>
                  </a:lnTo>
                  <a:lnTo>
                    <a:pt x="1309" y="957"/>
                  </a:lnTo>
                  <a:lnTo>
                    <a:pt x="1304" y="996"/>
                  </a:lnTo>
                  <a:lnTo>
                    <a:pt x="1302" y="1034"/>
                  </a:lnTo>
                  <a:lnTo>
                    <a:pt x="1302" y="1072"/>
                  </a:lnTo>
                  <a:lnTo>
                    <a:pt x="1305" y="1109"/>
                  </a:lnTo>
                  <a:lnTo>
                    <a:pt x="1311" y="1144"/>
                  </a:lnTo>
                  <a:lnTo>
                    <a:pt x="1321" y="1176"/>
                  </a:lnTo>
                  <a:lnTo>
                    <a:pt x="1336" y="1205"/>
                  </a:lnTo>
                  <a:lnTo>
                    <a:pt x="1352" y="1227"/>
                  </a:lnTo>
                  <a:lnTo>
                    <a:pt x="1371" y="1247"/>
                  </a:lnTo>
                  <a:lnTo>
                    <a:pt x="1395" y="1263"/>
                  </a:lnTo>
                  <a:lnTo>
                    <a:pt x="1422" y="1276"/>
                  </a:lnTo>
                  <a:lnTo>
                    <a:pt x="1452" y="1285"/>
                  </a:lnTo>
                  <a:lnTo>
                    <a:pt x="1486" y="1293"/>
                  </a:lnTo>
                  <a:lnTo>
                    <a:pt x="1524" y="1296"/>
                  </a:lnTo>
                  <a:lnTo>
                    <a:pt x="1577" y="1297"/>
                  </a:lnTo>
                  <a:lnTo>
                    <a:pt x="1628" y="1292"/>
                  </a:lnTo>
                  <a:lnTo>
                    <a:pt x="1677" y="1281"/>
                  </a:lnTo>
                  <a:lnTo>
                    <a:pt x="1723" y="1267"/>
                  </a:lnTo>
                  <a:lnTo>
                    <a:pt x="1766" y="1247"/>
                  </a:lnTo>
                  <a:lnTo>
                    <a:pt x="1807" y="1222"/>
                  </a:lnTo>
                  <a:lnTo>
                    <a:pt x="1846" y="1192"/>
                  </a:lnTo>
                  <a:lnTo>
                    <a:pt x="1882" y="1157"/>
                  </a:lnTo>
                  <a:lnTo>
                    <a:pt x="1914" y="1117"/>
                  </a:lnTo>
                  <a:lnTo>
                    <a:pt x="1945" y="1073"/>
                  </a:lnTo>
                  <a:lnTo>
                    <a:pt x="1971" y="1027"/>
                  </a:lnTo>
                  <a:lnTo>
                    <a:pt x="1992" y="979"/>
                  </a:lnTo>
                  <a:lnTo>
                    <a:pt x="2010" y="931"/>
                  </a:lnTo>
                  <a:lnTo>
                    <a:pt x="2024" y="883"/>
                  </a:lnTo>
                  <a:lnTo>
                    <a:pt x="2033" y="837"/>
                  </a:lnTo>
                  <a:lnTo>
                    <a:pt x="2040" y="792"/>
                  </a:lnTo>
                  <a:lnTo>
                    <a:pt x="2042" y="750"/>
                  </a:lnTo>
                  <a:lnTo>
                    <a:pt x="2042" y="711"/>
                  </a:lnTo>
                  <a:lnTo>
                    <a:pt x="2039" y="676"/>
                  </a:lnTo>
                  <a:lnTo>
                    <a:pt x="1389" y="676"/>
                  </a:lnTo>
                  <a:close/>
                  <a:moveTo>
                    <a:pt x="1105" y="676"/>
                  </a:moveTo>
                  <a:lnTo>
                    <a:pt x="1078" y="729"/>
                  </a:lnTo>
                  <a:lnTo>
                    <a:pt x="1054" y="776"/>
                  </a:lnTo>
                  <a:lnTo>
                    <a:pt x="1032" y="820"/>
                  </a:lnTo>
                  <a:lnTo>
                    <a:pt x="1013" y="859"/>
                  </a:lnTo>
                  <a:lnTo>
                    <a:pt x="997" y="894"/>
                  </a:lnTo>
                  <a:lnTo>
                    <a:pt x="982" y="926"/>
                  </a:lnTo>
                  <a:lnTo>
                    <a:pt x="971" y="954"/>
                  </a:lnTo>
                  <a:lnTo>
                    <a:pt x="961" y="978"/>
                  </a:lnTo>
                  <a:lnTo>
                    <a:pt x="954" y="1000"/>
                  </a:lnTo>
                  <a:lnTo>
                    <a:pt x="947" y="1018"/>
                  </a:lnTo>
                  <a:lnTo>
                    <a:pt x="943" y="1034"/>
                  </a:lnTo>
                  <a:lnTo>
                    <a:pt x="940" y="1048"/>
                  </a:lnTo>
                  <a:lnTo>
                    <a:pt x="939" y="1060"/>
                  </a:lnTo>
                  <a:lnTo>
                    <a:pt x="939" y="1069"/>
                  </a:lnTo>
                  <a:lnTo>
                    <a:pt x="940" y="1079"/>
                  </a:lnTo>
                  <a:lnTo>
                    <a:pt x="942" y="1086"/>
                  </a:lnTo>
                  <a:lnTo>
                    <a:pt x="945" y="1091"/>
                  </a:lnTo>
                  <a:lnTo>
                    <a:pt x="949" y="1097"/>
                  </a:lnTo>
                  <a:lnTo>
                    <a:pt x="954" y="1101"/>
                  </a:lnTo>
                  <a:lnTo>
                    <a:pt x="959" y="1105"/>
                  </a:lnTo>
                  <a:lnTo>
                    <a:pt x="965" y="1110"/>
                  </a:lnTo>
                  <a:lnTo>
                    <a:pt x="977" y="1119"/>
                  </a:lnTo>
                  <a:lnTo>
                    <a:pt x="991" y="1131"/>
                  </a:lnTo>
                  <a:lnTo>
                    <a:pt x="1006" y="1144"/>
                  </a:lnTo>
                  <a:lnTo>
                    <a:pt x="1020" y="1158"/>
                  </a:lnTo>
                  <a:lnTo>
                    <a:pt x="1036" y="1176"/>
                  </a:lnTo>
                  <a:lnTo>
                    <a:pt x="1050" y="1196"/>
                  </a:lnTo>
                  <a:lnTo>
                    <a:pt x="1065" y="1220"/>
                  </a:lnTo>
                  <a:lnTo>
                    <a:pt x="1079" y="1247"/>
                  </a:lnTo>
                  <a:lnTo>
                    <a:pt x="1092" y="1277"/>
                  </a:lnTo>
                  <a:lnTo>
                    <a:pt x="1104" y="1312"/>
                  </a:lnTo>
                  <a:lnTo>
                    <a:pt x="1115" y="1353"/>
                  </a:lnTo>
                  <a:lnTo>
                    <a:pt x="1126" y="1398"/>
                  </a:lnTo>
                  <a:lnTo>
                    <a:pt x="1134" y="1456"/>
                  </a:lnTo>
                  <a:lnTo>
                    <a:pt x="1136" y="1514"/>
                  </a:lnTo>
                  <a:lnTo>
                    <a:pt x="1133" y="1570"/>
                  </a:lnTo>
                  <a:lnTo>
                    <a:pt x="1125" y="1625"/>
                  </a:lnTo>
                  <a:lnTo>
                    <a:pt x="1112" y="1679"/>
                  </a:lnTo>
                  <a:lnTo>
                    <a:pt x="1096" y="1732"/>
                  </a:lnTo>
                  <a:lnTo>
                    <a:pt x="1075" y="1782"/>
                  </a:lnTo>
                  <a:lnTo>
                    <a:pt x="1053" y="1832"/>
                  </a:lnTo>
                  <a:lnTo>
                    <a:pt x="1027" y="1879"/>
                  </a:lnTo>
                  <a:lnTo>
                    <a:pt x="1000" y="1926"/>
                  </a:lnTo>
                  <a:lnTo>
                    <a:pt x="971" y="1970"/>
                  </a:lnTo>
                  <a:lnTo>
                    <a:pt x="940" y="2011"/>
                  </a:lnTo>
                  <a:lnTo>
                    <a:pt x="910" y="2050"/>
                  </a:lnTo>
                  <a:lnTo>
                    <a:pt x="878" y="2087"/>
                  </a:lnTo>
                  <a:lnTo>
                    <a:pt x="847" y="2121"/>
                  </a:lnTo>
                  <a:lnTo>
                    <a:pt x="817" y="2153"/>
                  </a:lnTo>
                  <a:lnTo>
                    <a:pt x="788" y="2182"/>
                  </a:lnTo>
                  <a:lnTo>
                    <a:pt x="760" y="2208"/>
                  </a:lnTo>
                  <a:lnTo>
                    <a:pt x="735" y="2231"/>
                  </a:lnTo>
                  <a:lnTo>
                    <a:pt x="712" y="2251"/>
                  </a:lnTo>
                  <a:lnTo>
                    <a:pt x="692" y="2268"/>
                  </a:lnTo>
                  <a:lnTo>
                    <a:pt x="676" y="2281"/>
                  </a:lnTo>
                  <a:lnTo>
                    <a:pt x="676" y="2704"/>
                  </a:lnTo>
                  <a:lnTo>
                    <a:pt x="963" y="2704"/>
                  </a:lnTo>
                  <a:lnTo>
                    <a:pt x="966" y="2679"/>
                  </a:lnTo>
                  <a:lnTo>
                    <a:pt x="970" y="2652"/>
                  </a:lnTo>
                  <a:lnTo>
                    <a:pt x="974" y="2620"/>
                  </a:lnTo>
                  <a:lnTo>
                    <a:pt x="979" y="2585"/>
                  </a:lnTo>
                  <a:lnTo>
                    <a:pt x="985" y="2547"/>
                  </a:lnTo>
                  <a:lnTo>
                    <a:pt x="992" y="2507"/>
                  </a:lnTo>
                  <a:lnTo>
                    <a:pt x="1001" y="2465"/>
                  </a:lnTo>
                  <a:lnTo>
                    <a:pt x="1009" y="2420"/>
                  </a:lnTo>
                  <a:lnTo>
                    <a:pt x="1019" y="2375"/>
                  </a:lnTo>
                  <a:lnTo>
                    <a:pt x="1030" y="2328"/>
                  </a:lnTo>
                  <a:lnTo>
                    <a:pt x="1043" y="2280"/>
                  </a:lnTo>
                  <a:lnTo>
                    <a:pt x="1057" y="2231"/>
                  </a:lnTo>
                  <a:lnTo>
                    <a:pt x="1072" y="2183"/>
                  </a:lnTo>
                  <a:lnTo>
                    <a:pt x="1089" y="2133"/>
                  </a:lnTo>
                  <a:lnTo>
                    <a:pt x="1106" y="2085"/>
                  </a:lnTo>
                  <a:lnTo>
                    <a:pt x="1126" y="2038"/>
                  </a:lnTo>
                  <a:lnTo>
                    <a:pt x="1146" y="1991"/>
                  </a:lnTo>
                  <a:lnTo>
                    <a:pt x="1169" y="1946"/>
                  </a:lnTo>
                  <a:lnTo>
                    <a:pt x="1192" y="1903"/>
                  </a:lnTo>
                  <a:lnTo>
                    <a:pt x="1218" y="1862"/>
                  </a:lnTo>
                  <a:lnTo>
                    <a:pt x="1245" y="1823"/>
                  </a:lnTo>
                  <a:lnTo>
                    <a:pt x="1274" y="1786"/>
                  </a:lnTo>
                  <a:lnTo>
                    <a:pt x="1305" y="1754"/>
                  </a:lnTo>
                  <a:lnTo>
                    <a:pt x="1338" y="1724"/>
                  </a:lnTo>
                  <a:lnTo>
                    <a:pt x="1372" y="1697"/>
                  </a:lnTo>
                  <a:lnTo>
                    <a:pt x="1409" y="1676"/>
                  </a:lnTo>
                  <a:lnTo>
                    <a:pt x="1448" y="1657"/>
                  </a:lnTo>
                  <a:lnTo>
                    <a:pt x="1489" y="1645"/>
                  </a:lnTo>
                  <a:lnTo>
                    <a:pt x="1532" y="1637"/>
                  </a:lnTo>
                  <a:lnTo>
                    <a:pt x="1577" y="1634"/>
                  </a:lnTo>
                  <a:lnTo>
                    <a:pt x="1626" y="1632"/>
                  </a:lnTo>
                  <a:lnTo>
                    <a:pt x="1673" y="1624"/>
                  </a:lnTo>
                  <a:lnTo>
                    <a:pt x="1716" y="1612"/>
                  </a:lnTo>
                  <a:lnTo>
                    <a:pt x="1758" y="1597"/>
                  </a:lnTo>
                  <a:lnTo>
                    <a:pt x="1797" y="1576"/>
                  </a:lnTo>
                  <a:lnTo>
                    <a:pt x="1834" y="1553"/>
                  </a:lnTo>
                  <a:lnTo>
                    <a:pt x="1871" y="1524"/>
                  </a:lnTo>
                  <a:lnTo>
                    <a:pt x="1906" y="1493"/>
                  </a:lnTo>
                  <a:lnTo>
                    <a:pt x="1940" y="1459"/>
                  </a:lnTo>
                  <a:lnTo>
                    <a:pt x="1974" y="1421"/>
                  </a:lnTo>
                  <a:lnTo>
                    <a:pt x="2006" y="1380"/>
                  </a:lnTo>
                  <a:lnTo>
                    <a:pt x="2040" y="1336"/>
                  </a:lnTo>
                  <a:lnTo>
                    <a:pt x="2073" y="1290"/>
                  </a:lnTo>
                  <a:lnTo>
                    <a:pt x="2107" y="1240"/>
                  </a:lnTo>
                  <a:lnTo>
                    <a:pt x="2142" y="1189"/>
                  </a:lnTo>
                  <a:lnTo>
                    <a:pt x="2177" y="1136"/>
                  </a:lnTo>
                  <a:lnTo>
                    <a:pt x="2226" y="1063"/>
                  </a:lnTo>
                  <a:lnTo>
                    <a:pt x="2277" y="987"/>
                  </a:lnTo>
                  <a:lnTo>
                    <a:pt x="2331" y="911"/>
                  </a:lnTo>
                  <a:lnTo>
                    <a:pt x="2389" y="833"/>
                  </a:lnTo>
                  <a:lnTo>
                    <a:pt x="2451" y="754"/>
                  </a:lnTo>
                  <a:lnTo>
                    <a:pt x="2518" y="676"/>
                  </a:lnTo>
                  <a:lnTo>
                    <a:pt x="2152" y="676"/>
                  </a:lnTo>
                  <a:lnTo>
                    <a:pt x="2155" y="721"/>
                  </a:lnTo>
                  <a:lnTo>
                    <a:pt x="2154" y="769"/>
                  </a:lnTo>
                  <a:lnTo>
                    <a:pt x="2150" y="820"/>
                  </a:lnTo>
                  <a:lnTo>
                    <a:pt x="2141" y="873"/>
                  </a:lnTo>
                  <a:lnTo>
                    <a:pt x="2128" y="927"/>
                  </a:lnTo>
                  <a:lnTo>
                    <a:pt x="2112" y="980"/>
                  </a:lnTo>
                  <a:lnTo>
                    <a:pt x="2092" y="1034"/>
                  </a:lnTo>
                  <a:lnTo>
                    <a:pt x="2067" y="1087"/>
                  </a:lnTo>
                  <a:lnTo>
                    <a:pt x="2038" y="1138"/>
                  </a:lnTo>
                  <a:lnTo>
                    <a:pt x="2004" y="1186"/>
                  </a:lnTo>
                  <a:lnTo>
                    <a:pt x="1985" y="1210"/>
                  </a:lnTo>
                  <a:lnTo>
                    <a:pt x="1963" y="1234"/>
                  </a:lnTo>
                  <a:lnTo>
                    <a:pt x="1940" y="1259"/>
                  </a:lnTo>
                  <a:lnTo>
                    <a:pt x="1913" y="1282"/>
                  </a:lnTo>
                  <a:lnTo>
                    <a:pt x="1885" y="1305"/>
                  </a:lnTo>
                  <a:lnTo>
                    <a:pt x="1853" y="1326"/>
                  </a:lnTo>
                  <a:lnTo>
                    <a:pt x="1819" y="1346"/>
                  </a:lnTo>
                  <a:lnTo>
                    <a:pt x="1782" y="1363"/>
                  </a:lnTo>
                  <a:lnTo>
                    <a:pt x="1742" y="1379"/>
                  </a:lnTo>
                  <a:lnTo>
                    <a:pt x="1699" y="1392"/>
                  </a:lnTo>
                  <a:lnTo>
                    <a:pt x="1653" y="1401"/>
                  </a:lnTo>
                  <a:lnTo>
                    <a:pt x="1605" y="1407"/>
                  </a:lnTo>
                  <a:lnTo>
                    <a:pt x="1553" y="1409"/>
                  </a:lnTo>
                  <a:lnTo>
                    <a:pt x="1518" y="1408"/>
                  </a:lnTo>
                  <a:lnTo>
                    <a:pt x="1471" y="1404"/>
                  </a:lnTo>
                  <a:lnTo>
                    <a:pt x="1427" y="1395"/>
                  </a:lnTo>
                  <a:lnTo>
                    <a:pt x="1387" y="1383"/>
                  </a:lnTo>
                  <a:lnTo>
                    <a:pt x="1350" y="1366"/>
                  </a:lnTo>
                  <a:lnTo>
                    <a:pt x="1317" y="1347"/>
                  </a:lnTo>
                  <a:lnTo>
                    <a:pt x="1287" y="1322"/>
                  </a:lnTo>
                  <a:lnTo>
                    <a:pt x="1261" y="1295"/>
                  </a:lnTo>
                  <a:lnTo>
                    <a:pt x="1239" y="1262"/>
                  </a:lnTo>
                  <a:lnTo>
                    <a:pt x="1221" y="1226"/>
                  </a:lnTo>
                  <a:lnTo>
                    <a:pt x="1207" y="1188"/>
                  </a:lnTo>
                  <a:lnTo>
                    <a:pt x="1197" y="1148"/>
                  </a:lnTo>
                  <a:lnTo>
                    <a:pt x="1191" y="1106"/>
                  </a:lnTo>
                  <a:lnTo>
                    <a:pt x="1189" y="1064"/>
                  </a:lnTo>
                  <a:lnTo>
                    <a:pt x="1189" y="1021"/>
                  </a:lnTo>
                  <a:lnTo>
                    <a:pt x="1192" y="977"/>
                  </a:lnTo>
                  <a:lnTo>
                    <a:pt x="1198" y="934"/>
                  </a:lnTo>
                  <a:lnTo>
                    <a:pt x="1206" y="891"/>
                  </a:lnTo>
                  <a:lnTo>
                    <a:pt x="1215" y="850"/>
                  </a:lnTo>
                  <a:lnTo>
                    <a:pt x="1224" y="810"/>
                  </a:lnTo>
                  <a:lnTo>
                    <a:pt x="1235" y="773"/>
                  </a:lnTo>
                  <a:lnTo>
                    <a:pt x="1247" y="737"/>
                  </a:lnTo>
                  <a:lnTo>
                    <a:pt x="1257" y="705"/>
                  </a:lnTo>
                  <a:lnTo>
                    <a:pt x="1268" y="676"/>
                  </a:lnTo>
                  <a:lnTo>
                    <a:pt x="1105" y="676"/>
                  </a:lnTo>
                  <a:close/>
                  <a:moveTo>
                    <a:pt x="676" y="676"/>
                  </a:moveTo>
                  <a:lnTo>
                    <a:pt x="676" y="2131"/>
                  </a:lnTo>
                  <a:lnTo>
                    <a:pt x="704" y="2106"/>
                  </a:lnTo>
                  <a:lnTo>
                    <a:pt x="733" y="2076"/>
                  </a:lnTo>
                  <a:lnTo>
                    <a:pt x="764" y="2043"/>
                  </a:lnTo>
                  <a:lnTo>
                    <a:pt x="797" y="2008"/>
                  </a:lnTo>
                  <a:lnTo>
                    <a:pt x="829" y="1969"/>
                  </a:lnTo>
                  <a:lnTo>
                    <a:pt x="860" y="1928"/>
                  </a:lnTo>
                  <a:lnTo>
                    <a:pt x="891" y="1885"/>
                  </a:lnTo>
                  <a:lnTo>
                    <a:pt x="920" y="1839"/>
                  </a:lnTo>
                  <a:lnTo>
                    <a:pt x="946" y="1791"/>
                  </a:lnTo>
                  <a:lnTo>
                    <a:pt x="970" y="1742"/>
                  </a:lnTo>
                  <a:lnTo>
                    <a:pt x="989" y="1691"/>
                  </a:lnTo>
                  <a:lnTo>
                    <a:pt x="1006" y="1639"/>
                  </a:lnTo>
                  <a:lnTo>
                    <a:pt x="1017" y="1585"/>
                  </a:lnTo>
                  <a:lnTo>
                    <a:pt x="1022" y="1530"/>
                  </a:lnTo>
                  <a:lnTo>
                    <a:pt x="1022" y="1475"/>
                  </a:lnTo>
                  <a:lnTo>
                    <a:pt x="1015" y="1419"/>
                  </a:lnTo>
                  <a:lnTo>
                    <a:pt x="1006" y="1377"/>
                  </a:lnTo>
                  <a:lnTo>
                    <a:pt x="996" y="1342"/>
                  </a:lnTo>
                  <a:lnTo>
                    <a:pt x="984" y="1311"/>
                  </a:lnTo>
                  <a:lnTo>
                    <a:pt x="973" y="1285"/>
                  </a:lnTo>
                  <a:lnTo>
                    <a:pt x="960" y="1265"/>
                  </a:lnTo>
                  <a:lnTo>
                    <a:pt x="947" y="1247"/>
                  </a:lnTo>
                  <a:lnTo>
                    <a:pt x="934" y="1232"/>
                  </a:lnTo>
                  <a:lnTo>
                    <a:pt x="921" y="1220"/>
                  </a:lnTo>
                  <a:lnTo>
                    <a:pt x="909" y="1209"/>
                  </a:lnTo>
                  <a:lnTo>
                    <a:pt x="896" y="1199"/>
                  </a:lnTo>
                  <a:lnTo>
                    <a:pt x="879" y="1186"/>
                  </a:lnTo>
                  <a:lnTo>
                    <a:pt x="864" y="1173"/>
                  </a:lnTo>
                  <a:lnTo>
                    <a:pt x="852" y="1158"/>
                  </a:lnTo>
                  <a:lnTo>
                    <a:pt x="842" y="1144"/>
                  </a:lnTo>
                  <a:lnTo>
                    <a:pt x="833" y="1129"/>
                  </a:lnTo>
                  <a:lnTo>
                    <a:pt x="828" y="1112"/>
                  </a:lnTo>
                  <a:lnTo>
                    <a:pt x="823" y="1095"/>
                  </a:lnTo>
                  <a:lnTo>
                    <a:pt x="822" y="1075"/>
                  </a:lnTo>
                  <a:lnTo>
                    <a:pt x="823" y="1055"/>
                  </a:lnTo>
                  <a:lnTo>
                    <a:pt x="827" y="1031"/>
                  </a:lnTo>
                  <a:lnTo>
                    <a:pt x="833" y="1005"/>
                  </a:lnTo>
                  <a:lnTo>
                    <a:pt x="841" y="977"/>
                  </a:lnTo>
                  <a:lnTo>
                    <a:pt x="852" y="945"/>
                  </a:lnTo>
                  <a:lnTo>
                    <a:pt x="867" y="910"/>
                  </a:lnTo>
                  <a:lnTo>
                    <a:pt x="883" y="872"/>
                  </a:lnTo>
                  <a:lnTo>
                    <a:pt x="902" y="829"/>
                  </a:lnTo>
                  <a:lnTo>
                    <a:pt x="925" y="783"/>
                  </a:lnTo>
                  <a:lnTo>
                    <a:pt x="949" y="731"/>
                  </a:lnTo>
                  <a:lnTo>
                    <a:pt x="978" y="676"/>
                  </a:lnTo>
                  <a:lnTo>
                    <a:pt x="676" y="676"/>
                  </a:lnTo>
                  <a:close/>
                  <a:moveTo>
                    <a:pt x="676" y="113"/>
                  </a:moveTo>
                  <a:lnTo>
                    <a:pt x="676" y="225"/>
                  </a:lnTo>
                  <a:lnTo>
                    <a:pt x="845" y="225"/>
                  </a:lnTo>
                  <a:lnTo>
                    <a:pt x="862" y="228"/>
                  </a:lnTo>
                  <a:lnTo>
                    <a:pt x="878" y="237"/>
                  </a:lnTo>
                  <a:lnTo>
                    <a:pt x="890" y="249"/>
                  </a:lnTo>
                  <a:lnTo>
                    <a:pt x="898" y="264"/>
                  </a:lnTo>
                  <a:lnTo>
                    <a:pt x="901" y="282"/>
                  </a:lnTo>
                  <a:lnTo>
                    <a:pt x="898" y="299"/>
                  </a:lnTo>
                  <a:lnTo>
                    <a:pt x="890" y="314"/>
                  </a:lnTo>
                  <a:lnTo>
                    <a:pt x="878" y="327"/>
                  </a:lnTo>
                  <a:lnTo>
                    <a:pt x="862" y="335"/>
                  </a:lnTo>
                  <a:lnTo>
                    <a:pt x="845" y="338"/>
                  </a:lnTo>
                  <a:lnTo>
                    <a:pt x="676" y="338"/>
                  </a:lnTo>
                  <a:lnTo>
                    <a:pt x="676" y="394"/>
                  </a:lnTo>
                  <a:lnTo>
                    <a:pt x="789" y="394"/>
                  </a:lnTo>
                  <a:lnTo>
                    <a:pt x="806" y="397"/>
                  </a:lnTo>
                  <a:lnTo>
                    <a:pt x="821" y="406"/>
                  </a:lnTo>
                  <a:lnTo>
                    <a:pt x="834" y="418"/>
                  </a:lnTo>
                  <a:lnTo>
                    <a:pt x="842" y="433"/>
                  </a:lnTo>
                  <a:lnTo>
                    <a:pt x="845" y="451"/>
                  </a:lnTo>
                  <a:lnTo>
                    <a:pt x="842" y="468"/>
                  </a:lnTo>
                  <a:lnTo>
                    <a:pt x="834" y="483"/>
                  </a:lnTo>
                  <a:lnTo>
                    <a:pt x="821" y="496"/>
                  </a:lnTo>
                  <a:lnTo>
                    <a:pt x="806" y="504"/>
                  </a:lnTo>
                  <a:lnTo>
                    <a:pt x="789" y="507"/>
                  </a:lnTo>
                  <a:lnTo>
                    <a:pt x="676" y="507"/>
                  </a:lnTo>
                  <a:lnTo>
                    <a:pt x="676" y="563"/>
                  </a:lnTo>
                  <a:lnTo>
                    <a:pt x="3267" y="563"/>
                  </a:lnTo>
                  <a:lnTo>
                    <a:pt x="3267" y="113"/>
                  </a:lnTo>
                  <a:lnTo>
                    <a:pt x="676" y="113"/>
                  </a:lnTo>
                  <a:close/>
                  <a:moveTo>
                    <a:pt x="113" y="113"/>
                  </a:moveTo>
                  <a:lnTo>
                    <a:pt x="113" y="2704"/>
                  </a:lnTo>
                  <a:lnTo>
                    <a:pt x="225" y="2704"/>
                  </a:lnTo>
                  <a:lnTo>
                    <a:pt x="225" y="2310"/>
                  </a:lnTo>
                  <a:lnTo>
                    <a:pt x="228" y="2292"/>
                  </a:lnTo>
                  <a:lnTo>
                    <a:pt x="237" y="2277"/>
                  </a:lnTo>
                  <a:lnTo>
                    <a:pt x="249" y="2265"/>
                  </a:lnTo>
                  <a:lnTo>
                    <a:pt x="264" y="2256"/>
                  </a:lnTo>
                  <a:lnTo>
                    <a:pt x="282" y="2253"/>
                  </a:lnTo>
                  <a:lnTo>
                    <a:pt x="299" y="2256"/>
                  </a:lnTo>
                  <a:lnTo>
                    <a:pt x="314" y="2265"/>
                  </a:lnTo>
                  <a:lnTo>
                    <a:pt x="327" y="2277"/>
                  </a:lnTo>
                  <a:lnTo>
                    <a:pt x="335" y="2292"/>
                  </a:lnTo>
                  <a:lnTo>
                    <a:pt x="338" y="2310"/>
                  </a:lnTo>
                  <a:lnTo>
                    <a:pt x="338" y="2704"/>
                  </a:lnTo>
                  <a:lnTo>
                    <a:pt x="394" y="2704"/>
                  </a:lnTo>
                  <a:lnTo>
                    <a:pt x="394" y="2648"/>
                  </a:lnTo>
                  <a:lnTo>
                    <a:pt x="397" y="2630"/>
                  </a:lnTo>
                  <a:lnTo>
                    <a:pt x="406" y="2615"/>
                  </a:lnTo>
                  <a:lnTo>
                    <a:pt x="418" y="2603"/>
                  </a:lnTo>
                  <a:lnTo>
                    <a:pt x="433" y="2594"/>
                  </a:lnTo>
                  <a:lnTo>
                    <a:pt x="451" y="2591"/>
                  </a:lnTo>
                  <a:lnTo>
                    <a:pt x="468" y="2594"/>
                  </a:lnTo>
                  <a:lnTo>
                    <a:pt x="483" y="2603"/>
                  </a:lnTo>
                  <a:lnTo>
                    <a:pt x="496" y="2615"/>
                  </a:lnTo>
                  <a:lnTo>
                    <a:pt x="504" y="2630"/>
                  </a:lnTo>
                  <a:lnTo>
                    <a:pt x="507" y="2648"/>
                  </a:lnTo>
                  <a:lnTo>
                    <a:pt x="507" y="2704"/>
                  </a:lnTo>
                  <a:lnTo>
                    <a:pt x="563" y="2704"/>
                  </a:lnTo>
                  <a:lnTo>
                    <a:pt x="563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3380"/>
                  </a:lnTo>
                  <a:lnTo>
                    <a:pt x="0" y="33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0" name="Freeform 957"/>
            <p:cNvSpPr>
              <a:spLocks/>
            </p:cNvSpPr>
            <p:nvPr/>
          </p:nvSpPr>
          <p:spPr bwMode="auto">
            <a:xfrm>
              <a:off x="2095500" y="5041901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1" name="Freeform 958"/>
            <p:cNvSpPr>
              <a:spLocks/>
            </p:cNvSpPr>
            <p:nvPr/>
          </p:nvSpPr>
          <p:spPr bwMode="auto">
            <a:xfrm>
              <a:off x="2060575" y="50419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2" name="Freeform 959"/>
            <p:cNvSpPr>
              <a:spLocks/>
            </p:cNvSpPr>
            <p:nvPr/>
          </p:nvSpPr>
          <p:spPr bwMode="auto">
            <a:xfrm>
              <a:off x="2095500" y="5076826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3" name="Freeform 960"/>
            <p:cNvSpPr>
              <a:spLocks/>
            </p:cNvSpPr>
            <p:nvPr/>
          </p:nvSpPr>
          <p:spPr bwMode="auto">
            <a:xfrm>
              <a:off x="2060575" y="5076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4" name="Freeform 961"/>
            <p:cNvSpPr>
              <a:spLocks/>
            </p:cNvSpPr>
            <p:nvPr/>
          </p:nvSpPr>
          <p:spPr bwMode="auto">
            <a:xfrm>
              <a:off x="2105025" y="54975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5" name="Freeform 962"/>
            <p:cNvSpPr>
              <a:spLocks/>
            </p:cNvSpPr>
            <p:nvPr/>
          </p:nvSpPr>
          <p:spPr bwMode="auto">
            <a:xfrm>
              <a:off x="2105025" y="546258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6" name="Freeform 963"/>
            <p:cNvSpPr>
              <a:spLocks/>
            </p:cNvSpPr>
            <p:nvPr/>
          </p:nvSpPr>
          <p:spPr bwMode="auto">
            <a:xfrm>
              <a:off x="2068513" y="5497513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7" name="Freeform 964"/>
            <p:cNvSpPr>
              <a:spLocks/>
            </p:cNvSpPr>
            <p:nvPr/>
          </p:nvSpPr>
          <p:spPr bwMode="auto">
            <a:xfrm>
              <a:off x="2068513" y="5462588"/>
              <a:ext cx="19050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90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1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8" name="Freeform 965"/>
            <p:cNvSpPr>
              <a:spLocks/>
            </p:cNvSpPr>
            <p:nvPr/>
          </p:nvSpPr>
          <p:spPr bwMode="auto">
            <a:xfrm>
              <a:off x="1649413" y="55070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9" name="Freeform 966"/>
            <p:cNvSpPr>
              <a:spLocks/>
            </p:cNvSpPr>
            <p:nvPr/>
          </p:nvSpPr>
          <p:spPr bwMode="auto">
            <a:xfrm>
              <a:off x="1684338" y="55070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0" name="Freeform 967"/>
            <p:cNvSpPr>
              <a:spLocks/>
            </p:cNvSpPr>
            <p:nvPr/>
          </p:nvSpPr>
          <p:spPr bwMode="auto">
            <a:xfrm>
              <a:off x="1649413" y="5470526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1" name="Freeform 968"/>
            <p:cNvSpPr>
              <a:spLocks/>
            </p:cNvSpPr>
            <p:nvPr/>
          </p:nvSpPr>
          <p:spPr bwMode="auto">
            <a:xfrm>
              <a:off x="1684338" y="54705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2" name="Freeform 969"/>
            <p:cNvSpPr>
              <a:spLocks/>
            </p:cNvSpPr>
            <p:nvPr/>
          </p:nvSpPr>
          <p:spPr bwMode="auto">
            <a:xfrm>
              <a:off x="1639888" y="5051426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3" name="Freeform 970"/>
            <p:cNvSpPr>
              <a:spLocks/>
            </p:cNvSpPr>
            <p:nvPr/>
          </p:nvSpPr>
          <p:spPr bwMode="auto">
            <a:xfrm>
              <a:off x="1639888" y="5086351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4" name="Freeform 971"/>
            <p:cNvSpPr>
              <a:spLocks/>
            </p:cNvSpPr>
            <p:nvPr/>
          </p:nvSpPr>
          <p:spPr bwMode="auto">
            <a:xfrm>
              <a:off x="1674813" y="5051426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5" name="Freeform 972"/>
            <p:cNvSpPr>
              <a:spLocks/>
            </p:cNvSpPr>
            <p:nvPr/>
          </p:nvSpPr>
          <p:spPr bwMode="auto">
            <a:xfrm>
              <a:off x="1674813" y="5086351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2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56" name="Group 2208"/>
          <p:cNvGrpSpPr/>
          <p:nvPr/>
        </p:nvGrpSpPr>
        <p:grpSpPr>
          <a:xfrm>
            <a:off x="9672585" y="1619553"/>
            <a:ext cx="536575" cy="536575"/>
            <a:chOff x="2562225" y="5014913"/>
            <a:chExt cx="536575" cy="536575"/>
          </a:xfrm>
          <a:solidFill>
            <a:srgbClr val="000000"/>
          </a:solidFill>
        </p:grpSpPr>
        <p:sp>
          <p:nvSpPr>
            <p:cNvPr id="2657" name="Freeform 977"/>
            <p:cNvSpPr>
              <a:spLocks noEditPoints="1"/>
            </p:cNvSpPr>
            <p:nvPr/>
          </p:nvSpPr>
          <p:spPr bwMode="auto">
            <a:xfrm>
              <a:off x="2562225" y="5014913"/>
              <a:ext cx="536575" cy="536575"/>
            </a:xfrm>
            <a:custGeom>
              <a:avLst/>
              <a:gdLst>
                <a:gd name="T0" fmla="*/ 113 w 3380"/>
                <a:gd name="T1" fmla="*/ 2817 h 3380"/>
                <a:gd name="T2" fmla="*/ 113 w 3380"/>
                <a:gd name="T3" fmla="*/ 3267 h 3380"/>
                <a:gd name="T4" fmla="*/ 2704 w 3380"/>
                <a:gd name="T5" fmla="*/ 3267 h 3380"/>
                <a:gd name="T6" fmla="*/ 2704 w 3380"/>
                <a:gd name="T7" fmla="*/ 2817 h 3380"/>
                <a:gd name="T8" fmla="*/ 113 w 3380"/>
                <a:gd name="T9" fmla="*/ 2817 h 3380"/>
                <a:gd name="T10" fmla="*/ 2704 w 3380"/>
                <a:gd name="T11" fmla="*/ 2359 h 3380"/>
                <a:gd name="T12" fmla="*/ 2359 w 3380"/>
                <a:gd name="T13" fmla="*/ 2704 h 3380"/>
                <a:gd name="T14" fmla="*/ 2704 w 3380"/>
                <a:gd name="T15" fmla="*/ 2704 h 3380"/>
                <a:gd name="T16" fmla="*/ 2704 w 3380"/>
                <a:gd name="T17" fmla="*/ 2359 h 3380"/>
                <a:gd name="T18" fmla="*/ 2704 w 3380"/>
                <a:gd name="T19" fmla="*/ 1722 h 3380"/>
                <a:gd name="T20" fmla="*/ 1722 w 3380"/>
                <a:gd name="T21" fmla="*/ 2704 h 3380"/>
                <a:gd name="T22" fmla="*/ 2199 w 3380"/>
                <a:gd name="T23" fmla="*/ 2704 h 3380"/>
                <a:gd name="T24" fmla="*/ 2704 w 3380"/>
                <a:gd name="T25" fmla="*/ 2199 h 3380"/>
                <a:gd name="T26" fmla="*/ 2704 w 3380"/>
                <a:gd name="T27" fmla="*/ 1722 h 3380"/>
                <a:gd name="T28" fmla="*/ 2704 w 3380"/>
                <a:gd name="T29" fmla="*/ 1085 h 3380"/>
                <a:gd name="T30" fmla="*/ 1085 w 3380"/>
                <a:gd name="T31" fmla="*/ 2704 h 3380"/>
                <a:gd name="T32" fmla="*/ 1562 w 3380"/>
                <a:gd name="T33" fmla="*/ 2704 h 3380"/>
                <a:gd name="T34" fmla="*/ 2704 w 3380"/>
                <a:gd name="T35" fmla="*/ 1562 h 3380"/>
                <a:gd name="T36" fmla="*/ 2704 w 3380"/>
                <a:gd name="T37" fmla="*/ 1085 h 3380"/>
                <a:gd name="T38" fmla="*/ 2817 w 3380"/>
                <a:gd name="T39" fmla="*/ 676 h 3380"/>
                <a:gd name="T40" fmla="*/ 2817 w 3380"/>
                <a:gd name="T41" fmla="*/ 3267 h 3380"/>
                <a:gd name="T42" fmla="*/ 3267 w 3380"/>
                <a:gd name="T43" fmla="*/ 3267 h 3380"/>
                <a:gd name="T44" fmla="*/ 3267 w 3380"/>
                <a:gd name="T45" fmla="*/ 676 h 3380"/>
                <a:gd name="T46" fmla="*/ 2817 w 3380"/>
                <a:gd name="T47" fmla="*/ 676 h 3380"/>
                <a:gd name="T48" fmla="*/ 2475 w 3380"/>
                <a:gd name="T49" fmla="*/ 676 h 3380"/>
                <a:gd name="T50" fmla="*/ 676 w 3380"/>
                <a:gd name="T51" fmla="*/ 2475 h 3380"/>
                <a:gd name="T52" fmla="*/ 676 w 3380"/>
                <a:gd name="T53" fmla="*/ 2704 h 3380"/>
                <a:gd name="T54" fmla="*/ 925 w 3380"/>
                <a:gd name="T55" fmla="*/ 2704 h 3380"/>
                <a:gd name="T56" fmla="*/ 2704 w 3380"/>
                <a:gd name="T57" fmla="*/ 925 h 3380"/>
                <a:gd name="T58" fmla="*/ 2704 w 3380"/>
                <a:gd name="T59" fmla="*/ 676 h 3380"/>
                <a:gd name="T60" fmla="*/ 2475 w 3380"/>
                <a:gd name="T61" fmla="*/ 676 h 3380"/>
                <a:gd name="T62" fmla="*/ 1837 w 3380"/>
                <a:gd name="T63" fmla="*/ 676 h 3380"/>
                <a:gd name="T64" fmla="*/ 676 w 3380"/>
                <a:gd name="T65" fmla="*/ 1837 h 3380"/>
                <a:gd name="T66" fmla="*/ 676 w 3380"/>
                <a:gd name="T67" fmla="*/ 2316 h 3380"/>
                <a:gd name="T68" fmla="*/ 2316 w 3380"/>
                <a:gd name="T69" fmla="*/ 676 h 3380"/>
                <a:gd name="T70" fmla="*/ 1837 w 3380"/>
                <a:gd name="T71" fmla="*/ 676 h 3380"/>
                <a:gd name="T72" fmla="*/ 1200 w 3380"/>
                <a:gd name="T73" fmla="*/ 676 h 3380"/>
                <a:gd name="T74" fmla="*/ 676 w 3380"/>
                <a:gd name="T75" fmla="*/ 1200 h 3380"/>
                <a:gd name="T76" fmla="*/ 676 w 3380"/>
                <a:gd name="T77" fmla="*/ 1678 h 3380"/>
                <a:gd name="T78" fmla="*/ 1678 w 3380"/>
                <a:gd name="T79" fmla="*/ 676 h 3380"/>
                <a:gd name="T80" fmla="*/ 1200 w 3380"/>
                <a:gd name="T81" fmla="*/ 676 h 3380"/>
                <a:gd name="T82" fmla="*/ 676 w 3380"/>
                <a:gd name="T83" fmla="*/ 676 h 3380"/>
                <a:gd name="T84" fmla="*/ 676 w 3380"/>
                <a:gd name="T85" fmla="*/ 1041 h 3380"/>
                <a:gd name="T86" fmla="*/ 1041 w 3380"/>
                <a:gd name="T87" fmla="*/ 676 h 3380"/>
                <a:gd name="T88" fmla="*/ 676 w 3380"/>
                <a:gd name="T89" fmla="*/ 676 h 3380"/>
                <a:gd name="T90" fmla="*/ 676 w 3380"/>
                <a:gd name="T91" fmla="*/ 113 h 3380"/>
                <a:gd name="T92" fmla="*/ 676 w 3380"/>
                <a:gd name="T93" fmla="*/ 563 h 3380"/>
                <a:gd name="T94" fmla="*/ 3267 w 3380"/>
                <a:gd name="T95" fmla="*/ 563 h 3380"/>
                <a:gd name="T96" fmla="*/ 3267 w 3380"/>
                <a:gd name="T97" fmla="*/ 113 h 3380"/>
                <a:gd name="T98" fmla="*/ 676 w 3380"/>
                <a:gd name="T99" fmla="*/ 113 h 3380"/>
                <a:gd name="T100" fmla="*/ 113 w 3380"/>
                <a:gd name="T101" fmla="*/ 113 h 3380"/>
                <a:gd name="T102" fmla="*/ 113 w 3380"/>
                <a:gd name="T103" fmla="*/ 2704 h 3380"/>
                <a:gd name="T104" fmla="*/ 563 w 3380"/>
                <a:gd name="T105" fmla="*/ 2704 h 3380"/>
                <a:gd name="T106" fmla="*/ 563 w 3380"/>
                <a:gd name="T107" fmla="*/ 113 h 3380"/>
                <a:gd name="T108" fmla="*/ 113 w 3380"/>
                <a:gd name="T109" fmla="*/ 113 h 3380"/>
                <a:gd name="T110" fmla="*/ 0 w 3380"/>
                <a:gd name="T111" fmla="*/ 0 h 3380"/>
                <a:gd name="T112" fmla="*/ 3380 w 3380"/>
                <a:gd name="T113" fmla="*/ 0 h 3380"/>
                <a:gd name="T114" fmla="*/ 3380 w 3380"/>
                <a:gd name="T115" fmla="*/ 3380 h 3380"/>
                <a:gd name="T116" fmla="*/ 0 w 3380"/>
                <a:gd name="T117" fmla="*/ 3380 h 3380"/>
                <a:gd name="T118" fmla="*/ 0 w 3380"/>
                <a:gd name="T119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80" h="3380">
                  <a:moveTo>
                    <a:pt x="113" y="2817"/>
                  </a:moveTo>
                  <a:lnTo>
                    <a:pt x="113" y="3267"/>
                  </a:lnTo>
                  <a:lnTo>
                    <a:pt x="2704" y="3267"/>
                  </a:lnTo>
                  <a:lnTo>
                    <a:pt x="2704" y="2817"/>
                  </a:lnTo>
                  <a:lnTo>
                    <a:pt x="113" y="2817"/>
                  </a:lnTo>
                  <a:close/>
                  <a:moveTo>
                    <a:pt x="2704" y="2359"/>
                  </a:moveTo>
                  <a:lnTo>
                    <a:pt x="2359" y="2704"/>
                  </a:lnTo>
                  <a:lnTo>
                    <a:pt x="2704" y="2704"/>
                  </a:lnTo>
                  <a:lnTo>
                    <a:pt x="2704" y="2359"/>
                  </a:lnTo>
                  <a:close/>
                  <a:moveTo>
                    <a:pt x="2704" y="1722"/>
                  </a:moveTo>
                  <a:lnTo>
                    <a:pt x="1722" y="2704"/>
                  </a:lnTo>
                  <a:lnTo>
                    <a:pt x="2199" y="2704"/>
                  </a:lnTo>
                  <a:lnTo>
                    <a:pt x="2704" y="2199"/>
                  </a:lnTo>
                  <a:lnTo>
                    <a:pt x="2704" y="1722"/>
                  </a:lnTo>
                  <a:close/>
                  <a:moveTo>
                    <a:pt x="2704" y="1085"/>
                  </a:moveTo>
                  <a:lnTo>
                    <a:pt x="1085" y="2704"/>
                  </a:lnTo>
                  <a:lnTo>
                    <a:pt x="1562" y="2704"/>
                  </a:lnTo>
                  <a:lnTo>
                    <a:pt x="2704" y="1562"/>
                  </a:lnTo>
                  <a:lnTo>
                    <a:pt x="2704" y="1085"/>
                  </a:lnTo>
                  <a:close/>
                  <a:moveTo>
                    <a:pt x="2817" y="676"/>
                  </a:moveTo>
                  <a:lnTo>
                    <a:pt x="2817" y="3267"/>
                  </a:lnTo>
                  <a:lnTo>
                    <a:pt x="3267" y="3267"/>
                  </a:lnTo>
                  <a:lnTo>
                    <a:pt x="3267" y="676"/>
                  </a:lnTo>
                  <a:lnTo>
                    <a:pt x="2817" y="676"/>
                  </a:lnTo>
                  <a:close/>
                  <a:moveTo>
                    <a:pt x="2475" y="676"/>
                  </a:moveTo>
                  <a:lnTo>
                    <a:pt x="676" y="2475"/>
                  </a:lnTo>
                  <a:lnTo>
                    <a:pt x="676" y="2704"/>
                  </a:lnTo>
                  <a:lnTo>
                    <a:pt x="925" y="2704"/>
                  </a:lnTo>
                  <a:lnTo>
                    <a:pt x="2704" y="925"/>
                  </a:lnTo>
                  <a:lnTo>
                    <a:pt x="2704" y="676"/>
                  </a:lnTo>
                  <a:lnTo>
                    <a:pt x="2475" y="676"/>
                  </a:lnTo>
                  <a:close/>
                  <a:moveTo>
                    <a:pt x="1837" y="676"/>
                  </a:moveTo>
                  <a:lnTo>
                    <a:pt x="676" y="1837"/>
                  </a:lnTo>
                  <a:lnTo>
                    <a:pt x="676" y="2316"/>
                  </a:lnTo>
                  <a:lnTo>
                    <a:pt x="2316" y="676"/>
                  </a:lnTo>
                  <a:lnTo>
                    <a:pt x="1837" y="676"/>
                  </a:lnTo>
                  <a:close/>
                  <a:moveTo>
                    <a:pt x="1200" y="676"/>
                  </a:moveTo>
                  <a:lnTo>
                    <a:pt x="676" y="1200"/>
                  </a:lnTo>
                  <a:lnTo>
                    <a:pt x="676" y="1678"/>
                  </a:lnTo>
                  <a:lnTo>
                    <a:pt x="1678" y="676"/>
                  </a:lnTo>
                  <a:lnTo>
                    <a:pt x="1200" y="676"/>
                  </a:lnTo>
                  <a:close/>
                  <a:moveTo>
                    <a:pt x="676" y="676"/>
                  </a:moveTo>
                  <a:lnTo>
                    <a:pt x="676" y="1041"/>
                  </a:lnTo>
                  <a:lnTo>
                    <a:pt x="1041" y="676"/>
                  </a:lnTo>
                  <a:lnTo>
                    <a:pt x="676" y="676"/>
                  </a:lnTo>
                  <a:close/>
                  <a:moveTo>
                    <a:pt x="676" y="113"/>
                  </a:moveTo>
                  <a:lnTo>
                    <a:pt x="676" y="563"/>
                  </a:lnTo>
                  <a:lnTo>
                    <a:pt x="3267" y="563"/>
                  </a:lnTo>
                  <a:lnTo>
                    <a:pt x="3267" y="113"/>
                  </a:lnTo>
                  <a:lnTo>
                    <a:pt x="676" y="113"/>
                  </a:lnTo>
                  <a:close/>
                  <a:moveTo>
                    <a:pt x="113" y="113"/>
                  </a:moveTo>
                  <a:lnTo>
                    <a:pt x="113" y="2704"/>
                  </a:lnTo>
                  <a:lnTo>
                    <a:pt x="563" y="2704"/>
                  </a:lnTo>
                  <a:lnTo>
                    <a:pt x="563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3380"/>
                  </a:lnTo>
                  <a:lnTo>
                    <a:pt x="0" y="33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8" name="Freeform 978"/>
            <p:cNvSpPr>
              <a:spLocks/>
            </p:cNvSpPr>
            <p:nvPr/>
          </p:nvSpPr>
          <p:spPr bwMode="auto">
            <a:xfrm>
              <a:off x="3044825" y="5041901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9" name="Freeform 979"/>
            <p:cNvSpPr>
              <a:spLocks/>
            </p:cNvSpPr>
            <p:nvPr/>
          </p:nvSpPr>
          <p:spPr bwMode="auto">
            <a:xfrm>
              <a:off x="3009900" y="5041901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0" name="Freeform 980"/>
            <p:cNvSpPr>
              <a:spLocks/>
            </p:cNvSpPr>
            <p:nvPr/>
          </p:nvSpPr>
          <p:spPr bwMode="auto">
            <a:xfrm>
              <a:off x="3044825" y="5076826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1" name="Freeform 981"/>
            <p:cNvSpPr>
              <a:spLocks/>
            </p:cNvSpPr>
            <p:nvPr/>
          </p:nvSpPr>
          <p:spPr bwMode="auto">
            <a:xfrm>
              <a:off x="3009900" y="50768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2" name="Freeform 982"/>
            <p:cNvSpPr>
              <a:spLocks/>
            </p:cNvSpPr>
            <p:nvPr/>
          </p:nvSpPr>
          <p:spPr bwMode="auto">
            <a:xfrm>
              <a:off x="3054350" y="54975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3" name="Freeform 983"/>
            <p:cNvSpPr>
              <a:spLocks/>
            </p:cNvSpPr>
            <p:nvPr/>
          </p:nvSpPr>
          <p:spPr bwMode="auto">
            <a:xfrm>
              <a:off x="3054350" y="546258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4" name="Freeform 984"/>
            <p:cNvSpPr>
              <a:spLocks/>
            </p:cNvSpPr>
            <p:nvPr/>
          </p:nvSpPr>
          <p:spPr bwMode="auto">
            <a:xfrm>
              <a:off x="3017838" y="5497513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5" name="Freeform 985"/>
            <p:cNvSpPr>
              <a:spLocks/>
            </p:cNvSpPr>
            <p:nvPr/>
          </p:nvSpPr>
          <p:spPr bwMode="auto">
            <a:xfrm>
              <a:off x="3017838" y="5462588"/>
              <a:ext cx="19050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90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1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6" name="Freeform 986"/>
            <p:cNvSpPr>
              <a:spLocks/>
            </p:cNvSpPr>
            <p:nvPr/>
          </p:nvSpPr>
          <p:spPr bwMode="auto">
            <a:xfrm>
              <a:off x="2598738" y="55070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7" name="Freeform 987"/>
            <p:cNvSpPr>
              <a:spLocks/>
            </p:cNvSpPr>
            <p:nvPr/>
          </p:nvSpPr>
          <p:spPr bwMode="auto">
            <a:xfrm>
              <a:off x="2633663" y="55070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8" name="Freeform 988"/>
            <p:cNvSpPr>
              <a:spLocks/>
            </p:cNvSpPr>
            <p:nvPr/>
          </p:nvSpPr>
          <p:spPr bwMode="auto">
            <a:xfrm>
              <a:off x="2598738" y="5470526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9" name="Freeform 989"/>
            <p:cNvSpPr>
              <a:spLocks/>
            </p:cNvSpPr>
            <p:nvPr/>
          </p:nvSpPr>
          <p:spPr bwMode="auto">
            <a:xfrm>
              <a:off x="2633663" y="5470526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0" name="Freeform 990"/>
            <p:cNvSpPr>
              <a:spLocks/>
            </p:cNvSpPr>
            <p:nvPr/>
          </p:nvSpPr>
          <p:spPr bwMode="auto">
            <a:xfrm>
              <a:off x="2589213" y="5051426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1" name="Freeform 991"/>
            <p:cNvSpPr>
              <a:spLocks/>
            </p:cNvSpPr>
            <p:nvPr/>
          </p:nvSpPr>
          <p:spPr bwMode="auto">
            <a:xfrm>
              <a:off x="2589213" y="5086351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2" name="Freeform 992"/>
            <p:cNvSpPr>
              <a:spLocks/>
            </p:cNvSpPr>
            <p:nvPr/>
          </p:nvSpPr>
          <p:spPr bwMode="auto">
            <a:xfrm>
              <a:off x="2624138" y="5051426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3" name="Freeform 993"/>
            <p:cNvSpPr>
              <a:spLocks/>
            </p:cNvSpPr>
            <p:nvPr/>
          </p:nvSpPr>
          <p:spPr bwMode="auto">
            <a:xfrm>
              <a:off x="2624138" y="5086351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2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74" name="Freeform 998"/>
          <p:cNvSpPr>
            <a:spLocks noEditPoints="1"/>
          </p:cNvSpPr>
          <p:nvPr/>
        </p:nvSpPr>
        <p:spPr bwMode="auto">
          <a:xfrm>
            <a:off x="10608872" y="1646540"/>
            <a:ext cx="534988" cy="482600"/>
          </a:xfrm>
          <a:custGeom>
            <a:avLst/>
            <a:gdLst>
              <a:gd name="T0" fmla="*/ 1404 w 3370"/>
              <a:gd name="T1" fmla="*/ 2644 h 3044"/>
              <a:gd name="T2" fmla="*/ 2445 w 3370"/>
              <a:gd name="T3" fmla="*/ 2599 h 3044"/>
              <a:gd name="T4" fmla="*/ 2640 w 3370"/>
              <a:gd name="T5" fmla="*/ 2842 h 3044"/>
              <a:gd name="T6" fmla="*/ 2969 w 3370"/>
              <a:gd name="T7" fmla="*/ 2475 h 3044"/>
              <a:gd name="T8" fmla="*/ 305 w 3370"/>
              <a:gd name="T9" fmla="*/ 2689 h 3044"/>
              <a:gd name="T10" fmla="*/ 2848 w 3370"/>
              <a:gd name="T11" fmla="*/ 2223 h 3044"/>
              <a:gd name="T12" fmla="*/ 2042 w 3370"/>
              <a:gd name="T13" fmla="*/ 2400 h 3044"/>
              <a:gd name="T14" fmla="*/ 595 w 3370"/>
              <a:gd name="T15" fmla="*/ 2344 h 3044"/>
              <a:gd name="T16" fmla="*/ 590 w 3370"/>
              <a:gd name="T17" fmla="*/ 2414 h 3044"/>
              <a:gd name="T18" fmla="*/ 1878 w 3370"/>
              <a:gd name="T19" fmla="*/ 2534 h 3044"/>
              <a:gd name="T20" fmla="*/ 3034 w 3370"/>
              <a:gd name="T21" fmla="*/ 2317 h 3044"/>
              <a:gd name="T22" fmla="*/ 1620 w 3370"/>
              <a:gd name="T23" fmla="*/ 2029 h 3044"/>
              <a:gd name="T24" fmla="*/ 1460 w 3370"/>
              <a:gd name="T25" fmla="*/ 2030 h 3044"/>
              <a:gd name="T26" fmla="*/ 961 w 3370"/>
              <a:gd name="T27" fmla="*/ 2284 h 3044"/>
              <a:gd name="T28" fmla="*/ 674 w 3370"/>
              <a:gd name="T29" fmla="*/ 2244 h 3044"/>
              <a:gd name="T30" fmla="*/ 398 w 3370"/>
              <a:gd name="T31" fmla="*/ 2182 h 3044"/>
              <a:gd name="T32" fmla="*/ 2895 w 3370"/>
              <a:gd name="T33" fmla="*/ 2064 h 3044"/>
              <a:gd name="T34" fmla="*/ 281 w 3370"/>
              <a:gd name="T35" fmla="*/ 1874 h 3044"/>
              <a:gd name="T36" fmla="*/ 113 w 3370"/>
              <a:gd name="T37" fmla="*/ 1639 h 3044"/>
              <a:gd name="T38" fmla="*/ 931 w 3370"/>
              <a:gd name="T39" fmla="*/ 1886 h 3044"/>
              <a:gd name="T40" fmla="*/ 2270 w 3370"/>
              <a:gd name="T41" fmla="*/ 1865 h 3044"/>
              <a:gd name="T42" fmla="*/ 2192 w 3370"/>
              <a:gd name="T43" fmla="*/ 1794 h 3044"/>
              <a:gd name="T44" fmla="*/ 974 w 3370"/>
              <a:gd name="T45" fmla="*/ 1731 h 3044"/>
              <a:gd name="T46" fmla="*/ 2050 w 3370"/>
              <a:gd name="T47" fmla="*/ 1407 h 3044"/>
              <a:gd name="T48" fmla="*/ 1750 w 3370"/>
              <a:gd name="T49" fmla="*/ 1409 h 3044"/>
              <a:gd name="T50" fmla="*/ 1296 w 3370"/>
              <a:gd name="T51" fmla="*/ 1664 h 3044"/>
              <a:gd name="T52" fmla="*/ 2693 w 3370"/>
              <a:gd name="T53" fmla="*/ 1625 h 3044"/>
              <a:gd name="T54" fmla="*/ 2808 w 3370"/>
              <a:gd name="T55" fmla="*/ 1328 h 3044"/>
              <a:gd name="T56" fmla="*/ 730 w 3370"/>
              <a:gd name="T57" fmla="*/ 1288 h 3044"/>
              <a:gd name="T58" fmla="*/ 449 w 3370"/>
              <a:gd name="T59" fmla="*/ 1176 h 3044"/>
              <a:gd name="T60" fmla="*/ 2933 w 3370"/>
              <a:gd name="T61" fmla="*/ 881 h 3044"/>
              <a:gd name="T62" fmla="*/ 2417 w 3370"/>
              <a:gd name="T63" fmla="*/ 1052 h 3044"/>
              <a:gd name="T64" fmla="*/ 1178 w 3370"/>
              <a:gd name="T65" fmla="*/ 1117 h 3044"/>
              <a:gd name="T66" fmla="*/ 450 w 3370"/>
              <a:gd name="T67" fmla="*/ 1020 h 3044"/>
              <a:gd name="T68" fmla="*/ 1268 w 3370"/>
              <a:gd name="T69" fmla="*/ 1266 h 3044"/>
              <a:gd name="T70" fmla="*/ 2633 w 3370"/>
              <a:gd name="T71" fmla="*/ 1240 h 3044"/>
              <a:gd name="T72" fmla="*/ 3248 w 3370"/>
              <a:gd name="T73" fmla="*/ 1005 h 3044"/>
              <a:gd name="T74" fmla="*/ 1634 w 3370"/>
              <a:gd name="T75" fmla="*/ 1014 h 3044"/>
              <a:gd name="T76" fmla="*/ 1994 w 3370"/>
              <a:gd name="T77" fmla="*/ 714 h 3044"/>
              <a:gd name="T78" fmla="*/ 2191 w 3370"/>
              <a:gd name="T79" fmla="*/ 973 h 3044"/>
              <a:gd name="T80" fmla="*/ 2471 w 3370"/>
              <a:gd name="T81" fmla="*/ 925 h 3044"/>
              <a:gd name="T82" fmla="*/ 2885 w 3370"/>
              <a:gd name="T83" fmla="*/ 521 h 3044"/>
              <a:gd name="T84" fmla="*/ 112 w 3370"/>
              <a:gd name="T85" fmla="*/ 733 h 3044"/>
              <a:gd name="T86" fmla="*/ 1275 w 3370"/>
              <a:gd name="T87" fmla="*/ 117 h 3044"/>
              <a:gd name="T88" fmla="*/ 163 w 3370"/>
              <a:gd name="T89" fmla="*/ 292 h 3044"/>
              <a:gd name="T90" fmla="*/ 567 w 3370"/>
              <a:gd name="T91" fmla="*/ 532 h 3044"/>
              <a:gd name="T92" fmla="*/ 1886 w 3370"/>
              <a:gd name="T93" fmla="*/ 608 h 3044"/>
              <a:gd name="T94" fmla="*/ 2903 w 3370"/>
              <a:gd name="T95" fmla="*/ 370 h 3044"/>
              <a:gd name="T96" fmla="*/ 2346 w 3370"/>
              <a:gd name="T97" fmla="*/ 161 h 3044"/>
              <a:gd name="T98" fmla="*/ 1731 w 3370"/>
              <a:gd name="T99" fmla="*/ 4 h 3044"/>
              <a:gd name="T100" fmla="*/ 2646 w 3370"/>
              <a:gd name="T101" fmla="*/ 101 h 3044"/>
              <a:gd name="T102" fmla="*/ 3021 w 3370"/>
              <a:gd name="T103" fmla="*/ 785 h 3044"/>
              <a:gd name="T104" fmla="*/ 3320 w 3370"/>
              <a:gd name="T105" fmla="*/ 1516 h 3044"/>
              <a:gd name="T106" fmla="*/ 3187 w 3370"/>
              <a:gd name="T107" fmla="*/ 2206 h 3044"/>
              <a:gd name="T108" fmla="*/ 2792 w 3370"/>
              <a:gd name="T109" fmla="*/ 2922 h 3044"/>
              <a:gd name="T110" fmla="*/ 2022 w 3370"/>
              <a:gd name="T111" fmla="*/ 3034 h 3044"/>
              <a:gd name="T112" fmla="*/ 1067 w 3370"/>
              <a:gd name="T113" fmla="*/ 3010 h 3044"/>
              <a:gd name="T114" fmla="*/ 283 w 3370"/>
              <a:gd name="T115" fmla="*/ 2807 h 3044"/>
              <a:gd name="T116" fmla="*/ 12 w 3370"/>
              <a:gd name="T117" fmla="*/ 2084 h 3044"/>
              <a:gd name="T118" fmla="*/ 338 w 3370"/>
              <a:gd name="T119" fmla="*/ 1015 h 3044"/>
              <a:gd name="T120" fmla="*/ 16 w 3370"/>
              <a:gd name="T121" fmla="*/ 285 h 3044"/>
              <a:gd name="T122" fmla="*/ 739 w 3370"/>
              <a:gd name="T123" fmla="*/ 42 h 3044"/>
              <a:gd name="T124" fmla="*/ 1500 w 3370"/>
              <a:gd name="T125" fmla="*/ 0 h 3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70" h="3044">
                <a:moveTo>
                  <a:pt x="1966" y="2644"/>
                </a:moveTo>
                <a:lnTo>
                  <a:pt x="1796" y="2649"/>
                </a:lnTo>
                <a:lnTo>
                  <a:pt x="1787" y="2649"/>
                </a:lnTo>
                <a:lnTo>
                  <a:pt x="1741" y="2650"/>
                </a:lnTo>
                <a:lnTo>
                  <a:pt x="1741" y="2932"/>
                </a:lnTo>
                <a:lnTo>
                  <a:pt x="1856" y="2929"/>
                </a:lnTo>
                <a:lnTo>
                  <a:pt x="1966" y="2924"/>
                </a:lnTo>
                <a:lnTo>
                  <a:pt x="1966" y="2644"/>
                </a:lnTo>
                <a:close/>
                <a:moveTo>
                  <a:pt x="1404" y="2644"/>
                </a:moveTo>
                <a:lnTo>
                  <a:pt x="1404" y="2925"/>
                </a:lnTo>
                <a:lnTo>
                  <a:pt x="1514" y="2929"/>
                </a:lnTo>
                <a:lnTo>
                  <a:pt x="1629" y="2932"/>
                </a:lnTo>
                <a:lnTo>
                  <a:pt x="1629" y="2650"/>
                </a:lnTo>
                <a:lnTo>
                  <a:pt x="1583" y="2649"/>
                </a:lnTo>
                <a:lnTo>
                  <a:pt x="1574" y="2649"/>
                </a:lnTo>
                <a:lnTo>
                  <a:pt x="1404" y="2644"/>
                </a:lnTo>
                <a:close/>
                <a:moveTo>
                  <a:pt x="2247" y="2623"/>
                </a:moveTo>
                <a:lnTo>
                  <a:pt x="2163" y="2630"/>
                </a:lnTo>
                <a:lnTo>
                  <a:pt x="2078" y="2636"/>
                </a:lnTo>
                <a:lnTo>
                  <a:pt x="2078" y="2918"/>
                </a:lnTo>
                <a:lnTo>
                  <a:pt x="2164" y="2911"/>
                </a:lnTo>
                <a:lnTo>
                  <a:pt x="2247" y="2903"/>
                </a:lnTo>
                <a:lnTo>
                  <a:pt x="2247" y="2623"/>
                </a:lnTo>
                <a:close/>
                <a:moveTo>
                  <a:pt x="1123" y="2623"/>
                </a:moveTo>
                <a:lnTo>
                  <a:pt x="1123" y="2903"/>
                </a:lnTo>
                <a:lnTo>
                  <a:pt x="1206" y="2911"/>
                </a:lnTo>
                <a:lnTo>
                  <a:pt x="1292" y="2918"/>
                </a:lnTo>
                <a:lnTo>
                  <a:pt x="1292" y="2637"/>
                </a:lnTo>
                <a:lnTo>
                  <a:pt x="1207" y="2630"/>
                </a:lnTo>
                <a:lnTo>
                  <a:pt x="1123" y="2623"/>
                </a:lnTo>
                <a:close/>
                <a:moveTo>
                  <a:pt x="2528" y="2587"/>
                </a:moveTo>
                <a:lnTo>
                  <a:pt x="2445" y="2599"/>
                </a:lnTo>
                <a:lnTo>
                  <a:pt x="2359" y="2611"/>
                </a:lnTo>
                <a:lnTo>
                  <a:pt x="2359" y="2890"/>
                </a:lnTo>
                <a:lnTo>
                  <a:pt x="2446" y="2877"/>
                </a:lnTo>
                <a:lnTo>
                  <a:pt x="2528" y="2864"/>
                </a:lnTo>
                <a:lnTo>
                  <a:pt x="2528" y="2587"/>
                </a:lnTo>
                <a:close/>
                <a:moveTo>
                  <a:pt x="843" y="2587"/>
                </a:moveTo>
                <a:lnTo>
                  <a:pt x="843" y="2864"/>
                </a:lnTo>
                <a:lnTo>
                  <a:pt x="924" y="2877"/>
                </a:lnTo>
                <a:lnTo>
                  <a:pt x="1011" y="2890"/>
                </a:lnTo>
                <a:lnTo>
                  <a:pt x="1011" y="2611"/>
                </a:lnTo>
                <a:lnTo>
                  <a:pt x="925" y="2599"/>
                </a:lnTo>
                <a:lnTo>
                  <a:pt x="843" y="2587"/>
                </a:lnTo>
                <a:close/>
                <a:moveTo>
                  <a:pt x="2808" y="2529"/>
                </a:moveTo>
                <a:lnTo>
                  <a:pt x="2727" y="2548"/>
                </a:lnTo>
                <a:lnTo>
                  <a:pt x="2640" y="2567"/>
                </a:lnTo>
                <a:lnTo>
                  <a:pt x="2640" y="2842"/>
                </a:lnTo>
                <a:lnTo>
                  <a:pt x="2700" y="2829"/>
                </a:lnTo>
                <a:lnTo>
                  <a:pt x="2756" y="2815"/>
                </a:lnTo>
                <a:lnTo>
                  <a:pt x="2808" y="2800"/>
                </a:lnTo>
                <a:lnTo>
                  <a:pt x="2808" y="2529"/>
                </a:lnTo>
                <a:close/>
                <a:moveTo>
                  <a:pt x="562" y="2529"/>
                </a:moveTo>
                <a:lnTo>
                  <a:pt x="562" y="2800"/>
                </a:lnTo>
                <a:lnTo>
                  <a:pt x="614" y="2815"/>
                </a:lnTo>
                <a:lnTo>
                  <a:pt x="670" y="2829"/>
                </a:lnTo>
                <a:lnTo>
                  <a:pt x="730" y="2842"/>
                </a:lnTo>
                <a:lnTo>
                  <a:pt x="730" y="2567"/>
                </a:lnTo>
                <a:lnTo>
                  <a:pt x="643" y="2548"/>
                </a:lnTo>
                <a:lnTo>
                  <a:pt x="562" y="2529"/>
                </a:lnTo>
                <a:close/>
                <a:moveTo>
                  <a:pt x="3089" y="2416"/>
                </a:moveTo>
                <a:lnTo>
                  <a:pt x="3053" y="2438"/>
                </a:lnTo>
                <a:lnTo>
                  <a:pt x="3014" y="2457"/>
                </a:lnTo>
                <a:lnTo>
                  <a:pt x="2969" y="2475"/>
                </a:lnTo>
                <a:lnTo>
                  <a:pt x="2921" y="2494"/>
                </a:lnTo>
                <a:lnTo>
                  <a:pt x="2921" y="2763"/>
                </a:lnTo>
                <a:lnTo>
                  <a:pt x="2959" y="2748"/>
                </a:lnTo>
                <a:lnTo>
                  <a:pt x="2993" y="2733"/>
                </a:lnTo>
                <a:lnTo>
                  <a:pt x="3022" y="2718"/>
                </a:lnTo>
                <a:lnTo>
                  <a:pt x="3046" y="2703"/>
                </a:lnTo>
                <a:lnTo>
                  <a:pt x="3065" y="2689"/>
                </a:lnTo>
                <a:lnTo>
                  <a:pt x="3078" y="2675"/>
                </a:lnTo>
                <a:lnTo>
                  <a:pt x="3086" y="2662"/>
                </a:lnTo>
                <a:lnTo>
                  <a:pt x="3089" y="2650"/>
                </a:lnTo>
                <a:lnTo>
                  <a:pt x="3089" y="2416"/>
                </a:lnTo>
                <a:close/>
                <a:moveTo>
                  <a:pt x="281" y="2416"/>
                </a:moveTo>
                <a:lnTo>
                  <a:pt x="281" y="2650"/>
                </a:lnTo>
                <a:lnTo>
                  <a:pt x="284" y="2662"/>
                </a:lnTo>
                <a:lnTo>
                  <a:pt x="292" y="2675"/>
                </a:lnTo>
                <a:lnTo>
                  <a:pt x="305" y="2689"/>
                </a:lnTo>
                <a:lnTo>
                  <a:pt x="324" y="2703"/>
                </a:lnTo>
                <a:lnTo>
                  <a:pt x="348" y="2718"/>
                </a:lnTo>
                <a:lnTo>
                  <a:pt x="377" y="2733"/>
                </a:lnTo>
                <a:lnTo>
                  <a:pt x="411" y="2748"/>
                </a:lnTo>
                <a:lnTo>
                  <a:pt x="449" y="2763"/>
                </a:lnTo>
                <a:lnTo>
                  <a:pt x="449" y="2494"/>
                </a:lnTo>
                <a:lnTo>
                  <a:pt x="401" y="2475"/>
                </a:lnTo>
                <a:lnTo>
                  <a:pt x="356" y="2457"/>
                </a:lnTo>
                <a:lnTo>
                  <a:pt x="317" y="2438"/>
                </a:lnTo>
                <a:lnTo>
                  <a:pt x="281" y="2416"/>
                </a:lnTo>
                <a:close/>
                <a:moveTo>
                  <a:pt x="2943" y="2170"/>
                </a:moveTo>
                <a:lnTo>
                  <a:pt x="2935" y="2175"/>
                </a:lnTo>
                <a:lnTo>
                  <a:pt x="2927" y="2180"/>
                </a:lnTo>
                <a:lnTo>
                  <a:pt x="2908" y="2192"/>
                </a:lnTo>
                <a:lnTo>
                  <a:pt x="2893" y="2201"/>
                </a:lnTo>
                <a:lnTo>
                  <a:pt x="2848" y="2223"/>
                </a:lnTo>
                <a:lnTo>
                  <a:pt x="2798" y="2246"/>
                </a:lnTo>
                <a:lnTo>
                  <a:pt x="2744" y="2265"/>
                </a:lnTo>
                <a:lnTo>
                  <a:pt x="2685" y="2285"/>
                </a:lnTo>
                <a:lnTo>
                  <a:pt x="2621" y="2302"/>
                </a:lnTo>
                <a:lnTo>
                  <a:pt x="2555" y="2319"/>
                </a:lnTo>
                <a:lnTo>
                  <a:pt x="2486" y="2334"/>
                </a:lnTo>
                <a:lnTo>
                  <a:pt x="2480" y="2335"/>
                </a:lnTo>
                <a:lnTo>
                  <a:pt x="2473" y="2337"/>
                </a:lnTo>
                <a:lnTo>
                  <a:pt x="2420" y="2347"/>
                </a:lnTo>
                <a:lnTo>
                  <a:pt x="2330" y="2363"/>
                </a:lnTo>
                <a:lnTo>
                  <a:pt x="2235" y="2377"/>
                </a:lnTo>
                <a:lnTo>
                  <a:pt x="2137" y="2389"/>
                </a:lnTo>
                <a:lnTo>
                  <a:pt x="2136" y="2389"/>
                </a:lnTo>
                <a:lnTo>
                  <a:pt x="2134" y="2389"/>
                </a:lnTo>
                <a:lnTo>
                  <a:pt x="2133" y="2389"/>
                </a:lnTo>
                <a:lnTo>
                  <a:pt x="2042" y="2400"/>
                </a:lnTo>
                <a:lnTo>
                  <a:pt x="1949" y="2408"/>
                </a:lnTo>
                <a:lnTo>
                  <a:pt x="1855" y="2414"/>
                </a:lnTo>
                <a:lnTo>
                  <a:pt x="1854" y="2414"/>
                </a:lnTo>
                <a:lnTo>
                  <a:pt x="1733" y="2420"/>
                </a:lnTo>
                <a:lnTo>
                  <a:pt x="1611" y="2423"/>
                </a:lnTo>
                <a:lnTo>
                  <a:pt x="1517" y="2424"/>
                </a:lnTo>
                <a:lnTo>
                  <a:pt x="1446" y="2424"/>
                </a:lnTo>
                <a:lnTo>
                  <a:pt x="1311" y="2420"/>
                </a:lnTo>
                <a:lnTo>
                  <a:pt x="1180" y="2414"/>
                </a:lnTo>
                <a:lnTo>
                  <a:pt x="1180" y="2414"/>
                </a:lnTo>
                <a:lnTo>
                  <a:pt x="1074" y="2407"/>
                </a:lnTo>
                <a:lnTo>
                  <a:pt x="972" y="2398"/>
                </a:lnTo>
                <a:lnTo>
                  <a:pt x="873" y="2387"/>
                </a:lnTo>
                <a:lnTo>
                  <a:pt x="776" y="2374"/>
                </a:lnTo>
                <a:lnTo>
                  <a:pt x="684" y="2360"/>
                </a:lnTo>
                <a:lnTo>
                  <a:pt x="595" y="2344"/>
                </a:lnTo>
                <a:lnTo>
                  <a:pt x="511" y="2327"/>
                </a:lnTo>
                <a:lnTo>
                  <a:pt x="432" y="2307"/>
                </a:lnTo>
                <a:lnTo>
                  <a:pt x="404" y="2300"/>
                </a:lnTo>
                <a:lnTo>
                  <a:pt x="386" y="2295"/>
                </a:lnTo>
                <a:lnTo>
                  <a:pt x="339" y="2282"/>
                </a:lnTo>
                <a:lnTo>
                  <a:pt x="334" y="2281"/>
                </a:lnTo>
                <a:lnTo>
                  <a:pt x="282" y="2263"/>
                </a:lnTo>
                <a:lnTo>
                  <a:pt x="290" y="2278"/>
                </a:lnTo>
                <a:lnTo>
                  <a:pt x="304" y="2293"/>
                </a:lnTo>
                <a:lnTo>
                  <a:pt x="326" y="2309"/>
                </a:lnTo>
                <a:lnTo>
                  <a:pt x="353" y="2327"/>
                </a:lnTo>
                <a:lnTo>
                  <a:pt x="387" y="2343"/>
                </a:lnTo>
                <a:lnTo>
                  <a:pt x="428" y="2361"/>
                </a:lnTo>
                <a:lnTo>
                  <a:pt x="475" y="2378"/>
                </a:lnTo>
                <a:lnTo>
                  <a:pt x="527" y="2396"/>
                </a:lnTo>
                <a:lnTo>
                  <a:pt x="590" y="2414"/>
                </a:lnTo>
                <a:lnTo>
                  <a:pt x="660" y="2432"/>
                </a:lnTo>
                <a:lnTo>
                  <a:pt x="735" y="2449"/>
                </a:lnTo>
                <a:lnTo>
                  <a:pt x="818" y="2465"/>
                </a:lnTo>
                <a:lnTo>
                  <a:pt x="906" y="2481"/>
                </a:lnTo>
                <a:lnTo>
                  <a:pt x="1000" y="2494"/>
                </a:lnTo>
                <a:lnTo>
                  <a:pt x="1100" y="2506"/>
                </a:lnTo>
                <a:lnTo>
                  <a:pt x="1205" y="2516"/>
                </a:lnTo>
                <a:lnTo>
                  <a:pt x="1315" y="2525"/>
                </a:lnTo>
                <a:lnTo>
                  <a:pt x="1431" y="2531"/>
                </a:lnTo>
                <a:lnTo>
                  <a:pt x="1492" y="2534"/>
                </a:lnTo>
                <a:lnTo>
                  <a:pt x="1543" y="2535"/>
                </a:lnTo>
                <a:lnTo>
                  <a:pt x="1614" y="2537"/>
                </a:lnTo>
                <a:lnTo>
                  <a:pt x="1685" y="2537"/>
                </a:lnTo>
                <a:lnTo>
                  <a:pt x="1756" y="2537"/>
                </a:lnTo>
                <a:lnTo>
                  <a:pt x="1827" y="2536"/>
                </a:lnTo>
                <a:lnTo>
                  <a:pt x="1878" y="2534"/>
                </a:lnTo>
                <a:lnTo>
                  <a:pt x="1939" y="2532"/>
                </a:lnTo>
                <a:lnTo>
                  <a:pt x="2055" y="2526"/>
                </a:lnTo>
                <a:lnTo>
                  <a:pt x="2165" y="2516"/>
                </a:lnTo>
                <a:lnTo>
                  <a:pt x="2270" y="2506"/>
                </a:lnTo>
                <a:lnTo>
                  <a:pt x="2370" y="2494"/>
                </a:lnTo>
                <a:lnTo>
                  <a:pt x="2464" y="2481"/>
                </a:lnTo>
                <a:lnTo>
                  <a:pt x="2552" y="2465"/>
                </a:lnTo>
                <a:lnTo>
                  <a:pt x="2635" y="2449"/>
                </a:lnTo>
                <a:lnTo>
                  <a:pt x="2710" y="2432"/>
                </a:lnTo>
                <a:lnTo>
                  <a:pt x="2780" y="2414"/>
                </a:lnTo>
                <a:lnTo>
                  <a:pt x="2843" y="2396"/>
                </a:lnTo>
                <a:lnTo>
                  <a:pt x="2891" y="2380"/>
                </a:lnTo>
                <a:lnTo>
                  <a:pt x="2935" y="2364"/>
                </a:lnTo>
                <a:lnTo>
                  <a:pt x="2973" y="2347"/>
                </a:lnTo>
                <a:lnTo>
                  <a:pt x="3006" y="2332"/>
                </a:lnTo>
                <a:lnTo>
                  <a:pt x="3034" y="2317"/>
                </a:lnTo>
                <a:lnTo>
                  <a:pt x="3056" y="2301"/>
                </a:lnTo>
                <a:lnTo>
                  <a:pt x="3073" y="2287"/>
                </a:lnTo>
                <a:lnTo>
                  <a:pt x="3083" y="2273"/>
                </a:lnTo>
                <a:lnTo>
                  <a:pt x="3088" y="2259"/>
                </a:lnTo>
                <a:lnTo>
                  <a:pt x="3086" y="2253"/>
                </a:lnTo>
                <a:lnTo>
                  <a:pt x="3080" y="2245"/>
                </a:lnTo>
                <a:lnTo>
                  <a:pt x="3070" y="2236"/>
                </a:lnTo>
                <a:lnTo>
                  <a:pt x="3056" y="2224"/>
                </a:lnTo>
                <a:lnTo>
                  <a:pt x="3037" y="2212"/>
                </a:lnTo>
                <a:lnTo>
                  <a:pt x="3013" y="2199"/>
                </a:lnTo>
                <a:lnTo>
                  <a:pt x="2981" y="2184"/>
                </a:lnTo>
                <a:lnTo>
                  <a:pt x="2943" y="2170"/>
                </a:lnTo>
                <a:close/>
                <a:moveTo>
                  <a:pt x="1797" y="2023"/>
                </a:moveTo>
                <a:lnTo>
                  <a:pt x="1713" y="2027"/>
                </a:lnTo>
                <a:lnTo>
                  <a:pt x="1628" y="2029"/>
                </a:lnTo>
                <a:lnTo>
                  <a:pt x="1620" y="2029"/>
                </a:lnTo>
                <a:lnTo>
                  <a:pt x="1573" y="2030"/>
                </a:lnTo>
                <a:lnTo>
                  <a:pt x="1573" y="2311"/>
                </a:lnTo>
                <a:lnTo>
                  <a:pt x="1634" y="2310"/>
                </a:lnTo>
                <a:lnTo>
                  <a:pt x="1658" y="2309"/>
                </a:lnTo>
                <a:lnTo>
                  <a:pt x="1762" y="2306"/>
                </a:lnTo>
                <a:lnTo>
                  <a:pt x="1797" y="2304"/>
                </a:lnTo>
                <a:lnTo>
                  <a:pt x="1797" y="2023"/>
                </a:lnTo>
                <a:close/>
                <a:moveTo>
                  <a:pt x="1236" y="2023"/>
                </a:moveTo>
                <a:lnTo>
                  <a:pt x="1236" y="2304"/>
                </a:lnTo>
                <a:lnTo>
                  <a:pt x="1327" y="2308"/>
                </a:lnTo>
                <a:lnTo>
                  <a:pt x="1337" y="2308"/>
                </a:lnTo>
                <a:lnTo>
                  <a:pt x="1413" y="2310"/>
                </a:lnTo>
                <a:lnTo>
                  <a:pt x="1421" y="2310"/>
                </a:lnTo>
                <a:lnTo>
                  <a:pt x="1428" y="2310"/>
                </a:lnTo>
                <a:lnTo>
                  <a:pt x="1460" y="2311"/>
                </a:lnTo>
                <a:lnTo>
                  <a:pt x="1460" y="2030"/>
                </a:lnTo>
                <a:lnTo>
                  <a:pt x="1414" y="2029"/>
                </a:lnTo>
                <a:lnTo>
                  <a:pt x="1405" y="2029"/>
                </a:lnTo>
                <a:lnTo>
                  <a:pt x="1320" y="2027"/>
                </a:lnTo>
                <a:lnTo>
                  <a:pt x="1236" y="2023"/>
                </a:lnTo>
                <a:close/>
                <a:moveTo>
                  <a:pt x="2078" y="2003"/>
                </a:moveTo>
                <a:lnTo>
                  <a:pt x="1994" y="2010"/>
                </a:lnTo>
                <a:lnTo>
                  <a:pt x="1910" y="2017"/>
                </a:lnTo>
                <a:lnTo>
                  <a:pt x="1910" y="2298"/>
                </a:lnTo>
                <a:lnTo>
                  <a:pt x="1947" y="2295"/>
                </a:lnTo>
                <a:lnTo>
                  <a:pt x="1972" y="2293"/>
                </a:lnTo>
                <a:lnTo>
                  <a:pt x="2025" y="2288"/>
                </a:lnTo>
                <a:lnTo>
                  <a:pt x="2078" y="2283"/>
                </a:lnTo>
                <a:lnTo>
                  <a:pt x="2078" y="2003"/>
                </a:lnTo>
                <a:close/>
                <a:moveTo>
                  <a:pt x="955" y="2003"/>
                </a:moveTo>
                <a:lnTo>
                  <a:pt x="955" y="2283"/>
                </a:lnTo>
                <a:lnTo>
                  <a:pt x="961" y="2284"/>
                </a:lnTo>
                <a:lnTo>
                  <a:pt x="967" y="2285"/>
                </a:lnTo>
                <a:lnTo>
                  <a:pt x="984" y="2286"/>
                </a:lnTo>
                <a:lnTo>
                  <a:pt x="1053" y="2292"/>
                </a:lnTo>
                <a:lnTo>
                  <a:pt x="1123" y="2298"/>
                </a:lnTo>
                <a:lnTo>
                  <a:pt x="1123" y="2017"/>
                </a:lnTo>
                <a:lnTo>
                  <a:pt x="1039" y="2010"/>
                </a:lnTo>
                <a:lnTo>
                  <a:pt x="955" y="2003"/>
                </a:lnTo>
                <a:close/>
                <a:moveTo>
                  <a:pt x="2359" y="1967"/>
                </a:moveTo>
                <a:lnTo>
                  <a:pt x="2276" y="1979"/>
                </a:lnTo>
                <a:lnTo>
                  <a:pt x="2191" y="1991"/>
                </a:lnTo>
                <a:lnTo>
                  <a:pt x="2191" y="2269"/>
                </a:lnTo>
                <a:lnTo>
                  <a:pt x="2277" y="2257"/>
                </a:lnTo>
                <a:lnTo>
                  <a:pt x="2359" y="2244"/>
                </a:lnTo>
                <a:lnTo>
                  <a:pt x="2359" y="1967"/>
                </a:lnTo>
                <a:close/>
                <a:moveTo>
                  <a:pt x="674" y="1967"/>
                </a:moveTo>
                <a:lnTo>
                  <a:pt x="674" y="2244"/>
                </a:lnTo>
                <a:lnTo>
                  <a:pt x="756" y="2257"/>
                </a:lnTo>
                <a:lnTo>
                  <a:pt x="843" y="2269"/>
                </a:lnTo>
                <a:lnTo>
                  <a:pt x="843" y="1991"/>
                </a:lnTo>
                <a:lnTo>
                  <a:pt x="757" y="1979"/>
                </a:lnTo>
                <a:lnTo>
                  <a:pt x="674" y="1967"/>
                </a:lnTo>
                <a:close/>
                <a:moveTo>
                  <a:pt x="2640" y="1908"/>
                </a:moveTo>
                <a:lnTo>
                  <a:pt x="2558" y="1928"/>
                </a:lnTo>
                <a:lnTo>
                  <a:pt x="2471" y="1947"/>
                </a:lnTo>
                <a:lnTo>
                  <a:pt x="2471" y="2222"/>
                </a:lnTo>
                <a:lnTo>
                  <a:pt x="2532" y="2209"/>
                </a:lnTo>
                <a:lnTo>
                  <a:pt x="2588" y="2195"/>
                </a:lnTo>
                <a:lnTo>
                  <a:pt x="2640" y="2180"/>
                </a:lnTo>
                <a:lnTo>
                  <a:pt x="2640" y="1908"/>
                </a:lnTo>
                <a:close/>
                <a:moveTo>
                  <a:pt x="393" y="1908"/>
                </a:moveTo>
                <a:lnTo>
                  <a:pt x="393" y="2180"/>
                </a:lnTo>
                <a:lnTo>
                  <a:pt x="398" y="2182"/>
                </a:lnTo>
                <a:lnTo>
                  <a:pt x="420" y="2187"/>
                </a:lnTo>
                <a:lnTo>
                  <a:pt x="487" y="2205"/>
                </a:lnTo>
                <a:lnTo>
                  <a:pt x="562" y="2222"/>
                </a:lnTo>
                <a:lnTo>
                  <a:pt x="562" y="1948"/>
                </a:lnTo>
                <a:lnTo>
                  <a:pt x="475" y="1928"/>
                </a:lnTo>
                <a:lnTo>
                  <a:pt x="393" y="1908"/>
                </a:lnTo>
                <a:close/>
                <a:moveTo>
                  <a:pt x="2921" y="1796"/>
                </a:moveTo>
                <a:lnTo>
                  <a:pt x="2885" y="1816"/>
                </a:lnTo>
                <a:lnTo>
                  <a:pt x="2845" y="1837"/>
                </a:lnTo>
                <a:lnTo>
                  <a:pt x="2800" y="1855"/>
                </a:lnTo>
                <a:lnTo>
                  <a:pt x="2752" y="1874"/>
                </a:lnTo>
                <a:lnTo>
                  <a:pt x="2752" y="2142"/>
                </a:lnTo>
                <a:lnTo>
                  <a:pt x="2798" y="2123"/>
                </a:lnTo>
                <a:lnTo>
                  <a:pt x="2837" y="2103"/>
                </a:lnTo>
                <a:lnTo>
                  <a:pt x="2870" y="2084"/>
                </a:lnTo>
                <a:lnTo>
                  <a:pt x="2895" y="2064"/>
                </a:lnTo>
                <a:lnTo>
                  <a:pt x="2915" y="2048"/>
                </a:lnTo>
                <a:lnTo>
                  <a:pt x="2920" y="2039"/>
                </a:lnTo>
                <a:lnTo>
                  <a:pt x="2921" y="2030"/>
                </a:lnTo>
                <a:lnTo>
                  <a:pt x="2921" y="1796"/>
                </a:lnTo>
                <a:close/>
                <a:moveTo>
                  <a:pt x="112" y="1796"/>
                </a:moveTo>
                <a:lnTo>
                  <a:pt x="112" y="2030"/>
                </a:lnTo>
                <a:lnTo>
                  <a:pt x="115" y="2042"/>
                </a:lnTo>
                <a:lnTo>
                  <a:pt x="124" y="2055"/>
                </a:lnTo>
                <a:lnTo>
                  <a:pt x="138" y="2070"/>
                </a:lnTo>
                <a:lnTo>
                  <a:pt x="157" y="2084"/>
                </a:lnTo>
                <a:lnTo>
                  <a:pt x="183" y="2099"/>
                </a:lnTo>
                <a:lnTo>
                  <a:pt x="212" y="2115"/>
                </a:lnTo>
                <a:lnTo>
                  <a:pt x="248" y="2130"/>
                </a:lnTo>
                <a:lnTo>
                  <a:pt x="249" y="2130"/>
                </a:lnTo>
                <a:lnTo>
                  <a:pt x="281" y="2142"/>
                </a:lnTo>
                <a:lnTo>
                  <a:pt x="281" y="1874"/>
                </a:lnTo>
                <a:lnTo>
                  <a:pt x="233" y="1855"/>
                </a:lnTo>
                <a:lnTo>
                  <a:pt x="188" y="1837"/>
                </a:lnTo>
                <a:lnTo>
                  <a:pt x="148" y="1816"/>
                </a:lnTo>
                <a:lnTo>
                  <a:pt x="112" y="1796"/>
                </a:lnTo>
                <a:close/>
                <a:moveTo>
                  <a:pt x="385" y="1513"/>
                </a:moveTo>
                <a:lnTo>
                  <a:pt x="331" y="1527"/>
                </a:lnTo>
                <a:lnTo>
                  <a:pt x="285" y="1541"/>
                </a:lnTo>
                <a:lnTo>
                  <a:pt x="246" y="1555"/>
                </a:lnTo>
                <a:lnTo>
                  <a:pt x="212" y="1568"/>
                </a:lnTo>
                <a:lnTo>
                  <a:pt x="185" y="1581"/>
                </a:lnTo>
                <a:lnTo>
                  <a:pt x="162" y="1593"/>
                </a:lnTo>
                <a:lnTo>
                  <a:pt x="145" y="1604"/>
                </a:lnTo>
                <a:lnTo>
                  <a:pt x="132" y="1615"/>
                </a:lnTo>
                <a:lnTo>
                  <a:pt x="122" y="1624"/>
                </a:lnTo>
                <a:lnTo>
                  <a:pt x="116" y="1632"/>
                </a:lnTo>
                <a:lnTo>
                  <a:pt x="113" y="1639"/>
                </a:lnTo>
                <a:lnTo>
                  <a:pt x="117" y="1651"/>
                </a:lnTo>
                <a:lnTo>
                  <a:pt x="129" y="1666"/>
                </a:lnTo>
                <a:lnTo>
                  <a:pt x="145" y="1680"/>
                </a:lnTo>
                <a:lnTo>
                  <a:pt x="166" y="1696"/>
                </a:lnTo>
                <a:lnTo>
                  <a:pt x="194" y="1712"/>
                </a:lnTo>
                <a:lnTo>
                  <a:pt x="228" y="1727"/>
                </a:lnTo>
                <a:lnTo>
                  <a:pt x="266" y="1744"/>
                </a:lnTo>
                <a:lnTo>
                  <a:pt x="309" y="1760"/>
                </a:lnTo>
                <a:lnTo>
                  <a:pt x="358" y="1775"/>
                </a:lnTo>
                <a:lnTo>
                  <a:pt x="422" y="1794"/>
                </a:lnTo>
                <a:lnTo>
                  <a:pt x="491" y="1812"/>
                </a:lnTo>
                <a:lnTo>
                  <a:pt x="567" y="1829"/>
                </a:lnTo>
                <a:lnTo>
                  <a:pt x="649" y="1845"/>
                </a:lnTo>
                <a:lnTo>
                  <a:pt x="737" y="1861"/>
                </a:lnTo>
                <a:lnTo>
                  <a:pt x="831" y="1874"/>
                </a:lnTo>
                <a:lnTo>
                  <a:pt x="931" y="1886"/>
                </a:lnTo>
                <a:lnTo>
                  <a:pt x="1037" y="1896"/>
                </a:lnTo>
                <a:lnTo>
                  <a:pt x="1147" y="1905"/>
                </a:lnTo>
                <a:lnTo>
                  <a:pt x="1262" y="1912"/>
                </a:lnTo>
                <a:lnTo>
                  <a:pt x="1323" y="1914"/>
                </a:lnTo>
                <a:lnTo>
                  <a:pt x="1375" y="1915"/>
                </a:lnTo>
                <a:lnTo>
                  <a:pt x="1444" y="1917"/>
                </a:lnTo>
                <a:lnTo>
                  <a:pt x="1517" y="1917"/>
                </a:lnTo>
                <a:lnTo>
                  <a:pt x="1571" y="1917"/>
                </a:lnTo>
                <a:lnTo>
                  <a:pt x="1624" y="1916"/>
                </a:lnTo>
                <a:lnTo>
                  <a:pt x="1666" y="1915"/>
                </a:lnTo>
                <a:lnTo>
                  <a:pt x="1703" y="1914"/>
                </a:lnTo>
                <a:lnTo>
                  <a:pt x="1829" y="1909"/>
                </a:lnTo>
                <a:lnTo>
                  <a:pt x="1947" y="1900"/>
                </a:lnTo>
                <a:lnTo>
                  <a:pt x="2062" y="1890"/>
                </a:lnTo>
                <a:lnTo>
                  <a:pt x="2169" y="1878"/>
                </a:lnTo>
                <a:lnTo>
                  <a:pt x="2270" y="1865"/>
                </a:lnTo>
                <a:lnTo>
                  <a:pt x="2364" y="1848"/>
                </a:lnTo>
                <a:lnTo>
                  <a:pt x="2453" y="1832"/>
                </a:lnTo>
                <a:lnTo>
                  <a:pt x="2534" y="1813"/>
                </a:lnTo>
                <a:lnTo>
                  <a:pt x="2607" y="1795"/>
                </a:lnTo>
                <a:lnTo>
                  <a:pt x="2675" y="1775"/>
                </a:lnTo>
                <a:lnTo>
                  <a:pt x="2724" y="1759"/>
                </a:lnTo>
                <a:lnTo>
                  <a:pt x="2769" y="1744"/>
                </a:lnTo>
                <a:lnTo>
                  <a:pt x="2807" y="1727"/>
                </a:lnTo>
                <a:lnTo>
                  <a:pt x="2840" y="1711"/>
                </a:lnTo>
                <a:lnTo>
                  <a:pt x="2743" y="1730"/>
                </a:lnTo>
                <a:lnTo>
                  <a:pt x="2641" y="1748"/>
                </a:lnTo>
                <a:lnTo>
                  <a:pt x="2535" y="1762"/>
                </a:lnTo>
                <a:lnTo>
                  <a:pt x="2423" y="1775"/>
                </a:lnTo>
                <a:lnTo>
                  <a:pt x="2309" y="1786"/>
                </a:lnTo>
                <a:lnTo>
                  <a:pt x="2192" y="1794"/>
                </a:lnTo>
                <a:lnTo>
                  <a:pt x="2192" y="1794"/>
                </a:lnTo>
                <a:lnTo>
                  <a:pt x="2191" y="1794"/>
                </a:lnTo>
                <a:lnTo>
                  <a:pt x="2189" y="1794"/>
                </a:lnTo>
                <a:lnTo>
                  <a:pt x="2082" y="1799"/>
                </a:lnTo>
                <a:lnTo>
                  <a:pt x="1972" y="1803"/>
                </a:lnTo>
                <a:lnTo>
                  <a:pt x="1913" y="1804"/>
                </a:lnTo>
                <a:lnTo>
                  <a:pt x="1854" y="1804"/>
                </a:lnTo>
                <a:lnTo>
                  <a:pt x="1802" y="1804"/>
                </a:lnTo>
                <a:lnTo>
                  <a:pt x="1750" y="1803"/>
                </a:lnTo>
                <a:lnTo>
                  <a:pt x="1632" y="1800"/>
                </a:lnTo>
                <a:lnTo>
                  <a:pt x="1517" y="1794"/>
                </a:lnTo>
                <a:lnTo>
                  <a:pt x="1517" y="1794"/>
                </a:lnTo>
                <a:lnTo>
                  <a:pt x="1399" y="1786"/>
                </a:lnTo>
                <a:lnTo>
                  <a:pt x="1287" y="1775"/>
                </a:lnTo>
                <a:lnTo>
                  <a:pt x="1177" y="1763"/>
                </a:lnTo>
                <a:lnTo>
                  <a:pt x="1073" y="1749"/>
                </a:lnTo>
                <a:lnTo>
                  <a:pt x="974" y="1731"/>
                </a:lnTo>
                <a:lnTo>
                  <a:pt x="880" y="1713"/>
                </a:lnTo>
                <a:lnTo>
                  <a:pt x="835" y="1704"/>
                </a:lnTo>
                <a:lnTo>
                  <a:pt x="822" y="1701"/>
                </a:lnTo>
                <a:lnTo>
                  <a:pt x="757" y="1685"/>
                </a:lnTo>
                <a:lnTo>
                  <a:pt x="695" y="1668"/>
                </a:lnTo>
                <a:lnTo>
                  <a:pt x="638" y="1649"/>
                </a:lnTo>
                <a:lnTo>
                  <a:pt x="584" y="1630"/>
                </a:lnTo>
                <a:lnTo>
                  <a:pt x="535" y="1609"/>
                </a:lnTo>
                <a:lnTo>
                  <a:pt x="490" y="1588"/>
                </a:lnTo>
                <a:lnTo>
                  <a:pt x="450" y="1565"/>
                </a:lnTo>
                <a:lnTo>
                  <a:pt x="416" y="1541"/>
                </a:lnTo>
                <a:lnTo>
                  <a:pt x="387" y="1516"/>
                </a:lnTo>
                <a:lnTo>
                  <a:pt x="386" y="1514"/>
                </a:lnTo>
                <a:lnTo>
                  <a:pt x="385" y="1513"/>
                </a:lnTo>
                <a:close/>
                <a:moveTo>
                  <a:pt x="2134" y="1403"/>
                </a:moveTo>
                <a:lnTo>
                  <a:pt x="2050" y="1407"/>
                </a:lnTo>
                <a:lnTo>
                  <a:pt x="1965" y="1409"/>
                </a:lnTo>
                <a:lnTo>
                  <a:pt x="1956" y="1409"/>
                </a:lnTo>
                <a:lnTo>
                  <a:pt x="1910" y="1410"/>
                </a:lnTo>
                <a:lnTo>
                  <a:pt x="1910" y="1690"/>
                </a:lnTo>
                <a:lnTo>
                  <a:pt x="2023" y="1688"/>
                </a:lnTo>
                <a:lnTo>
                  <a:pt x="2134" y="1684"/>
                </a:lnTo>
                <a:lnTo>
                  <a:pt x="2134" y="1403"/>
                </a:lnTo>
                <a:close/>
                <a:moveTo>
                  <a:pt x="1573" y="1403"/>
                </a:moveTo>
                <a:lnTo>
                  <a:pt x="1573" y="1684"/>
                </a:lnTo>
                <a:lnTo>
                  <a:pt x="1579" y="1685"/>
                </a:lnTo>
                <a:lnTo>
                  <a:pt x="1703" y="1689"/>
                </a:lnTo>
                <a:lnTo>
                  <a:pt x="1716" y="1690"/>
                </a:lnTo>
                <a:lnTo>
                  <a:pt x="1756" y="1690"/>
                </a:lnTo>
                <a:lnTo>
                  <a:pt x="1797" y="1691"/>
                </a:lnTo>
                <a:lnTo>
                  <a:pt x="1797" y="1410"/>
                </a:lnTo>
                <a:lnTo>
                  <a:pt x="1750" y="1409"/>
                </a:lnTo>
                <a:lnTo>
                  <a:pt x="1746" y="1409"/>
                </a:lnTo>
                <a:lnTo>
                  <a:pt x="1742" y="1409"/>
                </a:lnTo>
                <a:lnTo>
                  <a:pt x="1573" y="1403"/>
                </a:lnTo>
                <a:close/>
                <a:moveTo>
                  <a:pt x="2415" y="1383"/>
                </a:moveTo>
                <a:lnTo>
                  <a:pt x="2331" y="1390"/>
                </a:lnTo>
                <a:lnTo>
                  <a:pt x="2247" y="1396"/>
                </a:lnTo>
                <a:lnTo>
                  <a:pt x="2247" y="1677"/>
                </a:lnTo>
                <a:lnTo>
                  <a:pt x="2311" y="1673"/>
                </a:lnTo>
                <a:lnTo>
                  <a:pt x="2316" y="1673"/>
                </a:lnTo>
                <a:lnTo>
                  <a:pt x="2366" y="1668"/>
                </a:lnTo>
                <a:lnTo>
                  <a:pt x="2415" y="1663"/>
                </a:lnTo>
                <a:lnTo>
                  <a:pt x="2415" y="1383"/>
                </a:lnTo>
                <a:close/>
                <a:moveTo>
                  <a:pt x="1292" y="1383"/>
                </a:moveTo>
                <a:lnTo>
                  <a:pt x="1292" y="1663"/>
                </a:lnTo>
                <a:lnTo>
                  <a:pt x="1294" y="1664"/>
                </a:lnTo>
                <a:lnTo>
                  <a:pt x="1296" y="1664"/>
                </a:lnTo>
                <a:lnTo>
                  <a:pt x="1318" y="1666"/>
                </a:lnTo>
                <a:lnTo>
                  <a:pt x="1424" y="1675"/>
                </a:lnTo>
                <a:lnTo>
                  <a:pt x="1446" y="1677"/>
                </a:lnTo>
                <a:lnTo>
                  <a:pt x="1460" y="1678"/>
                </a:lnTo>
                <a:lnTo>
                  <a:pt x="1460" y="1396"/>
                </a:lnTo>
                <a:lnTo>
                  <a:pt x="1376" y="1390"/>
                </a:lnTo>
                <a:lnTo>
                  <a:pt x="1292" y="1383"/>
                </a:lnTo>
                <a:close/>
                <a:moveTo>
                  <a:pt x="2696" y="1347"/>
                </a:moveTo>
                <a:lnTo>
                  <a:pt x="2613" y="1359"/>
                </a:lnTo>
                <a:lnTo>
                  <a:pt x="2528" y="1371"/>
                </a:lnTo>
                <a:lnTo>
                  <a:pt x="2528" y="1649"/>
                </a:lnTo>
                <a:lnTo>
                  <a:pt x="2571" y="1644"/>
                </a:lnTo>
                <a:lnTo>
                  <a:pt x="2615" y="1637"/>
                </a:lnTo>
                <a:lnTo>
                  <a:pt x="2653" y="1631"/>
                </a:lnTo>
                <a:lnTo>
                  <a:pt x="2691" y="1625"/>
                </a:lnTo>
                <a:lnTo>
                  <a:pt x="2693" y="1625"/>
                </a:lnTo>
                <a:lnTo>
                  <a:pt x="2696" y="1624"/>
                </a:lnTo>
                <a:lnTo>
                  <a:pt x="2696" y="1347"/>
                </a:lnTo>
                <a:close/>
                <a:moveTo>
                  <a:pt x="1011" y="1347"/>
                </a:moveTo>
                <a:lnTo>
                  <a:pt x="1011" y="1624"/>
                </a:lnTo>
                <a:lnTo>
                  <a:pt x="1043" y="1629"/>
                </a:lnTo>
                <a:lnTo>
                  <a:pt x="1075" y="1635"/>
                </a:lnTo>
                <a:lnTo>
                  <a:pt x="1077" y="1635"/>
                </a:lnTo>
                <a:lnTo>
                  <a:pt x="1079" y="1635"/>
                </a:lnTo>
                <a:lnTo>
                  <a:pt x="1128" y="1643"/>
                </a:lnTo>
                <a:lnTo>
                  <a:pt x="1180" y="1649"/>
                </a:lnTo>
                <a:lnTo>
                  <a:pt x="1180" y="1371"/>
                </a:lnTo>
                <a:lnTo>
                  <a:pt x="1094" y="1359"/>
                </a:lnTo>
                <a:lnTo>
                  <a:pt x="1011" y="1347"/>
                </a:lnTo>
                <a:close/>
                <a:moveTo>
                  <a:pt x="2977" y="1288"/>
                </a:moveTo>
                <a:lnTo>
                  <a:pt x="2895" y="1308"/>
                </a:lnTo>
                <a:lnTo>
                  <a:pt x="2808" y="1328"/>
                </a:lnTo>
                <a:lnTo>
                  <a:pt x="2808" y="1602"/>
                </a:lnTo>
                <a:lnTo>
                  <a:pt x="2815" y="1600"/>
                </a:lnTo>
                <a:lnTo>
                  <a:pt x="2822" y="1599"/>
                </a:lnTo>
                <a:lnTo>
                  <a:pt x="2865" y="1590"/>
                </a:lnTo>
                <a:lnTo>
                  <a:pt x="2909" y="1579"/>
                </a:lnTo>
                <a:lnTo>
                  <a:pt x="2952" y="1567"/>
                </a:lnTo>
                <a:lnTo>
                  <a:pt x="2977" y="1560"/>
                </a:lnTo>
                <a:lnTo>
                  <a:pt x="2977" y="1288"/>
                </a:lnTo>
                <a:close/>
                <a:moveTo>
                  <a:pt x="730" y="1288"/>
                </a:moveTo>
                <a:lnTo>
                  <a:pt x="730" y="1559"/>
                </a:lnTo>
                <a:lnTo>
                  <a:pt x="782" y="1574"/>
                </a:lnTo>
                <a:lnTo>
                  <a:pt x="838" y="1588"/>
                </a:lnTo>
                <a:lnTo>
                  <a:pt x="899" y="1602"/>
                </a:lnTo>
                <a:lnTo>
                  <a:pt x="899" y="1328"/>
                </a:lnTo>
                <a:lnTo>
                  <a:pt x="812" y="1308"/>
                </a:lnTo>
                <a:lnTo>
                  <a:pt x="730" y="1288"/>
                </a:lnTo>
                <a:close/>
                <a:moveTo>
                  <a:pt x="3258" y="1176"/>
                </a:moveTo>
                <a:lnTo>
                  <a:pt x="3222" y="1196"/>
                </a:lnTo>
                <a:lnTo>
                  <a:pt x="3182" y="1217"/>
                </a:lnTo>
                <a:lnTo>
                  <a:pt x="3137" y="1235"/>
                </a:lnTo>
                <a:lnTo>
                  <a:pt x="3089" y="1254"/>
                </a:lnTo>
                <a:lnTo>
                  <a:pt x="3089" y="1523"/>
                </a:lnTo>
                <a:lnTo>
                  <a:pt x="3128" y="1508"/>
                </a:lnTo>
                <a:lnTo>
                  <a:pt x="3162" y="1493"/>
                </a:lnTo>
                <a:lnTo>
                  <a:pt x="3190" y="1477"/>
                </a:lnTo>
                <a:lnTo>
                  <a:pt x="3215" y="1463"/>
                </a:lnTo>
                <a:lnTo>
                  <a:pt x="3233" y="1449"/>
                </a:lnTo>
                <a:lnTo>
                  <a:pt x="3246" y="1435"/>
                </a:lnTo>
                <a:lnTo>
                  <a:pt x="3255" y="1422"/>
                </a:lnTo>
                <a:lnTo>
                  <a:pt x="3258" y="1410"/>
                </a:lnTo>
                <a:lnTo>
                  <a:pt x="3258" y="1176"/>
                </a:lnTo>
                <a:close/>
                <a:moveTo>
                  <a:pt x="449" y="1176"/>
                </a:moveTo>
                <a:lnTo>
                  <a:pt x="449" y="1410"/>
                </a:lnTo>
                <a:lnTo>
                  <a:pt x="449" y="1413"/>
                </a:lnTo>
                <a:lnTo>
                  <a:pt x="450" y="1415"/>
                </a:lnTo>
                <a:lnTo>
                  <a:pt x="454" y="1421"/>
                </a:lnTo>
                <a:lnTo>
                  <a:pt x="467" y="1437"/>
                </a:lnTo>
                <a:lnTo>
                  <a:pt x="485" y="1454"/>
                </a:lnTo>
                <a:lnTo>
                  <a:pt x="510" y="1470"/>
                </a:lnTo>
                <a:lnTo>
                  <a:pt x="540" y="1487"/>
                </a:lnTo>
                <a:lnTo>
                  <a:pt x="576" y="1504"/>
                </a:lnTo>
                <a:lnTo>
                  <a:pt x="618" y="1521"/>
                </a:lnTo>
                <a:lnTo>
                  <a:pt x="618" y="1254"/>
                </a:lnTo>
                <a:lnTo>
                  <a:pt x="570" y="1235"/>
                </a:lnTo>
                <a:lnTo>
                  <a:pt x="525" y="1217"/>
                </a:lnTo>
                <a:lnTo>
                  <a:pt x="485" y="1196"/>
                </a:lnTo>
                <a:lnTo>
                  <a:pt x="449" y="1176"/>
                </a:lnTo>
                <a:close/>
                <a:moveTo>
                  <a:pt x="2933" y="881"/>
                </a:moveTo>
                <a:lnTo>
                  <a:pt x="2928" y="884"/>
                </a:lnTo>
                <a:lnTo>
                  <a:pt x="2922" y="888"/>
                </a:lnTo>
                <a:lnTo>
                  <a:pt x="2902" y="899"/>
                </a:lnTo>
                <a:lnTo>
                  <a:pt x="2885" y="909"/>
                </a:lnTo>
                <a:lnTo>
                  <a:pt x="2862" y="921"/>
                </a:lnTo>
                <a:lnTo>
                  <a:pt x="2840" y="931"/>
                </a:lnTo>
                <a:lnTo>
                  <a:pt x="2834" y="934"/>
                </a:lnTo>
                <a:lnTo>
                  <a:pt x="2828" y="937"/>
                </a:lnTo>
                <a:lnTo>
                  <a:pt x="2782" y="956"/>
                </a:lnTo>
                <a:lnTo>
                  <a:pt x="2772" y="959"/>
                </a:lnTo>
                <a:lnTo>
                  <a:pt x="2713" y="979"/>
                </a:lnTo>
                <a:lnTo>
                  <a:pt x="2692" y="986"/>
                </a:lnTo>
                <a:lnTo>
                  <a:pt x="2656" y="997"/>
                </a:lnTo>
                <a:lnTo>
                  <a:pt x="2582" y="1016"/>
                </a:lnTo>
                <a:lnTo>
                  <a:pt x="2502" y="1034"/>
                </a:lnTo>
                <a:lnTo>
                  <a:pt x="2417" y="1052"/>
                </a:lnTo>
                <a:lnTo>
                  <a:pt x="2327" y="1067"/>
                </a:lnTo>
                <a:lnTo>
                  <a:pt x="2234" y="1082"/>
                </a:lnTo>
                <a:lnTo>
                  <a:pt x="2136" y="1094"/>
                </a:lnTo>
                <a:lnTo>
                  <a:pt x="2036" y="1104"/>
                </a:lnTo>
                <a:lnTo>
                  <a:pt x="1932" y="1112"/>
                </a:lnTo>
                <a:lnTo>
                  <a:pt x="1826" y="1120"/>
                </a:lnTo>
                <a:lnTo>
                  <a:pt x="1718" y="1125"/>
                </a:lnTo>
                <a:lnTo>
                  <a:pt x="1606" y="1127"/>
                </a:lnTo>
                <a:lnTo>
                  <a:pt x="1517" y="1128"/>
                </a:lnTo>
                <a:lnTo>
                  <a:pt x="1454" y="1128"/>
                </a:lnTo>
                <a:lnTo>
                  <a:pt x="1390" y="1127"/>
                </a:lnTo>
                <a:lnTo>
                  <a:pt x="1285" y="1123"/>
                </a:lnTo>
                <a:lnTo>
                  <a:pt x="1181" y="1117"/>
                </a:lnTo>
                <a:lnTo>
                  <a:pt x="1181" y="1117"/>
                </a:lnTo>
                <a:lnTo>
                  <a:pt x="1180" y="1117"/>
                </a:lnTo>
                <a:lnTo>
                  <a:pt x="1178" y="1117"/>
                </a:lnTo>
                <a:lnTo>
                  <a:pt x="1177" y="1117"/>
                </a:lnTo>
                <a:lnTo>
                  <a:pt x="1082" y="1111"/>
                </a:lnTo>
                <a:lnTo>
                  <a:pt x="990" y="1103"/>
                </a:lnTo>
                <a:lnTo>
                  <a:pt x="899" y="1094"/>
                </a:lnTo>
                <a:lnTo>
                  <a:pt x="899" y="1094"/>
                </a:lnTo>
                <a:lnTo>
                  <a:pt x="898" y="1093"/>
                </a:lnTo>
                <a:lnTo>
                  <a:pt x="898" y="1093"/>
                </a:lnTo>
                <a:lnTo>
                  <a:pt x="801" y="1081"/>
                </a:lnTo>
                <a:lnTo>
                  <a:pt x="707" y="1067"/>
                </a:lnTo>
                <a:lnTo>
                  <a:pt x="617" y="1052"/>
                </a:lnTo>
                <a:lnTo>
                  <a:pt x="530" y="1034"/>
                </a:lnTo>
                <a:lnTo>
                  <a:pt x="463" y="1019"/>
                </a:lnTo>
                <a:lnTo>
                  <a:pt x="458" y="1018"/>
                </a:lnTo>
                <a:lnTo>
                  <a:pt x="451" y="1016"/>
                </a:lnTo>
                <a:lnTo>
                  <a:pt x="450" y="1018"/>
                </a:lnTo>
                <a:lnTo>
                  <a:pt x="450" y="1020"/>
                </a:lnTo>
                <a:lnTo>
                  <a:pt x="455" y="1032"/>
                </a:lnTo>
                <a:lnTo>
                  <a:pt x="466" y="1047"/>
                </a:lnTo>
                <a:lnTo>
                  <a:pt x="483" y="1061"/>
                </a:lnTo>
                <a:lnTo>
                  <a:pt x="504" y="1076"/>
                </a:lnTo>
                <a:lnTo>
                  <a:pt x="532" y="1092"/>
                </a:lnTo>
                <a:lnTo>
                  <a:pt x="566" y="1108"/>
                </a:lnTo>
                <a:lnTo>
                  <a:pt x="604" y="1124"/>
                </a:lnTo>
                <a:lnTo>
                  <a:pt x="647" y="1140"/>
                </a:lnTo>
                <a:lnTo>
                  <a:pt x="695" y="1155"/>
                </a:lnTo>
                <a:lnTo>
                  <a:pt x="759" y="1174"/>
                </a:lnTo>
                <a:lnTo>
                  <a:pt x="828" y="1191"/>
                </a:lnTo>
                <a:lnTo>
                  <a:pt x="904" y="1209"/>
                </a:lnTo>
                <a:lnTo>
                  <a:pt x="986" y="1225"/>
                </a:lnTo>
                <a:lnTo>
                  <a:pt x="1074" y="1240"/>
                </a:lnTo>
                <a:lnTo>
                  <a:pt x="1168" y="1254"/>
                </a:lnTo>
                <a:lnTo>
                  <a:pt x="1268" y="1266"/>
                </a:lnTo>
                <a:lnTo>
                  <a:pt x="1374" y="1276"/>
                </a:lnTo>
                <a:lnTo>
                  <a:pt x="1484" y="1285"/>
                </a:lnTo>
                <a:lnTo>
                  <a:pt x="1599" y="1292"/>
                </a:lnTo>
                <a:lnTo>
                  <a:pt x="1660" y="1294"/>
                </a:lnTo>
                <a:lnTo>
                  <a:pt x="1712" y="1295"/>
                </a:lnTo>
                <a:lnTo>
                  <a:pt x="1781" y="1297"/>
                </a:lnTo>
                <a:lnTo>
                  <a:pt x="1854" y="1297"/>
                </a:lnTo>
                <a:lnTo>
                  <a:pt x="1926" y="1297"/>
                </a:lnTo>
                <a:lnTo>
                  <a:pt x="1995" y="1295"/>
                </a:lnTo>
                <a:lnTo>
                  <a:pt x="2047" y="1294"/>
                </a:lnTo>
                <a:lnTo>
                  <a:pt x="2108" y="1292"/>
                </a:lnTo>
                <a:lnTo>
                  <a:pt x="2223" y="1285"/>
                </a:lnTo>
                <a:lnTo>
                  <a:pt x="2333" y="1276"/>
                </a:lnTo>
                <a:lnTo>
                  <a:pt x="2439" y="1266"/>
                </a:lnTo>
                <a:lnTo>
                  <a:pt x="2539" y="1254"/>
                </a:lnTo>
                <a:lnTo>
                  <a:pt x="2633" y="1240"/>
                </a:lnTo>
                <a:lnTo>
                  <a:pt x="2721" y="1225"/>
                </a:lnTo>
                <a:lnTo>
                  <a:pt x="2803" y="1209"/>
                </a:lnTo>
                <a:lnTo>
                  <a:pt x="2879" y="1192"/>
                </a:lnTo>
                <a:lnTo>
                  <a:pt x="2948" y="1174"/>
                </a:lnTo>
                <a:lnTo>
                  <a:pt x="3012" y="1155"/>
                </a:lnTo>
                <a:lnTo>
                  <a:pt x="3061" y="1140"/>
                </a:lnTo>
                <a:lnTo>
                  <a:pt x="3103" y="1124"/>
                </a:lnTo>
                <a:lnTo>
                  <a:pt x="3142" y="1107"/>
                </a:lnTo>
                <a:lnTo>
                  <a:pt x="3176" y="1092"/>
                </a:lnTo>
                <a:lnTo>
                  <a:pt x="3204" y="1076"/>
                </a:lnTo>
                <a:lnTo>
                  <a:pt x="3225" y="1061"/>
                </a:lnTo>
                <a:lnTo>
                  <a:pt x="3241" y="1046"/>
                </a:lnTo>
                <a:lnTo>
                  <a:pt x="3253" y="1032"/>
                </a:lnTo>
                <a:lnTo>
                  <a:pt x="3257" y="1019"/>
                </a:lnTo>
                <a:lnTo>
                  <a:pt x="3255" y="1012"/>
                </a:lnTo>
                <a:lnTo>
                  <a:pt x="3248" y="1005"/>
                </a:lnTo>
                <a:lnTo>
                  <a:pt x="3239" y="996"/>
                </a:lnTo>
                <a:lnTo>
                  <a:pt x="3226" y="985"/>
                </a:lnTo>
                <a:lnTo>
                  <a:pt x="3209" y="974"/>
                </a:lnTo>
                <a:lnTo>
                  <a:pt x="3187" y="962"/>
                </a:lnTo>
                <a:lnTo>
                  <a:pt x="3160" y="949"/>
                </a:lnTo>
                <a:lnTo>
                  <a:pt x="3127" y="936"/>
                </a:lnTo>
                <a:lnTo>
                  <a:pt x="3089" y="922"/>
                </a:lnTo>
                <a:lnTo>
                  <a:pt x="3043" y="908"/>
                </a:lnTo>
                <a:lnTo>
                  <a:pt x="2992" y="895"/>
                </a:lnTo>
                <a:lnTo>
                  <a:pt x="2933" y="881"/>
                </a:lnTo>
                <a:close/>
                <a:moveTo>
                  <a:pt x="1797" y="727"/>
                </a:moveTo>
                <a:lnTo>
                  <a:pt x="1628" y="732"/>
                </a:lnTo>
                <a:lnTo>
                  <a:pt x="1619" y="732"/>
                </a:lnTo>
                <a:lnTo>
                  <a:pt x="1573" y="733"/>
                </a:lnTo>
                <a:lnTo>
                  <a:pt x="1573" y="1015"/>
                </a:lnTo>
                <a:lnTo>
                  <a:pt x="1634" y="1014"/>
                </a:lnTo>
                <a:lnTo>
                  <a:pt x="1651" y="1013"/>
                </a:lnTo>
                <a:lnTo>
                  <a:pt x="1767" y="1010"/>
                </a:lnTo>
                <a:lnTo>
                  <a:pt x="1768" y="1010"/>
                </a:lnTo>
                <a:lnTo>
                  <a:pt x="1769" y="1010"/>
                </a:lnTo>
                <a:lnTo>
                  <a:pt x="1797" y="1008"/>
                </a:lnTo>
                <a:lnTo>
                  <a:pt x="1797" y="727"/>
                </a:lnTo>
                <a:close/>
                <a:moveTo>
                  <a:pt x="1236" y="727"/>
                </a:moveTo>
                <a:lnTo>
                  <a:pt x="1236" y="1008"/>
                </a:lnTo>
                <a:lnTo>
                  <a:pt x="1347" y="1012"/>
                </a:lnTo>
                <a:lnTo>
                  <a:pt x="1460" y="1015"/>
                </a:lnTo>
                <a:lnTo>
                  <a:pt x="1460" y="733"/>
                </a:lnTo>
                <a:lnTo>
                  <a:pt x="1414" y="732"/>
                </a:lnTo>
                <a:lnTo>
                  <a:pt x="1405" y="732"/>
                </a:lnTo>
                <a:lnTo>
                  <a:pt x="1236" y="727"/>
                </a:lnTo>
                <a:close/>
                <a:moveTo>
                  <a:pt x="2078" y="706"/>
                </a:moveTo>
                <a:lnTo>
                  <a:pt x="1994" y="714"/>
                </a:lnTo>
                <a:lnTo>
                  <a:pt x="1910" y="721"/>
                </a:lnTo>
                <a:lnTo>
                  <a:pt x="1910" y="1002"/>
                </a:lnTo>
                <a:lnTo>
                  <a:pt x="1995" y="994"/>
                </a:lnTo>
                <a:lnTo>
                  <a:pt x="2078" y="986"/>
                </a:lnTo>
                <a:lnTo>
                  <a:pt x="2078" y="706"/>
                </a:lnTo>
                <a:close/>
                <a:moveTo>
                  <a:pt x="955" y="706"/>
                </a:moveTo>
                <a:lnTo>
                  <a:pt x="955" y="986"/>
                </a:lnTo>
                <a:lnTo>
                  <a:pt x="1039" y="994"/>
                </a:lnTo>
                <a:lnTo>
                  <a:pt x="1123" y="1001"/>
                </a:lnTo>
                <a:lnTo>
                  <a:pt x="1123" y="721"/>
                </a:lnTo>
                <a:lnTo>
                  <a:pt x="1039" y="714"/>
                </a:lnTo>
                <a:lnTo>
                  <a:pt x="955" y="706"/>
                </a:lnTo>
                <a:close/>
                <a:moveTo>
                  <a:pt x="2359" y="671"/>
                </a:moveTo>
                <a:lnTo>
                  <a:pt x="2276" y="683"/>
                </a:lnTo>
                <a:lnTo>
                  <a:pt x="2191" y="694"/>
                </a:lnTo>
                <a:lnTo>
                  <a:pt x="2191" y="973"/>
                </a:lnTo>
                <a:lnTo>
                  <a:pt x="2277" y="961"/>
                </a:lnTo>
                <a:lnTo>
                  <a:pt x="2359" y="947"/>
                </a:lnTo>
                <a:lnTo>
                  <a:pt x="2359" y="671"/>
                </a:lnTo>
                <a:close/>
                <a:moveTo>
                  <a:pt x="674" y="671"/>
                </a:moveTo>
                <a:lnTo>
                  <a:pt x="674" y="947"/>
                </a:lnTo>
                <a:lnTo>
                  <a:pt x="692" y="950"/>
                </a:lnTo>
                <a:lnTo>
                  <a:pt x="787" y="966"/>
                </a:lnTo>
                <a:lnTo>
                  <a:pt x="809" y="969"/>
                </a:lnTo>
                <a:lnTo>
                  <a:pt x="843" y="973"/>
                </a:lnTo>
                <a:lnTo>
                  <a:pt x="843" y="694"/>
                </a:lnTo>
                <a:lnTo>
                  <a:pt x="757" y="683"/>
                </a:lnTo>
                <a:lnTo>
                  <a:pt x="674" y="671"/>
                </a:lnTo>
                <a:close/>
                <a:moveTo>
                  <a:pt x="2640" y="612"/>
                </a:moveTo>
                <a:lnTo>
                  <a:pt x="2558" y="632"/>
                </a:lnTo>
                <a:lnTo>
                  <a:pt x="2471" y="650"/>
                </a:lnTo>
                <a:lnTo>
                  <a:pt x="2471" y="925"/>
                </a:lnTo>
                <a:lnTo>
                  <a:pt x="2532" y="911"/>
                </a:lnTo>
                <a:lnTo>
                  <a:pt x="2588" y="898"/>
                </a:lnTo>
                <a:lnTo>
                  <a:pt x="2640" y="884"/>
                </a:lnTo>
                <a:lnTo>
                  <a:pt x="2640" y="612"/>
                </a:lnTo>
                <a:close/>
                <a:moveTo>
                  <a:pt x="393" y="612"/>
                </a:moveTo>
                <a:lnTo>
                  <a:pt x="393" y="884"/>
                </a:lnTo>
                <a:lnTo>
                  <a:pt x="423" y="892"/>
                </a:lnTo>
                <a:lnTo>
                  <a:pt x="453" y="900"/>
                </a:lnTo>
                <a:lnTo>
                  <a:pt x="496" y="911"/>
                </a:lnTo>
                <a:lnTo>
                  <a:pt x="541" y="922"/>
                </a:lnTo>
                <a:lnTo>
                  <a:pt x="562" y="926"/>
                </a:lnTo>
                <a:lnTo>
                  <a:pt x="562" y="650"/>
                </a:lnTo>
                <a:lnTo>
                  <a:pt x="475" y="632"/>
                </a:lnTo>
                <a:lnTo>
                  <a:pt x="393" y="612"/>
                </a:lnTo>
                <a:close/>
                <a:moveTo>
                  <a:pt x="2921" y="499"/>
                </a:moveTo>
                <a:lnTo>
                  <a:pt x="2885" y="521"/>
                </a:lnTo>
                <a:lnTo>
                  <a:pt x="2845" y="540"/>
                </a:lnTo>
                <a:lnTo>
                  <a:pt x="2800" y="559"/>
                </a:lnTo>
                <a:lnTo>
                  <a:pt x="2752" y="577"/>
                </a:lnTo>
                <a:lnTo>
                  <a:pt x="2752" y="846"/>
                </a:lnTo>
                <a:lnTo>
                  <a:pt x="2793" y="828"/>
                </a:lnTo>
                <a:lnTo>
                  <a:pt x="2830" y="811"/>
                </a:lnTo>
                <a:lnTo>
                  <a:pt x="2860" y="794"/>
                </a:lnTo>
                <a:lnTo>
                  <a:pt x="2886" y="776"/>
                </a:lnTo>
                <a:lnTo>
                  <a:pt x="2906" y="760"/>
                </a:lnTo>
                <a:lnTo>
                  <a:pt x="2907" y="761"/>
                </a:lnTo>
                <a:lnTo>
                  <a:pt x="2915" y="751"/>
                </a:lnTo>
                <a:lnTo>
                  <a:pt x="2920" y="741"/>
                </a:lnTo>
                <a:lnTo>
                  <a:pt x="2921" y="733"/>
                </a:lnTo>
                <a:lnTo>
                  <a:pt x="2921" y="499"/>
                </a:lnTo>
                <a:close/>
                <a:moveTo>
                  <a:pt x="112" y="499"/>
                </a:moveTo>
                <a:lnTo>
                  <a:pt x="112" y="733"/>
                </a:lnTo>
                <a:lnTo>
                  <a:pt x="115" y="745"/>
                </a:lnTo>
                <a:lnTo>
                  <a:pt x="124" y="759"/>
                </a:lnTo>
                <a:lnTo>
                  <a:pt x="137" y="772"/>
                </a:lnTo>
                <a:lnTo>
                  <a:pt x="155" y="786"/>
                </a:lnTo>
                <a:lnTo>
                  <a:pt x="180" y="802"/>
                </a:lnTo>
                <a:lnTo>
                  <a:pt x="208" y="816"/>
                </a:lnTo>
                <a:lnTo>
                  <a:pt x="242" y="832"/>
                </a:lnTo>
                <a:lnTo>
                  <a:pt x="281" y="847"/>
                </a:lnTo>
                <a:lnTo>
                  <a:pt x="281" y="577"/>
                </a:lnTo>
                <a:lnTo>
                  <a:pt x="233" y="559"/>
                </a:lnTo>
                <a:lnTo>
                  <a:pt x="188" y="540"/>
                </a:lnTo>
                <a:lnTo>
                  <a:pt x="148" y="521"/>
                </a:lnTo>
                <a:lnTo>
                  <a:pt x="112" y="499"/>
                </a:lnTo>
                <a:close/>
                <a:moveTo>
                  <a:pt x="1517" y="113"/>
                </a:moveTo>
                <a:lnTo>
                  <a:pt x="1393" y="114"/>
                </a:lnTo>
                <a:lnTo>
                  <a:pt x="1275" y="117"/>
                </a:lnTo>
                <a:lnTo>
                  <a:pt x="1163" y="121"/>
                </a:lnTo>
                <a:lnTo>
                  <a:pt x="1057" y="126"/>
                </a:lnTo>
                <a:lnTo>
                  <a:pt x="956" y="134"/>
                </a:lnTo>
                <a:lnTo>
                  <a:pt x="861" y="142"/>
                </a:lnTo>
                <a:lnTo>
                  <a:pt x="772" y="151"/>
                </a:lnTo>
                <a:lnTo>
                  <a:pt x="688" y="161"/>
                </a:lnTo>
                <a:lnTo>
                  <a:pt x="610" y="173"/>
                </a:lnTo>
                <a:lnTo>
                  <a:pt x="537" y="185"/>
                </a:lnTo>
                <a:lnTo>
                  <a:pt x="471" y="197"/>
                </a:lnTo>
                <a:lnTo>
                  <a:pt x="410" y="210"/>
                </a:lnTo>
                <a:lnTo>
                  <a:pt x="354" y="224"/>
                </a:lnTo>
                <a:lnTo>
                  <a:pt x="305" y="237"/>
                </a:lnTo>
                <a:lnTo>
                  <a:pt x="261" y="251"/>
                </a:lnTo>
                <a:lnTo>
                  <a:pt x="223" y="265"/>
                </a:lnTo>
                <a:lnTo>
                  <a:pt x="190" y="279"/>
                </a:lnTo>
                <a:lnTo>
                  <a:pt x="163" y="292"/>
                </a:lnTo>
                <a:lnTo>
                  <a:pt x="143" y="306"/>
                </a:lnTo>
                <a:lnTo>
                  <a:pt x="127" y="319"/>
                </a:lnTo>
                <a:lnTo>
                  <a:pt x="117" y="331"/>
                </a:lnTo>
                <a:lnTo>
                  <a:pt x="113" y="344"/>
                </a:lnTo>
                <a:lnTo>
                  <a:pt x="118" y="357"/>
                </a:lnTo>
                <a:lnTo>
                  <a:pt x="130" y="370"/>
                </a:lnTo>
                <a:lnTo>
                  <a:pt x="146" y="385"/>
                </a:lnTo>
                <a:lnTo>
                  <a:pt x="169" y="400"/>
                </a:lnTo>
                <a:lnTo>
                  <a:pt x="196" y="415"/>
                </a:lnTo>
                <a:lnTo>
                  <a:pt x="229" y="432"/>
                </a:lnTo>
                <a:lnTo>
                  <a:pt x="267" y="447"/>
                </a:lnTo>
                <a:lnTo>
                  <a:pt x="310" y="464"/>
                </a:lnTo>
                <a:lnTo>
                  <a:pt x="358" y="479"/>
                </a:lnTo>
                <a:lnTo>
                  <a:pt x="422" y="497"/>
                </a:lnTo>
                <a:lnTo>
                  <a:pt x="491" y="516"/>
                </a:lnTo>
                <a:lnTo>
                  <a:pt x="567" y="532"/>
                </a:lnTo>
                <a:lnTo>
                  <a:pt x="649" y="549"/>
                </a:lnTo>
                <a:lnTo>
                  <a:pt x="737" y="564"/>
                </a:lnTo>
                <a:lnTo>
                  <a:pt x="831" y="577"/>
                </a:lnTo>
                <a:lnTo>
                  <a:pt x="931" y="590"/>
                </a:lnTo>
                <a:lnTo>
                  <a:pt x="1037" y="600"/>
                </a:lnTo>
                <a:lnTo>
                  <a:pt x="1147" y="608"/>
                </a:lnTo>
                <a:lnTo>
                  <a:pt x="1262" y="615"/>
                </a:lnTo>
                <a:lnTo>
                  <a:pt x="1323" y="617"/>
                </a:lnTo>
                <a:lnTo>
                  <a:pt x="1375" y="618"/>
                </a:lnTo>
                <a:lnTo>
                  <a:pt x="1444" y="620"/>
                </a:lnTo>
                <a:lnTo>
                  <a:pt x="1517" y="620"/>
                </a:lnTo>
                <a:lnTo>
                  <a:pt x="1589" y="620"/>
                </a:lnTo>
                <a:lnTo>
                  <a:pt x="1658" y="618"/>
                </a:lnTo>
                <a:lnTo>
                  <a:pt x="1710" y="617"/>
                </a:lnTo>
                <a:lnTo>
                  <a:pt x="1771" y="615"/>
                </a:lnTo>
                <a:lnTo>
                  <a:pt x="1886" y="608"/>
                </a:lnTo>
                <a:lnTo>
                  <a:pt x="1996" y="600"/>
                </a:lnTo>
                <a:lnTo>
                  <a:pt x="2102" y="590"/>
                </a:lnTo>
                <a:lnTo>
                  <a:pt x="2202" y="577"/>
                </a:lnTo>
                <a:lnTo>
                  <a:pt x="2296" y="564"/>
                </a:lnTo>
                <a:lnTo>
                  <a:pt x="2384" y="549"/>
                </a:lnTo>
                <a:lnTo>
                  <a:pt x="2466" y="532"/>
                </a:lnTo>
                <a:lnTo>
                  <a:pt x="2542" y="516"/>
                </a:lnTo>
                <a:lnTo>
                  <a:pt x="2611" y="497"/>
                </a:lnTo>
                <a:lnTo>
                  <a:pt x="2675" y="479"/>
                </a:lnTo>
                <a:lnTo>
                  <a:pt x="2723" y="464"/>
                </a:lnTo>
                <a:lnTo>
                  <a:pt x="2765" y="447"/>
                </a:lnTo>
                <a:lnTo>
                  <a:pt x="2804" y="432"/>
                </a:lnTo>
                <a:lnTo>
                  <a:pt x="2837" y="415"/>
                </a:lnTo>
                <a:lnTo>
                  <a:pt x="2865" y="400"/>
                </a:lnTo>
                <a:lnTo>
                  <a:pt x="2887" y="385"/>
                </a:lnTo>
                <a:lnTo>
                  <a:pt x="2903" y="370"/>
                </a:lnTo>
                <a:lnTo>
                  <a:pt x="2915" y="357"/>
                </a:lnTo>
                <a:lnTo>
                  <a:pt x="2920" y="344"/>
                </a:lnTo>
                <a:lnTo>
                  <a:pt x="2916" y="331"/>
                </a:lnTo>
                <a:lnTo>
                  <a:pt x="2906" y="319"/>
                </a:lnTo>
                <a:lnTo>
                  <a:pt x="2891" y="306"/>
                </a:lnTo>
                <a:lnTo>
                  <a:pt x="2870" y="292"/>
                </a:lnTo>
                <a:lnTo>
                  <a:pt x="2843" y="279"/>
                </a:lnTo>
                <a:lnTo>
                  <a:pt x="2810" y="265"/>
                </a:lnTo>
                <a:lnTo>
                  <a:pt x="2772" y="251"/>
                </a:lnTo>
                <a:lnTo>
                  <a:pt x="2728" y="237"/>
                </a:lnTo>
                <a:lnTo>
                  <a:pt x="2679" y="224"/>
                </a:lnTo>
                <a:lnTo>
                  <a:pt x="2623" y="210"/>
                </a:lnTo>
                <a:lnTo>
                  <a:pt x="2562" y="197"/>
                </a:lnTo>
                <a:lnTo>
                  <a:pt x="2496" y="185"/>
                </a:lnTo>
                <a:lnTo>
                  <a:pt x="2423" y="173"/>
                </a:lnTo>
                <a:lnTo>
                  <a:pt x="2346" y="161"/>
                </a:lnTo>
                <a:lnTo>
                  <a:pt x="2262" y="151"/>
                </a:lnTo>
                <a:lnTo>
                  <a:pt x="2172" y="142"/>
                </a:lnTo>
                <a:lnTo>
                  <a:pt x="2077" y="134"/>
                </a:lnTo>
                <a:lnTo>
                  <a:pt x="1976" y="126"/>
                </a:lnTo>
                <a:lnTo>
                  <a:pt x="1870" y="121"/>
                </a:lnTo>
                <a:lnTo>
                  <a:pt x="1758" y="117"/>
                </a:lnTo>
                <a:lnTo>
                  <a:pt x="1640" y="114"/>
                </a:lnTo>
                <a:lnTo>
                  <a:pt x="1517" y="113"/>
                </a:lnTo>
                <a:close/>
                <a:moveTo>
                  <a:pt x="1517" y="0"/>
                </a:moveTo>
                <a:lnTo>
                  <a:pt x="1533" y="0"/>
                </a:lnTo>
                <a:lnTo>
                  <a:pt x="1554" y="0"/>
                </a:lnTo>
                <a:lnTo>
                  <a:pt x="1581" y="1"/>
                </a:lnTo>
                <a:lnTo>
                  <a:pt x="1612" y="1"/>
                </a:lnTo>
                <a:lnTo>
                  <a:pt x="1648" y="2"/>
                </a:lnTo>
                <a:lnTo>
                  <a:pt x="1688" y="2"/>
                </a:lnTo>
                <a:lnTo>
                  <a:pt x="1731" y="4"/>
                </a:lnTo>
                <a:lnTo>
                  <a:pt x="1778" y="5"/>
                </a:lnTo>
                <a:lnTo>
                  <a:pt x="1828" y="8"/>
                </a:lnTo>
                <a:lnTo>
                  <a:pt x="1881" y="10"/>
                </a:lnTo>
                <a:lnTo>
                  <a:pt x="1935" y="13"/>
                </a:lnTo>
                <a:lnTo>
                  <a:pt x="1992" y="17"/>
                </a:lnTo>
                <a:lnTo>
                  <a:pt x="2051" y="20"/>
                </a:lnTo>
                <a:lnTo>
                  <a:pt x="2111" y="25"/>
                </a:lnTo>
                <a:lnTo>
                  <a:pt x="2171" y="30"/>
                </a:lnTo>
                <a:lnTo>
                  <a:pt x="2232" y="36"/>
                </a:lnTo>
                <a:lnTo>
                  <a:pt x="2294" y="42"/>
                </a:lnTo>
                <a:lnTo>
                  <a:pt x="2355" y="51"/>
                </a:lnTo>
                <a:lnTo>
                  <a:pt x="2416" y="59"/>
                </a:lnTo>
                <a:lnTo>
                  <a:pt x="2475" y="68"/>
                </a:lnTo>
                <a:lnTo>
                  <a:pt x="2535" y="77"/>
                </a:lnTo>
                <a:lnTo>
                  <a:pt x="2591" y="88"/>
                </a:lnTo>
                <a:lnTo>
                  <a:pt x="2646" y="101"/>
                </a:lnTo>
                <a:lnTo>
                  <a:pt x="2699" y="114"/>
                </a:lnTo>
                <a:lnTo>
                  <a:pt x="2750" y="128"/>
                </a:lnTo>
                <a:lnTo>
                  <a:pt x="2797" y="143"/>
                </a:lnTo>
                <a:lnTo>
                  <a:pt x="2841" y="159"/>
                </a:lnTo>
                <a:lnTo>
                  <a:pt x="2882" y="178"/>
                </a:lnTo>
                <a:lnTo>
                  <a:pt x="2918" y="196"/>
                </a:lnTo>
                <a:lnTo>
                  <a:pt x="2950" y="217"/>
                </a:lnTo>
                <a:lnTo>
                  <a:pt x="2977" y="238"/>
                </a:lnTo>
                <a:lnTo>
                  <a:pt x="2999" y="261"/>
                </a:lnTo>
                <a:lnTo>
                  <a:pt x="3017" y="285"/>
                </a:lnTo>
                <a:lnTo>
                  <a:pt x="3027" y="311"/>
                </a:lnTo>
                <a:lnTo>
                  <a:pt x="3032" y="339"/>
                </a:lnTo>
                <a:lnTo>
                  <a:pt x="3033" y="339"/>
                </a:lnTo>
                <a:lnTo>
                  <a:pt x="3033" y="733"/>
                </a:lnTo>
                <a:lnTo>
                  <a:pt x="3030" y="760"/>
                </a:lnTo>
                <a:lnTo>
                  <a:pt x="3021" y="785"/>
                </a:lnTo>
                <a:lnTo>
                  <a:pt x="3086" y="804"/>
                </a:lnTo>
                <a:lnTo>
                  <a:pt x="3144" y="822"/>
                </a:lnTo>
                <a:lnTo>
                  <a:pt x="3196" y="843"/>
                </a:lnTo>
                <a:lnTo>
                  <a:pt x="3240" y="863"/>
                </a:lnTo>
                <a:lnTo>
                  <a:pt x="3279" y="886"/>
                </a:lnTo>
                <a:lnTo>
                  <a:pt x="3310" y="909"/>
                </a:lnTo>
                <a:lnTo>
                  <a:pt x="3335" y="934"/>
                </a:lnTo>
                <a:lnTo>
                  <a:pt x="3353" y="960"/>
                </a:lnTo>
                <a:lnTo>
                  <a:pt x="3365" y="986"/>
                </a:lnTo>
                <a:lnTo>
                  <a:pt x="3369" y="1015"/>
                </a:lnTo>
                <a:lnTo>
                  <a:pt x="3370" y="1015"/>
                </a:lnTo>
                <a:lnTo>
                  <a:pt x="3370" y="1410"/>
                </a:lnTo>
                <a:lnTo>
                  <a:pt x="3367" y="1438"/>
                </a:lnTo>
                <a:lnTo>
                  <a:pt x="3357" y="1465"/>
                </a:lnTo>
                <a:lnTo>
                  <a:pt x="3341" y="1492"/>
                </a:lnTo>
                <a:lnTo>
                  <a:pt x="3320" y="1516"/>
                </a:lnTo>
                <a:lnTo>
                  <a:pt x="3292" y="1540"/>
                </a:lnTo>
                <a:lnTo>
                  <a:pt x="3261" y="1563"/>
                </a:lnTo>
                <a:lnTo>
                  <a:pt x="3223" y="1585"/>
                </a:lnTo>
                <a:lnTo>
                  <a:pt x="3182" y="1605"/>
                </a:lnTo>
                <a:lnTo>
                  <a:pt x="3136" y="1625"/>
                </a:lnTo>
                <a:lnTo>
                  <a:pt x="3086" y="1643"/>
                </a:lnTo>
                <a:lnTo>
                  <a:pt x="3033" y="1661"/>
                </a:lnTo>
                <a:lnTo>
                  <a:pt x="3033" y="2030"/>
                </a:lnTo>
                <a:lnTo>
                  <a:pt x="3030" y="2055"/>
                </a:lnTo>
                <a:lnTo>
                  <a:pt x="3022" y="2080"/>
                </a:lnTo>
                <a:lnTo>
                  <a:pt x="3063" y="2098"/>
                </a:lnTo>
                <a:lnTo>
                  <a:pt x="3098" y="2118"/>
                </a:lnTo>
                <a:lnTo>
                  <a:pt x="3128" y="2138"/>
                </a:lnTo>
                <a:lnTo>
                  <a:pt x="3154" y="2160"/>
                </a:lnTo>
                <a:lnTo>
                  <a:pt x="3173" y="2182"/>
                </a:lnTo>
                <a:lnTo>
                  <a:pt x="3187" y="2206"/>
                </a:lnTo>
                <a:lnTo>
                  <a:pt x="3196" y="2229"/>
                </a:lnTo>
                <a:lnTo>
                  <a:pt x="3200" y="2255"/>
                </a:lnTo>
                <a:lnTo>
                  <a:pt x="3202" y="2255"/>
                </a:lnTo>
                <a:lnTo>
                  <a:pt x="3202" y="2650"/>
                </a:lnTo>
                <a:lnTo>
                  <a:pt x="3198" y="2678"/>
                </a:lnTo>
                <a:lnTo>
                  <a:pt x="3188" y="2706"/>
                </a:lnTo>
                <a:lnTo>
                  <a:pt x="3172" y="2733"/>
                </a:lnTo>
                <a:lnTo>
                  <a:pt x="3149" y="2758"/>
                </a:lnTo>
                <a:lnTo>
                  <a:pt x="3121" y="2783"/>
                </a:lnTo>
                <a:lnTo>
                  <a:pt x="3087" y="2807"/>
                </a:lnTo>
                <a:lnTo>
                  <a:pt x="3048" y="2828"/>
                </a:lnTo>
                <a:lnTo>
                  <a:pt x="3005" y="2850"/>
                </a:lnTo>
                <a:lnTo>
                  <a:pt x="2957" y="2869"/>
                </a:lnTo>
                <a:lnTo>
                  <a:pt x="2906" y="2887"/>
                </a:lnTo>
                <a:lnTo>
                  <a:pt x="2850" y="2906"/>
                </a:lnTo>
                <a:lnTo>
                  <a:pt x="2792" y="2922"/>
                </a:lnTo>
                <a:lnTo>
                  <a:pt x="2730" y="2938"/>
                </a:lnTo>
                <a:lnTo>
                  <a:pt x="2665" y="2952"/>
                </a:lnTo>
                <a:lnTo>
                  <a:pt x="2599" y="2965"/>
                </a:lnTo>
                <a:lnTo>
                  <a:pt x="2530" y="2978"/>
                </a:lnTo>
                <a:lnTo>
                  <a:pt x="2459" y="2989"/>
                </a:lnTo>
                <a:lnTo>
                  <a:pt x="2387" y="2999"/>
                </a:lnTo>
                <a:lnTo>
                  <a:pt x="2313" y="3008"/>
                </a:lnTo>
                <a:lnTo>
                  <a:pt x="2310" y="3008"/>
                </a:lnTo>
                <a:lnTo>
                  <a:pt x="2306" y="3009"/>
                </a:lnTo>
                <a:lnTo>
                  <a:pt x="2303" y="3010"/>
                </a:lnTo>
                <a:lnTo>
                  <a:pt x="2302" y="3009"/>
                </a:lnTo>
                <a:lnTo>
                  <a:pt x="2300" y="3009"/>
                </a:lnTo>
                <a:lnTo>
                  <a:pt x="2164" y="3023"/>
                </a:lnTo>
                <a:lnTo>
                  <a:pt x="2027" y="3033"/>
                </a:lnTo>
                <a:lnTo>
                  <a:pt x="2025" y="3034"/>
                </a:lnTo>
                <a:lnTo>
                  <a:pt x="2022" y="3034"/>
                </a:lnTo>
                <a:lnTo>
                  <a:pt x="2021" y="3034"/>
                </a:lnTo>
                <a:lnTo>
                  <a:pt x="2019" y="3034"/>
                </a:lnTo>
                <a:lnTo>
                  <a:pt x="1905" y="3039"/>
                </a:lnTo>
                <a:lnTo>
                  <a:pt x="1793" y="3043"/>
                </a:lnTo>
                <a:lnTo>
                  <a:pt x="1685" y="3044"/>
                </a:lnTo>
                <a:lnTo>
                  <a:pt x="1577" y="3043"/>
                </a:lnTo>
                <a:lnTo>
                  <a:pt x="1465" y="3039"/>
                </a:lnTo>
                <a:lnTo>
                  <a:pt x="1351" y="3034"/>
                </a:lnTo>
                <a:lnTo>
                  <a:pt x="1349" y="3034"/>
                </a:lnTo>
                <a:lnTo>
                  <a:pt x="1348" y="3034"/>
                </a:lnTo>
                <a:lnTo>
                  <a:pt x="1345" y="3034"/>
                </a:lnTo>
                <a:lnTo>
                  <a:pt x="1343" y="3033"/>
                </a:lnTo>
                <a:lnTo>
                  <a:pt x="1206" y="3023"/>
                </a:lnTo>
                <a:lnTo>
                  <a:pt x="1070" y="3009"/>
                </a:lnTo>
                <a:lnTo>
                  <a:pt x="1068" y="3009"/>
                </a:lnTo>
                <a:lnTo>
                  <a:pt x="1067" y="3010"/>
                </a:lnTo>
                <a:lnTo>
                  <a:pt x="1064" y="3009"/>
                </a:lnTo>
                <a:lnTo>
                  <a:pt x="1060" y="3009"/>
                </a:lnTo>
                <a:lnTo>
                  <a:pt x="1057" y="3008"/>
                </a:lnTo>
                <a:lnTo>
                  <a:pt x="983" y="2999"/>
                </a:lnTo>
                <a:lnTo>
                  <a:pt x="911" y="2989"/>
                </a:lnTo>
                <a:lnTo>
                  <a:pt x="840" y="2978"/>
                </a:lnTo>
                <a:lnTo>
                  <a:pt x="771" y="2965"/>
                </a:lnTo>
                <a:lnTo>
                  <a:pt x="705" y="2952"/>
                </a:lnTo>
                <a:lnTo>
                  <a:pt x="640" y="2938"/>
                </a:lnTo>
                <a:lnTo>
                  <a:pt x="578" y="2922"/>
                </a:lnTo>
                <a:lnTo>
                  <a:pt x="520" y="2906"/>
                </a:lnTo>
                <a:lnTo>
                  <a:pt x="464" y="2888"/>
                </a:lnTo>
                <a:lnTo>
                  <a:pt x="413" y="2869"/>
                </a:lnTo>
                <a:lnTo>
                  <a:pt x="365" y="2850"/>
                </a:lnTo>
                <a:lnTo>
                  <a:pt x="322" y="2829"/>
                </a:lnTo>
                <a:lnTo>
                  <a:pt x="283" y="2807"/>
                </a:lnTo>
                <a:lnTo>
                  <a:pt x="249" y="2783"/>
                </a:lnTo>
                <a:lnTo>
                  <a:pt x="221" y="2759"/>
                </a:lnTo>
                <a:lnTo>
                  <a:pt x="198" y="2734"/>
                </a:lnTo>
                <a:lnTo>
                  <a:pt x="182" y="2707"/>
                </a:lnTo>
                <a:lnTo>
                  <a:pt x="172" y="2679"/>
                </a:lnTo>
                <a:lnTo>
                  <a:pt x="169" y="2650"/>
                </a:lnTo>
                <a:lnTo>
                  <a:pt x="169" y="2255"/>
                </a:lnTo>
                <a:lnTo>
                  <a:pt x="170" y="2255"/>
                </a:lnTo>
                <a:lnTo>
                  <a:pt x="172" y="2238"/>
                </a:lnTo>
                <a:lnTo>
                  <a:pt x="177" y="2220"/>
                </a:lnTo>
                <a:lnTo>
                  <a:pt x="138" y="2200"/>
                </a:lnTo>
                <a:lnTo>
                  <a:pt x="103" y="2178"/>
                </a:lnTo>
                <a:lnTo>
                  <a:pt x="73" y="2157"/>
                </a:lnTo>
                <a:lnTo>
                  <a:pt x="47" y="2133"/>
                </a:lnTo>
                <a:lnTo>
                  <a:pt x="28" y="2109"/>
                </a:lnTo>
                <a:lnTo>
                  <a:pt x="12" y="2084"/>
                </a:lnTo>
                <a:lnTo>
                  <a:pt x="3" y="2057"/>
                </a:lnTo>
                <a:lnTo>
                  <a:pt x="0" y="2030"/>
                </a:lnTo>
                <a:lnTo>
                  <a:pt x="0" y="1635"/>
                </a:lnTo>
                <a:lnTo>
                  <a:pt x="1" y="1635"/>
                </a:lnTo>
                <a:lnTo>
                  <a:pt x="5" y="1607"/>
                </a:lnTo>
                <a:lnTo>
                  <a:pt x="16" y="1581"/>
                </a:lnTo>
                <a:lnTo>
                  <a:pt x="34" y="1555"/>
                </a:lnTo>
                <a:lnTo>
                  <a:pt x="58" y="1532"/>
                </a:lnTo>
                <a:lnTo>
                  <a:pt x="88" y="1508"/>
                </a:lnTo>
                <a:lnTo>
                  <a:pt x="125" y="1486"/>
                </a:lnTo>
                <a:lnTo>
                  <a:pt x="169" y="1465"/>
                </a:lnTo>
                <a:lnTo>
                  <a:pt x="218" y="1445"/>
                </a:lnTo>
                <a:lnTo>
                  <a:pt x="274" y="1427"/>
                </a:lnTo>
                <a:lnTo>
                  <a:pt x="337" y="1409"/>
                </a:lnTo>
                <a:lnTo>
                  <a:pt x="337" y="1015"/>
                </a:lnTo>
                <a:lnTo>
                  <a:pt x="338" y="1015"/>
                </a:lnTo>
                <a:lnTo>
                  <a:pt x="343" y="986"/>
                </a:lnTo>
                <a:lnTo>
                  <a:pt x="289" y="969"/>
                </a:lnTo>
                <a:lnTo>
                  <a:pt x="238" y="950"/>
                </a:lnTo>
                <a:lnTo>
                  <a:pt x="192" y="931"/>
                </a:lnTo>
                <a:lnTo>
                  <a:pt x="149" y="909"/>
                </a:lnTo>
                <a:lnTo>
                  <a:pt x="111" y="888"/>
                </a:lnTo>
                <a:lnTo>
                  <a:pt x="79" y="865"/>
                </a:lnTo>
                <a:lnTo>
                  <a:pt x="51" y="841"/>
                </a:lnTo>
                <a:lnTo>
                  <a:pt x="30" y="815"/>
                </a:lnTo>
                <a:lnTo>
                  <a:pt x="13" y="790"/>
                </a:lnTo>
                <a:lnTo>
                  <a:pt x="3" y="762"/>
                </a:lnTo>
                <a:lnTo>
                  <a:pt x="0" y="733"/>
                </a:lnTo>
                <a:lnTo>
                  <a:pt x="0" y="339"/>
                </a:lnTo>
                <a:lnTo>
                  <a:pt x="1" y="339"/>
                </a:lnTo>
                <a:lnTo>
                  <a:pt x="6" y="311"/>
                </a:lnTo>
                <a:lnTo>
                  <a:pt x="16" y="285"/>
                </a:lnTo>
                <a:lnTo>
                  <a:pt x="34" y="261"/>
                </a:lnTo>
                <a:lnTo>
                  <a:pt x="56" y="238"/>
                </a:lnTo>
                <a:lnTo>
                  <a:pt x="83" y="217"/>
                </a:lnTo>
                <a:lnTo>
                  <a:pt x="115" y="196"/>
                </a:lnTo>
                <a:lnTo>
                  <a:pt x="151" y="178"/>
                </a:lnTo>
                <a:lnTo>
                  <a:pt x="192" y="159"/>
                </a:lnTo>
                <a:lnTo>
                  <a:pt x="236" y="143"/>
                </a:lnTo>
                <a:lnTo>
                  <a:pt x="283" y="128"/>
                </a:lnTo>
                <a:lnTo>
                  <a:pt x="334" y="114"/>
                </a:lnTo>
                <a:lnTo>
                  <a:pt x="386" y="101"/>
                </a:lnTo>
                <a:lnTo>
                  <a:pt x="442" y="88"/>
                </a:lnTo>
                <a:lnTo>
                  <a:pt x="498" y="77"/>
                </a:lnTo>
                <a:lnTo>
                  <a:pt x="558" y="68"/>
                </a:lnTo>
                <a:lnTo>
                  <a:pt x="617" y="59"/>
                </a:lnTo>
                <a:lnTo>
                  <a:pt x="678" y="51"/>
                </a:lnTo>
                <a:lnTo>
                  <a:pt x="739" y="42"/>
                </a:lnTo>
                <a:lnTo>
                  <a:pt x="801" y="36"/>
                </a:lnTo>
                <a:lnTo>
                  <a:pt x="862" y="30"/>
                </a:lnTo>
                <a:lnTo>
                  <a:pt x="922" y="25"/>
                </a:lnTo>
                <a:lnTo>
                  <a:pt x="982" y="20"/>
                </a:lnTo>
                <a:lnTo>
                  <a:pt x="1041" y="17"/>
                </a:lnTo>
                <a:lnTo>
                  <a:pt x="1098" y="13"/>
                </a:lnTo>
                <a:lnTo>
                  <a:pt x="1152" y="10"/>
                </a:lnTo>
                <a:lnTo>
                  <a:pt x="1205" y="8"/>
                </a:lnTo>
                <a:lnTo>
                  <a:pt x="1255" y="5"/>
                </a:lnTo>
                <a:lnTo>
                  <a:pt x="1302" y="4"/>
                </a:lnTo>
                <a:lnTo>
                  <a:pt x="1345" y="2"/>
                </a:lnTo>
                <a:lnTo>
                  <a:pt x="1385" y="2"/>
                </a:lnTo>
                <a:lnTo>
                  <a:pt x="1421" y="1"/>
                </a:lnTo>
                <a:lnTo>
                  <a:pt x="1452" y="1"/>
                </a:lnTo>
                <a:lnTo>
                  <a:pt x="1479" y="0"/>
                </a:lnTo>
                <a:lnTo>
                  <a:pt x="1500" y="0"/>
                </a:lnTo>
                <a:lnTo>
                  <a:pt x="151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675" name="Group 2218"/>
          <p:cNvGrpSpPr/>
          <p:nvPr/>
        </p:nvGrpSpPr>
        <p:grpSpPr>
          <a:xfrm>
            <a:off x="7771434" y="2362201"/>
            <a:ext cx="536575" cy="536575"/>
            <a:chOff x="4459288" y="5014913"/>
            <a:chExt cx="536575" cy="536575"/>
          </a:xfrm>
          <a:solidFill>
            <a:srgbClr val="000000"/>
          </a:solidFill>
        </p:grpSpPr>
        <p:sp>
          <p:nvSpPr>
            <p:cNvPr id="2676" name="Freeform 1003"/>
            <p:cNvSpPr>
              <a:spLocks noEditPoints="1"/>
            </p:cNvSpPr>
            <p:nvPr/>
          </p:nvSpPr>
          <p:spPr bwMode="auto">
            <a:xfrm>
              <a:off x="4540251" y="5051426"/>
              <a:ext cx="411163" cy="169863"/>
            </a:xfrm>
            <a:custGeom>
              <a:avLst/>
              <a:gdLst>
                <a:gd name="T0" fmla="*/ 1006 w 2591"/>
                <a:gd name="T1" fmla="*/ 377 h 1071"/>
                <a:gd name="T2" fmla="*/ 909 w 2591"/>
                <a:gd name="T3" fmla="*/ 481 h 1071"/>
                <a:gd name="T4" fmla="*/ 897 w 2591"/>
                <a:gd name="T5" fmla="*/ 529 h 1071"/>
                <a:gd name="T6" fmla="*/ 1001 w 2591"/>
                <a:gd name="T7" fmla="*/ 677 h 1071"/>
                <a:gd name="T8" fmla="*/ 1123 w 2591"/>
                <a:gd name="T9" fmla="*/ 867 h 1071"/>
                <a:gd name="T10" fmla="*/ 1107 w 2591"/>
                <a:gd name="T11" fmla="*/ 950 h 1071"/>
                <a:gd name="T12" fmla="*/ 1548 w 2591"/>
                <a:gd name="T13" fmla="*/ 945 h 1071"/>
                <a:gd name="T14" fmla="*/ 1436 w 2591"/>
                <a:gd name="T15" fmla="*/ 845 h 1071"/>
                <a:gd name="T16" fmla="*/ 1586 w 2591"/>
                <a:gd name="T17" fmla="*/ 655 h 1071"/>
                <a:gd name="T18" fmla="*/ 1678 w 2591"/>
                <a:gd name="T19" fmla="*/ 526 h 1071"/>
                <a:gd name="T20" fmla="*/ 1640 w 2591"/>
                <a:gd name="T21" fmla="*/ 475 h 1071"/>
                <a:gd name="T22" fmla="*/ 1571 w 2591"/>
                <a:gd name="T23" fmla="*/ 401 h 1071"/>
                <a:gd name="T24" fmla="*/ 1446 w 2591"/>
                <a:gd name="T25" fmla="*/ 343 h 1071"/>
                <a:gd name="T26" fmla="*/ 1224 w 2591"/>
                <a:gd name="T27" fmla="*/ 330 h 1071"/>
                <a:gd name="T28" fmla="*/ 1191 w 2591"/>
                <a:gd name="T29" fmla="*/ 115 h 1071"/>
                <a:gd name="T30" fmla="*/ 663 w 2591"/>
                <a:gd name="T31" fmla="*/ 179 h 1071"/>
                <a:gd name="T32" fmla="*/ 311 w 2591"/>
                <a:gd name="T33" fmla="*/ 302 h 1071"/>
                <a:gd name="T34" fmla="*/ 135 w 2591"/>
                <a:gd name="T35" fmla="*/ 444 h 1071"/>
                <a:gd name="T36" fmla="*/ 137 w 2591"/>
                <a:gd name="T37" fmla="*/ 579 h 1071"/>
                <a:gd name="T38" fmla="*/ 330 w 2591"/>
                <a:gd name="T39" fmla="*/ 744 h 1071"/>
                <a:gd name="T40" fmla="*/ 706 w 2591"/>
                <a:gd name="T41" fmla="*/ 888 h 1071"/>
                <a:gd name="T42" fmla="*/ 925 w 2591"/>
                <a:gd name="T43" fmla="*/ 761 h 1071"/>
                <a:gd name="T44" fmla="*/ 838 w 2591"/>
                <a:gd name="T45" fmla="*/ 627 h 1071"/>
                <a:gd name="T46" fmla="*/ 765 w 2591"/>
                <a:gd name="T47" fmla="*/ 538 h 1071"/>
                <a:gd name="T48" fmla="*/ 820 w 2591"/>
                <a:gd name="T49" fmla="*/ 404 h 1071"/>
                <a:gd name="T50" fmla="*/ 939 w 2591"/>
                <a:gd name="T51" fmla="*/ 284 h 1071"/>
                <a:gd name="T52" fmla="*/ 950 w 2591"/>
                <a:gd name="T53" fmla="*/ 248 h 1071"/>
                <a:gd name="T54" fmla="*/ 1026 w 2591"/>
                <a:gd name="T55" fmla="*/ 170 h 1071"/>
                <a:gd name="T56" fmla="*/ 1092 w 2591"/>
                <a:gd name="T57" fmla="*/ 198 h 1071"/>
                <a:gd name="T58" fmla="*/ 1281 w 2591"/>
                <a:gd name="T59" fmla="*/ 216 h 1071"/>
                <a:gd name="T60" fmla="*/ 1476 w 2591"/>
                <a:gd name="T61" fmla="*/ 235 h 1071"/>
                <a:gd name="T62" fmla="*/ 1652 w 2591"/>
                <a:gd name="T63" fmla="*/ 322 h 1071"/>
                <a:gd name="T64" fmla="*/ 1775 w 2591"/>
                <a:gd name="T65" fmla="*/ 441 h 1071"/>
                <a:gd name="T66" fmla="*/ 1785 w 2591"/>
                <a:gd name="T67" fmla="*/ 577 h 1071"/>
                <a:gd name="T68" fmla="*/ 1708 w 2591"/>
                <a:gd name="T69" fmla="*/ 672 h 1071"/>
                <a:gd name="T70" fmla="*/ 1581 w 2591"/>
                <a:gd name="T71" fmla="*/ 800 h 1071"/>
                <a:gd name="T72" fmla="*/ 2015 w 2591"/>
                <a:gd name="T73" fmla="*/ 851 h 1071"/>
                <a:gd name="T74" fmla="*/ 2341 w 2591"/>
                <a:gd name="T75" fmla="*/ 691 h 1071"/>
                <a:gd name="T76" fmla="*/ 2476 w 2591"/>
                <a:gd name="T77" fmla="*/ 530 h 1071"/>
                <a:gd name="T78" fmla="*/ 2417 w 2591"/>
                <a:gd name="T79" fmla="*/ 398 h 1071"/>
                <a:gd name="T80" fmla="*/ 2183 w 2591"/>
                <a:gd name="T81" fmla="*/ 257 h 1071"/>
                <a:gd name="T82" fmla="*/ 1772 w 2591"/>
                <a:gd name="T83" fmla="*/ 148 h 1071"/>
                <a:gd name="T84" fmla="*/ 1296 w 2591"/>
                <a:gd name="T85" fmla="*/ 0 h 1071"/>
                <a:gd name="T86" fmla="*/ 1907 w 2591"/>
                <a:gd name="T87" fmla="*/ 57 h 1071"/>
                <a:gd name="T88" fmla="*/ 2336 w 2591"/>
                <a:gd name="T89" fmla="*/ 203 h 1071"/>
                <a:gd name="T90" fmla="*/ 2562 w 2591"/>
                <a:gd name="T91" fmla="*/ 401 h 1071"/>
                <a:gd name="T92" fmla="*/ 2560 w 2591"/>
                <a:gd name="T93" fmla="*/ 622 h 1071"/>
                <a:gd name="T94" fmla="*/ 2321 w 2591"/>
                <a:gd name="T95" fmla="*/ 839 h 1071"/>
                <a:gd name="T96" fmla="*/ 1972 w 2591"/>
                <a:gd name="T97" fmla="*/ 983 h 1071"/>
                <a:gd name="T98" fmla="*/ 1549 w 2591"/>
                <a:gd name="T99" fmla="*/ 1057 h 1071"/>
                <a:gd name="T100" fmla="*/ 972 w 2591"/>
                <a:gd name="T101" fmla="*/ 1052 h 1071"/>
                <a:gd name="T102" fmla="*/ 448 w 2591"/>
                <a:gd name="T103" fmla="*/ 924 h 1071"/>
                <a:gd name="T104" fmla="*/ 119 w 2591"/>
                <a:gd name="T105" fmla="*/ 730 h 1071"/>
                <a:gd name="T106" fmla="*/ 0 w 2591"/>
                <a:gd name="T107" fmla="*/ 507 h 1071"/>
                <a:gd name="T108" fmla="*/ 115 w 2591"/>
                <a:gd name="T109" fmla="*/ 297 h 1071"/>
                <a:gd name="T110" fmla="*/ 446 w 2591"/>
                <a:gd name="T111" fmla="*/ 121 h 1071"/>
                <a:gd name="T112" fmla="*/ 969 w 2591"/>
                <a:gd name="T113" fmla="*/ 16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91" h="1071">
                  <a:moveTo>
                    <a:pt x="1063" y="308"/>
                  </a:moveTo>
                  <a:lnTo>
                    <a:pt x="1055" y="325"/>
                  </a:lnTo>
                  <a:lnTo>
                    <a:pt x="1044" y="340"/>
                  </a:lnTo>
                  <a:lnTo>
                    <a:pt x="1027" y="357"/>
                  </a:lnTo>
                  <a:lnTo>
                    <a:pt x="1017" y="366"/>
                  </a:lnTo>
                  <a:lnTo>
                    <a:pt x="1006" y="377"/>
                  </a:lnTo>
                  <a:lnTo>
                    <a:pt x="988" y="398"/>
                  </a:lnTo>
                  <a:lnTo>
                    <a:pt x="973" y="420"/>
                  </a:lnTo>
                  <a:lnTo>
                    <a:pt x="960" y="444"/>
                  </a:lnTo>
                  <a:lnTo>
                    <a:pt x="949" y="468"/>
                  </a:lnTo>
                  <a:lnTo>
                    <a:pt x="924" y="476"/>
                  </a:lnTo>
                  <a:lnTo>
                    <a:pt x="909" y="481"/>
                  </a:lnTo>
                  <a:lnTo>
                    <a:pt x="897" y="487"/>
                  </a:lnTo>
                  <a:lnTo>
                    <a:pt x="890" y="492"/>
                  </a:lnTo>
                  <a:lnTo>
                    <a:pt x="887" y="496"/>
                  </a:lnTo>
                  <a:lnTo>
                    <a:pt x="879" y="522"/>
                  </a:lnTo>
                  <a:lnTo>
                    <a:pt x="886" y="526"/>
                  </a:lnTo>
                  <a:lnTo>
                    <a:pt x="897" y="529"/>
                  </a:lnTo>
                  <a:lnTo>
                    <a:pt x="935" y="537"/>
                  </a:lnTo>
                  <a:lnTo>
                    <a:pt x="941" y="575"/>
                  </a:lnTo>
                  <a:lnTo>
                    <a:pt x="948" y="605"/>
                  </a:lnTo>
                  <a:lnTo>
                    <a:pt x="961" y="631"/>
                  </a:lnTo>
                  <a:lnTo>
                    <a:pt x="978" y="655"/>
                  </a:lnTo>
                  <a:lnTo>
                    <a:pt x="1001" y="677"/>
                  </a:lnTo>
                  <a:lnTo>
                    <a:pt x="1027" y="696"/>
                  </a:lnTo>
                  <a:lnTo>
                    <a:pt x="1059" y="713"/>
                  </a:lnTo>
                  <a:lnTo>
                    <a:pt x="1096" y="727"/>
                  </a:lnTo>
                  <a:lnTo>
                    <a:pt x="1140" y="741"/>
                  </a:lnTo>
                  <a:lnTo>
                    <a:pt x="1128" y="845"/>
                  </a:lnTo>
                  <a:lnTo>
                    <a:pt x="1123" y="867"/>
                  </a:lnTo>
                  <a:lnTo>
                    <a:pt x="1112" y="886"/>
                  </a:lnTo>
                  <a:lnTo>
                    <a:pt x="1097" y="904"/>
                  </a:lnTo>
                  <a:lnTo>
                    <a:pt x="1079" y="918"/>
                  </a:lnTo>
                  <a:lnTo>
                    <a:pt x="1056" y="929"/>
                  </a:lnTo>
                  <a:lnTo>
                    <a:pt x="1019" y="943"/>
                  </a:lnTo>
                  <a:lnTo>
                    <a:pt x="1107" y="950"/>
                  </a:lnTo>
                  <a:lnTo>
                    <a:pt x="1199" y="955"/>
                  </a:lnTo>
                  <a:lnTo>
                    <a:pt x="1296" y="956"/>
                  </a:lnTo>
                  <a:lnTo>
                    <a:pt x="1368" y="955"/>
                  </a:lnTo>
                  <a:lnTo>
                    <a:pt x="1438" y="952"/>
                  </a:lnTo>
                  <a:lnTo>
                    <a:pt x="1506" y="948"/>
                  </a:lnTo>
                  <a:lnTo>
                    <a:pt x="1548" y="945"/>
                  </a:lnTo>
                  <a:lnTo>
                    <a:pt x="1506" y="929"/>
                  </a:lnTo>
                  <a:lnTo>
                    <a:pt x="1484" y="918"/>
                  </a:lnTo>
                  <a:lnTo>
                    <a:pt x="1466" y="904"/>
                  </a:lnTo>
                  <a:lnTo>
                    <a:pt x="1451" y="886"/>
                  </a:lnTo>
                  <a:lnTo>
                    <a:pt x="1441" y="867"/>
                  </a:lnTo>
                  <a:lnTo>
                    <a:pt x="1436" y="845"/>
                  </a:lnTo>
                  <a:lnTo>
                    <a:pt x="1424" y="741"/>
                  </a:lnTo>
                  <a:lnTo>
                    <a:pt x="1467" y="727"/>
                  </a:lnTo>
                  <a:lnTo>
                    <a:pt x="1504" y="713"/>
                  </a:lnTo>
                  <a:lnTo>
                    <a:pt x="1536" y="696"/>
                  </a:lnTo>
                  <a:lnTo>
                    <a:pt x="1563" y="677"/>
                  </a:lnTo>
                  <a:lnTo>
                    <a:pt x="1586" y="655"/>
                  </a:lnTo>
                  <a:lnTo>
                    <a:pt x="1602" y="631"/>
                  </a:lnTo>
                  <a:lnTo>
                    <a:pt x="1614" y="605"/>
                  </a:lnTo>
                  <a:lnTo>
                    <a:pt x="1622" y="575"/>
                  </a:lnTo>
                  <a:lnTo>
                    <a:pt x="1628" y="537"/>
                  </a:lnTo>
                  <a:lnTo>
                    <a:pt x="1666" y="529"/>
                  </a:lnTo>
                  <a:lnTo>
                    <a:pt x="1678" y="526"/>
                  </a:lnTo>
                  <a:lnTo>
                    <a:pt x="1685" y="522"/>
                  </a:lnTo>
                  <a:lnTo>
                    <a:pt x="1677" y="495"/>
                  </a:lnTo>
                  <a:lnTo>
                    <a:pt x="1674" y="492"/>
                  </a:lnTo>
                  <a:lnTo>
                    <a:pt x="1666" y="487"/>
                  </a:lnTo>
                  <a:lnTo>
                    <a:pt x="1654" y="481"/>
                  </a:lnTo>
                  <a:lnTo>
                    <a:pt x="1640" y="475"/>
                  </a:lnTo>
                  <a:lnTo>
                    <a:pt x="1614" y="468"/>
                  </a:lnTo>
                  <a:lnTo>
                    <a:pt x="1604" y="445"/>
                  </a:lnTo>
                  <a:lnTo>
                    <a:pt x="1598" y="434"/>
                  </a:lnTo>
                  <a:lnTo>
                    <a:pt x="1591" y="422"/>
                  </a:lnTo>
                  <a:lnTo>
                    <a:pt x="1582" y="411"/>
                  </a:lnTo>
                  <a:lnTo>
                    <a:pt x="1571" y="401"/>
                  </a:lnTo>
                  <a:lnTo>
                    <a:pt x="1559" y="390"/>
                  </a:lnTo>
                  <a:lnTo>
                    <a:pt x="1543" y="378"/>
                  </a:lnTo>
                  <a:lnTo>
                    <a:pt x="1524" y="369"/>
                  </a:lnTo>
                  <a:lnTo>
                    <a:pt x="1502" y="359"/>
                  </a:lnTo>
                  <a:lnTo>
                    <a:pt x="1476" y="351"/>
                  </a:lnTo>
                  <a:lnTo>
                    <a:pt x="1446" y="343"/>
                  </a:lnTo>
                  <a:lnTo>
                    <a:pt x="1412" y="337"/>
                  </a:lnTo>
                  <a:lnTo>
                    <a:pt x="1374" y="333"/>
                  </a:lnTo>
                  <a:lnTo>
                    <a:pt x="1330" y="330"/>
                  </a:lnTo>
                  <a:lnTo>
                    <a:pt x="1281" y="329"/>
                  </a:lnTo>
                  <a:lnTo>
                    <a:pt x="1258" y="330"/>
                  </a:lnTo>
                  <a:lnTo>
                    <a:pt x="1224" y="330"/>
                  </a:lnTo>
                  <a:lnTo>
                    <a:pt x="1186" y="329"/>
                  </a:lnTo>
                  <a:lnTo>
                    <a:pt x="1146" y="326"/>
                  </a:lnTo>
                  <a:lnTo>
                    <a:pt x="1104" y="319"/>
                  </a:lnTo>
                  <a:lnTo>
                    <a:pt x="1063" y="308"/>
                  </a:lnTo>
                  <a:close/>
                  <a:moveTo>
                    <a:pt x="1296" y="113"/>
                  </a:moveTo>
                  <a:lnTo>
                    <a:pt x="1191" y="115"/>
                  </a:lnTo>
                  <a:lnTo>
                    <a:pt x="1091" y="119"/>
                  </a:lnTo>
                  <a:lnTo>
                    <a:pt x="996" y="126"/>
                  </a:lnTo>
                  <a:lnTo>
                    <a:pt x="905" y="136"/>
                  </a:lnTo>
                  <a:lnTo>
                    <a:pt x="819" y="148"/>
                  </a:lnTo>
                  <a:lnTo>
                    <a:pt x="738" y="162"/>
                  </a:lnTo>
                  <a:lnTo>
                    <a:pt x="663" y="179"/>
                  </a:lnTo>
                  <a:lnTo>
                    <a:pt x="592" y="196"/>
                  </a:lnTo>
                  <a:lnTo>
                    <a:pt x="526" y="215"/>
                  </a:lnTo>
                  <a:lnTo>
                    <a:pt x="465" y="236"/>
                  </a:lnTo>
                  <a:lnTo>
                    <a:pt x="409" y="257"/>
                  </a:lnTo>
                  <a:lnTo>
                    <a:pt x="357" y="280"/>
                  </a:lnTo>
                  <a:lnTo>
                    <a:pt x="311" y="302"/>
                  </a:lnTo>
                  <a:lnTo>
                    <a:pt x="269" y="326"/>
                  </a:lnTo>
                  <a:lnTo>
                    <a:pt x="233" y="351"/>
                  </a:lnTo>
                  <a:lnTo>
                    <a:pt x="201" y="374"/>
                  </a:lnTo>
                  <a:lnTo>
                    <a:pt x="174" y="398"/>
                  </a:lnTo>
                  <a:lnTo>
                    <a:pt x="152" y="421"/>
                  </a:lnTo>
                  <a:lnTo>
                    <a:pt x="135" y="444"/>
                  </a:lnTo>
                  <a:lnTo>
                    <a:pt x="123" y="466"/>
                  </a:lnTo>
                  <a:lnTo>
                    <a:pt x="115" y="487"/>
                  </a:lnTo>
                  <a:lnTo>
                    <a:pt x="113" y="507"/>
                  </a:lnTo>
                  <a:lnTo>
                    <a:pt x="116" y="530"/>
                  </a:lnTo>
                  <a:lnTo>
                    <a:pt x="124" y="553"/>
                  </a:lnTo>
                  <a:lnTo>
                    <a:pt x="137" y="579"/>
                  </a:lnTo>
                  <a:lnTo>
                    <a:pt x="156" y="605"/>
                  </a:lnTo>
                  <a:lnTo>
                    <a:pt x="180" y="632"/>
                  </a:lnTo>
                  <a:lnTo>
                    <a:pt x="210" y="660"/>
                  </a:lnTo>
                  <a:lnTo>
                    <a:pt x="245" y="688"/>
                  </a:lnTo>
                  <a:lnTo>
                    <a:pt x="285" y="716"/>
                  </a:lnTo>
                  <a:lnTo>
                    <a:pt x="330" y="744"/>
                  </a:lnTo>
                  <a:lnTo>
                    <a:pt x="380" y="771"/>
                  </a:lnTo>
                  <a:lnTo>
                    <a:pt x="435" y="797"/>
                  </a:lnTo>
                  <a:lnTo>
                    <a:pt x="496" y="822"/>
                  </a:lnTo>
                  <a:lnTo>
                    <a:pt x="560" y="846"/>
                  </a:lnTo>
                  <a:lnTo>
                    <a:pt x="631" y="868"/>
                  </a:lnTo>
                  <a:lnTo>
                    <a:pt x="706" y="888"/>
                  </a:lnTo>
                  <a:lnTo>
                    <a:pt x="786" y="907"/>
                  </a:lnTo>
                  <a:lnTo>
                    <a:pt x="1017" y="823"/>
                  </a:lnTo>
                  <a:lnTo>
                    <a:pt x="1018" y="818"/>
                  </a:lnTo>
                  <a:lnTo>
                    <a:pt x="982" y="800"/>
                  </a:lnTo>
                  <a:lnTo>
                    <a:pt x="952" y="782"/>
                  </a:lnTo>
                  <a:lnTo>
                    <a:pt x="925" y="761"/>
                  </a:lnTo>
                  <a:lnTo>
                    <a:pt x="902" y="740"/>
                  </a:lnTo>
                  <a:lnTo>
                    <a:pt x="884" y="717"/>
                  </a:lnTo>
                  <a:lnTo>
                    <a:pt x="868" y="695"/>
                  </a:lnTo>
                  <a:lnTo>
                    <a:pt x="855" y="672"/>
                  </a:lnTo>
                  <a:lnTo>
                    <a:pt x="846" y="650"/>
                  </a:lnTo>
                  <a:lnTo>
                    <a:pt x="838" y="627"/>
                  </a:lnTo>
                  <a:lnTo>
                    <a:pt x="819" y="618"/>
                  </a:lnTo>
                  <a:lnTo>
                    <a:pt x="803" y="606"/>
                  </a:lnTo>
                  <a:lnTo>
                    <a:pt x="789" y="592"/>
                  </a:lnTo>
                  <a:lnTo>
                    <a:pt x="778" y="577"/>
                  </a:lnTo>
                  <a:lnTo>
                    <a:pt x="769" y="558"/>
                  </a:lnTo>
                  <a:lnTo>
                    <a:pt x="765" y="538"/>
                  </a:lnTo>
                  <a:lnTo>
                    <a:pt x="765" y="518"/>
                  </a:lnTo>
                  <a:lnTo>
                    <a:pt x="769" y="496"/>
                  </a:lnTo>
                  <a:lnTo>
                    <a:pt x="779" y="462"/>
                  </a:lnTo>
                  <a:lnTo>
                    <a:pt x="789" y="441"/>
                  </a:lnTo>
                  <a:lnTo>
                    <a:pt x="803" y="421"/>
                  </a:lnTo>
                  <a:lnTo>
                    <a:pt x="820" y="404"/>
                  </a:lnTo>
                  <a:lnTo>
                    <a:pt x="843" y="389"/>
                  </a:lnTo>
                  <a:lnTo>
                    <a:pt x="868" y="376"/>
                  </a:lnTo>
                  <a:lnTo>
                    <a:pt x="885" y="348"/>
                  </a:lnTo>
                  <a:lnTo>
                    <a:pt x="904" y="322"/>
                  </a:lnTo>
                  <a:lnTo>
                    <a:pt x="926" y="298"/>
                  </a:lnTo>
                  <a:lnTo>
                    <a:pt x="939" y="284"/>
                  </a:lnTo>
                  <a:lnTo>
                    <a:pt x="950" y="274"/>
                  </a:lnTo>
                  <a:lnTo>
                    <a:pt x="953" y="273"/>
                  </a:lnTo>
                  <a:lnTo>
                    <a:pt x="954" y="272"/>
                  </a:lnTo>
                  <a:lnTo>
                    <a:pt x="954" y="271"/>
                  </a:lnTo>
                  <a:lnTo>
                    <a:pt x="953" y="269"/>
                  </a:lnTo>
                  <a:lnTo>
                    <a:pt x="950" y="248"/>
                  </a:lnTo>
                  <a:lnTo>
                    <a:pt x="950" y="231"/>
                  </a:lnTo>
                  <a:lnTo>
                    <a:pt x="950" y="196"/>
                  </a:lnTo>
                  <a:lnTo>
                    <a:pt x="984" y="177"/>
                  </a:lnTo>
                  <a:lnTo>
                    <a:pt x="997" y="172"/>
                  </a:lnTo>
                  <a:lnTo>
                    <a:pt x="1011" y="169"/>
                  </a:lnTo>
                  <a:lnTo>
                    <a:pt x="1026" y="170"/>
                  </a:lnTo>
                  <a:lnTo>
                    <a:pt x="1043" y="174"/>
                  </a:lnTo>
                  <a:lnTo>
                    <a:pt x="1057" y="182"/>
                  </a:lnTo>
                  <a:lnTo>
                    <a:pt x="1060" y="185"/>
                  </a:lnTo>
                  <a:lnTo>
                    <a:pt x="1067" y="188"/>
                  </a:lnTo>
                  <a:lnTo>
                    <a:pt x="1078" y="193"/>
                  </a:lnTo>
                  <a:lnTo>
                    <a:pt x="1092" y="198"/>
                  </a:lnTo>
                  <a:lnTo>
                    <a:pt x="1118" y="206"/>
                  </a:lnTo>
                  <a:lnTo>
                    <a:pt x="1148" y="212"/>
                  </a:lnTo>
                  <a:lnTo>
                    <a:pt x="1181" y="216"/>
                  </a:lnTo>
                  <a:lnTo>
                    <a:pt x="1216" y="217"/>
                  </a:lnTo>
                  <a:lnTo>
                    <a:pt x="1253" y="217"/>
                  </a:lnTo>
                  <a:lnTo>
                    <a:pt x="1281" y="216"/>
                  </a:lnTo>
                  <a:lnTo>
                    <a:pt x="1312" y="217"/>
                  </a:lnTo>
                  <a:lnTo>
                    <a:pt x="1344" y="218"/>
                  </a:lnTo>
                  <a:lnTo>
                    <a:pt x="1377" y="221"/>
                  </a:lnTo>
                  <a:lnTo>
                    <a:pt x="1409" y="224"/>
                  </a:lnTo>
                  <a:lnTo>
                    <a:pt x="1443" y="228"/>
                  </a:lnTo>
                  <a:lnTo>
                    <a:pt x="1476" y="235"/>
                  </a:lnTo>
                  <a:lnTo>
                    <a:pt x="1509" y="243"/>
                  </a:lnTo>
                  <a:lnTo>
                    <a:pt x="1540" y="253"/>
                  </a:lnTo>
                  <a:lnTo>
                    <a:pt x="1571" y="267"/>
                  </a:lnTo>
                  <a:lnTo>
                    <a:pt x="1600" y="282"/>
                  </a:lnTo>
                  <a:lnTo>
                    <a:pt x="1628" y="300"/>
                  </a:lnTo>
                  <a:lnTo>
                    <a:pt x="1652" y="322"/>
                  </a:lnTo>
                  <a:lnTo>
                    <a:pt x="1675" y="347"/>
                  </a:lnTo>
                  <a:lnTo>
                    <a:pt x="1694" y="375"/>
                  </a:lnTo>
                  <a:lnTo>
                    <a:pt x="1720" y="387"/>
                  </a:lnTo>
                  <a:lnTo>
                    <a:pt x="1742" y="403"/>
                  </a:lnTo>
                  <a:lnTo>
                    <a:pt x="1761" y="420"/>
                  </a:lnTo>
                  <a:lnTo>
                    <a:pt x="1775" y="441"/>
                  </a:lnTo>
                  <a:lnTo>
                    <a:pt x="1784" y="462"/>
                  </a:lnTo>
                  <a:lnTo>
                    <a:pt x="1794" y="496"/>
                  </a:lnTo>
                  <a:lnTo>
                    <a:pt x="1799" y="518"/>
                  </a:lnTo>
                  <a:lnTo>
                    <a:pt x="1799" y="538"/>
                  </a:lnTo>
                  <a:lnTo>
                    <a:pt x="1794" y="558"/>
                  </a:lnTo>
                  <a:lnTo>
                    <a:pt x="1785" y="577"/>
                  </a:lnTo>
                  <a:lnTo>
                    <a:pt x="1774" y="592"/>
                  </a:lnTo>
                  <a:lnTo>
                    <a:pt x="1761" y="606"/>
                  </a:lnTo>
                  <a:lnTo>
                    <a:pt x="1744" y="618"/>
                  </a:lnTo>
                  <a:lnTo>
                    <a:pt x="1726" y="627"/>
                  </a:lnTo>
                  <a:lnTo>
                    <a:pt x="1718" y="650"/>
                  </a:lnTo>
                  <a:lnTo>
                    <a:pt x="1708" y="672"/>
                  </a:lnTo>
                  <a:lnTo>
                    <a:pt x="1695" y="695"/>
                  </a:lnTo>
                  <a:lnTo>
                    <a:pt x="1680" y="717"/>
                  </a:lnTo>
                  <a:lnTo>
                    <a:pt x="1661" y="740"/>
                  </a:lnTo>
                  <a:lnTo>
                    <a:pt x="1639" y="761"/>
                  </a:lnTo>
                  <a:lnTo>
                    <a:pt x="1612" y="782"/>
                  </a:lnTo>
                  <a:lnTo>
                    <a:pt x="1581" y="800"/>
                  </a:lnTo>
                  <a:lnTo>
                    <a:pt x="1546" y="818"/>
                  </a:lnTo>
                  <a:lnTo>
                    <a:pt x="1547" y="823"/>
                  </a:lnTo>
                  <a:lnTo>
                    <a:pt x="1781" y="911"/>
                  </a:lnTo>
                  <a:lnTo>
                    <a:pt x="1864" y="893"/>
                  </a:lnTo>
                  <a:lnTo>
                    <a:pt x="1942" y="873"/>
                  </a:lnTo>
                  <a:lnTo>
                    <a:pt x="2015" y="851"/>
                  </a:lnTo>
                  <a:lnTo>
                    <a:pt x="2082" y="827"/>
                  </a:lnTo>
                  <a:lnTo>
                    <a:pt x="2144" y="801"/>
                  </a:lnTo>
                  <a:lnTo>
                    <a:pt x="2201" y="775"/>
                  </a:lnTo>
                  <a:lnTo>
                    <a:pt x="2253" y="748"/>
                  </a:lnTo>
                  <a:lnTo>
                    <a:pt x="2300" y="719"/>
                  </a:lnTo>
                  <a:lnTo>
                    <a:pt x="2341" y="691"/>
                  </a:lnTo>
                  <a:lnTo>
                    <a:pt x="2377" y="663"/>
                  </a:lnTo>
                  <a:lnTo>
                    <a:pt x="2408" y="634"/>
                  </a:lnTo>
                  <a:lnTo>
                    <a:pt x="2434" y="607"/>
                  </a:lnTo>
                  <a:lnTo>
                    <a:pt x="2453" y="580"/>
                  </a:lnTo>
                  <a:lnTo>
                    <a:pt x="2467" y="554"/>
                  </a:lnTo>
                  <a:lnTo>
                    <a:pt x="2476" y="530"/>
                  </a:lnTo>
                  <a:lnTo>
                    <a:pt x="2479" y="507"/>
                  </a:lnTo>
                  <a:lnTo>
                    <a:pt x="2476" y="487"/>
                  </a:lnTo>
                  <a:lnTo>
                    <a:pt x="2468" y="466"/>
                  </a:lnTo>
                  <a:lnTo>
                    <a:pt x="2456" y="444"/>
                  </a:lnTo>
                  <a:lnTo>
                    <a:pt x="2440" y="421"/>
                  </a:lnTo>
                  <a:lnTo>
                    <a:pt x="2417" y="398"/>
                  </a:lnTo>
                  <a:lnTo>
                    <a:pt x="2391" y="374"/>
                  </a:lnTo>
                  <a:lnTo>
                    <a:pt x="2359" y="351"/>
                  </a:lnTo>
                  <a:lnTo>
                    <a:pt x="2322" y="326"/>
                  </a:lnTo>
                  <a:lnTo>
                    <a:pt x="2280" y="302"/>
                  </a:lnTo>
                  <a:lnTo>
                    <a:pt x="2234" y="280"/>
                  </a:lnTo>
                  <a:lnTo>
                    <a:pt x="2183" y="257"/>
                  </a:lnTo>
                  <a:lnTo>
                    <a:pt x="2126" y="236"/>
                  </a:lnTo>
                  <a:lnTo>
                    <a:pt x="2065" y="215"/>
                  </a:lnTo>
                  <a:lnTo>
                    <a:pt x="1999" y="196"/>
                  </a:lnTo>
                  <a:lnTo>
                    <a:pt x="1929" y="179"/>
                  </a:lnTo>
                  <a:lnTo>
                    <a:pt x="1853" y="162"/>
                  </a:lnTo>
                  <a:lnTo>
                    <a:pt x="1772" y="148"/>
                  </a:lnTo>
                  <a:lnTo>
                    <a:pt x="1687" y="136"/>
                  </a:lnTo>
                  <a:lnTo>
                    <a:pt x="1596" y="126"/>
                  </a:lnTo>
                  <a:lnTo>
                    <a:pt x="1501" y="119"/>
                  </a:lnTo>
                  <a:lnTo>
                    <a:pt x="1401" y="115"/>
                  </a:lnTo>
                  <a:lnTo>
                    <a:pt x="1296" y="113"/>
                  </a:lnTo>
                  <a:close/>
                  <a:moveTo>
                    <a:pt x="1296" y="0"/>
                  </a:moveTo>
                  <a:lnTo>
                    <a:pt x="1409" y="2"/>
                  </a:lnTo>
                  <a:lnTo>
                    <a:pt x="1519" y="8"/>
                  </a:lnTo>
                  <a:lnTo>
                    <a:pt x="1622" y="16"/>
                  </a:lnTo>
                  <a:lnTo>
                    <a:pt x="1723" y="27"/>
                  </a:lnTo>
                  <a:lnTo>
                    <a:pt x="1817" y="40"/>
                  </a:lnTo>
                  <a:lnTo>
                    <a:pt x="1907" y="57"/>
                  </a:lnTo>
                  <a:lnTo>
                    <a:pt x="1992" y="76"/>
                  </a:lnTo>
                  <a:lnTo>
                    <a:pt x="2072" y="98"/>
                  </a:lnTo>
                  <a:lnTo>
                    <a:pt x="2146" y="121"/>
                  </a:lnTo>
                  <a:lnTo>
                    <a:pt x="2215" y="147"/>
                  </a:lnTo>
                  <a:lnTo>
                    <a:pt x="2279" y="174"/>
                  </a:lnTo>
                  <a:lnTo>
                    <a:pt x="2336" y="203"/>
                  </a:lnTo>
                  <a:lnTo>
                    <a:pt x="2390" y="234"/>
                  </a:lnTo>
                  <a:lnTo>
                    <a:pt x="2436" y="265"/>
                  </a:lnTo>
                  <a:lnTo>
                    <a:pt x="2477" y="297"/>
                  </a:lnTo>
                  <a:lnTo>
                    <a:pt x="2511" y="331"/>
                  </a:lnTo>
                  <a:lnTo>
                    <a:pt x="2540" y="366"/>
                  </a:lnTo>
                  <a:lnTo>
                    <a:pt x="2562" y="401"/>
                  </a:lnTo>
                  <a:lnTo>
                    <a:pt x="2578" y="436"/>
                  </a:lnTo>
                  <a:lnTo>
                    <a:pt x="2588" y="471"/>
                  </a:lnTo>
                  <a:lnTo>
                    <a:pt x="2591" y="507"/>
                  </a:lnTo>
                  <a:lnTo>
                    <a:pt x="2587" y="545"/>
                  </a:lnTo>
                  <a:lnTo>
                    <a:pt x="2577" y="583"/>
                  </a:lnTo>
                  <a:lnTo>
                    <a:pt x="2560" y="622"/>
                  </a:lnTo>
                  <a:lnTo>
                    <a:pt x="2535" y="660"/>
                  </a:lnTo>
                  <a:lnTo>
                    <a:pt x="2504" y="698"/>
                  </a:lnTo>
                  <a:lnTo>
                    <a:pt x="2467" y="735"/>
                  </a:lnTo>
                  <a:lnTo>
                    <a:pt x="2424" y="771"/>
                  </a:lnTo>
                  <a:lnTo>
                    <a:pt x="2375" y="805"/>
                  </a:lnTo>
                  <a:lnTo>
                    <a:pt x="2321" y="839"/>
                  </a:lnTo>
                  <a:lnTo>
                    <a:pt x="2261" y="872"/>
                  </a:lnTo>
                  <a:lnTo>
                    <a:pt x="2196" y="903"/>
                  </a:lnTo>
                  <a:lnTo>
                    <a:pt x="2125" y="931"/>
                  </a:lnTo>
                  <a:lnTo>
                    <a:pt x="2050" y="958"/>
                  </a:lnTo>
                  <a:lnTo>
                    <a:pt x="1970" y="982"/>
                  </a:lnTo>
                  <a:lnTo>
                    <a:pt x="1972" y="983"/>
                  </a:lnTo>
                  <a:lnTo>
                    <a:pt x="1956" y="986"/>
                  </a:lnTo>
                  <a:lnTo>
                    <a:pt x="1882" y="1005"/>
                  </a:lnTo>
                  <a:lnTo>
                    <a:pt x="1803" y="1022"/>
                  </a:lnTo>
                  <a:lnTo>
                    <a:pt x="1721" y="1036"/>
                  </a:lnTo>
                  <a:lnTo>
                    <a:pt x="1637" y="1048"/>
                  </a:lnTo>
                  <a:lnTo>
                    <a:pt x="1549" y="1057"/>
                  </a:lnTo>
                  <a:lnTo>
                    <a:pt x="1462" y="1065"/>
                  </a:lnTo>
                  <a:lnTo>
                    <a:pt x="1372" y="1069"/>
                  </a:lnTo>
                  <a:lnTo>
                    <a:pt x="1281" y="1071"/>
                  </a:lnTo>
                  <a:lnTo>
                    <a:pt x="1177" y="1069"/>
                  </a:lnTo>
                  <a:lnTo>
                    <a:pt x="1073" y="1062"/>
                  </a:lnTo>
                  <a:lnTo>
                    <a:pt x="972" y="1052"/>
                  </a:lnTo>
                  <a:lnTo>
                    <a:pt x="874" y="1039"/>
                  </a:lnTo>
                  <a:lnTo>
                    <a:pt x="777" y="1020"/>
                  </a:lnTo>
                  <a:lnTo>
                    <a:pt x="583" y="981"/>
                  </a:lnTo>
                  <a:lnTo>
                    <a:pt x="597" y="974"/>
                  </a:lnTo>
                  <a:lnTo>
                    <a:pt x="520" y="951"/>
                  </a:lnTo>
                  <a:lnTo>
                    <a:pt x="448" y="924"/>
                  </a:lnTo>
                  <a:lnTo>
                    <a:pt x="380" y="896"/>
                  </a:lnTo>
                  <a:lnTo>
                    <a:pt x="318" y="865"/>
                  </a:lnTo>
                  <a:lnTo>
                    <a:pt x="259" y="833"/>
                  </a:lnTo>
                  <a:lnTo>
                    <a:pt x="207" y="799"/>
                  </a:lnTo>
                  <a:lnTo>
                    <a:pt x="160" y="765"/>
                  </a:lnTo>
                  <a:lnTo>
                    <a:pt x="119" y="730"/>
                  </a:lnTo>
                  <a:lnTo>
                    <a:pt x="83" y="694"/>
                  </a:lnTo>
                  <a:lnTo>
                    <a:pt x="53" y="657"/>
                  </a:lnTo>
                  <a:lnTo>
                    <a:pt x="31" y="619"/>
                  </a:lnTo>
                  <a:lnTo>
                    <a:pt x="13" y="582"/>
                  </a:lnTo>
                  <a:lnTo>
                    <a:pt x="3" y="544"/>
                  </a:lnTo>
                  <a:lnTo>
                    <a:pt x="0" y="507"/>
                  </a:lnTo>
                  <a:lnTo>
                    <a:pt x="3" y="471"/>
                  </a:lnTo>
                  <a:lnTo>
                    <a:pt x="13" y="436"/>
                  </a:lnTo>
                  <a:lnTo>
                    <a:pt x="29" y="401"/>
                  </a:lnTo>
                  <a:lnTo>
                    <a:pt x="51" y="366"/>
                  </a:lnTo>
                  <a:lnTo>
                    <a:pt x="80" y="331"/>
                  </a:lnTo>
                  <a:lnTo>
                    <a:pt x="115" y="297"/>
                  </a:lnTo>
                  <a:lnTo>
                    <a:pt x="156" y="265"/>
                  </a:lnTo>
                  <a:lnTo>
                    <a:pt x="202" y="234"/>
                  </a:lnTo>
                  <a:lnTo>
                    <a:pt x="255" y="203"/>
                  </a:lnTo>
                  <a:lnTo>
                    <a:pt x="312" y="174"/>
                  </a:lnTo>
                  <a:lnTo>
                    <a:pt x="376" y="147"/>
                  </a:lnTo>
                  <a:lnTo>
                    <a:pt x="446" y="121"/>
                  </a:lnTo>
                  <a:lnTo>
                    <a:pt x="519" y="98"/>
                  </a:lnTo>
                  <a:lnTo>
                    <a:pt x="599" y="76"/>
                  </a:lnTo>
                  <a:lnTo>
                    <a:pt x="684" y="57"/>
                  </a:lnTo>
                  <a:lnTo>
                    <a:pt x="774" y="40"/>
                  </a:lnTo>
                  <a:lnTo>
                    <a:pt x="869" y="27"/>
                  </a:lnTo>
                  <a:lnTo>
                    <a:pt x="969" y="16"/>
                  </a:lnTo>
                  <a:lnTo>
                    <a:pt x="1073" y="8"/>
                  </a:lnTo>
                  <a:lnTo>
                    <a:pt x="1182" y="2"/>
                  </a:lnTo>
                  <a:lnTo>
                    <a:pt x="12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7" name="Freeform 1004"/>
            <p:cNvSpPr>
              <a:spLocks noEditPoints="1"/>
            </p:cNvSpPr>
            <p:nvPr/>
          </p:nvSpPr>
          <p:spPr bwMode="auto">
            <a:xfrm>
              <a:off x="4459288" y="5014913"/>
              <a:ext cx="536575" cy="536575"/>
            </a:xfrm>
            <a:custGeom>
              <a:avLst/>
              <a:gdLst>
                <a:gd name="T0" fmla="*/ 2095 w 3380"/>
                <a:gd name="T1" fmla="*/ 2920 h 3380"/>
                <a:gd name="T2" fmla="*/ 1476 w 3380"/>
                <a:gd name="T3" fmla="*/ 2904 h 3380"/>
                <a:gd name="T4" fmla="*/ 1127 w 3380"/>
                <a:gd name="T5" fmla="*/ 3169 h 3380"/>
                <a:gd name="T6" fmla="*/ 2761 w 3380"/>
                <a:gd name="T7" fmla="*/ 3112 h 3380"/>
                <a:gd name="T8" fmla="*/ 2958 w 3380"/>
                <a:gd name="T9" fmla="*/ 2686 h 3380"/>
                <a:gd name="T10" fmla="*/ 3266 w 3380"/>
                <a:gd name="T11" fmla="*/ 2440 h 3380"/>
                <a:gd name="T12" fmla="*/ 3254 w 3380"/>
                <a:gd name="T13" fmla="*/ 2703 h 3380"/>
                <a:gd name="T14" fmla="*/ 451 w 3380"/>
                <a:gd name="T15" fmla="*/ 2439 h 3380"/>
                <a:gd name="T16" fmla="*/ 1126 w 3380"/>
                <a:gd name="T17" fmla="*/ 2395 h 3380"/>
                <a:gd name="T18" fmla="*/ 1857 w 3380"/>
                <a:gd name="T19" fmla="*/ 2064 h 3380"/>
                <a:gd name="T20" fmla="*/ 2944 w 3380"/>
                <a:gd name="T21" fmla="*/ 2046 h 3380"/>
                <a:gd name="T22" fmla="*/ 2711 w 3380"/>
                <a:gd name="T23" fmla="*/ 2252 h 3380"/>
                <a:gd name="T24" fmla="*/ 2308 w 3380"/>
                <a:gd name="T25" fmla="*/ 2428 h 3380"/>
                <a:gd name="T26" fmla="*/ 1786 w 3380"/>
                <a:gd name="T27" fmla="*/ 2524 h 3380"/>
                <a:gd name="T28" fmla="*/ 1385 w 3380"/>
                <a:gd name="T29" fmla="*/ 2532 h 3380"/>
                <a:gd name="T30" fmla="*/ 2326 w 3380"/>
                <a:gd name="T31" fmla="*/ 2548 h 3380"/>
                <a:gd name="T32" fmla="*/ 3032 w 3380"/>
                <a:gd name="T33" fmla="*/ 2186 h 3380"/>
                <a:gd name="T34" fmla="*/ 958 w 3380"/>
                <a:gd name="T35" fmla="*/ 2028 h 3380"/>
                <a:gd name="T36" fmla="*/ 2170 w 3380"/>
                <a:gd name="T37" fmla="*/ 2347 h 3380"/>
                <a:gd name="T38" fmla="*/ 2458 w 3380"/>
                <a:gd name="T39" fmla="*/ 1914 h 3380"/>
                <a:gd name="T40" fmla="*/ 2704 w 3380"/>
                <a:gd name="T41" fmla="*/ 1827 h 3380"/>
                <a:gd name="T42" fmla="*/ 3143 w 3380"/>
                <a:gd name="T43" fmla="*/ 2074 h 3380"/>
                <a:gd name="T44" fmla="*/ 2614 w 3380"/>
                <a:gd name="T45" fmla="*/ 2591 h 3380"/>
                <a:gd name="T46" fmla="*/ 1213 w 3380"/>
                <a:gd name="T47" fmla="*/ 2624 h 3380"/>
                <a:gd name="T48" fmla="*/ 684 w 3380"/>
                <a:gd name="T49" fmla="*/ 2502 h 3380"/>
                <a:gd name="T50" fmla="*/ 1763 w 3380"/>
                <a:gd name="T51" fmla="*/ 2815 h 3380"/>
                <a:gd name="T52" fmla="*/ 2999 w 3380"/>
                <a:gd name="T53" fmla="*/ 2527 h 3380"/>
                <a:gd name="T54" fmla="*/ 3186 w 3380"/>
                <a:gd name="T55" fmla="*/ 1931 h 3380"/>
                <a:gd name="T56" fmla="*/ 340 w 3380"/>
                <a:gd name="T57" fmla="*/ 1792 h 3380"/>
                <a:gd name="T58" fmla="*/ 2929 w 3380"/>
                <a:gd name="T59" fmla="*/ 1772 h 3380"/>
                <a:gd name="T60" fmla="*/ 156 w 3380"/>
                <a:gd name="T61" fmla="*/ 1643 h 3380"/>
                <a:gd name="T62" fmla="*/ 2253 w 3380"/>
                <a:gd name="T63" fmla="*/ 1485 h 3380"/>
                <a:gd name="T64" fmla="*/ 1352 w 3380"/>
                <a:gd name="T65" fmla="*/ 1823 h 3380"/>
                <a:gd name="T66" fmla="*/ 2420 w 3380"/>
                <a:gd name="T67" fmla="*/ 1452 h 3380"/>
                <a:gd name="T68" fmla="*/ 1239 w 3380"/>
                <a:gd name="T69" fmla="*/ 1803 h 3380"/>
                <a:gd name="T70" fmla="*/ 2653 w 3380"/>
                <a:gd name="T71" fmla="*/ 1386 h 3380"/>
                <a:gd name="T72" fmla="*/ 849 w 3380"/>
                <a:gd name="T73" fmla="*/ 1346 h 3380"/>
                <a:gd name="T74" fmla="*/ 2981 w 3380"/>
                <a:gd name="T75" fmla="*/ 1230 h 3380"/>
                <a:gd name="T76" fmla="*/ 3158 w 3380"/>
                <a:gd name="T77" fmla="*/ 1090 h 3380"/>
                <a:gd name="T78" fmla="*/ 394 w 3380"/>
                <a:gd name="T79" fmla="*/ 1209 h 3380"/>
                <a:gd name="T80" fmla="*/ 394 w 3380"/>
                <a:gd name="T81" fmla="*/ 1030 h 3380"/>
                <a:gd name="T82" fmla="*/ 201 w 3380"/>
                <a:gd name="T83" fmla="*/ 1521 h 3380"/>
                <a:gd name="T84" fmla="*/ 1233 w 3380"/>
                <a:gd name="T85" fmla="*/ 1956 h 3380"/>
                <a:gd name="T86" fmla="*/ 1327 w 3380"/>
                <a:gd name="T87" fmla="*/ 1935 h 3380"/>
                <a:gd name="T88" fmla="*/ 850 w 3380"/>
                <a:gd name="T89" fmla="*/ 1807 h 3380"/>
                <a:gd name="T90" fmla="*/ 488 w 3380"/>
                <a:gd name="T91" fmla="*/ 1598 h 3380"/>
                <a:gd name="T92" fmla="*/ 331 w 3380"/>
                <a:gd name="T93" fmla="*/ 1404 h 3380"/>
                <a:gd name="T94" fmla="*/ 282 w 3380"/>
                <a:gd name="T95" fmla="*/ 999 h 3380"/>
                <a:gd name="T96" fmla="*/ 651 w 3380"/>
                <a:gd name="T97" fmla="*/ 371 h 3380"/>
                <a:gd name="T98" fmla="*/ 518 w 3380"/>
                <a:gd name="T99" fmla="*/ 1001 h 3380"/>
                <a:gd name="T100" fmla="*/ 1609 w 3380"/>
                <a:gd name="T101" fmla="*/ 1401 h 3380"/>
                <a:gd name="T102" fmla="*/ 2884 w 3380"/>
                <a:gd name="T103" fmla="*/ 1154 h 3380"/>
                <a:gd name="T104" fmla="*/ 3128 w 3380"/>
                <a:gd name="T105" fmla="*/ 518 h 3380"/>
                <a:gd name="T106" fmla="*/ 2102 w 3380"/>
                <a:gd name="T107" fmla="*/ 126 h 3380"/>
                <a:gd name="T108" fmla="*/ 2818 w 3380"/>
                <a:gd name="T109" fmla="*/ 178 h 3380"/>
                <a:gd name="T110" fmla="*/ 3321 w 3380"/>
                <a:gd name="T111" fmla="*/ 1259 h 3380"/>
                <a:gd name="T112" fmla="*/ 3294 w 3380"/>
                <a:gd name="T113" fmla="*/ 1887 h 3380"/>
                <a:gd name="T114" fmla="*/ 3124 w 3380"/>
                <a:gd name="T115" fmla="*/ 3046 h 3380"/>
                <a:gd name="T116" fmla="*/ 1859 w 3380"/>
                <a:gd name="T117" fmla="*/ 3380 h 3380"/>
                <a:gd name="T118" fmla="*/ 594 w 3380"/>
                <a:gd name="T119" fmla="*/ 3046 h 3380"/>
                <a:gd name="T120" fmla="*/ 105 w 3380"/>
                <a:gd name="T121" fmla="*/ 2057 h 3380"/>
                <a:gd name="T122" fmla="*/ 182 w 3380"/>
                <a:gd name="T123" fmla="*/ 937 h 3380"/>
                <a:gd name="T124" fmla="*/ 717 w 3380"/>
                <a:gd name="T125" fmla="*/ 21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80" h="3380">
                  <a:moveTo>
                    <a:pt x="1746" y="2927"/>
                  </a:moveTo>
                  <a:lnTo>
                    <a:pt x="1746" y="3265"/>
                  </a:lnTo>
                  <a:lnTo>
                    <a:pt x="1859" y="3267"/>
                  </a:lnTo>
                  <a:lnTo>
                    <a:pt x="1972" y="3265"/>
                  </a:lnTo>
                  <a:lnTo>
                    <a:pt x="1972" y="2927"/>
                  </a:lnTo>
                  <a:lnTo>
                    <a:pt x="1964" y="2927"/>
                  </a:lnTo>
                  <a:lnTo>
                    <a:pt x="1912" y="2929"/>
                  </a:lnTo>
                  <a:lnTo>
                    <a:pt x="1859" y="2929"/>
                  </a:lnTo>
                  <a:lnTo>
                    <a:pt x="1755" y="2927"/>
                  </a:lnTo>
                  <a:lnTo>
                    <a:pt x="1746" y="2927"/>
                  </a:lnTo>
                  <a:close/>
                  <a:moveTo>
                    <a:pt x="2310" y="2893"/>
                  </a:moveTo>
                  <a:lnTo>
                    <a:pt x="2216" y="2907"/>
                  </a:lnTo>
                  <a:lnTo>
                    <a:pt x="2193" y="2910"/>
                  </a:lnTo>
                  <a:lnTo>
                    <a:pt x="2097" y="2919"/>
                  </a:lnTo>
                  <a:lnTo>
                    <a:pt x="2095" y="2920"/>
                  </a:lnTo>
                  <a:lnTo>
                    <a:pt x="2092" y="2920"/>
                  </a:lnTo>
                  <a:lnTo>
                    <a:pt x="2088" y="2920"/>
                  </a:lnTo>
                  <a:lnTo>
                    <a:pt x="2084" y="2921"/>
                  </a:lnTo>
                  <a:lnTo>
                    <a:pt x="2084" y="3258"/>
                  </a:lnTo>
                  <a:lnTo>
                    <a:pt x="2199" y="3247"/>
                  </a:lnTo>
                  <a:lnTo>
                    <a:pt x="2310" y="3231"/>
                  </a:lnTo>
                  <a:lnTo>
                    <a:pt x="2310" y="2893"/>
                  </a:lnTo>
                  <a:close/>
                  <a:moveTo>
                    <a:pt x="1408" y="2893"/>
                  </a:moveTo>
                  <a:lnTo>
                    <a:pt x="1408" y="3231"/>
                  </a:lnTo>
                  <a:lnTo>
                    <a:pt x="1519" y="3247"/>
                  </a:lnTo>
                  <a:lnTo>
                    <a:pt x="1634" y="3258"/>
                  </a:lnTo>
                  <a:lnTo>
                    <a:pt x="1634" y="2921"/>
                  </a:lnTo>
                  <a:lnTo>
                    <a:pt x="1605" y="2918"/>
                  </a:lnTo>
                  <a:lnTo>
                    <a:pt x="1539" y="2912"/>
                  </a:lnTo>
                  <a:lnTo>
                    <a:pt x="1476" y="2904"/>
                  </a:lnTo>
                  <a:lnTo>
                    <a:pt x="1435" y="2898"/>
                  </a:lnTo>
                  <a:lnTo>
                    <a:pt x="1408" y="2893"/>
                  </a:lnTo>
                  <a:close/>
                  <a:moveTo>
                    <a:pt x="2591" y="2832"/>
                  </a:moveTo>
                  <a:lnTo>
                    <a:pt x="2533" y="2847"/>
                  </a:lnTo>
                  <a:lnTo>
                    <a:pt x="2527" y="2849"/>
                  </a:lnTo>
                  <a:lnTo>
                    <a:pt x="2522" y="2850"/>
                  </a:lnTo>
                  <a:lnTo>
                    <a:pt x="2477" y="2862"/>
                  </a:lnTo>
                  <a:lnTo>
                    <a:pt x="2432" y="2871"/>
                  </a:lnTo>
                  <a:lnTo>
                    <a:pt x="2422" y="2873"/>
                  </a:lnTo>
                  <a:lnTo>
                    <a:pt x="2422" y="3211"/>
                  </a:lnTo>
                  <a:lnTo>
                    <a:pt x="2508" y="3192"/>
                  </a:lnTo>
                  <a:lnTo>
                    <a:pt x="2591" y="3169"/>
                  </a:lnTo>
                  <a:lnTo>
                    <a:pt x="2591" y="2832"/>
                  </a:lnTo>
                  <a:close/>
                  <a:moveTo>
                    <a:pt x="1127" y="2831"/>
                  </a:moveTo>
                  <a:lnTo>
                    <a:pt x="1127" y="3169"/>
                  </a:lnTo>
                  <a:lnTo>
                    <a:pt x="1210" y="3192"/>
                  </a:lnTo>
                  <a:lnTo>
                    <a:pt x="1296" y="3211"/>
                  </a:lnTo>
                  <a:lnTo>
                    <a:pt x="1296" y="2873"/>
                  </a:lnTo>
                  <a:lnTo>
                    <a:pt x="1210" y="2854"/>
                  </a:lnTo>
                  <a:lnTo>
                    <a:pt x="1127" y="2831"/>
                  </a:lnTo>
                  <a:close/>
                  <a:moveTo>
                    <a:pt x="2817" y="2753"/>
                  </a:moveTo>
                  <a:lnTo>
                    <a:pt x="2813" y="2754"/>
                  </a:lnTo>
                  <a:lnTo>
                    <a:pt x="2794" y="2762"/>
                  </a:lnTo>
                  <a:lnTo>
                    <a:pt x="2726" y="2788"/>
                  </a:lnTo>
                  <a:lnTo>
                    <a:pt x="2719" y="2791"/>
                  </a:lnTo>
                  <a:lnTo>
                    <a:pt x="2713" y="2793"/>
                  </a:lnTo>
                  <a:lnTo>
                    <a:pt x="2704" y="2796"/>
                  </a:lnTo>
                  <a:lnTo>
                    <a:pt x="2704" y="2796"/>
                  </a:lnTo>
                  <a:lnTo>
                    <a:pt x="2704" y="3133"/>
                  </a:lnTo>
                  <a:lnTo>
                    <a:pt x="2761" y="3112"/>
                  </a:lnTo>
                  <a:lnTo>
                    <a:pt x="2817" y="3089"/>
                  </a:lnTo>
                  <a:lnTo>
                    <a:pt x="2817" y="2753"/>
                  </a:lnTo>
                  <a:close/>
                  <a:moveTo>
                    <a:pt x="901" y="2752"/>
                  </a:moveTo>
                  <a:lnTo>
                    <a:pt x="901" y="3089"/>
                  </a:lnTo>
                  <a:lnTo>
                    <a:pt x="957" y="3112"/>
                  </a:lnTo>
                  <a:lnTo>
                    <a:pt x="1014" y="3133"/>
                  </a:lnTo>
                  <a:lnTo>
                    <a:pt x="1014" y="2796"/>
                  </a:lnTo>
                  <a:lnTo>
                    <a:pt x="957" y="2775"/>
                  </a:lnTo>
                  <a:lnTo>
                    <a:pt x="901" y="2752"/>
                  </a:lnTo>
                  <a:close/>
                  <a:moveTo>
                    <a:pt x="3042" y="2636"/>
                  </a:moveTo>
                  <a:lnTo>
                    <a:pt x="3040" y="2637"/>
                  </a:lnTo>
                  <a:lnTo>
                    <a:pt x="3037" y="2638"/>
                  </a:lnTo>
                  <a:lnTo>
                    <a:pt x="2974" y="2676"/>
                  </a:lnTo>
                  <a:lnTo>
                    <a:pt x="2966" y="2680"/>
                  </a:lnTo>
                  <a:lnTo>
                    <a:pt x="2958" y="2686"/>
                  </a:lnTo>
                  <a:lnTo>
                    <a:pt x="2929" y="2700"/>
                  </a:lnTo>
                  <a:lnTo>
                    <a:pt x="2929" y="2700"/>
                  </a:lnTo>
                  <a:lnTo>
                    <a:pt x="2929" y="3034"/>
                  </a:lnTo>
                  <a:lnTo>
                    <a:pt x="2988" y="3000"/>
                  </a:lnTo>
                  <a:lnTo>
                    <a:pt x="3042" y="2964"/>
                  </a:lnTo>
                  <a:lnTo>
                    <a:pt x="3042" y="2636"/>
                  </a:lnTo>
                  <a:close/>
                  <a:moveTo>
                    <a:pt x="676" y="2636"/>
                  </a:moveTo>
                  <a:lnTo>
                    <a:pt x="676" y="2964"/>
                  </a:lnTo>
                  <a:lnTo>
                    <a:pt x="730" y="3000"/>
                  </a:lnTo>
                  <a:lnTo>
                    <a:pt x="789" y="3034"/>
                  </a:lnTo>
                  <a:lnTo>
                    <a:pt x="789" y="2700"/>
                  </a:lnTo>
                  <a:lnTo>
                    <a:pt x="730" y="2668"/>
                  </a:lnTo>
                  <a:lnTo>
                    <a:pt x="676" y="2636"/>
                  </a:lnTo>
                  <a:close/>
                  <a:moveTo>
                    <a:pt x="3267" y="2439"/>
                  </a:moveTo>
                  <a:lnTo>
                    <a:pt x="3266" y="2440"/>
                  </a:lnTo>
                  <a:lnTo>
                    <a:pt x="3264" y="2442"/>
                  </a:lnTo>
                  <a:lnTo>
                    <a:pt x="3245" y="2465"/>
                  </a:lnTo>
                  <a:lnTo>
                    <a:pt x="3224" y="2488"/>
                  </a:lnTo>
                  <a:lnTo>
                    <a:pt x="3219" y="2493"/>
                  </a:lnTo>
                  <a:lnTo>
                    <a:pt x="3214" y="2498"/>
                  </a:lnTo>
                  <a:lnTo>
                    <a:pt x="3174" y="2536"/>
                  </a:lnTo>
                  <a:lnTo>
                    <a:pt x="3169" y="2541"/>
                  </a:lnTo>
                  <a:lnTo>
                    <a:pt x="3164" y="2545"/>
                  </a:lnTo>
                  <a:lnTo>
                    <a:pt x="3160" y="2549"/>
                  </a:lnTo>
                  <a:lnTo>
                    <a:pt x="3155" y="2553"/>
                  </a:lnTo>
                  <a:lnTo>
                    <a:pt x="3155" y="2867"/>
                  </a:lnTo>
                  <a:lnTo>
                    <a:pt x="3188" y="2828"/>
                  </a:lnTo>
                  <a:lnTo>
                    <a:pt x="3216" y="2787"/>
                  </a:lnTo>
                  <a:lnTo>
                    <a:pt x="3238" y="2746"/>
                  </a:lnTo>
                  <a:lnTo>
                    <a:pt x="3254" y="2703"/>
                  </a:lnTo>
                  <a:lnTo>
                    <a:pt x="3264" y="2660"/>
                  </a:lnTo>
                  <a:lnTo>
                    <a:pt x="3267" y="2617"/>
                  </a:lnTo>
                  <a:lnTo>
                    <a:pt x="3267" y="2439"/>
                  </a:lnTo>
                  <a:close/>
                  <a:moveTo>
                    <a:pt x="451" y="2439"/>
                  </a:moveTo>
                  <a:lnTo>
                    <a:pt x="451" y="2617"/>
                  </a:lnTo>
                  <a:lnTo>
                    <a:pt x="454" y="2660"/>
                  </a:lnTo>
                  <a:lnTo>
                    <a:pt x="464" y="2703"/>
                  </a:lnTo>
                  <a:lnTo>
                    <a:pt x="479" y="2746"/>
                  </a:lnTo>
                  <a:lnTo>
                    <a:pt x="502" y="2787"/>
                  </a:lnTo>
                  <a:lnTo>
                    <a:pt x="530" y="2828"/>
                  </a:lnTo>
                  <a:lnTo>
                    <a:pt x="563" y="2867"/>
                  </a:lnTo>
                  <a:lnTo>
                    <a:pt x="563" y="2552"/>
                  </a:lnTo>
                  <a:lnTo>
                    <a:pt x="522" y="2516"/>
                  </a:lnTo>
                  <a:lnTo>
                    <a:pt x="484" y="2478"/>
                  </a:lnTo>
                  <a:lnTo>
                    <a:pt x="451" y="2439"/>
                  </a:lnTo>
                  <a:close/>
                  <a:moveTo>
                    <a:pt x="1634" y="2081"/>
                  </a:moveTo>
                  <a:lnTo>
                    <a:pt x="1577" y="2083"/>
                  </a:lnTo>
                  <a:lnTo>
                    <a:pt x="1521" y="2084"/>
                  </a:lnTo>
                  <a:lnTo>
                    <a:pt x="1468" y="2084"/>
                  </a:lnTo>
                  <a:lnTo>
                    <a:pt x="1416" y="2082"/>
                  </a:lnTo>
                  <a:lnTo>
                    <a:pt x="1408" y="2082"/>
                  </a:lnTo>
                  <a:lnTo>
                    <a:pt x="1408" y="2419"/>
                  </a:lnTo>
                  <a:lnTo>
                    <a:pt x="1465" y="2421"/>
                  </a:lnTo>
                  <a:lnTo>
                    <a:pt x="1521" y="2422"/>
                  </a:lnTo>
                  <a:lnTo>
                    <a:pt x="1630" y="2420"/>
                  </a:lnTo>
                  <a:lnTo>
                    <a:pt x="1634" y="2420"/>
                  </a:lnTo>
                  <a:lnTo>
                    <a:pt x="1634" y="2081"/>
                  </a:lnTo>
                  <a:close/>
                  <a:moveTo>
                    <a:pt x="1070" y="2048"/>
                  </a:moveTo>
                  <a:lnTo>
                    <a:pt x="1070" y="2385"/>
                  </a:lnTo>
                  <a:lnTo>
                    <a:pt x="1126" y="2395"/>
                  </a:lnTo>
                  <a:lnTo>
                    <a:pt x="1180" y="2402"/>
                  </a:lnTo>
                  <a:lnTo>
                    <a:pt x="1237" y="2408"/>
                  </a:lnTo>
                  <a:lnTo>
                    <a:pt x="1296" y="2413"/>
                  </a:lnTo>
                  <a:lnTo>
                    <a:pt x="1296" y="2076"/>
                  </a:lnTo>
                  <a:lnTo>
                    <a:pt x="1288" y="2075"/>
                  </a:lnTo>
                  <a:lnTo>
                    <a:pt x="1285" y="2075"/>
                  </a:lnTo>
                  <a:lnTo>
                    <a:pt x="1283" y="2074"/>
                  </a:lnTo>
                  <a:lnTo>
                    <a:pt x="1187" y="2065"/>
                  </a:lnTo>
                  <a:lnTo>
                    <a:pt x="1163" y="2062"/>
                  </a:lnTo>
                  <a:lnTo>
                    <a:pt x="1070" y="2048"/>
                  </a:lnTo>
                  <a:close/>
                  <a:moveTo>
                    <a:pt x="1972" y="2047"/>
                  </a:moveTo>
                  <a:lnTo>
                    <a:pt x="1955" y="2051"/>
                  </a:lnTo>
                  <a:lnTo>
                    <a:pt x="1938" y="2054"/>
                  </a:lnTo>
                  <a:lnTo>
                    <a:pt x="1898" y="2059"/>
                  </a:lnTo>
                  <a:lnTo>
                    <a:pt x="1857" y="2064"/>
                  </a:lnTo>
                  <a:lnTo>
                    <a:pt x="1802" y="2071"/>
                  </a:lnTo>
                  <a:lnTo>
                    <a:pt x="1746" y="2075"/>
                  </a:lnTo>
                  <a:lnTo>
                    <a:pt x="1746" y="2413"/>
                  </a:lnTo>
                  <a:lnTo>
                    <a:pt x="1747" y="2413"/>
                  </a:lnTo>
                  <a:lnTo>
                    <a:pt x="1748" y="2413"/>
                  </a:lnTo>
                  <a:lnTo>
                    <a:pt x="1778" y="2411"/>
                  </a:lnTo>
                  <a:lnTo>
                    <a:pt x="1866" y="2402"/>
                  </a:lnTo>
                  <a:lnTo>
                    <a:pt x="1906" y="2397"/>
                  </a:lnTo>
                  <a:lnTo>
                    <a:pt x="1957" y="2389"/>
                  </a:lnTo>
                  <a:lnTo>
                    <a:pt x="1964" y="2388"/>
                  </a:lnTo>
                  <a:lnTo>
                    <a:pt x="1972" y="2386"/>
                  </a:lnTo>
                  <a:lnTo>
                    <a:pt x="1972" y="2047"/>
                  </a:lnTo>
                  <a:close/>
                  <a:moveTo>
                    <a:pt x="2965" y="2017"/>
                  </a:moveTo>
                  <a:lnTo>
                    <a:pt x="2956" y="2030"/>
                  </a:lnTo>
                  <a:lnTo>
                    <a:pt x="2944" y="2046"/>
                  </a:lnTo>
                  <a:lnTo>
                    <a:pt x="2929" y="2064"/>
                  </a:lnTo>
                  <a:lnTo>
                    <a:pt x="2923" y="2072"/>
                  </a:lnTo>
                  <a:lnTo>
                    <a:pt x="2916" y="2080"/>
                  </a:lnTo>
                  <a:lnTo>
                    <a:pt x="2901" y="2099"/>
                  </a:lnTo>
                  <a:lnTo>
                    <a:pt x="2885" y="2114"/>
                  </a:lnTo>
                  <a:lnTo>
                    <a:pt x="2868" y="2131"/>
                  </a:lnTo>
                  <a:lnTo>
                    <a:pt x="2861" y="2139"/>
                  </a:lnTo>
                  <a:lnTo>
                    <a:pt x="2853" y="2146"/>
                  </a:lnTo>
                  <a:lnTo>
                    <a:pt x="2833" y="2163"/>
                  </a:lnTo>
                  <a:lnTo>
                    <a:pt x="2816" y="2178"/>
                  </a:lnTo>
                  <a:lnTo>
                    <a:pt x="2795" y="2194"/>
                  </a:lnTo>
                  <a:lnTo>
                    <a:pt x="2777" y="2208"/>
                  </a:lnTo>
                  <a:lnTo>
                    <a:pt x="2754" y="2224"/>
                  </a:lnTo>
                  <a:lnTo>
                    <a:pt x="2734" y="2237"/>
                  </a:lnTo>
                  <a:lnTo>
                    <a:pt x="2711" y="2252"/>
                  </a:lnTo>
                  <a:lnTo>
                    <a:pt x="2689" y="2266"/>
                  </a:lnTo>
                  <a:lnTo>
                    <a:pt x="2665" y="2280"/>
                  </a:lnTo>
                  <a:lnTo>
                    <a:pt x="2642" y="2292"/>
                  </a:lnTo>
                  <a:lnTo>
                    <a:pt x="2616" y="2307"/>
                  </a:lnTo>
                  <a:lnTo>
                    <a:pt x="2591" y="2318"/>
                  </a:lnTo>
                  <a:lnTo>
                    <a:pt x="2565" y="2331"/>
                  </a:lnTo>
                  <a:lnTo>
                    <a:pt x="2539" y="2343"/>
                  </a:lnTo>
                  <a:lnTo>
                    <a:pt x="2510" y="2356"/>
                  </a:lnTo>
                  <a:lnTo>
                    <a:pt x="2485" y="2366"/>
                  </a:lnTo>
                  <a:lnTo>
                    <a:pt x="2455" y="2378"/>
                  </a:lnTo>
                  <a:lnTo>
                    <a:pt x="2427" y="2389"/>
                  </a:lnTo>
                  <a:lnTo>
                    <a:pt x="2397" y="2399"/>
                  </a:lnTo>
                  <a:lnTo>
                    <a:pt x="2369" y="2409"/>
                  </a:lnTo>
                  <a:lnTo>
                    <a:pt x="2336" y="2419"/>
                  </a:lnTo>
                  <a:lnTo>
                    <a:pt x="2308" y="2428"/>
                  </a:lnTo>
                  <a:lnTo>
                    <a:pt x="2274" y="2438"/>
                  </a:lnTo>
                  <a:lnTo>
                    <a:pt x="2244" y="2446"/>
                  </a:lnTo>
                  <a:lnTo>
                    <a:pt x="2210" y="2455"/>
                  </a:lnTo>
                  <a:lnTo>
                    <a:pt x="2179" y="2462"/>
                  </a:lnTo>
                  <a:lnTo>
                    <a:pt x="2144" y="2470"/>
                  </a:lnTo>
                  <a:lnTo>
                    <a:pt x="2112" y="2477"/>
                  </a:lnTo>
                  <a:lnTo>
                    <a:pt x="2076" y="2484"/>
                  </a:lnTo>
                  <a:lnTo>
                    <a:pt x="2043" y="2490"/>
                  </a:lnTo>
                  <a:lnTo>
                    <a:pt x="2005" y="2496"/>
                  </a:lnTo>
                  <a:lnTo>
                    <a:pt x="1973" y="2502"/>
                  </a:lnTo>
                  <a:lnTo>
                    <a:pt x="1934" y="2507"/>
                  </a:lnTo>
                  <a:lnTo>
                    <a:pt x="1901" y="2511"/>
                  </a:lnTo>
                  <a:lnTo>
                    <a:pt x="1861" y="2517"/>
                  </a:lnTo>
                  <a:lnTo>
                    <a:pt x="1828" y="2520"/>
                  </a:lnTo>
                  <a:lnTo>
                    <a:pt x="1786" y="2524"/>
                  </a:lnTo>
                  <a:lnTo>
                    <a:pt x="1754" y="2527"/>
                  </a:lnTo>
                  <a:lnTo>
                    <a:pt x="1707" y="2529"/>
                  </a:lnTo>
                  <a:lnTo>
                    <a:pt x="1677" y="2531"/>
                  </a:lnTo>
                  <a:lnTo>
                    <a:pt x="1651" y="2532"/>
                  </a:lnTo>
                  <a:lnTo>
                    <a:pt x="1643" y="2533"/>
                  </a:lnTo>
                  <a:lnTo>
                    <a:pt x="1636" y="2533"/>
                  </a:lnTo>
                  <a:lnTo>
                    <a:pt x="1630" y="2533"/>
                  </a:lnTo>
                  <a:lnTo>
                    <a:pt x="1624" y="2533"/>
                  </a:lnTo>
                  <a:lnTo>
                    <a:pt x="1600" y="2534"/>
                  </a:lnTo>
                  <a:lnTo>
                    <a:pt x="1521" y="2535"/>
                  </a:lnTo>
                  <a:lnTo>
                    <a:pt x="1465" y="2534"/>
                  </a:lnTo>
                  <a:lnTo>
                    <a:pt x="1409" y="2533"/>
                  </a:lnTo>
                  <a:lnTo>
                    <a:pt x="1395" y="2532"/>
                  </a:lnTo>
                  <a:lnTo>
                    <a:pt x="1388" y="2532"/>
                  </a:lnTo>
                  <a:lnTo>
                    <a:pt x="1385" y="2532"/>
                  </a:lnTo>
                  <a:lnTo>
                    <a:pt x="1382" y="2532"/>
                  </a:lnTo>
                  <a:lnTo>
                    <a:pt x="1285" y="2526"/>
                  </a:lnTo>
                  <a:lnTo>
                    <a:pt x="1345" y="2539"/>
                  </a:lnTo>
                  <a:lnTo>
                    <a:pt x="1406" y="2551"/>
                  </a:lnTo>
                  <a:lnTo>
                    <a:pt x="1473" y="2563"/>
                  </a:lnTo>
                  <a:lnTo>
                    <a:pt x="1543" y="2572"/>
                  </a:lnTo>
                  <a:lnTo>
                    <a:pt x="1616" y="2579"/>
                  </a:lnTo>
                  <a:lnTo>
                    <a:pt x="1693" y="2585"/>
                  </a:lnTo>
                  <a:lnTo>
                    <a:pt x="1774" y="2588"/>
                  </a:lnTo>
                  <a:lnTo>
                    <a:pt x="1859" y="2589"/>
                  </a:lnTo>
                  <a:lnTo>
                    <a:pt x="1961" y="2587"/>
                  </a:lnTo>
                  <a:lnTo>
                    <a:pt x="2059" y="2582"/>
                  </a:lnTo>
                  <a:lnTo>
                    <a:pt x="2153" y="2574"/>
                  </a:lnTo>
                  <a:lnTo>
                    <a:pt x="2241" y="2563"/>
                  </a:lnTo>
                  <a:lnTo>
                    <a:pt x="2326" y="2548"/>
                  </a:lnTo>
                  <a:lnTo>
                    <a:pt x="2406" y="2532"/>
                  </a:lnTo>
                  <a:lnTo>
                    <a:pt x="2482" y="2513"/>
                  </a:lnTo>
                  <a:lnTo>
                    <a:pt x="2552" y="2493"/>
                  </a:lnTo>
                  <a:lnTo>
                    <a:pt x="2619" y="2470"/>
                  </a:lnTo>
                  <a:lnTo>
                    <a:pt x="2680" y="2447"/>
                  </a:lnTo>
                  <a:lnTo>
                    <a:pt x="2738" y="2422"/>
                  </a:lnTo>
                  <a:lnTo>
                    <a:pt x="2790" y="2397"/>
                  </a:lnTo>
                  <a:lnTo>
                    <a:pt x="2837" y="2370"/>
                  </a:lnTo>
                  <a:lnTo>
                    <a:pt x="2879" y="2342"/>
                  </a:lnTo>
                  <a:lnTo>
                    <a:pt x="2917" y="2316"/>
                  </a:lnTo>
                  <a:lnTo>
                    <a:pt x="2950" y="2288"/>
                  </a:lnTo>
                  <a:lnTo>
                    <a:pt x="2978" y="2262"/>
                  </a:lnTo>
                  <a:lnTo>
                    <a:pt x="3001" y="2235"/>
                  </a:lnTo>
                  <a:lnTo>
                    <a:pt x="3018" y="2209"/>
                  </a:lnTo>
                  <a:lnTo>
                    <a:pt x="3032" y="2186"/>
                  </a:lnTo>
                  <a:lnTo>
                    <a:pt x="3039" y="2162"/>
                  </a:lnTo>
                  <a:lnTo>
                    <a:pt x="3042" y="2141"/>
                  </a:lnTo>
                  <a:lnTo>
                    <a:pt x="3039" y="2117"/>
                  </a:lnTo>
                  <a:lnTo>
                    <a:pt x="3029" y="2094"/>
                  </a:lnTo>
                  <a:lnTo>
                    <a:pt x="3013" y="2068"/>
                  </a:lnTo>
                  <a:lnTo>
                    <a:pt x="2992" y="2042"/>
                  </a:lnTo>
                  <a:lnTo>
                    <a:pt x="2965" y="2017"/>
                  </a:lnTo>
                  <a:close/>
                  <a:moveTo>
                    <a:pt x="789" y="1987"/>
                  </a:moveTo>
                  <a:lnTo>
                    <a:pt x="789" y="2324"/>
                  </a:lnTo>
                  <a:lnTo>
                    <a:pt x="858" y="2343"/>
                  </a:lnTo>
                  <a:lnTo>
                    <a:pt x="903" y="2354"/>
                  </a:lnTo>
                  <a:lnTo>
                    <a:pt x="948" y="2364"/>
                  </a:lnTo>
                  <a:lnTo>
                    <a:pt x="953" y="2365"/>
                  </a:lnTo>
                  <a:lnTo>
                    <a:pt x="958" y="2366"/>
                  </a:lnTo>
                  <a:lnTo>
                    <a:pt x="958" y="2028"/>
                  </a:lnTo>
                  <a:lnTo>
                    <a:pt x="953" y="2027"/>
                  </a:lnTo>
                  <a:lnTo>
                    <a:pt x="948" y="2026"/>
                  </a:lnTo>
                  <a:lnTo>
                    <a:pt x="903" y="2016"/>
                  </a:lnTo>
                  <a:lnTo>
                    <a:pt x="858" y="2005"/>
                  </a:lnTo>
                  <a:lnTo>
                    <a:pt x="853" y="2004"/>
                  </a:lnTo>
                  <a:lnTo>
                    <a:pt x="847" y="2002"/>
                  </a:lnTo>
                  <a:lnTo>
                    <a:pt x="789" y="1987"/>
                  </a:lnTo>
                  <a:close/>
                  <a:moveTo>
                    <a:pt x="2253" y="1985"/>
                  </a:moveTo>
                  <a:lnTo>
                    <a:pt x="2227" y="1993"/>
                  </a:lnTo>
                  <a:lnTo>
                    <a:pt x="2199" y="2000"/>
                  </a:lnTo>
                  <a:lnTo>
                    <a:pt x="2164" y="2009"/>
                  </a:lnTo>
                  <a:lnTo>
                    <a:pt x="2128" y="2017"/>
                  </a:lnTo>
                  <a:lnTo>
                    <a:pt x="2084" y="2027"/>
                  </a:lnTo>
                  <a:lnTo>
                    <a:pt x="2084" y="2366"/>
                  </a:lnTo>
                  <a:lnTo>
                    <a:pt x="2170" y="2347"/>
                  </a:lnTo>
                  <a:lnTo>
                    <a:pt x="2253" y="2324"/>
                  </a:lnTo>
                  <a:lnTo>
                    <a:pt x="2253" y="1985"/>
                  </a:lnTo>
                  <a:close/>
                  <a:moveTo>
                    <a:pt x="563" y="1908"/>
                  </a:moveTo>
                  <a:lnTo>
                    <a:pt x="563" y="2244"/>
                  </a:lnTo>
                  <a:lnTo>
                    <a:pt x="619" y="2267"/>
                  </a:lnTo>
                  <a:lnTo>
                    <a:pt x="676" y="2288"/>
                  </a:lnTo>
                  <a:lnTo>
                    <a:pt x="676" y="1951"/>
                  </a:lnTo>
                  <a:lnTo>
                    <a:pt x="667" y="1948"/>
                  </a:lnTo>
                  <a:lnTo>
                    <a:pt x="661" y="1945"/>
                  </a:lnTo>
                  <a:lnTo>
                    <a:pt x="654" y="1943"/>
                  </a:lnTo>
                  <a:lnTo>
                    <a:pt x="586" y="1917"/>
                  </a:lnTo>
                  <a:lnTo>
                    <a:pt x="567" y="1909"/>
                  </a:lnTo>
                  <a:lnTo>
                    <a:pt x="563" y="1908"/>
                  </a:lnTo>
                  <a:close/>
                  <a:moveTo>
                    <a:pt x="2479" y="1905"/>
                  </a:moveTo>
                  <a:lnTo>
                    <a:pt x="2458" y="1914"/>
                  </a:lnTo>
                  <a:lnTo>
                    <a:pt x="2439" y="1923"/>
                  </a:lnTo>
                  <a:lnTo>
                    <a:pt x="2408" y="1934"/>
                  </a:lnTo>
                  <a:lnTo>
                    <a:pt x="2377" y="1945"/>
                  </a:lnTo>
                  <a:lnTo>
                    <a:pt x="2366" y="1949"/>
                  </a:lnTo>
                  <a:lnTo>
                    <a:pt x="2366" y="2288"/>
                  </a:lnTo>
                  <a:lnTo>
                    <a:pt x="2423" y="2267"/>
                  </a:lnTo>
                  <a:lnTo>
                    <a:pt x="2479" y="2244"/>
                  </a:lnTo>
                  <a:lnTo>
                    <a:pt x="2479" y="1905"/>
                  </a:lnTo>
                  <a:close/>
                  <a:moveTo>
                    <a:pt x="2704" y="1827"/>
                  </a:moveTo>
                  <a:lnTo>
                    <a:pt x="2649" y="1847"/>
                  </a:lnTo>
                  <a:lnTo>
                    <a:pt x="2591" y="1864"/>
                  </a:lnTo>
                  <a:lnTo>
                    <a:pt x="2591" y="2189"/>
                  </a:lnTo>
                  <a:lnTo>
                    <a:pt x="2650" y="2155"/>
                  </a:lnTo>
                  <a:lnTo>
                    <a:pt x="2704" y="2119"/>
                  </a:lnTo>
                  <a:lnTo>
                    <a:pt x="2704" y="1827"/>
                  </a:lnTo>
                  <a:close/>
                  <a:moveTo>
                    <a:pt x="3041" y="1802"/>
                  </a:moveTo>
                  <a:lnTo>
                    <a:pt x="3041" y="1804"/>
                  </a:lnTo>
                  <a:lnTo>
                    <a:pt x="3040" y="1807"/>
                  </a:lnTo>
                  <a:lnTo>
                    <a:pt x="3038" y="1825"/>
                  </a:lnTo>
                  <a:lnTo>
                    <a:pt x="3035" y="1846"/>
                  </a:lnTo>
                  <a:lnTo>
                    <a:pt x="3031" y="1863"/>
                  </a:lnTo>
                  <a:lnTo>
                    <a:pt x="3026" y="1884"/>
                  </a:lnTo>
                  <a:lnTo>
                    <a:pt x="3020" y="1901"/>
                  </a:lnTo>
                  <a:lnTo>
                    <a:pt x="3018" y="1907"/>
                  </a:lnTo>
                  <a:lnTo>
                    <a:pt x="3016" y="1913"/>
                  </a:lnTo>
                  <a:lnTo>
                    <a:pt x="3053" y="1944"/>
                  </a:lnTo>
                  <a:lnTo>
                    <a:pt x="3084" y="1976"/>
                  </a:lnTo>
                  <a:lnTo>
                    <a:pt x="3109" y="2009"/>
                  </a:lnTo>
                  <a:lnTo>
                    <a:pt x="3129" y="2040"/>
                  </a:lnTo>
                  <a:lnTo>
                    <a:pt x="3143" y="2074"/>
                  </a:lnTo>
                  <a:lnTo>
                    <a:pt x="3152" y="2107"/>
                  </a:lnTo>
                  <a:lnTo>
                    <a:pt x="3155" y="2141"/>
                  </a:lnTo>
                  <a:lnTo>
                    <a:pt x="3152" y="2179"/>
                  </a:lnTo>
                  <a:lnTo>
                    <a:pt x="3140" y="2217"/>
                  </a:lnTo>
                  <a:lnTo>
                    <a:pt x="3123" y="2255"/>
                  </a:lnTo>
                  <a:lnTo>
                    <a:pt x="3099" y="2293"/>
                  </a:lnTo>
                  <a:lnTo>
                    <a:pt x="3069" y="2331"/>
                  </a:lnTo>
                  <a:lnTo>
                    <a:pt x="3032" y="2368"/>
                  </a:lnTo>
                  <a:lnTo>
                    <a:pt x="2989" y="2404"/>
                  </a:lnTo>
                  <a:lnTo>
                    <a:pt x="2940" y="2440"/>
                  </a:lnTo>
                  <a:lnTo>
                    <a:pt x="2885" y="2474"/>
                  </a:lnTo>
                  <a:lnTo>
                    <a:pt x="2825" y="2505"/>
                  </a:lnTo>
                  <a:lnTo>
                    <a:pt x="2760" y="2536"/>
                  </a:lnTo>
                  <a:lnTo>
                    <a:pt x="2690" y="2565"/>
                  </a:lnTo>
                  <a:lnTo>
                    <a:pt x="2614" y="2591"/>
                  </a:lnTo>
                  <a:lnTo>
                    <a:pt x="2534" y="2616"/>
                  </a:lnTo>
                  <a:lnTo>
                    <a:pt x="2450" y="2637"/>
                  </a:lnTo>
                  <a:lnTo>
                    <a:pt x="2361" y="2656"/>
                  </a:lnTo>
                  <a:lnTo>
                    <a:pt x="2268" y="2672"/>
                  </a:lnTo>
                  <a:lnTo>
                    <a:pt x="2171" y="2685"/>
                  </a:lnTo>
                  <a:lnTo>
                    <a:pt x="2070" y="2694"/>
                  </a:lnTo>
                  <a:lnTo>
                    <a:pt x="1967" y="2700"/>
                  </a:lnTo>
                  <a:lnTo>
                    <a:pt x="1859" y="2702"/>
                  </a:lnTo>
                  <a:lnTo>
                    <a:pt x="1760" y="2700"/>
                  </a:lnTo>
                  <a:lnTo>
                    <a:pt x="1662" y="2696"/>
                  </a:lnTo>
                  <a:lnTo>
                    <a:pt x="1568" y="2688"/>
                  </a:lnTo>
                  <a:lnTo>
                    <a:pt x="1475" y="2676"/>
                  </a:lnTo>
                  <a:lnTo>
                    <a:pt x="1385" y="2662"/>
                  </a:lnTo>
                  <a:lnTo>
                    <a:pt x="1298" y="2645"/>
                  </a:lnTo>
                  <a:lnTo>
                    <a:pt x="1213" y="2624"/>
                  </a:lnTo>
                  <a:lnTo>
                    <a:pt x="1133" y="2601"/>
                  </a:lnTo>
                  <a:lnTo>
                    <a:pt x="1055" y="2575"/>
                  </a:lnTo>
                  <a:lnTo>
                    <a:pt x="981" y="2545"/>
                  </a:lnTo>
                  <a:lnTo>
                    <a:pt x="913" y="2515"/>
                  </a:lnTo>
                  <a:lnTo>
                    <a:pt x="848" y="2480"/>
                  </a:lnTo>
                  <a:lnTo>
                    <a:pt x="788" y="2444"/>
                  </a:lnTo>
                  <a:lnTo>
                    <a:pt x="698" y="2417"/>
                  </a:lnTo>
                  <a:lnTo>
                    <a:pt x="611" y="2388"/>
                  </a:lnTo>
                  <a:lnTo>
                    <a:pt x="530" y="2355"/>
                  </a:lnTo>
                  <a:lnTo>
                    <a:pt x="537" y="2365"/>
                  </a:lnTo>
                  <a:lnTo>
                    <a:pt x="541" y="2369"/>
                  </a:lnTo>
                  <a:lnTo>
                    <a:pt x="544" y="2373"/>
                  </a:lnTo>
                  <a:lnTo>
                    <a:pt x="584" y="2418"/>
                  </a:lnTo>
                  <a:lnTo>
                    <a:pt x="631" y="2461"/>
                  </a:lnTo>
                  <a:lnTo>
                    <a:pt x="684" y="2502"/>
                  </a:lnTo>
                  <a:lnTo>
                    <a:pt x="743" y="2541"/>
                  </a:lnTo>
                  <a:lnTo>
                    <a:pt x="806" y="2579"/>
                  </a:lnTo>
                  <a:lnTo>
                    <a:pt x="876" y="2615"/>
                  </a:lnTo>
                  <a:lnTo>
                    <a:pt x="949" y="2648"/>
                  </a:lnTo>
                  <a:lnTo>
                    <a:pt x="1028" y="2678"/>
                  </a:lnTo>
                  <a:lnTo>
                    <a:pt x="1111" y="2706"/>
                  </a:lnTo>
                  <a:lnTo>
                    <a:pt x="1197" y="2732"/>
                  </a:lnTo>
                  <a:lnTo>
                    <a:pt x="1287" y="2754"/>
                  </a:lnTo>
                  <a:lnTo>
                    <a:pt x="1380" y="2773"/>
                  </a:lnTo>
                  <a:lnTo>
                    <a:pt x="1476" y="2789"/>
                  </a:lnTo>
                  <a:lnTo>
                    <a:pt x="1574" y="2801"/>
                  </a:lnTo>
                  <a:lnTo>
                    <a:pt x="1598" y="2803"/>
                  </a:lnTo>
                  <a:lnTo>
                    <a:pt x="1651" y="2808"/>
                  </a:lnTo>
                  <a:lnTo>
                    <a:pt x="1734" y="2814"/>
                  </a:lnTo>
                  <a:lnTo>
                    <a:pt x="1763" y="2815"/>
                  </a:lnTo>
                  <a:lnTo>
                    <a:pt x="1859" y="2817"/>
                  </a:lnTo>
                  <a:lnTo>
                    <a:pt x="1956" y="2815"/>
                  </a:lnTo>
                  <a:lnTo>
                    <a:pt x="2053" y="2809"/>
                  </a:lnTo>
                  <a:lnTo>
                    <a:pt x="2147" y="2801"/>
                  </a:lnTo>
                  <a:lnTo>
                    <a:pt x="2239" y="2789"/>
                  </a:lnTo>
                  <a:lnTo>
                    <a:pt x="2329" y="2775"/>
                  </a:lnTo>
                  <a:lnTo>
                    <a:pt x="2417" y="2757"/>
                  </a:lnTo>
                  <a:lnTo>
                    <a:pt x="2502" y="2737"/>
                  </a:lnTo>
                  <a:lnTo>
                    <a:pt x="2584" y="2713"/>
                  </a:lnTo>
                  <a:lnTo>
                    <a:pt x="2663" y="2688"/>
                  </a:lnTo>
                  <a:lnTo>
                    <a:pt x="2739" y="2660"/>
                  </a:lnTo>
                  <a:lnTo>
                    <a:pt x="2811" y="2629"/>
                  </a:lnTo>
                  <a:lnTo>
                    <a:pt x="2877" y="2597"/>
                  </a:lnTo>
                  <a:lnTo>
                    <a:pt x="2941" y="2563"/>
                  </a:lnTo>
                  <a:lnTo>
                    <a:pt x="2999" y="2527"/>
                  </a:lnTo>
                  <a:lnTo>
                    <a:pt x="3052" y="2489"/>
                  </a:lnTo>
                  <a:lnTo>
                    <a:pt x="3100" y="2450"/>
                  </a:lnTo>
                  <a:lnTo>
                    <a:pt x="3143" y="2409"/>
                  </a:lnTo>
                  <a:lnTo>
                    <a:pt x="3179" y="2366"/>
                  </a:lnTo>
                  <a:lnTo>
                    <a:pt x="3210" y="2323"/>
                  </a:lnTo>
                  <a:lnTo>
                    <a:pt x="3235" y="2279"/>
                  </a:lnTo>
                  <a:lnTo>
                    <a:pt x="3253" y="2233"/>
                  </a:lnTo>
                  <a:lnTo>
                    <a:pt x="3263" y="2187"/>
                  </a:lnTo>
                  <a:lnTo>
                    <a:pt x="3267" y="2141"/>
                  </a:lnTo>
                  <a:lnTo>
                    <a:pt x="3264" y="2102"/>
                  </a:lnTo>
                  <a:lnTo>
                    <a:pt x="3257" y="2064"/>
                  </a:lnTo>
                  <a:lnTo>
                    <a:pt x="3245" y="2028"/>
                  </a:lnTo>
                  <a:lnTo>
                    <a:pt x="3228" y="1993"/>
                  </a:lnTo>
                  <a:lnTo>
                    <a:pt x="3209" y="1961"/>
                  </a:lnTo>
                  <a:lnTo>
                    <a:pt x="3186" y="1931"/>
                  </a:lnTo>
                  <a:lnTo>
                    <a:pt x="3161" y="1901"/>
                  </a:lnTo>
                  <a:lnTo>
                    <a:pt x="3133" y="1873"/>
                  </a:lnTo>
                  <a:lnTo>
                    <a:pt x="3103" y="1848"/>
                  </a:lnTo>
                  <a:lnTo>
                    <a:pt x="3073" y="1824"/>
                  </a:lnTo>
                  <a:lnTo>
                    <a:pt x="3041" y="1802"/>
                  </a:lnTo>
                  <a:close/>
                  <a:moveTo>
                    <a:pt x="338" y="1791"/>
                  </a:moveTo>
                  <a:lnTo>
                    <a:pt x="338" y="2119"/>
                  </a:lnTo>
                  <a:lnTo>
                    <a:pt x="370" y="2141"/>
                  </a:lnTo>
                  <a:lnTo>
                    <a:pt x="451" y="2141"/>
                  </a:lnTo>
                  <a:lnTo>
                    <a:pt x="451" y="1855"/>
                  </a:lnTo>
                  <a:lnTo>
                    <a:pt x="422" y="1841"/>
                  </a:lnTo>
                  <a:lnTo>
                    <a:pt x="414" y="1835"/>
                  </a:lnTo>
                  <a:lnTo>
                    <a:pt x="406" y="1831"/>
                  </a:lnTo>
                  <a:lnTo>
                    <a:pt x="343" y="1793"/>
                  </a:lnTo>
                  <a:lnTo>
                    <a:pt x="340" y="1792"/>
                  </a:lnTo>
                  <a:lnTo>
                    <a:pt x="338" y="1791"/>
                  </a:lnTo>
                  <a:close/>
                  <a:moveTo>
                    <a:pt x="2929" y="1726"/>
                  </a:moveTo>
                  <a:lnTo>
                    <a:pt x="2874" y="1755"/>
                  </a:lnTo>
                  <a:lnTo>
                    <a:pt x="2817" y="1781"/>
                  </a:lnTo>
                  <a:lnTo>
                    <a:pt x="2817" y="2022"/>
                  </a:lnTo>
                  <a:lnTo>
                    <a:pt x="2818" y="2021"/>
                  </a:lnTo>
                  <a:lnTo>
                    <a:pt x="2819" y="2020"/>
                  </a:lnTo>
                  <a:lnTo>
                    <a:pt x="2829" y="2009"/>
                  </a:lnTo>
                  <a:lnTo>
                    <a:pt x="2855" y="1976"/>
                  </a:lnTo>
                  <a:lnTo>
                    <a:pt x="2878" y="1942"/>
                  </a:lnTo>
                  <a:lnTo>
                    <a:pt x="2897" y="1908"/>
                  </a:lnTo>
                  <a:lnTo>
                    <a:pt x="2902" y="1897"/>
                  </a:lnTo>
                  <a:lnTo>
                    <a:pt x="2917" y="1856"/>
                  </a:lnTo>
                  <a:lnTo>
                    <a:pt x="2926" y="1814"/>
                  </a:lnTo>
                  <a:lnTo>
                    <a:pt x="2929" y="1772"/>
                  </a:lnTo>
                  <a:lnTo>
                    <a:pt x="2929" y="1726"/>
                  </a:lnTo>
                  <a:close/>
                  <a:moveTo>
                    <a:pt x="113" y="1594"/>
                  </a:moveTo>
                  <a:lnTo>
                    <a:pt x="113" y="1772"/>
                  </a:lnTo>
                  <a:lnTo>
                    <a:pt x="116" y="1815"/>
                  </a:lnTo>
                  <a:lnTo>
                    <a:pt x="126" y="1858"/>
                  </a:lnTo>
                  <a:lnTo>
                    <a:pt x="142" y="1901"/>
                  </a:lnTo>
                  <a:lnTo>
                    <a:pt x="164" y="1942"/>
                  </a:lnTo>
                  <a:lnTo>
                    <a:pt x="192" y="1983"/>
                  </a:lnTo>
                  <a:lnTo>
                    <a:pt x="225" y="2022"/>
                  </a:lnTo>
                  <a:lnTo>
                    <a:pt x="225" y="1708"/>
                  </a:lnTo>
                  <a:lnTo>
                    <a:pt x="216" y="1700"/>
                  </a:lnTo>
                  <a:lnTo>
                    <a:pt x="211" y="1695"/>
                  </a:lnTo>
                  <a:lnTo>
                    <a:pt x="206" y="1691"/>
                  </a:lnTo>
                  <a:lnTo>
                    <a:pt x="166" y="1653"/>
                  </a:lnTo>
                  <a:lnTo>
                    <a:pt x="156" y="1643"/>
                  </a:lnTo>
                  <a:lnTo>
                    <a:pt x="116" y="1597"/>
                  </a:lnTo>
                  <a:lnTo>
                    <a:pt x="114" y="1595"/>
                  </a:lnTo>
                  <a:lnTo>
                    <a:pt x="113" y="1594"/>
                  </a:lnTo>
                  <a:close/>
                  <a:moveTo>
                    <a:pt x="1690" y="1519"/>
                  </a:moveTo>
                  <a:lnTo>
                    <a:pt x="1690" y="1857"/>
                  </a:lnTo>
                  <a:lnTo>
                    <a:pt x="1803" y="1859"/>
                  </a:lnTo>
                  <a:lnTo>
                    <a:pt x="1859" y="1858"/>
                  </a:lnTo>
                  <a:lnTo>
                    <a:pt x="1915" y="1855"/>
                  </a:lnTo>
                  <a:lnTo>
                    <a:pt x="1915" y="1519"/>
                  </a:lnTo>
                  <a:lnTo>
                    <a:pt x="1908" y="1519"/>
                  </a:lnTo>
                  <a:lnTo>
                    <a:pt x="1803" y="1521"/>
                  </a:lnTo>
                  <a:lnTo>
                    <a:pt x="1749" y="1521"/>
                  </a:lnTo>
                  <a:lnTo>
                    <a:pt x="1697" y="1519"/>
                  </a:lnTo>
                  <a:lnTo>
                    <a:pt x="1690" y="1519"/>
                  </a:lnTo>
                  <a:close/>
                  <a:moveTo>
                    <a:pt x="2253" y="1485"/>
                  </a:moveTo>
                  <a:lnTo>
                    <a:pt x="2161" y="1498"/>
                  </a:lnTo>
                  <a:lnTo>
                    <a:pt x="2137" y="1502"/>
                  </a:lnTo>
                  <a:lnTo>
                    <a:pt x="2040" y="1511"/>
                  </a:lnTo>
                  <a:lnTo>
                    <a:pt x="2038" y="1512"/>
                  </a:lnTo>
                  <a:lnTo>
                    <a:pt x="2035" y="1512"/>
                  </a:lnTo>
                  <a:lnTo>
                    <a:pt x="2028" y="1513"/>
                  </a:lnTo>
                  <a:lnTo>
                    <a:pt x="2028" y="1850"/>
                  </a:lnTo>
                  <a:lnTo>
                    <a:pt x="2093" y="1844"/>
                  </a:lnTo>
                  <a:lnTo>
                    <a:pt x="2156" y="1837"/>
                  </a:lnTo>
                  <a:lnTo>
                    <a:pt x="2190" y="1832"/>
                  </a:lnTo>
                  <a:lnTo>
                    <a:pt x="2222" y="1828"/>
                  </a:lnTo>
                  <a:lnTo>
                    <a:pt x="2253" y="1822"/>
                  </a:lnTo>
                  <a:lnTo>
                    <a:pt x="2253" y="1485"/>
                  </a:lnTo>
                  <a:close/>
                  <a:moveTo>
                    <a:pt x="1352" y="1485"/>
                  </a:moveTo>
                  <a:lnTo>
                    <a:pt x="1352" y="1823"/>
                  </a:lnTo>
                  <a:lnTo>
                    <a:pt x="1463" y="1839"/>
                  </a:lnTo>
                  <a:lnTo>
                    <a:pt x="1577" y="1850"/>
                  </a:lnTo>
                  <a:lnTo>
                    <a:pt x="1577" y="1513"/>
                  </a:lnTo>
                  <a:lnTo>
                    <a:pt x="1573" y="1512"/>
                  </a:lnTo>
                  <a:lnTo>
                    <a:pt x="1570" y="1512"/>
                  </a:lnTo>
                  <a:lnTo>
                    <a:pt x="1567" y="1512"/>
                  </a:lnTo>
                  <a:lnTo>
                    <a:pt x="1565" y="1511"/>
                  </a:lnTo>
                  <a:lnTo>
                    <a:pt x="1469" y="1502"/>
                  </a:lnTo>
                  <a:lnTo>
                    <a:pt x="1445" y="1498"/>
                  </a:lnTo>
                  <a:lnTo>
                    <a:pt x="1352" y="1485"/>
                  </a:lnTo>
                  <a:close/>
                  <a:moveTo>
                    <a:pt x="2535" y="1424"/>
                  </a:moveTo>
                  <a:lnTo>
                    <a:pt x="2477" y="1439"/>
                  </a:lnTo>
                  <a:lnTo>
                    <a:pt x="2470" y="1441"/>
                  </a:lnTo>
                  <a:lnTo>
                    <a:pt x="2465" y="1442"/>
                  </a:lnTo>
                  <a:lnTo>
                    <a:pt x="2420" y="1452"/>
                  </a:lnTo>
                  <a:lnTo>
                    <a:pt x="2375" y="1463"/>
                  </a:lnTo>
                  <a:lnTo>
                    <a:pt x="2371" y="1464"/>
                  </a:lnTo>
                  <a:lnTo>
                    <a:pt x="2366" y="1465"/>
                  </a:lnTo>
                  <a:lnTo>
                    <a:pt x="2366" y="1803"/>
                  </a:lnTo>
                  <a:lnTo>
                    <a:pt x="2373" y="1801"/>
                  </a:lnTo>
                  <a:lnTo>
                    <a:pt x="2380" y="1800"/>
                  </a:lnTo>
                  <a:lnTo>
                    <a:pt x="2475" y="1777"/>
                  </a:lnTo>
                  <a:lnTo>
                    <a:pt x="2513" y="1767"/>
                  </a:lnTo>
                  <a:lnTo>
                    <a:pt x="2513" y="1767"/>
                  </a:lnTo>
                  <a:lnTo>
                    <a:pt x="2535" y="1761"/>
                  </a:lnTo>
                  <a:lnTo>
                    <a:pt x="2535" y="1424"/>
                  </a:lnTo>
                  <a:close/>
                  <a:moveTo>
                    <a:pt x="1070" y="1424"/>
                  </a:moveTo>
                  <a:lnTo>
                    <a:pt x="1070" y="1761"/>
                  </a:lnTo>
                  <a:lnTo>
                    <a:pt x="1153" y="1783"/>
                  </a:lnTo>
                  <a:lnTo>
                    <a:pt x="1239" y="1803"/>
                  </a:lnTo>
                  <a:lnTo>
                    <a:pt x="1239" y="1465"/>
                  </a:lnTo>
                  <a:lnTo>
                    <a:pt x="1234" y="1464"/>
                  </a:lnTo>
                  <a:lnTo>
                    <a:pt x="1230" y="1463"/>
                  </a:lnTo>
                  <a:lnTo>
                    <a:pt x="1185" y="1452"/>
                  </a:lnTo>
                  <a:lnTo>
                    <a:pt x="1140" y="1442"/>
                  </a:lnTo>
                  <a:lnTo>
                    <a:pt x="1135" y="1441"/>
                  </a:lnTo>
                  <a:lnTo>
                    <a:pt x="1129" y="1439"/>
                  </a:lnTo>
                  <a:lnTo>
                    <a:pt x="1070" y="1424"/>
                  </a:lnTo>
                  <a:close/>
                  <a:moveTo>
                    <a:pt x="2760" y="1345"/>
                  </a:moveTo>
                  <a:lnTo>
                    <a:pt x="2756" y="1346"/>
                  </a:lnTo>
                  <a:lnTo>
                    <a:pt x="2738" y="1354"/>
                  </a:lnTo>
                  <a:lnTo>
                    <a:pt x="2669" y="1380"/>
                  </a:lnTo>
                  <a:lnTo>
                    <a:pt x="2663" y="1383"/>
                  </a:lnTo>
                  <a:lnTo>
                    <a:pt x="2657" y="1385"/>
                  </a:lnTo>
                  <a:lnTo>
                    <a:pt x="2653" y="1386"/>
                  </a:lnTo>
                  <a:lnTo>
                    <a:pt x="2648" y="1388"/>
                  </a:lnTo>
                  <a:lnTo>
                    <a:pt x="2648" y="1725"/>
                  </a:lnTo>
                  <a:lnTo>
                    <a:pt x="2705" y="1703"/>
                  </a:lnTo>
                  <a:lnTo>
                    <a:pt x="2760" y="1681"/>
                  </a:lnTo>
                  <a:lnTo>
                    <a:pt x="2760" y="1345"/>
                  </a:lnTo>
                  <a:close/>
                  <a:moveTo>
                    <a:pt x="845" y="1345"/>
                  </a:moveTo>
                  <a:lnTo>
                    <a:pt x="845" y="1681"/>
                  </a:lnTo>
                  <a:lnTo>
                    <a:pt x="900" y="1703"/>
                  </a:lnTo>
                  <a:lnTo>
                    <a:pt x="958" y="1725"/>
                  </a:lnTo>
                  <a:lnTo>
                    <a:pt x="958" y="1388"/>
                  </a:lnTo>
                  <a:lnTo>
                    <a:pt x="948" y="1385"/>
                  </a:lnTo>
                  <a:lnTo>
                    <a:pt x="942" y="1382"/>
                  </a:lnTo>
                  <a:lnTo>
                    <a:pt x="936" y="1380"/>
                  </a:lnTo>
                  <a:lnTo>
                    <a:pt x="868" y="1354"/>
                  </a:lnTo>
                  <a:lnTo>
                    <a:pt x="849" y="1346"/>
                  </a:lnTo>
                  <a:lnTo>
                    <a:pt x="845" y="1345"/>
                  </a:lnTo>
                  <a:close/>
                  <a:moveTo>
                    <a:pt x="620" y="1228"/>
                  </a:moveTo>
                  <a:lnTo>
                    <a:pt x="620" y="1556"/>
                  </a:lnTo>
                  <a:lnTo>
                    <a:pt x="674" y="1592"/>
                  </a:lnTo>
                  <a:lnTo>
                    <a:pt x="732" y="1625"/>
                  </a:lnTo>
                  <a:lnTo>
                    <a:pt x="732" y="1292"/>
                  </a:lnTo>
                  <a:lnTo>
                    <a:pt x="704" y="1277"/>
                  </a:lnTo>
                  <a:lnTo>
                    <a:pt x="695" y="1272"/>
                  </a:lnTo>
                  <a:lnTo>
                    <a:pt x="687" y="1268"/>
                  </a:lnTo>
                  <a:lnTo>
                    <a:pt x="625" y="1230"/>
                  </a:lnTo>
                  <a:lnTo>
                    <a:pt x="622" y="1229"/>
                  </a:lnTo>
                  <a:lnTo>
                    <a:pt x="620" y="1228"/>
                  </a:lnTo>
                  <a:close/>
                  <a:moveTo>
                    <a:pt x="2986" y="1227"/>
                  </a:moveTo>
                  <a:lnTo>
                    <a:pt x="2984" y="1229"/>
                  </a:lnTo>
                  <a:lnTo>
                    <a:pt x="2981" y="1230"/>
                  </a:lnTo>
                  <a:lnTo>
                    <a:pt x="2918" y="1268"/>
                  </a:lnTo>
                  <a:lnTo>
                    <a:pt x="2910" y="1272"/>
                  </a:lnTo>
                  <a:lnTo>
                    <a:pt x="2902" y="1277"/>
                  </a:lnTo>
                  <a:lnTo>
                    <a:pt x="2873" y="1292"/>
                  </a:lnTo>
                  <a:lnTo>
                    <a:pt x="2873" y="1625"/>
                  </a:lnTo>
                  <a:lnTo>
                    <a:pt x="2931" y="1592"/>
                  </a:lnTo>
                  <a:lnTo>
                    <a:pt x="2986" y="1556"/>
                  </a:lnTo>
                  <a:lnTo>
                    <a:pt x="2986" y="1227"/>
                  </a:lnTo>
                  <a:close/>
                  <a:moveTo>
                    <a:pt x="3211" y="1030"/>
                  </a:moveTo>
                  <a:lnTo>
                    <a:pt x="3210" y="1031"/>
                  </a:lnTo>
                  <a:lnTo>
                    <a:pt x="3208" y="1033"/>
                  </a:lnTo>
                  <a:lnTo>
                    <a:pt x="3188" y="1057"/>
                  </a:lnTo>
                  <a:lnTo>
                    <a:pt x="3168" y="1080"/>
                  </a:lnTo>
                  <a:lnTo>
                    <a:pt x="3163" y="1085"/>
                  </a:lnTo>
                  <a:lnTo>
                    <a:pt x="3158" y="1090"/>
                  </a:lnTo>
                  <a:lnTo>
                    <a:pt x="3118" y="1128"/>
                  </a:lnTo>
                  <a:lnTo>
                    <a:pt x="3113" y="1132"/>
                  </a:lnTo>
                  <a:lnTo>
                    <a:pt x="3108" y="1137"/>
                  </a:lnTo>
                  <a:lnTo>
                    <a:pt x="3103" y="1141"/>
                  </a:lnTo>
                  <a:lnTo>
                    <a:pt x="3098" y="1145"/>
                  </a:lnTo>
                  <a:lnTo>
                    <a:pt x="3098" y="1459"/>
                  </a:lnTo>
                  <a:lnTo>
                    <a:pt x="3132" y="1420"/>
                  </a:lnTo>
                  <a:lnTo>
                    <a:pt x="3160" y="1379"/>
                  </a:lnTo>
                  <a:lnTo>
                    <a:pt x="3182" y="1338"/>
                  </a:lnTo>
                  <a:lnTo>
                    <a:pt x="3198" y="1295"/>
                  </a:lnTo>
                  <a:lnTo>
                    <a:pt x="3208" y="1252"/>
                  </a:lnTo>
                  <a:lnTo>
                    <a:pt x="3211" y="1209"/>
                  </a:lnTo>
                  <a:lnTo>
                    <a:pt x="3211" y="1030"/>
                  </a:lnTo>
                  <a:close/>
                  <a:moveTo>
                    <a:pt x="394" y="1030"/>
                  </a:moveTo>
                  <a:lnTo>
                    <a:pt x="394" y="1209"/>
                  </a:lnTo>
                  <a:lnTo>
                    <a:pt x="397" y="1252"/>
                  </a:lnTo>
                  <a:lnTo>
                    <a:pt x="408" y="1295"/>
                  </a:lnTo>
                  <a:lnTo>
                    <a:pt x="424" y="1338"/>
                  </a:lnTo>
                  <a:lnTo>
                    <a:pt x="446" y="1379"/>
                  </a:lnTo>
                  <a:lnTo>
                    <a:pt x="473" y="1420"/>
                  </a:lnTo>
                  <a:lnTo>
                    <a:pt x="507" y="1459"/>
                  </a:lnTo>
                  <a:lnTo>
                    <a:pt x="507" y="1145"/>
                  </a:lnTo>
                  <a:lnTo>
                    <a:pt x="498" y="1137"/>
                  </a:lnTo>
                  <a:lnTo>
                    <a:pt x="493" y="1132"/>
                  </a:lnTo>
                  <a:lnTo>
                    <a:pt x="488" y="1128"/>
                  </a:lnTo>
                  <a:lnTo>
                    <a:pt x="448" y="1090"/>
                  </a:lnTo>
                  <a:lnTo>
                    <a:pt x="437" y="1080"/>
                  </a:lnTo>
                  <a:lnTo>
                    <a:pt x="397" y="1033"/>
                  </a:lnTo>
                  <a:lnTo>
                    <a:pt x="395" y="1032"/>
                  </a:lnTo>
                  <a:lnTo>
                    <a:pt x="394" y="1030"/>
                  </a:lnTo>
                  <a:close/>
                  <a:moveTo>
                    <a:pt x="282" y="999"/>
                  </a:moveTo>
                  <a:lnTo>
                    <a:pt x="252" y="1024"/>
                  </a:lnTo>
                  <a:lnTo>
                    <a:pt x="224" y="1052"/>
                  </a:lnTo>
                  <a:lnTo>
                    <a:pt x="198" y="1081"/>
                  </a:lnTo>
                  <a:lnTo>
                    <a:pt x="174" y="1112"/>
                  </a:lnTo>
                  <a:lnTo>
                    <a:pt x="154" y="1145"/>
                  </a:lnTo>
                  <a:lnTo>
                    <a:pt x="136" y="1180"/>
                  </a:lnTo>
                  <a:lnTo>
                    <a:pt x="124" y="1217"/>
                  </a:lnTo>
                  <a:lnTo>
                    <a:pt x="116" y="1255"/>
                  </a:lnTo>
                  <a:lnTo>
                    <a:pt x="113" y="1296"/>
                  </a:lnTo>
                  <a:lnTo>
                    <a:pt x="117" y="1342"/>
                  </a:lnTo>
                  <a:lnTo>
                    <a:pt x="127" y="1388"/>
                  </a:lnTo>
                  <a:lnTo>
                    <a:pt x="145" y="1434"/>
                  </a:lnTo>
                  <a:lnTo>
                    <a:pt x="170" y="1478"/>
                  </a:lnTo>
                  <a:lnTo>
                    <a:pt x="201" y="1521"/>
                  </a:lnTo>
                  <a:lnTo>
                    <a:pt x="237" y="1564"/>
                  </a:lnTo>
                  <a:lnTo>
                    <a:pt x="280" y="1605"/>
                  </a:lnTo>
                  <a:lnTo>
                    <a:pt x="328" y="1644"/>
                  </a:lnTo>
                  <a:lnTo>
                    <a:pt x="381" y="1682"/>
                  </a:lnTo>
                  <a:lnTo>
                    <a:pt x="439" y="1718"/>
                  </a:lnTo>
                  <a:lnTo>
                    <a:pt x="503" y="1752"/>
                  </a:lnTo>
                  <a:lnTo>
                    <a:pt x="569" y="1784"/>
                  </a:lnTo>
                  <a:lnTo>
                    <a:pt x="641" y="1815"/>
                  </a:lnTo>
                  <a:lnTo>
                    <a:pt x="717" y="1843"/>
                  </a:lnTo>
                  <a:lnTo>
                    <a:pt x="796" y="1868"/>
                  </a:lnTo>
                  <a:lnTo>
                    <a:pt x="878" y="1892"/>
                  </a:lnTo>
                  <a:lnTo>
                    <a:pt x="963" y="1912"/>
                  </a:lnTo>
                  <a:lnTo>
                    <a:pt x="1051" y="1930"/>
                  </a:lnTo>
                  <a:lnTo>
                    <a:pt x="1141" y="1944"/>
                  </a:lnTo>
                  <a:lnTo>
                    <a:pt x="1233" y="1956"/>
                  </a:lnTo>
                  <a:lnTo>
                    <a:pt x="1327" y="1964"/>
                  </a:lnTo>
                  <a:lnTo>
                    <a:pt x="1424" y="1970"/>
                  </a:lnTo>
                  <a:lnTo>
                    <a:pt x="1521" y="1972"/>
                  </a:lnTo>
                  <a:lnTo>
                    <a:pt x="1590" y="1971"/>
                  </a:lnTo>
                  <a:lnTo>
                    <a:pt x="1656" y="1969"/>
                  </a:lnTo>
                  <a:lnTo>
                    <a:pt x="1650" y="1968"/>
                  </a:lnTo>
                  <a:lnTo>
                    <a:pt x="1620" y="1967"/>
                  </a:lnTo>
                  <a:lnTo>
                    <a:pt x="1575" y="1963"/>
                  </a:lnTo>
                  <a:lnTo>
                    <a:pt x="1545" y="1961"/>
                  </a:lnTo>
                  <a:lnTo>
                    <a:pt x="1502" y="1957"/>
                  </a:lnTo>
                  <a:lnTo>
                    <a:pt x="1470" y="1954"/>
                  </a:lnTo>
                  <a:lnTo>
                    <a:pt x="1430" y="1949"/>
                  </a:lnTo>
                  <a:lnTo>
                    <a:pt x="1398" y="1945"/>
                  </a:lnTo>
                  <a:lnTo>
                    <a:pt x="1358" y="1940"/>
                  </a:lnTo>
                  <a:lnTo>
                    <a:pt x="1327" y="1935"/>
                  </a:lnTo>
                  <a:lnTo>
                    <a:pt x="1290" y="1929"/>
                  </a:lnTo>
                  <a:lnTo>
                    <a:pt x="1258" y="1923"/>
                  </a:lnTo>
                  <a:lnTo>
                    <a:pt x="1221" y="1915"/>
                  </a:lnTo>
                  <a:lnTo>
                    <a:pt x="1191" y="1909"/>
                  </a:lnTo>
                  <a:lnTo>
                    <a:pt x="1155" y="1902"/>
                  </a:lnTo>
                  <a:lnTo>
                    <a:pt x="1126" y="1895"/>
                  </a:lnTo>
                  <a:lnTo>
                    <a:pt x="1091" y="1886"/>
                  </a:lnTo>
                  <a:lnTo>
                    <a:pt x="1062" y="1877"/>
                  </a:lnTo>
                  <a:lnTo>
                    <a:pt x="1028" y="1868"/>
                  </a:lnTo>
                  <a:lnTo>
                    <a:pt x="1000" y="1860"/>
                  </a:lnTo>
                  <a:lnTo>
                    <a:pt x="967" y="1850"/>
                  </a:lnTo>
                  <a:lnTo>
                    <a:pt x="940" y="1841"/>
                  </a:lnTo>
                  <a:lnTo>
                    <a:pt x="907" y="1829"/>
                  </a:lnTo>
                  <a:lnTo>
                    <a:pt x="883" y="1820"/>
                  </a:lnTo>
                  <a:lnTo>
                    <a:pt x="850" y="1807"/>
                  </a:lnTo>
                  <a:lnTo>
                    <a:pt x="828" y="1799"/>
                  </a:lnTo>
                  <a:lnTo>
                    <a:pt x="792" y="1783"/>
                  </a:lnTo>
                  <a:lnTo>
                    <a:pt x="773" y="1775"/>
                  </a:lnTo>
                  <a:lnTo>
                    <a:pt x="723" y="1750"/>
                  </a:lnTo>
                  <a:lnTo>
                    <a:pt x="710" y="1744"/>
                  </a:lnTo>
                  <a:lnTo>
                    <a:pt x="674" y="1725"/>
                  </a:lnTo>
                  <a:lnTo>
                    <a:pt x="656" y="1715"/>
                  </a:lnTo>
                  <a:lnTo>
                    <a:pt x="628" y="1698"/>
                  </a:lnTo>
                  <a:lnTo>
                    <a:pt x="609" y="1686"/>
                  </a:lnTo>
                  <a:lnTo>
                    <a:pt x="584" y="1671"/>
                  </a:lnTo>
                  <a:lnTo>
                    <a:pt x="565" y="1657"/>
                  </a:lnTo>
                  <a:lnTo>
                    <a:pt x="543" y="1642"/>
                  </a:lnTo>
                  <a:lnTo>
                    <a:pt x="525" y="1629"/>
                  </a:lnTo>
                  <a:lnTo>
                    <a:pt x="505" y="1611"/>
                  </a:lnTo>
                  <a:lnTo>
                    <a:pt x="488" y="1598"/>
                  </a:lnTo>
                  <a:lnTo>
                    <a:pt x="469" y="1580"/>
                  </a:lnTo>
                  <a:lnTo>
                    <a:pt x="461" y="1573"/>
                  </a:lnTo>
                  <a:lnTo>
                    <a:pt x="454" y="1566"/>
                  </a:lnTo>
                  <a:lnTo>
                    <a:pt x="436" y="1549"/>
                  </a:lnTo>
                  <a:lnTo>
                    <a:pt x="429" y="1541"/>
                  </a:lnTo>
                  <a:lnTo>
                    <a:pt x="422" y="1533"/>
                  </a:lnTo>
                  <a:lnTo>
                    <a:pt x="407" y="1516"/>
                  </a:lnTo>
                  <a:lnTo>
                    <a:pt x="393" y="1501"/>
                  </a:lnTo>
                  <a:lnTo>
                    <a:pt x="379" y="1482"/>
                  </a:lnTo>
                  <a:lnTo>
                    <a:pt x="374" y="1475"/>
                  </a:lnTo>
                  <a:lnTo>
                    <a:pt x="368" y="1467"/>
                  </a:lnTo>
                  <a:lnTo>
                    <a:pt x="355" y="1447"/>
                  </a:lnTo>
                  <a:lnTo>
                    <a:pt x="345" y="1432"/>
                  </a:lnTo>
                  <a:lnTo>
                    <a:pt x="335" y="1412"/>
                  </a:lnTo>
                  <a:lnTo>
                    <a:pt x="331" y="1404"/>
                  </a:lnTo>
                  <a:lnTo>
                    <a:pt x="327" y="1396"/>
                  </a:lnTo>
                  <a:lnTo>
                    <a:pt x="318" y="1376"/>
                  </a:lnTo>
                  <a:lnTo>
                    <a:pt x="314" y="1368"/>
                  </a:lnTo>
                  <a:lnTo>
                    <a:pt x="310" y="1359"/>
                  </a:lnTo>
                  <a:lnTo>
                    <a:pt x="303" y="1339"/>
                  </a:lnTo>
                  <a:lnTo>
                    <a:pt x="300" y="1330"/>
                  </a:lnTo>
                  <a:lnTo>
                    <a:pt x="298" y="1322"/>
                  </a:lnTo>
                  <a:lnTo>
                    <a:pt x="293" y="1300"/>
                  </a:lnTo>
                  <a:lnTo>
                    <a:pt x="291" y="1293"/>
                  </a:lnTo>
                  <a:lnTo>
                    <a:pt x="289" y="1285"/>
                  </a:lnTo>
                  <a:lnTo>
                    <a:pt x="286" y="1260"/>
                  </a:lnTo>
                  <a:lnTo>
                    <a:pt x="285" y="1254"/>
                  </a:lnTo>
                  <a:lnTo>
                    <a:pt x="284" y="1247"/>
                  </a:lnTo>
                  <a:lnTo>
                    <a:pt x="282" y="1209"/>
                  </a:lnTo>
                  <a:lnTo>
                    <a:pt x="282" y="999"/>
                  </a:lnTo>
                  <a:close/>
                  <a:moveTo>
                    <a:pt x="1803" y="113"/>
                  </a:moveTo>
                  <a:lnTo>
                    <a:pt x="1701" y="115"/>
                  </a:lnTo>
                  <a:lnTo>
                    <a:pt x="1601" y="119"/>
                  </a:lnTo>
                  <a:lnTo>
                    <a:pt x="1504" y="126"/>
                  </a:lnTo>
                  <a:lnTo>
                    <a:pt x="1408" y="136"/>
                  </a:lnTo>
                  <a:lnTo>
                    <a:pt x="1316" y="150"/>
                  </a:lnTo>
                  <a:lnTo>
                    <a:pt x="1228" y="165"/>
                  </a:lnTo>
                  <a:lnTo>
                    <a:pt x="1142" y="183"/>
                  </a:lnTo>
                  <a:lnTo>
                    <a:pt x="1060" y="203"/>
                  </a:lnTo>
                  <a:lnTo>
                    <a:pt x="981" y="226"/>
                  </a:lnTo>
                  <a:lnTo>
                    <a:pt x="906" y="251"/>
                  </a:lnTo>
                  <a:lnTo>
                    <a:pt x="836" y="278"/>
                  </a:lnTo>
                  <a:lnTo>
                    <a:pt x="770" y="307"/>
                  </a:lnTo>
                  <a:lnTo>
                    <a:pt x="709" y="338"/>
                  </a:lnTo>
                  <a:lnTo>
                    <a:pt x="651" y="371"/>
                  </a:lnTo>
                  <a:lnTo>
                    <a:pt x="600" y="406"/>
                  </a:lnTo>
                  <a:lnTo>
                    <a:pt x="554" y="441"/>
                  </a:lnTo>
                  <a:lnTo>
                    <a:pt x="513" y="479"/>
                  </a:lnTo>
                  <a:lnTo>
                    <a:pt x="477" y="518"/>
                  </a:lnTo>
                  <a:lnTo>
                    <a:pt x="449" y="559"/>
                  </a:lnTo>
                  <a:lnTo>
                    <a:pt x="425" y="600"/>
                  </a:lnTo>
                  <a:lnTo>
                    <a:pt x="409" y="643"/>
                  </a:lnTo>
                  <a:lnTo>
                    <a:pt x="398" y="687"/>
                  </a:lnTo>
                  <a:lnTo>
                    <a:pt x="394" y="732"/>
                  </a:lnTo>
                  <a:lnTo>
                    <a:pt x="398" y="778"/>
                  </a:lnTo>
                  <a:lnTo>
                    <a:pt x="409" y="825"/>
                  </a:lnTo>
                  <a:lnTo>
                    <a:pt x="427" y="871"/>
                  </a:lnTo>
                  <a:lnTo>
                    <a:pt x="452" y="915"/>
                  </a:lnTo>
                  <a:lnTo>
                    <a:pt x="482" y="958"/>
                  </a:lnTo>
                  <a:lnTo>
                    <a:pt x="518" y="1001"/>
                  </a:lnTo>
                  <a:lnTo>
                    <a:pt x="561" y="1042"/>
                  </a:lnTo>
                  <a:lnTo>
                    <a:pt x="609" y="1081"/>
                  </a:lnTo>
                  <a:lnTo>
                    <a:pt x="663" y="1118"/>
                  </a:lnTo>
                  <a:lnTo>
                    <a:pt x="721" y="1154"/>
                  </a:lnTo>
                  <a:lnTo>
                    <a:pt x="785" y="1189"/>
                  </a:lnTo>
                  <a:lnTo>
                    <a:pt x="851" y="1221"/>
                  </a:lnTo>
                  <a:lnTo>
                    <a:pt x="923" y="1252"/>
                  </a:lnTo>
                  <a:lnTo>
                    <a:pt x="999" y="1279"/>
                  </a:lnTo>
                  <a:lnTo>
                    <a:pt x="1078" y="1305"/>
                  </a:lnTo>
                  <a:lnTo>
                    <a:pt x="1159" y="1328"/>
                  </a:lnTo>
                  <a:lnTo>
                    <a:pt x="1244" y="1349"/>
                  </a:lnTo>
                  <a:lnTo>
                    <a:pt x="1333" y="1366"/>
                  </a:lnTo>
                  <a:lnTo>
                    <a:pt x="1423" y="1381"/>
                  </a:lnTo>
                  <a:lnTo>
                    <a:pt x="1515" y="1393"/>
                  </a:lnTo>
                  <a:lnTo>
                    <a:pt x="1609" y="1401"/>
                  </a:lnTo>
                  <a:lnTo>
                    <a:pt x="1705" y="1406"/>
                  </a:lnTo>
                  <a:lnTo>
                    <a:pt x="1803" y="1408"/>
                  </a:lnTo>
                  <a:lnTo>
                    <a:pt x="1900" y="1406"/>
                  </a:lnTo>
                  <a:lnTo>
                    <a:pt x="1996" y="1401"/>
                  </a:lnTo>
                  <a:lnTo>
                    <a:pt x="2090" y="1393"/>
                  </a:lnTo>
                  <a:lnTo>
                    <a:pt x="2183" y="1381"/>
                  </a:lnTo>
                  <a:lnTo>
                    <a:pt x="2273" y="1366"/>
                  </a:lnTo>
                  <a:lnTo>
                    <a:pt x="2361" y="1349"/>
                  </a:lnTo>
                  <a:lnTo>
                    <a:pt x="2446" y="1328"/>
                  </a:lnTo>
                  <a:lnTo>
                    <a:pt x="2528" y="1305"/>
                  </a:lnTo>
                  <a:lnTo>
                    <a:pt x="2608" y="1279"/>
                  </a:lnTo>
                  <a:lnTo>
                    <a:pt x="2682" y="1252"/>
                  </a:lnTo>
                  <a:lnTo>
                    <a:pt x="2754" y="1221"/>
                  </a:lnTo>
                  <a:lnTo>
                    <a:pt x="2822" y="1189"/>
                  </a:lnTo>
                  <a:lnTo>
                    <a:pt x="2884" y="1154"/>
                  </a:lnTo>
                  <a:lnTo>
                    <a:pt x="2943" y="1118"/>
                  </a:lnTo>
                  <a:lnTo>
                    <a:pt x="2996" y="1081"/>
                  </a:lnTo>
                  <a:lnTo>
                    <a:pt x="3044" y="1042"/>
                  </a:lnTo>
                  <a:lnTo>
                    <a:pt x="3087" y="1001"/>
                  </a:lnTo>
                  <a:lnTo>
                    <a:pt x="3124" y="958"/>
                  </a:lnTo>
                  <a:lnTo>
                    <a:pt x="3155" y="915"/>
                  </a:lnTo>
                  <a:lnTo>
                    <a:pt x="3179" y="871"/>
                  </a:lnTo>
                  <a:lnTo>
                    <a:pt x="3197" y="825"/>
                  </a:lnTo>
                  <a:lnTo>
                    <a:pt x="3208" y="778"/>
                  </a:lnTo>
                  <a:lnTo>
                    <a:pt x="3211" y="732"/>
                  </a:lnTo>
                  <a:lnTo>
                    <a:pt x="3208" y="687"/>
                  </a:lnTo>
                  <a:lnTo>
                    <a:pt x="3198" y="643"/>
                  </a:lnTo>
                  <a:lnTo>
                    <a:pt x="3180" y="600"/>
                  </a:lnTo>
                  <a:lnTo>
                    <a:pt x="3158" y="559"/>
                  </a:lnTo>
                  <a:lnTo>
                    <a:pt x="3128" y="518"/>
                  </a:lnTo>
                  <a:lnTo>
                    <a:pt x="3093" y="479"/>
                  </a:lnTo>
                  <a:lnTo>
                    <a:pt x="3052" y="441"/>
                  </a:lnTo>
                  <a:lnTo>
                    <a:pt x="3005" y="406"/>
                  </a:lnTo>
                  <a:lnTo>
                    <a:pt x="2954" y="371"/>
                  </a:lnTo>
                  <a:lnTo>
                    <a:pt x="2898" y="338"/>
                  </a:lnTo>
                  <a:lnTo>
                    <a:pt x="2835" y="307"/>
                  </a:lnTo>
                  <a:lnTo>
                    <a:pt x="2770" y="278"/>
                  </a:lnTo>
                  <a:lnTo>
                    <a:pt x="2699" y="251"/>
                  </a:lnTo>
                  <a:lnTo>
                    <a:pt x="2624" y="226"/>
                  </a:lnTo>
                  <a:lnTo>
                    <a:pt x="2546" y="203"/>
                  </a:lnTo>
                  <a:lnTo>
                    <a:pt x="2463" y="183"/>
                  </a:lnTo>
                  <a:lnTo>
                    <a:pt x="2378" y="165"/>
                  </a:lnTo>
                  <a:lnTo>
                    <a:pt x="2289" y="150"/>
                  </a:lnTo>
                  <a:lnTo>
                    <a:pt x="2197" y="136"/>
                  </a:lnTo>
                  <a:lnTo>
                    <a:pt x="2102" y="126"/>
                  </a:lnTo>
                  <a:lnTo>
                    <a:pt x="2004" y="119"/>
                  </a:lnTo>
                  <a:lnTo>
                    <a:pt x="1905" y="115"/>
                  </a:lnTo>
                  <a:lnTo>
                    <a:pt x="1803" y="113"/>
                  </a:lnTo>
                  <a:close/>
                  <a:moveTo>
                    <a:pt x="1803" y="0"/>
                  </a:moveTo>
                  <a:lnTo>
                    <a:pt x="1910" y="2"/>
                  </a:lnTo>
                  <a:lnTo>
                    <a:pt x="2015" y="6"/>
                  </a:lnTo>
                  <a:lnTo>
                    <a:pt x="2117" y="14"/>
                  </a:lnTo>
                  <a:lnTo>
                    <a:pt x="2216" y="26"/>
                  </a:lnTo>
                  <a:lnTo>
                    <a:pt x="2313" y="39"/>
                  </a:lnTo>
                  <a:lnTo>
                    <a:pt x="2406" y="55"/>
                  </a:lnTo>
                  <a:lnTo>
                    <a:pt x="2496" y="75"/>
                  </a:lnTo>
                  <a:lnTo>
                    <a:pt x="2582" y="97"/>
                  </a:lnTo>
                  <a:lnTo>
                    <a:pt x="2665" y="122"/>
                  </a:lnTo>
                  <a:lnTo>
                    <a:pt x="2744" y="149"/>
                  </a:lnTo>
                  <a:lnTo>
                    <a:pt x="2818" y="178"/>
                  </a:lnTo>
                  <a:lnTo>
                    <a:pt x="2888" y="210"/>
                  </a:lnTo>
                  <a:lnTo>
                    <a:pt x="2954" y="244"/>
                  </a:lnTo>
                  <a:lnTo>
                    <a:pt x="3015" y="280"/>
                  </a:lnTo>
                  <a:lnTo>
                    <a:pt x="3071" y="318"/>
                  </a:lnTo>
                  <a:lnTo>
                    <a:pt x="3122" y="356"/>
                  </a:lnTo>
                  <a:lnTo>
                    <a:pt x="3168" y="398"/>
                  </a:lnTo>
                  <a:lnTo>
                    <a:pt x="3208" y="441"/>
                  </a:lnTo>
                  <a:lnTo>
                    <a:pt x="3243" y="487"/>
                  </a:lnTo>
                  <a:lnTo>
                    <a:pt x="3271" y="533"/>
                  </a:lnTo>
                  <a:lnTo>
                    <a:pt x="3294" y="581"/>
                  </a:lnTo>
                  <a:lnTo>
                    <a:pt x="3310" y="630"/>
                  </a:lnTo>
                  <a:lnTo>
                    <a:pt x="3321" y="680"/>
                  </a:lnTo>
                  <a:lnTo>
                    <a:pt x="3324" y="732"/>
                  </a:lnTo>
                  <a:lnTo>
                    <a:pt x="3324" y="1209"/>
                  </a:lnTo>
                  <a:lnTo>
                    <a:pt x="3321" y="1259"/>
                  </a:lnTo>
                  <a:lnTo>
                    <a:pt x="3311" y="1308"/>
                  </a:lnTo>
                  <a:lnTo>
                    <a:pt x="3296" y="1356"/>
                  </a:lnTo>
                  <a:lnTo>
                    <a:pt x="3276" y="1403"/>
                  </a:lnTo>
                  <a:lnTo>
                    <a:pt x="3250" y="1448"/>
                  </a:lnTo>
                  <a:lnTo>
                    <a:pt x="3218" y="1493"/>
                  </a:lnTo>
                  <a:lnTo>
                    <a:pt x="3181" y="1536"/>
                  </a:lnTo>
                  <a:lnTo>
                    <a:pt x="3139" y="1577"/>
                  </a:lnTo>
                  <a:lnTo>
                    <a:pt x="3093" y="1617"/>
                  </a:lnTo>
                  <a:lnTo>
                    <a:pt x="3042" y="1656"/>
                  </a:lnTo>
                  <a:lnTo>
                    <a:pt x="3042" y="1671"/>
                  </a:lnTo>
                  <a:lnTo>
                    <a:pt x="3106" y="1709"/>
                  </a:lnTo>
                  <a:lnTo>
                    <a:pt x="3162" y="1751"/>
                  </a:lnTo>
                  <a:lnTo>
                    <a:pt x="3212" y="1794"/>
                  </a:lnTo>
                  <a:lnTo>
                    <a:pt x="3256" y="1840"/>
                  </a:lnTo>
                  <a:lnTo>
                    <a:pt x="3294" y="1887"/>
                  </a:lnTo>
                  <a:lnTo>
                    <a:pt x="3325" y="1935"/>
                  </a:lnTo>
                  <a:lnTo>
                    <a:pt x="3348" y="1984"/>
                  </a:lnTo>
                  <a:lnTo>
                    <a:pt x="3366" y="2035"/>
                  </a:lnTo>
                  <a:lnTo>
                    <a:pt x="3377" y="2087"/>
                  </a:lnTo>
                  <a:lnTo>
                    <a:pt x="3380" y="2141"/>
                  </a:lnTo>
                  <a:lnTo>
                    <a:pt x="3380" y="2617"/>
                  </a:lnTo>
                  <a:lnTo>
                    <a:pt x="3377" y="2669"/>
                  </a:lnTo>
                  <a:lnTo>
                    <a:pt x="3367" y="2721"/>
                  </a:lnTo>
                  <a:lnTo>
                    <a:pt x="3349" y="2773"/>
                  </a:lnTo>
                  <a:lnTo>
                    <a:pt x="3327" y="2822"/>
                  </a:lnTo>
                  <a:lnTo>
                    <a:pt x="3297" y="2870"/>
                  </a:lnTo>
                  <a:lnTo>
                    <a:pt x="3262" y="2916"/>
                  </a:lnTo>
                  <a:lnTo>
                    <a:pt x="3221" y="2961"/>
                  </a:lnTo>
                  <a:lnTo>
                    <a:pt x="3175" y="3005"/>
                  </a:lnTo>
                  <a:lnTo>
                    <a:pt x="3124" y="3046"/>
                  </a:lnTo>
                  <a:lnTo>
                    <a:pt x="3067" y="3086"/>
                  </a:lnTo>
                  <a:lnTo>
                    <a:pt x="3005" y="3123"/>
                  </a:lnTo>
                  <a:lnTo>
                    <a:pt x="2940" y="3159"/>
                  </a:lnTo>
                  <a:lnTo>
                    <a:pt x="2869" y="3192"/>
                  </a:lnTo>
                  <a:lnTo>
                    <a:pt x="2794" y="3223"/>
                  </a:lnTo>
                  <a:lnTo>
                    <a:pt x="2715" y="3251"/>
                  </a:lnTo>
                  <a:lnTo>
                    <a:pt x="2632" y="3278"/>
                  </a:lnTo>
                  <a:lnTo>
                    <a:pt x="2546" y="3300"/>
                  </a:lnTo>
                  <a:lnTo>
                    <a:pt x="2456" y="3321"/>
                  </a:lnTo>
                  <a:lnTo>
                    <a:pt x="2364" y="3339"/>
                  </a:lnTo>
                  <a:lnTo>
                    <a:pt x="2268" y="3353"/>
                  </a:lnTo>
                  <a:lnTo>
                    <a:pt x="2169" y="3365"/>
                  </a:lnTo>
                  <a:lnTo>
                    <a:pt x="2068" y="3373"/>
                  </a:lnTo>
                  <a:lnTo>
                    <a:pt x="1964" y="3378"/>
                  </a:lnTo>
                  <a:lnTo>
                    <a:pt x="1859" y="3380"/>
                  </a:lnTo>
                  <a:lnTo>
                    <a:pt x="1754" y="3378"/>
                  </a:lnTo>
                  <a:lnTo>
                    <a:pt x="1650" y="3373"/>
                  </a:lnTo>
                  <a:lnTo>
                    <a:pt x="1549" y="3365"/>
                  </a:lnTo>
                  <a:lnTo>
                    <a:pt x="1450" y="3353"/>
                  </a:lnTo>
                  <a:lnTo>
                    <a:pt x="1354" y="3339"/>
                  </a:lnTo>
                  <a:lnTo>
                    <a:pt x="1262" y="3321"/>
                  </a:lnTo>
                  <a:lnTo>
                    <a:pt x="1172" y="3300"/>
                  </a:lnTo>
                  <a:lnTo>
                    <a:pt x="1086" y="3278"/>
                  </a:lnTo>
                  <a:lnTo>
                    <a:pt x="1003" y="3251"/>
                  </a:lnTo>
                  <a:lnTo>
                    <a:pt x="924" y="3223"/>
                  </a:lnTo>
                  <a:lnTo>
                    <a:pt x="849" y="3192"/>
                  </a:lnTo>
                  <a:lnTo>
                    <a:pt x="778" y="3159"/>
                  </a:lnTo>
                  <a:lnTo>
                    <a:pt x="713" y="3123"/>
                  </a:lnTo>
                  <a:lnTo>
                    <a:pt x="651" y="3086"/>
                  </a:lnTo>
                  <a:lnTo>
                    <a:pt x="594" y="3046"/>
                  </a:lnTo>
                  <a:lnTo>
                    <a:pt x="543" y="3005"/>
                  </a:lnTo>
                  <a:lnTo>
                    <a:pt x="497" y="2961"/>
                  </a:lnTo>
                  <a:lnTo>
                    <a:pt x="456" y="2916"/>
                  </a:lnTo>
                  <a:lnTo>
                    <a:pt x="421" y="2870"/>
                  </a:lnTo>
                  <a:lnTo>
                    <a:pt x="391" y="2822"/>
                  </a:lnTo>
                  <a:lnTo>
                    <a:pt x="369" y="2773"/>
                  </a:lnTo>
                  <a:lnTo>
                    <a:pt x="351" y="2721"/>
                  </a:lnTo>
                  <a:lnTo>
                    <a:pt x="341" y="2669"/>
                  </a:lnTo>
                  <a:lnTo>
                    <a:pt x="338" y="2617"/>
                  </a:lnTo>
                  <a:lnTo>
                    <a:pt x="338" y="2256"/>
                  </a:lnTo>
                  <a:lnTo>
                    <a:pt x="283" y="2220"/>
                  </a:lnTo>
                  <a:lnTo>
                    <a:pt x="231" y="2182"/>
                  </a:lnTo>
                  <a:lnTo>
                    <a:pt x="184" y="2142"/>
                  </a:lnTo>
                  <a:lnTo>
                    <a:pt x="142" y="2100"/>
                  </a:lnTo>
                  <a:lnTo>
                    <a:pt x="105" y="2057"/>
                  </a:lnTo>
                  <a:lnTo>
                    <a:pt x="75" y="2013"/>
                  </a:lnTo>
                  <a:lnTo>
                    <a:pt x="48" y="1967"/>
                  </a:lnTo>
                  <a:lnTo>
                    <a:pt x="28" y="1919"/>
                  </a:lnTo>
                  <a:lnTo>
                    <a:pt x="12" y="1871"/>
                  </a:lnTo>
                  <a:lnTo>
                    <a:pt x="3" y="1822"/>
                  </a:lnTo>
                  <a:lnTo>
                    <a:pt x="0" y="1772"/>
                  </a:lnTo>
                  <a:lnTo>
                    <a:pt x="0" y="1296"/>
                  </a:lnTo>
                  <a:lnTo>
                    <a:pt x="3" y="1248"/>
                  </a:lnTo>
                  <a:lnTo>
                    <a:pt x="11" y="1199"/>
                  </a:lnTo>
                  <a:lnTo>
                    <a:pt x="26" y="1153"/>
                  </a:lnTo>
                  <a:lnTo>
                    <a:pt x="46" y="1107"/>
                  </a:lnTo>
                  <a:lnTo>
                    <a:pt x="72" y="1063"/>
                  </a:lnTo>
                  <a:lnTo>
                    <a:pt x="103" y="1020"/>
                  </a:lnTo>
                  <a:lnTo>
                    <a:pt x="139" y="978"/>
                  </a:lnTo>
                  <a:lnTo>
                    <a:pt x="182" y="937"/>
                  </a:lnTo>
                  <a:lnTo>
                    <a:pt x="229" y="898"/>
                  </a:lnTo>
                  <a:lnTo>
                    <a:pt x="282" y="860"/>
                  </a:lnTo>
                  <a:lnTo>
                    <a:pt x="282" y="732"/>
                  </a:lnTo>
                  <a:lnTo>
                    <a:pt x="285" y="680"/>
                  </a:lnTo>
                  <a:lnTo>
                    <a:pt x="295" y="630"/>
                  </a:lnTo>
                  <a:lnTo>
                    <a:pt x="311" y="581"/>
                  </a:lnTo>
                  <a:lnTo>
                    <a:pt x="334" y="533"/>
                  </a:lnTo>
                  <a:lnTo>
                    <a:pt x="363" y="487"/>
                  </a:lnTo>
                  <a:lnTo>
                    <a:pt x="397" y="441"/>
                  </a:lnTo>
                  <a:lnTo>
                    <a:pt x="437" y="398"/>
                  </a:lnTo>
                  <a:lnTo>
                    <a:pt x="483" y="356"/>
                  </a:lnTo>
                  <a:lnTo>
                    <a:pt x="535" y="318"/>
                  </a:lnTo>
                  <a:lnTo>
                    <a:pt x="590" y="280"/>
                  </a:lnTo>
                  <a:lnTo>
                    <a:pt x="651" y="244"/>
                  </a:lnTo>
                  <a:lnTo>
                    <a:pt x="717" y="210"/>
                  </a:lnTo>
                  <a:lnTo>
                    <a:pt x="788" y="178"/>
                  </a:lnTo>
                  <a:lnTo>
                    <a:pt x="861" y="149"/>
                  </a:lnTo>
                  <a:lnTo>
                    <a:pt x="940" y="122"/>
                  </a:lnTo>
                  <a:lnTo>
                    <a:pt x="1023" y="97"/>
                  </a:lnTo>
                  <a:lnTo>
                    <a:pt x="1109" y="75"/>
                  </a:lnTo>
                  <a:lnTo>
                    <a:pt x="1199" y="55"/>
                  </a:lnTo>
                  <a:lnTo>
                    <a:pt x="1293" y="39"/>
                  </a:lnTo>
                  <a:lnTo>
                    <a:pt x="1389" y="26"/>
                  </a:lnTo>
                  <a:lnTo>
                    <a:pt x="1488" y="14"/>
                  </a:lnTo>
                  <a:lnTo>
                    <a:pt x="1591" y="6"/>
                  </a:lnTo>
                  <a:lnTo>
                    <a:pt x="1695" y="2"/>
                  </a:lnTo>
                  <a:lnTo>
                    <a:pt x="18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78" name="Group 2240"/>
          <p:cNvGrpSpPr/>
          <p:nvPr/>
        </p:nvGrpSpPr>
        <p:grpSpPr>
          <a:xfrm>
            <a:off x="8722009" y="2370932"/>
            <a:ext cx="506413" cy="519113"/>
            <a:chOff x="5356225" y="5021263"/>
            <a:chExt cx="506413" cy="519113"/>
          </a:xfrm>
          <a:solidFill>
            <a:srgbClr val="000000"/>
          </a:solidFill>
        </p:grpSpPr>
        <p:sp>
          <p:nvSpPr>
            <p:cNvPr id="2679" name="Freeform 1009"/>
            <p:cNvSpPr>
              <a:spLocks noEditPoints="1"/>
            </p:cNvSpPr>
            <p:nvPr/>
          </p:nvSpPr>
          <p:spPr bwMode="auto">
            <a:xfrm>
              <a:off x="5356225" y="5021263"/>
              <a:ext cx="506413" cy="519113"/>
            </a:xfrm>
            <a:custGeom>
              <a:avLst/>
              <a:gdLst>
                <a:gd name="T0" fmla="*/ 1171 w 3193"/>
                <a:gd name="T1" fmla="*/ 3120 h 3267"/>
                <a:gd name="T2" fmla="*/ 828 w 3193"/>
                <a:gd name="T3" fmla="*/ 2986 h 3267"/>
                <a:gd name="T4" fmla="*/ 821 w 3193"/>
                <a:gd name="T5" fmla="*/ 2860 h 3267"/>
                <a:gd name="T6" fmla="*/ 316 w 3193"/>
                <a:gd name="T7" fmla="*/ 2445 h 3267"/>
                <a:gd name="T8" fmla="*/ 515 w 3193"/>
                <a:gd name="T9" fmla="*/ 2425 h 3267"/>
                <a:gd name="T10" fmla="*/ 437 w 3193"/>
                <a:gd name="T11" fmla="*/ 2235 h 3267"/>
                <a:gd name="T12" fmla="*/ 172 w 3193"/>
                <a:gd name="T13" fmla="*/ 2084 h 3267"/>
                <a:gd name="T14" fmla="*/ 351 w 3193"/>
                <a:gd name="T15" fmla="*/ 1873 h 3267"/>
                <a:gd name="T16" fmla="*/ 114 w 3193"/>
                <a:gd name="T17" fmla="*/ 1690 h 3267"/>
                <a:gd name="T18" fmla="*/ 157 w 3193"/>
                <a:gd name="T19" fmla="*/ 1239 h 3267"/>
                <a:gd name="T20" fmla="*/ 352 w 3193"/>
                <a:gd name="T21" fmla="*/ 1389 h 3267"/>
                <a:gd name="T22" fmla="*/ 217 w 3193"/>
                <a:gd name="T23" fmla="*/ 1042 h 3267"/>
                <a:gd name="T24" fmla="*/ 449 w 3193"/>
                <a:gd name="T25" fmla="*/ 620 h 3267"/>
                <a:gd name="T26" fmla="*/ 564 w 3193"/>
                <a:gd name="T27" fmla="*/ 751 h 3267"/>
                <a:gd name="T28" fmla="*/ 673 w 3193"/>
                <a:gd name="T29" fmla="*/ 390 h 3267"/>
                <a:gd name="T30" fmla="*/ 854 w 3193"/>
                <a:gd name="T31" fmla="*/ 376 h 3267"/>
                <a:gd name="T32" fmla="*/ 934 w 3193"/>
                <a:gd name="T33" fmla="*/ 225 h 3267"/>
                <a:gd name="T34" fmla="*/ 1698 w 3193"/>
                <a:gd name="T35" fmla="*/ 115 h 3267"/>
                <a:gd name="T36" fmla="*/ 1484 w 3193"/>
                <a:gd name="T37" fmla="*/ 147 h 3267"/>
                <a:gd name="T38" fmla="*/ 1336 w 3193"/>
                <a:gd name="T39" fmla="*/ 196 h 3267"/>
                <a:gd name="T40" fmla="*/ 903 w 3193"/>
                <a:gd name="T41" fmla="*/ 484 h 3267"/>
                <a:gd name="T42" fmla="*/ 606 w 3193"/>
                <a:gd name="T43" fmla="*/ 913 h 3267"/>
                <a:gd name="T44" fmla="*/ 522 w 3193"/>
                <a:gd name="T45" fmla="*/ 1131 h 3267"/>
                <a:gd name="T46" fmla="*/ 466 w 3193"/>
                <a:gd name="T47" fmla="*/ 1379 h 3267"/>
                <a:gd name="T48" fmla="*/ 448 w 3193"/>
                <a:gd name="T49" fmla="*/ 1672 h 3267"/>
                <a:gd name="T50" fmla="*/ 473 w 3193"/>
                <a:gd name="T51" fmla="*/ 1927 h 3267"/>
                <a:gd name="T52" fmla="*/ 532 w 3193"/>
                <a:gd name="T53" fmla="*/ 2168 h 3267"/>
                <a:gd name="T54" fmla="*/ 608 w 3193"/>
                <a:gd name="T55" fmla="*/ 2360 h 3267"/>
                <a:gd name="T56" fmla="*/ 964 w 3193"/>
                <a:gd name="T57" fmla="*/ 2841 h 3267"/>
                <a:gd name="T58" fmla="*/ 1368 w 3193"/>
                <a:gd name="T59" fmla="*/ 3084 h 3267"/>
                <a:gd name="T60" fmla="*/ 1540 w 3193"/>
                <a:gd name="T61" fmla="*/ 3132 h 3267"/>
                <a:gd name="T62" fmla="*/ 1764 w 3193"/>
                <a:gd name="T63" fmla="*/ 3155 h 3267"/>
                <a:gd name="T64" fmla="*/ 2332 w 3193"/>
                <a:gd name="T65" fmla="*/ 3006 h 3267"/>
                <a:gd name="T66" fmla="*/ 2776 w 3193"/>
                <a:gd name="T67" fmla="*/ 2606 h 3267"/>
                <a:gd name="T68" fmla="*/ 3037 w 3193"/>
                <a:gd name="T69" fmla="*/ 2022 h 3267"/>
                <a:gd name="T70" fmla="*/ 3055 w 3193"/>
                <a:gd name="T71" fmla="*/ 1340 h 3267"/>
                <a:gd name="T72" fmla="*/ 2826 w 3193"/>
                <a:gd name="T73" fmla="*/ 736 h 3267"/>
                <a:gd name="T74" fmla="*/ 2404 w 3193"/>
                <a:gd name="T75" fmla="*/ 305 h 3267"/>
                <a:gd name="T76" fmla="*/ 1850 w 3193"/>
                <a:gd name="T77" fmla="*/ 117 h 3267"/>
                <a:gd name="T78" fmla="*/ 1764 w 3193"/>
                <a:gd name="T79" fmla="*/ 0 h 3267"/>
                <a:gd name="T80" fmla="*/ 2358 w 3193"/>
                <a:gd name="T81" fmla="*/ 149 h 3267"/>
                <a:gd name="T82" fmla="*/ 2831 w 3193"/>
                <a:gd name="T83" fmla="*/ 549 h 3267"/>
                <a:gd name="T84" fmla="*/ 3125 w 3193"/>
                <a:gd name="T85" fmla="*/ 1137 h 3267"/>
                <a:gd name="T86" fmla="*/ 3181 w 3193"/>
                <a:gd name="T87" fmla="*/ 1839 h 3267"/>
                <a:gd name="T88" fmla="*/ 2983 w 3193"/>
                <a:gd name="T89" fmla="*/ 2486 h 3267"/>
                <a:gd name="T90" fmla="*/ 2579 w 3193"/>
                <a:gd name="T91" fmla="*/ 2974 h 3267"/>
                <a:gd name="T92" fmla="*/ 2030 w 3193"/>
                <a:gd name="T93" fmla="*/ 3239 h 3267"/>
                <a:gd name="T94" fmla="*/ 1483 w 3193"/>
                <a:gd name="T95" fmla="*/ 3266 h 3267"/>
                <a:gd name="T96" fmla="*/ 912 w 3193"/>
                <a:gd name="T97" fmla="*/ 3158 h 3267"/>
                <a:gd name="T98" fmla="*/ 604 w 3193"/>
                <a:gd name="T99" fmla="*/ 2967 h 3267"/>
                <a:gd name="T100" fmla="*/ 334 w 3193"/>
                <a:gd name="T101" fmla="*/ 2684 h 3267"/>
                <a:gd name="T102" fmla="*/ 136 w 3193"/>
                <a:gd name="T103" fmla="*/ 2331 h 3267"/>
                <a:gd name="T104" fmla="*/ 3 w 3193"/>
                <a:gd name="T105" fmla="*/ 1739 h 3267"/>
                <a:gd name="T106" fmla="*/ 58 w 3193"/>
                <a:gd name="T107" fmla="*/ 1168 h 3267"/>
                <a:gd name="T108" fmla="*/ 200 w 3193"/>
                <a:gd name="T109" fmla="*/ 801 h 3267"/>
                <a:gd name="T110" fmla="*/ 441 w 3193"/>
                <a:gd name="T111" fmla="*/ 455 h 3267"/>
                <a:gd name="T112" fmla="*/ 926 w 3193"/>
                <a:gd name="T113" fmla="*/ 104 h 3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93" h="3267">
                  <a:moveTo>
                    <a:pt x="828" y="2986"/>
                  </a:moveTo>
                  <a:lnTo>
                    <a:pt x="896" y="3024"/>
                  </a:lnTo>
                  <a:lnTo>
                    <a:pt x="967" y="3057"/>
                  </a:lnTo>
                  <a:lnTo>
                    <a:pt x="1040" y="3087"/>
                  </a:lnTo>
                  <a:lnTo>
                    <a:pt x="1114" y="3111"/>
                  </a:lnTo>
                  <a:lnTo>
                    <a:pt x="1190" y="3130"/>
                  </a:lnTo>
                  <a:lnTo>
                    <a:pt x="1171" y="3120"/>
                  </a:lnTo>
                  <a:lnTo>
                    <a:pt x="1118" y="3090"/>
                  </a:lnTo>
                  <a:lnTo>
                    <a:pt x="1087" y="3072"/>
                  </a:lnTo>
                  <a:lnTo>
                    <a:pt x="1053" y="3050"/>
                  </a:lnTo>
                  <a:lnTo>
                    <a:pt x="1020" y="3029"/>
                  </a:lnTo>
                  <a:lnTo>
                    <a:pt x="985" y="3002"/>
                  </a:lnTo>
                  <a:lnTo>
                    <a:pt x="963" y="2986"/>
                  </a:lnTo>
                  <a:lnTo>
                    <a:pt x="828" y="2986"/>
                  </a:lnTo>
                  <a:close/>
                  <a:moveTo>
                    <a:pt x="494" y="2704"/>
                  </a:moveTo>
                  <a:lnTo>
                    <a:pt x="549" y="2764"/>
                  </a:lnTo>
                  <a:lnTo>
                    <a:pt x="606" y="2821"/>
                  </a:lnTo>
                  <a:lnTo>
                    <a:pt x="666" y="2873"/>
                  </a:lnTo>
                  <a:lnTo>
                    <a:pt x="834" y="2873"/>
                  </a:lnTo>
                  <a:lnTo>
                    <a:pt x="828" y="2866"/>
                  </a:lnTo>
                  <a:lnTo>
                    <a:pt x="821" y="2860"/>
                  </a:lnTo>
                  <a:lnTo>
                    <a:pt x="788" y="2826"/>
                  </a:lnTo>
                  <a:lnTo>
                    <a:pt x="758" y="2792"/>
                  </a:lnTo>
                  <a:lnTo>
                    <a:pt x="706" y="2730"/>
                  </a:lnTo>
                  <a:lnTo>
                    <a:pt x="686" y="2704"/>
                  </a:lnTo>
                  <a:lnTo>
                    <a:pt x="494" y="2704"/>
                  </a:lnTo>
                  <a:close/>
                  <a:moveTo>
                    <a:pt x="276" y="2366"/>
                  </a:moveTo>
                  <a:lnTo>
                    <a:pt x="316" y="2445"/>
                  </a:lnTo>
                  <a:lnTo>
                    <a:pt x="359" y="2520"/>
                  </a:lnTo>
                  <a:lnTo>
                    <a:pt x="407" y="2591"/>
                  </a:lnTo>
                  <a:lnTo>
                    <a:pt x="608" y="2591"/>
                  </a:lnTo>
                  <a:lnTo>
                    <a:pt x="577" y="2541"/>
                  </a:lnTo>
                  <a:lnTo>
                    <a:pt x="564" y="2518"/>
                  </a:lnTo>
                  <a:lnTo>
                    <a:pt x="528" y="2450"/>
                  </a:lnTo>
                  <a:lnTo>
                    <a:pt x="515" y="2425"/>
                  </a:lnTo>
                  <a:lnTo>
                    <a:pt x="488" y="2366"/>
                  </a:lnTo>
                  <a:lnTo>
                    <a:pt x="276" y="2366"/>
                  </a:lnTo>
                  <a:close/>
                  <a:moveTo>
                    <a:pt x="172" y="2084"/>
                  </a:moveTo>
                  <a:lnTo>
                    <a:pt x="198" y="2170"/>
                  </a:lnTo>
                  <a:lnTo>
                    <a:pt x="227" y="2253"/>
                  </a:lnTo>
                  <a:lnTo>
                    <a:pt x="443" y="2253"/>
                  </a:lnTo>
                  <a:lnTo>
                    <a:pt x="437" y="2235"/>
                  </a:lnTo>
                  <a:lnTo>
                    <a:pt x="430" y="2214"/>
                  </a:lnTo>
                  <a:lnTo>
                    <a:pt x="413" y="2164"/>
                  </a:lnTo>
                  <a:lnTo>
                    <a:pt x="398" y="2113"/>
                  </a:lnTo>
                  <a:lnTo>
                    <a:pt x="397" y="2106"/>
                  </a:lnTo>
                  <a:lnTo>
                    <a:pt x="392" y="2084"/>
                  </a:lnTo>
                  <a:lnTo>
                    <a:pt x="392" y="2084"/>
                  </a:lnTo>
                  <a:lnTo>
                    <a:pt x="172" y="2084"/>
                  </a:lnTo>
                  <a:close/>
                  <a:moveTo>
                    <a:pt x="120" y="1803"/>
                  </a:moveTo>
                  <a:lnTo>
                    <a:pt x="131" y="1889"/>
                  </a:lnTo>
                  <a:lnTo>
                    <a:pt x="146" y="1972"/>
                  </a:lnTo>
                  <a:lnTo>
                    <a:pt x="367" y="1972"/>
                  </a:lnTo>
                  <a:lnTo>
                    <a:pt x="352" y="1878"/>
                  </a:lnTo>
                  <a:lnTo>
                    <a:pt x="351" y="1876"/>
                  </a:lnTo>
                  <a:lnTo>
                    <a:pt x="351" y="1873"/>
                  </a:lnTo>
                  <a:lnTo>
                    <a:pt x="343" y="1803"/>
                  </a:lnTo>
                  <a:lnTo>
                    <a:pt x="120" y="1803"/>
                  </a:lnTo>
                  <a:close/>
                  <a:moveTo>
                    <a:pt x="116" y="1521"/>
                  </a:moveTo>
                  <a:lnTo>
                    <a:pt x="113" y="1577"/>
                  </a:lnTo>
                  <a:lnTo>
                    <a:pt x="112" y="1634"/>
                  </a:lnTo>
                  <a:lnTo>
                    <a:pt x="113" y="1662"/>
                  </a:lnTo>
                  <a:lnTo>
                    <a:pt x="114" y="1690"/>
                  </a:lnTo>
                  <a:lnTo>
                    <a:pt x="337" y="1690"/>
                  </a:lnTo>
                  <a:lnTo>
                    <a:pt x="336" y="1634"/>
                  </a:lnTo>
                  <a:lnTo>
                    <a:pt x="337" y="1578"/>
                  </a:lnTo>
                  <a:lnTo>
                    <a:pt x="339" y="1524"/>
                  </a:lnTo>
                  <a:lnTo>
                    <a:pt x="339" y="1521"/>
                  </a:lnTo>
                  <a:lnTo>
                    <a:pt x="116" y="1521"/>
                  </a:lnTo>
                  <a:close/>
                  <a:moveTo>
                    <a:pt x="157" y="1239"/>
                  </a:moveTo>
                  <a:lnTo>
                    <a:pt x="141" y="1323"/>
                  </a:lnTo>
                  <a:lnTo>
                    <a:pt x="127" y="1408"/>
                  </a:lnTo>
                  <a:lnTo>
                    <a:pt x="349" y="1408"/>
                  </a:lnTo>
                  <a:lnTo>
                    <a:pt x="350" y="1401"/>
                  </a:lnTo>
                  <a:lnTo>
                    <a:pt x="351" y="1394"/>
                  </a:lnTo>
                  <a:lnTo>
                    <a:pt x="351" y="1392"/>
                  </a:lnTo>
                  <a:lnTo>
                    <a:pt x="352" y="1389"/>
                  </a:lnTo>
                  <a:lnTo>
                    <a:pt x="359" y="1336"/>
                  </a:lnTo>
                  <a:lnTo>
                    <a:pt x="370" y="1281"/>
                  </a:lnTo>
                  <a:lnTo>
                    <a:pt x="374" y="1260"/>
                  </a:lnTo>
                  <a:lnTo>
                    <a:pt x="378" y="1239"/>
                  </a:lnTo>
                  <a:lnTo>
                    <a:pt x="157" y="1239"/>
                  </a:lnTo>
                  <a:close/>
                  <a:moveTo>
                    <a:pt x="249" y="958"/>
                  </a:moveTo>
                  <a:lnTo>
                    <a:pt x="217" y="1042"/>
                  </a:lnTo>
                  <a:lnTo>
                    <a:pt x="187" y="1127"/>
                  </a:lnTo>
                  <a:lnTo>
                    <a:pt x="406" y="1127"/>
                  </a:lnTo>
                  <a:lnTo>
                    <a:pt x="429" y="1054"/>
                  </a:lnTo>
                  <a:lnTo>
                    <a:pt x="437" y="1032"/>
                  </a:lnTo>
                  <a:lnTo>
                    <a:pt x="464" y="958"/>
                  </a:lnTo>
                  <a:lnTo>
                    <a:pt x="249" y="958"/>
                  </a:lnTo>
                  <a:close/>
                  <a:moveTo>
                    <a:pt x="449" y="620"/>
                  </a:moveTo>
                  <a:lnTo>
                    <a:pt x="397" y="691"/>
                  </a:lnTo>
                  <a:lnTo>
                    <a:pt x="348" y="766"/>
                  </a:lnTo>
                  <a:lnTo>
                    <a:pt x="303" y="845"/>
                  </a:lnTo>
                  <a:lnTo>
                    <a:pt x="513" y="845"/>
                  </a:lnTo>
                  <a:lnTo>
                    <a:pt x="515" y="842"/>
                  </a:lnTo>
                  <a:lnTo>
                    <a:pt x="528" y="817"/>
                  </a:lnTo>
                  <a:lnTo>
                    <a:pt x="564" y="751"/>
                  </a:lnTo>
                  <a:lnTo>
                    <a:pt x="577" y="726"/>
                  </a:lnTo>
                  <a:lnTo>
                    <a:pt x="601" y="687"/>
                  </a:lnTo>
                  <a:lnTo>
                    <a:pt x="625" y="649"/>
                  </a:lnTo>
                  <a:lnTo>
                    <a:pt x="646" y="620"/>
                  </a:lnTo>
                  <a:lnTo>
                    <a:pt x="449" y="620"/>
                  </a:lnTo>
                  <a:close/>
                  <a:moveTo>
                    <a:pt x="741" y="338"/>
                  </a:moveTo>
                  <a:lnTo>
                    <a:pt x="673" y="390"/>
                  </a:lnTo>
                  <a:lnTo>
                    <a:pt x="608" y="447"/>
                  </a:lnTo>
                  <a:lnTo>
                    <a:pt x="547" y="507"/>
                  </a:lnTo>
                  <a:lnTo>
                    <a:pt x="731" y="507"/>
                  </a:lnTo>
                  <a:lnTo>
                    <a:pt x="758" y="476"/>
                  </a:lnTo>
                  <a:lnTo>
                    <a:pt x="788" y="442"/>
                  </a:lnTo>
                  <a:lnTo>
                    <a:pt x="821" y="409"/>
                  </a:lnTo>
                  <a:lnTo>
                    <a:pt x="854" y="376"/>
                  </a:lnTo>
                  <a:lnTo>
                    <a:pt x="896" y="338"/>
                  </a:lnTo>
                  <a:lnTo>
                    <a:pt x="741" y="338"/>
                  </a:lnTo>
                  <a:close/>
                  <a:moveTo>
                    <a:pt x="1190" y="138"/>
                  </a:moveTo>
                  <a:lnTo>
                    <a:pt x="1124" y="154"/>
                  </a:lnTo>
                  <a:lnTo>
                    <a:pt x="1059" y="174"/>
                  </a:lnTo>
                  <a:lnTo>
                    <a:pt x="996" y="199"/>
                  </a:lnTo>
                  <a:lnTo>
                    <a:pt x="934" y="225"/>
                  </a:lnTo>
                  <a:lnTo>
                    <a:pt x="1042" y="225"/>
                  </a:lnTo>
                  <a:lnTo>
                    <a:pt x="1087" y="196"/>
                  </a:lnTo>
                  <a:lnTo>
                    <a:pt x="1118" y="177"/>
                  </a:lnTo>
                  <a:lnTo>
                    <a:pt x="1171" y="149"/>
                  </a:lnTo>
                  <a:lnTo>
                    <a:pt x="1190" y="138"/>
                  </a:lnTo>
                  <a:close/>
                  <a:moveTo>
                    <a:pt x="1764" y="113"/>
                  </a:moveTo>
                  <a:lnTo>
                    <a:pt x="1698" y="115"/>
                  </a:lnTo>
                  <a:lnTo>
                    <a:pt x="1632" y="121"/>
                  </a:lnTo>
                  <a:lnTo>
                    <a:pt x="1609" y="124"/>
                  </a:lnTo>
                  <a:lnTo>
                    <a:pt x="1602" y="125"/>
                  </a:lnTo>
                  <a:lnTo>
                    <a:pt x="1544" y="134"/>
                  </a:lnTo>
                  <a:lnTo>
                    <a:pt x="1542" y="135"/>
                  </a:lnTo>
                  <a:lnTo>
                    <a:pt x="1540" y="135"/>
                  </a:lnTo>
                  <a:lnTo>
                    <a:pt x="1484" y="147"/>
                  </a:lnTo>
                  <a:lnTo>
                    <a:pt x="1480" y="149"/>
                  </a:lnTo>
                  <a:lnTo>
                    <a:pt x="1477" y="150"/>
                  </a:lnTo>
                  <a:lnTo>
                    <a:pt x="1425" y="164"/>
                  </a:lnTo>
                  <a:lnTo>
                    <a:pt x="1419" y="167"/>
                  </a:lnTo>
                  <a:lnTo>
                    <a:pt x="1411" y="169"/>
                  </a:lnTo>
                  <a:lnTo>
                    <a:pt x="1368" y="183"/>
                  </a:lnTo>
                  <a:lnTo>
                    <a:pt x="1336" y="196"/>
                  </a:lnTo>
                  <a:lnTo>
                    <a:pt x="1311" y="206"/>
                  </a:lnTo>
                  <a:lnTo>
                    <a:pt x="1236" y="241"/>
                  </a:lnTo>
                  <a:lnTo>
                    <a:pt x="1164" y="281"/>
                  </a:lnTo>
                  <a:lnTo>
                    <a:pt x="1095" y="325"/>
                  </a:lnTo>
                  <a:lnTo>
                    <a:pt x="1029" y="374"/>
                  </a:lnTo>
                  <a:lnTo>
                    <a:pt x="964" y="427"/>
                  </a:lnTo>
                  <a:lnTo>
                    <a:pt x="903" y="484"/>
                  </a:lnTo>
                  <a:lnTo>
                    <a:pt x="845" y="546"/>
                  </a:lnTo>
                  <a:lnTo>
                    <a:pt x="790" y="611"/>
                  </a:lnTo>
                  <a:lnTo>
                    <a:pt x="739" y="681"/>
                  </a:lnTo>
                  <a:lnTo>
                    <a:pt x="691" y="753"/>
                  </a:lnTo>
                  <a:lnTo>
                    <a:pt x="648" y="830"/>
                  </a:lnTo>
                  <a:lnTo>
                    <a:pt x="608" y="908"/>
                  </a:lnTo>
                  <a:lnTo>
                    <a:pt x="606" y="913"/>
                  </a:lnTo>
                  <a:lnTo>
                    <a:pt x="604" y="917"/>
                  </a:lnTo>
                  <a:lnTo>
                    <a:pt x="579" y="970"/>
                  </a:lnTo>
                  <a:lnTo>
                    <a:pt x="571" y="991"/>
                  </a:lnTo>
                  <a:lnTo>
                    <a:pt x="555" y="1034"/>
                  </a:lnTo>
                  <a:lnTo>
                    <a:pt x="545" y="1062"/>
                  </a:lnTo>
                  <a:lnTo>
                    <a:pt x="532" y="1100"/>
                  </a:lnTo>
                  <a:lnTo>
                    <a:pt x="522" y="1131"/>
                  </a:lnTo>
                  <a:lnTo>
                    <a:pt x="511" y="1167"/>
                  </a:lnTo>
                  <a:lnTo>
                    <a:pt x="503" y="1199"/>
                  </a:lnTo>
                  <a:lnTo>
                    <a:pt x="494" y="1235"/>
                  </a:lnTo>
                  <a:lnTo>
                    <a:pt x="486" y="1270"/>
                  </a:lnTo>
                  <a:lnTo>
                    <a:pt x="479" y="1306"/>
                  </a:lnTo>
                  <a:lnTo>
                    <a:pt x="473" y="1341"/>
                  </a:lnTo>
                  <a:lnTo>
                    <a:pt x="466" y="1379"/>
                  </a:lnTo>
                  <a:lnTo>
                    <a:pt x="462" y="1412"/>
                  </a:lnTo>
                  <a:lnTo>
                    <a:pt x="457" y="1453"/>
                  </a:lnTo>
                  <a:lnTo>
                    <a:pt x="454" y="1485"/>
                  </a:lnTo>
                  <a:lnTo>
                    <a:pt x="451" y="1532"/>
                  </a:lnTo>
                  <a:lnTo>
                    <a:pt x="449" y="1559"/>
                  </a:lnTo>
                  <a:lnTo>
                    <a:pt x="448" y="1634"/>
                  </a:lnTo>
                  <a:lnTo>
                    <a:pt x="448" y="1672"/>
                  </a:lnTo>
                  <a:lnTo>
                    <a:pt x="450" y="1708"/>
                  </a:lnTo>
                  <a:lnTo>
                    <a:pt x="451" y="1735"/>
                  </a:lnTo>
                  <a:lnTo>
                    <a:pt x="454" y="1782"/>
                  </a:lnTo>
                  <a:lnTo>
                    <a:pt x="457" y="1814"/>
                  </a:lnTo>
                  <a:lnTo>
                    <a:pt x="462" y="1855"/>
                  </a:lnTo>
                  <a:lnTo>
                    <a:pt x="466" y="1890"/>
                  </a:lnTo>
                  <a:lnTo>
                    <a:pt x="473" y="1927"/>
                  </a:lnTo>
                  <a:lnTo>
                    <a:pt x="480" y="1961"/>
                  </a:lnTo>
                  <a:lnTo>
                    <a:pt x="486" y="1997"/>
                  </a:lnTo>
                  <a:lnTo>
                    <a:pt x="494" y="2032"/>
                  </a:lnTo>
                  <a:lnTo>
                    <a:pt x="503" y="2068"/>
                  </a:lnTo>
                  <a:lnTo>
                    <a:pt x="511" y="2101"/>
                  </a:lnTo>
                  <a:lnTo>
                    <a:pt x="522" y="2137"/>
                  </a:lnTo>
                  <a:lnTo>
                    <a:pt x="532" y="2168"/>
                  </a:lnTo>
                  <a:lnTo>
                    <a:pt x="545" y="2206"/>
                  </a:lnTo>
                  <a:lnTo>
                    <a:pt x="555" y="2234"/>
                  </a:lnTo>
                  <a:lnTo>
                    <a:pt x="571" y="2276"/>
                  </a:lnTo>
                  <a:lnTo>
                    <a:pt x="580" y="2297"/>
                  </a:lnTo>
                  <a:lnTo>
                    <a:pt x="604" y="2351"/>
                  </a:lnTo>
                  <a:lnTo>
                    <a:pt x="606" y="2355"/>
                  </a:lnTo>
                  <a:lnTo>
                    <a:pt x="608" y="2360"/>
                  </a:lnTo>
                  <a:lnTo>
                    <a:pt x="648" y="2439"/>
                  </a:lnTo>
                  <a:lnTo>
                    <a:pt x="691" y="2515"/>
                  </a:lnTo>
                  <a:lnTo>
                    <a:pt x="739" y="2587"/>
                  </a:lnTo>
                  <a:lnTo>
                    <a:pt x="790" y="2656"/>
                  </a:lnTo>
                  <a:lnTo>
                    <a:pt x="845" y="2721"/>
                  </a:lnTo>
                  <a:lnTo>
                    <a:pt x="903" y="2783"/>
                  </a:lnTo>
                  <a:lnTo>
                    <a:pt x="964" y="2841"/>
                  </a:lnTo>
                  <a:lnTo>
                    <a:pt x="1029" y="2895"/>
                  </a:lnTo>
                  <a:lnTo>
                    <a:pt x="1095" y="2944"/>
                  </a:lnTo>
                  <a:lnTo>
                    <a:pt x="1164" y="2988"/>
                  </a:lnTo>
                  <a:lnTo>
                    <a:pt x="1236" y="3028"/>
                  </a:lnTo>
                  <a:lnTo>
                    <a:pt x="1311" y="3061"/>
                  </a:lnTo>
                  <a:lnTo>
                    <a:pt x="1336" y="3072"/>
                  </a:lnTo>
                  <a:lnTo>
                    <a:pt x="1368" y="3084"/>
                  </a:lnTo>
                  <a:lnTo>
                    <a:pt x="1389" y="3092"/>
                  </a:lnTo>
                  <a:lnTo>
                    <a:pt x="1411" y="3099"/>
                  </a:lnTo>
                  <a:lnTo>
                    <a:pt x="1419" y="3101"/>
                  </a:lnTo>
                  <a:lnTo>
                    <a:pt x="1425" y="3103"/>
                  </a:lnTo>
                  <a:lnTo>
                    <a:pt x="1477" y="3118"/>
                  </a:lnTo>
                  <a:lnTo>
                    <a:pt x="1484" y="3120"/>
                  </a:lnTo>
                  <a:lnTo>
                    <a:pt x="1540" y="3132"/>
                  </a:lnTo>
                  <a:lnTo>
                    <a:pt x="1542" y="3133"/>
                  </a:lnTo>
                  <a:lnTo>
                    <a:pt x="1544" y="3133"/>
                  </a:lnTo>
                  <a:lnTo>
                    <a:pt x="1602" y="3142"/>
                  </a:lnTo>
                  <a:lnTo>
                    <a:pt x="1610" y="3144"/>
                  </a:lnTo>
                  <a:lnTo>
                    <a:pt x="1632" y="3147"/>
                  </a:lnTo>
                  <a:lnTo>
                    <a:pt x="1698" y="3153"/>
                  </a:lnTo>
                  <a:lnTo>
                    <a:pt x="1764" y="3155"/>
                  </a:lnTo>
                  <a:lnTo>
                    <a:pt x="1850" y="3152"/>
                  </a:lnTo>
                  <a:lnTo>
                    <a:pt x="1935" y="3142"/>
                  </a:lnTo>
                  <a:lnTo>
                    <a:pt x="2018" y="3126"/>
                  </a:lnTo>
                  <a:lnTo>
                    <a:pt x="2100" y="3104"/>
                  </a:lnTo>
                  <a:lnTo>
                    <a:pt x="2179" y="3077"/>
                  </a:lnTo>
                  <a:lnTo>
                    <a:pt x="2257" y="3044"/>
                  </a:lnTo>
                  <a:lnTo>
                    <a:pt x="2332" y="3006"/>
                  </a:lnTo>
                  <a:lnTo>
                    <a:pt x="2404" y="2962"/>
                  </a:lnTo>
                  <a:lnTo>
                    <a:pt x="2474" y="2914"/>
                  </a:lnTo>
                  <a:lnTo>
                    <a:pt x="2541" y="2861"/>
                  </a:lnTo>
                  <a:lnTo>
                    <a:pt x="2605" y="2803"/>
                  </a:lnTo>
                  <a:lnTo>
                    <a:pt x="2665" y="2742"/>
                  </a:lnTo>
                  <a:lnTo>
                    <a:pt x="2722" y="2675"/>
                  </a:lnTo>
                  <a:lnTo>
                    <a:pt x="2776" y="2606"/>
                  </a:lnTo>
                  <a:lnTo>
                    <a:pt x="2826" y="2532"/>
                  </a:lnTo>
                  <a:lnTo>
                    <a:pt x="2872" y="2454"/>
                  </a:lnTo>
                  <a:lnTo>
                    <a:pt x="2913" y="2374"/>
                  </a:lnTo>
                  <a:lnTo>
                    <a:pt x="2951" y="2290"/>
                  </a:lnTo>
                  <a:lnTo>
                    <a:pt x="2985" y="2203"/>
                  </a:lnTo>
                  <a:lnTo>
                    <a:pt x="3013" y="2114"/>
                  </a:lnTo>
                  <a:lnTo>
                    <a:pt x="3037" y="2022"/>
                  </a:lnTo>
                  <a:lnTo>
                    <a:pt x="3055" y="1928"/>
                  </a:lnTo>
                  <a:lnTo>
                    <a:pt x="3069" y="1832"/>
                  </a:lnTo>
                  <a:lnTo>
                    <a:pt x="3077" y="1734"/>
                  </a:lnTo>
                  <a:lnTo>
                    <a:pt x="3080" y="1634"/>
                  </a:lnTo>
                  <a:lnTo>
                    <a:pt x="3077" y="1534"/>
                  </a:lnTo>
                  <a:lnTo>
                    <a:pt x="3069" y="1436"/>
                  </a:lnTo>
                  <a:lnTo>
                    <a:pt x="3055" y="1340"/>
                  </a:lnTo>
                  <a:lnTo>
                    <a:pt x="3037" y="1245"/>
                  </a:lnTo>
                  <a:lnTo>
                    <a:pt x="3013" y="1153"/>
                  </a:lnTo>
                  <a:lnTo>
                    <a:pt x="2985" y="1064"/>
                  </a:lnTo>
                  <a:lnTo>
                    <a:pt x="2951" y="978"/>
                  </a:lnTo>
                  <a:lnTo>
                    <a:pt x="2913" y="894"/>
                  </a:lnTo>
                  <a:lnTo>
                    <a:pt x="2872" y="813"/>
                  </a:lnTo>
                  <a:lnTo>
                    <a:pt x="2826" y="736"/>
                  </a:lnTo>
                  <a:lnTo>
                    <a:pt x="2776" y="663"/>
                  </a:lnTo>
                  <a:lnTo>
                    <a:pt x="2722" y="592"/>
                  </a:lnTo>
                  <a:lnTo>
                    <a:pt x="2665" y="526"/>
                  </a:lnTo>
                  <a:lnTo>
                    <a:pt x="2605" y="464"/>
                  </a:lnTo>
                  <a:lnTo>
                    <a:pt x="2541" y="407"/>
                  </a:lnTo>
                  <a:lnTo>
                    <a:pt x="2474" y="353"/>
                  </a:lnTo>
                  <a:lnTo>
                    <a:pt x="2404" y="305"/>
                  </a:lnTo>
                  <a:lnTo>
                    <a:pt x="2332" y="262"/>
                  </a:lnTo>
                  <a:lnTo>
                    <a:pt x="2257" y="223"/>
                  </a:lnTo>
                  <a:lnTo>
                    <a:pt x="2179" y="191"/>
                  </a:lnTo>
                  <a:lnTo>
                    <a:pt x="2100" y="163"/>
                  </a:lnTo>
                  <a:lnTo>
                    <a:pt x="2018" y="141"/>
                  </a:lnTo>
                  <a:lnTo>
                    <a:pt x="1935" y="126"/>
                  </a:lnTo>
                  <a:lnTo>
                    <a:pt x="1850" y="117"/>
                  </a:lnTo>
                  <a:lnTo>
                    <a:pt x="1764" y="113"/>
                  </a:lnTo>
                  <a:close/>
                  <a:moveTo>
                    <a:pt x="1428" y="0"/>
                  </a:moveTo>
                  <a:lnTo>
                    <a:pt x="1483" y="2"/>
                  </a:lnTo>
                  <a:lnTo>
                    <a:pt x="1539" y="5"/>
                  </a:lnTo>
                  <a:lnTo>
                    <a:pt x="1595" y="12"/>
                  </a:lnTo>
                  <a:lnTo>
                    <a:pt x="1679" y="3"/>
                  </a:lnTo>
                  <a:lnTo>
                    <a:pt x="1764" y="0"/>
                  </a:lnTo>
                  <a:lnTo>
                    <a:pt x="1854" y="3"/>
                  </a:lnTo>
                  <a:lnTo>
                    <a:pt x="1943" y="13"/>
                  </a:lnTo>
                  <a:lnTo>
                    <a:pt x="2030" y="29"/>
                  </a:lnTo>
                  <a:lnTo>
                    <a:pt x="2115" y="50"/>
                  </a:lnTo>
                  <a:lnTo>
                    <a:pt x="2199" y="78"/>
                  </a:lnTo>
                  <a:lnTo>
                    <a:pt x="2280" y="111"/>
                  </a:lnTo>
                  <a:lnTo>
                    <a:pt x="2358" y="149"/>
                  </a:lnTo>
                  <a:lnTo>
                    <a:pt x="2435" y="192"/>
                  </a:lnTo>
                  <a:lnTo>
                    <a:pt x="2508" y="241"/>
                  </a:lnTo>
                  <a:lnTo>
                    <a:pt x="2579" y="293"/>
                  </a:lnTo>
                  <a:lnTo>
                    <a:pt x="2648" y="351"/>
                  </a:lnTo>
                  <a:lnTo>
                    <a:pt x="2712" y="413"/>
                  </a:lnTo>
                  <a:lnTo>
                    <a:pt x="2774" y="479"/>
                  </a:lnTo>
                  <a:lnTo>
                    <a:pt x="2831" y="549"/>
                  </a:lnTo>
                  <a:lnTo>
                    <a:pt x="2886" y="624"/>
                  </a:lnTo>
                  <a:lnTo>
                    <a:pt x="2936" y="702"/>
                  </a:lnTo>
                  <a:lnTo>
                    <a:pt x="2983" y="783"/>
                  </a:lnTo>
                  <a:lnTo>
                    <a:pt x="3024" y="867"/>
                  </a:lnTo>
                  <a:lnTo>
                    <a:pt x="3063" y="954"/>
                  </a:lnTo>
                  <a:lnTo>
                    <a:pt x="3096" y="1044"/>
                  </a:lnTo>
                  <a:lnTo>
                    <a:pt x="3125" y="1137"/>
                  </a:lnTo>
                  <a:lnTo>
                    <a:pt x="3149" y="1232"/>
                  </a:lnTo>
                  <a:lnTo>
                    <a:pt x="3167" y="1329"/>
                  </a:lnTo>
                  <a:lnTo>
                    <a:pt x="3181" y="1429"/>
                  </a:lnTo>
                  <a:lnTo>
                    <a:pt x="3189" y="1530"/>
                  </a:lnTo>
                  <a:lnTo>
                    <a:pt x="3193" y="1634"/>
                  </a:lnTo>
                  <a:lnTo>
                    <a:pt x="3189" y="1737"/>
                  </a:lnTo>
                  <a:lnTo>
                    <a:pt x="3181" y="1839"/>
                  </a:lnTo>
                  <a:lnTo>
                    <a:pt x="3167" y="1938"/>
                  </a:lnTo>
                  <a:lnTo>
                    <a:pt x="3149" y="2035"/>
                  </a:lnTo>
                  <a:lnTo>
                    <a:pt x="3125" y="2130"/>
                  </a:lnTo>
                  <a:lnTo>
                    <a:pt x="3096" y="2224"/>
                  </a:lnTo>
                  <a:lnTo>
                    <a:pt x="3063" y="2314"/>
                  </a:lnTo>
                  <a:lnTo>
                    <a:pt x="3024" y="2401"/>
                  </a:lnTo>
                  <a:lnTo>
                    <a:pt x="2983" y="2486"/>
                  </a:lnTo>
                  <a:lnTo>
                    <a:pt x="2936" y="2567"/>
                  </a:lnTo>
                  <a:lnTo>
                    <a:pt x="2886" y="2645"/>
                  </a:lnTo>
                  <a:lnTo>
                    <a:pt x="2831" y="2718"/>
                  </a:lnTo>
                  <a:lnTo>
                    <a:pt x="2774" y="2788"/>
                  </a:lnTo>
                  <a:lnTo>
                    <a:pt x="2712" y="2855"/>
                  </a:lnTo>
                  <a:lnTo>
                    <a:pt x="2648" y="2917"/>
                  </a:lnTo>
                  <a:lnTo>
                    <a:pt x="2579" y="2974"/>
                  </a:lnTo>
                  <a:lnTo>
                    <a:pt x="2508" y="3028"/>
                  </a:lnTo>
                  <a:lnTo>
                    <a:pt x="2435" y="3076"/>
                  </a:lnTo>
                  <a:lnTo>
                    <a:pt x="2358" y="3119"/>
                  </a:lnTo>
                  <a:lnTo>
                    <a:pt x="2280" y="3158"/>
                  </a:lnTo>
                  <a:lnTo>
                    <a:pt x="2199" y="3191"/>
                  </a:lnTo>
                  <a:lnTo>
                    <a:pt x="2115" y="3217"/>
                  </a:lnTo>
                  <a:lnTo>
                    <a:pt x="2030" y="3239"/>
                  </a:lnTo>
                  <a:lnTo>
                    <a:pt x="1943" y="3255"/>
                  </a:lnTo>
                  <a:lnTo>
                    <a:pt x="1854" y="3264"/>
                  </a:lnTo>
                  <a:lnTo>
                    <a:pt x="1764" y="3267"/>
                  </a:lnTo>
                  <a:lnTo>
                    <a:pt x="1679" y="3264"/>
                  </a:lnTo>
                  <a:lnTo>
                    <a:pt x="1595" y="3256"/>
                  </a:lnTo>
                  <a:lnTo>
                    <a:pt x="1539" y="3262"/>
                  </a:lnTo>
                  <a:lnTo>
                    <a:pt x="1483" y="3266"/>
                  </a:lnTo>
                  <a:lnTo>
                    <a:pt x="1428" y="3267"/>
                  </a:lnTo>
                  <a:lnTo>
                    <a:pt x="1338" y="3264"/>
                  </a:lnTo>
                  <a:lnTo>
                    <a:pt x="1250" y="3255"/>
                  </a:lnTo>
                  <a:lnTo>
                    <a:pt x="1162" y="3239"/>
                  </a:lnTo>
                  <a:lnTo>
                    <a:pt x="1077" y="3217"/>
                  </a:lnTo>
                  <a:lnTo>
                    <a:pt x="994" y="3191"/>
                  </a:lnTo>
                  <a:lnTo>
                    <a:pt x="912" y="3158"/>
                  </a:lnTo>
                  <a:lnTo>
                    <a:pt x="834" y="3119"/>
                  </a:lnTo>
                  <a:lnTo>
                    <a:pt x="758" y="3076"/>
                  </a:lnTo>
                  <a:lnTo>
                    <a:pt x="684" y="3028"/>
                  </a:lnTo>
                  <a:lnTo>
                    <a:pt x="613" y="2974"/>
                  </a:lnTo>
                  <a:lnTo>
                    <a:pt x="610" y="2972"/>
                  </a:lnTo>
                  <a:lnTo>
                    <a:pt x="607" y="2970"/>
                  </a:lnTo>
                  <a:lnTo>
                    <a:pt x="604" y="2967"/>
                  </a:lnTo>
                  <a:lnTo>
                    <a:pt x="546" y="2918"/>
                  </a:lnTo>
                  <a:lnTo>
                    <a:pt x="491" y="2865"/>
                  </a:lnTo>
                  <a:lnTo>
                    <a:pt x="438" y="2808"/>
                  </a:lnTo>
                  <a:lnTo>
                    <a:pt x="387" y="2750"/>
                  </a:lnTo>
                  <a:lnTo>
                    <a:pt x="339" y="2689"/>
                  </a:lnTo>
                  <a:lnTo>
                    <a:pt x="336" y="2687"/>
                  </a:lnTo>
                  <a:lnTo>
                    <a:pt x="334" y="2684"/>
                  </a:lnTo>
                  <a:lnTo>
                    <a:pt x="333" y="2681"/>
                  </a:lnTo>
                  <a:lnTo>
                    <a:pt x="288" y="2617"/>
                  </a:lnTo>
                  <a:lnTo>
                    <a:pt x="246" y="2549"/>
                  </a:lnTo>
                  <a:lnTo>
                    <a:pt x="207" y="2480"/>
                  </a:lnTo>
                  <a:lnTo>
                    <a:pt x="171" y="2408"/>
                  </a:lnTo>
                  <a:lnTo>
                    <a:pt x="138" y="2334"/>
                  </a:lnTo>
                  <a:lnTo>
                    <a:pt x="136" y="2331"/>
                  </a:lnTo>
                  <a:lnTo>
                    <a:pt x="135" y="2328"/>
                  </a:lnTo>
                  <a:lnTo>
                    <a:pt x="101" y="2236"/>
                  </a:lnTo>
                  <a:lnTo>
                    <a:pt x="70" y="2142"/>
                  </a:lnTo>
                  <a:lnTo>
                    <a:pt x="46" y="2044"/>
                  </a:lnTo>
                  <a:lnTo>
                    <a:pt x="25" y="1945"/>
                  </a:lnTo>
                  <a:lnTo>
                    <a:pt x="11" y="1844"/>
                  </a:lnTo>
                  <a:lnTo>
                    <a:pt x="3" y="1739"/>
                  </a:lnTo>
                  <a:lnTo>
                    <a:pt x="0" y="1634"/>
                  </a:lnTo>
                  <a:lnTo>
                    <a:pt x="2" y="1539"/>
                  </a:lnTo>
                  <a:lnTo>
                    <a:pt x="9" y="1446"/>
                  </a:lnTo>
                  <a:lnTo>
                    <a:pt x="21" y="1355"/>
                  </a:lnTo>
                  <a:lnTo>
                    <a:pt x="37" y="1265"/>
                  </a:lnTo>
                  <a:lnTo>
                    <a:pt x="57" y="1177"/>
                  </a:lnTo>
                  <a:lnTo>
                    <a:pt x="58" y="1168"/>
                  </a:lnTo>
                  <a:lnTo>
                    <a:pt x="61" y="1159"/>
                  </a:lnTo>
                  <a:lnTo>
                    <a:pt x="90" y="1065"/>
                  </a:lnTo>
                  <a:lnTo>
                    <a:pt x="122" y="973"/>
                  </a:lnTo>
                  <a:lnTo>
                    <a:pt x="160" y="884"/>
                  </a:lnTo>
                  <a:lnTo>
                    <a:pt x="162" y="880"/>
                  </a:lnTo>
                  <a:lnTo>
                    <a:pt x="164" y="876"/>
                  </a:lnTo>
                  <a:lnTo>
                    <a:pt x="200" y="801"/>
                  </a:lnTo>
                  <a:lnTo>
                    <a:pt x="239" y="729"/>
                  </a:lnTo>
                  <a:lnTo>
                    <a:pt x="282" y="661"/>
                  </a:lnTo>
                  <a:lnTo>
                    <a:pt x="328" y="594"/>
                  </a:lnTo>
                  <a:lnTo>
                    <a:pt x="376" y="531"/>
                  </a:lnTo>
                  <a:lnTo>
                    <a:pt x="379" y="526"/>
                  </a:lnTo>
                  <a:lnTo>
                    <a:pt x="383" y="522"/>
                  </a:lnTo>
                  <a:lnTo>
                    <a:pt x="441" y="455"/>
                  </a:lnTo>
                  <a:lnTo>
                    <a:pt x="501" y="392"/>
                  </a:lnTo>
                  <a:lnTo>
                    <a:pt x="565" y="333"/>
                  </a:lnTo>
                  <a:lnTo>
                    <a:pt x="632" y="279"/>
                  </a:lnTo>
                  <a:lnTo>
                    <a:pt x="702" y="228"/>
                  </a:lnTo>
                  <a:lnTo>
                    <a:pt x="774" y="182"/>
                  </a:lnTo>
                  <a:lnTo>
                    <a:pt x="848" y="141"/>
                  </a:lnTo>
                  <a:lnTo>
                    <a:pt x="926" y="104"/>
                  </a:lnTo>
                  <a:lnTo>
                    <a:pt x="1005" y="74"/>
                  </a:lnTo>
                  <a:lnTo>
                    <a:pt x="1087" y="47"/>
                  </a:lnTo>
                  <a:lnTo>
                    <a:pt x="1169" y="28"/>
                  </a:lnTo>
                  <a:lnTo>
                    <a:pt x="1254" y="12"/>
                  </a:lnTo>
                  <a:lnTo>
                    <a:pt x="1340" y="3"/>
                  </a:lnTo>
                  <a:lnTo>
                    <a:pt x="14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0" name="Freeform 1010"/>
            <p:cNvSpPr>
              <a:spLocks/>
            </p:cNvSpPr>
            <p:nvPr/>
          </p:nvSpPr>
          <p:spPr bwMode="auto">
            <a:xfrm>
              <a:off x="5627688" y="5080001"/>
              <a:ext cx="34925" cy="19050"/>
            </a:xfrm>
            <a:custGeom>
              <a:avLst/>
              <a:gdLst>
                <a:gd name="T0" fmla="*/ 55 w 221"/>
                <a:gd name="T1" fmla="*/ 0 h 119"/>
                <a:gd name="T2" fmla="*/ 55 w 221"/>
                <a:gd name="T3" fmla="*/ 56 h 119"/>
                <a:gd name="T4" fmla="*/ 56 w 221"/>
                <a:gd name="T5" fmla="*/ 0 h 119"/>
                <a:gd name="T6" fmla="*/ 56 w 221"/>
                <a:gd name="T7" fmla="*/ 0 h 119"/>
                <a:gd name="T8" fmla="*/ 115 w 221"/>
                <a:gd name="T9" fmla="*/ 2 h 119"/>
                <a:gd name="T10" fmla="*/ 172 w 221"/>
                <a:gd name="T11" fmla="*/ 7 h 119"/>
                <a:gd name="T12" fmla="*/ 189 w 221"/>
                <a:gd name="T13" fmla="*/ 12 h 119"/>
                <a:gd name="T14" fmla="*/ 203 w 221"/>
                <a:gd name="T15" fmla="*/ 21 h 119"/>
                <a:gd name="T16" fmla="*/ 214 w 221"/>
                <a:gd name="T17" fmla="*/ 35 h 119"/>
                <a:gd name="T18" fmla="*/ 221 w 221"/>
                <a:gd name="T19" fmla="*/ 51 h 119"/>
                <a:gd name="T20" fmla="*/ 221 w 221"/>
                <a:gd name="T21" fmla="*/ 69 h 119"/>
                <a:gd name="T22" fmla="*/ 217 w 221"/>
                <a:gd name="T23" fmla="*/ 86 h 119"/>
                <a:gd name="T24" fmla="*/ 209 w 221"/>
                <a:gd name="T25" fmla="*/ 99 h 119"/>
                <a:gd name="T26" fmla="*/ 196 w 221"/>
                <a:gd name="T27" fmla="*/ 110 h 119"/>
                <a:gd name="T28" fmla="*/ 182 w 221"/>
                <a:gd name="T29" fmla="*/ 116 h 119"/>
                <a:gd name="T30" fmla="*/ 166 w 221"/>
                <a:gd name="T31" fmla="*/ 119 h 119"/>
                <a:gd name="T32" fmla="*/ 163 w 221"/>
                <a:gd name="T33" fmla="*/ 118 h 119"/>
                <a:gd name="T34" fmla="*/ 159 w 221"/>
                <a:gd name="T35" fmla="*/ 118 h 119"/>
                <a:gd name="T36" fmla="*/ 108 w 221"/>
                <a:gd name="T37" fmla="*/ 114 h 119"/>
                <a:gd name="T38" fmla="*/ 57 w 221"/>
                <a:gd name="T39" fmla="*/ 112 h 119"/>
                <a:gd name="T40" fmla="*/ 39 w 221"/>
                <a:gd name="T41" fmla="*/ 110 h 119"/>
                <a:gd name="T42" fmla="*/ 23 w 221"/>
                <a:gd name="T43" fmla="*/ 102 h 119"/>
                <a:gd name="T44" fmla="*/ 11 w 221"/>
                <a:gd name="T45" fmla="*/ 90 h 119"/>
                <a:gd name="T46" fmla="*/ 3 w 221"/>
                <a:gd name="T47" fmla="*/ 74 h 119"/>
                <a:gd name="T48" fmla="*/ 0 w 221"/>
                <a:gd name="T49" fmla="*/ 56 h 119"/>
                <a:gd name="T50" fmla="*/ 3 w 221"/>
                <a:gd name="T51" fmla="*/ 39 h 119"/>
                <a:gd name="T52" fmla="*/ 10 w 221"/>
                <a:gd name="T53" fmla="*/ 23 h 119"/>
                <a:gd name="T54" fmla="*/ 22 w 221"/>
                <a:gd name="T55" fmla="*/ 11 h 119"/>
                <a:gd name="T56" fmla="*/ 37 w 221"/>
                <a:gd name="T57" fmla="*/ 3 h 119"/>
                <a:gd name="T58" fmla="*/ 55 w 221"/>
                <a:gd name="T5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1" h="119">
                  <a:moveTo>
                    <a:pt x="55" y="0"/>
                  </a:moveTo>
                  <a:lnTo>
                    <a:pt x="55" y="56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115" y="2"/>
                  </a:lnTo>
                  <a:lnTo>
                    <a:pt x="172" y="7"/>
                  </a:lnTo>
                  <a:lnTo>
                    <a:pt x="189" y="12"/>
                  </a:lnTo>
                  <a:lnTo>
                    <a:pt x="203" y="21"/>
                  </a:lnTo>
                  <a:lnTo>
                    <a:pt x="214" y="35"/>
                  </a:lnTo>
                  <a:lnTo>
                    <a:pt x="221" y="51"/>
                  </a:lnTo>
                  <a:lnTo>
                    <a:pt x="221" y="69"/>
                  </a:lnTo>
                  <a:lnTo>
                    <a:pt x="217" y="86"/>
                  </a:lnTo>
                  <a:lnTo>
                    <a:pt x="209" y="99"/>
                  </a:lnTo>
                  <a:lnTo>
                    <a:pt x="196" y="110"/>
                  </a:lnTo>
                  <a:lnTo>
                    <a:pt x="182" y="116"/>
                  </a:lnTo>
                  <a:lnTo>
                    <a:pt x="166" y="119"/>
                  </a:lnTo>
                  <a:lnTo>
                    <a:pt x="163" y="118"/>
                  </a:lnTo>
                  <a:lnTo>
                    <a:pt x="159" y="118"/>
                  </a:lnTo>
                  <a:lnTo>
                    <a:pt x="108" y="114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1" name="Freeform 1011"/>
            <p:cNvSpPr>
              <a:spLocks/>
            </p:cNvSpPr>
            <p:nvPr/>
          </p:nvSpPr>
          <p:spPr bwMode="auto">
            <a:xfrm>
              <a:off x="5694363" y="5095876"/>
              <a:ext cx="33338" cy="26988"/>
            </a:xfrm>
            <a:custGeom>
              <a:avLst/>
              <a:gdLst>
                <a:gd name="T0" fmla="*/ 53 w 208"/>
                <a:gd name="T1" fmla="*/ 0 h 168"/>
                <a:gd name="T2" fmla="*/ 68 w 208"/>
                <a:gd name="T3" fmla="*/ 1 h 168"/>
                <a:gd name="T4" fmla="*/ 82 w 208"/>
                <a:gd name="T5" fmla="*/ 6 h 168"/>
                <a:gd name="T6" fmla="*/ 133 w 208"/>
                <a:gd name="T7" fmla="*/ 34 h 168"/>
                <a:gd name="T8" fmla="*/ 183 w 208"/>
                <a:gd name="T9" fmla="*/ 65 h 168"/>
                <a:gd name="T10" fmla="*/ 195 w 208"/>
                <a:gd name="T11" fmla="*/ 75 h 168"/>
                <a:gd name="T12" fmla="*/ 203 w 208"/>
                <a:gd name="T13" fmla="*/ 86 h 168"/>
                <a:gd name="T14" fmla="*/ 207 w 208"/>
                <a:gd name="T15" fmla="*/ 100 h 168"/>
                <a:gd name="T16" fmla="*/ 208 w 208"/>
                <a:gd name="T17" fmla="*/ 115 h 168"/>
                <a:gd name="T18" fmla="*/ 206 w 208"/>
                <a:gd name="T19" fmla="*/ 129 h 168"/>
                <a:gd name="T20" fmla="*/ 200 w 208"/>
                <a:gd name="T21" fmla="*/ 142 h 168"/>
                <a:gd name="T22" fmla="*/ 190 w 208"/>
                <a:gd name="T23" fmla="*/ 154 h 168"/>
                <a:gd name="T24" fmla="*/ 179 w 208"/>
                <a:gd name="T25" fmla="*/ 162 h 168"/>
                <a:gd name="T26" fmla="*/ 166 w 208"/>
                <a:gd name="T27" fmla="*/ 166 h 168"/>
                <a:gd name="T28" fmla="*/ 152 w 208"/>
                <a:gd name="T29" fmla="*/ 168 h 168"/>
                <a:gd name="T30" fmla="*/ 137 w 208"/>
                <a:gd name="T31" fmla="*/ 166 h 168"/>
                <a:gd name="T32" fmla="*/ 122 w 208"/>
                <a:gd name="T33" fmla="*/ 159 h 168"/>
                <a:gd name="T34" fmla="*/ 77 w 208"/>
                <a:gd name="T35" fmla="*/ 131 h 168"/>
                <a:gd name="T36" fmla="*/ 31 w 208"/>
                <a:gd name="T37" fmla="*/ 107 h 168"/>
                <a:gd name="T38" fmla="*/ 19 w 208"/>
                <a:gd name="T39" fmla="*/ 97 h 168"/>
                <a:gd name="T40" fmla="*/ 10 w 208"/>
                <a:gd name="T41" fmla="*/ 87 h 168"/>
                <a:gd name="T42" fmla="*/ 3 w 208"/>
                <a:gd name="T43" fmla="*/ 74 h 168"/>
                <a:gd name="T44" fmla="*/ 0 w 208"/>
                <a:gd name="T45" fmla="*/ 59 h 168"/>
                <a:gd name="T46" fmla="*/ 1 w 208"/>
                <a:gd name="T47" fmla="*/ 45 h 168"/>
                <a:gd name="T48" fmla="*/ 7 w 208"/>
                <a:gd name="T49" fmla="*/ 31 h 168"/>
                <a:gd name="T50" fmla="*/ 15 w 208"/>
                <a:gd name="T51" fmla="*/ 19 h 168"/>
                <a:gd name="T52" fmla="*/ 26 w 208"/>
                <a:gd name="T53" fmla="*/ 9 h 168"/>
                <a:gd name="T54" fmla="*/ 39 w 208"/>
                <a:gd name="T55" fmla="*/ 2 h 168"/>
                <a:gd name="T56" fmla="*/ 53 w 208"/>
                <a:gd name="T5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8">
                  <a:moveTo>
                    <a:pt x="53" y="0"/>
                  </a:moveTo>
                  <a:lnTo>
                    <a:pt x="68" y="1"/>
                  </a:lnTo>
                  <a:lnTo>
                    <a:pt x="82" y="6"/>
                  </a:lnTo>
                  <a:lnTo>
                    <a:pt x="133" y="34"/>
                  </a:lnTo>
                  <a:lnTo>
                    <a:pt x="183" y="65"/>
                  </a:lnTo>
                  <a:lnTo>
                    <a:pt x="195" y="75"/>
                  </a:lnTo>
                  <a:lnTo>
                    <a:pt x="203" y="86"/>
                  </a:lnTo>
                  <a:lnTo>
                    <a:pt x="207" y="100"/>
                  </a:lnTo>
                  <a:lnTo>
                    <a:pt x="208" y="115"/>
                  </a:lnTo>
                  <a:lnTo>
                    <a:pt x="206" y="129"/>
                  </a:lnTo>
                  <a:lnTo>
                    <a:pt x="200" y="142"/>
                  </a:lnTo>
                  <a:lnTo>
                    <a:pt x="190" y="154"/>
                  </a:lnTo>
                  <a:lnTo>
                    <a:pt x="179" y="162"/>
                  </a:lnTo>
                  <a:lnTo>
                    <a:pt x="166" y="166"/>
                  </a:lnTo>
                  <a:lnTo>
                    <a:pt x="152" y="168"/>
                  </a:lnTo>
                  <a:lnTo>
                    <a:pt x="137" y="166"/>
                  </a:lnTo>
                  <a:lnTo>
                    <a:pt x="122" y="159"/>
                  </a:lnTo>
                  <a:lnTo>
                    <a:pt x="77" y="131"/>
                  </a:lnTo>
                  <a:lnTo>
                    <a:pt x="31" y="107"/>
                  </a:lnTo>
                  <a:lnTo>
                    <a:pt x="19" y="97"/>
                  </a:lnTo>
                  <a:lnTo>
                    <a:pt x="10" y="87"/>
                  </a:lnTo>
                  <a:lnTo>
                    <a:pt x="3" y="74"/>
                  </a:lnTo>
                  <a:lnTo>
                    <a:pt x="0" y="59"/>
                  </a:lnTo>
                  <a:lnTo>
                    <a:pt x="1" y="45"/>
                  </a:lnTo>
                  <a:lnTo>
                    <a:pt x="7" y="31"/>
                  </a:lnTo>
                  <a:lnTo>
                    <a:pt x="15" y="19"/>
                  </a:lnTo>
                  <a:lnTo>
                    <a:pt x="26" y="9"/>
                  </a:lnTo>
                  <a:lnTo>
                    <a:pt x="39" y="2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2" name="Freeform 1012"/>
            <p:cNvSpPr>
              <a:spLocks/>
            </p:cNvSpPr>
            <p:nvPr/>
          </p:nvSpPr>
          <p:spPr bwMode="auto">
            <a:xfrm>
              <a:off x="5783263" y="5202238"/>
              <a:ext cx="22225" cy="34925"/>
            </a:xfrm>
            <a:custGeom>
              <a:avLst/>
              <a:gdLst>
                <a:gd name="T0" fmla="*/ 53 w 144"/>
                <a:gd name="T1" fmla="*/ 0 h 219"/>
                <a:gd name="T2" fmla="*/ 68 w 144"/>
                <a:gd name="T3" fmla="*/ 1 h 219"/>
                <a:gd name="T4" fmla="*/ 81 w 144"/>
                <a:gd name="T5" fmla="*/ 5 h 219"/>
                <a:gd name="T6" fmla="*/ 93 w 144"/>
                <a:gd name="T7" fmla="*/ 13 h 219"/>
                <a:gd name="T8" fmla="*/ 103 w 144"/>
                <a:gd name="T9" fmla="*/ 23 h 219"/>
                <a:gd name="T10" fmla="*/ 109 w 144"/>
                <a:gd name="T11" fmla="*/ 38 h 219"/>
                <a:gd name="T12" fmla="*/ 127 w 144"/>
                <a:gd name="T13" fmla="*/ 93 h 219"/>
                <a:gd name="T14" fmla="*/ 142 w 144"/>
                <a:gd name="T15" fmla="*/ 149 h 219"/>
                <a:gd name="T16" fmla="*/ 144 w 144"/>
                <a:gd name="T17" fmla="*/ 164 h 219"/>
                <a:gd name="T18" fmla="*/ 142 w 144"/>
                <a:gd name="T19" fmla="*/ 178 h 219"/>
                <a:gd name="T20" fmla="*/ 136 w 144"/>
                <a:gd name="T21" fmla="*/ 191 h 219"/>
                <a:gd name="T22" fmla="*/ 128 w 144"/>
                <a:gd name="T23" fmla="*/ 203 h 219"/>
                <a:gd name="T24" fmla="*/ 116 w 144"/>
                <a:gd name="T25" fmla="*/ 212 h 219"/>
                <a:gd name="T26" fmla="*/ 101 w 144"/>
                <a:gd name="T27" fmla="*/ 217 h 219"/>
                <a:gd name="T28" fmla="*/ 95 w 144"/>
                <a:gd name="T29" fmla="*/ 218 h 219"/>
                <a:gd name="T30" fmla="*/ 88 w 144"/>
                <a:gd name="T31" fmla="*/ 219 h 219"/>
                <a:gd name="T32" fmla="*/ 74 w 144"/>
                <a:gd name="T33" fmla="*/ 217 h 219"/>
                <a:gd name="T34" fmla="*/ 60 w 144"/>
                <a:gd name="T35" fmla="*/ 211 h 219"/>
                <a:gd name="T36" fmla="*/ 48 w 144"/>
                <a:gd name="T37" fmla="*/ 203 h 219"/>
                <a:gd name="T38" fmla="*/ 39 w 144"/>
                <a:gd name="T39" fmla="*/ 190 h 219"/>
                <a:gd name="T40" fmla="*/ 34 w 144"/>
                <a:gd name="T41" fmla="*/ 176 h 219"/>
                <a:gd name="T42" fmla="*/ 20 w 144"/>
                <a:gd name="T43" fmla="*/ 125 h 219"/>
                <a:gd name="T44" fmla="*/ 4 w 144"/>
                <a:gd name="T45" fmla="*/ 74 h 219"/>
                <a:gd name="T46" fmla="*/ 0 w 144"/>
                <a:gd name="T47" fmla="*/ 59 h 219"/>
                <a:gd name="T48" fmla="*/ 1 w 144"/>
                <a:gd name="T49" fmla="*/ 45 h 219"/>
                <a:gd name="T50" fmla="*/ 7 w 144"/>
                <a:gd name="T51" fmla="*/ 31 h 219"/>
                <a:gd name="T52" fmla="*/ 14 w 144"/>
                <a:gd name="T53" fmla="*/ 19 h 219"/>
                <a:gd name="T54" fmla="*/ 25 w 144"/>
                <a:gd name="T55" fmla="*/ 9 h 219"/>
                <a:gd name="T56" fmla="*/ 38 w 144"/>
                <a:gd name="T57" fmla="*/ 3 h 219"/>
                <a:gd name="T58" fmla="*/ 53 w 144"/>
                <a:gd name="T59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4" h="219">
                  <a:moveTo>
                    <a:pt x="53" y="0"/>
                  </a:moveTo>
                  <a:lnTo>
                    <a:pt x="68" y="1"/>
                  </a:lnTo>
                  <a:lnTo>
                    <a:pt x="81" y="5"/>
                  </a:lnTo>
                  <a:lnTo>
                    <a:pt x="93" y="13"/>
                  </a:lnTo>
                  <a:lnTo>
                    <a:pt x="103" y="23"/>
                  </a:lnTo>
                  <a:lnTo>
                    <a:pt x="109" y="38"/>
                  </a:lnTo>
                  <a:lnTo>
                    <a:pt x="127" y="93"/>
                  </a:lnTo>
                  <a:lnTo>
                    <a:pt x="142" y="149"/>
                  </a:lnTo>
                  <a:lnTo>
                    <a:pt x="144" y="164"/>
                  </a:lnTo>
                  <a:lnTo>
                    <a:pt x="142" y="178"/>
                  </a:lnTo>
                  <a:lnTo>
                    <a:pt x="136" y="191"/>
                  </a:lnTo>
                  <a:lnTo>
                    <a:pt x="128" y="203"/>
                  </a:lnTo>
                  <a:lnTo>
                    <a:pt x="116" y="212"/>
                  </a:lnTo>
                  <a:lnTo>
                    <a:pt x="101" y="217"/>
                  </a:lnTo>
                  <a:lnTo>
                    <a:pt x="95" y="218"/>
                  </a:lnTo>
                  <a:lnTo>
                    <a:pt x="88" y="219"/>
                  </a:lnTo>
                  <a:lnTo>
                    <a:pt x="74" y="217"/>
                  </a:lnTo>
                  <a:lnTo>
                    <a:pt x="60" y="211"/>
                  </a:lnTo>
                  <a:lnTo>
                    <a:pt x="48" y="203"/>
                  </a:lnTo>
                  <a:lnTo>
                    <a:pt x="39" y="190"/>
                  </a:lnTo>
                  <a:lnTo>
                    <a:pt x="34" y="176"/>
                  </a:lnTo>
                  <a:lnTo>
                    <a:pt x="20" y="125"/>
                  </a:lnTo>
                  <a:lnTo>
                    <a:pt x="4" y="74"/>
                  </a:lnTo>
                  <a:lnTo>
                    <a:pt x="0" y="59"/>
                  </a:lnTo>
                  <a:lnTo>
                    <a:pt x="1" y="45"/>
                  </a:lnTo>
                  <a:lnTo>
                    <a:pt x="7" y="31"/>
                  </a:lnTo>
                  <a:lnTo>
                    <a:pt x="14" y="19"/>
                  </a:lnTo>
                  <a:lnTo>
                    <a:pt x="25" y="9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3" name="Freeform 1013"/>
            <p:cNvSpPr>
              <a:spLocks/>
            </p:cNvSpPr>
            <p:nvPr/>
          </p:nvSpPr>
          <p:spPr bwMode="auto">
            <a:xfrm>
              <a:off x="5738813" y="5402263"/>
              <a:ext cx="28575" cy="31750"/>
            </a:xfrm>
            <a:custGeom>
              <a:avLst/>
              <a:gdLst>
                <a:gd name="T0" fmla="*/ 125 w 187"/>
                <a:gd name="T1" fmla="*/ 0 h 195"/>
                <a:gd name="T2" fmla="*/ 139 w 187"/>
                <a:gd name="T3" fmla="*/ 1 h 195"/>
                <a:gd name="T4" fmla="*/ 153 w 187"/>
                <a:gd name="T5" fmla="*/ 5 h 195"/>
                <a:gd name="T6" fmla="*/ 166 w 187"/>
                <a:gd name="T7" fmla="*/ 12 h 195"/>
                <a:gd name="T8" fmla="*/ 177 w 187"/>
                <a:gd name="T9" fmla="*/ 23 h 195"/>
                <a:gd name="T10" fmla="*/ 184 w 187"/>
                <a:gd name="T11" fmla="*/ 37 h 195"/>
                <a:gd name="T12" fmla="*/ 187 w 187"/>
                <a:gd name="T13" fmla="*/ 50 h 195"/>
                <a:gd name="T14" fmla="*/ 186 w 187"/>
                <a:gd name="T15" fmla="*/ 64 h 195"/>
                <a:gd name="T16" fmla="*/ 182 w 187"/>
                <a:gd name="T17" fmla="*/ 79 h 195"/>
                <a:gd name="T18" fmla="*/ 174 w 187"/>
                <a:gd name="T19" fmla="*/ 92 h 195"/>
                <a:gd name="T20" fmla="*/ 137 w 187"/>
                <a:gd name="T21" fmla="*/ 136 h 195"/>
                <a:gd name="T22" fmla="*/ 97 w 187"/>
                <a:gd name="T23" fmla="*/ 179 h 195"/>
                <a:gd name="T24" fmla="*/ 85 w 187"/>
                <a:gd name="T25" fmla="*/ 188 h 195"/>
                <a:gd name="T26" fmla="*/ 71 w 187"/>
                <a:gd name="T27" fmla="*/ 193 h 195"/>
                <a:gd name="T28" fmla="*/ 56 w 187"/>
                <a:gd name="T29" fmla="*/ 195 h 195"/>
                <a:gd name="T30" fmla="*/ 43 w 187"/>
                <a:gd name="T31" fmla="*/ 193 h 195"/>
                <a:gd name="T32" fmla="*/ 29 w 187"/>
                <a:gd name="T33" fmla="*/ 188 h 195"/>
                <a:gd name="T34" fmla="*/ 18 w 187"/>
                <a:gd name="T35" fmla="*/ 179 h 195"/>
                <a:gd name="T36" fmla="*/ 8 w 187"/>
                <a:gd name="T37" fmla="*/ 168 h 195"/>
                <a:gd name="T38" fmla="*/ 2 w 187"/>
                <a:gd name="T39" fmla="*/ 154 h 195"/>
                <a:gd name="T40" fmla="*/ 0 w 187"/>
                <a:gd name="T41" fmla="*/ 139 h 195"/>
                <a:gd name="T42" fmla="*/ 2 w 187"/>
                <a:gd name="T43" fmla="*/ 126 h 195"/>
                <a:gd name="T44" fmla="*/ 7 w 187"/>
                <a:gd name="T45" fmla="*/ 112 h 195"/>
                <a:gd name="T46" fmla="*/ 17 w 187"/>
                <a:gd name="T47" fmla="*/ 100 h 195"/>
                <a:gd name="T48" fmla="*/ 53 w 187"/>
                <a:gd name="T49" fmla="*/ 61 h 195"/>
                <a:gd name="T50" fmla="*/ 87 w 187"/>
                <a:gd name="T51" fmla="*/ 20 h 195"/>
                <a:gd name="T52" fmla="*/ 98 w 187"/>
                <a:gd name="T53" fmla="*/ 10 h 195"/>
                <a:gd name="T54" fmla="*/ 111 w 187"/>
                <a:gd name="T55" fmla="*/ 4 h 195"/>
                <a:gd name="T56" fmla="*/ 125 w 187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95">
                  <a:moveTo>
                    <a:pt x="125" y="0"/>
                  </a:moveTo>
                  <a:lnTo>
                    <a:pt x="139" y="1"/>
                  </a:lnTo>
                  <a:lnTo>
                    <a:pt x="153" y="5"/>
                  </a:lnTo>
                  <a:lnTo>
                    <a:pt x="166" y="12"/>
                  </a:lnTo>
                  <a:lnTo>
                    <a:pt x="177" y="23"/>
                  </a:lnTo>
                  <a:lnTo>
                    <a:pt x="184" y="37"/>
                  </a:lnTo>
                  <a:lnTo>
                    <a:pt x="187" y="50"/>
                  </a:lnTo>
                  <a:lnTo>
                    <a:pt x="186" y="64"/>
                  </a:lnTo>
                  <a:lnTo>
                    <a:pt x="182" y="79"/>
                  </a:lnTo>
                  <a:lnTo>
                    <a:pt x="174" y="92"/>
                  </a:lnTo>
                  <a:lnTo>
                    <a:pt x="137" y="136"/>
                  </a:lnTo>
                  <a:lnTo>
                    <a:pt x="97" y="179"/>
                  </a:lnTo>
                  <a:lnTo>
                    <a:pt x="85" y="188"/>
                  </a:lnTo>
                  <a:lnTo>
                    <a:pt x="71" y="193"/>
                  </a:lnTo>
                  <a:lnTo>
                    <a:pt x="56" y="195"/>
                  </a:lnTo>
                  <a:lnTo>
                    <a:pt x="43" y="193"/>
                  </a:lnTo>
                  <a:lnTo>
                    <a:pt x="29" y="188"/>
                  </a:lnTo>
                  <a:lnTo>
                    <a:pt x="18" y="179"/>
                  </a:lnTo>
                  <a:lnTo>
                    <a:pt x="8" y="168"/>
                  </a:lnTo>
                  <a:lnTo>
                    <a:pt x="2" y="154"/>
                  </a:lnTo>
                  <a:lnTo>
                    <a:pt x="0" y="139"/>
                  </a:lnTo>
                  <a:lnTo>
                    <a:pt x="2" y="126"/>
                  </a:lnTo>
                  <a:lnTo>
                    <a:pt x="7" y="112"/>
                  </a:lnTo>
                  <a:lnTo>
                    <a:pt x="17" y="100"/>
                  </a:lnTo>
                  <a:lnTo>
                    <a:pt x="53" y="61"/>
                  </a:lnTo>
                  <a:lnTo>
                    <a:pt x="87" y="20"/>
                  </a:lnTo>
                  <a:lnTo>
                    <a:pt x="98" y="10"/>
                  </a:lnTo>
                  <a:lnTo>
                    <a:pt x="111" y="4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4" name="Freeform 1014"/>
            <p:cNvSpPr>
              <a:spLocks/>
            </p:cNvSpPr>
            <p:nvPr/>
          </p:nvSpPr>
          <p:spPr bwMode="auto">
            <a:xfrm>
              <a:off x="5749925" y="5140326"/>
              <a:ext cx="26988" cy="31750"/>
            </a:xfrm>
            <a:custGeom>
              <a:avLst/>
              <a:gdLst>
                <a:gd name="T0" fmla="*/ 61 w 178"/>
                <a:gd name="T1" fmla="*/ 0 h 201"/>
                <a:gd name="T2" fmla="*/ 75 w 178"/>
                <a:gd name="T3" fmla="*/ 3 h 201"/>
                <a:gd name="T4" fmla="*/ 87 w 178"/>
                <a:gd name="T5" fmla="*/ 10 h 201"/>
                <a:gd name="T6" fmla="*/ 98 w 178"/>
                <a:gd name="T7" fmla="*/ 20 h 201"/>
                <a:gd name="T8" fmla="*/ 134 w 178"/>
                <a:gd name="T9" fmla="*/ 66 h 201"/>
                <a:gd name="T10" fmla="*/ 168 w 178"/>
                <a:gd name="T11" fmla="*/ 114 h 201"/>
                <a:gd name="T12" fmla="*/ 175 w 178"/>
                <a:gd name="T13" fmla="*/ 128 h 201"/>
                <a:gd name="T14" fmla="*/ 178 w 178"/>
                <a:gd name="T15" fmla="*/ 142 h 201"/>
                <a:gd name="T16" fmla="*/ 177 w 178"/>
                <a:gd name="T17" fmla="*/ 156 h 201"/>
                <a:gd name="T18" fmla="*/ 173 w 178"/>
                <a:gd name="T19" fmla="*/ 170 h 201"/>
                <a:gd name="T20" fmla="*/ 165 w 178"/>
                <a:gd name="T21" fmla="*/ 182 h 201"/>
                <a:gd name="T22" fmla="*/ 153 w 178"/>
                <a:gd name="T23" fmla="*/ 192 h 201"/>
                <a:gd name="T24" fmla="*/ 138 w 178"/>
                <a:gd name="T25" fmla="*/ 199 h 201"/>
                <a:gd name="T26" fmla="*/ 122 w 178"/>
                <a:gd name="T27" fmla="*/ 201 h 201"/>
                <a:gd name="T28" fmla="*/ 109 w 178"/>
                <a:gd name="T29" fmla="*/ 200 h 201"/>
                <a:gd name="T30" fmla="*/ 96 w 178"/>
                <a:gd name="T31" fmla="*/ 195 h 201"/>
                <a:gd name="T32" fmla="*/ 84 w 178"/>
                <a:gd name="T33" fmla="*/ 188 h 201"/>
                <a:gd name="T34" fmla="*/ 75 w 178"/>
                <a:gd name="T35" fmla="*/ 177 h 201"/>
                <a:gd name="T36" fmla="*/ 44 w 178"/>
                <a:gd name="T37" fmla="*/ 134 h 201"/>
                <a:gd name="T38" fmla="*/ 12 w 178"/>
                <a:gd name="T39" fmla="*/ 92 h 201"/>
                <a:gd name="T40" fmla="*/ 4 w 178"/>
                <a:gd name="T41" fmla="*/ 79 h 201"/>
                <a:gd name="T42" fmla="*/ 0 w 178"/>
                <a:gd name="T43" fmla="*/ 65 h 201"/>
                <a:gd name="T44" fmla="*/ 0 w 178"/>
                <a:gd name="T45" fmla="*/ 51 h 201"/>
                <a:gd name="T46" fmla="*/ 3 w 178"/>
                <a:gd name="T47" fmla="*/ 37 h 201"/>
                <a:gd name="T48" fmla="*/ 10 w 178"/>
                <a:gd name="T49" fmla="*/ 23 h 201"/>
                <a:gd name="T50" fmla="*/ 20 w 178"/>
                <a:gd name="T51" fmla="*/ 12 h 201"/>
                <a:gd name="T52" fmla="*/ 32 w 178"/>
                <a:gd name="T53" fmla="*/ 5 h 201"/>
                <a:gd name="T54" fmla="*/ 46 w 178"/>
                <a:gd name="T55" fmla="*/ 1 h 201"/>
                <a:gd name="T56" fmla="*/ 61 w 178"/>
                <a:gd name="T5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1">
                  <a:moveTo>
                    <a:pt x="61" y="0"/>
                  </a:moveTo>
                  <a:lnTo>
                    <a:pt x="75" y="3"/>
                  </a:lnTo>
                  <a:lnTo>
                    <a:pt x="87" y="10"/>
                  </a:lnTo>
                  <a:lnTo>
                    <a:pt x="98" y="20"/>
                  </a:lnTo>
                  <a:lnTo>
                    <a:pt x="134" y="66"/>
                  </a:lnTo>
                  <a:lnTo>
                    <a:pt x="168" y="114"/>
                  </a:lnTo>
                  <a:lnTo>
                    <a:pt x="175" y="128"/>
                  </a:lnTo>
                  <a:lnTo>
                    <a:pt x="178" y="142"/>
                  </a:lnTo>
                  <a:lnTo>
                    <a:pt x="177" y="156"/>
                  </a:lnTo>
                  <a:lnTo>
                    <a:pt x="173" y="170"/>
                  </a:lnTo>
                  <a:lnTo>
                    <a:pt x="165" y="182"/>
                  </a:lnTo>
                  <a:lnTo>
                    <a:pt x="153" y="192"/>
                  </a:lnTo>
                  <a:lnTo>
                    <a:pt x="138" y="199"/>
                  </a:lnTo>
                  <a:lnTo>
                    <a:pt x="122" y="201"/>
                  </a:lnTo>
                  <a:lnTo>
                    <a:pt x="109" y="200"/>
                  </a:lnTo>
                  <a:lnTo>
                    <a:pt x="96" y="195"/>
                  </a:lnTo>
                  <a:lnTo>
                    <a:pt x="84" y="188"/>
                  </a:lnTo>
                  <a:lnTo>
                    <a:pt x="75" y="177"/>
                  </a:lnTo>
                  <a:lnTo>
                    <a:pt x="44" y="134"/>
                  </a:lnTo>
                  <a:lnTo>
                    <a:pt x="12" y="92"/>
                  </a:lnTo>
                  <a:lnTo>
                    <a:pt x="4" y="79"/>
                  </a:lnTo>
                  <a:lnTo>
                    <a:pt x="0" y="65"/>
                  </a:lnTo>
                  <a:lnTo>
                    <a:pt x="0" y="51"/>
                  </a:lnTo>
                  <a:lnTo>
                    <a:pt x="3" y="37"/>
                  </a:lnTo>
                  <a:lnTo>
                    <a:pt x="10" y="23"/>
                  </a:lnTo>
                  <a:lnTo>
                    <a:pt x="20" y="12"/>
                  </a:lnTo>
                  <a:lnTo>
                    <a:pt x="32" y="5"/>
                  </a:lnTo>
                  <a:lnTo>
                    <a:pt x="46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5" name="Freeform 1015"/>
            <p:cNvSpPr>
              <a:spLocks/>
            </p:cNvSpPr>
            <p:nvPr/>
          </p:nvSpPr>
          <p:spPr bwMode="auto">
            <a:xfrm>
              <a:off x="5680075" y="5448301"/>
              <a:ext cx="33338" cy="23813"/>
            </a:xfrm>
            <a:custGeom>
              <a:avLst/>
              <a:gdLst>
                <a:gd name="T0" fmla="*/ 160 w 213"/>
                <a:gd name="T1" fmla="*/ 0 h 157"/>
                <a:gd name="T2" fmla="*/ 174 w 213"/>
                <a:gd name="T3" fmla="*/ 2 h 157"/>
                <a:gd name="T4" fmla="*/ 187 w 213"/>
                <a:gd name="T5" fmla="*/ 8 h 157"/>
                <a:gd name="T6" fmla="*/ 198 w 213"/>
                <a:gd name="T7" fmla="*/ 17 h 157"/>
                <a:gd name="T8" fmla="*/ 206 w 213"/>
                <a:gd name="T9" fmla="*/ 30 h 157"/>
                <a:gd name="T10" fmla="*/ 212 w 213"/>
                <a:gd name="T11" fmla="*/ 44 h 157"/>
                <a:gd name="T12" fmla="*/ 213 w 213"/>
                <a:gd name="T13" fmla="*/ 59 h 157"/>
                <a:gd name="T14" fmla="*/ 211 w 213"/>
                <a:gd name="T15" fmla="*/ 72 h 157"/>
                <a:gd name="T16" fmla="*/ 204 w 213"/>
                <a:gd name="T17" fmla="*/ 86 h 157"/>
                <a:gd name="T18" fmla="*/ 195 w 213"/>
                <a:gd name="T19" fmla="*/ 97 h 157"/>
                <a:gd name="T20" fmla="*/ 182 w 213"/>
                <a:gd name="T21" fmla="*/ 105 h 157"/>
                <a:gd name="T22" fmla="*/ 129 w 213"/>
                <a:gd name="T23" fmla="*/ 131 h 157"/>
                <a:gd name="T24" fmla="*/ 75 w 213"/>
                <a:gd name="T25" fmla="*/ 153 h 157"/>
                <a:gd name="T26" fmla="*/ 66 w 213"/>
                <a:gd name="T27" fmla="*/ 156 h 157"/>
                <a:gd name="T28" fmla="*/ 56 w 213"/>
                <a:gd name="T29" fmla="*/ 157 h 157"/>
                <a:gd name="T30" fmla="*/ 39 w 213"/>
                <a:gd name="T31" fmla="*/ 154 h 157"/>
                <a:gd name="T32" fmla="*/ 24 w 213"/>
                <a:gd name="T33" fmla="*/ 147 h 157"/>
                <a:gd name="T34" fmla="*/ 12 w 213"/>
                <a:gd name="T35" fmla="*/ 136 h 157"/>
                <a:gd name="T36" fmla="*/ 3 w 213"/>
                <a:gd name="T37" fmla="*/ 120 h 157"/>
                <a:gd name="T38" fmla="*/ 0 w 213"/>
                <a:gd name="T39" fmla="*/ 106 h 157"/>
                <a:gd name="T40" fmla="*/ 1 w 213"/>
                <a:gd name="T41" fmla="*/ 92 h 157"/>
                <a:gd name="T42" fmla="*/ 5 w 213"/>
                <a:gd name="T43" fmla="*/ 77 h 157"/>
                <a:gd name="T44" fmla="*/ 12 w 213"/>
                <a:gd name="T45" fmla="*/ 65 h 157"/>
                <a:gd name="T46" fmla="*/ 22 w 213"/>
                <a:gd name="T47" fmla="*/ 55 h 157"/>
                <a:gd name="T48" fmla="*/ 35 w 213"/>
                <a:gd name="T49" fmla="*/ 48 h 157"/>
                <a:gd name="T50" fmla="*/ 84 w 213"/>
                <a:gd name="T51" fmla="*/ 28 h 157"/>
                <a:gd name="T52" fmla="*/ 131 w 213"/>
                <a:gd name="T53" fmla="*/ 6 h 157"/>
                <a:gd name="T54" fmla="*/ 145 w 213"/>
                <a:gd name="T55" fmla="*/ 1 h 157"/>
                <a:gd name="T56" fmla="*/ 160 w 213"/>
                <a:gd name="T5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3" h="157">
                  <a:moveTo>
                    <a:pt x="160" y="0"/>
                  </a:moveTo>
                  <a:lnTo>
                    <a:pt x="174" y="2"/>
                  </a:lnTo>
                  <a:lnTo>
                    <a:pt x="187" y="8"/>
                  </a:lnTo>
                  <a:lnTo>
                    <a:pt x="198" y="17"/>
                  </a:lnTo>
                  <a:lnTo>
                    <a:pt x="206" y="30"/>
                  </a:lnTo>
                  <a:lnTo>
                    <a:pt x="212" y="44"/>
                  </a:lnTo>
                  <a:lnTo>
                    <a:pt x="213" y="59"/>
                  </a:lnTo>
                  <a:lnTo>
                    <a:pt x="211" y="72"/>
                  </a:lnTo>
                  <a:lnTo>
                    <a:pt x="204" y="86"/>
                  </a:lnTo>
                  <a:lnTo>
                    <a:pt x="195" y="97"/>
                  </a:lnTo>
                  <a:lnTo>
                    <a:pt x="182" y="105"/>
                  </a:lnTo>
                  <a:lnTo>
                    <a:pt x="129" y="131"/>
                  </a:lnTo>
                  <a:lnTo>
                    <a:pt x="75" y="153"/>
                  </a:lnTo>
                  <a:lnTo>
                    <a:pt x="66" y="156"/>
                  </a:lnTo>
                  <a:lnTo>
                    <a:pt x="56" y="157"/>
                  </a:lnTo>
                  <a:lnTo>
                    <a:pt x="39" y="154"/>
                  </a:lnTo>
                  <a:lnTo>
                    <a:pt x="24" y="147"/>
                  </a:lnTo>
                  <a:lnTo>
                    <a:pt x="12" y="136"/>
                  </a:lnTo>
                  <a:lnTo>
                    <a:pt x="3" y="120"/>
                  </a:lnTo>
                  <a:lnTo>
                    <a:pt x="0" y="106"/>
                  </a:lnTo>
                  <a:lnTo>
                    <a:pt x="1" y="92"/>
                  </a:lnTo>
                  <a:lnTo>
                    <a:pt x="5" y="77"/>
                  </a:lnTo>
                  <a:lnTo>
                    <a:pt x="12" y="65"/>
                  </a:lnTo>
                  <a:lnTo>
                    <a:pt x="22" y="55"/>
                  </a:lnTo>
                  <a:lnTo>
                    <a:pt x="35" y="48"/>
                  </a:lnTo>
                  <a:lnTo>
                    <a:pt x="84" y="28"/>
                  </a:lnTo>
                  <a:lnTo>
                    <a:pt x="131" y="6"/>
                  </a:lnTo>
                  <a:lnTo>
                    <a:pt x="145" y="1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6" name="Freeform 1016"/>
            <p:cNvSpPr>
              <a:spLocks/>
            </p:cNvSpPr>
            <p:nvPr/>
          </p:nvSpPr>
          <p:spPr bwMode="auto">
            <a:xfrm>
              <a:off x="5610225" y="5464176"/>
              <a:ext cx="34925" cy="17463"/>
            </a:xfrm>
            <a:custGeom>
              <a:avLst/>
              <a:gdLst>
                <a:gd name="T0" fmla="*/ 62 w 225"/>
                <a:gd name="T1" fmla="*/ 0 h 119"/>
                <a:gd name="T2" fmla="*/ 114 w 225"/>
                <a:gd name="T3" fmla="*/ 5 h 119"/>
                <a:gd name="T4" fmla="*/ 166 w 225"/>
                <a:gd name="T5" fmla="*/ 6 h 119"/>
                <a:gd name="T6" fmla="*/ 184 w 225"/>
                <a:gd name="T7" fmla="*/ 9 h 119"/>
                <a:gd name="T8" fmla="*/ 200 w 225"/>
                <a:gd name="T9" fmla="*/ 17 h 119"/>
                <a:gd name="T10" fmla="*/ 213 w 225"/>
                <a:gd name="T11" fmla="*/ 30 h 119"/>
                <a:gd name="T12" fmla="*/ 222 w 225"/>
                <a:gd name="T13" fmla="*/ 45 h 119"/>
                <a:gd name="T14" fmla="*/ 225 w 225"/>
                <a:gd name="T15" fmla="*/ 62 h 119"/>
                <a:gd name="T16" fmla="*/ 222 w 225"/>
                <a:gd name="T17" fmla="*/ 81 h 119"/>
                <a:gd name="T18" fmla="*/ 215 w 225"/>
                <a:gd name="T19" fmla="*/ 96 h 119"/>
                <a:gd name="T20" fmla="*/ 203 w 225"/>
                <a:gd name="T21" fmla="*/ 108 h 119"/>
                <a:gd name="T22" fmla="*/ 188 w 225"/>
                <a:gd name="T23" fmla="*/ 116 h 119"/>
                <a:gd name="T24" fmla="*/ 171 w 225"/>
                <a:gd name="T25" fmla="*/ 119 h 119"/>
                <a:gd name="T26" fmla="*/ 166 w 225"/>
                <a:gd name="T27" fmla="*/ 119 h 119"/>
                <a:gd name="T28" fmla="*/ 107 w 225"/>
                <a:gd name="T29" fmla="*/ 117 h 119"/>
                <a:gd name="T30" fmla="*/ 49 w 225"/>
                <a:gd name="T31" fmla="*/ 112 h 119"/>
                <a:gd name="T32" fmla="*/ 31 w 225"/>
                <a:gd name="T33" fmla="*/ 106 h 119"/>
                <a:gd name="T34" fmla="*/ 17 w 225"/>
                <a:gd name="T35" fmla="*/ 97 h 119"/>
                <a:gd name="T36" fmla="*/ 7 w 225"/>
                <a:gd name="T37" fmla="*/ 84 h 119"/>
                <a:gd name="T38" fmla="*/ 1 w 225"/>
                <a:gd name="T39" fmla="*/ 67 h 119"/>
                <a:gd name="T40" fmla="*/ 0 w 225"/>
                <a:gd name="T41" fmla="*/ 49 h 119"/>
                <a:gd name="T42" fmla="*/ 5 w 225"/>
                <a:gd name="T43" fmla="*/ 32 h 119"/>
                <a:gd name="T44" fmla="*/ 14 w 225"/>
                <a:gd name="T45" fmla="*/ 17 h 119"/>
                <a:gd name="T46" fmla="*/ 27 w 225"/>
                <a:gd name="T47" fmla="*/ 7 h 119"/>
                <a:gd name="T48" fmla="*/ 44 w 225"/>
                <a:gd name="T49" fmla="*/ 1 h 119"/>
                <a:gd name="T50" fmla="*/ 62 w 225"/>
                <a:gd name="T5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5" h="119">
                  <a:moveTo>
                    <a:pt x="62" y="0"/>
                  </a:moveTo>
                  <a:lnTo>
                    <a:pt x="114" y="5"/>
                  </a:lnTo>
                  <a:lnTo>
                    <a:pt x="166" y="6"/>
                  </a:lnTo>
                  <a:lnTo>
                    <a:pt x="184" y="9"/>
                  </a:lnTo>
                  <a:lnTo>
                    <a:pt x="200" y="17"/>
                  </a:lnTo>
                  <a:lnTo>
                    <a:pt x="213" y="30"/>
                  </a:lnTo>
                  <a:lnTo>
                    <a:pt x="222" y="45"/>
                  </a:lnTo>
                  <a:lnTo>
                    <a:pt x="225" y="62"/>
                  </a:lnTo>
                  <a:lnTo>
                    <a:pt x="222" y="81"/>
                  </a:lnTo>
                  <a:lnTo>
                    <a:pt x="215" y="96"/>
                  </a:lnTo>
                  <a:lnTo>
                    <a:pt x="203" y="108"/>
                  </a:lnTo>
                  <a:lnTo>
                    <a:pt x="188" y="116"/>
                  </a:lnTo>
                  <a:lnTo>
                    <a:pt x="171" y="119"/>
                  </a:lnTo>
                  <a:lnTo>
                    <a:pt x="166" y="119"/>
                  </a:lnTo>
                  <a:lnTo>
                    <a:pt x="107" y="117"/>
                  </a:lnTo>
                  <a:lnTo>
                    <a:pt x="49" y="112"/>
                  </a:lnTo>
                  <a:lnTo>
                    <a:pt x="31" y="106"/>
                  </a:lnTo>
                  <a:lnTo>
                    <a:pt x="17" y="97"/>
                  </a:lnTo>
                  <a:lnTo>
                    <a:pt x="7" y="84"/>
                  </a:lnTo>
                  <a:lnTo>
                    <a:pt x="1" y="67"/>
                  </a:lnTo>
                  <a:lnTo>
                    <a:pt x="0" y="49"/>
                  </a:lnTo>
                  <a:lnTo>
                    <a:pt x="5" y="32"/>
                  </a:lnTo>
                  <a:lnTo>
                    <a:pt x="14" y="17"/>
                  </a:lnTo>
                  <a:lnTo>
                    <a:pt x="27" y="7"/>
                  </a:lnTo>
                  <a:lnTo>
                    <a:pt x="44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7" name="Freeform 1017"/>
            <p:cNvSpPr>
              <a:spLocks/>
            </p:cNvSpPr>
            <p:nvPr/>
          </p:nvSpPr>
          <p:spPr bwMode="auto">
            <a:xfrm>
              <a:off x="5776913" y="5340351"/>
              <a:ext cx="23813" cy="34925"/>
            </a:xfrm>
            <a:custGeom>
              <a:avLst/>
              <a:gdLst>
                <a:gd name="T0" fmla="*/ 99 w 152"/>
                <a:gd name="T1" fmla="*/ 0 h 217"/>
                <a:gd name="T2" fmla="*/ 114 w 152"/>
                <a:gd name="T3" fmla="*/ 3 h 217"/>
                <a:gd name="T4" fmla="*/ 127 w 152"/>
                <a:gd name="T5" fmla="*/ 10 h 217"/>
                <a:gd name="T6" fmla="*/ 138 w 152"/>
                <a:gd name="T7" fmla="*/ 19 h 217"/>
                <a:gd name="T8" fmla="*/ 146 w 152"/>
                <a:gd name="T9" fmla="*/ 31 h 217"/>
                <a:gd name="T10" fmla="*/ 150 w 152"/>
                <a:gd name="T11" fmla="*/ 45 h 217"/>
                <a:gd name="T12" fmla="*/ 152 w 152"/>
                <a:gd name="T13" fmla="*/ 59 h 217"/>
                <a:gd name="T14" fmla="*/ 148 w 152"/>
                <a:gd name="T15" fmla="*/ 74 h 217"/>
                <a:gd name="T16" fmla="*/ 129 w 152"/>
                <a:gd name="T17" fmla="*/ 129 h 217"/>
                <a:gd name="T18" fmla="*/ 108 w 152"/>
                <a:gd name="T19" fmla="*/ 183 h 217"/>
                <a:gd name="T20" fmla="*/ 99 w 152"/>
                <a:gd name="T21" fmla="*/ 197 h 217"/>
                <a:gd name="T22" fmla="*/ 86 w 152"/>
                <a:gd name="T23" fmla="*/ 208 h 217"/>
                <a:gd name="T24" fmla="*/ 72 w 152"/>
                <a:gd name="T25" fmla="*/ 215 h 217"/>
                <a:gd name="T26" fmla="*/ 56 w 152"/>
                <a:gd name="T27" fmla="*/ 217 h 217"/>
                <a:gd name="T28" fmla="*/ 45 w 152"/>
                <a:gd name="T29" fmla="*/ 216 h 217"/>
                <a:gd name="T30" fmla="*/ 33 w 152"/>
                <a:gd name="T31" fmla="*/ 213 h 217"/>
                <a:gd name="T32" fmla="*/ 20 w 152"/>
                <a:gd name="T33" fmla="*/ 204 h 217"/>
                <a:gd name="T34" fmla="*/ 11 w 152"/>
                <a:gd name="T35" fmla="*/ 194 h 217"/>
                <a:gd name="T36" fmla="*/ 4 w 152"/>
                <a:gd name="T37" fmla="*/ 181 h 217"/>
                <a:gd name="T38" fmla="*/ 0 w 152"/>
                <a:gd name="T39" fmla="*/ 168 h 217"/>
                <a:gd name="T40" fmla="*/ 1 w 152"/>
                <a:gd name="T41" fmla="*/ 152 h 217"/>
                <a:gd name="T42" fmla="*/ 5 w 152"/>
                <a:gd name="T43" fmla="*/ 138 h 217"/>
                <a:gd name="T44" fmla="*/ 24 w 152"/>
                <a:gd name="T45" fmla="*/ 89 h 217"/>
                <a:gd name="T46" fmla="*/ 43 w 152"/>
                <a:gd name="T47" fmla="*/ 39 h 217"/>
                <a:gd name="T48" fmla="*/ 50 w 152"/>
                <a:gd name="T49" fmla="*/ 25 h 217"/>
                <a:gd name="T50" fmla="*/ 59 w 152"/>
                <a:gd name="T51" fmla="*/ 14 h 217"/>
                <a:gd name="T52" fmla="*/ 71 w 152"/>
                <a:gd name="T53" fmla="*/ 6 h 217"/>
                <a:gd name="T54" fmla="*/ 84 w 152"/>
                <a:gd name="T55" fmla="*/ 1 h 217"/>
                <a:gd name="T56" fmla="*/ 99 w 152"/>
                <a:gd name="T5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7">
                  <a:moveTo>
                    <a:pt x="99" y="0"/>
                  </a:moveTo>
                  <a:lnTo>
                    <a:pt x="114" y="3"/>
                  </a:lnTo>
                  <a:lnTo>
                    <a:pt x="127" y="10"/>
                  </a:lnTo>
                  <a:lnTo>
                    <a:pt x="138" y="19"/>
                  </a:lnTo>
                  <a:lnTo>
                    <a:pt x="146" y="31"/>
                  </a:lnTo>
                  <a:lnTo>
                    <a:pt x="150" y="45"/>
                  </a:lnTo>
                  <a:lnTo>
                    <a:pt x="152" y="59"/>
                  </a:lnTo>
                  <a:lnTo>
                    <a:pt x="148" y="74"/>
                  </a:lnTo>
                  <a:lnTo>
                    <a:pt x="129" y="129"/>
                  </a:lnTo>
                  <a:lnTo>
                    <a:pt x="108" y="183"/>
                  </a:lnTo>
                  <a:lnTo>
                    <a:pt x="99" y="197"/>
                  </a:lnTo>
                  <a:lnTo>
                    <a:pt x="86" y="208"/>
                  </a:lnTo>
                  <a:lnTo>
                    <a:pt x="72" y="215"/>
                  </a:lnTo>
                  <a:lnTo>
                    <a:pt x="56" y="217"/>
                  </a:lnTo>
                  <a:lnTo>
                    <a:pt x="45" y="216"/>
                  </a:lnTo>
                  <a:lnTo>
                    <a:pt x="33" y="213"/>
                  </a:lnTo>
                  <a:lnTo>
                    <a:pt x="20" y="204"/>
                  </a:lnTo>
                  <a:lnTo>
                    <a:pt x="11" y="194"/>
                  </a:lnTo>
                  <a:lnTo>
                    <a:pt x="4" y="181"/>
                  </a:lnTo>
                  <a:lnTo>
                    <a:pt x="0" y="168"/>
                  </a:lnTo>
                  <a:lnTo>
                    <a:pt x="1" y="152"/>
                  </a:lnTo>
                  <a:lnTo>
                    <a:pt x="5" y="138"/>
                  </a:lnTo>
                  <a:lnTo>
                    <a:pt x="24" y="89"/>
                  </a:lnTo>
                  <a:lnTo>
                    <a:pt x="43" y="39"/>
                  </a:lnTo>
                  <a:lnTo>
                    <a:pt x="50" y="25"/>
                  </a:lnTo>
                  <a:lnTo>
                    <a:pt x="59" y="14"/>
                  </a:lnTo>
                  <a:lnTo>
                    <a:pt x="71" y="6"/>
                  </a:lnTo>
                  <a:lnTo>
                    <a:pt x="84" y="1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8" name="Freeform 1018"/>
            <p:cNvSpPr>
              <a:spLocks/>
            </p:cNvSpPr>
            <p:nvPr/>
          </p:nvSpPr>
          <p:spPr bwMode="auto">
            <a:xfrm>
              <a:off x="5794375" y="5272088"/>
              <a:ext cx="17463" cy="34925"/>
            </a:xfrm>
            <a:custGeom>
              <a:avLst/>
              <a:gdLst>
                <a:gd name="T0" fmla="*/ 60 w 116"/>
                <a:gd name="T1" fmla="*/ 0 h 223"/>
                <a:gd name="T2" fmla="*/ 78 w 116"/>
                <a:gd name="T3" fmla="*/ 2 h 223"/>
                <a:gd name="T4" fmla="*/ 93 w 116"/>
                <a:gd name="T5" fmla="*/ 11 h 223"/>
                <a:gd name="T6" fmla="*/ 105 w 116"/>
                <a:gd name="T7" fmla="*/ 22 h 223"/>
                <a:gd name="T8" fmla="*/ 113 w 116"/>
                <a:gd name="T9" fmla="*/ 37 h 223"/>
                <a:gd name="T10" fmla="*/ 116 w 116"/>
                <a:gd name="T11" fmla="*/ 55 h 223"/>
                <a:gd name="T12" fmla="*/ 116 w 116"/>
                <a:gd name="T13" fmla="*/ 58 h 223"/>
                <a:gd name="T14" fmla="*/ 115 w 116"/>
                <a:gd name="T15" fmla="*/ 114 h 223"/>
                <a:gd name="T16" fmla="*/ 112 w 116"/>
                <a:gd name="T17" fmla="*/ 170 h 223"/>
                <a:gd name="T18" fmla="*/ 108 w 116"/>
                <a:gd name="T19" fmla="*/ 187 h 223"/>
                <a:gd name="T20" fmla="*/ 99 w 116"/>
                <a:gd name="T21" fmla="*/ 201 h 223"/>
                <a:gd name="T22" fmla="*/ 87 w 116"/>
                <a:gd name="T23" fmla="*/ 212 h 223"/>
                <a:gd name="T24" fmla="*/ 73 w 116"/>
                <a:gd name="T25" fmla="*/ 219 h 223"/>
                <a:gd name="T26" fmla="*/ 56 w 116"/>
                <a:gd name="T27" fmla="*/ 223 h 223"/>
                <a:gd name="T28" fmla="*/ 52 w 116"/>
                <a:gd name="T29" fmla="*/ 223 h 223"/>
                <a:gd name="T30" fmla="*/ 34 w 116"/>
                <a:gd name="T31" fmla="*/ 217 h 223"/>
                <a:gd name="T32" fmla="*/ 19 w 116"/>
                <a:gd name="T33" fmla="*/ 208 h 223"/>
                <a:gd name="T34" fmla="*/ 8 w 116"/>
                <a:gd name="T35" fmla="*/ 196 h 223"/>
                <a:gd name="T36" fmla="*/ 2 w 116"/>
                <a:gd name="T37" fmla="*/ 180 h 223"/>
                <a:gd name="T38" fmla="*/ 0 w 116"/>
                <a:gd name="T39" fmla="*/ 161 h 223"/>
                <a:gd name="T40" fmla="*/ 3 w 116"/>
                <a:gd name="T41" fmla="*/ 110 h 223"/>
                <a:gd name="T42" fmla="*/ 4 w 116"/>
                <a:gd name="T43" fmla="*/ 58 h 223"/>
                <a:gd name="T44" fmla="*/ 7 w 116"/>
                <a:gd name="T45" fmla="*/ 40 h 223"/>
                <a:gd name="T46" fmla="*/ 15 w 116"/>
                <a:gd name="T47" fmla="*/ 24 h 223"/>
                <a:gd name="T48" fmla="*/ 27 w 116"/>
                <a:gd name="T49" fmla="*/ 12 h 223"/>
                <a:gd name="T50" fmla="*/ 42 w 116"/>
                <a:gd name="T51" fmla="*/ 3 h 223"/>
                <a:gd name="T52" fmla="*/ 60 w 116"/>
                <a:gd name="T53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223">
                  <a:moveTo>
                    <a:pt x="60" y="0"/>
                  </a:moveTo>
                  <a:lnTo>
                    <a:pt x="78" y="2"/>
                  </a:lnTo>
                  <a:lnTo>
                    <a:pt x="93" y="11"/>
                  </a:lnTo>
                  <a:lnTo>
                    <a:pt x="105" y="22"/>
                  </a:lnTo>
                  <a:lnTo>
                    <a:pt x="113" y="37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114"/>
                  </a:lnTo>
                  <a:lnTo>
                    <a:pt x="112" y="170"/>
                  </a:lnTo>
                  <a:lnTo>
                    <a:pt x="108" y="187"/>
                  </a:lnTo>
                  <a:lnTo>
                    <a:pt x="99" y="201"/>
                  </a:lnTo>
                  <a:lnTo>
                    <a:pt x="87" y="212"/>
                  </a:lnTo>
                  <a:lnTo>
                    <a:pt x="73" y="219"/>
                  </a:lnTo>
                  <a:lnTo>
                    <a:pt x="56" y="223"/>
                  </a:lnTo>
                  <a:lnTo>
                    <a:pt x="52" y="223"/>
                  </a:lnTo>
                  <a:lnTo>
                    <a:pt x="34" y="217"/>
                  </a:lnTo>
                  <a:lnTo>
                    <a:pt x="19" y="208"/>
                  </a:lnTo>
                  <a:lnTo>
                    <a:pt x="8" y="196"/>
                  </a:lnTo>
                  <a:lnTo>
                    <a:pt x="2" y="180"/>
                  </a:lnTo>
                  <a:lnTo>
                    <a:pt x="0" y="161"/>
                  </a:lnTo>
                  <a:lnTo>
                    <a:pt x="3" y="110"/>
                  </a:lnTo>
                  <a:lnTo>
                    <a:pt x="4" y="58"/>
                  </a:lnTo>
                  <a:lnTo>
                    <a:pt x="7" y="40"/>
                  </a:lnTo>
                  <a:lnTo>
                    <a:pt x="15" y="24"/>
                  </a:lnTo>
                  <a:lnTo>
                    <a:pt x="27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9" name="Freeform 1019"/>
            <p:cNvSpPr>
              <a:spLocks/>
            </p:cNvSpPr>
            <p:nvPr/>
          </p:nvSpPr>
          <p:spPr bwMode="auto">
            <a:xfrm>
              <a:off x="5459413" y="5254626"/>
              <a:ext cx="19050" cy="34925"/>
            </a:xfrm>
            <a:custGeom>
              <a:avLst/>
              <a:gdLst>
                <a:gd name="T0" fmla="*/ 65 w 116"/>
                <a:gd name="T1" fmla="*/ 0 h 223"/>
                <a:gd name="T2" fmla="*/ 82 w 116"/>
                <a:gd name="T3" fmla="*/ 4 h 223"/>
                <a:gd name="T4" fmla="*/ 98 w 116"/>
                <a:gd name="T5" fmla="*/ 13 h 223"/>
                <a:gd name="T6" fmla="*/ 108 w 116"/>
                <a:gd name="T7" fmla="*/ 26 h 223"/>
                <a:gd name="T8" fmla="*/ 115 w 116"/>
                <a:gd name="T9" fmla="*/ 42 h 223"/>
                <a:gd name="T10" fmla="*/ 116 w 116"/>
                <a:gd name="T11" fmla="*/ 60 h 223"/>
                <a:gd name="T12" fmla="*/ 113 w 116"/>
                <a:gd name="T13" fmla="*/ 113 h 223"/>
                <a:gd name="T14" fmla="*/ 112 w 116"/>
                <a:gd name="T15" fmla="*/ 166 h 223"/>
                <a:gd name="T16" fmla="*/ 110 w 116"/>
                <a:gd name="T17" fmla="*/ 184 h 223"/>
                <a:gd name="T18" fmla="*/ 102 w 116"/>
                <a:gd name="T19" fmla="*/ 199 h 223"/>
                <a:gd name="T20" fmla="*/ 89 w 116"/>
                <a:gd name="T21" fmla="*/ 212 h 223"/>
                <a:gd name="T22" fmla="*/ 74 w 116"/>
                <a:gd name="T23" fmla="*/ 220 h 223"/>
                <a:gd name="T24" fmla="*/ 56 w 116"/>
                <a:gd name="T25" fmla="*/ 223 h 223"/>
                <a:gd name="T26" fmla="*/ 38 w 116"/>
                <a:gd name="T27" fmla="*/ 220 h 223"/>
                <a:gd name="T28" fmla="*/ 23 w 116"/>
                <a:gd name="T29" fmla="*/ 212 h 223"/>
                <a:gd name="T30" fmla="*/ 11 w 116"/>
                <a:gd name="T31" fmla="*/ 200 h 223"/>
                <a:gd name="T32" fmla="*/ 3 w 116"/>
                <a:gd name="T33" fmla="*/ 185 h 223"/>
                <a:gd name="T34" fmla="*/ 0 w 116"/>
                <a:gd name="T35" fmla="*/ 167 h 223"/>
                <a:gd name="T36" fmla="*/ 0 w 116"/>
                <a:gd name="T37" fmla="*/ 166 h 223"/>
                <a:gd name="T38" fmla="*/ 1 w 116"/>
                <a:gd name="T39" fmla="*/ 108 h 223"/>
                <a:gd name="T40" fmla="*/ 5 w 116"/>
                <a:gd name="T41" fmla="*/ 51 h 223"/>
                <a:gd name="T42" fmla="*/ 9 w 116"/>
                <a:gd name="T43" fmla="*/ 34 h 223"/>
                <a:gd name="T44" fmla="*/ 18 w 116"/>
                <a:gd name="T45" fmla="*/ 19 h 223"/>
                <a:gd name="T46" fmla="*/ 31 w 116"/>
                <a:gd name="T47" fmla="*/ 8 h 223"/>
                <a:gd name="T48" fmla="*/ 48 w 116"/>
                <a:gd name="T49" fmla="*/ 1 h 223"/>
                <a:gd name="T50" fmla="*/ 65 w 116"/>
                <a:gd name="T51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6" h="223">
                  <a:moveTo>
                    <a:pt x="65" y="0"/>
                  </a:moveTo>
                  <a:lnTo>
                    <a:pt x="82" y="4"/>
                  </a:lnTo>
                  <a:lnTo>
                    <a:pt x="98" y="13"/>
                  </a:lnTo>
                  <a:lnTo>
                    <a:pt x="108" y="26"/>
                  </a:lnTo>
                  <a:lnTo>
                    <a:pt x="115" y="42"/>
                  </a:lnTo>
                  <a:lnTo>
                    <a:pt x="116" y="60"/>
                  </a:lnTo>
                  <a:lnTo>
                    <a:pt x="113" y="113"/>
                  </a:lnTo>
                  <a:lnTo>
                    <a:pt x="112" y="166"/>
                  </a:lnTo>
                  <a:lnTo>
                    <a:pt x="110" y="184"/>
                  </a:lnTo>
                  <a:lnTo>
                    <a:pt x="102" y="199"/>
                  </a:lnTo>
                  <a:lnTo>
                    <a:pt x="89" y="212"/>
                  </a:lnTo>
                  <a:lnTo>
                    <a:pt x="74" y="220"/>
                  </a:lnTo>
                  <a:lnTo>
                    <a:pt x="56" y="223"/>
                  </a:lnTo>
                  <a:lnTo>
                    <a:pt x="38" y="220"/>
                  </a:lnTo>
                  <a:lnTo>
                    <a:pt x="23" y="212"/>
                  </a:lnTo>
                  <a:lnTo>
                    <a:pt x="11" y="200"/>
                  </a:lnTo>
                  <a:lnTo>
                    <a:pt x="3" y="185"/>
                  </a:lnTo>
                  <a:lnTo>
                    <a:pt x="0" y="167"/>
                  </a:lnTo>
                  <a:lnTo>
                    <a:pt x="0" y="166"/>
                  </a:lnTo>
                  <a:lnTo>
                    <a:pt x="1" y="108"/>
                  </a:lnTo>
                  <a:lnTo>
                    <a:pt x="5" y="51"/>
                  </a:lnTo>
                  <a:lnTo>
                    <a:pt x="9" y="34"/>
                  </a:lnTo>
                  <a:lnTo>
                    <a:pt x="18" y="19"/>
                  </a:lnTo>
                  <a:lnTo>
                    <a:pt x="31" y="8"/>
                  </a:lnTo>
                  <a:lnTo>
                    <a:pt x="48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0" name="Freeform 1020"/>
            <p:cNvSpPr>
              <a:spLocks/>
            </p:cNvSpPr>
            <p:nvPr/>
          </p:nvSpPr>
          <p:spPr bwMode="auto">
            <a:xfrm>
              <a:off x="5465763" y="5324476"/>
              <a:ext cx="23813" cy="34925"/>
            </a:xfrm>
            <a:custGeom>
              <a:avLst/>
              <a:gdLst>
                <a:gd name="T0" fmla="*/ 58 w 144"/>
                <a:gd name="T1" fmla="*/ 0 h 220"/>
                <a:gd name="T2" fmla="*/ 72 w 144"/>
                <a:gd name="T3" fmla="*/ 2 h 220"/>
                <a:gd name="T4" fmla="*/ 85 w 144"/>
                <a:gd name="T5" fmla="*/ 8 h 220"/>
                <a:gd name="T6" fmla="*/ 96 w 144"/>
                <a:gd name="T7" fmla="*/ 18 h 220"/>
                <a:gd name="T8" fmla="*/ 105 w 144"/>
                <a:gd name="T9" fmla="*/ 29 h 220"/>
                <a:gd name="T10" fmla="*/ 110 w 144"/>
                <a:gd name="T11" fmla="*/ 43 h 220"/>
                <a:gd name="T12" fmla="*/ 125 w 144"/>
                <a:gd name="T13" fmla="*/ 94 h 220"/>
                <a:gd name="T14" fmla="*/ 141 w 144"/>
                <a:gd name="T15" fmla="*/ 146 h 220"/>
                <a:gd name="T16" fmla="*/ 144 w 144"/>
                <a:gd name="T17" fmla="*/ 161 h 220"/>
                <a:gd name="T18" fmla="*/ 143 w 144"/>
                <a:gd name="T19" fmla="*/ 175 h 220"/>
                <a:gd name="T20" fmla="*/ 138 w 144"/>
                <a:gd name="T21" fmla="*/ 189 h 220"/>
                <a:gd name="T22" fmla="*/ 130 w 144"/>
                <a:gd name="T23" fmla="*/ 201 h 220"/>
                <a:gd name="T24" fmla="*/ 120 w 144"/>
                <a:gd name="T25" fmla="*/ 210 h 220"/>
                <a:gd name="T26" fmla="*/ 105 w 144"/>
                <a:gd name="T27" fmla="*/ 217 h 220"/>
                <a:gd name="T28" fmla="*/ 88 w 144"/>
                <a:gd name="T29" fmla="*/ 220 h 220"/>
                <a:gd name="T30" fmla="*/ 74 w 144"/>
                <a:gd name="T31" fmla="*/ 218 h 220"/>
                <a:gd name="T32" fmla="*/ 62 w 144"/>
                <a:gd name="T33" fmla="*/ 213 h 220"/>
                <a:gd name="T34" fmla="*/ 50 w 144"/>
                <a:gd name="T35" fmla="*/ 206 h 220"/>
                <a:gd name="T36" fmla="*/ 41 w 144"/>
                <a:gd name="T37" fmla="*/ 195 h 220"/>
                <a:gd name="T38" fmla="*/ 35 w 144"/>
                <a:gd name="T39" fmla="*/ 183 h 220"/>
                <a:gd name="T40" fmla="*/ 17 w 144"/>
                <a:gd name="T41" fmla="*/ 126 h 220"/>
                <a:gd name="T42" fmla="*/ 2 w 144"/>
                <a:gd name="T43" fmla="*/ 71 h 220"/>
                <a:gd name="T44" fmla="*/ 0 w 144"/>
                <a:gd name="T45" fmla="*/ 56 h 220"/>
                <a:gd name="T46" fmla="*/ 3 w 144"/>
                <a:gd name="T47" fmla="*/ 41 h 220"/>
                <a:gd name="T48" fmla="*/ 9 w 144"/>
                <a:gd name="T49" fmla="*/ 28 h 220"/>
                <a:gd name="T50" fmla="*/ 18 w 144"/>
                <a:gd name="T51" fmla="*/ 17 h 220"/>
                <a:gd name="T52" fmla="*/ 29 w 144"/>
                <a:gd name="T53" fmla="*/ 7 h 220"/>
                <a:gd name="T54" fmla="*/ 43 w 144"/>
                <a:gd name="T55" fmla="*/ 2 h 220"/>
                <a:gd name="T56" fmla="*/ 58 w 144"/>
                <a:gd name="T5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4" h="220">
                  <a:moveTo>
                    <a:pt x="58" y="0"/>
                  </a:moveTo>
                  <a:lnTo>
                    <a:pt x="72" y="2"/>
                  </a:lnTo>
                  <a:lnTo>
                    <a:pt x="85" y="8"/>
                  </a:lnTo>
                  <a:lnTo>
                    <a:pt x="96" y="18"/>
                  </a:lnTo>
                  <a:lnTo>
                    <a:pt x="105" y="29"/>
                  </a:lnTo>
                  <a:lnTo>
                    <a:pt x="110" y="43"/>
                  </a:lnTo>
                  <a:lnTo>
                    <a:pt x="125" y="94"/>
                  </a:lnTo>
                  <a:lnTo>
                    <a:pt x="141" y="146"/>
                  </a:lnTo>
                  <a:lnTo>
                    <a:pt x="144" y="161"/>
                  </a:lnTo>
                  <a:lnTo>
                    <a:pt x="143" y="175"/>
                  </a:lnTo>
                  <a:lnTo>
                    <a:pt x="138" y="189"/>
                  </a:lnTo>
                  <a:lnTo>
                    <a:pt x="130" y="201"/>
                  </a:lnTo>
                  <a:lnTo>
                    <a:pt x="120" y="210"/>
                  </a:lnTo>
                  <a:lnTo>
                    <a:pt x="105" y="217"/>
                  </a:lnTo>
                  <a:lnTo>
                    <a:pt x="88" y="220"/>
                  </a:lnTo>
                  <a:lnTo>
                    <a:pt x="74" y="218"/>
                  </a:lnTo>
                  <a:lnTo>
                    <a:pt x="62" y="213"/>
                  </a:lnTo>
                  <a:lnTo>
                    <a:pt x="50" y="206"/>
                  </a:lnTo>
                  <a:lnTo>
                    <a:pt x="41" y="195"/>
                  </a:lnTo>
                  <a:lnTo>
                    <a:pt x="35" y="183"/>
                  </a:lnTo>
                  <a:lnTo>
                    <a:pt x="17" y="126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3" y="41"/>
                  </a:lnTo>
                  <a:lnTo>
                    <a:pt x="9" y="28"/>
                  </a:lnTo>
                  <a:lnTo>
                    <a:pt x="18" y="17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1" name="Freeform 1021"/>
            <p:cNvSpPr>
              <a:spLocks/>
            </p:cNvSpPr>
            <p:nvPr/>
          </p:nvSpPr>
          <p:spPr bwMode="auto">
            <a:xfrm>
              <a:off x="5559425" y="5089526"/>
              <a:ext cx="33338" cy="23813"/>
            </a:xfrm>
            <a:custGeom>
              <a:avLst/>
              <a:gdLst>
                <a:gd name="T0" fmla="*/ 153 w 214"/>
                <a:gd name="T1" fmla="*/ 0 h 158"/>
                <a:gd name="T2" fmla="*/ 167 w 214"/>
                <a:gd name="T3" fmla="*/ 1 h 158"/>
                <a:gd name="T4" fmla="*/ 181 w 214"/>
                <a:gd name="T5" fmla="*/ 5 h 158"/>
                <a:gd name="T6" fmla="*/ 194 w 214"/>
                <a:gd name="T7" fmla="*/ 12 h 158"/>
                <a:gd name="T8" fmla="*/ 204 w 214"/>
                <a:gd name="T9" fmla="*/ 24 h 158"/>
                <a:gd name="T10" fmla="*/ 211 w 214"/>
                <a:gd name="T11" fmla="*/ 37 h 158"/>
                <a:gd name="T12" fmla="*/ 214 w 214"/>
                <a:gd name="T13" fmla="*/ 51 h 158"/>
                <a:gd name="T14" fmla="*/ 213 w 214"/>
                <a:gd name="T15" fmla="*/ 66 h 158"/>
                <a:gd name="T16" fmla="*/ 209 w 214"/>
                <a:gd name="T17" fmla="*/ 80 h 158"/>
                <a:gd name="T18" fmla="*/ 202 w 214"/>
                <a:gd name="T19" fmla="*/ 92 h 158"/>
                <a:gd name="T20" fmla="*/ 190 w 214"/>
                <a:gd name="T21" fmla="*/ 101 h 158"/>
                <a:gd name="T22" fmla="*/ 177 w 214"/>
                <a:gd name="T23" fmla="*/ 109 h 158"/>
                <a:gd name="T24" fmla="*/ 129 w 214"/>
                <a:gd name="T25" fmla="*/ 129 h 158"/>
                <a:gd name="T26" fmla="*/ 81 w 214"/>
                <a:gd name="T27" fmla="*/ 152 h 158"/>
                <a:gd name="T28" fmla="*/ 69 w 214"/>
                <a:gd name="T29" fmla="*/ 156 h 158"/>
                <a:gd name="T30" fmla="*/ 56 w 214"/>
                <a:gd name="T31" fmla="*/ 158 h 158"/>
                <a:gd name="T32" fmla="*/ 42 w 214"/>
                <a:gd name="T33" fmla="*/ 156 h 158"/>
                <a:gd name="T34" fmla="*/ 28 w 214"/>
                <a:gd name="T35" fmla="*/ 150 h 158"/>
                <a:gd name="T36" fmla="*/ 15 w 214"/>
                <a:gd name="T37" fmla="*/ 139 h 158"/>
                <a:gd name="T38" fmla="*/ 6 w 214"/>
                <a:gd name="T39" fmla="*/ 127 h 158"/>
                <a:gd name="T40" fmla="*/ 1 w 214"/>
                <a:gd name="T41" fmla="*/ 113 h 158"/>
                <a:gd name="T42" fmla="*/ 0 w 214"/>
                <a:gd name="T43" fmla="*/ 98 h 158"/>
                <a:gd name="T44" fmla="*/ 3 w 214"/>
                <a:gd name="T45" fmla="*/ 84 h 158"/>
                <a:gd name="T46" fmla="*/ 9 w 214"/>
                <a:gd name="T47" fmla="*/ 71 h 158"/>
                <a:gd name="T48" fmla="*/ 18 w 214"/>
                <a:gd name="T49" fmla="*/ 59 h 158"/>
                <a:gd name="T50" fmla="*/ 31 w 214"/>
                <a:gd name="T51" fmla="*/ 51 h 158"/>
                <a:gd name="T52" fmla="*/ 85 w 214"/>
                <a:gd name="T53" fmla="*/ 26 h 158"/>
                <a:gd name="T54" fmla="*/ 139 w 214"/>
                <a:gd name="T55" fmla="*/ 3 h 158"/>
                <a:gd name="T56" fmla="*/ 153 w 214"/>
                <a:gd name="T5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4" h="158">
                  <a:moveTo>
                    <a:pt x="153" y="0"/>
                  </a:moveTo>
                  <a:lnTo>
                    <a:pt x="167" y="1"/>
                  </a:lnTo>
                  <a:lnTo>
                    <a:pt x="181" y="5"/>
                  </a:lnTo>
                  <a:lnTo>
                    <a:pt x="194" y="12"/>
                  </a:lnTo>
                  <a:lnTo>
                    <a:pt x="204" y="24"/>
                  </a:lnTo>
                  <a:lnTo>
                    <a:pt x="211" y="37"/>
                  </a:lnTo>
                  <a:lnTo>
                    <a:pt x="214" y="51"/>
                  </a:lnTo>
                  <a:lnTo>
                    <a:pt x="213" y="66"/>
                  </a:lnTo>
                  <a:lnTo>
                    <a:pt x="209" y="80"/>
                  </a:lnTo>
                  <a:lnTo>
                    <a:pt x="202" y="92"/>
                  </a:lnTo>
                  <a:lnTo>
                    <a:pt x="190" y="101"/>
                  </a:lnTo>
                  <a:lnTo>
                    <a:pt x="177" y="109"/>
                  </a:lnTo>
                  <a:lnTo>
                    <a:pt x="129" y="129"/>
                  </a:lnTo>
                  <a:lnTo>
                    <a:pt x="81" y="152"/>
                  </a:lnTo>
                  <a:lnTo>
                    <a:pt x="69" y="156"/>
                  </a:lnTo>
                  <a:lnTo>
                    <a:pt x="56" y="158"/>
                  </a:lnTo>
                  <a:lnTo>
                    <a:pt x="42" y="156"/>
                  </a:lnTo>
                  <a:lnTo>
                    <a:pt x="28" y="150"/>
                  </a:lnTo>
                  <a:lnTo>
                    <a:pt x="15" y="139"/>
                  </a:lnTo>
                  <a:lnTo>
                    <a:pt x="6" y="127"/>
                  </a:lnTo>
                  <a:lnTo>
                    <a:pt x="1" y="113"/>
                  </a:lnTo>
                  <a:lnTo>
                    <a:pt x="0" y="98"/>
                  </a:lnTo>
                  <a:lnTo>
                    <a:pt x="3" y="84"/>
                  </a:lnTo>
                  <a:lnTo>
                    <a:pt x="9" y="71"/>
                  </a:lnTo>
                  <a:lnTo>
                    <a:pt x="18" y="59"/>
                  </a:lnTo>
                  <a:lnTo>
                    <a:pt x="31" y="51"/>
                  </a:lnTo>
                  <a:lnTo>
                    <a:pt x="85" y="26"/>
                  </a:lnTo>
                  <a:lnTo>
                    <a:pt x="139" y="3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2" name="Freeform 1022"/>
            <p:cNvSpPr>
              <a:spLocks/>
            </p:cNvSpPr>
            <p:nvPr/>
          </p:nvSpPr>
          <p:spPr bwMode="auto">
            <a:xfrm>
              <a:off x="5470525" y="5186363"/>
              <a:ext cx="25400" cy="33338"/>
            </a:xfrm>
            <a:custGeom>
              <a:avLst/>
              <a:gdLst>
                <a:gd name="T0" fmla="*/ 90 w 152"/>
                <a:gd name="T1" fmla="*/ 0 h 217"/>
                <a:gd name="T2" fmla="*/ 104 w 152"/>
                <a:gd name="T3" fmla="*/ 1 h 217"/>
                <a:gd name="T4" fmla="*/ 118 w 152"/>
                <a:gd name="T5" fmla="*/ 5 h 217"/>
                <a:gd name="T6" fmla="*/ 131 w 152"/>
                <a:gd name="T7" fmla="*/ 13 h 217"/>
                <a:gd name="T8" fmla="*/ 142 w 152"/>
                <a:gd name="T9" fmla="*/ 23 h 217"/>
                <a:gd name="T10" fmla="*/ 149 w 152"/>
                <a:gd name="T11" fmla="*/ 35 h 217"/>
                <a:gd name="T12" fmla="*/ 152 w 152"/>
                <a:gd name="T13" fmla="*/ 50 h 217"/>
                <a:gd name="T14" fmla="*/ 152 w 152"/>
                <a:gd name="T15" fmla="*/ 64 h 217"/>
                <a:gd name="T16" fmla="*/ 148 w 152"/>
                <a:gd name="T17" fmla="*/ 78 h 217"/>
                <a:gd name="T18" fmla="*/ 127 w 152"/>
                <a:gd name="T19" fmla="*/ 128 h 217"/>
                <a:gd name="T20" fmla="*/ 109 w 152"/>
                <a:gd name="T21" fmla="*/ 179 h 217"/>
                <a:gd name="T22" fmla="*/ 103 w 152"/>
                <a:gd name="T23" fmla="*/ 191 h 217"/>
                <a:gd name="T24" fmla="*/ 94 w 152"/>
                <a:gd name="T25" fmla="*/ 202 h 217"/>
                <a:gd name="T26" fmla="*/ 83 w 152"/>
                <a:gd name="T27" fmla="*/ 209 h 217"/>
                <a:gd name="T28" fmla="*/ 69 w 152"/>
                <a:gd name="T29" fmla="*/ 215 h 217"/>
                <a:gd name="T30" fmla="*/ 56 w 152"/>
                <a:gd name="T31" fmla="*/ 217 h 217"/>
                <a:gd name="T32" fmla="*/ 47 w 152"/>
                <a:gd name="T33" fmla="*/ 216 h 217"/>
                <a:gd name="T34" fmla="*/ 39 w 152"/>
                <a:gd name="T35" fmla="*/ 214 h 217"/>
                <a:gd name="T36" fmla="*/ 24 w 152"/>
                <a:gd name="T37" fmla="*/ 206 h 217"/>
                <a:gd name="T38" fmla="*/ 14 w 152"/>
                <a:gd name="T39" fmla="*/ 197 h 217"/>
                <a:gd name="T40" fmla="*/ 6 w 152"/>
                <a:gd name="T41" fmla="*/ 185 h 217"/>
                <a:gd name="T42" fmla="*/ 1 w 152"/>
                <a:gd name="T43" fmla="*/ 172 h 217"/>
                <a:gd name="T44" fmla="*/ 0 w 152"/>
                <a:gd name="T45" fmla="*/ 157 h 217"/>
                <a:gd name="T46" fmla="*/ 3 w 152"/>
                <a:gd name="T47" fmla="*/ 142 h 217"/>
                <a:gd name="T48" fmla="*/ 22 w 152"/>
                <a:gd name="T49" fmla="*/ 88 h 217"/>
                <a:gd name="T50" fmla="*/ 45 w 152"/>
                <a:gd name="T51" fmla="*/ 33 h 217"/>
                <a:gd name="T52" fmla="*/ 53 w 152"/>
                <a:gd name="T53" fmla="*/ 20 h 217"/>
                <a:gd name="T54" fmla="*/ 63 w 152"/>
                <a:gd name="T55" fmla="*/ 11 h 217"/>
                <a:gd name="T56" fmla="*/ 75 w 152"/>
                <a:gd name="T57" fmla="*/ 4 h 217"/>
                <a:gd name="T58" fmla="*/ 90 w 152"/>
                <a:gd name="T59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2" h="217">
                  <a:moveTo>
                    <a:pt x="90" y="0"/>
                  </a:moveTo>
                  <a:lnTo>
                    <a:pt x="104" y="1"/>
                  </a:lnTo>
                  <a:lnTo>
                    <a:pt x="118" y="5"/>
                  </a:lnTo>
                  <a:lnTo>
                    <a:pt x="131" y="13"/>
                  </a:lnTo>
                  <a:lnTo>
                    <a:pt x="142" y="23"/>
                  </a:lnTo>
                  <a:lnTo>
                    <a:pt x="149" y="35"/>
                  </a:lnTo>
                  <a:lnTo>
                    <a:pt x="152" y="50"/>
                  </a:lnTo>
                  <a:lnTo>
                    <a:pt x="152" y="64"/>
                  </a:lnTo>
                  <a:lnTo>
                    <a:pt x="148" y="78"/>
                  </a:lnTo>
                  <a:lnTo>
                    <a:pt x="127" y="128"/>
                  </a:lnTo>
                  <a:lnTo>
                    <a:pt x="109" y="179"/>
                  </a:lnTo>
                  <a:lnTo>
                    <a:pt x="103" y="191"/>
                  </a:lnTo>
                  <a:lnTo>
                    <a:pt x="94" y="202"/>
                  </a:lnTo>
                  <a:lnTo>
                    <a:pt x="83" y="209"/>
                  </a:lnTo>
                  <a:lnTo>
                    <a:pt x="69" y="215"/>
                  </a:lnTo>
                  <a:lnTo>
                    <a:pt x="56" y="217"/>
                  </a:lnTo>
                  <a:lnTo>
                    <a:pt x="47" y="216"/>
                  </a:lnTo>
                  <a:lnTo>
                    <a:pt x="39" y="214"/>
                  </a:lnTo>
                  <a:lnTo>
                    <a:pt x="24" y="206"/>
                  </a:lnTo>
                  <a:lnTo>
                    <a:pt x="14" y="197"/>
                  </a:lnTo>
                  <a:lnTo>
                    <a:pt x="6" y="185"/>
                  </a:lnTo>
                  <a:lnTo>
                    <a:pt x="1" y="172"/>
                  </a:lnTo>
                  <a:lnTo>
                    <a:pt x="0" y="157"/>
                  </a:lnTo>
                  <a:lnTo>
                    <a:pt x="3" y="142"/>
                  </a:lnTo>
                  <a:lnTo>
                    <a:pt x="22" y="88"/>
                  </a:lnTo>
                  <a:lnTo>
                    <a:pt x="45" y="33"/>
                  </a:lnTo>
                  <a:lnTo>
                    <a:pt x="53" y="20"/>
                  </a:lnTo>
                  <a:lnTo>
                    <a:pt x="63" y="11"/>
                  </a:lnTo>
                  <a:lnTo>
                    <a:pt x="75" y="4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3" name="Freeform 1023"/>
            <p:cNvSpPr>
              <a:spLocks/>
            </p:cNvSpPr>
            <p:nvPr/>
          </p:nvSpPr>
          <p:spPr bwMode="auto">
            <a:xfrm>
              <a:off x="5543550" y="5438776"/>
              <a:ext cx="33338" cy="26988"/>
            </a:xfrm>
            <a:custGeom>
              <a:avLst/>
              <a:gdLst>
                <a:gd name="T0" fmla="*/ 59 w 208"/>
                <a:gd name="T1" fmla="*/ 0 h 169"/>
                <a:gd name="T2" fmla="*/ 74 w 208"/>
                <a:gd name="T3" fmla="*/ 3 h 169"/>
                <a:gd name="T4" fmla="*/ 87 w 208"/>
                <a:gd name="T5" fmla="*/ 9 h 169"/>
                <a:gd name="T6" fmla="*/ 132 w 208"/>
                <a:gd name="T7" fmla="*/ 37 h 169"/>
                <a:gd name="T8" fmla="*/ 178 w 208"/>
                <a:gd name="T9" fmla="*/ 63 h 169"/>
                <a:gd name="T10" fmla="*/ 190 w 208"/>
                <a:gd name="T11" fmla="*/ 71 h 169"/>
                <a:gd name="T12" fmla="*/ 200 w 208"/>
                <a:gd name="T13" fmla="*/ 82 h 169"/>
                <a:gd name="T14" fmla="*/ 206 w 208"/>
                <a:gd name="T15" fmla="*/ 96 h 169"/>
                <a:gd name="T16" fmla="*/ 208 w 208"/>
                <a:gd name="T17" fmla="*/ 110 h 169"/>
                <a:gd name="T18" fmla="*/ 207 w 208"/>
                <a:gd name="T19" fmla="*/ 124 h 169"/>
                <a:gd name="T20" fmla="*/ 202 w 208"/>
                <a:gd name="T21" fmla="*/ 139 h 169"/>
                <a:gd name="T22" fmla="*/ 193 w 208"/>
                <a:gd name="T23" fmla="*/ 151 h 169"/>
                <a:gd name="T24" fmla="*/ 182 w 208"/>
                <a:gd name="T25" fmla="*/ 161 h 169"/>
                <a:gd name="T26" fmla="*/ 167 w 208"/>
                <a:gd name="T27" fmla="*/ 167 h 169"/>
                <a:gd name="T28" fmla="*/ 152 w 208"/>
                <a:gd name="T29" fmla="*/ 169 h 169"/>
                <a:gd name="T30" fmla="*/ 140 w 208"/>
                <a:gd name="T31" fmla="*/ 167 h 169"/>
                <a:gd name="T32" fmla="*/ 127 w 208"/>
                <a:gd name="T33" fmla="*/ 163 h 169"/>
                <a:gd name="T34" fmla="*/ 76 w 208"/>
                <a:gd name="T35" fmla="*/ 134 h 169"/>
                <a:gd name="T36" fmla="*/ 26 w 208"/>
                <a:gd name="T37" fmla="*/ 104 h 169"/>
                <a:gd name="T38" fmla="*/ 15 w 208"/>
                <a:gd name="T39" fmla="*/ 93 h 169"/>
                <a:gd name="T40" fmla="*/ 6 w 208"/>
                <a:gd name="T41" fmla="*/ 82 h 169"/>
                <a:gd name="T42" fmla="*/ 1 w 208"/>
                <a:gd name="T43" fmla="*/ 68 h 169"/>
                <a:gd name="T44" fmla="*/ 0 w 208"/>
                <a:gd name="T45" fmla="*/ 54 h 169"/>
                <a:gd name="T46" fmla="*/ 3 w 208"/>
                <a:gd name="T47" fmla="*/ 39 h 169"/>
                <a:gd name="T48" fmla="*/ 9 w 208"/>
                <a:gd name="T49" fmla="*/ 26 h 169"/>
                <a:gd name="T50" fmla="*/ 20 w 208"/>
                <a:gd name="T51" fmla="*/ 15 h 169"/>
                <a:gd name="T52" fmla="*/ 32 w 208"/>
                <a:gd name="T53" fmla="*/ 6 h 169"/>
                <a:gd name="T54" fmla="*/ 45 w 208"/>
                <a:gd name="T55" fmla="*/ 1 h 169"/>
                <a:gd name="T56" fmla="*/ 59 w 208"/>
                <a:gd name="T5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9">
                  <a:moveTo>
                    <a:pt x="59" y="0"/>
                  </a:moveTo>
                  <a:lnTo>
                    <a:pt x="74" y="3"/>
                  </a:lnTo>
                  <a:lnTo>
                    <a:pt x="87" y="9"/>
                  </a:lnTo>
                  <a:lnTo>
                    <a:pt x="132" y="37"/>
                  </a:lnTo>
                  <a:lnTo>
                    <a:pt x="178" y="63"/>
                  </a:lnTo>
                  <a:lnTo>
                    <a:pt x="190" y="71"/>
                  </a:lnTo>
                  <a:lnTo>
                    <a:pt x="200" y="82"/>
                  </a:lnTo>
                  <a:lnTo>
                    <a:pt x="206" y="96"/>
                  </a:lnTo>
                  <a:lnTo>
                    <a:pt x="208" y="110"/>
                  </a:lnTo>
                  <a:lnTo>
                    <a:pt x="207" y="124"/>
                  </a:lnTo>
                  <a:lnTo>
                    <a:pt x="202" y="139"/>
                  </a:lnTo>
                  <a:lnTo>
                    <a:pt x="193" y="151"/>
                  </a:lnTo>
                  <a:lnTo>
                    <a:pt x="182" y="161"/>
                  </a:lnTo>
                  <a:lnTo>
                    <a:pt x="167" y="167"/>
                  </a:lnTo>
                  <a:lnTo>
                    <a:pt x="152" y="169"/>
                  </a:lnTo>
                  <a:lnTo>
                    <a:pt x="140" y="167"/>
                  </a:lnTo>
                  <a:lnTo>
                    <a:pt x="127" y="163"/>
                  </a:lnTo>
                  <a:lnTo>
                    <a:pt x="76" y="134"/>
                  </a:lnTo>
                  <a:lnTo>
                    <a:pt x="26" y="104"/>
                  </a:lnTo>
                  <a:lnTo>
                    <a:pt x="15" y="93"/>
                  </a:lnTo>
                  <a:lnTo>
                    <a:pt x="6" y="82"/>
                  </a:lnTo>
                  <a:lnTo>
                    <a:pt x="1" y="68"/>
                  </a:lnTo>
                  <a:lnTo>
                    <a:pt x="0" y="54"/>
                  </a:lnTo>
                  <a:lnTo>
                    <a:pt x="3" y="39"/>
                  </a:lnTo>
                  <a:lnTo>
                    <a:pt x="9" y="26"/>
                  </a:lnTo>
                  <a:lnTo>
                    <a:pt x="20" y="15"/>
                  </a:lnTo>
                  <a:lnTo>
                    <a:pt x="32" y="6"/>
                  </a:lnTo>
                  <a:lnTo>
                    <a:pt x="45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4" name="Freeform 1024"/>
            <p:cNvSpPr>
              <a:spLocks/>
            </p:cNvSpPr>
            <p:nvPr/>
          </p:nvSpPr>
          <p:spPr bwMode="auto">
            <a:xfrm>
              <a:off x="5494338" y="5389563"/>
              <a:ext cx="28575" cy="31750"/>
            </a:xfrm>
            <a:custGeom>
              <a:avLst/>
              <a:gdLst>
                <a:gd name="T0" fmla="*/ 53 w 178"/>
                <a:gd name="T1" fmla="*/ 0 h 203"/>
                <a:gd name="T2" fmla="*/ 67 w 178"/>
                <a:gd name="T3" fmla="*/ 1 h 203"/>
                <a:gd name="T4" fmla="*/ 80 w 178"/>
                <a:gd name="T5" fmla="*/ 6 h 203"/>
                <a:gd name="T6" fmla="*/ 92 w 178"/>
                <a:gd name="T7" fmla="*/ 13 h 203"/>
                <a:gd name="T8" fmla="*/ 103 w 178"/>
                <a:gd name="T9" fmla="*/ 24 h 203"/>
                <a:gd name="T10" fmla="*/ 133 w 178"/>
                <a:gd name="T11" fmla="*/ 68 h 203"/>
                <a:gd name="T12" fmla="*/ 166 w 178"/>
                <a:gd name="T13" fmla="*/ 110 h 203"/>
                <a:gd name="T14" fmla="*/ 174 w 178"/>
                <a:gd name="T15" fmla="*/ 123 h 203"/>
                <a:gd name="T16" fmla="*/ 178 w 178"/>
                <a:gd name="T17" fmla="*/ 137 h 203"/>
                <a:gd name="T18" fmla="*/ 178 w 178"/>
                <a:gd name="T19" fmla="*/ 151 h 203"/>
                <a:gd name="T20" fmla="*/ 175 w 178"/>
                <a:gd name="T21" fmla="*/ 166 h 203"/>
                <a:gd name="T22" fmla="*/ 168 w 178"/>
                <a:gd name="T23" fmla="*/ 178 h 203"/>
                <a:gd name="T24" fmla="*/ 158 w 178"/>
                <a:gd name="T25" fmla="*/ 189 h 203"/>
                <a:gd name="T26" fmla="*/ 146 w 178"/>
                <a:gd name="T27" fmla="*/ 196 h 203"/>
                <a:gd name="T28" fmla="*/ 135 w 178"/>
                <a:gd name="T29" fmla="*/ 201 h 203"/>
                <a:gd name="T30" fmla="*/ 122 w 178"/>
                <a:gd name="T31" fmla="*/ 203 h 203"/>
                <a:gd name="T32" fmla="*/ 107 w 178"/>
                <a:gd name="T33" fmla="*/ 200 h 203"/>
                <a:gd name="T34" fmla="*/ 91 w 178"/>
                <a:gd name="T35" fmla="*/ 193 h 203"/>
                <a:gd name="T36" fmla="*/ 79 w 178"/>
                <a:gd name="T37" fmla="*/ 182 h 203"/>
                <a:gd name="T38" fmla="*/ 43 w 178"/>
                <a:gd name="T39" fmla="*/ 136 h 203"/>
                <a:gd name="T40" fmla="*/ 10 w 178"/>
                <a:gd name="T41" fmla="*/ 88 h 203"/>
                <a:gd name="T42" fmla="*/ 3 w 178"/>
                <a:gd name="T43" fmla="*/ 75 h 203"/>
                <a:gd name="T44" fmla="*/ 0 w 178"/>
                <a:gd name="T45" fmla="*/ 60 h 203"/>
                <a:gd name="T46" fmla="*/ 1 w 178"/>
                <a:gd name="T47" fmla="*/ 46 h 203"/>
                <a:gd name="T48" fmla="*/ 6 w 178"/>
                <a:gd name="T49" fmla="*/ 32 h 203"/>
                <a:gd name="T50" fmla="*/ 13 w 178"/>
                <a:gd name="T51" fmla="*/ 19 h 203"/>
                <a:gd name="T52" fmla="*/ 24 w 178"/>
                <a:gd name="T53" fmla="*/ 10 h 203"/>
                <a:gd name="T54" fmla="*/ 38 w 178"/>
                <a:gd name="T55" fmla="*/ 3 h 203"/>
                <a:gd name="T56" fmla="*/ 53 w 178"/>
                <a:gd name="T5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3">
                  <a:moveTo>
                    <a:pt x="53" y="0"/>
                  </a:moveTo>
                  <a:lnTo>
                    <a:pt x="67" y="1"/>
                  </a:lnTo>
                  <a:lnTo>
                    <a:pt x="80" y="6"/>
                  </a:lnTo>
                  <a:lnTo>
                    <a:pt x="92" y="13"/>
                  </a:lnTo>
                  <a:lnTo>
                    <a:pt x="103" y="24"/>
                  </a:lnTo>
                  <a:lnTo>
                    <a:pt x="133" y="68"/>
                  </a:lnTo>
                  <a:lnTo>
                    <a:pt x="166" y="110"/>
                  </a:lnTo>
                  <a:lnTo>
                    <a:pt x="174" y="123"/>
                  </a:lnTo>
                  <a:lnTo>
                    <a:pt x="178" y="137"/>
                  </a:lnTo>
                  <a:lnTo>
                    <a:pt x="178" y="151"/>
                  </a:lnTo>
                  <a:lnTo>
                    <a:pt x="175" y="166"/>
                  </a:lnTo>
                  <a:lnTo>
                    <a:pt x="168" y="178"/>
                  </a:lnTo>
                  <a:lnTo>
                    <a:pt x="158" y="189"/>
                  </a:lnTo>
                  <a:lnTo>
                    <a:pt x="146" y="196"/>
                  </a:lnTo>
                  <a:lnTo>
                    <a:pt x="135" y="201"/>
                  </a:lnTo>
                  <a:lnTo>
                    <a:pt x="122" y="203"/>
                  </a:lnTo>
                  <a:lnTo>
                    <a:pt x="107" y="200"/>
                  </a:lnTo>
                  <a:lnTo>
                    <a:pt x="91" y="193"/>
                  </a:lnTo>
                  <a:lnTo>
                    <a:pt x="79" y="182"/>
                  </a:lnTo>
                  <a:lnTo>
                    <a:pt x="43" y="136"/>
                  </a:lnTo>
                  <a:lnTo>
                    <a:pt x="10" y="88"/>
                  </a:lnTo>
                  <a:lnTo>
                    <a:pt x="3" y="75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6" y="32"/>
                  </a:lnTo>
                  <a:lnTo>
                    <a:pt x="13" y="19"/>
                  </a:lnTo>
                  <a:lnTo>
                    <a:pt x="24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5" name="Freeform 1025"/>
            <p:cNvSpPr>
              <a:spLocks/>
            </p:cNvSpPr>
            <p:nvPr/>
          </p:nvSpPr>
          <p:spPr bwMode="auto">
            <a:xfrm>
              <a:off x="5505450" y="5127626"/>
              <a:ext cx="28575" cy="31750"/>
            </a:xfrm>
            <a:custGeom>
              <a:avLst/>
              <a:gdLst>
                <a:gd name="T0" fmla="*/ 130 w 186"/>
                <a:gd name="T1" fmla="*/ 0 h 195"/>
                <a:gd name="T2" fmla="*/ 144 w 186"/>
                <a:gd name="T3" fmla="*/ 1 h 195"/>
                <a:gd name="T4" fmla="*/ 158 w 186"/>
                <a:gd name="T5" fmla="*/ 7 h 195"/>
                <a:gd name="T6" fmla="*/ 170 w 186"/>
                <a:gd name="T7" fmla="*/ 16 h 195"/>
                <a:gd name="T8" fmla="*/ 179 w 186"/>
                <a:gd name="T9" fmla="*/ 27 h 195"/>
                <a:gd name="T10" fmla="*/ 184 w 186"/>
                <a:gd name="T11" fmla="*/ 42 h 195"/>
                <a:gd name="T12" fmla="*/ 186 w 186"/>
                <a:gd name="T13" fmla="*/ 56 h 195"/>
                <a:gd name="T14" fmla="*/ 184 w 186"/>
                <a:gd name="T15" fmla="*/ 70 h 195"/>
                <a:gd name="T16" fmla="*/ 179 w 186"/>
                <a:gd name="T17" fmla="*/ 84 h 195"/>
                <a:gd name="T18" fmla="*/ 170 w 186"/>
                <a:gd name="T19" fmla="*/ 96 h 195"/>
                <a:gd name="T20" fmla="*/ 133 w 186"/>
                <a:gd name="T21" fmla="*/ 134 h 195"/>
                <a:gd name="T22" fmla="*/ 100 w 186"/>
                <a:gd name="T23" fmla="*/ 175 h 195"/>
                <a:gd name="T24" fmla="*/ 86 w 186"/>
                <a:gd name="T25" fmla="*/ 186 h 195"/>
                <a:gd name="T26" fmla="*/ 72 w 186"/>
                <a:gd name="T27" fmla="*/ 192 h 195"/>
                <a:gd name="T28" fmla="*/ 56 w 186"/>
                <a:gd name="T29" fmla="*/ 195 h 195"/>
                <a:gd name="T30" fmla="*/ 44 w 186"/>
                <a:gd name="T31" fmla="*/ 193 h 195"/>
                <a:gd name="T32" fmla="*/ 31 w 186"/>
                <a:gd name="T33" fmla="*/ 189 h 195"/>
                <a:gd name="T34" fmla="*/ 20 w 186"/>
                <a:gd name="T35" fmla="*/ 182 h 195"/>
                <a:gd name="T36" fmla="*/ 10 w 186"/>
                <a:gd name="T37" fmla="*/ 172 h 195"/>
                <a:gd name="T38" fmla="*/ 3 w 186"/>
                <a:gd name="T39" fmla="*/ 159 h 195"/>
                <a:gd name="T40" fmla="*/ 0 w 186"/>
                <a:gd name="T41" fmla="*/ 144 h 195"/>
                <a:gd name="T42" fmla="*/ 1 w 186"/>
                <a:gd name="T43" fmla="*/ 130 h 195"/>
                <a:gd name="T44" fmla="*/ 5 w 186"/>
                <a:gd name="T45" fmla="*/ 116 h 195"/>
                <a:gd name="T46" fmla="*/ 12 w 186"/>
                <a:gd name="T47" fmla="*/ 103 h 195"/>
                <a:gd name="T48" fmla="*/ 51 w 186"/>
                <a:gd name="T49" fmla="*/ 58 h 195"/>
                <a:gd name="T50" fmla="*/ 91 w 186"/>
                <a:gd name="T51" fmla="*/ 16 h 195"/>
                <a:gd name="T52" fmla="*/ 102 w 186"/>
                <a:gd name="T53" fmla="*/ 7 h 195"/>
                <a:gd name="T54" fmla="*/ 116 w 186"/>
                <a:gd name="T55" fmla="*/ 2 h 195"/>
                <a:gd name="T56" fmla="*/ 130 w 186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6" h="195">
                  <a:moveTo>
                    <a:pt x="130" y="0"/>
                  </a:moveTo>
                  <a:lnTo>
                    <a:pt x="144" y="1"/>
                  </a:lnTo>
                  <a:lnTo>
                    <a:pt x="158" y="7"/>
                  </a:lnTo>
                  <a:lnTo>
                    <a:pt x="170" y="16"/>
                  </a:lnTo>
                  <a:lnTo>
                    <a:pt x="179" y="27"/>
                  </a:lnTo>
                  <a:lnTo>
                    <a:pt x="184" y="42"/>
                  </a:lnTo>
                  <a:lnTo>
                    <a:pt x="186" y="56"/>
                  </a:lnTo>
                  <a:lnTo>
                    <a:pt x="184" y="70"/>
                  </a:lnTo>
                  <a:lnTo>
                    <a:pt x="179" y="84"/>
                  </a:lnTo>
                  <a:lnTo>
                    <a:pt x="170" y="96"/>
                  </a:lnTo>
                  <a:lnTo>
                    <a:pt x="133" y="134"/>
                  </a:lnTo>
                  <a:lnTo>
                    <a:pt x="100" y="175"/>
                  </a:lnTo>
                  <a:lnTo>
                    <a:pt x="86" y="186"/>
                  </a:lnTo>
                  <a:lnTo>
                    <a:pt x="72" y="192"/>
                  </a:lnTo>
                  <a:lnTo>
                    <a:pt x="56" y="195"/>
                  </a:lnTo>
                  <a:lnTo>
                    <a:pt x="44" y="193"/>
                  </a:lnTo>
                  <a:lnTo>
                    <a:pt x="31" y="189"/>
                  </a:lnTo>
                  <a:lnTo>
                    <a:pt x="20" y="182"/>
                  </a:lnTo>
                  <a:lnTo>
                    <a:pt x="10" y="172"/>
                  </a:lnTo>
                  <a:lnTo>
                    <a:pt x="3" y="159"/>
                  </a:lnTo>
                  <a:lnTo>
                    <a:pt x="0" y="144"/>
                  </a:lnTo>
                  <a:lnTo>
                    <a:pt x="1" y="130"/>
                  </a:lnTo>
                  <a:lnTo>
                    <a:pt x="5" y="116"/>
                  </a:lnTo>
                  <a:lnTo>
                    <a:pt x="12" y="103"/>
                  </a:lnTo>
                  <a:lnTo>
                    <a:pt x="51" y="58"/>
                  </a:lnTo>
                  <a:lnTo>
                    <a:pt x="91" y="16"/>
                  </a:lnTo>
                  <a:lnTo>
                    <a:pt x="102" y="7"/>
                  </a:lnTo>
                  <a:lnTo>
                    <a:pt x="116" y="2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6" name="Freeform 1026"/>
            <p:cNvSpPr>
              <a:spLocks noEditPoints="1"/>
            </p:cNvSpPr>
            <p:nvPr/>
          </p:nvSpPr>
          <p:spPr bwMode="auto">
            <a:xfrm>
              <a:off x="5556250" y="5164138"/>
              <a:ext cx="177800" cy="215900"/>
            </a:xfrm>
            <a:custGeom>
              <a:avLst/>
              <a:gdLst>
                <a:gd name="T0" fmla="*/ 335 w 1116"/>
                <a:gd name="T1" fmla="*/ 710 h 1363"/>
                <a:gd name="T2" fmla="*/ 336 w 1116"/>
                <a:gd name="T3" fmla="*/ 929 h 1363"/>
                <a:gd name="T4" fmla="*/ 593 w 1116"/>
                <a:gd name="T5" fmla="*/ 941 h 1363"/>
                <a:gd name="T6" fmla="*/ 616 w 1116"/>
                <a:gd name="T7" fmla="*/ 986 h 1363"/>
                <a:gd name="T8" fmla="*/ 593 w 1116"/>
                <a:gd name="T9" fmla="*/ 1032 h 1363"/>
                <a:gd name="T10" fmla="*/ 336 w 1116"/>
                <a:gd name="T11" fmla="*/ 1042 h 1363"/>
                <a:gd name="T12" fmla="*/ 776 w 1116"/>
                <a:gd name="T13" fmla="*/ 1249 h 1363"/>
                <a:gd name="T14" fmla="*/ 880 w 1116"/>
                <a:gd name="T15" fmla="*/ 1219 h 1363"/>
                <a:gd name="T16" fmla="*/ 955 w 1116"/>
                <a:gd name="T17" fmla="*/ 1154 h 1363"/>
                <a:gd name="T18" fmla="*/ 996 w 1116"/>
                <a:gd name="T19" fmla="*/ 1059 h 1363"/>
                <a:gd name="T20" fmla="*/ 1002 w 1116"/>
                <a:gd name="T21" fmla="*/ 938 h 1363"/>
                <a:gd name="T22" fmla="*/ 972 w 1116"/>
                <a:gd name="T23" fmla="*/ 834 h 1363"/>
                <a:gd name="T24" fmla="*/ 908 w 1116"/>
                <a:gd name="T25" fmla="*/ 759 h 1363"/>
                <a:gd name="T26" fmla="*/ 813 w 1116"/>
                <a:gd name="T27" fmla="*/ 717 h 1363"/>
                <a:gd name="T28" fmla="*/ 336 w 1116"/>
                <a:gd name="T29" fmla="*/ 710 h 1363"/>
                <a:gd name="T30" fmla="*/ 335 w 1116"/>
                <a:gd name="T31" fmla="*/ 113 h 1363"/>
                <a:gd name="T32" fmla="*/ 336 w 1116"/>
                <a:gd name="T33" fmla="*/ 597 h 1363"/>
                <a:gd name="T34" fmla="*/ 736 w 1116"/>
                <a:gd name="T35" fmla="*/ 589 h 1363"/>
                <a:gd name="T36" fmla="*/ 819 w 1116"/>
                <a:gd name="T37" fmla="*/ 548 h 1363"/>
                <a:gd name="T38" fmla="*/ 881 w 1116"/>
                <a:gd name="T39" fmla="*/ 476 h 1363"/>
                <a:gd name="T40" fmla="*/ 909 w 1116"/>
                <a:gd name="T41" fmla="*/ 385 h 1363"/>
                <a:gd name="T42" fmla="*/ 904 w 1116"/>
                <a:gd name="T43" fmla="*/ 286 h 1363"/>
                <a:gd name="T44" fmla="*/ 864 w 1116"/>
                <a:gd name="T45" fmla="*/ 203 h 1363"/>
                <a:gd name="T46" fmla="*/ 794 w 1116"/>
                <a:gd name="T47" fmla="*/ 142 h 1363"/>
                <a:gd name="T48" fmla="*/ 698 w 1116"/>
                <a:gd name="T49" fmla="*/ 114 h 1363"/>
                <a:gd name="T50" fmla="*/ 94 w 1116"/>
                <a:gd name="T51" fmla="*/ 0 h 1363"/>
                <a:gd name="T52" fmla="*/ 747 w 1116"/>
                <a:gd name="T53" fmla="*/ 8 h 1363"/>
                <a:gd name="T54" fmla="*/ 859 w 1116"/>
                <a:gd name="T55" fmla="*/ 53 h 1363"/>
                <a:gd name="T56" fmla="*/ 948 w 1116"/>
                <a:gd name="T57" fmla="*/ 131 h 1363"/>
                <a:gd name="T58" fmla="*/ 1004 w 1116"/>
                <a:gd name="T59" fmla="*/ 234 h 1363"/>
                <a:gd name="T60" fmla="*/ 1022 w 1116"/>
                <a:gd name="T61" fmla="*/ 355 h 1363"/>
                <a:gd name="T62" fmla="*/ 1004 w 1116"/>
                <a:gd name="T63" fmla="*/ 477 h 1363"/>
                <a:gd name="T64" fmla="*/ 948 w 1116"/>
                <a:gd name="T65" fmla="*/ 575 h 1363"/>
                <a:gd name="T66" fmla="*/ 929 w 1116"/>
                <a:gd name="T67" fmla="*/ 644 h 1363"/>
                <a:gd name="T68" fmla="*/ 1024 w 1116"/>
                <a:gd name="T69" fmla="*/ 712 h 1363"/>
                <a:gd name="T70" fmla="*/ 1085 w 1116"/>
                <a:gd name="T71" fmla="*/ 814 h 1363"/>
                <a:gd name="T72" fmla="*/ 1114 w 1116"/>
                <a:gd name="T73" fmla="*/ 945 h 1363"/>
                <a:gd name="T74" fmla="*/ 1108 w 1116"/>
                <a:gd name="T75" fmla="*/ 1082 h 1363"/>
                <a:gd name="T76" fmla="*/ 1065 w 1116"/>
                <a:gd name="T77" fmla="*/ 1196 h 1363"/>
                <a:gd name="T78" fmla="*/ 985 w 1116"/>
                <a:gd name="T79" fmla="*/ 1287 h 1363"/>
                <a:gd name="T80" fmla="*/ 874 w 1116"/>
                <a:gd name="T81" fmla="*/ 1343 h 1363"/>
                <a:gd name="T82" fmla="*/ 735 w 1116"/>
                <a:gd name="T83" fmla="*/ 1363 h 1363"/>
                <a:gd name="T84" fmla="*/ 65 w 1116"/>
                <a:gd name="T85" fmla="*/ 1355 h 1363"/>
                <a:gd name="T86" fmla="*/ 40 w 1116"/>
                <a:gd name="T87" fmla="*/ 1323 h 1363"/>
                <a:gd name="T88" fmla="*/ 46 w 1116"/>
                <a:gd name="T89" fmla="*/ 1276 h 1363"/>
                <a:gd name="T90" fmla="*/ 79 w 1116"/>
                <a:gd name="T91" fmla="*/ 1252 h 1363"/>
                <a:gd name="T92" fmla="*/ 225 w 1116"/>
                <a:gd name="T93" fmla="*/ 1042 h 1363"/>
                <a:gd name="T94" fmla="*/ 23 w 1116"/>
                <a:gd name="T95" fmla="*/ 1032 h 1363"/>
                <a:gd name="T96" fmla="*/ 0 w 1116"/>
                <a:gd name="T97" fmla="*/ 986 h 1363"/>
                <a:gd name="T98" fmla="*/ 23 w 1116"/>
                <a:gd name="T99" fmla="*/ 941 h 1363"/>
                <a:gd name="T100" fmla="*/ 225 w 1116"/>
                <a:gd name="T101" fmla="*/ 929 h 1363"/>
                <a:gd name="T102" fmla="*/ 79 w 1116"/>
                <a:gd name="T103" fmla="*/ 111 h 1363"/>
                <a:gd name="T104" fmla="*/ 46 w 1116"/>
                <a:gd name="T105" fmla="*/ 86 h 1363"/>
                <a:gd name="T106" fmla="*/ 41 w 1116"/>
                <a:gd name="T107" fmla="*/ 37 h 1363"/>
                <a:gd name="T108" fmla="*/ 76 w 1116"/>
                <a:gd name="T109" fmla="*/ 2 h 1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6" h="1363">
                  <a:moveTo>
                    <a:pt x="336" y="710"/>
                  </a:moveTo>
                  <a:lnTo>
                    <a:pt x="335" y="710"/>
                  </a:lnTo>
                  <a:lnTo>
                    <a:pt x="335" y="710"/>
                  </a:lnTo>
                  <a:lnTo>
                    <a:pt x="336" y="710"/>
                  </a:lnTo>
                  <a:lnTo>
                    <a:pt x="336" y="710"/>
                  </a:lnTo>
                  <a:lnTo>
                    <a:pt x="336" y="929"/>
                  </a:lnTo>
                  <a:lnTo>
                    <a:pt x="560" y="929"/>
                  </a:lnTo>
                  <a:lnTo>
                    <a:pt x="578" y="932"/>
                  </a:lnTo>
                  <a:lnTo>
                    <a:pt x="593" y="941"/>
                  </a:lnTo>
                  <a:lnTo>
                    <a:pt x="606" y="953"/>
                  </a:lnTo>
                  <a:lnTo>
                    <a:pt x="614" y="968"/>
                  </a:lnTo>
                  <a:lnTo>
                    <a:pt x="616" y="986"/>
                  </a:lnTo>
                  <a:lnTo>
                    <a:pt x="614" y="1004"/>
                  </a:lnTo>
                  <a:lnTo>
                    <a:pt x="606" y="1019"/>
                  </a:lnTo>
                  <a:lnTo>
                    <a:pt x="593" y="1032"/>
                  </a:lnTo>
                  <a:lnTo>
                    <a:pt x="578" y="1040"/>
                  </a:lnTo>
                  <a:lnTo>
                    <a:pt x="560" y="1042"/>
                  </a:lnTo>
                  <a:lnTo>
                    <a:pt x="336" y="1042"/>
                  </a:lnTo>
                  <a:lnTo>
                    <a:pt x="336" y="1251"/>
                  </a:lnTo>
                  <a:lnTo>
                    <a:pt x="735" y="1250"/>
                  </a:lnTo>
                  <a:lnTo>
                    <a:pt x="776" y="1249"/>
                  </a:lnTo>
                  <a:lnTo>
                    <a:pt x="813" y="1243"/>
                  </a:lnTo>
                  <a:lnTo>
                    <a:pt x="848" y="1232"/>
                  </a:lnTo>
                  <a:lnTo>
                    <a:pt x="880" y="1219"/>
                  </a:lnTo>
                  <a:lnTo>
                    <a:pt x="908" y="1202"/>
                  </a:lnTo>
                  <a:lnTo>
                    <a:pt x="934" y="1179"/>
                  </a:lnTo>
                  <a:lnTo>
                    <a:pt x="955" y="1154"/>
                  </a:lnTo>
                  <a:lnTo>
                    <a:pt x="972" y="1126"/>
                  </a:lnTo>
                  <a:lnTo>
                    <a:pt x="986" y="1094"/>
                  </a:lnTo>
                  <a:lnTo>
                    <a:pt x="996" y="1059"/>
                  </a:lnTo>
                  <a:lnTo>
                    <a:pt x="1002" y="1021"/>
                  </a:lnTo>
                  <a:lnTo>
                    <a:pt x="1004" y="979"/>
                  </a:lnTo>
                  <a:lnTo>
                    <a:pt x="1002" y="938"/>
                  </a:lnTo>
                  <a:lnTo>
                    <a:pt x="996" y="901"/>
                  </a:lnTo>
                  <a:lnTo>
                    <a:pt x="986" y="866"/>
                  </a:lnTo>
                  <a:lnTo>
                    <a:pt x="972" y="834"/>
                  </a:lnTo>
                  <a:lnTo>
                    <a:pt x="955" y="806"/>
                  </a:lnTo>
                  <a:lnTo>
                    <a:pt x="934" y="781"/>
                  </a:lnTo>
                  <a:lnTo>
                    <a:pt x="908" y="759"/>
                  </a:lnTo>
                  <a:lnTo>
                    <a:pt x="880" y="741"/>
                  </a:lnTo>
                  <a:lnTo>
                    <a:pt x="848" y="727"/>
                  </a:lnTo>
                  <a:lnTo>
                    <a:pt x="813" y="717"/>
                  </a:lnTo>
                  <a:lnTo>
                    <a:pt x="776" y="711"/>
                  </a:lnTo>
                  <a:lnTo>
                    <a:pt x="735" y="710"/>
                  </a:lnTo>
                  <a:lnTo>
                    <a:pt x="336" y="710"/>
                  </a:lnTo>
                  <a:close/>
                  <a:moveTo>
                    <a:pt x="336" y="112"/>
                  </a:moveTo>
                  <a:lnTo>
                    <a:pt x="335" y="112"/>
                  </a:lnTo>
                  <a:lnTo>
                    <a:pt x="335" y="113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6" y="597"/>
                  </a:lnTo>
                  <a:lnTo>
                    <a:pt x="670" y="597"/>
                  </a:lnTo>
                  <a:lnTo>
                    <a:pt x="704" y="595"/>
                  </a:lnTo>
                  <a:lnTo>
                    <a:pt x="736" y="589"/>
                  </a:lnTo>
                  <a:lnTo>
                    <a:pt x="765" y="580"/>
                  </a:lnTo>
                  <a:lnTo>
                    <a:pt x="793" y="566"/>
                  </a:lnTo>
                  <a:lnTo>
                    <a:pt x="819" y="548"/>
                  </a:lnTo>
                  <a:lnTo>
                    <a:pt x="843" y="527"/>
                  </a:lnTo>
                  <a:lnTo>
                    <a:pt x="864" y="502"/>
                  </a:lnTo>
                  <a:lnTo>
                    <a:pt x="881" y="476"/>
                  </a:lnTo>
                  <a:lnTo>
                    <a:pt x="894" y="447"/>
                  </a:lnTo>
                  <a:lnTo>
                    <a:pt x="904" y="417"/>
                  </a:lnTo>
                  <a:lnTo>
                    <a:pt x="909" y="385"/>
                  </a:lnTo>
                  <a:lnTo>
                    <a:pt x="911" y="352"/>
                  </a:lnTo>
                  <a:lnTo>
                    <a:pt x="909" y="318"/>
                  </a:lnTo>
                  <a:lnTo>
                    <a:pt x="904" y="286"/>
                  </a:lnTo>
                  <a:lnTo>
                    <a:pt x="895" y="256"/>
                  </a:lnTo>
                  <a:lnTo>
                    <a:pt x="882" y="229"/>
                  </a:lnTo>
                  <a:lnTo>
                    <a:pt x="864" y="203"/>
                  </a:lnTo>
                  <a:lnTo>
                    <a:pt x="844" y="180"/>
                  </a:lnTo>
                  <a:lnTo>
                    <a:pt x="820" y="159"/>
                  </a:lnTo>
                  <a:lnTo>
                    <a:pt x="794" y="142"/>
                  </a:lnTo>
                  <a:lnTo>
                    <a:pt x="764" y="129"/>
                  </a:lnTo>
                  <a:lnTo>
                    <a:pt x="733" y="120"/>
                  </a:lnTo>
                  <a:lnTo>
                    <a:pt x="698" y="114"/>
                  </a:lnTo>
                  <a:lnTo>
                    <a:pt x="661" y="112"/>
                  </a:lnTo>
                  <a:lnTo>
                    <a:pt x="336" y="112"/>
                  </a:lnTo>
                  <a:close/>
                  <a:moveTo>
                    <a:pt x="94" y="0"/>
                  </a:moveTo>
                  <a:lnTo>
                    <a:pt x="661" y="0"/>
                  </a:lnTo>
                  <a:lnTo>
                    <a:pt x="705" y="2"/>
                  </a:lnTo>
                  <a:lnTo>
                    <a:pt x="747" y="8"/>
                  </a:lnTo>
                  <a:lnTo>
                    <a:pt x="787" y="19"/>
                  </a:lnTo>
                  <a:lnTo>
                    <a:pt x="825" y="33"/>
                  </a:lnTo>
                  <a:lnTo>
                    <a:pt x="859" y="53"/>
                  </a:lnTo>
                  <a:lnTo>
                    <a:pt x="892" y="75"/>
                  </a:lnTo>
                  <a:lnTo>
                    <a:pt x="921" y="102"/>
                  </a:lnTo>
                  <a:lnTo>
                    <a:pt x="948" y="131"/>
                  </a:lnTo>
                  <a:lnTo>
                    <a:pt x="971" y="164"/>
                  </a:lnTo>
                  <a:lnTo>
                    <a:pt x="990" y="198"/>
                  </a:lnTo>
                  <a:lnTo>
                    <a:pt x="1004" y="234"/>
                  </a:lnTo>
                  <a:lnTo>
                    <a:pt x="1014" y="273"/>
                  </a:lnTo>
                  <a:lnTo>
                    <a:pt x="1020" y="313"/>
                  </a:lnTo>
                  <a:lnTo>
                    <a:pt x="1022" y="355"/>
                  </a:lnTo>
                  <a:lnTo>
                    <a:pt x="1020" y="398"/>
                  </a:lnTo>
                  <a:lnTo>
                    <a:pt x="1014" y="439"/>
                  </a:lnTo>
                  <a:lnTo>
                    <a:pt x="1004" y="477"/>
                  </a:lnTo>
                  <a:lnTo>
                    <a:pt x="990" y="512"/>
                  </a:lnTo>
                  <a:lnTo>
                    <a:pt x="971" y="545"/>
                  </a:lnTo>
                  <a:lnTo>
                    <a:pt x="948" y="575"/>
                  </a:lnTo>
                  <a:lnTo>
                    <a:pt x="921" y="603"/>
                  </a:lnTo>
                  <a:lnTo>
                    <a:pt x="891" y="627"/>
                  </a:lnTo>
                  <a:lnTo>
                    <a:pt x="929" y="644"/>
                  </a:lnTo>
                  <a:lnTo>
                    <a:pt x="965" y="663"/>
                  </a:lnTo>
                  <a:lnTo>
                    <a:pt x="997" y="685"/>
                  </a:lnTo>
                  <a:lnTo>
                    <a:pt x="1024" y="712"/>
                  </a:lnTo>
                  <a:lnTo>
                    <a:pt x="1049" y="743"/>
                  </a:lnTo>
                  <a:lnTo>
                    <a:pt x="1069" y="776"/>
                  </a:lnTo>
                  <a:lnTo>
                    <a:pt x="1085" y="814"/>
                  </a:lnTo>
                  <a:lnTo>
                    <a:pt x="1098" y="853"/>
                  </a:lnTo>
                  <a:lnTo>
                    <a:pt x="1108" y="898"/>
                  </a:lnTo>
                  <a:lnTo>
                    <a:pt x="1114" y="945"/>
                  </a:lnTo>
                  <a:lnTo>
                    <a:pt x="1116" y="995"/>
                  </a:lnTo>
                  <a:lnTo>
                    <a:pt x="1114" y="1040"/>
                  </a:lnTo>
                  <a:lnTo>
                    <a:pt x="1108" y="1082"/>
                  </a:lnTo>
                  <a:lnTo>
                    <a:pt x="1097" y="1122"/>
                  </a:lnTo>
                  <a:lnTo>
                    <a:pt x="1083" y="1160"/>
                  </a:lnTo>
                  <a:lnTo>
                    <a:pt x="1065" y="1196"/>
                  </a:lnTo>
                  <a:lnTo>
                    <a:pt x="1042" y="1228"/>
                  </a:lnTo>
                  <a:lnTo>
                    <a:pt x="1016" y="1259"/>
                  </a:lnTo>
                  <a:lnTo>
                    <a:pt x="985" y="1287"/>
                  </a:lnTo>
                  <a:lnTo>
                    <a:pt x="952" y="1309"/>
                  </a:lnTo>
                  <a:lnTo>
                    <a:pt x="915" y="1329"/>
                  </a:lnTo>
                  <a:lnTo>
                    <a:pt x="874" y="1343"/>
                  </a:lnTo>
                  <a:lnTo>
                    <a:pt x="832" y="1354"/>
                  </a:lnTo>
                  <a:lnTo>
                    <a:pt x="785" y="1360"/>
                  </a:lnTo>
                  <a:lnTo>
                    <a:pt x="735" y="1363"/>
                  </a:lnTo>
                  <a:lnTo>
                    <a:pt x="94" y="1363"/>
                  </a:lnTo>
                  <a:lnTo>
                    <a:pt x="79" y="1360"/>
                  </a:lnTo>
                  <a:lnTo>
                    <a:pt x="65" y="1355"/>
                  </a:lnTo>
                  <a:lnTo>
                    <a:pt x="54" y="1347"/>
                  </a:lnTo>
                  <a:lnTo>
                    <a:pt x="46" y="1336"/>
                  </a:lnTo>
                  <a:lnTo>
                    <a:pt x="40" y="1323"/>
                  </a:lnTo>
                  <a:lnTo>
                    <a:pt x="38" y="1306"/>
                  </a:lnTo>
                  <a:lnTo>
                    <a:pt x="40" y="1291"/>
                  </a:lnTo>
                  <a:lnTo>
                    <a:pt x="46" y="1276"/>
                  </a:lnTo>
                  <a:lnTo>
                    <a:pt x="54" y="1265"/>
                  </a:lnTo>
                  <a:lnTo>
                    <a:pt x="65" y="1257"/>
                  </a:lnTo>
                  <a:lnTo>
                    <a:pt x="79" y="1252"/>
                  </a:lnTo>
                  <a:lnTo>
                    <a:pt x="94" y="1250"/>
                  </a:lnTo>
                  <a:lnTo>
                    <a:pt x="225" y="1250"/>
                  </a:lnTo>
                  <a:lnTo>
                    <a:pt x="225" y="1042"/>
                  </a:lnTo>
                  <a:lnTo>
                    <a:pt x="56" y="1042"/>
                  </a:lnTo>
                  <a:lnTo>
                    <a:pt x="38" y="1040"/>
                  </a:lnTo>
                  <a:lnTo>
                    <a:pt x="23" y="1032"/>
                  </a:lnTo>
                  <a:lnTo>
                    <a:pt x="11" y="1019"/>
                  </a:lnTo>
                  <a:lnTo>
                    <a:pt x="3" y="1004"/>
                  </a:lnTo>
                  <a:lnTo>
                    <a:pt x="0" y="986"/>
                  </a:lnTo>
                  <a:lnTo>
                    <a:pt x="3" y="968"/>
                  </a:lnTo>
                  <a:lnTo>
                    <a:pt x="11" y="953"/>
                  </a:lnTo>
                  <a:lnTo>
                    <a:pt x="23" y="941"/>
                  </a:lnTo>
                  <a:lnTo>
                    <a:pt x="38" y="932"/>
                  </a:lnTo>
                  <a:lnTo>
                    <a:pt x="56" y="929"/>
                  </a:lnTo>
                  <a:lnTo>
                    <a:pt x="225" y="929"/>
                  </a:lnTo>
                  <a:lnTo>
                    <a:pt x="225" y="112"/>
                  </a:lnTo>
                  <a:lnTo>
                    <a:pt x="94" y="112"/>
                  </a:lnTo>
                  <a:lnTo>
                    <a:pt x="79" y="111"/>
                  </a:lnTo>
                  <a:lnTo>
                    <a:pt x="65" y="106"/>
                  </a:lnTo>
                  <a:lnTo>
                    <a:pt x="55" y="98"/>
                  </a:lnTo>
                  <a:lnTo>
                    <a:pt x="46" y="86"/>
                  </a:lnTo>
                  <a:lnTo>
                    <a:pt x="40" y="72"/>
                  </a:lnTo>
                  <a:lnTo>
                    <a:pt x="39" y="57"/>
                  </a:lnTo>
                  <a:lnTo>
                    <a:pt x="41" y="37"/>
                  </a:lnTo>
                  <a:lnTo>
                    <a:pt x="49" y="22"/>
                  </a:lnTo>
                  <a:lnTo>
                    <a:pt x="61" y="11"/>
                  </a:lnTo>
                  <a:lnTo>
                    <a:pt x="76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97" name="Group 2262"/>
          <p:cNvGrpSpPr/>
          <p:nvPr/>
        </p:nvGrpSpPr>
        <p:grpSpPr>
          <a:xfrm>
            <a:off x="9657503" y="2370932"/>
            <a:ext cx="506413" cy="519113"/>
            <a:chOff x="6303963" y="5021263"/>
            <a:chExt cx="506413" cy="519113"/>
          </a:xfrm>
          <a:solidFill>
            <a:srgbClr val="000000"/>
          </a:solidFill>
        </p:grpSpPr>
        <p:sp>
          <p:nvSpPr>
            <p:cNvPr id="2698" name="Freeform 1031"/>
            <p:cNvSpPr>
              <a:spLocks noEditPoints="1"/>
            </p:cNvSpPr>
            <p:nvPr/>
          </p:nvSpPr>
          <p:spPr bwMode="auto">
            <a:xfrm>
              <a:off x="6303963" y="5021263"/>
              <a:ext cx="506413" cy="519113"/>
            </a:xfrm>
            <a:custGeom>
              <a:avLst/>
              <a:gdLst>
                <a:gd name="T0" fmla="*/ 1172 w 3193"/>
                <a:gd name="T1" fmla="*/ 3120 h 3267"/>
                <a:gd name="T2" fmla="*/ 828 w 3193"/>
                <a:gd name="T3" fmla="*/ 2986 h 3267"/>
                <a:gd name="T4" fmla="*/ 821 w 3193"/>
                <a:gd name="T5" fmla="*/ 2860 h 3267"/>
                <a:gd name="T6" fmla="*/ 316 w 3193"/>
                <a:gd name="T7" fmla="*/ 2445 h 3267"/>
                <a:gd name="T8" fmla="*/ 515 w 3193"/>
                <a:gd name="T9" fmla="*/ 2425 h 3267"/>
                <a:gd name="T10" fmla="*/ 437 w 3193"/>
                <a:gd name="T11" fmla="*/ 2235 h 3267"/>
                <a:gd name="T12" fmla="*/ 120 w 3193"/>
                <a:gd name="T13" fmla="*/ 1803 h 3267"/>
                <a:gd name="T14" fmla="*/ 351 w 3193"/>
                <a:gd name="T15" fmla="*/ 1873 h 3267"/>
                <a:gd name="T16" fmla="*/ 114 w 3193"/>
                <a:gd name="T17" fmla="*/ 1690 h 3267"/>
                <a:gd name="T18" fmla="*/ 157 w 3193"/>
                <a:gd name="T19" fmla="*/ 1239 h 3267"/>
                <a:gd name="T20" fmla="*/ 352 w 3193"/>
                <a:gd name="T21" fmla="*/ 1389 h 3267"/>
                <a:gd name="T22" fmla="*/ 217 w 3193"/>
                <a:gd name="T23" fmla="*/ 1042 h 3267"/>
                <a:gd name="T24" fmla="*/ 449 w 3193"/>
                <a:gd name="T25" fmla="*/ 620 h 3267"/>
                <a:gd name="T26" fmla="*/ 528 w 3193"/>
                <a:gd name="T27" fmla="*/ 817 h 3267"/>
                <a:gd name="T28" fmla="*/ 741 w 3193"/>
                <a:gd name="T29" fmla="*/ 338 h 3267"/>
                <a:gd name="T30" fmla="*/ 821 w 3193"/>
                <a:gd name="T31" fmla="*/ 409 h 3267"/>
                <a:gd name="T32" fmla="*/ 996 w 3193"/>
                <a:gd name="T33" fmla="*/ 199 h 3267"/>
                <a:gd name="T34" fmla="*/ 1190 w 3193"/>
                <a:gd name="T35" fmla="*/ 138 h 3267"/>
                <a:gd name="T36" fmla="*/ 1542 w 3193"/>
                <a:gd name="T37" fmla="*/ 135 h 3267"/>
                <a:gd name="T38" fmla="*/ 1368 w 3193"/>
                <a:gd name="T39" fmla="*/ 183 h 3267"/>
                <a:gd name="T40" fmla="*/ 964 w 3193"/>
                <a:gd name="T41" fmla="*/ 427 h 3267"/>
                <a:gd name="T42" fmla="*/ 608 w 3193"/>
                <a:gd name="T43" fmla="*/ 908 h 3267"/>
                <a:gd name="T44" fmla="*/ 522 w 3193"/>
                <a:gd name="T45" fmla="*/ 1131 h 3267"/>
                <a:gd name="T46" fmla="*/ 466 w 3193"/>
                <a:gd name="T47" fmla="*/ 1379 h 3267"/>
                <a:gd name="T48" fmla="*/ 448 w 3193"/>
                <a:gd name="T49" fmla="*/ 1672 h 3267"/>
                <a:gd name="T50" fmla="*/ 473 w 3193"/>
                <a:gd name="T51" fmla="*/ 1928 h 3267"/>
                <a:gd name="T52" fmla="*/ 532 w 3193"/>
                <a:gd name="T53" fmla="*/ 2168 h 3267"/>
                <a:gd name="T54" fmla="*/ 608 w 3193"/>
                <a:gd name="T55" fmla="*/ 2359 h 3267"/>
                <a:gd name="T56" fmla="*/ 964 w 3193"/>
                <a:gd name="T57" fmla="*/ 2841 h 3267"/>
                <a:gd name="T58" fmla="*/ 1368 w 3193"/>
                <a:gd name="T59" fmla="*/ 3084 h 3267"/>
                <a:gd name="T60" fmla="*/ 1542 w 3193"/>
                <a:gd name="T61" fmla="*/ 3133 h 3267"/>
                <a:gd name="T62" fmla="*/ 1850 w 3193"/>
                <a:gd name="T63" fmla="*/ 3152 h 3267"/>
                <a:gd name="T64" fmla="*/ 2404 w 3193"/>
                <a:gd name="T65" fmla="*/ 2962 h 3267"/>
                <a:gd name="T66" fmla="*/ 2826 w 3193"/>
                <a:gd name="T67" fmla="*/ 2532 h 3267"/>
                <a:gd name="T68" fmla="*/ 3055 w 3193"/>
                <a:gd name="T69" fmla="*/ 1928 h 3267"/>
                <a:gd name="T70" fmla="*/ 3037 w 3193"/>
                <a:gd name="T71" fmla="*/ 1245 h 3267"/>
                <a:gd name="T72" fmla="*/ 2776 w 3193"/>
                <a:gd name="T73" fmla="*/ 663 h 3267"/>
                <a:gd name="T74" fmla="*/ 2332 w 3193"/>
                <a:gd name="T75" fmla="*/ 262 h 3267"/>
                <a:gd name="T76" fmla="*/ 1764 w 3193"/>
                <a:gd name="T77" fmla="*/ 113 h 3267"/>
                <a:gd name="T78" fmla="*/ 1854 w 3193"/>
                <a:gd name="T79" fmla="*/ 3 h 3267"/>
                <a:gd name="T80" fmla="*/ 2435 w 3193"/>
                <a:gd name="T81" fmla="*/ 192 h 3267"/>
                <a:gd name="T82" fmla="*/ 2886 w 3193"/>
                <a:gd name="T83" fmla="*/ 624 h 3267"/>
                <a:gd name="T84" fmla="*/ 3149 w 3193"/>
                <a:gd name="T85" fmla="*/ 1232 h 3267"/>
                <a:gd name="T86" fmla="*/ 3167 w 3193"/>
                <a:gd name="T87" fmla="*/ 1938 h 3267"/>
                <a:gd name="T88" fmla="*/ 2936 w 3193"/>
                <a:gd name="T89" fmla="*/ 2567 h 3267"/>
                <a:gd name="T90" fmla="*/ 2508 w 3193"/>
                <a:gd name="T91" fmla="*/ 3028 h 3267"/>
                <a:gd name="T92" fmla="*/ 1943 w 3193"/>
                <a:gd name="T93" fmla="*/ 3255 h 3267"/>
                <a:gd name="T94" fmla="*/ 1428 w 3193"/>
                <a:gd name="T95" fmla="*/ 3267 h 3267"/>
                <a:gd name="T96" fmla="*/ 834 w 3193"/>
                <a:gd name="T97" fmla="*/ 3120 h 3267"/>
                <a:gd name="T98" fmla="*/ 491 w 3193"/>
                <a:gd name="T99" fmla="*/ 2865 h 3267"/>
                <a:gd name="T100" fmla="*/ 287 w 3193"/>
                <a:gd name="T101" fmla="*/ 2616 h 3267"/>
                <a:gd name="T102" fmla="*/ 101 w 3193"/>
                <a:gd name="T103" fmla="*/ 2236 h 3267"/>
                <a:gd name="T104" fmla="*/ 2 w 3193"/>
                <a:gd name="T105" fmla="*/ 1539 h 3267"/>
                <a:gd name="T106" fmla="*/ 90 w 3193"/>
                <a:gd name="T107" fmla="*/ 1065 h 3267"/>
                <a:gd name="T108" fmla="*/ 282 w 3193"/>
                <a:gd name="T109" fmla="*/ 661 h 3267"/>
                <a:gd name="T110" fmla="*/ 554 w 3193"/>
                <a:gd name="T111" fmla="*/ 343 h 3267"/>
                <a:gd name="T112" fmla="*/ 1075 w 3193"/>
                <a:gd name="T113" fmla="*/ 50 h 3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93" h="3267">
                  <a:moveTo>
                    <a:pt x="828" y="2986"/>
                  </a:moveTo>
                  <a:lnTo>
                    <a:pt x="896" y="3024"/>
                  </a:lnTo>
                  <a:lnTo>
                    <a:pt x="967" y="3057"/>
                  </a:lnTo>
                  <a:lnTo>
                    <a:pt x="1040" y="3087"/>
                  </a:lnTo>
                  <a:lnTo>
                    <a:pt x="1114" y="3111"/>
                  </a:lnTo>
                  <a:lnTo>
                    <a:pt x="1190" y="3130"/>
                  </a:lnTo>
                  <a:lnTo>
                    <a:pt x="1172" y="3120"/>
                  </a:lnTo>
                  <a:lnTo>
                    <a:pt x="1118" y="3090"/>
                  </a:lnTo>
                  <a:lnTo>
                    <a:pt x="1088" y="3072"/>
                  </a:lnTo>
                  <a:lnTo>
                    <a:pt x="1053" y="3050"/>
                  </a:lnTo>
                  <a:lnTo>
                    <a:pt x="1020" y="3028"/>
                  </a:lnTo>
                  <a:lnTo>
                    <a:pt x="985" y="3002"/>
                  </a:lnTo>
                  <a:lnTo>
                    <a:pt x="963" y="2986"/>
                  </a:lnTo>
                  <a:lnTo>
                    <a:pt x="828" y="2986"/>
                  </a:lnTo>
                  <a:close/>
                  <a:moveTo>
                    <a:pt x="494" y="2704"/>
                  </a:moveTo>
                  <a:lnTo>
                    <a:pt x="549" y="2764"/>
                  </a:lnTo>
                  <a:lnTo>
                    <a:pt x="606" y="2821"/>
                  </a:lnTo>
                  <a:lnTo>
                    <a:pt x="666" y="2873"/>
                  </a:lnTo>
                  <a:lnTo>
                    <a:pt x="834" y="2873"/>
                  </a:lnTo>
                  <a:lnTo>
                    <a:pt x="828" y="2866"/>
                  </a:lnTo>
                  <a:lnTo>
                    <a:pt x="821" y="2860"/>
                  </a:lnTo>
                  <a:lnTo>
                    <a:pt x="788" y="2826"/>
                  </a:lnTo>
                  <a:lnTo>
                    <a:pt x="758" y="2792"/>
                  </a:lnTo>
                  <a:lnTo>
                    <a:pt x="706" y="2730"/>
                  </a:lnTo>
                  <a:lnTo>
                    <a:pt x="686" y="2704"/>
                  </a:lnTo>
                  <a:lnTo>
                    <a:pt x="494" y="2704"/>
                  </a:lnTo>
                  <a:close/>
                  <a:moveTo>
                    <a:pt x="276" y="2366"/>
                  </a:moveTo>
                  <a:lnTo>
                    <a:pt x="316" y="2445"/>
                  </a:lnTo>
                  <a:lnTo>
                    <a:pt x="359" y="2520"/>
                  </a:lnTo>
                  <a:lnTo>
                    <a:pt x="407" y="2591"/>
                  </a:lnTo>
                  <a:lnTo>
                    <a:pt x="608" y="2591"/>
                  </a:lnTo>
                  <a:lnTo>
                    <a:pt x="577" y="2542"/>
                  </a:lnTo>
                  <a:lnTo>
                    <a:pt x="564" y="2518"/>
                  </a:lnTo>
                  <a:lnTo>
                    <a:pt x="528" y="2450"/>
                  </a:lnTo>
                  <a:lnTo>
                    <a:pt x="515" y="2425"/>
                  </a:lnTo>
                  <a:lnTo>
                    <a:pt x="488" y="2366"/>
                  </a:lnTo>
                  <a:lnTo>
                    <a:pt x="276" y="2366"/>
                  </a:lnTo>
                  <a:close/>
                  <a:moveTo>
                    <a:pt x="172" y="2084"/>
                  </a:moveTo>
                  <a:lnTo>
                    <a:pt x="198" y="2170"/>
                  </a:lnTo>
                  <a:lnTo>
                    <a:pt x="227" y="2253"/>
                  </a:lnTo>
                  <a:lnTo>
                    <a:pt x="443" y="2253"/>
                  </a:lnTo>
                  <a:lnTo>
                    <a:pt x="437" y="2235"/>
                  </a:lnTo>
                  <a:lnTo>
                    <a:pt x="430" y="2214"/>
                  </a:lnTo>
                  <a:lnTo>
                    <a:pt x="413" y="2164"/>
                  </a:lnTo>
                  <a:lnTo>
                    <a:pt x="398" y="2113"/>
                  </a:lnTo>
                  <a:lnTo>
                    <a:pt x="396" y="2106"/>
                  </a:lnTo>
                  <a:lnTo>
                    <a:pt x="392" y="2084"/>
                  </a:lnTo>
                  <a:lnTo>
                    <a:pt x="172" y="2084"/>
                  </a:lnTo>
                  <a:close/>
                  <a:moveTo>
                    <a:pt x="120" y="1803"/>
                  </a:moveTo>
                  <a:lnTo>
                    <a:pt x="131" y="1889"/>
                  </a:lnTo>
                  <a:lnTo>
                    <a:pt x="146" y="1972"/>
                  </a:lnTo>
                  <a:lnTo>
                    <a:pt x="367" y="1972"/>
                  </a:lnTo>
                  <a:lnTo>
                    <a:pt x="358" y="1926"/>
                  </a:lnTo>
                  <a:lnTo>
                    <a:pt x="352" y="1878"/>
                  </a:lnTo>
                  <a:lnTo>
                    <a:pt x="351" y="1876"/>
                  </a:lnTo>
                  <a:lnTo>
                    <a:pt x="351" y="1873"/>
                  </a:lnTo>
                  <a:lnTo>
                    <a:pt x="343" y="1803"/>
                  </a:lnTo>
                  <a:lnTo>
                    <a:pt x="120" y="1803"/>
                  </a:lnTo>
                  <a:close/>
                  <a:moveTo>
                    <a:pt x="116" y="1521"/>
                  </a:moveTo>
                  <a:lnTo>
                    <a:pt x="113" y="1577"/>
                  </a:lnTo>
                  <a:lnTo>
                    <a:pt x="112" y="1634"/>
                  </a:lnTo>
                  <a:lnTo>
                    <a:pt x="113" y="1662"/>
                  </a:lnTo>
                  <a:lnTo>
                    <a:pt x="114" y="1690"/>
                  </a:lnTo>
                  <a:lnTo>
                    <a:pt x="337" y="1690"/>
                  </a:lnTo>
                  <a:lnTo>
                    <a:pt x="336" y="1634"/>
                  </a:lnTo>
                  <a:lnTo>
                    <a:pt x="337" y="1578"/>
                  </a:lnTo>
                  <a:lnTo>
                    <a:pt x="339" y="1524"/>
                  </a:lnTo>
                  <a:lnTo>
                    <a:pt x="339" y="1521"/>
                  </a:lnTo>
                  <a:lnTo>
                    <a:pt x="116" y="1521"/>
                  </a:lnTo>
                  <a:close/>
                  <a:moveTo>
                    <a:pt x="157" y="1239"/>
                  </a:moveTo>
                  <a:lnTo>
                    <a:pt x="141" y="1323"/>
                  </a:lnTo>
                  <a:lnTo>
                    <a:pt x="127" y="1408"/>
                  </a:lnTo>
                  <a:lnTo>
                    <a:pt x="349" y="1408"/>
                  </a:lnTo>
                  <a:lnTo>
                    <a:pt x="350" y="1401"/>
                  </a:lnTo>
                  <a:lnTo>
                    <a:pt x="351" y="1394"/>
                  </a:lnTo>
                  <a:lnTo>
                    <a:pt x="351" y="1392"/>
                  </a:lnTo>
                  <a:lnTo>
                    <a:pt x="352" y="1389"/>
                  </a:lnTo>
                  <a:lnTo>
                    <a:pt x="359" y="1336"/>
                  </a:lnTo>
                  <a:lnTo>
                    <a:pt x="370" y="1281"/>
                  </a:lnTo>
                  <a:lnTo>
                    <a:pt x="374" y="1260"/>
                  </a:lnTo>
                  <a:lnTo>
                    <a:pt x="378" y="1239"/>
                  </a:lnTo>
                  <a:lnTo>
                    <a:pt x="157" y="1239"/>
                  </a:lnTo>
                  <a:close/>
                  <a:moveTo>
                    <a:pt x="249" y="958"/>
                  </a:moveTo>
                  <a:lnTo>
                    <a:pt x="217" y="1042"/>
                  </a:lnTo>
                  <a:lnTo>
                    <a:pt x="188" y="1127"/>
                  </a:lnTo>
                  <a:lnTo>
                    <a:pt x="406" y="1127"/>
                  </a:lnTo>
                  <a:lnTo>
                    <a:pt x="429" y="1054"/>
                  </a:lnTo>
                  <a:lnTo>
                    <a:pt x="437" y="1032"/>
                  </a:lnTo>
                  <a:lnTo>
                    <a:pt x="464" y="958"/>
                  </a:lnTo>
                  <a:lnTo>
                    <a:pt x="249" y="958"/>
                  </a:lnTo>
                  <a:close/>
                  <a:moveTo>
                    <a:pt x="449" y="620"/>
                  </a:moveTo>
                  <a:lnTo>
                    <a:pt x="397" y="691"/>
                  </a:lnTo>
                  <a:lnTo>
                    <a:pt x="348" y="766"/>
                  </a:lnTo>
                  <a:lnTo>
                    <a:pt x="303" y="845"/>
                  </a:lnTo>
                  <a:lnTo>
                    <a:pt x="514" y="845"/>
                  </a:lnTo>
                  <a:lnTo>
                    <a:pt x="514" y="844"/>
                  </a:lnTo>
                  <a:lnTo>
                    <a:pt x="515" y="843"/>
                  </a:lnTo>
                  <a:lnTo>
                    <a:pt x="528" y="817"/>
                  </a:lnTo>
                  <a:lnTo>
                    <a:pt x="564" y="751"/>
                  </a:lnTo>
                  <a:lnTo>
                    <a:pt x="577" y="726"/>
                  </a:lnTo>
                  <a:lnTo>
                    <a:pt x="601" y="687"/>
                  </a:lnTo>
                  <a:lnTo>
                    <a:pt x="625" y="649"/>
                  </a:lnTo>
                  <a:lnTo>
                    <a:pt x="646" y="620"/>
                  </a:lnTo>
                  <a:lnTo>
                    <a:pt x="449" y="620"/>
                  </a:lnTo>
                  <a:close/>
                  <a:moveTo>
                    <a:pt x="741" y="338"/>
                  </a:moveTo>
                  <a:lnTo>
                    <a:pt x="673" y="390"/>
                  </a:lnTo>
                  <a:lnTo>
                    <a:pt x="608" y="447"/>
                  </a:lnTo>
                  <a:lnTo>
                    <a:pt x="547" y="507"/>
                  </a:lnTo>
                  <a:lnTo>
                    <a:pt x="731" y="507"/>
                  </a:lnTo>
                  <a:lnTo>
                    <a:pt x="758" y="476"/>
                  </a:lnTo>
                  <a:lnTo>
                    <a:pt x="788" y="442"/>
                  </a:lnTo>
                  <a:lnTo>
                    <a:pt x="821" y="409"/>
                  </a:lnTo>
                  <a:lnTo>
                    <a:pt x="854" y="376"/>
                  </a:lnTo>
                  <a:lnTo>
                    <a:pt x="896" y="338"/>
                  </a:lnTo>
                  <a:lnTo>
                    <a:pt x="741" y="338"/>
                  </a:lnTo>
                  <a:close/>
                  <a:moveTo>
                    <a:pt x="1190" y="138"/>
                  </a:moveTo>
                  <a:lnTo>
                    <a:pt x="1124" y="154"/>
                  </a:lnTo>
                  <a:lnTo>
                    <a:pt x="1059" y="174"/>
                  </a:lnTo>
                  <a:lnTo>
                    <a:pt x="996" y="199"/>
                  </a:lnTo>
                  <a:lnTo>
                    <a:pt x="934" y="225"/>
                  </a:lnTo>
                  <a:lnTo>
                    <a:pt x="1042" y="225"/>
                  </a:lnTo>
                  <a:lnTo>
                    <a:pt x="1088" y="196"/>
                  </a:lnTo>
                  <a:lnTo>
                    <a:pt x="1118" y="177"/>
                  </a:lnTo>
                  <a:lnTo>
                    <a:pt x="1172" y="147"/>
                  </a:lnTo>
                  <a:lnTo>
                    <a:pt x="1181" y="142"/>
                  </a:lnTo>
                  <a:lnTo>
                    <a:pt x="1190" y="138"/>
                  </a:lnTo>
                  <a:close/>
                  <a:moveTo>
                    <a:pt x="1764" y="113"/>
                  </a:moveTo>
                  <a:lnTo>
                    <a:pt x="1698" y="115"/>
                  </a:lnTo>
                  <a:lnTo>
                    <a:pt x="1632" y="121"/>
                  </a:lnTo>
                  <a:lnTo>
                    <a:pt x="1610" y="124"/>
                  </a:lnTo>
                  <a:lnTo>
                    <a:pt x="1602" y="125"/>
                  </a:lnTo>
                  <a:lnTo>
                    <a:pt x="1544" y="135"/>
                  </a:lnTo>
                  <a:lnTo>
                    <a:pt x="1542" y="135"/>
                  </a:lnTo>
                  <a:lnTo>
                    <a:pt x="1540" y="135"/>
                  </a:lnTo>
                  <a:lnTo>
                    <a:pt x="1484" y="147"/>
                  </a:lnTo>
                  <a:lnTo>
                    <a:pt x="1480" y="149"/>
                  </a:lnTo>
                  <a:lnTo>
                    <a:pt x="1477" y="150"/>
                  </a:lnTo>
                  <a:lnTo>
                    <a:pt x="1425" y="164"/>
                  </a:lnTo>
                  <a:lnTo>
                    <a:pt x="1410" y="169"/>
                  </a:lnTo>
                  <a:lnTo>
                    <a:pt x="1368" y="183"/>
                  </a:lnTo>
                  <a:lnTo>
                    <a:pt x="1334" y="197"/>
                  </a:lnTo>
                  <a:lnTo>
                    <a:pt x="1311" y="206"/>
                  </a:lnTo>
                  <a:lnTo>
                    <a:pt x="1236" y="241"/>
                  </a:lnTo>
                  <a:lnTo>
                    <a:pt x="1164" y="281"/>
                  </a:lnTo>
                  <a:lnTo>
                    <a:pt x="1095" y="325"/>
                  </a:lnTo>
                  <a:lnTo>
                    <a:pt x="1028" y="374"/>
                  </a:lnTo>
                  <a:lnTo>
                    <a:pt x="964" y="427"/>
                  </a:lnTo>
                  <a:lnTo>
                    <a:pt x="903" y="484"/>
                  </a:lnTo>
                  <a:lnTo>
                    <a:pt x="845" y="546"/>
                  </a:lnTo>
                  <a:lnTo>
                    <a:pt x="790" y="611"/>
                  </a:lnTo>
                  <a:lnTo>
                    <a:pt x="739" y="681"/>
                  </a:lnTo>
                  <a:lnTo>
                    <a:pt x="691" y="754"/>
                  </a:lnTo>
                  <a:lnTo>
                    <a:pt x="648" y="830"/>
                  </a:lnTo>
                  <a:lnTo>
                    <a:pt x="608" y="908"/>
                  </a:lnTo>
                  <a:lnTo>
                    <a:pt x="604" y="916"/>
                  </a:lnTo>
                  <a:lnTo>
                    <a:pt x="579" y="971"/>
                  </a:lnTo>
                  <a:lnTo>
                    <a:pt x="571" y="991"/>
                  </a:lnTo>
                  <a:lnTo>
                    <a:pt x="555" y="1034"/>
                  </a:lnTo>
                  <a:lnTo>
                    <a:pt x="545" y="1061"/>
                  </a:lnTo>
                  <a:lnTo>
                    <a:pt x="532" y="1100"/>
                  </a:lnTo>
                  <a:lnTo>
                    <a:pt x="522" y="1131"/>
                  </a:lnTo>
                  <a:lnTo>
                    <a:pt x="511" y="1167"/>
                  </a:lnTo>
                  <a:lnTo>
                    <a:pt x="503" y="1199"/>
                  </a:lnTo>
                  <a:lnTo>
                    <a:pt x="494" y="1236"/>
                  </a:lnTo>
                  <a:lnTo>
                    <a:pt x="486" y="1270"/>
                  </a:lnTo>
                  <a:lnTo>
                    <a:pt x="479" y="1306"/>
                  </a:lnTo>
                  <a:lnTo>
                    <a:pt x="473" y="1341"/>
                  </a:lnTo>
                  <a:lnTo>
                    <a:pt x="466" y="1379"/>
                  </a:lnTo>
                  <a:lnTo>
                    <a:pt x="462" y="1412"/>
                  </a:lnTo>
                  <a:lnTo>
                    <a:pt x="457" y="1453"/>
                  </a:lnTo>
                  <a:lnTo>
                    <a:pt x="454" y="1485"/>
                  </a:lnTo>
                  <a:lnTo>
                    <a:pt x="451" y="1532"/>
                  </a:lnTo>
                  <a:lnTo>
                    <a:pt x="449" y="1559"/>
                  </a:lnTo>
                  <a:lnTo>
                    <a:pt x="448" y="1634"/>
                  </a:lnTo>
                  <a:lnTo>
                    <a:pt x="448" y="1672"/>
                  </a:lnTo>
                  <a:lnTo>
                    <a:pt x="449" y="1709"/>
                  </a:lnTo>
                  <a:lnTo>
                    <a:pt x="451" y="1735"/>
                  </a:lnTo>
                  <a:lnTo>
                    <a:pt x="454" y="1782"/>
                  </a:lnTo>
                  <a:lnTo>
                    <a:pt x="457" y="1815"/>
                  </a:lnTo>
                  <a:lnTo>
                    <a:pt x="462" y="1856"/>
                  </a:lnTo>
                  <a:lnTo>
                    <a:pt x="466" y="1890"/>
                  </a:lnTo>
                  <a:lnTo>
                    <a:pt x="473" y="1928"/>
                  </a:lnTo>
                  <a:lnTo>
                    <a:pt x="479" y="1961"/>
                  </a:lnTo>
                  <a:lnTo>
                    <a:pt x="486" y="1998"/>
                  </a:lnTo>
                  <a:lnTo>
                    <a:pt x="494" y="2032"/>
                  </a:lnTo>
                  <a:lnTo>
                    <a:pt x="503" y="2068"/>
                  </a:lnTo>
                  <a:lnTo>
                    <a:pt x="511" y="2101"/>
                  </a:lnTo>
                  <a:lnTo>
                    <a:pt x="522" y="2138"/>
                  </a:lnTo>
                  <a:lnTo>
                    <a:pt x="532" y="2168"/>
                  </a:lnTo>
                  <a:lnTo>
                    <a:pt x="545" y="2206"/>
                  </a:lnTo>
                  <a:lnTo>
                    <a:pt x="554" y="2233"/>
                  </a:lnTo>
                  <a:lnTo>
                    <a:pt x="571" y="2277"/>
                  </a:lnTo>
                  <a:lnTo>
                    <a:pt x="579" y="2297"/>
                  </a:lnTo>
                  <a:lnTo>
                    <a:pt x="604" y="2352"/>
                  </a:lnTo>
                  <a:lnTo>
                    <a:pt x="606" y="2356"/>
                  </a:lnTo>
                  <a:lnTo>
                    <a:pt x="608" y="2359"/>
                  </a:lnTo>
                  <a:lnTo>
                    <a:pt x="648" y="2439"/>
                  </a:lnTo>
                  <a:lnTo>
                    <a:pt x="691" y="2515"/>
                  </a:lnTo>
                  <a:lnTo>
                    <a:pt x="739" y="2587"/>
                  </a:lnTo>
                  <a:lnTo>
                    <a:pt x="790" y="2656"/>
                  </a:lnTo>
                  <a:lnTo>
                    <a:pt x="845" y="2721"/>
                  </a:lnTo>
                  <a:lnTo>
                    <a:pt x="903" y="2783"/>
                  </a:lnTo>
                  <a:lnTo>
                    <a:pt x="964" y="2841"/>
                  </a:lnTo>
                  <a:lnTo>
                    <a:pt x="1028" y="2895"/>
                  </a:lnTo>
                  <a:lnTo>
                    <a:pt x="1095" y="2944"/>
                  </a:lnTo>
                  <a:lnTo>
                    <a:pt x="1164" y="2988"/>
                  </a:lnTo>
                  <a:lnTo>
                    <a:pt x="1236" y="3028"/>
                  </a:lnTo>
                  <a:lnTo>
                    <a:pt x="1311" y="3061"/>
                  </a:lnTo>
                  <a:lnTo>
                    <a:pt x="1334" y="3071"/>
                  </a:lnTo>
                  <a:lnTo>
                    <a:pt x="1368" y="3084"/>
                  </a:lnTo>
                  <a:lnTo>
                    <a:pt x="1410" y="3098"/>
                  </a:lnTo>
                  <a:lnTo>
                    <a:pt x="1425" y="3103"/>
                  </a:lnTo>
                  <a:lnTo>
                    <a:pt x="1477" y="3118"/>
                  </a:lnTo>
                  <a:lnTo>
                    <a:pt x="1480" y="3119"/>
                  </a:lnTo>
                  <a:lnTo>
                    <a:pt x="1484" y="3120"/>
                  </a:lnTo>
                  <a:lnTo>
                    <a:pt x="1540" y="3132"/>
                  </a:lnTo>
                  <a:lnTo>
                    <a:pt x="1542" y="3133"/>
                  </a:lnTo>
                  <a:lnTo>
                    <a:pt x="1544" y="3133"/>
                  </a:lnTo>
                  <a:lnTo>
                    <a:pt x="1602" y="3142"/>
                  </a:lnTo>
                  <a:lnTo>
                    <a:pt x="1610" y="3144"/>
                  </a:lnTo>
                  <a:lnTo>
                    <a:pt x="1632" y="3147"/>
                  </a:lnTo>
                  <a:lnTo>
                    <a:pt x="1698" y="3153"/>
                  </a:lnTo>
                  <a:lnTo>
                    <a:pt x="1764" y="3155"/>
                  </a:lnTo>
                  <a:lnTo>
                    <a:pt x="1850" y="3152"/>
                  </a:lnTo>
                  <a:lnTo>
                    <a:pt x="1935" y="3142"/>
                  </a:lnTo>
                  <a:lnTo>
                    <a:pt x="2018" y="3126"/>
                  </a:lnTo>
                  <a:lnTo>
                    <a:pt x="2100" y="3104"/>
                  </a:lnTo>
                  <a:lnTo>
                    <a:pt x="2179" y="3077"/>
                  </a:lnTo>
                  <a:lnTo>
                    <a:pt x="2257" y="3044"/>
                  </a:lnTo>
                  <a:lnTo>
                    <a:pt x="2332" y="3006"/>
                  </a:lnTo>
                  <a:lnTo>
                    <a:pt x="2404" y="2962"/>
                  </a:lnTo>
                  <a:lnTo>
                    <a:pt x="2474" y="2914"/>
                  </a:lnTo>
                  <a:lnTo>
                    <a:pt x="2541" y="2861"/>
                  </a:lnTo>
                  <a:lnTo>
                    <a:pt x="2605" y="2803"/>
                  </a:lnTo>
                  <a:lnTo>
                    <a:pt x="2665" y="2742"/>
                  </a:lnTo>
                  <a:lnTo>
                    <a:pt x="2722" y="2675"/>
                  </a:lnTo>
                  <a:lnTo>
                    <a:pt x="2776" y="2606"/>
                  </a:lnTo>
                  <a:lnTo>
                    <a:pt x="2826" y="2532"/>
                  </a:lnTo>
                  <a:lnTo>
                    <a:pt x="2872" y="2454"/>
                  </a:lnTo>
                  <a:lnTo>
                    <a:pt x="2913" y="2374"/>
                  </a:lnTo>
                  <a:lnTo>
                    <a:pt x="2951" y="2290"/>
                  </a:lnTo>
                  <a:lnTo>
                    <a:pt x="2985" y="2203"/>
                  </a:lnTo>
                  <a:lnTo>
                    <a:pt x="3013" y="2114"/>
                  </a:lnTo>
                  <a:lnTo>
                    <a:pt x="3037" y="2022"/>
                  </a:lnTo>
                  <a:lnTo>
                    <a:pt x="3055" y="1928"/>
                  </a:lnTo>
                  <a:lnTo>
                    <a:pt x="3069" y="1832"/>
                  </a:lnTo>
                  <a:lnTo>
                    <a:pt x="3077" y="1734"/>
                  </a:lnTo>
                  <a:lnTo>
                    <a:pt x="3080" y="1634"/>
                  </a:lnTo>
                  <a:lnTo>
                    <a:pt x="3077" y="1534"/>
                  </a:lnTo>
                  <a:lnTo>
                    <a:pt x="3069" y="1436"/>
                  </a:lnTo>
                  <a:lnTo>
                    <a:pt x="3055" y="1340"/>
                  </a:lnTo>
                  <a:lnTo>
                    <a:pt x="3037" y="1245"/>
                  </a:lnTo>
                  <a:lnTo>
                    <a:pt x="3013" y="1153"/>
                  </a:lnTo>
                  <a:lnTo>
                    <a:pt x="2985" y="1064"/>
                  </a:lnTo>
                  <a:lnTo>
                    <a:pt x="2951" y="978"/>
                  </a:lnTo>
                  <a:lnTo>
                    <a:pt x="2913" y="894"/>
                  </a:lnTo>
                  <a:lnTo>
                    <a:pt x="2872" y="813"/>
                  </a:lnTo>
                  <a:lnTo>
                    <a:pt x="2826" y="736"/>
                  </a:lnTo>
                  <a:lnTo>
                    <a:pt x="2776" y="663"/>
                  </a:lnTo>
                  <a:lnTo>
                    <a:pt x="2722" y="592"/>
                  </a:lnTo>
                  <a:lnTo>
                    <a:pt x="2665" y="526"/>
                  </a:lnTo>
                  <a:lnTo>
                    <a:pt x="2605" y="464"/>
                  </a:lnTo>
                  <a:lnTo>
                    <a:pt x="2541" y="407"/>
                  </a:lnTo>
                  <a:lnTo>
                    <a:pt x="2474" y="353"/>
                  </a:lnTo>
                  <a:lnTo>
                    <a:pt x="2404" y="305"/>
                  </a:lnTo>
                  <a:lnTo>
                    <a:pt x="2332" y="262"/>
                  </a:lnTo>
                  <a:lnTo>
                    <a:pt x="2257" y="223"/>
                  </a:lnTo>
                  <a:lnTo>
                    <a:pt x="2179" y="191"/>
                  </a:lnTo>
                  <a:lnTo>
                    <a:pt x="2100" y="163"/>
                  </a:lnTo>
                  <a:lnTo>
                    <a:pt x="2018" y="141"/>
                  </a:lnTo>
                  <a:lnTo>
                    <a:pt x="1935" y="126"/>
                  </a:lnTo>
                  <a:lnTo>
                    <a:pt x="1850" y="117"/>
                  </a:lnTo>
                  <a:lnTo>
                    <a:pt x="1764" y="113"/>
                  </a:lnTo>
                  <a:close/>
                  <a:moveTo>
                    <a:pt x="1428" y="0"/>
                  </a:moveTo>
                  <a:lnTo>
                    <a:pt x="1483" y="2"/>
                  </a:lnTo>
                  <a:lnTo>
                    <a:pt x="1538" y="5"/>
                  </a:lnTo>
                  <a:lnTo>
                    <a:pt x="1595" y="12"/>
                  </a:lnTo>
                  <a:lnTo>
                    <a:pt x="1679" y="3"/>
                  </a:lnTo>
                  <a:lnTo>
                    <a:pt x="1764" y="0"/>
                  </a:lnTo>
                  <a:lnTo>
                    <a:pt x="1854" y="3"/>
                  </a:lnTo>
                  <a:lnTo>
                    <a:pt x="1943" y="13"/>
                  </a:lnTo>
                  <a:lnTo>
                    <a:pt x="2030" y="29"/>
                  </a:lnTo>
                  <a:lnTo>
                    <a:pt x="2115" y="50"/>
                  </a:lnTo>
                  <a:lnTo>
                    <a:pt x="2199" y="78"/>
                  </a:lnTo>
                  <a:lnTo>
                    <a:pt x="2280" y="111"/>
                  </a:lnTo>
                  <a:lnTo>
                    <a:pt x="2358" y="149"/>
                  </a:lnTo>
                  <a:lnTo>
                    <a:pt x="2435" y="192"/>
                  </a:lnTo>
                  <a:lnTo>
                    <a:pt x="2508" y="241"/>
                  </a:lnTo>
                  <a:lnTo>
                    <a:pt x="2579" y="293"/>
                  </a:lnTo>
                  <a:lnTo>
                    <a:pt x="2648" y="351"/>
                  </a:lnTo>
                  <a:lnTo>
                    <a:pt x="2712" y="413"/>
                  </a:lnTo>
                  <a:lnTo>
                    <a:pt x="2774" y="479"/>
                  </a:lnTo>
                  <a:lnTo>
                    <a:pt x="2831" y="549"/>
                  </a:lnTo>
                  <a:lnTo>
                    <a:pt x="2886" y="624"/>
                  </a:lnTo>
                  <a:lnTo>
                    <a:pt x="2936" y="702"/>
                  </a:lnTo>
                  <a:lnTo>
                    <a:pt x="2983" y="783"/>
                  </a:lnTo>
                  <a:lnTo>
                    <a:pt x="3024" y="867"/>
                  </a:lnTo>
                  <a:lnTo>
                    <a:pt x="3063" y="954"/>
                  </a:lnTo>
                  <a:lnTo>
                    <a:pt x="3096" y="1044"/>
                  </a:lnTo>
                  <a:lnTo>
                    <a:pt x="3125" y="1137"/>
                  </a:lnTo>
                  <a:lnTo>
                    <a:pt x="3149" y="1232"/>
                  </a:lnTo>
                  <a:lnTo>
                    <a:pt x="3167" y="1329"/>
                  </a:lnTo>
                  <a:lnTo>
                    <a:pt x="3181" y="1429"/>
                  </a:lnTo>
                  <a:lnTo>
                    <a:pt x="3189" y="1530"/>
                  </a:lnTo>
                  <a:lnTo>
                    <a:pt x="3193" y="1634"/>
                  </a:lnTo>
                  <a:lnTo>
                    <a:pt x="3189" y="1737"/>
                  </a:lnTo>
                  <a:lnTo>
                    <a:pt x="3181" y="1839"/>
                  </a:lnTo>
                  <a:lnTo>
                    <a:pt x="3167" y="1938"/>
                  </a:lnTo>
                  <a:lnTo>
                    <a:pt x="3149" y="2035"/>
                  </a:lnTo>
                  <a:lnTo>
                    <a:pt x="3125" y="2130"/>
                  </a:lnTo>
                  <a:lnTo>
                    <a:pt x="3096" y="2224"/>
                  </a:lnTo>
                  <a:lnTo>
                    <a:pt x="3063" y="2314"/>
                  </a:lnTo>
                  <a:lnTo>
                    <a:pt x="3024" y="2401"/>
                  </a:lnTo>
                  <a:lnTo>
                    <a:pt x="2983" y="2486"/>
                  </a:lnTo>
                  <a:lnTo>
                    <a:pt x="2936" y="2567"/>
                  </a:lnTo>
                  <a:lnTo>
                    <a:pt x="2886" y="2645"/>
                  </a:lnTo>
                  <a:lnTo>
                    <a:pt x="2831" y="2718"/>
                  </a:lnTo>
                  <a:lnTo>
                    <a:pt x="2774" y="2788"/>
                  </a:lnTo>
                  <a:lnTo>
                    <a:pt x="2712" y="2855"/>
                  </a:lnTo>
                  <a:lnTo>
                    <a:pt x="2648" y="2917"/>
                  </a:lnTo>
                  <a:lnTo>
                    <a:pt x="2579" y="2974"/>
                  </a:lnTo>
                  <a:lnTo>
                    <a:pt x="2508" y="3028"/>
                  </a:lnTo>
                  <a:lnTo>
                    <a:pt x="2435" y="3076"/>
                  </a:lnTo>
                  <a:lnTo>
                    <a:pt x="2358" y="3119"/>
                  </a:lnTo>
                  <a:lnTo>
                    <a:pt x="2280" y="3158"/>
                  </a:lnTo>
                  <a:lnTo>
                    <a:pt x="2199" y="3191"/>
                  </a:lnTo>
                  <a:lnTo>
                    <a:pt x="2115" y="3217"/>
                  </a:lnTo>
                  <a:lnTo>
                    <a:pt x="2030" y="3239"/>
                  </a:lnTo>
                  <a:lnTo>
                    <a:pt x="1943" y="3255"/>
                  </a:lnTo>
                  <a:lnTo>
                    <a:pt x="1854" y="3264"/>
                  </a:lnTo>
                  <a:lnTo>
                    <a:pt x="1764" y="3267"/>
                  </a:lnTo>
                  <a:lnTo>
                    <a:pt x="1679" y="3264"/>
                  </a:lnTo>
                  <a:lnTo>
                    <a:pt x="1595" y="3256"/>
                  </a:lnTo>
                  <a:lnTo>
                    <a:pt x="1538" y="3262"/>
                  </a:lnTo>
                  <a:lnTo>
                    <a:pt x="1483" y="3266"/>
                  </a:lnTo>
                  <a:lnTo>
                    <a:pt x="1428" y="3267"/>
                  </a:lnTo>
                  <a:lnTo>
                    <a:pt x="1338" y="3264"/>
                  </a:lnTo>
                  <a:lnTo>
                    <a:pt x="1250" y="3255"/>
                  </a:lnTo>
                  <a:lnTo>
                    <a:pt x="1162" y="3239"/>
                  </a:lnTo>
                  <a:lnTo>
                    <a:pt x="1077" y="3217"/>
                  </a:lnTo>
                  <a:lnTo>
                    <a:pt x="994" y="3191"/>
                  </a:lnTo>
                  <a:lnTo>
                    <a:pt x="913" y="3158"/>
                  </a:lnTo>
                  <a:lnTo>
                    <a:pt x="834" y="3120"/>
                  </a:lnTo>
                  <a:lnTo>
                    <a:pt x="758" y="3076"/>
                  </a:lnTo>
                  <a:lnTo>
                    <a:pt x="684" y="3028"/>
                  </a:lnTo>
                  <a:lnTo>
                    <a:pt x="614" y="2975"/>
                  </a:lnTo>
                  <a:lnTo>
                    <a:pt x="609" y="2971"/>
                  </a:lnTo>
                  <a:lnTo>
                    <a:pt x="604" y="2967"/>
                  </a:lnTo>
                  <a:lnTo>
                    <a:pt x="546" y="2917"/>
                  </a:lnTo>
                  <a:lnTo>
                    <a:pt x="491" y="2865"/>
                  </a:lnTo>
                  <a:lnTo>
                    <a:pt x="437" y="2808"/>
                  </a:lnTo>
                  <a:lnTo>
                    <a:pt x="387" y="2750"/>
                  </a:lnTo>
                  <a:lnTo>
                    <a:pt x="339" y="2689"/>
                  </a:lnTo>
                  <a:lnTo>
                    <a:pt x="336" y="2687"/>
                  </a:lnTo>
                  <a:lnTo>
                    <a:pt x="334" y="2684"/>
                  </a:lnTo>
                  <a:lnTo>
                    <a:pt x="332" y="2680"/>
                  </a:lnTo>
                  <a:lnTo>
                    <a:pt x="287" y="2616"/>
                  </a:lnTo>
                  <a:lnTo>
                    <a:pt x="245" y="2549"/>
                  </a:lnTo>
                  <a:lnTo>
                    <a:pt x="207" y="2480"/>
                  </a:lnTo>
                  <a:lnTo>
                    <a:pt x="171" y="2408"/>
                  </a:lnTo>
                  <a:lnTo>
                    <a:pt x="138" y="2334"/>
                  </a:lnTo>
                  <a:lnTo>
                    <a:pt x="136" y="2331"/>
                  </a:lnTo>
                  <a:lnTo>
                    <a:pt x="135" y="2328"/>
                  </a:lnTo>
                  <a:lnTo>
                    <a:pt x="101" y="2236"/>
                  </a:lnTo>
                  <a:lnTo>
                    <a:pt x="70" y="2142"/>
                  </a:lnTo>
                  <a:lnTo>
                    <a:pt x="46" y="2044"/>
                  </a:lnTo>
                  <a:lnTo>
                    <a:pt x="25" y="1945"/>
                  </a:lnTo>
                  <a:lnTo>
                    <a:pt x="11" y="1843"/>
                  </a:lnTo>
                  <a:lnTo>
                    <a:pt x="3" y="1739"/>
                  </a:lnTo>
                  <a:lnTo>
                    <a:pt x="0" y="1634"/>
                  </a:lnTo>
                  <a:lnTo>
                    <a:pt x="2" y="1539"/>
                  </a:lnTo>
                  <a:lnTo>
                    <a:pt x="9" y="1446"/>
                  </a:lnTo>
                  <a:lnTo>
                    <a:pt x="20" y="1355"/>
                  </a:lnTo>
                  <a:lnTo>
                    <a:pt x="37" y="1265"/>
                  </a:lnTo>
                  <a:lnTo>
                    <a:pt x="57" y="1177"/>
                  </a:lnTo>
                  <a:lnTo>
                    <a:pt x="58" y="1168"/>
                  </a:lnTo>
                  <a:lnTo>
                    <a:pt x="61" y="1159"/>
                  </a:lnTo>
                  <a:lnTo>
                    <a:pt x="90" y="1065"/>
                  </a:lnTo>
                  <a:lnTo>
                    <a:pt x="122" y="973"/>
                  </a:lnTo>
                  <a:lnTo>
                    <a:pt x="160" y="884"/>
                  </a:lnTo>
                  <a:lnTo>
                    <a:pt x="162" y="880"/>
                  </a:lnTo>
                  <a:lnTo>
                    <a:pt x="164" y="875"/>
                  </a:lnTo>
                  <a:lnTo>
                    <a:pt x="200" y="801"/>
                  </a:lnTo>
                  <a:lnTo>
                    <a:pt x="239" y="729"/>
                  </a:lnTo>
                  <a:lnTo>
                    <a:pt x="282" y="661"/>
                  </a:lnTo>
                  <a:lnTo>
                    <a:pt x="328" y="594"/>
                  </a:lnTo>
                  <a:lnTo>
                    <a:pt x="376" y="531"/>
                  </a:lnTo>
                  <a:lnTo>
                    <a:pt x="379" y="526"/>
                  </a:lnTo>
                  <a:lnTo>
                    <a:pt x="383" y="522"/>
                  </a:lnTo>
                  <a:lnTo>
                    <a:pt x="437" y="459"/>
                  </a:lnTo>
                  <a:lnTo>
                    <a:pt x="494" y="399"/>
                  </a:lnTo>
                  <a:lnTo>
                    <a:pt x="554" y="343"/>
                  </a:lnTo>
                  <a:lnTo>
                    <a:pt x="616" y="291"/>
                  </a:lnTo>
                  <a:lnTo>
                    <a:pt x="681" y="242"/>
                  </a:lnTo>
                  <a:lnTo>
                    <a:pt x="756" y="194"/>
                  </a:lnTo>
                  <a:lnTo>
                    <a:pt x="832" y="150"/>
                  </a:lnTo>
                  <a:lnTo>
                    <a:pt x="910" y="112"/>
                  </a:lnTo>
                  <a:lnTo>
                    <a:pt x="992" y="78"/>
                  </a:lnTo>
                  <a:lnTo>
                    <a:pt x="1075" y="50"/>
                  </a:lnTo>
                  <a:lnTo>
                    <a:pt x="1161" y="29"/>
                  </a:lnTo>
                  <a:lnTo>
                    <a:pt x="1248" y="13"/>
                  </a:lnTo>
                  <a:lnTo>
                    <a:pt x="1337" y="3"/>
                  </a:lnTo>
                  <a:lnTo>
                    <a:pt x="14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9" name="Freeform 1032"/>
            <p:cNvSpPr>
              <a:spLocks/>
            </p:cNvSpPr>
            <p:nvPr/>
          </p:nvSpPr>
          <p:spPr bwMode="auto">
            <a:xfrm>
              <a:off x="6627813" y="5448301"/>
              <a:ext cx="33338" cy="23813"/>
            </a:xfrm>
            <a:custGeom>
              <a:avLst/>
              <a:gdLst>
                <a:gd name="T0" fmla="*/ 160 w 213"/>
                <a:gd name="T1" fmla="*/ 0 h 157"/>
                <a:gd name="T2" fmla="*/ 174 w 213"/>
                <a:gd name="T3" fmla="*/ 2 h 157"/>
                <a:gd name="T4" fmla="*/ 187 w 213"/>
                <a:gd name="T5" fmla="*/ 8 h 157"/>
                <a:gd name="T6" fmla="*/ 198 w 213"/>
                <a:gd name="T7" fmla="*/ 17 h 157"/>
                <a:gd name="T8" fmla="*/ 206 w 213"/>
                <a:gd name="T9" fmla="*/ 30 h 157"/>
                <a:gd name="T10" fmla="*/ 212 w 213"/>
                <a:gd name="T11" fmla="*/ 44 h 157"/>
                <a:gd name="T12" fmla="*/ 213 w 213"/>
                <a:gd name="T13" fmla="*/ 59 h 157"/>
                <a:gd name="T14" fmla="*/ 211 w 213"/>
                <a:gd name="T15" fmla="*/ 72 h 157"/>
                <a:gd name="T16" fmla="*/ 204 w 213"/>
                <a:gd name="T17" fmla="*/ 86 h 157"/>
                <a:gd name="T18" fmla="*/ 195 w 213"/>
                <a:gd name="T19" fmla="*/ 97 h 157"/>
                <a:gd name="T20" fmla="*/ 182 w 213"/>
                <a:gd name="T21" fmla="*/ 105 h 157"/>
                <a:gd name="T22" fmla="*/ 129 w 213"/>
                <a:gd name="T23" fmla="*/ 131 h 157"/>
                <a:gd name="T24" fmla="*/ 75 w 213"/>
                <a:gd name="T25" fmla="*/ 153 h 157"/>
                <a:gd name="T26" fmla="*/ 65 w 213"/>
                <a:gd name="T27" fmla="*/ 156 h 157"/>
                <a:gd name="T28" fmla="*/ 56 w 213"/>
                <a:gd name="T29" fmla="*/ 157 h 157"/>
                <a:gd name="T30" fmla="*/ 38 w 213"/>
                <a:gd name="T31" fmla="*/ 154 h 157"/>
                <a:gd name="T32" fmla="*/ 24 w 213"/>
                <a:gd name="T33" fmla="*/ 147 h 157"/>
                <a:gd name="T34" fmla="*/ 12 w 213"/>
                <a:gd name="T35" fmla="*/ 136 h 157"/>
                <a:gd name="T36" fmla="*/ 3 w 213"/>
                <a:gd name="T37" fmla="*/ 120 h 157"/>
                <a:gd name="T38" fmla="*/ 0 w 213"/>
                <a:gd name="T39" fmla="*/ 106 h 157"/>
                <a:gd name="T40" fmla="*/ 1 w 213"/>
                <a:gd name="T41" fmla="*/ 92 h 157"/>
                <a:gd name="T42" fmla="*/ 5 w 213"/>
                <a:gd name="T43" fmla="*/ 77 h 157"/>
                <a:gd name="T44" fmla="*/ 12 w 213"/>
                <a:gd name="T45" fmla="*/ 65 h 157"/>
                <a:gd name="T46" fmla="*/ 22 w 213"/>
                <a:gd name="T47" fmla="*/ 55 h 157"/>
                <a:gd name="T48" fmla="*/ 35 w 213"/>
                <a:gd name="T49" fmla="*/ 48 h 157"/>
                <a:gd name="T50" fmla="*/ 84 w 213"/>
                <a:gd name="T51" fmla="*/ 28 h 157"/>
                <a:gd name="T52" fmla="*/ 131 w 213"/>
                <a:gd name="T53" fmla="*/ 6 h 157"/>
                <a:gd name="T54" fmla="*/ 145 w 213"/>
                <a:gd name="T55" fmla="*/ 1 h 157"/>
                <a:gd name="T56" fmla="*/ 160 w 213"/>
                <a:gd name="T5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3" h="157">
                  <a:moveTo>
                    <a:pt x="160" y="0"/>
                  </a:moveTo>
                  <a:lnTo>
                    <a:pt x="174" y="2"/>
                  </a:lnTo>
                  <a:lnTo>
                    <a:pt x="187" y="8"/>
                  </a:lnTo>
                  <a:lnTo>
                    <a:pt x="198" y="17"/>
                  </a:lnTo>
                  <a:lnTo>
                    <a:pt x="206" y="30"/>
                  </a:lnTo>
                  <a:lnTo>
                    <a:pt x="212" y="44"/>
                  </a:lnTo>
                  <a:lnTo>
                    <a:pt x="213" y="59"/>
                  </a:lnTo>
                  <a:lnTo>
                    <a:pt x="211" y="72"/>
                  </a:lnTo>
                  <a:lnTo>
                    <a:pt x="204" y="86"/>
                  </a:lnTo>
                  <a:lnTo>
                    <a:pt x="195" y="97"/>
                  </a:lnTo>
                  <a:lnTo>
                    <a:pt x="182" y="105"/>
                  </a:lnTo>
                  <a:lnTo>
                    <a:pt x="129" y="131"/>
                  </a:lnTo>
                  <a:lnTo>
                    <a:pt x="75" y="153"/>
                  </a:lnTo>
                  <a:lnTo>
                    <a:pt x="65" y="156"/>
                  </a:lnTo>
                  <a:lnTo>
                    <a:pt x="56" y="157"/>
                  </a:lnTo>
                  <a:lnTo>
                    <a:pt x="38" y="154"/>
                  </a:lnTo>
                  <a:lnTo>
                    <a:pt x="24" y="147"/>
                  </a:lnTo>
                  <a:lnTo>
                    <a:pt x="12" y="136"/>
                  </a:lnTo>
                  <a:lnTo>
                    <a:pt x="3" y="120"/>
                  </a:lnTo>
                  <a:lnTo>
                    <a:pt x="0" y="106"/>
                  </a:lnTo>
                  <a:lnTo>
                    <a:pt x="1" y="92"/>
                  </a:lnTo>
                  <a:lnTo>
                    <a:pt x="5" y="77"/>
                  </a:lnTo>
                  <a:lnTo>
                    <a:pt x="12" y="65"/>
                  </a:lnTo>
                  <a:lnTo>
                    <a:pt x="22" y="55"/>
                  </a:lnTo>
                  <a:lnTo>
                    <a:pt x="35" y="48"/>
                  </a:lnTo>
                  <a:lnTo>
                    <a:pt x="84" y="28"/>
                  </a:lnTo>
                  <a:lnTo>
                    <a:pt x="131" y="6"/>
                  </a:lnTo>
                  <a:lnTo>
                    <a:pt x="145" y="1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0" name="Freeform 1033"/>
            <p:cNvSpPr>
              <a:spLocks/>
            </p:cNvSpPr>
            <p:nvPr/>
          </p:nvSpPr>
          <p:spPr bwMode="auto">
            <a:xfrm>
              <a:off x="6686551" y="5402263"/>
              <a:ext cx="28575" cy="31750"/>
            </a:xfrm>
            <a:custGeom>
              <a:avLst/>
              <a:gdLst>
                <a:gd name="T0" fmla="*/ 125 w 187"/>
                <a:gd name="T1" fmla="*/ 0 h 195"/>
                <a:gd name="T2" fmla="*/ 139 w 187"/>
                <a:gd name="T3" fmla="*/ 1 h 195"/>
                <a:gd name="T4" fmla="*/ 153 w 187"/>
                <a:gd name="T5" fmla="*/ 5 h 195"/>
                <a:gd name="T6" fmla="*/ 166 w 187"/>
                <a:gd name="T7" fmla="*/ 12 h 195"/>
                <a:gd name="T8" fmla="*/ 177 w 187"/>
                <a:gd name="T9" fmla="*/ 23 h 195"/>
                <a:gd name="T10" fmla="*/ 184 w 187"/>
                <a:gd name="T11" fmla="*/ 37 h 195"/>
                <a:gd name="T12" fmla="*/ 187 w 187"/>
                <a:gd name="T13" fmla="*/ 50 h 195"/>
                <a:gd name="T14" fmla="*/ 186 w 187"/>
                <a:gd name="T15" fmla="*/ 65 h 195"/>
                <a:gd name="T16" fmla="*/ 182 w 187"/>
                <a:gd name="T17" fmla="*/ 79 h 195"/>
                <a:gd name="T18" fmla="*/ 174 w 187"/>
                <a:gd name="T19" fmla="*/ 92 h 195"/>
                <a:gd name="T20" fmla="*/ 137 w 187"/>
                <a:gd name="T21" fmla="*/ 136 h 195"/>
                <a:gd name="T22" fmla="*/ 97 w 187"/>
                <a:gd name="T23" fmla="*/ 179 h 195"/>
                <a:gd name="T24" fmla="*/ 85 w 187"/>
                <a:gd name="T25" fmla="*/ 188 h 195"/>
                <a:gd name="T26" fmla="*/ 71 w 187"/>
                <a:gd name="T27" fmla="*/ 193 h 195"/>
                <a:gd name="T28" fmla="*/ 56 w 187"/>
                <a:gd name="T29" fmla="*/ 195 h 195"/>
                <a:gd name="T30" fmla="*/ 43 w 187"/>
                <a:gd name="T31" fmla="*/ 193 h 195"/>
                <a:gd name="T32" fmla="*/ 29 w 187"/>
                <a:gd name="T33" fmla="*/ 188 h 195"/>
                <a:gd name="T34" fmla="*/ 18 w 187"/>
                <a:gd name="T35" fmla="*/ 179 h 195"/>
                <a:gd name="T36" fmla="*/ 8 w 187"/>
                <a:gd name="T37" fmla="*/ 168 h 195"/>
                <a:gd name="T38" fmla="*/ 2 w 187"/>
                <a:gd name="T39" fmla="*/ 155 h 195"/>
                <a:gd name="T40" fmla="*/ 0 w 187"/>
                <a:gd name="T41" fmla="*/ 140 h 195"/>
                <a:gd name="T42" fmla="*/ 2 w 187"/>
                <a:gd name="T43" fmla="*/ 126 h 195"/>
                <a:gd name="T44" fmla="*/ 7 w 187"/>
                <a:gd name="T45" fmla="*/ 112 h 195"/>
                <a:gd name="T46" fmla="*/ 17 w 187"/>
                <a:gd name="T47" fmla="*/ 100 h 195"/>
                <a:gd name="T48" fmla="*/ 53 w 187"/>
                <a:gd name="T49" fmla="*/ 61 h 195"/>
                <a:gd name="T50" fmla="*/ 87 w 187"/>
                <a:gd name="T51" fmla="*/ 20 h 195"/>
                <a:gd name="T52" fmla="*/ 98 w 187"/>
                <a:gd name="T53" fmla="*/ 10 h 195"/>
                <a:gd name="T54" fmla="*/ 111 w 187"/>
                <a:gd name="T55" fmla="*/ 4 h 195"/>
                <a:gd name="T56" fmla="*/ 125 w 187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95">
                  <a:moveTo>
                    <a:pt x="125" y="0"/>
                  </a:moveTo>
                  <a:lnTo>
                    <a:pt x="139" y="1"/>
                  </a:lnTo>
                  <a:lnTo>
                    <a:pt x="153" y="5"/>
                  </a:lnTo>
                  <a:lnTo>
                    <a:pt x="166" y="12"/>
                  </a:lnTo>
                  <a:lnTo>
                    <a:pt x="177" y="23"/>
                  </a:lnTo>
                  <a:lnTo>
                    <a:pt x="184" y="37"/>
                  </a:lnTo>
                  <a:lnTo>
                    <a:pt x="187" y="50"/>
                  </a:lnTo>
                  <a:lnTo>
                    <a:pt x="186" y="65"/>
                  </a:lnTo>
                  <a:lnTo>
                    <a:pt x="182" y="79"/>
                  </a:lnTo>
                  <a:lnTo>
                    <a:pt x="174" y="92"/>
                  </a:lnTo>
                  <a:lnTo>
                    <a:pt x="137" y="136"/>
                  </a:lnTo>
                  <a:lnTo>
                    <a:pt x="97" y="179"/>
                  </a:lnTo>
                  <a:lnTo>
                    <a:pt x="85" y="188"/>
                  </a:lnTo>
                  <a:lnTo>
                    <a:pt x="71" y="193"/>
                  </a:lnTo>
                  <a:lnTo>
                    <a:pt x="56" y="195"/>
                  </a:lnTo>
                  <a:lnTo>
                    <a:pt x="43" y="193"/>
                  </a:lnTo>
                  <a:lnTo>
                    <a:pt x="29" y="188"/>
                  </a:lnTo>
                  <a:lnTo>
                    <a:pt x="18" y="179"/>
                  </a:lnTo>
                  <a:lnTo>
                    <a:pt x="8" y="168"/>
                  </a:lnTo>
                  <a:lnTo>
                    <a:pt x="2" y="155"/>
                  </a:lnTo>
                  <a:lnTo>
                    <a:pt x="0" y="140"/>
                  </a:lnTo>
                  <a:lnTo>
                    <a:pt x="2" y="126"/>
                  </a:lnTo>
                  <a:lnTo>
                    <a:pt x="7" y="112"/>
                  </a:lnTo>
                  <a:lnTo>
                    <a:pt x="17" y="100"/>
                  </a:lnTo>
                  <a:lnTo>
                    <a:pt x="53" y="61"/>
                  </a:lnTo>
                  <a:lnTo>
                    <a:pt x="87" y="20"/>
                  </a:lnTo>
                  <a:lnTo>
                    <a:pt x="98" y="10"/>
                  </a:lnTo>
                  <a:lnTo>
                    <a:pt x="111" y="4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1" name="Freeform 1034"/>
            <p:cNvSpPr>
              <a:spLocks/>
            </p:cNvSpPr>
            <p:nvPr/>
          </p:nvSpPr>
          <p:spPr bwMode="auto">
            <a:xfrm>
              <a:off x="6557963" y="5464176"/>
              <a:ext cx="34925" cy="17463"/>
            </a:xfrm>
            <a:custGeom>
              <a:avLst/>
              <a:gdLst>
                <a:gd name="T0" fmla="*/ 62 w 225"/>
                <a:gd name="T1" fmla="*/ 0 h 119"/>
                <a:gd name="T2" fmla="*/ 114 w 225"/>
                <a:gd name="T3" fmla="*/ 5 h 119"/>
                <a:gd name="T4" fmla="*/ 166 w 225"/>
                <a:gd name="T5" fmla="*/ 6 h 119"/>
                <a:gd name="T6" fmla="*/ 184 w 225"/>
                <a:gd name="T7" fmla="*/ 9 h 119"/>
                <a:gd name="T8" fmla="*/ 200 w 225"/>
                <a:gd name="T9" fmla="*/ 17 h 119"/>
                <a:gd name="T10" fmla="*/ 213 w 225"/>
                <a:gd name="T11" fmla="*/ 30 h 119"/>
                <a:gd name="T12" fmla="*/ 222 w 225"/>
                <a:gd name="T13" fmla="*/ 45 h 119"/>
                <a:gd name="T14" fmla="*/ 225 w 225"/>
                <a:gd name="T15" fmla="*/ 62 h 119"/>
                <a:gd name="T16" fmla="*/ 222 w 225"/>
                <a:gd name="T17" fmla="*/ 81 h 119"/>
                <a:gd name="T18" fmla="*/ 215 w 225"/>
                <a:gd name="T19" fmla="*/ 96 h 119"/>
                <a:gd name="T20" fmla="*/ 203 w 225"/>
                <a:gd name="T21" fmla="*/ 108 h 119"/>
                <a:gd name="T22" fmla="*/ 188 w 225"/>
                <a:gd name="T23" fmla="*/ 116 h 119"/>
                <a:gd name="T24" fmla="*/ 171 w 225"/>
                <a:gd name="T25" fmla="*/ 119 h 119"/>
                <a:gd name="T26" fmla="*/ 166 w 225"/>
                <a:gd name="T27" fmla="*/ 119 h 119"/>
                <a:gd name="T28" fmla="*/ 107 w 225"/>
                <a:gd name="T29" fmla="*/ 117 h 119"/>
                <a:gd name="T30" fmla="*/ 49 w 225"/>
                <a:gd name="T31" fmla="*/ 112 h 119"/>
                <a:gd name="T32" fmla="*/ 31 w 225"/>
                <a:gd name="T33" fmla="*/ 106 h 119"/>
                <a:gd name="T34" fmla="*/ 17 w 225"/>
                <a:gd name="T35" fmla="*/ 97 h 119"/>
                <a:gd name="T36" fmla="*/ 7 w 225"/>
                <a:gd name="T37" fmla="*/ 84 h 119"/>
                <a:gd name="T38" fmla="*/ 1 w 225"/>
                <a:gd name="T39" fmla="*/ 67 h 119"/>
                <a:gd name="T40" fmla="*/ 0 w 225"/>
                <a:gd name="T41" fmla="*/ 49 h 119"/>
                <a:gd name="T42" fmla="*/ 5 w 225"/>
                <a:gd name="T43" fmla="*/ 32 h 119"/>
                <a:gd name="T44" fmla="*/ 14 w 225"/>
                <a:gd name="T45" fmla="*/ 17 h 119"/>
                <a:gd name="T46" fmla="*/ 27 w 225"/>
                <a:gd name="T47" fmla="*/ 7 h 119"/>
                <a:gd name="T48" fmla="*/ 44 w 225"/>
                <a:gd name="T49" fmla="*/ 1 h 119"/>
                <a:gd name="T50" fmla="*/ 62 w 225"/>
                <a:gd name="T5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5" h="119">
                  <a:moveTo>
                    <a:pt x="62" y="0"/>
                  </a:moveTo>
                  <a:lnTo>
                    <a:pt x="114" y="5"/>
                  </a:lnTo>
                  <a:lnTo>
                    <a:pt x="166" y="6"/>
                  </a:lnTo>
                  <a:lnTo>
                    <a:pt x="184" y="9"/>
                  </a:lnTo>
                  <a:lnTo>
                    <a:pt x="200" y="17"/>
                  </a:lnTo>
                  <a:lnTo>
                    <a:pt x="213" y="30"/>
                  </a:lnTo>
                  <a:lnTo>
                    <a:pt x="222" y="45"/>
                  </a:lnTo>
                  <a:lnTo>
                    <a:pt x="225" y="62"/>
                  </a:lnTo>
                  <a:lnTo>
                    <a:pt x="222" y="81"/>
                  </a:lnTo>
                  <a:lnTo>
                    <a:pt x="215" y="96"/>
                  </a:lnTo>
                  <a:lnTo>
                    <a:pt x="203" y="108"/>
                  </a:lnTo>
                  <a:lnTo>
                    <a:pt x="188" y="116"/>
                  </a:lnTo>
                  <a:lnTo>
                    <a:pt x="171" y="119"/>
                  </a:lnTo>
                  <a:lnTo>
                    <a:pt x="166" y="119"/>
                  </a:lnTo>
                  <a:lnTo>
                    <a:pt x="107" y="117"/>
                  </a:lnTo>
                  <a:lnTo>
                    <a:pt x="49" y="112"/>
                  </a:lnTo>
                  <a:lnTo>
                    <a:pt x="31" y="106"/>
                  </a:lnTo>
                  <a:lnTo>
                    <a:pt x="17" y="97"/>
                  </a:lnTo>
                  <a:lnTo>
                    <a:pt x="7" y="84"/>
                  </a:lnTo>
                  <a:lnTo>
                    <a:pt x="1" y="67"/>
                  </a:lnTo>
                  <a:lnTo>
                    <a:pt x="0" y="49"/>
                  </a:lnTo>
                  <a:lnTo>
                    <a:pt x="5" y="32"/>
                  </a:lnTo>
                  <a:lnTo>
                    <a:pt x="14" y="17"/>
                  </a:lnTo>
                  <a:lnTo>
                    <a:pt x="27" y="7"/>
                  </a:lnTo>
                  <a:lnTo>
                    <a:pt x="44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2" name="Freeform 1035"/>
            <p:cNvSpPr>
              <a:spLocks/>
            </p:cNvSpPr>
            <p:nvPr/>
          </p:nvSpPr>
          <p:spPr bwMode="auto">
            <a:xfrm>
              <a:off x="6697663" y="5140326"/>
              <a:ext cx="26988" cy="31750"/>
            </a:xfrm>
            <a:custGeom>
              <a:avLst/>
              <a:gdLst>
                <a:gd name="T0" fmla="*/ 61 w 178"/>
                <a:gd name="T1" fmla="*/ 0 h 201"/>
                <a:gd name="T2" fmla="*/ 75 w 178"/>
                <a:gd name="T3" fmla="*/ 3 h 201"/>
                <a:gd name="T4" fmla="*/ 87 w 178"/>
                <a:gd name="T5" fmla="*/ 10 h 201"/>
                <a:gd name="T6" fmla="*/ 98 w 178"/>
                <a:gd name="T7" fmla="*/ 20 h 201"/>
                <a:gd name="T8" fmla="*/ 134 w 178"/>
                <a:gd name="T9" fmla="*/ 66 h 201"/>
                <a:gd name="T10" fmla="*/ 168 w 178"/>
                <a:gd name="T11" fmla="*/ 114 h 201"/>
                <a:gd name="T12" fmla="*/ 175 w 178"/>
                <a:gd name="T13" fmla="*/ 128 h 201"/>
                <a:gd name="T14" fmla="*/ 178 w 178"/>
                <a:gd name="T15" fmla="*/ 142 h 201"/>
                <a:gd name="T16" fmla="*/ 177 w 178"/>
                <a:gd name="T17" fmla="*/ 156 h 201"/>
                <a:gd name="T18" fmla="*/ 173 w 178"/>
                <a:gd name="T19" fmla="*/ 170 h 201"/>
                <a:gd name="T20" fmla="*/ 165 w 178"/>
                <a:gd name="T21" fmla="*/ 182 h 201"/>
                <a:gd name="T22" fmla="*/ 153 w 178"/>
                <a:gd name="T23" fmla="*/ 192 h 201"/>
                <a:gd name="T24" fmla="*/ 138 w 178"/>
                <a:gd name="T25" fmla="*/ 199 h 201"/>
                <a:gd name="T26" fmla="*/ 122 w 178"/>
                <a:gd name="T27" fmla="*/ 201 h 201"/>
                <a:gd name="T28" fmla="*/ 109 w 178"/>
                <a:gd name="T29" fmla="*/ 200 h 201"/>
                <a:gd name="T30" fmla="*/ 96 w 178"/>
                <a:gd name="T31" fmla="*/ 195 h 201"/>
                <a:gd name="T32" fmla="*/ 84 w 178"/>
                <a:gd name="T33" fmla="*/ 188 h 201"/>
                <a:gd name="T34" fmla="*/ 75 w 178"/>
                <a:gd name="T35" fmla="*/ 177 h 201"/>
                <a:gd name="T36" fmla="*/ 44 w 178"/>
                <a:gd name="T37" fmla="*/ 134 h 201"/>
                <a:gd name="T38" fmla="*/ 12 w 178"/>
                <a:gd name="T39" fmla="*/ 92 h 201"/>
                <a:gd name="T40" fmla="*/ 4 w 178"/>
                <a:gd name="T41" fmla="*/ 79 h 201"/>
                <a:gd name="T42" fmla="*/ 0 w 178"/>
                <a:gd name="T43" fmla="*/ 65 h 201"/>
                <a:gd name="T44" fmla="*/ 0 w 178"/>
                <a:gd name="T45" fmla="*/ 51 h 201"/>
                <a:gd name="T46" fmla="*/ 3 w 178"/>
                <a:gd name="T47" fmla="*/ 37 h 201"/>
                <a:gd name="T48" fmla="*/ 10 w 178"/>
                <a:gd name="T49" fmla="*/ 23 h 201"/>
                <a:gd name="T50" fmla="*/ 20 w 178"/>
                <a:gd name="T51" fmla="*/ 12 h 201"/>
                <a:gd name="T52" fmla="*/ 32 w 178"/>
                <a:gd name="T53" fmla="*/ 5 h 201"/>
                <a:gd name="T54" fmla="*/ 46 w 178"/>
                <a:gd name="T55" fmla="*/ 1 h 201"/>
                <a:gd name="T56" fmla="*/ 61 w 178"/>
                <a:gd name="T5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1">
                  <a:moveTo>
                    <a:pt x="61" y="0"/>
                  </a:moveTo>
                  <a:lnTo>
                    <a:pt x="75" y="3"/>
                  </a:lnTo>
                  <a:lnTo>
                    <a:pt x="87" y="10"/>
                  </a:lnTo>
                  <a:lnTo>
                    <a:pt x="98" y="20"/>
                  </a:lnTo>
                  <a:lnTo>
                    <a:pt x="134" y="66"/>
                  </a:lnTo>
                  <a:lnTo>
                    <a:pt x="168" y="114"/>
                  </a:lnTo>
                  <a:lnTo>
                    <a:pt x="175" y="128"/>
                  </a:lnTo>
                  <a:lnTo>
                    <a:pt x="178" y="142"/>
                  </a:lnTo>
                  <a:lnTo>
                    <a:pt x="177" y="156"/>
                  </a:lnTo>
                  <a:lnTo>
                    <a:pt x="173" y="170"/>
                  </a:lnTo>
                  <a:lnTo>
                    <a:pt x="165" y="182"/>
                  </a:lnTo>
                  <a:lnTo>
                    <a:pt x="153" y="192"/>
                  </a:lnTo>
                  <a:lnTo>
                    <a:pt x="138" y="199"/>
                  </a:lnTo>
                  <a:lnTo>
                    <a:pt x="122" y="201"/>
                  </a:lnTo>
                  <a:lnTo>
                    <a:pt x="109" y="200"/>
                  </a:lnTo>
                  <a:lnTo>
                    <a:pt x="96" y="195"/>
                  </a:lnTo>
                  <a:lnTo>
                    <a:pt x="84" y="188"/>
                  </a:lnTo>
                  <a:lnTo>
                    <a:pt x="75" y="177"/>
                  </a:lnTo>
                  <a:lnTo>
                    <a:pt x="44" y="134"/>
                  </a:lnTo>
                  <a:lnTo>
                    <a:pt x="12" y="92"/>
                  </a:lnTo>
                  <a:lnTo>
                    <a:pt x="4" y="79"/>
                  </a:lnTo>
                  <a:lnTo>
                    <a:pt x="0" y="65"/>
                  </a:lnTo>
                  <a:lnTo>
                    <a:pt x="0" y="51"/>
                  </a:lnTo>
                  <a:lnTo>
                    <a:pt x="3" y="37"/>
                  </a:lnTo>
                  <a:lnTo>
                    <a:pt x="10" y="23"/>
                  </a:lnTo>
                  <a:lnTo>
                    <a:pt x="20" y="12"/>
                  </a:lnTo>
                  <a:lnTo>
                    <a:pt x="32" y="5"/>
                  </a:lnTo>
                  <a:lnTo>
                    <a:pt x="46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3" name="Freeform 1036"/>
            <p:cNvSpPr>
              <a:spLocks/>
            </p:cNvSpPr>
            <p:nvPr/>
          </p:nvSpPr>
          <p:spPr bwMode="auto">
            <a:xfrm>
              <a:off x="6724651" y="5341938"/>
              <a:ext cx="23813" cy="33338"/>
            </a:xfrm>
            <a:custGeom>
              <a:avLst/>
              <a:gdLst>
                <a:gd name="T0" fmla="*/ 99 w 152"/>
                <a:gd name="T1" fmla="*/ 0 h 216"/>
                <a:gd name="T2" fmla="*/ 114 w 152"/>
                <a:gd name="T3" fmla="*/ 2 h 216"/>
                <a:gd name="T4" fmla="*/ 127 w 152"/>
                <a:gd name="T5" fmla="*/ 9 h 216"/>
                <a:gd name="T6" fmla="*/ 138 w 152"/>
                <a:gd name="T7" fmla="*/ 18 h 216"/>
                <a:gd name="T8" fmla="*/ 146 w 152"/>
                <a:gd name="T9" fmla="*/ 30 h 216"/>
                <a:gd name="T10" fmla="*/ 150 w 152"/>
                <a:gd name="T11" fmla="*/ 44 h 216"/>
                <a:gd name="T12" fmla="*/ 152 w 152"/>
                <a:gd name="T13" fmla="*/ 59 h 216"/>
                <a:gd name="T14" fmla="*/ 148 w 152"/>
                <a:gd name="T15" fmla="*/ 73 h 216"/>
                <a:gd name="T16" fmla="*/ 129 w 152"/>
                <a:gd name="T17" fmla="*/ 128 h 216"/>
                <a:gd name="T18" fmla="*/ 108 w 152"/>
                <a:gd name="T19" fmla="*/ 182 h 216"/>
                <a:gd name="T20" fmla="*/ 99 w 152"/>
                <a:gd name="T21" fmla="*/ 196 h 216"/>
                <a:gd name="T22" fmla="*/ 86 w 152"/>
                <a:gd name="T23" fmla="*/ 207 h 216"/>
                <a:gd name="T24" fmla="*/ 72 w 152"/>
                <a:gd name="T25" fmla="*/ 214 h 216"/>
                <a:gd name="T26" fmla="*/ 56 w 152"/>
                <a:gd name="T27" fmla="*/ 216 h 216"/>
                <a:gd name="T28" fmla="*/ 45 w 152"/>
                <a:gd name="T29" fmla="*/ 215 h 216"/>
                <a:gd name="T30" fmla="*/ 33 w 152"/>
                <a:gd name="T31" fmla="*/ 212 h 216"/>
                <a:gd name="T32" fmla="*/ 20 w 152"/>
                <a:gd name="T33" fmla="*/ 203 h 216"/>
                <a:gd name="T34" fmla="*/ 11 w 152"/>
                <a:gd name="T35" fmla="*/ 193 h 216"/>
                <a:gd name="T36" fmla="*/ 4 w 152"/>
                <a:gd name="T37" fmla="*/ 180 h 216"/>
                <a:gd name="T38" fmla="*/ 0 w 152"/>
                <a:gd name="T39" fmla="*/ 167 h 216"/>
                <a:gd name="T40" fmla="*/ 1 w 152"/>
                <a:gd name="T41" fmla="*/ 151 h 216"/>
                <a:gd name="T42" fmla="*/ 5 w 152"/>
                <a:gd name="T43" fmla="*/ 137 h 216"/>
                <a:gd name="T44" fmla="*/ 24 w 152"/>
                <a:gd name="T45" fmla="*/ 88 h 216"/>
                <a:gd name="T46" fmla="*/ 43 w 152"/>
                <a:gd name="T47" fmla="*/ 38 h 216"/>
                <a:gd name="T48" fmla="*/ 50 w 152"/>
                <a:gd name="T49" fmla="*/ 24 h 216"/>
                <a:gd name="T50" fmla="*/ 59 w 152"/>
                <a:gd name="T51" fmla="*/ 13 h 216"/>
                <a:gd name="T52" fmla="*/ 71 w 152"/>
                <a:gd name="T53" fmla="*/ 5 h 216"/>
                <a:gd name="T54" fmla="*/ 84 w 152"/>
                <a:gd name="T55" fmla="*/ 1 h 216"/>
                <a:gd name="T56" fmla="*/ 99 w 152"/>
                <a:gd name="T5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6">
                  <a:moveTo>
                    <a:pt x="99" y="0"/>
                  </a:moveTo>
                  <a:lnTo>
                    <a:pt x="114" y="2"/>
                  </a:lnTo>
                  <a:lnTo>
                    <a:pt x="127" y="9"/>
                  </a:lnTo>
                  <a:lnTo>
                    <a:pt x="138" y="18"/>
                  </a:lnTo>
                  <a:lnTo>
                    <a:pt x="146" y="30"/>
                  </a:lnTo>
                  <a:lnTo>
                    <a:pt x="150" y="44"/>
                  </a:lnTo>
                  <a:lnTo>
                    <a:pt x="152" y="59"/>
                  </a:lnTo>
                  <a:lnTo>
                    <a:pt x="148" y="73"/>
                  </a:lnTo>
                  <a:lnTo>
                    <a:pt x="129" y="128"/>
                  </a:lnTo>
                  <a:lnTo>
                    <a:pt x="108" y="182"/>
                  </a:lnTo>
                  <a:lnTo>
                    <a:pt x="99" y="196"/>
                  </a:lnTo>
                  <a:lnTo>
                    <a:pt x="86" y="207"/>
                  </a:lnTo>
                  <a:lnTo>
                    <a:pt x="72" y="214"/>
                  </a:lnTo>
                  <a:lnTo>
                    <a:pt x="56" y="216"/>
                  </a:lnTo>
                  <a:lnTo>
                    <a:pt x="45" y="215"/>
                  </a:lnTo>
                  <a:lnTo>
                    <a:pt x="33" y="212"/>
                  </a:lnTo>
                  <a:lnTo>
                    <a:pt x="20" y="203"/>
                  </a:lnTo>
                  <a:lnTo>
                    <a:pt x="11" y="193"/>
                  </a:lnTo>
                  <a:lnTo>
                    <a:pt x="4" y="180"/>
                  </a:lnTo>
                  <a:lnTo>
                    <a:pt x="0" y="167"/>
                  </a:lnTo>
                  <a:lnTo>
                    <a:pt x="1" y="151"/>
                  </a:lnTo>
                  <a:lnTo>
                    <a:pt x="5" y="137"/>
                  </a:lnTo>
                  <a:lnTo>
                    <a:pt x="24" y="88"/>
                  </a:lnTo>
                  <a:lnTo>
                    <a:pt x="43" y="38"/>
                  </a:lnTo>
                  <a:lnTo>
                    <a:pt x="50" y="24"/>
                  </a:lnTo>
                  <a:lnTo>
                    <a:pt x="59" y="13"/>
                  </a:lnTo>
                  <a:lnTo>
                    <a:pt x="71" y="5"/>
                  </a:lnTo>
                  <a:lnTo>
                    <a:pt x="84" y="1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4" name="Freeform 1037"/>
            <p:cNvSpPr>
              <a:spLocks/>
            </p:cNvSpPr>
            <p:nvPr/>
          </p:nvSpPr>
          <p:spPr bwMode="auto">
            <a:xfrm>
              <a:off x="6742113" y="5272088"/>
              <a:ext cx="17463" cy="34925"/>
            </a:xfrm>
            <a:custGeom>
              <a:avLst/>
              <a:gdLst>
                <a:gd name="T0" fmla="*/ 60 w 116"/>
                <a:gd name="T1" fmla="*/ 0 h 223"/>
                <a:gd name="T2" fmla="*/ 77 w 116"/>
                <a:gd name="T3" fmla="*/ 2 h 223"/>
                <a:gd name="T4" fmla="*/ 92 w 116"/>
                <a:gd name="T5" fmla="*/ 11 h 223"/>
                <a:gd name="T6" fmla="*/ 105 w 116"/>
                <a:gd name="T7" fmla="*/ 22 h 223"/>
                <a:gd name="T8" fmla="*/ 113 w 116"/>
                <a:gd name="T9" fmla="*/ 37 h 223"/>
                <a:gd name="T10" fmla="*/ 116 w 116"/>
                <a:gd name="T11" fmla="*/ 55 h 223"/>
                <a:gd name="T12" fmla="*/ 116 w 116"/>
                <a:gd name="T13" fmla="*/ 58 h 223"/>
                <a:gd name="T14" fmla="*/ 115 w 116"/>
                <a:gd name="T15" fmla="*/ 114 h 223"/>
                <a:gd name="T16" fmla="*/ 112 w 116"/>
                <a:gd name="T17" fmla="*/ 170 h 223"/>
                <a:gd name="T18" fmla="*/ 108 w 116"/>
                <a:gd name="T19" fmla="*/ 187 h 223"/>
                <a:gd name="T20" fmla="*/ 99 w 116"/>
                <a:gd name="T21" fmla="*/ 201 h 223"/>
                <a:gd name="T22" fmla="*/ 87 w 116"/>
                <a:gd name="T23" fmla="*/ 212 h 223"/>
                <a:gd name="T24" fmla="*/ 73 w 116"/>
                <a:gd name="T25" fmla="*/ 219 h 223"/>
                <a:gd name="T26" fmla="*/ 56 w 116"/>
                <a:gd name="T27" fmla="*/ 223 h 223"/>
                <a:gd name="T28" fmla="*/ 52 w 116"/>
                <a:gd name="T29" fmla="*/ 223 h 223"/>
                <a:gd name="T30" fmla="*/ 34 w 116"/>
                <a:gd name="T31" fmla="*/ 217 h 223"/>
                <a:gd name="T32" fmla="*/ 19 w 116"/>
                <a:gd name="T33" fmla="*/ 208 h 223"/>
                <a:gd name="T34" fmla="*/ 8 w 116"/>
                <a:gd name="T35" fmla="*/ 196 h 223"/>
                <a:gd name="T36" fmla="*/ 2 w 116"/>
                <a:gd name="T37" fmla="*/ 180 h 223"/>
                <a:gd name="T38" fmla="*/ 0 w 116"/>
                <a:gd name="T39" fmla="*/ 161 h 223"/>
                <a:gd name="T40" fmla="*/ 3 w 116"/>
                <a:gd name="T41" fmla="*/ 110 h 223"/>
                <a:gd name="T42" fmla="*/ 4 w 116"/>
                <a:gd name="T43" fmla="*/ 58 h 223"/>
                <a:gd name="T44" fmla="*/ 7 w 116"/>
                <a:gd name="T45" fmla="*/ 40 h 223"/>
                <a:gd name="T46" fmla="*/ 15 w 116"/>
                <a:gd name="T47" fmla="*/ 24 h 223"/>
                <a:gd name="T48" fmla="*/ 27 w 116"/>
                <a:gd name="T49" fmla="*/ 12 h 223"/>
                <a:gd name="T50" fmla="*/ 42 w 116"/>
                <a:gd name="T51" fmla="*/ 3 h 223"/>
                <a:gd name="T52" fmla="*/ 60 w 116"/>
                <a:gd name="T53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223">
                  <a:moveTo>
                    <a:pt x="60" y="0"/>
                  </a:moveTo>
                  <a:lnTo>
                    <a:pt x="77" y="2"/>
                  </a:lnTo>
                  <a:lnTo>
                    <a:pt x="92" y="11"/>
                  </a:lnTo>
                  <a:lnTo>
                    <a:pt x="105" y="22"/>
                  </a:lnTo>
                  <a:lnTo>
                    <a:pt x="113" y="37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114"/>
                  </a:lnTo>
                  <a:lnTo>
                    <a:pt x="112" y="170"/>
                  </a:lnTo>
                  <a:lnTo>
                    <a:pt x="108" y="187"/>
                  </a:lnTo>
                  <a:lnTo>
                    <a:pt x="99" y="201"/>
                  </a:lnTo>
                  <a:lnTo>
                    <a:pt x="87" y="212"/>
                  </a:lnTo>
                  <a:lnTo>
                    <a:pt x="73" y="219"/>
                  </a:lnTo>
                  <a:lnTo>
                    <a:pt x="56" y="223"/>
                  </a:lnTo>
                  <a:lnTo>
                    <a:pt x="52" y="223"/>
                  </a:lnTo>
                  <a:lnTo>
                    <a:pt x="34" y="217"/>
                  </a:lnTo>
                  <a:lnTo>
                    <a:pt x="19" y="208"/>
                  </a:lnTo>
                  <a:lnTo>
                    <a:pt x="8" y="196"/>
                  </a:lnTo>
                  <a:lnTo>
                    <a:pt x="2" y="180"/>
                  </a:lnTo>
                  <a:lnTo>
                    <a:pt x="0" y="161"/>
                  </a:lnTo>
                  <a:lnTo>
                    <a:pt x="3" y="110"/>
                  </a:lnTo>
                  <a:lnTo>
                    <a:pt x="4" y="58"/>
                  </a:lnTo>
                  <a:lnTo>
                    <a:pt x="7" y="40"/>
                  </a:lnTo>
                  <a:lnTo>
                    <a:pt x="15" y="24"/>
                  </a:lnTo>
                  <a:lnTo>
                    <a:pt x="27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5" name="Freeform 1038"/>
            <p:cNvSpPr>
              <a:spLocks/>
            </p:cNvSpPr>
            <p:nvPr/>
          </p:nvSpPr>
          <p:spPr bwMode="auto">
            <a:xfrm>
              <a:off x="6453188" y="5127626"/>
              <a:ext cx="28575" cy="31750"/>
            </a:xfrm>
            <a:custGeom>
              <a:avLst/>
              <a:gdLst>
                <a:gd name="T0" fmla="*/ 130 w 186"/>
                <a:gd name="T1" fmla="*/ 0 h 195"/>
                <a:gd name="T2" fmla="*/ 144 w 186"/>
                <a:gd name="T3" fmla="*/ 1 h 195"/>
                <a:gd name="T4" fmla="*/ 158 w 186"/>
                <a:gd name="T5" fmla="*/ 7 h 195"/>
                <a:gd name="T6" fmla="*/ 170 w 186"/>
                <a:gd name="T7" fmla="*/ 16 h 195"/>
                <a:gd name="T8" fmla="*/ 179 w 186"/>
                <a:gd name="T9" fmla="*/ 27 h 195"/>
                <a:gd name="T10" fmla="*/ 184 w 186"/>
                <a:gd name="T11" fmla="*/ 42 h 195"/>
                <a:gd name="T12" fmla="*/ 186 w 186"/>
                <a:gd name="T13" fmla="*/ 55 h 195"/>
                <a:gd name="T14" fmla="*/ 184 w 186"/>
                <a:gd name="T15" fmla="*/ 69 h 195"/>
                <a:gd name="T16" fmla="*/ 179 w 186"/>
                <a:gd name="T17" fmla="*/ 84 h 195"/>
                <a:gd name="T18" fmla="*/ 170 w 186"/>
                <a:gd name="T19" fmla="*/ 96 h 195"/>
                <a:gd name="T20" fmla="*/ 133 w 186"/>
                <a:gd name="T21" fmla="*/ 134 h 195"/>
                <a:gd name="T22" fmla="*/ 100 w 186"/>
                <a:gd name="T23" fmla="*/ 175 h 195"/>
                <a:gd name="T24" fmla="*/ 86 w 186"/>
                <a:gd name="T25" fmla="*/ 186 h 195"/>
                <a:gd name="T26" fmla="*/ 72 w 186"/>
                <a:gd name="T27" fmla="*/ 192 h 195"/>
                <a:gd name="T28" fmla="*/ 56 w 186"/>
                <a:gd name="T29" fmla="*/ 195 h 195"/>
                <a:gd name="T30" fmla="*/ 44 w 186"/>
                <a:gd name="T31" fmla="*/ 193 h 195"/>
                <a:gd name="T32" fmla="*/ 31 w 186"/>
                <a:gd name="T33" fmla="*/ 189 h 195"/>
                <a:gd name="T34" fmla="*/ 20 w 186"/>
                <a:gd name="T35" fmla="*/ 182 h 195"/>
                <a:gd name="T36" fmla="*/ 10 w 186"/>
                <a:gd name="T37" fmla="*/ 172 h 195"/>
                <a:gd name="T38" fmla="*/ 3 w 186"/>
                <a:gd name="T39" fmla="*/ 159 h 195"/>
                <a:gd name="T40" fmla="*/ 0 w 186"/>
                <a:gd name="T41" fmla="*/ 144 h 195"/>
                <a:gd name="T42" fmla="*/ 1 w 186"/>
                <a:gd name="T43" fmla="*/ 130 h 195"/>
                <a:gd name="T44" fmla="*/ 4 w 186"/>
                <a:gd name="T45" fmla="*/ 116 h 195"/>
                <a:gd name="T46" fmla="*/ 12 w 186"/>
                <a:gd name="T47" fmla="*/ 103 h 195"/>
                <a:gd name="T48" fmla="*/ 51 w 186"/>
                <a:gd name="T49" fmla="*/ 58 h 195"/>
                <a:gd name="T50" fmla="*/ 91 w 186"/>
                <a:gd name="T51" fmla="*/ 16 h 195"/>
                <a:gd name="T52" fmla="*/ 102 w 186"/>
                <a:gd name="T53" fmla="*/ 7 h 195"/>
                <a:gd name="T54" fmla="*/ 116 w 186"/>
                <a:gd name="T55" fmla="*/ 2 h 195"/>
                <a:gd name="T56" fmla="*/ 130 w 186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6" h="195">
                  <a:moveTo>
                    <a:pt x="130" y="0"/>
                  </a:moveTo>
                  <a:lnTo>
                    <a:pt x="144" y="1"/>
                  </a:lnTo>
                  <a:lnTo>
                    <a:pt x="158" y="7"/>
                  </a:lnTo>
                  <a:lnTo>
                    <a:pt x="170" y="16"/>
                  </a:lnTo>
                  <a:lnTo>
                    <a:pt x="179" y="27"/>
                  </a:lnTo>
                  <a:lnTo>
                    <a:pt x="184" y="42"/>
                  </a:lnTo>
                  <a:lnTo>
                    <a:pt x="186" y="55"/>
                  </a:lnTo>
                  <a:lnTo>
                    <a:pt x="184" y="69"/>
                  </a:lnTo>
                  <a:lnTo>
                    <a:pt x="179" y="84"/>
                  </a:lnTo>
                  <a:lnTo>
                    <a:pt x="170" y="96"/>
                  </a:lnTo>
                  <a:lnTo>
                    <a:pt x="133" y="134"/>
                  </a:lnTo>
                  <a:lnTo>
                    <a:pt x="100" y="175"/>
                  </a:lnTo>
                  <a:lnTo>
                    <a:pt x="86" y="186"/>
                  </a:lnTo>
                  <a:lnTo>
                    <a:pt x="72" y="192"/>
                  </a:lnTo>
                  <a:lnTo>
                    <a:pt x="56" y="195"/>
                  </a:lnTo>
                  <a:lnTo>
                    <a:pt x="44" y="193"/>
                  </a:lnTo>
                  <a:lnTo>
                    <a:pt x="31" y="189"/>
                  </a:lnTo>
                  <a:lnTo>
                    <a:pt x="20" y="182"/>
                  </a:lnTo>
                  <a:lnTo>
                    <a:pt x="10" y="172"/>
                  </a:lnTo>
                  <a:lnTo>
                    <a:pt x="3" y="159"/>
                  </a:lnTo>
                  <a:lnTo>
                    <a:pt x="0" y="144"/>
                  </a:lnTo>
                  <a:lnTo>
                    <a:pt x="1" y="130"/>
                  </a:lnTo>
                  <a:lnTo>
                    <a:pt x="4" y="116"/>
                  </a:lnTo>
                  <a:lnTo>
                    <a:pt x="12" y="103"/>
                  </a:lnTo>
                  <a:lnTo>
                    <a:pt x="51" y="58"/>
                  </a:lnTo>
                  <a:lnTo>
                    <a:pt x="91" y="16"/>
                  </a:lnTo>
                  <a:lnTo>
                    <a:pt x="102" y="7"/>
                  </a:lnTo>
                  <a:lnTo>
                    <a:pt x="116" y="2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6" name="Freeform 1039"/>
            <p:cNvSpPr>
              <a:spLocks/>
            </p:cNvSpPr>
            <p:nvPr/>
          </p:nvSpPr>
          <p:spPr bwMode="auto">
            <a:xfrm>
              <a:off x="6507163" y="5089526"/>
              <a:ext cx="33338" cy="23813"/>
            </a:xfrm>
            <a:custGeom>
              <a:avLst/>
              <a:gdLst>
                <a:gd name="T0" fmla="*/ 153 w 214"/>
                <a:gd name="T1" fmla="*/ 0 h 158"/>
                <a:gd name="T2" fmla="*/ 167 w 214"/>
                <a:gd name="T3" fmla="*/ 1 h 158"/>
                <a:gd name="T4" fmla="*/ 181 w 214"/>
                <a:gd name="T5" fmla="*/ 5 h 158"/>
                <a:gd name="T6" fmla="*/ 194 w 214"/>
                <a:gd name="T7" fmla="*/ 12 h 158"/>
                <a:gd name="T8" fmla="*/ 204 w 214"/>
                <a:gd name="T9" fmla="*/ 24 h 158"/>
                <a:gd name="T10" fmla="*/ 211 w 214"/>
                <a:gd name="T11" fmla="*/ 37 h 158"/>
                <a:gd name="T12" fmla="*/ 214 w 214"/>
                <a:gd name="T13" fmla="*/ 51 h 158"/>
                <a:gd name="T14" fmla="*/ 213 w 214"/>
                <a:gd name="T15" fmla="*/ 66 h 158"/>
                <a:gd name="T16" fmla="*/ 209 w 214"/>
                <a:gd name="T17" fmla="*/ 80 h 158"/>
                <a:gd name="T18" fmla="*/ 202 w 214"/>
                <a:gd name="T19" fmla="*/ 92 h 158"/>
                <a:gd name="T20" fmla="*/ 190 w 214"/>
                <a:gd name="T21" fmla="*/ 101 h 158"/>
                <a:gd name="T22" fmla="*/ 177 w 214"/>
                <a:gd name="T23" fmla="*/ 109 h 158"/>
                <a:gd name="T24" fmla="*/ 129 w 214"/>
                <a:gd name="T25" fmla="*/ 129 h 158"/>
                <a:gd name="T26" fmla="*/ 81 w 214"/>
                <a:gd name="T27" fmla="*/ 152 h 158"/>
                <a:gd name="T28" fmla="*/ 69 w 214"/>
                <a:gd name="T29" fmla="*/ 156 h 158"/>
                <a:gd name="T30" fmla="*/ 56 w 214"/>
                <a:gd name="T31" fmla="*/ 158 h 158"/>
                <a:gd name="T32" fmla="*/ 42 w 214"/>
                <a:gd name="T33" fmla="*/ 156 h 158"/>
                <a:gd name="T34" fmla="*/ 28 w 214"/>
                <a:gd name="T35" fmla="*/ 150 h 158"/>
                <a:gd name="T36" fmla="*/ 15 w 214"/>
                <a:gd name="T37" fmla="*/ 139 h 158"/>
                <a:gd name="T38" fmla="*/ 6 w 214"/>
                <a:gd name="T39" fmla="*/ 127 h 158"/>
                <a:gd name="T40" fmla="*/ 1 w 214"/>
                <a:gd name="T41" fmla="*/ 113 h 158"/>
                <a:gd name="T42" fmla="*/ 0 w 214"/>
                <a:gd name="T43" fmla="*/ 98 h 158"/>
                <a:gd name="T44" fmla="*/ 3 w 214"/>
                <a:gd name="T45" fmla="*/ 84 h 158"/>
                <a:gd name="T46" fmla="*/ 9 w 214"/>
                <a:gd name="T47" fmla="*/ 71 h 158"/>
                <a:gd name="T48" fmla="*/ 18 w 214"/>
                <a:gd name="T49" fmla="*/ 59 h 158"/>
                <a:gd name="T50" fmla="*/ 31 w 214"/>
                <a:gd name="T51" fmla="*/ 51 h 158"/>
                <a:gd name="T52" fmla="*/ 85 w 214"/>
                <a:gd name="T53" fmla="*/ 26 h 158"/>
                <a:gd name="T54" fmla="*/ 139 w 214"/>
                <a:gd name="T55" fmla="*/ 3 h 158"/>
                <a:gd name="T56" fmla="*/ 153 w 214"/>
                <a:gd name="T5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4" h="158">
                  <a:moveTo>
                    <a:pt x="153" y="0"/>
                  </a:moveTo>
                  <a:lnTo>
                    <a:pt x="167" y="1"/>
                  </a:lnTo>
                  <a:lnTo>
                    <a:pt x="181" y="5"/>
                  </a:lnTo>
                  <a:lnTo>
                    <a:pt x="194" y="12"/>
                  </a:lnTo>
                  <a:lnTo>
                    <a:pt x="204" y="24"/>
                  </a:lnTo>
                  <a:lnTo>
                    <a:pt x="211" y="37"/>
                  </a:lnTo>
                  <a:lnTo>
                    <a:pt x="214" y="51"/>
                  </a:lnTo>
                  <a:lnTo>
                    <a:pt x="213" y="66"/>
                  </a:lnTo>
                  <a:lnTo>
                    <a:pt x="209" y="80"/>
                  </a:lnTo>
                  <a:lnTo>
                    <a:pt x="202" y="92"/>
                  </a:lnTo>
                  <a:lnTo>
                    <a:pt x="190" y="101"/>
                  </a:lnTo>
                  <a:lnTo>
                    <a:pt x="177" y="109"/>
                  </a:lnTo>
                  <a:lnTo>
                    <a:pt x="129" y="129"/>
                  </a:lnTo>
                  <a:lnTo>
                    <a:pt x="81" y="152"/>
                  </a:lnTo>
                  <a:lnTo>
                    <a:pt x="69" y="156"/>
                  </a:lnTo>
                  <a:lnTo>
                    <a:pt x="56" y="158"/>
                  </a:lnTo>
                  <a:lnTo>
                    <a:pt x="42" y="156"/>
                  </a:lnTo>
                  <a:lnTo>
                    <a:pt x="28" y="150"/>
                  </a:lnTo>
                  <a:lnTo>
                    <a:pt x="15" y="139"/>
                  </a:lnTo>
                  <a:lnTo>
                    <a:pt x="6" y="127"/>
                  </a:lnTo>
                  <a:lnTo>
                    <a:pt x="1" y="113"/>
                  </a:lnTo>
                  <a:lnTo>
                    <a:pt x="0" y="98"/>
                  </a:lnTo>
                  <a:lnTo>
                    <a:pt x="3" y="84"/>
                  </a:lnTo>
                  <a:lnTo>
                    <a:pt x="9" y="71"/>
                  </a:lnTo>
                  <a:lnTo>
                    <a:pt x="18" y="59"/>
                  </a:lnTo>
                  <a:lnTo>
                    <a:pt x="31" y="51"/>
                  </a:lnTo>
                  <a:lnTo>
                    <a:pt x="85" y="26"/>
                  </a:lnTo>
                  <a:lnTo>
                    <a:pt x="139" y="3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7" name="Freeform 1040"/>
            <p:cNvSpPr>
              <a:spLocks/>
            </p:cNvSpPr>
            <p:nvPr/>
          </p:nvSpPr>
          <p:spPr bwMode="auto">
            <a:xfrm>
              <a:off x="6491288" y="5438776"/>
              <a:ext cx="33338" cy="26988"/>
            </a:xfrm>
            <a:custGeom>
              <a:avLst/>
              <a:gdLst>
                <a:gd name="T0" fmla="*/ 59 w 208"/>
                <a:gd name="T1" fmla="*/ 0 h 169"/>
                <a:gd name="T2" fmla="*/ 74 w 208"/>
                <a:gd name="T3" fmla="*/ 3 h 169"/>
                <a:gd name="T4" fmla="*/ 87 w 208"/>
                <a:gd name="T5" fmla="*/ 9 h 169"/>
                <a:gd name="T6" fmla="*/ 132 w 208"/>
                <a:gd name="T7" fmla="*/ 37 h 169"/>
                <a:gd name="T8" fmla="*/ 178 w 208"/>
                <a:gd name="T9" fmla="*/ 63 h 169"/>
                <a:gd name="T10" fmla="*/ 190 w 208"/>
                <a:gd name="T11" fmla="*/ 71 h 169"/>
                <a:gd name="T12" fmla="*/ 200 w 208"/>
                <a:gd name="T13" fmla="*/ 82 h 169"/>
                <a:gd name="T14" fmla="*/ 206 w 208"/>
                <a:gd name="T15" fmla="*/ 96 h 169"/>
                <a:gd name="T16" fmla="*/ 208 w 208"/>
                <a:gd name="T17" fmla="*/ 110 h 169"/>
                <a:gd name="T18" fmla="*/ 207 w 208"/>
                <a:gd name="T19" fmla="*/ 124 h 169"/>
                <a:gd name="T20" fmla="*/ 202 w 208"/>
                <a:gd name="T21" fmla="*/ 139 h 169"/>
                <a:gd name="T22" fmla="*/ 193 w 208"/>
                <a:gd name="T23" fmla="*/ 151 h 169"/>
                <a:gd name="T24" fmla="*/ 182 w 208"/>
                <a:gd name="T25" fmla="*/ 161 h 169"/>
                <a:gd name="T26" fmla="*/ 167 w 208"/>
                <a:gd name="T27" fmla="*/ 167 h 169"/>
                <a:gd name="T28" fmla="*/ 152 w 208"/>
                <a:gd name="T29" fmla="*/ 169 h 169"/>
                <a:gd name="T30" fmla="*/ 140 w 208"/>
                <a:gd name="T31" fmla="*/ 167 h 169"/>
                <a:gd name="T32" fmla="*/ 127 w 208"/>
                <a:gd name="T33" fmla="*/ 163 h 169"/>
                <a:gd name="T34" fmla="*/ 76 w 208"/>
                <a:gd name="T35" fmla="*/ 134 h 169"/>
                <a:gd name="T36" fmla="*/ 26 w 208"/>
                <a:gd name="T37" fmla="*/ 104 h 169"/>
                <a:gd name="T38" fmla="*/ 15 w 208"/>
                <a:gd name="T39" fmla="*/ 93 h 169"/>
                <a:gd name="T40" fmla="*/ 6 w 208"/>
                <a:gd name="T41" fmla="*/ 82 h 169"/>
                <a:gd name="T42" fmla="*/ 1 w 208"/>
                <a:gd name="T43" fmla="*/ 68 h 169"/>
                <a:gd name="T44" fmla="*/ 0 w 208"/>
                <a:gd name="T45" fmla="*/ 54 h 169"/>
                <a:gd name="T46" fmla="*/ 3 w 208"/>
                <a:gd name="T47" fmla="*/ 39 h 169"/>
                <a:gd name="T48" fmla="*/ 9 w 208"/>
                <a:gd name="T49" fmla="*/ 26 h 169"/>
                <a:gd name="T50" fmla="*/ 20 w 208"/>
                <a:gd name="T51" fmla="*/ 15 h 169"/>
                <a:gd name="T52" fmla="*/ 31 w 208"/>
                <a:gd name="T53" fmla="*/ 6 h 169"/>
                <a:gd name="T54" fmla="*/ 45 w 208"/>
                <a:gd name="T55" fmla="*/ 1 h 169"/>
                <a:gd name="T56" fmla="*/ 59 w 208"/>
                <a:gd name="T5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9">
                  <a:moveTo>
                    <a:pt x="59" y="0"/>
                  </a:moveTo>
                  <a:lnTo>
                    <a:pt x="74" y="3"/>
                  </a:lnTo>
                  <a:lnTo>
                    <a:pt x="87" y="9"/>
                  </a:lnTo>
                  <a:lnTo>
                    <a:pt x="132" y="37"/>
                  </a:lnTo>
                  <a:lnTo>
                    <a:pt x="178" y="63"/>
                  </a:lnTo>
                  <a:lnTo>
                    <a:pt x="190" y="71"/>
                  </a:lnTo>
                  <a:lnTo>
                    <a:pt x="200" y="82"/>
                  </a:lnTo>
                  <a:lnTo>
                    <a:pt x="206" y="96"/>
                  </a:lnTo>
                  <a:lnTo>
                    <a:pt x="208" y="110"/>
                  </a:lnTo>
                  <a:lnTo>
                    <a:pt x="207" y="124"/>
                  </a:lnTo>
                  <a:lnTo>
                    <a:pt x="202" y="139"/>
                  </a:lnTo>
                  <a:lnTo>
                    <a:pt x="193" y="151"/>
                  </a:lnTo>
                  <a:lnTo>
                    <a:pt x="182" y="161"/>
                  </a:lnTo>
                  <a:lnTo>
                    <a:pt x="167" y="167"/>
                  </a:lnTo>
                  <a:lnTo>
                    <a:pt x="152" y="169"/>
                  </a:lnTo>
                  <a:lnTo>
                    <a:pt x="140" y="167"/>
                  </a:lnTo>
                  <a:lnTo>
                    <a:pt x="127" y="163"/>
                  </a:lnTo>
                  <a:lnTo>
                    <a:pt x="76" y="134"/>
                  </a:lnTo>
                  <a:lnTo>
                    <a:pt x="26" y="104"/>
                  </a:lnTo>
                  <a:lnTo>
                    <a:pt x="15" y="93"/>
                  </a:lnTo>
                  <a:lnTo>
                    <a:pt x="6" y="82"/>
                  </a:lnTo>
                  <a:lnTo>
                    <a:pt x="1" y="68"/>
                  </a:lnTo>
                  <a:lnTo>
                    <a:pt x="0" y="54"/>
                  </a:lnTo>
                  <a:lnTo>
                    <a:pt x="3" y="39"/>
                  </a:lnTo>
                  <a:lnTo>
                    <a:pt x="9" y="26"/>
                  </a:lnTo>
                  <a:lnTo>
                    <a:pt x="20" y="15"/>
                  </a:lnTo>
                  <a:lnTo>
                    <a:pt x="31" y="6"/>
                  </a:lnTo>
                  <a:lnTo>
                    <a:pt x="45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8" name="Freeform 1041"/>
            <p:cNvSpPr>
              <a:spLocks/>
            </p:cNvSpPr>
            <p:nvPr/>
          </p:nvSpPr>
          <p:spPr bwMode="auto">
            <a:xfrm>
              <a:off x="6407151" y="5254626"/>
              <a:ext cx="19050" cy="34925"/>
            </a:xfrm>
            <a:custGeom>
              <a:avLst/>
              <a:gdLst>
                <a:gd name="T0" fmla="*/ 65 w 116"/>
                <a:gd name="T1" fmla="*/ 0 h 223"/>
                <a:gd name="T2" fmla="*/ 82 w 116"/>
                <a:gd name="T3" fmla="*/ 4 h 223"/>
                <a:gd name="T4" fmla="*/ 98 w 116"/>
                <a:gd name="T5" fmla="*/ 13 h 223"/>
                <a:gd name="T6" fmla="*/ 108 w 116"/>
                <a:gd name="T7" fmla="*/ 26 h 223"/>
                <a:gd name="T8" fmla="*/ 115 w 116"/>
                <a:gd name="T9" fmla="*/ 42 h 223"/>
                <a:gd name="T10" fmla="*/ 116 w 116"/>
                <a:gd name="T11" fmla="*/ 60 h 223"/>
                <a:gd name="T12" fmla="*/ 113 w 116"/>
                <a:gd name="T13" fmla="*/ 113 h 223"/>
                <a:gd name="T14" fmla="*/ 112 w 116"/>
                <a:gd name="T15" fmla="*/ 166 h 223"/>
                <a:gd name="T16" fmla="*/ 110 w 116"/>
                <a:gd name="T17" fmla="*/ 184 h 223"/>
                <a:gd name="T18" fmla="*/ 102 w 116"/>
                <a:gd name="T19" fmla="*/ 199 h 223"/>
                <a:gd name="T20" fmla="*/ 89 w 116"/>
                <a:gd name="T21" fmla="*/ 212 h 223"/>
                <a:gd name="T22" fmla="*/ 74 w 116"/>
                <a:gd name="T23" fmla="*/ 220 h 223"/>
                <a:gd name="T24" fmla="*/ 56 w 116"/>
                <a:gd name="T25" fmla="*/ 223 h 223"/>
                <a:gd name="T26" fmla="*/ 38 w 116"/>
                <a:gd name="T27" fmla="*/ 220 h 223"/>
                <a:gd name="T28" fmla="*/ 23 w 116"/>
                <a:gd name="T29" fmla="*/ 212 h 223"/>
                <a:gd name="T30" fmla="*/ 11 w 116"/>
                <a:gd name="T31" fmla="*/ 200 h 223"/>
                <a:gd name="T32" fmla="*/ 3 w 116"/>
                <a:gd name="T33" fmla="*/ 185 h 223"/>
                <a:gd name="T34" fmla="*/ 0 w 116"/>
                <a:gd name="T35" fmla="*/ 167 h 223"/>
                <a:gd name="T36" fmla="*/ 0 w 116"/>
                <a:gd name="T37" fmla="*/ 166 h 223"/>
                <a:gd name="T38" fmla="*/ 1 w 116"/>
                <a:gd name="T39" fmla="*/ 108 h 223"/>
                <a:gd name="T40" fmla="*/ 5 w 116"/>
                <a:gd name="T41" fmla="*/ 51 h 223"/>
                <a:gd name="T42" fmla="*/ 9 w 116"/>
                <a:gd name="T43" fmla="*/ 34 h 223"/>
                <a:gd name="T44" fmla="*/ 18 w 116"/>
                <a:gd name="T45" fmla="*/ 19 h 223"/>
                <a:gd name="T46" fmla="*/ 31 w 116"/>
                <a:gd name="T47" fmla="*/ 8 h 223"/>
                <a:gd name="T48" fmla="*/ 48 w 116"/>
                <a:gd name="T49" fmla="*/ 1 h 223"/>
                <a:gd name="T50" fmla="*/ 65 w 116"/>
                <a:gd name="T51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6" h="223">
                  <a:moveTo>
                    <a:pt x="65" y="0"/>
                  </a:moveTo>
                  <a:lnTo>
                    <a:pt x="82" y="4"/>
                  </a:lnTo>
                  <a:lnTo>
                    <a:pt x="98" y="13"/>
                  </a:lnTo>
                  <a:lnTo>
                    <a:pt x="108" y="26"/>
                  </a:lnTo>
                  <a:lnTo>
                    <a:pt x="115" y="42"/>
                  </a:lnTo>
                  <a:lnTo>
                    <a:pt x="116" y="60"/>
                  </a:lnTo>
                  <a:lnTo>
                    <a:pt x="113" y="113"/>
                  </a:lnTo>
                  <a:lnTo>
                    <a:pt x="112" y="166"/>
                  </a:lnTo>
                  <a:lnTo>
                    <a:pt x="110" y="184"/>
                  </a:lnTo>
                  <a:lnTo>
                    <a:pt x="102" y="199"/>
                  </a:lnTo>
                  <a:lnTo>
                    <a:pt x="89" y="212"/>
                  </a:lnTo>
                  <a:lnTo>
                    <a:pt x="74" y="220"/>
                  </a:lnTo>
                  <a:lnTo>
                    <a:pt x="56" y="223"/>
                  </a:lnTo>
                  <a:lnTo>
                    <a:pt x="38" y="220"/>
                  </a:lnTo>
                  <a:lnTo>
                    <a:pt x="23" y="212"/>
                  </a:lnTo>
                  <a:lnTo>
                    <a:pt x="11" y="200"/>
                  </a:lnTo>
                  <a:lnTo>
                    <a:pt x="3" y="185"/>
                  </a:lnTo>
                  <a:lnTo>
                    <a:pt x="0" y="167"/>
                  </a:lnTo>
                  <a:lnTo>
                    <a:pt x="0" y="166"/>
                  </a:lnTo>
                  <a:lnTo>
                    <a:pt x="1" y="108"/>
                  </a:lnTo>
                  <a:lnTo>
                    <a:pt x="5" y="51"/>
                  </a:lnTo>
                  <a:lnTo>
                    <a:pt x="9" y="34"/>
                  </a:lnTo>
                  <a:lnTo>
                    <a:pt x="18" y="19"/>
                  </a:lnTo>
                  <a:lnTo>
                    <a:pt x="31" y="8"/>
                  </a:lnTo>
                  <a:lnTo>
                    <a:pt x="48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9" name="Freeform 1042"/>
            <p:cNvSpPr>
              <a:spLocks/>
            </p:cNvSpPr>
            <p:nvPr/>
          </p:nvSpPr>
          <p:spPr bwMode="auto">
            <a:xfrm>
              <a:off x="6413501" y="5324476"/>
              <a:ext cx="23813" cy="34925"/>
            </a:xfrm>
            <a:custGeom>
              <a:avLst/>
              <a:gdLst>
                <a:gd name="T0" fmla="*/ 58 w 144"/>
                <a:gd name="T1" fmla="*/ 0 h 220"/>
                <a:gd name="T2" fmla="*/ 72 w 144"/>
                <a:gd name="T3" fmla="*/ 2 h 220"/>
                <a:gd name="T4" fmla="*/ 85 w 144"/>
                <a:gd name="T5" fmla="*/ 8 h 220"/>
                <a:gd name="T6" fmla="*/ 96 w 144"/>
                <a:gd name="T7" fmla="*/ 18 h 220"/>
                <a:gd name="T8" fmla="*/ 105 w 144"/>
                <a:gd name="T9" fmla="*/ 29 h 220"/>
                <a:gd name="T10" fmla="*/ 110 w 144"/>
                <a:gd name="T11" fmla="*/ 43 h 220"/>
                <a:gd name="T12" fmla="*/ 125 w 144"/>
                <a:gd name="T13" fmla="*/ 94 h 220"/>
                <a:gd name="T14" fmla="*/ 141 w 144"/>
                <a:gd name="T15" fmla="*/ 146 h 220"/>
                <a:gd name="T16" fmla="*/ 144 w 144"/>
                <a:gd name="T17" fmla="*/ 161 h 220"/>
                <a:gd name="T18" fmla="*/ 143 w 144"/>
                <a:gd name="T19" fmla="*/ 175 h 220"/>
                <a:gd name="T20" fmla="*/ 138 w 144"/>
                <a:gd name="T21" fmla="*/ 189 h 220"/>
                <a:gd name="T22" fmla="*/ 130 w 144"/>
                <a:gd name="T23" fmla="*/ 201 h 220"/>
                <a:gd name="T24" fmla="*/ 120 w 144"/>
                <a:gd name="T25" fmla="*/ 210 h 220"/>
                <a:gd name="T26" fmla="*/ 105 w 144"/>
                <a:gd name="T27" fmla="*/ 217 h 220"/>
                <a:gd name="T28" fmla="*/ 88 w 144"/>
                <a:gd name="T29" fmla="*/ 220 h 220"/>
                <a:gd name="T30" fmla="*/ 74 w 144"/>
                <a:gd name="T31" fmla="*/ 218 h 220"/>
                <a:gd name="T32" fmla="*/ 62 w 144"/>
                <a:gd name="T33" fmla="*/ 213 h 220"/>
                <a:gd name="T34" fmla="*/ 50 w 144"/>
                <a:gd name="T35" fmla="*/ 206 h 220"/>
                <a:gd name="T36" fmla="*/ 41 w 144"/>
                <a:gd name="T37" fmla="*/ 195 h 220"/>
                <a:gd name="T38" fmla="*/ 35 w 144"/>
                <a:gd name="T39" fmla="*/ 183 h 220"/>
                <a:gd name="T40" fmla="*/ 17 w 144"/>
                <a:gd name="T41" fmla="*/ 126 h 220"/>
                <a:gd name="T42" fmla="*/ 2 w 144"/>
                <a:gd name="T43" fmla="*/ 71 h 220"/>
                <a:gd name="T44" fmla="*/ 0 w 144"/>
                <a:gd name="T45" fmla="*/ 56 h 220"/>
                <a:gd name="T46" fmla="*/ 3 w 144"/>
                <a:gd name="T47" fmla="*/ 41 h 220"/>
                <a:gd name="T48" fmla="*/ 9 w 144"/>
                <a:gd name="T49" fmla="*/ 28 h 220"/>
                <a:gd name="T50" fmla="*/ 18 w 144"/>
                <a:gd name="T51" fmla="*/ 17 h 220"/>
                <a:gd name="T52" fmla="*/ 29 w 144"/>
                <a:gd name="T53" fmla="*/ 7 h 220"/>
                <a:gd name="T54" fmla="*/ 43 w 144"/>
                <a:gd name="T55" fmla="*/ 2 h 220"/>
                <a:gd name="T56" fmla="*/ 58 w 144"/>
                <a:gd name="T5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4" h="220">
                  <a:moveTo>
                    <a:pt x="58" y="0"/>
                  </a:moveTo>
                  <a:lnTo>
                    <a:pt x="72" y="2"/>
                  </a:lnTo>
                  <a:lnTo>
                    <a:pt x="85" y="8"/>
                  </a:lnTo>
                  <a:lnTo>
                    <a:pt x="96" y="18"/>
                  </a:lnTo>
                  <a:lnTo>
                    <a:pt x="105" y="29"/>
                  </a:lnTo>
                  <a:lnTo>
                    <a:pt x="110" y="43"/>
                  </a:lnTo>
                  <a:lnTo>
                    <a:pt x="125" y="94"/>
                  </a:lnTo>
                  <a:lnTo>
                    <a:pt x="141" y="146"/>
                  </a:lnTo>
                  <a:lnTo>
                    <a:pt x="144" y="161"/>
                  </a:lnTo>
                  <a:lnTo>
                    <a:pt x="143" y="175"/>
                  </a:lnTo>
                  <a:lnTo>
                    <a:pt x="138" y="189"/>
                  </a:lnTo>
                  <a:lnTo>
                    <a:pt x="130" y="201"/>
                  </a:lnTo>
                  <a:lnTo>
                    <a:pt x="120" y="210"/>
                  </a:lnTo>
                  <a:lnTo>
                    <a:pt x="105" y="217"/>
                  </a:lnTo>
                  <a:lnTo>
                    <a:pt x="88" y="220"/>
                  </a:lnTo>
                  <a:lnTo>
                    <a:pt x="74" y="218"/>
                  </a:lnTo>
                  <a:lnTo>
                    <a:pt x="62" y="213"/>
                  </a:lnTo>
                  <a:lnTo>
                    <a:pt x="50" y="206"/>
                  </a:lnTo>
                  <a:lnTo>
                    <a:pt x="41" y="195"/>
                  </a:lnTo>
                  <a:lnTo>
                    <a:pt x="35" y="183"/>
                  </a:lnTo>
                  <a:lnTo>
                    <a:pt x="17" y="126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3" y="41"/>
                  </a:lnTo>
                  <a:lnTo>
                    <a:pt x="9" y="28"/>
                  </a:lnTo>
                  <a:lnTo>
                    <a:pt x="18" y="17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0" name="Freeform 1043"/>
            <p:cNvSpPr>
              <a:spLocks/>
            </p:cNvSpPr>
            <p:nvPr/>
          </p:nvSpPr>
          <p:spPr bwMode="auto">
            <a:xfrm>
              <a:off x="6418263" y="5186363"/>
              <a:ext cx="25400" cy="33338"/>
            </a:xfrm>
            <a:custGeom>
              <a:avLst/>
              <a:gdLst>
                <a:gd name="T0" fmla="*/ 90 w 152"/>
                <a:gd name="T1" fmla="*/ 0 h 217"/>
                <a:gd name="T2" fmla="*/ 104 w 152"/>
                <a:gd name="T3" fmla="*/ 1 h 217"/>
                <a:gd name="T4" fmla="*/ 118 w 152"/>
                <a:gd name="T5" fmla="*/ 5 h 217"/>
                <a:gd name="T6" fmla="*/ 131 w 152"/>
                <a:gd name="T7" fmla="*/ 13 h 217"/>
                <a:gd name="T8" fmla="*/ 142 w 152"/>
                <a:gd name="T9" fmla="*/ 23 h 217"/>
                <a:gd name="T10" fmla="*/ 149 w 152"/>
                <a:gd name="T11" fmla="*/ 35 h 217"/>
                <a:gd name="T12" fmla="*/ 152 w 152"/>
                <a:gd name="T13" fmla="*/ 50 h 217"/>
                <a:gd name="T14" fmla="*/ 152 w 152"/>
                <a:gd name="T15" fmla="*/ 64 h 217"/>
                <a:gd name="T16" fmla="*/ 148 w 152"/>
                <a:gd name="T17" fmla="*/ 78 h 217"/>
                <a:gd name="T18" fmla="*/ 127 w 152"/>
                <a:gd name="T19" fmla="*/ 128 h 217"/>
                <a:gd name="T20" fmla="*/ 109 w 152"/>
                <a:gd name="T21" fmla="*/ 179 h 217"/>
                <a:gd name="T22" fmla="*/ 103 w 152"/>
                <a:gd name="T23" fmla="*/ 191 h 217"/>
                <a:gd name="T24" fmla="*/ 94 w 152"/>
                <a:gd name="T25" fmla="*/ 202 h 217"/>
                <a:gd name="T26" fmla="*/ 83 w 152"/>
                <a:gd name="T27" fmla="*/ 209 h 217"/>
                <a:gd name="T28" fmla="*/ 69 w 152"/>
                <a:gd name="T29" fmla="*/ 215 h 217"/>
                <a:gd name="T30" fmla="*/ 56 w 152"/>
                <a:gd name="T31" fmla="*/ 217 h 217"/>
                <a:gd name="T32" fmla="*/ 47 w 152"/>
                <a:gd name="T33" fmla="*/ 216 h 217"/>
                <a:gd name="T34" fmla="*/ 39 w 152"/>
                <a:gd name="T35" fmla="*/ 214 h 217"/>
                <a:gd name="T36" fmla="*/ 24 w 152"/>
                <a:gd name="T37" fmla="*/ 206 h 217"/>
                <a:gd name="T38" fmla="*/ 14 w 152"/>
                <a:gd name="T39" fmla="*/ 197 h 217"/>
                <a:gd name="T40" fmla="*/ 6 w 152"/>
                <a:gd name="T41" fmla="*/ 185 h 217"/>
                <a:gd name="T42" fmla="*/ 1 w 152"/>
                <a:gd name="T43" fmla="*/ 172 h 217"/>
                <a:gd name="T44" fmla="*/ 0 w 152"/>
                <a:gd name="T45" fmla="*/ 157 h 217"/>
                <a:gd name="T46" fmla="*/ 3 w 152"/>
                <a:gd name="T47" fmla="*/ 142 h 217"/>
                <a:gd name="T48" fmla="*/ 22 w 152"/>
                <a:gd name="T49" fmla="*/ 88 h 217"/>
                <a:gd name="T50" fmla="*/ 45 w 152"/>
                <a:gd name="T51" fmla="*/ 33 h 217"/>
                <a:gd name="T52" fmla="*/ 53 w 152"/>
                <a:gd name="T53" fmla="*/ 20 h 217"/>
                <a:gd name="T54" fmla="*/ 63 w 152"/>
                <a:gd name="T55" fmla="*/ 11 h 217"/>
                <a:gd name="T56" fmla="*/ 75 w 152"/>
                <a:gd name="T57" fmla="*/ 4 h 217"/>
                <a:gd name="T58" fmla="*/ 90 w 152"/>
                <a:gd name="T59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2" h="217">
                  <a:moveTo>
                    <a:pt x="90" y="0"/>
                  </a:moveTo>
                  <a:lnTo>
                    <a:pt x="104" y="1"/>
                  </a:lnTo>
                  <a:lnTo>
                    <a:pt x="118" y="5"/>
                  </a:lnTo>
                  <a:lnTo>
                    <a:pt x="131" y="13"/>
                  </a:lnTo>
                  <a:lnTo>
                    <a:pt x="142" y="23"/>
                  </a:lnTo>
                  <a:lnTo>
                    <a:pt x="149" y="35"/>
                  </a:lnTo>
                  <a:lnTo>
                    <a:pt x="152" y="50"/>
                  </a:lnTo>
                  <a:lnTo>
                    <a:pt x="152" y="64"/>
                  </a:lnTo>
                  <a:lnTo>
                    <a:pt x="148" y="78"/>
                  </a:lnTo>
                  <a:lnTo>
                    <a:pt x="127" y="128"/>
                  </a:lnTo>
                  <a:lnTo>
                    <a:pt x="109" y="179"/>
                  </a:lnTo>
                  <a:lnTo>
                    <a:pt x="103" y="191"/>
                  </a:lnTo>
                  <a:lnTo>
                    <a:pt x="94" y="202"/>
                  </a:lnTo>
                  <a:lnTo>
                    <a:pt x="83" y="209"/>
                  </a:lnTo>
                  <a:lnTo>
                    <a:pt x="69" y="215"/>
                  </a:lnTo>
                  <a:lnTo>
                    <a:pt x="56" y="217"/>
                  </a:lnTo>
                  <a:lnTo>
                    <a:pt x="47" y="216"/>
                  </a:lnTo>
                  <a:lnTo>
                    <a:pt x="39" y="214"/>
                  </a:lnTo>
                  <a:lnTo>
                    <a:pt x="24" y="206"/>
                  </a:lnTo>
                  <a:lnTo>
                    <a:pt x="14" y="197"/>
                  </a:lnTo>
                  <a:lnTo>
                    <a:pt x="6" y="185"/>
                  </a:lnTo>
                  <a:lnTo>
                    <a:pt x="1" y="172"/>
                  </a:lnTo>
                  <a:lnTo>
                    <a:pt x="0" y="157"/>
                  </a:lnTo>
                  <a:lnTo>
                    <a:pt x="3" y="142"/>
                  </a:lnTo>
                  <a:lnTo>
                    <a:pt x="22" y="88"/>
                  </a:lnTo>
                  <a:lnTo>
                    <a:pt x="45" y="33"/>
                  </a:lnTo>
                  <a:lnTo>
                    <a:pt x="53" y="20"/>
                  </a:lnTo>
                  <a:lnTo>
                    <a:pt x="63" y="11"/>
                  </a:lnTo>
                  <a:lnTo>
                    <a:pt x="75" y="4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1" name="Freeform 1044"/>
            <p:cNvSpPr>
              <a:spLocks/>
            </p:cNvSpPr>
            <p:nvPr/>
          </p:nvSpPr>
          <p:spPr bwMode="auto">
            <a:xfrm>
              <a:off x="6442076" y="5389563"/>
              <a:ext cx="28575" cy="31750"/>
            </a:xfrm>
            <a:custGeom>
              <a:avLst/>
              <a:gdLst>
                <a:gd name="T0" fmla="*/ 53 w 178"/>
                <a:gd name="T1" fmla="*/ 0 h 203"/>
                <a:gd name="T2" fmla="*/ 67 w 178"/>
                <a:gd name="T3" fmla="*/ 1 h 203"/>
                <a:gd name="T4" fmla="*/ 80 w 178"/>
                <a:gd name="T5" fmla="*/ 6 h 203"/>
                <a:gd name="T6" fmla="*/ 92 w 178"/>
                <a:gd name="T7" fmla="*/ 13 h 203"/>
                <a:gd name="T8" fmla="*/ 103 w 178"/>
                <a:gd name="T9" fmla="*/ 24 h 203"/>
                <a:gd name="T10" fmla="*/ 133 w 178"/>
                <a:gd name="T11" fmla="*/ 68 h 203"/>
                <a:gd name="T12" fmla="*/ 166 w 178"/>
                <a:gd name="T13" fmla="*/ 110 h 203"/>
                <a:gd name="T14" fmla="*/ 174 w 178"/>
                <a:gd name="T15" fmla="*/ 123 h 203"/>
                <a:gd name="T16" fmla="*/ 178 w 178"/>
                <a:gd name="T17" fmla="*/ 137 h 203"/>
                <a:gd name="T18" fmla="*/ 178 w 178"/>
                <a:gd name="T19" fmla="*/ 151 h 203"/>
                <a:gd name="T20" fmla="*/ 175 w 178"/>
                <a:gd name="T21" fmla="*/ 166 h 203"/>
                <a:gd name="T22" fmla="*/ 168 w 178"/>
                <a:gd name="T23" fmla="*/ 178 h 203"/>
                <a:gd name="T24" fmla="*/ 158 w 178"/>
                <a:gd name="T25" fmla="*/ 189 h 203"/>
                <a:gd name="T26" fmla="*/ 146 w 178"/>
                <a:gd name="T27" fmla="*/ 196 h 203"/>
                <a:gd name="T28" fmla="*/ 135 w 178"/>
                <a:gd name="T29" fmla="*/ 201 h 203"/>
                <a:gd name="T30" fmla="*/ 122 w 178"/>
                <a:gd name="T31" fmla="*/ 203 h 203"/>
                <a:gd name="T32" fmla="*/ 107 w 178"/>
                <a:gd name="T33" fmla="*/ 200 h 203"/>
                <a:gd name="T34" fmla="*/ 91 w 178"/>
                <a:gd name="T35" fmla="*/ 193 h 203"/>
                <a:gd name="T36" fmla="*/ 79 w 178"/>
                <a:gd name="T37" fmla="*/ 182 h 203"/>
                <a:gd name="T38" fmla="*/ 43 w 178"/>
                <a:gd name="T39" fmla="*/ 136 h 203"/>
                <a:gd name="T40" fmla="*/ 10 w 178"/>
                <a:gd name="T41" fmla="*/ 88 h 203"/>
                <a:gd name="T42" fmla="*/ 3 w 178"/>
                <a:gd name="T43" fmla="*/ 75 h 203"/>
                <a:gd name="T44" fmla="*/ 0 w 178"/>
                <a:gd name="T45" fmla="*/ 60 h 203"/>
                <a:gd name="T46" fmla="*/ 1 w 178"/>
                <a:gd name="T47" fmla="*/ 46 h 203"/>
                <a:gd name="T48" fmla="*/ 6 w 178"/>
                <a:gd name="T49" fmla="*/ 32 h 203"/>
                <a:gd name="T50" fmla="*/ 13 w 178"/>
                <a:gd name="T51" fmla="*/ 19 h 203"/>
                <a:gd name="T52" fmla="*/ 24 w 178"/>
                <a:gd name="T53" fmla="*/ 10 h 203"/>
                <a:gd name="T54" fmla="*/ 38 w 178"/>
                <a:gd name="T55" fmla="*/ 3 h 203"/>
                <a:gd name="T56" fmla="*/ 53 w 178"/>
                <a:gd name="T5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3">
                  <a:moveTo>
                    <a:pt x="53" y="0"/>
                  </a:moveTo>
                  <a:lnTo>
                    <a:pt x="67" y="1"/>
                  </a:lnTo>
                  <a:lnTo>
                    <a:pt x="80" y="6"/>
                  </a:lnTo>
                  <a:lnTo>
                    <a:pt x="92" y="13"/>
                  </a:lnTo>
                  <a:lnTo>
                    <a:pt x="103" y="24"/>
                  </a:lnTo>
                  <a:lnTo>
                    <a:pt x="133" y="68"/>
                  </a:lnTo>
                  <a:lnTo>
                    <a:pt x="166" y="110"/>
                  </a:lnTo>
                  <a:lnTo>
                    <a:pt x="174" y="123"/>
                  </a:lnTo>
                  <a:lnTo>
                    <a:pt x="178" y="137"/>
                  </a:lnTo>
                  <a:lnTo>
                    <a:pt x="178" y="151"/>
                  </a:lnTo>
                  <a:lnTo>
                    <a:pt x="175" y="166"/>
                  </a:lnTo>
                  <a:lnTo>
                    <a:pt x="168" y="178"/>
                  </a:lnTo>
                  <a:lnTo>
                    <a:pt x="158" y="189"/>
                  </a:lnTo>
                  <a:lnTo>
                    <a:pt x="146" y="196"/>
                  </a:lnTo>
                  <a:lnTo>
                    <a:pt x="135" y="201"/>
                  </a:lnTo>
                  <a:lnTo>
                    <a:pt x="122" y="203"/>
                  </a:lnTo>
                  <a:lnTo>
                    <a:pt x="107" y="200"/>
                  </a:lnTo>
                  <a:lnTo>
                    <a:pt x="91" y="193"/>
                  </a:lnTo>
                  <a:lnTo>
                    <a:pt x="79" y="182"/>
                  </a:lnTo>
                  <a:lnTo>
                    <a:pt x="43" y="136"/>
                  </a:lnTo>
                  <a:lnTo>
                    <a:pt x="10" y="88"/>
                  </a:lnTo>
                  <a:lnTo>
                    <a:pt x="3" y="75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6" y="32"/>
                  </a:lnTo>
                  <a:lnTo>
                    <a:pt x="13" y="19"/>
                  </a:lnTo>
                  <a:lnTo>
                    <a:pt x="24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2" name="Freeform 1045"/>
            <p:cNvSpPr>
              <a:spLocks/>
            </p:cNvSpPr>
            <p:nvPr/>
          </p:nvSpPr>
          <p:spPr bwMode="auto">
            <a:xfrm>
              <a:off x="6731001" y="5202238"/>
              <a:ext cx="22225" cy="34925"/>
            </a:xfrm>
            <a:custGeom>
              <a:avLst/>
              <a:gdLst>
                <a:gd name="T0" fmla="*/ 53 w 144"/>
                <a:gd name="T1" fmla="*/ 0 h 219"/>
                <a:gd name="T2" fmla="*/ 68 w 144"/>
                <a:gd name="T3" fmla="*/ 1 h 219"/>
                <a:gd name="T4" fmla="*/ 81 w 144"/>
                <a:gd name="T5" fmla="*/ 5 h 219"/>
                <a:gd name="T6" fmla="*/ 93 w 144"/>
                <a:gd name="T7" fmla="*/ 13 h 219"/>
                <a:gd name="T8" fmla="*/ 103 w 144"/>
                <a:gd name="T9" fmla="*/ 23 h 219"/>
                <a:gd name="T10" fmla="*/ 109 w 144"/>
                <a:gd name="T11" fmla="*/ 38 h 219"/>
                <a:gd name="T12" fmla="*/ 127 w 144"/>
                <a:gd name="T13" fmla="*/ 93 h 219"/>
                <a:gd name="T14" fmla="*/ 142 w 144"/>
                <a:gd name="T15" fmla="*/ 149 h 219"/>
                <a:gd name="T16" fmla="*/ 144 w 144"/>
                <a:gd name="T17" fmla="*/ 164 h 219"/>
                <a:gd name="T18" fmla="*/ 142 w 144"/>
                <a:gd name="T19" fmla="*/ 178 h 219"/>
                <a:gd name="T20" fmla="*/ 136 w 144"/>
                <a:gd name="T21" fmla="*/ 191 h 219"/>
                <a:gd name="T22" fmla="*/ 128 w 144"/>
                <a:gd name="T23" fmla="*/ 203 h 219"/>
                <a:gd name="T24" fmla="*/ 116 w 144"/>
                <a:gd name="T25" fmla="*/ 212 h 219"/>
                <a:gd name="T26" fmla="*/ 101 w 144"/>
                <a:gd name="T27" fmla="*/ 217 h 219"/>
                <a:gd name="T28" fmla="*/ 95 w 144"/>
                <a:gd name="T29" fmla="*/ 218 h 219"/>
                <a:gd name="T30" fmla="*/ 88 w 144"/>
                <a:gd name="T31" fmla="*/ 219 h 219"/>
                <a:gd name="T32" fmla="*/ 74 w 144"/>
                <a:gd name="T33" fmla="*/ 217 h 219"/>
                <a:gd name="T34" fmla="*/ 60 w 144"/>
                <a:gd name="T35" fmla="*/ 211 h 219"/>
                <a:gd name="T36" fmla="*/ 48 w 144"/>
                <a:gd name="T37" fmla="*/ 203 h 219"/>
                <a:gd name="T38" fmla="*/ 39 w 144"/>
                <a:gd name="T39" fmla="*/ 190 h 219"/>
                <a:gd name="T40" fmla="*/ 34 w 144"/>
                <a:gd name="T41" fmla="*/ 176 h 219"/>
                <a:gd name="T42" fmla="*/ 20 w 144"/>
                <a:gd name="T43" fmla="*/ 125 h 219"/>
                <a:gd name="T44" fmla="*/ 4 w 144"/>
                <a:gd name="T45" fmla="*/ 74 h 219"/>
                <a:gd name="T46" fmla="*/ 0 w 144"/>
                <a:gd name="T47" fmla="*/ 59 h 219"/>
                <a:gd name="T48" fmla="*/ 1 w 144"/>
                <a:gd name="T49" fmla="*/ 45 h 219"/>
                <a:gd name="T50" fmla="*/ 7 w 144"/>
                <a:gd name="T51" fmla="*/ 31 h 219"/>
                <a:gd name="T52" fmla="*/ 14 w 144"/>
                <a:gd name="T53" fmla="*/ 19 h 219"/>
                <a:gd name="T54" fmla="*/ 25 w 144"/>
                <a:gd name="T55" fmla="*/ 9 h 219"/>
                <a:gd name="T56" fmla="*/ 38 w 144"/>
                <a:gd name="T57" fmla="*/ 3 h 219"/>
                <a:gd name="T58" fmla="*/ 53 w 144"/>
                <a:gd name="T59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4" h="219">
                  <a:moveTo>
                    <a:pt x="53" y="0"/>
                  </a:moveTo>
                  <a:lnTo>
                    <a:pt x="68" y="1"/>
                  </a:lnTo>
                  <a:lnTo>
                    <a:pt x="81" y="5"/>
                  </a:lnTo>
                  <a:lnTo>
                    <a:pt x="93" y="13"/>
                  </a:lnTo>
                  <a:lnTo>
                    <a:pt x="103" y="23"/>
                  </a:lnTo>
                  <a:lnTo>
                    <a:pt x="109" y="38"/>
                  </a:lnTo>
                  <a:lnTo>
                    <a:pt x="127" y="93"/>
                  </a:lnTo>
                  <a:lnTo>
                    <a:pt x="142" y="149"/>
                  </a:lnTo>
                  <a:lnTo>
                    <a:pt x="144" y="164"/>
                  </a:lnTo>
                  <a:lnTo>
                    <a:pt x="142" y="178"/>
                  </a:lnTo>
                  <a:lnTo>
                    <a:pt x="136" y="191"/>
                  </a:lnTo>
                  <a:lnTo>
                    <a:pt x="128" y="203"/>
                  </a:lnTo>
                  <a:lnTo>
                    <a:pt x="116" y="212"/>
                  </a:lnTo>
                  <a:lnTo>
                    <a:pt x="101" y="217"/>
                  </a:lnTo>
                  <a:lnTo>
                    <a:pt x="95" y="218"/>
                  </a:lnTo>
                  <a:lnTo>
                    <a:pt x="88" y="219"/>
                  </a:lnTo>
                  <a:lnTo>
                    <a:pt x="74" y="217"/>
                  </a:lnTo>
                  <a:lnTo>
                    <a:pt x="60" y="211"/>
                  </a:lnTo>
                  <a:lnTo>
                    <a:pt x="48" y="203"/>
                  </a:lnTo>
                  <a:lnTo>
                    <a:pt x="39" y="190"/>
                  </a:lnTo>
                  <a:lnTo>
                    <a:pt x="34" y="176"/>
                  </a:lnTo>
                  <a:lnTo>
                    <a:pt x="20" y="125"/>
                  </a:lnTo>
                  <a:lnTo>
                    <a:pt x="4" y="74"/>
                  </a:lnTo>
                  <a:lnTo>
                    <a:pt x="0" y="59"/>
                  </a:lnTo>
                  <a:lnTo>
                    <a:pt x="1" y="45"/>
                  </a:lnTo>
                  <a:lnTo>
                    <a:pt x="7" y="31"/>
                  </a:lnTo>
                  <a:lnTo>
                    <a:pt x="14" y="19"/>
                  </a:lnTo>
                  <a:lnTo>
                    <a:pt x="25" y="9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3" name="Freeform 1046"/>
            <p:cNvSpPr>
              <a:spLocks/>
            </p:cNvSpPr>
            <p:nvPr/>
          </p:nvSpPr>
          <p:spPr bwMode="auto">
            <a:xfrm>
              <a:off x="6575426" y="5080001"/>
              <a:ext cx="34925" cy="19050"/>
            </a:xfrm>
            <a:custGeom>
              <a:avLst/>
              <a:gdLst>
                <a:gd name="T0" fmla="*/ 55 w 221"/>
                <a:gd name="T1" fmla="*/ 0 h 119"/>
                <a:gd name="T2" fmla="*/ 55 w 221"/>
                <a:gd name="T3" fmla="*/ 56 h 119"/>
                <a:gd name="T4" fmla="*/ 56 w 221"/>
                <a:gd name="T5" fmla="*/ 0 h 119"/>
                <a:gd name="T6" fmla="*/ 95 w 221"/>
                <a:gd name="T7" fmla="*/ 1 h 119"/>
                <a:gd name="T8" fmla="*/ 134 w 221"/>
                <a:gd name="T9" fmla="*/ 3 h 119"/>
                <a:gd name="T10" fmla="*/ 172 w 221"/>
                <a:gd name="T11" fmla="*/ 7 h 119"/>
                <a:gd name="T12" fmla="*/ 189 w 221"/>
                <a:gd name="T13" fmla="*/ 12 h 119"/>
                <a:gd name="T14" fmla="*/ 203 w 221"/>
                <a:gd name="T15" fmla="*/ 21 h 119"/>
                <a:gd name="T16" fmla="*/ 214 w 221"/>
                <a:gd name="T17" fmla="*/ 35 h 119"/>
                <a:gd name="T18" fmla="*/ 221 w 221"/>
                <a:gd name="T19" fmla="*/ 51 h 119"/>
                <a:gd name="T20" fmla="*/ 221 w 221"/>
                <a:gd name="T21" fmla="*/ 69 h 119"/>
                <a:gd name="T22" fmla="*/ 217 w 221"/>
                <a:gd name="T23" fmla="*/ 86 h 119"/>
                <a:gd name="T24" fmla="*/ 209 w 221"/>
                <a:gd name="T25" fmla="*/ 99 h 119"/>
                <a:gd name="T26" fmla="*/ 196 w 221"/>
                <a:gd name="T27" fmla="*/ 110 h 119"/>
                <a:gd name="T28" fmla="*/ 182 w 221"/>
                <a:gd name="T29" fmla="*/ 116 h 119"/>
                <a:gd name="T30" fmla="*/ 166 w 221"/>
                <a:gd name="T31" fmla="*/ 119 h 119"/>
                <a:gd name="T32" fmla="*/ 163 w 221"/>
                <a:gd name="T33" fmla="*/ 118 h 119"/>
                <a:gd name="T34" fmla="*/ 159 w 221"/>
                <a:gd name="T35" fmla="*/ 118 h 119"/>
                <a:gd name="T36" fmla="*/ 108 w 221"/>
                <a:gd name="T37" fmla="*/ 114 h 119"/>
                <a:gd name="T38" fmla="*/ 57 w 221"/>
                <a:gd name="T39" fmla="*/ 112 h 119"/>
                <a:gd name="T40" fmla="*/ 39 w 221"/>
                <a:gd name="T41" fmla="*/ 110 h 119"/>
                <a:gd name="T42" fmla="*/ 23 w 221"/>
                <a:gd name="T43" fmla="*/ 102 h 119"/>
                <a:gd name="T44" fmla="*/ 11 w 221"/>
                <a:gd name="T45" fmla="*/ 90 h 119"/>
                <a:gd name="T46" fmla="*/ 3 w 221"/>
                <a:gd name="T47" fmla="*/ 74 h 119"/>
                <a:gd name="T48" fmla="*/ 0 w 221"/>
                <a:gd name="T49" fmla="*/ 56 h 119"/>
                <a:gd name="T50" fmla="*/ 3 w 221"/>
                <a:gd name="T51" fmla="*/ 39 h 119"/>
                <a:gd name="T52" fmla="*/ 10 w 221"/>
                <a:gd name="T53" fmla="*/ 23 h 119"/>
                <a:gd name="T54" fmla="*/ 22 w 221"/>
                <a:gd name="T55" fmla="*/ 11 h 119"/>
                <a:gd name="T56" fmla="*/ 37 w 221"/>
                <a:gd name="T57" fmla="*/ 3 h 119"/>
                <a:gd name="T58" fmla="*/ 55 w 221"/>
                <a:gd name="T5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1" h="119">
                  <a:moveTo>
                    <a:pt x="55" y="0"/>
                  </a:moveTo>
                  <a:lnTo>
                    <a:pt x="55" y="56"/>
                  </a:lnTo>
                  <a:lnTo>
                    <a:pt x="56" y="0"/>
                  </a:lnTo>
                  <a:lnTo>
                    <a:pt x="95" y="1"/>
                  </a:lnTo>
                  <a:lnTo>
                    <a:pt x="134" y="3"/>
                  </a:lnTo>
                  <a:lnTo>
                    <a:pt x="172" y="7"/>
                  </a:lnTo>
                  <a:lnTo>
                    <a:pt x="189" y="12"/>
                  </a:lnTo>
                  <a:lnTo>
                    <a:pt x="203" y="21"/>
                  </a:lnTo>
                  <a:lnTo>
                    <a:pt x="214" y="35"/>
                  </a:lnTo>
                  <a:lnTo>
                    <a:pt x="221" y="51"/>
                  </a:lnTo>
                  <a:lnTo>
                    <a:pt x="221" y="69"/>
                  </a:lnTo>
                  <a:lnTo>
                    <a:pt x="217" y="86"/>
                  </a:lnTo>
                  <a:lnTo>
                    <a:pt x="209" y="99"/>
                  </a:lnTo>
                  <a:lnTo>
                    <a:pt x="196" y="110"/>
                  </a:lnTo>
                  <a:lnTo>
                    <a:pt x="182" y="116"/>
                  </a:lnTo>
                  <a:lnTo>
                    <a:pt x="166" y="119"/>
                  </a:lnTo>
                  <a:lnTo>
                    <a:pt x="163" y="118"/>
                  </a:lnTo>
                  <a:lnTo>
                    <a:pt x="159" y="118"/>
                  </a:lnTo>
                  <a:lnTo>
                    <a:pt x="108" y="114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4" name="Freeform 1047"/>
            <p:cNvSpPr>
              <a:spLocks/>
            </p:cNvSpPr>
            <p:nvPr/>
          </p:nvSpPr>
          <p:spPr bwMode="auto">
            <a:xfrm>
              <a:off x="6642101" y="5095876"/>
              <a:ext cx="33338" cy="26988"/>
            </a:xfrm>
            <a:custGeom>
              <a:avLst/>
              <a:gdLst>
                <a:gd name="T0" fmla="*/ 53 w 208"/>
                <a:gd name="T1" fmla="*/ 0 h 168"/>
                <a:gd name="T2" fmla="*/ 68 w 208"/>
                <a:gd name="T3" fmla="*/ 1 h 168"/>
                <a:gd name="T4" fmla="*/ 82 w 208"/>
                <a:gd name="T5" fmla="*/ 6 h 168"/>
                <a:gd name="T6" fmla="*/ 133 w 208"/>
                <a:gd name="T7" fmla="*/ 34 h 168"/>
                <a:gd name="T8" fmla="*/ 183 w 208"/>
                <a:gd name="T9" fmla="*/ 65 h 168"/>
                <a:gd name="T10" fmla="*/ 195 w 208"/>
                <a:gd name="T11" fmla="*/ 75 h 168"/>
                <a:gd name="T12" fmla="*/ 203 w 208"/>
                <a:gd name="T13" fmla="*/ 86 h 168"/>
                <a:gd name="T14" fmla="*/ 207 w 208"/>
                <a:gd name="T15" fmla="*/ 100 h 168"/>
                <a:gd name="T16" fmla="*/ 208 w 208"/>
                <a:gd name="T17" fmla="*/ 115 h 168"/>
                <a:gd name="T18" fmla="*/ 206 w 208"/>
                <a:gd name="T19" fmla="*/ 129 h 168"/>
                <a:gd name="T20" fmla="*/ 200 w 208"/>
                <a:gd name="T21" fmla="*/ 142 h 168"/>
                <a:gd name="T22" fmla="*/ 190 w 208"/>
                <a:gd name="T23" fmla="*/ 154 h 168"/>
                <a:gd name="T24" fmla="*/ 179 w 208"/>
                <a:gd name="T25" fmla="*/ 162 h 168"/>
                <a:gd name="T26" fmla="*/ 166 w 208"/>
                <a:gd name="T27" fmla="*/ 166 h 168"/>
                <a:gd name="T28" fmla="*/ 152 w 208"/>
                <a:gd name="T29" fmla="*/ 168 h 168"/>
                <a:gd name="T30" fmla="*/ 137 w 208"/>
                <a:gd name="T31" fmla="*/ 166 h 168"/>
                <a:gd name="T32" fmla="*/ 122 w 208"/>
                <a:gd name="T33" fmla="*/ 159 h 168"/>
                <a:gd name="T34" fmla="*/ 77 w 208"/>
                <a:gd name="T35" fmla="*/ 131 h 168"/>
                <a:gd name="T36" fmla="*/ 31 w 208"/>
                <a:gd name="T37" fmla="*/ 107 h 168"/>
                <a:gd name="T38" fmla="*/ 19 w 208"/>
                <a:gd name="T39" fmla="*/ 97 h 168"/>
                <a:gd name="T40" fmla="*/ 10 w 208"/>
                <a:gd name="T41" fmla="*/ 87 h 168"/>
                <a:gd name="T42" fmla="*/ 3 w 208"/>
                <a:gd name="T43" fmla="*/ 74 h 168"/>
                <a:gd name="T44" fmla="*/ 0 w 208"/>
                <a:gd name="T45" fmla="*/ 59 h 168"/>
                <a:gd name="T46" fmla="*/ 1 w 208"/>
                <a:gd name="T47" fmla="*/ 45 h 168"/>
                <a:gd name="T48" fmla="*/ 7 w 208"/>
                <a:gd name="T49" fmla="*/ 31 h 168"/>
                <a:gd name="T50" fmla="*/ 15 w 208"/>
                <a:gd name="T51" fmla="*/ 19 h 168"/>
                <a:gd name="T52" fmla="*/ 26 w 208"/>
                <a:gd name="T53" fmla="*/ 9 h 168"/>
                <a:gd name="T54" fmla="*/ 39 w 208"/>
                <a:gd name="T55" fmla="*/ 2 h 168"/>
                <a:gd name="T56" fmla="*/ 53 w 208"/>
                <a:gd name="T5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8">
                  <a:moveTo>
                    <a:pt x="53" y="0"/>
                  </a:moveTo>
                  <a:lnTo>
                    <a:pt x="68" y="1"/>
                  </a:lnTo>
                  <a:lnTo>
                    <a:pt x="82" y="6"/>
                  </a:lnTo>
                  <a:lnTo>
                    <a:pt x="133" y="34"/>
                  </a:lnTo>
                  <a:lnTo>
                    <a:pt x="183" y="65"/>
                  </a:lnTo>
                  <a:lnTo>
                    <a:pt x="195" y="75"/>
                  </a:lnTo>
                  <a:lnTo>
                    <a:pt x="203" y="86"/>
                  </a:lnTo>
                  <a:lnTo>
                    <a:pt x="207" y="100"/>
                  </a:lnTo>
                  <a:lnTo>
                    <a:pt x="208" y="115"/>
                  </a:lnTo>
                  <a:lnTo>
                    <a:pt x="206" y="129"/>
                  </a:lnTo>
                  <a:lnTo>
                    <a:pt x="200" y="142"/>
                  </a:lnTo>
                  <a:lnTo>
                    <a:pt x="190" y="154"/>
                  </a:lnTo>
                  <a:lnTo>
                    <a:pt x="179" y="162"/>
                  </a:lnTo>
                  <a:lnTo>
                    <a:pt x="166" y="166"/>
                  </a:lnTo>
                  <a:lnTo>
                    <a:pt x="152" y="168"/>
                  </a:lnTo>
                  <a:lnTo>
                    <a:pt x="137" y="166"/>
                  </a:lnTo>
                  <a:lnTo>
                    <a:pt x="122" y="159"/>
                  </a:lnTo>
                  <a:lnTo>
                    <a:pt x="77" y="131"/>
                  </a:lnTo>
                  <a:lnTo>
                    <a:pt x="31" y="107"/>
                  </a:lnTo>
                  <a:lnTo>
                    <a:pt x="19" y="97"/>
                  </a:lnTo>
                  <a:lnTo>
                    <a:pt x="10" y="87"/>
                  </a:lnTo>
                  <a:lnTo>
                    <a:pt x="3" y="74"/>
                  </a:lnTo>
                  <a:lnTo>
                    <a:pt x="0" y="59"/>
                  </a:lnTo>
                  <a:lnTo>
                    <a:pt x="1" y="45"/>
                  </a:lnTo>
                  <a:lnTo>
                    <a:pt x="7" y="31"/>
                  </a:lnTo>
                  <a:lnTo>
                    <a:pt x="15" y="19"/>
                  </a:lnTo>
                  <a:lnTo>
                    <a:pt x="26" y="9"/>
                  </a:lnTo>
                  <a:lnTo>
                    <a:pt x="39" y="2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5" name="Freeform 1048"/>
            <p:cNvSpPr>
              <a:spLocks/>
            </p:cNvSpPr>
            <p:nvPr/>
          </p:nvSpPr>
          <p:spPr bwMode="auto">
            <a:xfrm>
              <a:off x="6472238" y="5172076"/>
              <a:ext cx="207963" cy="219075"/>
            </a:xfrm>
            <a:custGeom>
              <a:avLst/>
              <a:gdLst>
                <a:gd name="T0" fmla="*/ 905 w 1311"/>
                <a:gd name="T1" fmla="*/ 12 h 1373"/>
                <a:gd name="T2" fmla="*/ 1075 w 1311"/>
                <a:gd name="T3" fmla="*/ 75 h 1373"/>
                <a:gd name="T4" fmla="*/ 1181 w 1311"/>
                <a:gd name="T5" fmla="*/ 73 h 1373"/>
                <a:gd name="T6" fmla="*/ 1203 w 1311"/>
                <a:gd name="T7" fmla="*/ 28 h 1373"/>
                <a:gd name="T8" fmla="*/ 1256 w 1311"/>
                <a:gd name="T9" fmla="*/ 20 h 1373"/>
                <a:gd name="T10" fmla="*/ 1289 w 1311"/>
                <a:gd name="T11" fmla="*/ 55 h 1373"/>
                <a:gd name="T12" fmla="*/ 1290 w 1311"/>
                <a:gd name="T13" fmla="*/ 437 h 1373"/>
                <a:gd name="T14" fmla="*/ 1266 w 1311"/>
                <a:gd name="T15" fmla="*/ 470 h 1373"/>
                <a:gd name="T16" fmla="*/ 1218 w 1311"/>
                <a:gd name="T17" fmla="*/ 474 h 1373"/>
                <a:gd name="T18" fmla="*/ 1184 w 1311"/>
                <a:gd name="T19" fmla="*/ 440 h 1373"/>
                <a:gd name="T20" fmla="*/ 1151 w 1311"/>
                <a:gd name="T21" fmla="*/ 271 h 1373"/>
                <a:gd name="T22" fmla="*/ 1031 w 1311"/>
                <a:gd name="T23" fmla="*/ 181 h 1373"/>
                <a:gd name="T24" fmla="*/ 879 w 1311"/>
                <a:gd name="T25" fmla="*/ 122 h 1373"/>
                <a:gd name="T26" fmla="*/ 724 w 1311"/>
                <a:gd name="T27" fmla="*/ 113 h 1373"/>
                <a:gd name="T28" fmla="*/ 595 w 1311"/>
                <a:gd name="T29" fmla="*/ 148 h 1373"/>
                <a:gd name="T30" fmla="*/ 478 w 1311"/>
                <a:gd name="T31" fmla="*/ 225 h 1373"/>
                <a:gd name="T32" fmla="*/ 379 w 1311"/>
                <a:gd name="T33" fmla="*/ 344 h 1373"/>
                <a:gd name="T34" fmla="*/ 316 w 1311"/>
                <a:gd name="T35" fmla="*/ 493 h 1373"/>
                <a:gd name="T36" fmla="*/ 834 w 1311"/>
                <a:gd name="T37" fmla="*/ 503 h 1373"/>
                <a:gd name="T38" fmla="*/ 856 w 1311"/>
                <a:gd name="T39" fmla="*/ 550 h 1373"/>
                <a:gd name="T40" fmla="*/ 841 w 1311"/>
                <a:gd name="T41" fmla="*/ 590 h 1373"/>
                <a:gd name="T42" fmla="*/ 801 w 1311"/>
                <a:gd name="T43" fmla="*/ 605 h 1373"/>
                <a:gd name="T44" fmla="*/ 292 w 1311"/>
                <a:gd name="T45" fmla="*/ 688 h 1373"/>
                <a:gd name="T46" fmla="*/ 764 w 1311"/>
                <a:gd name="T47" fmla="*/ 768 h 1373"/>
                <a:gd name="T48" fmla="*/ 810 w 1311"/>
                <a:gd name="T49" fmla="*/ 789 h 1373"/>
                <a:gd name="T50" fmla="*/ 817 w 1311"/>
                <a:gd name="T51" fmla="*/ 842 h 1373"/>
                <a:gd name="T52" fmla="*/ 783 w 1311"/>
                <a:gd name="T53" fmla="*/ 876 h 1373"/>
                <a:gd name="T54" fmla="*/ 333 w 1311"/>
                <a:gd name="T55" fmla="*/ 933 h 1373"/>
                <a:gd name="T56" fmla="*/ 412 w 1311"/>
                <a:gd name="T57" fmla="*/ 1073 h 1373"/>
                <a:gd name="T58" fmla="*/ 526 w 1311"/>
                <a:gd name="T59" fmla="*/ 1178 h 1373"/>
                <a:gd name="T60" fmla="*/ 661 w 1311"/>
                <a:gd name="T61" fmla="*/ 1241 h 1373"/>
                <a:gd name="T62" fmla="*/ 819 w 1311"/>
                <a:gd name="T63" fmla="*/ 1261 h 1373"/>
                <a:gd name="T64" fmla="*/ 990 w 1311"/>
                <a:gd name="T65" fmla="*/ 1239 h 1373"/>
                <a:gd name="T66" fmla="*/ 1135 w 1311"/>
                <a:gd name="T67" fmla="*/ 1172 h 1373"/>
                <a:gd name="T68" fmla="*/ 1227 w 1311"/>
                <a:gd name="T69" fmla="*/ 1093 h 1373"/>
                <a:gd name="T70" fmla="*/ 1264 w 1311"/>
                <a:gd name="T71" fmla="*/ 1086 h 1373"/>
                <a:gd name="T72" fmla="*/ 1295 w 1311"/>
                <a:gd name="T73" fmla="*/ 1108 h 1373"/>
                <a:gd name="T74" fmla="*/ 1311 w 1311"/>
                <a:gd name="T75" fmla="*/ 1144 h 1373"/>
                <a:gd name="T76" fmla="*/ 1293 w 1311"/>
                <a:gd name="T77" fmla="*/ 1182 h 1373"/>
                <a:gd name="T78" fmla="*/ 1154 w 1311"/>
                <a:gd name="T79" fmla="*/ 1288 h 1373"/>
                <a:gd name="T80" fmla="*/ 996 w 1311"/>
                <a:gd name="T81" fmla="*/ 1352 h 1373"/>
                <a:gd name="T82" fmla="*/ 819 w 1311"/>
                <a:gd name="T83" fmla="*/ 1373 h 1373"/>
                <a:gd name="T84" fmla="*/ 649 w 1311"/>
                <a:gd name="T85" fmla="*/ 1353 h 1373"/>
                <a:gd name="T86" fmla="*/ 498 w 1311"/>
                <a:gd name="T87" fmla="*/ 1293 h 1373"/>
                <a:gd name="T88" fmla="*/ 368 w 1311"/>
                <a:gd name="T89" fmla="*/ 1191 h 1373"/>
                <a:gd name="T90" fmla="*/ 266 w 1311"/>
                <a:gd name="T91" fmla="*/ 1049 h 1373"/>
                <a:gd name="T92" fmla="*/ 203 w 1311"/>
                <a:gd name="T93" fmla="*/ 879 h 1373"/>
                <a:gd name="T94" fmla="*/ 21 w 1311"/>
                <a:gd name="T95" fmla="*/ 869 h 1373"/>
                <a:gd name="T96" fmla="*/ 0 w 1311"/>
                <a:gd name="T97" fmla="*/ 823 h 1373"/>
                <a:gd name="T98" fmla="*/ 21 w 1311"/>
                <a:gd name="T99" fmla="*/ 778 h 1373"/>
                <a:gd name="T100" fmla="*/ 185 w 1311"/>
                <a:gd name="T101" fmla="*/ 768 h 1373"/>
                <a:gd name="T102" fmla="*/ 182 w 1311"/>
                <a:gd name="T103" fmla="*/ 645 h 1373"/>
                <a:gd name="T104" fmla="*/ 72 w 1311"/>
                <a:gd name="T105" fmla="*/ 602 h 1373"/>
                <a:gd name="T106" fmla="*/ 39 w 1311"/>
                <a:gd name="T107" fmla="*/ 568 h 1373"/>
                <a:gd name="T108" fmla="*/ 46 w 1311"/>
                <a:gd name="T109" fmla="*/ 515 h 1373"/>
                <a:gd name="T110" fmla="*/ 92 w 1311"/>
                <a:gd name="T111" fmla="*/ 493 h 1373"/>
                <a:gd name="T112" fmla="*/ 239 w 1311"/>
                <a:gd name="T113" fmla="*/ 379 h 1373"/>
                <a:gd name="T114" fmla="*/ 325 w 1311"/>
                <a:gd name="T115" fmla="*/ 228 h 1373"/>
                <a:gd name="T116" fmla="*/ 442 w 1311"/>
                <a:gd name="T117" fmla="*/ 110 h 1373"/>
                <a:gd name="T118" fmla="*/ 577 w 1311"/>
                <a:gd name="T119" fmla="*/ 35 h 1373"/>
                <a:gd name="T120" fmla="*/ 731 w 1311"/>
                <a:gd name="T121" fmla="*/ 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1" h="1373">
                  <a:moveTo>
                    <a:pt x="786" y="0"/>
                  </a:moveTo>
                  <a:lnTo>
                    <a:pt x="846" y="3"/>
                  </a:lnTo>
                  <a:lnTo>
                    <a:pt x="905" y="12"/>
                  </a:lnTo>
                  <a:lnTo>
                    <a:pt x="963" y="27"/>
                  </a:lnTo>
                  <a:lnTo>
                    <a:pt x="1020" y="48"/>
                  </a:lnTo>
                  <a:lnTo>
                    <a:pt x="1075" y="75"/>
                  </a:lnTo>
                  <a:lnTo>
                    <a:pt x="1129" y="108"/>
                  </a:lnTo>
                  <a:lnTo>
                    <a:pt x="1181" y="147"/>
                  </a:lnTo>
                  <a:lnTo>
                    <a:pt x="1181" y="73"/>
                  </a:lnTo>
                  <a:lnTo>
                    <a:pt x="1184" y="55"/>
                  </a:lnTo>
                  <a:lnTo>
                    <a:pt x="1192" y="39"/>
                  </a:lnTo>
                  <a:lnTo>
                    <a:pt x="1203" y="28"/>
                  </a:lnTo>
                  <a:lnTo>
                    <a:pt x="1218" y="20"/>
                  </a:lnTo>
                  <a:lnTo>
                    <a:pt x="1237" y="18"/>
                  </a:lnTo>
                  <a:lnTo>
                    <a:pt x="1256" y="20"/>
                  </a:lnTo>
                  <a:lnTo>
                    <a:pt x="1271" y="28"/>
                  </a:lnTo>
                  <a:lnTo>
                    <a:pt x="1282" y="39"/>
                  </a:lnTo>
                  <a:lnTo>
                    <a:pt x="1289" y="55"/>
                  </a:lnTo>
                  <a:lnTo>
                    <a:pt x="1292" y="73"/>
                  </a:lnTo>
                  <a:lnTo>
                    <a:pt x="1292" y="421"/>
                  </a:lnTo>
                  <a:lnTo>
                    <a:pt x="1290" y="437"/>
                  </a:lnTo>
                  <a:lnTo>
                    <a:pt x="1285" y="450"/>
                  </a:lnTo>
                  <a:lnTo>
                    <a:pt x="1277" y="461"/>
                  </a:lnTo>
                  <a:lnTo>
                    <a:pt x="1266" y="470"/>
                  </a:lnTo>
                  <a:lnTo>
                    <a:pt x="1253" y="475"/>
                  </a:lnTo>
                  <a:lnTo>
                    <a:pt x="1237" y="477"/>
                  </a:lnTo>
                  <a:lnTo>
                    <a:pt x="1218" y="474"/>
                  </a:lnTo>
                  <a:lnTo>
                    <a:pt x="1203" y="467"/>
                  </a:lnTo>
                  <a:lnTo>
                    <a:pt x="1192" y="455"/>
                  </a:lnTo>
                  <a:lnTo>
                    <a:pt x="1184" y="440"/>
                  </a:lnTo>
                  <a:lnTo>
                    <a:pt x="1181" y="421"/>
                  </a:lnTo>
                  <a:lnTo>
                    <a:pt x="1181" y="304"/>
                  </a:lnTo>
                  <a:lnTo>
                    <a:pt x="1151" y="271"/>
                  </a:lnTo>
                  <a:lnTo>
                    <a:pt x="1116" y="240"/>
                  </a:lnTo>
                  <a:lnTo>
                    <a:pt x="1079" y="212"/>
                  </a:lnTo>
                  <a:lnTo>
                    <a:pt x="1031" y="181"/>
                  </a:lnTo>
                  <a:lnTo>
                    <a:pt x="982" y="156"/>
                  </a:lnTo>
                  <a:lnTo>
                    <a:pt x="931" y="136"/>
                  </a:lnTo>
                  <a:lnTo>
                    <a:pt x="879" y="122"/>
                  </a:lnTo>
                  <a:lnTo>
                    <a:pt x="825" y="113"/>
                  </a:lnTo>
                  <a:lnTo>
                    <a:pt x="771" y="111"/>
                  </a:lnTo>
                  <a:lnTo>
                    <a:pt x="724" y="113"/>
                  </a:lnTo>
                  <a:lnTo>
                    <a:pt x="679" y="120"/>
                  </a:lnTo>
                  <a:lnTo>
                    <a:pt x="637" y="132"/>
                  </a:lnTo>
                  <a:lnTo>
                    <a:pt x="595" y="148"/>
                  </a:lnTo>
                  <a:lnTo>
                    <a:pt x="554" y="169"/>
                  </a:lnTo>
                  <a:lnTo>
                    <a:pt x="515" y="194"/>
                  </a:lnTo>
                  <a:lnTo>
                    <a:pt x="478" y="225"/>
                  </a:lnTo>
                  <a:lnTo>
                    <a:pt x="441" y="261"/>
                  </a:lnTo>
                  <a:lnTo>
                    <a:pt x="408" y="301"/>
                  </a:lnTo>
                  <a:lnTo>
                    <a:pt x="379" y="344"/>
                  </a:lnTo>
                  <a:lnTo>
                    <a:pt x="354" y="391"/>
                  </a:lnTo>
                  <a:lnTo>
                    <a:pt x="333" y="440"/>
                  </a:lnTo>
                  <a:lnTo>
                    <a:pt x="316" y="493"/>
                  </a:lnTo>
                  <a:lnTo>
                    <a:pt x="801" y="493"/>
                  </a:lnTo>
                  <a:lnTo>
                    <a:pt x="819" y="496"/>
                  </a:lnTo>
                  <a:lnTo>
                    <a:pt x="834" y="503"/>
                  </a:lnTo>
                  <a:lnTo>
                    <a:pt x="846" y="515"/>
                  </a:lnTo>
                  <a:lnTo>
                    <a:pt x="853" y="530"/>
                  </a:lnTo>
                  <a:lnTo>
                    <a:pt x="856" y="550"/>
                  </a:lnTo>
                  <a:lnTo>
                    <a:pt x="854" y="565"/>
                  </a:lnTo>
                  <a:lnTo>
                    <a:pt x="849" y="578"/>
                  </a:lnTo>
                  <a:lnTo>
                    <a:pt x="841" y="590"/>
                  </a:lnTo>
                  <a:lnTo>
                    <a:pt x="830" y="598"/>
                  </a:lnTo>
                  <a:lnTo>
                    <a:pt x="816" y="603"/>
                  </a:lnTo>
                  <a:lnTo>
                    <a:pt x="801" y="605"/>
                  </a:lnTo>
                  <a:lnTo>
                    <a:pt x="296" y="605"/>
                  </a:lnTo>
                  <a:lnTo>
                    <a:pt x="293" y="645"/>
                  </a:lnTo>
                  <a:lnTo>
                    <a:pt x="292" y="688"/>
                  </a:lnTo>
                  <a:lnTo>
                    <a:pt x="293" y="730"/>
                  </a:lnTo>
                  <a:lnTo>
                    <a:pt x="296" y="768"/>
                  </a:lnTo>
                  <a:lnTo>
                    <a:pt x="764" y="768"/>
                  </a:lnTo>
                  <a:lnTo>
                    <a:pt x="783" y="771"/>
                  </a:lnTo>
                  <a:lnTo>
                    <a:pt x="798" y="778"/>
                  </a:lnTo>
                  <a:lnTo>
                    <a:pt x="810" y="789"/>
                  </a:lnTo>
                  <a:lnTo>
                    <a:pt x="817" y="805"/>
                  </a:lnTo>
                  <a:lnTo>
                    <a:pt x="820" y="823"/>
                  </a:lnTo>
                  <a:lnTo>
                    <a:pt x="817" y="842"/>
                  </a:lnTo>
                  <a:lnTo>
                    <a:pt x="810" y="858"/>
                  </a:lnTo>
                  <a:lnTo>
                    <a:pt x="798" y="869"/>
                  </a:lnTo>
                  <a:lnTo>
                    <a:pt x="783" y="876"/>
                  </a:lnTo>
                  <a:lnTo>
                    <a:pt x="764" y="879"/>
                  </a:lnTo>
                  <a:lnTo>
                    <a:pt x="316" y="879"/>
                  </a:lnTo>
                  <a:lnTo>
                    <a:pt x="333" y="933"/>
                  </a:lnTo>
                  <a:lnTo>
                    <a:pt x="355" y="983"/>
                  </a:lnTo>
                  <a:lnTo>
                    <a:pt x="381" y="1029"/>
                  </a:lnTo>
                  <a:lnTo>
                    <a:pt x="412" y="1073"/>
                  </a:lnTo>
                  <a:lnTo>
                    <a:pt x="446" y="1112"/>
                  </a:lnTo>
                  <a:lnTo>
                    <a:pt x="486" y="1148"/>
                  </a:lnTo>
                  <a:lnTo>
                    <a:pt x="526" y="1178"/>
                  </a:lnTo>
                  <a:lnTo>
                    <a:pt x="568" y="1204"/>
                  </a:lnTo>
                  <a:lnTo>
                    <a:pt x="613" y="1225"/>
                  </a:lnTo>
                  <a:lnTo>
                    <a:pt x="661" y="1241"/>
                  </a:lnTo>
                  <a:lnTo>
                    <a:pt x="711" y="1252"/>
                  </a:lnTo>
                  <a:lnTo>
                    <a:pt x="764" y="1259"/>
                  </a:lnTo>
                  <a:lnTo>
                    <a:pt x="819" y="1261"/>
                  </a:lnTo>
                  <a:lnTo>
                    <a:pt x="879" y="1259"/>
                  </a:lnTo>
                  <a:lnTo>
                    <a:pt x="936" y="1251"/>
                  </a:lnTo>
                  <a:lnTo>
                    <a:pt x="990" y="1239"/>
                  </a:lnTo>
                  <a:lnTo>
                    <a:pt x="1041" y="1221"/>
                  </a:lnTo>
                  <a:lnTo>
                    <a:pt x="1089" y="1200"/>
                  </a:lnTo>
                  <a:lnTo>
                    <a:pt x="1135" y="1172"/>
                  </a:lnTo>
                  <a:lnTo>
                    <a:pt x="1176" y="1141"/>
                  </a:lnTo>
                  <a:lnTo>
                    <a:pt x="1215" y="1104"/>
                  </a:lnTo>
                  <a:lnTo>
                    <a:pt x="1227" y="1093"/>
                  </a:lnTo>
                  <a:lnTo>
                    <a:pt x="1240" y="1087"/>
                  </a:lnTo>
                  <a:lnTo>
                    <a:pt x="1255" y="1085"/>
                  </a:lnTo>
                  <a:lnTo>
                    <a:pt x="1264" y="1086"/>
                  </a:lnTo>
                  <a:lnTo>
                    <a:pt x="1275" y="1090"/>
                  </a:lnTo>
                  <a:lnTo>
                    <a:pt x="1288" y="1100"/>
                  </a:lnTo>
                  <a:lnTo>
                    <a:pt x="1295" y="1108"/>
                  </a:lnTo>
                  <a:lnTo>
                    <a:pt x="1303" y="1118"/>
                  </a:lnTo>
                  <a:lnTo>
                    <a:pt x="1309" y="1130"/>
                  </a:lnTo>
                  <a:lnTo>
                    <a:pt x="1311" y="1144"/>
                  </a:lnTo>
                  <a:lnTo>
                    <a:pt x="1310" y="1154"/>
                  </a:lnTo>
                  <a:lnTo>
                    <a:pt x="1304" y="1167"/>
                  </a:lnTo>
                  <a:lnTo>
                    <a:pt x="1293" y="1182"/>
                  </a:lnTo>
                  <a:lnTo>
                    <a:pt x="1249" y="1221"/>
                  </a:lnTo>
                  <a:lnTo>
                    <a:pt x="1203" y="1257"/>
                  </a:lnTo>
                  <a:lnTo>
                    <a:pt x="1154" y="1288"/>
                  </a:lnTo>
                  <a:lnTo>
                    <a:pt x="1104" y="1314"/>
                  </a:lnTo>
                  <a:lnTo>
                    <a:pt x="1051" y="1335"/>
                  </a:lnTo>
                  <a:lnTo>
                    <a:pt x="996" y="1352"/>
                  </a:lnTo>
                  <a:lnTo>
                    <a:pt x="939" y="1363"/>
                  </a:lnTo>
                  <a:lnTo>
                    <a:pt x="880" y="1370"/>
                  </a:lnTo>
                  <a:lnTo>
                    <a:pt x="819" y="1373"/>
                  </a:lnTo>
                  <a:lnTo>
                    <a:pt x="760" y="1370"/>
                  </a:lnTo>
                  <a:lnTo>
                    <a:pt x="703" y="1364"/>
                  </a:lnTo>
                  <a:lnTo>
                    <a:pt x="649" y="1353"/>
                  </a:lnTo>
                  <a:lnTo>
                    <a:pt x="596" y="1337"/>
                  </a:lnTo>
                  <a:lnTo>
                    <a:pt x="546" y="1317"/>
                  </a:lnTo>
                  <a:lnTo>
                    <a:pt x="498" y="1293"/>
                  </a:lnTo>
                  <a:lnTo>
                    <a:pt x="453" y="1263"/>
                  </a:lnTo>
                  <a:lnTo>
                    <a:pt x="410" y="1231"/>
                  </a:lnTo>
                  <a:lnTo>
                    <a:pt x="368" y="1191"/>
                  </a:lnTo>
                  <a:lnTo>
                    <a:pt x="329" y="1147"/>
                  </a:lnTo>
                  <a:lnTo>
                    <a:pt x="295" y="1101"/>
                  </a:lnTo>
                  <a:lnTo>
                    <a:pt x="266" y="1049"/>
                  </a:lnTo>
                  <a:lnTo>
                    <a:pt x="240" y="996"/>
                  </a:lnTo>
                  <a:lnTo>
                    <a:pt x="219" y="939"/>
                  </a:lnTo>
                  <a:lnTo>
                    <a:pt x="203" y="879"/>
                  </a:lnTo>
                  <a:lnTo>
                    <a:pt x="55" y="879"/>
                  </a:lnTo>
                  <a:lnTo>
                    <a:pt x="37" y="876"/>
                  </a:lnTo>
                  <a:lnTo>
                    <a:pt x="21" y="869"/>
                  </a:lnTo>
                  <a:lnTo>
                    <a:pt x="9" y="858"/>
                  </a:lnTo>
                  <a:lnTo>
                    <a:pt x="2" y="842"/>
                  </a:lnTo>
                  <a:lnTo>
                    <a:pt x="0" y="823"/>
                  </a:lnTo>
                  <a:lnTo>
                    <a:pt x="2" y="805"/>
                  </a:lnTo>
                  <a:lnTo>
                    <a:pt x="9" y="789"/>
                  </a:lnTo>
                  <a:lnTo>
                    <a:pt x="21" y="778"/>
                  </a:lnTo>
                  <a:lnTo>
                    <a:pt x="37" y="771"/>
                  </a:lnTo>
                  <a:lnTo>
                    <a:pt x="55" y="768"/>
                  </a:lnTo>
                  <a:lnTo>
                    <a:pt x="185" y="768"/>
                  </a:lnTo>
                  <a:lnTo>
                    <a:pt x="182" y="730"/>
                  </a:lnTo>
                  <a:lnTo>
                    <a:pt x="181" y="688"/>
                  </a:lnTo>
                  <a:lnTo>
                    <a:pt x="182" y="645"/>
                  </a:lnTo>
                  <a:lnTo>
                    <a:pt x="185" y="605"/>
                  </a:lnTo>
                  <a:lnTo>
                    <a:pt x="92" y="605"/>
                  </a:lnTo>
                  <a:lnTo>
                    <a:pt x="72" y="602"/>
                  </a:lnTo>
                  <a:lnTo>
                    <a:pt x="57" y="595"/>
                  </a:lnTo>
                  <a:lnTo>
                    <a:pt x="46" y="583"/>
                  </a:lnTo>
                  <a:lnTo>
                    <a:pt x="39" y="568"/>
                  </a:lnTo>
                  <a:lnTo>
                    <a:pt x="36" y="550"/>
                  </a:lnTo>
                  <a:lnTo>
                    <a:pt x="39" y="530"/>
                  </a:lnTo>
                  <a:lnTo>
                    <a:pt x="46" y="515"/>
                  </a:lnTo>
                  <a:lnTo>
                    <a:pt x="57" y="503"/>
                  </a:lnTo>
                  <a:lnTo>
                    <a:pt x="72" y="496"/>
                  </a:lnTo>
                  <a:lnTo>
                    <a:pt x="92" y="493"/>
                  </a:lnTo>
                  <a:lnTo>
                    <a:pt x="203" y="493"/>
                  </a:lnTo>
                  <a:lnTo>
                    <a:pt x="219" y="434"/>
                  </a:lnTo>
                  <a:lnTo>
                    <a:pt x="239" y="379"/>
                  </a:lnTo>
                  <a:lnTo>
                    <a:pt x="264" y="325"/>
                  </a:lnTo>
                  <a:lnTo>
                    <a:pt x="292" y="275"/>
                  </a:lnTo>
                  <a:lnTo>
                    <a:pt x="325" y="228"/>
                  </a:lnTo>
                  <a:lnTo>
                    <a:pt x="362" y="184"/>
                  </a:lnTo>
                  <a:lnTo>
                    <a:pt x="401" y="144"/>
                  </a:lnTo>
                  <a:lnTo>
                    <a:pt x="442" y="110"/>
                  </a:lnTo>
                  <a:lnTo>
                    <a:pt x="485" y="81"/>
                  </a:lnTo>
                  <a:lnTo>
                    <a:pt x="531" y="56"/>
                  </a:lnTo>
                  <a:lnTo>
                    <a:pt x="577" y="35"/>
                  </a:lnTo>
                  <a:lnTo>
                    <a:pt x="626" y="20"/>
                  </a:lnTo>
                  <a:lnTo>
                    <a:pt x="677" y="9"/>
                  </a:lnTo>
                  <a:lnTo>
                    <a:pt x="731" y="2"/>
                  </a:lnTo>
                  <a:lnTo>
                    <a:pt x="7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16" name="Group 2284"/>
          <p:cNvGrpSpPr/>
          <p:nvPr/>
        </p:nvGrpSpPr>
        <p:grpSpPr>
          <a:xfrm>
            <a:off x="10592997" y="2370932"/>
            <a:ext cx="506413" cy="519113"/>
            <a:chOff x="7194550" y="5021263"/>
            <a:chExt cx="506413" cy="519113"/>
          </a:xfrm>
          <a:solidFill>
            <a:srgbClr val="000000"/>
          </a:solidFill>
        </p:grpSpPr>
        <p:sp>
          <p:nvSpPr>
            <p:cNvPr id="2717" name="Freeform 1053"/>
            <p:cNvSpPr>
              <a:spLocks noEditPoints="1"/>
            </p:cNvSpPr>
            <p:nvPr/>
          </p:nvSpPr>
          <p:spPr bwMode="auto">
            <a:xfrm>
              <a:off x="7194550" y="5021263"/>
              <a:ext cx="506413" cy="519113"/>
            </a:xfrm>
            <a:custGeom>
              <a:avLst/>
              <a:gdLst>
                <a:gd name="T0" fmla="*/ 1190 w 3193"/>
                <a:gd name="T1" fmla="*/ 3130 h 3267"/>
                <a:gd name="T2" fmla="*/ 985 w 3193"/>
                <a:gd name="T3" fmla="*/ 3002 h 3267"/>
                <a:gd name="T4" fmla="*/ 666 w 3193"/>
                <a:gd name="T5" fmla="*/ 2873 h 3267"/>
                <a:gd name="T6" fmla="*/ 706 w 3193"/>
                <a:gd name="T7" fmla="*/ 2730 h 3267"/>
                <a:gd name="T8" fmla="*/ 407 w 3193"/>
                <a:gd name="T9" fmla="*/ 2591 h 3267"/>
                <a:gd name="T10" fmla="*/ 488 w 3193"/>
                <a:gd name="T11" fmla="*/ 2366 h 3267"/>
                <a:gd name="T12" fmla="*/ 437 w 3193"/>
                <a:gd name="T13" fmla="*/ 2235 h 3267"/>
                <a:gd name="T14" fmla="*/ 172 w 3193"/>
                <a:gd name="T15" fmla="*/ 2084 h 3267"/>
                <a:gd name="T16" fmla="*/ 352 w 3193"/>
                <a:gd name="T17" fmla="*/ 1878 h 3267"/>
                <a:gd name="T18" fmla="*/ 113 w 3193"/>
                <a:gd name="T19" fmla="*/ 1577 h 3267"/>
                <a:gd name="T20" fmla="*/ 337 w 3193"/>
                <a:gd name="T21" fmla="*/ 1578 h 3267"/>
                <a:gd name="T22" fmla="*/ 126 w 3193"/>
                <a:gd name="T23" fmla="*/ 1408 h 3267"/>
                <a:gd name="T24" fmla="*/ 157 w 3193"/>
                <a:gd name="T25" fmla="*/ 1239 h 3267"/>
                <a:gd name="T26" fmla="*/ 463 w 3193"/>
                <a:gd name="T27" fmla="*/ 958 h 3267"/>
                <a:gd name="T28" fmla="*/ 513 w 3193"/>
                <a:gd name="T29" fmla="*/ 845 h 3267"/>
                <a:gd name="T30" fmla="*/ 671 w 3193"/>
                <a:gd name="T31" fmla="*/ 389 h 3267"/>
                <a:gd name="T32" fmla="*/ 845 w 3193"/>
                <a:gd name="T33" fmla="*/ 383 h 3267"/>
                <a:gd name="T34" fmla="*/ 994 w 3193"/>
                <a:gd name="T35" fmla="*/ 198 h 3267"/>
                <a:gd name="T36" fmla="*/ 1700 w 3193"/>
                <a:gd name="T37" fmla="*/ 115 h 3267"/>
                <a:gd name="T38" fmla="*/ 1281 w 3193"/>
                <a:gd name="T39" fmla="*/ 219 h 3267"/>
                <a:gd name="T40" fmla="*/ 995 w 3193"/>
                <a:gd name="T41" fmla="*/ 399 h 3267"/>
                <a:gd name="T42" fmla="*/ 870 w 3193"/>
                <a:gd name="T43" fmla="*/ 519 h 3267"/>
                <a:gd name="T44" fmla="*/ 773 w 3193"/>
                <a:gd name="T45" fmla="*/ 634 h 3267"/>
                <a:gd name="T46" fmla="*/ 535 w 3193"/>
                <a:gd name="T47" fmla="*/ 1090 h 3267"/>
                <a:gd name="T48" fmla="*/ 459 w 3193"/>
                <a:gd name="T49" fmla="*/ 1437 h 3267"/>
                <a:gd name="T50" fmla="*/ 449 w 3193"/>
                <a:gd name="T51" fmla="*/ 1709 h 3267"/>
                <a:gd name="T52" fmla="*/ 473 w 3193"/>
                <a:gd name="T53" fmla="*/ 1928 h 3267"/>
                <a:gd name="T54" fmla="*/ 522 w 3193"/>
                <a:gd name="T55" fmla="*/ 2138 h 3267"/>
                <a:gd name="T56" fmla="*/ 604 w 3193"/>
                <a:gd name="T57" fmla="*/ 2352 h 3267"/>
                <a:gd name="T58" fmla="*/ 790 w 3193"/>
                <a:gd name="T59" fmla="*/ 2656 h 3267"/>
                <a:gd name="T60" fmla="*/ 1164 w 3193"/>
                <a:gd name="T61" fmla="*/ 2988 h 3267"/>
                <a:gd name="T62" fmla="*/ 1425 w 3193"/>
                <a:gd name="T63" fmla="*/ 3103 h 3267"/>
                <a:gd name="T64" fmla="*/ 1544 w 3193"/>
                <a:gd name="T65" fmla="*/ 3133 h 3267"/>
                <a:gd name="T66" fmla="*/ 1850 w 3193"/>
                <a:gd name="T67" fmla="*/ 3152 h 3267"/>
                <a:gd name="T68" fmla="*/ 2332 w 3193"/>
                <a:gd name="T69" fmla="*/ 3006 h 3267"/>
                <a:gd name="T70" fmla="*/ 2722 w 3193"/>
                <a:gd name="T71" fmla="*/ 2675 h 3267"/>
                <a:gd name="T72" fmla="*/ 2985 w 3193"/>
                <a:gd name="T73" fmla="*/ 2203 h 3267"/>
                <a:gd name="T74" fmla="*/ 3080 w 3193"/>
                <a:gd name="T75" fmla="*/ 1634 h 3267"/>
                <a:gd name="T76" fmla="*/ 2985 w 3193"/>
                <a:gd name="T77" fmla="*/ 1064 h 3267"/>
                <a:gd name="T78" fmla="*/ 2722 w 3193"/>
                <a:gd name="T79" fmla="*/ 592 h 3267"/>
                <a:gd name="T80" fmla="*/ 2332 w 3193"/>
                <a:gd name="T81" fmla="*/ 262 h 3267"/>
                <a:gd name="T82" fmla="*/ 1850 w 3193"/>
                <a:gd name="T83" fmla="*/ 117 h 3267"/>
                <a:gd name="T84" fmla="*/ 1679 w 3193"/>
                <a:gd name="T85" fmla="*/ 3 h 3267"/>
                <a:gd name="T86" fmla="*/ 2199 w 3193"/>
                <a:gd name="T87" fmla="*/ 78 h 3267"/>
                <a:gd name="T88" fmla="*/ 2648 w 3193"/>
                <a:gd name="T89" fmla="*/ 351 h 3267"/>
                <a:gd name="T90" fmla="*/ 2983 w 3193"/>
                <a:gd name="T91" fmla="*/ 783 h 3267"/>
                <a:gd name="T92" fmla="*/ 3167 w 3193"/>
                <a:gd name="T93" fmla="*/ 1329 h 3267"/>
                <a:gd name="T94" fmla="*/ 3167 w 3193"/>
                <a:gd name="T95" fmla="*/ 1938 h 3267"/>
                <a:gd name="T96" fmla="*/ 2983 w 3193"/>
                <a:gd name="T97" fmla="*/ 2486 h 3267"/>
                <a:gd name="T98" fmla="*/ 2648 w 3193"/>
                <a:gd name="T99" fmla="*/ 2917 h 3267"/>
                <a:gd name="T100" fmla="*/ 2199 w 3193"/>
                <a:gd name="T101" fmla="*/ 3191 h 3267"/>
                <a:gd name="T102" fmla="*/ 1679 w 3193"/>
                <a:gd name="T103" fmla="*/ 3264 h 3267"/>
                <a:gd name="T104" fmla="*/ 1250 w 3193"/>
                <a:gd name="T105" fmla="*/ 3255 h 3267"/>
                <a:gd name="T106" fmla="*/ 758 w 3193"/>
                <a:gd name="T107" fmla="*/ 3076 h 3267"/>
                <a:gd name="T108" fmla="*/ 491 w 3193"/>
                <a:gd name="T109" fmla="*/ 2865 h 3267"/>
                <a:gd name="T110" fmla="*/ 332 w 3193"/>
                <a:gd name="T111" fmla="*/ 2680 h 3267"/>
                <a:gd name="T112" fmla="*/ 136 w 3193"/>
                <a:gd name="T113" fmla="*/ 2331 h 3267"/>
                <a:gd name="T114" fmla="*/ 11 w 3193"/>
                <a:gd name="T115" fmla="*/ 1843 h 3267"/>
                <a:gd name="T116" fmla="*/ 39 w 3193"/>
                <a:gd name="T117" fmla="*/ 1254 h 3267"/>
                <a:gd name="T118" fmla="*/ 187 w 3193"/>
                <a:gd name="T119" fmla="*/ 823 h 3267"/>
                <a:gd name="T120" fmla="*/ 381 w 3193"/>
                <a:gd name="T121" fmla="*/ 523 h 3267"/>
                <a:gd name="T122" fmla="*/ 763 w 3193"/>
                <a:gd name="T123" fmla="*/ 187 h 3267"/>
                <a:gd name="T124" fmla="*/ 1253 w 3193"/>
                <a:gd name="T125" fmla="*/ 12 h 3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93" h="3267">
                  <a:moveTo>
                    <a:pt x="828" y="2986"/>
                  </a:moveTo>
                  <a:lnTo>
                    <a:pt x="896" y="3024"/>
                  </a:lnTo>
                  <a:lnTo>
                    <a:pt x="967" y="3057"/>
                  </a:lnTo>
                  <a:lnTo>
                    <a:pt x="1040" y="3087"/>
                  </a:lnTo>
                  <a:lnTo>
                    <a:pt x="1114" y="3111"/>
                  </a:lnTo>
                  <a:lnTo>
                    <a:pt x="1190" y="3130"/>
                  </a:lnTo>
                  <a:lnTo>
                    <a:pt x="1172" y="3120"/>
                  </a:lnTo>
                  <a:lnTo>
                    <a:pt x="1118" y="3090"/>
                  </a:lnTo>
                  <a:lnTo>
                    <a:pt x="1088" y="3072"/>
                  </a:lnTo>
                  <a:lnTo>
                    <a:pt x="1053" y="3050"/>
                  </a:lnTo>
                  <a:lnTo>
                    <a:pt x="1020" y="3028"/>
                  </a:lnTo>
                  <a:lnTo>
                    <a:pt x="985" y="3002"/>
                  </a:lnTo>
                  <a:lnTo>
                    <a:pt x="963" y="2986"/>
                  </a:lnTo>
                  <a:lnTo>
                    <a:pt x="828" y="2986"/>
                  </a:lnTo>
                  <a:close/>
                  <a:moveTo>
                    <a:pt x="494" y="2704"/>
                  </a:moveTo>
                  <a:lnTo>
                    <a:pt x="549" y="2764"/>
                  </a:lnTo>
                  <a:lnTo>
                    <a:pt x="606" y="2821"/>
                  </a:lnTo>
                  <a:lnTo>
                    <a:pt x="666" y="2873"/>
                  </a:lnTo>
                  <a:lnTo>
                    <a:pt x="834" y="2873"/>
                  </a:lnTo>
                  <a:lnTo>
                    <a:pt x="828" y="2866"/>
                  </a:lnTo>
                  <a:lnTo>
                    <a:pt x="821" y="2860"/>
                  </a:lnTo>
                  <a:lnTo>
                    <a:pt x="788" y="2826"/>
                  </a:lnTo>
                  <a:lnTo>
                    <a:pt x="758" y="2792"/>
                  </a:lnTo>
                  <a:lnTo>
                    <a:pt x="706" y="2730"/>
                  </a:lnTo>
                  <a:lnTo>
                    <a:pt x="686" y="2704"/>
                  </a:lnTo>
                  <a:lnTo>
                    <a:pt x="494" y="2704"/>
                  </a:lnTo>
                  <a:close/>
                  <a:moveTo>
                    <a:pt x="276" y="2366"/>
                  </a:moveTo>
                  <a:lnTo>
                    <a:pt x="316" y="2445"/>
                  </a:lnTo>
                  <a:lnTo>
                    <a:pt x="359" y="2520"/>
                  </a:lnTo>
                  <a:lnTo>
                    <a:pt x="407" y="2591"/>
                  </a:lnTo>
                  <a:lnTo>
                    <a:pt x="608" y="2591"/>
                  </a:lnTo>
                  <a:lnTo>
                    <a:pt x="577" y="2542"/>
                  </a:lnTo>
                  <a:lnTo>
                    <a:pt x="564" y="2518"/>
                  </a:lnTo>
                  <a:lnTo>
                    <a:pt x="528" y="2450"/>
                  </a:lnTo>
                  <a:lnTo>
                    <a:pt x="515" y="2425"/>
                  </a:lnTo>
                  <a:lnTo>
                    <a:pt x="488" y="2366"/>
                  </a:lnTo>
                  <a:lnTo>
                    <a:pt x="276" y="2366"/>
                  </a:lnTo>
                  <a:close/>
                  <a:moveTo>
                    <a:pt x="172" y="2084"/>
                  </a:moveTo>
                  <a:lnTo>
                    <a:pt x="198" y="2170"/>
                  </a:lnTo>
                  <a:lnTo>
                    <a:pt x="227" y="2253"/>
                  </a:lnTo>
                  <a:lnTo>
                    <a:pt x="443" y="2253"/>
                  </a:lnTo>
                  <a:lnTo>
                    <a:pt x="437" y="2235"/>
                  </a:lnTo>
                  <a:lnTo>
                    <a:pt x="430" y="2214"/>
                  </a:lnTo>
                  <a:lnTo>
                    <a:pt x="413" y="2164"/>
                  </a:lnTo>
                  <a:lnTo>
                    <a:pt x="398" y="2113"/>
                  </a:lnTo>
                  <a:lnTo>
                    <a:pt x="396" y="2106"/>
                  </a:lnTo>
                  <a:lnTo>
                    <a:pt x="392" y="2084"/>
                  </a:lnTo>
                  <a:lnTo>
                    <a:pt x="172" y="2084"/>
                  </a:lnTo>
                  <a:close/>
                  <a:moveTo>
                    <a:pt x="120" y="1803"/>
                  </a:moveTo>
                  <a:lnTo>
                    <a:pt x="131" y="1889"/>
                  </a:lnTo>
                  <a:lnTo>
                    <a:pt x="146" y="1972"/>
                  </a:lnTo>
                  <a:lnTo>
                    <a:pt x="367" y="1972"/>
                  </a:lnTo>
                  <a:lnTo>
                    <a:pt x="358" y="1926"/>
                  </a:lnTo>
                  <a:lnTo>
                    <a:pt x="352" y="1878"/>
                  </a:lnTo>
                  <a:lnTo>
                    <a:pt x="351" y="1876"/>
                  </a:lnTo>
                  <a:lnTo>
                    <a:pt x="351" y="1873"/>
                  </a:lnTo>
                  <a:lnTo>
                    <a:pt x="343" y="1803"/>
                  </a:lnTo>
                  <a:lnTo>
                    <a:pt x="120" y="1803"/>
                  </a:lnTo>
                  <a:close/>
                  <a:moveTo>
                    <a:pt x="116" y="1521"/>
                  </a:moveTo>
                  <a:lnTo>
                    <a:pt x="113" y="1577"/>
                  </a:lnTo>
                  <a:lnTo>
                    <a:pt x="112" y="1634"/>
                  </a:lnTo>
                  <a:lnTo>
                    <a:pt x="113" y="1662"/>
                  </a:lnTo>
                  <a:lnTo>
                    <a:pt x="114" y="1690"/>
                  </a:lnTo>
                  <a:lnTo>
                    <a:pt x="337" y="1690"/>
                  </a:lnTo>
                  <a:lnTo>
                    <a:pt x="336" y="1634"/>
                  </a:lnTo>
                  <a:lnTo>
                    <a:pt x="337" y="1578"/>
                  </a:lnTo>
                  <a:lnTo>
                    <a:pt x="339" y="1522"/>
                  </a:lnTo>
                  <a:lnTo>
                    <a:pt x="339" y="1521"/>
                  </a:lnTo>
                  <a:lnTo>
                    <a:pt x="116" y="1521"/>
                  </a:lnTo>
                  <a:close/>
                  <a:moveTo>
                    <a:pt x="157" y="1239"/>
                  </a:moveTo>
                  <a:lnTo>
                    <a:pt x="140" y="1323"/>
                  </a:lnTo>
                  <a:lnTo>
                    <a:pt x="126" y="1408"/>
                  </a:lnTo>
                  <a:lnTo>
                    <a:pt x="349" y="1408"/>
                  </a:lnTo>
                  <a:lnTo>
                    <a:pt x="359" y="1340"/>
                  </a:lnTo>
                  <a:lnTo>
                    <a:pt x="371" y="1272"/>
                  </a:lnTo>
                  <a:lnTo>
                    <a:pt x="371" y="1272"/>
                  </a:lnTo>
                  <a:lnTo>
                    <a:pt x="378" y="1239"/>
                  </a:lnTo>
                  <a:lnTo>
                    <a:pt x="157" y="1239"/>
                  </a:lnTo>
                  <a:close/>
                  <a:moveTo>
                    <a:pt x="248" y="958"/>
                  </a:moveTo>
                  <a:lnTo>
                    <a:pt x="215" y="1042"/>
                  </a:lnTo>
                  <a:lnTo>
                    <a:pt x="186" y="1127"/>
                  </a:lnTo>
                  <a:lnTo>
                    <a:pt x="406" y="1127"/>
                  </a:lnTo>
                  <a:lnTo>
                    <a:pt x="433" y="1042"/>
                  </a:lnTo>
                  <a:lnTo>
                    <a:pt x="463" y="958"/>
                  </a:lnTo>
                  <a:lnTo>
                    <a:pt x="248" y="958"/>
                  </a:lnTo>
                  <a:close/>
                  <a:moveTo>
                    <a:pt x="447" y="620"/>
                  </a:moveTo>
                  <a:lnTo>
                    <a:pt x="394" y="692"/>
                  </a:lnTo>
                  <a:lnTo>
                    <a:pt x="346" y="767"/>
                  </a:lnTo>
                  <a:lnTo>
                    <a:pt x="302" y="845"/>
                  </a:lnTo>
                  <a:lnTo>
                    <a:pt x="513" y="845"/>
                  </a:lnTo>
                  <a:lnTo>
                    <a:pt x="553" y="768"/>
                  </a:lnTo>
                  <a:lnTo>
                    <a:pt x="597" y="692"/>
                  </a:lnTo>
                  <a:lnTo>
                    <a:pt x="645" y="620"/>
                  </a:lnTo>
                  <a:lnTo>
                    <a:pt x="447" y="620"/>
                  </a:lnTo>
                  <a:close/>
                  <a:moveTo>
                    <a:pt x="738" y="338"/>
                  </a:moveTo>
                  <a:lnTo>
                    <a:pt x="671" y="389"/>
                  </a:lnTo>
                  <a:lnTo>
                    <a:pt x="607" y="447"/>
                  </a:lnTo>
                  <a:lnTo>
                    <a:pt x="546" y="507"/>
                  </a:lnTo>
                  <a:lnTo>
                    <a:pt x="730" y="507"/>
                  </a:lnTo>
                  <a:lnTo>
                    <a:pt x="752" y="481"/>
                  </a:lnTo>
                  <a:lnTo>
                    <a:pt x="797" y="431"/>
                  </a:lnTo>
                  <a:lnTo>
                    <a:pt x="845" y="383"/>
                  </a:lnTo>
                  <a:lnTo>
                    <a:pt x="894" y="338"/>
                  </a:lnTo>
                  <a:lnTo>
                    <a:pt x="738" y="338"/>
                  </a:lnTo>
                  <a:close/>
                  <a:moveTo>
                    <a:pt x="1189" y="138"/>
                  </a:moveTo>
                  <a:lnTo>
                    <a:pt x="1123" y="154"/>
                  </a:lnTo>
                  <a:lnTo>
                    <a:pt x="1058" y="174"/>
                  </a:lnTo>
                  <a:lnTo>
                    <a:pt x="994" y="198"/>
                  </a:lnTo>
                  <a:lnTo>
                    <a:pt x="931" y="225"/>
                  </a:lnTo>
                  <a:lnTo>
                    <a:pt x="1040" y="225"/>
                  </a:lnTo>
                  <a:lnTo>
                    <a:pt x="1113" y="179"/>
                  </a:lnTo>
                  <a:lnTo>
                    <a:pt x="1189" y="138"/>
                  </a:lnTo>
                  <a:close/>
                  <a:moveTo>
                    <a:pt x="1764" y="113"/>
                  </a:moveTo>
                  <a:lnTo>
                    <a:pt x="1700" y="115"/>
                  </a:lnTo>
                  <a:lnTo>
                    <a:pt x="1635" y="120"/>
                  </a:lnTo>
                  <a:lnTo>
                    <a:pt x="1604" y="125"/>
                  </a:lnTo>
                  <a:lnTo>
                    <a:pt x="1520" y="139"/>
                  </a:lnTo>
                  <a:lnTo>
                    <a:pt x="1438" y="161"/>
                  </a:lnTo>
                  <a:lnTo>
                    <a:pt x="1358" y="187"/>
                  </a:lnTo>
                  <a:lnTo>
                    <a:pt x="1281" y="219"/>
                  </a:lnTo>
                  <a:lnTo>
                    <a:pt x="1206" y="256"/>
                  </a:lnTo>
                  <a:lnTo>
                    <a:pt x="1133" y="299"/>
                  </a:lnTo>
                  <a:lnTo>
                    <a:pt x="1063" y="346"/>
                  </a:lnTo>
                  <a:lnTo>
                    <a:pt x="997" y="398"/>
                  </a:lnTo>
                  <a:lnTo>
                    <a:pt x="996" y="399"/>
                  </a:lnTo>
                  <a:lnTo>
                    <a:pt x="995" y="399"/>
                  </a:lnTo>
                  <a:lnTo>
                    <a:pt x="957" y="432"/>
                  </a:lnTo>
                  <a:lnTo>
                    <a:pt x="951" y="438"/>
                  </a:lnTo>
                  <a:lnTo>
                    <a:pt x="944" y="445"/>
                  </a:lnTo>
                  <a:lnTo>
                    <a:pt x="914" y="473"/>
                  </a:lnTo>
                  <a:lnTo>
                    <a:pt x="896" y="491"/>
                  </a:lnTo>
                  <a:lnTo>
                    <a:pt x="870" y="519"/>
                  </a:lnTo>
                  <a:lnTo>
                    <a:pt x="850" y="540"/>
                  </a:lnTo>
                  <a:lnTo>
                    <a:pt x="825" y="568"/>
                  </a:lnTo>
                  <a:lnTo>
                    <a:pt x="809" y="589"/>
                  </a:lnTo>
                  <a:lnTo>
                    <a:pt x="781" y="623"/>
                  </a:lnTo>
                  <a:lnTo>
                    <a:pt x="777" y="629"/>
                  </a:lnTo>
                  <a:lnTo>
                    <a:pt x="773" y="634"/>
                  </a:lnTo>
                  <a:lnTo>
                    <a:pt x="724" y="703"/>
                  </a:lnTo>
                  <a:lnTo>
                    <a:pt x="679" y="774"/>
                  </a:lnTo>
                  <a:lnTo>
                    <a:pt x="637" y="849"/>
                  </a:lnTo>
                  <a:lnTo>
                    <a:pt x="599" y="927"/>
                  </a:lnTo>
                  <a:lnTo>
                    <a:pt x="565" y="1007"/>
                  </a:lnTo>
                  <a:lnTo>
                    <a:pt x="535" y="1090"/>
                  </a:lnTo>
                  <a:lnTo>
                    <a:pt x="509" y="1175"/>
                  </a:lnTo>
                  <a:lnTo>
                    <a:pt x="488" y="1262"/>
                  </a:lnTo>
                  <a:lnTo>
                    <a:pt x="470" y="1351"/>
                  </a:lnTo>
                  <a:lnTo>
                    <a:pt x="469" y="1358"/>
                  </a:lnTo>
                  <a:lnTo>
                    <a:pt x="461" y="1419"/>
                  </a:lnTo>
                  <a:lnTo>
                    <a:pt x="459" y="1437"/>
                  </a:lnTo>
                  <a:lnTo>
                    <a:pt x="454" y="1489"/>
                  </a:lnTo>
                  <a:lnTo>
                    <a:pt x="451" y="1524"/>
                  </a:lnTo>
                  <a:lnTo>
                    <a:pt x="449" y="1560"/>
                  </a:lnTo>
                  <a:lnTo>
                    <a:pt x="448" y="1634"/>
                  </a:lnTo>
                  <a:lnTo>
                    <a:pt x="448" y="1672"/>
                  </a:lnTo>
                  <a:lnTo>
                    <a:pt x="449" y="1709"/>
                  </a:lnTo>
                  <a:lnTo>
                    <a:pt x="451" y="1735"/>
                  </a:lnTo>
                  <a:lnTo>
                    <a:pt x="454" y="1782"/>
                  </a:lnTo>
                  <a:lnTo>
                    <a:pt x="457" y="1815"/>
                  </a:lnTo>
                  <a:lnTo>
                    <a:pt x="462" y="1856"/>
                  </a:lnTo>
                  <a:lnTo>
                    <a:pt x="466" y="1890"/>
                  </a:lnTo>
                  <a:lnTo>
                    <a:pt x="473" y="1928"/>
                  </a:lnTo>
                  <a:lnTo>
                    <a:pt x="479" y="1961"/>
                  </a:lnTo>
                  <a:lnTo>
                    <a:pt x="486" y="1998"/>
                  </a:lnTo>
                  <a:lnTo>
                    <a:pt x="494" y="2032"/>
                  </a:lnTo>
                  <a:lnTo>
                    <a:pt x="503" y="2068"/>
                  </a:lnTo>
                  <a:lnTo>
                    <a:pt x="511" y="2101"/>
                  </a:lnTo>
                  <a:lnTo>
                    <a:pt x="522" y="2138"/>
                  </a:lnTo>
                  <a:lnTo>
                    <a:pt x="532" y="2168"/>
                  </a:lnTo>
                  <a:lnTo>
                    <a:pt x="545" y="2206"/>
                  </a:lnTo>
                  <a:lnTo>
                    <a:pt x="554" y="2233"/>
                  </a:lnTo>
                  <a:lnTo>
                    <a:pt x="571" y="2277"/>
                  </a:lnTo>
                  <a:lnTo>
                    <a:pt x="579" y="2297"/>
                  </a:lnTo>
                  <a:lnTo>
                    <a:pt x="604" y="2352"/>
                  </a:lnTo>
                  <a:lnTo>
                    <a:pt x="606" y="2356"/>
                  </a:lnTo>
                  <a:lnTo>
                    <a:pt x="608" y="2359"/>
                  </a:lnTo>
                  <a:lnTo>
                    <a:pt x="648" y="2439"/>
                  </a:lnTo>
                  <a:lnTo>
                    <a:pt x="691" y="2515"/>
                  </a:lnTo>
                  <a:lnTo>
                    <a:pt x="739" y="2587"/>
                  </a:lnTo>
                  <a:lnTo>
                    <a:pt x="790" y="2656"/>
                  </a:lnTo>
                  <a:lnTo>
                    <a:pt x="845" y="2721"/>
                  </a:lnTo>
                  <a:lnTo>
                    <a:pt x="903" y="2783"/>
                  </a:lnTo>
                  <a:lnTo>
                    <a:pt x="964" y="2841"/>
                  </a:lnTo>
                  <a:lnTo>
                    <a:pt x="1028" y="2895"/>
                  </a:lnTo>
                  <a:lnTo>
                    <a:pt x="1095" y="2944"/>
                  </a:lnTo>
                  <a:lnTo>
                    <a:pt x="1164" y="2988"/>
                  </a:lnTo>
                  <a:lnTo>
                    <a:pt x="1236" y="3028"/>
                  </a:lnTo>
                  <a:lnTo>
                    <a:pt x="1311" y="3061"/>
                  </a:lnTo>
                  <a:lnTo>
                    <a:pt x="1334" y="3071"/>
                  </a:lnTo>
                  <a:lnTo>
                    <a:pt x="1368" y="3084"/>
                  </a:lnTo>
                  <a:lnTo>
                    <a:pt x="1410" y="3098"/>
                  </a:lnTo>
                  <a:lnTo>
                    <a:pt x="1425" y="3103"/>
                  </a:lnTo>
                  <a:lnTo>
                    <a:pt x="1477" y="3118"/>
                  </a:lnTo>
                  <a:lnTo>
                    <a:pt x="1480" y="3119"/>
                  </a:lnTo>
                  <a:lnTo>
                    <a:pt x="1484" y="3120"/>
                  </a:lnTo>
                  <a:lnTo>
                    <a:pt x="1540" y="3132"/>
                  </a:lnTo>
                  <a:lnTo>
                    <a:pt x="1542" y="3133"/>
                  </a:lnTo>
                  <a:lnTo>
                    <a:pt x="1544" y="3133"/>
                  </a:lnTo>
                  <a:lnTo>
                    <a:pt x="1602" y="3142"/>
                  </a:lnTo>
                  <a:lnTo>
                    <a:pt x="1610" y="3144"/>
                  </a:lnTo>
                  <a:lnTo>
                    <a:pt x="1632" y="3147"/>
                  </a:lnTo>
                  <a:lnTo>
                    <a:pt x="1698" y="3153"/>
                  </a:lnTo>
                  <a:lnTo>
                    <a:pt x="1764" y="3155"/>
                  </a:lnTo>
                  <a:lnTo>
                    <a:pt x="1850" y="3152"/>
                  </a:lnTo>
                  <a:lnTo>
                    <a:pt x="1935" y="3142"/>
                  </a:lnTo>
                  <a:lnTo>
                    <a:pt x="2018" y="3126"/>
                  </a:lnTo>
                  <a:lnTo>
                    <a:pt x="2100" y="3104"/>
                  </a:lnTo>
                  <a:lnTo>
                    <a:pt x="2179" y="3077"/>
                  </a:lnTo>
                  <a:lnTo>
                    <a:pt x="2257" y="3044"/>
                  </a:lnTo>
                  <a:lnTo>
                    <a:pt x="2332" y="3006"/>
                  </a:lnTo>
                  <a:lnTo>
                    <a:pt x="2404" y="2962"/>
                  </a:lnTo>
                  <a:lnTo>
                    <a:pt x="2474" y="2914"/>
                  </a:lnTo>
                  <a:lnTo>
                    <a:pt x="2541" y="2861"/>
                  </a:lnTo>
                  <a:lnTo>
                    <a:pt x="2605" y="2803"/>
                  </a:lnTo>
                  <a:lnTo>
                    <a:pt x="2665" y="2742"/>
                  </a:lnTo>
                  <a:lnTo>
                    <a:pt x="2722" y="2675"/>
                  </a:lnTo>
                  <a:lnTo>
                    <a:pt x="2776" y="2606"/>
                  </a:lnTo>
                  <a:lnTo>
                    <a:pt x="2826" y="2532"/>
                  </a:lnTo>
                  <a:lnTo>
                    <a:pt x="2872" y="2454"/>
                  </a:lnTo>
                  <a:lnTo>
                    <a:pt x="2913" y="2374"/>
                  </a:lnTo>
                  <a:lnTo>
                    <a:pt x="2951" y="2290"/>
                  </a:lnTo>
                  <a:lnTo>
                    <a:pt x="2985" y="2203"/>
                  </a:lnTo>
                  <a:lnTo>
                    <a:pt x="3013" y="2114"/>
                  </a:lnTo>
                  <a:lnTo>
                    <a:pt x="3037" y="2022"/>
                  </a:lnTo>
                  <a:lnTo>
                    <a:pt x="3055" y="1928"/>
                  </a:lnTo>
                  <a:lnTo>
                    <a:pt x="3069" y="1832"/>
                  </a:lnTo>
                  <a:lnTo>
                    <a:pt x="3077" y="1734"/>
                  </a:lnTo>
                  <a:lnTo>
                    <a:pt x="3080" y="1634"/>
                  </a:lnTo>
                  <a:lnTo>
                    <a:pt x="3077" y="1534"/>
                  </a:lnTo>
                  <a:lnTo>
                    <a:pt x="3069" y="1436"/>
                  </a:lnTo>
                  <a:lnTo>
                    <a:pt x="3055" y="1340"/>
                  </a:lnTo>
                  <a:lnTo>
                    <a:pt x="3037" y="1245"/>
                  </a:lnTo>
                  <a:lnTo>
                    <a:pt x="3013" y="1153"/>
                  </a:lnTo>
                  <a:lnTo>
                    <a:pt x="2985" y="1064"/>
                  </a:lnTo>
                  <a:lnTo>
                    <a:pt x="2951" y="978"/>
                  </a:lnTo>
                  <a:lnTo>
                    <a:pt x="2913" y="894"/>
                  </a:lnTo>
                  <a:lnTo>
                    <a:pt x="2872" y="813"/>
                  </a:lnTo>
                  <a:lnTo>
                    <a:pt x="2826" y="736"/>
                  </a:lnTo>
                  <a:lnTo>
                    <a:pt x="2776" y="663"/>
                  </a:lnTo>
                  <a:lnTo>
                    <a:pt x="2722" y="592"/>
                  </a:lnTo>
                  <a:lnTo>
                    <a:pt x="2665" y="526"/>
                  </a:lnTo>
                  <a:lnTo>
                    <a:pt x="2605" y="464"/>
                  </a:lnTo>
                  <a:lnTo>
                    <a:pt x="2541" y="407"/>
                  </a:lnTo>
                  <a:lnTo>
                    <a:pt x="2474" y="353"/>
                  </a:lnTo>
                  <a:lnTo>
                    <a:pt x="2404" y="305"/>
                  </a:lnTo>
                  <a:lnTo>
                    <a:pt x="2332" y="262"/>
                  </a:lnTo>
                  <a:lnTo>
                    <a:pt x="2257" y="223"/>
                  </a:lnTo>
                  <a:lnTo>
                    <a:pt x="2179" y="191"/>
                  </a:lnTo>
                  <a:lnTo>
                    <a:pt x="2100" y="163"/>
                  </a:lnTo>
                  <a:lnTo>
                    <a:pt x="2018" y="141"/>
                  </a:lnTo>
                  <a:lnTo>
                    <a:pt x="1935" y="126"/>
                  </a:lnTo>
                  <a:lnTo>
                    <a:pt x="1850" y="117"/>
                  </a:lnTo>
                  <a:lnTo>
                    <a:pt x="1764" y="113"/>
                  </a:lnTo>
                  <a:close/>
                  <a:moveTo>
                    <a:pt x="1428" y="0"/>
                  </a:moveTo>
                  <a:lnTo>
                    <a:pt x="1483" y="2"/>
                  </a:lnTo>
                  <a:lnTo>
                    <a:pt x="1538" y="5"/>
                  </a:lnTo>
                  <a:lnTo>
                    <a:pt x="1595" y="12"/>
                  </a:lnTo>
                  <a:lnTo>
                    <a:pt x="1679" y="3"/>
                  </a:lnTo>
                  <a:lnTo>
                    <a:pt x="1764" y="0"/>
                  </a:lnTo>
                  <a:lnTo>
                    <a:pt x="1854" y="3"/>
                  </a:lnTo>
                  <a:lnTo>
                    <a:pt x="1943" y="13"/>
                  </a:lnTo>
                  <a:lnTo>
                    <a:pt x="2030" y="29"/>
                  </a:lnTo>
                  <a:lnTo>
                    <a:pt x="2115" y="50"/>
                  </a:lnTo>
                  <a:lnTo>
                    <a:pt x="2199" y="78"/>
                  </a:lnTo>
                  <a:lnTo>
                    <a:pt x="2280" y="111"/>
                  </a:lnTo>
                  <a:lnTo>
                    <a:pt x="2358" y="149"/>
                  </a:lnTo>
                  <a:lnTo>
                    <a:pt x="2435" y="192"/>
                  </a:lnTo>
                  <a:lnTo>
                    <a:pt x="2508" y="241"/>
                  </a:lnTo>
                  <a:lnTo>
                    <a:pt x="2579" y="293"/>
                  </a:lnTo>
                  <a:lnTo>
                    <a:pt x="2648" y="351"/>
                  </a:lnTo>
                  <a:lnTo>
                    <a:pt x="2712" y="413"/>
                  </a:lnTo>
                  <a:lnTo>
                    <a:pt x="2773" y="479"/>
                  </a:lnTo>
                  <a:lnTo>
                    <a:pt x="2831" y="549"/>
                  </a:lnTo>
                  <a:lnTo>
                    <a:pt x="2886" y="624"/>
                  </a:lnTo>
                  <a:lnTo>
                    <a:pt x="2936" y="702"/>
                  </a:lnTo>
                  <a:lnTo>
                    <a:pt x="2983" y="783"/>
                  </a:lnTo>
                  <a:lnTo>
                    <a:pt x="3024" y="867"/>
                  </a:lnTo>
                  <a:lnTo>
                    <a:pt x="3062" y="954"/>
                  </a:lnTo>
                  <a:lnTo>
                    <a:pt x="3096" y="1044"/>
                  </a:lnTo>
                  <a:lnTo>
                    <a:pt x="3124" y="1137"/>
                  </a:lnTo>
                  <a:lnTo>
                    <a:pt x="3149" y="1232"/>
                  </a:lnTo>
                  <a:lnTo>
                    <a:pt x="3167" y="1329"/>
                  </a:lnTo>
                  <a:lnTo>
                    <a:pt x="3181" y="1429"/>
                  </a:lnTo>
                  <a:lnTo>
                    <a:pt x="3189" y="1530"/>
                  </a:lnTo>
                  <a:lnTo>
                    <a:pt x="3193" y="1634"/>
                  </a:lnTo>
                  <a:lnTo>
                    <a:pt x="3189" y="1737"/>
                  </a:lnTo>
                  <a:lnTo>
                    <a:pt x="3181" y="1839"/>
                  </a:lnTo>
                  <a:lnTo>
                    <a:pt x="3167" y="1938"/>
                  </a:lnTo>
                  <a:lnTo>
                    <a:pt x="3149" y="2035"/>
                  </a:lnTo>
                  <a:lnTo>
                    <a:pt x="3125" y="2130"/>
                  </a:lnTo>
                  <a:lnTo>
                    <a:pt x="3096" y="2224"/>
                  </a:lnTo>
                  <a:lnTo>
                    <a:pt x="3063" y="2314"/>
                  </a:lnTo>
                  <a:lnTo>
                    <a:pt x="3024" y="2401"/>
                  </a:lnTo>
                  <a:lnTo>
                    <a:pt x="2983" y="2486"/>
                  </a:lnTo>
                  <a:lnTo>
                    <a:pt x="2936" y="2567"/>
                  </a:lnTo>
                  <a:lnTo>
                    <a:pt x="2886" y="2645"/>
                  </a:lnTo>
                  <a:lnTo>
                    <a:pt x="2831" y="2718"/>
                  </a:lnTo>
                  <a:lnTo>
                    <a:pt x="2774" y="2788"/>
                  </a:lnTo>
                  <a:lnTo>
                    <a:pt x="2712" y="2855"/>
                  </a:lnTo>
                  <a:lnTo>
                    <a:pt x="2648" y="2917"/>
                  </a:lnTo>
                  <a:lnTo>
                    <a:pt x="2579" y="2974"/>
                  </a:lnTo>
                  <a:lnTo>
                    <a:pt x="2508" y="3028"/>
                  </a:lnTo>
                  <a:lnTo>
                    <a:pt x="2435" y="3076"/>
                  </a:lnTo>
                  <a:lnTo>
                    <a:pt x="2358" y="3119"/>
                  </a:lnTo>
                  <a:lnTo>
                    <a:pt x="2280" y="3158"/>
                  </a:lnTo>
                  <a:lnTo>
                    <a:pt x="2199" y="3191"/>
                  </a:lnTo>
                  <a:lnTo>
                    <a:pt x="2115" y="3217"/>
                  </a:lnTo>
                  <a:lnTo>
                    <a:pt x="2030" y="3239"/>
                  </a:lnTo>
                  <a:lnTo>
                    <a:pt x="1943" y="3255"/>
                  </a:lnTo>
                  <a:lnTo>
                    <a:pt x="1854" y="3264"/>
                  </a:lnTo>
                  <a:lnTo>
                    <a:pt x="1764" y="3267"/>
                  </a:lnTo>
                  <a:lnTo>
                    <a:pt x="1679" y="3264"/>
                  </a:lnTo>
                  <a:lnTo>
                    <a:pt x="1595" y="3256"/>
                  </a:lnTo>
                  <a:lnTo>
                    <a:pt x="1539" y="3262"/>
                  </a:lnTo>
                  <a:lnTo>
                    <a:pt x="1483" y="3266"/>
                  </a:lnTo>
                  <a:lnTo>
                    <a:pt x="1428" y="3267"/>
                  </a:lnTo>
                  <a:lnTo>
                    <a:pt x="1338" y="3264"/>
                  </a:lnTo>
                  <a:lnTo>
                    <a:pt x="1250" y="3255"/>
                  </a:lnTo>
                  <a:lnTo>
                    <a:pt x="1162" y="3239"/>
                  </a:lnTo>
                  <a:lnTo>
                    <a:pt x="1077" y="3217"/>
                  </a:lnTo>
                  <a:lnTo>
                    <a:pt x="994" y="3191"/>
                  </a:lnTo>
                  <a:lnTo>
                    <a:pt x="913" y="3158"/>
                  </a:lnTo>
                  <a:lnTo>
                    <a:pt x="834" y="3120"/>
                  </a:lnTo>
                  <a:lnTo>
                    <a:pt x="758" y="3076"/>
                  </a:lnTo>
                  <a:lnTo>
                    <a:pt x="684" y="3028"/>
                  </a:lnTo>
                  <a:lnTo>
                    <a:pt x="614" y="2975"/>
                  </a:lnTo>
                  <a:lnTo>
                    <a:pt x="609" y="2971"/>
                  </a:lnTo>
                  <a:lnTo>
                    <a:pt x="604" y="2967"/>
                  </a:lnTo>
                  <a:lnTo>
                    <a:pt x="546" y="2917"/>
                  </a:lnTo>
                  <a:lnTo>
                    <a:pt x="491" y="2865"/>
                  </a:lnTo>
                  <a:lnTo>
                    <a:pt x="437" y="2808"/>
                  </a:lnTo>
                  <a:lnTo>
                    <a:pt x="387" y="2750"/>
                  </a:lnTo>
                  <a:lnTo>
                    <a:pt x="339" y="2689"/>
                  </a:lnTo>
                  <a:lnTo>
                    <a:pt x="336" y="2687"/>
                  </a:lnTo>
                  <a:lnTo>
                    <a:pt x="334" y="2684"/>
                  </a:lnTo>
                  <a:lnTo>
                    <a:pt x="332" y="2680"/>
                  </a:lnTo>
                  <a:lnTo>
                    <a:pt x="287" y="2616"/>
                  </a:lnTo>
                  <a:lnTo>
                    <a:pt x="245" y="2549"/>
                  </a:lnTo>
                  <a:lnTo>
                    <a:pt x="207" y="2480"/>
                  </a:lnTo>
                  <a:lnTo>
                    <a:pt x="171" y="2408"/>
                  </a:lnTo>
                  <a:lnTo>
                    <a:pt x="138" y="2334"/>
                  </a:lnTo>
                  <a:lnTo>
                    <a:pt x="136" y="2331"/>
                  </a:lnTo>
                  <a:lnTo>
                    <a:pt x="135" y="2328"/>
                  </a:lnTo>
                  <a:lnTo>
                    <a:pt x="101" y="2236"/>
                  </a:lnTo>
                  <a:lnTo>
                    <a:pt x="70" y="2142"/>
                  </a:lnTo>
                  <a:lnTo>
                    <a:pt x="46" y="2044"/>
                  </a:lnTo>
                  <a:lnTo>
                    <a:pt x="25" y="1945"/>
                  </a:lnTo>
                  <a:lnTo>
                    <a:pt x="11" y="1843"/>
                  </a:lnTo>
                  <a:lnTo>
                    <a:pt x="3" y="1739"/>
                  </a:lnTo>
                  <a:lnTo>
                    <a:pt x="0" y="1634"/>
                  </a:lnTo>
                  <a:lnTo>
                    <a:pt x="2" y="1537"/>
                  </a:lnTo>
                  <a:lnTo>
                    <a:pt x="9" y="1441"/>
                  </a:lnTo>
                  <a:lnTo>
                    <a:pt x="21" y="1347"/>
                  </a:lnTo>
                  <a:lnTo>
                    <a:pt x="39" y="1254"/>
                  </a:lnTo>
                  <a:lnTo>
                    <a:pt x="60" y="1161"/>
                  </a:lnTo>
                  <a:lnTo>
                    <a:pt x="60" y="1161"/>
                  </a:lnTo>
                  <a:lnTo>
                    <a:pt x="86" y="1073"/>
                  </a:lnTo>
                  <a:lnTo>
                    <a:pt x="115" y="988"/>
                  </a:lnTo>
                  <a:lnTo>
                    <a:pt x="149" y="905"/>
                  </a:lnTo>
                  <a:lnTo>
                    <a:pt x="187" y="823"/>
                  </a:lnTo>
                  <a:lnTo>
                    <a:pt x="229" y="745"/>
                  </a:lnTo>
                  <a:lnTo>
                    <a:pt x="276" y="669"/>
                  </a:lnTo>
                  <a:lnTo>
                    <a:pt x="326" y="595"/>
                  </a:lnTo>
                  <a:lnTo>
                    <a:pt x="380" y="524"/>
                  </a:lnTo>
                  <a:lnTo>
                    <a:pt x="380" y="524"/>
                  </a:lnTo>
                  <a:lnTo>
                    <a:pt x="381" y="523"/>
                  </a:lnTo>
                  <a:lnTo>
                    <a:pt x="415" y="481"/>
                  </a:lnTo>
                  <a:lnTo>
                    <a:pt x="480" y="412"/>
                  </a:lnTo>
                  <a:lnTo>
                    <a:pt x="546" y="348"/>
                  </a:lnTo>
                  <a:lnTo>
                    <a:pt x="616" y="289"/>
                  </a:lnTo>
                  <a:lnTo>
                    <a:pt x="688" y="236"/>
                  </a:lnTo>
                  <a:lnTo>
                    <a:pt x="763" y="187"/>
                  </a:lnTo>
                  <a:lnTo>
                    <a:pt x="840" y="144"/>
                  </a:lnTo>
                  <a:lnTo>
                    <a:pt x="920" y="107"/>
                  </a:lnTo>
                  <a:lnTo>
                    <a:pt x="1000" y="75"/>
                  </a:lnTo>
                  <a:lnTo>
                    <a:pt x="1082" y="48"/>
                  </a:lnTo>
                  <a:lnTo>
                    <a:pt x="1167" y="28"/>
                  </a:lnTo>
                  <a:lnTo>
                    <a:pt x="1253" y="12"/>
                  </a:lnTo>
                  <a:lnTo>
                    <a:pt x="1340" y="3"/>
                  </a:lnTo>
                  <a:lnTo>
                    <a:pt x="14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8" name="Freeform 1054"/>
            <p:cNvSpPr>
              <a:spLocks/>
            </p:cNvSpPr>
            <p:nvPr/>
          </p:nvSpPr>
          <p:spPr bwMode="auto">
            <a:xfrm>
              <a:off x="7466013" y="5080001"/>
              <a:ext cx="34925" cy="19050"/>
            </a:xfrm>
            <a:custGeom>
              <a:avLst/>
              <a:gdLst>
                <a:gd name="T0" fmla="*/ 55 w 221"/>
                <a:gd name="T1" fmla="*/ 0 h 119"/>
                <a:gd name="T2" fmla="*/ 57 w 221"/>
                <a:gd name="T3" fmla="*/ 0 h 119"/>
                <a:gd name="T4" fmla="*/ 115 w 221"/>
                <a:gd name="T5" fmla="*/ 2 h 119"/>
                <a:gd name="T6" fmla="*/ 172 w 221"/>
                <a:gd name="T7" fmla="*/ 7 h 119"/>
                <a:gd name="T8" fmla="*/ 189 w 221"/>
                <a:gd name="T9" fmla="*/ 12 h 119"/>
                <a:gd name="T10" fmla="*/ 203 w 221"/>
                <a:gd name="T11" fmla="*/ 21 h 119"/>
                <a:gd name="T12" fmla="*/ 214 w 221"/>
                <a:gd name="T13" fmla="*/ 34 h 119"/>
                <a:gd name="T14" fmla="*/ 220 w 221"/>
                <a:gd name="T15" fmla="*/ 51 h 119"/>
                <a:gd name="T16" fmla="*/ 221 w 221"/>
                <a:gd name="T17" fmla="*/ 69 h 119"/>
                <a:gd name="T18" fmla="*/ 217 w 221"/>
                <a:gd name="T19" fmla="*/ 86 h 119"/>
                <a:gd name="T20" fmla="*/ 207 w 221"/>
                <a:gd name="T21" fmla="*/ 99 h 119"/>
                <a:gd name="T22" fmla="*/ 196 w 221"/>
                <a:gd name="T23" fmla="*/ 110 h 119"/>
                <a:gd name="T24" fmla="*/ 182 w 221"/>
                <a:gd name="T25" fmla="*/ 116 h 119"/>
                <a:gd name="T26" fmla="*/ 166 w 221"/>
                <a:gd name="T27" fmla="*/ 119 h 119"/>
                <a:gd name="T28" fmla="*/ 159 w 221"/>
                <a:gd name="T29" fmla="*/ 118 h 119"/>
                <a:gd name="T30" fmla="*/ 108 w 221"/>
                <a:gd name="T31" fmla="*/ 114 h 119"/>
                <a:gd name="T32" fmla="*/ 57 w 221"/>
                <a:gd name="T33" fmla="*/ 112 h 119"/>
                <a:gd name="T34" fmla="*/ 39 w 221"/>
                <a:gd name="T35" fmla="*/ 110 h 119"/>
                <a:gd name="T36" fmla="*/ 23 w 221"/>
                <a:gd name="T37" fmla="*/ 102 h 119"/>
                <a:gd name="T38" fmla="*/ 11 w 221"/>
                <a:gd name="T39" fmla="*/ 90 h 119"/>
                <a:gd name="T40" fmla="*/ 3 w 221"/>
                <a:gd name="T41" fmla="*/ 74 h 119"/>
                <a:gd name="T42" fmla="*/ 0 w 221"/>
                <a:gd name="T43" fmla="*/ 56 h 119"/>
                <a:gd name="T44" fmla="*/ 3 w 221"/>
                <a:gd name="T45" fmla="*/ 39 h 119"/>
                <a:gd name="T46" fmla="*/ 10 w 221"/>
                <a:gd name="T47" fmla="*/ 23 h 119"/>
                <a:gd name="T48" fmla="*/ 22 w 221"/>
                <a:gd name="T49" fmla="*/ 11 h 119"/>
                <a:gd name="T50" fmla="*/ 37 w 221"/>
                <a:gd name="T51" fmla="*/ 3 h 119"/>
                <a:gd name="T52" fmla="*/ 55 w 221"/>
                <a:gd name="T53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1" h="119">
                  <a:moveTo>
                    <a:pt x="55" y="0"/>
                  </a:moveTo>
                  <a:lnTo>
                    <a:pt x="57" y="0"/>
                  </a:lnTo>
                  <a:lnTo>
                    <a:pt x="115" y="2"/>
                  </a:lnTo>
                  <a:lnTo>
                    <a:pt x="172" y="7"/>
                  </a:lnTo>
                  <a:lnTo>
                    <a:pt x="189" y="12"/>
                  </a:lnTo>
                  <a:lnTo>
                    <a:pt x="203" y="21"/>
                  </a:lnTo>
                  <a:lnTo>
                    <a:pt x="214" y="34"/>
                  </a:lnTo>
                  <a:lnTo>
                    <a:pt x="220" y="51"/>
                  </a:lnTo>
                  <a:lnTo>
                    <a:pt x="221" y="69"/>
                  </a:lnTo>
                  <a:lnTo>
                    <a:pt x="217" y="86"/>
                  </a:lnTo>
                  <a:lnTo>
                    <a:pt x="207" y="99"/>
                  </a:lnTo>
                  <a:lnTo>
                    <a:pt x="196" y="110"/>
                  </a:lnTo>
                  <a:lnTo>
                    <a:pt x="182" y="116"/>
                  </a:lnTo>
                  <a:lnTo>
                    <a:pt x="166" y="119"/>
                  </a:lnTo>
                  <a:lnTo>
                    <a:pt x="159" y="118"/>
                  </a:lnTo>
                  <a:lnTo>
                    <a:pt x="108" y="114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9" name="Freeform 1055"/>
            <p:cNvSpPr>
              <a:spLocks/>
            </p:cNvSpPr>
            <p:nvPr/>
          </p:nvSpPr>
          <p:spPr bwMode="auto">
            <a:xfrm>
              <a:off x="7621588" y="5202238"/>
              <a:ext cx="22225" cy="34925"/>
            </a:xfrm>
            <a:custGeom>
              <a:avLst/>
              <a:gdLst>
                <a:gd name="T0" fmla="*/ 53 w 144"/>
                <a:gd name="T1" fmla="*/ 0 h 220"/>
                <a:gd name="T2" fmla="*/ 68 w 144"/>
                <a:gd name="T3" fmla="*/ 1 h 220"/>
                <a:gd name="T4" fmla="*/ 81 w 144"/>
                <a:gd name="T5" fmla="*/ 6 h 220"/>
                <a:gd name="T6" fmla="*/ 93 w 144"/>
                <a:gd name="T7" fmla="*/ 14 h 220"/>
                <a:gd name="T8" fmla="*/ 102 w 144"/>
                <a:gd name="T9" fmla="*/ 24 h 220"/>
                <a:gd name="T10" fmla="*/ 109 w 144"/>
                <a:gd name="T11" fmla="*/ 39 h 220"/>
                <a:gd name="T12" fmla="*/ 127 w 144"/>
                <a:gd name="T13" fmla="*/ 94 h 220"/>
                <a:gd name="T14" fmla="*/ 142 w 144"/>
                <a:gd name="T15" fmla="*/ 149 h 220"/>
                <a:gd name="T16" fmla="*/ 144 w 144"/>
                <a:gd name="T17" fmla="*/ 165 h 220"/>
                <a:gd name="T18" fmla="*/ 142 w 144"/>
                <a:gd name="T19" fmla="*/ 179 h 220"/>
                <a:gd name="T20" fmla="*/ 136 w 144"/>
                <a:gd name="T21" fmla="*/ 192 h 220"/>
                <a:gd name="T22" fmla="*/ 127 w 144"/>
                <a:gd name="T23" fmla="*/ 204 h 220"/>
                <a:gd name="T24" fmla="*/ 116 w 144"/>
                <a:gd name="T25" fmla="*/ 213 h 220"/>
                <a:gd name="T26" fmla="*/ 101 w 144"/>
                <a:gd name="T27" fmla="*/ 218 h 220"/>
                <a:gd name="T28" fmla="*/ 95 w 144"/>
                <a:gd name="T29" fmla="*/ 219 h 220"/>
                <a:gd name="T30" fmla="*/ 88 w 144"/>
                <a:gd name="T31" fmla="*/ 220 h 220"/>
                <a:gd name="T32" fmla="*/ 74 w 144"/>
                <a:gd name="T33" fmla="*/ 218 h 220"/>
                <a:gd name="T34" fmla="*/ 60 w 144"/>
                <a:gd name="T35" fmla="*/ 212 h 220"/>
                <a:gd name="T36" fmla="*/ 48 w 144"/>
                <a:gd name="T37" fmla="*/ 204 h 220"/>
                <a:gd name="T38" fmla="*/ 39 w 144"/>
                <a:gd name="T39" fmla="*/ 191 h 220"/>
                <a:gd name="T40" fmla="*/ 34 w 144"/>
                <a:gd name="T41" fmla="*/ 177 h 220"/>
                <a:gd name="T42" fmla="*/ 20 w 144"/>
                <a:gd name="T43" fmla="*/ 126 h 220"/>
                <a:gd name="T44" fmla="*/ 4 w 144"/>
                <a:gd name="T45" fmla="*/ 75 h 220"/>
                <a:gd name="T46" fmla="*/ 0 w 144"/>
                <a:gd name="T47" fmla="*/ 60 h 220"/>
                <a:gd name="T48" fmla="*/ 1 w 144"/>
                <a:gd name="T49" fmla="*/ 46 h 220"/>
                <a:gd name="T50" fmla="*/ 7 w 144"/>
                <a:gd name="T51" fmla="*/ 32 h 220"/>
                <a:gd name="T52" fmla="*/ 14 w 144"/>
                <a:gd name="T53" fmla="*/ 19 h 220"/>
                <a:gd name="T54" fmla="*/ 25 w 144"/>
                <a:gd name="T55" fmla="*/ 10 h 220"/>
                <a:gd name="T56" fmla="*/ 38 w 144"/>
                <a:gd name="T57" fmla="*/ 3 h 220"/>
                <a:gd name="T58" fmla="*/ 53 w 144"/>
                <a:gd name="T5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4" h="220">
                  <a:moveTo>
                    <a:pt x="53" y="0"/>
                  </a:moveTo>
                  <a:lnTo>
                    <a:pt x="68" y="1"/>
                  </a:lnTo>
                  <a:lnTo>
                    <a:pt x="81" y="6"/>
                  </a:lnTo>
                  <a:lnTo>
                    <a:pt x="93" y="14"/>
                  </a:lnTo>
                  <a:lnTo>
                    <a:pt x="102" y="24"/>
                  </a:lnTo>
                  <a:lnTo>
                    <a:pt x="109" y="39"/>
                  </a:lnTo>
                  <a:lnTo>
                    <a:pt x="127" y="94"/>
                  </a:lnTo>
                  <a:lnTo>
                    <a:pt x="142" y="149"/>
                  </a:lnTo>
                  <a:lnTo>
                    <a:pt x="144" y="165"/>
                  </a:lnTo>
                  <a:lnTo>
                    <a:pt x="142" y="179"/>
                  </a:lnTo>
                  <a:lnTo>
                    <a:pt x="136" y="192"/>
                  </a:lnTo>
                  <a:lnTo>
                    <a:pt x="127" y="204"/>
                  </a:lnTo>
                  <a:lnTo>
                    <a:pt x="116" y="213"/>
                  </a:lnTo>
                  <a:lnTo>
                    <a:pt x="101" y="218"/>
                  </a:lnTo>
                  <a:lnTo>
                    <a:pt x="95" y="219"/>
                  </a:lnTo>
                  <a:lnTo>
                    <a:pt x="88" y="220"/>
                  </a:lnTo>
                  <a:lnTo>
                    <a:pt x="74" y="218"/>
                  </a:lnTo>
                  <a:lnTo>
                    <a:pt x="60" y="212"/>
                  </a:lnTo>
                  <a:lnTo>
                    <a:pt x="48" y="204"/>
                  </a:lnTo>
                  <a:lnTo>
                    <a:pt x="39" y="191"/>
                  </a:lnTo>
                  <a:lnTo>
                    <a:pt x="34" y="177"/>
                  </a:lnTo>
                  <a:lnTo>
                    <a:pt x="20" y="126"/>
                  </a:lnTo>
                  <a:lnTo>
                    <a:pt x="4" y="75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7" y="32"/>
                  </a:lnTo>
                  <a:lnTo>
                    <a:pt x="14" y="19"/>
                  </a:lnTo>
                  <a:lnTo>
                    <a:pt x="25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0" name="Freeform 1056"/>
            <p:cNvSpPr>
              <a:spLocks/>
            </p:cNvSpPr>
            <p:nvPr/>
          </p:nvSpPr>
          <p:spPr bwMode="auto">
            <a:xfrm>
              <a:off x="7397750" y="5089526"/>
              <a:ext cx="33338" cy="23813"/>
            </a:xfrm>
            <a:custGeom>
              <a:avLst/>
              <a:gdLst>
                <a:gd name="T0" fmla="*/ 153 w 214"/>
                <a:gd name="T1" fmla="*/ 0 h 158"/>
                <a:gd name="T2" fmla="*/ 167 w 214"/>
                <a:gd name="T3" fmla="*/ 1 h 158"/>
                <a:gd name="T4" fmla="*/ 181 w 214"/>
                <a:gd name="T5" fmla="*/ 5 h 158"/>
                <a:gd name="T6" fmla="*/ 194 w 214"/>
                <a:gd name="T7" fmla="*/ 12 h 158"/>
                <a:gd name="T8" fmla="*/ 204 w 214"/>
                <a:gd name="T9" fmla="*/ 24 h 158"/>
                <a:gd name="T10" fmla="*/ 211 w 214"/>
                <a:gd name="T11" fmla="*/ 37 h 158"/>
                <a:gd name="T12" fmla="*/ 214 w 214"/>
                <a:gd name="T13" fmla="*/ 51 h 158"/>
                <a:gd name="T14" fmla="*/ 213 w 214"/>
                <a:gd name="T15" fmla="*/ 66 h 158"/>
                <a:gd name="T16" fmla="*/ 209 w 214"/>
                <a:gd name="T17" fmla="*/ 80 h 158"/>
                <a:gd name="T18" fmla="*/ 201 w 214"/>
                <a:gd name="T19" fmla="*/ 92 h 158"/>
                <a:gd name="T20" fmla="*/ 190 w 214"/>
                <a:gd name="T21" fmla="*/ 101 h 158"/>
                <a:gd name="T22" fmla="*/ 177 w 214"/>
                <a:gd name="T23" fmla="*/ 109 h 158"/>
                <a:gd name="T24" fmla="*/ 129 w 214"/>
                <a:gd name="T25" fmla="*/ 129 h 158"/>
                <a:gd name="T26" fmla="*/ 81 w 214"/>
                <a:gd name="T27" fmla="*/ 152 h 158"/>
                <a:gd name="T28" fmla="*/ 69 w 214"/>
                <a:gd name="T29" fmla="*/ 156 h 158"/>
                <a:gd name="T30" fmla="*/ 56 w 214"/>
                <a:gd name="T31" fmla="*/ 158 h 158"/>
                <a:gd name="T32" fmla="*/ 41 w 214"/>
                <a:gd name="T33" fmla="*/ 156 h 158"/>
                <a:gd name="T34" fmla="*/ 28 w 214"/>
                <a:gd name="T35" fmla="*/ 150 h 158"/>
                <a:gd name="T36" fmla="*/ 15 w 214"/>
                <a:gd name="T37" fmla="*/ 139 h 158"/>
                <a:gd name="T38" fmla="*/ 6 w 214"/>
                <a:gd name="T39" fmla="*/ 127 h 158"/>
                <a:gd name="T40" fmla="*/ 1 w 214"/>
                <a:gd name="T41" fmla="*/ 113 h 158"/>
                <a:gd name="T42" fmla="*/ 0 w 214"/>
                <a:gd name="T43" fmla="*/ 98 h 158"/>
                <a:gd name="T44" fmla="*/ 3 w 214"/>
                <a:gd name="T45" fmla="*/ 84 h 158"/>
                <a:gd name="T46" fmla="*/ 9 w 214"/>
                <a:gd name="T47" fmla="*/ 71 h 158"/>
                <a:gd name="T48" fmla="*/ 18 w 214"/>
                <a:gd name="T49" fmla="*/ 59 h 158"/>
                <a:gd name="T50" fmla="*/ 31 w 214"/>
                <a:gd name="T51" fmla="*/ 51 h 158"/>
                <a:gd name="T52" fmla="*/ 84 w 214"/>
                <a:gd name="T53" fmla="*/ 26 h 158"/>
                <a:gd name="T54" fmla="*/ 139 w 214"/>
                <a:gd name="T55" fmla="*/ 3 h 158"/>
                <a:gd name="T56" fmla="*/ 153 w 214"/>
                <a:gd name="T5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4" h="158">
                  <a:moveTo>
                    <a:pt x="153" y="0"/>
                  </a:moveTo>
                  <a:lnTo>
                    <a:pt x="167" y="1"/>
                  </a:lnTo>
                  <a:lnTo>
                    <a:pt x="181" y="5"/>
                  </a:lnTo>
                  <a:lnTo>
                    <a:pt x="194" y="12"/>
                  </a:lnTo>
                  <a:lnTo>
                    <a:pt x="204" y="24"/>
                  </a:lnTo>
                  <a:lnTo>
                    <a:pt x="211" y="37"/>
                  </a:lnTo>
                  <a:lnTo>
                    <a:pt x="214" y="51"/>
                  </a:lnTo>
                  <a:lnTo>
                    <a:pt x="213" y="66"/>
                  </a:lnTo>
                  <a:lnTo>
                    <a:pt x="209" y="80"/>
                  </a:lnTo>
                  <a:lnTo>
                    <a:pt x="201" y="92"/>
                  </a:lnTo>
                  <a:lnTo>
                    <a:pt x="190" y="101"/>
                  </a:lnTo>
                  <a:lnTo>
                    <a:pt x="177" y="109"/>
                  </a:lnTo>
                  <a:lnTo>
                    <a:pt x="129" y="129"/>
                  </a:lnTo>
                  <a:lnTo>
                    <a:pt x="81" y="152"/>
                  </a:lnTo>
                  <a:lnTo>
                    <a:pt x="69" y="156"/>
                  </a:lnTo>
                  <a:lnTo>
                    <a:pt x="56" y="158"/>
                  </a:lnTo>
                  <a:lnTo>
                    <a:pt x="41" y="156"/>
                  </a:lnTo>
                  <a:lnTo>
                    <a:pt x="28" y="150"/>
                  </a:lnTo>
                  <a:lnTo>
                    <a:pt x="15" y="139"/>
                  </a:lnTo>
                  <a:lnTo>
                    <a:pt x="6" y="127"/>
                  </a:lnTo>
                  <a:lnTo>
                    <a:pt x="1" y="113"/>
                  </a:lnTo>
                  <a:lnTo>
                    <a:pt x="0" y="98"/>
                  </a:lnTo>
                  <a:lnTo>
                    <a:pt x="3" y="84"/>
                  </a:lnTo>
                  <a:lnTo>
                    <a:pt x="9" y="71"/>
                  </a:lnTo>
                  <a:lnTo>
                    <a:pt x="18" y="59"/>
                  </a:lnTo>
                  <a:lnTo>
                    <a:pt x="31" y="51"/>
                  </a:lnTo>
                  <a:lnTo>
                    <a:pt x="84" y="26"/>
                  </a:lnTo>
                  <a:lnTo>
                    <a:pt x="139" y="3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1" name="Freeform 1057"/>
            <p:cNvSpPr>
              <a:spLocks/>
            </p:cNvSpPr>
            <p:nvPr/>
          </p:nvSpPr>
          <p:spPr bwMode="auto">
            <a:xfrm>
              <a:off x="7577138" y="5402263"/>
              <a:ext cx="28575" cy="31750"/>
            </a:xfrm>
            <a:custGeom>
              <a:avLst/>
              <a:gdLst>
                <a:gd name="T0" fmla="*/ 125 w 187"/>
                <a:gd name="T1" fmla="*/ 0 h 195"/>
                <a:gd name="T2" fmla="*/ 139 w 187"/>
                <a:gd name="T3" fmla="*/ 1 h 195"/>
                <a:gd name="T4" fmla="*/ 153 w 187"/>
                <a:gd name="T5" fmla="*/ 5 h 195"/>
                <a:gd name="T6" fmla="*/ 166 w 187"/>
                <a:gd name="T7" fmla="*/ 12 h 195"/>
                <a:gd name="T8" fmla="*/ 177 w 187"/>
                <a:gd name="T9" fmla="*/ 23 h 195"/>
                <a:gd name="T10" fmla="*/ 184 w 187"/>
                <a:gd name="T11" fmla="*/ 37 h 195"/>
                <a:gd name="T12" fmla="*/ 187 w 187"/>
                <a:gd name="T13" fmla="*/ 50 h 195"/>
                <a:gd name="T14" fmla="*/ 186 w 187"/>
                <a:gd name="T15" fmla="*/ 64 h 195"/>
                <a:gd name="T16" fmla="*/ 182 w 187"/>
                <a:gd name="T17" fmla="*/ 79 h 195"/>
                <a:gd name="T18" fmla="*/ 174 w 187"/>
                <a:gd name="T19" fmla="*/ 92 h 195"/>
                <a:gd name="T20" fmla="*/ 137 w 187"/>
                <a:gd name="T21" fmla="*/ 136 h 195"/>
                <a:gd name="T22" fmla="*/ 97 w 187"/>
                <a:gd name="T23" fmla="*/ 179 h 195"/>
                <a:gd name="T24" fmla="*/ 85 w 187"/>
                <a:gd name="T25" fmla="*/ 188 h 195"/>
                <a:gd name="T26" fmla="*/ 71 w 187"/>
                <a:gd name="T27" fmla="*/ 193 h 195"/>
                <a:gd name="T28" fmla="*/ 56 w 187"/>
                <a:gd name="T29" fmla="*/ 195 h 195"/>
                <a:gd name="T30" fmla="*/ 43 w 187"/>
                <a:gd name="T31" fmla="*/ 193 h 195"/>
                <a:gd name="T32" fmla="*/ 29 w 187"/>
                <a:gd name="T33" fmla="*/ 188 h 195"/>
                <a:gd name="T34" fmla="*/ 18 w 187"/>
                <a:gd name="T35" fmla="*/ 179 h 195"/>
                <a:gd name="T36" fmla="*/ 8 w 187"/>
                <a:gd name="T37" fmla="*/ 168 h 195"/>
                <a:gd name="T38" fmla="*/ 2 w 187"/>
                <a:gd name="T39" fmla="*/ 154 h 195"/>
                <a:gd name="T40" fmla="*/ 0 w 187"/>
                <a:gd name="T41" fmla="*/ 139 h 195"/>
                <a:gd name="T42" fmla="*/ 2 w 187"/>
                <a:gd name="T43" fmla="*/ 126 h 195"/>
                <a:gd name="T44" fmla="*/ 7 w 187"/>
                <a:gd name="T45" fmla="*/ 112 h 195"/>
                <a:gd name="T46" fmla="*/ 17 w 187"/>
                <a:gd name="T47" fmla="*/ 100 h 195"/>
                <a:gd name="T48" fmla="*/ 53 w 187"/>
                <a:gd name="T49" fmla="*/ 61 h 195"/>
                <a:gd name="T50" fmla="*/ 87 w 187"/>
                <a:gd name="T51" fmla="*/ 20 h 195"/>
                <a:gd name="T52" fmla="*/ 98 w 187"/>
                <a:gd name="T53" fmla="*/ 10 h 195"/>
                <a:gd name="T54" fmla="*/ 111 w 187"/>
                <a:gd name="T55" fmla="*/ 4 h 195"/>
                <a:gd name="T56" fmla="*/ 125 w 187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95">
                  <a:moveTo>
                    <a:pt x="125" y="0"/>
                  </a:moveTo>
                  <a:lnTo>
                    <a:pt x="139" y="1"/>
                  </a:lnTo>
                  <a:lnTo>
                    <a:pt x="153" y="5"/>
                  </a:lnTo>
                  <a:lnTo>
                    <a:pt x="166" y="12"/>
                  </a:lnTo>
                  <a:lnTo>
                    <a:pt x="177" y="23"/>
                  </a:lnTo>
                  <a:lnTo>
                    <a:pt x="184" y="37"/>
                  </a:lnTo>
                  <a:lnTo>
                    <a:pt x="187" y="50"/>
                  </a:lnTo>
                  <a:lnTo>
                    <a:pt x="186" y="64"/>
                  </a:lnTo>
                  <a:lnTo>
                    <a:pt x="182" y="79"/>
                  </a:lnTo>
                  <a:lnTo>
                    <a:pt x="174" y="92"/>
                  </a:lnTo>
                  <a:lnTo>
                    <a:pt x="137" y="136"/>
                  </a:lnTo>
                  <a:lnTo>
                    <a:pt x="97" y="179"/>
                  </a:lnTo>
                  <a:lnTo>
                    <a:pt x="85" y="188"/>
                  </a:lnTo>
                  <a:lnTo>
                    <a:pt x="71" y="193"/>
                  </a:lnTo>
                  <a:lnTo>
                    <a:pt x="56" y="195"/>
                  </a:lnTo>
                  <a:lnTo>
                    <a:pt x="43" y="193"/>
                  </a:lnTo>
                  <a:lnTo>
                    <a:pt x="29" y="188"/>
                  </a:lnTo>
                  <a:lnTo>
                    <a:pt x="18" y="179"/>
                  </a:lnTo>
                  <a:lnTo>
                    <a:pt x="8" y="168"/>
                  </a:lnTo>
                  <a:lnTo>
                    <a:pt x="2" y="154"/>
                  </a:lnTo>
                  <a:lnTo>
                    <a:pt x="0" y="139"/>
                  </a:lnTo>
                  <a:lnTo>
                    <a:pt x="2" y="126"/>
                  </a:lnTo>
                  <a:lnTo>
                    <a:pt x="7" y="112"/>
                  </a:lnTo>
                  <a:lnTo>
                    <a:pt x="17" y="100"/>
                  </a:lnTo>
                  <a:lnTo>
                    <a:pt x="53" y="61"/>
                  </a:lnTo>
                  <a:lnTo>
                    <a:pt x="87" y="20"/>
                  </a:lnTo>
                  <a:lnTo>
                    <a:pt x="98" y="10"/>
                  </a:lnTo>
                  <a:lnTo>
                    <a:pt x="111" y="4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2" name="Freeform 1058"/>
            <p:cNvSpPr>
              <a:spLocks/>
            </p:cNvSpPr>
            <p:nvPr/>
          </p:nvSpPr>
          <p:spPr bwMode="auto">
            <a:xfrm>
              <a:off x="7632700" y="5272088"/>
              <a:ext cx="17463" cy="34925"/>
            </a:xfrm>
            <a:custGeom>
              <a:avLst/>
              <a:gdLst>
                <a:gd name="T0" fmla="*/ 60 w 116"/>
                <a:gd name="T1" fmla="*/ 0 h 223"/>
                <a:gd name="T2" fmla="*/ 77 w 116"/>
                <a:gd name="T3" fmla="*/ 2 h 223"/>
                <a:gd name="T4" fmla="*/ 92 w 116"/>
                <a:gd name="T5" fmla="*/ 11 h 223"/>
                <a:gd name="T6" fmla="*/ 105 w 116"/>
                <a:gd name="T7" fmla="*/ 22 h 223"/>
                <a:gd name="T8" fmla="*/ 113 w 116"/>
                <a:gd name="T9" fmla="*/ 37 h 223"/>
                <a:gd name="T10" fmla="*/ 116 w 116"/>
                <a:gd name="T11" fmla="*/ 55 h 223"/>
                <a:gd name="T12" fmla="*/ 116 w 116"/>
                <a:gd name="T13" fmla="*/ 58 h 223"/>
                <a:gd name="T14" fmla="*/ 115 w 116"/>
                <a:gd name="T15" fmla="*/ 114 h 223"/>
                <a:gd name="T16" fmla="*/ 112 w 116"/>
                <a:gd name="T17" fmla="*/ 170 h 223"/>
                <a:gd name="T18" fmla="*/ 108 w 116"/>
                <a:gd name="T19" fmla="*/ 187 h 223"/>
                <a:gd name="T20" fmla="*/ 99 w 116"/>
                <a:gd name="T21" fmla="*/ 201 h 223"/>
                <a:gd name="T22" fmla="*/ 87 w 116"/>
                <a:gd name="T23" fmla="*/ 212 h 223"/>
                <a:gd name="T24" fmla="*/ 73 w 116"/>
                <a:gd name="T25" fmla="*/ 219 h 223"/>
                <a:gd name="T26" fmla="*/ 56 w 116"/>
                <a:gd name="T27" fmla="*/ 223 h 223"/>
                <a:gd name="T28" fmla="*/ 52 w 116"/>
                <a:gd name="T29" fmla="*/ 223 h 223"/>
                <a:gd name="T30" fmla="*/ 34 w 116"/>
                <a:gd name="T31" fmla="*/ 217 h 223"/>
                <a:gd name="T32" fmla="*/ 19 w 116"/>
                <a:gd name="T33" fmla="*/ 208 h 223"/>
                <a:gd name="T34" fmla="*/ 8 w 116"/>
                <a:gd name="T35" fmla="*/ 196 h 223"/>
                <a:gd name="T36" fmla="*/ 2 w 116"/>
                <a:gd name="T37" fmla="*/ 180 h 223"/>
                <a:gd name="T38" fmla="*/ 0 w 116"/>
                <a:gd name="T39" fmla="*/ 161 h 223"/>
                <a:gd name="T40" fmla="*/ 3 w 116"/>
                <a:gd name="T41" fmla="*/ 110 h 223"/>
                <a:gd name="T42" fmla="*/ 4 w 116"/>
                <a:gd name="T43" fmla="*/ 58 h 223"/>
                <a:gd name="T44" fmla="*/ 7 w 116"/>
                <a:gd name="T45" fmla="*/ 40 h 223"/>
                <a:gd name="T46" fmla="*/ 15 w 116"/>
                <a:gd name="T47" fmla="*/ 24 h 223"/>
                <a:gd name="T48" fmla="*/ 27 w 116"/>
                <a:gd name="T49" fmla="*/ 12 h 223"/>
                <a:gd name="T50" fmla="*/ 42 w 116"/>
                <a:gd name="T51" fmla="*/ 3 h 223"/>
                <a:gd name="T52" fmla="*/ 60 w 116"/>
                <a:gd name="T53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223">
                  <a:moveTo>
                    <a:pt x="60" y="0"/>
                  </a:moveTo>
                  <a:lnTo>
                    <a:pt x="77" y="2"/>
                  </a:lnTo>
                  <a:lnTo>
                    <a:pt x="92" y="11"/>
                  </a:lnTo>
                  <a:lnTo>
                    <a:pt x="105" y="22"/>
                  </a:lnTo>
                  <a:lnTo>
                    <a:pt x="113" y="37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114"/>
                  </a:lnTo>
                  <a:lnTo>
                    <a:pt x="112" y="170"/>
                  </a:lnTo>
                  <a:lnTo>
                    <a:pt x="108" y="187"/>
                  </a:lnTo>
                  <a:lnTo>
                    <a:pt x="99" y="201"/>
                  </a:lnTo>
                  <a:lnTo>
                    <a:pt x="87" y="212"/>
                  </a:lnTo>
                  <a:lnTo>
                    <a:pt x="73" y="219"/>
                  </a:lnTo>
                  <a:lnTo>
                    <a:pt x="56" y="223"/>
                  </a:lnTo>
                  <a:lnTo>
                    <a:pt x="52" y="223"/>
                  </a:lnTo>
                  <a:lnTo>
                    <a:pt x="34" y="217"/>
                  </a:lnTo>
                  <a:lnTo>
                    <a:pt x="19" y="208"/>
                  </a:lnTo>
                  <a:lnTo>
                    <a:pt x="8" y="196"/>
                  </a:lnTo>
                  <a:lnTo>
                    <a:pt x="2" y="180"/>
                  </a:lnTo>
                  <a:lnTo>
                    <a:pt x="0" y="161"/>
                  </a:lnTo>
                  <a:lnTo>
                    <a:pt x="3" y="110"/>
                  </a:lnTo>
                  <a:lnTo>
                    <a:pt x="4" y="58"/>
                  </a:lnTo>
                  <a:lnTo>
                    <a:pt x="7" y="40"/>
                  </a:lnTo>
                  <a:lnTo>
                    <a:pt x="15" y="24"/>
                  </a:lnTo>
                  <a:lnTo>
                    <a:pt x="27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3" name="Freeform 1059"/>
            <p:cNvSpPr>
              <a:spLocks/>
            </p:cNvSpPr>
            <p:nvPr/>
          </p:nvSpPr>
          <p:spPr bwMode="auto">
            <a:xfrm>
              <a:off x="7532688" y="5095876"/>
              <a:ext cx="33338" cy="26988"/>
            </a:xfrm>
            <a:custGeom>
              <a:avLst/>
              <a:gdLst>
                <a:gd name="T0" fmla="*/ 52 w 208"/>
                <a:gd name="T1" fmla="*/ 0 h 168"/>
                <a:gd name="T2" fmla="*/ 68 w 208"/>
                <a:gd name="T3" fmla="*/ 1 h 168"/>
                <a:gd name="T4" fmla="*/ 82 w 208"/>
                <a:gd name="T5" fmla="*/ 6 h 168"/>
                <a:gd name="T6" fmla="*/ 133 w 208"/>
                <a:gd name="T7" fmla="*/ 34 h 168"/>
                <a:gd name="T8" fmla="*/ 183 w 208"/>
                <a:gd name="T9" fmla="*/ 65 h 168"/>
                <a:gd name="T10" fmla="*/ 195 w 208"/>
                <a:gd name="T11" fmla="*/ 75 h 168"/>
                <a:gd name="T12" fmla="*/ 203 w 208"/>
                <a:gd name="T13" fmla="*/ 86 h 168"/>
                <a:gd name="T14" fmla="*/ 207 w 208"/>
                <a:gd name="T15" fmla="*/ 100 h 168"/>
                <a:gd name="T16" fmla="*/ 208 w 208"/>
                <a:gd name="T17" fmla="*/ 115 h 168"/>
                <a:gd name="T18" fmla="*/ 206 w 208"/>
                <a:gd name="T19" fmla="*/ 129 h 168"/>
                <a:gd name="T20" fmla="*/ 199 w 208"/>
                <a:gd name="T21" fmla="*/ 142 h 168"/>
                <a:gd name="T22" fmla="*/ 190 w 208"/>
                <a:gd name="T23" fmla="*/ 154 h 168"/>
                <a:gd name="T24" fmla="*/ 179 w 208"/>
                <a:gd name="T25" fmla="*/ 162 h 168"/>
                <a:gd name="T26" fmla="*/ 165 w 208"/>
                <a:gd name="T27" fmla="*/ 166 h 168"/>
                <a:gd name="T28" fmla="*/ 152 w 208"/>
                <a:gd name="T29" fmla="*/ 168 h 168"/>
                <a:gd name="T30" fmla="*/ 137 w 208"/>
                <a:gd name="T31" fmla="*/ 166 h 168"/>
                <a:gd name="T32" fmla="*/ 122 w 208"/>
                <a:gd name="T33" fmla="*/ 159 h 168"/>
                <a:gd name="T34" fmla="*/ 77 w 208"/>
                <a:gd name="T35" fmla="*/ 131 h 168"/>
                <a:gd name="T36" fmla="*/ 31 w 208"/>
                <a:gd name="T37" fmla="*/ 107 h 168"/>
                <a:gd name="T38" fmla="*/ 19 w 208"/>
                <a:gd name="T39" fmla="*/ 97 h 168"/>
                <a:gd name="T40" fmla="*/ 10 w 208"/>
                <a:gd name="T41" fmla="*/ 87 h 168"/>
                <a:gd name="T42" fmla="*/ 3 w 208"/>
                <a:gd name="T43" fmla="*/ 74 h 168"/>
                <a:gd name="T44" fmla="*/ 0 w 208"/>
                <a:gd name="T45" fmla="*/ 59 h 168"/>
                <a:gd name="T46" fmla="*/ 1 w 208"/>
                <a:gd name="T47" fmla="*/ 45 h 168"/>
                <a:gd name="T48" fmla="*/ 7 w 208"/>
                <a:gd name="T49" fmla="*/ 31 h 168"/>
                <a:gd name="T50" fmla="*/ 15 w 208"/>
                <a:gd name="T51" fmla="*/ 19 h 168"/>
                <a:gd name="T52" fmla="*/ 26 w 208"/>
                <a:gd name="T53" fmla="*/ 8 h 168"/>
                <a:gd name="T54" fmla="*/ 39 w 208"/>
                <a:gd name="T55" fmla="*/ 2 h 168"/>
                <a:gd name="T56" fmla="*/ 52 w 208"/>
                <a:gd name="T5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8">
                  <a:moveTo>
                    <a:pt x="52" y="0"/>
                  </a:moveTo>
                  <a:lnTo>
                    <a:pt x="68" y="1"/>
                  </a:lnTo>
                  <a:lnTo>
                    <a:pt x="82" y="6"/>
                  </a:lnTo>
                  <a:lnTo>
                    <a:pt x="133" y="34"/>
                  </a:lnTo>
                  <a:lnTo>
                    <a:pt x="183" y="65"/>
                  </a:lnTo>
                  <a:lnTo>
                    <a:pt x="195" y="75"/>
                  </a:lnTo>
                  <a:lnTo>
                    <a:pt x="203" y="86"/>
                  </a:lnTo>
                  <a:lnTo>
                    <a:pt x="207" y="100"/>
                  </a:lnTo>
                  <a:lnTo>
                    <a:pt x="208" y="115"/>
                  </a:lnTo>
                  <a:lnTo>
                    <a:pt x="206" y="129"/>
                  </a:lnTo>
                  <a:lnTo>
                    <a:pt x="199" y="142"/>
                  </a:lnTo>
                  <a:lnTo>
                    <a:pt x="190" y="154"/>
                  </a:lnTo>
                  <a:lnTo>
                    <a:pt x="179" y="162"/>
                  </a:lnTo>
                  <a:lnTo>
                    <a:pt x="165" y="166"/>
                  </a:lnTo>
                  <a:lnTo>
                    <a:pt x="152" y="168"/>
                  </a:lnTo>
                  <a:lnTo>
                    <a:pt x="137" y="166"/>
                  </a:lnTo>
                  <a:lnTo>
                    <a:pt x="122" y="159"/>
                  </a:lnTo>
                  <a:lnTo>
                    <a:pt x="77" y="131"/>
                  </a:lnTo>
                  <a:lnTo>
                    <a:pt x="31" y="107"/>
                  </a:lnTo>
                  <a:lnTo>
                    <a:pt x="19" y="97"/>
                  </a:lnTo>
                  <a:lnTo>
                    <a:pt x="10" y="87"/>
                  </a:lnTo>
                  <a:lnTo>
                    <a:pt x="3" y="74"/>
                  </a:lnTo>
                  <a:lnTo>
                    <a:pt x="0" y="59"/>
                  </a:lnTo>
                  <a:lnTo>
                    <a:pt x="1" y="45"/>
                  </a:lnTo>
                  <a:lnTo>
                    <a:pt x="7" y="31"/>
                  </a:lnTo>
                  <a:lnTo>
                    <a:pt x="15" y="19"/>
                  </a:lnTo>
                  <a:lnTo>
                    <a:pt x="26" y="8"/>
                  </a:lnTo>
                  <a:lnTo>
                    <a:pt x="39" y="2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4" name="Freeform 1060"/>
            <p:cNvSpPr>
              <a:spLocks/>
            </p:cNvSpPr>
            <p:nvPr/>
          </p:nvSpPr>
          <p:spPr bwMode="auto">
            <a:xfrm>
              <a:off x="7518400" y="5448301"/>
              <a:ext cx="33338" cy="23813"/>
            </a:xfrm>
            <a:custGeom>
              <a:avLst/>
              <a:gdLst>
                <a:gd name="T0" fmla="*/ 160 w 213"/>
                <a:gd name="T1" fmla="*/ 0 h 157"/>
                <a:gd name="T2" fmla="*/ 174 w 213"/>
                <a:gd name="T3" fmla="*/ 2 h 157"/>
                <a:gd name="T4" fmla="*/ 187 w 213"/>
                <a:gd name="T5" fmla="*/ 8 h 157"/>
                <a:gd name="T6" fmla="*/ 198 w 213"/>
                <a:gd name="T7" fmla="*/ 17 h 157"/>
                <a:gd name="T8" fmla="*/ 206 w 213"/>
                <a:gd name="T9" fmla="*/ 29 h 157"/>
                <a:gd name="T10" fmla="*/ 212 w 213"/>
                <a:gd name="T11" fmla="*/ 44 h 157"/>
                <a:gd name="T12" fmla="*/ 213 w 213"/>
                <a:gd name="T13" fmla="*/ 59 h 157"/>
                <a:gd name="T14" fmla="*/ 211 w 213"/>
                <a:gd name="T15" fmla="*/ 72 h 157"/>
                <a:gd name="T16" fmla="*/ 204 w 213"/>
                <a:gd name="T17" fmla="*/ 86 h 157"/>
                <a:gd name="T18" fmla="*/ 195 w 213"/>
                <a:gd name="T19" fmla="*/ 97 h 157"/>
                <a:gd name="T20" fmla="*/ 182 w 213"/>
                <a:gd name="T21" fmla="*/ 105 h 157"/>
                <a:gd name="T22" fmla="*/ 129 w 213"/>
                <a:gd name="T23" fmla="*/ 131 h 157"/>
                <a:gd name="T24" fmla="*/ 75 w 213"/>
                <a:gd name="T25" fmla="*/ 153 h 157"/>
                <a:gd name="T26" fmla="*/ 66 w 213"/>
                <a:gd name="T27" fmla="*/ 156 h 157"/>
                <a:gd name="T28" fmla="*/ 56 w 213"/>
                <a:gd name="T29" fmla="*/ 157 h 157"/>
                <a:gd name="T30" fmla="*/ 39 w 213"/>
                <a:gd name="T31" fmla="*/ 154 h 157"/>
                <a:gd name="T32" fmla="*/ 24 w 213"/>
                <a:gd name="T33" fmla="*/ 147 h 157"/>
                <a:gd name="T34" fmla="*/ 12 w 213"/>
                <a:gd name="T35" fmla="*/ 136 h 157"/>
                <a:gd name="T36" fmla="*/ 3 w 213"/>
                <a:gd name="T37" fmla="*/ 120 h 157"/>
                <a:gd name="T38" fmla="*/ 0 w 213"/>
                <a:gd name="T39" fmla="*/ 106 h 157"/>
                <a:gd name="T40" fmla="*/ 1 w 213"/>
                <a:gd name="T41" fmla="*/ 92 h 157"/>
                <a:gd name="T42" fmla="*/ 5 w 213"/>
                <a:gd name="T43" fmla="*/ 77 h 157"/>
                <a:gd name="T44" fmla="*/ 12 w 213"/>
                <a:gd name="T45" fmla="*/ 65 h 157"/>
                <a:gd name="T46" fmla="*/ 22 w 213"/>
                <a:gd name="T47" fmla="*/ 55 h 157"/>
                <a:gd name="T48" fmla="*/ 35 w 213"/>
                <a:gd name="T49" fmla="*/ 48 h 157"/>
                <a:gd name="T50" fmla="*/ 84 w 213"/>
                <a:gd name="T51" fmla="*/ 28 h 157"/>
                <a:gd name="T52" fmla="*/ 131 w 213"/>
                <a:gd name="T53" fmla="*/ 6 h 157"/>
                <a:gd name="T54" fmla="*/ 145 w 213"/>
                <a:gd name="T55" fmla="*/ 1 h 157"/>
                <a:gd name="T56" fmla="*/ 160 w 213"/>
                <a:gd name="T5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3" h="157">
                  <a:moveTo>
                    <a:pt x="160" y="0"/>
                  </a:moveTo>
                  <a:lnTo>
                    <a:pt x="174" y="2"/>
                  </a:lnTo>
                  <a:lnTo>
                    <a:pt x="187" y="8"/>
                  </a:lnTo>
                  <a:lnTo>
                    <a:pt x="198" y="17"/>
                  </a:lnTo>
                  <a:lnTo>
                    <a:pt x="206" y="29"/>
                  </a:lnTo>
                  <a:lnTo>
                    <a:pt x="212" y="44"/>
                  </a:lnTo>
                  <a:lnTo>
                    <a:pt x="213" y="59"/>
                  </a:lnTo>
                  <a:lnTo>
                    <a:pt x="211" y="72"/>
                  </a:lnTo>
                  <a:lnTo>
                    <a:pt x="204" y="86"/>
                  </a:lnTo>
                  <a:lnTo>
                    <a:pt x="195" y="97"/>
                  </a:lnTo>
                  <a:lnTo>
                    <a:pt x="182" y="105"/>
                  </a:lnTo>
                  <a:lnTo>
                    <a:pt x="129" y="131"/>
                  </a:lnTo>
                  <a:lnTo>
                    <a:pt x="75" y="153"/>
                  </a:lnTo>
                  <a:lnTo>
                    <a:pt x="66" y="156"/>
                  </a:lnTo>
                  <a:lnTo>
                    <a:pt x="56" y="157"/>
                  </a:lnTo>
                  <a:lnTo>
                    <a:pt x="39" y="154"/>
                  </a:lnTo>
                  <a:lnTo>
                    <a:pt x="24" y="147"/>
                  </a:lnTo>
                  <a:lnTo>
                    <a:pt x="12" y="136"/>
                  </a:lnTo>
                  <a:lnTo>
                    <a:pt x="3" y="120"/>
                  </a:lnTo>
                  <a:lnTo>
                    <a:pt x="0" y="106"/>
                  </a:lnTo>
                  <a:lnTo>
                    <a:pt x="1" y="92"/>
                  </a:lnTo>
                  <a:lnTo>
                    <a:pt x="5" y="77"/>
                  </a:lnTo>
                  <a:lnTo>
                    <a:pt x="12" y="65"/>
                  </a:lnTo>
                  <a:lnTo>
                    <a:pt x="22" y="55"/>
                  </a:lnTo>
                  <a:lnTo>
                    <a:pt x="35" y="48"/>
                  </a:lnTo>
                  <a:lnTo>
                    <a:pt x="84" y="28"/>
                  </a:lnTo>
                  <a:lnTo>
                    <a:pt x="131" y="6"/>
                  </a:lnTo>
                  <a:lnTo>
                    <a:pt x="145" y="1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5" name="Freeform 1061"/>
            <p:cNvSpPr>
              <a:spLocks/>
            </p:cNvSpPr>
            <p:nvPr/>
          </p:nvSpPr>
          <p:spPr bwMode="auto">
            <a:xfrm>
              <a:off x="7297738" y="5254626"/>
              <a:ext cx="19050" cy="34925"/>
            </a:xfrm>
            <a:custGeom>
              <a:avLst/>
              <a:gdLst>
                <a:gd name="T0" fmla="*/ 65 w 116"/>
                <a:gd name="T1" fmla="*/ 0 h 223"/>
                <a:gd name="T2" fmla="*/ 82 w 116"/>
                <a:gd name="T3" fmla="*/ 4 h 223"/>
                <a:gd name="T4" fmla="*/ 98 w 116"/>
                <a:gd name="T5" fmla="*/ 13 h 223"/>
                <a:gd name="T6" fmla="*/ 108 w 116"/>
                <a:gd name="T7" fmla="*/ 26 h 223"/>
                <a:gd name="T8" fmla="*/ 115 w 116"/>
                <a:gd name="T9" fmla="*/ 42 h 223"/>
                <a:gd name="T10" fmla="*/ 116 w 116"/>
                <a:gd name="T11" fmla="*/ 60 h 223"/>
                <a:gd name="T12" fmla="*/ 113 w 116"/>
                <a:gd name="T13" fmla="*/ 113 h 223"/>
                <a:gd name="T14" fmla="*/ 112 w 116"/>
                <a:gd name="T15" fmla="*/ 166 h 223"/>
                <a:gd name="T16" fmla="*/ 110 w 116"/>
                <a:gd name="T17" fmla="*/ 184 h 223"/>
                <a:gd name="T18" fmla="*/ 102 w 116"/>
                <a:gd name="T19" fmla="*/ 199 h 223"/>
                <a:gd name="T20" fmla="*/ 89 w 116"/>
                <a:gd name="T21" fmla="*/ 212 h 223"/>
                <a:gd name="T22" fmla="*/ 74 w 116"/>
                <a:gd name="T23" fmla="*/ 220 h 223"/>
                <a:gd name="T24" fmla="*/ 56 w 116"/>
                <a:gd name="T25" fmla="*/ 223 h 223"/>
                <a:gd name="T26" fmla="*/ 38 w 116"/>
                <a:gd name="T27" fmla="*/ 220 h 223"/>
                <a:gd name="T28" fmla="*/ 23 w 116"/>
                <a:gd name="T29" fmla="*/ 212 h 223"/>
                <a:gd name="T30" fmla="*/ 11 w 116"/>
                <a:gd name="T31" fmla="*/ 200 h 223"/>
                <a:gd name="T32" fmla="*/ 3 w 116"/>
                <a:gd name="T33" fmla="*/ 185 h 223"/>
                <a:gd name="T34" fmla="*/ 0 w 116"/>
                <a:gd name="T35" fmla="*/ 168 h 223"/>
                <a:gd name="T36" fmla="*/ 0 w 116"/>
                <a:gd name="T37" fmla="*/ 166 h 223"/>
                <a:gd name="T38" fmla="*/ 1 w 116"/>
                <a:gd name="T39" fmla="*/ 108 h 223"/>
                <a:gd name="T40" fmla="*/ 5 w 116"/>
                <a:gd name="T41" fmla="*/ 51 h 223"/>
                <a:gd name="T42" fmla="*/ 9 w 116"/>
                <a:gd name="T43" fmla="*/ 34 h 223"/>
                <a:gd name="T44" fmla="*/ 18 w 116"/>
                <a:gd name="T45" fmla="*/ 19 h 223"/>
                <a:gd name="T46" fmla="*/ 31 w 116"/>
                <a:gd name="T47" fmla="*/ 8 h 223"/>
                <a:gd name="T48" fmla="*/ 48 w 116"/>
                <a:gd name="T49" fmla="*/ 1 h 223"/>
                <a:gd name="T50" fmla="*/ 65 w 116"/>
                <a:gd name="T51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6" h="223">
                  <a:moveTo>
                    <a:pt x="65" y="0"/>
                  </a:moveTo>
                  <a:lnTo>
                    <a:pt x="82" y="4"/>
                  </a:lnTo>
                  <a:lnTo>
                    <a:pt x="98" y="13"/>
                  </a:lnTo>
                  <a:lnTo>
                    <a:pt x="108" y="26"/>
                  </a:lnTo>
                  <a:lnTo>
                    <a:pt x="115" y="42"/>
                  </a:lnTo>
                  <a:lnTo>
                    <a:pt x="116" y="60"/>
                  </a:lnTo>
                  <a:lnTo>
                    <a:pt x="113" y="113"/>
                  </a:lnTo>
                  <a:lnTo>
                    <a:pt x="112" y="166"/>
                  </a:lnTo>
                  <a:lnTo>
                    <a:pt x="110" y="184"/>
                  </a:lnTo>
                  <a:lnTo>
                    <a:pt x="102" y="199"/>
                  </a:lnTo>
                  <a:lnTo>
                    <a:pt x="89" y="212"/>
                  </a:lnTo>
                  <a:lnTo>
                    <a:pt x="74" y="220"/>
                  </a:lnTo>
                  <a:lnTo>
                    <a:pt x="56" y="223"/>
                  </a:lnTo>
                  <a:lnTo>
                    <a:pt x="38" y="220"/>
                  </a:lnTo>
                  <a:lnTo>
                    <a:pt x="23" y="212"/>
                  </a:lnTo>
                  <a:lnTo>
                    <a:pt x="11" y="200"/>
                  </a:lnTo>
                  <a:lnTo>
                    <a:pt x="3" y="185"/>
                  </a:lnTo>
                  <a:lnTo>
                    <a:pt x="0" y="168"/>
                  </a:lnTo>
                  <a:lnTo>
                    <a:pt x="0" y="166"/>
                  </a:lnTo>
                  <a:lnTo>
                    <a:pt x="1" y="108"/>
                  </a:lnTo>
                  <a:lnTo>
                    <a:pt x="5" y="51"/>
                  </a:lnTo>
                  <a:lnTo>
                    <a:pt x="9" y="34"/>
                  </a:lnTo>
                  <a:lnTo>
                    <a:pt x="18" y="19"/>
                  </a:lnTo>
                  <a:lnTo>
                    <a:pt x="31" y="8"/>
                  </a:lnTo>
                  <a:lnTo>
                    <a:pt x="48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6" name="Freeform 1062"/>
            <p:cNvSpPr>
              <a:spLocks/>
            </p:cNvSpPr>
            <p:nvPr/>
          </p:nvSpPr>
          <p:spPr bwMode="auto">
            <a:xfrm>
              <a:off x="7615238" y="5340351"/>
              <a:ext cx="23813" cy="34925"/>
            </a:xfrm>
            <a:custGeom>
              <a:avLst/>
              <a:gdLst>
                <a:gd name="T0" fmla="*/ 99 w 152"/>
                <a:gd name="T1" fmla="*/ 0 h 217"/>
                <a:gd name="T2" fmla="*/ 114 w 152"/>
                <a:gd name="T3" fmla="*/ 3 h 217"/>
                <a:gd name="T4" fmla="*/ 127 w 152"/>
                <a:gd name="T5" fmla="*/ 10 h 217"/>
                <a:gd name="T6" fmla="*/ 138 w 152"/>
                <a:gd name="T7" fmla="*/ 19 h 217"/>
                <a:gd name="T8" fmla="*/ 146 w 152"/>
                <a:gd name="T9" fmla="*/ 31 h 217"/>
                <a:gd name="T10" fmla="*/ 150 w 152"/>
                <a:gd name="T11" fmla="*/ 45 h 217"/>
                <a:gd name="T12" fmla="*/ 152 w 152"/>
                <a:gd name="T13" fmla="*/ 59 h 217"/>
                <a:gd name="T14" fmla="*/ 148 w 152"/>
                <a:gd name="T15" fmla="*/ 74 h 217"/>
                <a:gd name="T16" fmla="*/ 129 w 152"/>
                <a:gd name="T17" fmla="*/ 129 h 217"/>
                <a:gd name="T18" fmla="*/ 108 w 152"/>
                <a:gd name="T19" fmla="*/ 183 h 217"/>
                <a:gd name="T20" fmla="*/ 99 w 152"/>
                <a:gd name="T21" fmla="*/ 197 h 217"/>
                <a:gd name="T22" fmla="*/ 86 w 152"/>
                <a:gd name="T23" fmla="*/ 208 h 217"/>
                <a:gd name="T24" fmla="*/ 72 w 152"/>
                <a:gd name="T25" fmla="*/ 215 h 217"/>
                <a:gd name="T26" fmla="*/ 56 w 152"/>
                <a:gd name="T27" fmla="*/ 217 h 217"/>
                <a:gd name="T28" fmla="*/ 45 w 152"/>
                <a:gd name="T29" fmla="*/ 216 h 217"/>
                <a:gd name="T30" fmla="*/ 33 w 152"/>
                <a:gd name="T31" fmla="*/ 213 h 217"/>
                <a:gd name="T32" fmla="*/ 20 w 152"/>
                <a:gd name="T33" fmla="*/ 204 h 217"/>
                <a:gd name="T34" fmla="*/ 11 w 152"/>
                <a:gd name="T35" fmla="*/ 194 h 217"/>
                <a:gd name="T36" fmla="*/ 4 w 152"/>
                <a:gd name="T37" fmla="*/ 181 h 217"/>
                <a:gd name="T38" fmla="*/ 0 w 152"/>
                <a:gd name="T39" fmla="*/ 168 h 217"/>
                <a:gd name="T40" fmla="*/ 1 w 152"/>
                <a:gd name="T41" fmla="*/ 152 h 217"/>
                <a:gd name="T42" fmla="*/ 5 w 152"/>
                <a:gd name="T43" fmla="*/ 138 h 217"/>
                <a:gd name="T44" fmla="*/ 24 w 152"/>
                <a:gd name="T45" fmla="*/ 89 h 217"/>
                <a:gd name="T46" fmla="*/ 43 w 152"/>
                <a:gd name="T47" fmla="*/ 39 h 217"/>
                <a:gd name="T48" fmla="*/ 50 w 152"/>
                <a:gd name="T49" fmla="*/ 25 h 217"/>
                <a:gd name="T50" fmla="*/ 59 w 152"/>
                <a:gd name="T51" fmla="*/ 14 h 217"/>
                <a:gd name="T52" fmla="*/ 71 w 152"/>
                <a:gd name="T53" fmla="*/ 6 h 217"/>
                <a:gd name="T54" fmla="*/ 84 w 152"/>
                <a:gd name="T55" fmla="*/ 2 h 217"/>
                <a:gd name="T56" fmla="*/ 99 w 152"/>
                <a:gd name="T5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7">
                  <a:moveTo>
                    <a:pt x="99" y="0"/>
                  </a:moveTo>
                  <a:lnTo>
                    <a:pt x="114" y="3"/>
                  </a:lnTo>
                  <a:lnTo>
                    <a:pt x="127" y="10"/>
                  </a:lnTo>
                  <a:lnTo>
                    <a:pt x="138" y="19"/>
                  </a:lnTo>
                  <a:lnTo>
                    <a:pt x="146" y="31"/>
                  </a:lnTo>
                  <a:lnTo>
                    <a:pt x="150" y="45"/>
                  </a:lnTo>
                  <a:lnTo>
                    <a:pt x="152" y="59"/>
                  </a:lnTo>
                  <a:lnTo>
                    <a:pt x="148" y="74"/>
                  </a:lnTo>
                  <a:lnTo>
                    <a:pt x="129" y="129"/>
                  </a:lnTo>
                  <a:lnTo>
                    <a:pt x="108" y="183"/>
                  </a:lnTo>
                  <a:lnTo>
                    <a:pt x="99" y="197"/>
                  </a:lnTo>
                  <a:lnTo>
                    <a:pt x="86" y="208"/>
                  </a:lnTo>
                  <a:lnTo>
                    <a:pt x="72" y="215"/>
                  </a:lnTo>
                  <a:lnTo>
                    <a:pt x="56" y="217"/>
                  </a:lnTo>
                  <a:lnTo>
                    <a:pt x="45" y="216"/>
                  </a:lnTo>
                  <a:lnTo>
                    <a:pt x="33" y="213"/>
                  </a:lnTo>
                  <a:lnTo>
                    <a:pt x="20" y="204"/>
                  </a:lnTo>
                  <a:lnTo>
                    <a:pt x="11" y="194"/>
                  </a:lnTo>
                  <a:lnTo>
                    <a:pt x="4" y="181"/>
                  </a:lnTo>
                  <a:lnTo>
                    <a:pt x="0" y="168"/>
                  </a:lnTo>
                  <a:lnTo>
                    <a:pt x="1" y="152"/>
                  </a:lnTo>
                  <a:lnTo>
                    <a:pt x="5" y="138"/>
                  </a:lnTo>
                  <a:lnTo>
                    <a:pt x="24" y="89"/>
                  </a:lnTo>
                  <a:lnTo>
                    <a:pt x="43" y="39"/>
                  </a:lnTo>
                  <a:lnTo>
                    <a:pt x="50" y="25"/>
                  </a:lnTo>
                  <a:lnTo>
                    <a:pt x="59" y="14"/>
                  </a:lnTo>
                  <a:lnTo>
                    <a:pt x="71" y="6"/>
                  </a:lnTo>
                  <a:lnTo>
                    <a:pt x="84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7" name="Freeform 1063"/>
            <p:cNvSpPr>
              <a:spLocks/>
            </p:cNvSpPr>
            <p:nvPr/>
          </p:nvSpPr>
          <p:spPr bwMode="auto">
            <a:xfrm>
              <a:off x="7588250" y="5140326"/>
              <a:ext cx="26988" cy="31750"/>
            </a:xfrm>
            <a:custGeom>
              <a:avLst/>
              <a:gdLst>
                <a:gd name="T0" fmla="*/ 61 w 178"/>
                <a:gd name="T1" fmla="*/ 0 h 201"/>
                <a:gd name="T2" fmla="*/ 75 w 178"/>
                <a:gd name="T3" fmla="*/ 3 h 201"/>
                <a:gd name="T4" fmla="*/ 87 w 178"/>
                <a:gd name="T5" fmla="*/ 10 h 201"/>
                <a:gd name="T6" fmla="*/ 98 w 178"/>
                <a:gd name="T7" fmla="*/ 20 h 201"/>
                <a:gd name="T8" fmla="*/ 134 w 178"/>
                <a:gd name="T9" fmla="*/ 66 h 201"/>
                <a:gd name="T10" fmla="*/ 168 w 178"/>
                <a:gd name="T11" fmla="*/ 114 h 201"/>
                <a:gd name="T12" fmla="*/ 175 w 178"/>
                <a:gd name="T13" fmla="*/ 128 h 201"/>
                <a:gd name="T14" fmla="*/ 178 w 178"/>
                <a:gd name="T15" fmla="*/ 142 h 201"/>
                <a:gd name="T16" fmla="*/ 177 w 178"/>
                <a:gd name="T17" fmla="*/ 156 h 201"/>
                <a:gd name="T18" fmla="*/ 172 w 178"/>
                <a:gd name="T19" fmla="*/ 170 h 201"/>
                <a:gd name="T20" fmla="*/ 165 w 178"/>
                <a:gd name="T21" fmla="*/ 182 h 201"/>
                <a:gd name="T22" fmla="*/ 153 w 178"/>
                <a:gd name="T23" fmla="*/ 192 h 201"/>
                <a:gd name="T24" fmla="*/ 138 w 178"/>
                <a:gd name="T25" fmla="*/ 199 h 201"/>
                <a:gd name="T26" fmla="*/ 122 w 178"/>
                <a:gd name="T27" fmla="*/ 201 h 201"/>
                <a:gd name="T28" fmla="*/ 109 w 178"/>
                <a:gd name="T29" fmla="*/ 200 h 201"/>
                <a:gd name="T30" fmla="*/ 95 w 178"/>
                <a:gd name="T31" fmla="*/ 195 h 201"/>
                <a:gd name="T32" fmla="*/ 84 w 178"/>
                <a:gd name="T33" fmla="*/ 188 h 201"/>
                <a:gd name="T34" fmla="*/ 75 w 178"/>
                <a:gd name="T35" fmla="*/ 177 h 201"/>
                <a:gd name="T36" fmla="*/ 44 w 178"/>
                <a:gd name="T37" fmla="*/ 134 h 201"/>
                <a:gd name="T38" fmla="*/ 12 w 178"/>
                <a:gd name="T39" fmla="*/ 92 h 201"/>
                <a:gd name="T40" fmla="*/ 4 w 178"/>
                <a:gd name="T41" fmla="*/ 79 h 201"/>
                <a:gd name="T42" fmla="*/ 0 w 178"/>
                <a:gd name="T43" fmla="*/ 65 h 201"/>
                <a:gd name="T44" fmla="*/ 0 w 178"/>
                <a:gd name="T45" fmla="*/ 51 h 201"/>
                <a:gd name="T46" fmla="*/ 3 w 178"/>
                <a:gd name="T47" fmla="*/ 37 h 201"/>
                <a:gd name="T48" fmla="*/ 10 w 178"/>
                <a:gd name="T49" fmla="*/ 23 h 201"/>
                <a:gd name="T50" fmla="*/ 20 w 178"/>
                <a:gd name="T51" fmla="*/ 12 h 201"/>
                <a:gd name="T52" fmla="*/ 32 w 178"/>
                <a:gd name="T53" fmla="*/ 5 h 201"/>
                <a:gd name="T54" fmla="*/ 46 w 178"/>
                <a:gd name="T55" fmla="*/ 1 h 201"/>
                <a:gd name="T56" fmla="*/ 61 w 178"/>
                <a:gd name="T5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1">
                  <a:moveTo>
                    <a:pt x="61" y="0"/>
                  </a:moveTo>
                  <a:lnTo>
                    <a:pt x="75" y="3"/>
                  </a:lnTo>
                  <a:lnTo>
                    <a:pt x="87" y="10"/>
                  </a:lnTo>
                  <a:lnTo>
                    <a:pt x="98" y="20"/>
                  </a:lnTo>
                  <a:lnTo>
                    <a:pt x="134" y="66"/>
                  </a:lnTo>
                  <a:lnTo>
                    <a:pt x="168" y="114"/>
                  </a:lnTo>
                  <a:lnTo>
                    <a:pt x="175" y="128"/>
                  </a:lnTo>
                  <a:lnTo>
                    <a:pt x="178" y="142"/>
                  </a:lnTo>
                  <a:lnTo>
                    <a:pt x="177" y="156"/>
                  </a:lnTo>
                  <a:lnTo>
                    <a:pt x="172" y="170"/>
                  </a:lnTo>
                  <a:lnTo>
                    <a:pt x="165" y="182"/>
                  </a:lnTo>
                  <a:lnTo>
                    <a:pt x="153" y="192"/>
                  </a:lnTo>
                  <a:lnTo>
                    <a:pt x="138" y="199"/>
                  </a:lnTo>
                  <a:lnTo>
                    <a:pt x="122" y="201"/>
                  </a:lnTo>
                  <a:lnTo>
                    <a:pt x="109" y="200"/>
                  </a:lnTo>
                  <a:lnTo>
                    <a:pt x="95" y="195"/>
                  </a:lnTo>
                  <a:lnTo>
                    <a:pt x="84" y="188"/>
                  </a:lnTo>
                  <a:lnTo>
                    <a:pt x="75" y="177"/>
                  </a:lnTo>
                  <a:lnTo>
                    <a:pt x="44" y="134"/>
                  </a:lnTo>
                  <a:lnTo>
                    <a:pt x="12" y="92"/>
                  </a:lnTo>
                  <a:lnTo>
                    <a:pt x="4" y="79"/>
                  </a:lnTo>
                  <a:lnTo>
                    <a:pt x="0" y="65"/>
                  </a:lnTo>
                  <a:lnTo>
                    <a:pt x="0" y="51"/>
                  </a:lnTo>
                  <a:lnTo>
                    <a:pt x="3" y="37"/>
                  </a:lnTo>
                  <a:lnTo>
                    <a:pt x="10" y="23"/>
                  </a:lnTo>
                  <a:lnTo>
                    <a:pt x="20" y="12"/>
                  </a:lnTo>
                  <a:lnTo>
                    <a:pt x="32" y="5"/>
                  </a:lnTo>
                  <a:lnTo>
                    <a:pt x="46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8" name="Freeform 1064"/>
            <p:cNvSpPr>
              <a:spLocks/>
            </p:cNvSpPr>
            <p:nvPr/>
          </p:nvSpPr>
          <p:spPr bwMode="auto">
            <a:xfrm>
              <a:off x="7448550" y="5464176"/>
              <a:ext cx="34925" cy="17463"/>
            </a:xfrm>
            <a:custGeom>
              <a:avLst/>
              <a:gdLst>
                <a:gd name="T0" fmla="*/ 62 w 225"/>
                <a:gd name="T1" fmla="*/ 0 h 119"/>
                <a:gd name="T2" fmla="*/ 114 w 225"/>
                <a:gd name="T3" fmla="*/ 5 h 119"/>
                <a:gd name="T4" fmla="*/ 166 w 225"/>
                <a:gd name="T5" fmla="*/ 6 h 119"/>
                <a:gd name="T6" fmla="*/ 184 w 225"/>
                <a:gd name="T7" fmla="*/ 9 h 119"/>
                <a:gd name="T8" fmla="*/ 200 w 225"/>
                <a:gd name="T9" fmla="*/ 17 h 119"/>
                <a:gd name="T10" fmla="*/ 213 w 225"/>
                <a:gd name="T11" fmla="*/ 30 h 119"/>
                <a:gd name="T12" fmla="*/ 222 w 225"/>
                <a:gd name="T13" fmla="*/ 45 h 119"/>
                <a:gd name="T14" fmla="*/ 225 w 225"/>
                <a:gd name="T15" fmla="*/ 62 h 119"/>
                <a:gd name="T16" fmla="*/ 222 w 225"/>
                <a:gd name="T17" fmla="*/ 81 h 119"/>
                <a:gd name="T18" fmla="*/ 215 w 225"/>
                <a:gd name="T19" fmla="*/ 96 h 119"/>
                <a:gd name="T20" fmla="*/ 203 w 225"/>
                <a:gd name="T21" fmla="*/ 108 h 119"/>
                <a:gd name="T22" fmla="*/ 188 w 225"/>
                <a:gd name="T23" fmla="*/ 116 h 119"/>
                <a:gd name="T24" fmla="*/ 171 w 225"/>
                <a:gd name="T25" fmla="*/ 119 h 119"/>
                <a:gd name="T26" fmla="*/ 166 w 225"/>
                <a:gd name="T27" fmla="*/ 119 h 119"/>
                <a:gd name="T28" fmla="*/ 107 w 225"/>
                <a:gd name="T29" fmla="*/ 117 h 119"/>
                <a:gd name="T30" fmla="*/ 49 w 225"/>
                <a:gd name="T31" fmla="*/ 112 h 119"/>
                <a:gd name="T32" fmla="*/ 31 w 225"/>
                <a:gd name="T33" fmla="*/ 106 h 119"/>
                <a:gd name="T34" fmla="*/ 17 w 225"/>
                <a:gd name="T35" fmla="*/ 97 h 119"/>
                <a:gd name="T36" fmla="*/ 7 w 225"/>
                <a:gd name="T37" fmla="*/ 84 h 119"/>
                <a:gd name="T38" fmla="*/ 1 w 225"/>
                <a:gd name="T39" fmla="*/ 67 h 119"/>
                <a:gd name="T40" fmla="*/ 0 w 225"/>
                <a:gd name="T41" fmla="*/ 49 h 119"/>
                <a:gd name="T42" fmla="*/ 5 w 225"/>
                <a:gd name="T43" fmla="*/ 32 h 119"/>
                <a:gd name="T44" fmla="*/ 14 w 225"/>
                <a:gd name="T45" fmla="*/ 17 h 119"/>
                <a:gd name="T46" fmla="*/ 27 w 225"/>
                <a:gd name="T47" fmla="*/ 7 h 119"/>
                <a:gd name="T48" fmla="*/ 44 w 225"/>
                <a:gd name="T49" fmla="*/ 1 h 119"/>
                <a:gd name="T50" fmla="*/ 62 w 225"/>
                <a:gd name="T5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5" h="119">
                  <a:moveTo>
                    <a:pt x="62" y="0"/>
                  </a:moveTo>
                  <a:lnTo>
                    <a:pt x="114" y="5"/>
                  </a:lnTo>
                  <a:lnTo>
                    <a:pt x="166" y="6"/>
                  </a:lnTo>
                  <a:lnTo>
                    <a:pt x="184" y="9"/>
                  </a:lnTo>
                  <a:lnTo>
                    <a:pt x="200" y="17"/>
                  </a:lnTo>
                  <a:lnTo>
                    <a:pt x="213" y="30"/>
                  </a:lnTo>
                  <a:lnTo>
                    <a:pt x="222" y="45"/>
                  </a:lnTo>
                  <a:lnTo>
                    <a:pt x="225" y="62"/>
                  </a:lnTo>
                  <a:lnTo>
                    <a:pt x="222" y="81"/>
                  </a:lnTo>
                  <a:lnTo>
                    <a:pt x="215" y="96"/>
                  </a:lnTo>
                  <a:lnTo>
                    <a:pt x="203" y="108"/>
                  </a:lnTo>
                  <a:lnTo>
                    <a:pt x="188" y="116"/>
                  </a:lnTo>
                  <a:lnTo>
                    <a:pt x="171" y="119"/>
                  </a:lnTo>
                  <a:lnTo>
                    <a:pt x="166" y="119"/>
                  </a:lnTo>
                  <a:lnTo>
                    <a:pt x="107" y="117"/>
                  </a:lnTo>
                  <a:lnTo>
                    <a:pt x="49" y="112"/>
                  </a:lnTo>
                  <a:lnTo>
                    <a:pt x="31" y="106"/>
                  </a:lnTo>
                  <a:lnTo>
                    <a:pt x="17" y="97"/>
                  </a:lnTo>
                  <a:lnTo>
                    <a:pt x="7" y="84"/>
                  </a:lnTo>
                  <a:lnTo>
                    <a:pt x="1" y="67"/>
                  </a:lnTo>
                  <a:lnTo>
                    <a:pt x="0" y="49"/>
                  </a:lnTo>
                  <a:lnTo>
                    <a:pt x="5" y="32"/>
                  </a:lnTo>
                  <a:lnTo>
                    <a:pt x="14" y="17"/>
                  </a:lnTo>
                  <a:lnTo>
                    <a:pt x="27" y="7"/>
                  </a:lnTo>
                  <a:lnTo>
                    <a:pt x="44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9" name="Freeform 1065"/>
            <p:cNvSpPr>
              <a:spLocks/>
            </p:cNvSpPr>
            <p:nvPr/>
          </p:nvSpPr>
          <p:spPr bwMode="auto">
            <a:xfrm>
              <a:off x="7304088" y="5324476"/>
              <a:ext cx="23813" cy="34925"/>
            </a:xfrm>
            <a:custGeom>
              <a:avLst/>
              <a:gdLst>
                <a:gd name="T0" fmla="*/ 58 w 143"/>
                <a:gd name="T1" fmla="*/ 0 h 220"/>
                <a:gd name="T2" fmla="*/ 72 w 143"/>
                <a:gd name="T3" fmla="*/ 2 h 220"/>
                <a:gd name="T4" fmla="*/ 85 w 143"/>
                <a:gd name="T5" fmla="*/ 8 h 220"/>
                <a:gd name="T6" fmla="*/ 96 w 143"/>
                <a:gd name="T7" fmla="*/ 18 h 220"/>
                <a:gd name="T8" fmla="*/ 105 w 143"/>
                <a:gd name="T9" fmla="*/ 29 h 220"/>
                <a:gd name="T10" fmla="*/ 110 w 143"/>
                <a:gd name="T11" fmla="*/ 43 h 220"/>
                <a:gd name="T12" fmla="*/ 125 w 143"/>
                <a:gd name="T13" fmla="*/ 94 h 220"/>
                <a:gd name="T14" fmla="*/ 141 w 143"/>
                <a:gd name="T15" fmla="*/ 146 h 220"/>
                <a:gd name="T16" fmla="*/ 143 w 143"/>
                <a:gd name="T17" fmla="*/ 161 h 220"/>
                <a:gd name="T18" fmla="*/ 143 w 143"/>
                <a:gd name="T19" fmla="*/ 175 h 220"/>
                <a:gd name="T20" fmla="*/ 138 w 143"/>
                <a:gd name="T21" fmla="*/ 189 h 220"/>
                <a:gd name="T22" fmla="*/ 130 w 143"/>
                <a:gd name="T23" fmla="*/ 201 h 220"/>
                <a:gd name="T24" fmla="*/ 120 w 143"/>
                <a:gd name="T25" fmla="*/ 210 h 220"/>
                <a:gd name="T26" fmla="*/ 105 w 143"/>
                <a:gd name="T27" fmla="*/ 217 h 220"/>
                <a:gd name="T28" fmla="*/ 88 w 143"/>
                <a:gd name="T29" fmla="*/ 220 h 220"/>
                <a:gd name="T30" fmla="*/ 74 w 143"/>
                <a:gd name="T31" fmla="*/ 218 h 220"/>
                <a:gd name="T32" fmla="*/ 62 w 143"/>
                <a:gd name="T33" fmla="*/ 213 h 220"/>
                <a:gd name="T34" fmla="*/ 50 w 143"/>
                <a:gd name="T35" fmla="*/ 206 h 220"/>
                <a:gd name="T36" fmla="*/ 41 w 143"/>
                <a:gd name="T37" fmla="*/ 195 h 220"/>
                <a:gd name="T38" fmla="*/ 35 w 143"/>
                <a:gd name="T39" fmla="*/ 183 h 220"/>
                <a:gd name="T40" fmla="*/ 17 w 143"/>
                <a:gd name="T41" fmla="*/ 126 h 220"/>
                <a:gd name="T42" fmla="*/ 2 w 143"/>
                <a:gd name="T43" fmla="*/ 71 h 220"/>
                <a:gd name="T44" fmla="*/ 0 w 143"/>
                <a:gd name="T45" fmla="*/ 56 h 220"/>
                <a:gd name="T46" fmla="*/ 3 w 143"/>
                <a:gd name="T47" fmla="*/ 41 h 220"/>
                <a:gd name="T48" fmla="*/ 9 w 143"/>
                <a:gd name="T49" fmla="*/ 28 h 220"/>
                <a:gd name="T50" fmla="*/ 17 w 143"/>
                <a:gd name="T51" fmla="*/ 17 h 220"/>
                <a:gd name="T52" fmla="*/ 29 w 143"/>
                <a:gd name="T53" fmla="*/ 7 h 220"/>
                <a:gd name="T54" fmla="*/ 42 w 143"/>
                <a:gd name="T55" fmla="*/ 2 h 220"/>
                <a:gd name="T56" fmla="*/ 58 w 143"/>
                <a:gd name="T5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3" h="220">
                  <a:moveTo>
                    <a:pt x="58" y="0"/>
                  </a:moveTo>
                  <a:lnTo>
                    <a:pt x="72" y="2"/>
                  </a:lnTo>
                  <a:lnTo>
                    <a:pt x="85" y="8"/>
                  </a:lnTo>
                  <a:lnTo>
                    <a:pt x="96" y="18"/>
                  </a:lnTo>
                  <a:lnTo>
                    <a:pt x="105" y="29"/>
                  </a:lnTo>
                  <a:lnTo>
                    <a:pt x="110" y="43"/>
                  </a:lnTo>
                  <a:lnTo>
                    <a:pt x="125" y="94"/>
                  </a:lnTo>
                  <a:lnTo>
                    <a:pt x="141" y="146"/>
                  </a:lnTo>
                  <a:lnTo>
                    <a:pt x="143" y="161"/>
                  </a:lnTo>
                  <a:lnTo>
                    <a:pt x="143" y="175"/>
                  </a:lnTo>
                  <a:lnTo>
                    <a:pt x="138" y="189"/>
                  </a:lnTo>
                  <a:lnTo>
                    <a:pt x="130" y="201"/>
                  </a:lnTo>
                  <a:lnTo>
                    <a:pt x="120" y="210"/>
                  </a:lnTo>
                  <a:lnTo>
                    <a:pt x="105" y="217"/>
                  </a:lnTo>
                  <a:lnTo>
                    <a:pt x="88" y="220"/>
                  </a:lnTo>
                  <a:lnTo>
                    <a:pt x="74" y="218"/>
                  </a:lnTo>
                  <a:lnTo>
                    <a:pt x="62" y="213"/>
                  </a:lnTo>
                  <a:lnTo>
                    <a:pt x="50" y="206"/>
                  </a:lnTo>
                  <a:lnTo>
                    <a:pt x="41" y="195"/>
                  </a:lnTo>
                  <a:lnTo>
                    <a:pt x="35" y="183"/>
                  </a:lnTo>
                  <a:lnTo>
                    <a:pt x="17" y="126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3" y="41"/>
                  </a:lnTo>
                  <a:lnTo>
                    <a:pt x="9" y="28"/>
                  </a:lnTo>
                  <a:lnTo>
                    <a:pt x="17" y="17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0" name="Freeform 1066"/>
            <p:cNvSpPr>
              <a:spLocks/>
            </p:cNvSpPr>
            <p:nvPr/>
          </p:nvSpPr>
          <p:spPr bwMode="auto">
            <a:xfrm>
              <a:off x="7381875" y="5438776"/>
              <a:ext cx="33338" cy="26988"/>
            </a:xfrm>
            <a:custGeom>
              <a:avLst/>
              <a:gdLst>
                <a:gd name="T0" fmla="*/ 59 w 208"/>
                <a:gd name="T1" fmla="*/ 0 h 169"/>
                <a:gd name="T2" fmla="*/ 74 w 208"/>
                <a:gd name="T3" fmla="*/ 3 h 169"/>
                <a:gd name="T4" fmla="*/ 87 w 208"/>
                <a:gd name="T5" fmla="*/ 9 h 169"/>
                <a:gd name="T6" fmla="*/ 132 w 208"/>
                <a:gd name="T7" fmla="*/ 37 h 169"/>
                <a:gd name="T8" fmla="*/ 178 w 208"/>
                <a:gd name="T9" fmla="*/ 63 h 169"/>
                <a:gd name="T10" fmla="*/ 190 w 208"/>
                <a:gd name="T11" fmla="*/ 71 h 169"/>
                <a:gd name="T12" fmla="*/ 200 w 208"/>
                <a:gd name="T13" fmla="*/ 82 h 169"/>
                <a:gd name="T14" fmla="*/ 206 w 208"/>
                <a:gd name="T15" fmla="*/ 96 h 169"/>
                <a:gd name="T16" fmla="*/ 208 w 208"/>
                <a:gd name="T17" fmla="*/ 110 h 169"/>
                <a:gd name="T18" fmla="*/ 207 w 208"/>
                <a:gd name="T19" fmla="*/ 124 h 169"/>
                <a:gd name="T20" fmla="*/ 202 w 208"/>
                <a:gd name="T21" fmla="*/ 139 h 169"/>
                <a:gd name="T22" fmla="*/ 193 w 208"/>
                <a:gd name="T23" fmla="*/ 151 h 169"/>
                <a:gd name="T24" fmla="*/ 182 w 208"/>
                <a:gd name="T25" fmla="*/ 161 h 169"/>
                <a:gd name="T26" fmla="*/ 167 w 208"/>
                <a:gd name="T27" fmla="*/ 167 h 169"/>
                <a:gd name="T28" fmla="*/ 152 w 208"/>
                <a:gd name="T29" fmla="*/ 169 h 169"/>
                <a:gd name="T30" fmla="*/ 140 w 208"/>
                <a:gd name="T31" fmla="*/ 167 h 169"/>
                <a:gd name="T32" fmla="*/ 127 w 208"/>
                <a:gd name="T33" fmla="*/ 163 h 169"/>
                <a:gd name="T34" fmla="*/ 76 w 208"/>
                <a:gd name="T35" fmla="*/ 134 h 169"/>
                <a:gd name="T36" fmla="*/ 26 w 208"/>
                <a:gd name="T37" fmla="*/ 104 h 169"/>
                <a:gd name="T38" fmla="*/ 15 w 208"/>
                <a:gd name="T39" fmla="*/ 93 h 169"/>
                <a:gd name="T40" fmla="*/ 6 w 208"/>
                <a:gd name="T41" fmla="*/ 82 h 169"/>
                <a:gd name="T42" fmla="*/ 1 w 208"/>
                <a:gd name="T43" fmla="*/ 68 h 169"/>
                <a:gd name="T44" fmla="*/ 0 w 208"/>
                <a:gd name="T45" fmla="*/ 54 h 169"/>
                <a:gd name="T46" fmla="*/ 3 w 208"/>
                <a:gd name="T47" fmla="*/ 39 h 169"/>
                <a:gd name="T48" fmla="*/ 9 w 208"/>
                <a:gd name="T49" fmla="*/ 26 h 169"/>
                <a:gd name="T50" fmla="*/ 20 w 208"/>
                <a:gd name="T51" fmla="*/ 15 h 169"/>
                <a:gd name="T52" fmla="*/ 32 w 208"/>
                <a:gd name="T53" fmla="*/ 6 h 169"/>
                <a:gd name="T54" fmla="*/ 45 w 208"/>
                <a:gd name="T55" fmla="*/ 1 h 169"/>
                <a:gd name="T56" fmla="*/ 59 w 208"/>
                <a:gd name="T5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9">
                  <a:moveTo>
                    <a:pt x="59" y="0"/>
                  </a:moveTo>
                  <a:lnTo>
                    <a:pt x="74" y="3"/>
                  </a:lnTo>
                  <a:lnTo>
                    <a:pt x="87" y="9"/>
                  </a:lnTo>
                  <a:lnTo>
                    <a:pt x="132" y="37"/>
                  </a:lnTo>
                  <a:lnTo>
                    <a:pt x="178" y="63"/>
                  </a:lnTo>
                  <a:lnTo>
                    <a:pt x="190" y="71"/>
                  </a:lnTo>
                  <a:lnTo>
                    <a:pt x="200" y="82"/>
                  </a:lnTo>
                  <a:lnTo>
                    <a:pt x="206" y="96"/>
                  </a:lnTo>
                  <a:lnTo>
                    <a:pt x="208" y="110"/>
                  </a:lnTo>
                  <a:lnTo>
                    <a:pt x="207" y="124"/>
                  </a:lnTo>
                  <a:lnTo>
                    <a:pt x="202" y="139"/>
                  </a:lnTo>
                  <a:lnTo>
                    <a:pt x="193" y="151"/>
                  </a:lnTo>
                  <a:lnTo>
                    <a:pt x="182" y="161"/>
                  </a:lnTo>
                  <a:lnTo>
                    <a:pt x="167" y="167"/>
                  </a:lnTo>
                  <a:lnTo>
                    <a:pt x="152" y="169"/>
                  </a:lnTo>
                  <a:lnTo>
                    <a:pt x="140" y="167"/>
                  </a:lnTo>
                  <a:lnTo>
                    <a:pt x="127" y="163"/>
                  </a:lnTo>
                  <a:lnTo>
                    <a:pt x="76" y="134"/>
                  </a:lnTo>
                  <a:lnTo>
                    <a:pt x="26" y="104"/>
                  </a:lnTo>
                  <a:lnTo>
                    <a:pt x="15" y="93"/>
                  </a:lnTo>
                  <a:lnTo>
                    <a:pt x="6" y="82"/>
                  </a:lnTo>
                  <a:lnTo>
                    <a:pt x="1" y="68"/>
                  </a:lnTo>
                  <a:lnTo>
                    <a:pt x="0" y="54"/>
                  </a:lnTo>
                  <a:lnTo>
                    <a:pt x="3" y="39"/>
                  </a:lnTo>
                  <a:lnTo>
                    <a:pt x="9" y="26"/>
                  </a:lnTo>
                  <a:lnTo>
                    <a:pt x="20" y="15"/>
                  </a:lnTo>
                  <a:lnTo>
                    <a:pt x="32" y="6"/>
                  </a:lnTo>
                  <a:lnTo>
                    <a:pt x="45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1" name="Freeform 1067"/>
            <p:cNvSpPr>
              <a:spLocks/>
            </p:cNvSpPr>
            <p:nvPr/>
          </p:nvSpPr>
          <p:spPr bwMode="auto">
            <a:xfrm>
              <a:off x="7308850" y="5186363"/>
              <a:ext cx="25400" cy="33338"/>
            </a:xfrm>
            <a:custGeom>
              <a:avLst/>
              <a:gdLst>
                <a:gd name="T0" fmla="*/ 90 w 152"/>
                <a:gd name="T1" fmla="*/ 0 h 216"/>
                <a:gd name="T2" fmla="*/ 104 w 152"/>
                <a:gd name="T3" fmla="*/ 0 h 216"/>
                <a:gd name="T4" fmla="*/ 118 w 152"/>
                <a:gd name="T5" fmla="*/ 4 h 216"/>
                <a:gd name="T6" fmla="*/ 131 w 152"/>
                <a:gd name="T7" fmla="*/ 12 h 216"/>
                <a:gd name="T8" fmla="*/ 142 w 152"/>
                <a:gd name="T9" fmla="*/ 22 h 216"/>
                <a:gd name="T10" fmla="*/ 149 w 152"/>
                <a:gd name="T11" fmla="*/ 34 h 216"/>
                <a:gd name="T12" fmla="*/ 152 w 152"/>
                <a:gd name="T13" fmla="*/ 49 h 216"/>
                <a:gd name="T14" fmla="*/ 152 w 152"/>
                <a:gd name="T15" fmla="*/ 63 h 216"/>
                <a:gd name="T16" fmla="*/ 148 w 152"/>
                <a:gd name="T17" fmla="*/ 77 h 216"/>
                <a:gd name="T18" fmla="*/ 127 w 152"/>
                <a:gd name="T19" fmla="*/ 127 h 216"/>
                <a:gd name="T20" fmla="*/ 109 w 152"/>
                <a:gd name="T21" fmla="*/ 178 h 216"/>
                <a:gd name="T22" fmla="*/ 103 w 152"/>
                <a:gd name="T23" fmla="*/ 190 h 216"/>
                <a:gd name="T24" fmla="*/ 94 w 152"/>
                <a:gd name="T25" fmla="*/ 201 h 216"/>
                <a:gd name="T26" fmla="*/ 83 w 152"/>
                <a:gd name="T27" fmla="*/ 208 h 216"/>
                <a:gd name="T28" fmla="*/ 69 w 152"/>
                <a:gd name="T29" fmla="*/ 214 h 216"/>
                <a:gd name="T30" fmla="*/ 56 w 152"/>
                <a:gd name="T31" fmla="*/ 216 h 216"/>
                <a:gd name="T32" fmla="*/ 38 w 152"/>
                <a:gd name="T33" fmla="*/ 213 h 216"/>
                <a:gd name="T34" fmla="*/ 24 w 152"/>
                <a:gd name="T35" fmla="*/ 205 h 216"/>
                <a:gd name="T36" fmla="*/ 13 w 152"/>
                <a:gd name="T37" fmla="*/ 196 h 216"/>
                <a:gd name="T38" fmla="*/ 6 w 152"/>
                <a:gd name="T39" fmla="*/ 184 h 216"/>
                <a:gd name="T40" fmla="*/ 1 w 152"/>
                <a:gd name="T41" fmla="*/ 171 h 216"/>
                <a:gd name="T42" fmla="*/ 0 w 152"/>
                <a:gd name="T43" fmla="*/ 156 h 216"/>
                <a:gd name="T44" fmla="*/ 3 w 152"/>
                <a:gd name="T45" fmla="*/ 141 h 216"/>
                <a:gd name="T46" fmla="*/ 22 w 152"/>
                <a:gd name="T47" fmla="*/ 87 h 216"/>
                <a:gd name="T48" fmla="*/ 45 w 152"/>
                <a:gd name="T49" fmla="*/ 32 h 216"/>
                <a:gd name="T50" fmla="*/ 53 w 152"/>
                <a:gd name="T51" fmla="*/ 19 h 216"/>
                <a:gd name="T52" fmla="*/ 63 w 152"/>
                <a:gd name="T53" fmla="*/ 10 h 216"/>
                <a:gd name="T54" fmla="*/ 75 w 152"/>
                <a:gd name="T55" fmla="*/ 3 h 216"/>
                <a:gd name="T56" fmla="*/ 90 w 152"/>
                <a:gd name="T5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6">
                  <a:moveTo>
                    <a:pt x="90" y="0"/>
                  </a:moveTo>
                  <a:lnTo>
                    <a:pt x="104" y="0"/>
                  </a:lnTo>
                  <a:lnTo>
                    <a:pt x="118" y="4"/>
                  </a:lnTo>
                  <a:lnTo>
                    <a:pt x="131" y="12"/>
                  </a:lnTo>
                  <a:lnTo>
                    <a:pt x="142" y="22"/>
                  </a:lnTo>
                  <a:lnTo>
                    <a:pt x="149" y="34"/>
                  </a:lnTo>
                  <a:lnTo>
                    <a:pt x="152" y="49"/>
                  </a:lnTo>
                  <a:lnTo>
                    <a:pt x="152" y="63"/>
                  </a:lnTo>
                  <a:lnTo>
                    <a:pt x="148" y="77"/>
                  </a:lnTo>
                  <a:lnTo>
                    <a:pt x="127" y="127"/>
                  </a:lnTo>
                  <a:lnTo>
                    <a:pt x="109" y="178"/>
                  </a:lnTo>
                  <a:lnTo>
                    <a:pt x="103" y="190"/>
                  </a:lnTo>
                  <a:lnTo>
                    <a:pt x="94" y="201"/>
                  </a:lnTo>
                  <a:lnTo>
                    <a:pt x="83" y="208"/>
                  </a:lnTo>
                  <a:lnTo>
                    <a:pt x="69" y="214"/>
                  </a:lnTo>
                  <a:lnTo>
                    <a:pt x="56" y="216"/>
                  </a:lnTo>
                  <a:lnTo>
                    <a:pt x="38" y="213"/>
                  </a:lnTo>
                  <a:lnTo>
                    <a:pt x="24" y="205"/>
                  </a:lnTo>
                  <a:lnTo>
                    <a:pt x="13" y="196"/>
                  </a:lnTo>
                  <a:lnTo>
                    <a:pt x="6" y="184"/>
                  </a:lnTo>
                  <a:lnTo>
                    <a:pt x="1" y="171"/>
                  </a:lnTo>
                  <a:lnTo>
                    <a:pt x="0" y="156"/>
                  </a:lnTo>
                  <a:lnTo>
                    <a:pt x="3" y="141"/>
                  </a:lnTo>
                  <a:lnTo>
                    <a:pt x="22" y="87"/>
                  </a:lnTo>
                  <a:lnTo>
                    <a:pt x="45" y="32"/>
                  </a:lnTo>
                  <a:lnTo>
                    <a:pt x="53" y="19"/>
                  </a:lnTo>
                  <a:lnTo>
                    <a:pt x="63" y="10"/>
                  </a:lnTo>
                  <a:lnTo>
                    <a:pt x="75" y="3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2" name="Freeform 1068"/>
            <p:cNvSpPr>
              <a:spLocks/>
            </p:cNvSpPr>
            <p:nvPr/>
          </p:nvSpPr>
          <p:spPr bwMode="auto">
            <a:xfrm>
              <a:off x="7343775" y="5127626"/>
              <a:ext cx="28575" cy="31750"/>
            </a:xfrm>
            <a:custGeom>
              <a:avLst/>
              <a:gdLst>
                <a:gd name="T0" fmla="*/ 130 w 186"/>
                <a:gd name="T1" fmla="*/ 0 h 195"/>
                <a:gd name="T2" fmla="*/ 143 w 186"/>
                <a:gd name="T3" fmla="*/ 1 h 195"/>
                <a:gd name="T4" fmla="*/ 158 w 186"/>
                <a:gd name="T5" fmla="*/ 7 h 195"/>
                <a:gd name="T6" fmla="*/ 169 w 186"/>
                <a:gd name="T7" fmla="*/ 16 h 195"/>
                <a:gd name="T8" fmla="*/ 178 w 186"/>
                <a:gd name="T9" fmla="*/ 27 h 195"/>
                <a:gd name="T10" fmla="*/ 184 w 186"/>
                <a:gd name="T11" fmla="*/ 42 h 195"/>
                <a:gd name="T12" fmla="*/ 186 w 186"/>
                <a:gd name="T13" fmla="*/ 56 h 195"/>
                <a:gd name="T14" fmla="*/ 184 w 186"/>
                <a:gd name="T15" fmla="*/ 70 h 195"/>
                <a:gd name="T16" fmla="*/ 179 w 186"/>
                <a:gd name="T17" fmla="*/ 84 h 195"/>
                <a:gd name="T18" fmla="*/ 170 w 186"/>
                <a:gd name="T19" fmla="*/ 96 h 195"/>
                <a:gd name="T20" fmla="*/ 133 w 186"/>
                <a:gd name="T21" fmla="*/ 134 h 195"/>
                <a:gd name="T22" fmla="*/ 99 w 186"/>
                <a:gd name="T23" fmla="*/ 175 h 195"/>
                <a:gd name="T24" fmla="*/ 86 w 186"/>
                <a:gd name="T25" fmla="*/ 186 h 195"/>
                <a:gd name="T26" fmla="*/ 72 w 186"/>
                <a:gd name="T27" fmla="*/ 192 h 195"/>
                <a:gd name="T28" fmla="*/ 56 w 186"/>
                <a:gd name="T29" fmla="*/ 195 h 195"/>
                <a:gd name="T30" fmla="*/ 44 w 186"/>
                <a:gd name="T31" fmla="*/ 193 h 195"/>
                <a:gd name="T32" fmla="*/ 31 w 186"/>
                <a:gd name="T33" fmla="*/ 189 h 195"/>
                <a:gd name="T34" fmla="*/ 20 w 186"/>
                <a:gd name="T35" fmla="*/ 182 h 195"/>
                <a:gd name="T36" fmla="*/ 10 w 186"/>
                <a:gd name="T37" fmla="*/ 172 h 195"/>
                <a:gd name="T38" fmla="*/ 3 w 186"/>
                <a:gd name="T39" fmla="*/ 159 h 195"/>
                <a:gd name="T40" fmla="*/ 0 w 186"/>
                <a:gd name="T41" fmla="*/ 144 h 195"/>
                <a:gd name="T42" fmla="*/ 0 w 186"/>
                <a:gd name="T43" fmla="*/ 130 h 195"/>
                <a:gd name="T44" fmla="*/ 4 w 186"/>
                <a:gd name="T45" fmla="*/ 116 h 195"/>
                <a:gd name="T46" fmla="*/ 12 w 186"/>
                <a:gd name="T47" fmla="*/ 103 h 195"/>
                <a:gd name="T48" fmla="*/ 51 w 186"/>
                <a:gd name="T49" fmla="*/ 58 h 195"/>
                <a:gd name="T50" fmla="*/ 91 w 186"/>
                <a:gd name="T51" fmla="*/ 16 h 195"/>
                <a:gd name="T52" fmla="*/ 102 w 186"/>
                <a:gd name="T53" fmla="*/ 7 h 195"/>
                <a:gd name="T54" fmla="*/ 116 w 186"/>
                <a:gd name="T55" fmla="*/ 2 h 195"/>
                <a:gd name="T56" fmla="*/ 130 w 186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6" h="195">
                  <a:moveTo>
                    <a:pt x="130" y="0"/>
                  </a:moveTo>
                  <a:lnTo>
                    <a:pt x="143" y="1"/>
                  </a:lnTo>
                  <a:lnTo>
                    <a:pt x="158" y="7"/>
                  </a:lnTo>
                  <a:lnTo>
                    <a:pt x="169" y="16"/>
                  </a:lnTo>
                  <a:lnTo>
                    <a:pt x="178" y="27"/>
                  </a:lnTo>
                  <a:lnTo>
                    <a:pt x="184" y="42"/>
                  </a:lnTo>
                  <a:lnTo>
                    <a:pt x="186" y="56"/>
                  </a:lnTo>
                  <a:lnTo>
                    <a:pt x="184" y="70"/>
                  </a:lnTo>
                  <a:lnTo>
                    <a:pt x="179" y="84"/>
                  </a:lnTo>
                  <a:lnTo>
                    <a:pt x="170" y="96"/>
                  </a:lnTo>
                  <a:lnTo>
                    <a:pt x="133" y="134"/>
                  </a:lnTo>
                  <a:lnTo>
                    <a:pt x="99" y="175"/>
                  </a:lnTo>
                  <a:lnTo>
                    <a:pt x="86" y="186"/>
                  </a:lnTo>
                  <a:lnTo>
                    <a:pt x="72" y="192"/>
                  </a:lnTo>
                  <a:lnTo>
                    <a:pt x="56" y="195"/>
                  </a:lnTo>
                  <a:lnTo>
                    <a:pt x="44" y="193"/>
                  </a:lnTo>
                  <a:lnTo>
                    <a:pt x="31" y="189"/>
                  </a:lnTo>
                  <a:lnTo>
                    <a:pt x="20" y="182"/>
                  </a:lnTo>
                  <a:lnTo>
                    <a:pt x="10" y="172"/>
                  </a:lnTo>
                  <a:lnTo>
                    <a:pt x="3" y="159"/>
                  </a:lnTo>
                  <a:lnTo>
                    <a:pt x="0" y="144"/>
                  </a:lnTo>
                  <a:lnTo>
                    <a:pt x="0" y="130"/>
                  </a:lnTo>
                  <a:lnTo>
                    <a:pt x="4" y="116"/>
                  </a:lnTo>
                  <a:lnTo>
                    <a:pt x="12" y="103"/>
                  </a:lnTo>
                  <a:lnTo>
                    <a:pt x="51" y="58"/>
                  </a:lnTo>
                  <a:lnTo>
                    <a:pt x="91" y="16"/>
                  </a:lnTo>
                  <a:lnTo>
                    <a:pt x="102" y="7"/>
                  </a:lnTo>
                  <a:lnTo>
                    <a:pt x="116" y="2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3" name="Freeform 1069"/>
            <p:cNvSpPr>
              <a:spLocks/>
            </p:cNvSpPr>
            <p:nvPr/>
          </p:nvSpPr>
          <p:spPr bwMode="auto">
            <a:xfrm>
              <a:off x="7332663" y="5389563"/>
              <a:ext cx="28575" cy="31750"/>
            </a:xfrm>
            <a:custGeom>
              <a:avLst/>
              <a:gdLst>
                <a:gd name="T0" fmla="*/ 53 w 178"/>
                <a:gd name="T1" fmla="*/ 0 h 203"/>
                <a:gd name="T2" fmla="*/ 67 w 178"/>
                <a:gd name="T3" fmla="*/ 1 h 203"/>
                <a:gd name="T4" fmla="*/ 80 w 178"/>
                <a:gd name="T5" fmla="*/ 6 h 203"/>
                <a:gd name="T6" fmla="*/ 92 w 178"/>
                <a:gd name="T7" fmla="*/ 13 h 203"/>
                <a:gd name="T8" fmla="*/ 103 w 178"/>
                <a:gd name="T9" fmla="*/ 24 h 203"/>
                <a:gd name="T10" fmla="*/ 133 w 178"/>
                <a:gd name="T11" fmla="*/ 68 h 203"/>
                <a:gd name="T12" fmla="*/ 166 w 178"/>
                <a:gd name="T13" fmla="*/ 110 h 203"/>
                <a:gd name="T14" fmla="*/ 174 w 178"/>
                <a:gd name="T15" fmla="*/ 123 h 203"/>
                <a:gd name="T16" fmla="*/ 178 w 178"/>
                <a:gd name="T17" fmla="*/ 137 h 203"/>
                <a:gd name="T18" fmla="*/ 178 w 178"/>
                <a:gd name="T19" fmla="*/ 151 h 203"/>
                <a:gd name="T20" fmla="*/ 175 w 178"/>
                <a:gd name="T21" fmla="*/ 166 h 203"/>
                <a:gd name="T22" fmla="*/ 168 w 178"/>
                <a:gd name="T23" fmla="*/ 178 h 203"/>
                <a:gd name="T24" fmla="*/ 158 w 178"/>
                <a:gd name="T25" fmla="*/ 189 h 203"/>
                <a:gd name="T26" fmla="*/ 146 w 178"/>
                <a:gd name="T27" fmla="*/ 196 h 203"/>
                <a:gd name="T28" fmla="*/ 134 w 178"/>
                <a:gd name="T29" fmla="*/ 201 h 203"/>
                <a:gd name="T30" fmla="*/ 122 w 178"/>
                <a:gd name="T31" fmla="*/ 203 h 203"/>
                <a:gd name="T32" fmla="*/ 107 w 178"/>
                <a:gd name="T33" fmla="*/ 200 h 203"/>
                <a:gd name="T34" fmla="*/ 91 w 178"/>
                <a:gd name="T35" fmla="*/ 193 h 203"/>
                <a:gd name="T36" fmla="*/ 79 w 178"/>
                <a:gd name="T37" fmla="*/ 182 h 203"/>
                <a:gd name="T38" fmla="*/ 43 w 178"/>
                <a:gd name="T39" fmla="*/ 136 h 203"/>
                <a:gd name="T40" fmla="*/ 10 w 178"/>
                <a:gd name="T41" fmla="*/ 88 h 203"/>
                <a:gd name="T42" fmla="*/ 3 w 178"/>
                <a:gd name="T43" fmla="*/ 75 h 203"/>
                <a:gd name="T44" fmla="*/ 0 w 178"/>
                <a:gd name="T45" fmla="*/ 60 h 203"/>
                <a:gd name="T46" fmla="*/ 1 w 178"/>
                <a:gd name="T47" fmla="*/ 46 h 203"/>
                <a:gd name="T48" fmla="*/ 6 w 178"/>
                <a:gd name="T49" fmla="*/ 33 h 203"/>
                <a:gd name="T50" fmla="*/ 13 w 178"/>
                <a:gd name="T51" fmla="*/ 20 h 203"/>
                <a:gd name="T52" fmla="*/ 24 w 178"/>
                <a:gd name="T53" fmla="*/ 10 h 203"/>
                <a:gd name="T54" fmla="*/ 38 w 178"/>
                <a:gd name="T55" fmla="*/ 3 h 203"/>
                <a:gd name="T56" fmla="*/ 53 w 178"/>
                <a:gd name="T5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3">
                  <a:moveTo>
                    <a:pt x="53" y="0"/>
                  </a:moveTo>
                  <a:lnTo>
                    <a:pt x="67" y="1"/>
                  </a:lnTo>
                  <a:lnTo>
                    <a:pt x="80" y="6"/>
                  </a:lnTo>
                  <a:lnTo>
                    <a:pt x="92" y="13"/>
                  </a:lnTo>
                  <a:lnTo>
                    <a:pt x="103" y="24"/>
                  </a:lnTo>
                  <a:lnTo>
                    <a:pt x="133" y="68"/>
                  </a:lnTo>
                  <a:lnTo>
                    <a:pt x="166" y="110"/>
                  </a:lnTo>
                  <a:lnTo>
                    <a:pt x="174" y="123"/>
                  </a:lnTo>
                  <a:lnTo>
                    <a:pt x="178" y="137"/>
                  </a:lnTo>
                  <a:lnTo>
                    <a:pt x="178" y="151"/>
                  </a:lnTo>
                  <a:lnTo>
                    <a:pt x="175" y="166"/>
                  </a:lnTo>
                  <a:lnTo>
                    <a:pt x="168" y="178"/>
                  </a:lnTo>
                  <a:lnTo>
                    <a:pt x="158" y="189"/>
                  </a:lnTo>
                  <a:lnTo>
                    <a:pt x="146" y="196"/>
                  </a:lnTo>
                  <a:lnTo>
                    <a:pt x="134" y="201"/>
                  </a:lnTo>
                  <a:lnTo>
                    <a:pt x="122" y="203"/>
                  </a:lnTo>
                  <a:lnTo>
                    <a:pt x="107" y="200"/>
                  </a:lnTo>
                  <a:lnTo>
                    <a:pt x="91" y="193"/>
                  </a:lnTo>
                  <a:lnTo>
                    <a:pt x="79" y="182"/>
                  </a:lnTo>
                  <a:lnTo>
                    <a:pt x="43" y="136"/>
                  </a:lnTo>
                  <a:lnTo>
                    <a:pt x="10" y="88"/>
                  </a:lnTo>
                  <a:lnTo>
                    <a:pt x="3" y="75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6" y="33"/>
                  </a:lnTo>
                  <a:lnTo>
                    <a:pt x="13" y="20"/>
                  </a:lnTo>
                  <a:lnTo>
                    <a:pt x="24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4" name="Freeform 1070"/>
            <p:cNvSpPr>
              <a:spLocks/>
            </p:cNvSpPr>
            <p:nvPr/>
          </p:nvSpPr>
          <p:spPr bwMode="auto">
            <a:xfrm>
              <a:off x="7400925" y="5154613"/>
              <a:ext cx="153988" cy="215900"/>
            </a:xfrm>
            <a:custGeom>
              <a:avLst/>
              <a:gdLst>
                <a:gd name="T0" fmla="*/ 611 w 975"/>
                <a:gd name="T1" fmla="*/ 10 h 1355"/>
                <a:gd name="T2" fmla="*/ 716 w 975"/>
                <a:gd name="T3" fmla="*/ 60 h 1355"/>
                <a:gd name="T4" fmla="*/ 792 w 975"/>
                <a:gd name="T5" fmla="*/ 150 h 1355"/>
                <a:gd name="T6" fmla="*/ 827 w 975"/>
                <a:gd name="T7" fmla="*/ 267 h 1355"/>
                <a:gd name="T8" fmla="*/ 819 w 975"/>
                <a:gd name="T9" fmla="*/ 346 h 1355"/>
                <a:gd name="T10" fmla="*/ 774 w 975"/>
                <a:gd name="T11" fmla="*/ 368 h 1355"/>
                <a:gd name="T12" fmla="*/ 728 w 975"/>
                <a:gd name="T13" fmla="*/ 346 h 1355"/>
                <a:gd name="T14" fmla="*/ 716 w 975"/>
                <a:gd name="T15" fmla="*/ 275 h 1355"/>
                <a:gd name="T16" fmla="*/ 686 w 975"/>
                <a:gd name="T17" fmla="*/ 188 h 1355"/>
                <a:gd name="T18" fmla="*/ 619 w 975"/>
                <a:gd name="T19" fmla="*/ 130 h 1355"/>
                <a:gd name="T20" fmla="*/ 527 w 975"/>
                <a:gd name="T21" fmla="*/ 112 h 1355"/>
                <a:gd name="T22" fmla="*/ 437 w 975"/>
                <a:gd name="T23" fmla="*/ 133 h 1355"/>
                <a:gd name="T24" fmla="*/ 375 w 975"/>
                <a:gd name="T25" fmla="*/ 197 h 1355"/>
                <a:gd name="T26" fmla="*/ 344 w 975"/>
                <a:gd name="T27" fmla="*/ 288 h 1355"/>
                <a:gd name="T28" fmla="*/ 338 w 975"/>
                <a:gd name="T29" fmla="*/ 622 h 1355"/>
                <a:gd name="T30" fmla="*/ 585 w 975"/>
                <a:gd name="T31" fmla="*/ 629 h 1355"/>
                <a:gd name="T32" fmla="*/ 609 w 975"/>
                <a:gd name="T33" fmla="*/ 662 h 1355"/>
                <a:gd name="T34" fmla="*/ 601 w 975"/>
                <a:gd name="T35" fmla="*/ 712 h 1355"/>
                <a:gd name="T36" fmla="*/ 555 w 975"/>
                <a:gd name="T37" fmla="*/ 733 h 1355"/>
                <a:gd name="T38" fmla="*/ 336 w 975"/>
                <a:gd name="T39" fmla="*/ 1055 h 1355"/>
                <a:gd name="T40" fmla="*/ 310 w 975"/>
                <a:gd name="T41" fmla="*/ 1179 h 1355"/>
                <a:gd name="T42" fmla="*/ 692 w 975"/>
                <a:gd name="T43" fmla="*/ 1243 h 1355"/>
                <a:gd name="T44" fmla="*/ 770 w 975"/>
                <a:gd name="T45" fmla="*/ 1226 h 1355"/>
                <a:gd name="T46" fmla="*/ 832 w 975"/>
                <a:gd name="T47" fmla="*/ 1172 h 1355"/>
                <a:gd name="T48" fmla="*/ 862 w 975"/>
                <a:gd name="T49" fmla="*/ 1093 h 1355"/>
                <a:gd name="T50" fmla="*/ 874 w 975"/>
                <a:gd name="T51" fmla="*/ 1027 h 1355"/>
                <a:gd name="T52" fmla="*/ 920 w 975"/>
                <a:gd name="T53" fmla="*/ 1006 h 1355"/>
                <a:gd name="T54" fmla="*/ 965 w 975"/>
                <a:gd name="T55" fmla="*/ 1027 h 1355"/>
                <a:gd name="T56" fmla="*/ 973 w 975"/>
                <a:gd name="T57" fmla="*/ 1102 h 1355"/>
                <a:gd name="T58" fmla="*/ 939 w 975"/>
                <a:gd name="T59" fmla="*/ 1212 h 1355"/>
                <a:gd name="T60" fmla="*/ 866 w 975"/>
                <a:gd name="T61" fmla="*/ 1297 h 1355"/>
                <a:gd name="T62" fmla="*/ 768 w 975"/>
                <a:gd name="T63" fmla="*/ 1346 h 1355"/>
                <a:gd name="T64" fmla="*/ 55 w 975"/>
                <a:gd name="T65" fmla="*/ 1355 h 1355"/>
                <a:gd name="T66" fmla="*/ 11 w 975"/>
                <a:gd name="T67" fmla="*/ 1333 h 1355"/>
                <a:gd name="T68" fmla="*/ 3 w 975"/>
                <a:gd name="T69" fmla="*/ 1280 h 1355"/>
                <a:gd name="T70" fmla="*/ 37 w 975"/>
                <a:gd name="T71" fmla="*/ 1246 h 1355"/>
                <a:gd name="T72" fmla="*/ 110 w 975"/>
                <a:gd name="T73" fmla="*/ 1234 h 1355"/>
                <a:gd name="T74" fmla="*/ 178 w 975"/>
                <a:gd name="T75" fmla="*/ 1186 h 1355"/>
                <a:gd name="T76" fmla="*/ 215 w 975"/>
                <a:gd name="T77" fmla="*/ 1111 h 1355"/>
                <a:gd name="T78" fmla="*/ 227 w 975"/>
                <a:gd name="T79" fmla="*/ 1007 h 1355"/>
                <a:gd name="T80" fmla="*/ 85 w 975"/>
                <a:gd name="T81" fmla="*/ 731 h 1355"/>
                <a:gd name="T82" fmla="*/ 52 w 975"/>
                <a:gd name="T83" fmla="*/ 707 h 1355"/>
                <a:gd name="T84" fmla="*/ 47 w 975"/>
                <a:gd name="T85" fmla="*/ 662 h 1355"/>
                <a:gd name="T86" fmla="*/ 72 w 975"/>
                <a:gd name="T87" fmla="*/ 629 h 1355"/>
                <a:gd name="T88" fmla="*/ 227 w 975"/>
                <a:gd name="T89" fmla="*/ 622 h 1355"/>
                <a:gd name="T90" fmla="*/ 235 w 975"/>
                <a:gd name="T91" fmla="*/ 274 h 1355"/>
                <a:gd name="T92" fmla="*/ 268 w 975"/>
                <a:gd name="T93" fmla="*/ 159 h 1355"/>
                <a:gd name="T94" fmla="*/ 331 w 975"/>
                <a:gd name="T95" fmla="*/ 72 h 1355"/>
                <a:gd name="T96" fmla="*/ 420 w 975"/>
                <a:gd name="T97" fmla="*/ 18 h 1355"/>
                <a:gd name="T98" fmla="*/ 527 w 975"/>
                <a:gd name="T99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75" h="1355">
                  <a:moveTo>
                    <a:pt x="527" y="0"/>
                  </a:moveTo>
                  <a:lnTo>
                    <a:pt x="571" y="3"/>
                  </a:lnTo>
                  <a:lnTo>
                    <a:pt x="611" y="10"/>
                  </a:lnTo>
                  <a:lnTo>
                    <a:pt x="649" y="21"/>
                  </a:lnTo>
                  <a:lnTo>
                    <a:pt x="685" y="39"/>
                  </a:lnTo>
                  <a:lnTo>
                    <a:pt x="716" y="60"/>
                  </a:lnTo>
                  <a:lnTo>
                    <a:pt x="746" y="87"/>
                  </a:lnTo>
                  <a:lnTo>
                    <a:pt x="771" y="118"/>
                  </a:lnTo>
                  <a:lnTo>
                    <a:pt x="792" y="150"/>
                  </a:lnTo>
                  <a:lnTo>
                    <a:pt x="808" y="186"/>
                  </a:lnTo>
                  <a:lnTo>
                    <a:pt x="820" y="225"/>
                  </a:lnTo>
                  <a:lnTo>
                    <a:pt x="827" y="267"/>
                  </a:lnTo>
                  <a:lnTo>
                    <a:pt x="829" y="311"/>
                  </a:lnTo>
                  <a:lnTo>
                    <a:pt x="827" y="331"/>
                  </a:lnTo>
                  <a:lnTo>
                    <a:pt x="819" y="346"/>
                  </a:lnTo>
                  <a:lnTo>
                    <a:pt x="808" y="357"/>
                  </a:lnTo>
                  <a:lnTo>
                    <a:pt x="793" y="365"/>
                  </a:lnTo>
                  <a:lnTo>
                    <a:pt x="774" y="368"/>
                  </a:lnTo>
                  <a:lnTo>
                    <a:pt x="755" y="365"/>
                  </a:lnTo>
                  <a:lnTo>
                    <a:pt x="740" y="357"/>
                  </a:lnTo>
                  <a:lnTo>
                    <a:pt x="728" y="346"/>
                  </a:lnTo>
                  <a:lnTo>
                    <a:pt x="721" y="331"/>
                  </a:lnTo>
                  <a:lnTo>
                    <a:pt x="718" y="311"/>
                  </a:lnTo>
                  <a:lnTo>
                    <a:pt x="716" y="275"/>
                  </a:lnTo>
                  <a:lnTo>
                    <a:pt x="710" y="244"/>
                  </a:lnTo>
                  <a:lnTo>
                    <a:pt x="700" y="214"/>
                  </a:lnTo>
                  <a:lnTo>
                    <a:pt x="686" y="188"/>
                  </a:lnTo>
                  <a:lnTo>
                    <a:pt x="666" y="165"/>
                  </a:lnTo>
                  <a:lnTo>
                    <a:pt x="644" y="145"/>
                  </a:lnTo>
                  <a:lnTo>
                    <a:pt x="619" y="130"/>
                  </a:lnTo>
                  <a:lnTo>
                    <a:pt x="591" y="120"/>
                  </a:lnTo>
                  <a:lnTo>
                    <a:pt x="560" y="114"/>
                  </a:lnTo>
                  <a:lnTo>
                    <a:pt x="527" y="112"/>
                  </a:lnTo>
                  <a:lnTo>
                    <a:pt x="494" y="114"/>
                  </a:lnTo>
                  <a:lnTo>
                    <a:pt x="464" y="121"/>
                  </a:lnTo>
                  <a:lnTo>
                    <a:pt x="437" y="133"/>
                  </a:lnTo>
                  <a:lnTo>
                    <a:pt x="413" y="150"/>
                  </a:lnTo>
                  <a:lnTo>
                    <a:pt x="391" y="173"/>
                  </a:lnTo>
                  <a:lnTo>
                    <a:pt x="375" y="197"/>
                  </a:lnTo>
                  <a:lnTo>
                    <a:pt x="362" y="223"/>
                  </a:lnTo>
                  <a:lnTo>
                    <a:pt x="352" y="254"/>
                  </a:lnTo>
                  <a:lnTo>
                    <a:pt x="344" y="288"/>
                  </a:lnTo>
                  <a:lnTo>
                    <a:pt x="339" y="326"/>
                  </a:lnTo>
                  <a:lnTo>
                    <a:pt x="338" y="367"/>
                  </a:lnTo>
                  <a:lnTo>
                    <a:pt x="338" y="622"/>
                  </a:lnTo>
                  <a:lnTo>
                    <a:pt x="555" y="622"/>
                  </a:lnTo>
                  <a:lnTo>
                    <a:pt x="572" y="624"/>
                  </a:lnTo>
                  <a:lnTo>
                    <a:pt x="585" y="629"/>
                  </a:lnTo>
                  <a:lnTo>
                    <a:pt x="596" y="637"/>
                  </a:lnTo>
                  <a:lnTo>
                    <a:pt x="604" y="648"/>
                  </a:lnTo>
                  <a:lnTo>
                    <a:pt x="609" y="662"/>
                  </a:lnTo>
                  <a:lnTo>
                    <a:pt x="611" y="678"/>
                  </a:lnTo>
                  <a:lnTo>
                    <a:pt x="608" y="696"/>
                  </a:lnTo>
                  <a:lnTo>
                    <a:pt x="601" y="712"/>
                  </a:lnTo>
                  <a:lnTo>
                    <a:pt x="590" y="723"/>
                  </a:lnTo>
                  <a:lnTo>
                    <a:pt x="575" y="730"/>
                  </a:lnTo>
                  <a:lnTo>
                    <a:pt x="555" y="733"/>
                  </a:lnTo>
                  <a:lnTo>
                    <a:pt x="338" y="733"/>
                  </a:lnTo>
                  <a:lnTo>
                    <a:pt x="338" y="1007"/>
                  </a:lnTo>
                  <a:lnTo>
                    <a:pt x="336" y="1055"/>
                  </a:lnTo>
                  <a:lnTo>
                    <a:pt x="331" y="1099"/>
                  </a:lnTo>
                  <a:lnTo>
                    <a:pt x="322" y="1141"/>
                  </a:lnTo>
                  <a:lnTo>
                    <a:pt x="310" y="1179"/>
                  </a:lnTo>
                  <a:lnTo>
                    <a:pt x="295" y="1213"/>
                  </a:lnTo>
                  <a:lnTo>
                    <a:pt x="275" y="1243"/>
                  </a:lnTo>
                  <a:lnTo>
                    <a:pt x="692" y="1243"/>
                  </a:lnTo>
                  <a:lnTo>
                    <a:pt x="720" y="1241"/>
                  </a:lnTo>
                  <a:lnTo>
                    <a:pt x="746" y="1236"/>
                  </a:lnTo>
                  <a:lnTo>
                    <a:pt x="770" y="1226"/>
                  </a:lnTo>
                  <a:lnTo>
                    <a:pt x="794" y="1212"/>
                  </a:lnTo>
                  <a:lnTo>
                    <a:pt x="814" y="1193"/>
                  </a:lnTo>
                  <a:lnTo>
                    <a:pt x="832" y="1172"/>
                  </a:lnTo>
                  <a:lnTo>
                    <a:pt x="847" y="1148"/>
                  </a:lnTo>
                  <a:lnTo>
                    <a:pt x="856" y="1121"/>
                  </a:lnTo>
                  <a:lnTo>
                    <a:pt x="862" y="1093"/>
                  </a:lnTo>
                  <a:lnTo>
                    <a:pt x="864" y="1062"/>
                  </a:lnTo>
                  <a:lnTo>
                    <a:pt x="867" y="1043"/>
                  </a:lnTo>
                  <a:lnTo>
                    <a:pt x="874" y="1027"/>
                  </a:lnTo>
                  <a:lnTo>
                    <a:pt x="885" y="1016"/>
                  </a:lnTo>
                  <a:lnTo>
                    <a:pt x="901" y="1009"/>
                  </a:lnTo>
                  <a:lnTo>
                    <a:pt x="920" y="1006"/>
                  </a:lnTo>
                  <a:lnTo>
                    <a:pt x="938" y="1009"/>
                  </a:lnTo>
                  <a:lnTo>
                    <a:pt x="954" y="1016"/>
                  </a:lnTo>
                  <a:lnTo>
                    <a:pt x="965" y="1027"/>
                  </a:lnTo>
                  <a:lnTo>
                    <a:pt x="972" y="1043"/>
                  </a:lnTo>
                  <a:lnTo>
                    <a:pt x="975" y="1062"/>
                  </a:lnTo>
                  <a:lnTo>
                    <a:pt x="973" y="1102"/>
                  </a:lnTo>
                  <a:lnTo>
                    <a:pt x="966" y="1141"/>
                  </a:lnTo>
                  <a:lnTo>
                    <a:pt x="955" y="1178"/>
                  </a:lnTo>
                  <a:lnTo>
                    <a:pt x="939" y="1212"/>
                  </a:lnTo>
                  <a:lnTo>
                    <a:pt x="919" y="1242"/>
                  </a:lnTo>
                  <a:lnTo>
                    <a:pt x="894" y="1271"/>
                  </a:lnTo>
                  <a:lnTo>
                    <a:pt x="866" y="1297"/>
                  </a:lnTo>
                  <a:lnTo>
                    <a:pt x="835" y="1317"/>
                  </a:lnTo>
                  <a:lnTo>
                    <a:pt x="803" y="1333"/>
                  </a:lnTo>
                  <a:lnTo>
                    <a:pt x="768" y="1346"/>
                  </a:lnTo>
                  <a:lnTo>
                    <a:pt x="732" y="1352"/>
                  </a:lnTo>
                  <a:lnTo>
                    <a:pt x="692" y="1355"/>
                  </a:lnTo>
                  <a:lnTo>
                    <a:pt x="55" y="1355"/>
                  </a:lnTo>
                  <a:lnTo>
                    <a:pt x="37" y="1352"/>
                  </a:lnTo>
                  <a:lnTo>
                    <a:pt x="22" y="1345"/>
                  </a:lnTo>
                  <a:lnTo>
                    <a:pt x="11" y="1333"/>
                  </a:lnTo>
                  <a:lnTo>
                    <a:pt x="3" y="1318"/>
                  </a:lnTo>
                  <a:lnTo>
                    <a:pt x="0" y="1300"/>
                  </a:lnTo>
                  <a:lnTo>
                    <a:pt x="3" y="1280"/>
                  </a:lnTo>
                  <a:lnTo>
                    <a:pt x="11" y="1265"/>
                  </a:lnTo>
                  <a:lnTo>
                    <a:pt x="22" y="1254"/>
                  </a:lnTo>
                  <a:lnTo>
                    <a:pt x="37" y="1246"/>
                  </a:lnTo>
                  <a:lnTo>
                    <a:pt x="55" y="1243"/>
                  </a:lnTo>
                  <a:lnTo>
                    <a:pt x="84" y="1241"/>
                  </a:lnTo>
                  <a:lnTo>
                    <a:pt x="110" y="1234"/>
                  </a:lnTo>
                  <a:lnTo>
                    <a:pt x="135" y="1223"/>
                  </a:lnTo>
                  <a:lnTo>
                    <a:pt x="157" y="1207"/>
                  </a:lnTo>
                  <a:lnTo>
                    <a:pt x="178" y="1186"/>
                  </a:lnTo>
                  <a:lnTo>
                    <a:pt x="193" y="1164"/>
                  </a:lnTo>
                  <a:lnTo>
                    <a:pt x="205" y="1140"/>
                  </a:lnTo>
                  <a:lnTo>
                    <a:pt x="215" y="1111"/>
                  </a:lnTo>
                  <a:lnTo>
                    <a:pt x="222" y="1079"/>
                  </a:lnTo>
                  <a:lnTo>
                    <a:pt x="226" y="1045"/>
                  </a:lnTo>
                  <a:lnTo>
                    <a:pt x="227" y="1007"/>
                  </a:lnTo>
                  <a:lnTo>
                    <a:pt x="227" y="733"/>
                  </a:lnTo>
                  <a:lnTo>
                    <a:pt x="101" y="733"/>
                  </a:lnTo>
                  <a:lnTo>
                    <a:pt x="85" y="731"/>
                  </a:lnTo>
                  <a:lnTo>
                    <a:pt x="72" y="726"/>
                  </a:lnTo>
                  <a:lnTo>
                    <a:pt x="60" y="718"/>
                  </a:lnTo>
                  <a:lnTo>
                    <a:pt x="52" y="707"/>
                  </a:lnTo>
                  <a:lnTo>
                    <a:pt x="47" y="693"/>
                  </a:lnTo>
                  <a:lnTo>
                    <a:pt x="46" y="677"/>
                  </a:lnTo>
                  <a:lnTo>
                    <a:pt x="47" y="662"/>
                  </a:lnTo>
                  <a:lnTo>
                    <a:pt x="52" y="648"/>
                  </a:lnTo>
                  <a:lnTo>
                    <a:pt x="60" y="637"/>
                  </a:lnTo>
                  <a:lnTo>
                    <a:pt x="72" y="629"/>
                  </a:lnTo>
                  <a:lnTo>
                    <a:pt x="85" y="624"/>
                  </a:lnTo>
                  <a:lnTo>
                    <a:pt x="101" y="622"/>
                  </a:lnTo>
                  <a:lnTo>
                    <a:pt x="227" y="622"/>
                  </a:lnTo>
                  <a:lnTo>
                    <a:pt x="227" y="367"/>
                  </a:lnTo>
                  <a:lnTo>
                    <a:pt x="229" y="318"/>
                  </a:lnTo>
                  <a:lnTo>
                    <a:pt x="235" y="274"/>
                  </a:lnTo>
                  <a:lnTo>
                    <a:pt x="243" y="232"/>
                  </a:lnTo>
                  <a:lnTo>
                    <a:pt x="254" y="193"/>
                  </a:lnTo>
                  <a:lnTo>
                    <a:pt x="268" y="159"/>
                  </a:lnTo>
                  <a:lnTo>
                    <a:pt x="286" y="127"/>
                  </a:lnTo>
                  <a:lnTo>
                    <a:pt x="307" y="97"/>
                  </a:lnTo>
                  <a:lnTo>
                    <a:pt x="331" y="72"/>
                  </a:lnTo>
                  <a:lnTo>
                    <a:pt x="359" y="50"/>
                  </a:lnTo>
                  <a:lnTo>
                    <a:pt x="388" y="32"/>
                  </a:lnTo>
                  <a:lnTo>
                    <a:pt x="420" y="18"/>
                  </a:lnTo>
                  <a:lnTo>
                    <a:pt x="454" y="8"/>
                  </a:lnTo>
                  <a:lnTo>
                    <a:pt x="489" y="2"/>
                  </a:lnTo>
                  <a:lnTo>
                    <a:pt x="5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31497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962386" y="1576951"/>
            <a:ext cx="10679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данные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266" name="Group 439"/>
          <p:cNvGrpSpPr/>
          <p:nvPr/>
        </p:nvGrpSpPr>
        <p:grpSpPr>
          <a:xfrm>
            <a:off x="4002819" y="529548"/>
            <a:ext cx="592274" cy="391584"/>
            <a:chOff x="-1655763" y="1830388"/>
            <a:chExt cx="768350" cy="507997"/>
          </a:xfrm>
          <a:solidFill>
            <a:srgbClr val="000000"/>
          </a:solidFill>
        </p:grpSpPr>
        <p:sp>
          <p:nvSpPr>
            <p:cNvPr id="267" name="Freeform 682"/>
            <p:cNvSpPr>
              <a:spLocks/>
            </p:cNvSpPr>
            <p:nvPr/>
          </p:nvSpPr>
          <p:spPr bwMode="auto">
            <a:xfrm>
              <a:off x="-1087438" y="2012946"/>
              <a:ext cx="161925" cy="325438"/>
            </a:xfrm>
            <a:custGeom>
              <a:avLst/>
              <a:gdLst>
                <a:gd name="T0" fmla="*/ 0 w 712"/>
                <a:gd name="T1" fmla="*/ 0 h 1430"/>
                <a:gd name="T2" fmla="*/ 250 w 712"/>
                <a:gd name="T3" fmla="*/ 137 h 1430"/>
                <a:gd name="T4" fmla="*/ 159 w 712"/>
                <a:gd name="T5" fmla="*/ 287 h 1430"/>
                <a:gd name="T6" fmla="*/ 146 w 712"/>
                <a:gd name="T7" fmla="*/ 312 h 1430"/>
                <a:gd name="T8" fmla="*/ 139 w 712"/>
                <a:gd name="T9" fmla="*/ 338 h 1430"/>
                <a:gd name="T10" fmla="*/ 138 w 712"/>
                <a:gd name="T11" fmla="*/ 366 h 1430"/>
                <a:gd name="T12" fmla="*/ 141 w 712"/>
                <a:gd name="T13" fmla="*/ 394 h 1430"/>
                <a:gd name="T14" fmla="*/ 150 w 712"/>
                <a:gd name="T15" fmla="*/ 419 h 1430"/>
                <a:gd name="T16" fmla="*/ 165 w 712"/>
                <a:gd name="T17" fmla="*/ 443 h 1430"/>
                <a:gd name="T18" fmla="*/ 182 w 712"/>
                <a:gd name="T19" fmla="*/ 463 h 1430"/>
                <a:gd name="T20" fmla="*/ 203 w 712"/>
                <a:gd name="T21" fmla="*/ 480 h 1430"/>
                <a:gd name="T22" fmla="*/ 227 w 712"/>
                <a:gd name="T23" fmla="*/ 492 h 1430"/>
                <a:gd name="T24" fmla="*/ 252 w 712"/>
                <a:gd name="T25" fmla="*/ 499 h 1430"/>
                <a:gd name="T26" fmla="*/ 279 w 712"/>
                <a:gd name="T27" fmla="*/ 501 h 1430"/>
                <a:gd name="T28" fmla="*/ 295 w 712"/>
                <a:gd name="T29" fmla="*/ 500 h 1430"/>
                <a:gd name="T30" fmla="*/ 312 w 712"/>
                <a:gd name="T31" fmla="*/ 497 h 1430"/>
                <a:gd name="T32" fmla="*/ 712 w 712"/>
                <a:gd name="T33" fmla="*/ 402 h 1430"/>
                <a:gd name="T34" fmla="*/ 712 w 712"/>
                <a:gd name="T35" fmla="*/ 1385 h 1430"/>
                <a:gd name="T36" fmla="*/ 710 w 712"/>
                <a:gd name="T37" fmla="*/ 1399 h 1430"/>
                <a:gd name="T38" fmla="*/ 703 w 712"/>
                <a:gd name="T39" fmla="*/ 1412 h 1430"/>
                <a:gd name="T40" fmla="*/ 694 w 712"/>
                <a:gd name="T41" fmla="*/ 1422 h 1430"/>
                <a:gd name="T42" fmla="*/ 681 w 712"/>
                <a:gd name="T43" fmla="*/ 1428 h 1430"/>
                <a:gd name="T44" fmla="*/ 667 w 712"/>
                <a:gd name="T45" fmla="*/ 1430 h 1430"/>
                <a:gd name="T46" fmla="*/ 45 w 712"/>
                <a:gd name="T47" fmla="*/ 1430 h 1430"/>
                <a:gd name="T48" fmla="*/ 31 w 712"/>
                <a:gd name="T49" fmla="*/ 1428 h 1430"/>
                <a:gd name="T50" fmla="*/ 19 w 712"/>
                <a:gd name="T51" fmla="*/ 1422 h 1430"/>
                <a:gd name="T52" fmla="*/ 8 w 712"/>
                <a:gd name="T53" fmla="*/ 1412 h 1430"/>
                <a:gd name="T54" fmla="*/ 2 w 712"/>
                <a:gd name="T55" fmla="*/ 1399 h 1430"/>
                <a:gd name="T56" fmla="*/ 0 w 712"/>
                <a:gd name="T57" fmla="*/ 1385 h 1430"/>
                <a:gd name="T58" fmla="*/ 0 w 712"/>
                <a:gd name="T59" fmla="*/ 5 h 1430"/>
                <a:gd name="T60" fmla="*/ 0 w 712"/>
                <a:gd name="T61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12" h="1430">
                  <a:moveTo>
                    <a:pt x="0" y="0"/>
                  </a:moveTo>
                  <a:lnTo>
                    <a:pt x="250" y="137"/>
                  </a:lnTo>
                  <a:lnTo>
                    <a:pt x="159" y="287"/>
                  </a:lnTo>
                  <a:lnTo>
                    <a:pt x="146" y="312"/>
                  </a:lnTo>
                  <a:lnTo>
                    <a:pt x="139" y="338"/>
                  </a:lnTo>
                  <a:lnTo>
                    <a:pt x="138" y="366"/>
                  </a:lnTo>
                  <a:lnTo>
                    <a:pt x="141" y="394"/>
                  </a:lnTo>
                  <a:lnTo>
                    <a:pt x="150" y="419"/>
                  </a:lnTo>
                  <a:lnTo>
                    <a:pt x="165" y="443"/>
                  </a:lnTo>
                  <a:lnTo>
                    <a:pt x="182" y="463"/>
                  </a:lnTo>
                  <a:lnTo>
                    <a:pt x="203" y="480"/>
                  </a:lnTo>
                  <a:lnTo>
                    <a:pt x="227" y="492"/>
                  </a:lnTo>
                  <a:lnTo>
                    <a:pt x="252" y="499"/>
                  </a:lnTo>
                  <a:lnTo>
                    <a:pt x="279" y="501"/>
                  </a:lnTo>
                  <a:lnTo>
                    <a:pt x="295" y="500"/>
                  </a:lnTo>
                  <a:lnTo>
                    <a:pt x="312" y="497"/>
                  </a:lnTo>
                  <a:lnTo>
                    <a:pt x="712" y="402"/>
                  </a:lnTo>
                  <a:lnTo>
                    <a:pt x="712" y="1385"/>
                  </a:lnTo>
                  <a:lnTo>
                    <a:pt x="710" y="1399"/>
                  </a:lnTo>
                  <a:lnTo>
                    <a:pt x="703" y="1412"/>
                  </a:lnTo>
                  <a:lnTo>
                    <a:pt x="694" y="1422"/>
                  </a:lnTo>
                  <a:lnTo>
                    <a:pt x="681" y="1428"/>
                  </a:lnTo>
                  <a:lnTo>
                    <a:pt x="667" y="1430"/>
                  </a:lnTo>
                  <a:lnTo>
                    <a:pt x="45" y="1430"/>
                  </a:lnTo>
                  <a:lnTo>
                    <a:pt x="31" y="1428"/>
                  </a:lnTo>
                  <a:lnTo>
                    <a:pt x="19" y="1422"/>
                  </a:lnTo>
                  <a:lnTo>
                    <a:pt x="8" y="1412"/>
                  </a:lnTo>
                  <a:lnTo>
                    <a:pt x="2" y="1399"/>
                  </a:lnTo>
                  <a:lnTo>
                    <a:pt x="0" y="1385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683"/>
            <p:cNvSpPr>
              <a:spLocks/>
            </p:cNvSpPr>
            <p:nvPr/>
          </p:nvSpPr>
          <p:spPr bwMode="auto">
            <a:xfrm>
              <a:off x="-1338263" y="1919285"/>
              <a:ext cx="161925" cy="419100"/>
            </a:xfrm>
            <a:custGeom>
              <a:avLst/>
              <a:gdLst>
                <a:gd name="T0" fmla="*/ 361 w 712"/>
                <a:gd name="T1" fmla="*/ 0 h 1842"/>
                <a:gd name="T2" fmla="*/ 712 w 712"/>
                <a:gd name="T3" fmla="*/ 194 h 1842"/>
                <a:gd name="T4" fmla="*/ 712 w 712"/>
                <a:gd name="T5" fmla="*/ 1797 h 1842"/>
                <a:gd name="T6" fmla="*/ 710 w 712"/>
                <a:gd name="T7" fmla="*/ 1811 h 1842"/>
                <a:gd name="T8" fmla="*/ 704 w 712"/>
                <a:gd name="T9" fmla="*/ 1824 h 1842"/>
                <a:gd name="T10" fmla="*/ 694 w 712"/>
                <a:gd name="T11" fmla="*/ 1834 h 1842"/>
                <a:gd name="T12" fmla="*/ 681 w 712"/>
                <a:gd name="T13" fmla="*/ 1840 h 1842"/>
                <a:gd name="T14" fmla="*/ 667 w 712"/>
                <a:gd name="T15" fmla="*/ 1842 h 1842"/>
                <a:gd name="T16" fmla="*/ 46 w 712"/>
                <a:gd name="T17" fmla="*/ 1842 h 1842"/>
                <a:gd name="T18" fmla="*/ 31 w 712"/>
                <a:gd name="T19" fmla="*/ 1840 h 1842"/>
                <a:gd name="T20" fmla="*/ 19 w 712"/>
                <a:gd name="T21" fmla="*/ 1834 h 1842"/>
                <a:gd name="T22" fmla="*/ 9 w 712"/>
                <a:gd name="T23" fmla="*/ 1824 h 1842"/>
                <a:gd name="T24" fmla="*/ 2 w 712"/>
                <a:gd name="T25" fmla="*/ 1811 h 1842"/>
                <a:gd name="T26" fmla="*/ 0 w 712"/>
                <a:gd name="T27" fmla="*/ 1797 h 1842"/>
                <a:gd name="T28" fmla="*/ 0 w 712"/>
                <a:gd name="T29" fmla="*/ 291 h 1842"/>
                <a:gd name="T30" fmla="*/ 361 w 712"/>
                <a:gd name="T31" fmla="*/ 0 h 1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12" h="1842">
                  <a:moveTo>
                    <a:pt x="361" y="0"/>
                  </a:moveTo>
                  <a:lnTo>
                    <a:pt x="712" y="194"/>
                  </a:lnTo>
                  <a:lnTo>
                    <a:pt x="712" y="1797"/>
                  </a:lnTo>
                  <a:lnTo>
                    <a:pt x="710" y="1811"/>
                  </a:lnTo>
                  <a:lnTo>
                    <a:pt x="704" y="1824"/>
                  </a:lnTo>
                  <a:lnTo>
                    <a:pt x="694" y="1834"/>
                  </a:lnTo>
                  <a:lnTo>
                    <a:pt x="681" y="1840"/>
                  </a:lnTo>
                  <a:lnTo>
                    <a:pt x="667" y="1842"/>
                  </a:lnTo>
                  <a:lnTo>
                    <a:pt x="46" y="1842"/>
                  </a:lnTo>
                  <a:lnTo>
                    <a:pt x="31" y="1840"/>
                  </a:lnTo>
                  <a:lnTo>
                    <a:pt x="19" y="1834"/>
                  </a:lnTo>
                  <a:lnTo>
                    <a:pt x="9" y="1824"/>
                  </a:lnTo>
                  <a:lnTo>
                    <a:pt x="2" y="1811"/>
                  </a:lnTo>
                  <a:lnTo>
                    <a:pt x="0" y="1797"/>
                  </a:lnTo>
                  <a:lnTo>
                    <a:pt x="0" y="291"/>
                  </a:lnTo>
                  <a:lnTo>
                    <a:pt x="3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684"/>
            <p:cNvSpPr>
              <a:spLocks/>
            </p:cNvSpPr>
            <p:nvPr/>
          </p:nvSpPr>
          <p:spPr bwMode="auto">
            <a:xfrm>
              <a:off x="-1576388" y="2022471"/>
              <a:ext cx="161925" cy="315913"/>
            </a:xfrm>
            <a:custGeom>
              <a:avLst/>
              <a:gdLst>
                <a:gd name="T0" fmla="*/ 0 w 712"/>
                <a:gd name="T1" fmla="*/ 0 h 1393"/>
                <a:gd name="T2" fmla="*/ 401 w 712"/>
                <a:gd name="T3" fmla="*/ 208 h 1393"/>
                <a:gd name="T4" fmla="*/ 427 w 712"/>
                <a:gd name="T5" fmla="*/ 219 h 1393"/>
                <a:gd name="T6" fmla="*/ 455 w 712"/>
                <a:gd name="T7" fmla="*/ 226 h 1393"/>
                <a:gd name="T8" fmla="*/ 483 w 712"/>
                <a:gd name="T9" fmla="*/ 229 h 1393"/>
                <a:gd name="T10" fmla="*/ 512 w 712"/>
                <a:gd name="T11" fmla="*/ 228 h 1393"/>
                <a:gd name="T12" fmla="*/ 540 w 712"/>
                <a:gd name="T13" fmla="*/ 224 h 1393"/>
                <a:gd name="T14" fmla="*/ 568 w 712"/>
                <a:gd name="T15" fmla="*/ 215 h 1393"/>
                <a:gd name="T16" fmla="*/ 593 w 712"/>
                <a:gd name="T17" fmla="*/ 203 h 1393"/>
                <a:gd name="T18" fmla="*/ 617 w 712"/>
                <a:gd name="T19" fmla="*/ 186 h 1393"/>
                <a:gd name="T20" fmla="*/ 712 w 712"/>
                <a:gd name="T21" fmla="*/ 110 h 1393"/>
                <a:gd name="T22" fmla="*/ 712 w 712"/>
                <a:gd name="T23" fmla="*/ 1348 h 1393"/>
                <a:gd name="T24" fmla="*/ 710 w 712"/>
                <a:gd name="T25" fmla="*/ 1362 h 1393"/>
                <a:gd name="T26" fmla="*/ 703 w 712"/>
                <a:gd name="T27" fmla="*/ 1375 h 1393"/>
                <a:gd name="T28" fmla="*/ 693 w 712"/>
                <a:gd name="T29" fmla="*/ 1385 h 1393"/>
                <a:gd name="T30" fmla="*/ 680 w 712"/>
                <a:gd name="T31" fmla="*/ 1391 h 1393"/>
                <a:gd name="T32" fmla="*/ 666 w 712"/>
                <a:gd name="T33" fmla="*/ 1393 h 1393"/>
                <a:gd name="T34" fmla="*/ 45 w 712"/>
                <a:gd name="T35" fmla="*/ 1393 h 1393"/>
                <a:gd name="T36" fmla="*/ 31 w 712"/>
                <a:gd name="T37" fmla="*/ 1391 h 1393"/>
                <a:gd name="T38" fmla="*/ 18 w 712"/>
                <a:gd name="T39" fmla="*/ 1385 h 1393"/>
                <a:gd name="T40" fmla="*/ 8 w 712"/>
                <a:gd name="T41" fmla="*/ 1375 h 1393"/>
                <a:gd name="T42" fmla="*/ 2 w 712"/>
                <a:gd name="T43" fmla="*/ 1362 h 1393"/>
                <a:gd name="T44" fmla="*/ 0 w 712"/>
                <a:gd name="T45" fmla="*/ 1348 h 1393"/>
                <a:gd name="T46" fmla="*/ 0 w 712"/>
                <a:gd name="T47" fmla="*/ 0 h 1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12" h="1393">
                  <a:moveTo>
                    <a:pt x="0" y="0"/>
                  </a:moveTo>
                  <a:lnTo>
                    <a:pt x="401" y="208"/>
                  </a:lnTo>
                  <a:lnTo>
                    <a:pt x="427" y="219"/>
                  </a:lnTo>
                  <a:lnTo>
                    <a:pt x="455" y="226"/>
                  </a:lnTo>
                  <a:lnTo>
                    <a:pt x="483" y="229"/>
                  </a:lnTo>
                  <a:lnTo>
                    <a:pt x="512" y="228"/>
                  </a:lnTo>
                  <a:lnTo>
                    <a:pt x="540" y="224"/>
                  </a:lnTo>
                  <a:lnTo>
                    <a:pt x="568" y="215"/>
                  </a:lnTo>
                  <a:lnTo>
                    <a:pt x="593" y="203"/>
                  </a:lnTo>
                  <a:lnTo>
                    <a:pt x="617" y="186"/>
                  </a:lnTo>
                  <a:lnTo>
                    <a:pt x="712" y="110"/>
                  </a:lnTo>
                  <a:lnTo>
                    <a:pt x="712" y="1348"/>
                  </a:lnTo>
                  <a:lnTo>
                    <a:pt x="710" y="1362"/>
                  </a:lnTo>
                  <a:lnTo>
                    <a:pt x="703" y="1375"/>
                  </a:lnTo>
                  <a:lnTo>
                    <a:pt x="693" y="1385"/>
                  </a:lnTo>
                  <a:lnTo>
                    <a:pt x="680" y="1391"/>
                  </a:lnTo>
                  <a:lnTo>
                    <a:pt x="666" y="1393"/>
                  </a:lnTo>
                  <a:lnTo>
                    <a:pt x="45" y="1393"/>
                  </a:lnTo>
                  <a:lnTo>
                    <a:pt x="31" y="1391"/>
                  </a:lnTo>
                  <a:lnTo>
                    <a:pt x="18" y="1385"/>
                  </a:lnTo>
                  <a:lnTo>
                    <a:pt x="8" y="1375"/>
                  </a:lnTo>
                  <a:lnTo>
                    <a:pt x="2" y="1362"/>
                  </a:lnTo>
                  <a:lnTo>
                    <a:pt x="0" y="134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685"/>
            <p:cNvSpPr>
              <a:spLocks/>
            </p:cNvSpPr>
            <p:nvPr/>
          </p:nvSpPr>
          <p:spPr bwMode="auto">
            <a:xfrm>
              <a:off x="-1655763" y="1830388"/>
              <a:ext cx="768350" cy="257175"/>
            </a:xfrm>
            <a:custGeom>
              <a:avLst/>
              <a:gdLst>
                <a:gd name="T0" fmla="*/ 1790 w 3390"/>
                <a:gd name="T1" fmla="*/ 0 h 1134"/>
                <a:gd name="T2" fmla="*/ 1812 w 3390"/>
                <a:gd name="T3" fmla="*/ 3 h 1134"/>
                <a:gd name="T4" fmla="*/ 1831 w 3390"/>
                <a:gd name="T5" fmla="*/ 12 h 1134"/>
                <a:gd name="T6" fmla="*/ 3051 w 3390"/>
                <a:gd name="T7" fmla="*/ 682 h 1134"/>
                <a:gd name="T8" fmla="*/ 3202 w 3390"/>
                <a:gd name="T9" fmla="*/ 438 h 1134"/>
                <a:gd name="T10" fmla="*/ 3211 w 3390"/>
                <a:gd name="T11" fmla="*/ 428 h 1134"/>
                <a:gd name="T12" fmla="*/ 3222 w 3390"/>
                <a:gd name="T13" fmla="*/ 422 h 1134"/>
                <a:gd name="T14" fmla="*/ 3237 w 3390"/>
                <a:gd name="T15" fmla="*/ 422 h 1134"/>
                <a:gd name="T16" fmla="*/ 3249 w 3390"/>
                <a:gd name="T17" fmla="*/ 426 h 1134"/>
                <a:gd name="T18" fmla="*/ 3259 w 3390"/>
                <a:gd name="T19" fmla="*/ 435 h 1134"/>
                <a:gd name="T20" fmla="*/ 3264 w 3390"/>
                <a:gd name="T21" fmla="*/ 448 h 1134"/>
                <a:gd name="T22" fmla="*/ 3390 w 3390"/>
                <a:gd name="T23" fmla="*/ 968 h 1134"/>
                <a:gd name="T24" fmla="*/ 3390 w 3390"/>
                <a:gd name="T25" fmla="*/ 981 h 1134"/>
                <a:gd name="T26" fmla="*/ 3386 w 3390"/>
                <a:gd name="T27" fmla="*/ 993 h 1134"/>
                <a:gd name="T28" fmla="*/ 3376 w 3390"/>
                <a:gd name="T29" fmla="*/ 1004 h 1134"/>
                <a:gd name="T30" fmla="*/ 3364 w 3390"/>
                <a:gd name="T31" fmla="*/ 1009 h 1134"/>
                <a:gd name="T32" fmla="*/ 2843 w 3390"/>
                <a:gd name="T33" fmla="*/ 1134 h 1134"/>
                <a:gd name="T34" fmla="*/ 2829 w 3390"/>
                <a:gd name="T35" fmla="*/ 1134 h 1134"/>
                <a:gd name="T36" fmla="*/ 2817 w 3390"/>
                <a:gd name="T37" fmla="*/ 1130 h 1134"/>
                <a:gd name="T38" fmla="*/ 2807 w 3390"/>
                <a:gd name="T39" fmla="*/ 1121 h 1134"/>
                <a:gd name="T40" fmla="*/ 2803 w 3390"/>
                <a:gd name="T41" fmla="*/ 1115 h 1134"/>
                <a:gd name="T42" fmla="*/ 2801 w 3390"/>
                <a:gd name="T43" fmla="*/ 1108 h 1134"/>
                <a:gd name="T44" fmla="*/ 2800 w 3390"/>
                <a:gd name="T45" fmla="*/ 1095 h 1134"/>
                <a:gd name="T46" fmla="*/ 2806 w 3390"/>
                <a:gd name="T47" fmla="*/ 1083 h 1134"/>
                <a:gd name="T48" fmla="*/ 2956 w 3390"/>
                <a:gd name="T49" fmla="*/ 838 h 1134"/>
                <a:gd name="T50" fmla="*/ 1797 w 3390"/>
                <a:gd name="T51" fmla="*/ 200 h 1134"/>
                <a:gd name="T52" fmla="*/ 950 w 3390"/>
                <a:gd name="T53" fmla="*/ 881 h 1134"/>
                <a:gd name="T54" fmla="*/ 931 w 3390"/>
                <a:gd name="T55" fmla="*/ 892 h 1134"/>
                <a:gd name="T56" fmla="*/ 912 w 3390"/>
                <a:gd name="T57" fmla="*/ 899 h 1134"/>
                <a:gd name="T58" fmla="*/ 891 w 3390"/>
                <a:gd name="T59" fmla="*/ 901 h 1134"/>
                <a:gd name="T60" fmla="*/ 870 w 3390"/>
                <a:gd name="T61" fmla="*/ 898 h 1134"/>
                <a:gd name="T62" fmla="*/ 850 w 3390"/>
                <a:gd name="T63" fmla="*/ 890 h 1134"/>
                <a:gd name="T64" fmla="*/ 49 w 3390"/>
                <a:gd name="T65" fmla="*/ 474 h 1134"/>
                <a:gd name="T66" fmla="*/ 32 w 3390"/>
                <a:gd name="T67" fmla="*/ 462 h 1134"/>
                <a:gd name="T68" fmla="*/ 17 w 3390"/>
                <a:gd name="T69" fmla="*/ 448 h 1134"/>
                <a:gd name="T70" fmla="*/ 8 w 3390"/>
                <a:gd name="T71" fmla="*/ 430 h 1134"/>
                <a:gd name="T72" fmla="*/ 2 w 3390"/>
                <a:gd name="T73" fmla="*/ 411 h 1134"/>
                <a:gd name="T74" fmla="*/ 0 w 3390"/>
                <a:gd name="T75" fmla="*/ 391 h 1134"/>
                <a:gd name="T76" fmla="*/ 3 w 3390"/>
                <a:gd name="T77" fmla="*/ 371 h 1134"/>
                <a:gd name="T78" fmla="*/ 10 w 3390"/>
                <a:gd name="T79" fmla="*/ 351 h 1134"/>
                <a:gd name="T80" fmla="*/ 23 w 3390"/>
                <a:gd name="T81" fmla="*/ 334 h 1134"/>
                <a:gd name="T82" fmla="*/ 37 w 3390"/>
                <a:gd name="T83" fmla="*/ 319 h 1134"/>
                <a:gd name="T84" fmla="*/ 55 w 3390"/>
                <a:gd name="T85" fmla="*/ 309 h 1134"/>
                <a:gd name="T86" fmla="*/ 74 w 3390"/>
                <a:gd name="T87" fmla="*/ 304 h 1134"/>
                <a:gd name="T88" fmla="*/ 94 w 3390"/>
                <a:gd name="T89" fmla="*/ 302 h 1134"/>
                <a:gd name="T90" fmla="*/ 114 w 3390"/>
                <a:gd name="T91" fmla="*/ 305 h 1134"/>
                <a:gd name="T92" fmla="*/ 134 w 3390"/>
                <a:gd name="T93" fmla="*/ 312 h 1134"/>
                <a:gd name="T94" fmla="*/ 882 w 3390"/>
                <a:gd name="T95" fmla="*/ 701 h 1134"/>
                <a:gd name="T96" fmla="*/ 1730 w 3390"/>
                <a:gd name="T97" fmla="*/ 20 h 1134"/>
                <a:gd name="T98" fmla="*/ 1749 w 3390"/>
                <a:gd name="T99" fmla="*/ 8 h 1134"/>
                <a:gd name="T100" fmla="*/ 1768 w 3390"/>
                <a:gd name="T101" fmla="*/ 1 h 1134"/>
                <a:gd name="T102" fmla="*/ 1790 w 3390"/>
                <a:gd name="T103" fmla="*/ 0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90" h="1134">
                  <a:moveTo>
                    <a:pt x="1790" y="0"/>
                  </a:moveTo>
                  <a:lnTo>
                    <a:pt x="1812" y="3"/>
                  </a:lnTo>
                  <a:lnTo>
                    <a:pt x="1831" y="12"/>
                  </a:lnTo>
                  <a:lnTo>
                    <a:pt x="3051" y="682"/>
                  </a:lnTo>
                  <a:lnTo>
                    <a:pt x="3202" y="438"/>
                  </a:lnTo>
                  <a:lnTo>
                    <a:pt x="3211" y="428"/>
                  </a:lnTo>
                  <a:lnTo>
                    <a:pt x="3222" y="422"/>
                  </a:lnTo>
                  <a:lnTo>
                    <a:pt x="3237" y="422"/>
                  </a:lnTo>
                  <a:lnTo>
                    <a:pt x="3249" y="426"/>
                  </a:lnTo>
                  <a:lnTo>
                    <a:pt x="3259" y="435"/>
                  </a:lnTo>
                  <a:lnTo>
                    <a:pt x="3264" y="448"/>
                  </a:lnTo>
                  <a:lnTo>
                    <a:pt x="3390" y="968"/>
                  </a:lnTo>
                  <a:lnTo>
                    <a:pt x="3390" y="981"/>
                  </a:lnTo>
                  <a:lnTo>
                    <a:pt x="3386" y="993"/>
                  </a:lnTo>
                  <a:lnTo>
                    <a:pt x="3376" y="1004"/>
                  </a:lnTo>
                  <a:lnTo>
                    <a:pt x="3364" y="1009"/>
                  </a:lnTo>
                  <a:lnTo>
                    <a:pt x="2843" y="1134"/>
                  </a:lnTo>
                  <a:lnTo>
                    <a:pt x="2829" y="1134"/>
                  </a:lnTo>
                  <a:lnTo>
                    <a:pt x="2817" y="1130"/>
                  </a:lnTo>
                  <a:lnTo>
                    <a:pt x="2807" y="1121"/>
                  </a:lnTo>
                  <a:lnTo>
                    <a:pt x="2803" y="1115"/>
                  </a:lnTo>
                  <a:lnTo>
                    <a:pt x="2801" y="1108"/>
                  </a:lnTo>
                  <a:lnTo>
                    <a:pt x="2800" y="1095"/>
                  </a:lnTo>
                  <a:lnTo>
                    <a:pt x="2806" y="1083"/>
                  </a:lnTo>
                  <a:lnTo>
                    <a:pt x="2956" y="838"/>
                  </a:lnTo>
                  <a:lnTo>
                    <a:pt x="1797" y="200"/>
                  </a:lnTo>
                  <a:lnTo>
                    <a:pt x="950" y="881"/>
                  </a:lnTo>
                  <a:lnTo>
                    <a:pt x="931" y="892"/>
                  </a:lnTo>
                  <a:lnTo>
                    <a:pt x="912" y="899"/>
                  </a:lnTo>
                  <a:lnTo>
                    <a:pt x="891" y="901"/>
                  </a:lnTo>
                  <a:lnTo>
                    <a:pt x="870" y="898"/>
                  </a:lnTo>
                  <a:lnTo>
                    <a:pt x="850" y="890"/>
                  </a:lnTo>
                  <a:lnTo>
                    <a:pt x="49" y="474"/>
                  </a:lnTo>
                  <a:lnTo>
                    <a:pt x="32" y="462"/>
                  </a:lnTo>
                  <a:lnTo>
                    <a:pt x="17" y="448"/>
                  </a:lnTo>
                  <a:lnTo>
                    <a:pt x="8" y="430"/>
                  </a:lnTo>
                  <a:lnTo>
                    <a:pt x="2" y="411"/>
                  </a:lnTo>
                  <a:lnTo>
                    <a:pt x="0" y="391"/>
                  </a:lnTo>
                  <a:lnTo>
                    <a:pt x="3" y="371"/>
                  </a:lnTo>
                  <a:lnTo>
                    <a:pt x="10" y="351"/>
                  </a:lnTo>
                  <a:lnTo>
                    <a:pt x="23" y="334"/>
                  </a:lnTo>
                  <a:lnTo>
                    <a:pt x="37" y="319"/>
                  </a:lnTo>
                  <a:lnTo>
                    <a:pt x="55" y="309"/>
                  </a:lnTo>
                  <a:lnTo>
                    <a:pt x="74" y="304"/>
                  </a:lnTo>
                  <a:lnTo>
                    <a:pt x="94" y="302"/>
                  </a:lnTo>
                  <a:lnTo>
                    <a:pt x="114" y="305"/>
                  </a:lnTo>
                  <a:lnTo>
                    <a:pt x="134" y="312"/>
                  </a:lnTo>
                  <a:lnTo>
                    <a:pt x="882" y="701"/>
                  </a:lnTo>
                  <a:lnTo>
                    <a:pt x="1730" y="20"/>
                  </a:lnTo>
                  <a:lnTo>
                    <a:pt x="1749" y="8"/>
                  </a:lnTo>
                  <a:lnTo>
                    <a:pt x="1768" y="1"/>
                  </a:lnTo>
                  <a:lnTo>
                    <a:pt x="17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1" name="Group 444"/>
          <p:cNvGrpSpPr/>
          <p:nvPr/>
        </p:nvGrpSpPr>
        <p:grpSpPr>
          <a:xfrm>
            <a:off x="4055727" y="1226950"/>
            <a:ext cx="486459" cy="541205"/>
            <a:chOff x="5600700" y="2874963"/>
            <a:chExt cx="987426" cy="1098550"/>
          </a:xfrm>
          <a:solidFill>
            <a:srgbClr val="000000"/>
          </a:solidFill>
        </p:grpSpPr>
        <p:sp>
          <p:nvSpPr>
            <p:cNvPr id="272" name="Freeform 134"/>
            <p:cNvSpPr>
              <a:spLocks noEditPoints="1"/>
            </p:cNvSpPr>
            <p:nvPr/>
          </p:nvSpPr>
          <p:spPr bwMode="auto">
            <a:xfrm>
              <a:off x="5600700" y="3008313"/>
              <a:ext cx="890588" cy="965200"/>
            </a:xfrm>
            <a:custGeom>
              <a:avLst/>
              <a:gdLst>
                <a:gd name="T0" fmla="*/ 2726 w 2807"/>
                <a:gd name="T1" fmla="*/ 606 h 3042"/>
                <a:gd name="T2" fmla="*/ 2167 w 2807"/>
                <a:gd name="T3" fmla="*/ 554 h 3042"/>
                <a:gd name="T4" fmla="*/ 1823 w 2807"/>
                <a:gd name="T5" fmla="*/ 670 h 3042"/>
                <a:gd name="T6" fmla="*/ 1935 w 2807"/>
                <a:gd name="T7" fmla="*/ 1005 h 3042"/>
                <a:gd name="T8" fmla="*/ 2285 w 2807"/>
                <a:gd name="T9" fmla="*/ 904 h 3042"/>
                <a:gd name="T10" fmla="*/ 2281 w 2807"/>
                <a:gd name="T11" fmla="*/ 890 h 3042"/>
                <a:gd name="T12" fmla="*/ 2167 w 2807"/>
                <a:gd name="T13" fmla="*/ 554 h 3042"/>
                <a:gd name="T14" fmla="*/ 2189 w 2807"/>
                <a:gd name="T15" fmla="*/ 134 h 3042"/>
                <a:gd name="T16" fmla="*/ 2401 w 2807"/>
                <a:gd name="T17" fmla="*/ 0 h 3042"/>
                <a:gd name="T18" fmla="*/ 2448 w 2807"/>
                <a:gd name="T19" fmla="*/ 557 h 3042"/>
                <a:gd name="T20" fmla="*/ 2559 w 2807"/>
                <a:gd name="T21" fmla="*/ 733 h 3042"/>
                <a:gd name="T22" fmla="*/ 2669 w 2807"/>
                <a:gd name="T23" fmla="*/ 1047 h 3042"/>
                <a:gd name="T24" fmla="*/ 2692 w 2807"/>
                <a:gd name="T25" fmla="*/ 1387 h 3042"/>
                <a:gd name="T26" fmla="*/ 2669 w 2807"/>
                <a:gd name="T27" fmla="*/ 1552 h 3042"/>
                <a:gd name="T28" fmla="*/ 2582 w 2807"/>
                <a:gd name="T29" fmla="*/ 1773 h 3042"/>
                <a:gd name="T30" fmla="*/ 2469 w 2807"/>
                <a:gd name="T31" fmla="*/ 1999 h 3042"/>
                <a:gd name="T32" fmla="*/ 2365 w 2807"/>
                <a:gd name="T33" fmla="*/ 2230 h 3042"/>
                <a:gd name="T34" fmla="*/ 2302 w 2807"/>
                <a:gd name="T35" fmla="*/ 2461 h 3042"/>
                <a:gd name="T36" fmla="*/ 2314 w 2807"/>
                <a:gd name="T37" fmla="*/ 2688 h 3042"/>
                <a:gd name="T38" fmla="*/ 2368 w 2807"/>
                <a:gd name="T39" fmla="*/ 2843 h 3042"/>
                <a:gd name="T40" fmla="*/ 2327 w 2807"/>
                <a:gd name="T41" fmla="*/ 2903 h 3042"/>
                <a:gd name="T42" fmla="*/ 2071 w 2807"/>
                <a:gd name="T43" fmla="*/ 2949 h 3042"/>
                <a:gd name="T44" fmla="*/ 1245 w 2807"/>
                <a:gd name="T45" fmla="*/ 3042 h 3042"/>
                <a:gd name="T46" fmla="*/ 1184 w 2807"/>
                <a:gd name="T47" fmla="*/ 3031 h 3042"/>
                <a:gd name="T48" fmla="*/ 1130 w 2807"/>
                <a:gd name="T49" fmla="*/ 3009 h 3042"/>
                <a:gd name="T50" fmla="*/ 1078 w 2807"/>
                <a:gd name="T51" fmla="*/ 2910 h 3042"/>
                <a:gd name="T52" fmla="*/ 979 w 2807"/>
                <a:gd name="T53" fmla="*/ 2817 h 3042"/>
                <a:gd name="T54" fmla="*/ 849 w 2807"/>
                <a:gd name="T55" fmla="*/ 2777 h 3042"/>
                <a:gd name="T56" fmla="*/ 704 w 2807"/>
                <a:gd name="T57" fmla="*/ 2775 h 3042"/>
                <a:gd name="T58" fmla="*/ 597 w 2807"/>
                <a:gd name="T59" fmla="*/ 2786 h 3042"/>
                <a:gd name="T60" fmla="*/ 465 w 2807"/>
                <a:gd name="T61" fmla="*/ 2753 h 3042"/>
                <a:gd name="T62" fmla="*/ 373 w 2807"/>
                <a:gd name="T63" fmla="*/ 2662 h 3042"/>
                <a:gd name="T64" fmla="*/ 349 w 2807"/>
                <a:gd name="T65" fmla="*/ 2561 h 3042"/>
                <a:gd name="T66" fmla="*/ 352 w 2807"/>
                <a:gd name="T67" fmla="*/ 2500 h 3042"/>
                <a:gd name="T68" fmla="*/ 325 w 2807"/>
                <a:gd name="T69" fmla="*/ 2468 h 3042"/>
                <a:gd name="T70" fmla="*/ 243 w 2807"/>
                <a:gd name="T71" fmla="*/ 2377 h 3042"/>
                <a:gd name="T72" fmla="*/ 240 w 2807"/>
                <a:gd name="T73" fmla="*/ 2263 h 3042"/>
                <a:gd name="T74" fmla="*/ 228 w 2807"/>
                <a:gd name="T75" fmla="*/ 2124 h 3042"/>
                <a:gd name="T76" fmla="*/ 103 w 2807"/>
                <a:gd name="T77" fmla="*/ 2039 h 3042"/>
                <a:gd name="T78" fmla="*/ 25 w 2807"/>
                <a:gd name="T79" fmla="*/ 1967 h 3042"/>
                <a:gd name="T80" fmla="*/ 2 w 2807"/>
                <a:gd name="T81" fmla="*/ 1839 h 3042"/>
                <a:gd name="T82" fmla="*/ 45 w 2807"/>
                <a:gd name="T83" fmla="*/ 1761 h 3042"/>
                <a:gd name="T84" fmla="*/ 103 w 2807"/>
                <a:gd name="T85" fmla="*/ 1710 h 3042"/>
                <a:gd name="T86" fmla="*/ 215 w 2807"/>
                <a:gd name="T87" fmla="*/ 1546 h 3042"/>
                <a:gd name="T88" fmla="*/ 239 w 2807"/>
                <a:gd name="T89" fmla="*/ 1348 h 3042"/>
                <a:gd name="T90" fmla="*/ 228 w 2807"/>
                <a:gd name="T91" fmla="*/ 1265 h 3042"/>
                <a:gd name="T92" fmla="*/ 233 w 2807"/>
                <a:gd name="T93" fmla="*/ 1028 h 3042"/>
                <a:gd name="T94" fmla="*/ 309 w 2807"/>
                <a:gd name="T95" fmla="*/ 756 h 3042"/>
                <a:gd name="T96" fmla="*/ 455 w 2807"/>
                <a:gd name="T97" fmla="*/ 529 h 3042"/>
                <a:gd name="T98" fmla="*/ 657 w 2807"/>
                <a:gd name="T99" fmla="*/ 348 h 3042"/>
                <a:gd name="T100" fmla="*/ 900 w 2807"/>
                <a:gd name="T101" fmla="*/ 214 h 3042"/>
                <a:gd name="T102" fmla="*/ 1173 w 2807"/>
                <a:gd name="T103" fmla="*/ 127 h 3042"/>
                <a:gd name="T104" fmla="*/ 1461 w 2807"/>
                <a:gd name="T105" fmla="*/ 89 h 3042"/>
                <a:gd name="T106" fmla="*/ 1611 w 2807"/>
                <a:gd name="T107" fmla="*/ 88 h 3042"/>
                <a:gd name="T108" fmla="*/ 1841 w 2807"/>
                <a:gd name="T109" fmla="*/ 130 h 3042"/>
                <a:gd name="T110" fmla="*/ 2111 w 2807"/>
                <a:gd name="T111" fmla="*/ 250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07" h="3042">
                  <a:moveTo>
                    <a:pt x="2669" y="434"/>
                  </a:moveTo>
                  <a:lnTo>
                    <a:pt x="2496" y="492"/>
                  </a:lnTo>
                  <a:lnTo>
                    <a:pt x="2554" y="663"/>
                  </a:lnTo>
                  <a:lnTo>
                    <a:pt x="2726" y="606"/>
                  </a:lnTo>
                  <a:lnTo>
                    <a:pt x="2669" y="434"/>
                  </a:lnTo>
                  <a:close/>
                  <a:moveTo>
                    <a:pt x="2282" y="324"/>
                  </a:moveTo>
                  <a:lnTo>
                    <a:pt x="2110" y="381"/>
                  </a:lnTo>
                  <a:lnTo>
                    <a:pt x="2167" y="554"/>
                  </a:lnTo>
                  <a:lnTo>
                    <a:pt x="1995" y="611"/>
                  </a:lnTo>
                  <a:lnTo>
                    <a:pt x="2050" y="775"/>
                  </a:lnTo>
                  <a:lnTo>
                    <a:pt x="1877" y="833"/>
                  </a:lnTo>
                  <a:lnTo>
                    <a:pt x="1823" y="670"/>
                  </a:lnTo>
                  <a:lnTo>
                    <a:pt x="1650" y="727"/>
                  </a:lnTo>
                  <a:lnTo>
                    <a:pt x="1708" y="898"/>
                  </a:lnTo>
                  <a:lnTo>
                    <a:pt x="1881" y="841"/>
                  </a:lnTo>
                  <a:lnTo>
                    <a:pt x="1935" y="1005"/>
                  </a:lnTo>
                  <a:lnTo>
                    <a:pt x="2108" y="947"/>
                  </a:lnTo>
                  <a:lnTo>
                    <a:pt x="2165" y="1120"/>
                  </a:lnTo>
                  <a:lnTo>
                    <a:pt x="2338" y="1062"/>
                  </a:lnTo>
                  <a:lnTo>
                    <a:pt x="2285" y="904"/>
                  </a:lnTo>
                  <a:lnTo>
                    <a:pt x="2458" y="845"/>
                  </a:lnTo>
                  <a:lnTo>
                    <a:pt x="2400" y="674"/>
                  </a:lnTo>
                  <a:lnTo>
                    <a:pt x="2227" y="731"/>
                  </a:lnTo>
                  <a:lnTo>
                    <a:pt x="2281" y="890"/>
                  </a:lnTo>
                  <a:lnTo>
                    <a:pt x="2108" y="947"/>
                  </a:lnTo>
                  <a:lnTo>
                    <a:pt x="2052" y="783"/>
                  </a:lnTo>
                  <a:lnTo>
                    <a:pt x="2225" y="726"/>
                  </a:lnTo>
                  <a:lnTo>
                    <a:pt x="2167" y="554"/>
                  </a:lnTo>
                  <a:lnTo>
                    <a:pt x="2340" y="496"/>
                  </a:lnTo>
                  <a:lnTo>
                    <a:pt x="2282" y="324"/>
                  </a:lnTo>
                  <a:close/>
                  <a:moveTo>
                    <a:pt x="2362" y="75"/>
                  </a:moveTo>
                  <a:lnTo>
                    <a:pt x="2189" y="134"/>
                  </a:lnTo>
                  <a:lnTo>
                    <a:pt x="2246" y="305"/>
                  </a:lnTo>
                  <a:lnTo>
                    <a:pt x="2419" y="247"/>
                  </a:lnTo>
                  <a:lnTo>
                    <a:pt x="2362" y="75"/>
                  </a:lnTo>
                  <a:close/>
                  <a:moveTo>
                    <a:pt x="2401" y="0"/>
                  </a:moveTo>
                  <a:lnTo>
                    <a:pt x="2500" y="292"/>
                  </a:lnTo>
                  <a:lnTo>
                    <a:pt x="2353" y="341"/>
                  </a:lnTo>
                  <a:lnTo>
                    <a:pt x="2409" y="506"/>
                  </a:lnTo>
                  <a:lnTo>
                    <a:pt x="2448" y="557"/>
                  </a:lnTo>
                  <a:lnTo>
                    <a:pt x="2415" y="456"/>
                  </a:lnTo>
                  <a:lnTo>
                    <a:pt x="2708" y="358"/>
                  </a:lnTo>
                  <a:lnTo>
                    <a:pt x="2807" y="651"/>
                  </a:lnTo>
                  <a:lnTo>
                    <a:pt x="2559" y="733"/>
                  </a:lnTo>
                  <a:lnTo>
                    <a:pt x="2594" y="809"/>
                  </a:lnTo>
                  <a:lnTo>
                    <a:pt x="2624" y="887"/>
                  </a:lnTo>
                  <a:lnTo>
                    <a:pt x="2650" y="965"/>
                  </a:lnTo>
                  <a:lnTo>
                    <a:pt x="2669" y="1047"/>
                  </a:lnTo>
                  <a:lnTo>
                    <a:pt x="2684" y="1130"/>
                  </a:lnTo>
                  <a:lnTo>
                    <a:pt x="2692" y="1214"/>
                  </a:lnTo>
                  <a:lnTo>
                    <a:pt x="2695" y="1300"/>
                  </a:lnTo>
                  <a:lnTo>
                    <a:pt x="2692" y="1387"/>
                  </a:lnTo>
                  <a:lnTo>
                    <a:pt x="2684" y="1474"/>
                  </a:lnTo>
                  <a:lnTo>
                    <a:pt x="2684" y="1485"/>
                  </a:lnTo>
                  <a:lnTo>
                    <a:pt x="2683" y="1498"/>
                  </a:lnTo>
                  <a:lnTo>
                    <a:pt x="2669" y="1552"/>
                  </a:lnTo>
                  <a:lnTo>
                    <a:pt x="2652" y="1607"/>
                  </a:lnTo>
                  <a:lnTo>
                    <a:pt x="2631" y="1661"/>
                  </a:lnTo>
                  <a:lnTo>
                    <a:pt x="2608" y="1716"/>
                  </a:lnTo>
                  <a:lnTo>
                    <a:pt x="2582" y="1773"/>
                  </a:lnTo>
                  <a:lnTo>
                    <a:pt x="2556" y="1829"/>
                  </a:lnTo>
                  <a:lnTo>
                    <a:pt x="2527" y="1885"/>
                  </a:lnTo>
                  <a:lnTo>
                    <a:pt x="2498" y="1943"/>
                  </a:lnTo>
                  <a:lnTo>
                    <a:pt x="2469" y="1999"/>
                  </a:lnTo>
                  <a:lnTo>
                    <a:pt x="2442" y="2057"/>
                  </a:lnTo>
                  <a:lnTo>
                    <a:pt x="2414" y="2114"/>
                  </a:lnTo>
                  <a:lnTo>
                    <a:pt x="2388" y="2173"/>
                  </a:lnTo>
                  <a:lnTo>
                    <a:pt x="2365" y="2230"/>
                  </a:lnTo>
                  <a:lnTo>
                    <a:pt x="2343" y="2287"/>
                  </a:lnTo>
                  <a:lnTo>
                    <a:pt x="2325" y="2345"/>
                  </a:lnTo>
                  <a:lnTo>
                    <a:pt x="2311" y="2403"/>
                  </a:lnTo>
                  <a:lnTo>
                    <a:pt x="2302" y="2461"/>
                  </a:lnTo>
                  <a:lnTo>
                    <a:pt x="2295" y="2518"/>
                  </a:lnTo>
                  <a:lnTo>
                    <a:pt x="2295" y="2575"/>
                  </a:lnTo>
                  <a:lnTo>
                    <a:pt x="2302" y="2632"/>
                  </a:lnTo>
                  <a:lnTo>
                    <a:pt x="2314" y="2688"/>
                  </a:lnTo>
                  <a:lnTo>
                    <a:pt x="2332" y="2745"/>
                  </a:lnTo>
                  <a:lnTo>
                    <a:pt x="2358" y="2801"/>
                  </a:lnTo>
                  <a:lnTo>
                    <a:pt x="2366" y="2822"/>
                  </a:lnTo>
                  <a:lnTo>
                    <a:pt x="2368" y="2843"/>
                  </a:lnTo>
                  <a:lnTo>
                    <a:pt x="2364" y="2861"/>
                  </a:lnTo>
                  <a:lnTo>
                    <a:pt x="2355" y="2878"/>
                  </a:lnTo>
                  <a:lnTo>
                    <a:pt x="2342" y="2892"/>
                  </a:lnTo>
                  <a:lnTo>
                    <a:pt x="2327" y="2903"/>
                  </a:lnTo>
                  <a:lnTo>
                    <a:pt x="2309" y="2911"/>
                  </a:lnTo>
                  <a:lnTo>
                    <a:pt x="2295" y="2917"/>
                  </a:lnTo>
                  <a:lnTo>
                    <a:pt x="2278" y="2921"/>
                  </a:lnTo>
                  <a:lnTo>
                    <a:pt x="2071" y="2949"/>
                  </a:lnTo>
                  <a:lnTo>
                    <a:pt x="1866" y="2977"/>
                  </a:lnTo>
                  <a:lnTo>
                    <a:pt x="1660" y="3002"/>
                  </a:lnTo>
                  <a:lnTo>
                    <a:pt x="1453" y="3025"/>
                  </a:lnTo>
                  <a:lnTo>
                    <a:pt x="1245" y="3042"/>
                  </a:lnTo>
                  <a:lnTo>
                    <a:pt x="1228" y="3042"/>
                  </a:lnTo>
                  <a:lnTo>
                    <a:pt x="1212" y="3037"/>
                  </a:lnTo>
                  <a:lnTo>
                    <a:pt x="1199" y="3030"/>
                  </a:lnTo>
                  <a:lnTo>
                    <a:pt x="1184" y="3031"/>
                  </a:lnTo>
                  <a:lnTo>
                    <a:pt x="1169" y="3030"/>
                  </a:lnTo>
                  <a:lnTo>
                    <a:pt x="1155" y="3026"/>
                  </a:lnTo>
                  <a:lnTo>
                    <a:pt x="1141" y="3018"/>
                  </a:lnTo>
                  <a:lnTo>
                    <a:pt x="1130" y="3009"/>
                  </a:lnTo>
                  <a:lnTo>
                    <a:pt x="1120" y="2996"/>
                  </a:lnTo>
                  <a:lnTo>
                    <a:pt x="1113" y="2979"/>
                  </a:lnTo>
                  <a:lnTo>
                    <a:pt x="1097" y="2943"/>
                  </a:lnTo>
                  <a:lnTo>
                    <a:pt x="1078" y="2910"/>
                  </a:lnTo>
                  <a:lnTo>
                    <a:pt x="1057" y="2881"/>
                  </a:lnTo>
                  <a:lnTo>
                    <a:pt x="1034" y="2857"/>
                  </a:lnTo>
                  <a:lnTo>
                    <a:pt x="1007" y="2835"/>
                  </a:lnTo>
                  <a:lnTo>
                    <a:pt x="979" y="2817"/>
                  </a:lnTo>
                  <a:lnTo>
                    <a:pt x="948" y="2802"/>
                  </a:lnTo>
                  <a:lnTo>
                    <a:pt x="916" y="2792"/>
                  </a:lnTo>
                  <a:lnTo>
                    <a:pt x="883" y="2783"/>
                  </a:lnTo>
                  <a:lnTo>
                    <a:pt x="849" y="2777"/>
                  </a:lnTo>
                  <a:lnTo>
                    <a:pt x="814" y="2774"/>
                  </a:lnTo>
                  <a:lnTo>
                    <a:pt x="778" y="2771"/>
                  </a:lnTo>
                  <a:lnTo>
                    <a:pt x="741" y="2772"/>
                  </a:lnTo>
                  <a:lnTo>
                    <a:pt x="704" y="2775"/>
                  </a:lnTo>
                  <a:lnTo>
                    <a:pt x="668" y="2779"/>
                  </a:lnTo>
                  <a:lnTo>
                    <a:pt x="631" y="2784"/>
                  </a:lnTo>
                  <a:lnTo>
                    <a:pt x="614" y="2785"/>
                  </a:lnTo>
                  <a:lnTo>
                    <a:pt x="597" y="2786"/>
                  </a:lnTo>
                  <a:lnTo>
                    <a:pt x="562" y="2784"/>
                  </a:lnTo>
                  <a:lnTo>
                    <a:pt x="528" y="2778"/>
                  </a:lnTo>
                  <a:lnTo>
                    <a:pt x="496" y="2767"/>
                  </a:lnTo>
                  <a:lnTo>
                    <a:pt x="465" y="2753"/>
                  </a:lnTo>
                  <a:lnTo>
                    <a:pt x="438" y="2735"/>
                  </a:lnTo>
                  <a:lnTo>
                    <a:pt x="413" y="2715"/>
                  </a:lnTo>
                  <a:lnTo>
                    <a:pt x="391" y="2690"/>
                  </a:lnTo>
                  <a:lnTo>
                    <a:pt x="373" y="2662"/>
                  </a:lnTo>
                  <a:lnTo>
                    <a:pt x="361" y="2631"/>
                  </a:lnTo>
                  <a:lnTo>
                    <a:pt x="351" y="2596"/>
                  </a:lnTo>
                  <a:lnTo>
                    <a:pt x="350" y="2574"/>
                  </a:lnTo>
                  <a:lnTo>
                    <a:pt x="349" y="2561"/>
                  </a:lnTo>
                  <a:lnTo>
                    <a:pt x="351" y="2548"/>
                  </a:lnTo>
                  <a:lnTo>
                    <a:pt x="353" y="2532"/>
                  </a:lnTo>
                  <a:lnTo>
                    <a:pt x="353" y="2516"/>
                  </a:lnTo>
                  <a:lnTo>
                    <a:pt x="352" y="2500"/>
                  </a:lnTo>
                  <a:lnTo>
                    <a:pt x="348" y="2486"/>
                  </a:lnTo>
                  <a:lnTo>
                    <a:pt x="340" y="2475"/>
                  </a:lnTo>
                  <a:lnTo>
                    <a:pt x="333" y="2471"/>
                  </a:lnTo>
                  <a:lnTo>
                    <a:pt x="325" y="2468"/>
                  </a:lnTo>
                  <a:lnTo>
                    <a:pt x="298" y="2449"/>
                  </a:lnTo>
                  <a:lnTo>
                    <a:pt x="275" y="2427"/>
                  </a:lnTo>
                  <a:lnTo>
                    <a:pt x="257" y="2403"/>
                  </a:lnTo>
                  <a:lnTo>
                    <a:pt x="243" y="2377"/>
                  </a:lnTo>
                  <a:lnTo>
                    <a:pt x="235" y="2349"/>
                  </a:lnTo>
                  <a:lnTo>
                    <a:pt x="231" y="2322"/>
                  </a:lnTo>
                  <a:lnTo>
                    <a:pt x="234" y="2292"/>
                  </a:lnTo>
                  <a:lnTo>
                    <a:pt x="240" y="2263"/>
                  </a:lnTo>
                  <a:lnTo>
                    <a:pt x="252" y="2233"/>
                  </a:lnTo>
                  <a:lnTo>
                    <a:pt x="238" y="2198"/>
                  </a:lnTo>
                  <a:lnTo>
                    <a:pt x="230" y="2161"/>
                  </a:lnTo>
                  <a:lnTo>
                    <a:pt x="228" y="2124"/>
                  </a:lnTo>
                  <a:lnTo>
                    <a:pt x="233" y="2088"/>
                  </a:lnTo>
                  <a:lnTo>
                    <a:pt x="189" y="2075"/>
                  </a:lnTo>
                  <a:lnTo>
                    <a:pt x="146" y="2059"/>
                  </a:lnTo>
                  <a:lnTo>
                    <a:pt x="103" y="2039"/>
                  </a:lnTo>
                  <a:lnTo>
                    <a:pt x="85" y="2031"/>
                  </a:lnTo>
                  <a:lnTo>
                    <a:pt x="68" y="2020"/>
                  </a:lnTo>
                  <a:lnTo>
                    <a:pt x="44" y="1995"/>
                  </a:lnTo>
                  <a:lnTo>
                    <a:pt x="25" y="1967"/>
                  </a:lnTo>
                  <a:lnTo>
                    <a:pt x="11" y="1936"/>
                  </a:lnTo>
                  <a:lnTo>
                    <a:pt x="2" y="1905"/>
                  </a:lnTo>
                  <a:lnTo>
                    <a:pt x="0" y="1872"/>
                  </a:lnTo>
                  <a:lnTo>
                    <a:pt x="2" y="1839"/>
                  </a:lnTo>
                  <a:lnTo>
                    <a:pt x="12" y="1805"/>
                  </a:lnTo>
                  <a:lnTo>
                    <a:pt x="19" y="1786"/>
                  </a:lnTo>
                  <a:lnTo>
                    <a:pt x="31" y="1773"/>
                  </a:lnTo>
                  <a:lnTo>
                    <a:pt x="45" y="1761"/>
                  </a:lnTo>
                  <a:lnTo>
                    <a:pt x="49" y="1755"/>
                  </a:lnTo>
                  <a:lnTo>
                    <a:pt x="54" y="1749"/>
                  </a:lnTo>
                  <a:lnTo>
                    <a:pt x="61" y="1744"/>
                  </a:lnTo>
                  <a:lnTo>
                    <a:pt x="103" y="1710"/>
                  </a:lnTo>
                  <a:lnTo>
                    <a:pt x="140" y="1673"/>
                  </a:lnTo>
                  <a:lnTo>
                    <a:pt x="171" y="1632"/>
                  </a:lnTo>
                  <a:lnTo>
                    <a:pt x="196" y="1590"/>
                  </a:lnTo>
                  <a:lnTo>
                    <a:pt x="215" y="1546"/>
                  </a:lnTo>
                  <a:lnTo>
                    <a:pt x="230" y="1499"/>
                  </a:lnTo>
                  <a:lnTo>
                    <a:pt x="239" y="1450"/>
                  </a:lnTo>
                  <a:lnTo>
                    <a:pt x="241" y="1400"/>
                  </a:lnTo>
                  <a:lnTo>
                    <a:pt x="239" y="1348"/>
                  </a:lnTo>
                  <a:lnTo>
                    <a:pt x="230" y="1295"/>
                  </a:lnTo>
                  <a:lnTo>
                    <a:pt x="228" y="1282"/>
                  </a:lnTo>
                  <a:lnTo>
                    <a:pt x="229" y="1270"/>
                  </a:lnTo>
                  <a:lnTo>
                    <a:pt x="228" y="1265"/>
                  </a:lnTo>
                  <a:lnTo>
                    <a:pt x="227" y="1260"/>
                  </a:lnTo>
                  <a:lnTo>
                    <a:pt x="224" y="1180"/>
                  </a:lnTo>
                  <a:lnTo>
                    <a:pt x="225" y="1103"/>
                  </a:lnTo>
                  <a:lnTo>
                    <a:pt x="233" y="1028"/>
                  </a:lnTo>
                  <a:lnTo>
                    <a:pt x="244" y="956"/>
                  </a:lnTo>
                  <a:lnTo>
                    <a:pt x="261" y="887"/>
                  </a:lnTo>
                  <a:lnTo>
                    <a:pt x="284" y="820"/>
                  </a:lnTo>
                  <a:lnTo>
                    <a:pt x="309" y="756"/>
                  </a:lnTo>
                  <a:lnTo>
                    <a:pt x="340" y="695"/>
                  </a:lnTo>
                  <a:lnTo>
                    <a:pt x="375" y="637"/>
                  </a:lnTo>
                  <a:lnTo>
                    <a:pt x="414" y="582"/>
                  </a:lnTo>
                  <a:lnTo>
                    <a:pt x="455" y="529"/>
                  </a:lnTo>
                  <a:lnTo>
                    <a:pt x="501" y="480"/>
                  </a:lnTo>
                  <a:lnTo>
                    <a:pt x="550" y="434"/>
                  </a:lnTo>
                  <a:lnTo>
                    <a:pt x="603" y="390"/>
                  </a:lnTo>
                  <a:lnTo>
                    <a:pt x="657" y="348"/>
                  </a:lnTo>
                  <a:lnTo>
                    <a:pt x="715" y="311"/>
                  </a:lnTo>
                  <a:lnTo>
                    <a:pt x="774" y="276"/>
                  </a:lnTo>
                  <a:lnTo>
                    <a:pt x="836" y="243"/>
                  </a:lnTo>
                  <a:lnTo>
                    <a:pt x="900" y="214"/>
                  </a:lnTo>
                  <a:lnTo>
                    <a:pt x="966" y="188"/>
                  </a:lnTo>
                  <a:lnTo>
                    <a:pt x="1034" y="166"/>
                  </a:lnTo>
                  <a:lnTo>
                    <a:pt x="1103" y="144"/>
                  </a:lnTo>
                  <a:lnTo>
                    <a:pt x="1173" y="127"/>
                  </a:lnTo>
                  <a:lnTo>
                    <a:pt x="1244" y="113"/>
                  </a:lnTo>
                  <a:lnTo>
                    <a:pt x="1316" y="102"/>
                  </a:lnTo>
                  <a:lnTo>
                    <a:pt x="1389" y="94"/>
                  </a:lnTo>
                  <a:lnTo>
                    <a:pt x="1461" y="89"/>
                  </a:lnTo>
                  <a:lnTo>
                    <a:pt x="1534" y="87"/>
                  </a:lnTo>
                  <a:lnTo>
                    <a:pt x="1607" y="88"/>
                  </a:lnTo>
                  <a:lnTo>
                    <a:pt x="1607" y="88"/>
                  </a:lnTo>
                  <a:lnTo>
                    <a:pt x="1611" y="88"/>
                  </a:lnTo>
                  <a:lnTo>
                    <a:pt x="1615" y="88"/>
                  </a:lnTo>
                  <a:lnTo>
                    <a:pt x="1692" y="97"/>
                  </a:lnTo>
                  <a:lnTo>
                    <a:pt x="1767" y="111"/>
                  </a:lnTo>
                  <a:lnTo>
                    <a:pt x="1841" y="130"/>
                  </a:lnTo>
                  <a:lnTo>
                    <a:pt x="1913" y="154"/>
                  </a:lnTo>
                  <a:lnTo>
                    <a:pt x="1981" y="181"/>
                  </a:lnTo>
                  <a:lnTo>
                    <a:pt x="2047" y="213"/>
                  </a:lnTo>
                  <a:lnTo>
                    <a:pt x="2111" y="250"/>
                  </a:lnTo>
                  <a:lnTo>
                    <a:pt x="2172" y="289"/>
                  </a:lnTo>
                  <a:lnTo>
                    <a:pt x="2108" y="97"/>
                  </a:lnTo>
                  <a:lnTo>
                    <a:pt x="24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35"/>
            <p:cNvSpPr>
              <a:spLocks noEditPoints="1"/>
            </p:cNvSpPr>
            <p:nvPr/>
          </p:nvSpPr>
          <p:spPr bwMode="auto">
            <a:xfrm>
              <a:off x="6389688" y="3008313"/>
              <a:ext cx="125413" cy="123825"/>
            </a:xfrm>
            <a:custGeom>
              <a:avLst/>
              <a:gdLst>
                <a:gd name="T0" fmla="*/ 254 w 392"/>
                <a:gd name="T1" fmla="*/ 75 h 391"/>
                <a:gd name="T2" fmla="*/ 81 w 392"/>
                <a:gd name="T3" fmla="*/ 134 h 391"/>
                <a:gd name="T4" fmla="*/ 139 w 392"/>
                <a:gd name="T5" fmla="*/ 305 h 391"/>
                <a:gd name="T6" fmla="*/ 312 w 392"/>
                <a:gd name="T7" fmla="*/ 247 h 391"/>
                <a:gd name="T8" fmla="*/ 254 w 392"/>
                <a:gd name="T9" fmla="*/ 75 h 391"/>
                <a:gd name="T10" fmla="*/ 294 w 392"/>
                <a:gd name="T11" fmla="*/ 0 h 391"/>
                <a:gd name="T12" fmla="*/ 392 w 392"/>
                <a:gd name="T13" fmla="*/ 292 h 391"/>
                <a:gd name="T14" fmla="*/ 99 w 392"/>
                <a:gd name="T15" fmla="*/ 391 h 391"/>
                <a:gd name="T16" fmla="*/ 0 w 392"/>
                <a:gd name="T17" fmla="*/ 97 h 391"/>
                <a:gd name="T18" fmla="*/ 294 w 392"/>
                <a:gd name="T19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2" h="391">
                  <a:moveTo>
                    <a:pt x="254" y="75"/>
                  </a:moveTo>
                  <a:lnTo>
                    <a:pt x="81" y="134"/>
                  </a:lnTo>
                  <a:lnTo>
                    <a:pt x="139" y="305"/>
                  </a:lnTo>
                  <a:lnTo>
                    <a:pt x="312" y="247"/>
                  </a:lnTo>
                  <a:lnTo>
                    <a:pt x="254" y="75"/>
                  </a:lnTo>
                  <a:close/>
                  <a:moveTo>
                    <a:pt x="294" y="0"/>
                  </a:moveTo>
                  <a:lnTo>
                    <a:pt x="392" y="292"/>
                  </a:lnTo>
                  <a:lnTo>
                    <a:pt x="99" y="391"/>
                  </a:lnTo>
                  <a:lnTo>
                    <a:pt x="0" y="97"/>
                  </a:lnTo>
                  <a:lnTo>
                    <a:pt x="2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36"/>
            <p:cNvSpPr>
              <a:spLocks noEditPoints="1"/>
            </p:cNvSpPr>
            <p:nvPr/>
          </p:nvSpPr>
          <p:spPr bwMode="auto">
            <a:xfrm>
              <a:off x="6292850" y="2894013"/>
              <a:ext cx="123825" cy="123825"/>
            </a:xfrm>
            <a:custGeom>
              <a:avLst/>
              <a:gdLst>
                <a:gd name="T0" fmla="*/ 254 w 393"/>
                <a:gd name="T1" fmla="*/ 77 h 392"/>
                <a:gd name="T2" fmla="*/ 81 w 393"/>
                <a:gd name="T3" fmla="*/ 134 h 392"/>
                <a:gd name="T4" fmla="*/ 139 w 393"/>
                <a:gd name="T5" fmla="*/ 305 h 392"/>
                <a:gd name="T6" fmla="*/ 312 w 393"/>
                <a:gd name="T7" fmla="*/ 248 h 392"/>
                <a:gd name="T8" fmla="*/ 254 w 393"/>
                <a:gd name="T9" fmla="*/ 77 h 392"/>
                <a:gd name="T10" fmla="*/ 294 w 393"/>
                <a:gd name="T11" fmla="*/ 0 h 392"/>
                <a:gd name="T12" fmla="*/ 393 w 393"/>
                <a:gd name="T13" fmla="*/ 293 h 392"/>
                <a:gd name="T14" fmla="*/ 98 w 393"/>
                <a:gd name="T15" fmla="*/ 392 h 392"/>
                <a:gd name="T16" fmla="*/ 0 w 393"/>
                <a:gd name="T17" fmla="*/ 98 h 392"/>
                <a:gd name="T18" fmla="*/ 294 w 393"/>
                <a:gd name="T19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3" h="392">
                  <a:moveTo>
                    <a:pt x="254" y="77"/>
                  </a:moveTo>
                  <a:lnTo>
                    <a:pt x="81" y="134"/>
                  </a:lnTo>
                  <a:lnTo>
                    <a:pt x="139" y="305"/>
                  </a:lnTo>
                  <a:lnTo>
                    <a:pt x="312" y="248"/>
                  </a:lnTo>
                  <a:lnTo>
                    <a:pt x="254" y="77"/>
                  </a:lnTo>
                  <a:close/>
                  <a:moveTo>
                    <a:pt x="294" y="0"/>
                  </a:moveTo>
                  <a:lnTo>
                    <a:pt x="393" y="293"/>
                  </a:lnTo>
                  <a:lnTo>
                    <a:pt x="98" y="392"/>
                  </a:lnTo>
                  <a:lnTo>
                    <a:pt x="0" y="98"/>
                  </a:lnTo>
                  <a:lnTo>
                    <a:pt x="2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137"/>
            <p:cNvSpPr>
              <a:spLocks noEditPoints="1"/>
            </p:cNvSpPr>
            <p:nvPr/>
          </p:nvSpPr>
          <p:spPr bwMode="auto">
            <a:xfrm>
              <a:off x="6462713" y="2874963"/>
              <a:ext cx="125413" cy="123825"/>
            </a:xfrm>
            <a:custGeom>
              <a:avLst/>
              <a:gdLst>
                <a:gd name="T0" fmla="*/ 253 w 391"/>
                <a:gd name="T1" fmla="*/ 75 h 391"/>
                <a:gd name="T2" fmla="*/ 81 w 391"/>
                <a:gd name="T3" fmla="*/ 134 h 391"/>
                <a:gd name="T4" fmla="*/ 138 w 391"/>
                <a:gd name="T5" fmla="*/ 305 h 391"/>
                <a:gd name="T6" fmla="*/ 311 w 391"/>
                <a:gd name="T7" fmla="*/ 247 h 391"/>
                <a:gd name="T8" fmla="*/ 253 w 391"/>
                <a:gd name="T9" fmla="*/ 75 h 391"/>
                <a:gd name="T10" fmla="*/ 293 w 391"/>
                <a:gd name="T11" fmla="*/ 0 h 391"/>
                <a:gd name="T12" fmla="*/ 391 w 391"/>
                <a:gd name="T13" fmla="*/ 292 h 391"/>
                <a:gd name="T14" fmla="*/ 98 w 391"/>
                <a:gd name="T15" fmla="*/ 391 h 391"/>
                <a:gd name="T16" fmla="*/ 0 w 391"/>
                <a:gd name="T17" fmla="*/ 97 h 391"/>
                <a:gd name="T18" fmla="*/ 293 w 391"/>
                <a:gd name="T19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1" h="391">
                  <a:moveTo>
                    <a:pt x="253" y="75"/>
                  </a:moveTo>
                  <a:lnTo>
                    <a:pt x="81" y="134"/>
                  </a:lnTo>
                  <a:lnTo>
                    <a:pt x="138" y="305"/>
                  </a:lnTo>
                  <a:lnTo>
                    <a:pt x="311" y="247"/>
                  </a:lnTo>
                  <a:lnTo>
                    <a:pt x="253" y="75"/>
                  </a:lnTo>
                  <a:close/>
                  <a:moveTo>
                    <a:pt x="293" y="0"/>
                  </a:moveTo>
                  <a:lnTo>
                    <a:pt x="391" y="292"/>
                  </a:lnTo>
                  <a:lnTo>
                    <a:pt x="98" y="391"/>
                  </a:lnTo>
                  <a:lnTo>
                    <a:pt x="0" y="97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9" name="Group 449"/>
          <p:cNvGrpSpPr/>
          <p:nvPr/>
        </p:nvGrpSpPr>
        <p:grpSpPr>
          <a:xfrm>
            <a:off x="4070242" y="2034003"/>
            <a:ext cx="457428" cy="485357"/>
            <a:chOff x="3948113" y="4143376"/>
            <a:chExt cx="962025" cy="1020763"/>
          </a:xfrm>
          <a:solidFill>
            <a:srgbClr val="000000"/>
          </a:solidFill>
        </p:grpSpPr>
        <p:sp>
          <p:nvSpPr>
            <p:cNvPr id="540" name="Freeform 273"/>
            <p:cNvSpPr>
              <a:spLocks/>
            </p:cNvSpPr>
            <p:nvPr/>
          </p:nvSpPr>
          <p:spPr bwMode="auto">
            <a:xfrm>
              <a:off x="3948113" y="4143376"/>
              <a:ext cx="962025" cy="1020763"/>
            </a:xfrm>
            <a:custGeom>
              <a:avLst/>
              <a:gdLst>
                <a:gd name="T0" fmla="*/ 92 w 3636"/>
                <a:gd name="T1" fmla="*/ 11 h 3858"/>
                <a:gd name="T2" fmla="*/ 114 w 3636"/>
                <a:gd name="T3" fmla="*/ 57 h 3858"/>
                <a:gd name="T4" fmla="*/ 309 w 3636"/>
                <a:gd name="T5" fmla="*/ 333 h 3858"/>
                <a:gd name="T6" fmla="*/ 316 w 3636"/>
                <a:gd name="T7" fmla="*/ 359 h 3858"/>
                <a:gd name="T8" fmla="*/ 114 w 3636"/>
                <a:gd name="T9" fmla="*/ 368 h 3858"/>
                <a:gd name="T10" fmla="*/ 309 w 3636"/>
                <a:gd name="T11" fmla="*/ 716 h 3858"/>
                <a:gd name="T12" fmla="*/ 316 w 3636"/>
                <a:gd name="T13" fmla="*/ 742 h 3858"/>
                <a:gd name="T14" fmla="*/ 114 w 3636"/>
                <a:gd name="T15" fmla="*/ 751 h 3858"/>
                <a:gd name="T16" fmla="*/ 309 w 3636"/>
                <a:gd name="T17" fmla="*/ 1099 h 3858"/>
                <a:gd name="T18" fmla="*/ 316 w 3636"/>
                <a:gd name="T19" fmla="*/ 1125 h 3858"/>
                <a:gd name="T20" fmla="*/ 114 w 3636"/>
                <a:gd name="T21" fmla="*/ 1134 h 3858"/>
                <a:gd name="T22" fmla="*/ 309 w 3636"/>
                <a:gd name="T23" fmla="*/ 1481 h 3858"/>
                <a:gd name="T24" fmla="*/ 316 w 3636"/>
                <a:gd name="T25" fmla="*/ 1508 h 3858"/>
                <a:gd name="T26" fmla="*/ 114 w 3636"/>
                <a:gd name="T27" fmla="*/ 1516 h 3858"/>
                <a:gd name="T28" fmla="*/ 309 w 3636"/>
                <a:gd name="T29" fmla="*/ 1864 h 3858"/>
                <a:gd name="T30" fmla="*/ 316 w 3636"/>
                <a:gd name="T31" fmla="*/ 1890 h 3858"/>
                <a:gd name="T32" fmla="*/ 114 w 3636"/>
                <a:gd name="T33" fmla="*/ 1899 h 3858"/>
                <a:gd name="T34" fmla="*/ 309 w 3636"/>
                <a:gd name="T35" fmla="*/ 2246 h 3858"/>
                <a:gd name="T36" fmla="*/ 316 w 3636"/>
                <a:gd name="T37" fmla="*/ 2272 h 3858"/>
                <a:gd name="T38" fmla="*/ 114 w 3636"/>
                <a:gd name="T39" fmla="*/ 2282 h 3858"/>
                <a:gd name="T40" fmla="*/ 309 w 3636"/>
                <a:gd name="T41" fmla="*/ 2629 h 3858"/>
                <a:gd name="T42" fmla="*/ 316 w 3636"/>
                <a:gd name="T43" fmla="*/ 2655 h 3858"/>
                <a:gd name="T44" fmla="*/ 114 w 3636"/>
                <a:gd name="T45" fmla="*/ 2665 h 3858"/>
                <a:gd name="T46" fmla="*/ 309 w 3636"/>
                <a:gd name="T47" fmla="*/ 3012 h 3858"/>
                <a:gd name="T48" fmla="*/ 316 w 3636"/>
                <a:gd name="T49" fmla="*/ 3038 h 3858"/>
                <a:gd name="T50" fmla="*/ 114 w 3636"/>
                <a:gd name="T51" fmla="*/ 3047 h 3858"/>
                <a:gd name="T52" fmla="*/ 548 w 3636"/>
                <a:gd name="T53" fmla="*/ 3590 h 3858"/>
                <a:gd name="T54" fmla="*/ 567 w 3636"/>
                <a:gd name="T55" fmla="*/ 3571 h 3858"/>
                <a:gd name="T56" fmla="*/ 586 w 3636"/>
                <a:gd name="T57" fmla="*/ 3590 h 3858"/>
                <a:gd name="T58" fmla="*/ 931 w 3636"/>
                <a:gd name="T59" fmla="*/ 3590 h 3858"/>
                <a:gd name="T60" fmla="*/ 950 w 3636"/>
                <a:gd name="T61" fmla="*/ 3571 h 3858"/>
                <a:gd name="T62" fmla="*/ 969 w 3636"/>
                <a:gd name="T63" fmla="*/ 3590 h 3858"/>
                <a:gd name="T64" fmla="*/ 1314 w 3636"/>
                <a:gd name="T65" fmla="*/ 3590 h 3858"/>
                <a:gd name="T66" fmla="*/ 1333 w 3636"/>
                <a:gd name="T67" fmla="*/ 3571 h 3858"/>
                <a:gd name="T68" fmla="*/ 1352 w 3636"/>
                <a:gd name="T69" fmla="*/ 3590 h 3858"/>
                <a:gd name="T70" fmla="*/ 1697 w 3636"/>
                <a:gd name="T71" fmla="*/ 3590 h 3858"/>
                <a:gd name="T72" fmla="*/ 1716 w 3636"/>
                <a:gd name="T73" fmla="*/ 3571 h 3858"/>
                <a:gd name="T74" fmla="*/ 1735 w 3636"/>
                <a:gd name="T75" fmla="*/ 3590 h 3858"/>
                <a:gd name="T76" fmla="*/ 2080 w 3636"/>
                <a:gd name="T77" fmla="*/ 3590 h 3858"/>
                <a:gd name="T78" fmla="*/ 2099 w 3636"/>
                <a:gd name="T79" fmla="*/ 3571 h 3858"/>
                <a:gd name="T80" fmla="*/ 2118 w 3636"/>
                <a:gd name="T81" fmla="*/ 3590 h 3858"/>
                <a:gd name="T82" fmla="*/ 2462 w 3636"/>
                <a:gd name="T83" fmla="*/ 3590 h 3858"/>
                <a:gd name="T84" fmla="*/ 2481 w 3636"/>
                <a:gd name="T85" fmla="*/ 3571 h 3858"/>
                <a:gd name="T86" fmla="*/ 2500 w 3636"/>
                <a:gd name="T87" fmla="*/ 3590 h 3858"/>
                <a:gd name="T88" fmla="*/ 2845 w 3636"/>
                <a:gd name="T89" fmla="*/ 3590 h 3858"/>
                <a:gd name="T90" fmla="*/ 2864 w 3636"/>
                <a:gd name="T91" fmla="*/ 3571 h 3858"/>
                <a:gd name="T92" fmla="*/ 2883 w 3636"/>
                <a:gd name="T93" fmla="*/ 3590 h 3858"/>
                <a:gd name="T94" fmla="*/ 3228 w 3636"/>
                <a:gd name="T95" fmla="*/ 3590 h 3858"/>
                <a:gd name="T96" fmla="*/ 3247 w 3636"/>
                <a:gd name="T97" fmla="*/ 3571 h 3858"/>
                <a:gd name="T98" fmla="*/ 3266 w 3636"/>
                <a:gd name="T99" fmla="*/ 3590 h 3858"/>
                <a:gd name="T100" fmla="*/ 3597 w 3636"/>
                <a:gd name="T101" fmla="*/ 3747 h 3858"/>
                <a:gd name="T102" fmla="*/ 3634 w 3636"/>
                <a:gd name="T103" fmla="*/ 3782 h 3858"/>
                <a:gd name="T104" fmla="*/ 3625 w 3636"/>
                <a:gd name="T105" fmla="*/ 3835 h 3858"/>
                <a:gd name="T106" fmla="*/ 3579 w 3636"/>
                <a:gd name="T107" fmla="*/ 3858 h 3858"/>
                <a:gd name="T108" fmla="*/ 24 w 3636"/>
                <a:gd name="T109" fmla="*/ 3847 h 3858"/>
                <a:gd name="T110" fmla="*/ 0 w 3636"/>
                <a:gd name="T111" fmla="*/ 3800 h 3858"/>
                <a:gd name="T112" fmla="*/ 11 w 3636"/>
                <a:gd name="T113" fmla="*/ 24 h 3858"/>
                <a:gd name="T114" fmla="*/ 57 w 3636"/>
                <a:gd name="T115" fmla="*/ 0 h 3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36" h="3858">
                  <a:moveTo>
                    <a:pt x="57" y="0"/>
                  </a:moveTo>
                  <a:lnTo>
                    <a:pt x="75" y="2"/>
                  </a:lnTo>
                  <a:lnTo>
                    <a:pt x="92" y="11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4" y="330"/>
                  </a:lnTo>
                  <a:lnTo>
                    <a:pt x="300" y="330"/>
                  </a:lnTo>
                  <a:lnTo>
                    <a:pt x="309" y="333"/>
                  </a:lnTo>
                  <a:lnTo>
                    <a:pt x="316" y="339"/>
                  </a:lnTo>
                  <a:lnTo>
                    <a:pt x="319" y="349"/>
                  </a:lnTo>
                  <a:lnTo>
                    <a:pt x="316" y="359"/>
                  </a:lnTo>
                  <a:lnTo>
                    <a:pt x="309" y="365"/>
                  </a:lnTo>
                  <a:lnTo>
                    <a:pt x="300" y="368"/>
                  </a:lnTo>
                  <a:lnTo>
                    <a:pt x="114" y="368"/>
                  </a:lnTo>
                  <a:lnTo>
                    <a:pt x="114" y="712"/>
                  </a:lnTo>
                  <a:lnTo>
                    <a:pt x="300" y="712"/>
                  </a:lnTo>
                  <a:lnTo>
                    <a:pt x="309" y="716"/>
                  </a:lnTo>
                  <a:lnTo>
                    <a:pt x="316" y="722"/>
                  </a:lnTo>
                  <a:lnTo>
                    <a:pt x="319" y="732"/>
                  </a:lnTo>
                  <a:lnTo>
                    <a:pt x="316" y="742"/>
                  </a:lnTo>
                  <a:lnTo>
                    <a:pt x="309" y="748"/>
                  </a:lnTo>
                  <a:lnTo>
                    <a:pt x="300" y="751"/>
                  </a:lnTo>
                  <a:lnTo>
                    <a:pt x="114" y="751"/>
                  </a:lnTo>
                  <a:lnTo>
                    <a:pt x="114" y="1095"/>
                  </a:lnTo>
                  <a:lnTo>
                    <a:pt x="300" y="1095"/>
                  </a:lnTo>
                  <a:lnTo>
                    <a:pt x="309" y="1099"/>
                  </a:lnTo>
                  <a:lnTo>
                    <a:pt x="316" y="1105"/>
                  </a:lnTo>
                  <a:lnTo>
                    <a:pt x="319" y="1114"/>
                  </a:lnTo>
                  <a:lnTo>
                    <a:pt x="316" y="1125"/>
                  </a:lnTo>
                  <a:lnTo>
                    <a:pt x="309" y="1131"/>
                  </a:lnTo>
                  <a:lnTo>
                    <a:pt x="300" y="1134"/>
                  </a:lnTo>
                  <a:lnTo>
                    <a:pt x="114" y="1134"/>
                  </a:lnTo>
                  <a:lnTo>
                    <a:pt x="114" y="1478"/>
                  </a:lnTo>
                  <a:lnTo>
                    <a:pt x="300" y="1478"/>
                  </a:lnTo>
                  <a:lnTo>
                    <a:pt x="309" y="1481"/>
                  </a:lnTo>
                  <a:lnTo>
                    <a:pt x="316" y="1487"/>
                  </a:lnTo>
                  <a:lnTo>
                    <a:pt x="319" y="1497"/>
                  </a:lnTo>
                  <a:lnTo>
                    <a:pt x="316" y="1508"/>
                  </a:lnTo>
                  <a:lnTo>
                    <a:pt x="309" y="1514"/>
                  </a:lnTo>
                  <a:lnTo>
                    <a:pt x="300" y="1516"/>
                  </a:lnTo>
                  <a:lnTo>
                    <a:pt x="114" y="1516"/>
                  </a:lnTo>
                  <a:lnTo>
                    <a:pt x="114" y="1861"/>
                  </a:lnTo>
                  <a:lnTo>
                    <a:pt x="300" y="1861"/>
                  </a:lnTo>
                  <a:lnTo>
                    <a:pt x="309" y="1864"/>
                  </a:lnTo>
                  <a:lnTo>
                    <a:pt x="316" y="1870"/>
                  </a:lnTo>
                  <a:lnTo>
                    <a:pt x="319" y="1880"/>
                  </a:lnTo>
                  <a:lnTo>
                    <a:pt x="316" y="1890"/>
                  </a:lnTo>
                  <a:lnTo>
                    <a:pt x="309" y="1896"/>
                  </a:lnTo>
                  <a:lnTo>
                    <a:pt x="300" y="1899"/>
                  </a:lnTo>
                  <a:lnTo>
                    <a:pt x="114" y="1899"/>
                  </a:lnTo>
                  <a:lnTo>
                    <a:pt x="114" y="2244"/>
                  </a:lnTo>
                  <a:lnTo>
                    <a:pt x="300" y="2244"/>
                  </a:lnTo>
                  <a:lnTo>
                    <a:pt x="309" y="2246"/>
                  </a:lnTo>
                  <a:lnTo>
                    <a:pt x="316" y="2253"/>
                  </a:lnTo>
                  <a:lnTo>
                    <a:pt x="319" y="2263"/>
                  </a:lnTo>
                  <a:lnTo>
                    <a:pt x="316" y="2272"/>
                  </a:lnTo>
                  <a:lnTo>
                    <a:pt x="309" y="2279"/>
                  </a:lnTo>
                  <a:lnTo>
                    <a:pt x="300" y="2282"/>
                  </a:lnTo>
                  <a:lnTo>
                    <a:pt x="114" y="2282"/>
                  </a:lnTo>
                  <a:lnTo>
                    <a:pt x="114" y="2627"/>
                  </a:lnTo>
                  <a:lnTo>
                    <a:pt x="300" y="2627"/>
                  </a:lnTo>
                  <a:lnTo>
                    <a:pt x="309" y="2629"/>
                  </a:lnTo>
                  <a:lnTo>
                    <a:pt x="316" y="2636"/>
                  </a:lnTo>
                  <a:lnTo>
                    <a:pt x="319" y="2646"/>
                  </a:lnTo>
                  <a:lnTo>
                    <a:pt x="316" y="2655"/>
                  </a:lnTo>
                  <a:lnTo>
                    <a:pt x="309" y="2662"/>
                  </a:lnTo>
                  <a:lnTo>
                    <a:pt x="300" y="2665"/>
                  </a:lnTo>
                  <a:lnTo>
                    <a:pt x="114" y="2665"/>
                  </a:lnTo>
                  <a:lnTo>
                    <a:pt x="114" y="3009"/>
                  </a:lnTo>
                  <a:lnTo>
                    <a:pt x="300" y="3009"/>
                  </a:lnTo>
                  <a:lnTo>
                    <a:pt x="309" y="3012"/>
                  </a:lnTo>
                  <a:lnTo>
                    <a:pt x="316" y="3019"/>
                  </a:lnTo>
                  <a:lnTo>
                    <a:pt x="319" y="3028"/>
                  </a:lnTo>
                  <a:lnTo>
                    <a:pt x="316" y="3038"/>
                  </a:lnTo>
                  <a:lnTo>
                    <a:pt x="309" y="3045"/>
                  </a:lnTo>
                  <a:lnTo>
                    <a:pt x="300" y="3047"/>
                  </a:lnTo>
                  <a:lnTo>
                    <a:pt x="114" y="3047"/>
                  </a:lnTo>
                  <a:lnTo>
                    <a:pt x="114" y="3743"/>
                  </a:lnTo>
                  <a:lnTo>
                    <a:pt x="548" y="3743"/>
                  </a:lnTo>
                  <a:lnTo>
                    <a:pt x="548" y="3590"/>
                  </a:lnTo>
                  <a:lnTo>
                    <a:pt x="551" y="3580"/>
                  </a:lnTo>
                  <a:lnTo>
                    <a:pt x="558" y="3573"/>
                  </a:lnTo>
                  <a:lnTo>
                    <a:pt x="567" y="3571"/>
                  </a:lnTo>
                  <a:lnTo>
                    <a:pt x="577" y="3573"/>
                  </a:lnTo>
                  <a:lnTo>
                    <a:pt x="584" y="3580"/>
                  </a:lnTo>
                  <a:lnTo>
                    <a:pt x="586" y="3590"/>
                  </a:lnTo>
                  <a:lnTo>
                    <a:pt x="586" y="3743"/>
                  </a:lnTo>
                  <a:lnTo>
                    <a:pt x="931" y="3743"/>
                  </a:lnTo>
                  <a:lnTo>
                    <a:pt x="931" y="3590"/>
                  </a:lnTo>
                  <a:lnTo>
                    <a:pt x="933" y="3580"/>
                  </a:lnTo>
                  <a:lnTo>
                    <a:pt x="941" y="3573"/>
                  </a:lnTo>
                  <a:lnTo>
                    <a:pt x="950" y="3571"/>
                  </a:lnTo>
                  <a:lnTo>
                    <a:pt x="960" y="3573"/>
                  </a:lnTo>
                  <a:lnTo>
                    <a:pt x="967" y="3580"/>
                  </a:lnTo>
                  <a:lnTo>
                    <a:pt x="969" y="3590"/>
                  </a:lnTo>
                  <a:lnTo>
                    <a:pt x="969" y="3743"/>
                  </a:lnTo>
                  <a:lnTo>
                    <a:pt x="1314" y="3743"/>
                  </a:lnTo>
                  <a:lnTo>
                    <a:pt x="1314" y="3590"/>
                  </a:lnTo>
                  <a:lnTo>
                    <a:pt x="1316" y="3580"/>
                  </a:lnTo>
                  <a:lnTo>
                    <a:pt x="1323" y="3573"/>
                  </a:lnTo>
                  <a:lnTo>
                    <a:pt x="1333" y="3571"/>
                  </a:lnTo>
                  <a:lnTo>
                    <a:pt x="1342" y="3573"/>
                  </a:lnTo>
                  <a:lnTo>
                    <a:pt x="1350" y="3580"/>
                  </a:lnTo>
                  <a:lnTo>
                    <a:pt x="1352" y="3590"/>
                  </a:lnTo>
                  <a:lnTo>
                    <a:pt x="1352" y="3743"/>
                  </a:lnTo>
                  <a:lnTo>
                    <a:pt x="1697" y="3743"/>
                  </a:lnTo>
                  <a:lnTo>
                    <a:pt x="1697" y="3590"/>
                  </a:lnTo>
                  <a:lnTo>
                    <a:pt x="1699" y="3580"/>
                  </a:lnTo>
                  <a:lnTo>
                    <a:pt x="1706" y="3573"/>
                  </a:lnTo>
                  <a:lnTo>
                    <a:pt x="1716" y="3571"/>
                  </a:lnTo>
                  <a:lnTo>
                    <a:pt x="1725" y="3573"/>
                  </a:lnTo>
                  <a:lnTo>
                    <a:pt x="1732" y="3580"/>
                  </a:lnTo>
                  <a:lnTo>
                    <a:pt x="1735" y="3590"/>
                  </a:lnTo>
                  <a:lnTo>
                    <a:pt x="1735" y="3743"/>
                  </a:lnTo>
                  <a:lnTo>
                    <a:pt x="2080" y="3743"/>
                  </a:lnTo>
                  <a:lnTo>
                    <a:pt x="2080" y="3590"/>
                  </a:lnTo>
                  <a:lnTo>
                    <a:pt x="2082" y="3580"/>
                  </a:lnTo>
                  <a:lnTo>
                    <a:pt x="2089" y="3573"/>
                  </a:lnTo>
                  <a:lnTo>
                    <a:pt x="2099" y="3571"/>
                  </a:lnTo>
                  <a:lnTo>
                    <a:pt x="2108" y="3573"/>
                  </a:lnTo>
                  <a:lnTo>
                    <a:pt x="2115" y="3580"/>
                  </a:lnTo>
                  <a:lnTo>
                    <a:pt x="2118" y="3590"/>
                  </a:lnTo>
                  <a:lnTo>
                    <a:pt x="2118" y="3743"/>
                  </a:lnTo>
                  <a:lnTo>
                    <a:pt x="2462" y="3743"/>
                  </a:lnTo>
                  <a:lnTo>
                    <a:pt x="2462" y="3590"/>
                  </a:lnTo>
                  <a:lnTo>
                    <a:pt x="2465" y="3580"/>
                  </a:lnTo>
                  <a:lnTo>
                    <a:pt x="2472" y="3573"/>
                  </a:lnTo>
                  <a:lnTo>
                    <a:pt x="2481" y="3571"/>
                  </a:lnTo>
                  <a:lnTo>
                    <a:pt x="2491" y="3573"/>
                  </a:lnTo>
                  <a:lnTo>
                    <a:pt x="2498" y="3580"/>
                  </a:lnTo>
                  <a:lnTo>
                    <a:pt x="2500" y="3590"/>
                  </a:lnTo>
                  <a:lnTo>
                    <a:pt x="2500" y="3743"/>
                  </a:lnTo>
                  <a:lnTo>
                    <a:pt x="2845" y="3743"/>
                  </a:lnTo>
                  <a:lnTo>
                    <a:pt x="2845" y="3590"/>
                  </a:lnTo>
                  <a:lnTo>
                    <a:pt x="2848" y="3580"/>
                  </a:lnTo>
                  <a:lnTo>
                    <a:pt x="2855" y="3573"/>
                  </a:lnTo>
                  <a:lnTo>
                    <a:pt x="2864" y="3571"/>
                  </a:lnTo>
                  <a:lnTo>
                    <a:pt x="2874" y="3573"/>
                  </a:lnTo>
                  <a:lnTo>
                    <a:pt x="2881" y="3580"/>
                  </a:lnTo>
                  <a:lnTo>
                    <a:pt x="2883" y="3590"/>
                  </a:lnTo>
                  <a:lnTo>
                    <a:pt x="2883" y="3743"/>
                  </a:lnTo>
                  <a:lnTo>
                    <a:pt x="3228" y="3743"/>
                  </a:lnTo>
                  <a:lnTo>
                    <a:pt x="3228" y="3590"/>
                  </a:lnTo>
                  <a:lnTo>
                    <a:pt x="3231" y="3580"/>
                  </a:lnTo>
                  <a:lnTo>
                    <a:pt x="3238" y="3573"/>
                  </a:lnTo>
                  <a:lnTo>
                    <a:pt x="3247" y="3571"/>
                  </a:lnTo>
                  <a:lnTo>
                    <a:pt x="3257" y="3573"/>
                  </a:lnTo>
                  <a:lnTo>
                    <a:pt x="3264" y="3580"/>
                  </a:lnTo>
                  <a:lnTo>
                    <a:pt x="3266" y="3590"/>
                  </a:lnTo>
                  <a:lnTo>
                    <a:pt x="3266" y="3743"/>
                  </a:lnTo>
                  <a:lnTo>
                    <a:pt x="3579" y="3743"/>
                  </a:lnTo>
                  <a:lnTo>
                    <a:pt x="3597" y="3747"/>
                  </a:lnTo>
                  <a:lnTo>
                    <a:pt x="3612" y="3754"/>
                  </a:lnTo>
                  <a:lnTo>
                    <a:pt x="3625" y="3767"/>
                  </a:lnTo>
                  <a:lnTo>
                    <a:pt x="3634" y="3782"/>
                  </a:lnTo>
                  <a:lnTo>
                    <a:pt x="3636" y="3800"/>
                  </a:lnTo>
                  <a:lnTo>
                    <a:pt x="3634" y="3819"/>
                  </a:lnTo>
                  <a:lnTo>
                    <a:pt x="3625" y="3835"/>
                  </a:lnTo>
                  <a:lnTo>
                    <a:pt x="3612" y="3847"/>
                  </a:lnTo>
                  <a:lnTo>
                    <a:pt x="3597" y="3855"/>
                  </a:lnTo>
                  <a:lnTo>
                    <a:pt x="3579" y="3858"/>
                  </a:lnTo>
                  <a:lnTo>
                    <a:pt x="57" y="3858"/>
                  </a:lnTo>
                  <a:lnTo>
                    <a:pt x="39" y="3855"/>
                  </a:lnTo>
                  <a:lnTo>
                    <a:pt x="24" y="3847"/>
                  </a:lnTo>
                  <a:lnTo>
                    <a:pt x="11" y="3835"/>
                  </a:lnTo>
                  <a:lnTo>
                    <a:pt x="2" y="3819"/>
                  </a:lnTo>
                  <a:lnTo>
                    <a:pt x="0" y="3800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274"/>
            <p:cNvSpPr>
              <a:spLocks/>
            </p:cNvSpPr>
            <p:nvPr/>
          </p:nvSpPr>
          <p:spPr bwMode="auto">
            <a:xfrm>
              <a:off x="4310063" y="4673601"/>
              <a:ext cx="53975" cy="30163"/>
            </a:xfrm>
            <a:custGeom>
              <a:avLst/>
              <a:gdLst>
                <a:gd name="T0" fmla="*/ 76 w 200"/>
                <a:gd name="T1" fmla="*/ 0 h 118"/>
                <a:gd name="T2" fmla="*/ 200 w 200"/>
                <a:gd name="T3" fmla="*/ 87 h 118"/>
                <a:gd name="T4" fmla="*/ 179 w 200"/>
                <a:gd name="T5" fmla="*/ 118 h 118"/>
                <a:gd name="T6" fmla="*/ 83 w 200"/>
                <a:gd name="T7" fmla="*/ 51 h 118"/>
                <a:gd name="T8" fmla="*/ 27 w 200"/>
                <a:gd name="T9" fmla="*/ 117 h 118"/>
                <a:gd name="T10" fmla="*/ 0 w 200"/>
                <a:gd name="T11" fmla="*/ 91 h 118"/>
                <a:gd name="T12" fmla="*/ 76 w 200"/>
                <a:gd name="T1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0" h="118">
                  <a:moveTo>
                    <a:pt x="76" y="0"/>
                  </a:moveTo>
                  <a:lnTo>
                    <a:pt x="200" y="87"/>
                  </a:lnTo>
                  <a:lnTo>
                    <a:pt x="179" y="118"/>
                  </a:lnTo>
                  <a:lnTo>
                    <a:pt x="83" y="51"/>
                  </a:lnTo>
                  <a:lnTo>
                    <a:pt x="27" y="117"/>
                  </a:lnTo>
                  <a:lnTo>
                    <a:pt x="0" y="91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275"/>
            <p:cNvSpPr>
              <a:spLocks/>
            </p:cNvSpPr>
            <p:nvPr/>
          </p:nvSpPr>
          <p:spPr bwMode="auto">
            <a:xfrm>
              <a:off x="4071938" y="4659313"/>
              <a:ext cx="101600" cy="74613"/>
            </a:xfrm>
            <a:custGeom>
              <a:avLst/>
              <a:gdLst>
                <a:gd name="T0" fmla="*/ 322 w 384"/>
                <a:gd name="T1" fmla="*/ 0 h 285"/>
                <a:gd name="T2" fmla="*/ 384 w 384"/>
                <a:gd name="T3" fmla="*/ 88 h 285"/>
                <a:gd name="T4" fmla="*/ 357 w 384"/>
                <a:gd name="T5" fmla="*/ 116 h 285"/>
                <a:gd name="T6" fmla="*/ 314 w 384"/>
                <a:gd name="T7" fmla="*/ 56 h 285"/>
                <a:gd name="T8" fmla="*/ 24 w 384"/>
                <a:gd name="T9" fmla="*/ 285 h 285"/>
                <a:gd name="T10" fmla="*/ 0 w 384"/>
                <a:gd name="T11" fmla="*/ 255 h 285"/>
                <a:gd name="T12" fmla="*/ 322 w 384"/>
                <a:gd name="T13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4" h="285">
                  <a:moveTo>
                    <a:pt x="322" y="0"/>
                  </a:moveTo>
                  <a:lnTo>
                    <a:pt x="384" y="88"/>
                  </a:lnTo>
                  <a:lnTo>
                    <a:pt x="357" y="116"/>
                  </a:lnTo>
                  <a:lnTo>
                    <a:pt x="314" y="56"/>
                  </a:lnTo>
                  <a:lnTo>
                    <a:pt x="24" y="285"/>
                  </a:lnTo>
                  <a:lnTo>
                    <a:pt x="0" y="255"/>
                  </a:lnTo>
                  <a:lnTo>
                    <a:pt x="3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276"/>
            <p:cNvSpPr>
              <a:spLocks/>
            </p:cNvSpPr>
            <p:nvPr/>
          </p:nvSpPr>
          <p:spPr bwMode="auto">
            <a:xfrm>
              <a:off x="4514851" y="4576763"/>
              <a:ext cx="104775" cy="79375"/>
            </a:xfrm>
            <a:custGeom>
              <a:avLst/>
              <a:gdLst>
                <a:gd name="T0" fmla="*/ 277 w 397"/>
                <a:gd name="T1" fmla="*/ 0 h 300"/>
                <a:gd name="T2" fmla="*/ 397 w 397"/>
                <a:gd name="T3" fmla="*/ 189 h 300"/>
                <a:gd name="T4" fmla="*/ 372 w 397"/>
                <a:gd name="T5" fmla="*/ 222 h 300"/>
                <a:gd name="T6" fmla="*/ 271 w 397"/>
                <a:gd name="T7" fmla="*/ 61 h 300"/>
                <a:gd name="T8" fmla="*/ 37 w 397"/>
                <a:gd name="T9" fmla="*/ 300 h 300"/>
                <a:gd name="T10" fmla="*/ 0 w 397"/>
                <a:gd name="T11" fmla="*/ 283 h 300"/>
                <a:gd name="T12" fmla="*/ 277 w 397"/>
                <a:gd name="T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7" h="300">
                  <a:moveTo>
                    <a:pt x="277" y="0"/>
                  </a:moveTo>
                  <a:lnTo>
                    <a:pt x="397" y="189"/>
                  </a:lnTo>
                  <a:lnTo>
                    <a:pt x="372" y="222"/>
                  </a:lnTo>
                  <a:lnTo>
                    <a:pt x="271" y="61"/>
                  </a:lnTo>
                  <a:lnTo>
                    <a:pt x="37" y="300"/>
                  </a:lnTo>
                  <a:lnTo>
                    <a:pt x="0" y="283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277"/>
            <p:cNvSpPr>
              <a:spLocks/>
            </p:cNvSpPr>
            <p:nvPr/>
          </p:nvSpPr>
          <p:spPr bwMode="auto">
            <a:xfrm>
              <a:off x="4625976" y="4603751"/>
              <a:ext cx="217488" cy="90488"/>
            </a:xfrm>
            <a:custGeom>
              <a:avLst/>
              <a:gdLst>
                <a:gd name="T0" fmla="*/ 453 w 822"/>
                <a:gd name="T1" fmla="*/ 0 h 345"/>
                <a:gd name="T2" fmla="*/ 822 w 822"/>
                <a:gd name="T3" fmla="*/ 171 h 345"/>
                <a:gd name="T4" fmla="*/ 805 w 822"/>
                <a:gd name="T5" fmla="*/ 206 h 345"/>
                <a:gd name="T6" fmla="*/ 459 w 822"/>
                <a:gd name="T7" fmla="*/ 45 h 345"/>
                <a:gd name="T8" fmla="*/ 94 w 822"/>
                <a:gd name="T9" fmla="*/ 345 h 345"/>
                <a:gd name="T10" fmla="*/ 0 w 822"/>
                <a:gd name="T11" fmla="*/ 195 h 345"/>
                <a:gd name="T12" fmla="*/ 24 w 822"/>
                <a:gd name="T13" fmla="*/ 162 h 345"/>
                <a:gd name="T14" fmla="*/ 104 w 822"/>
                <a:gd name="T15" fmla="*/ 288 h 345"/>
                <a:gd name="T16" fmla="*/ 453 w 822"/>
                <a:gd name="T17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2" h="345">
                  <a:moveTo>
                    <a:pt x="453" y="0"/>
                  </a:moveTo>
                  <a:lnTo>
                    <a:pt x="822" y="171"/>
                  </a:lnTo>
                  <a:lnTo>
                    <a:pt x="805" y="206"/>
                  </a:lnTo>
                  <a:lnTo>
                    <a:pt x="459" y="45"/>
                  </a:lnTo>
                  <a:lnTo>
                    <a:pt x="94" y="345"/>
                  </a:lnTo>
                  <a:lnTo>
                    <a:pt x="0" y="195"/>
                  </a:lnTo>
                  <a:lnTo>
                    <a:pt x="24" y="162"/>
                  </a:lnTo>
                  <a:lnTo>
                    <a:pt x="104" y="288"/>
                  </a:lnTo>
                  <a:lnTo>
                    <a:pt x="4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278"/>
            <p:cNvSpPr>
              <a:spLocks/>
            </p:cNvSpPr>
            <p:nvPr/>
          </p:nvSpPr>
          <p:spPr bwMode="auto">
            <a:xfrm>
              <a:off x="4176713" y="4699001"/>
              <a:ext cx="128588" cy="96838"/>
            </a:xfrm>
            <a:custGeom>
              <a:avLst/>
              <a:gdLst>
                <a:gd name="T0" fmla="*/ 27 w 480"/>
                <a:gd name="T1" fmla="*/ 0 h 366"/>
                <a:gd name="T2" fmla="*/ 238 w 480"/>
                <a:gd name="T3" fmla="*/ 303 h 366"/>
                <a:gd name="T4" fmla="*/ 452 w 480"/>
                <a:gd name="T5" fmla="*/ 50 h 366"/>
                <a:gd name="T6" fmla="*/ 480 w 480"/>
                <a:gd name="T7" fmla="*/ 76 h 366"/>
                <a:gd name="T8" fmla="*/ 235 w 480"/>
                <a:gd name="T9" fmla="*/ 366 h 366"/>
                <a:gd name="T10" fmla="*/ 0 w 480"/>
                <a:gd name="T11" fmla="*/ 28 h 366"/>
                <a:gd name="T12" fmla="*/ 27 w 480"/>
                <a:gd name="T13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0" h="366">
                  <a:moveTo>
                    <a:pt x="27" y="0"/>
                  </a:moveTo>
                  <a:lnTo>
                    <a:pt x="238" y="303"/>
                  </a:lnTo>
                  <a:lnTo>
                    <a:pt x="452" y="50"/>
                  </a:lnTo>
                  <a:lnTo>
                    <a:pt x="480" y="76"/>
                  </a:lnTo>
                  <a:lnTo>
                    <a:pt x="235" y="366"/>
                  </a:lnTo>
                  <a:lnTo>
                    <a:pt x="0" y="28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279"/>
            <p:cNvSpPr>
              <a:spLocks/>
            </p:cNvSpPr>
            <p:nvPr/>
          </p:nvSpPr>
          <p:spPr bwMode="auto">
            <a:xfrm>
              <a:off x="4375151" y="4667251"/>
              <a:ext cx="134938" cy="87313"/>
            </a:xfrm>
            <a:custGeom>
              <a:avLst/>
              <a:gdLst>
                <a:gd name="T0" fmla="*/ 477 w 513"/>
                <a:gd name="T1" fmla="*/ 0 h 328"/>
                <a:gd name="T2" fmla="*/ 513 w 513"/>
                <a:gd name="T3" fmla="*/ 18 h 328"/>
                <a:gd name="T4" fmla="*/ 209 w 513"/>
                <a:gd name="T5" fmla="*/ 328 h 328"/>
                <a:gd name="T6" fmla="*/ 0 w 513"/>
                <a:gd name="T7" fmla="*/ 184 h 328"/>
                <a:gd name="T8" fmla="*/ 22 w 513"/>
                <a:gd name="T9" fmla="*/ 152 h 328"/>
                <a:gd name="T10" fmla="*/ 205 w 513"/>
                <a:gd name="T11" fmla="*/ 278 h 328"/>
                <a:gd name="T12" fmla="*/ 477 w 513"/>
                <a:gd name="T13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3" h="328">
                  <a:moveTo>
                    <a:pt x="477" y="0"/>
                  </a:moveTo>
                  <a:lnTo>
                    <a:pt x="513" y="18"/>
                  </a:lnTo>
                  <a:lnTo>
                    <a:pt x="209" y="328"/>
                  </a:lnTo>
                  <a:lnTo>
                    <a:pt x="0" y="184"/>
                  </a:lnTo>
                  <a:lnTo>
                    <a:pt x="22" y="152"/>
                  </a:lnTo>
                  <a:lnTo>
                    <a:pt x="205" y="278"/>
                  </a:lnTo>
                  <a:lnTo>
                    <a:pt x="4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280"/>
            <p:cNvSpPr>
              <a:spLocks/>
            </p:cNvSpPr>
            <p:nvPr/>
          </p:nvSpPr>
          <p:spPr bwMode="auto">
            <a:xfrm>
              <a:off x="4097338" y="4548188"/>
              <a:ext cx="784225" cy="227013"/>
            </a:xfrm>
            <a:custGeom>
              <a:avLst/>
              <a:gdLst>
                <a:gd name="T0" fmla="*/ 2579 w 2967"/>
                <a:gd name="T1" fmla="*/ 0 h 856"/>
                <a:gd name="T2" fmla="*/ 2967 w 2967"/>
                <a:gd name="T3" fmla="*/ 117 h 856"/>
                <a:gd name="T4" fmla="*/ 2956 w 2967"/>
                <a:gd name="T5" fmla="*/ 153 h 856"/>
                <a:gd name="T6" fmla="*/ 2578 w 2967"/>
                <a:gd name="T7" fmla="*/ 40 h 856"/>
                <a:gd name="T8" fmla="*/ 2150 w 2967"/>
                <a:gd name="T9" fmla="*/ 152 h 856"/>
                <a:gd name="T10" fmla="*/ 1848 w 2967"/>
                <a:gd name="T11" fmla="*/ 580 h 856"/>
                <a:gd name="T12" fmla="*/ 1264 w 2967"/>
                <a:gd name="T13" fmla="*/ 294 h 856"/>
                <a:gd name="T14" fmla="*/ 935 w 2967"/>
                <a:gd name="T15" fmla="*/ 757 h 856"/>
                <a:gd name="T16" fmla="*/ 512 w 2967"/>
                <a:gd name="T17" fmla="*/ 353 h 856"/>
                <a:gd name="T18" fmla="*/ 28 w 2967"/>
                <a:gd name="T19" fmla="*/ 856 h 856"/>
                <a:gd name="T20" fmla="*/ 0 w 2967"/>
                <a:gd name="T21" fmla="*/ 830 h 856"/>
                <a:gd name="T22" fmla="*/ 510 w 2967"/>
                <a:gd name="T23" fmla="*/ 300 h 856"/>
                <a:gd name="T24" fmla="*/ 930 w 2967"/>
                <a:gd name="T25" fmla="*/ 699 h 856"/>
                <a:gd name="T26" fmla="*/ 1251 w 2967"/>
                <a:gd name="T27" fmla="*/ 245 h 856"/>
                <a:gd name="T28" fmla="*/ 1835 w 2967"/>
                <a:gd name="T29" fmla="*/ 532 h 856"/>
                <a:gd name="T30" fmla="*/ 2126 w 2967"/>
                <a:gd name="T31" fmla="*/ 118 h 856"/>
                <a:gd name="T32" fmla="*/ 2579 w 2967"/>
                <a:gd name="T33" fmla="*/ 0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67" h="856">
                  <a:moveTo>
                    <a:pt x="2579" y="0"/>
                  </a:moveTo>
                  <a:lnTo>
                    <a:pt x="2967" y="117"/>
                  </a:lnTo>
                  <a:lnTo>
                    <a:pt x="2956" y="153"/>
                  </a:lnTo>
                  <a:lnTo>
                    <a:pt x="2578" y="40"/>
                  </a:lnTo>
                  <a:lnTo>
                    <a:pt x="2150" y="152"/>
                  </a:lnTo>
                  <a:lnTo>
                    <a:pt x="1848" y="580"/>
                  </a:lnTo>
                  <a:lnTo>
                    <a:pt x="1264" y="294"/>
                  </a:lnTo>
                  <a:lnTo>
                    <a:pt x="935" y="757"/>
                  </a:lnTo>
                  <a:lnTo>
                    <a:pt x="512" y="353"/>
                  </a:lnTo>
                  <a:lnTo>
                    <a:pt x="28" y="856"/>
                  </a:lnTo>
                  <a:lnTo>
                    <a:pt x="0" y="830"/>
                  </a:lnTo>
                  <a:lnTo>
                    <a:pt x="510" y="300"/>
                  </a:lnTo>
                  <a:lnTo>
                    <a:pt x="930" y="699"/>
                  </a:lnTo>
                  <a:lnTo>
                    <a:pt x="1251" y="245"/>
                  </a:lnTo>
                  <a:lnTo>
                    <a:pt x="1835" y="532"/>
                  </a:lnTo>
                  <a:lnTo>
                    <a:pt x="2126" y="118"/>
                  </a:lnTo>
                  <a:lnTo>
                    <a:pt x="25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281"/>
            <p:cNvSpPr>
              <a:spLocks/>
            </p:cNvSpPr>
            <p:nvPr/>
          </p:nvSpPr>
          <p:spPr bwMode="auto">
            <a:xfrm>
              <a:off x="4098926" y="4683126"/>
              <a:ext cx="782638" cy="144463"/>
            </a:xfrm>
            <a:custGeom>
              <a:avLst/>
              <a:gdLst>
                <a:gd name="T0" fmla="*/ 2948 w 2962"/>
                <a:gd name="T1" fmla="*/ 0 h 543"/>
                <a:gd name="T2" fmla="*/ 2962 w 2962"/>
                <a:gd name="T3" fmla="*/ 35 h 543"/>
                <a:gd name="T4" fmla="*/ 2514 w 2962"/>
                <a:gd name="T5" fmla="*/ 214 h 543"/>
                <a:gd name="T6" fmla="*/ 2395 w 2962"/>
                <a:gd name="T7" fmla="*/ 77 h 543"/>
                <a:gd name="T8" fmla="*/ 2218 w 2962"/>
                <a:gd name="T9" fmla="*/ 77 h 543"/>
                <a:gd name="T10" fmla="*/ 1997 w 2962"/>
                <a:gd name="T11" fmla="*/ 455 h 543"/>
                <a:gd name="T12" fmla="*/ 1691 w 2962"/>
                <a:gd name="T13" fmla="*/ 170 h 543"/>
                <a:gd name="T14" fmla="*/ 1567 w 2962"/>
                <a:gd name="T15" fmla="*/ 447 h 543"/>
                <a:gd name="T16" fmla="*/ 1045 w 2962"/>
                <a:gd name="T17" fmla="*/ 349 h 543"/>
                <a:gd name="T18" fmla="*/ 710 w 2962"/>
                <a:gd name="T19" fmla="*/ 542 h 543"/>
                <a:gd name="T20" fmla="*/ 373 w 2962"/>
                <a:gd name="T21" fmla="*/ 446 h 543"/>
                <a:gd name="T22" fmla="*/ 225 w 2962"/>
                <a:gd name="T23" fmla="*/ 543 h 543"/>
                <a:gd name="T24" fmla="*/ 0 w 2962"/>
                <a:gd name="T25" fmla="*/ 442 h 543"/>
                <a:gd name="T26" fmla="*/ 16 w 2962"/>
                <a:gd name="T27" fmla="*/ 408 h 543"/>
                <a:gd name="T28" fmla="*/ 222 w 2962"/>
                <a:gd name="T29" fmla="*/ 499 h 543"/>
                <a:gd name="T30" fmla="*/ 367 w 2962"/>
                <a:gd name="T31" fmla="*/ 404 h 543"/>
                <a:gd name="T32" fmla="*/ 705 w 2962"/>
                <a:gd name="T33" fmla="*/ 500 h 543"/>
                <a:gd name="T34" fmla="*/ 1040 w 2962"/>
                <a:gd name="T35" fmla="*/ 309 h 543"/>
                <a:gd name="T36" fmla="*/ 1545 w 2962"/>
                <a:gd name="T37" fmla="*/ 404 h 543"/>
                <a:gd name="T38" fmla="*/ 1677 w 2962"/>
                <a:gd name="T39" fmla="*/ 106 h 543"/>
                <a:gd name="T40" fmla="*/ 1988 w 2962"/>
                <a:gd name="T41" fmla="*/ 394 h 543"/>
                <a:gd name="T42" fmla="*/ 2196 w 2962"/>
                <a:gd name="T43" fmla="*/ 39 h 543"/>
                <a:gd name="T44" fmla="*/ 2413 w 2962"/>
                <a:gd name="T45" fmla="*/ 39 h 543"/>
                <a:gd name="T46" fmla="*/ 2525 w 2962"/>
                <a:gd name="T47" fmla="*/ 169 h 543"/>
                <a:gd name="T48" fmla="*/ 2948 w 2962"/>
                <a:gd name="T49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62" h="543">
                  <a:moveTo>
                    <a:pt x="2948" y="0"/>
                  </a:moveTo>
                  <a:lnTo>
                    <a:pt x="2962" y="35"/>
                  </a:lnTo>
                  <a:lnTo>
                    <a:pt x="2514" y="214"/>
                  </a:lnTo>
                  <a:lnTo>
                    <a:pt x="2395" y="77"/>
                  </a:lnTo>
                  <a:lnTo>
                    <a:pt x="2218" y="77"/>
                  </a:lnTo>
                  <a:lnTo>
                    <a:pt x="1997" y="455"/>
                  </a:lnTo>
                  <a:lnTo>
                    <a:pt x="1691" y="170"/>
                  </a:lnTo>
                  <a:lnTo>
                    <a:pt x="1567" y="447"/>
                  </a:lnTo>
                  <a:lnTo>
                    <a:pt x="1045" y="349"/>
                  </a:lnTo>
                  <a:lnTo>
                    <a:pt x="710" y="542"/>
                  </a:lnTo>
                  <a:lnTo>
                    <a:pt x="373" y="446"/>
                  </a:lnTo>
                  <a:lnTo>
                    <a:pt x="225" y="543"/>
                  </a:lnTo>
                  <a:lnTo>
                    <a:pt x="0" y="442"/>
                  </a:lnTo>
                  <a:lnTo>
                    <a:pt x="16" y="408"/>
                  </a:lnTo>
                  <a:lnTo>
                    <a:pt x="222" y="499"/>
                  </a:lnTo>
                  <a:lnTo>
                    <a:pt x="367" y="404"/>
                  </a:lnTo>
                  <a:lnTo>
                    <a:pt x="705" y="500"/>
                  </a:lnTo>
                  <a:lnTo>
                    <a:pt x="1040" y="309"/>
                  </a:lnTo>
                  <a:lnTo>
                    <a:pt x="1545" y="404"/>
                  </a:lnTo>
                  <a:lnTo>
                    <a:pt x="1677" y="106"/>
                  </a:lnTo>
                  <a:lnTo>
                    <a:pt x="1988" y="394"/>
                  </a:lnTo>
                  <a:lnTo>
                    <a:pt x="2196" y="39"/>
                  </a:lnTo>
                  <a:lnTo>
                    <a:pt x="2413" y="39"/>
                  </a:lnTo>
                  <a:lnTo>
                    <a:pt x="2525" y="169"/>
                  </a:lnTo>
                  <a:lnTo>
                    <a:pt x="29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49" name="Freeform 373"/>
          <p:cNvSpPr>
            <a:spLocks noEditPoints="1"/>
          </p:cNvSpPr>
          <p:nvPr/>
        </p:nvSpPr>
        <p:spPr bwMode="auto">
          <a:xfrm>
            <a:off x="4059246" y="2804120"/>
            <a:ext cx="479421" cy="482161"/>
          </a:xfrm>
          <a:custGeom>
            <a:avLst/>
            <a:gdLst>
              <a:gd name="T0" fmla="*/ 2359 w 3500"/>
              <a:gd name="T1" fmla="*/ 3126 h 3519"/>
              <a:gd name="T2" fmla="*/ 1840 w 3500"/>
              <a:gd name="T3" fmla="*/ 3254 h 3519"/>
              <a:gd name="T4" fmla="*/ 1301 w 3500"/>
              <a:gd name="T5" fmla="*/ 3187 h 3519"/>
              <a:gd name="T6" fmla="*/ 1156 w 3500"/>
              <a:gd name="T7" fmla="*/ 3311 h 3519"/>
              <a:gd name="T8" fmla="*/ 1750 w 3500"/>
              <a:gd name="T9" fmla="*/ 3423 h 3519"/>
              <a:gd name="T10" fmla="*/ 2337 w 3500"/>
              <a:gd name="T11" fmla="*/ 3315 h 3519"/>
              <a:gd name="T12" fmla="*/ 2848 w 3500"/>
              <a:gd name="T13" fmla="*/ 3003 h 3519"/>
              <a:gd name="T14" fmla="*/ 3143 w 3500"/>
              <a:gd name="T15" fmla="*/ 1231 h 3519"/>
              <a:gd name="T16" fmla="*/ 3239 w 3500"/>
              <a:gd name="T17" fmla="*/ 1759 h 3519"/>
              <a:gd name="T18" fmla="*/ 3143 w 3500"/>
              <a:gd name="T19" fmla="*/ 2291 h 3519"/>
              <a:gd name="T20" fmla="*/ 2867 w 3500"/>
              <a:gd name="T21" fmla="*/ 2750 h 3519"/>
              <a:gd name="T22" fmla="*/ 3100 w 3500"/>
              <a:gd name="T23" fmla="*/ 2722 h 3519"/>
              <a:gd name="T24" fmla="*/ 3340 w 3500"/>
              <a:gd name="T25" fmla="*/ 2223 h 3519"/>
              <a:gd name="T26" fmla="*/ 3401 w 3500"/>
              <a:gd name="T27" fmla="*/ 1657 h 3519"/>
              <a:gd name="T28" fmla="*/ 3260 w 3500"/>
              <a:gd name="T29" fmla="*/ 1083 h 3519"/>
              <a:gd name="T30" fmla="*/ 226 w 3500"/>
              <a:gd name="T31" fmla="*/ 1111 h 3519"/>
              <a:gd name="T32" fmla="*/ 98 w 3500"/>
              <a:gd name="T33" fmla="*/ 1664 h 3519"/>
              <a:gd name="T34" fmla="*/ 260 w 3500"/>
              <a:gd name="T35" fmla="*/ 1759 h 3519"/>
              <a:gd name="T36" fmla="*/ 366 w 3500"/>
              <a:gd name="T37" fmla="*/ 1205 h 3519"/>
              <a:gd name="T38" fmla="*/ 1661 w 3500"/>
              <a:gd name="T39" fmla="*/ 361 h 3519"/>
              <a:gd name="T40" fmla="*/ 1154 w 3500"/>
              <a:gd name="T41" fmla="*/ 492 h 3519"/>
              <a:gd name="T42" fmla="*/ 754 w 3500"/>
              <a:gd name="T43" fmla="*/ 778 h 3519"/>
              <a:gd name="T44" fmla="*/ 466 w 3500"/>
              <a:gd name="T45" fmla="*/ 1213 h 3519"/>
              <a:gd name="T46" fmla="*/ 356 w 3500"/>
              <a:gd name="T47" fmla="*/ 1759 h 3519"/>
              <a:gd name="T48" fmla="*/ 439 w 3500"/>
              <a:gd name="T49" fmla="*/ 2236 h 3519"/>
              <a:gd name="T50" fmla="*/ 709 w 3500"/>
              <a:gd name="T51" fmla="*/ 2691 h 3519"/>
              <a:gd name="T52" fmla="*/ 1135 w 3500"/>
              <a:gd name="T53" fmla="*/ 3017 h 3519"/>
              <a:gd name="T54" fmla="*/ 1658 w 3500"/>
              <a:gd name="T55" fmla="*/ 3158 h 3519"/>
              <a:gd name="T56" fmla="*/ 2181 w 3500"/>
              <a:gd name="T57" fmla="*/ 3092 h 3519"/>
              <a:gd name="T58" fmla="*/ 2637 w 3500"/>
              <a:gd name="T59" fmla="*/ 2840 h 3519"/>
              <a:gd name="T60" fmla="*/ 2973 w 3500"/>
              <a:gd name="T61" fmla="*/ 2433 h 3519"/>
              <a:gd name="T62" fmla="*/ 3132 w 3500"/>
              <a:gd name="T63" fmla="*/ 1937 h 3519"/>
              <a:gd name="T64" fmla="*/ 3093 w 3500"/>
              <a:gd name="T65" fmla="*/ 1382 h 3519"/>
              <a:gd name="T66" fmla="*/ 2181 w 3500"/>
              <a:gd name="T67" fmla="*/ 427 h 3519"/>
              <a:gd name="T68" fmla="*/ 1750 w 3500"/>
              <a:gd name="T69" fmla="*/ 96 h 3519"/>
              <a:gd name="T70" fmla="*/ 1172 w 3500"/>
              <a:gd name="T71" fmla="*/ 201 h 3519"/>
              <a:gd name="T72" fmla="*/ 1316 w 3500"/>
              <a:gd name="T73" fmla="*/ 327 h 3519"/>
              <a:gd name="T74" fmla="*/ 1845 w 3500"/>
              <a:gd name="T75" fmla="*/ 265 h 3519"/>
              <a:gd name="T76" fmla="*/ 2164 w 3500"/>
              <a:gd name="T77" fmla="*/ 149 h 3519"/>
              <a:gd name="T78" fmla="*/ 1750 w 3500"/>
              <a:gd name="T79" fmla="*/ 0 h 3519"/>
              <a:gd name="T80" fmla="*/ 2381 w 3500"/>
              <a:gd name="T81" fmla="*/ 119 h 3519"/>
              <a:gd name="T82" fmla="*/ 2912 w 3500"/>
              <a:gd name="T83" fmla="*/ 444 h 3519"/>
              <a:gd name="T84" fmla="*/ 3295 w 3500"/>
              <a:gd name="T85" fmla="*/ 932 h 3519"/>
              <a:gd name="T86" fmla="*/ 3486 w 3500"/>
              <a:gd name="T87" fmla="*/ 1539 h 3519"/>
              <a:gd name="T88" fmla="*/ 3456 w 3500"/>
              <a:gd name="T89" fmla="*/ 2156 h 3519"/>
              <a:gd name="T90" fmla="*/ 3231 w 3500"/>
              <a:gd name="T91" fmla="*/ 2697 h 3519"/>
              <a:gd name="T92" fmla="*/ 2948 w 3500"/>
              <a:gd name="T93" fmla="*/ 3040 h 3519"/>
              <a:gd name="T94" fmla="*/ 2593 w 3500"/>
              <a:gd name="T95" fmla="*/ 3300 h 3519"/>
              <a:gd name="T96" fmla="*/ 2044 w 3500"/>
              <a:gd name="T97" fmla="*/ 3494 h 3519"/>
              <a:gd name="T98" fmla="*/ 1464 w 3500"/>
              <a:gd name="T99" fmla="*/ 3495 h 3519"/>
              <a:gd name="T100" fmla="*/ 925 w 3500"/>
              <a:gd name="T101" fmla="*/ 3311 h 3519"/>
              <a:gd name="T102" fmla="*/ 678 w 3500"/>
              <a:gd name="T103" fmla="*/ 3149 h 3519"/>
              <a:gd name="T104" fmla="*/ 279 w 3500"/>
              <a:gd name="T105" fmla="*/ 2711 h 3519"/>
              <a:gd name="T106" fmla="*/ 47 w 3500"/>
              <a:gd name="T107" fmla="*/ 2165 h 3519"/>
              <a:gd name="T108" fmla="*/ 3 w 3500"/>
              <a:gd name="T109" fmla="*/ 1870 h 3519"/>
              <a:gd name="T110" fmla="*/ 45 w 3500"/>
              <a:gd name="T111" fmla="*/ 1358 h 3519"/>
              <a:gd name="T112" fmla="*/ 280 w 3500"/>
              <a:gd name="T113" fmla="*/ 804 h 3519"/>
              <a:gd name="T114" fmla="*/ 537 w 3500"/>
              <a:gd name="T115" fmla="*/ 492 h 3519"/>
              <a:gd name="T116" fmla="*/ 904 w 3500"/>
              <a:gd name="T117" fmla="*/ 219 h 3519"/>
              <a:gd name="T118" fmla="*/ 1335 w 3500"/>
              <a:gd name="T119" fmla="*/ 50 h 3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00" h="3519">
                <a:moveTo>
                  <a:pt x="2734" y="2883"/>
                </a:moveTo>
                <a:lnTo>
                  <a:pt x="2664" y="2940"/>
                </a:lnTo>
                <a:lnTo>
                  <a:pt x="2592" y="2994"/>
                </a:lnTo>
                <a:lnTo>
                  <a:pt x="2517" y="3043"/>
                </a:lnTo>
                <a:lnTo>
                  <a:pt x="2439" y="3087"/>
                </a:lnTo>
                <a:lnTo>
                  <a:pt x="2359" y="3126"/>
                </a:lnTo>
                <a:lnTo>
                  <a:pt x="2277" y="3161"/>
                </a:lnTo>
                <a:lnTo>
                  <a:pt x="2192" y="3189"/>
                </a:lnTo>
                <a:lnTo>
                  <a:pt x="2107" y="3214"/>
                </a:lnTo>
                <a:lnTo>
                  <a:pt x="2019" y="3232"/>
                </a:lnTo>
                <a:lnTo>
                  <a:pt x="1930" y="3246"/>
                </a:lnTo>
                <a:lnTo>
                  <a:pt x="1840" y="3254"/>
                </a:lnTo>
                <a:lnTo>
                  <a:pt x="1750" y="3257"/>
                </a:lnTo>
                <a:lnTo>
                  <a:pt x="1658" y="3254"/>
                </a:lnTo>
                <a:lnTo>
                  <a:pt x="1568" y="3245"/>
                </a:lnTo>
                <a:lnTo>
                  <a:pt x="1477" y="3231"/>
                </a:lnTo>
                <a:lnTo>
                  <a:pt x="1389" y="3212"/>
                </a:lnTo>
                <a:lnTo>
                  <a:pt x="1301" y="3187"/>
                </a:lnTo>
                <a:lnTo>
                  <a:pt x="1216" y="3158"/>
                </a:lnTo>
                <a:lnTo>
                  <a:pt x="1132" y="3122"/>
                </a:lnTo>
                <a:lnTo>
                  <a:pt x="1050" y="3081"/>
                </a:lnTo>
                <a:lnTo>
                  <a:pt x="972" y="3227"/>
                </a:lnTo>
                <a:lnTo>
                  <a:pt x="1062" y="3272"/>
                </a:lnTo>
                <a:lnTo>
                  <a:pt x="1156" y="3311"/>
                </a:lnTo>
                <a:lnTo>
                  <a:pt x="1251" y="3345"/>
                </a:lnTo>
                <a:lnTo>
                  <a:pt x="1348" y="3373"/>
                </a:lnTo>
                <a:lnTo>
                  <a:pt x="1447" y="3395"/>
                </a:lnTo>
                <a:lnTo>
                  <a:pt x="1547" y="3410"/>
                </a:lnTo>
                <a:lnTo>
                  <a:pt x="1648" y="3419"/>
                </a:lnTo>
                <a:lnTo>
                  <a:pt x="1750" y="3423"/>
                </a:lnTo>
                <a:lnTo>
                  <a:pt x="1851" y="3419"/>
                </a:lnTo>
                <a:lnTo>
                  <a:pt x="1951" y="3411"/>
                </a:lnTo>
                <a:lnTo>
                  <a:pt x="2050" y="3395"/>
                </a:lnTo>
                <a:lnTo>
                  <a:pt x="2148" y="3374"/>
                </a:lnTo>
                <a:lnTo>
                  <a:pt x="2244" y="3347"/>
                </a:lnTo>
                <a:lnTo>
                  <a:pt x="2337" y="3315"/>
                </a:lnTo>
                <a:lnTo>
                  <a:pt x="2430" y="3276"/>
                </a:lnTo>
                <a:lnTo>
                  <a:pt x="2519" y="3232"/>
                </a:lnTo>
                <a:lnTo>
                  <a:pt x="2605" y="3183"/>
                </a:lnTo>
                <a:lnTo>
                  <a:pt x="2689" y="3128"/>
                </a:lnTo>
                <a:lnTo>
                  <a:pt x="2771" y="3068"/>
                </a:lnTo>
                <a:lnTo>
                  <a:pt x="2848" y="3003"/>
                </a:lnTo>
                <a:lnTo>
                  <a:pt x="2734" y="2883"/>
                </a:lnTo>
                <a:close/>
                <a:moveTo>
                  <a:pt x="3172" y="912"/>
                </a:moveTo>
                <a:lnTo>
                  <a:pt x="3030" y="995"/>
                </a:lnTo>
                <a:lnTo>
                  <a:pt x="3072" y="1072"/>
                </a:lnTo>
                <a:lnTo>
                  <a:pt x="3111" y="1150"/>
                </a:lnTo>
                <a:lnTo>
                  <a:pt x="3143" y="1231"/>
                </a:lnTo>
                <a:lnTo>
                  <a:pt x="3172" y="1314"/>
                </a:lnTo>
                <a:lnTo>
                  <a:pt x="3196" y="1400"/>
                </a:lnTo>
                <a:lnTo>
                  <a:pt x="3214" y="1487"/>
                </a:lnTo>
                <a:lnTo>
                  <a:pt x="3228" y="1576"/>
                </a:lnTo>
                <a:lnTo>
                  <a:pt x="3237" y="1667"/>
                </a:lnTo>
                <a:lnTo>
                  <a:pt x="3239" y="1759"/>
                </a:lnTo>
                <a:lnTo>
                  <a:pt x="3237" y="1851"/>
                </a:lnTo>
                <a:lnTo>
                  <a:pt x="3228" y="1943"/>
                </a:lnTo>
                <a:lnTo>
                  <a:pt x="3215" y="2031"/>
                </a:lnTo>
                <a:lnTo>
                  <a:pt x="3196" y="2120"/>
                </a:lnTo>
                <a:lnTo>
                  <a:pt x="3172" y="2207"/>
                </a:lnTo>
                <a:lnTo>
                  <a:pt x="3143" y="2291"/>
                </a:lnTo>
                <a:lnTo>
                  <a:pt x="3110" y="2373"/>
                </a:lnTo>
                <a:lnTo>
                  <a:pt x="3071" y="2453"/>
                </a:lnTo>
                <a:lnTo>
                  <a:pt x="3027" y="2532"/>
                </a:lnTo>
                <a:lnTo>
                  <a:pt x="2978" y="2607"/>
                </a:lnTo>
                <a:lnTo>
                  <a:pt x="2925" y="2681"/>
                </a:lnTo>
                <a:lnTo>
                  <a:pt x="2867" y="2750"/>
                </a:lnTo>
                <a:lnTo>
                  <a:pt x="2804" y="2817"/>
                </a:lnTo>
                <a:lnTo>
                  <a:pt x="2822" y="2835"/>
                </a:lnTo>
                <a:lnTo>
                  <a:pt x="2917" y="2937"/>
                </a:lnTo>
                <a:lnTo>
                  <a:pt x="2983" y="2868"/>
                </a:lnTo>
                <a:lnTo>
                  <a:pt x="3043" y="2796"/>
                </a:lnTo>
                <a:lnTo>
                  <a:pt x="3100" y="2722"/>
                </a:lnTo>
                <a:lnTo>
                  <a:pt x="3152" y="2644"/>
                </a:lnTo>
                <a:lnTo>
                  <a:pt x="3198" y="2564"/>
                </a:lnTo>
                <a:lnTo>
                  <a:pt x="3241" y="2483"/>
                </a:lnTo>
                <a:lnTo>
                  <a:pt x="3279" y="2398"/>
                </a:lnTo>
                <a:lnTo>
                  <a:pt x="3312" y="2312"/>
                </a:lnTo>
                <a:lnTo>
                  <a:pt x="3340" y="2223"/>
                </a:lnTo>
                <a:lnTo>
                  <a:pt x="3363" y="2133"/>
                </a:lnTo>
                <a:lnTo>
                  <a:pt x="3381" y="2041"/>
                </a:lnTo>
                <a:lnTo>
                  <a:pt x="3394" y="1948"/>
                </a:lnTo>
                <a:lnTo>
                  <a:pt x="3401" y="1854"/>
                </a:lnTo>
                <a:lnTo>
                  <a:pt x="3405" y="1759"/>
                </a:lnTo>
                <a:lnTo>
                  <a:pt x="3401" y="1657"/>
                </a:lnTo>
                <a:lnTo>
                  <a:pt x="3392" y="1557"/>
                </a:lnTo>
                <a:lnTo>
                  <a:pt x="3377" y="1457"/>
                </a:lnTo>
                <a:lnTo>
                  <a:pt x="3356" y="1361"/>
                </a:lnTo>
                <a:lnTo>
                  <a:pt x="3329" y="1266"/>
                </a:lnTo>
                <a:lnTo>
                  <a:pt x="3298" y="1174"/>
                </a:lnTo>
                <a:lnTo>
                  <a:pt x="3260" y="1083"/>
                </a:lnTo>
                <a:lnTo>
                  <a:pt x="3219" y="996"/>
                </a:lnTo>
                <a:lnTo>
                  <a:pt x="3172" y="912"/>
                </a:lnTo>
                <a:close/>
                <a:moveTo>
                  <a:pt x="359" y="859"/>
                </a:moveTo>
                <a:lnTo>
                  <a:pt x="310" y="940"/>
                </a:lnTo>
                <a:lnTo>
                  <a:pt x="265" y="1024"/>
                </a:lnTo>
                <a:lnTo>
                  <a:pt x="226" y="1111"/>
                </a:lnTo>
                <a:lnTo>
                  <a:pt x="192" y="1198"/>
                </a:lnTo>
                <a:lnTo>
                  <a:pt x="162" y="1289"/>
                </a:lnTo>
                <a:lnTo>
                  <a:pt x="139" y="1380"/>
                </a:lnTo>
                <a:lnTo>
                  <a:pt x="119" y="1473"/>
                </a:lnTo>
                <a:lnTo>
                  <a:pt x="107" y="1567"/>
                </a:lnTo>
                <a:lnTo>
                  <a:pt x="98" y="1664"/>
                </a:lnTo>
                <a:lnTo>
                  <a:pt x="95" y="1759"/>
                </a:lnTo>
                <a:lnTo>
                  <a:pt x="96" y="1810"/>
                </a:lnTo>
                <a:lnTo>
                  <a:pt x="99" y="1862"/>
                </a:lnTo>
                <a:lnTo>
                  <a:pt x="263" y="1846"/>
                </a:lnTo>
                <a:lnTo>
                  <a:pt x="260" y="1802"/>
                </a:lnTo>
                <a:lnTo>
                  <a:pt x="260" y="1759"/>
                </a:lnTo>
                <a:lnTo>
                  <a:pt x="263" y="1664"/>
                </a:lnTo>
                <a:lnTo>
                  <a:pt x="272" y="1570"/>
                </a:lnTo>
                <a:lnTo>
                  <a:pt x="286" y="1475"/>
                </a:lnTo>
                <a:lnTo>
                  <a:pt x="308" y="1383"/>
                </a:lnTo>
                <a:lnTo>
                  <a:pt x="334" y="1294"/>
                </a:lnTo>
                <a:lnTo>
                  <a:pt x="366" y="1205"/>
                </a:lnTo>
                <a:lnTo>
                  <a:pt x="404" y="1118"/>
                </a:lnTo>
                <a:lnTo>
                  <a:pt x="447" y="1034"/>
                </a:lnTo>
                <a:lnTo>
                  <a:pt x="495" y="952"/>
                </a:lnTo>
                <a:lnTo>
                  <a:pt x="359" y="859"/>
                </a:lnTo>
                <a:close/>
                <a:moveTo>
                  <a:pt x="1750" y="358"/>
                </a:moveTo>
                <a:lnTo>
                  <a:pt x="1661" y="361"/>
                </a:lnTo>
                <a:lnTo>
                  <a:pt x="1574" y="369"/>
                </a:lnTo>
                <a:lnTo>
                  <a:pt x="1487" y="383"/>
                </a:lnTo>
                <a:lnTo>
                  <a:pt x="1401" y="402"/>
                </a:lnTo>
                <a:lnTo>
                  <a:pt x="1317" y="427"/>
                </a:lnTo>
                <a:lnTo>
                  <a:pt x="1234" y="457"/>
                </a:lnTo>
                <a:lnTo>
                  <a:pt x="1154" y="492"/>
                </a:lnTo>
                <a:lnTo>
                  <a:pt x="1076" y="532"/>
                </a:lnTo>
                <a:lnTo>
                  <a:pt x="1006" y="574"/>
                </a:lnTo>
                <a:lnTo>
                  <a:pt x="939" y="620"/>
                </a:lnTo>
                <a:lnTo>
                  <a:pt x="875" y="668"/>
                </a:lnTo>
                <a:lnTo>
                  <a:pt x="813" y="721"/>
                </a:lnTo>
                <a:lnTo>
                  <a:pt x="754" y="778"/>
                </a:lnTo>
                <a:lnTo>
                  <a:pt x="699" y="838"/>
                </a:lnTo>
                <a:lnTo>
                  <a:pt x="648" y="901"/>
                </a:lnTo>
                <a:lnTo>
                  <a:pt x="600" y="967"/>
                </a:lnTo>
                <a:lnTo>
                  <a:pt x="550" y="1046"/>
                </a:lnTo>
                <a:lnTo>
                  <a:pt x="505" y="1128"/>
                </a:lnTo>
                <a:lnTo>
                  <a:pt x="466" y="1213"/>
                </a:lnTo>
                <a:lnTo>
                  <a:pt x="433" y="1300"/>
                </a:lnTo>
                <a:lnTo>
                  <a:pt x="405" y="1389"/>
                </a:lnTo>
                <a:lnTo>
                  <a:pt x="384" y="1480"/>
                </a:lnTo>
                <a:lnTo>
                  <a:pt x="368" y="1572"/>
                </a:lnTo>
                <a:lnTo>
                  <a:pt x="359" y="1665"/>
                </a:lnTo>
                <a:lnTo>
                  <a:pt x="356" y="1759"/>
                </a:lnTo>
                <a:lnTo>
                  <a:pt x="357" y="1821"/>
                </a:lnTo>
                <a:lnTo>
                  <a:pt x="362" y="1887"/>
                </a:lnTo>
                <a:lnTo>
                  <a:pt x="372" y="1976"/>
                </a:lnTo>
                <a:lnTo>
                  <a:pt x="390" y="2065"/>
                </a:lnTo>
                <a:lnTo>
                  <a:pt x="411" y="2152"/>
                </a:lnTo>
                <a:lnTo>
                  <a:pt x="439" y="2236"/>
                </a:lnTo>
                <a:lnTo>
                  <a:pt x="472" y="2319"/>
                </a:lnTo>
                <a:lnTo>
                  <a:pt x="510" y="2399"/>
                </a:lnTo>
                <a:lnTo>
                  <a:pt x="553" y="2477"/>
                </a:lnTo>
                <a:lnTo>
                  <a:pt x="600" y="2552"/>
                </a:lnTo>
                <a:lnTo>
                  <a:pt x="652" y="2623"/>
                </a:lnTo>
                <a:lnTo>
                  <a:pt x="709" y="2691"/>
                </a:lnTo>
                <a:lnTo>
                  <a:pt x="770" y="2756"/>
                </a:lnTo>
                <a:lnTo>
                  <a:pt x="835" y="2817"/>
                </a:lnTo>
                <a:lnTo>
                  <a:pt x="905" y="2873"/>
                </a:lnTo>
                <a:lnTo>
                  <a:pt x="978" y="2926"/>
                </a:lnTo>
                <a:lnTo>
                  <a:pt x="1055" y="2974"/>
                </a:lnTo>
                <a:lnTo>
                  <a:pt x="1135" y="3017"/>
                </a:lnTo>
                <a:lnTo>
                  <a:pt x="1218" y="3055"/>
                </a:lnTo>
                <a:lnTo>
                  <a:pt x="1303" y="3086"/>
                </a:lnTo>
                <a:lnTo>
                  <a:pt x="1390" y="3113"/>
                </a:lnTo>
                <a:lnTo>
                  <a:pt x="1478" y="3134"/>
                </a:lnTo>
                <a:lnTo>
                  <a:pt x="1568" y="3149"/>
                </a:lnTo>
                <a:lnTo>
                  <a:pt x="1658" y="3158"/>
                </a:lnTo>
                <a:lnTo>
                  <a:pt x="1750" y="3161"/>
                </a:lnTo>
                <a:lnTo>
                  <a:pt x="1838" y="3158"/>
                </a:lnTo>
                <a:lnTo>
                  <a:pt x="1926" y="3150"/>
                </a:lnTo>
                <a:lnTo>
                  <a:pt x="2012" y="3136"/>
                </a:lnTo>
                <a:lnTo>
                  <a:pt x="2097" y="3117"/>
                </a:lnTo>
                <a:lnTo>
                  <a:pt x="2181" y="3092"/>
                </a:lnTo>
                <a:lnTo>
                  <a:pt x="2263" y="3062"/>
                </a:lnTo>
                <a:lnTo>
                  <a:pt x="2343" y="3028"/>
                </a:lnTo>
                <a:lnTo>
                  <a:pt x="2420" y="2988"/>
                </a:lnTo>
                <a:lnTo>
                  <a:pt x="2495" y="2943"/>
                </a:lnTo>
                <a:lnTo>
                  <a:pt x="2567" y="2894"/>
                </a:lnTo>
                <a:lnTo>
                  <a:pt x="2637" y="2840"/>
                </a:lnTo>
                <a:lnTo>
                  <a:pt x="2704" y="2780"/>
                </a:lnTo>
                <a:lnTo>
                  <a:pt x="2768" y="2716"/>
                </a:lnTo>
                <a:lnTo>
                  <a:pt x="2826" y="2650"/>
                </a:lnTo>
                <a:lnTo>
                  <a:pt x="2879" y="2580"/>
                </a:lnTo>
                <a:lnTo>
                  <a:pt x="2929" y="2507"/>
                </a:lnTo>
                <a:lnTo>
                  <a:pt x="2973" y="2433"/>
                </a:lnTo>
                <a:lnTo>
                  <a:pt x="3012" y="2355"/>
                </a:lnTo>
                <a:lnTo>
                  <a:pt x="3046" y="2276"/>
                </a:lnTo>
                <a:lnTo>
                  <a:pt x="3076" y="2194"/>
                </a:lnTo>
                <a:lnTo>
                  <a:pt x="3100" y="2109"/>
                </a:lnTo>
                <a:lnTo>
                  <a:pt x="3119" y="2024"/>
                </a:lnTo>
                <a:lnTo>
                  <a:pt x="3132" y="1937"/>
                </a:lnTo>
                <a:lnTo>
                  <a:pt x="3141" y="1849"/>
                </a:lnTo>
                <a:lnTo>
                  <a:pt x="3144" y="1759"/>
                </a:lnTo>
                <a:lnTo>
                  <a:pt x="3140" y="1663"/>
                </a:lnTo>
                <a:lnTo>
                  <a:pt x="3130" y="1567"/>
                </a:lnTo>
                <a:lnTo>
                  <a:pt x="3114" y="1473"/>
                </a:lnTo>
                <a:lnTo>
                  <a:pt x="3093" y="1382"/>
                </a:lnTo>
                <a:lnTo>
                  <a:pt x="3065" y="1294"/>
                </a:lnTo>
                <a:lnTo>
                  <a:pt x="3031" y="1208"/>
                </a:lnTo>
                <a:lnTo>
                  <a:pt x="2992" y="1125"/>
                </a:lnTo>
                <a:lnTo>
                  <a:pt x="2948" y="1045"/>
                </a:lnTo>
                <a:lnTo>
                  <a:pt x="1750" y="1752"/>
                </a:lnTo>
                <a:lnTo>
                  <a:pt x="2181" y="427"/>
                </a:lnTo>
                <a:lnTo>
                  <a:pt x="2098" y="402"/>
                </a:lnTo>
                <a:lnTo>
                  <a:pt x="2013" y="383"/>
                </a:lnTo>
                <a:lnTo>
                  <a:pt x="1927" y="369"/>
                </a:lnTo>
                <a:lnTo>
                  <a:pt x="1839" y="361"/>
                </a:lnTo>
                <a:lnTo>
                  <a:pt x="1750" y="358"/>
                </a:lnTo>
                <a:close/>
                <a:moveTo>
                  <a:pt x="1750" y="96"/>
                </a:moveTo>
                <a:lnTo>
                  <a:pt x="1651" y="99"/>
                </a:lnTo>
                <a:lnTo>
                  <a:pt x="1553" y="108"/>
                </a:lnTo>
                <a:lnTo>
                  <a:pt x="1456" y="122"/>
                </a:lnTo>
                <a:lnTo>
                  <a:pt x="1359" y="143"/>
                </a:lnTo>
                <a:lnTo>
                  <a:pt x="1264" y="169"/>
                </a:lnTo>
                <a:lnTo>
                  <a:pt x="1172" y="201"/>
                </a:lnTo>
                <a:lnTo>
                  <a:pt x="1080" y="238"/>
                </a:lnTo>
                <a:lnTo>
                  <a:pt x="992" y="281"/>
                </a:lnTo>
                <a:lnTo>
                  <a:pt x="1072" y="426"/>
                </a:lnTo>
                <a:lnTo>
                  <a:pt x="1151" y="387"/>
                </a:lnTo>
                <a:lnTo>
                  <a:pt x="1232" y="355"/>
                </a:lnTo>
                <a:lnTo>
                  <a:pt x="1316" y="327"/>
                </a:lnTo>
                <a:lnTo>
                  <a:pt x="1401" y="303"/>
                </a:lnTo>
                <a:lnTo>
                  <a:pt x="1487" y="285"/>
                </a:lnTo>
                <a:lnTo>
                  <a:pt x="1573" y="272"/>
                </a:lnTo>
                <a:lnTo>
                  <a:pt x="1661" y="264"/>
                </a:lnTo>
                <a:lnTo>
                  <a:pt x="1750" y="262"/>
                </a:lnTo>
                <a:lnTo>
                  <a:pt x="1845" y="265"/>
                </a:lnTo>
                <a:lnTo>
                  <a:pt x="1939" y="274"/>
                </a:lnTo>
                <a:lnTo>
                  <a:pt x="2032" y="289"/>
                </a:lnTo>
                <a:lnTo>
                  <a:pt x="2122" y="309"/>
                </a:lnTo>
                <a:lnTo>
                  <a:pt x="2210" y="335"/>
                </a:lnTo>
                <a:lnTo>
                  <a:pt x="2262" y="178"/>
                </a:lnTo>
                <a:lnTo>
                  <a:pt x="2164" y="149"/>
                </a:lnTo>
                <a:lnTo>
                  <a:pt x="2063" y="126"/>
                </a:lnTo>
                <a:lnTo>
                  <a:pt x="1961" y="109"/>
                </a:lnTo>
                <a:lnTo>
                  <a:pt x="1856" y="99"/>
                </a:lnTo>
                <a:lnTo>
                  <a:pt x="1750" y="96"/>
                </a:lnTo>
                <a:close/>
                <a:moveTo>
                  <a:pt x="1750" y="0"/>
                </a:moveTo>
                <a:lnTo>
                  <a:pt x="1750" y="0"/>
                </a:lnTo>
                <a:lnTo>
                  <a:pt x="1860" y="3"/>
                </a:lnTo>
                <a:lnTo>
                  <a:pt x="1969" y="14"/>
                </a:lnTo>
                <a:lnTo>
                  <a:pt x="2076" y="30"/>
                </a:lnTo>
                <a:lnTo>
                  <a:pt x="2180" y="54"/>
                </a:lnTo>
                <a:lnTo>
                  <a:pt x="2282" y="83"/>
                </a:lnTo>
                <a:lnTo>
                  <a:pt x="2381" y="119"/>
                </a:lnTo>
                <a:lnTo>
                  <a:pt x="2478" y="160"/>
                </a:lnTo>
                <a:lnTo>
                  <a:pt x="2572" y="206"/>
                </a:lnTo>
                <a:lnTo>
                  <a:pt x="2662" y="258"/>
                </a:lnTo>
                <a:lnTo>
                  <a:pt x="2749" y="316"/>
                </a:lnTo>
                <a:lnTo>
                  <a:pt x="2832" y="377"/>
                </a:lnTo>
                <a:lnTo>
                  <a:pt x="2912" y="444"/>
                </a:lnTo>
                <a:lnTo>
                  <a:pt x="2987" y="516"/>
                </a:lnTo>
                <a:lnTo>
                  <a:pt x="3058" y="592"/>
                </a:lnTo>
                <a:lnTo>
                  <a:pt x="3124" y="671"/>
                </a:lnTo>
                <a:lnTo>
                  <a:pt x="3186" y="755"/>
                </a:lnTo>
                <a:lnTo>
                  <a:pt x="3243" y="841"/>
                </a:lnTo>
                <a:lnTo>
                  <a:pt x="3295" y="932"/>
                </a:lnTo>
                <a:lnTo>
                  <a:pt x="3341" y="1026"/>
                </a:lnTo>
                <a:lnTo>
                  <a:pt x="3382" y="1124"/>
                </a:lnTo>
                <a:lnTo>
                  <a:pt x="3417" y="1224"/>
                </a:lnTo>
                <a:lnTo>
                  <a:pt x="3447" y="1326"/>
                </a:lnTo>
                <a:lnTo>
                  <a:pt x="3469" y="1431"/>
                </a:lnTo>
                <a:lnTo>
                  <a:pt x="3486" y="1539"/>
                </a:lnTo>
                <a:lnTo>
                  <a:pt x="3496" y="1649"/>
                </a:lnTo>
                <a:lnTo>
                  <a:pt x="3500" y="1759"/>
                </a:lnTo>
                <a:lnTo>
                  <a:pt x="3497" y="1861"/>
                </a:lnTo>
                <a:lnTo>
                  <a:pt x="3488" y="1960"/>
                </a:lnTo>
                <a:lnTo>
                  <a:pt x="3474" y="2059"/>
                </a:lnTo>
                <a:lnTo>
                  <a:pt x="3456" y="2156"/>
                </a:lnTo>
                <a:lnTo>
                  <a:pt x="3431" y="2251"/>
                </a:lnTo>
                <a:lnTo>
                  <a:pt x="3401" y="2344"/>
                </a:lnTo>
                <a:lnTo>
                  <a:pt x="3367" y="2436"/>
                </a:lnTo>
                <a:lnTo>
                  <a:pt x="3326" y="2525"/>
                </a:lnTo>
                <a:lnTo>
                  <a:pt x="3282" y="2611"/>
                </a:lnTo>
                <a:lnTo>
                  <a:pt x="3231" y="2697"/>
                </a:lnTo>
                <a:lnTo>
                  <a:pt x="3176" y="2778"/>
                </a:lnTo>
                <a:lnTo>
                  <a:pt x="3116" y="2857"/>
                </a:lnTo>
                <a:lnTo>
                  <a:pt x="3053" y="2934"/>
                </a:lnTo>
                <a:lnTo>
                  <a:pt x="2983" y="3006"/>
                </a:lnTo>
                <a:lnTo>
                  <a:pt x="2984" y="3007"/>
                </a:lnTo>
                <a:lnTo>
                  <a:pt x="2948" y="3040"/>
                </a:lnTo>
                <a:lnTo>
                  <a:pt x="2914" y="3073"/>
                </a:lnTo>
                <a:lnTo>
                  <a:pt x="2914" y="3072"/>
                </a:lnTo>
                <a:lnTo>
                  <a:pt x="2837" y="3136"/>
                </a:lnTo>
                <a:lnTo>
                  <a:pt x="2759" y="3196"/>
                </a:lnTo>
                <a:lnTo>
                  <a:pt x="2677" y="3251"/>
                </a:lnTo>
                <a:lnTo>
                  <a:pt x="2593" y="3300"/>
                </a:lnTo>
                <a:lnTo>
                  <a:pt x="2507" y="3346"/>
                </a:lnTo>
                <a:lnTo>
                  <a:pt x="2418" y="3386"/>
                </a:lnTo>
                <a:lnTo>
                  <a:pt x="2327" y="3421"/>
                </a:lnTo>
                <a:lnTo>
                  <a:pt x="2235" y="3450"/>
                </a:lnTo>
                <a:lnTo>
                  <a:pt x="2140" y="3475"/>
                </a:lnTo>
                <a:lnTo>
                  <a:pt x="2044" y="3494"/>
                </a:lnTo>
                <a:lnTo>
                  <a:pt x="1948" y="3508"/>
                </a:lnTo>
                <a:lnTo>
                  <a:pt x="1849" y="3516"/>
                </a:lnTo>
                <a:lnTo>
                  <a:pt x="1750" y="3519"/>
                </a:lnTo>
                <a:lnTo>
                  <a:pt x="1654" y="3516"/>
                </a:lnTo>
                <a:lnTo>
                  <a:pt x="1559" y="3508"/>
                </a:lnTo>
                <a:lnTo>
                  <a:pt x="1464" y="3495"/>
                </a:lnTo>
                <a:lnTo>
                  <a:pt x="1371" y="3477"/>
                </a:lnTo>
                <a:lnTo>
                  <a:pt x="1278" y="3454"/>
                </a:lnTo>
                <a:lnTo>
                  <a:pt x="1188" y="3426"/>
                </a:lnTo>
                <a:lnTo>
                  <a:pt x="1099" y="3392"/>
                </a:lnTo>
                <a:lnTo>
                  <a:pt x="1011" y="3355"/>
                </a:lnTo>
                <a:lnTo>
                  <a:pt x="925" y="3311"/>
                </a:lnTo>
                <a:lnTo>
                  <a:pt x="925" y="3312"/>
                </a:lnTo>
                <a:lnTo>
                  <a:pt x="882" y="3287"/>
                </a:lnTo>
                <a:lnTo>
                  <a:pt x="843" y="3265"/>
                </a:lnTo>
                <a:lnTo>
                  <a:pt x="843" y="3263"/>
                </a:lnTo>
                <a:lnTo>
                  <a:pt x="759" y="3207"/>
                </a:lnTo>
                <a:lnTo>
                  <a:pt x="678" y="3149"/>
                </a:lnTo>
                <a:lnTo>
                  <a:pt x="600" y="3085"/>
                </a:lnTo>
                <a:lnTo>
                  <a:pt x="527" y="3017"/>
                </a:lnTo>
                <a:lnTo>
                  <a:pt x="458" y="2946"/>
                </a:lnTo>
                <a:lnTo>
                  <a:pt x="394" y="2871"/>
                </a:lnTo>
                <a:lnTo>
                  <a:pt x="334" y="2792"/>
                </a:lnTo>
                <a:lnTo>
                  <a:pt x="279" y="2711"/>
                </a:lnTo>
                <a:lnTo>
                  <a:pt x="228" y="2625"/>
                </a:lnTo>
                <a:lnTo>
                  <a:pt x="182" y="2538"/>
                </a:lnTo>
                <a:lnTo>
                  <a:pt x="140" y="2448"/>
                </a:lnTo>
                <a:lnTo>
                  <a:pt x="104" y="2356"/>
                </a:lnTo>
                <a:lnTo>
                  <a:pt x="73" y="2261"/>
                </a:lnTo>
                <a:lnTo>
                  <a:pt x="47" y="2165"/>
                </a:lnTo>
                <a:lnTo>
                  <a:pt x="27" y="2066"/>
                </a:lnTo>
                <a:lnTo>
                  <a:pt x="13" y="1967"/>
                </a:lnTo>
                <a:lnTo>
                  <a:pt x="11" y="1967"/>
                </a:lnTo>
                <a:lnTo>
                  <a:pt x="8" y="1919"/>
                </a:lnTo>
                <a:lnTo>
                  <a:pt x="2" y="1870"/>
                </a:lnTo>
                <a:lnTo>
                  <a:pt x="3" y="1870"/>
                </a:lnTo>
                <a:lnTo>
                  <a:pt x="1" y="1814"/>
                </a:lnTo>
                <a:lnTo>
                  <a:pt x="0" y="1759"/>
                </a:lnTo>
                <a:lnTo>
                  <a:pt x="2" y="1657"/>
                </a:lnTo>
                <a:lnTo>
                  <a:pt x="11" y="1557"/>
                </a:lnTo>
                <a:lnTo>
                  <a:pt x="26" y="1456"/>
                </a:lnTo>
                <a:lnTo>
                  <a:pt x="45" y="1358"/>
                </a:lnTo>
                <a:lnTo>
                  <a:pt x="71" y="1260"/>
                </a:lnTo>
                <a:lnTo>
                  <a:pt x="102" y="1165"/>
                </a:lnTo>
                <a:lnTo>
                  <a:pt x="139" y="1072"/>
                </a:lnTo>
                <a:lnTo>
                  <a:pt x="181" y="980"/>
                </a:lnTo>
                <a:lnTo>
                  <a:pt x="228" y="891"/>
                </a:lnTo>
                <a:lnTo>
                  <a:pt x="280" y="804"/>
                </a:lnTo>
                <a:lnTo>
                  <a:pt x="280" y="804"/>
                </a:lnTo>
                <a:lnTo>
                  <a:pt x="334" y="725"/>
                </a:lnTo>
                <a:lnTo>
                  <a:pt x="335" y="725"/>
                </a:lnTo>
                <a:lnTo>
                  <a:pt x="398" y="644"/>
                </a:lnTo>
                <a:lnTo>
                  <a:pt x="465" y="566"/>
                </a:lnTo>
                <a:lnTo>
                  <a:pt x="537" y="492"/>
                </a:lnTo>
                <a:lnTo>
                  <a:pt x="612" y="423"/>
                </a:lnTo>
                <a:lnTo>
                  <a:pt x="692" y="358"/>
                </a:lnTo>
                <a:lnTo>
                  <a:pt x="776" y="298"/>
                </a:lnTo>
                <a:lnTo>
                  <a:pt x="862" y="243"/>
                </a:lnTo>
                <a:lnTo>
                  <a:pt x="862" y="242"/>
                </a:lnTo>
                <a:lnTo>
                  <a:pt x="904" y="219"/>
                </a:lnTo>
                <a:lnTo>
                  <a:pt x="946" y="196"/>
                </a:lnTo>
                <a:lnTo>
                  <a:pt x="946" y="197"/>
                </a:lnTo>
                <a:lnTo>
                  <a:pt x="1041" y="151"/>
                </a:lnTo>
                <a:lnTo>
                  <a:pt x="1136" y="112"/>
                </a:lnTo>
                <a:lnTo>
                  <a:pt x="1235" y="78"/>
                </a:lnTo>
                <a:lnTo>
                  <a:pt x="1335" y="50"/>
                </a:lnTo>
                <a:lnTo>
                  <a:pt x="1438" y="28"/>
                </a:lnTo>
                <a:lnTo>
                  <a:pt x="1541" y="13"/>
                </a:lnTo>
                <a:lnTo>
                  <a:pt x="1645" y="3"/>
                </a:lnTo>
                <a:lnTo>
                  <a:pt x="175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50" name="Group 460"/>
          <p:cNvGrpSpPr/>
          <p:nvPr/>
        </p:nvGrpSpPr>
        <p:grpSpPr>
          <a:xfrm>
            <a:off x="4028643" y="3553053"/>
            <a:ext cx="540626" cy="540626"/>
            <a:chOff x="8228013" y="4837113"/>
            <a:chExt cx="1141413" cy="1093787"/>
          </a:xfrm>
          <a:solidFill>
            <a:srgbClr val="000000"/>
          </a:solidFill>
        </p:grpSpPr>
        <p:sp>
          <p:nvSpPr>
            <p:cNvPr id="551" name="Freeform 599"/>
            <p:cNvSpPr>
              <a:spLocks noEditPoints="1"/>
            </p:cNvSpPr>
            <p:nvPr/>
          </p:nvSpPr>
          <p:spPr bwMode="auto">
            <a:xfrm>
              <a:off x="8228013" y="4908550"/>
              <a:ext cx="1017588" cy="1022350"/>
            </a:xfrm>
            <a:custGeom>
              <a:avLst/>
              <a:gdLst>
                <a:gd name="T0" fmla="*/ 2603 w 3205"/>
                <a:gd name="T1" fmla="*/ 2036 h 3219"/>
                <a:gd name="T2" fmla="*/ 2441 w 3205"/>
                <a:gd name="T3" fmla="*/ 2297 h 3219"/>
                <a:gd name="T4" fmla="*/ 2848 w 3205"/>
                <a:gd name="T5" fmla="*/ 2552 h 3219"/>
                <a:gd name="T6" fmla="*/ 3035 w 3205"/>
                <a:gd name="T7" fmla="*/ 2239 h 3219"/>
                <a:gd name="T8" fmla="*/ 3143 w 3205"/>
                <a:gd name="T9" fmla="*/ 1887 h 3219"/>
                <a:gd name="T10" fmla="*/ 1798 w 3205"/>
                <a:gd name="T11" fmla="*/ 11 h 3219"/>
                <a:gd name="T12" fmla="*/ 2156 w 3205"/>
                <a:gd name="T13" fmla="*/ 94 h 3219"/>
                <a:gd name="T14" fmla="*/ 2165 w 3205"/>
                <a:gd name="T15" fmla="*/ 101 h 3219"/>
                <a:gd name="T16" fmla="*/ 2172 w 3205"/>
                <a:gd name="T17" fmla="*/ 109 h 3219"/>
                <a:gd name="T18" fmla="*/ 2175 w 3205"/>
                <a:gd name="T19" fmla="*/ 120 h 3219"/>
                <a:gd name="T20" fmla="*/ 2173 w 3205"/>
                <a:gd name="T21" fmla="*/ 131 h 3219"/>
                <a:gd name="T22" fmla="*/ 1992 w 3205"/>
                <a:gd name="T23" fmla="*/ 639 h 3219"/>
                <a:gd name="T24" fmla="*/ 1979 w 3205"/>
                <a:gd name="T25" fmla="*/ 651 h 3219"/>
                <a:gd name="T26" fmla="*/ 1968 w 3205"/>
                <a:gd name="T27" fmla="*/ 653 h 3219"/>
                <a:gd name="T28" fmla="*/ 1823 w 3205"/>
                <a:gd name="T29" fmla="*/ 613 h 3219"/>
                <a:gd name="T30" fmla="*/ 1529 w 3205"/>
                <a:gd name="T31" fmla="*/ 596 h 3219"/>
                <a:gd name="T32" fmla="*/ 1216 w 3205"/>
                <a:gd name="T33" fmla="*/ 672 h 3219"/>
                <a:gd name="T34" fmla="*/ 949 w 3205"/>
                <a:gd name="T35" fmla="*/ 837 h 3219"/>
                <a:gd name="T36" fmla="*/ 746 w 3205"/>
                <a:gd name="T37" fmla="*/ 1074 h 3219"/>
                <a:gd name="T38" fmla="*/ 623 w 3205"/>
                <a:gd name="T39" fmla="*/ 1365 h 3219"/>
                <a:gd name="T40" fmla="*/ 597 w 3205"/>
                <a:gd name="T41" fmla="*/ 1693 h 3219"/>
                <a:gd name="T42" fmla="*/ 673 w 3205"/>
                <a:gd name="T43" fmla="*/ 2006 h 3219"/>
                <a:gd name="T44" fmla="*/ 839 w 3205"/>
                <a:gd name="T45" fmla="*/ 2271 h 3219"/>
                <a:gd name="T46" fmla="*/ 1076 w 3205"/>
                <a:gd name="T47" fmla="*/ 2475 h 3219"/>
                <a:gd name="T48" fmla="*/ 1368 w 3205"/>
                <a:gd name="T49" fmla="*/ 2598 h 3219"/>
                <a:gd name="T50" fmla="*/ 1687 w 3205"/>
                <a:gd name="T51" fmla="*/ 2625 h 3219"/>
                <a:gd name="T52" fmla="*/ 1966 w 3205"/>
                <a:gd name="T53" fmla="*/ 2565 h 3219"/>
                <a:gd name="T54" fmla="*/ 2218 w 3205"/>
                <a:gd name="T55" fmla="*/ 2430 h 3219"/>
                <a:gd name="T56" fmla="*/ 2423 w 3205"/>
                <a:gd name="T57" fmla="*/ 2229 h 3219"/>
                <a:gd name="T58" fmla="*/ 2563 w 3205"/>
                <a:gd name="T59" fmla="*/ 1983 h 3219"/>
                <a:gd name="T60" fmla="*/ 2620 w 3205"/>
                <a:gd name="T61" fmla="*/ 1775 h 3219"/>
                <a:gd name="T62" fmla="*/ 2625 w 3205"/>
                <a:gd name="T63" fmla="*/ 1765 h 3219"/>
                <a:gd name="T64" fmla="*/ 2633 w 3205"/>
                <a:gd name="T65" fmla="*/ 1758 h 3219"/>
                <a:gd name="T66" fmla="*/ 2644 w 3205"/>
                <a:gd name="T67" fmla="*/ 1753 h 3219"/>
                <a:gd name="T68" fmla="*/ 3181 w 3205"/>
                <a:gd name="T69" fmla="*/ 1835 h 3219"/>
                <a:gd name="T70" fmla="*/ 3190 w 3205"/>
                <a:gd name="T71" fmla="*/ 1837 h 3219"/>
                <a:gd name="T72" fmla="*/ 3199 w 3205"/>
                <a:gd name="T73" fmla="*/ 1845 h 3219"/>
                <a:gd name="T74" fmla="*/ 3204 w 3205"/>
                <a:gd name="T75" fmla="*/ 1853 h 3219"/>
                <a:gd name="T76" fmla="*/ 3205 w 3205"/>
                <a:gd name="T77" fmla="*/ 1865 h 3219"/>
                <a:gd name="T78" fmla="*/ 3166 w 3205"/>
                <a:gd name="T79" fmla="*/ 2049 h 3219"/>
                <a:gd name="T80" fmla="*/ 3026 w 3205"/>
                <a:gd name="T81" fmla="*/ 2388 h 3219"/>
                <a:gd name="T82" fmla="*/ 2811 w 3205"/>
                <a:gd name="T83" fmla="*/ 2687 h 3219"/>
                <a:gd name="T84" fmla="*/ 2521 w 3205"/>
                <a:gd name="T85" fmla="*/ 2939 h 3219"/>
                <a:gd name="T86" fmla="*/ 2182 w 3205"/>
                <a:gd name="T87" fmla="*/ 3117 h 3219"/>
                <a:gd name="T88" fmla="*/ 1809 w 3205"/>
                <a:gd name="T89" fmla="*/ 3207 h 3219"/>
                <a:gd name="T90" fmla="*/ 1403 w 3205"/>
                <a:gd name="T91" fmla="*/ 3205 h 3219"/>
                <a:gd name="T92" fmla="*/ 1009 w 3205"/>
                <a:gd name="T93" fmla="*/ 3101 h 3219"/>
                <a:gd name="T94" fmla="*/ 661 w 3205"/>
                <a:gd name="T95" fmla="*/ 2908 h 3219"/>
                <a:gd name="T96" fmla="*/ 373 w 3205"/>
                <a:gd name="T97" fmla="*/ 2637 h 3219"/>
                <a:gd name="T98" fmla="*/ 158 w 3205"/>
                <a:gd name="T99" fmla="*/ 2304 h 3219"/>
                <a:gd name="T100" fmla="*/ 31 w 3205"/>
                <a:gd name="T101" fmla="*/ 1921 h 3219"/>
                <a:gd name="T102" fmla="*/ 3 w 3205"/>
                <a:gd name="T103" fmla="*/ 1504 h 3219"/>
                <a:gd name="T104" fmla="*/ 83 w 3205"/>
                <a:gd name="T105" fmla="*/ 1102 h 3219"/>
                <a:gd name="T106" fmla="*/ 255 w 3205"/>
                <a:gd name="T107" fmla="*/ 741 h 3219"/>
                <a:gd name="T108" fmla="*/ 508 w 3205"/>
                <a:gd name="T109" fmla="*/ 438 h 3219"/>
                <a:gd name="T110" fmla="*/ 828 w 3205"/>
                <a:gd name="T111" fmla="*/ 204 h 3219"/>
                <a:gd name="T112" fmla="*/ 1201 w 3205"/>
                <a:gd name="T113" fmla="*/ 54 h 3219"/>
                <a:gd name="T114" fmla="*/ 1613 w 3205"/>
                <a:gd name="T115" fmla="*/ 0 h 3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05" h="3219">
                  <a:moveTo>
                    <a:pt x="2671" y="1815"/>
                  </a:moveTo>
                  <a:lnTo>
                    <a:pt x="2653" y="1890"/>
                  </a:lnTo>
                  <a:lnTo>
                    <a:pt x="2631" y="1964"/>
                  </a:lnTo>
                  <a:lnTo>
                    <a:pt x="2603" y="2036"/>
                  </a:lnTo>
                  <a:lnTo>
                    <a:pt x="2570" y="2106"/>
                  </a:lnTo>
                  <a:lnTo>
                    <a:pt x="2532" y="2172"/>
                  </a:lnTo>
                  <a:lnTo>
                    <a:pt x="2488" y="2236"/>
                  </a:lnTo>
                  <a:lnTo>
                    <a:pt x="2441" y="2297"/>
                  </a:lnTo>
                  <a:lnTo>
                    <a:pt x="2389" y="2355"/>
                  </a:lnTo>
                  <a:lnTo>
                    <a:pt x="2726" y="2692"/>
                  </a:lnTo>
                  <a:lnTo>
                    <a:pt x="2789" y="2624"/>
                  </a:lnTo>
                  <a:lnTo>
                    <a:pt x="2848" y="2552"/>
                  </a:lnTo>
                  <a:lnTo>
                    <a:pt x="2902" y="2478"/>
                  </a:lnTo>
                  <a:lnTo>
                    <a:pt x="2951" y="2401"/>
                  </a:lnTo>
                  <a:lnTo>
                    <a:pt x="2996" y="2320"/>
                  </a:lnTo>
                  <a:lnTo>
                    <a:pt x="3035" y="2239"/>
                  </a:lnTo>
                  <a:lnTo>
                    <a:pt x="3070" y="2154"/>
                  </a:lnTo>
                  <a:lnTo>
                    <a:pt x="3099" y="2067"/>
                  </a:lnTo>
                  <a:lnTo>
                    <a:pt x="3123" y="1978"/>
                  </a:lnTo>
                  <a:lnTo>
                    <a:pt x="3143" y="1887"/>
                  </a:lnTo>
                  <a:lnTo>
                    <a:pt x="2671" y="1815"/>
                  </a:lnTo>
                  <a:close/>
                  <a:moveTo>
                    <a:pt x="1613" y="0"/>
                  </a:moveTo>
                  <a:lnTo>
                    <a:pt x="1706" y="4"/>
                  </a:lnTo>
                  <a:lnTo>
                    <a:pt x="1798" y="11"/>
                  </a:lnTo>
                  <a:lnTo>
                    <a:pt x="1888" y="24"/>
                  </a:lnTo>
                  <a:lnTo>
                    <a:pt x="1979" y="43"/>
                  </a:lnTo>
                  <a:lnTo>
                    <a:pt x="2068" y="66"/>
                  </a:lnTo>
                  <a:lnTo>
                    <a:pt x="2156" y="94"/>
                  </a:lnTo>
                  <a:lnTo>
                    <a:pt x="2158" y="95"/>
                  </a:lnTo>
                  <a:lnTo>
                    <a:pt x="2160" y="96"/>
                  </a:lnTo>
                  <a:lnTo>
                    <a:pt x="2163" y="98"/>
                  </a:lnTo>
                  <a:lnTo>
                    <a:pt x="2165" y="101"/>
                  </a:lnTo>
                  <a:lnTo>
                    <a:pt x="2167" y="102"/>
                  </a:lnTo>
                  <a:lnTo>
                    <a:pt x="2168" y="104"/>
                  </a:lnTo>
                  <a:lnTo>
                    <a:pt x="2171" y="106"/>
                  </a:lnTo>
                  <a:lnTo>
                    <a:pt x="2172" y="109"/>
                  </a:lnTo>
                  <a:lnTo>
                    <a:pt x="2173" y="111"/>
                  </a:lnTo>
                  <a:lnTo>
                    <a:pt x="2173" y="114"/>
                  </a:lnTo>
                  <a:lnTo>
                    <a:pt x="2174" y="117"/>
                  </a:lnTo>
                  <a:lnTo>
                    <a:pt x="2175" y="120"/>
                  </a:lnTo>
                  <a:lnTo>
                    <a:pt x="2175" y="122"/>
                  </a:lnTo>
                  <a:lnTo>
                    <a:pt x="2174" y="126"/>
                  </a:lnTo>
                  <a:lnTo>
                    <a:pt x="2174" y="129"/>
                  </a:lnTo>
                  <a:lnTo>
                    <a:pt x="2173" y="131"/>
                  </a:lnTo>
                  <a:lnTo>
                    <a:pt x="1995" y="634"/>
                  </a:lnTo>
                  <a:lnTo>
                    <a:pt x="1995" y="634"/>
                  </a:lnTo>
                  <a:lnTo>
                    <a:pt x="1995" y="635"/>
                  </a:lnTo>
                  <a:lnTo>
                    <a:pt x="1992" y="639"/>
                  </a:lnTo>
                  <a:lnTo>
                    <a:pt x="1990" y="643"/>
                  </a:lnTo>
                  <a:lnTo>
                    <a:pt x="1988" y="646"/>
                  </a:lnTo>
                  <a:lnTo>
                    <a:pt x="1981" y="650"/>
                  </a:lnTo>
                  <a:lnTo>
                    <a:pt x="1979" y="651"/>
                  </a:lnTo>
                  <a:lnTo>
                    <a:pt x="1975" y="652"/>
                  </a:lnTo>
                  <a:lnTo>
                    <a:pt x="1971" y="653"/>
                  </a:lnTo>
                  <a:lnTo>
                    <a:pt x="1969" y="653"/>
                  </a:lnTo>
                  <a:lnTo>
                    <a:pt x="1968" y="653"/>
                  </a:lnTo>
                  <a:lnTo>
                    <a:pt x="1963" y="653"/>
                  </a:lnTo>
                  <a:lnTo>
                    <a:pt x="1958" y="651"/>
                  </a:lnTo>
                  <a:lnTo>
                    <a:pt x="1891" y="630"/>
                  </a:lnTo>
                  <a:lnTo>
                    <a:pt x="1823" y="613"/>
                  </a:lnTo>
                  <a:lnTo>
                    <a:pt x="1753" y="601"/>
                  </a:lnTo>
                  <a:lnTo>
                    <a:pt x="1683" y="594"/>
                  </a:lnTo>
                  <a:lnTo>
                    <a:pt x="1613" y="592"/>
                  </a:lnTo>
                  <a:lnTo>
                    <a:pt x="1529" y="596"/>
                  </a:lnTo>
                  <a:lnTo>
                    <a:pt x="1448" y="605"/>
                  </a:lnTo>
                  <a:lnTo>
                    <a:pt x="1368" y="622"/>
                  </a:lnTo>
                  <a:lnTo>
                    <a:pt x="1291" y="643"/>
                  </a:lnTo>
                  <a:lnTo>
                    <a:pt x="1216" y="672"/>
                  </a:lnTo>
                  <a:lnTo>
                    <a:pt x="1144" y="705"/>
                  </a:lnTo>
                  <a:lnTo>
                    <a:pt x="1076" y="745"/>
                  </a:lnTo>
                  <a:lnTo>
                    <a:pt x="1011" y="788"/>
                  </a:lnTo>
                  <a:lnTo>
                    <a:pt x="949" y="837"/>
                  </a:lnTo>
                  <a:lnTo>
                    <a:pt x="892" y="890"/>
                  </a:lnTo>
                  <a:lnTo>
                    <a:pt x="839" y="948"/>
                  </a:lnTo>
                  <a:lnTo>
                    <a:pt x="790" y="1009"/>
                  </a:lnTo>
                  <a:lnTo>
                    <a:pt x="746" y="1074"/>
                  </a:lnTo>
                  <a:lnTo>
                    <a:pt x="707" y="1143"/>
                  </a:lnTo>
                  <a:lnTo>
                    <a:pt x="673" y="1214"/>
                  </a:lnTo>
                  <a:lnTo>
                    <a:pt x="645" y="1289"/>
                  </a:lnTo>
                  <a:lnTo>
                    <a:pt x="623" y="1365"/>
                  </a:lnTo>
                  <a:lnTo>
                    <a:pt x="607" y="1444"/>
                  </a:lnTo>
                  <a:lnTo>
                    <a:pt x="597" y="1526"/>
                  </a:lnTo>
                  <a:lnTo>
                    <a:pt x="592" y="1610"/>
                  </a:lnTo>
                  <a:lnTo>
                    <a:pt x="597" y="1693"/>
                  </a:lnTo>
                  <a:lnTo>
                    <a:pt x="607" y="1774"/>
                  </a:lnTo>
                  <a:lnTo>
                    <a:pt x="623" y="1853"/>
                  </a:lnTo>
                  <a:lnTo>
                    <a:pt x="645" y="1931"/>
                  </a:lnTo>
                  <a:lnTo>
                    <a:pt x="673" y="2006"/>
                  </a:lnTo>
                  <a:lnTo>
                    <a:pt x="707" y="2076"/>
                  </a:lnTo>
                  <a:lnTo>
                    <a:pt x="746" y="2145"/>
                  </a:lnTo>
                  <a:lnTo>
                    <a:pt x="790" y="2210"/>
                  </a:lnTo>
                  <a:lnTo>
                    <a:pt x="839" y="2271"/>
                  </a:lnTo>
                  <a:lnTo>
                    <a:pt x="892" y="2329"/>
                  </a:lnTo>
                  <a:lnTo>
                    <a:pt x="949" y="2382"/>
                  </a:lnTo>
                  <a:lnTo>
                    <a:pt x="1011" y="2431"/>
                  </a:lnTo>
                  <a:lnTo>
                    <a:pt x="1076" y="2475"/>
                  </a:lnTo>
                  <a:lnTo>
                    <a:pt x="1144" y="2514"/>
                  </a:lnTo>
                  <a:lnTo>
                    <a:pt x="1216" y="2548"/>
                  </a:lnTo>
                  <a:lnTo>
                    <a:pt x="1291" y="2576"/>
                  </a:lnTo>
                  <a:lnTo>
                    <a:pt x="1368" y="2598"/>
                  </a:lnTo>
                  <a:lnTo>
                    <a:pt x="1448" y="2614"/>
                  </a:lnTo>
                  <a:lnTo>
                    <a:pt x="1529" y="2624"/>
                  </a:lnTo>
                  <a:lnTo>
                    <a:pt x="1613" y="2627"/>
                  </a:lnTo>
                  <a:lnTo>
                    <a:pt x="1687" y="2625"/>
                  </a:lnTo>
                  <a:lnTo>
                    <a:pt x="1759" y="2617"/>
                  </a:lnTo>
                  <a:lnTo>
                    <a:pt x="1829" y="2604"/>
                  </a:lnTo>
                  <a:lnTo>
                    <a:pt x="1898" y="2587"/>
                  </a:lnTo>
                  <a:lnTo>
                    <a:pt x="1966" y="2565"/>
                  </a:lnTo>
                  <a:lnTo>
                    <a:pt x="2032" y="2538"/>
                  </a:lnTo>
                  <a:lnTo>
                    <a:pt x="2097" y="2506"/>
                  </a:lnTo>
                  <a:lnTo>
                    <a:pt x="2158" y="2470"/>
                  </a:lnTo>
                  <a:lnTo>
                    <a:pt x="2218" y="2430"/>
                  </a:lnTo>
                  <a:lnTo>
                    <a:pt x="2275" y="2384"/>
                  </a:lnTo>
                  <a:lnTo>
                    <a:pt x="2328" y="2335"/>
                  </a:lnTo>
                  <a:lnTo>
                    <a:pt x="2378" y="2283"/>
                  </a:lnTo>
                  <a:lnTo>
                    <a:pt x="2423" y="2229"/>
                  </a:lnTo>
                  <a:lnTo>
                    <a:pt x="2464" y="2171"/>
                  </a:lnTo>
                  <a:lnTo>
                    <a:pt x="2501" y="2110"/>
                  </a:lnTo>
                  <a:lnTo>
                    <a:pt x="2534" y="2048"/>
                  </a:lnTo>
                  <a:lnTo>
                    <a:pt x="2563" y="1983"/>
                  </a:lnTo>
                  <a:lnTo>
                    <a:pt x="2587" y="1916"/>
                  </a:lnTo>
                  <a:lnTo>
                    <a:pt x="2605" y="1848"/>
                  </a:lnTo>
                  <a:lnTo>
                    <a:pt x="2619" y="1777"/>
                  </a:lnTo>
                  <a:lnTo>
                    <a:pt x="2620" y="1775"/>
                  </a:lnTo>
                  <a:lnTo>
                    <a:pt x="2621" y="1773"/>
                  </a:lnTo>
                  <a:lnTo>
                    <a:pt x="2623" y="1770"/>
                  </a:lnTo>
                  <a:lnTo>
                    <a:pt x="2624" y="1766"/>
                  </a:lnTo>
                  <a:lnTo>
                    <a:pt x="2625" y="1765"/>
                  </a:lnTo>
                  <a:lnTo>
                    <a:pt x="2627" y="1763"/>
                  </a:lnTo>
                  <a:lnTo>
                    <a:pt x="2629" y="1761"/>
                  </a:lnTo>
                  <a:lnTo>
                    <a:pt x="2631" y="1759"/>
                  </a:lnTo>
                  <a:lnTo>
                    <a:pt x="2633" y="1758"/>
                  </a:lnTo>
                  <a:lnTo>
                    <a:pt x="2636" y="1757"/>
                  </a:lnTo>
                  <a:lnTo>
                    <a:pt x="2639" y="1755"/>
                  </a:lnTo>
                  <a:lnTo>
                    <a:pt x="2641" y="1754"/>
                  </a:lnTo>
                  <a:lnTo>
                    <a:pt x="2644" y="1753"/>
                  </a:lnTo>
                  <a:lnTo>
                    <a:pt x="2648" y="1753"/>
                  </a:lnTo>
                  <a:lnTo>
                    <a:pt x="2650" y="1753"/>
                  </a:lnTo>
                  <a:lnTo>
                    <a:pt x="2653" y="1753"/>
                  </a:lnTo>
                  <a:lnTo>
                    <a:pt x="3181" y="1835"/>
                  </a:lnTo>
                  <a:lnTo>
                    <a:pt x="3181" y="1835"/>
                  </a:lnTo>
                  <a:lnTo>
                    <a:pt x="3184" y="1836"/>
                  </a:lnTo>
                  <a:lnTo>
                    <a:pt x="3187" y="1837"/>
                  </a:lnTo>
                  <a:lnTo>
                    <a:pt x="3190" y="1837"/>
                  </a:lnTo>
                  <a:lnTo>
                    <a:pt x="3192" y="1838"/>
                  </a:lnTo>
                  <a:lnTo>
                    <a:pt x="3194" y="1840"/>
                  </a:lnTo>
                  <a:lnTo>
                    <a:pt x="3196" y="1842"/>
                  </a:lnTo>
                  <a:lnTo>
                    <a:pt x="3199" y="1845"/>
                  </a:lnTo>
                  <a:lnTo>
                    <a:pt x="3200" y="1846"/>
                  </a:lnTo>
                  <a:lnTo>
                    <a:pt x="3202" y="1849"/>
                  </a:lnTo>
                  <a:lnTo>
                    <a:pt x="3203" y="1851"/>
                  </a:lnTo>
                  <a:lnTo>
                    <a:pt x="3204" y="1853"/>
                  </a:lnTo>
                  <a:lnTo>
                    <a:pt x="3205" y="1857"/>
                  </a:lnTo>
                  <a:lnTo>
                    <a:pt x="3205" y="1860"/>
                  </a:lnTo>
                  <a:lnTo>
                    <a:pt x="3205" y="1862"/>
                  </a:lnTo>
                  <a:lnTo>
                    <a:pt x="3205" y="1865"/>
                  </a:lnTo>
                  <a:lnTo>
                    <a:pt x="3205" y="1867"/>
                  </a:lnTo>
                  <a:lnTo>
                    <a:pt x="3205" y="1867"/>
                  </a:lnTo>
                  <a:lnTo>
                    <a:pt x="3188" y="1959"/>
                  </a:lnTo>
                  <a:lnTo>
                    <a:pt x="3166" y="2049"/>
                  </a:lnTo>
                  <a:lnTo>
                    <a:pt x="3137" y="2136"/>
                  </a:lnTo>
                  <a:lnTo>
                    <a:pt x="3106" y="2222"/>
                  </a:lnTo>
                  <a:lnTo>
                    <a:pt x="3068" y="2306"/>
                  </a:lnTo>
                  <a:lnTo>
                    <a:pt x="3026" y="2388"/>
                  </a:lnTo>
                  <a:lnTo>
                    <a:pt x="2979" y="2466"/>
                  </a:lnTo>
                  <a:lnTo>
                    <a:pt x="2928" y="2542"/>
                  </a:lnTo>
                  <a:lnTo>
                    <a:pt x="2872" y="2616"/>
                  </a:lnTo>
                  <a:lnTo>
                    <a:pt x="2811" y="2687"/>
                  </a:lnTo>
                  <a:lnTo>
                    <a:pt x="2747" y="2754"/>
                  </a:lnTo>
                  <a:lnTo>
                    <a:pt x="2675" y="2821"/>
                  </a:lnTo>
                  <a:lnTo>
                    <a:pt x="2600" y="2883"/>
                  </a:lnTo>
                  <a:lnTo>
                    <a:pt x="2521" y="2939"/>
                  </a:lnTo>
                  <a:lnTo>
                    <a:pt x="2440" y="2991"/>
                  </a:lnTo>
                  <a:lnTo>
                    <a:pt x="2356" y="3038"/>
                  </a:lnTo>
                  <a:lnTo>
                    <a:pt x="2270" y="3080"/>
                  </a:lnTo>
                  <a:lnTo>
                    <a:pt x="2182" y="3117"/>
                  </a:lnTo>
                  <a:lnTo>
                    <a:pt x="2091" y="3147"/>
                  </a:lnTo>
                  <a:lnTo>
                    <a:pt x="1999" y="3172"/>
                  </a:lnTo>
                  <a:lnTo>
                    <a:pt x="1904" y="3193"/>
                  </a:lnTo>
                  <a:lnTo>
                    <a:pt x="1809" y="3207"/>
                  </a:lnTo>
                  <a:lnTo>
                    <a:pt x="1712" y="3216"/>
                  </a:lnTo>
                  <a:lnTo>
                    <a:pt x="1613" y="3219"/>
                  </a:lnTo>
                  <a:lnTo>
                    <a:pt x="1508" y="3216"/>
                  </a:lnTo>
                  <a:lnTo>
                    <a:pt x="1403" y="3205"/>
                  </a:lnTo>
                  <a:lnTo>
                    <a:pt x="1301" y="3188"/>
                  </a:lnTo>
                  <a:lnTo>
                    <a:pt x="1201" y="3166"/>
                  </a:lnTo>
                  <a:lnTo>
                    <a:pt x="1104" y="3136"/>
                  </a:lnTo>
                  <a:lnTo>
                    <a:pt x="1009" y="3101"/>
                  </a:lnTo>
                  <a:lnTo>
                    <a:pt x="917" y="3061"/>
                  </a:lnTo>
                  <a:lnTo>
                    <a:pt x="828" y="3015"/>
                  </a:lnTo>
                  <a:lnTo>
                    <a:pt x="743" y="2964"/>
                  </a:lnTo>
                  <a:lnTo>
                    <a:pt x="661" y="2908"/>
                  </a:lnTo>
                  <a:lnTo>
                    <a:pt x="583" y="2847"/>
                  </a:lnTo>
                  <a:lnTo>
                    <a:pt x="508" y="2781"/>
                  </a:lnTo>
                  <a:lnTo>
                    <a:pt x="439" y="2711"/>
                  </a:lnTo>
                  <a:lnTo>
                    <a:pt x="373" y="2637"/>
                  </a:lnTo>
                  <a:lnTo>
                    <a:pt x="312" y="2559"/>
                  </a:lnTo>
                  <a:lnTo>
                    <a:pt x="255" y="2478"/>
                  </a:lnTo>
                  <a:lnTo>
                    <a:pt x="204" y="2392"/>
                  </a:lnTo>
                  <a:lnTo>
                    <a:pt x="158" y="2304"/>
                  </a:lnTo>
                  <a:lnTo>
                    <a:pt x="118" y="2212"/>
                  </a:lnTo>
                  <a:lnTo>
                    <a:pt x="83" y="2118"/>
                  </a:lnTo>
                  <a:lnTo>
                    <a:pt x="53" y="2021"/>
                  </a:lnTo>
                  <a:lnTo>
                    <a:pt x="31" y="1921"/>
                  </a:lnTo>
                  <a:lnTo>
                    <a:pt x="13" y="1819"/>
                  </a:lnTo>
                  <a:lnTo>
                    <a:pt x="3" y="1715"/>
                  </a:lnTo>
                  <a:lnTo>
                    <a:pt x="0" y="1610"/>
                  </a:lnTo>
                  <a:lnTo>
                    <a:pt x="3" y="1504"/>
                  </a:lnTo>
                  <a:lnTo>
                    <a:pt x="13" y="1400"/>
                  </a:lnTo>
                  <a:lnTo>
                    <a:pt x="31" y="1298"/>
                  </a:lnTo>
                  <a:lnTo>
                    <a:pt x="53" y="1198"/>
                  </a:lnTo>
                  <a:lnTo>
                    <a:pt x="83" y="1102"/>
                  </a:lnTo>
                  <a:lnTo>
                    <a:pt x="118" y="1007"/>
                  </a:lnTo>
                  <a:lnTo>
                    <a:pt x="158" y="915"/>
                  </a:lnTo>
                  <a:lnTo>
                    <a:pt x="204" y="827"/>
                  </a:lnTo>
                  <a:lnTo>
                    <a:pt x="255" y="741"/>
                  </a:lnTo>
                  <a:lnTo>
                    <a:pt x="312" y="660"/>
                  </a:lnTo>
                  <a:lnTo>
                    <a:pt x="373" y="583"/>
                  </a:lnTo>
                  <a:lnTo>
                    <a:pt x="439" y="507"/>
                  </a:lnTo>
                  <a:lnTo>
                    <a:pt x="508" y="438"/>
                  </a:lnTo>
                  <a:lnTo>
                    <a:pt x="583" y="373"/>
                  </a:lnTo>
                  <a:lnTo>
                    <a:pt x="661" y="312"/>
                  </a:lnTo>
                  <a:lnTo>
                    <a:pt x="743" y="255"/>
                  </a:lnTo>
                  <a:lnTo>
                    <a:pt x="828" y="204"/>
                  </a:lnTo>
                  <a:lnTo>
                    <a:pt x="917" y="158"/>
                  </a:lnTo>
                  <a:lnTo>
                    <a:pt x="1009" y="118"/>
                  </a:lnTo>
                  <a:lnTo>
                    <a:pt x="1104" y="83"/>
                  </a:lnTo>
                  <a:lnTo>
                    <a:pt x="1201" y="54"/>
                  </a:lnTo>
                  <a:lnTo>
                    <a:pt x="1301" y="31"/>
                  </a:lnTo>
                  <a:lnTo>
                    <a:pt x="1403" y="15"/>
                  </a:lnTo>
                  <a:lnTo>
                    <a:pt x="1508" y="4"/>
                  </a:lnTo>
                  <a:lnTo>
                    <a:pt x="16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600"/>
            <p:cNvSpPr>
              <a:spLocks/>
            </p:cNvSpPr>
            <p:nvPr/>
          </p:nvSpPr>
          <p:spPr bwMode="auto">
            <a:xfrm>
              <a:off x="8959851" y="4837113"/>
              <a:ext cx="409575" cy="571500"/>
            </a:xfrm>
            <a:custGeom>
              <a:avLst/>
              <a:gdLst>
                <a:gd name="T0" fmla="*/ 218 w 1289"/>
                <a:gd name="T1" fmla="*/ 2 h 1800"/>
                <a:gd name="T2" fmla="*/ 395 w 1289"/>
                <a:gd name="T3" fmla="*/ 77 h 1800"/>
                <a:gd name="T4" fmla="*/ 560 w 1289"/>
                <a:gd name="T5" fmla="*/ 172 h 1800"/>
                <a:gd name="T6" fmla="*/ 710 w 1289"/>
                <a:gd name="T7" fmla="*/ 284 h 1800"/>
                <a:gd name="T8" fmla="*/ 846 w 1289"/>
                <a:gd name="T9" fmla="*/ 411 h 1800"/>
                <a:gd name="T10" fmla="*/ 966 w 1289"/>
                <a:gd name="T11" fmla="*/ 554 h 1800"/>
                <a:gd name="T12" fmla="*/ 1068 w 1289"/>
                <a:gd name="T13" fmla="*/ 708 h 1800"/>
                <a:gd name="T14" fmla="*/ 1153 w 1289"/>
                <a:gd name="T15" fmla="*/ 874 h 1800"/>
                <a:gd name="T16" fmla="*/ 1218 w 1289"/>
                <a:gd name="T17" fmla="*/ 1049 h 1800"/>
                <a:gd name="T18" fmla="*/ 1262 w 1289"/>
                <a:gd name="T19" fmla="*/ 1232 h 1800"/>
                <a:gd name="T20" fmla="*/ 1285 w 1289"/>
                <a:gd name="T21" fmla="*/ 1421 h 1800"/>
                <a:gd name="T22" fmla="*/ 1286 w 1289"/>
                <a:gd name="T23" fmla="*/ 1603 h 1800"/>
                <a:gd name="T24" fmla="*/ 1268 w 1289"/>
                <a:gd name="T25" fmla="*/ 1776 h 1800"/>
                <a:gd name="T26" fmla="*/ 1267 w 1289"/>
                <a:gd name="T27" fmla="*/ 1778 h 1800"/>
                <a:gd name="T28" fmla="*/ 1265 w 1289"/>
                <a:gd name="T29" fmla="*/ 1783 h 1800"/>
                <a:gd name="T30" fmla="*/ 1262 w 1289"/>
                <a:gd name="T31" fmla="*/ 1788 h 1800"/>
                <a:gd name="T32" fmla="*/ 1259 w 1289"/>
                <a:gd name="T33" fmla="*/ 1791 h 1800"/>
                <a:gd name="T34" fmla="*/ 1255 w 1289"/>
                <a:gd name="T35" fmla="*/ 1794 h 1800"/>
                <a:gd name="T36" fmla="*/ 1250 w 1289"/>
                <a:gd name="T37" fmla="*/ 1797 h 1800"/>
                <a:gd name="T38" fmla="*/ 1244 w 1289"/>
                <a:gd name="T39" fmla="*/ 1800 h 1800"/>
                <a:gd name="T40" fmla="*/ 1234 w 1289"/>
                <a:gd name="T41" fmla="*/ 1800 h 1800"/>
                <a:gd name="T42" fmla="*/ 706 w 1289"/>
                <a:gd name="T43" fmla="*/ 1718 h 1800"/>
                <a:gd name="T44" fmla="*/ 703 w 1289"/>
                <a:gd name="T45" fmla="*/ 1717 h 1800"/>
                <a:gd name="T46" fmla="*/ 697 w 1289"/>
                <a:gd name="T47" fmla="*/ 1716 h 1800"/>
                <a:gd name="T48" fmla="*/ 693 w 1289"/>
                <a:gd name="T49" fmla="*/ 1713 h 1800"/>
                <a:gd name="T50" fmla="*/ 689 w 1289"/>
                <a:gd name="T51" fmla="*/ 1708 h 1800"/>
                <a:gd name="T52" fmla="*/ 685 w 1289"/>
                <a:gd name="T53" fmla="*/ 1704 h 1800"/>
                <a:gd name="T54" fmla="*/ 683 w 1289"/>
                <a:gd name="T55" fmla="*/ 1699 h 1800"/>
                <a:gd name="T56" fmla="*/ 682 w 1289"/>
                <a:gd name="T57" fmla="*/ 1694 h 1800"/>
                <a:gd name="T58" fmla="*/ 682 w 1289"/>
                <a:gd name="T59" fmla="*/ 1689 h 1800"/>
                <a:gd name="T60" fmla="*/ 682 w 1289"/>
                <a:gd name="T61" fmla="*/ 1685 h 1800"/>
                <a:gd name="T62" fmla="*/ 694 w 1289"/>
                <a:gd name="T63" fmla="*/ 1573 h 1800"/>
                <a:gd name="T64" fmla="*/ 693 w 1289"/>
                <a:gd name="T65" fmla="*/ 1443 h 1800"/>
                <a:gd name="T66" fmla="*/ 671 w 1289"/>
                <a:gd name="T67" fmla="*/ 1296 h 1800"/>
                <a:gd name="T68" fmla="*/ 629 w 1289"/>
                <a:gd name="T69" fmla="*/ 1155 h 1800"/>
                <a:gd name="T70" fmla="*/ 568 w 1289"/>
                <a:gd name="T71" fmla="*/ 1024 h 1800"/>
                <a:gd name="T72" fmla="*/ 488 w 1289"/>
                <a:gd name="T73" fmla="*/ 903 h 1800"/>
                <a:gd name="T74" fmla="*/ 392 w 1289"/>
                <a:gd name="T75" fmla="*/ 793 h 1800"/>
                <a:gd name="T76" fmla="*/ 282 w 1289"/>
                <a:gd name="T77" fmla="*/ 698 h 1800"/>
                <a:gd name="T78" fmla="*/ 157 w 1289"/>
                <a:gd name="T79" fmla="*/ 620 h 1800"/>
                <a:gd name="T80" fmla="*/ 20 w 1289"/>
                <a:gd name="T81" fmla="*/ 559 h 1800"/>
                <a:gd name="T82" fmla="*/ 16 w 1289"/>
                <a:gd name="T83" fmla="*/ 557 h 1800"/>
                <a:gd name="T84" fmla="*/ 10 w 1289"/>
                <a:gd name="T85" fmla="*/ 554 h 1800"/>
                <a:gd name="T86" fmla="*/ 7 w 1289"/>
                <a:gd name="T87" fmla="*/ 548 h 1800"/>
                <a:gd name="T88" fmla="*/ 4 w 1289"/>
                <a:gd name="T89" fmla="*/ 544 h 1800"/>
                <a:gd name="T90" fmla="*/ 2 w 1289"/>
                <a:gd name="T91" fmla="*/ 539 h 1800"/>
                <a:gd name="T92" fmla="*/ 0 w 1289"/>
                <a:gd name="T93" fmla="*/ 533 h 1800"/>
                <a:gd name="T94" fmla="*/ 1 w 1289"/>
                <a:gd name="T95" fmla="*/ 528 h 1800"/>
                <a:gd name="T96" fmla="*/ 2 w 1289"/>
                <a:gd name="T97" fmla="*/ 522 h 1800"/>
                <a:gd name="T98" fmla="*/ 182 w 1289"/>
                <a:gd name="T99" fmla="*/ 17 h 1800"/>
                <a:gd name="T100" fmla="*/ 185 w 1289"/>
                <a:gd name="T101" fmla="*/ 13 h 1800"/>
                <a:gd name="T102" fmla="*/ 187 w 1289"/>
                <a:gd name="T103" fmla="*/ 10 h 1800"/>
                <a:gd name="T104" fmla="*/ 190 w 1289"/>
                <a:gd name="T105" fmla="*/ 6 h 1800"/>
                <a:gd name="T106" fmla="*/ 196 w 1289"/>
                <a:gd name="T107" fmla="*/ 3 h 1800"/>
                <a:gd name="T108" fmla="*/ 208 w 1289"/>
                <a:gd name="T109" fmla="*/ 0 h 1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89" h="1800">
                  <a:moveTo>
                    <a:pt x="208" y="0"/>
                  </a:moveTo>
                  <a:lnTo>
                    <a:pt x="218" y="2"/>
                  </a:lnTo>
                  <a:lnTo>
                    <a:pt x="308" y="37"/>
                  </a:lnTo>
                  <a:lnTo>
                    <a:pt x="395" y="77"/>
                  </a:lnTo>
                  <a:lnTo>
                    <a:pt x="479" y="122"/>
                  </a:lnTo>
                  <a:lnTo>
                    <a:pt x="560" y="172"/>
                  </a:lnTo>
                  <a:lnTo>
                    <a:pt x="636" y="225"/>
                  </a:lnTo>
                  <a:lnTo>
                    <a:pt x="710" y="284"/>
                  </a:lnTo>
                  <a:lnTo>
                    <a:pt x="780" y="346"/>
                  </a:lnTo>
                  <a:lnTo>
                    <a:pt x="846" y="411"/>
                  </a:lnTo>
                  <a:lnTo>
                    <a:pt x="908" y="481"/>
                  </a:lnTo>
                  <a:lnTo>
                    <a:pt x="966" y="554"/>
                  </a:lnTo>
                  <a:lnTo>
                    <a:pt x="1019" y="629"/>
                  </a:lnTo>
                  <a:lnTo>
                    <a:pt x="1068" y="708"/>
                  </a:lnTo>
                  <a:lnTo>
                    <a:pt x="1113" y="790"/>
                  </a:lnTo>
                  <a:lnTo>
                    <a:pt x="1153" y="874"/>
                  </a:lnTo>
                  <a:lnTo>
                    <a:pt x="1188" y="960"/>
                  </a:lnTo>
                  <a:lnTo>
                    <a:pt x="1218" y="1049"/>
                  </a:lnTo>
                  <a:lnTo>
                    <a:pt x="1243" y="1139"/>
                  </a:lnTo>
                  <a:lnTo>
                    <a:pt x="1262" y="1232"/>
                  </a:lnTo>
                  <a:lnTo>
                    <a:pt x="1277" y="1325"/>
                  </a:lnTo>
                  <a:lnTo>
                    <a:pt x="1285" y="1421"/>
                  </a:lnTo>
                  <a:lnTo>
                    <a:pt x="1289" y="1517"/>
                  </a:lnTo>
                  <a:lnTo>
                    <a:pt x="1286" y="1603"/>
                  </a:lnTo>
                  <a:lnTo>
                    <a:pt x="1279" y="1689"/>
                  </a:lnTo>
                  <a:lnTo>
                    <a:pt x="1268" y="1776"/>
                  </a:lnTo>
                  <a:lnTo>
                    <a:pt x="1267" y="1776"/>
                  </a:lnTo>
                  <a:lnTo>
                    <a:pt x="1267" y="1778"/>
                  </a:lnTo>
                  <a:lnTo>
                    <a:pt x="1266" y="1781"/>
                  </a:lnTo>
                  <a:lnTo>
                    <a:pt x="1265" y="1783"/>
                  </a:lnTo>
                  <a:lnTo>
                    <a:pt x="1264" y="1785"/>
                  </a:lnTo>
                  <a:lnTo>
                    <a:pt x="1262" y="1788"/>
                  </a:lnTo>
                  <a:lnTo>
                    <a:pt x="1260" y="1790"/>
                  </a:lnTo>
                  <a:lnTo>
                    <a:pt x="1259" y="1791"/>
                  </a:lnTo>
                  <a:lnTo>
                    <a:pt x="1257" y="1793"/>
                  </a:lnTo>
                  <a:lnTo>
                    <a:pt x="1255" y="1794"/>
                  </a:lnTo>
                  <a:lnTo>
                    <a:pt x="1253" y="1796"/>
                  </a:lnTo>
                  <a:lnTo>
                    <a:pt x="1250" y="1797"/>
                  </a:lnTo>
                  <a:lnTo>
                    <a:pt x="1248" y="1797"/>
                  </a:lnTo>
                  <a:lnTo>
                    <a:pt x="1244" y="1800"/>
                  </a:lnTo>
                  <a:lnTo>
                    <a:pt x="1238" y="1800"/>
                  </a:lnTo>
                  <a:lnTo>
                    <a:pt x="1234" y="1800"/>
                  </a:lnTo>
                  <a:lnTo>
                    <a:pt x="1234" y="1800"/>
                  </a:lnTo>
                  <a:lnTo>
                    <a:pt x="706" y="1718"/>
                  </a:lnTo>
                  <a:lnTo>
                    <a:pt x="705" y="1718"/>
                  </a:lnTo>
                  <a:lnTo>
                    <a:pt x="703" y="1717"/>
                  </a:lnTo>
                  <a:lnTo>
                    <a:pt x="701" y="1716"/>
                  </a:lnTo>
                  <a:lnTo>
                    <a:pt x="697" y="1716"/>
                  </a:lnTo>
                  <a:lnTo>
                    <a:pt x="695" y="1714"/>
                  </a:lnTo>
                  <a:lnTo>
                    <a:pt x="693" y="1713"/>
                  </a:lnTo>
                  <a:lnTo>
                    <a:pt x="691" y="1710"/>
                  </a:lnTo>
                  <a:lnTo>
                    <a:pt x="689" y="1708"/>
                  </a:lnTo>
                  <a:lnTo>
                    <a:pt x="686" y="1707"/>
                  </a:lnTo>
                  <a:lnTo>
                    <a:pt x="685" y="1704"/>
                  </a:lnTo>
                  <a:lnTo>
                    <a:pt x="684" y="1702"/>
                  </a:lnTo>
                  <a:lnTo>
                    <a:pt x="683" y="1699"/>
                  </a:lnTo>
                  <a:lnTo>
                    <a:pt x="682" y="1696"/>
                  </a:lnTo>
                  <a:lnTo>
                    <a:pt x="682" y="1694"/>
                  </a:lnTo>
                  <a:lnTo>
                    <a:pt x="682" y="1691"/>
                  </a:lnTo>
                  <a:lnTo>
                    <a:pt x="682" y="1689"/>
                  </a:lnTo>
                  <a:lnTo>
                    <a:pt x="682" y="1685"/>
                  </a:lnTo>
                  <a:lnTo>
                    <a:pt x="682" y="1685"/>
                  </a:lnTo>
                  <a:lnTo>
                    <a:pt x="690" y="1629"/>
                  </a:lnTo>
                  <a:lnTo>
                    <a:pt x="694" y="1573"/>
                  </a:lnTo>
                  <a:lnTo>
                    <a:pt x="695" y="1518"/>
                  </a:lnTo>
                  <a:lnTo>
                    <a:pt x="693" y="1443"/>
                  </a:lnTo>
                  <a:lnTo>
                    <a:pt x="684" y="1369"/>
                  </a:lnTo>
                  <a:lnTo>
                    <a:pt x="671" y="1296"/>
                  </a:lnTo>
                  <a:lnTo>
                    <a:pt x="653" y="1225"/>
                  </a:lnTo>
                  <a:lnTo>
                    <a:pt x="629" y="1155"/>
                  </a:lnTo>
                  <a:lnTo>
                    <a:pt x="600" y="1089"/>
                  </a:lnTo>
                  <a:lnTo>
                    <a:pt x="568" y="1024"/>
                  </a:lnTo>
                  <a:lnTo>
                    <a:pt x="529" y="962"/>
                  </a:lnTo>
                  <a:lnTo>
                    <a:pt x="488" y="903"/>
                  </a:lnTo>
                  <a:lnTo>
                    <a:pt x="442" y="846"/>
                  </a:lnTo>
                  <a:lnTo>
                    <a:pt x="392" y="793"/>
                  </a:lnTo>
                  <a:lnTo>
                    <a:pt x="338" y="744"/>
                  </a:lnTo>
                  <a:lnTo>
                    <a:pt x="282" y="698"/>
                  </a:lnTo>
                  <a:lnTo>
                    <a:pt x="221" y="657"/>
                  </a:lnTo>
                  <a:lnTo>
                    <a:pt x="157" y="620"/>
                  </a:lnTo>
                  <a:lnTo>
                    <a:pt x="90" y="587"/>
                  </a:lnTo>
                  <a:lnTo>
                    <a:pt x="20" y="559"/>
                  </a:lnTo>
                  <a:lnTo>
                    <a:pt x="18" y="558"/>
                  </a:lnTo>
                  <a:lnTo>
                    <a:pt x="16" y="557"/>
                  </a:lnTo>
                  <a:lnTo>
                    <a:pt x="12" y="555"/>
                  </a:lnTo>
                  <a:lnTo>
                    <a:pt x="10" y="554"/>
                  </a:lnTo>
                  <a:lnTo>
                    <a:pt x="8" y="552"/>
                  </a:lnTo>
                  <a:lnTo>
                    <a:pt x="7" y="548"/>
                  </a:lnTo>
                  <a:lnTo>
                    <a:pt x="5" y="546"/>
                  </a:lnTo>
                  <a:lnTo>
                    <a:pt x="4" y="544"/>
                  </a:lnTo>
                  <a:lnTo>
                    <a:pt x="2" y="542"/>
                  </a:lnTo>
                  <a:lnTo>
                    <a:pt x="2" y="539"/>
                  </a:lnTo>
                  <a:lnTo>
                    <a:pt x="1" y="536"/>
                  </a:lnTo>
                  <a:lnTo>
                    <a:pt x="0" y="533"/>
                  </a:lnTo>
                  <a:lnTo>
                    <a:pt x="1" y="531"/>
                  </a:lnTo>
                  <a:lnTo>
                    <a:pt x="1" y="528"/>
                  </a:lnTo>
                  <a:lnTo>
                    <a:pt x="1" y="525"/>
                  </a:lnTo>
                  <a:lnTo>
                    <a:pt x="2" y="522"/>
                  </a:lnTo>
                  <a:lnTo>
                    <a:pt x="181" y="20"/>
                  </a:lnTo>
                  <a:lnTo>
                    <a:pt x="182" y="17"/>
                  </a:lnTo>
                  <a:lnTo>
                    <a:pt x="184" y="15"/>
                  </a:lnTo>
                  <a:lnTo>
                    <a:pt x="185" y="13"/>
                  </a:lnTo>
                  <a:lnTo>
                    <a:pt x="186" y="11"/>
                  </a:lnTo>
                  <a:lnTo>
                    <a:pt x="187" y="10"/>
                  </a:lnTo>
                  <a:lnTo>
                    <a:pt x="189" y="9"/>
                  </a:lnTo>
                  <a:lnTo>
                    <a:pt x="190" y="6"/>
                  </a:lnTo>
                  <a:lnTo>
                    <a:pt x="193" y="4"/>
                  </a:lnTo>
                  <a:lnTo>
                    <a:pt x="196" y="3"/>
                  </a:lnTo>
                  <a:lnTo>
                    <a:pt x="198" y="2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3" name="Group 463"/>
          <p:cNvGrpSpPr/>
          <p:nvPr/>
        </p:nvGrpSpPr>
        <p:grpSpPr>
          <a:xfrm>
            <a:off x="4053709" y="4357458"/>
            <a:ext cx="490495" cy="466893"/>
            <a:chOff x="311150" y="5648326"/>
            <a:chExt cx="1055688" cy="1004888"/>
          </a:xfrm>
          <a:solidFill>
            <a:srgbClr val="000000"/>
          </a:solidFill>
        </p:grpSpPr>
        <p:sp>
          <p:nvSpPr>
            <p:cNvPr id="554" name="Freeform 622"/>
            <p:cNvSpPr>
              <a:spLocks/>
            </p:cNvSpPr>
            <p:nvPr/>
          </p:nvSpPr>
          <p:spPr bwMode="auto">
            <a:xfrm>
              <a:off x="958850" y="6184901"/>
              <a:ext cx="61913" cy="63500"/>
            </a:xfrm>
            <a:custGeom>
              <a:avLst/>
              <a:gdLst>
                <a:gd name="T0" fmla="*/ 99 w 198"/>
                <a:gd name="T1" fmla="*/ 0 h 197"/>
                <a:gd name="T2" fmla="*/ 122 w 198"/>
                <a:gd name="T3" fmla="*/ 3 h 197"/>
                <a:gd name="T4" fmla="*/ 143 w 198"/>
                <a:gd name="T5" fmla="*/ 10 h 197"/>
                <a:gd name="T6" fmla="*/ 160 w 198"/>
                <a:gd name="T7" fmla="*/ 22 h 197"/>
                <a:gd name="T8" fmla="*/ 176 w 198"/>
                <a:gd name="T9" fmla="*/ 38 h 197"/>
                <a:gd name="T10" fmla="*/ 188 w 198"/>
                <a:gd name="T11" fmla="*/ 56 h 197"/>
                <a:gd name="T12" fmla="*/ 195 w 198"/>
                <a:gd name="T13" fmla="*/ 76 h 197"/>
                <a:gd name="T14" fmla="*/ 198 w 198"/>
                <a:gd name="T15" fmla="*/ 99 h 197"/>
                <a:gd name="T16" fmla="*/ 195 w 198"/>
                <a:gd name="T17" fmla="*/ 121 h 197"/>
                <a:gd name="T18" fmla="*/ 188 w 198"/>
                <a:gd name="T19" fmla="*/ 142 h 197"/>
                <a:gd name="T20" fmla="*/ 176 w 198"/>
                <a:gd name="T21" fmla="*/ 161 h 197"/>
                <a:gd name="T22" fmla="*/ 160 w 198"/>
                <a:gd name="T23" fmla="*/ 176 h 197"/>
                <a:gd name="T24" fmla="*/ 143 w 198"/>
                <a:gd name="T25" fmla="*/ 187 h 197"/>
                <a:gd name="T26" fmla="*/ 122 w 198"/>
                <a:gd name="T27" fmla="*/ 194 h 197"/>
                <a:gd name="T28" fmla="*/ 99 w 198"/>
                <a:gd name="T29" fmla="*/ 197 h 197"/>
                <a:gd name="T30" fmla="*/ 77 w 198"/>
                <a:gd name="T31" fmla="*/ 194 h 197"/>
                <a:gd name="T32" fmla="*/ 56 w 198"/>
                <a:gd name="T33" fmla="*/ 187 h 197"/>
                <a:gd name="T34" fmla="*/ 38 w 198"/>
                <a:gd name="T35" fmla="*/ 176 h 197"/>
                <a:gd name="T36" fmla="*/ 23 w 198"/>
                <a:gd name="T37" fmla="*/ 161 h 197"/>
                <a:gd name="T38" fmla="*/ 11 w 198"/>
                <a:gd name="T39" fmla="*/ 142 h 197"/>
                <a:gd name="T40" fmla="*/ 3 w 198"/>
                <a:gd name="T41" fmla="*/ 121 h 197"/>
                <a:gd name="T42" fmla="*/ 0 w 198"/>
                <a:gd name="T43" fmla="*/ 99 h 197"/>
                <a:gd name="T44" fmla="*/ 3 w 198"/>
                <a:gd name="T45" fmla="*/ 76 h 197"/>
                <a:gd name="T46" fmla="*/ 11 w 198"/>
                <a:gd name="T47" fmla="*/ 56 h 197"/>
                <a:gd name="T48" fmla="*/ 23 w 198"/>
                <a:gd name="T49" fmla="*/ 38 h 197"/>
                <a:gd name="T50" fmla="*/ 38 w 198"/>
                <a:gd name="T51" fmla="*/ 22 h 197"/>
                <a:gd name="T52" fmla="*/ 56 w 198"/>
                <a:gd name="T53" fmla="*/ 10 h 197"/>
                <a:gd name="T54" fmla="*/ 77 w 198"/>
                <a:gd name="T55" fmla="*/ 3 h 197"/>
                <a:gd name="T56" fmla="*/ 99 w 198"/>
                <a:gd name="T5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8" h="197">
                  <a:moveTo>
                    <a:pt x="99" y="0"/>
                  </a:moveTo>
                  <a:lnTo>
                    <a:pt x="122" y="3"/>
                  </a:lnTo>
                  <a:lnTo>
                    <a:pt x="143" y="10"/>
                  </a:lnTo>
                  <a:lnTo>
                    <a:pt x="160" y="22"/>
                  </a:lnTo>
                  <a:lnTo>
                    <a:pt x="176" y="38"/>
                  </a:lnTo>
                  <a:lnTo>
                    <a:pt x="188" y="56"/>
                  </a:lnTo>
                  <a:lnTo>
                    <a:pt x="195" y="76"/>
                  </a:lnTo>
                  <a:lnTo>
                    <a:pt x="198" y="99"/>
                  </a:lnTo>
                  <a:lnTo>
                    <a:pt x="195" y="121"/>
                  </a:lnTo>
                  <a:lnTo>
                    <a:pt x="188" y="142"/>
                  </a:lnTo>
                  <a:lnTo>
                    <a:pt x="176" y="161"/>
                  </a:lnTo>
                  <a:lnTo>
                    <a:pt x="160" y="176"/>
                  </a:lnTo>
                  <a:lnTo>
                    <a:pt x="143" y="187"/>
                  </a:lnTo>
                  <a:lnTo>
                    <a:pt x="122" y="194"/>
                  </a:lnTo>
                  <a:lnTo>
                    <a:pt x="99" y="197"/>
                  </a:lnTo>
                  <a:lnTo>
                    <a:pt x="77" y="194"/>
                  </a:lnTo>
                  <a:lnTo>
                    <a:pt x="56" y="187"/>
                  </a:lnTo>
                  <a:lnTo>
                    <a:pt x="38" y="176"/>
                  </a:lnTo>
                  <a:lnTo>
                    <a:pt x="23" y="161"/>
                  </a:lnTo>
                  <a:lnTo>
                    <a:pt x="11" y="142"/>
                  </a:lnTo>
                  <a:lnTo>
                    <a:pt x="3" y="121"/>
                  </a:lnTo>
                  <a:lnTo>
                    <a:pt x="0" y="99"/>
                  </a:lnTo>
                  <a:lnTo>
                    <a:pt x="3" y="76"/>
                  </a:lnTo>
                  <a:lnTo>
                    <a:pt x="11" y="56"/>
                  </a:lnTo>
                  <a:lnTo>
                    <a:pt x="23" y="38"/>
                  </a:lnTo>
                  <a:lnTo>
                    <a:pt x="38" y="22"/>
                  </a:lnTo>
                  <a:lnTo>
                    <a:pt x="56" y="10"/>
                  </a:lnTo>
                  <a:lnTo>
                    <a:pt x="77" y="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623"/>
            <p:cNvSpPr>
              <a:spLocks noEditPoints="1"/>
            </p:cNvSpPr>
            <p:nvPr/>
          </p:nvSpPr>
          <p:spPr bwMode="auto">
            <a:xfrm>
              <a:off x="909638" y="6135688"/>
              <a:ext cx="161925" cy="161925"/>
            </a:xfrm>
            <a:custGeom>
              <a:avLst/>
              <a:gdLst>
                <a:gd name="T0" fmla="*/ 225 w 509"/>
                <a:gd name="T1" fmla="*/ 108 h 509"/>
                <a:gd name="T2" fmla="*/ 171 w 509"/>
                <a:gd name="T3" fmla="*/ 131 h 509"/>
                <a:gd name="T4" fmla="*/ 130 w 509"/>
                <a:gd name="T5" fmla="*/ 171 h 509"/>
                <a:gd name="T6" fmla="*/ 108 w 509"/>
                <a:gd name="T7" fmla="*/ 225 h 509"/>
                <a:gd name="T8" fmla="*/ 108 w 509"/>
                <a:gd name="T9" fmla="*/ 285 h 509"/>
                <a:gd name="T10" fmla="*/ 130 w 509"/>
                <a:gd name="T11" fmla="*/ 338 h 509"/>
                <a:gd name="T12" fmla="*/ 171 w 509"/>
                <a:gd name="T13" fmla="*/ 379 h 509"/>
                <a:gd name="T14" fmla="*/ 225 w 509"/>
                <a:gd name="T15" fmla="*/ 401 h 509"/>
                <a:gd name="T16" fmla="*/ 285 w 509"/>
                <a:gd name="T17" fmla="*/ 401 h 509"/>
                <a:gd name="T18" fmla="*/ 338 w 509"/>
                <a:gd name="T19" fmla="*/ 379 h 509"/>
                <a:gd name="T20" fmla="*/ 378 w 509"/>
                <a:gd name="T21" fmla="*/ 338 h 509"/>
                <a:gd name="T22" fmla="*/ 401 w 509"/>
                <a:gd name="T23" fmla="*/ 285 h 509"/>
                <a:gd name="T24" fmla="*/ 401 w 509"/>
                <a:gd name="T25" fmla="*/ 225 h 509"/>
                <a:gd name="T26" fmla="*/ 378 w 509"/>
                <a:gd name="T27" fmla="*/ 171 h 509"/>
                <a:gd name="T28" fmla="*/ 338 w 509"/>
                <a:gd name="T29" fmla="*/ 131 h 509"/>
                <a:gd name="T30" fmla="*/ 285 w 509"/>
                <a:gd name="T31" fmla="*/ 108 h 509"/>
                <a:gd name="T32" fmla="*/ 246 w 509"/>
                <a:gd name="T33" fmla="*/ 0 h 509"/>
                <a:gd name="T34" fmla="*/ 311 w 509"/>
                <a:gd name="T35" fmla="*/ 6 h 509"/>
                <a:gd name="T36" fmla="*/ 372 w 509"/>
                <a:gd name="T37" fmla="*/ 29 h 509"/>
                <a:gd name="T38" fmla="*/ 426 w 509"/>
                <a:gd name="T39" fmla="*/ 66 h 509"/>
                <a:gd name="T40" fmla="*/ 469 w 509"/>
                <a:gd name="T41" fmla="*/ 117 h 509"/>
                <a:gd name="T42" fmla="*/ 498 w 509"/>
                <a:gd name="T43" fmla="*/ 180 h 509"/>
                <a:gd name="T44" fmla="*/ 509 w 509"/>
                <a:gd name="T45" fmla="*/ 247 h 509"/>
                <a:gd name="T46" fmla="*/ 503 w 509"/>
                <a:gd name="T47" fmla="*/ 312 h 509"/>
                <a:gd name="T48" fmla="*/ 480 w 509"/>
                <a:gd name="T49" fmla="*/ 373 h 509"/>
                <a:gd name="T50" fmla="*/ 443 w 509"/>
                <a:gd name="T51" fmla="*/ 427 h 509"/>
                <a:gd name="T52" fmla="*/ 392 w 509"/>
                <a:gd name="T53" fmla="*/ 470 h 509"/>
                <a:gd name="T54" fmla="*/ 329 w 509"/>
                <a:gd name="T55" fmla="*/ 498 h 509"/>
                <a:gd name="T56" fmla="*/ 262 w 509"/>
                <a:gd name="T57" fmla="*/ 509 h 509"/>
                <a:gd name="T58" fmla="*/ 197 w 509"/>
                <a:gd name="T59" fmla="*/ 503 h 509"/>
                <a:gd name="T60" fmla="*/ 136 w 509"/>
                <a:gd name="T61" fmla="*/ 481 h 509"/>
                <a:gd name="T62" fmla="*/ 82 w 509"/>
                <a:gd name="T63" fmla="*/ 443 h 509"/>
                <a:gd name="T64" fmla="*/ 39 w 509"/>
                <a:gd name="T65" fmla="*/ 392 h 509"/>
                <a:gd name="T66" fmla="*/ 11 w 509"/>
                <a:gd name="T67" fmla="*/ 329 h 509"/>
                <a:gd name="T68" fmla="*/ 0 w 509"/>
                <a:gd name="T69" fmla="*/ 263 h 509"/>
                <a:gd name="T70" fmla="*/ 6 w 509"/>
                <a:gd name="T71" fmla="*/ 198 h 509"/>
                <a:gd name="T72" fmla="*/ 28 w 509"/>
                <a:gd name="T73" fmla="*/ 137 h 509"/>
                <a:gd name="T74" fmla="*/ 66 w 509"/>
                <a:gd name="T75" fmla="*/ 83 h 509"/>
                <a:gd name="T76" fmla="*/ 118 w 509"/>
                <a:gd name="T77" fmla="*/ 40 h 509"/>
                <a:gd name="T78" fmla="*/ 180 w 509"/>
                <a:gd name="T79" fmla="*/ 11 h 509"/>
                <a:gd name="T80" fmla="*/ 246 w 509"/>
                <a:gd name="T81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9" h="509">
                  <a:moveTo>
                    <a:pt x="254" y="105"/>
                  </a:moveTo>
                  <a:lnTo>
                    <a:pt x="225" y="108"/>
                  </a:lnTo>
                  <a:lnTo>
                    <a:pt x="196" y="117"/>
                  </a:lnTo>
                  <a:lnTo>
                    <a:pt x="171" y="131"/>
                  </a:lnTo>
                  <a:lnTo>
                    <a:pt x="148" y="149"/>
                  </a:lnTo>
                  <a:lnTo>
                    <a:pt x="130" y="171"/>
                  </a:lnTo>
                  <a:lnTo>
                    <a:pt x="117" y="197"/>
                  </a:lnTo>
                  <a:lnTo>
                    <a:pt x="108" y="225"/>
                  </a:lnTo>
                  <a:lnTo>
                    <a:pt x="105" y="255"/>
                  </a:lnTo>
                  <a:lnTo>
                    <a:pt x="108" y="285"/>
                  </a:lnTo>
                  <a:lnTo>
                    <a:pt x="117" y="313"/>
                  </a:lnTo>
                  <a:lnTo>
                    <a:pt x="130" y="338"/>
                  </a:lnTo>
                  <a:lnTo>
                    <a:pt x="148" y="361"/>
                  </a:lnTo>
                  <a:lnTo>
                    <a:pt x="171" y="379"/>
                  </a:lnTo>
                  <a:lnTo>
                    <a:pt x="196" y="392"/>
                  </a:lnTo>
                  <a:lnTo>
                    <a:pt x="225" y="401"/>
                  </a:lnTo>
                  <a:lnTo>
                    <a:pt x="254" y="404"/>
                  </a:lnTo>
                  <a:lnTo>
                    <a:pt x="285" y="401"/>
                  </a:lnTo>
                  <a:lnTo>
                    <a:pt x="312" y="392"/>
                  </a:lnTo>
                  <a:lnTo>
                    <a:pt x="338" y="379"/>
                  </a:lnTo>
                  <a:lnTo>
                    <a:pt x="360" y="361"/>
                  </a:lnTo>
                  <a:lnTo>
                    <a:pt x="378" y="338"/>
                  </a:lnTo>
                  <a:lnTo>
                    <a:pt x="392" y="313"/>
                  </a:lnTo>
                  <a:lnTo>
                    <a:pt x="401" y="285"/>
                  </a:lnTo>
                  <a:lnTo>
                    <a:pt x="404" y="255"/>
                  </a:lnTo>
                  <a:lnTo>
                    <a:pt x="401" y="225"/>
                  </a:lnTo>
                  <a:lnTo>
                    <a:pt x="392" y="197"/>
                  </a:lnTo>
                  <a:lnTo>
                    <a:pt x="378" y="171"/>
                  </a:lnTo>
                  <a:lnTo>
                    <a:pt x="360" y="149"/>
                  </a:lnTo>
                  <a:lnTo>
                    <a:pt x="338" y="131"/>
                  </a:lnTo>
                  <a:lnTo>
                    <a:pt x="312" y="117"/>
                  </a:lnTo>
                  <a:lnTo>
                    <a:pt x="285" y="108"/>
                  </a:lnTo>
                  <a:lnTo>
                    <a:pt x="254" y="105"/>
                  </a:lnTo>
                  <a:close/>
                  <a:moveTo>
                    <a:pt x="246" y="0"/>
                  </a:moveTo>
                  <a:lnTo>
                    <a:pt x="279" y="1"/>
                  </a:lnTo>
                  <a:lnTo>
                    <a:pt x="311" y="6"/>
                  </a:lnTo>
                  <a:lnTo>
                    <a:pt x="343" y="15"/>
                  </a:lnTo>
                  <a:lnTo>
                    <a:pt x="372" y="29"/>
                  </a:lnTo>
                  <a:lnTo>
                    <a:pt x="400" y="46"/>
                  </a:lnTo>
                  <a:lnTo>
                    <a:pt x="426" y="66"/>
                  </a:lnTo>
                  <a:lnTo>
                    <a:pt x="449" y="91"/>
                  </a:lnTo>
                  <a:lnTo>
                    <a:pt x="469" y="117"/>
                  </a:lnTo>
                  <a:lnTo>
                    <a:pt x="485" y="148"/>
                  </a:lnTo>
                  <a:lnTo>
                    <a:pt x="498" y="180"/>
                  </a:lnTo>
                  <a:lnTo>
                    <a:pt x="506" y="213"/>
                  </a:lnTo>
                  <a:lnTo>
                    <a:pt x="509" y="247"/>
                  </a:lnTo>
                  <a:lnTo>
                    <a:pt x="508" y="279"/>
                  </a:lnTo>
                  <a:lnTo>
                    <a:pt x="503" y="312"/>
                  </a:lnTo>
                  <a:lnTo>
                    <a:pt x="493" y="343"/>
                  </a:lnTo>
                  <a:lnTo>
                    <a:pt x="480" y="373"/>
                  </a:lnTo>
                  <a:lnTo>
                    <a:pt x="463" y="400"/>
                  </a:lnTo>
                  <a:lnTo>
                    <a:pt x="443" y="427"/>
                  </a:lnTo>
                  <a:lnTo>
                    <a:pt x="418" y="449"/>
                  </a:lnTo>
                  <a:lnTo>
                    <a:pt x="392" y="470"/>
                  </a:lnTo>
                  <a:lnTo>
                    <a:pt x="361" y="486"/>
                  </a:lnTo>
                  <a:lnTo>
                    <a:pt x="329" y="498"/>
                  </a:lnTo>
                  <a:lnTo>
                    <a:pt x="296" y="506"/>
                  </a:lnTo>
                  <a:lnTo>
                    <a:pt x="262" y="509"/>
                  </a:lnTo>
                  <a:lnTo>
                    <a:pt x="230" y="508"/>
                  </a:lnTo>
                  <a:lnTo>
                    <a:pt x="197" y="503"/>
                  </a:lnTo>
                  <a:lnTo>
                    <a:pt x="166" y="494"/>
                  </a:lnTo>
                  <a:lnTo>
                    <a:pt x="136" y="481"/>
                  </a:lnTo>
                  <a:lnTo>
                    <a:pt x="109" y="463"/>
                  </a:lnTo>
                  <a:lnTo>
                    <a:pt x="82" y="443"/>
                  </a:lnTo>
                  <a:lnTo>
                    <a:pt x="60" y="419"/>
                  </a:lnTo>
                  <a:lnTo>
                    <a:pt x="39" y="392"/>
                  </a:lnTo>
                  <a:lnTo>
                    <a:pt x="23" y="362"/>
                  </a:lnTo>
                  <a:lnTo>
                    <a:pt x="11" y="329"/>
                  </a:lnTo>
                  <a:lnTo>
                    <a:pt x="3" y="295"/>
                  </a:lnTo>
                  <a:lnTo>
                    <a:pt x="0" y="263"/>
                  </a:lnTo>
                  <a:lnTo>
                    <a:pt x="1" y="230"/>
                  </a:lnTo>
                  <a:lnTo>
                    <a:pt x="6" y="198"/>
                  </a:lnTo>
                  <a:lnTo>
                    <a:pt x="15" y="166"/>
                  </a:lnTo>
                  <a:lnTo>
                    <a:pt x="28" y="137"/>
                  </a:lnTo>
                  <a:lnTo>
                    <a:pt x="45" y="109"/>
                  </a:lnTo>
                  <a:lnTo>
                    <a:pt x="66" y="83"/>
                  </a:lnTo>
                  <a:lnTo>
                    <a:pt x="90" y="60"/>
                  </a:lnTo>
                  <a:lnTo>
                    <a:pt x="118" y="40"/>
                  </a:lnTo>
                  <a:lnTo>
                    <a:pt x="147" y="24"/>
                  </a:lnTo>
                  <a:lnTo>
                    <a:pt x="180" y="11"/>
                  </a:lnTo>
                  <a:lnTo>
                    <a:pt x="213" y="3"/>
                  </a:lnTo>
                  <a:lnTo>
                    <a:pt x="2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624"/>
            <p:cNvSpPr>
              <a:spLocks noEditPoints="1"/>
            </p:cNvSpPr>
            <p:nvPr/>
          </p:nvSpPr>
          <p:spPr bwMode="auto">
            <a:xfrm>
              <a:off x="1165225" y="5918201"/>
              <a:ext cx="96838" cy="96838"/>
            </a:xfrm>
            <a:custGeom>
              <a:avLst/>
              <a:gdLst>
                <a:gd name="T0" fmla="*/ 131 w 303"/>
                <a:gd name="T1" fmla="*/ 65 h 304"/>
                <a:gd name="T2" fmla="*/ 96 w 303"/>
                <a:gd name="T3" fmla="*/ 82 h 304"/>
                <a:gd name="T4" fmla="*/ 71 w 303"/>
                <a:gd name="T5" fmla="*/ 113 h 304"/>
                <a:gd name="T6" fmla="*/ 62 w 303"/>
                <a:gd name="T7" fmla="*/ 153 h 304"/>
                <a:gd name="T8" fmla="*/ 71 w 303"/>
                <a:gd name="T9" fmla="*/ 192 h 304"/>
                <a:gd name="T10" fmla="*/ 96 w 303"/>
                <a:gd name="T11" fmla="*/ 223 h 304"/>
                <a:gd name="T12" fmla="*/ 131 w 303"/>
                <a:gd name="T13" fmla="*/ 240 h 304"/>
                <a:gd name="T14" fmla="*/ 172 w 303"/>
                <a:gd name="T15" fmla="*/ 240 h 304"/>
                <a:gd name="T16" fmla="*/ 208 w 303"/>
                <a:gd name="T17" fmla="*/ 223 h 304"/>
                <a:gd name="T18" fmla="*/ 232 w 303"/>
                <a:gd name="T19" fmla="*/ 192 h 304"/>
                <a:gd name="T20" fmla="*/ 241 w 303"/>
                <a:gd name="T21" fmla="*/ 153 h 304"/>
                <a:gd name="T22" fmla="*/ 232 w 303"/>
                <a:gd name="T23" fmla="*/ 113 h 304"/>
                <a:gd name="T24" fmla="*/ 208 w 303"/>
                <a:gd name="T25" fmla="*/ 82 h 304"/>
                <a:gd name="T26" fmla="*/ 172 w 303"/>
                <a:gd name="T27" fmla="*/ 65 h 304"/>
                <a:gd name="T28" fmla="*/ 141 w 303"/>
                <a:gd name="T29" fmla="*/ 0 h 304"/>
                <a:gd name="T30" fmla="*/ 192 w 303"/>
                <a:gd name="T31" fmla="*/ 5 h 304"/>
                <a:gd name="T32" fmla="*/ 239 w 303"/>
                <a:gd name="T33" fmla="*/ 27 h 304"/>
                <a:gd name="T34" fmla="*/ 277 w 303"/>
                <a:gd name="T35" fmla="*/ 65 h 304"/>
                <a:gd name="T36" fmla="*/ 299 w 303"/>
                <a:gd name="T37" fmla="*/ 115 h 304"/>
                <a:gd name="T38" fmla="*/ 303 w 303"/>
                <a:gd name="T39" fmla="*/ 167 h 304"/>
                <a:gd name="T40" fmla="*/ 289 w 303"/>
                <a:gd name="T41" fmla="*/ 218 h 304"/>
                <a:gd name="T42" fmla="*/ 260 w 303"/>
                <a:gd name="T43" fmla="*/ 260 h 304"/>
                <a:gd name="T44" fmla="*/ 216 w 303"/>
                <a:gd name="T45" fmla="*/ 291 h 304"/>
                <a:gd name="T46" fmla="*/ 163 w 303"/>
                <a:gd name="T47" fmla="*/ 304 h 304"/>
                <a:gd name="T48" fmla="*/ 111 w 303"/>
                <a:gd name="T49" fmla="*/ 299 h 304"/>
                <a:gd name="T50" fmla="*/ 64 w 303"/>
                <a:gd name="T51" fmla="*/ 278 h 304"/>
                <a:gd name="T52" fmla="*/ 27 w 303"/>
                <a:gd name="T53" fmla="*/ 240 h 304"/>
                <a:gd name="T54" fmla="*/ 4 w 303"/>
                <a:gd name="T55" fmla="*/ 190 h 304"/>
                <a:gd name="T56" fmla="*/ 0 w 303"/>
                <a:gd name="T57" fmla="*/ 137 h 304"/>
                <a:gd name="T58" fmla="*/ 13 w 303"/>
                <a:gd name="T59" fmla="*/ 87 h 304"/>
                <a:gd name="T60" fmla="*/ 44 w 303"/>
                <a:gd name="T61" fmla="*/ 45 h 304"/>
                <a:gd name="T62" fmla="*/ 88 w 303"/>
                <a:gd name="T63" fmla="*/ 14 h 304"/>
                <a:gd name="T64" fmla="*/ 141 w 303"/>
                <a:gd name="T65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3" h="304">
                  <a:moveTo>
                    <a:pt x="152" y="63"/>
                  </a:moveTo>
                  <a:lnTo>
                    <a:pt x="131" y="65"/>
                  </a:lnTo>
                  <a:lnTo>
                    <a:pt x="112" y="72"/>
                  </a:lnTo>
                  <a:lnTo>
                    <a:pt x="96" y="82"/>
                  </a:lnTo>
                  <a:lnTo>
                    <a:pt x="82" y="97"/>
                  </a:lnTo>
                  <a:lnTo>
                    <a:pt x="71" y="113"/>
                  </a:lnTo>
                  <a:lnTo>
                    <a:pt x="64" y="132"/>
                  </a:lnTo>
                  <a:lnTo>
                    <a:pt x="62" y="153"/>
                  </a:lnTo>
                  <a:lnTo>
                    <a:pt x="64" y="173"/>
                  </a:lnTo>
                  <a:lnTo>
                    <a:pt x="71" y="192"/>
                  </a:lnTo>
                  <a:lnTo>
                    <a:pt x="82" y="209"/>
                  </a:lnTo>
                  <a:lnTo>
                    <a:pt x="96" y="223"/>
                  </a:lnTo>
                  <a:lnTo>
                    <a:pt x="112" y="233"/>
                  </a:lnTo>
                  <a:lnTo>
                    <a:pt x="131" y="240"/>
                  </a:lnTo>
                  <a:lnTo>
                    <a:pt x="152" y="242"/>
                  </a:lnTo>
                  <a:lnTo>
                    <a:pt x="172" y="240"/>
                  </a:lnTo>
                  <a:lnTo>
                    <a:pt x="191" y="233"/>
                  </a:lnTo>
                  <a:lnTo>
                    <a:pt x="208" y="223"/>
                  </a:lnTo>
                  <a:lnTo>
                    <a:pt x="221" y="209"/>
                  </a:lnTo>
                  <a:lnTo>
                    <a:pt x="232" y="192"/>
                  </a:lnTo>
                  <a:lnTo>
                    <a:pt x="239" y="173"/>
                  </a:lnTo>
                  <a:lnTo>
                    <a:pt x="241" y="153"/>
                  </a:lnTo>
                  <a:lnTo>
                    <a:pt x="239" y="132"/>
                  </a:lnTo>
                  <a:lnTo>
                    <a:pt x="232" y="113"/>
                  </a:lnTo>
                  <a:lnTo>
                    <a:pt x="221" y="97"/>
                  </a:lnTo>
                  <a:lnTo>
                    <a:pt x="208" y="82"/>
                  </a:lnTo>
                  <a:lnTo>
                    <a:pt x="191" y="72"/>
                  </a:lnTo>
                  <a:lnTo>
                    <a:pt x="172" y="65"/>
                  </a:lnTo>
                  <a:lnTo>
                    <a:pt x="152" y="63"/>
                  </a:lnTo>
                  <a:close/>
                  <a:moveTo>
                    <a:pt x="141" y="0"/>
                  </a:moveTo>
                  <a:lnTo>
                    <a:pt x="167" y="1"/>
                  </a:lnTo>
                  <a:lnTo>
                    <a:pt x="192" y="5"/>
                  </a:lnTo>
                  <a:lnTo>
                    <a:pt x="217" y="14"/>
                  </a:lnTo>
                  <a:lnTo>
                    <a:pt x="239" y="27"/>
                  </a:lnTo>
                  <a:lnTo>
                    <a:pt x="260" y="45"/>
                  </a:lnTo>
                  <a:lnTo>
                    <a:pt x="277" y="65"/>
                  </a:lnTo>
                  <a:lnTo>
                    <a:pt x="290" y="88"/>
                  </a:lnTo>
                  <a:lnTo>
                    <a:pt x="299" y="115"/>
                  </a:lnTo>
                  <a:lnTo>
                    <a:pt x="303" y="141"/>
                  </a:lnTo>
                  <a:lnTo>
                    <a:pt x="303" y="167"/>
                  </a:lnTo>
                  <a:lnTo>
                    <a:pt x="298" y="193"/>
                  </a:lnTo>
                  <a:lnTo>
                    <a:pt x="289" y="218"/>
                  </a:lnTo>
                  <a:lnTo>
                    <a:pt x="277" y="240"/>
                  </a:lnTo>
                  <a:lnTo>
                    <a:pt x="260" y="260"/>
                  </a:lnTo>
                  <a:lnTo>
                    <a:pt x="239" y="277"/>
                  </a:lnTo>
                  <a:lnTo>
                    <a:pt x="216" y="291"/>
                  </a:lnTo>
                  <a:lnTo>
                    <a:pt x="189" y="300"/>
                  </a:lnTo>
                  <a:lnTo>
                    <a:pt x="163" y="304"/>
                  </a:lnTo>
                  <a:lnTo>
                    <a:pt x="136" y="304"/>
                  </a:lnTo>
                  <a:lnTo>
                    <a:pt x="111" y="299"/>
                  </a:lnTo>
                  <a:lnTo>
                    <a:pt x="87" y="290"/>
                  </a:lnTo>
                  <a:lnTo>
                    <a:pt x="64" y="278"/>
                  </a:lnTo>
                  <a:lnTo>
                    <a:pt x="44" y="260"/>
                  </a:lnTo>
                  <a:lnTo>
                    <a:pt x="27" y="240"/>
                  </a:lnTo>
                  <a:lnTo>
                    <a:pt x="13" y="217"/>
                  </a:lnTo>
                  <a:lnTo>
                    <a:pt x="4" y="190"/>
                  </a:lnTo>
                  <a:lnTo>
                    <a:pt x="0" y="164"/>
                  </a:lnTo>
                  <a:lnTo>
                    <a:pt x="0" y="137"/>
                  </a:lnTo>
                  <a:lnTo>
                    <a:pt x="4" y="112"/>
                  </a:lnTo>
                  <a:lnTo>
                    <a:pt x="13" y="87"/>
                  </a:lnTo>
                  <a:lnTo>
                    <a:pt x="27" y="65"/>
                  </a:lnTo>
                  <a:lnTo>
                    <a:pt x="44" y="45"/>
                  </a:lnTo>
                  <a:lnTo>
                    <a:pt x="64" y="27"/>
                  </a:lnTo>
                  <a:lnTo>
                    <a:pt x="88" y="14"/>
                  </a:lnTo>
                  <a:lnTo>
                    <a:pt x="114" y="5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625"/>
            <p:cNvSpPr>
              <a:spLocks/>
            </p:cNvSpPr>
            <p:nvPr/>
          </p:nvSpPr>
          <p:spPr bwMode="auto">
            <a:xfrm>
              <a:off x="1195388" y="5946776"/>
              <a:ext cx="36513" cy="3810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4 h 119"/>
                <a:gd name="T4" fmla="*/ 93 w 118"/>
                <a:gd name="T5" fmla="*/ 12 h 119"/>
                <a:gd name="T6" fmla="*/ 107 w 118"/>
                <a:gd name="T7" fmla="*/ 25 h 119"/>
                <a:gd name="T8" fmla="*/ 115 w 118"/>
                <a:gd name="T9" fmla="*/ 41 h 119"/>
                <a:gd name="T10" fmla="*/ 118 w 118"/>
                <a:gd name="T11" fmla="*/ 60 h 119"/>
                <a:gd name="T12" fmla="*/ 115 w 118"/>
                <a:gd name="T13" fmla="*/ 78 h 119"/>
                <a:gd name="T14" fmla="*/ 107 w 118"/>
                <a:gd name="T15" fmla="*/ 94 h 119"/>
                <a:gd name="T16" fmla="*/ 93 w 118"/>
                <a:gd name="T17" fmla="*/ 107 h 119"/>
                <a:gd name="T18" fmla="*/ 77 w 118"/>
                <a:gd name="T19" fmla="*/ 116 h 119"/>
                <a:gd name="T20" fmla="*/ 59 w 118"/>
                <a:gd name="T21" fmla="*/ 119 h 119"/>
                <a:gd name="T22" fmla="*/ 40 w 118"/>
                <a:gd name="T23" fmla="*/ 116 h 119"/>
                <a:gd name="T24" fmla="*/ 24 w 118"/>
                <a:gd name="T25" fmla="*/ 107 h 119"/>
                <a:gd name="T26" fmla="*/ 11 w 118"/>
                <a:gd name="T27" fmla="*/ 94 h 119"/>
                <a:gd name="T28" fmla="*/ 3 w 118"/>
                <a:gd name="T29" fmla="*/ 78 h 119"/>
                <a:gd name="T30" fmla="*/ 0 w 118"/>
                <a:gd name="T31" fmla="*/ 60 h 119"/>
                <a:gd name="T32" fmla="*/ 3 w 118"/>
                <a:gd name="T33" fmla="*/ 41 h 119"/>
                <a:gd name="T34" fmla="*/ 11 w 118"/>
                <a:gd name="T35" fmla="*/ 25 h 119"/>
                <a:gd name="T36" fmla="*/ 24 w 118"/>
                <a:gd name="T37" fmla="*/ 12 h 119"/>
                <a:gd name="T38" fmla="*/ 40 w 118"/>
                <a:gd name="T39" fmla="*/ 4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4"/>
                  </a:lnTo>
                  <a:lnTo>
                    <a:pt x="93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60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9"/>
                  </a:lnTo>
                  <a:lnTo>
                    <a:pt x="40" y="116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626"/>
            <p:cNvSpPr>
              <a:spLocks noEditPoints="1"/>
            </p:cNvSpPr>
            <p:nvPr/>
          </p:nvSpPr>
          <p:spPr bwMode="auto">
            <a:xfrm>
              <a:off x="311150" y="5648326"/>
              <a:ext cx="1055688" cy="1004888"/>
            </a:xfrm>
            <a:custGeom>
              <a:avLst/>
              <a:gdLst>
                <a:gd name="T0" fmla="*/ 1174 w 3323"/>
                <a:gd name="T1" fmla="*/ 3058 h 3166"/>
                <a:gd name="T2" fmla="*/ 1330 w 3323"/>
                <a:gd name="T3" fmla="*/ 3038 h 3166"/>
                <a:gd name="T4" fmla="*/ 2267 w 3323"/>
                <a:gd name="T5" fmla="*/ 1214 h 3166"/>
                <a:gd name="T6" fmla="*/ 2025 w 3323"/>
                <a:gd name="T7" fmla="*/ 1268 h 3166"/>
                <a:gd name="T8" fmla="*/ 1822 w 3323"/>
                <a:gd name="T9" fmla="*/ 1291 h 3166"/>
                <a:gd name="T10" fmla="*/ 1688 w 3323"/>
                <a:gd name="T11" fmla="*/ 1501 h 3166"/>
                <a:gd name="T12" fmla="*/ 1561 w 3323"/>
                <a:gd name="T13" fmla="*/ 1661 h 3166"/>
                <a:gd name="T14" fmla="*/ 1616 w 3323"/>
                <a:gd name="T15" fmla="*/ 1904 h 3166"/>
                <a:gd name="T16" fmla="*/ 1639 w 3323"/>
                <a:gd name="T17" fmla="*/ 2107 h 3166"/>
                <a:gd name="T18" fmla="*/ 1849 w 3323"/>
                <a:gd name="T19" fmla="*/ 2241 h 3166"/>
                <a:gd name="T20" fmla="*/ 2009 w 3323"/>
                <a:gd name="T21" fmla="*/ 2368 h 3166"/>
                <a:gd name="T22" fmla="*/ 2252 w 3323"/>
                <a:gd name="T23" fmla="*/ 2313 h 3166"/>
                <a:gd name="T24" fmla="*/ 2455 w 3323"/>
                <a:gd name="T25" fmla="*/ 2290 h 3166"/>
                <a:gd name="T26" fmla="*/ 2588 w 3323"/>
                <a:gd name="T27" fmla="*/ 2080 h 3166"/>
                <a:gd name="T28" fmla="*/ 2715 w 3323"/>
                <a:gd name="T29" fmla="*/ 1920 h 3166"/>
                <a:gd name="T30" fmla="*/ 2661 w 3323"/>
                <a:gd name="T31" fmla="*/ 1677 h 3166"/>
                <a:gd name="T32" fmla="*/ 2637 w 3323"/>
                <a:gd name="T33" fmla="*/ 1474 h 3166"/>
                <a:gd name="T34" fmla="*/ 2427 w 3323"/>
                <a:gd name="T35" fmla="*/ 1341 h 3166"/>
                <a:gd name="T36" fmla="*/ 2390 w 3323"/>
                <a:gd name="T37" fmla="*/ 984 h 3166"/>
                <a:gd name="T38" fmla="*/ 2390 w 3323"/>
                <a:gd name="T39" fmla="*/ 984 h 3166"/>
                <a:gd name="T40" fmla="*/ 2775 w 3323"/>
                <a:gd name="T41" fmla="*/ 690 h 3166"/>
                <a:gd name="T42" fmla="*/ 2646 w 3323"/>
                <a:gd name="T43" fmla="*/ 719 h 3166"/>
                <a:gd name="T44" fmla="*/ 2546 w 3323"/>
                <a:gd name="T45" fmla="*/ 828 h 3166"/>
                <a:gd name="T46" fmla="*/ 2515 w 3323"/>
                <a:gd name="T47" fmla="*/ 954 h 3166"/>
                <a:gd name="T48" fmla="*/ 2505 w 3323"/>
                <a:gd name="T49" fmla="*/ 1116 h 3166"/>
                <a:gd name="T50" fmla="*/ 2641 w 3323"/>
                <a:gd name="T51" fmla="*/ 1200 h 3166"/>
                <a:gd name="T52" fmla="*/ 2696 w 3323"/>
                <a:gd name="T53" fmla="*/ 1328 h 3166"/>
                <a:gd name="T54" fmla="*/ 2853 w 3323"/>
                <a:gd name="T55" fmla="*/ 1285 h 3166"/>
                <a:gd name="T56" fmla="*/ 3026 w 3323"/>
                <a:gd name="T57" fmla="*/ 1308 h 3166"/>
                <a:gd name="T58" fmla="*/ 3112 w 3323"/>
                <a:gd name="T59" fmla="*/ 1176 h 3166"/>
                <a:gd name="T60" fmla="*/ 3187 w 3323"/>
                <a:gd name="T61" fmla="*/ 1075 h 3166"/>
                <a:gd name="T62" fmla="*/ 3176 w 3323"/>
                <a:gd name="T63" fmla="*/ 916 h 3166"/>
                <a:gd name="T64" fmla="*/ 3097 w 3323"/>
                <a:gd name="T65" fmla="*/ 809 h 3166"/>
                <a:gd name="T66" fmla="*/ 3002 w 3323"/>
                <a:gd name="T67" fmla="*/ 683 h 3166"/>
                <a:gd name="T68" fmla="*/ 2169 w 3323"/>
                <a:gd name="T69" fmla="*/ 2409 h 3166"/>
                <a:gd name="T70" fmla="*/ 1933 w 3323"/>
                <a:gd name="T71" fmla="*/ 2483 h 3166"/>
                <a:gd name="T72" fmla="*/ 1724 w 3323"/>
                <a:gd name="T73" fmla="*/ 2245 h 3166"/>
                <a:gd name="T74" fmla="*/ 1504 w 3323"/>
                <a:gd name="T75" fmla="*/ 2131 h 3166"/>
                <a:gd name="T76" fmla="*/ 1506 w 3323"/>
                <a:gd name="T77" fmla="*/ 1832 h 3166"/>
                <a:gd name="T78" fmla="*/ 1443 w 3323"/>
                <a:gd name="T79" fmla="*/ 1608 h 3166"/>
                <a:gd name="T80" fmla="*/ 1639 w 3323"/>
                <a:gd name="T81" fmla="*/ 1370 h 3166"/>
                <a:gd name="T82" fmla="*/ 1753 w 3323"/>
                <a:gd name="T83" fmla="*/ 1183 h 3166"/>
                <a:gd name="T84" fmla="*/ 2051 w 3323"/>
                <a:gd name="T85" fmla="*/ 1116 h 3166"/>
                <a:gd name="T86" fmla="*/ 192 w 3323"/>
                <a:gd name="T87" fmla="*/ 191 h 3166"/>
                <a:gd name="T88" fmla="*/ 2285 w 3323"/>
                <a:gd name="T89" fmla="*/ 10 h 3166"/>
                <a:gd name="T90" fmla="*/ 2403 w 3323"/>
                <a:gd name="T91" fmla="*/ 810 h 3166"/>
                <a:gd name="T92" fmla="*/ 2558 w 3323"/>
                <a:gd name="T93" fmla="*/ 626 h 3166"/>
                <a:gd name="T94" fmla="*/ 2807 w 3323"/>
                <a:gd name="T95" fmla="*/ 548 h 3166"/>
                <a:gd name="T96" fmla="*/ 3066 w 3323"/>
                <a:gd name="T97" fmla="*/ 567 h 3166"/>
                <a:gd name="T98" fmla="*/ 3227 w 3323"/>
                <a:gd name="T99" fmla="*/ 710 h 3166"/>
                <a:gd name="T100" fmla="*/ 3305 w 3323"/>
                <a:gd name="T101" fmla="*/ 953 h 3166"/>
                <a:gd name="T102" fmla="*/ 3296 w 3323"/>
                <a:gd name="T103" fmla="*/ 1193 h 3166"/>
                <a:gd name="T104" fmla="*/ 3155 w 3323"/>
                <a:gd name="T105" fmla="*/ 1354 h 3166"/>
                <a:gd name="T106" fmla="*/ 2918 w 3323"/>
                <a:gd name="T107" fmla="*/ 1463 h 3166"/>
                <a:gd name="T108" fmla="*/ 2837 w 3323"/>
                <a:gd name="T109" fmla="*/ 1585 h 3166"/>
                <a:gd name="T110" fmla="*/ 2811 w 3323"/>
                <a:gd name="T111" fmla="*/ 1812 h 3166"/>
                <a:gd name="T112" fmla="*/ 2779 w 3323"/>
                <a:gd name="T113" fmla="*/ 2135 h 3166"/>
                <a:gd name="T114" fmla="*/ 2600 w 3323"/>
                <a:gd name="T115" fmla="*/ 2281 h 3166"/>
                <a:gd name="T116" fmla="*/ 2390 w 3323"/>
                <a:gd name="T117" fmla="*/ 3006 h 3166"/>
                <a:gd name="T118" fmla="*/ 2230 w 3323"/>
                <a:gd name="T119" fmla="*/ 3166 h 3166"/>
                <a:gd name="T120" fmla="*/ 3 w 3323"/>
                <a:gd name="T121" fmla="*/ 3035 h 3166"/>
                <a:gd name="T122" fmla="*/ 104 w 3323"/>
                <a:gd name="T123" fmla="*/ 10 h 3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3" h="3166">
                  <a:moveTo>
                    <a:pt x="1248" y="2930"/>
                  </a:moveTo>
                  <a:lnTo>
                    <a:pt x="1225" y="2933"/>
                  </a:lnTo>
                  <a:lnTo>
                    <a:pt x="1205" y="2941"/>
                  </a:lnTo>
                  <a:lnTo>
                    <a:pt x="1187" y="2954"/>
                  </a:lnTo>
                  <a:lnTo>
                    <a:pt x="1174" y="2972"/>
                  </a:lnTo>
                  <a:lnTo>
                    <a:pt x="1166" y="2992"/>
                  </a:lnTo>
                  <a:lnTo>
                    <a:pt x="1163" y="3016"/>
                  </a:lnTo>
                  <a:lnTo>
                    <a:pt x="1166" y="3038"/>
                  </a:lnTo>
                  <a:lnTo>
                    <a:pt x="1174" y="3058"/>
                  </a:lnTo>
                  <a:lnTo>
                    <a:pt x="1187" y="3076"/>
                  </a:lnTo>
                  <a:lnTo>
                    <a:pt x="1205" y="3089"/>
                  </a:lnTo>
                  <a:lnTo>
                    <a:pt x="1225" y="3097"/>
                  </a:lnTo>
                  <a:lnTo>
                    <a:pt x="1248" y="3100"/>
                  </a:lnTo>
                  <a:lnTo>
                    <a:pt x="1271" y="3097"/>
                  </a:lnTo>
                  <a:lnTo>
                    <a:pt x="1291" y="3089"/>
                  </a:lnTo>
                  <a:lnTo>
                    <a:pt x="1308" y="3076"/>
                  </a:lnTo>
                  <a:lnTo>
                    <a:pt x="1322" y="3058"/>
                  </a:lnTo>
                  <a:lnTo>
                    <a:pt x="1330" y="3038"/>
                  </a:lnTo>
                  <a:lnTo>
                    <a:pt x="1333" y="3016"/>
                  </a:lnTo>
                  <a:lnTo>
                    <a:pt x="1330" y="2992"/>
                  </a:lnTo>
                  <a:lnTo>
                    <a:pt x="1322" y="2972"/>
                  </a:lnTo>
                  <a:lnTo>
                    <a:pt x="1308" y="2954"/>
                  </a:lnTo>
                  <a:lnTo>
                    <a:pt x="1291" y="2941"/>
                  </a:lnTo>
                  <a:lnTo>
                    <a:pt x="1271" y="2933"/>
                  </a:lnTo>
                  <a:lnTo>
                    <a:pt x="1248" y="2930"/>
                  </a:lnTo>
                  <a:close/>
                  <a:moveTo>
                    <a:pt x="2287" y="1212"/>
                  </a:moveTo>
                  <a:lnTo>
                    <a:pt x="2267" y="1214"/>
                  </a:lnTo>
                  <a:lnTo>
                    <a:pt x="2249" y="1219"/>
                  </a:lnTo>
                  <a:lnTo>
                    <a:pt x="2233" y="1230"/>
                  </a:lnTo>
                  <a:lnTo>
                    <a:pt x="2220" y="1244"/>
                  </a:lnTo>
                  <a:lnTo>
                    <a:pt x="2210" y="1261"/>
                  </a:lnTo>
                  <a:lnTo>
                    <a:pt x="2188" y="1322"/>
                  </a:lnTo>
                  <a:lnTo>
                    <a:pt x="2143" y="1319"/>
                  </a:lnTo>
                  <a:lnTo>
                    <a:pt x="2097" y="1321"/>
                  </a:lnTo>
                  <a:lnTo>
                    <a:pt x="2052" y="1327"/>
                  </a:lnTo>
                  <a:lnTo>
                    <a:pt x="2025" y="1268"/>
                  </a:lnTo>
                  <a:lnTo>
                    <a:pt x="2014" y="1251"/>
                  </a:lnTo>
                  <a:lnTo>
                    <a:pt x="2000" y="1238"/>
                  </a:lnTo>
                  <a:lnTo>
                    <a:pt x="1983" y="1230"/>
                  </a:lnTo>
                  <a:lnTo>
                    <a:pt x="1964" y="1226"/>
                  </a:lnTo>
                  <a:lnTo>
                    <a:pt x="1946" y="1226"/>
                  </a:lnTo>
                  <a:lnTo>
                    <a:pt x="1926" y="1232"/>
                  </a:lnTo>
                  <a:lnTo>
                    <a:pt x="1851" y="1266"/>
                  </a:lnTo>
                  <a:lnTo>
                    <a:pt x="1835" y="1277"/>
                  </a:lnTo>
                  <a:lnTo>
                    <a:pt x="1822" y="1291"/>
                  </a:lnTo>
                  <a:lnTo>
                    <a:pt x="1812" y="1308"/>
                  </a:lnTo>
                  <a:lnTo>
                    <a:pt x="1808" y="1326"/>
                  </a:lnTo>
                  <a:lnTo>
                    <a:pt x="1809" y="1346"/>
                  </a:lnTo>
                  <a:lnTo>
                    <a:pt x="1814" y="1364"/>
                  </a:lnTo>
                  <a:lnTo>
                    <a:pt x="1842" y="1424"/>
                  </a:lnTo>
                  <a:lnTo>
                    <a:pt x="1808" y="1455"/>
                  </a:lnTo>
                  <a:lnTo>
                    <a:pt x="1777" y="1488"/>
                  </a:lnTo>
                  <a:lnTo>
                    <a:pt x="1750" y="1524"/>
                  </a:lnTo>
                  <a:lnTo>
                    <a:pt x="1688" y="1501"/>
                  </a:lnTo>
                  <a:lnTo>
                    <a:pt x="1670" y="1497"/>
                  </a:lnTo>
                  <a:lnTo>
                    <a:pt x="1650" y="1498"/>
                  </a:lnTo>
                  <a:lnTo>
                    <a:pt x="1632" y="1505"/>
                  </a:lnTo>
                  <a:lnTo>
                    <a:pt x="1616" y="1514"/>
                  </a:lnTo>
                  <a:lnTo>
                    <a:pt x="1603" y="1528"/>
                  </a:lnTo>
                  <a:lnTo>
                    <a:pt x="1593" y="1545"/>
                  </a:lnTo>
                  <a:lnTo>
                    <a:pt x="1565" y="1623"/>
                  </a:lnTo>
                  <a:lnTo>
                    <a:pt x="1560" y="1642"/>
                  </a:lnTo>
                  <a:lnTo>
                    <a:pt x="1561" y="1661"/>
                  </a:lnTo>
                  <a:lnTo>
                    <a:pt x="1567" y="1680"/>
                  </a:lnTo>
                  <a:lnTo>
                    <a:pt x="1577" y="1696"/>
                  </a:lnTo>
                  <a:lnTo>
                    <a:pt x="1591" y="1709"/>
                  </a:lnTo>
                  <a:lnTo>
                    <a:pt x="1609" y="1718"/>
                  </a:lnTo>
                  <a:lnTo>
                    <a:pt x="1670" y="1741"/>
                  </a:lnTo>
                  <a:lnTo>
                    <a:pt x="1667" y="1786"/>
                  </a:lnTo>
                  <a:lnTo>
                    <a:pt x="1669" y="1831"/>
                  </a:lnTo>
                  <a:lnTo>
                    <a:pt x="1675" y="1877"/>
                  </a:lnTo>
                  <a:lnTo>
                    <a:pt x="1616" y="1904"/>
                  </a:lnTo>
                  <a:lnTo>
                    <a:pt x="1599" y="1915"/>
                  </a:lnTo>
                  <a:lnTo>
                    <a:pt x="1586" y="1929"/>
                  </a:lnTo>
                  <a:lnTo>
                    <a:pt x="1577" y="1945"/>
                  </a:lnTo>
                  <a:lnTo>
                    <a:pt x="1573" y="1964"/>
                  </a:lnTo>
                  <a:lnTo>
                    <a:pt x="1573" y="1983"/>
                  </a:lnTo>
                  <a:lnTo>
                    <a:pt x="1579" y="2002"/>
                  </a:lnTo>
                  <a:lnTo>
                    <a:pt x="1614" y="2078"/>
                  </a:lnTo>
                  <a:lnTo>
                    <a:pt x="1625" y="2094"/>
                  </a:lnTo>
                  <a:lnTo>
                    <a:pt x="1639" y="2107"/>
                  </a:lnTo>
                  <a:lnTo>
                    <a:pt x="1656" y="2116"/>
                  </a:lnTo>
                  <a:lnTo>
                    <a:pt x="1674" y="2121"/>
                  </a:lnTo>
                  <a:lnTo>
                    <a:pt x="1693" y="2120"/>
                  </a:lnTo>
                  <a:lnTo>
                    <a:pt x="1713" y="2113"/>
                  </a:lnTo>
                  <a:lnTo>
                    <a:pt x="1772" y="2087"/>
                  </a:lnTo>
                  <a:lnTo>
                    <a:pt x="1802" y="2121"/>
                  </a:lnTo>
                  <a:lnTo>
                    <a:pt x="1836" y="2152"/>
                  </a:lnTo>
                  <a:lnTo>
                    <a:pt x="1871" y="2179"/>
                  </a:lnTo>
                  <a:lnTo>
                    <a:pt x="1849" y="2241"/>
                  </a:lnTo>
                  <a:lnTo>
                    <a:pt x="1845" y="2259"/>
                  </a:lnTo>
                  <a:lnTo>
                    <a:pt x="1845" y="2278"/>
                  </a:lnTo>
                  <a:lnTo>
                    <a:pt x="1851" y="2297"/>
                  </a:lnTo>
                  <a:lnTo>
                    <a:pt x="1861" y="2314"/>
                  </a:lnTo>
                  <a:lnTo>
                    <a:pt x="1875" y="2326"/>
                  </a:lnTo>
                  <a:lnTo>
                    <a:pt x="1893" y="2335"/>
                  </a:lnTo>
                  <a:lnTo>
                    <a:pt x="1970" y="2364"/>
                  </a:lnTo>
                  <a:lnTo>
                    <a:pt x="1990" y="2369"/>
                  </a:lnTo>
                  <a:lnTo>
                    <a:pt x="2009" y="2368"/>
                  </a:lnTo>
                  <a:lnTo>
                    <a:pt x="2027" y="2362"/>
                  </a:lnTo>
                  <a:lnTo>
                    <a:pt x="2043" y="2352"/>
                  </a:lnTo>
                  <a:lnTo>
                    <a:pt x="2057" y="2337"/>
                  </a:lnTo>
                  <a:lnTo>
                    <a:pt x="2066" y="2320"/>
                  </a:lnTo>
                  <a:lnTo>
                    <a:pt x="2088" y="2259"/>
                  </a:lnTo>
                  <a:lnTo>
                    <a:pt x="2133" y="2262"/>
                  </a:lnTo>
                  <a:lnTo>
                    <a:pt x="2179" y="2260"/>
                  </a:lnTo>
                  <a:lnTo>
                    <a:pt x="2225" y="2254"/>
                  </a:lnTo>
                  <a:lnTo>
                    <a:pt x="2252" y="2313"/>
                  </a:lnTo>
                  <a:lnTo>
                    <a:pt x="2262" y="2330"/>
                  </a:lnTo>
                  <a:lnTo>
                    <a:pt x="2277" y="2343"/>
                  </a:lnTo>
                  <a:lnTo>
                    <a:pt x="2293" y="2352"/>
                  </a:lnTo>
                  <a:lnTo>
                    <a:pt x="2312" y="2356"/>
                  </a:lnTo>
                  <a:lnTo>
                    <a:pt x="2331" y="2356"/>
                  </a:lnTo>
                  <a:lnTo>
                    <a:pt x="2350" y="2350"/>
                  </a:lnTo>
                  <a:lnTo>
                    <a:pt x="2425" y="2315"/>
                  </a:lnTo>
                  <a:lnTo>
                    <a:pt x="2442" y="2304"/>
                  </a:lnTo>
                  <a:lnTo>
                    <a:pt x="2455" y="2290"/>
                  </a:lnTo>
                  <a:lnTo>
                    <a:pt x="2464" y="2273"/>
                  </a:lnTo>
                  <a:lnTo>
                    <a:pt x="2468" y="2255"/>
                  </a:lnTo>
                  <a:lnTo>
                    <a:pt x="2467" y="2236"/>
                  </a:lnTo>
                  <a:lnTo>
                    <a:pt x="2462" y="2216"/>
                  </a:lnTo>
                  <a:lnTo>
                    <a:pt x="2434" y="2157"/>
                  </a:lnTo>
                  <a:lnTo>
                    <a:pt x="2468" y="2127"/>
                  </a:lnTo>
                  <a:lnTo>
                    <a:pt x="2500" y="2093"/>
                  </a:lnTo>
                  <a:lnTo>
                    <a:pt x="2526" y="2057"/>
                  </a:lnTo>
                  <a:lnTo>
                    <a:pt x="2588" y="2080"/>
                  </a:lnTo>
                  <a:lnTo>
                    <a:pt x="2608" y="2084"/>
                  </a:lnTo>
                  <a:lnTo>
                    <a:pt x="2626" y="2084"/>
                  </a:lnTo>
                  <a:lnTo>
                    <a:pt x="2644" y="2078"/>
                  </a:lnTo>
                  <a:lnTo>
                    <a:pt x="2662" y="2068"/>
                  </a:lnTo>
                  <a:lnTo>
                    <a:pt x="2674" y="2053"/>
                  </a:lnTo>
                  <a:lnTo>
                    <a:pt x="2683" y="2036"/>
                  </a:lnTo>
                  <a:lnTo>
                    <a:pt x="2711" y="1959"/>
                  </a:lnTo>
                  <a:lnTo>
                    <a:pt x="2717" y="1939"/>
                  </a:lnTo>
                  <a:lnTo>
                    <a:pt x="2715" y="1920"/>
                  </a:lnTo>
                  <a:lnTo>
                    <a:pt x="2709" y="1902"/>
                  </a:lnTo>
                  <a:lnTo>
                    <a:pt x="2699" y="1885"/>
                  </a:lnTo>
                  <a:lnTo>
                    <a:pt x="2686" y="1872"/>
                  </a:lnTo>
                  <a:lnTo>
                    <a:pt x="2668" y="1863"/>
                  </a:lnTo>
                  <a:lnTo>
                    <a:pt x="2607" y="1841"/>
                  </a:lnTo>
                  <a:lnTo>
                    <a:pt x="2610" y="1796"/>
                  </a:lnTo>
                  <a:lnTo>
                    <a:pt x="2608" y="1750"/>
                  </a:lnTo>
                  <a:lnTo>
                    <a:pt x="2601" y="1704"/>
                  </a:lnTo>
                  <a:lnTo>
                    <a:pt x="2661" y="1677"/>
                  </a:lnTo>
                  <a:lnTo>
                    <a:pt x="2678" y="1666"/>
                  </a:lnTo>
                  <a:lnTo>
                    <a:pt x="2690" y="1652"/>
                  </a:lnTo>
                  <a:lnTo>
                    <a:pt x="2699" y="1636"/>
                  </a:lnTo>
                  <a:lnTo>
                    <a:pt x="2703" y="1617"/>
                  </a:lnTo>
                  <a:lnTo>
                    <a:pt x="2703" y="1598"/>
                  </a:lnTo>
                  <a:lnTo>
                    <a:pt x="2697" y="1579"/>
                  </a:lnTo>
                  <a:lnTo>
                    <a:pt x="2663" y="1504"/>
                  </a:lnTo>
                  <a:lnTo>
                    <a:pt x="2651" y="1486"/>
                  </a:lnTo>
                  <a:lnTo>
                    <a:pt x="2637" y="1474"/>
                  </a:lnTo>
                  <a:lnTo>
                    <a:pt x="2621" y="1465"/>
                  </a:lnTo>
                  <a:lnTo>
                    <a:pt x="2602" y="1461"/>
                  </a:lnTo>
                  <a:lnTo>
                    <a:pt x="2583" y="1462"/>
                  </a:lnTo>
                  <a:lnTo>
                    <a:pt x="2564" y="1467"/>
                  </a:lnTo>
                  <a:lnTo>
                    <a:pt x="2505" y="1494"/>
                  </a:lnTo>
                  <a:lnTo>
                    <a:pt x="2474" y="1461"/>
                  </a:lnTo>
                  <a:lnTo>
                    <a:pt x="2441" y="1429"/>
                  </a:lnTo>
                  <a:lnTo>
                    <a:pt x="2405" y="1402"/>
                  </a:lnTo>
                  <a:lnTo>
                    <a:pt x="2427" y="1341"/>
                  </a:lnTo>
                  <a:lnTo>
                    <a:pt x="2431" y="1321"/>
                  </a:lnTo>
                  <a:lnTo>
                    <a:pt x="2430" y="1302"/>
                  </a:lnTo>
                  <a:lnTo>
                    <a:pt x="2425" y="1285"/>
                  </a:lnTo>
                  <a:lnTo>
                    <a:pt x="2415" y="1268"/>
                  </a:lnTo>
                  <a:lnTo>
                    <a:pt x="2401" y="1255"/>
                  </a:lnTo>
                  <a:lnTo>
                    <a:pt x="2384" y="1246"/>
                  </a:lnTo>
                  <a:lnTo>
                    <a:pt x="2306" y="1216"/>
                  </a:lnTo>
                  <a:lnTo>
                    <a:pt x="2287" y="1212"/>
                  </a:lnTo>
                  <a:close/>
                  <a:moveTo>
                    <a:pt x="2390" y="984"/>
                  </a:moveTo>
                  <a:lnTo>
                    <a:pt x="2390" y="1065"/>
                  </a:lnTo>
                  <a:lnTo>
                    <a:pt x="2391" y="1058"/>
                  </a:lnTo>
                  <a:lnTo>
                    <a:pt x="2393" y="1050"/>
                  </a:lnTo>
                  <a:lnTo>
                    <a:pt x="2400" y="1034"/>
                  </a:lnTo>
                  <a:lnTo>
                    <a:pt x="2408" y="1019"/>
                  </a:lnTo>
                  <a:lnTo>
                    <a:pt x="2399" y="1005"/>
                  </a:lnTo>
                  <a:lnTo>
                    <a:pt x="2391" y="989"/>
                  </a:lnTo>
                  <a:lnTo>
                    <a:pt x="2390" y="986"/>
                  </a:lnTo>
                  <a:lnTo>
                    <a:pt x="2390" y="984"/>
                  </a:lnTo>
                  <a:close/>
                  <a:moveTo>
                    <a:pt x="2929" y="656"/>
                  </a:moveTo>
                  <a:lnTo>
                    <a:pt x="2916" y="658"/>
                  </a:lnTo>
                  <a:lnTo>
                    <a:pt x="2903" y="663"/>
                  </a:lnTo>
                  <a:lnTo>
                    <a:pt x="2893" y="673"/>
                  </a:lnTo>
                  <a:lnTo>
                    <a:pt x="2887" y="685"/>
                  </a:lnTo>
                  <a:lnTo>
                    <a:pt x="2872" y="722"/>
                  </a:lnTo>
                  <a:lnTo>
                    <a:pt x="2832" y="721"/>
                  </a:lnTo>
                  <a:lnTo>
                    <a:pt x="2791" y="725"/>
                  </a:lnTo>
                  <a:lnTo>
                    <a:pt x="2775" y="690"/>
                  </a:lnTo>
                  <a:lnTo>
                    <a:pt x="2766" y="678"/>
                  </a:lnTo>
                  <a:lnTo>
                    <a:pt x="2756" y="670"/>
                  </a:lnTo>
                  <a:lnTo>
                    <a:pt x="2743" y="665"/>
                  </a:lnTo>
                  <a:lnTo>
                    <a:pt x="2730" y="663"/>
                  </a:lnTo>
                  <a:lnTo>
                    <a:pt x="2715" y="668"/>
                  </a:lnTo>
                  <a:lnTo>
                    <a:pt x="2671" y="688"/>
                  </a:lnTo>
                  <a:lnTo>
                    <a:pt x="2659" y="696"/>
                  </a:lnTo>
                  <a:lnTo>
                    <a:pt x="2650" y="707"/>
                  </a:lnTo>
                  <a:lnTo>
                    <a:pt x="2646" y="719"/>
                  </a:lnTo>
                  <a:lnTo>
                    <a:pt x="2645" y="734"/>
                  </a:lnTo>
                  <a:lnTo>
                    <a:pt x="2649" y="747"/>
                  </a:lnTo>
                  <a:lnTo>
                    <a:pt x="2666" y="783"/>
                  </a:lnTo>
                  <a:lnTo>
                    <a:pt x="2645" y="801"/>
                  </a:lnTo>
                  <a:lnTo>
                    <a:pt x="2627" y="821"/>
                  </a:lnTo>
                  <a:lnTo>
                    <a:pt x="2611" y="843"/>
                  </a:lnTo>
                  <a:lnTo>
                    <a:pt x="2573" y="829"/>
                  </a:lnTo>
                  <a:lnTo>
                    <a:pt x="2560" y="826"/>
                  </a:lnTo>
                  <a:lnTo>
                    <a:pt x="2546" y="828"/>
                  </a:lnTo>
                  <a:lnTo>
                    <a:pt x="2533" y="835"/>
                  </a:lnTo>
                  <a:lnTo>
                    <a:pt x="2523" y="844"/>
                  </a:lnTo>
                  <a:lnTo>
                    <a:pt x="2516" y="856"/>
                  </a:lnTo>
                  <a:lnTo>
                    <a:pt x="2500" y="902"/>
                  </a:lnTo>
                  <a:lnTo>
                    <a:pt x="2497" y="913"/>
                  </a:lnTo>
                  <a:lnTo>
                    <a:pt x="2497" y="925"/>
                  </a:lnTo>
                  <a:lnTo>
                    <a:pt x="2501" y="936"/>
                  </a:lnTo>
                  <a:lnTo>
                    <a:pt x="2507" y="946"/>
                  </a:lnTo>
                  <a:lnTo>
                    <a:pt x="2515" y="954"/>
                  </a:lnTo>
                  <a:lnTo>
                    <a:pt x="2525" y="959"/>
                  </a:lnTo>
                  <a:lnTo>
                    <a:pt x="2562" y="972"/>
                  </a:lnTo>
                  <a:lnTo>
                    <a:pt x="2561" y="1013"/>
                  </a:lnTo>
                  <a:lnTo>
                    <a:pt x="2566" y="1054"/>
                  </a:lnTo>
                  <a:lnTo>
                    <a:pt x="2530" y="1071"/>
                  </a:lnTo>
                  <a:lnTo>
                    <a:pt x="2518" y="1078"/>
                  </a:lnTo>
                  <a:lnTo>
                    <a:pt x="2510" y="1089"/>
                  </a:lnTo>
                  <a:lnTo>
                    <a:pt x="2505" y="1102"/>
                  </a:lnTo>
                  <a:lnTo>
                    <a:pt x="2505" y="1116"/>
                  </a:lnTo>
                  <a:lnTo>
                    <a:pt x="2508" y="1129"/>
                  </a:lnTo>
                  <a:lnTo>
                    <a:pt x="2529" y="1175"/>
                  </a:lnTo>
                  <a:lnTo>
                    <a:pt x="2536" y="1186"/>
                  </a:lnTo>
                  <a:lnTo>
                    <a:pt x="2547" y="1195"/>
                  </a:lnTo>
                  <a:lnTo>
                    <a:pt x="2561" y="1199"/>
                  </a:lnTo>
                  <a:lnTo>
                    <a:pt x="2574" y="1200"/>
                  </a:lnTo>
                  <a:lnTo>
                    <a:pt x="2587" y="1196"/>
                  </a:lnTo>
                  <a:lnTo>
                    <a:pt x="2623" y="1180"/>
                  </a:lnTo>
                  <a:lnTo>
                    <a:pt x="2641" y="1200"/>
                  </a:lnTo>
                  <a:lnTo>
                    <a:pt x="2662" y="1218"/>
                  </a:lnTo>
                  <a:lnTo>
                    <a:pt x="2683" y="1235"/>
                  </a:lnTo>
                  <a:lnTo>
                    <a:pt x="2670" y="1271"/>
                  </a:lnTo>
                  <a:lnTo>
                    <a:pt x="2667" y="1283"/>
                  </a:lnTo>
                  <a:lnTo>
                    <a:pt x="2668" y="1295"/>
                  </a:lnTo>
                  <a:lnTo>
                    <a:pt x="2671" y="1306"/>
                  </a:lnTo>
                  <a:lnTo>
                    <a:pt x="2677" y="1315"/>
                  </a:lnTo>
                  <a:lnTo>
                    <a:pt x="2685" y="1323"/>
                  </a:lnTo>
                  <a:lnTo>
                    <a:pt x="2696" y="1328"/>
                  </a:lnTo>
                  <a:lnTo>
                    <a:pt x="2742" y="1346"/>
                  </a:lnTo>
                  <a:lnTo>
                    <a:pt x="2753" y="1349"/>
                  </a:lnTo>
                  <a:lnTo>
                    <a:pt x="2765" y="1348"/>
                  </a:lnTo>
                  <a:lnTo>
                    <a:pt x="2777" y="1345"/>
                  </a:lnTo>
                  <a:lnTo>
                    <a:pt x="2786" y="1339"/>
                  </a:lnTo>
                  <a:lnTo>
                    <a:pt x="2794" y="1330"/>
                  </a:lnTo>
                  <a:lnTo>
                    <a:pt x="2799" y="1319"/>
                  </a:lnTo>
                  <a:lnTo>
                    <a:pt x="2813" y="1283"/>
                  </a:lnTo>
                  <a:lnTo>
                    <a:pt x="2853" y="1285"/>
                  </a:lnTo>
                  <a:lnTo>
                    <a:pt x="2895" y="1280"/>
                  </a:lnTo>
                  <a:lnTo>
                    <a:pt x="2911" y="1315"/>
                  </a:lnTo>
                  <a:lnTo>
                    <a:pt x="2918" y="1327"/>
                  </a:lnTo>
                  <a:lnTo>
                    <a:pt x="2929" y="1336"/>
                  </a:lnTo>
                  <a:lnTo>
                    <a:pt x="2943" y="1341"/>
                  </a:lnTo>
                  <a:lnTo>
                    <a:pt x="2956" y="1341"/>
                  </a:lnTo>
                  <a:lnTo>
                    <a:pt x="2969" y="1337"/>
                  </a:lnTo>
                  <a:lnTo>
                    <a:pt x="3015" y="1316"/>
                  </a:lnTo>
                  <a:lnTo>
                    <a:pt x="3026" y="1308"/>
                  </a:lnTo>
                  <a:lnTo>
                    <a:pt x="3035" y="1298"/>
                  </a:lnTo>
                  <a:lnTo>
                    <a:pt x="3039" y="1285"/>
                  </a:lnTo>
                  <a:lnTo>
                    <a:pt x="3040" y="1271"/>
                  </a:lnTo>
                  <a:lnTo>
                    <a:pt x="3036" y="1257"/>
                  </a:lnTo>
                  <a:lnTo>
                    <a:pt x="3020" y="1221"/>
                  </a:lnTo>
                  <a:lnTo>
                    <a:pt x="3040" y="1203"/>
                  </a:lnTo>
                  <a:lnTo>
                    <a:pt x="3059" y="1184"/>
                  </a:lnTo>
                  <a:lnTo>
                    <a:pt x="3075" y="1162"/>
                  </a:lnTo>
                  <a:lnTo>
                    <a:pt x="3112" y="1176"/>
                  </a:lnTo>
                  <a:lnTo>
                    <a:pt x="3124" y="1178"/>
                  </a:lnTo>
                  <a:lnTo>
                    <a:pt x="3135" y="1178"/>
                  </a:lnTo>
                  <a:lnTo>
                    <a:pt x="3146" y="1175"/>
                  </a:lnTo>
                  <a:lnTo>
                    <a:pt x="3155" y="1169"/>
                  </a:lnTo>
                  <a:lnTo>
                    <a:pt x="3163" y="1159"/>
                  </a:lnTo>
                  <a:lnTo>
                    <a:pt x="3169" y="1149"/>
                  </a:lnTo>
                  <a:lnTo>
                    <a:pt x="3186" y="1102"/>
                  </a:lnTo>
                  <a:lnTo>
                    <a:pt x="3189" y="1089"/>
                  </a:lnTo>
                  <a:lnTo>
                    <a:pt x="3187" y="1075"/>
                  </a:lnTo>
                  <a:lnTo>
                    <a:pt x="3182" y="1063"/>
                  </a:lnTo>
                  <a:lnTo>
                    <a:pt x="3173" y="1052"/>
                  </a:lnTo>
                  <a:lnTo>
                    <a:pt x="3160" y="1045"/>
                  </a:lnTo>
                  <a:lnTo>
                    <a:pt x="3123" y="1032"/>
                  </a:lnTo>
                  <a:lnTo>
                    <a:pt x="3125" y="991"/>
                  </a:lnTo>
                  <a:lnTo>
                    <a:pt x="3120" y="951"/>
                  </a:lnTo>
                  <a:lnTo>
                    <a:pt x="3155" y="934"/>
                  </a:lnTo>
                  <a:lnTo>
                    <a:pt x="3168" y="926"/>
                  </a:lnTo>
                  <a:lnTo>
                    <a:pt x="3176" y="916"/>
                  </a:lnTo>
                  <a:lnTo>
                    <a:pt x="3181" y="903"/>
                  </a:lnTo>
                  <a:lnTo>
                    <a:pt x="3181" y="890"/>
                  </a:lnTo>
                  <a:lnTo>
                    <a:pt x="3178" y="875"/>
                  </a:lnTo>
                  <a:lnTo>
                    <a:pt x="3156" y="830"/>
                  </a:lnTo>
                  <a:lnTo>
                    <a:pt x="3148" y="818"/>
                  </a:lnTo>
                  <a:lnTo>
                    <a:pt x="3138" y="810"/>
                  </a:lnTo>
                  <a:lnTo>
                    <a:pt x="3125" y="805"/>
                  </a:lnTo>
                  <a:lnTo>
                    <a:pt x="3112" y="805"/>
                  </a:lnTo>
                  <a:lnTo>
                    <a:pt x="3097" y="809"/>
                  </a:lnTo>
                  <a:lnTo>
                    <a:pt x="3063" y="825"/>
                  </a:lnTo>
                  <a:lnTo>
                    <a:pt x="3043" y="805"/>
                  </a:lnTo>
                  <a:lnTo>
                    <a:pt x="3024" y="786"/>
                  </a:lnTo>
                  <a:lnTo>
                    <a:pt x="3003" y="769"/>
                  </a:lnTo>
                  <a:lnTo>
                    <a:pt x="3016" y="733"/>
                  </a:lnTo>
                  <a:lnTo>
                    <a:pt x="3019" y="719"/>
                  </a:lnTo>
                  <a:lnTo>
                    <a:pt x="3017" y="705"/>
                  </a:lnTo>
                  <a:lnTo>
                    <a:pt x="3011" y="693"/>
                  </a:lnTo>
                  <a:lnTo>
                    <a:pt x="3002" y="683"/>
                  </a:lnTo>
                  <a:lnTo>
                    <a:pt x="2989" y="676"/>
                  </a:lnTo>
                  <a:lnTo>
                    <a:pt x="2944" y="658"/>
                  </a:lnTo>
                  <a:lnTo>
                    <a:pt x="2929" y="656"/>
                  </a:lnTo>
                  <a:close/>
                  <a:moveTo>
                    <a:pt x="192" y="191"/>
                  </a:moveTo>
                  <a:lnTo>
                    <a:pt x="192" y="2847"/>
                  </a:lnTo>
                  <a:lnTo>
                    <a:pt x="2197" y="2847"/>
                  </a:lnTo>
                  <a:lnTo>
                    <a:pt x="2197" y="2437"/>
                  </a:lnTo>
                  <a:lnTo>
                    <a:pt x="2183" y="2424"/>
                  </a:lnTo>
                  <a:lnTo>
                    <a:pt x="2169" y="2409"/>
                  </a:lnTo>
                  <a:lnTo>
                    <a:pt x="2152" y="2430"/>
                  </a:lnTo>
                  <a:lnTo>
                    <a:pt x="2133" y="2448"/>
                  </a:lnTo>
                  <a:lnTo>
                    <a:pt x="2112" y="2465"/>
                  </a:lnTo>
                  <a:lnTo>
                    <a:pt x="2087" y="2477"/>
                  </a:lnTo>
                  <a:lnTo>
                    <a:pt x="2060" y="2487"/>
                  </a:lnTo>
                  <a:lnTo>
                    <a:pt x="2032" y="2494"/>
                  </a:lnTo>
                  <a:lnTo>
                    <a:pt x="2003" y="2496"/>
                  </a:lnTo>
                  <a:lnTo>
                    <a:pt x="1967" y="2492"/>
                  </a:lnTo>
                  <a:lnTo>
                    <a:pt x="1933" y="2483"/>
                  </a:lnTo>
                  <a:lnTo>
                    <a:pt x="1855" y="2455"/>
                  </a:lnTo>
                  <a:lnTo>
                    <a:pt x="1826" y="2441"/>
                  </a:lnTo>
                  <a:lnTo>
                    <a:pt x="1799" y="2424"/>
                  </a:lnTo>
                  <a:lnTo>
                    <a:pt x="1777" y="2403"/>
                  </a:lnTo>
                  <a:lnTo>
                    <a:pt x="1757" y="2377"/>
                  </a:lnTo>
                  <a:lnTo>
                    <a:pt x="1741" y="2350"/>
                  </a:lnTo>
                  <a:lnTo>
                    <a:pt x="1729" y="2315"/>
                  </a:lnTo>
                  <a:lnTo>
                    <a:pt x="1724" y="2280"/>
                  </a:lnTo>
                  <a:lnTo>
                    <a:pt x="1724" y="2245"/>
                  </a:lnTo>
                  <a:lnTo>
                    <a:pt x="1706" y="2247"/>
                  </a:lnTo>
                  <a:lnTo>
                    <a:pt x="1688" y="2248"/>
                  </a:lnTo>
                  <a:lnTo>
                    <a:pt x="1655" y="2245"/>
                  </a:lnTo>
                  <a:lnTo>
                    <a:pt x="1623" y="2237"/>
                  </a:lnTo>
                  <a:lnTo>
                    <a:pt x="1593" y="2224"/>
                  </a:lnTo>
                  <a:lnTo>
                    <a:pt x="1566" y="2206"/>
                  </a:lnTo>
                  <a:lnTo>
                    <a:pt x="1542" y="2185"/>
                  </a:lnTo>
                  <a:lnTo>
                    <a:pt x="1521" y="2159"/>
                  </a:lnTo>
                  <a:lnTo>
                    <a:pt x="1504" y="2131"/>
                  </a:lnTo>
                  <a:lnTo>
                    <a:pt x="1469" y="2054"/>
                  </a:lnTo>
                  <a:lnTo>
                    <a:pt x="1458" y="2025"/>
                  </a:lnTo>
                  <a:lnTo>
                    <a:pt x="1452" y="1994"/>
                  </a:lnTo>
                  <a:lnTo>
                    <a:pt x="1451" y="1963"/>
                  </a:lnTo>
                  <a:lnTo>
                    <a:pt x="1455" y="1931"/>
                  </a:lnTo>
                  <a:lnTo>
                    <a:pt x="1463" y="1901"/>
                  </a:lnTo>
                  <a:lnTo>
                    <a:pt x="1474" y="1875"/>
                  </a:lnTo>
                  <a:lnTo>
                    <a:pt x="1489" y="1853"/>
                  </a:lnTo>
                  <a:lnTo>
                    <a:pt x="1506" y="1832"/>
                  </a:lnTo>
                  <a:lnTo>
                    <a:pt x="1525" y="1814"/>
                  </a:lnTo>
                  <a:lnTo>
                    <a:pt x="1505" y="1797"/>
                  </a:lnTo>
                  <a:lnTo>
                    <a:pt x="1487" y="1778"/>
                  </a:lnTo>
                  <a:lnTo>
                    <a:pt x="1470" y="1756"/>
                  </a:lnTo>
                  <a:lnTo>
                    <a:pt x="1457" y="1733"/>
                  </a:lnTo>
                  <a:lnTo>
                    <a:pt x="1446" y="1702"/>
                  </a:lnTo>
                  <a:lnTo>
                    <a:pt x="1440" y="1672"/>
                  </a:lnTo>
                  <a:lnTo>
                    <a:pt x="1439" y="1640"/>
                  </a:lnTo>
                  <a:lnTo>
                    <a:pt x="1443" y="1608"/>
                  </a:lnTo>
                  <a:lnTo>
                    <a:pt x="1451" y="1578"/>
                  </a:lnTo>
                  <a:lnTo>
                    <a:pt x="1479" y="1499"/>
                  </a:lnTo>
                  <a:lnTo>
                    <a:pt x="1493" y="1472"/>
                  </a:lnTo>
                  <a:lnTo>
                    <a:pt x="1510" y="1445"/>
                  </a:lnTo>
                  <a:lnTo>
                    <a:pt x="1530" y="1423"/>
                  </a:lnTo>
                  <a:lnTo>
                    <a:pt x="1554" y="1405"/>
                  </a:lnTo>
                  <a:lnTo>
                    <a:pt x="1580" y="1389"/>
                  </a:lnTo>
                  <a:lnTo>
                    <a:pt x="1609" y="1377"/>
                  </a:lnTo>
                  <a:lnTo>
                    <a:pt x="1639" y="1370"/>
                  </a:lnTo>
                  <a:lnTo>
                    <a:pt x="1671" y="1368"/>
                  </a:lnTo>
                  <a:lnTo>
                    <a:pt x="1690" y="1369"/>
                  </a:lnTo>
                  <a:lnTo>
                    <a:pt x="1687" y="1340"/>
                  </a:lnTo>
                  <a:lnTo>
                    <a:pt x="1688" y="1310"/>
                  </a:lnTo>
                  <a:lnTo>
                    <a:pt x="1693" y="1282"/>
                  </a:lnTo>
                  <a:lnTo>
                    <a:pt x="1702" y="1254"/>
                  </a:lnTo>
                  <a:lnTo>
                    <a:pt x="1716" y="1228"/>
                  </a:lnTo>
                  <a:lnTo>
                    <a:pt x="1733" y="1204"/>
                  </a:lnTo>
                  <a:lnTo>
                    <a:pt x="1753" y="1183"/>
                  </a:lnTo>
                  <a:lnTo>
                    <a:pt x="1777" y="1164"/>
                  </a:lnTo>
                  <a:lnTo>
                    <a:pt x="1804" y="1149"/>
                  </a:lnTo>
                  <a:lnTo>
                    <a:pt x="1880" y="1115"/>
                  </a:lnTo>
                  <a:lnTo>
                    <a:pt x="1907" y="1104"/>
                  </a:lnTo>
                  <a:lnTo>
                    <a:pt x="1935" y="1098"/>
                  </a:lnTo>
                  <a:lnTo>
                    <a:pt x="1964" y="1096"/>
                  </a:lnTo>
                  <a:lnTo>
                    <a:pt x="1995" y="1098"/>
                  </a:lnTo>
                  <a:lnTo>
                    <a:pt x="2023" y="1105"/>
                  </a:lnTo>
                  <a:lnTo>
                    <a:pt x="2051" y="1116"/>
                  </a:lnTo>
                  <a:lnTo>
                    <a:pt x="2077" y="1131"/>
                  </a:lnTo>
                  <a:lnTo>
                    <a:pt x="2101" y="1149"/>
                  </a:lnTo>
                  <a:lnTo>
                    <a:pt x="2121" y="1171"/>
                  </a:lnTo>
                  <a:lnTo>
                    <a:pt x="2136" y="1150"/>
                  </a:lnTo>
                  <a:lnTo>
                    <a:pt x="2154" y="1133"/>
                  </a:lnTo>
                  <a:lnTo>
                    <a:pt x="2175" y="1118"/>
                  </a:lnTo>
                  <a:lnTo>
                    <a:pt x="2197" y="1105"/>
                  </a:lnTo>
                  <a:lnTo>
                    <a:pt x="2197" y="191"/>
                  </a:lnTo>
                  <a:lnTo>
                    <a:pt x="192" y="191"/>
                  </a:lnTo>
                  <a:close/>
                  <a:moveTo>
                    <a:pt x="930" y="83"/>
                  </a:moveTo>
                  <a:lnTo>
                    <a:pt x="930" y="108"/>
                  </a:lnTo>
                  <a:lnTo>
                    <a:pt x="1353" y="108"/>
                  </a:lnTo>
                  <a:lnTo>
                    <a:pt x="1353" y="83"/>
                  </a:lnTo>
                  <a:lnTo>
                    <a:pt x="930" y="83"/>
                  </a:lnTo>
                  <a:close/>
                  <a:moveTo>
                    <a:pt x="160" y="0"/>
                  </a:moveTo>
                  <a:lnTo>
                    <a:pt x="2230" y="0"/>
                  </a:lnTo>
                  <a:lnTo>
                    <a:pt x="2258" y="2"/>
                  </a:lnTo>
                  <a:lnTo>
                    <a:pt x="2285" y="10"/>
                  </a:lnTo>
                  <a:lnTo>
                    <a:pt x="2310" y="21"/>
                  </a:lnTo>
                  <a:lnTo>
                    <a:pt x="2333" y="37"/>
                  </a:lnTo>
                  <a:lnTo>
                    <a:pt x="2352" y="57"/>
                  </a:lnTo>
                  <a:lnTo>
                    <a:pt x="2367" y="79"/>
                  </a:lnTo>
                  <a:lnTo>
                    <a:pt x="2379" y="103"/>
                  </a:lnTo>
                  <a:lnTo>
                    <a:pt x="2387" y="131"/>
                  </a:lnTo>
                  <a:lnTo>
                    <a:pt x="2390" y="159"/>
                  </a:lnTo>
                  <a:lnTo>
                    <a:pt x="2390" y="847"/>
                  </a:lnTo>
                  <a:lnTo>
                    <a:pt x="2403" y="810"/>
                  </a:lnTo>
                  <a:lnTo>
                    <a:pt x="2415" y="785"/>
                  </a:lnTo>
                  <a:lnTo>
                    <a:pt x="2431" y="761"/>
                  </a:lnTo>
                  <a:lnTo>
                    <a:pt x="2451" y="741"/>
                  </a:lnTo>
                  <a:lnTo>
                    <a:pt x="2473" y="724"/>
                  </a:lnTo>
                  <a:lnTo>
                    <a:pt x="2499" y="711"/>
                  </a:lnTo>
                  <a:lnTo>
                    <a:pt x="2526" y="702"/>
                  </a:lnTo>
                  <a:lnTo>
                    <a:pt x="2532" y="675"/>
                  </a:lnTo>
                  <a:lnTo>
                    <a:pt x="2542" y="649"/>
                  </a:lnTo>
                  <a:lnTo>
                    <a:pt x="2558" y="626"/>
                  </a:lnTo>
                  <a:lnTo>
                    <a:pt x="2576" y="604"/>
                  </a:lnTo>
                  <a:lnTo>
                    <a:pt x="2598" y="586"/>
                  </a:lnTo>
                  <a:lnTo>
                    <a:pt x="2624" y="572"/>
                  </a:lnTo>
                  <a:lnTo>
                    <a:pt x="2669" y="550"/>
                  </a:lnTo>
                  <a:lnTo>
                    <a:pt x="2696" y="541"/>
                  </a:lnTo>
                  <a:lnTo>
                    <a:pt x="2725" y="536"/>
                  </a:lnTo>
                  <a:lnTo>
                    <a:pt x="2753" y="535"/>
                  </a:lnTo>
                  <a:lnTo>
                    <a:pt x="2781" y="539"/>
                  </a:lnTo>
                  <a:lnTo>
                    <a:pt x="2807" y="548"/>
                  </a:lnTo>
                  <a:lnTo>
                    <a:pt x="2833" y="561"/>
                  </a:lnTo>
                  <a:lnTo>
                    <a:pt x="2856" y="546"/>
                  </a:lnTo>
                  <a:lnTo>
                    <a:pt x="2882" y="536"/>
                  </a:lnTo>
                  <a:lnTo>
                    <a:pt x="2910" y="530"/>
                  </a:lnTo>
                  <a:lnTo>
                    <a:pt x="2937" y="528"/>
                  </a:lnTo>
                  <a:lnTo>
                    <a:pt x="2966" y="530"/>
                  </a:lnTo>
                  <a:lnTo>
                    <a:pt x="2993" y="538"/>
                  </a:lnTo>
                  <a:lnTo>
                    <a:pt x="3040" y="556"/>
                  </a:lnTo>
                  <a:lnTo>
                    <a:pt x="3066" y="567"/>
                  </a:lnTo>
                  <a:lnTo>
                    <a:pt x="3088" y="581"/>
                  </a:lnTo>
                  <a:lnTo>
                    <a:pt x="3107" y="599"/>
                  </a:lnTo>
                  <a:lnTo>
                    <a:pt x="3124" y="621"/>
                  </a:lnTo>
                  <a:lnTo>
                    <a:pt x="3137" y="644"/>
                  </a:lnTo>
                  <a:lnTo>
                    <a:pt x="3144" y="660"/>
                  </a:lnTo>
                  <a:lnTo>
                    <a:pt x="3149" y="678"/>
                  </a:lnTo>
                  <a:lnTo>
                    <a:pt x="3177" y="684"/>
                  </a:lnTo>
                  <a:lnTo>
                    <a:pt x="3202" y="695"/>
                  </a:lnTo>
                  <a:lnTo>
                    <a:pt x="3227" y="710"/>
                  </a:lnTo>
                  <a:lnTo>
                    <a:pt x="3247" y="729"/>
                  </a:lnTo>
                  <a:lnTo>
                    <a:pt x="3265" y="751"/>
                  </a:lnTo>
                  <a:lnTo>
                    <a:pt x="3280" y="775"/>
                  </a:lnTo>
                  <a:lnTo>
                    <a:pt x="3300" y="821"/>
                  </a:lnTo>
                  <a:lnTo>
                    <a:pt x="3309" y="847"/>
                  </a:lnTo>
                  <a:lnTo>
                    <a:pt x="3315" y="873"/>
                  </a:lnTo>
                  <a:lnTo>
                    <a:pt x="3316" y="900"/>
                  </a:lnTo>
                  <a:lnTo>
                    <a:pt x="3313" y="926"/>
                  </a:lnTo>
                  <a:lnTo>
                    <a:pt x="3305" y="953"/>
                  </a:lnTo>
                  <a:lnTo>
                    <a:pt x="3298" y="969"/>
                  </a:lnTo>
                  <a:lnTo>
                    <a:pt x="3290" y="984"/>
                  </a:lnTo>
                  <a:lnTo>
                    <a:pt x="3304" y="1008"/>
                  </a:lnTo>
                  <a:lnTo>
                    <a:pt x="3315" y="1034"/>
                  </a:lnTo>
                  <a:lnTo>
                    <a:pt x="3321" y="1061"/>
                  </a:lnTo>
                  <a:lnTo>
                    <a:pt x="3323" y="1089"/>
                  </a:lnTo>
                  <a:lnTo>
                    <a:pt x="3320" y="1118"/>
                  </a:lnTo>
                  <a:lnTo>
                    <a:pt x="3313" y="1146"/>
                  </a:lnTo>
                  <a:lnTo>
                    <a:pt x="3296" y="1193"/>
                  </a:lnTo>
                  <a:lnTo>
                    <a:pt x="3284" y="1217"/>
                  </a:lnTo>
                  <a:lnTo>
                    <a:pt x="3269" y="1240"/>
                  </a:lnTo>
                  <a:lnTo>
                    <a:pt x="3251" y="1260"/>
                  </a:lnTo>
                  <a:lnTo>
                    <a:pt x="3230" y="1276"/>
                  </a:lnTo>
                  <a:lnTo>
                    <a:pt x="3206" y="1290"/>
                  </a:lnTo>
                  <a:lnTo>
                    <a:pt x="3190" y="1296"/>
                  </a:lnTo>
                  <a:lnTo>
                    <a:pt x="3173" y="1301"/>
                  </a:lnTo>
                  <a:lnTo>
                    <a:pt x="3167" y="1328"/>
                  </a:lnTo>
                  <a:lnTo>
                    <a:pt x="3155" y="1354"/>
                  </a:lnTo>
                  <a:lnTo>
                    <a:pt x="3141" y="1377"/>
                  </a:lnTo>
                  <a:lnTo>
                    <a:pt x="3123" y="1399"/>
                  </a:lnTo>
                  <a:lnTo>
                    <a:pt x="3100" y="1417"/>
                  </a:lnTo>
                  <a:lnTo>
                    <a:pt x="3075" y="1431"/>
                  </a:lnTo>
                  <a:lnTo>
                    <a:pt x="3030" y="1453"/>
                  </a:lnTo>
                  <a:lnTo>
                    <a:pt x="3003" y="1462"/>
                  </a:lnTo>
                  <a:lnTo>
                    <a:pt x="2974" y="1467"/>
                  </a:lnTo>
                  <a:lnTo>
                    <a:pt x="2947" y="1467"/>
                  </a:lnTo>
                  <a:lnTo>
                    <a:pt x="2918" y="1463"/>
                  </a:lnTo>
                  <a:lnTo>
                    <a:pt x="2892" y="1455"/>
                  </a:lnTo>
                  <a:lnTo>
                    <a:pt x="2866" y="1442"/>
                  </a:lnTo>
                  <a:lnTo>
                    <a:pt x="2852" y="1452"/>
                  </a:lnTo>
                  <a:lnTo>
                    <a:pt x="2837" y="1460"/>
                  </a:lnTo>
                  <a:lnTo>
                    <a:pt x="2816" y="1468"/>
                  </a:lnTo>
                  <a:lnTo>
                    <a:pt x="2796" y="1473"/>
                  </a:lnTo>
                  <a:lnTo>
                    <a:pt x="2819" y="1524"/>
                  </a:lnTo>
                  <a:lnTo>
                    <a:pt x="2831" y="1554"/>
                  </a:lnTo>
                  <a:lnTo>
                    <a:pt x="2837" y="1585"/>
                  </a:lnTo>
                  <a:lnTo>
                    <a:pt x="2839" y="1617"/>
                  </a:lnTo>
                  <a:lnTo>
                    <a:pt x="2835" y="1648"/>
                  </a:lnTo>
                  <a:lnTo>
                    <a:pt x="2825" y="1679"/>
                  </a:lnTo>
                  <a:lnTo>
                    <a:pt x="2815" y="1703"/>
                  </a:lnTo>
                  <a:lnTo>
                    <a:pt x="2801" y="1727"/>
                  </a:lnTo>
                  <a:lnTo>
                    <a:pt x="2784" y="1747"/>
                  </a:lnTo>
                  <a:lnTo>
                    <a:pt x="2764" y="1765"/>
                  </a:lnTo>
                  <a:lnTo>
                    <a:pt x="2790" y="1787"/>
                  </a:lnTo>
                  <a:lnTo>
                    <a:pt x="2811" y="1812"/>
                  </a:lnTo>
                  <a:lnTo>
                    <a:pt x="2829" y="1840"/>
                  </a:lnTo>
                  <a:lnTo>
                    <a:pt x="2841" y="1870"/>
                  </a:lnTo>
                  <a:lnTo>
                    <a:pt x="2849" y="1902"/>
                  </a:lnTo>
                  <a:lnTo>
                    <a:pt x="2851" y="1934"/>
                  </a:lnTo>
                  <a:lnTo>
                    <a:pt x="2848" y="1968"/>
                  </a:lnTo>
                  <a:lnTo>
                    <a:pt x="2839" y="2001"/>
                  </a:lnTo>
                  <a:lnTo>
                    <a:pt x="2810" y="2079"/>
                  </a:lnTo>
                  <a:lnTo>
                    <a:pt x="2796" y="2108"/>
                  </a:lnTo>
                  <a:lnTo>
                    <a:pt x="2779" y="2135"/>
                  </a:lnTo>
                  <a:lnTo>
                    <a:pt x="2757" y="2158"/>
                  </a:lnTo>
                  <a:lnTo>
                    <a:pt x="2733" y="2178"/>
                  </a:lnTo>
                  <a:lnTo>
                    <a:pt x="2704" y="2193"/>
                  </a:lnTo>
                  <a:lnTo>
                    <a:pt x="2678" y="2203"/>
                  </a:lnTo>
                  <a:lnTo>
                    <a:pt x="2649" y="2209"/>
                  </a:lnTo>
                  <a:lnTo>
                    <a:pt x="2621" y="2211"/>
                  </a:lnTo>
                  <a:lnTo>
                    <a:pt x="2599" y="2210"/>
                  </a:lnTo>
                  <a:lnTo>
                    <a:pt x="2603" y="2246"/>
                  </a:lnTo>
                  <a:lnTo>
                    <a:pt x="2600" y="2281"/>
                  </a:lnTo>
                  <a:lnTo>
                    <a:pt x="2590" y="2316"/>
                  </a:lnTo>
                  <a:lnTo>
                    <a:pt x="2577" y="2346"/>
                  </a:lnTo>
                  <a:lnTo>
                    <a:pt x="2560" y="2372"/>
                  </a:lnTo>
                  <a:lnTo>
                    <a:pt x="2538" y="2394"/>
                  </a:lnTo>
                  <a:lnTo>
                    <a:pt x="2513" y="2415"/>
                  </a:lnTo>
                  <a:lnTo>
                    <a:pt x="2485" y="2430"/>
                  </a:lnTo>
                  <a:lnTo>
                    <a:pt x="2410" y="2465"/>
                  </a:lnTo>
                  <a:lnTo>
                    <a:pt x="2390" y="2473"/>
                  </a:lnTo>
                  <a:lnTo>
                    <a:pt x="2390" y="3006"/>
                  </a:lnTo>
                  <a:lnTo>
                    <a:pt x="2387" y="3035"/>
                  </a:lnTo>
                  <a:lnTo>
                    <a:pt x="2379" y="3061"/>
                  </a:lnTo>
                  <a:lnTo>
                    <a:pt x="2367" y="3087"/>
                  </a:lnTo>
                  <a:lnTo>
                    <a:pt x="2352" y="3109"/>
                  </a:lnTo>
                  <a:lnTo>
                    <a:pt x="2333" y="3129"/>
                  </a:lnTo>
                  <a:lnTo>
                    <a:pt x="2310" y="3144"/>
                  </a:lnTo>
                  <a:lnTo>
                    <a:pt x="2285" y="3156"/>
                  </a:lnTo>
                  <a:lnTo>
                    <a:pt x="2258" y="3163"/>
                  </a:lnTo>
                  <a:lnTo>
                    <a:pt x="2230" y="3166"/>
                  </a:lnTo>
                  <a:lnTo>
                    <a:pt x="160" y="3166"/>
                  </a:lnTo>
                  <a:lnTo>
                    <a:pt x="131" y="3163"/>
                  </a:lnTo>
                  <a:lnTo>
                    <a:pt x="104" y="3156"/>
                  </a:lnTo>
                  <a:lnTo>
                    <a:pt x="79" y="3144"/>
                  </a:lnTo>
                  <a:lnTo>
                    <a:pt x="57" y="3129"/>
                  </a:lnTo>
                  <a:lnTo>
                    <a:pt x="38" y="3109"/>
                  </a:lnTo>
                  <a:lnTo>
                    <a:pt x="22" y="3087"/>
                  </a:lnTo>
                  <a:lnTo>
                    <a:pt x="10" y="3061"/>
                  </a:lnTo>
                  <a:lnTo>
                    <a:pt x="3" y="3035"/>
                  </a:lnTo>
                  <a:lnTo>
                    <a:pt x="0" y="3006"/>
                  </a:lnTo>
                  <a:lnTo>
                    <a:pt x="0" y="159"/>
                  </a:lnTo>
                  <a:lnTo>
                    <a:pt x="3" y="131"/>
                  </a:lnTo>
                  <a:lnTo>
                    <a:pt x="10" y="103"/>
                  </a:lnTo>
                  <a:lnTo>
                    <a:pt x="22" y="79"/>
                  </a:lnTo>
                  <a:lnTo>
                    <a:pt x="38" y="57"/>
                  </a:lnTo>
                  <a:lnTo>
                    <a:pt x="57" y="37"/>
                  </a:lnTo>
                  <a:lnTo>
                    <a:pt x="79" y="21"/>
                  </a:lnTo>
                  <a:lnTo>
                    <a:pt x="104" y="10"/>
                  </a:lnTo>
                  <a:lnTo>
                    <a:pt x="131" y="2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627"/>
            <p:cNvSpPr>
              <a:spLocks noEditPoints="1"/>
            </p:cNvSpPr>
            <p:nvPr/>
          </p:nvSpPr>
          <p:spPr bwMode="auto">
            <a:xfrm>
              <a:off x="412750" y="5795963"/>
              <a:ext cx="84138" cy="122238"/>
            </a:xfrm>
            <a:custGeom>
              <a:avLst/>
              <a:gdLst>
                <a:gd name="T0" fmla="*/ 74 w 265"/>
                <a:gd name="T1" fmla="*/ 50 h 383"/>
                <a:gd name="T2" fmla="*/ 65 w 265"/>
                <a:gd name="T3" fmla="*/ 52 h 383"/>
                <a:gd name="T4" fmla="*/ 57 w 265"/>
                <a:gd name="T5" fmla="*/ 57 h 383"/>
                <a:gd name="T6" fmla="*/ 52 w 265"/>
                <a:gd name="T7" fmla="*/ 65 h 383"/>
                <a:gd name="T8" fmla="*/ 50 w 265"/>
                <a:gd name="T9" fmla="*/ 74 h 383"/>
                <a:gd name="T10" fmla="*/ 50 w 265"/>
                <a:gd name="T11" fmla="*/ 307 h 383"/>
                <a:gd name="T12" fmla="*/ 52 w 265"/>
                <a:gd name="T13" fmla="*/ 318 h 383"/>
                <a:gd name="T14" fmla="*/ 57 w 265"/>
                <a:gd name="T15" fmla="*/ 325 h 383"/>
                <a:gd name="T16" fmla="*/ 65 w 265"/>
                <a:gd name="T17" fmla="*/ 331 h 383"/>
                <a:gd name="T18" fmla="*/ 74 w 265"/>
                <a:gd name="T19" fmla="*/ 333 h 383"/>
                <a:gd name="T20" fmla="*/ 191 w 265"/>
                <a:gd name="T21" fmla="*/ 333 h 383"/>
                <a:gd name="T22" fmla="*/ 200 w 265"/>
                <a:gd name="T23" fmla="*/ 331 h 383"/>
                <a:gd name="T24" fmla="*/ 208 w 265"/>
                <a:gd name="T25" fmla="*/ 325 h 383"/>
                <a:gd name="T26" fmla="*/ 214 w 265"/>
                <a:gd name="T27" fmla="*/ 318 h 383"/>
                <a:gd name="T28" fmla="*/ 216 w 265"/>
                <a:gd name="T29" fmla="*/ 307 h 383"/>
                <a:gd name="T30" fmla="*/ 216 w 265"/>
                <a:gd name="T31" fmla="*/ 74 h 383"/>
                <a:gd name="T32" fmla="*/ 214 w 265"/>
                <a:gd name="T33" fmla="*/ 65 h 383"/>
                <a:gd name="T34" fmla="*/ 208 w 265"/>
                <a:gd name="T35" fmla="*/ 57 h 383"/>
                <a:gd name="T36" fmla="*/ 200 w 265"/>
                <a:gd name="T37" fmla="*/ 52 h 383"/>
                <a:gd name="T38" fmla="*/ 191 w 265"/>
                <a:gd name="T39" fmla="*/ 50 h 383"/>
                <a:gd name="T40" fmla="*/ 74 w 265"/>
                <a:gd name="T41" fmla="*/ 50 h 383"/>
                <a:gd name="T42" fmla="*/ 74 w 265"/>
                <a:gd name="T43" fmla="*/ 0 h 383"/>
                <a:gd name="T44" fmla="*/ 191 w 265"/>
                <a:gd name="T45" fmla="*/ 0 h 383"/>
                <a:gd name="T46" fmla="*/ 211 w 265"/>
                <a:gd name="T47" fmla="*/ 2 h 383"/>
                <a:gd name="T48" fmla="*/ 229 w 265"/>
                <a:gd name="T49" fmla="*/ 10 h 383"/>
                <a:gd name="T50" fmla="*/ 244 w 265"/>
                <a:gd name="T51" fmla="*/ 21 h 383"/>
                <a:gd name="T52" fmla="*/ 255 w 265"/>
                <a:gd name="T53" fmla="*/ 37 h 383"/>
                <a:gd name="T54" fmla="*/ 263 w 265"/>
                <a:gd name="T55" fmla="*/ 55 h 383"/>
                <a:gd name="T56" fmla="*/ 265 w 265"/>
                <a:gd name="T57" fmla="*/ 74 h 383"/>
                <a:gd name="T58" fmla="*/ 265 w 265"/>
                <a:gd name="T59" fmla="*/ 307 h 383"/>
                <a:gd name="T60" fmla="*/ 263 w 265"/>
                <a:gd name="T61" fmla="*/ 328 h 383"/>
                <a:gd name="T62" fmla="*/ 255 w 265"/>
                <a:gd name="T63" fmla="*/ 345 h 383"/>
                <a:gd name="T64" fmla="*/ 244 w 265"/>
                <a:gd name="T65" fmla="*/ 360 h 383"/>
                <a:gd name="T66" fmla="*/ 229 w 265"/>
                <a:gd name="T67" fmla="*/ 373 h 383"/>
                <a:gd name="T68" fmla="*/ 211 w 265"/>
                <a:gd name="T69" fmla="*/ 380 h 383"/>
                <a:gd name="T70" fmla="*/ 191 w 265"/>
                <a:gd name="T71" fmla="*/ 383 h 383"/>
                <a:gd name="T72" fmla="*/ 74 w 265"/>
                <a:gd name="T73" fmla="*/ 383 h 383"/>
                <a:gd name="T74" fmla="*/ 55 w 265"/>
                <a:gd name="T75" fmla="*/ 380 h 383"/>
                <a:gd name="T76" fmla="*/ 36 w 265"/>
                <a:gd name="T77" fmla="*/ 373 h 383"/>
                <a:gd name="T78" fmla="*/ 21 w 265"/>
                <a:gd name="T79" fmla="*/ 360 h 383"/>
                <a:gd name="T80" fmla="*/ 10 w 265"/>
                <a:gd name="T81" fmla="*/ 345 h 383"/>
                <a:gd name="T82" fmla="*/ 2 w 265"/>
                <a:gd name="T83" fmla="*/ 328 h 383"/>
                <a:gd name="T84" fmla="*/ 0 w 265"/>
                <a:gd name="T85" fmla="*/ 307 h 383"/>
                <a:gd name="T86" fmla="*/ 0 w 265"/>
                <a:gd name="T87" fmla="*/ 74 h 383"/>
                <a:gd name="T88" fmla="*/ 2 w 265"/>
                <a:gd name="T89" fmla="*/ 55 h 383"/>
                <a:gd name="T90" fmla="*/ 10 w 265"/>
                <a:gd name="T91" fmla="*/ 37 h 383"/>
                <a:gd name="T92" fmla="*/ 21 w 265"/>
                <a:gd name="T93" fmla="*/ 21 h 383"/>
                <a:gd name="T94" fmla="*/ 36 w 265"/>
                <a:gd name="T95" fmla="*/ 10 h 383"/>
                <a:gd name="T96" fmla="*/ 55 w 265"/>
                <a:gd name="T97" fmla="*/ 2 h 383"/>
                <a:gd name="T98" fmla="*/ 74 w 265"/>
                <a:gd name="T99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5" h="383">
                  <a:moveTo>
                    <a:pt x="74" y="50"/>
                  </a:moveTo>
                  <a:lnTo>
                    <a:pt x="65" y="52"/>
                  </a:lnTo>
                  <a:lnTo>
                    <a:pt x="57" y="57"/>
                  </a:lnTo>
                  <a:lnTo>
                    <a:pt x="52" y="65"/>
                  </a:lnTo>
                  <a:lnTo>
                    <a:pt x="50" y="74"/>
                  </a:lnTo>
                  <a:lnTo>
                    <a:pt x="50" y="307"/>
                  </a:lnTo>
                  <a:lnTo>
                    <a:pt x="52" y="318"/>
                  </a:lnTo>
                  <a:lnTo>
                    <a:pt x="57" y="325"/>
                  </a:lnTo>
                  <a:lnTo>
                    <a:pt x="65" y="331"/>
                  </a:lnTo>
                  <a:lnTo>
                    <a:pt x="74" y="333"/>
                  </a:lnTo>
                  <a:lnTo>
                    <a:pt x="191" y="333"/>
                  </a:lnTo>
                  <a:lnTo>
                    <a:pt x="200" y="331"/>
                  </a:lnTo>
                  <a:lnTo>
                    <a:pt x="208" y="325"/>
                  </a:lnTo>
                  <a:lnTo>
                    <a:pt x="214" y="318"/>
                  </a:lnTo>
                  <a:lnTo>
                    <a:pt x="216" y="307"/>
                  </a:lnTo>
                  <a:lnTo>
                    <a:pt x="216" y="74"/>
                  </a:lnTo>
                  <a:lnTo>
                    <a:pt x="214" y="65"/>
                  </a:lnTo>
                  <a:lnTo>
                    <a:pt x="208" y="57"/>
                  </a:lnTo>
                  <a:lnTo>
                    <a:pt x="200" y="52"/>
                  </a:lnTo>
                  <a:lnTo>
                    <a:pt x="191" y="50"/>
                  </a:lnTo>
                  <a:lnTo>
                    <a:pt x="74" y="50"/>
                  </a:lnTo>
                  <a:close/>
                  <a:moveTo>
                    <a:pt x="74" y="0"/>
                  </a:moveTo>
                  <a:lnTo>
                    <a:pt x="191" y="0"/>
                  </a:lnTo>
                  <a:lnTo>
                    <a:pt x="211" y="2"/>
                  </a:lnTo>
                  <a:lnTo>
                    <a:pt x="229" y="10"/>
                  </a:lnTo>
                  <a:lnTo>
                    <a:pt x="244" y="21"/>
                  </a:lnTo>
                  <a:lnTo>
                    <a:pt x="255" y="37"/>
                  </a:lnTo>
                  <a:lnTo>
                    <a:pt x="263" y="55"/>
                  </a:lnTo>
                  <a:lnTo>
                    <a:pt x="265" y="74"/>
                  </a:lnTo>
                  <a:lnTo>
                    <a:pt x="265" y="307"/>
                  </a:lnTo>
                  <a:lnTo>
                    <a:pt x="263" y="328"/>
                  </a:lnTo>
                  <a:lnTo>
                    <a:pt x="255" y="345"/>
                  </a:lnTo>
                  <a:lnTo>
                    <a:pt x="244" y="360"/>
                  </a:lnTo>
                  <a:lnTo>
                    <a:pt x="229" y="373"/>
                  </a:lnTo>
                  <a:lnTo>
                    <a:pt x="211" y="380"/>
                  </a:lnTo>
                  <a:lnTo>
                    <a:pt x="191" y="383"/>
                  </a:lnTo>
                  <a:lnTo>
                    <a:pt x="74" y="383"/>
                  </a:lnTo>
                  <a:lnTo>
                    <a:pt x="55" y="380"/>
                  </a:lnTo>
                  <a:lnTo>
                    <a:pt x="36" y="373"/>
                  </a:lnTo>
                  <a:lnTo>
                    <a:pt x="21" y="360"/>
                  </a:lnTo>
                  <a:lnTo>
                    <a:pt x="10" y="345"/>
                  </a:lnTo>
                  <a:lnTo>
                    <a:pt x="2" y="328"/>
                  </a:lnTo>
                  <a:lnTo>
                    <a:pt x="0" y="307"/>
                  </a:lnTo>
                  <a:lnTo>
                    <a:pt x="0" y="74"/>
                  </a:lnTo>
                  <a:lnTo>
                    <a:pt x="2" y="55"/>
                  </a:lnTo>
                  <a:lnTo>
                    <a:pt x="10" y="37"/>
                  </a:lnTo>
                  <a:lnTo>
                    <a:pt x="21" y="21"/>
                  </a:lnTo>
                  <a:lnTo>
                    <a:pt x="36" y="10"/>
                  </a:lnTo>
                  <a:lnTo>
                    <a:pt x="55" y="2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628"/>
            <p:cNvSpPr>
              <a:spLocks noEditPoints="1"/>
            </p:cNvSpPr>
            <p:nvPr/>
          </p:nvSpPr>
          <p:spPr bwMode="auto">
            <a:xfrm>
              <a:off x="647700" y="5795963"/>
              <a:ext cx="84138" cy="122238"/>
            </a:xfrm>
            <a:custGeom>
              <a:avLst/>
              <a:gdLst>
                <a:gd name="T0" fmla="*/ 75 w 267"/>
                <a:gd name="T1" fmla="*/ 50 h 383"/>
                <a:gd name="T2" fmla="*/ 65 w 267"/>
                <a:gd name="T3" fmla="*/ 52 h 383"/>
                <a:gd name="T4" fmla="*/ 57 w 267"/>
                <a:gd name="T5" fmla="*/ 57 h 383"/>
                <a:gd name="T6" fmla="*/ 52 w 267"/>
                <a:gd name="T7" fmla="*/ 65 h 383"/>
                <a:gd name="T8" fmla="*/ 50 w 267"/>
                <a:gd name="T9" fmla="*/ 74 h 383"/>
                <a:gd name="T10" fmla="*/ 50 w 267"/>
                <a:gd name="T11" fmla="*/ 307 h 383"/>
                <a:gd name="T12" fmla="*/ 52 w 267"/>
                <a:gd name="T13" fmla="*/ 318 h 383"/>
                <a:gd name="T14" fmla="*/ 57 w 267"/>
                <a:gd name="T15" fmla="*/ 325 h 383"/>
                <a:gd name="T16" fmla="*/ 65 w 267"/>
                <a:gd name="T17" fmla="*/ 331 h 383"/>
                <a:gd name="T18" fmla="*/ 75 w 267"/>
                <a:gd name="T19" fmla="*/ 333 h 383"/>
                <a:gd name="T20" fmla="*/ 191 w 267"/>
                <a:gd name="T21" fmla="*/ 333 h 383"/>
                <a:gd name="T22" fmla="*/ 201 w 267"/>
                <a:gd name="T23" fmla="*/ 331 h 383"/>
                <a:gd name="T24" fmla="*/ 210 w 267"/>
                <a:gd name="T25" fmla="*/ 325 h 383"/>
                <a:gd name="T26" fmla="*/ 215 w 267"/>
                <a:gd name="T27" fmla="*/ 318 h 383"/>
                <a:gd name="T28" fmla="*/ 217 w 267"/>
                <a:gd name="T29" fmla="*/ 307 h 383"/>
                <a:gd name="T30" fmla="*/ 217 w 267"/>
                <a:gd name="T31" fmla="*/ 74 h 383"/>
                <a:gd name="T32" fmla="*/ 215 w 267"/>
                <a:gd name="T33" fmla="*/ 65 h 383"/>
                <a:gd name="T34" fmla="*/ 210 w 267"/>
                <a:gd name="T35" fmla="*/ 57 h 383"/>
                <a:gd name="T36" fmla="*/ 201 w 267"/>
                <a:gd name="T37" fmla="*/ 52 h 383"/>
                <a:gd name="T38" fmla="*/ 191 w 267"/>
                <a:gd name="T39" fmla="*/ 50 h 383"/>
                <a:gd name="T40" fmla="*/ 75 w 267"/>
                <a:gd name="T41" fmla="*/ 50 h 383"/>
                <a:gd name="T42" fmla="*/ 75 w 267"/>
                <a:gd name="T43" fmla="*/ 0 h 383"/>
                <a:gd name="T44" fmla="*/ 191 w 267"/>
                <a:gd name="T45" fmla="*/ 0 h 383"/>
                <a:gd name="T46" fmla="*/ 212 w 267"/>
                <a:gd name="T47" fmla="*/ 2 h 383"/>
                <a:gd name="T48" fmla="*/ 229 w 267"/>
                <a:gd name="T49" fmla="*/ 10 h 383"/>
                <a:gd name="T50" fmla="*/ 244 w 267"/>
                <a:gd name="T51" fmla="*/ 21 h 383"/>
                <a:gd name="T52" fmla="*/ 256 w 267"/>
                <a:gd name="T53" fmla="*/ 37 h 383"/>
                <a:gd name="T54" fmla="*/ 264 w 267"/>
                <a:gd name="T55" fmla="*/ 55 h 383"/>
                <a:gd name="T56" fmla="*/ 267 w 267"/>
                <a:gd name="T57" fmla="*/ 74 h 383"/>
                <a:gd name="T58" fmla="*/ 267 w 267"/>
                <a:gd name="T59" fmla="*/ 307 h 383"/>
                <a:gd name="T60" fmla="*/ 264 w 267"/>
                <a:gd name="T61" fmla="*/ 328 h 383"/>
                <a:gd name="T62" fmla="*/ 256 w 267"/>
                <a:gd name="T63" fmla="*/ 345 h 383"/>
                <a:gd name="T64" fmla="*/ 244 w 267"/>
                <a:gd name="T65" fmla="*/ 360 h 383"/>
                <a:gd name="T66" fmla="*/ 229 w 267"/>
                <a:gd name="T67" fmla="*/ 373 h 383"/>
                <a:gd name="T68" fmla="*/ 212 w 267"/>
                <a:gd name="T69" fmla="*/ 380 h 383"/>
                <a:gd name="T70" fmla="*/ 191 w 267"/>
                <a:gd name="T71" fmla="*/ 383 h 383"/>
                <a:gd name="T72" fmla="*/ 75 w 267"/>
                <a:gd name="T73" fmla="*/ 383 h 383"/>
                <a:gd name="T74" fmla="*/ 55 w 267"/>
                <a:gd name="T75" fmla="*/ 380 h 383"/>
                <a:gd name="T76" fmla="*/ 38 w 267"/>
                <a:gd name="T77" fmla="*/ 373 h 383"/>
                <a:gd name="T78" fmla="*/ 22 w 267"/>
                <a:gd name="T79" fmla="*/ 360 h 383"/>
                <a:gd name="T80" fmla="*/ 10 w 267"/>
                <a:gd name="T81" fmla="*/ 345 h 383"/>
                <a:gd name="T82" fmla="*/ 3 w 267"/>
                <a:gd name="T83" fmla="*/ 328 h 383"/>
                <a:gd name="T84" fmla="*/ 0 w 267"/>
                <a:gd name="T85" fmla="*/ 307 h 383"/>
                <a:gd name="T86" fmla="*/ 0 w 267"/>
                <a:gd name="T87" fmla="*/ 74 h 383"/>
                <a:gd name="T88" fmla="*/ 3 w 267"/>
                <a:gd name="T89" fmla="*/ 55 h 383"/>
                <a:gd name="T90" fmla="*/ 10 w 267"/>
                <a:gd name="T91" fmla="*/ 37 h 383"/>
                <a:gd name="T92" fmla="*/ 22 w 267"/>
                <a:gd name="T93" fmla="*/ 21 h 383"/>
                <a:gd name="T94" fmla="*/ 38 w 267"/>
                <a:gd name="T95" fmla="*/ 10 h 383"/>
                <a:gd name="T96" fmla="*/ 55 w 267"/>
                <a:gd name="T97" fmla="*/ 2 h 383"/>
                <a:gd name="T98" fmla="*/ 75 w 267"/>
                <a:gd name="T99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7" h="383">
                  <a:moveTo>
                    <a:pt x="75" y="50"/>
                  </a:moveTo>
                  <a:lnTo>
                    <a:pt x="65" y="52"/>
                  </a:lnTo>
                  <a:lnTo>
                    <a:pt x="57" y="57"/>
                  </a:lnTo>
                  <a:lnTo>
                    <a:pt x="52" y="65"/>
                  </a:lnTo>
                  <a:lnTo>
                    <a:pt x="50" y="74"/>
                  </a:lnTo>
                  <a:lnTo>
                    <a:pt x="50" y="307"/>
                  </a:lnTo>
                  <a:lnTo>
                    <a:pt x="52" y="318"/>
                  </a:lnTo>
                  <a:lnTo>
                    <a:pt x="57" y="325"/>
                  </a:lnTo>
                  <a:lnTo>
                    <a:pt x="65" y="331"/>
                  </a:lnTo>
                  <a:lnTo>
                    <a:pt x="75" y="333"/>
                  </a:lnTo>
                  <a:lnTo>
                    <a:pt x="191" y="333"/>
                  </a:lnTo>
                  <a:lnTo>
                    <a:pt x="201" y="331"/>
                  </a:lnTo>
                  <a:lnTo>
                    <a:pt x="210" y="325"/>
                  </a:lnTo>
                  <a:lnTo>
                    <a:pt x="215" y="318"/>
                  </a:lnTo>
                  <a:lnTo>
                    <a:pt x="217" y="307"/>
                  </a:lnTo>
                  <a:lnTo>
                    <a:pt x="217" y="74"/>
                  </a:lnTo>
                  <a:lnTo>
                    <a:pt x="215" y="65"/>
                  </a:lnTo>
                  <a:lnTo>
                    <a:pt x="210" y="57"/>
                  </a:lnTo>
                  <a:lnTo>
                    <a:pt x="201" y="52"/>
                  </a:lnTo>
                  <a:lnTo>
                    <a:pt x="191" y="50"/>
                  </a:lnTo>
                  <a:lnTo>
                    <a:pt x="75" y="50"/>
                  </a:lnTo>
                  <a:close/>
                  <a:moveTo>
                    <a:pt x="75" y="0"/>
                  </a:moveTo>
                  <a:lnTo>
                    <a:pt x="191" y="0"/>
                  </a:lnTo>
                  <a:lnTo>
                    <a:pt x="212" y="2"/>
                  </a:lnTo>
                  <a:lnTo>
                    <a:pt x="229" y="10"/>
                  </a:lnTo>
                  <a:lnTo>
                    <a:pt x="244" y="21"/>
                  </a:lnTo>
                  <a:lnTo>
                    <a:pt x="256" y="37"/>
                  </a:lnTo>
                  <a:lnTo>
                    <a:pt x="264" y="55"/>
                  </a:lnTo>
                  <a:lnTo>
                    <a:pt x="267" y="74"/>
                  </a:lnTo>
                  <a:lnTo>
                    <a:pt x="267" y="307"/>
                  </a:lnTo>
                  <a:lnTo>
                    <a:pt x="264" y="328"/>
                  </a:lnTo>
                  <a:lnTo>
                    <a:pt x="256" y="345"/>
                  </a:lnTo>
                  <a:lnTo>
                    <a:pt x="244" y="360"/>
                  </a:lnTo>
                  <a:lnTo>
                    <a:pt x="229" y="373"/>
                  </a:lnTo>
                  <a:lnTo>
                    <a:pt x="212" y="380"/>
                  </a:lnTo>
                  <a:lnTo>
                    <a:pt x="191" y="383"/>
                  </a:lnTo>
                  <a:lnTo>
                    <a:pt x="75" y="383"/>
                  </a:lnTo>
                  <a:lnTo>
                    <a:pt x="55" y="380"/>
                  </a:lnTo>
                  <a:lnTo>
                    <a:pt x="38" y="373"/>
                  </a:lnTo>
                  <a:lnTo>
                    <a:pt x="22" y="360"/>
                  </a:lnTo>
                  <a:lnTo>
                    <a:pt x="10" y="345"/>
                  </a:lnTo>
                  <a:lnTo>
                    <a:pt x="3" y="328"/>
                  </a:lnTo>
                  <a:lnTo>
                    <a:pt x="0" y="307"/>
                  </a:lnTo>
                  <a:lnTo>
                    <a:pt x="0" y="74"/>
                  </a:lnTo>
                  <a:lnTo>
                    <a:pt x="3" y="55"/>
                  </a:lnTo>
                  <a:lnTo>
                    <a:pt x="10" y="37"/>
                  </a:lnTo>
                  <a:lnTo>
                    <a:pt x="22" y="21"/>
                  </a:lnTo>
                  <a:lnTo>
                    <a:pt x="38" y="10"/>
                  </a:lnTo>
                  <a:lnTo>
                    <a:pt x="55" y="2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629"/>
            <p:cNvSpPr>
              <a:spLocks noEditPoints="1"/>
            </p:cNvSpPr>
            <p:nvPr/>
          </p:nvSpPr>
          <p:spPr bwMode="auto">
            <a:xfrm>
              <a:off x="541338" y="5975351"/>
              <a:ext cx="84138" cy="122238"/>
            </a:xfrm>
            <a:custGeom>
              <a:avLst/>
              <a:gdLst>
                <a:gd name="T0" fmla="*/ 75 w 267"/>
                <a:gd name="T1" fmla="*/ 50 h 383"/>
                <a:gd name="T2" fmla="*/ 65 w 267"/>
                <a:gd name="T3" fmla="*/ 51 h 383"/>
                <a:gd name="T4" fmla="*/ 57 w 267"/>
                <a:gd name="T5" fmla="*/ 57 h 383"/>
                <a:gd name="T6" fmla="*/ 52 w 267"/>
                <a:gd name="T7" fmla="*/ 65 h 383"/>
                <a:gd name="T8" fmla="*/ 50 w 267"/>
                <a:gd name="T9" fmla="*/ 74 h 383"/>
                <a:gd name="T10" fmla="*/ 50 w 267"/>
                <a:gd name="T11" fmla="*/ 308 h 383"/>
                <a:gd name="T12" fmla="*/ 52 w 267"/>
                <a:gd name="T13" fmla="*/ 318 h 383"/>
                <a:gd name="T14" fmla="*/ 57 w 267"/>
                <a:gd name="T15" fmla="*/ 325 h 383"/>
                <a:gd name="T16" fmla="*/ 65 w 267"/>
                <a:gd name="T17" fmla="*/ 331 h 383"/>
                <a:gd name="T18" fmla="*/ 75 w 267"/>
                <a:gd name="T19" fmla="*/ 333 h 383"/>
                <a:gd name="T20" fmla="*/ 191 w 267"/>
                <a:gd name="T21" fmla="*/ 333 h 383"/>
                <a:gd name="T22" fmla="*/ 202 w 267"/>
                <a:gd name="T23" fmla="*/ 331 h 383"/>
                <a:gd name="T24" fmla="*/ 209 w 267"/>
                <a:gd name="T25" fmla="*/ 325 h 383"/>
                <a:gd name="T26" fmla="*/ 215 w 267"/>
                <a:gd name="T27" fmla="*/ 318 h 383"/>
                <a:gd name="T28" fmla="*/ 217 w 267"/>
                <a:gd name="T29" fmla="*/ 308 h 383"/>
                <a:gd name="T30" fmla="*/ 217 w 267"/>
                <a:gd name="T31" fmla="*/ 74 h 383"/>
                <a:gd name="T32" fmla="*/ 215 w 267"/>
                <a:gd name="T33" fmla="*/ 65 h 383"/>
                <a:gd name="T34" fmla="*/ 209 w 267"/>
                <a:gd name="T35" fmla="*/ 57 h 383"/>
                <a:gd name="T36" fmla="*/ 202 w 267"/>
                <a:gd name="T37" fmla="*/ 51 h 383"/>
                <a:gd name="T38" fmla="*/ 191 w 267"/>
                <a:gd name="T39" fmla="*/ 50 h 383"/>
                <a:gd name="T40" fmla="*/ 75 w 267"/>
                <a:gd name="T41" fmla="*/ 50 h 383"/>
                <a:gd name="T42" fmla="*/ 75 w 267"/>
                <a:gd name="T43" fmla="*/ 0 h 383"/>
                <a:gd name="T44" fmla="*/ 191 w 267"/>
                <a:gd name="T45" fmla="*/ 0 h 383"/>
                <a:gd name="T46" fmla="*/ 212 w 267"/>
                <a:gd name="T47" fmla="*/ 2 h 383"/>
                <a:gd name="T48" fmla="*/ 229 w 267"/>
                <a:gd name="T49" fmla="*/ 10 h 383"/>
                <a:gd name="T50" fmla="*/ 244 w 267"/>
                <a:gd name="T51" fmla="*/ 21 h 383"/>
                <a:gd name="T52" fmla="*/ 257 w 267"/>
                <a:gd name="T53" fmla="*/ 37 h 383"/>
                <a:gd name="T54" fmla="*/ 264 w 267"/>
                <a:gd name="T55" fmla="*/ 55 h 383"/>
                <a:gd name="T56" fmla="*/ 267 w 267"/>
                <a:gd name="T57" fmla="*/ 74 h 383"/>
                <a:gd name="T58" fmla="*/ 267 w 267"/>
                <a:gd name="T59" fmla="*/ 308 h 383"/>
                <a:gd name="T60" fmla="*/ 264 w 267"/>
                <a:gd name="T61" fmla="*/ 328 h 383"/>
                <a:gd name="T62" fmla="*/ 257 w 267"/>
                <a:gd name="T63" fmla="*/ 345 h 383"/>
                <a:gd name="T64" fmla="*/ 244 w 267"/>
                <a:gd name="T65" fmla="*/ 361 h 383"/>
                <a:gd name="T66" fmla="*/ 229 w 267"/>
                <a:gd name="T67" fmla="*/ 373 h 383"/>
                <a:gd name="T68" fmla="*/ 212 w 267"/>
                <a:gd name="T69" fmla="*/ 380 h 383"/>
                <a:gd name="T70" fmla="*/ 191 w 267"/>
                <a:gd name="T71" fmla="*/ 383 h 383"/>
                <a:gd name="T72" fmla="*/ 75 w 267"/>
                <a:gd name="T73" fmla="*/ 383 h 383"/>
                <a:gd name="T74" fmla="*/ 55 w 267"/>
                <a:gd name="T75" fmla="*/ 380 h 383"/>
                <a:gd name="T76" fmla="*/ 38 w 267"/>
                <a:gd name="T77" fmla="*/ 373 h 383"/>
                <a:gd name="T78" fmla="*/ 22 w 267"/>
                <a:gd name="T79" fmla="*/ 361 h 383"/>
                <a:gd name="T80" fmla="*/ 10 w 267"/>
                <a:gd name="T81" fmla="*/ 345 h 383"/>
                <a:gd name="T82" fmla="*/ 3 w 267"/>
                <a:gd name="T83" fmla="*/ 328 h 383"/>
                <a:gd name="T84" fmla="*/ 0 w 267"/>
                <a:gd name="T85" fmla="*/ 308 h 383"/>
                <a:gd name="T86" fmla="*/ 0 w 267"/>
                <a:gd name="T87" fmla="*/ 74 h 383"/>
                <a:gd name="T88" fmla="*/ 3 w 267"/>
                <a:gd name="T89" fmla="*/ 55 h 383"/>
                <a:gd name="T90" fmla="*/ 10 w 267"/>
                <a:gd name="T91" fmla="*/ 37 h 383"/>
                <a:gd name="T92" fmla="*/ 22 w 267"/>
                <a:gd name="T93" fmla="*/ 21 h 383"/>
                <a:gd name="T94" fmla="*/ 38 w 267"/>
                <a:gd name="T95" fmla="*/ 10 h 383"/>
                <a:gd name="T96" fmla="*/ 55 w 267"/>
                <a:gd name="T97" fmla="*/ 2 h 383"/>
                <a:gd name="T98" fmla="*/ 75 w 267"/>
                <a:gd name="T99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7" h="383">
                  <a:moveTo>
                    <a:pt x="75" y="50"/>
                  </a:moveTo>
                  <a:lnTo>
                    <a:pt x="65" y="51"/>
                  </a:lnTo>
                  <a:lnTo>
                    <a:pt x="57" y="57"/>
                  </a:lnTo>
                  <a:lnTo>
                    <a:pt x="52" y="65"/>
                  </a:lnTo>
                  <a:lnTo>
                    <a:pt x="50" y="74"/>
                  </a:lnTo>
                  <a:lnTo>
                    <a:pt x="50" y="308"/>
                  </a:lnTo>
                  <a:lnTo>
                    <a:pt x="52" y="318"/>
                  </a:lnTo>
                  <a:lnTo>
                    <a:pt x="57" y="325"/>
                  </a:lnTo>
                  <a:lnTo>
                    <a:pt x="65" y="331"/>
                  </a:lnTo>
                  <a:lnTo>
                    <a:pt x="75" y="333"/>
                  </a:lnTo>
                  <a:lnTo>
                    <a:pt x="191" y="333"/>
                  </a:lnTo>
                  <a:lnTo>
                    <a:pt x="202" y="331"/>
                  </a:lnTo>
                  <a:lnTo>
                    <a:pt x="209" y="325"/>
                  </a:lnTo>
                  <a:lnTo>
                    <a:pt x="215" y="318"/>
                  </a:lnTo>
                  <a:lnTo>
                    <a:pt x="217" y="308"/>
                  </a:lnTo>
                  <a:lnTo>
                    <a:pt x="217" y="74"/>
                  </a:lnTo>
                  <a:lnTo>
                    <a:pt x="215" y="65"/>
                  </a:lnTo>
                  <a:lnTo>
                    <a:pt x="209" y="57"/>
                  </a:lnTo>
                  <a:lnTo>
                    <a:pt x="202" y="51"/>
                  </a:lnTo>
                  <a:lnTo>
                    <a:pt x="191" y="50"/>
                  </a:lnTo>
                  <a:lnTo>
                    <a:pt x="75" y="50"/>
                  </a:lnTo>
                  <a:close/>
                  <a:moveTo>
                    <a:pt x="75" y="0"/>
                  </a:moveTo>
                  <a:lnTo>
                    <a:pt x="191" y="0"/>
                  </a:lnTo>
                  <a:lnTo>
                    <a:pt x="212" y="2"/>
                  </a:lnTo>
                  <a:lnTo>
                    <a:pt x="229" y="10"/>
                  </a:lnTo>
                  <a:lnTo>
                    <a:pt x="244" y="21"/>
                  </a:lnTo>
                  <a:lnTo>
                    <a:pt x="257" y="37"/>
                  </a:lnTo>
                  <a:lnTo>
                    <a:pt x="264" y="55"/>
                  </a:lnTo>
                  <a:lnTo>
                    <a:pt x="267" y="74"/>
                  </a:lnTo>
                  <a:lnTo>
                    <a:pt x="267" y="308"/>
                  </a:lnTo>
                  <a:lnTo>
                    <a:pt x="264" y="328"/>
                  </a:lnTo>
                  <a:lnTo>
                    <a:pt x="257" y="345"/>
                  </a:lnTo>
                  <a:lnTo>
                    <a:pt x="244" y="361"/>
                  </a:lnTo>
                  <a:lnTo>
                    <a:pt x="229" y="373"/>
                  </a:lnTo>
                  <a:lnTo>
                    <a:pt x="212" y="380"/>
                  </a:lnTo>
                  <a:lnTo>
                    <a:pt x="191" y="383"/>
                  </a:lnTo>
                  <a:lnTo>
                    <a:pt x="75" y="383"/>
                  </a:lnTo>
                  <a:lnTo>
                    <a:pt x="55" y="380"/>
                  </a:lnTo>
                  <a:lnTo>
                    <a:pt x="38" y="373"/>
                  </a:lnTo>
                  <a:lnTo>
                    <a:pt x="22" y="361"/>
                  </a:lnTo>
                  <a:lnTo>
                    <a:pt x="10" y="345"/>
                  </a:lnTo>
                  <a:lnTo>
                    <a:pt x="3" y="328"/>
                  </a:lnTo>
                  <a:lnTo>
                    <a:pt x="0" y="308"/>
                  </a:lnTo>
                  <a:lnTo>
                    <a:pt x="0" y="74"/>
                  </a:lnTo>
                  <a:lnTo>
                    <a:pt x="3" y="55"/>
                  </a:lnTo>
                  <a:lnTo>
                    <a:pt x="10" y="37"/>
                  </a:lnTo>
                  <a:lnTo>
                    <a:pt x="22" y="21"/>
                  </a:lnTo>
                  <a:lnTo>
                    <a:pt x="38" y="10"/>
                  </a:lnTo>
                  <a:lnTo>
                    <a:pt x="55" y="2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630"/>
            <p:cNvSpPr>
              <a:spLocks noEditPoints="1"/>
            </p:cNvSpPr>
            <p:nvPr/>
          </p:nvSpPr>
          <p:spPr bwMode="auto">
            <a:xfrm>
              <a:off x="406400" y="6135688"/>
              <a:ext cx="84138" cy="122238"/>
            </a:xfrm>
            <a:custGeom>
              <a:avLst/>
              <a:gdLst>
                <a:gd name="T0" fmla="*/ 76 w 267"/>
                <a:gd name="T1" fmla="*/ 49 h 383"/>
                <a:gd name="T2" fmla="*/ 65 w 267"/>
                <a:gd name="T3" fmla="*/ 52 h 383"/>
                <a:gd name="T4" fmla="*/ 57 w 267"/>
                <a:gd name="T5" fmla="*/ 57 h 383"/>
                <a:gd name="T6" fmla="*/ 52 w 267"/>
                <a:gd name="T7" fmla="*/ 65 h 383"/>
                <a:gd name="T8" fmla="*/ 50 w 267"/>
                <a:gd name="T9" fmla="*/ 74 h 383"/>
                <a:gd name="T10" fmla="*/ 50 w 267"/>
                <a:gd name="T11" fmla="*/ 308 h 383"/>
                <a:gd name="T12" fmla="*/ 52 w 267"/>
                <a:gd name="T13" fmla="*/ 318 h 383"/>
                <a:gd name="T14" fmla="*/ 57 w 267"/>
                <a:gd name="T15" fmla="*/ 326 h 383"/>
                <a:gd name="T16" fmla="*/ 65 w 267"/>
                <a:gd name="T17" fmla="*/ 331 h 383"/>
                <a:gd name="T18" fmla="*/ 76 w 267"/>
                <a:gd name="T19" fmla="*/ 333 h 383"/>
                <a:gd name="T20" fmla="*/ 192 w 267"/>
                <a:gd name="T21" fmla="*/ 333 h 383"/>
                <a:gd name="T22" fmla="*/ 202 w 267"/>
                <a:gd name="T23" fmla="*/ 331 h 383"/>
                <a:gd name="T24" fmla="*/ 209 w 267"/>
                <a:gd name="T25" fmla="*/ 326 h 383"/>
                <a:gd name="T26" fmla="*/ 215 w 267"/>
                <a:gd name="T27" fmla="*/ 318 h 383"/>
                <a:gd name="T28" fmla="*/ 217 w 267"/>
                <a:gd name="T29" fmla="*/ 308 h 383"/>
                <a:gd name="T30" fmla="*/ 217 w 267"/>
                <a:gd name="T31" fmla="*/ 74 h 383"/>
                <a:gd name="T32" fmla="*/ 215 w 267"/>
                <a:gd name="T33" fmla="*/ 65 h 383"/>
                <a:gd name="T34" fmla="*/ 209 w 267"/>
                <a:gd name="T35" fmla="*/ 57 h 383"/>
                <a:gd name="T36" fmla="*/ 202 w 267"/>
                <a:gd name="T37" fmla="*/ 52 h 383"/>
                <a:gd name="T38" fmla="*/ 192 w 267"/>
                <a:gd name="T39" fmla="*/ 49 h 383"/>
                <a:gd name="T40" fmla="*/ 76 w 267"/>
                <a:gd name="T41" fmla="*/ 49 h 383"/>
                <a:gd name="T42" fmla="*/ 76 w 267"/>
                <a:gd name="T43" fmla="*/ 0 h 383"/>
                <a:gd name="T44" fmla="*/ 192 w 267"/>
                <a:gd name="T45" fmla="*/ 0 h 383"/>
                <a:gd name="T46" fmla="*/ 212 w 267"/>
                <a:gd name="T47" fmla="*/ 2 h 383"/>
                <a:gd name="T48" fmla="*/ 229 w 267"/>
                <a:gd name="T49" fmla="*/ 10 h 383"/>
                <a:gd name="T50" fmla="*/ 245 w 267"/>
                <a:gd name="T51" fmla="*/ 21 h 383"/>
                <a:gd name="T52" fmla="*/ 257 w 267"/>
                <a:gd name="T53" fmla="*/ 37 h 383"/>
                <a:gd name="T54" fmla="*/ 264 w 267"/>
                <a:gd name="T55" fmla="*/ 55 h 383"/>
                <a:gd name="T56" fmla="*/ 267 w 267"/>
                <a:gd name="T57" fmla="*/ 74 h 383"/>
                <a:gd name="T58" fmla="*/ 267 w 267"/>
                <a:gd name="T59" fmla="*/ 308 h 383"/>
                <a:gd name="T60" fmla="*/ 264 w 267"/>
                <a:gd name="T61" fmla="*/ 328 h 383"/>
                <a:gd name="T62" fmla="*/ 257 w 267"/>
                <a:gd name="T63" fmla="*/ 345 h 383"/>
                <a:gd name="T64" fmla="*/ 245 w 267"/>
                <a:gd name="T65" fmla="*/ 361 h 383"/>
                <a:gd name="T66" fmla="*/ 229 w 267"/>
                <a:gd name="T67" fmla="*/ 373 h 383"/>
                <a:gd name="T68" fmla="*/ 212 w 267"/>
                <a:gd name="T69" fmla="*/ 380 h 383"/>
                <a:gd name="T70" fmla="*/ 192 w 267"/>
                <a:gd name="T71" fmla="*/ 383 h 383"/>
                <a:gd name="T72" fmla="*/ 76 w 267"/>
                <a:gd name="T73" fmla="*/ 383 h 383"/>
                <a:gd name="T74" fmla="*/ 55 w 267"/>
                <a:gd name="T75" fmla="*/ 380 h 383"/>
                <a:gd name="T76" fmla="*/ 38 w 267"/>
                <a:gd name="T77" fmla="*/ 373 h 383"/>
                <a:gd name="T78" fmla="*/ 23 w 267"/>
                <a:gd name="T79" fmla="*/ 361 h 383"/>
                <a:gd name="T80" fmla="*/ 11 w 267"/>
                <a:gd name="T81" fmla="*/ 345 h 383"/>
                <a:gd name="T82" fmla="*/ 3 w 267"/>
                <a:gd name="T83" fmla="*/ 328 h 383"/>
                <a:gd name="T84" fmla="*/ 0 w 267"/>
                <a:gd name="T85" fmla="*/ 308 h 383"/>
                <a:gd name="T86" fmla="*/ 0 w 267"/>
                <a:gd name="T87" fmla="*/ 74 h 383"/>
                <a:gd name="T88" fmla="*/ 3 w 267"/>
                <a:gd name="T89" fmla="*/ 55 h 383"/>
                <a:gd name="T90" fmla="*/ 11 w 267"/>
                <a:gd name="T91" fmla="*/ 37 h 383"/>
                <a:gd name="T92" fmla="*/ 23 w 267"/>
                <a:gd name="T93" fmla="*/ 21 h 383"/>
                <a:gd name="T94" fmla="*/ 38 w 267"/>
                <a:gd name="T95" fmla="*/ 10 h 383"/>
                <a:gd name="T96" fmla="*/ 55 w 267"/>
                <a:gd name="T97" fmla="*/ 2 h 383"/>
                <a:gd name="T98" fmla="*/ 76 w 267"/>
                <a:gd name="T99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7" h="383">
                  <a:moveTo>
                    <a:pt x="76" y="49"/>
                  </a:moveTo>
                  <a:lnTo>
                    <a:pt x="65" y="52"/>
                  </a:lnTo>
                  <a:lnTo>
                    <a:pt x="57" y="57"/>
                  </a:lnTo>
                  <a:lnTo>
                    <a:pt x="52" y="65"/>
                  </a:lnTo>
                  <a:lnTo>
                    <a:pt x="50" y="74"/>
                  </a:lnTo>
                  <a:lnTo>
                    <a:pt x="50" y="308"/>
                  </a:lnTo>
                  <a:lnTo>
                    <a:pt x="52" y="318"/>
                  </a:lnTo>
                  <a:lnTo>
                    <a:pt x="57" y="326"/>
                  </a:lnTo>
                  <a:lnTo>
                    <a:pt x="65" y="331"/>
                  </a:lnTo>
                  <a:lnTo>
                    <a:pt x="76" y="333"/>
                  </a:lnTo>
                  <a:lnTo>
                    <a:pt x="192" y="333"/>
                  </a:lnTo>
                  <a:lnTo>
                    <a:pt x="202" y="331"/>
                  </a:lnTo>
                  <a:lnTo>
                    <a:pt x="209" y="326"/>
                  </a:lnTo>
                  <a:lnTo>
                    <a:pt x="215" y="318"/>
                  </a:lnTo>
                  <a:lnTo>
                    <a:pt x="217" y="308"/>
                  </a:lnTo>
                  <a:lnTo>
                    <a:pt x="217" y="74"/>
                  </a:lnTo>
                  <a:lnTo>
                    <a:pt x="215" y="65"/>
                  </a:lnTo>
                  <a:lnTo>
                    <a:pt x="209" y="57"/>
                  </a:lnTo>
                  <a:lnTo>
                    <a:pt x="202" y="52"/>
                  </a:lnTo>
                  <a:lnTo>
                    <a:pt x="192" y="49"/>
                  </a:lnTo>
                  <a:lnTo>
                    <a:pt x="76" y="49"/>
                  </a:lnTo>
                  <a:close/>
                  <a:moveTo>
                    <a:pt x="76" y="0"/>
                  </a:moveTo>
                  <a:lnTo>
                    <a:pt x="192" y="0"/>
                  </a:lnTo>
                  <a:lnTo>
                    <a:pt x="212" y="2"/>
                  </a:lnTo>
                  <a:lnTo>
                    <a:pt x="229" y="10"/>
                  </a:lnTo>
                  <a:lnTo>
                    <a:pt x="245" y="21"/>
                  </a:lnTo>
                  <a:lnTo>
                    <a:pt x="257" y="37"/>
                  </a:lnTo>
                  <a:lnTo>
                    <a:pt x="264" y="55"/>
                  </a:lnTo>
                  <a:lnTo>
                    <a:pt x="267" y="74"/>
                  </a:lnTo>
                  <a:lnTo>
                    <a:pt x="267" y="308"/>
                  </a:lnTo>
                  <a:lnTo>
                    <a:pt x="264" y="328"/>
                  </a:lnTo>
                  <a:lnTo>
                    <a:pt x="257" y="345"/>
                  </a:lnTo>
                  <a:lnTo>
                    <a:pt x="245" y="361"/>
                  </a:lnTo>
                  <a:lnTo>
                    <a:pt x="229" y="373"/>
                  </a:lnTo>
                  <a:lnTo>
                    <a:pt x="212" y="380"/>
                  </a:lnTo>
                  <a:lnTo>
                    <a:pt x="192" y="383"/>
                  </a:lnTo>
                  <a:lnTo>
                    <a:pt x="76" y="383"/>
                  </a:lnTo>
                  <a:lnTo>
                    <a:pt x="55" y="380"/>
                  </a:lnTo>
                  <a:lnTo>
                    <a:pt x="38" y="373"/>
                  </a:lnTo>
                  <a:lnTo>
                    <a:pt x="23" y="361"/>
                  </a:lnTo>
                  <a:lnTo>
                    <a:pt x="11" y="345"/>
                  </a:lnTo>
                  <a:lnTo>
                    <a:pt x="3" y="328"/>
                  </a:lnTo>
                  <a:lnTo>
                    <a:pt x="0" y="308"/>
                  </a:lnTo>
                  <a:lnTo>
                    <a:pt x="0" y="74"/>
                  </a:lnTo>
                  <a:lnTo>
                    <a:pt x="3" y="55"/>
                  </a:lnTo>
                  <a:lnTo>
                    <a:pt x="11" y="37"/>
                  </a:lnTo>
                  <a:lnTo>
                    <a:pt x="23" y="21"/>
                  </a:lnTo>
                  <a:lnTo>
                    <a:pt x="38" y="10"/>
                  </a:lnTo>
                  <a:lnTo>
                    <a:pt x="55" y="2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631"/>
            <p:cNvSpPr>
              <a:spLocks noEditPoints="1"/>
            </p:cNvSpPr>
            <p:nvPr/>
          </p:nvSpPr>
          <p:spPr bwMode="auto">
            <a:xfrm>
              <a:off x="541338" y="6135688"/>
              <a:ext cx="84138" cy="122238"/>
            </a:xfrm>
            <a:custGeom>
              <a:avLst/>
              <a:gdLst>
                <a:gd name="T0" fmla="*/ 75 w 267"/>
                <a:gd name="T1" fmla="*/ 49 h 383"/>
                <a:gd name="T2" fmla="*/ 65 w 267"/>
                <a:gd name="T3" fmla="*/ 52 h 383"/>
                <a:gd name="T4" fmla="*/ 57 w 267"/>
                <a:gd name="T5" fmla="*/ 57 h 383"/>
                <a:gd name="T6" fmla="*/ 52 w 267"/>
                <a:gd name="T7" fmla="*/ 65 h 383"/>
                <a:gd name="T8" fmla="*/ 50 w 267"/>
                <a:gd name="T9" fmla="*/ 74 h 383"/>
                <a:gd name="T10" fmla="*/ 50 w 267"/>
                <a:gd name="T11" fmla="*/ 308 h 383"/>
                <a:gd name="T12" fmla="*/ 52 w 267"/>
                <a:gd name="T13" fmla="*/ 318 h 383"/>
                <a:gd name="T14" fmla="*/ 57 w 267"/>
                <a:gd name="T15" fmla="*/ 326 h 383"/>
                <a:gd name="T16" fmla="*/ 65 w 267"/>
                <a:gd name="T17" fmla="*/ 331 h 383"/>
                <a:gd name="T18" fmla="*/ 75 w 267"/>
                <a:gd name="T19" fmla="*/ 333 h 383"/>
                <a:gd name="T20" fmla="*/ 191 w 267"/>
                <a:gd name="T21" fmla="*/ 333 h 383"/>
                <a:gd name="T22" fmla="*/ 202 w 267"/>
                <a:gd name="T23" fmla="*/ 331 h 383"/>
                <a:gd name="T24" fmla="*/ 209 w 267"/>
                <a:gd name="T25" fmla="*/ 326 h 383"/>
                <a:gd name="T26" fmla="*/ 215 w 267"/>
                <a:gd name="T27" fmla="*/ 318 h 383"/>
                <a:gd name="T28" fmla="*/ 217 w 267"/>
                <a:gd name="T29" fmla="*/ 308 h 383"/>
                <a:gd name="T30" fmla="*/ 217 w 267"/>
                <a:gd name="T31" fmla="*/ 74 h 383"/>
                <a:gd name="T32" fmla="*/ 215 w 267"/>
                <a:gd name="T33" fmla="*/ 65 h 383"/>
                <a:gd name="T34" fmla="*/ 209 w 267"/>
                <a:gd name="T35" fmla="*/ 57 h 383"/>
                <a:gd name="T36" fmla="*/ 202 w 267"/>
                <a:gd name="T37" fmla="*/ 52 h 383"/>
                <a:gd name="T38" fmla="*/ 191 w 267"/>
                <a:gd name="T39" fmla="*/ 49 h 383"/>
                <a:gd name="T40" fmla="*/ 75 w 267"/>
                <a:gd name="T41" fmla="*/ 49 h 383"/>
                <a:gd name="T42" fmla="*/ 75 w 267"/>
                <a:gd name="T43" fmla="*/ 0 h 383"/>
                <a:gd name="T44" fmla="*/ 191 w 267"/>
                <a:gd name="T45" fmla="*/ 0 h 383"/>
                <a:gd name="T46" fmla="*/ 212 w 267"/>
                <a:gd name="T47" fmla="*/ 2 h 383"/>
                <a:gd name="T48" fmla="*/ 229 w 267"/>
                <a:gd name="T49" fmla="*/ 10 h 383"/>
                <a:gd name="T50" fmla="*/ 244 w 267"/>
                <a:gd name="T51" fmla="*/ 21 h 383"/>
                <a:gd name="T52" fmla="*/ 257 w 267"/>
                <a:gd name="T53" fmla="*/ 37 h 383"/>
                <a:gd name="T54" fmla="*/ 264 w 267"/>
                <a:gd name="T55" fmla="*/ 55 h 383"/>
                <a:gd name="T56" fmla="*/ 267 w 267"/>
                <a:gd name="T57" fmla="*/ 74 h 383"/>
                <a:gd name="T58" fmla="*/ 267 w 267"/>
                <a:gd name="T59" fmla="*/ 308 h 383"/>
                <a:gd name="T60" fmla="*/ 264 w 267"/>
                <a:gd name="T61" fmla="*/ 328 h 383"/>
                <a:gd name="T62" fmla="*/ 257 w 267"/>
                <a:gd name="T63" fmla="*/ 345 h 383"/>
                <a:gd name="T64" fmla="*/ 244 w 267"/>
                <a:gd name="T65" fmla="*/ 361 h 383"/>
                <a:gd name="T66" fmla="*/ 229 w 267"/>
                <a:gd name="T67" fmla="*/ 373 h 383"/>
                <a:gd name="T68" fmla="*/ 212 w 267"/>
                <a:gd name="T69" fmla="*/ 380 h 383"/>
                <a:gd name="T70" fmla="*/ 191 w 267"/>
                <a:gd name="T71" fmla="*/ 383 h 383"/>
                <a:gd name="T72" fmla="*/ 75 w 267"/>
                <a:gd name="T73" fmla="*/ 383 h 383"/>
                <a:gd name="T74" fmla="*/ 55 w 267"/>
                <a:gd name="T75" fmla="*/ 380 h 383"/>
                <a:gd name="T76" fmla="*/ 38 w 267"/>
                <a:gd name="T77" fmla="*/ 373 h 383"/>
                <a:gd name="T78" fmla="*/ 22 w 267"/>
                <a:gd name="T79" fmla="*/ 361 h 383"/>
                <a:gd name="T80" fmla="*/ 10 w 267"/>
                <a:gd name="T81" fmla="*/ 345 h 383"/>
                <a:gd name="T82" fmla="*/ 3 w 267"/>
                <a:gd name="T83" fmla="*/ 328 h 383"/>
                <a:gd name="T84" fmla="*/ 0 w 267"/>
                <a:gd name="T85" fmla="*/ 308 h 383"/>
                <a:gd name="T86" fmla="*/ 0 w 267"/>
                <a:gd name="T87" fmla="*/ 74 h 383"/>
                <a:gd name="T88" fmla="*/ 3 w 267"/>
                <a:gd name="T89" fmla="*/ 55 h 383"/>
                <a:gd name="T90" fmla="*/ 10 w 267"/>
                <a:gd name="T91" fmla="*/ 37 h 383"/>
                <a:gd name="T92" fmla="*/ 22 w 267"/>
                <a:gd name="T93" fmla="*/ 21 h 383"/>
                <a:gd name="T94" fmla="*/ 38 w 267"/>
                <a:gd name="T95" fmla="*/ 10 h 383"/>
                <a:gd name="T96" fmla="*/ 55 w 267"/>
                <a:gd name="T97" fmla="*/ 2 h 383"/>
                <a:gd name="T98" fmla="*/ 75 w 267"/>
                <a:gd name="T99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7" h="383">
                  <a:moveTo>
                    <a:pt x="75" y="49"/>
                  </a:moveTo>
                  <a:lnTo>
                    <a:pt x="65" y="52"/>
                  </a:lnTo>
                  <a:lnTo>
                    <a:pt x="57" y="57"/>
                  </a:lnTo>
                  <a:lnTo>
                    <a:pt x="52" y="65"/>
                  </a:lnTo>
                  <a:lnTo>
                    <a:pt x="50" y="74"/>
                  </a:lnTo>
                  <a:lnTo>
                    <a:pt x="50" y="308"/>
                  </a:lnTo>
                  <a:lnTo>
                    <a:pt x="52" y="318"/>
                  </a:lnTo>
                  <a:lnTo>
                    <a:pt x="57" y="326"/>
                  </a:lnTo>
                  <a:lnTo>
                    <a:pt x="65" y="331"/>
                  </a:lnTo>
                  <a:lnTo>
                    <a:pt x="75" y="333"/>
                  </a:lnTo>
                  <a:lnTo>
                    <a:pt x="191" y="333"/>
                  </a:lnTo>
                  <a:lnTo>
                    <a:pt x="202" y="331"/>
                  </a:lnTo>
                  <a:lnTo>
                    <a:pt x="209" y="326"/>
                  </a:lnTo>
                  <a:lnTo>
                    <a:pt x="215" y="318"/>
                  </a:lnTo>
                  <a:lnTo>
                    <a:pt x="217" y="308"/>
                  </a:lnTo>
                  <a:lnTo>
                    <a:pt x="217" y="74"/>
                  </a:lnTo>
                  <a:lnTo>
                    <a:pt x="215" y="65"/>
                  </a:lnTo>
                  <a:lnTo>
                    <a:pt x="209" y="57"/>
                  </a:lnTo>
                  <a:lnTo>
                    <a:pt x="202" y="52"/>
                  </a:lnTo>
                  <a:lnTo>
                    <a:pt x="191" y="49"/>
                  </a:lnTo>
                  <a:lnTo>
                    <a:pt x="75" y="49"/>
                  </a:lnTo>
                  <a:close/>
                  <a:moveTo>
                    <a:pt x="75" y="0"/>
                  </a:moveTo>
                  <a:lnTo>
                    <a:pt x="191" y="0"/>
                  </a:lnTo>
                  <a:lnTo>
                    <a:pt x="212" y="2"/>
                  </a:lnTo>
                  <a:lnTo>
                    <a:pt x="229" y="10"/>
                  </a:lnTo>
                  <a:lnTo>
                    <a:pt x="244" y="21"/>
                  </a:lnTo>
                  <a:lnTo>
                    <a:pt x="257" y="37"/>
                  </a:lnTo>
                  <a:lnTo>
                    <a:pt x="264" y="55"/>
                  </a:lnTo>
                  <a:lnTo>
                    <a:pt x="267" y="74"/>
                  </a:lnTo>
                  <a:lnTo>
                    <a:pt x="267" y="308"/>
                  </a:lnTo>
                  <a:lnTo>
                    <a:pt x="264" y="328"/>
                  </a:lnTo>
                  <a:lnTo>
                    <a:pt x="257" y="345"/>
                  </a:lnTo>
                  <a:lnTo>
                    <a:pt x="244" y="361"/>
                  </a:lnTo>
                  <a:lnTo>
                    <a:pt x="229" y="373"/>
                  </a:lnTo>
                  <a:lnTo>
                    <a:pt x="212" y="380"/>
                  </a:lnTo>
                  <a:lnTo>
                    <a:pt x="191" y="383"/>
                  </a:lnTo>
                  <a:lnTo>
                    <a:pt x="75" y="383"/>
                  </a:lnTo>
                  <a:lnTo>
                    <a:pt x="55" y="380"/>
                  </a:lnTo>
                  <a:lnTo>
                    <a:pt x="38" y="373"/>
                  </a:lnTo>
                  <a:lnTo>
                    <a:pt x="22" y="361"/>
                  </a:lnTo>
                  <a:lnTo>
                    <a:pt x="10" y="345"/>
                  </a:lnTo>
                  <a:lnTo>
                    <a:pt x="3" y="328"/>
                  </a:lnTo>
                  <a:lnTo>
                    <a:pt x="0" y="308"/>
                  </a:lnTo>
                  <a:lnTo>
                    <a:pt x="0" y="74"/>
                  </a:lnTo>
                  <a:lnTo>
                    <a:pt x="3" y="55"/>
                  </a:lnTo>
                  <a:lnTo>
                    <a:pt x="10" y="37"/>
                  </a:lnTo>
                  <a:lnTo>
                    <a:pt x="22" y="21"/>
                  </a:lnTo>
                  <a:lnTo>
                    <a:pt x="38" y="10"/>
                  </a:lnTo>
                  <a:lnTo>
                    <a:pt x="55" y="2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632"/>
            <p:cNvSpPr>
              <a:spLocks/>
            </p:cNvSpPr>
            <p:nvPr/>
          </p:nvSpPr>
          <p:spPr bwMode="auto">
            <a:xfrm>
              <a:off x="531813" y="5788026"/>
              <a:ext cx="60325" cy="130175"/>
            </a:xfrm>
            <a:custGeom>
              <a:avLst/>
              <a:gdLst>
                <a:gd name="T0" fmla="*/ 165 w 187"/>
                <a:gd name="T1" fmla="*/ 0 h 408"/>
                <a:gd name="T2" fmla="*/ 174 w 187"/>
                <a:gd name="T3" fmla="*/ 3 h 408"/>
                <a:gd name="T4" fmla="*/ 181 w 187"/>
                <a:gd name="T5" fmla="*/ 8 h 408"/>
                <a:gd name="T6" fmla="*/ 186 w 187"/>
                <a:gd name="T7" fmla="*/ 16 h 408"/>
                <a:gd name="T8" fmla="*/ 187 w 187"/>
                <a:gd name="T9" fmla="*/ 25 h 408"/>
                <a:gd name="T10" fmla="*/ 187 w 187"/>
                <a:gd name="T11" fmla="*/ 382 h 408"/>
                <a:gd name="T12" fmla="*/ 185 w 187"/>
                <a:gd name="T13" fmla="*/ 393 h 408"/>
                <a:gd name="T14" fmla="*/ 180 w 187"/>
                <a:gd name="T15" fmla="*/ 400 h 408"/>
                <a:gd name="T16" fmla="*/ 171 w 187"/>
                <a:gd name="T17" fmla="*/ 406 h 408"/>
                <a:gd name="T18" fmla="*/ 162 w 187"/>
                <a:gd name="T19" fmla="*/ 408 h 408"/>
                <a:gd name="T20" fmla="*/ 152 w 187"/>
                <a:gd name="T21" fmla="*/ 406 h 408"/>
                <a:gd name="T22" fmla="*/ 145 w 187"/>
                <a:gd name="T23" fmla="*/ 400 h 408"/>
                <a:gd name="T24" fmla="*/ 139 w 187"/>
                <a:gd name="T25" fmla="*/ 393 h 408"/>
                <a:gd name="T26" fmla="*/ 137 w 187"/>
                <a:gd name="T27" fmla="*/ 382 h 408"/>
                <a:gd name="T28" fmla="*/ 137 w 187"/>
                <a:gd name="T29" fmla="*/ 72 h 408"/>
                <a:gd name="T30" fmla="*/ 39 w 187"/>
                <a:gd name="T31" fmla="*/ 141 h 408"/>
                <a:gd name="T32" fmla="*/ 30 w 187"/>
                <a:gd name="T33" fmla="*/ 145 h 408"/>
                <a:gd name="T34" fmla="*/ 21 w 187"/>
                <a:gd name="T35" fmla="*/ 145 h 408"/>
                <a:gd name="T36" fmla="*/ 12 w 187"/>
                <a:gd name="T37" fmla="*/ 141 h 408"/>
                <a:gd name="T38" fmla="*/ 5 w 187"/>
                <a:gd name="T39" fmla="*/ 135 h 408"/>
                <a:gd name="T40" fmla="*/ 0 w 187"/>
                <a:gd name="T41" fmla="*/ 126 h 408"/>
                <a:gd name="T42" fmla="*/ 0 w 187"/>
                <a:gd name="T43" fmla="*/ 116 h 408"/>
                <a:gd name="T44" fmla="*/ 3 w 187"/>
                <a:gd name="T45" fmla="*/ 106 h 408"/>
                <a:gd name="T46" fmla="*/ 11 w 187"/>
                <a:gd name="T47" fmla="*/ 99 h 408"/>
                <a:gd name="T48" fmla="*/ 148 w 187"/>
                <a:gd name="T49" fmla="*/ 4 h 408"/>
                <a:gd name="T50" fmla="*/ 156 w 187"/>
                <a:gd name="T51" fmla="*/ 1 h 408"/>
                <a:gd name="T52" fmla="*/ 165 w 187"/>
                <a:gd name="T53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408">
                  <a:moveTo>
                    <a:pt x="165" y="0"/>
                  </a:moveTo>
                  <a:lnTo>
                    <a:pt x="174" y="3"/>
                  </a:lnTo>
                  <a:lnTo>
                    <a:pt x="181" y="8"/>
                  </a:lnTo>
                  <a:lnTo>
                    <a:pt x="186" y="16"/>
                  </a:lnTo>
                  <a:lnTo>
                    <a:pt x="187" y="25"/>
                  </a:lnTo>
                  <a:lnTo>
                    <a:pt x="187" y="382"/>
                  </a:lnTo>
                  <a:lnTo>
                    <a:pt x="185" y="393"/>
                  </a:lnTo>
                  <a:lnTo>
                    <a:pt x="180" y="400"/>
                  </a:lnTo>
                  <a:lnTo>
                    <a:pt x="171" y="406"/>
                  </a:lnTo>
                  <a:lnTo>
                    <a:pt x="162" y="408"/>
                  </a:lnTo>
                  <a:lnTo>
                    <a:pt x="152" y="406"/>
                  </a:lnTo>
                  <a:lnTo>
                    <a:pt x="145" y="400"/>
                  </a:lnTo>
                  <a:lnTo>
                    <a:pt x="139" y="393"/>
                  </a:lnTo>
                  <a:lnTo>
                    <a:pt x="137" y="382"/>
                  </a:lnTo>
                  <a:lnTo>
                    <a:pt x="137" y="72"/>
                  </a:lnTo>
                  <a:lnTo>
                    <a:pt x="39" y="141"/>
                  </a:lnTo>
                  <a:lnTo>
                    <a:pt x="30" y="145"/>
                  </a:lnTo>
                  <a:lnTo>
                    <a:pt x="21" y="145"/>
                  </a:lnTo>
                  <a:lnTo>
                    <a:pt x="12" y="141"/>
                  </a:lnTo>
                  <a:lnTo>
                    <a:pt x="5" y="135"/>
                  </a:lnTo>
                  <a:lnTo>
                    <a:pt x="0" y="126"/>
                  </a:lnTo>
                  <a:lnTo>
                    <a:pt x="0" y="116"/>
                  </a:lnTo>
                  <a:lnTo>
                    <a:pt x="3" y="106"/>
                  </a:lnTo>
                  <a:lnTo>
                    <a:pt x="11" y="99"/>
                  </a:lnTo>
                  <a:lnTo>
                    <a:pt x="148" y="4"/>
                  </a:lnTo>
                  <a:lnTo>
                    <a:pt x="156" y="1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633"/>
            <p:cNvSpPr>
              <a:spLocks/>
            </p:cNvSpPr>
            <p:nvPr/>
          </p:nvSpPr>
          <p:spPr bwMode="auto">
            <a:xfrm>
              <a:off x="419100" y="5972176"/>
              <a:ext cx="58738" cy="128588"/>
            </a:xfrm>
            <a:custGeom>
              <a:avLst/>
              <a:gdLst>
                <a:gd name="T0" fmla="*/ 165 w 187"/>
                <a:gd name="T1" fmla="*/ 0 h 408"/>
                <a:gd name="T2" fmla="*/ 174 w 187"/>
                <a:gd name="T3" fmla="*/ 3 h 408"/>
                <a:gd name="T4" fmla="*/ 181 w 187"/>
                <a:gd name="T5" fmla="*/ 8 h 408"/>
                <a:gd name="T6" fmla="*/ 185 w 187"/>
                <a:gd name="T7" fmla="*/ 16 h 408"/>
                <a:gd name="T8" fmla="*/ 187 w 187"/>
                <a:gd name="T9" fmla="*/ 25 h 408"/>
                <a:gd name="T10" fmla="*/ 187 w 187"/>
                <a:gd name="T11" fmla="*/ 383 h 408"/>
                <a:gd name="T12" fmla="*/ 185 w 187"/>
                <a:gd name="T13" fmla="*/ 393 h 408"/>
                <a:gd name="T14" fmla="*/ 180 w 187"/>
                <a:gd name="T15" fmla="*/ 401 h 408"/>
                <a:gd name="T16" fmla="*/ 172 w 187"/>
                <a:gd name="T17" fmla="*/ 406 h 408"/>
                <a:gd name="T18" fmla="*/ 162 w 187"/>
                <a:gd name="T19" fmla="*/ 408 h 408"/>
                <a:gd name="T20" fmla="*/ 153 w 187"/>
                <a:gd name="T21" fmla="*/ 406 h 408"/>
                <a:gd name="T22" fmla="*/ 145 w 187"/>
                <a:gd name="T23" fmla="*/ 401 h 408"/>
                <a:gd name="T24" fmla="*/ 140 w 187"/>
                <a:gd name="T25" fmla="*/ 393 h 408"/>
                <a:gd name="T26" fmla="*/ 137 w 187"/>
                <a:gd name="T27" fmla="*/ 383 h 408"/>
                <a:gd name="T28" fmla="*/ 137 w 187"/>
                <a:gd name="T29" fmla="*/ 73 h 408"/>
                <a:gd name="T30" fmla="*/ 39 w 187"/>
                <a:gd name="T31" fmla="*/ 141 h 408"/>
                <a:gd name="T32" fmla="*/ 30 w 187"/>
                <a:gd name="T33" fmla="*/ 145 h 408"/>
                <a:gd name="T34" fmla="*/ 20 w 187"/>
                <a:gd name="T35" fmla="*/ 145 h 408"/>
                <a:gd name="T36" fmla="*/ 11 w 187"/>
                <a:gd name="T37" fmla="*/ 142 h 408"/>
                <a:gd name="T38" fmla="*/ 4 w 187"/>
                <a:gd name="T39" fmla="*/ 135 h 408"/>
                <a:gd name="T40" fmla="*/ 0 w 187"/>
                <a:gd name="T41" fmla="*/ 126 h 408"/>
                <a:gd name="T42" fmla="*/ 0 w 187"/>
                <a:gd name="T43" fmla="*/ 116 h 408"/>
                <a:gd name="T44" fmla="*/ 4 w 187"/>
                <a:gd name="T45" fmla="*/ 108 h 408"/>
                <a:gd name="T46" fmla="*/ 10 w 187"/>
                <a:gd name="T47" fmla="*/ 101 h 408"/>
                <a:gd name="T48" fmla="*/ 148 w 187"/>
                <a:gd name="T49" fmla="*/ 5 h 408"/>
                <a:gd name="T50" fmla="*/ 156 w 187"/>
                <a:gd name="T51" fmla="*/ 1 h 408"/>
                <a:gd name="T52" fmla="*/ 165 w 187"/>
                <a:gd name="T53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408">
                  <a:moveTo>
                    <a:pt x="165" y="0"/>
                  </a:moveTo>
                  <a:lnTo>
                    <a:pt x="174" y="3"/>
                  </a:lnTo>
                  <a:lnTo>
                    <a:pt x="181" y="8"/>
                  </a:lnTo>
                  <a:lnTo>
                    <a:pt x="185" y="16"/>
                  </a:lnTo>
                  <a:lnTo>
                    <a:pt x="187" y="25"/>
                  </a:lnTo>
                  <a:lnTo>
                    <a:pt x="187" y="383"/>
                  </a:lnTo>
                  <a:lnTo>
                    <a:pt x="185" y="393"/>
                  </a:lnTo>
                  <a:lnTo>
                    <a:pt x="180" y="401"/>
                  </a:lnTo>
                  <a:lnTo>
                    <a:pt x="172" y="406"/>
                  </a:lnTo>
                  <a:lnTo>
                    <a:pt x="162" y="408"/>
                  </a:lnTo>
                  <a:lnTo>
                    <a:pt x="153" y="406"/>
                  </a:lnTo>
                  <a:lnTo>
                    <a:pt x="145" y="401"/>
                  </a:lnTo>
                  <a:lnTo>
                    <a:pt x="140" y="393"/>
                  </a:lnTo>
                  <a:lnTo>
                    <a:pt x="137" y="383"/>
                  </a:lnTo>
                  <a:lnTo>
                    <a:pt x="137" y="73"/>
                  </a:lnTo>
                  <a:lnTo>
                    <a:pt x="39" y="141"/>
                  </a:lnTo>
                  <a:lnTo>
                    <a:pt x="30" y="145"/>
                  </a:lnTo>
                  <a:lnTo>
                    <a:pt x="20" y="145"/>
                  </a:lnTo>
                  <a:lnTo>
                    <a:pt x="11" y="142"/>
                  </a:lnTo>
                  <a:lnTo>
                    <a:pt x="4" y="135"/>
                  </a:lnTo>
                  <a:lnTo>
                    <a:pt x="0" y="126"/>
                  </a:lnTo>
                  <a:lnTo>
                    <a:pt x="0" y="116"/>
                  </a:lnTo>
                  <a:lnTo>
                    <a:pt x="4" y="108"/>
                  </a:lnTo>
                  <a:lnTo>
                    <a:pt x="10" y="101"/>
                  </a:lnTo>
                  <a:lnTo>
                    <a:pt x="148" y="5"/>
                  </a:lnTo>
                  <a:lnTo>
                    <a:pt x="156" y="1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634"/>
            <p:cNvSpPr>
              <a:spLocks/>
            </p:cNvSpPr>
            <p:nvPr/>
          </p:nvSpPr>
          <p:spPr bwMode="auto">
            <a:xfrm>
              <a:off x="660400" y="5972176"/>
              <a:ext cx="58738" cy="128588"/>
            </a:xfrm>
            <a:custGeom>
              <a:avLst/>
              <a:gdLst>
                <a:gd name="T0" fmla="*/ 165 w 187"/>
                <a:gd name="T1" fmla="*/ 0 h 408"/>
                <a:gd name="T2" fmla="*/ 174 w 187"/>
                <a:gd name="T3" fmla="*/ 3 h 408"/>
                <a:gd name="T4" fmla="*/ 181 w 187"/>
                <a:gd name="T5" fmla="*/ 9 h 408"/>
                <a:gd name="T6" fmla="*/ 185 w 187"/>
                <a:gd name="T7" fmla="*/ 16 h 408"/>
                <a:gd name="T8" fmla="*/ 187 w 187"/>
                <a:gd name="T9" fmla="*/ 25 h 408"/>
                <a:gd name="T10" fmla="*/ 187 w 187"/>
                <a:gd name="T11" fmla="*/ 383 h 408"/>
                <a:gd name="T12" fmla="*/ 185 w 187"/>
                <a:gd name="T13" fmla="*/ 393 h 408"/>
                <a:gd name="T14" fmla="*/ 180 w 187"/>
                <a:gd name="T15" fmla="*/ 401 h 408"/>
                <a:gd name="T16" fmla="*/ 172 w 187"/>
                <a:gd name="T17" fmla="*/ 406 h 408"/>
                <a:gd name="T18" fmla="*/ 163 w 187"/>
                <a:gd name="T19" fmla="*/ 408 h 408"/>
                <a:gd name="T20" fmla="*/ 152 w 187"/>
                <a:gd name="T21" fmla="*/ 406 h 408"/>
                <a:gd name="T22" fmla="*/ 144 w 187"/>
                <a:gd name="T23" fmla="*/ 401 h 408"/>
                <a:gd name="T24" fmla="*/ 139 w 187"/>
                <a:gd name="T25" fmla="*/ 393 h 408"/>
                <a:gd name="T26" fmla="*/ 137 w 187"/>
                <a:gd name="T27" fmla="*/ 383 h 408"/>
                <a:gd name="T28" fmla="*/ 137 w 187"/>
                <a:gd name="T29" fmla="*/ 73 h 408"/>
                <a:gd name="T30" fmla="*/ 39 w 187"/>
                <a:gd name="T31" fmla="*/ 141 h 408"/>
                <a:gd name="T32" fmla="*/ 30 w 187"/>
                <a:gd name="T33" fmla="*/ 145 h 408"/>
                <a:gd name="T34" fmla="*/ 20 w 187"/>
                <a:gd name="T35" fmla="*/ 145 h 408"/>
                <a:gd name="T36" fmla="*/ 11 w 187"/>
                <a:gd name="T37" fmla="*/ 142 h 408"/>
                <a:gd name="T38" fmla="*/ 4 w 187"/>
                <a:gd name="T39" fmla="*/ 135 h 408"/>
                <a:gd name="T40" fmla="*/ 1 w 187"/>
                <a:gd name="T41" fmla="*/ 126 h 408"/>
                <a:gd name="T42" fmla="*/ 0 w 187"/>
                <a:gd name="T43" fmla="*/ 116 h 408"/>
                <a:gd name="T44" fmla="*/ 4 w 187"/>
                <a:gd name="T45" fmla="*/ 108 h 408"/>
                <a:gd name="T46" fmla="*/ 10 w 187"/>
                <a:gd name="T47" fmla="*/ 101 h 408"/>
                <a:gd name="T48" fmla="*/ 147 w 187"/>
                <a:gd name="T49" fmla="*/ 5 h 408"/>
                <a:gd name="T50" fmla="*/ 156 w 187"/>
                <a:gd name="T51" fmla="*/ 1 h 408"/>
                <a:gd name="T52" fmla="*/ 165 w 187"/>
                <a:gd name="T53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408">
                  <a:moveTo>
                    <a:pt x="165" y="0"/>
                  </a:moveTo>
                  <a:lnTo>
                    <a:pt x="174" y="3"/>
                  </a:lnTo>
                  <a:lnTo>
                    <a:pt x="181" y="9"/>
                  </a:lnTo>
                  <a:lnTo>
                    <a:pt x="185" y="16"/>
                  </a:lnTo>
                  <a:lnTo>
                    <a:pt x="187" y="25"/>
                  </a:lnTo>
                  <a:lnTo>
                    <a:pt x="187" y="383"/>
                  </a:lnTo>
                  <a:lnTo>
                    <a:pt x="185" y="393"/>
                  </a:lnTo>
                  <a:lnTo>
                    <a:pt x="180" y="401"/>
                  </a:lnTo>
                  <a:lnTo>
                    <a:pt x="172" y="406"/>
                  </a:lnTo>
                  <a:lnTo>
                    <a:pt x="163" y="408"/>
                  </a:lnTo>
                  <a:lnTo>
                    <a:pt x="152" y="406"/>
                  </a:lnTo>
                  <a:lnTo>
                    <a:pt x="144" y="401"/>
                  </a:lnTo>
                  <a:lnTo>
                    <a:pt x="139" y="393"/>
                  </a:lnTo>
                  <a:lnTo>
                    <a:pt x="137" y="383"/>
                  </a:lnTo>
                  <a:lnTo>
                    <a:pt x="137" y="73"/>
                  </a:lnTo>
                  <a:lnTo>
                    <a:pt x="39" y="141"/>
                  </a:lnTo>
                  <a:lnTo>
                    <a:pt x="30" y="145"/>
                  </a:lnTo>
                  <a:lnTo>
                    <a:pt x="20" y="145"/>
                  </a:lnTo>
                  <a:lnTo>
                    <a:pt x="11" y="142"/>
                  </a:lnTo>
                  <a:lnTo>
                    <a:pt x="4" y="135"/>
                  </a:lnTo>
                  <a:lnTo>
                    <a:pt x="1" y="126"/>
                  </a:lnTo>
                  <a:lnTo>
                    <a:pt x="0" y="116"/>
                  </a:lnTo>
                  <a:lnTo>
                    <a:pt x="4" y="108"/>
                  </a:lnTo>
                  <a:lnTo>
                    <a:pt x="10" y="101"/>
                  </a:lnTo>
                  <a:lnTo>
                    <a:pt x="147" y="5"/>
                  </a:lnTo>
                  <a:lnTo>
                    <a:pt x="156" y="1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635"/>
            <p:cNvSpPr>
              <a:spLocks/>
            </p:cNvSpPr>
            <p:nvPr/>
          </p:nvSpPr>
          <p:spPr bwMode="auto">
            <a:xfrm>
              <a:off x="660400" y="6127751"/>
              <a:ext cx="58738" cy="130175"/>
            </a:xfrm>
            <a:custGeom>
              <a:avLst/>
              <a:gdLst>
                <a:gd name="T0" fmla="*/ 165 w 187"/>
                <a:gd name="T1" fmla="*/ 0 h 408"/>
                <a:gd name="T2" fmla="*/ 174 w 187"/>
                <a:gd name="T3" fmla="*/ 3 h 408"/>
                <a:gd name="T4" fmla="*/ 181 w 187"/>
                <a:gd name="T5" fmla="*/ 8 h 408"/>
                <a:gd name="T6" fmla="*/ 185 w 187"/>
                <a:gd name="T7" fmla="*/ 16 h 408"/>
                <a:gd name="T8" fmla="*/ 187 w 187"/>
                <a:gd name="T9" fmla="*/ 25 h 408"/>
                <a:gd name="T10" fmla="*/ 187 w 187"/>
                <a:gd name="T11" fmla="*/ 383 h 408"/>
                <a:gd name="T12" fmla="*/ 185 w 187"/>
                <a:gd name="T13" fmla="*/ 393 h 408"/>
                <a:gd name="T14" fmla="*/ 180 w 187"/>
                <a:gd name="T15" fmla="*/ 401 h 408"/>
                <a:gd name="T16" fmla="*/ 172 w 187"/>
                <a:gd name="T17" fmla="*/ 406 h 408"/>
                <a:gd name="T18" fmla="*/ 163 w 187"/>
                <a:gd name="T19" fmla="*/ 408 h 408"/>
                <a:gd name="T20" fmla="*/ 152 w 187"/>
                <a:gd name="T21" fmla="*/ 406 h 408"/>
                <a:gd name="T22" fmla="*/ 144 w 187"/>
                <a:gd name="T23" fmla="*/ 401 h 408"/>
                <a:gd name="T24" fmla="*/ 139 w 187"/>
                <a:gd name="T25" fmla="*/ 393 h 408"/>
                <a:gd name="T26" fmla="*/ 137 w 187"/>
                <a:gd name="T27" fmla="*/ 383 h 408"/>
                <a:gd name="T28" fmla="*/ 137 w 187"/>
                <a:gd name="T29" fmla="*/ 73 h 408"/>
                <a:gd name="T30" fmla="*/ 39 w 187"/>
                <a:gd name="T31" fmla="*/ 141 h 408"/>
                <a:gd name="T32" fmla="*/ 30 w 187"/>
                <a:gd name="T33" fmla="*/ 145 h 408"/>
                <a:gd name="T34" fmla="*/ 20 w 187"/>
                <a:gd name="T35" fmla="*/ 145 h 408"/>
                <a:gd name="T36" fmla="*/ 11 w 187"/>
                <a:gd name="T37" fmla="*/ 141 h 408"/>
                <a:gd name="T38" fmla="*/ 4 w 187"/>
                <a:gd name="T39" fmla="*/ 135 h 408"/>
                <a:gd name="T40" fmla="*/ 1 w 187"/>
                <a:gd name="T41" fmla="*/ 126 h 408"/>
                <a:gd name="T42" fmla="*/ 0 w 187"/>
                <a:gd name="T43" fmla="*/ 116 h 408"/>
                <a:gd name="T44" fmla="*/ 4 w 187"/>
                <a:gd name="T45" fmla="*/ 108 h 408"/>
                <a:gd name="T46" fmla="*/ 10 w 187"/>
                <a:gd name="T47" fmla="*/ 99 h 408"/>
                <a:gd name="T48" fmla="*/ 147 w 187"/>
                <a:gd name="T49" fmla="*/ 5 h 408"/>
                <a:gd name="T50" fmla="*/ 156 w 187"/>
                <a:gd name="T51" fmla="*/ 1 h 408"/>
                <a:gd name="T52" fmla="*/ 165 w 187"/>
                <a:gd name="T53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408">
                  <a:moveTo>
                    <a:pt x="165" y="0"/>
                  </a:moveTo>
                  <a:lnTo>
                    <a:pt x="174" y="3"/>
                  </a:lnTo>
                  <a:lnTo>
                    <a:pt x="181" y="8"/>
                  </a:lnTo>
                  <a:lnTo>
                    <a:pt x="185" y="16"/>
                  </a:lnTo>
                  <a:lnTo>
                    <a:pt x="187" y="25"/>
                  </a:lnTo>
                  <a:lnTo>
                    <a:pt x="187" y="383"/>
                  </a:lnTo>
                  <a:lnTo>
                    <a:pt x="185" y="393"/>
                  </a:lnTo>
                  <a:lnTo>
                    <a:pt x="180" y="401"/>
                  </a:lnTo>
                  <a:lnTo>
                    <a:pt x="172" y="406"/>
                  </a:lnTo>
                  <a:lnTo>
                    <a:pt x="163" y="408"/>
                  </a:lnTo>
                  <a:lnTo>
                    <a:pt x="152" y="406"/>
                  </a:lnTo>
                  <a:lnTo>
                    <a:pt x="144" y="401"/>
                  </a:lnTo>
                  <a:lnTo>
                    <a:pt x="139" y="393"/>
                  </a:lnTo>
                  <a:lnTo>
                    <a:pt x="137" y="383"/>
                  </a:lnTo>
                  <a:lnTo>
                    <a:pt x="137" y="73"/>
                  </a:lnTo>
                  <a:lnTo>
                    <a:pt x="39" y="141"/>
                  </a:lnTo>
                  <a:lnTo>
                    <a:pt x="30" y="145"/>
                  </a:lnTo>
                  <a:lnTo>
                    <a:pt x="20" y="145"/>
                  </a:lnTo>
                  <a:lnTo>
                    <a:pt x="11" y="141"/>
                  </a:lnTo>
                  <a:lnTo>
                    <a:pt x="4" y="135"/>
                  </a:lnTo>
                  <a:lnTo>
                    <a:pt x="1" y="126"/>
                  </a:lnTo>
                  <a:lnTo>
                    <a:pt x="0" y="116"/>
                  </a:lnTo>
                  <a:lnTo>
                    <a:pt x="4" y="108"/>
                  </a:lnTo>
                  <a:lnTo>
                    <a:pt x="10" y="99"/>
                  </a:lnTo>
                  <a:lnTo>
                    <a:pt x="147" y="5"/>
                  </a:lnTo>
                  <a:lnTo>
                    <a:pt x="156" y="1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8" name="Group 478"/>
          <p:cNvGrpSpPr/>
          <p:nvPr/>
        </p:nvGrpSpPr>
        <p:grpSpPr>
          <a:xfrm>
            <a:off x="5051425" y="483666"/>
            <a:ext cx="366050" cy="483348"/>
            <a:chOff x="5662613" y="2854326"/>
            <a:chExt cx="862013" cy="1138237"/>
          </a:xfrm>
          <a:solidFill>
            <a:srgbClr val="000000"/>
          </a:solidFill>
        </p:grpSpPr>
        <p:sp>
          <p:nvSpPr>
            <p:cNvPr id="569" name="Freeform 11"/>
            <p:cNvSpPr>
              <a:spLocks/>
            </p:cNvSpPr>
            <p:nvPr/>
          </p:nvSpPr>
          <p:spPr bwMode="auto">
            <a:xfrm>
              <a:off x="5880101" y="3689351"/>
              <a:ext cx="57150" cy="26988"/>
            </a:xfrm>
            <a:custGeom>
              <a:avLst/>
              <a:gdLst>
                <a:gd name="T0" fmla="*/ 170 w 178"/>
                <a:gd name="T1" fmla="*/ 0 h 87"/>
                <a:gd name="T2" fmla="*/ 176 w 178"/>
                <a:gd name="T3" fmla="*/ 6 h 87"/>
                <a:gd name="T4" fmla="*/ 178 w 178"/>
                <a:gd name="T5" fmla="*/ 16 h 87"/>
                <a:gd name="T6" fmla="*/ 176 w 178"/>
                <a:gd name="T7" fmla="*/ 28 h 87"/>
                <a:gd name="T8" fmla="*/ 171 w 178"/>
                <a:gd name="T9" fmla="*/ 40 h 87"/>
                <a:gd name="T10" fmla="*/ 165 w 178"/>
                <a:gd name="T11" fmla="*/ 53 h 87"/>
                <a:gd name="T12" fmla="*/ 156 w 178"/>
                <a:gd name="T13" fmla="*/ 66 h 87"/>
                <a:gd name="T14" fmla="*/ 147 w 178"/>
                <a:gd name="T15" fmla="*/ 76 h 87"/>
                <a:gd name="T16" fmla="*/ 136 w 178"/>
                <a:gd name="T17" fmla="*/ 84 h 87"/>
                <a:gd name="T18" fmla="*/ 126 w 178"/>
                <a:gd name="T19" fmla="*/ 87 h 87"/>
                <a:gd name="T20" fmla="*/ 0 w 178"/>
                <a:gd name="T21" fmla="*/ 19 h 87"/>
                <a:gd name="T22" fmla="*/ 170 w 178"/>
                <a:gd name="T2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" h="87">
                  <a:moveTo>
                    <a:pt x="170" y="0"/>
                  </a:moveTo>
                  <a:lnTo>
                    <a:pt x="176" y="6"/>
                  </a:lnTo>
                  <a:lnTo>
                    <a:pt x="178" y="16"/>
                  </a:lnTo>
                  <a:lnTo>
                    <a:pt x="176" y="28"/>
                  </a:lnTo>
                  <a:lnTo>
                    <a:pt x="171" y="40"/>
                  </a:lnTo>
                  <a:lnTo>
                    <a:pt x="165" y="53"/>
                  </a:lnTo>
                  <a:lnTo>
                    <a:pt x="156" y="66"/>
                  </a:lnTo>
                  <a:lnTo>
                    <a:pt x="147" y="76"/>
                  </a:lnTo>
                  <a:lnTo>
                    <a:pt x="136" y="84"/>
                  </a:lnTo>
                  <a:lnTo>
                    <a:pt x="126" y="87"/>
                  </a:lnTo>
                  <a:lnTo>
                    <a:pt x="0" y="19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12"/>
            <p:cNvSpPr>
              <a:spLocks/>
            </p:cNvSpPr>
            <p:nvPr/>
          </p:nvSpPr>
          <p:spPr bwMode="auto">
            <a:xfrm>
              <a:off x="5888038" y="3644901"/>
              <a:ext cx="68263" cy="47625"/>
            </a:xfrm>
            <a:custGeom>
              <a:avLst/>
              <a:gdLst>
                <a:gd name="T0" fmla="*/ 163 w 214"/>
                <a:gd name="T1" fmla="*/ 0 h 147"/>
                <a:gd name="T2" fmla="*/ 174 w 214"/>
                <a:gd name="T3" fmla="*/ 0 h 147"/>
                <a:gd name="T4" fmla="*/ 184 w 214"/>
                <a:gd name="T5" fmla="*/ 6 h 147"/>
                <a:gd name="T6" fmla="*/ 193 w 214"/>
                <a:gd name="T7" fmla="*/ 15 h 147"/>
                <a:gd name="T8" fmla="*/ 200 w 214"/>
                <a:gd name="T9" fmla="*/ 26 h 147"/>
                <a:gd name="T10" fmla="*/ 207 w 214"/>
                <a:gd name="T11" fmla="*/ 41 h 147"/>
                <a:gd name="T12" fmla="*/ 211 w 214"/>
                <a:gd name="T13" fmla="*/ 56 h 147"/>
                <a:gd name="T14" fmla="*/ 214 w 214"/>
                <a:gd name="T15" fmla="*/ 70 h 147"/>
                <a:gd name="T16" fmla="*/ 212 w 214"/>
                <a:gd name="T17" fmla="*/ 85 h 147"/>
                <a:gd name="T18" fmla="*/ 209 w 214"/>
                <a:gd name="T19" fmla="*/ 97 h 147"/>
                <a:gd name="T20" fmla="*/ 202 w 214"/>
                <a:gd name="T21" fmla="*/ 107 h 147"/>
                <a:gd name="T22" fmla="*/ 0 w 214"/>
                <a:gd name="T23" fmla="*/ 147 h 147"/>
                <a:gd name="T24" fmla="*/ 163 w 214"/>
                <a:gd name="T25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4" h="147">
                  <a:moveTo>
                    <a:pt x="163" y="0"/>
                  </a:moveTo>
                  <a:lnTo>
                    <a:pt x="174" y="0"/>
                  </a:lnTo>
                  <a:lnTo>
                    <a:pt x="184" y="6"/>
                  </a:lnTo>
                  <a:lnTo>
                    <a:pt x="193" y="15"/>
                  </a:lnTo>
                  <a:lnTo>
                    <a:pt x="200" y="26"/>
                  </a:lnTo>
                  <a:lnTo>
                    <a:pt x="207" y="41"/>
                  </a:lnTo>
                  <a:lnTo>
                    <a:pt x="211" y="56"/>
                  </a:lnTo>
                  <a:lnTo>
                    <a:pt x="214" y="70"/>
                  </a:lnTo>
                  <a:lnTo>
                    <a:pt x="212" y="85"/>
                  </a:lnTo>
                  <a:lnTo>
                    <a:pt x="209" y="97"/>
                  </a:lnTo>
                  <a:lnTo>
                    <a:pt x="202" y="107"/>
                  </a:lnTo>
                  <a:lnTo>
                    <a:pt x="0" y="147"/>
                  </a:lnTo>
                  <a:lnTo>
                    <a:pt x="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13"/>
            <p:cNvSpPr>
              <a:spLocks/>
            </p:cNvSpPr>
            <p:nvPr/>
          </p:nvSpPr>
          <p:spPr bwMode="auto">
            <a:xfrm>
              <a:off x="5892801" y="3602038"/>
              <a:ext cx="55563" cy="82550"/>
            </a:xfrm>
            <a:custGeom>
              <a:avLst/>
              <a:gdLst>
                <a:gd name="T0" fmla="*/ 66 w 173"/>
                <a:gd name="T1" fmla="*/ 0 h 258"/>
                <a:gd name="T2" fmla="*/ 85 w 173"/>
                <a:gd name="T3" fmla="*/ 3 h 258"/>
                <a:gd name="T4" fmla="*/ 104 w 173"/>
                <a:gd name="T5" fmla="*/ 8 h 258"/>
                <a:gd name="T6" fmla="*/ 121 w 173"/>
                <a:gd name="T7" fmla="*/ 15 h 258"/>
                <a:gd name="T8" fmla="*/ 139 w 173"/>
                <a:gd name="T9" fmla="*/ 24 h 258"/>
                <a:gd name="T10" fmla="*/ 153 w 173"/>
                <a:gd name="T11" fmla="*/ 35 h 258"/>
                <a:gd name="T12" fmla="*/ 165 w 173"/>
                <a:gd name="T13" fmla="*/ 46 h 258"/>
                <a:gd name="T14" fmla="*/ 171 w 173"/>
                <a:gd name="T15" fmla="*/ 58 h 258"/>
                <a:gd name="T16" fmla="*/ 173 w 173"/>
                <a:gd name="T17" fmla="*/ 70 h 258"/>
                <a:gd name="T18" fmla="*/ 0 w 173"/>
                <a:gd name="T19" fmla="*/ 258 h 258"/>
                <a:gd name="T20" fmla="*/ 25 w 173"/>
                <a:gd name="T21" fmla="*/ 11 h 258"/>
                <a:gd name="T22" fmla="*/ 36 w 173"/>
                <a:gd name="T23" fmla="*/ 4 h 258"/>
                <a:gd name="T24" fmla="*/ 49 w 173"/>
                <a:gd name="T25" fmla="*/ 1 h 258"/>
                <a:gd name="T26" fmla="*/ 66 w 173"/>
                <a:gd name="T27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3" h="258">
                  <a:moveTo>
                    <a:pt x="66" y="0"/>
                  </a:moveTo>
                  <a:lnTo>
                    <a:pt x="85" y="3"/>
                  </a:lnTo>
                  <a:lnTo>
                    <a:pt x="104" y="8"/>
                  </a:lnTo>
                  <a:lnTo>
                    <a:pt x="121" y="15"/>
                  </a:lnTo>
                  <a:lnTo>
                    <a:pt x="139" y="24"/>
                  </a:lnTo>
                  <a:lnTo>
                    <a:pt x="153" y="35"/>
                  </a:lnTo>
                  <a:lnTo>
                    <a:pt x="165" y="46"/>
                  </a:lnTo>
                  <a:lnTo>
                    <a:pt x="171" y="58"/>
                  </a:lnTo>
                  <a:lnTo>
                    <a:pt x="173" y="70"/>
                  </a:lnTo>
                  <a:lnTo>
                    <a:pt x="0" y="258"/>
                  </a:lnTo>
                  <a:lnTo>
                    <a:pt x="25" y="11"/>
                  </a:lnTo>
                  <a:lnTo>
                    <a:pt x="36" y="4"/>
                  </a:lnTo>
                  <a:lnTo>
                    <a:pt x="49" y="1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14"/>
            <p:cNvSpPr>
              <a:spLocks/>
            </p:cNvSpPr>
            <p:nvPr/>
          </p:nvSpPr>
          <p:spPr bwMode="auto">
            <a:xfrm>
              <a:off x="5821363" y="3576638"/>
              <a:ext cx="69850" cy="96838"/>
            </a:xfrm>
            <a:custGeom>
              <a:avLst/>
              <a:gdLst>
                <a:gd name="T0" fmla="*/ 170 w 219"/>
                <a:gd name="T1" fmla="*/ 0 h 305"/>
                <a:gd name="T2" fmla="*/ 189 w 219"/>
                <a:gd name="T3" fmla="*/ 2 h 305"/>
                <a:gd name="T4" fmla="*/ 204 w 219"/>
                <a:gd name="T5" fmla="*/ 6 h 305"/>
                <a:gd name="T6" fmla="*/ 216 w 219"/>
                <a:gd name="T7" fmla="*/ 14 h 305"/>
                <a:gd name="T8" fmla="*/ 219 w 219"/>
                <a:gd name="T9" fmla="*/ 305 h 305"/>
                <a:gd name="T10" fmla="*/ 0 w 219"/>
                <a:gd name="T11" fmla="*/ 80 h 305"/>
                <a:gd name="T12" fmla="*/ 3 w 219"/>
                <a:gd name="T13" fmla="*/ 68 h 305"/>
                <a:gd name="T14" fmla="*/ 11 w 219"/>
                <a:gd name="T15" fmla="*/ 55 h 305"/>
                <a:gd name="T16" fmla="*/ 24 w 219"/>
                <a:gd name="T17" fmla="*/ 44 h 305"/>
                <a:gd name="T18" fmla="*/ 41 w 219"/>
                <a:gd name="T19" fmla="*/ 33 h 305"/>
                <a:gd name="T20" fmla="*/ 61 w 219"/>
                <a:gd name="T21" fmla="*/ 25 h 305"/>
                <a:gd name="T22" fmla="*/ 82 w 219"/>
                <a:gd name="T23" fmla="*/ 16 h 305"/>
                <a:gd name="T24" fmla="*/ 104 w 219"/>
                <a:gd name="T25" fmla="*/ 9 h 305"/>
                <a:gd name="T26" fmla="*/ 127 w 219"/>
                <a:gd name="T27" fmla="*/ 4 h 305"/>
                <a:gd name="T28" fmla="*/ 149 w 219"/>
                <a:gd name="T29" fmla="*/ 0 h 305"/>
                <a:gd name="T30" fmla="*/ 170 w 219"/>
                <a:gd name="T31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9" h="305">
                  <a:moveTo>
                    <a:pt x="170" y="0"/>
                  </a:moveTo>
                  <a:lnTo>
                    <a:pt x="189" y="2"/>
                  </a:lnTo>
                  <a:lnTo>
                    <a:pt x="204" y="6"/>
                  </a:lnTo>
                  <a:lnTo>
                    <a:pt x="216" y="14"/>
                  </a:lnTo>
                  <a:lnTo>
                    <a:pt x="219" y="305"/>
                  </a:lnTo>
                  <a:lnTo>
                    <a:pt x="0" y="80"/>
                  </a:lnTo>
                  <a:lnTo>
                    <a:pt x="3" y="68"/>
                  </a:lnTo>
                  <a:lnTo>
                    <a:pt x="11" y="55"/>
                  </a:lnTo>
                  <a:lnTo>
                    <a:pt x="24" y="44"/>
                  </a:lnTo>
                  <a:lnTo>
                    <a:pt x="41" y="33"/>
                  </a:lnTo>
                  <a:lnTo>
                    <a:pt x="61" y="25"/>
                  </a:lnTo>
                  <a:lnTo>
                    <a:pt x="82" y="16"/>
                  </a:lnTo>
                  <a:lnTo>
                    <a:pt x="104" y="9"/>
                  </a:lnTo>
                  <a:lnTo>
                    <a:pt x="127" y="4"/>
                  </a:lnTo>
                  <a:lnTo>
                    <a:pt x="149" y="0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15"/>
            <p:cNvSpPr>
              <a:spLocks/>
            </p:cNvSpPr>
            <p:nvPr/>
          </p:nvSpPr>
          <p:spPr bwMode="auto">
            <a:xfrm>
              <a:off x="5729288" y="3590926"/>
              <a:ext cx="149225" cy="76200"/>
            </a:xfrm>
            <a:custGeom>
              <a:avLst/>
              <a:gdLst>
                <a:gd name="T0" fmla="*/ 175 w 468"/>
                <a:gd name="T1" fmla="*/ 0 h 239"/>
                <a:gd name="T2" fmla="*/ 468 w 468"/>
                <a:gd name="T3" fmla="*/ 239 h 239"/>
                <a:gd name="T4" fmla="*/ 11 w 468"/>
                <a:gd name="T5" fmla="*/ 220 h 239"/>
                <a:gd name="T6" fmla="*/ 3 w 468"/>
                <a:gd name="T7" fmla="*/ 209 h 239"/>
                <a:gd name="T8" fmla="*/ 0 w 468"/>
                <a:gd name="T9" fmla="*/ 196 h 239"/>
                <a:gd name="T10" fmla="*/ 1 w 468"/>
                <a:gd name="T11" fmla="*/ 181 h 239"/>
                <a:gd name="T12" fmla="*/ 5 w 468"/>
                <a:gd name="T13" fmla="*/ 163 h 239"/>
                <a:gd name="T14" fmla="*/ 12 w 468"/>
                <a:gd name="T15" fmla="*/ 143 h 239"/>
                <a:gd name="T16" fmla="*/ 23 w 468"/>
                <a:gd name="T17" fmla="*/ 124 h 239"/>
                <a:gd name="T18" fmla="*/ 36 w 468"/>
                <a:gd name="T19" fmla="*/ 103 h 239"/>
                <a:gd name="T20" fmla="*/ 50 w 468"/>
                <a:gd name="T21" fmla="*/ 83 h 239"/>
                <a:gd name="T22" fmla="*/ 67 w 468"/>
                <a:gd name="T23" fmla="*/ 64 h 239"/>
                <a:gd name="T24" fmla="*/ 85 w 468"/>
                <a:gd name="T25" fmla="*/ 47 h 239"/>
                <a:gd name="T26" fmla="*/ 103 w 468"/>
                <a:gd name="T27" fmla="*/ 30 h 239"/>
                <a:gd name="T28" fmla="*/ 121 w 468"/>
                <a:gd name="T29" fmla="*/ 18 h 239"/>
                <a:gd name="T30" fmla="*/ 140 w 468"/>
                <a:gd name="T31" fmla="*/ 8 h 239"/>
                <a:gd name="T32" fmla="*/ 158 w 468"/>
                <a:gd name="T33" fmla="*/ 1 h 239"/>
                <a:gd name="T34" fmla="*/ 175 w 468"/>
                <a:gd name="T35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68" h="239">
                  <a:moveTo>
                    <a:pt x="175" y="0"/>
                  </a:moveTo>
                  <a:lnTo>
                    <a:pt x="468" y="239"/>
                  </a:lnTo>
                  <a:lnTo>
                    <a:pt x="11" y="220"/>
                  </a:lnTo>
                  <a:lnTo>
                    <a:pt x="3" y="209"/>
                  </a:lnTo>
                  <a:lnTo>
                    <a:pt x="0" y="196"/>
                  </a:lnTo>
                  <a:lnTo>
                    <a:pt x="1" y="181"/>
                  </a:lnTo>
                  <a:lnTo>
                    <a:pt x="5" y="163"/>
                  </a:lnTo>
                  <a:lnTo>
                    <a:pt x="12" y="143"/>
                  </a:lnTo>
                  <a:lnTo>
                    <a:pt x="23" y="124"/>
                  </a:lnTo>
                  <a:lnTo>
                    <a:pt x="36" y="103"/>
                  </a:lnTo>
                  <a:lnTo>
                    <a:pt x="50" y="83"/>
                  </a:lnTo>
                  <a:lnTo>
                    <a:pt x="67" y="64"/>
                  </a:lnTo>
                  <a:lnTo>
                    <a:pt x="85" y="47"/>
                  </a:lnTo>
                  <a:lnTo>
                    <a:pt x="103" y="30"/>
                  </a:lnTo>
                  <a:lnTo>
                    <a:pt x="121" y="18"/>
                  </a:lnTo>
                  <a:lnTo>
                    <a:pt x="140" y="8"/>
                  </a:lnTo>
                  <a:lnTo>
                    <a:pt x="158" y="1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6"/>
            <p:cNvSpPr>
              <a:spLocks/>
            </p:cNvSpPr>
            <p:nvPr/>
          </p:nvSpPr>
          <p:spPr bwMode="auto">
            <a:xfrm>
              <a:off x="5667376" y="3670301"/>
              <a:ext cx="190500" cy="106363"/>
            </a:xfrm>
            <a:custGeom>
              <a:avLst/>
              <a:gdLst>
                <a:gd name="T0" fmla="*/ 598 w 598"/>
                <a:gd name="T1" fmla="*/ 0 h 336"/>
                <a:gd name="T2" fmla="*/ 95 w 598"/>
                <a:gd name="T3" fmla="*/ 336 h 336"/>
                <a:gd name="T4" fmla="*/ 77 w 598"/>
                <a:gd name="T5" fmla="*/ 333 h 336"/>
                <a:gd name="T6" fmla="*/ 59 w 598"/>
                <a:gd name="T7" fmla="*/ 325 h 336"/>
                <a:gd name="T8" fmla="*/ 45 w 598"/>
                <a:gd name="T9" fmla="*/ 311 h 336"/>
                <a:gd name="T10" fmla="*/ 32 w 598"/>
                <a:gd name="T11" fmla="*/ 293 h 336"/>
                <a:gd name="T12" fmla="*/ 21 w 598"/>
                <a:gd name="T13" fmla="*/ 271 h 336"/>
                <a:gd name="T14" fmla="*/ 12 w 598"/>
                <a:gd name="T15" fmla="*/ 247 h 336"/>
                <a:gd name="T16" fmla="*/ 5 w 598"/>
                <a:gd name="T17" fmla="*/ 219 h 336"/>
                <a:gd name="T18" fmla="*/ 1 w 598"/>
                <a:gd name="T19" fmla="*/ 192 h 336"/>
                <a:gd name="T20" fmla="*/ 0 w 598"/>
                <a:gd name="T21" fmla="*/ 163 h 336"/>
                <a:gd name="T22" fmla="*/ 0 w 598"/>
                <a:gd name="T23" fmla="*/ 134 h 336"/>
                <a:gd name="T24" fmla="*/ 4 w 598"/>
                <a:gd name="T25" fmla="*/ 107 h 336"/>
                <a:gd name="T26" fmla="*/ 11 w 598"/>
                <a:gd name="T27" fmla="*/ 83 h 336"/>
                <a:gd name="T28" fmla="*/ 21 w 598"/>
                <a:gd name="T29" fmla="*/ 60 h 336"/>
                <a:gd name="T30" fmla="*/ 34 w 598"/>
                <a:gd name="T31" fmla="*/ 41 h 336"/>
                <a:gd name="T32" fmla="*/ 49 w 598"/>
                <a:gd name="T33" fmla="*/ 27 h 336"/>
                <a:gd name="T34" fmla="*/ 598 w 598"/>
                <a:gd name="T35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8" h="336">
                  <a:moveTo>
                    <a:pt x="598" y="0"/>
                  </a:moveTo>
                  <a:lnTo>
                    <a:pt x="95" y="336"/>
                  </a:lnTo>
                  <a:lnTo>
                    <a:pt x="77" y="333"/>
                  </a:lnTo>
                  <a:lnTo>
                    <a:pt x="59" y="325"/>
                  </a:lnTo>
                  <a:lnTo>
                    <a:pt x="45" y="311"/>
                  </a:lnTo>
                  <a:lnTo>
                    <a:pt x="32" y="293"/>
                  </a:lnTo>
                  <a:lnTo>
                    <a:pt x="21" y="271"/>
                  </a:lnTo>
                  <a:lnTo>
                    <a:pt x="12" y="247"/>
                  </a:lnTo>
                  <a:lnTo>
                    <a:pt x="5" y="219"/>
                  </a:lnTo>
                  <a:lnTo>
                    <a:pt x="1" y="192"/>
                  </a:lnTo>
                  <a:lnTo>
                    <a:pt x="0" y="163"/>
                  </a:lnTo>
                  <a:lnTo>
                    <a:pt x="0" y="134"/>
                  </a:lnTo>
                  <a:lnTo>
                    <a:pt x="4" y="107"/>
                  </a:lnTo>
                  <a:lnTo>
                    <a:pt x="11" y="83"/>
                  </a:lnTo>
                  <a:lnTo>
                    <a:pt x="21" y="60"/>
                  </a:lnTo>
                  <a:lnTo>
                    <a:pt x="34" y="41"/>
                  </a:lnTo>
                  <a:lnTo>
                    <a:pt x="49" y="27"/>
                  </a:lnTo>
                  <a:lnTo>
                    <a:pt x="5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17"/>
            <p:cNvSpPr>
              <a:spLocks/>
            </p:cNvSpPr>
            <p:nvPr/>
          </p:nvSpPr>
          <p:spPr bwMode="auto">
            <a:xfrm>
              <a:off x="5662613" y="3689351"/>
              <a:ext cx="176213" cy="217488"/>
            </a:xfrm>
            <a:custGeom>
              <a:avLst/>
              <a:gdLst>
                <a:gd name="T0" fmla="*/ 557 w 557"/>
                <a:gd name="T1" fmla="*/ 0 h 684"/>
                <a:gd name="T2" fmla="*/ 359 w 557"/>
                <a:gd name="T3" fmla="*/ 665 h 684"/>
                <a:gd name="T4" fmla="*/ 341 w 557"/>
                <a:gd name="T5" fmla="*/ 676 h 684"/>
                <a:gd name="T6" fmla="*/ 319 w 557"/>
                <a:gd name="T7" fmla="*/ 683 h 684"/>
                <a:gd name="T8" fmla="*/ 296 w 557"/>
                <a:gd name="T9" fmla="*/ 684 h 684"/>
                <a:gd name="T10" fmla="*/ 270 w 557"/>
                <a:gd name="T11" fmla="*/ 683 h 684"/>
                <a:gd name="T12" fmla="*/ 242 w 557"/>
                <a:gd name="T13" fmla="*/ 677 h 684"/>
                <a:gd name="T14" fmla="*/ 215 w 557"/>
                <a:gd name="T15" fmla="*/ 670 h 684"/>
                <a:gd name="T16" fmla="*/ 186 w 557"/>
                <a:gd name="T17" fmla="*/ 657 h 684"/>
                <a:gd name="T18" fmla="*/ 158 w 557"/>
                <a:gd name="T19" fmla="*/ 644 h 684"/>
                <a:gd name="T20" fmla="*/ 131 w 557"/>
                <a:gd name="T21" fmla="*/ 629 h 684"/>
                <a:gd name="T22" fmla="*/ 104 w 557"/>
                <a:gd name="T23" fmla="*/ 610 h 684"/>
                <a:gd name="T24" fmla="*/ 80 w 557"/>
                <a:gd name="T25" fmla="*/ 591 h 684"/>
                <a:gd name="T26" fmla="*/ 57 w 557"/>
                <a:gd name="T27" fmla="*/ 572 h 684"/>
                <a:gd name="T28" fmla="*/ 39 w 557"/>
                <a:gd name="T29" fmla="*/ 550 h 684"/>
                <a:gd name="T30" fmla="*/ 22 w 557"/>
                <a:gd name="T31" fmla="*/ 529 h 684"/>
                <a:gd name="T32" fmla="*/ 10 w 557"/>
                <a:gd name="T33" fmla="*/ 507 h 684"/>
                <a:gd name="T34" fmla="*/ 2 w 557"/>
                <a:gd name="T35" fmla="*/ 485 h 684"/>
                <a:gd name="T36" fmla="*/ 0 w 557"/>
                <a:gd name="T37" fmla="*/ 464 h 684"/>
                <a:gd name="T38" fmla="*/ 3 w 557"/>
                <a:gd name="T39" fmla="*/ 444 h 684"/>
                <a:gd name="T40" fmla="*/ 557 w 557"/>
                <a:gd name="T41" fmla="*/ 0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57" h="684">
                  <a:moveTo>
                    <a:pt x="557" y="0"/>
                  </a:moveTo>
                  <a:lnTo>
                    <a:pt x="359" y="665"/>
                  </a:lnTo>
                  <a:lnTo>
                    <a:pt x="341" y="676"/>
                  </a:lnTo>
                  <a:lnTo>
                    <a:pt x="319" y="683"/>
                  </a:lnTo>
                  <a:lnTo>
                    <a:pt x="296" y="684"/>
                  </a:lnTo>
                  <a:lnTo>
                    <a:pt x="270" y="683"/>
                  </a:lnTo>
                  <a:lnTo>
                    <a:pt x="242" y="677"/>
                  </a:lnTo>
                  <a:lnTo>
                    <a:pt x="215" y="670"/>
                  </a:lnTo>
                  <a:lnTo>
                    <a:pt x="186" y="657"/>
                  </a:lnTo>
                  <a:lnTo>
                    <a:pt x="158" y="644"/>
                  </a:lnTo>
                  <a:lnTo>
                    <a:pt x="131" y="629"/>
                  </a:lnTo>
                  <a:lnTo>
                    <a:pt x="104" y="610"/>
                  </a:lnTo>
                  <a:lnTo>
                    <a:pt x="80" y="591"/>
                  </a:lnTo>
                  <a:lnTo>
                    <a:pt x="57" y="572"/>
                  </a:lnTo>
                  <a:lnTo>
                    <a:pt x="39" y="550"/>
                  </a:lnTo>
                  <a:lnTo>
                    <a:pt x="22" y="529"/>
                  </a:lnTo>
                  <a:lnTo>
                    <a:pt x="10" y="507"/>
                  </a:lnTo>
                  <a:lnTo>
                    <a:pt x="2" y="485"/>
                  </a:lnTo>
                  <a:lnTo>
                    <a:pt x="0" y="464"/>
                  </a:lnTo>
                  <a:lnTo>
                    <a:pt x="3" y="444"/>
                  </a:lnTo>
                  <a:lnTo>
                    <a:pt x="5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8"/>
            <p:cNvSpPr>
              <a:spLocks/>
            </p:cNvSpPr>
            <p:nvPr/>
          </p:nvSpPr>
          <p:spPr bwMode="auto">
            <a:xfrm>
              <a:off x="5792788" y="3719513"/>
              <a:ext cx="190500" cy="273050"/>
            </a:xfrm>
            <a:custGeom>
              <a:avLst/>
              <a:gdLst>
                <a:gd name="T0" fmla="*/ 145 w 598"/>
                <a:gd name="T1" fmla="*/ 0 h 859"/>
                <a:gd name="T2" fmla="*/ 598 w 598"/>
                <a:gd name="T3" fmla="*/ 706 h 859"/>
                <a:gd name="T4" fmla="*/ 591 w 598"/>
                <a:gd name="T5" fmla="*/ 726 h 859"/>
                <a:gd name="T6" fmla="*/ 578 w 598"/>
                <a:gd name="T7" fmla="*/ 745 h 859"/>
                <a:gd name="T8" fmla="*/ 560 w 598"/>
                <a:gd name="T9" fmla="*/ 763 h 859"/>
                <a:gd name="T10" fmla="*/ 538 w 598"/>
                <a:gd name="T11" fmla="*/ 779 h 859"/>
                <a:gd name="T12" fmla="*/ 511 w 598"/>
                <a:gd name="T13" fmla="*/ 794 h 859"/>
                <a:gd name="T14" fmla="*/ 482 w 598"/>
                <a:gd name="T15" fmla="*/ 808 h 859"/>
                <a:gd name="T16" fmla="*/ 449 w 598"/>
                <a:gd name="T17" fmla="*/ 820 h 859"/>
                <a:gd name="T18" fmla="*/ 414 w 598"/>
                <a:gd name="T19" fmla="*/ 831 h 859"/>
                <a:gd name="T20" fmla="*/ 376 w 598"/>
                <a:gd name="T21" fmla="*/ 841 h 859"/>
                <a:gd name="T22" fmla="*/ 339 w 598"/>
                <a:gd name="T23" fmla="*/ 848 h 859"/>
                <a:gd name="T24" fmla="*/ 300 w 598"/>
                <a:gd name="T25" fmla="*/ 854 h 859"/>
                <a:gd name="T26" fmla="*/ 261 w 598"/>
                <a:gd name="T27" fmla="*/ 858 h 859"/>
                <a:gd name="T28" fmla="*/ 222 w 598"/>
                <a:gd name="T29" fmla="*/ 859 h 859"/>
                <a:gd name="T30" fmla="*/ 185 w 598"/>
                <a:gd name="T31" fmla="*/ 859 h 859"/>
                <a:gd name="T32" fmla="*/ 149 w 598"/>
                <a:gd name="T33" fmla="*/ 858 h 859"/>
                <a:gd name="T34" fmla="*/ 115 w 598"/>
                <a:gd name="T35" fmla="*/ 854 h 859"/>
                <a:gd name="T36" fmla="*/ 85 w 598"/>
                <a:gd name="T37" fmla="*/ 847 h 859"/>
                <a:gd name="T38" fmla="*/ 57 w 598"/>
                <a:gd name="T39" fmla="*/ 837 h 859"/>
                <a:gd name="T40" fmla="*/ 33 w 598"/>
                <a:gd name="T41" fmla="*/ 826 h 859"/>
                <a:gd name="T42" fmla="*/ 14 w 598"/>
                <a:gd name="T43" fmla="*/ 812 h 859"/>
                <a:gd name="T44" fmla="*/ 0 w 598"/>
                <a:gd name="T45" fmla="*/ 796 h 859"/>
                <a:gd name="T46" fmla="*/ 145 w 598"/>
                <a:gd name="T47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98" h="859">
                  <a:moveTo>
                    <a:pt x="145" y="0"/>
                  </a:moveTo>
                  <a:lnTo>
                    <a:pt x="598" y="706"/>
                  </a:lnTo>
                  <a:lnTo>
                    <a:pt x="591" y="726"/>
                  </a:lnTo>
                  <a:lnTo>
                    <a:pt x="578" y="745"/>
                  </a:lnTo>
                  <a:lnTo>
                    <a:pt x="560" y="763"/>
                  </a:lnTo>
                  <a:lnTo>
                    <a:pt x="538" y="779"/>
                  </a:lnTo>
                  <a:lnTo>
                    <a:pt x="511" y="794"/>
                  </a:lnTo>
                  <a:lnTo>
                    <a:pt x="482" y="808"/>
                  </a:lnTo>
                  <a:lnTo>
                    <a:pt x="449" y="820"/>
                  </a:lnTo>
                  <a:lnTo>
                    <a:pt x="414" y="831"/>
                  </a:lnTo>
                  <a:lnTo>
                    <a:pt x="376" y="841"/>
                  </a:lnTo>
                  <a:lnTo>
                    <a:pt x="339" y="848"/>
                  </a:lnTo>
                  <a:lnTo>
                    <a:pt x="300" y="854"/>
                  </a:lnTo>
                  <a:lnTo>
                    <a:pt x="261" y="858"/>
                  </a:lnTo>
                  <a:lnTo>
                    <a:pt x="222" y="859"/>
                  </a:lnTo>
                  <a:lnTo>
                    <a:pt x="185" y="859"/>
                  </a:lnTo>
                  <a:lnTo>
                    <a:pt x="149" y="858"/>
                  </a:lnTo>
                  <a:lnTo>
                    <a:pt x="115" y="854"/>
                  </a:lnTo>
                  <a:lnTo>
                    <a:pt x="85" y="847"/>
                  </a:lnTo>
                  <a:lnTo>
                    <a:pt x="57" y="837"/>
                  </a:lnTo>
                  <a:lnTo>
                    <a:pt x="33" y="826"/>
                  </a:lnTo>
                  <a:lnTo>
                    <a:pt x="14" y="812"/>
                  </a:lnTo>
                  <a:lnTo>
                    <a:pt x="0" y="796"/>
                  </a:lnTo>
                  <a:lnTo>
                    <a:pt x="1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9"/>
            <p:cNvSpPr>
              <a:spLocks/>
            </p:cNvSpPr>
            <p:nvPr/>
          </p:nvSpPr>
          <p:spPr bwMode="auto">
            <a:xfrm>
              <a:off x="5868988" y="3744913"/>
              <a:ext cx="381000" cy="246063"/>
            </a:xfrm>
            <a:custGeom>
              <a:avLst/>
              <a:gdLst>
                <a:gd name="T0" fmla="*/ 0 w 1200"/>
                <a:gd name="T1" fmla="*/ 0 h 776"/>
                <a:gd name="T2" fmla="*/ 1183 w 1200"/>
                <a:gd name="T3" fmla="*/ 239 h 776"/>
                <a:gd name="T4" fmla="*/ 1194 w 1200"/>
                <a:gd name="T5" fmla="*/ 257 h 776"/>
                <a:gd name="T6" fmla="*/ 1199 w 1200"/>
                <a:gd name="T7" fmla="*/ 278 h 776"/>
                <a:gd name="T8" fmla="*/ 1200 w 1200"/>
                <a:gd name="T9" fmla="*/ 301 h 776"/>
                <a:gd name="T10" fmla="*/ 1197 w 1200"/>
                <a:gd name="T11" fmla="*/ 325 h 776"/>
                <a:gd name="T12" fmla="*/ 1189 w 1200"/>
                <a:gd name="T13" fmla="*/ 351 h 776"/>
                <a:gd name="T14" fmla="*/ 1178 w 1200"/>
                <a:gd name="T15" fmla="*/ 380 h 776"/>
                <a:gd name="T16" fmla="*/ 1164 w 1200"/>
                <a:gd name="T17" fmla="*/ 409 h 776"/>
                <a:gd name="T18" fmla="*/ 1145 w 1200"/>
                <a:gd name="T19" fmla="*/ 438 h 776"/>
                <a:gd name="T20" fmla="*/ 1124 w 1200"/>
                <a:gd name="T21" fmla="*/ 469 h 776"/>
                <a:gd name="T22" fmla="*/ 1101 w 1200"/>
                <a:gd name="T23" fmla="*/ 499 h 776"/>
                <a:gd name="T24" fmla="*/ 1074 w 1200"/>
                <a:gd name="T25" fmla="*/ 530 h 776"/>
                <a:gd name="T26" fmla="*/ 1046 w 1200"/>
                <a:gd name="T27" fmla="*/ 559 h 776"/>
                <a:gd name="T28" fmla="*/ 1017 w 1200"/>
                <a:gd name="T29" fmla="*/ 589 h 776"/>
                <a:gd name="T30" fmla="*/ 986 w 1200"/>
                <a:gd name="T31" fmla="*/ 616 h 776"/>
                <a:gd name="T32" fmla="*/ 953 w 1200"/>
                <a:gd name="T33" fmla="*/ 644 h 776"/>
                <a:gd name="T34" fmla="*/ 920 w 1200"/>
                <a:gd name="T35" fmla="*/ 669 h 776"/>
                <a:gd name="T36" fmla="*/ 887 w 1200"/>
                <a:gd name="T37" fmla="*/ 692 h 776"/>
                <a:gd name="T38" fmla="*/ 854 w 1200"/>
                <a:gd name="T39" fmla="*/ 713 h 776"/>
                <a:gd name="T40" fmla="*/ 819 w 1200"/>
                <a:gd name="T41" fmla="*/ 732 h 776"/>
                <a:gd name="T42" fmla="*/ 786 w 1200"/>
                <a:gd name="T43" fmla="*/ 747 h 776"/>
                <a:gd name="T44" fmla="*/ 754 w 1200"/>
                <a:gd name="T45" fmla="*/ 761 h 776"/>
                <a:gd name="T46" fmla="*/ 723 w 1200"/>
                <a:gd name="T47" fmla="*/ 769 h 776"/>
                <a:gd name="T48" fmla="*/ 693 w 1200"/>
                <a:gd name="T49" fmla="*/ 775 h 776"/>
                <a:gd name="T50" fmla="*/ 664 w 1200"/>
                <a:gd name="T51" fmla="*/ 776 h 776"/>
                <a:gd name="T52" fmla="*/ 639 w 1200"/>
                <a:gd name="T53" fmla="*/ 774 h 776"/>
                <a:gd name="T54" fmla="*/ 0 w 1200"/>
                <a:gd name="T55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00" h="776">
                  <a:moveTo>
                    <a:pt x="0" y="0"/>
                  </a:moveTo>
                  <a:lnTo>
                    <a:pt x="1183" y="239"/>
                  </a:lnTo>
                  <a:lnTo>
                    <a:pt x="1194" y="257"/>
                  </a:lnTo>
                  <a:lnTo>
                    <a:pt x="1199" y="278"/>
                  </a:lnTo>
                  <a:lnTo>
                    <a:pt x="1200" y="301"/>
                  </a:lnTo>
                  <a:lnTo>
                    <a:pt x="1197" y="325"/>
                  </a:lnTo>
                  <a:lnTo>
                    <a:pt x="1189" y="351"/>
                  </a:lnTo>
                  <a:lnTo>
                    <a:pt x="1178" y="380"/>
                  </a:lnTo>
                  <a:lnTo>
                    <a:pt x="1164" y="409"/>
                  </a:lnTo>
                  <a:lnTo>
                    <a:pt x="1145" y="438"/>
                  </a:lnTo>
                  <a:lnTo>
                    <a:pt x="1124" y="469"/>
                  </a:lnTo>
                  <a:lnTo>
                    <a:pt x="1101" y="499"/>
                  </a:lnTo>
                  <a:lnTo>
                    <a:pt x="1074" y="530"/>
                  </a:lnTo>
                  <a:lnTo>
                    <a:pt x="1046" y="559"/>
                  </a:lnTo>
                  <a:lnTo>
                    <a:pt x="1017" y="589"/>
                  </a:lnTo>
                  <a:lnTo>
                    <a:pt x="986" y="616"/>
                  </a:lnTo>
                  <a:lnTo>
                    <a:pt x="953" y="644"/>
                  </a:lnTo>
                  <a:lnTo>
                    <a:pt x="920" y="669"/>
                  </a:lnTo>
                  <a:lnTo>
                    <a:pt x="887" y="692"/>
                  </a:lnTo>
                  <a:lnTo>
                    <a:pt x="854" y="713"/>
                  </a:lnTo>
                  <a:lnTo>
                    <a:pt x="819" y="732"/>
                  </a:lnTo>
                  <a:lnTo>
                    <a:pt x="786" y="747"/>
                  </a:lnTo>
                  <a:lnTo>
                    <a:pt x="754" y="761"/>
                  </a:lnTo>
                  <a:lnTo>
                    <a:pt x="723" y="769"/>
                  </a:lnTo>
                  <a:lnTo>
                    <a:pt x="693" y="775"/>
                  </a:lnTo>
                  <a:lnTo>
                    <a:pt x="664" y="776"/>
                  </a:lnTo>
                  <a:lnTo>
                    <a:pt x="639" y="77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20"/>
            <p:cNvSpPr>
              <a:spLocks/>
            </p:cNvSpPr>
            <p:nvPr/>
          </p:nvSpPr>
          <p:spPr bwMode="auto">
            <a:xfrm>
              <a:off x="5924551" y="3516313"/>
              <a:ext cx="528638" cy="274638"/>
            </a:xfrm>
            <a:custGeom>
              <a:avLst/>
              <a:gdLst>
                <a:gd name="T0" fmla="*/ 1491 w 1666"/>
                <a:gd name="T1" fmla="*/ 0 h 863"/>
                <a:gd name="T2" fmla="*/ 1519 w 1666"/>
                <a:gd name="T3" fmla="*/ 6 h 863"/>
                <a:gd name="T4" fmla="*/ 1545 w 1666"/>
                <a:gd name="T5" fmla="*/ 18 h 863"/>
                <a:gd name="T6" fmla="*/ 1568 w 1666"/>
                <a:gd name="T7" fmla="*/ 34 h 863"/>
                <a:gd name="T8" fmla="*/ 1588 w 1666"/>
                <a:gd name="T9" fmla="*/ 56 h 863"/>
                <a:gd name="T10" fmla="*/ 1607 w 1666"/>
                <a:gd name="T11" fmla="*/ 83 h 863"/>
                <a:gd name="T12" fmla="*/ 1623 w 1666"/>
                <a:gd name="T13" fmla="*/ 112 h 863"/>
                <a:gd name="T14" fmla="*/ 1636 w 1666"/>
                <a:gd name="T15" fmla="*/ 145 h 863"/>
                <a:gd name="T16" fmla="*/ 1647 w 1666"/>
                <a:gd name="T17" fmla="*/ 182 h 863"/>
                <a:gd name="T18" fmla="*/ 1655 w 1666"/>
                <a:gd name="T19" fmla="*/ 221 h 863"/>
                <a:gd name="T20" fmla="*/ 1660 w 1666"/>
                <a:gd name="T21" fmla="*/ 262 h 863"/>
                <a:gd name="T22" fmla="*/ 1665 w 1666"/>
                <a:gd name="T23" fmla="*/ 305 h 863"/>
                <a:gd name="T24" fmla="*/ 1666 w 1666"/>
                <a:gd name="T25" fmla="*/ 349 h 863"/>
                <a:gd name="T26" fmla="*/ 1665 w 1666"/>
                <a:gd name="T27" fmla="*/ 394 h 863"/>
                <a:gd name="T28" fmla="*/ 1660 w 1666"/>
                <a:gd name="T29" fmla="*/ 440 h 863"/>
                <a:gd name="T30" fmla="*/ 1655 w 1666"/>
                <a:gd name="T31" fmla="*/ 485 h 863"/>
                <a:gd name="T32" fmla="*/ 1647 w 1666"/>
                <a:gd name="T33" fmla="*/ 530 h 863"/>
                <a:gd name="T34" fmla="*/ 1637 w 1666"/>
                <a:gd name="T35" fmla="*/ 574 h 863"/>
                <a:gd name="T36" fmla="*/ 1624 w 1666"/>
                <a:gd name="T37" fmla="*/ 617 h 863"/>
                <a:gd name="T38" fmla="*/ 1609 w 1666"/>
                <a:gd name="T39" fmla="*/ 659 h 863"/>
                <a:gd name="T40" fmla="*/ 1593 w 1666"/>
                <a:gd name="T41" fmla="*/ 698 h 863"/>
                <a:gd name="T42" fmla="*/ 1573 w 1666"/>
                <a:gd name="T43" fmla="*/ 734 h 863"/>
                <a:gd name="T44" fmla="*/ 1552 w 1666"/>
                <a:gd name="T45" fmla="*/ 768 h 863"/>
                <a:gd name="T46" fmla="*/ 1529 w 1666"/>
                <a:gd name="T47" fmla="*/ 798 h 863"/>
                <a:gd name="T48" fmla="*/ 1503 w 1666"/>
                <a:gd name="T49" fmla="*/ 824 h 863"/>
                <a:gd name="T50" fmla="*/ 1475 w 1666"/>
                <a:gd name="T51" fmla="*/ 846 h 863"/>
                <a:gd name="T52" fmla="*/ 1447 w 1666"/>
                <a:gd name="T53" fmla="*/ 863 h 863"/>
                <a:gd name="T54" fmla="*/ 0 w 1666"/>
                <a:gd name="T55" fmla="*/ 712 h 863"/>
                <a:gd name="T56" fmla="*/ 1491 w 1666"/>
                <a:gd name="T57" fmla="*/ 0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66" h="863">
                  <a:moveTo>
                    <a:pt x="1491" y="0"/>
                  </a:moveTo>
                  <a:lnTo>
                    <a:pt x="1519" y="6"/>
                  </a:lnTo>
                  <a:lnTo>
                    <a:pt x="1545" y="18"/>
                  </a:lnTo>
                  <a:lnTo>
                    <a:pt x="1568" y="34"/>
                  </a:lnTo>
                  <a:lnTo>
                    <a:pt x="1588" y="56"/>
                  </a:lnTo>
                  <a:lnTo>
                    <a:pt x="1607" y="83"/>
                  </a:lnTo>
                  <a:lnTo>
                    <a:pt x="1623" y="112"/>
                  </a:lnTo>
                  <a:lnTo>
                    <a:pt x="1636" y="145"/>
                  </a:lnTo>
                  <a:lnTo>
                    <a:pt x="1647" y="182"/>
                  </a:lnTo>
                  <a:lnTo>
                    <a:pt x="1655" y="221"/>
                  </a:lnTo>
                  <a:lnTo>
                    <a:pt x="1660" y="262"/>
                  </a:lnTo>
                  <a:lnTo>
                    <a:pt x="1665" y="305"/>
                  </a:lnTo>
                  <a:lnTo>
                    <a:pt x="1666" y="349"/>
                  </a:lnTo>
                  <a:lnTo>
                    <a:pt x="1665" y="394"/>
                  </a:lnTo>
                  <a:lnTo>
                    <a:pt x="1660" y="440"/>
                  </a:lnTo>
                  <a:lnTo>
                    <a:pt x="1655" y="485"/>
                  </a:lnTo>
                  <a:lnTo>
                    <a:pt x="1647" y="530"/>
                  </a:lnTo>
                  <a:lnTo>
                    <a:pt x="1637" y="574"/>
                  </a:lnTo>
                  <a:lnTo>
                    <a:pt x="1624" y="617"/>
                  </a:lnTo>
                  <a:lnTo>
                    <a:pt x="1609" y="659"/>
                  </a:lnTo>
                  <a:lnTo>
                    <a:pt x="1593" y="698"/>
                  </a:lnTo>
                  <a:lnTo>
                    <a:pt x="1573" y="734"/>
                  </a:lnTo>
                  <a:lnTo>
                    <a:pt x="1552" y="768"/>
                  </a:lnTo>
                  <a:lnTo>
                    <a:pt x="1529" y="798"/>
                  </a:lnTo>
                  <a:lnTo>
                    <a:pt x="1503" y="824"/>
                  </a:lnTo>
                  <a:lnTo>
                    <a:pt x="1475" y="846"/>
                  </a:lnTo>
                  <a:lnTo>
                    <a:pt x="1447" y="863"/>
                  </a:lnTo>
                  <a:lnTo>
                    <a:pt x="0" y="712"/>
                  </a:lnTo>
                  <a:lnTo>
                    <a:pt x="14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21"/>
            <p:cNvSpPr>
              <a:spLocks/>
            </p:cNvSpPr>
            <p:nvPr/>
          </p:nvSpPr>
          <p:spPr bwMode="auto">
            <a:xfrm>
              <a:off x="5983288" y="3136901"/>
              <a:ext cx="541338" cy="560388"/>
            </a:xfrm>
            <a:custGeom>
              <a:avLst/>
              <a:gdLst>
                <a:gd name="T0" fmla="*/ 1013 w 1707"/>
                <a:gd name="T1" fmla="*/ 0 h 1769"/>
                <a:gd name="T2" fmla="*/ 1053 w 1707"/>
                <a:gd name="T3" fmla="*/ 5 h 1769"/>
                <a:gd name="T4" fmla="*/ 1094 w 1707"/>
                <a:gd name="T5" fmla="*/ 13 h 1769"/>
                <a:gd name="T6" fmla="*/ 1136 w 1707"/>
                <a:gd name="T7" fmla="*/ 27 h 1769"/>
                <a:gd name="T8" fmla="*/ 1178 w 1707"/>
                <a:gd name="T9" fmla="*/ 43 h 1769"/>
                <a:gd name="T10" fmla="*/ 1222 w 1707"/>
                <a:gd name="T11" fmla="*/ 63 h 1769"/>
                <a:gd name="T12" fmla="*/ 1264 w 1707"/>
                <a:gd name="T13" fmla="*/ 86 h 1769"/>
                <a:gd name="T14" fmla="*/ 1307 w 1707"/>
                <a:gd name="T15" fmla="*/ 112 h 1769"/>
                <a:gd name="T16" fmla="*/ 1348 w 1707"/>
                <a:gd name="T17" fmla="*/ 142 h 1769"/>
                <a:gd name="T18" fmla="*/ 1389 w 1707"/>
                <a:gd name="T19" fmla="*/ 173 h 1769"/>
                <a:gd name="T20" fmla="*/ 1429 w 1707"/>
                <a:gd name="T21" fmla="*/ 207 h 1769"/>
                <a:gd name="T22" fmla="*/ 1467 w 1707"/>
                <a:gd name="T23" fmla="*/ 242 h 1769"/>
                <a:gd name="T24" fmla="*/ 1504 w 1707"/>
                <a:gd name="T25" fmla="*/ 280 h 1769"/>
                <a:gd name="T26" fmla="*/ 1538 w 1707"/>
                <a:gd name="T27" fmla="*/ 317 h 1769"/>
                <a:gd name="T28" fmla="*/ 1570 w 1707"/>
                <a:gd name="T29" fmla="*/ 357 h 1769"/>
                <a:gd name="T30" fmla="*/ 1599 w 1707"/>
                <a:gd name="T31" fmla="*/ 397 h 1769"/>
                <a:gd name="T32" fmla="*/ 1626 w 1707"/>
                <a:gd name="T33" fmla="*/ 438 h 1769"/>
                <a:gd name="T34" fmla="*/ 1649 w 1707"/>
                <a:gd name="T35" fmla="*/ 479 h 1769"/>
                <a:gd name="T36" fmla="*/ 1669 w 1707"/>
                <a:gd name="T37" fmla="*/ 519 h 1769"/>
                <a:gd name="T38" fmla="*/ 1684 w 1707"/>
                <a:gd name="T39" fmla="*/ 560 h 1769"/>
                <a:gd name="T40" fmla="*/ 1697 w 1707"/>
                <a:gd name="T41" fmla="*/ 600 h 1769"/>
                <a:gd name="T42" fmla="*/ 1703 w 1707"/>
                <a:gd name="T43" fmla="*/ 639 h 1769"/>
                <a:gd name="T44" fmla="*/ 1707 w 1707"/>
                <a:gd name="T45" fmla="*/ 677 h 1769"/>
                <a:gd name="T46" fmla="*/ 1704 w 1707"/>
                <a:gd name="T47" fmla="*/ 714 h 1769"/>
                <a:gd name="T48" fmla="*/ 1697 w 1707"/>
                <a:gd name="T49" fmla="*/ 749 h 1769"/>
                <a:gd name="T50" fmla="*/ 1683 w 1707"/>
                <a:gd name="T51" fmla="*/ 782 h 1769"/>
                <a:gd name="T52" fmla="*/ 0 w 1707"/>
                <a:gd name="T53" fmla="*/ 1769 h 1769"/>
                <a:gd name="T54" fmla="*/ 872 w 1707"/>
                <a:gd name="T55" fmla="*/ 30 h 1769"/>
                <a:gd name="T56" fmla="*/ 904 w 1707"/>
                <a:gd name="T57" fmla="*/ 15 h 1769"/>
                <a:gd name="T58" fmla="*/ 938 w 1707"/>
                <a:gd name="T59" fmla="*/ 5 h 1769"/>
                <a:gd name="T60" fmla="*/ 976 w 1707"/>
                <a:gd name="T61" fmla="*/ 0 h 1769"/>
                <a:gd name="T62" fmla="*/ 1013 w 1707"/>
                <a:gd name="T63" fmla="*/ 0 h 1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7" h="1769">
                  <a:moveTo>
                    <a:pt x="1013" y="0"/>
                  </a:moveTo>
                  <a:lnTo>
                    <a:pt x="1053" y="5"/>
                  </a:lnTo>
                  <a:lnTo>
                    <a:pt x="1094" y="13"/>
                  </a:lnTo>
                  <a:lnTo>
                    <a:pt x="1136" y="27"/>
                  </a:lnTo>
                  <a:lnTo>
                    <a:pt x="1178" y="43"/>
                  </a:lnTo>
                  <a:lnTo>
                    <a:pt x="1222" y="63"/>
                  </a:lnTo>
                  <a:lnTo>
                    <a:pt x="1264" y="86"/>
                  </a:lnTo>
                  <a:lnTo>
                    <a:pt x="1307" y="112"/>
                  </a:lnTo>
                  <a:lnTo>
                    <a:pt x="1348" y="142"/>
                  </a:lnTo>
                  <a:lnTo>
                    <a:pt x="1389" y="173"/>
                  </a:lnTo>
                  <a:lnTo>
                    <a:pt x="1429" y="207"/>
                  </a:lnTo>
                  <a:lnTo>
                    <a:pt x="1467" y="242"/>
                  </a:lnTo>
                  <a:lnTo>
                    <a:pt x="1504" y="280"/>
                  </a:lnTo>
                  <a:lnTo>
                    <a:pt x="1538" y="317"/>
                  </a:lnTo>
                  <a:lnTo>
                    <a:pt x="1570" y="357"/>
                  </a:lnTo>
                  <a:lnTo>
                    <a:pt x="1599" y="397"/>
                  </a:lnTo>
                  <a:lnTo>
                    <a:pt x="1626" y="438"/>
                  </a:lnTo>
                  <a:lnTo>
                    <a:pt x="1649" y="479"/>
                  </a:lnTo>
                  <a:lnTo>
                    <a:pt x="1669" y="519"/>
                  </a:lnTo>
                  <a:lnTo>
                    <a:pt x="1684" y="560"/>
                  </a:lnTo>
                  <a:lnTo>
                    <a:pt x="1697" y="600"/>
                  </a:lnTo>
                  <a:lnTo>
                    <a:pt x="1703" y="639"/>
                  </a:lnTo>
                  <a:lnTo>
                    <a:pt x="1707" y="677"/>
                  </a:lnTo>
                  <a:lnTo>
                    <a:pt x="1704" y="714"/>
                  </a:lnTo>
                  <a:lnTo>
                    <a:pt x="1697" y="749"/>
                  </a:lnTo>
                  <a:lnTo>
                    <a:pt x="1683" y="782"/>
                  </a:lnTo>
                  <a:lnTo>
                    <a:pt x="0" y="1769"/>
                  </a:lnTo>
                  <a:lnTo>
                    <a:pt x="872" y="30"/>
                  </a:lnTo>
                  <a:lnTo>
                    <a:pt x="904" y="15"/>
                  </a:lnTo>
                  <a:lnTo>
                    <a:pt x="938" y="5"/>
                  </a:lnTo>
                  <a:lnTo>
                    <a:pt x="976" y="0"/>
                  </a:lnTo>
                  <a:lnTo>
                    <a:pt x="10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22"/>
            <p:cNvSpPr>
              <a:spLocks/>
            </p:cNvSpPr>
            <p:nvPr/>
          </p:nvSpPr>
          <p:spPr bwMode="auto">
            <a:xfrm>
              <a:off x="5743576" y="2854326"/>
              <a:ext cx="511175" cy="762000"/>
            </a:xfrm>
            <a:custGeom>
              <a:avLst/>
              <a:gdLst>
                <a:gd name="T0" fmla="*/ 771 w 1608"/>
                <a:gd name="T1" fmla="*/ 0 h 2398"/>
                <a:gd name="T2" fmla="*/ 837 w 1608"/>
                <a:gd name="T3" fmla="*/ 0 h 2398"/>
                <a:gd name="T4" fmla="*/ 904 w 1608"/>
                <a:gd name="T5" fmla="*/ 2 h 2398"/>
                <a:gd name="T6" fmla="*/ 969 w 1608"/>
                <a:gd name="T7" fmla="*/ 5 h 2398"/>
                <a:gd name="T8" fmla="*/ 1034 w 1608"/>
                <a:gd name="T9" fmla="*/ 12 h 2398"/>
                <a:gd name="T10" fmla="*/ 1097 w 1608"/>
                <a:gd name="T11" fmla="*/ 20 h 2398"/>
                <a:gd name="T12" fmla="*/ 1159 w 1608"/>
                <a:gd name="T13" fmla="*/ 30 h 2398"/>
                <a:gd name="T14" fmla="*/ 1218 w 1608"/>
                <a:gd name="T15" fmla="*/ 42 h 2398"/>
                <a:gd name="T16" fmla="*/ 1276 w 1608"/>
                <a:gd name="T17" fmla="*/ 58 h 2398"/>
                <a:gd name="T18" fmla="*/ 1329 w 1608"/>
                <a:gd name="T19" fmla="*/ 74 h 2398"/>
                <a:gd name="T20" fmla="*/ 1380 w 1608"/>
                <a:gd name="T21" fmla="*/ 93 h 2398"/>
                <a:gd name="T22" fmla="*/ 1427 w 1608"/>
                <a:gd name="T23" fmla="*/ 114 h 2398"/>
                <a:gd name="T24" fmla="*/ 1469 w 1608"/>
                <a:gd name="T25" fmla="*/ 136 h 2398"/>
                <a:gd name="T26" fmla="*/ 1508 w 1608"/>
                <a:gd name="T27" fmla="*/ 161 h 2398"/>
                <a:gd name="T28" fmla="*/ 1541 w 1608"/>
                <a:gd name="T29" fmla="*/ 188 h 2398"/>
                <a:gd name="T30" fmla="*/ 1569 w 1608"/>
                <a:gd name="T31" fmla="*/ 217 h 2398"/>
                <a:gd name="T32" fmla="*/ 1591 w 1608"/>
                <a:gd name="T33" fmla="*/ 248 h 2398"/>
                <a:gd name="T34" fmla="*/ 1608 w 1608"/>
                <a:gd name="T35" fmla="*/ 281 h 2398"/>
                <a:gd name="T36" fmla="*/ 806 w 1608"/>
                <a:gd name="T37" fmla="*/ 2398 h 2398"/>
                <a:gd name="T38" fmla="*/ 0 w 1608"/>
                <a:gd name="T39" fmla="*/ 281 h 2398"/>
                <a:gd name="T40" fmla="*/ 15 w 1608"/>
                <a:gd name="T41" fmla="*/ 248 h 2398"/>
                <a:gd name="T42" fmla="*/ 37 w 1608"/>
                <a:gd name="T43" fmla="*/ 217 h 2398"/>
                <a:gd name="T44" fmla="*/ 66 w 1608"/>
                <a:gd name="T45" fmla="*/ 188 h 2398"/>
                <a:gd name="T46" fmla="*/ 100 w 1608"/>
                <a:gd name="T47" fmla="*/ 161 h 2398"/>
                <a:gd name="T48" fmla="*/ 137 w 1608"/>
                <a:gd name="T49" fmla="*/ 136 h 2398"/>
                <a:gd name="T50" fmla="*/ 180 w 1608"/>
                <a:gd name="T51" fmla="*/ 114 h 2398"/>
                <a:gd name="T52" fmla="*/ 227 w 1608"/>
                <a:gd name="T53" fmla="*/ 93 h 2398"/>
                <a:gd name="T54" fmla="*/ 278 w 1608"/>
                <a:gd name="T55" fmla="*/ 74 h 2398"/>
                <a:gd name="T56" fmla="*/ 332 w 1608"/>
                <a:gd name="T57" fmla="*/ 58 h 2398"/>
                <a:gd name="T58" fmla="*/ 389 w 1608"/>
                <a:gd name="T59" fmla="*/ 42 h 2398"/>
                <a:gd name="T60" fmla="*/ 448 w 1608"/>
                <a:gd name="T61" fmla="*/ 30 h 2398"/>
                <a:gd name="T62" fmla="*/ 510 w 1608"/>
                <a:gd name="T63" fmla="*/ 20 h 2398"/>
                <a:gd name="T64" fmla="*/ 574 w 1608"/>
                <a:gd name="T65" fmla="*/ 12 h 2398"/>
                <a:gd name="T66" fmla="*/ 638 w 1608"/>
                <a:gd name="T67" fmla="*/ 5 h 2398"/>
                <a:gd name="T68" fmla="*/ 704 w 1608"/>
                <a:gd name="T69" fmla="*/ 2 h 2398"/>
                <a:gd name="T70" fmla="*/ 771 w 1608"/>
                <a:gd name="T71" fmla="*/ 0 h 2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8" h="2398">
                  <a:moveTo>
                    <a:pt x="771" y="0"/>
                  </a:moveTo>
                  <a:lnTo>
                    <a:pt x="837" y="0"/>
                  </a:lnTo>
                  <a:lnTo>
                    <a:pt x="904" y="2"/>
                  </a:lnTo>
                  <a:lnTo>
                    <a:pt x="969" y="5"/>
                  </a:lnTo>
                  <a:lnTo>
                    <a:pt x="1034" y="12"/>
                  </a:lnTo>
                  <a:lnTo>
                    <a:pt x="1097" y="20"/>
                  </a:lnTo>
                  <a:lnTo>
                    <a:pt x="1159" y="30"/>
                  </a:lnTo>
                  <a:lnTo>
                    <a:pt x="1218" y="42"/>
                  </a:lnTo>
                  <a:lnTo>
                    <a:pt x="1276" y="58"/>
                  </a:lnTo>
                  <a:lnTo>
                    <a:pt x="1329" y="74"/>
                  </a:lnTo>
                  <a:lnTo>
                    <a:pt x="1380" y="93"/>
                  </a:lnTo>
                  <a:lnTo>
                    <a:pt x="1427" y="114"/>
                  </a:lnTo>
                  <a:lnTo>
                    <a:pt x="1469" y="136"/>
                  </a:lnTo>
                  <a:lnTo>
                    <a:pt x="1508" y="161"/>
                  </a:lnTo>
                  <a:lnTo>
                    <a:pt x="1541" y="188"/>
                  </a:lnTo>
                  <a:lnTo>
                    <a:pt x="1569" y="217"/>
                  </a:lnTo>
                  <a:lnTo>
                    <a:pt x="1591" y="248"/>
                  </a:lnTo>
                  <a:lnTo>
                    <a:pt x="1608" y="281"/>
                  </a:lnTo>
                  <a:lnTo>
                    <a:pt x="806" y="2398"/>
                  </a:lnTo>
                  <a:lnTo>
                    <a:pt x="0" y="281"/>
                  </a:lnTo>
                  <a:lnTo>
                    <a:pt x="15" y="248"/>
                  </a:lnTo>
                  <a:lnTo>
                    <a:pt x="37" y="217"/>
                  </a:lnTo>
                  <a:lnTo>
                    <a:pt x="66" y="188"/>
                  </a:lnTo>
                  <a:lnTo>
                    <a:pt x="100" y="161"/>
                  </a:lnTo>
                  <a:lnTo>
                    <a:pt x="137" y="136"/>
                  </a:lnTo>
                  <a:lnTo>
                    <a:pt x="180" y="114"/>
                  </a:lnTo>
                  <a:lnTo>
                    <a:pt x="227" y="93"/>
                  </a:lnTo>
                  <a:lnTo>
                    <a:pt x="278" y="74"/>
                  </a:lnTo>
                  <a:lnTo>
                    <a:pt x="332" y="58"/>
                  </a:lnTo>
                  <a:lnTo>
                    <a:pt x="389" y="42"/>
                  </a:lnTo>
                  <a:lnTo>
                    <a:pt x="448" y="30"/>
                  </a:lnTo>
                  <a:lnTo>
                    <a:pt x="510" y="20"/>
                  </a:lnTo>
                  <a:lnTo>
                    <a:pt x="574" y="12"/>
                  </a:lnTo>
                  <a:lnTo>
                    <a:pt x="638" y="5"/>
                  </a:lnTo>
                  <a:lnTo>
                    <a:pt x="704" y="2"/>
                  </a:lnTo>
                  <a:lnTo>
                    <a:pt x="7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1" name="Group 491"/>
          <p:cNvGrpSpPr/>
          <p:nvPr/>
        </p:nvGrpSpPr>
        <p:grpSpPr>
          <a:xfrm>
            <a:off x="4978639" y="1273177"/>
            <a:ext cx="511623" cy="448751"/>
            <a:chOff x="5576888" y="2971801"/>
            <a:chExt cx="1033463" cy="906463"/>
          </a:xfrm>
          <a:solidFill>
            <a:srgbClr val="000000"/>
          </a:solidFill>
        </p:grpSpPr>
        <p:sp>
          <p:nvSpPr>
            <p:cNvPr id="582" name="Freeform 142"/>
            <p:cNvSpPr>
              <a:spLocks/>
            </p:cNvSpPr>
            <p:nvPr/>
          </p:nvSpPr>
          <p:spPr bwMode="auto">
            <a:xfrm>
              <a:off x="5657851" y="3389313"/>
              <a:ext cx="236538" cy="488950"/>
            </a:xfrm>
            <a:custGeom>
              <a:avLst/>
              <a:gdLst>
                <a:gd name="T0" fmla="*/ 641 w 893"/>
                <a:gd name="T1" fmla="*/ 0 h 1851"/>
                <a:gd name="T2" fmla="*/ 713 w 893"/>
                <a:gd name="T3" fmla="*/ 0 h 1851"/>
                <a:gd name="T4" fmla="*/ 893 w 893"/>
                <a:gd name="T5" fmla="*/ 67 h 1851"/>
                <a:gd name="T6" fmla="*/ 893 w 893"/>
                <a:gd name="T7" fmla="*/ 1793 h 1851"/>
                <a:gd name="T8" fmla="*/ 889 w 893"/>
                <a:gd name="T9" fmla="*/ 1812 h 1851"/>
                <a:gd name="T10" fmla="*/ 881 w 893"/>
                <a:gd name="T11" fmla="*/ 1828 h 1851"/>
                <a:gd name="T12" fmla="*/ 869 w 893"/>
                <a:gd name="T13" fmla="*/ 1840 h 1851"/>
                <a:gd name="T14" fmla="*/ 853 w 893"/>
                <a:gd name="T15" fmla="*/ 1848 h 1851"/>
                <a:gd name="T16" fmla="*/ 834 w 893"/>
                <a:gd name="T17" fmla="*/ 1851 h 1851"/>
                <a:gd name="T18" fmla="*/ 57 w 893"/>
                <a:gd name="T19" fmla="*/ 1851 h 1851"/>
                <a:gd name="T20" fmla="*/ 39 w 893"/>
                <a:gd name="T21" fmla="*/ 1848 h 1851"/>
                <a:gd name="T22" fmla="*/ 22 w 893"/>
                <a:gd name="T23" fmla="*/ 1840 h 1851"/>
                <a:gd name="T24" fmla="*/ 10 w 893"/>
                <a:gd name="T25" fmla="*/ 1828 h 1851"/>
                <a:gd name="T26" fmla="*/ 2 w 893"/>
                <a:gd name="T27" fmla="*/ 1812 h 1851"/>
                <a:gd name="T28" fmla="*/ 0 w 893"/>
                <a:gd name="T29" fmla="*/ 1793 h 1851"/>
                <a:gd name="T30" fmla="*/ 0 w 893"/>
                <a:gd name="T31" fmla="*/ 668 h 1851"/>
                <a:gd name="T32" fmla="*/ 641 w 893"/>
                <a:gd name="T33" fmla="*/ 0 h 1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93" h="1851">
                  <a:moveTo>
                    <a:pt x="641" y="0"/>
                  </a:moveTo>
                  <a:lnTo>
                    <a:pt x="713" y="0"/>
                  </a:lnTo>
                  <a:lnTo>
                    <a:pt x="893" y="67"/>
                  </a:lnTo>
                  <a:lnTo>
                    <a:pt x="893" y="1793"/>
                  </a:lnTo>
                  <a:lnTo>
                    <a:pt x="889" y="1812"/>
                  </a:lnTo>
                  <a:lnTo>
                    <a:pt x="881" y="1828"/>
                  </a:lnTo>
                  <a:lnTo>
                    <a:pt x="869" y="1840"/>
                  </a:lnTo>
                  <a:lnTo>
                    <a:pt x="853" y="1848"/>
                  </a:lnTo>
                  <a:lnTo>
                    <a:pt x="834" y="1851"/>
                  </a:lnTo>
                  <a:lnTo>
                    <a:pt x="57" y="1851"/>
                  </a:lnTo>
                  <a:lnTo>
                    <a:pt x="39" y="1848"/>
                  </a:lnTo>
                  <a:lnTo>
                    <a:pt x="22" y="1840"/>
                  </a:lnTo>
                  <a:lnTo>
                    <a:pt x="10" y="1828"/>
                  </a:lnTo>
                  <a:lnTo>
                    <a:pt x="2" y="1812"/>
                  </a:lnTo>
                  <a:lnTo>
                    <a:pt x="0" y="1793"/>
                  </a:lnTo>
                  <a:lnTo>
                    <a:pt x="0" y="668"/>
                  </a:lnTo>
                  <a:lnTo>
                    <a:pt x="6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143"/>
            <p:cNvSpPr>
              <a:spLocks/>
            </p:cNvSpPr>
            <p:nvPr/>
          </p:nvSpPr>
          <p:spPr bwMode="auto">
            <a:xfrm>
              <a:off x="6026151" y="3527426"/>
              <a:ext cx="236538" cy="350838"/>
            </a:xfrm>
            <a:custGeom>
              <a:avLst/>
              <a:gdLst>
                <a:gd name="T0" fmla="*/ 58 w 894"/>
                <a:gd name="T1" fmla="*/ 0 h 1328"/>
                <a:gd name="T2" fmla="*/ 836 w 894"/>
                <a:gd name="T3" fmla="*/ 0 h 1328"/>
                <a:gd name="T4" fmla="*/ 853 w 894"/>
                <a:gd name="T5" fmla="*/ 4 h 1328"/>
                <a:gd name="T6" fmla="*/ 870 w 894"/>
                <a:gd name="T7" fmla="*/ 12 h 1328"/>
                <a:gd name="T8" fmla="*/ 882 w 894"/>
                <a:gd name="T9" fmla="*/ 24 h 1328"/>
                <a:gd name="T10" fmla="*/ 890 w 894"/>
                <a:gd name="T11" fmla="*/ 41 h 1328"/>
                <a:gd name="T12" fmla="*/ 894 w 894"/>
                <a:gd name="T13" fmla="*/ 59 h 1328"/>
                <a:gd name="T14" fmla="*/ 894 w 894"/>
                <a:gd name="T15" fmla="*/ 1270 h 1328"/>
                <a:gd name="T16" fmla="*/ 890 w 894"/>
                <a:gd name="T17" fmla="*/ 1289 h 1328"/>
                <a:gd name="T18" fmla="*/ 882 w 894"/>
                <a:gd name="T19" fmla="*/ 1305 h 1328"/>
                <a:gd name="T20" fmla="*/ 870 w 894"/>
                <a:gd name="T21" fmla="*/ 1317 h 1328"/>
                <a:gd name="T22" fmla="*/ 853 w 894"/>
                <a:gd name="T23" fmla="*/ 1325 h 1328"/>
                <a:gd name="T24" fmla="*/ 836 w 894"/>
                <a:gd name="T25" fmla="*/ 1328 h 1328"/>
                <a:gd name="T26" fmla="*/ 58 w 894"/>
                <a:gd name="T27" fmla="*/ 1328 h 1328"/>
                <a:gd name="T28" fmla="*/ 39 w 894"/>
                <a:gd name="T29" fmla="*/ 1325 h 1328"/>
                <a:gd name="T30" fmla="*/ 23 w 894"/>
                <a:gd name="T31" fmla="*/ 1317 h 1328"/>
                <a:gd name="T32" fmla="*/ 12 w 894"/>
                <a:gd name="T33" fmla="*/ 1305 h 1328"/>
                <a:gd name="T34" fmla="*/ 3 w 894"/>
                <a:gd name="T35" fmla="*/ 1289 h 1328"/>
                <a:gd name="T36" fmla="*/ 0 w 894"/>
                <a:gd name="T37" fmla="*/ 1270 h 1328"/>
                <a:gd name="T38" fmla="*/ 0 w 894"/>
                <a:gd name="T39" fmla="*/ 59 h 1328"/>
                <a:gd name="T40" fmla="*/ 3 w 894"/>
                <a:gd name="T41" fmla="*/ 41 h 1328"/>
                <a:gd name="T42" fmla="*/ 12 w 894"/>
                <a:gd name="T43" fmla="*/ 24 h 1328"/>
                <a:gd name="T44" fmla="*/ 23 w 894"/>
                <a:gd name="T45" fmla="*/ 12 h 1328"/>
                <a:gd name="T46" fmla="*/ 39 w 894"/>
                <a:gd name="T47" fmla="*/ 4 h 1328"/>
                <a:gd name="T48" fmla="*/ 58 w 894"/>
                <a:gd name="T49" fmla="*/ 0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4" h="1328">
                  <a:moveTo>
                    <a:pt x="58" y="0"/>
                  </a:moveTo>
                  <a:lnTo>
                    <a:pt x="836" y="0"/>
                  </a:lnTo>
                  <a:lnTo>
                    <a:pt x="853" y="4"/>
                  </a:lnTo>
                  <a:lnTo>
                    <a:pt x="870" y="12"/>
                  </a:lnTo>
                  <a:lnTo>
                    <a:pt x="882" y="24"/>
                  </a:lnTo>
                  <a:lnTo>
                    <a:pt x="890" y="41"/>
                  </a:lnTo>
                  <a:lnTo>
                    <a:pt x="894" y="59"/>
                  </a:lnTo>
                  <a:lnTo>
                    <a:pt x="894" y="1270"/>
                  </a:lnTo>
                  <a:lnTo>
                    <a:pt x="890" y="1289"/>
                  </a:lnTo>
                  <a:lnTo>
                    <a:pt x="882" y="1305"/>
                  </a:lnTo>
                  <a:lnTo>
                    <a:pt x="870" y="1317"/>
                  </a:lnTo>
                  <a:lnTo>
                    <a:pt x="853" y="1325"/>
                  </a:lnTo>
                  <a:lnTo>
                    <a:pt x="836" y="1328"/>
                  </a:lnTo>
                  <a:lnTo>
                    <a:pt x="58" y="1328"/>
                  </a:lnTo>
                  <a:lnTo>
                    <a:pt x="39" y="1325"/>
                  </a:lnTo>
                  <a:lnTo>
                    <a:pt x="23" y="1317"/>
                  </a:lnTo>
                  <a:lnTo>
                    <a:pt x="12" y="1305"/>
                  </a:lnTo>
                  <a:lnTo>
                    <a:pt x="3" y="1289"/>
                  </a:lnTo>
                  <a:lnTo>
                    <a:pt x="0" y="1270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144"/>
            <p:cNvSpPr>
              <a:spLocks/>
            </p:cNvSpPr>
            <p:nvPr/>
          </p:nvSpPr>
          <p:spPr bwMode="auto">
            <a:xfrm>
              <a:off x="6373813" y="3168651"/>
              <a:ext cx="236538" cy="709613"/>
            </a:xfrm>
            <a:custGeom>
              <a:avLst/>
              <a:gdLst>
                <a:gd name="T0" fmla="*/ 511 w 893"/>
                <a:gd name="T1" fmla="*/ 0 h 2681"/>
                <a:gd name="T2" fmla="*/ 653 w 893"/>
                <a:gd name="T3" fmla="*/ 119 h 2681"/>
                <a:gd name="T4" fmla="*/ 682 w 893"/>
                <a:gd name="T5" fmla="*/ 141 h 2681"/>
                <a:gd name="T6" fmla="*/ 716 w 893"/>
                <a:gd name="T7" fmla="*/ 155 h 2681"/>
                <a:gd name="T8" fmla="*/ 750 w 893"/>
                <a:gd name="T9" fmla="*/ 164 h 2681"/>
                <a:gd name="T10" fmla="*/ 787 w 893"/>
                <a:gd name="T11" fmla="*/ 168 h 2681"/>
                <a:gd name="T12" fmla="*/ 820 w 893"/>
                <a:gd name="T13" fmla="*/ 166 h 2681"/>
                <a:gd name="T14" fmla="*/ 852 w 893"/>
                <a:gd name="T15" fmla="*/ 157 h 2681"/>
                <a:gd name="T16" fmla="*/ 883 w 893"/>
                <a:gd name="T17" fmla="*/ 144 h 2681"/>
                <a:gd name="T18" fmla="*/ 888 w 893"/>
                <a:gd name="T19" fmla="*/ 141 h 2681"/>
                <a:gd name="T20" fmla="*/ 893 w 893"/>
                <a:gd name="T21" fmla="*/ 138 h 2681"/>
                <a:gd name="T22" fmla="*/ 893 w 893"/>
                <a:gd name="T23" fmla="*/ 2623 h 2681"/>
                <a:gd name="T24" fmla="*/ 889 w 893"/>
                <a:gd name="T25" fmla="*/ 2642 h 2681"/>
                <a:gd name="T26" fmla="*/ 882 w 893"/>
                <a:gd name="T27" fmla="*/ 2658 h 2681"/>
                <a:gd name="T28" fmla="*/ 869 w 893"/>
                <a:gd name="T29" fmla="*/ 2670 h 2681"/>
                <a:gd name="T30" fmla="*/ 854 w 893"/>
                <a:gd name="T31" fmla="*/ 2678 h 2681"/>
                <a:gd name="T32" fmla="*/ 836 w 893"/>
                <a:gd name="T33" fmla="*/ 2681 h 2681"/>
                <a:gd name="T34" fmla="*/ 57 w 893"/>
                <a:gd name="T35" fmla="*/ 2681 h 2681"/>
                <a:gd name="T36" fmla="*/ 39 w 893"/>
                <a:gd name="T37" fmla="*/ 2678 h 2681"/>
                <a:gd name="T38" fmla="*/ 22 w 893"/>
                <a:gd name="T39" fmla="*/ 2670 h 2681"/>
                <a:gd name="T40" fmla="*/ 10 w 893"/>
                <a:gd name="T41" fmla="*/ 2658 h 2681"/>
                <a:gd name="T42" fmla="*/ 2 w 893"/>
                <a:gd name="T43" fmla="*/ 2642 h 2681"/>
                <a:gd name="T44" fmla="*/ 0 w 893"/>
                <a:gd name="T45" fmla="*/ 2623 h 2681"/>
                <a:gd name="T46" fmla="*/ 0 w 893"/>
                <a:gd name="T47" fmla="*/ 559 h 2681"/>
                <a:gd name="T48" fmla="*/ 511 w 893"/>
                <a:gd name="T49" fmla="*/ 0 h 2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3" h="2681">
                  <a:moveTo>
                    <a:pt x="511" y="0"/>
                  </a:moveTo>
                  <a:lnTo>
                    <a:pt x="653" y="119"/>
                  </a:lnTo>
                  <a:lnTo>
                    <a:pt x="682" y="141"/>
                  </a:lnTo>
                  <a:lnTo>
                    <a:pt x="716" y="155"/>
                  </a:lnTo>
                  <a:lnTo>
                    <a:pt x="750" y="164"/>
                  </a:lnTo>
                  <a:lnTo>
                    <a:pt x="787" y="168"/>
                  </a:lnTo>
                  <a:lnTo>
                    <a:pt x="820" y="166"/>
                  </a:lnTo>
                  <a:lnTo>
                    <a:pt x="852" y="157"/>
                  </a:lnTo>
                  <a:lnTo>
                    <a:pt x="883" y="144"/>
                  </a:lnTo>
                  <a:lnTo>
                    <a:pt x="888" y="141"/>
                  </a:lnTo>
                  <a:lnTo>
                    <a:pt x="893" y="138"/>
                  </a:lnTo>
                  <a:lnTo>
                    <a:pt x="893" y="2623"/>
                  </a:lnTo>
                  <a:lnTo>
                    <a:pt x="889" y="2642"/>
                  </a:lnTo>
                  <a:lnTo>
                    <a:pt x="882" y="2658"/>
                  </a:lnTo>
                  <a:lnTo>
                    <a:pt x="869" y="2670"/>
                  </a:lnTo>
                  <a:lnTo>
                    <a:pt x="854" y="2678"/>
                  </a:lnTo>
                  <a:lnTo>
                    <a:pt x="836" y="2681"/>
                  </a:lnTo>
                  <a:lnTo>
                    <a:pt x="57" y="2681"/>
                  </a:lnTo>
                  <a:lnTo>
                    <a:pt x="39" y="2678"/>
                  </a:lnTo>
                  <a:lnTo>
                    <a:pt x="22" y="2670"/>
                  </a:lnTo>
                  <a:lnTo>
                    <a:pt x="10" y="2658"/>
                  </a:lnTo>
                  <a:lnTo>
                    <a:pt x="2" y="2642"/>
                  </a:lnTo>
                  <a:lnTo>
                    <a:pt x="0" y="2623"/>
                  </a:lnTo>
                  <a:lnTo>
                    <a:pt x="0" y="559"/>
                  </a:lnTo>
                  <a:lnTo>
                    <a:pt x="5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145"/>
            <p:cNvSpPr>
              <a:spLocks/>
            </p:cNvSpPr>
            <p:nvPr/>
          </p:nvSpPr>
          <p:spPr bwMode="auto">
            <a:xfrm>
              <a:off x="5576888" y="2971801"/>
              <a:ext cx="1022350" cy="569913"/>
            </a:xfrm>
            <a:custGeom>
              <a:avLst/>
              <a:gdLst>
                <a:gd name="T0" fmla="*/ 3758 w 3865"/>
                <a:gd name="T1" fmla="*/ 0 h 2160"/>
                <a:gd name="T2" fmla="*/ 3775 w 3865"/>
                <a:gd name="T3" fmla="*/ 3 h 2160"/>
                <a:gd name="T4" fmla="*/ 3790 w 3865"/>
                <a:gd name="T5" fmla="*/ 11 h 2160"/>
                <a:gd name="T6" fmla="*/ 3800 w 3865"/>
                <a:gd name="T7" fmla="*/ 23 h 2160"/>
                <a:gd name="T8" fmla="*/ 3805 w 3865"/>
                <a:gd name="T9" fmla="*/ 40 h 2160"/>
                <a:gd name="T10" fmla="*/ 3865 w 3865"/>
                <a:gd name="T11" fmla="*/ 709 h 2160"/>
                <a:gd name="T12" fmla="*/ 3865 w 3865"/>
                <a:gd name="T13" fmla="*/ 722 h 2160"/>
                <a:gd name="T14" fmla="*/ 3860 w 3865"/>
                <a:gd name="T15" fmla="*/ 734 h 2160"/>
                <a:gd name="T16" fmla="*/ 3853 w 3865"/>
                <a:gd name="T17" fmla="*/ 745 h 2160"/>
                <a:gd name="T18" fmla="*/ 3842 w 3865"/>
                <a:gd name="T19" fmla="*/ 752 h 2160"/>
                <a:gd name="T20" fmla="*/ 3830 w 3865"/>
                <a:gd name="T21" fmla="*/ 757 h 2160"/>
                <a:gd name="T22" fmla="*/ 3817 w 3865"/>
                <a:gd name="T23" fmla="*/ 757 h 2160"/>
                <a:gd name="T24" fmla="*/ 3805 w 3865"/>
                <a:gd name="T25" fmla="*/ 753 h 2160"/>
                <a:gd name="T26" fmla="*/ 3794 w 3865"/>
                <a:gd name="T27" fmla="*/ 747 h 2160"/>
                <a:gd name="T28" fmla="*/ 3517 w 3865"/>
                <a:gd name="T29" fmla="*/ 515 h 2160"/>
                <a:gd name="T30" fmla="*/ 2337 w 3865"/>
                <a:gd name="T31" fmla="*/ 1804 h 2160"/>
                <a:gd name="T32" fmla="*/ 2320 w 3865"/>
                <a:gd name="T33" fmla="*/ 1818 h 2160"/>
                <a:gd name="T34" fmla="*/ 2301 w 3865"/>
                <a:gd name="T35" fmla="*/ 1830 h 2160"/>
                <a:gd name="T36" fmla="*/ 2279 w 3865"/>
                <a:gd name="T37" fmla="*/ 1837 h 2160"/>
                <a:gd name="T38" fmla="*/ 2257 w 3865"/>
                <a:gd name="T39" fmla="*/ 1841 h 2160"/>
                <a:gd name="T40" fmla="*/ 2234 w 3865"/>
                <a:gd name="T41" fmla="*/ 1840 h 2160"/>
                <a:gd name="T42" fmla="*/ 2213 w 3865"/>
                <a:gd name="T43" fmla="*/ 1834 h 2160"/>
                <a:gd name="T44" fmla="*/ 930 w 3865"/>
                <a:gd name="T45" fmla="*/ 1362 h 2160"/>
                <a:gd name="T46" fmla="*/ 197 w 3865"/>
                <a:gd name="T47" fmla="*/ 2124 h 2160"/>
                <a:gd name="T48" fmla="*/ 180 w 3865"/>
                <a:gd name="T49" fmla="*/ 2141 h 2160"/>
                <a:gd name="T50" fmla="*/ 159 w 3865"/>
                <a:gd name="T51" fmla="*/ 2151 h 2160"/>
                <a:gd name="T52" fmla="*/ 137 w 3865"/>
                <a:gd name="T53" fmla="*/ 2157 h 2160"/>
                <a:gd name="T54" fmla="*/ 115 w 3865"/>
                <a:gd name="T55" fmla="*/ 2160 h 2160"/>
                <a:gd name="T56" fmla="*/ 94 w 3865"/>
                <a:gd name="T57" fmla="*/ 2158 h 2160"/>
                <a:gd name="T58" fmla="*/ 73 w 3865"/>
                <a:gd name="T59" fmla="*/ 2151 h 2160"/>
                <a:gd name="T60" fmla="*/ 54 w 3865"/>
                <a:gd name="T61" fmla="*/ 2142 h 2160"/>
                <a:gd name="T62" fmla="*/ 36 w 3865"/>
                <a:gd name="T63" fmla="*/ 2128 h 2160"/>
                <a:gd name="T64" fmla="*/ 18 w 3865"/>
                <a:gd name="T65" fmla="*/ 2107 h 2160"/>
                <a:gd name="T66" fmla="*/ 7 w 3865"/>
                <a:gd name="T67" fmla="*/ 2085 h 2160"/>
                <a:gd name="T68" fmla="*/ 1 w 3865"/>
                <a:gd name="T69" fmla="*/ 2060 h 2160"/>
                <a:gd name="T70" fmla="*/ 0 w 3865"/>
                <a:gd name="T71" fmla="*/ 2035 h 2160"/>
                <a:gd name="T72" fmla="*/ 6 w 3865"/>
                <a:gd name="T73" fmla="*/ 2010 h 2160"/>
                <a:gd name="T74" fmla="*/ 15 w 3865"/>
                <a:gd name="T75" fmla="*/ 1986 h 2160"/>
                <a:gd name="T76" fmla="*/ 32 w 3865"/>
                <a:gd name="T77" fmla="*/ 1966 h 2160"/>
                <a:gd name="T78" fmla="*/ 817 w 3865"/>
                <a:gd name="T79" fmla="*/ 1149 h 2160"/>
                <a:gd name="T80" fmla="*/ 837 w 3865"/>
                <a:gd name="T81" fmla="*/ 1132 h 2160"/>
                <a:gd name="T82" fmla="*/ 861 w 3865"/>
                <a:gd name="T83" fmla="*/ 1120 h 2160"/>
                <a:gd name="T84" fmla="*/ 887 w 3865"/>
                <a:gd name="T85" fmla="*/ 1115 h 2160"/>
                <a:gd name="T86" fmla="*/ 913 w 3865"/>
                <a:gd name="T87" fmla="*/ 1115 h 2160"/>
                <a:gd name="T88" fmla="*/ 939 w 3865"/>
                <a:gd name="T89" fmla="*/ 1120 h 2160"/>
                <a:gd name="T90" fmla="*/ 2220 w 3865"/>
                <a:gd name="T91" fmla="*/ 1591 h 2160"/>
                <a:gd name="T92" fmla="*/ 3341 w 3865"/>
                <a:gd name="T93" fmla="*/ 368 h 2160"/>
                <a:gd name="T94" fmla="*/ 3064 w 3865"/>
                <a:gd name="T95" fmla="*/ 137 h 2160"/>
                <a:gd name="T96" fmla="*/ 3057 w 3865"/>
                <a:gd name="T97" fmla="*/ 129 h 2160"/>
                <a:gd name="T98" fmla="*/ 3051 w 3865"/>
                <a:gd name="T99" fmla="*/ 118 h 2160"/>
                <a:gd name="T100" fmla="*/ 3049 w 3865"/>
                <a:gd name="T101" fmla="*/ 107 h 2160"/>
                <a:gd name="T102" fmla="*/ 3049 w 3865"/>
                <a:gd name="T103" fmla="*/ 99 h 2160"/>
                <a:gd name="T104" fmla="*/ 3051 w 3865"/>
                <a:gd name="T105" fmla="*/ 91 h 2160"/>
                <a:gd name="T106" fmla="*/ 3060 w 3865"/>
                <a:gd name="T107" fmla="*/ 75 h 2160"/>
                <a:gd name="T108" fmla="*/ 3073 w 3865"/>
                <a:gd name="T109" fmla="*/ 66 h 2160"/>
                <a:gd name="T110" fmla="*/ 3088 w 3865"/>
                <a:gd name="T111" fmla="*/ 61 h 2160"/>
                <a:gd name="T112" fmla="*/ 3758 w 3865"/>
                <a:gd name="T113" fmla="*/ 0 h 2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65" h="2160">
                  <a:moveTo>
                    <a:pt x="3758" y="0"/>
                  </a:moveTo>
                  <a:lnTo>
                    <a:pt x="3775" y="3"/>
                  </a:lnTo>
                  <a:lnTo>
                    <a:pt x="3790" y="11"/>
                  </a:lnTo>
                  <a:lnTo>
                    <a:pt x="3800" y="23"/>
                  </a:lnTo>
                  <a:lnTo>
                    <a:pt x="3805" y="40"/>
                  </a:lnTo>
                  <a:lnTo>
                    <a:pt x="3865" y="709"/>
                  </a:lnTo>
                  <a:lnTo>
                    <a:pt x="3865" y="722"/>
                  </a:lnTo>
                  <a:lnTo>
                    <a:pt x="3860" y="734"/>
                  </a:lnTo>
                  <a:lnTo>
                    <a:pt x="3853" y="745"/>
                  </a:lnTo>
                  <a:lnTo>
                    <a:pt x="3842" y="752"/>
                  </a:lnTo>
                  <a:lnTo>
                    <a:pt x="3830" y="757"/>
                  </a:lnTo>
                  <a:lnTo>
                    <a:pt x="3817" y="757"/>
                  </a:lnTo>
                  <a:lnTo>
                    <a:pt x="3805" y="753"/>
                  </a:lnTo>
                  <a:lnTo>
                    <a:pt x="3794" y="747"/>
                  </a:lnTo>
                  <a:lnTo>
                    <a:pt x="3517" y="515"/>
                  </a:lnTo>
                  <a:lnTo>
                    <a:pt x="2337" y="1804"/>
                  </a:lnTo>
                  <a:lnTo>
                    <a:pt x="2320" y="1818"/>
                  </a:lnTo>
                  <a:lnTo>
                    <a:pt x="2301" y="1830"/>
                  </a:lnTo>
                  <a:lnTo>
                    <a:pt x="2279" y="1837"/>
                  </a:lnTo>
                  <a:lnTo>
                    <a:pt x="2257" y="1841"/>
                  </a:lnTo>
                  <a:lnTo>
                    <a:pt x="2234" y="1840"/>
                  </a:lnTo>
                  <a:lnTo>
                    <a:pt x="2213" y="1834"/>
                  </a:lnTo>
                  <a:lnTo>
                    <a:pt x="930" y="1362"/>
                  </a:lnTo>
                  <a:lnTo>
                    <a:pt x="197" y="2124"/>
                  </a:lnTo>
                  <a:lnTo>
                    <a:pt x="180" y="2141"/>
                  </a:lnTo>
                  <a:lnTo>
                    <a:pt x="159" y="2151"/>
                  </a:lnTo>
                  <a:lnTo>
                    <a:pt x="137" y="2157"/>
                  </a:lnTo>
                  <a:lnTo>
                    <a:pt x="115" y="2160"/>
                  </a:lnTo>
                  <a:lnTo>
                    <a:pt x="94" y="2158"/>
                  </a:lnTo>
                  <a:lnTo>
                    <a:pt x="73" y="2151"/>
                  </a:lnTo>
                  <a:lnTo>
                    <a:pt x="54" y="2142"/>
                  </a:lnTo>
                  <a:lnTo>
                    <a:pt x="36" y="2128"/>
                  </a:lnTo>
                  <a:lnTo>
                    <a:pt x="18" y="2107"/>
                  </a:lnTo>
                  <a:lnTo>
                    <a:pt x="7" y="2085"/>
                  </a:lnTo>
                  <a:lnTo>
                    <a:pt x="1" y="2060"/>
                  </a:lnTo>
                  <a:lnTo>
                    <a:pt x="0" y="2035"/>
                  </a:lnTo>
                  <a:lnTo>
                    <a:pt x="6" y="2010"/>
                  </a:lnTo>
                  <a:lnTo>
                    <a:pt x="15" y="1986"/>
                  </a:lnTo>
                  <a:lnTo>
                    <a:pt x="32" y="1966"/>
                  </a:lnTo>
                  <a:lnTo>
                    <a:pt x="817" y="1149"/>
                  </a:lnTo>
                  <a:lnTo>
                    <a:pt x="837" y="1132"/>
                  </a:lnTo>
                  <a:lnTo>
                    <a:pt x="861" y="1120"/>
                  </a:lnTo>
                  <a:lnTo>
                    <a:pt x="887" y="1115"/>
                  </a:lnTo>
                  <a:lnTo>
                    <a:pt x="913" y="1115"/>
                  </a:lnTo>
                  <a:lnTo>
                    <a:pt x="939" y="1120"/>
                  </a:lnTo>
                  <a:lnTo>
                    <a:pt x="2220" y="1591"/>
                  </a:lnTo>
                  <a:lnTo>
                    <a:pt x="3341" y="368"/>
                  </a:lnTo>
                  <a:lnTo>
                    <a:pt x="3064" y="137"/>
                  </a:lnTo>
                  <a:lnTo>
                    <a:pt x="3057" y="129"/>
                  </a:lnTo>
                  <a:lnTo>
                    <a:pt x="3051" y="118"/>
                  </a:lnTo>
                  <a:lnTo>
                    <a:pt x="3049" y="107"/>
                  </a:lnTo>
                  <a:lnTo>
                    <a:pt x="3049" y="99"/>
                  </a:lnTo>
                  <a:lnTo>
                    <a:pt x="3051" y="91"/>
                  </a:lnTo>
                  <a:lnTo>
                    <a:pt x="3060" y="75"/>
                  </a:lnTo>
                  <a:lnTo>
                    <a:pt x="3073" y="66"/>
                  </a:lnTo>
                  <a:lnTo>
                    <a:pt x="3088" y="61"/>
                  </a:lnTo>
                  <a:lnTo>
                    <a:pt x="37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86" name="Freeform 286"/>
          <p:cNvSpPr>
            <a:spLocks/>
          </p:cNvSpPr>
          <p:nvPr/>
        </p:nvSpPr>
        <p:spPr bwMode="auto">
          <a:xfrm>
            <a:off x="4965166" y="2042731"/>
            <a:ext cx="538568" cy="467900"/>
          </a:xfrm>
          <a:custGeom>
            <a:avLst/>
            <a:gdLst>
              <a:gd name="T0" fmla="*/ 1705 w 3619"/>
              <a:gd name="T1" fmla="*/ 25 h 3146"/>
              <a:gd name="T2" fmla="*/ 1806 w 3619"/>
              <a:gd name="T3" fmla="*/ 155 h 3146"/>
              <a:gd name="T4" fmla="*/ 1905 w 3619"/>
              <a:gd name="T5" fmla="*/ 417 h 3146"/>
              <a:gd name="T6" fmla="*/ 1970 w 3619"/>
              <a:gd name="T7" fmla="*/ 694 h 3146"/>
              <a:gd name="T8" fmla="*/ 2022 w 3619"/>
              <a:gd name="T9" fmla="*/ 934 h 3146"/>
              <a:gd name="T10" fmla="*/ 2076 w 3619"/>
              <a:gd name="T11" fmla="*/ 1160 h 3146"/>
              <a:gd name="T12" fmla="*/ 2159 w 3619"/>
              <a:gd name="T13" fmla="*/ 1376 h 3146"/>
              <a:gd name="T14" fmla="*/ 2261 w 3619"/>
              <a:gd name="T15" fmla="*/ 1481 h 3146"/>
              <a:gd name="T16" fmla="*/ 2295 w 3619"/>
              <a:gd name="T17" fmla="*/ 1342 h 3146"/>
              <a:gd name="T18" fmla="*/ 2347 w 3619"/>
              <a:gd name="T19" fmla="*/ 1212 h 3146"/>
              <a:gd name="T20" fmla="*/ 2421 w 3619"/>
              <a:gd name="T21" fmla="*/ 1117 h 3146"/>
              <a:gd name="T22" fmla="*/ 2521 w 3619"/>
              <a:gd name="T23" fmla="*/ 1086 h 3146"/>
              <a:gd name="T24" fmla="*/ 2617 w 3619"/>
              <a:gd name="T25" fmla="*/ 1134 h 3146"/>
              <a:gd name="T26" fmla="*/ 2675 w 3619"/>
              <a:gd name="T27" fmla="*/ 1238 h 3146"/>
              <a:gd name="T28" fmla="*/ 2705 w 3619"/>
              <a:gd name="T29" fmla="*/ 1355 h 3146"/>
              <a:gd name="T30" fmla="*/ 2737 w 3619"/>
              <a:gd name="T31" fmla="*/ 1654 h 3146"/>
              <a:gd name="T32" fmla="*/ 2781 w 3619"/>
              <a:gd name="T33" fmla="*/ 1961 h 3146"/>
              <a:gd name="T34" fmla="*/ 2805 w 3619"/>
              <a:gd name="T35" fmla="*/ 2099 h 3146"/>
              <a:gd name="T36" fmla="*/ 2850 w 3619"/>
              <a:gd name="T37" fmla="*/ 2232 h 3146"/>
              <a:gd name="T38" fmla="*/ 2916 w 3619"/>
              <a:gd name="T39" fmla="*/ 2308 h 3146"/>
              <a:gd name="T40" fmla="*/ 2952 w 3619"/>
              <a:gd name="T41" fmla="*/ 2263 h 3146"/>
              <a:gd name="T42" fmla="*/ 2982 w 3619"/>
              <a:gd name="T43" fmla="*/ 2166 h 3146"/>
              <a:gd name="T44" fmla="*/ 3000 w 3619"/>
              <a:gd name="T45" fmla="*/ 2076 h 3146"/>
              <a:gd name="T46" fmla="*/ 3018 w 3619"/>
              <a:gd name="T47" fmla="*/ 1991 h 3146"/>
              <a:gd name="T48" fmla="*/ 3060 w 3619"/>
              <a:gd name="T49" fmla="*/ 1863 h 3146"/>
              <a:gd name="T50" fmla="*/ 3126 w 3619"/>
              <a:gd name="T51" fmla="*/ 1751 h 3146"/>
              <a:gd name="T52" fmla="*/ 3224 w 3619"/>
              <a:gd name="T53" fmla="*/ 1681 h 3146"/>
              <a:gd name="T54" fmla="*/ 3362 w 3619"/>
              <a:gd name="T55" fmla="*/ 1677 h 3146"/>
              <a:gd name="T56" fmla="*/ 3412 w 3619"/>
              <a:gd name="T57" fmla="*/ 1721 h 3146"/>
              <a:gd name="T58" fmla="*/ 3619 w 3619"/>
              <a:gd name="T59" fmla="*/ 3049 h 3146"/>
              <a:gd name="T60" fmla="*/ 133 w 3619"/>
              <a:gd name="T61" fmla="*/ 3049 h 3146"/>
              <a:gd name="T62" fmla="*/ 151 w 3619"/>
              <a:gd name="T63" fmla="*/ 1089 h 3146"/>
              <a:gd name="T64" fmla="*/ 215 w 3619"/>
              <a:gd name="T65" fmla="*/ 1003 h 3146"/>
              <a:gd name="T66" fmla="*/ 336 w 3619"/>
              <a:gd name="T67" fmla="*/ 930 h 3146"/>
              <a:gd name="T68" fmla="*/ 450 w 3619"/>
              <a:gd name="T69" fmla="*/ 950 h 3146"/>
              <a:gd name="T70" fmla="*/ 557 w 3619"/>
              <a:gd name="T71" fmla="*/ 1034 h 3146"/>
              <a:gd name="T72" fmla="*/ 651 w 3619"/>
              <a:gd name="T73" fmla="*/ 1152 h 3146"/>
              <a:gd name="T74" fmla="*/ 729 w 3619"/>
              <a:gd name="T75" fmla="*/ 1275 h 3146"/>
              <a:gd name="T76" fmla="*/ 777 w 3619"/>
              <a:gd name="T77" fmla="*/ 1355 h 3146"/>
              <a:gd name="T78" fmla="*/ 824 w 3619"/>
              <a:gd name="T79" fmla="*/ 1433 h 3146"/>
              <a:gd name="T80" fmla="*/ 884 w 3619"/>
              <a:gd name="T81" fmla="*/ 1507 h 3146"/>
              <a:gd name="T82" fmla="*/ 943 w 3619"/>
              <a:gd name="T83" fmla="*/ 1528 h 3146"/>
              <a:gd name="T84" fmla="*/ 1040 w 3619"/>
              <a:gd name="T85" fmla="*/ 1394 h 3146"/>
              <a:gd name="T86" fmla="*/ 1112 w 3619"/>
              <a:gd name="T87" fmla="*/ 1195 h 3146"/>
              <a:gd name="T88" fmla="*/ 1157 w 3619"/>
              <a:gd name="T89" fmla="*/ 986 h 3146"/>
              <a:gd name="T90" fmla="*/ 1198 w 3619"/>
              <a:gd name="T91" fmla="*/ 765 h 3146"/>
              <a:gd name="T92" fmla="*/ 1250 w 3619"/>
              <a:gd name="T93" fmla="*/ 507 h 3146"/>
              <a:gd name="T94" fmla="*/ 1333 w 3619"/>
              <a:gd name="T95" fmla="*/ 260 h 3146"/>
              <a:gd name="T96" fmla="*/ 1431 w 3619"/>
              <a:gd name="T97" fmla="*/ 101 h 3146"/>
              <a:gd name="T98" fmla="*/ 1525 w 3619"/>
              <a:gd name="T99" fmla="*/ 27 h 3146"/>
              <a:gd name="T100" fmla="*/ 1629 w 3619"/>
              <a:gd name="T101" fmla="*/ 0 h 3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619" h="3146">
                <a:moveTo>
                  <a:pt x="1629" y="0"/>
                </a:moveTo>
                <a:lnTo>
                  <a:pt x="1654" y="4"/>
                </a:lnTo>
                <a:lnTo>
                  <a:pt x="1681" y="12"/>
                </a:lnTo>
                <a:lnTo>
                  <a:pt x="1705" y="25"/>
                </a:lnTo>
                <a:lnTo>
                  <a:pt x="1729" y="42"/>
                </a:lnTo>
                <a:lnTo>
                  <a:pt x="1751" y="67"/>
                </a:lnTo>
                <a:lnTo>
                  <a:pt x="1772" y="95"/>
                </a:lnTo>
                <a:lnTo>
                  <a:pt x="1806" y="155"/>
                </a:lnTo>
                <a:lnTo>
                  <a:pt x="1835" y="218"/>
                </a:lnTo>
                <a:lnTo>
                  <a:pt x="1861" y="282"/>
                </a:lnTo>
                <a:lnTo>
                  <a:pt x="1884" y="349"/>
                </a:lnTo>
                <a:lnTo>
                  <a:pt x="1905" y="417"/>
                </a:lnTo>
                <a:lnTo>
                  <a:pt x="1923" y="486"/>
                </a:lnTo>
                <a:lnTo>
                  <a:pt x="1939" y="556"/>
                </a:lnTo>
                <a:lnTo>
                  <a:pt x="1955" y="625"/>
                </a:lnTo>
                <a:lnTo>
                  <a:pt x="1970" y="694"/>
                </a:lnTo>
                <a:lnTo>
                  <a:pt x="1984" y="762"/>
                </a:lnTo>
                <a:lnTo>
                  <a:pt x="1999" y="828"/>
                </a:lnTo>
                <a:lnTo>
                  <a:pt x="2010" y="881"/>
                </a:lnTo>
                <a:lnTo>
                  <a:pt x="2022" y="934"/>
                </a:lnTo>
                <a:lnTo>
                  <a:pt x="2034" y="989"/>
                </a:lnTo>
                <a:lnTo>
                  <a:pt x="2047" y="1046"/>
                </a:lnTo>
                <a:lnTo>
                  <a:pt x="2060" y="1103"/>
                </a:lnTo>
                <a:lnTo>
                  <a:pt x="2076" y="1160"/>
                </a:lnTo>
                <a:lnTo>
                  <a:pt x="2093" y="1216"/>
                </a:lnTo>
                <a:lnTo>
                  <a:pt x="2113" y="1272"/>
                </a:lnTo>
                <a:lnTo>
                  <a:pt x="2135" y="1325"/>
                </a:lnTo>
                <a:lnTo>
                  <a:pt x="2159" y="1376"/>
                </a:lnTo>
                <a:lnTo>
                  <a:pt x="2188" y="1425"/>
                </a:lnTo>
                <a:lnTo>
                  <a:pt x="2219" y="1471"/>
                </a:lnTo>
                <a:lnTo>
                  <a:pt x="2254" y="1513"/>
                </a:lnTo>
                <a:lnTo>
                  <a:pt x="2261" y="1481"/>
                </a:lnTo>
                <a:lnTo>
                  <a:pt x="2267" y="1446"/>
                </a:lnTo>
                <a:lnTo>
                  <a:pt x="2276" y="1412"/>
                </a:lnTo>
                <a:lnTo>
                  <a:pt x="2285" y="1378"/>
                </a:lnTo>
                <a:lnTo>
                  <a:pt x="2295" y="1342"/>
                </a:lnTo>
                <a:lnTo>
                  <a:pt x="2307" y="1308"/>
                </a:lnTo>
                <a:lnTo>
                  <a:pt x="2319" y="1275"/>
                </a:lnTo>
                <a:lnTo>
                  <a:pt x="2332" y="1243"/>
                </a:lnTo>
                <a:lnTo>
                  <a:pt x="2347" y="1212"/>
                </a:lnTo>
                <a:lnTo>
                  <a:pt x="2364" y="1184"/>
                </a:lnTo>
                <a:lnTo>
                  <a:pt x="2382" y="1159"/>
                </a:lnTo>
                <a:lnTo>
                  <a:pt x="2400" y="1136"/>
                </a:lnTo>
                <a:lnTo>
                  <a:pt x="2421" y="1117"/>
                </a:lnTo>
                <a:lnTo>
                  <a:pt x="2443" y="1102"/>
                </a:lnTo>
                <a:lnTo>
                  <a:pt x="2467" y="1091"/>
                </a:lnTo>
                <a:lnTo>
                  <a:pt x="2494" y="1086"/>
                </a:lnTo>
                <a:lnTo>
                  <a:pt x="2521" y="1086"/>
                </a:lnTo>
                <a:lnTo>
                  <a:pt x="2551" y="1091"/>
                </a:lnTo>
                <a:lnTo>
                  <a:pt x="2575" y="1100"/>
                </a:lnTo>
                <a:lnTo>
                  <a:pt x="2597" y="1114"/>
                </a:lnTo>
                <a:lnTo>
                  <a:pt x="2617" y="1134"/>
                </a:lnTo>
                <a:lnTo>
                  <a:pt x="2635" y="1157"/>
                </a:lnTo>
                <a:lnTo>
                  <a:pt x="2650" y="1182"/>
                </a:lnTo>
                <a:lnTo>
                  <a:pt x="2663" y="1209"/>
                </a:lnTo>
                <a:lnTo>
                  <a:pt x="2675" y="1238"/>
                </a:lnTo>
                <a:lnTo>
                  <a:pt x="2685" y="1267"/>
                </a:lnTo>
                <a:lnTo>
                  <a:pt x="2693" y="1297"/>
                </a:lnTo>
                <a:lnTo>
                  <a:pt x="2699" y="1327"/>
                </a:lnTo>
                <a:lnTo>
                  <a:pt x="2705" y="1355"/>
                </a:lnTo>
                <a:lnTo>
                  <a:pt x="2708" y="1380"/>
                </a:lnTo>
                <a:lnTo>
                  <a:pt x="2712" y="1403"/>
                </a:lnTo>
                <a:lnTo>
                  <a:pt x="2724" y="1528"/>
                </a:lnTo>
                <a:lnTo>
                  <a:pt x="2737" y="1654"/>
                </a:lnTo>
                <a:lnTo>
                  <a:pt x="2752" y="1780"/>
                </a:lnTo>
                <a:lnTo>
                  <a:pt x="2772" y="1903"/>
                </a:lnTo>
                <a:lnTo>
                  <a:pt x="2776" y="1931"/>
                </a:lnTo>
                <a:lnTo>
                  <a:pt x="2781" y="1961"/>
                </a:lnTo>
                <a:lnTo>
                  <a:pt x="2786" y="1994"/>
                </a:lnTo>
                <a:lnTo>
                  <a:pt x="2792" y="2028"/>
                </a:lnTo>
                <a:lnTo>
                  <a:pt x="2798" y="2064"/>
                </a:lnTo>
                <a:lnTo>
                  <a:pt x="2805" y="2099"/>
                </a:lnTo>
                <a:lnTo>
                  <a:pt x="2814" y="2135"/>
                </a:lnTo>
                <a:lnTo>
                  <a:pt x="2825" y="2169"/>
                </a:lnTo>
                <a:lnTo>
                  <a:pt x="2837" y="2202"/>
                </a:lnTo>
                <a:lnTo>
                  <a:pt x="2850" y="2232"/>
                </a:lnTo>
                <a:lnTo>
                  <a:pt x="2867" y="2260"/>
                </a:lnTo>
                <a:lnTo>
                  <a:pt x="2885" y="2284"/>
                </a:lnTo>
                <a:lnTo>
                  <a:pt x="2906" y="2304"/>
                </a:lnTo>
                <a:lnTo>
                  <a:pt x="2916" y="2308"/>
                </a:lnTo>
                <a:lnTo>
                  <a:pt x="2926" y="2305"/>
                </a:lnTo>
                <a:lnTo>
                  <a:pt x="2935" y="2296"/>
                </a:lnTo>
                <a:lnTo>
                  <a:pt x="2944" y="2282"/>
                </a:lnTo>
                <a:lnTo>
                  <a:pt x="2952" y="2263"/>
                </a:lnTo>
                <a:lnTo>
                  <a:pt x="2961" y="2241"/>
                </a:lnTo>
                <a:lnTo>
                  <a:pt x="2968" y="2218"/>
                </a:lnTo>
                <a:lnTo>
                  <a:pt x="2976" y="2191"/>
                </a:lnTo>
                <a:lnTo>
                  <a:pt x="2982" y="2166"/>
                </a:lnTo>
                <a:lnTo>
                  <a:pt x="2988" y="2140"/>
                </a:lnTo>
                <a:lnTo>
                  <a:pt x="2992" y="2116"/>
                </a:lnTo>
                <a:lnTo>
                  <a:pt x="2996" y="2095"/>
                </a:lnTo>
                <a:lnTo>
                  <a:pt x="3000" y="2076"/>
                </a:lnTo>
                <a:lnTo>
                  <a:pt x="3003" y="2062"/>
                </a:lnTo>
                <a:lnTo>
                  <a:pt x="3004" y="2053"/>
                </a:lnTo>
                <a:lnTo>
                  <a:pt x="3011" y="2022"/>
                </a:lnTo>
                <a:lnTo>
                  <a:pt x="3018" y="1991"/>
                </a:lnTo>
                <a:lnTo>
                  <a:pt x="3027" y="1959"/>
                </a:lnTo>
                <a:lnTo>
                  <a:pt x="3037" y="1926"/>
                </a:lnTo>
                <a:lnTo>
                  <a:pt x="3048" y="1893"/>
                </a:lnTo>
                <a:lnTo>
                  <a:pt x="3060" y="1863"/>
                </a:lnTo>
                <a:lnTo>
                  <a:pt x="3075" y="1832"/>
                </a:lnTo>
                <a:lnTo>
                  <a:pt x="3090" y="1803"/>
                </a:lnTo>
                <a:lnTo>
                  <a:pt x="3108" y="1776"/>
                </a:lnTo>
                <a:lnTo>
                  <a:pt x="3126" y="1751"/>
                </a:lnTo>
                <a:lnTo>
                  <a:pt x="3147" y="1729"/>
                </a:lnTo>
                <a:lnTo>
                  <a:pt x="3171" y="1709"/>
                </a:lnTo>
                <a:lnTo>
                  <a:pt x="3197" y="1693"/>
                </a:lnTo>
                <a:lnTo>
                  <a:pt x="3224" y="1681"/>
                </a:lnTo>
                <a:lnTo>
                  <a:pt x="3255" y="1673"/>
                </a:lnTo>
                <a:lnTo>
                  <a:pt x="3288" y="1669"/>
                </a:lnTo>
                <a:lnTo>
                  <a:pt x="3323" y="1671"/>
                </a:lnTo>
                <a:lnTo>
                  <a:pt x="3362" y="1677"/>
                </a:lnTo>
                <a:lnTo>
                  <a:pt x="3378" y="1683"/>
                </a:lnTo>
                <a:lnTo>
                  <a:pt x="3392" y="1693"/>
                </a:lnTo>
                <a:lnTo>
                  <a:pt x="3403" y="1705"/>
                </a:lnTo>
                <a:lnTo>
                  <a:pt x="3412" y="1721"/>
                </a:lnTo>
                <a:lnTo>
                  <a:pt x="3418" y="1737"/>
                </a:lnTo>
                <a:lnTo>
                  <a:pt x="3420" y="1754"/>
                </a:lnTo>
                <a:lnTo>
                  <a:pt x="3422" y="3049"/>
                </a:lnTo>
                <a:lnTo>
                  <a:pt x="3619" y="3049"/>
                </a:lnTo>
                <a:lnTo>
                  <a:pt x="3619" y="3146"/>
                </a:lnTo>
                <a:lnTo>
                  <a:pt x="0" y="3146"/>
                </a:lnTo>
                <a:lnTo>
                  <a:pt x="0" y="3049"/>
                </a:lnTo>
                <a:lnTo>
                  <a:pt x="133" y="3049"/>
                </a:lnTo>
                <a:lnTo>
                  <a:pt x="133" y="1139"/>
                </a:lnTo>
                <a:lnTo>
                  <a:pt x="135" y="1119"/>
                </a:lnTo>
                <a:lnTo>
                  <a:pt x="141" y="1102"/>
                </a:lnTo>
                <a:lnTo>
                  <a:pt x="151" y="1089"/>
                </a:lnTo>
                <a:lnTo>
                  <a:pt x="155" y="1080"/>
                </a:lnTo>
                <a:lnTo>
                  <a:pt x="160" y="1072"/>
                </a:lnTo>
                <a:lnTo>
                  <a:pt x="184" y="1039"/>
                </a:lnTo>
                <a:lnTo>
                  <a:pt x="215" y="1003"/>
                </a:lnTo>
                <a:lnTo>
                  <a:pt x="245" y="974"/>
                </a:lnTo>
                <a:lnTo>
                  <a:pt x="275" y="952"/>
                </a:lnTo>
                <a:lnTo>
                  <a:pt x="306" y="937"/>
                </a:lnTo>
                <a:lnTo>
                  <a:pt x="336" y="930"/>
                </a:lnTo>
                <a:lnTo>
                  <a:pt x="364" y="926"/>
                </a:lnTo>
                <a:lnTo>
                  <a:pt x="394" y="930"/>
                </a:lnTo>
                <a:lnTo>
                  <a:pt x="422" y="937"/>
                </a:lnTo>
                <a:lnTo>
                  <a:pt x="450" y="950"/>
                </a:lnTo>
                <a:lnTo>
                  <a:pt x="477" y="965"/>
                </a:lnTo>
                <a:lnTo>
                  <a:pt x="505" y="985"/>
                </a:lnTo>
                <a:lnTo>
                  <a:pt x="531" y="1008"/>
                </a:lnTo>
                <a:lnTo>
                  <a:pt x="557" y="1034"/>
                </a:lnTo>
                <a:lnTo>
                  <a:pt x="581" y="1061"/>
                </a:lnTo>
                <a:lnTo>
                  <a:pt x="605" y="1090"/>
                </a:lnTo>
                <a:lnTo>
                  <a:pt x="628" y="1121"/>
                </a:lnTo>
                <a:lnTo>
                  <a:pt x="651" y="1152"/>
                </a:lnTo>
                <a:lnTo>
                  <a:pt x="672" y="1183"/>
                </a:lnTo>
                <a:lnTo>
                  <a:pt x="692" y="1215"/>
                </a:lnTo>
                <a:lnTo>
                  <a:pt x="712" y="1246"/>
                </a:lnTo>
                <a:lnTo>
                  <a:pt x="729" y="1275"/>
                </a:lnTo>
                <a:lnTo>
                  <a:pt x="747" y="1304"/>
                </a:lnTo>
                <a:lnTo>
                  <a:pt x="762" y="1329"/>
                </a:lnTo>
                <a:lnTo>
                  <a:pt x="768" y="1340"/>
                </a:lnTo>
                <a:lnTo>
                  <a:pt x="777" y="1355"/>
                </a:lnTo>
                <a:lnTo>
                  <a:pt x="787" y="1372"/>
                </a:lnTo>
                <a:lnTo>
                  <a:pt x="798" y="1391"/>
                </a:lnTo>
                <a:lnTo>
                  <a:pt x="811" y="1412"/>
                </a:lnTo>
                <a:lnTo>
                  <a:pt x="824" y="1433"/>
                </a:lnTo>
                <a:lnTo>
                  <a:pt x="838" y="1454"/>
                </a:lnTo>
                <a:lnTo>
                  <a:pt x="854" y="1474"/>
                </a:lnTo>
                <a:lnTo>
                  <a:pt x="869" y="1492"/>
                </a:lnTo>
                <a:lnTo>
                  <a:pt x="884" y="1507"/>
                </a:lnTo>
                <a:lnTo>
                  <a:pt x="900" y="1519"/>
                </a:lnTo>
                <a:lnTo>
                  <a:pt x="914" y="1528"/>
                </a:lnTo>
                <a:lnTo>
                  <a:pt x="928" y="1531"/>
                </a:lnTo>
                <a:lnTo>
                  <a:pt x="943" y="1528"/>
                </a:lnTo>
                <a:lnTo>
                  <a:pt x="955" y="1518"/>
                </a:lnTo>
                <a:lnTo>
                  <a:pt x="987" y="1481"/>
                </a:lnTo>
                <a:lnTo>
                  <a:pt x="1014" y="1439"/>
                </a:lnTo>
                <a:lnTo>
                  <a:pt x="1040" y="1394"/>
                </a:lnTo>
                <a:lnTo>
                  <a:pt x="1060" y="1347"/>
                </a:lnTo>
                <a:lnTo>
                  <a:pt x="1080" y="1298"/>
                </a:lnTo>
                <a:lnTo>
                  <a:pt x="1097" y="1247"/>
                </a:lnTo>
                <a:lnTo>
                  <a:pt x="1112" y="1195"/>
                </a:lnTo>
                <a:lnTo>
                  <a:pt x="1125" y="1142"/>
                </a:lnTo>
                <a:lnTo>
                  <a:pt x="1136" y="1090"/>
                </a:lnTo>
                <a:lnTo>
                  <a:pt x="1147" y="1038"/>
                </a:lnTo>
                <a:lnTo>
                  <a:pt x="1157" y="986"/>
                </a:lnTo>
                <a:lnTo>
                  <a:pt x="1166" y="936"/>
                </a:lnTo>
                <a:lnTo>
                  <a:pt x="1175" y="889"/>
                </a:lnTo>
                <a:lnTo>
                  <a:pt x="1186" y="828"/>
                </a:lnTo>
                <a:lnTo>
                  <a:pt x="1198" y="765"/>
                </a:lnTo>
                <a:lnTo>
                  <a:pt x="1209" y="701"/>
                </a:lnTo>
                <a:lnTo>
                  <a:pt x="1221" y="636"/>
                </a:lnTo>
                <a:lnTo>
                  <a:pt x="1235" y="572"/>
                </a:lnTo>
                <a:lnTo>
                  <a:pt x="1250" y="507"/>
                </a:lnTo>
                <a:lnTo>
                  <a:pt x="1267" y="444"/>
                </a:lnTo>
                <a:lnTo>
                  <a:pt x="1286" y="381"/>
                </a:lnTo>
                <a:lnTo>
                  <a:pt x="1308" y="320"/>
                </a:lnTo>
                <a:lnTo>
                  <a:pt x="1333" y="260"/>
                </a:lnTo>
                <a:lnTo>
                  <a:pt x="1362" y="204"/>
                </a:lnTo>
                <a:lnTo>
                  <a:pt x="1394" y="150"/>
                </a:lnTo>
                <a:lnTo>
                  <a:pt x="1411" y="125"/>
                </a:lnTo>
                <a:lnTo>
                  <a:pt x="1431" y="101"/>
                </a:lnTo>
                <a:lnTo>
                  <a:pt x="1453" y="80"/>
                </a:lnTo>
                <a:lnTo>
                  <a:pt x="1475" y="60"/>
                </a:lnTo>
                <a:lnTo>
                  <a:pt x="1499" y="42"/>
                </a:lnTo>
                <a:lnTo>
                  <a:pt x="1525" y="27"/>
                </a:lnTo>
                <a:lnTo>
                  <a:pt x="1550" y="16"/>
                </a:lnTo>
                <a:lnTo>
                  <a:pt x="1576" y="7"/>
                </a:lnTo>
                <a:lnTo>
                  <a:pt x="1603" y="1"/>
                </a:lnTo>
                <a:lnTo>
                  <a:pt x="16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87" name="Group 497"/>
          <p:cNvGrpSpPr/>
          <p:nvPr/>
        </p:nvGrpSpPr>
        <p:grpSpPr>
          <a:xfrm>
            <a:off x="4991735" y="2800736"/>
            <a:ext cx="485430" cy="488928"/>
            <a:chOff x="5321300" y="4586288"/>
            <a:chExt cx="1101725" cy="1109663"/>
          </a:xfrm>
          <a:solidFill>
            <a:srgbClr val="000000"/>
          </a:solidFill>
        </p:grpSpPr>
        <p:sp>
          <p:nvSpPr>
            <p:cNvPr id="588" name="Freeform 378"/>
            <p:cNvSpPr>
              <a:spLocks/>
            </p:cNvSpPr>
            <p:nvPr/>
          </p:nvSpPr>
          <p:spPr bwMode="auto">
            <a:xfrm>
              <a:off x="5902325" y="4586288"/>
              <a:ext cx="520700" cy="520700"/>
            </a:xfrm>
            <a:custGeom>
              <a:avLst/>
              <a:gdLst>
                <a:gd name="T0" fmla="*/ 0 w 1637"/>
                <a:gd name="T1" fmla="*/ 0 h 1642"/>
                <a:gd name="T2" fmla="*/ 44 w 1637"/>
                <a:gd name="T3" fmla="*/ 1 h 1642"/>
                <a:gd name="T4" fmla="*/ 148 w 1637"/>
                <a:gd name="T5" fmla="*/ 5 h 1642"/>
                <a:gd name="T6" fmla="*/ 249 w 1637"/>
                <a:gd name="T7" fmla="*/ 16 h 1642"/>
                <a:gd name="T8" fmla="*/ 350 w 1637"/>
                <a:gd name="T9" fmla="*/ 33 h 1642"/>
                <a:gd name="T10" fmla="*/ 448 w 1637"/>
                <a:gd name="T11" fmla="*/ 57 h 1642"/>
                <a:gd name="T12" fmla="*/ 543 w 1637"/>
                <a:gd name="T13" fmla="*/ 86 h 1642"/>
                <a:gd name="T14" fmla="*/ 636 w 1637"/>
                <a:gd name="T15" fmla="*/ 121 h 1642"/>
                <a:gd name="T16" fmla="*/ 726 w 1637"/>
                <a:gd name="T17" fmla="*/ 162 h 1642"/>
                <a:gd name="T18" fmla="*/ 814 w 1637"/>
                <a:gd name="T19" fmla="*/ 207 h 1642"/>
                <a:gd name="T20" fmla="*/ 898 w 1637"/>
                <a:gd name="T21" fmla="*/ 259 h 1642"/>
                <a:gd name="T22" fmla="*/ 979 w 1637"/>
                <a:gd name="T23" fmla="*/ 314 h 1642"/>
                <a:gd name="T24" fmla="*/ 1056 w 1637"/>
                <a:gd name="T25" fmla="*/ 375 h 1642"/>
                <a:gd name="T26" fmla="*/ 1129 w 1637"/>
                <a:gd name="T27" fmla="*/ 441 h 1642"/>
                <a:gd name="T28" fmla="*/ 1198 w 1637"/>
                <a:gd name="T29" fmla="*/ 510 h 1642"/>
                <a:gd name="T30" fmla="*/ 1263 w 1637"/>
                <a:gd name="T31" fmla="*/ 584 h 1642"/>
                <a:gd name="T32" fmla="*/ 1323 w 1637"/>
                <a:gd name="T33" fmla="*/ 661 h 1642"/>
                <a:gd name="T34" fmla="*/ 1379 w 1637"/>
                <a:gd name="T35" fmla="*/ 742 h 1642"/>
                <a:gd name="T36" fmla="*/ 1430 w 1637"/>
                <a:gd name="T37" fmla="*/ 826 h 1642"/>
                <a:gd name="T38" fmla="*/ 1476 w 1637"/>
                <a:gd name="T39" fmla="*/ 913 h 1642"/>
                <a:gd name="T40" fmla="*/ 1516 w 1637"/>
                <a:gd name="T41" fmla="*/ 1004 h 1642"/>
                <a:gd name="T42" fmla="*/ 1552 w 1637"/>
                <a:gd name="T43" fmla="*/ 1097 h 1642"/>
                <a:gd name="T44" fmla="*/ 1581 w 1637"/>
                <a:gd name="T45" fmla="*/ 1193 h 1642"/>
                <a:gd name="T46" fmla="*/ 1605 w 1637"/>
                <a:gd name="T47" fmla="*/ 1290 h 1642"/>
                <a:gd name="T48" fmla="*/ 1622 w 1637"/>
                <a:gd name="T49" fmla="*/ 1391 h 1642"/>
                <a:gd name="T50" fmla="*/ 1633 w 1637"/>
                <a:gd name="T51" fmla="*/ 1494 h 1642"/>
                <a:gd name="T52" fmla="*/ 1637 w 1637"/>
                <a:gd name="T53" fmla="*/ 1597 h 1642"/>
                <a:gd name="T54" fmla="*/ 1637 w 1637"/>
                <a:gd name="T55" fmla="*/ 1642 h 1642"/>
                <a:gd name="T56" fmla="*/ 1310 w 1637"/>
                <a:gd name="T57" fmla="*/ 1642 h 1642"/>
                <a:gd name="T58" fmla="*/ 1309 w 1637"/>
                <a:gd name="T59" fmla="*/ 1597 h 1642"/>
                <a:gd name="T60" fmla="*/ 1305 w 1637"/>
                <a:gd name="T61" fmla="*/ 1504 h 1642"/>
                <a:gd name="T62" fmla="*/ 1294 w 1637"/>
                <a:gd name="T63" fmla="*/ 1412 h 1642"/>
                <a:gd name="T64" fmla="*/ 1277 w 1637"/>
                <a:gd name="T65" fmla="*/ 1323 h 1642"/>
                <a:gd name="T66" fmla="*/ 1252 w 1637"/>
                <a:gd name="T67" fmla="*/ 1235 h 1642"/>
                <a:gd name="T68" fmla="*/ 1223 w 1637"/>
                <a:gd name="T69" fmla="*/ 1150 h 1642"/>
                <a:gd name="T70" fmla="*/ 1187 w 1637"/>
                <a:gd name="T71" fmla="*/ 1067 h 1642"/>
                <a:gd name="T72" fmla="*/ 1146 w 1637"/>
                <a:gd name="T73" fmla="*/ 988 h 1642"/>
                <a:gd name="T74" fmla="*/ 1100 w 1637"/>
                <a:gd name="T75" fmla="*/ 913 h 1642"/>
                <a:gd name="T76" fmla="*/ 1049 w 1637"/>
                <a:gd name="T77" fmla="*/ 840 h 1642"/>
                <a:gd name="T78" fmla="*/ 993 w 1637"/>
                <a:gd name="T79" fmla="*/ 771 h 1642"/>
                <a:gd name="T80" fmla="*/ 932 w 1637"/>
                <a:gd name="T81" fmla="*/ 706 h 1642"/>
                <a:gd name="T82" fmla="*/ 868 w 1637"/>
                <a:gd name="T83" fmla="*/ 645 h 1642"/>
                <a:gd name="T84" fmla="*/ 800 w 1637"/>
                <a:gd name="T85" fmla="*/ 590 h 1642"/>
                <a:gd name="T86" fmla="*/ 727 w 1637"/>
                <a:gd name="T87" fmla="*/ 538 h 1642"/>
                <a:gd name="T88" fmla="*/ 651 w 1637"/>
                <a:gd name="T89" fmla="*/ 492 h 1642"/>
                <a:gd name="T90" fmla="*/ 572 w 1637"/>
                <a:gd name="T91" fmla="*/ 451 h 1642"/>
                <a:gd name="T92" fmla="*/ 490 w 1637"/>
                <a:gd name="T93" fmla="*/ 416 h 1642"/>
                <a:gd name="T94" fmla="*/ 405 w 1637"/>
                <a:gd name="T95" fmla="*/ 386 h 1642"/>
                <a:gd name="T96" fmla="*/ 317 w 1637"/>
                <a:gd name="T97" fmla="*/ 362 h 1642"/>
                <a:gd name="T98" fmla="*/ 228 w 1637"/>
                <a:gd name="T99" fmla="*/ 345 h 1642"/>
                <a:gd name="T100" fmla="*/ 137 w 1637"/>
                <a:gd name="T101" fmla="*/ 333 h 1642"/>
                <a:gd name="T102" fmla="*/ 43 w 1637"/>
                <a:gd name="T103" fmla="*/ 328 h 1642"/>
                <a:gd name="T104" fmla="*/ 0 w 1637"/>
                <a:gd name="T105" fmla="*/ 328 h 1642"/>
                <a:gd name="T106" fmla="*/ 0 w 1637"/>
                <a:gd name="T107" fmla="*/ 0 h 1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37" h="1642">
                  <a:moveTo>
                    <a:pt x="0" y="0"/>
                  </a:moveTo>
                  <a:lnTo>
                    <a:pt x="44" y="1"/>
                  </a:lnTo>
                  <a:lnTo>
                    <a:pt x="148" y="5"/>
                  </a:lnTo>
                  <a:lnTo>
                    <a:pt x="249" y="16"/>
                  </a:lnTo>
                  <a:lnTo>
                    <a:pt x="350" y="33"/>
                  </a:lnTo>
                  <a:lnTo>
                    <a:pt x="448" y="57"/>
                  </a:lnTo>
                  <a:lnTo>
                    <a:pt x="543" y="86"/>
                  </a:lnTo>
                  <a:lnTo>
                    <a:pt x="636" y="121"/>
                  </a:lnTo>
                  <a:lnTo>
                    <a:pt x="726" y="162"/>
                  </a:lnTo>
                  <a:lnTo>
                    <a:pt x="814" y="207"/>
                  </a:lnTo>
                  <a:lnTo>
                    <a:pt x="898" y="259"/>
                  </a:lnTo>
                  <a:lnTo>
                    <a:pt x="979" y="314"/>
                  </a:lnTo>
                  <a:lnTo>
                    <a:pt x="1056" y="375"/>
                  </a:lnTo>
                  <a:lnTo>
                    <a:pt x="1129" y="441"/>
                  </a:lnTo>
                  <a:lnTo>
                    <a:pt x="1198" y="510"/>
                  </a:lnTo>
                  <a:lnTo>
                    <a:pt x="1263" y="584"/>
                  </a:lnTo>
                  <a:lnTo>
                    <a:pt x="1323" y="661"/>
                  </a:lnTo>
                  <a:lnTo>
                    <a:pt x="1379" y="742"/>
                  </a:lnTo>
                  <a:lnTo>
                    <a:pt x="1430" y="826"/>
                  </a:lnTo>
                  <a:lnTo>
                    <a:pt x="1476" y="913"/>
                  </a:lnTo>
                  <a:lnTo>
                    <a:pt x="1516" y="1004"/>
                  </a:lnTo>
                  <a:lnTo>
                    <a:pt x="1552" y="1097"/>
                  </a:lnTo>
                  <a:lnTo>
                    <a:pt x="1581" y="1193"/>
                  </a:lnTo>
                  <a:lnTo>
                    <a:pt x="1605" y="1290"/>
                  </a:lnTo>
                  <a:lnTo>
                    <a:pt x="1622" y="1391"/>
                  </a:lnTo>
                  <a:lnTo>
                    <a:pt x="1633" y="1494"/>
                  </a:lnTo>
                  <a:lnTo>
                    <a:pt x="1637" y="1597"/>
                  </a:lnTo>
                  <a:lnTo>
                    <a:pt x="1637" y="1642"/>
                  </a:lnTo>
                  <a:lnTo>
                    <a:pt x="1310" y="1642"/>
                  </a:lnTo>
                  <a:lnTo>
                    <a:pt x="1309" y="1597"/>
                  </a:lnTo>
                  <a:lnTo>
                    <a:pt x="1305" y="1504"/>
                  </a:lnTo>
                  <a:lnTo>
                    <a:pt x="1294" y="1412"/>
                  </a:lnTo>
                  <a:lnTo>
                    <a:pt x="1277" y="1323"/>
                  </a:lnTo>
                  <a:lnTo>
                    <a:pt x="1252" y="1235"/>
                  </a:lnTo>
                  <a:lnTo>
                    <a:pt x="1223" y="1150"/>
                  </a:lnTo>
                  <a:lnTo>
                    <a:pt x="1187" y="1067"/>
                  </a:lnTo>
                  <a:lnTo>
                    <a:pt x="1146" y="988"/>
                  </a:lnTo>
                  <a:lnTo>
                    <a:pt x="1100" y="913"/>
                  </a:lnTo>
                  <a:lnTo>
                    <a:pt x="1049" y="840"/>
                  </a:lnTo>
                  <a:lnTo>
                    <a:pt x="993" y="771"/>
                  </a:lnTo>
                  <a:lnTo>
                    <a:pt x="932" y="706"/>
                  </a:lnTo>
                  <a:lnTo>
                    <a:pt x="868" y="645"/>
                  </a:lnTo>
                  <a:lnTo>
                    <a:pt x="800" y="590"/>
                  </a:lnTo>
                  <a:lnTo>
                    <a:pt x="727" y="538"/>
                  </a:lnTo>
                  <a:lnTo>
                    <a:pt x="651" y="492"/>
                  </a:lnTo>
                  <a:lnTo>
                    <a:pt x="572" y="451"/>
                  </a:lnTo>
                  <a:lnTo>
                    <a:pt x="490" y="416"/>
                  </a:lnTo>
                  <a:lnTo>
                    <a:pt x="405" y="386"/>
                  </a:lnTo>
                  <a:lnTo>
                    <a:pt x="317" y="362"/>
                  </a:lnTo>
                  <a:lnTo>
                    <a:pt x="228" y="345"/>
                  </a:lnTo>
                  <a:lnTo>
                    <a:pt x="137" y="333"/>
                  </a:lnTo>
                  <a:lnTo>
                    <a:pt x="43" y="328"/>
                  </a:lnTo>
                  <a:lnTo>
                    <a:pt x="0" y="3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379"/>
            <p:cNvSpPr>
              <a:spLocks noEditPoints="1"/>
            </p:cNvSpPr>
            <p:nvPr/>
          </p:nvSpPr>
          <p:spPr bwMode="auto">
            <a:xfrm>
              <a:off x="5321300" y="4672013"/>
              <a:ext cx="1020763" cy="1023938"/>
            </a:xfrm>
            <a:custGeom>
              <a:avLst/>
              <a:gdLst>
                <a:gd name="T0" fmla="*/ 156 w 3216"/>
                <a:gd name="T1" fmla="*/ 2064 h 3224"/>
                <a:gd name="T2" fmla="*/ 354 w 3216"/>
                <a:gd name="T3" fmla="*/ 2473 h 3224"/>
                <a:gd name="T4" fmla="*/ 665 w 3216"/>
                <a:gd name="T5" fmla="*/ 2806 h 3224"/>
                <a:gd name="T6" fmla="*/ 815 w 3216"/>
                <a:gd name="T7" fmla="*/ 2730 h 3224"/>
                <a:gd name="T8" fmla="*/ 505 w 3216"/>
                <a:gd name="T9" fmla="*/ 2423 h 3224"/>
                <a:gd name="T10" fmla="*/ 307 w 3216"/>
                <a:gd name="T11" fmla="*/ 2037 h 3224"/>
                <a:gd name="T12" fmla="*/ 2968 w 3216"/>
                <a:gd name="T13" fmla="*/ 1756 h 3224"/>
                <a:gd name="T14" fmla="*/ 2862 w 3216"/>
                <a:gd name="T15" fmla="*/ 2164 h 3224"/>
                <a:gd name="T16" fmla="*/ 2635 w 3216"/>
                <a:gd name="T17" fmla="*/ 2518 h 3224"/>
                <a:gd name="T18" fmla="*/ 2864 w 3216"/>
                <a:gd name="T19" fmla="*/ 2470 h 3224"/>
                <a:gd name="T20" fmla="*/ 3066 w 3216"/>
                <a:gd name="T21" fmla="*/ 2047 h 3224"/>
                <a:gd name="T22" fmla="*/ 2975 w 3216"/>
                <a:gd name="T23" fmla="*/ 1670 h 3224"/>
                <a:gd name="T24" fmla="*/ 555 w 3216"/>
                <a:gd name="T25" fmla="*/ 514 h 3224"/>
                <a:gd name="T26" fmla="*/ 561 w 3216"/>
                <a:gd name="T27" fmla="*/ 728 h 3224"/>
                <a:gd name="T28" fmla="*/ 908 w 3216"/>
                <a:gd name="T29" fmla="*/ 433 h 3224"/>
                <a:gd name="T30" fmla="*/ 1267 w 3216"/>
                <a:gd name="T31" fmla="*/ 127 h 3224"/>
                <a:gd name="T32" fmla="*/ 985 w 3216"/>
                <a:gd name="T33" fmla="*/ 390 h 3224"/>
                <a:gd name="T34" fmla="*/ 1382 w 3216"/>
                <a:gd name="T35" fmla="*/ 259 h 3224"/>
                <a:gd name="T36" fmla="*/ 1637 w 3216"/>
                <a:gd name="T37" fmla="*/ 328 h 3224"/>
                <a:gd name="T38" fmla="*/ 1281 w 3216"/>
                <a:gd name="T39" fmla="*/ 371 h 3224"/>
                <a:gd name="T40" fmla="*/ 916 w 3216"/>
                <a:gd name="T41" fmla="*/ 531 h 3224"/>
                <a:gd name="T42" fmla="*/ 602 w 3216"/>
                <a:gd name="T43" fmla="*/ 817 h 3224"/>
                <a:gd name="T44" fmla="*/ 398 w 3216"/>
                <a:gd name="T45" fmla="*/ 1191 h 3224"/>
                <a:gd name="T46" fmla="*/ 327 w 3216"/>
                <a:gd name="T47" fmla="*/ 1612 h 3224"/>
                <a:gd name="T48" fmla="*/ 379 w 3216"/>
                <a:gd name="T49" fmla="*/ 1971 h 3224"/>
                <a:gd name="T50" fmla="*/ 552 w 3216"/>
                <a:gd name="T51" fmla="*/ 2338 h 3224"/>
                <a:gd name="T52" fmla="*/ 832 w 3216"/>
                <a:gd name="T53" fmla="*/ 2632 h 3224"/>
                <a:gd name="T54" fmla="*/ 1198 w 3216"/>
                <a:gd name="T55" fmla="*/ 2828 h 3224"/>
                <a:gd name="T56" fmla="*/ 1608 w 3216"/>
                <a:gd name="T57" fmla="*/ 2896 h 3224"/>
                <a:gd name="T58" fmla="*/ 2038 w 3216"/>
                <a:gd name="T59" fmla="*/ 2822 h 3224"/>
                <a:gd name="T60" fmla="*/ 2418 w 3216"/>
                <a:gd name="T61" fmla="*/ 2606 h 3224"/>
                <a:gd name="T62" fmla="*/ 2703 w 3216"/>
                <a:gd name="T63" fmla="*/ 2280 h 3224"/>
                <a:gd name="T64" fmla="*/ 2859 w 3216"/>
                <a:gd name="T65" fmla="*/ 1885 h 3224"/>
                <a:gd name="T66" fmla="*/ 3216 w 3216"/>
                <a:gd name="T67" fmla="*/ 1583 h 3224"/>
                <a:gd name="T68" fmla="*/ 3166 w 3216"/>
                <a:gd name="T69" fmla="*/ 2012 h 3224"/>
                <a:gd name="T70" fmla="*/ 2981 w 3216"/>
                <a:gd name="T71" fmla="*/ 2450 h 3224"/>
                <a:gd name="T72" fmla="*/ 2742 w 3216"/>
                <a:gd name="T73" fmla="*/ 2756 h 3224"/>
                <a:gd name="T74" fmla="*/ 2523 w 3216"/>
                <a:gd name="T75" fmla="*/ 2936 h 3224"/>
                <a:gd name="T76" fmla="*/ 2089 w 3216"/>
                <a:gd name="T77" fmla="*/ 3150 h 3224"/>
                <a:gd name="T78" fmla="*/ 1608 w 3216"/>
                <a:gd name="T79" fmla="*/ 3224 h 3224"/>
                <a:gd name="T80" fmla="*/ 1123 w 3216"/>
                <a:gd name="T81" fmla="*/ 3148 h 3224"/>
                <a:gd name="T82" fmla="*/ 811 w 3216"/>
                <a:gd name="T83" fmla="*/ 3012 h 3224"/>
                <a:gd name="T84" fmla="*/ 538 w 3216"/>
                <a:gd name="T85" fmla="*/ 2814 h 3224"/>
                <a:gd name="T86" fmla="*/ 231 w 3216"/>
                <a:gd name="T87" fmla="*/ 2442 h 3224"/>
                <a:gd name="T88" fmla="*/ 47 w 3216"/>
                <a:gd name="T89" fmla="*/ 1995 h 3224"/>
                <a:gd name="T90" fmla="*/ 3 w 3216"/>
                <a:gd name="T91" fmla="*/ 1714 h 3224"/>
                <a:gd name="T92" fmla="*/ 11 w 3216"/>
                <a:gd name="T93" fmla="*/ 1426 h 3224"/>
                <a:gd name="T94" fmla="*/ 127 w 3216"/>
                <a:gd name="T95" fmla="*/ 981 h 3224"/>
                <a:gd name="T96" fmla="*/ 307 w 3216"/>
                <a:gd name="T97" fmla="*/ 663 h 3224"/>
                <a:gd name="T98" fmla="*/ 563 w 3216"/>
                <a:gd name="T99" fmla="*/ 387 h 3224"/>
                <a:gd name="T100" fmla="*/ 831 w 3216"/>
                <a:gd name="T101" fmla="*/ 200 h 3224"/>
                <a:gd name="T102" fmla="*/ 1130 w 3216"/>
                <a:gd name="T103" fmla="*/ 74 h 3224"/>
                <a:gd name="T104" fmla="*/ 1593 w 3216"/>
                <a:gd name="T105" fmla="*/ 0 h 3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16" h="3224">
                  <a:moveTo>
                    <a:pt x="250" y="1780"/>
                  </a:moveTo>
                  <a:lnTo>
                    <a:pt x="99" y="1794"/>
                  </a:lnTo>
                  <a:lnTo>
                    <a:pt x="113" y="1886"/>
                  </a:lnTo>
                  <a:lnTo>
                    <a:pt x="132" y="1976"/>
                  </a:lnTo>
                  <a:lnTo>
                    <a:pt x="156" y="2064"/>
                  </a:lnTo>
                  <a:lnTo>
                    <a:pt x="187" y="2151"/>
                  </a:lnTo>
                  <a:lnTo>
                    <a:pt x="221" y="2235"/>
                  </a:lnTo>
                  <a:lnTo>
                    <a:pt x="261" y="2317"/>
                  </a:lnTo>
                  <a:lnTo>
                    <a:pt x="305" y="2396"/>
                  </a:lnTo>
                  <a:lnTo>
                    <a:pt x="354" y="2473"/>
                  </a:lnTo>
                  <a:lnTo>
                    <a:pt x="408" y="2547"/>
                  </a:lnTo>
                  <a:lnTo>
                    <a:pt x="466" y="2617"/>
                  </a:lnTo>
                  <a:lnTo>
                    <a:pt x="528" y="2684"/>
                  </a:lnTo>
                  <a:lnTo>
                    <a:pt x="594" y="2747"/>
                  </a:lnTo>
                  <a:lnTo>
                    <a:pt x="665" y="2806"/>
                  </a:lnTo>
                  <a:lnTo>
                    <a:pt x="739" y="2862"/>
                  </a:lnTo>
                  <a:lnTo>
                    <a:pt x="817" y="2912"/>
                  </a:lnTo>
                  <a:lnTo>
                    <a:pt x="830" y="2888"/>
                  </a:lnTo>
                  <a:lnTo>
                    <a:pt x="889" y="2779"/>
                  </a:lnTo>
                  <a:lnTo>
                    <a:pt x="815" y="2730"/>
                  </a:lnTo>
                  <a:lnTo>
                    <a:pt x="744" y="2677"/>
                  </a:lnTo>
                  <a:lnTo>
                    <a:pt x="679" y="2619"/>
                  </a:lnTo>
                  <a:lnTo>
                    <a:pt x="616" y="2558"/>
                  </a:lnTo>
                  <a:lnTo>
                    <a:pt x="559" y="2492"/>
                  </a:lnTo>
                  <a:lnTo>
                    <a:pt x="505" y="2423"/>
                  </a:lnTo>
                  <a:lnTo>
                    <a:pt x="455" y="2352"/>
                  </a:lnTo>
                  <a:lnTo>
                    <a:pt x="411" y="2277"/>
                  </a:lnTo>
                  <a:lnTo>
                    <a:pt x="371" y="2199"/>
                  </a:lnTo>
                  <a:lnTo>
                    <a:pt x="337" y="2119"/>
                  </a:lnTo>
                  <a:lnTo>
                    <a:pt x="307" y="2037"/>
                  </a:lnTo>
                  <a:lnTo>
                    <a:pt x="283" y="1954"/>
                  </a:lnTo>
                  <a:lnTo>
                    <a:pt x="263" y="1867"/>
                  </a:lnTo>
                  <a:lnTo>
                    <a:pt x="250" y="1780"/>
                  </a:lnTo>
                  <a:close/>
                  <a:moveTo>
                    <a:pt x="2975" y="1670"/>
                  </a:moveTo>
                  <a:lnTo>
                    <a:pt x="2968" y="1756"/>
                  </a:lnTo>
                  <a:lnTo>
                    <a:pt x="2958" y="1841"/>
                  </a:lnTo>
                  <a:lnTo>
                    <a:pt x="2941" y="1924"/>
                  </a:lnTo>
                  <a:lnTo>
                    <a:pt x="2920" y="2006"/>
                  </a:lnTo>
                  <a:lnTo>
                    <a:pt x="2893" y="2086"/>
                  </a:lnTo>
                  <a:lnTo>
                    <a:pt x="2862" y="2164"/>
                  </a:lnTo>
                  <a:lnTo>
                    <a:pt x="2826" y="2240"/>
                  </a:lnTo>
                  <a:lnTo>
                    <a:pt x="2785" y="2313"/>
                  </a:lnTo>
                  <a:lnTo>
                    <a:pt x="2740" y="2383"/>
                  </a:lnTo>
                  <a:lnTo>
                    <a:pt x="2690" y="2453"/>
                  </a:lnTo>
                  <a:lnTo>
                    <a:pt x="2635" y="2518"/>
                  </a:lnTo>
                  <a:lnTo>
                    <a:pt x="2577" y="2580"/>
                  </a:lnTo>
                  <a:lnTo>
                    <a:pt x="2680" y="2691"/>
                  </a:lnTo>
                  <a:lnTo>
                    <a:pt x="2747" y="2620"/>
                  </a:lnTo>
                  <a:lnTo>
                    <a:pt x="2808" y="2547"/>
                  </a:lnTo>
                  <a:lnTo>
                    <a:pt x="2864" y="2470"/>
                  </a:lnTo>
                  <a:lnTo>
                    <a:pt x="2916" y="2391"/>
                  </a:lnTo>
                  <a:lnTo>
                    <a:pt x="2961" y="2309"/>
                  </a:lnTo>
                  <a:lnTo>
                    <a:pt x="3001" y="2223"/>
                  </a:lnTo>
                  <a:lnTo>
                    <a:pt x="3036" y="2136"/>
                  </a:lnTo>
                  <a:lnTo>
                    <a:pt x="3066" y="2047"/>
                  </a:lnTo>
                  <a:lnTo>
                    <a:pt x="3089" y="1955"/>
                  </a:lnTo>
                  <a:lnTo>
                    <a:pt x="3108" y="1862"/>
                  </a:lnTo>
                  <a:lnTo>
                    <a:pt x="3120" y="1767"/>
                  </a:lnTo>
                  <a:lnTo>
                    <a:pt x="3126" y="1670"/>
                  </a:lnTo>
                  <a:lnTo>
                    <a:pt x="2975" y="1670"/>
                  </a:lnTo>
                  <a:close/>
                  <a:moveTo>
                    <a:pt x="835" y="300"/>
                  </a:moveTo>
                  <a:lnTo>
                    <a:pt x="761" y="347"/>
                  </a:lnTo>
                  <a:lnTo>
                    <a:pt x="688" y="399"/>
                  </a:lnTo>
                  <a:lnTo>
                    <a:pt x="619" y="455"/>
                  </a:lnTo>
                  <a:lnTo>
                    <a:pt x="555" y="514"/>
                  </a:lnTo>
                  <a:lnTo>
                    <a:pt x="492" y="578"/>
                  </a:lnTo>
                  <a:lnTo>
                    <a:pt x="435" y="644"/>
                  </a:lnTo>
                  <a:lnTo>
                    <a:pt x="380" y="714"/>
                  </a:lnTo>
                  <a:lnTo>
                    <a:pt x="505" y="800"/>
                  </a:lnTo>
                  <a:lnTo>
                    <a:pt x="561" y="728"/>
                  </a:lnTo>
                  <a:lnTo>
                    <a:pt x="623" y="660"/>
                  </a:lnTo>
                  <a:lnTo>
                    <a:pt x="688" y="596"/>
                  </a:lnTo>
                  <a:lnTo>
                    <a:pt x="757" y="537"/>
                  </a:lnTo>
                  <a:lnTo>
                    <a:pt x="831" y="483"/>
                  </a:lnTo>
                  <a:lnTo>
                    <a:pt x="908" y="433"/>
                  </a:lnTo>
                  <a:lnTo>
                    <a:pt x="835" y="300"/>
                  </a:lnTo>
                  <a:close/>
                  <a:moveTo>
                    <a:pt x="1549" y="90"/>
                  </a:moveTo>
                  <a:lnTo>
                    <a:pt x="1455" y="96"/>
                  </a:lnTo>
                  <a:lnTo>
                    <a:pt x="1360" y="108"/>
                  </a:lnTo>
                  <a:lnTo>
                    <a:pt x="1267" y="127"/>
                  </a:lnTo>
                  <a:lnTo>
                    <a:pt x="1175" y="152"/>
                  </a:lnTo>
                  <a:lnTo>
                    <a:pt x="1085" y="181"/>
                  </a:lnTo>
                  <a:lnTo>
                    <a:pt x="997" y="217"/>
                  </a:lnTo>
                  <a:lnTo>
                    <a:pt x="912" y="258"/>
                  </a:lnTo>
                  <a:lnTo>
                    <a:pt x="985" y="390"/>
                  </a:lnTo>
                  <a:lnTo>
                    <a:pt x="1061" y="354"/>
                  </a:lnTo>
                  <a:lnTo>
                    <a:pt x="1138" y="323"/>
                  </a:lnTo>
                  <a:lnTo>
                    <a:pt x="1218" y="297"/>
                  </a:lnTo>
                  <a:lnTo>
                    <a:pt x="1299" y="275"/>
                  </a:lnTo>
                  <a:lnTo>
                    <a:pt x="1382" y="259"/>
                  </a:lnTo>
                  <a:lnTo>
                    <a:pt x="1465" y="248"/>
                  </a:lnTo>
                  <a:lnTo>
                    <a:pt x="1549" y="241"/>
                  </a:lnTo>
                  <a:lnTo>
                    <a:pt x="1549" y="90"/>
                  </a:lnTo>
                  <a:close/>
                  <a:moveTo>
                    <a:pt x="1637" y="0"/>
                  </a:moveTo>
                  <a:lnTo>
                    <a:pt x="1637" y="328"/>
                  </a:lnTo>
                  <a:lnTo>
                    <a:pt x="1594" y="328"/>
                  </a:lnTo>
                  <a:lnTo>
                    <a:pt x="1515" y="331"/>
                  </a:lnTo>
                  <a:lnTo>
                    <a:pt x="1436" y="340"/>
                  </a:lnTo>
                  <a:lnTo>
                    <a:pt x="1357" y="353"/>
                  </a:lnTo>
                  <a:lnTo>
                    <a:pt x="1281" y="371"/>
                  </a:lnTo>
                  <a:lnTo>
                    <a:pt x="1205" y="393"/>
                  </a:lnTo>
                  <a:lnTo>
                    <a:pt x="1131" y="420"/>
                  </a:lnTo>
                  <a:lnTo>
                    <a:pt x="1058" y="452"/>
                  </a:lnTo>
                  <a:lnTo>
                    <a:pt x="988" y="488"/>
                  </a:lnTo>
                  <a:lnTo>
                    <a:pt x="916" y="531"/>
                  </a:lnTo>
                  <a:lnTo>
                    <a:pt x="846" y="580"/>
                  </a:lnTo>
                  <a:lnTo>
                    <a:pt x="779" y="633"/>
                  </a:lnTo>
                  <a:lnTo>
                    <a:pt x="716" y="690"/>
                  </a:lnTo>
                  <a:lnTo>
                    <a:pt x="657" y="752"/>
                  </a:lnTo>
                  <a:lnTo>
                    <a:pt x="602" y="817"/>
                  </a:lnTo>
                  <a:lnTo>
                    <a:pt x="552" y="885"/>
                  </a:lnTo>
                  <a:lnTo>
                    <a:pt x="506" y="959"/>
                  </a:lnTo>
                  <a:lnTo>
                    <a:pt x="464" y="1033"/>
                  </a:lnTo>
                  <a:lnTo>
                    <a:pt x="428" y="1111"/>
                  </a:lnTo>
                  <a:lnTo>
                    <a:pt x="398" y="1191"/>
                  </a:lnTo>
                  <a:lnTo>
                    <a:pt x="372" y="1272"/>
                  </a:lnTo>
                  <a:lnTo>
                    <a:pt x="353" y="1356"/>
                  </a:lnTo>
                  <a:lnTo>
                    <a:pt x="339" y="1440"/>
                  </a:lnTo>
                  <a:lnTo>
                    <a:pt x="330" y="1526"/>
                  </a:lnTo>
                  <a:lnTo>
                    <a:pt x="327" y="1612"/>
                  </a:lnTo>
                  <a:lnTo>
                    <a:pt x="329" y="1668"/>
                  </a:lnTo>
                  <a:lnTo>
                    <a:pt x="332" y="1728"/>
                  </a:lnTo>
                  <a:lnTo>
                    <a:pt x="343" y="1810"/>
                  </a:lnTo>
                  <a:lnTo>
                    <a:pt x="358" y="1891"/>
                  </a:lnTo>
                  <a:lnTo>
                    <a:pt x="379" y="1971"/>
                  </a:lnTo>
                  <a:lnTo>
                    <a:pt x="403" y="2049"/>
                  </a:lnTo>
                  <a:lnTo>
                    <a:pt x="434" y="2125"/>
                  </a:lnTo>
                  <a:lnTo>
                    <a:pt x="469" y="2198"/>
                  </a:lnTo>
                  <a:lnTo>
                    <a:pt x="508" y="2269"/>
                  </a:lnTo>
                  <a:lnTo>
                    <a:pt x="552" y="2338"/>
                  </a:lnTo>
                  <a:lnTo>
                    <a:pt x="600" y="2403"/>
                  </a:lnTo>
                  <a:lnTo>
                    <a:pt x="652" y="2466"/>
                  </a:lnTo>
                  <a:lnTo>
                    <a:pt x="708" y="2525"/>
                  </a:lnTo>
                  <a:lnTo>
                    <a:pt x="768" y="2580"/>
                  </a:lnTo>
                  <a:lnTo>
                    <a:pt x="832" y="2632"/>
                  </a:lnTo>
                  <a:lnTo>
                    <a:pt x="899" y="2681"/>
                  </a:lnTo>
                  <a:lnTo>
                    <a:pt x="969" y="2725"/>
                  </a:lnTo>
                  <a:lnTo>
                    <a:pt x="1043" y="2764"/>
                  </a:lnTo>
                  <a:lnTo>
                    <a:pt x="1119" y="2799"/>
                  </a:lnTo>
                  <a:lnTo>
                    <a:pt x="1198" y="2828"/>
                  </a:lnTo>
                  <a:lnTo>
                    <a:pt x="1278" y="2852"/>
                  </a:lnTo>
                  <a:lnTo>
                    <a:pt x="1358" y="2871"/>
                  </a:lnTo>
                  <a:lnTo>
                    <a:pt x="1440" y="2885"/>
                  </a:lnTo>
                  <a:lnTo>
                    <a:pt x="1525" y="2893"/>
                  </a:lnTo>
                  <a:lnTo>
                    <a:pt x="1608" y="2896"/>
                  </a:lnTo>
                  <a:lnTo>
                    <a:pt x="1696" y="2893"/>
                  </a:lnTo>
                  <a:lnTo>
                    <a:pt x="1785" y="2884"/>
                  </a:lnTo>
                  <a:lnTo>
                    <a:pt x="1871" y="2869"/>
                  </a:lnTo>
                  <a:lnTo>
                    <a:pt x="1955" y="2848"/>
                  </a:lnTo>
                  <a:lnTo>
                    <a:pt x="2038" y="2822"/>
                  </a:lnTo>
                  <a:lnTo>
                    <a:pt x="2120" y="2789"/>
                  </a:lnTo>
                  <a:lnTo>
                    <a:pt x="2198" y="2751"/>
                  </a:lnTo>
                  <a:lnTo>
                    <a:pt x="2275" y="2708"/>
                  </a:lnTo>
                  <a:lnTo>
                    <a:pt x="2348" y="2659"/>
                  </a:lnTo>
                  <a:lnTo>
                    <a:pt x="2418" y="2606"/>
                  </a:lnTo>
                  <a:lnTo>
                    <a:pt x="2485" y="2547"/>
                  </a:lnTo>
                  <a:lnTo>
                    <a:pt x="2547" y="2485"/>
                  </a:lnTo>
                  <a:lnTo>
                    <a:pt x="2604" y="2419"/>
                  </a:lnTo>
                  <a:lnTo>
                    <a:pt x="2656" y="2351"/>
                  </a:lnTo>
                  <a:lnTo>
                    <a:pt x="2703" y="2280"/>
                  </a:lnTo>
                  <a:lnTo>
                    <a:pt x="2744" y="2205"/>
                  </a:lnTo>
                  <a:lnTo>
                    <a:pt x="2782" y="2128"/>
                  </a:lnTo>
                  <a:lnTo>
                    <a:pt x="2813" y="2049"/>
                  </a:lnTo>
                  <a:lnTo>
                    <a:pt x="2839" y="1968"/>
                  </a:lnTo>
                  <a:lnTo>
                    <a:pt x="2859" y="1885"/>
                  </a:lnTo>
                  <a:lnTo>
                    <a:pt x="2875" y="1800"/>
                  </a:lnTo>
                  <a:lnTo>
                    <a:pt x="2884" y="1714"/>
                  </a:lnTo>
                  <a:lnTo>
                    <a:pt x="2889" y="1626"/>
                  </a:lnTo>
                  <a:lnTo>
                    <a:pt x="2889" y="1583"/>
                  </a:lnTo>
                  <a:lnTo>
                    <a:pt x="3216" y="1583"/>
                  </a:lnTo>
                  <a:lnTo>
                    <a:pt x="3216" y="1627"/>
                  </a:lnTo>
                  <a:lnTo>
                    <a:pt x="3211" y="1726"/>
                  </a:lnTo>
                  <a:lnTo>
                    <a:pt x="3203" y="1822"/>
                  </a:lnTo>
                  <a:lnTo>
                    <a:pt x="3186" y="1918"/>
                  </a:lnTo>
                  <a:lnTo>
                    <a:pt x="3166" y="2012"/>
                  </a:lnTo>
                  <a:lnTo>
                    <a:pt x="3140" y="2104"/>
                  </a:lnTo>
                  <a:lnTo>
                    <a:pt x="3108" y="2194"/>
                  </a:lnTo>
                  <a:lnTo>
                    <a:pt x="3071" y="2282"/>
                  </a:lnTo>
                  <a:lnTo>
                    <a:pt x="3029" y="2368"/>
                  </a:lnTo>
                  <a:lnTo>
                    <a:pt x="2981" y="2450"/>
                  </a:lnTo>
                  <a:lnTo>
                    <a:pt x="2929" y="2532"/>
                  </a:lnTo>
                  <a:lnTo>
                    <a:pt x="2871" y="2608"/>
                  </a:lnTo>
                  <a:lnTo>
                    <a:pt x="2809" y="2683"/>
                  </a:lnTo>
                  <a:lnTo>
                    <a:pt x="2741" y="2754"/>
                  </a:lnTo>
                  <a:lnTo>
                    <a:pt x="2742" y="2756"/>
                  </a:lnTo>
                  <a:lnTo>
                    <a:pt x="2709" y="2786"/>
                  </a:lnTo>
                  <a:lnTo>
                    <a:pt x="2678" y="2815"/>
                  </a:lnTo>
                  <a:lnTo>
                    <a:pt x="2677" y="2815"/>
                  </a:lnTo>
                  <a:lnTo>
                    <a:pt x="2602" y="2878"/>
                  </a:lnTo>
                  <a:lnTo>
                    <a:pt x="2523" y="2936"/>
                  </a:lnTo>
                  <a:lnTo>
                    <a:pt x="2441" y="2990"/>
                  </a:lnTo>
                  <a:lnTo>
                    <a:pt x="2357" y="3038"/>
                  </a:lnTo>
                  <a:lnTo>
                    <a:pt x="2270" y="3081"/>
                  </a:lnTo>
                  <a:lnTo>
                    <a:pt x="2181" y="3118"/>
                  </a:lnTo>
                  <a:lnTo>
                    <a:pt x="2089" y="3150"/>
                  </a:lnTo>
                  <a:lnTo>
                    <a:pt x="1996" y="3176"/>
                  </a:lnTo>
                  <a:lnTo>
                    <a:pt x="1901" y="3197"/>
                  </a:lnTo>
                  <a:lnTo>
                    <a:pt x="1804" y="3212"/>
                  </a:lnTo>
                  <a:lnTo>
                    <a:pt x="1707" y="3221"/>
                  </a:lnTo>
                  <a:lnTo>
                    <a:pt x="1608" y="3224"/>
                  </a:lnTo>
                  <a:lnTo>
                    <a:pt x="1510" y="3221"/>
                  </a:lnTo>
                  <a:lnTo>
                    <a:pt x="1411" y="3212"/>
                  </a:lnTo>
                  <a:lnTo>
                    <a:pt x="1313" y="3196"/>
                  </a:lnTo>
                  <a:lnTo>
                    <a:pt x="1217" y="3175"/>
                  </a:lnTo>
                  <a:lnTo>
                    <a:pt x="1123" y="3148"/>
                  </a:lnTo>
                  <a:lnTo>
                    <a:pt x="1030" y="3116"/>
                  </a:lnTo>
                  <a:lnTo>
                    <a:pt x="940" y="3077"/>
                  </a:lnTo>
                  <a:lnTo>
                    <a:pt x="851" y="3034"/>
                  </a:lnTo>
                  <a:lnTo>
                    <a:pt x="850" y="3035"/>
                  </a:lnTo>
                  <a:lnTo>
                    <a:pt x="811" y="3012"/>
                  </a:lnTo>
                  <a:lnTo>
                    <a:pt x="774" y="2990"/>
                  </a:lnTo>
                  <a:lnTo>
                    <a:pt x="775" y="2989"/>
                  </a:lnTo>
                  <a:lnTo>
                    <a:pt x="692" y="2935"/>
                  </a:lnTo>
                  <a:lnTo>
                    <a:pt x="613" y="2877"/>
                  </a:lnTo>
                  <a:lnTo>
                    <a:pt x="538" y="2814"/>
                  </a:lnTo>
                  <a:lnTo>
                    <a:pt x="468" y="2747"/>
                  </a:lnTo>
                  <a:lnTo>
                    <a:pt x="401" y="2677"/>
                  </a:lnTo>
                  <a:lnTo>
                    <a:pt x="340" y="2602"/>
                  </a:lnTo>
                  <a:lnTo>
                    <a:pt x="283" y="2523"/>
                  </a:lnTo>
                  <a:lnTo>
                    <a:pt x="231" y="2442"/>
                  </a:lnTo>
                  <a:lnTo>
                    <a:pt x="183" y="2357"/>
                  </a:lnTo>
                  <a:lnTo>
                    <a:pt x="141" y="2271"/>
                  </a:lnTo>
                  <a:lnTo>
                    <a:pt x="105" y="2181"/>
                  </a:lnTo>
                  <a:lnTo>
                    <a:pt x="73" y="2089"/>
                  </a:lnTo>
                  <a:lnTo>
                    <a:pt x="47" y="1995"/>
                  </a:lnTo>
                  <a:lnTo>
                    <a:pt x="27" y="1899"/>
                  </a:lnTo>
                  <a:lnTo>
                    <a:pt x="12" y="1801"/>
                  </a:lnTo>
                  <a:lnTo>
                    <a:pt x="11" y="1801"/>
                  </a:lnTo>
                  <a:lnTo>
                    <a:pt x="6" y="1758"/>
                  </a:lnTo>
                  <a:lnTo>
                    <a:pt x="3" y="1714"/>
                  </a:lnTo>
                  <a:lnTo>
                    <a:pt x="4" y="1714"/>
                  </a:lnTo>
                  <a:lnTo>
                    <a:pt x="1" y="1662"/>
                  </a:lnTo>
                  <a:lnTo>
                    <a:pt x="0" y="1612"/>
                  </a:lnTo>
                  <a:lnTo>
                    <a:pt x="3" y="1519"/>
                  </a:lnTo>
                  <a:lnTo>
                    <a:pt x="11" y="1426"/>
                  </a:lnTo>
                  <a:lnTo>
                    <a:pt x="24" y="1334"/>
                  </a:lnTo>
                  <a:lnTo>
                    <a:pt x="42" y="1244"/>
                  </a:lnTo>
                  <a:lnTo>
                    <a:pt x="66" y="1154"/>
                  </a:lnTo>
                  <a:lnTo>
                    <a:pt x="94" y="1068"/>
                  </a:lnTo>
                  <a:lnTo>
                    <a:pt x="127" y="981"/>
                  </a:lnTo>
                  <a:lnTo>
                    <a:pt x="166" y="898"/>
                  </a:lnTo>
                  <a:lnTo>
                    <a:pt x="209" y="816"/>
                  </a:lnTo>
                  <a:lnTo>
                    <a:pt x="258" y="737"/>
                  </a:lnTo>
                  <a:lnTo>
                    <a:pt x="257" y="737"/>
                  </a:lnTo>
                  <a:lnTo>
                    <a:pt x="307" y="663"/>
                  </a:lnTo>
                  <a:lnTo>
                    <a:pt x="309" y="664"/>
                  </a:lnTo>
                  <a:lnTo>
                    <a:pt x="366" y="590"/>
                  </a:lnTo>
                  <a:lnTo>
                    <a:pt x="427" y="518"/>
                  </a:lnTo>
                  <a:lnTo>
                    <a:pt x="493" y="451"/>
                  </a:lnTo>
                  <a:lnTo>
                    <a:pt x="563" y="387"/>
                  </a:lnTo>
                  <a:lnTo>
                    <a:pt x="637" y="328"/>
                  </a:lnTo>
                  <a:lnTo>
                    <a:pt x="713" y="274"/>
                  </a:lnTo>
                  <a:lnTo>
                    <a:pt x="793" y="223"/>
                  </a:lnTo>
                  <a:lnTo>
                    <a:pt x="792" y="222"/>
                  </a:lnTo>
                  <a:lnTo>
                    <a:pt x="831" y="200"/>
                  </a:lnTo>
                  <a:lnTo>
                    <a:pt x="869" y="180"/>
                  </a:lnTo>
                  <a:lnTo>
                    <a:pt x="870" y="181"/>
                  </a:lnTo>
                  <a:lnTo>
                    <a:pt x="954" y="140"/>
                  </a:lnTo>
                  <a:lnTo>
                    <a:pt x="1041" y="104"/>
                  </a:lnTo>
                  <a:lnTo>
                    <a:pt x="1130" y="74"/>
                  </a:lnTo>
                  <a:lnTo>
                    <a:pt x="1220" y="48"/>
                  </a:lnTo>
                  <a:lnTo>
                    <a:pt x="1312" y="28"/>
                  </a:lnTo>
                  <a:lnTo>
                    <a:pt x="1405" y="13"/>
                  </a:lnTo>
                  <a:lnTo>
                    <a:pt x="1499" y="4"/>
                  </a:lnTo>
                  <a:lnTo>
                    <a:pt x="1593" y="0"/>
                  </a:lnTo>
                  <a:lnTo>
                    <a:pt x="16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0" name="Group 500"/>
          <p:cNvGrpSpPr/>
          <p:nvPr/>
        </p:nvGrpSpPr>
        <p:grpSpPr>
          <a:xfrm>
            <a:off x="4974438" y="3579076"/>
            <a:ext cx="520024" cy="488580"/>
            <a:chOff x="6249988" y="5053013"/>
            <a:chExt cx="1023938" cy="962025"/>
          </a:xfrm>
          <a:solidFill>
            <a:srgbClr val="000000"/>
          </a:solidFill>
        </p:grpSpPr>
        <p:sp>
          <p:nvSpPr>
            <p:cNvPr id="591" name="Freeform 474"/>
            <p:cNvSpPr>
              <a:spLocks/>
            </p:cNvSpPr>
            <p:nvPr/>
          </p:nvSpPr>
          <p:spPr bwMode="auto">
            <a:xfrm>
              <a:off x="6249988" y="5053013"/>
              <a:ext cx="1023938" cy="962025"/>
            </a:xfrm>
            <a:custGeom>
              <a:avLst/>
              <a:gdLst>
                <a:gd name="T0" fmla="*/ 92 w 3870"/>
                <a:gd name="T1" fmla="*/ 11 h 3636"/>
                <a:gd name="T2" fmla="*/ 115 w 3870"/>
                <a:gd name="T3" fmla="*/ 58 h 3636"/>
                <a:gd name="T4" fmla="*/ 279 w 3870"/>
                <a:gd name="T5" fmla="*/ 372 h 3636"/>
                <a:gd name="T6" fmla="*/ 286 w 3870"/>
                <a:gd name="T7" fmla="*/ 398 h 3636"/>
                <a:gd name="T8" fmla="*/ 115 w 3870"/>
                <a:gd name="T9" fmla="*/ 409 h 3636"/>
                <a:gd name="T10" fmla="*/ 279 w 3870"/>
                <a:gd name="T11" fmla="*/ 755 h 3636"/>
                <a:gd name="T12" fmla="*/ 286 w 3870"/>
                <a:gd name="T13" fmla="*/ 781 h 3636"/>
                <a:gd name="T14" fmla="*/ 115 w 3870"/>
                <a:gd name="T15" fmla="*/ 792 h 3636"/>
                <a:gd name="T16" fmla="*/ 279 w 3870"/>
                <a:gd name="T17" fmla="*/ 1138 h 3636"/>
                <a:gd name="T18" fmla="*/ 286 w 3870"/>
                <a:gd name="T19" fmla="*/ 1164 h 3636"/>
                <a:gd name="T20" fmla="*/ 115 w 3870"/>
                <a:gd name="T21" fmla="*/ 1173 h 3636"/>
                <a:gd name="T22" fmla="*/ 279 w 3870"/>
                <a:gd name="T23" fmla="*/ 1521 h 3636"/>
                <a:gd name="T24" fmla="*/ 286 w 3870"/>
                <a:gd name="T25" fmla="*/ 1547 h 3636"/>
                <a:gd name="T26" fmla="*/ 115 w 3870"/>
                <a:gd name="T27" fmla="*/ 1556 h 3636"/>
                <a:gd name="T28" fmla="*/ 279 w 3870"/>
                <a:gd name="T29" fmla="*/ 1904 h 3636"/>
                <a:gd name="T30" fmla="*/ 286 w 3870"/>
                <a:gd name="T31" fmla="*/ 1930 h 3636"/>
                <a:gd name="T32" fmla="*/ 115 w 3870"/>
                <a:gd name="T33" fmla="*/ 1939 h 3636"/>
                <a:gd name="T34" fmla="*/ 279 w 3870"/>
                <a:gd name="T35" fmla="*/ 2287 h 3636"/>
                <a:gd name="T36" fmla="*/ 286 w 3870"/>
                <a:gd name="T37" fmla="*/ 2312 h 3636"/>
                <a:gd name="T38" fmla="*/ 115 w 3870"/>
                <a:gd name="T39" fmla="*/ 2322 h 3636"/>
                <a:gd name="T40" fmla="*/ 279 w 3870"/>
                <a:gd name="T41" fmla="*/ 2669 h 3636"/>
                <a:gd name="T42" fmla="*/ 286 w 3870"/>
                <a:gd name="T43" fmla="*/ 2695 h 3636"/>
                <a:gd name="T44" fmla="*/ 115 w 3870"/>
                <a:gd name="T45" fmla="*/ 2705 h 3636"/>
                <a:gd name="T46" fmla="*/ 279 w 3870"/>
                <a:gd name="T47" fmla="*/ 3052 h 3636"/>
                <a:gd name="T48" fmla="*/ 286 w 3870"/>
                <a:gd name="T49" fmla="*/ 3078 h 3636"/>
                <a:gd name="T50" fmla="*/ 115 w 3870"/>
                <a:gd name="T51" fmla="*/ 3088 h 3636"/>
                <a:gd name="T52" fmla="*/ 813 w 3870"/>
                <a:gd name="T53" fmla="*/ 3337 h 3636"/>
                <a:gd name="T54" fmla="*/ 832 w 3870"/>
                <a:gd name="T55" fmla="*/ 3317 h 3636"/>
                <a:gd name="T56" fmla="*/ 851 w 3870"/>
                <a:gd name="T57" fmla="*/ 3337 h 3636"/>
                <a:gd name="T58" fmla="*/ 1197 w 3870"/>
                <a:gd name="T59" fmla="*/ 3337 h 3636"/>
                <a:gd name="T60" fmla="*/ 1216 w 3870"/>
                <a:gd name="T61" fmla="*/ 3317 h 3636"/>
                <a:gd name="T62" fmla="*/ 1235 w 3870"/>
                <a:gd name="T63" fmla="*/ 3337 h 3636"/>
                <a:gd name="T64" fmla="*/ 1581 w 3870"/>
                <a:gd name="T65" fmla="*/ 3337 h 3636"/>
                <a:gd name="T66" fmla="*/ 1600 w 3870"/>
                <a:gd name="T67" fmla="*/ 3317 h 3636"/>
                <a:gd name="T68" fmla="*/ 1619 w 3870"/>
                <a:gd name="T69" fmla="*/ 3337 h 3636"/>
                <a:gd name="T70" fmla="*/ 1965 w 3870"/>
                <a:gd name="T71" fmla="*/ 3337 h 3636"/>
                <a:gd name="T72" fmla="*/ 1984 w 3870"/>
                <a:gd name="T73" fmla="*/ 3317 h 3636"/>
                <a:gd name="T74" fmla="*/ 2003 w 3870"/>
                <a:gd name="T75" fmla="*/ 3337 h 3636"/>
                <a:gd name="T76" fmla="*/ 2349 w 3870"/>
                <a:gd name="T77" fmla="*/ 3337 h 3636"/>
                <a:gd name="T78" fmla="*/ 2368 w 3870"/>
                <a:gd name="T79" fmla="*/ 3317 h 3636"/>
                <a:gd name="T80" fmla="*/ 2387 w 3870"/>
                <a:gd name="T81" fmla="*/ 3337 h 3636"/>
                <a:gd name="T82" fmla="*/ 2733 w 3870"/>
                <a:gd name="T83" fmla="*/ 3337 h 3636"/>
                <a:gd name="T84" fmla="*/ 2752 w 3870"/>
                <a:gd name="T85" fmla="*/ 3317 h 3636"/>
                <a:gd name="T86" fmla="*/ 2771 w 3870"/>
                <a:gd name="T87" fmla="*/ 3337 h 3636"/>
                <a:gd name="T88" fmla="*/ 3116 w 3870"/>
                <a:gd name="T89" fmla="*/ 3337 h 3636"/>
                <a:gd name="T90" fmla="*/ 3136 w 3870"/>
                <a:gd name="T91" fmla="*/ 3317 h 3636"/>
                <a:gd name="T92" fmla="*/ 3155 w 3870"/>
                <a:gd name="T93" fmla="*/ 3337 h 3636"/>
                <a:gd name="T94" fmla="*/ 3500 w 3870"/>
                <a:gd name="T95" fmla="*/ 3337 h 3636"/>
                <a:gd name="T96" fmla="*/ 3520 w 3870"/>
                <a:gd name="T97" fmla="*/ 3317 h 3636"/>
                <a:gd name="T98" fmla="*/ 3539 w 3870"/>
                <a:gd name="T99" fmla="*/ 3337 h 3636"/>
                <a:gd name="T100" fmla="*/ 3831 w 3870"/>
                <a:gd name="T101" fmla="*/ 3524 h 3636"/>
                <a:gd name="T102" fmla="*/ 3867 w 3870"/>
                <a:gd name="T103" fmla="*/ 3561 h 3636"/>
                <a:gd name="T104" fmla="*/ 3859 w 3870"/>
                <a:gd name="T105" fmla="*/ 3613 h 3636"/>
                <a:gd name="T106" fmla="*/ 3813 w 3870"/>
                <a:gd name="T107" fmla="*/ 3636 h 3636"/>
                <a:gd name="T108" fmla="*/ 24 w 3870"/>
                <a:gd name="T109" fmla="*/ 3625 h 3636"/>
                <a:gd name="T110" fmla="*/ 0 w 3870"/>
                <a:gd name="T111" fmla="*/ 3578 h 3636"/>
                <a:gd name="T112" fmla="*/ 11 w 3870"/>
                <a:gd name="T113" fmla="*/ 23 h 3636"/>
                <a:gd name="T114" fmla="*/ 58 w 3870"/>
                <a:gd name="T115" fmla="*/ 0 h 3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70" h="3636">
                  <a:moveTo>
                    <a:pt x="58" y="0"/>
                  </a:moveTo>
                  <a:lnTo>
                    <a:pt x="75" y="2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5" y="370"/>
                  </a:lnTo>
                  <a:lnTo>
                    <a:pt x="270" y="370"/>
                  </a:lnTo>
                  <a:lnTo>
                    <a:pt x="279" y="372"/>
                  </a:lnTo>
                  <a:lnTo>
                    <a:pt x="286" y="379"/>
                  </a:lnTo>
                  <a:lnTo>
                    <a:pt x="289" y="389"/>
                  </a:lnTo>
                  <a:lnTo>
                    <a:pt x="286" y="398"/>
                  </a:lnTo>
                  <a:lnTo>
                    <a:pt x="279" y="405"/>
                  </a:lnTo>
                  <a:lnTo>
                    <a:pt x="270" y="409"/>
                  </a:lnTo>
                  <a:lnTo>
                    <a:pt x="115" y="409"/>
                  </a:lnTo>
                  <a:lnTo>
                    <a:pt x="115" y="753"/>
                  </a:lnTo>
                  <a:lnTo>
                    <a:pt x="270" y="753"/>
                  </a:lnTo>
                  <a:lnTo>
                    <a:pt x="279" y="755"/>
                  </a:lnTo>
                  <a:lnTo>
                    <a:pt x="286" y="762"/>
                  </a:lnTo>
                  <a:lnTo>
                    <a:pt x="289" y="772"/>
                  </a:lnTo>
                  <a:lnTo>
                    <a:pt x="286" y="781"/>
                  </a:lnTo>
                  <a:lnTo>
                    <a:pt x="279" y="788"/>
                  </a:lnTo>
                  <a:lnTo>
                    <a:pt x="270" y="792"/>
                  </a:lnTo>
                  <a:lnTo>
                    <a:pt x="115" y="792"/>
                  </a:lnTo>
                  <a:lnTo>
                    <a:pt x="115" y="1136"/>
                  </a:lnTo>
                  <a:lnTo>
                    <a:pt x="270" y="1136"/>
                  </a:lnTo>
                  <a:lnTo>
                    <a:pt x="279" y="1138"/>
                  </a:lnTo>
                  <a:lnTo>
                    <a:pt x="286" y="1145"/>
                  </a:lnTo>
                  <a:lnTo>
                    <a:pt x="289" y="1154"/>
                  </a:lnTo>
                  <a:lnTo>
                    <a:pt x="286" y="1164"/>
                  </a:lnTo>
                  <a:lnTo>
                    <a:pt x="279" y="1171"/>
                  </a:lnTo>
                  <a:lnTo>
                    <a:pt x="270" y="1173"/>
                  </a:lnTo>
                  <a:lnTo>
                    <a:pt x="115" y="1173"/>
                  </a:lnTo>
                  <a:lnTo>
                    <a:pt x="115" y="1519"/>
                  </a:lnTo>
                  <a:lnTo>
                    <a:pt x="270" y="1519"/>
                  </a:lnTo>
                  <a:lnTo>
                    <a:pt x="279" y="1521"/>
                  </a:lnTo>
                  <a:lnTo>
                    <a:pt x="286" y="1528"/>
                  </a:lnTo>
                  <a:lnTo>
                    <a:pt x="289" y="1537"/>
                  </a:lnTo>
                  <a:lnTo>
                    <a:pt x="286" y="1547"/>
                  </a:lnTo>
                  <a:lnTo>
                    <a:pt x="279" y="1554"/>
                  </a:lnTo>
                  <a:lnTo>
                    <a:pt x="270" y="1556"/>
                  </a:lnTo>
                  <a:lnTo>
                    <a:pt x="115" y="1556"/>
                  </a:lnTo>
                  <a:lnTo>
                    <a:pt x="115" y="1901"/>
                  </a:lnTo>
                  <a:lnTo>
                    <a:pt x="270" y="1901"/>
                  </a:lnTo>
                  <a:lnTo>
                    <a:pt x="279" y="1904"/>
                  </a:lnTo>
                  <a:lnTo>
                    <a:pt x="286" y="1911"/>
                  </a:lnTo>
                  <a:lnTo>
                    <a:pt x="289" y="1920"/>
                  </a:lnTo>
                  <a:lnTo>
                    <a:pt x="286" y="1930"/>
                  </a:lnTo>
                  <a:lnTo>
                    <a:pt x="279" y="1937"/>
                  </a:lnTo>
                  <a:lnTo>
                    <a:pt x="270" y="1939"/>
                  </a:lnTo>
                  <a:lnTo>
                    <a:pt x="115" y="1939"/>
                  </a:lnTo>
                  <a:lnTo>
                    <a:pt x="115" y="2284"/>
                  </a:lnTo>
                  <a:lnTo>
                    <a:pt x="270" y="2284"/>
                  </a:lnTo>
                  <a:lnTo>
                    <a:pt x="279" y="2287"/>
                  </a:lnTo>
                  <a:lnTo>
                    <a:pt x="286" y="2294"/>
                  </a:lnTo>
                  <a:lnTo>
                    <a:pt x="289" y="2303"/>
                  </a:lnTo>
                  <a:lnTo>
                    <a:pt x="286" y="2312"/>
                  </a:lnTo>
                  <a:lnTo>
                    <a:pt x="279" y="2319"/>
                  </a:lnTo>
                  <a:lnTo>
                    <a:pt x="270" y="2322"/>
                  </a:lnTo>
                  <a:lnTo>
                    <a:pt x="115" y="2322"/>
                  </a:lnTo>
                  <a:lnTo>
                    <a:pt x="115" y="2666"/>
                  </a:lnTo>
                  <a:lnTo>
                    <a:pt x="270" y="2666"/>
                  </a:lnTo>
                  <a:lnTo>
                    <a:pt x="279" y="2669"/>
                  </a:lnTo>
                  <a:lnTo>
                    <a:pt x="286" y="2677"/>
                  </a:lnTo>
                  <a:lnTo>
                    <a:pt x="289" y="2686"/>
                  </a:lnTo>
                  <a:lnTo>
                    <a:pt x="286" y="2695"/>
                  </a:lnTo>
                  <a:lnTo>
                    <a:pt x="279" y="2702"/>
                  </a:lnTo>
                  <a:lnTo>
                    <a:pt x="270" y="2705"/>
                  </a:lnTo>
                  <a:lnTo>
                    <a:pt x="115" y="2705"/>
                  </a:lnTo>
                  <a:lnTo>
                    <a:pt x="115" y="3049"/>
                  </a:lnTo>
                  <a:lnTo>
                    <a:pt x="270" y="3049"/>
                  </a:lnTo>
                  <a:lnTo>
                    <a:pt x="279" y="3052"/>
                  </a:lnTo>
                  <a:lnTo>
                    <a:pt x="286" y="3058"/>
                  </a:lnTo>
                  <a:lnTo>
                    <a:pt x="289" y="3069"/>
                  </a:lnTo>
                  <a:lnTo>
                    <a:pt x="286" y="3078"/>
                  </a:lnTo>
                  <a:lnTo>
                    <a:pt x="279" y="3085"/>
                  </a:lnTo>
                  <a:lnTo>
                    <a:pt x="270" y="3088"/>
                  </a:lnTo>
                  <a:lnTo>
                    <a:pt x="115" y="3088"/>
                  </a:lnTo>
                  <a:lnTo>
                    <a:pt x="115" y="3521"/>
                  </a:lnTo>
                  <a:lnTo>
                    <a:pt x="813" y="3521"/>
                  </a:lnTo>
                  <a:lnTo>
                    <a:pt x="813" y="3337"/>
                  </a:lnTo>
                  <a:lnTo>
                    <a:pt x="815" y="3327"/>
                  </a:lnTo>
                  <a:lnTo>
                    <a:pt x="822" y="3320"/>
                  </a:lnTo>
                  <a:lnTo>
                    <a:pt x="832" y="3317"/>
                  </a:lnTo>
                  <a:lnTo>
                    <a:pt x="841" y="3320"/>
                  </a:lnTo>
                  <a:lnTo>
                    <a:pt x="848" y="3327"/>
                  </a:lnTo>
                  <a:lnTo>
                    <a:pt x="851" y="3337"/>
                  </a:lnTo>
                  <a:lnTo>
                    <a:pt x="851" y="3521"/>
                  </a:lnTo>
                  <a:lnTo>
                    <a:pt x="1197" y="3521"/>
                  </a:lnTo>
                  <a:lnTo>
                    <a:pt x="1197" y="3337"/>
                  </a:lnTo>
                  <a:lnTo>
                    <a:pt x="1199" y="3327"/>
                  </a:lnTo>
                  <a:lnTo>
                    <a:pt x="1206" y="3320"/>
                  </a:lnTo>
                  <a:lnTo>
                    <a:pt x="1216" y="3317"/>
                  </a:lnTo>
                  <a:lnTo>
                    <a:pt x="1225" y="3320"/>
                  </a:lnTo>
                  <a:lnTo>
                    <a:pt x="1232" y="3327"/>
                  </a:lnTo>
                  <a:lnTo>
                    <a:pt x="1235" y="3337"/>
                  </a:lnTo>
                  <a:lnTo>
                    <a:pt x="1235" y="3521"/>
                  </a:lnTo>
                  <a:lnTo>
                    <a:pt x="1581" y="3521"/>
                  </a:lnTo>
                  <a:lnTo>
                    <a:pt x="1581" y="3337"/>
                  </a:lnTo>
                  <a:lnTo>
                    <a:pt x="1583" y="3327"/>
                  </a:lnTo>
                  <a:lnTo>
                    <a:pt x="1591" y="3320"/>
                  </a:lnTo>
                  <a:lnTo>
                    <a:pt x="1600" y="3317"/>
                  </a:lnTo>
                  <a:lnTo>
                    <a:pt x="1609" y="3320"/>
                  </a:lnTo>
                  <a:lnTo>
                    <a:pt x="1616" y="3327"/>
                  </a:lnTo>
                  <a:lnTo>
                    <a:pt x="1619" y="3337"/>
                  </a:lnTo>
                  <a:lnTo>
                    <a:pt x="1619" y="3521"/>
                  </a:lnTo>
                  <a:lnTo>
                    <a:pt x="1965" y="3521"/>
                  </a:lnTo>
                  <a:lnTo>
                    <a:pt x="1965" y="3337"/>
                  </a:lnTo>
                  <a:lnTo>
                    <a:pt x="1968" y="3327"/>
                  </a:lnTo>
                  <a:lnTo>
                    <a:pt x="1975" y="3320"/>
                  </a:lnTo>
                  <a:lnTo>
                    <a:pt x="1984" y="3317"/>
                  </a:lnTo>
                  <a:lnTo>
                    <a:pt x="1993" y="3320"/>
                  </a:lnTo>
                  <a:lnTo>
                    <a:pt x="2001" y="3327"/>
                  </a:lnTo>
                  <a:lnTo>
                    <a:pt x="2003" y="3337"/>
                  </a:lnTo>
                  <a:lnTo>
                    <a:pt x="2003" y="3521"/>
                  </a:lnTo>
                  <a:lnTo>
                    <a:pt x="2349" y="3521"/>
                  </a:lnTo>
                  <a:lnTo>
                    <a:pt x="2349" y="3337"/>
                  </a:lnTo>
                  <a:lnTo>
                    <a:pt x="2352" y="3327"/>
                  </a:lnTo>
                  <a:lnTo>
                    <a:pt x="2359" y="3320"/>
                  </a:lnTo>
                  <a:lnTo>
                    <a:pt x="2368" y="3317"/>
                  </a:lnTo>
                  <a:lnTo>
                    <a:pt x="2378" y="3320"/>
                  </a:lnTo>
                  <a:lnTo>
                    <a:pt x="2385" y="3327"/>
                  </a:lnTo>
                  <a:lnTo>
                    <a:pt x="2387" y="3337"/>
                  </a:lnTo>
                  <a:lnTo>
                    <a:pt x="2387" y="3521"/>
                  </a:lnTo>
                  <a:lnTo>
                    <a:pt x="2733" y="3521"/>
                  </a:lnTo>
                  <a:lnTo>
                    <a:pt x="2733" y="3337"/>
                  </a:lnTo>
                  <a:lnTo>
                    <a:pt x="2736" y="3327"/>
                  </a:lnTo>
                  <a:lnTo>
                    <a:pt x="2743" y="3320"/>
                  </a:lnTo>
                  <a:lnTo>
                    <a:pt x="2752" y="3317"/>
                  </a:lnTo>
                  <a:lnTo>
                    <a:pt x="2762" y="3320"/>
                  </a:lnTo>
                  <a:lnTo>
                    <a:pt x="2769" y="3327"/>
                  </a:lnTo>
                  <a:lnTo>
                    <a:pt x="2771" y="3337"/>
                  </a:lnTo>
                  <a:lnTo>
                    <a:pt x="2771" y="3521"/>
                  </a:lnTo>
                  <a:lnTo>
                    <a:pt x="3116" y="3521"/>
                  </a:lnTo>
                  <a:lnTo>
                    <a:pt x="3116" y="3337"/>
                  </a:lnTo>
                  <a:lnTo>
                    <a:pt x="3120" y="3327"/>
                  </a:lnTo>
                  <a:lnTo>
                    <a:pt x="3127" y="3320"/>
                  </a:lnTo>
                  <a:lnTo>
                    <a:pt x="3136" y="3317"/>
                  </a:lnTo>
                  <a:lnTo>
                    <a:pt x="3146" y="3320"/>
                  </a:lnTo>
                  <a:lnTo>
                    <a:pt x="3153" y="3327"/>
                  </a:lnTo>
                  <a:lnTo>
                    <a:pt x="3155" y="3337"/>
                  </a:lnTo>
                  <a:lnTo>
                    <a:pt x="3155" y="3521"/>
                  </a:lnTo>
                  <a:lnTo>
                    <a:pt x="3500" y="3521"/>
                  </a:lnTo>
                  <a:lnTo>
                    <a:pt x="3500" y="3337"/>
                  </a:lnTo>
                  <a:lnTo>
                    <a:pt x="3504" y="3327"/>
                  </a:lnTo>
                  <a:lnTo>
                    <a:pt x="3510" y="3320"/>
                  </a:lnTo>
                  <a:lnTo>
                    <a:pt x="3520" y="3317"/>
                  </a:lnTo>
                  <a:lnTo>
                    <a:pt x="3530" y="3320"/>
                  </a:lnTo>
                  <a:lnTo>
                    <a:pt x="3537" y="3327"/>
                  </a:lnTo>
                  <a:lnTo>
                    <a:pt x="3539" y="3337"/>
                  </a:lnTo>
                  <a:lnTo>
                    <a:pt x="3539" y="3521"/>
                  </a:lnTo>
                  <a:lnTo>
                    <a:pt x="3813" y="3521"/>
                  </a:lnTo>
                  <a:lnTo>
                    <a:pt x="3831" y="3524"/>
                  </a:lnTo>
                  <a:lnTo>
                    <a:pt x="3847" y="3533"/>
                  </a:lnTo>
                  <a:lnTo>
                    <a:pt x="3859" y="3544"/>
                  </a:lnTo>
                  <a:lnTo>
                    <a:pt x="3867" y="3561"/>
                  </a:lnTo>
                  <a:lnTo>
                    <a:pt x="3870" y="3578"/>
                  </a:lnTo>
                  <a:lnTo>
                    <a:pt x="3867" y="3597"/>
                  </a:lnTo>
                  <a:lnTo>
                    <a:pt x="3859" y="3613"/>
                  </a:lnTo>
                  <a:lnTo>
                    <a:pt x="3847" y="3625"/>
                  </a:lnTo>
                  <a:lnTo>
                    <a:pt x="3831" y="3634"/>
                  </a:lnTo>
                  <a:lnTo>
                    <a:pt x="3813" y="3636"/>
                  </a:lnTo>
                  <a:lnTo>
                    <a:pt x="58" y="3636"/>
                  </a:lnTo>
                  <a:lnTo>
                    <a:pt x="39" y="3634"/>
                  </a:lnTo>
                  <a:lnTo>
                    <a:pt x="24" y="3625"/>
                  </a:lnTo>
                  <a:lnTo>
                    <a:pt x="11" y="3613"/>
                  </a:lnTo>
                  <a:lnTo>
                    <a:pt x="2" y="3597"/>
                  </a:lnTo>
                  <a:lnTo>
                    <a:pt x="0" y="3578"/>
                  </a:lnTo>
                  <a:lnTo>
                    <a:pt x="0" y="58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475"/>
            <p:cNvSpPr>
              <a:spLocks/>
            </p:cNvSpPr>
            <p:nvPr/>
          </p:nvSpPr>
          <p:spPr bwMode="auto">
            <a:xfrm>
              <a:off x="6494463" y="5222876"/>
              <a:ext cx="630238" cy="546100"/>
            </a:xfrm>
            <a:custGeom>
              <a:avLst/>
              <a:gdLst>
                <a:gd name="T0" fmla="*/ 2315 w 2383"/>
                <a:gd name="T1" fmla="*/ 0 h 2060"/>
                <a:gd name="T2" fmla="*/ 2383 w 2383"/>
                <a:gd name="T3" fmla="*/ 34 h 2060"/>
                <a:gd name="T4" fmla="*/ 1668 w 2383"/>
                <a:gd name="T5" fmla="*/ 1430 h 2060"/>
                <a:gd name="T6" fmla="*/ 1371 w 2383"/>
                <a:gd name="T7" fmla="*/ 756 h 2060"/>
                <a:gd name="T8" fmla="*/ 1014 w 2383"/>
                <a:gd name="T9" fmla="*/ 2057 h 2060"/>
                <a:gd name="T10" fmla="*/ 710 w 2383"/>
                <a:gd name="T11" fmla="*/ 1040 h 2060"/>
                <a:gd name="T12" fmla="*/ 64 w 2383"/>
                <a:gd name="T13" fmla="*/ 2060 h 2060"/>
                <a:gd name="T14" fmla="*/ 0 w 2383"/>
                <a:gd name="T15" fmla="*/ 2019 h 2060"/>
                <a:gd name="T16" fmla="*/ 736 w 2383"/>
                <a:gd name="T17" fmla="*/ 856 h 2060"/>
                <a:gd name="T18" fmla="*/ 1010 w 2383"/>
                <a:gd name="T19" fmla="*/ 1778 h 2060"/>
                <a:gd name="T20" fmla="*/ 1354 w 2383"/>
                <a:gd name="T21" fmla="*/ 527 h 2060"/>
                <a:gd name="T22" fmla="*/ 1673 w 2383"/>
                <a:gd name="T23" fmla="*/ 1252 h 2060"/>
                <a:gd name="T24" fmla="*/ 2315 w 2383"/>
                <a:gd name="T25" fmla="*/ 0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83" h="2060">
                  <a:moveTo>
                    <a:pt x="2315" y="0"/>
                  </a:moveTo>
                  <a:lnTo>
                    <a:pt x="2383" y="34"/>
                  </a:lnTo>
                  <a:lnTo>
                    <a:pt x="1668" y="1430"/>
                  </a:lnTo>
                  <a:lnTo>
                    <a:pt x="1371" y="756"/>
                  </a:lnTo>
                  <a:lnTo>
                    <a:pt x="1014" y="2057"/>
                  </a:lnTo>
                  <a:lnTo>
                    <a:pt x="710" y="1040"/>
                  </a:lnTo>
                  <a:lnTo>
                    <a:pt x="64" y="2060"/>
                  </a:lnTo>
                  <a:lnTo>
                    <a:pt x="0" y="2019"/>
                  </a:lnTo>
                  <a:lnTo>
                    <a:pt x="736" y="856"/>
                  </a:lnTo>
                  <a:lnTo>
                    <a:pt x="1010" y="1778"/>
                  </a:lnTo>
                  <a:lnTo>
                    <a:pt x="1354" y="527"/>
                  </a:lnTo>
                  <a:lnTo>
                    <a:pt x="1673" y="1252"/>
                  </a:lnTo>
                  <a:lnTo>
                    <a:pt x="23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3" name="Group 503"/>
          <p:cNvGrpSpPr/>
          <p:nvPr/>
        </p:nvGrpSpPr>
        <p:grpSpPr>
          <a:xfrm>
            <a:off x="5012335" y="4354641"/>
            <a:ext cx="444231" cy="472526"/>
            <a:chOff x="4708525" y="4989513"/>
            <a:chExt cx="996950" cy="1060450"/>
          </a:xfrm>
          <a:solidFill>
            <a:srgbClr val="000000"/>
          </a:solidFill>
        </p:grpSpPr>
        <p:sp>
          <p:nvSpPr>
            <p:cNvPr id="594" name="Freeform 480"/>
            <p:cNvSpPr>
              <a:spLocks noEditPoints="1"/>
            </p:cNvSpPr>
            <p:nvPr/>
          </p:nvSpPr>
          <p:spPr bwMode="auto">
            <a:xfrm>
              <a:off x="4730750" y="5045076"/>
              <a:ext cx="939800" cy="941388"/>
            </a:xfrm>
            <a:custGeom>
              <a:avLst/>
              <a:gdLst>
                <a:gd name="T0" fmla="*/ 2338 w 2960"/>
                <a:gd name="T1" fmla="*/ 2327 h 2961"/>
                <a:gd name="T2" fmla="*/ 1967 w 2960"/>
                <a:gd name="T3" fmla="*/ 1841 h 2961"/>
                <a:gd name="T4" fmla="*/ 1958 w 2960"/>
                <a:gd name="T5" fmla="*/ 2043 h 2961"/>
                <a:gd name="T6" fmla="*/ 2193 w 2960"/>
                <a:gd name="T7" fmla="*/ 1868 h 2961"/>
                <a:gd name="T8" fmla="*/ 2199 w 2960"/>
                <a:gd name="T9" fmla="*/ 1521 h 2961"/>
                <a:gd name="T10" fmla="*/ 1984 w 2960"/>
                <a:gd name="T11" fmla="*/ 1539 h 2961"/>
                <a:gd name="T12" fmla="*/ 1869 w 2960"/>
                <a:gd name="T13" fmla="*/ 1579 h 2961"/>
                <a:gd name="T14" fmla="*/ 1729 w 2960"/>
                <a:gd name="T15" fmla="*/ 1744 h 2961"/>
                <a:gd name="T16" fmla="*/ 1674 w 2960"/>
                <a:gd name="T17" fmla="*/ 1850 h 2961"/>
                <a:gd name="T18" fmla="*/ 1761 w 2960"/>
                <a:gd name="T19" fmla="*/ 2012 h 2961"/>
                <a:gd name="T20" fmla="*/ 1681 w 2960"/>
                <a:gd name="T21" fmla="*/ 2107 h 2961"/>
                <a:gd name="T22" fmla="*/ 1845 w 2960"/>
                <a:gd name="T23" fmla="*/ 2183 h 2961"/>
                <a:gd name="T24" fmla="*/ 1876 w 2960"/>
                <a:gd name="T25" fmla="*/ 2015 h 2961"/>
                <a:gd name="T26" fmla="*/ 1947 w 2960"/>
                <a:gd name="T27" fmla="*/ 1770 h 2961"/>
                <a:gd name="T28" fmla="*/ 2212 w 2960"/>
                <a:gd name="T29" fmla="*/ 1736 h 2961"/>
                <a:gd name="T30" fmla="*/ 1851 w 2960"/>
                <a:gd name="T31" fmla="*/ 0 h 2961"/>
                <a:gd name="T32" fmla="*/ 2214 w 2960"/>
                <a:gd name="T33" fmla="*/ 183 h 2961"/>
                <a:gd name="T34" fmla="*/ 2261 w 2960"/>
                <a:gd name="T35" fmla="*/ 562 h 2961"/>
                <a:gd name="T36" fmla="*/ 1872 w 2960"/>
                <a:gd name="T37" fmla="*/ 691 h 2961"/>
                <a:gd name="T38" fmla="*/ 1543 w 2960"/>
                <a:gd name="T39" fmla="*/ 671 h 2961"/>
                <a:gd name="T40" fmla="*/ 1025 w 2960"/>
                <a:gd name="T41" fmla="*/ 807 h 2961"/>
                <a:gd name="T42" fmla="*/ 719 w 2960"/>
                <a:gd name="T43" fmla="*/ 1199 h 2961"/>
                <a:gd name="T44" fmla="*/ 697 w 2960"/>
                <a:gd name="T45" fmla="*/ 1695 h 2961"/>
                <a:gd name="T46" fmla="*/ 979 w 2960"/>
                <a:gd name="T47" fmla="*/ 2118 h 2961"/>
                <a:gd name="T48" fmla="*/ 1435 w 2960"/>
                <a:gd name="T49" fmla="*/ 2291 h 2961"/>
                <a:gd name="T50" fmla="*/ 1714 w 2960"/>
                <a:gd name="T51" fmla="*/ 2246 h 2961"/>
                <a:gd name="T52" fmla="*/ 1621 w 2960"/>
                <a:gd name="T53" fmla="*/ 2063 h 2961"/>
                <a:gd name="T54" fmla="*/ 1665 w 2960"/>
                <a:gd name="T55" fmla="*/ 1920 h 2961"/>
                <a:gd name="T56" fmla="*/ 1634 w 2960"/>
                <a:gd name="T57" fmla="*/ 1738 h 2961"/>
                <a:gd name="T58" fmla="*/ 1779 w 2960"/>
                <a:gd name="T59" fmla="*/ 1694 h 2961"/>
                <a:gd name="T60" fmla="*/ 1826 w 2960"/>
                <a:gd name="T61" fmla="*/ 1520 h 2961"/>
                <a:gd name="T62" fmla="*/ 2016 w 2960"/>
                <a:gd name="T63" fmla="*/ 1479 h 2961"/>
                <a:gd name="T64" fmla="*/ 2159 w 2960"/>
                <a:gd name="T65" fmla="*/ 1472 h 2961"/>
                <a:gd name="T66" fmla="*/ 2279 w 2960"/>
                <a:gd name="T67" fmla="*/ 1336 h 2961"/>
                <a:gd name="T68" fmla="*/ 2038 w 2960"/>
                <a:gd name="T69" fmla="*/ 891 h 2961"/>
                <a:gd name="T70" fmla="*/ 2832 w 2960"/>
                <a:gd name="T71" fmla="*/ 769 h 2961"/>
                <a:gd name="T72" fmla="*/ 2888 w 2960"/>
                <a:gd name="T73" fmla="*/ 1133 h 2961"/>
                <a:gd name="T74" fmla="*/ 2678 w 2960"/>
                <a:gd name="T75" fmla="*/ 1608 h 2961"/>
                <a:gd name="T76" fmla="*/ 2959 w 2960"/>
                <a:gd name="T77" fmla="*/ 1820 h 2961"/>
                <a:gd name="T78" fmla="*/ 2803 w 2960"/>
                <a:gd name="T79" fmla="*/ 2200 h 2961"/>
                <a:gd name="T80" fmla="*/ 2542 w 2960"/>
                <a:gd name="T81" fmla="*/ 2201 h 2961"/>
                <a:gd name="T82" fmla="*/ 2391 w 2960"/>
                <a:gd name="T83" fmla="*/ 2269 h 2961"/>
                <a:gd name="T84" fmla="*/ 2351 w 2960"/>
                <a:gd name="T85" fmla="*/ 2402 h 2961"/>
                <a:gd name="T86" fmla="*/ 2321 w 2960"/>
                <a:gd name="T87" fmla="*/ 2687 h 2961"/>
                <a:gd name="T88" fmla="*/ 1993 w 2960"/>
                <a:gd name="T89" fmla="*/ 2922 h 2961"/>
                <a:gd name="T90" fmla="*/ 1786 w 2960"/>
                <a:gd name="T91" fmla="*/ 2844 h 2961"/>
                <a:gd name="T92" fmla="*/ 1282 w 2960"/>
                <a:gd name="T93" fmla="*/ 2864 h 2961"/>
                <a:gd name="T94" fmla="*/ 1079 w 2960"/>
                <a:gd name="T95" fmla="*/ 2956 h 2961"/>
                <a:gd name="T96" fmla="*/ 734 w 2960"/>
                <a:gd name="T97" fmla="*/ 2748 h 2961"/>
                <a:gd name="T98" fmla="*/ 943 w 2960"/>
                <a:gd name="T99" fmla="*/ 2389 h 2961"/>
                <a:gd name="T100" fmla="*/ 901 w 2960"/>
                <a:gd name="T101" fmla="*/ 2203 h 2961"/>
                <a:gd name="T102" fmla="*/ 476 w 2960"/>
                <a:gd name="T103" fmla="*/ 2010 h 2961"/>
                <a:gd name="T104" fmla="*/ 221 w 2960"/>
                <a:gd name="T105" fmla="*/ 2177 h 2961"/>
                <a:gd name="T106" fmla="*/ 44 w 2960"/>
                <a:gd name="T107" fmla="*/ 1877 h 2961"/>
                <a:gd name="T108" fmla="*/ 275 w 2960"/>
                <a:gd name="T109" fmla="*/ 1525 h 2961"/>
                <a:gd name="T110" fmla="*/ 17 w 2960"/>
                <a:gd name="T111" fmla="*/ 1196 h 2961"/>
                <a:gd name="T112" fmla="*/ 115 w 2960"/>
                <a:gd name="T113" fmla="*/ 800 h 2961"/>
                <a:gd name="T114" fmla="*/ 328 w 2960"/>
                <a:gd name="T115" fmla="*/ 740 h 2961"/>
                <a:gd name="T116" fmla="*/ 642 w 2960"/>
                <a:gd name="T117" fmla="*/ 361 h 2961"/>
                <a:gd name="T118" fmla="*/ 718 w 2960"/>
                <a:gd name="T119" fmla="*/ 153 h 2961"/>
                <a:gd name="T120" fmla="*/ 1109 w 2960"/>
                <a:gd name="T121" fmla="*/ 55 h 2961"/>
                <a:gd name="T122" fmla="*/ 1521 w 2960"/>
                <a:gd name="T123" fmla="*/ 274 h 2961"/>
                <a:gd name="T124" fmla="*/ 1792 w 2960"/>
                <a:gd name="T125" fmla="*/ 8 h 2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60" h="2961">
                  <a:moveTo>
                    <a:pt x="2338" y="2326"/>
                  </a:moveTo>
                  <a:lnTo>
                    <a:pt x="2318" y="2346"/>
                  </a:lnTo>
                  <a:lnTo>
                    <a:pt x="2324" y="2344"/>
                  </a:lnTo>
                  <a:lnTo>
                    <a:pt x="2328" y="2341"/>
                  </a:lnTo>
                  <a:lnTo>
                    <a:pt x="2332" y="2337"/>
                  </a:lnTo>
                  <a:lnTo>
                    <a:pt x="2335" y="2333"/>
                  </a:lnTo>
                  <a:lnTo>
                    <a:pt x="2338" y="2328"/>
                  </a:lnTo>
                  <a:lnTo>
                    <a:pt x="2338" y="2327"/>
                  </a:lnTo>
                  <a:lnTo>
                    <a:pt x="2338" y="2326"/>
                  </a:lnTo>
                  <a:close/>
                  <a:moveTo>
                    <a:pt x="2104" y="1774"/>
                  </a:moveTo>
                  <a:lnTo>
                    <a:pt x="2080" y="1776"/>
                  </a:lnTo>
                  <a:lnTo>
                    <a:pt x="2055" y="1781"/>
                  </a:lnTo>
                  <a:lnTo>
                    <a:pt x="2031" y="1789"/>
                  </a:lnTo>
                  <a:lnTo>
                    <a:pt x="2007" y="1804"/>
                  </a:lnTo>
                  <a:lnTo>
                    <a:pt x="1985" y="1821"/>
                  </a:lnTo>
                  <a:lnTo>
                    <a:pt x="1967" y="1841"/>
                  </a:lnTo>
                  <a:lnTo>
                    <a:pt x="1952" y="1863"/>
                  </a:lnTo>
                  <a:lnTo>
                    <a:pt x="1941" y="1888"/>
                  </a:lnTo>
                  <a:lnTo>
                    <a:pt x="1934" y="1914"/>
                  </a:lnTo>
                  <a:lnTo>
                    <a:pt x="1931" y="1940"/>
                  </a:lnTo>
                  <a:lnTo>
                    <a:pt x="1932" y="1967"/>
                  </a:lnTo>
                  <a:lnTo>
                    <a:pt x="1937" y="1995"/>
                  </a:lnTo>
                  <a:lnTo>
                    <a:pt x="1946" y="2022"/>
                  </a:lnTo>
                  <a:lnTo>
                    <a:pt x="1958" y="2043"/>
                  </a:lnTo>
                  <a:lnTo>
                    <a:pt x="1973" y="2063"/>
                  </a:lnTo>
                  <a:lnTo>
                    <a:pt x="1990" y="2080"/>
                  </a:lnTo>
                  <a:lnTo>
                    <a:pt x="2010" y="2095"/>
                  </a:lnTo>
                  <a:lnTo>
                    <a:pt x="2053" y="2055"/>
                  </a:lnTo>
                  <a:lnTo>
                    <a:pt x="2093" y="2011"/>
                  </a:lnTo>
                  <a:lnTo>
                    <a:pt x="2130" y="1966"/>
                  </a:lnTo>
                  <a:lnTo>
                    <a:pt x="2163" y="1918"/>
                  </a:lnTo>
                  <a:lnTo>
                    <a:pt x="2193" y="1868"/>
                  </a:lnTo>
                  <a:lnTo>
                    <a:pt x="2218" y="1816"/>
                  </a:lnTo>
                  <a:lnTo>
                    <a:pt x="2194" y="1799"/>
                  </a:lnTo>
                  <a:lnTo>
                    <a:pt x="2166" y="1785"/>
                  </a:lnTo>
                  <a:lnTo>
                    <a:pt x="2136" y="1777"/>
                  </a:lnTo>
                  <a:lnTo>
                    <a:pt x="2104" y="1774"/>
                  </a:lnTo>
                  <a:close/>
                  <a:moveTo>
                    <a:pt x="2218" y="1512"/>
                  </a:moveTo>
                  <a:lnTo>
                    <a:pt x="2208" y="1515"/>
                  </a:lnTo>
                  <a:lnTo>
                    <a:pt x="2199" y="1521"/>
                  </a:lnTo>
                  <a:lnTo>
                    <a:pt x="2194" y="1531"/>
                  </a:lnTo>
                  <a:lnTo>
                    <a:pt x="2166" y="1604"/>
                  </a:lnTo>
                  <a:lnTo>
                    <a:pt x="2141" y="1600"/>
                  </a:lnTo>
                  <a:lnTo>
                    <a:pt x="2107" y="1598"/>
                  </a:lnTo>
                  <a:lnTo>
                    <a:pt x="2074" y="1600"/>
                  </a:lnTo>
                  <a:lnTo>
                    <a:pt x="2041" y="1605"/>
                  </a:lnTo>
                  <a:lnTo>
                    <a:pt x="2016" y="1609"/>
                  </a:lnTo>
                  <a:lnTo>
                    <a:pt x="1984" y="1539"/>
                  </a:lnTo>
                  <a:lnTo>
                    <a:pt x="1977" y="1530"/>
                  </a:lnTo>
                  <a:lnTo>
                    <a:pt x="1968" y="1524"/>
                  </a:lnTo>
                  <a:lnTo>
                    <a:pt x="1957" y="1522"/>
                  </a:lnTo>
                  <a:lnTo>
                    <a:pt x="1946" y="1524"/>
                  </a:lnTo>
                  <a:lnTo>
                    <a:pt x="1885" y="1553"/>
                  </a:lnTo>
                  <a:lnTo>
                    <a:pt x="1876" y="1559"/>
                  </a:lnTo>
                  <a:lnTo>
                    <a:pt x="1871" y="1569"/>
                  </a:lnTo>
                  <a:lnTo>
                    <a:pt x="1869" y="1579"/>
                  </a:lnTo>
                  <a:lnTo>
                    <a:pt x="1872" y="1590"/>
                  </a:lnTo>
                  <a:lnTo>
                    <a:pt x="1904" y="1661"/>
                  </a:lnTo>
                  <a:lnTo>
                    <a:pt x="1884" y="1676"/>
                  </a:lnTo>
                  <a:lnTo>
                    <a:pt x="1860" y="1699"/>
                  </a:lnTo>
                  <a:lnTo>
                    <a:pt x="1837" y="1724"/>
                  </a:lnTo>
                  <a:lnTo>
                    <a:pt x="1817" y="1750"/>
                  </a:lnTo>
                  <a:lnTo>
                    <a:pt x="1802" y="1771"/>
                  </a:lnTo>
                  <a:lnTo>
                    <a:pt x="1729" y="1744"/>
                  </a:lnTo>
                  <a:lnTo>
                    <a:pt x="1719" y="1742"/>
                  </a:lnTo>
                  <a:lnTo>
                    <a:pt x="1708" y="1745"/>
                  </a:lnTo>
                  <a:lnTo>
                    <a:pt x="1699" y="1751"/>
                  </a:lnTo>
                  <a:lnTo>
                    <a:pt x="1693" y="1761"/>
                  </a:lnTo>
                  <a:lnTo>
                    <a:pt x="1670" y="1823"/>
                  </a:lnTo>
                  <a:lnTo>
                    <a:pt x="1669" y="1835"/>
                  </a:lnTo>
                  <a:lnTo>
                    <a:pt x="1671" y="1845"/>
                  </a:lnTo>
                  <a:lnTo>
                    <a:pt x="1674" y="1850"/>
                  </a:lnTo>
                  <a:lnTo>
                    <a:pt x="1677" y="1854"/>
                  </a:lnTo>
                  <a:lnTo>
                    <a:pt x="1682" y="1857"/>
                  </a:lnTo>
                  <a:lnTo>
                    <a:pt x="1686" y="1859"/>
                  </a:lnTo>
                  <a:lnTo>
                    <a:pt x="1760" y="1887"/>
                  </a:lnTo>
                  <a:lnTo>
                    <a:pt x="1757" y="1912"/>
                  </a:lnTo>
                  <a:lnTo>
                    <a:pt x="1755" y="1946"/>
                  </a:lnTo>
                  <a:lnTo>
                    <a:pt x="1756" y="1978"/>
                  </a:lnTo>
                  <a:lnTo>
                    <a:pt x="1761" y="2012"/>
                  </a:lnTo>
                  <a:lnTo>
                    <a:pt x="1765" y="2037"/>
                  </a:lnTo>
                  <a:lnTo>
                    <a:pt x="1694" y="2069"/>
                  </a:lnTo>
                  <a:lnTo>
                    <a:pt x="1690" y="2072"/>
                  </a:lnTo>
                  <a:lnTo>
                    <a:pt x="1686" y="2076"/>
                  </a:lnTo>
                  <a:lnTo>
                    <a:pt x="1683" y="2080"/>
                  </a:lnTo>
                  <a:lnTo>
                    <a:pt x="1680" y="2085"/>
                  </a:lnTo>
                  <a:lnTo>
                    <a:pt x="1678" y="2096"/>
                  </a:lnTo>
                  <a:lnTo>
                    <a:pt x="1681" y="2107"/>
                  </a:lnTo>
                  <a:lnTo>
                    <a:pt x="1709" y="2168"/>
                  </a:lnTo>
                  <a:lnTo>
                    <a:pt x="1716" y="2176"/>
                  </a:lnTo>
                  <a:lnTo>
                    <a:pt x="1725" y="2182"/>
                  </a:lnTo>
                  <a:lnTo>
                    <a:pt x="1736" y="2184"/>
                  </a:lnTo>
                  <a:lnTo>
                    <a:pt x="1746" y="2181"/>
                  </a:lnTo>
                  <a:lnTo>
                    <a:pt x="1817" y="2149"/>
                  </a:lnTo>
                  <a:lnTo>
                    <a:pt x="1833" y="2168"/>
                  </a:lnTo>
                  <a:lnTo>
                    <a:pt x="1845" y="2183"/>
                  </a:lnTo>
                  <a:lnTo>
                    <a:pt x="1860" y="2197"/>
                  </a:lnTo>
                  <a:lnTo>
                    <a:pt x="1910" y="2168"/>
                  </a:lnTo>
                  <a:lnTo>
                    <a:pt x="1958" y="2136"/>
                  </a:lnTo>
                  <a:lnTo>
                    <a:pt x="1937" y="2117"/>
                  </a:lnTo>
                  <a:lnTo>
                    <a:pt x="1918" y="2097"/>
                  </a:lnTo>
                  <a:lnTo>
                    <a:pt x="1902" y="2073"/>
                  </a:lnTo>
                  <a:lnTo>
                    <a:pt x="1889" y="2048"/>
                  </a:lnTo>
                  <a:lnTo>
                    <a:pt x="1876" y="2015"/>
                  </a:lnTo>
                  <a:lnTo>
                    <a:pt x="1869" y="1982"/>
                  </a:lnTo>
                  <a:lnTo>
                    <a:pt x="1866" y="1948"/>
                  </a:lnTo>
                  <a:lnTo>
                    <a:pt x="1869" y="1914"/>
                  </a:lnTo>
                  <a:lnTo>
                    <a:pt x="1876" y="1882"/>
                  </a:lnTo>
                  <a:lnTo>
                    <a:pt x="1888" y="1850"/>
                  </a:lnTo>
                  <a:lnTo>
                    <a:pt x="1903" y="1821"/>
                  </a:lnTo>
                  <a:lnTo>
                    <a:pt x="1924" y="1794"/>
                  </a:lnTo>
                  <a:lnTo>
                    <a:pt x="1947" y="1770"/>
                  </a:lnTo>
                  <a:lnTo>
                    <a:pt x="1974" y="1749"/>
                  </a:lnTo>
                  <a:lnTo>
                    <a:pt x="2005" y="1732"/>
                  </a:lnTo>
                  <a:lnTo>
                    <a:pt x="2038" y="1720"/>
                  </a:lnTo>
                  <a:lnTo>
                    <a:pt x="2070" y="1712"/>
                  </a:lnTo>
                  <a:lnTo>
                    <a:pt x="2104" y="1710"/>
                  </a:lnTo>
                  <a:lnTo>
                    <a:pt x="2142" y="1713"/>
                  </a:lnTo>
                  <a:lnTo>
                    <a:pt x="2178" y="1722"/>
                  </a:lnTo>
                  <a:lnTo>
                    <a:pt x="2212" y="1736"/>
                  </a:lnTo>
                  <a:lnTo>
                    <a:pt x="2243" y="1756"/>
                  </a:lnTo>
                  <a:lnTo>
                    <a:pt x="2260" y="1702"/>
                  </a:lnTo>
                  <a:lnTo>
                    <a:pt x="2274" y="1648"/>
                  </a:lnTo>
                  <a:lnTo>
                    <a:pt x="2284" y="1592"/>
                  </a:lnTo>
                  <a:lnTo>
                    <a:pt x="2289" y="1536"/>
                  </a:lnTo>
                  <a:lnTo>
                    <a:pt x="2230" y="1513"/>
                  </a:lnTo>
                  <a:lnTo>
                    <a:pt x="2218" y="1512"/>
                  </a:lnTo>
                  <a:close/>
                  <a:moveTo>
                    <a:pt x="1851" y="0"/>
                  </a:moveTo>
                  <a:lnTo>
                    <a:pt x="1880" y="3"/>
                  </a:lnTo>
                  <a:lnTo>
                    <a:pt x="1909" y="11"/>
                  </a:lnTo>
                  <a:lnTo>
                    <a:pt x="2108" y="84"/>
                  </a:lnTo>
                  <a:lnTo>
                    <a:pt x="2136" y="98"/>
                  </a:lnTo>
                  <a:lnTo>
                    <a:pt x="2161" y="114"/>
                  </a:lnTo>
                  <a:lnTo>
                    <a:pt x="2182" y="135"/>
                  </a:lnTo>
                  <a:lnTo>
                    <a:pt x="2200" y="158"/>
                  </a:lnTo>
                  <a:lnTo>
                    <a:pt x="2214" y="183"/>
                  </a:lnTo>
                  <a:lnTo>
                    <a:pt x="2224" y="211"/>
                  </a:lnTo>
                  <a:lnTo>
                    <a:pt x="2231" y="239"/>
                  </a:lnTo>
                  <a:lnTo>
                    <a:pt x="2232" y="268"/>
                  </a:lnTo>
                  <a:lnTo>
                    <a:pt x="2229" y="299"/>
                  </a:lnTo>
                  <a:lnTo>
                    <a:pt x="2220" y="328"/>
                  </a:lnTo>
                  <a:lnTo>
                    <a:pt x="2162" y="486"/>
                  </a:lnTo>
                  <a:lnTo>
                    <a:pt x="2212" y="522"/>
                  </a:lnTo>
                  <a:lnTo>
                    <a:pt x="2261" y="562"/>
                  </a:lnTo>
                  <a:lnTo>
                    <a:pt x="2308" y="603"/>
                  </a:lnTo>
                  <a:lnTo>
                    <a:pt x="2005" y="603"/>
                  </a:lnTo>
                  <a:lnTo>
                    <a:pt x="1975" y="606"/>
                  </a:lnTo>
                  <a:lnTo>
                    <a:pt x="1948" y="614"/>
                  </a:lnTo>
                  <a:lnTo>
                    <a:pt x="1925" y="628"/>
                  </a:lnTo>
                  <a:lnTo>
                    <a:pt x="1903" y="645"/>
                  </a:lnTo>
                  <a:lnTo>
                    <a:pt x="1885" y="667"/>
                  </a:lnTo>
                  <a:lnTo>
                    <a:pt x="1872" y="691"/>
                  </a:lnTo>
                  <a:lnTo>
                    <a:pt x="1864" y="718"/>
                  </a:lnTo>
                  <a:lnTo>
                    <a:pt x="1861" y="747"/>
                  </a:lnTo>
                  <a:lnTo>
                    <a:pt x="1863" y="764"/>
                  </a:lnTo>
                  <a:lnTo>
                    <a:pt x="1802" y="735"/>
                  </a:lnTo>
                  <a:lnTo>
                    <a:pt x="1740" y="711"/>
                  </a:lnTo>
                  <a:lnTo>
                    <a:pt x="1676" y="692"/>
                  </a:lnTo>
                  <a:lnTo>
                    <a:pt x="1610" y="679"/>
                  </a:lnTo>
                  <a:lnTo>
                    <a:pt x="1543" y="671"/>
                  </a:lnTo>
                  <a:lnTo>
                    <a:pt x="1477" y="668"/>
                  </a:lnTo>
                  <a:lnTo>
                    <a:pt x="1409" y="671"/>
                  </a:lnTo>
                  <a:lnTo>
                    <a:pt x="1341" y="680"/>
                  </a:lnTo>
                  <a:lnTo>
                    <a:pt x="1273" y="694"/>
                  </a:lnTo>
                  <a:lnTo>
                    <a:pt x="1207" y="716"/>
                  </a:lnTo>
                  <a:lnTo>
                    <a:pt x="1140" y="743"/>
                  </a:lnTo>
                  <a:lnTo>
                    <a:pt x="1081" y="772"/>
                  </a:lnTo>
                  <a:lnTo>
                    <a:pt x="1025" y="807"/>
                  </a:lnTo>
                  <a:lnTo>
                    <a:pt x="973" y="845"/>
                  </a:lnTo>
                  <a:lnTo>
                    <a:pt x="924" y="888"/>
                  </a:lnTo>
                  <a:lnTo>
                    <a:pt x="880" y="933"/>
                  </a:lnTo>
                  <a:lnTo>
                    <a:pt x="840" y="981"/>
                  </a:lnTo>
                  <a:lnTo>
                    <a:pt x="803" y="1032"/>
                  </a:lnTo>
                  <a:lnTo>
                    <a:pt x="770" y="1086"/>
                  </a:lnTo>
                  <a:lnTo>
                    <a:pt x="742" y="1141"/>
                  </a:lnTo>
                  <a:lnTo>
                    <a:pt x="719" y="1199"/>
                  </a:lnTo>
                  <a:lnTo>
                    <a:pt x="699" y="1258"/>
                  </a:lnTo>
                  <a:lnTo>
                    <a:pt x="685" y="1319"/>
                  </a:lnTo>
                  <a:lnTo>
                    <a:pt x="675" y="1381"/>
                  </a:lnTo>
                  <a:lnTo>
                    <a:pt x="669" y="1443"/>
                  </a:lnTo>
                  <a:lnTo>
                    <a:pt x="668" y="1506"/>
                  </a:lnTo>
                  <a:lnTo>
                    <a:pt x="674" y="1570"/>
                  </a:lnTo>
                  <a:lnTo>
                    <a:pt x="683" y="1632"/>
                  </a:lnTo>
                  <a:lnTo>
                    <a:pt x="697" y="1695"/>
                  </a:lnTo>
                  <a:lnTo>
                    <a:pt x="718" y="1758"/>
                  </a:lnTo>
                  <a:lnTo>
                    <a:pt x="742" y="1819"/>
                  </a:lnTo>
                  <a:lnTo>
                    <a:pt x="773" y="1878"/>
                  </a:lnTo>
                  <a:lnTo>
                    <a:pt x="807" y="1933"/>
                  </a:lnTo>
                  <a:lnTo>
                    <a:pt x="845" y="1986"/>
                  </a:lnTo>
                  <a:lnTo>
                    <a:pt x="886" y="2033"/>
                  </a:lnTo>
                  <a:lnTo>
                    <a:pt x="930" y="2078"/>
                  </a:lnTo>
                  <a:lnTo>
                    <a:pt x="979" y="2118"/>
                  </a:lnTo>
                  <a:lnTo>
                    <a:pt x="1029" y="2154"/>
                  </a:lnTo>
                  <a:lnTo>
                    <a:pt x="1081" y="2187"/>
                  </a:lnTo>
                  <a:lnTo>
                    <a:pt x="1137" y="2215"/>
                  </a:lnTo>
                  <a:lnTo>
                    <a:pt x="1193" y="2239"/>
                  </a:lnTo>
                  <a:lnTo>
                    <a:pt x="1252" y="2259"/>
                  </a:lnTo>
                  <a:lnTo>
                    <a:pt x="1311" y="2274"/>
                  </a:lnTo>
                  <a:lnTo>
                    <a:pt x="1373" y="2285"/>
                  </a:lnTo>
                  <a:lnTo>
                    <a:pt x="1435" y="2291"/>
                  </a:lnTo>
                  <a:lnTo>
                    <a:pt x="1497" y="2292"/>
                  </a:lnTo>
                  <a:lnTo>
                    <a:pt x="1560" y="2288"/>
                  </a:lnTo>
                  <a:lnTo>
                    <a:pt x="1623" y="2278"/>
                  </a:lnTo>
                  <a:lnTo>
                    <a:pt x="1685" y="2265"/>
                  </a:lnTo>
                  <a:lnTo>
                    <a:pt x="1747" y="2247"/>
                  </a:lnTo>
                  <a:lnTo>
                    <a:pt x="1741" y="2247"/>
                  </a:lnTo>
                  <a:lnTo>
                    <a:pt x="1735" y="2248"/>
                  </a:lnTo>
                  <a:lnTo>
                    <a:pt x="1714" y="2246"/>
                  </a:lnTo>
                  <a:lnTo>
                    <a:pt x="1694" y="2238"/>
                  </a:lnTo>
                  <a:lnTo>
                    <a:pt x="1677" y="2227"/>
                  </a:lnTo>
                  <a:lnTo>
                    <a:pt x="1663" y="2212"/>
                  </a:lnTo>
                  <a:lnTo>
                    <a:pt x="1651" y="2194"/>
                  </a:lnTo>
                  <a:lnTo>
                    <a:pt x="1624" y="2133"/>
                  </a:lnTo>
                  <a:lnTo>
                    <a:pt x="1616" y="2110"/>
                  </a:lnTo>
                  <a:lnTo>
                    <a:pt x="1615" y="2086"/>
                  </a:lnTo>
                  <a:lnTo>
                    <a:pt x="1621" y="2063"/>
                  </a:lnTo>
                  <a:lnTo>
                    <a:pt x="1629" y="2046"/>
                  </a:lnTo>
                  <a:lnTo>
                    <a:pt x="1639" y="2032"/>
                  </a:lnTo>
                  <a:lnTo>
                    <a:pt x="1652" y="2021"/>
                  </a:lnTo>
                  <a:lnTo>
                    <a:pt x="1668" y="2011"/>
                  </a:lnTo>
                  <a:lnTo>
                    <a:pt x="1694" y="1999"/>
                  </a:lnTo>
                  <a:lnTo>
                    <a:pt x="1691" y="1964"/>
                  </a:lnTo>
                  <a:lnTo>
                    <a:pt x="1691" y="1929"/>
                  </a:lnTo>
                  <a:lnTo>
                    <a:pt x="1665" y="1920"/>
                  </a:lnTo>
                  <a:lnTo>
                    <a:pt x="1648" y="1912"/>
                  </a:lnTo>
                  <a:lnTo>
                    <a:pt x="1634" y="1900"/>
                  </a:lnTo>
                  <a:lnTo>
                    <a:pt x="1623" y="1888"/>
                  </a:lnTo>
                  <a:lnTo>
                    <a:pt x="1613" y="1872"/>
                  </a:lnTo>
                  <a:lnTo>
                    <a:pt x="1606" y="1849"/>
                  </a:lnTo>
                  <a:lnTo>
                    <a:pt x="1605" y="1825"/>
                  </a:lnTo>
                  <a:lnTo>
                    <a:pt x="1610" y="1802"/>
                  </a:lnTo>
                  <a:lnTo>
                    <a:pt x="1634" y="1738"/>
                  </a:lnTo>
                  <a:lnTo>
                    <a:pt x="1644" y="1719"/>
                  </a:lnTo>
                  <a:lnTo>
                    <a:pt x="1659" y="1702"/>
                  </a:lnTo>
                  <a:lnTo>
                    <a:pt x="1677" y="1690"/>
                  </a:lnTo>
                  <a:lnTo>
                    <a:pt x="1699" y="1682"/>
                  </a:lnTo>
                  <a:lnTo>
                    <a:pt x="1721" y="1679"/>
                  </a:lnTo>
                  <a:lnTo>
                    <a:pt x="1737" y="1680"/>
                  </a:lnTo>
                  <a:lnTo>
                    <a:pt x="1752" y="1685"/>
                  </a:lnTo>
                  <a:lnTo>
                    <a:pt x="1779" y="1694"/>
                  </a:lnTo>
                  <a:lnTo>
                    <a:pt x="1801" y="1667"/>
                  </a:lnTo>
                  <a:lnTo>
                    <a:pt x="1826" y="1643"/>
                  </a:lnTo>
                  <a:lnTo>
                    <a:pt x="1814" y="1617"/>
                  </a:lnTo>
                  <a:lnTo>
                    <a:pt x="1807" y="1596"/>
                  </a:lnTo>
                  <a:lnTo>
                    <a:pt x="1805" y="1576"/>
                  </a:lnTo>
                  <a:lnTo>
                    <a:pt x="1808" y="1556"/>
                  </a:lnTo>
                  <a:lnTo>
                    <a:pt x="1815" y="1537"/>
                  </a:lnTo>
                  <a:lnTo>
                    <a:pt x="1826" y="1520"/>
                  </a:lnTo>
                  <a:lnTo>
                    <a:pt x="1840" y="1506"/>
                  </a:lnTo>
                  <a:lnTo>
                    <a:pt x="1859" y="1495"/>
                  </a:lnTo>
                  <a:lnTo>
                    <a:pt x="1919" y="1467"/>
                  </a:lnTo>
                  <a:lnTo>
                    <a:pt x="1939" y="1461"/>
                  </a:lnTo>
                  <a:lnTo>
                    <a:pt x="1958" y="1459"/>
                  </a:lnTo>
                  <a:lnTo>
                    <a:pt x="1979" y="1461"/>
                  </a:lnTo>
                  <a:lnTo>
                    <a:pt x="1998" y="1468"/>
                  </a:lnTo>
                  <a:lnTo>
                    <a:pt x="2016" y="1479"/>
                  </a:lnTo>
                  <a:lnTo>
                    <a:pt x="2030" y="1494"/>
                  </a:lnTo>
                  <a:lnTo>
                    <a:pt x="2042" y="1512"/>
                  </a:lnTo>
                  <a:lnTo>
                    <a:pt x="2054" y="1538"/>
                  </a:lnTo>
                  <a:lnTo>
                    <a:pt x="2089" y="1535"/>
                  </a:lnTo>
                  <a:lnTo>
                    <a:pt x="2124" y="1536"/>
                  </a:lnTo>
                  <a:lnTo>
                    <a:pt x="2133" y="1508"/>
                  </a:lnTo>
                  <a:lnTo>
                    <a:pt x="2143" y="1488"/>
                  </a:lnTo>
                  <a:lnTo>
                    <a:pt x="2159" y="1472"/>
                  </a:lnTo>
                  <a:lnTo>
                    <a:pt x="2177" y="1460"/>
                  </a:lnTo>
                  <a:lnTo>
                    <a:pt x="2198" y="1452"/>
                  </a:lnTo>
                  <a:lnTo>
                    <a:pt x="2220" y="1448"/>
                  </a:lnTo>
                  <a:lnTo>
                    <a:pt x="2237" y="1449"/>
                  </a:lnTo>
                  <a:lnTo>
                    <a:pt x="2251" y="1454"/>
                  </a:lnTo>
                  <a:lnTo>
                    <a:pt x="2291" y="1468"/>
                  </a:lnTo>
                  <a:lnTo>
                    <a:pt x="2287" y="1402"/>
                  </a:lnTo>
                  <a:lnTo>
                    <a:pt x="2279" y="1336"/>
                  </a:lnTo>
                  <a:lnTo>
                    <a:pt x="2263" y="1270"/>
                  </a:lnTo>
                  <a:lnTo>
                    <a:pt x="2243" y="1205"/>
                  </a:lnTo>
                  <a:lnTo>
                    <a:pt x="2217" y="1140"/>
                  </a:lnTo>
                  <a:lnTo>
                    <a:pt x="2188" y="1084"/>
                  </a:lnTo>
                  <a:lnTo>
                    <a:pt x="2156" y="1030"/>
                  </a:lnTo>
                  <a:lnTo>
                    <a:pt x="2120" y="980"/>
                  </a:lnTo>
                  <a:lnTo>
                    <a:pt x="2080" y="934"/>
                  </a:lnTo>
                  <a:lnTo>
                    <a:pt x="2038" y="891"/>
                  </a:lnTo>
                  <a:lnTo>
                    <a:pt x="2534" y="891"/>
                  </a:lnTo>
                  <a:lnTo>
                    <a:pt x="2583" y="888"/>
                  </a:lnTo>
                  <a:lnTo>
                    <a:pt x="2630" y="879"/>
                  </a:lnTo>
                  <a:lnTo>
                    <a:pt x="2676" y="866"/>
                  </a:lnTo>
                  <a:lnTo>
                    <a:pt x="2719" y="848"/>
                  </a:lnTo>
                  <a:lnTo>
                    <a:pt x="2760" y="826"/>
                  </a:lnTo>
                  <a:lnTo>
                    <a:pt x="2798" y="799"/>
                  </a:lnTo>
                  <a:lnTo>
                    <a:pt x="2832" y="769"/>
                  </a:lnTo>
                  <a:lnTo>
                    <a:pt x="2911" y="938"/>
                  </a:lnTo>
                  <a:lnTo>
                    <a:pt x="2921" y="967"/>
                  </a:lnTo>
                  <a:lnTo>
                    <a:pt x="2927" y="996"/>
                  </a:lnTo>
                  <a:lnTo>
                    <a:pt x="2928" y="1025"/>
                  </a:lnTo>
                  <a:lnTo>
                    <a:pt x="2924" y="1055"/>
                  </a:lnTo>
                  <a:lnTo>
                    <a:pt x="2916" y="1083"/>
                  </a:lnTo>
                  <a:lnTo>
                    <a:pt x="2903" y="1109"/>
                  </a:lnTo>
                  <a:lnTo>
                    <a:pt x="2888" y="1133"/>
                  </a:lnTo>
                  <a:lnTo>
                    <a:pt x="2867" y="1156"/>
                  </a:lnTo>
                  <a:lnTo>
                    <a:pt x="2845" y="1174"/>
                  </a:lnTo>
                  <a:lnTo>
                    <a:pt x="2818" y="1190"/>
                  </a:lnTo>
                  <a:lnTo>
                    <a:pt x="2665" y="1259"/>
                  </a:lnTo>
                  <a:lnTo>
                    <a:pt x="2678" y="1347"/>
                  </a:lnTo>
                  <a:lnTo>
                    <a:pt x="2685" y="1434"/>
                  </a:lnTo>
                  <a:lnTo>
                    <a:pt x="2685" y="1521"/>
                  </a:lnTo>
                  <a:lnTo>
                    <a:pt x="2678" y="1608"/>
                  </a:lnTo>
                  <a:lnTo>
                    <a:pt x="2837" y="1665"/>
                  </a:lnTo>
                  <a:lnTo>
                    <a:pt x="2864" y="1679"/>
                  </a:lnTo>
                  <a:lnTo>
                    <a:pt x="2889" y="1695"/>
                  </a:lnTo>
                  <a:lnTo>
                    <a:pt x="2911" y="1716"/>
                  </a:lnTo>
                  <a:lnTo>
                    <a:pt x="2928" y="1739"/>
                  </a:lnTo>
                  <a:lnTo>
                    <a:pt x="2942" y="1764"/>
                  </a:lnTo>
                  <a:lnTo>
                    <a:pt x="2953" y="1792"/>
                  </a:lnTo>
                  <a:lnTo>
                    <a:pt x="2959" y="1820"/>
                  </a:lnTo>
                  <a:lnTo>
                    <a:pt x="2960" y="1849"/>
                  </a:lnTo>
                  <a:lnTo>
                    <a:pt x="2957" y="1880"/>
                  </a:lnTo>
                  <a:lnTo>
                    <a:pt x="2949" y="1909"/>
                  </a:lnTo>
                  <a:lnTo>
                    <a:pt x="2875" y="2108"/>
                  </a:lnTo>
                  <a:lnTo>
                    <a:pt x="2862" y="2136"/>
                  </a:lnTo>
                  <a:lnTo>
                    <a:pt x="2846" y="2160"/>
                  </a:lnTo>
                  <a:lnTo>
                    <a:pt x="2825" y="2182"/>
                  </a:lnTo>
                  <a:lnTo>
                    <a:pt x="2803" y="2200"/>
                  </a:lnTo>
                  <a:lnTo>
                    <a:pt x="2776" y="2215"/>
                  </a:lnTo>
                  <a:lnTo>
                    <a:pt x="2748" y="2225"/>
                  </a:lnTo>
                  <a:lnTo>
                    <a:pt x="2719" y="2231"/>
                  </a:lnTo>
                  <a:lnTo>
                    <a:pt x="2690" y="2232"/>
                  </a:lnTo>
                  <a:lnTo>
                    <a:pt x="2660" y="2229"/>
                  </a:lnTo>
                  <a:lnTo>
                    <a:pt x="2631" y="2221"/>
                  </a:lnTo>
                  <a:lnTo>
                    <a:pt x="2553" y="2191"/>
                  </a:lnTo>
                  <a:lnTo>
                    <a:pt x="2542" y="2201"/>
                  </a:lnTo>
                  <a:lnTo>
                    <a:pt x="2527" y="2210"/>
                  </a:lnTo>
                  <a:lnTo>
                    <a:pt x="2511" y="2216"/>
                  </a:lnTo>
                  <a:lnTo>
                    <a:pt x="2494" y="2218"/>
                  </a:lnTo>
                  <a:lnTo>
                    <a:pt x="2475" y="2217"/>
                  </a:lnTo>
                  <a:lnTo>
                    <a:pt x="2458" y="2213"/>
                  </a:lnTo>
                  <a:lnTo>
                    <a:pt x="2441" y="2207"/>
                  </a:lnTo>
                  <a:lnTo>
                    <a:pt x="2416" y="2238"/>
                  </a:lnTo>
                  <a:lnTo>
                    <a:pt x="2391" y="2269"/>
                  </a:lnTo>
                  <a:lnTo>
                    <a:pt x="2395" y="2279"/>
                  </a:lnTo>
                  <a:lnTo>
                    <a:pt x="2402" y="2303"/>
                  </a:lnTo>
                  <a:lnTo>
                    <a:pt x="2403" y="2327"/>
                  </a:lnTo>
                  <a:lnTo>
                    <a:pt x="2398" y="2350"/>
                  </a:lnTo>
                  <a:lnTo>
                    <a:pt x="2390" y="2367"/>
                  </a:lnTo>
                  <a:lnTo>
                    <a:pt x="2380" y="2380"/>
                  </a:lnTo>
                  <a:lnTo>
                    <a:pt x="2366" y="2392"/>
                  </a:lnTo>
                  <a:lnTo>
                    <a:pt x="2351" y="2402"/>
                  </a:lnTo>
                  <a:lnTo>
                    <a:pt x="2289" y="2429"/>
                  </a:lnTo>
                  <a:lnTo>
                    <a:pt x="2268" y="2437"/>
                  </a:lnTo>
                  <a:lnTo>
                    <a:pt x="2246" y="2437"/>
                  </a:lnTo>
                  <a:lnTo>
                    <a:pt x="2308" y="2570"/>
                  </a:lnTo>
                  <a:lnTo>
                    <a:pt x="2318" y="2599"/>
                  </a:lnTo>
                  <a:lnTo>
                    <a:pt x="2324" y="2629"/>
                  </a:lnTo>
                  <a:lnTo>
                    <a:pt x="2325" y="2659"/>
                  </a:lnTo>
                  <a:lnTo>
                    <a:pt x="2321" y="2687"/>
                  </a:lnTo>
                  <a:lnTo>
                    <a:pt x="2313" y="2715"/>
                  </a:lnTo>
                  <a:lnTo>
                    <a:pt x="2301" y="2742"/>
                  </a:lnTo>
                  <a:lnTo>
                    <a:pt x="2285" y="2766"/>
                  </a:lnTo>
                  <a:lnTo>
                    <a:pt x="2264" y="2788"/>
                  </a:lnTo>
                  <a:lnTo>
                    <a:pt x="2242" y="2806"/>
                  </a:lnTo>
                  <a:lnTo>
                    <a:pt x="2214" y="2822"/>
                  </a:lnTo>
                  <a:lnTo>
                    <a:pt x="2022" y="2911"/>
                  </a:lnTo>
                  <a:lnTo>
                    <a:pt x="1993" y="2922"/>
                  </a:lnTo>
                  <a:lnTo>
                    <a:pt x="1964" y="2927"/>
                  </a:lnTo>
                  <a:lnTo>
                    <a:pt x="1934" y="2928"/>
                  </a:lnTo>
                  <a:lnTo>
                    <a:pt x="1905" y="2925"/>
                  </a:lnTo>
                  <a:lnTo>
                    <a:pt x="1877" y="2916"/>
                  </a:lnTo>
                  <a:lnTo>
                    <a:pt x="1851" y="2904"/>
                  </a:lnTo>
                  <a:lnTo>
                    <a:pt x="1826" y="2889"/>
                  </a:lnTo>
                  <a:lnTo>
                    <a:pt x="1804" y="2868"/>
                  </a:lnTo>
                  <a:lnTo>
                    <a:pt x="1786" y="2844"/>
                  </a:lnTo>
                  <a:lnTo>
                    <a:pt x="1770" y="2818"/>
                  </a:lnTo>
                  <a:lnTo>
                    <a:pt x="1701" y="2666"/>
                  </a:lnTo>
                  <a:lnTo>
                    <a:pt x="1613" y="2679"/>
                  </a:lnTo>
                  <a:lnTo>
                    <a:pt x="1526" y="2685"/>
                  </a:lnTo>
                  <a:lnTo>
                    <a:pt x="1439" y="2685"/>
                  </a:lnTo>
                  <a:lnTo>
                    <a:pt x="1352" y="2679"/>
                  </a:lnTo>
                  <a:lnTo>
                    <a:pt x="1294" y="2836"/>
                  </a:lnTo>
                  <a:lnTo>
                    <a:pt x="1282" y="2864"/>
                  </a:lnTo>
                  <a:lnTo>
                    <a:pt x="1265" y="2889"/>
                  </a:lnTo>
                  <a:lnTo>
                    <a:pt x="1246" y="2910"/>
                  </a:lnTo>
                  <a:lnTo>
                    <a:pt x="1222" y="2929"/>
                  </a:lnTo>
                  <a:lnTo>
                    <a:pt x="1195" y="2943"/>
                  </a:lnTo>
                  <a:lnTo>
                    <a:pt x="1168" y="2953"/>
                  </a:lnTo>
                  <a:lnTo>
                    <a:pt x="1139" y="2960"/>
                  </a:lnTo>
                  <a:lnTo>
                    <a:pt x="1109" y="2961"/>
                  </a:lnTo>
                  <a:lnTo>
                    <a:pt x="1079" y="2956"/>
                  </a:lnTo>
                  <a:lnTo>
                    <a:pt x="1050" y="2948"/>
                  </a:lnTo>
                  <a:lnTo>
                    <a:pt x="851" y="2875"/>
                  </a:lnTo>
                  <a:lnTo>
                    <a:pt x="825" y="2863"/>
                  </a:lnTo>
                  <a:lnTo>
                    <a:pt x="800" y="2847"/>
                  </a:lnTo>
                  <a:lnTo>
                    <a:pt x="778" y="2826"/>
                  </a:lnTo>
                  <a:lnTo>
                    <a:pt x="760" y="2802"/>
                  </a:lnTo>
                  <a:lnTo>
                    <a:pt x="745" y="2777"/>
                  </a:lnTo>
                  <a:lnTo>
                    <a:pt x="734" y="2748"/>
                  </a:lnTo>
                  <a:lnTo>
                    <a:pt x="729" y="2719"/>
                  </a:lnTo>
                  <a:lnTo>
                    <a:pt x="728" y="2689"/>
                  </a:lnTo>
                  <a:lnTo>
                    <a:pt x="731" y="2661"/>
                  </a:lnTo>
                  <a:lnTo>
                    <a:pt x="739" y="2632"/>
                  </a:lnTo>
                  <a:lnTo>
                    <a:pt x="770" y="2548"/>
                  </a:lnTo>
                  <a:lnTo>
                    <a:pt x="910" y="2430"/>
                  </a:lnTo>
                  <a:lnTo>
                    <a:pt x="928" y="2411"/>
                  </a:lnTo>
                  <a:lnTo>
                    <a:pt x="943" y="2389"/>
                  </a:lnTo>
                  <a:lnTo>
                    <a:pt x="954" y="2367"/>
                  </a:lnTo>
                  <a:lnTo>
                    <a:pt x="959" y="2341"/>
                  </a:lnTo>
                  <a:lnTo>
                    <a:pt x="961" y="2315"/>
                  </a:lnTo>
                  <a:lnTo>
                    <a:pt x="957" y="2289"/>
                  </a:lnTo>
                  <a:lnTo>
                    <a:pt x="950" y="2264"/>
                  </a:lnTo>
                  <a:lnTo>
                    <a:pt x="938" y="2241"/>
                  </a:lnTo>
                  <a:lnTo>
                    <a:pt x="921" y="2221"/>
                  </a:lnTo>
                  <a:lnTo>
                    <a:pt x="901" y="2203"/>
                  </a:lnTo>
                  <a:lnTo>
                    <a:pt x="638" y="2014"/>
                  </a:lnTo>
                  <a:lnTo>
                    <a:pt x="618" y="2003"/>
                  </a:lnTo>
                  <a:lnTo>
                    <a:pt x="598" y="1995"/>
                  </a:lnTo>
                  <a:lnTo>
                    <a:pt x="576" y="1990"/>
                  </a:lnTo>
                  <a:lnTo>
                    <a:pt x="554" y="1988"/>
                  </a:lnTo>
                  <a:lnTo>
                    <a:pt x="527" y="1991"/>
                  </a:lnTo>
                  <a:lnTo>
                    <a:pt x="501" y="1998"/>
                  </a:lnTo>
                  <a:lnTo>
                    <a:pt x="476" y="2010"/>
                  </a:lnTo>
                  <a:lnTo>
                    <a:pt x="456" y="2028"/>
                  </a:lnTo>
                  <a:lnTo>
                    <a:pt x="437" y="2048"/>
                  </a:lnTo>
                  <a:lnTo>
                    <a:pt x="423" y="2072"/>
                  </a:lnTo>
                  <a:lnTo>
                    <a:pt x="415" y="2098"/>
                  </a:lnTo>
                  <a:lnTo>
                    <a:pt x="411" y="2124"/>
                  </a:lnTo>
                  <a:lnTo>
                    <a:pt x="412" y="2151"/>
                  </a:lnTo>
                  <a:lnTo>
                    <a:pt x="418" y="2177"/>
                  </a:lnTo>
                  <a:lnTo>
                    <a:pt x="221" y="2177"/>
                  </a:lnTo>
                  <a:lnTo>
                    <a:pt x="172" y="2180"/>
                  </a:lnTo>
                  <a:lnTo>
                    <a:pt x="125" y="2188"/>
                  </a:lnTo>
                  <a:lnTo>
                    <a:pt x="49" y="2022"/>
                  </a:lnTo>
                  <a:lnTo>
                    <a:pt x="39" y="1993"/>
                  </a:lnTo>
                  <a:lnTo>
                    <a:pt x="33" y="1964"/>
                  </a:lnTo>
                  <a:lnTo>
                    <a:pt x="32" y="1934"/>
                  </a:lnTo>
                  <a:lnTo>
                    <a:pt x="36" y="1906"/>
                  </a:lnTo>
                  <a:lnTo>
                    <a:pt x="44" y="1877"/>
                  </a:lnTo>
                  <a:lnTo>
                    <a:pt x="55" y="1851"/>
                  </a:lnTo>
                  <a:lnTo>
                    <a:pt x="72" y="1826"/>
                  </a:lnTo>
                  <a:lnTo>
                    <a:pt x="91" y="1805"/>
                  </a:lnTo>
                  <a:lnTo>
                    <a:pt x="115" y="1785"/>
                  </a:lnTo>
                  <a:lnTo>
                    <a:pt x="142" y="1771"/>
                  </a:lnTo>
                  <a:lnTo>
                    <a:pt x="295" y="1700"/>
                  </a:lnTo>
                  <a:lnTo>
                    <a:pt x="281" y="1613"/>
                  </a:lnTo>
                  <a:lnTo>
                    <a:pt x="275" y="1525"/>
                  </a:lnTo>
                  <a:lnTo>
                    <a:pt x="275" y="1439"/>
                  </a:lnTo>
                  <a:lnTo>
                    <a:pt x="281" y="1353"/>
                  </a:lnTo>
                  <a:lnTo>
                    <a:pt x="123" y="1294"/>
                  </a:lnTo>
                  <a:lnTo>
                    <a:pt x="96" y="1282"/>
                  </a:lnTo>
                  <a:lnTo>
                    <a:pt x="72" y="1266"/>
                  </a:lnTo>
                  <a:lnTo>
                    <a:pt x="50" y="1245"/>
                  </a:lnTo>
                  <a:lnTo>
                    <a:pt x="32" y="1221"/>
                  </a:lnTo>
                  <a:lnTo>
                    <a:pt x="17" y="1196"/>
                  </a:lnTo>
                  <a:lnTo>
                    <a:pt x="7" y="1168"/>
                  </a:lnTo>
                  <a:lnTo>
                    <a:pt x="1" y="1138"/>
                  </a:lnTo>
                  <a:lnTo>
                    <a:pt x="0" y="1109"/>
                  </a:lnTo>
                  <a:lnTo>
                    <a:pt x="3" y="1080"/>
                  </a:lnTo>
                  <a:lnTo>
                    <a:pt x="11" y="1051"/>
                  </a:lnTo>
                  <a:lnTo>
                    <a:pt x="85" y="852"/>
                  </a:lnTo>
                  <a:lnTo>
                    <a:pt x="97" y="825"/>
                  </a:lnTo>
                  <a:lnTo>
                    <a:pt x="115" y="800"/>
                  </a:lnTo>
                  <a:lnTo>
                    <a:pt x="135" y="779"/>
                  </a:lnTo>
                  <a:lnTo>
                    <a:pt x="158" y="761"/>
                  </a:lnTo>
                  <a:lnTo>
                    <a:pt x="185" y="747"/>
                  </a:lnTo>
                  <a:lnTo>
                    <a:pt x="211" y="737"/>
                  </a:lnTo>
                  <a:lnTo>
                    <a:pt x="240" y="730"/>
                  </a:lnTo>
                  <a:lnTo>
                    <a:pt x="270" y="728"/>
                  </a:lnTo>
                  <a:lnTo>
                    <a:pt x="300" y="731"/>
                  </a:lnTo>
                  <a:lnTo>
                    <a:pt x="328" y="740"/>
                  </a:lnTo>
                  <a:lnTo>
                    <a:pt x="486" y="797"/>
                  </a:lnTo>
                  <a:lnTo>
                    <a:pt x="527" y="742"/>
                  </a:lnTo>
                  <a:lnTo>
                    <a:pt x="571" y="687"/>
                  </a:lnTo>
                  <a:lnTo>
                    <a:pt x="618" y="636"/>
                  </a:lnTo>
                  <a:lnTo>
                    <a:pt x="668" y="588"/>
                  </a:lnTo>
                  <a:lnTo>
                    <a:pt x="722" y="541"/>
                  </a:lnTo>
                  <a:lnTo>
                    <a:pt x="652" y="389"/>
                  </a:lnTo>
                  <a:lnTo>
                    <a:pt x="642" y="361"/>
                  </a:lnTo>
                  <a:lnTo>
                    <a:pt x="636" y="331"/>
                  </a:lnTo>
                  <a:lnTo>
                    <a:pt x="635" y="301"/>
                  </a:lnTo>
                  <a:lnTo>
                    <a:pt x="639" y="272"/>
                  </a:lnTo>
                  <a:lnTo>
                    <a:pt x="647" y="244"/>
                  </a:lnTo>
                  <a:lnTo>
                    <a:pt x="658" y="218"/>
                  </a:lnTo>
                  <a:lnTo>
                    <a:pt x="675" y="193"/>
                  </a:lnTo>
                  <a:lnTo>
                    <a:pt x="695" y="172"/>
                  </a:lnTo>
                  <a:lnTo>
                    <a:pt x="718" y="153"/>
                  </a:lnTo>
                  <a:lnTo>
                    <a:pt x="744" y="138"/>
                  </a:lnTo>
                  <a:lnTo>
                    <a:pt x="938" y="49"/>
                  </a:lnTo>
                  <a:lnTo>
                    <a:pt x="966" y="38"/>
                  </a:lnTo>
                  <a:lnTo>
                    <a:pt x="996" y="33"/>
                  </a:lnTo>
                  <a:lnTo>
                    <a:pt x="1026" y="32"/>
                  </a:lnTo>
                  <a:lnTo>
                    <a:pt x="1055" y="36"/>
                  </a:lnTo>
                  <a:lnTo>
                    <a:pt x="1082" y="43"/>
                  </a:lnTo>
                  <a:lnTo>
                    <a:pt x="1109" y="55"/>
                  </a:lnTo>
                  <a:lnTo>
                    <a:pt x="1134" y="72"/>
                  </a:lnTo>
                  <a:lnTo>
                    <a:pt x="1155" y="91"/>
                  </a:lnTo>
                  <a:lnTo>
                    <a:pt x="1174" y="115"/>
                  </a:lnTo>
                  <a:lnTo>
                    <a:pt x="1189" y="142"/>
                  </a:lnTo>
                  <a:lnTo>
                    <a:pt x="1259" y="294"/>
                  </a:lnTo>
                  <a:lnTo>
                    <a:pt x="1346" y="281"/>
                  </a:lnTo>
                  <a:lnTo>
                    <a:pt x="1434" y="274"/>
                  </a:lnTo>
                  <a:lnTo>
                    <a:pt x="1521" y="274"/>
                  </a:lnTo>
                  <a:lnTo>
                    <a:pt x="1607" y="280"/>
                  </a:lnTo>
                  <a:lnTo>
                    <a:pt x="1666" y="123"/>
                  </a:lnTo>
                  <a:lnTo>
                    <a:pt x="1678" y="97"/>
                  </a:lnTo>
                  <a:lnTo>
                    <a:pt x="1695" y="72"/>
                  </a:lnTo>
                  <a:lnTo>
                    <a:pt x="1716" y="50"/>
                  </a:lnTo>
                  <a:lnTo>
                    <a:pt x="1739" y="33"/>
                  </a:lnTo>
                  <a:lnTo>
                    <a:pt x="1764" y="18"/>
                  </a:lnTo>
                  <a:lnTo>
                    <a:pt x="1792" y="8"/>
                  </a:lnTo>
                  <a:lnTo>
                    <a:pt x="1821" y="2"/>
                  </a:lnTo>
                  <a:lnTo>
                    <a:pt x="18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481"/>
            <p:cNvSpPr>
              <a:spLocks/>
            </p:cNvSpPr>
            <p:nvPr/>
          </p:nvSpPr>
          <p:spPr bwMode="auto">
            <a:xfrm>
              <a:off x="4708525" y="5710238"/>
              <a:ext cx="300038" cy="339725"/>
            </a:xfrm>
            <a:custGeom>
              <a:avLst/>
              <a:gdLst>
                <a:gd name="T0" fmla="*/ 648 w 948"/>
                <a:gd name="T1" fmla="*/ 0 h 1069"/>
                <a:gd name="T2" fmla="*/ 660 w 948"/>
                <a:gd name="T3" fmla="*/ 1 h 1069"/>
                <a:gd name="T4" fmla="*/ 672 w 948"/>
                <a:gd name="T5" fmla="*/ 6 h 1069"/>
                <a:gd name="T6" fmla="*/ 935 w 948"/>
                <a:gd name="T7" fmla="*/ 195 h 1069"/>
                <a:gd name="T8" fmla="*/ 942 w 948"/>
                <a:gd name="T9" fmla="*/ 201 h 1069"/>
                <a:gd name="T10" fmla="*/ 946 w 948"/>
                <a:gd name="T11" fmla="*/ 209 h 1069"/>
                <a:gd name="T12" fmla="*/ 948 w 948"/>
                <a:gd name="T13" fmla="*/ 219 h 1069"/>
                <a:gd name="T14" fmla="*/ 947 w 948"/>
                <a:gd name="T15" fmla="*/ 229 h 1069"/>
                <a:gd name="T16" fmla="*/ 943 w 948"/>
                <a:gd name="T17" fmla="*/ 237 h 1069"/>
                <a:gd name="T18" fmla="*/ 937 w 948"/>
                <a:gd name="T19" fmla="*/ 245 h 1069"/>
                <a:gd name="T20" fmla="*/ 697 w 948"/>
                <a:gd name="T21" fmla="*/ 446 h 1069"/>
                <a:gd name="T22" fmla="*/ 688 w 948"/>
                <a:gd name="T23" fmla="*/ 453 h 1069"/>
                <a:gd name="T24" fmla="*/ 677 w 948"/>
                <a:gd name="T25" fmla="*/ 455 h 1069"/>
                <a:gd name="T26" fmla="*/ 668 w 948"/>
                <a:gd name="T27" fmla="*/ 453 h 1069"/>
                <a:gd name="T28" fmla="*/ 659 w 948"/>
                <a:gd name="T29" fmla="*/ 449 h 1069"/>
                <a:gd name="T30" fmla="*/ 652 w 948"/>
                <a:gd name="T31" fmla="*/ 442 h 1069"/>
                <a:gd name="T32" fmla="*/ 646 w 948"/>
                <a:gd name="T33" fmla="*/ 432 h 1069"/>
                <a:gd name="T34" fmla="*/ 645 w 948"/>
                <a:gd name="T35" fmla="*/ 420 h 1069"/>
                <a:gd name="T36" fmla="*/ 648 w 948"/>
                <a:gd name="T37" fmla="*/ 407 h 1069"/>
                <a:gd name="T38" fmla="*/ 656 w 948"/>
                <a:gd name="T39" fmla="*/ 398 h 1069"/>
                <a:gd name="T40" fmla="*/ 829 w 948"/>
                <a:gd name="T41" fmla="*/ 252 h 1069"/>
                <a:gd name="T42" fmla="*/ 319 w 948"/>
                <a:gd name="T43" fmla="*/ 252 h 1069"/>
                <a:gd name="T44" fmla="*/ 281 w 948"/>
                <a:gd name="T45" fmla="*/ 255 h 1069"/>
                <a:gd name="T46" fmla="*/ 245 w 948"/>
                <a:gd name="T47" fmla="*/ 263 h 1069"/>
                <a:gd name="T48" fmla="*/ 212 w 948"/>
                <a:gd name="T49" fmla="*/ 276 h 1069"/>
                <a:gd name="T50" fmla="*/ 181 w 948"/>
                <a:gd name="T51" fmla="*/ 293 h 1069"/>
                <a:gd name="T52" fmla="*/ 152 w 948"/>
                <a:gd name="T53" fmla="*/ 315 h 1069"/>
                <a:gd name="T54" fmla="*/ 127 w 948"/>
                <a:gd name="T55" fmla="*/ 340 h 1069"/>
                <a:gd name="T56" fmla="*/ 106 w 948"/>
                <a:gd name="T57" fmla="*/ 368 h 1069"/>
                <a:gd name="T58" fmla="*/ 88 w 948"/>
                <a:gd name="T59" fmla="*/ 400 h 1069"/>
                <a:gd name="T60" fmla="*/ 75 w 948"/>
                <a:gd name="T61" fmla="*/ 434 h 1069"/>
                <a:gd name="T62" fmla="*/ 67 w 948"/>
                <a:gd name="T63" fmla="*/ 470 h 1069"/>
                <a:gd name="T64" fmla="*/ 65 w 948"/>
                <a:gd name="T65" fmla="*/ 507 h 1069"/>
                <a:gd name="T66" fmla="*/ 65 w 948"/>
                <a:gd name="T67" fmla="*/ 1037 h 1069"/>
                <a:gd name="T68" fmla="*/ 62 w 948"/>
                <a:gd name="T69" fmla="*/ 1049 h 1069"/>
                <a:gd name="T70" fmla="*/ 55 w 948"/>
                <a:gd name="T71" fmla="*/ 1060 h 1069"/>
                <a:gd name="T72" fmla="*/ 45 w 948"/>
                <a:gd name="T73" fmla="*/ 1067 h 1069"/>
                <a:gd name="T74" fmla="*/ 33 w 948"/>
                <a:gd name="T75" fmla="*/ 1069 h 1069"/>
                <a:gd name="T76" fmla="*/ 19 w 948"/>
                <a:gd name="T77" fmla="*/ 1067 h 1069"/>
                <a:gd name="T78" fmla="*/ 10 w 948"/>
                <a:gd name="T79" fmla="*/ 1060 h 1069"/>
                <a:gd name="T80" fmla="*/ 3 w 948"/>
                <a:gd name="T81" fmla="*/ 1049 h 1069"/>
                <a:gd name="T82" fmla="*/ 0 w 948"/>
                <a:gd name="T83" fmla="*/ 1037 h 1069"/>
                <a:gd name="T84" fmla="*/ 0 w 948"/>
                <a:gd name="T85" fmla="*/ 507 h 1069"/>
                <a:gd name="T86" fmla="*/ 3 w 948"/>
                <a:gd name="T87" fmla="*/ 464 h 1069"/>
                <a:gd name="T88" fmla="*/ 12 w 948"/>
                <a:gd name="T89" fmla="*/ 423 h 1069"/>
                <a:gd name="T90" fmla="*/ 26 w 948"/>
                <a:gd name="T91" fmla="*/ 384 h 1069"/>
                <a:gd name="T92" fmla="*/ 44 w 948"/>
                <a:gd name="T93" fmla="*/ 347 h 1069"/>
                <a:gd name="T94" fmla="*/ 67 w 948"/>
                <a:gd name="T95" fmla="*/ 313 h 1069"/>
                <a:gd name="T96" fmla="*/ 94 w 948"/>
                <a:gd name="T97" fmla="*/ 282 h 1069"/>
                <a:gd name="T98" fmla="*/ 124 w 948"/>
                <a:gd name="T99" fmla="*/ 254 h 1069"/>
                <a:gd name="T100" fmla="*/ 158 w 948"/>
                <a:gd name="T101" fmla="*/ 232 h 1069"/>
                <a:gd name="T102" fmla="*/ 195 w 948"/>
                <a:gd name="T103" fmla="*/ 213 h 1069"/>
                <a:gd name="T104" fmla="*/ 235 w 948"/>
                <a:gd name="T105" fmla="*/ 200 h 1069"/>
                <a:gd name="T106" fmla="*/ 276 w 948"/>
                <a:gd name="T107" fmla="*/ 192 h 1069"/>
                <a:gd name="T108" fmla="*/ 319 w 948"/>
                <a:gd name="T109" fmla="*/ 189 h 1069"/>
                <a:gd name="T110" fmla="*/ 816 w 948"/>
                <a:gd name="T111" fmla="*/ 189 h 1069"/>
                <a:gd name="T112" fmla="*/ 635 w 948"/>
                <a:gd name="T113" fmla="*/ 57 h 1069"/>
                <a:gd name="T114" fmla="*/ 625 w 948"/>
                <a:gd name="T115" fmla="*/ 48 h 1069"/>
                <a:gd name="T116" fmla="*/ 621 w 948"/>
                <a:gd name="T117" fmla="*/ 37 h 1069"/>
                <a:gd name="T118" fmla="*/ 621 w 948"/>
                <a:gd name="T119" fmla="*/ 24 h 1069"/>
                <a:gd name="T120" fmla="*/ 626 w 948"/>
                <a:gd name="T121" fmla="*/ 13 h 1069"/>
                <a:gd name="T122" fmla="*/ 636 w 948"/>
                <a:gd name="T123" fmla="*/ 5 h 1069"/>
                <a:gd name="T124" fmla="*/ 648 w 948"/>
                <a:gd name="T125" fmla="*/ 0 h 10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48" h="1069">
                  <a:moveTo>
                    <a:pt x="648" y="0"/>
                  </a:moveTo>
                  <a:lnTo>
                    <a:pt x="660" y="1"/>
                  </a:lnTo>
                  <a:lnTo>
                    <a:pt x="672" y="6"/>
                  </a:lnTo>
                  <a:lnTo>
                    <a:pt x="935" y="195"/>
                  </a:lnTo>
                  <a:lnTo>
                    <a:pt x="942" y="201"/>
                  </a:lnTo>
                  <a:lnTo>
                    <a:pt x="946" y="209"/>
                  </a:lnTo>
                  <a:lnTo>
                    <a:pt x="948" y="219"/>
                  </a:lnTo>
                  <a:lnTo>
                    <a:pt x="947" y="229"/>
                  </a:lnTo>
                  <a:lnTo>
                    <a:pt x="943" y="237"/>
                  </a:lnTo>
                  <a:lnTo>
                    <a:pt x="937" y="245"/>
                  </a:lnTo>
                  <a:lnTo>
                    <a:pt x="697" y="446"/>
                  </a:lnTo>
                  <a:lnTo>
                    <a:pt x="688" y="453"/>
                  </a:lnTo>
                  <a:lnTo>
                    <a:pt x="677" y="455"/>
                  </a:lnTo>
                  <a:lnTo>
                    <a:pt x="668" y="453"/>
                  </a:lnTo>
                  <a:lnTo>
                    <a:pt x="659" y="449"/>
                  </a:lnTo>
                  <a:lnTo>
                    <a:pt x="652" y="442"/>
                  </a:lnTo>
                  <a:lnTo>
                    <a:pt x="646" y="432"/>
                  </a:lnTo>
                  <a:lnTo>
                    <a:pt x="645" y="420"/>
                  </a:lnTo>
                  <a:lnTo>
                    <a:pt x="648" y="407"/>
                  </a:lnTo>
                  <a:lnTo>
                    <a:pt x="656" y="398"/>
                  </a:lnTo>
                  <a:lnTo>
                    <a:pt x="829" y="252"/>
                  </a:lnTo>
                  <a:lnTo>
                    <a:pt x="319" y="252"/>
                  </a:lnTo>
                  <a:lnTo>
                    <a:pt x="281" y="255"/>
                  </a:lnTo>
                  <a:lnTo>
                    <a:pt x="245" y="263"/>
                  </a:lnTo>
                  <a:lnTo>
                    <a:pt x="212" y="276"/>
                  </a:lnTo>
                  <a:lnTo>
                    <a:pt x="181" y="293"/>
                  </a:lnTo>
                  <a:lnTo>
                    <a:pt x="152" y="315"/>
                  </a:lnTo>
                  <a:lnTo>
                    <a:pt x="127" y="340"/>
                  </a:lnTo>
                  <a:lnTo>
                    <a:pt x="106" y="368"/>
                  </a:lnTo>
                  <a:lnTo>
                    <a:pt x="88" y="400"/>
                  </a:lnTo>
                  <a:lnTo>
                    <a:pt x="75" y="434"/>
                  </a:lnTo>
                  <a:lnTo>
                    <a:pt x="67" y="470"/>
                  </a:lnTo>
                  <a:lnTo>
                    <a:pt x="65" y="507"/>
                  </a:lnTo>
                  <a:lnTo>
                    <a:pt x="65" y="1037"/>
                  </a:lnTo>
                  <a:lnTo>
                    <a:pt x="62" y="1049"/>
                  </a:lnTo>
                  <a:lnTo>
                    <a:pt x="55" y="1060"/>
                  </a:lnTo>
                  <a:lnTo>
                    <a:pt x="45" y="1067"/>
                  </a:lnTo>
                  <a:lnTo>
                    <a:pt x="33" y="1069"/>
                  </a:lnTo>
                  <a:lnTo>
                    <a:pt x="19" y="1067"/>
                  </a:lnTo>
                  <a:lnTo>
                    <a:pt x="10" y="1060"/>
                  </a:lnTo>
                  <a:lnTo>
                    <a:pt x="3" y="1049"/>
                  </a:lnTo>
                  <a:lnTo>
                    <a:pt x="0" y="1037"/>
                  </a:lnTo>
                  <a:lnTo>
                    <a:pt x="0" y="507"/>
                  </a:lnTo>
                  <a:lnTo>
                    <a:pt x="3" y="464"/>
                  </a:lnTo>
                  <a:lnTo>
                    <a:pt x="12" y="423"/>
                  </a:lnTo>
                  <a:lnTo>
                    <a:pt x="26" y="384"/>
                  </a:lnTo>
                  <a:lnTo>
                    <a:pt x="44" y="347"/>
                  </a:lnTo>
                  <a:lnTo>
                    <a:pt x="67" y="313"/>
                  </a:lnTo>
                  <a:lnTo>
                    <a:pt x="94" y="282"/>
                  </a:lnTo>
                  <a:lnTo>
                    <a:pt x="124" y="254"/>
                  </a:lnTo>
                  <a:lnTo>
                    <a:pt x="158" y="232"/>
                  </a:lnTo>
                  <a:lnTo>
                    <a:pt x="195" y="213"/>
                  </a:lnTo>
                  <a:lnTo>
                    <a:pt x="235" y="200"/>
                  </a:lnTo>
                  <a:lnTo>
                    <a:pt x="276" y="192"/>
                  </a:lnTo>
                  <a:lnTo>
                    <a:pt x="319" y="189"/>
                  </a:lnTo>
                  <a:lnTo>
                    <a:pt x="816" y="189"/>
                  </a:lnTo>
                  <a:lnTo>
                    <a:pt x="635" y="57"/>
                  </a:lnTo>
                  <a:lnTo>
                    <a:pt x="625" y="48"/>
                  </a:lnTo>
                  <a:lnTo>
                    <a:pt x="621" y="37"/>
                  </a:lnTo>
                  <a:lnTo>
                    <a:pt x="621" y="24"/>
                  </a:lnTo>
                  <a:lnTo>
                    <a:pt x="626" y="13"/>
                  </a:lnTo>
                  <a:lnTo>
                    <a:pt x="636" y="5"/>
                  </a:lnTo>
                  <a:lnTo>
                    <a:pt x="6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482"/>
            <p:cNvSpPr>
              <a:spLocks/>
            </p:cNvSpPr>
            <p:nvPr/>
          </p:nvSpPr>
          <p:spPr bwMode="auto">
            <a:xfrm>
              <a:off x="5365750" y="4989513"/>
              <a:ext cx="339725" cy="301625"/>
            </a:xfrm>
            <a:custGeom>
              <a:avLst/>
              <a:gdLst>
                <a:gd name="T0" fmla="*/ 849 w 1068"/>
                <a:gd name="T1" fmla="*/ 0 h 948"/>
                <a:gd name="T2" fmla="*/ 867 w 1068"/>
                <a:gd name="T3" fmla="*/ 7 h 948"/>
                <a:gd name="T4" fmla="*/ 1063 w 1068"/>
                <a:gd name="T5" fmla="*/ 278 h 948"/>
                <a:gd name="T6" fmla="*/ 1068 w 1068"/>
                <a:gd name="T7" fmla="*/ 301 h 948"/>
                <a:gd name="T8" fmla="*/ 1055 w 1068"/>
                <a:gd name="T9" fmla="*/ 322 h 948"/>
                <a:gd name="T10" fmla="*/ 1032 w 1068"/>
                <a:gd name="T11" fmla="*/ 327 h 948"/>
                <a:gd name="T12" fmla="*/ 1011 w 1068"/>
                <a:gd name="T13" fmla="*/ 315 h 948"/>
                <a:gd name="T14" fmla="*/ 880 w 1068"/>
                <a:gd name="T15" fmla="*/ 629 h 948"/>
                <a:gd name="T16" fmla="*/ 868 w 1068"/>
                <a:gd name="T17" fmla="*/ 714 h 948"/>
                <a:gd name="T18" fmla="*/ 837 w 1068"/>
                <a:gd name="T19" fmla="*/ 790 h 948"/>
                <a:gd name="T20" fmla="*/ 786 w 1068"/>
                <a:gd name="T21" fmla="*/ 855 h 948"/>
                <a:gd name="T22" fmla="*/ 722 w 1068"/>
                <a:gd name="T23" fmla="*/ 905 h 948"/>
                <a:gd name="T24" fmla="*/ 646 w 1068"/>
                <a:gd name="T25" fmla="*/ 937 h 948"/>
                <a:gd name="T26" fmla="*/ 560 w 1068"/>
                <a:gd name="T27" fmla="*/ 948 h 948"/>
                <a:gd name="T28" fmla="*/ 19 w 1068"/>
                <a:gd name="T29" fmla="*/ 946 h 948"/>
                <a:gd name="T30" fmla="*/ 2 w 1068"/>
                <a:gd name="T31" fmla="*/ 929 h 948"/>
                <a:gd name="T32" fmla="*/ 2 w 1068"/>
                <a:gd name="T33" fmla="*/ 904 h 948"/>
                <a:gd name="T34" fmla="*/ 19 w 1068"/>
                <a:gd name="T35" fmla="*/ 887 h 948"/>
                <a:gd name="T36" fmla="*/ 560 w 1068"/>
                <a:gd name="T37" fmla="*/ 885 h 948"/>
                <a:gd name="T38" fmla="*/ 634 w 1068"/>
                <a:gd name="T39" fmla="*/ 873 h 948"/>
                <a:gd name="T40" fmla="*/ 700 w 1068"/>
                <a:gd name="T41" fmla="*/ 844 h 948"/>
                <a:gd name="T42" fmla="*/ 753 w 1068"/>
                <a:gd name="T43" fmla="*/ 796 h 948"/>
                <a:gd name="T44" fmla="*/ 792 w 1068"/>
                <a:gd name="T45" fmla="*/ 737 h 948"/>
                <a:gd name="T46" fmla="*/ 813 w 1068"/>
                <a:gd name="T47" fmla="*/ 667 h 948"/>
                <a:gd name="T48" fmla="*/ 816 w 1068"/>
                <a:gd name="T49" fmla="*/ 119 h 948"/>
                <a:gd name="T50" fmla="*/ 660 w 1068"/>
                <a:gd name="T51" fmla="*/ 300 h 948"/>
                <a:gd name="T52" fmla="*/ 636 w 1068"/>
                <a:gd name="T53" fmla="*/ 302 h 948"/>
                <a:gd name="T54" fmla="*/ 619 w 1068"/>
                <a:gd name="T55" fmla="*/ 289 h 948"/>
                <a:gd name="T56" fmla="*/ 614 w 1068"/>
                <a:gd name="T57" fmla="*/ 271 h 948"/>
                <a:gd name="T58" fmla="*/ 622 w 1068"/>
                <a:gd name="T59" fmla="*/ 251 h 948"/>
                <a:gd name="T60" fmla="*/ 830 w 1068"/>
                <a:gd name="T61" fmla="*/ 5 h 948"/>
                <a:gd name="T62" fmla="*/ 849 w 1068"/>
                <a:gd name="T63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68" h="948">
                  <a:moveTo>
                    <a:pt x="849" y="0"/>
                  </a:moveTo>
                  <a:lnTo>
                    <a:pt x="849" y="0"/>
                  </a:lnTo>
                  <a:lnTo>
                    <a:pt x="859" y="2"/>
                  </a:lnTo>
                  <a:lnTo>
                    <a:pt x="867" y="7"/>
                  </a:lnTo>
                  <a:lnTo>
                    <a:pt x="874" y="14"/>
                  </a:lnTo>
                  <a:lnTo>
                    <a:pt x="1063" y="278"/>
                  </a:lnTo>
                  <a:lnTo>
                    <a:pt x="1068" y="289"/>
                  </a:lnTo>
                  <a:lnTo>
                    <a:pt x="1068" y="301"/>
                  </a:lnTo>
                  <a:lnTo>
                    <a:pt x="1064" y="313"/>
                  </a:lnTo>
                  <a:lnTo>
                    <a:pt x="1055" y="322"/>
                  </a:lnTo>
                  <a:lnTo>
                    <a:pt x="1044" y="327"/>
                  </a:lnTo>
                  <a:lnTo>
                    <a:pt x="1032" y="327"/>
                  </a:lnTo>
                  <a:lnTo>
                    <a:pt x="1020" y="323"/>
                  </a:lnTo>
                  <a:lnTo>
                    <a:pt x="1011" y="315"/>
                  </a:lnTo>
                  <a:lnTo>
                    <a:pt x="880" y="132"/>
                  </a:lnTo>
                  <a:lnTo>
                    <a:pt x="880" y="629"/>
                  </a:lnTo>
                  <a:lnTo>
                    <a:pt x="877" y="673"/>
                  </a:lnTo>
                  <a:lnTo>
                    <a:pt x="868" y="714"/>
                  </a:lnTo>
                  <a:lnTo>
                    <a:pt x="855" y="753"/>
                  </a:lnTo>
                  <a:lnTo>
                    <a:pt x="837" y="790"/>
                  </a:lnTo>
                  <a:lnTo>
                    <a:pt x="813" y="824"/>
                  </a:lnTo>
                  <a:lnTo>
                    <a:pt x="786" y="855"/>
                  </a:lnTo>
                  <a:lnTo>
                    <a:pt x="755" y="882"/>
                  </a:lnTo>
                  <a:lnTo>
                    <a:pt x="722" y="905"/>
                  </a:lnTo>
                  <a:lnTo>
                    <a:pt x="685" y="924"/>
                  </a:lnTo>
                  <a:lnTo>
                    <a:pt x="646" y="937"/>
                  </a:lnTo>
                  <a:lnTo>
                    <a:pt x="604" y="945"/>
                  </a:lnTo>
                  <a:lnTo>
                    <a:pt x="560" y="948"/>
                  </a:lnTo>
                  <a:lnTo>
                    <a:pt x="31" y="948"/>
                  </a:lnTo>
                  <a:lnTo>
                    <a:pt x="19" y="946"/>
                  </a:lnTo>
                  <a:lnTo>
                    <a:pt x="9" y="939"/>
                  </a:lnTo>
                  <a:lnTo>
                    <a:pt x="2" y="929"/>
                  </a:lnTo>
                  <a:lnTo>
                    <a:pt x="0" y="917"/>
                  </a:lnTo>
                  <a:lnTo>
                    <a:pt x="2" y="904"/>
                  </a:lnTo>
                  <a:lnTo>
                    <a:pt x="9" y="894"/>
                  </a:lnTo>
                  <a:lnTo>
                    <a:pt x="19" y="887"/>
                  </a:lnTo>
                  <a:lnTo>
                    <a:pt x="31" y="885"/>
                  </a:lnTo>
                  <a:lnTo>
                    <a:pt x="560" y="885"/>
                  </a:lnTo>
                  <a:lnTo>
                    <a:pt x="598" y="882"/>
                  </a:lnTo>
                  <a:lnTo>
                    <a:pt x="634" y="873"/>
                  </a:lnTo>
                  <a:lnTo>
                    <a:pt x="668" y="861"/>
                  </a:lnTo>
                  <a:lnTo>
                    <a:pt x="700" y="844"/>
                  </a:lnTo>
                  <a:lnTo>
                    <a:pt x="728" y="822"/>
                  </a:lnTo>
                  <a:lnTo>
                    <a:pt x="753" y="796"/>
                  </a:lnTo>
                  <a:lnTo>
                    <a:pt x="775" y="769"/>
                  </a:lnTo>
                  <a:lnTo>
                    <a:pt x="792" y="737"/>
                  </a:lnTo>
                  <a:lnTo>
                    <a:pt x="805" y="703"/>
                  </a:lnTo>
                  <a:lnTo>
                    <a:pt x="813" y="667"/>
                  </a:lnTo>
                  <a:lnTo>
                    <a:pt x="816" y="629"/>
                  </a:lnTo>
                  <a:lnTo>
                    <a:pt x="816" y="119"/>
                  </a:lnTo>
                  <a:lnTo>
                    <a:pt x="670" y="292"/>
                  </a:lnTo>
                  <a:lnTo>
                    <a:pt x="660" y="300"/>
                  </a:lnTo>
                  <a:lnTo>
                    <a:pt x="649" y="303"/>
                  </a:lnTo>
                  <a:lnTo>
                    <a:pt x="636" y="302"/>
                  </a:lnTo>
                  <a:lnTo>
                    <a:pt x="625" y="296"/>
                  </a:lnTo>
                  <a:lnTo>
                    <a:pt x="619" y="289"/>
                  </a:lnTo>
                  <a:lnTo>
                    <a:pt x="616" y="281"/>
                  </a:lnTo>
                  <a:lnTo>
                    <a:pt x="614" y="271"/>
                  </a:lnTo>
                  <a:lnTo>
                    <a:pt x="616" y="261"/>
                  </a:lnTo>
                  <a:lnTo>
                    <a:pt x="622" y="251"/>
                  </a:lnTo>
                  <a:lnTo>
                    <a:pt x="823" y="12"/>
                  </a:lnTo>
                  <a:lnTo>
                    <a:pt x="830" y="5"/>
                  </a:lnTo>
                  <a:lnTo>
                    <a:pt x="840" y="1"/>
                  </a:lnTo>
                  <a:lnTo>
                    <a:pt x="8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97" name="Freeform 27"/>
          <p:cNvSpPr>
            <a:spLocks noEditPoints="1"/>
          </p:cNvSpPr>
          <p:nvPr/>
        </p:nvSpPr>
        <p:spPr bwMode="auto">
          <a:xfrm>
            <a:off x="5898255" y="473572"/>
            <a:ext cx="543379" cy="503537"/>
          </a:xfrm>
          <a:custGeom>
            <a:avLst/>
            <a:gdLst>
              <a:gd name="T0" fmla="*/ 2359 w 3847"/>
              <a:gd name="T1" fmla="*/ 1292 h 3564"/>
              <a:gd name="T2" fmla="*/ 3122 w 3847"/>
              <a:gd name="T3" fmla="*/ 2288 h 3564"/>
              <a:gd name="T4" fmla="*/ 3122 w 3847"/>
              <a:gd name="T5" fmla="*/ 1926 h 3564"/>
              <a:gd name="T6" fmla="*/ 3314 w 3847"/>
              <a:gd name="T7" fmla="*/ 1926 h 3564"/>
              <a:gd name="T8" fmla="*/ 3314 w 3847"/>
              <a:gd name="T9" fmla="*/ 2735 h 3564"/>
              <a:gd name="T10" fmla="*/ 2611 w 3847"/>
              <a:gd name="T11" fmla="*/ 2468 h 3564"/>
              <a:gd name="T12" fmla="*/ 2679 w 3847"/>
              <a:gd name="T13" fmla="*/ 2287 h 3564"/>
              <a:gd name="T14" fmla="*/ 2962 w 3847"/>
              <a:gd name="T15" fmla="*/ 2395 h 3564"/>
              <a:gd name="T16" fmla="*/ 2352 w 3847"/>
              <a:gd name="T17" fmla="*/ 1599 h 3564"/>
              <a:gd name="T18" fmla="*/ 1837 w 3847"/>
              <a:gd name="T19" fmla="*/ 2205 h 3564"/>
              <a:gd name="T20" fmla="*/ 1228 w 3847"/>
              <a:gd name="T21" fmla="*/ 1588 h 3564"/>
              <a:gd name="T22" fmla="*/ 1364 w 3847"/>
              <a:gd name="T23" fmla="*/ 1453 h 3564"/>
              <a:gd name="T24" fmla="*/ 1826 w 3847"/>
              <a:gd name="T25" fmla="*/ 1920 h 3564"/>
              <a:gd name="T26" fmla="*/ 2359 w 3847"/>
              <a:gd name="T27" fmla="*/ 1292 h 3564"/>
              <a:gd name="T28" fmla="*/ 1067 w 3847"/>
              <a:gd name="T29" fmla="*/ 1153 h 3564"/>
              <a:gd name="T30" fmla="*/ 1251 w 3847"/>
              <a:gd name="T31" fmla="*/ 1340 h 3564"/>
              <a:gd name="T32" fmla="*/ 1116 w 3847"/>
              <a:gd name="T33" fmla="*/ 1475 h 3564"/>
              <a:gd name="T34" fmla="*/ 932 w 3847"/>
              <a:gd name="T35" fmla="*/ 1289 h 3564"/>
              <a:gd name="T36" fmla="*/ 1067 w 3847"/>
              <a:gd name="T37" fmla="*/ 1153 h 3564"/>
              <a:gd name="T38" fmla="*/ 761 w 3847"/>
              <a:gd name="T39" fmla="*/ 843 h 3564"/>
              <a:gd name="T40" fmla="*/ 914 w 3847"/>
              <a:gd name="T41" fmla="*/ 998 h 3564"/>
              <a:gd name="T42" fmla="*/ 779 w 3847"/>
              <a:gd name="T43" fmla="*/ 1134 h 3564"/>
              <a:gd name="T44" fmla="*/ 624 w 3847"/>
              <a:gd name="T45" fmla="*/ 978 h 3564"/>
              <a:gd name="T46" fmla="*/ 761 w 3847"/>
              <a:gd name="T47" fmla="*/ 843 h 3564"/>
              <a:gd name="T48" fmla="*/ 0 w 3847"/>
              <a:gd name="T49" fmla="*/ 0 h 3564"/>
              <a:gd name="T50" fmla="*/ 115 w 3847"/>
              <a:gd name="T51" fmla="*/ 0 h 3564"/>
              <a:gd name="T52" fmla="*/ 115 w 3847"/>
              <a:gd name="T53" fmla="*/ 3449 h 3564"/>
              <a:gd name="T54" fmla="*/ 3847 w 3847"/>
              <a:gd name="T55" fmla="*/ 3449 h 3564"/>
              <a:gd name="T56" fmla="*/ 3847 w 3847"/>
              <a:gd name="T57" fmla="*/ 3564 h 3564"/>
              <a:gd name="T58" fmla="*/ 0 w 3847"/>
              <a:gd name="T59" fmla="*/ 3564 h 3564"/>
              <a:gd name="T60" fmla="*/ 0 w 3847"/>
              <a:gd name="T61" fmla="*/ 0 h 3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847" h="3564">
                <a:moveTo>
                  <a:pt x="2359" y="1292"/>
                </a:moveTo>
                <a:lnTo>
                  <a:pt x="3122" y="2288"/>
                </a:lnTo>
                <a:lnTo>
                  <a:pt x="3122" y="1926"/>
                </a:lnTo>
                <a:lnTo>
                  <a:pt x="3314" y="1926"/>
                </a:lnTo>
                <a:lnTo>
                  <a:pt x="3314" y="2735"/>
                </a:lnTo>
                <a:lnTo>
                  <a:pt x="2611" y="2468"/>
                </a:lnTo>
                <a:lnTo>
                  <a:pt x="2679" y="2287"/>
                </a:lnTo>
                <a:lnTo>
                  <a:pt x="2962" y="2395"/>
                </a:lnTo>
                <a:lnTo>
                  <a:pt x="2352" y="1599"/>
                </a:lnTo>
                <a:lnTo>
                  <a:pt x="1837" y="2205"/>
                </a:lnTo>
                <a:lnTo>
                  <a:pt x="1228" y="1588"/>
                </a:lnTo>
                <a:lnTo>
                  <a:pt x="1364" y="1453"/>
                </a:lnTo>
                <a:lnTo>
                  <a:pt x="1826" y="1920"/>
                </a:lnTo>
                <a:lnTo>
                  <a:pt x="2359" y="1292"/>
                </a:lnTo>
                <a:close/>
                <a:moveTo>
                  <a:pt x="1067" y="1153"/>
                </a:moveTo>
                <a:lnTo>
                  <a:pt x="1251" y="1340"/>
                </a:lnTo>
                <a:lnTo>
                  <a:pt x="1116" y="1475"/>
                </a:lnTo>
                <a:lnTo>
                  <a:pt x="932" y="1289"/>
                </a:lnTo>
                <a:lnTo>
                  <a:pt x="1067" y="1153"/>
                </a:lnTo>
                <a:close/>
                <a:moveTo>
                  <a:pt x="761" y="843"/>
                </a:moveTo>
                <a:lnTo>
                  <a:pt x="914" y="998"/>
                </a:lnTo>
                <a:lnTo>
                  <a:pt x="779" y="1134"/>
                </a:lnTo>
                <a:lnTo>
                  <a:pt x="624" y="978"/>
                </a:lnTo>
                <a:lnTo>
                  <a:pt x="761" y="843"/>
                </a:lnTo>
                <a:close/>
                <a:moveTo>
                  <a:pt x="0" y="0"/>
                </a:moveTo>
                <a:lnTo>
                  <a:pt x="115" y="0"/>
                </a:lnTo>
                <a:lnTo>
                  <a:pt x="115" y="3449"/>
                </a:lnTo>
                <a:lnTo>
                  <a:pt x="3847" y="3449"/>
                </a:lnTo>
                <a:lnTo>
                  <a:pt x="3847" y="3564"/>
                </a:lnTo>
                <a:lnTo>
                  <a:pt x="0" y="356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Freeform 150"/>
          <p:cNvSpPr>
            <a:spLocks noEditPoints="1"/>
          </p:cNvSpPr>
          <p:nvPr/>
        </p:nvSpPr>
        <p:spPr bwMode="auto">
          <a:xfrm>
            <a:off x="5913415" y="1254189"/>
            <a:ext cx="513059" cy="486727"/>
          </a:xfrm>
          <a:custGeom>
            <a:avLst/>
            <a:gdLst>
              <a:gd name="T0" fmla="*/ 3623 w 3623"/>
              <a:gd name="T1" fmla="*/ 3437 h 3437"/>
              <a:gd name="T2" fmla="*/ 551 w 3623"/>
              <a:gd name="T3" fmla="*/ 2567 h 3437"/>
              <a:gd name="T4" fmla="*/ 551 w 3623"/>
              <a:gd name="T5" fmla="*/ 3096 h 3437"/>
              <a:gd name="T6" fmla="*/ 1593 w 3623"/>
              <a:gd name="T7" fmla="*/ 2225 h 3437"/>
              <a:gd name="T8" fmla="*/ 1235 w 3623"/>
              <a:gd name="T9" fmla="*/ 2225 h 3437"/>
              <a:gd name="T10" fmla="*/ 2240 w 3623"/>
              <a:gd name="T11" fmla="*/ 3096 h 3437"/>
              <a:gd name="T12" fmla="*/ 2508 w 3623"/>
              <a:gd name="T13" fmla="*/ 888 h 3437"/>
              <a:gd name="T14" fmla="*/ 2508 w 3623"/>
              <a:gd name="T15" fmla="*/ 3096 h 3437"/>
              <a:gd name="T16" fmla="*/ 3511 w 3623"/>
              <a:gd name="T17" fmla="*/ 256 h 3437"/>
              <a:gd name="T18" fmla="*/ 3155 w 3623"/>
              <a:gd name="T19" fmla="*/ 256 h 3437"/>
              <a:gd name="T20" fmla="*/ 2933 w 3623"/>
              <a:gd name="T21" fmla="*/ 516 h 3437"/>
              <a:gd name="T22" fmla="*/ 2912 w 3623"/>
              <a:gd name="T23" fmla="*/ 570 h 3437"/>
              <a:gd name="T24" fmla="*/ 2848 w 3623"/>
              <a:gd name="T25" fmla="*/ 612 h 3437"/>
              <a:gd name="T26" fmla="*/ 2806 w 3623"/>
              <a:gd name="T27" fmla="*/ 618 h 3437"/>
              <a:gd name="T28" fmla="*/ 2734 w 3623"/>
              <a:gd name="T29" fmla="*/ 598 h 3437"/>
              <a:gd name="T30" fmla="*/ 2688 w 3623"/>
              <a:gd name="T31" fmla="*/ 546 h 3437"/>
              <a:gd name="T32" fmla="*/ 2623 w 3623"/>
              <a:gd name="T33" fmla="*/ 516 h 3437"/>
              <a:gd name="T34" fmla="*/ 2457 w 3623"/>
              <a:gd name="T35" fmla="*/ 718 h 3437"/>
              <a:gd name="T36" fmla="*/ 2270 w 3623"/>
              <a:gd name="T37" fmla="*/ 919 h 3437"/>
              <a:gd name="T38" fmla="*/ 2067 w 3623"/>
              <a:gd name="T39" fmla="*/ 1116 h 3437"/>
              <a:gd name="T40" fmla="*/ 1855 w 3623"/>
              <a:gd name="T41" fmla="*/ 1306 h 3437"/>
              <a:gd name="T42" fmla="*/ 1641 w 3623"/>
              <a:gd name="T43" fmla="*/ 1489 h 3437"/>
              <a:gd name="T44" fmla="*/ 1427 w 3623"/>
              <a:gd name="T45" fmla="*/ 1660 h 3437"/>
              <a:gd name="T46" fmla="*/ 1222 w 3623"/>
              <a:gd name="T47" fmla="*/ 1819 h 3437"/>
              <a:gd name="T48" fmla="*/ 1030 w 3623"/>
              <a:gd name="T49" fmla="*/ 1960 h 3437"/>
              <a:gd name="T50" fmla="*/ 858 w 3623"/>
              <a:gd name="T51" fmla="*/ 2083 h 3437"/>
              <a:gd name="T52" fmla="*/ 711 w 3623"/>
              <a:gd name="T53" fmla="*/ 2186 h 3437"/>
              <a:gd name="T54" fmla="*/ 595 w 3623"/>
              <a:gd name="T55" fmla="*/ 2264 h 3437"/>
              <a:gd name="T56" fmla="*/ 515 w 3623"/>
              <a:gd name="T57" fmla="*/ 2317 h 3437"/>
              <a:gd name="T58" fmla="*/ 477 w 3623"/>
              <a:gd name="T59" fmla="*/ 2341 h 3437"/>
              <a:gd name="T60" fmla="*/ 402 w 3623"/>
              <a:gd name="T61" fmla="*/ 2363 h 3437"/>
              <a:gd name="T62" fmla="*/ 325 w 3623"/>
              <a:gd name="T63" fmla="*/ 2341 h 3437"/>
              <a:gd name="T64" fmla="*/ 281 w 3623"/>
              <a:gd name="T65" fmla="*/ 2288 h 3437"/>
              <a:gd name="T66" fmla="*/ 281 w 3623"/>
              <a:gd name="T67" fmla="*/ 2224 h 3437"/>
              <a:gd name="T68" fmla="*/ 326 w 3623"/>
              <a:gd name="T69" fmla="*/ 2170 h 3437"/>
              <a:gd name="T70" fmla="*/ 351 w 3623"/>
              <a:gd name="T71" fmla="*/ 2154 h 3437"/>
              <a:gd name="T72" fmla="*/ 419 w 3623"/>
              <a:gd name="T73" fmla="*/ 2109 h 3437"/>
              <a:gd name="T74" fmla="*/ 522 w 3623"/>
              <a:gd name="T75" fmla="*/ 2039 h 3437"/>
              <a:gd name="T76" fmla="*/ 656 w 3623"/>
              <a:gd name="T77" fmla="*/ 1946 h 3437"/>
              <a:gd name="T78" fmla="*/ 814 w 3623"/>
              <a:gd name="T79" fmla="*/ 1832 h 3437"/>
              <a:gd name="T80" fmla="*/ 994 w 3623"/>
              <a:gd name="T81" fmla="*/ 1701 h 3437"/>
              <a:gd name="T82" fmla="*/ 1187 w 3623"/>
              <a:gd name="T83" fmla="*/ 1554 h 3437"/>
              <a:gd name="T84" fmla="*/ 1388 w 3623"/>
              <a:gd name="T85" fmla="*/ 1395 h 3437"/>
              <a:gd name="T86" fmla="*/ 1594 w 3623"/>
              <a:gd name="T87" fmla="*/ 1224 h 3437"/>
              <a:gd name="T88" fmla="*/ 1798 w 3623"/>
              <a:gd name="T89" fmla="*/ 1045 h 3437"/>
              <a:gd name="T90" fmla="*/ 1994 w 3623"/>
              <a:gd name="T91" fmla="*/ 860 h 3437"/>
              <a:gd name="T92" fmla="*/ 2178 w 3623"/>
              <a:gd name="T93" fmla="*/ 673 h 3437"/>
              <a:gd name="T94" fmla="*/ 2345 w 3623"/>
              <a:gd name="T95" fmla="*/ 484 h 3437"/>
              <a:gd name="T96" fmla="*/ 2392 w 3623"/>
              <a:gd name="T97" fmla="*/ 374 h 3437"/>
              <a:gd name="T98" fmla="*/ 2322 w 3623"/>
              <a:gd name="T99" fmla="*/ 379 h 3437"/>
              <a:gd name="T100" fmla="*/ 2260 w 3623"/>
              <a:gd name="T101" fmla="*/ 349 h 3437"/>
              <a:gd name="T102" fmla="*/ 2226 w 3623"/>
              <a:gd name="T103" fmla="*/ 296 h 3437"/>
              <a:gd name="T104" fmla="*/ 2231 w 3623"/>
              <a:gd name="T105" fmla="*/ 237 h 3437"/>
              <a:gd name="T106" fmla="*/ 2281 w 3623"/>
              <a:gd name="T107" fmla="*/ 184 h 34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23" h="3437">
                <a:moveTo>
                  <a:pt x="0" y="3172"/>
                </a:moveTo>
                <a:lnTo>
                  <a:pt x="3623" y="3172"/>
                </a:lnTo>
                <a:lnTo>
                  <a:pt x="3623" y="3437"/>
                </a:lnTo>
                <a:lnTo>
                  <a:pt x="0" y="3437"/>
                </a:lnTo>
                <a:lnTo>
                  <a:pt x="0" y="3172"/>
                </a:lnTo>
                <a:close/>
                <a:moveTo>
                  <a:pt x="551" y="2567"/>
                </a:moveTo>
                <a:lnTo>
                  <a:pt x="909" y="2567"/>
                </a:lnTo>
                <a:lnTo>
                  <a:pt x="909" y="3096"/>
                </a:lnTo>
                <a:lnTo>
                  <a:pt x="551" y="3096"/>
                </a:lnTo>
                <a:lnTo>
                  <a:pt x="551" y="2567"/>
                </a:lnTo>
                <a:close/>
                <a:moveTo>
                  <a:pt x="1235" y="2225"/>
                </a:moveTo>
                <a:lnTo>
                  <a:pt x="1593" y="2225"/>
                </a:lnTo>
                <a:lnTo>
                  <a:pt x="1593" y="3096"/>
                </a:lnTo>
                <a:lnTo>
                  <a:pt x="1235" y="3096"/>
                </a:lnTo>
                <a:lnTo>
                  <a:pt x="1235" y="2225"/>
                </a:lnTo>
                <a:close/>
                <a:moveTo>
                  <a:pt x="1882" y="1543"/>
                </a:moveTo>
                <a:lnTo>
                  <a:pt x="2240" y="1543"/>
                </a:lnTo>
                <a:lnTo>
                  <a:pt x="2240" y="3096"/>
                </a:lnTo>
                <a:lnTo>
                  <a:pt x="1882" y="3096"/>
                </a:lnTo>
                <a:lnTo>
                  <a:pt x="1882" y="1543"/>
                </a:lnTo>
                <a:close/>
                <a:moveTo>
                  <a:pt x="2508" y="888"/>
                </a:moveTo>
                <a:lnTo>
                  <a:pt x="2865" y="888"/>
                </a:lnTo>
                <a:lnTo>
                  <a:pt x="2865" y="3096"/>
                </a:lnTo>
                <a:lnTo>
                  <a:pt x="2508" y="3096"/>
                </a:lnTo>
                <a:lnTo>
                  <a:pt x="2508" y="888"/>
                </a:lnTo>
                <a:close/>
                <a:moveTo>
                  <a:pt x="3155" y="256"/>
                </a:moveTo>
                <a:lnTo>
                  <a:pt x="3511" y="256"/>
                </a:lnTo>
                <a:lnTo>
                  <a:pt x="3511" y="3096"/>
                </a:lnTo>
                <a:lnTo>
                  <a:pt x="3155" y="3096"/>
                </a:lnTo>
                <a:lnTo>
                  <a:pt x="3155" y="256"/>
                </a:lnTo>
                <a:close/>
                <a:moveTo>
                  <a:pt x="2864" y="0"/>
                </a:moveTo>
                <a:lnTo>
                  <a:pt x="2932" y="498"/>
                </a:lnTo>
                <a:lnTo>
                  <a:pt x="2933" y="516"/>
                </a:lnTo>
                <a:lnTo>
                  <a:pt x="2930" y="535"/>
                </a:lnTo>
                <a:lnTo>
                  <a:pt x="2922" y="553"/>
                </a:lnTo>
                <a:lnTo>
                  <a:pt x="2912" y="570"/>
                </a:lnTo>
                <a:lnTo>
                  <a:pt x="2894" y="588"/>
                </a:lnTo>
                <a:lnTo>
                  <a:pt x="2872" y="602"/>
                </a:lnTo>
                <a:lnTo>
                  <a:pt x="2848" y="612"/>
                </a:lnTo>
                <a:lnTo>
                  <a:pt x="2821" y="617"/>
                </a:lnTo>
                <a:lnTo>
                  <a:pt x="2814" y="618"/>
                </a:lnTo>
                <a:lnTo>
                  <a:pt x="2806" y="618"/>
                </a:lnTo>
                <a:lnTo>
                  <a:pt x="2780" y="616"/>
                </a:lnTo>
                <a:lnTo>
                  <a:pt x="2756" y="608"/>
                </a:lnTo>
                <a:lnTo>
                  <a:pt x="2734" y="598"/>
                </a:lnTo>
                <a:lnTo>
                  <a:pt x="2715" y="584"/>
                </a:lnTo>
                <a:lnTo>
                  <a:pt x="2699" y="566"/>
                </a:lnTo>
                <a:lnTo>
                  <a:pt x="2688" y="546"/>
                </a:lnTo>
                <a:lnTo>
                  <a:pt x="2682" y="524"/>
                </a:lnTo>
                <a:lnTo>
                  <a:pt x="2673" y="449"/>
                </a:lnTo>
                <a:lnTo>
                  <a:pt x="2623" y="516"/>
                </a:lnTo>
                <a:lnTo>
                  <a:pt x="2571" y="584"/>
                </a:lnTo>
                <a:lnTo>
                  <a:pt x="2515" y="651"/>
                </a:lnTo>
                <a:lnTo>
                  <a:pt x="2457" y="718"/>
                </a:lnTo>
                <a:lnTo>
                  <a:pt x="2396" y="785"/>
                </a:lnTo>
                <a:lnTo>
                  <a:pt x="2334" y="853"/>
                </a:lnTo>
                <a:lnTo>
                  <a:pt x="2270" y="919"/>
                </a:lnTo>
                <a:lnTo>
                  <a:pt x="2204" y="985"/>
                </a:lnTo>
                <a:lnTo>
                  <a:pt x="2136" y="1051"/>
                </a:lnTo>
                <a:lnTo>
                  <a:pt x="2067" y="1116"/>
                </a:lnTo>
                <a:lnTo>
                  <a:pt x="1998" y="1180"/>
                </a:lnTo>
                <a:lnTo>
                  <a:pt x="1927" y="1244"/>
                </a:lnTo>
                <a:lnTo>
                  <a:pt x="1855" y="1306"/>
                </a:lnTo>
                <a:lnTo>
                  <a:pt x="1784" y="1368"/>
                </a:lnTo>
                <a:lnTo>
                  <a:pt x="1712" y="1430"/>
                </a:lnTo>
                <a:lnTo>
                  <a:pt x="1641" y="1489"/>
                </a:lnTo>
                <a:lnTo>
                  <a:pt x="1569" y="1548"/>
                </a:lnTo>
                <a:lnTo>
                  <a:pt x="1497" y="1605"/>
                </a:lnTo>
                <a:lnTo>
                  <a:pt x="1427" y="1660"/>
                </a:lnTo>
                <a:lnTo>
                  <a:pt x="1357" y="1715"/>
                </a:lnTo>
                <a:lnTo>
                  <a:pt x="1289" y="1767"/>
                </a:lnTo>
                <a:lnTo>
                  <a:pt x="1222" y="1819"/>
                </a:lnTo>
                <a:lnTo>
                  <a:pt x="1156" y="1867"/>
                </a:lnTo>
                <a:lnTo>
                  <a:pt x="1092" y="1915"/>
                </a:lnTo>
                <a:lnTo>
                  <a:pt x="1030" y="1960"/>
                </a:lnTo>
                <a:lnTo>
                  <a:pt x="971" y="2004"/>
                </a:lnTo>
                <a:lnTo>
                  <a:pt x="913" y="2045"/>
                </a:lnTo>
                <a:lnTo>
                  <a:pt x="858" y="2083"/>
                </a:lnTo>
                <a:lnTo>
                  <a:pt x="807" y="2120"/>
                </a:lnTo>
                <a:lnTo>
                  <a:pt x="757" y="2154"/>
                </a:lnTo>
                <a:lnTo>
                  <a:pt x="711" y="2186"/>
                </a:lnTo>
                <a:lnTo>
                  <a:pt x="669" y="2214"/>
                </a:lnTo>
                <a:lnTo>
                  <a:pt x="629" y="2241"/>
                </a:lnTo>
                <a:lnTo>
                  <a:pt x="595" y="2264"/>
                </a:lnTo>
                <a:lnTo>
                  <a:pt x="564" y="2285"/>
                </a:lnTo>
                <a:lnTo>
                  <a:pt x="537" y="2303"/>
                </a:lnTo>
                <a:lnTo>
                  <a:pt x="515" y="2317"/>
                </a:lnTo>
                <a:lnTo>
                  <a:pt x="497" y="2329"/>
                </a:lnTo>
                <a:lnTo>
                  <a:pt x="485" y="2337"/>
                </a:lnTo>
                <a:lnTo>
                  <a:pt x="477" y="2341"/>
                </a:lnTo>
                <a:lnTo>
                  <a:pt x="454" y="2353"/>
                </a:lnTo>
                <a:lnTo>
                  <a:pt x="429" y="2361"/>
                </a:lnTo>
                <a:lnTo>
                  <a:pt x="402" y="2363"/>
                </a:lnTo>
                <a:lnTo>
                  <a:pt x="375" y="2361"/>
                </a:lnTo>
                <a:lnTo>
                  <a:pt x="348" y="2353"/>
                </a:lnTo>
                <a:lnTo>
                  <a:pt x="325" y="2341"/>
                </a:lnTo>
                <a:lnTo>
                  <a:pt x="305" y="2325"/>
                </a:lnTo>
                <a:lnTo>
                  <a:pt x="291" y="2307"/>
                </a:lnTo>
                <a:lnTo>
                  <a:pt x="281" y="2288"/>
                </a:lnTo>
                <a:lnTo>
                  <a:pt x="277" y="2267"/>
                </a:lnTo>
                <a:lnTo>
                  <a:pt x="277" y="2245"/>
                </a:lnTo>
                <a:lnTo>
                  <a:pt x="281" y="2224"/>
                </a:lnTo>
                <a:lnTo>
                  <a:pt x="292" y="2203"/>
                </a:lnTo>
                <a:lnTo>
                  <a:pt x="306" y="2186"/>
                </a:lnTo>
                <a:lnTo>
                  <a:pt x="326" y="2170"/>
                </a:lnTo>
                <a:lnTo>
                  <a:pt x="329" y="2168"/>
                </a:lnTo>
                <a:lnTo>
                  <a:pt x="338" y="2163"/>
                </a:lnTo>
                <a:lnTo>
                  <a:pt x="351" y="2154"/>
                </a:lnTo>
                <a:lnTo>
                  <a:pt x="369" y="2142"/>
                </a:lnTo>
                <a:lnTo>
                  <a:pt x="392" y="2126"/>
                </a:lnTo>
                <a:lnTo>
                  <a:pt x="419" y="2109"/>
                </a:lnTo>
                <a:lnTo>
                  <a:pt x="450" y="2088"/>
                </a:lnTo>
                <a:lnTo>
                  <a:pt x="484" y="2065"/>
                </a:lnTo>
                <a:lnTo>
                  <a:pt x="522" y="2039"/>
                </a:lnTo>
                <a:lnTo>
                  <a:pt x="563" y="2011"/>
                </a:lnTo>
                <a:lnTo>
                  <a:pt x="608" y="1980"/>
                </a:lnTo>
                <a:lnTo>
                  <a:pt x="656" y="1946"/>
                </a:lnTo>
                <a:lnTo>
                  <a:pt x="706" y="1910"/>
                </a:lnTo>
                <a:lnTo>
                  <a:pt x="759" y="1873"/>
                </a:lnTo>
                <a:lnTo>
                  <a:pt x="814" y="1832"/>
                </a:lnTo>
                <a:lnTo>
                  <a:pt x="873" y="1790"/>
                </a:lnTo>
                <a:lnTo>
                  <a:pt x="932" y="1747"/>
                </a:lnTo>
                <a:lnTo>
                  <a:pt x="994" y="1701"/>
                </a:lnTo>
                <a:lnTo>
                  <a:pt x="1057" y="1654"/>
                </a:lnTo>
                <a:lnTo>
                  <a:pt x="1121" y="1605"/>
                </a:lnTo>
                <a:lnTo>
                  <a:pt x="1187" y="1554"/>
                </a:lnTo>
                <a:lnTo>
                  <a:pt x="1253" y="1503"/>
                </a:lnTo>
                <a:lnTo>
                  <a:pt x="1321" y="1449"/>
                </a:lnTo>
                <a:lnTo>
                  <a:pt x="1388" y="1395"/>
                </a:lnTo>
                <a:lnTo>
                  <a:pt x="1457" y="1338"/>
                </a:lnTo>
                <a:lnTo>
                  <a:pt x="1526" y="1282"/>
                </a:lnTo>
                <a:lnTo>
                  <a:pt x="1594" y="1224"/>
                </a:lnTo>
                <a:lnTo>
                  <a:pt x="1663" y="1165"/>
                </a:lnTo>
                <a:lnTo>
                  <a:pt x="1731" y="1106"/>
                </a:lnTo>
                <a:lnTo>
                  <a:pt x="1798" y="1045"/>
                </a:lnTo>
                <a:lnTo>
                  <a:pt x="1864" y="984"/>
                </a:lnTo>
                <a:lnTo>
                  <a:pt x="1930" y="923"/>
                </a:lnTo>
                <a:lnTo>
                  <a:pt x="1994" y="860"/>
                </a:lnTo>
                <a:lnTo>
                  <a:pt x="2057" y="799"/>
                </a:lnTo>
                <a:lnTo>
                  <a:pt x="2119" y="736"/>
                </a:lnTo>
                <a:lnTo>
                  <a:pt x="2178" y="673"/>
                </a:lnTo>
                <a:lnTo>
                  <a:pt x="2236" y="610"/>
                </a:lnTo>
                <a:lnTo>
                  <a:pt x="2292" y="547"/>
                </a:lnTo>
                <a:lnTo>
                  <a:pt x="2345" y="484"/>
                </a:lnTo>
                <a:lnTo>
                  <a:pt x="2394" y="422"/>
                </a:lnTo>
                <a:lnTo>
                  <a:pt x="2442" y="360"/>
                </a:lnTo>
                <a:lnTo>
                  <a:pt x="2392" y="374"/>
                </a:lnTo>
                <a:lnTo>
                  <a:pt x="2369" y="380"/>
                </a:lnTo>
                <a:lnTo>
                  <a:pt x="2345" y="381"/>
                </a:lnTo>
                <a:lnTo>
                  <a:pt x="2322" y="379"/>
                </a:lnTo>
                <a:lnTo>
                  <a:pt x="2298" y="372"/>
                </a:lnTo>
                <a:lnTo>
                  <a:pt x="2277" y="362"/>
                </a:lnTo>
                <a:lnTo>
                  <a:pt x="2260" y="349"/>
                </a:lnTo>
                <a:lnTo>
                  <a:pt x="2244" y="333"/>
                </a:lnTo>
                <a:lnTo>
                  <a:pt x="2232" y="315"/>
                </a:lnTo>
                <a:lnTo>
                  <a:pt x="2226" y="296"/>
                </a:lnTo>
                <a:lnTo>
                  <a:pt x="2223" y="276"/>
                </a:lnTo>
                <a:lnTo>
                  <a:pt x="2225" y="256"/>
                </a:lnTo>
                <a:lnTo>
                  <a:pt x="2231" y="237"/>
                </a:lnTo>
                <a:lnTo>
                  <a:pt x="2243" y="216"/>
                </a:lnTo>
                <a:lnTo>
                  <a:pt x="2260" y="198"/>
                </a:lnTo>
                <a:lnTo>
                  <a:pt x="2281" y="184"/>
                </a:lnTo>
                <a:lnTo>
                  <a:pt x="2305" y="174"/>
                </a:lnTo>
                <a:lnTo>
                  <a:pt x="28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99" name="Group 509"/>
          <p:cNvGrpSpPr/>
          <p:nvPr/>
        </p:nvGrpSpPr>
        <p:grpSpPr>
          <a:xfrm>
            <a:off x="5924123" y="2045724"/>
            <a:ext cx="491642" cy="461914"/>
            <a:chOff x="5413375" y="4217988"/>
            <a:chExt cx="1023938" cy="962025"/>
          </a:xfrm>
          <a:solidFill>
            <a:srgbClr val="000000"/>
          </a:solidFill>
        </p:grpSpPr>
        <p:sp>
          <p:nvSpPr>
            <p:cNvPr id="600" name="Freeform 291"/>
            <p:cNvSpPr>
              <a:spLocks/>
            </p:cNvSpPr>
            <p:nvPr/>
          </p:nvSpPr>
          <p:spPr bwMode="auto">
            <a:xfrm>
              <a:off x="5413375" y="4217988"/>
              <a:ext cx="1023938" cy="962025"/>
            </a:xfrm>
            <a:custGeom>
              <a:avLst/>
              <a:gdLst>
                <a:gd name="T0" fmla="*/ 92 w 3870"/>
                <a:gd name="T1" fmla="*/ 11 h 3636"/>
                <a:gd name="T2" fmla="*/ 115 w 3870"/>
                <a:gd name="T3" fmla="*/ 58 h 3636"/>
                <a:gd name="T4" fmla="*/ 279 w 3870"/>
                <a:gd name="T5" fmla="*/ 372 h 3636"/>
                <a:gd name="T6" fmla="*/ 286 w 3870"/>
                <a:gd name="T7" fmla="*/ 398 h 3636"/>
                <a:gd name="T8" fmla="*/ 115 w 3870"/>
                <a:gd name="T9" fmla="*/ 409 h 3636"/>
                <a:gd name="T10" fmla="*/ 279 w 3870"/>
                <a:gd name="T11" fmla="*/ 755 h 3636"/>
                <a:gd name="T12" fmla="*/ 286 w 3870"/>
                <a:gd name="T13" fmla="*/ 781 h 3636"/>
                <a:gd name="T14" fmla="*/ 115 w 3870"/>
                <a:gd name="T15" fmla="*/ 792 h 3636"/>
                <a:gd name="T16" fmla="*/ 279 w 3870"/>
                <a:gd name="T17" fmla="*/ 1138 h 3636"/>
                <a:gd name="T18" fmla="*/ 286 w 3870"/>
                <a:gd name="T19" fmla="*/ 1164 h 3636"/>
                <a:gd name="T20" fmla="*/ 115 w 3870"/>
                <a:gd name="T21" fmla="*/ 1173 h 3636"/>
                <a:gd name="T22" fmla="*/ 279 w 3870"/>
                <a:gd name="T23" fmla="*/ 1521 h 3636"/>
                <a:gd name="T24" fmla="*/ 286 w 3870"/>
                <a:gd name="T25" fmla="*/ 1547 h 3636"/>
                <a:gd name="T26" fmla="*/ 115 w 3870"/>
                <a:gd name="T27" fmla="*/ 1556 h 3636"/>
                <a:gd name="T28" fmla="*/ 279 w 3870"/>
                <a:gd name="T29" fmla="*/ 1904 h 3636"/>
                <a:gd name="T30" fmla="*/ 286 w 3870"/>
                <a:gd name="T31" fmla="*/ 1930 h 3636"/>
                <a:gd name="T32" fmla="*/ 115 w 3870"/>
                <a:gd name="T33" fmla="*/ 1939 h 3636"/>
                <a:gd name="T34" fmla="*/ 279 w 3870"/>
                <a:gd name="T35" fmla="*/ 2287 h 3636"/>
                <a:gd name="T36" fmla="*/ 286 w 3870"/>
                <a:gd name="T37" fmla="*/ 2312 h 3636"/>
                <a:gd name="T38" fmla="*/ 115 w 3870"/>
                <a:gd name="T39" fmla="*/ 2322 h 3636"/>
                <a:gd name="T40" fmla="*/ 279 w 3870"/>
                <a:gd name="T41" fmla="*/ 2669 h 3636"/>
                <a:gd name="T42" fmla="*/ 286 w 3870"/>
                <a:gd name="T43" fmla="*/ 2695 h 3636"/>
                <a:gd name="T44" fmla="*/ 115 w 3870"/>
                <a:gd name="T45" fmla="*/ 2705 h 3636"/>
                <a:gd name="T46" fmla="*/ 279 w 3870"/>
                <a:gd name="T47" fmla="*/ 3052 h 3636"/>
                <a:gd name="T48" fmla="*/ 286 w 3870"/>
                <a:gd name="T49" fmla="*/ 3078 h 3636"/>
                <a:gd name="T50" fmla="*/ 115 w 3870"/>
                <a:gd name="T51" fmla="*/ 3088 h 3636"/>
                <a:gd name="T52" fmla="*/ 813 w 3870"/>
                <a:gd name="T53" fmla="*/ 3337 h 3636"/>
                <a:gd name="T54" fmla="*/ 832 w 3870"/>
                <a:gd name="T55" fmla="*/ 3317 h 3636"/>
                <a:gd name="T56" fmla="*/ 851 w 3870"/>
                <a:gd name="T57" fmla="*/ 3337 h 3636"/>
                <a:gd name="T58" fmla="*/ 1197 w 3870"/>
                <a:gd name="T59" fmla="*/ 3337 h 3636"/>
                <a:gd name="T60" fmla="*/ 1216 w 3870"/>
                <a:gd name="T61" fmla="*/ 3317 h 3636"/>
                <a:gd name="T62" fmla="*/ 1235 w 3870"/>
                <a:gd name="T63" fmla="*/ 3337 h 3636"/>
                <a:gd name="T64" fmla="*/ 1581 w 3870"/>
                <a:gd name="T65" fmla="*/ 3337 h 3636"/>
                <a:gd name="T66" fmla="*/ 1600 w 3870"/>
                <a:gd name="T67" fmla="*/ 3317 h 3636"/>
                <a:gd name="T68" fmla="*/ 1619 w 3870"/>
                <a:gd name="T69" fmla="*/ 3337 h 3636"/>
                <a:gd name="T70" fmla="*/ 1965 w 3870"/>
                <a:gd name="T71" fmla="*/ 3337 h 3636"/>
                <a:gd name="T72" fmla="*/ 1984 w 3870"/>
                <a:gd name="T73" fmla="*/ 3317 h 3636"/>
                <a:gd name="T74" fmla="*/ 2003 w 3870"/>
                <a:gd name="T75" fmla="*/ 3337 h 3636"/>
                <a:gd name="T76" fmla="*/ 2349 w 3870"/>
                <a:gd name="T77" fmla="*/ 3337 h 3636"/>
                <a:gd name="T78" fmla="*/ 2368 w 3870"/>
                <a:gd name="T79" fmla="*/ 3317 h 3636"/>
                <a:gd name="T80" fmla="*/ 2387 w 3870"/>
                <a:gd name="T81" fmla="*/ 3337 h 3636"/>
                <a:gd name="T82" fmla="*/ 2733 w 3870"/>
                <a:gd name="T83" fmla="*/ 3337 h 3636"/>
                <a:gd name="T84" fmla="*/ 2752 w 3870"/>
                <a:gd name="T85" fmla="*/ 3317 h 3636"/>
                <a:gd name="T86" fmla="*/ 2771 w 3870"/>
                <a:gd name="T87" fmla="*/ 3337 h 3636"/>
                <a:gd name="T88" fmla="*/ 3116 w 3870"/>
                <a:gd name="T89" fmla="*/ 3337 h 3636"/>
                <a:gd name="T90" fmla="*/ 3136 w 3870"/>
                <a:gd name="T91" fmla="*/ 3317 h 3636"/>
                <a:gd name="T92" fmla="*/ 3155 w 3870"/>
                <a:gd name="T93" fmla="*/ 3337 h 3636"/>
                <a:gd name="T94" fmla="*/ 3500 w 3870"/>
                <a:gd name="T95" fmla="*/ 3337 h 3636"/>
                <a:gd name="T96" fmla="*/ 3520 w 3870"/>
                <a:gd name="T97" fmla="*/ 3317 h 3636"/>
                <a:gd name="T98" fmla="*/ 3539 w 3870"/>
                <a:gd name="T99" fmla="*/ 3337 h 3636"/>
                <a:gd name="T100" fmla="*/ 3831 w 3870"/>
                <a:gd name="T101" fmla="*/ 3524 h 3636"/>
                <a:gd name="T102" fmla="*/ 3867 w 3870"/>
                <a:gd name="T103" fmla="*/ 3561 h 3636"/>
                <a:gd name="T104" fmla="*/ 3859 w 3870"/>
                <a:gd name="T105" fmla="*/ 3613 h 3636"/>
                <a:gd name="T106" fmla="*/ 3813 w 3870"/>
                <a:gd name="T107" fmla="*/ 3636 h 3636"/>
                <a:gd name="T108" fmla="*/ 24 w 3870"/>
                <a:gd name="T109" fmla="*/ 3625 h 3636"/>
                <a:gd name="T110" fmla="*/ 0 w 3870"/>
                <a:gd name="T111" fmla="*/ 3578 h 3636"/>
                <a:gd name="T112" fmla="*/ 11 w 3870"/>
                <a:gd name="T113" fmla="*/ 23 h 3636"/>
                <a:gd name="T114" fmla="*/ 58 w 3870"/>
                <a:gd name="T115" fmla="*/ 0 h 3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70" h="3636">
                  <a:moveTo>
                    <a:pt x="58" y="0"/>
                  </a:moveTo>
                  <a:lnTo>
                    <a:pt x="75" y="2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5" y="370"/>
                  </a:lnTo>
                  <a:lnTo>
                    <a:pt x="270" y="370"/>
                  </a:lnTo>
                  <a:lnTo>
                    <a:pt x="279" y="372"/>
                  </a:lnTo>
                  <a:lnTo>
                    <a:pt x="286" y="379"/>
                  </a:lnTo>
                  <a:lnTo>
                    <a:pt x="289" y="389"/>
                  </a:lnTo>
                  <a:lnTo>
                    <a:pt x="286" y="398"/>
                  </a:lnTo>
                  <a:lnTo>
                    <a:pt x="279" y="405"/>
                  </a:lnTo>
                  <a:lnTo>
                    <a:pt x="270" y="409"/>
                  </a:lnTo>
                  <a:lnTo>
                    <a:pt x="115" y="409"/>
                  </a:lnTo>
                  <a:lnTo>
                    <a:pt x="115" y="753"/>
                  </a:lnTo>
                  <a:lnTo>
                    <a:pt x="270" y="753"/>
                  </a:lnTo>
                  <a:lnTo>
                    <a:pt x="279" y="755"/>
                  </a:lnTo>
                  <a:lnTo>
                    <a:pt x="286" y="762"/>
                  </a:lnTo>
                  <a:lnTo>
                    <a:pt x="289" y="772"/>
                  </a:lnTo>
                  <a:lnTo>
                    <a:pt x="286" y="781"/>
                  </a:lnTo>
                  <a:lnTo>
                    <a:pt x="279" y="788"/>
                  </a:lnTo>
                  <a:lnTo>
                    <a:pt x="270" y="792"/>
                  </a:lnTo>
                  <a:lnTo>
                    <a:pt x="115" y="792"/>
                  </a:lnTo>
                  <a:lnTo>
                    <a:pt x="115" y="1136"/>
                  </a:lnTo>
                  <a:lnTo>
                    <a:pt x="270" y="1136"/>
                  </a:lnTo>
                  <a:lnTo>
                    <a:pt x="279" y="1138"/>
                  </a:lnTo>
                  <a:lnTo>
                    <a:pt x="286" y="1145"/>
                  </a:lnTo>
                  <a:lnTo>
                    <a:pt x="289" y="1154"/>
                  </a:lnTo>
                  <a:lnTo>
                    <a:pt x="286" y="1164"/>
                  </a:lnTo>
                  <a:lnTo>
                    <a:pt x="279" y="1171"/>
                  </a:lnTo>
                  <a:lnTo>
                    <a:pt x="270" y="1173"/>
                  </a:lnTo>
                  <a:lnTo>
                    <a:pt x="115" y="1173"/>
                  </a:lnTo>
                  <a:lnTo>
                    <a:pt x="115" y="1519"/>
                  </a:lnTo>
                  <a:lnTo>
                    <a:pt x="270" y="1519"/>
                  </a:lnTo>
                  <a:lnTo>
                    <a:pt x="279" y="1521"/>
                  </a:lnTo>
                  <a:lnTo>
                    <a:pt x="286" y="1528"/>
                  </a:lnTo>
                  <a:lnTo>
                    <a:pt x="289" y="1537"/>
                  </a:lnTo>
                  <a:lnTo>
                    <a:pt x="286" y="1547"/>
                  </a:lnTo>
                  <a:lnTo>
                    <a:pt x="279" y="1554"/>
                  </a:lnTo>
                  <a:lnTo>
                    <a:pt x="270" y="1556"/>
                  </a:lnTo>
                  <a:lnTo>
                    <a:pt x="115" y="1556"/>
                  </a:lnTo>
                  <a:lnTo>
                    <a:pt x="115" y="1901"/>
                  </a:lnTo>
                  <a:lnTo>
                    <a:pt x="270" y="1901"/>
                  </a:lnTo>
                  <a:lnTo>
                    <a:pt x="279" y="1904"/>
                  </a:lnTo>
                  <a:lnTo>
                    <a:pt x="286" y="1911"/>
                  </a:lnTo>
                  <a:lnTo>
                    <a:pt x="289" y="1920"/>
                  </a:lnTo>
                  <a:lnTo>
                    <a:pt x="286" y="1930"/>
                  </a:lnTo>
                  <a:lnTo>
                    <a:pt x="279" y="1937"/>
                  </a:lnTo>
                  <a:lnTo>
                    <a:pt x="270" y="1939"/>
                  </a:lnTo>
                  <a:lnTo>
                    <a:pt x="115" y="1939"/>
                  </a:lnTo>
                  <a:lnTo>
                    <a:pt x="115" y="2284"/>
                  </a:lnTo>
                  <a:lnTo>
                    <a:pt x="270" y="2284"/>
                  </a:lnTo>
                  <a:lnTo>
                    <a:pt x="279" y="2287"/>
                  </a:lnTo>
                  <a:lnTo>
                    <a:pt x="286" y="2294"/>
                  </a:lnTo>
                  <a:lnTo>
                    <a:pt x="289" y="2303"/>
                  </a:lnTo>
                  <a:lnTo>
                    <a:pt x="286" y="2312"/>
                  </a:lnTo>
                  <a:lnTo>
                    <a:pt x="279" y="2319"/>
                  </a:lnTo>
                  <a:lnTo>
                    <a:pt x="270" y="2322"/>
                  </a:lnTo>
                  <a:lnTo>
                    <a:pt x="115" y="2322"/>
                  </a:lnTo>
                  <a:lnTo>
                    <a:pt x="115" y="2666"/>
                  </a:lnTo>
                  <a:lnTo>
                    <a:pt x="270" y="2666"/>
                  </a:lnTo>
                  <a:lnTo>
                    <a:pt x="279" y="2669"/>
                  </a:lnTo>
                  <a:lnTo>
                    <a:pt x="286" y="2677"/>
                  </a:lnTo>
                  <a:lnTo>
                    <a:pt x="289" y="2686"/>
                  </a:lnTo>
                  <a:lnTo>
                    <a:pt x="286" y="2695"/>
                  </a:lnTo>
                  <a:lnTo>
                    <a:pt x="279" y="2702"/>
                  </a:lnTo>
                  <a:lnTo>
                    <a:pt x="270" y="2705"/>
                  </a:lnTo>
                  <a:lnTo>
                    <a:pt x="115" y="2705"/>
                  </a:lnTo>
                  <a:lnTo>
                    <a:pt x="115" y="3049"/>
                  </a:lnTo>
                  <a:lnTo>
                    <a:pt x="270" y="3049"/>
                  </a:lnTo>
                  <a:lnTo>
                    <a:pt x="279" y="3052"/>
                  </a:lnTo>
                  <a:lnTo>
                    <a:pt x="286" y="3058"/>
                  </a:lnTo>
                  <a:lnTo>
                    <a:pt x="289" y="3069"/>
                  </a:lnTo>
                  <a:lnTo>
                    <a:pt x="286" y="3078"/>
                  </a:lnTo>
                  <a:lnTo>
                    <a:pt x="279" y="3085"/>
                  </a:lnTo>
                  <a:lnTo>
                    <a:pt x="270" y="3088"/>
                  </a:lnTo>
                  <a:lnTo>
                    <a:pt x="115" y="3088"/>
                  </a:lnTo>
                  <a:lnTo>
                    <a:pt x="115" y="3521"/>
                  </a:lnTo>
                  <a:lnTo>
                    <a:pt x="813" y="3521"/>
                  </a:lnTo>
                  <a:lnTo>
                    <a:pt x="813" y="3337"/>
                  </a:lnTo>
                  <a:lnTo>
                    <a:pt x="815" y="3327"/>
                  </a:lnTo>
                  <a:lnTo>
                    <a:pt x="822" y="3320"/>
                  </a:lnTo>
                  <a:lnTo>
                    <a:pt x="832" y="3317"/>
                  </a:lnTo>
                  <a:lnTo>
                    <a:pt x="841" y="3320"/>
                  </a:lnTo>
                  <a:lnTo>
                    <a:pt x="848" y="3327"/>
                  </a:lnTo>
                  <a:lnTo>
                    <a:pt x="851" y="3337"/>
                  </a:lnTo>
                  <a:lnTo>
                    <a:pt x="851" y="3521"/>
                  </a:lnTo>
                  <a:lnTo>
                    <a:pt x="1197" y="3521"/>
                  </a:lnTo>
                  <a:lnTo>
                    <a:pt x="1197" y="3337"/>
                  </a:lnTo>
                  <a:lnTo>
                    <a:pt x="1199" y="3327"/>
                  </a:lnTo>
                  <a:lnTo>
                    <a:pt x="1206" y="3320"/>
                  </a:lnTo>
                  <a:lnTo>
                    <a:pt x="1216" y="3317"/>
                  </a:lnTo>
                  <a:lnTo>
                    <a:pt x="1225" y="3320"/>
                  </a:lnTo>
                  <a:lnTo>
                    <a:pt x="1232" y="3327"/>
                  </a:lnTo>
                  <a:lnTo>
                    <a:pt x="1235" y="3337"/>
                  </a:lnTo>
                  <a:lnTo>
                    <a:pt x="1235" y="3521"/>
                  </a:lnTo>
                  <a:lnTo>
                    <a:pt x="1581" y="3521"/>
                  </a:lnTo>
                  <a:lnTo>
                    <a:pt x="1581" y="3337"/>
                  </a:lnTo>
                  <a:lnTo>
                    <a:pt x="1583" y="3327"/>
                  </a:lnTo>
                  <a:lnTo>
                    <a:pt x="1591" y="3320"/>
                  </a:lnTo>
                  <a:lnTo>
                    <a:pt x="1600" y="3317"/>
                  </a:lnTo>
                  <a:lnTo>
                    <a:pt x="1609" y="3320"/>
                  </a:lnTo>
                  <a:lnTo>
                    <a:pt x="1616" y="3327"/>
                  </a:lnTo>
                  <a:lnTo>
                    <a:pt x="1619" y="3337"/>
                  </a:lnTo>
                  <a:lnTo>
                    <a:pt x="1619" y="3521"/>
                  </a:lnTo>
                  <a:lnTo>
                    <a:pt x="1965" y="3521"/>
                  </a:lnTo>
                  <a:lnTo>
                    <a:pt x="1965" y="3337"/>
                  </a:lnTo>
                  <a:lnTo>
                    <a:pt x="1968" y="3327"/>
                  </a:lnTo>
                  <a:lnTo>
                    <a:pt x="1975" y="3320"/>
                  </a:lnTo>
                  <a:lnTo>
                    <a:pt x="1984" y="3317"/>
                  </a:lnTo>
                  <a:lnTo>
                    <a:pt x="1993" y="3320"/>
                  </a:lnTo>
                  <a:lnTo>
                    <a:pt x="2001" y="3327"/>
                  </a:lnTo>
                  <a:lnTo>
                    <a:pt x="2003" y="3337"/>
                  </a:lnTo>
                  <a:lnTo>
                    <a:pt x="2003" y="3521"/>
                  </a:lnTo>
                  <a:lnTo>
                    <a:pt x="2349" y="3521"/>
                  </a:lnTo>
                  <a:lnTo>
                    <a:pt x="2349" y="3337"/>
                  </a:lnTo>
                  <a:lnTo>
                    <a:pt x="2352" y="3327"/>
                  </a:lnTo>
                  <a:lnTo>
                    <a:pt x="2359" y="3320"/>
                  </a:lnTo>
                  <a:lnTo>
                    <a:pt x="2368" y="3317"/>
                  </a:lnTo>
                  <a:lnTo>
                    <a:pt x="2378" y="3320"/>
                  </a:lnTo>
                  <a:lnTo>
                    <a:pt x="2385" y="3327"/>
                  </a:lnTo>
                  <a:lnTo>
                    <a:pt x="2387" y="3337"/>
                  </a:lnTo>
                  <a:lnTo>
                    <a:pt x="2387" y="3521"/>
                  </a:lnTo>
                  <a:lnTo>
                    <a:pt x="2733" y="3521"/>
                  </a:lnTo>
                  <a:lnTo>
                    <a:pt x="2733" y="3337"/>
                  </a:lnTo>
                  <a:lnTo>
                    <a:pt x="2736" y="3327"/>
                  </a:lnTo>
                  <a:lnTo>
                    <a:pt x="2743" y="3320"/>
                  </a:lnTo>
                  <a:lnTo>
                    <a:pt x="2752" y="3317"/>
                  </a:lnTo>
                  <a:lnTo>
                    <a:pt x="2762" y="3320"/>
                  </a:lnTo>
                  <a:lnTo>
                    <a:pt x="2769" y="3327"/>
                  </a:lnTo>
                  <a:lnTo>
                    <a:pt x="2771" y="3337"/>
                  </a:lnTo>
                  <a:lnTo>
                    <a:pt x="2771" y="3521"/>
                  </a:lnTo>
                  <a:lnTo>
                    <a:pt x="3116" y="3521"/>
                  </a:lnTo>
                  <a:lnTo>
                    <a:pt x="3116" y="3337"/>
                  </a:lnTo>
                  <a:lnTo>
                    <a:pt x="3120" y="3327"/>
                  </a:lnTo>
                  <a:lnTo>
                    <a:pt x="3127" y="3320"/>
                  </a:lnTo>
                  <a:lnTo>
                    <a:pt x="3136" y="3317"/>
                  </a:lnTo>
                  <a:lnTo>
                    <a:pt x="3146" y="3320"/>
                  </a:lnTo>
                  <a:lnTo>
                    <a:pt x="3153" y="3327"/>
                  </a:lnTo>
                  <a:lnTo>
                    <a:pt x="3155" y="3337"/>
                  </a:lnTo>
                  <a:lnTo>
                    <a:pt x="3155" y="3521"/>
                  </a:lnTo>
                  <a:lnTo>
                    <a:pt x="3500" y="3521"/>
                  </a:lnTo>
                  <a:lnTo>
                    <a:pt x="3500" y="3337"/>
                  </a:lnTo>
                  <a:lnTo>
                    <a:pt x="3504" y="3327"/>
                  </a:lnTo>
                  <a:lnTo>
                    <a:pt x="3510" y="3320"/>
                  </a:lnTo>
                  <a:lnTo>
                    <a:pt x="3520" y="3317"/>
                  </a:lnTo>
                  <a:lnTo>
                    <a:pt x="3530" y="3320"/>
                  </a:lnTo>
                  <a:lnTo>
                    <a:pt x="3537" y="3327"/>
                  </a:lnTo>
                  <a:lnTo>
                    <a:pt x="3539" y="3337"/>
                  </a:lnTo>
                  <a:lnTo>
                    <a:pt x="3539" y="3521"/>
                  </a:lnTo>
                  <a:lnTo>
                    <a:pt x="3813" y="3521"/>
                  </a:lnTo>
                  <a:lnTo>
                    <a:pt x="3831" y="3524"/>
                  </a:lnTo>
                  <a:lnTo>
                    <a:pt x="3847" y="3533"/>
                  </a:lnTo>
                  <a:lnTo>
                    <a:pt x="3859" y="3544"/>
                  </a:lnTo>
                  <a:lnTo>
                    <a:pt x="3867" y="3561"/>
                  </a:lnTo>
                  <a:lnTo>
                    <a:pt x="3870" y="3578"/>
                  </a:lnTo>
                  <a:lnTo>
                    <a:pt x="3867" y="3597"/>
                  </a:lnTo>
                  <a:lnTo>
                    <a:pt x="3859" y="3613"/>
                  </a:lnTo>
                  <a:lnTo>
                    <a:pt x="3847" y="3625"/>
                  </a:lnTo>
                  <a:lnTo>
                    <a:pt x="3831" y="3634"/>
                  </a:lnTo>
                  <a:lnTo>
                    <a:pt x="3813" y="3636"/>
                  </a:lnTo>
                  <a:lnTo>
                    <a:pt x="58" y="3636"/>
                  </a:lnTo>
                  <a:lnTo>
                    <a:pt x="39" y="3634"/>
                  </a:lnTo>
                  <a:lnTo>
                    <a:pt x="24" y="3625"/>
                  </a:lnTo>
                  <a:lnTo>
                    <a:pt x="11" y="3613"/>
                  </a:lnTo>
                  <a:lnTo>
                    <a:pt x="2" y="3597"/>
                  </a:lnTo>
                  <a:lnTo>
                    <a:pt x="0" y="3578"/>
                  </a:lnTo>
                  <a:lnTo>
                    <a:pt x="0" y="58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292"/>
            <p:cNvSpPr>
              <a:spLocks noEditPoints="1"/>
            </p:cNvSpPr>
            <p:nvPr/>
          </p:nvSpPr>
          <p:spPr bwMode="auto">
            <a:xfrm>
              <a:off x="5562600" y="4344988"/>
              <a:ext cx="123825" cy="708025"/>
            </a:xfrm>
            <a:custGeom>
              <a:avLst/>
              <a:gdLst>
                <a:gd name="T0" fmla="*/ 78 w 471"/>
                <a:gd name="T1" fmla="*/ 842 h 2670"/>
                <a:gd name="T2" fmla="*/ 78 w 471"/>
                <a:gd name="T3" fmla="*/ 2594 h 2670"/>
                <a:gd name="T4" fmla="*/ 394 w 471"/>
                <a:gd name="T5" fmla="*/ 2594 h 2670"/>
                <a:gd name="T6" fmla="*/ 394 w 471"/>
                <a:gd name="T7" fmla="*/ 842 h 2670"/>
                <a:gd name="T8" fmla="*/ 78 w 471"/>
                <a:gd name="T9" fmla="*/ 842 h 2670"/>
                <a:gd name="T10" fmla="*/ 0 w 471"/>
                <a:gd name="T11" fmla="*/ 0 h 2670"/>
                <a:gd name="T12" fmla="*/ 471 w 471"/>
                <a:gd name="T13" fmla="*/ 0 h 2670"/>
                <a:gd name="T14" fmla="*/ 471 w 471"/>
                <a:gd name="T15" fmla="*/ 2670 h 2670"/>
                <a:gd name="T16" fmla="*/ 0 w 471"/>
                <a:gd name="T17" fmla="*/ 2670 h 2670"/>
                <a:gd name="T18" fmla="*/ 0 w 471"/>
                <a:gd name="T19" fmla="*/ 0 h 2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2670">
                  <a:moveTo>
                    <a:pt x="78" y="842"/>
                  </a:moveTo>
                  <a:lnTo>
                    <a:pt x="78" y="2594"/>
                  </a:lnTo>
                  <a:lnTo>
                    <a:pt x="394" y="2594"/>
                  </a:lnTo>
                  <a:lnTo>
                    <a:pt x="394" y="842"/>
                  </a:lnTo>
                  <a:lnTo>
                    <a:pt x="78" y="842"/>
                  </a:lnTo>
                  <a:close/>
                  <a:moveTo>
                    <a:pt x="0" y="0"/>
                  </a:moveTo>
                  <a:lnTo>
                    <a:pt x="471" y="0"/>
                  </a:lnTo>
                  <a:lnTo>
                    <a:pt x="471" y="2670"/>
                  </a:lnTo>
                  <a:lnTo>
                    <a:pt x="0" y="267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293"/>
            <p:cNvSpPr>
              <a:spLocks noEditPoints="1"/>
            </p:cNvSpPr>
            <p:nvPr/>
          </p:nvSpPr>
          <p:spPr bwMode="auto">
            <a:xfrm>
              <a:off x="5783263" y="4611688"/>
              <a:ext cx="123825" cy="441325"/>
            </a:xfrm>
            <a:custGeom>
              <a:avLst/>
              <a:gdLst>
                <a:gd name="T0" fmla="*/ 77 w 470"/>
                <a:gd name="T1" fmla="*/ 842 h 1664"/>
                <a:gd name="T2" fmla="*/ 77 w 470"/>
                <a:gd name="T3" fmla="*/ 1588 h 1664"/>
                <a:gd name="T4" fmla="*/ 394 w 470"/>
                <a:gd name="T5" fmla="*/ 1588 h 1664"/>
                <a:gd name="T6" fmla="*/ 394 w 470"/>
                <a:gd name="T7" fmla="*/ 842 h 1664"/>
                <a:gd name="T8" fmla="*/ 77 w 470"/>
                <a:gd name="T9" fmla="*/ 842 h 1664"/>
                <a:gd name="T10" fmla="*/ 0 w 470"/>
                <a:gd name="T11" fmla="*/ 0 h 1664"/>
                <a:gd name="T12" fmla="*/ 470 w 470"/>
                <a:gd name="T13" fmla="*/ 0 h 1664"/>
                <a:gd name="T14" fmla="*/ 470 w 470"/>
                <a:gd name="T15" fmla="*/ 1664 h 1664"/>
                <a:gd name="T16" fmla="*/ 0 w 470"/>
                <a:gd name="T17" fmla="*/ 1664 h 1664"/>
                <a:gd name="T18" fmla="*/ 0 w 470"/>
                <a:gd name="T19" fmla="*/ 0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1664">
                  <a:moveTo>
                    <a:pt x="77" y="842"/>
                  </a:moveTo>
                  <a:lnTo>
                    <a:pt x="77" y="1588"/>
                  </a:lnTo>
                  <a:lnTo>
                    <a:pt x="394" y="1588"/>
                  </a:lnTo>
                  <a:lnTo>
                    <a:pt x="394" y="842"/>
                  </a:lnTo>
                  <a:lnTo>
                    <a:pt x="77" y="842"/>
                  </a:lnTo>
                  <a:close/>
                  <a:moveTo>
                    <a:pt x="0" y="0"/>
                  </a:moveTo>
                  <a:lnTo>
                    <a:pt x="470" y="0"/>
                  </a:lnTo>
                  <a:lnTo>
                    <a:pt x="470" y="1664"/>
                  </a:lnTo>
                  <a:lnTo>
                    <a:pt x="0" y="16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94"/>
            <p:cNvSpPr>
              <a:spLocks noEditPoints="1"/>
            </p:cNvSpPr>
            <p:nvPr/>
          </p:nvSpPr>
          <p:spPr bwMode="auto">
            <a:xfrm>
              <a:off x="6002338" y="4467226"/>
              <a:ext cx="123825" cy="585788"/>
            </a:xfrm>
            <a:custGeom>
              <a:avLst/>
              <a:gdLst>
                <a:gd name="T0" fmla="*/ 77 w 470"/>
                <a:gd name="T1" fmla="*/ 805 h 2210"/>
                <a:gd name="T2" fmla="*/ 77 w 470"/>
                <a:gd name="T3" fmla="*/ 2134 h 2210"/>
                <a:gd name="T4" fmla="*/ 394 w 470"/>
                <a:gd name="T5" fmla="*/ 2134 h 2210"/>
                <a:gd name="T6" fmla="*/ 394 w 470"/>
                <a:gd name="T7" fmla="*/ 805 h 2210"/>
                <a:gd name="T8" fmla="*/ 77 w 470"/>
                <a:gd name="T9" fmla="*/ 805 h 2210"/>
                <a:gd name="T10" fmla="*/ 0 w 470"/>
                <a:gd name="T11" fmla="*/ 0 h 2210"/>
                <a:gd name="T12" fmla="*/ 470 w 470"/>
                <a:gd name="T13" fmla="*/ 0 h 2210"/>
                <a:gd name="T14" fmla="*/ 470 w 470"/>
                <a:gd name="T15" fmla="*/ 2210 h 2210"/>
                <a:gd name="T16" fmla="*/ 0 w 470"/>
                <a:gd name="T17" fmla="*/ 2210 h 2210"/>
                <a:gd name="T18" fmla="*/ 0 w 470"/>
                <a:gd name="T19" fmla="*/ 0 h 2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2210">
                  <a:moveTo>
                    <a:pt x="77" y="805"/>
                  </a:moveTo>
                  <a:lnTo>
                    <a:pt x="77" y="2134"/>
                  </a:lnTo>
                  <a:lnTo>
                    <a:pt x="394" y="2134"/>
                  </a:lnTo>
                  <a:lnTo>
                    <a:pt x="394" y="805"/>
                  </a:lnTo>
                  <a:lnTo>
                    <a:pt x="77" y="805"/>
                  </a:lnTo>
                  <a:close/>
                  <a:moveTo>
                    <a:pt x="0" y="0"/>
                  </a:moveTo>
                  <a:lnTo>
                    <a:pt x="470" y="0"/>
                  </a:lnTo>
                  <a:lnTo>
                    <a:pt x="470" y="2210"/>
                  </a:lnTo>
                  <a:lnTo>
                    <a:pt x="0" y="221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95"/>
            <p:cNvSpPr>
              <a:spLocks noEditPoints="1"/>
            </p:cNvSpPr>
            <p:nvPr/>
          </p:nvSpPr>
          <p:spPr bwMode="auto">
            <a:xfrm>
              <a:off x="6229350" y="4535488"/>
              <a:ext cx="125413" cy="517525"/>
            </a:xfrm>
            <a:custGeom>
              <a:avLst/>
              <a:gdLst>
                <a:gd name="T0" fmla="*/ 76 w 470"/>
                <a:gd name="T1" fmla="*/ 1608 h 1952"/>
                <a:gd name="T2" fmla="*/ 76 w 470"/>
                <a:gd name="T3" fmla="*/ 1876 h 1952"/>
                <a:gd name="T4" fmla="*/ 393 w 470"/>
                <a:gd name="T5" fmla="*/ 1876 h 1952"/>
                <a:gd name="T6" fmla="*/ 393 w 470"/>
                <a:gd name="T7" fmla="*/ 1608 h 1952"/>
                <a:gd name="T8" fmla="*/ 76 w 470"/>
                <a:gd name="T9" fmla="*/ 1608 h 1952"/>
                <a:gd name="T10" fmla="*/ 0 w 470"/>
                <a:gd name="T11" fmla="*/ 0 h 1952"/>
                <a:gd name="T12" fmla="*/ 470 w 470"/>
                <a:gd name="T13" fmla="*/ 0 h 1952"/>
                <a:gd name="T14" fmla="*/ 470 w 470"/>
                <a:gd name="T15" fmla="*/ 1952 h 1952"/>
                <a:gd name="T16" fmla="*/ 0 w 470"/>
                <a:gd name="T17" fmla="*/ 1952 h 1952"/>
                <a:gd name="T18" fmla="*/ 0 w 470"/>
                <a:gd name="T19" fmla="*/ 0 h 1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1952">
                  <a:moveTo>
                    <a:pt x="76" y="1608"/>
                  </a:moveTo>
                  <a:lnTo>
                    <a:pt x="76" y="1876"/>
                  </a:lnTo>
                  <a:lnTo>
                    <a:pt x="393" y="1876"/>
                  </a:lnTo>
                  <a:lnTo>
                    <a:pt x="393" y="1608"/>
                  </a:lnTo>
                  <a:lnTo>
                    <a:pt x="76" y="1608"/>
                  </a:lnTo>
                  <a:close/>
                  <a:moveTo>
                    <a:pt x="0" y="0"/>
                  </a:moveTo>
                  <a:lnTo>
                    <a:pt x="470" y="0"/>
                  </a:lnTo>
                  <a:lnTo>
                    <a:pt x="470" y="1952"/>
                  </a:lnTo>
                  <a:lnTo>
                    <a:pt x="0" y="195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5" name="Group 515"/>
          <p:cNvGrpSpPr/>
          <p:nvPr/>
        </p:nvGrpSpPr>
        <p:grpSpPr>
          <a:xfrm>
            <a:off x="5925793" y="2801049"/>
            <a:ext cx="488303" cy="488303"/>
            <a:chOff x="5095875" y="4697413"/>
            <a:chExt cx="954088" cy="960438"/>
          </a:xfrm>
          <a:solidFill>
            <a:srgbClr val="000000"/>
          </a:solidFill>
        </p:grpSpPr>
        <p:sp>
          <p:nvSpPr>
            <p:cNvPr id="606" name="Freeform 384"/>
            <p:cNvSpPr>
              <a:spLocks noEditPoints="1"/>
            </p:cNvSpPr>
            <p:nvPr/>
          </p:nvSpPr>
          <p:spPr bwMode="auto">
            <a:xfrm>
              <a:off x="5095875" y="4697413"/>
              <a:ext cx="954088" cy="960438"/>
            </a:xfrm>
            <a:custGeom>
              <a:avLst/>
              <a:gdLst>
                <a:gd name="T0" fmla="*/ 2100 w 3608"/>
                <a:gd name="T1" fmla="*/ 3400 h 3631"/>
                <a:gd name="T2" fmla="*/ 1767 w 3608"/>
                <a:gd name="T3" fmla="*/ 3437 h 3631"/>
                <a:gd name="T4" fmla="*/ 2473 w 3608"/>
                <a:gd name="T5" fmla="*/ 3291 h 3631"/>
                <a:gd name="T6" fmla="*/ 2069 w 3608"/>
                <a:gd name="T7" fmla="*/ 3025 h 3631"/>
                <a:gd name="T8" fmla="*/ 2083 w 3608"/>
                <a:gd name="T9" fmla="*/ 3118 h 3631"/>
                <a:gd name="T10" fmla="*/ 2150 w 3608"/>
                <a:gd name="T11" fmla="*/ 3051 h 3631"/>
                <a:gd name="T12" fmla="*/ 2761 w 3608"/>
                <a:gd name="T13" fmla="*/ 3121 h 3631"/>
                <a:gd name="T14" fmla="*/ 2064 w 3608"/>
                <a:gd name="T15" fmla="*/ 2389 h 3631"/>
                <a:gd name="T16" fmla="*/ 2064 w 3608"/>
                <a:gd name="T17" fmla="*/ 2389 h 3631"/>
                <a:gd name="T18" fmla="*/ 921 w 3608"/>
                <a:gd name="T19" fmla="*/ 2340 h 3631"/>
                <a:gd name="T20" fmla="*/ 1005 w 3608"/>
                <a:gd name="T21" fmla="*/ 2297 h 3631"/>
                <a:gd name="T22" fmla="*/ 3326 w 3608"/>
                <a:gd name="T23" fmla="*/ 2350 h 3631"/>
                <a:gd name="T24" fmla="*/ 1015 w 3608"/>
                <a:gd name="T25" fmla="*/ 2232 h 3631"/>
                <a:gd name="T26" fmla="*/ 998 w 3608"/>
                <a:gd name="T27" fmla="*/ 2376 h 3631"/>
                <a:gd name="T28" fmla="*/ 865 w 3608"/>
                <a:gd name="T29" fmla="*/ 2324 h 3631"/>
                <a:gd name="T30" fmla="*/ 642 w 3608"/>
                <a:gd name="T31" fmla="*/ 2940 h 3631"/>
                <a:gd name="T32" fmla="*/ 1223 w 3608"/>
                <a:gd name="T33" fmla="*/ 3328 h 3631"/>
                <a:gd name="T34" fmla="*/ 1471 w 3608"/>
                <a:gd name="T35" fmla="*/ 3403 h 3631"/>
                <a:gd name="T36" fmla="*/ 1717 w 3608"/>
                <a:gd name="T37" fmla="*/ 3361 h 3631"/>
                <a:gd name="T38" fmla="*/ 1911 w 3608"/>
                <a:gd name="T39" fmla="*/ 3434 h 3631"/>
                <a:gd name="T40" fmla="*/ 2121 w 3608"/>
                <a:gd name="T41" fmla="*/ 3364 h 3631"/>
                <a:gd name="T42" fmla="*/ 2177 w 3608"/>
                <a:gd name="T43" fmla="*/ 3115 h 3631"/>
                <a:gd name="T44" fmla="*/ 2036 w 3608"/>
                <a:gd name="T45" fmla="*/ 3132 h 3631"/>
                <a:gd name="T46" fmla="*/ 2054 w 3608"/>
                <a:gd name="T47" fmla="*/ 2988 h 3631"/>
                <a:gd name="T48" fmla="*/ 2053 w 3608"/>
                <a:gd name="T49" fmla="*/ 2760 h 3631"/>
                <a:gd name="T50" fmla="*/ 2026 w 3608"/>
                <a:gd name="T51" fmla="*/ 2630 h 3631"/>
                <a:gd name="T52" fmla="*/ 1678 w 3608"/>
                <a:gd name="T53" fmla="*/ 1995 h 3631"/>
                <a:gd name="T54" fmla="*/ 1691 w 3608"/>
                <a:gd name="T55" fmla="*/ 1958 h 3631"/>
                <a:gd name="T56" fmla="*/ 1769 w 3608"/>
                <a:gd name="T57" fmla="*/ 1912 h 3631"/>
                <a:gd name="T58" fmla="*/ 1855 w 3608"/>
                <a:gd name="T59" fmla="*/ 1790 h 3631"/>
                <a:gd name="T60" fmla="*/ 1858 w 3608"/>
                <a:gd name="T61" fmla="*/ 1796 h 3631"/>
                <a:gd name="T62" fmla="*/ 3404 w 3608"/>
                <a:gd name="T63" fmla="*/ 1618 h 3631"/>
                <a:gd name="T64" fmla="*/ 3338 w 3608"/>
                <a:gd name="T65" fmla="*/ 1316 h 3631"/>
                <a:gd name="T66" fmla="*/ 235 w 3608"/>
                <a:gd name="T67" fmla="*/ 1441 h 3631"/>
                <a:gd name="T68" fmla="*/ 222 w 3608"/>
                <a:gd name="T69" fmla="*/ 2128 h 3631"/>
                <a:gd name="T70" fmla="*/ 1488 w 3608"/>
                <a:gd name="T71" fmla="*/ 1195 h 3631"/>
                <a:gd name="T72" fmla="*/ 2686 w 3608"/>
                <a:gd name="T73" fmla="*/ 459 h 3631"/>
                <a:gd name="T74" fmla="*/ 2890 w 3608"/>
                <a:gd name="T75" fmla="*/ 618 h 3631"/>
                <a:gd name="T76" fmla="*/ 1519 w 3608"/>
                <a:gd name="T77" fmla="*/ 218 h 3631"/>
                <a:gd name="T78" fmla="*/ 1024 w 3608"/>
                <a:gd name="T79" fmla="*/ 443 h 3631"/>
                <a:gd name="T80" fmla="*/ 2194 w 3608"/>
                <a:gd name="T81" fmla="*/ 241 h 3631"/>
                <a:gd name="T82" fmla="*/ 1918 w 3608"/>
                <a:gd name="T83" fmla="*/ 4 h 3631"/>
                <a:gd name="T84" fmla="*/ 2651 w 3608"/>
                <a:gd name="T85" fmla="*/ 213 h 3631"/>
                <a:gd name="T86" fmla="*/ 3221 w 3608"/>
                <a:gd name="T87" fmla="*/ 692 h 3631"/>
                <a:gd name="T88" fmla="*/ 3552 w 3608"/>
                <a:gd name="T89" fmla="*/ 1369 h 3631"/>
                <a:gd name="T90" fmla="*/ 3577 w 3608"/>
                <a:gd name="T91" fmla="*/ 2153 h 3631"/>
                <a:gd name="T92" fmla="*/ 3284 w 3608"/>
                <a:gd name="T93" fmla="*/ 2852 h 3631"/>
                <a:gd name="T94" fmla="*/ 2744 w 3608"/>
                <a:gd name="T95" fmla="*/ 3364 h 3631"/>
                <a:gd name="T96" fmla="*/ 2029 w 3608"/>
                <a:gd name="T97" fmla="*/ 3616 h 3631"/>
                <a:gd name="T98" fmla="*/ 1255 w 3608"/>
                <a:gd name="T99" fmla="*/ 3545 h 3631"/>
                <a:gd name="T100" fmla="*/ 607 w 3608"/>
                <a:gd name="T101" fmla="*/ 3172 h 3631"/>
                <a:gd name="T102" fmla="*/ 164 w 3608"/>
                <a:gd name="T103" fmla="*/ 2571 h 3631"/>
                <a:gd name="T104" fmla="*/ 0 w 3608"/>
                <a:gd name="T105" fmla="*/ 1816 h 3631"/>
                <a:gd name="T106" fmla="*/ 164 w 3608"/>
                <a:gd name="T107" fmla="*/ 1060 h 3631"/>
                <a:gd name="T108" fmla="*/ 607 w 3608"/>
                <a:gd name="T109" fmla="*/ 459 h 3631"/>
                <a:gd name="T110" fmla="*/ 1255 w 3608"/>
                <a:gd name="T111" fmla="*/ 86 h 3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08" h="3631">
                  <a:moveTo>
                    <a:pt x="2100" y="3400"/>
                  </a:moveTo>
                  <a:lnTo>
                    <a:pt x="2085" y="3401"/>
                  </a:lnTo>
                  <a:lnTo>
                    <a:pt x="2072" y="3408"/>
                  </a:lnTo>
                  <a:lnTo>
                    <a:pt x="2061" y="3417"/>
                  </a:lnTo>
                  <a:lnTo>
                    <a:pt x="2124" y="3406"/>
                  </a:lnTo>
                  <a:lnTo>
                    <a:pt x="2112" y="3401"/>
                  </a:lnTo>
                  <a:lnTo>
                    <a:pt x="2100" y="3400"/>
                  </a:lnTo>
                  <a:close/>
                  <a:moveTo>
                    <a:pt x="1717" y="3400"/>
                  </a:moveTo>
                  <a:lnTo>
                    <a:pt x="1701" y="3403"/>
                  </a:lnTo>
                  <a:lnTo>
                    <a:pt x="1688" y="3409"/>
                  </a:lnTo>
                  <a:lnTo>
                    <a:pt x="1677" y="3419"/>
                  </a:lnTo>
                  <a:lnTo>
                    <a:pt x="1669" y="3432"/>
                  </a:lnTo>
                  <a:lnTo>
                    <a:pt x="1718" y="3435"/>
                  </a:lnTo>
                  <a:lnTo>
                    <a:pt x="1767" y="3437"/>
                  </a:lnTo>
                  <a:lnTo>
                    <a:pt x="1759" y="3422"/>
                  </a:lnTo>
                  <a:lnTo>
                    <a:pt x="1748" y="3410"/>
                  </a:lnTo>
                  <a:lnTo>
                    <a:pt x="1734" y="3403"/>
                  </a:lnTo>
                  <a:lnTo>
                    <a:pt x="1717" y="3400"/>
                  </a:lnTo>
                  <a:close/>
                  <a:moveTo>
                    <a:pt x="2331" y="3159"/>
                  </a:moveTo>
                  <a:lnTo>
                    <a:pt x="2389" y="3327"/>
                  </a:lnTo>
                  <a:lnTo>
                    <a:pt x="2473" y="3291"/>
                  </a:lnTo>
                  <a:lnTo>
                    <a:pt x="2553" y="3252"/>
                  </a:lnTo>
                  <a:lnTo>
                    <a:pt x="2631" y="3207"/>
                  </a:lnTo>
                  <a:lnTo>
                    <a:pt x="2707" y="3159"/>
                  </a:lnTo>
                  <a:lnTo>
                    <a:pt x="2331" y="3159"/>
                  </a:lnTo>
                  <a:close/>
                  <a:moveTo>
                    <a:pt x="2100" y="3015"/>
                  </a:moveTo>
                  <a:lnTo>
                    <a:pt x="2083" y="3017"/>
                  </a:lnTo>
                  <a:lnTo>
                    <a:pt x="2069" y="3025"/>
                  </a:lnTo>
                  <a:lnTo>
                    <a:pt x="2057" y="3036"/>
                  </a:lnTo>
                  <a:lnTo>
                    <a:pt x="2050" y="3051"/>
                  </a:lnTo>
                  <a:lnTo>
                    <a:pt x="2047" y="3068"/>
                  </a:lnTo>
                  <a:lnTo>
                    <a:pt x="2050" y="3085"/>
                  </a:lnTo>
                  <a:lnTo>
                    <a:pt x="2057" y="3099"/>
                  </a:lnTo>
                  <a:lnTo>
                    <a:pt x="2069" y="3110"/>
                  </a:lnTo>
                  <a:lnTo>
                    <a:pt x="2083" y="3118"/>
                  </a:lnTo>
                  <a:lnTo>
                    <a:pt x="2100" y="3121"/>
                  </a:lnTo>
                  <a:lnTo>
                    <a:pt x="2117" y="3118"/>
                  </a:lnTo>
                  <a:lnTo>
                    <a:pt x="2131" y="3110"/>
                  </a:lnTo>
                  <a:lnTo>
                    <a:pt x="2142" y="3099"/>
                  </a:lnTo>
                  <a:lnTo>
                    <a:pt x="2150" y="3085"/>
                  </a:lnTo>
                  <a:lnTo>
                    <a:pt x="2152" y="3068"/>
                  </a:lnTo>
                  <a:lnTo>
                    <a:pt x="2150" y="3051"/>
                  </a:lnTo>
                  <a:lnTo>
                    <a:pt x="2142" y="3036"/>
                  </a:lnTo>
                  <a:lnTo>
                    <a:pt x="2131" y="3025"/>
                  </a:lnTo>
                  <a:lnTo>
                    <a:pt x="2117" y="3017"/>
                  </a:lnTo>
                  <a:lnTo>
                    <a:pt x="2100" y="3015"/>
                  </a:lnTo>
                  <a:close/>
                  <a:moveTo>
                    <a:pt x="2197" y="2773"/>
                  </a:moveTo>
                  <a:lnTo>
                    <a:pt x="2317" y="3121"/>
                  </a:lnTo>
                  <a:lnTo>
                    <a:pt x="2761" y="3121"/>
                  </a:lnTo>
                  <a:lnTo>
                    <a:pt x="2838" y="3060"/>
                  </a:lnTo>
                  <a:lnTo>
                    <a:pt x="2910" y="2995"/>
                  </a:lnTo>
                  <a:lnTo>
                    <a:pt x="2979" y="2925"/>
                  </a:lnTo>
                  <a:lnTo>
                    <a:pt x="3043" y="2851"/>
                  </a:lnTo>
                  <a:lnTo>
                    <a:pt x="3103" y="2773"/>
                  </a:lnTo>
                  <a:lnTo>
                    <a:pt x="2197" y="2773"/>
                  </a:lnTo>
                  <a:close/>
                  <a:moveTo>
                    <a:pt x="2064" y="2389"/>
                  </a:moveTo>
                  <a:lnTo>
                    <a:pt x="2183" y="2735"/>
                  </a:lnTo>
                  <a:lnTo>
                    <a:pt x="3131" y="2735"/>
                  </a:lnTo>
                  <a:lnTo>
                    <a:pt x="3184" y="2653"/>
                  </a:lnTo>
                  <a:lnTo>
                    <a:pt x="3232" y="2568"/>
                  </a:lnTo>
                  <a:lnTo>
                    <a:pt x="3274" y="2480"/>
                  </a:lnTo>
                  <a:lnTo>
                    <a:pt x="3312" y="2389"/>
                  </a:lnTo>
                  <a:lnTo>
                    <a:pt x="2064" y="2389"/>
                  </a:lnTo>
                  <a:close/>
                  <a:moveTo>
                    <a:pt x="974" y="2250"/>
                  </a:moveTo>
                  <a:lnTo>
                    <a:pt x="902" y="2282"/>
                  </a:lnTo>
                  <a:lnTo>
                    <a:pt x="900" y="2290"/>
                  </a:lnTo>
                  <a:lnTo>
                    <a:pt x="899" y="2297"/>
                  </a:lnTo>
                  <a:lnTo>
                    <a:pt x="902" y="2314"/>
                  </a:lnTo>
                  <a:lnTo>
                    <a:pt x="910" y="2328"/>
                  </a:lnTo>
                  <a:lnTo>
                    <a:pt x="921" y="2340"/>
                  </a:lnTo>
                  <a:lnTo>
                    <a:pt x="935" y="2347"/>
                  </a:lnTo>
                  <a:lnTo>
                    <a:pt x="952" y="2350"/>
                  </a:lnTo>
                  <a:lnTo>
                    <a:pt x="969" y="2347"/>
                  </a:lnTo>
                  <a:lnTo>
                    <a:pt x="982" y="2340"/>
                  </a:lnTo>
                  <a:lnTo>
                    <a:pt x="995" y="2328"/>
                  </a:lnTo>
                  <a:lnTo>
                    <a:pt x="1001" y="2314"/>
                  </a:lnTo>
                  <a:lnTo>
                    <a:pt x="1005" y="2297"/>
                  </a:lnTo>
                  <a:lnTo>
                    <a:pt x="1002" y="2282"/>
                  </a:lnTo>
                  <a:lnTo>
                    <a:pt x="996" y="2269"/>
                  </a:lnTo>
                  <a:lnTo>
                    <a:pt x="987" y="2258"/>
                  </a:lnTo>
                  <a:lnTo>
                    <a:pt x="974" y="2250"/>
                  </a:lnTo>
                  <a:close/>
                  <a:moveTo>
                    <a:pt x="1930" y="2004"/>
                  </a:moveTo>
                  <a:lnTo>
                    <a:pt x="2051" y="2350"/>
                  </a:lnTo>
                  <a:lnTo>
                    <a:pt x="3326" y="2350"/>
                  </a:lnTo>
                  <a:lnTo>
                    <a:pt x="3352" y="2267"/>
                  </a:lnTo>
                  <a:lnTo>
                    <a:pt x="3375" y="2180"/>
                  </a:lnTo>
                  <a:lnTo>
                    <a:pt x="3393" y="2092"/>
                  </a:lnTo>
                  <a:lnTo>
                    <a:pt x="3405" y="2004"/>
                  </a:lnTo>
                  <a:lnTo>
                    <a:pt x="1930" y="2004"/>
                  </a:lnTo>
                  <a:close/>
                  <a:moveTo>
                    <a:pt x="1636" y="1953"/>
                  </a:moveTo>
                  <a:lnTo>
                    <a:pt x="1015" y="2232"/>
                  </a:lnTo>
                  <a:lnTo>
                    <a:pt x="1029" y="2250"/>
                  </a:lnTo>
                  <a:lnTo>
                    <a:pt x="1039" y="2272"/>
                  </a:lnTo>
                  <a:lnTo>
                    <a:pt x="1043" y="2297"/>
                  </a:lnTo>
                  <a:lnTo>
                    <a:pt x="1039" y="2322"/>
                  </a:lnTo>
                  <a:lnTo>
                    <a:pt x="1030" y="2343"/>
                  </a:lnTo>
                  <a:lnTo>
                    <a:pt x="1016" y="2362"/>
                  </a:lnTo>
                  <a:lnTo>
                    <a:pt x="998" y="2376"/>
                  </a:lnTo>
                  <a:lnTo>
                    <a:pt x="976" y="2386"/>
                  </a:lnTo>
                  <a:lnTo>
                    <a:pt x="952" y="2389"/>
                  </a:lnTo>
                  <a:lnTo>
                    <a:pt x="929" y="2386"/>
                  </a:lnTo>
                  <a:lnTo>
                    <a:pt x="907" y="2377"/>
                  </a:lnTo>
                  <a:lnTo>
                    <a:pt x="889" y="2363"/>
                  </a:lnTo>
                  <a:lnTo>
                    <a:pt x="875" y="2345"/>
                  </a:lnTo>
                  <a:lnTo>
                    <a:pt x="865" y="2324"/>
                  </a:lnTo>
                  <a:lnTo>
                    <a:pt x="862" y="2300"/>
                  </a:lnTo>
                  <a:lnTo>
                    <a:pt x="355" y="2527"/>
                  </a:lnTo>
                  <a:lnTo>
                    <a:pt x="403" y="2616"/>
                  </a:lnTo>
                  <a:lnTo>
                    <a:pt x="455" y="2703"/>
                  </a:lnTo>
                  <a:lnTo>
                    <a:pt x="512" y="2786"/>
                  </a:lnTo>
                  <a:lnTo>
                    <a:pt x="575" y="2864"/>
                  </a:lnTo>
                  <a:lnTo>
                    <a:pt x="642" y="2940"/>
                  </a:lnTo>
                  <a:lnTo>
                    <a:pt x="714" y="3009"/>
                  </a:lnTo>
                  <a:lnTo>
                    <a:pt x="789" y="3076"/>
                  </a:lnTo>
                  <a:lnTo>
                    <a:pt x="870" y="3136"/>
                  </a:lnTo>
                  <a:lnTo>
                    <a:pt x="953" y="3192"/>
                  </a:lnTo>
                  <a:lnTo>
                    <a:pt x="1040" y="3243"/>
                  </a:lnTo>
                  <a:lnTo>
                    <a:pt x="1131" y="3289"/>
                  </a:lnTo>
                  <a:lnTo>
                    <a:pt x="1223" y="3328"/>
                  </a:lnTo>
                  <a:lnTo>
                    <a:pt x="1321" y="3363"/>
                  </a:lnTo>
                  <a:lnTo>
                    <a:pt x="1327" y="3362"/>
                  </a:lnTo>
                  <a:lnTo>
                    <a:pt x="1335" y="3361"/>
                  </a:lnTo>
                  <a:lnTo>
                    <a:pt x="1356" y="3364"/>
                  </a:lnTo>
                  <a:lnTo>
                    <a:pt x="1376" y="3372"/>
                  </a:lnTo>
                  <a:lnTo>
                    <a:pt x="1393" y="3383"/>
                  </a:lnTo>
                  <a:lnTo>
                    <a:pt x="1471" y="3403"/>
                  </a:lnTo>
                  <a:lnTo>
                    <a:pt x="1551" y="3417"/>
                  </a:lnTo>
                  <a:lnTo>
                    <a:pt x="1630" y="3427"/>
                  </a:lnTo>
                  <a:lnTo>
                    <a:pt x="1640" y="3406"/>
                  </a:lnTo>
                  <a:lnTo>
                    <a:pt x="1653" y="3388"/>
                  </a:lnTo>
                  <a:lnTo>
                    <a:pt x="1672" y="3373"/>
                  </a:lnTo>
                  <a:lnTo>
                    <a:pt x="1693" y="3364"/>
                  </a:lnTo>
                  <a:lnTo>
                    <a:pt x="1717" y="3361"/>
                  </a:lnTo>
                  <a:lnTo>
                    <a:pt x="1739" y="3364"/>
                  </a:lnTo>
                  <a:lnTo>
                    <a:pt x="1759" y="3372"/>
                  </a:lnTo>
                  <a:lnTo>
                    <a:pt x="1776" y="3383"/>
                  </a:lnTo>
                  <a:lnTo>
                    <a:pt x="1791" y="3399"/>
                  </a:lnTo>
                  <a:lnTo>
                    <a:pt x="1801" y="3417"/>
                  </a:lnTo>
                  <a:lnTo>
                    <a:pt x="1806" y="3439"/>
                  </a:lnTo>
                  <a:lnTo>
                    <a:pt x="1911" y="3434"/>
                  </a:lnTo>
                  <a:lnTo>
                    <a:pt x="2014" y="3424"/>
                  </a:lnTo>
                  <a:lnTo>
                    <a:pt x="2024" y="3404"/>
                  </a:lnTo>
                  <a:lnTo>
                    <a:pt x="2038" y="3387"/>
                  </a:lnTo>
                  <a:lnTo>
                    <a:pt x="2056" y="3373"/>
                  </a:lnTo>
                  <a:lnTo>
                    <a:pt x="2076" y="3364"/>
                  </a:lnTo>
                  <a:lnTo>
                    <a:pt x="2100" y="3361"/>
                  </a:lnTo>
                  <a:lnTo>
                    <a:pt x="2121" y="3364"/>
                  </a:lnTo>
                  <a:lnTo>
                    <a:pt x="2140" y="3371"/>
                  </a:lnTo>
                  <a:lnTo>
                    <a:pt x="2157" y="3381"/>
                  </a:lnTo>
                  <a:lnTo>
                    <a:pt x="2170" y="3396"/>
                  </a:lnTo>
                  <a:lnTo>
                    <a:pt x="2226" y="3381"/>
                  </a:lnTo>
                  <a:lnTo>
                    <a:pt x="2281" y="3366"/>
                  </a:lnTo>
                  <a:lnTo>
                    <a:pt x="2187" y="3094"/>
                  </a:lnTo>
                  <a:lnTo>
                    <a:pt x="2177" y="3115"/>
                  </a:lnTo>
                  <a:lnTo>
                    <a:pt x="2163" y="3133"/>
                  </a:lnTo>
                  <a:lnTo>
                    <a:pt x="2144" y="3146"/>
                  </a:lnTo>
                  <a:lnTo>
                    <a:pt x="2123" y="3155"/>
                  </a:lnTo>
                  <a:lnTo>
                    <a:pt x="2100" y="3159"/>
                  </a:lnTo>
                  <a:lnTo>
                    <a:pt x="2076" y="3155"/>
                  </a:lnTo>
                  <a:lnTo>
                    <a:pt x="2054" y="3146"/>
                  </a:lnTo>
                  <a:lnTo>
                    <a:pt x="2036" y="3132"/>
                  </a:lnTo>
                  <a:lnTo>
                    <a:pt x="2022" y="3114"/>
                  </a:lnTo>
                  <a:lnTo>
                    <a:pt x="2013" y="3091"/>
                  </a:lnTo>
                  <a:lnTo>
                    <a:pt x="2009" y="3068"/>
                  </a:lnTo>
                  <a:lnTo>
                    <a:pt x="2013" y="3043"/>
                  </a:lnTo>
                  <a:lnTo>
                    <a:pt x="2022" y="3022"/>
                  </a:lnTo>
                  <a:lnTo>
                    <a:pt x="2036" y="3003"/>
                  </a:lnTo>
                  <a:lnTo>
                    <a:pt x="2054" y="2988"/>
                  </a:lnTo>
                  <a:lnTo>
                    <a:pt x="2076" y="2979"/>
                  </a:lnTo>
                  <a:lnTo>
                    <a:pt x="2100" y="2976"/>
                  </a:lnTo>
                  <a:lnTo>
                    <a:pt x="2119" y="2978"/>
                  </a:lnTo>
                  <a:lnTo>
                    <a:pt x="2135" y="2983"/>
                  </a:lnTo>
                  <a:lnTo>
                    <a:pt x="2151" y="2992"/>
                  </a:lnTo>
                  <a:lnTo>
                    <a:pt x="2074" y="2770"/>
                  </a:lnTo>
                  <a:lnTo>
                    <a:pt x="2053" y="2760"/>
                  </a:lnTo>
                  <a:lnTo>
                    <a:pt x="2035" y="2745"/>
                  </a:lnTo>
                  <a:lnTo>
                    <a:pt x="2022" y="2727"/>
                  </a:lnTo>
                  <a:lnTo>
                    <a:pt x="2013" y="2706"/>
                  </a:lnTo>
                  <a:lnTo>
                    <a:pt x="2009" y="2682"/>
                  </a:lnTo>
                  <a:lnTo>
                    <a:pt x="2012" y="2663"/>
                  </a:lnTo>
                  <a:lnTo>
                    <a:pt x="2017" y="2645"/>
                  </a:lnTo>
                  <a:lnTo>
                    <a:pt x="2026" y="2630"/>
                  </a:lnTo>
                  <a:lnTo>
                    <a:pt x="1794" y="1961"/>
                  </a:lnTo>
                  <a:lnTo>
                    <a:pt x="1779" y="1978"/>
                  </a:lnTo>
                  <a:lnTo>
                    <a:pt x="1762" y="1991"/>
                  </a:lnTo>
                  <a:lnTo>
                    <a:pt x="1740" y="2000"/>
                  </a:lnTo>
                  <a:lnTo>
                    <a:pt x="1717" y="2004"/>
                  </a:lnTo>
                  <a:lnTo>
                    <a:pt x="1697" y="2001"/>
                  </a:lnTo>
                  <a:lnTo>
                    <a:pt x="1678" y="1995"/>
                  </a:lnTo>
                  <a:lnTo>
                    <a:pt x="1661" y="1983"/>
                  </a:lnTo>
                  <a:lnTo>
                    <a:pt x="1648" y="1970"/>
                  </a:lnTo>
                  <a:lnTo>
                    <a:pt x="1636" y="1953"/>
                  </a:lnTo>
                  <a:close/>
                  <a:moveTo>
                    <a:pt x="1767" y="1896"/>
                  </a:moveTo>
                  <a:lnTo>
                    <a:pt x="1672" y="1937"/>
                  </a:lnTo>
                  <a:lnTo>
                    <a:pt x="1680" y="1949"/>
                  </a:lnTo>
                  <a:lnTo>
                    <a:pt x="1691" y="1958"/>
                  </a:lnTo>
                  <a:lnTo>
                    <a:pt x="1703" y="1963"/>
                  </a:lnTo>
                  <a:lnTo>
                    <a:pt x="1717" y="1964"/>
                  </a:lnTo>
                  <a:lnTo>
                    <a:pt x="1734" y="1962"/>
                  </a:lnTo>
                  <a:lnTo>
                    <a:pt x="1748" y="1954"/>
                  </a:lnTo>
                  <a:lnTo>
                    <a:pt x="1759" y="1943"/>
                  </a:lnTo>
                  <a:lnTo>
                    <a:pt x="1767" y="1928"/>
                  </a:lnTo>
                  <a:lnTo>
                    <a:pt x="1769" y="1912"/>
                  </a:lnTo>
                  <a:lnTo>
                    <a:pt x="1769" y="1904"/>
                  </a:lnTo>
                  <a:lnTo>
                    <a:pt x="1767" y="1896"/>
                  </a:lnTo>
                  <a:close/>
                  <a:moveTo>
                    <a:pt x="1749" y="1618"/>
                  </a:moveTo>
                  <a:lnTo>
                    <a:pt x="1853" y="1785"/>
                  </a:lnTo>
                  <a:lnTo>
                    <a:pt x="1853" y="1786"/>
                  </a:lnTo>
                  <a:lnTo>
                    <a:pt x="1854" y="1787"/>
                  </a:lnTo>
                  <a:lnTo>
                    <a:pt x="1855" y="1790"/>
                  </a:lnTo>
                  <a:lnTo>
                    <a:pt x="1856" y="1791"/>
                  </a:lnTo>
                  <a:lnTo>
                    <a:pt x="1856" y="1792"/>
                  </a:lnTo>
                  <a:lnTo>
                    <a:pt x="1856" y="1792"/>
                  </a:lnTo>
                  <a:lnTo>
                    <a:pt x="1856" y="1794"/>
                  </a:lnTo>
                  <a:lnTo>
                    <a:pt x="1858" y="1795"/>
                  </a:lnTo>
                  <a:lnTo>
                    <a:pt x="1858" y="1796"/>
                  </a:lnTo>
                  <a:lnTo>
                    <a:pt x="1858" y="1796"/>
                  </a:lnTo>
                  <a:lnTo>
                    <a:pt x="1858" y="1797"/>
                  </a:lnTo>
                  <a:lnTo>
                    <a:pt x="1917" y="1964"/>
                  </a:lnTo>
                  <a:lnTo>
                    <a:pt x="3409" y="1964"/>
                  </a:lnTo>
                  <a:lnTo>
                    <a:pt x="3415" y="1890"/>
                  </a:lnTo>
                  <a:lnTo>
                    <a:pt x="3416" y="1816"/>
                  </a:lnTo>
                  <a:lnTo>
                    <a:pt x="3413" y="1716"/>
                  </a:lnTo>
                  <a:lnTo>
                    <a:pt x="3404" y="1618"/>
                  </a:lnTo>
                  <a:lnTo>
                    <a:pt x="1749" y="1618"/>
                  </a:lnTo>
                  <a:close/>
                  <a:moveTo>
                    <a:pt x="1511" y="1233"/>
                  </a:moveTo>
                  <a:lnTo>
                    <a:pt x="1726" y="1580"/>
                  </a:lnTo>
                  <a:lnTo>
                    <a:pt x="3399" y="1580"/>
                  </a:lnTo>
                  <a:lnTo>
                    <a:pt x="3384" y="1490"/>
                  </a:lnTo>
                  <a:lnTo>
                    <a:pt x="3362" y="1403"/>
                  </a:lnTo>
                  <a:lnTo>
                    <a:pt x="3338" y="1316"/>
                  </a:lnTo>
                  <a:lnTo>
                    <a:pt x="3308" y="1233"/>
                  </a:lnTo>
                  <a:lnTo>
                    <a:pt x="1511" y="1233"/>
                  </a:lnTo>
                  <a:close/>
                  <a:moveTo>
                    <a:pt x="359" y="1097"/>
                  </a:moveTo>
                  <a:lnTo>
                    <a:pt x="321" y="1180"/>
                  </a:lnTo>
                  <a:lnTo>
                    <a:pt x="288" y="1264"/>
                  </a:lnTo>
                  <a:lnTo>
                    <a:pt x="259" y="1352"/>
                  </a:lnTo>
                  <a:lnTo>
                    <a:pt x="235" y="1441"/>
                  </a:lnTo>
                  <a:lnTo>
                    <a:pt x="216" y="1532"/>
                  </a:lnTo>
                  <a:lnTo>
                    <a:pt x="203" y="1625"/>
                  </a:lnTo>
                  <a:lnTo>
                    <a:pt x="194" y="1719"/>
                  </a:lnTo>
                  <a:lnTo>
                    <a:pt x="192" y="1816"/>
                  </a:lnTo>
                  <a:lnTo>
                    <a:pt x="195" y="1922"/>
                  </a:lnTo>
                  <a:lnTo>
                    <a:pt x="205" y="2026"/>
                  </a:lnTo>
                  <a:lnTo>
                    <a:pt x="222" y="2128"/>
                  </a:lnTo>
                  <a:lnTo>
                    <a:pt x="245" y="2228"/>
                  </a:lnTo>
                  <a:lnTo>
                    <a:pt x="275" y="2326"/>
                  </a:lnTo>
                  <a:lnTo>
                    <a:pt x="309" y="2422"/>
                  </a:lnTo>
                  <a:lnTo>
                    <a:pt x="1673" y="1810"/>
                  </a:lnTo>
                  <a:lnTo>
                    <a:pt x="359" y="1097"/>
                  </a:lnTo>
                  <a:close/>
                  <a:moveTo>
                    <a:pt x="1274" y="847"/>
                  </a:moveTo>
                  <a:lnTo>
                    <a:pt x="1488" y="1195"/>
                  </a:lnTo>
                  <a:lnTo>
                    <a:pt x="3293" y="1195"/>
                  </a:lnTo>
                  <a:lnTo>
                    <a:pt x="3252" y="1103"/>
                  </a:lnTo>
                  <a:lnTo>
                    <a:pt x="3205" y="1014"/>
                  </a:lnTo>
                  <a:lnTo>
                    <a:pt x="3154" y="929"/>
                  </a:lnTo>
                  <a:lnTo>
                    <a:pt x="3097" y="847"/>
                  </a:lnTo>
                  <a:lnTo>
                    <a:pt x="1274" y="847"/>
                  </a:lnTo>
                  <a:close/>
                  <a:moveTo>
                    <a:pt x="2686" y="459"/>
                  </a:moveTo>
                  <a:lnTo>
                    <a:pt x="2686" y="462"/>
                  </a:lnTo>
                  <a:lnTo>
                    <a:pt x="1035" y="462"/>
                  </a:lnTo>
                  <a:lnTo>
                    <a:pt x="1249" y="809"/>
                  </a:lnTo>
                  <a:lnTo>
                    <a:pt x="3067" y="809"/>
                  </a:lnTo>
                  <a:lnTo>
                    <a:pt x="3012" y="742"/>
                  </a:lnTo>
                  <a:lnTo>
                    <a:pt x="2953" y="679"/>
                  </a:lnTo>
                  <a:lnTo>
                    <a:pt x="2890" y="618"/>
                  </a:lnTo>
                  <a:lnTo>
                    <a:pt x="2825" y="562"/>
                  </a:lnTo>
                  <a:lnTo>
                    <a:pt x="2757" y="508"/>
                  </a:lnTo>
                  <a:lnTo>
                    <a:pt x="2686" y="459"/>
                  </a:lnTo>
                  <a:close/>
                  <a:moveTo>
                    <a:pt x="1804" y="192"/>
                  </a:moveTo>
                  <a:lnTo>
                    <a:pt x="1707" y="196"/>
                  </a:lnTo>
                  <a:lnTo>
                    <a:pt x="1612" y="205"/>
                  </a:lnTo>
                  <a:lnTo>
                    <a:pt x="1519" y="218"/>
                  </a:lnTo>
                  <a:lnTo>
                    <a:pt x="1428" y="237"/>
                  </a:lnTo>
                  <a:lnTo>
                    <a:pt x="1337" y="262"/>
                  </a:lnTo>
                  <a:lnTo>
                    <a:pt x="1250" y="291"/>
                  </a:lnTo>
                  <a:lnTo>
                    <a:pt x="1165" y="326"/>
                  </a:lnTo>
                  <a:lnTo>
                    <a:pt x="1083" y="365"/>
                  </a:lnTo>
                  <a:lnTo>
                    <a:pt x="1002" y="408"/>
                  </a:lnTo>
                  <a:lnTo>
                    <a:pt x="1024" y="443"/>
                  </a:lnTo>
                  <a:lnTo>
                    <a:pt x="1024" y="424"/>
                  </a:lnTo>
                  <a:lnTo>
                    <a:pt x="2632" y="424"/>
                  </a:lnTo>
                  <a:lnTo>
                    <a:pt x="2550" y="378"/>
                  </a:lnTo>
                  <a:lnTo>
                    <a:pt x="2465" y="335"/>
                  </a:lnTo>
                  <a:lnTo>
                    <a:pt x="2377" y="299"/>
                  </a:lnTo>
                  <a:lnTo>
                    <a:pt x="2286" y="268"/>
                  </a:lnTo>
                  <a:lnTo>
                    <a:pt x="2194" y="241"/>
                  </a:lnTo>
                  <a:lnTo>
                    <a:pt x="2100" y="220"/>
                  </a:lnTo>
                  <a:lnTo>
                    <a:pt x="2003" y="205"/>
                  </a:lnTo>
                  <a:lnTo>
                    <a:pt x="1904" y="196"/>
                  </a:lnTo>
                  <a:lnTo>
                    <a:pt x="1804" y="192"/>
                  </a:lnTo>
                  <a:close/>
                  <a:moveTo>
                    <a:pt x="1804" y="0"/>
                  </a:moveTo>
                  <a:lnTo>
                    <a:pt x="1804" y="0"/>
                  </a:lnTo>
                  <a:lnTo>
                    <a:pt x="1918" y="4"/>
                  </a:lnTo>
                  <a:lnTo>
                    <a:pt x="2029" y="15"/>
                  </a:lnTo>
                  <a:lnTo>
                    <a:pt x="2140" y="32"/>
                  </a:lnTo>
                  <a:lnTo>
                    <a:pt x="2247" y="55"/>
                  </a:lnTo>
                  <a:lnTo>
                    <a:pt x="2352" y="86"/>
                  </a:lnTo>
                  <a:lnTo>
                    <a:pt x="2455" y="123"/>
                  </a:lnTo>
                  <a:lnTo>
                    <a:pt x="2554" y="165"/>
                  </a:lnTo>
                  <a:lnTo>
                    <a:pt x="2651" y="213"/>
                  </a:lnTo>
                  <a:lnTo>
                    <a:pt x="2744" y="267"/>
                  </a:lnTo>
                  <a:lnTo>
                    <a:pt x="2833" y="326"/>
                  </a:lnTo>
                  <a:lnTo>
                    <a:pt x="2919" y="390"/>
                  </a:lnTo>
                  <a:lnTo>
                    <a:pt x="3001" y="459"/>
                  </a:lnTo>
                  <a:lnTo>
                    <a:pt x="3079" y="533"/>
                  </a:lnTo>
                  <a:lnTo>
                    <a:pt x="3151" y="610"/>
                  </a:lnTo>
                  <a:lnTo>
                    <a:pt x="3221" y="692"/>
                  </a:lnTo>
                  <a:lnTo>
                    <a:pt x="3284" y="779"/>
                  </a:lnTo>
                  <a:lnTo>
                    <a:pt x="3342" y="869"/>
                  </a:lnTo>
                  <a:lnTo>
                    <a:pt x="3396" y="963"/>
                  </a:lnTo>
                  <a:lnTo>
                    <a:pt x="3444" y="1060"/>
                  </a:lnTo>
                  <a:lnTo>
                    <a:pt x="3486" y="1160"/>
                  </a:lnTo>
                  <a:lnTo>
                    <a:pt x="3522" y="1263"/>
                  </a:lnTo>
                  <a:lnTo>
                    <a:pt x="3552" y="1369"/>
                  </a:lnTo>
                  <a:lnTo>
                    <a:pt x="3577" y="1478"/>
                  </a:lnTo>
                  <a:lnTo>
                    <a:pt x="3593" y="1588"/>
                  </a:lnTo>
                  <a:lnTo>
                    <a:pt x="3604" y="1701"/>
                  </a:lnTo>
                  <a:lnTo>
                    <a:pt x="3608" y="1816"/>
                  </a:lnTo>
                  <a:lnTo>
                    <a:pt x="3604" y="1931"/>
                  </a:lnTo>
                  <a:lnTo>
                    <a:pt x="3593" y="2043"/>
                  </a:lnTo>
                  <a:lnTo>
                    <a:pt x="3577" y="2153"/>
                  </a:lnTo>
                  <a:lnTo>
                    <a:pt x="3552" y="2262"/>
                  </a:lnTo>
                  <a:lnTo>
                    <a:pt x="3522" y="2368"/>
                  </a:lnTo>
                  <a:lnTo>
                    <a:pt x="3486" y="2471"/>
                  </a:lnTo>
                  <a:lnTo>
                    <a:pt x="3444" y="2571"/>
                  </a:lnTo>
                  <a:lnTo>
                    <a:pt x="3396" y="2668"/>
                  </a:lnTo>
                  <a:lnTo>
                    <a:pt x="3342" y="2762"/>
                  </a:lnTo>
                  <a:lnTo>
                    <a:pt x="3284" y="2852"/>
                  </a:lnTo>
                  <a:lnTo>
                    <a:pt x="3221" y="2939"/>
                  </a:lnTo>
                  <a:lnTo>
                    <a:pt x="3151" y="3021"/>
                  </a:lnTo>
                  <a:lnTo>
                    <a:pt x="3079" y="3098"/>
                  </a:lnTo>
                  <a:lnTo>
                    <a:pt x="3001" y="3172"/>
                  </a:lnTo>
                  <a:lnTo>
                    <a:pt x="2919" y="3241"/>
                  </a:lnTo>
                  <a:lnTo>
                    <a:pt x="2833" y="3305"/>
                  </a:lnTo>
                  <a:lnTo>
                    <a:pt x="2744" y="3364"/>
                  </a:lnTo>
                  <a:lnTo>
                    <a:pt x="2651" y="3418"/>
                  </a:lnTo>
                  <a:lnTo>
                    <a:pt x="2554" y="3466"/>
                  </a:lnTo>
                  <a:lnTo>
                    <a:pt x="2455" y="3508"/>
                  </a:lnTo>
                  <a:lnTo>
                    <a:pt x="2352" y="3545"/>
                  </a:lnTo>
                  <a:lnTo>
                    <a:pt x="2247" y="3576"/>
                  </a:lnTo>
                  <a:lnTo>
                    <a:pt x="2140" y="3599"/>
                  </a:lnTo>
                  <a:lnTo>
                    <a:pt x="2029" y="3616"/>
                  </a:lnTo>
                  <a:lnTo>
                    <a:pt x="1918" y="3627"/>
                  </a:lnTo>
                  <a:lnTo>
                    <a:pt x="1804" y="3631"/>
                  </a:lnTo>
                  <a:lnTo>
                    <a:pt x="1690" y="3627"/>
                  </a:lnTo>
                  <a:lnTo>
                    <a:pt x="1578" y="3616"/>
                  </a:lnTo>
                  <a:lnTo>
                    <a:pt x="1468" y="3599"/>
                  </a:lnTo>
                  <a:lnTo>
                    <a:pt x="1361" y="3576"/>
                  </a:lnTo>
                  <a:lnTo>
                    <a:pt x="1255" y="3545"/>
                  </a:lnTo>
                  <a:lnTo>
                    <a:pt x="1153" y="3508"/>
                  </a:lnTo>
                  <a:lnTo>
                    <a:pt x="1053" y="3466"/>
                  </a:lnTo>
                  <a:lnTo>
                    <a:pt x="957" y="3418"/>
                  </a:lnTo>
                  <a:lnTo>
                    <a:pt x="864" y="3364"/>
                  </a:lnTo>
                  <a:lnTo>
                    <a:pt x="775" y="3305"/>
                  </a:lnTo>
                  <a:lnTo>
                    <a:pt x="689" y="3241"/>
                  </a:lnTo>
                  <a:lnTo>
                    <a:pt x="607" y="3172"/>
                  </a:lnTo>
                  <a:lnTo>
                    <a:pt x="529" y="3098"/>
                  </a:lnTo>
                  <a:lnTo>
                    <a:pt x="456" y="3021"/>
                  </a:lnTo>
                  <a:lnTo>
                    <a:pt x="387" y="2939"/>
                  </a:lnTo>
                  <a:lnTo>
                    <a:pt x="324" y="2852"/>
                  </a:lnTo>
                  <a:lnTo>
                    <a:pt x="266" y="2762"/>
                  </a:lnTo>
                  <a:lnTo>
                    <a:pt x="212" y="2668"/>
                  </a:lnTo>
                  <a:lnTo>
                    <a:pt x="164" y="2571"/>
                  </a:lnTo>
                  <a:lnTo>
                    <a:pt x="122" y="2471"/>
                  </a:lnTo>
                  <a:lnTo>
                    <a:pt x="86" y="2368"/>
                  </a:lnTo>
                  <a:lnTo>
                    <a:pt x="56" y="2262"/>
                  </a:lnTo>
                  <a:lnTo>
                    <a:pt x="32" y="2153"/>
                  </a:lnTo>
                  <a:lnTo>
                    <a:pt x="14" y="2043"/>
                  </a:lnTo>
                  <a:lnTo>
                    <a:pt x="4" y="1931"/>
                  </a:lnTo>
                  <a:lnTo>
                    <a:pt x="0" y="1816"/>
                  </a:lnTo>
                  <a:lnTo>
                    <a:pt x="4" y="1701"/>
                  </a:lnTo>
                  <a:lnTo>
                    <a:pt x="14" y="1588"/>
                  </a:lnTo>
                  <a:lnTo>
                    <a:pt x="32" y="1478"/>
                  </a:lnTo>
                  <a:lnTo>
                    <a:pt x="56" y="1369"/>
                  </a:lnTo>
                  <a:lnTo>
                    <a:pt x="86" y="1263"/>
                  </a:lnTo>
                  <a:lnTo>
                    <a:pt x="122" y="1160"/>
                  </a:lnTo>
                  <a:lnTo>
                    <a:pt x="164" y="1060"/>
                  </a:lnTo>
                  <a:lnTo>
                    <a:pt x="212" y="963"/>
                  </a:lnTo>
                  <a:lnTo>
                    <a:pt x="266" y="869"/>
                  </a:lnTo>
                  <a:lnTo>
                    <a:pt x="324" y="779"/>
                  </a:lnTo>
                  <a:lnTo>
                    <a:pt x="387" y="692"/>
                  </a:lnTo>
                  <a:lnTo>
                    <a:pt x="456" y="610"/>
                  </a:lnTo>
                  <a:lnTo>
                    <a:pt x="529" y="533"/>
                  </a:lnTo>
                  <a:lnTo>
                    <a:pt x="607" y="459"/>
                  </a:lnTo>
                  <a:lnTo>
                    <a:pt x="689" y="390"/>
                  </a:lnTo>
                  <a:lnTo>
                    <a:pt x="775" y="326"/>
                  </a:lnTo>
                  <a:lnTo>
                    <a:pt x="864" y="267"/>
                  </a:lnTo>
                  <a:lnTo>
                    <a:pt x="957" y="213"/>
                  </a:lnTo>
                  <a:lnTo>
                    <a:pt x="1053" y="165"/>
                  </a:lnTo>
                  <a:lnTo>
                    <a:pt x="1153" y="123"/>
                  </a:lnTo>
                  <a:lnTo>
                    <a:pt x="1255" y="86"/>
                  </a:lnTo>
                  <a:lnTo>
                    <a:pt x="1361" y="55"/>
                  </a:lnTo>
                  <a:lnTo>
                    <a:pt x="1468" y="32"/>
                  </a:lnTo>
                  <a:lnTo>
                    <a:pt x="1578" y="15"/>
                  </a:lnTo>
                  <a:lnTo>
                    <a:pt x="1690" y="4"/>
                  </a:lnTo>
                  <a:lnTo>
                    <a:pt x="18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385"/>
            <p:cNvSpPr>
              <a:spLocks noEditPoints="1"/>
            </p:cNvSpPr>
            <p:nvPr/>
          </p:nvSpPr>
          <p:spPr bwMode="auto">
            <a:xfrm>
              <a:off x="5221288" y="5383213"/>
              <a:ext cx="49213" cy="47625"/>
            </a:xfrm>
            <a:custGeom>
              <a:avLst/>
              <a:gdLst>
                <a:gd name="T0" fmla="*/ 91 w 182"/>
                <a:gd name="T1" fmla="*/ 39 h 182"/>
                <a:gd name="T2" fmla="*/ 74 w 182"/>
                <a:gd name="T3" fmla="*/ 41 h 182"/>
                <a:gd name="T4" fmla="*/ 60 w 182"/>
                <a:gd name="T5" fmla="*/ 49 h 182"/>
                <a:gd name="T6" fmla="*/ 49 w 182"/>
                <a:gd name="T7" fmla="*/ 60 h 182"/>
                <a:gd name="T8" fmla="*/ 41 w 182"/>
                <a:gd name="T9" fmla="*/ 74 h 182"/>
                <a:gd name="T10" fmla="*/ 39 w 182"/>
                <a:gd name="T11" fmla="*/ 91 h 182"/>
                <a:gd name="T12" fmla="*/ 41 w 182"/>
                <a:gd name="T13" fmla="*/ 108 h 182"/>
                <a:gd name="T14" fmla="*/ 49 w 182"/>
                <a:gd name="T15" fmla="*/ 123 h 182"/>
                <a:gd name="T16" fmla="*/ 60 w 182"/>
                <a:gd name="T17" fmla="*/ 134 h 182"/>
                <a:gd name="T18" fmla="*/ 74 w 182"/>
                <a:gd name="T19" fmla="*/ 142 h 182"/>
                <a:gd name="T20" fmla="*/ 91 w 182"/>
                <a:gd name="T21" fmla="*/ 144 h 182"/>
                <a:gd name="T22" fmla="*/ 108 w 182"/>
                <a:gd name="T23" fmla="*/ 142 h 182"/>
                <a:gd name="T24" fmla="*/ 122 w 182"/>
                <a:gd name="T25" fmla="*/ 134 h 182"/>
                <a:gd name="T26" fmla="*/ 134 w 182"/>
                <a:gd name="T27" fmla="*/ 123 h 182"/>
                <a:gd name="T28" fmla="*/ 140 w 182"/>
                <a:gd name="T29" fmla="*/ 108 h 182"/>
                <a:gd name="T30" fmla="*/ 144 w 182"/>
                <a:gd name="T31" fmla="*/ 91 h 182"/>
                <a:gd name="T32" fmla="*/ 140 w 182"/>
                <a:gd name="T33" fmla="*/ 74 h 182"/>
                <a:gd name="T34" fmla="*/ 134 w 182"/>
                <a:gd name="T35" fmla="*/ 60 h 182"/>
                <a:gd name="T36" fmla="*/ 122 w 182"/>
                <a:gd name="T37" fmla="*/ 49 h 182"/>
                <a:gd name="T38" fmla="*/ 108 w 182"/>
                <a:gd name="T39" fmla="*/ 41 h 182"/>
                <a:gd name="T40" fmla="*/ 91 w 182"/>
                <a:gd name="T41" fmla="*/ 39 h 182"/>
                <a:gd name="T42" fmla="*/ 91 w 182"/>
                <a:gd name="T43" fmla="*/ 0 h 182"/>
                <a:gd name="T44" fmla="*/ 115 w 182"/>
                <a:gd name="T45" fmla="*/ 4 h 182"/>
                <a:gd name="T46" fmla="*/ 137 w 182"/>
                <a:gd name="T47" fmla="*/ 13 h 182"/>
                <a:gd name="T48" fmla="*/ 155 w 182"/>
                <a:gd name="T49" fmla="*/ 27 h 182"/>
                <a:gd name="T50" fmla="*/ 169 w 182"/>
                <a:gd name="T51" fmla="*/ 45 h 182"/>
                <a:gd name="T52" fmla="*/ 178 w 182"/>
                <a:gd name="T53" fmla="*/ 67 h 182"/>
                <a:gd name="T54" fmla="*/ 182 w 182"/>
                <a:gd name="T55" fmla="*/ 91 h 182"/>
                <a:gd name="T56" fmla="*/ 178 w 182"/>
                <a:gd name="T57" fmla="*/ 116 h 182"/>
                <a:gd name="T58" fmla="*/ 169 w 182"/>
                <a:gd name="T59" fmla="*/ 137 h 182"/>
                <a:gd name="T60" fmla="*/ 155 w 182"/>
                <a:gd name="T61" fmla="*/ 157 h 182"/>
                <a:gd name="T62" fmla="*/ 137 w 182"/>
                <a:gd name="T63" fmla="*/ 170 h 182"/>
                <a:gd name="T64" fmla="*/ 115 w 182"/>
                <a:gd name="T65" fmla="*/ 179 h 182"/>
                <a:gd name="T66" fmla="*/ 91 w 182"/>
                <a:gd name="T67" fmla="*/ 182 h 182"/>
                <a:gd name="T68" fmla="*/ 67 w 182"/>
                <a:gd name="T69" fmla="*/ 179 h 182"/>
                <a:gd name="T70" fmla="*/ 45 w 182"/>
                <a:gd name="T71" fmla="*/ 170 h 182"/>
                <a:gd name="T72" fmla="*/ 26 w 182"/>
                <a:gd name="T73" fmla="*/ 157 h 182"/>
                <a:gd name="T74" fmla="*/ 13 w 182"/>
                <a:gd name="T75" fmla="*/ 137 h 182"/>
                <a:gd name="T76" fmla="*/ 3 w 182"/>
                <a:gd name="T77" fmla="*/ 116 h 182"/>
                <a:gd name="T78" fmla="*/ 0 w 182"/>
                <a:gd name="T79" fmla="*/ 91 h 182"/>
                <a:gd name="T80" fmla="*/ 3 w 182"/>
                <a:gd name="T81" fmla="*/ 67 h 182"/>
                <a:gd name="T82" fmla="*/ 13 w 182"/>
                <a:gd name="T83" fmla="*/ 45 h 182"/>
                <a:gd name="T84" fmla="*/ 26 w 182"/>
                <a:gd name="T85" fmla="*/ 27 h 182"/>
                <a:gd name="T86" fmla="*/ 45 w 182"/>
                <a:gd name="T87" fmla="*/ 13 h 182"/>
                <a:gd name="T88" fmla="*/ 67 w 182"/>
                <a:gd name="T89" fmla="*/ 4 h 182"/>
                <a:gd name="T90" fmla="*/ 91 w 182"/>
                <a:gd name="T9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82">
                  <a:moveTo>
                    <a:pt x="91" y="39"/>
                  </a:moveTo>
                  <a:lnTo>
                    <a:pt x="74" y="41"/>
                  </a:lnTo>
                  <a:lnTo>
                    <a:pt x="60" y="49"/>
                  </a:lnTo>
                  <a:lnTo>
                    <a:pt x="49" y="60"/>
                  </a:lnTo>
                  <a:lnTo>
                    <a:pt x="41" y="74"/>
                  </a:lnTo>
                  <a:lnTo>
                    <a:pt x="39" y="91"/>
                  </a:lnTo>
                  <a:lnTo>
                    <a:pt x="41" y="108"/>
                  </a:lnTo>
                  <a:lnTo>
                    <a:pt x="49" y="123"/>
                  </a:lnTo>
                  <a:lnTo>
                    <a:pt x="60" y="134"/>
                  </a:lnTo>
                  <a:lnTo>
                    <a:pt x="74" y="142"/>
                  </a:lnTo>
                  <a:lnTo>
                    <a:pt x="91" y="144"/>
                  </a:lnTo>
                  <a:lnTo>
                    <a:pt x="108" y="142"/>
                  </a:lnTo>
                  <a:lnTo>
                    <a:pt x="122" y="134"/>
                  </a:lnTo>
                  <a:lnTo>
                    <a:pt x="134" y="123"/>
                  </a:lnTo>
                  <a:lnTo>
                    <a:pt x="140" y="108"/>
                  </a:lnTo>
                  <a:lnTo>
                    <a:pt x="144" y="91"/>
                  </a:lnTo>
                  <a:lnTo>
                    <a:pt x="140" y="74"/>
                  </a:lnTo>
                  <a:lnTo>
                    <a:pt x="134" y="60"/>
                  </a:lnTo>
                  <a:lnTo>
                    <a:pt x="122" y="49"/>
                  </a:lnTo>
                  <a:lnTo>
                    <a:pt x="108" y="41"/>
                  </a:lnTo>
                  <a:lnTo>
                    <a:pt x="91" y="39"/>
                  </a:lnTo>
                  <a:close/>
                  <a:moveTo>
                    <a:pt x="91" y="0"/>
                  </a:moveTo>
                  <a:lnTo>
                    <a:pt x="115" y="4"/>
                  </a:lnTo>
                  <a:lnTo>
                    <a:pt x="137" y="13"/>
                  </a:lnTo>
                  <a:lnTo>
                    <a:pt x="155" y="27"/>
                  </a:lnTo>
                  <a:lnTo>
                    <a:pt x="169" y="45"/>
                  </a:lnTo>
                  <a:lnTo>
                    <a:pt x="178" y="67"/>
                  </a:lnTo>
                  <a:lnTo>
                    <a:pt x="182" y="91"/>
                  </a:lnTo>
                  <a:lnTo>
                    <a:pt x="178" y="116"/>
                  </a:lnTo>
                  <a:lnTo>
                    <a:pt x="169" y="137"/>
                  </a:lnTo>
                  <a:lnTo>
                    <a:pt x="155" y="157"/>
                  </a:lnTo>
                  <a:lnTo>
                    <a:pt x="137" y="170"/>
                  </a:lnTo>
                  <a:lnTo>
                    <a:pt x="115" y="179"/>
                  </a:lnTo>
                  <a:lnTo>
                    <a:pt x="91" y="182"/>
                  </a:lnTo>
                  <a:lnTo>
                    <a:pt x="67" y="179"/>
                  </a:lnTo>
                  <a:lnTo>
                    <a:pt x="45" y="170"/>
                  </a:lnTo>
                  <a:lnTo>
                    <a:pt x="26" y="157"/>
                  </a:lnTo>
                  <a:lnTo>
                    <a:pt x="13" y="137"/>
                  </a:lnTo>
                  <a:lnTo>
                    <a:pt x="3" y="116"/>
                  </a:lnTo>
                  <a:lnTo>
                    <a:pt x="0" y="91"/>
                  </a:lnTo>
                  <a:lnTo>
                    <a:pt x="3" y="67"/>
                  </a:lnTo>
                  <a:lnTo>
                    <a:pt x="13" y="45"/>
                  </a:lnTo>
                  <a:lnTo>
                    <a:pt x="26" y="27"/>
                  </a:lnTo>
                  <a:lnTo>
                    <a:pt x="45" y="13"/>
                  </a:lnTo>
                  <a:lnTo>
                    <a:pt x="67" y="4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386"/>
            <p:cNvSpPr>
              <a:spLocks noEditPoints="1"/>
            </p:cNvSpPr>
            <p:nvPr/>
          </p:nvSpPr>
          <p:spPr bwMode="auto">
            <a:xfrm>
              <a:off x="5322888" y="5383213"/>
              <a:ext cx="49213" cy="47625"/>
            </a:xfrm>
            <a:custGeom>
              <a:avLst/>
              <a:gdLst>
                <a:gd name="T0" fmla="*/ 91 w 182"/>
                <a:gd name="T1" fmla="*/ 39 h 182"/>
                <a:gd name="T2" fmla="*/ 74 w 182"/>
                <a:gd name="T3" fmla="*/ 41 h 182"/>
                <a:gd name="T4" fmla="*/ 60 w 182"/>
                <a:gd name="T5" fmla="*/ 49 h 182"/>
                <a:gd name="T6" fmla="*/ 49 w 182"/>
                <a:gd name="T7" fmla="*/ 60 h 182"/>
                <a:gd name="T8" fmla="*/ 41 w 182"/>
                <a:gd name="T9" fmla="*/ 74 h 182"/>
                <a:gd name="T10" fmla="*/ 38 w 182"/>
                <a:gd name="T11" fmla="*/ 91 h 182"/>
                <a:gd name="T12" fmla="*/ 41 w 182"/>
                <a:gd name="T13" fmla="*/ 108 h 182"/>
                <a:gd name="T14" fmla="*/ 49 w 182"/>
                <a:gd name="T15" fmla="*/ 123 h 182"/>
                <a:gd name="T16" fmla="*/ 60 w 182"/>
                <a:gd name="T17" fmla="*/ 134 h 182"/>
                <a:gd name="T18" fmla="*/ 74 w 182"/>
                <a:gd name="T19" fmla="*/ 142 h 182"/>
                <a:gd name="T20" fmla="*/ 91 w 182"/>
                <a:gd name="T21" fmla="*/ 144 h 182"/>
                <a:gd name="T22" fmla="*/ 108 w 182"/>
                <a:gd name="T23" fmla="*/ 142 h 182"/>
                <a:gd name="T24" fmla="*/ 121 w 182"/>
                <a:gd name="T25" fmla="*/ 134 h 182"/>
                <a:gd name="T26" fmla="*/ 134 w 182"/>
                <a:gd name="T27" fmla="*/ 123 h 182"/>
                <a:gd name="T28" fmla="*/ 140 w 182"/>
                <a:gd name="T29" fmla="*/ 108 h 182"/>
                <a:gd name="T30" fmla="*/ 144 w 182"/>
                <a:gd name="T31" fmla="*/ 91 h 182"/>
                <a:gd name="T32" fmla="*/ 140 w 182"/>
                <a:gd name="T33" fmla="*/ 74 h 182"/>
                <a:gd name="T34" fmla="*/ 134 w 182"/>
                <a:gd name="T35" fmla="*/ 60 h 182"/>
                <a:gd name="T36" fmla="*/ 121 w 182"/>
                <a:gd name="T37" fmla="*/ 49 h 182"/>
                <a:gd name="T38" fmla="*/ 108 w 182"/>
                <a:gd name="T39" fmla="*/ 41 h 182"/>
                <a:gd name="T40" fmla="*/ 91 w 182"/>
                <a:gd name="T41" fmla="*/ 39 h 182"/>
                <a:gd name="T42" fmla="*/ 91 w 182"/>
                <a:gd name="T43" fmla="*/ 0 h 182"/>
                <a:gd name="T44" fmla="*/ 115 w 182"/>
                <a:gd name="T45" fmla="*/ 4 h 182"/>
                <a:gd name="T46" fmla="*/ 137 w 182"/>
                <a:gd name="T47" fmla="*/ 13 h 182"/>
                <a:gd name="T48" fmla="*/ 155 w 182"/>
                <a:gd name="T49" fmla="*/ 27 h 182"/>
                <a:gd name="T50" fmla="*/ 169 w 182"/>
                <a:gd name="T51" fmla="*/ 45 h 182"/>
                <a:gd name="T52" fmla="*/ 178 w 182"/>
                <a:gd name="T53" fmla="*/ 67 h 182"/>
                <a:gd name="T54" fmla="*/ 182 w 182"/>
                <a:gd name="T55" fmla="*/ 91 h 182"/>
                <a:gd name="T56" fmla="*/ 178 w 182"/>
                <a:gd name="T57" fmla="*/ 116 h 182"/>
                <a:gd name="T58" fmla="*/ 169 w 182"/>
                <a:gd name="T59" fmla="*/ 137 h 182"/>
                <a:gd name="T60" fmla="*/ 155 w 182"/>
                <a:gd name="T61" fmla="*/ 157 h 182"/>
                <a:gd name="T62" fmla="*/ 137 w 182"/>
                <a:gd name="T63" fmla="*/ 170 h 182"/>
                <a:gd name="T64" fmla="*/ 115 w 182"/>
                <a:gd name="T65" fmla="*/ 179 h 182"/>
                <a:gd name="T66" fmla="*/ 91 w 182"/>
                <a:gd name="T67" fmla="*/ 182 h 182"/>
                <a:gd name="T68" fmla="*/ 67 w 182"/>
                <a:gd name="T69" fmla="*/ 179 h 182"/>
                <a:gd name="T70" fmla="*/ 45 w 182"/>
                <a:gd name="T71" fmla="*/ 170 h 182"/>
                <a:gd name="T72" fmla="*/ 26 w 182"/>
                <a:gd name="T73" fmla="*/ 157 h 182"/>
                <a:gd name="T74" fmla="*/ 12 w 182"/>
                <a:gd name="T75" fmla="*/ 137 h 182"/>
                <a:gd name="T76" fmla="*/ 3 w 182"/>
                <a:gd name="T77" fmla="*/ 116 h 182"/>
                <a:gd name="T78" fmla="*/ 0 w 182"/>
                <a:gd name="T79" fmla="*/ 91 h 182"/>
                <a:gd name="T80" fmla="*/ 3 w 182"/>
                <a:gd name="T81" fmla="*/ 67 h 182"/>
                <a:gd name="T82" fmla="*/ 12 w 182"/>
                <a:gd name="T83" fmla="*/ 45 h 182"/>
                <a:gd name="T84" fmla="*/ 26 w 182"/>
                <a:gd name="T85" fmla="*/ 27 h 182"/>
                <a:gd name="T86" fmla="*/ 45 w 182"/>
                <a:gd name="T87" fmla="*/ 13 h 182"/>
                <a:gd name="T88" fmla="*/ 67 w 182"/>
                <a:gd name="T89" fmla="*/ 4 h 182"/>
                <a:gd name="T90" fmla="*/ 91 w 182"/>
                <a:gd name="T9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82">
                  <a:moveTo>
                    <a:pt x="91" y="39"/>
                  </a:moveTo>
                  <a:lnTo>
                    <a:pt x="74" y="41"/>
                  </a:lnTo>
                  <a:lnTo>
                    <a:pt x="60" y="49"/>
                  </a:lnTo>
                  <a:lnTo>
                    <a:pt x="49" y="60"/>
                  </a:lnTo>
                  <a:lnTo>
                    <a:pt x="41" y="74"/>
                  </a:lnTo>
                  <a:lnTo>
                    <a:pt x="38" y="91"/>
                  </a:lnTo>
                  <a:lnTo>
                    <a:pt x="41" y="108"/>
                  </a:lnTo>
                  <a:lnTo>
                    <a:pt x="49" y="123"/>
                  </a:lnTo>
                  <a:lnTo>
                    <a:pt x="60" y="134"/>
                  </a:lnTo>
                  <a:lnTo>
                    <a:pt x="74" y="142"/>
                  </a:lnTo>
                  <a:lnTo>
                    <a:pt x="91" y="144"/>
                  </a:lnTo>
                  <a:lnTo>
                    <a:pt x="108" y="142"/>
                  </a:lnTo>
                  <a:lnTo>
                    <a:pt x="121" y="134"/>
                  </a:lnTo>
                  <a:lnTo>
                    <a:pt x="134" y="123"/>
                  </a:lnTo>
                  <a:lnTo>
                    <a:pt x="140" y="108"/>
                  </a:lnTo>
                  <a:lnTo>
                    <a:pt x="144" y="91"/>
                  </a:lnTo>
                  <a:lnTo>
                    <a:pt x="140" y="74"/>
                  </a:lnTo>
                  <a:lnTo>
                    <a:pt x="134" y="60"/>
                  </a:lnTo>
                  <a:lnTo>
                    <a:pt x="121" y="49"/>
                  </a:lnTo>
                  <a:lnTo>
                    <a:pt x="108" y="41"/>
                  </a:lnTo>
                  <a:lnTo>
                    <a:pt x="91" y="39"/>
                  </a:lnTo>
                  <a:close/>
                  <a:moveTo>
                    <a:pt x="91" y="0"/>
                  </a:moveTo>
                  <a:lnTo>
                    <a:pt x="115" y="4"/>
                  </a:lnTo>
                  <a:lnTo>
                    <a:pt x="137" y="13"/>
                  </a:lnTo>
                  <a:lnTo>
                    <a:pt x="155" y="27"/>
                  </a:lnTo>
                  <a:lnTo>
                    <a:pt x="169" y="45"/>
                  </a:lnTo>
                  <a:lnTo>
                    <a:pt x="178" y="67"/>
                  </a:lnTo>
                  <a:lnTo>
                    <a:pt x="182" y="91"/>
                  </a:lnTo>
                  <a:lnTo>
                    <a:pt x="178" y="116"/>
                  </a:lnTo>
                  <a:lnTo>
                    <a:pt x="169" y="137"/>
                  </a:lnTo>
                  <a:lnTo>
                    <a:pt x="155" y="157"/>
                  </a:lnTo>
                  <a:lnTo>
                    <a:pt x="137" y="170"/>
                  </a:lnTo>
                  <a:lnTo>
                    <a:pt x="115" y="179"/>
                  </a:lnTo>
                  <a:lnTo>
                    <a:pt x="91" y="182"/>
                  </a:lnTo>
                  <a:lnTo>
                    <a:pt x="67" y="179"/>
                  </a:lnTo>
                  <a:lnTo>
                    <a:pt x="45" y="170"/>
                  </a:lnTo>
                  <a:lnTo>
                    <a:pt x="26" y="157"/>
                  </a:lnTo>
                  <a:lnTo>
                    <a:pt x="12" y="137"/>
                  </a:lnTo>
                  <a:lnTo>
                    <a:pt x="3" y="116"/>
                  </a:lnTo>
                  <a:lnTo>
                    <a:pt x="0" y="91"/>
                  </a:lnTo>
                  <a:lnTo>
                    <a:pt x="3" y="67"/>
                  </a:lnTo>
                  <a:lnTo>
                    <a:pt x="12" y="45"/>
                  </a:lnTo>
                  <a:lnTo>
                    <a:pt x="26" y="27"/>
                  </a:lnTo>
                  <a:lnTo>
                    <a:pt x="45" y="13"/>
                  </a:lnTo>
                  <a:lnTo>
                    <a:pt x="67" y="4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387"/>
            <p:cNvSpPr>
              <a:spLocks noEditPoints="1"/>
            </p:cNvSpPr>
            <p:nvPr/>
          </p:nvSpPr>
          <p:spPr bwMode="auto">
            <a:xfrm>
              <a:off x="5424488" y="5383213"/>
              <a:ext cx="47625" cy="47625"/>
            </a:xfrm>
            <a:custGeom>
              <a:avLst/>
              <a:gdLst>
                <a:gd name="T0" fmla="*/ 91 w 181"/>
                <a:gd name="T1" fmla="*/ 39 h 182"/>
                <a:gd name="T2" fmla="*/ 74 w 181"/>
                <a:gd name="T3" fmla="*/ 41 h 182"/>
                <a:gd name="T4" fmla="*/ 60 w 181"/>
                <a:gd name="T5" fmla="*/ 49 h 182"/>
                <a:gd name="T6" fmla="*/ 48 w 181"/>
                <a:gd name="T7" fmla="*/ 60 h 182"/>
                <a:gd name="T8" fmla="*/ 41 w 181"/>
                <a:gd name="T9" fmla="*/ 74 h 182"/>
                <a:gd name="T10" fmla="*/ 37 w 181"/>
                <a:gd name="T11" fmla="*/ 91 h 182"/>
                <a:gd name="T12" fmla="*/ 41 w 181"/>
                <a:gd name="T13" fmla="*/ 108 h 182"/>
                <a:gd name="T14" fmla="*/ 48 w 181"/>
                <a:gd name="T15" fmla="*/ 123 h 182"/>
                <a:gd name="T16" fmla="*/ 60 w 181"/>
                <a:gd name="T17" fmla="*/ 134 h 182"/>
                <a:gd name="T18" fmla="*/ 74 w 181"/>
                <a:gd name="T19" fmla="*/ 142 h 182"/>
                <a:gd name="T20" fmla="*/ 91 w 181"/>
                <a:gd name="T21" fmla="*/ 144 h 182"/>
                <a:gd name="T22" fmla="*/ 107 w 181"/>
                <a:gd name="T23" fmla="*/ 142 h 182"/>
                <a:gd name="T24" fmla="*/ 121 w 181"/>
                <a:gd name="T25" fmla="*/ 134 h 182"/>
                <a:gd name="T26" fmla="*/ 133 w 181"/>
                <a:gd name="T27" fmla="*/ 123 h 182"/>
                <a:gd name="T28" fmla="*/ 140 w 181"/>
                <a:gd name="T29" fmla="*/ 108 h 182"/>
                <a:gd name="T30" fmla="*/ 144 w 181"/>
                <a:gd name="T31" fmla="*/ 91 h 182"/>
                <a:gd name="T32" fmla="*/ 140 w 181"/>
                <a:gd name="T33" fmla="*/ 74 h 182"/>
                <a:gd name="T34" fmla="*/ 133 w 181"/>
                <a:gd name="T35" fmla="*/ 60 h 182"/>
                <a:gd name="T36" fmla="*/ 121 w 181"/>
                <a:gd name="T37" fmla="*/ 49 h 182"/>
                <a:gd name="T38" fmla="*/ 107 w 181"/>
                <a:gd name="T39" fmla="*/ 41 h 182"/>
                <a:gd name="T40" fmla="*/ 91 w 181"/>
                <a:gd name="T41" fmla="*/ 39 h 182"/>
                <a:gd name="T42" fmla="*/ 91 w 181"/>
                <a:gd name="T43" fmla="*/ 0 h 182"/>
                <a:gd name="T44" fmla="*/ 114 w 181"/>
                <a:gd name="T45" fmla="*/ 4 h 182"/>
                <a:gd name="T46" fmla="*/ 137 w 181"/>
                <a:gd name="T47" fmla="*/ 13 h 182"/>
                <a:gd name="T48" fmla="*/ 155 w 181"/>
                <a:gd name="T49" fmla="*/ 27 h 182"/>
                <a:gd name="T50" fmla="*/ 169 w 181"/>
                <a:gd name="T51" fmla="*/ 45 h 182"/>
                <a:gd name="T52" fmla="*/ 178 w 181"/>
                <a:gd name="T53" fmla="*/ 67 h 182"/>
                <a:gd name="T54" fmla="*/ 181 w 181"/>
                <a:gd name="T55" fmla="*/ 91 h 182"/>
                <a:gd name="T56" fmla="*/ 178 w 181"/>
                <a:gd name="T57" fmla="*/ 116 h 182"/>
                <a:gd name="T58" fmla="*/ 169 w 181"/>
                <a:gd name="T59" fmla="*/ 137 h 182"/>
                <a:gd name="T60" fmla="*/ 155 w 181"/>
                <a:gd name="T61" fmla="*/ 157 h 182"/>
                <a:gd name="T62" fmla="*/ 137 w 181"/>
                <a:gd name="T63" fmla="*/ 170 h 182"/>
                <a:gd name="T64" fmla="*/ 114 w 181"/>
                <a:gd name="T65" fmla="*/ 179 h 182"/>
                <a:gd name="T66" fmla="*/ 91 w 181"/>
                <a:gd name="T67" fmla="*/ 182 h 182"/>
                <a:gd name="T68" fmla="*/ 66 w 181"/>
                <a:gd name="T69" fmla="*/ 179 h 182"/>
                <a:gd name="T70" fmla="*/ 44 w 181"/>
                <a:gd name="T71" fmla="*/ 170 h 182"/>
                <a:gd name="T72" fmla="*/ 26 w 181"/>
                <a:gd name="T73" fmla="*/ 157 h 182"/>
                <a:gd name="T74" fmla="*/ 12 w 181"/>
                <a:gd name="T75" fmla="*/ 137 h 182"/>
                <a:gd name="T76" fmla="*/ 3 w 181"/>
                <a:gd name="T77" fmla="*/ 116 h 182"/>
                <a:gd name="T78" fmla="*/ 0 w 181"/>
                <a:gd name="T79" fmla="*/ 91 h 182"/>
                <a:gd name="T80" fmla="*/ 3 w 181"/>
                <a:gd name="T81" fmla="*/ 67 h 182"/>
                <a:gd name="T82" fmla="*/ 12 w 181"/>
                <a:gd name="T83" fmla="*/ 45 h 182"/>
                <a:gd name="T84" fmla="*/ 26 w 181"/>
                <a:gd name="T85" fmla="*/ 27 h 182"/>
                <a:gd name="T86" fmla="*/ 44 w 181"/>
                <a:gd name="T87" fmla="*/ 13 h 182"/>
                <a:gd name="T88" fmla="*/ 66 w 181"/>
                <a:gd name="T89" fmla="*/ 4 h 182"/>
                <a:gd name="T90" fmla="*/ 91 w 181"/>
                <a:gd name="T9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1" h="182">
                  <a:moveTo>
                    <a:pt x="91" y="39"/>
                  </a:moveTo>
                  <a:lnTo>
                    <a:pt x="74" y="41"/>
                  </a:lnTo>
                  <a:lnTo>
                    <a:pt x="60" y="49"/>
                  </a:lnTo>
                  <a:lnTo>
                    <a:pt x="48" y="60"/>
                  </a:lnTo>
                  <a:lnTo>
                    <a:pt x="41" y="74"/>
                  </a:lnTo>
                  <a:lnTo>
                    <a:pt x="37" y="91"/>
                  </a:lnTo>
                  <a:lnTo>
                    <a:pt x="41" y="108"/>
                  </a:lnTo>
                  <a:lnTo>
                    <a:pt x="48" y="123"/>
                  </a:lnTo>
                  <a:lnTo>
                    <a:pt x="60" y="134"/>
                  </a:lnTo>
                  <a:lnTo>
                    <a:pt x="74" y="142"/>
                  </a:lnTo>
                  <a:lnTo>
                    <a:pt x="91" y="144"/>
                  </a:lnTo>
                  <a:lnTo>
                    <a:pt x="107" y="142"/>
                  </a:lnTo>
                  <a:lnTo>
                    <a:pt x="121" y="134"/>
                  </a:lnTo>
                  <a:lnTo>
                    <a:pt x="133" y="123"/>
                  </a:lnTo>
                  <a:lnTo>
                    <a:pt x="140" y="108"/>
                  </a:lnTo>
                  <a:lnTo>
                    <a:pt x="144" y="91"/>
                  </a:lnTo>
                  <a:lnTo>
                    <a:pt x="140" y="74"/>
                  </a:lnTo>
                  <a:lnTo>
                    <a:pt x="133" y="60"/>
                  </a:lnTo>
                  <a:lnTo>
                    <a:pt x="121" y="49"/>
                  </a:lnTo>
                  <a:lnTo>
                    <a:pt x="107" y="41"/>
                  </a:lnTo>
                  <a:lnTo>
                    <a:pt x="91" y="39"/>
                  </a:lnTo>
                  <a:close/>
                  <a:moveTo>
                    <a:pt x="91" y="0"/>
                  </a:moveTo>
                  <a:lnTo>
                    <a:pt x="114" y="4"/>
                  </a:lnTo>
                  <a:lnTo>
                    <a:pt x="137" y="13"/>
                  </a:lnTo>
                  <a:lnTo>
                    <a:pt x="155" y="27"/>
                  </a:lnTo>
                  <a:lnTo>
                    <a:pt x="169" y="45"/>
                  </a:lnTo>
                  <a:lnTo>
                    <a:pt x="178" y="67"/>
                  </a:lnTo>
                  <a:lnTo>
                    <a:pt x="181" y="91"/>
                  </a:lnTo>
                  <a:lnTo>
                    <a:pt x="178" y="116"/>
                  </a:lnTo>
                  <a:lnTo>
                    <a:pt x="169" y="137"/>
                  </a:lnTo>
                  <a:lnTo>
                    <a:pt x="155" y="157"/>
                  </a:lnTo>
                  <a:lnTo>
                    <a:pt x="137" y="170"/>
                  </a:lnTo>
                  <a:lnTo>
                    <a:pt x="114" y="179"/>
                  </a:lnTo>
                  <a:lnTo>
                    <a:pt x="91" y="182"/>
                  </a:lnTo>
                  <a:lnTo>
                    <a:pt x="66" y="179"/>
                  </a:lnTo>
                  <a:lnTo>
                    <a:pt x="44" y="170"/>
                  </a:lnTo>
                  <a:lnTo>
                    <a:pt x="26" y="157"/>
                  </a:lnTo>
                  <a:lnTo>
                    <a:pt x="12" y="137"/>
                  </a:lnTo>
                  <a:lnTo>
                    <a:pt x="3" y="116"/>
                  </a:lnTo>
                  <a:lnTo>
                    <a:pt x="0" y="91"/>
                  </a:lnTo>
                  <a:lnTo>
                    <a:pt x="3" y="67"/>
                  </a:lnTo>
                  <a:lnTo>
                    <a:pt x="12" y="45"/>
                  </a:lnTo>
                  <a:lnTo>
                    <a:pt x="26" y="27"/>
                  </a:lnTo>
                  <a:lnTo>
                    <a:pt x="44" y="13"/>
                  </a:lnTo>
                  <a:lnTo>
                    <a:pt x="66" y="4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388"/>
            <p:cNvSpPr>
              <a:spLocks noEditPoints="1"/>
            </p:cNvSpPr>
            <p:nvPr/>
          </p:nvSpPr>
          <p:spPr bwMode="auto">
            <a:xfrm>
              <a:off x="5526088" y="5383213"/>
              <a:ext cx="47625" cy="47625"/>
            </a:xfrm>
            <a:custGeom>
              <a:avLst/>
              <a:gdLst>
                <a:gd name="T0" fmla="*/ 91 w 182"/>
                <a:gd name="T1" fmla="*/ 39 h 182"/>
                <a:gd name="T2" fmla="*/ 74 w 182"/>
                <a:gd name="T3" fmla="*/ 41 h 182"/>
                <a:gd name="T4" fmla="*/ 61 w 182"/>
                <a:gd name="T5" fmla="*/ 49 h 182"/>
                <a:gd name="T6" fmla="*/ 48 w 182"/>
                <a:gd name="T7" fmla="*/ 60 h 182"/>
                <a:gd name="T8" fmla="*/ 42 w 182"/>
                <a:gd name="T9" fmla="*/ 74 h 182"/>
                <a:gd name="T10" fmla="*/ 38 w 182"/>
                <a:gd name="T11" fmla="*/ 91 h 182"/>
                <a:gd name="T12" fmla="*/ 42 w 182"/>
                <a:gd name="T13" fmla="*/ 108 h 182"/>
                <a:gd name="T14" fmla="*/ 48 w 182"/>
                <a:gd name="T15" fmla="*/ 123 h 182"/>
                <a:gd name="T16" fmla="*/ 61 w 182"/>
                <a:gd name="T17" fmla="*/ 134 h 182"/>
                <a:gd name="T18" fmla="*/ 74 w 182"/>
                <a:gd name="T19" fmla="*/ 142 h 182"/>
                <a:gd name="T20" fmla="*/ 91 w 182"/>
                <a:gd name="T21" fmla="*/ 144 h 182"/>
                <a:gd name="T22" fmla="*/ 108 w 182"/>
                <a:gd name="T23" fmla="*/ 142 h 182"/>
                <a:gd name="T24" fmla="*/ 122 w 182"/>
                <a:gd name="T25" fmla="*/ 134 h 182"/>
                <a:gd name="T26" fmla="*/ 133 w 182"/>
                <a:gd name="T27" fmla="*/ 123 h 182"/>
                <a:gd name="T28" fmla="*/ 141 w 182"/>
                <a:gd name="T29" fmla="*/ 108 h 182"/>
                <a:gd name="T30" fmla="*/ 143 w 182"/>
                <a:gd name="T31" fmla="*/ 91 h 182"/>
                <a:gd name="T32" fmla="*/ 141 w 182"/>
                <a:gd name="T33" fmla="*/ 74 h 182"/>
                <a:gd name="T34" fmla="*/ 133 w 182"/>
                <a:gd name="T35" fmla="*/ 60 h 182"/>
                <a:gd name="T36" fmla="*/ 122 w 182"/>
                <a:gd name="T37" fmla="*/ 49 h 182"/>
                <a:gd name="T38" fmla="*/ 108 w 182"/>
                <a:gd name="T39" fmla="*/ 41 h 182"/>
                <a:gd name="T40" fmla="*/ 91 w 182"/>
                <a:gd name="T41" fmla="*/ 39 h 182"/>
                <a:gd name="T42" fmla="*/ 91 w 182"/>
                <a:gd name="T43" fmla="*/ 0 h 182"/>
                <a:gd name="T44" fmla="*/ 115 w 182"/>
                <a:gd name="T45" fmla="*/ 4 h 182"/>
                <a:gd name="T46" fmla="*/ 137 w 182"/>
                <a:gd name="T47" fmla="*/ 13 h 182"/>
                <a:gd name="T48" fmla="*/ 156 w 182"/>
                <a:gd name="T49" fmla="*/ 27 h 182"/>
                <a:gd name="T50" fmla="*/ 170 w 182"/>
                <a:gd name="T51" fmla="*/ 45 h 182"/>
                <a:gd name="T52" fmla="*/ 179 w 182"/>
                <a:gd name="T53" fmla="*/ 67 h 182"/>
                <a:gd name="T54" fmla="*/ 182 w 182"/>
                <a:gd name="T55" fmla="*/ 91 h 182"/>
                <a:gd name="T56" fmla="*/ 179 w 182"/>
                <a:gd name="T57" fmla="*/ 116 h 182"/>
                <a:gd name="T58" fmla="*/ 170 w 182"/>
                <a:gd name="T59" fmla="*/ 137 h 182"/>
                <a:gd name="T60" fmla="*/ 156 w 182"/>
                <a:gd name="T61" fmla="*/ 157 h 182"/>
                <a:gd name="T62" fmla="*/ 137 w 182"/>
                <a:gd name="T63" fmla="*/ 170 h 182"/>
                <a:gd name="T64" fmla="*/ 115 w 182"/>
                <a:gd name="T65" fmla="*/ 179 h 182"/>
                <a:gd name="T66" fmla="*/ 91 w 182"/>
                <a:gd name="T67" fmla="*/ 182 h 182"/>
                <a:gd name="T68" fmla="*/ 67 w 182"/>
                <a:gd name="T69" fmla="*/ 179 h 182"/>
                <a:gd name="T70" fmla="*/ 45 w 182"/>
                <a:gd name="T71" fmla="*/ 170 h 182"/>
                <a:gd name="T72" fmla="*/ 27 w 182"/>
                <a:gd name="T73" fmla="*/ 157 h 182"/>
                <a:gd name="T74" fmla="*/ 13 w 182"/>
                <a:gd name="T75" fmla="*/ 137 h 182"/>
                <a:gd name="T76" fmla="*/ 4 w 182"/>
                <a:gd name="T77" fmla="*/ 116 h 182"/>
                <a:gd name="T78" fmla="*/ 0 w 182"/>
                <a:gd name="T79" fmla="*/ 91 h 182"/>
                <a:gd name="T80" fmla="*/ 4 w 182"/>
                <a:gd name="T81" fmla="*/ 67 h 182"/>
                <a:gd name="T82" fmla="*/ 13 w 182"/>
                <a:gd name="T83" fmla="*/ 45 h 182"/>
                <a:gd name="T84" fmla="*/ 27 w 182"/>
                <a:gd name="T85" fmla="*/ 27 h 182"/>
                <a:gd name="T86" fmla="*/ 45 w 182"/>
                <a:gd name="T87" fmla="*/ 13 h 182"/>
                <a:gd name="T88" fmla="*/ 67 w 182"/>
                <a:gd name="T89" fmla="*/ 4 h 182"/>
                <a:gd name="T90" fmla="*/ 91 w 182"/>
                <a:gd name="T9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82">
                  <a:moveTo>
                    <a:pt x="91" y="39"/>
                  </a:moveTo>
                  <a:lnTo>
                    <a:pt x="74" y="41"/>
                  </a:lnTo>
                  <a:lnTo>
                    <a:pt x="61" y="49"/>
                  </a:lnTo>
                  <a:lnTo>
                    <a:pt x="48" y="60"/>
                  </a:lnTo>
                  <a:lnTo>
                    <a:pt x="42" y="74"/>
                  </a:lnTo>
                  <a:lnTo>
                    <a:pt x="38" y="91"/>
                  </a:lnTo>
                  <a:lnTo>
                    <a:pt x="42" y="108"/>
                  </a:lnTo>
                  <a:lnTo>
                    <a:pt x="48" y="123"/>
                  </a:lnTo>
                  <a:lnTo>
                    <a:pt x="61" y="134"/>
                  </a:lnTo>
                  <a:lnTo>
                    <a:pt x="74" y="142"/>
                  </a:lnTo>
                  <a:lnTo>
                    <a:pt x="91" y="144"/>
                  </a:lnTo>
                  <a:lnTo>
                    <a:pt x="108" y="142"/>
                  </a:lnTo>
                  <a:lnTo>
                    <a:pt x="122" y="134"/>
                  </a:lnTo>
                  <a:lnTo>
                    <a:pt x="133" y="123"/>
                  </a:lnTo>
                  <a:lnTo>
                    <a:pt x="141" y="108"/>
                  </a:lnTo>
                  <a:lnTo>
                    <a:pt x="143" y="91"/>
                  </a:lnTo>
                  <a:lnTo>
                    <a:pt x="141" y="74"/>
                  </a:lnTo>
                  <a:lnTo>
                    <a:pt x="133" y="60"/>
                  </a:lnTo>
                  <a:lnTo>
                    <a:pt x="122" y="49"/>
                  </a:lnTo>
                  <a:lnTo>
                    <a:pt x="108" y="41"/>
                  </a:lnTo>
                  <a:lnTo>
                    <a:pt x="91" y="39"/>
                  </a:lnTo>
                  <a:close/>
                  <a:moveTo>
                    <a:pt x="91" y="0"/>
                  </a:moveTo>
                  <a:lnTo>
                    <a:pt x="115" y="4"/>
                  </a:lnTo>
                  <a:lnTo>
                    <a:pt x="137" y="13"/>
                  </a:lnTo>
                  <a:lnTo>
                    <a:pt x="156" y="27"/>
                  </a:lnTo>
                  <a:lnTo>
                    <a:pt x="170" y="45"/>
                  </a:lnTo>
                  <a:lnTo>
                    <a:pt x="179" y="67"/>
                  </a:lnTo>
                  <a:lnTo>
                    <a:pt x="182" y="91"/>
                  </a:lnTo>
                  <a:lnTo>
                    <a:pt x="179" y="116"/>
                  </a:lnTo>
                  <a:lnTo>
                    <a:pt x="170" y="137"/>
                  </a:lnTo>
                  <a:lnTo>
                    <a:pt x="156" y="157"/>
                  </a:lnTo>
                  <a:lnTo>
                    <a:pt x="137" y="170"/>
                  </a:lnTo>
                  <a:lnTo>
                    <a:pt x="115" y="179"/>
                  </a:lnTo>
                  <a:lnTo>
                    <a:pt x="91" y="182"/>
                  </a:lnTo>
                  <a:lnTo>
                    <a:pt x="67" y="179"/>
                  </a:lnTo>
                  <a:lnTo>
                    <a:pt x="45" y="170"/>
                  </a:lnTo>
                  <a:lnTo>
                    <a:pt x="27" y="157"/>
                  </a:lnTo>
                  <a:lnTo>
                    <a:pt x="13" y="137"/>
                  </a:lnTo>
                  <a:lnTo>
                    <a:pt x="4" y="116"/>
                  </a:lnTo>
                  <a:lnTo>
                    <a:pt x="0" y="91"/>
                  </a:lnTo>
                  <a:lnTo>
                    <a:pt x="4" y="67"/>
                  </a:lnTo>
                  <a:lnTo>
                    <a:pt x="13" y="45"/>
                  </a:lnTo>
                  <a:lnTo>
                    <a:pt x="27" y="27"/>
                  </a:lnTo>
                  <a:lnTo>
                    <a:pt x="45" y="13"/>
                  </a:lnTo>
                  <a:lnTo>
                    <a:pt x="67" y="4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389"/>
            <p:cNvSpPr>
              <a:spLocks noEditPoints="1"/>
            </p:cNvSpPr>
            <p:nvPr/>
          </p:nvSpPr>
          <p:spPr bwMode="auto">
            <a:xfrm>
              <a:off x="5424488" y="5280025"/>
              <a:ext cx="47625" cy="49213"/>
            </a:xfrm>
            <a:custGeom>
              <a:avLst/>
              <a:gdLst>
                <a:gd name="T0" fmla="*/ 91 w 181"/>
                <a:gd name="T1" fmla="*/ 38 h 183"/>
                <a:gd name="T2" fmla="*/ 74 w 181"/>
                <a:gd name="T3" fmla="*/ 40 h 183"/>
                <a:gd name="T4" fmla="*/ 60 w 181"/>
                <a:gd name="T5" fmla="*/ 48 h 183"/>
                <a:gd name="T6" fmla="*/ 48 w 181"/>
                <a:gd name="T7" fmla="*/ 59 h 183"/>
                <a:gd name="T8" fmla="*/ 41 w 181"/>
                <a:gd name="T9" fmla="*/ 74 h 183"/>
                <a:gd name="T10" fmla="*/ 37 w 181"/>
                <a:gd name="T11" fmla="*/ 91 h 183"/>
                <a:gd name="T12" fmla="*/ 41 w 181"/>
                <a:gd name="T13" fmla="*/ 108 h 183"/>
                <a:gd name="T14" fmla="*/ 48 w 181"/>
                <a:gd name="T15" fmla="*/ 122 h 183"/>
                <a:gd name="T16" fmla="*/ 60 w 181"/>
                <a:gd name="T17" fmla="*/ 134 h 183"/>
                <a:gd name="T18" fmla="*/ 74 w 181"/>
                <a:gd name="T19" fmla="*/ 141 h 183"/>
                <a:gd name="T20" fmla="*/ 91 w 181"/>
                <a:gd name="T21" fmla="*/ 144 h 183"/>
                <a:gd name="T22" fmla="*/ 107 w 181"/>
                <a:gd name="T23" fmla="*/ 141 h 183"/>
                <a:gd name="T24" fmla="*/ 121 w 181"/>
                <a:gd name="T25" fmla="*/ 134 h 183"/>
                <a:gd name="T26" fmla="*/ 133 w 181"/>
                <a:gd name="T27" fmla="*/ 122 h 183"/>
                <a:gd name="T28" fmla="*/ 140 w 181"/>
                <a:gd name="T29" fmla="*/ 108 h 183"/>
                <a:gd name="T30" fmla="*/ 144 w 181"/>
                <a:gd name="T31" fmla="*/ 91 h 183"/>
                <a:gd name="T32" fmla="*/ 140 w 181"/>
                <a:gd name="T33" fmla="*/ 74 h 183"/>
                <a:gd name="T34" fmla="*/ 133 w 181"/>
                <a:gd name="T35" fmla="*/ 59 h 183"/>
                <a:gd name="T36" fmla="*/ 121 w 181"/>
                <a:gd name="T37" fmla="*/ 48 h 183"/>
                <a:gd name="T38" fmla="*/ 107 w 181"/>
                <a:gd name="T39" fmla="*/ 40 h 183"/>
                <a:gd name="T40" fmla="*/ 91 w 181"/>
                <a:gd name="T41" fmla="*/ 38 h 183"/>
                <a:gd name="T42" fmla="*/ 91 w 181"/>
                <a:gd name="T43" fmla="*/ 0 h 183"/>
                <a:gd name="T44" fmla="*/ 114 w 181"/>
                <a:gd name="T45" fmla="*/ 3 h 183"/>
                <a:gd name="T46" fmla="*/ 137 w 181"/>
                <a:gd name="T47" fmla="*/ 12 h 183"/>
                <a:gd name="T48" fmla="*/ 155 w 181"/>
                <a:gd name="T49" fmla="*/ 27 h 183"/>
                <a:gd name="T50" fmla="*/ 169 w 181"/>
                <a:gd name="T51" fmla="*/ 45 h 183"/>
                <a:gd name="T52" fmla="*/ 178 w 181"/>
                <a:gd name="T53" fmla="*/ 67 h 183"/>
                <a:gd name="T54" fmla="*/ 181 w 181"/>
                <a:gd name="T55" fmla="*/ 91 h 183"/>
                <a:gd name="T56" fmla="*/ 178 w 181"/>
                <a:gd name="T57" fmla="*/ 116 h 183"/>
                <a:gd name="T58" fmla="*/ 169 w 181"/>
                <a:gd name="T59" fmla="*/ 137 h 183"/>
                <a:gd name="T60" fmla="*/ 155 w 181"/>
                <a:gd name="T61" fmla="*/ 156 h 183"/>
                <a:gd name="T62" fmla="*/ 137 w 181"/>
                <a:gd name="T63" fmla="*/ 170 h 183"/>
                <a:gd name="T64" fmla="*/ 114 w 181"/>
                <a:gd name="T65" fmla="*/ 180 h 183"/>
                <a:gd name="T66" fmla="*/ 91 w 181"/>
                <a:gd name="T67" fmla="*/ 183 h 183"/>
                <a:gd name="T68" fmla="*/ 66 w 181"/>
                <a:gd name="T69" fmla="*/ 180 h 183"/>
                <a:gd name="T70" fmla="*/ 44 w 181"/>
                <a:gd name="T71" fmla="*/ 170 h 183"/>
                <a:gd name="T72" fmla="*/ 26 w 181"/>
                <a:gd name="T73" fmla="*/ 156 h 183"/>
                <a:gd name="T74" fmla="*/ 12 w 181"/>
                <a:gd name="T75" fmla="*/ 137 h 183"/>
                <a:gd name="T76" fmla="*/ 3 w 181"/>
                <a:gd name="T77" fmla="*/ 116 h 183"/>
                <a:gd name="T78" fmla="*/ 0 w 181"/>
                <a:gd name="T79" fmla="*/ 91 h 183"/>
                <a:gd name="T80" fmla="*/ 3 w 181"/>
                <a:gd name="T81" fmla="*/ 67 h 183"/>
                <a:gd name="T82" fmla="*/ 12 w 181"/>
                <a:gd name="T83" fmla="*/ 45 h 183"/>
                <a:gd name="T84" fmla="*/ 26 w 181"/>
                <a:gd name="T85" fmla="*/ 27 h 183"/>
                <a:gd name="T86" fmla="*/ 44 w 181"/>
                <a:gd name="T87" fmla="*/ 12 h 183"/>
                <a:gd name="T88" fmla="*/ 66 w 181"/>
                <a:gd name="T89" fmla="*/ 3 h 183"/>
                <a:gd name="T90" fmla="*/ 91 w 181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1" h="183">
                  <a:moveTo>
                    <a:pt x="91" y="38"/>
                  </a:moveTo>
                  <a:lnTo>
                    <a:pt x="74" y="40"/>
                  </a:lnTo>
                  <a:lnTo>
                    <a:pt x="60" y="48"/>
                  </a:lnTo>
                  <a:lnTo>
                    <a:pt x="48" y="59"/>
                  </a:lnTo>
                  <a:lnTo>
                    <a:pt x="41" y="74"/>
                  </a:lnTo>
                  <a:lnTo>
                    <a:pt x="37" y="91"/>
                  </a:lnTo>
                  <a:lnTo>
                    <a:pt x="41" y="108"/>
                  </a:lnTo>
                  <a:lnTo>
                    <a:pt x="48" y="122"/>
                  </a:lnTo>
                  <a:lnTo>
                    <a:pt x="60" y="134"/>
                  </a:lnTo>
                  <a:lnTo>
                    <a:pt x="74" y="141"/>
                  </a:lnTo>
                  <a:lnTo>
                    <a:pt x="91" y="144"/>
                  </a:lnTo>
                  <a:lnTo>
                    <a:pt x="107" y="141"/>
                  </a:lnTo>
                  <a:lnTo>
                    <a:pt x="121" y="134"/>
                  </a:lnTo>
                  <a:lnTo>
                    <a:pt x="133" y="122"/>
                  </a:lnTo>
                  <a:lnTo>
                    <a:pt x="140" y="108"/>
                  </a:lnTo>
                  <a:lnTo>
                    <a:pt x="144" y="91"/>
                  </a:lnTo>
                  <a:lnTo>
                    <a:pt x="140" y="74"/>
                  </a:lnTo>
                  <a:lnTo>
                    <a:pt x="133" y="59"/>
                  </a:lnTo>
                  <a:lnTo>
                    <a:pt x="121" y="48"/>
                  </a:lnTo>
                  <a:lnTo>
                    <a:pt x="107" y="40"/>
                  </a:lnTo>
                  <a:lnTo>
                    <a:pt x="91" y="38"/>
                  </a:lnTo>
                  <a:close/>
                  <a:moveTo>
                    <a:pt x="91" y="0"/>
                  </a:moveTo>
                  <a:lnTo>
                    <a:pt x="114" y="3"/>
                  </a:lnTo>
                  <a:lnTo>
                    <a:pt x="137" y="12"/>
                  </a:lnTo>
                  <a:lnTo>
                    <a:pt x="155" y="27"/>
                  </a:lnTo>
                  <a:lnTo>
                    <a:pt x="169" y="45"/>
                  </a:lnTo>
                  <a:lnTo>
                    <a:pt x="178" y="67"/>
                  </a:lnTo>
                  <a:lnTo>
                    <a:pt x="181" y="91"/>
                  </a:lnTo>
                  <a:lnTo>
                    <a:pt x="178" y="116"/>
                  </a:lnTo>
                  <a:lnTo>
                    <a:pt x="169" y="137"/>
                  </a:lnTo>
                  <a:lnTo>
                    <a:pt x="155" y="156"/>
                  </a:lnTo>
                  <a:lnTo>
                    <a:pt x="137" y="170"/>
                  </a:lnTo>
                  <a:lnTo>
                    <a:pt x="114" y="180"/>
                  </a:lnTo>
                  <a:lnTo>
                    <a:pt x="91" y="183"/>
                  </a:lnTo>
                  <a:lnTo>
                    <a:pt x="66" y="180"/>
                  </a:lnTo>
                  <a:lnTo>
                    <a:pt x="44" y="170"/>
                  </a:lnTo>
                  <a:lnTo>
                    <a:pt x="26" y="156"/>
                  </a:lnTo>
                  <a:lnTo>
                    <a:pt x="12" y="137"/>
                  </a:lnTo>
                  <a:lnTo>
                    <a:pt x="3" y="116"/>
                  </a:lnTo>
                  <a:lnTo>
                    <a:pt x="0" y="91"/>
                  </a:lnTo>
                  <a:lnTo>
                    <a:pt x="3" y="67"/>
                  </a:lnTo>
                  <a:lnTo>
                    <a:pt x="12" y="45"/>
                  </a:lnTo>
                  <a:lnTo>
                    <a:pt x="26" y="27"/>
                  </a:lnTo>
                  <a:lnTo>
                    <a:pt x="44" y="12"/>
                  </a:lnTo>
                  <a:lnTo>
                    <a:pt x="66" y="3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390"/>
            <p:cNvSpPr>
              <a:spLocks noEditPoints="1"/>
            </p:cNvSpPr>
            <p:nvPr/>
          </p:nvSpPr>
          <p:spPr bwMode="auto">
            <a:xfrm>
              <a:off x="5526088" y="5280025"/>
              <a:ext cx="47625" cy="49213"/>
            </a:xfrm>
            <a:custGeom>
              <a:avLst/>
              <a:gdLst>
                <a:gd name="T0" fmla="*/ 91 w 182"/>
                <a:gd name="T1" fmla="*/ 38 h 183"/>
                <a:gd name="T2" fmla="*/ 74 w 182"/>
                <a:gd name="T3" fmla="*/ 40 h 183"/>
                <a:gd name="T4" fmla="*/ 61 w 182"/>
                <a:gd name="T5" fmla="*/ 48 h 183"/>
                <a:gd name="T6" fmla="*/ 48 w 182"/>
                <a:gd name="T7" fmla="*/ 59 h 183"/>
                <a:gd name="T8" fmla="*/ 42 w 182"/>
                <a:gd name="T9" fmla="*/ 74 h 183"/>
                <a:gd name="T10" fmla="*/ 38 w 182"/>
                <a:gd name="T11" fmla="*/ 91 h 183"/>
                <a:gd name="T12" fmla="*/ 42 w 182"/>
                <a:gd name="T13" fmla="*/ 108 h 183"/>
                <a:gd name="T14" fmla="*/ 48 w 182"/>
                <a:gd name="T15" fmla="*/ 122 h 183"/>
                <a:gd name="T16" fmla="*/ 61 w 182"/>
                <a:gd name="T17" fmla="*/ 134 h 183"/>
                <a:gd name="T18" fmla="*/ 74 w 182"/>
                <a:gd name="T19" fmla="*/ 141 h 183"/>
                <a:gd name="T20" fmla="*/ 91 w 182"/>
                <a:gd name="T21" fmla="*/ 144 h 183"/>
                <a:gd name="T22" fmla="*/ 108 w 182"/>
                <a:gd name="T23" fmla="*/ 141 h 183"/>
                <a:gd name="T24" fmla="*/ 122 w 182"/>
                <a:gd name="T25" fmla="*/ 134 h 183"/>
                <a:gd name="T26" fmla="*/ 133 w 182"/>
                <a:gd name="T27" fmla="*/ 122 h 183"/>
                <a:gd name="T28" fmla="*/ 141 w 182"/>
                <a:gd name="T29" fmla="*/ 108 h 183"/>
                <a:gd name="T30" fmla="*/ 143 w 182"/>
                <a:gd name="T31" fmla="*/ 91 h 183"/>
                <a:gd name="T32" fmla="*/ 141 w 182"/>
                <a:gd name="T33" fmla="*/ 74 h 183"/>
                <a:gd name="T34" fmla="*/ 133 w 182"/>
                <a:gd name="T35" fmla="*/ 59 h 183"/>
                <a:gd name="T36" fmla="*/ 122 w 182"/>
                <a:gd name="T37" fmla="*/ 48 h 183"/>
                <a:gd name="T38" fmla="*/ 108 w 182"/>
                <a:gd name="T39" fmla="*/ 40 h 183"/>
                <a:gd name="T40" fmla="*/ 91 w 182"/>
                <a:gd name="T41" fmla="*/ 38 h 183"/>
                <a:gd name="T42" fmla="*/ 91 w 182"/>
                <a:gd name="T43" fmla="*/ 0 h 183"/>
                <a:gd name="T44" fmla="*/ 115 w 182"/>
                <a:gd name="T45" fmla="*/ 3 h 183"/>
                <a:gd name="T46" fmla="*/ 137 w 182"/>
                <a:gd name="T47" fmla="*/ 12 h 183"/>
                <a:gd name="T48" fmla="*/ 156 w 182"/>
                <a:gd name="T49" fmla="*/ 27 h 183"/>
                <a:gd name="T50" fmla="*/ 170 w 182"/>
                <a:gd name="T51" fmla="*/ 45 h 183"/>
                <a:gd name="T52" fmla="*/ 179 w 182"/>
                <a:gd name="T53" fmla="*/ 67 h 183"/>
                <a:gd name="T54" fmla="*/ 182 w 182"/>
                <a:gd name="T55" fmla="*/ 91 h 183"/>
                <a:gd name="T56" fmla="*/ 179 w 182"/>
                <a:gd name="T57" fmla="*/ 116 h 183"/>
                <a:gd name="T58" fmla="*/ 170 w 182"/>
                <a:gd name="T59" fmla="*/ 137 h 183"/>
                <a:gd name="T60" fmla="*/ 156 w 182"/>
                <a:gd name="T61" fmla="*/ 156 h 183"/>
                <a:gd name="T62" fmla="*/ 137 w 182"/>
                <a:gd name="T63" fmla="*/ 170 h 183"/>
                <a:gd name="T64" fmla="*/ 115 w 182"/>
                <a:gd name="T65" fmla="*/ 180 h 183"/>
                <a:gd name="T66" fmla="*/ 91 w 182"/>
                <a:gd name="T67" fmla="*/ 183 h 183"/>
                <a:gd name="T68" fmla="*/ 67 w 182"/>
                <a:gd name="T69" fmla="*/ 180 h 183"/>
                <a:gd name="T70" fmla="*/ 45 w 182"/>
                <a:gd name="T71" fmla="*/ 170 h 183"/>
                <a:gd name="T72" fmla="*/ 27 w 182"/>
                <a:gd name="T73" fmla="*/ 156 h 183"/>
                <a:gd name="T74" fmla="*/ 13 w 182"/>
                <a:gd name="T75" fmla="*/ 137 h 183"/>
                <a:gd name="T76" fmla="*/ 4 w 182"/>
                <a:gd name="T77" fmla="*/ 116 h 183"/>
                <a:gd name="T78" fmla="*/ 0 w 182"/>
                <a:gd name="T79" fmla="*/ 91 h 183"/>
                <a:gd name="T80" fmla="*/ 4 w 182"/>
                <a:gd name="T81" fmla="*/ 67 h 183"/>
                <a:gd name="T82" fmla="*/ 13 w 182"/>
                <a:gd name="T83" fmla="*/ 45 h 183"/>
                <a:gd name="T84" fmla="*/ 27 w 182"/>
                <a:gd name="T85" fmla="*/ 27 h 183"/>
                <a:gd name="T86" fmla="*/ 45 w 182"/>
                <a:gd name="T87" fmla="*/ 12 h 183"/>
                <a:gd name="T88" fmla="*/ 67 w 182"/>
                <a:gd name="T89" fmla="*/ 3 h 183"/>
                <a:gd name="T90" fmla="*/ 91 w 182"/>
                <a:gd name="T9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83">
                  <a:moveTo>
                    <a:pt x="91" y="38"/>
                  </a:moveTo>
                  <a:lnTo>
                    <a:pt x="74" y="40"/>
                  </a:lnTo>
                  <a:lnTo>
                    <a:pt x="61" y="48"/>
                  </a:lnTo>
                  <a:lnTo>
                    <a:pt x="48" y="59"/>
                  </a:lnTo>
                  <a:lnTo>
                    <a:pt x="42" y="74"/>
                  </a:lnTo>
                  <a:lnTo>
                    <a:pt x="38" y="91"/>
                  </a:lnTo>
                  <a:lnTo>
                    <a:pt x="42" y="108"/>
                  </a:lnTo>
                  <a:lnTo>
                    <a:pt x="48" y="122"/>
                  </a:lnTo>
                  <a:lnTo>
                    <a:pt x="61" y="134"/>
                  </a:lnTo>
                  <a:lnTo>
                    <a:pt x="74" y="141"/>
                  </a:lnTo>
                  <a:lnTo>
                    <a:pt x="91" y="144"/>
                  </a:lnTo>
                  <a:lnTo>
                    <a:pt x="108" y="141"/>
                  </a:lnTo>
                  <a:lnTo>
                    <a:pt x="122" y="134"/>
                  </a:lnTo>
                  <a:lnTo>
                    <a:pt x="133" y="122"/>
                  </a:lnTo>
                  <a:lnTo>
                    <a:pt x="141" y="108"/>
                  </a:lnTo>
                  <a:lnTo>
                    <a:pt x="143" y="91"/>
                  </a:lnTo>
                  <a:lnTo>
                    <a:pt x="141" y="74"/>
                  </a:lnTo>
                  <a:lnTo>
                    <a:pt x="133" y="59"/>
                  </a:lnTo>
                  <a:lnTo>
                    <a:pt x="122" y="48"/>
                  </a:lnTo>
                  <a:lnTo>
                    <a:pt x="108" y="40"/>
                  </a:lnTo>
                  <a:lnTo>
                    <a:pt x="91" y="38"/>
                  </a:lnTo>
                  <a:close/>
                  <a:moveTo>
                    <a:pt x="91" y="0"/>
                  </a:moveTo>
                  <a:lnTo>
                    <a:pt x="115" y="3"/>
                  </a:lnTo>
                  <a:lnTo>
                    <a:pt x="137" y="12"/>
                  </a:lnTo>
                  <a:lnTo>
                    <a:pt x="156" y="27"/>
                  </a:lnTo>
                  <a:lnTo>
                    <a:pt x="170" y="45"/>
                  </a:lnTo>
                  <a:lnTo>
                    <a:pt x="179" y="67"/>
                  </a:lnTo>
                  <a:lnTo>
                    <a:pt x="182" y="91"/>
                  </a:lnTo>
                  <a:lnTo>
                    <a:pt x="179" y="116"/>
                  </a:lnTo>
                  <a:lnTo>
                    <a:pt x="170" y="137"/>
                  </a:lnTo>
                  <a:lnTo>
                    <a:pt x="156" y="156"/>
                  </a:lnTo>
                  <a:lnTo>
                    <a:pt x="137" y="170"/>
                  </a:lnTo>
                  <a:lnTo>
                    <a:pt x="115" y="180"/>
                  </a:lnTo>
                  <a:lnTo>
                    <a:pt x="91" y="183"/>
                  </a:lnTo>
                  <a:lnTo>
                    <a:pt x="67" y="180"/>
                  </a:lnTo>
                  <a:lnTo>
                    <a:pt x="45" y="170"/>
                  </a:lnTo>
                  <a:lnTo>
                    <a:pt x="27" y="156"/>
                  </a:lnTo>
                  <a:lnTo>
                    <a:pt x="13" y="137"/>
                  </a:lnTo>
                  <a:lnTo>
                    <a:pt x="4" y="116"/>
                  </a:lnTo>
                  <a:lnTo>
                    <a:pt x="0" y="91"/>
                  </a:lnTo>
                  <a:lnTo>
                    <a:pt x="4" y="67"/>
                  </a:lnTo>
                  <a:lnTo>
                    <a:pt x="13" y="45"/>
                  </a:lnTo>
                  <a:lnTo>
                    <a:pt x="27" y="27"/>
                  </a:lnTo>
                  <a:lnTo>
                    <a:pt x="45" y="12"/>
                  </a:lnTo>
                  <a:lnTo>
                    <a:pt x="67" y="3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391"/>
            <p:cNvSpPr>
              <a:spLocks noEditPoints="1"/>
            </p:cNvSpPr>
            <p:nvPr/>
          </p:nvSpPr>
          <p:spPr bwMode="auto">
            <a:xfrm>
              <a:off x="5322888" y="5484813"/>
              <a:ext cx="49213" cy="47625"/>
            </a:xfrm>
            <a:custGeom>
              <a:avLst/>
              <a:gdLst>
                <a:gd name="T0" fmla="*/ 91 w 182"/>
                <a:gd name="T1" fmla="*/ 38 h 182"/>
                <a:gd name="T2" fmla="*/ 74 w 182"/>
                <a:gd name="T3" fmla="*/ 40 h 182"/>
                <a:gd name="T4" fmla="*/ 60 w 182"/>
                <a:gd name="T5" fmla="*/ 48 h 182"/>
                <a:gd name="T6" fmla="*/ 49 w 182"/>
                <a:gd name="T7" fmla="*/ 59 h 182"/>
                <a:gd name="T8" fmla="*/ 41 w 182"/>
                <a:gd name="T9" fmla="*/ 74 h 182"/>
                <a:gd name="T10" fmla="*/ 38 w 182"/>
                <a:gd name="T11" fmla="*/ 91 h 182"/>
                <a:gd name="T12" fmla="*/ 41 w 182"/>
                <a:gd name="T13" fmla="*/ 108 h 182"/>
                <a:gd name="T14" fmla="*/ 49 w 182"/>
                <a:gd name="T15" fmla="*/ 122 h 182"/>
                <a:gd name="T16" fmla="*/ 60 w 182"/>
                <a:gd name="T17" fmla="*/ 133 h 182"/>
                <a:gd name="T18" fmla="*/ 74 w 182"/>
                <a:gd name="T19" fmla="*/ 141 h 182"/>
                <a:gd name="T20" fmla="*/ 91 w 182"/>
                <a:gd name="T21" fmla="*/ 144 h 182"/>
                <a:gd name="T22" fmla="*/ 108 w 182"/>
                <a:gd name="T23" fmla="*/ 141 h 182"/>
                <a:gd name="T24" fmla="*/ 121 w 182"/>
                <a:gd name="T25" fmla="*/ 133 h 182"/>
                <a:gd name="T26" fmla="*/ 134 w 182"/>
                <a:gd name="T27" fmla="*/ 122 h 182"/>
                <a:gd name="T28" fmla="*/ 140 w 182"/>
                <a:gd name="T29" fmla="*/ 108 h 182"/>
                <a:gd name="T30" fmla="*/ 144 w 182"/>
                <a:gd name="T31" fmla="*/ 91 h 182"/>
                <a:gd name="T32" fmla="*/ 140 w 182"/>
                <a:gd name="T33" fmla="*/ 74 h 182"/>
                <a:gd name="T34" fmla="*/ 134 w 182"/>
                <a:gd name="T35" fmla="*/ 59 h 182"/>
                <a:gd name="T36" fmla="*/ 121 w 182"/>
                <a:gd name="T37" fmla="*/ 48 h 182"/>
                <a:gd name="T38" fmla="*/ 108 w 182"/>
                <a:gd name="T39" fmla="*/ 40 h 182"/>
                <a:gd name="T40" fmla="*/ 91 w 182"/>
                <a:gd name="T41" fmla="*/ 38 h 182"/>
                <a:gd name="T42" fmla="*/ 91 w 182"/>
                <a:gd name="T43" fmla="*/ 0 h 182"/>
                <a:gd name="T44" fmla="*/ 115 w 182"/>
                <a:gd name="T45" fmla="*/ 2 h 182"/>
                <a:gd name="T46" fmla="*/ 137 w 182"/>
                <a:gd name="T47" fmla="*/ 12 h 182"/>
                <a:gd name="T48" fmla="*/ 155 w 182"/>
                <a:gd name="T49" fmla="*/ 26 h 182"/>
                <a:gd name="T50" fmla="*/ 169 w 182"/>
                <a:gd name="T51" fmla="*/ 45 h 182"/>
                <a:gd name="T52" fmla="*/ 178 w 182"/>
                <a:gd name="T53" fmla="*/ 66 h 182"/>
                <a:gd name="T54" fmla="*/ 182 w 182"/>
                <a:gd name="T55" fmla="*/ 91 h 182"/>
                <a:gd name="T56" fmla="*/ 178 w 182"/>
                <a:gd name="T57" fmla="*/ 114 h 182"/>
                <a:gd name="T58" fmla="*/ 169 w 182"/>
                <a:gd name="T59" fmla="*/ 137 h 182"/>
                <a:gd name="T60" fmla="*/ 155 w 182"/>
                <a:gd name="T61" fmla="*/ 155 h 182"/>
                <a:gd name="T62" fmla="*/ 137 w 182"/>
                <a:gd name="T63" fmla="*/ 169 h 182"/>
                <a:gd name="T64" fmla="*/ 115 w 182"/>
                <a:gd name="T65" fmla="*/ 178 h 182"/>
                <a:gd name="T66" fmla="*/ 91 w 182"/>
                <a:gd name="T67" fmla="*/ 182 h 182"/>
                <a:gd name="T68" fmla="*/ 67 w 182"/>
                <a:gd name="T69" fmla="*/ 178 h 182"/>
                <a:gd name="T70" fmla="*/ 45 w 182"/>
                <a:gd name="T71" fmla="*/ 169 h 182"/>
                <a:gd name="T72" fmla="*/ 26 w 182"/>
                <a:gd name="T73" fmla="*/ 155 h 182"/>
                <a:gd name="T74" fmla="*/ 12 w 182"/>
                <a:gd name="T75" fmla="*/ 137 h 182"/>
                <a:gd name="T76" fmla="*/ 3 w 182"/>
                <a:gd name="T77" fmla="*/ 114 h 182"/>
                <a:gd name="T78" fmla="*/ 0 w 182"/>
                <a:gd name="T79" fmla="*/ 91 h 182"/>
                <a:gd name="T80" fmla="*/ 3 w 182"/>
                <a:gd name="T81" fmla="*/ 66 h 182"/>
                <a:gd name="T82" fmla="*/ 12 w 182"/>
                <a:gd name="T83" fmla="*/ 45 h 182"/>
                <a:gd name="T84" fmla="*/ 26 w 182"/>
                <a:gd name="T85" fmla="*/ 26 h 182"/>
                <a:gd name="T86" fmla="*/ 45 w 182"/>
                <a:gd name="T87" fmla="*/ 12 h 182"/>
                <a:gd name="T88" fmla="*/ 67 w 182"/>
                <a:gd name="T89" fmla="*/ 2 h 182"/>
                <a:gd name="T90" fmla="*/ 91 w 182"/>
                <a:gd name="T9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82">
                  <a:moveTo>
                    <a:pt x="91" y="38"/>
                  </a:moveTo>
                  <a:lnTo>
                    <a:pt x="74" y="40"/>
                  </a:lnTo>
                  <a:lnTo>
                    <a:pt x="60" y="48"/>
                  </a:lnTo>
                  <a:lnTo>
                    <a:pt x="49" y="59"/>
                  </a:lnTo>
                  <a:lnTo>
                    <a:pt x="41" y="74"/>
                  </a:lnTo>
                  <a:lnTo>
                    <a:pt x="38" y="91"/>
                  </a:lnTo>
                  <a:lnTo>
                    <a:pt x="41" y="108"/>
                  </a:lnTo>
                  <a:lnTo>
                    <a:pt x="49" y="122"/>
                  </a:lnTo>
                  <a:lnTo>
                    <a:pt x="60" y="133"/>
                  </a:lnTo>
                  <a:lnTo>
                    <a:pt x="74" y="141"/>
                  </a:lnTo>
                  <a:lnTo>
                    <a:pt x="91" y="144"/>
                  </a:lnTo>
                  <a:lnTo>
                    <a:pt x="108" y="141"/>
                  </a:lnTo>
                  <a:lnTo>
                    <a:pt x="121" y="133"/>
                  </a:lnTo>
                  <a:lnTo>
                    <a:pt x="134" y="122"/>
                  </a:lnTo>
                  <a:lnTo>
                    <a:pt x="140" y="108"/>
                  </a:lnTo>
                  <a:lnTo>
                    <a:pt x="144" y="91"/>
                  </a:lnTo>
                  <a:lnTo>
                    <a:pt x="140" y="74"/>
                  </a:lnTo>
                  <a:lnTo>
                    <a:pt x="134" y="59"/>
                  </a:lnTo>
                  <a:lnTo>
                    <a:pt x="121" y="48"/>
                  </a:lnTo>
                  <a:lnTo>
                    <a:pt x="108" y="40"/>
                  </a:lnTo>
                  <a:lnTo>
                    <a:pt x="91" y="38"/>
                  </a:lnTo>
                  <a:close/>
                  <a:moveTo>
                    <a:pt x="91" y="0"/>
                  </a:moveTo>
                  <a:lnTo>
                    <a:pt x="115" y="2"/>
                  </a:lnTo>
                  <a:lnTo>
                    <a:pt x="137" y="12"/>
                  </a:lnTo>
                  <a:lnTo>
                    <a:pt x="155" y="26"/>
                  </a:lnTo>
                  <a:lnTo>
                    <a:pt x="169" y="45"/>
                  </a:lnTo>
                  <a:lnTo>
                    <a:pt x="178" y="66"/>
                  </a:lnTo>
                  <a:lnTo>
                    <a:pt x="182" y="91"/>
                  </a:lnTo>
                  <a:lnTo>
                    <a:pt x="178" y="114"/>
                  </a:lnTo>
                  <a:lnTo>
                    <a:pt x="169" y="137"/>
                  </a:lnTo>
                  <a:lnTo>
                    <a:pt x="155" y="155"/>
                  </a:lnTo>
                  <a:lnTo>
                    <a:pt x="137" y="169"/>
                  </a:lnTo>
                  <a:lnTo>
                    <a:pt x="115" y="178"/>
                  </a:lnTo>
                  <a:lnTo>
                    <a:pt x="91" y="182"/>
                  </a:lnTo>
                  <a:lnTo>
                    <a:pt x="67" y="178"/>
                  </a:lnTo>
                  <a:lnTo>
                    <a:pt x="45" y="169"/>
                  </a:lnTo>
                  <a:lnTo>
                    <a:pt x="26" y="155"/>
                  </a:lnTo>
                  <a:lnTo>
                    <a:pt x="12" y="137"/>
                  </a:lnTo>
                  <a:lnTo>
                    <a:pt x="3" y="114"/>
                  </a:lnTo>
                  <a:lnTo>
                    <a:pt x="0" y="91"/>
                  </a:lnTo>
                  <a:lnTo>
                    <a:pt x="3" y="66"/>
                  </a:lnTo>
                  <a:lnTo>
                    <a:pt x="12" y="45"/>
                  </a:lnTo>
                  <a:lnTo>
                    <a:pt x="26" y="26"/>
                  </a:lnTo>
                  <a:lnTo>
                    <a:pt x="45" y="12"/>
                  </a:lnTo>
                  <a:lnTo>
                    <a:pt x="67" y="2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392"/>
            <p:cNvSpPr>
              <a:spLocks noEditPoints="1"/>
            </p:cNvSpPr>
            <p:nvPr/>
          </p:nvSpPr>
          <p:spPr bwMode="auto">
            <a:xfrm>
              <a:off x="5424488" y="5484813"/>
              <a:ext cx="47625" cy="47625"/>
            </a:xfrm>
            <a:custGeom>
              <a:avLst/>
              <a:gdLst>
                <a:gd name="T0" fmla="*/ 91 w 181"/>
                <a:gd name="T1" fmla="*/ 38 h 182"/>
                <a:gd name="T2" fmla="*/ 74 w 181"/>
                <a:gd name="T3" fmla="*/ 40 h 182"/>
                <a:gd name="T4" fmla="*/ 60 w 181"/>
                <a:gd name="T5" fmla="*/ 48 h 182"/>
                <a:gd name="T6" fmla="*/ 48 w 181"/>
                <a:gd name="T7" fmla="*/ 59 h 182"/>
                <a:gd name="T8" fmla="*/ 41 w 181"/>
                <a:gd name="T9" fmla="*/ 74 h 182"/>
                <a:gd name="T10" fmla="*/ 37 w 181"/>
                <a:gd name="T11" fmla="*/ 91 h 182"/>
                <a:gd name="T12" fmla="*/ 41 w 181"/>
                <a:gd name="T13" fmla="*/ 108 h 182"/>
                <a:gd name="T14" fmla="*/ 48 w 181"/>
                <a:gd name="T15" fmla="*/ 122 h 182"/>
                <a:gd name="T16" fmla="*/ 60 w 181"/>
                <a:gd name="T17" fmla="*/ 133 h 182"/>
                <a:gd name="T18" fmla="*/ 74 w 181"/>
                <a:gd name="T19" fmla="*/ 141 h 182"/>
                <a:gd name="T20" fmla="*/ 91 w 181"/>
                <a:gd name="T21" fmla="*/ 144 h 182"/>
                <a:gd name="T22" fmla="*/ 107 w 181"/>
                <a:gd name="T23" fmla="*/ 141 h 182"/>
                <a:gd name="T24" fmla="*/ 121 w 181"/>
                <a:gd name="T25" fmla="*/ 133 h 182"/>
                <a:gd name="T26" fmla="*/ 133 w 181"/>
                <a:gd name="T27" fmla="*/ 122 h 182"/>
                <a:gd name="T28" fmla="*/ 140 w 181"/>
                <a:gd name="T29" fmla="*/ 108 h 182"/>
                <a:gd name="T30" fmla="*/ 144 w 181"/>
                <a:gd name="T31" fmla="*/ 91 h 182"/>
                <a:gd name="T32" fmla="*/ 140 w 181"/>
                <a:gd name="T33" fmla="*/ 74 h 182"/>
                <a:gd name="T34" fmla="*/ 133 w 181"/>
                <a:gd name="T35" fmla="*/ 59 h 182"/>
                <a:gd name="T36" fmla="*/ 121 w 181"/>
                <a:gd name="T37" fmla="*/ 48 h 182"/>
                <a:gd name="T38" fmla="*/ 107 w 181"/>
                <a:gd name="T39" fmla="*/ 40 h 182"/>
                <a:gd name="T40" fmla="*/ 91 w 181"/>
                <a:gd name="T41" fmla="*/ 38 h 182"/>
                <a:gd name="T42" fmla="*/ 91 w 181"/>
                <a:gd name="T43" fmla="*/ 0 h 182"/>
                <a:gd name="T44" fmla="*/ 114 w 181"/>
                <a:gd name="T45" fmla="*/ 2 h 182"/>
                <a:gd name="T46" fmla="*/ 137 w 181"/>
                <a:gd name="T47" fmla="*/ 12 h 182"/>
                <a:gd name="T48" fmla="*/ 155 w 181"/>
                <a:gd name="T49" fmla="*/ 26 h 182"/>
                <a:gd name="T50" fmla="*/ 169 w 181"/>
                <a:gd name="T51" fmla="*/ 45 h 182"/>
                <a:gd name="T52" fmla="*/ 178 w 181"/>
                <a:gd name="T53" fmla="*/ 66 h 182"/>
                <a:gd name="T54" fmla="*/ 181 w 181"/>
                <a:gd name="T55" fmla="*/ 91 h 182"/>
                <a:gd name="T56" fmla="*/ 178 w 181"/>
                <a:gd name="T57" fmla="*/ 114 h 182"/>
                <a:gd name="T58" fmla="*/ 169 w 181"/>
                <a:gd name="T59" fmla="*/ 137 h 182"/>
                <a:gd name="T60" fmla="*/ 155 w 181"/>
                <a:gd name="T61" fmla="*/ 155 h 182"/>
                <a:gd name="T62" fmla="*/ 137 w 181"/>
                <a:gd name="T63" fmla="*/ 169 h 182"/>
                <a:gd name="T64" fmla="*/ 114 w 181"/>
                <a:gd name="T65" fmla="*/ 178 h 182"/>
                <a:gd name="T66" fmla="*/ 91 w 181"/>
                <a:gd name="T67" fmla="*/ 182 h 182"/>
                <a:gd name="T68" fmla="*/ 66 w 181"/>
                <a:gd name="T69" fmla="*/ 178 h 182"/>
                <a:gd name="T70" fmla="*/ 44 w 181"/>
                <a:gd name="T71" fmla="*/ 169 h 182"/>
                <a:gd name="T72" fmla="*/ 26 w 181"/>
                <a:gd name="T73" fmla="*/ 155 h 182"/>
                <a:gd name="T74" fmla="*/ 12 w 181"/>
                <a:gd name="T75" fmla="*/ 137 h 182"/>
                <a:gd name="T76" fmla="*/ 3 w 181"/>
                <a:gd name="T77" fmla="*/ 114 h 182"/>
                <a:gd name="T78" fmla="*/ 0 w 181"/>
                <a:gd name="T79" fmla="*/ 91 h 182"/>
                <a:gd name="T80" fmla="*/ 3 w 181"/>
                <a:gd name="T81" fmla="*/ 66 h 182"/>
                <a:gd name="T82" fmla="*/ 12 w 181"/>
                <a:gd name="T83" fmla="*/ 45 h 182"/>
                <a:gd name="T84" fmla="*/ 26 w 181"/>
                <a:gd name="T85" fmla="*/ 26 h 182"/>
                <a:gd name="T86" fmla="*/ 44 w 181"/>
                <a:gd name="T87" fmla="*/ 12 h 182"/>
                <a:gd name="T88" fmla="*/ 66 w 181"/>
                <a:gd name="T89" fmla="*/ 2 h 182"/>
                <a:gd name="T90" fmla="*/ 91 w 181"/>
                <a:gd name="T9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1" h="182">
                  <a:moveTo>
                    <a:pt x="91" y="38"/>
                  </a:moveTo>
                  <a:lnTo>
                    <a:pt x="74" y="40"/>
                  </a:lnTo>
                  <a:lnTo>
                    <a:pt x="60" y="48"/>
                  </a:lnTo>
                  <a:lnTo>
                    <a:pt x="48" y="59"/>
                  </a:lnTo>
                  <a:lnTo>
                    <a:pt x="41" y="74"/>
                  </a:lnTo>
                  <a:lnTo>
                    <a:pt x="37" y="91"/>
                  </a:lnTo>
                  <a:lnTo>
                    <a:pt x="41" y="108"/>
                  </a:lnTo>
                  <a:lnTo>
                    <a:pt x="48" y="122"/>
                  </a:lnTo>
                  <a:lnTo>
                    <a:pt x="60" y="133"/>
                  </a:lnTo>
                  <a:lnTo>
                    <a:pt x="74" y="141"/>
                  </a:lnTo>
                  <a:lnTo>
                    <a:pt x="91" y="144"/>
                  </a:lnTo>
                  <a:lnTo>
                    <a:pt x="107" y="141"/>
                  </a:lnTo>
                  <a:lnTo>
                    <a:pt x="121" y="133"/>
                  </a:lnTo>
                  <a:lnTo>
                    <a:pt x="133" y="122"/>
                  </a:lnTo>
                  <a:lnTo>
                    <a:pt x="140" y="108"/>
                  </a:lnTo>
                  <a:lnTo>
                    <a:pt x="144" y="91"/>
                  </a:lnTo>
                  <a:lnTo>
                    <a:pt x="140" y="74"/>
                  </a:lnTo>
                  <a:lnTo>
                    <a:pt x="133" y="59"/>
                  </a:lnTo>
                  <a:lnTo>
                    <a:pt x="121" y="48"/>
                  </a:lnTo>
                  <a:lnTo>
                    <a:pt x="107" y="40"/>
                  </a:lnTo>
                  <a:lnTo>
                    <a:pt x="91" y="38"/>
                  </a:lnTo>
                  <a:close/>
                  <a:moveTo>
                    <a:pt x="91" y="0"/>
                  </a:moveTo>
                  <a:lnTo>
                    <a:pt x="114" y="2"/>
                  </a:lnTo>
                  <a:lnTo>
                    <a:pt x="137" y="12"/>
                  </a:lnTo>
                  <a:lnTo>
                    <a:pt x="155" y="26"/>
                  </a:lnTo>
                  <a:lnTo>
                    <a:pt x="169" y="45"/>
                  </a:lnTo>
                  <a:lnTo>
                    <a:pt x="178" y="66"/>
                  </a:lnTo>
                  <a:lnTo>
                    <a:pt x="181" y="91"/>
                  </a:lnTo>
                  <a:lnTo>
                    <a:pt x="178" y="114"/>
                  </a:lnTo>
                  <a:lnTo>
                    <a:pt x="169" y="137"/>
                  </a:lnTo>
                  <a:lnTo>
                    <a:pt x="155" y="155"/>
                  </a:lnTo>
                  <a:lnTo>
                    <a:pt x="137" y="169"/>
                  </a:lnTo>
                  <a:lnTo>
                    <a:pt x="114" y="178"/>
                  </a:lnTo>
                  <a:lnTo>
                    <a:pt x="91" y="182"/>
                  </a:lnTo>
                  <a:lnTo>
                    <a:pt x="66" y="178"/>
                  </a:lnTo>
                  <a:lnTo>
                    <a:pt x="44" y="169"/>
                  </a:lnTo>
                  <a:lnTo>
                    <a:pt x="26" y="155"/>
                  </a:lnTo>
                  <a:lnTo>
                    <a:pt x="12" y="137"/>
                  </a:lnTo>
                  <a:lnTo>
                    <a:pt x="3" y="114"/>
                  </a:lnTo>
                  <a:lnTo>
                    <a:pt x="0" y="91"/>
                  </a:lnTo>
                  <a:lnTo>
                    <a:pt x="3" y="66"/>
                  </a:lnTo>
                  <a:lnTo>
                    <a:pt x="12" y="45"/>
                  </a:lnTo>
                  <a:lnTo>
                    <a:pt x="26" y="26"/>
                  </a:lnTo>
                  <a:lnTo>
                    <a:pt x="44" y="12"/>
                  </a:lnTo>
                  <a:lnTo>
                    <a:pt x="66" y="2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393"/>
            <p:cNvSpPr>
              <a:spLocks noEditPoints="1"/>
            </p:cNvSpPr>
            <p:nvPr/>
          </p:nvSpPr>
          <p:spPr bwMode="auto">
            <a:xfrm>
              <a:off x="5526088" y="5484813"/>
              <a:ext cx="47625" cy="47625"/>
            </a:xfrm>
            <a:custGeom>
              <a:avLst/>
              <a:gdLst>
                <a:gd name="T0" fmla="*/ 91 w 182"/>
                <a:gd name="T1" fmla="*/ 38 h 182"/>
                <a:gd name="T2" fmla="*/ 74 w 182"/>
                <a:gd name="T3" fmla="*/ 40 h 182"/>
                <a:gd name="T4" fmla="*/ 61 w 182"/>
                <a:gd name="T5" fmla="*/ 48 h 182"/>
                <a:gd name="T6" fmla="*/ 48 w 182"/>
                <a:gd name="T7" fmla="*/ 59 h 182"/>
                <a:gd name="T8" fmla="*/ 42 w 182"/>
                <a:gd name="T9" fmla="*/ 74 h 182"/>
                <a:gd name="T10" fmla="*/ 38 w 182"/>
                <a:gd name="T11" fmla="*/ 91 h 182"/>
                <a:gd name="T12" fmla="*/ 42 w 182"/>
                <a:gd name="T13" fmla="*/ 108 h 182"/>
                <a:gd name="T14" fmla="*/ 48 w 182"/>
                <a:gd name="T15" fmla="*/ 122 h 182"/>
                <a:gd name="T16" fmla="*/ 61 w 182"/>
                <a:gd name="T17" fmla="*/ 133 h 182"/>
                <a:gd name="T18" fmla="*/ 74 w 182"/>
                <a:gd name="T19" fmla="*/ 141 h 182"/>
                <a:gd name="T20" fmla="*/ 91 w 182"/>
                <a:gd name="T21" fmla="*/ 144 h 182"/>
                <a:gd name="T22" fmla="*/ 108 w 182"/>
                <a:gd name="T23" fmla="*/ 141 h 182"/>
                <a:gd name="T24" fmla="*/ 122 w 182"/>
                <a:gd name="T25" fmla="*/ 133 h 182"/>
                <a:gd name="T26" fmla="*/ 133 w 182"/>
                <a:gd name="T27" fmla="*/ 122 h 182"/>
                <a:gd name="T28" fmla="*/ 141 w 182"/>
                <a:gd name="T29" fmla="*/ 108 h 182"/>
                <a:gd name="T30" fmla="*/ 143 w 182"/>
                <a:gd name="T31" fmla="*/ 91 h 182"/>
                <a:gd name="T32" fmla="*/ 141 w 182"/>
                <a:gd name="T33" fmla="*/ 74 h 182"/>
                <a:gd name="T34" fmla="*/ 133 w 182"/>
                <a:gd name="T35" fmla="*/ 59 h 182"/>
                <a:gd name="T36" fmla="*/ 122 w 182"/>
                <a:gd name="T37" fmla="*/ 48 h 182"/>
                <a:gd name="T38" fmla="*/ 108 w 182"/>
                <a:gd name="T39" fmla="*/ 40 h 182"/>
                <a:gd name="T40" fmla="*/ 91 w 182"/>
                <a:gd name="T41" fmla="*/ 38 h 182"/>
                <a:gd name="T42" fmla="*/ 91 w 182"/>
                <a:gd name="T43" fmla="*/ 0 h 182"/>
                <a:gd name="T44" fmla="*/ 115 w 182"/>
                <a:gd name="T45" fmla="*/ 2 h 182"/>
                <a:gd name="T46" fmla="*/ 137 w 182"/>
                <a:gd name="T47" fmla="*/ 12 h 182"/>
                <a:gd name="T48" fmla="*/ 156 w 182"/>
                <a:gd name="T49" fmla="*/ 26 h 182"/>
                <a:gd name="T50" fmla="*/ 170 w 182"/>
                <a:gd name="T51" fmla="*/ 45 h 182"/>
                <a:gd name="T52" fmla="*/ 179 w 182"/>
                <a:gd name="T53" fmla="*/ 66 h 182"/>
                <a:gd name="T54" fmla="*/ 182 w 182"/>
                <a:gd name="T55" fmla="*/ 91 h 182"/>
                <a:gd name="T56" fmla="*/ 179 w 182"/>
                <a:gd name="T57" fmla="*/ 114 h 182"/>
                <a:gd name="T58" fmla="*/ 170 w 182"/>
                <a:gd name="T59" fmla="*/ 137 h 182"/>
                <a:gd name="T60" fmla="*/ 156 w 182"/>
                <a:gd name="T61" fmla="*/ 155 h 182"/>
                <a:gd name="T62" fmla="*/ 137 w 182"/>
                <a:gd name="T63" fmla="*/ 169 h 182"/>
                <a:gd name="T64" fmla="*/ 115 w 182"/>
                <a:gd name="T65" fmla="*/ 178 h 182"/>
                <a:gd name="T66" fmla="*/ 91 w 182"/>
                <a:gd name="T67" fmla="*/ 182 h 182"/>
                <a:gd name="T68" fmla="*/ 67 w 182"/>
                <a:gd name="T69" fmla="*/ 178 h 182"/>
                <a:gd name="T70" fmla="*/ 45 w 182"/>
                <a:gd name="T71" fmla="*/ 169 h 182"/>
                <a:gd name="T72" fmla="*/ 27 w 182"/>
                <a:gd name="T73" fmla="*/ 155 h 182"/>
                <a:gd name="T74" fmla="*/ 13 w 182"/>
                <a:gd name="T75" fmla="*/ 137 h 182"/>
                <a:gd name="T76" fmla="*/ 4 w 182"/>
                <a:gd name="T77" fmla="*/ 114 h 182"/>
                <a:gd name="T78" fmla="*/ 0 w 182"/>
                <a:gd name="T79" fmla="*/ 91 h 182"/>
                <a:gd name="T80" fmla="*/ 4 w 182"/>
                <a:gd name="T81" fmla="*/ 66 h 182"/>
                <a:gd name="T82" fmla="*/ 13 w 182"/>
                <a:gd name="T83" fmla="*/ 45 h 182"/>
                <a:gd name="T84" fmla="*/ 27 w 182"/>
                <a:gd name="T85" fmla="*/ 26 h 182"/>
                <a:gd name="T86" fmla="*/ 45 w 182"/>
                <a:gd name="T87" fmla="*/ 12 h 182"/>
                <a:gd name="T88" fmla="*/ 67 w 182"/>
                <a:gd name="T89" fmla="*/ 2 h 182"/>
                <a:gd name="T90" fmla="*/ 91 w 182"/>
                <a:gd name="T9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82">
                  <a:moveTo>
                    <a:pt x="91" y="38"/>
                  </a:moveTo>
                  <a:lnTo>
                    <a:pt x="74" y="40"/>
                  </a:lnTo>
                  <a:lnTo>
                    <a:pt x="61" y="48"/>
                  </a:lnTo>
                  <a:lnTo>
                    <a:pt x="48" y="59"/>
                  </a:lnTo>
                  <a:lnTo>
                    <a:pt x="42" y="74"/>
                  </a:lnTo>
                  <a:lnTo>
                    <a:pt x="38" y="91"/>
                  </a:lnTo>
                  <a:lnTo>
                    <a:pt x="42" y="108"/>
                  </a:lnTo>
                  <a:lnTo>
                    <a:pt x="48" y="122"/>
                  </a:lnTo>
                  <a:lnTo>
                    <a:pt x="61" y="133"/>
                  </a:lnTo>
                  <a:lnTo>
                    <a:pt x="74" y="141"/>
                  </a:lnTo>
                  <a:lnTo>
                    <a:pt x="91" y="144"/>
                  </a:lnTo>
                  <a:lnTo>
                    <a:pt x="108" y="141"/>
                  </a:lnTo>
                  <a:lnTo>
                    <a:pt x="122" y="133"/>
                  </a:lnTo>
                  <a:lnTo>
                    <a:pt x="133" y="122"/>
                  </a:lnTo>
                  <a:lnTo>
                    <a:pt x="141" y="108"/>
                  </a:lnTo>
                  <a:lnTo>
                    <a:pt x="143" y="91"/>
                  </a:lnTo>
                  <a:lnTo>
                    <a:pt x="141" y="74"/>
                  </a:lnTo>
                  <a:lnTo>
                    <a:pt x="133" y="59"/>
                  </a:lnTo>
                  <a:lnTo>
                    <a:pt x="122" y="48"/>
                  </a:lnTo>
                  <a:lnTo>
                    <a:pt x="108" y="40"/>
                  </a:lnTo>
                  <a:lnTo>
                    <a:pt x="91" y="38"/>
                  </a:lnTo>
                  <a:close/>
                  <a:moveTo>
                    <a:pt x="91" y="0"/>
                  </a:moveTo>
                  <a:lnTo>
                    <a:pt x="115" y="2"/>
                  </a:lnTo>
                  <a:lnTo>
                    <a:pt x="137" y="12"/>
                  </a:lnTo>
                  <a:lnTo>
                    <a:pt x="156" y="26"/>
                  </a:lnTo>
                  <a:lnTo>
                    <a:pt x="170" y="45"/>
                  </a:lnTo>
                  <a:lnTo>
                    <a:pt x="179" y="66"/>
                  </a:lnTo>
                  <a:lnTo>
                    <a:pt x="182" y="91"/>
                  </a:lnTo>
                  <a:lnTo>
                    <a:pt x="179" y="114"/>
                  </a:lnTo>
                  <a:lnTo>
                    <a:pt x="170" y="137"/>
                  </a:lnTo>
                  <a:lnTo>
                    <a:pt x="156" y="155"/>
                  </a:lnTo>
                  <a:lnTo>
                    <a:pt x="137" y="169"/>
                  </a:lnTo>
                  <a:lnTo>
                    <a:pt x="115" y="178"/>
                  </a:lnTo>
                  <a:lnTo>
                    <a:pt x="91" y="182"/>
                  </a:lnTo>
                  <a:lnTo>
                    <a:pt x="67" y="178"/>
                  </a:lnTo>
                  <a:lnTo>
                    <a:pt x="45" y="169"/>
                  </a:lnTo>
                  <a:lnTo>
                    <a:pt x="27" y="155"/>
                  </a:lnTo>
                  <a:lnTo>
                    <a:pt x="13" y="137"/>
                  </a:lnTo>
                  <a:lnTo>
                    <a:pt x="4" y="114"/>
                  </a:lnTo>
                  <a:lnTo>
                    <a:pt x="0" y="91"/>
                  </a:lnTo>
                  <a:lnTo>
                    <a:pt x="4" y="66"/>
                  </a:lnTo>
                  <a:lnTo>
                    <a:pt x="13" y="45"/>
                  </a:lnTo>
                  <a:lnTo>
                    <a:pt x="27" y="26"/>
                  </a:lnTo>
                  <a:lnTo>
                    <a:pt x="45" y="12"/>
                  </a:lnTo>
                  <a:lnTo>
                    <a:pt x="67" y="2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16" name="Freeform 640"/>
          <p:cNvSpPr>
            <a:spLocks noEditPoints="1"/>
          </p:cNvSpPr>
          <p:nvPr/>
        </p:nvSpPr>
        <p:spPr bwMode="auto">
          <a:xfrm>
            <a:off x="5907606" y="4343998"/>
            <a:ext cx="524676" cy="493813"/>
          </a:xfrm>
          <a:custGeom>
            <a:avLst/>
            <a:gdLst>
              <a:gd name="T0" fmla="*/ 2655 w 3570"/>
              <a:gd name="T1" fmla="*/ 896 h 3361"/>
              <a:gd name="T2" fmla="*/ 2655 w 3570"/>
              <a:gd name="T3" fmla="*/ 3226 h 3361"/>
              <a:gd name="T4" fmla="*/ 3436 w 3570"/>
              <a:gd name="T5" fmla="*/ 3226 h 3361"/>
              <a:gd name="T6" fmla="*/ 3436 w 3570"/>
              <a:gd name="T7" fmla="*/ 896 h 3361"/>
              <a:gd name="T8" fmla="*/ 2655 w 3570"/>
              <a:gd name="T9" fmla="*/ 896 h 3361"/>
              <a:gd name="T10" fmla="*/ 1707 w 3570"/>
              <a:gd name="T11" fmla="*/ 896 h 3361"/>
              <a:gd name="T12" fmla="*/ 1707 w 3570"/>
              <a:gd name="T13" fmla="*/ 3226 h 3361"/>
              <a:gd name="T14" fmla="*/ 2522 w 3570"/>
              <a:gd name="T15" fmla="*/ 3226 h 3361"/>
              <a:gd name="T16" fmla="*/ 2522 w 3570"/>
              <a:gd name="T17" fmla="*/ 896 h 3361"/>
              <a:gd name="T18" fmla="*/ 1707 w 3570"/>
              <a:gd name="T19" fmla="*/ 896 h 3361"/>
              <a:gd name="T20" fmla="*/ 848 w 3570"/>
              <a:gd name="T21" fmla="*/ 896 h 3361"/>
              <a:gd name="T22" fmla="*/ 848 w 3570"/>
              <a:gd name="T23" fmla="*/ 3226 h 3361"/>
              <a:gd name="T24" fmla="*/ 1573 w 3570"/>
              <a:gd name="T25" fmla="*/ 3226 h 3361"/>
              <a:gd name="T26" fmla="*/ 1573 w 3570"/>
              <a:gd name="T27" fmla="*/ 896 h 3361"/>
              <a:gd name="T28" fmla="*/ 848 w 3570"/>
              <a:gd name="T29" fmla="*/ 896 h 3361"/>
              <a:gd name="T30" fmla="*/ 134 w 3570"/>
              <a:gd name="T31" fmla="*/ 896 h 3361"/>
              <a:gd name="T32" fmla="*/ 134 w 3570"/>
              <a:gd name="T33" fmla="*/ 3226 h 3361"/>
              <a:gd name="T34" fmla="*/ 714 w 3570"/>
              <a:gd name="T35" fmla="*/ 3226 h 3361"/>
              <a:gd name="T36" fmla="*/ 714 w 3570"/>
              <a:gd name="T37" fmla="*/ 896 h 3361"/>
              <a:gd name="T38" fmla="*/ 134 w 3570"/>
              <a:gd name="T39" fmla="*/ 896 h 3361"/>
              <a:gd name="T40" fmla="*/ 848 w 3570"/>
              <a:gd name="T41" fmla="*/ 135 h 3361"/>
              <a:gd name="T42" fmla="*/ 848 w 3570"/>
              <a:gd name="T43" fmla="*/ 761 h 3361"/>
              <a:gd name="T44" fmla="*/ 3436 w 3570"/>
              <a:gd name="T45" fmla="*/ 761 h 3361"/>
              <a:gd name="T46" fmla="*/ 3436 w 3570"/>
              <a:gd name="T47" fmla="*/ 135 h 3361"/>
              <a:gd name="T48" fmla="*/ 848 w 3570"/>
              <a:gd name="T49" fmla="*/ 135 h 3361"/>
              <a:gd name="T50" fmla="*/ 134 w 3570"/>
              <a:gd name="T51" fmla="*/ 135 h 3361"/>
              <a:gd name="T52" fmla="*/ 134 w 3570"/>
              <a:gd name="T53" fmla="*/ 761 h 3361"/>
              <a:gd name="T54" fmla="*/ 714 w 3570"/>
              <a:gd name="T55" fmla="*/ 761 h 3361"/>
              <a:gd name="T56" fmla="*/ 714 w 3570"/>
              <a:gd name="T57" fmla="*/ 135 h 3361"/>
              <a:gd name="T58" fmla="*/ 134 w 3570"/>
              <a:gd name="T59" fmla="*/ 135 h 3361"/>
              <a:gd name="T60" fmla="*/ 0 w 3570"/>
              <a:gd name="T61" fmla="*/ 0 h 3361"/>
              <a:gd name="T62" fmla="*/ 3570 w 3570"/>
              <a:gd name="T63" fmla="*/ 0 h 3361"/>
              <a:gd name="T64" fmla="*/ 3570 w 3570"/>
              <a:gd name="T65" fmla="*/ 3361 h 3361"/>
              <a:gd name="T66" fmla="*/ 0 w 3570"/>
              <a:gd name="T67" fmla="*/ 3361 h 3361"/>
              <a:gd name="T68" fmla="*/ 0 w 3570"/>
              <a:gd name="T69" fmla="*/ 0 h 3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70" h="3361">
                <a:moveTo>
                  <a:pt x="2655" y="896"/>
                </a:moveTo>
                <a:lnTo>
                  <a:pt x="2655" y="3226"/>
                </a:lnTo>
                <a:lnTo>
                  <a:pt x="3436" y="3226"/>
                </a:lnTo>
                <a:lnTo>
                  <a:pt x="3436" y="896"/>
                </a:lnTo>
                <a:lnTo>
                  <a:pt x="2655" y="896"/>
                </a:lnTo>
                <a:close/>
                <a:moveTo>
                  <a:pt x="1707" y="896"/>
                </a:moveTo>
                <a:lnTo>
                  <a:pt x="1707" y="3226"/>
                </a:lnTo>
                <a:lnTo>
                  <a:pt x="2522" y="3226"/>
                </a:lnTo>
                <a:lnTo>
                  <a:pt x="2522" y="896"/>
                </a:lnTo>
                <a:lnTo>
                  <a:pt x="1707" y="896"/>
                </a:lnTo>
                <a:close/>
                <a:moveTo>
                  <a:pt x="848" y="896"/>
                </a:moveTo>
                <a:lnTo>
                  <a:pt x="848" y="3226"/>
                </a:lnTo>
                <a:lnTo>
                  <a:pt x="1573" y="3226"/>
                </a:lnTo>
                <a:lnTo>
                  <a:pt x="1573" y="896"/>
                </a:lnTo>
                <a:lnTo>
                  <a:pt x="848" y="896"/>
                </a:lnTo>
                <a:close/>
                <a:moveTo>
                  <a:pt x="134" y="896"/>
                </a:moveTo>
                <a:lnTo>
                  <a:pt x="134" y="3226"/>
                </a:lnTo>
                <a:lnTo>
                  <a:pt x="714" y="3226"/>
                </a:lnTo>
                <a:lnTo>
                  <a:pt x="714" y="896"/>
                </a:lnTo>
                <a:lnTo>
                  <a:pt x="134" y="896"/>
                </a:lnTo>
                <a:close/>
                <a:moveTo>
                  <a:pt x="848" y="135"/>
                </a:moveTo>
                <a:lnTo>
                  <a:pt x="848" y="761"/>
                </a:lnTo>
                <a:lnTo>
                  <a:pt x="3436" y="761"/>
                </a:lnTo>
                <a:lnTo>
                  <a:pt x="3436" y="135"/>
                </a:lnTo>
                <a:lnTo>
                  <a:pt x="848" y="135"/>
                </a:lnTo>
                <a:close/>
                <a:moveTo>
                  <a:pt x="134" y="135"/>
                </a:moveTo>
                <a:lnTo>
                  <a:pt x="134" y="761"/>
                </a:lnTo>
                <a:lnTo>
                  <a:pt x="714" y="761"/>
                </a:lnTo>
                <a:lnTo>
                  <a:pt x="714" y="135"/>
                </a:lnTo>
                <a:lnTo>
                  <a:pt x="134" y="135"/>
                </a:lnTo>
                <a:close/>
                <a:moveTo>
                  <a:pt x="0" y="0"/>
                </a:moveTo>
                <a:lnTo>
                  <a:pt x="3570" y="0"/>
                </a:lnTo>
                <a:lnTo>
                  <a:pt x="3570" y="3361"/>
                </a:lnTo>
                <a:lnTo>
                  <a:pt x="0" y="336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17" name="Group 527"/>
          <p:cNvGrpSpPr/>
          <p:nvPr/>
        </p:nvGrpSpPr>
        <p:grpSpPr>
          <a:xfrm>
            <a:off x="5880234" y="3535845"/>
            <a:ext cx="579421" cy="575043"/>
            <a:chOff x="9805988" y="5559426"/>
            <a:chExt cx="1050926" cy="1042987"/>
          </a:xfrm>
          <a:solidFill>
            <a:srgbClr val="000000"/>
          </a:solidFill>
        </p:grpSpPr>
        <p:sp>
          <p:nvSpPr>
            <p:cNvPr id="618" name="Freeform 688"/>
            <p:cNvSpPr>
              <a:spLocks noEditPoints="1"/>
            </p:cNvSpPr>
            <p:nvPr/>
          </p:nvSpPr>
          <p:spPr bwMode="auto">
            <a:xfrm>
              <a:off x="9991726" y="5738813"/>
              <a:ext cx="865188" cy="863600"/>
            </a:xfrm>
            <a:custGeom>
              <a:avLst/>
              <a:gdLst>
                <a:gd name="T0" fmla="*/ 735 w 2722"/>
                <a:gd name="T1" fmla="*/ 277 h 2722"/>
                <a:gd name="T2" fmla="*/ 533 w 2722"/>
                <a:gd name="T3" fmla="*/ 369 h 2722"/>
                <a:gd name="T4" fmla="*/ 371 w 2722"/>
                <a:gd name="T5" fmla="*/ 533 h 2722"/>
                <a:gd name="T6" fmla="*/ 278 w 2722"/>
                <a:gd name="T7" fmla="*/ 735 h 2722"/>
                <a:gd name="T8" fmla="*/ 259 w 2722"/>
                <a:gd name="T9" fmla="*/ 953 h 2722"/>
                <a:gd name="T10" fmla="*/ 315 w 2722"/>
                <a:gd name="T11" fmla="*/ 1165 h 2722"/>
                <a:gd name="T12" fmla="*/ 444 w 2722"/>
                <a:gd name="T13" fmla="*/ 1351 h 2722"/>
                <a:gd name="T14" fmla="*/ 631 w 2722"/>
                <a:gd name="T15" fmla="*/ 1481 h 2722"/>
                <a:gd name="T16" fmla="*/ 844 w 2722"/>
                <a:gd name="T17" fmla="*/ 1537 h 2722"/>
                <a:gd name="T18" fmla="*/ 1061 w 2722"/>
                <a:gd name="T19" fmla="*/ 1519 h 2722"/>
                <a:gd name="T20" fmla="*/ 1264 w 2722"/>
                <a:gd name="T21" fmla="*/ 1426 h 2722"/>
                <a:gd name="T22" fmla="*/ 1426 w 2722"/>
                <a:gd name="T23" fmla="*/ 1262 h 2722"/>
                <a:gd name="T24" fmla="*/ 1519 w 2722"/>
                <a:gd name="T25" fmla="*/ 1061 h 2722"/>
                <a:gd name="T26" fmla="*/ 1537 w 2722"/>
                <a:gd name="T27" fmla="*/ 843 h 2722"/>
                <a:gd name="T28" fmla="*/ 1482 w 2722"/>
                <a:gd name="T29" fmla="*/ 631 h 2722"/>
                <a:gd name="T30" fmla="*/ 1352 w 2722"/>
                <a:gd name="T31" fmla="*/ 444 h 2722"/>
                <a:gd name="T32" fmla="*/ 1166 w 2722"/>
                <a:gd name="T33" fmla="*/ 314 h 2722"/>
                <a:gd name="T34" fmla="*/ 953 w 2722"/>
                <a:gd name="T35" fmla="*/ 258 h 2722"/>
                <a:gd name="T36" fmla="*/ 997 w 2722"/>
                <a:gd name="T37" fmla="*/ 5 h 2722"/>
                <a:gd name="T38" fmla="*/ 1253 w 2722"/>
                <a:gd name="T39" fmla="*/ 72 h 2722"/>
                <a:gd name="T40" fmla="*/ 1483 w 2722"/>
                <a:gd name="T41" fmla="*/ 215 h 2722"/>
                <a:gd name="T42" fmla="*/ 1663 w 2722"/>
                <a:gd name="T43" fmla="*/ 426 h 2722"/>
                <a:gd name="T44" fmla="*/ 1768 w 2722"/>
                <a:gd name="T45" fmla="*/ 673 h 2722"/>
                <a:gd name="T46" fmla="*/ 1795 w 2722"/>
                <a:gd name="T47" fmla="*/ 937 h 2722"/>
                <a:gd name="T48" fmla="*/ 1746 w 2722"/>
                <a:gd name="T49" fmla="*/ 1197 h 2722"/>
                <a:gd name="T50" fmla="*/ 1618 w 2722"/>
                <a:gd name="T51" fmla="*/ 1436 h 2722"/>
                <a:gd name="T52" fmla="*/ 1870 w 2722"/>
                <a:gd name="T53" fmla="*/ 1592 h 2722"/>
                <a:gd name="T54" fmla="*/ 1985 w 2722"/>
                <a:gd name="T55" fmla="*/ 1655 h 2722"/>
                <a:gd name="T56" fmla="*/ 2709 w 2722"/>
                <a:gd name="T57" fmla="*/ 2409 h 2722"/>
                <a:gd name="T58" fmla="*/ 2718 w 2722"/>
                <a:gd name="T59" fmla="*/ 2538 h 2722"/>
                <a:gd name="T60" fmla="*/ 2654 w 2722"/>
                <a:gd name="T61" fmla="*/ 2654 h 2722"/>
                <a:gd name="T62" fmla="*/ 2538 w 2722"/>
                <a:gd name="T63" fmla="*/ 2717 h 2722"/>
                <a:gd name="T64" fmla="*/ 2410 w 2722"/>
                <a:gd name="T65" fmla="*/ 2708 h 2722"/>
                <a:gd name="T66" fmla="*/ 1656 w 2722"/>
                <a:gd name="T67" fmla="*/ 1984 h 2722"/>
                <a:gd name="T68" fmla="*/ 1593 w 2722"/>
                <a:gd name="T69" fmla="*/ 1869 h 2722"/>
                <a:gd name="T70" fmla="*/ 1436 w 2722"/>
                <a:gd name="T71" fmla="*/ 1618 h 2722"/>
                <a:gd name="T72" fmla="*/ 1197 w 2722"/>
                <a:gd name="T73" fmla="*/ 1745 h 2722"/>
                <a:gd name="T74" fmla="*/ 937 w 2722"/>
                <a:gd name="T75" fmla="*/ 1795 h 2722"/>
                <a:gd name="T76" fmla="*/ 673 w 2722"/>
                <a:gd name="T77" fmla="*/ 1768 h 2722"/>
                <a:gd name="T78" fmla="*/ 426 w 2722"/>
                <a:gd name="T79" fmla="*/ 1663 h 2722"/>
                <a:gd name="T80" fmla="*/ 215 w 2722"/>
                <a:gd name="T81" fmla="*/ 1481 h 2722"/>
                <a:gd name="T82" fmla="*/ 72 w 2722"/>
                <a:gd name="T83" fmla="*/ 1251 h 2722"/>
                <a:gd name="T84" fmla="*/ 5 w 2722"/>
                <a:gd name="T85" fmla="*/ 996 h 2722"/>
                <a:gd name="T86" fmla="*/ 14 w 2722"/>
                <a:gd name="T87" fmla="*/ 734 h 2722"/>
                <a:gd name="T88" fmla="*/ 101 w 2722"/>
                <a:gd name="T89" fmla="*/ 483 h 2722"/>
                <a:gd name="T90" fmla="*/ 263 w 2722"/>
                <a:gd name="T91" fmla="*/ 262 h 2722"/>
                <a:gd name="T92" fmla="*/ 484 w 2722"/>
                <a:gd name="T93" fmla="*/ 100 h 2722"/>
                <a:gd name="T94" fmla="*/ 735 w 2722"/>
                <a:gd name="T95" fmla="*/ 14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22" h="2722">
                  <a:moveTo>
                    <a:pt x="898" y="256"/>
                  </a:moveTo>
                  <a:lnTo>
                    <a:pt x="844" y="258"/>
                  </a:lnTo>
                  <a:lnTo>
                    <a:pt x="789" y="266"/>
                  </a:lnTo>
                  <a:lnTo>
                    <a:pt x="735" y="277"/>
                  </a:lnTo>
                  <a:lnTo>
                    <a:pt x="682" y="293"/>
                  </a:lnTo>
                  <a:lnTo>
                    <a:pt x="631" y="314"/>
                  </a:lnTo>
                  <a:lnTo>
                    <a:pt x="582" y="339"/>
                  </a:lnTo>
                  <a:lnTo>
                    <a:pt x="533" y="369"/>
                  </a:lnTo>
                  <a:lnTo>
                    <a:pt x="488" y="405"/>
                  </a:lnTo>
                  <a:lnTo>
                    <a:pt x="444" y="444"/>
                  </a:lnTo>
                  <a:lnTo>
                    <a:pt x="405" y="487"/>
                  </a:lnTo>
                  <a:lnTo>
                    <a:pt x="371" y="533"/>
                  </a:lnTo>
                  <a:lnTo>
                    <a:pt x="340" y="580"/>
                  </a:lnTo>
                  <a:lnTo>
                    <a:pt x="315" y="631"/>
                  </a:lnTo>
                  <a:lnTo>
                    <a:pt x="294" y="682"/>
                  </a:lnTo>
                  <a:lnTo>
                    <a:pt x="278" y="735"/>
                  </a:lnTo>
                  <a:lnTo>
                    <a:pt x="266" y="788"/>
                  </a:lnTo>
                  <a:lnTo>
                    <a:pt x="259" y="843"/>
                  </a:lnTo>
                  <a:lnTo>
                    <a:pt x="257" y="898"/>
                  </a:lnTo>
                  <a:lnTo>
                    <a:pt x="259" y="953"/>
                  </a:lnTo>
                  <a:lnTo>
                    <a:pt x="266" y="1007"/>
                  </a:lnTo>
                  <a:lnTo>
                    <a:pt x="278" y="1061"/>
                  </a:lnTo>
                  <a:lnTo>
                    <a:pt x="294" y="1113"/>
                  </a:lnTo>
                  <a:lnTo>
                    <a:pt x="315" y="1165"/>
                  </a:lnTo>
                  <a:lnTo>
                    <a:pt x="340" y="1215"/>
                  </a:lnTo>
                  <a:lnTo>
                    <a:pt x="371" y="1262"/>
                  </a:lnTo>
                  <a:lnTo>
                    <a:pt x="405" y="1309"/>
                  </a:lnTo>
                  <a:lnTo>
                    <a:pt x="444" y="1351"/>
                  </a:lnTo>
                  <a:lnTo>
                    <a:pt x="488" y="1391"/>
                  </a:lnTo>
                  <a:lnTo>
                    <a:pt x="533" y="1426"/>
                  </a:lnTo>
                  <a:lnTo>
                    <a:pt x="582" y="1456"/>
                  </a:lnTo>
                  <a:lnTo>
                    <a:pt x="631" y="1481"/>
                  </a:lnTo>
                  <a:lnTo>
                    <a:pt x="682" y="1503"/>
                  </a:lnTo>
                  <a:lnTo>
                    <a:pt x="735" y="1519"/>
                  </a:lnTo>
                  <a:lnTo>
                    <a:pt x="789" y="1530"/>
                  </a:lnTo>
                  <a:lnTo>
                    <a:pt x="844" y="1537"/>
                  </a:lnTo>
                  <a:lnTo>
                    <a:pt x="898" y="1539"/>
                  </a:lnTo>
                  <a:lnTo>
                    <a:pt x="953" y="1537"/>
                  </a:lnTo>
                  <a:lnTo>
                    <a:pt x="1007" y="1530"/>
                  </a:lnTo>
                  <a:lnTo>
                    <a:pt x="1061" y="1519"/>
                  </a:lnTo>
                  <a:lnTo>
                    <a:pt x="1114" y="1503"/>
                  </a:lnTo>
                  <a:lnTo>
                    <a:pt x="1166" y="1481"/>
                  </a:lnTo>
                  <a:lnTo>
                    <a:pt x="1215" y="1456"/>
                  </a:lnTo>
                  <a:lnTo>
                    <a:pt x="1264" y="1426"/>
                  </a:lnTo>
                  <a:lnTo>
                    <a:pt x="1309" y="1391"/>
                  </a:lnTo>
                  <a:lnTo>
                    <a:pt x="1352" y="1351"/>
                  </a:lnTo>
                  <a:lnTo>
                    <a:pt x="1392" y="1309"/>
                  </a:lnTo>
                  <a:lnTo>
                    <a:pt x="1426" y="1262"/>
                  </a:lnTo>
                  <a:lnTo>
                    <a:pt x="1456" y="1215"/>
                  </a:lnTo>
                  <a:lnTo>
                    <a:pt x="1482" y="1165"/>
                  </a:lnTo>
                  <a:lnTo>
                    <a:pt x="1503" y="1113"/>
                  </a:lnTo>
                  <a:lnTo>
                    <a:pt x="1519" y="1061"/>
                  </a:lnTo>
                  <a:lnTo>
                    <a:pt x="1531" y="1007"/>
                  </a:lnTo>
                  <a:lnTo>
                    <a:pt x="1537" y="953"/>
                  </a:lnTo>
                  <a:lnTo>
                    <a:pt x="1540" y="898"/>
                  </a:lnTo>
                  <a:lnTo>
                    <a:pt x="1537" y="843"/>
                  </a:lnTo>
                  <a:lnTo>
                    <a:pt x="1531" y="788"/>
                  </a:lnTo>
                  <a:lnTo>
                    <a:pt x="1519" y="735"/>
                  </a:lnTo>
                  <a:lnTo>
                    <a:pt x="1503" y="682"/>
                  </a:lnTo>
                  <a:lnTo>
                    <a:pt x="1482" y="631"/>
                  </a:lnTo>
                  <a:lnTo>
                    <a:pt x="1456" y="580"/>
                  </a:lnTo>
                  <a:lnTo>
                    <a:pt x="1426" y="533"/>
                  </a:lnTo>
                  <a:lnTo>
                    <a:pt x="1392" y="487"/>
                  </a:lnTo>
                  <a:lnTo>
                    <a:pt x="1352" y="444"/>
                  </a:lnTo>
                  <a:lnTo>
                    <a:pt x="1309" y="405"/>
                  </a:lnTo>
                  <a:lnTo>
                    <a:pt x="1264" y="369"/>
                  </a:lnTo>
                  <a:lnTo>
                    <a:pt x="1215" y="339"/>
                  </a:lnTo>
                  <a:lnTo>
                    <a:pt x="1166" y="314"/>
                  </a:lnTo>
                  <a:lnTo>
                    <a:pt x="1114" y="293"/>
                  </a:lnTo>
                  <a:lnTo>
                    <a:pt x="1061" y="277"/>
                  </a:lnTo>
                  <a:lnTo>
                    <a:pt x="1007" y="266"/>
                  </a:lnTo>
                  <a:lnTo>
                    <a:pt x="953" y="258"/>
                  </a:lnTo>
                  <a:lnTo>
                    <a:pt x="898" y="256"/>
                  </a:lnTo>
                  <a:close/>
                  <a:moveTo>
                    <a:pt x="865" y="0"/>
                  </a:moveTo>
                  <a:lnTo>
                    <a:pt x="932" y="0"/>
                  </a:lnTo>
                  <a:lnTo>
                    <a:pt x="997" y="5"/>
                  </a:lnTo>
                  <a:lnTo>
                    <a:pt x="1062" y="14"/>
                  </a:lnTo>
                  <a:lnTo>
                    <a:pt x="1126" y="28"/>
                  </a:lnTo>
                  <a:lnTo>
                    <a:pt x="1190" y="48"/>
                  </a:lnTo>
                  <a:lnTo>
                    <a:pt x="1253" y="72"/>
                  </a:lnTo>
                  <a:lnTo>
                    <a:pt x="1313" y="100"/>
                  </a:lnTo>
                  <a:lnTo>
                    <a:pt x="1372" y="133"/>
                  </a:lnTo>
                  <a:lnTo>
                    <a:pt x="1428" y="172"/>
                  </a:lnTo>
                  <a:lnTo>
                    <a:pt x="1483" y="215"/>
                  </a:lnTo>
                  <a:lnTo>
                    <a:pt x="1534" y="262"/>
                  </a:lnTo>
                  <a:lnTo>
                    <a:pt x="1582" y="314"/>
                  </a:lnTo>
                  <a:lnTo>
                    <a:pt x="1625" y="368"/>
                  </a:lnTo>
                  <a:lnTo>
                    <a:pt x="1663" y="426"/>
                  </a:lnTo>
                  <a:lnTo>
                    <a:pt x="1697" y="485"/>
                  </a:lnTo>
                  <a:lnTo>
                    <a:pt x="1726" y="546"/>
                  </a:lnTo>
                  <a:lnTo>
                    <a:pt x="1749" y="610"/>
                  </a:lnTo>
                  <a:lnTo>
                    <a:pt x="1768" y="673"/>
                  </a:lnTo>
                  <a:lnTo>
                    <a:pt x="1782" y="739"/>
                  </a:lnTo>
                  <a:lnTo>
                    <a:pt x="1791" y="804"/>
                  </a:lnTo>
                  <a:lnTo>
                    <a:pt x="1796" y="870"/>
                  </a:lnTo>
                  <a:lnTo>
                    <a:pt x="1795" y="937"/>
                  </a:lnTo>
                  <a:lnTo>
                    <a:pt x="1790" y="1002"/>
                  </a:lnTo>
                  <a:lnTo>
                    <a:pt x="1780" y="1068"/>
                  </a:lnTo>
                  <a:lnTo>
                    <a:pt x="1765" y="1133"/>
                  </a:lnTo>
                  <a:lnTo>
                    <a:pt x="1746" y="1197"/>
                  </a:lnTo>
                  <a:lnTo>
                    <a:pt x="1721" y="1259"/>
                  </a:lnTo>
                  <a:lnTo>
                    <a:pt x="1692" y="1320"/>
                  </a:lnTo>
                  <a:lnTo>
                    <a:pt x="1657" y="1380"/>
                  </a:lnTo>
                  <a:lnTo>
                    <a:pt x="1618" y="1436"/>
                  </a:lnTo>
                  <a:lnTo>
                    <a:pt x="1773" y="1591"/>
                  </a:lnTo>
                  <a:lnTo>
                    <a:pt x="1806" y="1587"/>
                  </a:lnTo>
                  <a:lnTo>
                    <a:pt x="1838" y="1587"/>
                  </a:lnTo>
                  <a:lnTo>
                    <a:pt x="1870" y="1592"/>
                  </a:lnTo>
                  <a:lnTo>
                    <a:pt x="1901" y="1602"/>
                  </a:lnTo>
                  <a:lnTo>
                    <a:pt x="1931" y="1615"/>
                  </a:lnTo>
                  <a:lnTo>
                    <a:pt x="1959" y="1633"/>
                  </a:lnTo>
                  <a:lnTo>
                    <a:pt x="1985" y="1655"/>
                  </a:lnTo>
                  <a:lnTo>
                    <a:pt x="2654" y="2325"/>
                  </a:lnTo>
                  <a:lnTo>
                    <a:pt x="2676" y="2350"/>
                  </a:lnTo>
                  <a:lnTo>
                    <a:pt x="2695" y="2380"/>
                  </a:lnTo>
                  <a:lnTo>
                    <a:pt x="2709" y="2409"/>
                  </a:lnTo>
                  <a:lnTo>
                    <a:pt x="2718" y="2441"/>
                  </a:lnTo>
                  <a:lnTo>
                    <a:pt x="2722" y="2473"/>
                  </a:lnTo>
                  <a:lnTo>
                    <a:pt x="2722" y="2506"/>
                  </a:lnTo>
                  <a:lnTo>
                    <a:pt x="2718" y="2538"/>
                  </a:lnTo>
                  <a:lnTo>
                    <a:pt x="2709" y="2569"/>
                  </a:lnTo>
                  <a:lnTo>
                    <a:pt x="2695" y="2600"/>
                  </a:lnTo>
                  <a:lnTo>
                    <a:pt x="2676" y="2628"/>
                  </a:lnTo>
                  <a:lnTo>
                    <a:pt x="2654" y="2654"/>
                  </a:lnTo>
                  <a:lnTo>
                    <a:pt x="2628" y="2676"/>
                  </a:lnTo>
                  <a:lnTo>
                    <a:pt x="2600" y="2694"/>
                  </a:lnTo>
                  <a:lnTo>
                    <a:pt x="2569" y="2708"/>
                  </a:lnTo>
                  <a:lnTo>
                    <a:pt x="2538" y="2717"/>
                  </a:lnTo>
                  <a:lnTo>
                    <a:pt x="2506" y="2722"/>
                  </a:lnTo>
                  <a:lnTo>
                    <a:pt x="2474" y="2722"/>
                  </a:lnTo>
                  <a:lnTo>
                    <a:pt x="2441" y="2717"/>
                  </a:lnTo>
                  <a:lnTo>
                    <a:pt x="2410" y="2708"/>
                  </a:lnTo>
                  <a:lnTo>
                    <a:pt x="2380" y="2694"/>
                  </a:lnTo>
                  <a:lnTo>
                    <a:pt x="2351" y="2676"/>
                  </a:lnTo>
                  <a:lnTo>
                    <a:pt x="2325" y="2654"/>
                  </a:lnTo>
                  <a:lnTo>
                    <a:pt x="1656" y="1984"/>
                  </a:lnTo>
                  <a:lnTo>
                    <a:pt x="1633" y="1959"/>
                  </a:lnTo>
                  <a:lnTo>
                    <a:pt x="1616" y="1931"/>
                  </a:lnTo>
                  <a:lnTo>
                    <a:pt x="1602" y="1900"/>
                  </a:lnTo>
                  <a:lnTo>
                    <a:pt x="1593" y="1869"/>
                  </a:lnTo>
                  <a:lnTo>
                    <a:pt x="1589" y="1838"/>
                  </a:lnTo>
                  <a:lnTo>
                    <a:pt x="1588" y="1805"/>
                  </a:lnTo>
                  <a:lnTo>
                    <a:pt x="1593" y="1773"/>
                  </a:lnTo>
                  <a:lnTo>
                    <a:pt x="1436" y="1618"/>
                  </a:lnTo>
                  <a:lnTo>
                    <a:pt x="1380" y="1657"/>
                  </a:lnTo>
                  <a:lnTo>
                    <a:pt x="1321" y="1691"/>
                  </a:lnTo>
                  <a:lnTo>
                    <a:pt x="1260" y="1721"/>
                  </a:lnTo>
                  <a:lnTo>
                    <a:pt x="1197" y="1745"/>
                  </a:lnTo>
                  <a:lnTo>
                    <a:pt x="1133" y="1765"/>
                  </a:lnTo>
                  <a:lnTo>
                    <a:pt x="1069" y="1780"/>
                  </a:lnTo>
                  <a:lnTo>
                    <a:pt x="1003" y="1790"/>
                  </a:lnTo>
                  <a:lnTo>
                    <a:pt x="937" y="1795"/>
                  </a:lnTo>
                  <a:lnTo>
                    <a:pt x="871" y="1795"/>
                  </a:lnTo>
                  <a:lnTo>
                    <a:pt x="805" y="1791"/>
                  </a:lnTo>
                  <a:lnTo>
                    <a:pt x="739" y="1782"/>
                  </a:lnTo>
                  <a:lnTo>
                    <a:pt x="673" y="1768"/>
                  </a:lnTo>
                  <a:lnTo>
                    <a:pt x="610" y="1749"/>
                  </a:lnTo>
                  <a:lnTo>
                    <a:pt x="547" y="1725"/>
                  </a:lnTo>
                  <a:lnTo>
                    <a:pt x="486" y="1696"/>
                  </a:lnTo>
                  <a:lnTo>
                    <a:pt x="426" y="1663"/>
                  </a:lnTo>
                  <a:lnTo>
                    <a:pt x="370" y="1625"/>
                  </a:lnTo>
                  <a:lnTo>
                    <a:pt x="315" y="1581"/>
                  </a:lnTo>
                  <a:lnTo>
                    <a:pt x="263" y="1533"/>
                  </a:lnTo>
                  <a:lnTo>
                    <a:pt x="215" y="1481"/>
                  </a:lnTo>
                  <a:lnTo>
                    <a:pt x="172" y="1428"/>
                  </a:lnTo>
                  <a:lnTo>
                    <a:pt x="134" y="1371"/>
                  </a:lnTo>
                  <a:lnTo>
                    <a:pt x="101" y="1312"/>
                  </a:lnTo>
                  <a:lnTo>
                    <a:pt x="72" y="1251"/>
                  </a:lnTo>
                  <a:lnTo>
                    <a:pt x="49" y="1190"/>
                  </a:lnTo>
                  <a:lnTo>
                    <a:pt x="30" y="1126"/>
                  </a:lnTo>
                  <a:lnTo>
                    <a:pt x="14" y="1062"/>
                  </a:lnTo>
                  <a:lnTo>
                    <a:pt x="5" y="996"/>
                  </a:lnTo>
                  <a:lnTo>
                    <a:pt x="0" y="931"/>
                  </a:lnTo>
                  <a:lnTo>
                    <a:pt x="0" y="865"/>
                  </a:lnTo>
                  <a:lnTo>
                    <a:pt x="5" y="799"/>
                  </a:lnTo>
                  <a:lnTo>
                    <a:pt x="14" y="734"/>
                  </a:lnTo>
                  <a:lnTo>
                    <a:pt x="30" y="670"/>
                  </a:lnTo>
                  <a:lnTo>
                    <a:pt x="49" y="607"/>
                  </a:lnTo>
                  <a:lnTo>
                    <a:pt x="72" y="544"/>
                  </a:lnTo>
                  <a:lnTo>
                    <a:pt x="101" y="483"/>
                  </a:lnTo>
                  <a:lnTo>
                    <a:pt x="134" y="425"/>
                  </a:lnTo>
                  <a:lnTo>
                    <a:pt x="172" y="368"/>
                  </a:lnTo>
                  <a:lnTo>
                    <a:pt x="215" y="314"/>
                  </a:lnTo>
                  <a:lnTo>
                    <a:pt x="263" y="262"/>
                  </a:lnTo>
                  <a:lnTo>
                    <a:pt x="314" y="215"/>
                  </a:lnTo>
                  <a:lnTo>
                    <a:pt x="369" y="172"/>
                  </a:lnTo>
                  <a:lnTo>
                    <a:pt x="425" y="133"/>
                  </a:lnTo>
                  <a:lnTo>
                    <a:pt x="484" y="100"/>
                  </a:lnTo>
                  <a:lnTo>
                    <a:pt x="544" y="72"/>
                  </a:lnTo>
                  <a:lnTo>
                    <a:pt x="607" y="48"/>
                  </a:lnTo>
                  <a:lnTo>
                    <a:pt x="670" y="28"/>
                  </a:lnTo>
                  <a:lnTo>
                    <a:pt x="735" y="14"/>
                  </a:lnTo>
                  <a:lnTo>
                    <a:pt x="799" y="5"/>
                  </a:lnTo>
                  <a:lnTo>
                    <a:pt x="8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689"/>
            <p:cNvSpPr>
              <a:spLocks/>
            </p:cNvSpPr>
            <p:nvPr/>
          </p:nvSpPr>
          <p:spPr bwMode="auto">
            <a:xfrm>
              <a:off x="9805988" y="6086476"/>
              <a:ext cx="173038" cy="182563"/>
            </a:xfrm>
            <a:custGeom>
              <a:avLst/>
              <a:gdLst>
                <a:gd name="T0" fmla="*/ 509 w 543"/>
                <a:gd name="T1" fmla="*/ 0 h 578"/>
                <a:gd name="T2" fmla="*/ 524 w 543"/>
                <a:gd name="T3" fmla="*/ 50 h 578"/>
                <a:gd name="T4" fmla="*/ 543 w 543"/>
                <a:gd name="T5" fmla="*/ 101 h 578"/>
                <a:gd name="T6" fmla="*/ 82 w 543"/>
                <a:gd name="T7" fmla="*/ 564 h 578"/>
                <a:gd name="T8" fmla="*/ 71 w 543"/>
                <a:gd name="T9" fmla="*/ 572 h 578"/>
                <a:gd name="T10" fmla="*/ 60 w 543"/>
                <a:gd name="T11" fmla="*/ 576 h 578"/>
                <a:gd name="T12" fmla="*/ 47 w 543"/>
                <a:gd name="T13" fmla="*/ 578 h 578"/>
                <a:gd name="T14" fmla="*/ 35 w 543"/>
                <a:gd name="T15" fmla="*/ 576 h 578"/>
                <a:gd name="T16" fmla="*/ 23 w 543"/>
                <a:gd name="T17" fmla="*/ 572 h 578"/>
                <a:gd name="T18" fmla="*/ 13 w 543"/>
                <a:gd name="T19" fmla="*/ 564 h 578"/>
                <a:gd name="T20" fmla="*/ 4 w 543"/>
                <a:gd name="T21" fmla="*/ 552 h 578"/>
                <a:gd name="T22" fmla="*/ 0 w 543"/>
                <a:gd name="T23" fmla="*/ 538 h 578"/>
                <a:gd name="T24" fmla="*/ 0 w 543"/>
                <a:gd name="T25" fmla="*/ 523 h 578"/>
                <a:gd name="T26" fmla="*/ 4 w 543"/>
                <a:gd name="T27" fmla="*/ 509 h 578"/>
                <a:gd name="T28" fmla="*/ 13 w 543"/>
                <a:gd name="T29" fmla="*/ 495 h 578"/>
                <a:gd name="T30" fmla="*/ 506 w 543"/>
                <a:gd name="T31" fmla="*/ 2 h 578"/>
                <a:gd name="T32" fmla="*/ 507 w 543"/>
                <a:gd name="T33" fmla="*/ 1 h 578"/>
                <a:gd name="T34" fmla="*/ 509 w 543"/>
                <a:gd name="T35" fmla="*/ 0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43" h="578">
                  <a:moveTo>
                    <a:pt x="509" y="0"/>
                  </a:moveTo>
                  <a:lnTo>
                    <a:pt x="524" y="50"/>
                  </a:lnTo>
                  <a:lnTo>
                    <a:pt x="543" y="101"/>
                  </a:lnTo>
                  <a:lnTo>
                    <a:pt x="82" y="564"/>
                  </a:lnTo>
                  <a:lnTo>
                    <a:pt x="71" y="572"/>
                  </a:lnTo>
                  <a:lnTo>
                    <a:pt x="60" y="576"/>
                  </a:lnTo>
                  <a:lnTo>
                    <a:pt x="47" y="578"/>
                  </a:lnTo>
                  <a:lnTo>
                    <a:pt x="35" y="576"/>
                  </a:lnTo>
                  <a:lnTo>
                    <a:pt x="23" y="572"/>
                  </a:lnTo>
                  <a:lnTo>
                    <a:pt x="13" y="564"/>
                  </a:lnTo>
                  <a:lnTo>
                    <a:pt x="4" y="552"/>
                  </a:lnTo>
                  <a:lnTo>
                    <a:pt x="0" y="538"/>
                  </a:lnTo>
                  <a:lnTo>
                    <a:pt x="0" y="523"/>
                  </a:lnTo>
                  <a:lnTo>
                    <a:pt x="4" y="509"/>
                  </a:lnTo>
                  <a:lnTo>
                    <a:pt x="13" y="495"/>
                  </a:lnTo>
                  <a:lnTo>
                    <a:pt x="506" y="2"/>
                  </a:lnTo>
                  <a:lnTo>
                    <a:pt x="507" y="1"/>
                  </a:lnTo>
                  <a:lnTo>
                    <a:pt x="5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690"/>
            <p:cNvSpPr>
              <a:spLocks/>
            </p:cNvSpPr>
            <p:nvPr/>
          </p:nvSpPr>
          <p:spPr bwMode="auto">
            <a:xfrm>
              <a:off x="10436226" y="5559426"/>
              <a:ext cx="246063" cy="266700"/>
            </a:xfrm>
            <a:custGeom>
              <a:avLst/>
              <a:gdLst>
                <a:gd name="T0" fmla="*/ 533 w 773"/>
                <a:gd name="T1" fmla="*/ 0 h 842"/>
                <a:gd name="T2" fmla="*/ 547 w 773"/>
                <a:gd name="T3" fmla="*/ 2 h 842"/>
                <a:gd name="T4" fmla="*/ 561 w 773"/>
                <a:gd name="T5" fmla="*/ 8 h 842"/>
                <a:gd name="T6" fmla="*/ 572 w 773"/>
                <a:gd name="T7" fmla="*/ 17 h 842"/>
                <a:gd name="T8" fmla="*/ 579 w 773"/>
                <a:gd name="T9" fmla="*/ 30 h 842"/>
                <a:gd name="T10" fmla="*/ 769 w 773"/>
                <a:gd name="T11" fmla="*/ 511 h 842"/>
                <a:gd name="T12" fmla="*/ 773 w 773"/>
                <a:gd name="T13" fmla="*/ 526 h 842"/>
                <a:gd name="T14" fmla="*/ 771 w 773"/>
                <a:gd name="T15" fmla="*/ 540 h 842"/>
                <a:gd name="T16" fmla="*/ 766 w 773"/>
                <a:gd name="T17" fmla="*/ 554 h 842"/>
                <a:gd name="T18" fmla="*/ 756 w 773"/>
                <a:gd name="T19" fmla="*/ 565 h 842"/>
                <a:gd name="T20" fmla="*/ 743 w 773"/>
                <a:gd name="T21" fmla="*/ 573 h 842"/>
                <a:gd name="T22" fmla="*/ 733 w 773"/>
                <a:gd name="T23" fmla="*/ 575 h 842"/>
                <a:gd name="T24" fmla="*/ 724 w 773"/>
                <a:gd name="T25" fmla="*/ 576 h 842"/>
                <a:gd name="T26" fmla="*/ 710 w 773"/>
                <a:gd name="T27" fmla="*/ 574 h 842"/>
                <a:gd name="T28" fmla="*/ 698 w 773"/>
                <a:gd name="T29" fmla="*/ 568 h 842"/>
                <a:gd name="T30" fmla="*/ 687 w 773"/>
                <a:gd name="T31" fmla="*/ 559 h 842"/>
                <a:gd name="T32" fmla="*/ 680 w 773"/>
                <a:gd name="T33" fmla="*/ 546 h 842"/>
                <a:gd name="T34" fmla="*/ 535 w 773"/>
                <a:gd name="T35" fmla="*/ 180 h 842"/>
                <a:gd name="T36" fmla="*/ 239 w 773"/>
                <a:gd name="T37" fmla="*/ 842 h 842"/>
                <a:gd name="T38" fmla="*/ 207 w 773"/>
                <a:gd name="T39" fmla="*/ 799 h 842"/>
                <a:gd name="T40" fmla="*/ 171 w 773"/>
                <a:gd name="T41" fmla="*/ 757 h 842"/>
                <a:gd name="T42" fmla="*/ 452 w 773"/>
                <a:gd name="T43" fmla="*/ 130 h 842"/>
                <a:gd name="T44" fmla="*/ 64 w 773"/>
                <a:gd name="T45" fmla="*/ 274 h 842"/>
                <a:gd name="T46" fmla="*/ 49 w 773"/>
                <a:gd name="T47" fmla="*/ 277 h 842"/>
                <a:gd name="T48" fmla="*/ 34 w 773"/>
                <a:gd name="T49" fmla="*/ 275 h 842"/>
                <a:gd name="T50" fmla="*/ 21 w 773"/>
                <a:gd name="T51" fmla="*/ 268 h 842"/>
                <a:gd name="T52" fmla="*/ 10 w 773"/>
                <a:gd name="T53" fmla="*/ 258 h 842"/>
                <a:gd name="T54" fmla="*/ 3 w 773"/>
                <a:gd name="T55" fmla="*/ 245 h 842"/>
                <a:gd name="T56" fmla="*/ 0 w 773"/>
                <a:gd name="T57" fmla="*/ 230 h 842"/>
                <a:gd name="T58" fmla="*/ 2 w 773"/>
                <a:gd name="T59" fmla="*/ 215 h 842"/>
                <a:gd name="T60" fmla="*/ 8 w 773"/>
                <a:gd name="T61" fmla="*/ 202 h 842"/>
                <a:gd name="T62" fmla="*/ 18 w 773"/>
                <a:gd name="T63" fmla="*/ 191 h 842"/>
                <a:gd name="T64" fmla="*/ 31 w 773"/>
                <a:gd name="T65" fmla="*/ 184 h 842"/>
                <a:gd name="T66" fmla="*/ 518 w 773"/>
                <a:gd name="T67" fmla="*/ 3 h 842"/>
                <a:gd name="T68" fmla="*/ 533 w 773"/>
                <a:gd name="T69" fmla="*/ 0 h 842"/>
                <a:gd name="T70" fmla="*/ 533 w 773"/>
                <a:gd name="T7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3" h="842">
                  <a:moveTo>
                    <a:pt x="533" y="0"/>
                  </a:moveTo>
                  <a:lnTo>
                    <a:pt x="547" y="2"/>
                  </a:lnTo>
                  <a:lnTo>
                    <a:pt x="561" y="8"/>
                  </a:lnTo>
                  <a:lnTo>
                    <a:pt x="572" y="17"/>
                  </a:lnTo>
                  <a:lnTo>
                    <a:pt x="579" y="30"/>
                  </a:lnTo>
                  <a:lnTo>
                    <a:pt x="769" y="511"/>
                  </a:lnTo>
                  <a:lnTo>
                    <a:pt x="773" y="526"/>
                  </a:lnTo>
                  <a:lnTo>
                    <a:pt x="771" y="540"/>
                  </a:lnTo>
                  <a:lnTo>
                    <a:pt x="766" y="554"/>
                  </a:lnTo>
                  <a:lnTo>
                    <a:pt x="756" y="565"/>
                  </a:lnTo>
                  <a:lnTo>
                    <a:pt x="743" y="573"/>
                  </a:lnTo>
                  <a:lnTo>
                    <a:pt x="733" y="575"/>
                  </a:lnTo>
                  <a:lnTo>
                    <a:pt x="724" y="576"/>
                  </a:lnTo>
                  <a:lnTo>
                    <a:pt x="710" y="574"/>
                  </a:lnTo>
                  <a:lnTo>
                    <a:pt x="698" y="568"/>
                  </a:lnTo>
                  <a:lnTo>
                    <a:pt x="687" y="559"/>
                  </a:lnTo>
                  <a:lnTo>
                    <a:pt x="680" y="546"/>
                  </a:lnTo>
                  <a:lnTo>
                    <a:pt x="535" y="180"/>
                  </a:lnTo>
                  <a:lnTo>
                    <a:pt x="239" y="842"/>
                  </a:lnTo>
                  <a:lnTo>
                    <a:pt x="207" y="799"/>
                  </a:lnTo>
                  <a:lnTo>
                    <a:pt x="171" y="757"/>
                  </a:lnTo>
                  <a:lnTo>
                    <a:pt x="452" y="130"/>
                  </a:lnTo>
                  <a:lnTo>
                    <a:pt x="64" y="274"/>
                  </a:lnTo>
                  <a:lnTo>
                    <a:pt x="49" y="277"/>
                  </a:lnTo>
                  <a:lnTo>
                    <a:pt x="34" y="275"/>
                  </a:lnTo>
                  <a:lnTo>
                    <a:pt x="21" y="268"/>
                  </a:lnTo>
                  <a:lnTo>
                    <a:pt x="10" y="258"/>
                  </a:lnTo>
                  <a:lnTo>
                    <a:pt x="3" y="245"/>
                  </a:lnTo>
                  <a:lnTo>
                    <a:pt x="0" y="230"/>
                  </a:lnTo>
                  <a:lnTo>
                    <a:pt x="2" y="215"/>
                  </a:lnTo>
                  <a:lnTo>
                    <a:pt x="8" y="202"/>
                  </a:lnTo>
                  <a:lnTo>
                    <a:pt x="18" y="191"/>
                  </a:lnTo>
                  <a:lnTo>
                    <a:pt x="31" y="184"/>
                  </a:lnTo>
                  <a:lnTo>
                    <a:pt x="518" y="3"/>
                  </a:lnTo>
                  <a:lnTo>
                    <a:pt x="533" y="0"/>
                  </a:lnTo>
                  <a:lnTo>
                    <a:pt x="5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691"/>
            <p:cNvSpPr>
              <a:spLocks/>
            </p:cNvSpPr>
            <p:nvPr/>
          </p:nvSpPr>
          <p:spPr bwMode="auto">
            <a:xfrm>
              <a:off x="10161588" y="5899151"/>
              <a:ext cx="282575" cy="271463"/>
            </a:xfrm>
            <a:custGeom>
              <a:avLst/>
              <a:gdLst>
                <a:gd name="T0" fmla="*/ 368 w 888"/>
                <a:gd name="T1" fmla="*/ 0 h 852"/>
                <a:gd name="T2" fmla="*/ 384 w 888"/>
                <a:gd name="T3" fmla="*/ 5 h 852"/>
                <a:gd name="T4" fmla="*/ 397 w 888"/>
                <a:gd name="T5" fmla="*/ 14 h 852"/>
                <a:gd name="T6" fmla="*/ 733 w 888"/>
                <a:gd name="T7" fmla="*/ 367 h 852"/>
                <a:gd name="T8" fmla="*/ 850 w 888"/>
                <a:gd name="T9" fmla="*/ 104 h 852"/>
                <a:gd name="T10" fmla="*/ 867 w 888"/>
                <a:gd name="T11" fmla="*/ 153 h 852"/>
                <a:gd name="T12" fmla="*/ 880 w 888"/>
                <a:gd name="T13" fmla="*/ 203 h 852"/>
                <a:gd name="T14" fmla="*/ 888 w 888"/>
                <a:gd name="T15" fmla="*/ 254 h 852"/>
                <a:gd name="T16" fmla="*/ 791 w 888"/>
                <a:gd name="T17" fmla="*/ 472 h 852"/>
                <a:gd name="T18" fmla="*/ 782 w 888"/>
                <a:gd name="T19" fmla="*/ 485 h 852"/>
                <a:gd name="T20" fmla="*/ 770 w 888"/>
                <a:gd name="T21" fmla="*/ 494 h 852"/>
                <a:gd name="T22" fmla="*/ 755 w 888"/>
                <a:gd name="T23" fmla="*/ 499 h 852"/>
                <a:gd name="T24" fmla="*/ 740 w 888"/>
                <a:gd name="T25" fmla="*/ 499 h 852"/>
                <a:gd name="T26" fmla="*/ 725 w 888"/>
                <a:gd name="T27" fmla="*/ 495 h 852"/>
                <a:gd name="T28" fmla="*/ 713 w 888"/>
                <a:gd name="T29" fmla="*/ 485 h 852"/>
                <a:gd name="T30" fmla="*/ 379 w 888"/>
                <a:gd name="T31" fmla="*/ 134 h 852"/>
                <a:gd name="T32" fmla="*/ 86 w 888"/>
                <a:gd name="T33" fmla="*/ 852 h 852"/>
                <a:gd name="T34" fmla="*/ 42 w 888"/>
                <a:gd name="T35" fmla="*/ 832 h 852"/>
                <a:gd name="T36" fmla="*/ 0 w 888"/>
                <a:gd name="T37" fmla="*/ 807 h 852"/>
                <a:gd name="T38" fmla="*/ 317 w 888"/>
                <a:gd name="T39" fmla="*/ 29 h 852"/>
                <a:gd name="T40" fmla="*/ 326 w 888"/>
                <a:gd name="T41" fmla="*/ 15 h 852"/>
                <a:gd name="T42" fmla="*/ 338 w 888"/>
                <a:gd name="T43" fmla="*/ 6 h 852"/>
                <a:gd name="T44" fmla="*/ 353 w 888"/>
                <a:gd name="T45" fmla="*/ 0 h 852"/>
                <a:gd name="T46" fmla="*/ 368 w 888"/>
                <a:gd name="T47" fmla="*/ 0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88" h="852">
                  <a:moveTo>
                    <a:pt x="368" y="0"/>
                  </a:moveTo>
                  <a:lnTo>
                    <a:pt x="384" y="5"/>
                  </a:lnTo>
                  <a:lnTo>
                    <a:pt x="397" y="14"/>
                  </a:lnTo>
                  <a:lnTo>
                    <a:pt x="733" y="367"/>
                  </a:lnTo>
                  <a:lnTo>
                    <a:pt x="850" y="104"/>
                  </a:lnTo>
                  <a:lnTo>
                    <a:pt x="867" y="153"/>
                  </a:lnTo>
                  <a:lnTo>
                    <a:pt x="880" y="203"/>
                  </a:lnTo>
                  <a:lnTo>
                    <a:pt x="888" y="254"/>
                  </a:lnTo>
                  <a:lnTo>
                    <a:pt x="791" y="472"/>
                  </a:lnTo>
                  <a:lnTo>
                    <a:pt x="782" y="485"/>
                  </a:lnTo>
                  <a:lnTo>
                    <a:pt x="770" y="494"/>
                  </a:lnTo>
                  <a:lnTo>
                    <a:pt x="755" y="499"/>
                  </a:lnTo>
                  <a:lnTo>
                    <a:pt x="740" y="499"/>
                  </a:lnTo>
                  <a:lnTo>
                    <a:pt x="725" y="495"/>
                  </a:lnTo>
                  <a:lnTo>
                    <a:pt x="713" y="485"/>
                  </a:lnTo>
                  <a:lnTo>
                    <a:pt x="379" y="134"/>
                  </a:lnTo>
                  <a:lnTo>
                    <a:pt x="86" y="852"/>
                  </a:lnTo>
                  <a:lnTo>
                    <a:pt x="42" y="832"/>
                  </a:lnTo>
                  <a:lnTo>
                    <a:pt x="0" y="807"/>
                  </a:lnTo>
                  <a:lnTo>
                    <a:pt x="317" y="29"/>
                  </a:lnTo>
                  <a:lnTo>
                    <a:pt x="326" y="15"/>
                  </a:lnTo>
                  <a:lnTo>
                    <a:pt x="338" y="6"/>
                  </a:lnTo>
                  <a:lnTo>
                    <a:pt x="353" y="0"/>
                  </a:lnTo>
                  <a:lnTo>
                    <a:pt x="3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2" name="Group 532"/>
          <p:cNvGrpSpPr/>
          <p:nvPr/>
        </p:nvGrpSpPr>
        <p:grpSpPr>
          <a:xfrm>
            <a:off x="6811534" y="483019"/>
            <a:ext cx="587809" cy="484642"/>
            <a:chOff x="5510213" y="2947988"/>
            <a:chExt cx="1166813" cy="962025"/>
          </a:xfrm>
          <a:solidFill>
            <a:srgbClr val="000000"/>
          </a:solidFill>
        </p:grpSpPr>
        <p:sp>
          <p:nvSpPr>
            <p:cNvPr id="623" name="Freeform 32"/>
            <p:cNvSpPr>
              <a:spLocks/>
            </p:cNvSpPr>
            <p:nvPr/>
          </p:nvSpPr>
          <p:spPr bwMode="auto">
            <a:xfrm>
              <a:off x="5510213" y="2947988"/>
              <a:ext cx="1027113" cy="962025"/>
            </a:xfrm>
            <a:custGeom>
              <a:avLst/>
              <a:gdLst>
                <a:gd name="T0" fmla="*/ 87 w 3234"/>
                <a:gd name="T1" fmla="*/ 20 h 3030"/>
                <a:gd name="T2" fmla="*/ 225 w 3234"/>
                <a:gd name="T3" fmla="*/ 308 h 3030"/>
                <a:gd name="T4" fmla="*/ 240 w 3234"/>
                <a:gd name="T5" fmla="*/ 319 h 3030"/>
                <a:gd name="T6" fmla="*/ 235 w 3234"/>
                <a:gd name="T7" fmla="*/ 337 h 3030"/>
                <a:gd name="T8" fmla="*/ 96 w 3234"/>
                <a:gd name="T9" fmla="*/ 627 h 3030"/>
                <a:gd name="T10" fmla="*/ 238 w 3234"/>
                <a:gd name="T11" fmla="*/ 634 h 3030"/>
                <a:gd name="T12" fmla="*/ 238 w 3234"/>
                <a:gd name="T13" fmla="*/ 652 h 3030"/>
                <a:gd name="T14" fmla="*/ 96 w 3234"/>
                <a:gd name="T15" fmla="*/ 659 h 3030"/>
                <a:gd name="T16" fmla="*/ 235 w 3234"/>
                <a:gd name="T17" fmla="*/ 949 h 3030"/>
                <a:gd name="T18" fmla="*/ 240 w 3234"/>
                <a:gd name="T19" fmla="*/ 967 h 3030"/>
                <a:gd name="T20" fmla="*/ 225 w 3234"/>
                <a:gd name="T21" fmla="*/ 978 h 3030"/>
                <a:gd name="T22" fmla="*/ 230 w 3234"/>
                <a:gd name="T23" fmla="*/ 1266 h 3030"/>
                <a:gd name="T24" fmla="*/ 242 w 3234"/>
                <a:gd name="T25" fmla="*/ 1282 h 3030"/>
                <a:gd name="T26" fmla="*/ 230 w 3234"/>
                <a:gd name="T27" fmla="*/ 1296 h 3030"/>
                <a:gd name="T28" fmla="*/ 225 w 3234"/>
                <a:gd name="T29" fmla="*/ 1584 h 3030"/>
                <a:gd name="T30" fmla="*/ 240 w 3234"/>
                <a:gd name="T31" fmla="*/ 1595 h 3030"/>
                <a:gd name="T32" fmla="*/ 235 w 3234"/>
                <a:gd name="T33" fmla="*/ 1613 h 3030"/>
                <a:gd name="T34" fmla="*/ 96 w 3234"/>
                <a:gd name="T35" fmla="*/ 1903 h 3030"/>
                <a:gd name="T36" fmla="*/ 238 w 3234"/>
                <a:gd name="T37" fmla="*/ 1910 h 3030"/>
                <a:gd name="T38" fmla="*/ 238 w 3234"/>
                <a:gd name="T39" fmla="*/ 1928 h 3030"/>
                <a:gd name="T40" fmla="*/ 96 w 3234"/>
                <a:gd name="T41" fmla="*/ 1935 h 3030"/>
                <a:gd name="T42" fmla="*/ 235 w 3234"/>
                <a:gd name="T43" fmla="*/ 2225 h 3030"/>
                <a:gd name="T44" fmla="*/ 240 w 3234"/>
                <a:gd name="T45" fmla="*/ 2243 h 3030"/>
                <a:gd name="T46" fmla="*/ 225 w 3234"/>
                <a:gd name="T47" fmla="*/ 2254 h 3030"/>
                <a:gd name="T48" fmla="*/ 230 w 3234"/>
                <a:gd name="T49" fmla="*/ 2542 h 3030"/>
                <a:gd name="T50" fmla="*/ 242 w 3234"/>
                <a:gd name="T51" fmla="*/ 2556 h 3030"/>
                <a:gd name="T52" fmla="*/ 230 w 3234"/>
                <a:gd name="T53" fmla="*/ 2572 h 3030"/>
                <a:gd name="T54" fmla="*/ 679 w 3234"/>
                <a:gd name="T55" fmla="*/ 2934 h 3030"/>
                <a:gd name="T56" fmla="*/ 685 w 3234"/>
                <a:gd name="T57" fmla="*/ 2768 h 3030"/>
                <a:gd name="T58" fmla="*/ 704 w 3234"/>
                <a:gd name="T59" fmla="*/ 2768 h 3030"/>
                <a:gd name="T60" fmla="*/ 711 w 3234"/>
                <a:gd name="T61" fmla="*/ 2934 h 3030"/>
                <a:gd name="T62" fmla="*/ 1003 w 3234"/>
                <a:gd name="T63" fmla="*/ 2771 h 3030"/>
                <a:gd name="T64" fmla="*/ 1021 w 3234"/>
                <a:gd name="T65" fmla="*/ 2765 h 3030"/>
                <a:gd name="T66" fmla="*/ 1032 w 3234"/>
                <a:gd name="T67" fmla="*/ 2780 h 3030"/>
                <a:gd name="T68" fmla="*/ 1322 w 3234"/>
                <a:gd name="T69" fmla="*/ 2775 h 3030"/>
                <a:gd name="T70" fmla="*/ 1337 w 3234"/>
                <a:gd name="T71" fmla="*/ 2764 h 3030"/>
                <a:gd name="T72" fmla="*/ 1352 w 3234"/>
                <a:gd name="T73" fmla="*/ 2775 h 3030"/>
                <a:gd name="T74" fmla="*/ 1641 w 3234"/>
                <a:gd name="T75" fmla="*/ 2780 h 3030"/>
                <a:gd name="T76" fmla="*/ 1653 w 3234"/>
                <a:gd name="T77" fmla="*/ 2765 h 3030"/>
                <a:gd name="T78" fmla="*/ 1671 w 3234"/>
                <a:gd name="T79" fmla="*/ 2771 h 3030"/>
                <a:gd name="T80" fmla="*/ 1962 w 3234"/>
                <a:gd name="T81" fmla="*/ 2934 h 3030"/>
                <a:gd name="T82" fmla="*/ 1969 w 3234"/>
                <a:gd name="T83" fmla="*/ 2768 h 3030"/>
                <a:gd name="T84" fmla="*/ 1988 w 3234"/>
                <a:gd name="T85" fmla="*/ 2768 h 3030"/>
                <a:gd name="T86" fmla="*/ 1995 w 3234"/>
                <a:gd name="T87" fmla="*/ 2934 h 3030"/>
                <a:gd name="T88" fmla="*/ 2287 w 3234"/>
                <a:gd name="T89" fmla="*/ 2771 h 3030"/>
                <a:gd name="T90" fmla="*/ 2305 w 3234"/>
                <a:gd name="T91" fmla="*/ 2765 h 3030"/>
                <a:gd name="T92" fmla="*/ 2316 w 3234"/>
                <a:gd name="T93" fmla="*/ 2780 h 3030"/>
                <a:gd name="T94" fmla="*/ 2605 w 3234"/>
                <a:gd name="T95" fmla="*/ 2775 h 3030"/>
                <a:gd name="T96" fmla="*/ 2620 w 3234"/>
                <a:gd name="T97" fmla="*/ 2764 h 3030"/>
                <a:gd name="T98" fmla="*/ 2636 w 3234"/>
                <a:gd name="T99" fmla="*/ 2775 h 3030"/>
                <a:gd name="T100" fmla="*/ 2925 w 3234"/>
                <a:gd name="T101" fmla="*/ 2780 h 3030"/>
                <a:gd name="T102" fmla="*/ 2936 w 3234"/>
                <a:gd name="T103" fmla="*/ 2765 h 3030"/>
                <a:gd name="T104" fmla="*/ 2954 w 3234"/>
                <a:gd name="T105" fmla="*/ 2771 h 3030"/>
                <a:gd name="T106" fmla="*/ 3186 w 3234"/>
                <a:gd name="T107" fmla="*/ 2934 h 3030"/>
                <a:gd name="T108" fmla="*/ 3232 w 3234"/>
                <a:gd name="T109" fmla="*/ 2967 h 3030"/>
                <a:gd name="T110" fmla="*/ 3215 w 3234"/>
                <a:gd name="T111" fmla="*/ 3021 h 3030"/>
                <a:gd name="T112" fmla="*/ 32 w 3234"/>
                <a:gd name="T113" fmla="*/ 3028 h 3030"/>
                <a:gd name="T114" fmla="*/ 0 w 3234"/>
                <a:gd name="T115" fmla="*/ 2982 h 3030"/>
                <a:gd name="T116" fmla="*/ 20 w 3234"/>
                <a:gd name="T117" fmla="*/ 9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34" h="3030">
                  <a:moveTo>
                    <a:pt x="48" y="0"/>
                  </a:moveTo>
                  <a:lnTo>
                    <a:pt x="64" y="2"/>
                  </a:lnTo>
                  <a:lnTo>
                    <a:pt x="76" y="9"/>
                  </a:lnTo>
                  <a:lnTo>
                    <a:pt x="87" y="20"/>
                  </a:lnTo>
                  <a:lnTo>
                    <a:pt x="94" y="32"/>
                  </a:lnTo>
                  <a:lnTo>
                    <a:pt x="96" y="48"/>
                  </a:lnTo>
                  <a:lnTo>
                    <a:pt x="96" y="308"/>
                  </a:lnTo>
                  <a:lnTo>
                    <a:pt x="225" y="308"/>
                  </a:lnTo>
                  <a:lnTo>
                    <a:pt x="230" y="309"/>
                  </a:lnTo>
                  <a:lnTo>
                    <a:pt x="235" y="311"/>
                  </a:lnTo>
                  <a:lnTo>
                    <a:pt x="238" y="315"/>
                  </a:lnTo>
                  <a:lnTo>
                    <a:pt x="240" y="319"/>
                  </a:lnTo>
                  <a:lnTo>
                    <a:pt x="242" y="325"/>
                  </a:lnTo>
                  <a:lnTo>
                    <a:pt x="240" y="329"/>
                  </a:lnTo>
                  <a:lnTo>
                    <a:pt x="238" y="333"/>
                  </a:lnTo>
                  <a:lnTo>
                    <a:pt x="235" y="337"/>
                  </a:lnTo>
                  <a:lnTo>
                    <a:pt x="230" y="339"/>
                  </a:lnTo>
                  <a:lnTo>
                    <a:pt x="225" y="340"/>
                  </a:lnTo>
                  <a:lnTo>
                    <a:pt x="96" y="340"/>
                  </a:lnTo>
                  <a:lnTo>
                    <a:pt x="96" y="627"/>
                  </a:lnTo>
                  <a:lnTo>
                    <a:pt x="225" y="627"/>
                  </a:lnTo>
                  <a:lnTo>
                    <a:pt x="230" y="628"/>
                  </a:lnTo>
                  <a:lnTo>
                    <a:pt x="235" y="630"/>
                  </a:lnTo>
                  <a:lnTo>
                    <a:pt x="238" y="634"/>
                  </a:lnTo>
                  <a:lnTo>
                    <a:pt x="240" y="638"/>
                  </a:lnTo>
                  <a:lnTo>
                    <a:pt x="242" y="644"/>
                  </a:lnTo>
                  <a:lnTo>
                    <a:pt x="240" y="648"/>
                  </a:lnTo>
                  <a:lnTo>
                    <a:pt x="238" y="652"/>
                  </a:lnTo>
                  <a:lnTo>
                    <a:pt x="235" y="656"/>
                  </a:lnTo>
                  <a:lnTo>
                    <a:pt x="230" y="658"/>
                  </a:lnTo>
                  <a:lnTo>
                    <a:pt x="225" y="659"/>
                  </a:lnTo>
                  <a:lnTo>
                    <a:pt x="96" y="659"/>
                  </a:lnTo>
                  <a:lnTo>
                    <a:pt x="96" y="946"/>
                  </a:lnTo>
                  <a:lnTo>
                    <a:pt x="225" y="946"/>
                  </a:lnTo>
                  <a:lnTo>
                    <a:pt x="230" y="947"/>
                  </a:lnTo>
                  <a:lnTo>
                    <a:pt x="235" y="949"/>
                  </a:lnTo>
                  <a:lnTo>
                    <a:pt x="238" y="953"/>
                  </a:lnTo>
                  <a:lnTo>
                    <a:pt x="240" y="957"/>
                  </a:lnTo>
                  <a:lnTo>
                    <a:pt x="242" y="963"/>
                  </a:lnTo>
                  <a:lnTo>
                    <a:pt x="240" y="967"/>
                  </a:lnTo>
                  <a:lnTo>
                    <a:pt x="238" y="971"/>
                  </a:lnTo>
                  <a:lnTo>
                    <a:pt x="235" y="975"/>
                  </a:lnTo>
                  <a:lnTo>
                    <a:pt x="230" y="977"/>
                  </a:lnTo>
                  <a:lnTo>
                    <a:pt x="225" y="978"/>
                  </a:lnTo>
                  <a:lnTo>
                    <a:pt x="96" y="978"/>
                  </a:lnTo>
                  <a:lnTo>
                    <a:pt x="96" y="1265"/>
                  </a:lnTo>
                  <a:lnTo>
                    <a:pt x="225" y="1265"/>
                  </a:lnTo>
                  <a:lnTo>
                    <a:pt x="230" y="1266"/>
                  </a:lnTo>
                  <a:lnTo>
                    <a:pt x="235" y="1268"/>
                  </a:lnTo>
                  <a:lnTo>
                    <a:pt x="238" y="1272"/>
                  </a:lnTo>
                  <a:lnTo>
                    <a:pt x="240" y="1276"/>
                  </a:lnTo>
                  <a:lnTo>
                    <a:pt x="242" y="1282"/>
                  </a:lnTo>
                  <a:lnTo>
                    <a:pt x="240" y="1286"/>
                  </a:lnTo>
                  <a:lnTo>
                    <a:pt x="238" y="1290"/>
                  </a:lnTo>
                  <a:lnTo>
                    <a:pt x="235" y="1294"/>
                  </a:lnTo>
                  <a:lnTo>
                    <a:pt x="230" y="1296"/>
                  </a:lnTo>
                  <a:lnTo>
                    <a:pt x="225" y="1297"/>
                  </a:lnTo>
                  <a:lnTo>
                    <a:pt x="96" y="1297"/>
                  </a:lnTo>
                  <a:lnTo>
                    <a:pt x="96" y="1584"/>
                  </a:lnTo>
                  <a:lnTo>
                    <a:pt x="225" y="1584"/>
                  </a:lnTo>
                  <a:lnTo>
                    <a:pt x="230" y="1585"/>
                  </a:lnTo>
                  <a:lnTo>
                    <a:pt x="235" y="1587"/>
                  </a:lnTo>
                  <a:lnTo>
                    <a:pt x="238" y="1591"/>
                  </a:lnTo>
                  <a:lnTo>
                    <a:pt x="240" y="1595"/>
                  </a:lnTo>
                  <a:lnTo>
                    <a:pt x="242" y="1601"/>
                  </a:lnTo>
                  <a:lnTo>
                    <a:pt x="240" y="1605"/>
                  </a:lnTo>
                  <a:lnTo>
                    <a:pt x="238" y="1609"/>
                  </a:lnTo>
                  <a:lnTo>
                    <a:pt x="235" y="1613"/>
                  </a:lnTo>
                  <a:lnTo>
                    <a:pt x="230" y="1615"/>
                  </a:lnTo>
                  <a:lnTo>
                    <a:pt x="225" y="1616"/>
                  </a:lnTo>
                  <a:lnTo>
                    <a:pt x="96" y="1616"/>
                  </a:lnTo>
                  <a:lnTo>
                    <a:pt x="96" y="1903"/>
                  </a:lnTo>
                  <a:lnTo>
                    <a:pt x="225" y="1903"/>
                  </a:lnTo>
                  <a:lnTo>
                    <a:pt x="230" y="1904"/>
                  </a:lnTo>
                  <a:lnTo>
                    <a:pt x="235" y="1906"/>
                  </a:lnTo>
                  <a:lnTo>
                    <a:pt x="238" y="1910"/>
                  </a:lnTo>
                  <a:lnTo>
                    <a:pt x="240" y="1914"/>
                  </a:lnTo>
                  <a:lnTo>
                    <a:pt x="242" y="1918"/>
                  </a:lnTo>
                  <a:lnTo>
                    <a:pt x="240" y="1924"/>
                  </a:lnTo>
                  <a:lnTo>
                    <a:pt x="238" y="1928"/>
                  </a:lnTo>
                  <a:lnTo>
                    <a:pt x="235" y="1932"/>
                  </a:lnTo>
                  <a:lnTo>
                    <a:pt x="230" y="1934"/>
                  </a:lnTo>
                  <a:lnTo>
                    <a:pt x="225" y="1935"/>
                  </a:lnTo>
                  <a:lnTo>
                    <a:pt x="96" y="1935"/>
                  </a:lnTo>
                  <a:lnTo>
                    <a:pt x="96" y="2222"/>
                  </a:lnTo>
                  <a:lnTo>
                    <a:pt x="225" y="2222"/>
                  </a:lnTo>
                  <a:lnTo>
                    <a:pt x="230" y="2223"/>
                  </a:lnTo>
                  <a:lnTo>
                    <a:pt x="235" y="2225"/>
                  </a:lnTo>
                  <a:lnTo>
                    <a:pt x="238" y="2229"/>
                  </a:lnTo>
                  <a:lnTo>
                    <a:pt x="240" y="2233"/>
                  </a:lnTo>
                  <a:lnTo>
                    <a:pt x="242" y="2237"/>
                  </a:lnTo>
                  <a:lnTo>
                    <a:pt x="240" y="2243"/>
                  </a:lnTo>
                  <a:lnTo>
                    <a:pt x="238" y="2247"/>
                  </a:lnTo>
                  <a:lnTo>
                    <a:pt x="235" y="2251"/>
                  </a:lnTo>
                  <a:lnTo>
                    <a:pt x="230" y="2253"/>
                  </a:lnTo>
                  <a:lnTo>
                    <a:pt x="225" y="2254"/>
                  </a:lnTo>
                  <a:lnTo>
                    <a:pt x="96" y="2254"/>
                  </a:lnTo>
                  <a:lnTo>
                    <a:pt x="96" y="2541"/>
                  </a:lnTo>
                  <a:lnTo>
                    <a:pt x="225" y="2541"/>
                  </a:lnTo>
                  <a:lnTo>
                    <a:pt x="230" y="2542"/>
                  </a:lnTo>
                  <a:lnTo>
                    <a:pt x="235" y="2544"/>
                  </a:lnTo>
                  <a:lnTo>
                    <a:pt x="238" y="2548"/>
                  </a:lnTo>
                  <a:lnTo>
                    <a:pt x="240" y="2552"/>
                  </a:lnTo>
                  <a:lnTo>
                    <a:pt x="242" y="2556"/>
                  </a:lnTo>
                  <a:lnTo>
                    <a:pt x="240" y="2562"/>
                  </a:lnTo>
                  <a:lnTo>
                    <a:pt x="238" y="2566"/>
                  </a:lnTo>
                  <a:lnTo>
                    <a:pt x="235" y="2570"/>
                  </a:lnTo>
                  <a:lnTo>
                    <a:pt x="230" y="2572"/>
                  </a:lnTo>
                  <a:lnTo>
                    <a:pt x="225" y="2573"/>
                  </a:lnTo>
                  <a:lnTo>
                    <a:pt x="96" y="2573"/>
                  </a:lnTo>
                  <a:lnTo>
                    <a:pt x="96" y="2934"/>
                  </a:lnTo>
                  <a:lnTo>
                    <a:pt x="679" y="2934"/>
                  </a:lnTo>
                  <a:lnTo>
                    <a:pt x="679" y="2780"/>
                  </a:lnTo>
                  <a:lnTo>
                    <a:pt x="680" y="2775"/>
                  </a:lnTo>
                  <a:lnTo>
                    <a:pt x="682" y="2771"/>
                  </a:lnTo>
                  <a:lnTo>
                    <a:pt x="685" y="2768"/>
                  </a:lnTo>
                  <a:lnTo>
                    <a:pt x="690" y="2765"/>
                  </a:lnTo>
                  <a:lnTo>
                    <a:pt x="696" y="2764"/>
                  </a:lnTo>
                  <a:lnTo>
                    <a:pt x="700" y="2765"/>
                  </a:lnTo>
                  <a:lnTo>
                    <a:pt x="704" y="2768"/>
                  </a:lnTo>
                  <a:lnTo>
                    <a:pt x="708" y="2771"/>
                  </a:lnTo>
                  <a:lnTo>
                    <a:pt x="710" y="2775"/>
                  </a:lnTo>
                  <a:lnTo>
                    <a:pt x="711" y="2780"/>
                  </a:lnTo>
                  <a:lnTo>
                    <a:pt x="711" y="2934"/>
                  </a:lnTo>
                  <a:lnTo>
                    <a:pt x="1000" y="2934"/>
                  </a:lnTo>
                  <a:lnTo>
                    <a:pt x="1000" y="2780"/>
                  </a:lnTo>
                  <a:lnTo>
                    <a:pt x="1001" y="2775"/>
                  </a:lnTo>
                  <a:lnTo>
                    <a:pt x="1003" y="2771"/>
                  </a:lnTo>
                  <a:lnTo>
                    <a:pt x="1006" y="2768"/>
                  </a:lnTo>
                  <a:lnTo>
                    <a:pt x="1011" y="2765"/>
                  </a:lnTo>
                  <a:lnTo>
                    <a:pt x="1016" y="2764"/>
                  </a:lnTo>
                  <a:lnTo>
                    <a:pt x="1021" y="2765"/>
                  </a:lnTo>
                  <a:lnTo>
                    <a:pt x="1025" y="2768"/>
                  </a:lnTo>
                  <a:lnTo>
                    <a:pt x="1029" y="2771"/>
                  </a:lnTo>
                  <a:lnTo>
                    <a:pt x="1031" y="2775"/>
                  </a:lnTo>
                  <a:lnTo>
                    <a:pt x="1032" y="2780"/>
                  </a:lnTo>
                  <a:lnTo>
                    <a:pt x="1032" y="2934"/>
                  </a:lnTo>
                  <a:lnTo>
                    <a:pt x="1321" y="2934"/>
                  </a:lnTo>
                  <a:lnTo>
                    <a:pt x="1321" y="2780"/>
                  </a:lnTo>
                  <a:lnTo>
                    <a:pt x="1322" y="2775"/>
                  </a:lnTo>
                  <a:lnTo>
                    <a:pt x="1324" y="2771"/>
                  </a:lnTo>
                  <a:lnTo>
                    <a:pt x="1327" y="2768"/>
                  </a:lnTo>
                  <a:lnTo>
                    <a:pt x="1332" y="2765"/>
                  </a:lnTo>
                  <a:lnTo>
                    <a:pt x="1337" y="2764"/>
                  </a:lnTo>
                  <a:lnTo>
                    <a:pt x="1342" y="2765"/>
                  </a:lnTo>
                  <a:lnTo>
                    <a:pt x="1346" y="2768"/>
                  </a:lnTo>
                  <a:lnTo>
                    <a:pt x="1350" y="2771"/>
                  </a:lnTo>
                  <a:lnTo>
                    <a:pt x="1352" y="2775"/>
                  </a:lnTo>
                  <a:lnTo>
                    <a:pt x="1353" y="2780"/>
                  </a:lnTo>
                  <a:lnTo>
                    <a:pt x="1353" y="2934"/>
                  </a:lnTo>
                  <a:lnTo>
                    <a:pt x="1641" y="2934"/>
                  </a:lnTo>
                  <a:lnTo>
                    <a:pt x="1641" y="2780"/>
                  </a:lnTo>
                  <a:lnTo>
                    <a:pt x="1643" y="2775"/>
                  </a:lnTo>
                  <a:lnTo>
                    <a:pt x="1645" y="2771"/>
                  </a:lnTo>
                  <a:lnTo>
                    <a:pt x="1648" y="2768"/>
                  </a:lnTo>
                  <a:lnTo>
                    <a:pt x="1653" y="2765"/>
                  </a:lnTo>
                  <a:lnTo>
                    <a:pt x="1658" y="2764"/>
                  </a:lnTo>
                  <a:lnTo>
                    <a:pt x="1663" y="2765"/>
                  </a:lnTo>
                  <a:lnTo>
                    <a:pt x="1667" y="2768"/>
                  </a:lnTo>
                  <a:lnTo>
                    <a:pt x="1671" y="2771"/>
                  </a:lnTo>
                  <a:lnTo>
                    <a:pt x="1673" y="2775"/>
                  </a:lnTo>
                  <a:lnTo>
                    <a:pt x="1674" y="2780"/>
                  </a:lnTo>
                  <a:lnTo>
                    <a:pt x="1674" y="2934"/>
                  </a:lnTo>
                  <a:lnTo>
                    <a:pt x="1962" y="2934"/>
                  </a:lnTo>
                  <a:lnTo>
                    <a:pt x="1962" y="2780"/>
                  </a:lnTo>
                  <a:lnTo>
                    <a:pt x="1964" y="2775"/>
                  </a:lnTo>
                  <a:lnTo>
                    <a:pt x="1966" y="2771"/>
                  </a:lnTo>
                  <a:lnTo>
                    <a:pt x="1969" y="2768"/>
                  </a:lnTo>
                  <a:lnTo>
                    <a:pt x="1974" y="2765"/>
                  </a:lnTo>
                  <a:lnTo>
                    <a:pt x="1979" y="2764"/>
                  </a:lnTo>
                  <a:lnTo>
                    <a:pt x="1984" y="2765"/>
                  </a:lnTo>
                  <a:lnTo>
                    <a:pt x="1988" y="2768"/>
                  </a:lnTo>
                  <a:lnTo>
                    <a:pt x="1991" y="2771"/>
                  </a:lnTo>
                  <a:lnTo>
                    <a:pt x="1994" y="2775"/>
                  </a:lnTo>
                  <a:lnTo>
                    <a:pt x="1995" y="2780"/>
                  </a:lnTo>
                  <a:lnTo>
                    <a:pt x="1995" y="2934"/>
                  </a:lnTo>
                  <a:lnTo>
                    <a:pt x="2283" y="2934"/>
                  </a:lnTo>
                  <a:lnTo>
                    <a:pt x="2283" y="2780"/>
                  </a:lnTo>
                  <a:lnTo>
                    <a:pt x="2284" y="2775"/>
                  </a:lnTo>
                  <a:lnTo>
                    <a:pt x="2287" y="2771"/>
                  </a:lnTo>
                  <a:lnTo>
                    <a:pt x="2290" y="2768"/>
                  </a:lnTo>
                  <a:lnTo>
                    <a:pt x="2295" y="2765"/>
                  </a:lnTo>
                  <a:lnTo>
                    <a:pt x="2299" y="2764"/>
                  </a:lnTo>
                  <a:lnTo>
                    <a:pt x="2305" y="2765"/>
                  </a:lnTo>
                  <a:lnTo>
                    <a:pt x="2309" y="2768"/>
                  </a:lnTo>
                  <a:lnTo>
                    <a:pt x="2312" y="2771"/>
                  </a:lnTo>
                  <a:lnTo>
                    <a:pt x="2315" y="2775"/>
                  </a:lnTo>
                  <a:lnTo>
                    <a:pt x="2316" y="2780"/>
                  </a:lnTo>
                  <a:lnTo>
                    <a:pt x="2316" y="2934"/>
                  </a:lnTo>
                  <a:lnTo>
                    <a:pt x="2604" y="2934"/>
                  </a:lnTo>
                  <a:lnTo>
                    <a:pt x="2604" y="2780"/>
                  </a:lnTo>
                  <a:lnTo>
                    <a:pt x="2605" y="2775"/>
                  </a:lnTo>
                  <a:lnTo>
                    <a:pt x="2608" y="2771"/>
                  </a:lnTo>
                  <a:lnTo>
                    <a:pt x="2611" y="2768"/>
                  </a:lnTo>
                  <a:lnTo>
                    <a:pt x="2615" y="2765"/>
                  </a:lnTo>
                  <a:lnTo>
                    <a:pt x="2620" y="2764"/>
                  </a:lnTo>
                  <a:lnTo>
                    <a:pt x="2625" y="2765"/>
                  </a:lnTo>
                  <a:lnTo>
                    <a:pt x="2630" y="2768"/>
                  </a:lnTo>
                  <a:lnTo>
                    <a:pt x="2633" y="2771"/>
                  </a:lnTo>
                  <a:lnTo>
                    <a:pt x="2636" y="2775"/>
                  </a:lnTo>
                  <a:lnTo>
                    <a:pt x="2637" y="2780"/>
                  </a:lnTo>
                  <a:lnTo>
                    <a:pt x="2637" y="2934"/>
                  </a:lnTo>
                  <a:lnTo>
                    <a:pt x="2925" y="2934"/>
                  </a:lnTo>
                  <a:lnTo>
                    <a:pt x="2925" y="2780"/>
                  </a:lnTo>
                  <a:lnTo>
                    <a:pt x="2926" y="2775"/>
                  </a:lnTo>
                  <a:lnTo>
                    <a:pt x="2929" y="2771"/>
                  </a:lnTo>
                  <a:lnTo>
                    <a:pt x="2932" y="2768"/>
                  </a:lnTo>
                  <a:lnTo>
                    <a:pt x="2936" y="2765"/>
                  </a:lnTo>
                  <a:lnTo>
                    <a:pt x="2941" y="2764"/>
                  </a:lnTo>
                  <a:lnTo>
                    <a:pt x="2946" y="2765"/>
                  </a:lnTo>
                  <a:lnTo>
                    <a:pt x="2951" y="2768"/>
                  </a:lnTo>
                  <a:lnTo>
                    <a:pt x="2954" y="2771"/>
                  </a:lnTo>
                  <a:lnTo>
                    <a:pt x="2956" y="2775"/>
                  </a:lnTo>
                  <a:lnTo>
                    <a:pt x="2958" y="2780"/>
                  </a:lnTo>
                  <a:lnTo>
                    <a:pt x="2958" y="2934"/>
                  </a:lnTo>
                  <a:lnTo>
                    <a:pt x="3186" y="2934"/>
                  </a:lnTo>
                  <a:lnTo>
                    <a:pt x="3201" y="2937"/>
                  </a:lnTo>
                  <a:lnTo>
                    <a:pt x="3215" y="2943"/>
                  </a:lnTo>
                  <a:lnTo>
                    <a:pt x="3225" y="2954"/>
                  </a:lnTo>
                  <a:lnTo>
                    <a:pt x="3232" y="2967"/>
                  </a:lnTo>
                  <a:lnTo>
                    <a:pt x="3234" y="2982"/>
                  </a:lnTo>
                  <a:lnTo>
                    <a:pt x="3232" y="2998"/>
                  </a:lnTo>
                  <a:lnTo>
                    <a:pt x="3225" y="3010"/>
                  </a:lnTo>
                  <a:lnTo>
                    <a:pt x="3215" y="3021"/>
                  </a:lnTo>
                  <a:lnTo>
                    <a:pt x="3201" y="3028"/>
                  </a:lnTo>
                  <a:lnTo>
                    <a:pt x="3186" y="3030"/>
                  </a:lnTo>
                  <a:lnTo>
                    <a:pt x="48" y="3030"/>
                  </a:lnTo>
                  <a:lnTo>
                    <a:pt x="32" y="3028"/>
                  </a:lnTo>
                  <a:lnTo>
                    <a:pt x="20" y="3021"/>
                  </a:lnTo>
                  <a:lnTo>
                    <a:pt x="9" y="3010"/>
                  </a:lnTo>
                  <a:lnTo>
                    <a:pt x="2" y="2998"/>
                  </a:lnTo>
                  <a:lnTo>
                    <a:pt x="0" y="2982"/>
                  </a:lnTo>
                  <a:lnTo>
                    <a:pt x="0" y="48"/>
                  </a:lnTo>
                  <a:lnTo>
                    <a:pt x="2" y="32"/>
                  </a:lnTo>
                  <a:lnTo>
                    <a:pt x="9" y="20"/>
                  </a:lnTo>
                  <a:lnTo>
                    <a:pt x="20" y="9"/>
                  </a:lnTo>
                  <a:lnTo>
                    <a:pt x="32" y="2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Rectangle 33"/>
            <p:cNvSpPr>
              <a:spLocks noChangeArrowheads="1"/>
            </p:cNvSpPr>
            <p:nvPr/>
          </p:nvSpPr>
          <p:spPr bwMode="auto">
            <a:xfrm>
              <a:off x="5668963" y="3086101"/>
              <a:ext cx="104775" cy="6858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34"/>
            <p:cNvSpPr>
              <a:spLocks/>
            </p:cNvSpPr>
            <p:nvPr/>
          </p:nvSpPr>
          <p:spPr bwMode="auto">
            <a:xfrm>
              <a:off x="5891213" y="3352801"/>
              <a:ext cx="104775" cy="419100"/>
            </a:xfrm>
            <a:custGeom>
              <a:avLst/>
              <a:gdLst>
                <a:gd name="T0" fmla="*/ 0 w 329"/>
                <a:gd name="T1" fmla="*/ 0 h 1324"/>
                <a:gd name="T2" fmla="*/ 225 w 329"/>
                <a:gd name="T3" fmla="*/ 0 h 1324"/>
                <a:gd name="T4" fmla="*/ 254 w 329"/>
                <a:gd name="T5" fmla="*/ 62 h 1324"/>
                <a:gd name="T6" fmla="*/ 288 w 329"/>
                <a:gd name="T7" fmla="*/ 121 h 1324"/>
                <a:gd name="T8" fmla="*/ 329 w 329"/>
                <a:gd name="T9" fmla="*/ 179 h 1324"/>
                <a:gd name="T10" fmla="*/ 329 w 329"/>
                <a:gd name="T11" fmla="*/ 1324 h 1324"/>
                <a:gd name="T12" fmla="*/ 0 w 329"/>
                <a:gd name="T13" fmla="*/ 1324 h 1324"/>
                <a:gd name="T14" fmla="*/ 0 w 329"/>
                <a:gd name="T15" fmla="*/ 0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9" h="1324">
                  <a:moveTo>
                    <a:pt x="0" y="0"/>
                  </a:moveTo>
                  <a:lnTo>
                    <a:pt x="225" y="0"/>
                  </a:lnTo>
                  <a:lnTo>
                    <a:pt x="254" y="62"/>
                  </a:lnTo>
                  <a:lnTo>
                    <a:pt x="288" y="121"/>
                  </a:lnTo>
                  <a:lnTo>
                    <a:pt x="329" y="179"/>
                  </a:lnTo>
                  <a:lnTo>
                    <a:pt x="329" y="1324"/>
                  </a:lnTo>
                  <a:lnTo>
                    <a:pt x="0" y="132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35"/>
            <p:cNvSpPr>
              <a:spLocks/>
            </p:cNvSpPr>
            <p:nvPr/>
          </p:nvSpPr>
          <p:spPr bwMode="auto">
            <a:xfrm>
              <a:off x="6110288" y="3494088"/>
              <a:ext cx="104775" cy="277813"/>
            </a:xfrm>
            <a:custGeom>
              <a:avLst/>
              <a:gdLst>
                <a:gd name="T0" fmla="*/ 0 w 328"/>
                <a:gd name="T1" fmla="*/ 0 h 876"/>
                <a:gd name="T2" fmla="*/ 71 w 328"/>
                <a:gd name="T3" fmla="*/ 23 h 876"/>
                <a:gd name="T4" fmla="*/ 144 w 328"/>
                <a:gd name="T5" fmla="*/ 40 h 876"/>
                <a:gd name="T6" fmla="*/ 220 w 328"/>
                <a:gd name="T7" fmla="*/ 50 h 876"/>
                <a:gd name="T8" fmla="*/ 297 w 328"/>
                <a:gd name="T9" fmla="*/ 54 h 876"/>
                <a:gd name="T10" fmla="*/ 328 w 328"/>
                <a:gd name="T11" fmla="*/ 53 h 876"/>
                <a:gd name="T12" fmla="*/ 328 w 328"/>
                <a:gd name="T13" fmla="*/ 876 h 876"/>
                <a:gd name="T14" fmla="*/ 0 w 328"/>
                <a:gd name="T15" fmla="*/ 876 h 876"/>
                <a:gd name="T16" fmla="*/ 0 w 328"/>
                <a:gd name="T17" fmla="*/ 0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8" h="876">
                  <a:moveTo>
                    <a:pt x="0" y="0"/>
                  </a:moveTo>
                  <a:lnTo>
                    <a:pt x="71" y="23"/>
                  </a:lnTo>
                  <a:lnTo>
                    <a:pt x="144" y="40"/>
                  </a:lnTo>
                  <a:lnTo>
                    <a:pt x="220" y="50"/>
                  </a:lnTo>
                  <a:lnTo>
                    <a:pt x="297" y="54"/>
                  </a:lnTo>
                  <a:lnTo>
                    <a:pt x="328" y="53"/>
                  </a:lnTo>
                  <a:lnTo>
                    <a:pt x="328" y="876"/>
                  </a:lnTo>
                  <a:lnTo>
                    <a:pt x="0" y="87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36"/>
            <p:cNvSpPr>
              <a:spLocks/>
            </p:cNvSpPr>
            <p:nvPr/>
          </p:nvSpPr>
          <p:spPr bwMode="auto">
            <a:xfrm>
              <a:off x="6338888" y="3471863"/>
              <a:ext cx="104775" cy="300038"/>
            </a:xfrm>
            <a:custGeom>
              <a:avLst/>
              <a:gdLst>
                <a:gd name="T0" fmla="*/ 12 w 329"/>
                <a:gd name="T1" fmla="*/ 0 h 946"/>
                <a:gd name="T2" fmla="*/ 329 w 329"/>
                <a:gd name="T3" fmla="*/ 320 h 946"/>
                <a:gd name="T4" fmla="*/ 329 w 329"/>
                <a:gd name="T5" fmla="*/ 946 h 946"/>
                <a:gd name="T6" fmla="*/ 0 w 329"/>
                <a:gd name="T7" fmla="*/ 946 h 946"/>
                <a:gd name="T8" fmla="*/ 0 w 329"/>
                <a:gd name="T9" fmla="*/ 7 h 946"/>
                <a:gd name="T10" fmla="*/ 6 w 329"/>
                <a:gd name="T11" fmla="*/ 4 h 946"/>
                <a:gd name="T12" fmla="*/ 12 w 329"/>
                <a:gd name="T13" fmla="*/ 0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9" h="946">
                  <a:moveTo>
                    <a:pt x="12" y="0"/>
                  </a:moveTo>
                  <a:lnTo>
                    <a:pt x="329" y="320"/>
                  </a:lnTo>
                  <a:lnTo>
                    <a:pt x="329" y="946"/>
                  </a:lnTo>
                  <a:lnTo>
                    <a:pt x="0" y="946"/>
                  </a:lnTo>
                  <a:lnTo>
                    <a:pt x="0" y="7"/>
                  </a:lnTo>
                  <a:lnTo>
                    <a:pt x="6" y="4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37"/>
            <p:cNvSpPr>
              <a:spLocks noEditPoints="1"/>
            </p:cNvSpPr>
            <p:nvPr/>
          </p:nvSpPr>
          <p:spPr bwMode="auto">
            <a:xfrm>
              <a:off x="5970588" y="3021013"/>
              <a:ext cx="706438" cy="708025"/>
            </a:xfrm>
            <a:custGeom>
              <a:avLst/>
              <a:gdLst>
                <a:gd name="T0" fmla="*/ 628 w 2227"/>
                <a:gd name="T1" fmla="*/ 194 h 2227"/>
                <a:gd name="T2" fmla="*/ 478 w 2227"/>
                <a:gd name="T3" fmla="*/ 246 h 2227"/>
                <a:gd name="T4" fmla="*/ 345 w 2227"/>
                <a:gd name="T5" fmla="*/ 344 h 2227"/>
                <a:gd name="T6" fmla="*/ 247 w 2227"/>
                <a:gd name="T7" fmla="*/ 475 h 2227"/>
                <a:gd name="T8" fmla="*/ 195 w 2227"/>
                <a:gd name="T9" fmla="*/ 625 h 2227"/>
                <a:gd name="T10" fmla="*/ 187 w 2227"/>
                <a:gd name="T11" fmla="*/ 780 h 2227"/>
                <a:gd name="T12" fmla="*/ 225 w 2227"/>
                <a:gd name="T13" fmla="*/ 934 h 2227"/>
                <a:gd name="T14" fmla="*/ 308 w 2227"/>
                <a:gd name="T15" fmla="*/ 1073 h 2227"/>
                <a:gd name="T16" fmla="*/ 431 w 2227"/>
                <a:gd name="T17" fmla="*/ 1184 h 2227"/>
                <a:gd name="T18" fmla="*/ 576 w 2227"/>
                <a:gd name="T19" fmla="*/ 1251 h 2227"/>
                <a:gd name="T20" fmla="*/ 733 w 2227"/>
                <a:gd name="T21" fmla="*/ 1273 h 2227"/>
                <a:gd name="T22" fmla="*/ 889 w 2227"/>
                <a:gd name="T23" fmla="*/ 1251 h 2227"/>
                <a:gd name="T24" fmla="*/ 1035 w 2227"/>
                <a:gd name="T25" fmla="*/ 1184 h 2227"/>
                <a:gd name="T26" fmla="*/ 1158 w 2227"/>
                <a:gd name="T27" fmla="*/ 1073 h 2227"/>
                <a:gd name="T28" fmla="*/ 1240 w 2227"/>
                <a:gd name="T29" fmla="*/ 934 h 2227"/>
                <a:gd name="T30" fmla="*/ 1278 w 2227"/>
                <a:gd name="T31" fmla="*/ 780 h 2227"/>
                <a:gd name="T32" fmla="*/ 1271 w 2227"/>
                <a:gd name="T33" fmla="*/ 625 h 2227"/>
                <a:gd name="T34" fmla="*/ 1218 w 2227"/>
                <a:gd name="T35" fmla="*/ 475 h 2227"/>
                <a:gd name="T36" fmla="*/ 1121 w 2227"/>
                <a:gd name="T37" fmla="*/ 344 h 2227"/>
                <a:gd name="T38" fmla="*/ 988 w 2227"/>
                <a:gd name="T39" fmla="*/ 246 h 2227"/>
                <a:gd name="T40" fmla="*/ 838 w 2227"/>
                <a:gd name="T41" fmla="*/ 194 h 2227"/>
                <a:gd name="T42" fmla="*/ 733 w 2227"/>
                <a:gd name="T43" fmla="*/ 0 h 2227"/>
                <a:gd name="T44" fmla="*/ 918 w 2227"/>
                <a:gd name="T45" fmla="*/ 24 h 2227"/>
                <a:gd name="T46" fmla="*/ 1095 w 2227"/>
                <a:gd name="T47" fmla="*/ 95 h 2227"/>
                <a:gd name="T48" fmla="*/ 1252 w 2227"/>
                <a:gd name="T49" fmla="*/ 214 h 2227"/>
                <a:gd name="T50" fmla="*/ 1368 w 2227"/>
                <a:gd name="T51" fmla="*/ 365 h 2227"/>
                <a:gd name="T52" fmla="*/ 1439 w 2227"/>
                <a:gd name="T53" fmla="*/ 535 h 2227"/>
                <a:gd name="T54" fmla="*/ 1465 w 2227"/>
                <a:gd name="T55" fmla="*/ 716 h 2227"/>
                <a:gd name="T56" fmla="*/ 1445 w 2227"/>
                <a:gd name="T57" fmla="*/ 896 h 2227"/>
                <a:gd name="T58" fmla="*/ 1380 w 2227"/>
                <a:gd name="T59" fmla="*/ 1068 h 2227"/>
                <a:gd name="T60" fmla="*/ 2200 w 2227"/>
                <a:gd name="T61" fmla="*/ 2070 h 2227"/>
                <a:gd name="T62" fmla="*/ 2227 w 2227"/>
                <a:gd name="T63" fmla="*/ 2125 h 2227"/>
                <a:gd name="T64" fmla="*/ 2213 w 2227"/>
                <a:gd name="T65" fmla="*/ 2183 h 2227"/>
                <a:gd name="T66" fmla="*/ 2165 w 2227"/>
                <a:gd name="T67" fmla="*/ 2222 h 2227"/>
                <a:gd name="T68" fmla="*/ 2105 w 2227"/>
                <a:gd name="T69" fmla="*/ 2222 h 2227"/>
                <a:gd name="T70" fmla="*/ 1181 w 2227"/>
                <a:gd name="T71" fmla="*/ 1304 h 2227"/>
                <a:gd name="T72" fmla="*/ 1019 w 2227"/>
                <a:gd name="T73" fmla="*/ 1400 h 2227"/>
                <a:gd name="T74" fmla="*/ 841 w 2227"/>
                <a:gd name="T75" fmla="*/ 1449 h 2227"/>
                <a:gd name="T76" fmla="*/ 659 w 2227"/>
                <a:gd name="T77" fmla="*/ 1453 h 2227"/>
                <a:gd name="T78" fmla="*/ 479 w 2227"/>
                <a:gd name="T79" fmla="*/ 1412 h 2227"/>
                <a:gd name="T80" fmla="*/ 313 w 2227"/>
                <a:gd name="T81" fmla="*/ 1326 h 2227"/>
                <a:gd name="T82" fmla="*/ 169 w 2227"/>
                <a:gd name="T83" fmla="*/ 1195 h 2227"/>
                <a:gd name="T84" fmla="*/ 66 w 2227"/>
                <a:gd name="T85" fmla="*/ 1032 h 2227"/>
                <a:gd name="T86" fmla="*/ 10 w 2227"/>
                <a:gd name="T87" fmla="*/ 853 h 2227"/>
                <a:gd name="T88" fmla="*/ 3 w 2227"/>
                <a:gd name="T89" fmla="*/ 666 h 2227"/>
                <a:gd name="T90" fmla="*/ 43 w 2227"/>
                <a:gd name="T91" fmla="*/ 484 h 2227"/>
                <a:gd name="T92" fmla="*/ 130 w 2227"/>
                <a:gd name="T93" fmla="*/ 315 h 2227"/>
                <a:gd name="T94" fmla="*/ 263 w 2227"/>
                <a:gd name="T95" fmla="*/ 169 h 2227"/>
                <a:gd name="T96" fmla="*/ 427 w 2227"/>
                <a:gd name="T97" fmla="*/ 66 h 2227"/>
                <a:gd name="T98" fmla="*/ 609 w 2227"/>
                <a:gd name="T99" fmla="*/ 11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27" h="2227">
                  <a:moveTo>
                    <a:pt x="733" y="184"/>
                  </a:moveTo>
                  <a:lnTo>
                    <a:pt x="680" y="187"/>
                  </a:lnTo>
                  <a:lnTo>
                    <a:pt x="628" y="194"/>
                  </a:lnTo>
                  <a:lnTo>
                    <a:pt x="576" y="207"/>
                  </a:lnTo>
                  <a:lnTo>
                    <a:pt x="527" y="224"/>
                  </a:lnTo>
                  <a:lnTo>
                    <a:pt x="478" y="246"/>
                  </a:lnTo>
                  <a:lnTo>
                    <a:pt x="431" y="274"/>
                  </a:lnTo>
                  <a:lnTo>
                    <a:pt x="387" y="306"/>
                  </a:lnTo>
                  <a:lnTo>
                    <a:pt x="345" y="344"/>
                  </a:lnTo>
                  <a:lnTo>
                    <a:pt x="308" y="385"/>
                  </a:lnTo>
                  <a:lnTo>
                    <a:pt x="275" y="429"/>
                  </a:lnTo>
                  <a:lnTo>
                    <a:pt x="247" y="475"/>
                  </a:lnTo>
                  <a:lnTo>
                    <a:pt x="225" y="524"/>
                  </a:lnTo>
                  <a:lnTo>
                    <a:pt x="207" y="574"/>
                  </a:lnTo>
                  <a:lnTo>
                    <a:pt x="195" y="625"/>
                  </a:lnTo>
                  <a:lnTo>
                    <a:pt x="187" y="676"/>
                  </a:lnTo>
                  <a:lnTo>
                    <a:pt x="185" y="728"/>
                  </a:lnTo>
                  <a:lnTo>
                    <a:pt x="187" y="780"/>
                  </a:lnTo>
                  <a:lnTo>
                    <a:pt x="195" y="833"/>
                  </a:lnTo>
                  <a:lnTo>
                    <a:pt x="207" y="884"/>
                  </a:lnTo>
                  <a:lnTo>
                    <a:pt x="225" y="934"/>
                  </a:lnTo>
                  <a:lnTo>
                    <a:pt x="247" y="982"/>
                  </a:lnTo>
                  <a:lnTo>
                    <a:pt x="275" y="1028"/>
                  </a:lnTo>
                  <a:lnTo>
                    <a:pt x="308" y="1073"/>
                  </a:lnTo>
                  <a:lnTo>
                    <a:pt x="345" y="1114"/>
                  </a:lnTo>
                  <a:lnTo>
                    <a:pt x="387" y="1152"/>
                  </a:lnTo>
                  <a:lnTo>
                    <a:pt x="431" y="1184"/>
                  </a:lnTo>
                  <a:lnTo>
                    <a:pt x="478" y="1211"/>
                  </a:lnTo>
                  <a:lnTo>
                    <a:pt x="527" y="1234"/>
                  </a:lnTo>
                  <a:lnTo>
                    <a:pt x="576" y="1251"/>
                  </a:lnTo>
                  <a:lnTo>
                    <a:pt x="628" y="1264"/>
                  </a:lnTo>
                  <a:lnTo>
                    <a:pt x="680" y="1271"/>
                  </a:lnTo>
                  <a:lnTo>
                    <a:pt x="733" y="1273"/>
                  </a:lnTo>
                  <a:lnTo>
                    <a:pt x="785" y="1271"/>
                  </a:lnTo>
                  <a:lnTo>
                    <a:pt x="838" y="1264"/>
                  </a:lnTo>
                  <a:lnTo>
                    <a:pt x="889" y="1251"/>
                  </a:lnTo>
                  <a:lnTo>
                    <a:pt x="940" y="1234"/>
                  </a:lnTo>
                  <a:lnTo>
                    <a:pt x="988" y="1211"/>
                  </a:lnTo>
                  <a:lnTo>
                    <a:pt x="1035" y="1184"/>
                  </a:lnTo>
                  <a:lnTo>
                    <a:pt x="1079" y="1152"/>
                  </a:lnTo>
                  <a:lnTo>
                    <a:pt x="1121" y="1114"/>
                  </a:lnTo>
                  <a:lnTo>
                    <a:pt x="1158" y="1073"/>
                  </a:lnTo>
                  <a:lnTo>
                    <a:pt x="1190" y="1028"/>
                  </a:lnTo>
                  <a:lnTo>
                    <a:pt x="1218" y="982"/>
                  </a:lnTo>
                  <a:lnTo>
                    <a:pt x="1240" y="934"/>
                  </a:lnTo>
                  <a:lnTo>
                    <a:pt x="1258" y="884"/>
                  </a:lnTo>
                  <a:lnTo>
                    <a:pt x="1271" y="833"/>
                  </a:lnTo>
                  <a:lnTo>
                    <a:pt x="1278" y="780"/>
                  </a:lnTo>
                  <a:lnTo>
                    <a:pt x="1281" y="728"/>
                  </a:lnTo>
                  <a:lnTo>
                    <a:pt x="1278" y="676"/>
                  </a:lnTo>
                  <a:lnTo>
                    <a:pt x="1271" y="625"/>
                  </a:lnTo>
                  <a:lnTo>
                    <a:pt x="1258" y="574"/>
                  </a:lnTo>
                  <a:lnTo>
                    <a:pt x="1240" y="524"/>
                  </a:lnTo>
                  <a:lnTo>
                    <a:pt x="1218" y="475"/>
                  </a:lnTo>
                  <a:lnTo>
                    <a:pt x="1190" y="429"/>
                  </a:lnTo>
                  <a:lnTo>
                    <a:pt x="1158" y="385"/>
                  </a:lnTo>
                  <a:lnTo>
                    <a:pt x="1121" y="344"/>
                  </a:lnTo>
                  <a:lnTo>
                    <a:pt x="1079" y="306"/>
                  </a:lnTo>
                  <a:lnTo>
                    <a:pt x="1035" y="274"/>
                  </a:lnTo>
                  <a:lnTo>
                    <a:pt x="988" y="246"/>
                  </a:lnTo>
                  <a:lnTo>
                    <a:pt x="940" y="224"/>
                  </a:lnTo>
                  <a:lnTo>
                    <a:pt x="889" y="207"/>
                  </a:lnTo>
                  <a:lnTo>
                    <a:pt x="838" y="194"/>
                  </a:lnTo>
                  <a:lnTo>
                    <a:pt x="785" y="187"/>
                  </a:lnTo>
                  <a:lnTo>
                    <a:pt x="733" y="184"/>
                  </a:lnTo>
                  <a:close/>
                  <a:moveTo>
                    <a:pt x="733" y="0"/>
                  </a:moveTo>
                  <a:lnTo>
                    <a:pt x="795" y="4"/>
                  </a:lnTo>
                  <a:lnTo>
                    <a:pt x="858" y="11"/>
                  </a:lnTo>
                  <a:lnTo>
                    <a:pt x="918" y="24"/>
                  </a:lnTo>
                  <a:lnTo>
                    <a:pt x="979" y="42"/>
                  </a:lnTo>
                  <a:lnTo>
                    <a:pt x="1038" y="66"/>
                  </a:lnTo>
                  <a:lnTo>
                    <a:pt x="1095" y="95"/>
                  </a:lnTo>
                  <a:lnTo>
                    <a:pt x="1150" y="129"/>
                  </a:lnTo>
                  <a:lnTo>
                    <a:pt x="1202" y="169"/>
                  </a:lnTo>
                  <a:lnTo>
                    <a:pt x="1252" y="214"/>
                  </a:lnTo>
                  <a:lnTo>
                    <a:pt x="1295" y="261"/>
                  </a:lnTo>
                  <a:lnTo>
                    <a:pt x="1334" y="311"/>
                  </a:lnTo>
                  <a:lnTo>
                    <a:pt x="1368" y="365"/>
                  </a:lnTo>
                  <a:lnTo>
                    <a:pt x="1397" y="420"/>
                  </a:lnTo>
                  <a:lnTo>
                    <a:pt x="1420" y="477"/>
                  </a:lnTo>
                  <a:lnTo>
                    <a:pt x="1439" y="535"/>
                  </a:lnTo>
                  <a:lnTo>
                    <a:pt x="1453" y="595"/>
                  </a:lnTo>
                  <a:lnTo>
                    <a:pt x="1462" y="655"/>
                  </a:lnTo>
                  <a:lnTo>
                    <a:pt x="1465" y="716"/>
                  </a:lnTo>
                  <a:lnTo>
                    <a:pt x="1464" y="776"/>
                  </a:lnTo>
                  <a:lnTo>
                    <a:pt x="1457" y="836"/>
                  </a:lnTo>
                  <a:lnTo>
                    <a:pt x="1445" y="896"/>
                  </a:lnTo>
                  <a:lnTo>
                    <a:pt x="1428" y="955"/>
                  </a:lnTo>
                  <a:lnTo>
                    <a:pt x="1407" y="1013"/>
                  </a:lnTo>
                  <a:lnTo>
                    <a:pt x="1380" y="1068"/>
                  </a:lnTo>
                  <a:lnTo>
                    <a:pt x="1349" y="1123"/>
                  </a:lnTo>
                  <a:lnTo>
                    <a:pt x="1312" y="1174"/>
                  </a:lnTo>
                  <a:lnTo>
                    <a:pt x="2200" y="2070"/>
                  </a:lnTo>
                  <a:lnTo>
                    <a:pt x="2213" y="2087"/>
                  </a:lnTo>
                  <a:lnTo>
                    <a:pt x="2222" y="2105"/>
                  </a:lnTo>
                  <a:lnTo>
                    <a:pt x="2227" y="2125"/>
                  </a:lnTo>
                  <a:lnTo>
                    <a:pt x="2227" y="2145"/>
                  </a:lnTo>
                  <a:lnTo>
                    <a:pt x="2222" y="2165"/>
                  </a:lnTo>
                  <a:lnTo>
                    <a:pt x="2213" y="2183"/>
                  </a:lnTo>
                  <a:lnTo>
                    <a:pt x="2200" y="2200"/>
                  </a:lnTo>
                  <a:lnTo>
                    <a:pt x="2183" y="2213"/>
                  </a:lnTo>
                  <a:lnTo>
                    <a:pt x="2165" y="2222"/>
                  </a:lnTo>
                  <a:lnTo>
                    <a:pt x="2145" y="2227"/>
                  </a:lnTo>
                  <a:lnTo>
                    <a:pt x="2125" y="2227"/>
                  </a:lnTo>
                  <a:lnTo>
                    <a:pt x="2105" y="2222"/>
                  </a:lnTo>
                  <a:lnTo>
                    <a:pt x="2086" y="2213"/>
                  </a:lnTo>
                  <a:lnTo>
                    <a:pt x="2069" y="2200"/>
                  </a:lnTo>
                  <a:lnTo>
                    <a:pt x="1181" y="1304"/>
                  </a:lnTo>
                  <a:lnTo>
                    <a:pt x="1130" y="1341"/>
                  </a:lnTo>
                  <a:lnTo>
                    <a:pt x="1075" y="1373"/>
                  </a:lnTo>
                  <a:lnTo>
                    <a:pt x="1019" y="1400"/>
                  </a:lnTo>
                  <a:lnTo>
                    <a:pt x="961" y="1421"/>
                  </a:lnTo>
                  <a:lnTo>
                    <a:pt x="902" y="1437"/>
                  </a:lnTo>
                  <a:lnTo>
                    <a:pt x="841" y="1449"/>
                  </a:lnTo>
                  <a:lnTo>
                    <a:pt x="781" y="1455"/>
                  </a:lnTo>
                  <a:lnTo>
                    <a:pt x="719" y="1456"/>
                  </a:lnTo>
                  <a:lnTo>
                    <a:pt x="659" y="1453"/>
                  </a:lnTo>
                  <a:lnTo>
                    <a:pt x="597" y="1444"/>
                  </a:lnTo>
                  <a:lnTo>
                    <a:pt x="538" y="1431"/>
                  </a:lnTo>
                  <a:lnTo>
                    <a:pt x="479" y="1412"/>
                  </a:lnTo>
                  <a:lnTo>
                    <a:pt x="422" y="1388"/>
                  </a:lnTo>
                  <a:lnTo>
                    <a:pt x="367" y="1360"/>
                  </a:lnTo>
                  <a:lnTo>
                    <a:pt x="313" y="1326"/>
                  </a:lnTo>
                  <a:lnTo>
                    <a:pt x="262" y="1287"/>
                  </a:lnTo>
                  <a:lnTo>
                    <a:pt x="214" y="1244"/>
                  </a:lnTo>
                  <a:lnTo>
                    <a:pt x="169" y="1195"/>
                  </a:lnTo>
                  <a:lnTo>
                    <a:pt x="130" y="1143"/>
                  </a:lnTo>
                  <a:lnTo>
                    <a:pt x="95" y="1088"/>
                  </a:lnTo>
                  <a:lnTo>
                    <a:pt x="66" y="1032"/>
                  </a:lnTo>
                  <a:lnTo>
                    <a:pt x="43" y="974"/>
                  </a:lnTo>
                  <a:lnTo>
                    <a:pt x="24" y="914"/>
                  </a:lnTo>
                  <a:lnTo>
                    <a:pt x="10" y="853"/>
                  </a:lnTo>
                  <a:lnTo>
                    <a:pt x="3" y="790"/>
                  </a:lnTo>
                  <a:lnTo>
                    <a:pt x="0" y="728"/>
                  </a:lnTo>
                  <a:lnTo>
                    <a:pt x="3" y="666"/>
                  </a:lnTo>
                  <a:lnTo>
                    <a:pt x="10" y="605"/>
                  </a:lnTo>
                  <a:lnTo>
                    <a:pt x="24" y="544"/>
                  </a:lnTo>
                  <a:lnTo>
                    <a:pt x="43" y="484"/>
                  </a:lnTo>
                  <a:lnTo>
                    <a:pt x="66" y="425"/>
                  </a:lnTo>
                  <a:lnTo>
                    <a:pt x="95" y="368"/>
                  </a:lnTo>
                  <a:lnTo>
                    <a:pt x="130" y="315"/>
                  </a:lnTo>
                  <a:lnTo>
                    <a:pt x="169" y="263"/>
                  </a:lnTo>
                  <a:lnTo>
                    <a:pt x="214" y="214"/>
                  </a:lnTo>
                  <a:lnTo>
                    <a:pt x="263" y="169"/>
                  </a:lnTo>
                  <a:lnTo>
                    <a:pt x="316" y="129"/>
                  </a:lnTo>
                  <a:lnTo>
                    <a:pt x="370" y="95"/>
                  </a:lnTo>
                  <a:lnTo>
                    <a:pt x="427" y="66"/>
                  </a:lnTo>
                  <a:lnTo>
                    <a:pt x="487" y="42"/>
                  </a:lnTo>
                  <a:lnTo>
                    <a:pt x="547" y="24"/>
                  </a:lnTo>
                  <a:lnTo>
                    <a:pt x="609" y="11"/>
                  </a:lnTo>
                  <a:lnTo>
                    <a:pt x="670" y="4"/>
                  </a:lnTo>
                  <a:lnTo>
                    <a:pt x="7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38"/>
            <p:cNvSpPr>
              <a:spLocks/>
            </p:cNvSpPr>
            <p:nvPr/>
          </p:nvSpPr>
          <p:spPr bwMode="auto">
            <a:xfrm>
              <a:off x="6138863" y="3117851"/>
              <a:ext cx="122238" cy="257175"/>
            </a:xfrm>
            <a:custGeom>
              <a:avLst/>
              <a:gdLst>
                <a:gd name="T0" fmla="*/ 233 w 388"/>
                <a:gd name="T1" fmla="*/ 1 h 809"/>
                <a:gd name="T2" fmla="*/ 243 w 388"/>
                <a:gd name="T3" fmla="*/ 11 h 809"/>
                <a:gd name="T4" fmla="*/ 275 w 388"/>
                <a:gd name="T5" fmla="*/ 96 h 809"/>
                <a:gd name="T6" fmla="*/ 359 w 388"/>
                <a:gd name="T7" fmla="*/ 128 h 809"/>
                <a:gd name="T8" fmla="*/ 366 w 388"/>
                <a:gd name="T9" fmla="*/ 146 h 809"/>
                <a:gd name="T10" fmla="*/ 337 w 388"/>
                <a:gd name="T11" fmla="*/ 216 h 809"/>
                <a:gd name="T12" fmla="*/ 323 w 388"/>
                <a:gd name="T13" fmla="*/ 219 h 809"/>
                <a:gd name="T14" fmla="*/ 297 w 388"/>
                <a:gd name="T15" fmla="*/ 205 h 809"/>
                <a:gd name="T16" fmla="*/ 235 w 388"/>
                <a:gd name="T17" fmla="*/ 189 h 809"/>
                <a:gd name="T18" fmla="*/ 168 w 388"/>
                <a:gd name="T19" fmla="*/ 193 h 809"/>
                <a:gd name="T20" fmla="*/ 133 w 388"/>
                <a:gd name="T21" fmla="*/ 219 h 809"/>
                <a:gd name="T22" fmla="*/ 122 w 388"/>
                <a:gd name="T23" fmla="*/ 252 h 809"/>
                <a:gd name="T24" fmla="*/ 134 w 388"/>
                <a:gd name="T25" fmla="*/ 290 h 809"/>
                <a:gd name="T26" fmla="*/ 178 w 388"/>
                <a:gd name="T27" fmla="*/ 322 h 809"/>
                <a:gd name="T28" fmla="*/ 269 w 388"/>
                <a:gd name="T29" fmla="*/ 363 h 809"/>
                <a:gd name="T30" fmla="*/ 350 w 388"/>
                <a:gd name="T31" fmla="*/ 423 h 809"/>
                <a:gd name="T32" fmla="*/ 386 w 388"/>
                <a:gd name="T33" fmla="*/ 502 h 809"/>
                <a:gd name="T34" fmla="*/ 377 w 388"/>
                <a:gd name="T35" fmla="*/ 594 h 809"/>
                <a:gd name="T36" fmla="*/ 324 w 388"/>
                <a:gd name="T37" fmla="*/ 667 h 809"/>
                <a:gd name="T38" fmla="*/ 237 w 388"/>
                <a:gd name="T39" fmla="*/ 708 h 809"/>
                <a:gd name="T40" fmla="*/ 234 w 388"/>
                <a:gd name="T41" fmla="*/ 802 h 809"/>
                <a:gd name="T42" fmla="*/ 222 w 388"/>
                <a:gd name="T43" fmla="*/ 809 h 809"/>
                <a:gd name="T44" fmla="*/ 152 w 388"/>
                <a:gd name="T45" fmla="*/ 806 h 809"/>
                <a:gd name="T46" fmla="*/ 146 w 388"/>
                <a:gd name="T47" fmla="*/ 792 h 809"/>
                <a:gd name="T48" fmla="*/ 84 w 388"/>
                <a:gd name="T49" fmla="*/ 702 h 809"/>
                <a:gd name="T50" fmla="*/ 7 w 388"/>
                <a:gd name="T51" fmla="*/ 669 h 809"/>
                <a:gd name="T52" fmla="*/ 1 w 388"/>
                <a:gd name="T53" fmla="*/ 650 h 809"/>
                <a:gd name="T54" fmla="*/ 29 w 388"/>
                <a:gd name="T55" fmla="*/ 579 h 809"/>
                <a:gd name="T56" fmla="*/ 44 w 388"/>
                <a:gd name="T57" fmla="*/ 577 h 809"/>
                <a:gd name="T58" fmla="*/ 109 w 388"/>
                <a:gd name="T59" fmla="*/ 607 h 809"/>
                <a:gd name="T60" fmla="*/ 199 w 388"/>
                <a:gd name="T61" fmla="*/ 616 h 809"/>
                <a:gd name="T62" fmla="*/ 253 w 388"/>
                <a:gd name="T63" fmla="*/ 590 h 809"/>
                <a:gd name="T64" fmla="*/ 273 w 388"/>
                <a:gd name="T65" fmla="*/ 540 h 809"/>
                <a:gd name="T66" fmla="*/ 251 w 388"/>
                <a:gd name="T67" fmla="*/ 487 h 809"/>
                <a:gd name="T68" fmla="*/ 176 w 388"/>
                <a:gd name="T69" fmla="*/ 442 h 809"/>
                <a:gd name="T70" fmla="*/ 101 w 388"/>
                <a:gd name="T71" fmla="*/ 408 h 809"/>
                <a:gd name="T72" fmla="*/ 43 w 388"/>
                <a:gd name="T73" fmla="*/ 360 h 809"/>
                <a:gd name="T74" fmla="*/ 11 w 388"/>
                <a:gd name="T75" fmla="*/ 292 h 809"/>
                <a:gd name="T76" fmla="*/ 19 w 388"/>
                <a:gd name="T77" fmla="*/ 206 h 809"/>
                <a:gd name="T78" fmla="*/ 68 w 388"/>
                <a:gd name="T79" fmla="*/ 138 h 809"/>
                <a:gd name="T80" fmla="*/ 152 w 388"/>
                <a:gd name="T81" fmla="*/ 99 h 809"/>
                <a:gd name="T82" fmla="*/ 156 w 388"/>
                <a:gd name="T83" fmla="*/ 6 h 809"/>
                <a:gd name="T84" fmla="*/ 168 w 388"/>
                <a:gd name="T85" fmla="*/ 0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8" h="809">
                  <a:moveTo>
                    <a:pt x="168" y="0"/>
                  </a:moveTo>
                  <a:lnTo>
                    <a:pt x="227" y="0"/>
                  </a:lnTo>
                  <a:lnTo>
                    <a:pt x="233" y="1"/>
                  </a:lnTo>
                  <a:lnTo>
                    <a:pt x="237" y="3"/>
                  </a:lnTo>
                  <a:lnTo>
                    <a:pt x="241" y="6"/>
                  </a:lnTo>
                  <a:lnTo>
                    <a:pt x="243" y="11"/>
                  </a:lnTo>
                  <a:lnTo>
                    <a:pt x="243" y="16"/>
                  </a:lnTo>
                  <a:lnTo>
                    <a:pt x="243" y="93"/>
                  </a:lnTo>
                  <a:lnTo>
                    <a:pt x="275" y="96"/>
                  </a:lnTo>
                  <a:lnTo>
                    <a:pt x="304" y="104"/>
                  </a:lnTo>
                  <a:lnTo>
                    <a:pt x="332" y="114"/>
                  </a:lnTo>
                  <a:lnTo>
                    <a:pt x="359" y="128"/>
                  </a:lnTo>
                  <a:lnTo>
                    <a:pt x="365" y="132"/>
                  </a:lnTo>
                  <a:lnTo>
                    <a:pt x="367" y="139"/>
                  </a:lnTo>
                  <a:lnTo>
                    <a:pt x="366" y="146"/>
                  </a:lnTo>
                  <a:lnTo>
                    <a:pt x="342" y="209"/>
                  </a:lnTo>
                  <a:lnTo>
                    <a:pt x="340" y="213"/>
                  </a:lnTo>
                  <a:lnTo>
                    <a:pt x="337" y="216"/>
                  </a:lnTo>
                  <a:lnTo>
                    <a:pt x="332" y="219"/>
                  </a:lnTo>
                  <a:lnTo>
                    <a:pt x="328" y="220"/>
                  </a:lnTo>
                  <a:lnTo>
                    <a:pt x="323" y="219"/>
                  </a:lnTo>
                  <a:lnTo>
                    <a:pt x="319" y="218"/>
                  </a:lnTo>
                  <a:lnTo>
                    <a:pt x="310" y="212"/>
                  </a:lnTo>
                  <a:lnTo>
                    <a:pt x="297" y="205"/>
                  </a:lnTo>
                  <a:lnTo>
                    <a:pt x="280" y="199"/>
                  </a:lnTo>
                  <a:lnTo>
                    <a:pt x="258" y="193"/>
                  </a:lnTo>
                  <a:lnTo>
                    <a:pt x="235" y="189"/>
                  </a:lnTo>
                  <a:lnTo>
                    <a:pt x="207" y="188"/>
                  </a:lnTo>
                  <a:lnTo>
                    <a:pt x="186" y="189"/>
                  </a:lnTo>
                  <a:lnTo>
                    <a:pt x="168" y="193"/>
                  </a:lnTo>
                  <a:lnTo>
                    <a:pt x="153" y="200"/>
                  </a:lnTo>
                  <a:lnTo>
                    <a:pt x="141" y="209"/>
                  </a:lnTo>
                  <a:lnTo>
                    <a:pt x="133" y="219"/>
                  </a:lnTo>
                  <a:lnTo>
                    <a:pt x="127" y="230"/>
                  </a:lnTo>
                  <a:lnTo>
                    <a:pt x="123" y="241"/>
                  </a:lnTo>
                  <a:lnTo>
                    <a:pt x="122" y="252"/>
                  </a:lnTo>
                  <a:lnTo>
                    <a:pt x="123" y="267"/>
                  </a:lnTo>
                  <a:lnTo>
                    <a:pt x="128" y="279"/>
                  </a:lnTo>
                  <a:lnTo>
                    <a:pt x="134" y="290"/>
                  </a:lnTo>
                  <a:lnTo>
                    <a:pt x="146" y="301"/>
                  </a:lnTo>
                  <a:lnTo>
                    <a:pt x="159" y="311"/>
                  </a:lnTo>
                  <a:lnTo>
                    <a:pt x="178" y="322"/>
                  </a:lnTo>
                  <a:lnTo>
                    <a:pt x="201" y="333"/>
                  </a:lnTo>
                  <a:lnTo>
                    <a:pt x="231" y="345"/>
                  </a:lnTo>
                  <a:lnTo>
                    <a:pt x="269" y="363"/>
                  </a:lnTo>
                  <a:lnTo>
                    <a:pt x="302" y="382"/>
                  </a:lnTo>
                  <a:lnTo>
                    <a:pt x="329" y="402"/>
                  </a:lnTo>
                  <a:lnTo>
                    <a:pt x="350" y="423"/>
                  </a:lnTo>
                  <a:lnTo>
                    <a:pt x="367" y="448"/>
                  </a:lnTo>
                  <a:lnTo>
                    <a:pt x="379" y="473"/>
                  </a:lnTo>
                  <a:lnTo>
                    <a:pt x="386" y="502"/>
                  </a:lnTo>
                  <a:lnTo>
                    <a:pt x="388" y="533"/>
                  </a:lnTo>
                  <a:lnTo>
                    <a:pt x="385" y="564"/>
                  </a:lnTo>
                  <a:lnTo>
                    <a:pt x="377" y="594"/>
                  </a:lnTo>
                  <a:lnTo>
                    <a:pt x="365" y="621"/>
                  </a:lnTo>
                  <a:lnTo>
                    <a:pt x="347" y="646"/>
                  </a:lnTo>
                  <a:lnTo>
                    <a:pt x="324" y="667"/>
                  </a:lnTo>
                  <a:lnTo>
                    <a:pt x="299" y="683"/>
                  </a:lnTo>
                  <a:lnTo>
                    <a:pt x="270" y="698"/>
                  </a:lnTo>
                  <a:lnTo>
                    <a:pt x="237" y="708"/>
                  </a:lnTo>
                  <a:lnTo>
                    <a:pt x="237" y="792"/>
                  </a:lnTo>
                  <a:lnTo>
                    <a:pt x="237" y="798"/>
                  </a:lnTo>
                  <a:lnTo>
                    <a:pt x="234" y="802"/>
                  </a:lnTo>
                  <a:lnTo>
                    <a:pt x="231" y="806"/>
                  </a:lnTo>
                  <a:lnTo>
                    <a:pt x="226" y="808"/>
                  </a:lnTo>
                  <a:lnTo>
                    <a:pt x="222" y="809"/>
                  </a:lnTo>
                  <a:lnTo>
                    <a:pt x="161" y="809"/>
                  </a:lnTo>
                  <a:lnTo>
                    <a:pt x="157" y="808"/>
                  </a:lnTo>
                  <a:lnTo>
                    <a:pt x="152" y="806"/>
                  </a:lnTo>
                  <a:lnTo>
                    <a:pt x="149" y="802"/>
                  </a:lnTo>
                  <a:lnTo>
                    <a:pt x="147" y="798"/>
                  </a:lnTo>
                  <a:lnTo>
                    <a:pt x="146" y="792"/>
                  </a:lnTo>
                  <a:lnTo>
                    <a:pt x="146" y="712"/>
                  </a:lnTo>
                  <a:lnTo>
                    <a:pt x="114" y="709"/>
                  </a:lnTo>
                  <a:lnTo>
                    <a:pt x="84" y="702"/>
                  </a:lnTo>
                  <a:lnTo>
                    <a:pt x="55" y="693"/>
                  </a:lnTo>
                  <a:lnTo>
                    <a:pt x="29" y="682"/>
                  </a:lnTo>
                  <a:lnTo>
                    <a:pt x="7" y="669"/>
                  </a:lnTo>
                  <a:lnTo>
                    <a:pt x="2" y="663"/>
                  </a:lnTo>
                  <a:lnTo>
                    <a:pt x="0" y="657"/>
                  </a:lnTo>
                  <a:lnTo>
                    <a:pt x="1" y="650"/>
                  </a:lnTo>
                  <a:lnTo>
                    <a:pt x="24" y="587"/>
                  </a:lnTo>
                  <a:lnTo>
                    <a:pt x="26" y="582"/>
                  </a:lnTo>
                  <a:lnTo>
                    <a:pt x="29" y="579"/>
                  </a:lnTo>
                  <a:lnTo>
                    <a:pt x="34" y="577"/>
                  </a:lnTo>
                  <a:lnTo>
                    <a:pt x="38" y="577"/>
                  </a:lnTo>
                  <a:lnTo>
                    <a:pt x="44" y="577"/>
                  </a:lnTo>
                  <a:lnTo>
                    <a:pt x="48" y="579"/>
                  </a:lnTo>
                  <a:lnTo>
                    <a:pt x="77" y="596"/>
                  </a:lnTo>
                  <a:lnTo>
                    <a:pt x="109" y="607"/>
                  </a:lnTo>
                  <a:lnTo>
                    <a:pt x="142" y="614"/>
                  </a:lnTo>
                  <a:lnTo>
                    <a:pt x="176" y="617"/>
                  </a:lnTo>
                  <a:lnTo>
                    <a:pt x="199" y="616"/>
                  </a:lnTo>
                  <a:lnTo>
                    <a:pt x="220" y="610"/>
                  </a:lnTo>
                  <a:lnTo>
                    <a:pt x="238" y="601"/>
                  </a:lnTo>
                  <a:lnTo>
                    <a:pt x="253" y="590"/>
                  </a:lnTo>
                  <a:lnTo>
                    <a:pt x="264" y="576"/>
                  </a:lnTo>
                  <a:lnTo>
                    <a:pt x="271" y="559"/>
                  </a:lnTo>
                  <a:lnTo>
                    <a:pt x="273" y="540"/>
                  </a:lnTo>
                  <a:lnTo>
                    <a:pt x="271" y="520"/>
                  </a:lnTo>
                  <a:lnTo>
                    <a:pt x="263" y="502"/>
                  </a:lnTo>
                  <a:lnTo>
                    <a:pt x="251" y="487"/>
                  </a:lnTo>
                  <a:lnTo>
                    <a:pt x="232" y="471"/>
                  </a:lnTo>
                  <a:lnTo>
                    <a:pt x="207" y="457"/>
                  </a:lnTo>
                  <a:lnTo>
                    <a:pt x="176" y="442"/>
                  </a:lnTo>
                  <a:lnTo>
                    <a:pt x="150" y="432"/>
                  </a:lnTo>
                  <a:lnTo>
                    <a:pt x="124" y="420"/>
                  </a:lnTo>
                  <a:lnTo>
                    <a:pt x="101" y="408"/>
                  </a:lnTo>
                  <a:lnTo>
                    <a:pt x="80" y="393"/>
                  </a:lnTo>
                  <a:lnTo>
                    <a:pt x="59" y="378"/>
                  </a:lnTo>
                  <a:lnTo>
                    <a:pt x="43" y="360"/>
                  </a:lnTo>
                  <a:lnTo>
                    <a:pt x="28" y="340"/>
                  </a:lnTo>
                  <a:lnTo>
                    <a:pt x="18" y="318"/>
                  </a:lnTo>
                  <a:lnTo>
                    <a:pt x="11" y="292"/>
                  </a:lnTo>
                  <a:lnTo>
                    <a:pt x="9" y="264"/>
                  </a:lnTo>
                  <a:lnTo>
                    <a:pt x="11" y="234"/>
                  </a:lnTo>
                  <a:lnTo>
                    <a:pt x="19" y="206"/>
                  </a:lnTo>
                  <a:lnTo>
                    <a:pt x="30" y="181"/>
                  </a:lnTo>
                  <a:lnTo>
                    <a:pt x="47" y="158"/>
                  </a:lnTo>
                  <a:lnTo>
                    <a:pt x="68" y="138"/>
                  </a:lnTo>
                  <a:lnTo>
                    <a:pt x="93" y="121"/>
                  </a:lnTo>
                  <a:lnTo>
                    <a:pt x="121" y="108"/>
                  </a:lnTo>
                  <a:lnTo>
                    <a:pt x="152" y="99"/>
                  </a:lnTo>
                  <a:lnTo>
                    <a:pt x="152" y="16"/>
                  </a:lnTo>
                  <a:lnTo>
                    <a:pt x="153" y="11"/>
                  </a:lnTo>
                  <a:lnTo>
                    <a:pt x="156" y="6"/>
                  </a:lnTo>
                  <a:lnTo>
                    <a:pt x="159" y="3"/>
                  </a:lnTo>
                  <a:lnTo>
                    <a:pt x="163" y="1"/>
                  </a:lnTo>
                  <a:lnTo>
                    <a:pt x="1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0" name="Group 540"/>
          <p:cNvGrpSpPr/>
          <p:nvPr/>
        </p:nvGrpSpPr>
        <p:grpSpPr>
          <a:xfrm>
            <a:off x="6742998" y="1285331"/>
            <a:ext cx="724880" cy="424443"/>
            <a:chOff x="2565400" y="3181351"/>
            <a:chExt cx="1141413" cy="668338"/>
          </a:xfrm>
          <a:solidFill>
            <a:srgbClr val="000000"/>
          </a:solidFill>
        </p:grpSpPr>
        <p:sp>
          <p:nvSpPr>
            <p:cNvPr id="631" name="Freeform 155"/>
            <p:cNvSpPr>
              <a:spLocks noEditPoints="1"/>
            </p:cNvSpPr>
            <p:nvPr/>
          </p:nvSpPr>
          <p:spPr bwMode="auto">
            <a:xfrm>
              <a:off x="2690813" y="3803651"/>
              <a:ext cx="931863" cy="46038"/>
            </a:xfrm>
            <a:custGeom>
              <a:avLst/>
              <a:gdLst>
                <a:gd name="T0" fmla="*/ 1262 w 2937"/>
                <a:gd name="T1" fmla="*/ 55 h 143"/>
                <a:gd name="T2" fmla="*/ 1254 w 2937"/>
                <a:gd name="T3" fmla="*/ 60 h 143"/>
                <a:gd name="T4" fmla="*/ 1250 w 2937"/>
                <a:gd name="T5" fmla="*/ 67 h 143"/>
                <a:gd name="T6" fmla="*/ 1250 w 2937"/>
                <a:gd name="T7" fmla="*/ 76 h 143"/>
                <a:gd name="T8" fmla="*/ 1254 w 2937"/>
                <a:gd name="T9" fmla="*/ 84 h 143"/>
                <a:gd name="T10" fmla="*/ 1262 w 2937"/>
                <a:gd name="T11" fmla="*/ 88 h 143"/>
                <a:gd name="T12" fmla="*/ 1670 w 2937"/>
                <a:gd name="T13" fmla="*/ 88 h 143"/>
                <a:gd name="T14" fmla="*/ 1679 w 2937"/>
                <a:gd name="T15" fmla="*/ 86 h 143"/>
                <a:gd name="T16" fmla="*/ 1684 w 2937"/>
                <a:gd name="T17" fmla="*/ 80 h 143"/>
                <a:gd name="T18" fmla="*/ 1686 w 2937"/>
                <a:gd name="T19" fmla="*/ 72 h 143"/>
                <a:gd name="T20" fmla="*/ 1684 w 2937"/>
                <a:gd name="T21" fmla="*/ 63 h 143"/>
                <a:gd name="T22" fmla="*/ 1679 w 2937"/>
                <a:gd name="T23" fmla="*/ 56 h 143"/>
                <a:gd name="T24" fmla="*/ 1670 w 2937"/>
                <a:gd name="T25" fmla="*/ 54 h 143"/>
                <a:gd name="T26" fmla="*/ 28 w 2937"/>
                <a:gd name="T27" fmla="*/ 0 h 143"/>
                <a:gd name="T28" fmla="*/ 39 w 2937"/>
                <a:gd name="T29" fmla="*/ 2 h 143"/>
                <a:gd name="T30" fmla="*/ 2903 w 2937"/>
                <a:gd name="T31" fmla="*/ 2 h 143"/>
                <a:gd name="T32" fmla="*/ 2919 w 2937"/>
                <a:gd name="T33" fmla="*/ 2 h 143"/>
                <a:gd name="T34" fmla="*/ 2933 w 2937"/>
                <a:gd name="T35" fmla="*/ 16 h 143"/>
                <a:gd name="T36" fmla="*/ 2934 w 2937"/>
                <a:gd name="T37" fmla="*/ 41 h 143"/>
                <a:gd name="T38" fmla="*/ 2915 w 2937"/>
                <a:gd name="T39" fmla="*/ 63 h 143"/>
                <a:gd name="T40" fmla="*/ 2870 w 2937"/>
                <a:gd name="T41" fmla="*/ 78 h 143"/>
                <a:gd name="T42" fmla="*/ 2800 w 2937"/>
                <a:gd name="T43" fmla="*/ 91 h 143"/>
                <a:gd name="T44" fmla="*/ 2710 w 2937"/>
                <a:gd name="T45" fmla="*/ 102 h 143"/>
                <a:gd name="T46" fmla="*/ 2603 w 2937"/>
                <a:gd name="T47" fmla="*/ 112 h 143"/>
                <a:gd name="T48" fmla="*/ 2482 w 2937"/>
                <a:gd name="T49" fmla="*/ 120 h 143"/>
                <a:gd name="T50" fmla="*/ 2351 w 2937"/>
                <a:gd name="T51" fmla="*/ 126 h 143"/>
                <a:gd name="T52" fmla="*/ 2214 w 2937"/>
                <a:gd name="T53" fmla="*/ 132 h 143"/>
                <a:gd name="T54" fmla="*/ 2077 w 2937"/>
                <a:gd name="T55" fmla="*/ 136 h 143"/>
                <a:gd name="T56" fmla="*/ 1941 w 2937"/>
                <a:gd name="T57" fmla="*/ 138 h 143"/>
                <a:gd name="T58" fmla="*/ 1810 w 2937"/>
                <a:gd name="T59" fmla="*/ 140 h 143"/>
                <a:gd name="T60" fmla="*/ 1689 w 2937"/>
                <a:gd name="T61" fmla="*/ 142 h 143"/>
                <a:gd name="T62" fmla="*/ 1581 w 2937"/>
                <a:gd name="T63" fmla="*/ 143 h 143"/>
                <a:gd name="T64" fmla="*/ 1490 w 2937"/>
                <a:gd name="T65" fmla="*/ 143 h 143"/>
                <a:gd name="T66" fmla="*/ 1317 w 2937"/>
                <a:gd name="T67" fmla="*/ 143 h 143"/>
                <a:gd name="T68" fmla="*/ 1056 w 2937"/>
                <a:gd name="T69" fmla="*/ 140 h 143"/>
                <a:gd name="T70" fmla="*/ 811 w 2937"/>
                <a:gd name="T71" fmla="*/ 135 h 143"/>
                <a:gd name="T72" fmla="*/ 590 w 2937"/>
                <a:gd name="T73" fmla="*/ 127 h 143"/>
                <a:gd name="T74" fmla="*/ 419 w 2937"/>
                <a:gd name="T75" fmla="*/ 120 h 143"/>
                <a:gd name="T76" fmla="*/ 298 w 2937"/>
                <a:gd name="T77" fmla="*/ 111 h 143"/>
                <a:gd name="T78" fmla="*/ 204 w 2937"/>
                <a:gd name="T79" fmla="*/ 103 h 143"/>
                <a:gd name="T80" fmla="*/ 133 w 2937"/>
                <a:gd name="T81" fmla="*/ 95 h 143"/>
                <a:gd name="T82" fmla="*/ 83 w 2937"/>
                <a:gd name="T83" fmla="*/ 86 h 143"/>
                <a:gd name="T84" fmla="*/ 48 w 2937"/>
                <a:gd name="T85" fmla="*/ 77 h 143"/>
                <a:gd name="T86" fmla="*/ 26 w 2937"/>
                <a:gd name="T87" fmla="*/ 68 h 143"/>
                <a:gd name="T88" fmla="*/ 14 w 2937"/>
                <a:gd name="T89" fmla="*/ 61 h 143"/>
                <a:gd name="T90" fmla="*/ 7 w 2937"/>
                <a:gd name="T91" fmla="*/ 54 h 143"/>
                <a:gd name="T92" fmla="*/ 1 w 2937"/>
                <a:gd name="T93" fmla="*/ 40 h 143"/>
                <a:gd name="T94" fmla="*/ 3 w 2937"/>
                <a:gd name="T95" fmla="*/ 16 h 143"/>
                <a:gd name="T96" fmla="*/ 18 w 2937"/>
                <a:gd name="T97" fmla="*/ 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37" h="143">
                  <a:moveTo>
                    <a:pt x="1266" y="54"/>
                  </a:moveTo>
                  <a:lnTo>
                    <a:pt x="1262" y="55"/>
                  </a:lnTo>
                  <a:lnTo>
                    <a:pt x="1258" y="56"/>
                  </a:lnTo>
                  <a:lnTo>
                    <a:pt x="1254" y="60"/>
                  </a:lnTo>
                  <a:lnTo>
                    <a:pt x="1251" y="63"/>
                  </a:lnTo>
                  <a:lnTo>
                    <a:pt x="1250" y="67"/>
                  </a:lnTo>
                  <a:lnTo>
                    <a:pt x="1249" y="72"/>
                  </a:lnTo>
                  <a:lnTo>
                    <a:pt x="1250" y="76"/>
                  </a:lnTo>
                  <a:lnTo>
                    <a:pt x="1251" y="80"/>
                  </a:lnTo>
                  <a:lnTo>
                    <a:pt x="1254" y="84"/>
                  </a:lnTo>
                  <a:lnTo>
                    <a:pt x="1258" y="86"/>
                  </a:lnTo>
                  <a:lnTo>
                    <a:pt x="1262" y="88"/>
                  </a:lnTo>
                  <a:lnTo>
                    <a:pt x="1266" y="88"/>
                  </a:lnTo>
                  <a:lnTo>
                    <a:pt x="1670" y="88"/>
                  </a:lnTo>
                  <a:lnTo>
                    <a:pt x="1674" y="88"/>
                  </a:lnTo>
                  <a:lnTo>
                    <a:pt x="1679" y="86"/>
                  </a:lnTo>
                  <a:lnTo>
                    <a:pt x="1682" y="84"/>
                  </a:lnTo>
                  <a:lnTo>
                    <a:pt x="1684" y="80"/>
                  </a:lnTo>
                  <a:lnTo>
                    <a:pt x="1686" y="76"/>
                  </a:lnTo>
                  <a:lnTo>
                    <a:pt x="1686" y="72"/>
                  </a:lnTo>
                  <a:lnTo>
                    <a:pt x="1686" y="67"/>
                  </a:lnTo>
                  <a:lnTo>
                    <a:pt x="1684" y="63"/>
                  </a:lnTo>
                  <a:lnTo>
                    <a:pt x="1682" y="60"/>
                  </a:lnTo>
                  <a:lnTo>
                    <a:pt x="1679" y="56"/>
                  </a:lnTo>
                  <a:lnTo>
                    <a:pt x="1674" y="55"/>
                  </a:lnTo>
                  <a:lnTo>
                    <a:pt x="1670" y="54"/>
                  </a:lnTo>
                  <a:lnTo>
                    <a:pt x="1266" y="54"/>
                  </a:lnTo>
                  <a:close/>
                  <a:moveTo>
                    <a:pt x="28" y="0"/>
                  </a:moveTo>
                  <a:lnTo>
                    <a:pt x="34" y="2"/>
                  </a:lnTo>
                  <a:lnTo>
                    <a:pt x="39" y="2"/>
                  </a:lnTo>
                  <a:lnTo>
                    <a:pt x="2897" y="2"/>
                  </a:lnTo>
                  <a:lnTo>
                    <a:pt x="2903" y="2"/>
                  </a:lnTo>
                  <a:lnTo>
                    <a:pt x="2908" y="0"/>
                  </a:lnTo>
                  <a:lnTo>
                    <a:pt x="2919" y="2"/>
                  </a:lnTo>
                  <a:lnTo>
                    <a:pt x="2928" y="7"/>
                  </a:lnTo>
                  <a:lnTo>
                    <a:pt x="2933" y="16"/>
                  </a:lnTo>
                  <a:lnTo>
                    <a:pt x="2937" y="26"/>
                  </a:lnTo>
                  <a:lnTo>
                    <a:pt x="2934" y="41"/>
                  </a:lnTo>
                  <a:lnTo>
                    <a:pt x="2927" y="54"/>
                  </a:lnTo>
                  <a:lnTo>
                    <a:pt x="2915" y="63"/>
                  </a:lnTo>
                  <a:lnTo>
                    <a:pt x="2895" y="71"/>
                  </a:lnTo>
                  <a:lnTo>
                    <a:pt x="2870" y="78"/>
                  </a:lnTo>
                  <a:lnTo>
                    <a:pt x="2838" y="85"/>
                  </a:lnTo>
                  <a:lnTo>
                    <a:pt x="2800" y="91"/>
                  </a:lnTo>
                  <a:lnTo>
                    <a:pt x="2758" y="97"/>
                  </a:lnTo>
                  <a:lnTo>
                    <a:pt x="2710" y="102"/>
                  </a:lnTo>
                  <a:lnTo>
                    <a:pt x="2658" y="108"/>
                  </a:lnTo>
                  <a:lnTo>
                    <a:pt x="2603" y="112"/>
                  </a:lnTo>
                  <a:lnTo>
                    <a:pt x="2544" y="116"/>
                  </a:lnTo>
                  <a:lnTo>
                    <a:pt x="2482" y="120"/>
                  </a:lnTo>
                  <a:lnTo>
                    <a:pt x="2417" y="124"/>
                  </a:lnTo>
                  <a:lnTo>
                    <a:pt x="2351" y="126"/>
                  </a:lnTo>
                  <a:lnTo>
                    <a:pt x="2283" y="130"/>
                  </a:lnTo>
                  <a:lnTo>
                    <a:pt x="2214" y="132"/>
                  </a:lnTo>
                  <a:lnTo>
                    <a:pt x="2146" y="134"/>
                  </a:lnTo>
                  <a:lnTo>
                    <a:pt x="2077" y="136"/>
                  </a:lnTo>
                  <a:lnTo>
                    <a:pt x="2008" y="137"/>
                  </a:lnTo>
                  <a:lnTo>
                    <a:pt x="1941" y="138"/>
                  </a:lnTo>
                  <a:lnTo>
                    <a:pt x="1874" y="139"/>
                  </a:lnTo>
                  <a:lnTo>
                    <a:pt x="1810" y="140"/>
                  </a:lnTo>
                  <a:lnTo>
                    <a:pt x="1747" y="142"/>
                  </a:lnTo>
                  <a:lnTo>
                    <a:pt x="1689" y="142"/>
                  </a:lnTo>
                  <a:lnTo>
                    <a:pt x="1633" y="143"/>
                  </a:lnTo>
                  <a:lnTo>
                    <a:pt x="1581" y="143"/>
                  </a:lnTo>
                  <a:lnTo>
                    <a:pt x="1533" y="143"/>
                  </a:lnTo>
                  <a:lnTo>
                    <a:pt x="1490" y="143"/>
                  </a:lnTo>
                  <a:lnTo>
                    <a:pt x="1452" y="143"/>
                  </a:lnTo>
                  <a:lnTo>
                    <a:pt x="1317" y="143"/>
                  </a:lnTo>
                  <a:lnTo>
                    <a:pt x="1185" y="142"/>
                  </a:lnTo>
                  <a:lnTo>
                    <a:pt x="1056" y="140"/>
                  </a:lnTo>
                  <a:lnTo>
                    <a:pt x="931" y="138"/>
                  </a:lnTo>
                  <a:lnTo>
                    <a:pt x="811" y="135"/>
                  </a:lnTo>
                  <a:lnTo>
                    <a:pt x="698" y="132"/>
                  </a:lnTo>
                  <a:lnTo>
                    <a:pt x="590" y="127"/>
                  </a:lnTo>
                  <a:lnTo>
                    <a:pt x="491" y="123"/>
                  </a:lnTo>
                  <a:lnTo>
                    <a:pt x="419" y="120"/>
                  </a:lnTo>
                  <a:lnTo>
                    <a:pt x="354" y="115"/>
                  </a:lnTo>
                  <a:lnTo>
                    <a:pt x="298" y="111"/>
                  </a:lnTo>
                  <a:lnTo>
                    <a:pt x="247" y="107"/>
                  </a:lnTo>
                  <a:lnTo>
                    <a:pt x="204" y="103"/>
                  </a:lnTo>
                  <a:lnTo>
                    <a:pt x="166" y="99"/>
                  </a:lnTo>
                  <a:lnTo>
                    <a:pt x="133" y="95"/>
                  </a:lnTo>
                  <a:lnTo>
                    <a:pt x="106" y="90"/>
                  </a:lnTo>
                  <a:lnTo>
                    <a:pt x="83" y="86"/>
                  </a:lnTo>
                  <a:lnTo>
                    <a:pt x="63" y="82"/>
                  </a:lnTo>
                  <a:lnTo>
                    <a:pt x="48" y="77"/>
                  </a:lnTo>
                  <a:lnTo>
                    <a:pt x="36" y="73"/>
                  </a:lnTo>
                  <a:lnTo>
                    <a:pt x="26" y="68"/>
                  </a:lnTo>
                  <a:lnTo>
                    <a:pt x="19" y="65"/>
                  </a:lnTo>
                  <a:lnTo>
                    <a:pt x="14" y="61"/>
                  </a:lnTo>
                  <a:lnTo>
                    <a:pt x="10" y="58"/>
                  </a:lnTo>
                  <a:lnTo>
                    <a:pt x="7" y="54"/>
                  </a:lnTo>
                  <a:lnTo>
                    <a:pt x="5" y="51"/>
                  </a:lnTo>
                  <a:lnTo>
                    <a:pt x="1" y="40"/>
                  </a:lnTo>
                  <a:lnTo>
                    <a:pt x="0" y="28"/>
                  </a:lnTo>
                  <a:lnTo>
                    <a:pt x="3" y="16"/>
                  </a:lnTo>
                  <a:lnTo>
                    <a:pt x="9" y="7"/>
                  </a:lnTo>
                  <a:lnTo>
                    <a:pt x="18" y="2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156"/>
            <p:cNvSpPr>
              <a:spLocks noEditPoints="1"/>
            </p:cNvSpPr>
            <p:nvPr/>
          </p:nvSpPr>
          <p:spPr bwMode="auto">
            <a:xfrm>
              <a:off x="2693988" y="3702051"/>
              <a:ext cx="925513" cy="93663"/>
            </a:xfrm>
            <a:custGeom>
              <a:avLst/>
              <a:gdLst>
                <a:gd name="T0" fmla="*/ 226 w 2914"/>
                <a:gd name="T1" fmla="*/ 56 h 293"/>
                <a:gd name="T2" fmla="*/ 85 w 2914"/>
                <a:gd name="T3" fmla="*/ 240 h 293"/>
                <a:gd name="T4" fmla="*/ 2829 w 2914"/>
                <a:gd name="T5" fmla="*/ 240 h 293"/>
                <a:gd name="T6" fmla="*/ 2693 w 2914"/>
                <a:gd name="T7" fmla="*/ 56 h 293"/>
                <a:gd name="T8" fmla="*/ 226 w 2914"/>
                <a:gd name="T9" fmla="*/ 56 h 293"/>
                <a:gd name="T10" fmla="*/ 211 w 2914"/>
                <a:gd name="T11" fmla="*/ 0 h 293"/>
                <a:gd name="T12" fmla="*/ 2709 w 2914"/>
                <a:gd name="T13" fmla="*/ 0 h 293"/>
                <a:gd name="T14" fmla="*/ 2716 w 2914"/>
                <a:gd name="T15" fmla="*/ 1 h 293"/>
                <a:gd name="T16" fmla="*/ 2725 w 2914"/>
                <a:gd name="T17" fmla="*/ 5 h 293"/>
                <a:gd name="T18" fmla="*/ 2730 w 2914"/>
                <a:gd name="T19" fmla="*/ 11 h 293"/>
                <a:gd name="T20" fmla="*/ 2905 w 2914"/>
                <a:gd name="T21" fmla="*/ 248 h 293"/>
                <a:gd name="T22" fmla="*/ 2911 w 2914"/>
                <a:gd name="T23" fmla="*/ 256 h 293"/>
                <a:gd name="T24" fmla="*/ 2914 w 2914"/>
                <a:gd name="T25" fmla="*/ 268 h 293"/>
                <a:gd name="T26" fmla="*/ 2911 w 2914"/>
                <a:gd name="T27" fmla="*/ 279 h 293"/>
                <a:gd name="T28" fmla="*/ 2905 w 2914"/>
                <a:gd name="T29" fmla="*/ 288 h 293"/>
                <a:gd name="T30" fmla="*/ 2896 w 2914"/>
                <a:gd name="T31" fmla="*/ 293 h 293"/>
                <a:gd name="T32" fmla="*/ 2896 w 2914"/>
                <a:gd name="T33" fmla="*/ 293 h 293"/>
                <a:gd name="T34" fmla="*/ 16 w 2914"/>
                <a:gd name="T35" fmla="*/ 293 h 293"/>
                <a:gd name="T36" fmla="*/ 12 w 2914"/>
                <a:gd name="T37" fmla="*/ 291 h 293"/>
                <a:gd name="T38" fmla="*/ 9 w 2914"/>
                <a:gd name="T39" fmla="*/ 288 h 293"/>
                <a:gd name="T40" fmla="*/ 5 w 2914"/>
                <a:gd name="T41" fmla="*/ 285 h 293"/>
                <a:gd name="T42" fmla="*/ 2 w 2914"/>
                <a:gd name="T43" fmla="*/ 280 h 293"/>
                <a:gd name="T44" fmla="*/ 0 w 2914"/>
                <a:gd name="T45" fmla="*/ 270 h 293"/>
                <a:gd name="T46" fmla="*/ 0 w 2914"/>
                <a:gd name="T47" fmla="*/ 260 h 293"/>
                <a:gd name="T48" fmla="*/ 5 w 2914"/>
                <a:gd name="T49" fmla="*/ 251 h 293"/>
                <a:gd name="T50" fmla="*/ 190 w 2914"/>
                <a:gd name="T51" fmla="*/ 11 h 293"/>
                <a:gd name="T52" fmla="*/ 199 w 2914"/>
                <a:gd name="T53" fmla="*/ 2 h 293"/>
                <a:gd name="T54" fmla="*/ 211 w 2914"/>
                <a:gd name="T5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14" h="293">
                  <a:moveTo>
                    <a:pt x="226" y="56"/>
                  </a:moveTo>
                  <a:lnTo>
                    <a:pt x="85" y="240"/>
                  </a:lnTo>
                  <a:lnTo>
                    <a:pt x="2829" y="240"/>
                  </a:lnTo>
                  <a:lnTo>
                    <a:pt x="2693" y="56"/>
                  </a:lnTo>
                  <a:lnTo>
                    <a:pt x="226" y="56"/>
                  </a:lnTo>
                  <a:close/>
                  <a:moveTo>
                    <a:pt x="211" y="0"/>
                  </a:moveTo>
                  <a:lnTo>
                    <a:pt x="2709" y="0"/>
                  </a:lnTo>
                  <a:lnTo>
                    <a:pt x="2716" y="1"/>
                  </a:lnTo>
                  <a:lnTo>
                    <a:pt x="2725" y="5"/>
                  </a:lnTo>
                  <a:lnTo>
                    <a:pt x="2730" y="11"/>
                  </a:lnTo>
                  <a:lnTo>
                    <a:pt x="2905" y="248"/>
                  </a:lnTo>
                  <a:lnTo>
                    <a:pt x="2911" y="256"/>
                  </a:lnTo>
                  <a:lnTo>
                    <a:pt x="2914" y="268"/>
                  </a:lnTo>
                  <a:lnTo>
                    <a:pt x="2911" y="279"/>
                  </a:lnTo>
                  <a:lnTo>
                    <a:pt x="2905" y="288"/>
                  </a:lnTo>
                  <a:lnTo>
                    <a:pt x="2896" y="293"/>
                  </a:lnTo>
                  <a:lnTo>
                    <a:pt x="2896" y="293"/>
                  </a:lnTo>
                  <a:lnTo>
                    <a:pt x="16" y="293"/>
                  </a:lnTo>
                  <a:lnTo>
                    <a:pt x="12" y="291"/>
                  </a:lnTo>
                  <a:lnTo>
                    <a:pt x="9" y="288"/>
                  </a:lnTo>
                  <a:lnTo>
                    <a:pt x="5" y="285"/>
                  </a:lnTo>
                  <a:lnTo>
                    <a:pt x="2" y="280"/>
                  </a:lnTo>
                  <a:lnTo>
                    <a:pt x="0" y="270"/>
                  </a:lnTo>
                  <a:lnTo>
                    <a:pt x="0" y="260"/>
                  </a:lnTo>
                  <a:lnTo>
                    <a:pt x="5" y="251"/>
                  </a:lnTo>
                  <a:lnTo>
                    <a:pt x="190" y="11"/>
                  </a:lnTo>
                  <a:lnTo>
                    <a:pt x="199" y="2"/>
                  </a:lnTo>
                  <a:lnTo>
                    <a:pt x="2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157"/>
            <p:cNvSpPr>
              <a:spLocks/>
            </p:cNvSpPr>
            <p:nvPr/>
          </p:nvSpPr>
          <p:spPr bwMode="auto">
            <a:xfrm>
              <a:off x="2951163" y="3327401"/>
              <a:ext cx="168275" cy="184150"/>
            </a:xfrm>
            <a:custGeom>
              <a:avLst/>
              <a:gdLst>
                <a:gd name="T0" fmla="*/ 378 w 531"/>
                <a:gd name="T1" fmla="*/ 0 h 579"/>
                <a:gd name="T2" fmla="*/ 412 w 531"/>
                <a:gd name="T3" fmla="*/ 3 h 579"/>
                <a:gd name="T4" fmla="*/ 445 w 531"/>
                <a:gd name="T5" fmla="*/ 11 h 579"/>
                <a:gd name="T6" fmla="*/ 477 w 531"/>
                <a:gd name="T7" fmla="*/ 24 h 579"/>
                <a:gd name="T8" fmla="*/ 505 w 531"/>
                <a:gd name="T9" fmla="*/ 40 h 579"/>
                <a:gd name="T10" fmla="*/ 531 w 531"/>
                <a:gd name="T11" fmla="*/ 62 h 579"/>
                <a:gd name="T12" fmla="*/ 508 w 531"/>
                <a:gd name="T13" fmla="*/ 89 h 579"/>
                <a:gd name="T14" fmla="*/ 489 w 531"/>
                <a:gd name="T15" fmla="*/ 120 h 579"/>
                <a:gd name="T16" fmla="*/ 474 w 531"/>
                <a:gd name="T17" fmla="*/ 152 h 579"/>
                <a:gd name="T18" fmla="*/ 435 w 531"/>
                <a:gd name="T19" fmla="*/ 164 h 579"/>
                <a:gd name="T20" fmla="*/ 400 w 531"/>
                <a:gd name="T21" fmla="*/ 181 h 579"/>
                <a:gd name="T22" fmla="*/ 368 w 531"/>
                <a:gd name="T23" fmla="*/ 202 h 579"/>
                <a:gd name="T24" fmla="*/ 338 w 531"/>
                <a:gd name="T25" fmla="*/ 227 h 579"/>
                <a:gd name="T26" fmla="*/ 312 w 531"/>
                <a:gd name="T27" fmla="*/ 256 h 579"/>
                <a:gd name="T28" fmla="*/ 290 w 531"/>
                <a:gd name="T29" fmla="*/ 288 h 579"/>
                <a:gd name="T30" fmla="*/ 272 w 531"/>
                <a:gd name="T31" fmla="*/ 323 h 579"/>
                <a:gd name="T32" fmla="*/ 259 w 531"/>
                <a:gd name="T33" fmla="*/ 360 h 579"/>
                <a:gd name="T34" fmla="*/ 251 w 531"/>
                <a:gd name="T35" fmla="*/ 399 h 579"/>
                <a:gd name="T36" fmla="*/ 248 w 531"/>
                <a:gd name="T37" fmla="*/ 440 h 579"/>
                <a:gd name="T38" fmla="*/ 250 w 531"/>
                <a:gd name="T39" fmla="*/ 478 h 579"/>
                <a:gd name="T40" fmla="*/ 256 w 531"/>
                <a:gd name="T41" fmla="*/ 514 h 579"/>
                <a:gd name="T42" fmla="*/ 267 w 531"/>
                <a:gd name="T43" fmla="*/ 547 h 579"/>
                <a:gd name="T44" fmla="*/ 283 w 531"/>
                <a:gd name="T45" fmla="*/ 579 h 579"/>
                <a:gd name="T46" fmla="*/ 224 w 531"/>
                <a:gd name="T47" fmla="*/ 579 h 579"/>
                <a:gd name="T48" fmla="*/ 188 w 531"/>
                <a:gd name="T49" fmla="*/ 577 h 579"/>
                <a:gd name="T50" fmla="*/ 153 w 531"/>
                <a:gd name="T51" fmla="*/ 568 h 579"/>
                <a:gd name="T52" fmla="*/ 121 w 531"/>
                <a:gd name="T53" fmla="*/ 555 h 579"/>
                <a:gd name="T54" fmla="*/ 92 w 531"/>
                <a:gd name="T55" fmla="*/ 536 h 579"/>
                <a:gd name="T56" fmla="*/ 66 w 531"/>
                <a:gd name="T57" fmla="*/ 514 h 579"/>
                <a:gd name="T58" fmla="*/ 44 w 531"/>
                <a:gd name="T59" fmla="*/ 488 h 579"/>
                <a:gd name="T60" fmla="*/ 25 w 531"/>
                <a:gd name="T61" fmla="*/ 459 h 579"/>
                <a:gd name="T62" fmla="*/ 12 w 531"/>
                <a:gd name="T63" fmla="*/ 427 h 579"/>
                <a:gd name="T64" fmla="*/ 3 w 531"/>
                <a:gd name="T65" fmla="*/ 392 h 579"/>
                <a:gd name="T66" fmla="*/ 0 w 531"/>
                <a:gd name="T67" fmla="*/ 356 h 579"/>
                <a:gd name="T68" fmla="*/ 3 w 531"/>
                <a:gd name="T69" fmla="*/ 318 h 579"/>
                <a:gd name="T70" fmla="*/ 13 w 531"/>
                <a:gd name="T71" fmla="*/ 281 h 579"/>
                <a:gd name="T72" fmla="*/ 28 w 531"/>
                <a:gd name="T73" fmla="*/ 248 h 579"/>
                <a:gd name="T74" fmla="*/ 49 w 531"/>
                <a:gd name="T75" fmla="*/ 218 h 579"/>
                <a:gd name="T76" fmla="*/ 74 w 531"/>
                <a:gd name="T77" fmla="*/ 191 h 579"/>
                <a:gd name="T78" fmla="*/ 103 w 531"/>
                <a:gd name="T79" fmla="*/ 169 h 579"/>
                <a:gd name="T80" fmla="*/ 135 w 531"/>
                <a:gd name="T81" fmla="*/ 151 h 579"/>
                <a:gd name="T82" fmla="*/ 170 w 531"/>
                <a:gd name="T83" fmla="*/ 139 h 579"/>
                <a:gd name="T84" fmla="*/ 184 w 531"/>
                <a:gd name="T85" fmla="*/ 110 h 579"/>
                <a:gd name="T86" fmla="*/ 204 w 531"/>
                <a:gd name="T87" fmla="*/ 84 h 579"/>
                <a:gd name="T88" fmla="*/ 226 w 531"/>
                <a:gd name="T89" fmla="*/ 60 h 579"/>
                <a:gd name="T90" fmla="*/ 251 w 531"/>
                <a:gd name="T91" fmla="*/ 39 h 579"/>
                <a:gd name="T92" fmla="*/ 279 w 531"/>
                <a:gd name="T93" fmla="*/ 23 h 579"/>
                <a:gd name="T94" fmla="*/ 310 w 531"/>
                <a:gd name="T95" fmla="*/ 11 h 579"/>
                <a:gd name="T96" fmla="*/ 343 w 531"/>
                <a:gd name="T97" fmla="*/ 3 h 579"/>
                <a:gd name="T98" fmla="*/ 378 w 531"/>
                <a:gd name="T9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1" h="579">
                  <a:moveTo>
                    <a:pt x="378" y="0"/>
                  </a:moveTo>
                  <a:lnTo>
                    <a:pt x="412" y="3"/>
                  </a:lnTo>
                  <a:lnTo>
                    <a:pt x="445" y="11"/>
                  </a:lnTo>
                  <a:lnTo>
                    <a:pt x="477" y="24"/>
                  </a:lnTo>
                  <a:lnTo>
                    <a:pt x="505" y="40"/>
                  </a:lnTo>
                  <a:lnTo>
                    <a:pt x="531" y="62"/>
                  </a:lnTo>
                  <a:lnTo>
                    <a:pt x="508" y="89"/>
                  </a:lnTo>
                  <a:lnTo>
                    <a:pt x="489" y="120"/>
                  </a:lnTo>
                  <a:lnTo>
                    <a:pt x="474" y="152"/>
                  </a:lnTo>
                  <a:lnTo>
                    <a:pt x="435" y="164"/>
                  </a:lnTo>
                  <a:lnTo>
                    <a:pt x="400" y="181"/>
                  </a:lnTo>
                  <a:lnTo>
                    <a:pt x="368" y="202"/>
                  </a:lnTo>
                  <a:lnTo>
                    <a:pt x="338" y="227"/>
                  </a:lnTo>
                  <a:lnTo>
                    <a:pt x="312" y="256"/>
                  </a:lnTo>
                  <a:lnTo>
                    <a:pt x="290" y="288"/>
                  </a:lnTo>
                  <a:lnTo>
                    <a:pt x="272" y="323"/>
                  </a:lnTo>
                  <a:lnTo>
                    <a:pt x="259" y="360"/>
                  </a:lnTo>
                  <a:lnTo>
                    <a:pt x="251" y="399"/>
                  </a:lnTo>
                  <a:lnTo>
                    <a:pt x="248" y="440"/>
                  </a:lnTo>
                  <a:lnTo>
                    <a:pt x="250" y="478"/>
                  </a:lnTo>
                  <a:lnTo>
                    <a:pt x="256" y="514"/>
                  </a:lnTo>
                  <a:lnTo>
                    <a:pt x="267" y="547"/>
                  </a:lnTo>
                  <a:lnTo>
                    <a:pt x="283" y="579"/>
                  </a:lnTo>
                  <a:lnTo>
                    <a:pt x="224" y="579"/>
                  </a:lnTo>
                  <a:lnTo>
                    <a:pt x="188" y="577"/>
                  </a:lnTo>
                  <a:lnTo>
                    <a:pt x="153" y="568"/>
                  </a:lnTo>
                  <a:lnTo>
                    <a:pt x="121" y="555"/>
                  </a:lnTo>
                  <a:lnTo>
                    <a:pt x="92" y="536"/>
                  </a:lnTo>
                  <a:lnTo>
                    <a:pt x="66" y="514"/>
                  </a:lnTo>
                  <a:lnTo>
                    <a:pt x="44" y="488"/>
                  </a:lnTo>
                  <a:lnTo>
                    <a:pt x="25" y="459"/>
                  </a:lnTo>
                  <a:lnTo>
                    <a:pt x="12" y="427"/>
                  </a:lnTo>
                  <a:lnTo>
                    <a:pt x="3" y="392"/>
                  </a:lnTo>
                  <a:lnTo>
                    <a:pt x="0" y="356"/>
                  </a:lnTo>
                  <a:lnTo>
                    <a:pt x="3" y="318"/>
                  </a:lnTo>
                  <a:lnTo>
                    <a:pt x="13" y="281"/>
                  </a:lnTo>
                  <a:lnTo>
                    <a:pt x="28" y="248"/>
                  </a:lnTo>
                  <a:lnTo>
                    <a:pt x="49" y="218"/>
                  </a:lnTo>
                  <a:lnTo>
                    <a:pt x="74" y="191"/>
                  </a:lnTo>
                  <a:lnTo>
                    <a:pt x="103" y="169"/>
                  </a:lnTo>
                  <a:lnTo>
                    <a:pt x="135" y="151"/>
                  </a:lnTo>
                  <a:lnTo>
                    <a:pt x="170" y="139"/>
                  </a:lnTo>
                  <a:lnTo>
                    <a:pt x="184" y="110"/>
                  </a:lnTo>
                  <a:lnTo>
                    <a:pt x="204" y="84"/>
                  </a:lnTo>
                  <a:lnTo>
                    <a:pt x="226" y="60"/>
                  </a:lnTo>
                  <a:lnTo>
                    <a:pt x="251" y="39"/>
                  </a:lnTo>
                  <a:lnTo>
                    <a:pt x="279" y="23"/>
                  </a:lnTo>
                  <a:lnTo>
                    <a:pt x="310" y="11"/>
                  </a:lnTo>
                  <a:lnTo>
                    <a:pt x="343" y="3"/>
                  </a:lnTo>
                  <a:lnTo>
                    <a:pt x="3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158"/>
            <p:cNvSpPr>
              <a:spLocks/>
            </p:cNvSpPr>
            <p:nvPr/>
          </p:nvSpPr>
          <p:spPr bwMode="auto">
            <a:xfrm>
              <a:off x="3049588" y="3327401"/>
              <a:ext cx="312738" cy="246063"/>
            </a:xfrm>
            <a:custGeom>
              <a:avLst/>
              <a:gdLst>
                <a:gd name="T0" fmla="*/ 502 w 983"/>
                <a:gd name="T1" fmla="*/ 0 h 771"/>
                <a:gd name="T2" fmla="*/ 544 w 983"/>
                <a:gd name="T3" fmla="*/ 3 h 771"/>
                <a:gd name="T4" fmla="*/ 584 w 983"/>
                <a:gd name="T5" fmla="*/ 12 h 771"/>
                <a:gd name="T6" fmla="*/ 621 w 983"/>
                <a:gd name="T7" fmla="*/ 25 h 771"/>
                <a:gd name="T8" fmla="*/ 656 w 983"/>
                <a:gd name="T9" fmla="*/ 43 h 771"/>
                <a:gd name="T10" fmla="*/ 689 w 983"/>
                <a:gd name="T11" fmla="*/ 66 h 771"/>
                <a:gd name="T12" fmla="*/ 717 w 983"/>
                <a:gd name="T13" fmla="*/ 92 h 771"/>
                <a:gd name="T14" fmla="*/ 742 w 983"/>
                <a:gd name="T15" fmla="*/ 123 h 771"/>
                <a:gd name="T16" fmla="*/ 763 w 983"/>
                <a:gd name="T17" fmla="*/ 156 h 771"/>
                <a:gd name="T18" fmla="*/ 779 w 983"/>
                <a:gd name="T19" fmla="*/ 193 h 771"/>
                <a:gd name="T20" fmla="*/ 817 w 983"/>
                <a:gd name="T21" fmla="*/ 208 h 771"/>
                <a:gd name="T22" fmla="*/ 853 w 983"/>
                <a:gd name="T23" fmla="*/ 229 h 771"/>
                <a:gd name="T24" fmla="*/ 885 w 983"/>
                <a:gd name="T25" fmla="*/ 254 h 771"/>
                <a:gd name="T26" fmla="*/ 913 w 983"/>
                <a:gd name="T27" fmla="*/ 282 h 771"/>
                <a:gd name="T28" fmla="*/ 937 w 983"/>
                <a:gd name="T29" fmla="*/ 315 h 771"/>
                <a:gd name="T30" fmla="*/ 957 w 983"/>
                <a:gd name="T31" fmla="*/ 351 h 771"/>
                <a:gd name="T32" fmla="*/ 971 w 983"/>
                <a:gd name="T33" fmla="*/ 390 h 771"/>
                <a:gd name="T34" fmla="*/ 980 w 983"/>
                <a:gd name="T35" fmla="*/ 431 h 771"/>
                <a:gd name="T36" fmla="*/ 983 w 983"/>
                <a:gd name="T37" fmla="*/ 474 h 771"/>
                <a:gd name="T38" fmla="*/ 980 w 983"/>
                <a:gd name="T39" fmla="*/ 518 h 771"/>
                <a:gd name="T40" fmla="*/ 971 w 983"/>
                <a:gd name="T41" fmla="*/ 559 h 771"/>
                <a:gd name="T42" fmla="*/ 956 w 983"/>
                <a:gd name="T43" fmla="*/ 600 h 771"/>
                <a:gd name="T44" fmla="*/ 935 w 983"/>
                <a:gd name="T45" fmla="*/ 636 h 771"/>
                <a:gd name="T46" fmla="*/ 910 w 983"/>
                <a:gd name="T47" fmla="*/ 668 h 771"/>
                <a:gd name="T48" fmla="*/ 882 w 983"/>
                <a:gd name="T49" fmla="*/ 698 h 771"/>
                <a:gd name="T50" fmla="*/ 848 w 983"/>
                <a:gd name="T51" fmla="*/ 723 h 771"/>
                <a:gd name="T52" fmla="*/ 812 w 983"/>
                <a:gd name="T53" fmla="*/ 744 h 771"/>
                <a:gd name="T54" fmla="*/ 773 w 983"/>
                <a:gd name="T55" fmla="*/ 759 h 771"/>
                <a:gd name="T56" fmla="*/ 730 w 983"/>
                <a:gd name="T57" fmla="*/ 768 h 771"/>
                <a:gd name="T58" fmla="*/ 686 w 983"/>
                <a:gd name="T59" fmla="*/ 771 h 771"/>
                <a:gd name="T60" fmla="*/ 297 w 983"/>
                <a:gd name="T61" fmla="*/ 771 h 771"/>
                <a:gd name="T62" fmla="*/ 253 w 983"/>
                <a:gd name="T63" fmla="*/ 768 h 771"/>
                <a:gd name="T64" fmla="*/ 212 w 983"/>
                <a:gd name="T65" fmla="*/ 759 h 771"/>
                <a:gd name="T66" fmla="*/ 173 w 983"/>
                <a:gd name="T67" fmla="*/ 744 h 771"/>
                <a:gd name="T68" fmla="*/ 136 w 983"/>
                <a:gd name="T69" fmla="*/ 723 h 771"/>
                <a:gd name="T70" fmla="*/ 103 w 983"/>
                <a:gd name="T71" fmla="*/ 698 h 771"/>
                <a:gd name="T72" fmla="*/ 73 w 983"/>
                <a:gd name="T73" fmla="*/ 668 h 771"/>
                <a:gd name="T74" fmla="*/ 48 w 983"/>
                <a:gd name="T75" fmla="*/ 636 h 771"/>
                <a:gd name="T76" fmla="*/ 29 w 983"/>
                <a:gd name="T77" fmla="*/ 600 h 771"/>
                <a:gd name="T78" fmla="*/ 13 w 983"/>
                <a:gd name="T79" fmla="*/ 559 h 771"/>
                <a:gd name="T80" fmla="*/ 4 w 983"/>
                <a:gd name="T81" fmla="*/ 518 h 771"/>
                <a:gd name="T82" fmla="*/ 0 w 983"/>
                <a:gd name="T83" fmla="*/ 474 h 771"/>
                <a:gd name="T84" fmla="*/ 4 w 983"/>
                <a:gd name="T85" fmla="*/ 433 h 771"/>
                <a:gd name="T86" fmla="*/ 11 w 983"/>
                <a:gd name="T87" fmla="*/ 394 h 771"/>
                <a:gd name="T88" fmla="*/ 25 w 983"/>
                <a:gd name="T89" fmla="*/ 356 h 771"/>
                <a:gd name="T90" fmla="*/ 43 w 983"/>
                <a:gd name="T91" fmla="*/ 322 h 771"/>
                <a:gd name="T92" fmla="*/ 65 w 983"/>
                <a:gd name="T93" fmla="*/ 290 h 771"/>
                <a:gd name="T94" fmla="*/ 91 w 983"/>
                <a:gd name="T95" fmla="*/ 260 h 771"/>
                <a:gd name="T96" fmla="*/ 120 w 983"/>
                <a:gd name="T97" fmla="*/ 235 h 771"/>
                <a:gd name="T98" fmla="*/ 153 w 983"/>
                <a:gd name="T99" fmla="*/ 215 h 771"/>
                <a:gd name="T100" fmla="*/ 189 w 983"/>
                <a:gd name="T101" fmla="*/ 198 h 771"/>
                <a:gd name="T102" fmla="*/ 226 w 983"/>
                <a:gd name="T103" fmla="*/ 186 h 771"/>
                <a:gd name="T104" fmla="*/ 244 w 983"/>
                <a:gd name="T105" fmla="*/ 151 h 771"/>
                <a:gd name="T106" fmla="*/ 264 w 983"/>
                <a:gd name="T107" fmla="*/ 119 h 771"/>
                <a:gd name="T108" fmla="*/ 289 w 983"/>
                <a:gd name="T109" fmla="*/ 89 h 771"/>
                <a:gd name="T110" fmla="*/ 319 w 983"/>
                <a:gd name="T111" fmla="*/ 64 h 771"/>
                <a:gd name="T112" fmla="*/ 350 w 983"/>
                <a:gd name="T113" fmla="*/ 41 h 771"/>
                <a:gd name="T114" fmla="*/ 385 w 983"/>
                <a:gd name="T115" fmla="*/ 24 h 771"/>
                <a:gd name="T116" fmla="*/ 422 w 983"/>
                <a:gd name="T117" fmla="*/ 11 h 771"/>
                <a:gd name="T118" fmla="*/ 462 w 983"/>
                <a:gd name="T119" fmla="*/ 3 h 771"/>
                <a:gd name="T120" fmla="*/ 502 w 983"/>
                <a:gd name="T121" fmla="*/ 0 h 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771">
                  <a:moveTo>
                    <a:pt x="502" y="0"/>
                  </a:moveTo>
                  <a:lnTo>
                    <a:pt x="544" y="3"/>
                  </a:lnTo>
                  <a:lnTo>
                    <a:pt x="584" y="12"/>
                  </a:lnTo>
                  <a:lnTo>
                    <a:pt x="621" y="25"/>
                  </a:lnTo>
                  <a:lnTo>
                    <a:pt x="656" y="43"/>
                  </a:lnTo>
                  <a:lnTo>
                    <a:pt x="689" y="66"/>
                  </a:lnTo>
                  <a:lnTo>
                    <a:pt x="717" y="92"/>
                  </a:lnTo>
                  <a:lnTo>
                    <a:pt x="742" y="123"/>
                  </a:lnTo>
                  <a:lnTo>
                    <a:pt x="763" y="156"/>
                  </a:lnTo>
                  <a:lnTo>
                    <a:pt x="779" y="193"/>
                  </a:lnTo>
                  <a:lnTo>
                    <a:pt x="817" y="208"/>
                  </a:lnTo>
                  <a:lnTo>
                    <a:pt x="853" y="229"/>
                  </a:lnTo>
                  <a:lnTo>
                    <a:pt x="885" y="254"/>
                  </a:lnTo>
                  <a:lnTo>
                    <a:pt x="913" y="282"/>
                  </a:lnTo>
                  <a:lnTo>
                    <a:pt x="937" y="315"/>
                  </a:lnTo>
                  <a:lnTo>
                    <a:pt x="957" y="351"/>
                  </a:lnTo>
                  <a:lnTo>
                    <a:pt x="971" y="390"/>
                  </a:lnTo>
                  <a:lnTo>
                    <a:pt x="980" y="431"/>
                  </a:lnTo>
                  <a:lnTo>
                    <a:pt x="983" y="474"/>
                  </a:lnTo>
                  <a:lnTo>
                    <a:pt x="980" y="518"/>
                  </a:lnTo>
                  <a:lnTo>
                    <a:pt x="971" y="559"/>
                  </a:lnTo>
                  <a:lnTo>
                    <a:pt x="956" y="600"/>
                  </a:lnTo>
                  <a:lnTo>
                    <a:pt x="935" y="636"/>
                  </a:lnTo>
                  <a:lnTo>
                    <a:pt x="910" y="668"/>
                  </a:lnTo>
                  <a:lnTo>
                    <a:pt x="882" y="698"/>
                  </a:lnTo>
                  <a:lnTo>
                    <a:pt x="848" y="723"/>
                  </a:lnTo>
                  <a:lnTo>
                    <a:pt x="812" y="744"/>
                  </a:lnTo>
                  <a:lnTo>
                    <a:pt x="773" y="759"/>
                  </a:lnTo>
                  <a:lnTo>
                    <a:pt x="730" y="768"/>
                  </a:lnTo>
                  <a:lnTo>
                    <a:pt x="686" y="771"/>
                  </a:lnTo>
                  <a:lnTo>
                    <a:pt x="297" y="771"/>
                  </a:lnTo>
                  <a:lnTo>
                    <a:pt x="253" y="768"/>
                  </a:lnTo>
                  <a:lnTo>
                    <a:pt x="212" y="759"/>
                  </a:lnTo>
                  <a:lnTo>
                    <a:pt x="173" y="744"/>
                  </a:lnTo>
                  <a:lnTo>
                    <a:pt x="136" y="723"/>
                  </a:lnTo>
                  <a:lnTo>
                    <a:pt x="103" y="698"/>
                  </a:lnTo>
                  <a:lnTo>
                    <a:pt x="73" y="668"/>
                  </a:lnTo>
                  <a:lnTo>
                    <a:pt x="48" y="636"/>
                  </a:lnTo>
                  <a:lnTo>
                    <a:pt x="29" y="600"/>
                  </a:lnTo>
                  <a:lnTo>
                    <a:pt x="13" y="559"/>
                  </a:lnTo>
                  <a:lnTo>
                    <a:pt x="4" y="518"/>
                  </a:lnTo>
                  <a:lnTo>
                    <a:pt x="0" y="474"/>
                  </a:lnTo>
                  <a:lnTo>
                    <a:pt x="4" y="433"/>
                  </a:lnTo>
                  <a:lnTo>
                    <a:pt x="11" y="394"/>
                  </a:lnTo>
                  <a:lnTo>
                    <a:pt x="25" y="356"/>
                  </a:lnTo>
                  <a:lnTo>
                    <a:pt x="43" y="322"/>
                  </a:lnTo>
                  <a:lnTo>
                    <a:pt x="65" y="290"/>
                  </a:lnTo>
                  <a:lnTo>
                    <a:pt x="91" y="260"/>
                  </a:lnTo>
                  <a:lnTo>
                    <a:pt x="120" y="235"/>
                  </a:lnTo>
                  <a:lnTo>
                    <a:pt x="153" y="215"/>
                  </a:lnTo>
                  <a:lnTo>
                    <a:pt x="189" y="198"/>
                  </a:lnTo>
                  <a:lnTo>
                    <a:pt x="226" y="186"/>
                  </a:lnTo>
                  <a:lnTo>
                    <a:pt x="244" y="151"/>
                  </a:lnTo>
                  <a:lnTo>
                    <a:pt x="264" y="119"/>
                  </a:lnTo>
                  <a:lnTo>
                    <a:pt x="289" y="89"/>
                  </a:lnTo>
                  <a:lnTo>
                    <a:pt x="319" y="64"/>
                  </a:lnTo>
                  <a:lnTo>
                    <a:pt x="350" y="41"/>
                  </a:lnTo>
                  <a:lnTo>
                    <a:pt x="385" y="24"/>
                  </a:lnTo>
                  <a:lnTo>
                    <a:pt x="422" y="11"/>
                  </a:lnTo>
                  <a:lnTo>
                    <a:pt x="462" y="3"/>
                  </a:lnTo>
                  <a:lnTo>
                    <a:pt x="5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159"/>
            <p:cNvSpPr>
              <a:spLocks noEditPoints="1"/>
            </p:cNvSpPr>
            <p:nvPr/>
          </p:nvSpPr>
          <p:spPr bwMode="auto">
            <a:xfrm>
              <a:off x="2565400" y="3181351"/>
              <a:ext cx="1141413" cy="514350"/>
            </a:xfrm>
            <a:custGeom>
              <a:avLst/>
              <a:gdLst>
                <a:gd name="T0" fmla="*/ 184 w 3597"/>
                <a:gd name="T1" fmla="*/ 566 h 1623"/>
                <a:gd name="T2" fmla="*/ 226 w 3597"/>
                <a:gd name="T3" fmla="*/ 647 h 1623"/>
                <a:gd name="T4" fmla="*/ 308 w 3597"/>
                <a:gd name="T5" fmla="*/ 607 h 1623"/>
                <a:gd name="T6" fmla="*/ 266 w 3597"/>
                <a:gd name="T7" fmla="*/ 525 h 1623"/>
                <a:gd name="T8" fmla="*/ 3376 w 3597"/>
                <a:gd name="T9" fmla="*/ 538 h 1623"/>
                <a:gd name="T10" fmla="*/ 3365 w 3597"/>
                <a:gd name="T11" fmla="*/ 619 h 1623"/>
                <a:gd name="T12" fmla="*/ 3441 w 3597"/>
                <a:gd name="T13" fmla="*/ 649 h 1623"/>
                <a:gd name="T14" fmla="*/ 3489 w 3597"/>
                <a:gd name="T15" fmla="*/ 585 h 1623"/>
                <a:gd name="T16" fmla="*/ 3441 w 3597"/>
                <a:gd name="T17" fmla="*/ 522 h 1623"/>
                <a:gd name="T18" fmla="*/ 51 w 3597"/>
                <a:gd name="T19" fmla="*/ 306 h 1623"/>
                <a:gd name="T20" fmla="*/ 39 w 3597"/>
                <a:gd name="T21" fmla="*/ 402 h 1623"/>
                <a:gd name="T22" fmla="*/ 129 w 3597"/>
                <a:gd name="T23" fmla="*/ 438 h 1623"/>
                <a:gd name="T24" fmla="*/ 187 w 3597"/>
                <a:gd name="T25" fmla="*/ 361 h 1623"/>
                <a:gd name="T26" fmla="*/ 129 w 3597"/>
                <a:gd name="T27" fmla="*/ 285 h 1623"/>
                <a:gd name="T28" fmla="*/ 3419 w 3597"/>
                <a:gd name="T29" fmla="*/ 252 h 1623"/>
                <a:gd name="T30" fmla="*/ 3406 w 3597"/>
                <a:gd name="T31" fmla="*/ 357 h 1623"/>
                <a:gd name="T32" fmla="*/ 3503 w 3597"/>
                <a:gd name="T33" fmla="*/ 397 h 1623"/>
                <a:gd name="T34" fmla="*/ 3566 w 3597"/>
                <a:gd name="T35" fmla="*/ 313 h 1623"/>
                <a:gd name="T36" fmla="*/ 3503 w 3597"/>
                <a:gd name="T37" fmla="*/ 230 h 1623"/>
                <a:gd name="T38" fmla="*/ 1250 w 3597"/>
                <a:gd name="T39" fmla="*/ 535 h 1623"/>
                <a:gd name="T40" fmla="*/ 777 w 3597"/>
                <a:gd name="T41" fmla="*/ 575 h 1623"/>
                <a:gd name="T42" fmla="*/ 658 w 3597"/>
                <a:gd name="T43" fmla="*/ 1510 h 1623"/>
                <a:gd name="T44" fmla="*/ 2463 w 3597"/>
                <a:gd name="T45" fmla="*/ 731 h 1623"/>
                <a:gd name="T46" fmla="*/ 2244 w 3597"/>
                <a:gd name="T47" fmla="*/ 531 h 1623"/>
                <a:gd name="T48" fmla="*/ 658 w 3597"/>
                <a:gd name="T49" fmla="*/ 114 h 1623"/>
                <a:gd name="T50" fmla="*/ 3137 w 3597"/>
                <a:gd name="T51" fmla="*/ 25 h 1623"/>
                <a:gd name="T52" fmla="*/ 3180 w 3597"/>
                <a:gd name="T53" fmla="*/ 298 h 1623"/>
                <a:gd name="T54" fmla="*/ 3412 w 3597"/>
                <a:gd name="T55" fmla="*/ 218 h 1623"/>
                <a:gd name="T56" fmla="*/ 3531 w 3597"/>
                <a:gd name="T57" fmla="*/ 209 h 1623"/>
                <a:gd name="T58" fmla="*/ 3597 w 3597"/>
                <a:gd name="T59" fmla="*/ 313 h 1623"/>
                <a:gd name="T60" fmla="*/ 3531 w 3597"/>
                <a:gd name="T61" fmla="*/ 419 h 1623"/>
                <a:gd name="T62" fmla="*/ 3412 w 3597"/>
                <a:gd name="T63" fmla="*/ 408 h 1623"/>
                <a:gd name="T64" fmla="*/ 3180 w 3597"/>
                <a:gd name="T65" fmla="*/ 329 h 1623"/>
                <a:gd name="T66" fmla="*/ 3363 w 3597"/>
                <a:gd name="T67" fmla="*/ 517 h 1623"/>
                <a:gd name="T68" fmla="*/ 3468 w 3597"/>
                <a:gd name="T69" fmla="*/ 507 h 1623"/>
                <a:gd name="T70" fmla="*/ 3509 w 3597"/>
                <a:gd name="T71" fmla="*/ 609 h 1623"/>
                <a:gd name="T72" fmla="*/ 3423 w 3597"/>
                <a:gd name="T73" fmla="*/ 675 h 1623"/>
                <a:gd name="T74" fmla="*/ 3339 w 3597"/>
                <a:gd name="T75" fmla="*/ 618 h 1623"/>
                <a:gd name="T76" fmla="*/ 3168 w 3597"/>
                <a:gd name="T77" fmla="*/ 1560 h 1623"/>
                <a:gd name="T78" fmla="*/ 3067 w 3597"/>
                <a:gd name="T79" fmla="*/ 1623 h 1623"/>
                <a:gd name="T80" fmla="*/ 569 w 3597"/>
                <a:gd name="T81" fmla="*/ 1581 h 1623"/>
                <a:gd name="T82" fmla="*/ 333 w 3597"/>
                <a:gd name="T83" fmla="*/ 598 h 1623"/>
                <a:gd name="T84" fmla="*/ 267 w 3597"/>
                <a:gd name="T85" fmla="*/ 671 h 1623"/>
                <a:gd name="T86" fmla="*/ 170 w 3597"/>
                <a:gd name="T87" fmla="*/ 631 h 1623"/>
                <a:gd name="T88" fmla="*/ 184 w 3597"/>
                <a:gd name="T89" fmla="*/ 524 h 1623"/>
                <a:gd name="T90" fmla="*/ 287 w 3597"/>
                <a:gd name="T91" fmla="*/ 509 h 1623"/>
                <a:gd name="T92" fmla="*/ 544 w 3597"/>
                <a:gd name="T93" fmla="*/ 575 h 1623"/>
                <a:gd name="T94" fmla="*/ 178 w 3597"/>
                <a:gd name="T95" fmla="*/ 442 h 1623"/>
                <a:gd name="T96" fmla="*/ 60 w 3597"/>
                <a:gd name="T97" fmla="*/ 458 h 1623"/>
                <a:gd name="T98" fmla="*/ 0 w 3597"/>
                <a:gd name="T99" fmla="*/ 361 h 1623"/>
                <a:gd name="T100" fmla="*/ 60 w 3597"/>
                <a:gd name="T101" fmla="*/ 265 h 1623"/>
                <a:gd name="T102" fmla="*/ 178 w 3597"/>
                <a:gd name="T103" fmla="*/ 282 h 1623"/>
                <a:gd name="T104" fmla="*/ 544 w 3597"/>
                <a:gd name="T105" fmla="*/ 114 h 1623"/>
                <a:gd name="T106" fmla="*/ 608 w 3597"/>
                <a:gd name="T107" fmla="*/ 12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97" h="1623">
                  <a:moveTo>
                    <a:pt x="247" y="522"/>
                  </a:moveTo>
                  <a:lnTo>
                    <a:pt x="226" y="525"/>
                  </a:lnTo>
                  <a:lnTo>
                    <a:pt x="208" y="534"/>
                  </a:lnTo>
                  <a:lnTo>
                    <a:pt x="194" y="548"/>
                  </a:lnTo>
                  <a:lnTo>
                    <a:pt x="184" y="566"/>
                  </a:lnTo>
                  <a:lnTo>
                    <a:pt x="181" y="586"/>
                  </a:lnTo>
                  <a:lnTo>
                    <a:pt x="184" y="607"/>
                  </a:lnTo>
                  <a:lnTo>
                    <a:pt x="194" y="624"/>
                  </a:lnTo>
                  <a:lnTo>
                    <a:pt x="208" y="638"/>
                  </a:lnTo>
                  <a:lnTo>
                    <a:pt x="226" y="647"/>
                  </a:lnTo>
                  <a:lnTo>
                    <a:pt x="247" y="651"/>
                  </a:lnTo>
                  <a:lnTo>
                    <a:pt x="266" y="647"/>
                  </a:lnTo>
                  <a:lnTo>
                    <a:pt x="285" y="638"/>
                  </a:lnTo>
                  <a:lnTo>
                    <a:pt x="298" y="624"/>
                  </a:lnTo>
                  <a:lnTo>
                    <a:pt x="308" y="607"/>
                  </a:lnTo>
                  <a:lnTo>
                    <a:pt x="311" y="586"/>
                  </a:lnTo>
                  <a:lnTo>
                    <a:pt x="308" y="566"/>
                  </a:lnTo>
                  <a:lnTo>
                    <a:pt x="298" y="548"/>
                  </a:lnTo>
                  <a:lnTo>
                    <a:pt x="285" y="534"/>
                  </a:lnTo>
                  <a:lnTo>
                    <a:pt x="266" y="525"/>
                  </a:lnTo>
                  <a:lnTo>
                    <a:pt x="247" y="522"/>
                  </a:lnTo>
                  <a:close/>
                  <a:moveTo>
                    <a:pt x="3423" y="519"/>
                  </a:moveTo>
                  <a:lnTo>
                    <a:pt x="3406" y="522"/>
                  </a:lnTo>
                  <a:lnTo>
                    <a:pt x="3389" y="528"/>
                  </a:lnTo>
                  <a:lnTo>
                    <a:pt x="3376" y="538"/>
                  </a:lnTo>
                  <a:lnTo>
                    <a:pt x="3365" y="552"/>
                  </a:lnTo>
                  <a:lnTo>
                    <a:pt x="3359" y="567"/>
                  </a:lnTo>
                  <a:lnTo>
                    <a:pt x="3357" y="585"/>
                  </a:lnTo>
                  <a:lnTo>
                    <a:pt x="3359" y="603"/>
                  </a:lnTo>
                  <a:lnTo>
                    <a:pt x="3365" y="619"/>
                  </a:lnTo>
                  <a:lnTo>
                    <a:pt x="3376" y="632"/>
                  </a:lnTo>
                  <a:lnTo>
                    <a:pt x="3389" y="643"/>
                  </a:lnTo>
                  <a:lnTo>
                    <a:pt x="3406" y="649"/>
                  </a:lnTo>
                  <a:lnTo>
                    <a:pt x="3423" y="651"/>
                  </a:lnTo>
                  <a:lnTo>
                    <a:pt x="3441" y="649"/>
                  </a:lnTo>
                  <a:lnTo>
                    <a:pt x="3456" y="643"/>
                  </a:lnTo>
                  <a:lnTo>
                    <a:pt x="3470" y="632"/>
                  </a:lnTo>
                  <a:lnTo>
                    <a:pt x="3480" y="619"/>
                  </a:lnTo>
                  <a:lnTo>
                    <a:pt x="3487" y="603"/>
                  </a:lnTo>
                  <a:lnTo>
                    <a:pt x="3489" y="585"/>
                  </a:lnTo>
                  <a:lnTo>
                    <a:pt x="3487" y="567"/>
                  </a:lnTo>
                  <a:lnTo>
                    <a:pt x="3480" y="552"/>
                  </a:lnTo>
                  <a:lnTo>
                    <a:pt x="3470" y="538"/>
                  </a:lnTo>
                  <a:lnTo>
                    <a:pt x="3456" y="528"/>
                  </a:lnTo>
                  <a:lnTo>
                    <a:pt x="3441" y="522"/>
                  </a:lnTo>
                  <a:lnTo>
                    <a:pt x="3423" y="519"/>
                  </a:lnTo>
                  <a:close/>
                  <a:moveTo>
                    <a:pt x="107" y="283"/>
                  </a:moveTo>
                  <a:lnTo>
                    <a:pt x="86" y="285"/>
                  </a:lnTo>
                  <a:lnTo>
                    <a:pt x="68" y="294"/>
                  </a:lnTo>
                  <a:lnTo>
                    <a:pt x="51" y="306"/>
                  </a:lnTo>
                  <a:lnTo>
                    <a:pt x="39" y="322"/>
                  </a:lnTo>
                  <a:lnTo>
                    <a:pt x="32" y="341"/>
                  </a:lnTo>
                  <a:lnTo>
                    <a:pt x="28" y="361"/>
                  </a:lnTo>
                  <a:lnTo>
                    <a:pt x="32" y="382"/>
                  </a:lnTo>
                  <a:lnTo>
                    <a:pt x="39" y="402"/>
                  </a:lnTo>
                  <a:lnTo>
                    <a:pt x="51" y="417"/>
                  </a:lnTo>
                  <a:lnTo>
                    <a:pt x="68" y="430"/>
                  </a:lnTo>
                  <a:lnTo>
                    <a:pt x="86" y="438"/>
                  </a:lnTo>
                  <a:lnTo>
                    <a:pt x="107" y="441"/>
                  </a:lnTo>
                  <a:lnTo>
                    <a:pt x="129" y="438"/>
                  </a:lnTo>
                  <a:lnTo>
                    <a:pt x="147" y="430"/>
                  </a:lnTo>
                  <a:lnTo>
                    <a:pt x="163" y="417"/>
                  </a:lnTo>
                  <a:lnTo>
                    <a:pt x="176" y="402"/>
                  </a:lnTo>
                  <a:lnTo>
                    <a:pt x="183" y="382"/>
                  </a:lnTo>
                  <a:lnTo>
                    <a:pt x="187" y="361"/>
                  </a:lnTo>
                  <a:lnTo>
                    <a:pt x="183" y="341"/>
                  </a:lnTo>
                  <a:lnTo>
                    <a:pt x="176" y="322"/>
                  </a:lnTo>
                  <a:lnTo>
                    <a:pt x="163" y="306"/>
                  </a:lnTo>
                  <a:lnTo>
                    <a:pt x="147" y="294"/>
                  </a:lnTo>
                  <a:lnTo>
                    <a:pt x="129" y="285"/>
                  </a:lnTo>
                  <a:lnTo>
                    <a:pt x="107" y="283"/>
                  </a:lnTo>
                  <a:close/>
                  <a:moveTo>
                    <a:pt x="3480" y="227"/>
                  </a:moveTo>
                  <a:lnTo>
                    <a:pt x="3457" y="230"/>
                  </a:lnTo>
                  <a:lnTo>
                    <a:pt x="3436" y="239"/>
                  </a:lnTo>
                  <a:lnTo>
                    <a:pt x="3419" y="252"/>
                  </a:lnTo>
                  <a:lnTo>
                    <a:pt x="3406" y="270"/>
                  </a:lnTo>
                  <a:lnTo>
                    <a:pt x="3397" y="290"/>
                  </a:lnTo>
                  <a:lnTo>
                    <a:pt x="3394" y="313"/>
                  </a:lnTo>
                  <a:lnTo>
                    <a:pt x="3397" y="336"/>
                  </a:lnTo>
                  <a:lnTo>
                    <a:pt x="3406" y="357"/>
                  </a:lnTo>
                  <a:lnTo>
                    <a:pt x="3419" y="374"/>
                  </a:lnTo>
                  <a:lnTo>
                    <a:pt x="3436" y="389"/>
                  </a:lnTo>
                  <a:lnTo>
                    <a:pt x="3457" y="397"/>
                  </a:lnTo>
                  <a:lnTo>
                    <a:pt x="3480" y="399"/>
                  </a:lnTo>
                  <a:lnTo>
                    <a:pt x="3503" y="397"/>
                  </a:lnTo>
                  <a:lnTo>
                    <a:pt x="3524" y="389"/>
                  </a:lnTo>
                  <a:lnTo>
                    <a:pt x="3541" y="374"/>
                  </a:lnTo>
                  <a:lnTo>
                    <a:pt x="3554" y="357"/>
                  </a:lnTo>
                  <a:lnTo>
                    <a:pt x="3563" y="336"/>
                  </a:lnTo>
                  <a:lnTo>
                    <a:pt x="3566" y="313"/>
                  </a:lnTo>
                  <a:lnTo>
                    <a:pt x="3563" y="290"/>
                  </a:lnTo>
                  <a:lnTo>
                    <a:pt x="3554" y="270"/>
                  </a:lnTo>
                  <a:lnTo>
                    <a:pt x="3541" y="252"/>
                  </a:lnTo>
                  <a:lnTo>
                    <a:pt x="3524" y="239"/>
                  </a:lnTo>
                  <a:lnTo>
                    <a:pt x="3503" y="230"/>
                  </a:lnTo>
                  <a:lnTo>
                    <a:pt x="3480" y="227"/>
                  </a:lnTo>
                  <a:close/>
                  <a:moveTo>
                    <a:pt x="658" y="114"/>
                  </a:moveTo>
                  <a:lnTo>
                    <a:pt x="658" y="347"/>
                  </a:lnTo>
                  <a:lnTo>
                    <a:pt x="756" y="347"/>
                  </a:lnTo>
                  <a:lnTo>
                    <a:pt x="1250" y="535"/>
                  </a:lnTo>
                  <a:lnTo>
                    <a:pt x="1240" y="561"/>
                  </a:lnTo>
                  <a:lnTo>
                    <a:pt x="753" y="375"/>
                  </a:lnTo>
                  <a:lnTo>
                    <a:pt x="658" y="375"/>
                  </a:lnTo>
                  <a:lnTo>
                    <a:pt x="658" y="575"/>
                  </a:lnTo>
                  <a:lnTo>
                    <a:pt x="777" y="575"/>
                  </a:lnTo>
                  <a:lnTo>
                    <a:pt x="1180" y="728"/>
                  </a:lnTo>
                  <a:lnTo>
                    <a:pt x="1173" y="750"/>
                  </a:lnTo>
                  <a:lnTo>
                    <a:pt x="775" y="598"/>
                  </a:lnTo>
                  <a:lnTo>
                    <a:pt x="658" y="598"/>
                  </a:lnTo>
                  <a:lnTo>
                    <a:pt x="658" y="1510"/>
                  </a:lnTo>
                  <a:lnTo>
                    <a:pt x="3067" y="1510"/>
                  </a:lnTo>
                  <a:lnTo>
                    <a:pt x="3067" y="597"/>
                  </a:lnTo>
                  <a:lnTo>
                    <a:pt x="2881" y="597"/>
                  </a:lnTo>
                  <a:lnTo>
                    <a:pt x="2472" y="753"/>
                  </a:lnTo>
                  <a:lnTo>
                    <a:pt x="2463" y="731"/>
                  </a:lnTo>
                  <a:lnTo>
                    <a:pt x="2879" y="573"/>
                  </a:lnTo>
                  <a:lnTo>
                    <a:pt x="3067" y="573"/>
                  </a:lnTo>
                  <a:lnTo>
                    <a:pt x="3067" y="329"/>
                  </a:lnTo>
                  <a:lnTo>
                    <a:pt x="2775" y="329"/>
                  </a:lnTo>
                  <a:lnTo>
                    <a:pt x="2244" y="531"/>
                  </a:lnTo>
                  <a:lnTo>
                    <a:pt x="2233" y="502"/>
                  </a:lnTo>
                  <a:lnTo>
                    <a:pt x="2772" y="298"/>
                  </a:lnTo>
                  <a:lnTo>
                    <a:pt x="3067" y="298"/>
                  </a:lnTo>
                  <a:lnTo>
                    <a:pt x="3067" y="114"/>
                  </a:lnTo>
                  <a:lnTo>
                    <a:pt x="658" y="114"/>
                  </a:lnTo>
                  <a:close/>
                  <a:moveTo>
                    <a:pt x="658" y="0"/>
                  </a:moveTo>
                  <a:lnTo>
                    <a:pt x="3067" y="0"/>
                  </a:lnTo>
                  <a:lnTo>
                    <a:pt x="3093" y="3"/>
                  </a:lnTo>
                  <a:lnTo>
                    <a:pt x="3117" y="12"/>
                  </a:lnTo>
                  <a:lnTo>
                    <a:pt x="3137" y="25"/>
                  </a:lnTo>
                  <a:lnTo>
                    <a:pt x="3155" y="43"/>
                  </a:lnTo>
                  <a:lnTo>
                    <a:pt x="3168" y="63"/>
                  </a:lnTo>
                  <a:lnTo>
                    <a:pt x="3177" y="87"/>
                  </a:lnTo>
                  <a:lnTo>
                    <a:pt x="3180" y="114"/>
                  </a:lnTo>
                  <a:lnTo>
                    <a:pt x="3180" y="298"/>
                  </a:lnTo>
                  <a:lnTo>
                    <a:pt x="3364" y="298"/>
                  </a:lnTo>
                  <a:lnTo>
                    <a:pt x="3370" y="274"/>
                  </a:lnTo>
                  <a:lnTo>
                    <a:pt x="3381" y="253"/>
                  </a:lnTo>
                  <a:lnTo>
                    <a:pt x="3395" y="234"/>
                  </a:lnTo>
                  <a:lnTo>
                    <a:pt x="3412" y="218"/>
                  </a:lnTo>
                  <a:lnTo>
                    <a:pt x="3433" y="206"/>
                  </a:lnTo>
                  <a:lnTo>
                    <a:pt x="3456" y="199"/>
                  </a:lnTo>
                  <a:lnTo>
                    <a:pt x="3480" y="197"/>
                  </a:lnTo>
                  <a:lnTo>
                    <a:pt x="3507" y="200"/>
                  </a:lnTo>
                  <a:lnTo>
                    <a:pt x="3531" y="209"/>
                  </a:lnTo>
                  <a:lnTo>
                    <a:pt x="3553" y="223"/>
                  </a:lnTo>
                  <a:lnTo>
                    <a:pt x="3572" y="240"/>
                  </a:lnTo>
                  <a:lnTo>
                    <a:pt x="3586" y="262"/>
                  </a:lnTo>
                  <a:lnTo>
                    <a:pt x="3595" y="287"/>
                  </a:lnTo>
                  <a:lnTo>
                    <a:pt x="3597" y="313"/>
                  </a:lnTo>
                  <a:lnTo>
                    <a:pt x="3595" y="341"/>
                  </a:lnTo>
                  <a:lnTo>
                    <a:pt x="3586" y="365"/>
                  </a:lnTo>
                  <a:lnTo>
                    <a:pt x="3572" y="386"/>
                  </a:lnTo>
                  <a:lnTo>
                    <a:pt x="3553" y="405"/>
                  </a:lnTo>
                  <a:lnTo>
                    <a:pt x="3531" y="419"/>
                  </a:lnTo>
                  <a:lnTo>
                    <a:pt x="3507" y="428"/>
                  </a:lnTo>
                  <a:lnTo>
                    <a:pt x="3480" y="431"/>
                  </a:lnTo>
                  <a:lnTo>
                    <a:pt x="3456" y="428"/>
                  </a:lnTo>
                  <a:lnTo>
                    <a:pt x="3433" y="420"/>
                  </a:lnTo>
                  <a:lnTo>
                    <a:pt x="3412" y="408"/>
                  </a:lnTo>
                  <a:lnTo>
                    <a:pt x="3395" y="393"/>
                  </a:lnTo>
                  <a:lnTo>
                    <a:pt x="3381" y="374"/>
                  </a:lnTo>
                  <a:lnTo>
                    <a:pt x="3370" y="353"/>
                  </a:lnTo>
                  <a:lnTo>
                    <a:pt x="3364" y="329"/>
                  </a:lnTo>
                  <a:lnTo>
                    <a:pt x="3180" y="329"/>
                  </a:lnTo>
                  <a:lnTo>
                    <a:pt x="3180" y="573"/>
                  </a:lnTo>
                  <a:lnTo>
                    <a:pt x="3334" y="573"/>
                  </a:lnTo>
                  <a:lnTo>
                    <a:pt x="3339" y="552"/>
                  </a:lnTo>
                  <a:lnTo>
                    <a:pt x="3349" y="534"/>
                  </a:lnTo>
                  <a:lnTo>
                    <a:pt x="3363" y="517"/>
                  </a:lnTo>
                  <a:lnTo>
                    <a:pt x="3381" y="505"/>
                  </a:lnTo>
                  <a:lnTo>
                    <a:pt x="3401" y="498"/>
                  </a:lnTo>
                  <a:lnTo>
                    <a:pt x="3423" y="495"/>
                  </a:lnTo>
                  <a:lnTo>
                    <a:pt x="3447" y="499"/>
                  </a:lnTo>
                  <a:lnTo>
                    <a:pt x="3468" y="507"/>
                  </a:lnTo>
                  <a:lnTo>
                    <a:pt x="3487" y="522"/>
                  </a:lnTo>
                  <a:lnTo>
                    <a:pt x="3501" y="540"/>
                  </a:lnTo>
                  <a:lnTo>
                    <a:pt x="3509" y="561"/>
                  </a:lnTo>
                  <a:lnTo>
                    <a:pt x="3513" y="585"/>
                  </a:lnTo>
                  <a:lnTo>
                    <a:pt x="3509" y="609"/>
                  </a:lnTo>
                  <a:lnTo>
                    <a:pt x="3501" y="631"/>
                  </a:lnTo>
                  <a:lnTo>
                    <a:pt x="3487" y="649"/>
                  </a:lnTo>
                  <a:lnTo>
                    <a:pt x="3468" y="663"/>
                  </a:lnTo>
                  <a:lnTo>
                    <a:pt x="3447" y="672"/>
                  </a:lnTo>
                  <a:lnTo>
                    <a:pt x="3423" y="675"/>
                  </a:lnTo>
                  <a:lnTo>
                    <a:pt x="3401" y="672"/>
                  </a:lnTo>
                  <a:lnTo>
                    <a:pt x="3381" y="665"/>
                  </a:lnTo>
                  <a:lnTo>
                    <a:pt x="3363" y="653"/>
                  </a:lnTo>
                  <a:lnTo>
                    <a:pt x="3349" y="637"/>
                  </a:lnTo>
                  <a:lnTo>
                    <a:pt x="3339" y="618"/>
                  </a:lnTo>
                  <a:lnTo>
                    <a:pt x="3334" y="597"/>
                  </a:lnTo>
                  <a:lnTo>
                    <a:pt x="3180" y="597"/>
                  </a:lnTo>
                  <a:lnTo>
                    <a:pt x="3180" y="1510"/>
                  </a:lnTo>
                  <a:lnTo>
                    <a:pt x="3177" y="1536"/>
                  </a:lnTo>
                  <a:lnTo>
                    <a:pt x="3168" y="1560"/>
                  </a:lnTo>
                  <a:lnTo>
                    <a:pt x="3155" y="1581"/>
                  </a:lnTo>
                  <a:lnTo>
                    <a:pt x="3137" y="1598"/>
                  </a:lnTo>
                  <a:lnTo>
                    <a:pt x="3117" y="1611"/>
                  </a:lnTo>
                  <a:lnTo>
                    <a:pt x="3093" y="1620"/>
                  </a:lnTo>
                  <a:lnTo>
                    <a:pt x="3067" y="1623"/>
                  </a:lnTo>
                  <a:lnTo>
                    <a:pt x="658" y="1623"/>
                  </a:lnTo>
                  <a:lnTo>
                    <a:pt x="632" y="1620"/>
                  </a:lnTo>
                  <a:lnTo>
                    <a:pt x="608" y="1611"/>
                  </a:lnTo>
                  <a:lnTo>
                    <a:pt x="587" y="1598"/>
                  </a:lnTo>
                  <a:lnTo>
                    <a:pt x="569" y="1581"/>
                  </a:lnTo>
                  <a:lnTo>
                    <a:pt x="556" y="1560"/>
                  </a:lnTo>
                  <a:lnTo>
                    <a:pt x="548" y="1536"/>
                  </a:lnTo>
                  <a:lnTo>
                    <a:pt x="544" y="1510"/>
                  </a:lnTo>
                  <a:lnTo>
                    <a:pt x="544" y="598"/>
                  </a:lnTo>
                  <a:lnTo>
                    <a:pt x="333" y="598"/>
                  </a:lnTo>
                  <a:lnTo>
                    <a:pt x="327" y="619"/>
                  </a:lnTo>
                  <a:lnTo>
                    <a:pt x="317" y="636"/>
                  </a:lnTo>
                  <a:lnTo>
                    <a:pt x="303" y="651"/>
                  </a:lnTo>
                  <a:lnTo>
                    <a:pt x="287" y="663"/>
                  </a:lnTo>
                  <a:lnTo>
                    <a:pt x="267" y="671"/>
                  </a:lnTo>
                  <a:lnTo>
                    <a:pt x="245" y="674"/>
                  </a:lnTo>
                  <a:lnTo>
                    <a:pt x="223" y="671"/>
                  </a:lnTo>
                  <a:lnTo>
                    <a:pt x="202" y="662"/>
                  </a:lnTo>
                  <a:lnTo>
                    <a:pt x="184" y="648"/>
                  </a:lnTo>
                  <a:lnTo>
                    <a:pt x="170" y="631"/>
                  </a:lnTo>
                  <a:lnTo>
                    <a:pt x="161" y="610"/>
                  </a:lnTo>
                  <a:lnTo>
                    <a:pt x="158" y="586"/>
                  </a:lnTo>
                  <a:lnTo>
                    <a:pt x="161" y="563"/>
                  </a:lnTo>
                  <a:lnTo>
                    <a:pt x="170" y="542"/>
                  </a:lnTo>
                  <a:lnTo>
                    <a:pt x="184" y="524"/>
                  </a:lnTo>
                  <a:lnTo>
                    <a:pt x="202" y="511"/>
                  </a:lnTo>
                  <a:lnTo>
                    <a:pt x="223" y="502"/>
                  </a:lnTo>
                  <a:lnTo>
                    <a:pt x="245" y="499"/>
                  </a:lnTo>
                  <a:lnTo>
                    <a:pt x="267" y="501"/>
                  </a:lnTo>
                  <a:lnTo>
                    <a:pt x="287" y="509"/>
                  </a:lnTo>
                  <a:lnTo>
                    <a:pt x="303" y="521"/>
                  </a:lnTo>
                  <a:lnTo>
                    <a:pt x="317" y="536"/>
                  </a:lnTo>
                  <a:lnTo>
                    <a:pt x="327" y="554"/>
                  </a:lnTo>
                  <a:lnTo>
                    <a:pt x="333" y="575"/>
                  </a:lnTo>
                  <a:lnTo>
                    <a:pt x="544" y="575"/>
                  </a:lnTo>
                  <a:lnTo>
                    <a:pt x="544" y="375"/>
                  </a:lnTo>
                  <a:lnTo>
                    <a:pt x="213" y="375"/>
                  </a:lnTo>
                  <a:lnTo>
                    <a:pt x="206" y="401"/>
                  </a:lnTo>
                  <a:lnTo>
                    <a:pt x="194" y="423"/>
                  </a:lnTo>
                  <a:lnTo>
                    <a:pt x="178" y="442"/>
                  </a:lnTo>
                  <a:lnTo>
                    <a:pt x="157" y="456"/>
                  </a:lnTo>
                  <a:lnTo>
                    <a:pt x="133" y="466"/>
                  </a:lnTo>
                  <a:lnTo>
                    <a:pt x="107" y="469"/>
                  </a:lnTo>
                  <a:lnTo>
                    <a:pt x="83" y="466"/>
                  </a:lnTo>
                  <a:lnTo>
                    <a:pt x="60" y="458"/>
                  </a:lnTo>
                  <a:lnTo>
                    <a:pt x="40" y="445"/>
                  </a:lnTo>
                  <a:lnTo>
                    <a:pt x="24" y="429"/>
                  </a:lnTo>
                  <a:lnTo>
                    <a:pt x="11" y="408"/>
                  </a:lnTo>
                  <a:lnTo>
                    <a:pt x="3" y="386"/>
                  </a:lnTo>
                  <a:lnTo>
                    <a:pt x="0" y="361"/>
                  </a:lnTo>
                  <a:lnTo>
                    <a:pt x="3" y="337"/>
                  </a:lnTo>
                  <a:lnTo>
                    <a:pt x="11" y="314"/>
                  </a:lnTo>
                  <a:lnTo>
                    <a:pt x="24" y="295"/>
                  </a:lnTo>
                  <a:lnTo>
                    <a:pt x="40" y="277"/>
                  </a:lnTo>
                  <a:lnTo>
                    <a:pt x="60" y="265"/>
                  </a:lnTo>
                  <a:lnTo>
                    <a:pt x="83" y="257"/>
                  </a:lnTo>
                  <a:lnTo>
                    <a:pt x="107" y="254"/>
                  </a:lnTo>
                  <a:lnTo>
                    <a:pt x="133" y="258"/>
                  </a:lnTo>
                  <a:lnTo>
                    <a:pt x="157" y="266"/>
                  </a:lnTo>
                  <a:lnTo>
                    <a:pt x="178" y="282"/>
                  </a:lnTo>
                  <a:lnTo>
                    <a:pt x="194" y="300"/>
                  </a:lnTo>
                  <a:lnTo>
                    <a:pt x="206" y="322"/>
                  </a:lnTo>
                  <a:lnTo>
                    <a:pt x="213" y="347"/>
                  </a:lnTo>
                  <a:lnTo>
                    <a:pt x="544" y="347"/>
                  </a:lnTo>
                  <a:lnTo>
                    <a:pt x="544" y="114"/>
                  </a:lnTo>
                  <a:lnTo>
                    <a:pt x="548" y="87"/>
                  </a:lnTo>
                  <a:lnTo>
                    <a:pt x="556" y="63"/>
                  </a:lnTo>
                  <a:lnTo>
                    <a:pt x="569" y="43"/>
                  </a:lnTo>
                  <a:lnTo>
                    <a:pt x="587" y="25"/>
                  </a:lnTo>
                  <a:lnTo>
                    <a:pt x="608" y="12"/>
                  </a:lnTo>
                  <a:lnTo>
                    <a:pt x="632" y="3"/>
                  </a:lnTo>
                  <a:lnTo>
                    <a:pt x="6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6" name="Group 546"/>
          <p:cNvGrpSpPr/>
          <p:nvPr/>
        </p:nvGrpSpPr>
        <p:grpSpPr>
          <a:xfrm>
            <a:off x="6841659" y="2023165"/>
            <a:ext cx="527558" cy="507033"/>
            <a:chOff x="6494463" y="4697413"/>
            <a:chExt cx="1101726" cy="1058863"/>
          </a:xfrm>
          <a:solidFill>
            <a:srgbClr val="000000"/>
          </a:solidFill>
        </p:grpSpPr>
        <p:sp>
          <p:nvSpPr>
            <p:cNvPr id="637" name="Freeform 300"/>
            <p:cNvSpPr>
              <a:spLocks noEditPoints="1"/>
            </p:cNvSpPr>
            <p:nvPr/>
          </p:nvSpPr>
          <p:spPr bwMode="auto">
            <a:xfrm>
              <a:off x="6494463" y="4697413"/>
              <a:ext cx="823913" cy="1058863"/>
            </a:xfrm>
            <a:custGeom>
              <a:avLst/>
              <a:gdLst>
                <a:gd name="T0" fmla="*/ 1079 w 2593"/>
                <a:gd name="T1" fmla="*/ 2929 h 3333"/>
                <a:gd name="T2" fmla="*/ 1102 w 2593"/>
                <a:gd name="T3" fmla="*/ 3012 h 3333"/>
                <a:gd name="T4" fmla="*/ 1160 w 2593"/>
                <a:gd name="T5" fmla="*/ 3085 h 3333"/>
                <a:gd name="T6" fmla="*/ 1236 w 2593"/>
                <a:gd name="T7" fmla="*/ 3144 h 3333"/>
                <a:gd name="T8" fmla="*/ 1306 w 2593"/>
                <a:gd name="T9" fmla="*/ 3187 h 3333"/>
                <a:gd name="T10" fmla="*/ 1353 w 2593"/>
                <a:gd name="T11" fmla="*/ 3206 h 3333"/>
                <a:gd name="T12" fmla="*/ 1728 w 2593"/>
                <a:gd name="T13" fmla="*/ 2960 h 3333"/>
                <a:gd name="T14" fmla="*/ 1676 w 2593"/>
                <a:gd name="T15" fmla="*/ 2859 h 3333"/>
                <a:gd name="T16" fmla="*/ 1655 w 2593"/>
                <a:gd name="T17" fmla="*/ 2758 h 3333"/>
                <a:gd name="T18" fmla="*/ 1653 w 2593"/>
                <a:gd name="T19" fmla="*/ 2364 h 3333"/>
                <a:gd name="T20" fmla="*/ 2343 w 2593"/>
                <a:gd name="T21" fmla="*/ 2014 h 3333"/>
                <a:gd name="T22" fmla="*/ 189 w 2593"/>
                <a:gd name="T23" fmla="*/ 0 h 3333"/>
                <a:gd name="T24" fmla="*/ 2413 w 2593"/>
                <a:gd name="T25" fmla="*/ 250 h 3333"/>
                <a:gd name="T26" fmla="*/ 2504 w 2593"/>
                <a:gd name="T27" fmla="*/ 281 h 3333"/>
                <a:gd name="T28" fmla="*/ 2569 w 2593"/>
                <a:gd name="T29" fmla="*/ 355 h 3333"/>
                <a:gd name="T30" fmla="*/ 2593 w 2593"/>
                <a:gd name="T31" fmla="*/ 457 h 3333"/>
                <a:gd name="T32" fmla="*/ 2559 w 2593"/>
                <a:gd name="T33" fmla="*/ 901 h 3333"/>
                <a:gd name="T34" fmla="*/ 2363 w 2593"/>
                <a:gd name="T35" fmla="*/ 1421 h 3333"/>
                <a:gd name="T36" fmla="*/ 2372 w 2593"/>
                <a:gd name="T37" fmla="*/ 1486 h 3333"/>
                <a:gd name="T38" fmla="*/ 2414 w 2593"/>
                <a:gd name="T39" fmla="*/ 1535 h 3333"/>
                <a:gd name="T40" fmla="*/ 2593 w 2593"/>
                <a:gd name="T41" fmla="*/ 2048 h 3333"/>
                <a:gd name="T42" fmla="*/ 2569 w 2593"/>
                <a:gd name="T43" fmla="*/ 2150 h 3333"/>
                <a:gd name="T44" fmla="*/ 2505 w 2593"/>
                <a:gd name="T45" fmla="*/ 2223 h 3333"/>
                <a:gd name="T46" fmla="*/ 2416 w 2593"/>
                <a:gd name="T47" fmla="*/ 2256 h 3333"/>
                <a:gd name="T48" fmla="*/ 1778 w 2593"/>
                <a:gd name="T49" fmla="*/ 2710 h 3333"/>
                <a:gd name="T50" fmla="*/ 1779 w 2593"/>
                <a:gd name="T51" fmla="*/ 2746 h 3333"/>
                <a:gd name="T52" fmla="*/ 1789 w 2593"/>
                <a:gd name="T53" fmla="*/ 2801 h 3333"/>
                <a:gd name="T54" fmla="*/ 1814 w 2593"/>
                <a:gd name="T55" fmla="*/ 2861 h 3333"/>
                <a:gd name="T56" fmla="*/ 1858 w 2593"/>
                <a:gd name="T57" fmla="*/ 2918 h 3333"/>
                <a:gd name="T58" fmla="*/ 1931 w 2593"/>
                <a:gd name="T59" fmla="*/ 2957 h 3333"/>
                <a:gd name="T60" fmla="*/ 2015 w 2593"/>
                <a:gd name="T61" fmla="*/ 2972 h 3333"/>
                <a:gd name="T62" fmla="*/ 2051 w 2593"/>
                <a:gd name="T63" fmla="*/ 3008 h 3333"/>
                <a:gd name="T64" fmla="*/ 2049 w 2593"/>
                <a:gd name="T65" fmla="*/ 3060 h 3333"/>
                <a:gd name="T66" fmla="*/ 2008 w 2593"/>
                <a:gd name="T67" fmla="*/ 3091 h 3333"/>
                <a:gd name="T68" fmla="*/ 1353 w 2593"/>
                <a:gd name="T69" fmla="*/ 3333 h 3333"/>
                <a:gd name="T70" fmla="*/ 1336 w 2593"/>
                <a:gd name="T71" fmla="*/ 3330 h 3333"/>
                <a:gd name="T72" fmla="*/ 1291 w 2593"/>
                <a:gd name="T73" fmla="*/ 3312 h 3333"/>
                <a:gd name="T74" fmla="*/ 1216 w 2593"/>
                <a:gd name="T75" fmla="*/ 3276 h 3333"/>
                <a:gd name="T76" fmla="*/ 1127 w 2593"/>
                <a:gd name="T77" fmla="*/ 3219 h 3333"/>
                <a:gd name="T78" fmla="*/ 1042 w 2593"/>
                <a:gd name="T79" fmla="*/ 3142 h 3333"/>
                <a:gd name="T80" fmla="*/ 979 w 2593"/>
                <a:gd name="T81" fmla="*/ 3046 h 3333"/>
                <a:gd name="T82" fmla="*/ 953 w 2593"/>
                <a:gd name="T83" fmla="*/ 2929 h 3333"/>
                <a:gd name="T84" fmla="*/ 189 w 2593"/>
                <a:gd name="T85" fmla="*/ 2568 h 3333"/>
                <a:gd name="T86" fmla="*/ 94 w 2593"/>
                <a:gd name="T87" fmla="*/ 2540 h 3333"/>
                <a:gd name="T88" fmla="*/ 26 w 2593"/>
                <a:gd name="T89" fmla="*/ 2465 h 3333"/>
                <a:gd name="T90" fmla="*/ 0 w 2593"/>
                <a:gd name="T91" fmla="*/ 2360 h 3333"/>
                <a:gd name="T92" fmla="*/ 12 w 2593"/>
                <a:gd name="T93" fmla="*/ 135 h 3333"/>
                <a:gd name="T94" fmla="*/ 67 w 2593"/>
                <a:gd name="T95" fmla="*/ 49 h 3333"/>
                <a:gd name="T96" fmla="*/ 155 w 2593"/>
                <a:gd name="T97" fmla="*/ 3 h 3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93" h="3333">
                  <a:moveTo>
                    <a:pt x="1653" y="2364"/>
                  </a:moveTo>
                  <a:lnTo>
                    <a:pt x="1079" y="2444"/>
                  </a:lnTo>
                  <a:lnTo>
                    <a:pt x="1079" y="2929"/>
                  </a:lnTo>
                  <a:lnTo>
                    <a:pt x="1081" y="2957"/>
                  </a:lnTo>
                  <a:lnTo>
                    <a:pt x="1089" y="2985"/>
                  </a:lnTo>
                  <a:lnTo>
                    <a:pt x="1102" y="3012"/>
                  </a:lnTo>
                  <a:lnTo>
                    <a:pt x="1119" y="3038"/>
                  </a:lnTo>
                  <a:lnTo>
                    <a:pt x="1138" y="3062"/>
                  </a:lnTo>
                  <a:lnTo>
                    <a:pt x="1160" y="3085"/>
                  </a:lnTo>
                  <a:lnTo>
                    <a:pt x="1185" y="3107"/>
                  </a:lnTo>
                  <a:lnTo>
                    <a:pt x="1210" y="3126"/>
                  </a:lnTo>
                  <a:lnTo>
                    <a:pt x="1236" y="3144"/>
                  </a:lnTo>
                  <a:lnTo>
                    <a:pt x="1260" y="3160"/>
                  </a:lnTo>
                  <a:lnTo>
                    <a:pt x="1284" y="3175"/>
                  </a:lnTo>
                  <a:lnTo>
                    <a:pt x="1306" y="3187"/>
                  </a:lnTo>
                  <a:lnTo>
                    <a:pt x="1325" y="3195"/>
                  </a:lnTo>
                  <a:lnTo>
                    <a:pt x="1341" y="3202"/>
                  </a:lnTo>
                  <a:lnTo>
                    <a:pt x="1353" y="3206"/>
                  </a:lnTo>
                  <a:lnTo>
                    <a:pt x="1784" y="3019"/>
                  </a:lnTo>
                  <a:lnTo>
                    <a:pt x="1753" y="2991"/>
                  </a:lnTo>
                  <a:lnTo>
                    <a:pt x="1728" y="2960"/>
                  </a:lnTo>
                  <a:lnTo>
                    <a:pt x="1707" y="2928"/>
                  </a:lnTo>
                  <a:lnTo>
                    <a:pt x="1690" y="2894"/>
                  </a:lnTo>
                  <a:lnTo>
                    <a:pt x="1676" y="2859"/>
                  </a:lnTo>
                  <a:lnTo>
                    <a:pt x="1666" y="2825"/>
                  </a:lnTo>
                  <a:lnTo>
                    <a:pt x="1659" y="2791"/>
                  </a:lnTo>
                  <a:lnTo>
                    <a:pt x="1655" y="2758"/>
                  </a:lnTo>
                  <a:lnTo>
                    <a:pt x="1653" y="2727"/>
                  </a:lnTo>
                  <a:lnTo>
                    <a:pt x="1654" y="2700"/>
                  </a:lnTo>
                  <a:lnTo>
                    <a:pt x="1653" y="2364"/>
                  </a:lnTo>
                  <a:close/>
                  <a:moveTo>
                    <a:pt x="250" y="257"/>
                  </a:moveTo>
                  <a:lnTo>
                    <a:pt x="250" y="2308"/>
                  </a:lnTo>
                  <a:lnTo>
                    <a:pt x="2343" y="2014"/>
                  </a:lnTo>
                  <a:lnTo>
                    <a:pt x="2343" y="494"/>
                  </a:lnTo>
                  <a:lnTo>
                    <a:pt x="250" y="257"/>
                  </a:lnTo>
                  <a:close/>
                  <a:moveTo>
                    <a:pt x="189" y="0"/>
                  </a:moveTo>
                  <a:lnTo>
                    <a:pt x="189" y="0"/>
                  </a:lnTo>
                  <a:lnTo>
                    <a:pt x="203" y="1"/>
                  </a:lnTo>
                  <a:lnTo>
                    <a:pt x="2413" y="250"/>
                  </a:lnTo>
                  <a:lnTo>
                    <a:pt x="2445" y="254"/>
                  </a:lnTo>
                  <a:lnTo>
                    <a:pt x="2476" y="265"/>
                  </a:lnTo>
                  <a:lnTo>
                    <a:pt x="2504" y="281"/>
                  </a:lnTo>
                  <a:lnTo>
                    <a:pt x="2529" y="302"/>
                  </a:lnTo>
                  <a:lnTo>
                    <a:pt x="2551" y="327"/>
                  </a:lnTo>
                  <a:lnTo>
                    <a:pt x="2569" y="355"/>
                  </a:lnTo>
                  <a:lnTo>
                    <a:pt x="2581" y="387"/>
                  </a:lnTo>
                  <a:lnTo>
                    <a:pt x="2590" y="421"/>
                  </a:lnTo>
                  <a:lnTo>
                    <a:pt x="2593" y="457"/>
                  </a:lnTo>
                  <a:lnTo>
                    <a:pt x="2593" y="869"/>
                  </a:lnTo>
                  <a:lnTo>
                    <a:pt x="2574" y="883"/>
                  </a:lnTo>
                  <a:lnTo>
                    <a:pt x="2559" y="901"/>
                  </a:lnTo>
                  <a:lnTo>
                    <a:pt x="2548" y="922"/>
                  </a:lnTo>
                  <a:lnTo>
                    <a:pt x="2369" y="1400"/>
                  </a:lnTo>
                  <a:lnTo>
                    <a:pt x="2363" y="1421"/>
                  </a:lnTo>
                  <a:lnTo>
                    <a:pt x="2361" y="1442"/>
                  </a:lnTo>
                  <a:lnTo>
                    <a:pt x="2364" y="1465"/>
                  </a:lnTo>
                  <a:lnTo>
                    <a:pt x="2372" y="1486"/>
                  </a:lnTo>
                  <a:lnTo>
                    <a:pt x="2383" y="1505"/>
                  </a:lnTo>
                  <a:lnTo>
                    <a:pt x="2397" y="1521"/>
                  </a:lnTo>
                  <a:lnTo>
                    <a:pt x="2414" y="1535"/>
                  </a:lnTo>
                  <a:lnTo>
                    <a:pt x="2435" y="1545"/>
                  </a:lnTo>
                  <a:lnTo>
                    <a:pt x="2593" y="1604"/>
                  </a:lnTo>
                  <a:lnTo>
                    <a:pt x="2593" y="2048"/>
                  </a:lnTo>
                  <a:lnTo>
                    <a:pt x="2590" y="2084"/>
                  </a:lnTo>
                  <a:lnTo>
                    <a:pt x="2581" y="2118"/>
                  </a:lnTo>
                  <a:lnTo>
                    <a:pt x="2569" y="2150"/>
                  </a:lnTo>
                  <a:lnTo>
                    <a:pt x="2552" y="2177"/>
                  </a:lnTo>
                  <a:lnTo>
                    <a:pt x="2530" y="2203"/>
                  </a:lnTo>
                  <a:lnTo>
                    <a:pt x="2505" y="2223"/>
                  </a:lnTo>
                  <a:lnTo>
                    <a:pt x="2477" y="2239"/>
                  </a:lnTo>
                  <a:lnTo>
                    <a:pt x="2447" y="2251"/>
                  </a:lnTo>
                  <a:lnTo>
                    <a:pt x="2416" y="2256"/>
                  </a:lnTo>
                  <a:lnTo>
                    <a:pt x="1778" y="2345"/>
                  </a:lnTo>
                  <a:lnTo>
                    <a:pt x="1778" y="2703"/>
                  </a:lnTo>
                  <a:lnTo>
                    <a:pt x="1778" y="2710"/>
                  </a:lnTo>
                  <a:lnTo>
                    <a:pt x="1778" y="2720"/>
                  </a:lnTo>
                  <a:lnTo>
                    <a:pt x="1778" y="2732"/>
                  </a:lnTo>
                  <a:lnTo>
                    <a:pt x="1779" y="2746"/>
                  </a:lnTo>
                  <a:lnTo>
                    <a:pt x="1782" y="2764"/>
                  </a:lnTo>
                  <a:lnTo>
                    <a:pt x="1785" y="2782"/>
                  </a:lnTo>
                  <a:lnTo>
                    <a:pt x="1789" y="2801"/>
                  </a:lnTo>
                  <a:lnTo>
                    <a:pt x="1795" y="2821"/>
                  </a:lnTo>
                  <a:lnTo>
                    <a:pt x="1803" y="2841"/>
                  </a:lnTo>
                  <a:lnTo>
                    <a:pt x="1814" y="2861"/>
                  </a:lnTo>
                  <a:lnTo>
                    <a:pt x="1825" y="2882"/>
                  </a:lnTo>
                  <a:lnTo>
                    <a:pt x="1840" y="2900"/>
                  </a:lnTo>
                  <a:lnTo>
                    <a:pt x="1858" y="2918"/>
                  </a:lnTo>
                  <a:lnTo>
                    <a:pt x="1878" y="2933"/>
                  </a:lnTo>
                  <a:lnTo>
                    <a:pt x="1903" y="2946"/>
                  </a:lnTo>
                  <a:lnTo>
                    <a:pt x="1931" y="2957"/>
                  </a:lnTo>
                  <a:lnTo>
                    <a:pt x="1961" y="2965"/>
                  </a:lnTo>
                  <a:lnTo>
                    <a:pt x="1996" y="2969"/>
                  </a:lnTo>
                  <a:lnTo>
                    <a:pt x="2015" y="2972"/>
                  </a:lnTo>
                  <a:lnTo>
                    <a:pt x="2029" y="2980"/>
                  </a:lnTo>
                  <a:lnTo>
                    <a:pt x="2042" y="2993"/>
                  </a:lnTo>
                  <a:lnTo>
                    <a:pt x="2051" y="3008"/>
                  </a:lnTo>
                  <a:lnTo>
                    <a:pt x="2055" y="3025"/>
                  </a:lnTo>
                  <a:lnTo>
                    <a:pt x="2054" y="3043"/>
                  </a:lnTo>
                  <a:lnTo>
                    <a:pt x="2049" y="3060"/>
                  </a:lnTo>
                  <a:lnTo>
                    <a:pt x="2038" y="3074"/>
                  </a:lnTo>
                  <a:lnTo>
                    <a:pt x="2025" y="3085"/>
                  </a:lnTo>
                  <a:lnTo>
                    <a:pt x="2008" y="3091"/>
                  </a:lnTo>
                  <a:lnTo>
                    <a:pt x="1368" y="3330"/>
                  </a:lnTo>
                  <a:lnTo>
                    <a:pt x="1360" y="3333"/>
                  </a:lnTo>
                  <a:lnTo>
                    <a:pt x="1353" y="3333"/>
                  </a:lnTo>
                  <a:lnTo>
                    <a:pt x="1348" y="3333"/>
                  </a:lnTo>
                  <a:lnTo>
                    <a:pt x="1341" y="3332"/>
                  </a:lnTo>
                  <a:lnTo>
                    <a:pt x="1336" y="3330"/>
                  </a:lnTo>
                  <a:lnTo>
                    <a:pt x="1325" y="3326"/>
                  </a:lnTo>
                  <a:lnTo>
                    <a:pt x="1310" y="3321"/>
                  </a:lnTo>
                  <a:lnTo>
                    <a:pt x="1291" y="3312"/>
                  </a:lnTo>
                  <a:lnTo>
                    <a:pt x="1269" y="3303"/>
                  </a:lnTo>
                  <a:lnTo>
                    <a:pt x="1243" y="3290"/>
                  </a:lnTo>
                  <a:lnTo>
                    <a:pt x="1216" y="3276"/>
                  </a:lnTo>
                  <a:lnTo>
                    <a:pt x="1187" y="3259"/>
                  </a:lnTo>
                  <a:lnTo>
                    <a:pt x="1157" y="3240"/>
                  </a:lnTo>
                  <a:lnTo>
                    <a:pt x="1127" y="3219"/>
                  </a:lnTo>
                  <a:lnTo>
                    <a:pt x="1098" y="3195"/>
                  </a:lnTo>
                  <a:lnTo>
                    <a:pt x="1069" y="3170"/>
                  </a:lnTo>
                  <a:lnTo>
                    <a:pt x="1042" y="3142"/>
                  </a:lnTo>
                  <a:lnTo>
                    <a:pt x="1018" y="3112"/>
                  </a:lnTo>
                  <a:lnTo>
                    <a:pt x="997" y="3080"/>
                  </a:lnTo>
                  <a:lnTo>
                    <a:pt x="979" y="3046"/>
                  </a:lnTo>
                  <a:lnTo>
                    <a:pt x="965" y="3009"/>
                  </a:lnTo>
                  <a:lnTo>
                    <a:pt x="956" y="2971"/>
                  </a:lnTo>
                  <a:lnTo>
                    <a:pt x="953" y="2929"/>
                  </a:lnTo>
                  <a:lnTo>
                    <a:pt x="953" y="2461"/>
                  </a:lnTo>
                  <a:lnTo>
                    <a:pt x="198" y="2568"/>
                  </a:lnTo>
                  <a:lnTo>
                    <a:pt x="189" y="2568"/>
                  </a:lnTo>
                  <a:lnTo>
                    <a:pt x="155" y="2565"/>
                  </a:lnTo>
                  <a:lnTo>
                    <a:pt x="123" y="2555"/>
                  </a:lnTo>
                  <a:lnTo>
                    <a:pt x="94" y="2540"/>
                  </a:lnTo>
                  <a:lnTo>
                    <a:pt x="67" y="2519"/>
                  </a:lnTo>
                  <a:lnTo>
                    <a:pt x="45" y="2494"/>
                  </a:lnTo>
                  <a:lnTo>
                    <a:pt x="26" y="2465"/>
                  </a:lnTo>
                  <a:lnTo>
                    <a:pt x="12" y="2433"/>
                  </a:lnTo>
                  <a:lnTo>
                    <a:pt x="3" y="2398"/>
                  </a:lnTo>
                  <a:lnTo>
                    <a:pt x="0" y="2360"/>
                  </a:lnTo>
                  <a:lnTo>
                    <a:pt x="0" y="209"/>
                  </a:lnTo>
                  <a:lnTo>
                    <a:pt x="3" y="171"/>
                  </a:lnTo>
                  <a:lnTo>
                    <a:pt x="12" y="135"/>
                  </a:lnTo>
                  <a:lnTo>
                    <a:pt x="26" y="103"/>
                  </a:lnTo>
                  <a:lnTo>
                    <a:pt x="45" y="74"/>
                  </a:lnTo>
                  <a:lnTo>
                    <a:pt x="67" y="49"/>
                  </a:lnTo>
                  <a:lnTo>
                    <a:pt x="94" y="29"/>
                  </a:lnTo>
                  <a:lnTo>
                    <a:pt x="123" y="13"/>
                  </a:lnTo>
                  <a:lnTo>
                    <a:pt x="155" y="3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301"/>
            <p:cNvSpPr>
              <a:spLocks noEditPoints="1"/>
            </p:cNvSpPr>
            <p:nvPr/>
          </p:nvSpPr>
          <p:spPr bwMode="auto">
            <a:xfrm>
              <a:off x="7267576" y="4983163"/>
              <a:ext cx="328613" cy="274638"/>
            </a:xfrm>
            <a:custGeom>
              <a:avLst/>
              <a:gdLst>
                <a:gd name="T0" fmla="*/ 216 w 1035"/>
                <a:gd name="T1" fmla="*/ 87 h 863"/>
                <a:gd name="T2" fmla="*/ 50 w 1035"/>
                <a:gd name="T3" fmla="*/ 528 h 863"/>
                <a:gd name="T4" fmla="*/ 804 w 1035"/>
                <a:gd name="T5" fmla="*/ 813 h 863"/>
                <a:gd name="T6" fmla="*/ 974 w 1035"/>
                <a:gd name="T7" fmla="*/ 364 h 863"/>
                <a:gd name="T8" fmla="*/ 971 w 1035"/>
                <a:gd name="T9" fmla="*/ 366 h 863"/>
                <a:gd name="T10" fmla="*/ 969 w 1035"/>
                <a:gd name="T11" fmla="*/ 368 h 863"/>
                <a:gd name="T12" fmla="*/ 966 w 1035"/>
                <a:gd name="T13" fmla="*/ 369 h 863"/>
                <a:gd name="T14" fmla="*/ 511 w 1035"/>
                <a:gd name="T15" fmla="*/ 554 h 863"/>
                <a:gd name="T16" fmla="*/ 502 w 1035"/>
                <a:gd name="T17" fmla="*/ 556 h 863"/>
                <a:gd name="T18" fmla="*/ 492 w 1035"/>
                <a:gd name="T19" fmla="*/ 554 h 863"/>
                <a:gd name="T20" fmla="*/ 488 w 1035"/>
                <a:gd name="T21" fmla="*/ 553 h 863"/>
                <a:gd name="T22" fmla="*/ 485 w 1035"/>
                <a:gd name="T23" fmla="*/ 550 h 863"/>
                <a:gd name="T24" fmla="*/ 482 w 1035"/>
                <a:gd name="T25" fmla="*/ 547 h 863"/>
                <a:gd name="T26" fmla="*/ 478 w 1035"/>
                <a:gd name="T27" fmla="*/ 542 h 863"/>
                <a:gd name="T28" fmla="*/ 217 w 1035"/>
                <a:gd name="T29" fmla="*/ 87 h 863"/>
                <a:gd name="T30" fmla="*/ 216 w 1035"/>
                <a:gd name="T31" fmla="*/ 87 h 863"/>
                <a:gd name="T32" fmla="*/ 265 w 1035"/>
                <a:gd name="T33" fmla="*/ 64 h 863"/>
                <a:gd name="T34" fmla="*/ 514 w 1035"/>
                <a:gd name="T35" fmla="*/ 497 h 863"/>
                <a:gd name="T36" fmla="*/ 944 w 1035"/>
                <a:gd name="T37" fmla="*/ 320 h 863"/>
                <a:gd name="T38" fmla="*/ 265 w 1035"/>
                <a:gd name="T39" fmla="*/ 64 h 863"/>
                <a:gd name="T40" fmla="*/ 232 w 1035"/>
                <a:gd name="T41" fmla="*/ 0 h 863"/>
                <a:gd name="T42" fmla="*/ 248 w 1035"/>
                <a:gd name="T43" fmla="*/ 4 h 863"/>
                <a:gd name="T44" fmla="*/ 1002 w 1035"/>
                <a:gd name="T45" fmla="*/ 288 h 863"/>
                <a:gd name="T46" fmla="*/ 1017 w 1035"/>
                <a:gd name="T47" fmla="*/ 297 h 863"/>
                <a:gd name="T48" fmla="*/ 1026 w 1035"/>
                <a:gd name="T49" fmla="*/ 307 h 863"/>
                <a:gd name="T50" fmla="*/ 1033 w 1035"/>
                <a:gd name="T51" fmla="*/ 322 h 863"/>
                <a:gd name="T52" fmla="*/ 1035 w 1035"/>
                <a:gd name="T53" fmla="*/ 337 h 863"/>
                <a:gd name="T54" fmla="*/ 1032 w 1035"/>
                <a:gd name="T55" fmla="*/ 353 h 863"/>
                <a:gd name="T56" fmla="*/ 852 w 1035"/>
                <a:gd name="T57" fmla="*/ 831 h 863"/>
                <a:gd name="T58" fmla="*/ 843 w 1035"/>
                <a:gd name="T59" fmla="*/ 844 h 863"/>
                <a:gd name="T60" fmla="*/ 832 w 1035"/>
                <a:gd name="T61" fmla="*/ 855 h 863"/>
                <a:gd name="T62" fmla="*/ 818 w 1035"/>
                <a:gd name="T63" fmla="*/ 861 h 863"/>
                <a:gd name="T64" fmla="*/ 803 w 1035"/>
                <a:gd name="T65" fmla="*/ 863 h 863"/>
                <a:gd name="T66" fmla="*/ 787 w 1035"/>
                <a:gd name="T67" fmla="*/ 859 h 863"/>
                <a:gd name="T68" fmla="*/ 32 w 1035"/>
                <a:gd name="T69" fmla="*/ 575 h 863"/>
                <a:gd name="T70" fmla="*/ 18 w 1035"/>
                <a:gd name="T71" fmla="*/ 568 h 863"/>
                <a:gd name="T72" fmla="*/ 8 w 1035"/>
                <a:gd name="T73" fmla="*/ 556 h 863"/>
                <a:gd name="T74" fmla="*/ 2 w 1035"/>
                <a:gd name="T75" fmla="*/ 541 h 863"/>
                <a:gd name="T76" fmla="*/ 0 w 1035"/>
                <a:gd name="T77" fmla="*/ 526 h 863"/>
                <a:gd name="T78" fmla="*/ 3 w 1035"/>
                <a:gd name="T79" fmla="*/ 510 h 863"/>
                <a:gd name="T80" fmla="*/ 183 w 1035"/>
                <a:gd name="T81" fmla="*/ 33 h 863"/>
                <a:gd name="T82" fmla="*/ 191 w 1035"/>
                <a:gd name="T83" fmla="*/ 19 h 863"/>
                <a:gd name="T84" fmla="*/ 202 w 1035"/>
                <a:gd name="T85" fmla="*/ 8 h 863"/>
                <a:gd name="T86" fmla="*/ 217 w 1035"/>
                <a:gd name="T87" fmla="*/ 2 h 863"/>
                <a:gd name="T88" fmla="*/ 232 w 1035"/>
                <a:gd name="T89" fmla="*/ 0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35" h="863">
                  <a:moveTo>
                    <a:pt x="216" y="87"/>
                  </a:moveTo>
                  <a:lnTo>
                    <a:pt x="50" y="528"/>
                  </a:lnTo>
                  <a:lnTo>
                    <a:pt x="804" y="813"/>
                  </a:lnTo>
                  <a:lnTo>
                    <a:pt x="974" y="364"/>
                  </a:lnTo>
                  <a:lnTo>
                    <a:pt x="971" y="366"/>
                  </a:lnTo>
                  <a:lnTo>
                    <a:pt x="969" y="368"/>
                  </a:lnTo>
                  <a:lnTo>
                    <a:pt x="966" y="369"/>
                  </a:lnTo>
                  <a:lnTo>
                    <a:pt x="511" y="554"/>
                  </a:lnTo>
                  <a:lnTo>
                    <a:pt x="502" y="556"/>
                  </a:lnTo>
                  <a:lnTo>
                    <a:pt x="492" y="554"/>
                  </a:lnTo>
                  <a:lnTo>
                    <a:pt x="488" y="553"/>
                  </a:lnTo>
                  <a:lnTo>
                    <a:pt x="485" y="550"/>
                  </a:lnTo>
                  <a:lnTo>
                    <a:pt x="482" y="547"/>
                  </a:lnTo>
                  <a:lnTo>
                    <a:pt x="478" y="542"/>
                  </a:lnTo>
                  <a:lnTo>
                    <a:pt x="217" y="87"/>
                  </a:lnTo>
                  <a:lnTo>
                    <a:pt x="216" y="87"/>
                  </a:lnTo>
                  <a:close/>
                  <a:moveTo>
                    <a:pt x="265" y="64"/>
                  </a:moveTo>
                  <a:lnTo>
                    <a:pt x="514" y="497"/>
                  </a:lnTo>
                  <a:lnTo>
                    <a:pt x="944" y="320"/>
                  </a:lnTo>
                  <a:lnTo>
                    <a:pt x="265" y="64"/>
                  </a:lnTo>
                  <a:close/>
                  <a:moveTo>
                    <a:pt x="232" y="0"/>
                  </a:moveTo>
                  <a:lnTo>
                    <a:pt x="248" y="4"/>
                  </a:lnTo>
                  <a:lnTo>
                    <a:pt x="1002" y="288"/>
                  </a:lnTo>
                  <a:lnTo>
                    <a:pt x="1017" y="297"/>
                  </a:lnTo>
                  <a:lnTo>
                    <a:pt x="1026" y="307"/>
                  </a:lnTo>
                  <a:lnTo>
                    <a:pt x="1033" y="322"/>
                  </a:lnTo>
                  <a:lnTo>
                    <a:pt x="1035" y="337"/>
                  </a:lnTo>
                  <a:lnTo>
                    <a:pt x="1032" y="353"/>
                  </a:lnTo>
                  <a:lnTo>
                    <a:pt x="852" y="831"/>
                  </a:lnTo>
                  <a:lnTo>
                    <a:pt x="843" y="844"/>
                  </a:lnTo>
                  <a:lnTo>
                    <a:pt x="832" y="855"/>
                  </a:lnTo>
                  <a:lnTo>
                    <a:pt x="818" y="861"/>
                  </a:lnTo>
                  <a:lnTo>
                    <a:pt x="803" y="863"/>
                  </a:lnTo>
                  <a:lnTo>
                    <a:pt x="787" y="859"/>
                  </a:lnTo>
                  <a:lnTo>
                    <a:pt x="32" y="575"/>
                  </a:lnTo>
                  <a:lnTo>
                    <a:pt x="18" y="568"/>
                  </a:lnTo>
                  <a:lnTo>
                    <a:pt x="8" y="556"/>
                  </a:lnTo>
                  <a:lnTo>
                    <a:pt x="2" y="541"/>
                  </a:lnTo>
                  <a:lnTo>
                    <a:pt x="0" y="526"/>
                  </a:lnTo>
                  <a:lnTo>
                    <a:pt x="3" y="510"/>
                  </a:lnTo>
                  <a:lnTo>
                    <a:pt x="183" y="33"/>
                  </a:lnTo>
                  <a:lnTo>
                    <a:pt x="191" y="19"/>
                  </a:lnTo>
                  <a:lnTo>
                    <a:pt x="202" y="8"/>
                  </a:lnTo>
                  <a:lnTo>
                    <a:pt x="217" y="2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302"/>
            <p:cNvSpPr>
              <a:spLocks noEditPoints="1"/>
            </p:cNvSpPr>
            <p:nvPr/>
          </p:nvSpPr>
          <p:spPr bwMode="auto">
            <a:xfrm>
              <a:off x="6819901" y="4914900"/>
              <a:ext cx="327025" cy="328613"/>
            </a:xfrm>
            <a:custGeom>
              <a:avLst/>
              <a:gdLst>
                <a:gd name="T0" fmla="*/ 579 w 1027"/>
                <a:gd name="T1" fmla="*/ 81 h 1034"/>
                <a:gd name="T2" fmla="*/ 76 w 1027"/>
                <a:gd name="T3" fmla="*/ 604 h 1034"/>
                <a:gd name="T4" fmla="*/ 572 w 1027"/>
                <a:gd name="T5" fmla="*/ 546 h 1034"/>
                <a:gd name="T6" fmla="*/ 579 w 1027"/>
                <a:gd name="T7" fmla="*/ 81 h 1034"/>
                <a:gd name="T8" fmla="*/ 631 w 1027"/>
                <a:gd name="T9" fmla="*/ 71 h 1034"/>
                <a:gd name="T10" fmla="*/ 632 w 1027"/>
                <a:gd name="T11" fmla="*/ 76 h 1034"/>
                <a:gd name="T12" fmla="*/ 632 w 1027"/>
                <a:gd name="T13" fmla="*/ 80 h 1034"/>
                <a:gd name="T14" fmla="*/ 625 w 1027"/>
                <a:gd name="T15" fmla="*/ 570 h 1034"/>
                <a:gd name="T16" fmla="*/ 623 w 1027"/>
                <a:gd name="T17" fmla="*/ 580 h 1034"/>
                <a:gd name="T18" fmla="*/ 617 w 1027"/>
                <a:gd name="T19" fmla="*/ 588 h 1034"/>
                <a:gd name="T20" fmla="*/ 612 w 1027"/>
                <a:gd name="T21" fmla="*/ 593 h 1034"/>
                <a:gd name="T22" fmla="*/ 607 w 1027"/>
                <a:gd name="T23" fmla="*/ 595 h 1034"/>
                <a:gd name="T24" fmla="*/ 600 w 1027"/>
                <a:gd name="T25" fmla="*/ 596 h 1034"/>
                <a:gd name="T26" fmla="*/ 79 w 1027"/>
                <a:gd name="T27" fmla="*/ 657 h 1034"/>
                <a:gd name="T28" fmla="*/ 79 w 1027"/>
                <a:gd name="T29" fmla="*/ 657 h 1034"/>
                <a:gd name="T30" fmla="*/ 78 w 1027"/>
                <a:gd name="T31" fmla="*/ 657 h 1034"/>
                <a:gd name="T32" fmla="*/ 418 w 1027"/>
                <a:gd name="T33" fmla="*/ 985 h 1034"/>
                <a:gd name="T34" fmla="*/ 977 w 1027"/>
                <a:gd name="T35" fmla="*/ 403 h 1034"/>
                <a:gd name="T36" fmla="*/ 631 w 1027"/>
                <a:gd name="T37" fmla="*/ 71 h 1034"/>
                <a:gd name="T38" fmla="*/ 616 w 1027"/>
                <a:gd name="T39" fmla="*/ 0 h 1034"/>
                <a:gd name="T40" fmla="*/ 631 w 1027"/>
                <a:gd name="T41" fmla="*/ 4 h 1034"/>
                <a:gd name="T42" fmla="*/ 644 w 1027"/>
                <a:gd name="T43" fmla="*/ 13 h 1034"/>
                <a:gd name="T44" fmla="*/ 1012 w 1027"/>
                <a:gd name="T45" fmla="*/ 367 h 1034"/>
                <a:gd name="T46" fmla="*/ 1022 w 1027"/>
                <a:gd name="T47" fmla="*/ 380 h 1034"/>
                <a:gd name="T48" fmla="*/ 1027 w 1027"/>
                <a:gd name="T49" fmla="*/ 395 h 1034"/>
                <a:gd name="T50" fmla="*/ 1027 w 1027"/>
                <a:gd name="T51" fmla="*/ 410 h 1034"/>
                <a:gd name="T52" fmla="*/ 1023 w 1027"/>
                <a:gd name="T53" fmla="*/ 424 h 1034"/>
                <a:gd name="T54" fmla="*/ 1013 w 1027"/>
                <a:gd name="T55" fmla="*/ 438 h 1034"/>
                <a:gd name="T56" fmla="*/ 455 w 1027"/>
                <a:gd name="T57" fmla="*/ 1019 h 1034"/>
                <a:gd name="T58" fmla="*/ 442 w 1027"/>
                <a:gd name="T59" fmla="*/ 1029 h 1034"/>
                <a:gd name="T60" fmla="*/ 427 w 1027"/>
                <a:gd name="T61" fmla="*/ 1034 h 1034"/>
                <a:gd name="T62" fmla="*/ 412 w 1027"/>
                <a:gd name="T63" fmla="*/ 1034 h 1034"/>
                <a:gd name="T64" fmla="*/ 397 w 1027"/>
                <a:gd name="T65" fmla="*/ 1030 h 1034"/>
                <a:gd name="T66" fmla="*/ 383 w 1027"/>
                <a:gd name="T67" fmla="*/ 1021 h 1034"/>
                <a:gd name="T68" fmla="*/ 15 w 1027"/>
                <a:gd name="T69" fmla="*/ 667 h 1034"/>
                <a:gd name="T70" fmla="*/ 6 w 1027"/>
                <a:gd name="T71" fmla="*/ 654 h 1034"/>
                <a:gd name="T72" fmla="*/ 0 w 1027"/>
                <a:gd name="T73" fmla="*/ 639 h 1034"/>
                <a:gd name="T74" fmla="*/ 0 w 1027"/>
                <a:gd name="T75" fmla="*/ 624 h 1034"/>
                <a:gd name="T76" fmla="*/ 5 w 1027"/>
                <a:gd name="T77" fmla="*/ 610 h 1034"/>
                <a:gd name="T78" fmla="*/ 14 w 1027"/>
                <a:gd name="T79" fmla="*/ 596 h 1034"/>
                <a:gd name="T80" fmla="*/ 573 w 1027"/>
                <a:gd name="T81" fmla="*/ 15 h 1034"/>
                <a:gd name="T82" fmla="*/ 585 w 1027"/>
                <a:gd name="T83" fmla="*/ 5 h 1034"/>
                <a:gd name="T84" fmla="*/ 600 w 1027"/>
                <a:gd name="T85" fmla="*/ 0 h 1034"/>
                <a:gd name="T86" fmla="*/ 616 w 1027"/>
                <a:gd name="T87" fmla="*/ 0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27" h="1034">
                  <a:moveTo>
                    <a:pt x="579" y="81"/>
                  </a:moveTo>
                  <a:lnTo>
                    <a:pt x="76" y="604"/>
                  </a:lnTo>
                  <a:lnTo>
                    <a:pt x="572" y="546"/>
                  </a:lnTo>
                  <a:lnTo>
                    <a:pt x="579" y="81"/>
                  </a:lnTo>
                  <a:close/>
                  <a:moveTo>
                    <a:pt x="631" y="71"/>
                  </a:moveTo>
                  <a:lnTo>
                    <a:pt x="632" y="76"/>
                  </a:lnTo>
                  <a:lnTo>
                    <a:pt x="632" y="80"/>
                  </a:lnTo>
                  <a:lnTo>
                    <a:pt x="625" y="570"/>
                  </a:lnTo>
                  <a:lnTo>
                    <a:pt x="623" y="580"/>
                  </a:lnTo>
                  <a:lnTo>
                    <a:pt x="617" y="588"/>
                  </a:lnTo>
                  <a:lnTo>
                    <a:pt x="612" y="593"/>
                  </a:lnTo>
                  <a:lnTo>
                    <a:pt x="607" y="595"/>
                  </a:lnTo>
                  <a:lnTo>
                    <a:pt x="600" y="596"/>
                  </a:lnTo>
                  <a:lnTo>
                    <a:pt x="79" y="657"/>
                  </a:lnTo>
                  <a:lnTo>
                    <a:pt x="79" y="657"/>
                  </a:lnTo>
                  <a:lnTo>
                    <a:pt x="78" y="657"/>
                  </a:lnTo>
                  <a:lnTo>
                    <a:pt x="418" y="985"/>
                  </a:lnTo>
                  <a:lnTo>
                    <a:pt x="977" y="403"/>
                  </a:lnTo>
                  <a:lnTo>
                    <a:pt x="631" y="71"/>
                  </a:lnTo>
                  <a:close/>
                  <a:moveTo>
                    <a:pt x="616" y="0"/>
                  </a:moveTo>
                  <a:lnTo>
                    <a:pt x="631" y="4"/>
                  </a:lnTo>
                  <a:lnTo>
                    <a:pt x="644" y="13"/>
                  </a:lnTo>
                  <a:lnTo>
                    <a:pt x="1012" y="367"/>
                  </a:lnTo>
                  <a:lnTo>
                    <a:pt x="1022" y="380"/>
                  </a:lnTo>
                  <a:lnTo>
                    <a:pt x="1027" y="395"/>
                  </a:lnTo>
                  <a:lnTo>
                    <a:pt x="1027" y="410"/>
                  </a:lnTo>
                  <a:lnTo>
                    <a:pt x="1023" y="424"/>
                  </a:lnTo>
                  <a:lnTo>
                    <a:pt x="1013" y="438"/>
                  </a:lnTo>
                  <a:lnTo>
                    <a:pt x="455" y="1019"/>
                  </a:lnTo>
                  <a:lnTo>
                    <a:pt x="442" y="1029"/>
                  </a:lnTo>
                  <a:lnTo>
                    <a:pt x="427" y="1034"/>
                  </a:lnTo>
                  <a:lnTo>
                    <a:pt x="412" y="1034"/>
                  </a:lnTo>
                  <a:lnTo>
                    <a:pt x="397" y="1030"/>
                  </a:lnTo>
                  <a:lnTo>
                    <a:pt x="383" y="1021"/>
                  </a:lnTo>
                  <a:lnTo>
                    <a:pt x="15" y="667"/>
                  </a:lnTo>
                  <a:lnTo>
                    <a:pt x="6" y="654"/>
                  </a:lnTo>
                  <a:lnTo>
                    <a:pt x="0" y="639"/>
                  </a:lnTo>
                  <a:lnTo>
                    <a:pt x="0" y="624"/>
                  </a:lnTo>
                  <a:lnTo>
                    <a:pt x="5" y="610"/>
                  </a:lnTo>
                  <a:lnTo>
                    <a:pt x="14" y="596"/>
                  </a:lnTo>
                  <a:lnTo>
                    <a:pt x="573" y="15"/>
                  </a:lnTo>
                  <a:lnTo>
                    <a:pt x="585" y="5"/>
                  </a:lnTo>
                  <a:lnTo>
                    <a:pt x="600" y="0"/>
                  </a:lnTo>
                  <a:lnTo>
                    <a:pt x="6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303"/>
            <p:cNvSpPr>
              <a:spLocks noEditPoints="1"/>
            </p:cNvSpPr>
            <p:nvPr/>
          </p:nvSpPr>
          <p:spPr bwMode="auto">
            <a:xfrm>
              <a:off x="6677026" y="4856163"/>
              <a:ext cx="203200" cy="249238"/>
            </a:xfrm>
            <a:custGeom>
              <a:avLst/>
              <a:gdLst>
                <a:gd name="T0" fmla="*/ 218 w 640"/>
                <a:gd name="T1" fmla="*/ 70 h 786"/>
                <a:gd name="T2" fmla="*/ 48 w 640"/>
                <a:gd name="T3" fmla="*/ 601 h 786"/>
                <a:gd name="T4" fmla="*/ 370 w 640"/>
                <a:gd name="T5" fmla="*/ 393 h 786"/>
                <a:gd name="T6" fmla="*/ 218 w 640"/>
                <a:gd name="T7" fmla="*/ 70 h 786"/>
                <a:gd name="T8" fmla="*/ 250 w 640"/>
                <a:gd name="T9" fmla="*/ 46 h 786"/>
                <a:gd name="T10" fmla="*/ 253 w 640"/>
                <a:gd name="T11" fmla="*/ 49 h 786"/>
                <a:gd name="T12" fmla="*/ 255 w 640"/>
                <a:gd name="T13" fmla="*/ 52 h 786"/>
                <a:gd name="T14" fmla="*/ 414 w 640"/>
                <a:gd name="T15" fmla="*/ 392 h 786"/>
                <a:gd name="T16" fmla="*/ 416 w 640"/>
                <a:gd name="T17" fmla="*/ 398 h 786"/>
                <a:gd name="T18" fmla="*/ 416 w 640"/>
                <a:gd name="T19" fmla="*/ 403 h 786"/>
                <a:gd name="T20" fmla="*/ 415 w 640"/>
                <a:gd name="T21" fmla="*/ 407 h 786"/>
                <a:gd name="T22" fmla="*/ 413 w 640"/>
                <a:gd name="T23" fmla="*/ 411 h 786"/>
                <a:gd name="T24" fmla="*/ 411 w 640"/>
                <a:gd name="T25" fmla="*/ 416 h 786"/>
                <a:gd name="T26" fmla="*/ 407 w 640"/>
                <a:gd name="T27" fmla="*/ 418 h 786"/>
                <a:gd name="T28" fmla="*/ 69 w 640"/>
                <a:gd name="T29" fmla="*/ 637 h 786"/>
                <a:gd name="T30" fmla="*/ 67 w 640"/>
                <a:gd name="T31" fmla="*/ 637 h 786"/>
                <a:gd name="T32" fmla="*/ 412 w 640"/>
                <a:gd name="T33" fmla="*/ 748 h 786"/>
                <a:gd name="T34" fmla="*/ 601 w 640"/>
                <a:gd name="T35" fmla="*/ 158 h 786"/>
                <a:gd name="T36" fmla="*/ 250 w 640"/>
                <a:gd name="T37" fmla="*/ 46 h 786"/>
                <a:gd name="T38" fmla="*/ 228 w 640"/>
                <a:gd name="T39" fmla="*/ 0 h 786"/>
                <a:gd name="T40" fmla="*/ 240 w 640"/>
                <a:gd name="T41" fmla="*/ 2 h 786"/>
                <a:gd name="T42" fmla="*/ 613 w 640"/>
                <a:gd name="T43" fmla="*/ 121 h 786"/>
                <a:gd name="T44" fmla="*/ 624 w 640"/>
                <a:gd name="T45" fmla="*/ 127 h 786"/>
                <a:gd name="T46" fmla="*/ 632 w 640"/>
                <a:gd name="T47" fmla="*/ 136 h 786"/>
                <a:gd name="T48" fmla="*/ 638 w 640"/>
                <a:gd name="T49" fmla="*/ 147 h 786"/>
                <a:gd name="T50" fmla="*/ 640 w 640"/>
                <a:gd name="T51" fmla="*/ 158 h 786"/>
                <a:gd name="T52" fmla="*/ 638 w 640"/>
                <a:gd name="T53" fmla="*/ 170 h 786"/>
                <a:gd name="T54" fmla="*/ 449 w 640"/>
                <a:gd name="T55" fmla="*/ 759 h 786"/>
                <a:gd name="T56" fmla="*/ 443 w 640"/>
                <a:gd name="T57" fmla="*/ 770 h 786"/>
                <a:gd name="T58" fmla="*/ 434 w 640"/>
                <a:gd name="T59" fmla="*/ 778 h 786"/>
                <a:gd name="T60" fmla="*/ 425 w 640"/>
                <a:gd name="T61" fmla="*/ 784 h 786"/>
                <a:gd name="T62" fmla="*/ 412 w 640"/>
                <a:gd name="T63" fmla="*/ 786 h 786"/>
                <a:gd name="T64" fmla="*/ 400 w 640"/>
                <a:gd name="T65" fmla="*/ 784 h 786"/>
                <a:gd name="T66" fmla="*/ 28 w 640"/>
                <a:gd name="T67" fmla="*/ 665 h 786"/>
                <a:gd name="T68" fmla="*/ 16 w 640"/>
                <a:gd name="T69" fmla="*/ 659 h 786"/>
                <a:gd name="T70" fmla="*/ 8 w 640"/>
                <a:gd name="T71" fmla="*/ 651 h 786"/>
                <a:gd name="T72" fmla="*/ 3 w 640"/>
                <a:gd name="T73" fmla="*/ 640 h 786"/>
                <a:gd name="T74" fmla="*/ 0 w 640"/>
                <a:gd name="T75" fmla="*/ 628 h 786"/>
                <a:gd name="T76" fmla="*/ 3 w 640"/>
                <a:gd name="T77" fmla="*/ 616 h 786"/>
                <a:gd name="T78" fmla="*/ 192 w 640"/>
                <a:gd name="T79" fmla="*/ 27 h 786"/>
                <a:gd name="T80" fmla="*/ 197 w 640"/>
                <a:gd name="T81" fmla="*/ 16 h 786"/>
                <a:gd name="T82" fmla="*/ 206 w 640"/>
                <a:gd name="T83" fmla="*/ 7 h 786"/>
                <a:gd name="T84" fmla="*/ 216 w 640"/>
                <a:gd name="T85" fmla="*/ 2 h 786"/>
                <a:gd name="T86" fmla="*/ 228 w 640"/>
                <a:gd name="T87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0" h="786">
                  <a:moveTo>
                    <a:pt x="218" y="70"/>
                  </a:moveTo>
                  <a:lnTo>
                    <a:pt x="48" y="601"/>
                  </a:lnTo>
                  <a:lnTo>
                    <a:pt x="370" y="393"/>
                  </a:lnTo>
                  <a:lnTo>
                    <a:pt x="218" y="70"/>
                  </a:lnTo>
                  <a:close/>
                  <a:moveTo>
                    <a:pt x="250" y="46"/>
                  </a:moveTo>
                  <a:lnTo>
                    <a:pt x="253" y="49"/>
                  </a:lnTo>
                  <a:lnTo>
                    <a:pt x="255" y="52"/>
                  </a:lnTo>
                  <a:lnTo>
                    <a:pt x="414" y="392"/>
                  </a:lnTo>
                  <a:lnTo>
                    <a:pt x="416" y="398"/>
                  </a:lnTo>
                  <a:lnTo>
                    <a:pt x="416" y="403"/>
                  </a:lnTo>
                  <a:lnTo>
                    <a:pt x="415" y="407"/>
                  </a:lnTo>
                  <a:lnTo>
                    <a:pt x="413" y="411"/>
                  </a:lnTo>
                  <a:lnTo>
                    <a:pt x="411" y="416"/>
                  </a:lnTo>
                  <a:lnTo>
                    <a:pt x="407" y="418"/>
                  </a:lnTo>
                  <a:lnTo>
                    <a:pt x="69" y="637"/>
                  </a:lnTo>
                  <a:lnTo>
                    <a:pt x="67" y="637"/>
                  </a:lnTo>
                  <a:lnTo>
                    <a:pt x="412" y="748"/>
                  </a:lnTo>
                  <a:lnTo>
                    <a:pt x="601" y="158"/>
                  </a:lnTo>
                  <a:lnTo>
                    <a:pt x="250" y="46"/>
                  </a:lnTo>
                  <a:close/>
                  <a:moveTo>
                    <a:pt x="228" y="0"/>
                  </a:moveTo>
                  <a:lnTo>
                    <a:pt x="240" y="2"/>
                  </a:lnTo>
                  <a:lnTo>
                    <a:pt x="613" y="121"/>
                  </a:lnTo>
                  <a:lnTo>
                    <a:pt x="624" y="127"/>
                  </a:lnTo>
                  <a:lnTo>
                    <a:pt x="632" y="136"/>
                  </a:lnTo>
                  <a:lnTo>
                    <a:pt x="638" y="147"/>
                  </a:lnTo>
                  <a:lnTo>
                    <a:pt x="640" y="158"/>
                  </a:lnTo>
                  <a:lnTo>
                    <a:pt x="638" y="170"/>
                  </a:lnTo>
                  <a:lnTo>
                    <a:pt x="449" y="759"/>
                  </a:lnTo>
                  <a:lnTo>
                    <a:pt x="443" y="770"/>
                  </a:lnTo>
                  <a:lnTo>
                    <a:pt x="434" y="778"/>
                  </a:lnTo>
                  <a:lnTo>
                    <a:pt x="425" y="784"/>
                  </a:lnTo>
                  <a:lnTo>
                    <a:pt x="412" y="786"/>
                  </a:lnTo>
                  <a:lnTo>
                    <a:pt x="400" y="784"/>
                  </a:lnTo>
                  <a:lnTo>
                    <a:pt x="28" y="665"/>
                  </a:lnTo>
                  <a:lnTo>
                    <a:pt x="16" y="659"/>
                  </a:lnTo>
                  <a:lnTo>
                    <a:pt x="8" y="651"/>
                  </a:lnTo>
                  <a:lnTo>
                    <a:pt x="3" y="640"/>
                  </a:lnTo>
                  <a:lnTo>
                    <a:pt x="0" y="628"/>
                  </a:lnTo>
                  <a:lnTo>
                    <a:pt x="3" y="616"/>
                  </a:lnTo>
                  <a:lnTo>
                    <a:pt x="192" y="27"/>
                  </a:lnTo>
                  <a:lnTo>
                    <a:pt x="197" y="16"/>
                  </a:lnTo>
                  <a:lnTo>
                    <a:pt x="206" y="7"/>
                  </a:lnTo>
                  <a:lnTo>
                    <a:pt x="216" y="2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1" name="Group 551"/>
          <p:cNvGrpSpPr/>
          <p:nvPr/>
        </p:nvGrpSpPr>
        <p:grpSpPr>
          <a:xfrm>
            <a:off x="6828593" y="2792428"/>
            <a:ext cx="553691" cy="505544"/>
            <a:chOff x="6002338" y="4691063"/>
            <a:chExt cx="1058863" cy="966787"/>
          </a:xfrm>
          <a:solidFill>
            <a:srgbClr val="000000"/>
          </a:solidFill>
        </p:grpSpPr>
        <p:sp>
          <p:nvSpPr>
            <p:cNvPr id="642" name="Freeform 398"/>
            <p:cNvSpPr>
              <a:spLocks/>
            </p:cNvSpPr>
            <p:nvPr/>
          </p:nvSpPr>
          <p:spPr bwMode="auto">
            <a:xfrm>
              <a:off x="6173788" y="4860925"/>
              <a:ext cx="147638" cy="146050"/>
            </a:xfrm>
            <a:custGeom>
              <a:avLst/>
              <a:gdLst>
                <a:gd name="T0" fmla="*/ 231 w 463"/>
                <a:gd name="T1" fmla="*/ 0 h 464"/>
                <a:gd name="T2" fmla="*/ 268 w 463"/>
                <a:gd name="T3" fmla="*/ 3 h 464"/>
                <a:gd name="T4" fmla="*/ 304 w 463"/>
                <a:gd name="T5" fmla="*/ 12 h 464"/>
                <a:gd name="T6" fmla="*/ 338 w 463"/>
                <a:gd name="T7" fmla="*/ 26 h 464"/>
                <a:gd name="T8" fmla="*/ 368 w 463"/>
                <a:gd name="T9" fmla="*/ 45 h 464"/>
                <a:gd name="T10" fmla="*/ 395 w 463"/>
                <a:gd name="T11" fmla="*/ 68 h 464"/>
                <a:gd name="T12" fmla="*/ 418 w 463"/>
                <a:gd name="T13" fmla="*/ 95 h 464"/>
                <a:gd name="T14" fmla="*/ 436 w 463"/>
                <a:gd name="T15" fmla="*/ 126 h 464"/>
                <a:gd name="T16" fmla="*/ 451 w 463"/>
                <a:gd name="T17" fmla="*/ 159 h 464"/>
                <a:gd name="T18" fmla="*/ 460 w 463"/>
                <a:gd name="T19" fmla="*/ 194 h 464"/>
                <a:gd name="T20" fmla="*/ 463 w 463"/>
                <a:gd name="T21" fmla="*/ 232 h 464"/>
                <a:gd name="T22" fmla="*/ 460 w 463"/>
                <a:gd name="T23" fmla="*/ 270 h 464"/>
                <a:gd name="T24" fmla="*/ 451 w 463"/>
                <a:gd name="T25" fmla="*/ 306 h 464"/>
                <a:gd name="T26" fmla="*/ 436 w 463"/>
                <a:gd name="T27" fmla="*/ 339 h 464"/>
                <a:gd name="T28" fmla="*/ 418 w 463"/>
                <a:gd name="T29" fmla="*/ 369 h 464"/>
                <a:gd name="T30" fmla="*/ 395 w 463"/>
                <a:gd name="T31" fmla="*/ 397 h 464"/>
                <a:gd name="T32" fmla="*/ 368 w 463"/>
                <a:gd name="T33" fmla="*/ 420 h 464"/>
                <a:gd name="T34" fmla="*/ 338 w 463"/>
                <a:gd name="T35" fmla="*/ 439 h 464"/>
                <a:gd name="T36" fmla="*/ 304 w 463"/>
                <a:gd name="T37" fmla="*/ 453 h 464"/>
                <a:gd name="T38" fmla="*/ 268 w 463"/>
                <a:gd name="T39" fmla="*/ 462 h 464"/>
                <a:gd name="T40" fmla="*/ 231 w 463"/>
                <a:gd name="T41" fmla="*/ 464 h 464"/>
                <a:gd name="T42" fmla="*/ 193 w 463"/>
                <a:gd name="T43" fmla="*/ 462 h 464"/>
                <a:gd name="T44" fmla="*/ 157 w 463"/>
                <a:gd name="T45" fmla="*/ 453 h 464"/>
                <a:gd name="T46" fmla="*/ 125 w 463"/>
                <a:gd name="T47" fmla="*/ 439 h 464"/>
                <a:gd name="T48" fmla="*/ 94 w 463"/>
                <a:gd name="T49" fmla="*/ 420 h 464"/>
                <a:gd name="T50" fmla="*/ 68 w 463"/>
                <a:gd name="T51" fmla="*/ 397 h 464"/>
                <a:gd name="T52" fmla="*/ 44 w 463"/>
                <a:gd name="T53" fmla="*/ 369 h 464"/>
                <a:gd name="T54" fmla="*/ 25 w 463"/>
                <a:gd name="T55" fmla="*/ 339 h 464"/>
                <a:gd name="T56" fmla="*/ 11 w 463"/>
                <a:gd name="T57" fmla="*/ 306 h 464"/>
                <a:gd name="T58" fmla="*/ 3 w 463"/>
                <a:gd name="T59" fmla="*/ 270 h 464"/>
                <a:gd name="T60" fmla="*/ 0 w 463"/>
                <a:gd name="T61" fmla="*/ 232 h 464"/>
                <a:gd name="T62" fmla="*/ 3 w 463"/>
                <a:gd name="T63" fmla="*/ 194 h 464"/>
                <a:gd name="T64" fmla="*/ 11 w 463"/>
                <a:gd name="T65" fmla="*/ 159 h 464"/>
                <a:gd name="T66" fmla="*/ 25 w 463"/>
                <a:gd name="T67" fmla="*/ 126 h 464"/>
                <a:gd name="T68" fmla="*/ 44 w 463"/>
                <a:gd name="T69" fmla="*/ 95 h 464"/>
                <a:gd name="T70" fmla="*/ 68 w 463"/>
                <a:gd name="T71" fmla="*/ 68 h 464"/>
                <a:gd name="T72" fmla="*/ 94 w 463"/>
                <a:gd name="T73" fmla="*/ 45 h 464"/>
                <a:gd name="T74" fmla="*/ 125 w 463"/>
                <a:gd name="T75" fmla="*/ 26 h 464"/>
                <a:gd name="T76" fmla="*/ 157 w 463"/>
                <a:gd name="T77" fmla="*/ 12 h 464"/>
                <a:gd name="T78" fmla="*/ 193 w 463"/>
                <a:gd name="T79" fmla="*/ 3 h 464"/>
                <a:gd name="T80" fmla="*/ 231 w 463"/>
                <a:gd name="T8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3" h="464">
                  <a:moveTo>
                    <a:pt x="231" y="0"/>
                  </a:moveTo>
                  <a:lnTo>
                    <a:pt x="268" y="3"/>
                  </a:lnTo>
                  <a:lnTo>
                    <a:pt x="304" y="12"/>
                  </a:lnTo>
                  <a:lnTo>
                    <a:pt x="338" y="26"/>
                  </a:lnTo>
                  <a:lnTo>
                    <a:pt x="368" y="45"/>
                  </a:lnTo>
                  <a:lnTo>
                    <a:pt x="395" y="68"/>
                  </a:lnTo>
                  <a:lnTo>
                    <a:pt x="418" y="95"/>
                  </a:lnTo>
                  <a:lnTo>
                    <a:pt x="436" y="126"/>
                  </a:lnTo>
                  <a:lnTo>
                    <a:pt x="451" y="159"/>
                  </a:lnTo>
                  <a:lnTo>
                    <a:pt x="460" y="194"/>
                  </a:lnTo>
                  <a:lnTo>
                    <a:pt x="463" y="232"/>
                  </a:lnTo>
                  <a:lnTo>
                    <a:pt x="460" y="270"/>
                  </a:lnTo>
                  <a:lnTo>
                    <a:pt x="451" y="306"/>
                  </a:lnTo>
                  <a:lnTo>
                    <a:pt x="436" y="339"/>
                  </a:lnTo>
                  <a:lnTo>
                    <a:pt x="418" y="369"/>
                  </a:lnTo>
                  <a:lnTo>
                    <a:pt x="395" y="397"/>
                  </a:lnTo>
                  <a:lnTo>
                    <a:pt x="368" y="420"/>
                  </a:lnTo>
                  <a:lnTo>
                    <a:pt x="338" y="439"/>
                  </a:lnTo>
                  <a:lnTo>
                    <a:pt x="304" y="453"/>
                  </a:lnTo>
                  <a:lnTo>
                    <a:pt x="268" y="462"/>
                  </a:lnTo>
                  <a:lnTo>
                    <a:pt x="231" y="464"/>
                  </a:lnTo>
                  <a:lnTo>
                    <a:pt x="193" y="462"/>
                  </a:lnTo>
                  <a:lnTo>
                    <a:pt x="157" y="453"/>
                  </a:lnTo>
                  <a:lnTo>
                    <a:pt x="125" y="439"/>
                  </a:lnTo>
                  <a:lnTo>
                    <a:pt x="94" y="420"/>
                  </a:lnTo>
                  <a:lnTo>
                    <a:pt x="68" y="397"/>
                  </a:lnTo>
                  <a:lnTo>
                    <a:pt x="44" y="369"/>
                  </a:lnTo>
                  <a:lnTo>
                    <a:pt x="25" y="339"/>
                  </a:lnTo>
                  <a:lnTo>
                    <a:pt x="11" y="306"/>
                  </a:lnTo>
                  <a:lnTo>
                    <a:pt x="3" y="270"/>
                  </a:lnTo>
                  <a:lnTo>
                    <a:pt x="0" y="232"/>
                  </a:lnTo>
                  <a:lnTo>
                    <a:pt x="3" y="194"/>
                  </a:lnTo>
                  <a:lnTo>
                    <a:pt x="11" y="159"/>
                  </a:lnTo>
                  <a:lnTo>
                    <a:pt x="25" y="126"/>
                  </a:lnTo>
                  <a:lnTo>
                    <a:pt x="44" y="95"/>
                  </a:lnTo>
                  <a:lnTo>
                    <a:pt x="68" y="68"/>
                  </a:lnTo>
                  <a:lnTo>
                    <a:pt x="94" y="45"/>
                  </a:lnTo>
                  <a:lnTo>
                    <a:pt x="125" y="26"/>
                  </a:lnTo>
                  <a:lnTo>
                    <a:pt x="157" y="12"/>
                  </a:lnTo>
                  <a:lnTo>
                    <a:pt x="193" y="3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399"/>
            <p:cNvSpPr>
              <a:spLocks/>
            </p:cNvSpPr>
            <p:nvPr/>
          </p:nvSpPr>
          <p:spPr bwMode="auto">
            <a:xfrm>
              <a:off x="6135688" y="5022850"/>
              <a:ext cx="392113" cy="635000"/>
            </a:xfrm>
            <a:custGeom>
              <a:avLst/>
              <a:gdLst>
                <a:gd name="T0" fmla="*/ 1132 w 1233"/>
                <a:gd name="T1" fmla="*/ 0 h 1998"/>
                <a:gd name="T2" fmla="*/ 1168 w 1233"/>
                <a:gd name="T3" fmla="*/ 11 h 1998"/>
                <a:gd name="T4" fmla="*/ 1199 w 1233"/>
                <a:gd name="T5" fmla="*/ 35 h 1998"/>
                <a:gd name="T6" fmla="*/ 1220 w 1233"/>
                <a:gd name="T7" fmla="*/ 67 h 1998"/>
                <a:gd name="T8" fmla="*/ 1232 w 1233"/>
                <a:gd name="T9" fmla="*/ 102 h 1998"/>
                <a:gd name="T10" fmla="*/ 1229 w 1233"/>
                <a:gd name="T11" fmla="*/ 139 h 1998"/>
                <a:gd name="T12" fmla="*/ 1212 w 1233"/>
                <a:gd name="T13" fmla="*/ 174 h 1998"/>
                <a:gd name="T14" fmla="*/ 1178 w 1233"/>
                <a:gd name="T15" fmla="*/ 200 h 1998"/>
                <a:gd name="T16" fmla="*/ 1014 w 1233"/>
                <a:gd name="T17" fmla="*/ 272 h 1998"/>
                <a:gd name="T18" fmla="*/ 845 w 1233"/>
                <a:gd name="T19" fmla="*/ 321 h 1998"/>
                <a:gd name="T20" fmla="*/ 672 w 1233"/>
                <a:gd name="T21" fmla="*/ 348 h 1998"/>
                <a:gd name="T22" fmla="*/ 583 w 1233"/>
                <a:gd name="T23" fmla="*/ 876 h 1998"/>
                <a:gd name="T24" fmla="*/ 577 w 1233"/>
                <a:gd name="T25" fmla="*/ 920 h 1998"/>
                <a:gd name="T26" fmla="*/ 644 w 1233"/>
                <a:gd name="T27" fmla="*/ 1146 h 1998"/>
                <a:gd name="T28" fmla="*/ 686 w 1233"/>
                <a:gd name="T29" fmla="*/ 1376 h 1998"/>
                <a:gd name="T30" fmla="*/ 707 w 1233"/>
                <a:gd name="T31" fmla="*/ 1610 h 1998"/>
                <a:gd name="T32" fmla="*/ 708 w 1233"/>
                <a:gd name="T33" fmla="*/ 1751 h 1998"/>
                <a:gd name="T34" fmla="*/ 693 w 1233"/>
                <a:gd name="T35" fmla="*/ 1789 h 1998"/>
                <a:gd name="T36" fmla="*/ 666 w 1233"/>
                <a:gd name="T37" fmla="*/ 1815 h 1998"/>
                <a:gd name="T38" fmla="*/ 632 w 1233"/>
                <a:gd name="T39" fmla="*/ 1830 h 1998"/>
                <a:gd name="T40" fmla="*/ 593 w 1233"/>
                <a:gd name="T41" fmla="*/ 1833 h 1998"/>
                <a:gd name="T42" fmla="*/ 556 w 1233"/>
                <a:gd name="T43" fmla="*/ 1823 h 1998"/>
                <a:gd name="T44" fmla="*/ 525 w 1233"/>
                <a:gd name="T45" fmla="*/ 1804 h 1998"/>
                <a:gd name="T46" fmla="*/ 503 w 1233"/>
                <a:gd name="T47" fmla="*/ 1771 h 1998"/>
                <a:gd name="T48" fmla="*/ 493 w 1233"/>
                <a:gd name="T49" fmla="*/ 1727 h 1998"/>
                <a:gd name="T50" fmla="*/ 481 w 1233"/>
                <a:gd name="T51" fmla="*/ 1498 h 1998"/>
                <a:gd name="T52" fmla="*/ 449 w 1233"/>
                <a:gd name="T53" fmla="*/ 1272 h 1998"/>
                <a:gd name="T54" fmla="*/ 392 w 1233"/>
                <a:gd name="T55" fmla="*/ 1050 h 1998"/>
                <a:gd name="T56" fmla="*/ 389 w 1233"/>
                <a:gd name="T57" fmla="*/ 1129 h 1998"/>
                <a:gd name="T58" fmla="*/ 389 w 1233"/>
                <a:gd name="T59" fmla="*/ 1284 h 1998"/>
                <a:gd name="T60" fmla="*/ 377 w 1233"/>
                <a:gd name="T61" fmla="*/ 1437 h 1998"/>
                <a:gd name="T62" fmla="*/ 351 w 1233"/>
                <a:gd name="T63" fmla="*/ 1589 h 1998"/>
                <a:gd name="T64" fmla="*/ 307 w 1233"/>
                <a:gd name="T65" fmla="*/ 1736 h 1998"/>
                <a:gd name="T66" fmla="*/ 244 w 1233"/>
                <a:gd name="T67" fmla="*/ 1878 h 1998"/>
                <a:gd name="T68" fmla="*/ 189 w 1233"/>
                <a:gd name="T69" fmla="*/ 1966 h 1998"/>
                <a:gd name="T70" fmla="*/ 152 w 1233"/>
                <a:gd name="T71" fmla="*/ 1991 h 1998"/>
                <a:gd name="T72" fmla="*/ 113 w 1233"/>
                <a:gd name="T73" fmla="*/ 1998 h 1998"/>
                <a:gd name="T74" fmla="*/ 73 w 1233"/>
                <a:gd name="T75" fmla="*/ 1990 h 1998"/>
                <a:gd name="T76" fmla="*/ 37 w 1233"/>
                <a:gd name="T77" fmla="*/ 1970 h 1998"/>
                <a:gd name="T78" fmla="*/ 12 w 1233"/>
                <a:gd name="T79" fmla="*/ 1940 h 1998"/>
                <a:gd name="T80" fmla="*/ 0 w 1233"/>
                <a:gd name="T81" fmla="*/ 1902 h 1998"/>
                <a:gd name="T82" fmla="*/ 6 w 1233"/>
                <a:gd name="T83" fmla="*/ 1859 h 1998"/>
                <a:gd name="T84" fmla="*/ 53 w 1233"/>
                <a:gd name="T85" fmla="*/ 1772 h 1998"/>
                <a:gd name="T86" fmla="*/ 112 w 1233"/>
                <a:gd name="T87" fmla="*/ 1638 h 1998"/>
                <a:gd name="T88" fmla="*/ 148 w 1233"/>
                <a:gd name="T89" fmla="*/ 1499 h 1998"/>
                <a:gd name="T90" fmla="*/ 169 w 1233"/>
                <a:gd name="T91" fmla="*/ 1357 h 1998"/>
                <a:gd name="T92" fmla="*/ 175 w 1233"/>
                <a:gd name="T93" fmla="*/ 1212 h 1998"/>
                <a:gd name="T94" fmla="*/ 170 w 1233"/>
                <a:gd name="T95" fmla="*/ 1066 h 1998"/>
                <a:gd name="T96" fmla="*/ 145 w 1233"/>
                <a:gd name="T97" fmla="*/ 967 h 1998"/>
                <a:gd name="T98" fmla="*/ 123 w 1233"/>
                <a:gd name="T99" fmla="*/ 908 h 1998"/>
                <a:gd name="T100" fmla="*/ 120 w 1233"/>
                <a:gd name="T101" fmla="*/ 223 h 1998"/>
                <a:gd name="T102" fmla="*/ 131 w 1233"/>
                <a:gd name="T103" fmla="*/ 162 h 1998"/>
                <a:gd name="T104" fmla="*/ 160 w 1233"/>
                <a:gd name="T105" fmla="*/ 110 h 1998"/>
                <a:gd name="T106" fmla="*/ 205 w 1233"/>
                <a:gd name="T107" fmla="*/ 73 h 1998"/>
                <a:gd name="T108" fmla="*/ 262 w 1233"/>
                <a:gd name="T109" fmla="*/ 51 h 1998"/>
                <a:gd name="T110" fmla="*/ 409 w 1233"/>
                <a:gd name="T111" fmla="*/ 48 h 1998"/>
                <a:gd name="T112" fmla="*/ 470 w 1233"/>
                <a:gd name="T113" fmla="*/ 59 h 1998"/>
                <a:gd name="T114" fmla="*/ 522 w 1233"/>
                <a:gd name="T115" fmla="*/ 90 h 1998"/>
                <a:gd name="T116" fmla="*/ 560 w 1233"/>
                <a:gd name="T117" fmla="*/ 136 h 1998"/>
                <a:gd name="T118" fmla="*/ 709 w 1233"/>
                <a:gd name="T119" fmla="*/ 125 h 1998"/>
                <a:gd name="T120" fmla="*/ 856 w 1233"/>
                <a:gd name="T121" fmla="*/ 95 h 1998"/>
                <a:gd name="T122" fmla="*/ 998 w 1233"/>
                <a:gd name="T123" fmla="*/ 45 h 1998"/>
                <a:gd name="T124" fmla="*/ 1090 w 1233"/>
                <a:gd name="T125" fmla="*/ 3 h 1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3" h="1998">
                  <a:moveTo>
                    <a:pt x="1111" y="0"/>
                  </a:moveTo>
                  <a:lnTo>
                    <a:pt x="1132" y="0"/>
                  </a:lnTo>
                  <a:lnTo>
                    <a:pt x="1151" y="4"/>
                  </a:lnTo>
                  <a:lnTo>
                    <a:pt x="1168" y="11"/>
                  </a:lnTo>
                  <a:lnTo>
                    <a:pt x="1185" y="23"/>
                  </a:lnTo>
                  <a:lnTo>
                    <a:pt x="1199" y="35"/>
                  </a:lnTo>
                  <a:lnTo>
                    <a:pt x="1211" y="50"/>
                  </a:lnTo>
                  <a:lnTo>
                    <a:pt x="1220" y="67"/>
                  </a:lnTo>
                  <a:lnTo>
                    <a:pt x="1227" y="85"/>
                  </a:lnTo>
                  <a:lnTo>
                    <a:pt x="1232" y="102"/>
                  </a:lnTo>
                  <a:lnTo>
                    <a:pt x="1233" y="122"/>
                  </a:lnTo>
                  <a:lnTo>
                    <a:pt x="1229" y="139"/>
                  </a:lnTo>
                  <a:lnTo>
                    <a:pt x="1223" y="157"/>
                  </a:lnTo>
                  <a:lnTo>
                    <a:pt x="1212" y="174"/>
                  </a:lnTo>
                  <a:lnTo>
                    <a:pt x="1197" y="188"/>
                  </a:lnTo>
                  <a:lnTo>
                    <a:pt x="1178" y="200"/>
                  </a:lnTo>
                  <a:lnTo>
                    <a:pt x="1097" y="239"/>
                  </a:lnTo>
                  <a:lnTo>
                    <a:pt x="1014" y="272"/>
                  </a:lnTo>
                  <a:lnTo>
                    <a:pt x="930" y="299"/>
                  </a:lnTo>
                  <a:lnTo>
                    <a:pt x="845" y="321"/>
                  </a:lnTo>
                  <a:lnTo>
                    <a:pt x="758" y="337"/>
                  </a:lnTo>
                  <a:lnTo>
                    <a:pt x="672" y="348"/>
                  </a:lnTo>
                  <a:lnTo>
                    <a:pt x="583" y="354"/>
                  </a:lnTo>
                  <a:lnTo>
                    <a:pt x="583" y="876"/>
                  </a:lnTo>
                  <a:lnTo>
                    <a:pt x="581" y="899"/>
                  </a:lnTo>
                  <a:lnTo>
                    <a:pt x="577" y="920"/>
                  </a:lnTo>
                  <a:lnTo>
                    <a:pt x="613" y="1033"/>
                  </a:lnTo>
                  <a:lnTo>
                    <a:pt x="644" y="1146"/>
                  </a:lnTo>
                  <a:lnTo>
                    <a:pt x="667" y="1261"/>
                  </a:lnTo>
                  <a:lnTo>
                    <a:pt x="686" y="1376"/>
                  </a:lnTo>
                  <a:lnTo>
                    <a:pt x="699" y="1493"/>
                  </a:lnTo>
                  <a:lnTo>
                    <a:pt x="707" y="1610"/>
                  </a:lnTo>
                  <a:lnTo>
                    <a:pt x="710" y="1727"/>
                  </a:lnTo>
                  <a:lnTo>
                    <a:pt x="708" y="1751"/>
                  </a:lnTo>
                  <a:lnTo>
                    <a:pt x="703" y="1771"/>
                  </a:lnTo>
                  <a:lnTo>
                    <a:pt x="693" y="1789"/>
                  </a:lnTo>
                  <a:lnTo>
                    <a:pt x="681" y="1804"/>
                  </a:lnTo>
                  <a:lnTo>
                    <a:pt x="666" y="1815"/>
                  </a:lnTo>
                  <a:lnTo>
                    <a:pt x="649" y="1824"/>
                  </a:lnTo>
                  <a:lnTo>
                    <a:pt x="632" y="1830"/>
                  </a:lnTo>
                  <a:lnTo>
                    <a:pt x="612" y="1833"/>
                  </a:lnTo>
                  <a:lnTo>
                    <a:pt x="593" y="1833"/>
                  </a:lnTo>
                  <a:lnTo>
                    <a:pt x="575" y="1830"/>
                  </a:lnTo>
                  <a:lnTo>
                    <a:pt x="556" y="1823"/>
                  </a:lnTo>
                  <a:lnTo>
                    <a:pt x="539" y="1815"/>
                  </a:lnTo>
                  <a:lnTo>
                    <a:pt x="525" y="1804"/>
                  </a:lnTo>
                  <a:lnTo>
                    <a:pt x="512" y="1789"/>
                  </a:lnTo>
                  <a:lnTo>
                    <a:pt x="503" y="1771"/>
                  </a:lnTo>
                  <a:lnTo>
                    <a:pt x="495" y="1751"/>
                  </a:lnTo>
                  <a:lnTo>
                    <a:pt x="493" y="1727"/>
                  </a:lnTo>
                  <a:lnTo>
                    <a:pt x="490" y="1612"/>
                  </a:lnTo>
                  <a:lnTo>
                    <a:pt x="481" y="1498"/>
                  </a:lnTo>
                  <a:lnTo>
                    <a:pt x="468" y="1384"/>
                  </a:lnTo>
                  <a:lnTo>
                    <a:pt x="449" y="1272"/>
                  </a:lnTo>
                  <a:lnTo>
                    <a:pt x="423" y="1161"/>
                  </a:lnTo>
                  <a:lnTo>
                    <a:pt x="392" y="1050"/>
                  </a:lnTo>
                  <a:lnTo>
                    <a:pt x="385" y="1050"/>
                  </a:lnTo>
                  <a:lnTo>
                    <a:pt x="389" y="1129"/>
                  </a:lnTo>
                  <a:lnTo>
                    <a:pt x="391" y="1206"/>
                  </a:lnTo>
                  <a:lnTo>
                    <a:pt x="389" y="1284"/>
                  </a:lnTo>
                  <a:lnTo>
                    <a:pt x="385" y="1361"/>
                  </a:lnTo>
                  <a:lnTo>
                    <a:pt x="377" y="1437"/>
                  </a:lnTo>
                  <a:lnTo>
                    <a:pt x="366" y="1513"/>
                  </a:lnTo>
                  <a:lnTo>
                    <a:pt x="351" y="1589"/>
                  </a:lnTo>
                  <a:lnTo>
                    <a:pt x="331" y="1662"/>
                  </a:lnTo>
                  <a:lnTo>
                    <a:pt x="307" y="1736"/>
                  </a:lnTo>
                  <a:lnTo>
                    <a:pt x="279" y="1807"/>
                  </a:lnTo>
                  <a:lnTo>
                    <a:pt x="244" y="1878"/>
                  </a:lnTo>
                  <a:lnTo>
                    <a:pt x="203" y="1947"/>
                  </a:lnTo>
                  <a:lnTo>
                    <a:pt x="189" y="1966"/>
                  </a:lnTo>
                  <a:lnTo>
                    <a:pt x="172" y="1982"/>
                  </a:lnTo>
                  <a:lnTo>
                    <a:pt x="152" y="1991"/>
                  </a:lnTo>
                  <a:lnTo>
                    <a:pt x="133" y="1997"/>
                  </a:lnTo>
                  <a:lnTo>
                    <a:pt x="113" y="1998"/>
                  </a:lnTo>
                  <a:lnTo>
                    <a:pt x="92" y="1996"/>
                  </a:lnTo>
                  <a:lnTo>
                    <a:pt x="73" y="1990"/>
                  </a:lnTo>
                  <a:lnTo>
                    <a:pt x="53" y="1982"/>
                  </a:lnTo>
                  <a:lnTo>
                    <a:pt x="37" y="1970"/>
                  </a:lnTo>
                  <a:lnTo>
                    <a:pt x="23" y="1956"/>
                  </a:lnTo>
                  <a:lnTo>
                    <a:pt x="12" y="1940"/>
                  </a:lnTo>
                  <a:lnTo>
                    <a:pt x="4" y="1922"/>
                  </a:lnTo>
                  <a:lnTo>
                    <a:pt x="0" y="1902"/>
                  </a:lnTo>
                  <a:lnTo>
                    <a:pt x="0" y="1882"/>
                  </a:lnTo>
                  <a:lnTo>
                    <a:pt x="6" y="1859"/>
                  </a:lnTo>
                  <a:lnTo>
                    <a:pt x="16" y="1838"/>
                  </a:lnTo>
                  <a:lnTo>
                    <a:pt x="53" y="1772"/>
                  </a:lnTo>
                  <a:lnTo>
                    <a:pt x="85" y="1705"/>
                  </a:lnTo>
                  <a:lnTo>
                    <a:pt x="112" y="1638"/>
                  </a:lnTo>
                  <a:lnTo>
                    <a:pt x="132" y="1568"/>
                  </a:lnTo>
                  <a:lnTo>
                    <a:pt x="148" y="1499"/>
                  </a:lnTo>
                  <a:lnTo>
                    <a:pt x="160" y="1428"/>
                  </a:lnTo>
                  <a:lnTo>
                    <a:pt x="169" y="1357"/>
                  </a:lnTo>
                  <a:lnTo>
                    <a:pt x="173" y="1284"/>
                  </a:lnTo>
                  <a:lnTo>
                    <a:pt x="175" y="1212"/>
                  </a:lnTo>
                  <a:lnTo>
                    <a:pt x="173" y="1139"/>
                  </a:lnTo>
                  <a:lnTo>
                    <a:pt x="170" y="1066"/>
                  </a:lnTo>
                  <a:lnTo>
                    <a:pt x="163" y="992"/>
                  </a:lnTo>
                  <a:lnTo>
                    <a:pt x="145" y="967"/>
                  </a:lnTo>
                  <a:lnTo>
                    <a:pt x="132" y="939"/>
                  </a:lnTo>
                  <a:lnTo>
                    <a:pt x="123" y="908"/>
                  </a:lnTo>
                  <a:lnTo>
                    <a:pt x="120" y="876"/>
                  </a:lnTo>
                  <a:lnTo>
                    <a:pt x="120" y="223"/>
                  </a:lnTo>
                  <a:lnTo>
                    <a:pt x="123" y="191"/>
                  </a:lnTo>
                  <a:lnTo>
                    <a:pt x="131" y="162"/>
                  </a:lnTo>
                  <a:lnTo>
                    <a:pt x="143" y="135"/>
                  </a:lnTo>
                  <a:lnTo>
                    <a:pt x="160" y="110"/>
                  </a:lnTo>
                  <a:lnTo>
                    <a:pt x="182" y="89"/>
                  </a:lnTo>
                  <a:lnTo>
                    <a:pt x="205" y="73"/>
                  </a:lnTo>
                  <a:lnTo>
                    <a:pt x="233" y="59"/>
                  </a:lnTo>
                  <a:lnTo>
                    <a:pt x="262" y="51"/>
                  </a:lnTo>
                  <a:lnTo>
                    <a:pt x="294" y="48"/>
                  </a:lnTo>
                  <a:lnTo>
                    <a:pt x="409" y="48"/>
                  </a:lnTo>
                  <a:lnTo>
                    <a:pt x="440" y="51"/>
                  </a:lnTo>
                  <a:lnTo>
                    <a:pt x="470" y="59"/>
                  </a:lnTo>
                  <a:lnTo>
                    <a:pt x="497" y="73"/>
                  </a:lnTo>
                  <a:lnTo>
                    <a:pt x="522" y="90"/>
                  </a:lnTo>
                  <a:lnTo>
                    <a:pt x="542" y="111"/>
                  </a:lnTo>
                  <a:lnTo>
                    <a:pt x="560" y="136"/>
                  </a:lnTo>
                  <a:lnTo>
                    <a:pt x="635" y="133"/>
                  </a:lnTo>
                  <a:lnTo>
                    <a:pt x="709" y="125"/>
                  </a:lnTo>
                  <a:lnTo>
                    <a:pt x="784" y="112"/>
                  </a:lnTo>
                  <a:lnTo>
                    <a:pt x="856" y="95"/>
                  </a:lnTo>
                  <a:lnTo>
                    <a:pt x="928" y="73"/>
                  </a:lnTo>
                  <a:lnTo>
                    <a:pt x="998" y="45"/>
                  </a:lnTo>
                  <a:lnTo>
                    <a:pt x="1069" y="12"/>
                  </a:lnTo>
                  <a:lnTo>
                    <a:pt x="1090" y="3"/>
                  </a:lnTo>
                  <a:lnTo>
                    <a:pt x="1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400"/>
            <p:cNvSpPr>
              <a:spLocks/>
            </p:cNvSpPr>
            <p:nvPr/>
          </p:nvSpPr>
          <p:spPr bwMode="auto">
            <a:xfrm>
              <a:off x="6002338" y="4691063"/>
              <a:ext cx="1058863" cy="520700"/>
            </a:xfrm>
            <a:custGeom>
              <a:avLst/>
              <a:gdLst>
                <a:gd name="T0" fmla="*/ 0 w 3337"/>
                <a:gd name="T1" fmla="*/ 0 h 1638"/>
                <a:gd name="T2" fmla="*/ 3337 w 3337"/>
                <a:gd name="T3" fmla="*/ 0 h 1638"/>
                <a:gd name="T4" fmla="*/ 3337 w 3337"/>
                <a:gd name="T5" fmla="*/ 1638 h 1638"/>
                <a:gd name="T6" fmla="*/ 1067 w 3337"/>
                <a:gd name="T7" fmla="*/ 1638 h 1638"/>
                <a:gd name="T8" fmla="*/ 1067 w 3337"/>
                <a:gd name="T9" fmla="*/ 1510 h 1638"/>
                <a:gd name="T10" fmla="*/ 3208 w 3337"/>
                <a:gd name="T11" fmla="*/ 1510 h 1638"/>
                <a:gd name="T12" fmla="*/ 3208 w 3337"/>
                <a:gd name="T13" fmla="*/ 129 h 1638"/>
                <a:gd name="T14" fmla="*/ 128 w 3337"/>
                <a:gd name="T15" fmla="*/ 129 h 1638"/>
                <a:gd name="T16" fmla="*/ 128 w 3337"/>
                <a:gd name="T17" fmla="*/ 1510 h 1638"/>
                <a:gd name="T18" fmla="*/ 475 w 3337"/>
                <a:gd name="T19" fmla="*/ 1510 h 1638"/>
                <a:gd name="T20" fmla="*/ 475 w 3337"/>
                <a:gd name="T21" fmla="*/ 1638 h 1638"/>
                <a:gd name="T22" fmla="*/ 0 w 3337"/>
                <a:gd name="T23" fmla="*/ 1638 h 1638"/>
                <a:gd name="T24" fmla="*/ 0 w 3337"/>
                <a:gd name="T25" fmla="*/ 0 h 1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37" h="1638">
                  <a:moveTo>
                    <a:pt x="0" y="0"/>
                  </a:moveTo>
                  <a:lnTo>
                    <a:pt x="3337" y="0"/>
                  </a:lnTo>
                  <a:lnTo>
                    <a:pt x="3337" y="1638"/>
                  </a:lnTo>
                  <a:lnTo>
                    <a:pt x="1067" y="1638"/>
                  </a:lnTo>
                  <a:lnTo>
                    <a:pt x="1067" y="1510"/>
                  </a:lnTo>
                  <a:lnTo>
                    <a:pt x="3208" y="1510"/>
                  </a:lnTo>
                  <a:lnTo>
                    <a:pt x="3208" y="129"/>
                  </a:lnTo>
                  <a:lnTo>
                    <a:pt x="128" y="129"/>
                  </a:lnTo>
                  <a:lnTo>
                    <a:pt x="128" y="1510"/>
                  </a:lnTo>
                  <a:lnTo>
                    <a:pt x="475" y="1510"/>
                  </a:lnTo>
                  <a:lnTo>
                    <a:pt x="475" y="1638"/>
                  </a:lnTo>
                  <a:lnTo>
                    <a:pt x="0" y="16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Rectangle 401"/>
            <p:cNvSpPr>
              <a:spLocks noChangeArrowheads="1"/>
            </p:cNvSpPr>
            <p:nvPr/>
          </p:nvSpPr>
          <p:spPr bwMode="auto">
            <a:xfrm>
              <a:off x="6340476" y="5238750"/>
              <a:ext cx="720725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Rectangle 402"/>
            <p:cNvSpPr>
              <a:spLocks noChangeArrowheads="1"/>
            </p:cNvSpPr>
            <p:nvPr/>
          </p:nvSpPr>
          <p:spPr bwMode="auto">
            <a:xfrm>
              <a:off x="6002338" y="5238750"/>
              <a:ext cx="150813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403"/>
            <p:cNvSpPr>
              <a:spLocks noEditPoints="1"/>
            </p:cNvSpPr>
            <p:nvPr/>
          </p:nvSpPr>
          <p:spPr bwMode="auto">
            <a:xfrm>
              <a:off x="6643688" y="4933950"/>
              <a:ext cx="307975" cy="195263"/>
            </a:xfrm>
            <a:custGeom>
              <a:avLst/>
              <a:gdLst>
                <a:gd name="T0" fmla="*/ 415 w 970"/>
                <a:gd name="T1" fmla="*/ 171 h 615"/>
                <a:gd name="T2" fmla="*/ 380 w 970"/>
                <a:gd name="T3" fmla="*/ 308 h 615"/>
                <a:gd name="T4" fmla="*/ 415 w 970"/>
                <a:gd name="T5" fmla="*/ 446 h 615"/>
                <a:gd name="T6" fmla="*/ 511 w 970"/>
                <a:gd name="T7" fmla="*/ 503 h 615"/>
                <a:gd name="T8" fmla="*/ 580 w 970"/>
                <a:gd name="T9" fmla="*/ 379 h 615"/>
                <a:gd name="T10" fmla="*/ 580 w 970"/>
                <a:gd name="T11" fmla="*/ 236 h 615"/>
                <a:gd name="T12" fmla="*/ 511 w 970"/>
                <a:gd name="T13" fmla="*/ 114 h 615"/>
                <a:gd name="T14" fmla="*/ 597 w 970"/>
                <a:gd name="T15" fmla="*/ 32 h 615"/>
                <a:gd name="T16" fmla="*/ 533 w 970"/>
                <a:gd name="T17" fmla="*/ 100 h 615"/>
                <a:gd name="T18" fmla="*/ 604 w 970"/>
                <a:gd name="T19" fmla="*/ 232 h 615"/>
                <a:gd name="T20" fmla="*/ 604 w 970"/>
                <a:gd name="T21" fmla="*/ 384 h 615"/>
                <a:gd name="T22" fmla="*/ 533 w 970"/>
                <a:gd name="T23" fmla="*/ 516 h 615"/>
                <a:gd name="T24" fmla="*/ 597 w 970"/>
                <a:gd name="T25" fmla="*/ 583 h 615"/>
                <a:gd name="T26" fmla="*/ 745 w 970"/>
                <a:gd name="T27" fmla="*/ 579 h 615"/>
                <a:gd name="T28" fmla="*/ 877 w 970"/>
                <a:gd name="T29" fmla="*/ 495 h 615"/>
                <a:gd name="T30" fmla="*/ 943 w 970"/>
                <a:gd name="T31" fmla="*/ 350 h 615"/>
                <a:gd name="T32" fmla="*/ 920 w 970"/>
                <a:gd name="T33" fmla="*/ 188 h 615"/>
                <a:gd name="T34" fmla="*/ 818 w 970"/>
                <a:gd name="T35" fmla="*/ 70 h 615"/>
                <a:gd name="T36" fmla="*/ 663 w 970"/>
                <a:gd name="T37" fmla="*/ 24 h 615"/>
                <a:gd name="T38" fmla="*/ 187 w 970"/>
                <a:gd name="T39" fmla="*/ 50 h 615"/>
                <a:gd name="T40" fmla="*/ 69 w 970"/>
                <a:gd name="T41" fmla="*/ 153 h 615"/>
                <a:gd name="T42" fmla="*/ 23 w 970"/>
                <a:gd name="T43" fmla="*/ 308 h 615"/>
                <a:gd name="T44" fmla="*/ 69 w 970"/>
                <a:gd name="T45" fmla="*/ 463 h 615"/>
                <a:gd name="T46" fmla="*/ 187 w 970"/>
                <a:gd name="T47" fmla="*/ 565 h 615"/>
                <a:gd name="T48" fmla="*/ 340 w 970"/>
                <a:gd name="T49" fmla="*/ 590 h 615"/>
                <a:gd name="T50" fmla="*/ 465 w 970"/>
                <a:gd name="T51" fmla="*/ 543 h 615"/>
                <a:gd name="T52" fmla="*/ 378 w 970"/>
                <a:gd name="T53" fmla="*/ 420 h 615"/>
                <a:gd name="T54" fmla="*/ 359 w 970"/>
                <a:gd name="T55" fmla="*/ 269 h 615"/>
                <a:gd name="T56" fmla="*/ 413 w 970"/>
                <a:gd name="T57" fmla="*/ 130 h 615"/>
                <a:gd name="T58" fmla="*/ 405 w 970"/>
                <a:gd name="T59" fmla="*/ 42 h 615"/>
                <a:gd name="T60" fmla="*/ 307 w 970"/>
                <a:gd name="T61" fmla="*/ 0 h 615"/>
                <a:gd name="T62" fmla="*/ 452 w 970"/>
                <a:gd name="T63" fmla="*/ 38 h 615"/>
                <a:gd name="T64" fmla="*/ 588 w 970"/>
                <a:gd name="T65" fmla="*/ 9 h 615"/>
                <a:gd name="T66" fmla="*/ 744 w 970"/>
                <a:gd name="T67" fmla="*/ 11 h 615"/>
                <a:gd name="T68" fmla="*/ 880 w 970"/>
                <a:gd name="T69" fmla="*/ 90 h 615"/>
                <a:gd name="T70" fmla="*/ 959 w 970"/>
                <a:gd name="T71" fmla="*/ 226 h 615"/>
                <a:gd name="T72" fmla="*/ 959 w 970"/>
                <a:gd name="T73" fmla="*/ 389 h 615"/>
                <a:gd name="T74" fmla="*/ 880 w 970"/>
                <a:gd name="T75" fmla="*/ 525 h 615"/>
                <a:gd name="T76" fmla="*/ 744 w 970"/>
                <a:gd name="T77" fmla="*/ 605 h 615"/>
                <a:gd name="T78" fmla="*/ 588 w 970"/>
                <a:gd name="T79" fmla="*/ 606 h 615"/>
                <a:gd name="T80" fmla="*/ 452 w 970"/>
                <a:gd name="T81" fmla="*/ 578 h 615"/>
                <a:gd name="T82" fmla="*/ 307 w 970"/>
                <a:gd name="T83" fmla="*/ 615 h 615"/>
                <a:gd name="T84" fmla="*/ 152 w 970"/>
                <a:gd name="T85" fmla="*/ 573 h 615"/>
                <a:gd name="T86" fmla="*/ 42 w 970"/>
                <a:gd name="T87" fmla="*/ 463 h 615"/>
                <a:gd name="T88" fmla="*/ 0 w 970"/>
                <a:gd name="T89" fmla="*/ 308 h 615"/>
                <a:gd name="T90" fmla="*/ 42 w 970"/>
                <a:gd name="T91" fmla="*/ 152 h 615"/>
                <a:gd name="T92" fmla="*/ 152 w 970"/>
                <a:gd name="T93" fmla="*/ 42 h 615"/>
                <a:gd name="T94" fmla="*/ 307 w 970"/>
                <a:gd name="T95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70" h="615">
                  <a:moveTo>
                    <a:pt x="485" y="88"/>
                  </a:moveTo>
                  <a:lnTo>
                    <a:pt x="458" y="114"/>
                  </a:lnTo>
                  <a:lnTo>
                    <a:pt x="435" y="140"/>
                  </a:lnTo>
                  <a:lnTo>
                    <a:pt x="415" y="171"/>
                  </a:lnTo>
                  <a:lnTo>
                    <a:pt x="400" y="202"/>
                  </a:lnTo>
                  <a:lnTo>
                    <a:pt x="389" y="236"/>
                  </a:lnTo>
                  <a:lnTo>
                    <a:pt x="383" y="272"/>
                  </a:lnTo>
                  <a:lnTo>
                    <a:pt x="380" y="308"/>
                  </a:lnTo>
                  <a:lnTo>
                    <a:pt x="383" y="344"/>
                  </a:lnTo>
                  <a:lnTo>
                    <a:pt x="389" y="379"/>
                  </a:lnTo>
                  <a:lnTo>
                    <a:pt x="400" y="413"/>
                  </a:lnTo>
                  <a:lnTo>
                    <a:pt x="415" y="446"/>
                  </a:lnTo>
                  <a:lnTo>
                    <a:pt x="435" y="475"/>
                  </a:lnTo>
                  <a:lnTo>
                    <a:pt x="458" y="503"/>
                  </a:lnTo>
                  <a:lnTo>
                    <a:pt x="485" y="527"/>
                  </a:lnTo>
                  <a:lnTo>
                    <a:pt x="511" y="503"/>
                  </a:lnTo>
                  <a:lnTo>
                    <a:pt x="535" y="475"/>
                  </a:lnTo>
                  <a:lnTo>
                    <a:pt x="554" y="446"/>
                  </a:lnTo>
                  <a:lnTo>
                    <a:pt x="569" y="413"/>
                  </a:lnTo>
                  <a:lnTo>
                    <a:pt x="580" y="379"/>
                  </a:lnTo>
                  <a:lnTo>
                    <a:pt x="588" y="344"/>
                  </a:lnTo>
                  <a:lnTo>
                    <a:pt x="590" y="308"/>
                  </a:lnTo>
                  <a:lnTo>
                    <a:pt x="588" y="272"/>
                  </a:lnTo>
                  <a:lnTo>
                    <a:pt x="580" y="236"/>
                  </a:lnTo>
                  <a:lnTo>
                    <a:pt x="569" y="202"/>
                  </a:lnTo>
                  <a:lnTo>
                    <a:pt x="554" y="171"/>
                  </a:lnTo>
                  <a:lnTo>
                    <a:pt x="535" y="140"/>
                  </a:lnTo>
                  <a:lnTo>
                    <a:pt x="511" y="114"/>
                  </a:lnTo>
                  <a:lnTo>
                    <a:pt x="485" y="88"/>
                  </a:lnTo>
                  <a:close/>
                  <a:moveTo>
                    <a:pt x="663" y="24"/>
                  </a:moveTo>
                  <a:lnTo>
                    <a:pt x="629" y="26"/>
                  </a:lnTo>
                  <a:lnTo>
                    <a:pt x="597" y="32"/>
                  </a:lnTo>
                  <a:lnTo>
                    <a:pt x="564" y="42"/>
                  </a:lnTo>
                  <a:lnTo>
                    <a:pt x="534" y="55"/>
                  </a:lnTo>
                  <a:lnTo>
                    <a:pt x="504" y="74"/>
                  </a:lnTo>
                  <a:lnTo>
                    <a:pt x="533" y="100"/>
                  </a:lnTo>
                  <a:lnTo>
                    <a:pt x="556" y="130"/>
                  </a:lnTo>
                  <a:lnTo>
                    <a:pt x="576" y="162"/>
                  </a:lnTo>
                  <a:lnTo>
                    <a:pt x="593" y="195"/>
                  </a:lnTo>
                  <a:lnTo>
                    <a:pt x="604" y="232"/>
                  </a:lnTo>
                  <a:lnTo>
                    <a:pt x="611" y="269"/>
                  </a:lnTo>
                  <a:lnTo>
                    <a:pt x="613" y="308"/>
                  </a:lnTo>
                  <a:lnTo>
                    <a:pt x="611" y="346"/>
                  </a:lnTo>
                  <a:lnTo>
                    <a:pt x="604" y="384"/>
                  </a:lnTo>
                  <a:lnTo>
                    <a:pt x="593" y="420"/>
                  </a:lnTo>
                  <a:lnTo>
                    <a:pt x="576" y="455"/>
                  </a:lnTo>
                  <a:lnTo>
                    <a:pt x="556" y="486"/>
                  </a:lnTo>
                  <a:lnTo>
                    <a:pt x="533" y="516"/>
                  </a:lnTo>
                  <a:lnTo>
                    <a:pt x="504" y="543"/>
                  </a:lnTo>
                  <a:lnTo>
                    <a:pt x="534" y="560"/>
                  </a:lnTo>
                  <a:lnTo>
                    <a:pt x="564" y="574"/>
                  </a:lnTo>
                  <a:lnTo>
                    <a:pt x="597" y="583"/>
                  </a:lnTo>
                  <a:lnTo>
                    <a:pt x="629" y="590"/>
                  </a:lnTo>
                  <a:lnTo>
                    <a:pt x="663" y="592"/>
                  </a:lnTo>
                  <a:lnTo>
                    <a:pt x="705" y="589"/>
                  </a:lnTo>
                  <a:lnTo>
                    <a:pt x="745" y="579"/>
                  </a:lnTo>
                  <a:lnTo>
                    <a:pt x="782" y="565"/>
                  </a:lnTo>
                  <a:lnTo>
                    <a:pt x="818" y="546"/>
                  </a:lnTo>
                  <a:lnTo>
                    <a:pt x="849" y="522"/>
                  </a:lnTo>
                  <a:lnTo>
                    <a:pt x="877" y="495"/>
                  </a:lnTo>
                  <a:lnTo>
                    <a:pt x="901" y="463"/>
                  </a:lnTo>
                  <a:lnTo>
                    <a:pt x="920" y="427"/>
                  </a:lnTo>
                  <a:lnTo>
                    <a:pt x="935" y="389"/>
                  </a:lnTo>
                  <a:lnTo>
                    <a:pt x="943" y="350"/>
                  </a:lnTo>
                  <a:lnTo>
                    <a:pt x="946" y="308"/>
                  </a:lnTo>
                  <a:lnTo>
                    <a:pt x="943" y="266"/>
                  </a:lnTo>
                  <a:lnTo>
                    <a:pt x="935" y="226"/>
                  </a:lnTo>
                  <a:lnTo>
                    <a:pt x="920" y="188"/>
                  </a:lnTo>
                  <a:lnTo>
                    <a:pt x="901" y="153"/>
                  </a:lnTo>
                  <a:lnTo>
                    <a:pt x="877" y="122"/>
                  </a:lnTo>
                  <a:lnTo>
                    <a:pt x="849" y="94"/>
                  </a:lnTo>
                  <a:lnTo>
                    <a:pt x="818" y="70"/>
                  </a:lnTo>
                  <a:lnTo>
                    <a:pt x="782" y="50"/>
                  </a:lnTo>
                  <a:lnTo>
                    <a:pt x="745" y="36"/>
                  </a:lnTo>
                  <a:lnTo>
                    <a:pt x="705" y="27"/>
                  </a:lnTo>
                  <a:lnTo>
                    <a:pt x="663" y="24"/>
                  </a:lnTo>
                  <a:close/>
                  <a:moveTo>
                    <a:pt x="307" y="24"/>
                  </a:moveTo>
                  <a:lnTo>
                    <a:pt x="265" y="27"/>
                  </a:lnTo>
                  <a:lnTo>
                    <a:pt x="225" y="36"/>
                  </a:lnTo>
                  <a:lnTo>
                    <a:pt x="187" y="50"/>
                  </a:lnTo>
                  <a:lnTo>
                    <a:pt x="153" y="70"/>
                  </a:lnTo>
                  <a:lnTo>
                    <a:pt x="121" y="94"/>
                  </a:lnTo>
                  <a:lnTo>
                    <a:pt x="93" y="122"/>
                  </a:lnTo>
                  <a:lnTo>
                    <a:pt x="69" y="153"/>
                  </a:lnTo>
                  <a:lnTo>
                    <a:pt x="50" y="188"/>
                  </a:lnTo>
                  <a:lnTo>
                    <a:pt x="36" y="226"/>
                  </a:lnTo>
                  <a:lnTo>
                    <a:pt x="27" y="266"/>
                  </a:lnTo>
                  <a:lnTo>
                    <a:pt x="23" y="308"/>
                  </a:lnTo>
                  <a:lnTo>
                    <a:pt x="27" y="350"/>
                  </a:lnTo>
                  <a:lnTo>
                    <a:pt x="36" y="390"/>
                  </a:lnTo>
                  <a:lnTo>
                    <a:pt x="50" y="427"/>
                  </a:lnTo>
                  <a:lnTo>
                    <a:pt x="69" y="463"/>
                  </a:lnTo>
                  <a:lnTo>
                    <a:pt x="93" y="495"/>
                  </a:lnTo>
                  <a:lnTo>
                    <a:pt x="121" y="522"/>
                  </a:lnTo>
                  <a:lnTo>
                    <a:pt x="153" y="546"/>
                  </a:lnTo>
                  <a:lnTo>
                    <a:pt x="187" y="565"/>
                  </a:lnTo>
                  <a:lnTo>
                    <a:pt x="225" y="580"/>
                  </a:lnTo>
                  <a:lnTo>
                    <a:pt x="265" y="589"/>
                  </a:lnTo>
                  <a:lnTo>
                    <a:pt x="307" y="592"/>
                  </a:lnTo>
                  <a:lnTo>
                    <a:pt x="340" y="590"/>
                  </a:lnTo>
                  <a:lnTo>
                    <a:pt x="374" y="583"/>
                  </a:lnTo>
                  <a:lnTo>
                    <a:pt x="405" y="574"/>
                  </a:lnTo>
                  <a:lnTo>
                    <a:pt x="436" y="560"/>
                  </a:lnTo>
                  <a:lnTo>
                    <a:pt x="465" y="543"/>
                  </a:lnTo>
                  <a:lnTo>
                    <a:pt x="438" y="516"/>
                  </a:lnTo>
                  <a:lnTo>
                    <a:pt x="413" y="486"/>
                  </a:lnTo>
                  <a:lnTo>
                    <a:pt x="393" y="455"/>
                  </a:lnTo>
                  <a:lnTo>
                    <a:pt x="378" y="420"/>
                  </a:lnTo>
                  <a:lnTo>
                    <a:pt x="367" y="384"/>
                  </a:lnTo>
                  <a:lnTo>
                    <a:pt x="359" y="346"/>
                  </a:lnTo>
                  <a:lnTo>
                    <a:pt x="356" y="308"/>
                  </a:lnTo>
                  <a:lnTo>
                    <a:pt x="359" y="269"/>
                  </a:lnTo>
                  <a:lnTo>
                    <a:pt x="367" y="232"/>
                  </a:lnTo>
                  <a:lnTo>
                    <a:pt x="378" y="195"/>
                  </a:lnTo>
                  <a:lnTo>
                    <a:pt x="393" y="162"/>
                  </a:lnTo>
                  <a:lnTo>
                    <a:pt x="413" y="130"/>
                  </a:lnTo>
                  <a:lnTo>
                    <a:pt x="438" y="100"/>
                  </a:lnTo>
                  <a:lnTo>
                    <a:pt x="465" y="74"/>
                  </a:lnTo>
                  <a:lnTo>
                    <a:pt x="436" y="55"/>
                  </a:lnTo>
                  <a:lnTo>
                    <a:pt x="405" y="42"/>
                  </a:lnTo>
                  <a:lnTo>
                    <a:pt x="374" y="32"/>
                  </a:lnTo>
                  <a:lnTo>
                    <a:pt x="340" y="26"/>
                  </a:lnTo>
                  <a:lnTo>
                    <a:pt x="307" y="24"/>
                  </a:lnTo>
                  <a:close/>
                  <a:moveTo>
                    <a:pt x="307" y="0"/>
                  </a:moveTo>
                  <a:lnTo>
                    <a:pt x="345" y="2"/>
                  </a:lnTo>
                  <a:lnTo>
                    <a:pt x="382" y="9"/>
                  </a:lnTo>
                  <a:lnTo>
                    <a:pt x="419" y="22"/>
                  </a:lnTo>
                  <a:lnTo>
                    <a:pt x="452" y="38"/>
                  </a:lnTo>
                  <a:lnTo>
                    <a:pt x="485" y="58"/>
                  </a:lnTo>
                  <a:lnTo>
                    <a:pt x="517" y="38"/>
                  </a:lnTo>
                  <a:lnTo>
                    <a:pt x="552" y="22"/>
                  </a:lnTo>
                  <a:lnTo>
                    <a:pt x="588" y="9"/>
                  </a:lnTo>
                  <a:lnTo>
                    <a:pt x="625" y="2"/>
                  </a:lnTo>
                  <a:lnTo>
                    <a:pt x="663" y="0"/>
                  </a:lnTo>
                  <a:lnTo>
                    <a:pt x="705" y="3"/>
                  </a:lnTo>
                  <a:lnTo>
                    <a:pt x="744" y="11"/>
                  </a:lnTo>
                  <a:lnTo>
                    <a:pt x="782" y="25"/>
                  </a:lnTo>
                  <a:lnTo>
                    <a:pt x="818" y="42"/>
                  </a:lnTo>
                  <a:lnTo>
                    <a:pt x="850" y="65"/>
                  </a:lnTo>
                  <a:lnTo>
                    <a:pt x="880" y="90"/>
                  </a:lnTo>
                  <a:lnTo>
                    <a:pt x="906" y="120"/>
                  </a:lnTo>
                  <a:lnTo>
                    <a:pt x="928" y="152"/>
                  </a:lnTo>
                  <a:lnTo>
                    <a:pt x="946" y="188"/>
                  </a:lnTo>
                  <a:lnTo>
                    <a:pt x="959" y="226"/>
                  </a:lnTo>
                  <a:lnTo>
                    <a:pt x="967" y="266"/>
                  </a:lnTo>
                  <a:lnTo>
                    <a:pt x="970" y="308"/>
                  </a:lnTo>
                  <a:lnTo>
                    <a:pt x="967" y="350"/>
                  </a:lnTo>
                  <a:lnTo>
                    <a:pt x="959" y="389"/>
                  </a:lnTo>
                  <a:lnTo>
                    <a:pt x="946" y="427"/>
                  </a:lnTo>
                  <a:lnTo>
                    <a:pt x="928" y="463"/>
                  </a:lnTo>
                  <a:lnTo>
                    <a:pt x="906" y="496"/>
                  </a:lnTo>
                  <a:lnTo>
                    <a:pt x="880" y="525"/>
                  </a:lnTo>
                  <a:lnTo>
                    <a:pt x="850" y="552"/>
                  </a:lnTo>
                  <a:lnTo>
                    <a:pt x="818" y="573"/>
                  </a:lnTo>
                  <a:lnTo>
                    <a:pt x="782" y="592"/>
                  </a:lnTo>
                  <a:lnTo>
                    <a:pt x="744" y="605"/>
                  </a:lnTo>
                  <a:lnTo>
                    <a:pt x="705" y="613"/>
                  </a:lnTo>
                  <a:lnTo>
                    <a:pt x="663" y="615"/>
                  </a:lnTo>
                  <a:lnTo>
                    <a:pt x="625" y="613"/>
                  </a:lnTo>
                  <a:lnTo>
                    <a:pt x="588" y="606"/>
                  </a:lnTo>
                  <a:lnTo>
                    <a:pt x="552" y="595"/>
                  </a:lnTo>
                  <a:lnTo>
                    <a:pt x="517" y="578"/>
                  </a:lnTo>
                  <a:lnTo>
                    <a:pt x="485" y="558"/>
                  </a:lnTo>
                  <a:lnTo>
                    <a:pt x="452" y="578"/>
                  </a:lnTo>
                  <a:lnTo>
                    <a:pt x="419" y="595"/>
                  </a:lnTo>
                  <a:lnTo>
                    <a:pt x="382" y="606"/>
                  </a:lnTo>
                  <a:lnTo>
                    <a:pt x="345" y="613"/>
                  </a:lnTo>
                  <a:lnTo>
                    <a:pt x="307" y="615"/>
                  </a:lnTo>
                  <a:lnTo>
                    <a:pt x="265" y="613"/>
                  </a:lnTo>
                  <a:lnTo>
                    <a:pt x="225" y="605"/>
                  </a:lnTo>
                  <a:lnTo>
                    <a:pt x="187" y="592"/>
                  </a:lnTo>
                  <a:lnTo>
                    <a:pt x="152" y="573"/>
                  </a:lnTo>
                  <a:lnTo>
                    <a:pt x="119" y="552"/>
                  </a:lnTo>
                  <a:lnTo>
                    <a:pt x="90" y="525"/>
                  </a:lnTo>
                  <a:lnTo>
                    <a:pt x="64" y="496"/>
                  </a:lnTo>
                  <a:lnTo>
                    <a:pt x="42" y="463"/>
                  </a:lnTo>
                  <a:lnTo>
                    <a:pt x="23" y="427"/>
                  </a:lnTo>
                  <a:lnTo>
                    <a:pt x="11" y="389"/>
                  </a:lnTo>
                  <a:lnTo>
                    <a:pt x="3" y="350"/>
                  </a:lnTo>
                  <a:lnTo>
                    <a:pt x="0" y="308"/>
                  </a:lnTo>
                  <a:lnTo>
                    <a:pt x="3" y="266"/>
                  </a:lnTo>
                  <a:lnTo>
                    <a:pt x="11" y="226"/>
                  </a:lnTo>
                  <a:lnTo>
                    <a:pt x="23" y="188"/>
                  </a:lnTo>
                  <a:lnTo>
                    <a:pt x="42" y="152"/>
                  </a:lnTo>
                  <a:lnTo>
                    <a:pt x="64" y="120"/>
                  </a:lnTo>
                  <a:lnTo>
                    <a:pt x="90" y="90"/>
                  </a:lnTo>
                  <a:lnTo>
                    <a:pt x="119" y="65"/>
                  </a:lnTo>
                  <a:lnTo>
                    <a:pt x="152" y="42"/>
                  </a:lnTo>
                  <a:lnTo>
                    <a:pt x="187" y="25"/>
                  </a:lnTo>
                  <a:lnTo>
                    <a:pt x="225" y="11"/>
                  </a:lnTo>
                  <a:lnTo>
                    <a:pt x="265" y="3"/>
                  </a:lnTo>
                  <a:lnTo>
                    <a:pt x="3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404"/>
            <p:cNvSpPr>
              <a:spLocks/>
            </p:cNvSpPr>
            <p:nvPr/>
          </p:nvSpPr>
          <p:spPr bwMode="auto">
            <a:xfrm>
              <a:off x="6373813" y="4802188"/>
              <a:ext cx="274638" cy="142875"/>
            </a:xfrm>
            <a:custGeom>
              <a:avLst/>
              <a:gdLst>
                <a:gd name="T0" fmla="*/ 834 w 866"/>
                <a:gd name="T1" fmla="*/ 0 h 448"/>
                <a:gd name="T2" fmla="*/ 847 w 866"/>
                <a:gd name="T3" fmla="*/ 4 h 448"/>
                <a:gd name="T4" fmla="*/ 857 w 866"/>
                <a:gd name="T5" fmla="*/ 10 h 448"/>
                <a:gd name="T6" fmla="*/ 863 w 866"/>
                <a:gd name="T7" fmla="*/ 20 h 448"/>
                <a:gd name="T8" fmla="*/ 866 w 866"/>
                <a:gd name="T9" fmla="*/ 33 h 448"/>
                <a:gd name="T10" fmla="*/ 866 w 866"/>
                <a:gd name="T11" fmla="*/ 321 h 448"/>
                <a:gd name="T12" fmla="*/ 863 w 866"/>
                <a:gd name="T13" fmla="*/ 335 h 448"/>
                <a:gd name="T14" fmla="*/ 856 w 866"/>
                <a:gd name="T15" fmla="*/ 345 h 448"/>
                <a:gd name="T16" fmla="*/ 845 w 866"/>
                <a:gd name="T17" fmla="*/ 352 h 448"/>
                <a:gd name="T18" fmla="*/ 589 w 866"/>
                <a:gd name="T19" fmla="*/ 446 h 448"/>
                <a:gd name="T20" fmla="*/ 583 w 866"/>
                <a:gd name="T21" fmla="*/ 447 h 448"/>
                <a:gd name="T22" fmla="*/ 578 w 866"/>
                <a:gd name="T23" fmla="*/ 448 h 448"/>
                <a:gd name="T24" fmla="*/ 569 w 866"/>
                <a:gd name="T25" fmla="*/ 446 h 448"/>
                <a:gd name="T26" fmla="*/ 560 w 866"/>
                <a:gd name="T27" fmla="*/ 442 h 448"/>
                <a:gd name="T28" fmla="*/ 553 w 866"/>
                <a:gd name="T29" fmla="*/ 435 h 448"/>
                <a:gd name="T30" fmla="*/ 548 w 866"/>
                <a:gd name="T31" fmla="*/ 426 h 448"/>
                <a:gd name="T32" fmla="*/ 547 w 866"/>
                <a:gd name="T33" fmla="*/ 413 h 448"/>
                <a:gd name="T34" fmla="*/ 549 w 866"/>
                <a:gd name="T35" fmla="*/ 402 h 448"/>
                <a:gd name="T36" fmla="*/ 557 w 866"/>
                <a:gd name="T37" fmla="*/ 392 h 448"/>
                <a:gd name="T38" fmla="*/ 567 w 866"/>
                <a:gd name="T39" fmla="*/ 386 h 448"/>
                <a:gd name="T40" fmla="*/ 769 w 866"/>
                <a:gd name="T41" fmla="*/ 311 h 448"/>
                <a:gd name="T42" fmla="*/ 714 w 866"/>
                <a:gd name="T43" fmla="*/ 282 h 448"/>
                <a:gd name="T44" fmla="*/ 657 w 866"/>
                <a:gd name="T45" fmla="*/ 259 h 448"/>
                <a:gd name="T46" fmla="*/ 598 w 866"/>
                <a:gd name="T47" fmla="*/ 238 h 448"/>
                <a:gd name="T48" fmla="*/ 537 w 866"/>
                <a:gd name="T49" fmla="*/ 223 h 448"/>
                <a:gd name="T50" fmla="*/ 475 w 866"/>
                <a:gd name="T51" fmla="*/ 211 h 448"/>
                <a:gd name="T52" fmla="*/ 412 w 866"/>
                <a:gd name="T53" fmla="*/ 201 h 448"/>
                <a:gd name="T54" fmla="*/ 348 w 866"/>
                <a:gd name="T55" fmla="*/ 195 h 448"/>
                <a:gd name="T56" fmla="*/ 285 w 866"/>
                <a:gd name="T57" fmla="*/ 189 h 448"/>
                <a:gd name="T58" fmla="*/ 221 w 866"/>
                <a:gd name="T59" fmla="*/ 187 h 448"/>
                <a:gd name="T60" fmla="*/ 157 w 866"/>
                <a:gd name="T61" fmla="*/ 185 h 448"/>
                <a:gd name="T62" fmla="*/ 94 w 866"/>
                <a:gd name="T63" fmla="*/ 185 h 448"/>
                <a:gd name="T64" fmla="*/ 31 w 866"/>
                <a:gd name="T65" fmla="*/ 185 h 448"/>
                <a:gd name="T66" fmla="*/ 19 w 866"/>
                <a:gd name="T67" fmla="*/ 182 h 448"/>
                <a:gd name="T68" fmla="*/ 9 w 866"/>
                <a:gd name="T69" fmla="*/ 176 h 448"/>
                <a:gd name="T70" fmla="*/ 2 w 866"/>
                <a:gd name="T71" fmla="*/ 166 h 448"/>
                <a:gd name="T72" fmla="*/ 0 w 866"/>
                <a:gd name="T73" fmla="*/ 153 h 448"/>
                <a:gd name="T74" fmla="*/ 2 w 866"/>
                <a:gd name="T75" fmla="*/ 140 h 448"/>
                <a:gd name="T76" fmla="*/ 9 w 866"/>
                <a:gd name="T77" fmla="*/ 130 h 448"/>
                <a:gd name="T78" fmla="*/ 19 w 866"/>
                <a:gd name="T79" fmla="*/ 123 h 448"/>
                <a:gd name="T80" fmla="*/ 31 w 866"/>
                <a:gd name="T81" fmla="*/ 121 h 448"/>
                <a:gd name="T82" fmla="*/ 96 w 866"/>
                <a:gd name="T83" fmla="*/ 121 h 448"/>
                <a:gd name="T84" fmla="*/ 162 w 866"/>
                <a:gd name="T85" fmla="*/ 122 h 448"/>
                <a:gd name="T86" fmla="*/ 227 w 866"/>
                <a:gd name="T87" fmla="*/ 123 h 448"/>
                <a:gd name="T88" fmla="*/ 294 w 866"/>
                <a:gd name="T89" fmla="*/ 126 h 448"/>
                <a:gd name="T90" fmla="*/ 360 w 866"/>
                <a:gd name="T91" fmla="*/ 131 h 448"/>
                <a:gd name="T92" fmla="*/ 427 w 866"/>
                <a:gd name="T93" fmla="*/ 138 h 448"/>
                <a:gd name="T94" fmla="*/ 493 w 866"/>
                <a:gd name="T95" fmla="*/ 149 h 448"/>
                <a:gd name="T96" fmla="*/ 558 w 866"/>
                <a:gd name="T97" fmla="*/ 162 h 448"/>
                <a:gd name="T98" fmla="*/ 621 w 866"/>
                <a:gd name="T99" fmla="*/ 178 h 448"/>
                <a:gd name="T100" fmla="*/ 683 w 866"/>
                <a:gd name="T101" fmla="*/ 200 h 448"/>
                <a:gd name="T102" fmla="*/ 744 w 866"/>
                <a:gd name="T103" fmla="*/ 226 h 448"/>
                <a:gd name="T104" fmla="*/ 802 w 866"/>
                <a:gd name="T105" fmla="*/ 257 h 448"/>
                <a:gd name="T106" fmla="*/ 802 w 866"/>
                <a:gd name="T107" fmla="*/ 33 h 448"/>
                <a:gd name="T108" fmla="*/ 804 w 866"/>
                <a:gd name="T109" fmla="*/ 20 h 448"/>
                <a:gd name="T110" fmla="*/ 811 w 866"/>
                <a:gd name="T111" fmla="*/ 10 h 448"/>
                <a:gd name="T112" fmla="*/ 822 w 866"/>
                <a:gd name="T113" fmla="*/ 4 h 448"/>
                <a:gd name="T114" fmla="*/ 834 w 866"/>
                <a:gd name="T115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66" h="448">
                  <a:moveTo>
                    <a:pt x="834" y="0"/>
                  </a:moveTo>
                  <a:lnTo>
                    <a:pt x="847" y="4"/>
                  </a:lnTo>
                  <a:lnTo>
                    <a:pt x="857" y="10"/>
                  </a:lnTo>
                  <a:lnTo>
                    <a:pt x="863" y="20"/>
                  </a:lnTo>
                  <a:lnTo>
                    <a:pt x="866" y="33"/>
                  </a:lnTo>
                  <a:lnTo>
                    <a:pt x="866" y="321"/>
                  </a:lnTo>
                  <a:lnTo>
                    <a:pt x="863" y="335"/>
                  </a:lnTo>
                  <a:lnTo>
                    <a:pt x="856" y="345"/>
                  </a:lnTo>
                  <a:lnTo>
                    <a:pt x="845" y="352"/>
                  </a:lnTo>
                  <a:lnTo>
                    <a:pt x="589" y="446"/>
                  </a:lnTo>
                  <a:lnTo>
                    <a:pt x="583" y="447"/>
                  </a:lnTo>
                  <a:lnTo>
                    <a:pt x="578" y="448"/>
                  </a:lnTo>
                  <a:lnTo>
                    <a:pt x="569" y="446"/>
                  </a:lnTo>
                  <a:lnTo>
                    <a:pt x="560" y="442"/>
                  </a:lnTo>
                  <a:lnTo>
                    <a:pt x="553" y="435"/>
                  </a:lnTo>
                  <a:lnTo>
                    <a:pt x="548" y="426"/>
                  </a:lnTo>
                  <a:lnTo>
                    <a:pt x="547" y="413"/>
                  </a:lnTo>
                  <a:lnTo>
                    <a:pt x="549" y="402"/>
                  </a:lnTo>
                  <a:lnTo>
                    <a:pt x="557" y="392"/>
                  </a:lnTo>
                  <a:lnTo>
                    <a:pt x="567" y="386"/>
                  </a:lnTo>
                  <a:lnTo>
                    <a:pt x="769" y="311"/>
                  </a:lnTo>
                  <a:lnTo>
                    <a:pt x="714" y="282"/>
                  </a:lnTo>
                  <a:lnTo>
                    <a:pt x="657" y="259"/>
                  </a:lnTo>
                  <a:lnTo>
                    <a:pt x="598" y="238"/>
                  </a:lnTo>
                  <a:lnTo>
                    <a:pt x="537" y="223"/>
                  </a:lnTo>
                  <a:lnTo>
                    <a:pt x="475" y="211"/>
                  </a:lnTo>
                  <a:lnTo>
                    <a:pt x="412" y="201"/>
                  </a:lnTo>
                  <a:lnTo>
                    <a:pt x="348" y="195"/>
                  </a:lnTo>
                  <a:lnTo>
                    <a:pt x="285" y="189"/>
                  </a:lnTo>
                  <a:lnTo>
                    <a:pt x="221" y="187"/>
                  </a:lnTo>
                  <a:lnTo>
                    <a:pt x="157" y="185"/>
                  </a:lnTo>
                  <a:lnTo>
                    <a:pt x="94" y="185"/>
                  </a:lnTo>
                  <a:lnTo>
                    <a:pt x="31" y="185"/>
                  </a:lnTo>
                  <a:lnTo>
                    <a:pt x="19" y="182"/>
                  </a:lnTo>
                  <a:lnTo>
                    <a:pt x="9" y="176"/>
                  </a:lnTo>
                  <a:lnTo>
                    <a:pt x="2" y="166"/>
                  </a:lnTo>
                  <a:lnTo>
                    <a:pt x="0" y="153"/>
                  </a:lnTo>
                  <a:lnTo>
                    <a:pt x="2" y="140"/>
                  </a:lnTo>
                  <a:lnTo>
                    <a:pt x="9" y="130"/>
                  </a:lnTo>
                  <a:lnTo>
                    <a:pt x="19" y="123"/>
                  </a:lnTo>
                  <a:lnTo>
                    <a:pt x="31" y="121"/>
                  </a:lnTo>
                  <a:lnTo>
                    <a:pt x="96" y="121"/>
                  </a:lnTo>
                  <a:lnTo>
                    <a:pt x="162" y="122"/>
                  </a:lnTo>
                  <a:lnTo>
                    <a:pt x="227" y="123"/>
                  </a:lnTo>
                  <a:lnTo>
                    <a:pt x="294" y="126"/>
                  </a:lnTo>
                  <a:lnTo>
                    <a:pt x="360" y="131"/>
                  </a:lnTo>
                  <a:lnTo>
                    <a:pt x="427" y="138"/>
                  </a:lnTo>
                  <a:lnTo>
                    <a:pt x="493" y="149"/>
                  </a:lnTo>
                  <a:lnTo>
                    <a:pt x="558" y="162"/>
                  </a:lnTo>
                  <a:lnTo>
                    <a:pt x="621" y="178"/>
                  </a:lnTo>
                  <a:lnTo>
                    <a:pt x="683" y="200"/>
                  </a:lnTo>
                  <a:lnTo>
                    <a:pt x="744" y="226"/>
                  </a:lnTo>
                  <a:lnTo>
                    <a:pt x="802" y="257"/>
                  </a:lnTo>
                  <a:lnTo>
                    <a:pt x="802" y="33"/>
                  </a:lnTo>
                  <a:lnTo>
                    <a:pt x="804" y="20"/>
                  </a:lnTo>
                  <a:lnTo>
                    <a:pt x="811" y="10"/>
                  </a:lnTo>
                  <a:lnTo>
                    <a:pt x="822" y="4"/>
                  </a:lnTo>
                  <a:lnTo>
                    <a:pt x="8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9" name="Group 559"/>
          <p:cNvGrpSpPr/>
          <p:nvPr/>
        </p:nvGrpSpPr>
        <p:grpSpPr>
          <a:xfrm>
            <a:off x="6955657" y="3541328"/>
            <a:ext cx="299562" cy="564076"/>
            <a:chOff x="5386388" y="4881563"/>
            <a:chExt cx="569913" cy="1073150"/>
          </a:xfrm>
          <a:solidFill>
            <a:srgbClr val="000000"/>
          </a:solidFill>
        </p:grpSpPr>
        <p:sp>
          <p:nvSpPr>
            <p:cNvPr id="650" name="Freeform 487"/>
            <p:cNvSpPr>
              <a:spLocks noEditPoints="1"/>
            </p:cNvSpPr>
            <p:nvPr/>
          </p:nvSpPr>
          <p:spPr bwMode="auto">
            <a:xfrm>
              <a:off x="5386388" y="4881563"/>
              <a:ext cx="569913" cy="1073150"/>
            </a:xfrm>
            <a:custGeom>
              <a:avLst/>
              <a:gdLst>
                <a:gd name="T0" fmla="*/ 768 w 1793"/>
                <a:gd name="T1" fmla="*/ 270 h 3382"/>
                <a:gd name="T2" fmla="*/ 591 w 1793"/>
                <a:gd name="T3" fmla="*/ 335 h 3382"/>
                <a:gd name="T4" fmla="*/ 443 w 1793"/>
                <a:gd name="T5" fmla="*/ 446 h 3382"/>
                <a:gd name="T6" fmla="*/ 333 w 1793"/>
                <a:gd name="T7" fmla="*/ 593 h 3382"/>
                <a:gd name="T8" fmla="*/ 269 w 1793"/>
                <a:gd name="T9" fmla="*/ 770 h 3382"/>
                <a:gd name="T10" fmla="*/ 259 w 1793"/>
                <a:gd name="T11" fmla="*/ 964 h 3382"/>
                <a:gd name="T12" fmla="*/ 306 w 1793"/>
                <a:gd name="T13" fmla="*/ 1148 h 3382"/>
                <a:gd name="T14" fmla="*/ 403 w 1793"/>
                <a:gd name="T15" fmla="*/ 1307 h 3382"/>
                <a:gd name="T16" fmla="*/ 538 w 1793"/>
                <a:gd name="T17" fmla="*/ 1430 h 3382"/>
                <a:gd name="T18" fmla="*/ 706 w 1793"/>
                <a:gd name="T19" fmla="*/ 1512 h 3382"/>
                <a:gd name="T20" fmla="*/ 896 w 1793"/>
                <a:gd name="T21" fmla="*/ 1540 h 3382"/>
                <a:gd name="T22" fmla="*/ 1086 w 1793"/>
                <a:gd name="T23" fmla="*/ 1512 h 3382"/>
                <a:gd name="T24" fmla="*/ 1254 w 1793"/>
                <a:gd name="T25" fmla="*/ 1430 h 3382"/>
                <a:gd name="T26" fmla="*/ 1390 w 1793"/>
                <a:gd name="T27" fmla="*/ 1307 h 3382"/>
                <a:gd name="T28" fmla="*/ 1486 w 1793"/>
                <a:gd name="T29" fmla="*/ 1148 h 3382"/>
                <a:gd name="T30" fmla="*/ 1533 w 1793"/>
                <a:gd name="T31" fmla="*/ 964 h 3382"/>
                <a:gd name="T32" fmla="*/ 1524 w 1793"/>
                <a:gd name="T33" fmla="*/ 770 h 3382"/>
                <a:gd name="T34" fmla="*/ 1459 w 1793"/>
                <a:gd name="T35" fmla="*/ 593 h 3382"/>
                <a:gd name="T36" fmla="*/ 1348 w 1793"/>
                <a:gd name="T37" fmla="*/ 446 h 3382"/>
                <a:gd name="T38" fmla="*/ 1201 w 1793"/>
                <a:gd name="T39" fmla="*/ 335 h 3382"/>
                <a:gd name="T40" fmla="*/ 1025 w 1793"/>
                <a:gd name="T41" fmla="*/ 270 h 3382"/>
                <a:gd name="T42" fmla="*/ 896 w 1793"/>
                <a:gd name="T43" fmla="*/ 0 h 3382"/>
                <a:gd name="T44" fmla="*/ 1122 w 1793"/>
                <a:gd name="T45" fmla="*/ 30 h 3382"/>
                <a:gd name="T46" fmla="*/ 1327 w 1793"/>
                <a:gd name="T47" fmla="*/ 111 h 3382"/>
                <a:gd name="T48" fmla="*/ 1504 w 1793"/>
                <a:gd name="T49" fmla="*/ 239 h 3382"/>
                <a:gd name="T50" fmla="*/ 1645 w 1793"/>
                <a:gd name="T51" fmla="*/ 405 h 3382"/>
                <a:gd name="T52" fmla="*/ 1742 w 1793"/>
                <a:gd name="T53" fmla="*/ 601 h 3382"/>
                <a:gd name="T54" fmla="*/ 1790 w 1793"/>
                <a:gd name="T55" fmla="*/ 821 h 3382"/>
                <a:gd name="T56" fmla="*/ 1780 w 1793"/>
                <a:gd name="T57" fmla="*/ 1047 h 3382"/>
                <a:gd name="T58" fmla="*/ 1720 w 1793"/>
                <a:gd name="T59" fmla="*/ 1253 h 3382"/>
                <a:gd name="T60" fmla="*/ 1614 w 1793"/>
                <a:gd name="T61" fmla="*/ 1435 h 3382"/>
                <a:gd name="T62" fmla="*/ 1471 w 1793"/>
                <a:gd name="T63" fmla="*/ 1587 h 3382"/>
                <a:gd name="T64" fmla="*/ 1296 w 1793"/>
                <a:gd name="T65" fmla="*/ 1703 h 3382"/>
                <a:gd name="T66" fmla="*/ 1095 w 1793"/>
                <a:gd name="T67" fmla="*/ 1774 h 3382"/>
                <a:gd name="T68" fmla="*/ 1049 w 1793"/>
                <a:gd name="T69" fmla="*/ 2028 h 3382"/>
                <a:gd name="T70" fmla="*/ 1106 w 1793"/>
                <a:gd name="T71" fmla="*/ 2105 h 3382"/>
                <a:gd name="T72" fmla="*/ 1128 w 1793"/>
                <a:gd name="T73" fmla="*/ 2202 h 3382"/>
                <a:gd name="T74" fmla="*/ 1116 w 1793"/>
                <a:gd name="T75" fmla="*/ 3222 h 3382"/>
                <a:gd name="T76" fmla="*/ 1060 w 1793"/>
                <a:gd name="T77" fmla="*/ 3313 h 3382"/>
                <a:gd name="T78" fmla="*/ 969 w 1793"/>
                <a:gd name="T79" fmla="*/ 3370 h 3382"/>
                <a:gd name="T80" fmla="*/ 858 w 1793"/>
                <a:gd name="T81" fmla="*/ 3379 h 3382"/>
                <a:gd name="T82" fmla="*/ 759 w 1793"/>
                <a:gd name="T83" fmla="*/ 3337 h 3382"/>
                <a:gd name="T84" fmla="*/ 689 w 1793"/>
                <a:gd name="T85" fmla="*/ 3256 h 3382"/>
                <a:gd name="T86" fmla="*/ 664 w 1793"/>
                <a:gd name="T87" fmla="*/ 3149 h 3382"/>
                <a:gd name="T88" fmla="*/ 674 w 1793"/>
                <a:gd name="T89" fmla="*/ 2136 h 3382"/>
                <a:gd name="T90" fmla="*/ 720 w 1793"/>
                <a:gd name="T91" fmla="*/ 2051 h 3382"/>
                <a:gd name="T92" fmla="*/ 768 w 1793"/>
                <a:gd name="T93" fmla="*/ 1788 h 3382"/>
                <a:gd name="T94" fmla="*/ 560 w 1793"/>
                <a:gd name="T95" fmla="*/ 1732 h 3382"/>
                <a:gd name="T96" fmla="*/ 375 w 1793"/>
                <a:gd name="T97" fmla="*/ 1630 h 3382"/>
                <a:gd name="T98" fmla="*/ 221 w 1793"/>
                <a:gd name="T99" fmla="*/ 1490 h 3382"/>
                <a:gd name="T100" fmla="*/ 102 w 1793"/>
                <a:gd name="T101" fmla="*/ 1316 h 3382"/>
                <a:gd name="T102" fmla="*/ 26 w 1793"/>
                <a:gd name="T103" fmla="*/ 1117 h 3382"/>
                <a:gd name="T104" fmla="*/ 0 w 1793"/>
                <a:gd name="T105" fmla="*/ 898 h 3382"/>
                <a:gd name="T106" fmla="*/ 28 w 1793"/>
                <a:gd name="T107" fmla="*/ 672 h 3382"/>
                <a:gd name="T108" fmla="*/ 111 w 1793"/>
                <a:gd name="T109" fmla="*/ 467 h 3382"/>
                <a:gd name="T110" fmla="*/ 238 w 1793"/>
                <a:gd name="T111" fmla="*/ 290 h 3382"/>
                <a:gd name="T112" fmla="*/ 403 w 1793"/>
                <a:gd name="T113" fmla="*/ 149 h 3382"/>
                <a:gd name="T114" fmla="*/ 599 w 1793"/>
                <a:gd name="T115" fmla="*/ 51 h 3382"/>
                <a:gd name="T116" fmla="*/ 819 w 1793"/>
                <a:gd name="T117" fmla="*/ 3 h 3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93" h="3382">
                  <a:moveTo>
                    <a:pt x="896" y="257"/>
                  </a:moveTo>
                  <a:lnTo>
                    <a:pt x="830" y="261"/>
                  </a:lnTo>
                  <a:lnTo>
                    <a:pt x="768" y="270"/>
                  </a:lnTo>
                  <a:lnTo>
                    <a:pt x="706" y="286"/>
                  </a:lnTo>
                  <a:lnTo>
                    <a:pt x="647" y="308"/>
                  </a:lnTo>
                  <a:lnTo>
                    <a:pt x="591" y="335"/>
                  </a:lnTo>
                  <a:lnTo>
                    <a:pt x="538" y="367"/>
                  </a:lnTo>
                  <a:lnTo>
                    <a:pt x="489" y="404"/>
                  </a:lnTo>
                  <a:lnTo>
                    <a:pt x="443" y="446"/>
                  </a:lnTo>
                  <a:lnTo>
                    <a:pt x="403" y="491"/>
                  </a:lnTo>
                  <a:lnTo>
                    <a:pt x="365" y="540"/>
                  </a:lnTo>
                  <a:lnTo>
                    <a:pt x="333" y="593"/>
                  </a:lnTo>
                  <a:lnTo>
                    <a:pt x="306" y="649"/>
                  </a:lnTo>
                  <a:lnTo>
                    <a:pt x="285" y="708"/>
                  </a:lnTo>
                  <a:lnTo>
                    <a:pt x="269" y="770"/>
                  </a:lnTo>
                  <a:lnTo>
                    <a:pt x="259" y="833"/>
                  </a:lnTo>
                  <a:lnTo>
                    <a:pt x="256" y="898"/>
                  </a:lnTo>
                  <a:lnTo>
                    <a:pt x="259" y="964"/>
                  </a:lnTo>
                  <a:lnTo>
                    <a:pt x="269" y="1028"/>
                  </a:lnTo>
                  <a:lnTo>
                    <a:pt x="285" y="1090"/>
                  </a:lnTo>
                  <a:lnTo>
                    <a:pt x="306" y="1148"/>
                  </a:lnTo>
                  <a:lnTo>
                    <a:pt x="333" y="1205"/>
                  </a:lnTo>
                  <a:lnTo>
                    <a:pt x="365" y="1258"/>
                  </a:lnTo>
                  <a:lnTo>
                    <a:pt x="403" y="1307"/>
                  </a:lnTo>
                  <a:lnTo>
                    <a:pt x="443" y="1352"/>
                  </a:lnTo>
                  <a:lnTo>
                    <a:pt x="489" y="1394"/>
                  </a:lnTo>
                  <a:lnTo>
                    <a:pt x="538" y="1430"/>
                  </a:lnTo>
                  <a:lnTo>
                    <a:pt x="591" y="1463"/>
                  </a:lnTo>
                  <a:lnTo>
                    <a:pt x="647" y="1490"/>
                  </a:lnTo>
                  <a:lnTo>
                    <a:pt x="706" y="1512"/>
                  </a:lnTo>
                  <a:lnTo>
                    <a:pt x="768" y="1528"/>
                  </a:lnTo>
                  <a:lnTo>
                    <a:pt x="830" y="1537"/>
                  </a:lnTo>
                  <a:lnTo>
                    <a:pt x="896" y="1540"/>
                  </a:lnTo>
                  <a:lnTo>
                    <a:pt x="962" y="1537"/>
                  </a:lnTo>
                  <a:lnTo>
                    <a:pt x="1025" y="1528"/>
                  </a:lnTo>
                  <a:lnTo>
                    <a:pt x="1086" y="1512"/>
                  </a:lnTo>
                  <a:lnTo>
                    <a:pt x="1145" y="1490"/>
                  </a:lnTo>
                  <a:lnTo>
                    <a:pt x="1201" y="1463"/>
                  </a:lnTo>
                  <a:lnTo>
                    <a:pt x="1254" y="1430"/>
                  </a:lnTo>
                  <a:lnTo>
                    <a:pt x="1303" y="1394"/>
                  </a:lnTo>
                  <a:lnTo>
                    <a:pt x="1348" y="1352"/>
                  </a:lnTo>
                  <a:lnTo>
                    <a:pt x="1390" y="1307"/>
                  </a:lnTo>
                  <a:lnTo>
                    <a:pt x="1427" y="1258"/>
                  </a:lnTo>
                  <a:lnTo>
                    <a:pt x="1459" y="1205"/>
                  </a:lnTo>
                  <a:lnTo>
                    <a:pt x="1486" y="1148"/>
                  </a:lnTo>
                  <a:lnTo>
                    <a:pt x="1507" y="1090"/>
                  </a:lnTo>
                  <a:lnTo>
                    <a:pt x="1524" y="1028"/>
                  </a:lnTo>
                  <a:lnTo>
                    <a:pt x="1533" y="964"/>
                  </a:lnTo>
                  <a:lnTo>
                    <a:pt x="1536" y="898"/>
                  </a:lnTo>
                  <a:lnTo>
                    <a:pt x="1533" y="833"/>
                  </a:lnTo>
                  <a:lnTo>
                    <a:pt x="1524" y="770"/>
                  </a:lnTo>
                  <a:lnTo>
                    <a:pt x="1507" y="708"/>
                  </a:lnTo>
                  <a:lnTo>
                    <a:pt x="1486" y="649"/>
                  </a:lnTo>
                  <a:lnTo>
                    <a:pt x="1459" y="593"/>
                  </a:lnTo>
                  <a:lnTo>
                    <a:pt x="1427" y="540"/>
                  </a:lnTo>
                  <a:lnTo>
                    <a:pt x="1390" y="491"/>
                  </a:lnTo>
                  <a:lnTo>
                    <a:pt x="1348" y="446"/>
                  </a:lnTo>
                  <a:lnTo>
                    <a:pt x="1303" y="404"/>
                  </a:lnTo>
                  <a:lnTo>
                    <a:pt x="1254" y="367"/>
                  </a:lnTo>
                  <a:lnTo>
                    <a:pt x="1201" y="335"/>
                  </a:lnTo>
                  <a:lnTo>
                    <a:pt x="1145" y="308"/>
                  </a:lnTo>
                  <a:lnTo>
                    <a:pt x="1086" y="286"/>
                  </a:lnTo>
                  <a:lnTo>
                    <a:pt x="1025" y="270"/>
                  </a:lnTo>
                  <a:lnTo>
                    <a:pt x="962" y="261"/>
                  </a:lnTo>
                  <a:lnTo>
                    <a:pt x="896" y="257"/>
                  </a:lnTo>
                  <a:close/>
                  <a:moveTo>
                    <a:pt x="896" y="0"/>
                  </a:moveTo>
                  <a:lnTo>
                    <a:pt x="973" y="3"/>
                  </a:lnTo>
                  <a:lnTo>
                    <a:pt x="1048" y="13"/>
                  </a:lnTo>
                  <a:lnTo>
                    <a:pt x="1122" y="30"/>
                  </a:lnTo>
                  <a:lnTo>
                    <a:pt x="1193" y="51"/>
                  </a:lnTo>
                  <a:lnTo>
                    <a:pt x="1262" y="79"/>
                  </a:lnTo>
                  <a:lnTo>
                    <a:pt x="1327" y="111"/>
                  </a:lnTo>
                  <a:lnTo>
                    <a:pt x="1389" y="149"/>
                  </a:lnTo>
                  <a:lnTo>
                    <a:pt x="1449" y="192"/>
                  </a:lnTo>
                  <a:lnTo>
                    <a:pt x="1504" y="239"/>
                  </a:lnTo>
                  <a:lnTo>
                    <a:pt x="1555" y="290"/>
                  </a:lnTo>
                  <a:lnTo>
                    <a:pt x="1602" y="345"/>
                  </a:lnTo>
                  <a:lnTo>
                    <a:pt x="1645" y="405"/>
                  </a:lnTo>
                  <a:lnTo>
                    <a:pt x="1682" y="467"/>
                  </a:lnTo>
                  <a:lnTo>
                    <a:pt x="1714" y="532"/>
                  </a:lnTo>
                  <a:lnTo>
                    <a:pt x="1742" y="601"/>
                  </a:lnTo>
                  <a:lnTo>
                    <a:pt x="1763" y="672"/>
                  </a:lnTo>
                  <a:lnTo>
                    <a:pt x="1779" y="746"/>
                  </a:lnTo>
                  <a:lnTo>
                    <a:pt x="1790" y="821"/>
                  </a:lnTo>
                  <a:lnTo>
                    <a:pt x="1793" y="898"/>
                  </a:lnTo>
                  <a:lnTo>
                    <a:pt x="1790" y="974"/>
                  </a:lnTo>
                  <a:lnTo>
                    <a:pt x="1780" y="1047"/>
                  </a:lnTo>
                  <a:lnTo>
                    <a:pt x="1766" y="1117"/>
                  </a:lnTo>
                  <a:lnTo>
                    <a:pt x="1746" y="1186"/>
                  </a:lnTo>
                  <a:lnTo>
                    <a:pt x="1720" y="1253"/>
                  </a:lnTo>
                  <a:lnTo>
                    <a:pt x="1689" y="1316"/>
                  </a:lnTo>
                  <a:lnTo>
                    <a:pt x="1654" y="1377"/>
                  </a:lnTo>
                  <a:lnTo>
                    <a:pt x="1614" y="1435"/>
                  </a:lnTo>
                  <a:lnTo>
                    <a:pt x="1571" y="1490"/>
                  </a:lnTo>
                  <a:lnTo>
                    <a:pt x="1523" y="1540"/>
                  </a:lnTo>
                  <a:lnTo>
                    <a:pt x="1471" y="1587"/>
                  </a:lnTo>
                  <a:lnTo>
                    <a:pt x="1416" y="1630"/>
                  </a:lnTo>
                  <a:lnTo>
                    <a:pt x="1358" y="1669"/>
                  </a:lnTo>
                  <a:lnTo>
                    <a:pt x="1296" y="1703"/>
                  </a:lnTo>
                  <a:lnTo>
                    <a:pt x="1232" y="1732"/>
                  </a:lnTo>
                  <a:lnTo>
                    <a:pt x="1165" y="1756"/>
                  </a:lnTo>
                  <a:lnTo>
                    <a:pt x="1095" y="1774"/>
                  </a:lnTo>
                  <a:lnTo>
                    <a:pt x="1024" y="1788"/>
                  </a:lnTo>
                  <a:lnTo>
                    <a:pt x="1024" y="2009"/>
                  </a:lnTo>
                  <a:lnTo>
                    <a:pt x="1049" y="2028"/>
                  </a:lnTo>
                  <a:lnTo>
                    <a:pt x="1072" y="2051"/>
                  </a:lnTo>
                  <a:lnTo>
                    <a:pt x="1091" y="2077"/>
                  </a:lnTo>
                  <a:lnTo>
                    <a:pt x="1106" y="2105"/>
                  </a:lnTo>
                  <a:lnTo>
                    <a:pt x="1118" y="2136"/>
                  </a:lnTo>
                  <a:lnTo>
                    <a:pt x="1125" y="2169"/>
                  </a:lnTo>
                  <a:lnTo>
                    <a:pt x="1128" y="2202"/>
                  </a:lnTo>
                  <a:lnTo>
                    <a:pt x="1128" y="3149"/>
                  </a:lnTo>
                  <a:lnTo>
                    <a:pt x="1125" y="3187"/>
                  </a:lnTo>
                  <a:lnTo>
                    <a:pt x="1116" y="3222"/>
                  </a:lnTo>
                  <a:lnTo>
                    <a:pt x="1102" y="3256"/>
                  </a:lnTo>
                  <a:lnTo>
                    <a:pt x="1084" y="3287"/>
                  </a:lnTo>
                  <a:lnTo>
                    <a:pt x="1060" y="3313"/>
                  </a:lnTo>
                  <a:lnTo>
                    <a:pt x="1033" y="3337"/>
                  </a:lnTo>
                  <a:lnTo>
                    <a:pt x="1002" y="3356"/>
                  </a:lnTo>
                  <a:lnTo>
                    <a:pt x="969" y="3370"/>
                  </a:lnTo>
                  <a:lnTo>
                    <a:pt x="933" y="3379"/>
                  </a:lnTo>
                  <a:lnTo>
                    <a:pt x="896" y="3382"/>
                  </a:lnTo>
                  <a:lnTo>
                    <a:pt x="858" y="3379"/>
                  </a:lnTo>
                  <a:lnTo>
                    <a:pt x="823" y="3370"/>
                  </a:lnTo>
                  <a:lnTo>
                    <a:pt x="789" y="3356"/>
                  </a:lnTo>
                  <a:lnTo>
                    <a:pt x="759" y="3337"/>
                  </a:lnTo>
                  <a:lnTo>
                    <a:pt x="732" y="3313"/>
                  </a:lnTo>
                  <a:lnTo>
                    <a:pt x="709" y="3287"/>
                  </a:lnTo>
                  <a:lnTo>
                    <a:pt x="689" y="3256"/>
                  </a:lnTo>
                  <a:lnTo>
                    <a:pt x="676" y="3222"/>
                  </a:lnTo>
                  <a:lnTo>
                    <a:pt x="667" y="3187"/>
                  </a:lnTo>
                  <a:lnTo>
                    <a:pt x="664" y="3149"/>
                  </a:lnTo>
                  <a:lnTo>
                    <a:pt x="664" y="2202"/>
                  </a:lnTo>
                  <a:lnTo>
                    <a:pt x="666" y="2169"/>
                  </a:lnTo>
                  <a:lnTo>
                    <a:pt x="674" y="2136"/>
                  </a:lnTo>
                  <a:lnTo>
                    <a:pt x="685" y="2105"/>
                  </a:lnTo>
                  <a:lnTo>
                    <a:pt x="701" y="2077"/>
                  </a:lnTo>
                  <a:lnTo>
                    <a:pt x="720" y="2051"/>
                  </a:lnTo>
                  <a:lnTo>
                    <a:pt x="743" y="2028"/>
                  </a:lnTo>
                  <a:lnTo>
                    <a:pt x="768" y="2009"/>
                  </a:lnTo>
                  <a:lnTo>
                    <a:pt x="768" y="1788"/>
                  </a:lnTo>
                  <a:lnTo>
                    <a:pt x="697" y="1774"/>
                  </a:lnTo>
                  <a:lnTo>
                    <a:pt x="628" y="1756"/>
                  </a:lnTo>
                  <a:lnTo>
                    <a:pt x="560" y="1732"/>
                  </a:lnTo>
                  <a:lnTo>
                    <a:pt x="496" y="1703"/>
                  </a:lnTo>
                  <a:lnTo>
                    <a:pt x="435" y="1669"/>
                  </a:lnTo>
                  <a:lnTo>
                    <a:pt x="375" y="1630"/>
                  </a:lnTo>
                  <a:lnTo>
                    <a:pt x="321" y="1587"/>
                  </a:lnTo>
                  <a:lnTo>
                    <a:pt x="269" y="1540"/>
                  </a:lnTo>
                  <a:lnTo>
                    <a:pt x="221" y="1490"/>
                  </a:lnTo>
                  <a:lnTo>
                    <a:pt x="177" y="1435"/>
                  </a:lnTo>
                  <a:lnTo>
                    <a:pt x="138" y="1377"/>
                  </a:lnTo>
                  <a:lnTo>
                    <a:pt x="102" y="1316"/>
                  </a:lnTo>
                  <a:lnTo>
                    <a:pt x="72" y="1253"/>
                  </a:lnTo>
                  <a:lnTo>
                    <a:pt x="47" y="1186"/>
                  </a:lnTo>
                  <a:lnTo>
                    <a:pt x="26" y="1117"/>
                  </a:lnTo>
                  <a:lnTo>
                    <a:pt x="11" y="1047"/>
                  </a:lnTo>
                  <a:lnTo>
                    <a:pt x="3" y="974"/>
                  </a:lnTo>
                  <a:lnTo>
                    <a:pt x="0" y="898"/>
                  </a:lnTo>
                  <a:lnTo>
                    <a:pt x="3" y="821"/>
                  </a:lnTo>
                  <a:lnTo>
                    <a:pt x="13" y="746"/>
                  </a:lnTo>
                  <a:lnTo>
                    <a:pt x="28" y="672"/>
                  </a:lnTo>
                  <a:lnTo>
                    <a:pt x="50" y="601"/>
                  </a:lnTo>
                  <a:lnTo>
                    <a:pt x="77" y="532"/>
                  </a:lnTo>
                  <a:lnTo>
                    <a:pt x="111" y="467"/>
                  </a:lnTo>
                  <a:lnTo>
                    <a:pt x="148" y="405"/>
                  </a:lnTo>
                  <a:lnTo>
                    <a:pt x="190" y="345"/>
                  </a:lnTo>
                  <a:lnTo>
                    <a:pt x="238" y="290"/>
                  </a:lnTo>
                  <a:lnTo>
                    <a:pt x="289" y="239"/>
                  </a:lnTo>
                  <a:lnTo>
                    <a:pt x="344" y="192"/>
                  </a:lnTo>
                  <a:lnTo>
                    <a:pt x="403" y="149"/>
                  </a:lnTo>
                  <a:lnTo>
                    <a:pt x="465" y="111"/>
                  </a:lnTo>
                  <a:lnTo>
                    <a:pt x="531" y="79"/>
                  </a:lnTo>
                  <a:lnTo>
                    <a:pt x="599" y="51"/>
                  </a:lnTo>
                  <a:lnTo>
                    <a:pt x="670" y="30"/>
                  </a:lnTo>
                  <a:lnTo>
                    <a:pt x="744" y="13"/>
                  </a:lnTo>
                  <a:lnTo>
                    <a:pt x="819" y="3"/>
                  </a:lnTo>
                  <a:lnTo>
                    <a:pt x="8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488"/>
            <p:cNvSpPr>
              <a:spLocks/>
            </p:cNvSpPr>
            <p:nvPr/>
          </p:nvSpPr>
          <p:spPr bwMode="auto">
            <a:xfrm>
              <a:off x="5800726" y="5146676"/>
              <a:ext cx="57150" cy="95250"/>
            </a:xfrm>
            <a:custGeom>
              <a:avLst/>
              <a:gdLst>
                <a:gd name="T0" fmla="*/ 150 w 179"/>
                <a:gd name="T1" fmla="*/ 0 h 298"/>
                <a:gd name="T2" fmla="*/ 163 w 179"/>
                <a:gd name="T3" fmla="*/ 1 h 298"/>
                <a:gd name="T4" fmla="*/ 176 w 179"/>
                <a:gd name="T5" fmla="*/ 3 h 298"/>
                <a:gd name="T6" fmla="*/ 179 w 179"/>
                <a:gd name="T7" fmla="*/ 56 h 298"/>
                <a:gd name="T8" fmla="*/ 164 w 179"/>
                <a:gd name="T9" fmla="*/ 52 h 298"/>
                <a:gd name="T10" fmla="*/ 150 w 179"/>
                <a:gd name="T11" fmla="*/ 51 h 298"/>
                <a:gd name="T12" fmla="*/ 127 w 179"/>
                <a:gd name="T13" fmla="*/ 53 h 298"/>
                <a:gd name="T14" fmla="*/ 106 w 179"/>
                <a:gd name="T15" fmla="*/ 61 h 298"/>
                <a:gd name="T16" fmla="*/ 88 w 179"/>
                <a:gd name="T17" fmla="*/ 73 h 298"/>
                <a:gd name="T18" fmla="*/ 73 w 179"/>
                <a:gd name="T19" fmla="*/ 87 h 298"/>
                <a:gd name="T20" fmla="*/ 61 w 179"/>
                <a:gd name="T21" fmla="*/ 106 h 298"/>
                <a:gd name="T22" fmla="*/ 54 w 179"/>
                <a:gd name="T23" fmla="*/ 127 h 298"/>
                <a:gd name="T24" fmla="*/ 51 w 179"/>
                <a:gd name="T25" fmla="*/ 150 h 298"/>
                <a:gd name="T26" fmla="*/ 54 w 179"/>
                <a:gd name="T27" fmla="*/ 172 h 298"/>
                <a:gd name="T28" fmla="*/ 61 w 179"/>
                <a:gd name="T29" fmla="*/ 193 h 298"/>
                <a:gd name="T30" fmla="*/ 73 w 179"/>
                <a:gd name="T31" fmla="*/ 212 h 298"/>
                <a:gd name="T32" fmla="*/ 88 w 179"/>
                <a:gd name="T33" fmla="*/ 226 h 298"/>
                <a:gd name="T34" fmla="*/ 106 w 179"/>
                <a:gd name="T35" fmla="*/ 239 h 298"/>
                <a:gd name="T36" fmla="*/ 127 w 179"/>
                <a:gd name="T37" fmla="*/ 246 h 298"/>
                <a:gd name="T38" fmla="*/ 150 w 179"/>
                <a:gd name="T39" fmla="*/ 248 h 298"/>
                <a:gd name="T40" fmla="*/ 150 w 179"/>
                <a:gd name="T41" fmla="*/ 248 h 298"/>
                <a:gd name="T42" fmla="*/ 132 w 179"/>
                <a:gd name="T43" fmla="*/ 298 h 298"/>
                <a:gd name="T44" fmla="*/ 105 w 179"/>
                <a:gd name="T45" fmla="*/ 292 h 298"/>
                <a:gd name="T46" fmla="*/ 80 w 179"/>
                <a:gd name="T47" fmla="*/ 282 h 298"/>
                <a:gd name="T48" fmla="*/ 58 w 179"/>
                <a:gd name="T49" fmla="*/ 267 h 298"/>
                <a:gd name="T50" fmla="*/ 38 w 179"/>
                <a:gd name="T51" fmla="*/ 249 h 298"/>
                <a:gd name="T52" fmla="*/ 23 w 179"/>
                <a:gd name="T53" fmla="*/ 228 h 298"/>
                <a:gd name="T54" fmla="*/ 10 w 179"/>
                <a:gd name="T55" fmla="*/ 203 h 298"/>
                <a:gd name="T56" fmla="*/ 3 w 179"/>
                <a:gd name="T57" fmla="*/ 177 h 298"/>
                <a:gd name="T58" fmla="*/ 0 w 179"/>
                <a:gd name="T59" fmla="*/ 150 h 298"/>
                <a:gd name="T60" fmla="*/ 3 w 179"/>
                <a:gd name="T61" fmla="*/ 120 h 298"/>
                <a:gd name="T62" fmla="*/ 12 w 179"/>
                <a:gd name="T63" fmla="*/ 92 h 298"/>
                <a:gd name="T64" fmla="*/ 26 w 179"/>
                <a:gd name="T65" fmla="*/ 67 h 298"/>
                <a:gd name="T66" fmla="*/ 43 w 179"/>
                <a:gd name="T67" fmla="*/ 44 h 298"/>
                <a:gd name="T68" fmla="*/ 66 w 179"/>
                <a:gd name="T69" fmla="*/ 26 h 298"/>
                <a:gd name="T70" fmla="*/ 91 w 179"/>
                <a:gd name="T71" fmla="*/ 12 h 298"/>
                <a:gd name="T72" fmla="*/ 120 w 179"/>
                <a:gd name="T73" fmla="*/ 3 h 298"/>
                <a:gd name="T74" fmla="*/ 150 w 179"/>
                <a:gd name="T75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9" h="298">
                  <a:moveTo>
                    <a:pt x="150" y="0"/>
                  </a:moveTo>
                  <a:lnTo>
                    <a:pt x="163" y="1"/>
                  </a:lnTo>
                  <a:lnTo>
                    <a:pt x="176" y="3"/>
                  </a:lnTo>
                  <a:lnTo>
                    <a:pt x="179" y="56"/>
                  </a:lnTo>
                  <a:lnTo>
                    <a:pt x="164" y="52"/>
                  </a:lnTo>
                  <a:lnTo>
                    <a:pt x="150" y="51"/>
                  </a:lnTo>
                  <a:lnTo>
                    <a:pt x="127" y="53"/>
                  </a:lnTo>
                  <a:lnTo>
                    <a:pt x="106" y="61"/>
                  </a:lnTo>
                  <a:lnTo>
                    <a:pt x="88" y="73"/>
                  </a:lnTo>
                  <a:lnTo>
                    <a:pt x="73" y="87"/>
                  </a:lnTo>
                  <a:lnTo>
                    <a:pt x="61" y="106"/>
                  </a:lnTo>
                  <a:lnTo>
                    <a:pt x="54" y="127"/>
                  </a:lnTo>
                  <a:lnTo>
                    <a:pt x="51" y="150"/>
                  </a:lnTo>
                  <a:lnTo>
                    <a:pt x="54" y="172"/>
                  </a:lnTo>
                  <a:lnTo>
                    <a:pt x="61" y="193"/>
                  </a:lnTo>
                  <a:lnTo>
                    <a:pt x="73" y="212"/>
                  </a:lnTo>
                  <a:lnTo>
                    <a:pt x="88" y="226"/>
                  </a:lnTo>
                  <a:lnTo>
                    <a:pt x="106" y="239"/>
                  </a:lnTo>
                  <a:lnTo>
                    <a:pt x="127" y="246"/>
                  </a:lnTo>
                  <a:lnTo>
                    <a:pt x="150" y="248"/>
                  </a:lnTo>
                  <a:lnTo>
                    <a:pt x="150" y="248"/>
                  </a:lnTo>
                  <a:lnTo>
                    <a:pt x="132" y="298"/>
                  </a:lnTo>
                  <a:lnTo>
                    <a:pt x="105" y="292"/>
                  </a:lnTo>
                  <a:lnTo>
                    <a:pt x="80" y="282"/>
                  </a:lnTo>
                  <a:lnTo>
                    <a:pt x="58" y="267"/>
                  </a:lnTo>
                  <a:lnTo>
                    <a:pt x="38" y="249"/>
                  </a:lnTo>
                  <a:lnTo>
                    <a:pt x="23" y="228"/>
                  </a:lnTo>
                  <a:lnTo>
                    <a:pt x="10" y="203"/>
                  </a:lnTo>
                  <a:lnTo>
                    <a:pt x="3" y="177"/>
                  </a:lnTo>
                  <a:lnTo>
                    <a:pt x="0" y="150"/>
                  </a:lnTo>
                  <a:lnTo>
                    <a:pt x="3" y="120"/>
                  </a:lnTo>
                  <a:lnTo>
                    <a:pt x="12" y="92"/>
                  </a:lnTo>
                  <a:lnTo>
                    <a:pt x="26" y="67"/>
                  </a:lnTo>
                  <a:lnTo>
                    <a:pt x="43" y="44"/>
                  </a:lnTo>
                  <a:lnTo>
                    <a:pt x="66" y="26"/>
                  </a:lnTo>
                  <a:lnTo>
                    <a:pt x="91" y="12"/>
                  </a:lnTo>
                  <a:lnTo>
                    <a:pt x="120" y="3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489"/>
            <p:cNvSpPr>
              <a:spLocks/>
            </p:cNvSpPr>
            <p:nvPr/>
          </p:nvSpPr>
          <p:spPr bwMode="auto">
            <a:xfrm>
              <a:off x="5664201" y="5014913"/>
              <a:ext cx="185738" cy="322263"/>
            </a:xfrm>
            <a:custGeom>
              <a:avLst/>
              <a:gdLst>
                <a:gd name="T0" fmla="*/ 418 w 584"/>
                <a:gd name="T1" fmla="*/ 35 h 1013"/>
                <a:gd name="T2" fmla="*/ 489 w 584"/>
                <a:gd name="T3" fmla="*/ 116 h 1013"/>
                <a:gd name="T4" fmla="*/ 545 w 584"/>
                <a:gd name="T5" fmla="*/ 208 h 1013"/>
                <a:gd name="T6" fmla="*/ 584 w 584"/>
                <a:gd name="T7" fmla="*/ 309 h 1013"/>
                <a:gd name="T8" fmla="*/ 509 w 584"/>
                <a:gd name="T9" fmla="*/ 318 h 1013"/>
                <a:gd name="T10" fmla="*/ 439 w 584"/>
                <a:gd name="T11" fmla="*/ 351 h 1013"/>
                <a:gd name="T12" fmla="*/ 384 w 584"/>
                <a:gd name="T13" fmla="*/ 399 h 1013"/>
                <a:gd name="T14" fmla="*/ 346 w 584"/>
                <a:gd name="T15" fmla="*/ 460 h 1013"/>
                <a:gd name="T16" fmla="*/ 326 w 584"/>
                <a:gd name="T17" fmla="*/ 528 h 1013"/>
                <a:gd name="T18" fmla="*/ 326 w 584"/>
                <a:gd name="T19" fmla="*/ 600 h 1013"/>
                <a:gd name="T20" fmla="*/ 347 w 584"/>
                <a:gd name="T21" fmla="*/ 672 h 1013"/>
                <a:gd name="T22" fmla="*/ 388 w 584"/>
                <a:gd name="T23" fmla="*/ 735 h 1013"/>
                <a:gd name="T24" fmla="*/ 443 w 584"/>
                <a:gd name="T25" fmla="*/ 781 h 1013"/>
                <a:gd name="T26" fmla="*/ 509 w 584"/>
                <a:gd name="T27" fmla="*/ 810 h 1013"/>
                <a:gd name="T28" fmla="*/ 447 w 584"/>
                <a:gd name="T29" fmla="*/ 889 h 1013"/>
                <a:gd name="T30" fmla="*/ 374 w 584"/>
                <a:gd name="T31" fmla="*/ 957 h 1013"/>
                <a:gd name="T32" fmla="*/ 290 w 584"/>
                <a:gd name="T33" fmla="*/ 1013 h 1013"/>
                <a:gd name="T34" fmla="*/ 275 w 584"/>
                <a:gd name="T35" fmla="*/ 927 h 1013"/>
                <a:gd name="T36" fmla="*/ 212 w 584"/>
                <a:gd name="T37" fmla="*/ 861 h 1013"/>
                <a:gd name="T38" fmla="*/ 134 w 584"/>
                <a:gd name="T39" fmla="*/ 894 h 1013"/>
                <a:gd name="T40" fmla="*/ 96 w 584"/>
                <a:gd name="T41" fmla="*/ 891 h 1013"/>
                <a:gd name="T42" fmla="*/ 65 w 584"/>
                <a:gd name="T43" fmla="*/ 869 h 1013"/>
                <a:gd name="T44" fmla="*/ 20 w 584"/>
                <a:gd name="T45" fmla="*/ 777 h 1013"/>
                <a:gd name="T46" fmla="*/ 13 w 584"/>
                <a:gd name="T47" fmla="*/ 739 h 1013"/>
                <a:gd name="T48" fmla="*/ 26 w 584"/>
                <a:gd name="T49" fmla="*/ 703 h 1013"/>
                <a:gd name="T50" fmla="*/ 55 w 584"/>
                <a:gd name="T51" fmla="*/ 678 h 1013"/>
                <a:gd name="T52" fmla="*/ 108 w 584"/>
                <a:gd name="T53" fmla="*/ 605 h 1013"/>
                <a:gd name="T54" fmla="*/ 110 w 584"/>
                <a:gd name="T55" fmla="*/ 514 h 1013"/>
                <a:gd name="T56" fmla="*/ 31 w 584"/>
                <a:gd name="T57" fmla="*/ 483 h 1013"/>
                <a:gd name="T58" fmla="*/ 7 w 584"/>
                <a:gd name="T59" fmla="*/ 453 h 1013"/>
                <a:gd name="T60" fmla="*/ 0 w 584"/>
                <a:gd name="T61" fmla="*/ 416 h 1013"/>
                <a:gd name="T62" fmla="*/ 33 w 584"/>
                <a:gd name="T63" fmla="*/ 318 h 1013"/>
                <a:gd name="T64" fmla="*/ 56 w 584"/>
                <a:gd name="T65" fmla="*/ 287 h 1013"/>
                <a:gd name="T66" fmla="*/ 91 w 584"/>
                <a:gd name="T67" fmla="*/ 271 h 1013"/>
                <a:gd name="T68" fmla="*/ 128 w 584"/>
                <a:gd name="T69" fmla="*/ 275 h 1013"/>
                <a:gd name="T70" fmla="*/ 217 w 584"/>
                <a:gd name="T71" fmla="*/ 261 h 1013"/>
                <a:gd name="T72" fmla="*/ 283 w 584"/>
                <a:gd name="T73" fmla="*/ 197 h 1013"/>
                <a:gd name="T74" fmla="*/ 249 w 584"/>
                <a:gd name="T75" fmla="*/ 119 h 1013"/>
                <a:gd name="T76" fmla="*/ 252 w 584"/>
                <a:gd name="T77" fmla="*/ 80 h 1013"/>
                <a:gd name="T78" fmla="*/ 274 w 584"/>
                <a:gd name="T79" fmla="*/ 50 h 1013"/>
                <a:gd name="T80" fmla="*/ 367 w 584"/>
                <a:gd name="T81" fmla="*/ 4 h 1013"/>
                <a:gd name="T82" fmla="*/ 379 w 584"/>
                <a:gd name="T83" fmla="*/ 0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84" h="1013">
                  <a:moveTo>
                    <a:pt x="379" y="0"/>
                  </a:moveTo>
                  <a:lnTo>
                    <a:pt x="418" y="35"/>
                  </a:lnTo>
                  <a:lnTo>
                    <a:pt x="456" y="74"/>
                  </a:lnTo>
                  <a:lnTo>
                    <a:pt x="489" y="116"/>
                  </a:lnTo>
                  <a:lnTo>
                    <a:pt x="519" y="161"/>
                  </a:lnTo>
                  <a:lnTo>
                    <a:pt x="545" y="208"/>
                  </a:lnTo>
                  <a:lnTo>
                    <a:pt x="567" y="258"/>
                  </a:lnTo>
                  <a:lnTo>
                    <a:pt x="584" y="309"/>
                  </a:lnTo>
                  <a:lnTo>
                    <a:pt x="546" y="311"/>
                  </a:lnTo>
                  <a:lnTo>
                    <a:pt x="509" y="318"/>
                  </a:lnTo>
                  <a:lnTo>
                    <a:pt x="471" y="332"/>
                  </a:lnTo>
                  <a:lnTo>
                    <a:pt x="439" y="351"/>
                  </a:lnTo>
                  <a:lnTo>
                    <a:pt x="410" y="373"/>
                  </a:lnTo>
                  <a:lnTo>
                    <a:pt x="384" y="399"/>
                  </a:lnTo>
                  <a:lnTo>
                    <a:pt x="363" y="428"/>
                  </a:lnTo>
                  <a:lnTo>
                    <a:pt x="346" y="460"/>
                  </a:lnTo>
                  <a:lnTo>
                    <a:pt x="334" y="493"/>
                  </a:lnTo>
                  <a:lnTo>
                    <a:pt x="326" y="528"/>
                  </a:lnTo>
                  <a:lnTo>
                    <a:pt x="323" y="564"/>
                  </a:lnTo>
                  <a:lnTo>
                    <a:pt x="326" y="600"/>
                  </a:lnTo>
                  <a:lnTo>
                    <a:pt x="334" y="636"/>
                  </a:lnTo>
                  <a:lnTo>
                    <a:pt x="347" y="672"/>
                  </a:lnTo>
                  <a:lnTo>
                    <a:pt x="365" y="705"/>
                  </a:lnTo>
                  <a:lnTo>
                    <a:pt x="388" y="735"/>
                  </a:lnTo>
                  <a:lnTo>
                    <a:pt x="414" y="760"/>
                  </a:lnTo>
                  <a:lnTo>
                    <a:pt x="443" y="781"/>
                  </a:lnTo>
                  <a:lnTo>
                    <a:pt x="476" y="797"/>
                  </a:lnTo>
                  <a:lnTo>
                    <a:pt x="509" y="810"/>
                  </a:lnTo>
                  <a:lnTo>
                    <a:pt x="480" y="851"/>
                  </a:lnTo>
                  <a:lnTo>
                    <a:pt x="447" y="889"/>
                  </a:lnTo>
                  <a:lnTo>
                    <a:pt x="412" y="925"/>
                  </a:lnTo>
                  <a:lnTo>
                    <a:pt x="374" y="957"/>
                  </a:lnTo>
                  <a:lnTo>
                    <a:pt x="334" y="986"/>
                  </a:lnTo>
                  <a:lnTo>
                    <a:pt x="290" y="1013"/>
                  </a:lnTo>
                  <a:lnTo>
                    <a:pt x="312" y="954"/>
                  </a:lnTo>
                  <a:lnTo>
                    <a:pt x="275" y="927"/>
                  </a:lnTo>
                  <a:lnTo>
                    <a:pt x="242" y="896"/>
                  </a:lnTo>
                  <a:lnTo>
                    <a:pt x="212" y="861"/>
                  </a:lnTo>
                  <a:lnTo>
                    <a:pt x="152" y="889"/>
                  </a:lnTo>
                  <a:lnTo>
                    <a:pt x="134" y="894"/>
                  </a:lnTo>
                  <a:lnTo>
                    <a:pt x="114" y="896"/>
                  </a:lnTo>
                  <a:lnTo>
                    <a:pt x="96" y="891"/>
                  </a:lnTo>
                  <a:lnTo>
                    <a:pt x="79" y="882"/>
                  </a:lnTo>
                  <a:lnTo>
                    <a:pt x="65" y="869"/>
                  </a:lnTo>
                  <a:lnTo>
                    <a:pt x="54" y="853"/>
                  </a:lnTo>
                  <a:lnTo>
                    <a:pt x="20" y="777"/>
                  </a:lnTo>
                  <a:lnTo>
                    <a:pt x="14" y="758"/>
                  </a:lnTo>
                  <a:lnTo>
                    <a:pt x="13" y="739"/>
                  </a:lnTo>
                  <a:lnTo>
                    <a:pt x="18" y="720"/>
                  </a:lnTo>
                  <a:lnTo>
                    <a:pt x="26" y="703"/>
                  </a:lnTo>
                  <a:lnTo>
                    <a:pt x="39" y="689"/>
                  </a:lnTo>
                  <a:lnTo>
                    <a:pt x="55" y="678"/>
                  </a:lnTo>
                  <a:lnTo>
                    <a:pt x="115" y="651"/>
                  </a:lnTo>
                  <a:lnTo>
                    <a:pt x="108" y="605"/>
                  </a:lnTo>
                  <a:lnTo>
                    <a:pt x="107" y="560"/>
                  </a:lnTo>
                  <a:lnTo>
                    <a:pt x="110" y="514"/>
                  </a:lnTo>
                  <a:lnTo>
                    <a:pt x="48" y="492"/>
                  </a:lnTo>
                  <a:lnTo>
                    <a:pt x="31" y="483"/>
                  </a:lnTo>
                  <a:lnTo>
                    <a:pt x="17" y="470"/>
                  </a:lnTo>
                  <a:lnTo>
                    <a:pt x="7" y="453"/>
                  </a:lnTo>
                  <a:lnTo>
                    <a:pt x="1" y="434"/>
                  </a:lnTo>
                  <a:lnTo>
                    <a:pt x="0" y="416"/>
                  </a:lnTo>
                  <a:lnTo>
                    <a:pt x="4" y="397"/>
                  </a:lnTo>
                  <a:lnTo>
                    <a:pt x="33" y="318"/>
                  </a:lnTo>
                  <a:lnTo>
                    <a:pt x="43" y="302"/>
                  </a:lnTo>
                  <a:lnTo>
                    <a:pt x="56" y="287"/>
                  </a:lnTo>
                  <a:lnTo>
                    <a:pt x="72" y="278"/>
                  </a:lnTo>
                  <a:lnTo>
                    <a:pt x="91" y="271"/>
                  </a:lnTo>
                  <a:lnTo>
                    <a:pt x="110" y="270"/>
                  </a:lnTo>
                  <a:lnTo>
                    <a:pt x="128" y="275"/>
                  </a:lnTo>
                  <a:lnTo>
                    <a:pt x="190" y="298"/>
                  </a:lnTo>
                  <a:lnTo>
                    <a:pt x="217" y="261"/>
                  </a:lnTo>
                  <a:lnTo>
                    <a:pt x="248" y="227"/>
                  </a:lnTo>
                  <a:lnTo>
                    <a:pt x="283" y="197"/>
                  </a:lnTo>
                  <a:lnTo>
                    <a:pt x="256" y="138"/>
                  </a:lnTo>
                  <a:lnTo>
                    <a:pt x="249" y="119"/>
                  </a:lnTo>
                  <a:lnTo>
                    <a:pt x="248" y="99"/>
                  </a:lnTo>
                  <a:lnTo>
                    <a:pt x="252" y="80"/>
                  </a:lnTo>
                  <a:lnTo>
                    <a:pt x="262" y="63"/>
                  </a:lnTo>
                  <a:lnTo>
                    <a:pt x="274" y="50"/>
                  </a:lnTo>
                  <a:lnTo>
                    <a:pt x="291" y="39"/>
                  </a:lnTo>
                  <a:lnTo>
                    <a:pt x="367" y="4"/>
                  </a:lnTo>
                  <a:lnTo>
                    <a:pt x="372" y="2"/>
                  </a:lnTo>
                  <a:lnTo>
                    <a:pt x="3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3" name="Freeform 645"/>
          <p:cNvSpPr>
            <a:spLocks noEditPoints="1"/>
          </p:cNvSpPr>
          <p:nvPr/>
        </p:nvSpPr>
        <p:spPr bwMode="auto">
          <a:xfrm>
            <a:off x="6817411" y="4376690"/>
            <a:ext cx="576054" cy="428429"/>
          </a:xfrm>
          <a:custGeom>
            <a:avLst/>
            <a:gdLst>
              <a:gd name="T0" fmla="*/ 2386 w 3592"/>
              <a:gd name="T1" fmla="*/ 1757 h 2671"/>
              <a:gd name="T2" fmla="*/ 2415 w 3592"/>
              <a:gd name="T3" fmla="*/ 1759 h 2671"/>
              <a:gd name="T4" fmla="*/ 2866 w 3592"/>
              <a:gd name="T5" fmla="*/ 1611 h 2671"/>
              <a:gd name="T6" fmla="*/ 2896 w 3592"/>
              <a:gd name="T7" fmla="*/ 1611 h 2671"/>
              <a:gd name="T8" fmla="*/ 1894 w 3592"/>
              <a:gd name="T9" fmla="*/ 1380 h 2671"/>
              <a:gd name="T10" fmla="*/ 1689 w 3592"/>
              <a:gd name="T11" fmla="*/ 1549 h 2671"/>
              <a:gd name="T12" fmla="*/ 1240 w 3592"/>
              <a:gd name="T13" fmla="*/ 1492 h 2671"/>
              <a:gd name="T14" fmla="*/ 857 w 3592"/>
              <a:gd name="T15" fmla="*/ 1630 h 2671"/>
              <a:gd name="T16" fmla="*/ 779 w 3592"/>
              <a:gd name="T17" fmla="*/ 1380 h 2671"/>
              <a:gd name="T18" fmla="*/ 2351 w 3592"/>
              <a:gd name="T19" fmla="*/ 1179 h 2671"/>
              <a:gd name="T20" fmla="*/ 2139 w 3592"/>
              <a:gd name="T21" fmla="*/ 1291 h 2671"/>
              <a:gd name="T22" fmla="*/ 2582 w 3592"/>
              <a:gd name="T23" fmla="*/ 1196 h 2671"/>
              <a:gd name="T24" fmla="*/ 2672 w 3592"/>
              <a:gd name="T25" fmla="*/ 837 h 2671"/>
              <a:gd name="T26" fmla="*/ 719 w 3592"/>
              <a:gd name="T27" fmla="*/ 1064 h 2671"/>
              <a:gd name="T28" fmla="*/ 691 w 3592"/>
              <a:gd name="T29" fmla="*/ 1053 h 2671"/>
              <a:gd name="T30" fmla="*/ 1334 w 3592"/>
              <a:gd name="T31" fmla="*/ 712 h 2671"/>
              <a:gd name="T32" fmla="*/ 1191 w 3592"/>
              <a:gd name="T33" fmla="*/ 917 h 2671"/>
              <a:gd name="T34" fmla="*/ 984 w 3592"/>
              <a:gd name="T35" fmla="*/ 522 h 2671"/>
              <a:gd name="T36" fmla="*/ 879 w 3592"/>
              <a:gd name="T37" fmla="*/ 7 h 2671"/>
              <a:gd name="T38" fmla="*/ 1337 w 3592"/>
              <a:gd name="T39" fmla="*/ 292 h 2671"/>
              <a:gd name="T40" fmla="*/ 1377 w 3592"/>
              <a:gd name="T41" fmla="*/ 292 h 2671"/>
              <a:gd name="T42" fmla="*/ 1934 w 3592"/>
              <a:gd name="T43" fmla="*/ 974 h 2671"/>
              <a:gd name="T44" fmla="*/ 2037 w 3592"/>
              <a:gd name="T45" fmla="*/ 1077 h 2671"/>
              <a:gd name="T46" fmla="*/ 2230 w 3592"/>
              <a:gd name="T47" fmla="*/ 745 h 2671"/>
              <a:gd name="T48" fmla="*/ 2548 w 3592"/>
              <a:gd name="T49" fmla="*/ 1149 h 2671"/>
              <a:gd name="T50" fmla="*/ 2668 w 3592"/>
              <a:gd name="T51" fmla="*/ 732 h 2671"/>
              <a:gd name="T52" fmla="*/ 2767 w 3592"/>
              <a:gd name="T53" fmla="*/ 994 h 2671"/>
              <a:gd name="T54" fmla="*/ 2807 w 3592"/>
              <a:gd name="T55" fmla="*/ 959 h 2671"/>
              <a:gd name="T56" fmla="*/ 3040 w 3592"/>
              <a:gd name="T57" fmla="*/ 1213 h 2671"/>
              <a:gd name="T58" fmla="*/ 3263 w 3592"/>
              <a:gd name="T59" fmla="*/ 405 h 2671"/>
              <a:gd name="T60" fmla="*/ 3295 w 3592"/>
              <a:gd name="T61" fmla="*/ 428 h 2671"/>
              <a:gd name="T62" fmla="*/ 3560 w 3592"/>
              <a:gd name="T63" fmla="*/ 1291 h 2671"/>
              <a:gd name="T64" fmla="*/ 3592 w 3592"/>
              <a:gd name="T65" fmla="*/ 1322 h 2671"/>
              <a:gd name="T66" fmla="*/ 3589 w 3592"/>
              <a:gd name="T67" fmla="*/ 1361 h 2671"/>
              <a:gd name="T68" fmla="*/ 3535 w 3592"/>
              <a:gd name="T69" fmla="*/ 1380 h 2671"/>
              <a:gd name="T70" fmla="*/ 3249 w 3592"/>
              <a:gd name="T71" fmla="*/ 2055 h 2671"/>
              <a:gd name="T72" fmla="*/ 3205 w 3592"/>
              <a:gd name="T73" fmla="*/ 2056 h 2671"/>
              <a:gd name="T74" fmla="*/ 2757 w 3592"/>
              <a:gd name="T75" fmla="*/ 2663 h 2671"/>
              <a:gd name="T76" fmla="*/ 2723 w 3592"/>
              <a:gd name="T77" fmla="*/ 2669 h 2671"/>
              <a:gd name="T78" fmla="*/ 2261 w 3592"/>
              <a:gd name="T79" fmla="*/ 2370 h 2671"/>
              <a:gd name="T80" fmla="*/ 2224 w 3592"/>
              <a:gd name="T81" fmla="*/ 2383 h 2671"/>
              <a:gd name="T82" fmla="*/ 1666 w 3592"/>
              <a:gd name="T83" fmla="*/ 1688 h 2671"/>
              <a:gd name="T84" fmla="*/ 1628 w 3592"/>
              <a:gd name="T85" fmla="*/ 1691 h 2671"/>
              <a:gd name="T86" fmla="*/ 1373 w 3592"/>
              <a:gd name="T87" fmla="*/ 1922 h 2671"/>
              <a:gd name="T88" fmla="*/ 1334 w 3592"/>
              <a:gd name="T89" fmla="*/ 1913 h 2671"/>
              <a:gd name="T90" fmla="*/ 934 w 3592"/>
              <a:gd name="T91" fmla="*/ 1937 h 2671"/>
              <a:gd name="T92" fmla="*/ 902 w 3592"/>
              <a:gd name="T93" fmla="*/ 1922 h 2671"/>
              <a:gd name="T94" fmla="*/ 795 w 3592"/>
              <a:gd name="T95" fmla="*/ 1709 h 2671"/>
              <a:gd name="T96" fmla="*/ 760 w 3592"/>
              <a:gd name="T97" fmla="*/ 1700 h 2671"/>
              <a:gd name="T98" fmla="*/ 343 w 3592"/>
              <a:gd name="T99" fmla="*/ 2262 h 2671"/>
              <a:gd name="T100" fmla="*/ 302 w 3592"/>
              <a:gd name="T101" fmla="*/ 2252 h 2671"/>
              <a:gd name="T102" fmla="*/ 34 w 3592"/>
              <a:gd name="T103" fmla="*/ 1380 h 2671"/>
              <a:gd name="T104" fmla="*/ 2 w 3592"/>
              <a:gd name="T105" fmla="*/ 1361 h 2671"/>
              <a:gd name="T106" fmla="*/ 10 w 3592"/>
              <a:gd name="T107" fmla="*/ 1299 h 2671"/>
              <a:gd name="T108" fmla="*/ 56 w 3592"/>
              <a:gd name="T109" fmla="*/ 1279 h 2671"/>
              <a:gd name="T110" fmla="*/ 352 w 3592"/>
              <a:gd name="T111" fmla="*/ 608 h 2671"/>
              <a:gd name="T112" fmla="*/ 394 w 3592"/>
              <a:gd name="T113" fmla="*/ 624 h 2671"/>
              <a:gd name="T114" fmla="*/ 845 w 3592"/>
              <a:gd name="T115" fmla="*/ 2 h 26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92" h="2671">
                <a:moveTo>
                  <a:pt x="1894" y="1380"/>
                </a:moveTo>
                <a:lnTo>
                  <a:pt x="2258" y="1959"/>
                </a:lnTo>
                <a:lnTo>
                  <a:pt x="2381" y="1764"/>
                </a:lnTo>
                <a:lnTo>
                  <a:pt x="2386" y="1757"/>
                </a:lnTo>
                <a:lnTo>
                  <a:pt x="2393" y="1754"/>
                </a:lnTo>
                <a:lnTo>
                  <a:pt x="2401" y="1753"/>
                </a:lnTo>
                <a:lnTo>
                  <a:pt x="2409" y="1755"/>
                </a:lnTo>
                <a:lnTo>
                  <a:pt x="2415" y="1759"/>
                </a:lnTo>
                <a:lnTo>
                  <a:pt x="2420" y="1766"/>
                </a:lnTo>
                <a:lnTo>
                  <a:pt x="2608" y="2149"/>
                </a:lnTo>
                <a:lnTo>
                  <a:pt x="2861" y="1618"/>
                </a:lnTo>
                <a:lnTo>
                  <a:pt x="2866" y="1611"/>
                </a:lnTo>
                <a:lnTo>
                  <a:pt x="2873" y="1607"/>
                </a:lnTo>
                <a:lnTo>
                  <a:pt x="2881" y="1605"/>
                </a:lnTo>
                <a:lnTo>
                  <a:pt x="2890" y="1607"/>
                </a:lnTo>
                <a:lnTo>
                  <a:pt x="2896" y="1611"/>
                </a:lnTo>
                <a:lnTo>
                  <a:pt x="2902" y="1618"/>
                </a:lnTo>
                <a:lnTo>
                  <a:pt x="2951" y="1722"/>
                </a:lnTo>
                <a:lnTo>
                  <a:pt x="3099" y="1380"/>
                </a:lnTo>
                <a:lnTo>
                  <a:pt x="1894" y="1380"/>
                </a:lnTo>
                <a:close/>
                <a:moveTo>
                  <a:pt x="1453" y="1380"/>
                </a:moveTo>
                <a:lnTo>
                  <a:pt x="1579" y="1549"/>
                </a:lnTo>
                <a:lnTo>
                  <a:pt x="1643" y="1636"/>
                </a:lnTo>
                <a:lnTo>
                  <a:pt x="1689" y="1549"/>
                </a:lnTo>
                <a:lnTo>
                  <a:pt x="1778" y="1380"/>
                </a:lnTo>
                <a:lnTo>
                  <a:pt x="1453" y="1380"/>
                </a:lnTo>
                <a:close/>
                <a:moveTo>
                  <a:pt x="1145" y="1380"/>
                </a:moveTo>
                <a:lnTo>
                  <a:pt x="1240" y="1492"/>
                </a:lnTo>
                <a:lnTo>
                  <a:pt x="1319" y="1380"/>
                </a:lnTo>
                <a:lnTo>
                  <a:pt x="1145" y="1380"/>
                </a:lnTo>
                <a:close/>
                <a:moveTo>
                  <a:pt x="779" y="1380"/>
                </a:moveTo>
                <a:lnTo>
                  <a:pt x="857" y="1630"/>
                </a:lnTo>
                <a:lnTo>
                  <a:pt x="921" y="1833"/>
                </a:lnTo>
                <a:lnTo>
                  <a:pt x="1009" y="1475"/>
                </a:lnTo>
                <a:lnTo>
                  <a:pt x="1032" y="1380"/>
                </a:lnTo>
                <a:lnTo>
                  <a:pt x="779" y="1380"/>
                </a:lnTo>
                <a:close/>
                <a:moveTo>
                  <a:pt x="2351" y="1179"/>
                </a:moveTo>
                <a:lnTo>
                  <a:pt x="2273" y="1291"/>
                </a:lnTo>
                <a:lnTo>
                  <a:pt x="2447" y="1291"/>
                </a:lnTo>
                <a:lnTo>
                  <a:pt x="2351" y="1179"/>
                </a:lnTo>
                <a:close/>
                <a:moveTo>
                  <a:pt x="1949" y="1034"/>
                </a:moveTo>
                <a:lnTo>
                  <a:pt x="1903" y="1122"/>
                </a:lnTo>
                <a:lnTo>
                  <a:pt x="1814" y="1291"/>
                </a:lnTo>
                <a:lnTo>
                  <a:pt x="2139" y="1291"/>
                </a:lnTo>
                <a:lnTo>
                  <a:pt x="2014" y="1121"/>
                </a:lnTo>
                <a:lnTo>
                  <a:pt x="1949" y="1034"/>
                </a:lnTo>
                <a:close/>
                <a:moveTo>
                  <a:pt x="2672" y="837"/>
                </a:moveTo>
                <a:lnTo>
                  <a:pt x="2582" y="1196"/>
                </a:lnTo>
                <a:lnTo>
                  <a:pt x="2559" y="1291"/>
                </a:lnTo>
                <a:lnTo>
                  <a:pt x="2812" y="1291"/>
                </a:lnTo>
                <a:lnTo>
                  <a:pt x="2735" y="1040"/>
                </a:lnTo>
                <a:lnTo>
                  <a:pt x="2672" y="837"/>
                </a:lnTo>
                <a:close/>
                <a:moveTo>
                  <a:pt x="984" y="522"/>
                </a:moveTo>
                <a:lnTo>
                  <a:pt x="731" y="1053"/>
                </a:lnTo>
                <a:lnTo>
                  <a:pt x="725" y="1060"/>
                </a:lnTo>
                <a:lnTo>
                  <a:pt x="719" y="1064"/>
                </a:lnTo>
                <a:lnTo>
                  <a:pt x="710" y="1065"/>
                </a:lnTo>
                <a:lnTo>
                  <a:pt x="703" y="1064"/>
                </a:lnTo>
                <a:lnTo>
                  <a:pt x="695" y="1060"/>
                </a:lnTo>
                <a:lnTo>
                  <a:pt x="691" y="1053"/>
                </a:lnTo>
                <a:lnTo>
                  <a:pt x="640" y="949"/>
                </a:lnTo>
                <a:lnTo>
                  <a:pt x="493" y="1291"/>
                </a:lnTo>
                <a:lnTo>
                  <a:pt x="1699" y="1291"/>
                </a:lnTo>
                <a:lnTo>
                  <a:pt x="1334" y="712"/>
                </a:lnTo>
                <a:lnTo>
                  <a:pt x="1211" y="907"/>
                </a:lnTo>
                <a:lnTo>
                  <a:pt x="1205" y="913"/>
                </a:lnTo>
                <a:lnTo>
                  <a:pt x="1199" y="916"/>
                </a:lnTo>
                <a:lnTo>
                  <a:pt x="1191" y="917"/>
                </a:lnTo>
                <a:lnTo>
                  <a:pt x="1183" y="916"/>
                </a:lnTo>
                <a:lnTo>
                  <a:pt x="1177" y="912"/>
                </a:lnTo>
                <a:lnTo>
                  <a:pt x="1172" y="905"/>
                </a:lnTo>
                <a:lnTo>
                  <a:pt x="984" y="522"/>
                </a:lnTo>
                <a:close/>
                <a:moveTo>
                  <a:pt x="857" y="0"/>
                </a:moveTo>
                <a:lnTo>
                  <a:pt x="857" y="0"/>
                </a:lnTo>
                <a:lnTo>
                  <a:pt x="868" y="2"/>
                </a:lnTo>
                <a:lnTo>
                  <a:pt x="879" y="7"/>
                </a:lnTo>
                <a:lnTo>
                  <a:pt x="886" y="17"/>
                </a:lnTo>
                <a:lnTo>
                  <a:pt x="1159" y="572"/>
                </a:lnTo>
                <a:lnTo>
                  <a:pt x="1330" y="300"/>
                </a:lnTo>
                <a:lnTo>
                  <a:pt x="1337" y="292"/>
                </a:lnTo>
                <a:lnTo>
                  <a:pt x="1347" y="288"/>
                </a:lnTo>
                <a:lnTo>
                  <a:pt x="1357" y="285"/>
                </a:lnTo>
                <a:lnTo>
                  <a:pt x="1368" y="288"/>
                </a:lnTo>
                <a:lnTo>
                  <a:pt x="1377" y="292"/>
                </a:lnTo>
                <a:lnTo>
                  <a:pt x="1384" y="300"/>
                </a:lnTo>
                <a:lnTo>
                  <a:pt x="1875" y="1078"/>
                </a:lnTo>
                <a:lnTo>
                  <a:pt x="1927" y="982"/>
                </a:lnTo>
                <a:lnTo>
                  <a:pt x="1934" y="974"/>
                </a:lnTo>
                <a:lnTo>
                  <a:pt x="1944" y="970"/>
                </a:lnTo>
                <a:lnTo>
                  <a:pt x="1955" y="972"/>
                </a:lnTo>
                <a:lnTo>
                  <a:pt x="1964" y="979"/>
                </a:lnTo>
                <a:lnTo>
                  <a:pt x="2037" y="1077"/>
                </a:lnTo>
                <a:lnTo>
                  <a:pt x="2204" y="762"/>
                </a:lnTo>
                <a:lnTo>
                  <a:pt x="2210" y="754"/>
                </a:lnTo>
                <a:lnTo>
                  <a:pt x="2219" y="747"/>
                </a:lnTo>
                <a:lnTo>
                  <a:pt x="2230" y="745"/>
                </a:lnTo>
                <a:lnTo>
                  <a:pt x="2241" y="746"/>
                </a:lnTo>
                <a:lnTo>
                  <a:pt x="2249" y="751"/>
                </a:lnTo>
                <a:lnTo>
                  <a:pt x="2257" y="758"/>
                </a:lnTo>
                <a:lnTo>
                  <a:pt x="2548" y="1149"/>
                </a:lnTo>
                <a:lnTo>
                  <a:pt x="2647" y="749"/>
                </a:lnTo>
                <a:lnTo>
                  <a:pt x="2651" y="740"/>
                </a:lnTo>
                <a:lnTo>
                  <a:pt x="2659" y="734"/>
                </a:lnTo>
                <a:lnTo>
                  <a:pt x="2668" y="732"/>
                </a:lnTo>
                <a:lnTo>
                  <a:pt x="2678" y="734"/>
                </a:lnTo>
                <a:lnTo>
                  <a:pt x="2686" y="740"/>
                </a:lnTo>
                <a:lnTo>
                  <a:pt x="2690" y="747"/>
                </a:lnTo>
                <a:lnTo>
                  <a:pt x="2767" y="994"/>
                </a:lnTo>
                <a:lnTo>
                  <a:pt x="2782" y="973"/>
                </a:lnTo>
                <a:lnTo>
                  <a:pt x="2788" y="965"/>
                </a:lnTo>
                <a:lnTo>
                  <a:pt x="2797" y="961"/>
                </a:lnTo>
                <a:lnTo>
                  <a:pt x="2807" y="959"/>
                </a:lnTo>
                <a:lnTo>
                  <a:pt x="2816" y="960"/>
                </a:lnTo>
                <a:lnTo>
                  <a:pt x="2824" y="964"/>
                </a:lnTo>
                <a:lnTo>
                  <a:pt x="2832" y="971"/>
                </a:lnTo>
                <a:lnTo>
                  <a:pt x="3040" y="1213"/>
                </a:lnTo>
                <a:lnTo>
                  <a:pt x="3233" y="430"/>
                </a:lnTo>
                <a:lnTo>
                  <a:pt x="3239" y="417"/>
                </a:lnTo>
                <a:lnTo>
                  <a:pt x="3250" y="409"/>
                </a:lnTo>
                <a:lnTo>
                  <a:pt x="3263" y="405"/>
                </a:lnTo>
                <a:lnTo>
                  <a:pt x="3273" y="406"/>
                </a:lnTo>
                <a:lnTo>
                  <a:pt x="3283" y="411"/>
                </a:lnTo>
                <a:lnTo>
                  <a:pt x="3290" y="418"/>
                </a:lnTo>
                <a:lnTo>
                  <a:pt x="3295" y="428"/>
                </a:lnTo>
                <a:lnTo>
                  <a:pt x="3559" y="1271"/>
                </a:lnTo>
                <a:lnTo>
                  <a:pt x="3560" y="1281"/>
                </a:lnTo>
                <a:lnTo>
                  <a:pt x="3557" y="1291"/>
                </a:lnTo>
                <a:lnTo>
                  <a:pt x="3560" y="1291"/>
                </a:lnTo>
                <a:lnTo>
                  <a:pt x="3573" y="1293"/>
                </a:lnTo>
                <a:lnTo>
                  <a:pt x="3583" y="1299"/>
                </a:lnTo>
                <a:lnTo>
                  <a:pt x="3589" y="1309"/>
                </a:lnTo>
                <a:lnTo>
                  <a:pt x="3592" y="1322"/>
                </a:lnTo>
                <a:lnTo>
                  <a:pt x="3592" y="1330"/>
                </a:lnTo>
                <a:lnTo>
                  <a:pt x="3592" y="1341"/>
                </a:lnTo>
                <a:lnTo>
                  <a:pt x="3592" y="1349"/>
                </a:lnTo>
                <a:lnTo>
                  <a:pt x="3589" y="1361"/>
                </a:lnTo>
                <a:lnTo>
                  <a:pt x="3583" y="1371"/>
                </a:lnTo>
                <a:lnTo>
                  <a:pt x="3573" y="1378"/>
                </a:lnTo>
                <a:lnTo>
                  <a:pt x="3560" y="1380"/>
                </a:lnTo>
                <a:lnTo>
                  <a:pt x="3535" y="1380"/>
                </a:lnTo>
                <a:lnTo>
                  <a:pt x="3536" y="1391"/>
                </a:lnTo>
                <a:lnTo>
                  <a:pt x="3533" y="1402"/>
                </a:lnTo>
                <a:lnTo>
                  <a:pt x="3256" y="2045"/>
                </a:lnTo>
                <a:lnTo>
                  <a:pt x="3249" y="2055"/>
                </a:lnTo>
                <a:lnTo>
                  <a:pt x="3239" y="2062"/>
                </a:lnTo>
                <a:lnTo>
                  <a:pt x="3227" y="2065"/>
                </a:lnTo>
                <a:lnTo>
                  <a:pt x="3215" y="2063"/>
                </a:lnTo>
                <a:lnTo>
                  <a:pt x="3205" y="2056"/>
                </a:lnTo>
                <a:lnTo>
                  <a:pt x="3197" y="2046"/>
                </a:lnTo>
                <a:lnTo>
                  <a:pt x="3125" y="1895"/>
                </a:lnTo>
                <a:lnTo>
                  <a:pt x="2763" y="2653"/>
                </a:lnTo>
                <a:lnTo>
                  <a:pt x="2757" y="2663"/>
                </a:lnTo>
                <a:lnTo>
                  <a:pt x="2747" y="2669"/>
                </a:lnTo>
                <a:lnTo>
                  <a:pt x="2735" y="2671"/>
                </a:lnTo>
                <a:lnTo>
                  <a:pt x="2735" y="2671"/>
                </a:lnTo>
                <a:lnTo>
                  <a:pt x="2723" y="2669"/>
                </a:lnTo>
                <a:lnTo>
                  <a:pt x="2713" y="2663"/>
                </a:lnTo>
                <a:lnTo>
                  <a:pt x="2707" y="2654"/>
                </a:lnTo>
                <a:lnTo>
                  <a:pt x="2434" y="2098"/>
                </a:lnTo>
                <a:lnTo>
                  <a:pt x="2261" y="2370"/>
                </a:lnTo>
                <a:lnTo>
                  <a:pt x="2254" y="2379"/>
                </a:lnTo>
                <a:lnTo>
                  <a:pt x="2245" y="2383"/>
                </a:lnTo>
                <a:lnTo>
                  <a:pt x="2234" y="2385"/>
                </a:lnTo>
                <a:lnTo>
                  <a:pt x="2224" y="2383"/>
                </a:lnTo>
                <a:lnTo>
                  <a:pt x="2215" y="2379"/>
                </a:lnTo>
                <a:lnTo>
                  <a:pt x="2208" y="2370"/>
                </a:lnTo>
                <a:lnTo>
                  <a:pt x="1717" y="1593"/>
                </a:lnTo>
                <a:lnTo>
                  <a:pt x="1666" y="1688"/>
                </a:lnTo>
                <a:lnTo>
                  <a:pt x="1658" y="1697"/>
                </a:lnTo>
                <a:lnTo>
                  <a:pt x="1647" y="1700"/>
                </a:lnTo>
                <a:lnTo>
                  <a:pt x="1636" y="1698"/>
                </a:lnTo>
                <a:lnTo>
                  <a:pt x="1628" y="1691"/>
                </a:lnTo>
                <a:lnTo>
                  <a:pt x="1556" y="1594"/>
                </a:lnTo>
                <a:lnTo>
                  <a:pt x="1389" y="1908"/>
                </a:lnTo>
                <a:lnTo>
                  <a:pt x="1382" y="1917"/>
                </a:lnTo>
                <a:lnTo>
                  <a:pt x="1373" y="1922"/>
                </a:lnTo>
                <a:lnTo>
                  <a:pt x="1363" y="1926"/>
                </a:lnTo>
                <a:lnTo>
                  <a:pt x="1352" y="1925"/>
                </a:lnTo>
                <a:lnTo>
                  <a:pt x="1342" y="1920"/>
                </a:lnTo>
                <a:lnTo>
                  <a:pt x="1334" y="1913"/>
                </a:lnTo>
                <a:lnTo>
                  <a:pt x="1044" y="1521"/>
                </a:lnTo>
                <a:lnTo>
                  <a:pt x="945" y="1921"/>
                </a:lnTo>
                <a:lnTo>
                  <a:pt x="940" y="1930"/>
                </a:lnTo>
                <a:lnTo>
                  <a:pt x="934" y="1937"/>
                </a:lnTo>
                <a:lnTo>
                  <a:pt x="924" y="1939"/>
                </a:lnTo>
                <a:lnTo>
                  <a:pt x="914" y="1937"/>
                </a:lnTo>
                <a:lnTo>
                  <a:pt x="907" y="1931"/>
                </a:lnTo>
                <a:lnTo>
                  <a:pt x="902" y="1922"/>
                </a:lnTo>
                <a:lnTo>
                  <a:pt x="825" y="1677"/>
                </a:lnTo>
                <a:lnTo>
                  <a:pt x="811" y="1698"/>
                </a:lnTo>
                <a:lnTo>
                  <a:pt x="804" y="1705"/>
                </a:lnTo>
                <a:lnTo>
                  <a:pt x="795" y="1709"/>
                </a:lnTo>
                <a:lnTo>
                  <a:pt x="785" y="1711"/>
                </a:lnTo>
                <a:lnTo>
                  <a:pt x="776" y="1710"/>
                </a:lnTo>
                <a:lnTo>
                  <a:pt x="767" y="1707"/>
                </a:lnTo>
                <a:lnTo>
                  <a:pt x="760" y="1700"/>
                </a:lnTo>
                <a:lnTo>
                  <a:pt x="552" y="1458"/>
                </a:lnTo>
                <a:lnTo>
                  <a:pt x="359" y="2241"/>
                </a:lnTo>
                <a:lnTo>
                  <a:pt x="353" y="2253"/>
                </a:lnTo>
                <a:lnTo>
                  <a:pt x="343" y="2262"/>
                </a:lnTo>
                <a:lnTo>
                  <a:pt x="329" y="2265"/>
                </a:lnTo>
                <a:lnTo>
                  <a:pt x="319" y="2264"/>
                </a:lnTo>
                <a:lnTo>
                  <a:pt x="310" y="2260"/>
                </a:lnTo>
                <a:lnTo>
                  <a:pt x="302" y="2252"/>
                </a:lnTo>
                <a:lnTo>
                  <a:pt x="298" y="2243"/>
                </a:lnTo>
                <a:lnTo>
                  <a:pt x="34" y="1400"/>
                </a:lnTo>
                <a:lnTo>
                  <a:pt x="33" y="1390"/>
                </a:lnTo>
                <a:lnTo>
                  <a:pt x="34" y="1380"/>
                </a:lnTo>
                <a:lnTo>
                  <a:pt x="32" y="1380"/>
                </a:lnTo>
                <a:lnTo>
                  <a:pt x="20" y="1378"/>
                </a:lnTo>
                <a:lnTo>
                  <a:pt x="10" y="1371"/>
                </a:lnTo>
                <a:lnTo>
                  <a:pt x="2" y="1361"/>
                </a:lnTo>
                <a:lnTo>
                  <a:pt x="0" y="1349"/>
                </a:lnTo>
                <a:lnTo>
                  <a:pt x="0" y="1322"/>
                </a:lnTo>
                <a:lnTo>
                  <a:pt x="2" y="1310"/>
                </a:lnTo>
                <a:lnTo>
                  <a:pt x="10" y="1299"/>
                </a:lnTo>
                <a:lnTo>
                  <a:pt x="20" y="1293"/>
                </a:lnTo>
                <a:lnTo>
                  <a:pt x="32" y="1291"/>
                </a:lnTo>
                <a:lnTo>
                  <a:pt x="58" y="1291"/>
                </a:lnTo>
                <a:lnTo>
                  <a:pt x="56" y="1279"/>
                </a:lnTo>
                <a:lnTo>
                  <a:pt x="59" y="1268"/>
                </a:lnTo>
                <a:lnTo>
                  <a:pt x="336" y="625"/>
                </a:lnTo>
                <a:lnTo>
                  <a:pt x="343" y="615"/>
                </a:lnTo>
                <a:lnTo>
                  <a:pt x="352" y="608"/>
                </a:lnTo>
                <a:lnTo>
                  <a:pt x="364" y="606"/>
                </a:lnTo>
                <a:lnTo>
                  <a:pt x="376" y="608"/>
                </a:lnTo>
                <a:lnTo>
                  <a:pt x="387" y="614"/>
                </a:lnTo>
                <a:lnTo>
                  <a:pt x="394" y="624"/>
                </a:lnTo>
                <a:lnTo>
                  <a:pt x="467" y="775"/>
                </a:lnTo>
                <a:lnTo>
                  <a:pt x="828" y="17"/>
                </a:lnTo>
                <a:lnTo>
                  <a:pt x="836" y="7"/>
                </a:lnTo>
                <a:lnTo>
                  <a:pt x="845" y="2"/>
                </a:lnTo>
                <a:lnTo>
                  <a:pt x="8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54" name="Group 564"/>
          <p:cNvGrpSpPr/>
          <p:nvPr/>
        </p:nvGrpSpPr>
        <p:grpSpPr>
          <a:xfrm>
            <a:off x="7780678" y="486176"/>
            <a:ext cx="520508" cy="478328"/>
            <a:chOff x="5605463" y="2973388"/>
            <a:chExt cx="979488" cy="900113"/>
          </a:xfrm>
          <a:solidFill>
            <a:srgbClr val="000000"/>
          </a:solidFill>
        </p:grpSpPr>
        <p:sp>
          <p:nvSpPr>
            <p:cNvPr id="655" name="Freeform 43"/>
            <p:cNvSpPr>
              <a:spLocks/>
            </p:cNvSpPr>
            <p:nvPr/>
          </p:nvSpPr>
          <p:spPr bwMode="auto">
            <a:xfrm>
              <a:off x="5605463" y="2973388"/>
              <a:ext cx="979488" cy="900113"/>
            </a:xfrm>
            <a:custGeom>
              <a:avLst/>
              <a:gdLst>
                <a:gd name="T0" fmla="*/ 0 w 3705"/>
                <a:gd name="T1" fmla="*/ 0 h 3402"/>
                <a:gd name="T2" fmla="*/ 116 w 3705"/>
                <a:gd name="T3" fmla="*/ 0 h 3402"/>
                <a:gd name="T4" fmla="*/ 116 w 3705"/>
                <a:gd name="T5" fmla="*/ 1643 h 3402"/>
                <a:gd name="T6" fmla="*/ 3705 w 3705"/>
                <a:gd name="T7" fmla="*/ 1643 h 3402"/>
                <a:gd name="T8" fmla="*/ 3705 w 3705"/>
                <a:gd name="T9" fmla="*/ 1758 h 3402"/>
                <a:gd name="T10" fmla="*/ 116 w 3705"/>
                <a:gd name="T11" fmla="*/ 1758 h 3402"/>
                <a:gd name="T12" fmla="*/ 116 w 3705"/>
                <a:gd name="T13" fmla="*/ 3402 h 3402"/>
                <a:gd name="T14" fmla="*/ 0 w 3705"/>
                <a:gd name="T15" fmla="*/ 3402 h 3402"/>
                <a:gd name="T16" fmla="*/ 0 w 3705"/>
                <a:gd name="T17" fmla="*/ 0 h 3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05" h="3402">
                  <a:moveTo>
                    <a:pt x="0" y="0"/>
                  </a:moveTo>
                  <a:lnTo>
                    <a:pt x="116" y="0"/>
                  </a:lnTo>
                  <a:lnTo>
                    <a:pt x="116" y="1643"/>
                  </a:lnTo>
                  <a:lnTo>
                    <a:pt x="3705" y="1643"/>
                  </a:lnTo>
                  <a:lnTo>
                    <a:pt x="3705" y="1758"/>
                  </a:lnTo>
                  <a:lnTo>
                    <a:pt x="116" y="1758"/>
                  </a:lnTo>
                  <a:lnTo>
                    <a:pt x="116" y="3402"/>
                  </a:lnTo>
                  <a:lnTo>
                    <a:pt x="0" y="340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Rectangle 44"/>
            <p:cNvSpPr>
              <a:spLocks noChangeArrowheads="1"/>
            </p:cNvSpPr>
            <p:nvPr/>
          </p:nvSpPr>
          <p:spPr bwMode="auto">
            <a:xfrm>
              <a:off x="5657851" y="3017838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Rectangle 45"/>
            <p:cNvSpPr>
              <a:spLocks noChangeArrowheads="1"/>
            </p:cNvSpPr>
            <p:nvPr/>
          </p:nvSpPr>
          <p:spPr bwMode="auto">
            <a:xfrm>
              <a:off x="5657851" y="3152775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Rectangle 46"/>
            <p:cNvSpPr>
              <a:spLocks noChangeArrowheads="1"/>
            </p:cNvSpPr>
            <p:nvPr/>
          </p:nvSpPr>
          <p:spPr bwMode="auto">
            <a:xfrm>
              <a:off x="5657851" y="3289300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Rectangle 47"/>
            <p:cNvSpPr>
              <a:spLocks noChangeArrowheads="1"/>
            </p:cNvSpPr>
            <p:nvPr/>
          </p:nvSpPr>
          <p:spPr bwMode="auto">
            <a:xfrm>
              <a:off x="5657851" y="3511550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Rectangle 48"/>
            <p:cNvSpPr>
              <a:spLocks noChangeArrowheads="1"/>
            </p:cNvSpPr>
            <p:nvPr/>
          </p:nvSpPr>
          <p:spPr bwMode="auto">
            <a:xfrm>
              <a:off x="5657851" y="3646488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Rectangle 49"/>
            <p:cNvSpPr>
              <a:spLocks noChangeArrowheads="1"/>
            </p:cNvSpPr>
            <p:nvPr/>
          </p:nvSpPr>
          <p:spPr bwMode="auto">
            <a:xfrm>
              <a:off x="5657851" y="3783013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50"/>
            <p:cNvSpPr>
              <a:spLocks/>
            </p:cNvSpPr>
            <p:nvPr/>
          </p:nvSpPr>
          <p:spPr bwMode="auto">
            <a:xfrm>
              <a:off x="5761038" y="3543300"/>
              <a:ext cx="749300" cy="231775"/>
            </a:xfrm>
            <a:custGeom>
              <a:avLst/>
              <a:gdLst>
                <a:gd name="T0" fmla="*/ 204 w 2838"/>
                <a:gd name="T1" fmla="*/ 0 h 877"/>
                <a:gd name="T2" fmla="*/ 339 w 2838"/>
                <a:gd name="T3" fmla="*/ 88 h 877"/>
                <a:gd name="T4" fmla="*/ 644 w 2838"/>
                <a:gd name="T5" fmla="*/ 2 h 877"/>
                <a:gd name="T6" fmla="*/ 949 w 2838"/>
                <a:gd name="T7" fmla="*/ 175 h 877"/>
                <a:gd name="T8" fmla="*/ 1422 w 2838"/>
                <a:gd name="T9" fmla="*/ 87 h 877"/>
                <a:gd name="T10" fmla="*/ 1533 w 2838"/>
                <a:gd name="T11" fmla="*/ 337 h 877"/>
                <a:gd name="T12" fmla="*/ 1812 w 2838"/>
                <a:gd name="T13" fmla="*/ 79 h 877"/>
                <a:gd name="T14" fmla="*/ 1974 w 2838"/>
                <a:gd name="T15" fmla="*/ 355 h 877"/>
                <a:gd name="T16" fmla="*/ 2076 w 2838"/>
                <a:gd name="T17" fmla="*/ 210 h 877"/>
                <a:gd name="T18" fmla="*/ 2486 w 2838"/>
                <a:gd name="T19" fmla="*/ 104 h 877"/>
                <a:gd name="T20" fmla="*/ 2838 w 2838"/>
                <a:gd name="T21" fmla="*/ 208 h 877"/>
                <a:gd name="T22" fmla="*/ 2827 w 2838"/>
                <a:gd name="T23" fmla="*/ 242 h 877"/>
                <a:gd name="T24" fmla="*/ 2485 w 2838"/>
                <a:gd name="T25" fmla="*/ 140 h 877"/>
                <a:gd name="T26" fmla="*/ 2097 w 2838"/>
                <a:gd name="T27" fmla="*/ 241 h 877"/>
                <a:gd name="T28" fmla="*/ 1993 w 2838"/>
                <a:gd name="T29" fmla="*/ 389 h 877"/>
                <a:gd name="T30" fmla="*/ 2012 w 2838"/>
                <a:gd name="T31" fmla="*/ 421 h 877"/>
                <a:gd name="T32" fmla="*/ 2172 w 2838"/>
                <a:gd name="T33" fmla="*/ 421 h 877"/>
                <a:gd name="T34" fmla="*/ 2280 w 2838"/>
                <a:gd name="T35" fmla="*/ 298 h 877"/>
                <a:gd name="T36" fmla="*/ 2687 w 2838"/>
                <a:gd name="T37" fmla="*/ 458 h 877"/>
                <a:gd name="T38" fmla="*/ 2674 w 2838"/>
                <a:gd name="T39" fmla="*/ 491 h 877"/>
                <a:gd name="T40" fmla="*/ 2290 w 2838"/>
                <a:gd name="T41" fmla="*/ 338 h 877"/>
                <a:gd name="T42" fmla="*/ 2188 w 2838"/>
                <a:gd name="T43" fmla="*/ 456 h 877"/>
                <a:gd name="T44" fmla="*/ 1991 w 2838"/>
                <a:gd name="T45" fmla="*/ 456 h 877"/>
                <a:gd name="T46" fmla="*/ 1970 w 2838"/>
                <a:gd name="T47" fmla="*/ 420 h 877"/>
                <a:gd name="T48" fmla="*/ 1823 w 2838"/>
                <a:gd name="T49" fmla="*/ 628 h 877"/>
                <a:gd name="T50" fmla="*/ 1294 w 2838"/>
                <a:gd name="T51" fmla="*/ 368 h 877"/>
                <a:gd name="T52" fmla="*/ 996 w 2838"/>
                <a:gd name="T53" fmla="*/ 789 h 877"/>
                <a:gd name="T54" fmla="*/ 612 w 2838"/>
                <a:gd name="T55" fmla="*/ 423 h 877"/>
                <a:gd name="T56" fmla="*/ 172 w 2838"/>
                <a:gd name="T57" fmla="*/ 877 h 877"/>
                <a:gd name="T58" fmla="*/ 148 w 2838"/>
                <a:gd name="T59" fmla="*/ 853 h 877"/>
                <a:gd name="T60" fmla="*/ 611 w 2838"/>
                <a:gd name="T61" fmla="*/ 374 h 877"/>
                <a:gd name="T62" fmla="*/ 990 w 2838"/>
                <a:gd name="T63" fmla="*/ 736 h 877"/>
                <a:gd name="T64" fmla="*/ 1282 w 2838"/>
                <a:gd name="T65" fmla="*/ 325 h 877"/>
                <a:gd name="T66" fmla="*/ 1812 w 2838"/>
                <a:gd name="T67" fmla="*/ 584 h 877"/>
                <a:gd name="T68" fmla="*/ 1951 w 2838"/>
                <a:gd name="T69" fmla="*/ 386 h 877"/>
                <a:gd name="T70" fmla="*/ 1804 w 2838"/>
                <a:gd name="T71" fmla="*/ 134 h 877"/>
                <a:gd name="T72" fmla="*/ 1522 w 2838"/>
                <a:gd name="T73" fmla="*/ 395 h 877"/>
                <a:gd name="T74" fmla="*/ 1402 w 2838"/>
                <a:gd name="T75" fmla="*/ 126 h 877"/>
                <a:gd name="T76" fmla="*/ 943 w 2838"/>
                <a:gd name="T77" fmla="*/ 212 h 877"/>
                <a:gd name="T78" fmla="*/ 640 w 2838"/>
                <a:gd name="T79" fmla="*/ 39 h 877"/>
                <a:gd name="T80" fmla="*/ 333 w 2838"/>
                <a:gd name="T81" fmla="*/ 125 h 877"/>
                <a:gd name="T82" fmla="*/ 202 w 2838"/>
                <a:gd name="T83" fmla="*/ 40 h 877"/>
                <a:gd name="T84" fmla="*/ 15 w 2838"/>
                <a:gd name="T85" fmla="*/ 123 h 877"/>
                <a:gd name="T86" fmla="*/ 0 w 2838"/>
                <a:gd name="T87" fmla="*/ 92 h 877"/>
                <a:gd name="T88" fmla="*/ 204 w 2838"/>
                <a:gd name="T89" fmla="*/ 0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8" h="877">
                  <a:moveTo>
                    <a:pt x="204" y="0"/>
                  </a:moveTo>
                  <a:lnTo>
                    <a:pt x="339" y="88"/>
                  </a:lnTo>
                  <a:lnTo>
                    <a:pt x="644" y="2"/>
                  </a:lnTo>
                  <a:lnTo>
                    <a:pt x="949" y="175"/>
                  </a:lnTo>
                  <a:lnTo>
                    <a:pt x="1422" y="87"/>
                  </a:lnTo>
                  <a:lnTo>
                    <a:pt x="1533" y="337"/>
                  </a:lnTo>
                  <a:lnTo>
                    <a:pt x="1812" y="79"/>
                  </a:lnTo>
                  <a:lnTo>
                    <a:pt x="1974" y="355"/>
                  </a:lnTo>
                  <a:lnTo>
                    <a:pt x="2076" y="210"/>
                  </a:lnTo>
                  <a:lnTo>
                    <a:pt x="2486" y="104"/>
                  </a:lnTo>
                  <a:lnTo>
                    <a:pt x="2838" y="208"/>
                  </a:lnTo>
                  <a:lnTo>
                    <a:pt x="2827" y="242"/>
                  </a:lnTo>
                  <a:lnTo>
                    <a:pt x="2485" y="140"/>
                  </a:lnTo>
                  <a:lnTo>
                    <a:pt x="2097" y="241"/>
                  </a:lnTo>
                  <a:lnTo>
                    <a:pt x="1993" y="389"/>
                  </a:lnTo>
                  <a:lnTo>
                    <a:pt x="2012" y="421"/>
                  </a:lnTo>
                  <a:lnTo>
                    <a:pt x="2172" y="421"/>
                  </a:lnTo>
                  <a:lnTo>
                    <a:pt x="2280" y="298"/>
                  </a:lnTo>
                  <a:lnTo>
                    <a:pt x="2687" y="458"/>
                  </a:lnTo>
                  <a:lnTo>
                    <a:pt x="2674" y="491"/>
                  </a:lnTo>
                  <a:lnTo>
                    <a:pt x="2290" y="338"/>
                  </a:lnTo>
                  <a:lnTo>
                    <a:pt x="2188" y="456"/>
                  </a:lnTo>
                  <a:lnTo>
                    <a:pt x="1991" y="456"/>
                  </a:lnTo>
                  <a:lnTo>
                    <a:pt x="1970" y="420"/>
                  </a:lnTo>
                  <a:lnTo>
                    <a:pt x="1823" y="628"/>
                  </a:lnTo>
                  <a:lnTo>
                    <a:pt x="1294" y="368"/>
                  </a:lnTo>
                  <a:lnTo>
                    <a:pt x="996" y="789"/>
                  </a:lnTo>
                  <a:lnTo>
                    <a:pt x="612" y="423"/>
                  </a:lnTo>
                  <a:lnTo>
                    <a:pt x="172" y="877"/>
                  </a:lnTo>
                  <a:lnTo>
                    <a:pt x="148" y="853"/>
                  </a:lnTo>
                  <a:lnTo>
                    <a:pt x="611" y="374"/>
                  </a:lnTo>
                  <a:lnTo>
                    <a:pt x="990" y="736"/>
                  </a:lnTo>
                  <a:lnTo>
                    <a:pt x="1282" y="325"/>
                  </a:lnTo>
                  <a:lnTo>
                    <a:pt x="1812" y="584"/>
                  </a:lnTo>
                  <a:lnTo>
                    <a:pt x="1951" y="386"/>
                  </a:lnTo>
                  <a:lnTo>
                    <a:pt x="1804" y="134"/>
                  </a:lnTo>
                  <a:lnTo>
                    <a:pt x="1522" y="395"/>
                  </a:lnTo>
                  <a:lnTo>
                    <a:pt x="1402" y="126"/>
                  </a:lnTo>
                  <a:lnTo>
                    <a:pt x="943" y="212"/>
                  </a:lnTo>
                  <a:lnTo>
                    <a:pt x="640" y="39"/>
                  </a:lnTo>
                  <a:lnTo>
                    <a:pt x="333" y="125"/>
                  </a:lnTo>
                  <a:lnTo>
                    <a:pt x="202" y="40"/>
                  </a:lnTo>
                  <a:lnTo>
                    <a:pt x="15" y="123"/>
                  </a:lnTo>
                  <a:lnTo>
                    <a:pt x="0" y="92"/>
                  </a:lnTo>
                  <a:lnTo>
                    <a:pt x="2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51"/>
            <p:cNvSpPr>
              <a:spLocks/>
            </p:cNvSpPr>
            <p:nvPr/>
          </p:nvSpPr>
          <p:spPr bwMode="auto">
            <a:xfrm>
              <a:off x="5788026" y="2992438"/>
              <a:ext cx="735013" cy="269875"/>
            </a:xfrm>
            <a:custGeom>
              <a:avLst/>
              <a:gdLst>
                <a:gd name="T0" fmla="*/ 2426 w 2777"/>
                <a:gd name="T1" fmla="*/ 0 h 1018"/>
                <a:gd name="T2" fmla="*/ 2777 w 2777"/>
                <a:gd name="T3" fmla="*/ 104 h 1018"/>
                <a:gd name="T4" fmla="*/ 2767 w 2777"/>
                <a:gd name="T5" fmla="*/ 137 h 1018"/>
                <a:gd name="T6" fmla="*/ 2425 w 2777"/>
                <a:gd name="T7" fmla="*/ 36 h 1018"/>
                <a:gd name="T8" fmla="*/ 2037 w 2777"/>
                <a:gd name="T9" fmla="*/ 136 h 1018"/>
                <a:gd name="T10" fmla="*/ 1763 w 2777"/>
                <a:gd name="T11" fmla="*/ 524 h 1018"/>
                <a:gd name="T12" fmla="*/ 1234 w 2777"/>
                <a:gd name="T13" fmla="*/ 264 h 1018"/>
                <a:gd name="T14" fmla="*/ 936 w 2777"/>
                <a:gd name="T15" fmla="*/ 684 h 1018"/>
                <a:gd name="T16" fmla="*/ 551 w 2777"/>
                <a:gd name="T17" fmla="*/ 319 h 1018"/>
                <a:gd name="T18" fmla="*/ 293 w 2777"/>
                <a:gd name="T19" fmla="*/ 587 h 1018"/>
                <a:gd name="T20" fmla="*/ 338 w 2777"/>
                <a:gd name="T21" fmla="*/ 616 h 1018"/>
                <a:gd name="T22" fmla="*/ 644 w 2777"/>
                <a:gd name="T23" fmla="*/ 530 h 1018"/>
                <a:gd name="T24" fmla="*/ 948 w 2777"/>
                <a:gd name="T25" fmla="*/ 703 h 1018"/>
                <a:gd name="T26" fmla="*/ 1421 w 2777"/>
                <a:gd name="T27" fmla="*/ 615 h 1018"/>
                <a:gd name="T28" fmla="*/ 1532 w 2777"/>
                <a:gd name="T29" fmla="*/ 864 h 1018"/>
                <a:gd name="T30" fmla="*/ 1811 w 2777"/>
                <a:gd name="T31" fmla="*/ 607 h 1018"/>
                <a:gd name="T32" fmla="*/ 2011 w 2777"/>
                <a:gd name="T33" fmla="*/ 949 h 1018"/>
                <a:gd name="T34" fmla="*/ 2172 w 2777"/>
                <a:gd name="T35" fmla="*/ 949 h 1018"/>
                <a:gd name="T36" fmla="*/ 2280 w 2777"/>
                <a:gd name="T37" fmla="*/ 825 h 1018"/>
                <a:gd name="T38" fmla="*/ 2685 w 2777"/>
                <a:gd name="T39" fmla="*/ 987 h 1018"/>
                <a:gd name="T40" fmla="*/ 2673 w 2777"/>
                <a:gd name="T41" fmla="*/ 1018 h 1018"/>
                <a:gd name="T42" fmla="*/ 2289 w 2777"/>
                <a:gd name="T43" fmla="*/ 867 h 1018"/>
                <a:gd name="T44" fmla="*/ 2188 w 2777"/>
                <a:gd name="T45" fmla="*/ 983 h 1018"/>
                <a:gd name="T46" fmla="*/ 1991 w 2777"/>
                <a:gd name="T47" fmla="*/ 983 h 1018"/>
                <a:gd name="T48" fmla="*/ 1802 w 2777"/>
                <a:gd name="T49" fmla="*/ 662 h 1018"/>
                <a:gd name="T50" fmla="*/ 1520 w 2777"/>
                <a:gd name="T51" fmla="*/ 923 h 1018"/>
                <a:gd name="T52" fmla="*/ 1400 w 2777"/>
                <a:gd name="T53" fmla="*/ 654 h 1018"/>
                <a:gd name="T54" fmla="*/ 941 w 2777"/>
                <a:gd name="T55" fmla="*/ 739 h 1018"/>
                <a:gd name="T56" fmla="*/ 639 w 2777"/>
                <a:gd name="T57" fmla="*/ 567 h 1018"/>
                <a:gd name="T58" fmla="*/ 332 w 2777"/>
                <a:gd name="T59" fmla="*/ 654 h 1018"/>
                <a:gd name="T60" fmla="*/ 268 w 2777"/>
                <a:gd name="T61" fmla="*/ 612 h 1018"/>
                <a:gd name="T62" fmla="*/ 112 w 2777"/>
                <a:gd name="T63" fmla="*/ 773 h 1018"/>
                <a:gd name="T64" fmla="*/ 87 w 2777"/>
                <a:gd name="T65" fmla="*/ 749 h 1018"/>
                <a:gd name="T66" fmla="*/ 239 w 2777"/>
                <a:gd name="T67" fmla="*/ 592 h 1018"/>
                <a:gd name="T68" fmla="*/ 200 w 2777"/>
                <a:gd name="T69" fmla="*/ 568 h 1018"/>
                <a:gd name="T70" fmla="*/ 13 w 2777"/>
                <a:gd name="T71" fmla="*/ 651 h 1018"/>
                <a:gd name="T72" fmla="*/ 0 w 2777"/>
                <a:gd name="T73" fmla="*/ 619 h 1018"/>
                <a:gd name="T74" fmla="*/ 203 w 2777"/>
                <a:gd name="T75" fmla="*/ 528 h 1018"/>
                <a:gd name="T76" fmla="*/ 263 w 2777"/>
                <a:gd name="T77" fmla="*/ 568 h 1018"/>
                <a:gd name="T78" fmla="*/ 550 w 2777"/>
                <a:gd name="T79" fmla="*/ 270 h 1018"/>
                <a:gd name="T80" fmla="*/ 930 w 2777"/>
                <a:gd name="T81" fmla="*/ 631 h 1018"/>
                <a:gd name="T82" fmla="*/ 1222 w 2777"/>
                <a:gd name="T83" fmla="*/ 220 h 1018"/>
                <a:gd name="T84" fmla="*/ 1752 w 2777"/>
                <a:gd name="T85" fmla="*/ 479 h 1018"/>
                <a:gd name="T86" fmla="*/ 2016 w 2777"/>
                <a:gd name="T87" fmla="*/ 106 h 1018"/>
                <a:gd name="T88" fmla="*/ 2426 w 2777"/>
                <a:gd name="T8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77" h="1018">
                  <a:moveTo>
                    <a:pt x="2426" y="0"/>
                  </a:moveTo>
                  <a:lnTo>
                    <a:pt x="2777" y="104"/>
                  </a:lnTo>
                  <a:lnTo>
                    <a:pt x="2767" y="137"/>
                  </a:lnTo>
                  <a:lnTo>
                    <a:pt x="2425" y="36"/>
                  </a:lnTo>
                  <a:lnTo>
                    <a:pt x="2037" y="136"/>
                  </a:lnTo>
                  <a:lnTo>
                    <a:pt x="1763" y="524"/>
                  </a:lnTo>
                  <a:lnTo>
                    <a:pt x="1234" y="264"/>
                  </a:lnTo>
                  <a:lnTo>
                    <a:pt x="936" y="684"/>
                  </a:lnTo>
                  <a:lnTo>
                    <a:pt x="551" y="319"/>
                  </a:lnTo>
                  <a:lnTo>
                    <a:pt x="293" y="587"/>
                  </a:lnTo>
                  <a:lnTo>
                    <a:pt x="338" y="616"/>
                  </a:lnTo>
                  <a:lnTo>
                    <a:pt x="644" y="530"/>
                  </a:lnTo>
                  <a:lnTo>
                    <a:pt x="948" y="703"/>
                  </a:lnTo>
                  <a:lnTo>
                    <a:pt x="1421" y="615"/>
                  </a:lnTo>
                  <a:lnTo>
                    <a:pt x="1532" y="864"/>
                  </a:lnTo>
                  <a:lnTo>
                    <a:pt x="1811" y="607"/>
                  </a:lnTo>
                  <a:lnTo>
                    <a:pt x="2011" y="949"/>
                  </a:lnTo>
                  <a:lnTo>
                    <a:pt x="2172" y="949"/>
                  </a:lnTo>
                  <a:lnTo>
                    <a:pt x="2280" y="825"/>
                  </a:lnTo>
                  <a:lnTo>
                    <a:pt x="2685" y="987"/>
                  </a:lnTo>
                  <a:lnTo>
                    <a:pt x="2673" y="1018"/>
                  </a:lnTo>
                  <a:lnTo>
                    <a:pt x="2289" y="867"/>
                  </a:lnTo>
                  <a:lnTo>
                    <a:pt x="2188" y="983"/>
                  </a:lnTo>
                  <a:lnTo>
                    <a:pt x="1991" y="983"/>
                  </a:lnTo>
                  <a:lnTo>
                    <a:pt x="1802" y="662"/>
                  </a:lnTo>
                  <a:lnTo>
                    <a:pt x="1520" y="923"/>
                  </a:lnTo>
                  <a:lnTo>
                    <a:pt x="1400" y="654"/>
                  </a:lnTo>
                  <a:lnTo>
                    <a:pt x="941" y="739"/>
                  </a:lnTo>
                  <a:lnTo>
                    <a:pt x="639" y="567"/>
                  </a:lnTo>
                  <a:lnTo>
                    <a:pt x="332" y="654"/>
                  </a:lnTo>
                  <a:lnTo>
                    <a:pt x="268" y="612"/>
                  </a:lnTo>
                  <a:lnTo>
                    <a:pt x="112" y="773"/>
                  </a:lnTo>
                  <a:lnTo>
                    <a:pt x="87" y="749"/>
                  </a:lnTo>
                  <a:lnTo>
                    <a:pt x="239" y="592"/>
                  </a:lnTo>
                  <a:lnTo>
                    <a:pt x="200" y="568"/>
                  </a:lnTo>
                  <a:lnTo>
                    <a:pt x="13" y="651"/>
                  </a:lnTo>
                  <a:lnTo>
                    <a:pt x="0" y="619"/>
                  </a:lnTo>
                  <a:lnTo>
                    <a:pt x="203" y="528"/>
                  </a:lnTo>
                  <a:lnTo>
                    <a:pt x="263" y="568"/>
                  </a:lnTo>
                  <a:lnTo>
                    <a:pt x="550" y="270"/>
                  </a:lnTo>
                  <a:lnTo>
                    <a:pt x="930" y="631"/>
                  </a:lnTo>
                  <a:lnTo>
                    <a:pt x="1222" y="220"/>
                  </a:lnTo>
                  <a:lnTo>
                    <a:pt x="1752" y="479"/>
                  </a:lnTo>
                  <a:lnTo>
                    <a:pt x="2016" y="106"/>
                  </a:lnTo>
                  <a:lnTo>
                    <a:pt x="24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4" name="Group 574"/>
          <p:cNvGrpSpPr/>
          <p:nvPr/>
        </p:nvGrpSpPr>
        <p:grpSpPr>
          <a:xfrm>
            <a:off x="7746984" y="1287905"/>
            <a:ext cx="587896" cy="419295"/>
            <a:chOff x="1781175" y="3849688"/>
            <a:chExt cx="1057275" cy="754062"/>
          </a:xfrm>
          <a:solidFill>
            <a:srgbClr val="000000"/>
          </a:solidFill>
        </p:grpSpPr>
        <p:sp>
          <p:nvSpPr>
            <p:cNvPr id="665" name="Freeform 164"/>
            <p:cNvSpPr>
              <a:spLocks noEditPoints="1"/>
            </p:cNvSpPr>
            <p:nvPr/>
          </p:nvSpPr>
          <p:spPr bwMode="auto">
            <a:xfrm>
              <a:off x="1835150" y="3849688"/>
              <a:ext cx="947738" cy="581025"/>
            </a:xfrm>
            <a:custGeom>
              <a:avLst/>
              <a:gdLst>
                <a:gd name="T0" fmla="*/ 128 w 2986"/>
                <a:gd name="T1" fmla="*/ 128 h 1832"/>
                <a:gd name="T2" fmla="*/ 128 w 2986"/>
                <a:gd name="T3" fmla="*/ 1704 h 1832"/>
                <a:gd name="T4" fmla="*/ 2859 w 2986"/>
                <a:gd name="T5" fmla="*/ 1704 h 1832"/>
                <a:gd name="T6" fmla="*/ 2859 w 2986"/>
                <a:gd name="T7" fmla="*/ 128 h 1832"/>
                <a:gd name="T8" fmla="*/ 128 w 2986"/>
                <a:gd name="T9" fmla="*/ 128 h 1832"/>
                <a:gd name="T10" fmla="*/ 128 w 2986"/>
                <a:gd name="T11" fmla="*/ 0 h 1832"/>
                <a:gd name="T12" fmla="*/ 2859 w 2986"/>
                <a:gd name="T13" fmla="*/ 0 h 1832"/>
                <a:gd name="T14" fmla="*/ 2885 w 2986"/>
                <a:gd name="T15" fmla="*/ 3 h 1832"/>
                <a:gd name="T16" fmla="*/ 2909 w 2986"/>
                <a:gd name="T17" fmla="*/ 10 h 1832"/>
                <a:gd name="T18" fmla="*/ 2930 w 2986"/>
                <a:gd name="T19" fmla="*/ 22 h 1832"/>
                <a:gd name="T20" fmla="*/ 2950 w 2986"/>
                <a:gd name="T21" fmla="*/ 38 h 1832"/>
                <a:gd name="T22" fmla="*/ 2965 w 2986"/>
                <a:gd name="T23" fmla="*/ 57 h 1832"/>
                <a:gd name="T24" fmla="*/ 2977 w 2986"/>
                <a:gd name="T25" fmla="*/ 78 h 1832"/>
                <a:gd name="T26" fmla="*/ 2984 w 2986"/>
                <a:gd name="T27" fmla="*/ 102 h 1832"/>
                <a:gd name="T28" fmla="*/ 2986 w 2986"/>
                <a:gd name="T29" fmla="*/ 128 h 1832"/>
                <a:gd name="T30" fmla="*/ 2986 w 2986"/>
                <a:gd name="T31" fmla="*/ 1704 h 1832"/>
                <a:gd name="T32" fmla="*/ 2984 w 2986"/>
                <a:gd name="T33" fmla="*/ 1730 h 1832"/>
                <a:gd name="T34" fmla="*/ 2977 w 2986"/>
                <a:gd name="T35" fmla="*/ 1754 h 1832"/>
                <a:gd name="T36" fmla="*/ 2965 w 2986"/>
                <a:gd name="T37" fmla="*/ 1776 h 1832"/>
                <a:gd name="T38" fmla="*/ 2950 w 2986"/>
                <a:gd name="T39" fmla="*/ 1794 h 1832"/>
                <a:gd name="T40" fmla="*/ 2930 w 2986"/>
                <a:gd name="T41" fmla="*/ 1811 h 1832"/>
                <a:gd name="T42" fmla="*/ 2909 w 2986"/>
                <a:gd name="T43" fmla="*/ 1822 h 1832"/>
                <a:gd name="T44" fmla="*/ 2885 w 2986"/>
                <a:gd name="T45" fmla="*/ 1830 h 1832"/>
                <a:gd name="T46" fmla="*/ 2859 w 2986"/>
                <a:gd name="T47" fmla="*/ 1832 h 1832"/>
                <a:gd name="T48" fmla="*/ 128 w 2986"/>
                <a:gd name="T49" fmla="*/ 1832 h 1832"/>
                <a:gd name="T50" fmla="*/ 103 w 2986"/>
                <a:gd name="T51" fmla="*/ 1830 h 1832"/>
                <a:gd name="T52" fmla="*/ 78 w 2986"/>
                <a:gd name="T53" fmla="*/ 1822 h 1832"/>
                <a:gd name="T54" fmla="*/ 57 w 2986"/>
                <a:gd name="T55" fmla="*/ 1811 h 1832"/>
                <a:gd name="T56" fmla="*/ 38 w 2986"/>
                <a:gd name="T57" fmla="*/ 1794 h 1832"/>
                <a:gd name="T58" fmla="*/ 22 w 2986"/>
                <a:gd name="T59" fmla="*/ 1776 h 1832"/>
                <a:gd name="T60" fmla="*/ 10 w 2986"/>
                <a:gd name="T61" fmla="*/ 1754 h 1832"/>
                <a:gd name="T62" fmla="*/ 3 w 2986"/>
                <a:gd name="T63" fmla="*/ 1730 h 1832"/>
                <a:gd name="T64" fmla="*/ 0 w 2986"/>
                <a:gd name="T65" fmla="*/ 1704 h 1832"/>
                <a:gd name="T66" fmla="*/ 0 w 2986"/>
                <a:gd name="T67" fmla="*/ 128 h 1832"/>
                <a:gd name="T68" fmla="*/ 3 w 2986"/>
                <a:gd name="T69" fmla="*/ 102 h 1832"/>
                <a:gd name="T70" fmla="*/ 10 w 2986"/>
                <a:gd name="T71" fmla="*/ 78 h 1832"/>
                <a:gd name="T72" fmla="*/ 22 w 2986"/>
                <a:gd name="T73" fmla="*/ 57 h 1832"/>
                <a:gd name="T74" fmla="*/ 38 w 2986"/>
                <a:gd name="T75" fmla="*/ 38 h 1832"/>
                <a:gd name="T76" fmla="*/ 57 w 2986"/>
                <a:gd name="T77" fmla="*/ 22 h 1832"/>
                <a:gd name="T78" fmla="*/ 78 w 2986"/>
                <a:gd name="T79" fmla="*/ 10 h 1832"/>
                <a:gd name="T80" fmla="*/ 103 w 2986"/>
                <a:gd name="T81" fmla="*/ 3 h 1832"/>
                <a:gd name="T82" fmla="*/ 128 w 2986"/>
                <a:gd name="T83" fmla="*/ 0 h 1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86" h="1832">
                  <a:moveTo>
                    <a:pt x="128" y="128"/>
                  </a:moveTo>
                  <a:lnTo>
                    <a:pt x="128" y="1704"/>
                  </a:lnTo>
                  <a:lnTo>
                    <a:pt x="2859" y="1704"/>
                  </a:lnTo>
                  <a:lnTo>
                    <a:pt x="2859" y="128"/>
                  </a:lnTo>
                  <a:lnTo>
                    <a:pt x="128" y="128"/>
                  </a:lnTo>
                  <a:close/>
                  <a:moveTo>
                    <a:pt x="128" y="0"/>
                  </a:moveTo>
                  <a:lnTo>
                    <a:pt x="2859" y="0"/>
                  </a:lnTo>
                  <a:lnTo>
                    <a:pt x="2885" y="3"/>
                  </a:lnTo>
                  <a:lnTo>
                    <a:pt x="2909" y="10"/>
                  </a:lnTo>
                  <a:lnTo>
                    <a:pt x="2930" y="22"/>
                  </a:lnTo>
                  <a:lnTo>
                    <a:pt x="2950" y="38"/>
                  </a:lnTo>
                  <a:lnTo>
                    <a:pt x="2965" y="57"/>
                  </a:lnTo>
                  <a:lnTo>
                    <a:pt x="2977" y="78"/>
                  </a:lnTo>
                  <a:lnTo>
                    <a:pt x="2984" y="102"/>
                  </a:lnTo>
                  <a:lnTo>
                    <a:pt x="2986" y="128"/>
                  </a:lnTo>
                  <a:lnTo>
                    <a:pt x="2986" y="1704"/>
                  </a:lnTo>
                  <a:lnTo>
                    <a:pt x="2984" y="1730"/>
                  </a:lnTo>
                  <a:lnTo>
                    <a:pt x="2977" y="1754"/>
                  </a:lnTo>
                  <a:lnTo>
                    <a:pt x="2965" y="1776"/>
                  </a:lnTo>
                  <a:lnTo>
                    <a:pt x="2950" y="1794"/>
                  </a:lnTo>
                  <a:lnTo>
                    <a:pt x="2930" y="1811"/>
                  </a:lnTo>
                  <a:lnTo>
                    <a:pt x="2909" y="1822"/>
                  </a:lnTo>
                  <a:lnTo>
                    <a:pt x="2885" y="1830"/>
                  </a:lnTo>
                  <a:lnTo>
                    <a:pt x="2859" y="1832"/>
                  </a:lnTo>
                  <a:lnTo>
                    <a:pt x="128" y="1832"/>
                  </a:lnTo>
                  <a:lnTo>
                    <a:pt x="103" y="1830"/>
                  </a:lnTo>
                  <a:lnTo>
                    <a:pt x="78" y="1822"/>
                  </a:lnTo>
                  <a:lnTo>
                    <a:pt x="57" y="1811"/>
                  </a:lnTo>
                  <a:lnTo>
                    <a:pt x="38" y="1794"/>
                  </a:lnTo>
                  <a:lnTo>
                    <a:pt x="22" y="1776"/>
                  </a:lnTo>
                  <a:lnTo>
                    <a:pt x="10" y="1754"/>
                  </a:lnTo>
                  <a:lnTo>
                    <a:pt x="3" y="1730"/>
                  </a:lnTo>
                  <a:lnTo>
                    <a:pt x="0" y="1704"/>
                  </a:lnTo>
                  <a:lnTo>
                    <a:pt x="0" y="128"/>
                  </a:lnTo>
                  <a:lnTo>
                    <a:pt x="3" y="102"/>
                  </a:lnTo>
                  <a:lnTo>
                    <a:pt x="10" y="78"/>
                  </a:lnTo>
                  <a:lnTo>
                    <a:pt x="22" y="57"/>
                  </a:lnTo>
                  <a:lnTo>
                    <a:pt x="38" y="38"/>
                  </a:lnTo>
                  <a:lnTo>
                    <a:pt x="57" y="22"/>
                  </a:lnTo>
                  <a:lnTo>
                    <a:pt x="78" y="10"/>
                  </a:lnTo>
                  <a:lnTo>
                    <a:pt x="103" y="3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165"/>
            <p:cNvSpPr>
              <a:spLocks noEditPoints="1"/>
            </p:cNvSpPr>
            <p:nvPr/>
          </p:nvSpPr>
          <p:spPr bwMode="auto">
            <a:xfrm>
              <a:off x="1781175" y="4552950"/>
              <a:ext cx="1057275" cy="50800"/>
            </a:xfrm>
            <a:custGeom>
              <a:avLst/>
              <a:gdLst>
                <a:gd name="T0" fmla="*/ 1426 w 3328"/>
                <a:gd name="T1" fmla="*/ 64 h 161"/>
                <a:gd name="T2" fmla="*/ 1416 w 3328"/>
                <a:gd name="T3" fmla="*/ 80 h 161"/>
                <a:gd name="T4" fmla="*/ 1426 w 3328"/>
                <a:gd name="T5" fmla="*/ 98 h 161"/>
                <a:gd name="T6" fmla="*/ 1893 w 3328"/>
                <a:gd name="T7" fmla="*/ 100 h 161"/>
                <a:gd name="T8" fmla="*/ 1910 w 3328"/>
                <a:gd name="T9" fmla="*/ 90 h 161"/>
                <a:gd name="T10" fmla="*/ 1910 w 3328"/>
                <a:gd name="T11" fmla="*/ 71 h 161"/>
                <a:gd name="T12" fmla="*/ 1893 w 3328"/>
                <a:gd name="T13" fmla="*/ 61 h 161"/>
                <a:gd name="T14" fmla="*/ 34 w 3328"/>
                <a:gd name="T15" fmla="*/ 0 h 161"/>
                <a:gd name="T16" fmla="*/ 46 w 3328"/>
                <a:gd name="T17" fmla="*/ 2 h 161"/>
                <a:gd name="T18" fmla="*/ 3291 w 3328"/>
                <a:gd name="T19" fmla="*/ 2 h 161"/>
                <a:gd name="T20" fmla="*/ 3309 w 3328"/>
                <a:gd name="T21" fmla="*/ 2 h 161"/>
                <a:gd name="T22" fmla="*/ 3325 w 3328"/>
                <a:gd name="T23" fmla="*/ 17 h 161"/>
                <a:gd name="T24" fmla="*/ 3328 w 3328"/>
                <a:gd name="T25" fmla="*/ 41 h 161"/>
                <a:gd name="T26" fmla="*/ 3317 w 3328"/>
                <a:gd name="T27" fmla="*/ 61 h 161"/>
                <a:gd name="T28" fmla="*/ 3286 w 3328"/>
                <a:gd name="T29" fmla="*/ 78 h 161"/>
                <a:gd name="T30" fmla="*/ 3228 w 3328"/>
                <a:gd name="T31" fmla="*/ 93 h 161"/>
                <a:gd name="T32" fmla="*/ 3146 w 3328"/>
                <a:gd name="T33" fmla="*/ 108 h 161"/>
                <a:gd name="T34" fmla="*/ 3045 w 3328"/>
                <a:gd name="T35" fmla="*/ 119 h 161"/>
                <a:gd name="T36" fmla="*/ 2928 w 3328"/>
                <a:gd name="T37" fmla="*/ 128 h 161"/>
                <a:gd name="T38" fmla="*/ 2799 w 3328"/>
                <a:gd name="T39" fmla="*/ 136 h 161"/>
                <a:gd name="T40" fmla="*/ 2661 w 3328"/>
                <a:gd name="T41" fmla="*/ 143 h 161"/>
                <a:gd name="T42" fmla="*/ 2516 w 3328"/>
                <a:gd name="T43" fmla="*/ 148 h 161"/>
                <a:gd name="T44" fmla="*/ 2370 w 3328"/>
                <a:gd name="T45" fmla="*/ 153 h 161"/>
                <a:gd name="T46" fmla="*/ 2226 w 3328"/>
                <a:gd name="T47" fmla="*/ 156 h 161"/>
                <a:gd name="T48" fmla="*/ 2085 w 3328"/>
                <a:gd name="T49" fmla="*/ 158 h 161"/>
                <a:gd name="T50" fmla="*/ 1955 w 3328"/>
                <a:gd name="T51" fmla="*/ 159 h 161"/>
                <a:gd name="T52" fmla="*/ 1835 w 3328"/>
                <a:gd name="T53" fmla="*/ 160 h 161"/>
                <a:gd name="T54" fmla="*/ 1732 w 3328"/>
                <a:gd name="T55" fmla="*/ 161 h 161"/>
                <a:gd name="T56" fmla="*/ 1646 w 3328"/>
                <a:gd name="T57" fmla="*/ 161 h 161"/>
                <a:gd name="T58" fmla="*/ 1377 w 3328"/>
                <a:gd name="T59" fmla="*/ 160 h 161"/>
                <a:gd name="T60" fmla="*/ 1118 w 3328"/>
                <a:gd name="T61" fmla="*/ 156 h 161"/>
                <a:gd name="T62" fmla="*/ 877 w 3328"/>
                <a:gd name="T63" fmla="*/ 151 h 161"/>
                <a:gd name="T64" fmla="*/ 657 w 3328"/>
                <a:gd name="T65" fmla="*/ 143 h 161"/>
                <a:gd name="T66" fmla="*/ 484 w 3328"/>
                <a:gd name="T67" fmla="*/ 135 h 161"/>
                <a:gd name="T68" fmla="*/ 357 w 3328"/>
                <a:gd name="T69" fmla="*/ 127 h 161"/>
                <a:gd name="T70" fmla="*/ 256 w 3328"/>
                <a:gd name="T71" fmla="*/ 119 h 161"/>
                <a:gd name="T72" fmla="*/ 177 w 3328"/>
                <a:gd name="T73" fmla="*/ 110 h 161"/>
                <a:gd name="T74" fmla="*/ 117 w 3328"/>
                <a:gd name="T75" fmla="*/ 101 h 161"/>
                <a:gd name="T76" fmla="*/ 74 w 3328"/>
                <a:gd name="T77" fmla="*/ 92 h 161"/>
                <a:gd name="T78" fmla="*/ 45 w 3328"/>
                <a:gd name="T79" fmla="*/ 83 h 161"/>
                <a:gd name="T80" fmla="*/ 26 w 3328"/>
                <a:gd name="T81" fmla="*/ 75 h 161"/>
                <a:gd name="T82" fmla="*/ 15 w 3328"/>
                <a:gd name="T83" fmla="*/ 68 h 161"/>
                <a:gd name="T84" fmla="*/ 9 w 3328"/>
                <a:gd name="T85" fmla="*/ 61 h 161"/>
                <a:gd name="T86" fmla="*/ 1 w 3328"/>
                <a:gd name="T87" fmla="*/ 45 h 161"/>
                <a:gd name="T88" fmla="*/ 4 w 3328"/>
                <a:gd name="T89" fmla="*/ 18 h 161"/>
                <a:gd name="T90" fmla="*/ 21 w 3328"/>
                <a:gd name="T91" fmla="*/ 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28" h="161">
                  <a:moveTo>
                    <a:pt x="1436" y="61"/>
                  </a:moveTo>
                  <a:lnTo>
                    <a:pt x="1426" y="64"/>
                  </a:lnTo>
                  <a:lnTo>
                    <a:pt x="1419" y="71"/>
                  </a:lnTo>
                  <a:lnTo>
                    <a:pt x="1416" y="80"/>
                  </a:lnTo>
                  <a:lnTo>
                    <a:pt x="1419" y="90"/>
                  </a:lnTo>
                  <a:lnTo>
                    <a:pt x="1426" y="98"/>
                  </a:lnTo>
                  <a:lnTo>
                    <a:pt x="1436" y="100"/>
                  </a:lnTo>
                  <a:lnTo>
                    <a:pt x="1893" y="100"/>
                  </a:lnTo>
                  <a:lnTo>
                    <a:pt x="1903" y="98"/>
                  </a:lnTo>
                  <a:lnTo>
                    <a:pt x="1910" y="90"/>
                  </a:lnTo>
                  <a:lnTo>
                    <a:pt x="1912" y="80"/>
                  </a:lnTo>
                  <a:lnTo>
                    <a:pt x="1910" y="71"/>
                  </a:lnTo>
                  <a:lnTo>
                    <a:pt x="1903" y="64"/>
                  </a:lnTo>
                  <a:lnTo>
                    <a:pt x="1893" y="61"/>
                  </a:lnTo>
                  <a:lnTo>
                    <a:pt x="1436" y="61"/>
                  </a:lnTo>
                  <a:close/>
                  <a:moveTo>
                    <a:pt x="34" y="0"/>
                  </a:moveTo>
                  <a:lnTo>
                    <a:pt x="39" y="1"/>
                  </a:lnTo>
                  <a:lnTo>
                    <a:pt x="46" y="2"/>
                  </a:lnTo>
                  <a:lnTo>
                    <a:pt x="3285" y="2"/>
                  </a:lnTo>
                  <a:lnTo>
                    <a:pt x="3291" y="2"/>
                  </a:lnTo>
                  <a:lnTo>
                    <a:pt x="3297" y="0"/>
                  </a:lnTo>
                  <a:lnTo>
                    <a:pt x="3309" y="2"/>
                  </a:lnTo>
                  <a:lnTo>
                    <a:pt x="3318" y="8"/>
                  </a:lnTo>
                  <a:lnTo>
                    <a:pt x="3325" y="17"/>
                  </a:lnTo>
                  <a:lnTo>
                    <a:pt x="3328" y="30"/>
                  </a:lnTo>
                  <a:lnTo>
                    <a:pt x="3328" y="41"/>
                  </a:lnTo>
                  <a:lnTo>
                    <a:pt x="3324" y="51"/>
                  </a:lnTo>
                  <a:lnTo>
                    <a:pt x="3317" y="61"/>
                  </a:lnTo>
                  <a:lnTo>
                    <a:pt x="3305" y="70"/>
                  </a:lnTo>
                  <a:lnTo>
                    <a:pt x="3286" y="78"/>
                  </a:lnTo>
                  <a:lnTo>
                    <a:pt x="3260" y="86"/>
                  </a:lnTo>
                  <a:lnTo>
                    <a:pt x="3228" y="93"/>
                  </a:lnTo>
                  <a:lnTo>
                    <a:pt x="3190" y="101"/>
                  </a:lnTo>
                  <a:lnTo>
                    <a:pt x="3146" y="108"/>
                  </a:lnTo>
                  <a:lnTo>
                    <a:pt x="3098" y="113"/>
                  </a:lnTo>
                  <a:lnTo>
                    <a:pt x="3045" y="119"/>
                  </a:lnTo>
                  <a:lnTo>
                    <a:pt x="2988" y="124"/>
                  </a:lnTo>
                  <a:lnTo>
                    <a:pt x="2928" y="128"/>
                  </a:lnTo>
                  <a:lnTo>
                    <a:pt x="2865" y="133"/>
                  </a:lnTo>
                  <a:lnTo>
                    <a:pt x="2799" y="136"/>
                  </a:lnTo>
                  <a:lnTo>
                    <a:pt x="2731" y="140"/>
                  </a:lnTo>
                  <a:lnTo>
                    <a:pt x="2661" y="143"/>
                  </a:lnTo>
                  <a:lnTo>
                    <a:pt x="2589" y="146"/>
                  </a:lnTo>
                  <a:lnTo>
                    <a:pt x="2516" y="148"/>
                  </a:lnTo>
                  <a:lnTo>
                    <a:pt x="2444" y="151"/>
                  </a:lnTo>
                  <a:lnTo>
                    <a:pt x="2370" y="153"/>
                  </a:lnTo>
                  <a:lnTo>
                    <a:pt x="2297" y="154"/>
                  </a:lnTo>
                  <a:lnTo>
                    <a:pt x="2226" y="156"/>
                  </a:lnTo>
                  <a:lnTo>
                    <a:pt x="2154" y="157"/>
                  </a:lnTo>
                  <a:lnTo>
                    <a:pt x="2085" y="158"/>
                  </a:lnTo>
                  <a:lnTo>
                    <a:pt x="2019" y="159"/>
                  </a:lnTo>
                  <a:lnTo>
                    <a:pt x="1955" y="159"/>
                  </a:lnTo>
                  <a:lnTo>
                    <a:pt x="1893" y="160"/>
                  </a:lnTo>
                  <a:lnTo>
                    <a:pt x="1835" y="160"/>
                  </a:lnTo>
                  <a:lnTo>
                    <a:pt x="1781" y="161"/>
                  </a:lnTo>
                  <a:lnTo>
                    <a:pt x="1732" y="161"/>
                  </a:lnTo>
                  <a:lnTo>
                    <a:pt x="1686" y="161"/>
                  </a:lnTo>
                  <a:lnTo>
                    <a:pt x="1646" y="161"/>
                  </a:lnTo>
                  <a:lnTo>
                    <a:pt x="1510" y="161"/>
                  </a:lnTo>
                  <a:lnTo>
                    <a:pt x="1377" y="160"/>
                  </a:lnTo>
                  <a:lnTo>
                    <a:pt x="1245" y="158"/>
                  </a:lnTo>
                  <a:lnTo>
                    <a:pt x="1118" y="156"/>
                  </a:lnTo>
                  <a:lnTo>
                    <a:pt x="995" y="154"/>
                  </a:lnTo>
                  <a:lnTo>
                    <a:pt x="877" y="151"/>
                  </a:lnTo>
                  <a:lnTo>
                    <a:pt x="764" y="147"/>
                  </a:lnTo>
                  <a:lnTo>
                    <a:pt x="657" y="143"/>
                  </a:lnTo>
                  <a:lnTo>
                    <a:pt x="557" y="139"/>
                  </a:lnTo>
                  <a:lnTo>
                    <a:pt x="484" y="135"/>
                  </a:lnTo>
                  <a:lnTo>
                    <a:pt x="416" y="131"/>
                  </a:lnTo>
                  <a:lnTo>
                    <a:pt x="357" y="127"/>
                  </a:lnTo>
                  <a:lnTo>
                    <a:pt x="303" y="123"/>
                  </a:lnTo>
                  <a:lnTo>
                    <a:pt x="256" y="119"/>
                  </a:lnTo>
                  <a:lnTo>
                    <a:pt x="214" y="114"/>
                  </a:lnTo>
                  <a:lnTo>
                    <a:pt x="177" y="110"/>
                  </a:lnTo>
                  <a:lnTo>
                    <a:pt x="145" y="106"/>
                  </a:lnTo>
                  <a:lnTo>
                    <a:pt x="117" y="101"/>
                  </a:lnTo>
                  <a:lnTo>
                    <a:pt x="94" y="97"/>
                  </a:lnTo>
                  <a:lnTo>
                    <a:pt x="74" y="92"/>
                  </a:lnTo>
                  <a:lnTo>
                    <a:pt x="58" y="87"/>
                  </a:lnTo>
                  <a:lnTo>
                    <a:pt x="45" y="83"/>
                  </a:lnTo>
                  <a:lnTo>
                    <a:pt x="35" y="79"/>
                  </a:lnTo>
                  <a:lnTo>
                    <a:pt x="26" y="75"/>
                  </a:lnTo>
                  <a:lnTo>
                    <a:pt x="19" y="71"/>
                  </a:lnTo>
                  <a:lnTo>
                    <a:pt x="15" y="68"/>
                  </a:lnTo>
                  <a:lnTo>
                    <a:pt x="11" y="64"/>
                  </a:lnTo>
                  <a:lnTo>
                    <a:pt x="9" y="61"/>
                  </a:lnTo>
                  <a:lnTo>
                    <a:pt x="6" y="57"/>
                  </a:lnTo>
                  <a:lnTo>
                    <a:pt x="1" y="45"/>
                  </a:lnTo>
                  <a:lnTo>
                    <a:pt x="0" y="32"/>
                  </a:lnTo>
                  <a:lnTo>
                    <a:pt x="4" y="18"/>
                  </a:lnTo>
                  <a:lnTo>
                    <a:pt x="11" y="8"/>
                  </a:lnTo>
                  <a:lnTo>
                    <a:pt x="21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166"/>
            <p:cNvSpPr>
              <a:spLocks noEditPoints="1"/>
            </p:cNvSpPr>
            <p:nvPr/>
          </p:nvSpPr>
          <p:spPr bwMode="auto">
            <a:xfrm>
              <a:off x="1785938" y="4437063"/>
              <a:ext cx="1047750" cy="104775"/>
            </a:xfrm>
            <a:custGeom>
              <a:avLst/>
              <a:gdLst>
                <a:gd name="T0" fmla="*/ 257 w 3303"/>
                <a:gd name="T1" fmla="*/ 64 h 332"/>
                <a:gd name="T2" fmla="*/ 97 w 3303"/>
                <a:gd name="T3" fmla="*/ 271 h 332"/>
                <a:gd name="T4" fmla="*/ 3208 w 3303"/>
                <a:gd name="T5" fmla="*/ 271 h 332"/>
                <a:gd name="T6" fmla="*/ 3055 w 3303"/>
                <a:gd name="T7" fmla="*/ 64 h 332"/>
                <a:gd name="T8" fmla="*/ 257 w 3303"/>
                <a:gd name="T9" fmla="*/ 64 h 332"/>
                <a:gd name="T10" fmla="*/ 242 w 3303"/>
                <a:gd name="T11" fmla="*/ 0 h 332"/>
                <a:gd name="T12" fmla="*/ 3071 w 3303"/>
                <a:gd name="T13" fmla="*/ 0 h 332"/>
                <a:gd name="T14" fmla="*/ 3080 w 3303"/>
                <a:gd name="T15" fmla="*/ 1 h 332"/>
                <a:gd name="T16" fmla="*/ 3089 w 3303"/>
                <a:gd name="T17" fmla="*/ 6 h 332"/>
                <a:gd name="T18" fmla="*/ 3097 w 3303"/>
                <a:gd name="T19" fmla="*/ 13 h 332"/>
                <a:gd name="T20" fmla="*/ 3293 w 3303"/>
                <a:gd name="T21" fmla="*/ 280 h 332"/>
                <a:gd name="T22" fmla="*/ 3300 w 3303"/>
                <a:gd name="T23" fmla="*/ 290 h 332"/>
                <a:gd name="T24" fmla="*/ 3303 w 3303"/>
                <a:gd name="T25" fmla="*/ 302 h 332"/>
                <a:gd name="T26" fmla="*/ 3301 w 3303"/>
                <a:gd name="T27" fmla="*/ 316 h 332"/>
                <a:gd name="T28" fmla="*/ 3294 w 3303"/>
                <a:gd name="T29" fmla="*/ 325 h 332"/>
                <a:gd name="T30" fmla="*/ 3284 w 3303"/>
                <a:gd name="T31" fmla="*/ 332 h 332"/>
                <a:gd name="T32" fmla="*/ 21 w 3303"/>
                <a:gd name="T33" fmla="*/ 332 h 332"/>
                <a:gd name="T34" fmla="*/ 10 w 3303"/>
                <a:gd name="T35" fmla="*/ 326 h 332"/>
                <a:gd name="T36" fmla="*/ 3 w 3303"/>
                <a:gd name="T37" fmla="*/ 317 h 332"/>
                <a:gd name="T38" fmla="*/ 0 w 3303"/>
                <a:gd name="T39" fmla="*/ 305 h 332"/>
                <a:gd name="T40" fmla="*/ 1 w 3303"/>
                <a:gd name="T41" fmla="*/ 294 h 332"/>
                <a:gd name="T42" fmla="*/ 7 w 3303"/>
                <a:gd name="T43" fmla="*/ 283 h 332"/>
                <a:gd name="T44" fmla="*/ 216 w 3303"/>
                <a:gd name="T45" fmla="*/ 12 h 332"/>
                <a:gd name="T46" fmla="*/ 223 w 3303"/>
                <a:gd name="T47" fmla="*/ 5 h 332"/>
                <a:gd name="T48" fmla="*/ 231 w 3303"/>
                <a:gd name="T49" fmla="*/ 1 h 332"/>
                <a:gd name="T50" fmla="*/ 242 w 3303"/>
                <a:gd name="T51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03" h="332">
                  <a:moveTo>
                    <a:pt x="257" y="64"/>
                  </a:moveTo>
                  <a:lnTo>
                    <a:pt x="97" y="271"/>
                  </a:lnTo>
                  <a:lnTo>
                    <a:pt x="3208" y="271"/>
                  </a:lnTo>
                  <a:lnTo>
                    <a:pt x="3055" y="64"/>
                  </a:lnTo>
                  <a:lnTo>
                    <a:pt x="257" y="64"/>
                  </a:lnTo>
                  <a:close/>
                  <a:moveTo>
                    <a:pt x="242" y="0"/>
                  </a:moveTo>
                  <a:lnTo>
                    <a:pt x="3071" y="0"/>
                  </a:lnTo>
                  <a:lnTo>
                    <a:pt x="3080" y="1"/>
                  </a:lnTo>
                  <a:lnTo>
                    <a:pt x="3089" y="6"/>
                  </a:lnTo>
                  <a:lnTo>
                    <a:pt x="3097" y="13"/>
                  </a:lnTo>
                  <a:lnTo>
                    <a:pt x="3293" y="280"/>
                  </a:lnTo>
                  <a:lnTo>
                    <a:pt x="3300" y="290"/>
                  </a:lnTo>
                  <a:lnTo>
                    <a:pt x="3303" y="302"/>
                  </a:lnTo>
                  <a:lnTo>
                    <a:pt x="3301" y="316"/>
                  </a:lnTo>
                  <a:lnTo>
                    <a:pt x="3294" y="325"/>
                  </a:lnTo>
                  <a:lnTo>
                    <a:pt x="3284" y="332"/>
                  </a:lnTo>
                  <a:lnTo>
                    <a:pt x="21" y="332"/>
                  </a:lnTo>
                  <a:lnTo>
                    <a:pt x="10" y="326"/>
                  </a:lnTo>
                  <a:lnTo>
                    <a:pt x="3" y="317"/>
                  </a:lnTo>
                  <a:lnTo>
                    <a:pt x="0" y="305"/>
                  </a:lnTo>
                  <a:lnTo>
                    <a:pt x="1" y="294"/>
                  </a:lnTo>
                  <a:lnTo>
                    <a:pt x="7" y="283"/>
                  </a:lnTo>
                  <a:lnTo>
                    <a:pt x="216" y="12"/>
                  </a:lnTo>
                  <a:lnTo>
                    <a:pt x="223" y="5"/>
                  </a:lnTo>
                  <a:lnTo>
                    <a:pt x="231" y="1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167"/>
            <p:cNvSpPr>
              <a:spLocks/>
            </p:cNvSpPr>
            <p:nvPr/>
          </p:nvSpPr>
          <p:spPr bwMode="auto">
            <a:xfrm>
              <a:off x="2076450" y="4087813"/>
              <a:ext cx="22225" cy="111125"/>
            </a:xfrm>
            <a:custGeom>
              <a:avLst/>
              <a:gdLst>
                <a:gd name="T0" fmla="*/ 71 w 71"/>
                <a:gd name="T1" fmla="*/ 0 h 350"/>
                <a:gd name="T2" fmla="*/ 71 w 71"/>
                <a:gd name="T3" fmla="*/ 350 h 350"/>
                <a:gd name="T4" fmla="*/ 46 w 71"/>
                <a:gd name="T5" fmla="*/ 321 h 350"/>
                <a:gd name="T6" fmla="*/ 27 w 71"/>
                <a:gd name="T7" fmla="*/ 289 h 350"/>
                <a:gd name="T8" fmla="*/ 12 w 71"/>
                <a:gd name="T9" fmla="*/ 252 h 350"/>
                <a:gd name="T10" fmla="*/ 3 w 71"/>
                <a:gd name="T11" fmla="*/ 215 h 350"/>
                <a:gd name="T12" fmla="*/ 0 w 71"/>
                <a:gd name="T13" fmla="*/ 174 h 350"/>
                <a:gd name="T14" fmla="*/ 3 w 71"/>
                <a:gd name="T15" fmla="*/ 135 h 350"/>
                <a:gd name="T16" fmla="*/ 12 w 71"/>
                <a:gd name="T17" fmla="*/ 97 h 350"/>
                <a:gd name="T18" fmla="*/ 27 w 71"/>
                <a:gd name="T19" fmla="*/ 62 h 350"/>
                <a:gd name="T20" fmla="*/ 46 w 71"/>
                <a:gd name="T21" fmla="*/ 29 h 350"/>
                <a:gd name="T22" fmla="*/ 71 w 71"/>
                <a:gd name="T23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350">
                  <a:moveTo>
                    <a:pt x="71" y="0"/>
                  </a:moveTo>
                  <a:lnTo>
                    <a:pt x="71" y="350"/>
                  </a:lnTo>
                  <a:lnTo>
                    <a:pt x="46" y="321"/>
                  </a:lnTo>
                  <a:lnTo>
                    <a:pt x="27" y="289"/>
                  </a:lnTo>
                  <a:lnTo>
                    <a:pt x="12" y="252"/>
                  </a:lnTo>
                  <a:lnTo>
                    <a:pt x="3" y="215"/>
                  </a:lnTo>
                  <a:lnTo>
                    <a:pt x="0" y="174"/>
                  </a:lnTo>
                  <a:lnTo>
                    <a:pt x="3" y="135"/>
                  </a:lnTo>
                  <a:lnTo>
                    <a:pt x="12" y="97"/>
                  </a:lnTo>
                  <a:lnTo>
                    <a:pt x="27" y="62"/>
                  </a:lnTo>
                  <a:lnTo>
                    <a:pt x="46" y="29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168"/>
            <p:cNvSpPr>
              <a:spLocks/>
            </p:cNvSpPr>
            <p:nvPr/>
          </p:nvSpPr>
          <p:spPr bwMode="auto">
            <a:xfrm>
              <a:off x="2236788" y="4019550"/>
              <a:ext cx="30163" cy="52388"/>
            </a:xfrm>
            <a:custGeom>
              <a:avLst/>
              <a:gdLst>
                <a:gd name="T0" fmla="*/ 0 w 94"/>
                <a:gd name="T1" fmla="*/ 0 h 167"/>
                <a:gd name="T2" fmla="*/ 34 w 94"/>
                <a:gd name="T3" fmla="*/ 14 h 167"/>
                <a:gd name="T4" fmla="*/ 66 w 94"/>
                <a:gd name="T5" fmla="*/ 33 h 167"/>
                <a:gd name="T6" fmla="*/ 94 w 94"/>
                <a:gd name="T7" fmla="*/ 56 h 167"/>
                <a:gd name="T8" fmla="*/ 69 w 94"/>
                <a:gd name="T9" fmla="*/ 87 h 167"/>
                <a:gd name="T10" fmla="*/ 47 w 94"/>
                <a:gd name="T11" fmla="*/ 121 h 167"/>
                <a:gd name="T12" fmla="*/ 30 w 94"/>
                <a:gd name="T13" fmla="*/ 158 h 167"/>
                <a:gd name="T14" fmla="*/ 0 w 94"/>
                <a:gd name="T15" fmla="*/ 167 h 167"/>
                <a:gd name="T16" fmla="*/ 0 w 94"/>
                <a:gd name="T1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167">
                  <a:moveTo>
                    <a:pt x="0" y="0"/>
                  </a:moveTo>
                  <a:lnTo>
                    <a:pt x="34" y="14"/>
                  </a:lnTo>
                  <a:lnTo>
                    <a:pt x="66" y="33"/>
                  </a:lnTo>
                  <a:lnTo>
                    <a:pt x="94" y="56"/>
                  </a:lnTo>
                  <a:lnTo>
                    <a:pt x="69" y="87"/>
                  </a:lnTo>
                  <a:lnTo>
                    <a:pt x="47" y="121"/>
                  </a:lnTo>
                  <a:lnTo>
                    <a:pt x="30" y="158"/>
                  </a:lnTo>
                  <a:lnTo>
                    <a:pt x="0" y="16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169"/>
            <p:cNvSpPr>
              <a:spLocks/>
            </p:cNvSpPr>
            <p:nvPr/>
          </p:nvSpPr>
          <p:spPr bwMode="auto">
            <a:xfrm>
              <a:off x="2152650" y="4019550"/>
              <a:ext cx="31750" cy="203200"/>
            </a:xfrm>
            <a:custGeom>
              <a:avLst/>
              <a:gdLst>
                <a:gd name="T0" fmla="*/ 99 w 99"/>
                <a:gd name="T1" fmla="*/ 0 h 638"/>
                <a:gd name="T2" fmla="*/ 99 w 99"/>
                <a:gd name="T3" fmla="*/ 292 h 638"/>
                <a:gd name="T4" fmla="*/ 78 w 99"/>
                <a:gd name="T5" fmla="*/ 325 h 638"/>
                <a:gd name="T6" fmla="*/ 62 w 99"/>
                <a:gd name="T7" fmla="*/ 362 h 638"/>
                <a:gd name="T8" fmla="*/ 51 w 99"/>
                <a:gd name="T9" fmla="*/ 399 h 638"/>
                <a:gd name="T10" fmla="*/ 44 w 99"/>
                <a:gd name="T11" fmla="*/ 439 h 638"/>
                <a:gd name="T12" fmla="*/ 41 w 99"/>
                <a:gd name="T13" fmla="*/ 480 h 638"/>
                <a:gd name="T14" fmla="*/ 44 w 99"/>
                <a:gd name="T15" fmla="*/ 522 h 638"/>
                <a:gd name="T16" fmla="*/ 51 w 99"/>
                <a:gd name="T17" fmla="*/ 563 h 638"/>
                <a:gd name="T18" fmla="*/ 63 w 99"/>
                <a:gd name="T19" fmla="*/ 601 h 638"/>
                <a:gd name="T20" fmla="*/ 80 w 99"/>
                <a:gd name="T21" fmla="*/ 638 h 638"/>
                <a:gd name="T22" fmla="*/ 13 w 99"/>
                <a:gd name="T23" fmla="*/ 638 h 638"/>
                <a:gd name="T24" fmla="*/ 7 w 99"/>
                <a:gd name="T25" fmla="*/ 638 h 638"/>
                <a:gd name="T26" fmla="*/ 0 w 99"/>
                <a:gd name="T27" fmla="*/ 637 h 638"/>
                <a:gd name="T28" fmla="*/ 0 w 99"/>
                <a:gd name="T29" fmla="*/ 68 h 638"/>
                <a:gd name="T30" fmla="*/ 21 w 99"/>
                <a:gd name="T31" fmla="*/ 46 h 638"/>
                <a:gd name="T32" fmla="*/ 45 w 99"/>
                <a:gd name="T33" fmla="*/ 28 h 638"/>
                <a:gd name="T34" fmla="*/ 71 w 99"/>
                <a:gd name="T35" fmla="*/ 13 h 638"/>
                <a:gd name="T36" fmla="*/ 99 w 99"/>
                <a:gd name="T37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" h="638">
                  <a:moveTo>
                    <a:pt x="99" y="0"/>
                  </a:moveTo>
                  <a:lnTo>
                    <a:pt x="99" y="292"/>
                  </a:lnTo>
                  <a:lnTo>
                    <a:pt x="78" y="325"/>
                  </a:lnTo>
                  <a:lnTo>
                    <a:pt x="62" y="362"/>
                  </a:lnTo>
                  <a:lnTo>
                    <a:pt x="51" y="399"/>
                  </a:lnTo>
                  <a:lnTo>
                    <a:pt x="44" y="439"/>
                  </a:lnTo>
                  <a:lnTo>
                    <a:pt x="41" y="480"/>
                  </a:lnTo>
                  <a:lnTo>
                    <a:pt x="44" y="522"/>
                  </a:lnTo>
                  <a:lnTo>
                    <a:pt x="51" y="563"/>
                  </a:lnTo>
                  <a:lnTo>
                    <a:pt x="63" y="601"/>
                  </a:lnTo>
                  <a:lnTo>
                    <a:pt x="80" y="638"/>
                  </a:lnTo>
                  <a:lnTo>
                    <a:pt x="13" y="638"/>
                  </a:lnTo>
                  <a:lnTo>
                    <a:pt x="7" y="638"/>
                  </a:lnTo>
                  <a:lnTo>
                    <a:pt x="0" y="637"/>
                  </a:lnTo>
                  <a:lnTo>
                    <a:pt x="0" y="68"/>
                  </a:lnTo>
                  <a:lnTo>
                    <a:pt x="21" y="46"/>
                  </a:lnTo>
                  <a:lnTo>
                    <a:pt x="45" y="28"/>
                  </a:lnTo>
                  <a:lnTo>
                    <a:pt x="71" y="1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170"/>
            <p:cNvSpPr>
              <a:spLocks/>
            </p:cNvSpPr>
            <p:nvPr/>
          </p:nvSpPr>
          <p:spPr bwMode="auto">
            <a:xfrm>
              <a:off x="2193925" y="4014788"/>
              <a:ext cx="33338" cy="85725"/>
            </a:xfrm>
            <a:custGeom>
              <a:avLst/>
              <a:gdLst>
                <a:gd name="T0" fmla="*/ 56 w 104"/>
                <a:gd name="T1" fmla="*/ 0 h 269"/>
                <a:gd name="T2" fmla="*/ 81 w 104"/>
                <a:gd name="T3" fmla="*/ 2 h 269"/>
                <a:gd name="T4" fmla="*/ 104 w 104"/>
                <a:gd name="T5" fmla="*/ 5 h 269"/>
                <a:gd name="T6" fmla="*/ 104 w 104"/>
                <a:gd name="T7" fmla="*/ 194 h 269"/>
                <a:gd name="T8" fmla="*/ 65 w 104"/>
                <a:gd name="T9" fmla="*/ 214 h 269"/>
                <a:gd name="T10" fmla="*/ 31 w 104"/>
                <a:gd name="T11" fmla="*/ 240 h 269"/>
                <a:gd name="T12" fmla="*/ 0 w 104"/>
                <a:gd name="T13" fmla="*/ 269 h 269"/>
                <a:gd name="T14" fmla="*/ 0 w 104"/>
                <a:gd name="T15" fmla="*/ 8 h 269"/>
                <a:gd name="T16" fmla="*/ 28 w 104"/>
                <a:gd name="T17" fmla="*/ 3 h 269"/>
                <a:gd name="T18" fmla="*/ 56 w 104"/>
                <a:gd name="T1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269">
                  <a:moveTo>
                    <a:pt x="56" y="0"/>
                  </a:moveTo>
                  <a:lnTo>
                    <a:pt x="81" y="2"/>
                  </a:lnTo>
                  <a:lnTo>
                    <a:pt x="104" y="5"/>
                  </a:lnTo>
                  <a:lnTo>
                    <a:pt x="104" y="194"/>
                  </a:lnTo>
                  <a:lnTo>
                    <a:pt x="65" y="214"/>
                  </a:lnTo>
                  <a:lnTo>
                    <a:pt x="31" y="240"/>
                  </a:lnTo>
                  <a:lnTo>
                    <a:pt x="0" y="269"/>
                  </a:lnTo>
                  <a:lnTo>
                    <a:pt x="0" y="8"/>
                  </a:lnTo>
                  <a:lnTo>
                    <a:pt x="2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171"/>
            <p:cNvSpPr>
              <a:spLocks/>
            </p:cNvSpPr>
            <p:nvPr/>
          </p:nvSpPr>
          <p:spPr bwMode="auto">
            <a:xfrm>
              <a:off x="2109788" y="4056063"/>
              <a:ext cx="31750" cy="165100"/>
            </a:xfrm>
            <a:custGeom>
              <a:avLst/>
              <a:gdLst>
                <a:gd name="T0" fmla="*/ 104 w 104"/>
                <a:gd name="T1" fmla="*/ 0 h 523"/>
                <a:gd name="T2" fmla="*/ 104 w 104"/>
                <a:gd name="T3" fmla="*/ 523 h 523"/>
                <a:gd name="T4" fmla="*/ 67 w 104"/>
                <a:gd name="T5" fmla="*/ 512 h 523"/>
                <a:gd name="T6" fmla="*/ 32 w 104"/>
                <a:gd name="T7" fmla="*/ 497 h 523"/>
                <a:gd name="T8" fmla="*/ 0 w 104"/>
                <a:gd name="T9" fmla="*/ 478 h 523"/>
                <a:gd name="T10" fmla="*/ 0 w 104"/>
                <a:gd name="T11" fmla="*/ 72 h 523"/>
                <a:gd name="T12" fmla="*/ 28 w 104"/>
                <a:gd name="T13" fmla="*/ 54 h 523"/>
                <a:gd name="T14" fmla="*/ 57 w 104"/>
                <a:gd name="T15" fmla="*/ 40 h 523"/>
                <a:gd name="T16" fmla="*/ 89 w 104"/>
                <a:gd name="T17" fmla="*/ 31 h 523"/>
                <a:gd name="T18" fmla="*/ 104 w 104"/>
                <a:gd name="T19" fmla="*/ 0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523">
                  <a:moveTo>
                    <a:pt x="104" y="0"/>
                  </a:moveTo>
                  <a:lnTo>
                    <a:pt x="104" y="523"/>
                  </a:lnTo>
                  <a:lnTo>
                    <a:pt x="67" y="512"/>
                  </a:lnTo>
                  <a:lnTo>
                    <a:pt x="32" y="497"/>
                  </a:lnTo>
                  <a:lnTo>
                    <a:pt x="0" y="478"/>
                  </a:lnTo>
                  <a:lnTo>
                    <a:pt x="0" y="72"/>
                  </a:lnTo>
                  <a:lnTo>
                    <a:pt x="28" y="54"/>
                  </a:lnTo>
                  <a:lnTo>
                    <a:pt x="57" y="40"/>
                  </a:lnTo>
                  <a:lnTo>
                    <a:pt x="89" y="31"/>
                  </a:lnTo>
                  <a:lnTo>
                    <a:pt x="1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172"/>
            <p:cNvSpPr>
              <a:spLocks/>
            </p:cNvSpPr>
            <p:nvPr/>
          </p:nvSpPr>
          <p:spPr bwMode="auto">
            <a:xfrm>
              <a:off x="2368550" y="4014788"/>
              <a:ext cx="33338" cy="276225"/>
            </a:xfrm>
            <a:custGeom>
              <a:avLst/>
              <a:gdLst>
                <a:gd name="T0" fmla="*/ 3 w 104"/>
                <a:gd name="T1" fmla="*/ 0 h 871"/>
                <a:gd name="T2" fmla="*/ 38 w 104"/>
                <a:gd name="T3" fmla="*/ 3 h 871"/>
                <a:gd name="T4" fmla="*/ 71 w 104"/>
                <a:gd name="T5" fmla="*/ 8 h 871"/>
                <a:gd name="T6" fmla="*/ 104 w 104"/>
                <a:gd name="T7" fmla="*/ 16 h 871"/>
                <a:gd name="T8" fmla="*/ 104 w 104"/>
                <a:gd name="T9" fmla="*/ 871 h 871"/>
                <a:gd name="T10" fmla="*/ 0 w 104"/>
                <a:gd name="T11" fmla="*/ 871 h 871"/>
                <a:gd name="T12" fmla="*/ 0 w 104"/>
                <a:gd name="T13" fmla="*/ 0 h 871"/>
                <a:gd name="T14" fmla="*/ 1 w 104"/>
                <a:gd name="T15" fmla="*/ 0 h 871"/>
                <a:gd name="T16" fmla="*/ 3 w 104"/>
                <a:gd name="T17" fmla="*/ 0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871">
                  <a:moveTo>
                    <a:pt x="3" y="0"/>
                  </a:moveTo>
                  <a:lnTo>
                    <a:pt x="38" y="3"/>
                  </a:lnTo>
                  <a:lnTo>
                    <a:pt x="71" y="8"/>
                  </a:lnTo>
                  <a:lnTo>
                    <a:pt x="104" y="16"/>
                  </a:lnTo>
                  <a:lnTo>
                    <a:pt x="104" y="871"/>
                  </a:lnTo>
                  <a:lnTo>
                    <a:pt x="0" y="871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173"/>
            <p:cNvSpPr>
              <a:spLocks/>
            </p:cNvSpPr>
            <p:nvPr/>
          </p:nvSpPr>
          <p:spPr bwMode="auto">
            <a:xfrm>
              <a:off x="2327275" y="4016375"/>
              <a:ext cx="31750" cy="274638"/>
            </a:xfrm>
            <a:custGeom>
              <a:avLst/>
              <a:gdLst>
                <a:gd name="T0" fmla="*/ 98 w 98"/>
                <a:gd name="T1" fmla="*/ 0 h 868"/>
                <a:gd name="T2" fmla="*/ 98 w 98"/>
                <a:gd name="T3" fmla="*/ 868 h 868"/>
                <a:gd name="T4" fmla="*/ 0 w 98"/>
                <a:gd name="T5" fmla="*/ 868 h 868"/>
                <a:gd name="T6" fmla="*/ 0 w 98"/>
                <a:gd name="T7" fmla="*/ 25 h 868"/>
                <a:gd name="T8" fmla="*/ 31 w 98"/>
                <a:gd name="T9" fmla="*/ 14 h 868"/>
                <a:gd name="T10" fmla="*/ 64 w 98"/>
                <a:gd name="T11" fmla="*/ 5 h 868"/>
                <a:gd name="T12" fmla="*/ 98 w 98"/>
                <a:gd name="T13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868">
                  <a:moveTo>
                    <a:pt x="98" y="0"/>
                  </a:moveTo>
                  <a:lnTo>
                    <a:pt x="98" y="868"/>
                  </a:lnTo>
                  <a:lnTo>
                    <a:pt x="0" y="868"/>
                  </a:lnTo>
                  <a:lnTo>
                    <a:pt x="0" y="25"/>
                  </a:lnTo>
                  <a:lnTo>
                    <a:pt x="31" y="14"/>
                  </a:lnTo>
                  <a:lnTo>
                    <a:pt x="64" y="5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174"/>
            <p:cNvSpPr>
              <a:spLocks/>
            </p:cNvSpPr>
            <p:nvPr/>
          </p:nvSpPr>
          <p:spPr bwMode="auto">
            <a:xfrm>
              <a:off x="2193925" y="4103688"/>
              <a:ext cx="33338" cy="161925"/>
            </a:xfrm>
            <a:custGeom>
              <a:avLst/>
              <a:gdLst>
                <a:gd name="T0" fmla="*/ 104 w 104"/>
                <a:gd name="T1" fmla="*/ 0 h 510"/>
                <a:gd name="T2" fmla="*/ 104 w 104"/>
                <a:gd name="T3" fmla="*/ 510 h 510"/>
                <a:gd name="T4" fmla="*/ 77 w 104"/>
                <a:gd name="T5" fmla="*/ 483 h 510"/>
                <a:gd name="T6" fmla="*/ 52 w 104"/>
                <a:gd name="T7" fmla="*/ 454 h 510"/>
                <a:gd name="T8" fmla="*/ 31 w 104"/>
                <a:gd name="T9" fmla="*/ 422 h 510"/>
                <a:gd name="T10" fmla="*/ 13 w 104"/>
                <a:gd name="T11" fmla="*/ 388 h 510"/>
                <a:gd name="T12" fmla="*/ 0 w 104"/>
                <a:gd name="T13" fmla="*/ 351 h 510"/>
                <a:gd name="T14" fmla="*/ 0 w 104"/>
                <a:gd name="T15" fmla="*/ 159 h 510"/>
                <a:gd name="T16" fmla="*/ 13 w 104"/>
                <a:gd name="T17" fmla="*/ 122 h 510"/>
                <a:gd name="T18" fmla="*/ 31 w 104"/>
                <a:gd name="T19" fmla="*/ 88 h 510"/>
                <a:gd name="T20" fmla="*/ 52 w 104"/>
                <a:gd name="T21" fmla="*/ 55 h 510"/>
                <a:gd name="T22" fmla="*/ 77 w 104"/>
                <a:gd name="T23" fmla="*/ 27 h 510"/>
                <a:gd name="T24" fmla="*/ 104 w 104"/>
                <a:gd name="T25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510">
                  <a:moveTo>
                    <a:pt x="104" y="0"/>
                  </a:moveTo>
                  <a:lnTo>
                    <a:pt x="104" y="510"/>
                  </a:lnTo>
                  <a:lnTo>
                    <a:pt x="77" y="483"/>
                  </a:lnTo>
                  <a:lnTo>
                    <a:pt x="52" y="454"/>
                  </a:lnTo>
                  <a:lnTo>
                    <a:pt x="31" y="422"/>
                  </a:lnTo>
                  <a:lnTo>
                    <a:pt x="13" y="388"/>
                  </a:lnTo>
                  <a:lnTo>
                    <a:pt x="0" y="351"/>
                  </a:lnTo>
                  <a:lnTo>
                    <a:pt x="0" y="159"/>
                  </a:lnTo>
                  <a:lnTo>
                    <a:pt x="13" y="122"/>
                  </a:lnTo>
                  <a:lnTo>
                    <a:pt x="31" y="88"/>
                  </a:lnTo>
                  <a:lnTo>
                    <a:pt x="52" y="55"/>
                  </a:lnTo>
                  <a:lnTo>
                    <a:pt x="77" y="27"/>
                  </a:lnTo>
                  <a:lnTo>
                    <a:pt x="1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175"/>
            <p:cNvSpPr>
              <a:spLocks/>
            </p:cNvSpPr>
            <p:nvPr/>
          </p:nvSpPr>
          <p:spPr bwMode="auto">
            <a:xfrm>
              <a:off x="2284413" y="4029075"/>
              <a:ext cx="33338" cy="261938"/>
            </a:xfrm>
            <a:custGeom>
              <a:avLst/>
              <a:gdLst>
                <a:gd name="T0" fmla="*/ 104 w 104"/>
                <a:gd name="T1" fmla="*/ 0 h 827"/>
                <a:gd name="T2" fmla="*/ 104 w 104"/>
                <a:gd name="T3" fmla="*/ 827 h 827"/>
                <a:gd name="T4" fmla="*/ 38 w 104"/>
                <a:gd name="T5" fmla="*/ 827 h 827"/>
                <a:gd name="T6" fmla="*/ 0 w 104"/>
                <a:gd name="T7" fmla="*/ 825 h 827"/>
                <a:gd name="T8" fmla="*/ 0 w 104"/>
                <a:gd name="T9" fmla="*/ 91 h 827"/>
                <a:gd name="T10" fmla="*/ 23 w 104"/>
                <a:gd name="T11" fmla="*/ 65 h 827"/>
                <a:gd name="T12" fmla="*/ 47 w 104"/>
                <a:gd name="T13" fmla="*/ 41 h 827"/>
                <a:gd name="T14" fmla="*/ 75 w 104"/>
                <a:gd name="T15" fmla="*/ 18 h 827"/>
                <a:gd name="T16" fmla="*/ 104 w 104"/>
                <a:gd name="T17" fmla="*/ 0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827">
                  <a:moveTo>
                    <a:pt x="104" y="0"/>
                  </a:moveTo>
                  <a:lnTo>
                    <a:pt x="104" y="827"/>
                  </a:lnTo>
                  <a:lnTo>
                    <a:pt x="38" y="827"/>
                  </a:lnTo>
                  <a:lnTo>
                    <a:pt x="0" y="825"/>
                  </a:lnTo>
                  <a:lnTo>
                    <a:pt x="0" y="91"/>
                  </a:lnTo>
                  <a:lnTo>
                    <a:pt x="23" y="65"/>
                  </a:lnTo>
                  <a:lnTo>
                    <a:pt x="47" y="41"/>
                  </a:lnTo>
                  <a:lnTo>
                    <a:pt x="75" y="18"/>
                  </a:lnTo>
                  <a:lnTo>
                    <a:pt x="1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176"/>
            <p:cNvSpPr>
              <a:spLocks/>
            </p:cNvSpPr>
            <p:nvPr/>
          </p:nvSpPr>
          <p:spPr bwMode="auto">
            <a:xfrm>
              <a:off x="2236788" y="4073525"/>
              <a:ext cx="38100" cy="215900"/>
            </a:xfrm>
            <a:custGeom>
              <a:avLst/>
              <a:gdLst>
                <a:gd name="T0" fmla="*/ 117 w 117"/>
                <a:gd name="T1" fmla="*/ 0 h 677"/>
                <a:gd name="T2" fmla="*/ 117 w 117"/>
                <a:gd name="T3" fmla="*/ 677 h 677"/>
                <a:gd name="T4" fmla="*/ 75 w 117"/>
                <a:gd name="T5" fmla="*/ 665 h 677"/>
                <a:gd name="T6" fmla="*/ 36 w 117"/>
                <a:gd name="T7" fmla="*/ 649 h 677"/>
                <a:gd name="T8" fmla="*/ 0 w 117"/>
                <a:gd name="T9" fmla="*/ 628 h 677"/>
                <a:gd name="T10" fmla="*/ 0 w 117"/>
                <a:gd name="T11" fmla="*/ 70 h 677"/>
                <a:gd name="T12" fmla="*/ 33 w 117"/>
                <a:gd name="T13" fmla="*/ 51 h 677"/>
                <a:gd name="T14" fmla="*/ 68 w 117"/>
                <a:gd name="T15" fmla="*/ 35 h 677"/>
                <a:gd name="T16" fmla="*/ 106 w 117"/>
                <a:gd name="T17" fmla="*/ 23 h 677"/>
                <a:gd name="T18" fmla="*/ 117 w 117"/>
                <a:gd name="T19" fmla="*/ 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677">
                  <a:moveTo>
                    <a:pt x="117" y="0"/>
                  </a:moveTo>
                  <a:lnTo>
                    <a:pt x="117" y="677"/>
                  </a:lnTo>
                  <a:lnTo>
                    <a:pt x="75" y="665"/>
                  </a:lnTo>
                  <a:lnTo>
                    <a:pt x="36" y="649"/>
                  </a:lnTo>
                  <a:lnTo>
                    <a:pt x="0" y="628"/>
                  </a:lnTo>
                  <a:lnTo>
                    <a:pt x="0" y="70"/>
                  </a:lnTo>
                  <a:lnTo>
                    <a:pt x="33" y="51"/>
                  </a:lnTo>
                  <a:lnTo>
                    <a:pt x="68" y="35"/>
                  </a:lnTo>
                  <a:lnTo>
                    <a:pt x="106" y="23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177"/>
            <p:cNvSpPr>
              <a:spLocks/>
            </p:cNvSpPr>
            <p:nvPr/>
          </p:nvSpPr>
          <p:spPr bwMode="auto">
            <a:xfrm>
              <a:off x="2498725" y="4098925"/>
              <a:ext cx="31750" cy="171450"/>
            </a:xfrm>
            <a:custGeom>
              <a:avLst/>
              <a:gdLst>
                <a:gd name="T0" fmla="*/ 0 w 99"/>
                <a:gd name="T1" fmla="*/ 0 h 540"/>
                <a:gd name="T2" fmla="*/ 30 w 99"/>
                <a:gd name="T3" fmla="*/ 25 h 540"/>
                <a:gd name="T4" fmla="*/ 56 w 99"/>
                <a:gd name="T5" fmla="*/ 51 h 540"/>
                <a:gd name="T6" fmla="*/ 80 w 99"/>
                <a:gd name="T7" fmla="*/ 81 h 540"/>
                <a:gd name="T8" fmla="*/ 99 w 99"/>
                <a:gd name="T9" fmla="*/ 114 h 540"/>
                <a:gd name="T10" fmla="*/ 99 w 99"/>
                <a:gd name="T11" fmla="*/ 425 h 540"/>
                <a:gd name="T12" fmla="*/ 80 w 99"/>
                <a:gd name="T13" fmla="*/ 458 h 540"/>
                <a:gd name="T14" fmla="*/ 56 w 99"/>
                <a:gd name="T15" fmla="*/ 488 h 540"/>
                <a:gd name="T16" fmla="*/ 30 w 99"/>
                <a:gd name="T17" fmla="*/ 515 h 540"/>
                <a:gd name="T18" fmla="*/ 0 w 99"/>
                <a:gd name="T19" fmla="*/ 540 h 540"/>
                <a:gd name="T20" fmla="*/ 0 w 99"/>
                <a:gd name="T2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540">
                  <a:moveTo>
                    <a:pt x="0" y="0"/>
                  </a:moveTo>
                  <a:lnTo>
                    <a:pt x="30" y="25"/>
                  </a:lnTo>
                  <a:lnTo>
                    <a:pt x="56" y="51"/>
                  </a:lnTo>
                  <a:lnTo>
                    <a:pt x="80" y="81"/>
                  </a:lnTo>
                  <a:lnTo>
                    <a:pt x="99" y="114"/>
                  </a:lnTo>
                  <a:lnTo>
                    <a:pt x="99" y="425"/>
                  </a:lnTo>
                  <a:lnTo>
                    <a:pt x="80" y="458"/>
                  </a:lnTo>
                  <a:lnTo>
                    <a:pt x="56" y="488"/>
                  </a:lnTo>
                  <a:lnTo>
                    <a:pt x="30" y="515"/>
                  </a:lnTo>
                  <a:lnTo>
                    <a:pt x="0" y="54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178"/>
            <p:cNvSpPr>
              <a:spLocks/>
            </p:cNvSpPr>
            <p:nvPr/>
          </p:nvSpPr>
          <p:spPr bwMode="auto">
            <a:xfrm>
              <a:off x="2455863" y="4059238"/>
              <a:ext cx="33338" cy="230188"/>
            </a:xfrm>
            <a:custGeom>
              <a:avLst/>
              <a:gdLst>
                <a:gd name="T0" fmla="*/ 0 w 104"/>
                <a:gd name="T1" fmla="*/ 0 h 726"/>
                <a:gd name="T2" fmla="*/ 16 w 104"/>
                <a:gd name="T3" fmla="*/ 25 h 726"/>
                <a:gd name="T4" fmla="*/ 31 w 104"/>
                <a:gd name="T5" fmla="*/ 51 h 726"/>
                <a:gd name="T6" fmla="*/ 43 w 104"/>
                <a:gd name="T7" fmla="*/ 79 h 726"/>
                <a:gd name="T8" fmla="*/ 74 w 104"/>
                <a:gd name="T9" fmla="*/ 91 h 726"/>
                <a:gd name="T10" fmla="*/ 104 w 104"/>
                <a:gd name="T11" fmla="*/ 106 h 726"/>
                <a:gd name="T12" fmla="*/ 104 w 104"/>
                <a:gd name="T13" fmla="*/ 687 h 726"/>
                <a:gd name="T14" fmla="*/ 71 w 104"/>
                <a:gd name="T15" fmla="*/ 704 h 726"/>
                <a:gd name="T16" fmla="*/ 37 w 104"/>
                <a:gd name="T17" fmla="*/ 716 h 726"/>
                <a:gd name="T18" fmla="*/ 0 w 104"/>
                <a:gd name="T19" fmla="*/ 726 h 726"/>
                <a:gd name="T20" fmla="*/ 0 w 104"/>
                <a:gd name="T21" fmla="*/ 0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" h="726">
                  <a:moveTo>
                    <a:pt x="0" y="0"/>
                  </a:moveTo>
                  <a:lnTo>
                    <a:pt x="16" y="25"/>
                  </a:lnTo>
                  <a:lnTo>
                    <a:pt x="31" y="51"/>
                  </a:lnTo>
                  <a:lnTo>
                    <a:pt x="43" y="79"/>
                  </a:lnTo>
                  <a:lnTo>
                    <a:pt x="74" y="91"/>
                  </a:lnTo>
                  <a:lnTo>
                    <a:pt x="104" y="106"/>
                  </a:lnTo>
                  <a:lnTo>
                    <a:pt x="104" y="687"/>
                  </a:lnTo>
                  <a:lnTo>
                    <a:pt x="71" y="704"/>
                  </a:lnTo>
                  <a:lnTo>
                    <a:pt x="37" y="716"/>
                  </a:lnTo>
                  <a:lnTo>
                    <a:pt x="0" y="72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179"/>
            <p:cNvSpPr>
              <a:spLocks/>
            </p:cNvSpPr>
            <p:nvPr/>
          </p:nvSpPr>
          <p:spPr bwMode="auto">
            <a:xfrm>
              <a:off x="2411413" y="4024313"/>
              <a:ext cx="34925" cy="266700"/>
            </a:xfrm>
            <a:custGeom>
              <a:avLst/>
              <a:gdLst>
                <a:gd name="T0" fmla="*/ 0 w 107"/>
                <a:gd name="T1" fmla="*/ 0 h 843"/>
                <a:gd name="T2" fmla="*/ 39 w 107"/>
                <a:gd name="T3" fmla="*/ 20 h 843"/>
                <a:gd name="T4" fmla="*/ 75 w 107"/>
                <a:gd name="T5" fmla="*/ 45 h 843"/>
                <a:gd name="T6" fmla="*/ 107 w 107"/>
                <a:gd name="T7" fmla="*/ 74 h 843"/>
                <a:gd name="T8" fmla="*/ 107 w 107"/>
                <a:gd name="T9" fmla="*/ 842 h 843"/>
                <a:gd name="T10" fmla="*/ 76 w 107"/>
                <a:gd name="T11" fmla="*/ 843 h 843"/>
                <a:gd name="T12" fmla="*/ 0 w 107"/>
                <a:gd name="T13" fmla="*/ 843 h 843"/>
                <a:gd name="T14" fmla="*/ 0 w 107"/>
                <a:gd name="T15" fmla="*/ 0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843">
                  <a:moveTo>
                    <a:pt x="0" y="0"/>
                  </a:moveTo>
                  <a:lnTo>
                    <a:pt x="39" y="20"/>
                  </a:lnTo>
                  <a:lnTo>
                    <a:pt x="75" y="45"/>
                  </a:lnTo>
                  <a:lnTo>
                    <a:pt x="107" y="74"/>
                  </a:lnTo>
                  <a:lnTo>
                    <a:pt x="107" y="842"/>
                  </a:lnTo>
                  <a:lnTo>
                    <a:pt x="76" y="843"/>
                  </a:lnTo>
                  <a:lnTo>
                    <a:pt x="0" y="84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1" name="Group 591"/>
          <p:cNvGrpSpPr/>
          <p:nvPr/>
        </p:nvGrpSpPr>
        <p:grpSpPr>
          <a:xfrm>
            <a:off x="7842798" y="2060766"/>
            <a:ext cx="396268" cy="431830"/>
            <a:chOff x="7186613" y="4408488"/>
            <a:chExt cx="866775" cy="944563"/>
          </a:xfrm>
          <a:solidFill>
            <a:srgbClr val="000000"/>
          </a:solidFill>
        </p:grpSpPr>
        <p:sp>
          <p:nvSpPr>
            <p:cNvPr id="682" name="Freeform 308"/>
            <p:cNvSpPr>
              <a:spLocks/>
            </p:cNvSpPr>
            <p:nvPr/>
          </p:nvSpPr>
          <p:spPr bwMode="auto">
            <a:xfrm>
              <a:off x="7454901" y="5259388"/>
              <a:ext cx="44450" cy="50800"/>
            </a:xfrm>
            <a:custGeom>
              <a:avLst/>
              <a:gdLst>
                <a:gd name="T0" fmla="*/ 84 w 167"/>
                <a:gd name="T1" fmla="*/ 0 h 193"/>
                <a:gd name="T2" fmla="*/ 167 w 167"/>
                <a:gd name="T3" fmla="*/ 86 h 193"/>
                <a:gd name="T4" fmla="*/ 167 w 167"/>
                <a:gd name="T5" fmla="*/ 193 h 193"/>
                <a:gd name="T6" fmla="*/ 0 w 167"/>
                <a:gd name="T7" fmla="*/ 193 h 193"/>
                <a:gd name="T8" fmla="*/ 0 w 167"/>
                <a:gd name="T9" fmla="*/ 87 h 193"/>
                <a:gd name="T10" fmla="*/ 84 w 167"/>
                <a:gd name="T1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193">
                  <a:moveTo>
                    <a:pt x="84" y="0"/>
                  </a:moveTo>
                  <a:lnTo>
                    <a:pt x="167" y="86"/>
                  </a:lnTo>
                  <a:lnTo>
                    <a:pt x="167" y="193"/>
                  </a:lnTo>
                  <a:lnTo>
                    <a:pt x="0" y="193"/>
                  </a:lnTo>
                  <a:lnTo>
                    <a:pt x="0" y="87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309"/>
            <p:cNvSpPr>
              <a:spLocks noEditPoints="1"/>
            </p:cNvSpPr>
            <p:nvPr/>
          </p:nvSpPr>
          <p:spPr bwMode="auto">
            <a:xfrm>
              <a:off x="7186613" y="4408488"/>
              <a:ext cx="866775" cy="944563"/>
            </a:xfrm>
            <a:custGeom>
              <a:avLst/>
              <a:gdLst>
                <a:gd name="T0" fmla="*/ 1215 w 3274"/>
                <a:gd name="T1" fmla="*/ 3442 h 3569"/>
                <a:gd name="T2" fmla="*/ 2496 w 3274"/>
                <a:gd name="T3" fmla="*/ 874 h 3569"/>
                <a:gd name="T4" fmla="*/ 2444 w 3274"/>
                <a:gd name="T5" fmla="*/ 914 h 3569"/>
                <a:gd name="T6" fmla="*/ 2454 w 3274"/>
                <a:gd name="T7" fmla="*/ 982 h 3569"/>
                <a:gd name="T8" fmla="*/ 2882 w 3274"/>
                <a:gd name="T9" fmla="*/ 1047 h 3569"/>
                <a:gd name="T10" fmla="*/ 1963 w 3274"/>
                <a:gd name="T11" fmla="*/ 1656 h 3569"/>
                <a:gd name="T12" fmla="*/ 1119 w 3274"/>
                <a:gd name="T13" fmla="*/ 1556 h 3569"/>
                <a:gd name="T14" fmla="*/ 1062 w 3274"/>
                <a:gd name="T15" fmla="*/ 1563 h 3569"/>
                <a:gd name="T16" fmla="*/ 359 w 3274"/>
                <a:gd name="T17" fmla="*/ 2430 h 3569"/>
                <a:gd name="T18" fmla="*/ 384 w 3274"/>
                <a:gd name="T19" fmla="*/ 2493 h 3569"/>
                <a:gd name="T20" fmla="*/ 441 w 3274"/>
                <a:gd name="T21" fmla="*/ 2506 h 3569"/>
                <a:gd name="T22" fmla="*/ 1099 w 3274"/>
                <a:gd name="T23" fmla="*/ 1725 h 3569"/>
                <a:gd name="T24" fmla="*/ 1610 w 3274"/>
                <a:gd name="T25" fmla="*/ 2313 h 3569"/>
                <a:gd name="T26" fmla="*/ 1662 w 3274"/>
                <a:gd name="T27" fmla="*/ 2285 h 3569"/>
                <a:gd name="T28" fmla="*/ 2865 w 3274"/>
                <a:gd name="T29" fmla="*/ 1529 h 3569"/>
                <a:gd name="T30" fmla="*/ 2899 w 3274"/>
                <a:gd name="T31" fmla="*/ 1586 h 3569"/>
                <a:gd name="T32" fmla="*/ 2951 w 3274"/>
                <a:gd name="T33" fmla="*/ 1593 h 3569"/>
                <a:gd name="T34" fmla="*/ 2998 w 3274"/>
                <a:gd name="T35" fmla="*/ 1546 h 3569"/>
                <a:gd name="T36" fmla="*/ 3131 w 3274"/>
                <a:gd name="T37" fmla="*/ 961 h 3569"/>
                <a:gd name="T38" fmla="*/ 2514 w 3274"/>
                <a:gd name="T39" fmla="*/ 872 h 3569"/>
                <a:gd name="T40" fmla="*/ 2015 w 3274"/>
                <a:gd name="T41" fmla="*/ 2045 h 3569"/>
                <a:gd name="T42" fmla="*/ 1698 w 3274"/>
                <a:gd name="T43" fmla="*/ 2435 h 3569"/>
                <a:gd name="T44" fmla="*/ 1578 w 3274"/>
                <a:gd name="T45" fmla="*/ 2455 h 3569"/>
                <a:gd name="T46" fmla="*/ 1469 w 3274"/>
                <a:gd name="T47" fmla="*/ 2405 h 3569"/>
                <a:gd name="T48" fmla="*/ 559 w 3274"/>
                <a:gd name="T49" fmla="*/ 2601 h 3569"/>
                <a:gd name="T50" fmla="*/ 454 w 3274"/>
                <a:gd name="T51" fmla="*/ 2652 h 3569"/>
                <a:gd name="T52" fmla="*/ 325 w 3274"/>
                <a:gd name="T53" fmla="*/ 2628 h 3569"/>
                <a:gd name="T54" fmla="*/ 239 w 3274"/>
                <a:gd name="T55" fmla="*/ 2534 h 3569"/>
                <a:gd name="T56" fmla="*/ 227 w 3274"/>
                <a:gd name="T57" fmla="*/ 2410 h 3569"/>
                <a:gd name="T58" fmla="*/ 941 w 3274"/>
                <a:gd name="T59" fmla="*/ 1503 h 3569"/>
                <a:gd name="T60" fmla="*/ 1038 w 3274"/>
                <a:gd name="T61" fmla="*/ 1438 h 3569"/>
                <a:gd name="T62" fmla="*/ 1156 w 3274"/>
                <a:gd name="T63" fmla="*/ 1438 h 3569"/>
                <a:gd name="T64" fmla="*/ 1254 w 3274"/>
                <a:gd name="T65" fmla="*/ 1504 h 3569"/>
                <a:gd name="T66" fmla="*/ 1904 w 3274"/>
                <a:gd name="T67" fmla="*/ 1539 h 3569"/>
                <a:gd name="T68" fmla="*/ 179 w 3274"/>
                <a:gd name="T69" fmla="*/ 0 h 3569"/>
                <a:gd name="T70" fmla="*/ 2105 w 3274"/>
                <a:gd name="T71" fmla="*/ 25 h 3569"/>
                <a:gd name="T72" fmla="*/ 2183 w 3274"/>
                <a:gd name="T73" fmla="*/ 117 h 3569"/>
                <a:gd name="T74" fmla="*/ 2492 w 3274"/>
                <a:gd name="T75" fmla="*/ 1151 h 3569"/>
                <a:gd name="T76" fmla="*/ 2385 w 3274"/>
                <a:gd name="T77" fmla="*/ 1113 h 3569"/>
                <a:gd name="T78" fmla="*/ 2309 w 3274"/>
                <a:gd name="T79" fmla="*/ 1000 h 3569"/>
                <a:gd name="T80" fmla="*/ 2324 w 3274"/>
                <a:gd name="T81" fmla="*/ 863 h 3569"/>
                <a:gd name="T82" fmla="*/ 2420 w 3274"/>
                <a:gd name="T83" fmla="*/ 768 h 3569"/>
                <a:gd name="T84" fmla="*/ 3094 w 3274"/>
                <a:gd name="T85" fmla="*/ 810 h 3569"/>
                <a:gd name="T86" fmla="*/ 3200 w 3274"/>
                <a:gd name="T87" fmla="*/ 854 h 3569"/>
                <a:gd name="T88" fmla="*/ 3268 w 3274"/>
                <a:gd name="T89" fmla="*/ 960 h 3569"/>
                <a:gd name="T90" fmla="*/ 3126 w 3274"/>
                <a:gd name="T91" fmla="*/ 1592 h 3569"/>
                <a:gd name="T92" fmla="*/ 3053 w 3274"/>
                <a:gd name="T93" fmla="*/ 1699 h 3569"/>
                <a:gd name="T94" fmla="*/ 2931 w 3274"/>
                <a:gd name="T95" fmla="*/ 1741 h 3569"/>
                <a:gd name="T96" fmla="*/ 2821 w 3274"/>
                <a:gd name="T97" fmla="*/ 1709 h 3569"/>
                <a:gd name="T98" fmla="*/ 2743 w 3274"/>
                <a:gd name="T99" fmla="*/ 1612 h 3569"/>
                <a:gd name="T100" fmla="*/ 2736 w 3274"/>
                <a:gd name="T101" fmla="*/ 1487 h 3569"/>
                <a:gd name="T102" fmla="*/ 2191 w 3274"/>
                <a:gd name="T103" fmla="*/ 3421 h 3569"/>
                <a:gd name="T104" fmla="*/ 2130 w 3274"/>
                <a:gd name="T105" fmla="*/ 3526 h 3569"/>
                <a:gd name="T106" fmla="*/ 2014 w 3274"/>
                <a:gd name="T107" fmla="*/ 3569 h 3569"/>
                <a:gd name="T108" fmla="*/ 88 w 3274"/>
                <a:gd name="T109" fmla="*/ 3543 h 3569"/>
                <a:gd name="T110" fmla="*/ 11 w 3274"/>
                <a:gd name="T111" fmla="*/ 3452 h 3569"/>
                <a:gd name="T112" fmla="*/ 3 w 3274"/>
                <a:gd name="T113" fmla="*/ 147 h 3569"/>
                <a:gd name="T114" fmla="*/ 64 w 3274"/>
                <a:gd name="T115" fmla="*/ 43 h 3569"/>
                <a:gd name="T116" fmla="*/ 179 w 3274"/>
                <a:gd name="T117" fmla="*/ 0 h 3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74" h="3569">
                  <a:moveTo>
                    <a:pt x="1098" y="3163"/>
                  </a:moveTo>
                  <a:lnTo>
                    <a:pt x="979" y="3287"/>
                  </a:lnTo>
                  <a:lnTo>
                    <a:pt x="979" y="3442"/>
                  </a:lnTo>
                  <a:lnTo>
                    <a:pt x="1215" y="3442"/>
                  </a:lnTo>
                  <a:lnTo>
                    <a:pt x="1215" y="3287"/>
                  </a:lnTo>
                  <a:lnTo>
                    <a:pt x="1098" y="3163"/>
                  </a:lnTo>
                  <a:close/>
                  <a:moveTo>
                    <a:pt x="2514" y="872"/>
                  </a:moveTo>
                  <a:lnTo>
                    <a:pt x="2496" y="874"/>
                  </a:lnTo>
                  <a:lnTo>
                    <a:pt x="2480" y="878"/>
                  </a:lnTo>
                  <a:lnTo>
                    <a:pt x="2464" y="888"/>
                  </a:lnTo>
                  <a:lnTo>
                    <a:pt x="2453" y="900"/>
                  </a:lnTo>
                  <a:lnTo>
                    <a:pt x="2444" y="914"/>
                  </a:lnTo>
                  <a:lnTo>
                    <a:pt x="2440" y="932"/>
                  </a:lnTo>
                  <a:lnTo>
                    <a:pt x="2440" y="951"/>
                  </a:lnTo>
                  <a:lnTo>
                    <a:pt x="2445" y="967"/>
                  </a:lnTo>
                  <a:lnTo>
                    <a:pt x="2454" y="982"/>
                  </a:lnTo>
                  <a:lnTo>
                    <a:pt x="2466" y="994"/>
                  </a:lnTo>
                  <a:lnTo>
                    <a:pt x="2482" y="1001"/>
                  </a:lnTo>
                  <a:lnTo>
                    <a:pt x="2499" y="1006"/>
                  </a:lnTo>
                  <a:lnTo>
                    <a:pt x="2882" y="1047"/>
                  </a:lnTo>
                  <a:lnTo>
                    <a:pt x="1980" y="1639"/>
                  </a:lnTo>
                  <a:lnTo>
                    <a:pt x="1973" y="1645"/>
                  </a:lnTo>
                  <a:lnTo>
                    <a:pt x="1968" y="1650"/>
                  </a:lnTo>
                  <a:lnTo>
                    <a:pt x="1963" y="1656"/>
                  </a:lnTo>
                  <a:lnTo>
                    <a:pt x="1605" y="2135"/>
                  </a:lnTo>
                  <a:lnTo>
                    <a:pt x="1152" y="1577"/>
                  </a:lnTo>
                  <a:lnTo>
                    <a:pt x="1136" y="1563"/>
                  </a:lnTo>
                  <a:lnTo>
                    <a:pt x="1119" y="1556"/>
                  </a:lnTo>
                  <a:lnTo>
                    <a:pt x="1100" y="1552"/>
                  </a:lnTo>
                  <a:lnTo>
                    <a:pt x="1099" y="1552"/>
                  </a:lnTo>
                  <a:lnTo>
                    <a:pt x="1080" y="1556"/>
                  </a:lnTo>
                  <a:lnTo>
                    <a:pt x="1062" y="1563"/>
                  </a:lnTo>
                  <a:lnTo>
                    <a:pt x="1047" y="1577"/>
                  </a:lnTo>
                  <a:lnTo>
                    <a:pt x="374" y="2398"/>
                  </a:lnTo>
                  <a:lnTo>
                    <a:pt x="365" y="2414"/>
                  </a:lnTo>
                  <a:lnTo>
                    <a:pt x="359" y="2430"/>
                  </a:lnTo>
                  <a:lnTo>
                    <a:pt x="359" y="2448"/>
                  </a:lnTo>
                  <a:lnTo>
                    <a:pt x="364" y="2465"/>
                  </a:lnTo>
                  <a:lnTo>
                    <a:pt x="371" y="2480"/>
                  </a:lnTo>
                  <a:lnTo>
                    <a:pt x="384" y="2493"/>
                  </a:lnTo>
                  <a:lnTo>
                    <a:pt x="397" y="2502"/>
                  </a:lnTo>
                  <a:lnTo>
                    <a:pt x="411" y="2506"/>
                  </a:lnTo>
                  <a:lnTo>
                    <a:pt x="427" y="2509"/>
                  </a:lnTo>
                  <a:lnTo>
                    <a:pt x="441" y="2506"/>
                  </a:lnTo>
                  <a:lnTo>
                    <a:pt x="454" y="2502"/>
                  </a:lnTo>
                  <a:lnTo>
                    <a:pt x="468" y="2494"/>
                  </a:lnTo>
                  <a:lnTo>
                    <a:pt x="479" y="2483"/>
                  </a:lnTo>
                  <a:lnTo>
                    <a:pt x="1099" y="1725"/>
                  </a:lnTo>
                  <a:lnTo>
                    <a:pt x="1555" y="2287"/>
                  </a:lnTo>
                  <a:lnTo>
                    <a:pt x="1571" y="2300"/>
                  </a:lnTo>
                  <a:lnTo>
                    <a:pt x="1589" y="2309"/>
                  </a:lnTo>
                  <a:lnTo>
                    <a:pt x="1610" y="2313"/>
                  </a:lnTo>
                  <a:lnTo>
                    <a:pt x="1625" y="2310"/>
                  </a:lnTo>
                  <a:lnTo>
                    <a:pt x="1638" y="2305"/>
                  </a:lnTo>
                  <a:lnTo>
                    <a:pt x="1652" y="2296"/>
                  </a:lnTo>
                  <a:lnTo>
                    <a:pt x="1662" y="2285"/>
                  </a:lnTo>
                  <a:lnTo>
                    <a:pt x="2064" y="1745"/>
                  </a:lnTo>
                  <a:lnTo>
                    <a:pt x="2964" y="1153"/>
                  </a:lnTo>
                  <a:lnTo>
                    <a:pt x="2868" y="1510"/>
                  </a:lnTo>
                  <a:lnTo>
                    <a:pt x="2865" y="1529"/>
                  </a:lnTo>
                  <a:lnTo>
                    <a:pt x="2869" y="1546"/>
                  </a:lnTo>
                  <a:lnTo>
                    <a:pt x="2875" y="1562"/>
                  </a:lnTo>
                  <a:lnTo>
                    <a:pt x="2885" y="1575"/>
                  </a:lnTo>
                  <a:lnTo>
                    <a:pt x="2899" y="1586"/>
                  </a:lnTo>
                  <a:lnTo>
                    <a:pt x="2915" y="1593"/>
                  </a:lnTo>
                  <a:lnTo>
                    <a:pt x="2924" y="1595"/>
                  </a:lnTo>
                  <a:lnTo>
                    <a:pt x="2933" y="1595"/>
                  </a:lnTo>
                  <a:lnTo>
                    <a:pt x="2951" y="1593"/>
                  </a:lnTo>
                  <a:lnTo>
                    <a:pt x="2967" y="1586"/>
                  </a:lnTo>
                  <a:lnTo>
                    <a:pt x="2980" y="1577"/>
                  </a:lnTo>
                  <a:lnTo>
                    <a:pt x="2991" y="1562"/>
                  </a:lnTo>
                  <a:lnTo>
                    <a:pt x="2998" y="1546"/>
                  </a:lnTo>
                  <a:lnTo>
                    <a:pt x="3141" y="1017"/>
                  </a:lnTo>
                  <a:lnTo>
                    <a:pt x="3143" y="997"/>
                  </a:lnTo>
                  <a:lnTo>
                    <a:pt x="3140" y="978"/>
                  </a:lnTo>
                  <a:lnTo>
                    <a:pt x="3131" y="961"/>
                  </a:lnTo>
                  <a:lnTo>
                    <a:pt x="3117" y="946"/>
                  </a:lnTo>
                  <a:lnTo>
                    <a:pt x="3101" y="937"/>
                  </a:lnTo>
                  <a:lnTo>
                    <a:pt x="3082" y="932"/>
                  </a:lnTo>
                  <a:lnTo>
                    <a:pt x="2514" y="872"/>
                  </a:lnTo>
                  <a:close/>
                  <a:moveTo>
                    <a:pt x="179" y="179"/>
                  </a:moveTo>
                  <a:lnTo>
                    <a:pt x="179" y="3098"/>
                  </a:lnTo>
                  <a:lnTo>
                    <a:pt x="2015" y="3098"/>
                  </a:lnTo>
                  <a:lnTo>
                    <a:pt x="2015" y="2045"/>
                  </a:lnTo>
                  <a:lnTo>
                    <a:pt x="1768" y="2376"/>
                  </a:lnTo>
                  <a:lnTo>
                    <a:pt x="1748" y="2400"/>
                  </a:lnTo>
                  <a:lnTo>
                    <a:pt x="1725" y="2419"/>
                  </a:lnTo>
                  <a:lnTo>
                    <a:pt x="1698" y="2435"/>
                  </a:lnTo>
                  <a:lnTo>
                    <a:pt x="1670" y="2447"/>
                  </a:lnTo>
                  <a:lnTo>
                    <a:pt x="1641" y="2455"/>
                  </a:lnTo>
                  <a:lnTo>
                    <a:pt x="1610" y="2458"/>
                  </a:lnTo>
                  <a:lnTo>
                    <a:pt x="1578" y="2455"/>
                  </a:lnTo>
                  <a:lnTo>
                    <a:pt x="1548" y="2448"/>
                  </a:lnTo>
                  <a:lnTo>
                    <a:pt x="1519" y="2438"/>
                  </a:lnTo>
                  <a:lnTo>
                    <a:pt x="1493" y="2423"/>
                  </a:lnTo>
                  <a:lnTo>
                    <a:pt x="1469" y="2405"/>
                  </a:lnTo>
                  <a:lnTo>
                    <a:pt x="1449" y="2383"/>
                  </a:lnTo>
                  <a:lnTo>
                    <a:pt x="1097" y="1950"/>
                  </a:lnTo>
                  <a:lnTo>
                    <a:pt x="580" y="2579"/>
                  </a:lnTo>
                  <a:lnTo>
                    <a:pt x="559" y="2601"/>
                  </a:lnTo>
                  <a:lnTo>
                    <a:pt x="536" y="2620"/>
                  </a:lnTo>
                  <a:lnTo>
                    <a:pt x="511" y="2634"/>
                  </a:lnTo>
                  <a:lnTo>
                    <a:pt x="483" y="2645"/>
                  </a:lnTo>
                  <a:lnTo>
                    <a:pt x="454" y="2652"/>
                  </a:lnTo>
                  <a:lnTo>
                    <a:pt x="425" y="2654"/>
                  </a:lnTo>
                  <a:lnTo>
                    <a:pt x="389" y="2651"/>
                  </a:lnTo>
                  <a:lnTo>
                    <a:pt x="356" y="2642"/>
                  </a:lnTo>
                  <a:lnTo>
                    <a:pt x="325" y="2628"/>
                  </a:lnTo>
                  <a:lnTo>
                    <a:pt x="296" y="2608"/>
                  </a:lnTo>
                  <a:lnTo>
                    <a:pt x="273" y="2586"/>
                  </a:lnTo>
                  <a:lnTo>
                    <a:pt x="254" y="2562"/>
                  </a:lnTo>
                  <a:lnTo>
                    <a:pt x="239" y="2534"/>
                  </a:lnTo>
                  <a:lnTo>
                    <a:pt x="229" y="2504"/>
                  </a:lnTo>
                  <a:lnTo>
                    <a:pt x="223" y="2472"/>
                  </a:lnTo>
                  <a:lnTo>
                    <a:pt x="222" y="2440"/>
                  </a:lnTo>
                  <a:lnTo>
                    <a:pt x="227" y="2410"/>
                  </a:lnTo>
                  <a:lnTo>
                    <a:pt x="235" y="2380"/>
                  </a:lnTo>
                  <a:lnTo>
                    <a:pt x="250" y="2351"/>
                  </a:lnTo>
                  <a:lnTo>
                    <a:pt x="268" y="2325"/>
                  </a:lnTo>
                  <a:lnTo>
                    <a:pt x="941" y="1503"/>
                  </a:lnTo>
                  <a:lnTo>
                    <a:pt x="962" y="1482"/>
                  </a:lnTo>
                  <a:lnTo>
                    <a:pt x="985" y="1463"/>
                  </a:lnTo>
                  <a:lnTo>
                    <a:pt x="1010" y="1449"/>
                  </a:lnTo>
                  <a:lnTo>
                    <a:pt x="1038" y="1438"/>
                  </a:lnTo>
                  <a:lnTo>
                    <a:pt x="1067" y="1431"/>
                  </a:lnTo>
                  <a:lnTo>
                    <a:pt x="1097" y="1429"/>
                  </a:lnTo>
                  <a:lnTo>
                    <a:pt x="1128" y="1431"/>
                  </a:lnTo>
                  <a:lnTo>
                    <a:pt x="1156" y="1438"/>
                  </a:lnTo>
                  <a:lnTo>
                    <a:pt x="1184" y="1449"/>
                  </a:lnTo>
                  <a:lnTo>
                    <a:pt x="1209" y="1463"/>
                  </a:lnTo>
                  <a:lnTo>
                    <a:pt x="1234" y="1482"/>
                  </a:lnTo>
                  <a:lnTo>
                    <a:pt x="1254" y="1504"/>
                  </a:lnTo>
                  <a:lnTo>
                    <a:pt x="1599" y="1928"/>
                  </a:lnTo>
                  <a:lnTo>
                    <a:pt x="1853" y="1586"/>
                  </a:lnTo>
                  <a:lnTo>
                    <a:pt x="1876" y="1561"/>
                  </a:lnTo>
                  <a:lnTo>
                    <a:pt x="1904" y="1539"/>
                  </a:lnTo>
                  <a:lnTo>
                    <a:pt x="2015" y="1465"/>
                  </a:lnTo>
                  <a:lnTo>
                    <a:pt x="2014" y="179"/>
                  </a:lnTo>
                  <a:lnTo>
                    <a:pt x="179" y="179"/>
                  </a:lnTo>
                  <a:close/>
                  <a:moveTo>
                    <a:pt x="179" y="0"/>
                  </a:moveTo>
                  <a:lnTo>
                    <a:pt x="2014" y="0"/>
                  </a:lnTo>
                  <a:lnTo>
                    <a:pt x="2047" y="3"/>
                  </a:lnTo>
                  <a:lnTo>
                    <a:pt x="2077" y="12"/>
                  </a:lnTo>
                  <a:lnTo>
                    <a:pt x="2105" y="25"/>
                  </a:lnTo>
                  <a:lnTo>
                    <a:pt x="2130" y="43"/>
                  </a:lnTo>
                  <a:lnTo>
                    <a:pt x="2152" y="64"/>
                  </a:lnTo>
                  <a:lnTo>
                    <a:pt x="2170" y="89"/>
                  </a:lnTo>
                  <a:lnTo>
                    <a:pt x="2183" y="117"/>
                  </a:lnTo>
                  <a:lnTo>
                    <a:pt x="2191" y="147"/>
                  </a:lnTo>
                  <a:lnTo>
                    <a:pt x="2194" y="179"/>
                  </a:lnTo>
                  <a:lnTo>
                    <a:pt x="2194" y="1347"/>
                  </a:lnTo>
                  <a:lnTo>
                    <a:pt x="2492" y="1151"/>
                  </a:lnTo>
                  <a:lnTo>
                    <a:pt x="2483" y="1151"/>
                  </a:lnTo>
                  <a:lnTo>
                    <a:pt x="2448" y="1144"/>
                  </a:lnTo>
                  <a:lnTo>
                    <a:pt x="2414" y="1131"/>
                  </a:lnTo>
                  <a:lnTo>
                    <a:pt x="2385" y="1113"/>
                  </a:lnTo>
                  <a:lnTo>
                    <a:pt x="2359" y="1091"/>
                  </a:lnTo>
                  <a:lnTo>
                    <a:pt x="2337" y="1063"/>
                  </a:lnTo>
                  <a:lnTo>
                    <a:pt x="2320" y="1033"/>
                  </a:lnTo>
                  <a:lnTo>
                    <a:pt x="2309" y="1000"/>
                  </a:lnTo>
                  <a:lnTo>
                    <a:pt x="2304" y="966"/>
                  </a:lnTo>
                  <a:lnTo>
                    <a:pt x="2304" y="930"/>
                  </a:lnTo>
                  <a:lnTo>
                    <a:pt x="2310" y="895"/>
                  </a:lnTo>
                  <a:lnTo>
                    <a:pt x="2324" y="863"/>
                  </a:lnTo>
                  <a:lnTo>
                    <a:pt x="2341" y="833"/>
                  </a:lnTo>
                  <a:lnTo>
                    <a:pt x="2364" y="806"/>
                  </a:lnTo>
                  <a:lnTo>
                    <a:pt x="2390" y="785"/>
                  </a:lnTo>
                  <a:lnTo>
                    <a:pt x="2420" y="768"/>
                  </a:lnTo>
                  <a:lnTo>
                    <a:pt x="2452" y="757"/>
                  </a:lnTo>
                  <a:lnTo>
                    <a:pt x="2486" y="750"/>
                  </a:lnTo>
                  <a:lnTo>
                    <a:pt x="2523" y="750"/>
                  </a:lnTo>
                  <a:lnTo>
                    <a:pt x="3094" y="810"/>
                  </a:lnTo>
                  <a:lnTo>
                    <a:pt x="3123" y="815"/>
                  </a:lnTo>
                  <a:lnTo>
                    <a:pt x="3151" y="824"/>
                  </a:lnTo>
                  <a:lnTo>
                    <a:pt x="3176" y="837"/>
                  </a:lnTo>
                  <a:lnTo>
                    <a:pt x="3200" y="854"/>
                  </a:lnTo>
                  <a:lnTo>
                    <a:pt x="3221" y="874"/>
                  </a:lnTo>
                  <a:lnTo>
                    <a:pt x="3239" y="897"/>
                  </a:lnTo>
                  <a:lnTo>
                    <a:pt x="3257" y="926"/>
                  </a:lnTo>
                  <a:lnTo>
                    <a:pt x="3268" y="960"/>
                  </a:lnTo>
                  <a:lnTo>
                    <a:pt x="3274" y="993"/>
                  </a:lnTo>
                  <a:lnTo>
                    <a:pt x="3274" y="1028"/>
                  </a:lnTo>
                  <a:lnTo>
                    <a:pt x="3268" y="1062"/>
                  </a:lnTo>
                  <a:lnTo>
                    <a:pt x="3126" y="1592"/>
                  </a:lnTo>
                  <a:lnTo>
                    <a:pt x="3114" y="1623"/>
                  </a:lnTo>
                  <a:lnTo>
                    <a:pt x="3099" y="1651"/>
                  </a:lnTo>
                  <a:lnTo>
                    <a:pt x="3078" y="1677"/>
                  </a:lnTo>
                  <a:lnTo>
                    <a:pt x="3053" y="1699"/>
                  </a:lnTo>
                  <a:lnTo>
                    <a:pt x="3027" y="1716"/>
                  </a:lnTo>
                  <a:lnTo>
                    <a:pt x="2997" y="1730"/>
                  </a:lnTo>
                  <a:lnTo>
                    <a:pt x="2965" y="1737"/>
                  </a:lnTo>
                  <a:lnTo>
                    <a:pt x="2931" y="1741"/>
                  </a:lnTo>
                  <a:lnTo>
                    <a:pt x="2905" y="1739"/>
                  </a:lnTo>
                  <a:lnTo>
                    <a:pt x="2880" y="1734"/>
                  </a:lnTo>
                  <a:lnTo>
                    <a:pt x="2849" y="1723"/>
                  </a:lnTo>
                  <a:lnTo>
                    <a:pt x="2821" y="1709"/>
                  </a:lnTo>
                  <a:lnTo>
                    <a:pt x="2796" y="1689"/>
                  </a:lnTo>
                  <a:lnTo>
                    <a:pt x="2775" y="1667"/>
                  </a:lnTo>
                  <a:lnTo>
                    <a:pt x="2756" y="1640"/>
                  </a:lnTo>
                  <a:lnTo>
                    <a:pt x="2743" y="1612"/>
                  </a:lnTo>
                  <a:lnTo>
                    <a:pt x="2733" y="1581"/>
                  </a:lnTo>
                  <a:lnTo>
                    <a:pt x="2729" y="1550"/>
                  </a:lnTo>
                  <a:lnTo>
                    <a:pt x="2729" y="1519"/>
                  </a:lnTo>
                  <a:lnTo>
                    <a:pt x="2736" y="1487"/>
                  </a:lnTo>
                  <a:lnTo>
                    <a:pt x="2740" y="1471"/>
                  </a:lnTo>
                  <a:lnTo>
                    <a:pt x="2194" y="1830"/>
                  </a:lnTo>
                  <a:lnTo>
                    <a:pt x="2194" y="3389"/>
                  </a:lnTo>
                  <a:lnTo>
                    <a:pt x="2191" y="3421"/>
                  </a:lnTo>
                  <a:lnTo>
                    <a:pt x="2183" y="3452"/>
                  </a:lnTo>
                  <a:lnTo>
                    <a:pt x="2170" y="3479"/>
                  </a:lnTo>
                  <a:lnTo>
                    <a:pt x="2152" y="3505"/>
                  </a:lnTo>
                  <a:lnTo>
                    <a:pt x="2130" y="3526"/>
                  </a:lnTo>
                  <a:lnTo>
                    <a:pt x="2105" y="3543"/>
                  </a:lnTo>
                  <a:lnTo>
                    <a:pt x="2077" y="3557"/>
                  </a:lnTo>
                  <a:lnTo>
                    <a:pt x="2047" y="3565"/>
                  </a:lnTo>
                  <a:lnTo>
                    <a:pt x="2014" y="3569"/>
                  </a:lnTo>
                  <a:lnTo>
                    <a:pt x="179" y="3569"/>
                  </a:lnTo>
                  <a:lnTo>
                    <a:pt x="147" y="3565"/>
                  </a:lnTo>
                  <a:lnTo>
                    <a:pt x="117" y="3557"/>
                  </a:lnTo>
                  <a:lnTo>
                    <a:pt x="88" y="3543"/>
                  </a:lnTo>
                  <a:lnTo>
                    <a:pt x="64" y="3526"/>
                  </a:lnTo>
                  <a:lnTo>
                    <a:pt x="42" y="3505"/>
                  </a:lnTo>
                  <a:lnTo>
                    <a:pt x="24" y="3479"/>
                  </a:lnTo>
                  <a:lnTo>
                    <a:pt x="11" y="3452"/>
                  </a:lnTo>
                  <a:lnTo>
                    <a:pt x="3" y="3421"/>
                  </a:lnTo>
                  <a:lnTo>
                    <a:pt x="0" y="3389"/>
                  </a:lnTo>
                  <a:lnTo>
                    <a:pt x="0" y="179"/>
                  </a:lnTo>
                  <a:lnTo>
                    <a:pt x="3" y="147"/>
                  </a:lnTo>
                  <a:lnTo>
                    <a:pt x="11" y="117"/>
                  </a:lnTo>
                  <a:lnTo>
                    <a:pt x="24" y="89"/>
                  </a:lnTo>
                  <a:lnTo>
                    <a:pt x="42" y="64"/>
                  </a:lnTo>
                  <a:lnTo>
                    <a:pt x="64" y="43"/>
                  </a:lnTo>
                  <a:lnTo>
                    <a:pt x="88" y="25"/>
                  </a:lnTo>
                  <a:lnTo>
                    <a:pt x="117" y="12"/>
                  </a:lnTo>
                  <a:lnTo>
                    <a:pt x="147" y="3"/>
                  </a:lnTo>
                  <a:lnTo>
                    <a:pt x="1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Rectangle 310"/>
            <p:cNvSpPr>
              <a:spLocks noChangeArrowheads="1"/>
            </p:cNvSpPr>
            <p:nvPr/>
          </p:nvSpPr>
          <p:spPr bwMode="auto">
            <a:xfrm>
              <a:off x="7296151" y="4546600"/>
              <a:ext cx="130175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Rectangle 311"/>
            <p:cNvSpPr>
              <a:spLocks noChangeArrowheads="1"/>
            </p:cNvSpPr>
            <p:nvPr/>
          </p:nvSpPr>
          <p:spPr bwMode="auto">
            <a:xfrm>
              <a:off x="7296151" y="4519613"/>
              <a:ext cx="61913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Rectangle 312"/>
            <p:cNvSpPr>
              <a:spLocks noChangeArrowheads="1"/>
            </p:cNvSpPr>
            <p:nvPr/>
          </p:nvSpPr>
          <p:spPr bwMode="auto">
            <a:xfrm>
              <a:off x="7296151" y="4575175"/>
              <a:ext cx="244475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313"/>
            <p:cNvSpPr>
              <a:spLocks/>
            </p:cNvSpPr>
            <p:nvPr/>
          </p:nvSpPr>
          <p:spPr bwMode="auto">
            <a:xfrm>
              <a:off x="7524751" y="4683125"/>
              <a:ext cx="57150" cy="47625"/>
            </a:xfrm>
            <a:custGeom>
              <a:avLst/>
              <a:gdLst>
                <a:gd name="T0" fmla="*/ 182 w 214"/>
                <a:gd name="T1" fmla="*/ 0 h 184"/>
                <a:gd name="T2" fmla="*/ 197 w 214"/>
                <a:gd name="T3" fmla="*/ 17 h 184"/>
                <a:gd name="T4" fmla="*/ 207 w 214"/>
                <a:gd name="T5" fmla="*/ 36 h 184"/>
                <a:gd name="T6" fmla="*/ 212 w 214"/>
                <a:gd name="T7" fmla="*/ 56 h 184"/>
                <a:gd name="T8" fmla="*/ 214 w 214"/>
                <a:gd name="T9" fmla="*/ 76 h 184"/>
                <a:gd name="T10" fmla="*/ 212 w 214"/>
                <a:gd name="T11" fmla="*/ 99 h 184"/>
                <a:gd name="T12" fmla="*/ 207 w 214"/>
                <a:gd name="T13" fmla="*/ 118 h 184"/>
                <a:gd name="T14" fmla="*/ 197 w 214"/>
                <a:gd name="T15" fmla="*/ 137 h 184"/>
                <a:gd name="T16" fmla="*/ 182 w 214"/>
                <a:gd name="T17" fmla="*/ 152 h 184"/>
                <a:gd name="T18" fmla="*/ 166 w 214"/>
                <a:gd name="T19" fmla="*/ 167 h 184"/>
                <a:gd name="T20" fmla="*/ 147 w 214"/>
                <a:gd name="T21" fmla="*/ 177 h 184"/>
                <a:gd name="T22" fmla="*/ 127 w 214"/>
                <a:gd name="T23" fmla="*/ 182 h 184"/>
                <a:gd name="T24" fmla="*/ 106 w 214"/>
                <a:gd name="T25" fmla="*/ 184 h 184"/>
                <a:gd name="T26" fmla="*/ 85 w 214"/>
                <a:gd name="T27" fmla="*/ 182 h 184"/>
                <a:gd name="T28" fmla="*/ 65 w 214"/>
                <a:gd name="T29" fmla="*/ 177 h 184"/>
                <a:gd name="T30" fmla="*/ 46 w 214"/>
                <a:gd name="T31" fmla="*/ 167 h 184"/>
                <a:gd name="T32" fmla="*/ 30 w 214"/>
                <a:gd name="T33" fmla="*/ 152 h 184"/>
                <a:gd name="T34" fmla="*/ 16 w 214"/>
                <a:gd name="T35" fmla="*/ 136 h 184"/>
                <a:gd name="T36" fmla="*/ 6 w 214"/>
                <a:gd name="T37" fmla="*/ 115 h 184"/>
                <a:gd name="T38" fmla="*/ 0 w 214"/>
                <a:gd name="T39" fmla="*/ 94 h 184"/>
                <a:gd name="T40" fmla="*/ 22 w 214"/>
                <a:gd name="T41" fmla="*/ 91 h 184"/>
                <a:gd name="T42" fmla="*/ 27 w 214"/>
                <a:gd name="T43" fmla="*/ 107 h 184"/>
                <a:gd name="T44" fmla="*/ 34 w 214"/>
                <a:gd name="T45" fmla="*/ 123 h 184"/>
                <a:gd name="T46" fmla="*/ 45 w 214"/>
                <a:gd name="T47" fmla="*/ 137 h 184"/>
                <a:gd name="T48" fmla="*/ 61 w 214"/>
                <a:gd name="T49" fmla="*/ 149 h 184"/>
                <a:gd name="T50" fmla="*/ 79 w 214"/>
                <a:gd name="T51" fmla="*/ 158 h 184"/>
                <a:gd name="T52" fmla="*/ 97 w 214"/>
                <a:gd name="T53" fmla="*/ 161 h 184"/>
                <a:gd name="T54" fmla="*/ 116 w 214"/>
                <a:gd name="T55" fmla="*/ 161 h 184"/>
                <a:gd name="T56" fmla="*/ 134 w 214"/>
                <a:gd name="T57" fmla="*/ 158 h 184"/>
                <a:gd name="T58" fmla="*/ 151 w 214"/>
                <a:gd name="T59" fmla="*/ 149 h 184"/>
                <a:gd name="T60" fmla="*/ 167 w 214"/>
                <a:gd name="T61" fmla="*/ 137 h 184"/>
                <a:gd name="T62" fmla="*/ 180 w 214"/>
                <a:gd name="T63" fmla="*/ 119 h 184"/>
                <a:gd name="T64" fmla="*/ 189 w 214"/>
                <a:gd name="T65" fmla="*/ 100 h 184"/>
                <a:gd name="T66" fmla="*/ 191 w 214"/>
                <a:gd name="T67" fmla="*/ 76 h 184"/>
                <a:gd name="T68" fmla="*/ 189 w 214"/>
                <a:gd name="T69" fmla="*/ 54 h 184"/>
                <a:gd name="T70" fmla="*/ 180 w 214"/>
                <a:gd name="T71" fmla="*/ 35 h 184"/>
                <a:gd name="T72" fmla="*/ 167 w 214"/>
                <a:gd name="T73" fmla="*/ 17 h 184"/>
                <a:gd name="T74" fmla="*/ 182 w 214"/>
                <a:gd name="T7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4" h="184">
                  <a:moveTo>
                    <a:pt x="182" y="0"/>
                  </a:moveTo>
                  <a:lnTo>
                    <a:pt x="197" y="17"/>
                  </a:lnTo>
                  <a:lnTo>
                    <a:pt x="207" y="36"/>
                  </a:lnTo>
                  <a:lnTo>
                    <a:pt x="212" y="56"/>
                  </a:lnTo>
                  <a:lnTo>
                    <a:pt x="214" y="76"/>
                  </a:lnTo>
                  <a:lnTo>
                    <a:pt x="212" y="99"/>
                  </a:lnTo>
                  <a:lnTo>
                    <a:pt x="207" y="118"/>
                  </a:lnTo>
                  <a:lnTo>
                    <a:pt x="197" y="137"/>
                  </a:lnTo>
                  <a:lnTo>
                    <a:pt x="182" y="152"/>
                  </a:lnTo>
                  <a:lnTo>
                    <a:pt x="166" y="167"/>
                  </a:lnTo>
                  <a:lnTo>
                    <a:pt x="147" y="177"/>
                  </a:lnTo>
                  <a:lnTo>
                    <a:pt x="127" y="182"/>
                  </a:lnTo>
                  <a:lnTo>
                    <a:pt x="106" y="184"/>
                  </a:lnTo>
                  <a:lnTo>
                    <a:pt x="85" y="182"/>
                  </a:lnTo>
                  <a:lnTo>
                    <a:pt x="65" y="177"/>
                  </a:lnTo>
                  <a:lnTo>
                    <a:pt x="46" y="167"/>
                  </a:lnTo>
                  <a:lnTo>
                    <a:pt x="30" y="152"/>
                  </a:lnTo>
                  <a:lnTo>
                    <a:pt x="16" y="136"/>
                  </a:lnTo>
                  <a:lnTo>
                    <a:pt x="6" y="115"/>
                  </a:lnTo>
                  <a:lnTo>
                    <a:pt x="0" y="94"/>
                  </a:lnTo>
                  <a:lnTo>
                    <a:pt x="22" y="91"/>
                  </a:lnTo>
                  <a:lnTo>
                    <a:pt x="27" y="107"/>
                  </a:lnTo>
                  <a:lnTo>
                    <a:pt x="34" y="123"/>
                  </a:lnTo>
                  <a:lnTo>
                    <a:pt x="45" y="137"/>
                  </a:lnTo>
                  <a:lnTo>
                    <a:pt x="61" y="149"/>
                  </a:lnTo>
                  <a:lnTo>
                    <a:pt x="79" y="158"/>
                  </a:lnTo>
                  <a:lnTo>
                    <a:pt x="97" y="161"/>
                  </a:lnTo>
                  <a:lnTo>
                    <a:pt x="116" y="161"/>
                  </a:lnTo>
                  <a:lnTo>
                    <a:pt x="134" y="158"/>
                  </a:lnTo>
                  <a:lnTo>
                    <a:pt x="151" y="149"/>
                  </a:lnTo>
                  <a:lnTo>
                    <a:pt x="167" y="137"/>
                  </a:lnTo>
                  <a:lnTo>
                    <a:pt x="180" y="119"/>
                  </a:lnTo>
                  <a:lnTo>
                    <a:pt x="189" y="100"/>
                  </a:lnTo>
                  <a:lnTo>
                    <a:pt x="191" y="76"/>
                  </a:lnTo>
                  <a:lnTo>
                    <a:pt x="189" y="54"/>
                  </a:lnTo>
                  <a:lnTo>
                    <a:pt x="180" y="35"/>
                  </a:lnTo>
                  <a:lnTo>
                    <a:pt x="167" y="17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314"/>
            <p:cNvSpPr>
              <a:spLocks noEditPoints="1"/>
            </p:cNvSpPr>
            <p:nvPr/>
          </p:nvSpPr>
          <p:spPr bwMode="auto">
            <a:xfrm>
              <a:off x="7418388" y="4618038"/>
              <a:ext cx="282575" cy="150813"/>
            </a:xfrm>
            <a:custGeom>
              <a:avLst/>
              <a:gdLst>
                <a:gd name="T0" fmla="*/ 1001 w 1065"/>
                <a:gd name="T1" fmla="*/ 202 h 569"/>
                <a:gd name="T2" fmla="*/ 1032 w 1065"/>
                <a:gd name="T3" fmla="*/ 219 h 569"/>
                <a:gd name="T4" fmla="*/ 1032 w 1065"/>
                <a:gd name="T5" fmla="*/ 183 h 569"/>
                <a:gd name="T6" fmla="*/ 451 w 1065"/>
                <a:gd name="T7" fmla="*/ 128 h 569"/>
                <a:gd name="T8" fmla="*/ 452 w 1065"/>
                <a:gd name="T9" fmla="*/ 173 h 569"/>
                <a:gd name="T10" fmla="*/ 560 w 1065"/>
                <a:gd name="T11" fmla="*/ 172 h 569"/>
                <a:gd name="T12" fmla="*/ 644 w 1065"/>
                <a:gd name="T13" fmla="*/ 235 h 569"/>
                <a:gd name="T14" fmla="*/ 709 w 1065"/>
                <a:gd name="T15" fmla="*/ 263 h 569"/>
                <a:gd name="T16" fmla="*/ 633 w 1065"/>
                <a:gd name="T17" fmla="*/ 161 h 569"/>
                <a:gd name="T18" fmla="*/ 508 w 1065"/>
                <a:gd name="T19" fmla="*/ 120 h 569"/>
                <a:gd name="T20" fmla="*/ 23 w 1065"/>
                <a:gd name="T21" fmla="*/ 43 h 569"/>
                <a:gd name="T22" fmla="*/ 54 w 1065"/>
                <a:gd name="T23" fmla="*/ 61 h 569"/>
                <a:gd name="T24" fmla="*/ 54 w 1065"/>
                <a:gd name="T25" fmla="*/ 25 h 569"/>
                <a:gd name="T26" fmla="*/ 69 w 1065"/>
                <a:gd name="T27" fmla="*/ 9 h 569"/>
                <a:gd name="T28" fmla="*/ 384 w 1065"/>
                <a:gd name="T29" fmla="*/ 132 h 569"/>
                <a:gd name="T30" fmla="*/ 508 w 1065"/>
                <a:gd name="T31" fmla="*/ 97 h 569"/>
                <a:gd name="T32" fmla="*/ 641 w 1065"/>
                <a:gd name="T33" fmla="*/ 138 h 569"/>
                <a:gd name="T34" fmla="*/ 726 w 1065"/>
                <a:gd name="T35" fmla="*/ 244 h 569"/>
                <a:gd name="T36" fmla="*/ 996 w 1065"/>
                <a:gd name="T37" fmla="*/ 168 h 569"/>
                <a:gd name="T38" fmla="*/ 1048 w 1065"/>
                <a:gd name="T39" fmla="*/ 166 h 569"/>
                <a:gd name="T40" fmla="*/ 1063 w 1065"/>
                <a:gd name="T41" fmla="*/ 215 h 569"/>
                <a:gd name="T42" fmla="*/ 1022 w 1065"/>
                <a:gd name="T43" fmla="*/ 245 h 569"/>
                <a:gd name="T44" fmla="*/ 980 w 1065"/>
                <a:gd name="T45" fmla="*/ 213 h 569"/>
                <a:gd name="T46" fmla="*/ 745 w 1065"/>
                <a:gd name="T47" fmla="*/ 333 h 569"/>
                <a:gd name="T48" fmla="*/ 700 w 1065"/>
                <a:gd name="T49" fmla="*/ 472 h 569"/>
                <a:gd name="T50" fmla="*/ 719 w 1065"/>
                <a:gd name="T51" fmla="*/ 367 h 569"/>
                <a:gd name="T52" fmla="*/ 676 w 1065"/>
                <a:gd name="T53" fmla="*/ 342 h 569"/>
                <a:gd name="T54" fmla="*/ 627 w 1065"/>
                <a:gd name="T55" fmla="*/ 453 h 569"/>
                <a:gd name="T56" fmla="*/ 534 w 1065"/>
                <a:gd name="T57" fmla="*/ 500 h 569"/>
                <a:gd name="T58" fmla="*/ 431 w 1065"/>
                <a:gd name="T59" fmla="*/ 484 h 569"/>
                <a:gd name="T60" fmla="*/ 356 w 1065"/>
                <a:gd name="T61" fmla="*/ 410 h 569"/>
                <a:gd name="T62" fmla="*/ 368 w 1065"/>
                <a:gd name="T63" fmla="*/ 378 h 569"/>
                <a:gd name="T64" fmla="*/ 426 w 1065"/>
                <a:gd name="T65" fmla="*/ 455 h 569"/>
                <a:gd name="T66" fmla="*/ 535 w 1065"/>
                <a:gd name="T67" fmla="*/ 477 h 569"/>
                <a:gd name="T68" fmla="*/ 627 w 1065"/>
                <a:gd name="T69" fmla="*/ 419 h 569"/>
                <a:gd name="T70" fmla="*/ 587 w 1065"/>
                <a:gd name="T71" fmla="*/ 417 h 569"/>
                <a:gd name="T72" fmla="*/ 630 w 1065"/>
                <a:gd name="T73" fmla="*/ 252 h 569"/>
                <a:gd name="T74" fmla="*/ 536 w 1065"/>
                <a:gd name="T75" fmla="*/ 190 h 569"/>
                <a:gd name="T76" fmla="*/ 442 w 1065"/>
                <a:gd name="T77" fmla="*/ 203 h 569"/>
                <a:gd name="T78" fmla="*/ 403 w 1065"/>
                <a:gd name="T79" fmla="*/ 229 h 569"/>
                <a:gd name="T80" fmla="*/ 362 w 1065"/>
                <a:gd name="T81" fmla="*/ 313 h 569"/>
                <a:gd name="T82" fmla="*/ 370 w 1065"/>
                <a:gd name="T83" fmla="*/ 235 h 569"/>
                <a:gd name="T84" fmla="*/ 356 w 1065"/>
                <a:gd name="T85" fmla="*/ 184 h 569"/>
                <a:gd name="T86" fmla="*/ 297 w 1065"/>
                <a:gd name="T87" fmla="*/ 299 h 569"/>
                <a:gd name="T88" fmla="*/ 324 w 1065"/>
                <a:gd name="T89" fmla="*/ 441 h 569"/>
                <a:gd name="T90" fmla="*/ 433 w 1065"/>
                <a:gd name="T91" fmla="*/ 532 h 569"/>
                <a:gd name="T92" fmla="*/ 576 w 1065"/>
                <a:gd name="T93" fmla="*/ 536 h 569"/>
                <a:gd name="T94" fmla="*/ 618 w 1065"/>
                <a:gd name="T95" fmla="*/ 542 h 569"/>
                <a:gd name="T96" fmla="*/ 470 w 1065"/>
                <a:gd name="T97" fmla="*/ 565 h 569"/>
                <a:gd name="T98" fmla="*/ 341 w 1065"/>
                <a:gd name="T99" fmla="*/ 499 h 569"/>
                <a:gd name="T100" fmla="*/ 275 w 1065"/>
                <a:gd name="T101" fmla="*/ 371 h 569"/>
                <a:gd name="T102" fmla="*/ 297 w 1065"/>
                <a:gd name="T103" fmla="*/ 226 h 569"/>
                <a:gd name="T104" fmla="*/ 293 w 1065"/>
                <a:gd name="T105" fmla="*/ 54 h 569"/>
                <a:gd name="T106" fmla="*/ 57 w 1065"/>
                <a:gd name="T107" fmla="*/ 84 h 569"/>
                <a:gd name="T108" fmla="*/ 9 w 1065"/>
                <a:gd name="T109" fmla="*/ 68 h 569"/>
                <a:gd name="T110" fmla="*/ 9 w 1065"/>
                <a:gd name="T111" fmla="*/ 18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65" h="569">
                  <a:moveTo>
                    <a:pt x="1022" y="181"/>
                  </a:moveTo>
                  <a:lnTo>
                    <a:pt x="1012" y="183"/>
                  </a:lnTo>
                  <a:lnTo>
                    <a:pt x="1005" y="191"/>
                  </a:lnTo>
                  <a:lnTo>
                    <a:pt x="1001" y="202"/>
                  </a:lnTo>
                  <a:lnTo>
                    <a:pt x="1005" y="212"/>
                  </a:lnTo>
                  <a:lnTo>
                    <a:pt x="1012" y="219"/>
                  </a:lnTo>
                  <a:lnTo>
                    <a:pt x="1022" y="222"/>
                  </a:lnTo>
                  <a:lnTo>
                    <a:pt x="1032" y="219"/>
                  </a:lnTo>
                  <a:lnTo>
                    <a:pt x="1040" y="212"/>
                  </a:lnTo>
                  <a:lnTo>
                    <a:pt x="1043" y="202"/>
                  </a:lnTo>
                  <a:lnTo>
                    <a:pt x="1040" y="191"/>
                  </a:lnTo>
                  <a:lnTo>
                    <a:pt x="1032" y="183"/>
                  </a:lnTo>
                  <a:lnTo>
                    <a:pt x="1022" y="181"/>
                  </a:lnTo>
                  <a:close/>
                  <a:moveTo>
                    <a:pt x="508" y="120"/>
                  </a:moveTo>
                  <a:lnTo>
                    <a:pt x="478" y="122"/>
                  </a:lnTo>
                  <a:lnTo>
                    <a:pt x="451" y="128"/>
                  </a:lnTo>
                  <a:lnTo>
                    <a:pt x="424" y="138"/>
                  </a:lnTo>
                  <a:lnTo>
                    <a:pt x="399" y="150"/>
                  </a:lnTo>
                  <a:lnTo>
                    <a:pt x="426" y="184"/>
                  </a:lnTo>
                  <a:lnTo>
                    <a:pt x="452" y="173"/>
                  </a:lnTo>
                  <a:lnTo>
                    <a:pt x="480" y="166"/>
                  </a:lnTo>
                  <a:lnTo>
                    <a:pt x="507" y="164"/>
                  </a:lnTo>
                  <a:lnTo>
                    <a:pt x="534" y="166"/>
                  </a:lnTo>
                  <a:lnTo>
                    <a:pt x="560" y="172"/>
                  </a:lnTo>
                  <a:lnTo>
                    <a:pt x="585" y="183"/>
                  </a:lnTo>
                  <a:lnTo>
                    <a:pt x="607" y="196"/>
                  </a:lnTo>
                  <a:lnTo>
                    <a:pt x="627" y="214"/>
                  </a:lnTo>
                  <a:lnTo>
                    <a:pt x="644" y="235"/>
                  </a:lnTo>
                  <a:lnTo>
                    <a:pt x="659" y="257"/>
                  </a:lnTo>
                  <a:lnTo>
                    <a:pt x="669" y="281"/>
                  </a:lnTo>
                  <a:lnTo>
                    <a:pt x="674" y="307"/>
                  </a:lnTo>
                  <a:lnTo>
                    <a:pt x="709" y="263"/>
                  </a:lnTo>
                  <a:lnTo>
                    <a:pt x="696" y="234"/>
                  </a:lnTo>
                  <a:lnTo>
                    <a:pt x="680" y="206"/>
                  </a:lnTo>
                  <a:lnTo>
                    <a:pt x="658" y="182"/>
                  </a:lnTo>
                  <a:lnTo>
                    <a:pt x="633" y="161"/>
                  </a:lnTo>
                  <a:lnTo>
                    <a:pt x="606" y="143"/>
                  </a:lnTo>
                  <a:lnTo>
                    <a:pt x="575" y="131"/>
                  </a:lnTo>
                  <a:lnTo>
                    <a:pt x="543" y="122"/>
                  </a:lnTo>
                  <a:lnTo>
                    <a:pt x="508" y="120"/>
                  </a:lnTo>
                  <a:close/>
                  <a:moveTo>
                    <a:pt x="43" y="22"/>
                  </a:moveTo>
                  <a:lnTo>
                    <a:pt x="33" y="25"/>
                  </a:lnTo>
                  <a:lnTo>
                    <a:pt x="25" y="33"/>
                  </a:lnTo>
                  <a:lnTo>
                    <a:pt x="23" y="43"/>
                  </a:lnTo>
                  <a:lnTo>
                    <a:pt x="25" y="54"/>
                  </a:lnTo>
                  <a:lnTo>
                    <a:pt x="33" y="61"/>
                  </a:lnTo>
                  <a:lnTo>
                    <a:pt x="43" y="64"/>
                  </a:lnTo>
                  <a:lnTo>
                    <a:pt x="54" y="61"/>
                  </a:lnTo>
                  <a:lnTo>
                    <a:pt x="62" y="54"/>
                  </a:lnTo>
                  <a:lnTo>
                    <a:pt x="64" y="43"/>
                  </a:lnTo>
                  <a:lnTo>
                    <a:pt x="62" y="33"/>
                  </a:lnTo>
                  <a:lnTo>
                    <a:pt x="54" y="25"/>
                  </a:lnTo>
                  <a:lnTo>
                    <a:pt x="43" y="22"/>
                  </a:lnTo>
                  <a:close/>
                  <a:moveTo>
                    <a:pt x="43" y="0"/>
                  </a:moveTo>
                  <a:lnTo>
                    <a:pt x="57" y="2"/>
                  </a:lnTo>
                  <a:lnTo>
                    <a:pt x="69" y="9"/>
                  </a:lnTo>
                  <a:lnTo>
                    <a:pt x="79" y="19"/>
                  </a:lnTo>
                  <a:lnTo>
                    <a:pt x="85" y="32"/>
                  </a:lnTo>
                  <a:lnTo>
                    <a:pt x="304" y="32"/>
                  </a:lnTo>
                  <a:lnTo>
                    <a:pt x="384" y="132"/>
                  </a:lnTo>
                  <a:lnTo>
                    <a:pt x="413" y="118"/>
                  </a:lnTo>
                  <a:lnTo>
                    <a:pt x="443" y="107"/>
                  </a:lnTo>
                  <a:lnTo>
                    <a:pt x="475" y="100"/>
                  </a:lnTo>
                  <a:lnTo>
                    <a:pt x="508" y="97"/>
                  </a:lnTo>
                  <a:lnTo>
                    <a:pt x="544" y="100"/>
                  </a:lnTo>
                  <a:lnTo>
                    <a:pt x="579" y="108"/>
                  </a:lnTo>
                  <a:lnTo>
                    <a:pt x="611" y="121"/>
                  </a:lnTo>
                  <a:lnTo>
                    <a:pt x="641" y="138"/>
                  </a:lnTo>
                  <a:lnTo>
                    <a:pt x="667" y="160"/>
                  </a:lnTo>
                  <a:lnTo>
                    <a:pt x="691" y="184"/>
                  </a:lnTo>
                  <a:lnTo>
                    <a:pt x="711" y="213"/>
                  </a:lnTo>
                  <a:lnTo>
                    <a:pt x="726" y="244"/>
                  </a:lnTo>
                  <a:lnTo>
                    <a:pt x="769" y="190"/>
                  </a:lnTo>
                  <a:lnTo>
                    <a:pt x="980" y="190"/>
                  </a:lnTo>
                  <a:lnTo>
                    <a:pt x="987" y="177"/>
                  </a:lnTo>
                  <a:lnTo>
                    <a:pt x="996" y="168"/>
                  </a:lnTo>
                  <a:lnTo>
                    <a:pt x="1008" y="161"/>
                  </a:lnTo>
                  <a:lnTo>
                    <a:pt x="1022" y="158"/>
                  </a:lnTo>
                  <a:lnTo>
                    <a:pt x="1037" y="160"/>
                  </a:lnTo>
                  <a:lnTo>
                    <a:pt x="1048" y="166"/>
                  </a:lnTo>
                  <a:lnTo>
                    <a:pt x="1058" y="176"/>
                  </a:lnTo>
                  <a:lnTo>
                    <a:pt x="1063" y="187"/>
                  </a:lnTo>
                  <a:lnTo>
                    <a:pt x="1065" y="202"/>
                  </a:lnTo>
                  <a:lnTo>
                    <a:pt x="1063" y="215"/>
                  </a:lnTo>
                  <a:lnTo>
                    <a:pt x="1058" y="227"/>
                  </a:lnTo>
                  <a:lnTo>
                    <a:pt x="1048" y="236"/>
                  </a:lnTo>
                  <a:lnTo>
                    <a:pt x="1037" y="242"/>
                  </a:lnTo>
                  <a:lnTo>
                    <a:pt x="1022" y="245"/>
                  </a:lnTo>
                  <a:lnTo>
                    <a:pt x="1008" y="242"/>
                  </a:lnTo>
                  <a:lnTo>
                    <a:pt x="996" y="236"/>
                  </a:lnTo>
                  <a:lnTo>
                    <a:pt x="987" y="225"/>
                  </a:lnTo>
                  <a:lnTo>
                    <a:pt x="980" y="213"/>
                  </a:lnTo>
                  <a:lnTo>
                    <a:pt x="780" y="213"/>
                  </a:lnTo>
                  <a:lnTo>
                    <a:pt x="735" y="268"/>
                  </a:lnTo>
                  <a:lnTo>
                    <a:pt x="742" y="300"/>
                  </a:lnTo>
                  <a:lnTo>
                    <a:pt x="745" y="333"/>
                  </a:lnTo>
                  <a:lnTo>
                    <a:pt x="742" y="370"/>
                  </a:lnTo>
                  <a:lnTo>
                    <a:pt x="733" y="406"/>
                  </a:lnTo>
                  <a:lnTo>
                    <a:pt x="718" y="440"/>
                  </a:lnTo>
                  <a:lnTo>
                    <a:pt x="700" y="472"/>
                  </a:lnTo>
                  <a:lnTo>
                    <a:pt x="681" y="458"/>
                  </a:lnTo>
                  <a:lnTo>
                    <a:pt x="698" y="430"/>
                  </a:lnTo>
                  <a:lnTo>
                    <a:pt x="712" y="399"/>
                  </a:lnTo>
                  <a:lnTo>
                    <a:pt x="719" y="367"/>
                  </a:lnTo>
                  <a:lnTo>
                    <a:pt x="722" y="333"/>
                  </a:lnTo>
                  <a:lnTo>
                    <a:pt x="721" y="312"/>
                  </a:lnTo>
                  <a:lnTo>
                    <a:pt x="717" y="290"/>
                  </a:lnTo>
                  <a:lnTo>
                    <a:pt x="676" y="342"/>
                  </a:lnTo>
                  <a:lnTo>
                    <a:pt x="672" y="372"/>
                  </a:lnTo>
                  <a:lnTo>
                    <a:pt x="662" y="401"/>
                  </a:lnTo>
                  <a:lnTo>
                    <a:pt x="648" y="429"/>
                  </a:lnTo>
                  <a:lnTo>
                    <a:pt x="627" y="453"/>
                  </a:lnTo>
                  <a:lnTo>
                    <a:pt x="606" y="471"/>
                  </a:lnTo>
                  <a:lnTo>
                    <a:pt x="583" y="484"/>
                  </a:lnTo>
                  <a:lnTo>
                    <a:pt x="559" y="494"/>
                  </a:lnTo>
                  <a:lnTo>
                    <a:pt x="534" y="500"/>
                  </a:lnTo>
                  <a:lnTo>
                    <a:pt x="507" y="502"/>
                  </a:lnTo>
                  <a:lnTo>
                    <a:pt x="482" y="500"/>
                  </a:lnTo>
                  <a:lnTo>
                    <a:pt x="456" y="494"/>
                  </a:lnTo>
                  <a:lnTo>
                    <a:pt x="431" y="484"/>
                  </a:lnTo>
                  <a:lnTo>
                    <a:pt x="409" y="471"/>
                  </a:lnTo>
                  <a:lnTo>
                    <a:pt x="388" y="453"/>
                  </a:lnTo>
                  <a:lnTo>
                    <a:pt x="370" y="432"/>
                  </a:lnTo>
                  <a:lnTo>
                    <a:pt x="356" y="410"/>
                  </a:lnTo>
                  <a:lnTo>
                    <a:pt x="346" y="386"/>
                  </a:lnTo>
                  <a:lnTo>
                    <a:pt x="340" y="359"/>
                  </a:lnTo>
                  <a:lnTo>
                    <a:pt x="362" y="356"/>
                  </a:lnTo>
                  <a:lnTo>
                    <a:pt x="368" y="378"/>
                  </a:lnTo>
                  <a:lnTo>
                    <a:pt x="377" y="400"/>
                  </a:lnTo>
                  <a:lnTo>
                    <a:pt x="388" y="419"/>
                  </a:lnTo>
                  <a:lnTo>
                    <a:pt x="403" y="436"/>
                  </a:lnTo>
                  <a:lnTo>
                    <a:pt x="426" y="455"/>
                  </a:lnTo>
                  <a:lnTo>
                    <a:pt x="452" y="468"/>
                  </a:lnTo>
                  <a:lnTo>
                    <a:pt x="480" y="477"/>
                  </a:lnTo>
                  <a:lnTo>
                    <a:pt x="507" y="479"/>
                  </a:lnTo>
                  <a:lnTo>
                    <a:pt x="535" y="477"/>
                  </a:lnTo>
                  <a:lnTo>
                    <a:pt x="562" y="468"/>
                  </a:lnTo>
                  <a:lnTo>
                    <a:pt x="588" y="455"/>
                  </a:lnTo>
                  <a:lnTo>
                    <a:pt x="611" y="436"/>
                  </a:lnTo>
                  <a:lnTo>
                    <a:pt x="627" y="419"/>
                  </a:lnTo>
                  <a:lnTo>
                    <a:pt x="639" y="399"/>
                  </a:lnTo>
                  <a:lnTo>
                    <a:pt x="648" y="377"/>
                  </a:lnTo>
                  <a:lnTo>
                    <a:pt x="604" y="431"/>
                  </a:lnTo>
                  <a:lnTo>
                    <a:pt x="587" y="417"/>
                  </a:lnTo>
                  <a:lnTo>
                    <a:pt x="654" y="333"/>
                  </a:lnTo>
                  <a:lnTo>
                    <a:pt x="651" y="304"/>
                  </a:lnTo>
                  <a:lnTo>
                    <a:pt x="643" y="277"/>
                  </a:lnTo>
                  <a:lnTo>
                    <a:pt x="630" y="252"/>
                  </a:lnTo>
                  <a:lnTo>
                    <a:pt x="611" y="229"/>
                  </a:lnTo>
                  <a:lnTo>
                    <a:pt x="589" y="212"/>
                  </a:lnTo>
                  <a:lnTo>
                    <a:pt x="564" y="198"/>
                  </a:lnTo>
                  <a:lnTo>
                    <a:pt x="536" y="190"/>
                  </a:lnTo>
                  <a:lnTo>
                    <a:pt x="507" y="187"/>
                  </a:lnTo>
                  <a:lnTo>
                    <a:pt x="484" y="188"/>
                  </a:lnTo>
                  <a:lnTo>
                    <a:pt x="462" y="194"/>
                  </a:lnTo>
                  <a:lnTo>
                    <a:pt x="442" y="203"/>
                  </a:lnTo>
                  <a:lnTo>
                    <a:pt x="486" y="258"/>
                  </a:lnTo>
                  <a:lnTo>
                    <a:pt x="468" y="272"/>
                  </a:lnTo>
                  <a:lnTo>
                    <a:pt x="422" y="214"/>
                  </a:lnTo>
                  <a:lnTo>
                    <a:pt x="403" y="229"/>
                  </a:lnTo>
                  <a:lnTo>
                    <a:pt x="388" y="248"/>
                  </a:lnTo>
                  <a:lnTo>
                    <a:pt x="376" y="268"/>
                  </a:lnTo>
                  <a:lnTo>
                    <a:pt x="367" y="290"/>
                  </a:lnTo>
                  <a:lnTo>
                    <a:pt x="362" y="313"/>
                  </a:lnTo>
                  <a:lnTo>
                    <a:pt x="339" y="310"/>
                  </a:lnTo>
                  <a:lnTo>
                    <a:pt x="346" y="283"/>
                  </a:lnTo>
                  <a:lnTo>
                    <a:pt x="356" y="258"/>
                  </a:lnTo>
                  <a:lnTo>
                    <a:pt x="370" y="235"/>
                  </a:lnTo>
                  <a:lnTo>
                    <a:pt x="388" y="214"/>
                  </a:lnTo>
                  <a:lnTo>
                    <a:pt x="408" y="196"/>
                  </a:lnTo>
                  <a:lnTo>
                    <a:pt x="380" y="162"/>
                  </a:lnTo>
                  <a:lnTo>
                    <a:pt x="356" y="184"/>
                  </a:lnTo>
                  <a:lnTo>
                    <a:pt x="335" y="208"/>
                  </a:lnTo>
                  <a:lnTo>
                    <a:pt x="318" y="236"/>
                  </a:lnTo>
                  <a:lnTo>
                    <a:pt x="305" y="267"/>
                  </a:lnTo>
                  <a:lnTo>
                    <a:pt x="297" y="299"/>
                  </a:lnTo>
                  <a:lnTo>
                    <a:pt x="294" y="333"/>
                  </a:lnTo>
                  <a:lnTo>
                    <a:pt x="298" y="371"/>
                  </a:lnTo>
                  <a:lnTo>
                    <a:pt x="308" y="408"/>
                  </a:lnTo>
                  <a:lnTo>
                    <a:pt x="324" y="441"/>
                  </a:lnTo>
                  <a:lnTo>
                    <a:pt x="345" y="471"/>
                  </a:lnTo>
                  <a:lnTo>
                    <a:pt x="370" y="496"/>
                  </a:lnTo>
                  <a:lnTo>
                    <a:pt x="400" y="517"/>
                  </a:lnTo>
                  <a:lnTo>
                    <a:pt x="433" y="532"/>
                  </a:lnTo>
                  <a:lnTo>
                    <a:pt x="470" y="542"/>
                  </a:lnTo>
                  <a:lnTo>
                    <a:pt x="508" y="547"/>
                  </a:lnTo>
                  <a:lnTo>
                    <a:pt x="543" y="543"/>
                  </a:lnTo>
                  <a:lnTo>
                    <a:pt x="576" y="536"/>
                  </a:lnTo>
                  <a:lnTo>
                    <a:pt x="608" y="521"/>
                  </a:lnTo>
                  <a:lnTo>
                    <a:pt x="636" y="502"/>
                  </a:lnTo>
                  <a:lnTo>
                    <a:pt x="651" y="521"/>
                  </a:lnTo>
                  <a:lnTo>
                    <a:pt x="618" y="542"/>
                  </a:lnTo>
                  <a:lnTo>
                    <a:pt x="583" y="556"/>
                  </a:lnTo>
                  <a:lnTo>
                    <a:pt x="546" y="565"/>
                  </a:lnTo>
                  <a:lnTo>
                    <a:pt x="508" y="569"/>
                  </a:lnTo>
                  <a:lnTo>
                    <a:pt x="470" y="565"/>
                  </a:lnTo>
                  <a:lnTo>
                    <a:pt x="433" y="556"/>
                  </a:lnTo>
                  <a:lnTo>
                    <a:pt x="400" y="542"/>
                  </a:lnTo>
                  <a:lnTo>
                    <a:pt x="369" y="523"/>
                  </a:lnTo>
                  <a:lnTo>
                    <a:pt x="341" y="499"/>
                  </a:lnTo>
                  <a:lnTo>
                    <a:pt x="317" y="472"/>
                  </a:lnTo>
                  <a:lnTo>
                    <a:pt x="298" y="441"/>
                  </a:lnTo>
                  <a:lnTo>
                    <a:pt x="284" y="408"/>
                  </a:lnTo>
                  <a:lnTo>
                    <a:pt x="275" y="371"/>
                  </a:lnTo>
                  <a:lnTo>
                    <a:pt x="272" y="333"/>
                  </a:lnTo>
                  <a:lnTo>
                    <a:pt x="275" y="295"/>
                  </a:lnTo>
                  <a:lnTo>
                    <a:pt x="284" y="260"/>
                  </a:lnTo>
                  <a:lnTo>
                    <a:pt x="297" y="226"/>
                  </a:lnTo>
                  <a:lnTo>
                    <a:pt x="316" y="196"/>
                  </a:lnTo>
                  <a:lnTo>
                    <a:pt x="339" y="169"/>
                  </a:lnTo>
                  <a:lnTo>
                    <a:pt x="366" y="145"/>
                  </a:lnTo>
                  <a:lnTo>
                    <a:pt x="293" y="54"/>
                  </a:lnTo>
                  <a:lnTo>
                    <a:pt x="85" y="54"/>
                  </a:lnTo>
                  <a:lnTo>
                    <a:pt x="79" y="67"/>
                  </a:lnTo>
                  <a:lnTo>
                    <a:pt x="69" y="77"/>
                  </a:lnTo>
                  <a:lnTo>
                    <a:pt x="57" y="84"/>
                  </a:lnTo>
                  <a:lnTo>
                    <a:pt x="43" y="86"/>
                  </a:lnTo>
                  <a:lnTo>
                    <a:pt x="30" y="84"/>
                  </a:lnTo>
                  <a:lnTo>
                    <a:pt x="17" y="78"/>
                  </a:lnTo>
                  <a:lnTo>
                    <a:pt x="9" y="68"/>
                  </a:lnTo>
                  <a:lnTo>
                    <a:pt x="2" y="57"/>
                  </a:lnTo>
                  <a:lnTo>
                    <a:pt x="0" y="43"/>
                  </a:lnTo>
                  <a:lnTo>
                    <a:pt x="2" y="30"/>
                  </a:lnTo>
                  <a:lnTo>
                    <a:pt x="9" y="18"/>
                  </a:lnTo>
                  <a:lnTo>
                    <a:pt x="17" y="8"/>
                  </a:lnTo>
                  <a:lnTo>
                    <a:pt x="30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9" name="Group 599"/>
          <p:cNvGrpSpPr/>
          <p:nvPr/>
        </p:nvGrpSpPr>
        <p:grpSpPr>
          <a:xfrm>
            <a:off x="7768856" y="2803786"/>
            <a:ext cx="544152" cy="482829"/>
            <a:chOff x="4410075" y="4362450"/>
            <a:chExt cx="1112838" cy="987426"/>
          </a:xfrm>
          <a:solidFill>
            <a:srgbClr val="000000"/>
          </a:solidFill>
        </p:grpSpPr>
        <p:sp>
          <p:nvSpPr>
            <p:cNvPr id="690" name="Freeform 409"/>
            <p:cNvSpPr>
              <a:spLocks/>
            </p:cNvSpPr>
            <p:nvPr/>
          </p:nvSpPr>
          <p:spPr bwMode="auto">
            <a:xfrm>
              <a:off x="4700588" y="4430713"/>
              <a:ext cx="822325" cy="919163"/>
            </a:xfrm>
            <a:custGeom>
              <a:avLst/>
              <a:gdLst>
                <a:gd name="T0" fmla="*/ 1285 w 2592"/>
                <a:gd name="T1" fmla="*/ 10 h 2896"/>
                <a:gd name="T2" fmla="*/ 1295 w 2592"/>
                <a:gd name="T3" fmla="*/ 107 h 2896"/>
                <a:gd name="T4" fmla="*/ 2553 w 2592"/>
                <a:gd name="T5" fmla="*/ 118 h 2896"/>
                <a:gd name="T6" fmla="*/ 2589 w 2592"/>
                <a:gd name="T7" fmla="*/ 164 h 2896"/>
                <a:gd name="T8" fmla="*/ 2581 w 2592"/>
                <a:gd name="T9" fmla="*/ 222 h 2896"/>
                <a:gd name="T10" fmla="*/ 2535 w 2592"/>
                <a:gd name="T11" fmla="*/ 257 h 2896"/>
                <a:gd name="T12" fmla="*/ 2355 w 2592"/>
                <a:gd name="T13" fmla="*/ 1751 h 2896"/>
                <a:gd name="T14" fmla="*/ 2553 w 2592"/>
                <a:gd name="T15" fmla="*/ 1762 h 2896"/>
                <a:gd name="T16" fmla="*/ 2589 w 2592"/>
                <a:gd name="T17" fmla="*/ 1807 h 2896"/>
                <a:gd name="T18" fmla="*/ 2581 w 2592"/>
                <a:gd name="T19" fmla="*/ 1866 h 2896"/>
                <a:gd name="T20" fmla="*/ 2535 w 2592"/>
                <a:gd name="T21" fmla="*/ 1901 h 2896"/>
                <a:gd name="T22" fmla="*/ 1383 w 2592"/>
                <a:gd name="T23" fmla="*/ 1906 h 2896"/>
                <a:gd name="T24" fmla="*/ 1394 w 2592"/>
                <a:gd name="T25" fmla="*/ 1915 h 2896"/>
                <a:gd name="T26" fmla="*/ 1815 w 2592"/>
                <a:gd name="T27" fmla="*/ 2502 h 2896"/>
                <a:gd name="T28" fmla="*/ 1826 w 2592"/>
                <a:gd name="T29" fmla="*/ 2549 h 2896"/>
                <a:gd name="T30" fmla="*/ 1800 w 2592"/>
                <a:gd name="T31" fmla="*/ 2590 h 2896"/>
                <a:gd name="T32" fmla="*/ 1763 w 2592"/>
                <a:gd name="T33" fmla="*/ 2602 h 2896"/>
                <a:gd name="T34" fmla="*/ 1722 w 2592"/>
                <a:gd name="T35" fmla="*/ 2587 h 2896"/>
                <a:gd name="T36" fmla="*/ 1411 w 2592"/>
                <a:gd name="T37" fmla="*/ 2832 h 2896"/>
                <a:gd name="T38" fmla="*/ 1385 w 2592"/>
                <a:gd name="T39" fmla="*/ 2883 h 2896"/>
                <a:gd name="T40" fmla="*/ 1327 w 2592"/>
                <a:gd name="T41" fmla="*/ 2892 h 2896"/>
                <a:gd name="T42" fmla="*/ 1287 w 2592"/>
                <a:gd name="T43" fmla="*/ 2852 h 2896"/>
                <a:gd name="T44" fmla="*/ 984 w 2592"/>
                <a:gd name="T45" fmla="*/ 2576 h 2896"/>
                <a:gd name="T46" fmla="*/ 942 w 2592"/>
                <a:gd name="T47" fmla="*/ 2601 h 2896"/>
                <a:gd name="T48" fmla="*/ 894 w 2592"/>
                <a:gd name="T49" fmla="*/ 2590 h 2896"/>
                <a:gd name="T50" fmla="*/ 869 w 2592"/>
                <a:gd name="T51" fmla="*/ 2549 h 2896"/>
                <a:gd name="T52" fmla="*/ 879 w 2592"/>
                <a:gd name="T53" fmla="*/ 2502 h 2896"/>
                <a:gd name="T54" fmla="*/ 1297 w 2592"/>
                <a:gd name="T55" fmla="*/ 1919 h 2896"/>
                <a:gd name="T56" fmla="*/ 1308 w 2592"/>
                <a:gd name="T57" fmla="*/ 1908 h 2896"/>
                <a:gd name="T58" fmla="*/ 75 w 2592"/>
                <a:gd name="T59" fmla="*/ 1903 h 2896"/>
                <a:gd name="T60" fmla="*/ 22 w 2592"/>
                <a:gd name="T61" fmla="*/ 1881 h 2896"/>
                <a:gd name="T62" fmla="*/ 0 w 2592"/>
                <a:gd name="T63" fmla="*/ 1827 h 2896"/>
                <a:gd name="T64" fmla="*/ 22 w 2592"/>
                <a:gd name="T65" fmla="*/ 1774 h 2896"/>
                <a:gd name="T66" fmla="*/ 75 w 2592"/>
                <a:gd name="T67" fmla="*/ 1751 h 2896"/>
                <a:gd name="T68" fmla="*/ 286 w 2592"/>
                <a:gd name="T69" fmla="*/ 820 h 2896"/>
                <a:gd name="T70" fmla="*/ 2257 w 2592"/>
                <a:gd name="T71" fmla="*/ 1751 h 2896"/>
                <a:gd name="T72" fmla="*/ 334 w 2592"/>
                <a:gd name="T73" fmla="*/ 357 h 2896"/>
                <a:gd name="T74" fmla="*/ 262 w 2592"/>
                <a:gd name="T75" fmla="*/ 353 h 2896"/>
                <a:gd name="T76" fmla="*/ 75 w 2592"/>
                <a:gd name="T77" fmla="*/ 260 h 2896"/>
                <a:gd name="T78" fmla="*/ 22 w 2592"/>
                <a:gd name="T79" fmla="*/ 238 h 2896"/>
                <a:gd name="T80" fmla="*/ 0 w 2592"/>
                <a:gd name="T81" fmla="*/ 184 h 2896"/>
                <a:gd name="T82" fmla="*/ 22 w 2592"/>
                <a:gd name="T83" fmla="*/ 131 h 2896"/>
                <a:gd name="T84" fmla="*/ 75 w 2592"/>
                <a:gd name="T85" fmla="*/ 107 h 2896"/>
                <a:gd name="T86" fmla="*/ 1223 w 2592"/>
                <a:gd name="T87" fmla="*/ 22 h 2896"/>
                <a:gd name="T88" fmla="*/ 1258 w 2592"/>
                <a:gd name="T89" fmla="*/ 0 h 2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92" h="2896">
                  <a:moveTo>
                    <a:pt x="1258" y="0"/>
                  </a:moveTo>
                  <a:lnTo>
                    <a:pt x="1273" y="2"/>
                  </a:lnTo>
                  <a:lnTo>
                    <a:pt x="1285" y="10"/>
                  </a:lnTo>
                  <a:lnTo>
                    <a:pt x="1292" y="22"/>
                  </a:lnTo>
                  <a:lnTo>
                    <a:pt x="1295" y="37"/>
                  </a:lnTo>
                  <a:lnTo>
                    <a:pt x="1295" y="107"/>
                  </a:lnTo>
                  <a:lnTo>
                    <a:pt x="2515" y="107"/>
                  </a:lnTo>
                  <a:lnTo>
                    <a:pt x="2535" y="110"/>
                  </a:lnTo>
                  <a:lnTo>
                    <a:pt x="2553" y="118"/>
                  </a:lnTo>
                  <a:lnTo>
                    <a:pt x="2569" y="131"/>
                  </a:lnTo>
                  <a:lnTo>
                    <a:pt x="2581" y="146"/>
                  </a:lnTo>
                  <a:lnTo>
                    <a:pt x="2589" y="164"/>
                  </a:lnTo>
                  <a:lnTo>
                    <a:pt x="2592" y="184"/>
                  </a:lnTo>
                  <a:lnTo>
                    <a:pt x="2589" y="204"/>
                  </a:lnTo>
                  <a:lnTo>
                    <a:pt x="2581" y="222"/>
                  </a:lnTo>
                  <a:lnTo>
                    <a:pt x="2569" y="238"/>
                  </a:lnTo>
                  <a:lnTo>
                    <a:pt x="2553" y="250"/>
                  </a:lnTo>
                  <a:lnTo>
                    <a:pt x="2535" y="257"/>
                  </a:lnTo>
                  <a:lnTo>
                    <a:pt x="2515" y="260"/>
                  </a:lnTo>
                  <a:lnTo>
                    <a:pt x="2355" y="260"/>
                  </a:lnTo>
                  <a:lnTo>
                    <a:pt x="2355" y="1751"/>
                  </a:lnTo>
                  <a:lnTo>
                    <a:pt x="2515" y="1751"/>
                  </a:lnTo>
                  <a:lnTo>
                    <a:pt x="2535" y="1753"/>
                  </a:lnTo>
                  <a:lnTo>
                    <a:pt x="2553" y="1762"/>
                  </a:lnTo>
                  <a:lnTo>
                    <a:pt x="2569" y="1774"/>
                  </a:lnTo>
                  <a:lnTo>
                    <a:pt x="2581" y="1789"/>
                  </a:lnTo>
                  <a:lnTo>
                    <a:pt x="2589" y="1807"/>
                  </a:lnTo>
                  <a:lnTo>
                    <a:pt x="2592" y="1827"/>
                  </a:lnTo>
                  <a:lnTo>
                    <a:pt x="2589" y="1847"/>
                  </a:lnTo>
                  <a:lnTo>
                    <a:pt x="2581" y="1866"/>
                  </a:lnTo>
                  <a:lnTo>
                    <a:pt x="2569" y="1881"/>
                  </a:lnTo>
                  <a:lnTo>
                    <a:pt x="2553" y="1893"/>
                  </a:lnTo>
                  <a:lnTo>
                    <a:pt x="2535" y="1901"/>
                  </a:lnTo>
                  <a:lnTo>
                    <a:pt x="2515" y="1903"/>
                  </a:lnTo>
                  <a:lnTo>
                    <a:pt x="1379" y="1903"/>
                  </a:lnTo>
                  <a:lnTo>
                    <a:pt x="1383" y="1906"/>
                  </a:lnTo>
                  <a:lnTo>
                    <a:pt x="1387" y="1908"/>
                  </a:lnTo>
                  <a:lnTo>
                    <a:pt x="1390" y="1911"/>
                  </a:lnTo>
                  <a:lnTo>
                    <a:pt x="1394" y="1915"/>
                  </a:lnTo>
                  <a:lnTo>
                    <a:pt x="1397" y="1918"/>
                  </a:lnTo>
                  <a:lnTo>
                    <a:pt x="1399" y="1920"/>
                  </a:lnTo>
                  <a:lnTo>
                    <a:pt x="1815" y="2502"/>
                  </a:lnTo>
                  <a:lnTo>
                    <a:pt x="1823" y="2517"/>
                  </a:lnTo>
                  <a:lnTo>
                    <a:pt x="1826" y="2533"/>
                  </a:lnTo>
                  <a:lnTo>
                    <a:pt x="1826" y="2549"/>
                  </a:lnTo>
                  <a:lnTo>
                    <a:pt x="1822" y="2565"/>
                  </a:lnTo>
                  <a:lnTo>
                    <a:pt x="1812" y="2579"/>
                  </a:lnTo>
                  <a:lnTo>
                    <a:pt x="1800" y="2590"/>
                  </a:lnTo>
                  <a:lnTo>
                    <a:pt x="1789" y="2597"/>
                  </a:lnTo>
                  <a:lnTo>
                    <a:pt x="1776" y="2601"/>
                  </a:lnTo>
                  <a:lnTo>
                    <a:pt x="1763" y="2602"/>
                  </a:lnTo>
                  <a:lnTo>
                    <a:pt x="1748" y="2601"/>
                  </a:lnTo>
                  <a:lnTo>
                    <a:pt x="1734" y="2596"/>
                  </a:lnTo>
                  <a:lnTo>
                    <a:pt x="1722" y="2587"/>
                  </a:lnTo>
                  <a:lnTo>
                    <a:pt x="1711" y="2576"/>
                  </a:lnTo>
                  <a:lnTo>
                    <a:pt x="1411" y="2155"/>
                  </a:lnTo>
                  <a:lnTo>
                    <a:pt x="1411" y="2832"/>
                  </a:lnTo>
                  <a:lnTo>
                    <a:pt x="1408" y="2852"/>
                  </a:lnTo>
                  <a:lnTo>
                    <a:pt x="1398" y="2869"/>
                  </a:lnTo>
                  <a:lnTo>
                    <a:pt x="1385" y="2883"/>
                  </a:lnTo>
                  <a:lnTo>
                    <a:pt x="1368" y="2892"/>
                  </a:lnTo>
                  <a:lnTo>
                    <a:pt x="1347" y="2896"/>
                  </a:lnTo>
                  <a:lnTo>
                    <a:pt x="1327" y="2892"/>
                  </a:lnTo>
                  <a:lnTo>
                    <a:pt x="1310" y="2883"/>
                  </a:lnTo>
                  <a:lnTo>
                    <a:pt x="1296" y="2869"/>
                  </a:lnTo>
                  <a:lnTo>
                    <a:pt x="1287" y="2852"/>
                  </a:lnTo>
                  <a:lnTo>
                    <a:pt x="1283" y="2832"/>
                  </a:lnTo>
                  <a:lnTo>
                    <a:pt x="1283" y="2155"/>
                  </a:lnTo>
                  <a:lnTo>
                    <a:pt x="984" y="2576"/>
                  </a:lnTo>
                  <a:lnTo>
                    <a:pt x="972" y="2588"/>
                  </a:lnTo>
                  <a:lnTo>
                    <a:pt x="957" y="2597"/>
                  </a:lnTo>
                  <a:lnTo>
                    <a:pt x="942" y="2601"/>
                  </a:lnTo>
                  <a:lnTo>
                    <a:pt x="926" y="2602"/>
                  </a:lnTo>
                  <a:lnTo>
                    <a:pt x="909" y="2599"/>
                  </a:lnTo>
                  <a:lnTo>
                    <a:pt x="894" y="2590"/>
                  </a:lnTo>
                  <a:lnTo>
                    <a:pt x="882" y="2579"/>
                  </a:lnTo>
                  <a:lnTo>
                    <a:pt x="873" y="2565"/>
                  </a:lnTo>
                  <a:lnTo>
                    <a:pt x="869" y="2549"/>
                  </a:lnTo>
                  <a:lnTo>
                    <a:pt x="868" y="2533"/>
                  </a:lnTo>
                  <a:lnTo>
                    <a:pt x="872" y="2517"/>
                  </a:lnTo>
                  <a:lnTo>
                    <a:pt x="879" y="2502"/>
                  </a:lnTo>
                  <a:lnTo>
                    <a:pt x="1295" y="1920"/>
                  </a:lnTo>
                  <a:lnTo>
                    <a:pt x="1296" y="1919"/>
                  </a:lnTo>
                  <a:lnTo>
                    <a:pt x="1297" y="1919"/>
                  </a:lnTo>
                  <a:lnTo>
                    <a:pt x="1300" y="1915"/>
                  </a:lnTo>
                  <a:lnTo>
                    <a:pt x="1305" y="1911"/>
                  </a:lnTo>
                  <a:lnTo>
                    <a:pt x="1308" y="1908"/>
                  </a:lnTo>
                  <a:lnTo>
                    <a:pt x="1311" y="1906"/>
                  </a:lnTo>
                  <a:lnTo>
                    <a:pt x="1315" y="1903"/>
                  </a:lnTo>
                  <a:lnTo>
                    <a:pt x="75" y="1903"/>
                  </a:lnTo>
                  <a:lnTo>
                    <a:pt x="55" y="1901"/>
                  </a:lnTo>
                  <a:lnTo>
                    <a:pt x="37" y="1893"/>
                  </a:lnTo>
                  <a:lnTo>
                    <a:pt x="22" y="1881"/>
                  </a:lnTo>
                  <a:lnTo>
                    <a:pt x="9" y="1866"/>
                  </a:lnTo>
                  <a:lnTo>
                    <a:pt x="2" y="1847"/>
                  </a:lnTo>
                  <a:lnTo>
                    <a:pt x="0" y="1827"/>
                  </a:lnTo>
                  <a:lnTo>
                    <a:pt x="2" y="1807"/>
                  </a:lnTo>
                  <a:lnTo>
                    <a:pt x="9" y="1789"/>
                  </a:lnTo>
                  <a:lnTo>
                    <a:pt x="22" y="1774"/>
                  </a:lnTo>
                  <a:lnTo>
                    <a:pt x="37" y="1762"/>
                  </a:lnTo>
                  <a:lnTo>
                    <a:pt x="55" y="1753"/>
                  </a:lnTo>
                  <a:lnTo>
                    <a:pt x="75" y="1751"/>
                  </a:lnTo>
                  <a:lnTo>
                    <a:pt x="237" y="1751"/>
                  </a:lnTo>
                  <a:lnTo>
                    <a:pt x="237" y="839"/>
                  </a:lnTo>
                  <a:lnTo>
                    <a:pt x="286" y="820"/>
                  </a:lnTo>
                  <a:lnTo>
                    <a:pt x="334" y="798"/>
                  </a:lnTo>
                  <a:lnTo>
                    <a:pt x="334" y="1751"/>
                  </a:lnTo>
                  <a:lnTo>
                    <a:pt x="2257" y="1751"/>
                  </a:lnTo>
                  <a:lnTo>
                    <a:pt x="2257" y="260"/>
                  </a:lnTo>
                  <a:lnTo>
                    <a:pt x="334" y="260"/>
                  </a:lnTo>
                  <a:lnTo>
                    <a:pt x="334" y="357"/>
                  </a:lnTo>
                  <a:lnTo>
                    <a:pt x="311" y="353"/>
                  </a:lnTo>
                  <a:lnTo>
                    <a:pt x="288" y="352"/>
                  </a:lnTo>
                  <a:lnTo>
                    <a:pt x="262" y="353"/>
                  </a:lnTo>
                  <a:lnTo>
                    <a:pt x="237" y="358"/>
                  </a:lnTo>
                  <a:lnTo>
                    <a:pt x="237" y="260"/>
                  </a:lnTo>
                  <a:lnTo>
                    <a:pt x="75" y="260"/>
                  </a:lnTo>
                  <a:lnTo>
                    <a:pt x="55" y="257"/>
                  </a:lnTo>
                  <a:lnTo>
                    <a:pt x="37" y="250"/>
                  </a:lnTo>
                  <a:lnTo>
                    <a:pt x="22" y="238"/>
                  </a:lnTo>
                  <a:lnTo>
                    <a:pt x="9" y="222"/>
                  </a:lnTo>
                  <a:lnTo>
                    <a:pt x="2" y="204"/>
                  </a:lnTo>
                  <a:lnTo>
                    <a:pt x="0" y="184"/>
                  </a:lnTo>
                  <a:lnTo>
                    <a:pt x="2" y="164"/>
                  </a:lnTo>
                  <a:lnTo>
                    <a:pt x="9" y="146"/>
                  </a:lnTo>
                  <a:lnTo>
                    <a:pt x="22" y="131"/>
                  </a:lnTo>
                  <a:lnTo>
                    <a:pt x="37" y="118"/>
                  </a:lnTo>
                  <a:lnTo>
                    <a:pt x="55" y="110"/>
                  </a:lnTo>
                  <a:lnTo>
                    <a:pt x="75" y="107"/>
                  </a:lnTo>
                  <a:lnTo>
                    <a:pt x="1221" y="107"/>
                  </a:lnTo>
                  <a:lnTo>
                    <a:pt x="1221" y="37"/>
                  </a:lnTo>
                  <a:lnTo>
                    <a:pt x="1223" y="22"/>
                  </a:lnTo>
                  <a:lnTo>
                    <a:pt x="1231" y="10"/>
                  </a:lnTo>
                  <a:lnTo>
                    <a:pt x="1243" y="2"/>
                  </a:lnTo>
                  <a:lnTo>
                    <a:pt x="12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410"/>
            <p:cNvSpPr>
              <a:spLocks noEditPoints="1"/>
            </p:cNvSpPr>
            <p:nvPr/>
          </p:nvSpPr>
          <p:spPr bwMode="auto">
            <a:xfrm>
              <a:off x="4838700" y="4657725"/>
              <a:ext cx="546100" cy="173038"/>
            </a:xfrm>
            <a:custGeom>
              <a:avLst/>
              <a:gdLst>
                <a:gd name="T0" fmla="*/ 780 w 1723"/>
                <a:gd name="T1" fmla="*/ 457 h 546"/>
                <a:gd name="T2" fmla="*/ 801 w 1723"/>
                <a:gd name="T3" fmla="*/ 507 h 546"/>
                <a:gd name="T4" fmla="*/ 851 w 1723"/>
                <a:gd name="T5" fmla="*/ 487 h 546"/>
                <a:gd name="T6" fmla="*/ 830 w 1723"/>
                <a:gd name="T7" fmla="*/ 437 h 546"/>
                <a:gd name="T8" fmla="*/ 1374 w 1723"/>
                <a:gd name="T9" fmla="*/ 342 h 546"/>
                <a:gd name="T10" fmla="*/ 1374 w 1723"/>
                <a:gd name="T11" fmla="*/ 396 h 546"/>
                <a:gd name="T12" fmla="*/ 1428 w 1723"/>
                <a:gd name="T13" fmla="*/ 396 h 546"/>
                <a:gd name="T14" fmla="*/ 1428 w 1723"/>
                <a:gd name="T15" fmla="*/ 342 h 546"/>
                <a:gd name="T16" fmla="*/ 1082 w 1723"/>
                <a:gd name="T17" fmla="*/ 192 h 546"/>
                <a:gd name="T18" fmla="*/ 1062 w 1723"/>
                <a:gd name="T19" fmla="*/ 242 h 546"/>
                <a:gd name="T20" fmla="*/ 1112 w 1723"/>
                <a:gd name="T21" fmla="*/ 262 h 546"/>
                <a:gd name="T22" fmla="*/ 1132 w 1723"/>
                <a:gd name="T23" fmla="*/ 212 h 546"/>
                <a:gd name="T24" fmla="*/ 73 w 1723"/>
                <a:gd name="T25" fmla="*/ 180 h 546"/>
                <a:gd name="T26" fmla="*/ 36 w 1723"/>
                <a:gd name="T27" fmla="*/ 219 h 546"/>
                <a:gd name="T28" fmla="*/ 73 w 1723"/>
                <a:gd name="T29" fmla="*/ 257 h 546"/>
                <a:gd name="T30" fmla="*/ 111 w 1723"/>
                <a:gd name="T31" fmla="*/ 219 h 546"/>
                <a:gd name="T32" fmla="*/ 73 w 1723"/>
                <a:gd name="T33" fmla="*/ 180 h 546"/>
                <a:gd name="T34" fmla="*/ 453 w 1723"/>
                <a:gd name="T35" fmla="*/ 174 h 546"/>
                <a:gd name="T36" fmla="*/ 473 w 1723"/>
                <a:gd name="T37" fmla="*/ 224 h 546"/>
                <a:gd name="T38" fmla="*/ 523 w 1723"/>
                <a:gd name="T39" fmla="*/ 204 h 546"/>
                <a:gd name="T40" fmla="*/ 503 w 1723"/>
                <a:gd name="T41" fmla="*/ 154 h 546"/>
                <a:gd name="T42" fmla="*/ 1622 w 1723"/>
                <a:gd name="T43" fmla="*/ 46 h 546"/>
                <a:gd name="T44" fmla="*/ 1622 w 1723"/>
                <a:gd name="T45" fmla="*/ 101 h 546"/>
                <a:gd name="T46" fmla="*/ 1676 w 1723"/>
                <a:gd name="T47" fmla="*/ 101 h 546"/>
                <a:gd name="T48" fmla="*/ 1676 w 1723"/>
                <a:gd name="T49" fmla="*/ 46 h 546"/>
                <a:gd name="T50" fmla="*/ 1668 w 1723"/>
                <a:gd name="T51" fmla="*/ 3 h 546"/>
                <a:gd name="T52" fmla="*/ 1721 w 1723"/>
                <a:gd name="T53" fmla="*/ 54 h 546"/>
                <a:gd name="T54" fmla="*/ 1701 w 1723"/>
                <a:gd name="T55" fmla="*/ 126 h 546"/>
                <a:gd name="T56" fmla="*/ 1641 w 1723"/>
                <a:gd name="T57" fmla="*/ 147 h 546"/>
                <a:gd name="T58" fmla="*/ 1475 w 1723"/>
                <a:gd name="T59" fmla="*/ 370 h 546"/>
                <a:gd name="T60" fmla="*/ 1438 w 1723"/>
                <a:gd name="T61" fmla="*/ 432 h 546"/>
                <a:gd name="T62" fmla="*/ 1366 w 1723"/>
                <a:gd name="T63" fmla="*/ 433 h 546"/>
                <a:gd name="T64" fmla="*/ 1328 w 1723"/>
                <a:gd name="T65" fmla="*/ 377 h 546"/>
                <a:gd name="T66" fmla="*/ 1097 w 1723"/>
                <a:gd name="T67" fmla="*/ 300 h 546"/>
                <a:gd name="T68" fmla="*/ 889 w 1723"/>
                <a:gd name="T69" fmla="*/ 466 h 546"/>
                <a:gd name="T70" fmla="*/ 868 w 1723"/>
                <a:gd name="T71" fmla="*/ 524 h 546"/>
                <a:gd name="T72" fmla="*/ 796 w 1723"/>
                <a:gd name="T73" fmla="*/ 543 h 546"/>
                <a:gd name="T74" fmla="*/ 744 w 1723"/>
                <a:gd name="T75" fmla="*/ 492 h 546"/>
                <a:gd name="T76" fmla="*/ 515 w 1723"/>
                <a:gd name="T77" fmla="*/ 257 h 546"/>
                <a:gd name="T78" fmla="*/ 452 w 1723"/>
                <a:gd name="T79" fmla="*/ 253 h 546"/>
                <a:gd name="T80" fmla="*/ 128 w 1723"/>
                <a:gd name="T81" fmla="*/ 268 h 546"/>
                <a:gd name="T82" fmla="*/ 54 w 1723"/>
                <a:gd name="T83" fmla="*/ 290 h 546"/>
                <a:gd name="T84" fmla="*/ 3 w 1723"/>
                <a:gd name="T85" fmla="*/ 238 h 546"/>
                <a:gd name="T86" fmla="*/ 21 w 1723"/>
                <a:gd name="T87" fmla="*/ 167 h 546"/>
                <a:gd name="T88" fmla="*/ 92 w 1723"/>
                <a:gd name="T89" fmla="*/ 147 h 546"/>
                <a:gd name="T90" fmla="*/ 422 w 1723"/>
                <a:gd name="T91" fmla="*/ 156 h 546"/>
                <a:gd name="T92" fmla="*/ 488 w 1723"/>
                <a:gd name="T93" fmla="*/ 114 h 546"/>
                <a:gd name="T94" fmla="*/ 552 w 1723"/>
                <a:gd name="T95" fmla="*/ 152 h 546"/>
                <a:gd name="T96" fmla="*/ 560 w 1723"/>
                <a:gd name="T97" fmla="*/ 202 h 546"/>
                <a:gd name="T98" fmla="*/ 830 w 1723"/>
                <a:gd name="T99" fmla="*/ 399 h 546"/>
                <a:gd name="T100" fmla="*/ 1023 w 1723"/>
                <a:gd name="T101" fmla="*/ 227 h 546"/>
                <a:gd name="T102" fmla="*/ 1060 w 1723"/>
                <a:gd name="T103" fmla="*/ 163 h 546"/>
                <a:gd name="T104" fmla="*/ 1138 w 1723"/>
                <a:gd name="T105" fmla="*/ 165 h 546"/>
                <a:gd name="T106" fmla="*/ 1356 w 1723"/>
                <a:gd name="T107" fmla="*/ 311 h 546"/>
                <a:gd name="T108" fmla="*/ 1409 w 1723"/>
                <a:gd name="T109" fmla="*/ 296 h 546"/>
                <a:gd name="T110" fmla="*/ 1575 w 1723"/>
                <a:gd name="T111" fmla="*/ 74 h 546"/>
                <a:gd name="T112" fmla="*/ 1612 w 1723"/>
                <a:gd name="T113" fmla="*/ 1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23" h="546">
                  <a:moveTo>
                    <a:pt x="815" y="433"/>
                  </a:moveTo>
                  <a:lnTo>
                    <a:pt x="801" y="437"/>
                  </a:lnTo>
                  <a:lnTo>
                    <a:pt x="789" y="445"/>
                  </a:lnTo>
                  <a:lnTo>
                    <a:pt x="780" y="457"/>
                  </a:lnTo>
                  <a:lnTo>
                    <a:pt x="777" y="472"/>
                  </a:lnTo>
                  <a:lnTo>
                    <a:pt x="780" y="487"/>
                  </a:lnTo>
                  <a:lnTo>
                    <a:pt x="789" y="499"/>
                  </a:lnTo>
                  <a:lnTo>
                    <a:pt x="801" y="507"/>
                  </a:lnTo>
                  <a:lnTo>
                    <a:pt x="815" y="510"/>
                  </a:lnTo>
                  <a:lnTo>
                    <a:pt x="830" y="507"/>
                  </a:lnTo>
                  <a:lnTo>
                    <a:pt x="843" y="499"/>
                  </a:lnTo>
                  <a:lnTo>
                    <a:pt x="851" y="487"/>
                  </a:lnTo>
                  <a:lnTo>
                    <a:pt x="854" y="472"/>
                  </a:lnTo>
                  <a:lnTo>
                    <a:pt x="851" y="457"/>
                  </a:lnTo>
                  <a:lnTo>
                    <a:pt x="843" y="445"/>
                  </a:lnTo>
                  <a:lnTo>
                    <a:pt x="830" y="437"/>
                  </a:lnTo>
                  <a:lnTo>
                    <a:pt x="815" y="433"/>
                  </a:lnTo>
                  <a:close/>
                  <a:moveTo>
                    <a:pt x="1402" y="331"/>
                  </a:moveTo>
                  <a:lnTo>
                    <a:pt x="1387" y="333"/>
                  </a:lnTo>
                  <a:lnTo>
                    <a:pt x="1374" y="342"/>
                  </a:lnTo>
                  <a:lnTo>
                    <a:pt x="1365" y="355"/>
                  </a:lnTo>
                  <a:lnTo>
                    <a:pt x="1363" y="370"/>
                  </a:lnTo>
                  <a:lnTo>
                    <a:pt x="1365" y="383"/>
                  </a:lnTo>
                  <a:lnTo>
                    <a:pt x="1374" y="396"/>
                  </a:lnTo>
                  <a:lnTo>
                    <a:pt x="1387" y="405"/>
                  </a:lnTo>
                  <a:lnTo>
                    <a:pt x="1402" y="407"/>
                  </a:lnTo>
                  <a:lnTo>
                    <a:pt x="1416" y="405"/>
                  </a:lnTo>
                  <a:lnTo>
                    <a:pt x="1428" y="396"/>
                  </a:lnTo>
                  <a:lnTo>
                    <a:pt x="1437" y="383"/>
                  </a:lnTo>
                  <a:lnTo>
                    <a:pt x="1439" y="370"/>
                  </a:lnTo>
                  <a:lnTo>
                    <a:pt x="1437" y="355"/>
                  </a:lnTo>
                  <a:lnTo>
                    <a:pt x="1428" y="342"/>
                  </a:lnTo>
                  <a:lnTo>
                    <a:pt x="1416" y="333"/>
                  </a:lnTo>
                  <a:lnTo>
                    <a:pt x="1402" y="331"/>
                  </a:lnTo>
                  <a:close/>
                  <a:moveTo>
                    <a:pt x="1097" y="189"/>
                  </a:moveTo>
                  <a:lnTo>
                    <a:pt x="1082" y="192"/>
                  </a:lnTo>
                  <a:lnTo>
                    <a:pt x="1070" y="199"/>
                  </a:lnTo>
                  <a:lnTo>
                    <a:pt x="1062" y="212"/>
                  </a:lnTo>
                  <a:lnTo>
                    <a:pt x="1059" y="227"/>
                  </a:lnTo>
                  <a:lnTo>
                    <a:pt x="1062" y="242"/>
                  </a:lnTo>
                  <a:lnTo>
                    <a:pt x="1070" y="254"/>
                  </a:lnTo>
                  <a:lnTo>
                    <a:pt x="1082" y="262"/>
                  </a:lnTo>
                  <a:lnTo>
                    <a:pt x="1097" y="265"/>
                  </a:lnTo>
                  <a:lnTo>
                    <a:pt x="1112" y="262"/>
                  </a:lnTo>
                  <a:lnTo>
                    <a:pt x="1124" y="254"/>
                  </a:lnTo>
                  <a:lnTo>
                    <a:pt x="1132" y="242"/>
                  </a:lnTo>
                  <a:lnTo>
                    <a:pt x="1136" y="227"/>
                  </a:lnTo>
                  <a:lnTo>
                    <a:pt x="1132" y="212"/>
                  </a:lnTo>
                  <a:lnTo>
                    <a:pt x="1124" y="199"/>
                  </a:lnTo>
                  <a:lnTo>
                    <a:pt x="1112" y="192"/>
                  </a:lnTo>
                  <a:lnTo>
                    <a:pt x="1097" y="189"/>
                  </a:lnTo>
                  <a:close/>
                  <a:moveTo>
                    <a:pt x="73" y="180"/>
                  </a:moveTo>
                  <a:lnTo>
                    <a:pt x="58" y="184"/>
                  </a:lnTo>
                  <a:lnTo>
                    <a:pt x="46" y="191"/>
                  </a:lnTo>
                  <a:lnTo>
                    <a:pt x="38" y="204"/>
                  </a:lnTo>
                  <a:lnTo>
                    <a:pt x="36" y="219"/>
                  </a:lnTo>
                  <a:lnTo>
                    <a:pt x="38" y="234"/>
                  </a:lnTo>
                  <a:lnTo>
                    <a:pt x="46" y="245"/>
                  </a:lnTo>
                  <a:lnTo>
                    <a:pt x="58" y="254"/>
                  </a:lnTo>
                  <a:lnTo>
                    <a:pt x="73" y="257"/>
                  </a:lnTo>
                  <a:lnTo>
                    <a:pt x="88" y="254"/>
                  </a:lnTo>
                  <a:lnTo>
                    <a:pt x="101" y="245"/>
                  </a:lnTo>
                  <a:lnTo>
                    <a:pt x="109" y="234"/>
                  </a:lnTo>
                  <a:lnTo>
                    <a:pt x="111" y="219"/>
                  </a:lnTo>
                  <a:lnTo>
                    <a:pt x="109" y="204"/>
                  </a:lnTo>
                  <a:lnTo>
                    <a:pt x="101" y="191"/>
                  </a:lnTo>
                  <a:lnTo>
                    <a:pt x="88" y="184"/>
                  </a:lnTo>
                  <a:lnTo>
                    <a:pt x="73" y="180"/>
                  </a:lnTo>
                  <a:close/>
                  <a:moveTo>
                    <a:pt x="488" y="151"/>
                  </a:moveTo>
                  <a:lnTo>
                    <a:pt x="473" y="154"/>
                  </a:lnTo>
                  <a:lnTo>
                    <a:pt x="461" y="161"/>
                  </a:lnTo>
                  <a:lnTo>
                    <a:pt x="453" y="174"/>
                  </a:lnTo>
                  <a:lnTo>
                    <a:pt x="450" y="189"/>
                  </a:lnTo>
                  <a:lnTo>
                    <a:pt x="453" y="204"/>
                  </a:lnTo>
                  <a:lnTo>
                    <a:pt x="461" y="215"/>
                  </a:lnTo>
                  <a:lnTo>
                    <a:pt x="473" y="224"/>
                  </a:lnTo>
                  <a:lnTo>
                    <a:pt x="488" y="227"/>
                  </a:lnTo>
                  <a:lnTo>
                    <a:pt x="503" y="224"/>
                  </a:lnTo>
                  <a:lnTo>
                    <a:pt x="515" y="215"/>
                  </a:lnTo>
                  <a:lnTo>
                    <a:pt x="523" y="204"/>
                  </a:lnTo>
                  <a:lnTo>
                    <a:pt x="526" y="189"/>
                  </a:lnTo>
                  <a:lnTo>
                    <a:pt x="523" y="174"/>
                  </a:lnTo>
                  <a:lnTo>
                    <a:pt x="515" y="161"/>
                  </a:lnTo>
                  <a:lnTo>
                    <a:pt x="503" y="154"/>
                  </a:lnTo>
                  <a:lnTo>
                    <a:pt x="488" y="151"/>
                  </a:lnTo>
                  <a:close/>
                  <a:moveTo>
                    <a:pt x="1649" y="36"/>
                  </a:moveTo>
                  <a:lnTo>
                    <a:pt x="1634" y="39"/>
                  </a:lnTo>
                  <a:lnTo>
                    <a:pt x="1622" y="46"/>
                  </a:lnTo>
                  <a:lnTo>
                    <a:pt x="1614" y="59"/>
                  </a:lnTo>
                  <a:lnTo>
                    <a:pt x="1611" y="74"/>
                  </a:lnTo>
                  <a:lnTo>
                    <a:pt x="1614" y="89"/>
                  </a:lnTo>
                  <a:lnTo>
                    <a:pt x="1622" y="101"/>
                  </a:lnTo>
                  <a:lnTo>
                    <a:pt x="1634" y="109"/>
                  </a:lnTo>
                  <a:lnTo>
                    <a:pt x="1649" y="112"/>
                  </a:lnTo>
                  <a:lnTo>
                    <a:pt x="1664" y="109"/>
                  </a:lnTo>
                  <a:lnTo>
                    <a:pt x="1676" y="101"/>
                  </a:lnTo>
                  <a:lnTo>
                    <a:pt x="1684" y="89"/>
                  </a:lnTo>
                  <a:lnTo>
                    <a:pt x="1688" y="74"/>
                  </a:lnTo>
                  <a:lnTo>
                    <a:pt x="1684" y="59"/>
                  </a:lnTo>
                  <a:lnTo>
                    <a:pt x="1676" y="46"/>
                  </a:lnTo>
                  <a:lnTo>
                    <a:pt x="1664" y="39"/>
                  </a:lnTo>
                  <a:lnTo>
                    <a:pt x="1649" y="36"/>
                  </a:lnTo>
                  <a:close/>
                  <a:moveTo>
                    <a:pt x="1649" y="0"/>
                  </a:moveTo>
                  <a:lnTo>
                    <a:pt x="1668" y="3"/>
                  </a:lnTo>
                  <a:lnTo>
                    <a:pt x="1687" y="10"/>
                  </a:lnTo>
                  <a:lnTo>
                    <a:pt x="1701" y="22"/>
                  </a:lnTo>
                  <a:lnTo>
                    <a:pt x="1713" y="37"/>
                  </a:lnTo>
                  <a:lnTo>
                    <a:pt x="1721" y="54"/>
                  </a:lnTo>
                  <a:lnTo>
                    <a:pt x="1723" y="74"/>
                  </a:lnTo>
                  <a:lnTo>
                    <a:pt x="1721" y="93"/>
                  </a:lnTo>
                  <a:lnTo>
                    <a:pt x="1713" y="111"/>
                  </a:lnTo>
                  <a:lnTo>
                    <a:pt x="1701" y="126"/>
                  </a:lnTo>
                  <a:lnTo>
                    <a:pt x="1687" y="138"/>
                  </a:lnTo>
                  <a:lnTo>
                    <a:pt x="1668" y="145"/>
                  </a:lnTo>
                  <a:lnTo>
                    <a:pt x="1649" y="147"/>
                  </a:lnTo>
                  <a:lnTo>
                    <a:pt x="1641" y="147"/>
                  </a:lnTo>
                  <a:lnTo>
                    <a:pt x="1633" y="145"/>
                  </a:lnTo>
                  <a:lnTo>
                    <a:pt x="1470" y="344"/>
                  </a:lnTo>
                  <a:lnTo>
                    <a:pt x="1474" y="356"/>
                  </a:lnTo>
                  <a:lnTo>
                    <a:pt x="1475" y="370"/>
                  </a:lnTo>
                  <a:lnTo>
                    <a:pt x="1472" y="389"/>
                  </a:lnTo>
                  <a:lnTo>
                    <a:pt x="1464" y="407"/>
                  </a:lnTo>
                  <a:lnTo>
                    <a:pt x="1453" y="422"/>
                  </a:lnTo>
                  <a:lnTo>
                    <a:pt x="1438" y="432"/>
                  </a:lnTo>
                  <a:lnTo>
                    <a:pt x="1421" y="440"/>
                  </a:lnTo>
                  <a:lnTo>
                    <a:pt x="1400" y="443"/>
                  </a:lnTo>
                  <a:lnTo>
                    <a:pt x="1382" y="441"/>
                  </a:lnTo>
                  <a:lnTo>
                    <a:pt x="1366" y="433"/>
                  </a:lnTo>
                  <a:lnTo>
                    <a:pt x="1352" y="424"/>
                  </a:lnTo>
                  <a:lnTo>
                    <a:pt x="1340" y="410"/>
                  </a:lnTo>
                  <a:lnTo>
                    <a:pt x="1332" y="394"/>
                  </a:lnTo>
                  <a:lnTo>
                    <a:pt x="1328" y="377"/>
                  </a:lnTo>
                  <a:lnTo>
                    <a:pt x="1143" y="285"/>
                  </a:lnTo>
                  <a:lnTo>
                    <a:pt x="1129" y="293"/>
                  </a:lnTo>
                  <a:lnTo>
                    <a:pt x="1113" y="298"/>
                  </a:lnTo>
                  <a:lnTo>
                    <a:pt x="1097" y="300"/>
                  </a:lnTo>
                  <a:lnTo>
                    <a:pt x="1083" y="299"/>
                  </a:lnTo>
                  <a:lnTo>
                    <a:pt x="1070" y="295"/>
                  </a:lnTo>
                  <a:lnTo>
                    <a:pt x="888" y="460"/>
                  </a:lnTo>
                  <a:lnTo>
                    <a:pt x="889" y="466"/>
                  </a:lnTo>
                  <a:lnTo>
                    <a:pt x="890" y="472"/>
                  </a:lnTo>
                  <a:lnTo>
                    <a:pt x="887" y="492"/>
                  </a:lnTo>
                  <a:lnTo>
                    <a:pt x="879" y="509"/>
                  </a:lnTo>
                  <a:lnTo>
                    <a:pt x="868" y="524"/>
                  </a:lnTo>
                  <a:lnTo>
                    <a:pt x="853" y="536"/>
                  </a:lnTo>
                  <a:lnTo>
                    <a:pt x="836" y="543"/>
                  </a:lnTo>
                  <a:lnTo>
                    <a:pt x="815" y="546"/>
                  </a:lnTo>
                  <a:lnTo>
                    <a:pt x="796" y="543"/>
                  </a:lnTo>
                  <a:lnTo>
                    <a:pt x="778" y="536"/>
                  </a:lnTo>
                  <a:lnTo>
                    <a:pt x="763" y="524"/>
                  </a:lnTo>
                  <a:lnTo>
                    <a:pt x="752" y="509"/>
                  </a:lnTo>
                  <a:lnTo>
                    <a:pt x="744" y="492"/>
                  </a:lnTo>
                  <a:lnTo>
                    <a:pt x="742" y="472"/>
                  </a:lnTo>
                  <a:lnTo>
                    <a:pt x="742" y="467"/>
                  </a:lnTo>
                  <a:lnTo>
                    <a:pt x="743" y="463"/>
                  </a:lnTo>
                  <a:lnTo>
                    <a:pt x="515" y="257"/>
                  </a:lnTo>
                  <a:lnTo>
                    <a:pt x="503" y="261"/>
                  </a:lnTo>
                  <a:lnTo>
                    <a:pt x="488" y="262"/>
                  </a:lnTo>
                  <a:lnTo>
                    <a:pt x="469" y="260"/>
                  </a:lnTo>
                  <a:lnTo>
                    <a:pt x="452" y="253"/>
                  </a:lnTo>
                  <a:lnTo>
                    <a:pt x="437" y="242"/>
                  </a:lnTo>
                  <a:lnTo>
                    <a:pt x="425" y="227"/>
                  </a:lnTo>
                  <a:lnTo>
                    <a:pt x="140" y="251"/>
                  </a:lnTo>
                  <a:lnTo>
                    <a:pt x="128" y="268"/>
                  </a:lnTo>
                  <a:lnTo>
                    <a:pt x="113" y="280"/>
                  </a:lnTo>
                  <a:lnTo>
                    <a:pt x="94" y="289"/>
                  </a:lnTo>
                  <a:lnTo>
                    <a:pt x="73" y="292"/>
                  </a:lnTo>
                  <a:lnTo>
                    <a:pt x="54" y="290"/>
                  </a:lnTo>
                  <a:lnTo>
                    <a:pt x="36" y="282"/>
                  </a:lnTo>
                  <a:lnTo>
                    <a:pt x="21" y="271"/>
                  </a:lnTo>
                  <a:lnTo>
                    <a:pt x="10" y="256"/>
                  </a:lnTo>
                  <a:lnTo>
                    <a:pt x="3" y="238"/>
                  </a:lnTo>
                  <a:lnTo>
                    <a:pt x="0" y="219"/>
                  </a:lnTo>
                  <a:lnTo>
                    <a:pt x="3" y="198"/>
                  </a:lnTo>
                  <a:lnTo>
                    <a:pt x="10" y="181"/>
                  </a:lnTo>
                  <a:lnTo>
                    <a:pt x="21" y="167"/>
                  </a:lnTo>
                  <a:lnTo>
                    <a:pt x="36" y="155"/>
                  </a:lnTo>
                  <a:lnTo>
                    <a:pt x="54" y="147"/>
                  </a:lnTo>
                  <a:lnTo>
                    <a:pt x="73" y="144"/>
                  </a:lnTo>
                  <a:lnTo>
                    <a:pt x="92" y="147"/>
                  </a:lnTo>
                  <a:lnTo>
                    <a:pt x="109" y="154"/>
                  </a:lnTo>
                  <a:lnTo>
                    <a:pt x="124" y="165"/>
                  </a:lnTo>
                  <a:lnTo>
                    <a:pt x="136" y="179"/>
                  </a:lnTo>
                  <a:lnTo>
                    <a:pt x="422" y="156"/>
                  </a:lnTo>
                  <a:lnTo>
                    <a:pt x="434" y="140"/>
                  </a:lnTo>
                  <a:lnTo>
                    <a:pt x="448" y="126"/>
                  </a:lnTo>
                  <a:lnTo>
                    <a:pt x="468" y="118"/>
                  </a:lnTo>
                  <a:lnTo>
                    <a:pt x="488" y="114"/>
                  </a:lnTo>
                  <a:lnTo>
                    <a:pt x="508" y="118"/>
                  </a:lnTo>
                  <a:lnTo>
                    <a:pt x="525" y="125"/>
                  </a:lnTo>
                  <a:lnTo>
                    <a:pt x="540" y="137"/>
                  </a:lnTo>
                  <a:lnTo>
                    <a:pt x="552" y="152"/>
                  </a:lnTo>
                  <a:lnTo>
                    <a:pt x="559" y="170"/>
                  </a:lnTo>
                  <a:lnTo>
                    <a:pt x="562" y="189"/>
                  </a:lnTo>
                  <a:lnTo>
                    <a:pt x="561" y="195"/>
                  </a:lnTo>
                  <a:lnTo>
                    <a:pt x="560" y="202"/>
                  </a:lnTo>
                  <a:lnTo>
                    <a:pt x="785" y="405"/>
                  </a:lnTo>
                  <a:lnTo>
                    <a:pt x="799" y="400"/>
                  </a:lnTo>
                  <a:lnTo>
                    <a:pt x="815" y="398"/>
                  </a:lnTo>
                  <a:lnTo>
                    <a:pt x="830" y="399"/>
                  </a:lnTo>
                  <a:lnTo>
                    <a:pt x="844" y="404"/>
                  </a:lnTo>
                  <a:lnTo>
                    <a:pt x="1025" y="241"/>
                  </a:lnTo>
                  <a:lnTo>
                    <a:pt x="1024" y="234"/>
                  </a:lnTo>
                  <a:lnTo>
                    <a:pt x="1023" y="227"/>
                  </a:lnTo>
                  <a:lnTo>
                    <a:pt x="1026" y="207"/>
                  </a:lnTo>
                  <a:lnTo>
                    <a:pt x="1033" y="190"/>
                  </a:lnTo>
                  <a:lnTo>
                    <a:pt x="1045" y="175"/>
                  </a:lnTo>
                  <a:lnTo>
                    <a:pt x="1060" y="163"/>
                  </a:lnTo>
                  <a:lnTo>
                    <a:pt x="1077" y="156"/>
                  </a:lnTo>
                  <a:lnTo>
                    <a:pt x="1097" y="154"/>
                  </a:lnTo>
                  <a:lnTo>
                    <a:pt x="1119" y="157"/>
                  </a:lnTo>
                  <a:lnTo>
                    <a:pt x="1138" y="165"/>
                  </a:lnTo>
                  <a:lnTo>
                    <a:pt x="1153" y="179"/>
                  </a:lnTo>
                  <a:lnTo>
                    <a:pt x="1164" y="197"/>
                  </a:lnTo>
                  <a:lnTo>
                    <a:pt x="1170" y="219"/>
                  </a:lnTo>
                  <a:lnTo>
                    <a:pt x="1356" y="311"/>
                  </a:lnTo>
                  <a:lnTo>
                    <a:pt x="1370" y="303"/>
                  </a:lnTo>
                  <a:lnTo>
                    <a:pt x="1384" y="297"/>
                  </a:lnTo>
                  <a:lnTo>
                    <a:pt x="1402" y="295"/>
                  </a:lnTo>
                  <a:lnTo>
                    <a:pt x="1409" y="296"/>
                  </a:lnTo>
                  <a:lnTo>
                    <a:pt x="1416" y="297"/>
                  </a:lnTo>
                  <a:lnTo>
                    <a:pt x="1580" y="98"/>
                  </a:lnTo>
                  <a:lnTo>
                    <a:pt x="1577" y="87"/>
                  </a:lnTo>
                  <a:lnTo>
                    <a:pt x="1575" y="74"/>
                  </a:lnTo>
                  <a:lnTo>
                    <a:pt x="1578" y="54"/>
                  </a:lnTo>
                  <a:lnTo>
                    <a:pt x="1586" y="37"/>
                  </a:lnTo>
                  <a:lnTo>
                    <a:pt x="1597" y="22"/>
                  </a:lnTo>
                  <a:lnTo>
                    <a:pt x="1612" y="10"/>
                  </a:lnTo>
                  <a:lnTo>
                    <a:pt x="1630" y="3"/>
                  </a:lnTo>
                  <a:lnTo>
                    <a:pt x="16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411"/>
            <p:cNvSpPr>
              <a:spLocks/>
            </p:cNvSpPr>
            <p:nvPr/>
          </p:nvSpPr>
          <p:spPr bwMode="auto">
            <a:xfrm>
              <a:off x="4456113" y="4362450"/>
              <a:ext cx="173038" cy="173038"/>
            </a:xfrm>
            <a:custGeom>
              <a:avLst/>
              <a:gdLst>
                <a:gd name="T0" fmla="*/ 273 w 546"/>
                <a:gd name="T1" fmla="*/ 0 h 547"/>
                <a:gd name="T2" fmla="*/ 273 w 546"/>
                <a:gd name="T3" fmla="*/ 0 h 547"/>
                <a:gd name="T4" fmla="*/ 313 w 546"/>
                <a:gd name="T5" fmla="*/ 3 h 547"/>
                <a:gd name="T6" fmla="*/ 352 w 546"/>
                <a:gd name="T7" fmla="*/ 12 h 547"/>
                <a:gd name="T8" fmla="*/ 388 w 546"/>
                <a:gd name="T9" fmla="*/ 26 h 547"/>
                <a:gd name="T10" fmla="*/ 422 w 546"/>
                <a:gd name="T11" fmla="*/ 44 h 547"/>
                <a:gd name="T12" fmla="*/ 452 w 546"/>
                <a:gd name="T13" fmla="*/ 67 h 547"/>
                <a:gd name="T14" fmla="*/ 479 w 546"/>
                <a:gd name="T15" fmla="*/ 94 h 547"/>
                <a:gd name="T16" fmla="*/ 502 w 546"/>
                <a:gd name="T17" fmla="*/ 124 h 547"/>
                <a:gd name="T18" fmla="*/ 521 w 546"/>
                <a:gd name="T19" fmla="*/ 158 h 547"/>
                <a:gd name="T20" fmla="*/ 535 w 546"/>
                <a:gd name="T21" fmla="*/ 195 h 547"/>
                <a:gd name="T22" fmla="*/ 543 w 546"/>
                <a:gd name="T23" fmla="*/ 233 h 547"/>
                <a:gd name="T24" fmla="*/ 546 w 546"/>
                <a:gd name="T25" fmla="*/ 273 h 547"/>
                <a:gd name="T26" fmla="*/ 543 w 546"/>
                <a:gd name="T27" fmla="*/ 314 h 547"/>
                <a:gd name="T28" fmla="*/ 535 w 546"/>
                <a:gd name="T29" fmla="*/ 352 h 547"/>
                <a:gd name="T30" fmla="*/ 521 w 546"/>
                <a:gd name="T31" fmla="*/ 388 h 547"/>
                <a:gd name="T32" fmla="*/ 502 w 546"/>
                <a:gd name="T33" fmla="*/ 422 h 547"/>
                <a:gd name="T34" fmla="*/ 479 w 546"/>
                <a:gd name="T35" fmla="*/ 452 h 547"/>
                <a:gd name="T36" fmla="*/ 452 w 546"/>
                <a:gd name="T37" fmla="*/ 480 h 547"/>
                <a:gd name="T38" fmla="*/ 422 w 546"/>
                <a:gd name="T39" fmla="*/ 502 h 547"/>
                <a:gd name="T40" fmla="*/ 388 w 546"/>
                <a:gd name="T41" fmla="*/ 521 h 547"/>
                <a:gd name="T42" fmla="*/ 352 w 546"/>
                <a:gd name="T43" fmla="*/ 535 h 547"/>
                <a:gd name="T44" fmla="*/ 313 w 546"/>
                <a:gd name="T45" fmla="*/ 543 h 547"/>
                <a:gd name="T46" fmla="*/ 273 w 546"/>
                <a:gd name="T47" fmla="*/ 547 h 547"/>
                <a:gd name="T48" fmla="*/ 232 w 546"/>
                <a:gd name="T49" fmla="*/ 543 h 547"/>
                <a:gd name="T50" fmla="*/ 194 w 546"/>
                <a:gd name="T51" fmla="*/ 535 h 547"/>
                <a:gd name="T52" fmla="*/ 157 w 546"/>
                <a:gd name="T53" fmla="*/ 521 h 547"/>
                <a:gd name="T54" fmla="*/ 124 w 546"/>
                <a:gd name="T55" fmla="*/ 502 h 547"/>
                <a:gd name="T56" fmla="*/ 93 w 546"/>
                <a:gd name="T57" fmla="*/ 480 h 547"/>
                <a:gd name="T58" fmla="*/ 67 w 546"/>
                <a:gd name="T59" fmla="*/ 452 h 547"/>
                <a:gd name="T60" fmla="*/ 43 w 546"/>
                <a:gd name="T61" fmla="*/ 422 h 547"/>
                <a:gd name="T62" fmla="*/ 25 w 546"/>
                <a:gd name="T63" fmla="*/ 388 h 547"/>
                <a:gd name="T64" fmla="*/ 11 w 546"/>
                <a:gd name="T65" fmla="*/ 352 h 547"/>
                <a:gd name="T66" fmla="*/ 3 w 546"/>
                <a:gd name="T67" fmla="*/ 314 h 547"/>
                <a:gd name="T68" fmla="*/ 0 w 546"/>
                <a:gd name="T69" fmla="*/ 273 h 547"/>
                <a:gd name="T70" fmla="*/ 3 w 546"/>
                <a:gd name="T71" fmla="*/ 233 h 547"/>
                <a:gd name="T72" fmla="*/ 11 w 546"/>
                <a:gd name="T73" fmla="*/ 195 h 547"/>
                <a:gd name="T74" fmla="*/ 25 w 546"/>
                <a:gd name="T75" fmla="*/ 158 h 547"/>
                <a:gd name="T76" fmla="*/ 43 w 546"/>
                <a:gd name="T77" fmla="*/ 124 h 547"/>
                <a:gd name="T78" fmla="*/ 67 w 546"/>
                <a:gd name="T79" fmla="*/ 94 h 547"/>
                <a:gd name="T80" fmla="*/ 93 w 546"/>
                <a:gd name="T81" fmla="*/ 67 h 547"/>
                <a:gd name="T82" fmla="*/ 124 w 546"/>
                <a:gd name="T83" fmla="*/ 44 h 547"/>
                <a:gd name="T84" fmla="*/ 157 w 546"/>
                <a:gd name="T85" fmla="*/ 26 h 547"/>
                <a:gd name="T86" fmla="*/ 194 w 546"/>
                <a:gd name="T87" fmla="*/ 12 h 547"/>
                <a:gd name="T88" fmla="*/ 232 w 546"/>
                <a:gd name="T89" fmla="*/ 3 h 547"/>
                <a:gd name="T90" fmla="*/ 273 w 546"/>
                <a:gd name="T91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6" h="547">
                  <a:moveTo>
                    <a:pt x="273" y="0"/>
                  </a:moveTo>
                  <a:lnTo>
                    <a:pt x="273" y="0"/>
                  </a:lnTo>
                  <a:lnTo>
                    <a:pt x="313" y="3"/>
                  </a:lnTo>
                  <a:lnTo>
                    <a:pt x="352" y="12"/>
                  </a:lnTo>
                  <a:lnTo>
                    <a:pt x="388" y="26"/>
                  </a:lnTo>
                  <a:lnTo>
                    <a:pt x="422" y="44"/>
                  </a:lnTo>
                  <a:lnTo>
                    <a:pt x="452" y="67"/>
                  </a:lnTo>
                  <a:lnTo>
                    <a:pt x="479" y="94"/>
                  </a:lnTo>
                  <a:lnTo>
                    <a:pt x="502" y="124"/>
                  </a:lnTo>
                  <a:lnTo>
                    <a:pt x="521" y="158"/>
                  </a:lnTo>
                  <a:lnTo>
                    <a:pt x="535" y="195"/>
                  </a:lnTo>
                  <a:lnTo>
                    <a:pt x="543" y="233"/>
                  </a:lnTo>
                  <a:lnTo>
                    <a:pt x="546" y="273"/>
                  </a:lnTo>
                  <a:lnTo>
                    <a:pt x="543" y="314"/>
                  </a:lnTo>
                  <a:lnTo>
                    <a:pt x="535" y="352"/>
                  </a:lnTo>
                  <a:lnTo>
                    <a:pt x="521" y="388"/>
                  </a:lnTo>
                  <a:lnTo>
                    <a:pt x="502" y="422"/>
                  </a:lnTo>
                  <a:lnTo>
                    <a:pt x="479" y="452"/>
                  </a:lnTo>
                  <a:lnTo>
                    <a:pt x="452" y="480"/>
                  </a:lnTo>
                  <a:lnTo>
                    <a:pt x="422" y="502"/>
                  </a:lnTo>
                  <a:lnTo>
                    <a:pt x="388" y="521"/>
                  </a:lnTo>
                  <a:lnTo>
                    <a:pt x="352" y="535"/>
                  </a:lnTo>
                  <a:lnTo>
                    <a:pt x="313" y="543"/>
                  </a:lnTo>
                  <a:lnTo>
                    <a:pt x="273" y="547"/>
                  </a:lnTo>
                  <a:lnTo>
                    <a:pt x="232" y="543"/>
                  </a:lnTo>
                  <a:lnTo>
                    <a:pt x="194" y="535"/>
                  </a:lnTo>
                  <a:lnTo>
                    <a:pt x="157" y="521"/>
                  </a:lnTo>
                  <a:lnTo>
                    <a:pt x="124" y="502"/>
                  </a:lnTo>
                  <a:lnTo>
                    <a:pt x="93" y="480"/>
                  </a:lnTo>
                  <a:lnTo>
                    <a:pt x="67" y="452"/>
                  </a:lnTo>
                  <a:lnTo>
                    <a:pt x="43" y="422"/>
                  </a:lnTo>
                  <a:lnTo>
                    <a:pt x="25" y="388"/>
                  </a:lnTo>
                  <a:lnTo>
                    <a:pt x="11" y="352"/>
                  </a:lnTo>
                  <a:lnTo>
                    <a:pt x="3" y="314"/>
                  </a:lnTo>
                  <a:lnTo>
                    <a:pt x="0" y="273"/>
                  </a:lnTo>
                  <a:lnTo>
                    <a:pt x="3" y="233"/>
                  </a:lnTo>
                  <a:lnTo>
                    <a:pt x="11" y="195"/>
                  </a:lnTo>
                  <a:lnTo>
                    <a:pt x="25" y="158"/>
                  </a:lnTo>
                  <a:lnTo>
                    <a:pt x="43" y="124"/>
                  </a:lnTo>
                  <a:lnTo>
                    <a:pt x="67" y="94"/>
                  </a:lnTo>
                  <a:lnTo>
                    <a:pt x="93" y="67"/>
                  </a:lnTo>
                  <a:lnTo>
                    <a:pt x="124" y="44"/>
                  </a:lnTo>
                  <a:lnTo>
                    <a:pt x="157" y="26"/>
                  </a:lnTo>
                  <a:lnTo>
                    <a:pt x="194" y="12"/>
                  </a:lnTo>
                  <a:lnTo>
                    <a:pt x="232" y="3"/>
                  </a:lnTo>
                  <a:lnTo>
                    <a:pt x="2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412"/>
            <p:cNvSpPr>
              <a:spLocks/>
            </p:cNvSpPr>
            <p:nvPr/>
          </p:nvSpPr>
          <p:spPr bwMode="auto">
            <a:xfrm>
              <a:off x="4410075" y="4554538"/>
              <a:ext cx="461963" cy="746125"/>
            </a:xfrm>
            <a:custGeom>
              <a:avLst/>
              <a:gdLst>
                <a:gd name="T0" fmla="*/ 1374 w 1455"/>
                <a:gd name="T1" fmla="*/ 12 h 2350"/>
                <a:gd name="T2" fmla="*/ 1424 w 1455"/>
                <a:gd name="T3" fmla="*/ 51 h 2350"/>
                <a:gd name="T4" fmla="*/ 1452 w 1455"/>
                <a:gd name="T5" fmla="*/ 107 h 2350"/>
                <a:gd name="T6" fmla="*/ 1451 w 1455"/>
                <a:gd name="T7" fmla="*/ 169 h 2350"/>
                <a:gd name="T8" fmla="*/ 1413 w 1455"/>
                <a:gd name="T9" fmla="*/ 222 h 2350"/>
                <a:gd name="T10" fmla="*/ 1222 w 1455"/>
                <a:gd name="T11" fmla="*/ 312 h 2350"/>
                <a:gd name="T12" fmla="*/ 960 w 1455"/>
                <a:gd name="T13" fmla="*/ 386 h 2350"/>
                <a:gd name="T14" fmla="*/ 689 w 1455"/>
                <a:gd name="T15" fmla="*/ 416 h 2350"/>
                <a:gd name="T16" fmla="*/ 682 w 1455"/>
                <a:gd name="T17" fmla="*/ 1083 h 2350"/>
                <a:gd name="T18" fmla="*/ 780 w 1455"/>
                <a:gd name="T19" fmla="*/ 1432 h 2350"/>
                <a:gd name="T20" fmla="*/ 830 w 1455"/>
                <a:gd name="T21" fmla="*/ 1790 h 2350"/>
                <a:gd name="T22" fmla="*/ 838 w 1455"/>
                <a:gd name="T23" fmla="*/ 2058 h 2350"/>
                <a:gd name="T24" fmla="*/ 808 w 1455"/>
                <a:gd name="T25" fmla="*/ 2117 h 2350"/>
                <a:gd name="T26" fmla="*/ 755 w 1455"/>
                <a:gd name="T27" fmla="*/ 2150 h 2350"/>
                <a:gd name="T28" fmla="*/ 691 w 1455"/>
                <a:gd name="T29" fmla="*/ 2155 h 2350"/>
                <a:gd name="T30" fmla="*/ 633 w 1455"/>
                <a:gd name="T31" fmla="*/ 2131 h 2350"/>
                <a:gd name="T32" fmla="*/ 592 w 1455"/>
                <a:gd name="T33" fmla="*/ 2081 h 2350"/>
                <a:gd name="T34" fmla="*/ 581 w 1455"/>
                <a:gd name="T35" fmla="*/ 1915 h 2350"/>
                <a:gd name="T36" fmla="*/ 545 w 1455"/>
                <a:gd name="T37" fmla="*/ 1572 h 2350"/>
                <a:gd name="T38" fmla="*/ 464 w 1455"/>
                <a:gd name="T39" fmla="*/ 1236 h 2350"/>
                <a:gd name="T40" fmla="*/ 462 w 1455"/>
                <a:gd name="T41" fmla="*/ 1405 h 2350"/>
                <a:gd name="T42" fmla="*/ 451 w 1455"/>
                <a:gd name="T43" fmla="*/ 1656 h 2350"/>
                <a:gd name="T44" fmla="*/ 407 w 1455"/>
                <a:gd name="T45" fmla="*/ 1901 h 2350"/>
                <a:gd name="T46" fmla="*/ 323 w 1455"/>
                <a:gd name="T47" fmla="*/ 2139 h 2350"/>
                <a:gd name="T48" fmla="*/ 224 w 1455"/>
                <a:gd name="T49" fmla="*/ 2312 h 2350"/>
                <a:gd name="T50" fmla="*/ 163 w 1455"/>
                <a:gd name="T51" fmla="*/ 2347 h 2350"/>
                <a:gd name="T52" fmla="*/ 96 w 1455"/>
                <a:gd name="T53" fmla="*/ 2344 h 2350"/>
                <a:gd name="T54" fmla="*/ 38 w 1455"/>
                <a:gd name="T55" fmla="*/ 2311 h 2350"/>
                <a:gd name="T56" fmla="*/ 4 w 1455"/>
                <a:gd name="T57" fmla="*/ 2255 h 2350"/>
                <a:gd name="T58" fmla="*/ 7 w 1455"/>
                <a:gd name="T59" fmla="*/ 2185 h 2350"/>
                <a:gd name="T60" fmla="*/ 97 w 1455"/>
                <a:gd name="T61" fmla="*/ 2017 h 2350"/>
                <a:gd name="T62" fmla="*/ 170 w 1455"/>
                <a:gd name="T63" fmla="*/ 1794 h 2350"/>
                <a:gd name="T64" fmla="*/ 202 w 1455"/>
                <a:gd name="T65" fmla="*/ 1563 h 2350"/>
                <a:gd name="T66" fmla="*/ 205 w 1455"/>
                <a:gd name="T67" fmla="*/ 1326 h 2350"/>
                <a:gd name="T68" fmla="*/ 177 w 1455"/>
                <a:gd name="T69" fmla="*/ 1144 h 2350"/>
                <a:gd name="T70" fmla="*/ 145 w 1455"/>
                <a:gd name="T71" fmla="*/ 1061 h 2350"/>
                <a:gd name="T72" fmla="*/ 146 w 1455"/>
                <a:gd name="T73" fmla="*/ 225 h 2350"/>
                <a:gd name="T74" fmla="*/ 190 w 1455"/>
                <a:gd name="T75" fmla="*/ 130 h 2350"/>
                <a:gd name="T76" fmla="*/ 275 w 1455"/>
                <a:gd name="T77" fmla="*/ 70 h 2350"/>
                <a:gd name="T78" fmla="*/ 484 w 1455"/>
                <a:gd name="T79" fmla="*/ 57 h 2350"/>
                <a:gd name="T80" fmla="*/ 574 w 1455"/>
                <a:gd name="T81" fmla="*/ 79 h 2350"/>
                <a:gd name="T82" fmla="*/ 645 w 1455"/>
                <a:gd name="T83" fmla="*/ 135 h 2350"/>
                <a:gd name="T84" fmla="*/ 838 w 1455"/>
                <a:gd name="T85" fmla="*/ 147 h 2350"/>
                <a:gd name="T86" fmla="*/ 1097 w 1455"/>
                <a:gd name="T87" fmla="*/ 86 h 2350"/>
                <a:gd name="T88" fmla="*/ 1286 w 1455"/>
                <a:gd name="T89" fmla="*/ 5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55" h="2350">
                  <a:moveTo>
                    <a:pt x="1333" y="0"/>
                  </a:moveTo>
                  <a:lnTo>
                    <a:pt x="1354" y="3"/>
                  </a:lnTo>
                  <a:lnTo>
                    <a:pt x="1374" y="12"/>
                  </a:lnTo>
                  <a:lnTo>
                    <a:pt x="1393" y="22"/>
                  </a:lnTo>
                  <a:lnTo>
                    <a:pt x="1409" y="35"/>
                  </a:lnTo>
                  <a:lnTo>
                    <a:pt x="1424" y="51"/>
                  </a:lnTo>
                  <a:lnTo>
                    <a:pt x="1437" y="69"/>
                  </a:lnTo>
                  <a:lnTo>
                    <a:pt x="1445" y="88"/>
                  </a:lnTo>
                  <a:lnTo>
                    <a:pt x="1452" y="107"/>
                  </a:lnTo>
                  <a:lnTo>
                    <a:pt x="1455" y="129"/>
                  </a:lnTo>
                  <a:lnTo>
                    <a:pt x="1455" y="149"/>
                  </a:lnTo>
                  <a:lnTo>
                    <a:pt x="1451" y="169"/>
                  </a:lnTo>
                  <a:lnTo>
                    <a:pt x="1442" y="188"/>
                  </a:lnTo>
                  <a:lnTo>
                    <a:pt x="1431" y="206"/>
                  </a:lnTo>
                  <a:lnTo>
                    <a:pt x="1413" y="222"/>
                  </a:lnTo>
                  <a:lnTo>
                    <a:pt x="1391" y="236"/>
                  </a:lnTo>
                  <a:lnTo>
                    <a:pt x="1307" y="276"/>
                  </a:lnTo>
                  <a:lnTo>
                    <a:pt x="1222" y="312"/>
                  </a:lnTo>
                  <a:lnTo>
                    <a:pt x="1136" y="341"/>
                  </a:lnTo>
                  <a:lnTo>
                    <a:pt x="1049" y="366"/>
                  </a:lnTo>
                  <a:lnTo>
                    <a:pt x="960" y="386"/>
                  </a:lnTo>
                  <a:lnTo>
                    <a:pt x="870" y="401"/>
                  </a:lnTo>
                  <a:lnTo>
                    <a:pt x="780" y="410"/>
                  </a:lnTo>
                  <a:lnTo>
                    <a:pt x="689" y="416"/>
                  </a:lnTo>
                  <a:lnTo>
                    <a:pt x="689" y="1030"/>
                  </a:lnTo>
                  <a:lnTo>
                    <a:pt x="687" y="1057"/>
                  </a:lnTo>
                  <a:lnTo>
                    <a:pt x="682" y="1083"/>
                  </a:lnTo>
                  <a:lnTo>
                    <a:pt x="720" y="1199"/>
                  </a:lnTo>
                  <a:lnTo>
                    <a:pt x="752" y="1314"/>
                  </a:lnTo>
                  <a:lnTo>
                    <a:pt x="780" y="1432"/>
                  </a:lnTo>
                  <a:lnTo>
                    <a:pt x="801" y="1551"/>
                  </a:lnTo>
                  <a:lnTo>
                    <a:pt x="817" y="1670"/>
                  </a:lnTo>
                  <a:lnTo>
                    <a:pt x="830" y="1790"/>
                  </a:lnTo>
                  <a:lnTo>
                    <a:pt x="836" y="1911"/>
                  </a:lnTo>
                  <a:lnTo>
                    <a:pt x="839" y="2032"/>
                  </a:lnTo>
                  <a:lnTo>
                    <a:pt x="838" y="2058"/>
                  </a:lnTo>
                  <a:lnTo>
                    <a:pt x="832" y="2081"/>
                  </a:lnTo>
                  <a:lnTo>
                    <a:pt x="821" y="2101"/>
                  </a:lnTo>
                  <a:lnTo>
                    <a:pt x="808" y="2117"/>
                  </a:lnTo>
                  <a:lnTo>
                    <a:pt x="792" y="2131"/>
                  </a:lnTo>
                  <a:lnTo>
                    <a:pt x="774" y="2143"/>
                  </a:lnTo>
                  <a:lnTo>
                    <a:pt x="755" y="2150"/>
                  </a:lnTo>
                  <a:lnTo>
                    <a:pt x="734" y="2155"/>
                  </a:lnTo>
                  <a:lnTo>
                    <a:pt x="713" y="2156"/>
                  </a:lnTo>
                  <a:lnTo>
                    <a:pt x="691" y="2155"/>
                  </a:lnTo>
                  <a:lnTo>
                    <a:pt x="671" y="2150"/>
                  </a:lnTo>
                  <a:lnTo>
                    <a:pt x="651" y="2142"/>
                  </a:lnTo>
                  <a:lnTo>
                    <a:pt x="633" y="2131"/>
                  </a:lnTo>
                  <a:lnTo>
                    <a:pt x="617" y="2117"/>
                  </a:lnTo>
                  <a:lnTo>
                    <a:pt x="603" y="2101"/>
                  </a:lnTo>
                  <a:lnTo>
                    <a:pt x="592" y="2081"/>
                  </a:lnTo>
                  <a:lnTo>
                    <a:pt x="586" y="2058"/>
                  </a:lnTo>
                  <a:lnTo>
                    <a:pt x="584" y="2032"/>
                  </a:lnTo>
                  <a:lnTo>
                    <a:pt x="581" y="1915"/>
                  </a:lnTo>
                  <a:lnTo>
                    <a:pt x="573" y="1800"/>
                  </a:lnTo>
                  <a:lnTo>
                    <a:pt x="561" y="1686"/>
                  </a:lnTo>
                  <a:lnTo>
                    <a:pt x="545" y="1572"/>
                  </a:lnTo>
                  <a:lnTo>
                    <a:pt x="523" y="1459"/>
                  </a:lnTo>
                  <a:lnTo>
                    <a:pt x="496" y="1346"/>
                  </a:lnTo>
                  <a:lnTo>
                    <a:pt x="464" y="1236"/>
                  </a:lnTo>
                  <a:lnTo>
                    <a:pt x="455" y="1236"/>
                  </a:lnTo>
                  <a:lnTo>
                    <a:pt x="461" y="1320"/>
                  </a:lnTo>
                  <a:lnTo>
                    <a:pt x="462" y="1405"/>
                  </a:lnTo>
                  <a:lnTo>
                    <a:pt x="462" y="1489"/>
                  </a:lnTo>
                  <a:lnTo>
                    <a:pt x="457" y="1573"/>
                  </a:lnTo>
                  <a:lnTo>
                    <a:pt x="451" y="1656"/>
                  </a:lnTo>
                  <a:lnTo>
                    <a:pt x="440" y="1739"/>
                  </a:lnTo>
                  <a:lnTo>
                    <a:pt x="425" y="1821"/>
                  </a:lnTo>
                  <a:lnTo>
                    <a:pt x="407" y="1901"/>
                  </a:lnTo>
                  <a:lnTo>
                    <a:pt x="384" y="1982"/>
                  </a:lnTo>
                  <a:lnTo>
                    <a:pt x="356" y="2061"/>
                  </a:lnTo>
                  <a:lnTo>
                    <a:pt x="323" y="2139"/>
                  </a:lnTo>
                  <a:lnTo>
                    <a:pt x="285" y="2215"/>
                  </a:lnTo>
                  <a:lnTo>
                    <a:pt x="241" y="2291"/>
                  </a:lnTo>
                  <a:lnTo>
                    <a:pt x="224" y="2312"/>
                  </a:lnTo>
                  <a:lnTo>
                    <a:pt x="206" y="2329"/>
                  </a:lnTo>
                  <a:lnTo>
                    <a:pt x="185" y="2341"/>
                  </a:lnTo>
                  <a:lnTo>
                    <a:pt x="163" y="2347"/>
                  </a:lnTo>
                  <a:lnTo>
                    <a:pt x="140" y="2350"/>
                  </a:lnTo>
                  <a:lnTo>
                    <a:pt x="118" y="2349"/>
                  </a:lnTo>
                  <a:lnTo>
                    <a:pt x="96" y="2344"/>
                  </a:lnTo>
                  <a:lnTo>
                    <a:pt x="76" y="2336"/>
                  </a:lnTo>
                  <a:lnTo>
                    <a:pt x="55" y="2325"/>
                  </a:lnTo>
                  <a:lnTo>
                    <a:pt x="38" y="2311"/>
                  </a:lnTo>
                  <a:lnTo>
                    <a:pt x="23" y="2294"/>
                  </a:lnTo>
                  <a:lnTo>
                    <a:pt x="12" y="2275"/>
                  </a:lnTo>
                  <a:lnTo>
                    <a:pt x="4" y="2255"/>
                  </a:lnTo>
                  <a:lnTo>
                    <a:pt x="0" y="2233"/>
                  </a:lnTo>
                  <a:lnTo>
                    <a:pt x="1" y="2210"/>
                  </a:lnTo>
                  <a:lnTo>
                    <a:pt x="7" y="2185"/>
                  </a:lnTo>
                  <a:lnTo>
                    <a:pt x="20" y="2161"/>
                  </a:lnTo>
                  <a:lnTo>
                    <a:pt x="62" y="2090"/>
                  </a:lnTo>
                  <a:lnTo>
                    <a:pt x="97" y="2017"/>
                  </a:lnTo>
                  <a:lnTo>
                    <a:pt x="127" y="1944"/>
                  </a:lnTo>
                  <a:lnTo>
                    <a:pt x="150" y="1870"/>
                  </a:lnTo>
                  <a:lnTo>
                    <a:pt x="170" y="1794"/>
                  </a:lnTo>
                  <a:lnTo>
                    <a:pt x="185" y="1719"/>
                  </a:lnTo>
                  <a:lnTo>
                    <a:pt x="196" y="1641"/>
                  </a:lnTo>
                  <a:lnTo>
                    <a:pt x="202" y="1563"/>
                  </a:lnTo>
                  <a:lnTo>
                    <a:pt x="206" y="1485"/>
                  </a:lnTo>
                  <a:lnTo>
                    <a:pt x="206" y="1406"/>
                  </a:lnTo>
                  <a:lnTo>
                    <a:pt x="205" y="1326"/>
                  </a:lnTo>
                  <a:lnTo>
                    <a:pt x="201" y="1246"/>
                  </a:lnTo>
                  <a:lnTo>
                    <a:pt x="195" y="1167"/>
                  </a:lnTo>
                  <a:lnTo>
                    <a:pt x="177" y="1144"/>
                  </a:lnTo>
                  <a:lnTo>
                    <a:pt x="162" y="1119"/>
                  </a:lnTo>
                  <a:lnTo>
                    <a:pt x="151" y="1091"/>
                  </a:lnTo>
                  <a:lnTo>
                    <a:pt x="145" y="1061"/>
                  </a:lnTo>
                  <a:lnTo>
                    <a:pt x="143" y="1030"/>
                  </a:lnTo>
                  <a:lnTo>
                    <a:pt x="143" y="262"/>
                  </a:lnTo>
                  <a:lnTo>
                    <a:pt x="146" y="225"/>
                  </a:lnTo>
                  <a:lnTo>
                    <a:pt x="155" y="190"/>
                  </a:lnTo>
                  <a:lnTo>
                    <a:pt x="170" y="158"/>
                  </a:lnTo>
                  <a:lnTo>
                    <a:pt x="190" y="130"/>
                  </a:lnTo>
                  <a:lnTo>
                    <a:pt x="215" y="105"/>
                  </a:lnTo>
                  <a:lnTo>
                    <a:pt x="244" y="85"/>
                  </a:lnTo>
                  <a:lnTo>
                    <a:pt x="275" y="70"/>
                  </a:lnTo>
                  <a:lnTo>
                    <a:pt x="311" y="61"/>
                  </a:lnTo>
                  <a:lnTo>
                    <a:pt x="348" y="57"/>
                  </a:lnTo>
                  <a:lnTo>
                    <a:pt x="484" y="57"/>
                  </a:lnTo>
                  <a:lnTo>
                    <a:pt x="516" y="60"/>
                  </a:lnTo>
                  <a:lnTo>
                    <a:pt x="547" y="67"/>
                  </a:lnTo>
                  <a:lnTo>
                    <a:pt x="574" y="79"/>
                  </a:lnTo>
                  <a:lnTo>
                    <a:pt x="601" y="94"/>
                  </a:lnTo>
                  <a:lnTo>
                    <a:pt x="624" y="113"/>
                  </a:lnTo>
                  <a:lnTo>
                    <a:pt x="645" y="135"/>
                  </a:lnTo>
                  <a:lnTo>
                    <a:pt x="662" y="161"/>
                  </a:lnTo>
                  <a:lnTo>
                    <a:pt x="751" y="156"/>
                  </a:lnTo>
                  <a:lnTo>
                    <a:pt x="838" y="147"/>
                  </a:lnTo>
                  <a:lnTo>
                    <a:pt x="925" y="132"/>
                  </a:lnTo>
                  <a:lnTo>
                    <a:pt x="1012" y="112"/>
                  </a:lnTo>
                  <a:lnTo>
                    <a:pt x="1097" y="86"/>
                  </a:lnTo>
                  <a:lnTo>
                    <a:pt x="1180" y="53"/>
                  </a:lnTo>
                  <a:lnTo>
                    <a:pt x="1261" y="15"/>
                  </a:lnTo>
                  <a:lnTo>
                    <a:pt x="1286" y="5"/>
                  </a:lnTo>
                  <a:lnTo>
                    <a:pt x="1309" y="0"/>
                  </a:lnTo>
                  <a:lnTo>
                    <a:pt x="13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4" name="Group 604"/>
          <p:cNvGrpSpPr/>
          <p:nvPr/>
        </p:nvGrpSpPr>
        <p:grpSpPr>
          <a:xfrm>
            <a:off x="7784524" y="3575267"/>
            <a:ext cx="512817" cy="496198"/>
            <a:chOff x="6381750" y="4954588"/>
            <a:chExt cx="1028700" cy="995362"/>
          </a:xfrm>
          <a:solidFill>
            <a:srgbClr val="000000"/>
          </a:solidFill>
        </p:grpSpPr>
        <p:sp>
          <p:nvSpPr>
            <p:cNvPr id="695" name="Freeform 494"/>
            <p:cNvSpPr>
              <a:spLocks noEditPoints="1"/>
            </p:cNvSpPr>
            <p:nvPr/>
          </p:nvSpPr>
          <p:spPr bwMode="auto">
            <a:xfrm>
              <a:off x="6427788" y="5024438"/>
              <a:ext cx="858838" cy="865188"/>
            </a:xfrm>
            <a:custGeom>
              <a:avLst/>
              <a:gdLst>
                <a:gd name="T0" fmla="*/ 1981 w 3246"/>
                <a:gd name="T1" fmla="*/ 331 h 3265"/>
                <a:gd name="T2" fmla="*/ 1740 w 3246"/>
                <a:gd name="T3" fmla="*/ 442 h 3265"/>
                <a:gd name="T4" fmla="*/ 1546 w 3246"/>
                <a:gd name="T5" fmla="*/ 639 h 3265"/>
                <a:gd name="T6" fmla="*/ 1435 w 3246"/>
                <a:gd name="T7" fmla="*/ 882 h 3265"/>
                <a:gd name="T8" fmla="*/ 1413 w 3246"/>
                <a:gd name="T9" fmla="*/ 1143 h 3265"/>
                <a:gd name="T10" fmla="*/ 1479 w 3246"/>
                <a:gd name="T11" fmla="*/ 1397 h 3265"/>
                <a:gd name="T12" fmla="*/ 1634 w 3246"/>
                <a:gd name="T13" fmla="*/ 1621 h 3265"/>
                <a:gd name="T14" fmla="*/ 1856 w 3246"/>
                <a:gd name="T15" fmla="*/ 1778 h 3265"/>
                <a:gd name="T16" fmla="*/ 2110 w 3246"/>
                <a:gd name="T17" fmla="*/ 1844 h 3265"/>
                <a:gd name="T18" fmla="*/ 2370 w 3246"/>
                <a:gd name="T19" fmla="*/ 1822 h 3265"/>
                <a:gd name="T20" fmla="*/ 2611 w 3246"/>
                <a:gd name="T21" fmla="*/ 1711 h 3265"/>
                <a:gd name="T22" fmla="*/ 2805 w 3246"/>
                <a:gd name="T23" fmla="*/ 1515 h 3265"/>
                <a:gd name="T24" fmla="*/ 2916 w 3246"/>
                <a:gd name="T25" fmla="*/ 1272 h 3265"/>
                <a:gd name="T26" fmla="*/ 2938 w 3246"/>
                <a:gd name="T27" fmla="*/ 1011 h 3265"/>
                <a:gd name="T28" fmla="*/ 2872 w 3246"/>
                <a:gd name="T29" fmla="*/ 756 h 3265"/>
                <a:gd name="T30" fmla="*/ 2717 w 3246"/>
                <a:gd name="T31" fmla="*/ 532 h 3265"/>
                <a:gd name="T32" fmla="*/ 2494 w 3246"/>
                <a:gd name="T33" fmla="*/ 377 h 3265"/>
                <a:gd name="T34" fmla="*/ 2240 w 3246"/>
                <a:gd name="T35" fmla="*/ 310 h 3265"/>
                <a:gd name="T36" fmla="*/ 2370 w 3246"/>
                <a:gd name="T37" fmla="*/ 16 h 3265"/>
                <a:gd name="T38" fmla="*/ 2670 w 3246"/>
                <a:gd name="T39" fmla="*/ 119 h 3265"/>
                <a:gd name="T40" fmla="*/ 2934 w 3246"/>
                <a:gd name="T41" fmla="*/ 314 h 3265"/>
                <a:gd name="T42" fmla="*/ 3126 w 3246"/>
                <a:gd name="T43" fmla="*/ 579 h 3265"/>
                <a:gd name="T44" fmla="*/ 3229 w 3246"/>
                <a:gd name="T45" fmla="*/ 880 h 3265"/>
                <a:gd name="T46" fmla="*/ 3241 w 3246"/>
                <a:gd name="T47" fmla="*/ 1195 h 3265"/>
                <a:gd name="T48" fmla="*/ 3161 w 3246"/>
                <a:gd name="T49" fmla="*/ 1502 h 3265"/>
                <a:gd name="T50" fmla="*/ 2990 w 3246"/>
                <a:gd name="T51" fmla="*/ 1778 h 3265"/>
                <a:gd name="T52" fmla="*/ 2738 w 3246"/>
                <a:gd name="T53" fmla="*/ 1995 h 3265"/>
                <a:gd name="T54" fmla="*/ 2443 w 3246"/>
                <a:gd name="T55" fmla="*/ 2121 h 3265"/>
                <a:gd name="T56" fmla="*/ 2130 w 3246"/>
                <a:gd name="T57" fmla="*/ 2154 h 3265"/>
                <a:gd name="T58" fmla="*/ 1818 w 3246"/>
                <a:gd name="T59" fmla="*/ 2094 h 3265"/>
                <a:gd name="T60" fmla="*/ 1534 w 3246"/>
                <a:gd name="T61" fmla="*/ 1941 h 3265"/>
                <a:gd name="T62" fmla="*/ 1347 w 3246"/>
                <a:gd name="T63" fmla="*/ 2243 h 3265"/>
                <a:gd name="T64" fmla="*/ 1273 w 3246"/>
                <a:gd name="T65" fmla="*/ 2381 h 3265"/>
                <a:gd name="T66" fmla="*/ 372 w 3246"/>
                <a:gd name="T67" fmla="*/ 3250 h 3265"/>
                <a:gd name="T68" fmla="*/ 219 w 3246"/>
                <a:gd name="T69" fmla="*/ 3261 h 3265"/>
                <a:gd name="T70" fmla="*/ 81 w 3246"/>
                <a:gd name="T71" fmla="*/ 3184 h 3265"/>
                <a:gd name="T72" fmla="*/ 6 w 3246"/>
                <a:gd name="T73" fmla="*/ 3045 h 3265"/>
                <a:gd name="T74" fmla="*/ 17 w 3246"/>
                <a:gd name="T75" fmla="*/ 2891 h 3265"/>
                <a:gd name="T76" fmla="*/ 879 w 3246"/>
                <a:gd name="T77" fmla="*/ 1986 h 3265"/>
                <a:gd name="T78" fmla="*/ 1017 w 3246"/>
                <a:gd name="T79" fmla="*/ 1911 h 3265"/>
                <a:gd name="T80" fmla="*/ 1317 w 3246"/>
                <a:gd name="T81" fmla="*/ 1723 h 3265"/>
                <a:gd name="T82" fmla="*/ 1164 w 3246"/>
                <a:gd name="T83" fmla="*/ 1436 h 3265"/>
                <a:gd name="T84" fmla="*/ 1105 w 3246"/>
                <a:gd name="T85" fmla="*/ 1123 h 3265"/>
                <a:gd name="T86" fmla="*/ 1138 w 3246"/>
                <a:gd name="T87" fmla="*/ 807 h 3265"/>
                <a:gd name="T88" fmla="*/ 1263 w 3246"/>
                <a:gd name="T89" fmla="*/ 511 h 3265"/>
                <a:gd name="T90" fmla="*/ 1479 w 3246"/>
                <a:gd name="T91" fmla="*/ 257 h 3265"/>
                <a:gd name="T92" fmla="*/ 1753 w 3246"/>
                <a:gd name="T93" fmla="*/ 85 h 3265"/>
                <a:gd name="T94" fmla="*/ 2057 w 3246"/>
                <a:gd name="T95" fmla="*/ 5 h 3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6" h="3265">
                  <a:moveTo>
                    <a:pt x="2175" y="306"/>
                  </a:moveTo>
                  <a:lnTo>
                    <a:pt x="2110" y="310"/>
                  </a:lnTo>
                  <a:lnTo>
                    <a:pt x="2045" y="318"/>
                  </a:lnTo>
                  <a:lnTo>
                    <a:pt x="1981" y="331"/>
                  </a:lnTo>
                  <a:lnTo>
                    <a:pt x="1918" y="352"/>
                  </a:lnTo>
                  <a:lnTo>
                    <a:pt x="1856" y="377"/>
                  </a:lnTo>
                  <a:lnTo>
                    <a:pt x="1797" y="407"/>
                  </a:lnTo>
                  <a:lnTo>
                    <a:pt x="1740" y="442"/>
                  </a:lnTo>
                  <a:lnTo>
                    <a:pt x="1685" y="484"/>
                  </a:lnTo>
                  <a:lnTo>
                    <a:pt x="1634" y="532"/>
                  </a:lnTo>
                  <a:lnTo>
                    <a:pt x="1586" y="584"/>
                  </a:lnTo>
                  <a:lnTo>
                    <a:pt x="1546" y="639"/>
                  </a:lnTo>
                  <a:lnTo>
                    <a:pt x="1509" y="696"/>
                  </a:lnTo>
                  <a:lnTo>
                    <a:pt x="1479" y="756"/>
                  </a:lnTo>
                  <a:lnTo>
                    <a:pt x="1454" y="818"/>
                  </a:lnTo>
                  <a:lnTo>
                    <a:pt x="1435" y="882"/>
                  </a:lnTo>
                  <a:lnTo>
                    <a:pt x="1421" y="946"/>
                  </a:lnTo>
                  <a:lnTo>
                    <a:pt x="1413" y="1011"/>
                  </a:lnTo>
                  <a:lnTo>
                    <a:pt x="1410" y="1077"/>
                  </a:lnTo>
                  <a:lnTo>
                    <a:pt x="1413" y="1143"/>
                  </a:lnTo>
                  <a:lnTo>
                    <a:pt x="1421" y="1208"/>
                  </a:lnTo>
                  <a:lnTo>
                    <a:pt x="1435" y="1272"/>
                  </a:lnTo>
                  <a:lnTo>
                    <a:pt x="1454" y="1335"/>
                  </a:lnTo>
                  <a:lnTo>
                    <a:pt x="1479" y="1397"/>
                  </a:lnTo>
                  <a:lnTo>
                    <a:pt x="1509" y="1457"/>
                  </a:lnTo>
                  <a:lnTo>
                    <a:pt x="1546" y="1515"/>
                  </a:lnTo>
                  <a:lnTo>
                    <a:pt x="1586" y="1570"/>
                  </a:lnTo>
                  <a:lnTo>
                    <a:pt x="1634" y="1621"/>
                  </a:lnTo>
                  <a:lnTo>
                    <a:pt x="1685" y="1669"/>
                  </a:lnTo>
                  <a:lnTo>
                    <a:pt x="1740" y="1711"/>
                  </a:lnTo>
                  <a:lnTo>
                    <a:pt x="1797" y="1747"/>
                  </a:lnTo>
                  <a:lnTo>
                    <a:pt x="1856" y="1778"/>
                  </a:lnTo>
                  <a:lnTo>
                    <a:pt x="1918" y="1802"/>
                  </a:lnTo>
                  <a:lnTo>
                    <a:pt x="1981" y="1822"/>
                  </a:lnTo>
                  <a:lnTo>
                    <a:pt x="2045" y="1835"/>
                  </a:lnTo>
                  <a:lnTo>
                    <a:pt x="2110" y="1844"/>
                  </a:lnTo>
                  <a:lnTo>
                    <a:pt x="2175" y="1847"/>
                  </a:lnTo>
                  <a:lnTo>
                    <a:pt x="2240" y="1844"/>
                  </a:lnTo>
                  <a:lnTo>
                    <a:pt x="2306" y="1835"/>
                  </a:lnTo>
                  <a:lnTo>
                    <a:pt x="2370" y="1822"/>
                  </a:lnTo>
                  <a:lnTo>
                    <a:pt x="2433" y="1802"/>
                  </a:lnTo>
                  <a:lnTo>
                    <a:pt x="2494" y="1778"/>
                  </a:lnTo>
                  <a:lnTo>
                    <a:pt x="2553" y="1747"/>
                  </a:lnTo>
                  <a:lnTo>
                    <a:pt x="2611" y="1711"/>
                  </a:lnTo>
                  <a:lnTo>
                    <a:pt x="2665" y="1669"/>
                  </a:lnTo>
                  <a:lnTo>
                    <a:pt x="2717" y="1621"/>
                  </a:lnTo>
                  <a:lnTo>
                    <a:pt x="2764" y="1570"/>
                  </a:lnTo>
                  <a:lnTo>
                    <a:pt x="2805" y="1515"/>
                  </a:lnTo>
                  <a:lnTo>
                    <a:pt x="2841" y="1457"/>
                  </a:lnTo>
                  <a:lnTo>
                    <a:pt x="2872" y="1397"/>
                  </a:lnTo>
                  <a:lnTo>
                    <a:pt x="2897" y="1335"/>
                  </a:lnTo>
                  <a:lnTo>
                    <a:pt x="2916" y="1272"/>
                  </a:lnTo>
                  <a:lnTo>
                    <a:pt x="2930" y="1208"/>
                  </a:lnTo>
                  <a:lnTo>
                    <a:pt x="2938" y="1143"/>
                  </a:lnTo>
                  <a:lnTo>
                    <a:pt x="2941" y="1077"/>
                  </a:lnTo>
                  <a:lnTo>
                    <a:pt x="2938" y="1011"/>
                  </a:lnTo>
                  <a:lnTo>
                    <a:pt x="2930" y="946"/>
                  </a:lnTo>
                  <a:lnTo>
                    <a:pt x="2916" y="882"/>
                  </a:lnTo>
                  <a:lnTo>
                    <a:pt x="2897" y="818"/>
                  </a:lnTo>
                  <a:lnTo>
                    <a:pt x="2872" y="756"/>
                  </a:lnTo>
                  <a:lnTo>
                    <a:pt x="2841" y="696"/>
                  </a:lnTo>
                  <a:lnTo>
                    <a:pt x="2805" y="639"/>
                  </a:lnTo>
                  <a:lnTo>
                    <a:pt x="2764" y="584"/>
                  </a:lnTo>
                  <a:lnTo>
                    <a:pt x="2717" y="532"/>
                  </a:lnTo>
                  <a:lnTo>
                    <a:pt x="2665" y="484"/>
                  </a:lnTo>
                  <a:lnTo>
                    <a:pt x="2611" y="442"/>
                  </a:lnTo>
                  <a:lnTo>
                    <a:pt x="2553" y="407"/>
                  </a:lnTo>
                  <a:lnTo>
                    <a:pt x="2494" y="377"/>
                  </a:lnTo>
                  <a:lnTo>
                    <a:pt x="2433" y="352"/>
                  </a:lnTo>
                  <a:lnTo>
                    <a:pt x="2370" y="331"/>
                  </a:lnTo>
                  <a:lnTo>
                    <a:pt x="2306" y="318"/>
                  </a:lnTo>
                  <a:lnTo>
                    <a:pt x="2240" y="310"/>
                  </a:lnTo>
                  <a:lnTo>
                    <a:pt x="2175" y="306"/>
                  </a:lnTo>
                  <a:close/>
                  <a:moveTo>
                    <a:pt x="2214" y="0"/>
                  </a:moveTo>
                  <a:lnTo>
                    <a:pt x="2293" y="5"/>
                  </a:lnTo>
                  <a:lnTo>
                    <a:pt x="2370" y="16"/>
                  </a:lnTo>
                  <a:lnTo>
                    <a:pt x="2447" y="33"/>
                  </a:lnTo>
                  <a:lnTo>
                    <a:pt x="2523" y="56"/>
                  </a:lnTo>
                  <a:lnTo>
                    <a:pt x="2597" y="85"/>
                  </a:lnTo>
                  <a:lnTo>
                    <a:pt x="2670" y="119"/>
                  </a:lnTo>
                  <a:lnTo>
                    <a:pt x="2740" y="159"/>
                  </a:lnTo>
                  <a:lnTo>
                    <a:pt x="2808" y="206"/>
                  </a:lnTo>
                  <a:lnTo>
                    <a:pt x="2872" y="257"/>
                  </a:lnTo>
                  <a:lnTo>
                    <a:pt x="2934" y="314"/>
                  </a:lnTo>
                  <a:lnTo>
                    <a:pt x="2990" y="375"/>
                  </a:lnTo>
                  <a:lnTo>
                    <a:pt x="3042" y="441"/>
                  </a:lnTo>
                  <a:lnTo>
                    <a:pt x="3087" y="508"/>
                  </a:lnTo>
                  <a:lnTo>
                    <a:pt x="3126" y="579"/>
                  </a:lnTo>
                  <a:lnTo>
                    <a:pt x="3161" y="652"/>
                  </a:lnTo>
                  <a:lnTo>
                    <a:pt x="3189" y="727"/>
                  </a:lnTo>
                  <a:lnTo>
                    <a:pt x="3212" y="803"/>
                  </a:lnTo>
                  <a:lnTo>
                    <a:pt x="3229" y="880"/>
                  </a:lnTo>
                  <a:lnTo>
                    <a:pt x="3241" y="958"/>
                  </a:lnTo>
                  <a:lnTo>
                    <a:pt x="3246" y="1037"/>
                  </a:lnTo>
                  <a:lnTo>
                    <a:pt x="3246" y="1116"/>
                  </a:lnTo>
                  <a:lnTo>
                    <a:pt x="3241" y="1195"/>
                  </a:lnTo>
                  <a:lnTo>
                    <a:pt x="3229" y="1273"/>
                  </a:lnTo>
                  <a:lnTo>
                    <a:pt x="3212" y="1351"/>
                  </a:lnTo>
                  <a:lnTo>
                    <a:pt x="3189" y="1427"/>
                  </a:lnTo>
                  <a:lnTo>
                    <a:pt x="3161" y="1502"/>
                  </a:lnTo>
                  <a:lnTo>
                    <a:pt x="3126" y="1575"/>
                  </a:lnTo>
                  <a:lnTo>
                    <a:pt x="3087" y="1645"/>
                  </a:lnTo>
                  <a:lnTo>
                    <a:pt x="3042" y="1712"/>
                  </a:lnTo>
                  <a:lnTo>
                    <a:pt x="2990" y="1778"/>
                  </a:lnTo>
                  <a:lnTo>
                    <a:pt x="2934" y="1840"/>
                  </a:lnTo>
                  <a:lnTo>
                    <a:pt x="2872" y="1898"/>
                  </a:lnTo>
                  <a:lnTo>
                    <a:pt x="2806" y="1949"/>
                  </a:lnTo>
                  <a:lnTo>
                    <a:pt x="2738" y="1995"/>
                  </a:lnTo>
                  <a:lnTo>
                    <a:pt x="2667" y="2035"/>
                  </a:lnTo>
                  <a:lnTo>
                    <a:pt x="2595" y="2070"/>
                  </a:lnTo>
                  <a:lnTo>
                    <a:pt x="2520" y="2099"/>
                  </a:lnTo>
                  <a:lnTo>
                    <a:pt x="2443" y="2121"/>
                  </a:lnTo>
                  <a:lnTo>
                    <a:pt x="2365" y="2138"/>
                  </a:lnTo>
                  <a:lnTo>
                    <a:pt x="2287" y="2149"/>
                  </a:lnTo>
                  <a:lnTo>
                    <a:pt x="2208" y="2155"/>
                  </a:lnTo>
                  <a:lnTo>
                    <a:pt x="2130" y="2154"/>
                  </a:lnTo>
                  <a:lnTo>
                    <a:pt x="2050" y="2148"/>
                  </a:lnTo>
                  <a:lnTo>
                    <a:pt x="1972" y="2136"/>
                  </a:lnTo>
                  <a:lnTo>
                    <a:pt x="1894" y="2118"/>
                  </a:lnTo>
                  <a:lnTo>
                    <a:pt x="1818" y="2094"/>
                  </a:lnTo>
                  <a:lnTo>
                    <a:pt x="1745" y="2064"/>
                  </a:lnTo>
                  <a:lnTo>
                    <a:pt x="1672" y="2029"/>
                  </a:lnTo>
                  <a:lnTo>
                    <a:pt x="1601" y="1987"/>
                  </a:lnTo>
                  <a:lnTo>
                    <a:pt x="1534" y="1941"/>
                  </a:lnTo>
                  <a:lnTo>
                    <a:pt x="1347" y="2127"/>
                  </a:lnTo>
                  <a:lnTo>
                    <a:pt x="1352" y="2166"/>
                  </a:lnTo>
                  <a:lnTo>
                    <a:pt x="1352" y="2205"/>
                  </a:lnTo>
                  <a:lnTo>
                    <a:pt x="1347" y="2243"/>
                  </a:lnTo>
                  <a:lnTo>
                    <a:pt x="1337" y="2281"/>
                  </a:lnTo>
                  <a:lnTo>
                    <a:pt x="1320" y="2316"/>
                  </a:lnTo>
                  <a:lnTo>
                    <a:pt x="1299" y="2350"/>
                  </a:lnTo>
                  <a:lnTo>
                    <a:pt x="1273" y="2381"/>
                  </a:lnTo>
                  <a:lnTo>
                    <a:pt x="473" y="3184"/>
                  </a:lnTo>
                  <a:lnTo>
                    <a:pt x="443" y="3212"/>
                  </a:lnTo>
                  <a:lnTo>
                    <a:pt x="408" y="3233"/>
                  </a:lnTo>
                  <a:lnTo>
                    <a:pt x="372" y="3250"/>
                  </a:lnTo>
                  <a:lnTo>
                    <a:pt x="336" y="3261"/>
                  </a:lnTo>
                  <a:lnTo>
                    <a:pt x="296" y="3265"/>
                  </a:lnTo>
                  <a:lnTo>
                    <a:pt x="258" y="3265"/>
                  </a:lnTo>
                  <a:lnTo>
                    <a:pt x="219" y="3261"/>
                  </a:lnTo>
                  <a:lnTo>
                    <a:pt x="182" y="3250"/>
                  </a:lnTo>
                  <a:lnTo>
                    <a:pt x="146" y="3233"/>
                  </a:lnTo>
                  <a:lnTo>
                    <a:pt x="112" y="3212"/>
                  </a:lnTo>
                  <a:lnTo>
                    <a:pt x="81" y="3184"/>
                  </a:lnTo>
                  <a:lnTo>
                    <a:pt x="54" y="3153"/>
                  </a:lnTo>
                  <a:lnTo>
                    <a:pt x="32" y="3119"/>
                  </a:lnTo>
                  <a:lnTo>
                    <a:pt x="17" y="3082"/>
                  </a:lnTo>
                  <a:lnTo>
                    <a:pt x="6" y="3045"/>
                  </a:lnTo>
                  <a:lnTo>
                    <a:pt x="0" y="3007"/>
                  </a:lnTo>
                  <a:lnTo>
                    <a:pt x="0" y="2967"/>
                  </a:lnTo>
                  <a:lnTo>
                    <a:pt x="6" y="2929"/>
                  </a:lnTo>
                  <a:lnTo>
                    <a:pt x="17" y="2891"/>
                  </a:lnTo>
                  <a:lnTo>
                    <a:pt x="32" y="2855"/>
                  </a:lnTo>
                  <a:lnTo>
                    <a:pt x="54" y="2820"/>
                  </a:lnTo>
                  <a:lnTo>
                    <a:pt x="81" y="2789"/>
                  </a:lnTo>
                  <a:lnTo>
                    <a:pt x="879" y="1986"/>
                  </a:lnTo>
                  <a:lnTo>
                    <a:pt x="910" y="1959"/>
                  </a:lnTo>
                  <a:lnTo>
                    <a:pt x="944" y="1937"/>
                  </a:lnTo>
                  <a:lnTo>
                    <a:pt x="980" y="1922"/>
                  </a:lnTo>
                  <a:lnTo>
                    <a:pt x="1017" y="1911"/>
                  </a:lnTo>
                  <a:lnTo>
                    <a:pt x="1055" y="1905"/>
                  </a:lnTo>
                  <a:lnTo>
                    <a:pt x="1093" y="1905"/>
                  </a:lnTo>
                  <a:lnTo>
                    <a:pt x="1131" y="1910"/>
                  </a:lnTo>
                  <a:lnTo>
                    <a:pt x="1317" y="1723"/>
                  </a:lnTo>
                  <a:lnTo>
                    <a:pt x="1270" y="1655"/>
                  </a:lnTo>
                  <a:lnTo>
                    <a:pt x="1230" y="1584"/>
                  </a:lnTo>
                  <a:lnTo>
                    <a:pt x="1194" y="1511"/>
                  </a:lnTo>
                  <a:lnTo>
                    <a:pt x="1164" y="1436"/>
                  </a:lnTo>
                  <a:lnTo>
                    <a:pt x="1142" y="1359"/>
                  </a:lnTo>
                  <a:lnTo>
                    <a:pt x="1124" y="1281"/>
                  </a:lnTo>
                  <a:lnTo>
                    <a:pt x="1111" y="1202"/>
                  </a:lnTo>
                  <a:lnTo>
                    <a:pt x="1105" y="1123"/>
                  </a:lnTo>
                  <a:lnTo>
                    <a:pt x="1105" y="1043"/>
                  </a:lnTo>
                  <a:lnTo>
                    <a:pt x="1110" y="964"/>
                  </a:lnTo>
                  <a:lnTo>
                    <a:pt x="1120" y="885"/>
                  </a:lnTo>
                  <a:lnTo>
                    <a:pt x="1138" y="807"/>
                  </a:lnTo>
                  <a:lnTo>
                    <a:pt x="1161" y="731"/>
                  </a:lnTo>
                  <a:lnTo>
                    <a:pt x="1189" y="655"/>
                  </a:lnTo>
                  <a:lnTo>
                    <a:pt x="1223" y="581"/>
                  </a:lnTo>
                  <a:lnTo>
                    <a:pt x="1263" y="511"/>
                  </a:lnTo>
                  <a:lnTo>
                    <a:pt x="1308" y="442"/>
                  </a:lnTo>
                  <a:lnTo>
                    <a:pt x="1361" y="377"/>
                  </a:lnTo>
                  <a:lnTo>
                    <a:pt x="1418" y="314"/>
                  </a:lnTo>
                  <a:lnTo>
                    <a:pt x="1479" y="257"/>
                  </a:lnTo>
                  <a:lnTo>
                    <a:pt x="1544" y="206"/>
                  </a:lnTo>
                  <a:lnTo>
                    <a:pt x="1611" y="159"/>
                  </a:lnTo>
                  <a:lnTo>
                    <a:pt x="1682" y="119"/>
                  </a:lnTo>
                  <a:lnTo>
                    <a:pt x="1753" y="85"/>
                  </a:lnTo>
                  <a:lnTo>
                    <a:pt x="1828" y="56"/>
                  </a:lnTo>
                  <a:lnTo>
                    <a:pt x="1903" y="33"/>
                  </a:lnTo>
                  <a:lnTo>
                    <a:pt x="1980" y="16"/>
                  </a:lnTo>
                  <a:lnTo>
                    <a:pt x="2057" y="5"/>
                  </a:lnTo>
                  <a:lnTo>
                    <a:pt x="2136" y="0"/>
                  </a:lnTo>
                  <a:lnTo>
                    <a:pt x="22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495"/>
            <p:cNvSpPr>
              <a:spLocks/>
            </p:cNvSpPr>
            <p:nvPr/>
          </p:nvSpPr>
          <p:spPr bwMode="auto">
            <a:xfrm>
              <a:off x="6381750" y="4954588"/>
              <a:ext cx="284163" cy="285750"/>
            </a:xfrm>
            <a:custGeom>
              <a:avLst/>
              <a:gdLst>
                <a:gd name="T0" fmla="*/ 272 w 1071"/>
                <a:gd name="T1" fmla="*/ 0 h 1079"/>
                <a:gd name="T2" fmla="*/ 1071 w 1071"/>
                <a:gd name="T3" fmla="*/ 0 h 1079"/>
                <a:gd name="T4" fmla="*/ 1071 w 1071"/>
                <a:gd name="T5" fmla="*/ 154 h 1079"/>
                <a:gd name="T6" fmla="*/ 272 w 1071"/>
                <a:gd name="T7" fmla="*/ 154 h 1079"/>
                <a:gd name="T8" fmla="*/ 245 w 1071"/>
                <a:gd name="T9" fmla="*/ 156 h 1079"/>
                <a:gd name="T10" fmla="*/ 220 w 1071"/>
                <a:gd name="T11" fmla="*/ 166 h 1079"/>
                <a:gd name="T12" fmla="*/ 197 w 1071"/>
                <a:gd name="T13" fmla="*/ 180 h 1079"/>
                <a:gd name="T14" fmla="*/ 180 w 1071"/>
                <a:gd name="T15" fmla="*/ 200 h 1079"/>
                <a:gd name="T16" fmla="*/ 165 w 1071"/>
                <a:gd name="T17" fmla="*/ 221 h 1079"/>
                <a:gd name="T18" fmla="*/ 156 w 1071"/>
                <a:gd name="T19" fmla="*/ 246 h 1079"/>
                <a:gd name="T20" fmla="*/ 153 w 1071"/>
                <a:gd name="T21" fmla="*/ 274 h 1079"/>
                <a:gd name="T22" fmla="*/ 153 w 1071"/>
                <a:gd name="T23" fmla="*/ 1079 h 1079"/>
                <a:gd name="T24" fmla="*/ 0 w 1071"/>
                <a:gd name="T25" fmla="*/ 1079 h 1079"/>
                <a:gd name="T26" fmla="*/ 0 w 1071"/>
                <a:gd name="T27" fmla="*/ 274 h 1079"/>
                <a:gd name="T28" fmla="*/ 4 w 1071"/>
                <a:gd name="T29" fmla="*/ 229 h 1079"/>
                <a:gd name="T30" fmla="*/ 14 w 1071"/>
                <a:gd name="T31" fmla="*/ 188 h 1079"/>
                <a:gd name="T32" fmla="*/ 31 w 1071"/>
                <a:gd name="T33" fmla="*/ 148 h 1079"/>
                <a:gd name="T34" fmla="*/ 52 w 1071"/>
                <a:gd name="T35" fmla="*/ 112 h 1079"/>
                <a:gd name="T36" fmla="*/ 80 w 1071"/>
                <a:gd name="T37" fmla="*/ 80 h 1079"/>
                <a:gd name="T38" fmla="*/ 112 w 1071"/>
                <a:gd name="T39" fmla="*/ 52 h 1079"/>
                <a:gd name="T40" fmla="*/ 147 w 1071"/>
                <a:gd name="T41" fmla="*/ 31 h 1079"/>
                <a:gd name="T42" fmla="*/ 187 w 1071"/>
                <a:gd name="T43" fmla="*/ 14 h 1079"/>
                <a:gd name="T44" fmla="*/ 228 w 1071"/>
                <a:gd name="T45" fmla="*/ 3 h 1079"/>
                <a:gd name="T46" fmla="*/ 272 w 1071"/>
                <a:gd name="T47" fmla="*/ 0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71" h="1079">
                  <a:moveTo>
                    <a:pt x="272" y="0"/>
                  </a:moveTo>
                  <a:lnTo>
                    <a:pt x="1071" y="0"/>
                  </a:lnTo>
                  <a:lnTo>
                    <a:pt x="1071" y="154"/>
                  </a:lnTo>
                  <a:lnTo>
                    <a:pt x="272" y="154"/>
                  </a:lnTo>
                  <a:lnTo>
                    <a:pt x="245" y="156"/>
                  </a:lnTo>
                  <a:lnTo>
                    <a:pt x="220" y="166"/>
                  </a:lnTo>
                  <a:lnTo>
                    <a:pt x="197" y="180"/>
                  </a:lnTo>
                  <a:lnTo>
                    <a:pt x="180" y="200"/>
                  </a:lnTo>
                  <a:lnTo>
                    <a:pt x="165" y="221"/>
                  </a:lnTo>
                  <a:lnTo>
                    <a:pt x="156" y="246"/>
                  </a:lnTo>
                  <a:lnTo>
                    <a:pt x="153" y="274"/>
                  </a:lnTo>
                  <a:lnTo>
                    <a:pt x="153" y="1079"/>
                  </a:lnTo>
                  <a:lnTo>
                    <a:pt x="0" y="1079"/>
                  </a:lnTo>
                  <a:lnTo>
                    <a:pt x="0" y="274"/>
                  </a:lnTo>
                  <a:lnTo>
                    <a:pt x="4" y="229"/>
                  </a:lnTo>
                  <a:lnTo>
                    <a:pt x="14" y="188"/>
                  </a:lnTo>
                  <a:lnTo>
                    <a:pt x="31" y="148"/>
                  </a:lnTo>
                  <a:lnTo>
                    <a:pt x="52" y="112"/>
                  </a:lnTo>
                  <a:lnTo>
                    <a:pt x="80" y="80"/>
                  </a:lnTo>
                  <a:lnTo>
                    <a:pt x="112" y="52"/>
                  </a:lnTo>
                  <a:lnTo>
                    <a:pt x="147" y="31"/>
                  </a:lnTo>
                  <a:lnTo>
                    <a:pt x="187" y="14"/>
                  </a:lnTo>
                  <a:lnTo>
                    <a:pt x="228" y="3"/>
                  </a:lnTo>
                  <a:lnTo>
                    <a:pt x="2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496"/>
            <p:cNvSpPr>
              <a:spLocks/>
            </p:cNvSpPr>
            <p:nvPr/>
          </p:nvSpPr>
          <p:spPr bwMode="auto">
            <a:xfrm>
              <a:off x="7127875" y="5664200"/>
              <a:ext cx="282575" cy="285750"/>
            </a:xfrm>
            <a:custGeom>
              <a:avLst/>
              <a:gdLst>
                <a:gd name="T0" fmla="*/ 919 w 1073"/>
                <a:gd name="T1" fmla="*/ 0 h 1078"/>
                <a:gd name="T2" fmla="*/ 1073 w 1073"/>
                <a:gd name="T3" fmla="*/ 0 h 1078"/>
                <a:gd name="T4" fmla="*/ 1073 w 1073"/>
                <a:gd name="T5" fmla="*/ 804 h 1078"/>
                <a:gd name="T6" fmla="*/ 1069 w 1073"/>
                <a:gd name="T7" fmla="*/ 848 h 1078"/>
                <a:gd name="T8" fmla="*/ 1058 w 1073"/>
                <a:gd name="T9" fmla="*/ 891 h 1078"/>
                <a:gd name="T10" fmla="*/ 1042 w 1073"/>
                <a:gd name="T11" fmla="*/ 930 h 1078"/>
                <a:gd name="T12" fmla="*/ 1019 w 1073"/>
                <a:gd name="T13" fmla="*/ 965 h 1078"/>
                <a:gd name="T14" fmla="*/ 993 w 1073"/>
                <a:gd name="T15" fmla="*/ 998 h 1078"/>
                <a:gd name="T16" fmla="*/ 961 w 1073"/>
                <a:gd name="T17" fmla="*/ 1025 h 1078"/>
                <a:gd name="T18" fmla="*/ 925 w 1073"/>
                <a:gd name="T19" fmla="*/ 1048 h 1078"/>
                <a:gd name="T20" fmla="*/ 886 w 1073"/>
                <a:gd name="T21" fmla="*/ 1065 h 1078"/>
                <a:gd name="T22" fmla="*/ 844 w 1073"/>
                <a:gd name="T23" fmla="*/ 1074 h 1078"/>
                <a:gd name="T24" fmla="*/ 800 w 1073"/>
                <a:gd name="T25" fmla="*/ 1078 h 1078"/>
                <a:gd name="T26" fmla="*/ 0 w 1073"/>
                <a:gd name="T27" fmla="*/ 1078 h 1078"/>
                <a:gd name="T28" fmla="*/ 0 w 1073"/>
                <a:gd name="T29" fmla="*/ 925 h 1078"/>
                <a:gd name="T30" fmla="*/ 800 w 1073"/>
                <a:gd name="T31" fmla="*/ 925 h 1078"/>
                <a:gd name="T32" fmla="*/ 828 w 1073"/>
                <a:gd name="T33" fmla="*/ 921 h 1078"/>
                <a:gd name="T34" fmla="*/ 853 w 1073"/>
                <a:gd name="T35" fmla="*/ 912 h 1078"/>
                <a:gd name="T36" fmla="*/ 874 w 1073"/>
                <a:gd name="T37" fmla="*/ 898 h 1078"/>
                <a:gd name="T38" fmla="*/ 893 w 1073"/>
                <a:gd name="T39" fmla="*/ 879 h 1078"/>
                <a:gd name="T40" fmla="*/ 907 w 1073"/>
                <a:gd name="T41" fmla="*/ 857 h 1078"/>
                <a:gd name="T42" fmla="*/ 916 w 1073"/>
                <a:gd name="T43" fmla="*/ 831 h 1078"/>
                <a:gd name="T44" fmla="*/ 919 w 1073"/>
                <a:gd name="T45" fmla="*/ 804 h 1078"/>
                <a:gd name="T46" fmla="*/ 919 w 1073"/>
                <a:gd name="T4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73" h="1078">
                  <a:moveTo>
                    <a:pt x="919" y="0"/>
                  </a:moveTo>
                  <a:lnTo>
                    <a:pt x="1073" y="0"/>
                  </a:lnTo>
                  <a:lnTo>
                    <a:pt x="1073" y="804"/>
                  </a:lnTo>
                  <a:lnTo>
                    <a:pt x="1069" y="848"/>
                  </a:lnTo>
                  <a:lnTo>
                    <a:pt x="1058" y="891"/>
                  </a:lnTo>
                  <a:lnTo>
                    <a:pt x="1042" y="930"/>
                  </a:lnTo>
                  <a:lnTo>
                    <a:pt x="1019" y="965"/>
                  </a:lnTo>
                  <a:lnTo>
                    <a:pt x="993" y="998"/>
                  </a:lnTo>
                  <a:lnTo>
                    <a:pt x="961" y="1025"/>
                  </a:lnTo>
                  <a:lnTo>
                    <a:pt x="925" y="1048"/>
                  </a:lnTo>
                  <a:lnTo>
                    <a:pt x="886" y="1065"/>
                  </a:lnTo>
                  <a:lnTo>
                    <a:pt x="844" y="1074"/>
                  </a:lnTo>
                  <a:lnTo>
                    <a:pt x="800" y="1078"/>
                  </a:lnTo>
                  <a:lnTo>
                    <a:pt x="0" y="1078"/>
                  </a:lnTo>
                  <a:lnTo>
                    <a:pt x="0" y="925"/>
                  </a:lnTo>
                  <a:lnTo>
                    <a:pt x="800" y="925"/>
                  </a:lnTo>
                  <a:lnTo>
                    <a:pt x="828" y="921"/>
                  </a:lnTo>
                  <a:lnTo>
                    <a:pt x="853" y="912"/>
                  </a:lnTo>
                  <a:lnTo>
                    <a:pt x="874" y="898"/>
                  </a:lnTo>
                  <a:lnTo>
                    <a:pt x="893" y="879"/>
                  </a:lnTo>
                  <a:lnTo>
                    <a:pt x="907" y="857"/>
                  </a:lnTo>
                  <a:lnTo>
                    <a:pt x="916" y="831"/>
                  </a:lnTo>
                  <a:lnTo>
                    <a:pt x="919" y="804"/>
                  </a:lnTo>
                  <a:lnTo>
                    <a:pt x="9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8" name="Group 608"/>
          <p:cNvGrpSpPr/>
          <p:nvPr/>
        </p:nvGrpSpPr>
        <p:grpSpPr>
          <a:xfrm>
            <a:off x="7799082" y="4359362"/>
            <a:ext cx="483701" cy="463084"/>
            <a:chOff x="5067300" y="5702300"/>
            <a:chExt cx="968375" cy="927100"/>
          </a:xfrm>
          <a:solidFill>
            <a:srgbClr val="000000"/>
          </a:solidFill>
        </p:grpSpPr>
        <p:sp>
          <p:nvSpPr>
            <p:cNvPr id="699" name="Freeform 650"/>
            <p:cNvSpPr>
              <a:spLocks/>
            </p:cNvSpPr>
            <p:nvPr/>
          </p:nvSpPr>
          <p:spPr bwMode="auto">
            <a:xfrm>
              <a:off x="5067300" y="6053138"/>
              <a:ext cx="193675" cy="452438"/>
            </a:xfrm>
            <a:custGeom>
              <a:avLst/>
              <a:gdLst>
                <a:gd name="T0" fmla="*/ 634 w 731"/>
                <a:gd name="T1" fmla="*/ 18 h 1711"/>
                <a:gd name="T2" fmla="*/ 534 w 731"/>
                <a:gd name="T3" fmla="*/ 409 h 1711"/>
                <a:gd name="T4" fmla="*/ 512 w 731"/>
                <a:gd name="T5" fmla="*/ 182 h 1711"/>
                <a:gd name="T6" fmla="*/ 449 w 731"/>
                <a:gd name="T7" fmla="*/ 233 h 1711"/>
                <a:gd name="T8" fmla="*/ 392 w 731"/>
                <a:gd name="T9" fmla="*/ 285 h 1711"/>
                <a:gd name="T10" fmla="*/ 343 w 731"/>
                <a:gd name="T11" fmla="*/ 339 h 1711"/>
                <a:gd name="T12" fmla="*/ 301 w 731"/>
                <a:gd name="T13" fmla="*/ 396 h 1711"/>
                <a:gd name="T14" fmla="*/ 271 w 731"/>
                <a:gd name="T15" fmla="*/ 457 h 1711"/>
                <a:gd name="T16" fmla="*/ 253 w 731"/>
                <a:gd name="T17" fmla="*/ 523 h 1711"/>
                <a:gd name="T18" fmla="*/ 247 w 731"/>
                <a:gd name="T19" fmla="*/ 595 h 1711"/>
                <a:gd name="T20" fmla="*/ 257 w 731"/>
                <a:gd name="T21" fmla="*/ 675 h 1711"/>
                <a:gd name="T22" fmla="*/ 283 w 731"/>
                <a:gd name="T23" fmla="*/ 763 h 1711"/>
                <a:gd name="T24" fmla="*/ 328 w 731"/>
                <a:gd name="T25" fmla="*/ 861 h 1711"/>
                <a:gd name="T26" fmla="*/ 392 w 731"/>
                <a:gd name="T27" fmla="*/ 970 h 1711"/>
                <a:gd name="T28" fmla="*/ 424 w 731"/>
                <a:gd name="T29" fmla="*/ 985 h 1711"/>
                <a:gd name="T30" fmla="*/ 514 w 731"/>
                <a:gd name="T31" fmla="*/ 1012 h 1711"/>
                <a:gd name="T32" fmla="*/ 593 w 731"/>
                <a:gd name="T33" fmla="*/ 1059 h 1711"/>
                <a:gd name="T34" fmla="*/ 657 w 731"/>
                <a:gd name="T35" fmla="*/ 1126 h 1711"/>
                <a:gd name="T36" fmla="*/ 703 w 731"/>
                <a:gd name="T37" fmla="*/ 1206 h 1711"/>
                <a:gd name="T38" fmla="*/ 728 w 731"/>
                <a:gd name="T39" fmla="*/ 1297 h 1711"/>
                <a:gd name="T40" fmla="*/ 728 w 731"/>
                <a:gd name="T41" fmla="*/ 1396 h 1711"/>
                <a:gd name="T42" fmla="*/ 702 w 731"/>
                <a:gd name="T43" fmla="*/ 1488 h 1711"/>
                <a:gd name="T44" fmla="*/ 655 w 731"/>
                <a:gd name="T45" fmla="*/ 1570 h 1711"/>
                <a:gd name="T46" fmla="*/ 589 w 731"/>
                <a:gd name="T47" fmla="*/ 1636 h 1711"/>
                <a:gd name="T48" fmla="*/ 508 w 731"/>
                <a:gd name="T49" fmla="*/ 1683 h 1711"/>
                <a:gd name="T50" fmla="*/ 416 w 731"/>
                <a:gd name="T51" fmla="*/ 1708 h 1711"/>
                <a:gd name="T52" fmla="*/ 316 w 731"/>
                <a:gd name="T53" fmla="*/ 1708 h 1711"/>
                <a:gd name="T54" fmla="*/ 224 w 731"/>
                <a:gd name="T55" fmla="*/ 1683 h 1711"/>
                <a:gd name="T56" fmla="*/ 143 w 731"/>
                <a:gd name="T57" fmla="*/ 1636 h 1711"/>
                <a:gd name="T58" fmla="*/ 76 w 731"/>
                <a:gd name="T59" fmla="*/ 1570 h 1711"/>
                <a:gd name="T60" fmla="*/ 29 w 731"/>
                <a:gd name="T61" fmla="*/ 1488 h 1711"/>
                <a:gd name="T62" fmla="*/ 3 w 731"/>
                <a:gd name="T63" fmla="*/ 1396 h 1711"/>
                <a:gd name="T64" fmla="*/ 3 w 731"/>
                <a:gd name="T65" fmla="*/ 1297 h 1711"/>
                <a:gd name="T66" fmla="*/ 28 w 731"/>
                <a:gd name="T67" fmla="*/ 1206 h 1711"/>
                <a:gd name="T68" fmla="*/ 75 w 731"/>
                <a:gd name="T69" fmla="*/ 1125 h 1711"/>
                <a:gd name="T70" fmla="*/ 139 w 731"/>
                <a:gd name="T71" fmla="*/ 1059 h 1711"/>
                <a:gd name="T72" fmla="*/ 219 w 731"/>
                <a:gd name="T73" fmla="*/ 1011 h 1711"/>
                <a:gd name="T74" fmla="*/ 310 w 731"/>
                <a:gd name="T75" fmla="*/ 985 h 1711"/>
                <a:gd name="T76" fmla="*/ 244 w 731"/>
                <a:gd name="T77" fmla="*/ 866 h 1711"/>
                <a:gd name="T78" fmla="*/ 200 w 731"/>
                <a:gd name="T79" fmla="*/ 758 h 1711"/>
                <a:gd name="T80" fmla="*/ 175 w 731"/>
                <a:gd name="T81" fmla="*/ 662 h 1711"/>
                <a:gd name="T82" fmla="*/ 169 w 731"/>
                <a:gd name="T83" fmla="*/ 573 h 1711"/>
                <a:gd name="T84" fmla="*/ 178 w 731"/>
                <a:gd name="T85" fmla="*/ 493 h 1711"/>
                <a:gd name="T86" fmla="*/ 201 w 731"/>
                <a:gd name="T87" fmla="*/ 420 h 1711"/>
                <a:gd name="T88" fmla="*/ 237 w 731"/>
                <a:gd name="T89" fmla="*/ 353 h 1711"/>
                <a:gd name="T90" fmla="*/ 283 w 731"/>
                <a:gd name="T91" fmla="*/ 290 h 1711"/>
                <a:gd name="T92" fmla="*/ 338 w 731"/>
                <a:gd name="T93" fmla="*/ 231 h 1711"/>
                <a:gd name="T94" fmla="*/ 399 w 731"/>
                <a:gd name="T95" fmla="*/ 175 h 1711"/>
                <a:gd name="T96" fmla="*/ 465 w 731"/>
                <a:gd name="T97" fmla="*/ 121 h 1711"/>
                <a:gd name="T98" fmla="*/ 235 w 731"/>
                <a:gd name="T99" fmla="*/ 82 h 1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31" h="1711">
                  <a:moveTo>
                    <a:pt x="238" y="0"/>
                  </a:moveTo>
                  <a:lnTo>
                    <a:pt x="634" y="18"/>
                  </a:lnTo>
                  <a:lnTo>
                    <a:pt x="616" y="413"/>
                  </a:lnTo>
                  <a:lnTo>
                    <a:pt x="534" y="409"/>
                  </a:lnTo>
                  <a:lnTo>
                    <a:pt x="545" y="156"/>
                  </a:lnTo>
                  <a:lnTo>
                    <a:pt x="512" y="182"/>
                  </a:lnTo>
                  <a:lnTo>
                    <a:pt x="480" y="208"/>
                  </a:lnTo>
                  <a:lnTo>
                    <a:pt x="449" y="233"/>
                  </a:lnTo>
                  <a:lnTo>
                    <a:pt x="420" y="259"/>
                  </a:lnTo>
                  <a:lnTo>
                    <a:pt x="392" y="285"/>
                  </a:lnTo>
                  <a:lnTo>
                    <a:pt x="366" y="312"/>
                  </a:lnTo>
                  <a:lnTo>
                    <a:pt x="343" y="339"/>
                  </a:lnTo>
                  <a:lnTo>
                    <a:pt x="321" y="367"/>
                  </a:lnTo>
                  <a:lnTo>
                    <a:pt x="301" y="396"/>
                  </a:lnTo>
                  <a:lnTo>
                    <a:pt x="285" y="426"/>
                  </a:lnTo>
                  <a:lnTo>
                    <a:pt x="271" y="457"/>
                  </a:lnTo>
                  <a:lnTo>
                    <a:pt x="260" y="490"/>
                  </a:lnTo>
                  <a:lnTo>
                    <a:pt x="253" y="523"/>
                  </a:lnTo>
                  <a:lnTo>
                    <a:pt x="248" y="558"/>
                  </a:lnTo>
                  <a:lnTo>
                    <a:pt x="247" y="595"/>
                  </a:lnTo>
                  <a:lnTo>
                    <a:pt x="249" y="634"/>
                  </a:lnTo>
                  <a:lnTo>
                    <a:pt x="257" y="675"/>
                  </a:lnTo>
                  <a:lnTo>
                    <a:pt x="267" y="718"/>
                  </a:lnTo>
                  <a:lnTo>
                    <a:pt x="283" y="763"/>
                  </a:lnTo>
                  <a:lnTo>
                    <a:pt x="303" y="810"/>
                  </a:lnTo>
                  <a:lnTo>
                    <a:pt x="328" y="861"/>
                  </a:lnTo>
                  <a:lnTo>
                    <a:pt x="357" y="913"/>
                  </a:lnTo>
                  <a:lnTo>
                    <a:pt x="392" y="970"/>
                  </a:lnTo>
                  <a:lnTo>
                    <a:pt x="374" y="981"/>
                  </a:lnTo>
                  <a:lnTo>
                    <a:pt x="424" y="985"/>
                  </a:lnTo>
                  <a:lnTo>
                    <a:pt x="470" y="995"/>
                  </a:lnTo>
                  <a:lnTo>
                    <a:pt x="514" y="1012"/>
                  </a:lnTo>
                  <a:lnTo>
                    <a:pt x="555" y="1034"/>
                  </a:lnTo>
                  <a:lnTo>
                    <a:pt x="593" y="1059"/>
                  </a:lnTo>
                  <a:lnTo>
                    <a:pt x="627" y="1091"/>
                  </a:lnTo>
                  <a:lnTo>
                    <a:pt x="657" y="1126"/>
                  </a:lnTo>
                  <a:lnTo>
                    <a:pt x="683" y="1164"/>
                  </a:lnTo>
                  <a:lnTo>
                    <a:pt x="703" y="1206"/>
                  </a:lnTo>
                  <a:lnTo>
                    <a:pt x="719" y="1251"/>
                  </a:lnTo>
                  <a:lnTo>
                    <a:pt x="728" y="1297"/>
                  </a:lnTo>
                  <a:lnTo>
                    <a:pt x="731" y="1346"/>
                  </a:lnTo>
                  <a:lnTo>
                    <a:pt x="728" y="1396"/>
                  </a:lnTo>
                  <a:lnTo>
                    <a:pt x="718" y="1443"/>
                  </a:lnTo>
                  <a:lnTo>
                    <a:pt x="702" y="1488"/>
                  </a:lnTo>
                  <a:lnTo>
                    <a:pt x="682" y="1530"/>
                  </a:lnTo>
                  <a:lnTo>
                    <a:pt x="655" y="1570"/>
                  </a:lnTo>
                  <a:lnTo>
                    <a:pt x="625" y="1605"/>
                  </a:lnTo>
                  <a:lnTo>
                    <a:pt x="589" y="1636"/>
                  </a:lnTo>
                  <a:lnTo>
                    <a:pt x="551" y="1662"/>
                  </a:lnTo>
                  <a:lnTo>
                    <a:pt x="508" y="1683"/>
                  </a:lnTo>
                  <a:lnTo>
                    <a:pt x="463" y="1699"/>
                  </a:lnTo>
                  <a:lnTo>
                    <a:pt x="416" y="1708"/>
                  </a:lnTo>
                  <a:lnTo>
                    <a:pt x="365" y="1711"/>
                  </a:lnTo>
                  <a:lnTo>
                    <a:pt x="316" y="1708"/>
                  </a:lnTo>
                  <a:lnTo>
                    <a:pt x="269" y="1699"/>
                  </a:lnTo>
                  <a:lnTo>
                    <a:pt x="224" y="1683"/>
                  </a:lnTo>
                  <a:lnTo>
                    <a:pt x="181" y="1662"/>
                  </a:lnTo>
                  <a:lnTo>
                    <a:pt x="143" y="1636"/>
                  </a:lnTo>
                  <a:lnTo>
                    <a:pt x="107" y="1605"/>
                  </a:lnTo>
                  <a:lnTo>
                    <a:pt x="76" y="1570"/>
                  </a:lnTo>
                  <a:lnTo>
                    <a:pt x="49" y="1530"/>
                  </a:lnTo>
                  <a:lnTo>
                    <a:pt x="29" y="1488"/>
                  </a:lnTo>
                  <a:lnTo>
                    <a:pt x="13" y="1443"/>
                  </a:lnTo>
                  <a:lnTo>
                    <a:pt x="3" y="1396"/>
                  </a:lnTo>
                  <a:lnTo>
                    <a:pt x="0" y="1346"/>
                  </a:lnTo>
                  <a:lnTo>
                    <a:pt x="3" y="1297"/>
                  </a:lnTo>
                  <a:lnTo>
                    <a:pt x="12" y="1249"/>
                  </a:lnTo>
                  <a:lnTo>
                    <a:pt x="28" y="1206"/>
                  </a:lnTo>
                  <a:lnTo>
                    <a:pt x="49" y="1163"/>
                  </a:lnTo>
                  <a:lnTo>
                    <a:pt x="75" y="1125"/>
                  </a:lnTo>
                  <a:lnTo>
                    <a:pt x="106" y="1090"/>
                  </a:lnTo>
                  <a:lnTo>
                    <a:pt x="139" y="1059"/>
                  </a:lnTo>
                  <a:lnTo>
                    <a:pt x="178" y="1033"/>
                  </a:lnTo>
                  <a:lnTo>
                    <a:pt x="219" y="1011"/>
                  </a:lnTo>
                  <a:lnTo>
                    <a:pt x="264" y="995"/>
                  </a:lnTo>
                  <a:lnTo>
                    <a:pt x="310" y="985"/>
                  </a:lnTo>
                  <a:lnTo>
                    <a:pt x="274" y="925"/>
                  </a:lnTo>
                  <a:lnTo>
                    <a:pt x="244" y="866"/>
                  </a:lnTo>
                  <a:lnTo>
                    <a:pt x="219" y="811"/>
                  </a:lnTo>
                  <a:lnTo>
                    <a:pt x="200" y="758"/>
                  </a:lnTo>
                  <a:lnTo>
                    <a:pt x="185" y="709"/>
                  </a:lnTo>
                  <a:lnTo>
                    <a:pt x="175" y="662"/>
                  </a:lnTo>
                  <a:lnTo>
                    <a:pt x="170" y="617"/>
                  </a:lnTo>
                  <a:lnTo>
                    <a:pt x="169" y="573"/>
                  </a:lnTo>
                  <a:lnTo>
                    <a:pt x="172" y="532"/>
                  </a:lnTo>
                  <a:lnTo>
                    <a:pt x="178" y="493"/>
                  </a:lnTo>
                  <a:lnTo>
                    <a:pt x="188" y="456"/>
                  </a:lnTo>
                  <a:lnTo>
                    <a:pt x="201" y="420"/>
                  </a:lnTo>
                  <a:lnTo>
                    <a:pt x="218" y="385"/>
                  </a:lnTo>
                  <a:lnTo>
                    <a:pt x="237" y="353"/>
                  </a:lnTo>
                  <a:lnTo>
                    <a:pt x="260" y="320"/>
                  </a:lnTo>
                  <a:lnTo>
                    <a:pt x="283" y="290"/>
                  </a:lnTo>
                  <a:lnTo>
                    <a:pt x="310" y="260"/>
                  </a:lnTo>
                  <a:lnTo>
                    <a:pt x="338" y="231"/>
                  </a:lnTo>
                  <a:lnTo>
                    <a:pt x="367" y="203"/>
                  </a:lnTo>
                  <a:lnTo>
                    <a:pt x="399" y="175"/>
                  </a:lnTo>
                  <a:lnTo>
                    <a:pt x="431" y="148"/>
                  </a:lnTo>
                  <a:lnTo>
                    <a:pt x="465" y="121"/>
                  </a:lnTo>
                  <a:lnTo>
                    <a:pt x="499" y="94"/>
                  </a:lnTo>
                  <a:lnTo>
                    <a:pt x="235" y="82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651"/>
            <p:cNvSpPr>
              <a:spLocks/>
            </p:cNvSpPr>
            <p:nvPr/>
          </p:nvSpPr>
          <p:spPr bwMode="auto">
            <a:xfrm>
              <a:off x="5457825" y="5876925"/>
              <a:ext cx="269875" cy="752475"/>
            </a:xfrm>
            <a:custGeom>
              <a:avLst/>
              <a:gdLst>
                <a:gd name="T0" fmla="*/ 968 w 1021"/>
                <a:gd name="T1" fmla="*/ 315 h 2842"/>
                <a:gd name="T2" fmla="*/ 780 w 1021"/>
                <a:gd name="T3" fmla="*/ 248 h 2842"/>
                <a:gd name="T4" fmla="*/ 756 w 1021"/>
                <a:gd name="T5" fmla="*/ 367 h 2842"/>
                <a:gd name="T6" fmla="*/ 695 w 1021"/>
                <a:gd name="T7" fmla="*/ 469 h 2842"/>
                <a:gd name="T8" fmla="*/ 609 w 1021"/>
                <a:gd name="T9" fmla="*/ 558 h 2842"/>
                <a:gd name="T10" fmla="*/ 509 w 1021"/>
                <a:gd name="T11" fmla="*/ 639 h 2842"/>
                <a:gd name="T12" fmla="*/ 396 w 1021"/>
                <a:gd name="T13" fmla="*/ 721 h 2842"/>
                <a:gd name="T14" fmla="*/ 274 w 1021"/>
                <a:gd name="T15" fmla="*/ 816 h 2842"/>
                <a:gd name="T16" fmla="*/ 170 w 1021"/>
                <a:gd name="T17" fmla="*/ 923 h 2842"/>
                <a:gd name="T18" fmla="*/ 102 w 1021"/>
                <a:gd name="T19" fmla="*/ 1051 h 2842"/>
                <a:gd name="T20" fmla="*/ 77 w 1021"/>
                <a:gd name="T21" fmla="*/ 1231 h 2842"/>
                <a:gd name="T22" fmla="*/ 109 w 1021"/>
                <a:gd name="T23" fmla="*/ 1413 h 2842"/>
                <a:gd name="T24" fmla="*/ 184 w 1021"/>
                <a:gd name="T25" fmla="*/ 1590 h 2842"/>
                <a:gd name="T26" fmla="*/ 284 w 1021"/>
                <a:gd name="T27" fmla="*/ 1756 h 2842"/>
                <a:gd name="T28" fmla="*/ 396 w 1021"/>
                <a:gd name="T29" fmla="*/ 1905 h 2842"/>
                <a:gd name="T30" fmla="*/ 505 w 1021"/>
                <a:gd name="T31" fmla="*/ 2034 h 2842"/>
                <a:gd name="T32" fmla="*/ 557 w 1021"/>
                <a:gd name="T33" fmla="*/ 2116 h 2842"/>
                <a:gd name="T34" fmla="*/ 687 w 1021"/>
                <a:gd name="T35" fmla="*/ 2165 h 2842"/>
                <a:gd name="T36" fmla="*/ 788 w 1021"/>
                <a:gd name="T37" fmla="*/ 2257 h 2842"/>
                <a:gd name="T38" fmla="*/ 849 w 1021"/>
                <a:gd name="T39" fmla="*/ 2381 h 2842"/>
                <a:gd name="T40" fmla="*/ 858 w 1021"/>
                <a:gd name="T41" fmla="*/ 2525 h 2842"/>
                <a:gd name="T42" fmla="*/ 812 w 1021"/>
                <a:gd name="T43" fmla="*/ 2661 h 2842"/>
                <a:gd name="T44" fmla="*/ 718 w 1021"/>
                <a:gd name="T45" fmla="*/ 2765 h 2842"/>
                <a:gd name="T46" fmla="*/ 593 w 1021"/>
                <a:gd name="T47" fmla="*/ 2828 h 2842"/>
                <a:gd name="T48" fmla="*/ 445 w 1021"/>
                <a:gd name="T49" fmla="*/ 2838 h 2842"/>
                <a:gd name="T50" fmla="*/ 311 w 1021"/>
                <a:gd name="T51" fmla="*/ 2791 h 2842"/>
                <a:gd name="T52" fmla="*/ 206 w 1021"/>
                <a:gd name="T53" fmla="*/ 2699 h 2842"/>
                <a:gd name="T54" fmla="*/ 143 w 1021"/>
                <a:gd name="T55" fmla="*/ 2573 h 2842"/>
                <a:gd name="T56" fmla="*/ 133 w 1021"/>
                <a:gd name="T57" fmla="*/ 2428 h 2842"/>
                <a:gd name="T58" fmla="*/ 176 w 1021"/>
                <a:gd name="T59" fmla="*/ 2298 h 2842"/>
                <a:gd name="T60" fmla="*/ 261 w 1021"/>
                <a:gd name="T61" fmla="*/ 2195 h 2842"/>
                <a:gd name="T62" fmla="*/ 379 w 1021"/>
                <a:gd name="T63" fmla="*/ 2129 h 2842"/>
                <a:gd name="T64" fmla="*/ 436 w 1021"/>
                <a:gd name="T65" fmla="*/ 2072 h 2842"/>
                <a:gd name="T66" fmla="*/ 323 w 1021"/>
                <a:gd name="T67" fmla="*/ 1937 h 2842"/>
                <a:gd name="T68" fmla="*/ 207 w 1021"/>
                <a:gd name="T69" fmla="*/ 1778 h 2842"/>
                <a:gd name="T70" fmla="*/ 105 w 1021"/>
                <a:gd name="T71" fmla="*/ 1604 h 2842"/>
                <a:gd name="T72" fmla="*/ 31 w 1021"/>
                <a:gd name="T73" fmla="*/ 1417 h 2842"/>
                <a:gd name="T74" fmla="*/ 0 w 1021"/>
                <a:gd name="T75" fmla="*/ 1222 h 2842"/>
                <a:gd name="T76" fmla="*/ 29 w 1021"/>
                <a:gd name="T77" fmla="*/ 1027 h 2842"/>
                <a:gd name="T78" fmla="*/ 96 w 1021"/>
                <a:gd name="T79" fmla="*/ 894 h 2842"/>
                <a:gd name="T80" fmla="*/ 194 w 1021"/>
                <a:gd name="T81" fmla="*/ 784 h 2842"/>
                <a:gd name="T82" fmla="*/ 311 w 1021"/>
                <a:gd name="T83" fmla="*/ 687 h 2842"/>
                <a:gd name="T84" fmla="*/ 431 w 1021"/>
                <a:gd name="T85" fmla="*/ 601 h 2842"/>
                <a:gd name="T86" fmla="*/ 534 w 1021"/>
                <a:gd name="T87" fmla="*/ 522 h 2842"/>
                <a:gd name="T88" fmla="*/ 621 w 1021"/>
                <a:gd name="T89" fmla="*/ 439 h 2842"/>
                <a:gd name="T90" fmla="*/ 680 w 1021"/>
                <a:gd name="T91" fmla="*/ 345 h 2842"/>
                <a:gd name="T92" fmla="*/ 704 w 1021"/>
                <a:gd name="T93" fmla="*/ 238 h 2842"/>
                <a:gd name="T94" fmla="*/ 527 w 1021"/>
                <a:gd name="T95" fmla="*/ 359 h 2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21" h="2842">
                  <a:moveTo>
                    <a:pt x="714" y="0"/>
                  </a:moveTo>
                  <a:lnTo>
                    <a:pt x="1021" y="251"/>
                  </a:lnTo>
                  <a:lnTo>
                    <a:pt x="968" y="315"/>
                  </a:lnTo>
                  <a:lnTo>
                    <a:pt x="774" y="155"/>
                  </a:lnTo>
                  <a:lnTo>
                    <a:pt x="779" y="203"/>
                  </a:lnTo>
                  <a:lnTo>
                    <a:pt x="780" y="248"/>
                  </a:lnTo>
                  <a:lnTo>
                    <a:pt x="777" y="289"/>
                  </a:lnTo>
                  <a:lnTo>
                    <a:pt x="768" y="330"/>
                  </a:lnTo>
                  <a:lnTo>
                    <a:pt x="756" y="367"/>
                  </a:lnTo>
                  <a:lnTo>
                    <a:pt x="739" y="403"/>
                  </a:lnTo>
                  <a:lnTo>
                    <a:pt x="718" y="436"/>
                  </a:lnTo>
                  <a:lnTo>
                    <a:pt x="695" y="469"/>
                  </a:lnTo>
                  <a:lnTo>
                    <a:pt x="669" y="501"/>
                  </a:lnTo>
                  <a:lnTo>
                    <a:pt x="640" y="530"/>
                  </a:lnTo>
                  <a:lnTo>
                    <a:pt x="609" y="558"/>
                  </a:lnTo>
                  <a:lnTo>
                    <a:pt x="577" y="586"/>
                  </a:lnTo>
                  <a:lnTo>
                    <a:pt x="543" y="613"/>
                  </a:lnTo>
                  <a:lnTo>
                    <a:pt x="509" y="639"/>
                  </a:lnTo>
                  <a:lnTo>
                    <a:pt x="474" y="665"/>
                  </a:lnTo>
                  <a:lnTo>
                    <a:pt x="439" y="690"/>
                  </a:lnTo>
                  <a:lnTo>
                    <a:pt x="396" y="721"/>
                  </a:lnTo>
                  <a:lnTo>
                    <a:pt x="354" y="751"/>
                  </a:lnTo>
                  <a:lnTo>
                    <a:pt x="313" y="784"/>
                  </a:lnTo>
                  <a:lnTo>
                    <a:pt x="274" y="816"/>
                  </a:lnTo>
                  <a:lnTo>
                    <a:pt x="236" y="850"/>
                  </a:lnTo>
                  <a:lnTo>
                    <a:pt x="202" y="886"/>
                  </a:lnTo>
                  <a:lnTo>
                    <a:pt x="170" y="923"/>
                  </a:lnTo>
                  <a:lnTo>
                    <a:pt x="142" y="964"/>
                  </a:lnTo>
                  <a:lnTo>
                    <a:pt x="120" y="1005"/>
                  </a:lnTo>
                  <a:lnTo>
                    <a:pt x="102" y="1051"/>
                  </a:lnTo>
                  <a:lnTo>
                    <a:pt x="86" y="1111"/>
                  </a:lnTo>
                  <a:lnTo>
                    <a:pt x="78" y="1170"/>
                  </a:lnTo>
                  <a:lnTo>
                    <a:pt x="77" y="1231"/>
                  </a:lnTo>
                  <a:lnTo>
                    <a:pt x="82" y="1292"/>
                  </a:lnTo>
                  <a:lnTo>
                    <a:pt x="94" y="1352"/>
                  </a:lnTo>
                  <a:lnTo>
                    <a:pt x="109" y="1413"/>
                  </a:lnTo>
                  <a:lnTo>
                    <a:pt x="131" y="1473"/>
                  </a:lnTo>
                  <a:lnTo>
                    <a:pt x="156" y="1531"/>
                  </a:lnTo>
                  <a:lnTo>
                    <a:pt x="184" y="1590"/>
                  </a:lnTo>
                  <a:lnTo>
                    <a:pt x="215" y="1647"/>
                  </a:lnTo>
                  <a:lnTo>
                    <a:pt x="249" y="1702"/>
                  </a:lnTo>
                  <a:lnTo>
                    <a:pt x="284" y="1756"/>
                  </a:lnTo>
                  <a:lnTo>
                    <a:pt x="321" y="1808"/>
                  </a:lnTo>
                  <a:lnTo>
                    <a:pt x="359" y="1858"/>
                  </a:lnTo>
                  <a:lnTo>
                    <a:pt x="396" y="1905"/>
                  </a:lnTo>
                  <a:lnTo>
                    <a:pt x="434" y="1952"/>
                  </a:lnTo>
                  <a:lnTo>
                    <a:pt x="470" y="1994"/>
                  </a:lnTo>
                  <a:lnTo>
                    <a:pt x="505" y="2034"/>
                  </a:lnTo>
                  <a:lnTo>
                    <a:pt x="539" y="2071"/>
                  </a:lnTo>
                  <a:lnTo>
                    <a:pt x="569" y="2104"/>
                  </a:lnTo>
                  <a:lnTo>
                    <a:pt x="557" y="2116"/>
                  </a:lnTo>
                  <a:lnTo>
                    <a:pt x="603" y="2127"/>
                  </a:lnTo>
                  <a:lnTo>
                    <a:pt x="647" y="2143"/>
                  </a:lnTo>
                  <a:lnTo>
                    <a:pt x="687" y="2165"/>
                  </a:lnTo>
                  <a:lnTo>
                    <a:pt x="724" y="2191"/>
                  </a:lnTo>
                  <a:lnTo>
                    <a:pt x="759" y="2222"/>
                  </a:lnTo>
                  <a:lnTo>
                    <a:pt x="788" y="2257"/>
                  </a:lnTo>
                  <a:lnTo>
                    <a:pt x="813" y="2295"/>
                  </a:lnTo>
                  <a:lnTo>
                    <a:pt x="834" y="2337"/>
                  </a:lnTo>
                  <a:lnTo>
                    <a:pt x="849" y="2381"/>
                  </a:lnTo>
                  <a:lnTo>
                    <a:pt x="858" y="2427"/>
                  </a:lnTo>
                  <a:lnTo>
                    <a:pt x="861" y="2475"/>
                  </a:lnTo>
                  <a:lnTo>
                    <a:pt x="858" y="2525"/>
                  </a:lnTo>
                  <a:lnTo>
                    <a:pt x="848" y="2573"/>
                  </a:lnTo>
                  <a:lnTo>
                    <a:pt x="832" y="2618"/>
                  </a:lnTo>
                  <a:lnTo>
                    <a:pt x="812" y="2661"/>
                  </a:lnTo>
                  <a:lnTo>
                    <a:pt x="785" y="2699"/>
                  </a:lnTo>
                  <a:lnTo>
                    <a:pt x="754" y="2734"/>
                  </a:lnTo>
                  <a:lnTo>
                    <a:pt x="718" y="2765"/>
                  </a:lnTo>
                  <a:lnTo>
                    <a:pt x="680" y="2791"/>
                  </a:lnTo>
                  <a:lnTo>
                    <a:pt x="638" y="2812"/>
                  </a:lnTo>
                  <a:lnTo>
                    <a:pt x="593" y="2828"/>
                  </a:lnTo>
                  <a:lnTo>
                    <a:pt x="545" y="2838"/>
                  </a:lnTo>
                  <a:lnTo>
                    <a:pt x="495" y="2842"/>
                  </a:lnTo>
                  <a:lnTo>
                    <a:pt x="445" y="2838"/>
                  </a:lnTo>
                  <a:lnTo>
                    <a:pt x="398" y="2828"/>
                  </a:lnTo>
                  <a:lnTo>
                    <a:pt x="353" y="2812"/>
                  </a:lnTo>
                  <a:lnTo>
                    <a:pt x="311" y="2791"/>
                  </a:lnTo>
                  <a:lnTo>
                    <a:pt x="272" y="2765"/>
                  </a:lnTo>
                  <a:lnTo>
                    <a:pt x="236" y="2734"/>
                  </a:lnTo>
                  <a:lnTo>
                    <a:pt x="206" y="2699"/>
                  </a:lnTo>
                  <a:lnTo>
                    <a:pt x="180" y="2661"/>
                  </a:lnTo>
                  <a:lnTo>
                    <a:pt x="159" y="2618"/>
                  </a:lnTo>
                  <a:lnTo>
                    <a:pt x="143" y="2573"/>
                  </a:lnTo>
                  <a:lnTo>
                    <a:pt x="133" y="2525"/>
                  </a:lnTo>
                  <a:lnTo>
                    <a:pt x="130" y="2475"/>
                  </a:lnTo>
                  <a:lnTo>
                    <a:pt x="133" y="2428"/>
                  </a:lnTo>
                  <a:lnTo>
                    <a:pt x="142" y="2382"/>
                  </a:lnTo>
                  <a:lnTo>
                    <a:pt x="157" y="2339"/>
                  </a:lnTo>
                  <a:lnTo>
                    <a:pt x="176" y="2298"/>
                  </a:lnTo>
                  <a:lnTo>
                    <a:pt x="200" y="2261"/>
                  </a:lnTo>
                  <a:lnTo>
                    <a:pt x="229" y="2226"/>
                  </a:lnTo>
                  <a:lnTo>
                    <a:pt x="261" y="2195"/>
                  </a:lnTo>
                  <a:lnTo>
                    <a:pt x="298" y="2168"/>
                  </a:lnTo>
                  <a:lnTo>
                    <a:pt x="338" y="2146"/>
                  </a:lnTo>
                  <a:lnTo>
                    <a:pt x="379" y="2129"/>
                  </a:lnTo>
                  <a:lnTo>
                    <a:pt x="424" y="2117"/>
                  </a:lnTo>
                  <a:lnTo>
                    <a:pt x="471" y="2111"/>
                  </a:lnTo>
                  <a:lnTo>
                    <a:pt x="436" y="2072"/>
                  </a:lnTo>
                  <a:lnTo>
                    <a:pt x="399" y="2030"/>
                  </a:lnTo>
                  <a:lnTo>
                    <a:pt x="361" y="1984"/>
                  </a:lnTo>
                  <a:lnTo>
                    <a:pt x="323" y="1937"/>
                  </a:lnTo>
                  <a:lnTo>
                    <a:pt x="284" y="1886"/>
                  </a:lnTo>
                  <a:lnTo>
                    <a:pt x="244" y="1834"/>
                  </a:lnTo>
                  <a:lnTo>
                    <a:pt x="207" y="1778"/>
                  </a:lnTo>
                  <a:lnTo>
                    <a:pt x="170" y="1722"/>
                  </a:lnTo>
                  <a:lnTo>
                    <a:pt x="136" y="1664"/>
                  </a:lnTo>
                  <a:lnTo>
                    <a:pt x="105" y="1604"/>
                  </a:lnTo>
                  <a:lnTo>
                    <a:pt x="76" y="1542"/>
                  </a:lnTo>
                  <a:lnTo>
                    <a:pt x="51" y="1481"/>
                  </a:lnTo>
                  <a:lnTo>
                    <a:pt x="31" y="1417"/>
                  </a:lnTo>
                  <a:lnTo>
                    <a:pt x="15" y="1352"/>
                  </a:lnTo>
                  <a:lnTo>
                    <a:pt x="4" y="1287"/>
                  </a:lnTo>
                  <a:lnTo>
                    <a:pt x="0" y="1222"/>
                  </a:lnTo>
                  <a:lnTo>
                    <a:pt x="3" y="1157"/>
                  </a:lnTo>
                  <a:lnTo>
                    <a:pt x="12" y="1092"/>
                  </a:lnTo>
                  <a:lnTo>
                    <a:pt x="29" y="1027"/>
                  </a:lnTo>
                  <a:lnTo>
                    <a:pt x="47" y="979"/>
                  </a:lnTo>
                  <a:lnTo>
                    <a:pt x="69" y="935"/>
                  </a:lnTo>
                  <a:lnTo>
                    <a:pt x="96" y="894"/>
                  </a:lnTo>
                  <a:lnTo>
                    <a:pt x="125" y="855"/>
                  </a:lnTo>
                  <a:lnTo>
                    <a:pt x="159" y="819"/>
                  </a:lnTo>
                  <a:lnTo>
                    <a:pt x="194" y="784"/>
                  </a:lnTo>
                  <a:lnTo>
                    <a:pt x="232" y="750"/>
                  </a:lnTo>
                  <a:lnTo>
                    <a:pt x="271" y="719"/>
                  </a:lnTo>
                  <a:lnTo>
                    <a:pt x="311" y="687"/>
                  </a:lnTo>
                  <a:lnTo>
                    <a:pt x="352" y="657"/>
                  </a:lnTo>
                  <a:lnTo>
                    <a:pt x="394" y="628"/>
                  </a:lnTo>
                  <a:lnTo>
                    <a:pt x="431" y="601"/>
                  </a:lnTo>
                  <a:lnTo>
                    <a:pt x="467" y="575"/>
                  </a:lnTo>
                  <a:lnTo>
                    <a:pt x="502" y="548"/>
                  </a:lnTo>
                  <a:lnTo>
                    <a:pt x="534" y="522"/>
                  </a:lnTo>
                  <a:lnTo>
                    <a:pt x="566" y="495"/>
                  </a:lnTo>
                  <a:lnTo>
                    <a:pt x="595" y="467"/>
                  </a:lnTo>
                  <a:lnTo>
                    <a:pt x="621" y="439"/>
                  </a:lnTo>
                  <a:lnTo>
                    <a:pt x="644" y="408"/>
                  </a:lnTo>
                  <a:lnTo>
                    <a:pt x="663" y="378"/>
                  </a:lnTo>
                  <a:lnTo>
                    <a:pt x="680" y="345"/>
                  </a:lnTo>
                  <a:lnTo>
                    <a:pt x="693" y="312"/>
                  </a:lnTo>
                  <a:lnTo>
                    <a:pt x="700" y="276"/>
                  </a:lnTo>
                  <a:lnTo>
                    <a:pt x="704" y="238"/>
                  </a:lnTo>
                  <a:lnTo>
                    <a:pt x="702" y="197"/>
                  </a:lnTo>
                  <a:lnTo>
                    <a:pt x="695" y="154"/>
                  </a:lnTo>
                  <a:lnTo>
                    <a:pt x="527" y="359"/>
                  </a:lnTo>
                  <a:lnTo>
                    <a:pt x="463" y="306"/>
                  </a:lnTo>
                  <a:lnTo>
                    <a:pt x="7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652"/>
            <p:cNvSpPr>
              <a:spLocks/>
            </p:cNvSpPr>
            <p:nvPr/>
          </p:nvSpPr>
          <p:spPr bwMode="auto">
            <a:xfrm>
              <a:off x="5749925" y="5935663"/>
              <a:ext cx="285750" cy="573088"/>
            </a:xfrm>
            <a:custGeom>
              <a:avLst/>
              <a:gdLst>
                <a:gd name="T0" fmla="*/ 505 w 1078"/>
                <a:gd name="T1" fmla="*/ 129 h 2168"/>
                <a:gd name="T2" fmla="*/ 245 w 1078"/>
                <a:gd name="T3" fmla="*/ 127 h 2168"/>
                <a:gd name="T4" fmla="*/ 359 w 1078"/>
                <a:gd name="T5" fmla="*/ 266 h 2168"/>
                <a:gd name="T6" fmla="*/ 444 w 1078"/>
                <a:gd name="T7" fmla="*/ 369 h 2168"/>
                <a:gd name="T8" fmla="*/ 529 w 1078"/>
                <a:gd name="T9" fmla="*/ 476 h 2168"/>
                <a:gd name="T10" fmla="*/ 611 w 1078"/>
                <a:gd name="T11" fmla="*/ 587 h 2168"/>
                <a:gd name="T12" fmla="*/ 684 w 1078"/>
                <a:gd name="T13" fmla="*/ 702 h 2168"/>
                <a:gd name="T14" fmla="*/ 746 w 1078"/>
                <a:gd name="T15" fmla="*/ 820 h 2168"/>
                <a:gd name="T16" fmla="*/ 792 w 1078"/>
                <a:gd name="T17" fmla="*/ 940 h 2168"/>
                <a:gd name="T18" fmla="*/ 818 w 1078"/>
                <a:gd name="T19" fmla="*/ 1063 h 2168"/>
                <a:gd name="T20" fmla="*/ 820 w 1078"/>
                <a:gd name="T21" fmla="*/ 1187 h 2168"/>
                <a:gd name="T22" fmla="*/ 795 w 1078"/>
                <a:gd name="T23" fmla="*/ 1311 h 2168"/>
                <a:gd name="T24" fmla="*/ 737 w 1078"/>
                <a:gd name="T25" fmla="*/ 1437 h 2168"/>
                <a:gd name="T26" fmla="*/ 829 w 1078"/>
                <a:gd name="T27" fmla="*/ 1455 h 2168"/>
                <a:gd name="T28" fmla="*/ 910 w 1078"/>
                <a:gd name="T29" fmla="*/ 1494 h 2168"/>
                <a:gd name="T30" fmla="*/ 979 w 1078"/>
                <a:gd name="T31" fmla="*/ 1552 h 2168"/>
                <a:gd name="T32" fmla="*/ 1032 w 1078"/>
                <a:gd name="T33" fmla="*/ 1624 h 2168"/>
                <a:gd name="T34" fmla="*/ 1066 w 1078"/>
                <a:gd name="T35" fmla="*/ 1708 h 2168"/>
                <a:gd name="T36" fmla="*/ 1078 w 1078"/>
                <a:gd name="T37" fmla="*/ 1801 h 2168"/>
                <a:gd name="T38" fmla="*/ 1065 w 1078"/>
                <a:gd name="T39" fmla="*/ 1899 h 2168"/>
                <a:gd name="T40" fmla="*/ 1028 w 1078"/>
                <a:gd name="T41" fmla="*/ 1986 h 2168"/>
                <a:gd name="T42" fmla="*/ 971 w 1078"/>
                <a:gd name="T43" fmla="*/ 2060 h 2168"/>
                <a:gd name="T44" fmla="*/ 897 w 1078"/>
                <a:gd name="T45" fmla="*/ 2117 h 2168"/>
                <a:gd name="T46" fmla="*/ 809 w 1078"/>
                <a:gd name="T47" fmla="*/ 2154 h 2168"/>
                <a:gd name="T48" fmla="*/ 713 w 1078"/>
                <a:gd name="T49" fmla="*/ 2168 h 2168"/>
                <a:gd name="T50" fmla="*/ 616 w 1078"/>
                <a:gd name="T51" fmla="*/ 2154 h 2168"/>
                <a:gd name="T52" fmla="*/ 528 w 1078"/>
                <a:gd name="T53" fmla="*/ 2117 h 2168"/>
                <a:gd name="T54" fmla="*/ 454 w 1078"/>
                <a:gd name="T55" fmla="*/ 2060 h 2168"/>
                <a:gd name="T56" fmla="*/ 397 w 1078"/>
                <a:gd name="T57" fmla="*/ 1986 h 2168"/>
                <a:gd name="T58" fmla="*/ 360 w 1078"/>
                <a:gd name="T59" fmla="*/ 1899 h 2168"/>
                <a:gd name="T60" fmla="*/ 347 w 1078"/>
                <a:gd name="T61" fmla="*/ 1801 h 2168"/>
                <a:gd name="T62" fmla="*/ 359 w 1078"/>
                <a:gd name="T63" fmla="*/ 1708 h 2168"/>
                <a:gd name="T64" fmla="*/ 393 w 1078"/>
                <a:gd name="T65" fmla="*/ 1624 h 2168"/>
                <a:gd name="T66" fmla="*/ 446 w 1078"/>
                <a:gd name="T67" fmla="*/ 1551 h 2168"/>
                <a:gd name="T68" fmla="*/ 516 w 1078"/>
                <a:gd name="T69" fmla="*/ 1493 h 2168"/>
                <a:gd name="T70" fmla="*/ 598 w 1078"/>
                <a:gd name="T71" fmla="*/ 1454 h 2168"/>
                <a:gd name="T72" fmla="*/ 678 w 1078"/>
                <a:gd name="T73" fmla="*/ 1388 h 2168"/>
                <a:gd name="T74" fmla="*/ 724 w 1078"/>
                <a:gd name="T75" fmla="*/ 1276 h 2168"/>
                <a:gd name="T76" fmla="*/ 744 w 1078"/>
                <a:gd name="T77" fmla="*/ 1165 h 2168"/>
                <a:gd name="T78" fmla="*/ 738 w 1078"/>
                <a:gd name="T79" fmla="*/ 1054 h 2168"/>
                <a:gd name="T80" fmla="*/ 713 w 1078"/>
                <a:gd name="T81" fmla="*/ 945 h 2168"/>
                <a:gd name="T82" fmla="*/ 669 w 1078"/>
                <a:gd name="T83" fmla="*/ 836 h 2168"/>
                <a:gd name="T84" fmla="*/ 611 w 1078"/>
                <a:gd name="T85" fmla="*/ 728 h 2168"/>
                <a:gd name="T86" fmla="*/ 542 w 1078"/>
                <a:gd name="T87" fmla="*/ 622 h 2168"/>
                <a:gd name="T88" fmla="*/ 464 w 1078"/>
                <a:gd name="T89" fmla="*/ 518 h 2168"/>
                <a:gd name="T90" fmla="*/ 382 w 1078"/>
                <a:gd name="T91" fmla="*/ 416 h 2168"/>
                <a:gd name="T92" fmla="*/ 300 w 1078"/>
                <a:gd name="T93" fmla="*/ 315 h 2168"/>
                <a:gd name="T94" fmla="*/ 208 w 1078"/>
                <a:gd name="T95" fmla="*/ 203 h 2168"/>
                <a:gd name="T96" fmla="*/ 78 w 1078"/>
                <a:gd name="T97" fmla="*/ 401 h 2168"/>
                <a:gd name="T98" fmla="*/ 130 w 1078"/>
                <a:gd name="T99" fmla="*/ 0 h 2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78" h="2168">
                  <a:moveTo>
                    <a:pt x="130" y="0"/>
                  </a:moveTo>
                  <a:lnTo>
                    <a:pt x="505" y="129"/>
                  </a:lnTo>
                  <a:lnTo>
                    <a:pt x="477" y="208"/>
                  </a:lnTo>
                  <a:lnTo>
                    <a:pt x="245" y="127"/>
                  </a:lnTo>
                  <a:lnTo>
                    <a:pt x="300" y="195"/>
                  </a:lnTo>
                  <a:lnTo>
                    <a:pt x="359" y="266"/>
                  </a:lnTo>
                  <a:lnTo>
                    <a:pt x="401" y="317"/>
                  </a:lnTo>
                  <a:lnTo>
                    <a:pt x="444" y="369"/>
                  </a:lnTo>
                  <a:lnTo>
                    <a:pt x="488" y="422"/>
                  </a:lnTo>
                  <a:lnTo>
                    <a:pt x="529" y="476"/>
                  </a:lnTo>
                  <a:lnTo>
                    <a:pt x="571" y="532"/>
                  </a:lnTo>
                  <a:lnTo>
                    <a:pt x="611" y="587"/>
                  </a:lnTo>
                  <a:lnTo>
                    <a:pt x="650" y="645"/>
                  </a:lnTo>
                  <a:lnTo>
                    <a:pt x="684" y="702"/>
                  </a:lnTo>
                  <a:lnTo>
                    <a:pt x="717" y="761"/>
                  </a:lnTo>
                  <a:lnTo>
                    <a:pt x="746" y="820"/>
                  </a:lnTo>
                  <a:lnTo>
                    <a:pt x="771" y="880"/>
                  </a:lnTo>
                  <a:lnTo>
                    <a:pt x="792" y="940"/>
                  </a:lnTo>
                  <a:lnTo>
                    <a:pt x="808" y="1001"/>
                  </a:lnTo>
                  <a:lnTo>
                    <a:pt x="818" y="1063"/>
                  </a:lnTo>
                  <a:lnTo>
                    <a:pt x="823" y="1125"/>
                  </a:lnTo>
                  <a:lnTo>
                    <a:pt x="820" y="1187"/>
                  </a:lnTo>
                  <a:lnTo>
                    <a:pt x="811" y="1248"/>
                  </a:lnTo>
                  <a:lnTo>
                    <a:pt x="795" y="1311"/>
                  </a:lnTo>
                  <a:lnTo>
                    <a:pt x="771" y="1374"/>
                  </a:lnTo>
                  <a:lnTo>
                    <a:pt x="737" y="1437"/>
                  </a:lnTo>
                  <a:lnTo>
                    <a:pt x="784" y="1444"/>
                  </a:lnTo>
                  <a:lnTo>
                    <a:pt x="829" y="1455"/>
                  </a:lnTo>
                  <a:lnTo>
                    <a:pt x="871" y="1472"/>
                  </a:lnTo>
                  <a:lnTo>
                    <a:pt x="910" y="1494"/>
                  </a:lnTo>
                  <a:lnTo>
                    <a:pt x="946" y="1521"/>
                  </a:lnTo>
                  <a:lnTo>
                    <a:pt x="979" y="1552"/>
                  </a:lnTo>
                  <a:lnTo>
                    <a:pt x="1008" y="1587"/>
                  </a:lnTo>
                  <a:lnTo>
                    <a:pt x="1032" y="1624"/>
                  </a:lnTo>
                  <a:lnTo>
                    <a:pt x="1052" y="1665"/>
                  </a:lnTo>
                  <a:lnTo>
                    <a:pt x="1066" y="1708"/>
                  </a:lnTo>
                  <a:lnTo>
                    <a:pt x="1075" y="1754"/>
                  </a:lnTo>
                  <a:lnTo>
                    <a:pt x="1078" y="1801"/>
                  </a:lnTo>
                  <a:lnTo>
                    <a:pt x="1075" y="1851"/>
                  </a:lnTo>
                  <a:lnTo>
                    <a:pt x="1065" y="1899"/>
                  </a:lnTo>
                  <a:lnTo>
                    <a:pt x="1050" y="1944"/>
                  </a:lnTo>
                  <a:lnTo>
                    <a:pt x="1028" y="1986"/>
                  </a:lnTo>
                  <a:lnTo>
                    <a:pt x="1002" y="2025"/>
                  </a:lnTo>
                  <a:lnTo>
                    <a:pt x="971" y="2060"/>
                  </a:lnTo>
                  <a:lnTo>
                    <a:pt x="936" y="2091"/>
                  </a:lnTo>
                  <a:lnTo>
                    <a:pt x="897" y="2117"/>
                  </a:lnTo>
                  <a:lnTo>
                    <a:pt x="855" y="2139"/>
                  </a:lnTo>
                  <a:lnTo>
                    <a:pt x="809" y="2154"/>
                  </a:lnTo>
                  <a:lnTo>
                    <a:pt x="762" y="2164"/>
                  </a:lnTo>
                  <a:lnTo>
                    <a:pt x="713" y="2168"/>
                  </a:lnTo>
                  <a:lnTo>
                    <a:pt x="663" y="2164"/>
                  </a:lnTo>
                  <a:lnTo>
                    <a:pt x="616" y="2154"/>
                  </a:lnTo>
                  <a:lnTo>
                    <a:pt x="570" y="2139"/>
                  </a:lnTo>
                  <a:lnTo>
                    <a:pt x="528" y="2117"/>
                  </a:lnTo>
                  <a:lnTo>
                    <a:pt x="489" y="2091"/>
                  </a:lnTo>
                  <a:lnTo>
                    <a:pt x="454" y="2060"/>
                  </a:lnTo>
                  <a:lnTo>
                    <a:pt x="423" y="2025"/>
                  </a:lnTo>
                  <a:lnTo>
                    <a:pt x="397" y="1986"/>
                  </a:lnTo>
                  <a:lnTo>
                    <a:pt x="375" y="1944"/>
                  </a:lnTo>
                  <a:lnTo>
                    <a:pt x="360" y="1899"/>
                  </a:lnTo>
                  <a:lnTo>
                    <a:pt x="351" y="1851"/>
                  </a:lnTo>
                  <a:lnTo>
                    <a:pt x="347" y="1801"/>
                  </a:lnTo>
                  <a:lnTo>
                    <a:pt x="350" y="1754"/>
                  </a:lnTo>
                  <a:lnTo>
                    <a:pt x="359" y="1708"/>
                  </a:lnTo>
                  <a:lnTo>
                    <a:pt x="373" y="1664"/>
                  </a:lnTo>
                  <a:lnTo>
                    <a:pt x="393" y="1624"/>
                  </a:lnTo>
                  <a:lnTo>
                    <a:pt x="418" y="1586"/>
                  </a:lnTo>
                  <a:lnTo>
                    <a:pt x="446" y="1551"/>
                  </a:lnTo>
                  <a:lnTo>
                    <a:pt x="479" y="1520"/>
                  </a:lnTo>
                  <a:lnTo>
                    <a:pt x="516" y="1493"/>
                  </a:lnTo>
                  <a:lnTo>
                    <a:pt x="555" y="1472"/>
                  </a:lnTo>
                  <a:lnTo>
                    <a:pt x="598" y="1454"/>
                  </a:lnTo>
                  <a:lnTo>
                    <a:pt x="643" y="1443"/>
                  </a:lnTo>
                  <a:lnTo>
                    <a:pt x="678" y="1388"/>
                  </a:lnTo>
                  <a:lnTo>
                    <a:pt x="705" y="1332"/>
                  </a:lnTo>
                  <a:lnTo>
                    <a:pt x="724" y="1276"/>
                  </a:lnTo>
                  <a:lnTo>
                    <a:pt x="737" y="1220"/>
                  </a:lnTo>
                  <a:lnTo>
                    <a:pt x="744" y="1165"/>
                  </a:lnTo>
                  <a:lnTo>
                    <a:pt x="744" y="1110"/>
                  </a:lnTo>
                  <a:lnTo>
                    <a:pt x="738" y="1054"/>
                  </a:lnTo>
                  <a:lnTo>
                    <a:pt x="728" y="1000"/>
                  </a:lnTo>
                  <a:lnTo>
                    <a:pt x="713" y="945"/>
                  </a:lnTo>
                  <a:lnTo>
                    <a:pt x="693" y="890"/>
                  </a:lnTo>
                  <a:lnTo>
                    <a:pt x="669" y="836"/>
                  </a:lnTo>
                  <a:lnTo>
                    <a:pt x="642" y="782"/>
                  </a:lnTo>
                  <a:lnTo>
                    <a:pt x="611" y="728"/>
                  </a:lnTo>
                  <a:lnTo>
                    <a:pt x="578" y="675"/>
                  </a:lnTo>
                  <a:lnTo>
                    <a:pt x="542" y="622"/>
                  </a:lnTo>
                  <a:lnTo>
                    <a:pt x="504" y="569"/>
                  </a:lnTo>
                  <a:lnTo>
                    <a:pt x="464" y="518"/>
                  </a:lnTo>
                  <a:lnTo>
                    <a:pt x="424" y="466"/>
                  </a:lnTo>
                  <a:lnTo>
                    <a:pt x="382" y="416"/>
                  </a:lnTo>
                  <a:lnTo>
                    <a:pt x="341" y="365"/>
                  </a:lnTo>
                  <a:lnTo>
                    <a:pt x="300" y="315"/>
                  </a:lnTo>
                  <a:lnTo>
                    <a:pt x="253" y="258"/>
                  </a:lnTo>
                  <a:lnTo>
                    <a:pt x="208" y="203"/>
                  </a:lnTo>
                  <a:lnTo>
                    <a:pt x="165" y="150"/>
                  </a:lnTo>
                  <a:lnTo>
                    <a:pt x="78" y="401"/>
                  </a:lnTo>
                  <a:lnTo>
                    <a:pt x="0" y="374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653"/>
            <p:cNvSpPr>
              <a:spLocks/>
            </p:cNvSpPr>
            <p:nvPr/>
          </p:nvSpPr>
          <p:spPr bwMode="auto">
            <a:xfrm>
              <a:off x="5684838" y="6116638"/>
              <a:ext cx="112713" cy="112713"/>
            </a:xfrm>
            <a:custGeom>
              <a:avLst/>
              <a:gdLst>
                <a:gd name="T0" fmla="*/ 56 w 427"/>
                <a:gd name="T1" fmla="*/ 0 h 427"/>
                <a:gd name="T2" fmla="*/ 213 w 427"/>
                <a:gd name="T3" fmla="*/ 158 h 427"/>
                <a:gd name="T4" fmla="*/ 370 w 427"/>
                <a:gd name="T5" fmla="*/ 0 h 427"/>
                <a:gd name="T6" fmla="*/ 427 w 427"/>
                <a:gd name="T7" fmla="*/ 57 h 427"/>
                <a:gd name="T8" fmla="*/ 269 w 427"/>
                <a:gd name="T9" fmla="*/ 213 h 427"/>
                <a:gd name="T10" fmla="*/ 427 w 427"/>
                <a:gd name="T11" fmla="*/ 372 h 427"/>
                <a:gd name="T12" fmla="*/ 370 w 427"/>
                <a:gd name="T13" fmla="*/ 427 h 427"/>
                <a:gd name="T14" fmla="*/ 213 w 427"/>
                <a:gd name="T15" fmla="*/ 271 h 427"/>
                <a:gd name="T16" fmla="*/ 56 w 427"/>
                <a:gd name="T17" fmla="*/ 427 h 427"/>
                <a:gd name="T18" fmla="*/ 0 w 427"/>
                <a:gd name="T19" fmla="*/ 372 h 427"/>
                <a:gd name="T20" fmla="*/ 157 w 427"/>
                <a:gd name="T21" fmla="*/ 213 h 427"/>
                <a:gd name="T22" fmla="*/ 0 w 427"/>
                <a:gd name="T23" fmla="*/ 57 h 427"/>
                <a:gd name="T24" fmla="*/ 56 w 427"/>
                <a:gd name="T25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7" h="427">
                  <a:moveTo>
                    <a:pt x="56" y="0"/>
                  </a:moveTo>
                  <a:lnTo>
                    <a:pt x="213" y="158"/>
                  </a:lnTo>
                  <a:lnTo>
                    <a:pt x="370" y="0"/>
                  </a:lnTo>
                  <a:lnTo>
                    <a:pt x="427" y="57"/>
                  </a:lnTo>
                  <a:lnTo>
                    <a:pt x="269" y="213"/>
                  </a:lnTo>
                  <a:lnTo>
                    <a:pt x="427" y="372"/>
                  </a:lnTo>
                  <a:lnTo>
                    <a:pt x="370" y="427"/>
                  </a:lnTo>
                  <a:lnTo>
                    <a:pt x="213" y="271"/>
                  </a:lnTo>
                  <a:lnTo>
                    <a:pt x="56" y="427"/>
                  </a:lnTo>
                  <a:lnTo>
                    <a:pt x="0" y="372"/>
                  </a:lnTo>
                  <a:lnTo>
                    <a:pt x="157" y="213"/>
                  </a:lnTo>
                  <a:lnTo>
                    <a:pt x="0" y="57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654"/>
            <p:cNvSpPr>
              <a:spLocks/>
            </p:cNvSpPr>
            <p:nvPr/>
          </p:nvSpPr>
          <p:spPr bwMode="auto">
            <a:xfrm>
              <a:off x="5273675" y="5870575"/>
              <a:ext cx="114300" cy="112713"/>
            </a:xfrm>
            <a:custGeom>
              <a:avLst/>
              <a:gdLst>
                <a:gd name="T0" fmla="*/ 56 w 428"/>
                <a:gd name="T1" fmla="*/ 0 h 427"/>
                <a:gd name="T2" fmla="*/ 215 w 428"/>
                <a:gd name="T3" fmla="*/ 158 h 427"/>
                <a:gd name="T4" fmla="*/ 372 w 428"/>
                <a:gd name="T5" fmla="*/ 0 h 427"/>
                <a:gd name="T6" fmla="*/ 428 w 428"/>
                <a:gd name="T7" fmla="*/ 57 h 427"/>
                <a:gd name="T8" fmla="*/ 270 w 428"/>
                <a:gd name="T9" fmla="*/ 214 h 427"/>
                <a:gd name="T10" fmla="*/ 428 w 428"/>
                <a:gd name="T11" fmla="*/ 371 h 427"/>
                <a:gd name="T12" fmla="*/ 372 w 428"/>
                <a:gd name="T13" fmla="*/ 427 h 427"/>
                <a:gd name="T14" fmla="*/ 215 w 428"/>
                <a:gd name="T15" fmla="*/ 270 h 427"/>
                <a:gd name="T16" fmla="*/ 56 w 428"/>
                <a:gd name="T17" fmla="*/ 427 h 427"/>
                <a:gd name="T18" fmla="*/ 0 w 428"/>
                <a:gd name="T19" fmla="*/ 371 h 427"/>
                <a:gd name="T20" fmla="*/ 158 w 428"/>
                <a:gd name="T21" fmla="*/ 214 h 427"/>
                <a:gd name="T22" fmla="*/ 0 w 428"/>
                <a:gd name="T23" fmla="*/ 57 h 427"/>
                <a:gd name="T24" fmla="*/ 56 w 428"/>
                <a:gd name="T25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427">
                  <a:moveTo>
                    <a:pt x="56" y="0"/>
                  </a:moveTo>
                  <a:lnTo>
                    <a:pt x="215" y="158"/>
                  </a:lnTo>
                  <a:lnTo>
                    <a:pt x="372" y="0"/>
                  </a:lnTo>
                  <a:lnTo>
                    <a:pt x="428" y="57"/>
                  </a:lnTo>
                  <a:lnTo>
                    <a:pt x="270" y="214"/>
                  </a:lnTo>
                  <a:lnTo>
                    <a:pt x="428" y="371"/>
                  </a:lnTo>
                  <a:lnTo>
                    <a:pt x="372" y="427"/>
                  </a:lnTo>
                  <a:lnTo>
                    <a:pt x="215" y="270"/>
                  </a:lnTo>
                  <a:lnTo>
                    <a:pt x="56" y="427"/>
                  </a:lnTo>
                  <a:lnTo>
                    <a:pt x="0" y="371"/>
                  </a:lnTo>
                  <a:lnTo>
                    <a:pt x="158" y="214"/>
                  </a:lnTo>
                  <a:lnTo>
                    <a:pt x="0" y="57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655"/>
            <p:cNvSpPr>
              <a:spLocks/>
            </p:cNvSpPr>
            <p:nvPr/>
          </p:nvSpPr>
          <p:spPr bwMode="auto">
            <a:xfrm>
              <a:off x="5597525" y="5702300"/>
              <a:ext cx="112713" cy="114300"/>
            </a:xfrm>
            <a:custGeom>
              <a:avLst/>
              <a:gdLst>
                <a:gd name="T0" fmla="*/ 56 w 427"/>
                <a:gd name="T1" fmla="*/ 0 h 427"/>
                <a:gd name="T2" fmla="*/ 213 w 427"/>
                <a:gd name="T3" fmla="*/ 157 h 427"/>
                <a:gd name="T4" fmla="*/ 370 w 427"/>
                <a:gd name="T5" fmla="*/ 0 h 427"/>
                <a:gd name="T6" fmla="*/ 427 w 427"/>
                <a:gd name="T7" fmla="*/ 56 h 427"/>
                <a:gd name="T8" fmla="*/ 269 w 427"/>
                <a:gd name="T9" fmla="*/ 213 h 427"/>
                <a:gd name="T10" fmla="*/ 427 w 427"/>
                <a:gd name="T11" fmla="*/ 371 h 427"/>
                <a:gd name="T12" fmla="*/ 370 w 427"/>
                <a:gd name="T13" fmla="*/ 427 h 427"/>
                <a:gd name="T14" fmla="*/ 213 w 427"/>
                <a:gd name="T15" fmla="*/ 269 h 427"/>
                <a:gd name="T16" fmla="*/ 56 w 427"/>
                <a:gd name="T17" fmla="*/ 427 h 427"/>
                <a:gd name="T18" fmla="*/ 0 w 427"/>
                <a:gd name="T19" fmla="*/ 371 h 427"/>
                <a:gd name="T20" fmla="*/ 157 w 427"/>
                <a:gd name="T21" fmla="*/ 213 h 427"/>
                <a:gd name="T22" fmla="*/ 0 w 427"/>
                <a:gd name="T23" fmla="*/ 56 h 427"/>
                <a:gd name="T24" fmla="*/ 56 w 427"/>
                <a:gd name="T25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7" h="427">
                  <a:moveTo>
                    <a:pt x="56" y="0"/>
                  </a:moveTo>
                  <a:lnTo>
                    <a:pt x="213" y="157"/>
                  </a:lnTo>
                  <a:lnTo>
                    <a:pt x="370" y="0"/>
                  </a:lnTo>
                  <a:lnTo>
                    <a:pt x="427" y="56"/>
                  </a:lnTo>
                  <a:lnTo>
                    <a:pt x="269" y="213"/>
                  </a:lnTo>
                  <a:lnTo>
                    <a:pt x="427" y="371"/>
                  </a:lnTo>
                  <a:lnTo>
                    <a:pt x="370" y="427"/>
                  </a:lnTo>
                  <a:lnTo>
                    <a:pt x="213" y="269"/>
                  </a:lnTo>
                  <a:lnTo>
                    <a:pt x="56" y="427"/>
                  </a:lnTo>
                  <a:lnTo>
                    <a:pt x="0" y="371"/>
                  </a:lnTo>
                  <a:lnTo>
                    <a:pt x="157" y="213"/>
                  </a:ln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05" name="Freeform 56"/>
          <p:cNvSpPr>
            <a:spLocks noEditPoints="1"/>
          </p:cNvSpPr>
          <p:nvPr/>
        </p:nvSpPr>
        <p:spPr bwMode="auto">
          <a:xfrm>
            <a:off x="8704122" y="483793"/>
            <a:ext cx="544609" cy="483095"/>
          </a:xfrm>
          <a:custGeom>
            <a:avLst/>
            <a:gdLst>
              <a:gd name="T0" fmla="*/ 2014 w 3322"/>
              <a:gd name="T1" fmla="*/ 1491 h 2945"/>
              <a:gd name="T2" fmla="*/ 1998 w 3322"/>
              <a:gd name="T3" fmla="*/ 1507 h 2945"/>
              <a:gd name="T4" fmla="*/ 1995 w 3322"/>
              <a:gd name="T5" fmla="*/ 2832 h 2945"/>
              <a:gd name="T6" fmla="*/ 1997 w 3322"/>
              <a:gd name="T7" fmla="*/ 2843 h 2945"/>
              <a:gd name="T8" fmla="*/ 2329 w 3322"/>
              <a:gd name="T9" fmla="*/ 2849 h 2945"/>
              <a:gd name="T10" fmla="*/ 2322 w 3322"/>
              <a:gd name="T11" fmla="*/ 2817 h 2945"/>
              <a:gd name="T12" fmla="*/ 2027 w 3322"/>
              <a:gd name="T13" fmla="*/ 1488 h 2945"/>
              <a:gd name="T14" fmla="*/ 355 w 3322"/>
              <a:gd name="T15" fmla="*/ 1042 h 2945"/>
              <a:gd name="T16" fmla="*/ 338 w 3322"/>
              <a:gd name="T17" fmla="*/ 1059 h 2945"/>
              <a:gd name="T18" fmla="*/ 336 w 3322"/>
              <a:gd name="T19" fmla="*/ 2832 h 2945"/>
              <a:gd name="T20" fmla="*/ 338 w 3322"/>
              <a:gd name="T21" fmla="*/ 2843 h 2945"/>
              <a:gd name="T22" fmla="*/ 670 w 3322"/>
              <a:gd name="T23" fmla="*/ 2849 h 2945"/>
              <a:gd name="T24" fmla="*/ 664 w 3322"/>
              <a:gd name="T25" fmla="*/ 2817 h 2945"/>
              <a:gd name="T26" fmla="*/ 368 w 3322"/>
              <a:gd name="T27" fmla="*/ 1040 h 2945"/>
              <a:gd name="T28" fmla="*/ 1416 w 3322"/>
              <a:gd name="T29" fmla="*/ 0 h 2945"/>
              <a:gd name="T30" fmla="*/ 1458 w 3322"/>
              <a:gd name="T31" fmla="*/ 10 h 2945"/>
              <a:gd name="T32" fmla="*/ 1491 w 3322"/>
              <a:gd name="T33" fmla="*/ 36 h 2945"/>
              <a:gd name="T34" fmla="*/ 1510 w 3322"/>
              <a:gd name="T35" fmla="*/ 75 h 2945"/>
              <a:gd name="T36" fmla="*/ 1512 w 3322"/>
              <a:gd name="T37" fmla="*/ 2817 h 2945"/>
              <a:gd name="T38" fmla="*/ 1507 w 3322"/>
              <a:gd name="T39" fmla="*/ 2849 h 2945"/>
              <a:gd name="T40" fmla="*/ 1931 w 3322"/>
              <a:gd name="T41" fmla="*/ 2840 h 2945"/>
              <a:gd name="T42" fmla="*/ 1930 w 3322"/>
              <a:gd name="T43" fmla="*/ 1520 h 2945"/>
              <a:gd name="T44" fmla="*/ 1941 w 3322"/>
              <a:gd name="T45" fmla="*/ 1478 h 2945"/>
              <a:gd name="T46" fmla="*/ 1967 w 3322"/>
              <a:gd name="T47" fmla="*/ 1445 h 2945"/>
              <a:gd name="T48" fmla="*/ 2005 w 3322"/>
              <a:gd name="T49" fmla="*/ 1427 h 2945"/>
              <a:gd name="T50" fmla="*/ 2322 w 3322"/>
              <a:gd name="T51" fmla="*/ 1424 h 2945"/>
              <a:gd name="T52" fmla="*/ 2326 w 3322"/>
              <a:gd name="T53" fmla="*/ 523 h 2945"/>
              <a:gd name="T54" fmla="*/ 2344 w 3322"/>
              <a:gd name="T55" fmla="*/ 484 h 2945"/>
              <a:gd name="T56" fmla="*/ 2376 w 3322"/>
              <a:gd name="T57" fmla="*/ 459 h 2945"/>
              <a:gd name="T58" fmla="*/ 2419 w 3322"/>
              <a:gd name="T59" fmla="*/ 448 h 2945"/>
              <a:gd name="T60" fmla="*/ 3096 w 3322"/>
              <a:gd name="T61" fmla="*/ 450 h 2945"/>
              <a:gd name="T62" fmla="*/ 3135 w 3322"/>
              <a:gd name="T63" fmla="*/ 470 h 2945"/>
              <a:gd name="T64" fmla="*/ 3160 w 3322"/>
              <a:gd name="T65" fmla="*/ 502 h 2945"/>
              <a:gd name="T66" fmla="*/ 3171 w 3322"/>
              <a:gd name="T67" fmla="*/ 544 h 2945"/>
              <a:gd name="T68" fmla="*/ 3170 w 3322"/>
              <a:gd name="T69" fmla="*/ 2833 h 2945"/>
              <a:gd name="T70" fmla="*/ 3322 w 3322"/>
              <a:gd name="T71" fmla="*/ 2849 h 2945"/>
              <a:gd name="T72" fmla="*/ 0 w 3322"/>
              <a:gd name="T73" fmla="*/ 2945 h 2945"/>
              <a:gd name="T74" fmla="*/ 274 w 3322"/>
              <a:gd name="T75" fmla="*/ 2849 h 2945"/>
              <a:gd name="T76" fmla="*/ 272 w 3322"/>
              <a:gd name="T77" fmla="*/ 2832 h 2945"/>
              <a:gd name="T78" fmla="*/ 275 w 3322"/>
              <a:gd name="T79" fmla="*/ 1050 h 2945"/>
              <a:gd name="T80" fmla="*/ 293 w 3322"/>
              <a:gd name="T81" fmla="*/ 1012 h 2945"/>
              <a:gd name="T82" fmla="*/ 326 w 3322"/>
              <a:gd name="T83" fmla="*/ 986 h 2945"/>
              <a:gd name="T84" fmla="*/ 368 w 3322"/>
              <a:gd name="T85" fmla="*/ 976 h 2945"/>
              <a:gd name="T86" fmla="*/ 664 w 3322"/>
              <a:gd name="T87" fmla="*/ 96 h 2945"/>
              <a:gd name="T88" fmla="*/ 674 w 3322"/>
              <a:gd name="T89" fmla="*/ 54 h 2945"/>
              <a:gd name="T90" fmla="*/ 701 w 3322"/>
              <a:gd name="T91" fmla="*/ 22 h 2945"/>
              <a:gd name="T92" fmla="*/ 738 w 3322"/>
              <a:gd name="T93" fmla="*/ 3 h 2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322" h="2945">
                <a:moveTo>
                  <a:pt x="2027" y="1488"/>
                </a:moveTo>
                <a:lnTo>
                  <a:pt x="2014" y="1491"/>
                </a:lnTo>
                <a:lnTo>
                  <a:pt x="2004" y="1497"/>
                </a:lnTo>
                <a:lnTo>
                  <a:pt x="1998" y="1507"/>
                </a:lnTo>
                <a:lnTo>
                  <a:pt x="1995" y="1520"/>
                </a:lnTo>
                <a:lnTo>
                  <a:pt x="1995" y="2832"/>
                </a:lnTo>
                <a:lnTo>
                  <a:pt x="1996" y="2838"/>
                </a:lnTo>
                <a:lnTo>
                  <a:pt x="1997" y="2843"/>
                </a:lnTo>
                <a:lnTo>
                  <a:pt x="1999" y="2849"/>
                </a:lnTo>
                <a:lnTo>
                  <a:pt x="2329" y="2849"/>
                </a:lnTo>
                <a:lnTo>
                  <a:pt x="2325" y="2833"/>
                </a:lnTo>
                <a:lnTo>
                  <a:pt x="2322" y="2817"/>
                </a:lnTo>
                <a:lnTo>
                  <a:pt x="2322" y="1488"/>
                </a:lnTo>
                <a:lnTo>
                  <a:pt x="2027" y="1488"/>
                </a:lnTo>
                <a:close/>
                <a:moveTo>
                  <a:pt x="368" y="1040"/>
                </a:moveTo>
                <a:lnTo>
                  <a:pt x="355" y="1042"/>
                </a:lnTo>
                <a:lnTo>
                  <a:pt x="345" y="1049"/>
                </a:lnTo>
                <a:lnTo>
                  <a:pt x="338" y="1059"/>
                </a:lnTo>
                <a:lnTo>
                  <a:pt x="336" y="1072"/>
                </a:lnTo>
                <a:lnTo>
                  <a:pt x="336" y="2832"/>
                </a:lnTo>
                <a:lnTo>
                  <a:pt x="337" y="2838"/>
                </a:lnTo>
                <a:lnTo>
                  <a:pt x="338" y="2843"/>
                </a:lnTo>
                <a:lnTo>
                  <a:pt x="341" y="2849"/>
                </a:lnTo>
                <a:lnTo>
                  <a:pt x="670" y="2849"/>
                </a:lnTo>
                <a:lnTo>
                  <a:pt x="666" y="2833"/>
                </a:lnTo>
                <a:lnTo>
                  <a:pt x="664" y="2817"/>
                </a:lnTo>
                <a:lnTo>
                  <a:pt x="664" y="1040"/>
                </a:lnTo>
                <a:lnTo>
                  <a:pt x="368" y="1040"/>
                </a:lnTo>
                <a:close/>
                <a:moveTo>
                  <a:pt x="760" y="0"/>
                </a:moveTo>
                <a:lnTo>
                  <a:pt x="1416" y="0"/>
                </a:lnTo>
                <a:lnTo>
                  <a:pt x="1438" y="3"/>
                </a:lnTo>
                <a:lnTo>
                  <a:pt x="1458" y="10"/>
                </a:lnTo>
                <a:lnTo>
                  <a:pt x="1476" y="22"/>
                </a:lnTo>
                <a:lnTo>
                  <a:pt x="1491" y="36"/>
                </a:lnTo>
                <a:lnTo>
                  <a:pt x="1502" y="54"/>
                </a:lnTo>
                <a:lnTo>
                  <a:pt x="1510" y="75"/>
                </a:lnTo>
                <a:lnTo>
                  <a:pt x="1512" y="96"/>
                </a:lnTo>
                <a:lnTo>
                  <a:pt x="1512" y="2817"/>
                </a:lnTo>
                <a:lnTo>
                  <a:pt x="1510" y="2833"/>
                </a:lnTo>
                <a:lnTo>
                  <a:pt x="1507" y="2849"/>
                </a:lnTo>
                <a:lnTo>
                  <a:pt x="1933" y="2849"/>
                </a:lnTo>
                <a:lnTo>
                  <a:pt x="1931" y="2840"/>
                </a:lnTo>
                <a:lnTo>
                  <a:pt x="1930" y="2832"/>
                </a:lnTo>
                <a:lnTo>
                  <a:pt x="1930" y="1520"/>
                </a:lnTo>
                <a:lnTo>
                  <a:pt x="1934" y="1498"/>
                </a:lnTo>
                <a:lnTo>
                  <a:pt x="1941" y="1478"/>
                </a:lnTo>
                <a:lnTo>
                  <a:pt x="1952" y="1460"/>
                </a:lnTo>
                <a:lnTo>
                  <a:pt x="1967" y="1445"/>
                </a:lnTo>
                <a:lnTo>
                  <a:pt x="1984" y="1434"/>
                </a:lnTo>
                <a:lnTo>
                  <a:pt x="2005" y="1427"/>
                </a:lnTo>
                <a:lnTo>
                  <a:pt x="2027" y="1424"/>
                </a:lnTo>
                <a:lnTo>
                  <a:pt x="2322" y="1424"/>
                </a:lnTo>
                <a:lnTo>
                  <a:pt x="2322" y="544"/>
                </a:lnTo>
                <a:lnTo>
                  <a:pt x="2326" y="523"/>
                </a:lnTo>
                <a:lnTo>
                  <a:pt x="2333" y="502"/>
                </a:lnTo>
                <a:lnTo>
                  <a:pt x="2344" y="484"/>
                </a:lnTo>
                <a:lnTo>
                  <a:pt x="2359" y="470"/>
                </a:lnTo>
                <a:lnTo>
                  <a:pt x="2376" y="459"/>
                </a:lnTo>
                <a:lnTo>
                  <a:pt x="2397" y="450"/>
                </a:lnTo>
                <a:lnTo>
                  <a:pt x="2419" y="448"/>
                </a:lnTo>
                <a:lnTo>
                  <a:pt x="3075" y="448"/>
                </a:lnTo>
                <a:lnTo>
                  <a:pt x="3096" y="450"/>
                </a:lnTo>
                <a:lnTo>
                  <a:pt x="3117" y="459"/>
                </a:lnTo>
                <a:lnTo>
                  <a:pt x="3135" y="470"/>
                </a:lnTo>
                <a:lnTo>
                  <a:pt x="3149" y="484"/>
                </a:lnTo>
                <a:lnTo>
                  <a:pt x="3160" y="502"/>
                </a:lnTo>
                <a:lnTo>
                  <a:pt x="3169" y="523"/>
                </a:lnTo>
                <a:lnTo>
                  <a:pt x="3171" y="544"/>
                </a:lnTo>
                <a:lnTo>
                  <a:pt x="3171" y="2817"/>
                </a:lnTo>
                <a:lnTo>
                  <a:pt x="3170" y="2833"/>
                </a:lnTo>
                <a:lnTo>
                  <a:pt x="3166" y="2849"/>
                </a:lnTo>
                <a:lnTo>
                  <a:pt x="3322" y="2849"/>
                </a:lnTo>
                <a:lnTo>
                  <a:pt x="3322" y="2945"/>
                </a:lnTo>
                <a:lnTo>
                  <a:pt x="0" y="2945"/>
                </a:lnTo>
                <a:lnTo>
                  <a:pt x="0" y="2849"/>
                </a:lnTo>
                <a:lnTo>
                  <a:pt x="274" y="2849"/>
                </a:lnTo>
                <a:lnTo>
                  <a:pt x="273" y="2840"/>
                </a:lnTo>
                <a:lnTo>
                  <a:pt x="272" y="2832"/>
                </a:lnTo>
                <a:lnTo>
                  <a:pt x="272" y="1072"/>
                </a:lnTo>
                <a:lnTo>
                  <a:pt x="275" y="1050"/>
                </a:lnTo>
                <a:lnTo>
                  <a:pt x="282" y="1030"/>
                </a:lnTo>
                <a:lnTo>
                  <a:pt x="293" y="1012"/>
                </a:lnTo>
                <a:lnTo>
                  <a:pt x="307" y="997"/>
                </a:lnTo>
                <a:lnTo>
                  <a:pt x="326" y="986"/>
                </a:lnTo>
                <a:lnTo>
                  <a:pt x="346" y="979"/>
                </a:lnTo>
                <a:lnTo>
                  <a:pt x="368" y="976"/>
                </a:lnTo>
                <a:lnTo>
                  <a:pt x="664" y="976"/>
                </a:lnTo>
                <a:lnTo>
                  <a:pt x="664" y="96"/>
                </a:lnTo>
                <a:lnTo>
                  <a:pt x="667" y="75"/>
                </a:lnTo>
                <a:lnTo>
                  <a:pt x="674" y="54"/>
                </a:lnTo>
                <a:lnTo>
                  <a:pt x="685" y="36"/>
                </a:lnTo>
                <a:lnTo>
                  <a:pt x="701" y="22"/>
                </a:lnTo>
                <a:lnTo>
                  <a:pt x="718" y="10"/>
                </a:lnTo>
                <a:lnTo>
                  <a:pt x="738" y="3"/>
                </a:lnTo>
                <a:lnTo>
                  <a:pt x="76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06" name="Group 616"/>
          <p:cNvGrpSpPr/>
          <p:nvPr/>
        </p:nvGrpSpPr>
        <p:grpSpPr>
          <a:xfrm>
            <a:off x="8710298" y="1262707"/>
            <a:ext cx="532257" cy="469690"/>
            <a:chOff x="2800350" y="3070226"/>
            <a:chExt cx="958850" cy="846138"/>
          </a:xfrm>
          <a:solidFill>
            <a:srgbClr val="000000"/>
          </a:solidFill>
        </p:grpSpPr>
        <p:sp>
          <p:nvSpPr>
            <p:cNvPr id="707" name="Freeform 184"/>
            <p:cNvSpPr>
              <a:spLocks noEditPoints="1"/>
            </p:cNvSpPr>
            <p:nvPr/>
          </p:nvSpPr>
          <p:spPr bwMode="auto">
            <a:xfrm>
              <a:off x="2889250" y="3070226"/>
              <a:ext cx="817563" cy="755650"/>
            </a:xfrm>
            <a:custGeom>
              <a:avLst/>
              <a:gdLst>
                <a:gd name="T0" fmla="*/ 108 w 3086"/>
                <a:gd name="T1" fmla="*/ 1061 h 2854"/>
                <a:gd name="T2" fmla="*/ 108 w 3086"/>
                <a:gd name="T3" fmla="*/ 1242 h 2854"/>
                <a:gd name="T4" fmla="*/ 275 w 3086"/>
                <a:gd name="T5" fmla="*/ 1311 h 2854"/>
                <a:gd name="T6" fmla="*/ 399 w 3086"/>
                <a:gd name="T7" fmla="*/ 1184 h 2854"/>
                <a:gd name="T8" fmla="*/ 332 w 3086"/>
                <a:gd name="T9" fmla="*/ 1018 h 2854"/>
                <a:gd name="T10" fmla="*/ 2096 w 3086"/>
                <a:gd name="T11" fmla="*/ 688 h 2854"/>
                <a:gd name="T12" fmla="*/ 1998 w 3086"/>
                <a:gd name="T13" fmla="*/ 838 h 2854"/>
                <a:gd name="T14" fmla="*/ 2096 w 3086"/>
                <a:gd name="T15" fmla="*/ 987 h 2854"/>
                <a:gd name="T16" fmla="*/ 2272 w 3086"/>
                <a:gd name="T17" fmla="*/ 952 h 2854"/>
                <a:gd name="T18" fmla="*/ 2306 w 3086"/>
                <a:gd name="T19" fmla="*/ 775 h 2854"/>
                <a:gd name="T20" fmla="*/ 2159 w 3086"/>
                <a:gd name="T21" fmla="*/ 676 h 2854"/>
                <a:gd name="T22" fmla="*/ 766 w 3086"/>
                <a:gd name="T23" fmla="*/ 615 h 2854"/>
                <a:gd name="T24" fmla="*/ 766 w 3086"/>
                <a:gd name="T25" fmla="*/ 796 h 2854"/>
                <a:gd name="T26" fmla="*/ 931 w 3086"/>
                <a:gd name="T27" fmla="*/ 865 h 2854"/>
                <a:gd name="T28" fmla="*/ 1057 w 3086"/>
                <a:gd name="T29" fmla="*/ 738 h 2854"/>
                <a:gd name="T30" fmla="*/ 988 w 3086"/>
                <a:gd name="T31" fmla="*/ 572 h 2854"/>
                <a:gd name="T32" fmla="*/ 1452 w 3086"/>
                <a:gd name="T33" fmla="*/ 315 h 2854"/>
                <a:gd name="T34" fmla="*/ 1354 w 3086"/>
                <a:gd name="T35" fmla="*/ 465 h 2854"/>
                <a:gd name="T36" fmla="*/ 1452 w 3086"/>
                <a:gd name="T37" fmla="*/ 614 h 2854"/>
                <a:gd name="T38" fmla="*/ 1628 w 3086"/>
                <a:gd name="T39" fmla="*/ 579 h 2854"/>
                <a:gd name="T40" fmla="*/ 1663 w 3086"/>
                <a:gd name="T41" fmla="*/ 402 h 2854"/>
                <a:gd name="T42" fmla="*/ 1514 w 3086"/>
                <a:gd name="T43" fmla="*/ 303 h 2854"/>
                <a:gd name="T44" fmla="*/ 2721 w 3086"/>
                <a:gd name="T45" fmla="*/ 150 h 2854"/>
                <a:gd name="T46" fmla="*/ 2721 w 3086"/>
                <a:gd name="T47" fmla="*/ 331 h 2854"/>
                <a:gd name="T48" fmla="*/ 2886 w 3086"/>
                <a:gd name="T49" fmla="*/ 398 h 2854"/>
                <a:gd name="T50" fmla="*/ 3011 w 3086"/>
                <a:gd name="T51" fmla="*/ 272 h 2854"/>
                <a:gd name="T52" fmla="*/ 2944 w 3086"/>
                <a:gd name="T53" fmla="*/ 106 h 2854"/>
                <a:gd name="T54" fmla="*/ 2924 w 3086"/>
                <a:gd name="T55" fmla="*/ 12 h 2854"/>
                <a:gd name="T56" fmla="*/ 3074 w 3086"/>
                <a:gd name="T57" fmla="*/ 163 h 2854"/>
                <a:gd name="T58" fmla="*/ 3044 w 3086"/>
                <a:gd name="T59" fmla="*/ 375 h 2854"/>
                <a:gd name="T60" fmla="*/ 2353 w 3086"/>
                <a:gd name="T61" fmla="*/ 705 h 2854"/>
                <a:gd name="T62" fmla="*/ 2382 w 3086"/>
                <a:gd name="T63" fmla="*/ 902 h 2854"/>
                <a:gd name="T64" fmla="*/ 1980 w 3086"/>
                <a:gd name="T65" fmla="*/ 999 h 2854"/>
                <a:gd name="T66" fmla="*/ 1918 w 3086"/>
                <a:gd name="T67" fmla="*/ 814 h 2854"/>
                <a:gd name="T68" fmla="*/ 1333 w 3086"/>
                <a:gd name="T69" fmla="*/ 2854 h 2854"/>
                <a:gd name="T70" fmla="*/ 1130 w 3086"/>
                <a:gd name="T71" fmla="*/ 675 h 2854"/>
                <a:gd name="T72" fmla="*/ 1066 w 3086"/>
                <a:gd name="T73" fmla="*/ 869 h 2854"/>
                <a:gd name="T74" fmla="*/ 443 w 3086"/>
                <a:gd name="T75" fmla="*/ 1033 h 2854"/>
                <a:gd name="T76" fmla="*/ 465 w 3086"/>
                <a:gd name="T77" fmla="*/ 1217 h 2854"/>
                <a:gd name="T78" fmla="*/ 62 w 3086"/>
                <a:gd name="T79" fmla="*/ 1311 h 2854"/>
                <a:gd name="T80" fmla="*/ 3 w 3086"/>
                <a:gd name="T81" fmla="*/ 1112 h 2854"/>
                <a:gd name="T82" fmla="*/ 128 w 3086"/>
                <a:gd name="T83" fmla="*/ 939 h 2854"/>
                <a:gd name="T84" fmla="*/ 338 w 3086"/>
                <a:gd name="T85" fmla="*/ 934 h 2854"/>
                <a:gd name="T86" fmla="*/ 660 w 3086"/>
                <a:gd name="T87" fmla="*/ 666 h 2854"/>
                <a:gd name="T88" fmla="*/ 786 w 3086"/>
                <a:gd name="T89" fmla="*/ 493 h 2854"/>
                <a:gd name="T90" fmla="*/ 994 w 3086"/>
                <a:gd name="T91" fmla="*/ 488 h 2854"/>
                <a:gd name="T92" fmla="*/ 1273 w 3086"/>
                <a:gd name="T93" fmla="*/ 465 h 2854"/>
                <a:gd name="T94" fmla="*/ 1342 w 3086"/>
                <a:gd name="T95" fmla="*/ 295 h 2854"/>
                <a:gd name="T96" fmla="*/ 1548 w 3086"/>
                <a:gd name="T97" fmla="*/ 228 h 2854"/>
                <a:gd name="T98" fmla="*/ 1720 w 3086"/>
                <a:gd name="T99" fmla="*/ 354 h 2854"/>
                <a:gd name="T100" fmla="*/ 1732 w 3086"/>
                <a:gd name="T101" fmla="*/ 546 h 2854"/>
                <a:gd name="T102" fmla="*/ 2083 w 3086"/>
                <a:gd name="T103" fmla="*/ 608 h 2854"/>
                <a:gd name="T104" fmla="*/ 2274 w 3086"/>
                <a:gd name="T105" fmla="*/ 630 h 2854"/>
                <a:gd name="T106" fmla="*/ 2616 w 3086"/>
                <a:gd name="T107" fmla="*/ 200 h 2854"/>
                <a:gd name="T108" fmla="*/ 2740 w 3086"/>
                <a:gd name="T109" fmla="*/ 27 h 2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86" h="2854">
                  <a:moveTo>
                    <a:pt x="241" y="990"/>
                  </a:moveTo>
                  <a:lnTo>
                    <a:pt x="210" y="993"/>
                  </a:lnTo>
                  <a:lnTo>
                    <a:pt x="180" y="1002"/>
                  </a:lnTo>
                  <a:lnTo>
                    <a:pt x="152" y="1018"/>
                  </a:lnTo>
                  <a:lnTo>
                    <a:pt x="128" y="1038"/>
                  </a:lnTo>
                  <a:lnTo>
                    <a:pt x="108" y="1061"/>
                  </a:lnTo>
                  <a:lnTo>
                    <a:pt x="94" y="1089"/>
                  </a:lnTo>
                  <a:lnTo>
                    <a:pt x="85" y="1119"/>
                  </a:lnTo>
                  <a:lnTo>
                    <a:pt x="82" y="1152"/>
                  </a:lnTo>
                  <a:lnTo>
                    <a:pt x="85" y="1184"/>
                  </a:lnTo>
                  <a:lnTo>
                    <a:pt x="94" y="1214"/>
                  </a:lnTo>
                  <a:lnTo>
                    <a:pt x="108" y="1242"/>
                  </a:lnTo>
                  <a:lnTo>
                    <a:pt x="128" y="1266"/>
                  </a:lnTo>
                  <a:lnTo>
                    <a:pt x="152" y="1286"/>
                  </a:lnTo>
                  <a:lnTo>
                    <a:pt x="180" y="1301"/>
                  </a:lnTo>
                  <a:lnTo>
                    <a:pt x="210" y="1311"/>
                  </a:lnTo>
                  <a:lnTo>
                    <a:pt x="241" y="1314"/>
                  </a:lnTo>
                  <a:lnTo>
                    <a:pt x="275" y="1311"/>
                  </a:lnTo>
                  <a:lnTo>
                    <a:pt x="304" y="1301"/>
                  </a:lnTo>
                  <a:lnTo>
                    <a:pt x="332" y="1286"/>
                  </a:lnTo>
                  <a:lnTo>
                    <a:pt x="355" y="1266"/>
                  </a:lnTo>
                  <a:lnTo>
                    <a:pt x="375" y="1242"/>
                  </a:lnTo>
                  <a:lnTo>
                    <a:pt x="390" y="1214"/>
                  </a:lnTo>
                  <a:lnTo>
                    <a:pt x="399" y="1184"/>
                  </a:lnTo>
                  <a:lnTo>
                    <a:pt x="402" y="1152"/>
                  </a:lnTo>
                  <a:lnTo>
                    <a:pt x="399" y="1119"/>
                  </a:lnTo>
                  <a:lnTo>
                    <a:pt x="390" y="1089"/>
                  </a:lnTo>
                  <a:lnTo>
                    <a:pt x="375" y="1061"/>
                  </a:lnTo>
                  <a:lnTo>
                    <a:pt x="355" y="1038"/>
                  </a:lnTo>
                  <a:lnTo>
                    <a:pt x="332" y="1018"/>
                  </a:lnTo>
                  <a:lnTo>
                    <a:pt x="304" y="1002"/>
                  </a:lnTo>
                  <a:lnTo>
                    <a:pt x="275" y="993"/>
                  </a:lnTo>
                  <a:lnTo>
                    <a:pt x="241" y="990"/>
                  </a:lnTo>
                  <a:close/>
                  <a:moveTo>
                    <a:pt x="2159" y="676"/>
                  </a:moveTo>
                  <a:lnTo>
                    <a:pt x="2127" y="679"/>
                  </a:lnTo>
                  <a:lnTo>
                    <a:pt x="2096" y="688"/>
                  </a:lnTo>
                  <a:lnTo>
                    <a:pt x="2069" y="704"/>
                  </a:lnTo>
                  <a:lnTo>
                    <a:pt x="2045" y="724"/>
                  </a:lnTo>
                  <a:lnTo>
                    <a:pt x="2025" y="747"/>
                  </a:lnTo>
                  <a:lnTo>
                    <a:pt x="2011" y="775"/>
                  </a:lnTo>
                  <a:lnTo>
                    <a:pt x="2001" y="805"/>
                  </a:lnTo>
                  <a:lnTo>
                    <a:pt x="1998" y="838"/>
                  </a:lnTo>
                  <a:lnTo>
                    <a:pt x="2001" y="870"/>
                  </a:lnTo>
                  <a:lnTo>
                    <a:pt x="2011" y="900"/>
                  </a:lnTo>
                  <a:lnTo>
                    <a:pt x="2025" y="928"/>
                  </a:lnTo>
                  <a:lnTo>
                    <a:pt x="2045" y="952"/>
                  </a:lnTo>
                  <a:lnTo>
                    <a:pt x="2069" y="971"/>
                  </a:lnTo>
                  <a:lnTo>
                    <a:pt x="2096" y="987"/>
                  </a:lnTo>
                  <a:lnTo>
                    <a:pt x="2127" y="996"/>
                  </a:lnTo>
                  <a:lnTo>
                    <a:pt x="2159" y="999"/>
                  </a:lnTo>
                  <a:lnTo>
                    <a:pt x="2191" y="996"/>
                  </a:lnTo>
                  <a:lnTo>
                    <a:pt x="2221" y="987"/>
                  </a:lnTo>
                  <a:lnTo>
                    <a:pt x="2249" y="971"/>
                  </a:lnTo>
                  <a:lnTo>
                    <a:pt x="2272" y="952"/>
                  </a:lnTo>
                  <a:lnTo>
                    <a:pt x="2292" y="928"/>
                  </a:lnTo>
                  <a:lnTo>
                    <a:pt x="2306" y="900"/>
                  </a:lnTo>
                  <a:lnTo>
                    <a:pt x="2316" y="870"/>
                  </a:lnTo>
                  <a:lnTo>
                    <a:pt x="2319" y="838"/>
                  </a:lnTo>
                  <a:lnTo>
                    <a:pt x="2316" y="805"/>
                  </a:lnTo>
                  <a:lnTo>
                    <a:pt x="2306" y="775"/>
                  </a:lnTo>
                  <a:lnTo>
                    <a:pt x="2292" y="747"/>
                  </a:lnTo>
                  <a:lnTo>
                    <a:pt x="2272" y="724"/>
                  </a:lnTo>
                  <a:lnTo>
                    <a:pt x="2249" y="704"/>
                  </a:lnTo>
                  <a:lnTo>
                    <a:pt x="2221" y="688"/>
                  </a:lnTo>
                  <a:lnTo>
                    <a:pt x="2191" y="679"/>
                  </a:lnTo>
                  <a:lnTo>
                    <a:pt x="2159" y="676"/>
                  </a:lnTo>
                  <a:close/>
                  <a:moveTo>
                    <a:pt x="899" y="544"/>
                  </a:moveTo>
                  <a:lnTo>
                    <a:pt x="866" y="547"/>
                  </a:lnTo>
                  <a:lnTo>
                    <a:pt x="836" y="557"/>
                  </a:lnTo>
                  <a:lnTo>
                    <a:pt x="809" y="572"/>
                  </a:lnTo>
                  <a:lnTo>
                    <a:pt x="786" y="592"/>
                  </a:lnTo>
                  <a:lnTo>
                    <a:pt x="766" y="615"/>
                  </a:lnTo>
                  <a:lnTo>
                    <a:pt x="750" y="643"/>
                  </a:lnTo>
                  <a:lnTo>
                    <a:pt x="742" y="674"/>
                  </a:lnTo>
                  <a:lnTo>
                    <a:pt x="738" y="706"/>
                  </a:lnTo>
                  <a:lnTo>
                    <a:pt x="742" y="738"/>
                  </a:lnTo>
                  <a:lnTo>
                    <a:pt x="750" y="769"/>
                  </a:lnTo>
                  <a:lnTo>
                    <a:pt x="766" y="796"/>
                  </a:lnTo>
                  <a:lnTo>
                    <a:pt x="786" y="820"/>
                  </a:lnTo>
                  <a:lnTo>
                    <a:pt x="809" y="840"/>
                  </a:lnTo>
                  <a:lnTo>
                    <a:pt x="836" y="855"/>
                  </a:lnTo>
                  <a:lnTo>
                    <a:pt x="866" y="865"/>
                  </a:lnTo>
                  <a:lnTo>
                    <a:pt x="899" y="868"/>
                  </a:lnTo>
                  <a:lnTo>
                    <a:pt x="931" y="865"/>
                  </a:lnTo>
                  <a:lnTo>
                    <a:pt x="961" y="855"/>
                  </a:lnTo>
                  <a:lnTo>
                    <a:pt x="988" y="840"/>
                  </a:lnTo>
                  <a:lnTo>
                    <a:pt x="1013" y="820"/>
                  </a:lnTo>
                  <a:lnTo>
                    <a:pt x="1033" y="796"/>
                  </a:lnTo>
                  <a:lnTo>
                    <a:pt x="1047" y="769"/>
                  </a:lnTo>
                  <a:lnTo>
                    <a:pt x="1057" y="738"/>
                  </a:lnTo>
                  <a:lnTo>
                    <a:pt x="1060" y="706"/>
                  </a:lnTo>
                  <a:lnTo>
                    <a:pt x="1057" y="674"/>
                  </a:lnTo>
                  <a:lnTo>
                    <a:pt x="1047" y="643"/>
                  </a:lnTo>
                  <a:lnTo>
                    <a:pt x="1033" y="615"/>
                  </a:lnTo>
                  <a:lnTo>
                    <a:pt x="1013" y="592"/>
                  </a:lnTo>
                  <a:lnTo>
                    <a:pt x="988" y="572"/>
                  </a:lnTo>
                  <a:lnTo>
                    <a:pt x="961" y="557"/>
                  </a:lnTo>
                  <a:lnTo>
                    <a:pt x="931" y="547"/>
                  </a:lnTo>
                  <a:lnTo>
                    <a:pt x="899" y="544"/>
                  </a:lnTo>
                  <a:close/>
                  <a:moveTo>
                    <a:pt x="1514" y="303"/>
                  </a:moveTo>
                  <a:lnTo>
                    <a:pt x="1482" y="306"/>
                  </a:lnTo>
                  <a:lnTo>
                    <a:pt x="1452" y="315"/>
                  </a:lnTo>
                  <a:lnTo>
                    <a:pt x="1425" y="331"/>
                  </a:lnTo>
                  <a:lnTo>
                    <a:pt x="1401" y="351"/>
                  </a:lnTo>
                  <a:lnTo>
                    <a:pt x="1381" y="374"/>
                  </a:lnTo>
                  <a:lnTo>
                    <a:pt x="1366" y="402"/>
                  </a:lnTo>
                  <a:lnTo>
                    <a:pt x="1356" y="432"/>
                  </a:lnTo>
                  <a:lnTo>
                    <a:pt x="1354" y="465"/>
                  </a:lnTo>
                  <a:lnTo>
                    <a:pt x="1356" y="497"/>
                  </a:lnTo>
                  <a:lnTo>
                    <a:pt x="1366" y="527"/>
                  </a:lnTo>
                  <a:lnTo>
                    <a:pt x="1381" y="555"/>
                  </a:lnTo>
                  <a:lnTo>
                    <a:pt x="1401" y="579"/>
                  </a:lnTo>
                  <a:lnTo>
                    <a:pt x="1425" y="599"/>
                  </a:lnTo>
                  <a:lnTo>
                    <a:pt x="1452" y="614"/>
                  </a:lnTo>
                  <a:lnTo>
                    <a:pt x="1482" y="624"/>
                  </a:lnTo>
                  <a:lnTo>
                    <a:pt x="1514" y="627"/>
                  </a:lnTo>
                  <a:lnTo>
                    <a:pt x="1547" y="624"/>
                  </a:lnTo>
                  <a:lnTo>
                    <a:pt x="1577" y="614"/>
                  </a:lnTo>
                  <a:lnTo>
                    <a:pt x="1604" y="599"/>
                  </a:lnTo>
                  <a:lnTo>
                    <a:pt x="1628" y="579"/>
                  </a:lnTo>
                  <a:lnTo>
                    <a:pt x="1647" y="555"/>
                  </a:lnTo>
                  <a:lnTo>
                    <a:pt x="1663" y="527"/>
                  </a:lnTo>
                  <a:lnTo>
                    <a:pt x="1672" y="497"/>
                  </a:lnTo>
                  <a:lnTo>
                    <a:pt x="1675" y="465"/>
                  </a:lnTo>
                  <a:lnTo>
                    <a:pt x="1672" y="432"/>
                  </a:lnTo>
                  <a:lnTo>
                    <a:pt x="1663" y="402"/>
                  </a:lnTo>
                  <a:lnTo>
                    <a:pt x="1647" y="374"/>
                  </a:lnTo>
                  <a:lnTo>
                    <a:pt x="1628" y="351"/>
                  </a:lnTo>
                  <a:lnTo>
                    <a:pt x="1604" y="331"/>
                  </a:lnTo>
                  <a:lnTo>
                    <a:pt x="1577" y="315"/>
                  </a:lnTo>
                  <a:lnTo>
                    <a:pt x="1547" y="306"/>
                  </a:lnTo>
                  <a:lnTo>
                    <a:pt x="1514" y="303"/>
                  </a:lnTo>
                  <a:close/>
                  <a:moveTo>
                    <a:pt x="2854" y="78"/>
                  </a:moveTo>
                  <a:lnTo>
                    <a:pt x="2822" y="81"/>
                  </a:lnTo>
                  <a:lnTo>
                    <a:pt x="2791" y="91"/>
                  </a:lnTo>
                  <a:lnTo>
                    <a:pt x="2765" y="106"/>
                  </a:lnTo>
                  <a:lnTo>
                    <a:pt x="2740" y="125"/>
                  </a:lnTo>
                  <a:lnTo>
                    <a:pt x="2721" y="150"/>
                  </a:lnTo>
                  <a:lnTo>
                    <a:pt x="2706" y="177"/>
                  </a:lnTo>
                  <a:lnTo>
                    <a:pt x="2696" y="208"/>
                  </a:lnTo>
                  <a:lnTo>
                    <a:pt x="2693" y="240"/>
                  </a:lnTo>
                  <a:lnTo>
                    <a:pt x="2696" y="272"/>
                  </a:lnTo>
                  <a:lnTo>
                    <a:pt x="2706" y="303"/>
                  </a:lnTo>
                  <a:lnTo>
                    <a:pt x="2721" y="331"/>
                  </a:lnTo>
                  <a:lnTo>
                    <a:pt x="2740" y="354"/>
                  </a:lnTo>
                  <a:lnTo>
                    <a:pt x="2765" y="374"/>
                  </a:lnTo>
                  <a:lnTo>
                    <a:pt x="2791" y="390"/>
                  </a:lnTo>
                  <a:lnTo>
                    <a:pt x="2822" y="398"/>
                  </a:lnTo>
                  <a:lnTo>
                    <a:pt x="2854" y="402"/>
                  </a:lnTo>
                  <a:lnTo>
                    <a:pt x="2886" y="398"/>
                  </a:lnTo>
                  <a:lnTo>
                    <a:pt x="2917" y="390"/>
                  </a:lnTo>
                  <a:lnTo>
                    <a:pt x="2944" y="374"/>
                  </a:lnTo>
                  <a:lnTo>
                    <a:pt x="2967" y="354"/>
                  </a:lnTo>
                  <a:lnTo>
                    <a:pt x="2987" y="331"/>
                  </a:lnTo>
                  <a:lnTo>
                    <a:pt x="3003" y="303"/>
                  </a:lnTo>
                  <a:lnTo>
                    <a:pt x="3011" y="272"/>
                  </a:lnTo>
                  <a:lnTo>
                    <a:pt x="3015" y="240"/>
                  </a:lnTo>
                  <a:lnTo>
                    <a:pt x="3011" y="208"/>
                  </a:lnTo>
                  <a:lnTo>
                    <a:pt x="3003" y="177"/>
                  </a:lnTo>
                  <a:lnTo>
                    <a:pt x="2987" y="150"/>
                  </a:lnTo>
                  <a:lnTo>
                    <a:pt x="2967" y="125"/>
                  </a:lnTo>
                  <a:lnTo>
                    <a:pt x="2944" y="106"/>
                  </a:lnTo>
                  <a:lnTo>
                    <a:pt x="2917" y="91"/>
                  </a:lnTo>
                  <a:lnTo>
                    <a:pt x="2886" y="81"/>
                  </a:lnTo>
                  <a:lnTo>
                    <a:pt x="2854" y="78"/>
                  </a:lnTo>
                  <a:close/>
                  <a:moveTo>
                    <a:pt x="2849" y="0"/>
                  </a:moveTo>
                  <a:lnTo>
                    <a:pt x="2888" y="3"/>
                  </a:lnTo>
                  <a:lnTo>
                    <a:pt x="2924" y="12"/>
                  </a:lnTo>
                  <a:lnTo>
                    <a:pt x="2959" y="27"/>
                  </a:lnTo>
                  <a:lnTo>
                    <a:pt x="2989" y="46"/>
                  </a:lnTo>
                  <a:lnTo>
                    <a:pt x="3017" y="70"/>
                  </a:lnTo>
                  <a:lnTo>
                    <a:pt x="3041" y="98"/>
                  </a:lnTo>
                  <a:lnTo>
                    <a:pt x="3060" y="129"/>
                  </a:lnTo>
                  <a:lnTo>
                    <a:pt x="3074" y="163"/>
                  </a:lnTo>
                  <a:lnTo>
                    <a:pt x="3083" y="200"/>
                  </a:lnTo>
                  <a:lnTo>
                    <a:pt x="3086" y="239"/>
                  </a:lnTo>
                  <a:lnTo>
                    <a:pt x="3084" y="276"/>
                  </a:lnTo>
                  <a:lnTo>
                    <a:pt x="3075" y="311"/>
                  </a:lnTo>
                  <a:lnTo>
                    <a:pt x="3062" y="344"/>
                  </a:lnTo>
                  <a:lnTo>
                    <a:pt x="3044" y="375"/>
                  </a:lnTo>
                  <a:lnTo>
                    <a:pt x="3021" y="402"/>
                  </a:lnTo>
                  <a:lnTo>
                    <a:pt x="3022" y="402"/>
                  </a:lnTo>
                  <a:lnTo>
                    <a:pt x="3022" y="2854"/>
                  </a:lnTo>
                  <a:lnTo>
                    <a:pt x="2664" y="2854"/>
                  </a:lnTo>
                  <a:lnTo>
                    <a:pt x="2664" y="423"/>
                  </a:lnTo>
                  <a:lnTo>
                    <a:pt x="2353" y="705"/>
                  </a:lnTo>
                  <a:lnTo>
                    <a:pt x="2369" y="735"/>
                  </a:lnTo>
                  <a:lnTo>
                    <a:pt x="2381" y="767"/>
                  </a:lnTo>
                  <a:lnTo>
                    <a:pt x="2389" y="800"/>
                  </a:lnTo>
                  <a:lnTo>
                    <a:pt x="2391" y="837"/>
                  </a:lnTo>
                  <a:lnTo>
                    <a:pt x="2389" y="870"/>
                  </a:lnTo>
                  <a:lnTo>
                    <a:pt x="2382" y="902"/>
                  </a:lnTo>
                  <a:lnTo>
                    <a:pt x="2371" y="932"/>
                  </a:lnTo>
                  <a:lnTo>
                    <a:pt x="2357" y="961"/>
                  </a:lnTo>
                  <a:lnTo>
                    <a:pt x="2338" y="987"/>
                  </a:lnTo>
                  <a:lnTo>
                    <a:pt x="2338" y="2854"/>
                  </a:lnTo>
                  <a:lnTo>
                    <a:pt x="1980" y="2854"/>
                  </a:lnTo>
                  <a:lnTo>
                    <a:pt x="1980" y="999"/>
                  </a:lnTo>
                  <a:lnTo>
                    <a:pt x="1959" y="971"/>
                  </a:lnTo>
                  <a:lnTo>
                    <a:pt x="1942" y="941"/>
                  </a:lnTo>
                  <a:lnTo>
                    <a:pt x="1928" y="908"/>
                  </a:lnTo>
                  <a:lnTo>
                    <a:pt x="1920" y="873"/>
                  </a:lnTo>
                  <a:lnTo>
                    <a:pt x="1917" y="836"/>
                  </a:lnTo>
                  <a:lnTo>
                    <a:pt x="1918" y="814"/>
                  </a:lnTo>
                  <a:lnTo>
                    <a:pt x="1922" y="790"/>
                  </a:lnTo>
                  <a:lnTo>
                    <a:pt x="1694" y="613"/>
                  </a:lnTo>
                  <a:lnTo>
                    <a:pt x="1693" y="615"/>
                  </a:lnTo>
                  <a:lnTo>
                    <a:pt x="1691" y="617"/>
                  </a:lnTo>
                  <a:lnTo>
                    <a:pt x="1691" y="2854"/>
                  </a:lnTo>
                  <a:lnTo>
                    <a:pt x="1333" y="2854"/>
                  </a:lnTo>
                  <a:lnTo>
                    <a:pt x="1333" y="623"/>
                  </a:lnTo>
                  <a:lnTo>
                    <a:pt x="1316" y="599"/>
                  </a:lnTo>
                  <a:lnTo>
                    <a:pt x="1300" y="575"/>
                  </a:lnTo>
                  <a:lnTo>
                    <a:pt x="1288" y="547"/>
                  </a:lnTo>
                  <a:lnTo>
                    <a:pt x="1124" y="646"/>
                  </a:lnTo>
                  <a:lnTo>
                    <a:pt x="1130" y="675"/>
                  </a:lnTo>
                  <a:lnTo>
                    <a:pt x="1132" y="705"/>
                  </a:lnTo>
                  <a:lnTo>
                    <a:pt x="1128" y="743"/>
                  </a:lnTo>
                  <a:lnTo>
                    <a:pt x="1120" y="778"/>
                  </a:lnTo>
                  <a:lnTo>
                    <a:pt x="1106" y="811"/>
                  </a:lnTo>
                  <a:lnTo>
                    <a:pt x="1089" y="841"/>
                  </a:lnTo>
                  <a:lnTo>
                    <a:pt x="1066" y="869"/>
                  </a:lnTo>
                  <a:lnTo>
                    <a:pt x="1066" y="2854"/>
                  </a:lnTo>
                  <a:lnTo>
                    <a:pt x="709" y="2854"/>
                  </a:lnTo>
                  <a:lnTo>
                    <a:pt x="709" y="852"/>
                  </a:lnTo>
                  <a:lnTo>
                    <a:pt x="693" y="830"/>
                  </a:lnTo>
                  <a:lnTo>
                    <a:pt x="680" y="806"/>
                  </a:lnTo>
                  <a:lnTo>
                    <a:pt x="443" y="1033"/>
                  </a:lnTo>
                  <a:lnTo>
                    <a:pt x="456" y="1060"/>
                  </a:lnTo>
                  <a:lnTo>
                    <a:pt x="466" y="1089"/>
                  </a:lnTo>
                  <a:lnTo>
                    <a:pt x="472" y="1119"/>
                  </a:lnTo>
                  <a:lnTo>
                    <a:pt x="474" y="1151"/>
                  </a:lnTo>
                  <a:lnTo>
                    <a:pt x="472" y="1185"/>
                  </a:lnTo>
                  <a:lnTo>
                    <a:pt x="465" y="1217"/>
                  </a:lnTo>
                  <a:lnTo>
                    <a:pt x="453" y="1249"/>
                  </a:lnTo>
                  <a:lnTo>
                    <a:pt x="438" y="1277"/>
                  </a:lnTo>
                  <a:lnTo>
                    <a:pt x="419" y="1304"/>
                  </a:lnTo>
                  <a:lnTo>
                    <a:pt x="419" y="2854"/>
                  </a:lnTo>
                  <a:lnTo>
                    <a:pt x="62" y="2854"/>
                  </a:lnTo>
                  <a:lnTo>
                    <a:pt x="62" y="1311"/>
                  </a:lnTo>
                  <a:lnTo>
                    <a:pt x="41" y="1284"/>
                  </a:lnTo>
                  <a:lnTo>
                    <a:pt x="23" y="1254"/>
                  </a:lnTo>
                  <a:lnTo>
                    <a:pt x="10" y="1221"/>
                  </a:lnTo>
                  <a:lnTo>
                    <a:pt x="2" y="1186"/>
                  </a:lnTo>
                  <a:lnTo>
                    <a:pt x="0" y="1151"/>
                  </a:lnTo>
                  <a:lnTo>
                    <a:pt x="3" y="1112"/>
                  </a:lnTo>
                  <a:lnTo>
                    <a:pt x="12" y="1075"/>
                  </a:lnTo>
                  <a:lnTo>
                    <a:pt x="27" y="1041"/>
                  </a:lnTo>
                  <a:lnTo>
                    <a:pt x="45" y="1010"/>
                  </a:lnTo>
                  <a:lnTo>
                    <a:pt x="70" y="982"/>
                  </a:lnTo>
                  <a:lnTo>
                    <a:pt x="97" y="958"/>
                  </a:lnTo>
                  <a:lnTo>
                    <a:pt x="128" y="939"/>
                  </a:lnTo>
                  <a:lnTo>
                    <a:pt x="162" y="923"/>
                  </a:lnTo>
                  <a:lnTo>
                    <a:pt x="198" y="915"/>
                  </a:lnTo>
                  <a:lnTo>
                    <a:pt x="237" y="911"/>
                  </a:lnTo>
                  <a:lnTo>
                    <a:pt x="272" y="915"/>
                  </a:lnTo>
                  <a:lnTo>
                    <a:pt x="306" y="922"/>
                  </a:lnTo>
                  <a:lnTo>
                    <a:pt x="338" y="934"/>
                  </a:lnTo>
                  <a:lnTo>
                    <a:pt x="368" y="952"/>
                  </a:lnTo>
                  <a:lnTo>
                    <a:pt x="395" y="972"/>
                  </a:lnTo>
                  <a:lnTo>
                    <a:pt x="658" y="720"/>
                  </a:lnTo>
                  <a:lnTo>
                    <a:pt x="658" y="713"/>
                  </a:lnTo>
                  <a:lnTo>
                    <a:pt x="657" y="705"/>
                  </a:lnTo>
                  <a:lnTo>
                    <a:pt x="660" y="666"/>
                  </a:lnTo>
                  <a:lnTo>
                    <a:pt x="669" y="629"/>
                  </a:lnTo>
                  <a:lnTo>
                    <a:pt x="683" y="595"/>
                  </a:lnTo>
                  <a:lnTo>
                    <a:pt x="703" y="564"/>
                  </a:lnTo>
                  <a:lnTo>
                    <a:pt x="726" y="536"/>
                  </a:lnTo>
                  <a:lnTo>
                    <a:pt x="754" y="512"/>
                  </a:lnTo>
                  <a:lnTo>
                    <a:pt x="786" y="493"/>
                  </a:lnTo>
                  <a:lnTo>
                    <a:pt x="819" y="478"/>
                  </a:lnTo>
                  <a:lnTo>
                    <a:pt x="856" y="468"/>
                  </a:lnTo>
                  <a:lnTo>
                    <a:pt x="894" y="466"/>
                  </a:lnTo>
                  <a:lnTo>
                    <a:pt x="929" y="468"/>
                  </a:lnTo>
                  <a:lnTo>
                    <a:pt x="962" y="476"/>
                  </a:lnTo>
                  <a:lnTo>
                    <a:pt x="994" y="488"/>
                  </a:lnTo>
                  <a:lnTo>
                    <a:pt x="1023" y="504"/>
                  </a:lnTo>
                  <a:lnTo>
                    <a:pt x="1049" y="525"/>
                  </a:lnTo>
                  <a:lnTo>
                    <a:pt x="1073" y="548"/>
                  </a:lnTo>
                  <a:lnTo>
                    <a:pt x="1093" y="575"/>
                  </a:lnTo>
                  <a:lnTo>
                    <a:pt x="1273" y="466"/>
                  </a:lnTo>
                  <a:lnTo>
                    <a:pt x="1273" y="465"/>
                  </a:lnTo>
                  <a:lnTo>
                    <a:pt x="1273" y="464"/>
                  </a:lnTo>
                  <a:lnTo>
                    <a:pt x="1276" y="425"/>
                  </a:lnTo>
                  <a:lnTo>
                    <a:pt x="1285" y="388"/>
                  </a:lnTo>
                  <a:lnTo>
                    <a:pt x="1299" y="354"/>
                  </a:lnTo>
                  <a:lnTo>
                    <a:pt x="1318" y="323"/>
                  </a:lnTo>
                  <a:lnTo>
                    <a:pt x="1342" y="295"/>
                  </a:lnTo>
                  <a:lnTo>
                    <a:pt x="1370" y="271"/>
                  </a:lnTo>
                  <a:lnTo>
                    <a:pt x="1401" y="252"/>
                  </a:lnTo>
                  <a:lnTo>
                    <a:pt x="1435" y="238"/>
                  </a:lnTo>
                  <a:lnTo>
                    <a:pt x="1471" y="228"/>
                  </a:lnTo>
                  <a:lnTo>
                    <a:pt x="1510" y="225"/>
                  </a:lnTo>
                  <a:lnTo>
                    <a:pt x="1548" y="228"/>
                  </a:lnTo>
                  <a:lnTo>
                    <a:pt x="1585" y="238"/>
                  </a:lnTo>
                  <a:lnTo>
                    <a:pt x="1619" y="252"/>
                  </a:lnTo>
                  <a:lnTo>
                    <a:pt x="1650" y="271"/>
                  </a:lnTo>
                  <a:lnTo>
                    <a:pt x="1677" y="295"/>
                  </a:lnTo>
                  <a:lnTo>
                    <a:pt x="1701" y="323"/>
                  </a:lnTo>
                  <a:lnTo>
                    <a:pt x="1720" y="354"/>
                  </a:lnTo>
                  <a:lnTo>
                    <a:pt x="1734" y="388"/>
                  </a:lnTo>
                  <a:lnTo>
                    <a:pt x="1744" y="425"/>
                  </a:lnTo>
                  <a:lnTo>
                    <a:pt x="1747" y="464"/>
                  </a:lnTo>
                  <a:lnTo>
                    <a:pt x="1745" y="492"/>
                  </a:lnTo>
                  <a:lnTo>
                    <a:pt x="1740" y="519"/>
                  </a:lnTo>
                  <a:lnTo>
                    <a:pt x="1732" y="546"/>
                  </a:lnTo>
                  <a:lnTo>
                    <a:pt x="1949" y="716"/>
                  </a:lnTo>
                  <a:lnTo>
                    <a:pt x="1969" y="687"/>
                  </a:lnTo>
                  <a:lnTo>
                    <a:pt x="1993" y="661"/>
                  </a:lnTo>
                  <a:lnTo>
                    <a:pt x="2020" y="639"/>
                  </a:lnTo>
                  <a:lnTo>
                    <a:pt x="2050" y="622"/>
                  </a:lnTo>
                  <a:lnTo>
                    <a:pt x="2083" y="608"/>
                  </a:lnTo>
                  <a:lnTo>
                    <a:pt x="2118" y="600"/>
                  </a:lnTo>
                  <a:lnTo>
                    <a:pt x="2154" y="597"/>
                  </a:lnTo>
                  <a:lnTo>
                    <a:pt x="2186" y="599"/>
                  </a:lnTo>
                  <a:lnTo>
                    <a:pt x="2218" y="606"/>
                  </a:lnTo>
                  <a:lnTo>
                    <a:pt x="2247" y="617"/>
                  </a:lnTo>
                  <a:lnTo>
                    <a:pt x="2274" y="630"/>
                  </a:lnTo>
                  <a:lnTo>
                    <a:pt x="2300" y="648"/>
                  </a:lnTo>
                  <a:lnTo>
                    <a:pt x="2637" y="344"/>
                  </a:lnTo>
                  <a:lnTo>
                    <a:pt x="2624" y="311"/>
                  </a:lnTo>
                  <a:lnTo>
                    <a:pt x="2615" y="275"/>
                  </a:lnTo>
                  <a:lnTo>
                    <a:pt x="2613" y="239"/>
                  </a:lnTo>
                  <a:lnTo>
                    <a:pt x="2616" y="200"/>
                  </a:lnTo>
                  <a:lnTo>
                    <a:pt x="2625" y="163"/>
                  </a:lnTo>
                  <a:lnTo>
                    <a:pt x="2639" y="129"/>
                  </a:lnTo>
                  <a:lnTo>
                    <a:pt x="2658" y="98"/>
                  </a:lnTo>
                  <a:lnTo>
                    <a:pt x="2682" y="70"/>
                  </a:lnTo>
                  <a:lnTo>
                    <a:pt x="2710" y="46"/>
                  </a:lnTo>
                  <a:lnTo>
                    <a:pt x="2740" y="27"/>
                  </a:lnTo>
                  <a:lnTo>
                    <a:pt x="2775" y="12"/>
                  </a:lnTo>
                  <a:lnTo>
                    <a:pt x="2811" y="3"/>
                  </a:lnTo>
                  <a:lnTo>
                    <a:pt x="28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Rectangle 185"/>
            <p:cNvSpPr>
              <a:spLocks noChangeArrowheads="1"/>
            </p:cNvSpPr>
            <p:nvPr/>
          </p:nvSpPr>
          <p:spPr bwMode="auto">
            <a:xfrm>
              <a:off x="2800350" y="3844926"/>
              <a:ext cx="958850" cy="714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9" name="Group 619"/>
          <p:cNvGrpSpPr/>
          <p:nvPr/>
        </p:nvGrpSpPr>
        <p:grpSpPr>
          <a:xfrm>
            <a:off x="8709233" y="2043417"/>
            <a:ext cx="534387" cy="466529"/>
            <a:chOff x="6924675" y="4284663"/>
            <a:chExt cx="1100138" cy="960438"/>
          </a:xfrm>
          <a:solidFill>
            <a:srgbClr val="000000"/>
          </a:solidFill>
        </p:grpSpPr>
        <p:sp>
          <p:nvSpPr>
            <p:cNvPr id="710" name="Freeform 319"/>
            <p:cNvSpPr>
              <a:spLocks noEditPoints="1"/>
            </p:cNvSpPr>
            <p:nvPr/>
          </p:nvSpPr>
          <p:spPr bwMode="auto">
            <a:xfrm>
              <a:off x="6924675" y="4284663"/>
              <a:ext cx="1100138" cy="960438"/>
            </a:xfrm>
            <a:custGeom>
              <a:avLst/>
              <a:gdLst>
                <a:gd name="T0" fmla="*/ 937 w 3463"/>
                <a:gd name="T1" fmla="*/ 1250 h 3025"/>
                <a:gd name="T2" fmla="*/ 904 w 3463"/>
                <a:gd name="T3" fmla="*/ 1642 h 3025"/>
                <a:gd name="T4" fmla="*/ 892 w 3463"/>
                <a:gd name="T5" fmla="*/ 1963 h 3025"/>
                <a:gd name="T6" fmla="*/ 872 w 3463"/>
                <a:gd name="T7" fmla="*/ 2161 h 3025"/>
                <a:gd name="T8" fmla="*/ 747 w 3463"/>
                <a:gd name="T9" fmla="*/ 2068 h 3025"/>
                <a:gd name="T10" fmla="*/ 563 w 3463"/>
                <a:gd name="T11" fmla="*/ 2000 h 3025"/>
                <a:gd name="T12" fmla="*/ 591 w 3463"/>
                <a:gd name="T13" fmla="*/ 2206 h 3025"/>
                <a:gd name="T14" fmla="*/ 752 w 3463"/>
                <a:gd name="T15" fmla="*/ 2475 h 3025"/>
                <a:gd name="T16" fmla="*/ 977 w 3463"/>
                <a:gd name="T17" fmla="*/ 2737 h 3025"/>
                <a:gd name="T18" fmla="*/ 1082 w 3463"/>
                <a:gd name="T19" fmla="*/ 2882 h 3025"/>
                <a:gd name="T20" fmla="*/ 1715 w 3463"/>
                <a:gd name="T21" fmla="*/ 2490 h 3025"/>
                <a:gd name="T22" fmla="*/ 1714 w 3463"/>
                <a:gd name="T23" fmla="*/ 2225 h 3025"/>
                <a:gd name="T24" fmla="*/ 1604 w 3463"/>
                <a:gd name="T25" fmla="*/ 2050 h 3025"/>
                <a:gd name="T26" fmla="*/ 1519 w 3463"/>
                <a:gd name="T27" fmla="*/ 1997 h 3025"/>
                <a:gd name="T28" fmla="*/ 1352 w 3463"/>
                <a:gd name="T29" fmla="*/ 1949 h 3025"/>
                <a:gd name="T30" fmla="*/ 1297 w 3463"/>
                <a:gd name="T31" fmla="*/ 1900 h 3025"/>
                <a:gd name="T32" fmla="*/ 1125 w 3463"/>
                <a:gd name="T33" fmla="*/ 1896 h 3025"/>
                <a:gd name="T34" fmla="*/ 1096 w 3463"/>
                <a:gd name="T35" fmla="*/ 1882 h 3025"/>
                <a:gd name="T36" fmla="*/ 1065 w 3463"/>
                <a:gd name="T37" fmla="*/ 1583 h 3025"/>
                <a:gd name="T38" fmla="*/ 1039 w 3463"/>
                <a:gd name="T39" fmla="*/ 1322 h 3025"/>
                <a:gd name="T40" fmla="*/ 960 w 3463"/>
                <a:gd name="T41" fmla="*/ 1240 h 3025"/>
                <a:gd name="T42" fmla="*/ 2325 w 3463"/>
                <a:gd name="T43" fmla="*/ 1063 h 3025"/>
                <a:gd name="T44" fmla="*/ 92 w 3463"/>
                <a:gd name="T45" fmla="*/ 1579 h 3025"/>
                <a:gd name="T46" fmla="*/ 2598 w 3463"/>
                <a:gd name="T47" fmla="*/ 774 h 3025"/>
                <a:gd name="T48" fmla="*/ 498 w 3463"/>
                <a:gd name="T49" fmla="*/ 1889 h 3025"/>
                <a:gd name="T50" fmla="*/ 768 w 3463"/>
                <a:gd name="T51" fmla="*/ 1884 h 3025"/>
                <a:gd name="T52" fmla="*/ 776 w 3463"/>
                <a:gd name="T53" fmla="*/ 1354 h 3025"/>
                <a:gd name="T54" fmla="*/ 885 w 3463"/>
                <a:gd name="T55" fmla="*/ 1130 h 3025"/>
                <a:gd name="T56" fmla="*/ 1079 w 3463"/>
                <a:gd name="T57" fmla="*/ 1157 h 3025"/>
                <a:gd name="T58" fmla="*/ 1173 w 3463"/>
                <a:gd name="T59" fmla="*/ 1352 h 3025"/>
                <a:gd name="T60" fmla="*/ 1205 w 3463"/>
                <a:gd name="T61" fmla="*/ 1722 h 3025"/>
                <a:gd name="T62" fmla="*/ 1384 w 3463"/>
                <a:gd name="T63" fmla="*/ 1805 h 3025"/>
                <a:gd name="T64" fmla="*/ 1580 w 3463"/>
                <a:gd name="T65" fmla="*/ 1865 h 3025"/>
                <a:gd name="T66" fmla="*/ 1780 w 3463"/>
                <a:gd name="T67" fmla="*/ 2021 h 3025"/>
                <a:gd name="T68" fmla="*/ 1717 w 3463"/>
                <a:gd name="T69" fmla="*/ 1670 h 3025"/>
                <a:gd name="T70" fmla="*/ 1738 w 3463"/>
                <a:gd name="T71" fmla="*/ 1366 h 3025"/>
                <a:gd name="T72" fmla="*/ 1821 w 3463"/>
                <a:gd name="T73" fmla="*/ 1178 h 3025"/>
                <a:gd name="T74" fmla="*/ 1901 w 3463"/>
                <a:gd name="T75" fmla="*/ 917 h 3025"/>
                <a:gd name="T76" fmla="*/ 2321 w 3463"/>
                <a:gd name="T77" fmla="*/ 607 h 3025"/>
                <a:gd name="T78" fmla="*/ 3287 w 3463"/>
                <a:gd name="T79" fmla="*/ 228 h 3025"/>
                <a:gd name="T80" fmla="*/ 2756 w 3463"/>
                <a:gd name="T81" fmla="*/ 265 h 3025"/>
                <a:gd name="T82" fmla="*/ 2657 w 3463"/>
                <a:gd name="T83" fmla="*/ 473 h 3025"/>
                <a:gd name="T84" fmla="*/ 2229 w 3463"/>
                <a:gd name="T85" fmla="*/ 836 h 3025"/>
                <a:gd name="T86" fmla="*/ 1952 w 3463"/>
                <a:gd name="T87" fmla="*/ 1032 h 3025"/>
                <a:gd name="T88" fmla="*/ 1958 w 3463"/>
                <a:gd name="T89" fmla="*/ 1120 h 3025"/>
                <a:gd name="T90" fmla="*/ 2131 w 3463"/>
                <a:gd name="T91" fmla="*/ 1028 h 3025"/>
                <a:gd name="T92" fmla="*/ 2532 w 3463"/>
                <a:gd name="T93" fmla="*/ 721 h 3025"/>
                <a:gd name="T94" fmla="*/ 2933 w 3463"/>
                <a:gd name="T95" fmla="*/ 310 h 3025"/>
                <a:gd name="T96" fmla="*/ 3034 w 3463"/>
                <a:gd name="T97" fmla="*/ 361 h 3025"/>
                <a:gd name="T98" fmla="*/ 3114 w 3463"/>
                <a:gd name="T99" fmla="*/ 54 h 3025"/>
                <a:gd name="T100" fmla="*/ 3405 w 3463"/>
                <a:gd name="T101" fmla="*/ 192 h 3025"/>
                <a:gd name="T102" fmla="*/ 3460 w 3463"/>
                <a:gd name="T103" fmla="*/ 1598 h 3025"/>
                <a:gd name="T104" fmla="*/ 2663 w 3463"/>
                <a:gd name="T105" fmla="*/ 2082 h 3025"/>
                <a:gd name="T106" fmla="*/ 1842 w 3463"/>
                <a:gd name="T107" fmla="*/ 2222 h 3025"/>
                <a:gd name="T108" fmla="*/ 1830 w 3463"/>
                <a:gd name="T109" fmla="*/ 2595 h 3025"/>
                <a:gd name="T110" fmla="*/ 934 w 3463"/>
                <a:gd name="T111" fmla="*/ 2877 h 3025"/>
                <a:gd name="T112" fmla="*/ 739 w 3463"/>
                <a:gd name="T113" fmla="*/ 2669 h 3025"/>
                <a:gd name="T114" fmla="*/ 505 w 3463"/>
                <a:gd name="T115" fmla="*/ 2324 h 3025"/>
                <a:gd name="T116" fmla="*/ 12 w 3463"/>
                <a:gd name="T117" fmla="*/ 2106 h 3025"/>
                <a:gd name="T118" fmla="*/ 116 w 3463"/>
                <a:gd name="T119" fmla="*/ 478 h 3025"/>
                <a:gd name="T120" fmla="*/ 2615 w 3463"/>
                <a:gd name="T121" fmla="*/ 229 h 3025"/>
                <a:gd name="T122" fmla="*/ 3010 w 3463"/>
                <a:gd name="T123" fmla="*/ 0 h 3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63" h="3025">
                  <a:moveTo>
                    <a:pt x="1803" y="1465"/>
                  </a:moveTo>
                  <a:lnTo>
                    <a:pt x="1803" y="1577"/>
                  </a:lnTo>
                  <a:lnTo>
                    <a:pt x="3334" y="1577"/>
                  </a:lnTo>
                  <a:lnTo>
                    <a:pt x="3334" y="1465"/>
                  </a:lnTo>
                  <a:lnTo>
                    <a:pt x="1803" y="1465"/>
                  </a:lnTo>
                  <a:close/>
                  <a:moveTo>
                    <a:pt x="960" y="1240"/>
                  </a:moveTo>
                  <a:lnTo>
                    <a:pt x="955" y="1240"/>
                  </a:lnTo>
                  <a:lnTo>
                    <a:pt x="950" y="1242"/>
                  </a:lnTo>
                  <a:lnTo>
                    <a:pt x="944" y="1245"/>
                  </a:lnTo>
                  <a:lnTo>
                    <a:pt x="937" y="1250"/>
                  </a:lnTo>
                  <a:lnTo>
                    <a:pt x="931" y="1258"/>
                  </a:lnTo>
                  <a:lnTo>
                    <a:pt x="925" y="1269"/>
                  </a:lnTo>
                  <a:lnTo>
                    <a:pt x="920" y="1283"/>
                  </a:lnTo>
                  <a:lnTo>
                    <a:pt x="913" y="1302"/>
                  </a:lnTo>
                  <a:lnTo>
                    <a:pt x="909" y="1325"/>
                  </a:lnTo>
                  <a:lnTo>
                    <a:pt x="906" y="1354"/>
                  </a:lnTo>
                  <a:lnTo>
                    <a:pt x="906" y="1435"/>
                  </a:lnTo>
                  <a:lnTo>
                    <a:pt x="905" y="1512"/>
                  </a:lnTo>
                  <a:lnTo>
                    <a:pt x="905" y="1579"/>
                  </a:lnTo>
                  <a:lnTo>
                    <a:pt x="904" y="1642"/>
                  </a:lnTo>
                  <a:lnTo>
                    <a:pt x="903" y="1698"/>
                  </a:lnTo>
                  <a:lnTo>
                    <a:pt x="902" y="1748"/>
                  </a:lnTo>
                  <a:lnTo>
                    <a:pt x="901" y="1792"/>
                  </a:lnTo>
                  <a:lnTo>
                    <a:pt x="898" y="1830"/>
                  </a:lnTo>
                  <a:lnTo>
                    <a:pt x="897" y="1864"/>
                  </a:lnTo>
                  <a:lnTo>
                    <a:pt x="896" y="1892"/>
                  </a:lnTo>
                  <a:lnTo>
                    <a:pt x="895" y="1917"/>
                  </a:lnTo>
                  <a:lnTo>
                    <a:pt x="894" y="1937"/>
                  </a:lnTo>
                  <a:lnTo>
                    <a:pt x="893" y="1952"/>
                  </a:lnTo>
                  <a:lnTo>
                    <a:pt x="892" y="1963"/>
                  </a:lnTo>
                  <a:lnTo>
                    <a:pt x="891" y="1972"/>
                  </a:lnTo>
                  <a:lnTo>
                    <a:pt x="891" y="1976"/>
                  </a:lnTo>
                  <a:lnTo>
                    <a:pt x="891" y="2018"/>
                  </a:lnTo>
                  <a:lnTo>
                    <a:pt x="890" y="2054"/>
                  </a:lnTo>
                  <a:lnTo>
                    <a:pt x="888" y="2084"/>
                  </a:lnTo>
                  <a:lnTo>
                    <a:pt x="886" y="2108"/>
                  </a:lnTo>
                  <a:lnTo>
                    <a:pt x="883" y="2127"/>
                  </a:lnTo>
                  <a:lnTo>
                    <a:pt x="879" y="2142"/>
                  </a:lnTo>
                  <a:lnTo>
                    <a:pt x="876" y="2153"/>
                  </a:lnTo>
                  <a:lnTo>
                    <a:pt x="872" y="2161"/>
                  </a:lnTo>
                  <a:lnTo>
                    <a:pt x="867" y="2168"/>
                  </a:lnTo>
                  <a:lnTo>
                    <a:pt x="858" y="2173"/>
                  </a:lnTo>
                  <a:lnTo>
                    <a:pt x="849" y="2175"/>
                  </a:lnTo>
                  <a:lnTo>
                    <a:pt x="836" y="2172"/>
                  </a:lnTo>
                  <a:lnTo>
                    <a:pt x="824" y="2163"/>
                  </a:lnTo>
                  <a:lnTo>
                    <a:pt x="811" y="2150"/>
                  </a:lnTo>
                  <a:lnTo>
                    <a:pt x="796" y="2132"/>
                  </a:lnTo>
                  <a:lnTo>
                    <a:pt x="779" y="2110"/>
                  </a:lnTo>
                  <a:lnTo>
                    <a:pt x="763" y="2089"/>
                  </a:lnTo>
                  <a:lnTo>
                    <a:pt x="747" y="2068"/>
                  </a:lnTo>
                  <a:lnTo>
                    <a:pt x="729" y="2047"/>
                  </a:lnTo>
                  <a:lnTo>
                    <a:pt x="709" y="2027"/>
                  </a:lnTo>
                  <a:lnTo>
                    <a:pt x="688" y="2010"/>
                  </a:lnTo>
                  <a:lnTo>
                    <a:pt x="666" y="1996"/>
                  </a:lnTo>
                  <a:lnTo>
                    <a:pt x="644" y="1987"/>
                  </a:lnTo>
                  <a:lnTo>
                    <a:pt x="620" y="1984"/>
                  </a:lnTo>
                  <a:lnTo>
                    <a:pt x="604" y="1986"/>
                  </a:lnTo>
                  <a:lnTo>
                    <a:pt x="587" y="1990"/>
                  </a:lnTo>
                  <a:lnTo>
                    <a:pt x="574" y="1994"/>
                  </a:lnTo>
                  <a:lnTo>
                    <a:pt x="563" y="2000"/>
                  </a:lnTo>
                  <a:lnTo>
                    <a:pt x="557" y="2008"/>
                  </a:lnTo>
                  <a:lnTo>
                    <a:pt x="552" y="2014"/>
                  </a:lnTo>
                  <a:lnTo>
                    <a:pt x="548" y="2022"/>
                  </a:lnTo>
                  <a:lnTo>
                    <a:pt x="544" y="2041"/>
                  </a:lnTo>
                  <a:lnTo>
                    <a:pt x="544" y="2063"/>
                  </a:lnTo>
                  <a:lnTo>
                    <a:pt x="548" y="2088"/>
                  </a:lnTo>
                  <a:lnTo>
                    <a:pt x="555" y="2116"/>
                  </a:lnTo>
                  <a:lnTo>
                    <a:pt x="564" y="2144"/>
                  </a:lnTo>
                  <a:lnTo>
                    <a:pt x="577" y="2175"/>
                  </a:lnTo>
                  <a:lnTo>
                    <a:pt x="591" y="2206"/>
                  </a:lnTo>
                  <a:lnTo>
                    <a:pt x="606" y="2237"/>
                  </a:lnTo>
                  <a:lnTo>
                    <a:pt x="622" y="2268"/>
                  </a:lnTo>
                  <a:lnTo>
                    <a:pt x="639" y="2298"/>
                  </a:lnTo>
                  <a:lnTo>
                    <a:pt x="656" y="2326"/>
                  </a:lnTo>
                  <a:lnTo>
                    <a:pt x="673" y="2354"/>
                  </a:lnTo>
                  <a:lnTo>
                    <a:pt x="689" y="2378"/>
                  </a:lnTo>
                  <a:lnTo>
                    <a:pt x="703" y="2399"/>
                  </a:lnTo>
                  <a:lnTo>
                    <a:pt x="716" y="2418"/>
                  </a:lnTo>
                  <a:lnTo>
                    <a:pt x="733" y="2446"/>
                  </a:lnTo>
                  <a:lnTo>
                    <a:pt x="752" y="2475"/>
                  </a:lnTo>
                  <a:lnTo>
                    <a:pt x="773" y="2503"/>
                  </a:lnTo>
                  <a:lnTo>
                    <a:pt x="795" y="2533"/>
                  </a:lnTo>
                  <a:lnTo>
                    <a:pt x="818" y="2562"/>
                  </a:lnTo>
                  <a:lnTo>
                    <a:pt x="843" y="2591"/>
                  </a:lnTo>
                  <a:lnTo>
                    <a:pt x="867" y="2618"/>
                  </a:lnTo>
                  <a:lnTo>
                    <a:pt x="891" y="2646"/>
                  </a:lnTo>
                  <a:lnTo>
                    <a:pt x="914" y="2671"/>
                  </a:lnTo>
                  <a:lnTo>
                    <a:pt x="936" y="2695"/>
                  </a:lnTo>
                  <a:lnTo>
                    <a:pt x="958" y="2717"/>
                  </a:lnTo>
                  <a:lnTo>
                    <a:pt x="977" y="2737"/>
                  </a:lnTo>
                  <a:lnTo>
                    <a:pt x="993" y="2754"/>
                  </a:lnTo>
                  <a:lnTo>
                    <a:pt x="1008" y="2768"/>
                  </a:lnTo>
                  <a:lnTo>
                    <a:pt x="1019" y="2779"/>
                  </a:lnTo>
                  <a:lnTo>
                    <a:pt x="1027" y="2787"/>
                  </a:lnTo>
                  <a:lnTo>
                    <a:pt x="1030" y="2790"/>
                  </a:lnTo>
                  <a:lnTo>
                    <a:pt x="1052" y="2812"/>
                  </a:lnTo>
                  <a:lnTo>
                    <a:pt x="1069" y="2833"/>
                  </a:lnTo>
                  <a:lnTo>
                    <a:pt x="1079" y="2854"/>
                  </a:lnTo>
                  <a:lnTo>
                    <a:pt x="1082" y="2876"/>
                  </a:lnTo>
                  <a:lnTo>
                    <a:pt x="1082" y="2882"/>
                  </a:lnTo>
                  <a:lnTo>
                    <a:pt x="1081" y="2896"/>
                  </a:lnTo>
                  <a:lnTo>
                    <a:pt x="1603" y="2897"/>
                  </a:lnTo>
                  <a:lnTo>
                    <a:pt x="1631" y="2805"/>
                  </a:lnTo>
                  <a:lnTo>
                    <a:pt x="1651" y="2762"/>
                  </a:lnTo>
                  <a:lnTo>
                    <a:pt x="1668" y="2718"/>
                  </a:lnTo>
                  <a:lnTo>
                    <a:pt x="1682" y="2672"/>
                  </a:lnTo>
                  <a:lnTo>
                    <a:pt x="1694" y="2627"/>
                  </a:lnTo>
                  <a:lnTo>
                    <a:pt x="1703" y="2580"/>
                  </a:lnTo>
                  <a:lnTo>
                    <a:pt x="1709" y="2535"/>
                  </a:lnTo>
                  <a:lnTo>
                    <a:pt x="1715" y="2490"/>
                  </a:lnTo>
                  <a:lnTo>
                    <a:pt x="1718" y="2448"/>
                  </a:lnTo>
                  <a:lnTo>
                    <a:pt x="1720" y="2408"/>
                  </a:lnTo>
                  <a:lnTo>
                    <a:pt x="1721" y="2370"/>
                  </a:lnTo>
                  <a:lnTo>
                    <a:pt x="1720" y="2335"/>
                  </a:lnTo>
                  <a:lnTo>
                    <a:pt x="1720" y="2304"/>
                  </a:lnTo>
                  <a:lnTo>
                    <a:pt x="1718" y="2278"/>
                  </a:lnTo>
                  <a:lnTo>
                    <a:pt x="1717" y="2255"/>
                  </a:lnTo>
                  <a:lnTo>
                    <a:pt x="1716" y="2240"/>
                  </a:lnTo>
                  <a:lnTo>
                    <a:pt x="1715" y="2229"/>
                  </a:lnTo>
                  <a:lnTo>
                    <a:pt x="1714" y="2225"/>
                  </a:lnTo>
                  <a:lnTo>
                    <a:pt x="1714" y="2222"/>
                  </a:lnTo>
                  <a:lnTo>
                    <a:pt x="1715" y="2194"/>
                  </a:lnTo>
                  <a:lnTo>
                    <a:pt x="1713" y="2169"/>
                  </a:lnTo>
                  <a:lnTo>
                    <a:pt x="1706" y="2144"/>
                  </a:lnTo>
                  <a:lnTo>
                    <a:pt x="1696" y="2123"/>
                  </a:lnTo>
                  <a:lnTo>
                    <a:pt x="1682" y="2103"/>
                  </a:lnTo>
                  <a:lnTo>
                    <a:pt x="1664" y="2085"/>
                  </a:lnTo>
                  <a:lnTo>
                    <a:pt x="1644" y="2070"/>
                  </a:lnTo>
                  <a:lnTo>
                    <a:pt x="1624" y="2059"/>
                  </a:lnTo>
                  <a:lnTo>
                    <a:pt x="1604" y="2050"/>
                  </a:lnTo>
                  <a:lnTo>
                    <a:pt x="1585" y="2044"/>
                  </a:lnTo>
                  <a:lnTo>
                    <a:pt x="1568" y="2040"/>
                  </a:lnTo>
                  <a:lnTo>
                    <a:pt x="1554" y="2036"/>
                  </a:lnTo>
                  <a:lnTo>
                    <a:pt x="1546" y="2035"/>
                  </a:lnTo>
                  <a:lnTo>
                    <a:pt x="1543" y="2034"/>
                  </a:lnTo>
                  <a:lnTo>
                    <a:pt x="1539" y="2034"/>
                  </a:lnTo>
                  <a:lnTo>
                    <a:pt x="1535" y="2032"/>
                  </a:lnTo>
                  <a:lnTo>
                    <a:pt x="1532" y="2029"/>
                  </a:lnTo>
                  <a:lnTo>
                    <a:pt x="1531" y="2026"/>
                  </a:lnTo>
                  <a:lnTo>
                    <a:pt x="1519" y="1997"/>
                  </a:lnTo>
                  <a:lnTo>
                    <a:pt x="1505" y="1974"/>
                  </a:lnTo>
                  <a:lnTo>
                    <a:pt x="1487" y="1955"/>
                  </a:lnTo>
                  <a:lnTo>
                    <a:pt x="1468" y="1942"/>
                  </a:lnTo>
                  <a:lnTo>
                    <a:pt x="1446" y="1935"/>
                  </a:lnTo>
                  <a:lnTo>
                    <a:pt x="1420" y="1932"/>
                  </a:lnTo>
                  <a:lnTo>
                    <a:pt x="1404" y="1933"/>
                  </a:lnTo>
                  <a:lnTo>
                    <a:pt x="1388" y="1936"/>
                  </a:lnTo>
                  <a:lnTo>
                    <a:pt x="1373" y="1940"/>
                  </a:lnTo>
                  <a:lnTo>
                    <a:pt x="1361" y="1944"/>
                  </a:lnTo>
                  <a:lnTo>
                    <a:pt x="1352" y="1949"/>
                  </a:lnTo>
                  <a:lnTo>
                    <a:pt x="1346" y="1951"/>
                  </a:lnTo>
                  <a:lnTo>
                    <a:pt x="1343" y="1953"/>
                  </a:lnTo>
                  <a:lnTo>
                    <a:pt x="1340" y="1954"/>
                  </a:lnTo>
                  <a:lnTo>
                    <a:pt x="1336" y="1954"/>
                  </a:lnTo>
                  <a:lnTo>
                    <a:pt x="1333" y="1953"/>
                  </a:lnTo>
                  <a:lnTo>
                    <a:pt x="1330" y="1952"/>
                  </a:lnTo>
                  <a:lnTo>
                    <a:pt x="1327" y="1950"/>
                  </a:lnTo>
                  <a:lnTo>
                    <a:pt x="1325" y="1946"/>
                  </a:lnTo>
                  <a:lnTo>
                    <a:pt x="1312" y="1921"/>
                  </a:lnTo>
                  <a:lnTo>
                    <a:pt x="1297" y="1900"/>
                  </a:lnTo>
                  <a:lnTo>
                    <a:pt x="1280" y="1884"/>
                  </a:lnTo>
                  <a:lnTo>
                    <a:pt x="1261" y="1872"/>
                  </a:lnTo>
                  <a:lnTo>
                    <a:pt x="1241" y="1866"/>
                  </a:lnTo>
                  <a:lnTo>
                    <a:pt x="1220" y="1864"/>
                  </a:lnTo>
                  <a:lnTo>
                    <a:pt x="1199" y="1865"/>
                  </a:lnTo>
                  <a:lnTo>
                    <a:pt x="1180" y="1870"/>
                  </a:lnTo>
                  <a:lnTo>
                    <a:pt x="1162" y="1877"/>
                  </a:lnTo>
                  <a:lnTo>
                    <a:pt x="1147" y="1884"/>
                  </a:lnTo>
                  <a:lnTo>
                    <a:pt x="1135" y="1890"/>
                  </a:lnTo>
                  <a:lnTo>
                    <a:pt x="1125" y="1896"/>
                  </a:lnTo>
                  <a:lnTo>
                    <a:pt x="1121" y="1900"/>
                  </a:lnTo>
                  <a:lnTo>
                    <a:pt x="1118" y="1901"/>
                  </a:lnTo>
                  <a:lnTo>
                    <a:pt x="1116" y="1902"/>
                  </a:lnTo>
                  <a:lnTo>
                    <a:pt x="1113" y="1902"/>
                  </a:lnTo>
                  <a:lnTo>
                    <a:pt x="1109" y="1902"/>
                  </a:lnTo>
                  <a:lnTo>
                    <a:pt x="1106" y="1901"/>
                  </a:lnTo>
                  <a:lnTo>
                    <a:pt x="1103" y="1899"/>
                  </a:lnTo>
                  <a:lnTo>
                    <a:pt x="1101" y="1895"/>
                  </a:lnTo>
                  <a:lnTo>
                    <a:pt x="1098" y="1889"/>
                  </a:lnTo>
                  <a:lnTo>
                    <a:pt x="1096" y="1882"/>
                  </a:lnTo>
                  <a:lnTo>
                    <a:pt x="1094" y="1872"/>
                  </a:lnTo>
                  <a:lnTo>
                    <a:pt x="1091" y="1859"/>
                  </a:lnTo>
                  <a:lnTo>
                    <a:pt x="1088" y="1842"/>
                  </a:lnTo>
                  <a:lnTo>
                    <a:pt x="1086" y="1821"/>
                  </a:lnTo>
                  <a:lnTo>
                    <a:pt x="1084" y="1795"/>
                  </a:lnTo>
                  <a:lnTo>
                    <a:pt x="1081" y="1764"/>
                  </a:lnTo>
                  <a:lnTo>
                    <a:pt x="1078" y="1728"/>
                  </a:lnTo>
                  <a:lnTo>
                    <a:pt x="1074" y="1687"/>
                  </a:lnTo>
                  <a:lnTo>
                    <a:pt x="1069" y="1639"/>
                  </a:lnTo>
                  <a:lnTo>
                    <a:pt x="1065" y="1583"/>
                  </a:lnTo>
                  <a:lnTo>
                    <a:pt x="1064" y="1576"/>
                  </a:lnTo>
                  <a:lnTo>
                    <a:pt x="1061" y="1533"/>
                  </a:lnTo>
                  <a:lnTo>
                    <a:pt x="1057" y="1488"/>
                  </a:lnTo>
                  <a:lnTo>
                    <a:pt x="1053" y="1446"/>
                  </a:lnTo>
                  <a:lnTo>
                    <a:pt x="1049" y="1407"/>
                  </a:lnTo>
                  <a:lnTo>
                    <a:pt x="1046" y="1373"/>
                  </a:lnTo>
                  <a:lnTo>
                    <a:pt x="1046" y="1368"/>
                  </a:lnTo>
                  <a:lnTo>
                    <a:pt x="1043" y="1346"/>
                  </a:lnTo>
                  <a:lnTo>
                    <a:pt x="1041" y="1332"/>
                  </a:lnTo>
                  <a:lnTo>
                    <a:pt x="1039" y="1322"/>
                  </a:lnTo>
                  <a:lnTo>
                    <a:pt x="1038" y="1318"/>
                  </a:lnTo>
                  <a:lnTo>
                    <a:pt x="1036" y="1316"/>
                  </a:lnTo>
                  <a:lnTo>
                    <a:pt x="1036" y="1314"/>
                  </a:lnTo>
                  <a:lnTo>
                    <a:pt x="1031" y="1301"/>
                  </a:lnTo>
                  <a:lnTo>
                    <a:pt x="1023" y="1286"/>
                  </a:lnTo>
                  <a:lnTo>
                    <a:pt x="1013" y="1272"/>
                  </a:lnTo>
                  <a:lnTo>
                    <a:pt x="1001" y="1260"/>
                  </a:lnTo>
                  <a:lnTo>
                    <a:pt x="988" y="1249"/>
                  </a:lnTo>
                  <a:lnTo>
                    <a:pt x="973" y="1242"/>
                  </a:lnTo>
                  <a:lnTo>
                    <a:pt x="960" y="1240"/>
                  </a:lnTo>
                  <a:close/>
                  <a:moveTo>
                    <a:pt x="2036" y="1208"/>
                  </a:moveTo>
                  <a:lnTo>
                    <a:pt x="2036" y="1432"/>
                  </a:lnTo>
                  <a:lnTo>
                    <a:pt x="2187" y="1432"/>
                  </a:lnTo>
                  <a:lnTo>
                    <a:pt x="2187" y="1208"/>
                  </a:lnTo>
                  <a:lnTo>
                    <a:pt x="2036" y="1208"/>
                  </a:lnTo>
                  <a:close/>
                  <a:moveTo>
                    <a:pt x="2325" y="1063"/>
                  </a:moveTo>
                  <a:lnTo>
                    <a:pt x="2325" y="1432"/>
                  </a:lnTo>
                  <a:lnTo>
                    <a:pt x="2476" y="1432"/>
                  </a:lnTo>
                  <a:lnTo>
                    <a:pt x="2476" y="1063"/>
                  </a:lnTo>
                  <a:lnTo>
                    <a:pt x="2325" y="1063"/>
                  </a:lnTo>
                  <a:close/>
                  <a:moveTo>
                    <a:pt x="73" y="1060"/>
                  </a:moveTo>
                  <a:lnTo>
                    <a:pt x="62" y="1062"/>
                  </a:lnTo>
                  <a:lnTo>
                    <a:pt x="55" y="1070"/>
                  </a:lnTo>
                  <a:lnTo>
                    <a:pt x="52" y="1081"/>
                  </a:lnTo>
                  <a:lnTo>
                    <a:pt x="52" y="1569"/>
                  </a:lnTo>
                  <a:lnTo>
                    <a:pt x="55" y="1579"/>
                  </a:lnTo>
                  <a:lnTo>
                    <a:pt x="62" y="1588"/>
                  </a:lnTo>
                  <a:lnTo>
                    <a:pt x="73" y="1590"/>
                  </a:lnTo>
                  <a:lnTo>
                    <a:pt x="83" y="1588"/>
                  </a:lnTo>
                  <a:lnTo>
                    <a:pt x="92" y="1579"/>
                  </a:lnTo>
                  <a:lnTo>
                    <a:pt x="94" y="1569"/>
                  </a:lnTo>
                  <a:lnTo>
                    <a:pt x="94" y="1081"/>
                  </a:lnTo>
                  <a:lnTo>
                    <a:pt x="92" y="1070"/>
                  </a:lnTo>
                  <a:lnTo>
                    <a:pt x="83" y="1062"/>
                  </a:lnTo>
                  <a:lnTo>
                    <a:pt x="73" y="1060"/>
                  </a:lnTo>
                  <a:close/>
                  <a:moveTo>
                    <a:pt x="2598" y="774"/>
                  </a:moveTo>
                  <a:lnTo>
                    <a:pt x="2598" y="1432"/>
                  </a:lnTo>
                  <a:lnTo>
                    <a:pt x="2750" y="1432"/>
                  </a:lnTo>
                  <a:lnTo>
                    <a:pt x="2750" y="774"/>
                  </a:lnTo>
                  <a:lnTo>
                    <a:pt x="2598" y="774"/>
                  </a:lnTo>
                  <a:close/>
                  <a:moveTo>
                    <a:pt x="225" y="607"/>
                  </a:moveTo>
                  <a:lnTo>
                    <a:pt x="225" y="2043"/>
                  </a:lnTo>
                  <a:lnTo>
                    <a:pt x="415" y="2043"/>
                  </a:lnTo>
                  <a:lnTo>
                    <a:pt x="417" y="2031"/>
                  </a:lnTo>
                  <a:lnTo>
                    <a:pt x="421" y="2001"/>
                  </a:lnTo>
                  <a:lnTo>
                    <a:pt x="428" y="1976"/>
                  </a:lnTo>
                  <a:lnTo>
                    <a:pt x="440" y="1950"/>
                  </a:lnTo>
                  <a:lnTo>
                    <a:pt x="456" y="1927"/>
                  </a:lnTo>
                  <a:lnTo>
                    <a:pt x="475" y="1906"/>
                  </a:lnTo>
                  <a:lnTo>
                    <a:pt x="498" y="1889"/>
                  </a:lnTo>
                  <a:lnTo>
                    <a:pt x="522" y="1877"/>
                  </a:lnTo>
                  <a:lnTo>
                    <a:pt x="549" y="1866"/>
                  </a:lnTo>
                  <a:lnTo>
                    <a:pt x="583" y="1858"/>
                  </a:lnTo>
                  <a:lnTo>
                    <a:pt x="617" y="1854"/>
                  </a:lnTo>
                  <a:lnTo>
                    <a:pt x="650" y="1857"/>
                  </a:lnTo>
                  <a:lnTo>
                    <a:pt x="683" y="1864"/>
                  </a:lnTo>
                  <a:lnTo>
                    <a:pt x="716" y="1877"/>
                  </a:lnTo>
                  <a:lnTo>
                    <a:pt x="748" y="1895"/>
                  </a:lnTo>
                  <a:lnTo>
                    <a:pt x="767" y="1906"/>
                  </a:lnTo>
                  <a:lnTo>
                    <a:pt x="768" y="1884"/>
                  </a:lnTo>
                  <a:lnTo>
                    <a:pt x="769" y="1855"/>
                  </a:lnTo>
                  <a:lnTo>
                    <a:pt x="770" y="1823"/>
                  </a:lnTo>
                  <a:lnTo>
                    <a:pt x="771" y="1785"/>
                  </a:lnTo>
                  <a:lnTo>
                    <a:pt x="772" y="1740"/>
                  </a:lnTo>
                  <a:lnTo>
                    <a:pt x="774" y="1691"/>
                  </a:lnTo>
                  <a:lnTo>
                    <a:pt x="774" y="1636"/>
                  </a:lnTo>
                  <a:lnTo>
                    <a:pt x="775" y="1575"/>
                  </a:lnTo>
                  <a:lnTo>
                    <a:pt x="776" y="1508"/>
                  </a:lnTo>
                  <a:lnTo>
                    <a:pt x="776" y="1434"/>
                  </a:lnTo>
                  <a:lnTo>
                    <a:pt x="776" y="1354"/>
                  </a:lnTo>
                  <a:lnTo>
                    <a:pt x="777" y="1340"/>
                  </a:lnTo>
                  <a:lnTo>
                    <a:pt x="782" y="1300"/>
                  </a:lnTo>
                  <a:lnTo>
                    <a:pt x="790" y="1265"/>
                  </a:lnTo>
                  <a:lnTo>
                    <a:pt x="800" y="1234"/>
                  </a:lnTo>
                  <a:lnTo>
                    <a:pt x="812" y="1208"/>
                  </a:lnTo>
                  <a:lnTo>
                    <a:pt x="825" y="1186"/>
                  </a:lnTo>
                  <a:lnTo>
                    <a:pt x="839" y="1167"/>
                  </a:lnTo>
                  <a:lnTo>
                    <a:pt x="854" y="1152"/>
                  </a:lnTo>
                  <a:lnTo>
                    <a:pt x="869" y="1139"/>
                  </a:lnTo>
                  <a:lnTo>
                    <a:pt x="885" y="1130"/>
                  </a:lnTo>
                  <a:lnTo>
                    <a:pt x="900" y="1122"/>
                  </a:lnTo>
                  <a:lnTo>
                    <a:pt x="914" y="1117"/>
                  </a:lnTo>
                  <a:lnTo>
                    <a:pt x="928" y="1114"/>
                  </a:lnTo>
                  <a:lnTo>
                    <a:pt x="941" y="1112"/>
                  </a:lnTo>
                  <a:lnTo>
                    <a:pt x="951" y="1110"/>
                  </a:lnTo>
                  <a:lnTo>
                    <a:pt x="960" y="1110"/>
                  </a:lnTo>
                  <a:lnTo>
                    <a:pt x="992" y="1114"/>
                  </a:lnTo>
                  <a:lnTo>
                    <a:pt x="1023" y="1123"/>
                  </a:lnTo>
                  <a:lnTo>
                    <a:pt x="1052" y="1138"/>
                  </a:lnTo>
                  <a:lnTo>
                    <a:pt x="1079" y="1157"/>
                  </a:lnTo>
                  <a:lnTo>
                    <a:pt x="1102" y="1179"/>
                  </a:lnTo>
                  <a:lnTo>
                    <a:pt x="1123" y="1205"/>
                  </a:lnTo>
                  <a:lnTo>
                    <a:pt x="1140" y="1232"/>
                  </a:lnTo>
                  <a:lnTo>
                    <a:pt x="1153" y="1260"/>
                  </a:lnTo>
                  <a:lnTo>
                    <a:pt x="1157" y="1267"/>
                  </a:lnTo>
                  <a:lnTo>
                    <a:pt x="1163" y="1289"/>
                  </a:lnTo>
                  <a:lnTo>
                    <a:pt x="1165" y="1301"/>
                  </a:lnTo>
                  <a:lnTo>
                    <a:pt x="1167" y="1315"/>
                  </a:lnTo>
                  <a:lnTo>
                    <a:pt x="1171" y="1332"/>
                  </a:lnTo>
                  <a:lnTo>
                    <a:pt x="1173" y="1352"/>
                  </a:lnTo>
                  <a:lnTo>
                    <a:pt x="1174" y="1363"/>
                  </a:lnTo>
                  <a:lnTo>
                    <a:pt x="1178" y="1398"/>
                  </a:lnTo>
                  <a:lnTo>
                    <a:pt x="1181" y="1437"/>
                  </a:lnTo>
                  <a:lnTo>
                    <a:pt x="1184" y="1480"/>
                  </a:lnTo>
                  <a:lnTo>
                    <a:pt x="1188" y="1523"/>
                  </a:lnTo>
                  <a:lnTo>
                    <a:pt x="1192" y="1566"/>
                  </a:lnTo>
                  <a:lnTo>
                    <a:pt x="1193" y="1578"/>
                  </a:lnTo>
                  <a:lnTo>
                    <a:pt x="1197" y="1626"/>
                  </a:lnTo>
                  <a:lnTo>
                    <a:pt x="1201" y="1675"/>
                  </a:lnTo>
                  <a:lnTo>
                    <a:pt x="1205" y="1722"/>
                  </a:lnTo>
                  <a:lnTo>
                    <a:pt x="1206" y="1735"/>
                  </a:lnTo>
                  <a:lnTo>
                    <a:pt x="1221" y="1734"/>
                  </a:lnTo>
                  <a:lnTo>
                    <a:pt x="1235" y="1735"/>
                  </a:lnTo>
                  <a:lnTo>
                    <a:pt x="1254" y="1737"/>
                  </a:lnTo>
                  <a:lnTo>
                    <a:pt x="1275" y="1741"/>
                  </a:lnTo>
                  <a:lnTo>
                    <a:pt x="1300" y="1750"/>
                  </a:lnTo>
                  <a:lnTo>
                    <a:pt x="1326" y="1761"/>
                  </a:lnTo>
                  <a:lnTo>
                    <a:pt x="1353" y="1778"/>
                  </a:lnTo>
                  <a:lnTo>
                    <a:pt x="1379" y="1800"/>
                  </a:lnTo>
                  <a:lnTo>
                    <a:pt x="1384" y="1805"/>
                  </a:lnTo>
                  <a:lnTo>
                    <a:pt x="1390" y="1805"/>
                  </a:lnTo>
                  <a:lnTo>
                    <a:pt x="1420" y="1803"/>
                  </a:lnTo>
                  <a:lnTo>
                    <a:pt x="1434" y="1803"/>
                  </a:lnTo>
                  <a:lnTo>
                    <a:pt x="1450" y="1805"/>
                  </a:lnTo>
                  <a:lnTo>
                    <a:pt x="1469" y="1808"/>
                  </a:lnTo>
                  <a:lnTo>
                    <a:pt x="1489" y="1813"/>
                  </a:lnTo>
                  <a:lnTo>
                    <a:pt x="1511" y="1821"/>
                  </a:lnTo>
                  <a:lnTo>
                    <a:pt x="1534" y="1832"/>
                  </a:lnTo>
                  <a:lnTo>
                    <a:pt x="1557" y="1846"/>
                  </a:lnTo>
                  <a:lnTo>
                    <a:pt x="1580" y="1865"/>
                  </a:lnTo>
                  <a:lnTo>
                    <a:pt x="1601" y="1888"/>
                  </a:lnTo>
                  <a:lnTo>
                    <a:pt x="1621" y="1916"/>
                  </a:lnTo>
                  <a:lnTo>
                    <a:pt x="1623" y="1920"/>
                  </a:lnTo>
                  <a:lnTo>
                    <a:pt x="1627" y="1921"/>
                  </a:lnTo>
                  <a:lnTo>
                    <a:pt x="1650" y="1930"/>
                  </a:lnTo>
                  <a:lnTo>
                    <a:pt x="1677" y="1941"/>
                  </a:lnTo>
                  <a:lnTo>
                    <a:pt x="1703" y="1955"/>
                  </a:lnTo>
                  <a:lnTo>
                    <a:pt x="1729" y="1973"/>
                  </a:lnTo>
                  <a:lnTo>
                    <a:pt x="1756" y="1994"/>
                  </a:lnTo>
                  <a:lnTo>
                    <a:pt x="1780" y="2021"/>
                  </a:lnTo>
                  <a:lnTo>
                    <a:pt x="1786" y="2029"/>
                  </a:lnTo>
                  <a:lnTo>
                    <a:pt x="1793" y="2037"/>
                  </a:lnTo>
                  <a:lnTo>
                    <a:pt x="1797" y="2043"/>
                  </a:lnTo>
                  <a:lnTo>
                    <a:pt x="2459" y="2043"/>
                  </a:lnTo>
                  <a:lnTo>
                    <a:pt x="2459" y="1712"/>
                  </a:lnTo>
                  <a:lnTo>
                    <a:pt x="1816" y="1712"/>
                  </a:lnTo>
                  <a:lnTo>
                    <a:pt x="1787" y="1708"/>
                  </a:lnTo>
                  <a:lnTo>
                    <a:pt x="1761" y="1700"/>
                  </a:lnTo>
                  <a:lnTo>
                    <a:pt x="1738" y="1687"/>
                  </a:lnTo>
                  <a:lnTo>
                    <a:pt x="1717" y="1670"/>
                  </a:lnTo>
                  <a:lnTo>
                    <a:pt x="1699" y="1649"/>
                  </a:lnTo>
                  <a:lnTo>
                    <a:pt x="1686" y="1625"/>
                  </a:lnTo>
                  <a:lnTo>
                    <a:pt x="1678" y="1598"/>
                  </a:lnTo>
                  <a:lnTo>
                    <a:pt x="1675" y="1570"/>
                  </a:lnTo>
                  <a:lnTo>
                    <a:pt x="1675" y="1483"/>
                  </a:lnTo>
                  <a:lnTo>
                    <a:pt x="1678" y="1454"/>
                  </a:lnTo>
                  <a:lnTo>
                    <a:pt x="1686" y="1428"/>
                  </a:lnTo>
                  <a:lnTo>
                    <a:pt x="1699" y="1404"/>
                  </a:lnTo>
                  <a:lnTo>
                    <a:pt x="1717" y="1382"/>
                  </a:lnTo>
                  <a:lnTo>
                    <a:pt x="1738" y="1366"/>
                  </a:lnTo>
                  <a:lnTo>
                    <a:pt x="1761" y="1352"/>
                  </a:lnTo>
                  <a:lnTo>
                    <a:pt x="1787" y="1343"/>
                  </a:lnTo>
                  <a:lnTo>
                    <a:pt x="1816" y="1341"/>
                  </a:lnTo>
                  <a:lnTo>
                    <a:pt x="1908" y="1341"/>
                  </a:lnTo>
                  <a:lnTo>
                    <a:pt x="1908" y="1245"/>
                  </a:lnTo>
                  <a:lnTo>
                    <a:pt x="1900" y="1242"/>
                  </a:lnTo>
                  <a:lnTo>
                    <a:pt x="1878" y="1230"/>
                  </a:lnTo>
                  <a:lnTo>
                    <a:pt x="1859" y="1217"/>
                  </a:lnTo>
                  <a:lnTo>
                    <a:pt x="1841" y="1201"/>
                  </a:lnTo>
                  <a:lnTo>
                    <a:pt x="1821" y="1178"/>
                  </a:lnTo>
                  <a:lnTo>
                    <a:pt x="1806" y="1152"/>
                  </a:lnTo>
                  <a:lnTo>
                    <a:pt x="1797" y="1123"/>
                  </a:lnTo>
                  <a:lnTo>
                    <a:pt x="1792" y="1094"/>
                  </a:lnTo>
                  <a:lnTo>
                    <a:pt x="1793" y="1063"/>
                  </a:lnTo>
                  <a:lnTo>
                    <a:pt x="1799" y="1033"/>
                  </a:lnTo>
                  <a:lnTo>
                    <a:pt x="1810" y="1005"/>
                  </a:lnTo>
                  <a:lnTo>
                    <a:pt x="1826" y="978"/>
                  </a:lnTo>
                  <a:lnTo>
                    <a:pt x="1847" y="956"/>
                  </a:lnTo>
                  <a:lnTo>
                    <a:pt x="1872" y="937"/>
                  </a:lnTo>
                  <a:lnTo>
                    <a:pt x="1901" y="917"/>
                  </a:lnTo>
                  <a:lnTo>
                    <a:pt x="1935" y="895"/>
                  </a:lnTo>
                  <a:lnTo>
                    <a:pt x="1972" y="869"/>
                  </a:lnTo>
                  <a:lnTo>
                    <a:pt x="2012" y="842"/>
                  </a:lnTo>
                  <a:lnTo>
                    <a:pt x="2055" y="811"/>
                  </a:lnTo>
                  <a:lnTo>
                    <a:pt x="2101" y="778"/>
                  </a:lnTo>
                  <a:lnTo>
                    <a:pt x="2147" y="743"/>
                  </a:lnTo>
                  <a:lnTo>
                    <a:pt x="2195" y="706"/>
                  </a:lnTo>
                  <a:lnTo>
                    <a:pt x="2244" y="669"/>
                  </a:lnTo>
                  <a:lnTo>
                    <a:pt x="2293" y="630"/>
                  </a:lnTo>
                  <a:lnTo>
                    <a:pt x="2321" y="607"/>
                  </a:lnTo>
                  <a:lnTo>
                    <a:pt x="225" y="607"/>
                  </a:lnTo>
                  <a:close/>
                  <a:moveTo>
                    <a:pt x="2863" y="496"/>
                  </a:moveTo>
                  <a:lnTo>
                    <a:pt x="2863" y="1432"/>
                  </a:lnTo>
                  <a:lnTo>
                    <a:pt x="3014" y="1432"/>
                  </a:lnTo>
                  <a:lnTo>
                    <a:pt x="3014" y="496"/>
                  </a:lnTo>
                  <a:lnTo>
                    <a:pt x="2863" y="496"/>
                  </a:lnTo>
                  <a:close/>
                  <a:moveTo>
                    <a:pt x="3136" y="228"/>
                  </a:moveTo>
                  <a:lnTo>
                    <a:pt x="3136" y="1432"/>
                  </a:lnTo>
                  <a:lnTo>
                    <a:pt x="3287" y="1432"/>
                  </a:lnTo>
                  <a:lnTo>
                    <a:pt x="3287" y="228"/>
                  </a:lnTo>
                  <a:lnTo>
                    <a:pt x="3136" y="228"/>
                  </a:lnTo>
                  <a:close/>
                  <a:moveTo>
                    <a:pt x="3014" y="120"/>
                  </a:moveTo>
                  <a:lnTo>
                    <a:pt x="2778" y="193"/>
                  </a:lnTo>
                  <a:lnTo>
                    <a:pt x="2764" y="199"/>
                  </a:lnTo>
                  <a:lnTo>
                    <a:pt x="2753" y="209"/>
                  </a:lnTo>
                  <a:lnTo>
                    <a:pt x="2746" y="221"/>
                  </a:lnTo>
                  <a:lnTo>
                    <a:pt x="2743" y="231"/>
                  </a:lnTo>
                  <a:lnTo>
                    <a:pt x="2743" y="243"/>
                  </a:lnTo>
                  <a:lnTo>
                    <a:pt x="2747" y="253"/>
                  </a:lnTo>
                  <a:lnTo>
                    <a:pt x="2756" y="265"/>
                  </a:lnTo>
                  <a:lnTo>
                    <a:pt x="2768" y="274"/>
                  </a:lnTo>
                  <a:lnTo>
                    <a:pt x="2782" y="280"/>
                  </a:lnTo>
                  <a:lnTo>
                    <a:pt x="2799" y="281"/>
                  </a:lnTo>
                  <a:lnTo>
                    <a:pt x="2815" y="279"/>
                  </a:lnTo>
                  <a:lnTo>
                    <a:pt x="2836" y="272"/>
                  </a:lnTo>
                  <a:lnTo>
                    <a:pt x="2804" y="313"/>
                  </a:lnTo>
                  <a:lnTo>
                    <a:pt x="2770" y="353"/>
                  </a:lnTo>
                  <a:lnTo>
                    <a:pt x="2734" y="393"/>
                  </a:lnTo>
                  <a:lnTo>
                    <a:pt x="2696" y="433"/>
                  </a:lnTo>
                  <a:lnTo>
                    <a:pt x="2657" y="473"/>
                  </a:lnTo>
                  <a:lnTo>
                    <a:pt x="2616" y="514"/>
                  </a:lnTo>
                  <a:lnTo>
                    <a:pt x="2574" y="553"/>
                  </a:lnTo>
                  <a:lnTo>
                    <a:pt x="2531" y="592"/>
                  </a:lnTo>
                  <a:lnTo>
                    <a:pt x="2487" y="630"/>
                  </a:lnTo>
                  <a:lnTo>
                    <a:pt x="2442" y="668"/>
                  </a:lnTo>
                  <a:lnTo>
                    <a:pt x="2399" y="704"/>
                  </a:lnTo>
                  <a:lnTo>
                    <a:pt x="2355" y="739"/>
                  </a:lnTo>
                  <a:lnTo>
                    <a:pt x="2313" y="773"/>
                  </a:lnTo>
                  <a:lnTo>
                    <a:pt x="2270" y="806"/>
                  </a:lnTo>
                  <a:lnTo>
                    <a:pt x="2229" y="836"/>
                  </a:lnTo>
                  <a:lnTo>
                    <a:pt x="2189" y="866"/>
                  </a:lnTo>
                  <a:lnTo>
                    <a:pt x="2152" y="894"/>
                  </a:lnTo>
                  <a:lnTo>
                    <a:pt x="2116" y="919"/>
                  </a:lnTo>
                  <a:lnTo>
                    <a:pt x="2084" y="942"/>
                  </a:lnTo>
                  <a:lnTo>
                    <a:pt x="2053" y="964"/>
                  </a:lnTo>
                  <a:lnTo>
                    <a:pt x="2026" y="982"/>
                  </a:lnTo>
                  <a:lnTo>
                    <a:pt x="2002" y="999"/>
                  </a:lnTo>
                  <a:lnTo>
                    <a:pt x="1981" y="1013"/>
                  </a:lnTo>
                  <a:lnTo>
                    <a:pt x="1965" y="1025"/>
                  </a:lnTo>
                  <a:lnTo>
                    <a:pt x="1952" y="1032"/>
                  </a:lnTo>
                  <a:lnTo>
                    <a:pt x="1945" y="1037"/>
                  </a:lnTo>
                  <a:lnTo>
                    <a:pt x="1941" y="1040"/>
                  </a:lnTo>
                  <a:lnTo>
                    <a:pt x="1931" y="1049"/>
                  </a:lnTo>
                  <a:lnTo>
                    <a:pt x="1923" y="1060"/>
                  </a:lnTo>
                  <a:lnTo>
                    <a:pt x="1920" y="1072"/>
                  </a:lnTo>
                  <a:lnTo>
                    <a:pt x="1920" y="1084"/>
                  </a:lnTo>
                  <a:lnTo>
                    <a:pt x="1925" y="1096"/>
                  </a:lnTo>
                  <a:lnTo>
                    <a:pt x="1932" y="1105"/>
                  </a:lnTo>
                  <a:lnTo>
                    <a:pt x="1944" y="1115"/>
                  </a:lnTo>
                  <a:lnTo>
                    <a:pt x="1958" y="1120"/>
                  </a:lnTo>
                  <a:lnTo>
                    <a:pt x="1973" y="1122"/>
                  </a:lnTo>
                  <a:lnTo>
                    <a:pt x="1990" y="1119"/>
                  </a:lnTo>
                  <a:lnTo>
                    <a:pt x="2005" y="1113"/>
                  </a:lnTo>
                  <a:lnTo>
                    <a:pt x="2011" y="1109"/>
                  </a:lnTo>
                  <a:lnTo>
                    <a:pt x="2021" y="1102"/>
                  </a:lnTo>
                  <a:lnTo>
                    <a:pt x="2035" y="1092"/>
                  </a:lnTo>
                  <a:lnTo>
                    <a:pt x="2053" y="1081"/>
                  </a:lnTo>
                  <a:lnTo>
                    <a:pt x="2076" y="1066"/>
                  </a:lnTo>
                  <a:lnTo>
                    <a:pt x="2102" y="1048"/>
                  </a:lnTo>
                  <a:lnTo>
                    <a:pt x="2131" y="1028"/>
                  </a:lnTo>
                  <a:lnTo>
                    <a:pt x="2163" y="1006"/>
                  </a:lnTo>
                  <a:lnTo>
                    <a:pt x="2198" y="981"/>
                  </a:lnTo>
                  <a:lnTo>
                    <a:pt x="2235" y="954"/>
                  </a:lnTo>
                  <a:lnTo>
                    <a:pt x="2273" y="925"/>
                  </a:lnTo>
                  <a:lnTo>
                    <a:pt x="2314" y="896"/>
                  </a:lnTo>
                  <a:lnTo>
                    <a:pt x="2356" y="864"/>
                  </a:lnTo>
                  <a:lnTo>
                    <a:pt x="2399" y="830"/>
                  </a:lnTo>
                  <a:lnTo>
                    <a:pt x="2443" y="795"/>
                  </a:lnTo>
                  <a:lnTo>
                    <a:pt x="2488" y="758"/>
                  </a:lnTo>
                  <a:lnTo>
                    <a:pt x="2532" y="721"/>
                  </a:lnTo>
                  <a:lnTo>
                    <a:pt x="2577" y="683"/>
                  </a:lnTo>
                  <a:lnTo>
                    <a:pt x="2622" y="643"/>
                  </a:lnTo>
                  <a:lnTo>
                    <a:pt x="2666" y="603"/>
                  </a:lnTo>
                  <a:lnTo>
                    <a:pt x="2709" y="562"/>
                  </a:lnTo>
                  <a:lnTo>
                    <a:pt x="2751" y="521"/>
                  </a:lnTo>
                  <a:lnTo>
                    <a:pt x="2791" y="479"/>
                  </a:lnTo>
                  <a:lnTo>
                    <a:pt x="2830" y="436"/>
                  </a:lnTo>
                  <a:lnTo>
                    <a:pt x="2867" y="394"/>
                  </a:lnTo>
                  <a:lnTo>
                    <a:pt x="2901" y="352"/>
                  </a:lnTo>
                  <a:lnTo>
                    <a:pt x="2933" y="310"/>
                  </a:lnTo>
                  <a:lnTo>
                    <a:pt x="2937" y="342"/>
                  </a:lnTo>
                  <a:lnTo>
                    <a:pt x="2941" y="355"/>
                  </a:lnTo>
                  <a:lnTo>
                    <a:pt x="2950" y="365"/>
                  </a:lnTo>
                  <a:lnTo>
                    <a:pt x="2960" y="374"/>
                  </a:lnTo>
                  <a:lnTo>
                    <a:pt x="2974" y="379"/>
                  </a:lnTo>
                  <a:lnTo>
                    <a:pt x="2990" y="381"/>
                  </a:lnTo>
                  <a:lnTo>
                    <a:pt x="2996" y="381"/>
                  </a:lnTo>
                  <a:lnTo>
                    <a:pt x="3011" y="378"/>
                  </a:lnTo>
                  <a:lnTo>
                    <a:pt x="3023" y="371"/>
                  </a:lnTo>
                  <a:lnTo>
                    <a:pt x="3034" y="361"/>
                  </a:lnTo>
                  <a:lnTo>
                    <a:pt x="3039" y="352"/>
                  </a:lnTo>
                  <a:lnTo>
                    <a:pt x="3042" y="341"/>
                  </a:lnTo>
                  <a:lnTo>
                    <a:pt x="3042" y="331"/>
                  </a:lnTo>
                  <a:lnTo>
                    <a:pt x="3014" y="120"/>
                  </a:lnTo>
                  <a:close/>
                  <a:moveTo>
                    <a:pt x="3010" y="0"/>
                  </a:moveTo>
                  <a:lnTo>
                    <a:pt x="3034" y="4"/>
                  </a:lnTo>
                  <a:lnTo>
                    <a:pt x="3057" y="11"/>
                  </a:lnTo>
                  <a:lnTo>
                    <a:pt x="3079" y="22"/>
                  </a:lnTo>
                  <a:lnTo>
                    <a:pt x="3098" y="36"/>
                  </a:lnTo>
                  <a:lnTo>
                    <a:pt x="3114" y="54"/>
                  </a:lnTo>
                  <a:lnTo>
                    <a:pt x="3127" y="74"/>
                  </a:lnTo>
                  <a:lnTo>
                    <a:pt x="3136" y="96"/>
                  </a:lnTo>
                  <a:lnTo>
                    <a:pt x="3140" y="105"/>
                  </a:lnTo>
                  <a:lnTo>
                    <a:pt x="3274" y="105"/>
                  </a:lnTo>
                  <a:lnTo>
                    <a:pt x="3303" y="107"/>
                  </a:lnTo>
                  <a:lnTo>
                    <a:pt x="3329" y="116"/>
                  </a:lnTo>
                  <a:lnTo>
                    <a:pt x="3353" y="130"/>
                  </a:lnTo>
                  <a:lnTo>
                    <a:pt x="3375" y="146"/>
                  </a:lnTo>
                  <a:lnTo>
                    <a:pt x="3391" y="168"/>
                  </a:lnTo>
                  <a:lnTo>
                    <a:pt x="3405" y="192"/>
                  </a:lnTo>
                  <a:lnTo>
                    <a:pt x="3414" y="218"/>
                  </a:lnTo>
                  <a:lnTo>
                    <a:pt x="3416" y="247"/>
                  </a:lnTo>
                  <a:lnTo>
                    <a:pt x="3416" y="1377"/>
                  </a:lnTo>
                  <a:lnTo>
                    <a:pt x="3420" y="1381"/>
                  </a:lnTo>
                  <a:lnTo>
                    <a:pt x="3439" y="1403"/>
                  </a:lnTo>
                  <a:lnTo>
                    <a:pt x="3452" y="1428"/>
                  </a:lnTo>
                  <a:lnTo>
                    <a:pt x="3460" y="1454"/>
                  </a:lnTo>
                  <a:lnTo>
                    <a:pt x="3463" y="1483"/>
                  </a:lnTo>
                  <a:lnTo>
                    <a:pt x="3463" y="1570"/>
                  </a:lnTo>
                  <a:lnTo>
                    <a:pt x="3460" y="1598"/>
                  </a:lnTo>
                  <a:lnTo>
                    <a:pt x="3452" y="1625"/>
                  </a:lnTo>
                  <a:lnTo>
                    <a:pt x="3439" y="1649"/>
                  </a:lnTo>
                  <a:lnTo>
                    <a:pt x="3422" y="1670"/>
                  </a:lnTo>
                  <a:lnTo>
                    <a:pt x="3401" y="1687"/>
                  </a:lnTo>
                  <a:lnTo>
                    <a:pt x="3377" y="1700"/>
                  </a:lnTo>
                  <a:lnTo>
                    <a:pt x="3350" y="1708"/>
                  </a:lnTo>
                  <a:lnTo>
                    <a:pt x="3322" y="1712"/>
                  </a:lnTo>
                  <a:lnTo>
                    <a:pt x="2665" y="1712"/>
                  </a:lnTo>
                  <a:lnTo>
                    <a:pt x="2665" y="2055"/>
                  </a:lnTo>
                  <a:lnTo>
                    <a:pt x="2663" y="2082"/>
                  </a:lnTo>
                  <a:lnTo>
                    <a:pt x="2653" y="2106"/>
                  </a:lnTo>
                  <a:lnTo>
                    <a:pt x="2640" y="2128"/>
                  </a:lnTo>
                  <a:lnTo>
                    <a:pt x="2622" y="2146"/>
                  </a:lnTo>
                  <a:lnTo>
                    <a:pt x="2601" y="2160"/>
                  </a:lnTo>
                  <a:lnTo>
                    <a:pt x="2576" y="2169"/>
                  </a:lnTo>
                  <a:lnTo>
                    <a:pt x="2550" y="2172"/>
                  </a:lnTo>
                  <a:lnTo>
                    <a:pt x="1842" y="2172"/>
                  </a:lnTo>
                  <a:lnTo>
                    <a:pt x="1842" y="2186"/>
                  </a:lnTo>
                  <a:lnTo>
                    <a:pt x="1843" y="2203"/>
                  </a:lnTo>
                  <a:lnTo>
                    <a:pt x="1842" y="2222"/>
                  </a:lnTo>
                  <a:lnTo>
                    <a:pt x="1844" y="2237"/>
                  </a:lnTo>
                  <a:lnTo>
                    <a:pt x="1845" y="2260"/>
                  </a:lnTo>
                  <a:lnTo>
                    <a:pt x="1848" y="2288"/>
                  </a:lnTo>
                  <a:lnTo>
                    <a:pt x="1849" y="2321"/>
                  </a:lnTo>
                  <a:lnTo>
                    <a:pt x="1849" y="2359"/>
                  </a:lnTo>
                  <a:lnTo>
                    <a:pt x="1848" y="2400"/>
                  </a:lnTo>
                  <a:lnTo>
                    <a:pt x="1847" y="2446"/>
                  </a:lnTo>
                  <a:lnTo>
                    <a:pt x="1842" y="2494"/>
                  </a:lnTo>
                  <a:lnTo>
                    <a:pt x="1837" y="2543"/>
                  </a:lnTo>
                  <a:lnTo>
                    <a:pt x="1830" y="2595"/>
                  </a:lnTo>
                  <a:lnTo>
                    <a:pt x="1820" y="2647"/>
                  </a:lnTo>
                  <a:lnTo>
                    <a:pt x="1807" y="2700"/>
                  </a:lnTo>
                  <a:lnTo>
                    <a:pt x="1792" y="2753"/>
                  </a:lnTo>
                  <a:lnTo>
                    <a:pt x="1772" y="2805"/>
                  </a:lnTo>
                  <a:lnTo>
                    <a:pt x="1749" y="2855"/>
                  </a:lnTo>
                  <a:lnTo>
                    <a:pt x="1697" y="3025"/>
                  </a:lnTo>
                  <a:lnTo>
                    <a:pt x="942" y="3024"/>
                  </a:lnTo>
                  <a:lnTo>
                    <a:pt x="951" y="2893"/>
                  </a:lnTo>
                  <a:lnTo>
                    <a:pt x="941" y="2883"/>
                  </a:lnTo>
                  <a:lnTo>
                    <a:pt x="934" y="2877"/>
                  </a:lnTo>
                  <a:lnTo>
                    <a:pt x="925" y="2867"/>
                  </a:lnTo>
                  <a:lnTo>
                    <a:pt x="912" y="2854"/>
                  </a:lnTo>
                  <a:lnTo>
                    <a:pt x="896" y="2840"/>
                  </a:lnTo>
                  <a:lnTo>
                    <a:pt x="878" y="2821"/>
                  </a:lnTo>
                  <a:lnTo>
                    <a:pt x="858" y="2800"/>
                  </a:lnTo>
                  <a:lnTo>
                    <a:pt x="836" y="2777"/>
                  </a:lnTo>
                  <a:lnTo>
                    <a:pt x="813" y="2752"/>
                  </a:lnTo>
                  <a:lnTo>
                    <a:pt x="789" y="2725"/>
                  </a:lnTo>
                  <a:lnTo>
                    <a:pt x="765" y="2698"/>
                  </a:lnTo>
                  <a:lnTo>
                    <a:pt x="739" y="2669"/>
                  </a:lnTo>
                  <a:lnTo>
                    <a:pt x="715" y="2639"/>
                  </a:lnTo>
                  <a:lnTo>
                    <a:pt x="691" y="2609"/>
                  </a:lnTo>
                  <a:lnTo>
                    <a:pt x="668" y="2578"/>
                  </a:lnTo>
                  <a:lnTo>
                    <a:pt x="645" y="2548"/>
                  </a:lnTo>
                  <a:lnTo>
                    <a:pt x="624" y="2517"/>
                  </a:lnTo>
                  <a:lnTo>
                    <a:pt x="606" y="2487"/>
                  </a:lnTo>
                  <a:lnTo>
                    <a:pt x="582" y="2451"/>
                  </a:lnTo>
                  <a:lnTo>
                    <a:pt x="556" y="2412"/>
                  </a:lnTo>
                  <a:lnTo>
                    <a:pt x="530" y="2370"/>
                  </a:lnTo>
                  <a:lnTo>
                    <a:pt x="505" y="2324"/>
                  </a:lnTo>
                  <a:lnTo>
                    <a:pt x="481" y="2278"/>
                  </a:lnTo>
                  <a:lnTo>
                    <a:pt x="459" y="2229"/>
                  </a:lnTo>
                  <a:lnTo>
                    <a:pt x="441" y="2180"/>
                  </a:lnTo>
                  <a:lnTo>
                    <a:pt x="438" y="2172"/>
                  </a:lnTo>
                  <a:lnTo>
                    <a:pt x="116" y="2172"/>
                  </a:lnTo>
                  <a:lnTo>
                    <a:pt x="90" y="2169"/>
                  </a:lnTo>
                  <a:lnTo>
                    <a:pt x="64" y="2160"/>
                  </a:lnTo>
                  <a:lnTo>
                    <a:pt x="43" y="2146"/>
                  </a:lnTo>
                  <a:lnTo>
                    <a:pt x="25" y="2128"/>
                  </a:lnTo>
                  <a:lnTo>
                    <a:pt x="12" y="2106"/>
                  </a:lnTo>
                  <a:lnTo>
                    <a:pt x="3" y="2082"/>
                  </a:lnTo>
                  <a:lnTo>
                    <a:pt x="0" y="2055"/>
                  </a:lnTo>
                  <a:lnTo>
                    <a:pt x="0" y="594"/>
                  </a:lnTo>
                  <a:lnTo>
                    <a:pt x="3" y="568"/>
                  </a:lnTo>
                  <a:lnTo>
                    <a:pt x="12" y="543"/>
                  </a:lnTo>
                  <a:lnTo>
                    <a:pt x="25" y="521"/>
                  </a:lnTo>
                  <a:lnTo>
                    <a:pt x="43" y="503"/>
                  </a:lnTo>
                  <a:lnTo>
                    <a:pt x="64" y="489"/>
                  </a:lnTo>
                  <a:lnTo>
                    <a:pt x="90" y="481"/>
                  </a:lnTo>
                  <a:lnTo>
                    <a:pt x="116" y="478"/>
                  </a:lnTo>
                  <a:lnTo>
                    <a:pt x="2471" y="478"/>
                  </a:lnTo>
                  <a:lnTo>
                    <a:pt x="2475" y="474"/>
                  </a:lnTo>
                  <a:lnTo>
                    <a:pt x="2530" y="423"/>
                  </a:lnTo>
                  <a:lnTo>
                    <a:pt x="2582" y="373"/>
                  </a:lnTo>
                  <a:lnTo>
                    <a:pt x="2627" y="325"/>
                  </a:lnTo>
                  <a:lnTo>
                    <a:pt x="2633" y="319"/>
                  </a:lnTo>
                  <a:lnTo>
                    <a:pt x="2630" y="312"/>
                  </a:lnTo>
                  <a:lnTo>
                    <a:pt x="2619" y="284"/>
                  </a:lnTo>
                  <a:lnTo>
                    <a:pt x="2615" y="256"/>
                  </a:lnTo>
                  <a:lnTo>
                    <a:pt x="2615" y="229"/>
                  </a:lnTo>
                  <a:lnTo>
                    <a:pt x="2619" y="200"/>
                  </a:lnTo>
                  <a:lnTo>
                    <a:pt x="2628" y="174"/>
                  </a:lnTo>
                  <a:lnTo>
                    <a:pt x="2643" y="147"/>
                  </a:lnTo>
                  <a:lnTo>
                    <a:pt x="2662" y="123"/>
                  </a:lnTo>
                  <a:lnTo>
                    <a:pt x="2685" y="103"/>
                  </a:lnTo>
                  <a:lnTo>
                    <a:pt x="2710" y="87"/>
                  </a:lnTo>
                  <a:lnTo>
                    <a:pt x="2740" y="76"/>
                  </a:lnTo>
                  <a:lnTo>
                    <a:pt x="2961" y="7"/>
                  </a:lnTo>
                  <a:lnTo>
                    <a:pt x="2985" y="1"/>
                  </a:lnTo>
                  <a:lnTo>
                    <a:pt x="30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320"/>
            <p:cNvSpPr>
              <a:spLocks/>
            </p:cNvSpPr>
            <p:nvPr/>
          </p:nvSpPr>
          <p:spPr bwMode="auto">
            <a:xfrm>
              <a:off x="7137400" y="4586288"/>
              <a:ext cx="185738" cy="93663"/>
            </a:xfrm>
            <a:custGeom>
              <a:avLst/>
              <a:gdLst>
                <a:gd name="T0" fmla="*/ 292 w 584"/>
                <a:gd name="T1" fmla="*/ 0 h 293"/>
                <a:gd name="T2" fmla="*/ 335 w 584"/>
                <a:gd name="T3" fmla="*/ 3 h 293"/>
                <a:gd name="T4" fmla="*/ 376 w 584"/>
                <a:gd name="T5" fmla="*/ 12 h 293"/>
                <a:gd name="T6" fmla="*/ 415 w 584"/>
                <a:gd name="T7" fmla="*/ 27 h 293"/>
                <a:gd name="T8" fmla="*/ 451 w 584"/>
                <a:gd name="T9" fmla="*/ 47 h 293"/>
                <a:gd name="T10" fmla="*/ 484 w 584"/>
                <a:gd name="T11" fmla="*/ 72 h 293"/>
                <a:gd name="T12" fmla="*/ 512 w 584"/>
                <a:gd name="T13" fmla="*/ 100 h 293"/>
                <a:gd name="T14" fmla="*/ 538 w 584"/>
                <a:gd name="T15" fmla="*/ 133 h 293"/>
                <a:gd name="T16" fmla="*/ 558 w 584"/>
                <a:gd name="T17" fmla="*/ 169 h 293"/>
                <a:gd name="T18" fmla="*/ 572 w 584"/>
                <a:gd name="T19" fmla="*/ 208 h 293"/>
                <a:gd name="T20" fmla="*/ 581 w 584"/>
                <a:gd name="T21" fmla="*/ 249 h 293"/>
                <a:gd name="T22" fmla="*/ 584 w 584"/>
                <a:gd name="T23" fmla="*/ 293 h 293"/>
                <a:gd name="T24" fmla="*/ 552 w 584"/>
                <a:gd name="T25" fmla="*/ 293 h 293"/>
                <a:gd name="T26" fmla="*/ 549 w 584"/>
                <a:gd name="T27" fmla="*/ 255 h 293"/>
                <a:gd name="T28" fmla="*/ 541 w 584"/>
                <a:gd name="T29" fmla="*/ 218 h 293"/>
                <a:gd name="T30" fmla="*/ 528 w 584"/>
                <a:gd name="T31" fmla="*/ 183 h 293"/>
                <a:gd name="T32" fmla="*/ 510 w 584"/>
                <a:gd name="T33" fmla="*/ 151 h 293"/>
                <a:gd name="T34" fmla="*/ 488 w 584"/>
                <a:gd name="T35" fmla="*/ 122 h 293"/>
                <a:gd name="T36" fmla="*/ 463 w 584"/>
                <a:gd name="T37" fmla="*/ 96 h 293"/>
                <a:gd name="T38" fmla="*/ 433 w 584"/>
                <a:gd name="T39" fmla="*/ 74 h 293"/>
                <a:gd name="T40" fmla="*/ 402 w 584"/>
                <a:gd name="T41" fmla="*/ 57 h 293"/>
                <a:gd name="T42" fmla="*/ 367 w 584"/>
                <a:gd name="T43" fmla="*/ 43 h 293"/>
                <a:gd name="T44" fmla="*/ 330 w 584"/>
                <a:gd name="T45" fmla="*/ 35 h 293"/>
                <a:gd name="T46" fmla="*/ 292 w 584"/>
                <a:gd name="T47" fmla="*/ 32 h 293"/>
                <a:gd name="T48" fmla="*/ 254 w 584"/>
                <a:gd name="T49" fmla="*/ 35 h 293"/>
                <a:gd name="T50" fmla="*/ 217 w 584"/>
                <a:gd name="T51" fmla="*/ 43 h 293"/>
                <a:gd name="T52" fmla="*/ 182 w 584"/>
                <a:gd name="T53" fmla="*/ 57 h 293"/>
                <a:gd name="T54" fmla="*/ 151 w 584"/>
                <a:gd name="T55" fmla="*/ 74 h 293"/>
                <a:gd name="T56" fmla="*/ 121 w 584"/>
                <a:gd name="T57" fmla="*/ 96 h 293"/>
                <a:gd name="T58" fmla="*/ 96 w 584"/>
                <a:gd name="T59" fmla="*/ 122 h 293"/>
                <a:gd name="T60" fmla="*/ 74 w 584"/>
                <a:gd name="T61" fmla="*/ 151 h 293"/>
                <a:gd name="T62" fmla="*/ 56 w 584"/>
                <a:gd name="T63" fmla="*/ 183 h 293"/>
                <a:gd name="T64" fmla="*/ 43 w 584"/>
                <a:gd name="T65" fmla="*/ 218 h 293"/>
                <a:gd name="T66" fmla="*/ 35 w 584"/>
                <a:gd name="T67" fmla="*/ 255 h 293"/>
                <a:gd name="T68" fmla="*/ 31 w 584"/>
                <a:gd name="T69" fmla="*/ 293 h 293"/>
                <a:gd name="T70" fmla="*/ 0 w 584"/>
                <a:gd name="T71" fmla="*/ 293 h 293"/>
                <a:gd name="T72" fmla="*/ 3 w 584"/>
                <a:gd name="T73" fmla="*/ 249 h 293"/>
                <a:gd name="T74" fmla="*/ 11 w 584"/>
                <a:gd name="T75" fmla="*/ 208 h 293"/>
                <a:gd name="T76" fmla="*/ 26 w 584"/>
                <a:gd name="T77" fmla="*/ 169 h 293"/>
                <a:gd name="T78" fmla="*/ 46 w 584"/>
                <a:gd name="T79" fmla="*/ 133 h 293"/>
                <a:gd name="T80" fmla="*/ 71 w 584"/>
                <a:gd name="T81" fmla="*/ 100 h 293"/>
                <a:gd name="T82" fmla="*/ 100 w 584"/>
                <a:gd name="T83" fmla="*/ 72 h 293"/>
                <a:gd name="T84" fmla="*/ 133 w 584"/>
                <a:gd name="T85" fmla="*/ 47 h 293"/>
                <a:gd name="T86" fmla="*/ 168 w 584"/>
                <a:gd name="T87" fmla="*/ 27 h 293"/>
                <a:gd name="T88" fmla="*/ 207 w 584"/>
                <a:gd name="T89" fmla="*/ 12 h 293"/>
                <a:gd name="T90" fmla="*/ 249 w 584"/>
                <a:gd name="T91" fmla="*/ 3 h 293"/>
                <a:gd name="T92" fmla="*/ 292 w 584"/>
                <a:gd name="T93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84" h="293">
                  <a:moveTo>
                    <a:pt x="292" y="0"/>
                  </a:moveTo>
                  <a:lnTo>
                    <a:pt x="335" y="3"/>
                  </a:lnTo>
                  <a:lnTo>
                    <a:pt x="376" y="12"/>
                  </a:lnTo>
                  <a:lnTo>
                    <a:pt x="415" y="27"/>
                  </a:lnTo>
                  <a:lnTo>
                    <a:pt x="451" y="47"/>
                  </a:lnTo>
                  <a:lnTo>
                    <a:pt x="484" y="72"/>
                  </a:lnTo>
                  <a:lnTo>
                    <a:pt x="512" y="100"/>
                  </a:lnTo>
                  <a:lnTo>
                    <a:pt x="538" y="133"/>
                  </a:lnTo>
                  <a:lnTo>
                    <a:pt x="558" y="169"/>
                  </a:lnTo>
                  <a:lnTo>
                    <a:pt x="572" y="208"/>
                  </a:lnTo>
                  <a:lnTo>
                    <a:pt x="581" y="249"/>
                  </a:lnTo>
                  <a:lnTo>
                    <a:pt x="584" y="293"/>
                  </a:lnTo>
                  <a:lnTo>
                    <a:pt x="552" y="293"/>
                  </a:lnTo>
                  <a:lnTo>
                    <a:pt x="549" y="255"/>
                  </a:lnTo>
                  <a:lnTo>
                    <a:pt x="541" y="218"/>
                  </a:lnTo>
                  <a:lnTo>
                    <a:pt x="528" y="183"/>
                  </a:lnTo>
                  <a:lnTo>
                    <a:pt x="510" y="151"/>
                  </a:lnTo>
                  <a:lnTo>
                    <a:pt x="488" y="122"/>
                  </a:lnTo>
                  <a:lnTo>
                    <a:pt x="463" y="96"/>
                  </a:lnTo>
                  <a:lnTo>
                    <a:pt x="433" y="74"/>
                  </a:lnTo>
                  <a:lnTo>
                    <a:pt x="402" y="57"/>
                  </a:lnTo>
                  <a:lnTo>
                    <a:pt x="367" y="43"/>
                  </a:lnTo>
                  <a:lnTo>
                    <a:pt x="330" y="35"/>
                  </a:lnTo>
                  <a:lnTo>
                    <a:pt x="292" y="32"/>
                  </a:lnTo>
                  <a:lnTo>
                    <a:pt x="254" y="35"/>
                  </a:lnTo>
                  <a:lnTo>
                    <a:pt x="217" y="43"/>
                  </a:lnTo>
                  <a:lnTo>
                    <a:pt x="182" y="57"/>
                  </a:lnTo>
                  <a:lnTo>
                    <a:pt x="151" y="74"/>
                  </a:lnTo>
                  <a:lnTo>
                    <a:pt x="121" y="96"/>
                  </a:lnTo>
                  <a:lnTo>
                    <a:pt x="96" y="122"/>
                  </a:lnTo>
                  <a:lnTo>
                    <a:pt x="74" y="151"/>
                  </a:lnTo>
                  <a:lnTo>
                    <a:pt x="56" y="183"/>
                  </a:lnTo>
                  <a:lnTo>
                    <a:pt x="43" y="218"/>
                  </a:lnTo>
                  <a:lnTo>
                    <a:pt x="35" y="255"/>
                  </a:lnTo>
                  <a:lnTo>
                    <a:pt x="31" y="293"/>
                  </a:lnTo>
                  <a:lnTo>
                    <a:pt x="0" y="293"/>
                  </a:lnTo>
                  <a:lnTo>
                    <a:pt x="3" y="249"/>
                  </a:lnTo>
                  <a:lnTo>
                    <a:pt x="11" y="208"/>
                  </a:lnTo>
                  <a:lnTo>
                    <a:pt x="26" y="169"/>
                  </a:lnTo>
                  <a:lnTo>
                    <a:pt x="46" y="133"/>
                  </a:lnTo>
                  <a:lnTo>
                    <a:pt x="71" y="100"/>
                  </a:lnTo>
                  <a:lnTo>
                    <a:pt x="100" y="72"/>
                  </a:lnTo>
                  <a:lnTo>
                    <a:pt x="133" y="47"/>
                  </a:lnTo>
                  <a:lnTo>
                    <a:pt x="168" y="27"/>
                  </a:lnTo>
                  <a:lnTo>
                    <a:pt x="207" y="12"/>
                  </a:lnTo>
                  <a:lnTo>
                    <a:pt x="249" y="3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2" name="Group 622"/>
          <p:cNvGrpSpPr/>
          <p:nvPr/>
        </p:nvGrpSpPr>
        <p:grpSpPr>
          <a:xfrm>
            <a:off x="8722234" y="2813112"/>
            <a:ext cx="508385" cy="464177"/>
            <a:chOff x="6965950" y="5067301"/>
            <a:chExt cx="1058863" cy="966787"/>
          </a:xfrm>
          <a:solidFill>
            <a:srgbClr val="000000"/>
          </a:solidFill>
        </p:grpSpPr>
        <p:sp>
          <p:nvSpPr>
            <p:cNvPr id="713" name="Freeform 417"/>
            <p:cNvSpPr>
              <a:spLocks/>
            </p:cNvSpPr>
            <p:nvPr/>
          </p:nvSpPr>
          <p:spPr bwMode="auto">
            <a:xfrm>
              <a:off x="7137400" y="5237163"/>
              <a:ext cx="147638" cy="146050"/>
            </a:xfrm>
            <a:custGeom>
              <a:avLst/>
              <a:gdLst>
                <a:gd name="T0" fmla="*/ 231 w 463"/>
                <a:gd name="T1" fmla="*/ 0 h 464"/>
                <a:gd name="T2" fmla="*/ 268 w 463"/>
                <a:gd name="T3" fmla="*/ 3 h 464"/>
                <a:gd name="T4" fmla="*/ 304 w 463"/>
                <a:gd name="T5" fmla="*/ 12 h 464"/>
                <a:gd name="T6" fmla="*/ 338 w 463"/>
                <a:gd name="T7" fmla="*/ 26 h 464"/>
                <a:gd name="T8" fmla="*/ 368 w 463"/>
                <a:gd name="T9" fmla="*/ 45 h 464"/>
                <a:gd name="T10" fmla="*/ 395 w 463"/>
                <a:gd name="T11" fmla="*/ 68 h 464"/>
                <a:gd name="T12" fmla="*/ 418 w 463"/>
                <a:gd name="T13" fmla="*/ 95 h 464"/>
                <a:gd name="T14" fmla="*/ 436 w 463"/>
                <a:gd name="T15" fmla="*/ 126 h 464"/>
                <a:gd name="T16" fmla="*/ 451 w 463"/>
                <a:gd name="T17" fmla="*/ 159 h 464"/>
                <a:gd name="T18" fmla="*/ 460 w 463"/>
                <a:gd name="T19" fmla="*/ 194 h 464"/>
                <a:gd name="T20" fmla="*/ 463 w 463"/>
                <a:gd name="T21" fmla="*/ 232 h 464"/>
                <a:gd name="T22" fmla="*/ 460 w 463"/>
                <a:gd name="T23" fmla="*/ 270 h 464"/>
                <a:gd name="T24" fmla="*/ 451 w 463"/>
                <a:gd name="T25" fmla="*/ 306 h 464"/>
                <a:gd name="T26" fmla="*/ 436 w 463"/>
                <a:gd name="T27" fmla="*/ 339 h 464"/>
                <a:gd name="T28" fmla="*/ 418 w 463"/>
                <a:gd name="T29" fmla="*/ 369 h 464"/>
                <a:gd name="T30" fmla="*/ 395 w 463"/>
                <a:gd name="T31" fmla="*/ 397 h 464"/>
                <a:gd name="T32" fmla="*/ 368 w 463"/>
                <a:gd name="T33" fmla="*/ 420 h 464"/>
                <a:gd name="T34" fmla="*/ 338 w 463"/>
                <a:gd name="T35" fmla="*/ 439 h 464"/>
                <a:gd name="T36" fmla="*/ 304 w 463"/>
                <a:gd name="T37" fmla="*/ 453 h 464"/>
                <a:gd name="T38" fmla="*/ 268 w 463"/>
                <a:gd name="T39" fmla="*/ 462 h 464"/>
                <a:gd name="T40" fmla="*/ 231 w 463"/>
                <a:gd name="T41" fmla="*/ 464 h 464"/>
                <a:gd name="T42" fmla="*/ 193 w 463"/>
                <a:gd name="T43" fmla="*/ 462 h 464"/>
                <a:gd name="T44" fmla="*/ 157 w 463"/>
                <a:gd name="T45" fmla="*/ 453 h 464"/>
                <a:gd name="T46" fmla="*/ 125 w 463"/>
                <a:gd name="T47" fmla="*/ 439 h 464"/>
                <a:gd name="T48" fmla="*/ 94 w 463"/>
                <a:gd name="T49" fmla="*/ 420 h 464"/>
                <a:gd name="T50" fmla="*/ 68 w 463"/>
                <a:gd name="T51" fmla="*/ 397 h 464"/>
                <a:gd name="T52" fmla="*/ 44 w 463"/>
                <a:gd name="T53" fmla="*/ 369 h 464"/>
                <a:gd name="T54" fmla="*/ 25 w 463"/>
                <a:gd name="T55" fmla="*/ 339 h 464"/>
                <a:gd name="T56" fmla="*/ 11 w 463"/>
                <a:gd name="T57" fmla="*/ 306 h 464"/>
                <a:gd name="T58" fmla="*/ 3 w 463"/>
                <a:gd name="T59" fmla="*/ 270 h 464"/>
                <a:gd name="T60" fmla="*/ 0 w 463"/>
                <a:gd name="T61" fmla="*/ 232 h 464"/>
                <a:gd name="T62" fmla="*/ 3 w 463"/>
                <a:gd name="T63" fmla="*/ 194 h 464"/>
                <a:gd name="T64" fmla="*/ 11 w 463"/>
                <a:gd name="T65" fmla="*/ 159 h 464"/>
                <a:gd name="T66" fmla="*/ 25 w 463"/>
                <a:gd name="T67" fmla="*/ 126 h 464"/>
                <a:gd name="T68" fmla="*/ 44 w 463"/>
                <a:gd name="T69" fmla="*/ 95 h 464"/>
                <a:gd name="T70" fmla="*/ 68 w 463"/>
                <a:gd name="T71" fmla="*/ 68 h 464"/>
                <a:gd name="T72" fmla="*/ 94 w 463"/>
                <a:gd name="T73" fmla="*/ 45 h 464"/>
                <a:gd name="T74" fmla="*/ 125 w 463"/>
                <a:gd name="T75" fmla="*/ 26 h 464"/>
                <a:gd name="T76" fmla="*/ 157 w 463"/>
                <a:gd name="T77" fmla="*/ 12 h 464"/>
                <a:gd name="T78" fmla="*/ 193 w 463"/>
                <a:gd name="T79" fmla="*/ 3 h 464"/>
                <a:gd name="T80" fmla="*/ 231 w 463"/>
                <a:gd name="T8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3" h="464">
                  <a:moveTo>
                    <a:pt x="231" y="0"/>
                  </a:moveTo>
                  <a:lnTo>
                    <a:pt x="268" y="3"/>
                  </a:lnTo>
                  <a:lnTo>
                    <a:pt x="304" y="12"/>
                  </a:lnTo>
                  <a:lnTo>
                    <a:pt x="338" y="26"/>
                  </a:lnTo>
                  <a:lnTo>
                    <a:pt x="368" y="45"/>
                  </a:lnTo>
                  <a:lnTo>
                    <a:pt x="395" y="68"/>
                  </a:lnTo>
                  <a:lnTo>
                    <a:pt x="418" y="95"/>
                  </a:lnTo>
                  <a:lnTo>
                    <a:pt x="436" y="126"/>
                  </a:lnTo>
                  <a:lnTo>
                    <a:pt x="451" y="159"/>
                  </a:lnTo>
                  <a:lnTo>
                    <a:pt x="460" y="194"/>
                  </a:lnTo>
                  <a:lnTo>
                    <a:pt x="463" y="232"/>
                  </a:lnTo>
                  <a:lnTo>
                    <a:pt x="460" y="270"/>
                  </a:lnTo>
                  <a:lnTo>
                    <a:pt x="451" y="306"/>
                  </a:lnTo>
                  <a:lnTo>
                    <a:pt x="436" y="339"/>
                  </a:lnTo>
                  <a:lnTo>
                    <a:pt x="418" y="369"/>
                  </a:lnTo>
                  <a:lnTo>
                    <a:pt x="395" y="397"/>
                  </a:lnTo>
                  <a:lnTo>
                    <a:pt x="368" y="420"/>
                  </a:lnTo>
                  <a:lnTo>
                    <a:pt x="338" y="439"/>
                  </a:lnTo>
                  <a:lnTo>
                    <a:pt x="304" y="453"/>
                  </a:lnTo>
                  <a:lnTo>
                    <a:pt x="268" y="462"/>
                  </a:lnTo>
                  <a:lnTo>
                    <a:pt x="231" y="464"/>
                  </a:lnTo>
                  <a:lnTo>
                    <a:pt x="193" y="462"/>
                  </a:lnTo>
                  <a:lnTo>
                    <a:pt x="157" y="453"/>
                  </a:lnTo>
                  <a:lnTo>
                    <a:pt x="125" y="439"/>
                  </a:lnTo>
                  <a:lnTo>
                    <a:pt x="94" y="420"/>
                  </a:lnTo>
                  <a:lnTo>
                    <a:pt x="68" y="397"/>
                  </a:lnTo>
                  <a:lnTo>
                    <a:pt x="44" y="369"/>
                  </a:lnTo>
                  <a:lnTo>
                    <a:pt x="25" y="339"/>
                  </a:lnTo>
                  <a:lnTo>
                    <a:pt x="11" y="306"/>
                  </a:lnTo>
                  <a:lnTo>
                    <a:pt x="3" y="270"/>
                  </a:lnTo>
                  <a:lnTo>
                    <a:pt x="0" y="232"/>
                  </a:lnTo>
                  <a:lnTo>
                    <a:pt x="3" y="194"/>
                  </a:lnTo>
                  <a:lnTo>
                    <a:pt x="11" y="159"/>
                  </a:lnTo>
                  <a:lnTo>
                    <a:pt x="25" y="126"/>
                  </a:lnTo>
                  <a:lnTo>
                    <a:pt x="44" y="95"/>
                  </a:lnTo>
                  <a:lnTo>
                    <a:pt x="68" y="68"/>
                  </a:lnTo>
                  <a:lnTo>
                    <a:pt x="94" y="45"/>
                  </a:lnTo>
                  <a:lnTo>
                    <a:pt x="125" y="26"/>
                  </a:lnTo>
                  <a:lnTo>
                    <a:pt x="157" y="12"/>
                  </a:lnTo>
                  <a:lnTo>
                    <a:pt x="193" y="3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418"/>
            <p:cNvSpPr>
              <a:spLocks/>
            </p:cNvSpPr>
            <p:nvPr/>
          </p:nvSpPr>
          <p:spPr bwMode="auto">
            <a:xfrm>
              <a:off x="7099300" y="5399088"/>
              <a:ext cx="392113" cy="635000"/>
            </a:xfrm>
            <a:custGeom>
              <a:avLst/>
              <a:gdLst>
                <a:gd name="T0" fmla="*/ 1132 w 1233"/>
                <a:gd name="T1" fmla="*/ 0 h 1998"/>
                <a:gd name="T2" fmla="*/ 1168 w 1233"/>
                <a:gd name="T3" fmla="*/ 11 h 1998"/>
                <a:gd name="T4" fmla="*/ 1199 w 1233"/>
                <a:gd name="T5" fmla="*/ 35 h 1998"/>
                <a:gd name="T6" fmla="*/ 1220 w 1233"/>
                <a:gd name="T7" fmla="*/ 67 h 1998"/>
                <a:gd name="T8" fmla="*/ 1232 w 1233"/>
                <a:gd name="T9" fmla="*/ 102 h 1998"/>
                <a:gd name="T10" fmla="*/ 1229 w 1233"/>
                <a:gd name="T11" fmla="*/ 139 h 1998"/>
                <a:gd name="T12" fmla="*/ 1212 w 1233"/>
                <a:gd name="T13" fmla="*/ 174 h 1998"/>
                <a:gd name="T14" fmla="*/ 1178 w 1233"/>
                <a:gd name="T15" fmla="*/ 200 h 1998"/>
                <a:gd name="T16" fmla="*/ 1014 w 1233"/>
                <a:gd name="T17" fmla="*/ 272 h 1998"/>
                <a:gd name="T18" fmla="*/ 845 w 1233"/>
                <a:gd name="T19" fmla="*/ 321 h 1998"/>
                <a:gd name="T20" fmla="*/ 672 w 1233"/>
                <a:gd name="T21" fmla="*/ 348 h 1998"/>
                <a:gd name="T22" fmla="*/ 583 w 1233"/>
                <a:gd name="T23" fmla="*/ 876 h 1998"/>
                <a:gd name="T24" fmla="*/ 577 w 1233"/>
                <a:gd name="T25" fmla="*/ 920 h 1998"/>
                <a:gd name="T26" fmla="*/ 644 w 1233"/>
                <a:gd name="T27" fmla="*/ 1146 h 1998"/>
                <a:gd name="T28" fmla="*/ 686 w 1233"/>
                <a:gd name="T29" fmla="*/ 1376 h 1998"/>
                <a:gd name="T30" fmla="*/ 707 w 1233"/>
                <a:gd name="T31" fmla="*/ 1610 h 1998"/>
                <a:gd name="T32" fmla="*/ 708 w 1233"/>
                <a:gd name="T33" fmla="*/ 1751 h 1998"/>
                <a:gd name="T34" fmla="*/ 693 w 1233"/>
                <a:gd name="T35" fmla="*/ 1789 h 1998"/>
                <a:gd name="T36" fmla="*/ 666 w 1233"/>
                <a:gd name="T37" fmla="*/ 1815 h 1998"/>
                <a:gd name="T38" fmla="*/ 632 w 1233"/>
                <a:gd name="T39" fmla="*/ 1830 h 1998"/>
                <a:gd name="T40" fmla="*/ 593 w 1233"/>
                <a:gd name="T41" fmla="*/ 1833 h 1998"/>
                <a:gd name="T42" fmla="*/ 556 w 1233"/>
                <a:gd name="T43" fmla="*/ 1823 h 1998"/>
                <a:gd name="T44" fmla="*/ 525 w 1233"/>
                <a:gd name="T45" fmla="*/ 1804 h 1998"/>
                <a:gd name="T46" fmla="*/ 503 w 1233"/>
                <a:gd name="T47" fmla="*/ 1771 h 1998"/>
                <a:gd name="T48" fmla="*/ 493 w 1233"/>
                <a:gd name="T49" fmla="*/ 1727 h 1998"/>
                <a:gd name="T50" fmla="*/ 481 w 1233"/>
                <a:gd name="T51" fmla="*/ 1498 h 1998"/>
                <a:gd name="T52" fmla="*/ 449 w 1233"/>
                <a:gd name="T53" fmla="*/ 1272 h 1998"/>
                <a:gd name="T54" fmla="*/ 392 w 1233"/>
                <a:gd name="T55" fmla="*/ 1050 h 1998"/>
                <a:gd name="T56" fmla="*/ 389 w 1233"/>
                <a:gd name="T57" fmla="*/ 1129 h 1998"/>
                <a:gd name="T58" fmla="*/ 389 w 1233"/>
                <a:gd name="T59" fmla="*/ 1284 h 1998"/>
                <a:gd name="T60" fmla="*/ 377 w 1233"/>
                <a:gd name="T61" fmla="*/ 1437 h 1998"/>
                <a:gd name="T62" fmla="*/ 351 w 1233"/>
                <a:gd name="T63" fmla="*/ 1589 h 1998"/>
                <a:gd name="T64" fmla="*/ 307 w 1233"/>
                <a:gd name="T65" fmla="*/ 1736 h 1998"/>
                <a:gd name="T66" fmla="*/ 244 w 1233"/>
                <a:gd name="T67" fmla="*/ 1878 h 1998"/>
                <a:gd name="T68" fmla="*/ 189 w 1233"/>
                <a:gd name="T69" fmla="*/ 1966 h 1998"/>
                <a:gd name="T70" fmla="*/ 152 w 1233"/>
                <a:gd name="T71" fmla="*/ 1991 h 1998"/>
                <a:gd name="T72" fmla="*/ 113 w 1233"/>
                <a:gd name="T73" fmla="*/ 1998 h 1998"/>
                <a:gd name="T74" fmla="*/ 73 w 1233"/>
                <a:gd name="T75" fmla="*/ 1990 h 1998"/>
                <a:gd name="T76" fmla="*/ 37 w 1233"/>
                <a:gd name="T77" fmla="*/ 1970 h 1998"/>
                <a:gd name="T78" fmla="*/ 12 w 1233"/>
                <a:gd name="T79" fmla="*/ 1940 h 1998"/>
                <a:gd name="T80" fmla="*/ 0 w 1233"/>
                <a:gd name="T81" fmla="*/ 1902 h 1998"/>
                <a:gd name="T82" fmla="*/ 6 w 1233"/>
                <a:gd name="T83" fmla="*/ 1859 h 1998"/>
                <a:gd name="T84" fmla="*/ 53 w 1233"/>
                <a:gd name="T85" fmla="*/ 1772 h 1998"/>
                <a:gd name="T86" fmla="*/ 112 w 1233"/>
                <a:gd name="T87" fmla="*/ 1638 h 1998"/>
                <a:gd name="T88" fmla="*/ 148 w 1233"/>
                <a:gd name="T89" fmla="*/ 1499 h 1998"/>
                <a:gd name="T90" fmla="*/ 169 w 1233"/>
                <a:gd name="T91" fmla="*/ 1357 h 1998"/>
                <a:gd name="T92" fmla="*/ 175 w 1233"/>
                <a:gd name="T93" fmla="*/ 1212 h 1998"/>
                <a:gd name="T94" fmla="*/ 170 w 1233"/>
                <a:gd name="T95" fmla="*/ 1066 h 1998"/>
                <a:gd name="T96" fmla="*/ 145 w 1233"/>
                <a:gd name="T97" fmla="*/ 967 h 1998"/>
                <a:gd name="T98" fmla="*/ 123 w 1233"/>
                <a:gd name="T99" fmla="*/ 908 h 1998"/>
                <a:gd name="T100" fmla="*/ 120 w 1233"/>
                <a:gd name="T101" fmla="*/ 223 h 1998"/>
                <a:gd name="T102" fmla="*/ 131 w 1233"/>
                <a:gd name="T103" fmla="*/ 162 h 1998"/>
                <a:gd name="T104" fmla="*/ 160 w 1233"/>
                <a:gd name="T105" fmla="*/ 110 h 1998"/>
                <a:gd name="T106" fmla="*/ 205 w 1233"/>
                <a:gd name="T107" fmla="*/ 73 h 1998"/>
                <a:gd name="T108" fmla="*/ 262 w 1233"/>
                <a:gd name="T109" fmla="*/ 51 h 1998"/>
                <a:gd name="T110" fmla="*/ 409 w 1233"/>
                <a:gd name="T111" fmla="*/ 48 h 1998"/>
                <a:gd name="T112" fmla="*/ 470 w 1233"/>
                <a:gd name="T113" fmla="*/ 59 h 1998"/>
                <a:gd name="T114" fmla="*/ 522 w 1233"/>
                <a:gd name="T115" fmla="*/ 90 h 1998"/>
                <a:gd name="T116" fmla="*/ 560 w 1233"/>
                <a:gd name="T117" fmla="*/ 136 h 1998"/>
                <a:gd name="T118" fmla="*/ 709 w 1233"/>
                <a:gd name="T119" fmla="*/ 125 h 1998"/>
                <a:gd name="T120" fmla="*/ 856 w 1233"/>
                <a:gd name="T121" fmla="*/ 95 h 1998"/>
                <a:gd name="T122" fmla="*/ 998 w 1233"/>
                <a:gd name="T123" fmla="*/ 45 h 1998"/>
                <a:gd name="T124" fmla="*/ 1090 w 1233"/>
                <a:gd name="T125" fmla="*/ 3 h 1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3" h="1998">
                  <a:moveTo>
                    <a:pt x="1111" y="0"/>
                  </a:moveTo>
                  <a:lnTo>
                    <a:pt x="1132" y="0"/>
                  </a:lnTo>
                  <a:lnTo>
                    <a:pt x="1151" y="4"/>
                  </a:lnTo>
                  <a:lnTo>
                    <a:pt x="1168" y="11"/>
                  </a:lnTo>
                  <a:lnTo>
                    <a:pt x="1185" y="23"/>
                  </a:lnTo>
                  <a:lnTo>
                    <a:pt x="1199" y="35"/>
                  </a:lnTo>
                  <a:lnTo>
                    <a:pt x="1211" y="50"/>
                  </a:lnTo>
                  <a:lnTo>
                    <a:pt x="1220" y="67"/>
                  </a:lnTo>
                  <a:lnTo>
                    <a:pt x="1227" y="85"/>
                  </a:lnTo>
                  <a:lnTo>
                    <a:pt x="1232" y="102"/>
                  </a:lnTo>
                  <a:lnTo>
                    <a:pt x="1233" y="122"/>
                  </a:lnTo>
                  <a:lnTo>
                    <a:pt x="1229" y="139"/>
                  </a:lnTo>
                  <a:lnTo>
                    <a:pt x="1223" y="157"/>
                  </a:lnTo>
                  <a:lnTo>
                    <a:pt x="1212" y="174"/>
                  </a:lnTo>
                  <a:lnTo>
                    <a:pt x="1197" y="188"/>
                  </a:lnTo>
                  <a:lnTo>
                    <a:pt x="1178" y="200"/>
                  </a:lnTo>
                  <a:lnTo>
                    <a:pt x="1097" y="239"/>
                  </a:lnTo>
                  <a:lnTo>
                    <a:pt x="1014" y="272"/>
                  </a:lnTo>
                  <a:lnTo>
                    <a:pt x="930" y="299"/>
                  </a:lnTo>
                  <a:lnTo>
                    <a:pt x="845" y="321"/>
                  </a:lnTo>
                  <a:lnTo>
                    <a:pt x="758" y="337"/>
                  </a:lnTo>
                  <a:lnTo>
                    <a:pt x="672" y="348"/>
                  </a:lnTo>
                  <a:lnTo>
                    <a:pt x="583" y="354"/>
                  </a:lnTo>
                  <a:lnTo>
                    <a:pt x="583" y="876"/>
                  </a:lnTo>
                  <a:lnTo>
                    <a:pt x="581" y="899"/>
                  </a:lnTo>
                  <a:lnTo>
                    <a:pt x="577" y="920"/>
                  </a:lnTo>
                  <a:lnTo>
                    <a:pt x="613" y="1033"/>
                  </a:lnTo>
                  <a:lnTo>
                    <a:pt x="644" y="1146"/>
                  </a:lnTo>
                  <a:lnTo>
                    <a:pt x="667" y="1261"/>
                  </a:lnTo>
                  <a:lnTo>
                    <a:pt x="686" y="1376"/>
                  </a:lnTo>
                  <a:lnTo>
                    <a:pt x="699" y="1493"/>
                  </a:lnTo>
                  <a:lnTo>
                    <a:pt x="707" y="1610"/>
                  </a:lnTo>
                  <a:lnTo>
                    <a:pt x="710" y="1727"/>
                  </a:lnTo>
                  <a:lnTo>
                    <a:pt x="708" y="1751"/>
                  </a:lnTo>
                  <a:lnTo>
                    <a:pt x="703" y="1771"/>
                  </a:lnTo>
                  <a:lnTo>
                    <a:pt x="693" y="1789"/>
                  </a:lnTo>
                  <a:lnTo>
                    <a:pt x="681" y="1804"/>
                  </a:lnTo>
                  <a:lnTo>
                    <a:pt x="666" y="1815"/>
                  </a:lnTo>
                  <a:lnTo>
                    <a:pt x="649" y="1824"/>
                  </a:lnTo>
                  <a:lnTo>
                    <a:pt x="632" y="1830"/>
                  </a:lnTo>
                  <a:lnTo>
                    <a:pt x="612" y="1833"/>
                  </a:lnTo>
                  <a:lnTo>
                    <a:pt x="593" y="1833"/>
                  </a:lnTo>
                  <a:lnTo>
                    <a:pt x="575" y="1830"/>
                  </a:lnTo>
                  <a:lnTo>
                    <a:pt x="556" y="1823"/>
                  </a:lnTo>
                  <a:lnTo>
                    <a:pt x="539" y="1815"/>
                  </a:lnTo>
                  <a:lnTo>
                    <a:pt x="525" y="1804"/>
                  </a:lnTo>
                  <a:lnTo>
                    <a:pt x="512" y="1789"/>
                  </a:lnTo>
                  <a:lnTo>
                    <a:pt x="503" y="1771"/>
                  </a:lnTo>
                  <a:lnTo>
                    <a:pt x="495" y="1751"/>
                  </a:lnTo>
                  <a:lnTo>
                    <a:pt x="493" y="1727"/>
                  </a:lnTo>
                  <a:lnTo>
                    <a:pt x="490" y="1612"/>
                  </a:lnTo>
                  <a:lnTo>
                    <a:pt x="481" y="1498"/>
                  </a:lnTo>
                  <a:lnTo>
                    <a:pt x="468" y="1384"/>
                  </a:lnTo>
                  <a:lnTo>
                    <a:pt x="449" y="1272"/>
                  </a:lnTo>
                  <a:lnTo>
                    <a:pt x="423" y="1161"/>
                  </a:lnTo>
                  <a:lnTo>
                    <a:pt x="392" y="1050"/>
                  </a:lnTo>
                  <a:lnTo>
                    <a:pt x="385" y="1050"/>
                  </a:lnTo>
                  <a:lnTo>
                    <a:pt x="389" y="1129"/>
                  </a:lnTo>
                  <a:lnTo>
                    <a:pt x="391" y="1206"/>
                  </a:lnTo>
                  <a:lnTo>
                    <a:pt x="389" y="1284"/>
                  </a:lnTo>
                  <a:lnTo>
                    <a:pt x="385" y="1361"/>
                  </a:lnTo>
                  <a:lnTo>
                    <a:pt x="377" y="1437"/>
                  </a:lnTo>
                  <a:lnTo>
                    <a:pt x="366" y="1513"/>
                  </a:lnTo>
                  <a:lnTo>
                    <a:pt x="351" y="1589"/>
                  </a:lnTo>
                  <a:lnTo>
                    <a:pt x="331" y="1662"/>
                  </a:lnTo>
                  <a:lnTo>
                    <a:pt x="307" y="1736"/>
                  </a:lnTo>
                  <a:lnTo>
                    <a:pt x="279" y="1807"/>
                  </a:lnTo>
                  <a:lnTo>
                    <a:pt x="244" y="1878"/>
                  </a:lnTo>
                  <a:lnTo>
                    <a:pt x="203" y="1947"/>
                  </a:lnTo>
                  <a:lnTo>
                    <a:pt x="189" y="1966"/>
                  </a:lnTo>
                  <a:lnTo>
                    <a:pt x="172" y="1982"/>
                  </a:lnTo>
                  <a:lnTo>
                    <a:pt x="152" y="1991"/>
                  </a:lnTo>
                  <a:lnTo>
                    <a:pt x="133" y="1997"/>
                  </a:lnTo>
                  <a:lnTo>
                    <a:pt x="113" y="1998"/>
                  </a:lnTo>
                  <a:lnTo>
                    <a:pt x="92" y="1996"/>
                  </a:lnTo>
                  <a:lnTo>
                    <a:pt x="73" y="1990"/>
                  </a:lnTo>
                  <a:lnTo>
                    <a:pt x="53" y="1982"/>
                  </a:lnTo>
                  <a:lnTo>
                    <a:pt x="37" y="1970"/>
                  </a:lnTo>
                  <a:lnTo>
                    <a:pt x="23" y="1956"/>
                  </a:lnTo>
                  <a:lnTo>
                    <a:pt x="12" y="1940"/>
                  </a:lnTo>
                  <a:lnTo>
                    <a:pt x="4" y="1922"/>
                  </a:lnTo>
                  <a:lnTo>
                    <a:pt x="0" y="1902"/>
                  </a:lnTo>
                  <a:lnTo>
                    <a:pt x="0" y="1882"/>
                  </a:lnTo>
                  <a:lnTo>
                    <a:pt x="6" y="1859"/>
                  </a:lnTo>
                  <a:lnTo>
                    <a:pt x="16" y="1838"/>
                  </a:lnTo>
                  <a:lnTo>
                    <a:pt x="53" y="1772"/>
                  </a:lnTo>
                  <a:lnTo>
                    <a:pt x="85" y="1705"/>
                  </a:lnTo>
                  <a:lnTo>
                    <a:pt x="112" y="1638"/>
                  </a:lnTo>
                  <a:lnTo>
                    <a:pt x="132" y="1568"/>
                  </a:lnTo>
                  <a:lnTo>
                    <a:pt x="148" y="1499"/>
                  </a:lnTo>
                  <a:lnTo>
                    <a:pt x="160" y="1428"/>
                  </a:lnTo>
                  <a:lnTo>
                    <a:pt x="169" y="1357"/>
                  </a:lnTo>
                  <a:lnTo>
                    <a:pt x="173" y="1284"/>
                  </a:lnTo>
                  <a:lnTo>
                    <a:pt x="175" y="1212"/>
                  </a:lnTo>
                  <a:lnTo>
                    <a:pt x="173" y="1139"/>
                  </a:lnTo>
                  <a:lnTo>
                    <a:pt x="170" y="1066"/>
                  </a:lnTo>
                  <a:lnTo>
                    <a:pt x="163" y="992"/>
                  </a:lnTo>
                  <a:lnTo>
                    <a:pt x="145" y="967"/>
                  </a:lnTo>
                  <a:lnTo>
                    <a:pt x="132" y="939"/>
                  </a:lnTo>
                  <a:lnTo>
                    <a:pt x="123" y="908"/>
                  </a:lnTo>
                  <a:lnTo>
                    <a:pt x="120" y="876"/>
                  </a:lnTo>
                  <a:lnTo>
                    <a:pt x="120" y="223"/>
                  </a:lnTo>
                  <a:lnTo>
                    <a:pt x="123" y="191"/>
                  </a:lnTo>
                  <a:lnTo>
                    <a:pt x="131" y="162"/>
                  </a:lnTo>
                  <a:lnTo>
                    <a:pt x="143" y="135"/>
                  </a:lnTo>
                  <a:lnTo>
                    <a:pt x="160" y="110"/>
                  </a:lnTo>
                  <a:lnTo>
                    <a:pt x="182" y="89"/>
                  </a:lnTo>
                  <a:lnTo>
                    <a:pt x="205" y="73"/>
                  </a:lnTo>
                  <a:lnTo>
                    <a:pt x="233" y="59"/>
                  </a:lnTo>
                  <a:lnTo>
                    <a:pt x="262" y="51"/>
                  </a:lnTo>
                  <a:lnTo>
                    <a:pt x="294" y="48"/>
                  </a:lnTo>
                  <a:lnTo>
                    <a:pt x="409" y="48"/>
                  </a:lnTo>
                  <a:lnTo>
                    <a:pt x="440" y="51"/>
                  </a:lnTo>
                  <a:lnTo>
                    <a:pt x="470" y="59"/>
                  </a:lnTo>
                  <a:lnTo>
                    <a:pt x="497" y="73"/>
                  </a:lnTo>
                  <a:lnTo>
                    <a:pt x="522" y="90"/>
                  </a:lnTo>
                  <a:lnTo>
                    <a:pt x="542" y="111"/>
                  </a:lnTo>
                  <a:lnTo>
                    <a:pt x="560" y="136"/>
                  </a:lnTo>
                  <a:lnTo>
                    <a:pt x="635" y="133"/>
                  </a:lnTo>
                  <a:lnTo>
                    <a:pt x="709" y="125"/>
                  </a:lnTo>
                  <a:lnTo>
                    <a:pt x="784" y="112"/>
                  </a:lnTo>
                  <a:lnTo>
                    <a:pt x="856" y="95"/>
                  </a:lnTo>
                  <a:lnTo>
                    <a:pt x="928" y="73"/>
                  </a:lnTo>
                  <a:lnTo>
                    <a:pt x="998" y="45"/>
                  </a:lnTo>
                  <a:lnTo>
                    <a:pt x="1069" y="12"/>
                  </a:lnTo>
                  <a:lnTo>
                    <a:pt x="1090" y="3"/>
                  </a:lnTo>
                  <a:lnTo>
                    <a:pt x="1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419"/>
            <p:cNvSpPr>
              <a:spLocks/>
            </p:cNvSpPr>
            <p:nvPr/>
          </p:nvSpPr>
          <p:spPr bwMode="auto">
            <a:xfrm>
              <a:off x="6965950" y="5067301"/>
              <a:ext cx="1058863" cy="520700"/>
            </a:xfrm>
            <a:custGeom>
              <a:avLst/>
              <a:gdLst>
                <a:gd name="T0" fmla="*/ 0 w 3337"/>
                <a:gd name="T1" fmla="*/ 0 h 1638"/>
                <a:gd name="T2" fmla="*/ 3337 w 3337"/>
                <a:gd name="T3" fmla="*/ 0 h 1638"/>
                <a:gd name="T4" fmla="*/ 3337 w 3337"/>
                <a:gd name="T5" fmla="*/ 1638 h 1638"/>
                <a:gd name="T6" fmla="*/ 1067 w 3337"/>
                <a:gd name="T7" fmla="*/ 1638 h 1638"/>
                <a:gd name="T8" fmla="*/ 1067 w 3337"/>
                <a:gd name="T9" fmla="*/ 1510 h 1638"/>
                <a:gd name="T10" fmla="*/ 3208 w 3337"/>
                <a:gd name="T11" fmla="*/ 1510 h 1638"/>
                <a:gd name="T12" fmla="*/ 3208 w 3337"/>
                <a:gd name="T13" fmla="*/ 129 h 1638"/>
                <a:gd name="T14" fmla="*/ 128 w 3337"/>
                <a:gd name="T15" fmla="*/ 129 h 1638"/>
                <a:gd name="T16" fmla="*/ 128 w 3337"/>
                <a:gd name="T17" fmla="*/ 1510 h 1638"/>
                <a:gd name="T18" fmla="*/ 475 w 3337"/>
                <a:gd name="T19" fmla="*/ 1510 h 1638"/>
                <a:gd name="T20" fmla="*/ 475 w 3337"/>
                <a:gd name="T21" fmla="*/ 1638 h 1638"/>
                <a:gd name="T22" fmla="*/ 0 w 3337"/>
                <a:gd name="T23" fmla="*/ 1638 h 1638"/>
                <a:gd name="T24" fmla="*/ 0 w 3337"/>
                <a:gd name="T25" fmla="*/ 0 h 1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37" h="1638">
                  <a:moveTo>
                    <a:pt x="0" y="0"/>
                  </a:moveTo>
                  <a:lnTo>
                    <a:pt x="3337" y="0"/>
                  </a:lnTo>
                  <a:lnTo>
                    <a:pt x="3337" y="1638"/>
                  </a:lnTo>
                  <a:lnTo>
                    <a:pt x="1067" y="1638"/>
                  </a:lnTo>
                  <a:lnTo>
                    <a:pt x="1067" y="1510"/>
                  </a:lnTo>
                  <a:lnTo>
                    <a:pt x="3208" y="1510"/>
                  </a:lnTo>
                  <a:lnTo>
                    <a:pt x="3208" y="129"/>
                  </a:lnTo>
                  <a:lnTo>
                    <a:pt x="128" y="129"/>
                  </a:lnTo>
                  <a:lnTo>
                    <a:pt x="128" y="1510"/>
                  </a:lnTo>
                  <a:lnTo>
                    <a:pt x="475" y="1510"/>
                  </a:lnTo>
                  <a:lnTo>
                    <a:pt x="475" y="1638"/>
                  </a:lnTo>
                  <a:lnTo>
                    <a:pt x="0" y="16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Rectangle 420"/>
            <p:cNvSpPr>
              <a:spLocks noChangeArrowheads="1"/>
            </p:cNvSpPr>
            <p:nvPr/>
          </p:nvSpPr>
          <p:spPr bwMode="auto">
            <a:xfrm>
              <a:off x="7304088" y="5614988"/>
              <a:ext cx="720725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Rectangle 421"/>
            <p:cNvSpPr>
              <a:spLocks noChangeArrowheads="1"/>
            </p:cNvSpPr>
            <p:nvPr/>
          </p:nvSpPr>
          <p:spPr bwMode="auto">
            <a:xfrm>
              <a:off x="6965950" y="5614988"/>
              <a:ext cx="150813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422"/>
            <p:cNvSpPr>
              <a:spLocks/>
            </p:cNvSpPr>
            <p:nvPr/>
          </p:nvSpPr>
          <p:spPr bwMode="auto">
            <a:xfrm>
              <a:off x="7289800" y="5168901"/>
              <a:ext cx="471488" cy="282575"/>
            </a:xfrm>
            <a:custGeom>
              <a:avLst/>
              <a:gdLst>
                <a:gd name="T0" fmla="*/ 408 w 1482"/>
                <a:gd name="T1" fmla="*/ 3 h 893"/>
                <a:gd name="T2" fmla="*/ 488 w 1482"/>
                <a:gd name="T3" fmla="*/ 17 h 893"/>
                <a:gd name="T4" fmla="*/ 560 w 1482"/>
                <a:gd name="T5" fmla="*/ 45 h 893"/>
                <a:gd name="T6" fmla="*/ 627 w 1482"/>
                <a:gd name="T7" fmla="*/ 83 h 893"/>
                <a:gd name="T8" fmla="*/ 689 w 1482"/>
                <a:gd name="T9" fmla="*/ 130 h 893"/>
                <a:gd name="T10" fmla="*/ 746 w 1482"/>
                <a:gd name="T11" fmla="*/ 184 h 893"/>
                <a:gd name="T12" fmla="*/ 800 w 1482"/>
                <a:gd name="T13" fmla="*/ 243 h 893"/>
                <a:gd name="T14" fmla="*/ 850 w 1482"/>
                <a:gd name="T15" fmla="*/ 306 h 893"/>
                <a:gd name="T16" fmla="*/ 900 w 1482"/>
                <a:gd name="T17" fmla="*/ 373 h 893"/>
                <a:gd name="T18" fmla="*/ 954 w 1482"/>
                <a:gd name="T19" fmla="*/ 445 h 893"/>
                <a:gd name="T20" fmla="*/ 1013 w 1482"/>
                <a:gd name="T21" fmla="*/ 523 h 893"/>
                <a:gd name="T22" fmla="*/ 1075 w 1482"/>
                <a:gd name="T23" fmla="*/ 597 h 893"/>
                <a:gd name="T24" fmla="*/ 1142 w 1482"/>
                <a:gd name="T25" fmla="*/ 667 h 893"/>
                <a:gd name="T26" fmla="*/ 1214 w 1482"/>
                <a:gd name="T27" fmla="*/ 726 h 893"/>
                <a:gd name="T28" fmla="*/ 1294 w 1482"/>
                <a:gd name="T29" fmla="*/ 775 h 893"/>
                <a:gd name="T30" fmla="*/ 1383 w 1482"/>
                <a:gd name="T31" fmla="*/ 810 h 893"/>
                <a:gd name="T32" fmla="*/ 1482 w 1482"/>
                <a:gd name="T33" fmla="*/ 828 h 893"/>
                <a:gd name="T34" fmla="*/ 1424 w 1482"/>
                <a:gd name="T35" fmla="*/ 885 h 893"/>
                <a:gd name="T36" fmla="*/ 1326 w 1482"/>
                <a:gd name="T37" fmla="*/ 860 h 893"/>
                <a:gd name="T38" fmla="*/ 1238 w 1482"/>
                <a:gd name="T39" fmla="*/ 819 h 893"/>
                <a:gd name="T40" fmla="*/ 1160 w 1482"/>
                <a:gd name="T41" fmla="*/ 767 h 893"/>
                <a:gd name="T42" fmla="*/ 1089 w 1482"/>
                <a:gd name="T43" fmla="*/ 705 h 893"/>
                <a:gd name="T44" fmla="*/ 1022 w 1482"/>
                <a:gd name="T45" fmla="*/ 635 h 893"/>
                <a:gd name="T46" fmla="*/ 961 w 1482"/>
                <a:gd name="T47" fmla="*/ 561 h 893"/>
                <a:gd name="T48" fmla="*/ 902 w 1482"/>
                <a:gd name="T49" fmla="*/ 483 h 893"/>
                <a:gd name="T50" fmla="*/ 847 w 1482"/>
                <a:gd name="T51" fmla="*/ 409 h 893"/>
                <a:gd name="T52" fmla="*/ 797 w 1482"/>
                <a:gd name="T53" fmla="*/ 342 h 893"/>
                <a:gd name="T54" fmla="*/ 746 w 1482"/>
                <a:gd name="T55" fmla="*/ 279 h 893"/>
                <a:gd name="T56" fmla="*/ 694 w 1482"/>
                <a:gd name="T57" fmla="*/ 220 h 893"/>
                <a:gd name="T58" fmla="*/ 638 w 1482"/>
                <a:gd name="T59" fmla="*/ 169 h 893"/>
                <a:gd name="T60" fmla="*/ 579 w 1482"/>
                <a:gd name="T61" fmla="*/ 126 h 893"/>
                <a:gd name="T62" fmla="*/ 515 w 1482"/>
                <a:gd name="T63" fmla="*/ 94 h 893"/>
                <a:gd name="T64" fmla="*/ 445 w 1482"/>
                <a:gd name="T65" fmla="*/ 72 h 893"/>
                <a:gd name="T66" fmla="*/ 369 w 1482"/>
                <a:gd name="T67" fmla="*/ 64 h 893"/>
                <a:gd name="T68" fmla="*/ 284 w 1482"/>
                <a:gd name="T69" fmla="*/ 70 h 893"/>
                <a:gd name="T70" fmla="*/ 190 w 1482"/>
                <a:gd name="T71" fmla="*/ 93 h 893"/>
                <a:gd name="T72" fmla="*/ 86 w 1482"/>
                <a:gd name="T73" fmla="*/ 132 h 893"/>
                <a:gd name="T74" fmla="*/ 0 w 1482"/>
                <a:gd name="T75" fmla="*/ 101 h 893"/>
                <a:gd name="T76" fmla="*/ 117 w 1482"/>
                <a:gd name="T77" fmla="*/ 50 h 893"/>
                <a:gd name="T78" fmla="*/ 223 w 1482"/>
                <a:gd name="T79" fmla="*/ 17 h 893"/>
                <a:gd name="T80" fmla="*/ 320 w 1482"/>
                <a:gd name="T81" fmla="*/ 2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82" h="893">
                  <a:moveTo>
                    <a:pt x="365" y="0"/>
                  </a:moveTo>
                  <a:lnTo>
                    <a:pt x="408" y="3"/>
                  </a:lnTo>
                  <a:lnTo>
                    <a:pt x="448" y="8"/>
                  </a:lnTo>
                  <a:lnTo>
                    <a:pt x="488" y="17"/>
                  </a:lnTo>
                  <a:lnTo>
                    <a:pt x="525" y="29"/>
                  </a:lnTo>
                  <a:lnTo>
                    <a:pt x="560" y="45"/>
                  </a:lnTo>
                  <a:lnTo>
                    <a:pt x="594" y="62"/>
                  </a:lnTo>
                  <a:lnTo>
                    <a:pt x="627" y="83"/>
                  </a:lnTo>
                  <a:lnTo>
                    <a:pt x="658" y="105"/>
                  </a:lnTo>
                  <a:lnTo>
                    <a:pt x="689" y="130"/>
                  </a:lnTo>
                  <a:lnTo>
                    <a:pt x="717" y="155"/>
                  </a:lnTo>
                  <a:lnTo>
                    <a:pt x="746" y="184"/>
                  </a:lnTo>
                  <a:lnTo>
                    <a:pt x="773" y="212"/>
                  </a:lnTo>
                  <a:lnTo>
                    <a:pt x="800" y="243"/>
                  </a:lnTo>
                  <a:lnTo>
                    <a:pt x="825" y="275"/>
                  </a:lnTo>
                  <a:lnTo>
                    <a:pt x="850" y="306"/>
                  </a:lnTo>
                  <a:lnTo>
                    <a:pt x="876" y="339"/>
                  </a:lnTo>
                  <a:lnTo>
                    <a:pt x="900" y="373"/>
                  </a:lnTo>
                  <a:lnTo>
                    <a:pt x="925" y="405"/>
                  </a:lnTo>
                  <a:lnTo>
                    <a:pt x="954" y="445"/>
                  </a:lnTo>
                  <a:lnTo>
                    <a:pt x="983" y="484"/>
                  </a:lnTo>
                  <a:lnTo>
                    <a:pt x="1013" y="523"/>
                  </a:lnTo>
                  <a:lnTo>
                    <a:pt x="1044" y="561"/>
                  </a:lnTo>
                  <a:lnTo>
                    <a:pt x="1075" y="597"/>
                  </a:lnTo>
                  <a:lnTo>
                    <a:pt x="1108" y="633"/>
                  </a:lnTo>
                  <a:lnTo>
                    <a:pt x="1142" y="667"/>
                  </a:lnTo>
                  <a:lnTo>
                    <a:pt x="1177" y="697"/>
                  </a:lnTo>
                  <a:lnTo>
                    <a:pt x="1214" y="726"/>
                  </a:lnTo>
                  <a:lnTo>
                    <a:pt x="1253" y="753"/>
                  </a:lnTo>
                  <a:lnTo>
                    <a:pt x="1294" y="775"/>
                  </a:lnTo>
                  <a:lnTo>
                    <a:pt x="1337" y="795"/>
                  </a:lnTo>
                  <a:lnTo>
                    <a:pt x="1383" y="810"/>
                  </a:lnTo>
                  <a:lnTo>
                    <a:pt x="1431" y="821"/>
                  </a:lnTo>
                  <a:lnTo>
                    <a:pt x="1482" y="828"/>
                  </a:lnTo>
                  <a:lnTo>
                    <a:pt x="1477" y="893"/>
                  </a:lnTo>
                  <a:lnTo>
                    <a:pt x="1424" y="885"/>
                  </a:lnTo>
                  <a:lnTo>
                    <a:pt x="1374" y="874"/>
                  </a:lnTo>
                  <a:lnTo>
                    <a:pt x="1326" y="860"/>
                  </a:lnTo>
                  <a:lnTo>
                    <a:pt x="1281" y="840"/>
                  </a:lnTo>
                  <a:lnTo>
                    <a:pt x="1238" y="819"/>
                  </a:lnTo>
                  <a:lnTo>
                    <a:pt x="1198" y="795"/>
                  </a:lnTo>
                  <a:lnTo>
                    <a:pt x="1160" y="767"/>
                  </a:lnTo>
                  <a:lnTo>
                    <a:pt x="1123" y="736"/>
                  </a:lnTo>
                  <a:lnTo>
                    <a:pt x="1089" y="705"/>
                  </a:lnTo>
                  <a:lnTo>
                    <a:pt x="1055" y="671"/>
                  </a:lnTo>
                  <a:lnTo>
                    <a:pt x="1022" y="635"/>
                  </a:lnTo>
                  <a:lnTo>
                    <a:pt x="991" y="598"/>
                  </a:lnTo>
                  <a:lnTo>
                    <a:pt x="961" y="561"/>
                  </a:lnTo>
                  <a:lnTo>
                    <a:pt x="931" y="522"/>
                  </a:lnTo>
                  <a:lnTo>
                    <a:pt x="902" y="483"/>
                  </a:lnTo>
                  <a:lnTo>
                    <a:pt x="873" y="444"/>
                  </a:lnTo>
                  <a:lnTo>
                    <a:pt x="847" y="409"/>
                  </a:lnTo>
                  <a:lnTo>
                    <a:pt x="822" y="376"/>
                  </a:lnTo>
                  <a:lnTo>
                    <a:pt x="797" y="342"/>
                  </a:lnTo>
                  <a:lnTo>
                    <a:pt x="772" y="309"/>
                  </a:lnTo>
                  <a:lnTo>
                    <a:pt x="746" y="279"/>
                  </a:lnTo>
                  <a:lnTo>
                    <a:pt x="720" y="249"/>
                  </a:lnTo>
                  <a:lnTo>
                    <a:pt x="694" y="220"/>
                  </a:lnTo>
                  <a:lnTo>
                    <a:pt x="666" y="194"/>
                  </a:lnTo>
                  <a:lnTo>
                    <a:pt x="638" y="169"/>
                  </a:lnTo>
                  <a:lnTo>
                    <a:pt x="609" y="147"/>
                  </a:lnTo>
                  <a:lnTo>
                    <a:pt x="579" y="126"/>
                  </a:lnTo>
                  <a:lnTo>
                    <a:pt x="548" y="109"/>
                  </a:lnTo>
                  <a:lnTo>
                    <a:pt x="515" y="94"/>
                  </a:lnTo>
                  <a:lnTo>
                    <a:pt x="481" y="82"/>
                  </a:lnTo>
                  <a:lnTo>
                    <a:pt x="445" y="72"/>
                  </a:lnTo>
                  <a:lnTo>
                    <a:pt x="408" y="67"/>
                  </a:lnTo>
                  <a:lnTo>
                    <a:pt x="369" y="64"/>
                  </a:lnTo>
                  <a:lnTo>
                    <a:pt x="327" y="65"/>
                  </a:lnTo>
                  <a:lnTo>
                    <a:pt x="284" y="70"/>
                  </a:lnTo>
                  <a:lnTo>
                    <a:pt x="238" y="79"/>
                  </a:lnTo>
                  <a:lnTo>
                    <a:pt x="190" y="93"/>
                  </a:lnTo>
                  <a:lnTo>
                    <a:pt x="140" y="110"/>
                  </a:lnTo>
                  <a:lnTo>
                    <a:pt x="86" y="132"/>
                  </a:lnTo>
                  <a:lnTo>
                    <a:pt x="30" y="158"/>
                  </a:lnTo>
                  <a:lnTo>
                    <a:pt x="0" y="101"/>
                  </a:lnTo>
                  <a:lnTo>
                    <a:pt x="60" y="72"/>
                  </a:lnTo>
                  <a:lnTo>
                    <a:pt x="117" y="50"/>
                  </a:lnTo>
                  <a:lnTo>
                    <a:pt x="171" y="30"/>
                  </a:lnTo>
                  <a:lnTo>
                    <a:pt x="223" y="17"/>
                  </a:lnTo>
                  <a:lnTo>
                    <a:pt x="273" y="7"/>
                  </a:lnTo>
                  <a:lnTo>
                    <a:pt x="320" y="2"/>
                  </a:lnTo>
                  <a:lnTo>
                    <a:pt x="3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423"/>
            <p:cNvSpPr>
              <a:spLocks/>
            </p:cNvSpPr>
            <p:nvPr/>
          </p:nvSpPr>
          <p:spPr bwMode="auto">
            <a:xfrm>
              <a:off x="7789863" y="5384801"/>
              <a:ext cx="112713" cy="114300"/>
            </a:xfrm>
            <a:custGeom>
              <a:avLst/>
              <a:gdLst>
                <a:gd name="T0" fmla="*/ 46 w 355"/>
                <a:gd name="T1" fmla="*/ 0 h 357"/>
                <a:gd name="T2" fmla="*/ 178 w 355"/>
                <a:gd name="T3" fmla="*/ 131 h 357"/>
                <a:gd name="T4" fmla="*/ 308 w 355"/>
                <a:gd name="T5" fmla="*/ 0 h 357"/>
                <a:gd name="T6" fmla="*/ 355 w 355"/>
                <a:gd name="T7" fmla="*/ 47 h 357"/>
                <a:gd name="T8" fmla="*/ 224 w 355"/>
                <a:gd name="T9" fmla="*/ 178 h 357"/>
                <a:gd name="T10" fmla="*/ 355 w 355"/>
                <a:gd name="T11" fmla="*/ 310 h 357"/>
                <a:gd name="T12" fmla="*/ 308 w 355"/>
                <a:gd name="T13" fmla="*/ 357 h 357"/>
                <a:gd name="T14" fmla="*/ 178 w 355"/>
                <a:gd name="T15" fmla="*/ 225 h 357"/>
                <a:gd name="T16" fmla="*/ 46 w 355"/>
                <a:gd name="T17" fmla="*/ 357 h 357"/>
                <a:gd name="T18" fmla="*/ 0 w 355"/>
                <a:gd name="T19" fmla="*/ 310 h 357"/>
                <a:gd name="T20" fmla="*/ 131 w 355"/>
                <a:gd name="T21" fmla="*/ 178 h 357"/>
                <a:gd name="T22" fmla="*/ 0 w 355"/>
                <a:gd name="T23" fmla="*/ 47 h 357"/>
                <a:gd name="T24" fmla="*/ 46 w 355"/>
                <a:gd name="T25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5" h="357">
                  <a:moveTo>
                    <a:pt x="46" y="0"/>
                  </a:moveTo>
                  <a:lnTo>
                    <a:pt x="178" y="131"/>
                  </a:lnTo>
                  <a:lnTo>
                    <a:pt x="308" y="0"/>
                  </a:lnTo>
                  <a:lnTo>
                    <a:pt x="355" y="47"/>
                  </a:lnTo>
                  <a:lnTo>
                    <a:pt x="224" y="178"/>
                  </a:lnTo>
                  <a:lnTo>
                    <a:pt x="355" y="310"/>
                  </a:lnTo>
                  <a:lnTo>
                    <a:pt x="308" y="357"/>
                  </a:lnTo>
                  <a:lnTo>
                    <a:pt x="178" y="225"/>
                  </a:lnTo>
                  <a:lnTo>
                    <a:pt x="46" y="357"/>
                  </a:lnTo>
                  <a:lnTo>
                    <a:pt x="0" y="310"/>
                  </a:lnTo>
                  <a:lnTo>
                    <a:pt x="131" y="178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0" name="Group 630"/>
          <p:cNvGrpSpPr/>
          <p:nvPr/>
        </p:nvGrpSpPr>
        <p:grpSpPr>
          <a:xfrm>
            <a:off x="8721822" y="3573000"/>
            <a:ext cx="509208" cy="500732"/>
            <a:chOff x="9177338" y="4772026"/>
            <a:chExt cx="1144588" cy="1125538"/>
          </a:xfrm>
          <a:solidFill>
            <a:srgbClr val="000000"/>
          </a:solidFill>
        </p:grpSpPr>
        <p:sp>
          <p:nvSpPr>
            <p:cNvPr id="721" name="Freeform 605"/>
            <p:cNvSpPr>
              <a:spLocks/>
            </p:cNvSpPr>
            <p:nvPr/>
          </p:nvSpPr>
          <p:spPr bwMode="auto">
            <a:xfrm>
              <a:off x="9761538" y="5121276"/>
              <a:ext cx="41275" cy="42863"/>
            </a:xfrm>
            <a:custGeom>
              <a:avLst/>
              <a:gdLst>
                <a:gd name="T0" fmla="*/ 59 w 132"/>
                <a:gd name="T1" fmla="*/ 0 h 132"/>
                <a:gd name="T2" fmla="*/ 76 w 132"/>
                <a:gd name="T3" fmla="*/ 0 h 132"/>
                <a:gd name="T4" fmla="*/ 93 w 132"/>
                <a:gd name="T5" fmla="*/ 5 h 132"/>
                <a:gd name="T6" fmla="*/ 107 w 132"/>
                <a:gd name="T7" fmla="*/ 13 h 132"/>
                <a:gd name="T8" fmla="*/ 119 w 132"/>
                <a:gd name="T9" fmla="*/ 26 h 132"/>
                <a:gd name="T10" fmla="*/ 128 w 132"/>
                <a:gd name="T11" fmla="*/ 41 h 132"/>
                <a:gd name="T12" fmla="*/ 132 w 132"/>
                <a:gd name="T13" fmla="*/ 58 h 132"/>
                <a:gd name="T14" fmla="*/ 132 w 132"/>
                <a:gd name="T15" fmla="*/ 76 h 132"/>
                <a:gd name="T16" fmla="*/ 127 w 132"/>
                <a:gd name="T17" fmla="*/ 92 h 132"/>
                <a:gd name="T18" fmla="*/ 119 w 132"/>
                <a:gd name="T19" fmla="*/ 107 h 132"/>
                <a:gd name="T20" fmla="*/ 107 w 132"/>
                <a:gd name="T21" fmla="*/ 119 h 132"/>
                <a:gd name="T22" fmla="*/ 92 w 132"/>
                <a:gd name="T23" fmla="*/ 127 h 132"/>
                <a:gd name="T24" fmla="*/ 74 w 132"/>
                <a:gd name="T25" fmla="*/ 132 h 132"/>
                <a:gd name="T26" fmla="*/ 56 w 132"/>
                <a:gd name="T27" fmla="*/ 132 h 132"/>
                <a:gd name="T28" fmla="*/ 40 w 132"/>
                <a:gd name="T29" fmla="*/ 126 h 132"/>
                <a:gd name="T30" fmla="*/ 26 w 132"/>
                <a:gd name="T31" fmla="*/ 118 h 132"/>
                <a:gd name="T32" fmla="*/ 13 w 132"/>
                <a:gd name="T33" fmla="*/ 105 h 132"/>
                <a:gd name="T34" fmla="*/ 5 w 132"/>
                <a:gd name="T35" fmla="*/ 90 h 132"/>
                <a:gd name="T36" fmla="*/ 0 w 132"/>
                <a:gd name="T37" fmla="*/ 73 h 132"/>
                <a:gd name="T38" fmla="*/ 1 w 132"/>
                <a:gd name="T39" fmla="*/ 56 h 132"/>
                <a:gd name="T40" fmla="*/ 6 w 132"/>
                <a:gd name="T41" fmla="*/ 39 h 132"/>
                <a:gd name="T42" fmla="*/ 15 w 132"/>
                <a:gd name="T43" fmla="*/ 25 h 132"/>
                <a:gd name="T44" fmla="*/ 27 w 132"/>
                <a:gd name="T45" fmla="*/ 13 h 132"/>
                <a:gd name="T46" fmla="*/ 42 w 132"/>
                <a:gd name="T47" fmla="*/ 4 h 132"/>
                <a:gd name="T48" fmla="*/ 59 w 132"/>
                <a:gd name="T4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2" h="132">
                  <a:moveTo>
                    <a:pt x="59" y="0"/>
                  </a:moveTo>
                  <a:lnTo>
                    <a:pt x="76" y="0"/>
                  </a:lnTo>
                  <a:lnTo>
                    <a:pt x="93" y="5"/>
                  </a:lnTo>
                  <a:lnTo>
                    <a:pt x="107" y="13"/>
                  </a:lnTo>
                  <a:lnTo>
                    <a:pt x="119" y="26"/>
                  </a:lnTo>
                  <a:lnTo>
                    <a:pt x="128" y="41"/>
                  </a:lnTo>
                  <a:lnTo>
                    <a:pt x="132" y="58"/>
                  </a:lnTo>
                  <a:lnTo>
                    <a:pt x="132" y="76"/>
                  </a:lnTo>
                  <a:lnTo>
                    <a:pt x="127" y="92"/>
                  </a:lnTo>
                  <a:lnTo>
                    <a:pt x="119" y="107"/>
                  </a:lnTo>
                  <a:lnTo>
                    <a:pt x="107" y="119"/>
                  </a:lnTo>
                  <a:lnTo>
                    <a:pt x="92" y="127"/>
                  </a:lnTo>
                  <a:lnTo>
                    <a:pt x="74" y="132"/>
                  </a:lnTo>
                  <a:lnTo>
                    <a:pt x="56" y="132"/>
                  </a:lnTo>
                  <a:lnTo>
                    <a:pt x="40" y="126"/>
                  </a:lnTo>
                  <a:lnTo>
                    <a:pt x="26" y="118"/>
                  </a:lnTo>
                  <a:lnTo>
                    <a:pt x="13" y="105"/>
                  </a:lnTo>
                  <a:lnTo>
                    <a:pt x="5" y="90"/>
                  </a:lnTo>
                  <a:lnTo>
                    <a:pt x="0" y="73"/>
                  </a:lnTo>
                  <a:lnTo>
                    <a:pt x="1" y="56"/>
                  </a:lnTo>
                  <a:lnTo>
                    <a:pt x="6" y="39"/>
                  </a:lnTo>
                  <a:lnTo>
                    <a:pt x="15" y="25"/>
                  </a:lnTo>
                  <a:lnTo>
                    <a:pt x="27" y="13"/>
                  </a:lnTo>
                  <a:lnTo>
                    <a:pt x="42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606"/>
            <p:cNvSpPr>
              <a:spLocks/>
            </p:cNvSpPr>
            <p:nvPr/>
          </p:nvSpPr>
          <p:spPr bwMode="auto">
            <a:xfrm>
              <a:off x="9610726" y="5038726"/>
              <a:ext cx="41275" cy="42863"/>
            </a:xfrm>
            <a:custGeom>
              <a:avLst/>
              <a:gdLst>
                <a:gd name="T0" fmla="*/ 66 w 133"/>
                <a:gd name="T1" fmla="*/ 0 h 134"/>
                <a:gd name="T2" fmla="*/ 87 w 133"/>
                <a:gd name="T3" fmla="*/ 3 h 134"/>
                <a:gd name="T4" fmla="*/ 106 w 133"/>
                <a:gd name="T5" fmla="*/ 13 h 134"/>
                <a:gd name="T6" fmla="*/ 120 w 133"/>
                <a:gd name="T7" fmla="*/ 28 h 134"/>
                <a:gd name="T8" fmla="*/ 130 w 133"/>
                <a:gd name="T9" fmla="*/ 45 h 134"/>
                <a:gd name="T10" fmla="*/ 133 w 133"/>
                <a:gd name="T11" fmla="*/ 67 h 134"/>
                <a:gd name="T12" fmla="*/ 131 w 133"/>
                <a:gd name="T13" fmla="*/ 85 h 134"/>
                <a:gd name="T14" fmla="*/ 123 w 133"/>
                <a:gd name="T15" fmla="*/ 101 h 134"/>
                <a:gd name="T16" fmla="*/ 113 w 133"/>
                <a:gd name="T17" fmla="*/ 114 h 134"/>
                <a:gd name="T18" fmla="*/ 100 w 133"/>
                <a:gd name="T19" fmla="*/ 125 h 134"/>
                <a:gd name="T20" fmla="*/ 84 w 133"/>
                <a:gd name="T21" fmla="*/ 131 h 134"/>
                <a:gd name="T22" fmla="*/ 66 w 133"/>
                <a:gd name="T23" fmla="*/ 134 h 134"/>
                <a:gd name="T24" fmla="*/ 45 w 133"/>
                <a:gd name="T25" fmla="*/ 130 h 134"/>
                <a:gd name="T26" fmla="*/ 27 w 133"/>
                <a:gd name="T27" fmla="*/ 120 h 134"/>
                <a:gd name="T28" fmla="*/ 13 w 133"/>
                <a:gd name="T29" fmla="*/ 106 h 134"/>
                <a:gd name="T30" fmla="*/ 3 w 133"/>
                <a:gd name="T31" fmla="*/ 88 h 134"/>
                <a:gd name="T32" fmla="*/ 0 w 133"/>
                <a:gd name="T33" fmla="*/ 67 h 134"/>
                <a:gd name="T34" fmla="*/ 2 w 133"/>
                <a:gd name="T35" fmla="*/ 50 h 134"/>
                <a:gd name="T36" fmla="*/ 9 w 133"/>
                <a:gd name="T37" fmla="*/ 33 h 134"/>
                <a:gd name="T38" fmla="*/ 20 w 133"/>
                <a:gd name="T39" fmla="*/ 20 h 134"/>
                <a:gd name="T40" fmla="*/ 33 w 133"/>
                <a:gd name="T41" fmla="*/ 9 h 134"/>
                <a:gd name="T42" fmla="*/ 48 w 133"/>
                <a:gd name="T43" fmla="*/ 2 h 134"/>
                <a:gd name="T44" fmla="*/ 66 w 133"/>
                <a:gd name="T4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4">
                  <a:moveTo>
                    <a:pt x="66" y="0"/>
                  </a:moveTo>
                  <a:lnTo>
                    <a:pt x="87" y="3"/>
                  </a:lnTo>
                  <a:lnTo>
                    <a:pt x="106" y="13"/>
                  </a:lnTo>
                  <a:lnTo>
                    <a:pt x="120" y="28"/>
                  </a:lnTo>
                  <a:lnTo>
                    <a:pt x="130" y="45"/>
                  </a:lnTo>
                  <a:lnTo>
                    <a:pt x="133" y="67"/>
                  </a:lnTo>
                  <a:lnTo>
                    <a:pt x="131" y="85"/>
                  </a:lnTo>
                  <a:lnTo>
                    <a:pt x="123" y="101"/>
                  </a:lnTo>
                  <a:lnTo>
                    <a:pt x="113" y="114"/>
                  </a:lnTo>
                  <a:lnTo>
                    <a:pt x="100" y="125"/>
                  </a:lnTo>
                  <a:lnTo>
                    <a:pt x="84" y="131"/>
                  </a:lnTo>
                  <a:lnTo>
                    <a:pt x="66" y="134"/>
                  </a:lnTo>
                  <a:lnTo>
                    <a:pt x="45" y="130"/>
                  </a:lnTo>
                  <a:lnTo>
                    <a:pt x="27" y="120"/>
                  </a:lnTo>
                  <a:lnTo>
                    <a:pt x="13" y="106"/>
                  </a:lnTo>
                  <a:lnTo>
                    <a:pt x="3" y="88"/>
                  </a:lnTo>
                  <a:lnTo>
                    <a:pt x="0" y="67"/>
                  </a:lnTo>
                  <a:lnTo>
                    <a:pt x="2" y="50"/>
                  </a:lnTo>
                  <a:lnTo>
                    <a:pt x="9" y="33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48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607"/>
            <p:cNvSpPr>
              <a:spLocks noEditPoints="1"/>
            </p:cNvSpPr>
            <p:nvPr/>
          </p:nvSpPr>
          <p:spPr bwMode="auto">
            <a:xfrm>
              <a:off x="9485313" y="4878388"/>
              <a:ext cx="454025" cy="455613"/>
            </a:xfrm>
            <a:custGeom>
              <a:avLst/>
              <a:gdLst>
                <a:gd name="T0" fmla="*/ 881 w 1429"/>
                <a:gd name="T1" fmla="*/ 695 h 1433"/>
                <a:gd name="T2" fmla="*/ 815 w 1429"/>
                <a:gd name="T3" fmla="*/ 748 h 1433"/>
                <a:gd name="T4" fmla="*/ 790 w 1429"/>
                <a:gd name="T5" fmla="*/ 827 h 1433"/>
                <a:gd name="T6" fmla="*/ 813 w 1429"/>
                <a:gd name="T7" fmla="*/ 911 h 1433"/>
                <a:gd name="T8" fmla="*/ 878 w 1429"/>
                <a:gd name="T9" fmla="*/ 965 h 1433"/>
                <a:gd name="T10" fmla="*/ 961 w 1429"/>
                <a:gd name="T11" fmla="*/ 974 h 1433"/>
                <a:gd name="T12" fmla="*/ 1038 w 1429"/>
                <a:gd name="T13" fmla="*/ 934 h 1433"/>
                <a:gd name="T14" fmla="*/ 1078 w 1429"/>
                <a:gd name="T15" fmla="*/ 862 h 1433"/>
                <a:gd name="T16" fmla="*/ 1071 w 1429"/>
                <a:gd name="T17" fmla="*/ 777 h 1433"/>
                <a:gd name="T18" fmla="*/ 1018 w 1429"/>
                <a:gd name="T19" fmla="*/ 710 h 1433"/>
                <a:gd name="T20" fmla="*/ 939 w 1429"/>
                <a:gd name="T21" fmla="*/ 684 h 1433"/>
                <a:gd name="T22" fmla="*/ 405 w 1429"/>
                <a:gd name="T23" fmla="*/ 435 h 1433"/>
                <a:gd name="T24" fmla="*/ 339 w 1429"/>
                <a:gd name="T25" fmla="*/ 489 h 1433"/>
                <a:gd name="T26" fmla="*/ 314 w 1429"/>
                <a:gd name="T27" fmla="*/ 568 h 1433"/>
                <a:gd name="T28" fmla="*/ 338 w 1429"/>
                <a:gd name="T29" fmla="*/ 651 h 1433"/>
                <a:gd name="T30" fmla="*/ 402 w 1429"/>
                <a:gd name="T31" fmla="*/ 705 h 1433"/>
                <a:gd name="T32" fmla="*/ 485 w 1429"/>
                <a:gd name="T33" fmla="*/ 715 h 1433"/>
                <a:gd name="T34" fmla="*/ 562 w 1429"/>
                <a:gd name="T35" fmla="*/ 675 h 1433"/>
                <a:gd name="T36" fmla="*/ 602 w 1429"/>
                <a:gd name="T37" fmla="*/ 602 h 1433"/>
                <a:gd name="T38" fmla="*/ 595 w 1429"/>
                <a:gd name="T39" fmla="*/ 516 h 1433"/>
                <a:gd name="T40" fmla="*/ 541 w 1429"/>
                <a:gd name="T41" fmla="*/ 450 h 1433"/>
                <a:gd name="T42" fmla="*/ 462 w 1429"/>
                <a:gd name="T43" fmla="*/ 425 h 1433"/>
                <a:gd name="T44" fmla="*/ 427 w 1429"/>
                <a:gd name="T45" fmla="*/ 1235 h 1433"/>
                <a:gd name="T46" fmla="*/ 496 w 1429"/>
                <a:gd name="T47" fmla="*/ 1271 h 1433"/>
                <a:gd name="T48" fmla="*/ 501 w 1429"/>
                <a:gd name="T49" fmla="*/ 1264 h 1433"/>
                <a:gd name="T50" fmla="*/ 866 w 1429"/>
                <a:gd name="T51" fmla="*/ 210 h 1433"/>
                <a:gd name="T52" fmla="*/ 821 w 1429"/>
                <a:gd name="T53" fmla="*/ 8 h 1433"/>
                <a:gd name="T54" fmla="*/ 998 w 1429"/>
                <a:gd name="T55" fmla="*/ 58 h 1433"/>
                <a:gd name="T56" fmla="*/ 1160 w 1429"/>
                <a:gd name="T57" fmla="*/ 156 h 1433"/>
                <a:gd name="T58" fmla="*/ 1294 w 1429"/>
                <a:gd name="T59" fmla="*/ 296 h 1433"/>
                <a:gd name="T60" fmla="*/ 1383 w 1429"/>
                <a:gd name="T61" fmla="*/ 460 h 1433"/>
                <a:gd name="T62" fmla="*/ 1426 w 1429"/>
                <a:gd name="T63" fmla="*/ 640 h 1433"/>
                <a:gd name="T64" fmla="*/ 1421 w 1429"/>
                <a:gd name="T65" fmla="*/ 823 h 1433"/>
                <a:gd name="T66" fmla="*/ 1372 w 1429"/>
                <a:gd name="T67" fmla="*/ 1001 h 1433"/>
                <a:gd name="T68" fmla="*/ 1274 w 1429"/>
                <a:gd name="T69" fmla="*/ 1164 h 1433"/>
                <a:gd name="T70" fmla="*/ 1134 w 1429"/>
                <a:gd name="T71" fmla="*/ 1297 h 1433"/>
                <a:gd name="T72" fmla="*/ 969 w 1429"/>
                <a:gd name="T73" fmla="*/ 1387 h 1433"/>
                <a:gd name="T74" fmla="*/ 791 w 1429"/>
                <a:gd name="T75" fmla="*/ 1430 h 1433"/>
                <a:gd name="T76" fmla="*/ 609 w 1429"/>
                <a:gd name="T77" fmla="*/ 1426 h 1433"/>
                <a:gd name="T78" fmla="*/ 431 w 1429"/>
                <a:gd name="T79" fmla="*/ 1376 h 1433"/>
                <a:gd name="T80" fmla="*/ 270 w 1429"/>
                <a:gd name="T81" fmla="*/ 1279 h 1433"/>
                <a:gd name="T82" fmla="*/ 136 w 1429"/>
                <a:gd name="T83" fmla="*/ 1137 h 1433"/>
                <a:gd name="T84" fmla="*/ 46 w 1429"/>
                <a:gd name="T85" fmla="*/ 973 h 1433"/>
                <a:gd name="T86" fmla="*/ 4 w 1429"/>
                <a:gd name="T87" fmla="*/ 794 h 1433"/>
                <a:gd name="T88" fmla="*/ 7 w 1429"/>
                <a:gd name="T89" fmla="*/ 610 h 1433"/>
                <a:gd name="T90" fmla="*/ 57 w 1429"/>
                <a:gd name="T91" fmla="*/ 432 h 1433"/>
                <a:gd name="T92" fmla="*/ 155 w 1429"/>
                <a:gd name="T93" fmla="*/ 270 h 1433"/>
                <a:gd name="T94" fmla="*/ 295 w 1429"/>
                <a:gd name="T95" fmla="*/ 136 h 1433"/>
                <a:gd name="T96" fmla="*/ 459 w 1429"/>
                <a:gd name="T97" fmla="*/ 46 h 1433"/>
                <a:gd name="T98" fmla="*/ 637 w 1429"/>
                <a:gd name="T99" fmla="*/ 3 h 1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29" h="1433">
                  <a:moveTo>
                    <a:pt x="939" y="684"/>
                  </a:moveTo>
                  <a:lnTo>
                    <a:pt x="910" y="687"/>
                  </a:lnTo>
                  <a:lnTo>
                    <a:pt x="881" y="695"/>
                  </a:lnTo>
                  <a:lnTo>
                    <a:pt x="855" y="708"/>
                  </a:lnTo>
                  <a:lnTo>
                    <a:pt x="833" y="727"/>
                  </a:lnTo>
                  <a:lnTo>
                    <a:pt x="815" y="748"/>
                  </a:lnTo>
                  <a:lnTo>
                    <a:pt x="801" y="773"/>
                  </a:lnTo>
                  <a:lnTo>
                    <a:pt x="793" y="800"/>
                  </a:lnTo>
                  <a:lnTo>
                    <a:pt x="790" y="827"/>
                  </a:lnTo>
                  <a:lnTo>
                    <a:pt x="792" y="856"/>
                  </a:lnTo>
                  <a:lnTo>
                    <a:pt x="800" y="885"/>
                  </a:lnTo>
                  <a:lnTo>
                    <a:pt x="813" y="911"/>
                  </a:lnTo>
                  <a:lnTo>
                    <a:pt x="832" y="933"/>
                  </a:lnTo>
                  <a:lnTo>
                    <a:pt x="854" y="951"/>
                  </a:lnTo>
                  <a:lnTo>
                    <a:pt x="878" y="965"/>
                  </a:lnTo>
                  <a:lnTo>
                    <a:pt x="904" y="973"/>
                  </a:lnTo>
                  <a:lnTo>
                    <a:pt x="933" y="976"/>
                  </a:lnTo>
                  <a:lnTo>
                    <a:pt x="961" y="974"/>
                  </a:lnTo>
                  <a:lnTo>
                    <a:pt x="989" y="966"/>
                  </a:lnTo>
                  <a:lnTo>
                    <a:pt x="1016" y="953"/>
                  </a:lnTo>
                  <a:lnTo>
                    <a:pt x="1038" y="934"/>
                  </a:lnTo>
                  <a:lnTo>
                    <a:pt x="1056" y="913"/>
                  </a:lnTo>
                  <a:lnTo>
                    <a:pt x="1069" y="888"/>
                  </a:lnTo>
                  <a:lnTo>
                    <a:pt x="1078" y="862"/>
                  </a:lnTo>
                  <a:lnTo>
                    <a:pt x="1082" y="834"/>
                  </a:lnTo>
                  <a:lnTo>
                    <a:pt x="1079" y="805"/>
                  </a:lnTo>
                  <a:lnTo>
                    <a:pt x="1071" y="777"/>
                  </a:lnTo>
                  <a:lnTo>
                    <a:pt x="1057" y="750"/>
                  </a:lnTo>
                  <a:lnTo>
                    <a:pt x="1039" y="728"/>
                  </a:lnTo>
                  <a:lnTo>
                    <a:pt x="1018" y="710"/>
                  </a:lnTo>
                  <a:lnTo>
                    <a:pt x="992" y="696"/>
                  </a:lnTo>
                  <a:lnTo>
                    <a:pt x="966" y="688"/>
                  </a:lnTo>
                  <a:lnTo>
                    <a:pt x="939" y="684"/>
                  </a:lnTo>
                  <a:close/>
                  <a:moveTo>
                    <a:pt x="462" y="425"/>
                  </a:moveTo>
                  <a:lnTo>
                    <a:pt x="434" y="427"/>
                  </a:lnTo>
                  <a:lnTo>
                    <a:pt x="405" y="435"/>
                  </a:lnTo>
                  <a:lnTo>
                    <a:pt x="380" y="449"/>
                  </a:lnTo>
                  <a:lnTo>
                    <a:pt x="357" y="467"/>
                  </a:lnTo>
                  <a:lnTo>
                    <a:pt x="339" y="489"/>
                  </a:lnTo>
                  <a:lnTo>
                    <a:pt x="326" y="513"/>
                  </a:lnTo>
                  <a:lnTo>
                    <a:pt x="317" y="539"/>
                  </a:lnTo>
                  <a:lnTo>
                    <a:pt x="314" y="568"/>
                  </a:lnTo>
                  <a:lnTo>
                    <a:pt x="316" y="597"/>
                  </a:lnTo>
                  <a:lnTo>
                    <a:pt x="324" y="626"/>
                  </a:lnTo>
                  <a:lnTo>
                    <a:pt x="338" y="651"/>
                  </a:lnTo>
                  <a:lnTo>
                    <a:pt x="356" y="674"/>
                  </a:lnTo>
                  <a:lnTo>
                    <a:pt x="378" y="692"/>
                  </a:lnTo>
                  <a:lnTo>
                    <a:pt x="402" y="705"/>
                  </a:lnTo>
                  <a:lnTo>
                    <a:pt x="428" y="714"/>
                  </a:lnTo>
                  <a:lnTo>
                    <a:pt x="457" y="717"/>
                  </a:lnTo>
                  <a:lnTo>
                    <a:pt x="485" y="715"/>
                  </a:lnTo>
                  <a:lnTo>
                    <a:pt x="514" y="707"/>
                  </a:lnTo>
                  <a:lnTo>
                    <a:pt x="539" y="693"/>
                  </a:lnTo>
                  <a:lnTo>
                    <a:pt x="562" y="675"/>
                  </a:lnTo>
                  <a:lnTo>
                    <a:pt x="580" y="653"/>
                  </a:lnTo>
                  <a:lnTo>
                    <a:pt x="593" y="629"/>
                  </a:lnTo>
                  <a:lnTo>
                    <a:pt x="602" y="602"/>
                  </a:lnTo>
                  <a:lnTo>
                    <a:pt x="605" y="574"/>
                  </a:lnTo>
                  <a:lnTo>
                    <a:pt x="603" y="545"/>
                  </a:lnTo>
                  <a:lnTo>
                    <a:pt x="595" y="516"/>
                  </a:lnTo>
                  <a:lnTo>
                    <a:pt x="581" y="491"/>
                  </a:lnTo>
                  <a:lnTo>
                    <a:pt x="563" y="468"/>
                  </a:lnTo>
                  <a:lnTo>
                    <a:pt x="541" y="450"/>
                  </a:lnTo>
                  <a:lnTo>
                    <a:pt x="517" y="437"/>
                  </a:lnTo>
                  <a:lnTo>
                    <a:pt x="491" y="428"/>
                  </a:lnTo>
                  <a:lnTo>
                    <a:pt x="462" y="425"/>
                  </a:lnTo>
                  <a:close/>
                  <a:moveTo>
                    <a:pt x="866" y="210"/>
                  </a:moveTo>
                  <a:lnTo>
                    <a:pt x="428" y="1232"/>
                  </a:lnTo>
                  <a:lnTo>
                    <a:pt x="427" y="1235"/>
                  </a:lnTo>
                  <a:lnTo>
                    <a:pt x="427" y="1236"/>
                  </a:lnTo>
                  <a:lnTo>
                    <a:pt x="461" y="1254"/>
                  </a:lnTo>
                  <a:lnTo>
                    <a:pt x="496" y="1271"/>
                  </a:lnTo>
                  <a:lnTo>
                    <a:pt x="497" y="1269"/>
                  </a:lnTo>
                  <a:lnTo>
                    <a:pt x="500" y="1267"/>
                  </a:lnTo>
                  <a:lnTo>
                    <a:pt x="501" y="1264"/>
                  </a:lnTo>
                  <a:lnTo>
                    <a:pt x="941" y="237"/>
                  </a:lnTo>
                  <a:lnTo>
                    <a:pt x="903" y="222"/>
                  </a:lnTo>
                  <a:lnTo>
                    <a:pt x="866" y="210"/>
                  </a:lnTo>
                  <a:close/>
                  <a:moveTo>
                    <a:pt x="699" y="0"/>
                  </a:moveTo>
                  <a:lnTo>
                    <a:pt x="759" y="1"/>
                  </a:lnTo>
                  <a:lnTo>
                    <a:pt x="821" y="8"/>
                  </a:lnTo>
                  <a:lnTo>
                    <a:pt x="880" y="19"/>
                  </a:lnTo>
                  <a:lnTo>
                    <a:pt x="940" y="36"/>
                  </a:lnTo>
                  <a:lnTo>
                    <a:pt x="998" y="58"/>
                  </a:lnTo>
                  <a:lnTo>
                    <a:pt x="1054" y="85"/>
                  </a:lnTo>
                  <a:lnTo>
                    <a:pt x="1108" y="118"/>
                  </a:lnTo>
                  <a:lnTo>
                    <a:pt x="1160" y="156"/>
                  </a:lnTo>
                  <a:lnTo>
                    <a:pt x="1209" y="199"/>
                  </a:lnTo>
                  <a:lnTo>
                    <a:pt x="1254" y="245"/>
                  </a:lnTo>
                  <a:lnTo>
                    <a:pt x="1294" y="296"/>
                  </a:lnTo>
                  <a:lnTo>
                    <a:pt x="1328" y="349"/>
                  </a:lnTo>
                  <a:lnTo>
                    <a:pt x="1358" y="404"/>
                  </a:lnTo>
                  <a:lnTo>
                    <a:pt x="1383" y="460"/>
                  </a:lnTo>
                  <a:lnTo>
                    <a:pt x="1402" y="520"/>
                  </a:lnTo>
                  <a:lnTo>
                    <a:pt x="1416" y="579"/>
                  </a:lnTo>
                  <a:lnTo>
                    <a:pt x="1426" y="640"/>
                  </a:lnTo>
                  <a:lnTo>
                    <a:pt x="1429" y="701"/>
                  </a:lnTo>
                  <a:lnTo>
                    <a:pt x="1428" y="762"/>
                  </a:lnTo>
                  <a:lnTo>
                    <a:pt x="1421" y="823"/>
                  </a:lnTo>
                  <a:lnTo>
                    <a:pt x="1410" y="884"/>
                  </a:lnTo>
                  <a:lnTo>
                    <a:pt x="1393" y="942"/>
                  </a:lnTo>
                  <a:lnTo>
                    <a:pt x="1372" y="1001"/>
                  </a:lnTo>
                  <a:lnTo>
                    <a:pt x="1344" y="1057"/>
                  </a:lnTo>
                  <a:lnTo>
                    <a:pt x="1311" y="1111"/>
                  </a:lnTo>
                  <a:lnTo>
                    <a:pt x="1274" y="1164"/>
                  </a:lnTo>
                  <a:lnTo>
                    <a:pt x="1231" y="1212"/>
                  </a:lnTo>
                  <a:lnTo>
                    <a:pt x="1185" y="1258"/>
                  </a:lnTo>
                  <a:lnTo>
                    <a:pt x="1134" y="1297"/>
                  </a:lnTo>
                  <a:lnTo>
                    <a:pt x="1082" y="1333"/>
                  </a:lnTo>
                  <a:lnTo>
                    <a:pt x="1027" y="1362"/>
                  </a:lnTo>
                  <a:lnTo>
                    <a:pt x="969" y="1387"/>
                  </a:lnTo>
                  <a:lnTo>
                    <a:pt x="911" y="1407"/>
                  </a:lnTo>
                  <a:lnTo>
                    <a:pt x="852" y="1421"/>
                  </a:lnTo>
                  <a:lnTo>
                    <a:pt x="791" y="1430"/>
                  </a:lnTo>
                  <a:lnTo>
                    <a:pt x="731" y="1433"/>
                  </a:lnTo>
                  <a:lnTo>
                    <a:pt x="669" y="1432"/>
                  </a:lnTo>
                  <a:lnTo>
                    <a:pt x="609" y="1426"/>
                  </a:lnTo>
                  <a:lnTo>
                    <a:pt x="548" y="1414"/>
                  </a:lnTo>
                  <a:lnTo>
                    <a:pt x="490" y="1398"/>
                  </a:lnTo>
                  <a:lnTo>
                    <a:pt x="431" y="1376"/>
                  </a:lnTo>
                  <a:lnTo>
                    <a:pt x="375" y="1348"/>
                  </a:lnTo>
                  <a:lnTo>
                    <a:pt x="321" y="1316"/>
                  </a:lnTo>
                  <a:lnTo>
                    <a:pt x="270" y="1279"/>
                  </a:lnTo>
                  <a:lnTo>
                    <a:pt x="220" y="1236"/>
                  </a:lnTo>
                  <a:lnTo>
                    <a:pt x="175" y="1188"/>
                  </a:lnTo>
                  <a:lnTo>
                    <a:pt x="136" y="1137"/>
                  </a:lnTo>
                  <a:lnTo>
                    <a:pt x="100" y="1084"/>
                  </a:lnTo>
                  <a:lnTo>
                    <a:pt x="71" y="1029"/>
                  </a:lnTo>
                  <a:lnTo>
                    <a:pt x="46" y="973"/>
                  </a:lnTo>
                  <a:lnTo>
                    <a:pt x="27" y="915"/>
                  </a:lnTo>
                  <a:lnTo>
                    <a:pt x="12" y="855"/>
                  </a:lnTo>
                  <a:lnTo>
                    <a:pt x="4" y="794"/>
                  </a:lnTo>
                  <a:lnTo>
                    <a:pt x="0" y="733"/>
                  </a:lnTo>
                  <a:lnTo>
                    <a:pt x="1" y="672"/>
                  </a:lnTo>
                  <a:lnTo>
                    <a:pt x="7" y="610"/>
                  </a:lnTo>
                  <a:lnTo>
                    <a:pt x="19" y="550"/>
                  </a:lnTo>
                  <a:lnTo>
                    <a:pt x="35" y="491"/>
                  </a:lnTo>
                  <a:lnTo>
                    <a:pt x="57" y="432"/>
                  </a:lnTo>
                  <a:lnTo>
                    <a:pt x="85" y="376"/>
                  </a:lnTo>
                  <a:lnTo>
                    <a:pt x="117" y="322"/>
                  </a:lnTo>
                  <a:lnTo>
                    <a:pt x="155" y="270"/>
                  </a:lnTo>
                  <a:lnTo>
                    <a:pt x="197" y="221"/>
                  </a:lnTo>
                  <a:lnTo>
                    <a:pt x="244" y="175"/>
                  </a:lnTo>
                  <a:lnTo>
                    <a:pt x="295" y="136"/>
                  </a:lnTo>
                  <a:lnTo>
                    <a:pt x="348" y="100"/>
                  </a:lnTo>
                  <a:lnTo>
                    <a:pt x="403" y="72"/>
                  </a:lnTo>
                  <a:lnTo>
                    <a:pt x="459" y="46"/>
                  </a:lnTo>
                  <a:lnTo>
                    <a:pt x="517" y="28"/>
                  </a:lnTo>
                  <a:lnTo>
                    <a:pt x="578" y="13"/>
                  </a:lnTo>
                  <a:lnTo>
                    <a:pt x="637" y="3"/>
                  </a:lnTo>
                  <a:lnTo>
                    <a:pt x="6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608"/>
            <p:cNvSpPr>
              <a:spLocks noEditPoints="1"/>
            </p:cNvSpPr>
            <p:nvPr/>
          </p:nvSpPr>
          <p:spPr bwMode="auto">
            <a:xfrm>
              <a:off x="9177338" y="4772026"/>
              <a:ext cx="1144588" cy="1125538"/>
            </a:xfrm>
            <a:custGeom>
              <a:avLst/>
              <a:gdLst>
                <a:gd name="T0" fmla="*/ 1495 w 3606"/>
                <a:gd name="T1" fmla="*/ 141 h 3545"/>
                <a:gd name="T2" fmla="*/ 1238 w 3606"/>
                <a:gd name="T3" fmla="*/ 235 h 3545"/>
                <a:gd name="T4" fmla="*/ 1012 w 3606"/>
                <a:gd name="T5" fmla="*/ 409 h 3545"/>
                <a:gd name="T6" fmla="*/ 849 w 3606"/>
                <a:gd name="T7" fmla="*/ 643 h 3545"/>
                <a:gd name="T8" fmla="*/ 767 w 3606"/>
                <a:gd name="T9" fmla="*/ 904 h 3545"/>
                <a:gd name="T10" fmla="*/ 762 w 3606"/>
                <a:gd name="T11" fmla="*/ 1177 h 3545"/>
                <a:gd name="T12" fmla="*/ 838 w 3606"/>
                <a:gd name="T13" fmla="*/ 1440 h 3545"/>
                <a:gd name="T14" fmla="*/ 991 w 3606"/>
                <a:gd name="T15" fmla="*/ 1675 h 3545"/>
                <a:gd name="T16" fmla="*/ 1218 w 3606"/>
                <a:gd name="T17" fmla="*/ 1861 h 3545"/>
                <a:gd name="T18" fmla="*/ 1481 w 3606"/>
                <a:gd name="T19" fmla="*/ 1964 h 3545"/>
                <a:gd name="T20" fmla="*/ 1759 w 3606"/>
                <a:gd name="T21" fmla="*/ 1983 h 3545"/>
                <a:gd name="T22" fmla="*/ 2032 w 3606"/>
                <a:gd name="T23" fmla="*/ 1919 h 3545"/>
                <a:gd name="T24" fmla="*/ 2278 w 3606"/>
                <a:gd name="T25" fmla="*/ 1772 h 3545"/>
                <a:gd name="T26" fmla="*/ 3340 w 3606"/>
                <a:gd name="T27" fmla="*/ 2758 h 3545"/>
                <a:gd name="T28" fmla="*/ 3427 w 3606"/>
                <a:gd name="T29" fmla="*/ 2724 h 3545"/>
                <a:gd name="T30" fmla="*/ 3456 w 3606"/>
                <a:gd name="T31" fmla="*/ 2636 h 3545"/>
                <a:gd name="T32" fmla="*/ 2427 w 3606"/>
                <a:gd name="T33" fmla="*/ 1617 h 3545"/>
                <a:gd name="T34" fmla="*/ 2562 w 3606"/>
                <a:gd name="T35" fmla="*/ 1363 h 3545"/>
                <a:gd name="T36" fmla="*/ 2614 w 3606"/>
                <a:gd name="T37" fmla="*/ 1087 h 3545"/>
                <a:gd name="T38" fmla="*/ 2582 w 3606"/>
                <a:gd name="T39" fmla="*/ 809 h 3545"/>
                <a:gd name="T40" fmla="*/ 2467 w 3606"/>
                <a:gd name="T41" fmla="*/ 550 h 3545"/>
                <a:gd name="T42" fmla="*/ 2273 w 3606"/>
                <a:gd name="T43" fmla="*/ 331 h 3545"/>
                <a:gd name="T44" fmla="*/ 2032 w 3606"/>
                <a:gd name="T45" fmla="*/ 188 h 3545"/>
                <a:gd name="T46" fmla="*/ 1766 w 3606"/>
                <a:gd name="T47" fmla="*/ 125 h 3545"/>
                <a:gd name="T48" fmla="*/ 1832 w 3606"/>
                <a:gd name="T49" fmla="*/ 11 h 3545"/>
                <a:gd name="T50" fmla="*/ 2119 w 3606"/>
                <a:gd name="T51" fmla="*/ 93 h 3545"/>
                <a:gd name="T52" fmla="*/ 2373 w 3606"/>
                <a:gd name="T53" fmla="*/ 251 h 3545"/>
                <a:gd name="T54" fmla="*/ 2582 w 3606"/>
                <a:gd name="T55" fmla="*/ 484 h 3545"/>
                <a:gd name="T56" fmla="*/ 2714 w 3606"/>
                <a:gd name="T57" fmla="*/ 760 h 3545"/>
                <a:gd name="T58" fmla="*/ 2859 w 3606"/>
                <a:gd name="T59" fmla="*/ 1044 h 3545"/>
                <a:gd name="T60" fmla="*/ 2724 w 3606"/>
                <a:gd name="T61" fmla="*/ 1382 h 3545"/>
                <a:gd name="T62" fmla="*/ 3078 w 3606"/>
                <a:gd name="T63" fmla="*/ 1480 h 3545"/>
                <a:gd name="T64" fmla="*/ 3149 w 3606"/>
                <a:gd name="T65" fmla="*/ 1863 h 3545"/>
                <a:gd name="T66" fmla="*/ 3526 w 3606"/>
                <a:gd name="T67" fmla="*/ 2495 h 3545"/>
                <a:gd name="T68" fmla="*/ 3595 w 3606"/>
                <a:gd name="T69" fmla="*/ 2610 h 3545"/>
                <a:gd name="T70" fmla="*/ 3598 w 3606"/>
                <a:gd name="T71" fmla="*/ 2747 h 3545"/>
                <a:gd name="T72" fmla="*/ 3533 w 3606"/>
                <a:gd name="T73" fmla="*/ 2865 h 3545"/>
                <a:gd name="T74" fmla="*/ 3414 w 3606"/>
                <a:gd name="T75" fmla="*/ 2936 h 3545"/>
                <a:gd name="T76" fmla="*/ 3266 w 3606"/>
                <a:gd name="T77" fmla="*/ 2934 h 3545"/>
                <a:gd name="T78" fmla="*/ 2976 w 3606"/>
                <a:gd name="T79" fmla="*/ 2692 h 3545"/>
                <a:gd name="T80" fmla="*/ 2764 w 3606"/>
                <a:gd name="T81" fmla="*/ 3002 h 3545"/>
                <a:gd name="T82" fmla="*/ 2488 w 3606"/>
                <a:gd name="T83" fmla="*/ 3253 h 3545"/>
                <a:gd name="T84" fmla="*/ 1639 w 3606"/>
                <a:gd name="T85" fmla="*/ 2173 h 3545"/>
                <a:gd name="T86" fmla="*/ 2136 w 3606"/>
                <a:gd name="T87" fmla="*/ 3442 h 3545"/>
                <a:gd name="T88" fmla="*/ 1771 w 3606"/>
                <a:gd name="T89" fmla="*/ 3533 h 3545"/>
                <a:gd name="T90" fmla="*/ 1371 w 3606"/>
                <a:gd name="T91" fmla="*/ 3532 h 3545"/>
                <a:gd name="T92" fmla="*/ 986 w 3606"/>
                <a:gd name="T93" fmla="*/ 3429 h 3545"/>
                <a:gd name="T94" fmla="*/ 646 w 3606"/>
                <a:gd name="T95" fmla="*/ 3240 h 3545"/>
                <a:gd name="T96" fmla="*/ 364 w 3606"/>
                <a:gd name="T97" fmla="*/ 2974 h 3545"/>
                <a:gd name="T98" fmla="*/ 154 w 3606"/>
                <a:gd name="T99" fmla="*/ 2646 h 3545"/>
                <a:gd name="T100" fmla="*/ 30 w 3606"/>
                <a:gd name="T101" fmla="*/ 2270 h 3545"/>
                <a:gd name="T102" fmla="*/ 3 w 3606"/>
                <a:gd name="T103" fmla="*/ 1861 h 3545"/>
                <a:gd name="T104" fmla="*/ 79 w 3606"/>
                <a:gd name="T105" fmla="*/ 1469 h 3545"/>
                <a:gd name="T106" fmla="*/ 689 w 3606"/>
                <a:gd name="T107" fmla="*/ 1525 h 3545"/>
                <a:gd name="T108" fmla="*/ 254 w 3606"/>
                <a:gd name="T109" fmla="*/ 1103 h 3545"/>
                <a:gd name="T110" fmla="*/ 479 w 3606"/>
                <a:gd name="T111" fmla="*/ 830 h 3545"/>
                <a:gd name="T112" fmla="*/ 715 w 3606"/>
                <a:gd name="T113" fmla="*/ 592 h 3545"/>
                <a:gd name="T114" fmla="*/ 897 w 3606"/>
                <a:gd name="T115" fmla="*/ 336 h 3545"/>
                <a:gd name="T116" fmla="*/ 1147 w 3606"/>
                <a:gd name="T117" fmla="*/ 139 h 3545"/>
                <a:gd name="T118" fmla="*/ 1441 w 3606"/>
                <a:gd name="T119" fmla="*/ 27 h 3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06" h="3545">
                  <a:moveTo>
                    <a:pt x="1697" y="121"/>
                  </a:moveTo>
                  <a:lnTo>
                    <a:pt x="1630" y="123"/>
                  </a:lnTo>
                  <a:lnTo>
                    <a:pt x="1562" y="130"/>
                  </a:lnTo>
                  <a:lnTo>
                    <a:pt x="1495" y="141"/>
                  </a:lnTo>
                  <a:lnTo>
                    <a:pt x="1428" y="157"/>
                  </a:lnTo>
                  <a:lnTo>
                    <a:pt x="1363" y="178"/>
                  </a:lnTo>
                  <a:lnTo>
                    <a:pt x="1299" y="205"/>
                  </a:lnTo>
                  <a:lnTo>
                    <a:pt x="1238" y="235"/>
                  </a:lnTo>
                  <a:lnTo>
                    <a:pt x="1177" y="272"/>
                  </a:lnTo>
                  <a:lnTo>
                    <a:pt x="1120" y="313"/>
                  </a:lnTo>
                  <a:lnTo>
                    <a:pt x="1065" y="358"/>
                  </a:lnTo>
                  <a:lnTo>
                    <a:pt x="1012" y="409"/>
                  </a:lnTo>
                  <a:lnTo>
                    <a:pt x="964" y="464"/>
                  </a:lnTo>
                  <a:lnTo>
                    <a:pt x="921" y="520"/>
                  </a:lnTo>
                  <a:lnTo>
                    <a:pt x="882" y="581"/>
                  </a:lnTo>
                  <a:lnTo>
                    <a:pt x="849" y="643"/>
                  </a:lnTo>
                  <a:lnTo>
                    <a:pt x="822" y="705"/>
                  </a:lnTo>
                  <a:lnTo>
                    <a:pt x="799" y="771"/>
                  </a:lnTo>
                  <a:lnTo>
                    <a:pt x="780" y="837"/>
                  </a:lnTo>
                  <a:lnTo>
                    <a:pt x="767" y="904"/>
                  </a:lnTo>
                  <a:lnTo>
                    <a:pt x="758" y="972"/>
                  </a:lnTo>
                  <a:lnTo>
                    <a:pt x="755" y="1041"/>
                  </a:lnTo>
                  <a:lnTo>
                    <a:pt x="757" y="1108"/>
                  </a:lnTo>
                  <a:lnTo>
                    <a:pt x="762" y="1177"/>
                  </a:lnTo>
                  <a:lnTo>
                    <a:pt x="774" y="1244"/>
                  </a:lnTo>
                  <a:lnTo>
                    <a:pt x="791" y="1311"/>
                  </a:lnTo>
                  <a:lnTo>
                    <a:pt x="812" y="1376"/>
                  </a:lnTo>
                  <a:lnTo>
                    <a:pt x="838" y="1440"/>
                  </a:lnTo>
                  <a:lnTo>
                    <a:pt x="869" y="1502"/>
                  </a:lnTo>
                  <a:lnTo>
                    <a:pt x="904" y="1563"/>
                  </a:lnTo>
                  <a:lnTo>
                    <a:pt x="945" y="1620"/>
                  </a:lnTo>
                  <a:lnTo>
                    <a:pt x="991" y="1675"/>
                  </a:lnTo>
                  <a:lnTo>
                    <a:pt x="1042" y="1728"/>
                  </a:lnTo>
                  <a:lnTo>
                    <a:pt x="1098" y="1778"/>
                  </a:lnTo>
                  <a:lnTo>
                    <a:pt x="1156" y="1822"/>
                  </a:lnTo>
                  <a:lnTo>
                    <a:pt x="1218" y="1861"/>
                  </a:lnTo>
                  <a:lnTo>
                    <a:pt x="1280" y="1895"/>
                  </a:lnTo>
                  <a:lnTo>
                    <a:pt x="1346" y="1922"/>
                  </a:lnTo>
                  <a:lnTo>
                    <a:pt x="1414" y="1946"/>
                  </a:lnTo>
                  <a:lnTo>
                    <a:pt x="1481" y="1964"/>
                  </a:lnTo>
                  <a:lnTo>
                    <a:pt x="1550" y="1976"/>
                  </a:lnTo>
                  <a:lnTo>
                    <a:pt x="1619" y="1984"/>
                  </a:lnTo>
                  <a:lnTo>
                    <a:pt x="1690" y="1986"/>
                  </a:lnTo>
                  <a:lnTo>
                    <a:pt x="1759" y="1983"/>
                  </a:lnTo>
                  <a:lnTo>
                    <a:pt x="1828" y="1975"/>
                  </a:lnTo>
                  <a:lnTo>
                    <a:pt x="1898" y="1961"/>
                  </a:lnTo>
                  <a:lnTo>
                    <a:pt x="1966" y="1943"/>
                  </a:lnTo>
                  <a:lnTo>
                    <a:pt x="2032" y="1919"/>
                  </a:lnTo>
                  <a:lnTo>
                    <a:pt x="2097" y="1890"/>
                  </a:lnTo>
                  <a:lnTo>
                    <a:pt x="2159" y="1856"/>
                  </a:lnTo>
                  <a:lnTo>
                    <a:pt x="2220" y="1816"/>
                  </a:lnTo>
                  <a:lnTo>
                    <a:pt x="2278" y="1772"/>
                  </a:lnTo>
                  <a:lnTo>
                    <a:pt x="3275" y="2728"/>
                  </a:lnTo>
                  <a:lnTo>
                    <a:pt x="3295" y="2743"/>
                  </a:lnTo>
                  <a:lnTo>
                    <a:pt x="3317" y="2753"/>
                  </a:lnTo>
                  <a:lnTo>
                    <a:pt x="3340" y="2758"/>
                  </a:lnTo>
                  <a:lnTo>
                    <a:pt x="3364" y="2758"/>
                  </a:lnTo>
                  <a:lnTo>
                    <a:pt x="3386" y="2751"/>
                  </a:lnTo>
                  <a:lnTo>
                    <a:pt x="3408" y="2741"/>
                  </a:lnTo>
                  <a:lnTo>
                    <a:pt x="3427" y="2724"/>
                  </a:lnTo>
                  <a:lnTo>
                    <a:pt x="3442" y="2705"/>
                  </a:lnTo>
                  <a:lnTo>
                    <a:pt x="3452" y="2683"/>
                  </a:lnTo>
                  <a:lnTo>
                    <a:pt x="3456" y="2659"/>
                  </a:lnTo>
                  <a:lnTo>
                    <a:pt x="3456" y="2636"/>
                  </a:lnTo>
                  <a:lnTo>
                    <a:pt x="3450" y="2613"/>
                  </a:lnTo>
                  <a:lnTo>
                    <a:pt x="3440" y="2592"/>
                  </a:lnTo>
                  <a:lnTo>
                    <a:pt x="3423" y="2572"/>
                  </a:lnTo>
                  <a:lnTo>
                    <a:pt x="2427" y="1617"/>
                  </a:lnTo>
                  <a:lnTo>
                    <a:pt x="2468" y="1556"/>
                  </a:lnTo>
                  <a:lnTo>
                    <a:pt x="2505" y="1493"/>
                  </a:lnTo>
                  <a:lnTo>
                    <a:pt x="2536" y="1429"/>
                  </a:lnTo>
                  <a:lnTo>
                    <a:pt x="2562" y="1363"/>
                  </a:lnTo>
                  <a:lnTo>
                    <a:pt x="2583" y="1296"/>
                  </a:lnTo>
                  <a:lnTo>
                    <a:pt x="2598" y="1226"/>
                  </a:lnTo>
                  <a:lnTo>
                    <a:pt x="2608" y="1157"/>
                  </a:lnTo>
                  <a:lnTo>
                    <a:pt x="2614" y="1087"/>
                  </a:lnTo>
                  <a:lnTo>
                    <a:pt x="2614" y="1017"/>
                  </a:lnTo>
                  <a:lnTo>
                    <a:pt x="2608" y="947"/>
                  </a:lnTo>
                  <a:lnTo>
                    <a:pt x="2597" y="878"/>
                  </a:lnTo>
                  <a:lnTo>
                    <a:pt x="2582" y="809"/>
                  </a:lnTo>
                  <a:lnTo>
                    <a:pt x="2561" y="742"/>
                  </a:lnTo>
                  <a:lnTo>
                    <a:pt x="2536" y="676"/>
                  </a:lnTo>
                  <a:lnTo>
                    <a:pt x="2504" y="612"/>
                  </a:lnTo>
                  <a:lnTo>
                    <a:pt x="2467" y="550"/>
                  </a:lnTo>
                  <a:lnTo>
                    <a:pt x="2426" y="490"/>
                  </a:lnTo>
                  <a:lnTo>
                    <a:pt x="2379" y="433"/>
                  </a:lnTo>
                  <a:lnTo>
                    <a:pt x="2328" y="379"/>
                  </a:lnTo>
                  <a:lnTo>
                    <a:pt x="2273" y="331"/>
                  </a:lnTo>
                  <a:lnTo>
                    <a:pt x="2215" y="287"/>
                  </a:lnTo>
                  <a:lnTo>
                    <a:pt x="2156" y="250"/>
                  </a:lnTo>
                  <a:lnTo>
                    <a:pt x="2094" y="217"/>
                  </a:lnTo>
                  <a:lnTo>
                    <a:pt x="2032" y="188"/>
                  </a:lnTo>
                  <a:lnTo>
                    <a:pt x="1967" y="165"/>
                  </a:lnTo>
                  <a:lnTo>
                    <a:pt x="1901" y="146"/>
                  </a:lnTo>
                  <a:lnTo>
                    <a:pt x="1834" y="133"/>
                  </a:lnTo>
                  <a:lnTo>
                    <a:pt x="1766" y="125"/>
                  </a:lnTo>
                  <a:lnTo>
                    <a:pt x="1697" y="121"/>
                  </a:lnTo>
                  <a:close/>
                  <a:moveTo>
                    <a:pt x="1680" y="0"/>
                  </a:moveTo>
                  <a:lnTo>
                    <a:pt x="1757" y="3"/>
                  </a:lnTo>
                  <a:lnTo>
                    <a:pt x="1832" y="11"/>
                  </a:lnTo>
                  <a:lnTo>
                    <a:pt x="1905" y="24"/>
                  </a:lnTo>
                  <a:lnTo>
                    <a:pt x="1978" y="42"/>
                  </a:lnTo>
                  <a:lnTo>
                    <a:pt x="2049" y="64"/>
                  </a:lnTo>
                  <a:lnTo>
                    <a:pt x="2119" y="93"/>
                  </a:lnTo>
                  <a:lnTo>
                    <a:pt x="2186" y="125"/>
                  </a:lnTo>
                  <a:lnTo>
                    <a:pt x="2251" y="163"/>
                  </a:lnTo>
                  <a:lnTo>
                    <a:pt x="2312" y="205"/>
                  </a:lnTo>
                  <a:lnTo>
                    <a:pt x="2373" y="251"/>
                  </a:lnTo>
                  <a:lnTo>
                    <a:pt x="2429" y="302"/>
                  </a:lnTo>
                  <a:lnTo>
                    <a:pt x="2485" y="359"/>
                  </a:lnTo>
                  <a:lnTo>
                    <a:pt x="2536" y="420"/>
                  </a:lnTo>
                  <a:lnTo>
                    <a:pt x="2582" y="484"/>
                  </a:lnTo>
                  <a:lnTo>
                    <a:pt x="2622" y="549"/>
                  </a:lnTo>
                  <a:lnTo>
                    <a:pt x="2658" y="617"/>
                  </a:lnTo>
                  <a:lnTo>
                    <a:pt x="2688" y="688"/>
                  </a:lnTo>
                  <a:lnTo>
                    <a:pt x="2714" y="760"/>
                  </a:lnTo>
                  <a:lnTo>
                    <a:pt x="2734" y="832"/>
                  </a:lnTo>
                  <a:lnTo>
                    <a:pt x="2749" y="907"/>
                  </a:lnTo>
                  <a:lnTo>
                    <a:pt x="2806" y="974"/>
                  </a:lnTo>
                  <a:lnTo>
                    <a:pt x="2859" y="1044"/>
                  </a:lnTo>
                  <a:lnTo>
                    <a:pt x="2907" y="1117"/>
                  </a:lnTo>
                  <a:lnTo>
                    <a:pt x="2952" y="1193"/>
                  </a:lnTo>
                  <a:lnTo>
                    <a:pt x="2743" y="1300"/>
                  </a:lnTo>
                  <a:lnTo>
                    <a:pt x="2724" y="1382"/>
                  </a:lnTo>
                  <a:lnTo>
                    <a:pt x="2698" y="1461"/>
                  </a:lnTo>
                  <a:lnTo>
                    <a:pt x="3009" y="1302"/>
                  </a:lnTo>
                  <a:lnTo>
                    <a:pt x="3046" y="1391"/>
                  </a:lnTo>
                  <a:lnTo>
                    <a:pt x="3078" y="1480"/>
                  </a:lnTo>
                  <a:lnTo>
                    <a:pt x="3104" y="1573"/>
                  </a:lnTo>
                  <a:lnTo>
                    <a:pt x="3125" y="1668"/>
                  </a:lnTo>
                  <a:lnTo>
                    <a:pt x="3141" y="1765"/>
                  </a:lnTo>
                  <a:lnTo>
                    <a:pt x="3149" y="1863"/>
                  </a:lnTo>
                  <a:lnTo>
                    <a:pt x="3153" y="1963"/>
                  </a:lnTo>
                  <a:lnTo>
                    <a:pt x="3150" y="2047"/>
                  </a:lnTo>
                  <a:lnTo>
                    <a:pt x="3144" y="2129"/>
                  </a:lnTo>
                  <a:lnTo>
                    <a:pt x="3526" y="2495"/>
                  </a:lnTo>
                  <a:lnTo>
                    <a:pt x="3549" y="2520"/>
                  </a:lnTo>
                  <a:lnTo>
                    <a:pt x="3568" y="2548"/>
                  </a:lnTo>
                  <a:lnTo>
                    <a:pt x="3584" y="2578"/>
                  </a:lnTo>
                  <a:lnTo>
                    <a:pt x="3595" y="2610"/>
                  </a:lnTo>
                  <a:lnTo>
                    <a:pt x="3603" y="2644"/>
                  </a:lnTo>
                  <a:lnTo>
                    <a:pt x="3606" y="2678"/>
                  </a:lnTo>
                  <a:lnTo>
                    <a:pt x="3604" y="2712"/>
                  </a:lnTo>
                  <a:lnTo>
                    <a:pt x="3598" y="2747"/>
                  </a:lnTo>
                  <a:lnTo>
                    <a:pt x="3588" y="2779"/>
                  </a:lnTo>
                  <a:lnTo>
                    <a:pt x="3574" y="2809"/>
                  </a:lnTo>
                  <a:lnTo>
                    <a:pt x="3555" y="2838"/>
                  </a:lnTo>
                  <a:lnTo>
                    <a:pt x="3533" y="2865"/>
                  </a:lnTo>
                  <a:lnTo>
                    <a:pt x="3507" y="2889"/>
                  </a:lnTo>
                  <a:lnTo>
                    <a:pt x="3478" y="2909"/>
                  </a:lnTo>
                  <a:lnTo>
                    <a:pt x="3447" y="2924"/>
                  </a:lnTo>
                  <a:lnTo>
                    <a:pt x="3414" y="2936"/>
                  </a:lnTo>
                  <a:lnTo>
                    <a:pt x="3380" y="2943"/>
                  </a:lnTo>
                  <a:lnTo>
                    <a:pt x="3344" y="2945"/>
                  </a:lnTo>
                  <a:lnTo>
                    <a:pt x="3304" y="2943"/>
                  </a:lnTo>
                  <a:lnTo>
                    <a:pt x="3266" y="2934"/>
                  </a:lnTo>
                  <a:lnTo>
                    <a:pt x="3230" y="2919"/>
                  </a:lnTo>
                  <a:lnTo>
                    <a:pt x="3196" y="2899"/>
                  </a:lnTo>
                  <a:lnTo>
                    <a:pt x="3164" y="2873"/>
                  </a:lnTo>
                  <a:lnTo>
                    <a:pt x="2976" y="2692"/>
                  </a:lnTo>
                  <a:lnTo>
                    <a:pt x="2929" y="2774"/>
                  </a:lnTo>
                  <a:lnTo>
                    <a:pt x="2879" y="2854"/>
                  </a:lnTo>
                  <a:lnTo>
                    <a:pt x="2824" y="2930"/>
                  </a:lnTo>
                  <a:lnTo>
                    <a:pt x="2764" y="3002"/>
                  </a:lnTo>
                  <a:lnTo>
                    <a:pt x="2702" y="3071"/>
                  </a:lnTo>
                  <a:lnTo>
                    <a:pt x="2633" y="3136"/>
                  </a:lnTo>
                  <a:lnTo>
                    <a:pt x="2563" y="3197"/>
                  </a:lnTo>
                  <a:lnTo>
                    <a:pt x="2488" y="3253"/>
                  </a:lnTo>
                  <a:lnTo>
                    <a:pt x="1783" y="2168"/>
                  </a:lnTo>
                  <a:lnTo>
                    <a:pt x="1731" y="2172"/>
                  </a:lnTo>
                  <a:lnTo>
                    <a:pt x="1680" y="2174"/>
                  </a:lnTo>
                  <a:lnTo>
                    <a:pt x="1639" y="2173"/>
                  </a:lnTo>
                  <a:lnTo>
                    <a:pt x="2386" y="3320"/>
                  </a:lnTo>
                  <a:lnTo>
                    <a:pt x="2306" y="3365"/>
                  </a:lnTo>
                  <a:lnTo>
                    <a:pt x="2222" y="3406"/>
                  </a:lnTo>
                  <a:lnTo>
                    <a:pt x="2136" y="3442"/>
                  </a:lnTo>
                  <a:lnTo>
                    <a:pt x="2048" y="3472"/>
                  </a:lnTo>
                  <a:lnTo>
                    <a:pt x="1958" y="3498"/>
                  </a:lnTo>
                  <a:lnTo>
                    <a:pt x="1866" y="3519"/>
                  </a:lnTo>
                  <a:lnTo>
                    <a:pt x="1771" y="3533"/>
                  </a:lnTo>
                  <a:lnTo>
                    <a:pt x="1674" y="3542"/>
                  </a:lnTo>
                  <a:lnTo>
                    <a:pt x="1576" y="3545"/>
                  </a:lnTo>
                  <a:lnTo>
                    <a:pt x="1473" y="3542"/>
                  </a:lnTo>
                  <a:lnTo>
                    <a:pt x="1371" y="3532"/>
                  </a:lnTo>
                  <a:lnTo>
                    <a:pt x="1272" y="3515"/>
                  </a:lnTo>
                  <a:lnTo>
                    <a:pt x="1174" y="3492"/>
                  </a:lnTo>
                  <a:lnTo>
                    <a:pt x="1078" y="3465"/>
                  </a:lnTo>
                  <a:lnTo>
                    <a:pt x="986" y="3429"/>
                  </a:lnTo>
                  <a:lnTo>
                    <a:pt x="895" y="3390"/>
                  </a:lnTo>
                  <a:lnTo>
                    <a:pt x="809" y="3346"/>
                  </a:lnTo>
                  <a:lnTo>
                    <a:pt x="726" y="3295"/>
                  </a:lnTo>
                  <a:lnTo>
                    <a:pt x="646" y="3240"/>
                  </a:lnTo>
                  <a:lnTo>
                    <a:pt x="569" y="3180"/>
                  </a:lnTo>
                  <a:lnTo>
                    <a:pt x="496" y="3115"/>
                  </a:lnTo>
                  <a:lnTo>
                    <a:pt x="428" y="3047"/>
                  </a:lnTo>
                  <a:lnTo>
                    <a:pt x="364" y="2974"/>
                  </a:lnTo>
                  <a:lnTo>
                    <a:pt x="305" y="2898"/>
                  </a:lnTo>
                  <a:lnTo>
                    <a:pt x="250" y="2817"/>
                  </a:lnTo>
                  <a:lnTo>
                    <a:pt x="199" y="2733"/>
                  </a:lnTo>
                  <a:lnTo>
                    <a:pt x="154" y="2646"/>
                  </a:lnTo>
                  <a:lnTo>
                    <a:pt x="114" y="2557"/>
                  </a:lnTo>
                  <a:lnTo>
                    <a:pt x="80" y="2463"/>
                  </a:lnTo>
                  <a:lnTo>
                    <a:pt x="52" y="2368"/>
                  </a:lnTo>
                  <a:lnTo>
                    <a:pt x="30" y="2270"/>
                  </a:lnTo>
                  <a:lnTo>
                    <a:pt x="13" y="2169"/>
                  </a:lnTo>
                  <a:lnTo>
                    <a:pt x="3" y="2068"/>
                  </a:lnTo>
                  <a:lnTo>
                    <a:pt x="0" y="1963"/>
                  </a:lnTo>
                  <a:lnTo>
                    <a:pt x="3" y="1861"/>
                  </a:lnTo>
                  <a:lnTo>
                    <a:pt x="13" y="1760"/>
                  </a:lnTo>
                  <a:lnTo>
                    <a:pt x="29" y="1661"/>
                  </a:lnTo>
                  <a:lnTo>
                    <a:pt x="51" y="1564"/>
                  </a:lnTo>
                  <a:lnTo>
                    <a:pt x="79" y="1469"/>
                  </a:lnTo>
                  <a:lnTo>
                    <a:pt x="112" y="1377"/>
                  </a:lnTo>
                  <a:lnTo>
                    <a:pt x="151" y="1288"/>
                  </a:lnTo>
                  <a:lnTo>
                    <a:pt x="716" y="1583"/>
                  </a:lnTo>
                  <a:lnTo>
                    <a:pt x="689" y="1525"/>
                  </a:lnTo>
                  <a:lnTo>
                    <a:pt x="664" y="1467"/>
                  </a:lnTo>
                  <a:lnTo>
                    <a:pt x="645" y="1407"/>
                  </a:lnTo>
                  <a:lnTo>
                    <a:pt x="208" y="1179"/>
                  </a:lnTo>
                  <a:lnTo>
                    <a:pt x="254" y="1103"/>
                  </a:lnTo>
                  <a:lnTo>
                    <a:pt x="305" y="1030"/>
                  </a:lnTo>
                  <a:lnTo>
                    <a:pt x="359" y="960"/>
                  </a:lnTo>
                  <a:lnTo>
                    <a:pt x="417" y="893"/>
                  </a:lnTo>
                  <a:lnTo>
                    <a:pt x="479" y="830"/>
                  </a:lnTo>
                  <a:lnTo>
                    <a:pt x="543" y="769"/>
                  </a:lnTo>
                  <a:lnTo>
                    <a:pt x="612" y="713"/>
                  </a:lnTo>
                  <a:lnTo>
                    <a:pt x="683" y="661"/>
                  </a:lnTo>
                  <a:lnTo>
                    <a:pt x="715" y="592"/>
                  </a:lnTo>
                  <a:lnTo>
                    <a:pt x="754" y="525"/>
                  </a:lnTo>
                  <a:lnTo>
                    <a:pt x="795" y="458"/>
                  </a:lnTo>
                  <a:lnTo>
                    <a:pt x="844" y="395"/>
                  </a:lnTo>
                  <a:lnTo>
                    <a:pt x="897" y="336"/>
                  </a:lnTo>
                  <a:lnTo>
                    <a:pt x="955" y="280"/>
                  </a:lnTo>
                  <a:lnTo>
                    <a:pt x="1016" y="228"/>
                  </a:lnTo>
                  <a:lnTo>
                    <a:pt x="1080" y="181"/>
                  </a:lnTo>
                  <a:lnTo>
                    <a:pt x="1147" y="139"/>
                  </a:lnTo>
                  <a:lnTo>
                    <a:pt x="1218" y="103"/>
                  </a:lnTo>
                  <a:lnTo>
                    <a:pt x="1290" y="72"/>
                  </a:lnTo>
                  <a:lnTo>
                    <a:pt x="1365" y="47"/>
                  </a:lnTo>
                  <a:lnTo>
                    <a:pt x="1441" y="27"/>
                  </a:lnTo>
                  <a:lnTo>
                    <a:pt x="1519" y="13"/>
                  </a:lnTo>
                  <a:lnTo>
                    <a:pt x="1599" y="4"/>
                  </a:lnTo>
                  <a:lnTo>
                    <a:pt x="16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5" name="Group 635"/>
          <p:cNvGrpSpPr/>
          <p:nvPr/>
        </p:nvGrpSpPr>
        <p:grpSpPr>
          <a:xfrm>
            <a:off x="8670973" y="4399193"/>
            <a:ext cx="610906" cy="383422"/>
            <a:chOff x="6854825" y="5994400"/>
            <a:chExt cx="1057275" cy="663576"/>
          </a:xfrm>
          <a:solidFill>
            <a:srgbClr val="000000"/>
          </a:solidFill>
        </p:grpSpPr>
        <p:sp>
          <p:nvSpPr>
            <p:cNvPr id="726" name="Freeform 660"/>
            <p:cNvSpPr>
              <a:spLocks noEditPoints="1"/>
            </p:cNvSpPr>
            <p:nvPr/>
          </p:nvSpPr>
          <p:spPr bwMode="auto">
            <a:xfrm>
              <a:off x="6908800" y="5994400"/>
              <a:ext cx="947738" cy="587375"/>
            </a:xfrm>
            <a:custGeom>
              <a:avLst/>
              <a:gdLst>
                <a:gd name="T0" fmla="*/ 128 w 2986"/>
                <a:gd name="T1" fmla="*/ 129 h 1849"/>
                <a:gd name="T2" fmla="*/ 128 w 2986"/>
                <a:gd name="T3" fmla="*/ 1720 h 1849"/>
                <a:gd name="T4" fmla="*/ 2859 w 2986"/>
                <a:gd name="T5" fmla="*/ 1720 h 1849"/>
                <a:gd name="T6" fmla="*/ 2859 w 2986"/>
                <a:gd name="T7" fmla="*/ 129 h 1849"/>
                <a:gd name="T8" fmla="*/ 128 w 2986"/>
                <a:gd name="T9" fmla="*/ 129 h 1849"/>
                <a:gd name="T10" fmla="*/ 128 w 2986"/>
                <a:gd name="T11" fmla="*/ 0 h 1849"/>
                <a:gd name="T12" fmla="*/ 2859 w 2986"/>
                <a:gd name="T13" fmla="*/ 0 h 1849"/>
                <a:gd name="T14" fmla="*/ 2885 w 2986"/>
                <a:gd name="T15" fmla="*/ 3 h 1849"/>
                <a:gd name="T16" fmla="*/ 2909 w 2986"/>
                <a:gd name="T17" fmla="*/ 10 h 1849"/>
                <a:gd name="T18" fmla="*/ 2930 w 2986"/>
                <a:gd name="T19" fmla="*/ 23 h 1849"/>
                <a:gd name="T20" fmla="*/ 2950 w 2986"/>
                <a:gd name="T21" fmla="*/ 38 h 1849"/>
                <a:gd name="T22" fmla="*/ 2965 w 2986"/>
                <a:gd name="T23" fmla="*/ 57 h 1849"/>
                <a:gd name="T24" fmla="*/ 2977 w 2986"/>
                <a:gd name="T25" fmla="*/ 79 h 1849"/>
                <a:gd name="T26" fmla="*/ 2984 w 2986"/>
                <a:gd name="T27" fmla="*/ 103 h 1849"/>
                <a:gd name="T28" fmla="*/ 2986 w 2986"/>
                <a:gd name="T29" fmla="*/ 129 h 1849"/>
                <a:gd name="T30" fmla="*/ 2986 w 2986"/>
                <a:gd name="T31" fmla="*/ 1720 h 1849"/>
                <a:gd name="T32" fmla="*/ 2984 w 2986"/>
                <a:gd name="T33" fmla="*/ 1745 h 1849"/>
                <a:gd name="T34" fmla="*/ 2977 w 2986"/>
                <a:gd name="T35" fmla="*/ 1770 h 1849"/>
                <a:gd name="T36" fmla="*/ 2965 w 2986"/>
                <a:gd name="T37" fmla="*/ 1791 h 1849"/>
                <a:gd name="T38" fmla="*/ 2950 w 2986"/>
                <a:gd name="T39" fmla="*/ 1811 h 1849"/>
                <a:gd name="T40" fmla="*/ 2930 w 2986"/>
                <a:gd name="T41" fmla="*/ 1826 h 1849"/>
                <a:gd name="T42" fmla="*/ 2909 w 2986"/>
                <a:gd name="T43" fmla="*/ 1838 h 1849"/>
                <a:gd name="T44" fmla="*/ 2885 w 2986"/>
                <a:gd name="T45" fmla="*/ 1846 h 1849"/>
                <a:gd name="T46" fmla="*/ 2859 w 2986"/>
                <a:gd name="T47" fmla="*/ 1849 h 1849"/>
                <a:gd name="T48" fmla="*/ 128 w 2986"/>
                <a:gd name="T49" fmla="*/ 1849 h 1849"/>
                <a:gd name="T50" fmla="*/ 103 w 2986"/>
                <a:gd name="T51" fmla="*/ 1846 h 1849"/>
                <a:gd name="T52" fmla="*/ 78 w 2986"/>
                <a:gd name="T53" fmla="*/ 1838 h 1849"/>
                <a:gd name="T54" fmla="*/ 57 w 2986"/>
                <a:gd name="T55" fmla="*/ 1826 h 1849"/>
                <a:gd name="T56" fmla="*/ 38 w 2986"/>
                <a:gd name="T57" fmla="*/ 1811 h 1849"/>
                <a:gd name="T58" fmla="*/ 22 w 2986"/>
                <a:gd name="T59" fmla="*/ 1791 h 1849"/>
                <a:gd name="T60" fmla="*/ 10 w 2986"/>
                <a:gd name="T61" fmla="*/ 1770 h 1849"/>
                <a:gd name="T62" fmla="*/ 3 w 2986"/>
                <a:gd name="T63" fmla="*/ 1745 h 1849"/>
                <a:gd name="T64" fmla="*/ 0 w 2986"/>
                <a:gd name="T65" fmla="*/ 1720 h 1849"/>
                <a:gd name="T66" fmla="*/ 0 w 2986"/>
                <a:gd name="T67" fmla="*/ 129 h 1849"/>
                <a:gd name="T68" fmla="*/ 3 w 2986"/>
                <a:gd name="T69" fmla="*/ 103 h 1849"/>
                <a:gd name="T70" fmla="*/ 10 w 2986"/>
                <a:gd name="T71" fmla="*/ 79 h 1849"/>
                <a:gd name="T72" fmla="*/ 22 w 2986"/>
                <a:gd name="T73" fmla="*/ 57 h 1849"/>
                <a:gd name="T74" fmla="*/ 38 w 2986"/>
                <a:gd name="T75" fmla="*/ 38 h 1849"/>
                <a:gd name="T76" fmla="*/ 57 w 2986"/>
                <a:gd name="T77" fmla="*/ 23 h 1849"/>
                <a:gd name="T78" fmla="*/ 78 w 2986"/>
                <a:gd name="T79" fmla="*/ 10 h 1849"/>
                <a:gd name="T80" fmla="*/ 103 w 2986"/>
                <a:gd name="T81" fmla="*/ 3 h 1849"/>
                <a:gd name="T82" fmla="*/ 128 w 2986"/>
                <a:gd name="T83" fmla="*/ 0 h 1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86" h="1849">
                  <a:moveTo>
                    <a:pt x="128" y="129"/>
                  </a:moveTo>
                  <a:lnTo>
                    <a:pt x="128" y="1720"/>
                  </a:lnTo>
                  <a:lnTo>
                    <a:pt x="2859" y="1720"/>
                  </a:lnTo>
                  <a:lnTo>
                    <a:pt x="2859" y="129"/>
                  </a:lnTo>
                  <a:lnTo>
                    <a:pt x="128" y="129"/>
                  </a:lnTo>
                  <a:close/>
                  <a:moveTo>
                    <a:pt x="128" y="0"/>
                  </a:moveTo>
                  <a:lnTo>
                    <a:pt x="2859" y="0"/>
                  </a:lnTo>
                  <a:lnTo>
                    <a:pt x="2885" y="3"/>
                  </a:lnTo>
                  <a:lnTo>
                    <a:pt x="2909" y="10"/>
                  </a:lnTo>
                  <a:lnTo>
                    <a:pt x="2930" y="23"/>
                  </a:lnTo>
                  <a:lnTo>
                    <a:pt x="2950" y="38"/>
                  </a:lnTo>
                  <a:lnTo>
                    <a:pt x="2965" y="57"/>
                  </a:lnTo>
                  <a:lnTo>
                    <a:pt x="2977" y="79"/>
                  </a:lnTo>
                  <a:lnTo>
                    <a:pt x="2984" y="103"/>
                  </a:lnTo>
                  <a:lnTo>
                    <a:pt x="2986" y="129"/>
                  </a:lnTo>
                  <a:lnTo>
                    <a:pt x="2986" y="1720"/>
                  </a:lnTo>
                  <a:lnTo>
                    <a:pt x="2984" y="1745"/>
                  </a:lnTo>
                  <a:lnTo>
                    <a:pt x="2977" y="1770"/>
                  </a:lnTo>
                  <a:lnTo>
                    <a:pt x="2965" y="1791"/>
                  </a:lnTo>
                  <a:lnTo>
                    <a:pt x="2950" y="1811"/>
                  </a:lnTo>
                  <a:lnTo>
                    <a:pt x="2930" y="1826"/>
                  </a:lnTo>
                  <a:lnTo>
                    <a:pt x="2909" y="1838"/>
                  </a:lnTo>
                  <a:lnTo>
                    <a:pt x="2885" y="1846"/>
                  </a:lnTo>
                  <a:lnTo>
                    <a:pt x="2859" y="1849"/>
                  </a:lnTo>
                  <a:lnTo>
                    <a:pt x="128" y="1849"/>
                  </a:lnTo>
                  <a:lnTo>
                    <a:pt x="103" y="1846"/>
                  </a:lnTo>
                  <a:lnTo>
                    <a:pt x="78" y="1838"/>
                  </a:lnTo>
                  <a:lnTo>
                    <a:pt x="57" y="1826"/>
                  </a:lnTo>
                  <a:lnTo>
                    <a:pt x="38" y="1811"/>
                  </a:lnTo>
                  <a:lnTo>
                    <a:pt x="22" y="1791"/>
                  </a:lnTo>
                  <a:lnTo>
                    <a:pt x="10" y="1770"/>
                  </a:lnTo>
                  <a:lnTo>
                    <a:pt x="3" y="1745"/>
                  </a:lnTo>
                  <a:lnTo>
                    <a:pt x="0" y="1720"/>
                  </a:lnTo>
                  <a:lnTo>
                    <a:pt x="0" y="129"/>
                  </a:lnTo>
                  <a:lnTo>
                    <a:pt x="3" y="103"/>
                  </a:lnTo>
                  <a:lnTo>
                    <a:pt x="10" y="79"/>
                  </a:lnTo>
                  <a:lnTo>
                    <a:pt x="22" y="57"/>
                  </a:lnTo>
                  <a:lnTo>
                    <a:pt x="38" y="38"/>
                  </a:lnTo>
                  <a:lnTo>
                    <a:pt x="57" y="23"/>
                  </a:lnTo>
                  <a:lnTo>
                    <a:pt x="78" y="10"/>
                  </a:lnTo>
                  <a:lnTo>
                    <a:pt x="103" y="3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661"/>
            <p:cNvSpPr>
              <a:spLocks/>
            </p:cNvSpPr>
            <p:nvPr/>
          </p:nvSpPr>
          <p:spPr bwMode="auto">
            <a:xfrm>
              <a:off x="6854825" y="6605588"/>
              <a:ext cx="1057275" cy="52388"/>
            </a:xfrm>
            <a:custGeom>
              <a:avLst/>
              <a:gdLst>
                <a:gd name="T0" fmla="*/ 3297 w 3328"/>
                <a:gd name="T1" fmla="*/ 0 h 164"/>
                <a:gd name="T2" fmla="*/ 3318 w 3328"/>
                <a:gd name="T3" fmla="*/ 10 h 164"/>
                <a:gd name="T4" fmla="*/ 3328 w 3328"/>
                <a:gd name="T5" fmla="*/ 30 h 164"/>
                <a:gd name="T6" fmla="*/ 3324 w 3328"/>
                <a:gd name="T7" fmla="*/ 53 h 164"/>
                <a:gd name="T8" fmla="*/ 3305 w 3328"/>
                <a:gd name="T9" fmla="*/ 72 h 164"/>
                <a:gd name="T10" fmla="*/ 3260 w 3328"/>
                <a:gd name="T11" fmla="*/ 88 h 164"/>
                <a:gd name="T12" fmla="*/ 3190 w 3328"/>
                <a:gd name="T13" fmla="*/ 103 h 164"/>
                <a:gd name="T14" fmla="*/ 3098 w 3328"/>
                <a:gd name="T15" fmla="*/ 115 h 164"/>
                <a:gd name="T16" fmla="*/ 2988 w 3328"/>
                <a:gd name="T17" fmla="*/ 126 h 164"/>
                <a:gd name="T18" fmla="*/ 2865 w 3328"/>
                <a:gd name="T19" fmla="*/ 134 h 164"/>
                <a:gd name="T20" fmla="*/ 2731 w 3328"/>
                <a:gd name="T21" fmla="*/ 143 h 164"/>
                <a:gd name="T22" fmla="*/ 2589 w 3328"/>
                <a:gd name="T23" fmla="*/ 149 h 164"/>
                <a:gd name="T24" fmla="*/ 2444 w 3328"/>
                <a:gd name="T25" fmla="*/ 153 h 164"/>
                <a:gd name="T26" fmla="*/ 2297 w 3328"/>
                <a:gd name="T27" fmla="*/ 157 h 164"/>
                <a:gd name="T28" fmla="*/ 2154 w 3328"/>
                <a:gd name="T29" fmla="*/ 160 h 164"/>
                <a:gd name="T30" fmla="*/ 2019 w 3328"/>
                <a:gd name="T31" fmla="*/ 162 h 164"/>
                <a:gd name="T32" fmla="*/ 1893 w 3328"/>
                <a:gd name="T33" fmla="*/ 163 h 164"/>
                <a:gd name="T34" fmla="*/ 1781 w 3328"/>
                <a:gd name="T35" fmla="*/ 164 h 164"/>
                <a:gd name="T36" fmla="*/ 1686 w 3328"/>
                <a:gd name="T37" fmla="*/ 164 h 164"/>
                <a:gd name="T38" fmla="*/ 1510 w 3328"/>
                <a:gd name="T39" fmla="*/ 164 h 164"/>
                <a:gd name="T40" fmla="*/ 1245 w 3328"/>
                <a:gd name="T41" fmla="*/ 161 h 164"/>
                <a:gd name="T42" fmla="*/ 995 w 3328"/>
                <a:gd name="T43" fmla="*/ 157 h 164"/>
                <a:gd name="T44" fmla="*/ 764 w 3328"/>
                <a:gd name="T45" fmla="*/ 150 h 164"/>
                <a:gd name="T46" fmla="*/ 557 w 3328"/>
                <a:gd name="T47" fmla="*/ 142 h 164"/>
                <a:gd name="T48" fmla="*/ 416 w 3328"/>
                <a:gd name="T49" fmla="*/ 133 h 164"/>
                <a:gd name="T50" fmla="*/ 303 w 3328"/>
                <a:gd name="T51" fmla="*/ 125 h 164"/>
                <a:gd name="T52" fmla="*/ 214 w 3328"/>
                <a:gd name="T53" fmla="*/ 116 h 164"/>
                <a:gd name="T54" fmla="*/ 145 w 3328"/>
                <a:gd name="T55" fmla="*/ 107 h 164"/>
                <a:gd name="T56" fmla="*/ 94 w 3328"/>
                <a:gd name="T57" fmla="*/ 99 h 164"/>
                <a:gd name="T58" fmla="*/ 58 w 3328"/>
                <a:gd name="T59" fmla="*/ 89 h 164"/>
                <a:gd name="T60" fmla="*/ 35 w 3328"/>
                <a:gd name="T61" fmla="*/ 81 h 164"/>
                <a:gd name="T62" fmla="*/ 19 w 3328"/>
                <a:gd name="T63" fmla="*/ 73 h 164"/>
                <a:gd name="T64" fmla="*/ 11 w 3328"/>
                <a:gd name="T65" fmla="*/ 66 h 164"/>
                <a:gd name="T66" fmla="*/ 6 w 3328"/>
                <a:gd name="T67" fmla="*/ 59 h 164"/>
                <a:gd name="T68" fmla="*/ 0 w 3328"/>
                <a:gd name="T69" fmla="*/ 33 h 164"/>
                <a:gd name="T70" fmla="*/ 11 w 3328"/>
                <a:gd name="T71" fmla="*/ 10 h 164"/>
                <a:gd name="T72" fmla="*/ 34 w 3328"/>
                <a:gd name="T73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28" h="164">
                  <a:moveTo>
                    <a:pt x="34" y="0"/>
                  </a:moveTo>
                  <a:lnTo>
                    <a:pt x="3297" y="0"/>
                  </a:lnTo>
                  <a:lnTo>
                    <a:pt x="3309" y="3"/>
                  </a:lnTo>
                  <a:lnTo>
                    <a:pt x="3318" y="10"/>
                  </a:lnTo>
                  <a:lnTo>
                    <a:pt x="3325" y="19"/>
                  </a:lnTo>
                  <a:lnTo>
                    <a:pt x="3328" y="30"/>
                  </a:lnTo>
                  <a:lnTo>
                    <a:pt x="3328" y="42"/>
                  </a:lnTo>
                  <a:lnTo>
                    <a:pt x="3324" y="53"/>
                  </a:lnTo>
                  <a:lnTo>
                    <a:pt x="3317" y="63"/>
                  </a:lnTo>
                  <a:lnTo>
                    <a:pt x="3305" y="72"/>
                  </a:lnTo>
                  <a:lnTo>
                    <a:pt x="3286" y="80"/>
                  </a:lnTo>
                  <a:lnTo>
                    <a:pt x="3260" y="88"/>
                  </a:lnTo>
                  <a:lnTo>
                    <a:pt x="3228" y="96"/>
                  </a:lnTo>
                  <a:lnTo>
                    <a:pt x="3190" y="103"/>
                  </a:lnTo>
                  <a:lnTo>
                    <a:pt x="3146" y="109"/>
                  </a:lnTo>
                  <a:lnTo>
                    <a:pt x="3098" y="115"/>
                  </a:lnTo>
                  <a:lnTo>
                    <a:pt x="3045" y="121"/>
                  </a:lnTo>
                  <a:lnTo>
                    <a:pt x="2988" y="126"/>
                  </a:lnTo>
                  <a:lnTo>
                    <a:pt x="2928" y="130"/>
                  </a:lnTo>
                  <a:lnTo>
                    <a:pt x="2865" y="134"/>
                  </a:lnTo>
                  <a:lnTo>
                    <a:pt x="2799" y="139"/>
                  </a:lnTo>
                  <a:lnTo>
                    <a:pt x="2731" y="143"/>
                  </a:lnTo>
                  <a:lnTo>
                    <a:pt x="2661" y="146"/>
                  </a:lnTo>
                  <a:lnTo>
                    <a:pt x="2589" y="149"/>
                  </a:lnTo>
                  <a:lnTo>
                    <a:pt x="2516" y="151"/>
                  </a:lnTo>
                  <a:lnTo>
                    <a:pt x="2444" y="153"/>
                  </a:lnTo>
                  <a:lnTo>
                    <a:pt x="2370" y="155"/>
                  </a:lnTo>
                  <a:lnTo>
                    <a:pt x="2297" y="157"/>
                  </a:lnTo>
                  <a:lnTo>
                    <a:pt x="2226" y="159"/>
                  </a:lnTo>
                  <a:lnTo>
                    <a:pt x="2154" y="160"/>
                  </a:lnTo>
                  <a:lnTo>
                    <a:pt x="2085" y="161"/>
                  </a:lnTo>
                  <a:lnTo>
                    <a:pt x="2019" y="162"/>
                  </a:lnTo>
                  <a:lnTo>
                    <a:pt x="1955" y="162"/>
                  </a:lnTo>
                  <a:lnTo>
                    <a:pt x="1893" y="163"/>
                  </a:lnTo>
                  <a:lnTo>
                    <a:pt x="1835" y="163"/>
                  </a:lnTo>
                  <a:lnTo>
                    <a:pt x="1781" y="164"/>
                  </a:lnTo>
                  <a:lnTo>
                    <a:pt x="1732" y="164"/>
                  </a:lnTo>
                  <a:lnTo>
                    <a:pt x="1686" y="164"/>
                  </a:lnTo>
                  <a:lnTo>
                    <a:pt x="1646" y="164"/>
                  </a:lnTo>
                  <a:lnTo>
                    <a:pt x="1510" y="164"/>
                  </a:lnTo>
                  <a:lnTo>
                    <a:pt x="1377" y="163"/>
                  </a:lnTo>
                  <a:lnTo>
                    <a:pt x="1245" y="161"/>
                  </a:lnTo>
                  <a:lnTo>
                    <a:pt x="1118" y="159"/>
                  </a:lnTo>
                  <a:lnTo>
                    <a:pt x="995" y="157"/>
                  </a:lnTo>
                  <a:lnTo>
                    <a:pt x="877" y="154"/>
                  </a:lnTo>
                  <a:lnTo>
                    <a:pt x="764" y="150"/>
                  </a:lnTo>
                  <a:lnTo>
                    <a:pt x="657" y="146"/>
                  </a:lnTo>
                  <a:lnTo>
                    <a:pt x="557" y="142"/>
                  </a:lnTo>
                  <a:lnTo>
                    <a:pt x="484" y="138"/>
                  </a:lnTo>
                  <a:lnTo>
                    <a:pt x="416" y="133"/>
                  </a:lnTo>
                  <a:lnTo>
                    <a:pt x="357" y="129"/>
                  </a:lnTo>
                  <a:lnTo>
                    <a:pt x="303" y="125"/>
                  </a:lnTo>
                  <a:lnTo>
                    <a:pt x="256" y="120"/>
                  </a:lnTo>
                  <a:lnTo>
                    <a:pt x="214" y="116"/>
                  </a:lnTo>
                  <a:lnTo>
                    <a:pt x="177" y="112"/>
                  </a:lnTo>
                  <a:lnTo>
                    <a:pt x="145" y="107"/>
                  </a:lnTo>
                  <a:lnTo>
                    <a:pt x="117" y="103"/>
                  </a:lnTo>
                  <a:lnTo>
                    <a:pt x="94" y="99"/>
                  </a:lnTo>
                  <a:lnTo>
                    <a:pt x="74" y="94"/>
                  </a:lnTo>
                  <a:lnTo>
                    <a:pt x="58" y="89"/>
                  </a:lnTo>
                  <a:lnTo>
                    <a:pt x="45" y="85"/>
                  </a:lnTo>
                  <a:lnTo>
                    <a:pt x="35" y="81"/>
                  </a:lnTo>
                  <a:lnTo>
                    <a:pt x="26" y="77"/>
                  </a:lnTo>
                  <a:lnTo>
                    <a:pt x="19" y="73"/>
                  </a:lnTo>
                  <a:lnTo>
                    <a:pt x="15" y="69"/>
                  </a:lnTo>
                  <a:lnTo>
                    <a:pt x="11" y="66"/>
                  </a:lnTo>
                  <a:lnTo>
                    <a:pt x="9" y="62"/>
                  </a:lnTo>
                  <a:lnTo>
                    <a:pt x="6" y="59"/>
                  </a:lnTo>
                  <a:lnTo>
                    <a:pt x="1" y="46"/>
                  </a:lnTo>
                  <a:lnTo>
                    <a:pt x="0" y="33"/>
                  </a:lnTo>
                  <a:lnTo>
                    <a:pt x="4" y="20"/>
                  </a:lnTo>
                  <a:lnTo>
                    <a:pt x="11" y="10"/>
                  </a:lnTo>
                  <a:lnTo>
                    <a:pt x="21" y="3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662"/>
            <p:cNvSpPr>
              <a:spLocks noEditPoints="1"/>
            </p:cNvSpPr>
            <p:nvPr/>
          </p:nvSpPr>
          <p:spPr bwMode="auto">
            <a:xfrm>
              <a:off x="7013575" y="6162675"/>
              <a:ext cx="739775" cy="236538"/>
            </a:xfrm>
            <a:custGeom>
              <a:avLst/>
              <a:gdLst>
                <a:gd name="T0" fmla="*/ 1053 w 2328"/>
                <a:gd name="T1" fmla="*/ 624 h 741"/>
                <a:gd name="T2" fmla="*/ 1085 w 2328"/>
                <a:gd name="T3" fmla="*/ 691 h 741"/>
                <a:gd name="T4" fmla="*/ 1150 w 2328"/>
                <a:gd name="T5" fmla="*/ 657 h 741"/>
                <a:gd name="T6" fmla="*/ 1118 w 2328"/>
                <a:gd name="T7" fmla="*/ 591 h 741"/>
                <a:gd name="T8" fmla="*/ 1851 w 2328"/>
                <a:gd name="T9" fmla="*/ 471 h 741"/>
                <a:gd name="T10" fmla="*/ 1862 w 2328"/>
                <a:gd name="T11" fmla="*/ 543 h 741"/>
                <a:gd name="T12" fmla="*/ 1934 w 2328"/>
                <a:gd name="T13" fmla="*/ 532 h 741"/>
                <a:gd name="T14" fmla="*/ 1923 w 2328"/>
                <a:gd name="T15" fmla="*/ 459 h 741"/>
                <a:gd name="T16" fmla="*/ 1452 w 2328"/>
                <a:gd name="T17" fmla="*/ 266 h 741"/>
                <a:gd name="T18" fmla="*/ 1441 w 2328"/>
                <a:gd name="T19" fmla="*/ 339 h 741"/>
                <a:gd name="T20" fmla="*/ 1512 w 2328"/>
                <a:gd name="T21" fmla="*/ 350 h 741"/>
                <a:gd name="T22" fmla="*/ 1523 w 2328"/>
                <a:gd name="T23" fmla="*/ 277 h 741"/>
                <a:gd name="T24" fmla="*/ 82 w 2328"/>
                <a:gd name="T25" fmla="*/ 248 h 741"/>
                <a:gd name="T26" fmla="*/ 50 w 2328"/>
                <a:gd name="T27" fmla="*/ 313 h 741"/>
                <a:gd name="T28" fmla="*/ 116 w 2328"/>
                <a:gd name="T29" fmla="*/ 346 h 741"/>
                <a:gd name="T30" fmla="*/ 149 w 2328"/>
                <a:gd name="T31" fmla="*/ 280 h 741"/>
                <a:gd name="T32" fmla="*/ 659 w 2328"/>
                <a:gd name="T33" fmla="*/ 205 h 741"/>
                <a:gd name="T34" fmla="*/ 608 w 2328"/>
                <a:gd name="T35" fmla="*/ 256 h 741"/>
                <a:gd name="T36" fmla="*/ 659 w 2328"/>
                <a:gd name="T37" fmla="*/ 308 h 741"/>
                <a:gd name="T38" fmla="*/ 711 w 2328"/>
                <a:gd name="T39" fmla="*/ 256 h 741"/>
                <a:gd name="T40" fmla="*/ 659 w 2328"/>
                <a:gd name="T41" fmla="*/ 205 h 741"/>
                <a:gd name="T42" fmla="*/ 2179 w 2328"/>
                <a:gd name="T43" fmla="*/ 84 h 741"/>
                <a:gd name="T44" fmla="*/ 2211 w 2328"/>
                <a:gd name="T45" fmla="*/ 149 h 741"/>
                <a:gd name="T46" fmla="*/ 2277 w 2328"/>
                <a:gd name="T47" fmla="*/ 117 h 741"/>
                <a:gd name="T48" fmla="*/ 2244 w 2328"/>
                <a:gd name="T49" fmla="*/ 51 h 741"/>
                <a:gd name="T50" fmla="*/ 2290 w 2328"/>
                <a:gd name="T51" fmla="*/ 22 h 741"/>
                <a:gd name="T52" fmla="*/ 2324 w 2328"/>
                <a:gd name="T53" fmla="*/ 123 h 741"/>
                <a:gd name="T54" fmla="*/ 2250 w 2328"/>
                <a:gd name="T55" fmla="*/ 197 h 741"/>
                <a:gd name="T56" fmla="*/ 1993 w 2328"/>
                <a:gd name="T57" fmla="*/ 501 h 741"/>
                <a:gd name="T58" fmla="*/ 1937 w 2328"/>
                <a:gd name="T59" fmla="*/ 591 h 741"/>
                <a:gd name="T60" fmla="*/ 1826 w 2328"/>
                <a:gd name="T61" fmla="*/ 575 h 741"/>
                <a:gd name="T62" fmla="*/ 1525 w 2328"/>
                <a:gd name="T63" fmla="*/ 398 h 741"/>
                <a:gd name="T64" fmla="*/ 1200 w 2328"/>
                <a:gd name="T65" fmla="*/ 625 h 741"/>
                <a:gd name="T66" fmla="*/ 1180 w 2328"/>
                <a:gd name="T67" fmla="*/ 704 h 741"/>
                <a:gd name="T68" fmla="*/ 1079 w 2328"/>
                <a:gd name="T69" fmla="*/ 739 h 741"/>
                <a:gd name="T70" fmla="*/ 1005 w 2328"/>
                <a:gd name="T71" fmla="*/ 664 h 741"/>
                <a:gd name="T72" fmla="*/ 679 w 2328"/>
                <a:gd name="T73" fmla="*/ 354 h 741"/>
                <a:gd name="T74" fmla="*/ 586 w 2328"/>
                <a:gd name="T75" fmla="*/ 324 h 741"/>
                <a:gd name="T76" fmla="*/ 144 w 2328"/>
                <a:gd name="T77" fmla="*/ 387 h 741"/>
                <a:gd name="T78" fmla="*/ 37 w 2328"/>
                <a:gd name="T79" fmla="*/ 374 h 741"/>
                <a:gd name="T80" fmla="*/ 2 w 2328"/>
                <a:gd name="T81" fmla="*/ 273 h 741"/>
                <a:gd name="T82" fmla="*/ 76 w 2328"/>
                <a:gd name="T83" fmla="*/ 199 h 741"/>
                <a:gd name="T84" fmla="*/ 171 w 2328"/>
                <a:gd name="T85" fmla="*/ 228 h 741"/>
                <a:gd name="T86" fmla="*/ 616 w 2328"/>
                <a:gd name="T87" fmla="*/ 167 h 741"/>
                <a:gd name="T88" fmla="*/ 722 w 2328"/>
                <a:gd name="T89" fmla="*/ 178 h 741"/>
                <a:gd name="T90" fmla="*/ 757 w 2328"/>
                <a:gd name="T91" fmla="*/ 274 h 741"/>
                <a:gd name="T92" fmla="*/ 1140 w 2328"/>
                <a:gd name="T93" fmla="*/ 548 h 741"/>
                <a:gd name="T94" fmla="*/ 1404 w 2328"/>
                <a:gd name="T95" fmla="*/ 246 h 741"/>
                <a:gd name="T96" fmla="*/ 1507 w 2328"/>
                <a:gd name="T97" fmla="*/ 211 h 741"/>
                <a:gd name="T98" fmla="*/ 1580 w 2328"/>
                <a:gd name="T99" fmla="*/ 297 h 741"/>
                <a:gd name="T100" fmla="*/ 1914 w 2328"/>
                <a:gd name="T101" fmla="*/ 403 h 741"/>
                <a:gd name="T102" fmla="*/ 2138 w 2328"/>
                <a:gd name="T103" fmla="*/ 56 h 741"/>
                <a:gd name="T104" fmla="*/ 2228 w 2328"/>
                <a:gd name="T105" fmla="*/ 0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28" h="741">
                  <a:moveTo>
                    <a:pt x="1102" y="589"/>
                  </a:moveTo>
                  <a:lnTo>
                    <a:pt x="1085" y="591"/>
                  </a:lnTo>
                  <a:lnTo>
                    <a:pt x="1071" y="598"/>
                  </a:lnTo>
                  <a:lnTo>
                    <a:pt x="1060" y="610"/>
                  </a:lnTo>
                  <a:lnTo>
                    <a:pt x="1053" y="624"/>
                  </a:lnTo>
                  <a:lnTo>
                    <a:pt x="1051" y="640"/>
                  </a:lnTo>
                  <a:lnTo>
                    <a:pt x="1053" y="657"/>
                  </a:lnTo>
                  <a:lnTo>
                    <a:pt x="1060" y="671"/>
                  </a:lnTo>
                  <a:lnTo>
                    <a:pt x="1071" y="682"/>
                  </a:lnTo>
                  <a:lnTo>
                    <a:pt x="1085" y="691"/>
                  </a:lnTo>
                  <a:lnTo>
                    <a:pt x="1102" y="693"/>
                  </a:lnTo>
                  <a:lnTo>
                    <a:pt x="1118" y="691"/>
                  </a:lnTo>
                  <a:lnTo>
                    <a:pt x="1132" y="682"/>
                  </a:lnTo>
                  <a:lnTo>
                    <a:pt x="1143" y="671"/>
                  </a:lnTo>
                  <a:lnTo>
                    <a:pt x="1150" y="657"/>
                  </a:lnTo>
                  <a:lnTo>
                    <a:pt x="1154" y="640"/>
                  </a:lnTo>
                  <a:lnTo>
                    <a:pt x="1150" y="624"/>
                  </a:lnTo>
                  <a:lnTo>
                    <a:pt x="1143" y="610"/>
                  </a:lnTo>
                  <a:lnTo>
                    <a:pt x="1132" y="598"/>
                  </a:lnTo>
                  <a:lnTo>
                    <a:pt x="1118" y="591"/>
                  </a:lnTo>
                  <a:lnTo>
                    <a:pt x="1102" y="589"/>
                  </a:lnTo>
                  <a:close/>
                  <a:moveTo>
                    <a:pt x="1893" y="449"/>
                  </a:moveTo>
                  <a:lnTo>
                    <a:pt x="1876" y="452"/>
                  </a:lnTo>
                  <a:lnTo>
                    <a:pt x="1862" y="459"/>
                  </a:lnTo>
                  <a:lnTo>
                    <a:pt x="1851" y="471"/>
                  </a:lnTo>
                  <a:lnTo>
                    <a:pt x="1844" y="485"/>
                  </a:lnTo>
                  <a:lnTo>
                    <a:pt x="1841" y="501"/>
                  </a:lnTo>
                  <a:lnTo>
                    <a:pt x="1844" y="518"/>
                  </a:lnTo>
                  <a:lnTo>
                    <a:pt x="1851" y="532"/>
                  </a:lnTo>
                  <a:lnTo>
                    <a:pt x="1862" y="543"/>
                  </a:lnTo>
                  <a:lnTo>
                    <a:pt x="1876" y="550"/>
                  </a:lnTo>
                  <a:lnTo>
                    <a:pt x="1893" y="553"/>
                  </a:lnTo>
                  <a:lnTo>
                    <a:pt x="1909" y="550"/>
                  </a:lnTo>
                  <a:lnTo>
                    <a:pt x="1923" y="543"/>
                  </a:lnTo>
                  <a:lnTo>
                    <a:pt x="1934" y="532"/>
                  </a:lnTo>
                  <a:lnTo>
                    <a:pt x="1942" y="518"/>
                  </a:lnTo>
                  <a:lnTo>
                    <a:pt x="1944" y="501"/>
                  </a:lnTo>
                  <a:lnTo>
                    <a:pt x="1942" y="485"/>
                  </a:lnTo>
                  <a:lnTo>
                    <a:pt x="1934" y="471"/>
                  </a:lnTo>
                  <a:lnTo>
                    <a:pt x="1923" y="459"/>
                  </a:lnTo>
                  <a:lnTo>
                    <a:pt x="1909" y="452"/>
                  </a:lnTo>
                  <a:lnTo>
                    <a:pt x="1893" y="449"/>
                  </a:lnTo>
                  <a:close/>
                  <a:moveTo>
                    <a:pt x="1481" y="256"/>
                  </a:moveTo>
                  <a:lnTo>
                    <a:pt x="1465" y="259"/>
                  </a:lnTo>
                  <a:lnTo>
                    <a:pt x="1452" y="266"/>
                  </a:lnTo>
                  <a:lnTo>
                    <a:pt x="1441" y="277"/>
                  </a:lnTo>
                  <a:lnTo>
                    <a:pt x="1433" y="292"/>
                  </a:lnTo>
                  <a:lnTo>
                    <a:pt x="1430" y="308"/>
                  </a:lnTo>
                  <a:lnTo>
                    <a:pt x="1433" y="324"/>
                  </a:lnTo>
                  <a:lnTo>
                    <a:pt x="1441" y="339"/>
                  </a:lnTo>
                  <a:lnTo>
                    <a:pt x="1452" y="350"/>
                  </a:lnTo>
                  <a:lnTo>
                    <a:pt x="1465" y="357"/>
                  </a:lnTo>
                  <a:lnTo>
                    <a:pt x="1481" y="360"/>
                  </a:lnTo>
                  <a:lnTo>
                    <a:pt x="1498" y="357"/>
                  </a:lnTo>
                  <a:lnTo>
                    <a:pt x="1512" y="350"/>
                  </a:lnTo>
                  <a:lnTo>
                    <a:pt x="1523" y="339"/>
                  </a:lnTo>
                  <a:lnTo>
                    <a:pt x="1531" y="324"/>
                  </a:lnTo>
                  <a:lnTo>
                    <a:pt x="1533" y="308"/>
                  </a:lnTo>
                  <a:lnTo>
                    <a:pt x="1531" y="292"/>
                  </a:lnTo>
                  <a:lnTo>
                    <a:pt x="1523" y="277"/>
                  </a:lnTo>
                  <a:lnTo>
                    <a:pt x="1512" y="266"/>
                  </a:lnTo>
                  <a:lnTo>
                    <a:pt x="1498" y="259"/>
                  </a:lnTo>
                  <a:lnTo>
                    <a:pt x="1481" y="256"/>
                  </a:lnTo>
                  <a:close/>
                  <a:moveTo>
                    <a:pt x="99" y="244"/>
                  </a:moveTo>
                  <a:lnTo>
                    <a:pt x="82" y="248"/>
                  </a:lnTo>
                  <a:lnTo>
                    <a:pt x="69" y="255"/>
                  </a:lnTo>
                  <a:lnTo>
                    <a:pt x="58" y="266"/>
                  </a:lnTo>
                  <a:lnTo>
                    <a:pt x="50" y="280"/>
                  </a:lnTo>
                  <a:lnTo>
                    <a:pt x="48" y="297"/>
                  </a:lnTo>
                  <a:lnTo>
                    <a:pt x="50" y="313"/>
                  </a:lnTo>
                  <a:lnTo>
                    <a:pt x="58" y="327"/>
                  </a:lnTo>
                  <a:lnTo>
                    <a:pt x="69" y="339"/>
                  </a:lnTo>
                  <a:lnTo>
                    <a:pt x="82" y="346"/>
                  </a:lnTo>
                  <a:lnTo>
                    <a:pt x="99" y="349"/>
                  </a:lnTo>
                  <a:lnTo>
                    <a:pt x="116" y="346"/>
                  </a:lnTo>
                  <a:lnTo>
                    <a:pt x="129" y="339"/>
                  </a:lnTo>
                  <a:lnTo>
                    <a:pt x="140" y="327"/>
                  </a:lnTo>
                  <a:lnTo>
                    <a:pt x="149" y="313"/>
                  </a:lnTo>
                  <a:lnTo>
                    <a:pt x="151" y="297"/>
                  </a:lnTo>
                  <a:lnTo>
                    <a:pt x="149" y="280"/>
                  </a:lnTo>
                  <a:lnTo>
                    <a:pt x="140" y="266"/>
                  </a:lnTo>
                  <a:lnTo>
                    <a:pt x="129" y="255"/>
                  </a:lnTo>
                  <a:lnTo>
                    <a:pt x="116" y="248"/>
                  </a:lnTo>
                  <a:lnTo>
                    <a:pt x="99" y="244"/>
                  </a:lnTo>
                  <a:close/>
                  <a:moveTo>
                    <a:pt x="659" y="205"/>
                  </a:moveTo>
                  <a:lnTo>
                    <a:pt x="642" y="207"/>
                  </a:lnTo>
                  <a:lnTo>
                    <a:pt x="629" y="215"/>
                  </a:lnTo>
                  <a:lnTo>
                    <a:pt x="618" y="226"/>
                  </a:lnTo>
                  <a:lnTo>
                    <a:pt x="610" y="239"/>
                  </a:lnTo>
                  <a:lnTo>
                    <a:pt x="608" y="256"/>
                  </a:lnTo>
                  <a:lnTo>
                    <a:pt x="610" y="273"/>
                  </a:lnTo>
                  <a:lnTo>
                    <a:pt x="618" y="286"/>
                  </a:lnTo>
                  <a:lnTo>
                    <a:pt x="629" y="298"/>
                  </a:lnTo>
                  <a:lnTo>
                    <a:pt x="642" y="306"/>
                  </a:lnTo>
                  <a:lnTo>
                    <a:pt x="659" y="308"/>
                  </a:lnTo>
                  <a:lnTo>
                    <a:pt x="676" y="306"/>
                  </a:lnTo>
                  <a:lnTo>
                    <a:pt x="689" y="298"/>
                  </a:lnTo>
                  <a:lnTo>
                    <a:pt x="700" y="286"/>
                  </a:lnTo>
                  <a:lnTo>
                    <a:pt x="709" y="273"/>
                  </a:lnTo>
                  <a:lnTo>
                    <a:pt x="711" y="256"/>
                  </a:lnTo>
                  <a:lnTo>
                    <a:pt x="709" y="239"/>
                  </a:lnTo>
                  <a:lnTo>
                    <a:pt x="700" y="226"/>
                  </a:lnTo>
                  <a:lnTo>
                    <a:pt x="689" y="215"/>
                  </a:lnTo>
                  <a:lnTo>
                    <a:pt x="676" y="207"/>
                  </a:lnTo>
                  <a:lnTo>
                    <a:pt x="659" y="205"/>
                  </a:lnTo>
                  <a:close/>
                  <a:moveTo>
                    <a:pt x="2228" y="48"/>
                  </a:moveTo>
                  <a:lnTo>
                    <a:pt x="2211" y="51"/>
                  </a:lnTo>
                  <a:lnTo>
                    <a:pt x="2197" y="58"/>
                  </a:lnTo>
                  <a:lnTo>
                    <a:pt x="2186" y="70"/>
                  </a:lnTo>
                  <a:lnTo>
                    <a:pt x="2179" y="84"/>
                  </a:lnTo>
                  <a:lnTo>
                    <a:pt x="2176" y="100"/>
                  </a:lnTo>
                  <a:lnTo>
                    <a:pt x="2179" y="117"/>
                  </a:lnTo>
                  <a:lnTo>
                    <a:pt x="2186" y="131"/>
                  </a:lnTo>
                  <a:lnTo>
                    <a:pt x="2197" y="142"/>
                  </a:lnTo>
                  <a:lnTo>
                    <a:pt x="2211" y="149"/>
                  </a:lnTo>
                  <a:lnTo>
                    <a:pt x="2228" y="152"/>
                  </a:lnTo>
                  <a:lnTo>
                    <a:pt x="2244" y="149"/>
                  </a:lnTo>
                  <a:lnTo>
                    <a:pt x="2258" y="142"/>
                  </a:lnTo>
                  <a:lnTo>
                    <a:pt x="2269" y="131"/>
                  </a:lnTo>
                  <a:lnTo>
                    <a:pt x="2277" y="117"/>
                  </a:lnTo>
                  <a:lnTo>
                    <a:pt x="2280" y="100"/>
                  </a:lnTo>
                  <a:lnTo>
                    <a:pt x="2277" y="84"/>
                  </a:lnTo>
                  <a:lnTo>
                    <a:pt x="2269" y="70"/>
                  </a:lnTo>
                  <a:lnTo>
                    <a:pt x="2258" y="58"/>
                  </a:lnTo>
                  <a:lnTo>
                    <a:pt x="2244" y="51"/>
                  </a:lnTo>
                  <a:lnTo>
                    <a:pt x="2228" y="48"/>
                  </a:lnTo>
                  <a:close/>
                  <a:moveTo>
                    <a:pt x="2228" y="0"/>
                  </a:moveTo>
                  <a:lnTo>
                    <a:pt x="2250" y="3"/>
                  </a:lnTo>
                  <a:lnTo>
                    <a:pt x="2272" y="10"/>
                  </a:lnTo>
                  <a:lnTo>
                    <a:pt x="2290" y="22"/>
                  </a:lnTo>
                  <a:lnTo>
                    <a:pt x="2305" y="38"/>
                  </a:lnTo>
                  <a:lnTo>
                    <a:pt x="2317" y="56"/>
                  </a:lnTo>
                  <a:lnTo>
                    <a:pt x="2324" y="78"/>
                  </a:lnTo>
                  <a:lnTo>
                    <a:pt x="2328" y="100"/>
                  </a:lnTo>
                  <a:lnTo>
                    <a:pt x="2324" y="123"/>
                  </a:lnTo>
                  <a:lnTo>
                    <a:pt x="2317" y="144"/>
                  </a:lnTo>
                  <a:lnTo>
                    <a:pt x="2305" y="163"/>
                  </a:lnTo>
                  <a:lnTo>
                    <a:pt x="2290" y="178"/>
                  </a:lnTo>
                  <a:lnTo>
                    <a:pt x="2272" y="190"/>
                  </a:lnTo>
                  <a:lnTo>
                    <a:pt x="2250" y="197"/>
                  </a:lnTo>
                  <a:lnTo>
                    <a:pt x="2228" y="201"/>
                  </a:lnTo>
                  <a:lnTo>
                    <a:pt x="2206" y="198"/>
                  </a:lnTo>
                  <a:lnTo>
                    <a:pt x="1985" y="468"/>
                  </a:lnTo>
                  <a:lnTo>
                    <a:pt x="1990" y="484"/>
                  </a:lnTo>
                  <a:lnTo>
                    <a:pt x="1993" y="501"/>
                  </a:lnTo>
                  <a:lnTo>
                    <a:pt x="1989" y="524"/>
                  </a:lnTo>
                  <a:lnTo>
                    <a:pt x="1982" y="545"/>
                  </a:lnTo>
                  <a:lnTo>
                    <a:pt x="1970" y="564"/>
                  </a:lnTo>
                  <a:lnTo>
                    <a:pt x="1955" y="579"/>
                  </a:lnTo>
                  <a:lnTo>
                    <a:pt x="1937" y="591"/>
                  </a:lnTo>
                  <a:lnTo>
                    <a:pt x="1915" y="598"/>
                  </a:lnTo>
                  <a:lnTo>
                    <a:pt x="1893" y="602"/>
                  </a:lnTo>
                  <a:lnTo>
                    <a:pt x="1868" y="598"/>
                  </a:lnTo>
                  <a:lnTo>
                    <a:pt x="1845" y="589"/>
                  </a:lnTo>
                  <a:lnTo>
                    <a:pt x="1826" y="575"/>
                  </a:lnTo>
                  <a:lnTo>
                    <a:pt x="1810" y="558"/>
                  </a:lnTo>
                  <a:lnTo>
                    <a:pt x="1799" y="536"/>
                  </a:lnTo>
                  <a:lnTo>
                    <a:pt x="1794" y="512"/>
                  </a:lnTo>
                  <a:lnTo>
                    <a:pt x="1544" y="386"/>
                  </a:lnTo>
                  <a:lnTo>
                    <a:pt x="1525" y="398"/>
                  </a:lnTo>
                  <a:lnTo>
                    <a:pt x="1505" y="405"/>
                  </a:lnTo>
                  <a:lnTo>
                    <a:pt x="1481" y="408"/>
                  </a:lnTo>
                  <a:lnTo>
                    <a:pt x="1463" y="406"/>
                  </a:lnTo>
                  <a:lnTo>
                    <a:pt x="1446" y="401"/>
                  </a:lnTo>
                  <a:lnTo>
                    <a:pt x="1200" y="625"/>
                  </a:lnTo>
                  <a:lnTo>
                    <a:pt x="1201" y="632"/>
                  </a:lnTo>
                  <a:lnTo>
                    <a:pt x="1201" y="640"/>
                  </a:lnTo>
                  <a:lnTo>
                    <a:pt x="1198" y="664"/>
                  </a:lnTo>
                  <a:lnTo>
                    <a:pt x="1191" y="684"/>
                  </a:lnTo>
                  <a:lnTo>
                    <a:pt x="1180" y="704"/>
                  </a:lnTo>
                  <a:lnTo>
                    <a:pt x="1164" y="719"/>
                  </a:lnTo>
                  <a:lnTo>
                    <a:pt x="1145" y="730"/>
                  </a:lnTo>
                  <a:lnTo>
                    <a:pt x="1125" y="739"/>
                  </a:lnTo>
                  <a:lnTo>
                    <a:pt x="1102" y="741"/>
                  </a:lnTo>
                  <a:lnTo>
                    <a:pt x="1079" y="739"/>
                  </a:lnTo>
                  <a:lnTo>
                    <a:pt x="1058" y="730"/>
                  </a:lnTo>
                  <a:lnTo>
                    <a:pt x="1040" y="719"/>
                  </a:lnTo>
                  <a:lnTo>
                    <a:pt x="1024" y="704"/>
                  </a:lnTo>
                  <a:lnTo>
                    <a:pt x="1012" y="684"/>
                  </a:lnTo>
                  <a:lnTo>
                    <a:pt x="1005" y="664"/>
                  </a:lnTo>
                  <a:lnTo>
                    <a:pt x="1002" y="640"/>
                  </a:lnTo>
                  <a:lnTo>
                    <a:pt x="1003" y="634"/>
                  </a:lnTo>
                  <a:lnTo>
                    <a:pt x="1003" y="629"/>
                  </a:lnTo>
                  <a:lnTo>
                    <a:pt x="696" y="349"/>
                  </a:lnTo>
                  <a:lnTo>
                    <a:pt x="679" y="354"/>
                  </a:lnTo>
                  <a:lnTo>
                    <a:pt x="659" y="356"/>
                  </a:lnTo>
                  <a:lnTo>
                    <a:pt x="638" y="354"/>
                  </a:lnTo>
                  <a:lnTo>
                    <a:pt x="619" y="348"/>
                  </a:lnTo>
                  <a:lnTo>
                    <a:pt x="602" y="338"/>
                  </a:lnTo>
                  <a:lnTo>
                    <a:pt x="586" y="324"/>
                  </a:lnTo>
                  <a:lnTo>
                    <a:pt x="575" y="309"/>
                  </a:lnTo>
                  <a:lnTo>
                    <a:pt x="188" y="340"/>
                  </a:lnTo>
                  <a:lnTo>
                    <a:pt x="177" y="358"/>
                  </a:lnTo>
                  <a:lnTo>
                    <a:pt x="162" y="374"/>
                  </a:lnTo>
                  <a:lnTo>
                    <a:pt x="144" y="387"/>
                  </a:lnTo>
                  <a:lnTo>
                    <a:pt x="122" y="394"/>
                  </a:lnTo>
                  <a:lnTo>
                    <a:pt x="99" y="397"/>
                  </a:lnTo>
                  <a:lnTo>
                    <a:pt x="76" y="394"/>
                  </a:lnTo>
                  <a:lnTo>
                    <a:pt x="55" y="387"/>
                  </a:lnTo>
                  <a:lnTo>
                    <a:pt x="37" y="374"/>
                  </a:lnTo>
                  <a:lnTo>
                    <a:pt x="21" y="359"/>
                  </a:lnTo>
                  <a:lnTo>
                    <a:pt x="10" y="341"/>
                  </a:lnTo>
                  <a:lnTo>
                    <a:pt x="2" y="319"/>
                  </a:lnTo>
                  <a:lnTo>
                    <a:pt x="0" y="297"/>
                  </a:lnTo>
                  <a:lnTo>
                    <a:pt x="2" y="273"/>
                  </a:lnTo>
                  <a:lnTo>
                    <a:pt x="10" y="253"/>
                  </a:lnTo>
                  <a:lnTo>
                    <a:pt x="21" y="234"/>
                  </a:lnTo>
                  <a:lnTo>
                    <a:pt x="37" y="219"/>
                  </a:lnTo>
                  <a:lnTo>
                    <a:pt x="55" y="207"/>
                  </a:lnTo>
                  <a:lnTo>
                    <a:pt x="76" y="199"/>
                  </a:lnTo>
                  <a:lnTo>
                    <a:pt x="99" y="196"/>
                  </a:lnTo>
                  <a:lnTo>
                    <a:pt x="120" y="198"/>
                  </a:lnTo>
                  <a:lnTo>
                    <a:pt x="139" y="205"/>
                  </a:lnTo>
                  <a:lnTo>
                    <a:pt x="157" y="215"/>
                  </a:lnTo>
                  <a:lnTo>
                    <a:pt x="171" y="228"/>
                  </a:lnTo>
                  <a:lnTo>
                    <a:pt x="183" y="243"/>
                  </a:lnTo>
                  <a:lnTo>
                    <a:pt x="570" y="213"/>
                  </a:lnTo>
                  <a:lnTo>
                    <a:pt x="582" y="194"/>
                  </a:lnTo>
                  <a:lnTo>
                    <a:pt x="598" y="178"/>
                  </a:lnTo>
                  <a:lnTo>
                    <a:pt x="616" y="167"/>
                  </a:lnTo>
                  <a:lnTo>
                    <a:pt x="636" y="159"/>
                  </a:lnTo>
                  <a:lnTo>
                    <a:pt x="659" y="157"/>
                  </a:lnTo>
                  <a:lnTo>
                    <a:pt x="682" y="159"/>
                  </a:lnTo>
                  <a:lnTo>
                    <a:pt x="702" y="167"/>
                  </a:lnTo>
                  <a:lnTo>
                    <a:pt x="722" y="178"/>
                  </a:lnTo>
                  <a:lnTo>
                    <a:pt x="737" y="193"/>
                  </a:lnTo>
                  <a:lnTo>
                    <a:pt x="748" y="213"/>
                  </a:lnTo>
                  <a:lnTo>
                    <a:pt x="756" y="233"/>
                  </a:lnTo>
                  <a:lnTo>
                    <a:pt x="758" y="256"/>
                  </a:lnTo>
                  <a:lnTo>
                    <a:pt x="757" y="274"/>
                  </a:lnTo>
                  <a:lnTo>
                    <a:pt x="1060" y="550"/>
                  </a:lnTo>
                  <a:lnTo>
                    <a:pt x="1080" y="543"/>
                  </a:lnTo>
                  <a:lnTo>
                    <a:pt x="1102" y="541"/>
                  </a:lnTo>
                  <a:lnTo>
                    <a:pt x="1122" y="543"/>
                  </a:lnTo>
                  <a:lnTo>
                    <a:pt x="1140" y="548"/>
                  </a:lnTo>
                  <a:lnTo>
                    <a:pt x="1384" y="327"/>
                  </a:lnTo>
                  <a:lnTo>
                    <a:pt x="1383" y="308"/>
                  </a:lnTo>
                  <a:lnTo>
                    <a:pt x="1385" y="285"/>
                  </a:lnTo>
                  <a:lnTo>
                    <a:pt x="1393" y="264"/>
                  </a:lnTo>
                  <a:lnTo>
                    <a:pt x="1404" y="246"/>
                  </a:lnTo>
                  <a:lnTo>
                    <a:pt x="1419" y="230"/>
                  </a:lnTo>
                  <a:lnTo>
                    <a:pt x="1438" y="218"/>
                  </a:lnTo>
                  <a:lnTo>
                    <a:pt x="1459" y="211"/>
                  </a:lnTo>
                  <a:lnTo>
                    <a:pt x="1481" y="208"/>
                  </a:lnTo>
                  <a:lnTo>
                    <a:pt x="1507" y="211"/>
                  </a:lnTo>
                  <a:lnTo>
                    <a:pt x="1528" y="220"/>
                  </a:lnTo>
                  <a:lnTo>
                    <a:pt x="1548" y="233"/>
                  </a:lnTo>
                  <a:lnTo>
                    <a:pt x="1564" y="252"/>
                  </a:lnTo>
                  <a:lnTo>
                    <a:pt x="1574" y="272"/>
                  </a:lnTo>
                  <a:lnTo>
                    <a:pt x="1580" y="297"/>
                  </a:lnTo>
                  <a:lnTo>
                    <a:pt x="1832" y="423"/>
                  </a:lnTo>
                  <a:lnTo>
                    <a:pt x="1850" y="411"/>
                  </a:lnTo>
                  <a:lnTo>
                    <a:pt x="1870" y="404"/>
                  </a:lnTo>
                  <a:lnTo>
                    <a:pt x="1893" y="401"/>
                  </a:lnTo>
                  <a:lnTo>
                    <a:pt x="1914" y="403"/>
                  </a:lnTo>
                  <a:lnTo>
                    <a:pt x="2134" y="134"/>
                  </a:lnTo>
                  <a:lnTo>
                    <a:pt x="2130" y="118"/>
                  </a:lnTo>
                  <a:lnTo>
                    <a:pt x="2128" y="100"/>
                  </a:lnTo>
                  <a:lnTo>
                    <a:pt x="2131" y="78"/>
                  </a:lnTo>
                  <a:lnTo>
                    <a:pt x="2138" y="56"/>
                  </a:lnTo>
                  <a:lnTo>
                    <a:pt x="2150" y="38"/>
                  </a:lnTo>
                  <a:lnTo>
                    <a:pt x="2166" y="22"/>
                  </a:lnTo>
                  <a:lnTo>
                    <a:pt x="2184" y="10"/>
                  </a:lnTo>
                  <a:lnTo>
                    <a:pt x="2205" y="3"/>
                  </a:lnTo>
                  <a:lnTo>
                    <a:pt x="2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9" name="Group 639"/>
          <p:cNvGrpSpPr/>
          <p:nvPr/>
        </p:nvGrpSpPr>
        <p:grpSpPr>
          <a:xfrm>
            <a:off x="9659395" y="493279"/>
            <a:ext cx="505051" cy="464123"/>
            <a:chOff x="5605463" y="2973388"/>
            <a:chExt cx="979488" cy="900113"/>
          </a:xfrm>
          <a:solidFill>
            <a:srgbClr val="000000"/>
          </a:solidFill>
        </p:grpSpPr>
        <p:sp>
          <p:nvSpPr>
            <p:cNvPr id="730" name="Freeform 61"/>
            <p:cNvSpPr>
              <a:spLocks/>
            </p:cNvSpPr>
            <p:nvPr/>
          </p:nvSpPr>
          <p:spPr bwMode="auto">
            <a:xfrm>
              <a:off x="5605463" y="2973388"/>
              <a:ext cx="979488" cy="900113"/>
            </a:xfrm>
            <a:custGeom>
              <a:avLst/>
              <a:gdLst>
                <a:gd name="T0" fmla="*/ 0 w 3705"/>
                <a:gd name="T1" fmla="*/ 0 h 3402"/>
                <a:gd name="T2" fmla="*/ 116 w 3705"/>
                <a:gd name="T3" fmla="*/ 0 h 3402"/>
                <a:gd name="T4" fmla="*/ 116 w 3705"/>
                <a:gd name="T5" fmla="*/ 1643 h 3402"/>
                <a:gd name="T6" fmla="*/ 3705 w 3705"/>
                <a:gd name="T7" fmla="*/ 1643 h 3402"/>
                <a:gd name="T8" fmla="*/ 3705 w 3705"/>
                <a:gd name="T9" fmla="*/ 1758 h 3402"/>
                <a:gd name="T10" fmla="*/ 116 w 3705"/>
                <a:gd name="T11" fmla="*/ 1758 h 3402"/>
                <a:gd name="T12" fmla="*/ 116 w 3705"/>
                <a:gd name="T13" fmla="*/ 3402 h 3402"/>
                <a:gd name="T14" fmla="*/ 0 w 3705"/>
                <a:gd name="T15" fmla="*/ 3402 h 3402"/>
                <a:gd name="T16" fmla="*/ 0 w 3705"/>
                <a:gd name="T17" fmla="*/ 0 h 3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05" h="3402">
                  <a:moveTo>
                    <a:pt x="0" y="0"/>
                  </a:moveTo>
                  <a:lnTo>
                    <a:pt x="116" y="0"/>
                  </a:lnTo>
                  <a:lnTo>
                    <a:pt x="116" y="1643"/>
                  </a:lnTo>
                  <a:lnTo>
                    <a:pt x="3705" y="1643"/>
                  </a:lnTo>
                  <a:lnTo>
                    <a:pt x="3705" y="1758"/>
                  </a:lnTo>
                  <a:lnTo>
                    <a:pt x="116" y="1758"/>
                  </a:lnTo>
                  <a:lnTo>
                    <a:pt x="116" y="3402"/>
                  </a:lnTo>
                  <a:lnTo>
                    <a:pt x="0" y="340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Rectangle 62"/>
            <p:cNvSpPr>
              <a:spLocks noChangeArrowheads="1"/>
            </p:cNvSpPr>
            <p:nvPr/>
          </p:nvSpPr>
          <p:spPr bwMode="auto">
            <a:xfrm>
              <a:off x="5657851" y="3017838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Rectangle 63"/>
            <p:cNvSpPr>
              <a:spLocks noChangeArrowheads="1"/>
            </p:cNvSpPr>
            <p:nvPr/>
          </p:nvSpPr>
          <p:spPr bwMode="auto">
            <a:xfrm>
              <a:off x="5657851" y="3152775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Rectangle 64"/>
            <p:cNvSpPr>
              <a:spLocks noChangeArrowheads="1"/>
            </p:cNvSpPr>
            <p:nvPr/>
          </p:nvSpPr>
          <p:spPr bwMode="auto">
            <a:xfrm>
              <a:off x="5657851" y="3289300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Rectangle 65"/>
            <p:cNvSpPr>
              <a:spLocks noChangeArrowheads="1"/>
            </p:cNvSpPr>
            <p:nvPr/>
          </p:nvSpPr>
          <p:spPr bwMode="auto">
            <a:xfrm>
              <a:off x="5657851" y="3511550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Rectangle 66"/>
            <p:cNvSpPr>
              <a:spLocks noChangeArrowheads="1"/>
            </p:cNvSpPr>
            <p:nvPr/>
          </p:nvSpPr>
          <p:spPr bwMode="auto">
            <a:xfrm>
              <a:off x="5657851" y="3646488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Rectangle 67"/>
            <p:cNvSpPr>
              <a:spLocks noChangeArrowheads="1"/>
            </p:cNvSpPr>
            <p:nvPr/>
          </p:nvSpPr>
          <p:spPr bwMode="auto">
            <a:xfrm>
              <a:off x="5657851" y="3783013"/>
              <a:ext cx="57150" cy="254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Rectangle 68"/>
            <p:cNvSpPr>
              <a:spLocks noChangeArrowheads="1"/>
            </p:cNvSpPr>
            <p:nvPr/>
          </p:nvSpPr>
          <p:spPr bwMode="auto">
            <a:xfrm>
              <a:off x="6108701" y="3155950"/>
              <a:ext cx="47625" cy="2159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Rectangle 69"/>
            <p:cNvSpPr>
              <a:spLocks noChangeArrowheads="1"/>
            </p:cNvSpPr>
            <p:nvPr/>
          </p:nvSpPr>
          <p:spPr bwMode="auto">
            <a:xfrm>
              <a:off x="6267451" y="3090863"/>
              <a:ext cx="47625" cy="2809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Rectangle 70"/>
            <p:cNvSpPr>
              <a:spLocks noChangeArrowheads="1"/>
            </p:cNvSpPr>
            <p:nvPr/>
          </p:nvSpPr>
          <p:spPr bwMode="auto">
            <a:xfrm>
              <a:off x="6434138" y="3006725"/>
              <a:ext cx="47625" cy="3651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Rectangle 71"/>
            <p:cNvSpPr>
              <a:spLocks noChangeArrowheads="1"/>
            </p:cNvSpPr>
            <p:nvPr/>
          </p:nvSpPr>
          <p:spPr bwMode="auto">
            <a:xfrm>
              <a:off x="6105526" y="3476625"/>
              <a:ext cx="47625" cy="2159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Rectangle 72"/>
            <p:cNvSpPr>
              <a:spLocks noChangeArrowheads="1"/>
            </p:cNvSpPr>
            <p:nvPr/>
          </p:nvSpPr>
          <p:spPr bwMode="auto">
            <a:xfrm>
              <a:off x="5945188" y="3476625"/>
              <a:ext cx="47625" cy="2825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Rectangle 73"/>
            <p:cNvSpPr>
              <a:spLocks noChangeArrowheads="1"/>
            </p:cNvSpPr>
            <p:nvPr/>
          </p:nvSpPr>
          <p:spPr bwMode="auto">
            <a:xfrm>
              <a:off x="5778501" y="3476625"/>
              <a:ext cx="47625" cy="3651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3" name="Group 653"/>
          <p:cNvGrpSpPr/>
          <p:nvPr/>
        </p:nvGrpSpPr>
        <p:grpSpPr>
          <a:xfrm>
            <a:off x="9659715" y="1281924"/>
            <a:ext cx="504410" cy="431257"/>
            <a:chOff x="5519738" y="2933701"/>
            <a:chExt cx="1149350" cy="982663"/>
          </a:xfrm>
          <a:solidFill>
            <a:srgbClr val="000000"/>
          </a:solidFill>
        </p:grpSpPr>
        <p:sp>
          <p:nvSpPr>
            <p:cNvPr id="744" name="Freeform 190"/>
            <p:cNvSpPr>
              <a:spLocks/>
            </p:cNvSpPr>
            <p:nvPr/>
          </p:nvSpPr>
          <p:spPr bwMode="auto">
            <a:xfrm>
              <a:off x="6334126" y="2933701"/>
              <a:ext cx="236538" cy="382588"/>
            </a:xfrm>
            <a:custGeom>
              <a:avLst/>
              <a:gdLst>
                <a:gd name="T0" fmla="*/ 48 w 745"/>
                <a:gd name="T1" fmla="*/ 0 h 1203"/>
                <a:gd name="T2" fmla="*/ 697 w 745"/>
                <a:gd name="T3" fmla="*/ 0 h 1203"/>
                <a:gd name="T4" fmla="*/ 712 w 745"/>
                <a:gd name="T5" fmla="*/ 3 h 1203"/>
                <a:gd name="T6" fmla="*/ 725 w 745"/>
                <a:gd name="T7" fmla="*/ 9 h 1203"/>
                <a:gd name="T8" fmla="*/ 735 w 745"/>
                <a:gd name="T9" fmla="*/ 20 h 1203"/>
                <a:gd name="T10" fmla="*/ 743 w 745"/>
                <a:gd name="T11" fmla="*/ 33 h 1203"/>
                <a:gd name="T12" fmla="*/ 745 w 745"/>
                <a:gd name="T13" fmla="*/ 48 h 1203"/>
                <a:gd name="T14" fmla="*/ 745 w 745"/>
                <a:gd name="T15" fmla="*/ 329 h 1203"/>
                <a:gd name="T16" fmla="*/ 0 w 745"/>
                <a:gd name="T17" fmla="*/ 1203 h 1203"/>
                <a:gd name="T18" fmla="*/ 0 w 745"/>
                <a:gd name="T19" fmla="*/ 48 h 1203"/>
                <a:gd name="T20" fmla="*/ 3 w 745"/>
                <a:gd name="T21" fmla="*/ 33 h 1203"/>
                <a:gd name="T22" fmla="*/ 9 w 745"/>
                <a:gd name="T23" fmla="*/ 20 h 1203"/>
                <a:gd name="T24" fmla="*/ 20 w 745"/>
                <a:gd name="T25" fmla="*/ 9 h 1203"/>
                <a:gd name="T26" fmla="*/ 33 w 745"/>
                <a:gd name="T27" fmla="*/ 3 h 1203"/>
                <a:gd name="T28" fmla="*/ 48 w 745"/>
                <a:gd name="T29" fmla="*/ 0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5" h="1203">
                  <a:moveTo>
                    <a:pt x="48" y="0"/>
                  </a:moveTo>
                  <a:lnTo>
                    <a:pt x="697" y="0"/>
                  </a:lnTo>
                  <a:lnTo>
                    <a:pt x="712" y="3"/>
                  </a:lnTo>
                  <a:lnTo>
                    <a:pt x="725" y="9"/>
                  </a:lnTo>
                  <a:lnTo>
                    <a:pt x="735" y="20"/>
                  </a:lnTo>
                  <a:lnTo>
                    <a:pt x="743" y="33"/>
                  </a:lnTo>
                  <a:lnTo>
                    <a:pt x="745" y="48"/>
                  </a:lnTo>
                  <a:lnTo>
                    <a:pt x="745" y="329"/>
                  </a:lnTo>
                  <a:lnTo>
                    <a:pt x="0" y="1203"/>
                  </a:lnTo>
                  <a:lnTo>
                    <a:pt x="0" y="48"/>
                  </a:lnTo>
                  <a:lnTo>
                    <a:pt x="3" y="33"/>
                  </a:lnTo>
                  <a:lnTo>
                    <a:pt x="9" y="20"/>
                  </a:lnTo>
                  <a:lnTo>
                    <a:pt x="20" y="9"/>
                  </a:lnTo>
                  <a:lnTo>
                    <a:pt x="33" y="3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191"/>
            <p:cNvSpPr>
              <a:spLocks/>
            </p:cNvSpPr>
            <p:nvPr/>
          </p:nvSpPr>
          <p:spPr bwMode="auto">
            <a:xfrm>
              <a:off x="6334126" y="3194051"/>
              <a:ext cx="236538" cy="722313"/>
            </a:xfrm>
            <a:custGeom>
              <a:avLst/>
              <a:gdLst>
                <a:gd name="T0" fmla="*/ 745 w 745"/>
                <a:gd name="T1" fmla="*/ 0 h 2273"/>
                <a:gd name="T2" fmla="*/ 745 w 745"/>
                <a:gd name="T3" fmla="*/ 2226 h 2273"/>
                <a:gd name="T4" fmla="*/ 743 w 745"/>
                <a:gd name="T5" fmla="*/ 2240 h 2273"/>
                <a:gd name="T6" fmla="*/ 735 w 745"/>
                <a:gd name="T7" fmla="*/ 2254 h 2273"/>
                <a:gd name="T8" fmla="*/ 725 w 745"/>
                <a:gd name="T9" fmla="*/ 2265 h 2273"/>
                <a:gd name="T10" fmla="*/ 712 w 745"/>
                <a:gd name="T11" fmla="*/ 2271 h 2273"/>
                <a:gd name="T12" fmla="*/ 697 w 745"/>
                <a:gd name="T13" fmla="*/ 2273 h 2273"/>
                <a:gd name="T14" fmla="*/ 48 w 745"/>
                <a:gd name="T15" fmla="*/ 2273 h 2273"/>
                <a:gd name="T16" fmla="*/ 33 w 745"/>
                <a:gd name="T17" fmla="*/ 2271 h 2273"/>
                <a:gd name="T18" fmla="*/ 20 w 745"/>
                <a:gd name="T19" fmla="*/ 2265 h 2273"/>
                <a:gd name="T20" fmla="*/ 9 w 745"/>
                <a:gd name="T21" fmla="*/ 2254 h 2273"/>
                <a:gd name="T22" fmla="*/ 3 w 745"/>
                <a:gd name="T23" fmla="*/ 2240 h 2273"/>
                <a:gd name="T24" fmla="*/ 0 w 745"/>
                <a:gd name="T25" fmla="*/ 2226 h 2273"/>
                <a:gd name="T26" fmla="*/ 0 w 745"/>
                <a:gd name="T27" fmla="*/ 873 h 2273"/>
                <a:gd name="T28" fmla="*/ 745 w 745"/>
                <a:gd name="T29" fmla="*/ 0 h 2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5" h="2273">
                  <a:moveTo>
                    <a:pt x="745" y="0"/>
                  </a:moveTo>
                  <a:lnTo>
                    <a:pt x="745" y="2226"/>
                  </a:lnTo>
                  <a:lnTo>
                    <a:pt x="743" y="2240"/>
                  </a:lnTo>
                  <a:lnTo>
                    <a:pt x="735" y="2254"/>
                  </a:lnTo>
                  <a:lnTo>
                    <a:pt x="725" y="2265"/>
                  </a:lnTo>
                  <a:lnTo>
                    <a:pt x="712" y="2271"/>
                  </a:lnTo>
                  <a:lnTo>
                    <a:pt x="697" y="2273"/>
                  </a:lnTo>
                  <a:lnTo>
                    <a:pt x="48" y="2273"/>
                  </a:lnTo>
                  <a:lnTo>
                    <a:pt x="33" y="2271"/>
                  </a:lnTo>
                  <a:lnTo>
                    <a:pt x="20" y="2265"/>
                  </a:lnTo>
                  <a:lnTo>
                    <a:pt x="9" y="2254"/>
                  </a:lnTo>
                  <a:lnTo>
                    <a:pt x="3" y="2240"/>
                  </a:lnTo>
                  <a:lnTo>
                    <a:pt x="0" y="2226"/>
                  </a:lnTo>
                  <a:lnTo>
                    <a:pt x="0" y="873"/>
                  </a:lnTo>
                  <a:lnTo>
                    <a:pt x="7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192"/>
            <p:cNvSpPr>
              <a:spLocks/>
            </p:cNvSpPr>
            <p:nvPr/>
          </p:nvSpPr>
          <p:spPr bwMode="auto">
            <a:xfrm>
              <a:off x="5965826" y="3498851"/>
              <a:ext cx="236538" cy="417513"/>
            </a:xfrm>
            <a:custGeom>
              <a:avLst/>
              <a:gdLst>
                <a:gd name="T0" fmla="*/ 423 w 745"/>
                <a:gd name="T1" fmla="*/ 0 h 1313"/>
                <a:gd name="T2" fmla="*/ 745 w 745"/>
                <a:gd name="T3" fmla="*/ 94 h 1313"/>
                <a:gd name="T4" fmla="*/ 745 w 745"/>
                <a:gd name="T5" fmla="*/ 1266 h 1313"/>
                <a:gd name="T6" fmla="*/ 742 w 745"/>
                <a:gd name="T7" fmla="*/ 1280 h 1313"/>
                <a:gd name="T8" fmla="*/ 735 w 745"/>
                <a:gd name="T9" fmla="*/ 1294 h 1313"/>
                <a:gd name="T10" fmla="*/ 725 w 745"/>
                <a:gd name="T11" fmla="*/ 1305 h 1313"/>
                <a:gd name="T12" fmla="*/ 712 w 745"/>
                <a:gd name="T13" fmla="*/ 1311 h 1313"/>
                <a:gd name="T14" fmla="*/ 696 w 745"/>
                <a:gd name="T15" fmla="*/ 1313 h 1313"/>
                <a:gd name="T16" fmla="*/ 47 w 745"/>
                <a:gd name="T17" fmla="*/ 1313 h 1313"/>
                <a:gd name="T18" fmla="*/ 33 w 745"/>
                <a:gd name="T19" fmla="*/ 1311 h 1313"/>
                <a:gd name="T20" fmla="*/ 20 w 745"/>
                <a:gd name="T21" fmla="*/ 1305 h 1313"/>
                <a:gd name="T22" fmla="*/ 9 w 745"/>
                <a:gd name="T23" fmla="*/ 1294 h 1313"/>
                <a:gd name="T24" fmla="*/ 2 w 745"/>
                <a:gd name="T25" fmla="*/ 1280 h 1313"/>
                <a:gd name="T26" fmla="*/ 0 w 745"/>
                <a:gd name="T27" fmla="*/ 1266 h 1313"/>
                <a:gd name="T28" fmla="*/ 0 w 745"/>
                <a:gd name="T29" fmla="*/ 629 h 1313"/>
                <a:gd name="T30" fmla="*/ 423 w 745"/>
                <a:gd name="T31" fmla="*/ 0 h 1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45" h="1313">
                  <a:moveTo>
                    <a:pt x="423" y="0"/>
                  </a:moveTo>
                  <a:lnTo>
                    <a:pt x="745" y="94"/>
                  </a:lnTo>
                  <a:lnTo>
                    <a:pt x="745" y="1266"/>
                  </a:lnTo>
                  <a:lnTo>
                    <a:pt x="742" y="1280"/>
                  </a:lnTo>
                  <a:lnTo>
                    <a:pt x="735" y="1294"/>
                  </a:lnTo>
                  <a:lnTo>
                    <a:pt x="725" y="1305"/>
                  </a:lnTo>
                  <a:lnTo>
                    <a:pt x="712" y="1311"/>
                  </a:lnTo>
                  <a:lnTo>
                    <a:pt x="696" y="1313"/>
                  </a:lnTo>
                  <a:lnTo>
                    <a:pt x="47" y="1313"/>
                  </a:lnTo>
                  <a:lnTo>
                    <a:pt x="33" y="1311"/>
                  </a:lnTo>
                  <a:lnTo>
                    <a:pt x="20" y="1305"/>
                  </a:lnTo>
                  <a:lnTo>
                    <a:pt x="9" y="1294"/>
                  </a:lnTo>
                  <a:lnTo>
                    <a:pt x="2" y="1280"/>
                  </a:lnTo>
                  <a:lnTo>
                    <a:pt x="0" y="1266"/>
                  </a:lnTo>
                  <a:lnTo>
                    <a:pt x="0" y="629"/>
                  </a:lnTo>
                  <a:lnTo>
                    <a:pt x="4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193"/>
            <p:cNvSpPr>
              <a:spLocks/>
            </p:cNvSpPr>
            <p:nvPr/>
          </p:nvSpPr>
          <p:spPr bwMode="auto">
            <a:xfrm>
              <a:off x="5965826" y="3171826"/>
              <a:ext cx="236538" cy="346075"/>
            </a:xfrm>
            <a:custGeom>
              <a:avLst/>
              <a:gdLst>
                <a:gd name="T0" fmla="*/ 47 w 745"/>
                <a:gd name="T1" fmla="*/ 0 h 1088"/>
                <a:gd name="T2" fmla="*/ 696 w 745"/>
                <a:gd name="T3" fmla="*/ 0 h 1088"/>
                <a:gd name="T4" fmla="*/ 712 w 745"/>
                <a:gd name="T5" fmla="*/ 2 h 1088"/>
                <a:gd name="T6" fmla="*/ 725 w 745"/>
                <a:gd name="T7" fmla="*/ 8 h 1088"/>
                <a:gd name="T8" fmla="*/ 735 w 745"/>
                <a:gd name="T9" fmla="*/ 19 h 1088"/>
                <a:gd name="T10" fmla="*/ 742 w 745"/>
                <a:gd name="T11" fmla="*/ 33 h 1088"/>
                <a:gd name="T12" fmla="*/ 745 w 745"/>
                <a:gd name="T13" fmla="*/ 47 h 1088"/>
                <a:gd name="T14" fmla="*/ 745 w 745"/>
                <a:gd name="T15" fmla="*/ 792 h 1088"/>
                <a:gd name="T16" fmla="*/ 400 w 745"/>
                <a:gd name="T17" fmla="*/ 691 h 1088"/>
                <a:gd name="T18" fmla="*/ 372 w 745"/>
                <a:gd name="T19" fmla="*/ 686 h 1088"/>
                <a:gd name="T20" fmla="*/ 343 w 745"/>
                <a:gd name="T21" fmla="*/ 685 h 1088"/>
                <a:gd name="T22" fmla="*/ 316 w 745"/>
                <a:gd name="T23" fmla="*/ 690 h 1088"/>
                <a:gd name="T24" fmla="*/ 289 w 745"/>
                <a:gd name="T25" fmla="*/ 700 h 1088"/>
                <a:gd name="T26" fmla="*/ 264 w 745"/>
                <a:gd name="T27" fmla="*/ 715 h 1088"/>
                <a:gd name="T28" fmla="*/ 242 w 745"/>
                <a:gd name="T29" fmla="*/ 732 h 1088"/>
                <a:gd name="T30" fmla="*/ 224 w 745"/>
                <a:gd name="T31" fmla="*/ 755 h 1088"/>
                <a:gd name="T32" fmla="*/ 0 w 745"/>
                <a:gd name="T33" fmla="*/ 1088 h 1088"/>
                <a:gd name="T34" fmla="*/ 0 w 745"/>
                <a:gd name="T35" fmla="*/ 47 h 1088"/>
                <a:gd name="T36" fmla="*/ 2 w 745"/>
                <a:gd name="T37" fmla="*/ 33 h 1088"/>
                <a:gd name="T38" fmla="*/ 9 w 745"/>
                <a:gd name="T39" fmla="*/ 19 h 1088"/>
                <a:gd name="T40" fmla="*/ 20 w 745"/>
                <a:gd name="T41" fmla="*/ 8 h 1088"/>
                <a:gd name="T42" fmla="*/ 33 w 745"/>
                <a:gd name="T43" fmla="*/ 2 h 1088"/>
                <a:gd name="T44" fmla="*/ 47 w 745"/>
                <a:gd name="T45" fmla="*/ 0 h 1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5" h="1088">
                  <a:moveTo>
                    <a:pt x="47" y="0"/>
                  </a:moveTo>
                  <a:lnTo>
                    <a:pt x="696" y="0"/>
                  </a:lnTo>
                  <a:lnTo>
                    <a:pt x="712" y="2"/>
                  </a:lnTo>
                  <a:lnTo>
                    <a:pt x="725" y="8"/>
                  </a:lnTo>
                  <a:lnTo>
                    <a:pt x="735" y="19"/>
                  </a:lnTo>
                  <a:lnTo>
                    <a:pt x="742" y="33"/>
                  </a:lnTo>
                  <a:lnTo>
                    <a:pt x="745" y="47"/>
                  </a:lnTo>
                  <a:lnTo>
                    <a:pt x="745" y="792"/>
                  </a:lnTo>
                  <a:lnTo>
                    <a:pt x="400" y="691"/>
                  </a:lnTo>
                  <a:lnTo>
                    <a:pt x="372" y="686"/>
                  </a:lnTo>
                  <a:lnTo>
                    <a:pt x="343" y="685"/>
                  </a:lnTo>
                  <a:lnTo>
                    <a:pt x="316" y="690"/>
                  </a:lnTo>
                  <a:lnTo>
                    <a:pt x="289" y="700"/>
                  </a:lnTo>
                  <a:lnTo>
                    <a:pt x="264" y="715"/>
                  </a:lnTo>
                  <a:lnTo>
                    <a:pt x="242" y="732"/>
                  </a:lnTo>
                  <a:lnTo>
                    <a:pt x="224" y="755"/>
                  </a:lnTo>
                  <a:lnTo>
                    <a:pt x="0" y="1088"/>
                  </a:lnTo>
                  <a:lnTo>
                    <a:pt x="0" y="47"/>
                  </a:lnTo>
                  <a:lnTo>
                    <a:pt x="2" y="33"/>
                  </a:lnTo>
                  <a:lnTo>
                    <a:pt x="9" y="19"/>
                  </a:lnTo>
                  <a:lnTo>
                    <a:pt x="20" y="8"/>
                  </a:lnTo>
                  <a:lnTo>
                    <a:pt x="33" y="2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194"/>
            <p:cNvSpPr>
              <a:spLocks/>
            </p:cNvSpPr>
            <p:nvPr/>
          </p:nvSpPr>
          <p:spPr bwMode="auto">
            <a:xfrm>
              <a:off x="5618163" y="3349626"/>
              <a:ext cx="236538" cy="238125"/>
            </a:xfrm>
            <a:custGeom>
              <a:avLst/>
              <a:gdLst>
                <a:gd name="T0" fmla="*/ 48 w 745"/>
                <a:gd name="T1" fmla="*/ 0 h 751"/>
                <a:gd name="T2" fmla="*/ 697 w 745"/>
                <a:gd name="T3" fmla="*/ 0 h 751"/>
                <a:gd name="T4" fmla="*/ 712 w 745"/>
                <a:gd name="T5" fmla="*/ 4 h 751"/>
                <a:gd name="T6" fmla="*/ 725 w 745"/>
                <a:gd name="T7" fmla="*/ 10 h 751"/>
                <a:gd name="T8" fmla="*/ 735 w 745"/>
                <a:gd name="T9" fmla="*/ 20 h 751"/>
                <a:gd name="T10" fmla="*/ 743 w 745"/>
                <a:gd name="T11" fmla="*/ 33 h 751"/>
                <a:gd name="T12" fmla="*/ 745 w 745"/>
                <a:gd name="T13" fmla="*/ 49 h 751"/>
                <a:gd name="T14" fmla="*/ 745 w 745"/>
                <a:gd name="T15" fmla="*/ 751 h 751"/>
                <a:gd name="T16" fmla="*/ 483 w 745"/>
                <a:gd name="T17" fmla="*/ 500 h 751"/>
                <a:gd name="T18" fmla="*/ 460 w 745"/>
                <a:gd name="T19" fmla="*/ 481 h 751"/>
                <a:gd name="T20" fmla="*/ 435 w 745"/>
                <a:gd name="T21" fmla="*/ 468 h 751"/>
                <a:gd name="T22" fmla="*/ 407 w 745"/>
                <a:gd name="T23" fmla="*/ 459 h 751"/>
                <a:gd name="T24" fmla="*/ 379 w 745"/>
                <a:gd name="T25" fmla="*/ 454 h 751"/>
                <a:gd name="T26" fmla="*/ 350 w 745"/>
                <a:gd name="T27" fmla="*/ 457 h 751"/>
                <a:gd name="T28" fmla="*/ 323 w 745"/>
                <a:gd name="T29" fmla="*/ 463 h 751"/>
                <a:gd name="T30" fmla="*/ 296 w 745"/>
                <a:gd name="T31" fmla="*/ 474 h 751"/>
                <a:gd name="T32" fmla="*/ 271 w 745"/>
                <a:gd name="T33" fmla="*/ 491 h 751"/>
                <a:gd name="T34" fmla="*/ 0 w 745"/>
                <a:gd name="T35" fmla="*/ 714 h 751"/>
                <a:gd name="T36" fmla="*/ 0 w 745"/>
                <a:gd name="T37" fmla="*/ 49 h 751"/>
                <a:gd name="T38" fmla="*/ 3 w 745"/>
                <a:gd name="T39" fmla="*/ 33 h 751"/>
                <a:gd name="T40" fmla="*/ 9 w 745"/>
                <a:gd name="T41" fmla="*/ 20 h 751"/>
                <a:gd name="T42" fmla="*/ 20 w 745"/>
                <a:gd name="T43" fmla="*/ 10 h 751"/>
                <a:gd name="T44" fmla="*/ 33 w 745"/>
                <a:gd name="T45" fmla="*/ 4 h 751"/>
                <a:gd name="T46" fmla="*/ 48 w 745"/>
                <a:gd name="T47" fmla="*/ 0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45" h="751">
                  <a:moveTo>
                    <a:pt x="48" y="0"/>
                  </a:moveTo>
                  <a:lnTo>
                    <a:pt x="697" y="0"/>
                  </a:lnTo>
                  <a:lnTo>
                    <a:pt x="712" y="4"/>
                  </a:lnTo>
                  <a:lnTo>
                    <a:pt x="725" y="10"/>
                  </a:lnTo>
                  <a:lnTo>
                    <a:pt x="735" y="20"/>
                  </a:lnTo>
                  <a:lnTo>
                    <a:pt x="743" y="33"/>
                  </a:lnTo>
                  <a:lnTo>
                    <a:pt x="745" y="49"/>
                  </a:lnTo>
                  <a:lnTo>
                    <a:pt x="745" y="751"/>
                  </a:lnTo>
                  <a:lnTo>
                    <a:pt x="483" y="500"/>
                  </a:lnTo>
                  <a:lnTo>
                    <a:pt x="460" y="481"/>
                  </a:lnTo>
                  <a:lnTo>
                    <a:pt x="435" y="468"/>
                  </a:lnTo>
                  <a:lnTo>
                    <a:pt x="407" y="459"/>
                  </a:lnTo>
                  <a:lnTo>
                    <a:pt x="379" y="454"/>
                  </a:lnTo>
                  <a:lnTo>
                    <a:pt x="350" y="457"/>
                  </a:lnTo>
                  <a:lnTo>
                    <a:pt x="323" y="463"/>
                  </a:lnTo>
                  <a:lnTo>
                    <a:pt x="296" y="474"/>
                  </a:lnTo>
                  <a:lnTo>
                    <a:pt x="271" y="491"/>
                  </a:lnTo>
                  <a:lnTo>
                    <a:pt x="0" y="714"/>
                  </a:lnTo>
                  <a:lnTo>
                    <a:pt x="0" y="49"/>
                  </a:lnTo>
                  <a:lnTo>
                    <a:pt x="3" y="33"/>
                  </a:lnTo>
                  <a:lnTo>
                    <a:pt x="9" y="20"/>
                  </a:lnTo>
                  <a:lnTo>
                    <a:pt x="20" y="10"/>
                  </a:lnTo>
                  <a:lnTo>
                    <a:pt x="33" y="4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195"/>
            <p:cNvSpPr>
              <a:spLocks/>
            </p:cNvSpPr>
            <p:nvPr/>
          </p:nvSpPr>
          <p:spPr bwMode="auto">
            <a:xfrm>
              <a:off x="5618163" y="3611563"/>
              <a:ext cx="236538" cy="304800"/>
            </a:xfrm>
            <a:custGeom>
              <a:avLst/>
              <a:gdLst>
                <a:gd name="T0" fmla="*/ 364 w 745"/>
                <a:gd name="T1" fmla="*/ 0 h 958"/>
                <a:gd name="T2" fmla="*/ 745 w 745"/>
                <a:gd name="T3" fmla="*/ 367 h 958"/>
                <a:gd name="T4" fmla="*/ 745 w 745"/>
                <a:gd name="T5" fmla="*/ 911 h 958"/>
                <a:gd name="T6" fmla="*/ 743 w 745"/>
                <a:gd name="T7" fmla="*/ 925 h 958"/>
                <a:gd name="T8" fmla="*/ 735 w 745"/>
                <a:gd name="T9" fmla="*/ 939 h 958"/>
                <a:gd name="T10" fmla="*/ 725 w 745"/>
                <a:gd name="T11" fmla="*/ 950 h 958"/>
                <a:gd name="T12" fmla="*/ 712 w 745"/>
                <a:gd name="T13" fmla="*/ 956 h 958"/>
                <a:gd name="T14" fmla="*/ 697 w 745"/>
                <a:gd name="T15" fmla="*/ 958 h 958"/>
                <a:gd name="T16" fmla="*/ 48 w 745"/>
                <a:gd name="T17" fmla="*/ 958 h 958"/>
                <a:gd name="T18" fmla="*/ 33 w 745"/>
                <a:gd name="T19" fmla="*/ 956 h 958"/>
                <a:gd name="T20" fmla="*/ 20 w 745"/>
                <a:gd name="T21" fmla="*/ 950 h 958"/>
                <a:gd name="T22" fmla="*/ 9 w 745"/>
                <a:gd name="T23" fmla="*/ 939 h 958"/>
                <a:gd name="T24" fmla="*/ 3 w 745"/>
                <a:gd name="T25" fmla="*/ 925 h 958"/>
                <a:gd name="T26" fmla="*/ 0 w 745"/>
                <a:gd name="T27" fmla="*/ 911 h 958"/>
                <a:gd name="T28" fmla="*/ 0 w 745"/>
                <a:gd name="T29" fmla="*/ 298 h 958"/>
                <a:gd name="T30" fmla="*/ 364 w 745"/>
                <a:gd name="T31" fmla="*/ 0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45" h="958">
                  <a:moveTo>
                    <a:pt x="364" y="0"/>
                  </a:moveTo>
                  <a:lnTo>
                    <a:pt x="745" y="367"/>
                  </a:lnTo>
                  <a:lnTo>
                    <a:pt x="745" y="911"/>
                  </a:lnTo>
                  <a:lnTo>
                    <a:pt x="743" y="925"/>
                  </a:lnTo>
                  <a:lnTo>
                    <a:pt x="735" y="939"/>
                  </a:lnTo>
                  <a:lnTo>
                    <a:pt x="725" y="950"/>
                  </a:lnTo>
                  <a:lnTo>
                    <a:pt x="712" y="956"/>
                  </a:lnTo>
                  <a:lnTo>
                    <a:pt x="697" y="958"/>
                  </a:lnTo>
                  <a:lnTo>
                    <a:pt x="48" y="958"/>
                  </a:lnTo>
                  <a:lnTo>
                    <a:pt x="33" y="956"/>
                  </a:lnTo>
                  <a:lnTo>
                    <a:pt x="20" y="950"/>
                  </a:lnTo>
                  <a:lnTo>
                    <a:pt x="9" y="939"/>
                  </a:lnTo>
                  <a:lnTo>
                    <a:pt x="3" y="925"/>
                  </a:lnTo>
                  <a:lnTo>
                    <a:pt x="0" y="911"/>
                  </a:lnTo>
                  <a:lnTo>
                    <a:pt x="0" y="298"/>
                  </a:lnTo>
                  <a:lnTo>
                    <a:pt x="3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196"/>
            <p:cNvSpPr>
              <a:spLocks/>
            </p:cNvSpPr>
            <p:nvPr/>
          </p:nvSpPr>
          <p:spPr bwMode="auto">
            <a:xfrm>
              <a:off x="5519738" y="3013076"/>
              <a:ext cx="1149350" cy="720725"/>
            </a:xfrm>
            <a:custGeom>
              <a:avLst/>
              <a:gdLst>
                <a:gd name="T0" fmla="*/ 3535 w 3622"/>
                <a:gd name="T1" fmla="*/ 0 h 2271"/>
                <a:gd name="T2" fmla="*/ 3556 w 3622"/>
                <a:gd name="T3" fmla="*/ 1 h 2271"/>
                <a:gd name="T4" fmla="*/ 3576 w 3622"/>
                <a:gd name="T5" fmla="*/ 8 h 2271"/>
                <a:gd name="T6" fmla="*/ 3594 w 3622"/>
                <a:gd name="T7" fmla="*/ 19 h 2271"/>
                <a:gd name="T8" fmla="*/ 3608 w 3622"/>
                <a:gd name="T9" fmla="*/ 35 h 2271"/>
                <a:gd name="T10" fmla="*/ 3618 w 3622"/>
                <a:gd name="T11" fmla="*/ 54 h 2271"/>
                <a:gd name="T12" fmla="*/ 3622 w 3622"/>
                <a:gd name="T13" fmla="*/ 74 h 2271"/>
                <a:gd name="T14" fmla="*/ 3621 w 3622"/>
                <a:gd name="T15" fmla="*/ 93 h 2271"/>
                <a:gd name="T16" fmla="*/ 3615 w 3622"/>
                <a:gd name="T17" fmla="*/ 113 h 2271"/>
                <a:gd name="T18" fmla="*/ 3603 w 3622"/>
                <a:gd name="T19" fmla="*/ 132 h 2271"/>
                <a:gd name="T20" fmla="*/ 2374 w 3622"/>
                <a:gd name="T21" fmla="*/ 1572 h 2271"/>
                <a:gd name="T22" fmla="*/ 2361 w 3622"/>
                <a:gd name="T23" fmla="*/ 1585 h 2271"/>
                <a:gd name="T24" fmla="*/ 2345 w 3622"/>
                <a:gd name="T25" fmla="*/ 1594 h 2271"/>
                <a:gd name="T26" fmla="*/ 2328 w 3622"/>
                <a:gd name="T27" fmla="*/ 1598 h 2271"/>
                <a:gd name="T28" fmla="*/ 2309 w 3622"/>
                <a:gd name="T29" fmla="*/ 1599 h 2271"/>
                <a:gd name="T30" fmla="*/ 2291 w 3622"/>
                <a:gd name="T31" fmla="*/ 1597 h 2271"/>
                <a:gd name="T32" fmla="*/ 1805 w 3622"/>
                <a:gd name="T33" fmla="*/ 1454 h 2271"/>
                <a:gd name="T34" fmla="*/ 1279 w 3622"/>
                <a:gd name="T35" fmla="*/ 2236 h 2271"/>
                <a:gd name="T36" fmla="*/ 1267 w 3622"/>
                <a:gd name="T37" fmla="*/ 2249 h 2271"/>
                <a:gd name="T38" fmla="*/ 1254 w 3622"/>
                <a:gd name="T39" fmla="*/ 2259 h 2271"/>
                <a:gd name="T40" fmla="*/ 1239 w 3622"/>
                <a:gd name="T41" fmla="*/ 2267 h 2271"/>
                <a:gd name="T42" fmla="*/ 1221 w 3622"/>
                <a:gd name="T43" fmla="*/ 2270 h 2271"/>
                <a:gd name="T44" fmla="*/ 1203 w 3622"/>
                <a:gd name="T45" fmla="*/ 2270 h 2271"/>
                <a:gd name="T46" fmla="*/ 1187 w 3622"/>
                <a:gd name="T47" fmla="*/ 2267 h 2271"/>
                <a:gd name="T48" fmla="*/ 1172 w 3622"/>
                <a:gd name="T49" fmla="*/ 2259 h 2271"/>
                <a:gd name="T50" fmla="*/ 1157 w 3622"/>
                <a:gd name="T51" fmla="*/ 2248 h 2271"/>
                <a:gd name="T52" fmla="*/ 688 w 3622"/>
                <a:gd name="T53" fmla="*/ 1795 h 2271"/>
                <a:gd name="T54" fmla="*/ 131 w 3622"/>
                <a:gd name="T55" fmla="*/ 2252 h 2271"/>
                <a:gd name="T56" fmla="*/ 114 w 3622"/>
                <a:gd name="T57" fmla="*/ 2262 h 2271"/>
                <a:gd name="T58" fmla="*/ 98 w 3622"/>
                <a:gd name="T59" fmla="*/ 2269 h 2271"/>
                <a:gd name="T60" fmla="*/ 80 w 3622"/>
                <a:gd name="T61" fmla="*/ 2271 h 2271"/>
                <a:gd name="T62" fmla="*/ 63 w 3622"/>
                <a:gd name="T63" fmla="*/ 2269 h 2271"/>
                <a:gd name="T64" fmla="*/ 46 w 3622"/>
                <a:gd name="T65" fmla="*/ 2263 h 2271"/>
                <a:gd name="T66" fmla="*/ 31 w 3622"/>
                <a:gd name="T67" fmla="*/ 2255 h 2271"/>
                <a:gd name="T68" fmla="*/ 18 w 3622"/>
                <a:gd name="T69" fmla="*/ 2241 h 2271"/>
                <a:gd name="T70" fmla="*/ 7 w 3622"/>
                <a:gd name="T71" fmla="*/ 2224 h 2271"/>
                <a:gd name="T72" fmla="*/ 1 w 3622"/>
                <a:gd name="T73" fmla="*/ 2204 h 2271"/>
                <a:gd name="T74" fmla="*/ 0 w 3622"/>
                <a:gd name="T75" fmla="*/ 2183 h 2271"/>
                <a:gd name="T76" fmla="*/ 6 w 3622"/>
                <a:gd name="T77" fmla="*/ 2163 h 2271"/>
                <a:gd name="T78" fmla="*/ 14 w 3622"/>
                <a:gd name="T79" fmla="*/ 2145 h 2271"/>
                <a:gd name="T80" fmla="*/ 29 w 3622"/>
                <a:gd name="T81" fmla="*/ 2129 h 2271"/>
                <a:gd name="T82" fmla="*/ 640 w 3622"/>
                <a:gd name="T83" fmla="*/ 1627 h 2271"/>
                <a:gd name="T84" fmla="*/ 658 w 3622"/>
                <a:gd name="T85" fmla="*/ 1617 h 2271"/>
                <a:gd name="T86" fmla="*/ 675 w 3622"/>
                <a:gd name="T87" fmla="*/ 1610 h 2271"/>
                <a:gd name="T88" fmla="*/ 694 w 3622"/>
                <a:gd name="T89" fmla="*/ 1609 h 2271"/>
                <a:gd name="T90" fmla="*/ 714 w 3622"/>
                <a:gd name="T91" fmla="*/ 1611 h 2271"/>
                <a:gd name="T92" fmla="*/ 732 w 3622"/>
                <a:gd name="T93" fmla="*/ 1619 h 2271"/>
                <a:gd name="T94" fmla="*/ 747 w 3622"/>
                <a:gd name="T95" fmla="*/ 1631 h 2271"/>
                <a:gd name="T96" fmla="*/ 1199 w 3622"/>
                <a:gd name="T97" fmla="*/ 2068 h 2271"/>
                <a:gd name="T98" fmla="*/ 1705 w 3622"/>
                <a:gd name="T99" fmla="*/ 1316 h 2271"/>
                <a:gd name="T100" fmla="*/ 1718 w 3622"/>
                <a:gd name="T101" fmla="*/ 1301 h 2271"/>
                <a:gd name="T102" fmla="*/ 1735 w 3622"/>
                <a:gd name="T103" fmla="*/ 1290 h 2271"/>
                <a:gd name="T104" fmla="*/ 1753 w 3622"/>
                <a:gd name="T105" fmla="*/ 1283 h 2271"/>
                <a:gd name="T106" fmla="*/ 1773 w 3622"/>
                <a:gd name="T107" fmla="*/ 1281 h 2271"/>
                <a:gd name="T108" fmla="*/ 1793 w 3622"/>
                <a:gd name="T109" fmla="*/ 1285 h 2271"/>
                <a:gd name="T110" fmla="*/ 2287 w 3622"/>
                <a:gd name="T111" fmla="*/ 1429 h 2271"/>
                <a:gd name="T112" fmla="*/ 3482 w 3622"/>
                <a:gd name="T113" fmla="*/ 27 h 2271"/>
                <a:gd name="T114" fmla="*/ 3498 w 3622"/>
                <a:gd name="T115" fmla="*/ 13 h 2271"/>
                <a:gd name="T116" fmla="*/ 3516 w 3622"/>
                <a:gd name="T117" fmla="*/ 4 h 2271"/>
                <a:gd name="T118" fmla="*/ 3535 w 3622"/>
                <a:gd name="T119" fmla="*/ 0 h 2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22" h="2271">
                  <a:moveTo>
                    <a:pt x="3535" y="0"/>
                  </a:moveTo>
                  <a:lnTo>
                    <a:pt x="3556" y="1"/>
                  </a:lnTo>
                  <a:lnTo>
                    <a:pt x="3576" y="8"/>
                  </a:lnTo>
                  <a:lnTo>
                    <a:pt x="3594" y="19"/>
                  </a:lnTo>
                  <a:lnTo>
                    <a:pt x="3608" y="35"/>
                  </a:lnTo>
                  <a:lnTo>
                    <a:pt x="3618" y="54"/>
                  </a:lnTo>
                  <a:lnTo>
                    <a:pt x="3622" y="74"/>
                  </a:lnTo>
                  <a:lnTo>
                    <a:pt x="3621" y="93"/>
                  </a:lnTo>
                  <a:lnTo>
                    <a:pt x="3615" y="113"/>
                  </a:lnTo>
                  <a:lnTo>
                    <a:pt x="3603" y="132"/>
                  </a:lnTo>
                  <a:lnTo>
                    <a:pt x="2374" y="1572"/>
                  </a:lnTo>
                  <a:lnTo>
                    <a:pt x="2361" y="1585"/>
                  </a:lnTo>
                  <a:lnTo>
                    <a:pt x="2345" y="1594"/>
                  </a:lnTo>
                  <a:lnTo>
                    <a:pt x="2328" y="1598"/>
                  </a:lnTo>
                  <a:lnTo>
                    <a:pt x="2309" y="1599"/>
                  </a:lnTo>
                  <a:lnTo>
                    <a:pt x="2291" y="1597"/>
                  </a:lnTo>
                  <a:lnTo>
                    <a:pt x="1805" y="1454"/>
                  </a:lnTo>
                  <a:lnTo>
                    <a:pt x="1279" y="2236"/>
                  </a:lnTo>
                  <a:lnTo>
                    <a:pt x="1267" y="2249"/>
                  </a:lnTo>
                  <a:lnTo>
                    <a:pt x="1254" y="2259"/>
                  </a:lnTo>
                  <a:lnTo>
                    <a:pt x="1239" y="2267"/>
                  </a:lnTo>
                  <a:lnTo>
                    <a:pt x="1221" y="2270"/>
                  </a:lnTo>
                  <a:lnTo>
                    <a:pt x="1203" y="2270"/>
                  </a:lnTo>
                  <a:lnTo>
                    <a:pt x="1187" y="2267"/>
                  </a:lnTo>
                  <a:lnTo>
                    <a:pt x="1172" y="2259"/>
                  </a:lnTo>
                  <a:lnTo>
                    <a:pt x="1157" y="2248"/>
                  </a:lnTo>
                  <a:lnTo>
                    <a:pt x="688" y="1795"/>
                  </a:lnTo>
                  <a:lnTo>
                    <a:pt x="131" y="2252"/>
                  </a:lnTo>
                  <a:lnTo>
                    <a:pt x="114" y="2262"/>
                  </a:lnTo>
                  <a:lnTo>
                    <a:pt x="98" y="2269"/>
                  </a:lnTo>
                  <a:lnTo>
                    <a:pt x="80" y="2271"/>
                  </a:lnTo>
                  <a:lnTo>
                    <a:pt x="63" y="2269"/>
                  </a:lnTo>
                  <a:lnTo>
                    <a:pt x="46" y="2263"/>
                  </a:lnTo>
                  <a:lnTo>
                    <a:pt x="31" y="2255"/>
                  </a:lnTo>
                  <a:lnTo>
                    <a:pt x="18" y="2241"/>
                  </a:lnTo>
                  <a:lnTo>
                    <a:pt x="7" y="2224"/>
                  </a:lnTo>
                  <a:lnTo>
                    <a:pt x="1" y="2204"/>
                  </a:lnTo>
                  <a:lnTo>
                    <a:pt x="0" y="2183"/>
                  </a:lnTo>
                  <a:lnTo>
                    <a:pt x="6" y="2163"/>
                  </a:lnTo>
                  <a:lnTo>
                    <a:pt x="14" y="2145"/>
                  </a:lnTo>
                  <a:lnTo>
                    <a:pt x="29" y="2129"/>
                  </a:lnTo>
                  <a:lnTo>
                    <a:pt x="640" y="1627"/>
                  </a:lnTo>
                  <a:lnTo>
                    <a:pt x="658" y="1617"/>
                  </a:lnTo>
                  <a:lnTo>
                    <a:pt x="675" y="1610"/>
                  </a:lnTo>
                  <a:lnTo>
                    <a:pt x="694" y="1609"/>
                  </a:lnTo>
                  <a:lnTo>
                    <a:pt x="714" y="1611"/>
                  </a:lnTo>
                  <a:lnTo>
                    <a:pt x="732" y="1619"/>
                  </a:lnTo>
                  <a:lnTo>
                    <a:pt x="747" y="1631"/>
                  </a:lnTo>
                  <a:lnTo>
                    <a:pt x="1199" y="2068"/>
                  </a:lnTo>
                  <a:lnTo>
                    <a:pt x="1705" y="1316"/>
                  </a:lnTo>
                  <a:lnTo>
                    <a:pt x="1718" y="1301"/>
                  </a:lnTo>
                  <a:lnTo>
                    <a:pt x="1735" y="1290"/>
                  </a:lnTo>
                  <a:lnTo>
                    <a:pt x="1753" y="1283"/>
                  </a:lnTo>
                  <a:lnTo>
                    <a:pt x="1773" y="1281"/>
                  </a:lnTo>
                  <a:lnTo>
                    <a:pt x="1793" y="1285"/>
                  </a:lnTo>
                  <a:lnTo>
                    <a:pt x="2287" y="1429"/>
                  </a:lnTo>
                  <a:lnTo>
                    <a:pt x="3482" y="27"/>
                  </a:lnTo>
                  <a:lnTo>
                    <a:pt x="3498" y="13"/>
                  </a:lnTo>
                  <a:lnTo>
                    <a:pt x="3516" y="4"/>
                  </a:lnTo>
                  <a:lnTo>
                    <a:pt x="35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1" name="Group 661"/>
          <p:cNvGrpSpPr/>
          <p:nvPr/>
        </p:nvGrpSpPr>
        <p:grpSpPr>
          <a:xfrm>
            <a:off x="9707528" y="2035528"/>
            <a:ext cx="408785" cy="482307"/>
            <a:chOff x="7121525" y="4340225"/>
            <a:chExt cx="882650" cy="1041400"/>
          </a:xfrm>
          <a:solidFill>
            <a:srgbClr val="000000"/>
          </a:solidFill>
        </p:grpSpPr>
        <p:sp>
          <p:nvSpPr>
            <p:cNvPr id="752" name="Freeform 325"/>
            <p:cNvSpPr>
              <a:spLocks noEditPoints="1"/>
            </p:cNvSpPr>
            <p:nvPr/>
          </p:nvSpPr>
          <p:spPr bwMode="auto">
            <a:xfrm>
              <a:off x="7121525" y="4340225"/>
              <a:ext cx="636588" cy="1041400"/>
            </a:xfrm>
            <a:custGeom>
              <a:avLst/>
              <a:gdLst>
                <a:gd name="T0" fmla="*/ 1003 w 2004"/>
                <a:gd name="T1" fmla="*/ 2909 h 3281"/>
                <a:gd name="T2" fmla="*/ 894 w 2004"/>
                <a:gd name="T3" fmla="*/ 3022 h 3281"/>
                <a:gd name="T4" fmla="*/ 894 w 2004"/>
                <a:gd name="T5" fmla="*/ 3165 h 3281"/>
                <a:gd name="T6" fmla="*/ 1110 w 2004"/>
                <a:gd name="T7" fmla="*/ 3165 h 3281"/>
                <a:gd name="T8" fmla="*/ 1110 w 2004"/>
                <a:gd name="T9" fmla="*/ 3022 h 3281"/>
                <a:gd name="T10" fmla="*/ 1003 w 2004"/>
                <a:gd name="T11" fmla="*/ 2909 h 3281"/>
                <a:gd name="T12" fmla="*/ 164 w 2004"/>
                <a:gd name="T13" fmla="*/ 0 h 3281"/>
                <a:gd name="T14" fmla="*/ 1840 w 2004"/>
                <a:gd name="T15" fmla="*/ 0 h 3281"/>
                <a:gd name="T16" fmla="*/ 1870 w 2004"/>
                <a:gd name="T17" fmla="*/ 3 h 3281"/>
                <a:gd name="T18" fmla="*/ 1897 w 2004"/>
                <a:gd name="T19" fmla="*/ 10 h 3281"/>
                <a:gd name="T20" fmla="*/ 1923 w 2004"/>
                <a:gd name="T21" fmla="*/ 22 h 3281"/>
                <a:gd name="T22" fmla="*/ 1946 w 2004"/>
                <a:gd name="T23" fmla="*/ 38 h 3281"/>
                <a:gd name="T24" fmla="*/ 1965 w 2004"/>
                <a:gd name="T25" fmla="*/ 58 h 3281"/>
                <a:gd name="T26" fmla="*/ 1981 w 2004"/>
                <a:gd name="T27" fmla="*/ 81 h 3281"/>
                <a:gd name="T28" fmla="*/ 1994 w 2004"/>
                <a:gd name="T29" fmla="*/ 107 h 3281"/>
                <a:gd name="T30" fmla="*/ 2002 w 2004"/>
                <a:gd name="T31" fmla="*/ 134 h 3281"/>
                <a:gd name="T32" fmla="*/ 2004 w 2004"/>
                <a:gd name="T33" fmla="*/ 164 h 3281"/>
                <a:gd name="T34" fmla="*/ 2004 w 2004"/>
                <a:gd name="T35" fmla="*/ 388 h 3281"/>
                <a:gd name="T36" fmla="*/ 1949 w 2004"/>
                <a:gd name="T37" fmla="*/ 391 h 3281"/>
                <a:gd name="T38" fmla="*/ 1894 w 2004"/>
                <a:gd name="T39" fmla="*/ 397 h 3281"/>
                <a:gd name="T40" fmla="*/ 1840 w 2004"/>
                <a:gd name="T41" fmla="*/ 406 h 3281"/>
                <a:gd name="T42" fmla="*/ 1840 w 2004"/>
                <a:gd name="T43" fmla="*/ 164 h 3281"/>
                <a:gd name="T44" fmla="*/ 164 w 2004"/>
                <a:gd name="T45" fmla="*/ 164 h 3281"/>
                <a:gd name="T46" fmla="*/ 164 w 2004"/>
                <a:gd name="T47" fmla="*/ 2850 h 3281"/>
                <a:gd name="T48" fmla="*/ 1840 w 2004"/>
                <a:gd name="T49" fmla="*/ 2850 h 3281"/>
                <a:gd name="T50" fmla="*/ 1840 w 2004"/>
                <a:gd name="T51" fmla="*/ 2182 h 3281"/>
                <a:gd name="T52" fmla="*/ 1894 w 2004"/>
                <a:gd name="T53" fmla="*/ 2191 h 3281"/>
                <a:gd name="T54" fmla="*/ 1949 w 2004"/>
                <a:gd name="T55" fmla="*/ 2197 h 3281"/>
                <a:gd name="T56" fmla="*/ 2004 w 2004"/>
                <a:gd name="T57" fmla="*/ 2200 h 3281"/>
                <a:gd name="T58" fmla="*/ 2004 w 2004"/>
                <a:gd name="T59" fmla="*/ 3116 h 3281"/>
                <a:gd name="T60" fmla="*/ 2002 w 2004"/>
                <a:gd name="T61" fmla="*/ 3146 h 3281"/>
                <a:gd name="T62" fmla="*/ 1994 w 2004"/>
                <a:gd name="T63" fmla="*/ 3173 h 3281"/>
                <a:gd name="T64" fmla="*/ 1981 w 2004"/>
                <a:gd name="T65" fmla="*/ 3200 h 3281"/>
                <a:gd name="T66" fmla="*/ 1965 w 2004"/>
                <a:gd name="T67" fmla="*/ 3222 h 3281"/>
                <a:gd name="T68" fmla="*/ 1946 w 2004"/>
                <a:gd name="T69" fmla="*/ 3243 h 3281"/>
                <a:gd name="T70" fmla="*/ 1923 w 2004"/>
                <a:gd name="T71" fmla="*/ 3259 h 3281"/>
                <a:gd name="T72" fmla="*/ 1897 w 2004"/>
                <a:gd name="T73" fmla="*/ 3271 h 3281"/>
                <a:gd name="T74" fmla="*/ 1870 w 2004"/>
                <a:gd name="T75" fmla="*/ 3278 h 3281"/>
                <a:gd name="T76" fmla="*/ 1840 w 2004"/>
                <a:gd name="T77" fmla="*/ 3281 h 3281"/>
                <a:gd name="T78" fmla="*/ 164 w 2004"/>
                <a:gd name="T79" fmla="*/ 3281 h 3281"/>
                <a:gd name="T80" fmla="*/ 135 w 2004"/>
                <a:gd name="T81" fmla="*/ 3278 h 3281"/>
                <a:gd name="T82" fmla="*/ 107 w 2004"/>
                <a:gd name="T83" fmla="*/ 3271 h 3281"/>
                <a:gd name="T84" fmla="*/ 81 w 2004"/>
                <a:gd name="T85" fmla="*/ 3259 h 3281"/>
                <a:gd name="T86" fmla="*/ 59 w 2004"/>
                <a:gd name="T87" fmla="*/ 3243 h 3281"/>
                <a:gd name="T88" fmla="*/ 39 w 2004"/>
                <a:gd name="T89" fmla="*/ 3222 h 3281"/>
                <a:gd name="T90" fmla="*/ 22 w 2004"/>
                <a:gd name="T91" fmla="*/ 3200 h 3281"/>
                <a:gd name="T92" fmla="*/ 10 w 2004"/>
                <a:gd name="T93" fmla="*/ 3173 h 3281"/>
                <a:gd name="T94" fmla="*/ 3 w 2004"/>
                <a:gd name="T95" fmla="*/ 3146 h 3281"/>
                <a:gd name="T96" fmla="*/ 0 w 2004"/>
                <a:gd name="T97" fmla="*/ 3116 h 3281"/>
                <a:gd name="T98" fmla="*/ 0 w 2004"/>
                <a:gd name="T99" fmla="*/ 164 h 3281"/>
                <a:gd name="T100" fmla="*/ 3 w 2004"/>
                <a:gd name="T101" fmla="*/ 134 h 3281"/>
                <a:gd name="T102" fmla="*/ 10 w 2004"/>
                <a:gd name="T103" fmla="*/ 107 h 3281"/>
                <a:gd name="T104" fmla="*/ 22 w 2004"/>
                <a:gd name="T105" fmla="*/ 81 h 3281"/>
                <a:gd name="T106" fmla="*/ 39 w 2004"/>
                <a:gd name="T107" fmla="*/ 58 h 3281"/>
                <a:gd name="T108" fmla="*/ 59 w 2004"/>
                <a:gd name="T109" fmla="*/ 38 h 3281"/>
                <a:gd name="T110" fmla="*/ 81 w 2004"/>
                <a:gd name="T111" fmla="*/ 22 h 3281"/>
                <a:gd name="T112" fmla="*/ 107 w 2004"/>
                <a:gd name="T113" fmla="*/ 10 h 3281"/>
                <a:gd name="T114" fmla="*/ 135 w 2004"/>
                <a:gd name="T115" fmla="*/ 3 h 3281"/>
                <a:gd name="T116" fmla="*/ 164 w 2004"/>
                <a:gd name="T117" fmla="*/ 0 h 3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04" h="3281">
                  <a:moveTo>
                    <a:pt x="1003" y="2909"/>
                  </a:moveTo>
                  <a:lnTo>
                    <a:pt x="894" y="3022"/>
                  </a:lnTo>
                  <a:lnTo>
                    <a:pt x="894" y="3165"/>
                  </a:lnTo>
                  <a:lnTo>
                    <a:pt x="1110" y="3165"/>
                  </a:lnTo>
                  <a:lnTo>
                    <a:pt x="1110" y="3022"/>
                  </a:lnTo>
                  <a:lnTo>
                    <a:pt x="1003" y="2909"/>
                  </a:lnTo>
                  <a:close/>
                  <a:moveTo>
                    <a:pt x="164" y="0"/>
                  </a:moveTo>
                  <a:lnTo>
                    <a:pt x="1840" y="0"/>
                  </a:lnTo>
                  <a:lnTo>
                    <a:pt x="1870" y="3"/>
                  </a:lnTo>
                  <a:lnTo>
                    <a:pt x="1897" y="10"/>
                  </a:lnTo>
                  <a:lnTo>
                    <a:pt x="1923" y="22"/>
                  </a:lnTo>
                  <a:lnTo>
                    <a:pt x="1946" y="38"/>
                  </a:lnTo>
                  <a:lnTo>
                    <a:pt x="1965" y="58"/>
                  </a:lnTo>
                  <a:lnTo>
                    <a:pt x="1981" y="81"/>
                  </a:lnTo>
                  <a:lnTo>
                    <a:pt x="1994" y="107"/>
                  </a:lnTo>
                  <a:lnTo>
                    <a:pt x="2002" y="134"/>
                  </a:lnTo>
                  <a:lnTo>
                    <a:pt x="2004" y="164"/>
                  </a:lnTo>
                  <a:lnTo>
                    <a:pt x="2004" y="388"/>
                  </a:lnTo>
                  <a:lnTo>
                    <a:pt x="1949" y="391"/>
                  </a:lnTo>
                  <a:lnTo>
                    <a:pt x="1894" y="397"/>
                  </a:lnTo>
                  <a:lnTo>
                    <a:pt x="1840" y="406"/>
                  </a:lnTo>
                  <a:lnTo>
                    <a:pt x="1840" y="164"/>
                  </a:lnTo>
                  <a:lnTo>
                    <a:pt x="164" y="164"/>
                  </a:lnTo>
                  <a:lnTo>
                    <a:pt x="164" y="2850"/>
                  </a:lnTo>
                  <a:lnTo>
                    <a:pt x="1840" y="2850"/>
                  </a:lnTo>
                  <a:lnTo>
                    <a:pt x="1840" y="2182"/>
                  </a:lnTo>
                  <a:lnTo>
                    <a:pt x="1894" y="2191"/>
                  </a:lnTo>
                  <a:lnTo>
                    <a:pt x="1949" y="2197"/>
                  </a:lnTo>
                  <a:lnTo>
                    <a:pt x="2004" y="2200"/>
                  </a:lnTo>
                  <a:lnTo>
                    <a:pt x="2004" y="3116"/>
                  </a:lnTo>
                  <a:lnTo>
                    <a:pt x="2002" y="3146"/>
                  </a:lnTo>
                  <a:lnTo>
                    <a:pt x="1994" y="3173"/>
                  </a:lnTo>
                  <a:lnTo>
                    <a:pt x="1981" y="3200"/>
                  </a:lnTo>
                  <a:lnTo>
                    <a:pt x="1965" y="3222"/>
                  </a:lnTo>
                  <a:lnTo>
                    <a:pt x="1946" y="3243"/>
                  </a:lnTo>
                  <a:lnTo>
                    <a:pt x="1923" y="3259"/>
                  </a:lnTo>
                  <a:lnTo>
                    <a:pt x="1897" y="3271"/>
                  </a:lnTo>
                  <a:lnTo>
                    <a:pt x="1870" y="3278"/>
                  </a:lnTo>
                  <a:lnTo>
                    <a:pt x="1840" y="3281"/>
                  </a:lnTo>
                  <a:lnTo>
                    <a:pt x="164" y="3281"/>
                  </a:lnTo>
                  <a:lnTo>
                    <a:pt x="135" y="3278"/>
                  </a:lnTo>
                  <a:lnTo>
                    <a:pt x="107" y="3271"/>
                  </a:lnTo>
                  <a:lnTo>
                    <a:pt x="81" y="3259"/>
                  </a:lnTo>
                  <a:lnTo>
                    <a:pt x="59" y="3243"/>
                  </a:lnTo>
                  <a:lnTo>
                    <a:pt x="39" y="3222"/>
                  </a:lnTo>
                  <a:lnTo>
                    <a:pt x="22" y="3200"/>
                  </a:lnTo>
                  <a:lnTo>
                    <a:pt x="10" y="3173"/>
                  </a:lnTo>
                  <a:lnTo>
                    <a:pt x="3" y="3146"/>
                  </a:lnTo>
                  <a:lnTo>
                    <a:pt x="0" y="3116"/>
                  </a:lnTo>
                  <a:lnTo>
                    <a:pt x="0" y="164"/>
                  </a:lnTo>
                  <a:lnTo>
                    <a:pt x="3" y="134"/>
                  </a:lnTo>
                  <a:lnTo>
                    <a:pt x="10" y="107"/>
                  </a:lnTo>
                  <a:lnTo>
                    <a:pt x="22" y="81"/>
                  </a:lnTo>
                  <a:lnTo>
                    <a:pt x="39" y="58"/>
                  </a:lnTo>
                  <a:lnTo>
                    <a:pt x="59" y="38"/>
                  </a:lnTo>
                  <a:lnTo>
                    <a:pt x="81" y="22"/>
                  </a:lnTo>
                  <a:lnTo>
                    <a:pt x="107" y="10"/>
                  </a:lnTo>
                  <a:lnTo>
                    <a:pt x="135" y="3"/>
                  </a:lnTo>
                  <a:lnTo>
                    <a:pt x="1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326"/>
            <p:cNvSpPr>
              <a:spLocks/>
            </p:cNvSpPr>
            <p:nvPr/>
          </p:nvSpPr>
          <p:spPr bwMode="auto">
            <a:xfrm>
              <a:off x="7415213" y="5278438"/>
              <a:ext cx="49213" cy="55563"/>
            </a:xfrm>
            <a:custGeom>
              <a:avLst/>
              <a:gdLst>
                <a:gd name="T0" fmla="*/ 76 w 152"/>
                <a:gd name="T1" fmla="*/ 0 h 178"/>
                <a:gd name="T2" fmla="*/ 152 w 152"/>
                <a:gd name="T3" fmla="*/ 80 h 178"/>
                <a:gd name="T4" fmla="*/ 152 w 152"/>
                <a:gd name="T5" fmla="*/ 178 h 178"/>
                <a:gd name="T6" fmla="*/ 0 w 152"/>
                <a:gd name="T7" fmla="*/ 178 h 178"/>
                <a:gd name="T8" fmla="*/ 0 w 152"/>
                <a:gd name="T9" fmla="*/ 80 h 178"/>
                <a:gd name="T10" fmla="*/ 76 w 152"/>
                <a:gd name="T11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178">
                  <a:moveTo>
                    <a:pt x="76" y="0"/>
                  </a:moveTo>
                  <a:lnTo>
                    <a:pt x="152" y="80"/>
                  </a:lnTo>
                  <a:lnTo>
                    <a:pt x="152" y="178"/>
                  </a:lnTo>
                  <a:lnTo>
                    <a:pt x="0" y="178"/>
                  </a:lnTo>
                  <a:lnTo>
                    <a:pt x="0" y="8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327"/>
            <p:cNvSpPr>
              <a:spLocks noEditPoints="1"/>
            </p:cNvSpPr>
            <p:nvPr/>
          </p:nvSpPr>
          <p:spPr bwMode="auto">
            <a:xfrm>
              <a:off x="7524750" y="4506913"/>
              <a:ext cx="479425" cy="481013"/>
            </a:xfrm>
            <a:custGeom>
              <a:avLst/>
              <a:gdLst>
                <a:gd name="T0" fmla="*/ 754 w 1508"/>
                <a:gd name="T1" fmla="*/ 1463 h 1514"/>
                <a:gd name="T2" fmla="*/ 820 w 1508"/>
                <a:gd name="T3" fmla="*/ 1293 h 1514"/>
                <a:gd name="T4" fmla="*/ 906 w 1508"/>
                <a:gd name="T5" fmla="*/ 1372 h 1514"/>
                <a:gd name="T6" fmla="*/ 1114 w 1508"/>
                <a:gd name="T7" fmla="*/ 1229 h 1514"/>
                <a:gd name="T8" fmla="*/ 621 w 1508"/>
                <a:gd name="T9" fmla="*/ 1410 h 1514"/>
                <a:gd name="T10" fmla="*/ 1329 w 1508"/>
                <a:gd name="T11" fmla="*/ 1105 h 1514"/>
                <a:gd name="T12" fmla="*/ 1082 w 1508"/>
                <a:gd name="T13" fmla="*/ 1382 h 1514"/>
                <a:gd name="T14" fmla="*/ 106 w 1508"/>
                <a:gd name="T15" fmla="*/ 1032 h 1514"/>
                <a:gd name="T16" fmla="*/ 481 w 1508"/>
                <a:gd name="T17" fmla="*/ 1408 h 1514"/>
                <a:gd name="T18" fmla="*/ 140 w 1508"/>
                <a:gd name="T19" fmla="*/ 1069 h 1514"/>
                <a:gd name="T20" fmla="*/ 829 w 1508"/>
                <a:gd name="T21" fmla="*/ 1241 h 1514"/>
                <a:gd name="T22" fmla="*/ 564 w 1508"/>
                <a:gd name="T23" fmla="*/ 1004 h 1514"/>
                <a:gd name="T24" fmla="*/ 956 w 1508"/>
                <a:gd name="T25" fmla="*/ 1224 h 1514"/>
                <a:gd name="T26" fmla="*/ 289 w 1508"/>
                <a:gd name="T27" fmla="*/ 960 h 1514"/>
                <a:gd name="T28" fmla="*/ 540 w 1508"/>
                <a:gd name="T29" fmla="*/ 1171 h 1514"/>
                <a:gd name="T30" fmla="*/ 1404 w 1508"/>
                <a:gd name="T31" fmla="*/ 891 h 1514"/>
                <a:gd name="T32" fmla="*/ 1342 w 1508"/>
                <a:gd name="T33" fmla="*/ 1024 h 1514"/>
                <a:gd name="T34" fmla="*/ 166 w 1508"/>
                <a:gd name="T35" fmla="*/ 1024 h 1514"/>
                <a:gd name="T36" fmla="*/ 103 w 1508"/>
                <a:gd name="T37" fmla="*/ 891 h 1514"/>
                <a:gd name="T38" fmla="*/ 1386 w 1508"/>
                <a:gd name="T39" fmla="*/ 843 h 1514"/>
                <a:gd name="T40" fmla="*/ 1411 w 1508"/>
                <a:gd name="T41" fmla="*/ 688 h 1514"/>
                <a:gd name="T42" fmla="*/ 97 w 1508"/>
                <a:gd name="T43" fmla="*/ 688 h 1514"/>
                <a:gd name="T44" fmla="*/ 122 w 1508"/>
                <a:gd name="T45" fmla="*/ 842 h 1514"/>
                <a:gd name="T46" fmla="*/ 1006 w 1508"/>
                <a:gd name="T47" fmla="*/ 662 h 1514"/>
                <a:gd name="T48" fmla="*/ 1239 w 1508"/>
                <a:gd name="T49" fmla="*/ 758 h 1514"/>
                <a:gd name="T50" fmla="*/ 386 w 1508"/>
                <a:gd name="T51" fmla="*/ 586 h 1514"/>
                <a:gd name="T52" fmla="*/ 445 w 1508"/>
                <a:gd name="T53" fmla="*/ 940 h 1514"/>
                <a:gd name="T54" fmla="*/ 559 w 1508"/>
                <a:gd name="T55" fmla="*/ 562 h 1514"/>
                <a:gd name="T56" fmla="*/ 754 w 1508"/>
                <a:gd name="T57" fmla="*/ 961 h 1514"/>
                <a:gd name="T58" fmla="*/ 949 w 1508"/>
                <a:gd name="T59" fmla="*/ 562 h 1514"/>
                <a:gd name="T60" fmla="*/ 1366 w 1508"/>
                <a:gd name="T61" fmla="*/ 604 h 1514"/>
                <a:gd name="T62" fmla="*/ 1224 w 1508"/>
                <a:gd name="T63" fmla="*/ 396 h 1514"/>
                <a:gd name="T64" fmla="*/ 103 w 1508"/>
                <a:gd name="T65" fmla="*/ 624 h 1514"/>
                <a:gd name="T66" fmla="*/ 978 w 1508"/>
                <a:gd name="T67" fmla="*/ 399 h 1514"/>
                <a:gd name="T68" fmla="*/ 1173 w 1508"/>
                <a:gd name="T69" fmla="*/ 403 h 1514"/>
                <a:gd name="T70" fmla="*/ 401 w 1508"/>
                <a:gd name="T71" fmla="*/ 336 h 1514"/>
                <a:gd name="T72" fmla="*/ 514 w 1508"/>
                <a:gd name="T73" fmla="*/ 515 h 1514"/>
                <a:gd name="T74" fmla="*/ 583 w 1508"/>
                <a:gd name="T75" fmla="*/ 388 h 1514"/>
                <a:gd name="T76" fmla="*/ 914 w 1508"/>
                <a:gd name="T77" fmla="*/ 332 h 1514"/>
                <a:gd name="T78" fmla="*/ 1190 w 1508"/>
                <a:gd name="T79" fmla="*/ 320 h 1514"/>
                <a:gd name="T80" fmla="*/ 1271 w 1508"/>
                <a:gd name="T81" fmla="*/ 280 h 1514"/>
                <a:gd name="T82" fmla="*/ 324 w 1508"/>
                <a:gd name="T83" fmla="*/ 199 h 1514"/>
                <a:gd name="T84" fmla="*/ 221 w 1508"/>
                <a:gd name="T85" fmla="*/ 377 h 1514"/>
                <a:gd name="T86" fmla="*/ 887 w 1508"/>
                <a:gd name="T87" fmla="*/ 104 h 1514"/>
                <a:gd name="T88" fmla="*/ 1020 w 1508"/>
                <a:gd name="T89" fmla="*/ 167 h 1514"/>
                <a:gd name="T90" fmla="*/ 488 w 1508"/>
                <a:gd name="T91" fmla="*/ 167 h 1514"/>
                <a:gd name="T92" fmla="*/ 621 w 1508"/>
                <a:gd name="T93" fmla="*/ 104 h 1514"/>
                <a:gd name="T94" fmla="*/ 637 w 1508"/>
                <a:gd name="T95" fmla="*/ 188 h 1514"/>
                <a:gd name="T96" fmla="*/ 822 w 1508"/>
                <a:gd name="T97" fmla="*/ 98 h 1514"/>
                <a:gd name="T98" fmla="*/ 1017 w 1508"/>
                <a:gd name="T99" fmla="*/ 48 h 1514"/>
                <a:gd name="T100" fmla="*/ 1436 w 1508"/>
                <a:gd name="T101" fmla="*/ 433 h 1514"/>
                <a:gd name="T102" fmla="*/ 1461 w 1508"/>
                <a:gd name="T103" fmla="*/ 1021 h 1514"/>
                <a:gd name="T104" fmla="*/ 1077 w 1508"/>
                <a:gd name="T105" fmla="*/ 1441 h 1514"/>
                <a:gd name="T106" fmla="*/ 491 w 1508"/>
                <a:gd name="T107" fmla="*/ 1466 h 1514"/>
                <a:gd name="T108" fmla="*/ 72 w 1508"/>
                <a:gd name="T109" fmla="*/ 1081 h 1514"/>
                <a:gd name="T110" fmla="*/ 47 w 1508"/>
                <a:gd name="T111" fmla="*/ 494 h 1514"/>
                <a:gd name="T112" fmla="*/ 431 w 1508"/>
                <a:gd name="T113" fmla="*/ 73 h 1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8" h="1514">
                  <a:moveTo>
                    <a:pt x="623" y="1287"/>
                  </a:moveTo>
                  <a:lnTo>
                    <a:pt x="637" y="1327"/>
                  </a:lnTo>
                  <a:lnTo>
                    <a:pt x="653" y="1361"/>
                  </a:lnTo>
                  <a:lnTo>
                    <a:pt x="669" y="1392"/>
                  </a:lnTo>
                  <a:lnTo>
                    <a:pt x="685" y="1417"/>
                  </a:lnTo>
                  <a:lnTo>
                    <a:pt x="702" y="1437"/>
                  </a:lnTo>
                  <a:lnTo>
                    <a:pt x="720" y="1451"/>
                  </a:lnTo>
                  <a:lnTo>
                    <a:pt x="737" y="1460"/>
                  </a:lnTo>
                  <a:lnTo>
                    <a:pt x="754" y="1463"/>
                  </a:lnTo>
                  <a:lnTo>
                    <a:pt x="771" y="1460"/>
                  </a:lnTo>
                  <a:lnTo>
                    <a:pt x="789" y="1451"/>
                  </a:lnTo>
                  <a:lnTo>
                    <a:pt x="806" y="1437"/>
                  </a:lnTo>
                  <a:lnTo>
                    <a:pt x="822" y="1417"/>
                  </a:lnTo>
                  <a:lnTo>
                    <a:pt x="839" y="1392"/>
                  </a:lnTo>
                  <a:lnTo>
                    <a:pt x="854" y="1361"/>
                  </a:lnTo>
                  <a:lnTo>
                    <a:pt x="871" y="1327"/>
                  </a:lnTo>
                  <a:lnTo>
                    <a:pt x="885" y="1287"/>
                  </a:lnTo>
                  <a:lnTo>
                    <a:pt x="820" y="1293"/>
                  </a:lnTo>
                  <a:lnTo>
                    <a:pt x="754" y="1295"/>
                  </a:lnTo>
                  <a:lnTo>
                    <a:pt x="688" y="1293"/>
                  </a:lnTo>
                  <a:lnTo>
                    <a:pt x="623" y="1287"/>
                  </a:lnTo>
                  <a:close/>
                  <a:moveTo>
                    <a:pt x="1114" y="1229"/>
                  </a:moveTo>
                  <a:lnTo>
                    <a:pt x="1058" y="1249"/>
                  </a:lnTo>
                  <a:lnTo>
                    <a:pt x="1001" y="1266"/>
                  </a:lnTo>
                  <a:lnTo>
                    <a:pt x="941" y="1278"/>
                  </a:lnTo>
                  <a:lnTo>
                    <a:pt x="924" y="1327"/>
                  </a:lnTo>
                  <a:lnTo>
                    <a:pt x="906" y="1372"/>
                  </a:lnTo>
                  <a:lnTo>
                    <a:pt x="887" y="1410"/>
                  </a:lnTo>
                  <a:lnTo>
                    <a:pt x="865" y="1445"/>
                  </a:lnTo>
                  <a:lnTo>
                    <a:pt x="906" y="1428"/>
                  </a:lnTo>
                  <a:lnTo>
                    <a:pt x="946" y="1405"/>
                  </a:lnTo>
                  <a:lnTo>
                    <a:pt x="983" y="1379"/>
                  </a:lnTo>
                  <a:lnTo>
                    <a:pt x="1020" y="1347"/>
                  </a:lnTo>
                  <a:lnTo>
                    <a:pt x="1053" y="1313"/>
                  </a:lnTo>
                  <a:lnTo>
                    <a:pt x="1085" y="1273"/>
                  </a:lnTo>
                  <a:lnTo>
                    <a:pt x="1114" y="1229"/>
                  </a:lnTo>
                  <a:close/>
                  <a:moveTo>
                    <a:pt x="394" y="1229"/>
                  </a:moveTo>
                  <a:lnTo>
                    <a:pt x="422" y="1273"/>
                  </a:lnTo>
                  <a:lnTo>
                    <a:pt x="455" y="1313"/>
                  </a:lnTo>
                  <a:lnTo>
                    <a:pt x="488" y="1347"/>
                  </a:lnTo>
                  <a:lnTo>
                    <a:pt x="524" y="1379"/>
                  </a:lnTo>
                  <a:lnTo>
                    <a:pt x="562" y="1405"/>
                  </a:lnTo>
                  <a:lnTo>
                    <a:pt x="602" y="1428"/>
                  </a:lnTo>
                  <a:lnTo>
                    <a:pt x="642" y="1445"/>
                  </a:lnTo>
                  <a:lnTo>
                    <a:pt x="621" y="1410"/>
                  </a:lnTo>
                  <a:lnTo>
                    <a:pt x="601" y="1372"/>
                  </a:lnTo>
                  <a:lnTo>
                    <a:pt x="583" y="1327"/>
                  </a:lnTo>
                  <a:lnTo>
                    <a:pt x="566" y="1278"/>
                  </a:lnTo>
                  <a:lnTo>
                    <a:pt x="506" y="1266"/>
                  </a:lnTo>
                  <a:lnTo>
                    <a:pt x="449" y="1249"/>
                  </a:lnTo>
                  <a:lnTo>
                    <a:pt x="394" y="1229"/>
                  </a:lnTo>
                  <a:close/>
                  <a:moveTo>
                    <a:pt x="1402" y="1032"/>
                  </a:moveTo>
                  <a:lnTo>
                    <a:pt x="1368" y="1069"/>
                  </a:lnTo>
                  <a:lnTo>
                    <a:pt x="1329" y="1105"/>
                  </a:lnTo>
                  <a:lnTo>
                    <a:pt x="1287" y="1137"/>
                  </a:lnTo>
                  <a:lnTo>
                    <a:pt x="1240" y="1168"/>
                  </a:lnTo>
                  <a:lnTo>
                    <a:pt x="1190" y="1195"/>
                  </a:lnTo>
                  <a:lnTo>
                    <a:pt x="1163" y="1245"/>
                  </a:lnTo>
                  <a:lnTo>
                    <a:pt x="1132" y="1292"/>
                  </a:lnTo>
                  <a:lnTo>
                    <a:pt x="1100" y="1335"/>
                  </a:lnTo>
                  <a:lnTo>
                    <a:pt x="1064" y="1374"/>
                  </a:lnTo>
                  <a:lnTo>
                    <a:pt x="1027" y="1408"/>
                  </a:lnTo>
                  <a:lnTo>
                    <a:pt x="1082" y="1382"/>
                  </a:lnTo>
                  <a:lnTo>
                    <a:pt x="1134" y="1351"/>
                  </a:lnTo>
                  <a:lnTo>
                    <a:pt x="1183" y="1317"/>
                  </a:lnTo>
                  <a:lnTo>
                    <a:pt x="1230" y="1277"/>
                  </a:lnTo>
                  <a:lnTo>
                    <a:pt x="1271" y="1234"/>
                  </a:lnTo>
                  <a:lnTo>
                    <a:pt x="1311" y="1188"/>
                  </a:lnTo>
                  <a:lnTo>
                    <a:pt x="1346" y="1139"/>
                  </a:lnTo>
                  <a:lnTo>
                    <a:pt x="1376" y="1086"/>
                  </a:lnTo>
                  <a:lnTo>
                    <a:pt x="1402" y="1032"/>
                  </a:lnTo>
                  <a:close/>
                  <a:moveTo>
                    <a:pt x="106" y="1032"/>
                  </a:moveTo>
                  <a:lnTo>
                    <a:pt x="131" y="1086"/>
                  </a:lnTo>
                  <a:lnTo>
                    <a:pt x="163" y="1139"/>
                  </a:lnTo>
                  <a:lnTo>
                    <a:pt x="197" y="1188"/>
                  </a:lnTo>
                  <a:lnTo>
                    <a:pt x="236" y="1234"/>
                  </a:lnTo>
                  <a:lnTo>
                    <a:pt x="278" y="1277"/>
                  </a:lnTo>
                  <a:lnTo>
                    <a:pt x="324" y="1317"/>
                  </a:lnTo>
                  <a:lnTo>
                    <a:pt x="374" y="1351"/>
                  </a:lnTo>
                  <a:lnTo>
                    <a:pt x="426" y="1382"/>
                  </a:lnTo>
                  <a:lnTo>
                    <a:pt x="481" y="1408"/>
                  </a:lnTo>
                  <a:lnTo>
                    <a:pt x="444" y="1374"/>
                  </a:lnTo>
                  <a:lnTo>
                    <a:pt x="408" y="1335"/>
                  </a:lnTo>
                  <a:lnTo>
                    <a:pt x="376" y="1292"/>
                  </a:lnTo>
                  <a:lnTo>
                    <a:pt x="345" y="1245"/>
                  </a:lnTo>
                  <a:lnTo>
                    <a:pt x="318" y="1195"/>
                  </a:lnTo>
                  <a:lnTo>
                    <a:pt x="268" y="1168"/>
                  </a:lnTo>
                  <a:lnTo>
                    <a:pt x="221" y="1137"/>
                  </a:lnTo>
                  <a:lnTo>
                    <a:pt x="179" y="1105"/>
                  </a:lnTo>
                  <a:lnTo>
                    <a:pt x="140" y="1069"/>
                  </a:lnTo>
                  <a:lnTo>
                    <a:pt x="106" y="1032"/>
                  </a:lnTo>
                  <a:close/>
                  <a:moveTo>
                    <a:pt x="564" y="1004"/>
                  </a:moveTo>
                  <a:lnTo>
                    <a:pt x="572" y="1067"/>
                  </a:lnTo>
                  <a:lnTo>
                    <a:pt x="583" y="1127"/>
                  </a:lnTo>
                  <a:lnTo>
                    <a:pt x="594" y="1182"/>
                  </a:lnTo>
                  <a:lnTo>
                    <a:pt x="607" y="1233"/>
                  </a:lnTo>
                  <a:lnTo>
                    <a:pt x="679" y="1241"/>
                  </a:lnTo>
                  <a:lnTo>
                    <a:pt x="754" y="1244"/>
                  </a:lnTo>
                  <a:lnTo>
                    <a:pt x="829" y="1241"/>
                  </a:lnTo>
                  <a:lnTo>
                    <a:pt x="901" y="1233"/>
                  </a:lnTo>
                  <a:lnTo>
                    <a:pt x="914" y="1182"/>
                  </a:lnTo>
                  <a:lnTo>
                    <a:pt x="925" y="1127"/>
                  </a:lnTo>
                  <a:lnTo>
                    <a:pt x="936" y="1067"/>
                  </a:lnTo>
                  <a:lnTo>
                    <a:pt x="944" y="1004"/>
                  </a:lnTo>
                  <a:lnTo>
                    <a:pt x="849" y="1010"/>
                  </a:lnTo>
                  <a:lnTo>
                    <a:pt x="754" y="1012"/>
                  </a:lnTo>
                  <a:lnTo>
                    <a:pt x="659" y="1010"/>
                  </a:lnTo>
                  <a:lnTo>
                    <a:pt x="564" y="1004"/>
                  </a:lnTo>
                  <a:close/>
                  <a:moveTo>
                    <a:pt x="1219" y="960"/>
                  </a:moveTo>
                  <a:lnTo>
                    <a:pt x="1166" y="972"/>
                  </a:lnTo>
                  <a:lnTo>
                    <a:pt x="1111" y="983"/>
                  </a:lnTo>
                  <a:lnTo>
                    <a:pt x="1053" y="992"/>
                  </a:lnTo>
                  <a:lnTo>
                    <a:pt x="994" y="999"/>
                  </a:lnTo>
                  <a:lnTo>
                    <a:pt x="987" y="1058"/>
                  </a:lnTo>
                  <a:lnTo>
                    <a:pt x="978" y="1116"/>
                  </a:lnTo>
                  <a:lnTo>
                    <a:pt x="968" y="1171"/>
                  </a:lnTo>
                  <a:lnTo>
                    <a:pt x="956" y="1224"/>
                  </a:lnTo>
                  <a:lnTo>
                    <a:pt x="1009" y="1211"/>
                  </a:lnTo>
                  <a:lnTo>
                    <a:pt x="1058" y="1195"/>
                  </a:lnTo>
                  <a:lnTo>
                    <a:pt x="1107" y="1178"/>
                  </a:lnTo>
                  <a:lnTo>
                    <a:pt x="1153" y="1158"/>
                  </a:lnTo>
                  <a:lnTo>
                    <a:pt x="1173" y="1112"/>
                  </a:lnTo>
                  <a:lnTo>
                    <a:pt x="1191" y="1063"/>
                  </a:lnTo>
                  <a:lnTo>
                    <a:pt x="1206" y="1013"/>
                  </a:lnTo>
                  <a:lnTo>
                    <a:pt x="1219" y="960"/>
                  </a:lnTo>
                  <a:close/>
                  <a:moveTo>
                    <a:pt x="289" y="960"/>
                  </a:moveTo>
                  <a:lnTo>
                    <a:pt x="302" y="1013"/>
                  </a:lnTo>
                  <a:lnTo>
                    <a:pt x="317" y="1063"/>
                  </a:lnTo>
                  <a:lnTo>
                    <a:pt x="334" y="1112"/>
                  </a:lnTo>
                  <a:lnTo>
                    <a:pt x="354" y="1158"/>
                  </a:lnTo>
                  <a:lnTo>
                    <a:pt x="401" y="1178"/>
                  </a:lnTo>
                  <a:lnTo>
                    <a:pt x="449" y="1195"/>
                  </a:lnTo>
                  <a:lnTo>
                    <a:pt x="499" y="1211"/>
                  </a:lnTo>
                  <a:lnTo>
                    <a:pt x="552" y="1224"/>
                  </a:lnTo>
                  <a:lnTo>
                    <a:pt x="540" y="1171"/>
                  </a:lnTo>
                  <a:lnTo>
                    <a:pt x="529" y="1116"/>
                  </a:lnTo>
                  <a:lnTo>
                    <a:pt x="521" y="1058"/>
                  </a:lnTo>
                  <a:lnTo>
                    <a:pt x="514" y="999"/>
                  </a:lnTo>
                  <a:lnTo>
                    <a:pt x="454" y="992"/>
                  </a:lnTo>
                  <a:lnTo>
                    <a:pt x="397" y="983"/>
                  </a:lnTo>
                  <a:lnTo>
                    <a:pt x="342" y="972"/>
                  </a:lnTo>
                  <a:lnTo>
                    <a:pt x="289" y="960"/>
                  </a:lnTo>
                  <a:close/>
                  <a:moveTo>
                    <a:pt x="1439" y="870"/>
                  </a:moveTo>
                  <a:lnTo>
                    <a:pt x="1404" y="891"/>
                  </a:lnTo>
                  <a:lnTo>
                    <a:pt x="1366" y="910"/>
                  </a:lnTo>
                  <a:lnTo>
                    <a:pt x="1321" y="929"/>
                  </a:lnTo>
                  <a:lnTo>
                    <a:pt x="1272" y="945"/>
                  </a:lnTo>
                  <a:lnTo>
                    <a:pt x="1260" y="1005"/>
                  </a:lnTo>
                  <a:lnTo>
                    <a:pt x="1244" y="1063"/>
                  </a:lnTo>
                  <a:lnTo>
                    <a:pt x="1224" y="1119"/>
                  </a:lnTo>
                  <a:lnTo>
                    <a:pt x="1267" y="1090"/>
                  </a:lnTo>
                  <a:lnTo>
                    <a:pt x="1307" y="1058"/>
                  </a:lnTo>
                  <a:lnTo>
                    <a:pt x="1342" y="1024"/>
                  </a:lnTo>
                  <a:lnTo>
                    <a:pt x="1373" y="988"/>
                  </a:lnTo>
                  <a:lnTo>
                    <a:pt x="1399" y="950"/>
                  </a:lnTo>
                  <a:lnTo>
                    <a:pt x="1422" y="910"/>
                  </a:lnTo>
                  <a:lnTo>
                    <a:pt x="1439" y="870"/>
                  </a:lnTo>
                  <a:close/>
                  <a:moveTo>
                    <a:pt x="69" y="870"/>
                  </a:moveTo>
                  <a:lnTo>
                    <a:pt x="86" y="910"/>
                  </a:lnTo>
                  <a:lnTo>
                    <a:pt x="108" y="950"/>
                  </a:lnTo>
                  <a:lnTo>
                    <a:pt x="134" y="988"/>
                  </a:lnTo>
                  <a:lnTo>
                    <a:pt x="166" y="1024"/>
                  </a:lnTo>
                  <a:lnTo>
                    <a:pt x="201" y="1058"/>
                  </a:lnTo>
                  <a:lnTo>
                    <a:pt x="241" y="1090"/>
                  </a:lnTo>
                  <a:lnTo>
                    <a:pt x="283" y="1119"/>
                  </a:lnTo>
                  <a:lnTo>
                    <a:pt x="264" y="1063"/>
                  </a:lnTo>
                  <a:lnTo>
                    <a:pt x="248" y="1005"/>
                  </a:lnTo>
                  <a:lnTo>
                    <a:pt x="235" y="945"/>
                  </a:lnTo>
                  <a:lnTo>
                    <a:pt x="186" y="929"/>
                  </a:lnTo>
                  <a:lnTo>
                    <a:pt x="142" y="910"/>
                  </a:lnTo>
                  <a:lnTo>
                    <a:pt x="103" y="891"/>
                  </a:lnTo>
                  <a:lnTo>
                    <a:pt x="69" y="870"/>
                  </a:lnTo>
                  <a:close/>
                  <a:moveTo>
                    <a:pt x="1282" y="626"/>
                  </a:moveTo>
                  <a:lnTo>
                    <a:pt x="1288" y="690"/>
                  </a:lnTo>
                  <a:lnTo>
                    <a:pt x="1290" y="758"/>
                  </a:lnTo>
                  <a:lnTo>
                    <a:pt x="1288" y="824"/>
                  </a:lnTo>
                  <a:lnTo>
                    <a:pt x="1282" y="889"/>
                  </a:lnTo>
                  <a:lnTo>
                    <a:pt x="1321" y="875"/>
                  </a:lnTo>
                  <a:lnTo>
                    <a:pt x="1356" y="858"/>
                  </a:lnTo>
                  <a:lnTo>
                    <a:pt x="1386" y="843"/>
                  </a:lnTo>
                  <a:lnTo>
                    <a:pt x="1411" y="826"/>
                  </a:lnTo>
                  <a:lnTo>
                    <a:pt x="1431" y="809"/>
                  </a:lnTo>
                  <a:lnTo>
                    <a:pt x="1446" y="792"/>
                  </a:lnTo>
                  <a:lnTo>
                    <a:pt x="1454" y="775"/>
                  </a:lnTo>
                  <a:lnTo>
                    <a:pt x="1457" y="758"/>
                  </a:lnTo>
                  <a:lnTo>
                    <a:pt x="1454" y="740"/>
                  </a:lnTo>
                  <a:lnTo>
                    <a:pt x="1446" y="723"/>
                  </a:lnTo>
                  <a:lnTo>
                    <a:pt x="1431" y="706"/>
                  </a:lnTo>
                  <a:lnTo>
                    <a:pt x="1411" y="688"/>
                  </a:lnTo>
                  <a:lnTo>
                    <a:pt x="1386" y="672"/>
                  </a:lnTo>
                  <a:lnTo>
                    <a:pt x="1356" y="656"/>
                  </a:lnTo>
                  <a:lnTo>
                    <a:pt x="1321" y="641"/>
                  </a:lnTo>
                  <a:lnTo>
                    <a:pt x="1282" y="626"/>
                  </a:lnTo>
                  <a:close/>
                  <a:moveTo>
                    <a:pt x="226" y="626"/>
                  </a:moveTo>
                  <a:lnTo>
                    <a:pt x="187" y="641"/>
                  </a:lnTo>
                  <a:lnTo>
                    <a:pt x="152" y="656"/>
                  </a:lnTo>
                  <a:lnTo>
                    <a:pt x="122" y="672"/>
                  </a:lnTo>
                  <a:lnTo>
                    <a:pt x="97" y="688"/>
                  </a:lnTo>
                  <a:lnTo>
                    <a:pt x="76" y="706"/>
                  </a:lnTo>
                  <a:lnTo>
                    <a:pt x="62" y="723"/>
                  </a:lnTo>
                  <a:lnTo>
                    <a:pt x="53" y="740"/>
                  </a:lnTo>
                  <a:lnTo>
                    <a:pt x="50" y="758"/>
                  </a:lnTo>
                  <a:lnTo>
                    <a:pt x="53" y="775"/>
                  </a:lnTo>
                  <a:lnTo>
                    <a:pt x="62" y="792"/>
                  </a:lnTo>
                  <a:lnTo>
                    <a:pt x="76" y="809"/>
                  </a:lnTo>
                  <a:lnTo>
                    <a:pt x="97" y="826"/>
                  </a:lnTo>
                  <a:lnTo>
                    <a:pt x="122" y="842"/>
                  </a:lnTo>
                  <a:lnTo>
                    <a:pt x="152" y="858"/>
                  </a:lnTo>
                  <a:lnTo>
                    <a:pt x="187" y="875"/>
                  </a:lnTo>
                  <a:lnTo>
                    <a:pt x="226" y="889"/>
                  </a:lnTo>
                  <a:lnTo>
                    <a:pt x="220" y="824"/>
                  </a:lnTo>
                  <a:lnTo>
                    <a:pt x="218" y="758"/>
                  </a:lnTo>
                  <a:lnTo>
                    <a:pt x="220" y="690"/>
                  </a:lnTo>
                  <a:lnTo>
                    <a:pt x="226" y="626"/>
                  </a:lnTo>
                  <a:close/>
                  <a:moveTo>
                    <a:pt x="1000" y="567"/>
                  </a:moveTo>
                  <a:lnTo>
                    <a:pt x="1006" y="662"/>
                  </a:lnTo>
                  <a:lnTo>
                    <a:pt x="1008" y="758"/>
                  </a:lnTo>
                  <a:lnTo>
                    <a:pt x="1006" y="853"/>
                  </a:lnTo>
                  <a:lnTo>
                    <a:pt x="1000" y="948"/>
                  </a:lnTo>
                  <a:lnTo>
                    <a:pt x="1062" y="940"/>
                  </a:lnTo>
                  <a:lnTo>
                    <a:pt x="1122" y="930"/>
                  </a:lnTo>
                  <a:lnTo>
                    <a:pt x="1177" y="918"/>
                  </a:lnTo>
                  <a:lnTo>
                    <a:pt x="1228" y="905"/>
                  </a:lnTo>
                  <a:lnTo>
                    <a:pt x="1236" y="832"/>
                  </a:lnTo>
                  <a:lnTo>
                    <a:pt x="1239" y="758"/>
                  </a:lnTo>
                  <a:lnTo>
                    <a:pt x="1236" y="682"/>
                  </a:lnTo>
                  <a:lnTo>
                    <a:pt x="1228" y="610"/>
                  </a:lnTo>
                  <a:lnTo>
                    <a:pt x="1177" y="597"/>
                  </a:lnTo>
                  <a:lnTo>
                    <a:pt x="1122" y="586"/>
                  </a:lnTo>
                  <a:lnTo>
                    <a:pt x="1062" y="575"/>
                  </a:lnTo>
                  <a:lnTo>
                    <a:pt x="1000" y="567"/>
                  </a:lnTo>
                  <a:close/>
                  <a:moveTo>
                    <a:pt x="509" y="567"/>
                  </a:moveTo>
                  <a:lnTo>
                    <a:pt x="445" y="575"/>
                  </a:lnTo>
                  <a:lnTo>
                    <a:pt x="386" y="586"/>
                  </a:lnTo>
                  <a:lnTo>
                    <a:pt x="331" y="597"/>
                  </a:lnTo>
                  <a:lnTo>
                    <a:pt x="279" y="610"/>
                  </a:lnTo>
                  <a:lnTo>
                    <a:pt x="271" y="682"/>
                  </a:lnTo>
                  <a:lnTo>
                    <a:pt x="269" y="758"/>
                  </a:lnTo>
                  <a:lnTo>
                    <a:pt x="271" y="832"/>
                  </a:lnTo>
                  <a:lnTo>
                    <a:pt x="279" y="905"/>
                  </a:lnTo>
                  <a:lnTo>
                    <a:pt x="331" y="918"/>
                  </a:lnTo>
                  <a:lnTo>
                    <a:pt x="386" y="930"/>
                  </a:lnTo>
                  <a:lnTo>
                    <a:pt x="445" y="940"/>
                  </a:lnTo>
                  <a:lnTo>
                    <a:pt x="509" y="948"/>
                  </a:lnTo>
                  <a:lnTo>
                    <a:pt x="502" y="853"/>
                  </a:lnTo>
                  <a:lnTo>
                    <a:pt x="500" y="758"/>
                  </a:lnTo>
                  <a:lnTo>
                    <a:pt x="502" y="662"/>
                  </a:lnTo>
                  <a:lnTo>
                    <a:pt x="509" y="567"/>
                  </a:lnTo>
                  <a:close/>
                  <a:moveTo>
                    <a:pt x="754" y="554"/>
                  </a:moveTo>
                  <a:lnTo>
                    <a:pt x="686" y="554"/>
                  </a:lnTo>
                  <a:lnTo>
                    <a:pt x="621" y="557"/>
                  </a:lnTo>
                  <a:lnTo>
                    <a:pt x="559" y="562"/>
                  </a:lnTo>
                  <a:lnTo>
                    <a:pt x="554" y="624"/>
                  </a:lnTo>
                  <a:lnTo>
                    <a:pt x="551" y="689"/>
                  </a:lnTo>
                  <a:lnTo>
                    <a:pt x="550" y="758"/>
                  </a:lnTo>
                  <a:lnTo>
                    <a:pt x="551" y="825"/>
                  </a:lnTo>
                  <a:lnTo>
                    <a:pt x="554" y="890"/>
                  </a:lnTo>
                  <a:lnTo>
                    <a:pt x="559" y="953"/>
                  </a:lnTo>
                  <a:lnTo>
                    <a:pt x="621" y="957"/>
                  </a:lnTo>
                  <a:lnTo>
                    <a:pt x="686" y="960"/>
                  </a:lnTo>
                  <a:lnTo>
                    <a:pt x="754" y="961"/>
                  </a:lnTo>
                  <a:lnTo>
                    <a:pt x="821" y="960"/>
                  </a:lnTo>
                  <a:lnTo>
                    <a:pt x="886" y="957"/>
                  </a:lnTo>
                  <a:lnTo>
                    <a:pt x="949" y="953"/>
                  </a:lnTo>
                  <a:lnTo>
                    <a:pt x="953" y="890"/>
                  </a:lnTo>
                  <a:lnTo>
                    <a:pt x="956" y="825"/>
                  </a:lnTo>
                  <a:lnTo>
                    <a:pt x="957" y="758"/>
                  </a:lnTo>
                  <a:lnTo>
                    <a:pt x="956" y="689"/>
                  </a:lnTo>
                  <a:lnTo>
                    <a:pt x="953" y="624"/>
                  </a:lnTo>
                  <a:lnTo>
                    <a:pt x="949" y="562"/>
                  </a:lnTo>
                  <a:lnTo>
                    <a:pt x="886" y="557"/>
                  </a:lnTo>
                  <a:lnTo>
                    <a:pt x="821" y="554"/>
                  </a:lnTo>
                  <a:lnTo>
                    <a:pt x="754" y="554"/>
                  </a:lnTo>
                  <a:close/>
                  <a:moveTo>
                    <a:pt x="1224" y="396"/>
                  </a:moveTo>
                  <a:lnTo>
                    <a:pt x="1244" y="451"/>
                  </a:lnTo>
                  <a:lnTo>
                    <a:pt x="1260" y="509"/>
                  </a:lnTo>
                  <a:lnTo>
                    <a:pt x="1272" y="569"/>
                  </a:lnTo>
                  <a:lnTo>
                    <a:pt x="1321" y="586"/>
                  </a:lnTo>
                  <a:lnTo>
                    <a:pt x="1366" y="604"/>
                  </a:lnTo>
                  <a:lnTo>
                    <a:pt x="1404" y="624"/>
                  </a:lnTo>
                  <a:lnTo>
                    <a:pt x="1439" y="646"/>
                  </a:lnTo>
                  <a:lnTo>
                    <a:pt x="1422" y="605"/>
                  </a:lnTo>
                  <a:lnTo>
                    <a:pt x="1399" y="565"/>
                  </a:lnTo>
                  <a:lnTo>
                    <a:pt x="1373" y="526"/>
                  </a:lnTo>
                  <a:lnTo>
                    <a:pt x="1342" y="491"/>
                  </a:lnTo>
                  <a:lnTo>
                    <a:pt x="1307" y="456"/>
                  </a:lnTo>
                  <a:lnTo>
                    <a:pt x="1267" y="425"/>
                  </a:lnTo>
                  <a:lnTo>
                    <a:pt x="1224" y="396"/>
                  </a:lnTo>
                  <a:close/>
                  <a:moveTo>
                    <a:pt x="283" y="396"/>
                  </a:moveTo>
                  <a:lnTo>
                    <a:pt x="241" y="425"/>
                  </a:lnTo>
                  <a:lnTo>
                    <a:pt x="201" y="456"/>
                  </a:lnTo>
                  <a:lnTo>
                    <a:pt x="166" y="491"/>
                  </a:lnTo>
                  <a:lnTo>
                    <a:pt x="134" y="526"/>
                  </a:lnTo>
                  <a:lnTo>
                    <a:pt x="108" y="565"/>
                  </a:lnTo>
                  <a:lnTo>
                    <a:pt x="86" y="605"/>
                  </a:lnTo>
                  <a:lnTo>
                    <a:pt x="69" y="646"/>
                  </a:lnTo>
                  <a:lnTo>
                    <a:pt x="103" y="624"/>
                  </a:lnTo>
                  <a:lnTo>
                    <a:pt x="142" y="604"/>
                  </a:lnTo>
                  <a:lnTo>
                    <a:pt x="186" y="586"/>
                  </a:lnTo>
                  <a:lnTo>
                    <a:pt x="235" y="569"/>
                  </a:lnTo>
                  <a:lnTo>
                    <a:pt x="248" y="509"/>
                  </a:lnTo>
                  <a:lnTo>
                    <a:pt x="264" y="451"/>
                  </a:lnTo>
                  <a:lnTo>
                    <a:pt x="283" y="396"/>
                  </a:lnTo>
                  <a:close/>
                  <a:moveTo>
                    <a:pt x="956" y="291"/>
                  </a:moveTo>
                  <a:lnTo>
                    <a:pt x="968" y="344"/>
                  </a:lnTo>
                  <a:lnTo>
                    <a:pt x="978" y="399"/>
                  </a:lnTo>
                  <a:lnTo>
                    <a:pt x="987" y="456"/>
                  </a:lnTo>
                  <a:lnTo>
                    <a:pt x="994" y="515"/>
                  </a:lnTo>
                  <a:lnTo>
                    <a:pt x="1053" y="522"/>
                  </a:lnTo>
                  <a:lnTo>
                    <a:pt x="1111" y="532"/>
                  </a:lnTo>
                  <a:lnTo>
                    <a:pt x="1166" y="543"/>
                  </a:lnTo>
                  <a:lnTo>
                    <a:pt x="1219" y="554"/>
                  </a:lnTo>
                  <a:lnTo>
                    <a:pt x="1206" y="502"/>
                  </a:lnTo>
                  <a:lnTo>
                    <a:pt x="1191" y="451"/>
                  </a:lnTo>
                  <a:lnTo>
                    <a:pt x="1173" y="403"/>
                  </a:lnTo>
                  <a:lnTo>
                    <a:pt x="1153" y="356"/>
                  </a:lnTo>
                  <a:lnTo>
                    <a:pt x="1107" y="336"/>
                  </a:lnTo>
                  <a:lnTo>
                    <a:pt x="1058" y="319"/>
                  </a:lnTo>
                  <a:lnTo>
                    <a:pt x="1009" y="304"/>
                  </a:lnTo>
                  <a:lnTo>
                    <a:pt x="956" y="291"/>
                  </a:lnTo>
                  <a:close/>
                  <a:moveTo>
                    <a:pt x="552" y="291"/>
                  </a:moveTo>
                  <a:lnTo>
                    <a:pt x="499" y="304"/>
                  </a:lnTo>
                  <a:lnTo>
                    <a:pt x="449" y="319"/>
                  </a:lnTo>
                  <a:lnTo>
                    <a:pt x="401" y="336"/>
                  </a:lnTo>
                  <a:lnTo>
                    <a:pt x="354" y="356"/>
                  </a:lnTo>
                  <a:lnTo>
                    <a:pt x="334" y="403"/>
                  </a:lnTo>
                  <a:lnTo>
                    <a:pt x="317" y="451"/>
                  </a:lnTo>
                  <a:lnTo>
                    <a:pt x="302" y="502"/>
                  </a:lnTo>
                  <a:lnTo>
                    <a:pt x="289" y="554"/>
                  </a:lnTo>
                  <a:lnTo>
                    <a:pt x="342" y="543"/>
                  </a:lnTo>
                  <a:lnTo>
                    <a:pt x="397" y="532"/>
                  </a:lnTo>
                  <a:lnTo>
                    <a:pt x="454" y="522"/>
                  </a:lnTo>
                  <a:lnTo>
                    <a:pt x="514" y="515"/>
                  </a:lnTo>
                  <a:lnTo>
                    <a:pt x="521" y="456"/>
                  </a:lnTo>
                  <a:lnTo>
                    <a:pt x="529" y="399"/>
                  </a:lnTo>
                  <a:lnTo>
                    <a:pt x="540" y="344"/>
                  </a:lnTo>
                  <a:lnTo>
                    <a:pt x="552" y="291"/>
                  </a:lnTo>
                  <a:close/>
                  <a:moveTo>
                    <a:pt x="754" y="271"/>
                  </a:moveTo>
                  <a:lnTo>
                    <a:pt x="679" y="273"/>
                  </a:lnTo>
                  <a:lnTo>
                    <a:pt x="607" y="281"/>
                  </a:lnTo>
                  <a:lnTo>
                    <a:pt x="594" y="332"/>
                  </a:lnTo>
                  <a:lnTo>
                    <a:pt x="583" y="388"/>
                  </a:lnTo>
                  <a:lnTo>
                    <a:pt x="572" y="447"/>
                  </a:lnTo>
                  <a:lnTo>
                    <a:pt x="564" y="511"/>
                  </a:lnTo>
                  <a:lnTo>
                    <a:pt x="659" y="505"/>
                  </a:lnTo>
                  <a:lnTo>
                    <a:pt x="754" y="503"/>
                  </a:lnTo>
                  <a:lnTo>
                    <a:pt x="849" y="505"/>
                  </a:lnTo>
                  <a:lnTo>
                    <a:pt x="944" y="511"/>
                  </a:lnTo>
                  <a:lnTo>
                    <a:pt x="936" y="447"/>
                  </a:lnTo>
                  <a:lnTo>
                    <a:pt x="925" y="388"/>
                  </a:lnTo>
                  <a:lnTo>
                    <a:pt x="914" y="332"/>
                  </a:lnTo>
                  <a:lnTo>
                    <a:pt x="901" y="281"/>
                  </a:lnTo>
                  <a:lnTo>
                    <a:pt x="829" y="273"/>
                  </a:lnTo>
                  <a:lnTo>
                    <a:pt x="754" y="271"/>
                  </a:lnTo>
                  <a:close/>
                  <a:moveTo>
                    <a:pt x="1027" y="107"/>
                  </a:moveTo>
                  <a:lnTo>
                    <a:pt x="1064" y="142"/>
                  </a:lnTo>
                  <a:lnTo>
                    <a:pt x="1100" y="180"/>
                  </a:lnTo>
                  <a:lnTo>
                    <a:pt x="1132" y="223"/>
                  </a:lnTo>
                  <a:lnTo>
                    <a:pt x="1163" y="270"/>
                  </a:lnTo>
                  <a:lnTo>
                    <a:pt x="1190" y="320"/>
                  </a:lnTo>
                  <a:lnTo>
                    <a:pt x="1240" y="347"/>
                  </a:lnTo>
                  <a:lnTo>
                    <a:pt x="1287" y="377"/>
                  </a:lnTo>
                  <a:lnTo>
                    <a:pt x="1329" y="410"/>
                  </a:lnTo>
                  <a:lnTo>
                    <a:pt x="1368" y="446"/>
                  </a:lnTo>
                  <a:lnTo>
                    <a:pt x="1402" y="484"/>
                  </a:lnTo>
                  <a:lnTo>
                    <a:pt x="1376" y="428"/>
                  </a:lnTo>
                  <a:lnTo>
                    <a:pt x="1346" y="376"/>
                  </a:lnTo>
                  <a:lnTo>
                    <a:pt x="1311" y="326"/>
                  </a:lnTo>
                  <a:lnTo>
                    <a:pt x="1271" y="280"/>
                  </a:lnTo>
                  <a:lnTo>
                    <a:pt x="1230" y="237"/>
                  </a:lnTo>
                  <a:lnTo>
                    <a:pt x="1183" y="199"/>
                  </a:lnTo>
                  <a:lnTo>
                    <a:pt x="1134" y="163"/>
                  </a:lnTo>
                  <a:lnTo>
                    <a:pt x="1082" y="132"/>
                  </a:lnTo>
                  <a:lnTo>
                    <a:pt x="1027" y="107"/>
                  </a:lnTo>
                  <a:close/>
                  <a:moveTo>
                    <a:pt x="481" y="107"/>
                  </a:moveTo>
                  <a:lnTo>
                    <a:pt x="426" y="132"/>
                  </a:lnTo>
                  <a:lnTo>
                    <a:pt x="374" y="163"/>
                  </a:lnTo>
                  <a:lnTo>
                    <a:pt x="324" y="199"/>
                  </a:lnTo>
                  <a:lnTo>
                    <a:pt x="278" y="237"/>
                  </a:lnTo>
                  <a:lnTo>
                    <a:pt x="236" y="280"/>
                  </a:lnTo>
                  <a:lnTo>
                    <a:pt x="197" y="326"/>
                  </a:lnTo>
                  <a:lnTo>
                    <a:pt x="163" y="376"/>
                  </a:lnTo>
                  <a:lnTo>
                    <a:pt x="131" y="428"/>
                  </a:lnTo>
                  <a:lnTo>
                    <a:pt x="106" y="484"/>
                  </a:lnTo>
                  <a:lnTo>
                    <a:pt x="140" y="446"/>
                  </a:lnTo>
                  <a:lnTo>
                    <a:pt x="179" y="410"/>
                  </a:lnTo>
                  <a:lnTo>
                    <a:pt x="221" y="377"/>
                  </a:lnTo>
                  <a:lnTo>
                    <a:pt x="268" y="347"/>
                  </a:lnTo>
                  <a:lnTo>
                    <a:pt x="318" y="320"/>
                  </a:lnTo>
                  <a:lnTo>
                    <a:pt x="345" y="270"/>
                  </a:lnTo>
                  <a:lnTo>
                    <a:pt x="376" y="223"/>
                  </a:lnTo>
                  <a:lnTo>
                    <a:pt x="408" y="180"/>
                  </a:lnTo>
                  <a:lnTo>
                    <a:pt x="444" y="142"/>
                  </a:lnTo>
                  <a:lnTo>
                    <a:pt x="481" y="107"/>
                  </a:lnTo>
                  <a:close/>
                  <a:moveTo>
                    <a:pt x="865" y="70"/>
                  </a:moveTo>
                  <a:lnTo>
                    <a:pt x="887" y="104"/>
                  </a:lnTo>
                  <a:lnTo>
                    <a:pt x="906" y="144"/>
                  </a:lnTo>
                  <a:lnTo>
                    <a:pt x="924" y="187"/>
                  </a:lnTo>
                  <a:lnTo>
                    <a:pt x="941" y="236"/>
                  </a:lnTo>
                  <a:lnTo>
                    <a:pt x="1001" y="250"/>
                  </a:lnTo>
                  <a:lnTo>
                    <a:pt x="1058" y="266"/>
                  </a:lnTo>
                  <a:lnTo>
                    <a:pt x="1114" y="285"/>
                  </a:lnTo>
                  <a:lnTo>
                    <a:pt x="1085" y="242"/>
                  </a:lnTo>
                  <a:lnTo>
                    <a:pt x="1053" y="203"/>
                  </a:lnTo>
                  <a:lnTo>
                    <a:pt x="1020" y="167"/>
                  </a:lnTo>
                  <a:lnTo>
                    <a:pt x="983" y="136"/>
                  </a:lnTo>
                  <a:lnTo>
                    <a:pt x="946" y="109"/>
                  </a:lnTo>
                  <a:lnTo>
                    <a:pt x="906" y="88"/>
                  </a:lnTo>
                  <a:lnTo>
                    <a:pt x="865" y="70"/>
                  </a:lnTo>
                  <a:close/>
                  <a:moveTo>
                    <a:pt x="642" y="70"/>
                  </a:moveTo>
                  <a:lnTo>
                    <a:pt x="602" y="88"/>
                  </a:lnTo>
                  <a:lnTo>
                    <a:pt x="562" y="109"/>
                  </a:lnTo>
                  <a:lnTo>
                    <a:pt x="524" y="136"/>
                  </a:lnTo>
                  <a:lnTo>
                    <a:pt x="488" y="167"/>
                  </a:lnTo>
                  <a:lnTo>
                    <a:pt x="455" y="203"/>
                  </a:lnTo>
                  <a:lnTo>
                    <a:pt x="422" y="242"/>
                  </a:lnTo>
                  <a:lnTo>
                    <a:pt x="394" y="285"/>
                  </a:lnTo>
                  <a:lnTo>
                    <a:pt x="449" y="266"/>
                  </a:lnTo>
                  <a:lnTo>
                    <a:pt x="506" y="250"/>
                  </a:lnTo>
                  <a:lnTo>
                    <a:pt x="566" y="236"/>
                  </a:lnTo>
                  <a:lnTo>
                    <a:pt x="583" y="187"/>
                  </a:lnTo>
                  <a:lnTo>
                    <a:pt x="601" y="144"/>
                  </a:lnTo>
                  <a:lnTo>
                    <a:pt x="621" y="104"/>
                  </a:lnTo>
                  <a:lnTo>
                    <a:pt x="642" y="70"/>
                  </a:lnTo>
                  <a:close/>
                  <a:moveTo>
                    <a:pt x="754" y="51"/>
                  </a:moveTo>
                  <a:lnTo>
                    <a:pt x="737" y="54"/>
                  </a:lnTo>
                  <a:lnTo>
                    <a:pt x="720" y="63"/>
                  </a:lnTo>
                  <a:lnTo>
                    <a:pt x="702" y="77"/>
                  </a:lnTo>
                  <a:lnTo>
                    <a:pt x="685" y="98"/>
                  </a:lnTo>
                  <a:lnTo>
                    <a:pt x="669" y="123"/>
                  </a:lnTo>
                  <a:lnTo>
                    <a:pt x="653" y="153"/>
                  </a:lnTo>
                  <a:lnTo>
                    <a:pt x="637" y="188"/>
                  </a:lnTo>
                  <a:lnTo>
                    <a:pt x="623" y="228"/>
                  </a:lnTo>
                  <a:lnTo>
                    <a:pt x="688" y="222"/>
                  </a:lnTo>
                  <a:lnTo>
                    <a:pt x="754" y="220"/>
                  </a:lnTo>
                  <a:lnTo>
                    <a:pt x="820" y="222"/>
                  </a:lnTo>
                  <a:lnTo>
                    <a:pt x="885" y="228"/>
                  </a:lnTo>
                  <a:lnTo>
                    <a:pt x="871" y="188"/>
                  </a:lnTo>
                  <a:lnTo>
                    <a:pt x="854" y="153"/>
                  </a:lnTo>
                  <a:lnTo>
                    <a:pt x="839" y="123"/>
                  </a:lnTo>
                  <a:lnTo>
                    <a:pt x="822" y="98"/>
                  </a:lnTo>
                  <a:lnTo>
                    <a:pt x="806" y="77"/>
                  </a:lnTo>
                  <a:lnTo>
                    <a:pt x="789" y="63"/>
                  </a:lnTo>
                  <a:lnTo>
                    <a:pt x="771" y="54"/>
                  </a:lnTo>
                  <a:lnTo>
                    <a:pt x="754" y="51"/>
                  </a:lnTo>
                  <a:close/>
                  <a:moveTo>
                    <a:pt x="754" y="0"/>
                  </a:moveTo>
                  <a:lnTo>
                    <a:pt x="822" y="3"/>
                  </a:lnTo>
                  <a:lnTo>
                    <a:pt x="889" y="12"/>
                  </a:lnTo>
                  <a:lnTo>
                    <a:pt x="954" y="28"/>
                  </a:lnTo>
                  <a:lnTo>
                    <a:pt x="1017" y="48"/>
                  </a:lnTo>
                  <a:lnTo>
                    <a:pt x="1077" y="73"/>
                  </a:lnTo>
                  <a:lnTo>
                    <a:pt x="1134" y="104"/>
                  </a:lnTo>
                  <a:lnTo>
                    <a:pt x="1188" y="140"/>
                  </a:lnTo>
                  <a:lnTo>
                    <a:pt x="1240" y="178"/>
                  </a:lnTo>
                  <a:lnTo>
                    <a:pt x="1287" y="222"/>
                  </a:lnTo>
                  <a:lnTo>
                    <a:pt x="1330" y="270"/>
                  </a:lnTo>
                  <a:lnTo>
                    <a:pt x="1370" y="321"/>
                  </a:lnTo>
                  <a:lnTo>
                    <a:pt x="1405" y="376"/>
                  </a:lnTo>
                  <a:lnTo>
                    <a:pt x="1436" y="433"/>
                  </a:lnTo>
                  <a:lnTo>
                    <a:pt x="1461" y="494"/>
                  </a:lnTo>
                  <a:lnTo>
                    <a:pt x="1481" y="556"/>
                  </a:lnTo>
                  <a:lnTo>
                    <a:pt x="1496" y="621"/>
                  </a:lnTo>
                  <a:lnTo>
                    <a:pt x="1505" y="688"/>
                  </a:lnTo>
                  <a:lnTo>
                    <a:pt x="1508" y="758"/>
                  </a:lnTo>
                  <a:lnTo>
                    <a:pt x="1505" y="826"/>
                  </a:lnTo>
                  <a:lnTo>
                    <a:pt x="1496" y="893"/>
                  </a:lnTo>
                  <a:lnTo>
                    <a:pt x="1481" y="958"/>
                  </a:lnTo>
                  <a:lnTo>
                    <a:pt x="1461" y="1021"/>
                  </a:lnTo>
                  <a:lnTo>
                    <a:pt x="1436" y="1081"/>
                  </a:lnTo>
                  <a:lnTo>
                    <a:pt x="1405" y="1139"/>
                  </a:lnTo>
                  <a:lnTo>
                    <a:pt x="1370" y="1193"/>
                  </a:lnTo>
                  <a:lnTo>
                    <a:pt x="1330" y="1244"/>
                  </a:lnTo>
                  <a:lnTo>
                    <a:pt x="1287" y="1292"/>
                  </a:lnTo>
                  <a:lnTo>
                    <a:pt x="1240" y="1336"/>
                  </a:lnTo>
                  <a:lnTo>
                    <a:pt x="1188" y="1376"/>
                  </a:lnTo>
                  <a:lnTo>
                    <a:pt x="1134" y="1410"/>
                  </a:lnTo>
                  <a:lnTo>
                    <a:pt x="1077" y="1441"/>
                  </a:lnTo>
                  <a:lnTo>
                    <a:pt x="1017" y="1466"/>
                  </a:lnTo>
                  <a:lnTo>
                    <a:pt x="954" y="1487"/>
                  </a:lnTo>
                  <a:lnTo>
                    <a:pt x="889" y="1502"/>
                  </a:lnTo>
                  <a:lnTo>
                    <a:pt x="822" y="1511"/>
                  </a:lnTo>
                  <a:lnTo>
                    <a:pt x="754" y="1514"/>
                  </a:lnTo>
                  <a:lnTo>
                    <a:pt x="685" y="1511"/>
                  </a:lnTo>
                  <a:lnTo>
                    <a:pt x="618" y="1502"/>
                  </a:lnTo>
                  <a:lnTo>
                    <a:pt x="554" y="1487"/>
                  </a:lnTo>
                  <a:lnTo>
                    <a:pt x="491" y="1466"/>
                  </a:lnTo>
                  <a:lnTo>
                    <a:pt x="431" y="1441"/>
                  </a:lnTo>
                  <a:lnTo>
                    <a:pt x="374" y="1410"/>
                  </a:lnTo>
                  <a:lnTo>
                    <a:pt x="319" y="1376"/>
                  </a:lnTo>
                  <a:lnTo>
                    <a:pt x="268" y="1336"/>
                  </a:lnTo>
                  <a:lnTo>
                    <a:pt x="221" y="1292"/>
                  </a:lnTo>
                  <a:lnTo>
                    <a:pt x="178" y="1244"/>
                  </a:lnTo>
                  <a:lnTo>
                    <a:pt x="138" y="1193"/>
                  </a:lnTo>
                  <a:lnTo>
                    <a:pt x="103" y="1139"/>
                  </a:lnTo>
                  <a:lnTo>
                    <a:pt x="72" y="1081"/>
                  </a:lnTo>
                  <a:lnTo>
                    <a:pt x="47" y="1021"/>
                  </a:lnTo>
                  <a:lnTo>
                    <a:pt x="27" y="958"/>
                  </a:lnTo>
                  <a:lnTo>
                    <a:pt x="12" y="893"/>
                  </a:lnTo>
                  <a:lnTo>
                    <a:pt x="3" y="826"/>
                  </a:lnTo>
                  <a:lnTo>
                    <a:pt x="0" y="758"/>
                  </a:lnTo>
                  <a:lnTo>
                    <a:pt x="3" y="688"/>
                  </a:lnTo>
                  <a:lnTo>
                    <a:pt x="12" y="621"/>
                  </a:lnTo>
                  <a:lnTo>
                    <a:pt x="27" y="556"/>
                  </a:lnTo>
                  <a:lnTo>
                    <a:pt x="47" y="494"/>
                  </a:lnTo>
                  <a:lnTo>
                    <a:pt x="72" y="433"/>
                  </a:lnTo>
                  <a:lnTo>
                    <a:pt x="103" y="376"/>
                  </a:lnTo>
                  <a:lnTo>
                    <a:pt x="138" y="321"/>
                  </a:lnTo>
                  <a:lnTo>
                    <a:pt x="178" y="270"/>
                  </a:lnTo>
                  <a:lnTo>
                    <a:pt x="221" y="222"/>
                  </a:lnTo>
                  <a:lnTo>
                    <a:pt x="268" y="178"/>
                  </a:lnTo>
                  <a:lnTo>
                    <a:pt x="319" y="140"/>
                  </a:lnTo>
                  <a:lnTo>
                    <a:pt x="374" y="104"/>
                  </a:lnTo>
                  <a:lnTo>
                    <a:pt x="431" y="73"/>
                  </a:lnTo>
                  <a:lnTo>
                    <a:pt x="491" y="48"/>
                  </a:lnTo>
                  <a:lnTo>
                    <a:pt x="554" y="28"/>
                  </a:lnTo>
                  <a:lnTo>
                    <a:pt x="618" y="12"/>
                  </a:lnTo>
                  <a:lnTo>
                    <a:pt x="685" y="3"/>
                  </a:lnTo>
                  <a:lnTo>
                    <a:pt x="7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Rectangle 328"/>
            <p:cNvSpPr>
              <a:spLocks noChangeArrowheads="1"/>
            </p:cNvSpPr>
            <p:nvPr/>
          </p:nvSpPr>
          <p:spPr bwMode="auto">
            <a:xfrm>
              <a:off x="7194550" y="4932363"/>
              <a:ext cx="155575" cy="127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Rectangle 329"/>
            <p:cNvSpPr>
              <a:spLocks noChangeArrowheads="1"/>
            </p:cNvSpPr>
            <p:nvPr/>
          </p:nvSpPr>
          <p:spPr bwMode="auto">
            <a:xfrm>
              <a:off x="7194550" y="4899025"/>
              <a:ext cx="74613" cy="127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Rectangle 330"/>
            <p:cNvSpPr>
              <a:spLocks noChangeArrowheads="1"/>
            </p:cNvSpPr>
            <p:nvPr/>
          </p:nvSpPr>
          <p:spPr bwMode="auto">
            <a:xfrm>
              <a:off x="7194550" y="4967288"/>
              <a:ext cx="295275" cy="1111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Rectangle 331"/>
            <p:cNvSpPr>
              <a:spLocks noChangeArrowheads="1"/>
            </p:cNvSpPr>
            <p:nvPr/>
          </p:nvSpPr>
          <p:spPr bwMode="auto">
            <a:xfrm>
              <a:off x="7218363" y="4478338"/>
              <a:ext cx="155575" cy="1111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Rectangle 332"/>
            <p:cNvSpPr>
              <a:spLocks noChangeArrowheads="1"/>
            </p:cNvSpPr>
            <p:nvPr/>
          </p:nvSpPr>
          <p:spPr bwMode="auto">
            <a:xfrm>
              <a:off x="7218363" y="4443413"/>
              <a:ext cx="74613" cy="127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Rectangle 333"/>
            <p:cNvSpPr>
              <a:spLocks noChangeArrowheads="1"/>
            </p:cNvSpPr>
            <p:nvPr/>
          </p:nvSpPr>
          <p:spPr bwMode="auto">
            <a:xfrm>
              <a:off x="7218363" y="4511675"/>
              <a:ext cx="295275" cy="1111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334"/>
            <p:cNvSpPr>
              <a:spLocks/>
            </p:cNvSpPr>
            <p:nvPr/>
          </p:nvSpPr>
          <p:spPr bwMode="auto">
            <a:xfrm>
              <a:off x="7470775" y="5099050"/>
              <a:ext cx="69850" cy="58738"/>
            </a:xfrm>
            <a:custGeom>
              <a:avLst/>
              <a:gdLst>
                <a:gd name="T0" fmla="*/ 184 w 217"/>
                <a:gd name="T1" fmla="*/ 0 h 188"/>
                <a:gd name="T2" fmla="*/ 199 w 217"/>
                <a:gd name="T3" fmla="*/ 17 h 188"/>
                <a:gd name="T4" fmla="*/ 209 w 217"/>
                <a:gd name="T5" fmla="*/ 36 h 188"/>
                <a:gd name="T6" fmla="*/ 215 w 217"/>
                <a:gd name="T7" fmla="*/ 56 h 188"/>
                <a:gd name="T8" fmla="*/ 217 w 217"/>
                <a:gd name="T9" fmla="*/ 78 h 188"/>
                <a:gd name="T10" fmla="*/ 215 w 217"/>
                <a:gd name="T11" fmla="*/ 99 h 188"/>
                <a:gd name="T12" fmla="*/ 209 w 217"/>
                <a:gd name="T13" fmla="*/ 120 h 188"/>
                <a:gd name="T14" fmla="*/ 199 w 217"/>
                <a:gd name="T15" fmla="*/ 139 h 188"/>
                <a:gd name="T16" fmla="*/ 184 w 217"/>
                <a:gd name="T17" fmla="*/ 155 h 188"/>
                <a:gd name="T18" fmla="*/ 167 w 217"/>
                <a:gd name="T19" fmla="*/ 169 h 188"/>
                <a:gd name="T20" fmla="*/ 149 w 217"/>
                <a:gd name="T21" fmla="*/ 180 h 188"/>
                <a:gd name="T22" fmla="*/ 129 w 217"/>
                <a:gd name="T23" fmla="*/ 186 h 188"/>
                <a:gd name="T24" fmla="*/ 107 w 217"/>
                <a:gd name="T25" fmla="*/ 188 h 188"/>
                <a:gd name="T26" fmla="*/ 86 w 217"/>
                <a:gd name="T27" fmla="*/ 186 h 188"/>
                <a:gd name="T28" fmla="*/ 67 w 217"/>
                <a:gd name="T29" fmla="*/ 180 h 188"/>
                <a:gd name="T30" fmla="*/ 47 w 217"/>
                <a:gd name="T31" fmla="*/ 169 h 188"/>
                <a:gd name="T32" fmla="*/ 30 w 217"/>
                <a:gd name="T33" fmla="*/ 155 h 188"/>
                <a:gd name="T34" fmla="*/ 16 w 217"/>
                <a:gd name="T35" fmla="*/ 138 h 188"/>
                <a:gd name="T36" fmla="*/ 6 w 217"/>
                <a:gd name="T37" fmla="*/ 117 h 188"/>
                <a:gd name="T38" fmla="*/ 0 w 217"/>
                <a:gd name="T39" fmla="*/ 95 h 188"/>
                <a:gd name="T40" fmla="*/ 22 w 217"/>
                <a:gd name="T41" fmla="*/ 91 h 188"/>
                <a:gd name="T42" fmla="*/ 27 w 217"/>
                <a:gd name="T43" fmla="*/ 109 h 188"/>
                <a:gd name="T44" fmla="*/ 35 w 217"/>
                <a:gd name="T45" fmla="*/ 125 h 188"/>
                <a:gd name="T46" fmla="*/ 46 w 217"/>
                <a:gd name="T47" fmla="*/ 139 h 188"/>
                <a:gd name="T48" fmla="*/ 62 w 217"/>
                <a:gd name="T49" fmla="*/ 151 h 188"/>
                <a:gd name="T50" fmla="*/ 79 w 217"/>
                <a:gd name="T51" fmla="*/ 159 h 188"/>
                <a:gd name="T52" fmla="*/ 98 w 217"/>
                <a:gd name="T53" fmla="*/ 164 h 188"/>
                <a:gd name="T54" fmla="*/ 116 w 217"/>
                <a:gd name="T55" fmla="*/ 164 h 188"/>
                <a:gd name="T56" fmla="*/ 136 w 217"/>
                <a:gd name="T57" fmla="*/ 159 h 188"/>
                <a:gd name="T58" fmla="*/ 153 w 217"/>
                <a:gd name="T59" fmla="*/ 151 h 188"/>
                <a:gd name="T60" fmla="*/ 168 w 217"/>
                <a:gd name="T61" fmla="*/ 139 h 188"/>
                <a:gd name="T62" fmla="*/ 179 w 217"/>
                <a:gd name="T63" fmla="*/ 126 h 188"/>
                <a:gd name="T64" fmla="*/ 187 w 217"/>
                <a:gd name="T65" fmla="*/ 111 h 188"/>
                <a:gd name="T66" fmla="*/ 192 w 217"/>
                <a:gd name="T67" fmla="*/ 95 h 188"/>
                <a:gd name="T68" fmla="*/ 194 w 217"/>
                <a:gd name="T69" fmla="*/ 78 h 188"/>
                <a:gd name="T70" fmla="*/ 192 w 217"/>
                <a:gd name="T71" fmla="*/ 60 h 188"/>
                <a:gd name="T72" fmla="*/ 187 w 217"/>
                <a:gd name="T73" fmla="*/ 44 h 188"/>
                <a:gd name="T74" fmla="*/ 179 w 217"/>
                <a:gd name="T75" fmla="*/ 30 h 188"/>
                <a:gd name="T76" fmla="*/ 168 w 217"/>
                <a:gd name="T77" fmla="*/ 17 h 188"/>
                <a:gd name="T78" fmla="*/ 184 w 217"/>
                <a:gd name="T79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7" h="188">
                  <a:moveTo>
                    <a:pt x="184" y="0"/>
                  </a:moveTo>
                  <a:lnTo>
                    <a:pt x="199" y="17"/>
                  </a:lnTo>
                  <a:lnTo>
                    <a:pt x="209" y="36"/>
                  </a:lnTo>
                  <a:lnTo>
                    <a:pt x="215" y="56"/>
                  </a:lnTo>
                  <a:lnTo>
                    <a:pt x="217" y="78"/>
                  </a:lnTo>
                  <a:lnTo>
                    <a:pt x="215" y="99"/>
                  </a:lnTo>
                  <a:lnTo>
                    <a:pt x="209" y="120"/>
                  </a:lnTo>
                  <a:lnTo>
                    <a:pt x="199" y="139"/>
                  </a:lnTo>
                  <a:lnTo>
                    <a:pt x="184" y="155"/>
                  </a:lnTo>
                  <a:lnTo>
                    <a:pt x="167" y="169"/>
                  </a:lnTo>
                  <a:lnTo>
                    <a:pt x="149" y="180"/>
                  </a:lnTo>
                  <a:lnTo>
                    <a:pt x="129" y="186"/>
                  </a:lnTo>
                  <a:lnTo>
                    <a:pt x="107" y="188"/>
                  </a:lnTo>
                  <a:lnTo>
                    <a:pt x="86" y="186"/>
                  </a:lnTo>
                  <a:lnTo>
                    <a:pt x="67" y="180"/>
                  </a:lnTo>
                  <a:lnTo>
                    <a:pt x="47" y="169"/>
                  </a:lnTo>
                  <a:lnTo>
                    <a:pt x="30" y="155"/>
                  </a:lnTo>
                  <a:lnTo>
                    <a:pt x="16" y="138"/>
                  </a:lnTo>
                  <a:lnTo>
                    <a:pt x="6" y="117"/>
                  </a:lnTo>
                  <a:lnTo>
                    <a:pt x="0" y="95"/>
                  </a:lnTo>
                  <a:lnTo>
                    <a:pt x="22" y="91"/>
                  </a:lnTo>
                  <a:lnTo>
                    <a:pt x="27" y="109"/>
                  </a:lnTo>
                  <a:lnTo>
                    <a:pt x="35" y="125"/>
                  </a:lnTo>
                  <a:lnTo>
                    <a:pt x="46" y="139"/>
                  </a:lnTo>
                  <a:lnTo>
                    <a:pt x="62" y="151"/>
                  </a:lnTo>
                  <a:lnTo>
                    <a:pt x="79" y="159"/>
                  </a:lnTo>
                  <a:lnTo>
                    <a:pt x="98" y="164"/>
                  </a:lnTo>
                  <a:lnTo>
                    <a:pt x="116" y="164"/>
                  </a:lnTo>
                  <a:lnTo>
                    <a:pt x="136" y="159"/>
                  </a:lnTo>
                  <a:lnTo>
                    <a:pt x="153" y="151"/>
                  </a:lnTo>
                  <a:lnTo>
                    <a:pt x="168" y="139"/>
                  </a:lnTo>
                  <a:lnTo>
                    <a:pt x="179" y="126"/>
                  </a:lnTo>
                  <a:lnTo>
                    <a:pt x="187" y="111"/>
                  </a:lnTo>
                  <a:lnTo>
                    <a:pt x="192" y="95"/>
                  </a:lnTo>
                  <a:lnTo>
                    <a:pt x="194" y="78"/>
                  </a:lnTo>
                  <a:lnTo>
                    <a:pt x="192" y="60"/>
                  </a:lnTo>
                  <a:lnTo>
                    <a:pt x="187" y="44"/>
                  </a:lnTo>
                  <a:lnTo>
                    <a:pt x="179" y="30"/>
                  </a:lnTo>
                  <a:lnTo>
                    <a:pt x="168" y="17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335"/>
            <p:cNvSpPr>
              <a:spLocks noEditPoints="1"/>
            </p:cNvSpPr>
            <p:nvPr/>
          </p:nvSpPr>
          <p:spPr bwMode="auto">
            <a:xfrm>
              <a:off x="7342188" y="5019675"/>
              <a:ext cx="342900" cy="184150"/>
            </a:xfrm>
            <a:custGeom>
              <a:avLst/>
              <a:gdLst>
                <a:gd name="T0" fmla="*/ 1011 w 1076"/>
                <a:gd name="T1" fmla="*/ 205 h 579"/>
                <a:gd name="T2" fmla="*/ 1044 w 1076"/>
                <a:gd name="T3" fmla="*/ 223 h 579"/>
                <a:gd name="T4" fmla="*/ 1044 w 1076"/>
                <a:gd name="T5" fmla="*/ 187 h 579"/>
                <a:gd name="T6" fmla="*/ 455 w 1076"/>
                <a:gd name="T7" fmla="*/ 130 h 579"/>
                <a:gd name="T8" fmla="*/ 457 w 1076"/>
                <a:gd name="T9" fmla="*/ 176 h 579"/>
                <a:gd name="T10" fmla="*/ 565 w 1076"/>
                <a:gd name="T11" fmla="*/ 176 h 579"/>
                <a:gd name="T12" fmla="*/ 651 w 1076"/>
                <a:gd name="T13" fmla="*/ 238 h 579"/>
                <a:gd name="T14" fmla="*/ 717 w 1076"/>
                <a:gd name="T15" fmla="*/ 269 h 579"/>
                <a:gd name="T16" fmla="*/ 639 w 1076"/>
                <a:gd name="T17" fmla="*/ 164 h 579"/>
                <a:gd name="T18" fmla="*/ 513 w 1076"/>
                <a:gd name="T19" fmla="*/ 122 h 579"/>
                <a:gd name="T20" fmla="*/ 22 w 1076"/>
                <a:gd name="T21" fmla="*/ 44 h 579"/>
                <a:gd name="T22" fmla="*/ 54 w 1076"/>
                <a:gd name="T23" fmla="*/ 62 h 579"/>
                <a:gd name="T24" fmla="*/ 54 w 1076"/>
                <a:gd name="T25" fmla="*/ 26 h 579"/>
                <a:gd name="T26" fmla="*/ 70 w 1076"/>
                <a:gd name="T27" fmla="*/ 9 h 579"/>
                <a:gd name="T28" fmla="*/ 389 w 1076"/>
                <a:gd name="T29" fmla="*/ 135 h 579"/>
                <a:gd name="T30" fmla="*/ 513 w 1076"/>
                <a:gd name="T31" fmla="*/ 100 h 579"/>
                <a:gd name="T32" fmla="*/ 647 w 1076"/>
                <a:gd name="T33" fmla="*/ 140 h 579"/>
                <a:gd name="T34" fmla="*/ 734 w 1076"/>
                <a:gd name="T35" fmla="*/ 247 h 579"/>
                <a:gd name="T36" fmla="*/ 1006 w 1076"/>
                <a:gd name="T37" fmla="*/ 170 h 579"/>
                <a:gd name="T38" fmla="*/ 1059 w 1076"/>
                <a:gd name="T39" fmla="*/ 170 h 579"/>
                <a:gd name="T40" fmla="*/ 1074 w 1076"/>
                <a:gd name="T41" fmla="*/ 219 h 579"/>
                <a:gd name="T42" fmla="*/ 1033 w 1076"/>
                <a:gd name="T43" fmla="*/ 249 h 579"/>
                <a:gd name="T44" fmla="*/ 991 w 1076"/>
                <a:gd name="T45" fmla="*/ 217 h 579"/>
                <a:gd name="T46" fmla="*/ 750 w 1076"/>
                <a:gd name="T47" fmla="*/ 305 h 579"/>
                <a:gd name="T48" fmla="*/ 726 w 1076"/>
                <a:gd name="T49" fmla="*/ 448 h 579"/>
                <a:gd name="T50" fmla="*/ 718 w 1076"/>
                <a:gd name="T51" fmla="*/ 406 h 579"/>
                <a:gd name="T52" fmla="*/ 724 w 1076"/>
                <a:gd name="T53" fmla="*/ 295 h 579"/>
                <a:gd name="T54" fmla="*/ 664 w 1076"/>
                <a:gd name="T55" fmla="*/ 420 h 579"/>
                <a:gd name="T56" fmla="*/ 588 w 1076"/>
                <a:gd name="T57" fmla="*/ 493 h 579"/>
                <a:gd name="T58" fmla="*/ 486 w 1076"/>
                <a:gd name="T59" fmla="*/ 509 h 579"/>
                <a:gd name="T60" fmla="*/ 392 w 1076"/>
                <a:gd name="T61" fmla="*/ 461 h 579"/>
                <a:gd name="T62" fmla="*/ 343 w 1076"/>
                <a:gd name="T63" fmla="*/ 367 h 579"/>
                <a:gd name="T64" fmla="*/ 393 w 1076"/>
                <a:gd name="T65" fmla="*/ 427 h 579"/>
                <a:gd name="T66" fmla="*/ 475 w 1076"/>
                <a:gd name="T67" fmla="*/ 484 h 579"/>
                <a:gd name="T68" fmla="*/ 574 w 1076"/>
                <a:gd name="T69" fmla="*/ 474 h 579"/>
                <a:gd name="T70" fmla="*/ 645 w 1076"/>
                <a:gd name="T71" fmla="*/ 406 h 579"/>
                <a:gd name="T72" fmla="*/ 660 w 1076"/>
                <a:gd name="T73" fmla="*/ 339 h 579"/>
                <a:gd name="T74" fmla="*/ 617 w 1076"/>
                <a:gd name="T75" fmla="*/ 234 h 579"/>
                <a:gd name="T76" fmla="*/ 536 w 1076"/>
                <a:gd name="T77" fmla="*/ 192 h 579"/>
                <a:gd name="T78" fmla="*/ 445 w 1076"/>
                <a:gd name="T79" fmla="*/ 207 h 579"/>
                <a:gd name="T80" fmla="*/ 407 w 1076"/>
                <a:gd name="T81" fmla="*/ 234 h 579"/>
                <a:gd name="T82" fmla="*/ 365 w 1076"/>
                <a:gd name="T83" fmla="*/ 319 h 579"/>
                <a:gd name="T84" fmla="*/ 373 w 1076"/>
                <a:gd name="T85" fmla="*/ 239 h 579"/>
                <a:gd name="T86" fmla="*/ 359 w 1076"/>
                <a:gd name="T87" fmla="*/ 187 h 579"/>
                <a:gd name="T88" fmla="*/ 299 w 1076"/>
                <a:gd name="T89" fmla="*/ 304 h 579"/>
                <a:gd name="T90" fmla="*/ 322 w 1076"/>
                <a:gd name="T91" fmla="*/ 439 h 579"/>
                <a:gd name="T92" fmla="*/ 414 w 1076"/>
                <a:gd name="T93" fmla="*/ 531 h 579"/>
                <a:gd name="T94" fmla="*/ 548 w 1076"/>
                <a:gd name="T95" fmla="*/ 553 h 579"/>
                <a:gd name="T96" fmla="*/ 657 w 1076"/>
                <a:gd name="T97" fmla="*/ 530 h 579"/>
                <a:gd name="T98" fmla="*/ 544 w 1076"/>
                <a:gd name="T99" fmla="*/ 577 h 579"/>
                <a:gd name="T100" fmla="*/ 404 w 1076"/>
                <a:gd name="T101" fmla="*/ 552 h 579"/>
                <a:gd name="T102" fmla="*/ 300 w 1076"/>
                <a:gd name="T103" fmla="*/ 449 h 579"/>
                <a:gd name="T104" fmla="*/ 277 w 1076"/>
                <a:gd name="T105" fmla="*/ 301 h 579"/>
                <a:gd name="T106" fmla="*/ 343 w 1076"/>
                <a:gd name="T107" fmla="*/ 172 h 579"/>
                <a:gd name="T108" fmla="*/ 80 w 1076"/>
                <a:gd name="T109" fmla="*/ 68 h 579"/>
                <a:gd name="T110" fmla="*/ 29 w 1076"/>
                <a:gd name="T111" fmla="*/ 85 h 579"/>
                <a:gd name="T112" fmla="*/ 0 w 1076"/>
                <a:gd name="T113" fmla="*/ 45 h 579"/>
                <a:gd name="T114" fmla="*/ 29 w 1076"/>
                <a:gd name="T115" fmla="*/ 2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6" h="579">
                  <a:moveTo>
                    <a:pt x="1033" y="184"/>
                  </a:moveTo>
                  <a:lnTo>
                    <a:pt x="1023" y="187"/>
                  </a:lnTo>
                  <a:lnTo>
                    <a:pt x="1015" y="194"/>
                  </a:lnTo>
                  <a:lnTo>
                    <a:pt x="1011" y="205"/>
                  </a:lnTo>
                  <a:lnTo>
                    <a:pt x="1015" y="216"/>
                  </a:lnTo>
                  <a:lnTo>
                    <a:pt x="1023" y="223"/>
                  </a:lnTo>
                  <a:lnTo>
                    <a:pt x="1033" y="226"/>
                  </a:lnTo>
                  <a:lnTo>
                    <a:pt x="1044" y="223"/>
                  </a:lnTo>
                  <a:lnTo>
                    <a:pt x="1051" y="216"/>
                  </a:lnTo>
                  <a:lnTo>
                    <a:pt x="1054" y="205"/>
                  </a:lnTo>
                  <a:lnTo>
                    <a:pt x="1051" y="194"/>
                  </a:lnTo>
                  <a:lnTo>
                    <a:pt x="1044" y="187"/>
                  </a:lnTo>
                  <a:lnTo>
                    <a:pt x="1033" y="184"/>
                  </a:lnTo>
                  <a:close/>
                  <a:moveTo>
                    <a:pt x="513" y="122"/>
                  </a:moveTo>
                  <a:lnTo>
                    <a:pt x="483" y="124"/>
                  </a:lnTo>
                  <a:lnTo>
                    <a:pt x="455" y="130"/>
                  </a:lnTo>
                  <a:lnTo>
                    <a:pt x="428" y="140"/>
                  </a:lnTo>
                  <a:lnTo>
                    <a:pt x="403" y="153"/>
                  </a:lnTo>
                  <a:lnTo>
                    <a:pt x="431" y="188"/>
                  </a:lnTo>
                  <a:lnTo>
                    <a:pt x="457" y="176"/>
                  </a:lnTo>
                  <a:lnTo>
                    <a:pt x="484" y="170"/>
                  </a:lnTo>
                  <a:lnTo>
                    <a:pt x="512" y="167"/>
                  </a:lnTo>
                  <a:lnTo>
                    <a:pt x="540" y="169"/>
                  </a:lnTo>
                  <a:lnTo>
                    <a:pt x="565" y="176"/>
                  </a:lnTo>
                  <a:lnTo>
                    <a:pt x="589" y="186"/>
                  </a:lnTo>
                  <a:lnTo>
                    <a:pt x="613" y="200"/>
                  </a:lnTo>
                  <a:lnTo>
                    <a:pt x="633" y="218"/>
                  </a:lnTo>
                  <a:lnTo>
                    <a:pt x="651" y="238"/>
                  </a:lnTo>
                  <a:lnTo>
                    <a:pt x="665" y="262"/>
                  </a:lnTo>
                  <a:lnTo>
                    <a:pt x="675" y="286"/>
                  </a:lnTo>
                  <a:lnTo>
                    <a:pt x="681" y="313"/>
                  </a:lnTo>
                  <a:lnTo>
                    <a:pt x="717" y="269"/>
                  </a:lnTo>
                  <a:lnTo>
                    <a:pt x="703" y="238"/>
                  </a:lnTo>
                  <a:lnTo>
                    <a:pt x="686" y="210"/>
                  </a:lnTo>
                  <a:lnTo>
                    <a:pt x="665" y="185"/>
                  </a:lnTo>
                  <a:lnTo>
                    <a:pt x="639" y="164"/>
                  </a:lnTo>
                  <a:lnTo>
                    <a:pt x="611" y="147"/>
                  </a:lnTo>
                  <a:lnTo>
                    <a:pt x="580" y="133"/>
                  </a:lnTo>
                  <a:lnTo>
                    <a:pt x="548" y="125"/>
                  </a:lnTo>
                  <a:lnTo>
                    <a:pt x="513" y="122"/>
                  </a:lnTo>
                  <a:close/>
                  <a:moveTo>
                    <a:pt x="44" y="23"/>
                  </a:moveTo>
                  <a:lnTo>
                    <a:pt x="32" y="26"/>
                  </a:lnTo>
                  <a:lnTo>
                    <a:pt x="25" y="34"/>
                  </a:lnTo>
                  <a:lnTo>
                    <a:pt x="22" y="44"/>
                  </a:lnTo>
                  <a:lnTo>
                    <a:pt x="25" y="55"/>
                  </a:lnTo>
                  <a:lnTo>
                    <a:pt x="32" y="62"/>
                  </a:lnTo>
                  <a:lnTo>
                    <a:pt x="44" y="65"/>
                  </a:lnTo>
                  <a:lnTo>
                    <a:pt x="54" y="62"/>
                  </a:lnTo>
                  <a:lnTo>
                    <a:pt x="62" y="55"/>
                  </a:lnTo>
                  <a:lnTo>
                    <a:pt x="65" y="44"/>
                  </a:lnTo>
                  <a:lnTo>
                    <a:pt x="62" y="34"/>
                  </a:lnTo>
                  <a:lnTo>
                    <a:pt x="54" y="26"/>
                  </a:lnTo>
                  <a:lnTo>
                    <a:pt x="44" y="23"/>
                  </a:lnTo>
                  <a:close/>
                  <a:moveTo>
                    <a:pt x="44" y="0"/>
                  </a:moveTo>
                  <a:lnTo>
                    <a:pt x="58" y="3"/>
                  </a:lnTo>
                  <a:lnTo>
                    <a:pt x="70" y="9"/>
                  </a:lnTo>
                  <a:lnTo>
                    <a:pt x="80" y="19"/>
                  </a:lnTo>
                  <a:lnTo>
                    <a:pt x="85" y="33"/>
                  </a:lnTo>
                  <a:lnTo>
                    <a:pt x="306" y="33"/>
                  </a:lnTo>
                  <a:lnTo>
                    <a:pt x="389" y="135"/>
                  </a:lnTo>
                  <a:lnTo>
                    <a:pt x="417" y="120"/>
                  </a:lnTo>
                  <a:lnTo>
                    <a:pt x="447" y="109"/>
                  </a:lnTo>
                  <a:lnTo>
                    <a:pt x="480" y="102"/>
                  </a:lnTo>
                  <a:lnTo>
                    <a:pt x="513" y="100"/>
                  </a:lnTo>
                  <a:lnTo>
                    <a:pt x="550" y="102"/>
                  </a:lnTo>
                  <a:lnTo>
                    <a:pt x="584" y="110"/>
                  </a:lnTo>
                  <a:lnTo>
                    <a:pt x="617" y="123"/>
                  </a:lnTo>
                  <a:lnTo>
                    <a:pt x="647" y="140"/>
                  </a:lnTo>
                  <a:lnTo>
                    <a:pt x="675" y="163"/>
                  </a:lnTo>
                  <a:lnTo>
                    <a:pt x="698" y="188"/>
                  </a:lnTo>
                  <a:lnTo>
                    <a:pt x="718" y="216"/>
                  </a:lnTo>
                  <a:lnTo>
                    <a:pt x="734" y="247"/>
                  </a:lnTo>
                  <a:lnTo>
                    <a:pt x="777" y="193"/>
                  </a:lnTo>
                  <a:lnTo>
                    <a:pt x="991" y="193"/>
                  </a:lnTo>
                  <a:lnTo>
                    <a:pt x="996" y="180"/>
                  </a:lnTo>
                  <a:lnTo>
                    <a:pt x="1006" y="170"/>
                  </a:lnTo>
                  <a:lnTo>
                    <a:pt x="1019" y="164"/>
                  </a:lnTo>
                  <a:lnTo>
                    <a:pt x="1033" y="161"/>
                  </a:lnTo>
                  <a:lnTo>
                    <a:pt x="1047" y="163"/>
                  </a:lnTo>
                  <a:lnTo>
                    <a:pt x="1059" y="170"/>
                  </a:lnTo>
                  <a:lnTo>
                    <a:pt x="1068" y="179"/>
                  </a:lnTo>
                  <a:lnTo>
                    <a:pt x="1074" y="191"/>
                  </a:lnTo>
                  <a:lnTo>
                    <a:pt x="1076" y="205"/>
                  </a:lnTo>
                  <a:lnTo>
                    <a:pt x="1074" y="219"/>
                  </a:lnTo>
                  <a:lnTo>
                    <a:pt x="1068" y="231"/>
                  </a:lnTo>
                  <a:lnTo>
                    <a:pt x="1059" y="240"/>
                  </a:lnTo>
                  <a:lnTo>
                    <a:pt x="1047" y="247"/>
                  </a:lnTo>
                  <a:lnTo>
                    <a:pt x="1033" y="249"/>
                  </a:lnTo>
                  <a:lnTo>
                    <a:pt x="1019" y="246"/>
                  </a:lnTo>
                  <a:lnTo>
                    <a:pt x="1006" y="240"/>
                  </a:lnTo>
                  <a:lnTo>
                    <a:pt x="996" y="229"/>
                  </a:lnTo>
                  <a:lnTo>
                    <a:pt x="991" y="217"/>
                  </a:lnTo>
                  <a:lnTo>
                    <a:pt x="991" y="217"/>
                  </a:lnTo>
                  <a:lnTo>
                    <a:pt x="788" y="217"/>
                  </a:lnTo>
                  <a:lnTo>
                    <a:pt x="743" y="273"/>
                  </a:lnTo>
                  <a:lnTo>
                    <a:pt x="750" y="305"/>
                  </a:lnTo>
                  <a:lnTo>
                    <a:pt x="752" y="339"/>
                  </a:lnTo>
                  <a:lnTo>
                    <a:pt x="749" y="377"/>
                  </a:lnTo>
                  <a:lnTo>
                    <a:pt x="741" y="413"/>
                  </a:lnTo>
                  <a:lnTo>
                    <a:pt x="726" y="448"/>
                  </a:lnTo>
                  <a:lnTo>
                    <a:pt x="706" y="481"/>
                  </a:lnTo>
                  <a:lnTo>
                    <a:pt x="688" y="466"/>
                  </a:lnTo>
                  <a:lnTo>
                    <a:pt x="706" y="438"/>
                  </a:lnTo>
                  <a:lnTo>
                    <a:pt x="718" y="406"/>
                  </a:lnTo>
                  <a:lnTo>
                    <a:pt x="726" y="374"/>
                  </a:lnTo>
                  <a:lnTo>
                    <a:pt x="729" y="339"/>
                  </a:lnTo>
                  <a:lnTo>
                    <a:pt x="728" y="317"/>
                  </a:lnTo>
                  <a:lnTo>
                    <a:pt x="724" y="295"/>
                  </a:lnTo>
                  <a:lnTo>
                    <a:pt x="683" y="347"/>
                  </a:lnTo>
                  <a:lnTo>
                    <a:pt x="680" y="373"/>
                  </a:lnTo>
                  <a:lnTo>
                    <a:pt x="674" y="397"/>
                  </a:lnTo>
                  <a:lnTo>
                    <a:pt x="664" y="420"/>
                  </a:lnTo>
                  <a:lnTo>
                    <a:pt x="650" y="442"/>
                  </a:lnTo>
                  <a:lnTo>
                    <a:pt x="633" y="461"/>
                  </a:lnTo>
                  <a:lnTo>
                    <a:pt x="612" y="479"/>
                  </a:lnTo>
                  <a:lnTo>
                    <a:pt x="588" y="493"/>
                  </a:lnTo>
                  <a:lnTo>
                    <a:pt x="564" y="503"/>
                  </a:lnTo>
                  <a:lnTo>
                    <a:pt x="539" y="509"/>
                  </a:lnTo>
                  <a:lnTo>
                    <a:pt x="512" y="511"/>
                  </a:lnTo>
                  <a:lnTo>
                    <a:pt x="486" y="509"/>
                  </a:lnTo>
                  <a:lnTo>
                    <a:pt x="461" y="503"/>
                  </a:lnTo>
                  <a:lnTo>
                    <a:pt x="435" y="493"/>
                  </a:lnTo>
                  <a:lnTo>
                    <a:pt x="413" y="479"/>
                  </a:lnTo>
                  <a:lnTo>
                    <a:pt x="392" y="461"/>
                  </a:lnTo>
                  <a:lnTo>
                    <a:pt x="373" y="440"/>
                  </a:lnTo>
                  <a:lnTo>
                    <a:pt x="359" y="417"/>
                  </a:lnTo>
                  <a:lnTo>
                    <a:pt x="349" y="392"/>
                  </a:lnTo>
                  <a:lnTo>
                    <a:pt x="343" y="367"/>
                  </a:lnTo>
                  <a:lnTo>
                    <a:pt x="366" y="362"/>
                  </a:lnTo>
                  <a:lnTo>
                    <a:pt x="371" y="385"/>
                  </a:lnTo>
                  <a:lnTo>
                    <a:pt x="380" y="407"/>
                  </a:lnTo>
                  <a:lnTo>
                    <a:pt x="393" y="427"/>
                  </a:lnTo>
                  <a:lnTo>
                    <a:pt x="407" y="445"/>
                  </a:lnTo>
                  <a:lnTo>
                    <a:pt x="428" y="461"/>
                  </a:lnTo>
                  <a:lnTo>
                    <a:pt x="450" y="474"/>
                  </a:lnTo>
                  <a:lnTo>
                    <a:pt x="475" y="484"/>
                  </a:lnTo>
                  <a:lnTo>
                    <a:pt x="499" y="488"/>
                  </a:lnTo>
                  <a:lnTo>
                    <a:pt x="525" y="488"/>
                  </a:lnTo>
                  <a:lnTo>
                    <a:pt x="550" y="484"/>
                  </a:lnTo>
                  <a:lnTo>
                    <a:pt x="574" y="474"/>
                  </a:lnTo>
                  <a:lnTo>
                    <a:pt x="597" y="461"/>
                  </a:lnTo>
                  <a:lnTo>
                    <a:pt x="617" y="445"/>
                  </a:lnTo>
                  <a:lnTo>
                    <a:pt x="633" y="427"/>
                  </a:lnTo>
                  <a:lnTo>
                    <a:pt x="645" y="406"/>
                  </a:lnTo>
                  <a:lnTo>
                    <a:pt x="653" y="384"/>
                  </a:lnTo>
                  <a:lnTo>
                    <a:pt x="610" y="439"/>
                  </a:lnTo>
                  <a:lnTo>
                    <a:pt x="592" y="424"/>
                  </a:lnTo>
                  <a:lnTo>
                    <a:pt x="660" y="339"/>
                  </a:lnTo>
                  <a:lnTo>
                    <a:pt x="657" y="309"/>
                  </a:lnTo>
                  <a:lnTo>
                    <a:pt x="649" y="282"/>
                  </a:lnTo>
                  <a:lnTo>
                    <a:pt x="636" y="257"/>
                  </a:lnTo>
                  <a:lnTo>
                    <a:pt x="617" y="234"/>
                  </a:lnTo>
                  <a:lnTo>
                    <a:pt x="600" y="219"/>
                  </a:lnTo>
                  <a:lnTo>
                    <a:pt x="579" y="207"/>
                  </a:lnTo>
                  <a:lnTo>
                    <a:pt x="558" y="197"/>
                  </a:lnTo>
                  <a:lnTo>
                    <a:pt x="536" y="192"/>
                  </a:lnTo>
                  <a:lnTo>
                    <a:pt x="512" y="190"/>
                  </a:lnTo>
                  <a:lnTo>
                    <a:pt x="489" y="192"/>
                  </a:lnTo>
                  <a:lnTo>
                    <a:pt x="467" y="197"/>
                  </a:lnTo>
                  <a:lnTo>
                    <a:pt x="445" y="207"/>
                  </a:lnTo>
                  <a:lnTo>
                    <a:pt x="491" y="263"/>
                  </a:lnTo>
                  <a:lnTo>
                    <a:pt x="474" y="278"/>
                  </a:lnTo>
                  <a:lnTo>
                    <a:pt x="426" y="218"/>
                  </a:lnTo>
                  <a:lnTo>
                    <a:pt x="407" y="234"/>
                  </a:lnTo>
                  <a:lnTo>
                    <a:pt x="392" y="252"/>
                  </a:lnTo>
                  <a:lnTo>
                    <a:pt x="379" y="273"/>
                  </a:lnTo>
                  <a:lnTo>
                    <a:pt x="370" y="295"/>
                  </a:lnTo>
                  <a:lnTo>
                    <a:pt x="365" y="319"/>
                  </a:lnTo>
                  <a:lnTo>
                    <a:pt x="343" y="316"/>
                  </a:lnTo>
                  <a:lnTo>
                    <a:pt x="349" y="288"/>
                  </a:lnTo>
                  <a:lnTo>
                    <a:pt x="359" y="263"/>
                  </a:lnTo>
                  <a:lnTo>
                    <a:pt x="373" y="239"/>
                  </a:lnTo>
                  <a:lnTo>
                    <a:pt x="392" y="218"/>
                  </a:lnTo>
                  <a:lnTo>
                    <a:pt x="412" y="201"/>
                  </a:lnTo>
                  <a:lnTo>
                    <a:pt x="383" y="166"/>
                  </a:lnTo>
                  <a:lnTo>
                    <a:pt x="359" y="187"/>
                  </a:lnTo>
                  <a:lnTo>
                    <a:pt x="338" y="213"/>
                  </a:lnTo>
                  <a:lnTo>
                    <a:pt x="321" y="240"/>
                  </a:lnTo>
                  <a:lnTo>
                    <a:pt x="307" y="272"/>
                  </a:lnTo>
                  <a:lnTo>
                    <a:pt x="299" y="304"/>
                  </a:lnTo>
                  <a:lnTo>
                    <a:pt x="297" y="339"/>
                  </a:lnTo>
                  <a:lnTo>
                    <a:pt x="300" y="375"/>
                  </a:lnTo>
                  <a:lnTo>
                    <a:pt x="308" y="407"/>
                  </a:lnTo>
                  <a:lnTo>
                    <a:pt x="322" y="439"/>
                  </a:lnTo>
                  <a:lnTo>
                    <a:pt x="339" y="467"/>
                  </a:lnTo>
                  <a:lnTo>
                    <a:pt x="360" y="493"/>
                  </a:lnTo>
                  <a:lnTo>
                    <a:pt x="386" y="514"/>
                  </a:lnTo>
                  <a:lnTo>
                    <a:pt x="414" y="531"/>
                  </a:lnTo>
                  <a:lnTo>
                    <a:pt x="444" y="545"/>
                  </a:lnTo>
                  <a:lnTo>
                    <a:pt x="478" y="553"/>
                  </a:lnTo>
                  <a:lnTo>
                    <a:pt x="513" y="556"/>
                  </a:lnTo>
                  <a:lnTo>
                    <a:pt x="548" y="553"/>
                  </a:lnTo>
                  <a:lnTo>
                    <a:pt x="581" y="545"/>
                  </a:lnTo>
                  <a:lnTo>
                    <a:pt x="614" y="531"/>
                  </a:lnTo>
                  <a:lnTo>
                    <a:pt x="643" y="512"/>
                  </a:lnTo>
                  <a:lnTo>
                    <a:pt x="657" y="530"/>
                  </a:lnTo>
                  <a:lnTo>
                    <a:pt x="631" y="548"/>
                  </a:lnTo>
                  <a:lnTo>
                    <a:pt x="604" y="561"/>
                  </a:lnTo>
                  <a:lnTo>
                    <a:pt x="574" y="571"/>
                  </a:lnTo>
                  <a:lnTo>
                    <a:pt x="544" y="577"/>
                  </a:lnTo>
                  <a:lnTo>
                    <a:pt x="513" y="579"/>
                  </a:lnTo>
                  <a:lnTo>
                    <a:pt x="475" y="576"/>
                  </a:lnTo>
                  <a:lnTo>
                    <a:pt x="437" y="567"/>
                  </a:lnTo>
                  <a:lnTo>
                    <a:pt x="404" y="552"/>
                  </a:lnTo>
                  <a:lnTo>
                    <a:pt x="372" y="532"/>
                  </a:lnTo>
                  <a:lnTo>
                    <a:pt x="344" y="509"/>
                  </a:lnTo>
                  <a:lnTo>
                    <a:pt x="321" y="481"/>
                  </a:lnTo>
                  <a:lnTo>
                    <a:pt x="300" y="449"/>
                  </a:lnTo>
                  <a:lnTo>
                    <a:pt x="286" y="415"/>
                  </a:lnTo>
                  <a:lnTo>
                    <a:pt x="277" y="378"/>
                  </a:lnTo>
                  <a:lnTo>
                    <a:pt x="274" y="339"/>
                  </a:lnTo>
                  <a:lnTo>
                    <a:pt x="277" y="301"/>
                  </a:lnTo>
                  <a:lnTo>
                    <a:pt x="286" y="265"/>
                  </a:lnTo>
                  <a:lnTo>
                    <a:pt x="300" y="231"/>
                  </a:lnTo>
                  <a:lnTo>
                    <a:pt x="320" y="200"/>
                  </a:lnTo>
                  <a:lnTo>
                    <a:pt x="343" y="172"/>
                  </a:lnTo>
                  <a:lnTo>
                    <a:pt x="369" y="148"/>
                  </a:lnTo>
                  <a:lnTo>
                    <a:pt x="295" y="56"/>
                  </a:lnTo>
                  <a:lnTo>
                    <a:pt x="85" y="56"/>
                  </a:lnTo>
                  <a:lnTo>
                    <a:pt x="80" y="68"/>
                  </a:lnTo>
                  <a:lnTo>
                    <a:pt x="70" y="79"/>
                  </a:lnTo>
                  <a:lnTo>
                    <a:pt x="58" y="85"/>
                  </a:lnTo>
                  <a:lnTo>
                    <a:pt x="44" y="89"/>
                  </a:lnTo>
                  <a:lnTo>
                    <a:pt x="29" y="85"/>
                  </a:lnTo>
                  <a:lnTo>
                    <a:pt x="17" y="79"/>
                  </a:lnTo>
                  <a:lnTo>
                    <a:pt x="8" y="70"/>
                  </a:lnTo>
                  <a:lnTo>
                    <a:pt x="2" y="58"/>
                  </a:lnTo>
                  <a:lnTo>
                    <a:pt x="0" y="45"/>
                  </a:lnTo>
                  <a:lnTo>
                    <a:pt x="2" y="31"/>
                  </a:lnTo>
                  <a:lnTo>
                    <a:pt x="8" y="18"/>
                  </a:lnTo>
                  <a:lnTo>
                    <a:pt x="17" y="9"/>
                  </a:lnTo>
                  <a:lnTo>
                    <a:pt x="29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3" name="Group 673"/>
          <p:cNvGrpSpPr/>
          <p:nvPr/>
        </p:nvGrpSpPr>
        <p:grpSpPr>
          <a:xfrm>
            <a:off x="9670801" y="2778464"/>
            <a:ext cx="482239" cy="533472"/>
            <a:chOff x="7570788" y="5183188"/>
            <a:chExt cx="941388" cy="1041400"/>
          </a:xfrm>
          <a:solidFill>
            <a:srgbClr val="000000"/>
          </a:solidFill>
        </p:grpSpPr>
        <p:sp>
          <p:nvSpPr>
            <p:cNvPr id="764" name="Freeform 428"/>
            <p:cNvSpPr>
              <a:spLocks/>
            </p:cNvSpPr>
            <p:nvPr/>
          </p:nvSpPr>
          <p:spPr bwMode="auto">
            <a:xfrm>
              <a:off x="8135938" y="5851526"/>
              <a:ext cx="207963" cy="207963"/>
            </a:xfrm>
            <a:custGeom>
              <a:avLst/>
              <a:gdLst>
                <a:gd name="T0" fmla="*/ 346 w 654"/>
                <a:gd name="T1" fmla="*/ 0 h 656"/>
                <a:gd name="T2" fmla="*/ 423 w 654"/>
                <a:gd name="T3" fmla="*/ 14 h 656"/>
                <a:gd name="T4" fmla="*/ 493 w 654"/>
                <a:gd name="T5" fmla="*/ 45 h 656"/>
                <a:gd name="T6" fmla="*/ 556 w 654"/>
                <a:gd name="T7" fmla="*/ 93 h 656"/>
                <a:gd name="T8" fmla="*/ 605 w 654"/>
                <a:gd name="T9" fmla="*/ 155 h 656"/>
                <a:gd name="T10" fmla="*/ 637 w 654"/>
                <a:gd name="T11" fmla="*/ 223 h 656"/>
                <a:gd name="T12" fmla="*/ 651 w 654"/>
                <a:gd name="T13" fmla="*/ 287 h 656"/>
                <a:gd name="T14" fmla="*/ 651 w 654"/>
                <a:gd name="T15" fmla="*/ 289 h 656"/>
                <a:gd name="T16" fmla="*/ 654 w 654"/>
                <a:gd name="T17" fmla="*/ 325 h 656"/>
                <a:gd name="T18" fmla="*/ 653 w 654"/>
                <a:gd name="T19" fmla="*/ 355 h 656"/>
                <a:gd name="T20" fmla="*/ 649 w 654"/>
                <a:gd name="T21" fmla="*/ 381 h 656"/>
                <a:gd name="T22" fmla="*/ 643 w 654"/>
                <a:gd name="T23" fmla="*/ 413 h 656"/>
                <a:gd name="T24" fmla="*/ 636 w 654"/>
                <a:gd name="T25" fmla="*/ 435 h 656"/>
                <a:gd name="T26" fmla="*/ 625 w 654"/>
                <a:gd name="T27" fmla="*/ 461 h 656"/>
                <a:gd name="T28" fmla="*/ 621 w 654"/>
                <a:gd name="T29" fmla="*/ 471 h 656"/>
                <a:gd name="T30" fmla="*/ 606 w 654"/>
                <a:gd name="T31" fmla="*/ 499 h 656"/>
                <a:gd name="T32" fmla="*/ 589 w 654"/>
                <a:gd name="T33" fmla="*/ 525 h 656"/>
                <a:gd name="T34" fmla="*/ 534 w 654"/>
                <a:gd name="T35" fmla="*/ 582 h 656"/>
                <a:gd name="T36" fmla="*/ 464 w 654"/>
                <a:gd name="T37" fmla="*/ 626 h 656"/>
                <a:gd name="T38" fmla="*/ 387 w 654"/>
                <a:gd name="T39" fmla="*/ 651 h 656"/>
                <a:gd name="T40" fmla="*/ 308 w 654"/>
                <a:gd name="T41" fmla="*/ 656 h 656"/>
                <a:gd name="T42" fmla="*/ 232 w 654"/>
                <a:gd name="T43" fmla="*/ 642 h 656"/>
                <a:gd name="T44" fmla="*/ 161 w 654"/>
                <a:gd name="T45" fmla="*/ 611 h 656"/>
                <a:gd name="T46" fmla="*/ 99 w 654"/>
                <a:gd name="T47" fmla="*/ 564 h 656"/>
                <a:gd name="T48" fmla="*/ 50 w 654"/>
                <a:gd name="T49" fmla="*/ 502 h 656"/>
                <a:gd name="T50" fmla="*/ 15 w 654"/>
                <a:gd name="T51" fmla="*/ 428 h 656"/>
                <a:gd name="T52" fmla="*/ 0 w 654"/>
                <a:gd name="T53" fmla="*/ 352 h 656"/>
                <a:gd name="T54" fmla="*/ 3 w 654"/>
                <a:gd name="T55" fmla="*/ 278 h 656"/>
                <a:gd name="T56" fmla="*/ 8 w 654"/>
                <a:gd name="T57" fmla="*/ 252 h 656"/>
                <a:gd name="T58" fmla="*/ 10 w 654"/>
                <a:gd name="T59" fmla="*/ 244 h 656"/>
                <a:gd name="T60" fmla="*/ 15 w 654"/>
                <a:gd name="T61" fmla="*/ 228 h 656"/>
                <a:gd name="T62" fmla="*/ 20 w 654"/>
                <a:gd name="T63" fmla="*/ 214 h 656"/>
                <a:gd name="T64" fmla="*/ 23 w 654"/>
                <a:gd name="T65" fmla="*/ 205 h 656"/>
                <a:gd name="T66" fmla="*/ 33 w 654"/>
                <a:gd name="T67" fmla="*/ 183 h 656"/>
                <a:gd name="T68" fmla="*/ 73 w 654"/>
                <a:gd name="T69" fmla="*/ 121 h 656"/>
                <a:gd name="T70" fmla="*/ 126 w 654"/>
                <a:gd name="T71" fmla="*/ 69 h 656"/>
                <a:gd name="T72" fmla="*/ 191 w 654"/>
                <a:gd name="T73" fmla="*/ 29 h 656"/>
                <a:gd name="T74" fmla="*/ 269 w 654"/>
                <a:gd name="T75" fmla="*/ 5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54" h="656">
                  <a:moveTo>
                    <a:pt x="308" y="0"/>
                  </a:moveTo>
                  <a:lnTo>
                    <a:pt x="346" y="0"/>
                  </a:lnTo>
                  <a:lnTo>
                    <a:pt x="386" y="5"/>
                  </a:lnTo>
                  <a:lnTo>
                    <a:pt x="423" y="14"/>
                  </a:lnTo>
                  <a:lnTo>
                    <a:pt x="459" y="28"/>
                  </a:lnTo>
                  <a:lnTo>
                    <a:pt x="493" y="45"/>
                  </a:lnTo>
                  <a:lnTo>
                    <a:pt x="526" y="68"/>
                  </a:lnTo>
                  <a:lnTo>
                    <a:pt x="556" y="93"/>
                  </a:lnTo>
                  <a:lnTo>
                    <a:pt x="582" y="123"/>
                  </a:lnTo>
                  <a:lnTo>
                    <a:pt x="605" y="155"/>
                  </a:lnTo>
                  <a:lnTo>
                    <a:pt x="624" y="192"/>
                  </a:lnTo>
                  <a:lnTo>
                    <a:pt x="637" y="223"/>
                  </a:lnTo>
                  <a:lnTo>
                    <a:pt x="646" y="255"/>
                  </a:lnTo>
                  <a:lnTo>
                    <a:pt x="651" y="287"/>
                  </a:lnTo>
                  <a:lnTo>
                    <a:pt x="651" y="288"/>
                  </a:lnTo>
                  <a:lnTo>
                    <a:pt x="651" y="289"/>
                  </a:lnTo>
                  <a:lnTo>
                    <a:pt x="654" y="319"/>
                  </a:lnTo>
                  <a:lnTo>
                    <a:pt x="654" y="325"/>
                  </a:lnTo>
                  <a:lnTo>
                    <a:pt x="653" y="350"/>
                  </a:lnTo>
                  <a:lnTo>
                    <a:pt x="653" y="355"/>
                  </a:lnTo>
                  <a:lnTo>
                    <a:pt x="652" y="360"/>
                  </a:lnTo>
                  <a:lnTo>
                    <a:pt x="649" y="381"/>
                  </a:lnTo>
                  <a:lnTo>
                    <a:pt x="647" y="395"/>
                  </a:lnTo>
                  <a:lnTo>
                    <a:pt x="643" y="413"/>
                  </a:lnTo>
                  <a:lnTo>
                    <a:pt x="638" y="429"/>
                  </a:lnTo>
                  <a:lnTo>
                    <a:pt x="636" y="435"/>
                  </a:lnTo>
                  <a:lnTo>
                    <a:pt x="633" y="442"/>
                  </a:lnTo>
                  <a:lnTo>
                    <a:pt x="625" y="461"/>
                  </a:lnTo>
                  <a:lnTo>
                    <a:pt x="623" y="466"/>
                  </a:lnTo>
                  <a:lnTo>
                    <a:pt x="621" y="471"/>
                  </a:lnTo>
                  <a:lnTo>
                    <a:pt x="610" y="492"/>
                  </a:lnTo>
                  <a:lnTo>
                    <a:pt x="606" y="499"/>
                  </a:lnTo>
                  <a:lnTo>
                    <a:pt x="590" y="523"/>
                  </a:lnTo>
                  <a:lnTo>
                    <a:pt x="589" y="525"/>
                  </a:lnTo>
                  <a:lnTo>
                    <a:pt x="563" y="555"/>
                  </a:lnTo>
                  <a:lnTo>
                    <a:pt x="534" y="582"/>
                  </a:lnTo>
                  <a:lnTo>
                    <a:pt x="500" y="607"/>
                  </a:lnTo>
                  <a:lnTo>
                    <a:pt x="464" y="626"/>
                  </a:lnTo>
                  <a:lnTo>
                    <a:pt x="425" y="641"/>
                  </a:lnTo>
                  <a:lnTo>
                    <a:pt x="387" y="651"/>
                  </a:lnTo>
                  <a:lnTo>
                    <a:pt x="347" y="656"/>
                  </a:lnTo>
                  <a:lnTo>
                    <a:pt x="308" y="656"/>
                  </a:lnTo>
                  <a:lnTo>
                    <a:pt x="269" y="651"/>
                  </a:lnTo>
                  <a:lnTo>
                    <a:pt x="232" y="642"/>
                  </a:lnTo>
                  <a:lnTo>
                    <a:pt x="196" y="629"/>
                  </a:lnTo>
                  <a:lnTo>
                    <a:pt x="161" y="611"/>
                  </a:lnTo>
                  <a:lnTo>
                    <a:pt x="129" y="589"/>
                  </a:lnTo>
                  <a:lnTo>
                    <a:pt x="99" y="564"/>
                  </a:lnTo>
                  <a:lnTo>
                    <a:pt x="73" y="535"/>
                  </a:lnTo>
                  <a:lnTo>
                    <a:pt x="50" y="502"/>
                  </a:lnTo>
                  <a:lnTo>
                    <a:pt x="29" y="465"/>
                  </a:lnTo>
                  <a:lnTo>
                    <a:pt x="15" y="428"/>
                  </a:lnTo>
                  <a:lnTo>
                    <a:pt x="5" y="391"/>
                  </a:lnTo>
                  <a:lnTo>
                    <a:pt x="0" y="352"/>
                  </a:lnTo>
                  <a:lnTo>
                    <a:pt x="0" y="315"/>
                  </a:lnTo>
                  <a:lnTo>
                    <a:pt x="3" y="278"/>
                  </a:lnTo>
                  <a:lnTo>
                    <a:pt x="4" y="276"/>
                  </a:lnTo>
                  <a:lnTo>
                    <a:pt x="8" y="252"/>
                  </a:lnTo>
                  <a:lnTo>
                    <a:pt x="9" y="248"/>
                  </a:lnTo>
                  <a:lnTo>
                    <a:pt x="10" y="244"/>
                  </a:lnTo>
                  <a:lnTo>
                    <a:pt x="13" y="236"/>
                  </a:lnTo>
                  <a:lnTo>
                    <a:pt x="15" y="228"/>
                  </a:lnTo>
                  <a:lnTo>
                    <a:pt x="17" y="221"/>
                  </a:lnTo>
                  <a:lnTo>
                    <a:pt x="20" y="214"/>
                  </a:lnTo>
                  <a:lnTo>
                    <a:pt x="22" y="209"/>
                  </a:lnTo>
                  <a:lnTo>
                    <a:pt x="23" y="205"/>
                  </a:lnTo>
                  <a:lnTo>
                    <a:pt x="32" y="185"/>
                  </a:lnTo>
                  <a:lnTo>
                    <a:pt x="33" y="183"/>
                  </a:lnTo>
                  <a:lnTo>
                    <a:pt x="52" y="150"/>
                  </a:lnTo>
                  <a:lnTo>
                    <a:pt x="73" y="121"/>
                  </a:lnTo>
                  <a:lnTo>
                    <a:pt x="98" y="94"/>
                  </a:lnTo>
                  <a:lnTo>
                    <a:pt x="126" y="69"/>
                  </a:lnTo>
                  <a:lnTo>
                    <a:pt x="157" y="47"/>
                  </a:lnTo>
                  <a:lnTo>
                    <a:pt x="191" y="29"/>
                  </a:lnTo>
                  <a:lnTo>
                    <a:pt x="230" y="15"/>
                  </a:lnTo>
                  <a:lnTo>
                    <a:pt x="269" y="5"/>
                  </a:lnTo>
                  <a:lnTo>
                    <a:pt x="3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429"/>
            <p:cNvSpPr>
              <a:spLocks noEditPoints="1"/>
            </p:cNvSpPr>
            <p:nvPr/>
          </p:nvSpPr>
          <p:spPr bwMode="auto">
            <a:xfrm>
              <a:off x="7570788" y="5183188"/>
              <a:ext cx="941388" cy="1041400"/>
            </a:xfrm>
            <a:custGeom>
              <a:avLst/>
              <a:gdLst>
                <a:gd name="T0" fmla="*/ 2174 w 2965"/>
                <a:gd name="T1" fmla="*/ 1829 h 3279"/>
                <a:gd name="T2" fmla="*/ 1955 w 2965"/>
                <a:gd name="T3" fmla="*/ 1740 h 3279"/>
                <a:gd name="T4" fmla="*/ 1725 w 2965"/>
                <a:gd name="T5" fmla="*/ 1767 h 3279"/>
                <a:gd name="T6" fmla="*/ 1696 w 2965"/>
                <a:gd name="T7" fmla="*/ 1989 h 3279"/>
                <a:gd name="T8" fmla="*/ 1470 w 2965"/>
                <a:gd name="T9" fmla="*/ 2057 h 3279"/>
                <a:gd name="T10" fmla="*/ 1391 w 2965"/>
                <a:gd name="T11" fmla="*/ 2168 h 3279"/>
                <a:gd name="T12" fmla="*/ 1369 w 2965"/>
                <a:gd name="T13" fmla="*/ 2231 h 3279"/>
                <a:gd name="T14" fmla="*/ 1509 w 2965"/>
                <a:gd name="T15" fmla="*/ 2367 h 3279"/>
                <a:gd name="T16" fmla="*/ 1506 w 2965"/>
                <a:gd name="T17" fmla="*/ 2461 h 3279"/>
                <a:gd name="T18" fmla="*/ 1385 w 2965"/>
                <a:gd name="T19" fmla="*/ 2640 h 3279"/>
                <a:gd name="T20" fmla="*/ 1445 w 2965"/>
                <a:gd name="T21" fmla="*/ 2816 h 3279"/>
                <a:gd name="T22" fmla="*/ 1678 w 2965"/>
                <a:gd name="T23" fmla="*/ 2857 h 3279"/>
                <a:gd name="T24" fmla="*/ 1760 w 2965"/>
                <a:gd name="T25" fmla="*/ 3113 h 3279"/>
                <a:gd name="T26" fmla="*/ 1984 w 2965"/>
                <a:gd name="T27" fmla="*/ 3159 h 3279"/>
                <a:gd name="T28" fmla="*/ 2253 w 2965"/>
                <a:gd name="T29" fmla="*/ 3106 h 3279"/>
                <a:gd name="T30" fmla="*/ 2382 w 2965"/>
                <a:gd name="T31" fmla="*/ 3153 h 3279"/>
                <a:gd name="T32" fmla="*/ 2534 w 2965"/>
                <a:gd name="T33" fmla="*/ 3024 h 3279"/>
                <a:gd name="T34" fmla="*/ 2686 w 2965"/>
                <a:gd name="T35" fmla="*/ 2807 h 3279"/>
                <a:gd name="T36" fmla="*/ 2809 w 2965"/>
                <a:gd name="T37" fmla="*/ 2751 h 3279"/>
                <a:gd name="T38" fmla="*/ 2852 w 2965"/>
                <a:gd name="T39" fmla="*/ 2627 h 3279"/>
                <a:gd name="T40" fmla="*/ 2713 w 2965"/>
                <a:gd name="T41" fmla="*/ 2476 h 3279"/>
                <a:gd name="T42" fmla="*/ 2827 w 2965"/>
                <a:gd name="T43" fmla="*/ 2241 h 3279"/>
                <a:gd name="T44" fmla="*/ 2739 w 2965"/>
                <a:gd name="T45" fmla="*/ 2016 h 3279"/>
                <a:gd name="T46" fmla="*/ 2489 w 2965"/>
                <a:gd name="T47" fmla="*/ 1959 h 3279"/>
                <a:gd name="T48" fmla="*/ 2455 w 2965"/>
                <a:gd name="T49" fmla="*/ 1747 h 3279"/>
                <a:gd name="T50" fmla="*/ 2182 w 2965"/>
                <a:gd name="T51" fmla="*/ 107 h 3279"/>
                <a:gd name="T52" fmla="*/ 106 w 2965"/>
                <a:gd name="T53" fmla="*/ 2746 h 3279"/>
                <a:gd name="T54" fmla="*/ 1297 w 2965"/>
                <a:gd name="T55" fmla="*/ 2550 h 3279"/>
                <a:gd name="T56" fmla="*/ 1393 w 2965"/>
                <a:gd name="T57" fmla="*/ 2434 h 3279"/>
                <a:gd name="T58" fmla="*/ 1257 w 2965"/>
                <a:gd name="T59" fmla="*/ 2265 h 3279"/>
                <a:gd name="T60" fmla="*/ 1322 w 2965"/>
                <a:gd name="T61" fmla="*/ 2028 h 3279"/>
                <a:gd name="T62" fmla="*/ 1537 w 2965"/>
                <a:gd name="T63" fmla="*/ 1932 h 3279"/>
                <a:gd name="T64" fmla="*/ 1589 w 2965"/>
                <a:gd name="T65" fmla="*/ 1759 h 3279"/>
                <a:gd name="T66" fmla="*/ 1691 w 2965"/>
                <a:gd name="T67" fmla="*/ 1586 h 3279"/>
                <a:gd name="T68" fmla="*/ 1913 w 2965"/>
                <a:gd name="T69" fmla="*/ 1582 h 3279"/>
                <a:gd name="T70" fmla="*/ 2111 w 2965"/>
                <a:gd name="T71" fmla="*/ 1671 h 3279"/>
                <a:gd name="T72" fmla="*/ 106 w 2965"/>
                <a:gd name="T73" fmla="*/ 0 h 3279"/>
                <a:gd name="T74" fmla="*/ 2286 w 2965"/>
                <a:gd name="T75" fmla="*/ 106 h 3279"/>
                <a:gd name="T76" fmla="*/ 2505 w 2965"/>
                <a:gd name="T77" fmla="*/ 1635 h 3279"/>
                <a:gd name="T78" fmla="*/ 2595 w 2965"/>
                <a:gd name="T79" fmla="*/ 1763 h 3279"/>
                <a:gd name="T80" fmla="*/ 2639 w 2965"/>
                <a:gd name="T81" fmla="*/ 1892 h 3279"/>
                <a:gd name="T82" fmla="*/ 2853 w 2965"/>
                <a:gd name="T83" fmla="*/ 1955 h 3279"/>
                <a:gd name="T84" fmla="*/ 2937 w 2965"/>
                <a:gd name="T85" fmla="*/ 2259 h 3279"/>
                <a:gd name="T86" fmla="*/ 2859 w 2965"/>
                <a:gd name="T87" fmla="*/ 2423 h 3279"/>
                <a:gd name="T88" fmla="*/ 2963 w 2965"/>
                <a:gd name="T89" fmla="*/ 2637 h 3279"/>
                <a:gd name="T90" fmla="*/ 2806 w 2965"/>
                <a:gd name="T91" fmla="*/ 2896 h 3279"/>
                <a:gd name="T92" fmla="*/ 2628 w 2965"/>
                <a:gd name="T93" fmla="*/ 2923 h 3279"/>
                <a:gd name="T94" fmla="*/ 2584 w 2965"/>
                <a:gd name="T95" fmla="*/ 3159 h 3279"/>
                <a:gd name="T96" fmla="*/ 2295 w 2965"/>
                <a:gd name="T97" fmla="*/ 3258 h 3279"/>
                <a:gd name="T98" fmla="*/ 2122 w 2965"/>
                <a:gd name="T99" fmla="*/ 3141 h 3279"/>
                <a:gd name="T100" fmla="*/ 1957 w 2965"/>
                <a:gd name="T101" fmla="*/ 3277 h 3279"/>
                <a:gd name="T102" fmla="*/ 1696 w 2965"/>
                <a:gd name="T103" fmla="*/ 3196 h 3279"/>
                <a:gd name="T104" fmla="*/ 1631 w 2965"/>
                <a:gd name="T105" fmla="*/ 2961 h 3279"/>
                <a:gd name="T106" fmla="*/ 1458 w 2965"/>
                <a:gd name="T107" fmla="*/ 2949 h 3279"/>
                <a:gd name="T108" fmla="*/ 82 w 2965"/>
                <a:gd name="T109" fmla="*/ 2834 h 3279"/>
                <a:gd name="T110" fmla="*/ 3 w 2965"/>
                <a:gd name="T111" fmla="*/ 82 h 3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65" h="3279">
                  <a:moveTo>
                    <a:pt x="2305" y="1688"/>
                  </a:moveTo>
                  <a:lnTo>
                    <a:pt x="2283" y="1688"/>
                  </a:lnTo>
                  <a:lnTo>
                    <a:pt x="2263" y="1692"/>
                  </a:lnTo>
                  <a:lnTo>
                    <a:pt x="2244" y="1701"/>
                  </a:lnTo>
                  <a:lnTo>
                    <a:pt x="2227" y="1715"/>
                  </a:lnTo>
                  <a:lnTo>
                    <a:pt x="2213" y="1731"/>
                  </a:lnTo>
                  <a:lnTo>
                    <a:pt x="2203" y="1749"/>
                  </a:lnTo>
                  <a:lnTo>
                    <a:pt x="2174" y="1829"/>
                  </a:lnTo>
                  <a:lnTo>
                    <a:pt x="2169" y="1829"/>
                  </a:lnTo>
                  <a:lnTo>
                    <a:pt x="2164" y="1828"/>
                  </a:lnTo>
                  <a:lnTo>
                    <a:pt x="2164" y="1828"/>
                  </a:lnTo>
                  <a:lnTo>
                    <a:pt x="2109" y="1826"/>
                  </a:lnTo>
                  <a:lnTo>
                    <a:pt x="2056" y="1828"/>
                  </a:lnTo>
                  <a:lnTo>
                    <a:pt x="2002" y="1835"/>
                  </a:lnTo>
                  <a:lnTo>
                    <a:pt x="1966" y="1758"/>
                  </a:lnTo>
                  <a:lnTo>
                    <a:pt x="1955" y="1740"/>
                  </a:lnTo>
                  <a:lnTo>
                    <a:pt x="1940" y="1725"/>
                  </a:lnTo>
                  <a:lnTo>
                    <a:pt x="1923" y="1713"/>
                  </a:lnTo>
                  <a:lnTo>
                    <a:pt x="1903" y="1705"/>
                  </a:lnTo>
                  <a:lnTo>
                    <a:pt x="1883" y="1702"/>
                  </a:lnTo>
                  <a:lnTo>
                    <a:pt x="1862" y="1704"/>
                  </a:lnTo>
                  <a:lnTo>
                    <a:pt x="1841" y="1712"/>
                  </a:lnTo>
                  <a:lnTo>
                    <a:pt x="1743" y="1756"/>
                  </a:lnTo>
                  <a:lnTo>
                    <a:pt x="1725" y="1767"/>
                  </a:lnTo>
                  <a:lnTo>
                    <a:pt x="1710" y="1782"/>
                  </a:lnTo>
                  <a:lnTo>
                    <a:pt x="1698" y="1799"/>
                  </a:lnTo>
                  <a:lnTo>
                    <a:pt x="1691" y="1818"/>
                  </a:lnTo>
                  <a:lnTo>
                    <a:pt x="1688" y="1840"/>
                  </a:lnTo>
                  <a:lnTo>
                    <a:pt x="1690" y="1861"/>
                  </a:lnTo>
                  <a:lnTo>
                    <a:pt x="1697" y="1882"/>
                  </a:lnTo>
                  <a:lnTo>
                    <a:pt x="1731" y="1959"/>
                  </a:lnTo>
                  <a:lnTo>
                    <a:pt x="1696" y="1989"/>
                  </a:lnTo>
                  <a:lnTo>
                    <a:pt x="1664" y="2022"/>
                  </a:lnTo>
                  <a:lnTo>
                    <a:pt x="1634" y="2058"/>
                  </a:lnTo>
                  <a:lnTo>
                    <a:pt x="1634" y="2058"/>
                  </a:lnTo>
                  <a:lnTo>
                    <a:pt x="1612" y="2087"/>
                  </a:lnTo>
                  <a:lnTo>
                    <a:pt x="1534" y="2058"/>
                  </a:lnTo>
                  <a:lnTo>
                    <a:pt x="1512" y="2053"/>
                  </a:lnTo>
                  <a:lnTo>
                    <a:pt x="1490" y="2052"/>
                  </a:lnTo>
                  <a:lnTo>
                    <a:pt x="1470" y="2057"/>
                  </a:lnTo>
                  <a:lnTo>
                    <a:pt x="1451" y="2065"/>
                  </a:lnTo>
                  <a:lnTo>
                    <a:pt x="1435" y="2078"/>
                  </a:lnTo>
                  <a:lnTo>
                    <a:pt x="1421" y="2094"/>
                  </a:lnTo>
                  <a:lnTo>
                    <a:pt x="1411" y="2113"/>
                  </a:lnTo>
                  <a:lnTo>
                    <a:pt x="1411" y="2114"/>
                  </a:lnTo>
                  <a:lnTo>
                    <a:pt x="1410" y="2115"/>
                  </a:lnTo>
                  <a:lnTo>
                    <a:pt x="1410" y="2116"/>
                  </a:lnTo>
                  <a:lnTo>
                    <a:pt x="1391" y="2168"/>
                  </a:lnTo>
                  <a:lnTo>
                    <a:pt x="1374" y="2213"/>
                  </a:lnTo>
                  <a:lnTo>
                    <a:pt x="1374" y="2215"/>
                  </a:lnTo>
                  <a:lnTo>
                    <a:pt x="1373" y="2216"/>
                  </a:lnTo>
                  <a:lnTo>
                    <a:pt x="1373" y="2216"/>
                  </a:lnTo>
                  <a:lnTo>
                    <a:pt x="1371" y="2222"/>
                  </a:lnTo>
                  <a:lnTo>
                    <a:pt x="1370" y="2227"/>
                  </a:lnTo>
                  <a:lnTo>
                    <a:pt x="1370" y="2229"/>
                  </a:lnTo>
                  <a:lnTo>
                    <a:pt x="1369" y="2231"/>
                  </a:lnTo>
                  <a:lnTo>
                    <a:pt x="1367" y="2251"/>
                  </a:lnTo>
                  <a:lnTo>
                    <a:pt x="1370" y="2271"/>
                  </a:lnTo>
                  <a:lnTo>
                    <a:pt x="1376" y="2289"/>
                  </a:lnTo>
                  <a:lnTo>
                    <a:pt x="1385" y="2305"/>
                  </a:lnTo>
                  <a:lnTo>
                    <a:pt x="1398" y="2319"/>
                  </a:lnTo>
                  <a:lnTo>
                    <a:pt x="1412" y="2330"/>
                  </a:lnTo>
                  <a:lnTo>
                    <a:pt x="1429" y="2338"/>
                  </a:lnTo>
                  <a:lnTo>
                    <a:pt x="1509" y="2367"/>
                  </a:lnTo>
                  <a:lnTo>
                    <a:pt x="1508" y="2373"/>
                  </a:lnTo>
                  <a:lnTo>
                    <a:pt x="1508" y="2379"/>
                  </a:lnTo>
                  <a:lnTo>
                    <a:pt x="1505" y="2411"/>
                  </a:lnTo>
                  <a:lnTo>
                    <a:pt x="1505" y="2415"/>
                  </a:lnTo>
                  <a:lnTo>
                    <a:pt x="1505" y="2418"/>
                  </a:lnTo>
                  <a:lnTo>
                    <a:pt x="1505" y="2455"/>
                  </a:lnTo>
                  <a:lnTo>
                    <a:pt x="1506" y="2458"/>
                  </a:lnTo>
                  <a:lnTo>
                    <a:pt x="1506" y="2461"/>
                  </a:lnTo>
                  <a:lnTo>
                    <a:pt x="1509" y="2499"/>
                  </a:lnTo>
                  <a:lnTo>
                    <a:pt x="1509" y="2504"/>
                  </a:lnTo>
                  <a:lnTo>
                    <a:pt x="1515" y="2541"/>
                  </a:lnTo>
                  <a:lnTo>
                    <a:pt x="1438" y="2576"/>
                  </a:lnTo>
                  <a:lnTo>
                    <a:pt x="1419" y="2587"/>
                  </a:lnTo>
                  <a:lnTo>
                    <a:pt x="1404" y="2603"/>
                  </a:lnTo>
                  <a:lnTo>
                    <a:pt x="1393" y="2620"/>
                  </a:lnTo>
                  <a:lnTo>
                    <a:pt x="1385" y="2640"/>
                  </a:lnTo>
                  <a:lnTo>
                    <a:pt x="1382" y="2660"/>
                  </a:lnTo>
                  <a:lnTo>
                    <a:pt x="1384" y="2681"/>
                  </a:lnTo>
                  <a:lnTo>
                    <a:pt x="1391" y="2702"/>
                  </a:lnTo>
                  <a:lnTo>
                    <a:pt x="1392" y="2704"/>
                  </a:lnTo>
                  <a:lnTo>
                    <a:pt x="1392" y="2704"/>
                  </a:lnTo>
                  <a:lnTo>
                    <a:pt x="1398" y="2718"/>
                  </a:lnTo>
                  <a:lnTo>
                    <a:pt x="1435" y="2799"/>
                  </a:lnTo>
                  <a:lnTo>
                    <a:pt x="1445" y="2816"/>
                  </a:lnTo>
                  <a:lnTo>
                    <a:pt x="1460" y="2834"/>
                  </a:lnTo>
                  <a:lnTo>
                    <a:pt x="1477" y="2846"/>
                  </a:lnTo>
                  <a:lnTo>
                    <a:pt x="1497" y="2854"/>
                  </a:lnTo>
                  <a:lnTo>
                    <a:pt x="1520" y="2857"/>
                  </a:lnTo>
                  <a:lnTo>
                    <a:pt x="1541" y="2856"/>
                  </a:lnTo>
                  <a:lnTo>
                    <a:pt x="1563" y="2849"/>
                  </a:lnTo>
                  <a:lnTo>
                    <a:pt x="1638" y="2813"/>
                  </a:lnTo>
                  <a:lnTo>
                    <a:pt x="1678" y="2857"/>
                  </a:lnTo>
                  <a:lnTo>
                    <a:pt x="1720" y="2896"/>
                  </a:lnTo>
                  <a:lnTo>
                    <a:pt x="1765" y="2932"/>
                  </a:lnTo>
                  <a:lnTo>
                    <a:pt x="1736" y="3010"/>
                  </a:lnTo>
                  <a:lnTo>
                    <a:pt x="1730" y="3034"/>
                  </a:lnTo>
                  <a:lnTo>
                    <a:pt x="1731" y="3060"/>
                  </a:lnTo>
                  <a:lnTo>
                    <a:pt x="1739" y="3084"/>
                  </a:lnTo>
                  <a:lnTo>
                    <a:pt x="1748" y="3100"/>
                  </a:lnTo>
                  <a:lnTo>
                    <a:pt x="1760" y="3113"/>
                  </a:lnTo>
                  <a:lnTo>
                    <a:pt x="1775" y="3125"/>
                  </a:lnTo>
                  <a:lnTo>
                    <a:pt x="1791" y="3133"/>
                  </a:lnTo>
                  <a:lnTo>
                    <a:pt x="1892" y="3171"/>
                  </a:lnTo>
                  <a:lnTo>
                    <a:pt x="1911" y="3176"/>
                  </a:lnTo>
                  <a:lnTo>
                    <a:pt x="1930" y="3177"/>
                  </a:lnTo>
                  <a:lnTo>
                    <a:pt x="1949" y="3175"/>
                  </a:lnTo>
                  <a:lnTo>
                    <a:pt x="1967" y="3169"/>
                  </a:lnTo>
                  <a:lnTo>
                    <a:pt x="1984" y="3159"/>
                  </a:lnTo>
                  <a:lnTo>
                    <a:pt x="1998" y="3146"/>
                  </a:lnTo>
                  <a:lnTo>
                    <a:pt x="2009" y="3131"/>
                  </a:lnTo>
                  <a:lnTo>
                    <a:pt x="2017" y="3114"/>
                  </a:lnTo>
                  <a:lnTo>
                    <a:pt x="2046" y="3035"/>
                  </a:lnTo>
                  <a:lnTo>
                    <a:pt x="2103" y="3039"/>
                  </a:lnTo>
                  <a:lnTo>
                    <a:pt x="2161" y="3037"/>
                  </a:lnTo>
                  <a:lnTo>
                    <a:pt x="2218" y="3029"/>
                  </a:lnTo>
                  <a:lnTo>
                    <a:pt x="2253" y="3106"/>
                  </a:lnTo>
                  <a:lnTo>
                    <a:pt x="2264" y="3125"/>
                  </a:lnTo>
                  <a:lnTo>
                    <a:pt x="2279" y="3140"/>
                  </a:lnTo>
                  <a:lnTo>
                    <a:pt x="2297" y="3151"/>
                  </a:lnTo>
                  <a:lnTo>
                    <a:pt x="2317" y="3159"/>
                  </a:lnTo>
                  <a:lnTo>
                    <a:pt x="2337" y="3162"/>
                  </a:lnTo>
                  <a:lnTo>
                    <a:pt x="2359" y="3161"/>
                  </a:lnTo>
                  <a:lnTo>
                    <a:pt x="2379" y="3154"/>
                  </a:lnTo>
                  <a:lnTo>
                    <a:pt x="2382" y="3153"/>
                  </a:lnTo>
                  <a:lnTo>
                    <a:pt x="2382" y="3153"/>
                  </a:lnTo>
                  <a:lnTo>
                    <a:pt x="2393" y="3147"/>
                  </a:lnTo>
                  <a:lnTo>
                    <a:pt x="2477" y="3109"/>
                  </a:lnTo>
                  <a:lnTo>
                    <a:pt x="2494" y="3099"/>
                  </a:lnTo>
                  <a:lnTo>
                    <a:pt x="2510" y="3084"/>
                  </a:lnTo>
                  <a:lnTo>
                    <a:pt x="2523" y="3066"/>
                  </a:lnTo>
                  <a:lnTo>
                    <a:pt x="2531" y="3047"/>
                  </a:lnTo>
                  <a:lnTo>
                    <a:pt x="2534" y="3024"/>
                  </a:lnTo>
                  <a:lnTo>
                    <a:pt x="2532" y="3002"/>
                  </a:lnTo>
                  <a:lnTo>
                    <a:pt x="2526" y="2981"/>
                  </a:lnTo>
                  <a:lnTo>
                    <a:pt x="2491" y="2904"/>
                  </a:lnTo>
                  <a:lnTo>
                    <a:pt x="2523" y="2876"/>
                  </a:lnTo>
                  <a:lnTo>
                    <a:pt x="2554" y="2845"/>
                  </a:lnTo>
                  <a:lnTo>
                    <a:pt x="2582" y="2812"/>
                  </a:lnTo>
                  <a:lnTo>
                    <a:pt x="2608" y="2777"/>
                  </a:lnTo>
                  <a:lnTo>
                    <a:pt x="2686" y="2807"/>
                  </a:lnTo>
                  <a:lnTo>
                    <a:pt x="2705" y="2811"/>
                  </a:lnTo>
                  <a:lnTo>
                    <a:pt x="2723" y="2813"/>
                  </a:lnTo>
                  <a:lnTo>
                    <a:pt x="2741" y="2810"/>
                  </a:lnTo>
                  <a:lnTo>
                    <a:pt x="2759" y="2804"/>
                  </a:lnTo>
                  <a:lnTo>
                    <a:pt x="2776" y="2795"/>
                  </a:lnTo>
                  <a:lnTo>
                    <a:pt x="2790" y="2783"/>
                  </a:lnTo>
                  <a:lnTo>
                    <a:pt x="2801" y="2768"/>
                  </a:lnTo>
                  <a:lnTo>
                    <a:pt x="2809" y="2751"/>
                  </a:lnTo>
                  <a:lnTo>
                    <a:pt x="2809" y="2751"/>
                  </a:lnTo>
                  <a:lnTo>
                    <a:pt x="2810" y="2748"/>
                  </a:lnTo>
                  <a:lnTo>
                    <a:pt x="2828" y="2701"/>
                  </a:lnTo>
                  <a:lnTo>
                    <a:pt x="2846" y="2651"/>
                  </a:lnTo>
                  <a:lnTo>
                    <a:pt x="2847" y="2650"/>
                  </a:lnTo>
                  <a:lnTo>
                    <a:pt x="2847" y="2649"/>
                  </a:lnTo>
                  <a:lnTo>
                    <a:pt x="2847" y="2648"/>
                  </a:lnTo>
                  <a:lnTo>
                    <a:pt x="2852" y="2627"/>
                  </a:lnTo>
                  <a:lnTo>
                    <a:pt x="2852" y="2606"/>
                  </a:lnTo>
                  <a:lnTo>
                    <a:pt x="2848" y="2584"/>
                  </a:lnTo>
                  <a:lnTo>
                    <a:pt x="2839" y="2566"/>
                  </a:lnTo>
                  <a:lnTo>
                    <a:pt x="2827" y="2549"/>
                  </a:lnTo>
                  <a:lnTo>
                    <a:pt x="2811" y="2535"/>
                  </a:lnTo>
                  <a:lnTo>
                    <a:pt x="2791" y="2526"/>
                  </a:lnTo>
                  <a:lnTo>
                    <a:pt x="2712" y="2497"/>
                  </a:lnTo>
                  <a:lnTo>
                    <a:pt x="2713" y="2476"/>
                  </a:lnTo>
                  <a:lnTo>
                    <a:pt x="2714" y="2459"/>
                  </a:lnTo>
                  <a:lnTo>
                    <a:pt x="2715" y="2414"/>
                  </a:lnTo>
                  <a:lnTo>
                    <a:pt x="2712" y="2367"/>
                  </a:lnTo>
                  <a:lnTo>
                    <a:pt x="2705" y="2321"/>
                  </a:lnTo>
                  <a:lnTo>
                    <a:pt x="2782" y="2286"/>
                  </a:lnTo>
                  <a:lnTo>
                    <a:pt x="2801" y="2275"/>
                  </a:lnTo>
                  <a:lnTo>
                    <a:pt x="2816" y="2259"/>
                  </a:lnTo>
                  <a:lnTo>
                    <a:pt x="2827" y="2241"/>
                  </a:lnTo>
                  <a:lnTo>
                    <a:pt x="2834" y="2222"/>
                  </a:lnTo>
                  <a:lnTo>
                    <a:pt x="2837" y="2201"/>
                  </a:lnTo>
                  <a:lnTo>
                    <a:pt x="2835" y="2180"/>
                  </a:lnTo>
                  <a:lnTo>
                    <a:pt x="2828" y="2160"/>
                  </a:lnTo>
                  <a:lnTo>
                    <a:pt x="2784" y="2062"/>
                  </a:lnTo>
                  <a:lnTo>
                    <a:pt x="2773" y="2044"/>
                  </a:lnTo>
                  <a:lnTo>
                    <a:pt x="2757" y="2028"/>
                  </a:lnTo>
                  <a:lnTo>
                    <a:pt x="2739" y="2016"/>
                  </a:lnTo>
                  <a:lnTo>
                    <a:pt x="2720" y="2009"/>
                  </a:lnTo>
                  <a:lnTo>
                    <a:pt x="2699" y="2006"/>
                  </a:lnTo>
                  <a:lnTo>
                    <a:pt x="2678" y="2008"/>
                  </a:lnTo>
                  <a:lnTo>
                    <a:pt x="2658" y="2015"/>
                  </a:lnTo>
                  <a:lnTo>
                    <a:pt x="2581" y="2051"/>
                  </a:lnTo>
                  <a:lnTo>
                    <a:pt x="2552" y="2017"/>
                  </a:lnTo>
                  <a:lnTo>
                    <a:pt x="2522" y="1987"/>
                  </a:lnTo>
                  <a:lnTo>
                    <a:pt x="2489" y="1959"/>
                  </a:lnTo>
                  <a:lnTo>
                    <a:pt x="2455" y="1933"/>
                  </a:lnTo>
                  <a:lnTo>
                    <a:pt x="2484" y="1854"/>
                  </a:lnTo>
                  <a:lnTo>
                    <a:pt x="2489" y="1832"/>
                  </a:lnTo>
                  <a:lnTo>
                    <a:pt x="2489" y="1809"/>
                  </a:lnTo>
                  <a:lnTo>
                    <a:pt x="2483" y="1787"/>
                  </a:lnTo>
                  <a:lnTo>
                    <a:pt x="2473" y="1767"/>
                  </a:lnTo>
                  <a:lnTo>
                    <a:pt x="2458" y="1750"/>
                  </a:lnTo>
                  <a:lnTo>
                    <a:pt x="2455" y="1747"/>
                  </a:lnTo>
                  <a:lnTo>
                    <a:pt x="2450" y="1743"/>
                  </a:lnTo>
                  <a:lnTo>
                    <a:pt x="2443" y="1739"/>
                  </a:lnTo>
                  <a:lnTo>
                    <a:pt x="2425" y="1730"/>
                  </a:lnTo>
                  <a:lnTo>
                    <a:pt x="2326" y="1693"/>
                  </a:lnTo>
                  <a:lnTo>
                    <a:pt x="2305" y="1688"/>
                  </a:lnTo>
                  <a:close/>
                  <a:moveTo>
                    <a:pt x="2197" y="105"/>
                  </a:moveTo>
                  <a:lnTo>
                    <a:pt x="2189" y="107"/>
                  </a:lnTo>
                  <a:lnTo>
                    <a:pt x="2182" y="107"/>
                  </a:lnTo>
                  <a:lnTo>
                    <a:pt x="91" y="107"/>
                  </a:lnTo>
                  <a:lnTo>
                    <a:pt x="91" y="2731"/>
                  </a:lnTo>
                  <a:lnTo>
                    <a:pt x="91" y="2735"/>
                  </a:lnTo>
                  <a:lnTo>
                    <a:pt x="93" y="2738"/>
                  </a:lnTo>
                  <a:lnTo>
                    <a:pt x="95" y="2741"/>
                  </a:lnTo>
                  <a:lnTo>
                    <a:pt x="98" y="2744"/>
                  </a:lnTo>
                  <a:lnTo>
                    <a:pt x="102" y="2745"/>
                  </a:lnTo>
                  <a:lnTo>
                    <a:pt x="106" y="2746"/>
                  </a:lnTo>
                  <a:lnTo>
                    <a:pt x="1292" y="2746"/>
                  </a:lnTo>
                  <a:lnTo>
                    <a:pt x="1287" y="2735"/>
                  </a:lnTo>
                  <a:lnTo>
                    <a:pt x="1277" y="2703"/>
                  </a:lnTo>
                  <a:lnTo>
                    <a:pt x="1271" y="2672"/>
                  </a:lnTo>
                  <a:lnTo>
                    <a:pt x="1270" y="2641"/>
                  </a:lnTo>
                  <a:lnTo>
                    <a:pt x="1274" y="2610"/>
                  </a:lnTo>
                  <a:lnTo>
                    <a:pt x="1283" y="2579"/>
                  </a:lnTo>
                  <a:lnTo>
                    <a:pt x="1297" y="2550"/>
                  </a:lnTo>
                  <a:lnTo>
                    <a:pt x="1315" y="2523"/>
                  </a:lnTo>
                  <a:lnTo>
                    <a:pt x="1337" y="2500"/>
                  </a:lnTo>
                  <a:lnTo>
                    <a:pt x="1363" y="2479"/>
                  </a:lnTo>
                  <a:lnTo>
                    <a:pt x="1391" y="2463"/>
                  </a:lnTo>
                  <a:lnTo>
                    <a:pt x="1394" y="2462"/>
                  </a:lnTo>
                  <a:lnTo>
                    <a:pt x="1394" y="2456"/>
                  </a:lnTo>
                  <a:lnTo>
                    <a:pt x="1393" y="2449"/>
                  </a:lnTo>
                  <a:lnTo>
                    <a:pt x="1393" y="2434"/>
                  </a:lnTo>
                  <a:lnTo>
                    <a:pt x="1390" y="2434"/>
                  </a:lnTo>
                  <a:lnTo>
                    <a:pt x="1361" y="2420"/>
                  </a:lnTo>
                  <a:lnTo>
                    <a:pt x="1333" y="2402"/>
                  </a:lnTo>
                  <a:lnTo>
                    <a:pt x="1310" y="2381"/>
                  </a:lnTo>
                  <a:lnTo>
                    <a:pt x="1290" y="2354"/>
                  </a:lnTo>
                  <a:lnTo>
                    <a:pt x="1274" y="2326"/>
                  </a:lnTo>
                  <a:lnTo>
                    <a:pt x="1263" y="2296"/>
                  </a:lnTo>
                  <a:lnTo>
                    <a:pt x="1257" y="2265"/>
                  </a:lnTo>
                  <a:lnTo>
                    <a:pt x="1255" y="2232"/>
                  </a:lnTo>
                  <a:lnTo>
                    <a:pt x="1259" y="2201"/>
                  </a:lnTo>
                  <a:lnTo>
                    <a:pt x="1261" y="2190"/>
                  </a:lnTo>
                  <a:lnTo>
                    <a:pt x="1263" y="2182"/>
                  </a:lnTo>
                  <a:lnTo>
                    <a:pt x="1265" y="2176"/>
                  </a:lnTo>
                  <a:lnTo>
                    <a:pt x="1268" y="2165"/>
                  </a:lnTo>
                  <a:lnTo>
                    <a:pt x="1309" y="2056"/>
                  </a:lnTo>
                  <a:lnTo>
                    <a:pt x="1322" y="2028"/>
                  </a:lnTo>
                  <a:lnTo>
                    <a:pt x="1340" y="2004"/>
                  </a:lnTo>
                  <a:lnTo>
                    <a:pt x="1361" y="1982"/>
                  </a:lnTo>
                  <a:lnTo>
                    <a:pt x="1385" y="1964"/>
                  </a:lnTo>
                  <a:lnTo>
                    <a:pt x="1411" y="1949"/>
                  </a:lnTo>
                  <a:lnTo>
                    <a:pt x="1439" y="1938"/>
                  </a:lnTo>
                  <a:lnTo>
                    <a:pt x="1469" y="1930"/>
                  </a:lnTo>
                  <a:lnTo>
                    <a:pt x="1499" y="1928"/>
                  </a:lnTo>
                  <a:lnTo>
                    <a:pt x="1537" y="1932"/>
                  </a:lnTo>
                  <a:lnTo>
                    <a:pt x="1572" y="1942"/>
                  </a:lnTo>
                  <a:lnTo>
                    <a:pt x="1574" y="1942"/>
                  </a:lnTo>
                  <a:lnTo>
                    <a:pt x="1594" y="1916"/>
                  </a:lnTo>
                  <a:lnTo>
                    <a:pt x="1583" y="1886"/>
                  </a:lnTo>
                  <a:lnTo>
                    <a:pt x="1577" y="1854"/>
                  </a:lnTo>
                  <a:lnTo>
                    <a:pt x="1576" y="1823"/>
                  </a:lnTo>
                  <a:lnTo>
                    <a:pt x="1580" y="1790"/>
                  </a:lnTo>
                  <a:lnTo>
                    <a:pt x="1589" y="1759"/>
                  </a:lnTo>
                  <a:lnTo>
                    <a:pt x="1602" y="1731"/>
                  </a:lnTo>
                  <a:lnTo>
                    <a:pt x="1619" y="1705"/>
                  </a:lnTo>
                  <a:lnTo>
                    <a:pt x="1639" y="1682"/>
                  </a:lnTo>
                  <a:lnTo>
                    <a:pt x="1664" y="1663"/>
                  </a:lnTo>
                  <a:lnTo>
                    <a:pt x="1690" y="1647"/>
                  </a:lnTo>
                  <a:lnTo>
                    <a:pt x="419" y="1647"/>
                  </a:lnTo>
                  <a:lnTo>
                    <a:pt x="419" y="1586"/>
                  </a:lnTo>
                  <a:lnTo>
                    <a:pt x="1691" y="1586"/>
                  </a:lnTo>
                  <a:lnTo>
                    <a:pt x="1691" y="1647"/>
                  </a:lnTo>
                  <a:lnTo>
                    <a:pt x="1694" y="1645"/>
                  </a:lnTo>
                  <a:lnTo>
                    <a:pt x="1697" y="1643"/>
                  </a:lnTo>
                  <a:lnTo>
                    <a:pt x="1794" y="1599"/>
                  </a:lnTo>
                  <a:lnTo>
                    <a:pt x="1822" y="1588"/>
                  </a:lnTo>
                  <a:lnTo>
                    <a:pt x="1851" y="1581"/>
                  </a:lnTo>
                  <a:lnTo>
                    <a:pt x="1880" y="1579"/>
                  </a:lnTo>
                  <a:lnTo>
                    <a:pt x="1913" y="1582"/>
                  </a:lnTo>
                  <a:lnTo>
                    <a:pt x="1945" y="1590"/>
                  </a:lnTo>
                  <a:lnTo>
                    <a:pt x="1976" y="1604"/>
                  </a:lnTo>
                  <a:lnTo>
                    <a:pt x="2003" y="1621"/>
                  </a:lnTo>
                  <a:lnTo>
                    <a:pt x="2028" y="1642"/>
                  </a:lnTo>
                  <a:lnTo>
                    <a:pt x="2049" y="1667"/>
                  </a:lnTo>
                  <a:lnTo>
                    <a:pt x="2066" y="1695"/>
                  </a:lnTo>
                  <a:lnTo>
                    <a:pt x="2098" y="1698"/>
                  </a:lnTo>
                  <a:lnTo>
                    <a:pt x="2111" y="1671"/>
                  </a:lnTo>
                  <a:lnTo>
                    <a:pt x="2128" y="1646"/>
                  </a:lnTo>
                  <a:lnTo>
                    <a:pt x="2148" y="1624"/>
                  </a:lnTo>
                  <a:lnTo>
                    <a:pt x="2171" y="1605"/>
                  </a:lnTo>
                  <a:lnTo>
                    <a:pt x="2196" y="1589"/>
                  </a:lnTo>
                  <a:lnTo>
                    <a:pt x="2196" y="107"/>
                  </a:lnTo>
                  <a:lnTo>
                    <a:pt x="2197" y="107"/>
                  </a:lnTo>
                  <a:lnTo>
                    <a:pt x="2197" y="105"/>
                  </a:lnTo>
                  <a:close/>
                  <a:moveTo>
                    <a:pt x="106" y="0"/>
                  </a:moveTo>
                  <a:lnTo>
                    <a:pt x="2182" y="0"/>
                  </a:lnTo>
                  <a:lnTo>
                    <a:pt x="2205" y="3"/>
                  </a:lnTo>
                  <a:lnTo>
                    <a:pt x="2227" y="11"/>
                  </a:lnTo>
                  <a:lnTo>
                    <a:pt x="2247" y="23"/>
                  </a:lnTo>
                  <a:lnTo>
                    <a:pt x="2263" y="39"/>
                  </a:lnTo>
                  <a:lnTo>
                    <a:pt x="2276" y="60"/>
                  </a:lnTo>
                  <a:lnTo>
                    <a:pt x="2283" y="82"/>
                  </a:lnTo>
                  <a:lnTo>
                    <a:pt x="2286" y="106"/>
                  </a:lnTo>
                  <a:lnTo>
                    <a:pt x="2286" y="1565"/>
                  </a:lnTo>
                  <a:lnTo>
                    <a:pt x="2291" y="1565"/>
                  </a:lnTo>
                  <a:lnTo>
                    <a:pt x="2295" y="1564"/>
                  </a:lnTo>
                  <a:lnTo>
                    <a:pt x="2330" y="1568"/>
                  </a:lnTo>
                  <a:lnTo>
                    <a:pt x="2364" y="1577"/>
                  </a:lnTo>
                  <a:lnTo>
                    <a:pt x="2464" y="1614"/>
                  </a:lnTo>
                  <a:lnTo>
                    <a:pt x="2485" y="1623"/>
                  </a:lnTo>
                  <a:lnTo>
                    <a:pt x="2505" y="1635"/>
                  </a:lnTo>
                  <a:lnTo>
                    <a:pt x="2514" y="1641"/>
                  </a:lnTo>
                  <a:lnTo>
                    <a:pt x="2524" y="1649"/>
                  </a:lnTo>
                  <a:lnTo>
                    <a:pt x="2529" y="1653"/>
                  </a:lnTo>
                  <a:lnTo>
                    <a:pt x="2534" y="1657"/>
                  </a:lnTo>
                  <a:lnTo>
                    <a:pt x="2555" y="1680"/>
                  </a:lnTo>
                  <a:lnTo>
                    <a:pt x="2572" y="1706"/>
                  </a:lnTo>
                  <a:lnTo>
                    <a:pt x="2586" y="1734"/>
                  </a:lnTo>
                  <a:lnTo>
                    <a:pt x="2595" y="1763"/>
                  </a:lnTo>
                  <a:lnTo>
                    <a:pt x="2600" y="1792"/>
                  </a:lnTo>
                  <a:lnTo>
                    <a:pt x="2600" y="1823"/>
                  </a:lnTo>
                  <a:lnTo>
                    <a:pt x="2597" y="1853"/>
                  </a:lnTo>
                  <a:lnTo>
                    <a:pt x="2588" y="1883"/>
                  </a:lnTo>
                  <a:lnTo>
                    <a:pt x="2587" y="1885"/>
                  </a:lnTo>
                  <a:lnTo>
                    <a:pt x="2609" y="1904"/>
                  </a:lnTo>
                  <a:lnTo>
                    <a:pt x="2611" y="1903"/>
                  </a:lnTo>
                  <a:lnTo>
                    <a:pt x="2639" y="1892"/>
                  </a:lnTo>
                  <a:lnTo>
                    <a:pt x="2667" y="1886"/>
                  </a:lnTo>
                  <a:lnTo>
                    <a:pt x="2697" y="1884"/>
                  </a:lnTo>
                  <a:lnTo>
                    <a:pt x="2727" y="1886"/>
                  </a:lnTo>
                  <a:lnTo>
                    <a:pt x="2755" y="1892"/>
                  </a:lnTo>
                  <a:lnTo>
                    <a:pt x="2783" y="1903"/>
                  </a:lnTo>
                  <a:lnTo>
                    <a:pt x="2809" y="1916"/>
                  </a:lnTo>
                  <a:lnTo>
                    <a:pt x="2832" y="1935"/>
                  </a:lnTo>
                  <a:lnTo>
                    <a:pt x="2853" y="1955"/>
                  </a:lnTo>
                  <a:lnTo>
                    <a:pt x="2871" y="1979"/>
                  </a:lnTo>
                  <a:lnTo>
                    <a:pt x="2885" y="2005"/>
                  </a:lnTo>
                  <a:lnTo>
                    <a:pt x="2930" y="2102"/>
                  </a:lnTo>
                  <a:lnTo>
                    <a:pt x="2942" y="2133"/>
                  </a:lnTo>
                  <a:lnTo>
                    <a:pt x="2948" y="2166"/>
                  </a:lnTo>
                  <a:lnTo>
                    <a:pt x="2949" y="2198"/>
                  </a:lnTo>
                  <a:lnTo>
                    <a:pt x="2945" y="2229"/>
                  </a:lnTo>
                  <a:lnTo>
                    <a:pt x="2937" y="2259"/>
                  </a:lnTo>
                  <a:lnTo>
                    <a:pt x="2924" y="2289"/>
                  </a:lnTo>
                  <a:lnTo>
                    <a:pt x="2905" y="2315"/>
                  </a:lnTo>
                  <a:lnTo>
                    <a:pt x="2884" y="2339"/>
                  </a:lnTo>
                  <a:lnTo>
                    <a:pt x="2859" y="2359"/>
                  </a:lnTo>
                  <a:lnTo>
                    <a:pt x="2830" y="2377"/>
                  </a:lnTo>
                  <a:lnTo>
                    <a:pt x="2829" y="2409"/>
                  </a:lnTo>
                  <a:lnTo>
                    <a:pt x="2830" y="2410"/>
                  </a:lnTo>
                  <a:lnTo>
                    <a:pt x="2859" y="2423"/>
                  </a:lnTo>
                  <a:lnTo>
                    <a:pt x="2886" y="2441"/>
                  </a:lnTo>
                  <a:lnTo>
                    <a:pt x="2909" y="2462"/>
                  </a:lnTo>
                  <a:lnTo>
                    <a:pt x="2929" y="2488"/>
                  </a:lnTo>
                  <a:lnTo>
                    <a:pt x="2945" y="2514"/>
                  </a:lnTo>
                  <a:lnTo>
                    <a:pt x="2956" y="2543"/>
                  </a:lnTo>
                  <a:lnTo>
                    <a:pt x="2963" y="2573"/>
                  </a:lnTo>
                  <a:lnTo>
                    <a:pt x="2965" y="2605"/>
                  </a:lnTo>
                  <a:lnTo>
                    <a:pt x="2963" y="2637"/>
                  </a:lnTo>
                  <a:lnTo>
                    <a:pt x="2955" y="2668"/>
                  </a:lnTo>
                  <a:lnTo>
                    <a:pt x="2951" y="2680"/>
                  </a:lnTo>
                  <a:lnTo>
                    <a:pt x="2911" y="2787"/>
                  </a:lnTo>
                  <a:lnTo>
                    <a:pt x="2896" y="2815"/>
                  </a:lnTo>
                  <a:lnTo>
                    <a:pt x="2879" y="2841"/>
                  </a:lnTo>
                  <a:lnTo>
                    <a:pt x="2858" y="2862"/>
                  </a:lnTo>
                  <a:lnTo>
                    <a:pt x="2833" y="2881"/>
                  </a:lnTo>
                  <a:lnTo>
                    <a:pt x="2806" y="2896"/>
                  </a:lnTo>
                  <a:lnTo>
                    <a:pt x="2775" y="2907"/>
                  </a:lnTo>
                  <a:lnTo>
                    <a:pt x="2742" y="2913"/>
                  </a:lnTo>
                  <a:lnTo>
                    <a:pt x="2710" y="2914"/>
                  </a:lnTo>
                  <a:lnTo>
                    <a:pt x="2678" y="2910"/>
                  </a:lnTo>
                  <a:lnTo>
                    <a:pt x="2647" y="2901"/>
                  </a:lnTo>
                  <a:lnTo>
                    <a:pt x="2645" y="2901"/>
                  </a:lnTo>
                  <a:lnTo>
                    <a:pt x="2627" y="2921"/>
                  </a:lnTo>
                  <a:lnTo>
                    <a:pt x="2628" y="2923"/>
                  </a:lnTo>
                  <a:lnTo>
                    <a:pt x="2639" y="2954"/>
                  </a:lnTo>
                  <a:lnTo>
                    <a:pt x="2645" y="2986"/>
                  </a:lnTo>
                  <a:lnTo>
                    <a:pt x="2646" y="3017"/>
                  </a:lnTo>
                  <a:lnTo>
                    <a:pt x="2643" y="3049"/>
                  </a:lnTo>
                  <a:lnTo>
                    <a:pt x="2635" y="3079"/>
                  </a:lnTo>
                  <a:lnTo>
                    <a:pt x="2622" y="3107"/>
                  </a:lnTo>
                  <a:lnTo>
                    <a:pt x="2605" y="3134"/>
                  </a:lnTo>
                  <a:lnTo>
                    <a:pt x="2584" y="3159"/>
                  </a:lnTo>
                  <a:lnTo>
                    <a:pt x="2559" y="3180"/>
                  </a:lnTo>
                  <a:lnTo>
                    <a:pt x="2541" y="3191"/>
                  </a:lnTo>
                  <a:lnTo>
                    <a:pt x="2523" y="3201"/>
                  </a:lnTo>
                  <a:lnTo>
                    <a:pt x="2424" y="3245"/>
                  </a:lnTo>
                  <a:lnTo>
                    <a:pt x="2392" y="3257"/>
                  </a:lnTo>
                  <a:lnTo>
                    <a:pt x="2359" y="3262"/>
                  </a:lnTo>
                  <a:lnTo>
                    <a:pt x="2327" y="3264"/>
                  </a:lnTo>
                  <a:lnTo>
                    <a:pt x="2295" y="3258"/>
                  </a:lnTo>
                  <a:lnTo>
                    <a:pt x="2264" y="3249"/>
                  </a:lnTo>
                  <a:lnTo>
                    <a:pt x="2236" y="3235"/>
                  </a:lnTo>
                  <a:lnTo>
                    <a:pt x="2210" y="3218"/>
                  </a:lnTo>
                  <a:lnTo>
                    <a:pt x="2187" y="3196"/>
                  </a:lnTo>
                  <a:lnTo>
                    <a:pt x="2167" y="3171"/>
                  </a:lnTo>
                  <a:lnTo>
                    <a:pt x="2152" y="3142"/>
                  </a:lnTo>
                  <a:lnTo>
                    <a:pt x="2151" y="3139"/>
                  </a:lnTo>
                  <a:lnTo>
                    <a:pt x="2122" y="3141"/>
                  </a:lnTo>
                  <a:lnTo>
                    <a:pt x="2121" y="3143"/>
                  </a:lnTo>
                  <a:lnTo>
                    <a:pt x="2108" y="3173"/>
                  </a:lnTo>
                  <a:lnTo>
                    <a:pt x="2090" y="3200"/>
                  </a:lnTo>
                  <a:lnTo>
                    <a:pt x="2068" y="3224"/>
                  </a:lnTo>
                  <a:lnTo>
                    <a:pt x="2043" y="3244"/>
                  </a:lnTo>
                  <a:lnTo>
                    <a:pt x="2014" y="3259"/>
                  </a:lnTo>
                  <a:lnTo>
                    <a:pt x="1987" y="3271"/>
                  </a:lnTo>
                  <a:lnTo>
                    <a:pt x="1957" y="3277"/>
                  </a:lnTo>
                  <a:lnTo>
                    <a:pt x="1928" y="3279"/>
                  </a:lnTo>
                  <a:lnTo>
                    <a:pt x="1909" y="3278"/>
                  </a:lnTo>
                  <a:lnTo>
                    <a:pt x="1891" y="3276"/>
                  </a:lnTo>
                  <a:lnTo>
                    <a:pt x="1872" y="3272"/>
                  </a:lnTo>
                  <a:lnTo>
                    <a:pt x="1852" y="3266"/>
                  </a:lnTo>
                  <a:lnTo>
                    <a:pt x="1753" y="3228"/>
                  </a:lnTo>
                  <a:lnTo>
                    <a:pt x="1723" y="3214"/>
                  </a:lnTo>
                  <a:lnTo>
                    <a:pt x="1696" y="3196"/>
                  </a:lnTo>
                  <a:lnTo>
                    <a:pt x="1673" y="3174"/>
                  </a:lnTo>
                  <a:lnTo>
                    <a:pt x="1652" y="3148"/>
                  </a:lnTo>
                  <a:lnTo>
                    <a:pt x="1636" y="3119"/>
                  </a:lnTo>
                  <a:lnTo>
                    <a:pt x="1625" y="3089"/>
                  </a:lnTo>
                  <a:lnTo>
                    <a:pt x="1619" y="3057"/>
                  </a:lnTo>
                  <a:lnTo>
                    <a:pt x="1618" y="3024"/>
                  </a:lnTo>
                  <a:lnTo>
                    <a:pt x="1622" y="2992"/>
                  </a:lnTo>
                  <a:lnTo>
                    <a:pt x="1631" y="2961"/>
                  </a:lnTo>
                  <a:lnTo>
                    <a:pt x="1632" y="2958"/>
                  </a:lnTo>
                  <a:lnTo>
                    <a:pt x="1611" y="2940"/>
                  </a:lnTo>
                  <a:lnTo>
                    <a:pt x="1609" y="2941"/>
                  </a:lnTo>
                  <a:lnTo>
                    <a:pt x="1582" y="2951"/>
                  </a:lnTo>
                  <a:lnTo>
                    <a:pt x="1553" y="2957"/>
                  </a:lnTo>
                  <a:lnTo>
                    <a:pt x="1523" y="2959"/>
                  </a:lnTo>
                  <a:lnTo>
                    <a:pt x="1489" y="2957"/>
                  </a:lnTo>
                  <a:lnTo>
                    <a:pt x="1458" y="2949"/>
                  </a:lnTo>
                  <a:lnTo>
                    <a:pt x="1428" y="2936"/>
                  </a:lnTo>
                  <a:lnTo>
                    <a:pt x="1400" y="2918"/>
                  </a:lnTo>
                  <a:lnTo>
                    <a:pt x="1375" y="2897"/>
                  </a:lnTo>
                  <a:lnTo>
                    <a:pt x="1354" y="2871"/>
                  </a:lnTo>
                  <a:lnTo>
                    <a:pt x="1342" y="2855"/>
                  </a:lnTo>
                  <a:lnTo>
                    <a:pt x="1333" y="2836"/>
                  </a:lnTo>
                  <a:lnTo>
                    <a:pt x="106" y="2836"/>
                  </a:lnTo>
                  <a:lnTo>
                    <a:pt x="82" y="2834"/>
                  </a:lnTo>
                  <a:lnTo>
                    <a:pt x="59" y="2826"/>
                  </a:lnTo>
                  <a:lnTo>
                    <a:pt x="39" y="2812"/>
                  </a:lnTo>
                  <a:lnTo>
                    <a:pt x="23" y="2796"/>
                  </a:lnTo>
                  <a:lnTo>
                    <a:pt x="11" y="2777"/>
                  </a:lnTo>
                  <a:lnTo>
                    <a:pt x="3" y="2755"/>
                  </a:lnTo>
                  <a:lnTo>
                    <a:pt x="0" y="2731"/>
                  </a:lnTo>
                  <a:lnTo>
                    <a:pt x="0" y="106"/>
                  </a:lnTo>
                  <a:lnTo>
                    <a:pt x="3" y="82"/>
                  </a:lnTo>
                  <a:lnTo>
                    <a:pt x="11" y="60"/>
                  </a:lnTo>
                  <a:lnTo>
                    <a:pt x="23" y="39"/>
                  </a:lnTo>
                  <a:lnTo>
                    <a:pt x="39" y="23"/>
                  </a:lnTo>
                  <a:lnTo>
                    <a:pt x="59" y="11"/>
                  </a:lnTo>
                  <a:lnTo>
                    <a:pt x="82" y="3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Rectangle 430"/>
            <p:cNvSpPr>
              <a:spLocks noChangeArrowheads="1"/>
            </p:cNvSpPr>
            <p:nvPr/>
          </p:nvSpPr>
          <p:spPr bwMode="auto">
            <a:xfrm>
              <a:off x="7659688" y="5383213"/>
              <a:ext cx="33338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Rectangle 431"/>
            <p:cNvSpPr>
              <a:spLocks noChangeArrowheads="1"/>
            </p:cNvSpPr>
            <p:nvPr/>
          </p:nvSpPr>
          <p:spPr bwMode="auto">
            <a:xfrm>
              <a:off x="7704138" y="5383213"/>
              <a:ext cx="403225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Rectangle 432"/>
            <p:cNvSpPr>
              <a:spLocks noChangeArrowheads="1"/>
            </p:cNvSpPr>
            <p:nvPr/>
          </p:nvSpPr>
          <p:spPr bwMode="auto">
            <a:xfrm>
              <a:off x="7659688" y="5483226"/>
              <a:ext cx="33338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Rectangle 433"/>
            <p:cNvSpPr>
              <a:spLocks noChangeArrowheads="1"/>
            </p:cNvSpPr>
            <p:nvPr/>
          </p:nvSpPr>
          <p:spPr bwMode="auto">
            <a:xfrm>
              <a:off x="7704138" y="5483226"/>
              <a:ext cx="403225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Rectangle 434"/>
            <p:cNvSpPr>
              <a:spLocks noChangeArrowheads="1"/>
            </p:cNvSpPr>
            <p:nvPr/>
          </p:nvSpPr>
          <p:spPr bwMode="auto">
            <a:xfrm>
              <a:off x="7704138" y="5580063"/>
              <a:ext cx="403225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Rectangle 435"/>
            <p:cNvSpPr>
              <a:spLocks noChangeArrowheads="1"/>
            </p:cNvSpPr>
            <p:nvPr/>
          </p:nvSpPr>
          <p:spPr bwMode="auto">
            <a:xfrm>
              <a:off x="7659688" y="5580063"/>
              <a:ext cx="33338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Rectangle 436"/>
            <p:cNvSpPr>
              <a:spLocks noChangeArrowheads="1"/>
            </p:cNvSpPr>
            <p:nvPr/>
          </p:nvSpPr>
          <p:spPr bwMode="auto">
            <a:xfrm>
              <a:off x="7659688" y="5686426"/>
              <a:ext cx="33338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437"/>
            <p:cNvSpPr>
              <a:spLocks/>
            </p:cNvSpPr>
            <p:nvPr/>
          </p:nvSpPr>
          <p:spPr bwMode="auto">
            <a:xfrm>
              <a:off x="8143876" y="5254626"/>
              <a:ext cx="96838" cy="96838"/>
            </a:xfrm>
            <a:custGeom>
              <a:avLst/>
              <a:gdLst>
                <a:gd name="T0" fmla="*/ 0 w 305"/>
                <a:gd name="T1" fmla="*/ 0 h 306"/>
                <a:gd name="T2" fmla="*/ 305 w 305"/>
                <a:gd name="T3" fmla="*/ 0 h 306"/>
                <a:gd name="T4" fmla="*/ 305 w 305"/>
                <a:gd name="T5" fmla="*/ 306 h 306"/>
                <a:gd name="T6" fmla="*/ 0 w 305"/>
                <a:gd name="T7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5" h="306">
                  <a:moveTo>
                    <a:pt x="0" y="0"/>
                  </a:moveTo>
                  <a:lnTo>
                    <a:pt x="305" y="0"/>
                  </a:lnTo>
                  <a:lnTo>
                    <a:pt x="305" y="30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4" name="Group 684"/>
          <p:cNvGrpSpPr/>
          <p:nvPr/>
        </p:nvGrpSpPr>
        <p:grpSpPr>
          <a:xfrm>
            <a:off x="9651236" y="3558690"/>
            <a:ext cx="521369" cy="529352"/>
            <a:chOff x="6850063" y="5078413"/>
            <a:chExt cx="1036638" cy="1052512"/>
          </a:xfrm>
          <a:solidFill>
            <a:srgbClr val="000000"/>
          </a:solidFill>
        </p:grpSpPr>
        <p:sp>
          <p:nvSpPr>
            <p:cNvPr id="775" name="Freeform 501"/>
            <p:cNvSpPr>
              <a:spLocks/>
            </p:cNvSpPr>
            <p:nvPr/>
          </p:nvSpPr>
          <p:spPr bwMode="auto">
            <a:xfrm>
              <a:off x="7412038" y="5108575"/>
              <a:ext cx="146050" cy="354013"/>
            </a:xfrm>
            <a:custGeom>
              <a:avLst/>
              <a:gdLst>
                <a:gd name="T0" fmla="*/ 418 w 460"/>
                <a:gd name="T1" fmla="*/ 0 h 1114"/>
                <a:gd name="T2" fmla="*/ 432 w 460"/>
                <a:gd name="T3" fmla="*/ 4 h 1114"/>
                <a:gd name="T4" fmla="*/ 444 w 460"/>
                <a:gd name="T5" fmla="*/ 10 h 1114"/>
                <a:gd name="T6" fmla="*/ 453 w 460"/>
                <a:gd name="T7" fmla="*/ 20 h 1114"/>
                <a:gd name="T8" fmla="*/ 458 w 460"/>
                <a:gd name="T9" fmla="*/ 31 h 1114"/>
                <a:gd name="T10" fmla="*/ 460 w 460"/>
                <a:gd name="T11" fmla="*/ 45 h 1114"/>
                <a:gd name="T12" fmla="*/ 457 w 460"/>
                <a:gd name="T13" fmla="*/ 58 h 1114"/>
                <a:gd name="T14" fmla="*/ 83 w 460"/>
                <a:gd name="T15" fmla="*/ 1086 h 1114"/>
                <a:gd name="T16" fmla="*/ 77 w 460"/>
                <a:gd name="T17" fmla="*/ 1098 h 1114"/>
                <a:gd name="T18" fmla="*/ 67 w 460"/>
                <a:gd name="T19" fmla="*/ 1107 h 1114"/>
                <a:gd name="T20" fmla="*/ 56 w 460"/>
                <a:gd name="T21" fmla="*/ 1113 h 1114"/>
                <a:gd name="T22" fmla="*/ 43 w 460"/>
                <a:gd name="T23" fmla="*/ 1114 h 1114"/>
                <a:gd name="T24" fmla="*/ 36 w 460"/>
                <a:gd name="T25" fmla="*/ 1114 h 1114"/>
                <a:gd name="T26" fmla="*/ 29 w 460"/>
                <a:gd name="T27" fmla="*/ 1112 h 1114"/>
                <a:gd name="T28" fmla="*/ 16 w 460"/>
                <a:gd name="T29" fmla="*/ 1105 h 1114"/>
                <a:gd name="T30" fmla="*/ 7 w 460"/>
                <a:gd name="T31" fmla="*/ 1096 h 1114"/>
                <a:gd name="T32" fmla="*/ 2 w 460"/>
                <a:gd name="T33" fmla="*/ 1083 h 1114"/>
                <a:gd name="T34" fmla="*/ 0 w 460"/>
                <a:gd name="T35" fmla="*/ 1071 h 1114"/>
                <a:gd name="T36" fmla="*/ 3 w 460"/>
                <a:gd name="T37" fmla="*/ 1057 h 1114"/>
                <a:gd name="T38" fmla="*/ 377 w 460"/>
                <a:gd name="T39" fmla="*/ 29 h 1114"/>
                <a:gd name="T40" fmla="*/ 383 w 460"/>
                <a:gd name="T41" fmla="*/ 17 h 1114"/>
                <a:gd name="T42" fmla="*/ 394 w 460"/>
                <a:gd name="T43" fmla="*/ 8 h 1114"/>
                <a:gd name="T44" fmla="*/ 406 w 460"/>
                <a:gd name="T45" fmla="*/ 3 h 1114"/>
                <a:gd name="T46" fmla="*/ 418 w 460"/>
                <a:gd name="T47" fmla="*/ 0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0" h="1114">
                  <a:moveTo>
                    <a:pt x="418" y="0"/>
                  </a:moveTo>
                  <a:lnTo>
                    <a:pt x="432" y="4"/>
                  </a:lnTo>
                  <a:lnTo>
                    <a:pt x="444" y="10"/>
                  </a:lnTo>
                  <a:lnTo>
                    <a:pt x="453" y="20"/>
                  </a:lnTo>
                  <a:lnTo>
                    <a:pt x="458" y="31"/>
                  </a:lnTo>
                  <a:lnTo>
                    <a:pt x="460" y="45"/>
                  </a:lnTo>
                  <a:lnTo>
                    <a:pt x="457" y="58"/>
                  </a:lnTo>
                  <a:lnTo>
                    <a:pt x="83" y="1086"/>
                  </a:lnTo>
                  <a:lnTo>
                    <a:pt x="77" y="1098"/>
                  </a:lnTo>
                  <a:lnTo>
                    <a:pt x="67" y="1107"/>
                  </a:lnTo>
                  <a:lnTo>
                    <a:pt x="56" y="1113"/>
                  </a:lnTo>
                  <a:lnTo>
                    <a:pt x="43" y="1114"/>
                  </a:lnTo>
                  <a:lnTo>
                    <a:pt x="36" y="1114"/>
                  </a:lnTo>
                  <a:lnTo>
                    <a:pt x="29" y="1112"/>
                  </a:lnTo>
                  <a:lnTo>
                    <a:pt x="16" y="1105"/>
                  </a:lnTo>
                  <a:lnTo>
                    <a:pt x="7" y="1096"/>
                  </a:lnTo>
                  <a:lnTo>
                    <a:pt x="2" y="1083"/>
                  </a:lnTo>
                  <a:lnTo>
                    <a:pt x="0" y="1071"/>
                  </a:lnTo>
                  <a:lnTo>
                    <a:pt x="3" y="1057"/>
                  </a:lnTo>
                  <a:lnTo>
                    <a:pt x="377" y="29"/>
                  </a:lnTo>
                  <a:lnTo>
                    <a:pt x="383" y="17"/>
                  </a:lnTo>
                  <a:lnTo>
                    <a:pt x="394" y="8"/>
                  </a:lnTo>
                  <a:lnTo>
                    <a:pt x="406" y="3"/>
                  </a:lnTo>
                  <a:lnTo>
                    <a:pt x="4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502"/>
            <p:cNvSpPr>
              <a:spLocks/>
            </p:cNvSpPr>
            <p:nvPr/>
          </p:nvSpPr>
          <p:spPr bwMode="auto">
            <a:xfrm>
              <a:off x="7461251" y="5197475"/>
              <a:ext cx="250825" cy="293688"/>
            </a:xfrm>
            <a:custGeom>
              <a:avLst/>
              <a:gdLst>
                <a:gd name="T0" fmla="*/ 749 w 789"/>
                <a:gd name="T1" fmla="*/ 0 h 924"/>
                <a:gd name="T2" fmla="*/ 761 w 789"/>
                <a:gd name="T3" fmla="*/ 3 h 924"/>
                <a:gd name="T4" fmla="*/ 774 w 789"/>
                <a:gd name="T5" fmla="*/ 10 h 924"/>
                <a:gd name="T6" fmla="*/ 783 w 789"/>
                <a:gd name="T7" fmla="*/ 20 h 924"/>
                <a:gd name="T8" fmla="*/ 787 w 789"/>
                <a:gd name="T9" fmla="*/ 33 h 924"/>
                <a:gd name="T10" fmla="*/ 789 w 789"/>
                <a:gd name="T11" fmla="*/ 46 h 924"/>
                <a:gd name="T12" fmla="*/ 786 w 789"/>
                <a:gd name="T13" fmla="*/ 58 h 924"/>
                <a:gd name="T14" fmla="*/ 779 w 789"/>
                <a:gd name="T15" fmla="*/ 71 h 924"/>
                <a:gd name="T16" fmla="*/ 75 w 789"/>
                <a:gd name="T17" fmla="*/ 909 h 924"/>
                <a:gd name="T18" fmla="*/ 66 w 789"/>
                <a:gd name="T19" fmla="*/ 917 h 924"/>
                <a:gd name="T20" fmla="*/ 55 w 789"/>
                <a:gd name="T21" fmla="*/ 922 h 924"/>
                <a:gd name="T22" fmla="*/ 42 w 789"/>
                <a:gd name="T23" fmla="*/ 924 h 924"/>
                <a:gd name="T24" fmla="*/ 28 w 789"/>
                <a:gd name="T25" fmla="*/ 921 h 924"/>
                <a:gd name="T26" fmla="*/ 16 w 789"/>
                <a:gd name="T27" fmla="*/ 914 h 924"/>
                <a:gd name="T28" fmla="*/ 6 w 789"/>
                <a:gd name="T29" fmla="*/ 904 h 924"/>
                <a:gd name="T30" fmla="*/ 1 w 789"/>
                <a:gd name="T31" fmla="*/ 892 h 924"/>
                <a:gd name="T32" fmla="*/ 0 w 789"/>
                <a:gd name="T33" fmla="*/ 878 h 924"/>
                <a:gd name="T34" fmla="*/ 3 w 789"/>
                <a:gd name="T35" fmla="*/ 865 h 924"/>
                <a:gd name="T36" fmla="*/ 9 w 789"/>
                <a:gd name="T37" fmla="*/ 854 h 924"/>
                <a:gd name="T38" fmla="*/ 713 w 789"/>
                <a:gd name="T39" fmla="*/ 15 h 924"/>
                <a:gd name="T40" fmla="*/ 723 w 789"/>
                <a:gd name="T41" fmla="*/ 6 h 924"/>
                <a:gd name="T42" fmla="*/ 736 w 789"/>
                <a:gd name="T43" fmla="*/ 1 h 924"/>
                <a:gd name="T44" fmla="*/ 749 w 789"/>
                <a:gd name="T45" fmla="*/ 0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89" h="924">
                  <a:moveTo>
                    <a:pt x="749" y="0"/>
                  </a:moveTo>
                  <a:lnTo>
                    <a:pt x="761" y="3"/>
                  </a:lnTo>
                  <a:lnTo>
                    <a:pt x="774" y="10"/>
                  </a:lnTo>
                  <a:lnTo>
                    <a:pt x="783" y="20"/>
                  </a:lnTo>
                  <a:lnTo>
                    <a:pt x="787" y="33"/>
                  </a:lnTo>
                  <a:lnTo>
                    <a:pt x="789" y="46"/>
                  </a:lnTo>
                  <a:lnTo>
                    <a:pt x="786" y="58"/>
                  </a:lnTo>
                  <a:lnTo>
                    <a:pt x="779" y="71"/>
                  </a:lnTo>
                  <a:lnTo>
                    <a:pt x="75" y="909"/>
                  </a:lnTo>
                  <a:lnTo>
                    <a:pt x="66" y="917"/>
                  </a:lnTo>
                  <a:lnTo>
                    <a:pt x="55" y="922"/>
                  </a:lnTo>
                  <a:lnTo>
                    <a:pt x="42" y="924"/>
                  </a:lnTo>
                  <a:lnTo>
                    <a:pt x="28" y="921"/>
                  </a:lnTo>
                  <a:lnTo>
                    <a:pt x="16" y="914"/>
                  </a:lnTo>
                  <a:lnTo>
                    <a:pt x="6" y="904"/>
                  </a:lnTo>
                  <a:lnTo>
                    <a:pt x="1" y="892"/>
                  </a:lnTo>
                  <a:lnTo>
                    <a:pt x="0" y="878"/>
                  </a:lnTo>
                  <a:lnTo>
                    <a:pt x="3" y="865"/>
                  </a:lnTo>
                  <a:lnTo>
                    <a:pt x="9" y="854"/>
                  </a:lnTo>
                  <a:lnTo>
                    <a:pt x="713" y="15"/>
                  </a:lnTo>
                  <a:lnTo>
                    <a:pt x="723" y="6"/>
                  </a:lnTo>
                  <a:lnTo>
                    <a:pt x="736" y="1"/>
                  </a:lnTo>
                  <a:lnTo>
                    <a:pt x="7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503"/>
            <p:cNvSpPr>
              <a:spLocks/>
            </p:cNvSpPr>
            <p:nvPr/>
          </p:nvSpPr>
          <p:spPr bwMode="auto">
            <a:xfrm>
              <a:off x="7497763" y="5334000"/>
              <a:ext cx="328613" cy="201613"/>
            </a:xfrm>
            <a:custGeom>
              <a:avLst/>
              <a:gdLst>
                <a:gd name="T0" fmla="*/ 996 w 1033"/>
                <a:gd name="T1" fmla="*/ 0 h 632"/>
                <a:gd name="T2" fmla="*/ 1008 w 1033"/>
                <a:gd name="T3" fmla="*/ 3 h 632"/>
                <a:gd name="T4" fmla="*/ 1019 w 1033"/>
                <a:gd name="T5" fmla="*/ 11 h 632"/>
                <a:gd name="T6" fmla="*/ 1028 w 1033"/>
                <a:gd name="T7" fmla="*/ 21 h 632"/>
                <a:gd name="T8" fmla="*/ 1033 w 1033"/>
                <a:gd name="T9" fmla="*/ 34 h 632"/>
                <a:gd name="T10" fmla="*/ 1033 w 1033"/>
                <a:gd name="T11" fmla="*/ 48 h 632"/>
                <a:gd name="T12" fmla="*/ 1030 w 1033"/>
                <a:gd name="T13" fmla="*/ 60 h 632"/>
                <a:gd name="T14" fmla="*/ 1023 w 1033"/>
                <a:gd name="T15" fmla="*/ 71 h 632"/>
                <a:gd name="T16" fmla="*/ 1012 w 1033"/>
                <a:gd name="T17" fmla="*/ 79 h 632"/>
                <a:gd name="T18" fmla="*/ 64 w 1033"/>
                <a:gd name="T19" fmla="*/ 627 h 632"/>
                <a:gd name="T20" fmla="*/ 54 w 1033"/>
                <a:gd name="T21" fmla="*/ 631 h 632"/>
                <a:gd name="T22" fmla="*/ 43 w 1033"/>
                <a:gd name="T23" fmla="*/ 632 h 632"/>
                <a:gd name="T24" fmla="*/ 32 w 1033"/>
                <a:gd name="T25" fmla="*/ 631 h 632"/>
                <a:gd name="T26" fmla="*/ 22 w 1033"/>
                <a:gd name="T27" fmla="*/ 627 h 632"/>
                <a:gd name="T28" fmla="*/ 13 w 1033"/>
                <a:gd name="T29" fmla="*/ 620 h 632"/>
                <a:gd name="T30" fmla="*/ 5 w 1033"/>
                <a:gd name="T31" fmla="*/ 612 h 632"/>
                <a:gd name="T32" fmla="*/ 1 w 1033"/>
                <a:gd name="T33" fmla="*/ 598 h 632"/>
                <a:gd name="T34" fmla="*/ 0 w 1033"/>
                <a:gd name="T35" fmla="*/ 585 h 632"/>
                <a:gd name="T36" fmla="*/ 3 w 1033"/>
                <a:gd name="T37" fmla="*/ 573 h 632"/>
                <a:gd name="T38" fmla="*/ 11 w 1033"/>
                <a:gd name="T39" fmla="*/ 561 h 632"/>
                <a:gd name="T40" fmla="*/ 22 w 1033"/>
                <a:gd name="T41" fmla="*/ 553 h 632"/>
                <a:gd name="T42" fmla="*/ 969 w 1033"/>
                <a:gd name="T43" fmla="*/ 5 h 632"/>
                <a:gd name="T44" fmla="*/ 982 w 1033"/>
                <a:gd name="T45" fmla="*/ 0 h 632"/>
                <a:gd name="T46" fmla="*/ 996 w 1033"/>
                <a:gd name="T47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33" h="632">
                  <a:moveTo>
                    <a:pt x="996" y="0"/>
                  </a:moveTo>
                  <a:lnTo>
                    <a:pt x="1008" y="3"/>
                  </a:lnTo>
                  <a:lnTo>
                    <a:pt x="1019" y="11"/>
                  </a:lnTo>
                  <a:lnTo>
                    <a:pt x="1028" y="21"/>
                  </a:lnTo>
                  <a:lnTo>
                    <a:pt x="1033" y="34"/>
                  </a:lnTo>
                  <a:lnTo>
                    <a:pt x="1033" y="48"/>
                  </a:lnTo>
                  <a:lnTo>
                    <a:pt x="1030" y="60"/>
                  </a:lnTo>
                  <a:lnTo>
                    <a:pt x="1023" y="71"/>
                  </a:lnTo>
                  <a:lnTo>
                    <a:pt x="1012" y="79"/>
                  </a:lnTo>
                  <a:lnTo>
                    <a:pt x="64" y="627"/>
                  </a:lnTo>
                  <a:lnTo>
                    <a:pt x="54" y="631"/>
                  </a:lnTo>
                  <a:lnTo>
                    <a:pt x="43" y="632"/>
                  </a:lnTo>
                  <a:lnTo>
                    <a:pt x="32" y="631"/>
                  </a:lnTo>
                  <a:lnTo>
                    <a:pt x="22" y="627"/>
                  </a:lnTo>
                  <a:lnTo>
                    <a:pt x="13" y="620"/>
                  </a:lnTo>
                  <a:lnTo>
                    <a:pt x="5" y="612"/>
                  </a:lnTo>
                  <a:lnTo>
                    <a:pt x="1" y="598"/>
                  </a:lnTo>
                  <a:lnTo>
                    <a:pt x="0" y="585"/>
                  </a:lnTo>
                  <a:lnTo>
                    <a:pt x="3" y="573"/>
                  </a:lnTo>
                  <a:lnTo>
                    <a:pt x="11" y="561"/>
                  </a:lnTo>
                  <a:lnTo>
                    <a:pt x="22" y="553"/>
                  </a:lnTo>
                  <a:lnTo>
                    <a:pt x="969" y="5"/>
                  </a:lnTo>
                  <a:lnTo>
                    <a:pt x="982" y="0"/>
                  </a:lnTo>
                  <a:lnTo>
                    <a:pt x="9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504"/>
            <p:cNvSpPr>
              <a:spLocks/>
            </p:cNvSpPr>
            <p:nvPr/>
          </p:nvSpPr>
          <p:spPr bwMode="auto">
            <a:xfrm>
              <a:off x="7518401" y="5502275"/>
              <a:ext cx="368300" cy="87313"/>
            </a:xfrm>
            <a:custGeom>
              <a:avLst/>
              <a:gdLst>
                <a:gd name="T0" fmla="*/ 1127 w 1163"/>
                <a:gd name="T1" fmla="*/ 0 h 276"/>
                <a:gd name="T2" fmla="*/ 1139 w 1163"/>
                <a:gd name="T3" fmla="*/ 4 h 276"/>
                <a:gd name="T4" fmla="*/ 1150 w 1163"/>
                <a:gd name="T5" fmla="*/ 12 h 276"/>
                <a:gd name="T6" fmla="*/ 1158 w 1163"/>
                <a:gd name="T7" fmla="*/ 22 h 276"/>
                <a:gd name="T8" fmla="*/ 1163 w 1163"/>
                <a:gd name="T9" fmla="*/ 35 h 276"/>
                <a:gd name="T10" fmla="*/ 1163 w 1163"/>
                <a:gd name="T11" fmla="*/ 49 h 276"/>
                <a:gd name="T12" fmla="*/ 1159 w 1163"/>
                <a:gd name="T13" fmla="*/ 62 h 276"/>
                <a:gd name="T14" fmla="*/ 1152 w 1163"/>
                <a:gd name="T15" fmla="*/ 72 h 276"/>
                <a:gd name="T16" fmla="*/ 1141 w 1163"/>
                <a:gd name="T17" fmla="*/ 80 h 276"/>
                <a:gd name="T18" fmla="*/ 1128 w 1163"/>
                <a:gd name="T19" fmla="*/ 85 h 276"/>
                <a:gd name="T20" fmla="*/ 50 w 1163"/>
                <a:gd name="T21" fmla="*/ 275 h 276"/>
                <a:gd name="T22" fmla="*/ 46 w 1163"/>
                <a:gd name="T23" fmla="*/ 276 h 276"/>
                <a:gd name="T24" fmla="*/ 43 w 1163"/>
                <a:gd name="T25" fmla="*/ 276 h 276"/>
                <a:gd name="T26" fmla="*/ 28 w 1163"/>
                <a:gd name="T27" fmla="*/ 273 h 276"/>
                <a:gd name="T28" fmla="*/ 15 w 1163"/>
                <a:gd name="T29" fmla="*/ 265 h 276"/>
                <a:gd name="T30" fmla="*/ 6 w 1163"/>
                <a:gd name="T31" fmla="*/ 254 h 276"/>
                <a:gd name="T32" fmla="*/ 1 w 1163"/>
                <a:gd name="T33" fmla="*/ 241 h 276"/>
                <a:gd name="T34" fmla="*/ 0 w 1163"/>
                <a:gd name="T35" fmla="*/ 226 h 276"/>
                <a:gd name="T36" fmla="*/ 4 w 1163"/>
                <a:gd name="T37" fmla="*/ 214 h 276"/>
                <a:gd name="T38" fmla="*/ 12 w 1163"/>
                <a:gd name="T39" fmla="*/ 203 h 276"/>
                <a:gd name="T40" fmla="*/ 23 w 1163"/>
                <a:gd name="T41" fmla="*/ 196 h 276"/>
                <a:gd name="T42" fmla="*/ 35 w 1163"/>
                <a:gd name="T43" fmla="*/ 190 h 276"/>
                <a:gd name="T44" fmla="*/ 1113 w 1163"/>
                <a:gd name="T45" fmla="*/ 0 h 276"/>
                <a:gd name="T46" fmla="*/ 1127 w 1163"/>
                <a:gd name="T4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63" h="276">
                  <a:moveTo>
                    <a:pt x="1127" y="0"/>
                  </a:moveTo>
                  <a:lnTo>
                    <a:pt x="1139" y="4"/>
                  </a:lnTo>
                  <a:lnTo>
                    <a:pt x="1150" y="12"/>
                  </a:lnTo>
                  <a:lnTo>
                    <a:pt x="1158" y="22"/>
                  </a:lnTo>
                  <a:lnTo>
                    <a:pt x="1163" y="35"/>
                  </a:lnTo>
                  <a:lnTo>
                    <a:pt x="1163" y="49"/>
                  </a:lnTo>
                  <a:lnTo>
                    <a:pt x="1159" y="62"/>
                  </a:lnTo>
                  <a:lnTo>
                    <a:pt x="1152" y="72"/>
                  </a:lnTo>
                  <a:lnTo>
                    <a:pt x="1141" y="80"/>
                  </a:lnTo>
                  <a:lnTo>
                    <a:pt x="1128" y="85"/>
                  </a:lnTo>
                  <a:lnTo>
                    <a:pt x="50" y="275"/>
                  </a:lnTo>
                  <a:lnTo>
                    <a:pt x="46" y="276"/>
                  </a:lnTo>
                  <a:lnTo>
                    <a:pt x="43" y="276"/>
                  </a:lnTo>
                  <a:lnTo>
                    <a:pt x="28" y="273"/>
                  </a:lnTo>
                  <a:lnTo>
                    <a:pt x="15" y="265"/>
                  </a:lnTo>
                  <a:lnTo>
                    <a:pt x="6" y="254"/>
                  </a:lnTo>
                  <a:lnTo>
                    <a:pt x="1" y="241"/>
                  </a:lnTo>
                  <a:lnTo>
                    <a:pt x="0" y="226"/>
                  </a:lnTo>
                  <a:lnTo>
                    <a:pt x="4" y="214"/>
                  </a:lnTo>
                  <a:lnTo>
                    <a:pt x="12" y="203"/>
                  </a:lnTo>
                  <a:lnTo>
                    <a:pt x="23" y="196"/>
                  </a:lnTo>
                  <a:lnTo>
                    <a:pt x="35" y="190"/>
                  </a:lnTo>
                  <a:lnTo>
                    <a:pt x="1113" y="0"/>
                  </a:lnTo>
                  <a:lnTo>
                    <a:pt x="11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505"/>
            <p:cNvSpPr>
              <a:spLocks/>
            </p:cNvSpPr>
            <p:nvPr/>
          </p:nvSpPr>
          <p:spPr bwMode="auto">
            <a:xfrm>
              <a:off x="7518401" y="5619750"/>
              <a:ext cx="368300" cy="87313"/>
            </a:xfrm>
            <a:custGeom>
              <a:avLst/>
              <a:gdLst>
                <a:gd name="T0" fmla="*/ 37 w 1163"/>
                <a:gd name="T1" fmla="*/ 0 h 275"/>
                <a:gd name="T2" fmla="*/ 50 w 1163"/>
                <a:gd name="T3" fmla="*/ 0 h 275"/>
                <a:gd name="T4" fmla="*/ 1128 w 1163"/>
                <a:gd name="T5" fmla="*/ 190 h 275"/>
                <a:gd name="T6" fmla="*/ 1141 w 1163"/>
                <a:gd name="T7" fmla="*/ 195 h 275"/>
                <a:gd name="T8" fmla="*/ 1152 w 1163"/>
                <a:gd name="T9" fmla="*/ 203 h 275"/>
                <a:gd name="T10" fmla="*/ 1159 w 1163"/>
                <a:gd name="T11" fmla="*/ 214 h 275"/>
                <a:gd name="T12" fmla="*/ 1163 w 1163"/>
                <a:gd name="T13" fmla="*/ 226 h 275"/>
                <a:gd name="T14" fmla="*/ 1163 w 1163"/>
                <a:gd name="T15" fmla="*/ 240 h 275"/>
                <a:gd name="T16" fmla="*/ 1158 w 1163"/>
                <a:gd name="T17" fmla="*/ 254 h 275"/>
                <a:gd name="T18" fmla="*/ 1147 w 1163"/>
                <a:gd name="T19" fmla="*/ 265 h 275"/>
                <a:gd name="T20" fmla="*/ 1135 w 1163"/>
                <a:gd name="T21" fmla="*/ 272 h 275"/>
                <a:gd name="T22" fmla="*/ 1121 w 1163"/>
                <a:gd name="T23" fmla="*/ 275 h 275"/>
                <a:gd name="T24" fmla="*/ 1113 w 1163"/>
                <a:gd name="T25" fmla="*/ 274 h 275"/>
                <a:gd name="T26" fmla="*/ 35 w 1163"/>
                <a:gd name="T27" fmla="*/ 84 h 275"/>
                <a:gd name="T28" fmla="*/ 23 w 1163"/>
                <a:gd name="T29" fmla="*/ 80 h 275"/>
                <a:gd name="T30" fmla="*/ 12 w 1163"/>
                <a:gd name="T31" fmla="*/ 72 h 275"/>
                <a:gd name="T32" fmla="*/ 4 w 1163"/>
                <a:gd name="T33" fmla="*/ 62 h 275"/>
                <a:gd name="T34" fmla="*/ 0 w 1163"/>
                <a:gd name="T35" fmla="*/ 48 h 275"/>
                <a:gd name="T36" fmla="*/ 1 w 1163"/>
                <a:gd name="T37" fmla="*/ 35 h 275"/>
                <a:gd name="T38" fmla="*/ 5 w 1163"/>
                <a:gd name="T39" fmla="*/ 22 h 275"/>
                <a:gd name="T40" fmla="*/ 13 w 1163"/>
                <a:gd name="T41" fmla="*/ 11 h 275"/>
                <a:gd name="T42" fmla="*/ 24 w 1163"/>
                <a:gd name="T43" fmla="*/ 4 h 275"/>
                <a:gd name="T44" fmla="*/ 37 w 1163"/>
                <a:gd name="T4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3" h="275">
                  <a:moveTo>
                    <a:pt x="37" y="0"/>
                  </a:moveTo>
                  <a:lnTo>
                    <a:pt x="50" y="0"/>
                  </a:lnTo>
                  <a:lnTo>
                    <a:pt x="1128" y="190"/>
                  </a:lnTo>
                  <a:lnTo>
                    <a:pt x="1141" y="195"/>
                  </a:lnTo>
                  <a:lnTo>
                    <a:pt x="1152" y="203"/>
                  </a:lnTo>
                  <a:lnTo>
                    <a:pt x="1159" y="214"/>
                  </a:lnTo>
                  <a:lnTo>
                    <a:pt x="1163" y="226"/>
                  </a:lnTo>
                  <a:lnTo>
                    <a:pt x="1163" y="240"/>
                  </a:lnTo>
                  <a:lnTo>
                    <a:pt x="1158" y="254"/>
                  </a:lnTo>
                  <a:lnTo>
                    <a:pt x="1147" y="265"/>
                  </a:lnTo>
                  <a:lnTo>
                    <a:pt x="1135" y="272"/>
                  </a:lnTo>
                  <a:lnTo>
                    <a:pt x="1121" y="275"/>
                  </a:lnTo>
                  <a:lnTo>
                    <a:pt x="1113" y="274"/>
                  </a:lnTo>
                  <a:lnTo>
                    <a:pt x="35" y="84"/>
                  </a:lnTo>
                  <a:lnTo>
                    <a:pt x="23" y="80"/>
                  </a:lnTo>
                  <a:lnTo>
                    <a:pt x="12" y="72"/>
                  </a:lnTo>
                  <a:lnTo>
                    <a:pt x="4" y="62"/>
                  </a:lnTo>
                  <a:lnTo>
                    <a:pt x="0" y="48"/>
                  </a:lnTo>
                  <a:lnTo>
                    <a:pt x="1" y="35"/>
                  </a:lnTo>
                  <a:lnTo>
                    <a:pt x="5" y="22"/>
                  </a:lnTo>
                  <a:lnTo>
                    <a:pt x="13" y="11"/>
                  </a:lnTo>
                  <a:lnTo>
                    <a:pt x="24" y="4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506"/>
            <p:cNvSpPr>
              <a:spLocks/>
            </p:cNvSpPr>
            <p:nvPr/>
          </p:nvSpPr>
          <p:spPr bwMode="auto">
            <a:xfrm>
              <a:off x="7497763" y="5673725"/>
              <a:ext cx="328613" cy="200025"/>
            </a:xfrm>
            <a:custGeom>
              <a:avLst/>
              <a:gdLst>
                <a:gd name="T0" fmla="*/ 38 w 1033"/>
                <a:gd name="T1" fmla="*/ 0 h 632"/>
                <a:gd name="T2" fmla="*/ 52 w 1033"/>
                <a:gd name="T3" fmla="*/ 1 h 632"/>
                <a:gd name="T4" fmla="*/ 64 w 1033"/>
                <a:gd name="T5" fmla="*/ 6 h 632"/>
                <a:gd name="T6" fmla="*/ 1012 w 1033"/>
                <a:gd name="T7" fmla="*/ 552 h 632"/>
                <a:gd name="T8" fmla="*/ 1023 w 1033"/>
                <a:gd name="T9" fmla="*/ 562 h 632"/>
                <a:gd name="T10" fmla="*/ 1030 w 1033"/>
                <a:gd name="T11" fmla="*/ 573 h 632"/>
                <a:gd name="T12" fmla="*/ 1033 w 1033"/>
                <a:gd name="T13" fmla="*/ 585 h 632"/>
                <a:gd name="T14" fmla="*/ 1033 w 1033"/>
                <a:gd name="T15" fmla="*/ 599 h 632"/>
                <a:gd name="T16" fmla="*/ 1028 w 1033"/>
                <a:gd name="T17" fmla="*/ 611 h 632"/>
                <a:gd name="T18" fmla="*/ 1020 w 1033"/>
                <a:gd name="T19" fmla="*/ 620 h 632"/>
                <a:gd name="T20" fmla="*/ 1012 w 1033"/>
                <a:gd name="T21" fmla="*/ 627 h 632"/>
                <a:gd name="T22" fmla="*/ 1002 w 1033"/>
                <a:gd name="T23" fmla="*/ 631 h 632"/>
                <a:gd name="T24" fmla="*/ 991 w 1033"/>
                <a:gd name="T25" fmla="*/ 632 h 632"/>
                <a:gd name="T26" fmla="*/ 979 w 1033"/>
                <a:gd name="T27" fmla="*/ 631 h 632"/>
                <a:gd name="T28" fmla="*/ 969 w 1033"/>
                <a:gd name="T29" fmla="*/ 626 h 632"/>
                <a:gd name="T30" fmla="*/ 22 w 1033"/>
                <a:gd name="T31" fmla="*/ 80 h 632"/>
                <a:gd name="T32" fmla="*/ 11 w 1033"/>
                <a:gd name="T33" fmla="*/ 71 h 632"/>
                <a:gd name="T34" fmla="*/ 3 w 1033"/>
                <a:gd name="T35" fmla="*/ 60 h 632"/>
                <a:gd name="T36" fmla="*/ 0 w 1033"/>
                <a:gd name="T37" fmla="*/ 47 h 632"/>
                <a:gd name="T38" fmla="*/ 1 w 1033"/>
                <a:gd name="T39" fmla="*/ 34 h 632"/>
                <a:gd name="T40" fmla="*/ 5 w 1033"/>
                <a:gd name="T41" fmla="*/ 21 h 632"/>
                <a:gd name="T42" fmla="*/ 15 w 1033"/>
                <a:gd name="T43" fmla="*/ 11 h 632"/>
                <a:gd name="T44" fmla="*/ 26 w 1033"/>
                <a:gd name="T45" fmla="*/ 4 h 632"/>
                <a:gd name="T46" fmla="*/ 38 w 1033"/>
                <a:gd name="T47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33" h="632">
                  <a:moveTo>
                    <a:pt x="38" y="0"/>
                  </a:moveTo>
                  <a:lnTo>
                    <a:pt x="52" y="1"/>
                  </a:lnTo>
                  <a:lnTo>
                    <a:pt x="64" y="6"/>
                  </a:lnTo>
                  <a:lnTo>
                    <a:pt x="1012" y="552"/>
                  </a:lnTo>
                  <a:lnTo>
                    <a:pt x="1023" y="562"/>
                  </a:lnTo>
                  <a:lnTo>
                    <a:pt x="1030" y="573"/>
                  </a:lnTo>
                  <a:lnTo>
                    <a:pt x="1033" y="585"/>
                  </a:lnTo>
                  <a:lnTo>
                    <a:pt x="1033" y="599"/>
                  </a:lnTo>
                  <a:lnTo>
                    <a:pt x="1028" y="611"/>
                  </a:lnTo>
                  <a:lnTo>
                    <a:pt x="1020" y="620"/>
                  </a:lnTo>
                  <a:lnTo>
                    <a:pt x="1012" y="627"/>
                  </a:lnTo>
                  <a:lnTo>
                    <a:pt x="1002" y="631"/>
                  </a:lnTo>
                  <a:lnTo>
                    <a:pt x="991" y="632"/>
                  </a:lnTo>
                  <a:lnTo>
                    <a:pt x="979" y="631"/>
                  </a:lnTo>
                  <a:lnTo>
                    <a:pt x="969" y="626"/>
                  </a:lnTo>
                  <a:lnTo>
                    <a:pt x="22" y="80"/>
                  </a:lnTo>
                  <a:lnTo>
                    <a:pt x="11" y="71"/>
                  </a:lnTo>
                  <a:lnTo>
                    <a:pt x="3" y="60"/>
                  </a:lnTo>
                  <a:lnTo>
                    <a:pt x="0" y="47"/>
                  </a:lnTo>
                  <a:lnTo>
                    <a:pt x="1" y="34"/>
                  </a:lnTo>
                  <a:lnTo>
                    <a:pt x="5" y="21"/>
                  </a:lnTo>
                  <a:lnTo>
                    <a:pt x="15" y="11"/>
                  </a:lnTo>
                  <a:lnTo>
                    <a:pt x="26" y="4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507"/>
            <p:cNvSpPr>
              <a:spLocks/>
            </p:cNvSpPr>
            <p:nvPr/>
          </p:nvSpPr>
          <p:spPr bwMode="auto">
            <a:xfrm>
              <a:off x="7461251" y="5716588"/>
              <a:ext cx="250825" cy="293688"/>
            </a:xfrm>
            <a:custGeom>
              <a:avLst/>
              <a:gdLst>
                <a:gd name="T0" fmla="*/ 40 w 789"/>
                <a:gd name="T1" fmla="*/ 0 h 924"/>
                <a:gd name="T2" fmla="*/ 53 w 789"/>
                <a:gd name="T3" fmla="*/ 1 h 924"/>
                <a:gd name="T4" fmla="*/ 65 w 789"/>
                <a:gd name="T5" fmla="*/ 7 h 924"/>
                <a:gd name="T6" fmla="*/ 75 w 789"/>
                <a:gd name="T7" fmla="*/ 16 h 924"/>
                <a:gd name="T8" fmla="*/ 779 w 789"/>
                <a:gd name="T9" fmla="*/ 854 h 924"/>
                <a:gd name="T10" fmla="*/ 786 w 789"/>
                <a:gd name="T11" fmla="*/ 865 h 924"/>
                <a:gd name="T12" fmla="*/ 789 w 789"/>
                <a:gd name="T13" fmla="*/ 879 h 924"/>
                <a:gd name="T14" fmla="*/ 787 w 789"/>
                <a:gd name="T15" fmla="*/ 892 h 924"/>
                <a:gd name="T16" fmla="*/ 783 w 789"/>
                <a:gd name="T17" fmla="*/ 904 h 924"/>
                <a:gd name="T18" fmla="*/ 774 w 789"/>
                <a:gd name="T19" fmla="*/ 915 h 924"/>
                <a:gd name="T20" fmla="*/ 760 w 789"/>
                <a:gd name="T21" fmla="*/ 922 h 924"/>
                <a:gd name="T22" fmla="*/ 746 w 789"/>
                <a:gd name="T23" fmla="*/ 924 h 924"/>
                <a:gd name="T24" fmla="*/ 734 w 789"/>
                <a:gd name="T25" fmla="*/ 923 h 924"/>
                <a:gd name="T26" fmla="*/ 722 w 789"/>
                <a:gd name="T27" fmla="*/ 918 h 924"/>
                <a:gd name="T28" fmla="*/ 713 w 789"/>
                <a:gd name="T29" fmla="*/ 908 h 924"/>
                <a:gd name="T30" fmla="*/ 9 w 789"/>
                <a:gd name="T31" fmla="*/ 71 h 924"/>
                <a:gd name="T32" fmla="*/ 3 w 789"/>
                <a:gd name="T33" fmla="*/ 59 h 924"/>
                <a:gd name="T34" fmla="*/ 0 w 789"/>
                <a:gd name="T35" fmla="*/ 46 h 924"/>
                <a:gd name="T36" fmla="*/ 1 w 789"/>
                <a:gd name="T37" fmla="*/ 33 h 924"/>
                <a:gd name="T38" fmla="*/ 6 w 789"/>
                <a:gd name="T39" fmla="*/ 21 h 924"/>
                <a:gd name="T40" fmla="*/ 16 w 789"/>
                <a:gd name="T41" fmla="*/ 11 h 924"/>
                <a:gd name="T42" fmla="*/ 27 w 789"/>
                <a:gd name="T43" fmla="*/ 3 h 924"/>
                <a:gd name="T44" fmla="*/ 40 w 789"/>
                <a:gd name="T45" fmla="*/ 0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89" h="924">
                  <a:moveTo>
                    <a:pt x="40" y="0"/>
                  </a:moveTo>
                  <a:lnTo>
                    <a:pt x="53" y="1"/>
                  </a:lnTo>
                  <a:lnTo>
                    <a:pt x="65" y="7"/>
                  </a:lnTo>
                  <a:lnTo>
                    <a:pt x="75" y="16"/>
                  </a:lnTo>
                  <a:lnTo>
                    <a:pt x="779" y="854"/>
                  </a:lnTo>
                  <a:lnTo>
                    <a:pt x="786" y="865"/>
                  </a:lnTo>
                  <a:lnTo>
                    <a:pt x="789" y="879"/>
                  </a:lnTo>
                  <a:lnTo>
                    <a:pt x="787" y="892"/>
                  </a:lnTo>
                  <a:lnTo>
                    <a:pt x="783" y="904"/>
                  </a:lnTo>
                  <a:lnTo>
                    <a:pt x="774" y="915"/>
                  </a:lnTo>
                  <a:lnTo>
                    <a:pt x="760" y="922"/>
                  </a:lnTo>
                  <a:lnTo>
                    <a:pt x="746" y="924"/>
                  </a:lnTo>
                  <a:lnTo>
                    <a:pt x="734" y="923"/>
                  </a:lnTo>
                  <a:lnTo>
                    <a:pt x="722" y="918"/>
                  </a:lnTo>
                  <a:lnTo>
                    <a:pt x="713" y="908"/>
                  </a:lnTo>
                  <a:lnTo>
                    <a:pt x="9" y="71"/>
                  </a:lnTo>
                  <a:lnTo>
                    <a:pt x="3" y="59"/>
                  </a:lnTo>
                  <a:lnTo>
                    <a:pt x="0" y="46"/>
                  </a:lnTo>
                  <a:lnTo>
                    <a:pt x="1" y="33"/>
                  </a:lnTo>
                  <a:lnTo>
                    <a:pt x="6" y="21"/>
                  </a:lnTo>
                  <a:lnTo>
                    <a:pt x="16" y="11"/>
                  </a:lnTo>
                  <a:lnTo>
                    <a:pt x="27" y="3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508"/>
            <p:cNvSpPr>
              <a:spLocks/>
            </p:cNvSpPr>
            <p:nvPr/>
          </p:nvSpPr>
          <p:spPr bwMode="auto">
            <a:xfrm>
              <a:off x="7412038" y="5746750"/>
              <a:ext cx="146050" cy="352425"/>
            </a:xfrm>
            <a:custGeom>
              <a:avLst/>
              <a:gdLst>
                <a:gd name="T0" fmla="*/ 42 w 460"/>
                <a:gd name="T1" fmla="*/ 0 h 1113"/>
                <a:gd name="T2" fmla="*/ 54 w 460"/>
                <a:gd name="T3" fmla="*/ 2 h 1113"/>
                <a:gd name="T4" fmla="*/ 67 w 460"/>
                <a:gd name="T5" fmla="*/ 7 h 1113"/>
                <a:gd name="T6" fmla="*/ 76 w 460"/>
                <a:gd name="T7" fmla="*/ 16 h 1113"/>
                <a:gd name="T8" fmla="*/ 83 w 460"/>
                <a:gd name="T9" fmla="*/ 29 h 1113"/>
                <a:gd name="T10" fmla="*/ 457 w 460"/>
                <a:gd name="T11" fmla="*/ 1057 h 1113"/>
                <a:gd name="T12" fmla="*/ 460 w 460"/>
                <a:gd name="T13" fmla="*/ 1070 h 1113"/>
                <a:gd name="T14" fmla="*/ 458 w 460"/>
                <a:gd name="T15" fmla="*/ 1083 h 1113"/>
                <a:gd name="T16" fmla="*/ 453 w 460"/>
                <a:gd name="T17" fmla="*/ 1095 h 1113"/>
                <a:gd name="T18" fmla="*/ 444 w 460"/>
                <a:gd name="T19" fmla="*/ 1104 h 1113"/>
                <a:gd name="T20" fmla="*/ 432 w 460"/>
                <a:gd name="T21" fmla="*/ 1111 h 1113"/>
                <a:gd name="T22" fmla="*/ 424 w 460"/>
                <a:gd name="T23" fmla="*/ 1113 h 1113"/>
                <a:gd name="T24" fmla="*/ 417 w 460"/>
                <a:gd name="T25" fmla="*/ 1113 h 1113"/>
                <a:gd name="T26" fmla="*/ 405 w 460"/>
                <a:gd name="T27" fmla="*/ 1111 h 1113"/>
                <a:gd name="T28" fmla="*/ 392 w 460"/>
                <a:gd name="T29" fmla="*/ 1106 h 1113"/>
                <a:gd name="T30" fmla="*/ 383 w 460"/>
                <a:gd name="T31" fmla="*/ 1097 h 1113"/>
                <a:gd name="T32" fmla="*/ 377 w 460"/>
                <a:gd name="T33" fmla="*/ 1086 h 1113"/>
                <a:gd name="T34" fmla="*/ 3 w 460"/>
                <a:gd name="T35" fmla="*/ 57 h 1113"/>
                <a:gd name="T36" fmla="*/ 0 w 460"/>
                <a:gd name="T37" fmla="*/ 44 h 1113"/>
                <a:gd name="T38" fmla="*/ 2 w 460"/>
                <a:gd name="T39" fmla="*/ 31 h 1113"/>
                <a:gd name="T40" fmla="*/ 7 w 460"/>
                <a:gd name="T41" fmla="*/ 19 h 1113"/>
                <a:gd name="T42" fmla="*/ 16 w 460"/>
                <a:gd name="T43" fmla="*/ 9 h 1113"/>
                <a:gd name="T44" fmla="*/ 29 w 460"/>
                <a:gd name="T45" fmla="*/ 3 h 1113"/>
                <a:gd name="T46" fmla="*/ 42 w 460"/>
                <a:gd name="T47" fmla="*/ 0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0" h="1113">
                  <a:moveTo>
                    <a:pt x="42" y="0"/>
                  </a:moveTo>
                  <a:lnTo>
                    <a:pt x="54" y="2"/>
                  </a:lnTo>
                  <a:lnTo>
                    <a:pt x="67" y="7"/>
                  </a:lnTo>
                  <a:lnTo>
                    <a:pt x="76" y="16"/>
                  </a:lnTo>
                  <a:lnTo>
                    <a:pt x="83" y="29"/>
                  </a:lnTo>
                  <a:lnTo>
                    <a:pt x="457" y="1057"/>
                  </a:lnTo>
                  <a:lnTo>
                    <a:pt x="460" y="1070"/>
                  </a:lnTo>
                  <a:lnTo>
                    <a:pt x="458" y="1083"/>
                  </a:lnTo>
                  <a:lnTo>
                    <a:pt x="453" y="1095"/>
                  </a:lnTo>
                  <a:lnTo>
                    <a:pt x="444" y="1104"/>
                  </a:lnTo>
                  <a:lnTo>
                    <a:pt x="432" y="1111"/>
                  </a:lnTo>
                  <a:lnTo>
                    <a:pt x="424" y="1113"/>
                  </a:lnTo>
                  <a:lnTo>
                    <a:pt x="417" y="1113"/>
                  </a:lnTo>
                  <a:lnTo>
                    <a:pt x="405" y="1111"/>
                  </a:lnTo>
                  <a:lnTo>
                    <a:pt x="392" y="1106"/>
                  </a:lnTo>
                  <a:lnTo>
                    <a:pt x="383" y="1097"/>
                  </a:lnTo>
                  <a:lnTo>
                    <a:pt x="377" y="1086"/>
                  </a:lnTo>
                  <a:lnTo>
                    <a:pt x="3" y="57"/>
                  </a:lnTo>
                  <a:lnTo>
                    <a:pt x="0" y="44"/>
                  </a:lnTo>
                  <a:lnTo>
                    <a:pt x="2" y="31"/>
                  </a:lnTo>
                  <a:lnTo>
                    <a:pt x="7" y="19"/>
                  </a:lnTo>
                  <a:lnTo>
                    <a:pt x="16" y="9"/>
                  </a:lnTo>
                  <a:lnTo>
                    <a:pt x="29" y="3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509"/>
            <p:cNvSpPr>
              <a:spLocks/>
            </p:cNvSpPr>
            <p:nvPr/>
          </p:nvSpPr>
          <p:spPr bwMode="auto">
            <a:xfrm>
              <a:off x="7354888" y="5756275"/>
              <a:ext cx="26988" cy="374650"/>
            </a:xfrm>
            <a:custGeom>
              <a:avLst/>
              <a:gdLst>
                <a:gd name="T0" fmla="*/ 42 w 86"/>
                <a:gd name="T1" fmla="*/ 0 h 1179"/>
                <a:gd name="T2" fmla="*/ 57 w 86"/>
                <a:gd name="T3" fmla="*/ 2 h 1179"/>
                <a:gd name="T4" fmla="*/ 68 w 86"/>
                <a:gd name="T5" fmla="*/ 8 h 1179"/>
                <a:gd name="T6" fmla="*/ 77 w 86"/>
                <a:gd name="T7" fmla="*/ 17 h 1179"/>
                <a:gd name="T8" fmla="*/ 84 w 86"/>
                <a:gd name="T9" fmla="*/ 28 h 1179"/>
                <a:gd name="T10" fmla="*/ 86 w 86"/>
                <a:gd name="T11" fmla="*/ 42 h 1179"/>
                <a:gd name="T12" fmla="*/ 86 w 86"/>
                <a:gd name="T13" fmla="*/ 1137 h 1179"/>
                <a:gd name="T14" fmla="*/ 84 w 86"/>
                <a:gd name="T15" fmla="*/ 1150 h 1179"/>
                <a:gd name="T16" fmla="*/ 77 w 86"/>
                <a:gd name="T17" fmla="*/ 1161 h 1179"/>
                <a:gd name="T18" fmla="*/ 68 w 86"/>
                <a:gd name="T19" fmla="*/ 1171 h 1179"/>
                <a:gd name="T20" fmla="*/ 57 w 86"/>
                <a:gd name="T21" fmla="*/ 1177 h 1179"/>
                <a:gd name="T22" fmla="*/ 42 w 86"/>
                <a:gd name="T23" fmla="*/ 1179 h 1179"/>
                <a:gd name="T24" fmla="*/ 29 w 86"/>
                <a:gd name="T25" fmla="*/ 1177 h 1179"/>
                <a:gd name="T26" fmla="*/ 18 w 86"/>
                <a:gd name="T27" fmla="*/ 1171 h 1179"/>
                <a:gd name="T28" fmla="*/ 9 w 86"/>
                <a:gd name="T29" fmla="*/ 1161 h 1179"/>
                <a:gd name="T30" fmla="*/ 2 w 86"/>
                <a:gd name="T31" fmla="*/ 1150 h 1179"/>
                <a:gd name="T32" fmla="*/ 0 w 86"/>
                <a:gd name="T33" fmla="*/ 1137 h 1179"/>
                <a:gd name="T34" fmla="*/ 0 w 86"/>
                <a:gd name="T35" fmla="*/ 42 h 1179"/>
                <a:gd name="T36" fmla="*/ 2 w 86"/>
                <a:gd name="T37" fmla="*/ 28 h 1179"/>
                <a:gd name="T38" fmla="*/ 9 w 86"/>
                <a:gd name="T39" fmla="*/ 17 h 1179"/>
                <a:gd name="T40" fmla="*/ 18 w 86"/>
                <a:gd name="T41" fmla="*/ 8 h 1179"/>
                <a:gd name="T42" fmla="*/ 29 w 86"/>
                <a:gd name="T43" fmla="*/ 2 h 1179"/>
                <a:gd name="T44" fmla="*/ 42 w 86"/>
                <a:gd name="T45" fmla="*/ 0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" h="1179">
                  <a:moveTo>
                    <a:pt x="42" y="0"/>
                  </a:moveTo>
                  <a:lnTo>
                    <a:pt x="57" y="2"/>
                  </a:lnTo>
                  <a:lnTo>
                    <a:pt x="68" y="8"/>
                  </a:lnTo>
                  <a:lnTo>
                    <a:pt x="77" y="17"/>
                  </a:lnTo>
                  <a:lnTo>
                    <a:pt x="84" y="28"/>
                  </a:lnTo>
                  <a:lnTo>
                    <a:pt x="86" y="42"/>
                  </a:lnTo>
                  <a:lnTo>
                    <a:pt x="86" y="1137"/>
                  </a:lnTo>
                  <a:lnTo>
                    <a:pt x="84" y="1150"/>
                  </a:lnTo>
                  <a:lnTo>
                    <a:pt x="77" y="1161"/>
                  </a:lnTo>
                  <a:lnTo>
                    <a:pt x="68" y="1171"/>
                  </a:lnTo>
                  <a:lnTo>
                    <a:pt x="57" y="1177"/>
                  </a:lnTo>
                  <a:lnTo>
                    <a:pt x="42" y="1179"/>
                  </a:lnTo>
                  <a:lnTo>
                    <a:pt x="29" y="1177"/>
                  </a:lnTo>
                  <a:lnTo>
                    <a:pt x="18" y="1171"/>
                  </a:lnTo>
                  <a:lnTo>
                    <a:pt x="9" y="1161"/>
                  </a:lnTo>
                  <a:lnTo>
                    <a:pt x="2" y="1150"/>
                  </a:lnTo>
                  <a:lnTo>
                    <a:pt x="0" y="1137"/>
                  </a:lnTo>
                  <a:lnTo>
                    <a:pt x="0" y="42"/>
                  </a:lnTo>
                  <a:lnTo>
                    <a:pt x="2" y="28"/>
                  </a:lnTo>
                  <a:lnTo>
                    <a:pt x="9" y="17"/>
                  </a:lnTo>
                  <a:lnTo>
                    <a:pt x="18" y="8"/>
                  </a:lnTo>
                  <a:lnTo>
                    <a:pt x="29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510"/>
            <p:cNvSpPr>
              <a:spLocks/>
            </p:cNvSpPr>
            <p:nvPr/>
          </p:nvSpPr>
          <p:spPr bwMode="auto">
            <a:xfrm>
              <a:off x="7180263" y="5746750"/>
              <a:ext cx="146050" cy="352425"/>
            </a:xfrm>
            <a:custGeom>
              <a:avLst/>
              <a:gdLst>
                <a:gd name="T0" fmla="*/ 418 w 460"/>
                <a:gd name="T1" fmla="*/ 0 h 1113"/>
                <a:gd name="T2" fmla="*/ 431 w 460"/>
                <a:gd name="T3" fmla="*/ 3 h 1113"/>
                <a:gd name="T4" fmla="*/ 443 w 460"/>
                <a:gd name="T5" fmla="*/ 9 h 1113"/>
                <a:gd name="T6" fmla="*/ 452 w 460"/>
                <a:gd name="T7" fmla="*/ 19 h 1113"/>
                <a:gd name="T8" fmla="*/ 458 w 460"/>
                <a:gd name="T9" fmla="*/ 31 h 1113"/>
                <a:gd name="T10" fmla="*/ 460 w 460"/>
                <a:gd name="T11" fmla="*/ 44 h 1113"/>
                <a:gd name="T12" fmla="*/ 457 w 460"/>
                <a:gd name="T13" fmla="*/ 57 h 1113"/>
                <a:gd name="T14" fmla="*/ 83 w 460"/>
                <a:gd name="T15" fmla="*/ 1086 h 1113"/>
                <a:gd name="T16" fmla="*/ 76 w 460"/>
                <a:gd name="T17" fmla="*/ 1097 h 1113"/>
                <a:gd name="T18" fmla="*/ 66 w 460"/>
                <a:gd name="T19" fmla="*/ 1106 h 1113"/>
                <a:gd name="T20" fmla="*/ 55 w 460"/>
                <a:gd name="T21" fmla="*/ 1111 h 1113"/>
                <a:gd name="T22" fmla="*/ 43 w 460"/>
                <a:gd name="T23" fmla="*/ 1113 h 1113"/>
                <a:gd name="T24" fmla="*/ 35 w 460"/>
                <a:gd name="T25" fmla="*/ 1113 h 1113"/>
                <a:gd name="T26" fmla="*/ 27 w 460"/>
                <a:gd name="T27" fmla="*/ 1111 h 1113"/>
                <a:gd name="T28" fmla="*/ 16 w 460"/>
                <a:gd name="T29" fmla="*/ 1104 h 1113"/>
                <a:gd name="T30" fmla="*/ 7 w 460"/>
                <a:gd name="T31" fmla="*/ 1095 h 1113"/>
                <a:gd name="T32" fmla="*/ 2 w 460"/>
                <a:gd name="T33" fmla="*/ 1083 h 1113"/>
                <a:gd name="T34" fmla="*/ 0 w 460"/>
                <a:gd name="T35" fmla="*/ 1069 h 1113"/>
                <a:gd name="T36" fmla="*/ 2 w 460"/>
                <a:gd name="T37" fmla="*/ 1056 h 1113"/>
                <a:gd name="T38" fmla="*/ 377 w 460"/>
                <a:gd name="T39" fmla="*/ 29 h 1113"/>
                <a:gd name="T40" fmla="*/ 383 w 460"/>
                <a:gd name="T41" fmla="*/ 16 h 1113"/>
                <a:gd name="T42" fmla="*/ 393 w 460"/>
                <a:gd name="T43" fmla="*/ 7 h 1113"/>
                <a:gd name="T44" fmla="*/ 404 w 460"/>
                <a:gd name="T45" fmla="*/ 2 h 1113"/>
                <a:gd name="T46" fmla="*/ 418 w 460"/>
                <a:gd name="T47" fmla="*/ 0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0" h="1113">
                  <a:moveTo>
                    <a:pt x="418" y="0"/>
                  </a:moveTo>
                  <a:lnTo>
                    <a:pt x="431" y="3"/>
                  </a:lnTo>
                  <a:lnTo>
                    <a:pt x="443" y="9"/>
                  </a:lnTo>
                  <a:lnTo>
                    <a:pt x="452" y="19"/>
                  </a:lnTo>
                  <a:lnTo>
                    <a:pt x="458" y="31"/>
                  </a:lnTo>
                  <a:lnTo>
                    <a:pt x="460" y="44"/>
                  </a:lnTo>
                  <a:lnTo>
                    <a:pt x="457" y="57"/>
                  </a:lnTo>
                  <a:lnTo>
                    <a:pt x="83" y="1086"/>
                  </a:lnTo>
                  <a:lnTo>
                    <a:pt x="76" y="1097"/>
                  </a:lnTo>
                  <a:lnTo>
                    <a:pt x="66" y="1106"/>
                  </a:lnTo>
                  <a:lnTo>
                    <a:pt x="55" y="1111"/>
                  </a:lnTo>
                  <a:lnTo>
                    <a:pt x="43" y="1113"/>
                  </a:lnTo>
                  <a:lnTo>
                    <a:pt x="35" y="1113"/>
                  </a:lnTo>
                  <a:lnTo>
                    <a:pt x="27" y="1111"/>
                  </a:lnTo>
                  <a:lnTo>
                    <a:pt x="16" y="1104"/>
                  </a:lnTo>
                  <a:lnTo>
                    <a:pt x="7" y="1095"/>
                  </a:lnTo>
                  <a:lnTo>
                    <a:pt x="2" y="1083"/>
                  </a:lnTo>
                  <a:lnTo>
                    <a:pt x="0" y="1069"/>
                  </a:lnTo>
                  <a:lnTo>
                    <a:pt x="2" y="1056"/>
                  </a:lnTo>
                  <a:lnTo>
                    <a:pt x="377" y="29"/>
                  </a:lnTo>
                  <a:lnTo>
                    <a:pt x="383" y="16"/>
                  </a:lnTo>
                  <a:lnTo>
                    <a:pt x="393" y="7"/>
                  </a:lnTo>
                  <a:lnTo>
                    <a:pt x="404" y="2"/>
                  </a:lnTo>
                  <a:lnTo>
                    <a:pt x="4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511"/>
            <p:cNvSpPr>
              <a:spLocks/>
            </p:cNvSpPr>
            <p:nvPr/>
          </p:nvSpPr>
          <p:spPr bwMode="auto">
            <a:xfrm>
              <a:off x="7024688" y="5716588"/>
              <a:ext cx="250825" cy="293688"/>
            </a:xfrm>
            <a:custGeom>
              <a:avLst/>
              <a:gdLst>
                <a:gd name="T0" fmla="*/ 749 w 789"/>
                <a:gd name="T1" fmla="*/ 0 h 924"/>
                <a:gd name="T2" fmla="*/ 762 w 789"/>
                <a:gd name="T3" fmla="*/ 3 h 924"/>
                <a:gd name="T4" fmla="*/ 773 w 789"/>
                <a:gd name="T5" fmla="*/ 11 h 924"/>
                <a:gd name="T6" fmla="*/ 783 w 789"/>
                <a:gd name="T7" fmla="*/ 21 h 924"/>
                <a:gd name="T8" fmla="*/ 788 w 789"/>
                <a:gd name="T9" fmla="*/ 33 h 924"/>
                <a:gd name="T10" fmla="*/ 789 w 789"/>
                <a:gd name="T11" fmla="*/ 46 h 924"/>
                <a:gd name="T12" fmla="*/ 786 w 789"/>
                <a:gd name="T13" fmla="*/ 59 h 924"/>
                <a:gd name="T14" fmla="*/ 778 w 789"/>
                <a:gd name="T15" fmla="*/ 71 h 924"/>
                <a:gd name="T16" fmla="*/ 76 w 789"/>
                <a:gd name="T17" fmla="*/ 908 h 924"/>
                <a:gd name="T18" fmla="*/ 65 w 789"/>
                <a:gd name="T19" fmla="*/ 918 h 924"/>
                <a:gd name="T20" fmla="*/ 54 w 789"/>
                <a:gd name="T21" fmla="*/ 923 h 924"/>
                <a:gd name="T22" fmla="*/ 43 w 789"/>
                <a:gd name="T23" fmla="*/ 924 h 924"/>
                <a:gd name="T24" fmla="*/ 28 w 789"/>
                <a:gd name="T25" fmla="*/ 922 h 924"/>
                <a:gd name="T26" fmla="*/ 15 w 789"/>
                <a:gd name="T27" fmla="*/ 915 h 924"/>
                <a:gd name="T28" fmla="*/ 6 w 789"/>
                <a:gd name="T29" fmla="*/ 904 h 924"/>
                <a:gd name="T30" fmla="*/ 1 w 789"/>
                <a:gd name="T31" fmla="*/ 892 h 924"/>
                <a:gd name="T32" fmla="*/ 0 w 789"/>
                <a:gd name="T33" fmla="*/ 879 h 924"/>
                <a:gd name="T34" fmla="*/ 3 w 789"/>
                <a:gd name="T35" fmla="*/ 865 h 924"/>
                <a:gd name="T36" fmla="*/ 10 w 789"/>
                <a:gd name="T37" fmla="*/ 854 h 924"/>
                <a:gd name="T38" fmla="*/ 713 w 789"/>
                <a:gd name="T39" fmla="*/ 16 h 924"/>
                <a:gd name="T40" fmla="*/ 723 w 789"/>
                <a:gd name="T41" fmla="*/ 7 h 924"/>
                <a:gd name="T42" fmla="*/ 735 w 789"/>
                <a:gd name="T43" fmla="*/ 1 h 924"/>
                <a:gd name="T44" fmla="*/ 749 w 789"/>
                <a:gd name="T45" fmla="*/ 0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89" h="924">
                  <a:moveTo>
                    <a:pt x="749" y="0"/>
                  </a:moveTo>
                  <a:lnTo>
                    <a:pt x="762" y="3"/>
                  </a:lnTo>
                  <a:lnTo>
                    <a:pt x="773" y="11"/>
                  </a:lnTo>
                  <a:lnTo>
                    <a:pt x="783" y="21"/>
                  </a:lnTo>
                  <a:lnTo>
                    <a:pt x="788" y="33"/>
                  </a:lnTo>
                  <a:lnTo>
                    <a:pt x="789" y="46"/>
                  </a:lnTo>
                  <a:lnTo>
                    <a:pt x="786" y="59"/>
                  </a:lnTo>
                  <a:lnTo>
                    <a:pt x="778" y="71"/>
                  </a:lnTo>
                  <a:lnTo>
                    <a:pt x="76" y="908"/>
                  </a:lnTo>
                  <a:lnTo>
                    <a:pt x="65" y="918"/>
                  </a:lnTo>
                  <a:lnTo>
                    <a:pt x="54" y="923"/>
                  </a:lnTo>
                  <a:lnTo>
                    <a:pt x="43" y="924"/>
                  </a:lnTo>
                  <a:lnTo>
                    <a:pt x="28" y="922"/>
                  </a:lnTo>
                  <a:lnTo>
                    <a:pt x="15" y="915"/>
                  </a:lnTo>
                  <a:lnTo>
                    <a:pt x="6" y="904"/>
                  </a:lnTo>
                  <a:lnTo>
                    <a:pt x="1" y="892"/>
                  </a:lnTo>
                  <a:lnTo>
                    <a:pt x="0" y="879"/>
                  </a:lnTo>
                  <a:lnTo>
                    <a:pt x="3" y="865"/>
                  </a:lnTo>
                  <a:lnTo>
                    <a:pt x="10" y="854"/>
                  </a:lnTo>
                  <a:lnTo>
                    <a:pt x="713" y="16"/>
                  </a:lnTo>
                  <a:lnTo>
                    <a:pt x="723" y="7"/>
                  </a:lnTo>
                  <a:lnTo>
                    <a:pt x="735" y="1"/>
                  </a:lnTo>
                  <a:lnTo>
                    <a:pt x="7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512"/>
            <p:cNvSpPr>
              <a:spLocks/>
            </p:cNvSpPr>
            <p:nvPr/>
          </p:nvSpPr>
          <p:spPr bwMode="auto">
            <a:xfrm>
              <a:off x="6910388" y="5673725"/>
              <a:ext cx="328613" cy="200025"/>
            </a:xfrm>
            <a:custGeom>
              <a:avLst/>
              <a:gdLst>
                <a:gd name="T0" fmla="*/ 996 w 1034"/>
                <a:gd name="T1" fmla="*/ 0 h 632"/>
                <a:gd name="T2" fmla="*/ 1008 w 1034"/>
                <a:gd name="T3" fmla="*/ 4 h 632"/>
                <a:gd name="T4" fmla="*/ 1019 w 1034"/>
                <a:gd name="T5" fmla="*/ 11 h 632"/>
                <a:gd name="T6" fmla="*/ 1027 w 1034"/>
                <a:gd name="T7" fmla="*/ 21 h 632"/>
                <a:gd name="T8" fmla="*/ 1033 w 1034"/>
                <a:gd name="T9" fmla="*/ 34 h 632"/>
                <a:gd name="T10" fmla="*/ 1034 w 1034"/>
                <a:gd name="T11" fmla="*/ 47 h 632"/>
                <a:gd name="T12" fmla="*/ 1029 w 1034"/>
                <a:gd name="T13" fmla="*/ 60 h 632"/>
                <a:gd name="T14" fmla="*/ 1022 w 1034"/>
                <a:gd name="T15" fmla="*/ 71 h 632"/>
                <a:gd name="T16" fmla="*/ 1012 w 1034"/>
                <a:gd name="T17" fmla="*/ 80 h 632"/>
                <a:gd name="T18" fmla="*/ 65 w 1034"/>
                <a:gd name="T19" fmla="*/ 626 h 632"/>
                <a:gd name="T20" fmla="*/ 54 w 1034"/>
                <a:gd name="T21" fmla="*/ 631 h 632"/>
                <a:gd name="T22" fmla="*/ 43 w 1034"/>
                <a:gd name="T23" fmla="*/ 632 h 632"/>
                <a:gd name="T24" fmla="*/ 32 w 1034"/>
                <a:gd name="T25" fmla="*/ 631 h 632"/>
                <a:gd name="T26" fmla="*/ 22 w 1034"/>
                <a:gd name="T27" fmla="*/ 627 h 632"/>
                <a:gd name="T28" fmla="*/ 12 w 1034"/>
                <a:gd name="T29" fmla="*/ 620 h 632"/>
                <a:gd name="T30" fmla="*/ 6 w 1034"/>
                <a:gd name="T31" fmla="*/ 611 h 632"/>
                <a:gd name="T32" fmla="*/ 1 w 1034"/>
                <a:gd name="T33" fmla="*/ 599 h 632"/>
                <a:gd name="T34" fmla="*/ 0 w 1034"/>
                <a:gd name="T35" fmla="*/ 585 h 632"/>
                <a:gd name="T36" fmla="*/ 4 w 1034"/>
                <a:gd name="T37" fmla="*/ 573 h 632"/>
                <a:gd name="T38" fmla="*/ 11 w 1034"/>
                <a:gd name="T39" fmla="*/ 562 h 632"/>
                <a:gd name="T40" fmla="*/ 22 w 1034"/>
                <a:gd name="T41" fmla="*/ 552 h 632"/>
                <a:gd name="T42" fmla="*/ 969 w 1034"/>
                <a:gd name="T43" fmla="*/ 6 h 632"/>
                <a:gd name="T44" fmla="*/ 982 w 1034"/>
                <a:gd name="T45" fmla="*/ 1 h 632"/>
                <a:gd name="T46" fmla="*/ 996 w 1034"/>
                <a:gd name="T47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34" h="632">
                  <a:moveTo>
                    <a:pt x="996" y="0"/>
                  </a:moveTo>
                  <a:lnTo>
                    <a:pt x="1008" y="4"/>
                  </a:lnTo>
                  <a:lnTo>
                    <a:pt x="1019" y="11"/>
                  </a:lnTo>
                  <a:lnTo>
                    <a:pt x="1027" y="21"/>
                  </a:lnTo>
                  <a:lnTo>
                    <a:pt x="1033" y="34"/>
                  </a:lnTo>
                  <a:lnTo>
                    <a:pt x="1034" y="47"/>
                  </a:lnTo>
                  <a:lnTo>
                    <a:pt x="1029" y="60"/>
                  </a:lnTo>
                  <a:lnTo>
                    <a:pt x="1022" y="71"/>
                  </a:lnTo>
                  <a:lnTo>
                    <a:pt x="1012" y="80"/>
                  </a:lnTo>
                  <a:lnTo>
                    <a:pt x="65" y="626"/>
                  </a:lnTo>
                  <a:lnTo>
                    <a:pt x="54" y="631"/>
                  </a:lnTo>
                  <a:lnTo>
                    <a:pt x="43" y="632"/>
                  </a:lnTo>
                  <a:lnTo>
                    <a:pt x="32" y="631"/>
                  </a:lnTo>
                  <a:lnTo>
                    <a:pt x="22" y="627"/>
                  </a:lnTo>
                  <a:lnTo>
                    <a:pt x="12" y="620"/>
                  </a:lnTo>
                  <a:lnTo>
                    <a:pt x="6" y="611"/>
                  </a:lnTo>
                  <a:lnTo>
                    <a:pt x="1" y="599"/>
                  </a:lnTo>
                  <a:lnTo>
                    <a:pt x="0" y="585"/>
                  </a:lnTo>
                  <a:lnTo>
                    <a:pt x="4" y="573"/>
                  </a:lnTo>
                  <a:lnTo>
                    <a:pt x="11" y="562"/>
                  </a:lnTo>
                  <a:lnTo>
                    <a:pt x="22" y="552"/>
                  </a:lnTo>
                  <a:lnTo>
                    <a:pt x="969" y="6"/>
                  </a:lnTo>
                  <a:lnTo>
                    <a:pt x="982" y="1"/>
                  </a:lnTo>
                  <a:lnTo>
                    <a:pt x="9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513"/>
            <p:cNvSpPr>
              <a:spLocks/>
            </p:cNvSpPr>
            <p:nvPr/>
          </p:nvSpPr>
          <p:spPr bwMode="auto">
            <a:xfrm>
              <a:off x="6850063" y="5619750"/>
              <a:ext cx="368300" cy="87313"/>
            </a:xfrm>
            <a:custGeom>
              <a:avLst/>
              <a:gdLst>
                <a:gd name="T0" fmla="*/ 1126 w 1162"/>
                <a:gd name="T1" fmla="*/ 0 h 275"/>
                <a:gd name="T2" fmla="*/ 1138 w 1162"/>
                <a:gd name="T3" fmla="*/ 4 h 275"/>
                <a:gd name="T4" fmla="*/ 1150 w 1162"/>
                <a:gd name="T5" fmla="*/ 11 h 275"/>
                <a:gd name="T6" fmla="*/ 1158 w 1162"/>
                <a:gd name="T7" fmla="*/ 22 h 275"/>
                <a:gd name="T8" fmla="*/ 1162 w 1162"/>
                <a:gd name="T9" fmla="*/ 35 h 275"/>
                <a:gd name="T10" fmla="*/ 1162 w 1162"/>
                <a:gd name="T11" fmla="*/ 48 h 275"/>
                <a:gd name="T12" fmla="*/ 1158 w 1162"/>
                <a:gd name="T13" fmla="*/ 62 h 275"/>
                <a:gd name="T14" fmla="*/ 1151 w 1162"/>
                <a:gd name="T15" fmla="*/ 72 h 275"/>
                <a:gd name="T16" fmla="*/ 1140 w 1162"/>
                <a:gd name="T17" fmla="*/ 80 h 275"/>
                <a:gd name="T18" fmla="*/ 1127 w 1162"/>
                <a:gd name="T19" fmla="*/ 84 h 275"/>
                <a:gd name="T20" fmla="*/ 49 w 1162"/>
                <a:gd name="T21" fmla="*/ 274 h 275"/>
                <a:gd name="T22" fmla="*/ 45 w 1162"/>
                <a:gd name="T23" fmla="*/ 275 h 275"/>
                <a:gd name="T24" fmla="*/ 42 w 1162"/>
                <a:gd name="T25" fmla="*/ 275 h 275"/>
                <a:gd name="T26" fmla="*/ 28 w 1162"/>
                <a:gd name="T27" fmla="*/ 272 h 275"/>
                <a:gd name="T28" fmla="*/ 14 w 1162"/>
                <a:gd name="T29" fmla="*/ 265 h 275"/>
                <a:gd name="T30" fmla="*/ 5 w 1162"/>
                <a:gd name="T31" fmla="*/ 254 h 275"/>
                <a:gd name="T32" fmla="*/ 0 w 1162"/>
                <a:gd name="T33" fmla="*/ 240 h 275"/>
                <a:gd name="T34" fmla="*/ 0 w 1162"/>
                <a:gd name="T35" fmla="*/ 226 h 275"/>
                <a:gd name="T36" fmla="*/ 4 w 1162"/>
                <a:gd name="T37" fmla="*/ 214 h 275"/>
                <a:gd name="T38" fmla="*/ 11 w 1162"/>
                <a:gd name="T39" fmla="*/ 203 h 275"/>
                <a:gd name="T40" fmla="*/ 22 w 1162"/>
                <a:gd name="T41" fmla="*/ 195 h 275"/>
                <a:gd name="T42" fmla="*/ 35 w 1162"/>
                <a:gd name="T43" fmla="*/ 190 h 275"/>
                <a:gd name="T44" fmla="*/ 1113 w 1162"/>
                <a:gd name="T45" fmla="*/ 0 h 275"/>
                <a:gd name="T46" fmla="*/ 1126 w 1162"/>
                <a:gd name="T47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62" h="275">
                  <a:moveTo>
                    <a:pt x="1126" y="0"/>
                  </a:moveTo>
                  <a:lnTo>
                    <a:pt x="1138" y="4"/>
                  </a:lnTo>
                  <a:lnTo>
                    <a:pt x="1150" y="11"/>
                  </a:lnTo>
                  <a:lnTo>
                    <a:pt x="1158" y="22"/>
                  </a:lnTo>
                  <a:lnTo>
                    <a:pt x="1162" y="35"/>
                  </a:lnTo>
                  <a:lnTo>
                    <a:pt x="1162" y="48"/>
                  </a:lnTo>
                  <a:lnTo>
                    <a:pt x="1158" y="62"/>
                  </a:lnTo>
                  <a:lnTo>
                    <a:pt x="1151" y="72"/>
                  </a:lnTo>
                  <a:lnTo>
                    <a:pt x="1140" y="80"/>
                  </a:lnTo>
                  <a:lnTo>
                    <a:pt x="1127" y="84"/>
                  </a:lnTo>
                  <a:lnTo>
                    <a:pt x="49" y="274"/>
                  </a:lnTo>
                  <a:lnTo>
                    <a:pt x="45" y="275"/>
                  </a:lnTo>
                  <a:lnTo>
                    <a:pt x="42" y="275"/>
                  </a:lnTo>
                  <a:lnTo>
                    <a:pt x="28" y="272"/>
                  </a:lnTo>
                  <a:lnTo>
                    <a:pt x="14" y="265"/>
                  </a:lnTo>
                  <a:lnTo>
                    <a:pt x="5" y="254"/>
                  </a:lnTo>
                  <a:lnTo>
                    <a:pt x="0" y="240"/>
                  </a:lnTo>
                  <a:lnTo>
                    <a:pt x="0" y="226"/>
                  </a:lnTo>
                  <a:lnTo>
                    <a:pt x="4" y="214"/>
                  </a:lnTo>
                  <a:lnTo>
                    <a:pt x="11" y="203"/>
                  </a:lnTo>
                  <a:lnTo>
                    <a:pt x="22" y="195"/>
                  </a:lnTo>
                  <a:lnTo>
                    <a:pt x="35" y="190"/>
                  </a:lnTo>
                  <a:lnTo>
                    <a:pt x="1113" y="0"/>
                  </a:lnTo>
                  <a:lnTo>
                    <a:pt x="11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514"/>
            <p:cNvSpPr>
              <a:spLocks/>
            </p:cNvSpPr>
            <p:nvPr/>
          </p:nvSpPr>
          <p:spPr bwMode="auto">
            <a:xfrm>
              <a:off x="6850063" y="5502275"/>
              <a:ext cx="368300" cy="87313"/>
            </a:xfrm>
            <a:custGeom>
              <a:avLst/>
              <a:gdLst>
                <a:gd name="T0" fmla="*/ 36 w 1162"/>
                <a:gd name="T1" fmla="*/ 0 h 276"/>
                <a:gd name="T2" fmla="*/ 49 w 1162"/>
                <a:gd name="T3" fmla="*/ 0 h 276"/>
                <a:gd name="T4" fmla="*/ 1127 w 1162"/>
                <a:gd name="T5" fmla="*/ 190 h 276"/>
                <a:gd name="T6" fmla="*/ 1140 w 1162"/>
                <a:gd name="T7" fmla="*/ 196 h 276"/>
                <a:gd name="T8" fmla="*/ 1151 w 1162"/>
                <a:gd name="T9" fmla="*/ 203 h 276"/>
                <a:gd name="T10" fmla="*/ 1158 w 1162"/>
                <a:gd name="T11" fmla="*/ 214 h 276"/>
                <a:gd name="T12" fmla="*/ 1162 w 1162"/>
                <a:gd name="T13" fmla="*/ 226 h 276"/>
                <a:gd name="T14" fmla="*/ 1162 w 1162"/>
                <a:gd name="T15" fmla="*/ 241 h 276"/>
                <a:gd name="T16" fmla="*/ 1157 w 1162"/>
                <a:gd name="T17" fmla="*/ 254 h 276"/>
                <a:gd name="T18" fmla="*/ 1148 w 1162"/>
                <a:gd name="T19" fmla="*/ 265 h 276"/>
                <a:gd name="T20" fmla="*/ 1134 w 1162"/>
                <a:gd name="T21" fmla="*/ 273 h 276"/>
                <a:gd name="T22" fmla="*/ 1120 w 1162"/>
                <a:gd name="T23" fmla="*/ 276 h 276"/>
                <a:gd name="T24" fmla="*/ 1116 w 1162"/>
                <a:gd name="T25" fmla="*/ 276 h 276"/>
                <a:gd name="T26" fmla="*/ 1113 w 1162"/>
                <a:gd name="T27" fmla="*/ 275 h 276"/>
                <a:gd name="T28" fmla="*/ 35 w 1162"/>
                <a:gd name="T29" fmla="*/ 85 h 276"/>
                <a:gd name="T30" fmla="*/ 22 w 1162"/>
                <a:gd name="T31" fmla="*/ 80 h 276"/>
                <a:gd name="T32" fmla="*/ 11 w 1162"/>
                <a:gd name="T33" fmla="*/ 72 h 276"/>
                <a:gd name="T34" fmla="*/ 4 w 1162"/>
                <a:gd name="T35" fmla="*/ 62 h 276"/>
                <a:gd name="T36" fmla="*/ 0 w 1162"/>
                <a:gd name="T37" fmla="*/ 49 h 276"/>
                <a:gd name="T38" fmla="*/ 0 w 1162"/>
                <a:gd name="T39" fmla="*/ 35 h 276"/>
                <a:gd name="T40" fmla="*/ 4 w 1162"/>
                <a:gd name="T41" fmla="*/ 22 h 276"/>
                <a:gd name="T42" fmla="*/ 12 w 1162"/>
                <a:gd name="T43" fmla="*/ 12 h 276"/>
                <a:gd name="T44" fmla="*/ 24 w 1162"/>
                <a:gd name="T45" fmla="*/ 4 h 276"/>
                <a:gd name="T46" fmla="*/ 36 w 1162"/>
                <a:gd name="T4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62" h="276">
                  <a:moveTo>
                    <a:pt x="36" y="0"/>
                  </a:moveTo>
                  <a:lnTo>
                    <a:pt x="49" y="0"/>
                  </a:lnTo>
                  <a:lnTo>
                    <a:pt x="1127" y="190"/>
                  </a:lnTo>
                  <a:lnTo>
                    <a:pt x="1140" y="196"/>
                  </a:lnTo>
                  <a:lnTo>
                    <a:pt x="1151" y="203"/>
                  </a:lnTo>
                  <a:lnTo>
                    <a:pt x="1158" y="214"/>
                  </a:lnTo>
                  <a:lnTo>
                    <a:pt x="1162" y="226"/>
                  </a:lnTo>
                  <a:lnTo>
                    <a:pt x="1162" y="241"/>
                  </a:lnTo>
                  <a:lnTo>
                    <a:pt x="1157" y="254"/>
                  </a:lnTo>
                  <a:lnTo>
                    <a:pt x="1148" y="265"/>
                  </a:lnTo>
                  <a:lnTo>
                    <a:pt x="1134" y="273"/>
                  </a:lnTo>
                  <a:lnTo>
                    <a:pt x="1120" y="276"/>
                  </a:lnTo>
                  <a:lnTo>
                    <a:pt x="1116" y="276"/>
                  </a:lnTo>
                  <a:lnTo>
                    <a:pt x="1113" y="275"/>
                  </a:lnTo>
                  <a:lnTo>
                    <a:pt x="35" y="85"/>
                  </a:lnTo>
                  <a:lnTo>
                    <a:pt x="22" y="80"/>
                  </a:lnTo>
                  <a:lnTo>
                    <a:pt x="11" y="72"/>
                  </a:lnTo>
                  <a:lnTo>
                    <a:pt x="4" y="62"/>
                  </a:lnTo>
                  <a:lnTo>
                    <a:pt x="0" y="49"/>
                  </a:lnTo>
                  <a:lnTo>
                    <a:pt x="0" y="35"/>
                  </a:lnTo>
                  <a:lnTo>
                    <a:pt x="4" y="22"/>
                  </a:lnTo>
                  <a:lnTo>
                    <a:pt x="12" y="12"/>
                  </a:lnTo>
                  <a:lnTo>
                    <a:pt x="24" y="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515"/>
            <p:cNvSpPr>
              <a:spLocks/>
            </p:cNvSpPr>
            <p:nvPr/>
          </p:nvSpPr>
          <p:spPr bwMode="auto">
            <a:xfrm>
              <a:off x="6910388" y="5334000"/>
              <a:ext cx="328613" cy="201613"/>
            </a:xfrm>
            <a:custGeom>
              <a:avLst/>
              <a:gdLst>
                <a:gd name="T0" fmla="*/ 38 w 1034"/>
                <a:gd name="T1" fmla="*/ 0 h 632"/>
                <a:gd name="T2" fmla="*/ 51 w 1034"/>
                <a:gd name="T3" fmla="*/ 0 h 632"/>
                <a:gd name="T4" fmla="*/ 65 w 1034"/>
                <a:gd name="T5" fmla="*/ 5 h 632"/>
                <a:gd name="T6" fmla="*/ 1012 w 1034"/>
                <a:gd name="T7" fmla="*/ 553 h 632"/>
                <a:gd name="T8" fmla="*/ 1022 w 1034"/>
                <a:gd name="T9" fmla="*/ 561 h 632"/>
                <a:gd name="T10" fmla="*/ 1029 w 1034"/>
                <a:gd name="T11" fmla="*/ 573 h 632"/>
                <a:gd name="T12" fmla="*/ 1034 w 1034"/>
                <a:gd name="T13" fmla="*/ 585 h 632"/>
                <a:gd name="T14" fmla="*/ 1033 w 1034"/>
                <a:gd name="T15" fmla="*/ 598 h 632"/>
                <a:gd name="T16" fmla="*/ 1027 w 1034"/>
                <a:gd name="T17" fmla="*/ 612 h 632"/>
                <a:gd name="T18" fmla="*/ 1020 w 1034"/>
                <a:gd name="T19" fmla="*/ 620 h 632"/>
                <a:gd name="T20" fmla="*/ 1012 w 1034"/>
                <a:gd name="T21" fmla="*/ 627 h 632"/>
                <a:gd name="T22" fmla="*/ 1002 w 1034"/>
                <a:gd name="T23" fmla="*/ 631 h 632"/>
                <a:gd name="T24" fmla="*/ 990 w 1034"/>
                <a:gd name="T25" fmla="*/ 632 h 632"/>
                <a:gd name="T26" fmla="*/ 980 w 1034"/>
                <a:gd name="T27" fmla="*/ 631 h 632"/>
                <a:gd name="T28" fmla="*/ 969 w 1034"/>
                <a:gd name="T29" fmla="*/ 627 h 632"/>
                <a:gd name="T30" fmla="*/ 22 w 1034"/>
                <a:gd name="T31" fmla="*/ 79 h 632"/>
                <a:gd name="T32" fmla="*/ 10 w 1034"/>
                <a:gd name="T33" fmla="*/ 71 h 632"/>
                <a:gd name="T34" fmla="*/ 4 w 1034"/>
                <a:gd name="T35" fmla="*/ 60 h 632"/>
                <a:gd name="T36" fmla="*/ 0 w 1034"/>
                <a:gd name="T37" fmla="*/ 48 h 632"/>
                <a:gd name="T38" fmla="*/ 1 w 1034"/>
                <a:gd name="T39" fmla="*/ 34 h 632"/>
                <a:gd name="T40" fmla="*/ 6 w 1034"/>
                <a:gd name="T41" fmla="*/ 21 h 632"/>
                <a:gd name="T42" fmla="*/ 14 w 1034"/>
                <a:gd name="T43" fmla="*/ 11 h 632"/>
                <a:gd name="T44" fmla="*/ 26 w 1034"/>
                <a:gd name="T45" fmla="*/ 3 h 632"/>
                <a:gd name="T46" fmla="*/ 38 w 1034"/>
                <a:gd name="T47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34" h="632">
                  <a:moveTo>
                    <a:pt x="38" y="0"/>
                  </a:moveTo>
                  <a:lnTo>
                    <a:pt x="51" y="0"/>
                  </a:lnTo>
                  <a:lnTo>
                    <a:pt x="65" y="5"/>
                  </a:lnTo>
                  <a:lnTo>
                    <a:pt x="1012" y="553"/>
                  </a:lnTo>
                  <a:lnTo>
                    <a:pt x="1022" y="561"/>
                  </a:lnTo>
                  <a:lnTo>
                    <a:pt x="1029" y="573"/>
                  </a:lnTo>
                  <a:lnTo>
                    <a:pt x="1034" y="585"/>
                  </a:lnTo>
                  <a:lnTo>
                    <a:pt x="1033" y="598"/>
                  </a:lnTo>
                  <a:lnTo>
                    <a:pt x="1027" y="612"/>
                  </a:lnTo>
                  <a:lnTo>
                    <a:pt x="1020" y="620"/>
                  </a:lnTo>
                  <a:lnTo>
                    <a:pt x="1012" y="627"/>
                  </a:lnTo>
                  <a:lnTo>
                    <a:pt x="1002" y="631"/>
                  </a:lnTo>
                  <a:lnTo>
                    <a:pt x="990" y="632"/>
                  </a:lnTo>
                  <a:lnTo>
                    <a:pt x="980" y="631"/>
                  </a:lnTo>
                  <a:lnTo>
                    <a:pt x="969" y="627"/>
                  </a:lnTo>
                  <a:lnTo>
                    <a:pt x="22" y="79"/>
                  </a:lnTo>
                  <a:lnTo>
                    <a:pt x="10" y="71"/>
                  </a:lnTo>
                  <a:lnTo>
                    <a:pt x="4" y="60"/>
                  </a:lnTo>
                  <a:lnTo>
                    <a:pt x="0" y="48"/>
                  </a:lnTo>
                  <a:lnTo>
                    <a:pt x="1" y="34"/>
                  </a:lnTo>
                  <a:lnTo>
                    <a:pt x="6" y="21"/>
                  </a:lnTo>
                  <a:lnTo>
                    <a:pt x="14" y="11"/>
                  </a:lnTo>
                  <a:lnTo>
                    <a:pt x="26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516"/>
            <p:cNvSpPr>
              <a:spLocks/>
            </p:cNvSpPr>
            <p:nvPr/>
          </p:nvSpPr>
          <p:spPr bwMode="auto">
            <a:xfrm>
              <a:off x="7024688" y="5197475"/>
              <a:ext cx="250825" cy="293688"/>
            </a:xfrm>
            <a:custGeom>
              <a:avLst/>
              <a:gdLst>
                <a:gd name="T0" fmla="*/ 40 w 789"/>
                <a:gd name="T1" fmla="*/ 0 h 923"/>
                <a:gd name="T2" fmla="*/ 53 w 789"/>
                <a:gd name="T3" fmla="*/ 1 h 923"/>
                <a:gd name="T4" fmla="*/ 64 w 789"/>
                <a:gd name="T5" fmla="*/ 6 h 923"/>
                <a:gd name="T6" fmla="*/ 76 w 789"/>
                <a:gd name="T7" fmla="*/ 15 h 923"/>
                <a:gd name="T8" fmla="*/ 778 w 789"/>
                <a:gd name="T9" fmla="*/ 854 h 923"/>
                <a:gd name="T10" fmla="*/ 786 w 789"/>
                <a:gd name="T11" fmla="*/ 865 h 923"/>
                <a:gd name="T12" fmla="*/ 789 w 789"/>
                <a:gd name="T13" fmla="*/ 878 h 923"/>
                <a:gd name="T14" fmla="*/ 788 w 789"/>
                <a:gd name="T15" fmla="*/ 892 h 923"/>
                <a:gd name="T16" fmla="*/ 783 w 789"/>
                <a:gd name="T17" fmla="*/ 904 h 923"/>
                <a:gd name="T18" fmla="*/ 773 w 789"/>
                <a:gd name="T19" fmla="*/ 914 h 923"/>
                <a:gd name="T20" fmla="*/ 760 w 789"/>
                <a:gd name="T21" fmla="*/ 921 h 923"/>
                <a:gd name="T22" fmla="*/ 746 w 789"/>
                <a:gd name="T23" fmla="*/ 923 h 923"/>
                <a:gd name="T24" fmla="*/ 734 w 789"/>
                <a:gd name="T25" fmla="*/ 922 h 923"/>
                <a:gd name="T26" fmla="*/ 723 w 789"/>
                <a:gd name="T27" fmla="*/ 917 h 923"/>
                <a:gd name="T28" fmla="*/ 713 w 789"/>
                <a:gd name="T29" fmla="*/ 909 h 923"/>
                <a:gd name="T30" fmla="*/ 10 w 789"/>
                <a:gd name="T31" fmla="*/ 71 h 923"/>
                <a:gd name="T32" fmla="*/ 4 w 789"/>
                <a:gd name="T33" fmla="*/ 61 h 923"/>
                <a:gd name="T34" fmla="*/ 1 w 789"/>
                <a:gd name="T35" fmla="*/ 50 h 923"/>
                <a:gd name="T36" fmla="*/ 0 w 789"/>
                <a:gd name="T37" fmla="*/ 39 h 923"/>
                <a:gd name="T38" fmla="*/ 2 w 789"/>
                <a:gd name="T39" fmla="*/ 29 h 923"/>
                <a:gd name="T40" fmla="*/ 7 w 789"/>
                <a:gd name="T41" fmla="*/ 18 h 923"/>
                <a:gd name="T42" fmla="*/ 15 w 789"/>
                <a:gd name="T43" fmla="*/ 10 h 923"/>
                <a:gd name="T44" fmla="*/ 26 w 789"/>
                <a:gd name="T45" fmla="*/ 3 h 923"/>
                <a:gd name="T46" fmla="*/ 40 w 789"/>
                <a:gd name="T47" fmla="*/ 0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9" h="923">
                  <a:moveTo>
                    <a:pt x="40" y="0"/>
                  </a:moveTo>
                  <a:lnTo>
                    <a:pt x="53" y="1"/>
                  </a:lnTo>
                  <a:lnTo>
                    <a:pt x="64" y="6"/>
                  </a:lnTo>
                  <a:lnTo>
                    <a:pt x="76" y="15"/>
                  </a:lnTo>
                  <a:lnTo>
                    <a:pt x="778" y="854"/>
                  </a:lnTo>
                  <a:lnTo>
                    <a:pt x="786" y="865"/>
                  </a:lnTo>
                  <a:lnTo>
                    <a:pt x="789" y="878"/>
                  </a:lnTo>
                  <a:lnTo>
                    <a:pt x="788" y="892"/>
                  </a:lnTo>
                  <a:lnTo>
                    <a:pt x="783" y="904"/>
                  </a:lnTo>
                  <a:lnTo>
                    <a:pt x="773" y="914"/>
                  </a:lnTo>
                  <a:lnTo>
                    <a:pt x="760" y="921"/>
                  </a:lnTo>
                  <a:lnTo>
                    <a:pt x="746" y="923"/>
                  </a:lnTo>
                  <a:lnTo>
                    <a:pt x="734" y="922"/>
                  </a:lnTo>
                  <a:lnTo>
                    <a:pt x="723" y="917"/>
                  </a:lnTo>
                  <a:lnTo>
                    <a:pt x="713" y="909"/>
                  </a:lnTo>
                  <a:lnTo>
                    <a:pt x="10" y="71"/>
                  </a:lnTo>
                  <a:lnTo>
                    <a:pt x="4" y="61"/>
                  </a:lnTo>
                  <a:lnTo>
                    <a:pt x="1" y="50"/>
                  </a:lnTo>
                  <a:lnTo>
                    <a:pt x="0" y="39"/>
                  </a:lnTo>
                  <a:lnTo>
                    <a:pt x="2" y="29"/>
                  </a:lnTo>
                  <a:lnTo>
                    <a:pt x="7" y="18"/>
                  </a:lnTo>
                  <a:lnTo>
                    <a:pt x="15" y="10"/>
                  </a:lnTo>
                  <a:lnTo>
                    <a:pt x="26" y="3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517"/>
            <p:cNvSpPr>
              <a:spLocks/>
            </p:cNvSpPr>
            <p:nvPr/>
          </p:nvSpPr>
          <p:spPr bwMode="auto">
            <a:xfrm>
              <a:off x="7180263" y="5108575"/>
              <a:ext cx="144463" cy="354013"/>
            </a:xfrm>
            <a:custGeom>
              <a:avLst/>
              <a:gdLst>
                <a:gd name="T0" fmla="*/ 41 w 459"/>
                <a:gd name="T1" fmla="*/ 0 h 1114"/>
                <a:gd name="T2" fmla="*/ 54 w 459"/>
                <a:gd name="T3" fmla="*/ 3 h 1114"/>
                <a:gd name="T4" fmla="*/ 66 w 459"/>
                <a:gd name="T5" fmla="*/ 8 h 1114"/>
                <a:gd name="T6" fmla="*/ 76 w 459"/>
                <a:gd name="T7" fmla="*/ 17 h 1114"/>
                <a:gd name="T8" fmla="*/ 83 w 459"/>
                <a:gd name="T9" fmla="*/ 29 h 1114"/>
                <a:gd name="T10" fmla="*/ 457 w 459"/>
                <a:gd name="T11" fmla="*/ 1057 h 1114"/>
                <a:gd name="T12" fmla="*/ 459 w 459"/>
                <a:gd name="T13" fmla="*/ 1071 h 1114"/>
                <a:gd name="T14" fmla="*/ 458 w 459"/>
                <a:gd name="T15" fmla="*/ 1083 h 1114"/>
                <a:gd name="T16" fmla="*/ 452 w 459"/>
                <a:gd name="T17" fmla="*/ 1096 h 1114"/>
                <a:gd name="T18" fmla="*/ 443 w 459"/>
                <a:gd name="T19" fmla="*/ 1105 h 1114"/>
                <a:gd name="T20" fmla="*/ 431 w 459"/>
                <a:gd name="T21" fmla="*/ 1112 h 1114"/>
                <a:gd name="T22" fmla="*/ 424 w 459"/>
                <a:gd name="T23" fmla="*/ 1114 h 1114"/>
                <a:gd name="T24" fmla="*/ 417 w 459"/>
                <a:gd name="T25" fmla="*/ 1114 h 1114"/>
                <a:gd name="T26" fmla="*/ 403 w 459"/>
                <a:gd name="T27" fmla="*/ 1113 h 1114"/>
                <a:gd name="T28" fmla="*/ 392 w 459"/>
                <a:gd name="T29" fmla="*/ 1107 h 1114"/>
                <a:gd name="T30" fmla="*/ 383 w 459"/>
                <a:gd name="T31" fmla="*/ 1098 h 1114"/>
                <a:gd name="T32" fmla="*/ 377 w 459"/>
                <a:gd name="T33" fmla="*/ 1086 h 1114"/>
                <a:gd name="T34" fmla="*/ 2 w 459"/>
                <a:gd name="T35" fmla="*/ 58 h 1114"/>
                <a:gd name="T36" fmla="*/ 0 w 459"/>
                <a:gd name="T37" fmla="*/ 42 h 1114"/>
                <a:gd name="T38" fmla="*/ 2 w 459"/>
                <a:gd name="T39" fmla="*/ 29 h 1114"/>
                <a:gd name="T40" fmla="*/ 8 w 459"/>
                <a:gd name="T41" fmla="*/ 18 h 1114"/>
                <a:gd name="T42" fmla="*/ 16 w 459"/>
                <a:gd name="T43" fmla="*/ 10 h 1114"/>
                <a:gd name="T44" fmla="*/ 27 w 459"/>
                <a:gd name="T45" fmla="*/ 4 h 1114"/>
                <a:gd name="T46" fmla="*/ 41 w 459"/>
                <a:gd name="T47" fmla="*/ 0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9" h="1114">
                  <a:moveTo>
                    <a:pt x="41" y="0"/>
                  </a:moveTo>
                  <a:lnTo>
                    <a:pt x="54" y="3"/>
                  </a:lnTo>
                  <a:lnTo>
                    <a:pt x="66" y="8"/>
                  </a:lnTo>
                  <a:lnTo>
                    <a:pt x="76" y="17"/>
                  </a:lnTo>
                  <a:lnTo>
                    <a:pt x="83" y="29"/>
                  </a:lnTo>
                  <a:lnTo>
                    <a:pt x="457" y="1057"/>
                  </a:lnTo>
                  <a:lnTo>
                    <a:pt x="459" y="1071"/>
                  </a:lnTo>
                  <a:lnTo>
                    <a:pt x="458" y="1083"/>
                  </a:lnTo>
                  <a:lnTo>
                    <a:pt x="452" y="1096"/>
                  </a:lnTo>
                  <a:lnTo>
                    <a:pt x="443" y="1105"/>
                  </a:lnTo>
                  <a:lnTo>
                    <a:pt x="431" y="1112"/>
                  </a:lnTo>
                  <a:lnTo>
                    <a:pt x="424" y="1114"/>
                  </a:lnTo>
                  <a:lnTo>
                    <a:pt x="417" y="1114"/>
                  </a:lnTo>
                  <a:lnTo>
                    <a:pt x="403" y="1113"/>
                  </a:lnTo>
                  <a:lnTo>
                    <a:pt x="392" y="1107"/>
                  </a:lnTo>
                  <a:lnTo>
                    <a:pt x="383" y="1098"/>
                  </a:lnTo>
                  <a:lnTo>
                    <a:pt x="377" y="1086"/>
                  </a:lnTo>
                  <a:lnTo>
                    <a:pt x="2" y="58"/>
                  </a:lnTo>
                  <a:lnTo>
                    <a:pt x="0" y="42"/>
                  </a:lnTo>
                  <a:lnTo>
                    <a:pt x="2" y="29"/>
                  </a:lnTo>
                  <a:lnTo>
                    <a:pt x="8" y="18"/>
                  </a:lnTo>
                  <a:lnTo>
                    <a:pt x="16" y="10"/>
                  </a:lnTo>
                  <a:lnTo>
                    <a:pt x="27" y="4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518"/>
            <p:cNvSpPr>
              <a:spLocks/>
            </p:cNvSpPr>
            <p:nvPr/>
          </p:nvSpPr>
          <p:spPr bwMode="auto">
            <a:xfrm>
              <a:off x="7354888" y="5078413"/>
              <a:ext cx="26988" cy="374650"/>
            </a:xfrm>
            <a:custGeom>
              <a:avLst/>
              <a:gdLst>
                <a:gd name="T0" fmla="*/ 42 w 86"/>
                <a:gd name="T1" fmla="*/ 0 h 1180"/>
                <a:gd name="T2" fmla="*/ 57 w 86"/>
                <a:gd name="T3" fmla="*/ 2 h 1180"/>
                <a:gd name="T4" fmla="*/ 68 w 86"/>
                <a:gd name="T5" fmla="*/ 8 h 1180"/>
                <a:gd name="T6" fmla="*/ 77 w 86"/>
                <a:gd name="T7" fmla="*/ 17 h 1180"/>
                <a:gd name="T8" fmla="*/ 84 w 86"/>
                <a:gd name="T9" fmla="*/ 30 h 1180"/>
                <a:gd name="T10" fmla="*/ 86 w 86"/>
                <a:gd name="T11" fmla="*/ 43 h 1180"/>
                <a:gd name="T12" fmla="*/ 86 w 86"/>
                <a:gd name="T13" fmla="*/ 1137 h 1180"/>
                <a:gd name="T14" fmla="*/ 84 w 86"/>
                <a:gd name="T15" fmla="*/ 1150 h 1180"/>
                <a:gd name="T16" fmla="*/ 77 w 86"/>
                <a:gd name="T17" fmla="*/ 1163 h 1180"/>
                <a:gd name="T18" fmla="*/ 68 w 86"/>
                <a:gd name="T19" fmla="*/ 1172 h 1180"/>
                <a:gd name="T20" fmla="*/ 57 w 86"/>
                <a:gd name="T21" fmla="*/ 1178 h 1180"/>
                <a:gd name="T22" fmla="*/ 42 w 86"/>
                <a:gd name="T23" fmla="*/ 1180 h 1180"/>
                <a:gd name="T24" fmla="*/ 29 w 86"/>
                <a:gd name="T25" fmla="*/ 1178 h 1180"/>
                <a:gd name="T26" fmla="*/ 18 w 86"/>
                <a:gd name="T27" fmla="*/ 1172 h 1180"/>
                <a:gd name="T28" fmla="*/ 9 w 86"/>
                <a:gd name="T29" fmla="*/ 1163 h 1180"/>
                <a:gd name="T30" fmla="*/ 2 w 86"/>
                <a:gd name="T31" fmla="*/ 1150 h 1180"/>
                <a:gd name="T32" fmla="*/ 0 w 86"/>
                <a:gd name="T33" fmla="*/ 1137 h 1180"/>
                <a:gd name="T34" fmla="*/ 0 w 86"/>
                <a:gd name="T35" fmla="*/ 43 h 1180"/>
                <a:gd name="T36" fmla="*/ 2 w 86"/>
                <a:gd name="T37" fmla="*/ 30 h 1180"/>
                <a:gd name="T38" fmla="*/ 9 w 86"/>
                <a:gd name="T39" fmla="*/ 17 h 1180"/>
                <a:gd name="T40" fmla="*/ 18 w 86"/>
                <a:gd name="T41" fmla="*/ 8 h 1180"/>
                <a:gd name="T42" fmla="*/ 29 w 86"/>
                <a:gd name="T43" fmla="*/ 2 h 1180"/>
                <a:gd name="T44" fmla="*/ 42 w 86"/>
                <a:gd name="T45" fmla="*/ 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" h="1180">
                  <a:moveTo>
                    <a:pt x="42" y="0"/>
                  </a:moveTo>
                  <a:lnTo>
                    <a:pt x="57" y="2"/>
                  </a:lnTo>
                  <a:lnTo>
                    <a:pt x="68" y="8"/>
                  </a:lnTo>
                  <a:lnTo>
                    <a:pt x="77" y="17"/>
                  </a:lnTo>
                  <a:lnTo>
                    <a:pt x="84" y="30"/>
                  </a:lnTo>
                  <a:lnTo>
                    <a:pt x="86" y="43"/>
                  </a:lnTo>
                  <a:lnTo>
                    <a:pt x="86" y="1137"/>
                  </a:lnTo>
                  <a:lnTo>
                    <a:pt x="84" y="1150"/>
                  </a:lnTo>
                  <a:lnTo>
                    <a:pt x="77" y="1163"/>
                  </a:lnTo>
                  <a:lnTo>
                    <a:pt x="68" y="1172"/>
                  </a:lnTo>
                  <a:lnTo>
                    <a:pt x="57" y="1178"/>
                  </a:lnTo>
                  <a:lnTo>
                    <a:pt x="42" y="1180"/>
                  </a:lnTo>
                  <a:lnTo>
                    <a:pt x="29" y="1178"/>
                  </a:lnTo>
                  <a:lnTo>
                    <a:pt x="18" y="1172"/>
                  </a:lnTo>
                  <a:lnTo>
                    <a:pt x="9" y="1163"/>
                  </a:lnTo>
                  <a:lnTo>
                    <a:pt x="2" y="1150"/>
                  </a:lnTo>
                  <a:lnTo>
                    <a:pt x="0" y="1137"/>
                  </a:lnTo>
                  <a:lnTo>
                    <a:pt x="0" y="43"/>
                  </a:lnTo>
                  <a:lnTo>
                    <a:pt x="2" y="30"/>
                  </a:lnTo>
                  <a:lnTo>
                    <a:pt x="9" y="17"/>
                  </a:lnTo>
                  <a:lnTo>
                    <a:pt x="18" y="8"/>
                  </a:lnTo>
                  <a:lnTo>
                    <a:pt x="29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519"/>
            <p:cNvSpPr>
              <a:spLocks noEditPoints="1"/>
            </p:cNvSpPr>
            <p:nvPr/>
          </p:nvSpPr>
          <p:spPr bwMode="auto">
            <a:xfrm>
              <a:off x="7262813" y="5497513"/>
              <a:ext cx="212725" cy="212725"/>
            </a:xfrm>
            <a:custGeom>
              <a:avLst/>
              <a:gdLst>
                <a:gd name="T0" fmla="*/ 297 w 670"/>
                <a:gd name="T1" fmla="*/ 88 h 671"/>
                <a:gd name="T2" fmla="*/ 230 w 670"/>
                <a:gd name="T3" fmla="*/ 109 h 671"/>
                <a:gd name="T4" fmla="*/ 171 w 670"/>
                <a:gd name="T5" fmla="*/ 147 h 671"/>
                <a:gd name="T6" fmla="*/ 125 w 670"/>
                <a:gd name="T7" fmla="*/ 199 h 671"/>
                <a:gd name="T8" fmla="*/ 96 w 670"/>
                <a:gd name="T9" fmla="*/ 263 h 671"/>
                <a:gd name="T10" fmla="*/ 85 w 670"/>
                <a:gd name="T11" fmla="*/ 335 h 671"/>
                <a:gd name="T12" fmla="*/ 96 w 670"/>
                <a:gd name="T13" fmla="*/ 407 h 671"/>
                <a:gd name="T14" fmla="*/ 125 w 670"/>
                <a:gd name="T15" fmla="*/ 470 h 671"/>
                <a:gd name="T16" fmla="*/ 171 w 670"/>
                <a:gd name="T17" fmla="*/ 524 h 671"/>
                <a:gd name="T18" fmla="*/ 230 w 670"/>
                <a:gd name="T19" fmla="*/ 562 h 671"/>
                <a:gd name="T20" fmla="*/ 297 w 670"/>
                <a:gd name="T21" fmla="*/ 582 h 671"/>
                <a:gd name="T22" fmla="*/ 371 w 670"/>
                <a:gd name="T23" fmla="*/ 582 h 671"/>
                <a:gd name="T24" fmla="*/ 440 w 670"/>
                <a:gd name="T25" fmla="*/ 562 h 671"/>
                <a:gd name="T26" fmla="*/ 499 w 670"/>
                <a:gd name="T27" fmla="*/ 524 h 671"/>
                <a:gd name="T28" fmla="*/ 544 w 670"/>
                <a:gd name="T29" fmla="*/ 470 h 671"/>
                <a:gd name="T30" fmla="*/ 574 w 670"/>
                <a:gd name="T31" fmla="*/ 407 h 671"/>
                <a:gd name="T32" fmla="*/ 584 w 670"/>
                <a:gd name="T33" fmla="*/ 335 h 671"/>
                <a:gd name="T34" fmla="*/ 574 w 670"/>
                <a:gd name="T35" fmla="*/ 263 h 671"/>
                <a:gd name="T36" fmla="*/ 544 w 670"/>
                <a:gd name="T37" fmla="*/ 199 h 671"/>
                <a:gd name="T38" fmla="*/ 499 w 670"/>
                <a:gd name="T39" fmla="*/ 147 h 671"/>
                <a:gd name="T40" fmla="*/ 440 w 670"/>
                <a:gd name="T41" fmla="*/ 109 h 671"/>
                <a:gd name="T42" fmla="*/ 371 w 670"/>
                <a:gd name="T43" fmla="*/ 88 h 671"/>
                <a:gd name="T44" fmla="*/ 334 w 670"/>
                <a:gd name="T45" fmla="*/ 0 h 671"/>
                <a:gd name="T46" fmla="*/ 424 w 670"/>
                <a:gd name="T47" fmla="*/ 12 h 671"/>
                <a:gd name="T48" fmla="*/ 504 w 670"/>
                <a:gd name="T49" fmla="*/ 45 h 671"/>
                <a:gd name="T50" fmla="*/ 572 w 670"/>
                <a:gd name="T51" fmla="*/ 99 h 671"/>
                <a:gd name="T52" fmla="*/ 624 w 670"/>
                <a:gd name="T53" fmla="*/ 166 h 671"/>
                <a:gd name="T54" fmla="*/ 658 w 670"/>
                <a:gd name="T55" fmla="*/ 247 h 671"/>
                <a:gd name="T56" fmla="*/ 670 w 670"/>
                <a:gd name="T57" fmla="*/ 335 h 671"/>
                <a:gd name="T58" fmla="*/ 658 w 670"/>
                <a:gd name="T59" fmla="*/ 424 h 671"/>
                <a:gd name="T60" fmla="*/ 624 w 670"/>
                <a:gd name="T61" fmla="*/ 504 h 671"/>
                <a:gd name="T62" fmla="*/ 572 w 670"/>
                <a:gd name="T63" fmla="*/ 572 h 671"/>
                <a:gd name="T64" fmla="*/ 504 w 670"/>
                <a:gd name="T65" fmla="*/ 625 h 671"/>
                <a:gd name="T66" fmla="*/ 424 w 670"/>
                <a:gd name="T67" fmla="*/ 658 h 671"/>
                <a:gd name="T68" fmla="*/ 334 w 670"/>
                <a:gd name="T69" fmla="*/ 671 h 671"/>
                <a:gd name="T70" fmla="*/ 246 w 670"/>
                <a:gd name="T71" fmla="*/ 658 h 671"/>
                <a:gd name="T72" fmla="*/ 166 w 670"/>
                <a:gd name="T73" fmla="*/ 625 h 671"/>
                <a:gd name="T74" fmla="*/ 98 w 670"/>
                <a:gd name="T75" fmla="*/ 572 h 671"/>
                <a:gd name="T76" fmla="*/ 45 w 670"/>
                <a:gd name="T77" fmla="*/ 504 h 671"/>
                <a:gd name="T78" fmla="*/ 12 w 670"/>
                <a:gd name="T79" fmla="*/ 424 h 671"/>
                <a:gd name="T80" fmla="*/ 0 w 670"/>
                <a:gd name="T81" fmla="*/ 335 h 671"/>
                <a:gd name="T82" fmla="*/ 12 w 670"/>
                <a:gd name="T83" fmla="*/ 247 h 671"/>
                <a:gd name="T84" fmla="*/ 45 w 670"/>
                <a:gd name="T85" fmla="*/ 166 h 671"/>
                <a:gd name="T86" fmla="*/ 98 w 670"/>
                <a:gd name="T87" fmla="*/ 99 h 671"/>
                <a:gd name="T88" fmla="*/ 166 w 670"/>
                <a:gd name="T89" fmla="*/ 45 h 671"/>
                <a:gd name="T90" fmla="*/ 246 w 670"/>
                <a:gd name="T91" fmla="*/ 12 h 671"/>
                <a:gd name="T92" fmla="*/ 334 w 670"/>
                <a:gd name="T93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70" h="671">
                  <a:moveTo>
                    <a:pt x="334" y="85"/>
                  </a:moveTo>
                  <a:lnTo>
                    <a:pt x="297" y="88"/>
                  </a:lnTo>
                  <a:lnTo>
                    <a:pt x="263" y="96"/>
                  </a:lnTo>
                  <a:lnTo>
                    <a:pt x="230" y="109"/>
                  </a:lnTo>
                  <a:lnTo>
                    <a:pt x="199" y="125"/>
                  </a:lnTo>
                  <a:lnTo>
                    <a:pt x="171" y="147"/>
                  </a:lnTo>
                  <a:lnTo>
                    <a:pt x="146" y="172"/>
                  </a:lnTo>
                  <a:lnTo>
                    <a:pt x="125" y="199"/>
                  </a:lnTo>
                  <a:lnTo>
                    <a:pt x="108" y="230"/>
                  </a:lnTo>
                  <a:lnTo>
                    <a:pt x="96" y="263"/>
                  </a:lnTo>
                  <a:lnTo>
                    <a:pt x="88" y="298"/>
                  </a:lnTo>
                  <a:lnTo>
                    <a:pt x="85" y="335"/>
                  </a:lnTo>
                  <a:lnTo>
                    <a:pt x="88" y="372"/>
                  </a:lnTo>
                  <a:lnTo>
                    <a:pt x="96" y="407"/>
                  </a:lnTo>
                  <a:lnTo>
                    <a:pt x="108" y="441"/>
                  </a:lnTo>
                  <a:lnTo>
                    <a:pt x="125" y="470"/>
                  </a:lnTo>
                  <a:lnTo>
                    <a:pt x="146" y="499"/>
                  </a:lnTo>
                  <a:lnTo>
                    <a:pt x="171" y="524"/>
                  </a:lnTo>
                  <a:lnTo>
                    <a:pt x="199" y="544"/>
                  </a:lnTo>
                  <a:lnTo>
                    <a:pt x="230" y="562"/>
                  </a:lnTo>
                  <a:lnTo>
                    <a:pt x="263" y="574"/>
                  </a:lnTo>
                  <a:lnTo>
                    <a:pt x="297" y="582"/>
                  </a:lnTo>
                  <a:lnTo>
                    <a:pt x="334" y="585"/>
                  </a:lnTo>
                  <a:lnTo>
                    <a:pt x="371" y="582"/>
                  </a:lnTo>
                  <a:lnTo>
                    <a:pt x="406" y="574"/>
                  </a:lnTo>
                  <a:lnTo>
                    <a:pt x="440" y="562"/>
                  </a:lnTo>
                  <a:lnTo>
                    <a:pt x="471" y="544"/>
                  </a:lnTo>
                  <a:lnTo>
                    <a:pt x="499" y="524"/>
                  </a:lnTo>
                  <a:lnTo>
                    <a:pt x="523" y="499"/>
                  </a:lnTo>
                  <a:lnTo>
                    <a:pt x="544" y="470"/>
                  </a:lnTo>
                  <a:lnTo>
                    <a:pt x="561" y="441"/>
                  </a:lnTo>
                  <a:lnTo>
                    <a:pt x="574" y="407"/>
                  </a:lnTo>
                  <a:lnTo>
                    <a:pt x="582" y="372"/>
                  </a:lnTo>
                  <a:lnTo>
                    <a:pt x="584" y="335"/>
                  </a:lnTo>
                  <a:lnTo>
                    <a:pt x="582" y="298"/>
                  </a:lnTo>
                  <a:lnTo>
                    <a:pt x="574" y="263"/>
                  </a:lnTo>
                  <a:lnTo>
                    <a:pt x="561" y="230"/>
                  </a:lnTo>
                  <a:lnTo>
                    <a:pt x="544" y="199"/>
                  </a:lnTo>
                  <a:lnTo>
                    <a:pt x="523" y="172"/>
                  </a:lnTo>
                  <a:lnTo>
                    <a:pt x="499" y="147"/>
                  </a:lnTo>
                  <a:lnTo>
                    <a:pt x="471" y="125"/>
                  </a:lnTo>
                  <a:lnTo>
                    <a:pt x="440" y="109"/>
                  </a:lnTo>
                  <a:lnTo>
                    <a:pt x="406" y="96"/>
                  </a:lnTo>
                  <a:lnTo>
                    <a:pt x="371" y="88"/>
                  </a:lnTo>
                  <a:lnTo>
                    <a:pt x="334" y="85"/>
                  </a:lnTo>
                  <a:close/>
                  <a:moveTo>
                    <a:pt x="334" y="0"/>
                  </a:moveTo>
                  <a:lnTo>
                    <a:pt x="381" y="3"/>
                  </a:lnTo>
                  <a:lnTo>
                    <a:pt x="424" y="12"/>
                  </a:lnTo>
                  <a:lnTo>
                    <a:pt x="465" y="27"/>
                  </a:lnTo>
                  <a:lnTo>
                    <a:pt x="504" y="45"/>
                  </a:lnTo>
                  <a:lnTo>
                    <a:pt x="540" y="70"/>
                  </a:lnTo>
                  <a:lnTo>
                    <a:pt x="572" y="99"/>
                  </a:lnTo>
                  <a:lnTo>
                    <a:pt x="601" y="130"/>
                  </a:lnTo>
                  <a:lnTo>
                    <a:pt x="624" y="166"/>
                  </a:lnTo>
                  <a:lnTo>
                    <a:pt x="644" y="204"/>
                  </a:lnTo>
                  <a:lnTo>
                    <a:pt x="658" y="247"/>
                  </a:lnTo>
                  <a:lnTo>
                    <a:pt x="667" y="290"/>
                  </a:lnTo>
                  <a:lnTo>
                    <a:pt x="670" y="335"/>
                  </a:lnTo>
                  <a:lnTo>
                    <a:pt x="667" y="380"/>
                  </a:lnTo>
                  <a:lnTo>
                    <a:pt x="658" y="424"/>
                  </a:lnTo>
                  <a:lnTo>
                    <a:pt x="644" y="465"/>
                  </a:lnTo>
                  <a:lnTo>
                    <a:pt x="624" y="504"/>
                  </a:lnTo>
                  <a:lnTo>
                    <a:pt x="601" y="540"/>
                  </a:lnTo>
                  <a:lnTo>
                    <a:pt x="572" y="572"/>
                  </a:lnTo>
                  <a:lnTo>
                    <a:pt x="540" y="601"/>
                  </a:lnTo>
                  <a:lnTo>
                    <a:pt x="504" y="625"/>
                  </a:lnTo>
                  <a:lnTo>
                    <a:pt x="465" y="644"/>
                  </a:lnTo>
                  <a:lnTo>
                    <a:pt x="424" y="658"/>
                  </a:lnTo>
                  <a:lnTo>
                    <a:pt x="381" y="668"/>
                  </a:lnTo>
                  <a:lnTo>
                    <a:pt x="334" y="671"/>
                  </a:lnTo>
                  <a:lnTo>
                    <a:pt x="289" y="668"/>
                  </a:lnTo>
                  <a:lnTo>
                    <a:pt x="246" y="658"/>
                  </a:lnTo>
                  <a:lnTo>
                    <a:pt x="204" y="644"/>
                  </a:lnTo>
                  <a:lnTo>
                    <a:pt x="166" y="625"/>
                  </a:lnTo>
                  <a:lnTo>
                    <a:pt x="130" y="601"/>
                  </a:lnTo>
                  <a:lnTo>
                    <a:pt x="98" y="572"/>
                  </a:lnTo>
                  <a:lnTo>
                    <a:pt x="69" y="540"/>
                  </a:lnTo>
                  <a:lnTo>
                    <a:pt x="45" y="504"/>
                  </a:lnTo>
                  <a:lnTo>
                    <a:pt x="26" y="465"/>
                  </a:lnTo>
                  <a:lnTo>
                    <a:pt x="12" y="424"/>
                  </a:lnTo>
                  <a:lnTo>
                    <a:pt x="3" y="380"/>
                  </a:lnTo>
                  <a:lnTo>
                    <a:pt x="0" y="335"/>
                  </a:lnTo>
                  <a:lnTo>
                    <a:pt x="3" y="290"/>
                  </a:lnTo>
                  <a:lnTo>
                    <a:pt x="12" y="247"/>
                  </a:lnTo>
                  <a:lnTo>
                    <a:pt x="26" y="204"/>
                  </a:lnTo>
                  <a:lnTo>
                    <a:pt x="45" y="166"/>
                  </a:lnTo>
                  <a:lnTo>
                    <a:pt x="69" y="130"/>
                  </a:lnTo>
                  <a:lnTo>
                    <a:pt x="98" y="99"/>
                  </a:lnTo>
                  <a:lnTo>
                    <a:pt x="130" y="70"/>
                  </a:lnTo>
                  <a:lnTo>
                    <a:pt x="166" y="45"/>
                  </a:lnTo>
                  <a:lnTo>
                    <a:pt x="204" y="27"/>
                  </a:lnTo>
                  <a:lnTo>
                    <a:pt x="246" y="12"/>
                  </a:lnTo>
                  <a:lnTo>
                    <a:pt x="289" y="3"/>
                  </a:lnTo>
                  <a:lnTo>
                    <a:pt x="3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94" name="Group 704"/>
          <p:cNvGrpSpPr/>
          <p:nvPr/>
        </p:nvGrpSpPr>
        <p:grpSpPr>
          <a:xfrm>
            <a:off x="9755754" y="4310112"/>
            <a:ext cx="312333" cy="561584"/>
            <a:chOff x="8083550" y="5484813"/>
            <a:chExt cx="644525" cy="1158876"/>
          </a:xfrm>
          <a:solidFill>
            <a:srgbClr val="000000"/>
          </a:solidFill>
        </p:grpSpPr>
        <p:sp>
          <p:nvSpPr>
            <p:cNvPr id="795" name="Freeform 667"/>
            <p:cNvSpPr>
              <a:spLocks/>
            </p:cNvSpPr>
            <p:nvPr/>
          </p:nvSpPr>
          <p:spPr bwMode="auto">
            <a:xfrm>
              <a:off x="8464550" y="6061076"/>
              <a:ext cx="263525" cy="246063"/>
            </a:xfrm>
            <a:custGeom>
              <a:avLst/>
              <a:gdLst>
                <a:gd name="T0" fmla="*/ 214 w 829"/>
                <a:gd name="T1" fmla="*/ 0 h 778"/>
                <a:gd name="T2" fmla="*/ 240 w 829"/>
                <a:gd name="T3" fmla="*/ 3 h 778"/>
                <a:gd name="T4" fmla="*/ 264 w 829"/>
                <a:gd name="T5" fmla="*/ 10 h 778"/>
                <a:gd name="T6" fmla="*/ 288 w 829"/>
                <a:gd name="T7" fmla="*/ 21 h 778"/>
                <a:gd name="T8" fmla="*/ 309 w 829"/>
                <a:gd name="T9" fmla="*/ 37 h 778"/>
                <a:gd name="T10" fmla="*/ 778 w 829"/>
                <a:gd name="T11" fmla="*/ 442 h 778"/>
                <a:gd name="T12" fmla="*/ 797 w 829"/>
                <a:gd name="T13" fmla="*/ 463 h 778"/>
                <a:gd name="T14" fmla="*/ 811 w 829"/>
                <a:gd name="T15" fmla="*/ 484 h 778"/>
                <a:gd name="T16" fmla="*/ 821 w 829"/>
                <a:gd name="T17" fmla="*/ 507 h 778"/>
                <a:gd name="T18" fmla="*/ 828 w 829"/>
                <a:gd name="T19" fmla="*/ 532 h 778"/>
                <a:gd name="T20" fmla="*/ 829 w 829"/>
                <a:gd name="T21" fmla="*/ 558 h 778"/>
                <a:gd name="T22" fmla="*/ 827 w 829"/>
                <a:gd name="T23" fmla="*/ 582 h 778"/>
                <a:gd name="T24" fmla="*/ 820 w 829"/>
                <a:gd name="T25" fmla="*/ 608 h 778"/>
                <a:gd name="T26" fmla="*/ 809 w 829"/>
                <a:gd name="T27" fmla="*/ 631 h 778"/>
                <a:gd name="T28" fmla="*/ 793 w 829"/>
                <a:gd name="T29" fmla="*/ 653 h 778"/>
                <a:gd name="T30" fmla="*/ 730 w 829"/>
                <a:gd name="T31" fmla="*/ 727 h 778"/>
                <a:gd name="T32" fmla="*/ 710 w 829"/>
                <a:gd name="T33" fmla="*/ 746 h 778"/>
                <a:gd name="T34" fmla="*/ 688 w 829"/>
                <a:gd name="T35" fmla="*/ 760 h 778"/>
                <a:gd name="T36" fmla="*/ 665 w 829"/>
                <a:gd name="T37" fmla="*/ 770 h 778"/>
                <a:gd name="T38" fmla="*/ 640 w 829"/>
                <a:gd name="T39" fmla="*/ 776 h 778"/>
                <a:gd name="T40" fmla="*/ 615 w 829"/>
                <a:gd name="T41" fmla="*/ 778 h 778"/>
                <a:gd name="T42" fmla="*/ 590 w 829"/>
                <a:gd name="T43" fmla="*/ 776 h 778"/>
                <a:gd name="T44" fmla="*/ 566 w 829"/>
                <a:gd name="T45" fmla="*/ 769 h 778"/>
                <a:gd name="T46" fmla="*/ 541 w 829"/>
                <a:gd name="T47" fmla="*/ 758 h 778"/>
                <a:gd name="T48" fmla="*/ 520 w 829"/>
                <a:gd name="T49" fmla="*/ 742 h 778"/>
                <a:gd name="T50" fmla="*/ 51 w 829"/>
                <a:gd name="T51" fmla="*/ 335 h 778"/>
                <a:gd name="T52" fmla="*/ 32 w 829"/>
                <a:gd name="T53" fmla="*/ 316 h 778"/>
                <a:gd name="T54" fmla="*/ 18 w 829"/>
                <a:gd name="T55" fmla="*/ 294 h 778"/>
                <a:gd name="T56" fmla="*/ 8 w 829"/>
                <a:gd name="T57" fmla="*/ 270 h 778"/>
                <a:gd name="T58" fmla="*/ 2 w 829"/>
                <a:gd name="T59" fmla="*/ 246 h 778"/>
                <a:gd name="T60" fmla="*/ 0 w 829"/>
                <a:gd name="T61" fmla="*/ 221 h 778"/>
                <a:gd name="T62" fmla="*/ 2 w 829"/>
                <a:gd name="T63" fmla="*/ 195 h 778"/>
                <a:gd name="T64" fmla="*/ 9 w 829"/>
                <a:gd name="T65" fmla="*/ 171 h 778"/>
                <a:gd name="T66" fmla="*/ 20 w 829"/>
                <a:gd name="T67" fmla="*/ 147 h 778"/>
                <a:gd name="T68" fmla="*/ 36 w 829"/>
                <a:gd name="T69" fmla="*/ 125 h 778"/>
                <a:gd name="T70" fmla="*/ 101 w 829"/>
                <a:gd name="T71" fmla="*/ 51 h 778"/>
                <a:gd name="T72" fmla="*/ 119 w 829"/>
                <a:gd name="T73" fmla="*/ 33 h 778"/>
                <a:gd name="T74" fmla="*/ 141 w 829"/>
                <a:gd name="T75" fmla="*/ 19 h 778"/>
                <a:gd name="T76" fmla="*/ 164 w 829"/>
                <a:gd name="T77" fmla="*/ 8 h 778"/>
                <a:gd name="T78" fmla="*/ 189 w 829"/>
                <a:gd name="T79" fmla="*/ 2 h 778"/>
                <a:gd name="T80" fmla="*/ 214 w 829"/>
                <a:gd name="T81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29" h="778">
                  <a:moveTo>
                    <a:pt x="214" y="0"/>
                  </a:moveTo>
                  <a:lnTo>
                    <a:pt x="240" y="3"/>
                  </a:lnTo>
                  <a:lnTo>
                    <a:pt x="264" y="10"/>
                  </a:lnTo>
                  <a:lnTo>
                    <a:pt x="288" y="21"/>
                  </a:lnTo>
                  <a:lnTo>
                    <a:pt x="309" y="37"/>
                  </a:lnTo>
                  <a:lnTo>
                    <a:pt x="778" y="442"/>
                  </a:lnTo>
                  <a:lnTo>
                    <a:pt x="797" y="463"/>
                  </a:lnTo>
                  <a:lnTo>
                    <a:pt x="811" y="484"/>
                  </a:lnTo>
                  <a:lnTo>
                    <a:pt x="821" y="507"/>
                  </a:lnTo>
                  <a:lnTo>
                    <a:pt x="828" y="532"/>
                  </a:lnTo>
                  <a:lnTo>
                    <a:pt x="829" y="558"/>
                  </a:lnTo>
                  <a:lnTo>
                    <a:pt x="827" y="582"/>
                  </a:lnTo>
                  <a:lnTo>
                    <a:pt x="820" y="608"/>
                  </a:lnTo>
                  <a:lnTo>
                    <a:pt x="809" y="631"/>
                  </a:lnTo>
                  <a:lnTo>
                    <a:pt x="793" y="653"/>
                  </a:lnTo>
                  <a:lnTo>
                    <a:pt x="730" y="727"/>
                  </a:lnTo>
                  <a:lnTo>
                    <a:pt x="710" y="746"/>
                  </a:lnTo>
                  <a:lnTo>
                    <a:pt x="688" y="760"/>
                  </a:lnTo>
                  <a:lnTo>
                    <a:pt x="665" y="770"/>
                  </a:lnTo>
                  <a:lnTo>
                    <a:pt x="640" y="776"/>
                  </a:lnTo>
                  <a:lnTo>
                    <a:pt x="615" y="778"/>
                  </a:lnTo>
                  <a:lnTo>
                    <a:pt x="590" y="776"/>
                  </a:lnTo>
                  <a:lnTo>
                    <a:pt x="566" y="769"/>
                  </a:lnTo>
                  <a:lnTo>
                    <a:pt x="541" y="758"/>
                  </a:lnTo>
                  <a:lnTo>
                    <a:pt x="520" y="742"/>
                  </a:lnTo>
                  <a:lnTo>
                    <a:pt x="51" y="335"/>
                  </a:lnTo>
                  <a:lnTo>
                    <a:pt x="32" y="316"/>
                  </a:lnTo>
                  <a:lnTo>
                    <a:pt x="18" y="294"/>
                  </a:lnTo>
                  <a:lnTo>
                    <a:pt x="8" y="270"/>
                  </a:lnTo>
                  <a:lnTo>
                    <a:pt x="2" y="246"/>
                  </a:lnTo>
                  <a:lnTo>
                    <a:pt x="0" y="221"/>
                  </a:lnTo>
                  <a:lnTo>
                    <a:pt x="2" y="195"/>
                  </a:lnTo>
                  <a:lnTo>
                    <a:pt x="9" y="171"/>
                  </a:lnTo>
                  <a:lnTo>
                    <a:pt x="20" y="147"/>
                  </a:lnTo>
                  <a:lnTo>
                    <a:pt x="36" y="125"/>
                  </a:lnTo>
                  <a:lnTo>
                    <a:pt x="101" y="51"/>
                  </a:lnTo>
                  <a:lnTo>
                    <a:pt x="119" y="33"/>
                  </a:lnTo>
                  <a:lnTo>
                    <a:pt x="141" y="19"/>
                  </a:lnTo>
                  <a:lnTo>
                    <a:pt x="164" y="8"/>
                  </a:lnTo>
                  <a:lnTo>
                    <a:pt x="189" y="2"/>
                  </a:lnTo>
                  <a:lnTo>
                    <a:pt x="2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668"/>
            <p:cNvSpPr>
              <a:spLocks/>
            </p:cNvSpPr>
            <p:nvPr/>
          </p:nvSpPr>
          <p:spPr bwMode="auto">
            <a:xfrm>
              <a:off x="8083550" y="6059488"/>
              <a:ext cx="242888" cy="266700"/>
            </a:xfrm>
            <a:custGeom>
              <a:avLst/>
              <a:gdLst>
                <a:gd name="T0" fmla="*/ 539 w 765"/>
                <a:gd name="T1" fmla="*/ 0 h 840"/>
                <a:gd name="T2" fmla="*/ 564 w 765"/>
                <a:gd name="T3" fmla="*/ 1 h 840"/>
                <a:gd name="T4" fmla="*/ 589 w 765"/>
                <a:gd name="T5" fmla="*/ 8 h 840"/>
                <a:gd name="T6" fmla="*/ 613 w 765"/>
                <a:gd name="T7" fmla="*/ 18 h 840"/>
                <a:gd name="T8" fmla="*/ 635 w 765"/>
                <a:gd name="T9" fmla="*/ 34 h 840"/>
                <a:gd name="T10" fmla="*/ 710 w 765"/>
                <a:gd name="T11" fmla="*/ 95 h 840"/>
                <a:gd name="T12" fmla="*/ 729 w 765"/>
                <a:gd name="T13" fmla="*/ 114 h 840"/>
                <a:gd name="T14" fmla="*/ 745 w 765"/>
                <a:gd name="T15" fmla="*/ 136 h 840"/>
                <a:gd name="T16" fmla="*/ 755 w 765"/>
                <a:gd name="T17" fmla="*/ 158 h 840"/>
                <a:gd name="T18" fmla="*/ 763 w 765"/>
                <a:gd name="T19" fmla="*/ 183 h 840"/>
                <a:gd name="T20" fmla="*/ 765 w 765"/>
                <a:gd name="T21" fmla="*/ 208 h 840"/>
                <a:gd name="T22" fmla="*/ 763 w 765"/>
                <a:gd name="T23" fmla="*/ 234 h 840"/>
                <a:gd name="T24" fmla="*/ 757 w 765"/>
                <a:gd name="T25" fmla="*/ 259 h 840"/>
                <a:gd name="T26" fmla="*/ 746 w 765"/>
                <a:gd name="T27" fmla="*/ 282 h 840"/>
                <a:gd name="T28" fmla="*/ 732 w 765"/>
                <a:gd name="T29" fmla="*/ 304 h 840"/>
                <a:gd name="T30" fmla="*/ 339 w 765"/>
                <a:gd name="T31" fmla="*/ 785 h 840"/>
                <a:gd name="T32" fmla="*/ 320 w 765"/>
                <a:gd name="T33" fmla="*/ 804 h 840"/>
                <a:gd name="T34" fmla="*/ 299 w 765"/>
                <a:gd name="T35" fmla="*/ 820 h 840"/>
                <a:gd name="T36" fmla="*/ 275 w 765"/>
                <a:gd name="T37" fmla="*/ 830 h 840"/>
                <a:gd name="T38" fmla="*/ 251 w 765"/>
                <a:gd name="T39" fmla="*/ 838 h 840"/>
                <a:gd name="T40" fmla="*/ 226 w 765"/>
                <a:gd name="T41" fmla="*/ 840 h 840"/>
                <a:gd name="T42" fmla="*/ 201 w 765"/>
                <a:gd name="T43" fmla="*/ 838 h 840"/>
                <a:gd name="T44" fmla="*/ 176 w 765"/>
                <a:gd name="T45" fmla="*/ 832 h 840"/>
                <a:gd name="T46" fmla="*/ 152 w 765"/>
                <a:gd name="T47" fmla="*/ 821 h 840"/>
                <a:gd name="T48" fmla="*/ 130 w 765"/>
                <a:gd name="T49" fmla="*/ 807 h 840"/>
                <a:gd name="T50" fmla="*/ 55 w 765"/>
                <a:gd name="T51" fmla="*/ 745 h 840"/>
                <a:gd name="T52" fmla="*/ 36 w 765"/>
                <a:gd name="T53" fmla="*/ 726 h 840"/>
                <a:gd name="T54" fmla="*/ 20 w 765"/>
                <a:gd name="T55" fmla="*/ 705 h 840"/>
                <a:gd name="T56" fmla="*/ 10 w 765"/>
                <a:gd name="T57" fmla="*/ 681 h 840"/>
                <a:gd name="T58" fmla="*/ 3 w 765"/>
                <a:gd name="T59" fmla="*/ 657 h 840"/>
                <a:gd name="T60" fmla="*/ 0 w 765"/>
                <a:gd name="T61" fmla="*/ 631 h 840"/>
                <a:gd name="T62" fmla="*/ 2 w 765"/>
                <a:gd name="T63" fmla="*/ 606 h 840"/>
                <a:gd name="T64" fmla="*/ 8 w 765"/>
                <a:gd name="T65" fmla="*/ 581 h 840"/>
                <a:gd name="T66" fmla="*/ 19 w 765"/>
                <a:gd name="T67" fmla="*/ 557 h 840"/>
                <a:gd name="T68" fmla="*/ 33 w 765"/>
                <a:gd name="T69" fmla="*/ 535 h 840"/>
                <a:gd name="T70" fmla="*/ 426 w 765"/>
                <a:gd name="T71" fmla="*/ 54 h 840"/>
                <a:gd name="T72" fmla="*/ 445 w 765"/>
                <a:gd name="T73" fmla="*/ 35 h 840"/>
                <a:gd name="T74" fmla="*/ 466 w 765"/>
                <a:gd name="T75" fmla="*/ 20 h 840"/>
                <a:gd name="T76" fmla="*/ 490 w 765"/>
                <a:gd name="T77" fmla="*/ 9 h 840"/>
                <a:gd name="T78" fmla="*/ 514 w 765"/>
                <a:gd name="T79" fmla="*/ 3 h 840"/>
                <a:gd name="T80" fmla="*/ 539 w 765"/>
                <a:gd name="T81" fmla="*/ 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65" h="840">
                  <a:moveTo>
                    <a:pt x="539" y="0"/>
                  </a:moveTo>
                  <a:lnTo>
                    <a:pt x="564" y="1"/>
                  </a:lnTo>
                  <a:lnTo>
                    <a:pt x="589" y="8"/>
                  </a:lnTo>
                  <a:lnTo>
                    <a:pt x="613" y="18"/>
                  </a:lnTo>
                  <a:lnTo>
                    <a:pt x="635" y="34"/>
                  </a:lnTo>
                  <a:lnTo>
                    <a:pt x="710" y="95"/>
                  </a:lnTo>
                  <a:lnTo>
                    <a:pt x="729" y="114"/>
                  </a:lnTo>
                  <a:lnTo>
                    <a:pt x="745" y="136"/>
                  </a:lnTo>
                  <a:lnTo>
                    <a:pt x="755" y="158"/>
                  </a:lnTo>
                  <a:lnTo>
                    <a:pt x="763" y="183"/>
                  </a:lnTo>
                  <a:lnTo>
                    <a:pt x="765" y="208"/>
                  </a:lnTo>
                  <a:lnTo>
                    <a:pt x="763" y="234"/>
                  </a:lnTo>
                  <a:lnTo>
                    <a:pt x="757" y="259"/>
                  </a:lnTo>
                  <a:lnTo>
                    <a:pt x="746" y="282"/>
                  </a:lnTo>
                  <a:lnTo>
                    <a:pt x="732" y="304"/>
                  </a:lnTo>
                  <a:lnTo>
                    <a:pt x="339" y="785"/>
                  </a:lnTo>
                  <a:lnTo>
                    <a:pt x="320" y="804"/>
                  </a:lnTo>
                  <a:lnTo>
                    <a:pt x="299" y="820"/>
                  </a:lnTo>
                  <a:lnTo>
                    <a:pt x="275" y="830"/>
                  </a:lnTo>
                  <a:lnTo>
                    <a:pt x="251" y="838"/>
                  </a:lnTo>
                  <a:lnTo>
                    <a:pt x="226" y="840"/>
                  </a:lnTo>
                  <a:lnTo>
                    <a:pt x="201" y="838"/>
                  </a:lnTo>
                  <a:lnTo>
                    <a:pt x="176" y="832"/>
                  </a:lnTo>
                  <a:lnTo>
                    <a:pt x="152" y="821"/>
                  </a:lnTo>
                  <a:lnTo>
                    <a:pt x="130" y="807"/>
                  </a:lnTo>
                  <a:lnTo>
                    <a:pt x="55" y="745"/>
                  </a:lnTo>
                  <a:lnTo>
                    <a:pt x="36" y="726"/>
                  </a:lnTo>
                  <a:lnTo>
                    <a:pt x="20" y="705"/>
                  </a:lnTo>
                  <a:lnTo>
                    <a:pt x="10" y="681"/>
                  </a:lnTo>
                  <a:lnTo>
                    <a:pt x="3" y="657"/>
                  </a:lnTo>
                  <a:lnTo>
                    <a:pt x="0" y="631"/>
                  </a:lnTo>
                  <a:lnTo>
                    <a:pt x="2" y="606"/>
                  </a:lnTo>
                  <a:lnTo>
                    <a:pt x="8" y="581"/>
                  </a:lnTo>
                  <a:lnTo>
                    <a:pt x="19" y="557"/>
                  </a:lnTo>
                  <a:lnTo>
                    <a:pt x="33" y="535"/>
                  </a:lnTo>
                  <a:lnTo>
                    <a:pt x="426" y="54"/>
                  </a:lnTo>
                  <a:lnTo>
                    <a:pt x="445" y="35"/>
                  </a:lnTo>
                  <a:lnTo>
                    <a:pt x="466" y="20"/>
                  </a:lnTo>
                  <a:lnTo>
                    <a:pt x="490" y="9"/>
                  </a:lnTo>
                  <a:lnTo>
                    <a:pt x="514" y="3"/>
                  </a:lnTo>
                  <a:lnTo>
                    <a:pt x="5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669"/>
            <p:cNvSpPr>
              <a:spLocks noEditPoints="1"/>
            </p:cNvSpPr>
            <p:nvPr/>
          </p:nvSpPr>
          <p:spPr bwMode="auto">
            <a:xfrm>
              <a:off x="8151813" y="6175376"/>
              <a:ext cx="487363" cy="468313"/>
            </a:xfrm>
            <a:custGeom>
              <a:avLst/>
              <a:gdLst>
                <a:gd name="T0" fmla="*/ 94 w 1534"/>
                <a:gd name="T1" fmla="*/ 929 h 1476"/>
                <a:gd name="T2" fmla="*/ 124 w 1534"/>
                <a:gd name="T3" fmla="*/ 1097 h 1476"/>
                <a:gd name="T4" fmla="*/ 450 w 1534"/>
                <a:gd name="T5" fmla="*/ 1367 h 1476"/>
                <a:gd name="T6" fmla="*/ 604 w 1534"/>
                <a:gd name="T7" fmla="*/ 1377 h 1476"/>
                <a:gd name="T8" fmla="*/ 788 w 1534"/>
                <a:gd name="T9" fmla="*/ 1211 h 1476"/>
                <a:gd name="T10" fmla="*/ 965 w 1534"/>
                <a:gd name="T11" fmla="*/ 21 h 1476"/>
                <a:gd name="T12" fmla="*/ 963 w 1534"/>
                <a:gd name="T13" fmla="*/ 72 h 1476"/>
                <a:gd name="T14" fmla="*/ 905 w 1534"/>
                <a:gd name="T15" fmla="*/ 147 h 1476"/>
                <a:gd name="T16" fmla="*/ 772 w 1534"/>
                <a:gd name="T17" fmla="*/ 195 h 1476"/>
                <a:gd name="T18" fmla="*/ 624 w 1534"/>
                <a:gd name="T19" fmla="*/ 203 h 1476"/>
                <a:gd name="T20" fmla="*/ 472 w 1534"/>
                <a:gd name="T21" fmla="*/ 287 h 1476"/>
                <a:gd name="T22" fmla="*/ 372 w 1534"/>
                <a:gd name="T23" fmla="*/ 431 h 1476"/>
                <a:gd name="T24" fmla="*/ 360 w 1534"/>
                <a:gd name="T25" fmla="*/ 488 h 1476"/>
                <a:gd name="T26" fmla="*/ 398 w 1534"/>
                <a:gd name="T27" fmla="*/ 516 h 1476"/>
                <a:gd name="T28" fmla="*/ 493 w 1534"/>
                <a:gd name="T29" fmla="*/ 458 h 1476"/>
                <a:gd name="T30" fmla="*/ 582 w 1534"/>
                <a:gd name="T31" fmla="*/ 348 h 1476"/>
                <a:gd name="T32" fmla="*/ 636 w 1534"/>
                <a:gd name="T33" fmla="*/ 358 h 1476"/>
                <a:gd name="T34" fmla="*/ 703 w 1534"/>
                <a:gd name="T35" fmla="*/ 413 h 1476"/>
                <a:gd name="T36" fmla="*/ 838 w 1534"/>
                <a:gd name="T37" fmla="*/ 493 h 1476"/>
                <a:gd name="T38" fmla="*/ 1002 w 1534"/>
                <a:gd name="T39" fmla="*/ 528 h 1476"/>
                <a:gd name="T40" fmla="*/ 1158 w 1534"/>
                <a:gd name="T41" fmla="*/ 451 h 1476"/>
                <a:gd name="T42" fmla="*/ 1235 w 1534"/>
                <a:gd name="T43" fmla="*/ 407 h 1476"/>
                <a:gd name="T44" fmla="*/ 1476 w 1534"/>
                <a:gd name="T45" fmla="*/ 599 h 1476"/>
                <a:gd name="T46" fmla="*/ 1534 w 1534"/>
                <a:gd name="T47" fmla="*/ 791 h 1476"/>
                <a:gd name="T48" fmla="*/ 1464 w 1534"/>
                <a:gd name="T49" fmla="*/ 978 h 1476"/>
                <a:gd name="T50" fmla="*/ 1146 w 1534"/>
                <a:gd name="T51" fmla="*/ 1302 h 1476"/>
                <a:gd name="T52" fmla="*/ 955 w 1534"/>
                <a:gd name="T53" fmla="*/ 1311 h 1476"/>
                <a:gd name="T54" fmla="*/ 752 w 1534"/>
                <a:gd name="T55" fmla="*/ 1392 h 1476"/>
                <a:gd name="T56" fmla="*/ 575 w 1534"/>
                <a:gd name="T57" fmla="*/ 1474 h 1476"/>
                <a:gd name="T58" fmla="*/ 377 w 1534"/>
                <a:gd name="T59" fmla="*/ 1430 h 1476"/>
                <a:gd name="T60" fmla="*/ 37 w 1534"/>
                <a:gd name="T61" fmla="*/ 1124 h 1476"/>
                <a:gd name="T62" fmla="*/ 3 w 1534"/>
                <a:gd name="T63" fmla="*/ 926 h 1476"/>
                <a:gd name="T64" fmla="*/ 175 w 1534"/>
                <a:gd name="T65" fmla="*/ 651 h 1476"/>
                <a:gd name="T66" fmla="*/ 228 w 1534"/>
                <a:gd name="T67" fmla="*/ 638 h 1476"/>
                <a:gd name="T68" fmla="*/ 896 w 1534"/>
                <a:gd name="T69" fmla="*/ 1183 h 1476"/>
                <a:gd name="T70" fmla="*/ 1058 w 1534"/>
                <a:gd name="T71" fmla="*/ 1232 h 1476"/>
                <a:gd name="T72" fmla="*/ 1207 w 1534"/>
                <a:gd name="T73" fmla="*/ 1151 h 1476"/>
                <a:gd name="T74" fmla="*/ 1445 w 1534"/>
                <a:gd name="T75" fmla="*/ 793 h 1476"/>
                <a:gd name="T76" fmla="*/ 1390 w 1534"/>
                <a:gd name="T77" fmla="*/ 635 h 1476"/>
                <a:gd name="T78" fmla="*/ 1128 w 1534"/>
                <a:gd name="T79" fmla="*/ 585 h 1476"/>
                <a:gd name="T80" fmla="*/ 910 w 1534"/>
                <a:gd name="T81" fmla="*/ 610 h 1476"/>
                <a:gd name="T82" fmla="*/ 698 w 1534"/>
                <a:gd name="T83" fmla="*/ 520 h 1476"/>
                <a:gd name="T84" fmla="*/ 553 w 1534"/>
                <a:gd name="T85" fmla="*/ 524 h 1476"/>
                <a:gd name="T86" fmla="*/ 424 w 1534"/>
                <a:gd name="T87" fmla="*/ 601 h 1476"/>
                <a:gd name="T88" fmla="*/ 370 w 1534"/>
                <a:gd name="T89" fmla="*/ 609 h 1476"/>
                <a:gd name="T90" fmla="*/ 293 w 1534"/>
                <a:gd name="T91" fmla="*/ 553 h 1476"/>
                <a:gd name="T92" fmla="*/ 276 w 1534"/>
                <a:gd name="T93" fmla="*/ 438 h 1476"/>
                <a:gd name="T94" fmla="*/ 368 w 1534"/>
                <a:gd name="T95" fmla="*/ 269 h 1476"/>
                <a:gd name="T96" fmla="*/ 536 w 1534"/>
                <a:gd name="T97" fmla="*/ 138 h 1476"/>
                <a:gd name="T98" fmla="*/ 686 w 1534"/>
                <a:gd name="T99" fmla="*/ 107 h 1476"/>
                <a:gd name="T100" fmla="*/ 792 w 1534"/>
                <a:gd name="T101" fmla="*/ 105 h 1476"/>
                <a:gd name="T102" fmla="*/ 872 w 1534"/>
                <a:gd name="T103" fmla="*/ 50 h 1476"/>
                <a:gd name="T104" fmla="*/ 902 w 1534"/>
                <a:gd name="T105" fmla="*/ 6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34" h="1476">
                  <a:moveTo>
                    <a:pt x="215" y="742"/>
                  </a:moveTo>
                  <a:lnTo>
                    <a:pt x="138" y="836"/>
                  </a:lnTo>
                  <a:lnTo>
                    <a:pt x="118" y="865"/>
                  </a:lnTo>
                  <a:lnTo>
                    <a:pt x="104" y="897"/>
                  </a:lnTo>
                  <a:lnTo>
                    <a:pt x="94" y="929"/>
                  </a:lnTo>
                  <a:lnTo>
                    <a:pt x="89" y="964"/>
                  </a:lnTo>
                  <a:lnTo>
                    <a:pt x="89" y="998"/>
                  </a:lnTo>
                  <a:lnTo>
                    <a:pt x="96" y="1033"/>
                  </a:lnTo>
                  <a:lnTo>
                    <a:pt x="107" y="1065"/>
                  </a:lnTo>
                  <a:lnTo>
                    <a:pt x="124" y="1097"/>
                  </a:lnTo>
                  <a:lnTo>
                    <a:pt x="144" y="1124"/>
                  </a:lnTo>
                  <a:lnTo>
                    <a:pt x="170" y="1148"/>
                  </a:lnTo>
                  <a:lnTo>
                    <a:pt x="399" y="1336"/>
                  </a:lnTo>
                  <a:lnTo>
                    <a:pt x="424" y="1354"/>
                  </a:lnTo>
                  <a:lnTo>
                    <a:pt x="450" y="1367"/>
                  </a:lnTo>
                  <a:lnTo>
                    <a:pt x="478" y="1378"/>
                  </a:lnTo>
                  <a:lnTo>
                    <a:pt x="507" y="1384"/>
                  </a:lnTo>
                  <a:lnTo>
                    <a:pt x="540" y="1386"/>
                  </a:lnTo>
                  <a:lnTo>
                    <a:pt x="572" y="1384"/>
                  </a:lnTo>
                  <a:lnTo>
                    <a:pt x="604" y="1377"/>
                  </a:lnTo>
                  <a:lnTo>
                    <a:pt x="634" y="1365"/>
                  </a:lnTo>
                  <a:lnTo>
                    <a:pt x="662" y="1349"/>
                  </a:lnTo>
                  <a:lnTo>
                    <a:pt x="687" y="1329"/>
                  </a:lnTo>
                  <a:lnTo>
                    <a:pt x="711" y="1306"/>
                  </a:lnTo>
                  <a:lnTo>
                    <a:pt x="788" y="1211"/>
                  </a:lnTo>
                  <a:lnTo>
                    <a:pt x="215" y="742"/>
                  </a:lnTo>
                  <a:close/>
                  <a:moveTo>
                    <a:pt x="929" y="0"/>
                  </a:moveTo>
                  <a:lnTo>
                    <a:pt x="943" y="3"/>
                  </a:lnTo>
                  <a:lnTo>
                    <a:pt x="955" y="10"/>
                  </a:lnTo>
                  <a:lnTo>
                    <a:pt x="965" y="21"/>
                  </a:lnTo>
                  <a:lnTo>
                    <a:pt x="969" y="33"/>
                  </a:lnTo>
                  <a:lnTo>
                    <a:pt x="972" y="47"/>
                  </a:lnTo>
                  <a:lnTo>
                    <a:pt x="968" y="61"/>
                  </a:lnTo>
                  <a:lnTo>
                    <a:pt x="966" y="65"/>
                  </a:lnTo>
                  <a:lnTo>
                    <a:pt x="963" y="72"/>
                  </a:lnTo>
                  <a:lnTo>
                    <a:pt x="956" y="85"/>
                  </a:lnTo>
                  <a:lnTo>
                    <a:pt x="948" y="98"/>
                  </a:lnTo>
                  <a:lnTo>
                    <a:pt x="936" y="114"/>
                  </a:lnTo>
                  <a:lnTo>
                    <a:pt x="923" y="131"/>
                  </a:lnTo>
                  <a:lnTo>
                    <a:pt x="905" y="147"/>
                  </a:lnTo>
                  <a:lnTo>
                    <a:pt x="885" y="163"/>
                  </a:lnTo>
                  <a:lnTo>
                    <a:pt x="862" y="176"/>
                  </a:lnTo>
                  <a:lnTo>
                    <a:pt x="836" y="186"/>
                  </a:lnTo>
                  <a:lnTo>
                    <a:pt x="804" y="193"/>
                  </a:lnTo>
                  <a:lnTo>
                    <a:pt x="772" y="195"/>
                  </a:lnTo>
                  <a:lnTo>
                    <a:pt x="735" y="197"/>
                  </a:lnTo>
                  <a:lnTo>
                    <a:pt x="708" y="195"/>
                  </a:lnTo>
                  <a:lnTo>
                    <a:pt x="682" y="197"/>
                  </a:lnTo>
                  <a:lnTo>
                    <a:pt x="653" y="199"/>
                  </a:lnTo>
                  <a:lnTo>
                    <a:pt x="624" y="203"/>
                  </a:lnTo>
                  <a:lnTo>
                    <a:pt x="595" y="211"/>
                  </a:lnTo>
                  <a:lnTo>
                    <a:pt x="565" y="222"/>
                  </a:lnTo>
                  <a:lnTo>
                    <a:pt x="533" y="238"/>
                  </a:lnTo>
                  <a:lnTo>
                    <a:pt x="503" y="259"/>
                  </a:lnTo>
                  <a:lnTo>
                    <a:pt x="472" y="287"/>
                  </a:lnTo>
                  <a:lnTo>
                    <a:pt x="441" y="322"/>
                  </a:lnTo>
                  <a:lnTo>
                    <a:pt x="411" y="363"/>
                  </a:lnTo>
                  <a:lnTo>
                    <a:pt x="394" y="389"/>
                  </a:lnTo>
                  <a:lnTo>
                    <a:pt x="382" y="411"/>
                  </a:lnTo>
                  <a:lnTo>
                    <a:pt x="372" y="431"/>
                  </a:lnTo>
                  <a:lnTo>
                    <a:pt x="366" y="447"/>
                  </a:lnTo>
                  <a:lnTo>
                    <a:pt x="362" y="462"/>
                  </a:lnTo>
                  <a:lnTo>
                    <a:pt x="359" y="473"/>
                  </a:lnTo>
                  <a:lnTo>
                    <a:pt x="359" y="482"/>
                  </a:lnTo>
                  <a:lnTo>
                    <a:pt x="360" y="488"/>
                  </a:lnTo>
                  <a:lnTo>
                    <a:pt x="363" y="495"/>
                  </a:lnTo>
                  <a:lnTo>
                    <a:pt x="367" y="502"/>
                  </a:lnTo>
                  <a:lnTo>
                    <a:pt x="375" y="510"/>
                  </a:lnTo>
                  <a:lnTo>
                    <a:pt x="387" y="519"/>
                  </a:lnTo>
                  <a:lnTo>
                    <a:pt x="398" y="516"/>
                  </a:lnTo>
                  <a:lnTo>
                    <a:pt x="413" y="512"/>
                  </a:lnTo>
                  <a:lnTo>
                    <a:pt x="430" y="504"/>
                  </a:lnTo>
                  <a:lnTo>
                    <a:pt x="450" y="493"/>
                  </a:lnTo>
                  <a:lnTo>
                    <a:pt x="471" y="478"/>
                  </a:lnTo>
                  <a:lnTo>
                    <a:pt x="493" y="458"/>
                  </a:lnTo>
                  <a:lnTo>
                    <a:pt x="517" y="434"/>
                  </a:lnTo>
                  <a:lnTo>
                    <a:pt x="540" y="403"/>
                  </a:lnTo>
                  <a:lnTo>
                    <a:pt x="562" y="365"/>
                  </a:lnTo>
                  <a:lnTo>
                    <a:pt x="571" y="355"/>
                  </a:lnTo>
                  <a:lnTo>
                    <a:pt x="582" y="348"/>
                  </a:lnTo>
                  <a:lnTo>
                    <a:pt x="596" y="343"/>
                  </a:lnTo>
                  <a:lnTo>
                    <a:pt x="609" y="343"/>
                  </a:lnTo>
                  <a:lnTo>
                    <a:pt x="621" y="348"/>
                  </a:lnTo>
                  <a:lnTo>
                    <a:pt x="633" y="355"/>
                  </a:lnTo>
                  <a:lnTo>
                    <a:pt x="636" y="358"/>
                  </a:lnTo>
                  <a:lnTo>
                    <a:pt x="641" y="364"/>
                  </a:lnTo>
                  <a:lnTo>
                    <a:pt x="653" y="373"/>
                  </a:lnTo>
                  <a:lnTo>
                    <a:pt x="666" y="386"/>
                  </a:lnTo>
                  <a:lnTo>
                    <a:pt x="683" y="399"/>
                  </a:lnTo>
                  <a:lnTo>
                    <a:pt x="703" y="413"/>
                  </a:lnTo>
                  <a:lnTo>
                    <a:pt x="726" y="430"/>
                  </a:lnTo>
                  <a:lnTo>
                    <a:pt x="751" y="447"/>
                  </a:lnTo>
                  <a:lnTo>
                    <a:pt x="778" y="463"/>
                  </a:lnTo>
                  <a:lnTo>
                    <a:pt x="807" y="478"/>
                  </a:lnTo>
                  <a:lnTo>
                    <a:pt x="838" y="493"/>
                  </a:lnTo>
                  <a:lnTo>
                    <a:pt x="869" y="506"/>
                  </a:lnTo>
                  <a:lnTo>
                    <a:pt x="901" y="516"/>
                  </a:lnTo>
                  <a:lnTo>
                    <a:pt x="935" y="523"/>
                  </a:lnTo>
                  <a:lnTo>
                    <a:pt x="968" y="528"/>
                  </a:lnTo>
                  <a:lnTo>
                    <a:pt x="1002" y="528"/>
                  </a:lnTo>
                  <a:lnTo>
                    <a:pt x="1037" y="522"/>
                  </a:lnTo>
                  <a:lnTo>
                    <a:pt x="1070" y="512"/>
                  </a:lnTo>
                  <a:lnTo>
                    <a:pt x="1101" y="497"/>
                  </a:lnTo>
                  <a:lnTo>
                    <a:pt x="1130" y="477"/>
                  </a:lnTo>
                  <a:lnTo>
                    <a:pt x="1158" y="451"/>
                  </a:lnTo>
                  <a:lnTo>
                    <a:pt x="1185" y="421"/>
                  </a:lnTo>
                  <a:lnTo>
                    <a:pt x="1195" y="411"/>
                  </a:lnTo>
                  <a:lnTo>
                    <a:pt x="1208" y="406"/>
                  </a:lnTo>
                  <a:lnTo>
                    <a:pt x="1221" y="405"/>
                  </a:lnTo>
                  <a:lnTo>
                    <a:pt x="1235" y="407"/>
                  </a:lnTo>
                  <a:lnTo>
                    <a:pt x="1248" y="409"/>
                  </a:lnTo>
                  <a:lnTo>
                    <a:pt x="1261" y="416"/>
                  </a:lnTo>
                  <a:lnTo>
                    <a:pt x="1419" y="540"/>
                  </a:lnTo>
                  <a:lnTo>
                    <a:pt x="1450" y="568"/>
                  </a:lnTo>
                  <a:lnTo>
                    <a:pt x="1476" y="599"/>
                  </a:lnTo>
                  <a:lnTo>
                    <a:pt x="1497" y="634"/>
                  </a:lnTo>
                  <a:lnTo>
                    <a:pt x="1514" y="671"/>
                  </a:lnTo>
                  <a:lnTo>
                    <a:pt x="1526" y="710"/>
                  </a:lnTo>
                  <a:lnTo>
                    <a:pt x="1533" y="750"/>
                  </a:lnTo>
                  <a:lnTo>
                    <a:pt x="1534" y="791"/>
                  </a:lnTo>
                  <a:lnTo>
                    <a:pt x="1530" y="832"/>
                  </a:lnTo>
                  <a:lnTo>
                    <a:pt x="1522" y="871"/>
                  </a:lnTo>
                  <a:lnTo>
                    <a:pt x="1507" y="909"/>
                  </a:lnTo>
                  <a:lnTo>
                    <a:pt x="1488" y="945"/>
                  </a:lnTo>
                  <a:lnTo>
                    <a:pt x="1464" y="978"/>
                  </a:lnTo>
                  <a:lnTo>
                    <a:pt x="1276" y="1209"/>
                  </a:lnTo>
                  <a:lnTo>
                    <a:pt x="1248" y="1238"/>
                  </a:lnTo>
                  <a:lnTo>
                    <a:pt x="1217" y="1264"/>
                  </a:lnTo>
                  <a:lnTo>
                    <a:pt x="1182" y="1286"/>
                  </a:lnTo>
                  <a:lnTo>
                    <a:pt x="1146" y="1302"/>
                  </a:lnTo>
                  <a:lnTo>
                    <a:pt x="1108" y="1314"/>
                  </a:lnTo>
                  <a:lnTo>
                    <a:pt x="1066" y="1320"/>
                  </a:lnTo>
                  <a:lnTo>
                    <a:pt x="1029" y="1323"/>
                  </a:lnTo>
                  <a:lnTo>
                    <a:pt x="991" y="1319"/>
                  </a:lnTo>
                  <a:lnTo>
                    <a:pt x="955" y="1311"/>
                  </a:lnTo>
                  <a:lnTo>
                    <a:pt x="921" y="1300"/>
                  </a:lnTo>
                  <a:lnTo>
                    <a:pt x="889" y="1285"/>
                  </a:lnTo>
                  <a:lnTo>
                    <a:pt x="858" y="1266"/>
                  </a:lnTo>
                  <a:lnTo>
                    <a:pt x="780" y="1362"/>
                  </a:lnTo>
                  <a:lnTo>
                    <a:pt x="752" y="1392"/>
                  </a:lnTo>
                  <a:lnTo>
                    <a:pt x="721" y="1416"/>
                  </a:lnTo>
                  <a:lnTo>
                    <a:pt x="687" y="1438"/>
                  </a:lnTo>
                  <a:lnTo>
                    <a:pt x="652" y="1455"/>
                  </a:lnTo>
                  <a:lnTo>
                    <a:pt x="614" y="1467"/>
                  </a:lnTo>
                  <a:lnTo>
                    <a:pt x="575" y="1474"/>
                  </a:lnTo>
                  <a:lnTo>
                    <a:pt x="534" y="1476"/>
                  </a:lnTo>
                  <a:lnTo>
                    <a:pt x="494" y="1472"/>
                  </a:lnTo>
                  <a:lnTo>
                    <a:pt x="453" y="1463"/>
                  </a:lnTo>
                  <a:lnTo>
                    <a:pt x="414" y="1449"/>
                  </a:lnTo>
                  <a:lnTo>
                    <a:pt x="377" y="1430"/>
                  </a:lnTo>
                  <a:lnTo>
                    <a:pt x="343" y="1405"/>
                  </a:lnTo>
                  <a:lnTo>
                    <a:pt x="114" y="1217"/>
                  </a:lnTo>
                  <a:lnTo>
                    <a:pt x="84" y="1189"/>
                  </a:lnTo>
                  <a:lnTo>
                    <a:pt x="58" y="1158"/>
                  </a:lnTo>
                  <a:lnTo>
                    <a:pt x="37" y="1124"/>
                  </a:lnTo>
                  <a:lnTo>
                    <a:pt x="20" y="1087"/>
                  </a:lnTo>
                  <a:lnTo>
                    <a:pt x="8" y="1047"/>
                  </a:lnTo>
                  <a:lnTo>
                    <a:pt x="1" y="1007"/>
                  </a:lnTo>
                  <a:lnTo>
                    <a:pt x="0" y="966"/>
                  </a:lnTo>
                  <a:lnTo>
                    <a:pt x="3" y="926"/>
                  </a:lnTo>
                  <a:lnTo>
                    <a:pt x="12" y="886"/>
                  </a:lnTo>
                  <a:lnTo>
                    <a:pt x="27" y="848"/>
                  </a:lnTo>
                  <a:lnTo>
                    <a:pt x="46" y="813"/>
                  </a:lnTo>
                  <a:lnTo>
                    <a:pt x="70" y="779"/>
                  </a:lnTo>
                  <a:lnTo>
                    <a:pt x="175" y="651"/>
                  </a:lnTo>
                  <a:lnTo>
                    <a:pt x="183" y="643"/>
                  </a:lnTo>
                  <a:lnTo>
                    <a:pt x="194" y="637"/>
                  </a:lnTo>
                  <a:lnTo>
                    <a:pt x="205" y="635"/>
                  </a:lnTo>
                  <a:lnTo>
                    <a:pt x="217" y="635"/>
                  </a:lnTo>
                  <a:lnTo>
                    <a:pt x="228" y="638"/>
                  </a:lnTo>
                  <a:lnTo>
                    <a:pt x="238" y="645"/>
                  </a:lnTo>
                  <a:lnTo>
                    <a:pt x="759" y="1071"/>
                  </a:lnTo>
                  <a:lnTo>
                    <a:pt x="763" y="1074"/>
                  </a:lnTo>
                  <a:lnTo>
                    <a:pt x="768" y="1078"/>
                  </a:lnTo>
                  <a:lnTo>
                    <a:pt x="896" y="1183"/>
                  </a:lnTo>
                  <a:lnTo>
                    <a:pt x="925" y="1203"/>
                  </a:lnTo>
                  <a:lnTo>
                    <a:pt x="956" y="1217"/>
                  </a:lnTo>
                  <a:lnTo>
                    <a:pt x="988" y="1228"/>
                  </a:lnTo>
                  <a:lnTo>
                    <a:pt x="1023" y="1232"/>
                  </a:lnTo>
                  <a:lnTo>
                    <a:pt x="1058" y="1232"/>
                  </a:lnTo>
                  <a:lnTo>
                    <a:pt x="1092" y="1225"/>
                  </a:lnTo>
                  <a:lnTo>
                    <a:pt x="1124" y="1214"/>
                  </a:lnTo>
                  <a:lnTo>
                    <a:pt x="1156" y="1197"/>
                  </a:lnTo>
                  <a:lnTo>
                    <a:pt x="1182" y="1177"/>
                  </a:lnTo>
                  <a:lnTo>
                    <a:pt x="1207" y="1151"/>
                  </a:lnTo>
                  <a:lnTo>
                    <a:pt x="1395" y="921"/>
                  </a:lnTo>
                  <a:lnTo>
                    <a:pt x="1416" y="892"/>
                  </a:lnTo>
                  <a:lnTo>
                    <a:pt x="1430" y="860"/>
                  </a:lnTo>
                  <a:lnTo>
                    <a:pt x="1440" y="827"/>
                  </a:lnTo>
                  <a:lnTo>
                    <a:pt x="1445" y="793"/>
                  </a:lnTo>
                  <a:lnTo>
                    <a:pt x="1443" y="759"/>
                  </a:lnTo>
                  <a:lnTo>
                    <a:pt x="1438" y="725"/>
                  </a:lnTo>
                  <a:lnTo>
                    <a:pt x="1427" y="693"/>
                  </a:lnTo>
                  <a:lnTo>
                    <a:pt x="1411" y="663"/>
                  </a:lnTo>
                  <a:lnTo>
                    <a:pt x="1390" y="635"/>
                  </a:lnTo>
                  <a:lnTo>
                    <a:pt x="1364" y="609"/>
                  </a:lnTo>
                  <a:lnTo>
                    <a:pt x="1230" y="505"/>
                  </a:lnTo>
                  <a:lnTo>
                    <a:pt x="1198" y="536"/>
                  </a:lnTo>
                  <a:lnTo>
                    <a:pt x="1163" y="563"/>
                  </a:lnTo>
                  <a:lnTo>
                    <a:pt x="1128" y="585"/>
                  </a:lnTo>
                  <a:lnTo>
                    <a:pt x="1090" y="600"/>
                  </a:lnTo>
                  <a:lnTo>
                    <a:pt x="1050" y="611"/>
                  </a:lnTo>
                  <a:lnTo>
                    <a:pt x="1007" y="616"/>
                  </a:lnTo>
                  <a:lnTo>
                    <a:pt x="958" y="616"/>
                  </a:lnTo>
                  <a:lnTo>
                    <a:pt x="910" y="610"/>
                  </a:lnTo>
                  <a:lnTo>
                    <a:pt x="863" y="598"/>
                  </a:lnTo>
                  <a:lnTo>
                    <a:pt x="818" y="582"/>
                  </a:lnTo>
                  <a:lnTo>
                    <a:pt x="775" y="563"/>
                  </a:lnTo>
                  <a:lnTo>
                    <a:pt x="735" y="542"/>
                  </a:lnTo>
                  <a:lnTo>
                    <a:pt x="698" y="520"/>
                  </a:lnTo>
                  <a:lnTo>
                    <a:pt x="665" y="496"/>
                  </a:lnTo>
                  <a:lnTo>
                    <a:pt x="636" y="475"/>
                  </a:lnTo>
                  <a:lnTo>
                    <a:pt x="611" y="456"/>
                  </a:lnTo>
                  <a:lnTo>
                    <a:pt x="582" y="494"/>
                  </a:lnTo>
                  <a:lnTo>
                    <a:pt x="553" y="524"/>
                  </a:lnTo>
                  <a:lnTo>
                    <a:pt x="524" y="549"/>
                  </a:lnTo>
                  <a:lnTo>
                    <a:pt x="496" y="569"/>
                  </a:lnTo>
                  <a:lnTo>
                    <a:pt x="470" y="583"/>
                  </a:lnTo>
                  <a:lnTo>
                    <a:pt x="446" y="595"/>
                  </a:lnTo>
                  <a:lnTo>
                    <a:pt x="424" y="601"/>
                  </a:lnTo>
                  <a:lnTo>
                    <a:pt x="406" y="606"/>
                  </a:lnTo>
                  <a:lnTo>
                    <a:pt x="392" y="608"/>
                  </a:lnTo>
                  <a:lnTo>
                    <a:pt x="383" y="609"/>
                  </a:lnTo>
                  <a:lnTo>
                    <a:pt x="378" y="610"/>
                  </a:lnTo>
                  <a:lnTo>
                    <a:pt x="370" y="609"/>
                  </a:lnTo>
                  <a:lnTo>
                    <a:pt x="364" y="607"/>
                  </a:lnTo>
                  <a:lnTo>
                    <a:pt x="356" y="605"/>
                  </a:lnTo>
                  <a:lnTo>
                    <a:pt x="331" y="589"/>
                  </a:lnTo>
                  <a:lnTo>
                    <a:pt x="310" y="571"/>
                  </a:lnTo>
                  <a:lnTo>
                    <a:pt x="293" y="553"/>
                  </a:lnTo>
                  <a:lnTo>
                    <a:pt x="282" y="533"/>
                  </a:lnTo>
                  <a:lnTo>
                    <a:pt x="275" y="511"/>
                  </a:lnTo>
                  <a:lnTo>
                    <a:pt x="270" y="487"/>
                  </a:lnTo>
                  <a:lnTo>
                    <a:pt x="271" y="464"/>
                  </a:lnTo>
                  <a:lnTo>
                    <a:pt x="276" y="438"/>
                  </a:lnTo>
                  <a:lnTo>
                    <a:pt x="285" y="410"/>
                  </a:lnTo>
                  <a:lnTo>
                    <a:pt x="297" y="381"/>
                  </a:lnTo>
                  <a:lnTo>
                    <a:pt x="315" y="349"/>
                  </a:lnTo>
                  <a:lnTo>
                    <a:pt x="336" y="314"/>
                  </a:lnTo>
                  <a:lnTo>
                    <a:pt x="368" y="269"/>
                  </a:lnTo>
                  <a:lnTo>
                    <a:pt x="402" y="231"/>
                  </a:lnTo>
                  <a:lnTo>
                    <a:pt x="435" y="200"/>
                  </a:lnTo>
                  <a:lnTo>
                    <a:pt x="469" y="174"/>
                  </a:lnTo>
                  <a:lnTo>
                    <a:pt x="502" y="154"/>
                  </a:lnTo>
                  <a:lnTo>
                    <a:pt x="536" y="138"/>
                  </a:lnTo>
                  <a:lnTo>
                    <a:pt x="568" y="126"/>
                  </a:lnTo>
                  <a:lnTo>
                    <a:pt x="599" y="117"/>
                  </a:lnTo>
                  <a:lnTo>
                    <a:pt x="630" y="112"/>
                  </a:lnTo>
                  <a:lnTo>
                    <a:pt x="659" y="108"/>
                  </a:lnTo>
                  <a:lnTo>
                    <a:pt x="686" y="107"/>
                  </a:lnTo>
                  <a:lnTo>
                    <a:pt x="713" y="106"/>
                  </a:lnTo>
                  <a:lnTo>
                    <a:pt x="736" y="107"/>
                  </a:lnTo>
                  <a:lnTo>
                    <a:pt x="757" y="107"/>
                  </a:lnTo>
                  <a:lnTo>
                    <a:pt x="776" y="106"/>
                  </a:lnTo>
                  <a:lnTo>
                    <a:pt x="792" y="105"/>
                  </a:lnTo>
                  <a:lnTo>
                    <a:pt x="815" y="99"/>
                  </a:lnTo>
                  <a:lnTo>
                    <a:pt x="834" y="89"/>
                  </a:lnTo>
                  <a:lnTo>
                    <a:pt x="850" y="77"/>
                  </a:lnTo>
                  <a:lnTo>
                    <a:pt x="863" y="63"/>
                  </a:lnTo>
                  <a:lnTo>
                    <a:pt x="872" y="50"/>
                  </a:lnTo>
                  <a:lnTo>
                    <a:pt x="880" y="39"/>
                  </a:lnTo>
                  <a:lnTo>
                    <a:pt x="884" y="31"/>
                  </a:lnTo>
                  <a:lnTo>
                    <a:pt x="886" y="28"/>
                  </a:lnTo>
                  <a:lnTo>
                    <a:pt x="892" y="15"/>
                  </a:lnTo>
                  <a:lnTo>
                    <a:pt x="902" y="6"/>
                  </a:lnTo>
                  <a:lnTo>
                    <a:pt x="916" y="1"/>
                  </a:lnTo>
                  <a:lnTo>
                    <a:pt x="9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670"/>
            <p:cNvSpPr>
              <a:spLocks noEditPoints="1"/>
            </p:cNvSpPr>
            <p:nvPr/>
          </p:nvSpPr>
          <p:spPr bwMode="auto">
            <a:xfrm>
              <a:off x="8207375" y="5484813"/>
              <a:ext cx="396875" cy="549275"/>
            </a:xfrm>
            <a:custGeom>
              <a:avLst/>
              <a:gdLst>
                <a:gd name="T0" fmla="*/ 503 w 1248"/>
                <a:gd name="T1" fmla="*/ 111 h 1728"/>
                <a:gd name="T2" fmla="*/ 342 w 1248"/>
                <a:gd name="T3" fmla="*/ 179 h 1728"/>
                <a:gd name="T4" fmla="*/ 212 w 1248"/>
                <a:gd name="T5" fmla="*/ 295 h 1728"/>
                <a:gd name="T6" fmla="*/ 128 w 1248"/>
                <a:gd name="T7" fmla="*/ 448 h 1728"/>
                <a:gd name="T8" fmla="*/ 96 w 1248"/>
                <a:gd name="T9" fmla="*/ 626 h 1728"/>
                <a:gd name="T10" fmla="*/ 122 w 1248"/>
                <a:gd name="T11" fmla="*/ 789 h 1728"/>
                <a:gd name="T12" fmla="*/ 194 w 1248"/>
                <a:gd name="T13" fmla="*/ 933 h 1728"/>
                <a:gd name="T14" fmla="*/ 307 w 1248"/>
                <a:gd name="T15" fmla="*/ 1049 h 1728"/>
                <a:gd name="T16" fmla="*/ 452 w 1248"/>
                <a:gd name="T17" fmla="*/ 1126 h 1728"/>
                <a:gd name="T18" fmla="*/ 481 w 1248"/>
                <a:gd name="T19" fmla="*/ 1155 h 1728"/>
                <a:gd name="T20" fmla="*/ 773 w 1248"/>
                <a:gd name="T21" fmla="*/ 1143 h 1728"/>
                <a:gd name="T22" fmla="*/ 848 w 1248"/>
                <a:gd name="T23" fmla="*/ 1105 h 1728"/>
                <a:gd name="T24" fmla="*/ 983 w 1248"/>
                <a:gd name="T25" fmla="*/ 1014 h 1728"/>
                <a:gd name="T26" fmla="*/ 1083 w 1248"/>
                <a:gd name="T27" fmla="*/ 888 h 1728"/>
                <a:gd name="T28" fmla="*/ 1140 w 1248"/>
                <a:gd name="T29" fmla="*/ 736 h 1728"/>
                <a:gd name="T30" fmla="*/ 1148 w 1248"/>
                <a:gd name="T31" fmla="*/ 564 h 1728"/>
                <a:gd name="T32" fmla="*/ 1098 w 1248"/>
                <a:gd name="T33" fmla="*/ 394 h 1728"/>
                <a:gd name="T34" fmla="*/ 998 w 1248"/>
                <a:gd name="T35" fmla="*/ 252 h 1728"/>
                <a:gd name="T36" fmla="*/ 856 w 1248"/>
                <a:gd name="T37" fmla="*/ 150 h 1728"/>
                <a:gd name="T38" fmla="*/ 685 w 1248"/>
                <a:gd name="T39" fmla="*/ 100 h 1728"/>
                <a:gd name="T40" fmla="*/ 687 w 1248"/>
                <a:gd name="T41" fmla="*/ 4 h 1728"/>
                <a:gd name="T42" fmla="*/ 867 w 1248"/>
                <a:gd name="T43" fmla="*/ 49 h 1728"/>
                <a:gd name="T44" fmla="*/ 1021 w 1248"/>
                <a:gd name="T45" fmla="*/ 143 h 1728"/>
                <a:gd name="T46" fmla="*/ 1141 w 1248"/>
                <a:gd name="T47" fmla="*/ 276 h 1728"/>
                <a:gd name="T48" fmla="*/ 1219 w 1248"/>
                <a:gd name="T49" fmla="*/ 440 h 1728"/>
                <a:gd name="T50" fmla="*/ 1248 w 1248"/>
                <a:gd name="T51" fmla="*/ 626 h 1728"/>
                <a:gd name="T52" fmla="*/ 1224 w 1248"/>
                <a:gd name="T53" fmla="*/ 800 h 1728"/>
                <a:gd name="T54" fmla="*/ 1154 w 1248"/>
                <a:gd name="T55" fmla="*/ 956 h 1728"/>
                <a:gd name="T56" fmla="*/ 1045 w 1248"/>
                <a:gd name="T57" fmla="*/ 1087 h 1728"/>
                <a:gd name="T58" fmla="*/ 903 w 1248"/>
                <a:gd name="T59" fmla="*/ 1186 h 1728"/>
                <a:gd name="T60" fmla="*/ 662 w 1248"/>
                <a:gd name="T61" fmla="*/ 1709 h 1728"/>
                <a:gd name="T62" fmla="*/ 624 w 1248"/>
                <a:gd name="T63" fmla="*/ 1728 h 1728"/>
                <a:gd name="T64" fmla="*/ 586 w 1248"/>
                <a:gd name="T65" fmla="*/ 1709 h 1728"/>
                <a:gd name="T66" fmla="*/ 345 w 1248"/>
                <a:gd name="T67" fmla="*/ 1186 h 1728"/>
                <a:gd name="T68" fmla="*/ 203 w 1248"/>
                <a:gd name="T69" fmla="*/ 1087 h 1728"/>
                <a:gd name="T70" fmla="*/ 94 w 1248"/>
                <a:gd name="T71" fmla="*/ 956 h 1728"/>
                <a:gd name="T72" fmla="*/ 25 w 1248"/>
                <a:gd name="T73" fmla="*/ 800 h 1728"/>
                <a:gd name="T74" fmla="*/ 0 w 1248"/>
                <a:gd name="T75" fmla="*/ 626 h 1728"/>
                <a:gd name="T76" fmla="*/ 28 w 1248"/>
                <a:gd name="T77" fmla="*/ 440 h 1728"/>
                <a:gd name="T78" fmla="*/ 107 w 1248"/>
                <a:gd name="T79" fmla="*/ 276 h 1728"/>
                <a:gd name="T80" fmla="*/ 228 w 1248"/>
                <a:gd name="T81" fmla="*/ 143 h 1728"/>
                <a:gd name="T82" fmla="*/ 382 w 1248"/>
                <a:gd name="T83" fmla="*/ 49 h 1728"/>
                <a:gd name="T84" fmla="*/ 560 w 1248"/>
                <a:gd name="T85" fmla="*/ 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8" h="1728">
                  <a:moveTo>
                    <a:pt x="624" y="96"/>
                  </a:moveTo>
                  <a:lnTo>
                    <a:pt x="563" y="100"/>
                  </a:lnTo>
                  <a:lnTo>
                    <a:pt x="503" y="111"/>
                  </a:lnTo>
                  <a:lnTo>
                    <a:pt x="447" y="128"/>
                  </a:lnTo>
                  <a:lnTo>
                    <a:pt x="392" y="150"/>
                  </a:lnTo>
                  <a:lnTo>
                    <a:pt x="342" y="179"/>
                  </a:lnTo>
                  <a:lnTo>
                    <a:pt x="294" y="213"/>
                  </a:lnTo>
                  <a:lnTo>
                    <a:pt x="251" y="252"/>
                  </a:lnTo>
                  <a:lnTo>
                    <a:pt x="212" y="295"/>
                  </a:lnTo>
                  <a:lnTo>
                    <a:pt x="179" y="342"/>
                  </a:lnTo>
                  <a:lnTo>
                    <a:pt x="150" y="394"/>
                  </a:lnTo>
                  <a:lnTo>
                    <a:pt x="128" y="448"/>
                  </a:lnTo>
                  <a:lnTo>
                    <a:pt x="111" y="505"/>
                  </a:lnTo>
                  <a:lnTo>
                    <a:pt x="100" y="564"/>
                  </a:lnTo>
                  <a:lnTo>
                    <a:pt x="96" y="626"/>
                  </a:lnTo>
                  <a:lnTo>
                    <a:pt x="100" y="682"/>
                  </a:lnTo>
                  <a:lnTo>
                    <a:pt x="107" y="736"/>
                  </a:lnTo>
                  <a:lnTo>
                    <a:pt x="122" y="789"/>
                  </a:lnTo>
                  <a:lnTo>
                    <a:pt x="141" y="840"/>
                  </a:lnTo>
                  <a:lnTo>
                    <a:pt x="165" y="888"/>
                  </a:lnTo>
                  <a:lnTo>
                    <a:pt x="194" y="933"/>
                  </a:lnTo>
                  <a:lnTo>
                    <a:pt x="228" y="975"/>
                  </a:lnTo>
                  <a:lnTo>
                    <a:pt x="266" y="1014"/>
                  </a:lnTo>
                  <a:lnTo>
                    <a:pt x="307" y="1049"/>
                  </a:lnTo>
                  <a:lnTo>
                    <a:pt x="352" y="1079"/>
                  </a:lnTo>
                  <a:lnTo>
                    <a:pt x="401" y="1105"/>
                  </a:lnTo>
                  <a:lnTo>
                    <a:pt x="452" y="1126"/>
                  </a:lnTo>
                  <a:lnTo>
                    <a:pt x="464" y="1133"/>
                  </a:lnTo>
                  <a:lnTo>
                    <a:pt x="474" y="1143"/>
                  </a:lnTo>
                  <a:lnTo>
                    <a:pt x="481" y="1155"/>
                  </a:lnTo>
                  <a:lnTo>
                    <a:pt x="624" y="1541"/>
                  </a:lnTo>
                  <a:lnTo>
                    <a:pt x="767" y="1155"/>
                  </a:lnTo>
                  <a:lnTo>
                    <a:pt x="773" y="1143"/>
                  </a:lnTo>
                  <a:lnTo>
                    <a:pt x="783" y="1133"/>
                  </a:lnTo>
                  <a:lnTo>
                    <a:pt x="797" y="1126"/>
                  </a:lnTo>
                  <a:lnTo>
                    <a:pt x="848" y="1105"/>
                  </a:lnTo>
                  <a:lnTo>
                    <a:pt x="896" y="1079"/>
                  </a:lnTo>
                  <a:lnTo>
                    <a:pt x="942" y="1049"/>
                  </a:lnTo>
                  <a:lnTo>
                    <a:pt x="983" y="1014"/>
                  </a:lnTo>
                  <a:lnTo>
                    <a:pt x="1021" y="975"/>
                  </a:lnTo>
                  <a:lnTo>
                    <a:pt x="1054" y="933"/>
                  </a:lnTo>
                  <a:lnTo>
                    <a:pt x="1083" y="888"/>
                  </a:lnTo>
                  <a:lnTo>
                    <a:pt x="1107" y="840"/>
                  </a:lnTo>
                  <a:lnTo>
                    <a:pt x="1127" y="789"/>
                  </a:lnTo>
                  <a:lnTo>
                    <a:pt x="1140" y="736"/>
                  </a:lnTo>
                  <a:lnTo>
                    <a:pt x="1149" y="682"/>
                  </a:lnTo>
                  <a:lnTo>
                    <a:pt x="1153" y="626"/>
                  </a:lnTo>
                  <a:lnTo>
                    <a:pt x="1148" y="564"/>
                  </a:lnTo>
                  <a:lnTo>
                    <a:pt x="1138" y="505"/>
                  </a:lnTo>
                  <a:lnTo>
                    <a:pt x="1121" y="448"/>
                  </a:lnTo>
                  <a:lnTo>
                    <a:pt x="1098" y="394"/>
                  </a:lnTo>
                  <a:lnTo>
                    <a:pt x="1070" y="342"/>
                  </a:lnTo>
                  <a:lnTo>
                    <a:pt x="1035" y="295"/>
                  </a:lnTo>
                  <a:lnTo>
                    <a:pt x="998" y="252"/>
                  </a:lnTo>
                  <a:lnTo>
                    <a:pt x="954" y="213"/>
                  </a:lnTo>
                  <a:lnTo>
                    <a:pt x="907" y="179"/>
                  </a:lnTo>
                  <a:lnTo>
                    <a:pt x="856" y="150"/>
                  </a:lnTo>
                  <a:lnTo>
                    <a:pt x="802" y="128"/>
                  </a:lnTo>
                  <a:lnTo>
                    <a:pt x="745" y="111"/>
                  </a:lnTo>
                  <a:lnTo>
                    <a:pt x="685" y="100"/>
                  </a:lnTo>
                  <a:lnTo>
                    <a:pt x="624" y="96"/>
                  </a:lnTo>
                  <a:close/>
                  <a:moveTo>
                    <a:pt x="624" y="0"/>
                  </a:moveTo>
                  <a:lnTo>
                    <a:pt x="687" y="4"/>
                  </a:lnTo>
                  <a:lnTo>
                    <a:pt x="750" y="14"/>
                  </a:lnTo>
                  <a:lnTo>
                    <a:pt x="809" y="28"/>
                  </a:lnTo>
                  <a:lnTo>
                    <a:pt x="867" y="49"/>
                  </a:lnTo>
                  <a:lnTo>
                    <a:pt x="922" y="76"/>
                  </a:lnTo>
                  <a:lnTo>
                    <a:pt x="973" y="108"/>
                  </a:lnTo>
                  <a:lnTo>
                    <a:pt x="1021" y="143"/>
                  </a:lnTo>
                  <a:lnTo>
                    <a:pt x="1066" y="184"/>
                  </a:lnTo>
                  <a:lnTo>
                    <a:pt x="1106" y="228"/>
                  </a:lnTo>
                  <a:lnTo>
                    <a:pt x="1141" y="276"/>
                  </a:lnTo>
                  <a:lnTo>
                    <a:pt x="1173" y="328"/>
                  </a:lnTo>
                  <a:lnTo>
                    <a:pt x="1199" y="383"/>
                  </a:lnTo>
                  <a:lnTo>
                    <a:pt x="1219" y="440"/>
                  </a:lnTo>
                  <a:lnTo>
                    <a:pt x="1235" y="500"/>
                  </a:lnTo>
                  <a:lnTo>
                    <a:pt x="1245" y="562"/>
                  </a:lnTo>
                  <a:lnTo>
                    <a:pt x="1248" y="626"/>
                  </a:lnTo>
                  <a:lnTo>
                    <a:pt x="1245" y="686"/>
                  </a:lnTo>
                  <a:lnTo>
                    <a:pt x="1237" y="743"/>
                  </a:lnTo>
                  <a:lnTo>
                    <a:pt x="1224" y="800"/>
                  </a:lnTo>
                  <a:lnTo>
                    <a:pt x="1205" y="855"/>
                  </a:lnTo>
                  <a:lnTo>
                    <a:pt x="1182" y="906"/>
                  </a:lnTo>
                  <a:lnTo>
                    <a:pt x="1154" y="956"/>
                  </a:lnTo>
                  <a:lnTo>
                    <a:pt x="1121" y="1003"/>
                  </a:lnTo>
                  <a:lnTo>
                    <a:pt x="1086" y="1047"/>
                  </a:lnTo>
                  <a:lnTo>
                    <a:pt x="1045" y="1087"/>
                  </a:lnTo>
                  <a:lnTo>
                    <a:pt x="1001" y="1124"/>
                  </a:lnTo>
                  <a:lnTo>
                    <a:pt x="954" y="1156"/>
                  </a:lnTo>
                  <a:lnTo>
                    <a:pt x="903" y="1186"/>
                  </a:lnTo>
                  <a:lnTo>
                    <a:pt x="849" y="1209"/>
                  </a:lnTo>
                  <a:lnTo>
                    <a:pt x="670" y="1697"/>
                  </a:lnTo>
                  <a:lnTo>
                    <a:pt x="662" y="1709"/>
                  </a:lnTo>
                  <a:lnTo>
                    <a:pt x="652" y="1719"/>
                  </a:lnTo>
                  <a:lnTo>
                    <a:pt x="638" y="1726"/>
                  </a:lnTo>
                  <a:lnTo>
                    <a:pt x="624" y="1728"/>
                  </a:lnTo>
                  <a:lnTo>
                    <a:pt x="609" y="1726"/>
                  </a:lnTo>
                  <a:lnTo>
                    <a:pt x="597" y="1719"/>
                  </a:lnTo>
                  <a:lnTo>
                    <a:pt x="586" y="1709"/>
                  </a:lnTo>
                  <a:lnTo>
                    <a:pt x="579" y="1697"/>
                  </a:lnTo>
                  <a:lnTo>
                    <a:pt x="400" y="1209"/>
                  </a:lnTo>
                  <a:lnTo>
                    <a:pt x="345" y="1186"/>
                  </a:lnTo>
                  <a:lnTo>
                    <a:pt x="295" y="1156"/>
                  </a:lnTo>
                  <a:lnTo>
                    <a:pt x="247" y="1124"/>
                  </a:lnTo>
                  <a:lnTo>
                    <a:pt x="203" y="1087"/>
                  </a:lnTo>
                  <a:lnTo>
                    <a:pt x="163" y="1047"/>
                  </a:lnTo>
                  <a:lnTo>
                    <a:pt x="126" y="1003"/>
                  </a:lnTo>
                  <a:lnTo>
                    <a:pt x="94" y="956"/>
                  </a:lnTo>
                  <a:lnTo>
                    <a:pt x="66" y="906"/>
                  </a:lnTo>
                  <a:lnTo>
                    <a:pt x="43" y="855"/>
                  </a:lnTo>
                  <a:lnTo>
                    <a:pt x="25" y="800"/>
                  </a:lnTo>
                  <a:lnTo>
                    <a:pt x="12" y="743"/>
                  </a:lnTo>
                  <a:lnTo>
                    <a:pt x="3" y="686"/>
                  </a:lnTo>
                  <a:lnTo>
                    <a:pt x="0" y="626"/>
                  </a:lnTo>
                  <a:lnTo>
                    <a:pt x="4" y="562"/>
                  </a:lnTo>
                  <a:lnTo>
                    <a:pt x="13" y="500"/>
                  </a:lnTo>
                  <a:lnTo>
                    <a:pt x="28" y="440"/>
                  </a:lnTo>
                  <a:lnTo>
                    <a:pt x="49" y="383"/>
                  </a:lnTo>
                  <a:lnTo>
                    <a:pt x="76" y="328"/>
                  </a:lnTo>
                  <a:lnTo>
                    <a:pt x="107" y="276"/>
                  </a:lnTo>
                  <a:lnTo>
                    <a:pt x="143" y="228"/>
                  </a:lnTo>
                  <a:lnTo>
                    <a:pt x="183" y="184"/>
                  </a:lnTo>
                  <a:lnTo>
                    <a:pt x="228" y="143"/>
                  </a:lnTo>
                  <a:lnTo>
                    <a:pt x="276" y="108"/>
                  </a:lnTo>
                  <a:lnTo>
                    <a:pt x="327" y="76"/>
                  </a:lnTo>
                  <a:lnTo>
                    <a:pt x="382" y="49"/>
                  </a:lnTo>
                  <a:lnTo>
                    <a:pt x="439" y="28"/>
                  </a:lnTo>
                  <a:lnTo>
                    <a:pt x="499" y="14"/>
                  </a:lnTo>
                  <a:lnTo>
                    <a:pt x="560" y="4"/>
                  </a:lnTo>
                  <a:lnTo>
                    <a:pt x="6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99" name="Group 709"/>
          <p:cNvGrpSpPr/>
          <p:nvPr/>
        </p:nvGrpSpPr>
        <p:grpSpPr>
          <a:xfrm>
            <a:off x="10529914" y="515411"/>
            <a:ext cx="635000" cy="419858"/>
            <a:chOff x="5562600" y="3074988"/>
            <a:chExt cx="1063625" cy="703262"/>
          </a:xfrm>
          <a:solidFill>
            <a:srgbClr val="000000"/>
          </a:solidFill>
        </p:grpSpPr>
        <p:sp>
          <p:nvSpPr>
            <p:cNvPr id="800" name="Rectangle 78"/>
            <p:cNvSpPr>
              <a:spLocks noChangeArrowheads="1"/>
            </p:cNvSpPr>
            <p:nvPr/>
          </p:nvSpPr>
          <p:spPr bwMode="auto">
            <a:xfrm>
              <a:off x="5994400" y="3074988"/>
              <a:ext cx="190500" cy="1905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Rectangle 79"/>
            <p:cNvSpPr>
              <a:spLocks noChangeArrowheads="1"/>
            </p:cNvSpPr>
            <p:nvPr/>
          </p:nvSpPr>
          <p:spPr bwMode="auto">
            <a:xfrm>
              <a:off x="5562600" y="3587750"/>
              <a:ext cx="190500" cy="1905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Rectangle 80"/>
            <p:cNvSpPr>
              <a:spLocks noChangeArrowheads="1"/>
            </p:cNvSpPr>
            <p:nvPr/>
          </p:nvSpPr>
          <p:spPr bwMode="auto">
            <a:xfrm>
              <a:off x="5989638" y="3587750"/>
              <a:ext cx="190500" cy="1905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Rectangle 81"/>
            <p:cNvSpPr>
              <a:spLocks noChangeArrowheads="1"/>
            </p:cNvSpPr>
            <p:nvPr/>
          </p:nvSpPr>
          <p:spPr bwMode="auto">
            <a:xfrm>
              <a:off x="6435725" y="3587750"/>
              <a:ext cx="190500" cy="1905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82"/>
            <p:cNvSpPr>
              <a:spLocks/>
            </p:cNvSpPr>
            <p:nvPr/>
          </p:nvSpPr>
          <p:spPr bwMode="auto">
            <a:xfrm>
              <a:off x="5578475" y="3309938"/>
              <a:ext cx="1011238" cy="209550"/>
            </a:xfrm>
            <a:custGeom>
              <a:avLst/>
              <a:gdLst>
                <a:gd name="T0" fmla="*/ 1625 w 3185"/>
                <a:gd name="T1" fmla="*/ 0 h 660"/>
                <a:gd name="T2" fmla="*/ 1740 w 3185"/>
                <a:gd name="T3" fmla="*/ 590 h 660"/>
                <a:gd name="T4" fmla="*/ 1961 w 3185"/>
                <a:gd name="T5" fmla="*/ 573 h 660"/>
                <a:gd name="T6" fmla="*/ 2169 w 3185"/>
                <a:gd name="T7" fmla="*/ 547 h 660"/>
                <a:gd name="T8" fmla="*/ 2361 w 3185"/>
                <a:gd name="T9" fmla="*/ 515 h 660"/>
                <a:gd name="T10" fmla="*/ 2536 w 3185"/>
                <a:gd name="T11" fmla="*/ 483 h 660"/>
                <a:gd name="T12" fmla="*/ 2669 w 3185"/>
                <a:gd name="T13" fmla="*/ 459 h 660"/>
                <a:gd name="T14" fmla="*/ 2786 w 3185"/>
                <a:gd name="T15" fmla="*/ 440 h 660"/>
                <a:gd name="T16" fmla="*/ 2888 w 3185"/>
                <a:gd name="T17" fmla="*/ 427 h 660"/>
                <a:gd name="T18" fmla="*/ 2976 w 3185"/>
                <a:gd name="T19" fmla="*/ 424 h 660"/>
                <a:gd name="T20" fmla="*/ 3049 w 3185"/>
                <a:gd name="T21" fmla="*/ 433 h 660"/>
                <a:gd name="T22" fmla="*/ 3108 w 3185"/>
                <a:gd name="T23" fmla="*/ 455 h 660"/>
                <a:gd name="T24" fmla="*/ 3150 w 3185"/>
                <a:gd name="T25" fmla="*/ 491 h 660"/>
                <a:gd name="T26" fmla="*/ 3175 w 3185"/>
                <a:gd name="T27" fmla="*/ 537 h 660"/>
                <a:gd name="T28" fmla="*/ 3185 w 3185"/>
                <a:gd name="T29" fmla="*/ 595 h 660"/>
                <a:gd name="T30" fmla="*/ 3122 w 3185"/>
                <a:gd name="T31" fmla="*/ 626 h 660"/>
                <a:gd name="T32" fmla="*/ 3119 w 3185"/>
                <a:gd name="T33" fmla="*/ 573 h 660"/>
                <a:gd name="T34" fmla="*/ 3102 w 3185"/>
                <a:gd name="T35" fmla="*/ 534 h 660"/>
                <a:gd name="T36" fmla="*/ 3073 w 3185"/>
                <a:gd name="T37" fmla="*/ 509 h 660"/>
                <a:gd name="T38" fmla="*/ 3026 w 3185"/>
                <a:gd name="T39" fmla="*/ 494 h 660"/>
                <a:gd name="T40" fmla="*/ 2965 w 3185"/>
                <a:gd name="T41" fmla="*/ 488 h 660"/>
                <a:gd name="T42" fmla="*/ 2890 w 3185"/>
                <a:gd name="T43" fmla="*/ 492 h 660"/>
                <a:gd name="T44" fmla="*/ 2805 w 3185"/>
                <a:gd name="T45" fmla="*/ 502 h 660"/>
                <a:gd name="T46" fmla="*/ 2708 w 3185"/>
                <a:gd name="T47" fmla="*/ 517 h 660"/>
                <a:gd name="T48" fmla="*/ 2603 w 3185"/>
                <a:gd name="T49" fmla="*/ 535 h 660"/>
                <a:gd name="T50" fmla="*/ 2462 w 3185"/>
                <a:gd name="T51" fmla="*/ 562 h 660"/>
                <a:gd name="T52" fmla="*/ 2277 w 3185"/>
                <a:gd name="T53" fmla="*/ 594 h 660"/>
                <a:gd name="T54" fmla="*/ 2076 w 3185"/>
                <a:gd name="T55" fmla="*/ 624 h 660"/>
                <a:gd name="T56" fmla="*/ 1860 w 3185"/>
                <a:gd name="T57" fmla="*/ 646 h 660"/>
                <a:gd name="T58" fmla="*/ 1630 w 3185"/>
                <a:gd name="T59" fmla="*/ 659 h 660"/>
                <a:gd name="T60" fmla="*/ 1592 w 3185"/>
                <a:gd name="T61" fmla="*/ 660 h 660"/>
                <a:gd name="T62" fmla="*/ 1555 w 3185"/>
                <a:gd name="T63" fmla="*/ 659 h 660"/>
                <a:gd name="T64" fmla="*/ 1326 w 3185"/>
                <a:gd name="T65" fmla="*/ 646 h 660"/>
                <a:gd name="T66" fmla="*/ 1110 w 3185"/>
                <a:gd name="T67" fmla="*/ 624 h 660"/>
                <a:gd name="T68" fmla="*/ 908 w 3185"/>
                <a:gd name="T69" fmla="*/ 594 h 660"/>
                <a:gd name="T70" fmla="*/ 723 w 3185"/>
                <a:gd name="T71" fmla="*/ 562 h 660"/>
                <a:gd name="T72" fmla="*/ 581 w 3185"/>
                <a:gd name="T73" fmla="*/ 535 h 660"/>
                <a:gd name="T74" fmla="*/ 476 w 3185"/>
                <a:gd name="T75" fmla="*/ 517 h 660"/>
                <a:gd name="T76" fmla="*/ 381 w 3185"/>
                <a:gd name="T77" fmla="*/ 502 h 660"/>
                <a:gd name="T78" fmla="*/ 294 w 3185"/>
                <a:gd name="T79" fmla="*/ 492 h 660"/>
                <a:gd name="T80" fmla="*/ 220 w 3185"/>
                <a:gd name="T81" fmla="*/ 488 h 660"/>
                <a:gd name="T82" fmla="*/ 159 w 3185"/>
                <a:gd name="T83" fmla="*/ 494 h 660"/>
                <a:gd name="T84" fmla="*/ 113 w 3185"/>
                <a:gd name="T85" fmla="*/ 509 h 660"/>
                <a:gd name="T86" fmla="*/ 82 w 3185"/>
                <a:gd name="T87" fmla="*/ 534 h 660"/>
                <a:gd name="T88" fmla="*/ 67 w 3185"/>
                <a:gd name="T89" fmla="*/ 573 h 660"/>
                <a:gd name="T90" fmla="*/ 64 w 3185"/>
                <a:gd name="T91" fmla="*/ 626 h 660"/>
                <a:gd name="T92" fmla="*/ 0 w 3185"/>
                <a:gd name="T93" fmla="*/ 595 h 660"/>
                <a:gd name="T94" fmla="*/ 10 w 3185"/>
                <a:gd name="T95" fmla="*/ 537 h 660"/>
                <a:gd name="T96" fmla="*/ 36 w 3185"/>
                <a:gd name="T97" fmla="*/ 491 h 660"/>
                <a:gd name="T98" fmla="*/ 77 w 3185"/>
                <a:gd name="T99" fmla="*/ 455 h 660"/>
                <a:gd name="T100" fmla="*/ 135 w 3185"/>
                <a:gd name="T101" fmla="*/ 433 h 660"/>
                <a:gd name="T102" fmla="*/ 209 w 3185"/>
                <a:gd name="T103" fmla="*/ 424 h 660"/>
                <a:gd name="T104" fmla="*/ 297 w 3185"/>
                <a:gd name="T105" fmla="*/ 427 h 660"/>
                <a:gd name="T106" fmla="*/ 400 w 3185"/>
                <a:gd name="T107" fmla="*/ 440 h 660"/>
                <a:gd name="T108" fmla="*/ 517 w 3185"/>
                <a:gd name="T109" fmla="*/ 459 h 660"/>
                <a:gd name="T110" fmla="*/ 648 w 3185"/>
                <a:gd name="T111" fmla="*/ 483 h 660"/>
                <a:gd name="T112" fmla="*/ 825 w 3185"/>
                <a:gd name="T113" fmla="*/ 515 h 660"/>
                <a:gd name="T114" fmla="*/ 1017 w 3185"/>
                <a:gd name="T115" fmla="*/ 547 h 660"/>
                <a:gd name="T116" fmla="*/ 1224 w 3185"/>
                <a:gd name="T117" fmla="*/ 573 h 660"/>
                <a:gd name="T118" fmla="*/ 1445 w 3185"/>
                <a:gd name="T119" fmla="*/ 590 h 660"/>
                <a:gd name="T120" fmla="*/ 1561 w 3185"/>
                <a:gd name="T121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85" h="660">
                  <a:moveTo>
                    <a:pt x="1561" y="0"/>
                  </a:moveTo>
                  <a:lnTo>
                    <a:pt x="1625" y="0"/>
                  </a:lnTo>
                  <a:lnTo>
                    <a:pt x="1625" y="594"/>
                  </a:lnTo>
                  <a:lnTo>
                    <a:pt x="1740" y="590"/>
                  </a:lnTo>
                  <a:lnTo>
                    <a:pt x="1852" y="583"/>
                  </a:lnTo>
                  <a:lnTo>
                    <a:pt x="1961" y="573"/>
                  </a:lnTo>
                  <a:lnTo>
                    <a:pt x="2067" y="561"/>
                  </a:lnTo>
                  <a:lnTo>
                    <a:pt x="2169" y="547"/>
                  </a:lnTo>
                  <a:lnTo>
                    <a:pt x="2266" y="531"/>
                  </a:lnTo>
                  <a:lnTo>
                    <a:pt x="2361" y="515"/>
                  </a:lnTo>
                  <a:lnTo>
                    <a:pt x="2451" y="499"/>
                  </a:lnTo>
                  <a:lnTo>
                    <a:pt x="2536" y="483"/>
                  </a:lnTo>
                  <a:lnTo>
                    <a:pt x="2604" y="470"/>
                  </a:lnTo>
                  <a:lnTo>
                    <a:pt x="2669" y="459"/>
                  </a:lnTo>
                  <a:lnTo>
                    <a:pt x="2729" y="448"/>
                  </a:lnTo>
                  <a:lnTo>
                    <a:pt x="2786" y="440"/>
                  </a:lnTo>
                  <a:lnTo>
                    <a:pt x="2839" y="433"/>
                  </a:lnTo>
                  <a:lnTo>
                    <a:pt x="2888" y="427"/>
                  </a:lnTo>
                  <a:lnTo>
                    <a:pt x="2934" y="424"/>
                  </a:lnTo>
                  <a:lnTo>
                    <a:pt x="2976" y="424"/>
                  </a:lnTo>
                  <a:lnTo>
                    <a:pt x="3015" y="426"/>
                  </a:lnTo>
                  <a:lnTo>
                    <a:pt x="3049" y="433"/>
                  </a:lnTo>
                  <a:lnTo>
                    <a:pt x="3081" y="442"/>
                  </a:lnTo>
                  <a:lnTo>
                    <a:pt x="3108" y="455"/>
                  </a:lnTo>
                  <a:lnTo>
                    <a:pt x="3132" y="472"/>
                  </a:lnTo>
                  <a:lnTo>
                    <a:pt x="3150" y="491"/>
                  </a:lnTo>
                  <a:lnTo>
                    <a:pt x="3164" y="513"/>
                  </a:lnTo>
                  <a:lnTo>
                    <a:pt x="3175" y="537"/>
                  </a:lnTo>
                  <a:lnTo>
                    <a:pt x="3182" y="565"/>
                  </a:lnTo>
                  <a:lnTo>
                    <a:pt x="3185" y="595"/>
                  </a:lnTo>
                  <a:lnTo>
                    <a:pt x="3185" y="629"/>
                  </a:lnTo>
                  <a:lnTo>
                    <a:pt x="3122" y="626"/>
                  </a:lnTo>
                  <a:lnTo>
                    <a:pt x="3122" y="597"/>
                  </a:lnTo>
                  <a:lnTo>
                    <a:pt x="3119" y="573"/>
                  </a:lnTo>
                  <a:lnTo>
                    <a:pt x="3111" y="552"/>
                  </a:lnTo>
                  <a:lnTo>
                    <a:pt x="3102" y="534"/>
                  </a:lnTo>
                  <a:lnTo>
                    <a:pt x="3090" y="520"/>
                  </a:lnTo>
                  <a:lnTo>
                    <a:pt x="3073" y="509"/>
                  </a:lnTo>
                  <a:lnTo>
                    <a:pt x="3051" y="500"/>
                  </a:lnTo>
                  <a:lnTo>
                    <a:pt x="3026" y="494"/>
                  </a:lnTo>
                  <a:lnTo>
                    <a:pt x="2997" y="490"/>
                  </a:lnTo>
                  <a:lnTo>
                    <a:pt x="2965" y="488"/>
                  </a:lnTo>
                  <a:lnTo>
                    <a:pt x="2929" y="489"/>
                  </a:lnTo>
                  <a:lnTo>
                    <a:pt x="2890" y="492"/>
                  </a:lnTo>
                  <a:lnTo>
                    <a:pt x="2849" y="496"/>
                  </a:lnTo>
                  <a:lnTo>
                    <a:pt x="2805" y="502"/>
                  </a:lnTo>
                  <a:lnTo>
                    <a:pt x="2758" y="509"/>
                  </a:lnTo>
                  <a:lnTo>
                    <a:pt x="2708" y="517"/>
                  </a:lnTo>
                  <a:lnTo>
                    <a:pt x="2657" y="526"/>
                  </a:lnTo>
                  <a:lnTo>
                    <a:pt x="2603" y="535"/>
                  </a:lnTo>
                  <a:lnTo>
                    <a:pt x="2548" y="546"/>
                  </a:lnTo>
                  <a:lnTo>
                    <a:pt x="2462" y="562"/>
                  </a:lnTo>
                  <a:lnTo>
                    <a:pt x="2371" y="578"/>
                  </a:lnTo>
                  <a:lnTo>
                    <a:pt x="2277" y="594"/>
                  </a:lnTo>
                  <a:lnTo>
                    <a:pt x="2178" y="610"/>
                  </a:lnTo>
                  <a:lnTo>
                    <a:pt x="2076" y="624"/>
                  </a:lnTo>
                  <a:lnTo>
                    <a:pt x="1970" y="636"/>
                  </a:lnTo>
                  <a:lnTo>
                    <a:pt x="1860" y="646"/>
                  </a:lnTo>
                  <a:lnTo>
                    <a:pt x="1747" y="655"/>
                  </a:lnTo>
                  <a:lnTo>
                    <a:pt x="1630" y="659"/>
                  </a:lnTo>
                  <a:lnTo>
                    <a:pt x="1630" y="660"/>
                  </a:lnTo>
                  <a:lnTo>
                    <a:pt x="1592" y="660"/>
                  </a:lnTo>
                  <a:lnTo>
                    <a:pt x="1555" y="660"/>
                  </a:lnTo>
                  <a:lnTo>
                    <a:pt x="1555" y="659"/>
                  </a:lnTo>
                  <a:lnTo>
                    <a:pt x="1439" y="655"/>
                  </a:lnTo>
                  <a:lnTo>
                    <a:pt x="1326" y="646"/>
                  </a:lnTo>
                  <a:lnTo>
                    <a:pt x="1216" y="636"/>
                  </a:lnTo>
                  <a:lnTo>
                    <a:pt x="1110" y="624"/>
                  </a:lnTo>
                  <a:lnTo>
                    <a:pt x="1007" y="610"/>
                  </a:lnTo>
                  <a:lnTo>
                    <a:pt x="908" y="594"/>
                  </a:lnTo>
                  <a:lnTo>
                    <a:pt x="813" y="578"/>
                  </a:lnTo>
                  <a:lnTo>
                    <a:pt x="723" y="562"/>
                  </a:lnTo>
                  <a:lnTo>
                    <a:pt x="637" y="546"/>
                  </a:lnTo>
                  <a:lnTo>
                    <a:pt x="581" y="535"/>
                  </a:lnTo>
                  <a:lnTo>
                    <a:pt x="528" y="526"/>
                  </a:lnTo>
                  <a:lnTo>
                    <a:pt x="476" y="517"/>
                  </a:lnTo>
                  <a:lnTo>
                    <a:pt x="428" y="509"/>
                  </a:lnTo>
                  <a:lnTo>
                    <a:pt x="381" y="502"/>
                  </a:lnTo>
                  <a:lnTo>
                    <a:pt x="336" y="496"/>
                  </a:lnTo>
                  <a:lnTo>
                    <a:pt x="294" y="492"/>
                  </a:lnTo>
                  <a:lnTo>
                    <a:pt x="255" y="489"/>
                  </a:lnTo>
                  <a:lnTo>
                    <a:pt x="220" y="488"/>
                  </a:lnTo>
                  <a:lnTo>
                    <a:pt x="188" y="490"/>
                  </a:lnTo>
                  <a:lnTo>
                    <a:pt x="159" y="494"/>
                  </a:lnTo>
                  <a:lnTo>
                    <a:pt x="134" y="500"/>
                  </a:lnTo>
                  <a:lnTo>
                    <a:pt x="113" y="509"/>
                  </a:lnTo>
                  <a:lnTo>
                    <a:pt x="96" y="520"/>
                  </a:lnTo>
                  <a:lnTo>
                    <a:pt x="82" y="534"/>
                  </a:lnTo>
                  <a:lnTo>
                    <a:pt x="73" y="552"/>
                  </a:lnTo>
                  <a:lnTo>
                    <a:pt x="67" y="573"/>
                  </a:lnTo>
                  <a:lnTo>
                    <a:pt x="64" y="597"/>
                  </a:lnTo>
                  <a:lnTo>
                    <a:pt x="64" y="626"/>
                  </a:lnTo>
                  <a:lnTo>
                    <a:pt x="0" y="629"/>
                  </a:lnTo>
                  <a:lnTo>
                    <a:pt x="0" y="595"/>
                  </a:lnTo>
                  <a:lnTo>
                    <a:pt x="3" y="565"/>
                  </a:lnTo>
                  <a:lnTo>
                    <a:pt x="10" y="537"/>
                  </a:lnTo>
                  <a:lnTo>
                    <a:pt x="21" y="513"/>
                  </a:lnTo>
                  <a:lnTo>
                    <a:pt x="36" y="491"/>
                  </a:lnTo>
                  <a:lnTo>
                    <a:pt x="53" y="472"/>
                  </a:lnTo>
                  <a:lnTo>
                    <a:pt x="77" y="455"/>
                  </a:lnTo>
                  <a:lnTo>
                    <a:pt x="105" y="442"/>
                  </a:lnTo>
                  <a:lnTo>
                    <a:pt x="135" y="433"/>
                  </a:lnTo>
                  <a:lnTo>
                    <a:pt x="170" y="426"/>
                  </a:lnTo>
                  <a:lnTo>
                    <a:pt x="209" y="424"/>
                  </a:lnTo>
                  <a:lnTo>
                    <a:pt x="251" y="424"/>
                  </a:lnTo>
                  <a:lnTo>
                    <a:pt x="297" y="427"/>
                  </a:lnTo>
                  <a:lnTo>
                    <a:pt x="346" y="433"/>
                  </a:lnTo>
                  <a:lnTo>
                    <a:pt x="400" y="440"/>
                  </a:lnTo>
                  <a:lnTo>
                    <a:pt x="456" y="448"/>
                  </a:lnTo>
                  <a:lnTo>
                    <a:pt x="517" y="459"/>
                  </a:lnTo>
                  <a:lnTo>
                    <a:pt x="581" y="470"/>
                  </a:lnTo>
                  <a:lnTo>
                    <a:pt x="648" y="483"/>
                  </a:lnTo>
                  <a:lnTo>
                    <a:pt x="734" y="499"/>
                  </a:lnTo>
                  <a:lnTo>
                    <a:pt x="825" y="515"/>
                  </a:lnTo>
                  <a:lnTo>
                    <a:pt x="918" y="531"/>
                  </a:lnTo>
                  <a:lnTo>
                    <a:pt x="1017" y="547"/>
                  </a:lnTo>
                  <a:lnTo>
                    <a:pt x="1119" y="561"/>
                  </a:lnTo>
                  <a:lnTo>
                    <a:pt x="1224" y="573"/>
                  </a:lnTo>
                  <a:lnTo>
                    <a:pt x="1333" y="583"/>
                  </a:lnTo>
                  <a:lnTo>
                    <a:pt x="1445" y="590"/>
                  </a:lnTo>
                  <a:lnTo>
                    <a:pt x="1561" y="594"/>
                  </a:lnTo>
                  <a:lnTo>
                    <a:pt x="15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05" name="Freeform 201"/>
          <p:cNvSpPr>
            <a:spLocks noEditPoints="1"/>
          </p:cNvSpPr>
          <p:nvPr/>
        </p:nvSpPr>
        <p:spPr bwMode="auto">
          <a:xfrm>
            <a:off x="10588511" y="1277336"/>
            <a:ext cx="517807" cy="440433"/>
          </a:xfrm>
          <a:custGeom>
            <a:avLst/>
            <a:gdLst>
              <a:gd name="T0" fmla="*/ 2489 w 3479"/>
              <a:gd name="T1" fmla="*/ 2440 h 2958"/>
              <a:gd name="T2" fmla="*/ 1528 w 3479"/>
              <a:gd name="T3" fmla="*/ 2862 h 2958"/>
              <a:gd name="T4" fmla="*/ 2505 w 3479"/>
              <a:gd name="T5" fmla="*/ 2424 h 2958"/>
              <a:gd name="T6" fmla="*/ 1544 w 3479"/>
              <a:gd name="T7" fmla="*/ 1961 h 2958"/>
              <a:gd name="T8" fmla="*/ 1064 w 3479"/>
              <a:gd name="T9" fmla="*/ 1961 h 2958"/>
              <a:gd name="T10" fmla="*/ 568 w 3479"/>
              <a:gd name="T11" fmla="*/ 2862 h 2958"/>
              <a:gd name="T12" fmla="*/ 333 w 3479"/>
              <a:gd name="T13" fmla="*/ 1621 h 2958"/>
              <a:gd name="T14" fmla="*/ 314 w 3479"/>
              <a:gd name="T15" fmla="*/ 1792 h 2958"/>
              <a:gd name="T16" fmla="*/ 478 w 3479"/>
              <a:gd name="T17" fmla="*/ 1736 h 2958"/>
              <a:gd name="T18" fmla="*/ 568 w 3479"/>
              <a:gd name="T19" fmla="*/ 1578 h 2958"/>
              <a:gd name="T20" fmla="*/ 485 w 3479"/>
              <a:gd name="T21" fmla="*/ 1839 h 2958"/>
              <a:gd name="T22" fmla="*/ 568 w 3479"/>
              <a:gd name="T23" fmla="*/ 1946 h 2958"/>
              <a:gd name="T24" fmla="*/ 3165 w 3479"/>
              <a:gd name="T25" fmla="*/ 1613 h 2958"/>
              <a:gd name="T26" fmla="*/ 3312 w 3479"/>
              <a:gd name="T27" fmla="*/ 1705 h 2958"/>
              <a:gd name="T28" fmla="*/ 3331 w 3479"/>
              <a:gd name="T29" fmla="*/ 1533 h 2958"/>
              <a:gd name="T30" fmla="*/ 1725 w 3479"/>
              <a:gd name="T31" fmla="*/ 1568 h 2958"/>
              <a:gd name="T32" fmla="*/ 1818 w 3479"/>
              <a:gd name="T33" fmla="*/ 1715 h 2958"/>
              <a:gd name="T34" fmla="*/ 1910 w 3479"/>
              <a:gd name="T35" fmla="*/ 1568 h 2958"/>
              <a:gd name="T36" fmla="*/ 3151 w 3479"/>
              <a:gd name="T37" fmla="*/ 1482 h 2958"/>
              <a:gd name="T38" fmla="*/ 2984 w 3479"/>
              <a:gd name="T39" fmla="*/ 2440 h 2958"/>
              <a:gd name="T40" fmla="*/ 3209 w 3479"/>
              <a:gd name="T41" fmla="*/ 1769 h 2958"/>
              <a:gd name="T42" fmla="*/ 3110 w 3479"/>
              <a:gd name="T43" fmla="*/ 1562 h 2958"/>
              <a:gd name="T44" fmla="*/ 2141 w 3479"/>
              <a:gd name="T45" fmla="*/ 1482 h 2958"/>
              <a:gd name="T46" fmla="*/ 2025 w 3479"/>
              <a:gd name="T47" fmla="*/ 1482 h 2958"/>
              <a:gd name="T48" fmla="*/ 1544 w 3479"/>
              <a:gd name="T49" fmla="*/ 1946 h 2958"/>
              <a:gd name="T50" fmla="*/ 1945 w 3479"/>
              <a:gd name="T51" fmla="*/ 1721 h 2958"/>
              <a:gd name="T52" fmla="*/ 1710 w 3479"/>
              <a:gd name="T53" fmla="*/ 1741 h 2958"/>
              <a:gd name="T54" fmla="*/ 1694 w 3479"/>
              <a:gd name="T55" fmla="*/ 1503 h 2958"/>
              <a:gd name="T56" fmla="*/ 584 w 3479"/>
              <a:gd name="T57" fmla="*/ 1554 h 2958"/>
              <a:gd name="T58" fmla="*/ 1544 w 3479"/>
              <a:gd name="T59" fmla="*/ 1353 h 2958"/>
              <a:gd name="T60" fmla="*/ 2444 w 3479"/>
              <a:gd name="T61" fmla="*/ 1266 h 2958"/>
              <a:gd name="T62" fmla="*/ 2505 w 3479"/>
              <a:gd name="T63" fmla="*/ 1467 h 2958"/>
              <a:gd name="T64" fmla="*/ 2450 w 3479"/>
              <a:gd name="T65" fmla="*/ 1162 h 2958"/>
              <a:gd name="T66" fmla="*/ 2526 w 3479"/>
              <a:gd name="T67" fmla="*/ 1238 h 2958"/>
              <a:gd name="T68" fmla="*/ 2649 w 3479"/>
              <a:gd name="T69" fmla="*/ 1115 h 2958"/>
              <a:gd name="T70" fmla="*/ 2689 w 3479"/>
              <a:gd name="T71" fmla="*/ 1049 h 2958"/>
              <a:gd name="T72" fmla="*/ 2025 w 3479"/>
              <a:gd name="T73" fmla="*/ 1005 h 2958"/>
              <a:gd name="T74" fmla="*/ 2410 w 3479"/>
              <a:gd name="T75" fmla="*/ 1049 h 2958"/>
              <a:gd name="T76" fmla="*/ 1818 w 3479"/>
              <a:gd name="T77" fmla="*/ 1447 h 2958"/>
              <a:gd name="T78" fmla="*/ 1528 w 3479"/>
              <a:gd name="T79" fmla="*/ 1005 h 2958"/>
              <a:gd name="T80" fmla="*/ 1064 w 3479"/>
              <a:gd name="T81" fmla="*/ 1467 h 2958"/>
              <a:gd name="T82" fmla="*/ 1024 w 3479"/>
              <a:gd name="T83" fmla="*/ 1027 h 2958"/>
              <a:gd name="T84" fmla="*/ 1028 w 3479"/>
              <a:gd name="T85" fmla="*/ 780 h 2958"/>
              <a:gd name="T86" fmla="*/ 1010 w 3479"/>
              <a:gd name="T87" fmla="*/ 948 h 2958"/>
              <a:gd name="T88" fmla="*/ 1077 w 3479"/>
              <a:gd name="T89" fmla="*/ 972 h 2958"/>
              <a:gd name="T90" fmla="*/ 1168 w 3479"/>
              <a:gd name="T91" fmla="*/ 825 h 2958"/>
              <a:gd name="T92" fmla="*/ 2549 w 3479"/>
              <a:gd name="T93" fmla="*/ 972 h 2958"/>
              <a:gd name="T94" fmla="*/ 2479 w 3479"/>
              <a:gd name="T95" fmla="*/ 989 h 2958"/>
              <a:gd name="T96" fmla="*/ 1064 w 3479"/>
              <a:gd name="T97" fmla="*/ 526 h 2958"/>
              <a:gd name="T98" fmla="*/ 1220 w 3479"/>
              <a:gd name="T99" fmla="*/ 786 h 2958"/>
              <a:gd name="T100" fmla="*/ 1528 w 3479"/>
              <a:gd name="T101" fmla="*/ 526 h 2958"/>
              <a:gd name="T102" fmla="*/ 912 w 3479"/>
              <a:gd name="T103" fmla="*/ 840 h 2958"/>
              <a:gd name="T104" fmla="*/ 584 w 3479"/>
              <a:gd name="T105" fmla="*/ 526 h 2958"/>
              <a:gd name="T106" fmla="*/ 2984 w 3479"/>
              <a:gd name="T107" fmla="*/ 1005 h 2958"/>
              <a:gd name="T108" fmla="*/ 3345 w 3479"/>
              <a:gd name="T109" fmla="*/ 1467 h 2958"/>
              <a:gd name="T110" fmla="*/ 2505 w 3479"/>
              <a:gd name="T111" fmla="*/ 510 h 2958"/>
              <a:gd name="T112" fmla="*/ 1544 w 3479"/>
              <a:gd name="T113" fmla="*/ 95 h 2958"/>
              <a:gd name="T114" fmla="*/ 1064 w 3479"/>
              <a:gd name="T115" fmla="*/ 95 h 2958"/>
              <a:gd name="T116" fmla="*/ 100 w 3479"/>
              <a:gd name="T117" fmla="*/ 1961 h 2958"/>
              <a:gd name="T118" fmla="*/ 214 w 3479"/>
              <a:gd name="T119" fmla="*/ 1683 h 2958"/>
              <a:gd name="T120" fmla="*/ 408 w 3479"/>
              <a:gd name="T121" fmla="*/ 1549 h 2958"/>
              <a:gd name="T122" fmla="*/ 568 w 3479"/>
              <a:gd name="T123" fmla="*/ 1005 h 2958"/>
              <a:gd name="T124" fmla="*/ 96 w 3479"/>
              <a:gd name="T125" fmla="*/ 95 h 2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79" h="2958">
                <a:moveTo>
                  <a:pt x="2505" y="2440"/>
                </a:moveTo>
                <a:lnTo>
                  <a:pt x="2505" y="2862"/>
                </a:lnTo>
                <a:lnTo>
                  <a:pt x="2969" y="2862"/>
                </a:lnTo>
                <a:lnTo>
                  <a:pt x="2969" y="2440"/>
                </a:lnTo>
                <a:lnTo>
                  <a:pt x="2505" y="2440"/>
                </a:lnTo>
                <a:close/>
                <a:moveTo>
                  <a:pt x="2025" y="2440"/>
                </a:moveTo>
                <a:lnTo>
                  <a:pt x="2025" y="2862"/>
                </a:lnTo>
                <a:lnTo>
                  <a:pt x="2489" y="2862"/>
                </a:lnTo>
                <a:lnTo>
                  <a:pt x="2489" y="2440"/>
                </a:lnTo>
                <a:lnTo>
                  <a:pt x="2025" y="2440"/>
                </a:lnTo>
                <a:close/>
                <a:moveTo>
                  <a:pt x="1544" y="2440"/>
                </a:moveTo>
                <a:lnTo>
                  <a:pt x="1544" y="2862"/>
                </a:lnTo>
                <a:lnTo>
                  <a:pt x="2009" y="2862"/>
                </a:lnTo>
                <a:lnTo>
                  <a:pt x="2009" y="2440"/>
                </a:lnTo>
                <a:lnTo>
                  <a:pt x="1544" y="2440"/>
                </a:lnTo>
                <a:close/>
                <a:moveTo>
                  <a:pt x="1064" y="2440"/>
                </a:moveTo>
                <a:lnTo>
                  <a:pt x="1064" y="2862"/>
                </a:lnTo>
                <a:lnTo>
                  <a:pt x="1528" y="2862"/>
                </a:lnTo>
                <a:lnTo>
                  <a:pt x="1528" y="2440"/>
                </a:lnTo>
                <a:lnTo>
                  <a:pt x="1064" y="2440"/>
                </a:lnTo>
                <a:close/>
                <a:moveTo>
                  <a:pt x="584" y="2440"/>
                </a:moveTo>
                <a:lnTo>
                  <a:pt x="584" y="2862"/>
                </a:lnTo>
                <a:lnTo>
                  <a:pt x="1048" y="2862"/>
                </a:lnTo>
                <a:lnTo>
                  <a:pt x="1048" y="2440"/>
                </a:lnTo>
                <a:lnTo>
                  <a:pt x="584" y="2440"/>
                </a:lnTo>
                <a:close/>
                <a:moveTo>
                  <a:pt x="2505" y="1961"/>
                </a:moveTo>
                <a:lnTo>
                  <a:pt x="2505" y="2424"/>
                </a:lnTo>
                <a:lnTo>
                  <a:pt x="2969" y="2424"/>
                </a:lnTo>
                <a:lnTo>
                  <a:pt x="2969" y="1961"/>
                </a:lnTo>
                <a:lnTo>
                  <a:pt x="2505" y="1961"/>
                </a:lnTo>
                <a:close/>
                <a:moveTo>
                  <a:pt x="2025" y="1961"/>
                </a:moveTo>
                <a:lnTo>
                  <a:pt x="2025" y="2424"/>
                </a:lnTo>
                <a:lnTo>
                  <a:pt x="2489" y="2424"/>
                </a:lnTo>
                <a:lnTo>
                  <a:pt x="2489" y="1961"/>
                </a:lnTo>
                <a:lnTo>
                  <a:pt x="2025" y="1961"/>
                </a:lnTo>
                <a:close/>
                <a:moveTo>
                  <a:pt x="1544" y="1961"/>
                </a:moveTo>
                <a:lnTo>
                  <a:pt x="1544" y="2424"/>
                </a:lnTo>
                <a:lnTo>
                  <a:pt x="2009" y="2424"/>
                </a:lnTo>
                <a:lnTo>
                  <a:pt x="2009" y="1961"/>
                </a:lnTo>
                <a:lnTo>
                  <a:pt x="1544" y="1961"/>
                </a:lnTo>
                <a:close/>
                <a:moveTo>
                  <a:pt x="1064" y="1961"/>
                </a:moveTo>
                <a:lnTo>
                  <a:pt x="1064" y="2424"/>
                </a:lnTo>
                <a:lnTo>
                  <a:pt x="1528" y="2424"/>
                </a:lnTo>
                <a:lnTo>
                  <a:pt x="1528" y="1961"/>
                </a:lnTo>
                <a:lnTo>
                  <a:pt x="1064" y="1961"/>
                </a:lnTo>
                <a:close/>
                <a:moveTo>
                  <a:pt x="584" y="1961"/>
                </a:moveTo>
                <a:lnTo>
                  <a:pt x="584" y="2424"/>
                </a:lnTo>
                <a:lnTo>
                  <a:pt x="1048" y="2424"/>
                </a:lnTo>
                <a:lnTo>
                  <a:pt x="1048" y="1961"/>
                </a:lnTo>
                <a:lnTo>
                  <a:pt x="584" y="1961"/>
                </a:lnTo>
                <a:close/>
                <a:moveTo>
                  <a:pt x="220" y="1961"/>
                </a:moveTo>
                <a:lnTo>
                  <a:pt x="96" y="2089"/>
                </a:lnTo>
                <a:lnTo>
                  <a:pt x="96" y="2862"/>
                </a:lnTo>
                <a:lnTo>
                  <a:pt x="568" y="2862"/>
                </a:lnTo>
                <a:lnTo>
                  <a:pt x="568" y="2440"/>
                </a:lnTo>
                <a:lnTo>
                  <a:pt x="100" y="2440"/>
                </a:lnTo>
                <a:lnTo>
                  <a:pt x="100" y="2424"/>
                </a:lnTo>
                <a:lnTo>
                  <a:pt x="568" y="2424"/>
                </a:lnTo>
                <a:lnTo>
                  <a:pt x="568" y="1961"/>
                </a:lnTo>
                <a:lnTo>
                  <a:pt x="220" y="1961"/>
                </a:lnTo>
                <a:close/>
                <a:moveTo>
                  <a:pt x="379" y="1610"/>
                </a:moveTo>
                <a:lnTo>
                  <a:pt x="354" y="1613"/>
                </a:lnTo>
                <a:lnTo>
                  <a:pt x="333" y="1621"/>
                </a:lnTo>
                <a:lnTo>
                  <a:pt x="314" y="1633"/>
                </a:lnTo>
                <a:lnTo>
                  <a:pt x="298" y="1649"/>
                </a:lnTo>
                <a:lnTo>
                  <a:pt x="286" y="1668"/>
                </a:lnTo>
                <a:lnTo>
                  <a:pt x="278" y="1689"/>
                </a:lnTo>
                <a:lnTo>
                  <a:pt x="275" y="1713"/>
                </a:lnTo>
                <a:lnTo>
                  <a:pt x="278" y="1736"/>
                </a:lnTo>
                <a:lnTo>
                  <a:pt x="286" y="1757"/>
                </a:lnTo>
                <a:lnTo>
                  <a:pt x="298" y="1776"/>
                </a:lnTo>
                <a:lnTo>
                  <a:pt x="314" y="1792"/>
                </a:lnTo>
                <a:lnTo>
                  <a:pt x="333" y="1805"/>
                </a:lnTo>
                <a:lnTo>
                  <a:pt x="354" y="1812"/>
                </a:lnTo>
                <a:lnTo>
                  <a:pt x="379" y="1815"/>
                </a:lnTo>
                <a:lnTo>
                  <a:pt x="402" y="1812"/>
                </a:lnTo>
                <a:lnTo>
                  <a:pt x="423" y="1805"/>
                </a:lnTo>
                <a:lnTo>
                  <a:pt x="443" y="1792"/>
                </a:lnTo>
                <a:lnTo>
                  <a:pt x="459" y="1776"/>
                </a:lnTo>
                <a:lnTo>
                  <a:pt x="470" y="1757"/>
                </a:lnTo>
                <a:lnTo>
                  <a:pt x="478" y="1736"/>
                </a:lnTo>
                <a:lnTo>
                  <a:pt x="481" y="1713"/>
                </a:lnTo>
                <a:lnTo>
                  <a:pt x="478" y="1689"/>
                </a:lnTo>
                <a:lnTo>
                  <a:pt x="470" y="1668"/>
                </a:lnTo>
                <a:lnTo>
                  <a:pt x="459" y="1649"/>
                </a:lnTo>
                <a:lnTo>
                  <a:pt x="443" y="1633"/>
                </a:lnTo>
                <a:lnTo>
                  <a:pt x="423" y="1621"/>
                </a:lnTo>
                <a:lnTo>
                  <a:pt x="402" y="1613"/>
                </a:lnTo>
                <a:lnTo>
                  <a:pt x="379" y="1610"/>
                </a:lnTo>
                <a:close/>
                <a:moveTo>
                  <a:pt x="568" y="1578"/>
                </a:moveTo>
                <a:lnTo>
                  <a:pt x="526" y="1639"/>
                </a:lnTo>
                <a:lnTo>
                  <a:pt x="537" y="1662"/>
                </a:lnTo>
                <a:lnTo>
                  <a:pt x="543" y="1687"/>
                </a:lnTo>
                <a:lnTo>
                  <a:pt x="545" y="1713"/>
                </a:lnTo>
                <a:lnTo>
                  <a:pt x="542" y="1743"/>
                </a:lnTo>
                <a:lnTo>
                  <a:pt x="535" y="1771"/>
                </a:lnTo>
                <a:lnTo>
                  <a:pt x="522" y="1796"/>
                </a:lnTo>
                <a:lnTo>
                  <a:pt x="506" y="1819"/>
                </a:lnTo>
                <a:lnTo>
                  <a:pt x="485" y="1839"/>
                </a:lnTo>
                <a:lnTo>
                  <a:pt x="462" y="1856"/>
                </a:lnTo>
                <a:lnTo>
                  <a:pt x="437" y="1869"/>
                </a:lnTo>
                <a:lnTo>
                  <a:pt x="408" y="1876"/>
                </a:lnTo>
                <a:lnTo>
                  <a:pt x="379" y="1879"/>
                </a:lnTo>
                <a:lnTo>
                  <a:pt x="355" y="1877"/>
                </a:lnTo>
                <a:lnTo>
                  <a:pt x="334" y="1873"/>
                </a:lnTo>
                <a:lnTo>
                  <a:pt x="313" y="1866"/>
                </a:lnTo>
                <a:lnTo>
                  <a:pt x="236" y="1946"/>
                </a:lnTo>
                <a:lnTo>
                  <a:pt x="568" y="1946"/>
                </a:lnTo>
                <a:lnTo>
                  <a:pt x="568" y="1578"/>
                </a:lnTo>
                <a:close/>
                <a:moveTo>
                  <a:pt x="3268" y="1510"/>
                </a:moveTo>
                <a:lnTo>
                  <a:pt x="3244" y="1513"/>
                </a:lnTo>
                <a:lnTo>
                  <a:pt x="3223" y="1521"/>
                </a:lnTo>
                <a:lnTo>
                  <a:pt x="3204" y="1533"/>
                </a:lnTo>
                <a:lnTo>
                  <a:pt x="3187" y="1549"/>
                </a:lnTo>
                <a:lnTo>
                  <a:pt x="3175" y="1568"/>
                </a:lnTo>
                <a:lnTo>
                  <a:pt x="3168" y="1590"/>
                </a:lnTo>
                <a:lnTo>
                  <a:pt x="3165" y="1613"/>
                </a:lnTo>
                <a:lnTo>
                  <a:pt x="3168" y="1636"/>
                </a:lnTo>
                <a:lnTo>
                  <a:pt x="3175" y="1659"/>
                </a:lnTo>
                <a:lnTo>
                  <a:pt x="3187" y="1678"/>
                </a:lnTo>
                <a:lnTo>
                  <a:pt x="3204" y="1693"/>
                </a:lnTo>
                <a:lnTo>
                  <a:pt x="3223" y="1705"/>
                </a:lnTo>
                <a:lnTo>
                  <a:pt x="3244" y="1713"/>
                </a:lnTo>
                <a:lnTo>
                  <a:pt x="3268" y="1715"/>
                </a:lnTo>
                <a:lnTo>
                  <a:pt x="3291" y="1713"/>
                </a:lnTo>
                <a:lnTo>
                  <a:pt x="3312" y="1705"/>
                </a:lnTo>
                <a:lnTo>
                  <a:pt x="3331" y="1693"/>
                </a:lnTo>
                <a:lnTo>
                  <a:pt x="3347" y="1678"/>
                </a:lnTo>
                <a:lnTo>
                  <a:pt x="3360" y="1659"/>
                </a:lnTo>
                <a:lnTo>
                  <a:pt x="3367" y="1636"/>
                </a:lnTo>
                <a:lnTo>
                  <a:pt x="3370" y="1613"/>
                </a:lnTo>
                <a:lnTo>
                  <a:pt x="3367" y="1590"/>
                </a:lnTo>
                <a:lnTo>
                  <a:pt x="3360" y="1568"/>
                </a:lnTo>
                <a:lnTo>
                  <a:pt x="3347" y="1549"/>
                </a:lnTo>
                <a:lnTo>
                  <a:pt x="3331" y="1533"/>
                </a:lnTo>
                <a:lnTo>
                  <a:pt x="3312" y="1521"/>
                </a:lnTo>
                <a:lnTo>
                  <a:pt x="3291" y="1513"/>
                </a:lnTo>
                <a:lnTo>
                  <a:pt x="3268" y="1510"/>
                </a:lnTo>
                <a:close/>
                <a:moveTo>
                  <a:pt x="1818" y="1510"/>
                </a:moveTo>
                <a:lnTo>
                  <a:pt x="1794" y="1513"/>
                </a:lnTo>
                <a:lnTo>
                  <a:pt x="1773" y="1521"/>
                </a:lnTo>
                <a:lnTo>
                  <a:pt x="1754" y="1533"/>
                </a:lnTo>
                <a:lnTo>
                  <a:pt x="1738" y="1549"/>
                </a:lnTo>
                <a:lnTo>
                  <a:pt x="1725" y="1568"/>
                </a:lnTo>
                <a:lnTo>
                  <a:pt x="1718" y="1590"/>
                </a:lnTo>
                <a:lnTo>
                  <a:pt x="1715" y="1613"/>
                </a:lnTo>
                <a:lnTo>
                  <a:pt x="1718" y="1636"/>
                </a:lnTo>
                <a:lnTo>
                  <a:pt x="1725" y="1659"/>
                </a:lnTo>
                <a:lnTo>
                  <a:pt x="1738" y="1678"/>
                </a:lnTo>
                <a:lnTo>
                  <a:pt x="1754" y="1693"/>
                </a:lnTo>
                <a:lnTo>
                  <a:pt x="1773" y="1705"/>
                </a:lnTo>
                <a:lnTo>
                  <a:pt x="1794" y="1713"/>
                </a:lnTo>
                <a:lnTo>
                  <a:pt x="1818" y="1715"/>
                </a:lnTo>
                <a:lnTo>
                  <a:pt x="1841" y="1713"/>
                </a:lnTo>
                <a:lnTo>
                  <a:pt x="1862" y="1705"/>
                </a:lnTo>
                <a:lnTo>
                  <a:pt x="1882" y="1693"/>
                </a:lnTo>
                <a:lnTo>
                  <a:pt x="1898" y="1678"/>
                </a:lnTo>
                <a:lnTo>
                  <a:pt x="1910" y="1659"/>
                </a:lnTo>
                <a:lnTo>
                  <a:pt x="1917" y="1636"/>
                </a:lnTo>
                <a:lnTo>
                  <a:pt x="1920" y="1613"/>
                </a:lnTo>
                <a:lnTo>
                  <a:pt x="1917" y="1590"/>
                </a:lnTo>
                <a:lnTo>
                  <a:pt x="1910" y="1568"/>
                </a:lnTo>
                <a:lnTo>
                  <a:pt x="1898" y="1549"/>
                </a:lnTo>
                <a:lnTo>
                  <a:pt x="1882" y="1533"/>
                </a:lnTo>
                <a:lnTo>
                  <a:pt x="1862" y="1521"/>
                </a:lnTo>
                <a:lnTo>
                  <a:pt x="1841" y="1513"/>
                </a:lnTo>
                <a:lnTo>
                  <a:pt x="1818" y="1510"/>
                </a:lnTo>
                <a:close/>
                <a:moveTo>
                  <a:pt x="3151" y="1482"/>
                </a:moveTo>
                <a:lnTo>
                  <a:pt x="3159" y="1488"/>
                </a:lnTo>
                <a:lnTo>
                  <a:pt x="3165" y="1482"/>
                </a:lnTo>
                <a:lnTo>
                  <a:pt x="3151" y="1482"/>
                </a:lnTo>
                <a:close/>
                <a:moveTo>
                  <a:pt x="2984" y="1482"/>
                </a:moveTo>
                <a:lnTo>
                  <a:pt x="2984" y="1946"/>
                </a:lnTo>
                <a:lnTo>
                  <a:pt x="3379" y="1946"/>
                </a:lnTo>
                <a:lnTo>
                  <a:pt x="3379" y="1961"/>
                </a:lnTo>
                <a:lnTo>
                  <a:pt x="2984" y="1961"/>
                </a:lnTo>
                <a:lnTo>
                  <a:pt x="2984" y="2424"/>
                </a:lnTo>
                <a:lnTo>
                  <a:pt x="3379" y="2424"/>
                </a:lnTo>
                <a:lnTo>
                  <a:pt x="3379" y="2440"/>
                </a:lnTo>
                <a:lnTo>
                  <a:pt x="2984" y="2440"/>
                </a:lnTo>
                <a:lnTo>
                  <a:pt x="2984" y="2862"/>
                </a:lnTo>
                <a:lnTo>
                  <a:pt x="3383" y="2862"/>
                </a:lnTo>
                <a:lnTo>
                  <a:pt x="3383" y="1732"/>
                </a:lnTo>
                <a:lnTo>
                  <a:pt x="3359" y="1752"/>
                </a:lnTo>
                <a:lnTo>
                  <a:pt x="3331" y="1767"/>
                </a:lnTo>
                <a:lnTo>
                  <a:pt x="3301" y="1776"/>
                </a:lnTo>
                <a:lnTo>
                  <a:pt x="3267" y="1779"/>
                </a:lnTo>
                <a:lnTo>
                  <a:pt x="3237" y="1776"/>
                </a:lnTo>
                <a:lnTo>
                  <a:pt x="3209" y="1769"/>
                </a:lnTo>
                <a:lnTo>
                  <a:pt x="3184" y="1756"/>
                </a:lnTo>
                <a:lnTo>
                  <a:pt x="3160" y="1741"/>
                </a:lnTo>
                <a:lnTo>
                  <a:pt x="3140" y="1721"/>
                </a:lnTo>
                <a:lnTo>
                  <a:pt x="3124" y="1697"/>
                </a:lnTo>
                <a:lnTo>
                  <a:pt x="3111" y="1671"/>
                </a:lnTo>
                <a:lnTo>
                  <a:pt x="3104" y="1643"/>
                </a:lnTo>
                <a:lnTo>
                  <a:pt x="3100" y="1613"/>
                </a:lnTo>
                <a:lnTo>
                  <a:pt x="3104" y="1587"/>
                </a:lnTo>
                <a:lnTo>
                  <a:pt x="3110" y="1562"/>
                </a:lnTo>
                <a:lnTo>
                  <a:pt x="3119" y="1539"/>
                </a:lnTo>
                <a:lnTo>
                  <a:pt x="3031" y="1482"/>
                </a:lnTo>
                <a:lnTo>
                  <a:pt x="2984" y="1482"/>
                </a:lnTo>
                <a:close/>
                <a:moveTo>
                  <a:pt x="2505" y="1482"/>
                </a:moveTo>
                <a:lnTo>
                  <a:pt x="2505" y="1946"/>
                </a:lnTo>
                <a:lnTo>
                  <a:pt x="2969" y="1946"/>
                </a:lnTo>
                <a:lnTo>
                  <a:pt x="2969" y="1482"/>
                </a:lnTo>
                <a:lnTo>
                  <a:pt x="2505" y="1482"/>
                </a:lnTo>
                <a:close/>
                <a:moveTo>
                  <a:pt x="2141" y="1482"/>
                </a:moveTo>
                <a:lnTo>
                  <a:pt x="2025" y="1566"/>
                </a:lnTo>
                <a:lnTo>
                  <a:pt x="2025" y="1946"/>
                </a:lnTo>
                <a:lnTo>
                  <a:pt x="2489" y="1946"/>
                </a:lnTo>
                <a:lnTo>
                  <a:pt x="2489" y="1482"/>
                </a:lnTo>
                <a:lnTo>
                  <a:pt x="2141" y="1482"/>
                </a:lnTo>
                <a:close/>
                <a:moveTo>
                  <a:pt x="2025" y="1482"/>
                </a:moveTo>
                <a:lnTo>
                  <a:pt x="2025" y="1488"/>
                </a:lnTo>
                <a:lnTo>
                  <a:pt x="2031" y="1482"/>
                </a:lnTo>
                <a:lnTo>
                  <a:pt x="2025" y="1482"/>
                </a:lnTo>
                <a:close/>
                <a:moveTo>
                  <a:pt x="1920" y="1482"/>
                </a:moveTo>
                <a:lnTo>
                  <a:pt x="1936" y="1498"/>
                </a:lnTo>
                <a:lnTo>
                  <a:pt x="1950" y="1513"/>
                </a:lnTo>
                <a:lnTo>
                  <a:pt x="1963" y="1532"/>
                </a:lnTo>
                <a:lnTo>
                  <a:pt x="2009" y="1499"/>
                </a:lnTo>
                <a:lnTo>
                  <a:pt x="2009" y="1482"/>
                </a:lnTo>
                <a:lnTo>
                  <a:pt x="1920" y="1482"/>
                </a:lnTo>
                <a:close/>
                <a:moveTo>
                  <a:pt x="1544" y="1482"/>
                </a:moveTo>
                <a:lnTo>
                  <a:pt x="1544" y="1946"/>
                </a:lnTo>
                <a:lnTo>
                  <a:pt x="2009" y="1946"/>
                </a:lnTo>
                <a:lnTo>
                  <a:pt x="2009" y="1578"/>
                </a:lnTo>
                <a:lnTo>
                  <a:pt x="1983" y="1597"/>
                </a:lnTo>
                <a:lnTo>
                  <a:pt x="1984" y="1605"/>
                </a:lnTo>
                <a:lnTo>
                  <a:pt x="1985" y="1613"/>
                </a:lnTo>
                <a:lnTo>
                  <a:pt x="1981" y="1643"/>
                </a:lnTo>
                <a:lnTo>
                  <a:pt x="1974" y="1671"/>
                </a:lnTo>
                <a:lnTo>
                  <a:pt x="1961" y="1697"/>
                </a:lnTo>
                <a:lnTo>
                  <a:pt x="1945" y="1721"/>
                </a:lnTo>
                <a:lnTo>
                  <a:pt x="1925" y="1741"/>
                </a:lnTo>
                <a:lnTo>
                  <a:pt x="1901" y="1756"/>
                </a:lnTo>
                <a:lnTo>
                  <a:pt x="1876" y="1769"/>
                </a:lnTo>
                <a:lnTo>
                  <a:pt x="1848" y="1776"/>
                </a:lnTo>
                <a:lnTo>
                  <a:pt x="1818" y="1779"/>
                </a:lnTo>
                <a:lnTo>
                  <a:pt x="1787" y="1776"/>
                </a:lnTo>
                <a:lnTo>
                  <a:pt x="1760" y="1769"/>
                </a:lnTo>
                <a:lnTo>
                  <a:pt x="1734" y="1756"/>
                </a:lnTo>
                <a:lnTo>
                  <a:pt x="1710" y="1741"/>
                </a:lnTo>
                <a:lnTo>
                  <a:pt x="1690" y="1721"/>
                </a:lnTo>
                <a:lnTo>
                  <a:pt x="1674" y="1697"/>
                </a:lnTo>
                <a:lnTo>
                  <a:pt x="1661" y="1671"/>
                </a:lnTo>
                <a:lnTo>
                  <a:pt x="1654" y="1643"/>
                </a:lnTo>
                <a:lnTo>
                  <a:pt x="1651" y="1613"/>
                </a:lnTo>
                <a:lnTo>
                  <a:pt x="1654" y="1583"/>
                </a:lnTo>
                <a:lnTo>
                  <a:pt x="1663" y="1553"/>
                </a:lnTo>
                <a:lnTo>
                  <a:pt x="1676" y="1527"/>
                </a:lnTo>
                <a:lnTo>
                  <a:pt x="1694" y="1503"/>
                </a:lnTo>
                <a:lnTo>
                  <a:pt x="1674" y="1482"/>
                </a:lnTo>
                <a:lnTo>
                  <a:pt x="1544" y="1482"/>
                </a:lnTo>
                <a:close/>
                <a:moveTo>
                  <a:pt x="1064" y="1482"/>
                </a:moveTo>
                <a:lnTo>
                  <a:pt x="1064" y="1946"/>
                </a:lnTo>
                <a:lnTo>
                  <a:pt x="1528" y="1946"/>
                </a:lnTo>
                <a:lnTo>
                  <a:pt x="1528" y="1482"/>
                </a:lnTo>
                <a:lnTo>
                  <a:pt x="1064" y="1482"/>
                </a:lnTo>
                <a:close/>
                <a:moveTo>
                  <a:pt x="635" y="1482"/>
                </a:moveTo>
                <a:lnTo>
                  <a:pt x="584" y="1554"/>
                </a:lnTo>
                <a:lnTo>
                  <a:pt x="584" y="1946"/>
                </a:lnTo>
                <a:lnTo>
                  <a:pt x="1048" y="1946"/>
                </a:lnTo>
                <a:lnTo>
                  <a:pt x="1048" y="1482"/>
                </a:lnTo>
                <a:lnTo>
                  <a:pt x="635" y="1482"/>
                </a:lnTo>
                <a:close/>
                <a:moveTo>
                  <a:pt x="2984" y="1454"/>
                </a:moveTo>
                <a:lnTo>
                  <a:pt x="2984" y="1467"/>
                </a:lnTo>
                <a:lnTo>
                  <a:pt x="3005" y="1467"/>
                </a:lnTo>
                <a:lnTo>
                  <a:pt x="2984" y="1454"/>
                </a:lnTo>
                <a:close/>
                <a:moveTo>
                  <a:pt x="1544" y="1353"/>
                </a:moveTo>
                <a:lnTo>
                  <a:pt x="1544" y="1467"/>
                </a:lnTo>
                <a:lnTo>
                  <a:pt x="1658" y="1467"/>
                </a:lnTo>
                <a:lnTo>
                  <a:pt x="1544" y="1353"/>
                </a:lnTo>
                <a:close/>
                <a:moveTo>
                  <a:pt x="2444" y="1266"/>
                </a:moveTo>
                <a:lnTo>
                  <a:pt x="2164" y="1467"/>
                </a:lnTo>
                <a:lnTo>
                  <a:pt x="2489" y="1467"/>
                </a:lnTo>
                <a:lnTo>
                  <a:pt x="2489" y="1293"/>
                </a:lnTo>
                <a:lnTo>
                  <a:pt x="2466" y="1281"/>
                </a:lnTo>
                <a:lnTo>
                  <a:pt x="2444" y="1266"/>
                </a:lnTo>
                <a:close/>
                <a:moveTo>
                  <a:pt x="2668" y="1254"/>
                </a:moveTo>
                <a:lnTo>
                  <a:pt x="2649" y="1272"/>
                </a:lnTo>
                <a:lnTo>
                  <a:pt x="2627" y="1285"/>
                </a:lnTo>
                <a:lnTo>
                  <a:pt x="2603" y="1296"/>
                </a:lnTo>
                <a:lnTo>
                  <a:pt x="2577" y="1302"/>
                </a:lnTo>
                <a:lnTo>
                  <a:pt x="2549" y="1304"/>
                </a:lnTo>
                <a:lnTo>
                  <a:pt x="2527" y="1303"/>
                </a:lnTo>
                <a:lnTo>
                  <a:pt x="2505" y="1298"/>
                </a:lnTo>
                <a:lnTo>
                  <a:pt x="2505" y="1467"/>
                </a:lnTo>
                <a:lnTo>
                  <a:pt x="2969" y="1467"/>
                </a:lnTo>
                <a:lnTo>
                  <a:pt x="2969" y="1443"/>
                </a:lnTo>
                <a:lnTo>
                  <a:pt x="2668" y="1254"/>
                </a:lnTo>
                <a:close/>
                <a:moveTo>
                  <a:pt x="2489" y="1056"/>
                </a:moveTo>
                <a:lnTo>
                  <a:pt x="2471" y="1072"/>
                </a:lnTo>
                <a:lnTo>
                  <a:pt x="2458" y="1092"/>
                </a:lnTo>
                <a:lnTo>
                  <a:pt x="2450" y="1114"/>
                </a:lnTo>
                <a:lnTo>
                  <a:pt x="2447" y="1138"/>
                </a:lnTo>
                <a:lnTo>
                  <a:pt x="2450" y="1162"/>
                </a:lnTo>
                <a:lnTo>
                  <a:pt x="2458" y="1185"/>
                </a:lnTo>
                <a:lnTo>
                  <a:pt x="2471" y="1204"/>
                </a:lnTo>
                <a:lnTo>
                  <a:pt x="2489" y="1220"/>
                </a:lnTo>
                <a:lnTo>
                  <a:pt x="2489" y="1056"/>
                </a:lnTo>
                <a:close/>
                <a:moveTo>
                  <a:pt x="2549" y="1036"/>
                </a:moveTo>
                <a:lnTo>
                  <a:pt x="2526" y="1039"/>
                </a:lnTo>
                <a:lnTo>
                  <a:pt x="2505" y="1047"/>
                </a:lnTo>
                <a:lnTo>
                  <a:pt x="2505" y="1230"/>
                </a:lnTo>
                <a:lnTo>
                  <a:pt x="2526" y="1238"/>
                </a:lnTo>
                <a:lnTo>
                  <a:pt x="2549" y="1241"/>
                </a:lnTo>
                <a:lnTo>
                  <a:pt x="2573" y="1238"/>
                </a:lnTo>
                <a:lnTo>
                  <a:pt x="2594" y="1231"/>
                </a:lnTo>
                <a:lnTo>
                  <a:pt x="2613" y="1218"/>
                </a:lnTo>
                <a:lnTo>
                  <a:pt x="2629" y="1202"/>
                </a:lnTo>
                <a:lnTo>
                  <a:pt x="2642" y="1183"/>
                </a:lnTo>
                <a:lnTo>
                  <a:pt x="2649" y="1162"/>
                </a:lnTo>
                <a:lnTo>
                  <a:pt x="2652" y="1138"/>
                </a:lnTo>
                <a:lnTo>
                  <a:pt x="2649" y="1115"/>
                </a:lnTo>
                <a:lnTo>
                  <a:pt x="2642" y="1093"/>
                </a:lnTo>
                <a:lnTo>
                  <a:pt x="2629" y="1074"/>
                </a:lnTo>
                <a:lnTo>
                  <a:pt x="2613" y="1058"/>
                </a:lnTo>
                <a:lnTo>
                  <a:pt x="2594" y="1047"/>
                </a:lnTo>
                <a:lnTo>
                  <a:pt x="2573" y="1038"/>
                </a:lnTo>
                <a:lnTo>
                  <a:pt x="2549" y="1036"/>
                </a:lnTo>
                <a:close/>
                <a:moveTo>
                  <a:pt x="2647" y="1005"/>
                </a:moveTo>
                <a:lnTo>
                  <a:pt x="2670" y="1025"/>
                </a:lnTo>
                <a:lnTo>
                  <a:pt x="2689" y="1049"/>
                </a:lnTo>
                <a:lnTo>
                  <a:pt x="2704" y="1076"/>
                </a:lnTo>
                <a:lnTo>
                  <a:pt x="2713" y="1107"/>
                </a:lnTo>
                <a:lnTo>
                  <a:pt x="2717" y="1138"/>
                </a:lnTo>
                <a:lnTo>
                  <a:pt x="2713" y="1171"/>
                </a:lnTo>
                <a:lnTo>
                  <a:pt x="2704" y="1201"/>
                </a:lnTo>
                <a:lnTo>
                  <a:pt x="2969" y="1368"/>
                </a:lnTo>
                <a:lnTo>
                  <a:pt x="2969" y="1005"/>
                </a:lnTo>
                <a:lnTo>
                  <a:pt x="2647" y="1005"/>
                </a:lnTo>
                <a:close/>
                <a:moveTo>
                  <a:pt x="2025" y="1005"/>
                </a:moveTo>
                <a:lnTo>
                  <a:pt x="2025" y="1467"/>
                </a:lnTo>
                <a:lnTo>
                  <a:pt x="2053" y="1467"/>
                </a:lnTo>
                <a:lnTo>
                  <a:pt x="2403" y="1217"/>
                </a:lnTo>
                <a:lnTo>
                  <a:pt x="2393" y="1193"/>
                </a:lnTo>
                <a:lnTo>
                  <a:pt x="2385" y="1167"/>
                </a:lnTo>
                <a:lnTo>
                  <a:pt x="2382" y="1138"/>
                </a:lnTo>
                <a:lnTo>
                  <a:pt x="2385" y="1107"/>
                </a:lnTo>
                <a:lnTo>
                  <a:pt x="2395" y="1076"/>
                </a:lnTo>
                <a:lnTo>
                  <a:pt x="2410" y="1049"/>
                </a:lnTo>
                <a:lnTo>
                  <a:pt x="2429" y="1025"/>
                </a:lnTo>
                <a:lnTo>
                  <a:pt x="2452" y="1005"/>
                </a:lnTo>
                <a:lnTo>
                  <a:pt x="2025" y="1005"/>
                </a:lnTo>
                <a:close/>
                <a:moveTo>
                  <a:pt x="1545" y="1005"/>
                </a:moveTo>
                <a:lnTo>
                  <a:pt x="1545" y="1262"/>
                </a:lnTo>
                <a:lnTo>
                  <a:pt x="1745" y="1464"/>
                </a:lnTo>
                <a:lnTo>
                  <a:pt x="1768" y="1455"/>
                </a:lnTo>
                <a:lnTo>
                  <a:pt x="1792" y="1449"/>
                </a:lnTo>
                <a:lnTo>
                  <a:pt x="1818" y="1447"/>
                </a:lnTo>
                <a:lnTo>
                  <a:pt x="1845" y="1449"/>
                </a:lnTo>
                <a:lnTo>
                  <a:pt x="1871" y="1457"/>
                </a:lnTo>
                <a:lnTo>
                  <a:pt x="1895" y="1467"/>
                </a:lnTo>
                <a:lnTo>
                  <a:pt x="2009" y="1467"/>
                </a:lnTo>
                <a:lnTo>
                  <a:pt x="2009" y="1005"/>
                </a:lnTo>
                <a:lnTo>
                  <a:pt x="1545" y="1005"/>
                </a:lnTo>
                <a:close/>
                <a:moveTo>
                  <a:pt x="1289" y="1005"/>
                </a:moveTo>
                <a:lnTo>
                  <a:pt x="1528" y="1246"/>
                </a:lnTo>
                <a:lnTo>
                  <a:pt x="1528" y="1005"/>
                </a:lnTo>
                <a:lnTo>
                  <a:pt x="1289" y="1005"/>
                </a:lnTo>
                <a:close/>
                <a:moveTo>
                  <a:pt x="1174" y="1005"/>
                </a:moveTo>
                <a:lnTo>
                  <a:pt x="1152" y="1017"/>
                </a:lnTo>
                <a:lnTo>
                  <a:pt x="1128" y="1028"/>
                </a:lnTo>
                <a:lnTo>
                  <a:pt x="1103" y="1034"/>
                </a:lnTo>
                <a:lnTo>
                  <a:pt x="1077" y="1036"/>
                </a:lnTo>
                <a:lnTo>
                  <a:pt x="1070" y="1035"/>
                </a:lnTo>
                <a:lnTo>
                  <a:pt x="1064" y="1035"/>
                </a:lnTo>
                <a:lnTo>
                  <a:pt x="1064" y="1467"/>
                </a:lnTo>
                <a:lnTo>
                  <a:pt x="1528" y="1467"/>
                </a:lnTo>
                <a:lnTo>
                  <a:pt x="1528" y="1337"/>
                </a:lnTo>
                <a:lnTo>
                  <a:pt x="1198" y="1005"/>
                </a:lnTo>
                <a:lnTo>
                  <a:pt x="1174" y="1005"/>
                </a:lnTo>
                <a:close/>
                <a:moveTo>
                  <a:pt x="966" y="1005"/>
                </a:moveTo>
                <a:lnTo>
                  <a:pt x="645" y="1467"/>
                </a:lnTo>
                <a:lnTo>
                  <a:pt x="1048" y="1467"/>
                </a:lnTo>
                <a:lnTo>
                  <a:pt x="1048" y="1033"/>
                </a:lnTo>
                <a:lnTo>
                  <a:pt x="1024" y="1027"/>
                </a:lnTo>
                <a:lnTo>
                  <a:pt x="1001" y="1017"/>
                </a:lnTo>
                <a:lnTo>
                  <a:pt x="980" y="1005"/>
                </a:lnTo>
                <a:lnTo>
                  <a:pt x="966" y="1005"/>
                </a:lnTo>
                <a:close/>
                <a:moveTo>
                  <a:pt x="584" y="1005"/>
                </a:moveTo>
                <a:lnTo>
                  <a:pt x="584" y="1443"/>
                </a:lnTo>
                <a:lnTo>
                  <a:pt x="888" y="1005"/>
                </a:lnTo>
                <a:lnTo>
                  <a:pt x="584" y="1005"/>
                </a:lnTo>
                <a:close/>
                <a:moveTo>
                  <a:pt x="1048" y="772"/>
                </a:moveTo>
                <a:lnTo>
                  <a:pt x="1028" y="780"/>
                </a:lnTo>
                <a:lnTo>
                  <a:pt x="1010" y="792"/>
                </a:lnTo>
                <a:lnTo>
                  <a:pt x="995" y="808"/>
                </a:lnTo>
                <a:lnTo>
                  <a:pt x="984" y="827"/>
                </a:lnTo>
                <a:lnTo>
                  <a:pt x="977" y="847"/>
                </a:lnTo>
                <a:lnTo>
                  <a:pt x="974" y="870"/>
                </a:lnTo>
                <a:lnTo>
                  <a:pt x="977" y="892"/>
                </a:lnTo>
                <a:lnTo>
                  <a:pt x="984" y="913"/>
                </a:lnTo>
                <a:lnTo>
                  <a:pt x="995" y="932"/>
                </a:lnTo>
                <a:lnTo>
                  <a:pt x="1010" y="948"/>
                </a:lnTo>
                <a:lnTo>
                  <a:pt x="1028" y="959"/>
                </a:lnTo>
                <a:lnTo>
                  <a:pt x="1048" y="968"/>
                </a:lnTo>
                <a:lnTo>
                  <a:pt x="1048" y="772"/>
                </a:lnTo>
                <a:close/>
                <a:moveTo>
                  <a:pt x="1077" y="767"/>
                </a:moveTo>
                <a:lnTo>
                  <a:pt x="1070" y="768"/>
                </a:lnTo>
                <a:lnTo>
                  <a:pt x="1064" y="769"/>
                </a:lnTo>
                <a:lnTo>
                  <a:pt x="1064" y="971"/>
                </a:lnTo>
                <a:lnTo>
                  <a:pt x="1070" y="972"/>
                </a:lnTo>
                <a:lnTo>
                  <a:pt x="1077" y="972"/>
                </a:lnTo>
                <a:lnTo>
                  <a:pt x="1100" y="970"/>
                </a:lnTo>
                <a:lnTo>
                  <a:pt x="1122" y="962"/>
                </a:lnTo>
                <a:lnTo>
                  <a:pt x="1141" y="950"/>
                </a:lnTo>
                <a:lnTo>
                  <a:pt x="1157" y="934"/>
                </a:lnTo>
                <a:lnTo>
                  <a:pt x="1168" y="915"/>
                </a:lnTo>
                <a:lnTo>
                  <a:pt x="1177" y="893"/>
                </a:lnTo>
                <a:lnTo>
                  <a:pt x="1179" y="870"/>
                </a:lnTo>
                <a:lnTo>
                  <a:pt x="1177" y="846"/>
                </a:lnTo>
                <a:lnTo>
                  <a:pt x="1168" y="825"/>
                </a:lnTo>
                <a:lnTo>
                  <a:pt x="1157" y="806"/>
                </a:lnTo>
                <a:lnTo>
                  <a:pt x="1141" y="790"/>
                </a:lnTo>
                <a:lnTo>
                  <a:pt x="1122" y="778"/>
                </a:lnTo>
                <a:lnTo>
                  <a:pt x="1100" y="770"/>
                </a:lnTo>
                <a:lnTo>
                  <a:pt x="1077" y="767"/>
                </a:lnTo>
                <a:close/>
                <a:moveTo>
                  <a:pt x="2505" y="526"/>
                </a:moveTo>
                <a:lnTo>
                  <a:pt x="2505" y="979"/>
                </a:lnTo>
                <a:lnTo>
                  <a:pt x="2527" y="974"/>
                </a:lnTo>
                <a:lnTo>
                  <a:pt x="2549" y="972"/>
                </a:lnTo>
                <a:lnTo>
                  <a:pt x="2574" y="974"/>
                </a:lnTo>
                <a:lnTo>
                  <a:pt x="2597" y="979"/>
                </a:lnTo>
                <a:lnTo>
                  <a:pt x="2619" y="989"/>
                </a:lnTo>
                <a:lnTo>
                  <a:pt x="2969" y="989"/>
                </a:lnTo>
                <a:lnTo>
                  <a:pt x="2969" y="526"/>
                </a:lnTo>
                <a:lnTo>
                  <a:pt x="2505" y="526"/>
                </a:lnTo>
                <a:close/>
                <a:moveTo>
                  <a:pt x="2025" y="526"/>
                </a:moveTo>
                <a:lnTo>
                  <a:pt x="2025" y="989"/>
                </a:lnTo>
                <a:lnTo>
                  <a:pt x="2479" y="989"/>
                </a:lnTo>
                <a:lnTo>
                  <a:pt x="2489" y="985"/>
                </a:lnTo>
                <a:lnTo>
                  <a:pt x="2489" y="526"/>
                </a:lnTo>
                <a:lnTo>
                  <a:pt x="2025" y="526"/>
                </a:lnTo>
                <a:close/>
                <a:moveTo>
                  <a:pt x="1544" y="526"/>
                </a:moveTo>
                <a:lnTo>
                  <a:pt x="1544" y="989"/>
                </a:lnTo>
                <a:lnTo>
                  <a:pt x="2009" y="989"/>
                </a:lnTo>
                <a:lnTo>
                  <a:pt x="2009" y="526"/>
                </a:lnTo>
                <a:lnTo>
                  <a:pt x="1544" y="526"/>
                </a:lnTo>
                <a:close/>
                <a:moveTo>
                  <a:pt x="1064" y="526"/>
                </a:moveTo>
                <a:lnTo>
                  <a:pt x="1064" y="705"/>
                </a:lnTo>
                <a:lnTo>
                  <a:pt x="1070" y="704"/>
                </a:lnTo>
                <a:lnTo>
                  <a:pt x="1077" y="704"/>
                </a:lnTo>
                <a:lnTo>
                  <a:pt x="1106" y="706"/>
                </a:lnTo>
                <a:lnTo>
                  <a:pt x="1135" y="714"/>
                </a:lnTo>
                <a:lnTo>
                  <a:pt x="1161" y="726"/>
                </a:lnTo>
                <a:lnTo>
                  <a:pt x="1184" y="743"/>
                </a:lnTo>
                <a:lnTo>
                  <a:pt x="1204" y="763"/>
                </a:lnTo>
                <a:lnTo>
                  <a:pt x="1220" y="786"/>
                </a:lnTo>
                <a:lnTo>
                  <a:pt x="1233" y="812"/>
                </a:lnTo>
                <a:lnTo>
                  <a:pt x="1240" y="840"/>
                </a:lnTo>
                <a:lnTo>
                  <a:pt x="1243" y="870"/>
                </a:lnTo>
                <a:lnTo>
                  <a:pt x="1241" y="895"/>
                </a:lnTo>
                <a:lnTo>
                  <a:pt x="1235" y="919"/>
                </a:lnTo>
                <a:lnTo>
                  <a:pt x="1226" y="942"/>
                </a:lnTo>
                <a:lnTo>
                  <a:pt x="1273" y="989"/>
                </a:lnTo>
                <a:lnTo>
                  <a:pt x="1528" y="989"/>
                </a:lnTo>
                <a:lnTo>
                  <a:pt x="1528" y="526"/>
                </a:lnTo>
                <a:lnTo>
                  <a:pt x="1064" y="526"/>
                </a:lnTo>
                <a:close/>
                <a:moveTo>
                  <a:pt x="584" y="526"/>
                </a:moveTo>
                <a:lnTo>
                  <a:pt x="584" y="989"/>
                </a:lnTo>
                <a:lnTo>
                  <a:pt x="900" y="989"/>
                </a:lnTo>
                <a:lnTo>
                  <a:pt x="929" y="946"/>
                </a:lnTo>
                <a:lnTo>
                  <a:pt x="919" y="922"/>
                </a:lnTo>
                <a:lnTo>
                  <a:pt x="912" y="896"/>
                </a:lnTo>
                <a:lnTo>
                  <a:pt x="910" y="870"/>
                </a:lnTo>
                <a:lnTo>
                  <a:pt x="912" y="840"/>
                </a:lnTo>
                <a:lnTo>
                  <a:pt x="921" y="811"/>
                </a:lnTo>
                <a:lnTo>
                  <a:pt x="933" y="786"/>
                </a:lnTo>
                <a:lnTo>
                  <a:pt x="950" y="763"/>
                </a:lnTo>
                <a:lnTo>
                  <a:pt x="970" y="743"/>
                </a:lnTo>
                <a:lnTo>
                  <a:pt x="993" y="726"/>
                </a:lnTo>
                <a:lnTo>
                  <a:pt x="1020" y="714"/>
                </a:lnTo>
                <a:lnTo>
                  <a:pt x="1048" y="706"/>
                </a:lnTo>
                <a:lnTo>
                  <a:pt x="1048" y="526"/>
                </a:lnTo>
                <a:lnTo>
                  <a:pt x="584" y="526"/>
                </a:lnTo>
                <a:close/>
                <a:moveTo>
                  <a:pt x="2984" y="95"/>
                </a:moveTo>
                <a:lnTo>
                  <a:pt x="2984" y="510"/>
                </a:lnTo>
                <a:lnTo>
                  <a:pt x="3379" y="510"/>
                </a:lnTo>
                <a:lnTo>
                  <a:pt x="3379" y="526"/>
                </a:lnTo>
                <a:lnTo>
                  <a:pt x="2984" y="526"/>
                </a:lnTo>
                <a:lnTo>
                  <a:pt x="2984" y="989"/>
                </a:lnTo>
                <a:lnTo>
                  <a:pt x="3379" y="989"/>
                </a:lnTo>
                <a:lnTo>
                  <a:pt x="3379" y="1005"/>
                </a:lnTo>
                <a:lnTo>
                  <a:pt x="2984" y="1005"/>
                </a:lnTo>
                <a:lnTo>
                  <a:pt x="2984" y="1378"/>
                </a:lnTo>
                <a:lnTo>
                  <a:pt x="3126" y="1467"/>
                </a:lnTo>
                <a:lnTo>
                  <a:pt x="3190" y="1467"/>
                </a:lnTo>
                <a:lnTo>
                  <a:pt x="3214" y="1457"/>
                </a:lnTo>
                <a:lnTo>
                  <a:pt x="3240" y="1449"/>
                </a:lnTo>
                <a:lnTo>
                  <a:pt x="3267" y="1447"/>
                </a:lnTo>
                <a:lnTo>
                  <a:pt x="3294" y="1449"/>
                </a:lnTo>
                <a:lnTo>
                  <a:pt x="3321" y="1457"/>
                </a:lnTo>
                <a:lnTo>
                  <a:pt x="3345" y="1467"/>
                </a:lnTo>
                <a:lnTo>
                  <a:pt x="3379" y="1467"/>
                </a:lnTo>
                <a:lnTo>
                  <a:pt x="3379" y="1482"/>
                </a:lnTo>
                <a:lnTo>
                  <a:pt x="3369" y="1482"/>
                </a:lnTo>
                <a:lnTo>
                  <a:pt x="3377" y="1488"/>
                </a:lnTo>
                <a:lnTo>
                  <a:pt x="3383" y="1495"/>
                </a:lnTo>
                <a:lnTo>
                  <a:pt x="3383" y="95"/>
                </a:lnTo>
                <a:lnTo>
                  <a:pt x="2984" y="95"/>
                </a:lnTo>
                <a:close/>
                <a:moveTo>
                  <a:pt x="2505" y="95"/>
                </a:moveTo>
                <a:lnTo>
                  <a:pt x="2505" y="510"/>
                </a:lnTo>
                <a:lnTo>
                  <a:pt x="2969" y="510"/>
                </a:lnTo>
                <a:lnTo>
                  <a:pt x="2969" y="95"/>
                </a:lnTo>
                <a:lnTo>
                  <a:pt x="2505" y="95"/>
                </a:lnTo>
                <a:close/>
                <a:moveTo>
                  <a:pt x="2025" y="95"/>
                </a:moveTo>
                <a:lnTo>
                  <a:pt x="2025" y="510"/>
                </a:lnTo>
                <a:lnTo>
                  <a:pt x="2489" y="510"/>
                </a:lnTo>
                <a:lnTo>
                  <a:pt x="2489" y="95"/>
                </a:lnTo>
                <a:lnTo>
                  <a:pt x="2025" y="95"/>
                </a:lnTo>
                <a:close/>
                <a:moveTo>
                  <a:pt x="1544" y="95"/>
                </a:moveTo>
                <a:lnTo>
                  <a:pt x="1544" y="510"/>
                </a:lnTo>
                <a:lnTo>
                  <a:pt x="2009" y="510"/>
                </a:lnTo>
                <a:lnTo>
                  <a:pt x="2009" y="95"/>
                </a:lnTo>
                <a:lnTo>
                  <a:pt x="1544" y="95"/>
                </a:lnTo>
                <a:close/>
                <a:moveTo>
                  <a:pt x="1064" y="95"/>
                </a:moveTo>
                <a:lnTo>
                  <a:pt x="1064" y="510"/>
                </a:lnTo>
                <a:lnTo>
                  <a:pt x="1528" y="510"/>
                </a:lnTo>
                <a:lnTo>
                  <a:pt x="1528" y="95"/>
                </a:lnTo>
                <a:lnTo>
                  <a:pt x="1064" y="95"/>
                </a:lnTo>
                <a:close/>
                <a:moveTo>
                  <a:pt x="584" y="95"/>
                </a:moveTo>
                <a:lnTo>
                  <a:pt x="584" y="510"/>
                </a:lnTo>
                <a:lnTo>
                  <a:pt x="1048" y="510"/>
                </a:lnTo>
                <a:lnTo>
                  <a:pt x="1048" y="95"/>
                </a:lnTo>
                <a:lnTo>
                  <a:pt x="584" y="95"/>
                </a:lnTo>
                <a:close/>
                <a:moveTo>
                  <a:pt x="96" y="95"/>
                </a:moveTo>
                <a:lnTo>
                  <a:pt x="96" y="1997"/>
                </a:lnTo>
                <a:lnTo>
                  <a:pt x="131" y="1961"/>
                </a:lnTo>
                <a:lnTo>
                  <a:pt x="100" y="1961"/>
                </a:lnTo>
                <a:lnTo>
                  <a:pt x="100" y="1946"/>
                </a:lnTo>
                <a:lnTo>
                  <a:pt x="147" y="1946"/>
                </a:lnTo>
                <a:lnTo>
                  <a:pt x="259" y="1830"/>
                </a:lnTo>
                <a:lnTo>
                  <a:pt x="244" y="1810"/>
                </a:lnTo>
                <a:lnTo>
                  <a:pt x="230" y="1789"/>
                </a:lnTo>
                <a:lnTo>
                  <a:pt x="220" y="1765"/>
                </a:lnTo>
                <a:lnTo>
                  <a:pt x="214" y="1740"/>
                </a:lnTo>
                <a:lnTo>
                  <a:pt x="212" y="1713"/>
                </a:lnTo>
                <a:lnTo>
                  <a:pt x="214" y="1683"/>
                </a:lnTo>
                <a:lnTo>
                  <a:pt x="223" y="1654"/>
                </a:lnTo>
                <a:lnTo>
                  <a:pt x="234" y="1629"/>
                </a:lnTo>
                <a:lnTo>
                  <a:pt x="251" y="1606"/>
                </a:lnTo>
                <a:lnTo>
                  <a:pt x="271" y="1586"/>
                </a:lnTo>
                <a:lnTo>
                  <a:pt x="294" y="1569"/>
                </a:lnTo>
                <a:lnTo>
                  <a:pt x="321" y="1557"/>
                </a:lnTo>
                <a:lnTo>
                  <a:pt x="348" y="1549"/>
                </a:lnTo>
                <a:lnTo>
                  <a:pt x="379" y="1546"/>
                </a:lnTo>
                <a:lnTo>
                  <a:pt x="408" y="1549"/>
                </a:lnTo>
                <a:lnTo>
                  <a:pt x="436" y="1558"/>
                </a:lnTo>
                <a:lnTo>
                  <a:pt x="462" y="1569"/>
                </a:lnTo>
                <a:lnTo>
                  <a:pt x="485" y="1586"/>
                </a:lnTo>
                <a:lnTo>
                  <a:pt x="557" y="1482"/>
                </a:lnTo>
                <a:lnTo>
                  <a:pt x="100" y="1482"/>
                </a:lnTo>
                <a:lnTo>
                  <a:pt x="100" y="1467"/>
                </a:lnTo>
                <a:lnTo>
                  <a:pt x="567" y="1467"/>
                </a:lnTo>
                <a:lnTo>
                  <a:pt x="568" y="1466"/>
                </a:lnTo>
                <a:lnTo>
                  <a:pt x="568" y="1005"/>
                </a:lnTo>
                <a:lnTo>
                  <a:pt x="100" y="1005"/>
                </a:lnTo>
                <a:lnTo>
                  <a:pt x="100" y="989"/>
                </a:lnTo>
                <a:lnTo>
                  <a:pt x="568" y="989"/>
                </a:lnTo>
                <a:lnTo>
                  <a:pt x="568" y="526"/>
                </a:lnTo>
                <a:lnTo>
                  <a:pt x="100" y="526"/>
                </a:lnTo>
                <a:lnTo>
                  <a:pt x="100" y="510"/>
                </a:lnTo>
                <a:lnTo>
                  <a:pt x="568" y="510"/>
                </a:lnTo>
                <a:lnTo>
                  <a:pt x="568" y="95"/>
                </a:lnTo>
                <a:lnTo>
                  <a:pt x="96" y="95"/>
                </a:lnTo>
                <a:close/>
                <a:moveTo>
                  <a:pt x="0" y="0"/>
                </a:moveTo>
                <a:lnTo>
                  <a:pt x="3479" y="0"/>
                </a:lnTo>
                <a:lnTo>
                  <a:pt x="3479" y="2958"/>
                </a:lnTo>
                <a:lnTo>
                  <a:pt x="0" y="295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06" name="Group 716"/>
          <p:cNvGrpSpPr/>
          <p:nvPr/>
        </p:nvGrpSpPr>
        <p:grpSpPr>
          <a:xfrm>
            <a:off x="10525461" y="2052581"/>
            <a:ext cx="643907" cy="448201"/>
            <a:chOff x="5027613" y="4302126"/>
            <a:chExt cx="1169988" cy="814387"/>
          </a:xfrm>
          <a:solidFill>
            <a:srgbClr val="000000"/>
          </a:solidFill>
        </p:grpSpPr>
        <p:sp>
          <p:nvSpPr>
            <p:cNvPr id="807" name="Freeform 340"/>
            <p:cNvSpPr>
              <a:spLocks/>
            </p:cNvSpPr>
            <p:nvPr/>
          </p:nvSpPr>
          <p:spPr bwMode="auto">
            <a:xfrm>
              <a:off x="5473701" y="4627563"/>
              <a:ext cx="287338" cy="73025"/>
            </a:xfrm>
            <a:custGeom>
              <a:avLst/>
              <a:gdLst>
                <a:gd name="T0" fmla="*/ 0 w 904"/>
                <a:gd name="T1" fmla="*/ 0 h 229"/>
                <a:gd name="T2" fmla="*/ 904 w 904"/>
                <a:gd name="T3" fmla="*/ 0 h 229"/>
                <a:gd name="T4" fmla="*/ 440 w 904"/>
                <a:gd name="T5" fmla="*/ 229 h 229"/>
                <a:gd name="T6" fmla="*/ 0 w 904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4" h="229">
                  <a:moveTo>
                    <a:pt x="0" y="0"/>
                  </a:moveTo>
                  <a:lnTo>
                    <a:pt x="904" y="0"/>
                  </a:lnTo>
                  <a:lnTo>
                    <a:pt x="440" y="2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341"/>
            <p:cNvSpPr>
              <a:spLocks/>
            </p:cNvSpPr>
            <p:nvPr/>
          </p:nvSpPr>
          <p:spPr bwMode="auto">
            <a:xfrm>
              <a:off x="5473701" y="4635501"/>
              <a:ext cx="285750" cy="192088"/>
            </a:xfrm>
            <a:custGeom>
              <a:avLst/>
              <a:gdLst>
                <a:gd name="T0" fmla="*/ 0 w 897"/>
                <a:gd name="T1" fmla="*/ 0 h 603"/>
                <a:gd name="T2" fmla="*/ 448 w 897"/>
                <a:gd name="T3" fmla="*/ 271 h 603"/>
                <a:gd name="T4" fmla="*/ 897 w 897"/>
                <a:gd name="T5" fmla="*/ 14 h 603"/>
                <a:gd name="T6" fmla="*/ 897 w 897"/>
                <a:gd name="T7" fmla="*/ 580 h 603"/>
                <a:gd name="T8" fmla="*/ 894 w 897"/>
                <a:gd name="T9" fmla="*/ 592 h 603"/>
                <a:gd name="T10" fmla="*/ 886 w 897"/>
                <a:gd name="T11" fmla="*/ 600 h 603"/>
                <a:gd name="T12" fmla="*/ 873 w 897"/>
                <a:gd name="T13" fmla="*/ 603 h 603"/>
                <a:gd name="T14" fmla="*/ 23 w 897"/>
                <a:gd name="T15" fmla="*/ 603 h 603"/>
                <a:gd name="T16" fmla="*/ 12 w 897"/>
                <a:gd name="T17" fmla="*/ 600 h 603"/>
                <a:gd name="T18" fmla="*/ 3 w 897"/>
                <a:gd name="T19" fmla="*/ 592 h 603"/>
                <a:gd name="T20" fmla="*/ 0 w 897"/>
                <a:gd name="T21" fmla="*/ 580 h 603"/>
                <a:gd name="T22" fmla="*/ 0 w 897"/>
                <a:gd name="T23" fmla="*/ 0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97" h="603">
                  <a:moveTo>
                    <a:pt x="0" y="0"/>
                  </a:moveTo>
                  <a:lnTo>
                    <a:pt x="448" y="271"/>
                  </a:lnTo>
                  <a:lnTo>
                    <a:pt x="897" y="14"/>
                  </a:lnTo>
                  <a:lnTo>
                    <a:pt x="897" y="580"/>
                  </a:lnTo>
                  <a:lnTo>
                    <a:pt x="894" y="592"/>
                  </a:lnTo>
                  <a:lnTo>
                    <a:pt x="886" y="600"/>
                  </a:lnTo>
                  <a:lnTo>
                    <a:pt x="873" y="603"/>
                  </a:lnTo>
                  <a:lnTo>
                    <a:pt x="23" y="603"/>
                  </a:lnTo>
                  <a:lnTo>
                    <a:pt x="12" y="600"/>
                  </a:lnTo>
                  <a:lnTo>
                    <a:pt x="3" y="592"/>
                  </a:lnTo>
                  <a:lnTo>
                    <a:pt x="0" y="5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342"/>
            <p:cNvSpPr>
              <a:spLocks noEditPoints="1"/>
            </p:cNvSpPr>
            <p:nvPr/>
          </p:nvSpPr>
          <p:spPr bwMode="auto">
            <a:xfrm>
              <a:off x="5380038" y="4338638"/>
              <a:ext cx="474663" cy="777875"/>
            </a:xfrm>
            <a:custGeom>
              <a:avLst/>
              <a:gdLst>
                <a:gd name="T0" fmla="*/ 749 w 1495"/>
                <a:gd name="T1" fmla="*/ 2171 h 2449"/>
                <a:gd name="T2" fmla="*/ 668 w 1495"/>
                <a:gd name="T3" fmla="*/ 2256 h 2449"/>
                <a:gd name="T4" fmla="*/ 668 w 1495"/>
                <a:gd name="T5" fmla="*/ 2362 h 2449"/>
                <a:gd name="T6" fmla="*/ 828 w 1495"/>
                <a:gd name="T7" fmla="*/ 2362 h 2449"/>
                <a:gd name="T8" fmla="*/ 828 w 1495"/>
                <a:gd name="T9" fmla="*/ 2256 h 2449"/>
                <a:gd name="T10" fmla="*/ 749 w 1495"/>
                <a:gd name="T11" fmla="*/ 2171 h 2449"/>
                <a:gd name="T12" fmla="*/ 122 w 1495"/>
                <a:gd name="T13" fmla="*/ 123 h 2449"/>
                <a:gd name="T14" fmla="*/ 122 w 1495"/>
                <a:gd name="T15" fmla="*/ 2127 h 2449"/>
                <a:gd name="T16" fmla="*/ 1373 w 1495"/>
                <a:gd name="T17" fmla="*/ 2127 h 2449"/>
                <a:gd name="T18" fmla="*/ 1373 w 1495"/>
                <a:gd name="T19" fmla="*/ 123 h 2449"/>
                <a:gd name="T20" fmla="*/ 122 w 1495"/>
                <a:gd name="T21" fmla="*/ 123 h 2449"/>
                <a:gd name="T22" fmla="*/ 122 w 1495"/>
                <a:gd name="T23" fmla="*/ 0 h 2449"/>
                <a:gd name="T24" fmla="*/ 1373 w 1495"/>
                <a:gd name="T25" fmla="*/ 0 h 2449"/>
                <a:gd name="T26" fmla="*/ 1400 w 1495"/>
                <a:gd name="T27" fmla="*/ 4 h 2449"/>
                <a:gd name="T28" fmla="*/ 1426 w 1495"/>
                <a:gd name="T29" fmla="*/ 13 h 2449"/>
                <a:gd name="T30" fmla="*/ 1449 w 1495"/>
                <a:gd name="T31" fmla="*/ 27 h 2449"/>
                <a:gd name="T32" fmla="*/ 1468 w 1495"/>
                <a:gd name="T33" fmla="*/ 47 h 2449"/>
                <a:gd name="T34" fmla="*/ 1483 w 1495"/>
                <a:gd name="T35" fmla="*/ 69 h 2449"/>
                <a:gd name="T36" fmla="*/ 1492 w 1495"/>
                <a:gd name="T37" fmla="*/ 95 h 2449"/>
                <a:gd name="T38" fmla="*/ 1495 w 1495"/>
                <a:gd name="T39" fmla="*/ 123 h 2449"/>
                <a:gd name="T40" fmla="*/ 1495 w 1495"/>
                <a:gd name="T41" fmla="*/ 2326 h 2449"/>
                <a:gd name="T42" fmla="*/ 1492 w 1495"/>
                <a:gd name="T43" fmla="*/ 2354 h 2449"/>
                <a:gd name="T44" fmla="*/ 1483 w 1495"/>
                <a:gd name="T45" fmla="*/ 2380 h 2449"/>
                <a:gd name="T46" fmla="*/ 1468 w 1495"/>
                <a:gd name="T47" fmla="*/ 2403 h 2449"/>
                <a:gd name="T48" fmla="*/ 1449 w 1495"/>
                <a:gd name="T49" fmla="*/ 2422 h 2449"/>
                <a:gd name="T50" fmla="*/ 1426 w 1495"/>
                <a:gd name="T51" fmla="*/ 2437 h 2449"/>
                <a:gd name="T52" fmla="*/ 1400 w 1495"/>
                <a:gd name="T53" fmla="*/ 2446 h 2449"/>
                <a:gd name="T54" fmla="*/ 1373 w 1495"/>
                <a:gd name="T55" fmla="*/ 2449 h 2449"/>
                <a:gd name="T56" fmla="*/ 122 w 1495"/>
                <a:gd name="T57" fmla="*/ 2449 h 2449"/>
                <a:gd name="T58" fmla="*/ 95 w 1495"/>
                <a:gd name="T59" fmla="*/ 2446 h 2449"/>
                <a:gd name="T60" fmla="*/ 69 w 1495"/>
                <a:gd name="T61" fmla="*/ 2437 h 2449"/>
                <a:gd name="T62" fmla="*/ 47 w 1495"/>
                <a:gd name="T63" fmla="*/ 2422 h 2449"/>
                <a:gd name="T64" fmla="*/ 27 w 1495"/>
                <a:gd name="T65" fmla="*/ 2403 h 2449"/>
                <a:gd name="T66" fmla="*/ 13 w 1495"/>
                <a:gd name="T67" fmla="*/ 2380 h 2449"/>
                <a:gd name="T68" fmla="*/ 4 w 1495"/>
                <a:gd name="T69" fmla="*/ 2354 h 2449"/>
                <a:gd name="T70" fmla="*/ 0 w 1495"/>
                <a:gd name="T71" fmla="*/ 2326 h 2449"/>
                <a:gd name="T72" fmla="*/ 0 w 1495"/>
                <a:gd name="T73" fmla="*/ 123 h 2449"/>
                <a:gd name="T74" fmla="*/ 4 w 1495"/>
                <a:gd name="T75" fmla="*/ 95 h 2449"/>
                <a:gd name="T76" fmla="*/ 13 w 1495"/>
                <a:gd name="T77" fmla="*/ 69 h 2449"/>
                <a:gd name="T78" fmla="*/ 27 w 1495"/>
                <a:gd name="T79" fmla="*/ 47 h 2449"/>
                <a:gd name="T80" fmla="*/ 47 w 1495"/>
                <a:gd name="T81" fmla="*/ 27 h 2449"/>
                <a:gd name="T82" fmla="*/ 69 w 1495"/>
                <a:gd name="T83" fmla="*/ 13 h 2449"/>
                <a:gd name="T84" fmla="*/ 95 w 1495"/>
                <a:gd name="T85" fmla="*/ 4 h 2449"/>
                <a:gd name="T86" fmla="*/ 122 w 1495"/>
                <a:gd name="T87" fmla="*/ 0 h 2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95" h="2449">
                  <a:moveTo>
                    <a:pt x="749" y="2171"/>
                  </a:moveTo>
                  <a:lnTo>
                    <a:pt x="668" y="2256"/>
                  </a:lnTo>
                  <a:lnTo>
                    <a:pt x="668" y="2362"/>
                  </a:lnTo>
                  <a:lnTo>
                    <a:pt x="828" y="2362"/>
                  </a:lnTo>
                  <a:lnTo>
                    <a:pt x="828" y="2256"/>
                  </a:lnTo>
                  <a:lnTo>
                    <a:pt x="749" y="2171"/>
                  </a:lnTo>
                  <a:close/>
                  <a:moveTo>
                    <a:pt x="122" y="123"/>
                  </a:moveTo>
                  <a:lnTo>
                    <a:pt x="122" y="2127"/>
                  </a:lnTo>
                  <a:lnTo>
                    <a:pt x="1373" y="2127"/>
                  </a:lnTo>
                  <a:lnTo>
                    <a:pt x="1373" y="123"/>
                  </a:lnTo>
                  <a:lnTo>
                    <a:pt x="122" y="123"/>
                  </a:lnTo>
                  <a:close/>
                  <a:moveTo>
                    <a:pt x="122" y="0"/>
                  </a:moveTo>
                  <a:lnTo>
                    <a:pt x="1373" y="0"/>
                  </a:lnTo>
                  <a:lnTo>
                    <a:pt x="1400" y="4"/>
                  </a:lnTo>
                  <a:lnTo>
                    <a:pt x="1426" y="13"/>
                  </a:lnTo>
                  <a:lnTo>
                    <a:pt x="1449" y="27"/>
                  </a:lnTo>
                  <a:lnTo>
                    <a:pt x="1468" y="47"/>
                  </a:lnTo>
                  <a:lnTo>
                    <a:pt x="1483" y="69"/>
                  </a:lnTo>
                  <a:lnTo>
                    <a:pt x="1492" y="95"/>
                  </a:lnTo>
                  <a:lnTo>
                    <a:pt x="1495" y="123"/>
                  </a:lnTo>
                  <a:lnTo>
                    <a:pt x="1495" y="2326"/>
                  </a:lnTo>
                  <a:lnTo>
                    <a:pt x="1492" y="2354"/>
                  </a:lnTo>
                  <a:lnTo>
                    <a:pt x="1483" y="2380"/>
                  </a:lnTo>
                  <a:lnTo>
                    <a:pt x="1468" y="2403"/>
                  </a:lnTo>
                  <a:lnTo>
                    <a:pt x="1449" y="2422"/>
                  </a:lnTo>
                  <a:lnTo>
                    <a:pt x="1426" y="2437"/>
                  </a:lnTo>
                  <a:lnTo>
                    <a:pt x="1400" y="2446"/>
                  </a:lnTo>
                  <a:lnTo>
                    <a:pt x="1373" y="2449"/>
                  </a:lnTo>
                  <a:lnTo>
                    <a:pt x="122" y="2449"/>
                  </a:lnTo>
                  <a:lnTo>
                    <a:pt x="95" y="2446"/>
                  </a:lnTo>
                  <a:lnTo>
                    <a:pt x="69" y="2437"/>
                  </a:lnTo>
                  <a:lnTo>
                    <a:pt x="47" y="2422"/>
                  </a:lnTo>
                  <a:lnTo>
                    <a:pt x="27" y="2403"/>
                  </a:lnTo>
                  <a:lnTo>
                    <a:pt x="13" y="2380"/>
                  </a:lnTo>
                  <a:lnTo>
                    <a:pt x="4" y="2354"/>
                  </a:lnTo>
                  <a:lnTo>
                    <a:pt x="0" y="2326"/>
                  </a:lnTo>
                  <a:lnTo>
                    <a:pt x="0" y="123"/>
                  </a:lnTo>
                  <a:lnTo>
                    <a:pt x="4" y="95"/>
                  </a:lnTo>
                  <a:lnTo>
                    <a:pt x="13" y="69"/>
                  </a:lnTo>
                  <a:lnTo>
                    <a:pt x="27" y="47"/>
                  </a:lnTo>
                  <a:lnTo>
                    <a:pt x="47" y="27"/>
                  </a:lnTo>
                  <a:lnTo>
                    <a:pt x="69" y="13"/>
                  </a:lnTo>
                  <a:lnTo>
                    <a:pt x="95" y="4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343"/>
            <p:cNvSpPr>
              <a:spLocks/>
            </p:cNvSpPr>
            <p:nvPr/>
          </p:nvSpPr>
          <p:spPr bwMode="auto">
            <a:xfrm>
              <a:off x="5599113" y="5038726"/>
              <a:ext cx="36513" cy="42863"/>
            </a:xfrm>
            <a:custGeom>
              <a:avLst/>
              <a:gdLst>
                <a:gd name="T0" fmla="*/ 57 w 113"/>
                <a:gd name="T1" fmla="*/ 0 h 132"/>
                <a:gd name="T2" fmla="*/ 113 w 113"/>
                <a:gd name="T3" fmla="*/ 59 h 132"/>
                <a:gd name="T4" fmla="*/ 113 w 113"/>
                <a:gd name="T5" fmla="*/ 132 h 132"/>
                <a:gd name="T6" fmla="*/ 0 w 113"/>
                <a:gd name="T7" fmla="*/ 132 h 132"/>
                <a:gd name="T8" fmla="*/ 0 w 113"/>
                <a:gd name="T9" fmla="*/ 59 h 132"/>
                <a:gd name="T10" fmla="*/ 57 w 113"/>
                <a:gd name="T1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" h="132">
                  <a:moveTo>
                    <a:pt x="57" y="0"/>
                  </a:moveTo>
                  <a:lnTo>
                    <a:pt x="113" y="59"/>
                  </a:lnTo>
                  <a:lnTo>
                    <a:pt x="113" y="132"/>
                  </a:lnTo>
                  <a:lnTo>
                    <a:pt x="0" y="132"/>
                  </a:lnTo>
                  <a:lnTo>
                    <a:pt x="0" y="59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344"/>
            <p:cNvSpPr>
              <a:spLocks noEditPoints="1"/>
            </p:cNvSpPr>
            <p:nvPr/>
          </p:nvSpPr>
          <p:spPr bwMode="auto">
            <a:xfrm>
              <a:off x="5027613" y="4302126"/>
              <a:ext cx="327025" cy="273050"/>
            </a:xfrm>
            <a:custGeom>
              <a:avLst/>
              <a:gdLst>
                <a:gd name="T0" fmla="*/ 65 w 1028"/>
                <a:gd name="T1" fmla="*/ 61 h 860"/>
                <a:gd name="T2" fmla="*/ 63 w 1028"/>
                <a:gd name="T3" fmla="*/ 62 h 860"/>
                <a:gd name="T4" fmla="*/ 62 w 1028"/>
                <a:gd name="T5" fmla="*/ 63 h 860"/>
                <a:gd name="T6" fmla="*/ 61 w 1028"/>
                <a:gd name="T7" fmla="*/ 64 h 860"/>
                <a:gd name="T8" fmla="*/ 61 w 1028"/>
                <a:gd name="T9" fmla="*/ 593 h 860"/>
                <a:gd name="T10" fmla="*/ 62 w 1028"/>
                <a:gd name="T11" fmla="*/ 594 h 860"/>
                <a:gd name="T12" fmla="*/ 63 w 1028"/>
                <a:gd name="T13" fmla="*/ 595 h 860"/>
                <a:gd name="T14" fmla="*/ 65 w 1028"/>
                <a:gd name="T15" fmla="*/ 596 h 860"/>
                <a:gd name="T16" fmla="*/ 693 w 1028"/>
                <a:gd name="T17" fmla="*/ 596 h 860"/>
                <a:gd name="T18" fmla="*/ 705 w 1028"/>
                <a:gd name="T19" fmla="*/ 598 h 860"/>
                <a:gd name="T20" fmla="*/ 714 w 1028"/>
                <a:gd name="T21" fmla="*/ 603 h 860"/>
                <a:gd name="T22" fmla="*/ 720 w 1028"/>
                <a:gd name="T23" fmla="*/ 611 h 860"/>
                <a:gd name="T24" fmla="*/ 720 w 1028"/>
                <a:gd name="T25" fmla="*/ 611 h 860"/>
                <a:gd name="T26" fmla="*/ 933 w 1028"/>
                <a:gd name="T27" fmla="*/ 751 h 860"/>
                <a:gd name="T28" fmla="*/ 821 w 1028"/>
                <a:gd name="T29" fmla="*/ 459 h 860"/>
                <a:gd name="T30" fmla="*/ 818 w 1028"/>
                <a:gd name="T31" fmla="*/ 454 h 860"/>
                <a:gd name="T32" fmla="*/ 818 w 1028"/>
                <a:gd name="T33" fmla="*/ 448 h 860"/>
                <a:gd name="T34" fmla="*/ 818 w 1028"/>
                <a:gd name="T35" fmla="*/ 64 h 860"/>
                <a:gd name="T36" fmla="*/ 818 w 1028"/>
                <a:gd name="T37" fmla="*/ 63 h 860"/>
                <a:gd name="T38" fmla="*/ 816 w 1028"/>
                <a:gd name="T39" fmla="*/ 62 h 860"/>
                <a:gd name="T40" fmla="*/ 815 w 1028"/>
                <a:gd name="T41" fmla="*/ 61 h 860"/>
                <a:gd name="T42" fmla="*/ 65 w 1028"/>
                <a:gd name="T43" fmla="*/ 61 h 860"/>
                <a:gd name="T44" fmla="*/ 65 w 1028"/>
                <a:gd name="T45" fmla="*/ 0 h 860"/>
                <a:gd name="T46" fmla="*/ 815 w 1028"/>
                <a:gd name="T47" fmla="*/ 0 h 860"/>
                <a:gd name="T48" fmla="*/ 835 w 1028"/>
                <a:gd name="T49" fmla="*/ 3 h 860"/>
                <a:gd name="T50" fmla="*/ 853 w 1028"/>
                <a:gd name="T51" fmla="*/ 12 h 860"/>
                <a:gd name="T52" fmla="*/ 867 w 1028"/>
                <a:gd name="T53" fmla="*/ 27 h 860"/>
                <a:gd name="T54" fmla="*/ 876 w 1028"/>
                <a:gd name="T55" fmla="*/ 44 h 860"/>
                <a:gd name="T56" fmla="*/ 879 w 1028"/>
                <a:gd name="T57" fmla="*/ 64 h 860"/>
                <a:gd name="T58" fmla="*/ 879 w 1028"/>
                <a:gd name="T59" fmla="*/ 442 h 860"/>
                <a:gd name="T60" fmla="*/ 1026 w 1028"/>
                <a:gd name="T61" fmla="*/ 819 h 860"/>
                <a:gd name="T62" fmla="*/ 1028 w 1028"/>
                <a:gd name="T63" fmla="*/ 832 h 860"/>
                <a:gd name="T64" fmla="*/ 1025 w 1028"/>
                <a:gd name="T65" fmla="*/ 844 h 860"/>
                <a:gd name="T66" fmla="*/ 1017 w 1028"/>
                <a:gd name="T67" fmla="*/ 854 h 860"/>
                <a:gd name="T68" fmla="*/ 1008 w 1028"/>
                <a:gd name="T69" fmla="*/ 859 h 860"/>
                <a:gd name="T70" fmla="*/ 998 w 1028"/>
                <a:gd name="T71" fmla="*/ 860 h 860"/>
                <a:gd name="T72" fmla="*/ 991 w 1028"/>
                <a:gd name="T73" fmla="*/ 860 h 860"/>
                <a:gd name="T74" fmla="*/ 985 w 1028"/>
                <a:gd name="T75" fmla="*/ 859 h 860"/>
                <a:gd name="T76" fmla="*/ 981 w 1028"/>
                <a:gd name="T77" fmla="*/ 855 h 860"/>
                <a:gd name="T78" fmla="*/ 679 w 1028"/>
                <a:gd name="T79" fmla="*/ 657 h 860"/>
                <a:gd name="T80" fmla="*/ 65 w 1028"/>
                <a:gd name="T81" fmla="*/ 657 h 860"/>
                <a:gd name="T82" fmla="*/ 44 w 1028"/>
                <a:gd name="T83" fmla="*/ 654 h 860"/>
                <a:gd name="T84" fmla="*/ 27 w 1028"/>
                <a:gd name="T85" fmla="*/ 645 h 860"/>
                <a:gd name="T86" fmla="*/ 12 w 1028"/>
                <a:gd name="T87" fmla="*/ 631 h 860"/>
                <a:gd name="T88" fmla="*/ 3 w 1028"/>
                <a:gd name="T89" fmla="*/ 613 h 860"/>
                <a:gd name="T90" fmla="*/ 0 w 1028"/>
                <a:gd name="T91" fmla="*/ 593 h 860"/>
                <a:gd name="T92" fmla="*/ 0 w 1028"/>
                <a:gd name="T93" fmla="*/ 64 h 860"/>
                <a:gd name="T94" fmla="*/ 3 w 1028"/>
                <a:gd name="T95" fmla="*/ 44 h 860"/>
                <a:gd name="T96" fmla="*/ 12 w 1028"/>
                <a:gd name="T97" fmla="*/ 27 h 860"/>
                <a:gd name="T98" fmla="*/ 27 w 1028"/>
                <a:gd name="T99" fmla="*/ 12 h 860"/>
                <a:gd name="T100" fmla="*/ 44 w 1028"/>
                <a:gd name="T101" fmla="*/ 3 h 860"/>
                <a:gd name="T102" fmla="*/ 65 w 1028"/>
                <a:gd name="T103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28" h="860">
                  <a:moveTo>
                    <a:pt x="65" y="61"/>
                  </a:moveTo>
                  <a:lnTo>
                    <a:pt x="63" y="62"/>
                  </a:lnTo>
                  <a:lnTo>
                    <a:pt x="62" y="63"/>
                  </a:lnTo>
                  <a:lnTo>
                    <a:pt x="61" y="64"/>
                  </a:lnTo>
                  <a:lnTo>
                    <a:pt x="61" y="593"/>
                  </a:lnTo>
                  <a:lnTo>
                    <a:pt x="62" y="594"/>
                  </a:lnTo>
                  <a:lnTo>
                    <a:pt x="63" y="595"/>
                  </a:lnTo>
                  <a:lnTo>
                    <a:pt x="65" y="596"/>
                  </a:lnTo>
                  <a:lnTo>
                    <a:pt x="693" y="596"/>
                  </a:lnTo>
                  <a:lnTo>
                    <a:pt x="705" y="598"/>
                  </a:lnTo>
                  <a:lnTo>
                    <a:pt x="714" y="603"/>
                  </a:lnTo>
                  <a:lnTo>
                    <a:pt x="720" y="611"/>
                  </a:lnTo>
                  <a:lnTo>
                    <a:pt x="720" y="611"/>
                  </a:lnTo>
                  <a:lnTo>
                    <a:pt x="933" y="751"/>
                  </a:lnTo>
                  <a:lnTo>
                    <a:pt x="821" y="459"/>
                  </a:lnTo>
                  <a:lnTo>
                    <a:pt x="818" y="454"/>
                  </a:lnTo>
                  <a:lnTo>
                    <a:pt x="818" y="448"/>
                  </a:lnTo>
                  <a:lnTo>
                    <a:pt x="818" y="64"/>
                  </a:lnTo>
                  <a:lnTo>
                    <a:pt x="818" y="63"/>
                  </a:lnTo>
                  <a:lnTo>
                    <a:pt x="816" y="62"/>
                  </a:lnTo>
                  <a:lnTo>
                    <a:pt x="815" y="61"/>
                  </a:lnTo>
                  <a:lnTo>
                    <a:pt x="65" y="61"/>
                  </a:lnTo>
                  <a:close/>
                  <a:moveTo>
                    <a:pt x="65" y="0"/>
                  </a:moveTo>
                  <a:lnTo>
                    <a:pt x="815" y="0"/>
                  </a:lnTo>
                  <a:lnTo>
                    <a:pt x="835" y="3"/>
                  </a:lnTo>
                  <a:lnTo>
                    <a:pt x="853" y="12"/>
                  </a:lnTo>
                  <a:lnTo>
                    <a:pt x="867" y="27"/>
                  </a:lnTo>
                  <a:lnTo>
                    <a:pt x="876" y="44"/>
                  </a:lnTo>
                  <a:lnTo>
                    <a:pt x="879" y="64"/>
                  </a:lnTo>
                  <a:lnTo>
                    <a:pt x="879" y="442"/>
                  </a:lnTo>
                  <a:lnTo>
                    <a:pt x="1026" y="819"/>
                  </a:lnTo>
                  <a:lnTo>
                    <a:pt x="1028" y="832"/>
                  </a:lnTo>
                  <a:lnTo>
                    <a:pt x="1025" y="844"/>
                  </a:lnTo>
                  <a:lnTo>
                    <a:pt x="1017" y="854"/>
                  </a:lnTo>
                  <a:lnTo>
                    <a:pt x="1008" y="859"/>
                  </a:lnTo>
                  <a:lnTo>
                    <a:pt x="998" y="860"/>
                  </a:lnTo>
                  <a:lnTo>
                    <a:pt x="991" y="860"/>
                  </a:lnTo>
                  <a:lnTo>
                    <a:pt x="985" y="859"/>
                  </a:lnTo>
                  <a:lnTo>
                    <a:pt x="981" y="855"/>
                  </a:lnTo>
                  <a:lnTo>
                    <a:pt x="679" y="657"/>
                  </a:lnTo>
                  <a:lnTo>
                    <a:pt x="65" y="657"/>
                  </a:lnTo>
                  <a:lnTo>
                    <a:pt x="44" y="654"/>
                  </a:lnTo>
                  <a:lnTo>
                    <a:pt x="27" y="645"/>
                  </a:lnTo>
                  <a:lnTo>
                    <a:pt x="12" y="631"/>
                  </a:lnTo>
                  <a:lnTo>
                    <a:pt x="3" y="613"/>
                  </a:lnTo>
                  <a:lnTo>
                    <a:pt x="0" y="593"/>
                  </a:lnTo>
                  <a:lnTo>
                    <a:pt x="0" y="64"/>
                  </a:lnTo>
                  <a:lnTo>
                    <a:pt x="3" y="44"/>
                  </a:lnTo>
                  <a:lnTo>
                    <a:pt x="12" y="27"/>
                  </a:lnTo>
                  <a:lnTo>
                    <a:pt x="27" y="12"/>
                  </a:lnTo>
                  <a:lnTo>
                    <a:pt x="44" y="3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345"/>
            <p:cNvSpPr>
              <a:spLocks noEditPoints="1"/>
            </p:cNvSpPr>
            <p:nvPr/>
          </p:nvSpPr>
          <p:spPr bwMode="auto">
            <a:xfrm>
              <a:off x="5872163" y="4606926"/>
              <a:ext cx="325438" cy="273050"/>
            </a:xfrm>
            <a:custGeom>
              <a:avLst/>
              <a:gdLst>
                <a:gd name="T0" fmla="*/ 213 w 1028"/>
                <a:gd name="T1" fmla="*/ 61 h 861"/>
                <a:gd name="T2" fmla="*/ 211 w 1028"/>
                <a:gd name="T3" fmla="*/ 61 h 861"/>
                <a:gd name="T4" fmla="*/ 210 w 1028"/>
                <a:gd name="T5" fmla="*/ 64 h 861"/>
                <a:gd name="T6" fmla="*/ 210 w 1028"/>
                <a:gd name="T7" fmla="*/ 65 h 861"/>
                <a:gd name="T8" fmla="*/ 210 w 1028"/>
                <a:gd name="T9" fmla="*/ 449 h 861"/>
                <a:gd name="T10" fmla="*/ 209 w 1028"/>
                <a:gd name="T11" fmla="*/ 454 h 861"/>
                <a:gd name="T12" fmla="*/ 208 w 1028"/>
                <a:gd name="T13" fmla="*/ 460 h 861"/>
                <a:gd name="T14" fmla="*/ 94 w 1028"/>
                <a:gd name="T15" fmla="*/ 752 h 861"/>
                <a:gd name="T16" fmla="*/ 308 w 1028"/>
                <a:gd name="T17" fmla="*/ 612 h 861"/>
                <a:gd name="T18" fmla="*/ 308 w 1028"/>
                <a:gd name="T19" fmla="*/ 612 h 861"/>
                <a:gd name="T20" fmla="*/ 315 w 1028"/>
                <a:gd name="T21" fmla="*/ 604 h 861"/>
                <a:gd name="T22" fmla="*/ 324 w 1028"/>
                <a:gd name="T23" fmla="*/ 598 h 861"/>
                <a:gd name="T24" fmla="*/ 334 w 1028"/>
                <a:gd name="T25" fmla="*/ 597 h 861"/>
                <a:gd name="T26" fmla="*/ 963 w 1028"/>
                <a:gd name="T27" fmla="*/ 597 h 861"/>
                <a:gd name="T28" fmla="*/ 965 w 1028"/>
                <a:gd name="T29" fmla="*/ 596 h 861"/>
                <a:gd name="T30" fmla="*/ 966 w 1028"/>
                <a:gd name="T31" fmla="*/ 595 h 861"/>
                <a:gd name="T32" fmla="*/ 966 w 1028"/>
                <a:gd name="T33" fmla="*/ 592 h 861"/>
                <a:gd name="T34" fmla="*/ 966 w 1028"/>
                <a:gd name="T35" fmla="*/ 65 h 861"/>
                <a:gd name="T36" fmla="*/ 966 w 1028"/>
                <a:gd name="T37" fmla="*/ 63 h 861"/>
                <a:gd name="T38" fmla="*/ 965 w 1028"/>
                <a:gd name="T39" fmla="*/ 61 h 861"/>
                <a:gd name="T40" fmla="*/ 963 w 1028"/>
                <a:gd name="T41" fmla="*/ 61 h 861"/>
                <a:gd name="T42" fmla="*/ 213 w 1028"/>
                <a:gd name="T43" fmla="*/ 61 h 861"/>
                <a:gd name="T44" fmla="*/ 213 w 1028"/>
                <a:gd name="T45" fmla="*/ 0 h 861"/>
                <a:gd name="T46" fmla="*/ 963 w 1028"/>
                <a:gd name="T47" fmla="*/ 0 h 861"/>
                <a:gd name="T48" fmla="*/ 983 w 1028"/>
                <a:gd name="T49" fmla="*/ 4 h 861"/>
                <a:gd name="T50" fmla="*/ 1001 w 1028"/>
                <a:gd name="T51" fmla="*/ 13 h 861"/>
                <a:gd name="T52" fmla="*/ 1015 w 1028"/>
                <a:gd name="T53" fmla="*/ 26 h 861"/>
                <a:gd name="T54" fmla="*/ 1025 w 1028"/>
                <a:gd name="T55" fmla="*/ 44 h 861"/>
                <a:gd name="T56" fmla="*/ 1028 w 1028"/>
                <a:gd name="T57" fmla="*/ 65 h 861"/>
                <a:gd name="T58" fmla="*/ 1028 w 1028"/>
                <a:gd name="T59" fmla="*/ 592 h 861"/>
                <a:gd name="T60" fmla="*/ 1025 w 1028"/>
                <a:gd name="T61" fmla="*/ 613 h 861"/>
                <a:gd name="T62" fmla="*/ 1016 w 1028"/>
                <a:gd name="T63" fmla="*/ 631 h 861"/>
                <a:gd name="T64" fmla="*/ 1001 w 1028"/>
                <a:gd name="T65" fmla="*/ 645 h 861"/>
                <a:gd name="T66" fmla="*/ 983 w 1028"/>
                <a:gd name="T67" fmla="*/ 655 h 861"/>
                <a:gd name="T68" fmla="*/ 963 w 1028"/>
                <a:gd name="T69" fmla="*/ 658 h 861"/>
                <a:gd name="T70" fmla="*/ 349 w 1028"/>
                <a:gd name="T71" fmla="*/ 658 h 861"/>
                <a:gd name="T72" fmla="*/ 48 w 1028"/>
                <a:gd name="T73" fmla="*/ 856 h 861"/>
                <a:gd name="T74" fmla="*/ 42 w 1028"/>
                <a:gd name="T75" fmla="*/ 858 h 861"/>
                <a:gd name="T76" fmla="*/ 36 w 1028"/>
                <a:gd name="T77" fmla="*/ 861 h 861"/>
                <a:gd name="T78" fmla="*/ 31 w 1028"/>
                <a:gd name="T79" fmla="*/ 861 h 861"/>
                <a:gd name="T80" fmla="*/ 21 w 1028"/>
                <a:gd name="T81" fmla="*/ 859 h 861"/>
                <a:gd name="T82" fmla="*/ 12 w 1028"/>
                <a:gd name="T83" fmla="*/ 854 h 861"/>
                <a:gd name="T84" fmla="*/ 4 w 1028"/>
                <a:gd name="T85" fmla="*/ 844 h 861"/>
                <a:gd name="T86" fmla="*/ 0 w 1028"/>
                <a:gd name="T87" fmla="*/ 831 h 861"/>
                <a:gd name="T88" fmla="*/ 2 w 1028"/>
                <a:gd name="T89" fmla="*/ 819 h 861"/>
                <a:gd name="T90" fmla="*/ 148 w 1028"/>
                <a:gd name="T91" fmla="*/ 443 h 861"/>
                <a:gd name="T92" fmla="*/ 148 w 1028"/>
                <a:gd name="T93" fmla="*/ 65 h 861"/>
                <a:gd name="T94" fmla="*/ 151 w 1028"/>
                <a:gd name="T95" fmla="*/ 44 h 861"/>
                <a:gd name="T96" fmla="*/ 161 w 1028"/>
                <a:gd name="T97" fmla="*/ 26 h 861"/>
                <a:gd name="T98" fmla="*/ 175 w 1028"/>
                <a:gd name="T99" fmla="*/ 13 h 861"/>
                <a:gd name="T100" fmla="*/ 193 w 1028"/>
                <a:gd name="T101" fmla="*/ 4 h 861"/>
                <a:gd name="T102" fmla="*/ 213 w 1028"/>
                <a:gd name="T103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28" h="861">
                  <a:moveTo>
                    <a:pt x="213" y="61"/>
                  </a:moveTo>
                  <a:lnTo>
                    <a:pt x="211" y="61"/>
                  </a:lnTo>
                  <a:lnTo>
                    <a:pt x="210" y="64"/>
                  </a:lnTo>
                  <a:lnTo>
                    <a:pt x="210" y="65"/>
                  </a:lnTo>
                  <a:lnTo>
                    <a:pt x="210" y="449"/>
                  </a:lnTo>
                  <a:lnTo>
                    <a:pt x="209" y="454"/>
                  </a:lnTo>
                  <a:lnTo>
                    <a:pt x="208" y="460"/>
                  </a:lnTo>
                  <a:lnTo>
                    <a:pt x="94" y="752"/>
                  </a:lnTo>
                  <a:lnTo>
                    <a:pt x="308" y="612"/>
                  </a:lnTo>
                  <a:lnTo>
                    <a:pt x="308" y="612"/>
                  </a:lnTo>
                  <a:lnTo>
                    <a:pt x="315" y="604"/>
                  </a:lnTo>
                  <a:lnTo>
                    <a:pt x="324" y="598"/>
                  </a:lnTo>
                  <a:lnTo>
                    <a:pt x="334" y="597"/>
                  </a:lnTo>
                  <a:lnTo>
                    <a:pt x="963" y="597"/>
                  </a:lnTo>
                  <a:lnTo>
                    <a:pt x="965" y="596"/>
                  </a:lnTo>
                  <a:lnTo>
                    <a:pt x="966" y="595"/>
                  </a:lnTo>
                  <a:lnTo>
                    <a:pt x="966" y="592"/>
                  </a:lnTo>
                  <a:lnTo>
                    <a:pt x="966" y="65"/>
                  </a:lnTo>
                  <a:lnTo>
                    <a:pt x="966" y="63"/>
                  </a:lnTo>
                  <a:lnTo>
                    <a:pt x="965" y="61"/>
                  </a:lnTo>
                  <a:lnTo>
                    <a:pt x="963" y="61"/>
                  </a:lnTo>
                  <a:lnTo>
                    <a:pt x="213" y="61"/>
                  </a:lnTo>
                  <a:close/>
                  <a:moveTo>
                    <a:pt x="213" y="0"/>
                  </a:moveTo>
                  <a:lnTo>
                    <a:pt x="963" y="0"/>
                  </a:lnTo>
                  <a:lnTo>
                    <a:pt x="983" y="4"/>
                  </a:lnTo>
                  <a:lnTo>
                    <a:pt x="1001" y="13"/>
                  </a:lnTo>
                  <a:lnTo>
                    <a:pt x="1015" y="26"/>
                  </a:lnTo>
                  <a:lnTo>
                    <a:pt x="1025" y="44"/>
                  </a:lnTo>
                  <a:lnTo>
                    <a:pt x="1028" y="65"/>
                  </a:lnTo>
                  <a:lnTo>
                    <a:pt x="1028" y="592"/>
                  </a:lnTo>
                  <a:lnTo>
                    <a:pt x="1025" y="613"/>
                  </a:lnTo>
                  <a:lnTo>
                    <a:pt x="1016" y="631"/>
                  </a:lnTo>
                  <a:lnTo>
                    <a:pt x="1001" y="645"/>
                  </a:lnTo>
                  <a:lnTo>
                    <a:pt x="983" y="655"/>
                  </a:lnTo>
                  <a:lnTo>
                    <a:pt x="963" y="658"/>
                  </a:lnTo>
                  <a:lnTo>
                    <a:pt x="349" y="658"/>
                  </a:lnTo>
                  <a:lnTo>
                    <a:pt x="48" y="856"/>
                  </a:lnTo>
                  <a:lnTo>
                    <a:pt x="42" y="858"/>
                  </a:lnTo>
                  <a:lnTo>
                    <a:pt x="36" y="861"/>
                  </a:lnTo>
                  <a:lnTo>
                    <a:pt x="31" y="861"/>
                  </a:lnTo>
                  <a:lnTo>
                    <a:pt x="21" y="859"/>
                  </a:lnTo>
                  <a:lnTo>
                    <a:pt x="12" y="854"/>
                  </a:lnTo>
                  <a:lnTo>
                    <a:pt x="4" y="844"/>
                  </a:lnTo>
                  <a:lnTo>
                    <a:pt x="0" y="831"/>
                  </a:lnTo>
                  <a:lnTo>
                    <a:pt x="2" y="819"/>
                  </a:lnTo>
                  <a:lnTo>
                    <a:pt x="148" y="443"/>
                  </a:lnTo>
                  <a:lnTo>
                    <a:pt x="148" y="65"/>
                  </a:lnTo>
                  <a:lnTo>
                    <a:pt x="151" y="44"/>
                  </a:lnTo>
                  <a:lnTo>
                    <a:pt x="161" y="26"/>
                  </a:lnTo>
                  <a:lnTo>
                    <a:pt x="175" y="13"/>
                  </a:lnTo>
                  <a:lnTo>
                    <a:pt x="193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3" name="Group 723"/>
          <p:cNvGrpSpPr/>
          <p:nvPr/>
        </p:nvGrpSpPr>
        <p:grpSpPr>
          <a:xfrm>
            <a:off x="10585242" y="2805929"/>
            <a:ext cx="524344" cy="478543"/>
            <a:chOff x="7859713" y="5075238"/>
            <a:chExt cx="1054100" cy="962025"/>
          </a:xfrm>
          <a:solidFill>
            <a:srgbClr val="000000"/>
          </a:solidFill>
        </p:grpSpPr>
        <p:sp>
          <p:nvSpPr>
            <p:cNvPr id="814" name="Freeform 442"/>
            <p:cNvSpPr>
              <a:spLocks/>
            </p:cNvSpPr>
            <p:nvPr/>
          </p:nvSpPr>
          <p:spPr bwMode="auto">
            <a:xfrm>
              <a:off x="7859713" y="5075238"/>
              <a:ext cx="1054100" cy="962025"/>
            </a:xfrm>
            <a:custGeom>
              <a:avLst/>
              <a:gdLst>
                <a:gd name="T0" fmla="*/ 48 w 3321"/>
                <a:gd name="T1" fmla="*/ 0 h 3031"/>
                <a:gd name="T2" fmla="*/ 63 w 3321"/>
                <a:gd name="T3" fmla="*/ 3 h 3031"/>
                <a:gd name="T4" fmla="*/ 76 w 3321"/>
                <a:gd name="T5" fmla="*/ 9 h 3031"/>
                <a:gd name="T6" fmla="*/ 87 w 3321"/>
                <a:gd name="T7" fmla="*/ 19 h 3031"/>
                <a:gd name="T8" fmla="*/ 94 w 3321"/>
                <a:gd name="T9" fmla="*/ 32 h 3031"/>
                <a:gd name="T10" fmla="*/ 96 w 3321"/>
                <a:gd name="T11" fmla="*/ 48 h 3031"/>
                <a:gd name="T12" fmla="*/ 96 w 3321"/>
                <a:gd name="T13" fmla="*/ 2936 h 3031"/>
                <a:gd name="T14" fmla="*/ 3273 w 3321"/>
                <a:gd name="T15" fmla="*/ 2936 h 3031"/>
                <a:gd name="T16" fmla="*/ 3289 w 3321"/>
                <a:gd name="T17" fmla="*/ 2938 h 3031"/>
                <a:gd name="T18" fmla="*/ 3302 w 3321"/>
                <a:gd name="T19" fmla="*/ 2945 h 3031"/>
                <a:gd name="T20" fmla="*/ 3312 w 3321"/>
                <a:gd name="T21" fmla="*/ 2955 h 3031"/>
                <a:gd name="T22" fmla="*/ 3319 w 3321"/>
                <a:gd name="T23" fmla="*/ 2968 h 3031"/>
                <a:gd name="T24" fmla="*/ 3321 w 3321"/>
                <a:gd name="T25" fmla="*/ 2983 h 3031"/>
                <a:gd name="T26" fmla="*/ 3319 w 3321"/>
                <a:gd name="T27" fmla="*/ 2999 h 3031"/>
                <a:gd name="T28" fmla="*/ 3312 w 3321"/>
                <a:gd name="T29" fmla="*/ 3012 h 3031"/>
                <a:gd name="T30" fmla="*/ 3302 w 3321"/>
                <a:gd name="T31" fmla="*/ 3022 h 3031"/>
                <a:gd name="T32" fmla="*/ 3289 w 3321"/>
                <a:gd name="T33" fmla="*/ 3028 h 3031"/>
                <a:gd name="T34" fmla="*/ 3273 w 3321"/>
                <a:gd name="T35" fmla="*/ 3031 h 3031"/>
                <a:gd name="T36" fmla="*/ 48 w 3321"/>
                <a:gd name="T37" fmla="*/ 3031 h 3031"/>
                <a:gd name="T38" fmla="*/ 33 w 3321"/>
                <a:gd name="T39" fmla="*/ 3028 h 3031"/>
                <a:gd name="T40" fmla="*/ 19 w 3321"/>
                <a:gd name="T41" fmla="*/ 3022 h 3031"/>
                <a:gd name="T42" fmla="*/ 9 w 3321"/>
                <a:gd name="T43" fmla="*/ 3012 h 3031"/>
                <a:gd name="T44" fmla="*/ 2 w 3321"/>
                <a:gd name="T45" fmla="*/ 2999 h 3031"/>
                <a:gd name="T46" fmla="*/ 0 w 3321"/>
                <a:gd name="T47" fmla="*/ 2983 h 3031"/>
                <a:gd name="T48" fmla="*/ 0 w 3321"/>
                <a:gd name="T49" fmla="*/ 48 h 3031"/>
                <a:gd name="T50" fmla="*/ 2 w 3321"/>
                <a:gd name="T51" fmla="*/ 32 h 3031"/>
                <a:gd name="T52" fmla="*/ 9 w 3321"/>
                <a:gd name="T53" fmla="*/ 19 h 3031"/>
                <a:gd name="T54" fmla="*/ 19 w 3321"/>
                <a:gd name="T55" fmla="*/ 9 h 3031"/>
                <a:gd name="T56" fmla="*/ 33 w 3321"/>
                <a:gd name="T57" fmla="*/ 3 h 3031"/>
                <a:gd name="T58" fmla="*/ 48 w 3321"/>
                <a:gd name="T59" fmla="*/ 0 h 3031"/>
                <a:gd name="T60" fmla="*/ 48 w 3321"/>
                <a:gd name="T61" fmla="*/ 0 h 3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21" h="3031">
                  <a:moveTo>
                    <a:pt x="48" y="0"/>
                  </a:moveTo>
                  <a:lnTo>
                    <a:pt x="63" y="3"/>
                  </a:lnTo>
                  <a:lnTo>
                    <a:pt x="76" y="9"/>
                  </a:lnTo>
                  <a:lnTo>
                    <a:pt x="87" y="19"/>
                  </a:lnTo>
                  <a:lnTo>
                    <a:pt x="94" y="32"/>
                  </a:lnTo>
                  <a:lnTo>
                    <a:pt x="96" y="48"/>
                  </a:lnTo>
                  <a:lnTo>
                    <a:pt x="96" y="2936"/>
                  </a:lnTo>
                  <a:lnTo>
                    <a:pt x="3273" y="2936"/>
                  </a:lnTo>
                  <a:lnTo>
                    <a:pt x="3289" y="2938"/>
                  </a:lnTo>
                  <a:lnTo>
                    <a:pt x="3302" y="2945"/>
                  </a:lnTo>
                  <a:lnTo>
                    <a:pt x="3312" y="2955"/>
                  </a:lnTo>
                  <a:lnTo>
                    <a:pt x="3319" y="2968"/>
                  </a:lnTo>
                  <a:lnTo>
                    <a:pt x="3321" y="2983"/>
                  </a:lnTo>
                  <a:lnTo>
                    <a:pt x="3319" y="2999"/>
                  </a:lnTo>
                  <a:lnTo>
                    <a:pt x="3312" y="3012"/>
                  </a:lnTo>
                  <a:lnTo>
                    <a:pt x="3302" y="3022"/>
                  </a:lnTo>
                  <a:lnTo>
                    <a:pt x="3289" y="3028"/>
                  </a:lnTo>
                  <a:lnTo>
                    <a:pt x="3273" y="3031"/>
                  </a:lnTo>
                  <a:lnTo>
                    <a:pt x="48" y="3031"/>
                  </a:lnTo>
                  <a:lnTo>
                    <a:pt x="33" y="3028"/>
                  </a:lnTo>
                  <a:lnTo>
                    <a:pt x="19" y="3022"/>
                  </a:lnTo>
                  <a:lnTo>
                    <a:pt x="9" y="3012"/>
                  </a:lnTo>
                  <a:lnTo>
                    <a:pt x="2" y="2999"/>
                  </a:lnTo>
                  <a:lnTo>
                    <a:pt x="0" y="2983"/>
                  </a:lnTo>
                  <a:lnTo>
                    <a:pt x="0" y="48"/>
                  </a:lnTo>
                  <a:lnTo>
                    <a:pt x="2" y="32"/>
                  </a:lnTo>
                  <a:lnTo>
                    <a:pt x="9" y="19"/>
                  </a:lnTo>
                  <a:lnTo>
                    <a:pt x="19" y="9"/>
                  </a:lnTo>
                  <a:lnTo>
                    <a:pt x="33" y="3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443"/>
            <p:cNvSpPr>
              <a:spLocks noEditPoints="1"/>
            </p:cNvSpPr>
            <p:nvPr/>
          </p:nvSpPr>
          <p:spPr bwMode="auto">
            <a:xfrm>
              <a:off x="7916863" y="5219701"/>
              <a:ext cx="968375" cy="762000"/>
            </a:xfrm>
            <a:custGeom>
              <a:avLst/>
              <a:gdLst>
                <a:gd name="T0" fmla="*/ 2957 w 3051"/>
                <a:gd name="T1" fmla="*/ 225 h 2403"/>
                <a:gd name="T2" fmla="*/ 2171 w 3051"/>
                <a:gd name="T3" fmla="*/ 1009 h 2403"/>
                <a:gd name="T4" fmla="*/ 1730 w 3051"/>
                <a:gd name="T5" fmla="*/ 601 h 2403"/>
                <a:gd name="T6" fmla="*/ 1155 w 3051"/>
                <a:gd name="T7" fmla="*/ 1037 h 2403"/>
                <a:gd name="T8" fmla="*/ 93 w 3051"/>
                <a:gd name="T9" fmla="*/ 684 h 2403"/>
                <a:gd name="T10" fmla="*/ 93 w 3051"/>
                <a:gd name="T11" fmla="*/ 1151 h 2403"/>
                <a:gd name="T12" fmla="*/ 1137 w 3051"/>
                <a:gd name="T13" fmla="*/ 1497 h 2403"/>
                <a:gd name="T14" fmla="*/ 1738 w 3051"/>
                <a:gd name="T15" fmla="*/ 1201 h 2403"/>
                <a:gd name="T16" fmla="*/ 2186 w 3051"/>
                <a:gd name="T17" fmla="*/ 1455 h 2403"/>
                <a:gd name="T18" fmla="*/ 2957 w 3051"/>
                <a:gd name="T19" fmla="*/ 586 h 2403"/>
                <a:gd name="T20" fmla="*/ 2957 w 3051"/>
                <a:gd name="T21" fmla="*/ 225 h 2403"/>
                <a:gd name="T22" fmla="*/ 3051 w 3051"/>
                <a:gd name="T23" fmla="*/ 0 h 2403"/>
                <a:gd name="T24" fmla="*/ 3051 w 3051"/>
                <a:gd name="T25" fmla="*/ 2403 h 2403"/>
                <a:gd name="T26" fmla="*/ 0 w 3051"/>
                <a:gd name="T27" fmla="*/ 2403 h 2403"/>
                <a:gd name="T28" fmla="*/ 0 w 3051"/>
                <a:gd name="T29" fmla="*/ 555 h 2403"/>
                <a:gd name="T30" fmla="*/ 1138 w 3051"/>
                <a:gd name="T31" fmla="*/ 933 h 2403"/>
                <a:gd name="T32" fmla="*/ 1736 w 3051"/>
                <a:gd name="T33" fmla="*/ 479 h 2403"/>
                <a:gd name="T34" fmla="*/ 2169 w 3051"/>
                <a:gd name="T35" fmla="*/ 880 h 2403"/>
                <a:gd name="T36" fmla="*/ 3051 w 3051"/>
                <a:gd name="T37" fmla="*/ 0 h 2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1" h="2403">
                  <a:moveTo>
                    <a:pt x="2957" y="225"/>
                  </a:moveTo>
                  <a:lnTo>
                    <a:pt x="2171" y="1009"/>
                  </a:lnTo>
                  <a:lnTo>
                    <a:pt x="1730" y="601"/>
                  </a:lnTo>
                  <a:lnTo>
                    <a:pt x="1155" y="1037"/>
                  </a:lnTo>
                  <a:lnTo>
                    <a:pt x="93" y="684"/>
                  </a:lnTo>
                  <a:lnTo>
                    <a:pt x="93" y="1151"/>
                  </a:lnTo>
                  <a:lnTo>
                    <a:pt x="1137" y="1497"/>
                  </a:lnTo>
                  <a:lnTo>
                    <a:pt x="1738" y="1201"/>
                  </a:lnTo>
                  <a:lnTo>
                    <a:pt x="2186" y="1455"/>
                  </a:lnTo>
                  <a:lnTo>
                    <a:pt x="2957" y="586"/>
                  </a:lnTo>
                  <a:lnTo>
                    <a:pt x="2957" y="225"/>
                  </a:lnTo>
                  <a:close/>
                  <a:moveTo>
                    <a:pt x="3051" y="0"/>
                  </a:moveTo>
                  <a:lnTo>
                    <a:pt x="3051" y="2403"/>
                  </a:lnTo>
                  <a:lnTo>
                    <a:pt x="0" y="2403"/>
                  </a:lnTo>
                  <a:lnTo>
                    <a:pt x="0" y="555"/>
                  </a:lnTo>
                  <a:lnTo>
                    <a:pt x="1138" y="933"/>
                  </a:lnTo>
                  <a:lnTo>
                    <a:pt x="1736" y="479"/>
                  </a:lnTo>
                  <a:lnTo>
                    <a:pt x="2169" y="880"/>
                  </a:lnTo>
                  <a:lnTo>
                    <a:pt x="30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6" name="Group 726"/>
          <p:cNvGrpSpPr/>
          <p:nvPr/>
        </p:nvGrpSpPr>
        <p:grpSpPr>
          <a:xfrm>
            <a:off x="10589094" y="3568050"/>
            <a:ext cx="516641" cy="510633"/>
            <a:chOff x="7989888" y="5172076"/>
            <a:chExt cx="955675" cy="944562"/>
          </a:xfrm>
          <a:solidFill>
            <a:srgbClr val="000000"/>
          </a:solidFill>
        </p:grpSpPr>
        <p:sp>
          <p:nvSpPr>
            <p:cNvPr id="817" name="Freeform 524"/>
            <p:cNvSpPr>
              <a:spLocks noEditPoints="1"/>
            </p:cNvSpPr>
            <p:nvPr/>
          </p:nvSpPr>
          <p:spPr bwMode="auto">
            <a:xfrm>
              <a:off x="7989888" y="5172076"/>
              <a:ext cx="955675" cy="901700"/>
            </a:xfrm>
            <a:custGeom>
              <a:avLst/>
              <a:gdLst>
                <a:gd name="T0" fmla="*/ 125 w 3613"/>
                <a:gd name="T1" fmla="*/ 2513 h 3405"/>
                <a:gd name="T2" fmla="*/ 115 w 3613"/>
                <a:gd name="T3" fmla="*/ 2529 h 3405"/>
                <a:gd name="T4" fmla="*/ 118 w 3613"/>
                <a:gd name="T5" fmla="*/ 3015 h 3405"/>
                <a:gd name="T6" fmla="*/ 134 w 3613"/>
                <a:gd name="T7" fmla="*/ 3025 h 3405"/>
                <a:gd name="T8" fmla="*/ 207 w 3613"/>
                <a:gd name="T9" fmla="*/ 2511 h 3405"/>
                <a:gd name="T10" fmla="*/ 134 w 3613"/>
                <a:gd name="T11" fmla="*/ 384 h 3405"/>
                <a:gd name="T12" fmla="*/ 118 w 3613"/>
                <a:gd name="T13" fmla="*/ 394 h 3405"/>
                <a:gd name="T14" fmla="*/ 115 w 3613"/>
                <a:gd name="T15" fmla="*/ 879 h 3405"/>
                <a:gd name="T16" fmla="*/ 125 w 3613"/>
                <a:gd name="T17" fmla="*/ 895 h 3405"/>
                <a:gd name="T18" fmla="*/ 207 w 3613"/>
                <a:gd name="T19" fmla="*/ 899 h 3405"/>
                <a:gd name="T20" fmla="*/ 134 w 3613"/>
                <a:gd name="T21" fmla="*/ 384 h 3405"/>
                <a:gd name="T22" fmla="*/ 332 w 3613"/>
                <a:gd name="T23" fmla="*/ 3197 h 3405"/>
                <a:gd name="T24" fmla="*/ 326 w 3613"/>
                <a:gd name="T25" fmla="*/ 3220 h 3405"/>
                <a:gd name="T26" fmla="*/ 3498 w 3613"/>
                <a:gd name="T27" fmla="*/ 3290 h 3405"/>
                <a:gd name="T28" fmla="*/ 332 w 3613"/>
                <a:gd name="T29" fmla="*/ 119 h 3405"/>
                <a:gd name="T30" fmla="*/ 269 w 3613"/>
                <a:gd name="T31" fmla="*/ 0 h 3405"/>
                <a:gd name="T32" fmla="*/ 293 w 3613"/>
                <a:gd name="T33" fmla="*/ 4 h 3405"/>
                <a:gd name="T34" fmla="*/ 3573 w 3613"/>
                <a:gd name="T35" fmla="*/ 7 h 3405"/>
                <a:gd name="T36" fmla="*/ 3602 w 3613"/>
                <a:gd name="T37" fmla="*/ 27 h 3405"/>
                <a:gd name="T38" fmla="*/ 3613 w 3613"/>
                <a:gd name="T39" fmla="*/ 61 h 3405"/>
                <a:gd name="T40" fmla="*/ 3610 w 3613"/>
                <a:gd name="T41" fmla="*/ 3366 h 3405"/>
                <a:gd name="T42" fmla="*/ 3590 w 3613"/>
                <a:gd name="T43" fmla="*/ 3393 h 3405"/>
                <a:gd name="T44" fmla="*/ 3556 w 3613"/>
                <a:gd name="T45" fmla="*/ 3405 h 3405"/>
                <a:gd name="T46" fmla="*/ 251 w 3613"/>
                <a:gd name="T47" fmla="*/ 3402 h 3405"/>
                <a:gd name="T48" fmla="*/ 223 w 3613"/>
                <a:gd name="T49" fmla="*/ 3381 h 3405"/>
                <a:gd name="T50" fmla="*/ 212 w 3613"/>
                <a:gd name="T51" fmla="*/ 3347 h 3405"/>
                <a:gd name="T52" fmla="*/ 208 w 3613"/>
                <a:gd name="T53" fmla="*/ 3209 h 3405"/>
                <a:gd name="T54" fmla="*/ 207 w 3613"/>
                <a:gd name="T55" fmla="*/ 3140 h 3405"/>
                <a:gd name="T56" fmla="*/ 107 w 3613"/>
                <a:gd name="T57" fmla="*/ 3137 h 3405"/>
                <a:gd name="T58" fmla="*/ 59 w 3613"/>
                <a:gd name="T59" fmla="*/ 3117 h 3405"/>
                <a:gd name="T60" fmla="*/ 23 w 3613"/>
                <a:gd name="T61" fmla="*/ 3080 h 3405"/>
                <a:gd name="T62" fmla="*/ 2 w 3613"/>
                <a:gd name="T63" fmla="*/ 3033 h 3405"/>
                <a:gd name="T64" fmla="*/ 0 w 3613"/>
                <a:gd name="T65" fmla="*/ 2529 h 3405"/>
                <a:gd name="T66" fmla="*/ 11 w 3613"/>
                <a:gd name="T67" fmla="*/ 2478 h 3405"/>
                <a:gd name="T68" fmla="*/ 40 w 3613"/>
                <a:gd name="T69" fmla="*/ 2435 h 3405"/>
                <a:gd name="T70" fmla="*/ 82 w 3613"/>
                <a:gd name="T71" fmla="*/ 2406 h 3405"/>
                <a:gd name="T72" fmla="*/ 134 w 3613"/>
                <a:gd name="T73" fmla="*/ 2396 h 3405"/>
                <a:gd name="T74" fmla="*/ 207 w 3613"/>
                <a:gd name="T75" fmla="*/ 1013 h 3405"/>
                <a:gd name="T76" fmla="*/ 107 w 3613"/>
                <a:gd name="T77" fmla="*/ 1010 h 3405"/>
                <a:gd name="T78" fmla="*/ 59 w 3613"/>
                <a:gd name="T79" fmla="*/ 990 h 3405"/>
                <a:gd name="T80" fmla="*/ 23 w 3613"/>
                <a:gd name="T81" fmla="*/ 954 h 3405"/>
                <a:gd name="T82" fmla="*/ 2 w 3613"/>
                <a:gd name="T83" fmla="*/ 906 h 3405"/>
                <a:gd name="T84" fmla="*/ 0 w 3613"/>
                <a:gd name="T85" fmla="*/ 403 h 3405"/>
                <a:gd name="T86" fmla="*/ 11 w 3613"/>
                <a:gd name="T87" fmla="*/ 351 h 3405"/>
                <a:gd name="T88" fmla="*/ 40 w 3613"/>
                <a:gd name="T89" fmla="*/ 308 h 3405"/>
                <a:gd name="T90" fmla="*/ 82 w 3613"/>
                <a:gd name="T91" fmla="*/ 279 h 3405"/>
                <a:gd name="T92" fmla="*/ 134 w 3613"/>
                <a:gd name="T93" fmla="*/ 270 h 3405"/>
                <a:gd name="T94" fmla="*/ 207 w 3613"/>
                <a:gd name="T95" fmla="*/ 61 h 3405"/>
                <a:gd name="T96" fmla="*/ 219 w 3613"/>
                <a:gd name="T97" fmla="*/ 25 h 3405"/>
                <a:gd name="T98" fmla="*/ 250 w 3613"/>
                <a:gd name="T99" fmla="*/ 3 h 3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13" h="3405">
                  <a:moveTo>
                    <a:pt x="134" y="2511"/>
                  </a:moveTo>
                  <a:lnTo>
                    <a:pt x="125" y="2513"/>
                  </a:lnTo>
                  <a:lnTo>
                    <a:pt x="118" y="2521"/>
                  </a:lnTo>
                  <a:lnTo>
                    <a:pt x="115" y="2529"/>
                  </a:lnTo>
                  <a:lnTo>
                    <a:pt x="115" y="3005"/>
                  </a:lnTo>
                  <a:lnTo>
                    <a:pt x="118" y="3015"/>
                  </a:lnTo>
                  <a:lnTo>
                    <a:pt x="125" y="3022"/>
                  </a:lnTo>
                  <a:lnTo>
                    <a:pt x="134" y="3025"/>
                  </a:lnTo>
                  <a:lnTo>
                    <a:pt x="207" y="3025"/>
                  </a:lnTo>
                  <a:lnTo>
                    <a:pt x="207" y="2511"/>
                  </a:lnTo>
                  <a:lnTo>
                    <a:pt x="134" y="2511"/>
                  </a:lnTo>
                  <a:close/>
                  <a:moveTo>
                    <a:pt x="134" y="384"/>
                  </a:moveTo>
                  <a:lnTo>
                    <a:pt x="125" y="386"/>
                  </a:lnTo>
                  <a:lnTo>
                    <a:pt x="118" y="394"/>
                  </a:lnTo>
                  <a:lnTo>
                    <a:pt x="115" y="403"/>
                  </a:lnTo>
                  <a:lnTo>
                    <a:pt x="115" y="879"/>
                  </a:lnTo>
                  <a:lnTo>
                    <a:pt x="118" y="889"/>
                  </a:lnTo>
                  <a:lnTo>
                    <a:pt x="125" y="895"/>
                  </a:lnTo>
                  <a:lnTo>
                    <a:pt x="134" y="899"/>
                  </a:lnTo>
                  <a:lnTo>
                    <a:pt x="207" y="899"/>
                  </a:lnTo>
                  <a:lnTo>
                    <a:pt x="207" y="384"/>
                  </a:lnTo>
                  <a:lnTo>
                    <a:pt x="134" y="384"/>
                  </a:lnTo>
                  <a:close/>
                  <a:moveTo>
                    <a:pt x="332" y="119"/>
                  </a:moveTo>
                  <a:lnTo>
                    <a:pt x="332" y="3197"/>
                  </a:lnTo>
                  <a:lnTo>
                    <a:pt x="331" y="3209"/>
                  </a:lnTo>
                  <a:lnTo>
                    <a:pt x="326" y="3220"/>
                  </a:lnTo>
                  <a:lnTo>
                    <a:pt x="326" y="3290"/>
                  </a:lnTo>
                  <a:lnTo>
                    <a:pt x="3498" y="3290"/>
                  </a:lnTo>
                  <a:lnTo>
                    <a:pt x="3498" y="119"/>
                  </a:lnTo>
                  <a:lnTo>
                    <a:pt x="332" y="119"/>
                  </a:lnTo>
                  <a:close/>
                  <a:moveTo>
                    <a:pt x="269" y="0"/>
                  </a:moveTo>
                  <a:lnTo>
                    <a:pt x="269" y="0"/>
                  </a:lnTo>
                  <a:lnTo>
                    <a:pt x="281" y="1"/>
                  </a:lnTo>
                  <a:lnTo>
                    <a:pt x="293" y="4"/>
                  </a:lnTo>
                  <a:lnTo>
                    <a:pt x="3556" y="4"/>
                  </a:lnTo>
                  <a:lnTo>
                    <a:pt x="3573" y="7"/>
                  </a:lnTo>
                  <a:lnTo>
                    <a:pt x="3589" y="15"/>
                  </a:lnTo>
                  <a:lnTo>
                    <a:pt x="3602" y="27"/>
                  </a:lnTo>
                  <a:lnTo>
                    <a:pt x="3610" y="44"/>
                  </a:lnTo>
                  <a:lnTo>
                    <a:pt x="3613" y="61"/>
                  </a:lnTo>
                  <a:lnTo>
                    <a:pt x="3613" y="3347"/>
                  </a:lnTo>
                  <a:lnTo>
                    <a:pt x="3610" y="3366"/>
                  </a:lnTo>
                  <a:lnTo>
                    <a:pt x="3602" y="3381"/>
                  </a:lnTo>
                  <a:lnTo>
                    <a:pt x="3590" y="3393"/>
                  </a:lnTo>
                  <a:lnTo>
                    <a:pt x="3573" y="3402"/>
                  </a:lnTo>
                  <a:lnTo>
                    <a:pt x="3556" y="3405"/>
                  </a:lnTo>
                  <a:lnTo>
                    <a:pt x="269" y="3405"/>
                  </a:lnTo>
                  <a:lnTo>
                    <a:pt x="251" y="3402"/>
                  </a:lnTo>
                  <a:lnTo>
                    <a:pt x="236" y="3393"/>
                  </a:lnTo>
                  <a:lnTo>
                    <a:pt x="223" y="3381"/>
                  </a:lnTo>
                  <a:lnTo>
                    <a:pt x="215" y="3366"/>
                  </a:lnTo>
                  <a:lnTo>
                    <a:pt x="212" y="3347"/>
                  </a:lnTo>
                  <a:lnTo>
                    <a:pt x="212" y="3220"/>
                  </a:lnTo>
                  <a:lnTo>
                    <a:pt x="208" y="3209"/>
                  </a:lnTo>
                  <a:lnTo>
                    <a:pt x="207" y="3197"/>
                  </a:lnTo>
                  <a:lnTo>
                    <a:pt x="207" y="3140"/>
                  </a:lnTo>
                  <a:lnTo>
                    <a:pt x="134" y="3140"/>
                  </a:lnTo>
                  <a:lnTo>
                    <a:pt x="107" y="3137"/>
                  </a:lnTo>
                  <a:lnTo>
                    <a:pt x="82" y="3129"/>
                  </a:lnTo>
                  <a:lnTo>
                    <a:pt x="59" y="3117"/>
                  </a:lnTo>
                  <a:lnTo>
                    <a:pt x="40" y="3100"/>
                  </a:lnTo>
                  <a:lnTo>
                    <a:pt x="23" y="3080"/>
                  </a:lnTo>
                  <a:lnTo>
                    <a:pt x="11" y="3058"/>
                  </a:lnTo>
                  <a:lnTo>
                    <a:pt x="2" y="3033"/>
                  </a:lnTo>
                  <a:lnTo>
                    <a:pt x="0" y="3005"/>
                  </a:lnTo>
                  <a:lnTo>
                    <a:pt x="0" y="2529"/>
                  </a:lnTo>
                  <a:lnTo>
                    <a:pt x="2" y="2503"/>
                  </a:lnTo>
                  <a:lnTo>
                    <a:pt x="11" y="2478"/>
                  </a:lnTo>
                  <a:lnTo>
                    <a:pt x="23" y="2454"/>
                  </a:lnTo>
                  <a:lnTo>
                    <a:pt x="40" y="2435"/>
                  </a:lnTo>
                  <a:lnTo>
                    <a:pt x="59" y="2419"/>
                  </a:lnTo>
                  <a:lnTo>
                    <a:pt x="82" y="2406"/>
                  </a:lnTo>
                  <a:lnTo>
                    <a:pt x="107" y="2398"/>
                  </a:lnTo>
                  <a:lnTo>
                    <a:pt x="134" y="2396"/>
                  </a:lnTo>
                  <a:lnTo>
                    <a:pt x="207" y="2396"/>
                  </a:lnTo>
                  <a:lnTo>
                    <a:pt x="207" y="1013"/>
                  </a:lnTo>
                  <a:lnTo>
                    <a:pt x="134" y="1013"/>
                  </a:lnTo>
                  <a:lnTo>
                    <a:pt x="107" y="1010"/>
                  </a:lnTo>
                  <a:lnTo>
                    <a:pt x="82" y="1002"/>
                  </a:lnTo>
                  <a:lnTo>
                    <a:pt x="59" y="990"/>
                  </a:lnTo>
                  <a:lnTo>
                    <a:pt x="40" y="974"/>
                  </a:lnTo>
                  <a:lnTo>
                    <a:pt x="23" y="954"/>
                  </a:lnTo>
                  <a:lnTo>
                    <a:pt x="11" y="932"/>
                  </a:lnTo>
                  <a:lnTo>
                    <a:pt x="2" y="906"/>
                  </a:lnTo>
                  <a:lnTo>
                    <a:pt x="0" y="879"/>
                  </a:lnTo>
                  <a:lnTo>
                    <a:pt x="0" y="403"/>
                  </a:lnTo>
                  <a:lnTo>
                    <a:pt x="2" y="376"/>
                  </a:lnTo>
                  <a:lnTo>
                    <a:pt x="11" y="351"/>
                  </a:lnTo>
                  <a:lnTo>
                    <a:pt x="23" y="328"/>
                  </a:lnTo>
                  <a:lnTo>
                    <a:pt x="40" y="308"/>
                  </a:lnTo>
                  <a:lnTo>
                    <a:pt x="59" y="292"/>
                  </a:lnTo>
                  <a:lnTo>
                    <a:pt x="82" y="279"/>
                  </a:lnTo>
                  <a:lnTo>
                    <a:pt x="107" y="272"/>
                  </a:lnTo>
                  <a:lnTo>
                    <a:pt x="134" y="270"/>
                  </a:lnTo>
                  <a:lnTo>
                    <a:pt x="207" y="270"/>
                  </a:lnTo>
                  <a:lnTo>
                    <a:pt x="207" y="61"/>
                  </a:lnTo>
                  <a:lnTo>
                    <a:pt x="210" y="41"/>
                  </a:lnTo>
                  <a:lnTo>
                    <a:pt x="219" y="25"/>
                  </a:lnTo>
                  <a:lnTo>
                    <a:pt x="232" y="12"/>
                  </a:lnTo>
                  <a:lnTo>
                    <a:pt x="250" y="3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525"/>
            <p:cNvSpPr>
              <a:spLocks noEditPoints="1"/>
            </p:cNvSpPr>
            <p:nvPr/>
          </p:nvSpPr>
          <p:spPr bwMode="auto">
            <a:xfrm>
              <a:off x="8293101" y="5416551"/>
              <a:ext cx="406400" cy="412750"/>
            </a:xfrm>
            <a:custGeom>
              <a:avLst/>
              <a:gdLst>
                <a:gd name="T0" fmla="*/ 508 w 1538"/>
                <a:gd name="T1" fmla="*/ 1278 h 1561"/>
                <a:gd name="T2" fmla="*/ 713 w 1538"/>
                <a:gd name="T3" fmla="*/ 1340 h 1561"/>
                <a:gd name="T4" fmla="*/ 929 w 1538"/>
                <a:gd name="T5" fmla="*/ 1319 h 1561"/>
                <a:gd name="T6" fmla="*/ 1113 w 1538"/>
                <a:gd name="T7" fmla="*/ 1224 h 1561"/>
                <a:gd name="T8" fmla="*/ 808 w 1538"/>
                <a:gd name="T9" fmla="*/ 1070 h 1561"/>
                <a:gd name="T10" fmla="*/ 648 w 1538"/>
                <a:gd name="T11" fmla="*/ 1047 h 1561"/>
                <a:gd name="T12" fmla="*/ 735 w 1538"/>
                <a:gd name="T13" fmla="*/ 945 h 1561"/>
                <a:gd name="T14" fmla="*/ 764 w 1538"/>
                <a:gd name="T15" fmla="*/ 876 h 1561"/>
                <a:gd name="T16" fmla="*/ 931 w 1538"/>
                <a:gd name="T17" fmla="*/ 832 h 1561"/>
                <a:gd name="T18" fmla="*/ 934 w 1538"/>
                <a:gd name="T19" fmla="*/ 728 h 1561"/>
                <a:gd name="T20" fmla="*/ 598 w 1538"/>
                <a:gd name="T21" fmla="*/ 750 h 1561"/>
                <a:gd name="T22" fmla="*/ 613 w 1538"/>
                <a:gd name="T23" fmla="*/ 852 h 1561"/>
                <a:gd name="T24" fmla="*/ 735 w 1538"/>
                <a:gd name="T25" fmla="*/ 607 h 1561"/>
                <a:gd name="T26" fmla="*/ 816 w 1538"/>
                <a:gd name="T27" fmla="*/ 610 h 1561"/>
                <a:gd name="T28" fmla="*/ 1017 w 1538"/>
                <a:gd name="T29" fmla="*/ 616 h 1561"/>
                <a:gd name="T30" fmla="*/ 1065 w 1538"/>
                <a:gd name="T31" fmla="*/ 777 h 1561"/>
                <a:gd name="T32" fmla="*/ 1029 w 1538"/>
                <a:gd name="T33" fmla="*/ 917 h 1561"/>
                <a:gd name="T34" fmla="*/ 1265 w 1538"/>
                <a:gd name="T35" fmla="*/ 1048 h 1561"/>
                <a:gd name="T36" fmla="*/ 1332 w 1538"/>
                <a:gd name="T37" fmla="*/ 835 h 1561"/>
                <a:gd name="T38" fmla="*/ 1310 w 1538"/>
                <a:gd name="T39" fmla="*/ 612 h 1561"/>
                <a:gd name="T40" fmla="*/ 1209 w 1538"/>
                <a:gd name="T41" fmla="*/ 423 h 1561"/>
                <a:gd name="T42" fmla="*/ 246 w 1538"/>
                <a:gd name="T43" fmla="*/ 558 h 1561"/>
                <a:gd name="T44" fmla="*/ 202 w 1538"/>
                <a:gd name="T45" fmla="*/ 777 h 1561"/>
                <a:gd name="T46" fmla="*/ 246 w 1538"/>
                <a:gd name="T47" fmla="*/ 995 h 1561"/>
                <a:gd name="T48" fmla="*/ 523 w 1538"/>
                <a:gd name="T49" fmla="*/ 942 h 1561"/>
                <a:gd name="T50" fmla="*/ 471 w 1538"/>
                <a:gd name="T51" fmla="*/ 777 h 1561"/>
                <a:gd name="T52" fmla="*/ 523 w 1538"/>
                <a:gd name="T53" fmla="*/ 610 h 1561"/>
                <a:gd name="T54" fmla="*/ 659 w 1538"/>
                <a:gd name="T55" fmla="*/ 222 h 1561"/>
                <a:gd name="T56" fmla="*/ 461 w 1538"/>
                <a:gd name="T57" fmla="*/ 301 h 1561"/>
                <a:gd name="T58" fmla="*/ 686 w 1538"/>
                <a:gd name="T59" fmla="*/ 491 h 1561"/>
                <a:gd name="T60" fmla="*/ 854 w 1538"/>
                <a:gd name="T61" fmla="*/ 493 h 1561"/>
                <a:gd name="T62" fmla="*/ 1078 w 1538"/>
                <a:gd name="T63" fmla="*/ 304 h 1561"/>
                <a:gd name="T64" fmla="*/ 880 w 1538"/>
                <a:gd name="T65" fmla="*/ 222 h 1561"/>
                <a:gd name="T66" fmla="*/ 77 w 1538"/>
                <a:gd name="T67" fmla="*/ 1 h 1561"/>
                <a:gd name="T68" fmla="*/ 377 w 1538"/>
                <a:gd name="T69" fmla="*/ 208 h 1561"/>
                <a:gd name="T70" fmla="*/ 588 w 1538"/>
                <a:gd name="T71" fmla="*/ 110 h 1561"/>
                <a:gd name="T72" fmla="*/ 830 w 1538"/>
                <a:gd name="T73" fmla="*/ 89 h 1561"/>
                <a:gd name="T74" fmla="*/ 1062 w 1538"/>
                <a:gd name="T75" fmla="*/ 152 h 1561"/>
                <a:gd name="T76" fmla="*/ 1431 w 1538"/>
                <a:gd name="T77" fmla="*/ 25 h 1561"/>
                <a:gd name="T78" fmla="*/ 1492 w 1538"/>
                <a:gd name="T79" fmla="*/ 10 h 1561"/>
                <a:gd name="T80" fmla="*/ 1536 w 1538"/>
                <a:gd name="T81" fmla="*/ 54 h 1561"/>
                <a:gd name="T82" fmla="*/ 1519 w 1538"/>
                <a:gd name="T83" fmla="*/ 114 h 1561"/>
                <a:gd name="T84" fmla="*/ 1392 w 1538"/>
                <a:gd name="T85" fmla="*/ 483 h 1561"/>
                <a:gd name="T86" fmla="*/ 1455 w 1538"/>
                <a:gd name="T87" fmla="*/ 714 h 1561"/>
                <a:gd name="T88" fmla="*/ 1433 w 1538"/>
                <a:gd name="T89" fmla="*/ 963 h 1561"/>
                <a:gd name="T90" fmla="*/ 1327 w 1538"/>
                <a:gd name="T91" fmla="*/ 1180 h 1561"/>
                <a:gd name="T92" fmla="*/ 1536 w 1538"/>
                <a:gd name="T93" fmla="*/ 1483 h 1561"/>
                <a:gd name="T94" fmla="*/ 1519 w 1538"/>
                <a:gd name="T95" fmla="*/ 1543 h 1561"/>
                <a:gd name="T96" fmla="*/ 1460 w 1538"/>
                <a:gd name="T97" fmla="*/ 1559 h 1561"/>
                <a:gd name="T98" fmla="*/ 1149 w 1538"/>
                <a:gd name="T99" fmla="*/ 1352 h 1561"/>
                <a:gd name="T100" fmla="*/ 905 w 1538"/>
                <a:gd name="T101" fmla="*/ 1453 h 1561"/>
                <a:gd name="T102" fmla="*/ 646 w 1538"/>
                <a:gd name="T103" fmla="*/ 1456 h 1561"/>
                <a:gd name="T104" fmla="*/ 426 w 1538"/>
                <a:gd name="T105" fmla="*/ 1375 h 1561"/>
                <a:gd name="T106" fmla="*/ 92 w 1538"/>
                <a:gd name="T107" fmla="*/ 1546 h 1561"/>
                <a:gd name="T108" fmla="*/ 31 w 1538"/>
                <a:gd name="T109" fmla="*/ 1546 h 1561"/>
                <a:gd name="T110" fmla="*/ 0 w 1538"/>
                <a:gd name="T111" fmla="*/ 1492 h 1561"/>
                <a:gd name="T112" fmla="*/ 242 w 1538"/>
                <a:gd name="T113" fmla="*/ 1223 h 1561"/>
                <a:gd name="T114" fmla="*/ 122 w 1538"/>
                <a:gd name="T115" fmla="*/ 1018 h 1561"/>
                <a:gd name="T116" fmla="*/ 78 w 1538"/>
                <a:gd name="T117" fmla="*/ 777 h 1561"/>
                <a:gd name="T118" fmla="*/ 122 w 1538"/>
                <a:gd name="T119" fmla="*/ 534 h 1561"/>
                <a:gd name="T120" fmla="*/ 242 w 1538"/>
                <a:gd name="T121" fmla="*/ 331 h 1561"/>
                <a:gd name="T122" fmla="*/ 0 w 1538"/>
                <a:gd name="T123" fmla="*/ 62 h 1561"/>
                <a:gd name="T124" fmla="*/ 31 w 1538"/>
                <a:gd name="T125" fmla="*/ 8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8" h="1561">
                  <a:moveTo>
                    <a:pt x="612" y="1028"/>
                  </a:moveTo>
                  <a:lnTo>
                    <a:pt x="419" y="1221"/>
                  </a:lnTo>
                  <a:lnTo>
                    <a:pt x="462" y="1252"/>
                  </a:lnTo>
                  <a:lnTo>
                    <a:pt x="508" y="1278"/>
                  </a:lnTo>
                  <a:lnTo>
                    <a:pt x="556" y="1301"/>
                  </a:lnTo>
                  <a:lnTo>
                    <a:pt x="606" y="1319"/>
                  </a:lnTo>
                  <a:lnTo>
                    <a:pt x="659" y="1332"/>
                  </a:lnTo>
                  <a:lnTo>
                    <a:pt x="713" y="1340"/>
                  </a:lnTo>
                  <a:lnTo>
                    <a:pt x="768" y="1342"/>
                  </a:lnTo>
                  <a:lnTo>
                    <a:pt x="823" y="1340"/>
                  </a:lnTo>
                  <a:lnTo>
                    <a:pt x="877" y="1332"/>
                  </a:lnTo>
                  <a:lnTo>
                    <a:pt x="929" y="1319"/>
                  </a:lnTo>
                  <a:lnTo>
                    <a:pt x="978" y="1302"/>
                  </a:lnTo>
                  <a:lnTo>
                    <a:pt x="1025" y="1280"/>
                  </a:lnTo>
                  <a:lnTo>
                    <a:pt x="1071" y="1254"/>
                  </a:lnTo>
                  <a:lnTo>
                    <a:pt x="1113" y="1224"/>
                  </a:lnTo>
                  <a:lnTo>
                    <a:pt x="920" y="1031"/>
                  </a:lnTo>
                  <a:lnTo>
                    <a:pt x="884" y="1049"/>
                  </a:lnTo>
                  <a:lnTo>
                    <a:pt x="848" y="1062"/>
                  </a:lnTo>
                  <a:lnTo>
                    <a:pt x="808" y="1070"/>
                  </a:lnTo>
                  <a:lnTo>
                    <a:pt x="768" y="1073"/>
                  </a:lnTo>
                  <a:lnTo>
                    <a:pt x="726" y="1070"/>
                  </a:lnTo>
                  <a:lnTo>
                    <a:pt x="686" y="1061"/>
                  </a:lnTo>
                  <a:lnTo>
                    <a:pt x="648" y="1047"/>
                  </a:lnTo>
                  <a:lnTo>
                    <a:pt x="612" y="1028"/>
                  </a:lnTo>
                  <a:close/>
                  <a:moveTo>
                    <a:pt x="764" y="876"/>
                  </a:moveTo>
                  <a:lnTo>
                    <a:pt x="704" y="937"/>
                  </a:lnTo>
                  <a:lnTo>
                    <a:pt x="735" y="945"/>
                  </a:lnTo>
                  <a:lnTo>
                    <a:pt x="768" y="949"/>
                  </a:lnTo>
                  <a:lnTo>
                    <a:pt x="799" y="947"/>
                  </a:lnTo>
                  <a:lnTo>
                    <a:pt x="826" y="938"/>
                  </a:lnTo>
                  <a:lnTo>
                    <a:pt x="764" y="876"/>
                  </a:lnTo>
                  <a:close/>
                  <a:moveTo>
                    <a:pt x="925" y="706"/>
                  </a:moveTo>
                  <a:lnTo>
                    <a:pt x="848" y="785"/>
                  </a:lnTo>
                  <a:lnTo>
                    <a:pt x="920" y="856"/>
                  </a:lnTo>
                  <a:lnTo>
                    <a:pt x="931" y="832"/>
                  </a:lnTo>
                  <a:lnTo>
                    <a:pt x="938" y="804"/>
                  </a:lnTo>
                  <a:lnTo>
                    <a:pt x="941" y="777"/>
                  </a:lnTo>
                  <a:lnTo>
                    <a:pt x="938" y="753"/>
                  </a:lnTo>
                  <a:lnTo>
                    <a:pt x="934" y="728"/>
                  </a:lnTo>
                  <a:lnTo>
                    <a:pt x="925" y="706"/>
                  </a:lnTo>
                  <a:close/>
                  <a:moveTo>
                    <a:pt x="613" y="702"/>
                  </a:moveTo>
                  <a:lnTo>
                    <a:pt x="603" y="725"/>
                  </a:lnTo>
                  <a:lnTo>
                    <a:pt x="598" y="750"/>
                  </a:lnTo>
                  <a:lnTo>
                    <a:pt x="596" y="777"/>
                  </a:lnTo>
                  <a:lnTo>
                    <a:pt x="598" y="803"/>
                  </a:lnTo>
                  <a:lnTo>
                    <a:pt x="603" y="828"/>
                  </a:lnTo>
                  <a:lnTo>
                    <a:pt x="613" y="852"/>
                  </a:lnTo>
                  <a:lnTo>
                    <a:pt x="688" y="777"/>
                  </a:lnTo>
                  <a:lnTo>
                    <a:pt x="613" y="702"/>
                  </a:lnTo>
                  <a:close/>
                  <a:moveTo>
                    <a:pt x="768" y="604"/>
                  </a:moveTo>
                  <a:lnTo>
                    <a:pt x="735" y="607"/>
                  </a:lnTo>
                  <a:lnTo>
                    <a:pt x="704" y="617"/>
                  </a:lnTo>
                  <a:lnTo>
                    <a:pt x="772" y="684"/>
                  </a:lnTo>
                  <a:lnTo>
                    <a:pt x="838" y="619"/>
                  </a:lnTo>
                  <a:lnTo>
                    <a:pt x="816" y="610"/>
                  </a:lnTo>
                  <a:lnTo>
                    <a:pt x="793" y="606"/>
                  </a:lnTo>
                  <a:lnTo>
                    <a:pt x="768" y="604"/>
                  </a:lnTo>
                  <a:close/>
                  <a:moveTo>
                    <a:pt x="1209" y="423"/>
                  </a:moveTo>
                  <a:lnTo>
                    <a:pt x="1017" y="616"/>
                  </a:lnTo>
                  <a:lnTo>
                    <a:pt x="1038" y="652"/>
                  </a:lnTo>
                  <a:lnTo>
                    <a:pt x="1052" y="691"/>
                  </a:lnTo>
                  <a:lnTo>
                    <a:pt x="1062" y="733"/>
                  </a:lnTo>
                  <a:lnTo>
                    <a:pt x="1065" y="777"/>
                  </a:lnTo>
                  <a:lnTo>
                    <a:pt x="1063" y="814"/>
                  </a:lnTo>
                  <a:lnTo>
                    <a:pt x="1055" y="850"/>
                  </a:lnTo>
                  <a:lnTo>
                    <a:pt x="1044" y="885"/>
                  </a:lnTo>
                  <a:lnTo>
                    <a:pt x="1029" y="917"/>
                  </a:lnTo>
                  <a:lnTo>
                    <a:pt x="1010" y="947"/>
                  </a:lnTo>
                  <a:lnTo>
                    <a:pt x="1203" y="1139"/>
                  </a:lnTo>
                  <a:lnTo>
                    <a:pt x="1236" y="1095"/>
                  </a:lnTo>
                  <a:lnTo>
                    <a:pt x="1265" y="1048"/>
                  </a:lnTo>
                  <a:lnTo>
                    <a:pt x="1289" y="998"/>
                  </a:lnTo>
                  <a:lnTo>
                    <a:pt x="1309" y="947"/>
                  </a:lnTo>
                  <a:lnTo>
                    <a:pt x="1323" y="891"/>
                  </a:lnTo>
                  <a:lnTo>
                    <a:pt x="1332" y="835"/>
                  </a:lnTo>
                  <a:lnTo>
                    <a:pt x="1334" y="777"/>
                  </a:lnTo>
                  <a:lnTo>
                    <a:pt x="1332" y="720"/>
                  </a:lnTo>
                  <a:lnTo>
                    <a:pt x="1323" y="664"/>
                  </a:lnTo>
                  <a:lnTo>
                    <a:pt x="1310" y="612"/>
                  </a:lnTo>
                  <a:lnTo>
                    <a:pt x="1291" y="561"/>
                  </a:lnTo>
                  <a:lnTo>
                    <a:pt x="1268" y="512"/>
                  </a:lnTo>
                  <a:lnTo>
                    <a:pt x="1241" y="466"/>
                  </a:lnTo>
                  <a:lnTo>
                    <a:pt x="1209" y="423"/>
                  </a:lnTo>
                  <a:close/>
                  <a:moveTo>
                    <a:pt x="330" y="419"/>
                  </a:moveTo>
                  <a:lnTo>
                    <a:pt x="298" y="462"/>
                  </a:lnTo>
                  <a:lnTo>
                    <a:pt x="270" y="508"/>
                  </a:lnTo>
                  <a:lnTo>
                    <a:pt x="246" y="558"/>
                  </a:lnTo>
                  <a:lnTo>
                    <a:pt x="228" y="609"/>
                  </a:lnTo>
                  <a:lnTo>
                    <a:pt x="213" y="663"/>
                  </a:lnTo>
                  <a:lnTo>
                    <a:pt x="205" y="720"/>
                  </a:lnTo>
                  <a:lnTo>
                    <a:pt x="202" y="777"/>
                  </a:lnTo>
                  <a:lnTo>
                    <a:pt x="205" y="834"/>
                  </a:lnTo>
                  <a:lnTo>
                    <a:pt x="213" y="889"/>
                  </a:lnTo>
                  <a:lnTo>
                    <a:pt x="228" y="943"/>
                  </a:lnTo>
                  <a:lnTo>
                    <a:pt x="246" y="995"/>
                  </a:lnTo>
                  <a:lnTo>
                    <a:pt x="270" y="1045"/>
                  </a:lnTo>
                  <a:lnTo>
                    <a:pt x="298" y="1091"/>
                  </a:lnTo>
                  <a:lnTo>
                    <a:pt x="330" y="1135"/>
                  </a:lnTo>
                  <a:lnTo>
                    <a:pt x="523" y="942"/>
                  </a:lnTo>
                  <a:lnTo>
                    <a:pt x="501" y="905"/>
                  </a:lnTo>
                  <a:lnTo>
                    <a:pt x="486" y="865"/>
                  </a:lnTo>
                  <a:lnTo>
                    <a:pt x="476" y="822"/>
                  </a:lnTo>
                  <a:lnTo>
                    <a:pt x="471" y="777"/>
                  </a:lnTo>
                  <a:lnTo>
                    <a:pt x="476" y="732"/>
                  </a:lnTo>
                  <a:lnTo>
                    <a:pt x="486" y="689"/>
                  </a:lnTo>
                  <a:lnTo>
                    <a:pt x="501" y="648"/>
                  </a:lnTo>
                  <a:lnTo>
                    <a:pt x="523" y="610"/>
                  </a:lnTo>
                  <a:lnTo>
                    <a:pt x="330" y="419"/>
                  </a:lnTo>
                  <a:close/>
                  <a:moveTo>
                    <a:pt x="768" y="211"/>
                  </a:moveTo>
                  <a:lnTo>
                    <a:pt x="713" y="213"/>
                  </a:lnTo>
                  <a:lnTo>
                    <a:pt x="659" y="222"/>
                  </a:lnTo>
                  <a:lnTo>
                    <a:pt x="606" y="235"/>
                  </a:lnTo>
                  <a:lnTo>
                    <a:pt x="555" y="252"/>
                  </a:lnTo>
                  <a:lnTo>
                    <a:pt x="508" y="274"/>
                  </a:lnTo>
                  <a:lnTo>
                    <a:pt x="461" y="301"/>
                  </a:lnTo>
                  <a:lnTo>
                    <a:pt x="419" y="332"/>
                  </a:lnTo>
                  <a:lnTo>
                    <a:pt x="612" y="525"/>
                  </a:lnTo>
                  <a:lnTo>
                    <a:pt x="648" y="506"/>
                  </a:lnTo>
                  <a:lnTo>
                    <a:pt x="686" y="491"/>
                  </a:lnTo>
                  <a:lnTo>
                    <a:pt x="726" y="483"/>
                  </a:lnTo>
                  <a:lnTo>
                    <a:pt x="768" y="480"/>
                  </a:lnTo>
                  <a:lnTo>
                    <a:pt x="812" y="484"/>
                  </a:lnTo>
                  <a:lnTo>
                    <a:pt x="854" y="493"/>
                  </a:lnTo>
                  <a:lnTo>
                    <a:pt x="893" y="508"/>
                  </a:lnTo>
                  <a:lnTo>
                    <a:pt x="930" y="528"/>
                  </a:lnTo>
                  <a:lnTo>
                    <a:pt x="1122" y="335"/>
                  </a:lnTo>
                  <a:lnTo>
                    <a:pt x="1078" y="304"/>
                  </a:lnTo>
                  <a:lnTo>
                    <a:pt x="1033" y="277"/>
                  </a:lnTo>
                  <a:lnTo>
                    <a:pt x="984" y="253"/>
                  </a:lnTo>
                  <a:lnTo>
                    <a:pt x="933" y="235"/>
                  </a:lnTo>
                  <a:lnTo>
                    <a:pt x="880" y="222"/>
                  </a:lnTo>
                  <a:lnTo>
                    <a:pt x="825" y="213"/>
                  </a:lnTo>
                  <a:lnTo>
                    <a:pt x="768" y="211"/>
                  </a:lnTo>
                  <a:close/>
                  <a:moveTo>
                    <a:pt x="61" y="0"/>
                  </a:moveTo>
                  <a:lnTo>
                    <a:pt x="77" y="1"/>
                  </a:lnTo>
                  <a:lnTo>
                    <a:pt x="92" y="8"/>
                  </a:lnTo>
                  <a:lnTo>
                    <a:pt x="105" y="18"/>
                  </a:lnTo>
                  <a:lnTo>
                    <a:pt x="330" y="244"/>
                  </a:lnTo>
                  <a:lnTo>
                    <a:pt x="377" y="208"/>
                  </a:lnTo>
                  <a:lnTo>
                    <a:pt x="426" y="177"/>
                  </a:lnTo>
                  <a:lnTo>
                    <a:pt x="478" y="151"/>
                  </a:lnTo>
                  <a:lnTo>
                    <a:pt x="532" y="128"/>
                  </a:lnTo>
                  <a:lnTo>
                    <a:pt x="588" y="110"/>
                  </a:lnTo>
                  <a:lnTo>
                    <a:pt x="646" y="97"/>
                  </a:lnTo>
                  <a:lnTo>
                    <a:pt x="707" y="89"/>
                  </a:lnTo>
                  <a:lnTo>
                    <a:pt x="768" y="86"/>
                  </a:lnTo>
                  <a:lnTo>
                    <a:pt x="830" y="89"/>
                  </a:lnTo>
                  <a:lnTo>
                    <a:pt x="891" y="97"/>
                  </a:lnTo>
                  <a:lnTo>
                    <a:pt x="951" y="111"/>
                  </a:lnTo>
                  <a:lnTo>
                    <a:pt x="1007" y="129"/>
                  </a:lnTo>
                  <a:lnTo>
                    <a:pt x="1062" y="152"/>
                  </a:lnTo>
                  <a:lnTo>
                    <a:pt x="1115" y="180"/>
                  </a:lnTo>
                  <a:lnTo>
                    <a:pt x="1163" y="212"/>
                  </a:lnTo>
                  <a:lnTo>
                    <a:pt x="1211" y="247"/>
                  </a:lnTo>
                  <a:lnTo>
                    <a:pt x="1431" y="25"/>
                  </a:lnTo>
                  <a:lnTo>
                    <a:pt x="1444" y="15"/>
                  </a:lnTo>
                  <a:lnTo>
                    <a:pt x="1460" y="10"/>
                  </a:lnTo>
                  <a:lnTo>
                    <a:pt x="1475" y="8"/>
                  </a:lnTo>
                  <a:lnTo>
                    <a:pt x="1492" y="10"/>
                  </a:lnTo>
                  <a:lnTo>
                    <a:pt x="1506" y="15"/>
                  </a:lnTo>
                  <a:lnTo>
                    <a:pt x="1519" y="25"/>
                  </a:lnTo>
                  <a:lnTo>
                    <a:pt x="1529" y="39"/>
                  </a:lnTo>
                  <a:lnTo>
                    <a:pt x="1536" y="54"/>
                  </a:lnTo>
                  <a:lnTo>
                    <a:pt x="1538" y="69"/>
                  </a:lnTo>
                  <a:lnTo>
                    <a:pt x="1536" y="85"/>
                  </a:lnTo>
                  <a:lnTo>
                    <a:pt x="1529" y="100"/>
                  </a:lnTo>
                  <a:lnTo>
                    <a:pt x="1519" y="114"/>
                  </a:lnTo>
                  <a:lnTo>
                    <a:pt x="1298" y="335"/>
                  </a:lnTo>
                  <a:lnTo>
                    <a:pt x="1334" y="381"/>
                  </a:lnTo>
                  <a:lnTo>
                    <a:pt x="1365" y="431"/>
                  </a:lnTo>
                  <a:lnTo>
                    <a:pt x="1392" y="483"/>
                  </a:lnTo>
                  <a:lnTo>
                    <a:pt x="1416" y="538"/>
                  </a:lnTo>
                  <a:lnTo>
                    <a:pt x="1434" y="594"/>
                  </a:lnTo>
                  <a:lnTo>
                    <a:pt x="1447" y="653"/>
                  </a:lnTo>
                  <a:lnTo>
                    <a:pt x="1455" y="714"/>
                  </a:lnTo>
                  <a:lnTo>
                    <a:pt x="1458" y="777"/>
                  </a:lnTo>
                  <a:lnTo>
                    <a:pt x="1455" y="841"/>
                  </a:lnTo>
                  <a:lnTo>
                    <a:pt x="1447" y="902"/>
                  </a:lnTo>
                  <a:lnTo>
                    <a:pt x="1433" y="963"/>
                  </a:lnTo>
                  <a:lnTo>
                    <a:pt x="1413" y="1020"/>
                  </a:lnTo>
                  <a:lnTo>
                    <a:pt x="1389" y="1077"/>
                  </a:lnTo>
                  <a:lnTo>
                    <a:pt x="1360" y="1129"/>
                  </a:lnTo>
                  <a:lnTo>
                    <a:pt x="1327" y="1180"/>
                  </a:lnTo>
                  <a:lnTo>
                    <a:pt x="1290" y="1226"/>
                  </a:lnTo>
                  <a:lnTo>
                    <a:pt x="1519" y="1456"/>
                  </a:lnTo>
                  <a:lnTo>
                    <a:pt x="1529" y="1469"/>
                  </a:lnTo>
                  <a:lnTo>
                    <a:pt x="1536" y="1483"/>
                  </a:lnTo>
                  <a:lnTo>
                    <a:pt x="1538" y="1500"/>
                  </a:lnTo>
                  <a:lnTo>
                    <a:pt x="1536" y="1515"/>
                  </a:lnTo>
                  <a:lnTo>
                    <a:pt x="1529" y="1530"/>
                  </a:lnTo>
                  <a:lnTo>
                    <a:pt x="1519" y="1543"/>
                  </a:lnTo>
                  <a:lnTo>
                    <a:pt x="1506" y="1554"/>
                  </a:lnTo>
                  <a:lnTo>
                    <a:pt x="1490" y="1559"/>
                  </a:lnTo>
                  <a:lnTo>
                    <a:pt x="1475" y="1561"/>
                  </a:lnTo>
                  <a:lnTo>
                    <a:pt x="1460" y="1559"/>
                  </a:lnTo>
                  <a:lnTo>
                    <a:pt x="1444" y="1554"/>
                  </a:lnTo>
                  <a:lnTo>
                    <a:pt x="1431" y="1543"/>
                  </a:lnTo>
                  <a:lnTo>
                    <a:pt x="1202" y="1313"/>
                  </a:lnTo>
                  <a:lnTo>
                    <a:pt x="1149" y="1352"/>
                  </a:lnTo>
                  <a:lnTo>
                    <a:pt x="1093" y="1385"/>
                  </a:lnTo>
                  <a:lnTo>
                    <a:pt x="1033" y="1414"/>
                  </a:lnTo>
                  <a:lnTo>
                    <a:pt x="970" y="1437"/>
                  </a:lnTo>
                  <a:lnTo>
                    <a:pt x="905" y="1453"/>
                  </a:lnTo>
                  <a:lnTo>
                    <a:pt x="838" y="1463"/>
                  </a:lnTo>
                  <a:lnTo>
                    <a:pt x="768" y="1467"/>
                  </a:lnTo>
                  <a:lnTo>
                    <a:pt x="707" y="1464"/>
                  </a:lnTo>
                  <a:lnTo>
                    <a:pt x="646" y="1456"/>
                  </a:lnTo>
                  <a:lnTo>
                    <a:pt x="588" y="1442"/>
                  </a:lnTo>
                  <a:lnTo>
                    <a:pt x="532" y="1425"/>
                  </a:lnTo>
                  <a:lnTo>
                    <a:pt x="478" y="1403"/>
                  </a:lnTo>
                  <a:lnTo>
                    <a:pt x="426" y="1375"/>
                  </a:lnTo>
                  <a:lnTo>
                    <a:pt x="377" y="1344"/>
                  </a:lnTo>
                  <a:lnTo>
                    <a:pt x="330" y="1310"/>
                  </a:lnTo>
                  <a:lnTo>
                    <a:pt x="105" y="1535"/>
                  </a:lnTo>
                  <a:lnTo>
                    <a:pt x="92" y="1546"/>
                  </a:lnTo>
                  <a:lnTo>
                    <a:pt x="77" y="1551"/>
                  </a:lnTo>
                  <a:lnTo>
                    <a:pt x="61" y="1554"/>
                  </a:lnTo>
                  <a:lnTo>
                    <a:pt x="46" y="1551"/>
                  </a:lnTo>
                  <a:lnTo>
                    <a:pt x="31" y="1546"/>
                  </a:lnTo>
                  <a:lnTo>
                    <a:pt x="17" y="1535"/>
                  </a:lnTo>
                  <a:lnTo>
                    <a:pt x="7" y="1522"/>
                  </a:lnTo>
                  <a:lnTo>
                    <a:pt x="1" y="1507"/>
                  </a:lnTo>
                  <a:lnTo>
                    <a:pt x="0" y="1492"/>
                  </a:lnTo>
                  <a:lnTo>
                    <a:pt x="1" y="1475"/>
                  </a:lnTo>
                  <a:lnTo>
                    <a:pt x="7" y="1461"/>
                  </a:lnTo>
                  <a:lnTo>
                    <a:pt x="17" y="1448"/>
                  </a:lnTo>
                  <a:lnTo>
                    <a:pt x="242" y="1223"/>
                  </a:lnTo>
                  <a:lnTo>
                    <a:pt x="206" y="1176"/>
                  </a:lnTo>
                  <a:lnTo>
                    <a:pt x="174" y="1126"/>
                  </a:lnTo>
                  <a:lnTo>
                    <a:pt x="145" y="1073"/>
                  </a:lnTo>
                  <a:lnTo>
                    <a:pt x="122" y="1018"/>
                  </a:lnTo>
                  <a:lnTo>
                    <a:pt x="103" y="961"/>
                  </a:lnTo>
                  <a:lnTo>
                    <a:pt x="89" y="901"/>
                  </a:lnTo>
                  <a:lnTo>
                    <a:pt x="81" y="840"/>
                  </a:lnTo>
                  <a:lnTo>
                    <a:pt x="78" y="777"/>
                  </a:lnTo>
                  <a:lnTo>
                    <a:pt x="81" y="713"/>
                  </a:lnTo>
                  <a:lnTo>
                    <a:pt x="89" y="652"/>
                  </a:lnTo>
                  <a:lnTo>
                    <a:pt x="103" y="593"/>
                  </a:lnTo>
                  <a:lnTo>
                    <a:pt x="122" y="534"/>
                  </a:lnTo>
                  <a:lnTo>
                    <a:pt x="145" y="479"/>
                  </a:lnTo>
                  <a:lnTo>
                    <a:pt x="174" y="428"/>
                  </a:lnTo>
                  <a:lnTo>
                    <a:pt x="206" y="377"/>
                  </a:lnTo>
                  <a:lnTo>
                    <a:pt x="242" y="331"/>
                  </a:lnTo>
                  <a:lnTo>
                    <a:pt x="17" y="106"/>
                  </a:lnTo>
                  <a:lnTo>
                    <a:pt x="7" y="93"/>
                  </a:lnTo>
                  <a:lnTo>
                    <a:pt x="1" y="77"/>
                  </a:lnTo>
                  <a:lnTo>
                    <a:pt x="0" y="62"/>
                  </a:lnTo>
                  <a:lnTo>
                    <a:pt x="1" y="46"/>
                  </a:lnTo>
                  <a:lnTo>
                    <a:pt x="7" y="31"/>
                  </a:lnTo>
                  <a:lnTo>
                    <a:pt x="17" y="18"/>
                  </a:lnTo>
                  <a:lnTo>
                    <a:pt x="31" y="8"/>
                  </a:lnTo>
                  <a:lnTo>
                    <a:pt x="46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Rectangle 526"/>
            <p:cNvSpPr>
              <a:spLocks noChangeArrowheads="1"/>
            </p:cNvSpPr>
            <p:nvPr/>
          </p:nvSpPr>
          <p:spPr bwMode="auto">
            <a:xfrm>
              <a:off x="8107363" y="6088063"/>
              <a:ext cx="185738" cy="285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Rectangle 527"/>
            <p:cNvSpPr>
              <a:spLocks noChangeArrowheads="1"/>
            </p:cNvSpPr>
            <p:nvPr/>
          </p:nvSpPr>
          <p:spPr bwMode="auto">
            <a:xfrm>
              <a:off x="8715376" y="6088063"/>
              <a:ext cx="184150" cy="285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21" name="Group 731"/>
          <p:cNvGrpSpPr/>
          <p:nvPr/>
        </p:nvGrpSpPr>
        <p:grpSpPr>
          <a:xfrm>
            <a:off x="10570427" y="4343232"/>
            <a:ext cx="553975" cy="495345"/>
            <a:chOff x="8624888" y="5635626"/>
            <a:chExt cx="1169988" cy="1046163"/>
          </a:xfrm>
          <a:solidFill>
            <a:srgbClr val="000000"/>
          </a:solidFill>
        </p:grpSpPr>
        <p:sp>
          <p:nvSpPr>
            <p:cNvPr id="822" name="Freeform 675"/>
            <p:cNvSpPr>
              <a:spLocks/>
            </p:cNvSpPr>
            <p:nvPr/>
          </p:nvSpPr>
          <p:spPr bwMode="auto">
            <a:xfrm>
              <a:off x="9390063" y="6424613"/>
              <a:ext cx="23813" cy="25400"/>
            </a:xfrm>
            <a:custGeom>
              <a:avLst/>
              <a:gdLst>
                <a:gd name="T0" fmla="*/ 0 w 75"/>
                <a:gd name="T1" fmla="*/ 0 h 80"/>
                <a:gd name="T2" fmla="*/ 75 w 75"/>
                <a:gd name="T3" fmla="*/ 0 h 80"/>
                <a:gd name="T4" fmla="*/ 37 w 75"/>
                <a:gd name="T5" fmla="*/ 80 h 80"/>
                <a:gd name="T6" fmla="*/ 0 w 75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80">
                  <a:moveTo>
                    <a:pt x="0" y="0"/>
                  </a:moveTo>
                  <a:lnTo>
                    <a:pt x="75" y="0"/>
                  </a:lnTo>
                  <a:lnTo>
                    <a:pt x="37" y="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676"/>
            <p:cNvSpPr>
              <a:spLocks/>
            </p:cNvSpPr>
            <p:nvPr/>
          </p:nvSpPr>
          <p:spPr bwMode="auto">
            <a:xfrm>
              <a:off x="9018588" y="6424613"/>
              <a:ext cx="23813" cy="25400"/>
            </a:xfrm>
            <a:custGeom>
              <a:avLst/>
              <a:gdLst>
                <a:gd name="T0" fmla="*/ 0 w 74"/>
                <a:gd name="T1" fmla="*/ 0 h 80"/>
                <a:gd name="T2" fmla="*/ 74 w 74"/>
                <a:gd name="T3" fmla="*/ 0 h 80"/>
                <a:gd name="T4" fmla="*/ 37 w 74"/>
                <a:gd name="T5" fmla="*/ 80 h 80"/>
                <a:gd name="T6" fmla="*/ 0 w 74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80">
                  <a:moveTo>
                    <a:pt x="0" y="0"/>
                  </a:moveTo>
                  <a:lnTo>
                    <a:pt x="74" y="0"/>
                  </a:lnTo>
                  <a:lnTo>
                    <a:pt x="37" y="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677"/>
            <p:cNvSpPr>
              <a:spLocks/>
            </p:cNvSpPr>
            <p:nvPr/>
          </p:nvSpPr>
          <p:spPr bwMode="auto">
            <a:xfrm>
              <a:off x="8826501" y="6484938"/>
              <a:ext cx="23813" cy="25400"/>
            </a:xfrm>
            <a:custGeom>
              <a:avLst/>
              <a:gdLst>
                <a:gd name="T0" fmla="*/ 0 w 74"/>
                <a:gd name="T1" fmla="*/ 0 h 80"/>
                <a:gd name="T2" fmla="*/ 74 w 74"/>
                <a:gd name="T3" fmla="*/ 0 h 80"/>
                <a:gd name="T4" fmla="*/ 37 w 74"/>
                <a:gd name="T5" fmla="*/ 80 h 80"/>
                <a:gd name="T6" fmla="*/ 0 w 74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80">
                  <a:moveTo>
                    <a:pt x="0" y="0"/>
                  </a:moveTo>
                  <a:lnTo>
                    <a:pt x="74" y="0"/>
                  </a:lnTo>
                  <a:lnTo>
                    <a:pt x="37" y="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678"/>
            <p:cNvSpPr>
              <a:spLocks/>
            </p:cNvSpPr>
            <p:nvPr/>
          </p:nvSpPr>
          <p:spPr bwMode="auto">
            <a:xfrm>
              <a:off x="9197976" y="6484938"/>
              <a:ext cx="23813" cy="25400"/>
            </a:xfrm>
            <a:custGeom>
              <a:avLst/>
              <a:gdLst>
                <a:gd name="T0" fmla="*/ 0 w 74"/>
                <a:gd name="T1" fmla="*/ 0 h 80"/>
                <a:gd name="T2" fmla="*/ 74 w 74"/>
                <a:gd name="T3" fmla="*/ 0 h 80"/>
                <a:gd name="T4" fmla="*/ 37 w 74"/>
                <a:gd name="T5" fmla="*/ 80 h 80"/>
                <a:gd name="T6" fmla="*/ 0 w 74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80">
                  <a:moveTo>
                    <a:pt x="0" y="0"/>
                  </a:moveTo>
                  <a:lnTo>
                    <a:pt x="74" y="0"/>
                  </a:lnTo>
                  <a:lnTo>
                    <a:pt x="37" y="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679"/>
            <p:cNvSpPr>
              <a:spLocks/>
            </p:cNvSpPr>
            <p:nvPr/>
          </p:nvSpPr>
          <p:spPr bwMode="auto">
            <a:xfrm>
              <a:off x="9569451" y="6484938"/>
              <a:ext cx="23813" cy="25400"/>
            </a:xfrm>
            <a:custGeom>
              <a:avLst/>
              <a:gdLst>
                <a:gd name="T0" fmla="*/ 0 w 74"/>
                <a:gd name="T1" fmla="*/ 0 h 80"/>
                <a:gd name="T2" fmla="*/ 74 w 74"/>
                <a:gd name="T3" fmla="*/ 0 h 80"/>
                <a:gd name="T4" fmla="*/ 37 w 74"/>
                <a:gd name="T5" fmla="*/ 80 h 80"/>
                <a:gd name="T6" fmla="*/ 0 w 74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80">
                  <a:moveTo>
                    <a:pt x="0" y="0"/>
                  </a:moveTo>
                  <a:lnTo>
                    <a:pt x="74" y="0"/>
                  </a:lnTo>
                  <a:lnTo>
                    <a:pt x="37" y="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680"/>
            <p:cNvSpPr>
              <a:spLocks noEditPoints="1"/>
            </p:cNvSpPr>
            <p:nvPr/>
          </p:nvSpPr>
          <p:spPr bwMode="auto">
            <a:xfrm>
              <a:off x="8624888" y="5689601"/>
              <a:ext cx="1169988" cy="992188"/>
            </a:xfrm>
            <a:custGeom>
              <a:avLst/>
              <a:gdLst>
                <a:gd name="T0" fmla="*/ 2818 w 3684"/>
                <a:gd name="T1" fmla="*/ 2050 h 3125"/>
                <a:gd name="T2" fmla="*/ 2827 w 3684"/>
                <a:gd name="T3" fmla="*/ 2241 h 3125"/>
                <a:gd name="T4" fmla="*/ 2835 w 3684"/>
                <a:gd name="T5" fmla="*/ 2465 h 3125"/>
                <a:gd name="T6" fmla="*/ 2655 w 3684"/>
                <a:gd name="T7" fmla="*/ 2904 h 3125"/>
                <a:gd name="T8" fmla="*/ 3287 w 3684"/>
                <a:gd name="T9" fmla="*/ 2942 h 3125"/>
                <a:gd name="T10" fmla="*/ 3203 w 3684"/>
                <a:gd name="T11" fmla="*/ 2517 h 3125"/>
                <a:gd name="T12" fmla="*/ 3180 w 3684"/>
                <a:gd name="T13" fmla="*/ 2306 h 3125"/>
                <a:gd name="T14" fmla="*/ 3214 w 3684"/>
                <a:gd name="T15" fmla="*/ 1982 h 3125"/>
                <a:gd name="T16" fmla="*/ 1846 w 3684"/>
                <a:gd name="T17" fmla="*/ 1813 h 3125"/>
                <a:gd name="T18" fmla="*/ 1647 w 3684"/>
                <a:gd name="T19" fmla="*/ 2086 h 3125"/>
                <a:gd name="T20" fmla="*/ 1698 w 3684"/>
                <a:gd name="T21" fmla="*/ 2338 h 3125"/>
                <a:gd name="T22" fmla="*/ 1641 w 3684"/>
                <a:gd name="T23" fmla="*/ 2522 h 3125"/>
                <a:gd name="T24" fmla="*/ 1630 w 3684"/>
                <a:gd name="T25" fmla="*/ 2973 h 3125"/>
                <a:gd name="T26" fmla="*/ 2274 w 3684"/>
                <a:gd name="T27" fmla="*/ 2882 h 3125"/>
                <a:gd name="T28" fmla="*/ 2010 w 3684"/>
                <a:gd name="T29" fmla="*/ 2455 h 3125"/>
                <a:gd name="T30" fmla="*/ 2032 w 3684"/>
                <a:gd name="T31" fmla="*/ 2238 h 3125"/>
                <a:gd name="T32" fmla="*/ 2043 w 3684"/>
                <a:gd name="T33" fmla="*/ 2004 h 3125"/>
                <a:gd name="T34" fmla="*/ 717 w 3684"/>
                <a:gd name="T35" fmla="*/ 1805 h 3125"/>
                <a:gd name="T36" fmla="*/ 476 w 3684"/>
                <a:gd name="T37" fmla="*/ 2073 h 3125"/>
                <a:gd name="T38" fmla="*/ 510 w 3684"/>
                <a:gd name="T39" fmla="*/ 2313 h 3125"/>
                <a:gd name="T40" fmla="*/ 470 w 3684"/>
                <a:gd name="T41" fmla="*/ 2522 h 3125"/>
                <a:gd name="T42" fmla="*/ 459 w 3684"/>
                <a:gd name="T43" fmla="*/ 2973 h 3125"/>
                <a:gd name="T44" fmla="*/ 1104 w 3684"/>
                <a:gd name="T45" fmla="*/ 2882 h 3125"/>
                <a:gd name="T46" fmla="*/ 839 w 3684"/>
                <a:gd name="T47" fmla="*/ 2455 h 3125"/>
                <a:gd name="T48" fmla="*/ 861 w 3684"/>
                <a:gd name="T49" fmla="*/ 2238 h 3125"/>
                <a:gd name="T50" fmla="*/ 870 w 3684"/>
                <a:gd name="T51" fmla="*/ 1962 h 3125"/>
                <a:gd name="T52" fmla="*/ 2421 w 3684"/>
                <a:gd name="T53" fmla="*/ 1632 h 3125"/>
                <a:gd name="T54" fmla="*/ 2252 w 3684"/>
                <a:gd name="T55" fmla="*/ 1900 h 3125"/>
                <a:gd name="T56" fmla="*/ 2304 w 3684"/>
                <a:gd name="T57" fmla="*/ 2147 h 3125"/>
                <a:gd name="T58" fmla="*/ 2248 w 3684"/>
                <a:gd name="T59" fmla="*/ 2332 h 3125"/>
                <a:gd name="T60" fmla="*/ 2514 w 3684"/>
                <a:gd name="T61" fmla="*/ 2574 h 3125"/>
                <a:gd name="T62" fmla="*/ 2637 w 3684"/>
                <a:gd name="T63" fmla="*/ 2324 h 3125"/>
                <a:gd name="T64" fmla="*/ 2616 w 3684"/>
                <a:gd name="T65" fmla="*/ 2114 h 3125"/>
                <a:gd name="T66" fmla="*/ 2649 w 3684"/>
                <a:gd name="T67" fmla="*/ 1830 h 3125"/>
                <a:gd name="T68" fmla="*/ 1375 w 3684"/>
                <a:gd name="T69" fmla="*/ 1608 h 3125"/>
                <a:gd name="T70" fmla="*/ 1082 w 3684"/>
                <a:gd name="T71" fmla="*/ 1866 h 3125"/>
                <a:gd name="T72" fmla="*/ 1092 w 3684"/>
                <a:gd name="T73" fmla="*/ 2051 h 3125"/>
                <a:gd name="T74" fmla="*/ 1100 w 3684"/>
                <a:gd name="T75" fmla="*/ 2274 h 3125"/>
                <a:gd name="T76" fmla="*/ 1186 w 3684"/>
                <a:gd name="T77" fmla="*/ 2586 h 3125"/>
                <a:gd name="T78" fmla="*/ 1474 w 3684"/>
                <a:gd name="T79" fmla="*/ 2333 h 3125"/>
                <a:gd name="T80" fmla="*/ 1433 w 3684"/>
                <a:gd name="T81" fmla="*/ 2136 h 3125"/>
                <a:gd name="T82" fmla="*/ 1479 w 3684"/>
                <a:gd name="T83" fmla="*/ 1903 h 3125"/>
                <a:gd name="T84" fmla="*/ 1387 w 3684"/>
                <a:gd name="T85" fmla="*/ 1608 h 3125"/>
                <a:gd name="T86" fmla="*/ 1499 w 3684"/>
                <a:gd name="T87" fmla="*/ 1585 h 3125"/>
                <a:gd name="T88" fmla="*/ 2155 w 3684"/>
                <a:gd name="T89" fmla="*/ 1704 h 3125"/>
                <a:gd name="T90" fmla="*/ 3070 w 3684"/>
                <a:gd name="T91" fmla="*/ 1684 h 3125"/>
                <a:gd name="T92" fmla="*/ 3323 w 3684"/>
                <a:gd name="T93" fmla="*/ 1944 h 3125"/>
                <a:gd name="T94" fmla="*/ 3281 w 3684"/>
                <a:gd name="T95" fmla="*/ 2349 h 3125"/>
                <a:gd name="T96" fmla="*/ 3640 w 3684"/>
                <a:gd name="T97" fmla="*/ 2644 h 3125"/>
                <a:gd name="T98" fmla="*/ 3347 w 3684"/>
                <a:gd name="T99" fmla="*/ 3032 h 3125"/>
                <a:gd name="T100" fmla="*/ 2739 w 3684"/>
                <a:gd name="T101" fmla="*/ 3063 h 3125"/>
                <a:gd name="T102" fmla="*/ 2204 w 3684"/>
                <a:gd name="T103" fmla="*/ 3021 h 3125"/>
                <a:gd name="T104" fmla="*/ 1607 w 3684"/>
                <a:gd name="T105" fmla="*/ 3079 h 3125"/>
                <a:gd name="T106" fmla="*/ 1090 w 3684"/>
                <a:gd name="T107" fmla="*/ 2999 h 3125"/>
                <a:gd name="T108" fmla="*/ 521 w 3684"/>
                <a:gd name="T109" fmla="*/ 3108 h 3125"/>
                <a:gd name="T110" fmla="*/ 0 w 3684"/>
                <a:gd name="T111" fmla="*/ 2848 h 3125"/>
                <a:gd name="T112" fmla="*/ 395 w 3684"/>
                <a:gd name="T113" fmla="*/ 2403 h 3125"/>
                <a:gd name="T114" fmla="*/ 364 w 3684"/>
                <a:gd name="T115" fmla="*/ 2042 h 3125"/>
                <a:gd name="T116" fmla="*/ 690 w 3684"/>
                <a:gd name="T117" fmla="*/ 1690 h 3125"/>
                <a:gd name="T118" fmla="*/ 643 w 3684"/>
                <a:gd name="T119" fmla="*/ 1580 h 3125"/>
                <a:gd name="T120" fmla="*/ 1834 w 3684"/>
                <a:gd name="T121" fmla="*/ 893 h 3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84" h="3125">
                  <a:moveTo>
                    <a:pt x="3110" y="1799"/>
                  </a:moveTo>
                  <a:lnTo>
                    <a:pt x="3100" y="1799"/>
                  </a:lnTo>
                  <a:lnTo>
                    <a:pt x="3058" y="1805"/>
                  </a:lnTo>
                  <a:lnTo>
                    <a:pt x="3018" y="1813"/>
                  </a:lnTo>
                  <a:lnTo>
                    <a:pt x="2986" y="1821"/>
                  </a:lnTo>
                  <a:lnTo>
                    <a:pt x="2957" y="1831"/>
                  </a:lnTo>
                  <a:lnTo>
                    <a:pt x="2928" y="1843"/>
                  </a:lnTo>
                  <a:lnTo>
                    <a:pt x="2899" y="1858"/>
                  </a:lnTo>
                  <a:lnTo>
                    <a:pt x="2873" y="1876"/>
                  </a:lnTo>
                  <a:lnTo>
                    <a:pt x="2858" y="1891"/>
                  </a:lnTo>
                  <a:lnTo>
                    <a:pt x="2843" y="1907"/>
                  </a:lnTo>
                  <a:lnTo>
                    <a:pt x="2832" y="1925"/>
                  </a:lnTo>
                  <a:lnTo>
                    <a:pt x="2824" y="1944"/>
                  </a:lnTo>
                  <a:lnTo>
                    <a:pt x="2819" y="1967"/>
                  </a:lnTo>
                  <a:lnTo>
                    <a:pt x="2818" y="1997"/>
                  </a:lnTo>
                  <a:lnTo>
                    <a:pt x="2818" y="2027"/>
                  </a:lnTo>
                  <a:lnTo>
                    <a:pt x="2818" y="2041"/>
                  </a:lnTo>
                  <a:lnTo>
                    <a:pt x="2818" y="2050"/>
                  </a:lnTo>
                  <a:lnTo>
                    <a:pt x="2818" y="2057"/>
                  </a:lnTo>
                  <a:lnTo>
                    <a:pt x="2818" y="2064"/>
                  </a:lnTo>
                  <a:lnTo>
                    <a:pt x="2818" y="2073"/>
                  </a:lnTo>
                  <a:lnTo>
                    <a:pt x="2817" y="2086"/>
                  </a:lnTo>
                  <a:lnTo>
                    <a:pt x="2817" y="2089"/>
                  </a:lnTo>
                  <a:lnTo>
                    <a:pt x="2816" y="2094"/>
                  </a:lnTo>
                  <a:lnTo>
                    <a:pt x="2815" y="2097"/>
                  </a:lnTo>
                  <a:lnTo>
                    <a:pt x="2813" y="2100"/>
                  </a:lnTo>
                  <a:lnTo>
                    <a:pt x="2810" y="2102"/>
                  </a:lnTo>
                  <a:lnTo>
                    <a:pt x="2802" y="2105"/>
                  </a:lnTo>
                  <a:lnTo>
                    <a:pt x="2799" y="2111"/>
                  </a:lnTo>
                  <a:lnTo>
                    <a:pt x="2798" y="2118"/>
                  </a:lnTo>
                  <a:lnTo>
                    <a:pt x="2798" y="2126"/>
                  </a:lnTo>
                  <a:lnTo>
                    <a:pt x="2799" y="2138"/>
                  </a:lnTo>
                  <a:lnTo>
                    <a:pt x="2800" y="2149"/>
                  </a:lnTo>
                  <a:lnTo>
                    <a:pt x="2816" y="2211"/>
                  </a:lnTo>
                  <a:lnTo>
                    <a:pt x="2822" y="2226"/>
                  </a:lnTo>
                  <a:lnTo>
                    <a:pt x="2827" y="2241"/>
                  </a:lnTo>
                  <a:lnTo>
                    <a:pt x="2832" y="2256"/>
                  </a:lnTo>
                  <a:lnTo>
                    <a:pt x="2838" y="2286"/>
                  </a:lnTo>
                  <a:lnTo>
                    <a:pt x="2851" y="2313"/>
                  </a:lnTo>
                  <a:lnTo>
                    <a:pt x="2869" y="2338"/>
                  </a:lnTo>
                  <a:lnTo>
                    <a:pt x="2871" y="2341"/>
                  </a:lnTo>
                  <a:lnTo>
                    <a:pt x="2873" y="2344"/>
                  </a:lnTo>
                  <a:lnTo>
                    <a:pt x="2875" y="2349"/>
                  </a:lnTo>
                  <a:lnTo>
                    <a:pt x="2875" y="2353"/>
                  </a:lnTo>
                  <a:lnTo>
                    <a:pt x="2867" y="2424"/>
                  </a:lnTo>
                  <a:lnTo>
                    <a:pt x="2867" y="2428"/>
                  </a:lnTo>
                  <a:lnTo>
                    <a:pt x="2864" y="2430"/>
                  </a:lnTo>
                  <a:lnTo>
                    <a:pt x="2862" y="2433"/>
                  </a:lnTo>
                  <a:lnTo>
                    <a:pt x="2860" y="2436"/>
                  </a:lnTo>
                  <a:lnTo>
                    <a:pt x="2858" y="2437"/>
                  </a:lnTo>
                  <a:lnTo>
                    <a:pt x="2849" y="2440"/>
                  </a:lnTo>
                  <a:lnTo>
                    <a:pt x="2842" y="2447"/>
                  </a:lnTo>
                  <a:lnTo>
                    <a:pt x="2838" y="2456"/>
                  </a:lnTo>
                  <a:lnTo>
                    <a:pt x="2835" y="2465"/>
                  </a:lnTo>
                  <a:lnTo>
                    <a:pt x="2828" y="2489"/>
                  </a:lnTo>
                  <a:lnTo>
                    <a:pt x="2819" y="2512"/>
                  </a:lnTo>
                  <a:lnTo>
                    <a:pt x="2816" y="2518"/>
                  </a:lnTo>
                  <a:lnTo>
                    <a:pt x="2813" y="2522"/>
                  </a:lnTo>
                  <a:lnTo>
                    <a:pt x="2807" y="2525"/>
                  </a:lnTo>
                  <a:lnTo>
                    <a:pt x="2722" y="2561"/>
                  </a:lnTo>
                  <a:lnTo>
                    <a:pt x="2677" y="2579"/>
                  </a:lnTo>
                  <a:lnTo>
                    <a:pt x="2632" y="2599"/>
                  </a:lnTo>
                  <a:lnTo>
                    <a:pt x="2587" y="2622"/>
                  </a:lnTo>
                  <a:lnTo>
                    <a:pt x="2543" y="2646"/>
                  </a:lnTo>
                  <a:lnTo>
                    <a:pt x="2517" y="2661"/>
                  </a:lnTo>
                  <a:lnTo>
                    <a:pt x="2495" y="2678"/>
                  </a:lnTo>
                  <a:lnTo>
                    <a:pt x="2454" y="2855"/>
                  </a:lnTo>
                  <a:lnTo>
                    <a:pt x="2499" y="2857"/>
                  </a:lnTo>
                  <a:lnTo>
                    <a:pt x="2541" y="2864"/>
                  </a:lnTo>
                  <a:lnTo>
                    <a:pt x="2580" y="2875"/>
                  </a:lnTo>
                  <a:lnTo>
                    <a:pt x="2619" y="2889"/>
                  </a:lnTo>
                  <a:lnTo>
                    <a:pt x="2655" y="2904"/>
                  </a:lnTo>
                  <a:lnTo>
                    <a:pt x="2691" y="2922"/>
                  </a:lnTo>
                  <a:lnTo>
                    <a:pt x="2727" y="2938"/>
                  </a:lnTo>
                  <a:lnTo>
                    <a:pt x="2763" y="2957"/>
                  </a:lnTo>
                  <a:lnTo>
                    <a:pt x="2800" y="2973"/>
                  </a:lnTo>
                  <a:lnTo>
                    <a:pt x="2840" y="2989"/>
                  </a:lnTo>
                  <a:lnTo>
                    <a:pt x="2880" y="3002"/>
                  </a:lnTo>
                  <a:lnTo>
                    <a:pt x="2923" y="3012"/>
                  </a:lnTo>
                  <a:lnTo>
                    <a:pt x="2970" y="3019"/>
                  </a:lnTo>
                  <a:lnTo>
                    <a:pt x="2893" y="2911"/>
                  </a:lnTo>
                  <a:lnTo>
                    <a:pt x="3013" y="2584"/>
                  </a:lnTo>
                  <a:lnTo>
                    <a:pt x="3133" y="2911"/>
                  </a:lnTo>
                  <a:lnTo>
                    <a:pt x="3057" y="3016"/>
                  </a:lnTo>
                  <a:lnTo>
                    <a:pt x="3091" y="3008"/>
                  </a:lnTo>
                  <a:lnTo>
                    <a:pt x="3128" y="2999"/>
                  </a:lnTo>
                  <a:lnTo>
                    <a:pt x="3165" y="2987"/>
                  </a:lnTo>
                  <a:lnTo>
                    <a:pt x="3206" y="2972"/>
                  </a:lnTo>
                  <a:lnTo>
                    <a:pt x="3245" y="2958"/>
                  </a:lnTo>
                  <a:lnTo>
                    <a:pt x="3287" y="2942"/>
                  </a:lnTo>
                  <a:lnTo>
                    <a:pt x="3328" y="2926"/>
                  </a:lnTo>
                  <a:lnTo>
                    <a:pt x="3368" y="2910"/>
                  </a:lnTo>
                  <a:lnTo>
                    <a:pt x="3407" y="2896"/>
                  </a:lnTo>
                  <a:lnTo>
                    <a:pt x="3445" y="2882"/>
                  </a:lnTo>
                  <a:lnTo>
                    <a:pt x="3481" y="2871"/>
                  </a:lnTo>
                  <a:lnTo>
                    <a:pt x="3514" y="2863"/>
                  </a:lnTo>
                  <a:lnTo>
                    <a:pt x="3545" y="2857"/>
                  </a:lnTo>
                  <a:lnTo>
                    <a:pt x="3572" y="2855"/>
                  </a:lnTo>
                  <a:lnTo>
                    <a:pt x="3531" y="2677"/>
                  </a:lnTo>
                  <a:lnTo>
                    <a:pt x="3510" y="2659"/>
                  </a:lnTo>
                  <a:lnTo>
                    <a:pt x="3486" y="2643"/>
                  </a:lnTo>
                  <a:lnTo>
                    <a:pt x="3398" y="2601"/>
                  </a:lnTo>
                  <a:lnTo>
                    <a:pt x="3309" y="2563"/>
                  </a:lnTo>
                  <a:lnTo>
                    <a:pt x="3218" y="2527"/>
                  </a:lnTo>
                  <a:lnTo>
                    <a:pt x="3214" y="2526"/>
                  </a:lnTo>
                  <a:lnTo>
                    <a:pt x="3210" y="2524"/>
                  </a:lnTo>
                  <a:lnTo>
                    <a:pt x="3206" y="2520"/>
                  </a:lnTo>
                  <a:lnTo>
                    <a:pt x="3203" y="2517"/>
                  </a:lnTo>
                  <a:lnTo>
                    <a:pt x="3200" y="2513"/>
                  </a:lnTo>
                  <a:lnTo>
                    <a:pt x="3191" y="2489"/>
                  </a:lnTo>
                  <a:lnTo>
                    <a:pt x="3183" y="2463"/>
                  </a:lnTo>
                  <a:lnTo>
                    <a:pt x="3180" y="2455"/>
                  </a:lnTo>
                  <a:lnTo>
                    <a:pt x="3177" y="2447"/>
                  </a:lnTo>
                  <a:lnTo>
                    <a:pt x="3172" y="2441"/>
                  </a:lnTo>
                  <a:lnTo>
                    <a:pt x="3164" y="2437"/>
                  </a:lnTo>
                  <a:lnTo>
                    <a:pt x="3162" y="2434"/>
                  </a:lnTo>
                  <a:lnTo>
                    <a:pt x="3161" y="2431"/>
                  </a:lnTo>
                  <a:lnTo>
                    <a:pt x="3159" y="2428"/>
                  </a:lnTo>
                  <a:lnTo>
                    <a:pt x="3159" y="2424"/>
                  </a:lnTo>
                  <a:lnTo>
                    <a:pt x="3159" y="2404"/>
                  </a:lnTo>
                  <a:lnTo>
                    <a:pt x="3157" y="2384"/>
                  </a:lnTo>
                  <a:lnTo>
                    <a:pt x="3159" y="2365"/>
                  </a:lnTo>
                  <a:lnTo>
                    <a:pt x="3161" y="2344"/>
                  </a:lnTo>
                  <a:lnTo>
                    <a:pt x="3168" y="2326"/>
                  </a:lnTo>
                  <a:lnTo>
                    <a:pt x="3180" y="2308"/>
                  </a:lnTo>
                  <a:lnTo>
                    <a:pt x="3180" y="2306"/>
                  </a:lnTo>
                  <a:lnTo>
                    <a:pt x="3181" y="2304"/>
                  </a:lnTo>
                  <a:lnTo>
                    <a:pt x="3190" y="2282"/>
                  </a:lnTo>
                  <a:lnTo>
                    <a:pt x="3196" y="2261"/>
                  </a:lnTo>
                  <a:lnTo>
                    <a:pt x="3203" y="2238"/>
                  </a:lnTo>
                  <a:lnTo>
                    <a:pt x="3212" y="2217"/>
                  </a:lnTo>
                  <a:lnTo>
                    <a:pt x="3223" y="2197"/>
                  </a:lnTo>
                  <a:lnTo>
                    <a:pt x="3223" y="2195"/>
                  </a:lnTo>
                  <a:lnTo>
                    <a:pt x="3223" y="2194"/>
                  </a:lnTo>
                  <a:lnTo>
                    <a:pt x="3231" y="2120"/>
                  </a:lnTo>
                  <a:lnTo>
                    <a:pt x="3231" y="2118"/>
                  </a:lnTo>
                  <a:lnTo>
                    <a:pt x="3230" y="2114"/>
                  </a:lnTo>
                  <a:lnTo>
                    <a:pt x="3227" y="2112"/>
                  </a:lnTo>
                  <a:lnTo>
                    <a:pt x="3225" y="2110"/>
                  </a:lnTo>
                  <a:lnTo>
                    <a:pt x="3218" y="2106"/>
                  </a:lnTo>
                  <a:lnTo>
                    <a:pt x="3215" y="2101"/>
                  </a:lnTo>
                  <a:lnTo>
                    <a:pt x="3214" y="2094"/>
                  </a:lnTo>
                  <a:lnTo>
                    <a:pt x="3214" y="2086"/>
                  </a:lnTo>
                  <a:lnTo>
                    <a:pt x="3214" y="1982"/>
                  </a:lnTo>
                  <a:lnTo>
                    <a:pt x="3213" y="1962"/>
                  </a:lnTo>
                  <a:lnTo>
                    <a:pt x="3207" y="1943"/>
                  </a:lnTo>
                  <a:lnTo>
                    <a:pt x="3198" y="1926"/>
                  </a:lnTo>
                  <a:lnTo>
                    <a:pt x="3185" y="1910"/>
                  </a:lnTo>
                  <a:lnTo>
                    <a:pt x="3110" y="1846"/>
                  </a:lnTo>
                  <a:lnTo>
                    <a:pt x="3103" y="1839"/>
                  </a:lnTo>
                  <a:lnTo>
                    <a:pt x="3101" y="1832"/>
                  </a:lnTo>
                  <a:lnTo>
                    <a:pt x="3102" y="1825"/>
                  </a:lnTo>
                  <a:lnTo>
                    <a:pt x="3108" y="1817"/>
                  </a:lnTo>
                  <a:lnTo>
                    <a:pt x="3114" y="1812"/>
                  </a:lnTo>
                  <a:lnTo>
                    <a:pt x="3120" y="1809"/>
                  </a:lnTo>
                  <a:lnTo>
                    <a:pt x="3126" y="1804"/>
                  </a:lnTo>
                  <a:lnTo>
                    <a:pt x="3121" y="1799"/>
                  </a:lnTo>
                  <a:lnTo>
                    <a:pt x="3110" y="1799"/>
                  </a:lnTo>
                  <a:close/>
                  <a:moveTo>
                    <a:pt x="1940" y="1799"/>
                  </a:moveTo>
                  <a:lnTo>
                    <a:pt x="1929" y="1799"/>
                  </a:lnTo>
                  <a:lnTo>
                    <a:pt x="1887" y="1805"/>
                  </a:lnTo>
                  <a:lnTo>
                    <a:pt x="1846" y="1813"/>
                  </a:lnTo>
                  <a:lnTo>
                    <a:pt x="1816" y="1821"/>
                  </a:lnTo>
                  <a:lnTo>
                    <a:pt x="1786" y="1831"/>
                  </a:lnTo>
                  <a:lnTo>
                    <a:pt x="1756" y="1843"/>
                  </a:lnTo>
                  <a:lnTo>
                    <a:pt x="1729" y="1858"/>
                  </a:lnTo>
                  <a:lnTo>
                    <a:pt x="1703" y="1876"/>
                  </a:lnTo>
                  <a:lnTo>
                    <a:pt x="1686" y="1891"/>
                  </a:lnTo>
                  <a:lnTo>
                    <a:pt x="1672" y="1907"/>
                  </a:lnTo>
                  <a:lnTo>
                    <a:pt x="1660" y="1925"/>
                  </a:lnTo>
                  <a:lnTo>
                    <a:pt x="1653" y="1944"/>
                  </a:lnTo>
                  <a:lnTo>
                    <a:pt x="1648" y="1967"/>
                  </a:lnTo>
                  <a:lnTo>
                    <a:pt x="1647" y="1997"/>
                  </a:lnTo>
                  <a:lnTo>
                    <a:pt x="1647" y="2027"/>
                  </a:lnTo>
                  <a:lnTo>
                    <a:pt x="1647" y="2041"/>
                  </a:lnTo>
                  <a:lnTo>
                    <a:pt x="1647" y="2050"/>
                  </a:lnTo>
                  <a:lnTo>
                    <a:pt x="1647" y="2057"/>
                  </a:lnTo>
                  <a:lnTo>
                    <a:pt x="1647" y="2064"/>
                  </a:lnTo>
                  <a:lnTo>
                    <a:pt x="1647" y="2073"/>
                  </a:lnTo>
                  <a:lnTo>
                    <a:pt x="1647" y="2086"/>
                  </a:lnTo>
                  <a:lnTo>
                    <a:pt x="1646" y="2089"/>
                  </a:lnTo>
                  <a:lnTo>
                    <a:pt x="1646" y="2094"/>
                  </a:lnTo>
                  <a:lnTo>
                    <a:pt x="1644" y="2097"/>
                  </a:lnTo>
                  <a:lnTo>
                    <a:pt x="1642" y="2100"/>
                  </a:lnTo>
                  <a:lnTo>
                    <a:pt x="1640" y="2102"/>
                  </a:lnTo>
                  <a:lnTo>
                    <a:pt x="1632" y="2105"/>
                  </a:lnTo>
                  <a:lnTo>
                    <a:pt x="1628" y="2111"/>
                  </a:lnTo>
                  <a:lnTo>
                    <a:pt x="1627" y="2118"/>
                  </a:lnTo>
                  <a:lnTo>
                    <a:pt x="1628" y="2126"/>
                  </a:lnTo>
                  <a:lnTo>
                    <a:pt x="1629" y="2138"/>
                  </a:lnTo>
                  <a:lnTo>
                    <a:pt x="1630" y="2149"/>
                  </a:lnTo>
                  <a:lnTo>
                    <a:pt x="1646" y="2211"/>
                  </a:lnTo>
                  <a:lnTo>
                    <a:pt x="1650" y="2226"/>
                  </a:lnTo>
                  <a:lnTo>
                    <a:pt x="1657" y="2241"/>
                  </a:lnTo>
                  <a:lnTo>
                    <a:pt x="1660" y="2256"/>
                  </a:lnTo>
                  <a:lnTo>
                    <a:pt x="1668" y="2286"/>
                  </a:lnTo>
                  <a:lnTo>
                    <a:pt x="1681" y="2313"/>
                  </a:lnTo>
                  <a:lnTo>
                    <a:pt x="1698" y="2338"/>
                  </a:lnTo>
                  <a:lnTo>
                    <a:pt x="1701" y="2341"/>
                  </a:lnTo>
                  <a:lnTo>
                    <a:pt x="1702" y="2344"/>
                  </a:lnTo>
                  <a:lnTo>
                    <a:pt x="1703" y="2349"/>
                  </a:lnTo>
                  <a:lnTo>
                    <a:pt x="1703" y="2353"/>
                  </a:lnTo>
                  <a:lnTo>
                    <a:pt x="1697" y="2424"/>
                  </a:lnTo>
                  <a:lnTo>
                    <a:pt x="1695" y="2428"/>
                  </a:lnTo>
                  <a:lnTo>
                    <a:pt x="1694" y="2430"/>
                  </a:lnTo>
                  <a:lnTo>
                    <a:pt x="1692" y="2433"/>
                  </a:lnTo>
                  <a:lnTo>
                    <a:pt x="1690" y="2436"/>
                  </a:lnTo>
                  <a:lnTo>
                    <a:pt x="1686" y="2437"/>
                  </a:lnTo>
                  <a:lnTo>
                    <a:pt x="1677" y="2440"/>
                  </a:lnTo>
                  <a:lnTo>
                    <a:pt x="1672" y="2447"/>
                  </a:lnTo>
                  <a:lnTo>
                    <a:pt x="1667" y="2456"/>
                  </a:lnTo>
                  <a:lnTo>
                    <a:pt x="1665" y="2465"/>
                  </a:lnTo>
                  <a:lnTo>
                    <a:pt x="1657" y="2489"/>
                  </a:lnTo>
                  <a:lnTo>
                    <a:pt x="1648" y="2512"/>
                  </a:lnTo>
                  <a:lnTo>
                    <a:pt x="1646" y="2518"/>
                  </a:lnTo>
                  <a:lnTo>
                    <a:pt x="1641" y="2522"/>
                  </a:lnTo>
                  <a:lnTo>
                    <a:pt x="1637" y="2525"/>
                  </a:lnTo>
                  <a:lnTo>
                    <a:pt x="1551" y="2561"/>
                  </a:lnTo>
                  <a:lnTo>
                    <a:pt x="1506" y="2579"/>
                  </a:lnTo>
                  <a:lnTo>
                    <a:pt x="1461" y="2599"/>
                  </a:lnTo>
                  <a:lnTo>
                    <a:pt x="1416" y="2622"/>
                  </a:lnTo>
                  <a:lnTo>
                    <a:pt x="1372" y="2646"/>
                  </a:lnTo>
                  <a:lnTo>
                    <a:pt x="1347" y="2661"/>
                  </a:lnTo>
                  <a:lnTo>
                    <a:pt x="1325" y="2678"/>
                  </a:lnTo>
                  <a:lnTo>
                    <a:pt x="1283" y="2855"/>
                  </a:lnTo>
                  <a:lnTo>
                    <a:pt x="1328" y="2857"/>
                  </a:lnTo>
                  <a:lnTo>
                    <a:pt x="1370" y="2864"/>
                  </a:lnTo>
                  <a:lnTo>
                    <a:pt x="1409" y="2875"/>
                  </a:lnTo>
                  <a:lnTo>
                    <a:pt x="1447" y="2889"/>
                  </a:lnTo>
                  <a:lnTo>
                    <a:pt x="1485" y="2904"/>
                  </a:lnTo>
                  <a:lnTo>
                    <a:pt x="1521" y="2922"/>
                  </a:lnTo>
                  <a:lnTo>
                    <a:pt x="1556" y="2938"/>
                  </a:lnTo>
                  <a:lnTo>
                    <a:pt x="1593" y="2957"/>
                  </a:lnTo>
                  <a:lnTo>
                    <a:pt x="1630" y="2973"/>
                  </a:lnTo>
                  <a:lnTo>
                    <a:pt x="1668" y="2989"/>
                  </a:lnTo>
                  <a:lnTo>
                    <a:pt x="1709" y="3002"/>
                  </a:lnTo>
                  <a:lnTo>
                    <a:pt x="1753" y="3012"/>
                  </a:lnTo>
                  <a:lnTo>
                    <a:pt x="1799" y="3019"/>
                  </a:lnTo>
                  <a:lnTo>
                    <a:pt x="1722" y="2911"/>
                  </a:lnTo>
                  <a:lnTo>
                    <a:pt x="1842" y="2584"/>
                  </a:lnTo>
                  <a:lnTo>
                    <a:pt x="1961" y="2911"/>
                  </a:lnTo>
                  <a:lnTo>
                    <a:pt x="1887" y="3016"/>
                  </a:lnTo>
                  <a:lnTo>
                    <a:pt x="1921" y="3008"/>
                  </a:lnTo>
                  <a:lnTo>
                    <a:pt x="1957" y="2999"/>
                  </a:lnTo>
                  <a:lnTo>
                    <a:pt x="1995" y="2987"/>
                  </a:lnTo>
                  <a:lnTo>
                    <a:pt x="2035" y="2972"/>
                  </a:lnTo>
                  <a:lnTo>
                    <a:pt x="2075" y="2958"/>
                  </a:lnTo>
                  <a:lnTo>
                    <a:pt x="2116" y="2942"/>
                  </a:lnTo>
                  <a:lnTo>
                    <a:pt x="2156" y="2926"/>
                  </a:lnTo>
                  <a:lnTo>
                    <a:pt x="2197" y="2910"/>
                  </a:lnTo>
                  <a:lnTo>
                    <a:pt x="2237" y="2896"/>
                  </a:lnTo>
                  <a:lnTo>
                    <a:pt x="2274" y="2882"/>
                  </a:lnTo>
                  <a:lnTo>
                    <a:pt x="2310" y="2871"/>
                  </a:lnTo>
                  <a:lnTo>
                    <a:pt x="2344" y="2863"/>
                  </a:lnTo>
                  <a:lnTo>
                    <a:pt x="2374" y="2857"/>
                  </a:lnTo>
                  <a:lnTo>
                    <a:pt x="2401" y="2855"/>
                  </a:lnTo>
                  <a:lnTo>
                    <a:pt x="2359" y="2677"/>
                  </a:lnTo>
                  <a:lnTo>
                    <a:pt x="2339" y="2659"/>
                  </a:lnTo>
                  <a:lnTo>
                    <a:pt x="2314" y="2643"/>
                  </a:lnTo>
                  <a:lnTo>
                    <a:pt x="2227" y="2601"/>
                  </a:lnTo>
                  <a:lnTo>
                    <a:pt x="2138" y="2563"/>
                  </a:lnTo>
                  <a:lnTo>
                    <a:pt x="2047" y="2527"/>
                  </a:lnTo>
                  <a:lnTo>
                    <a:pt x="2044" y="2526"/>
                  </a:lnTo>
                  <a:lnTo>
                    <a:pt x="2039" y="2524"/>
                  </a:lnTo>
                  <a:lnTo>
                    <a:pt x="2036" y="2520"/>
                  </a:lnTo>
                  <a:lnTo>
                    <a:pt x="2032" y="2517"/>
                  </a:lnTo>
                  <a:lnTo>
                    <a:pt x="2030" y="2513"/>
                  </a:lnTo>
                  <a:lnTo>
                    <a:pt x="2020" y="2489"/>
                  </a:lnTo>
                  <a:lnTo>
                    <a:pt x="2012" y="2463"/>
                  </a:lnTo>
                  <a:lnTo>
                    <a:pt x="2010" y="2455"/>
                  </a:lnTo>
                  <a:lnTo>
                    <a:pt x="2007" y="2447"/>
                  </a:lnTo>
                  <a:lnTo>
                    <a:pt x="2001" y="2441"/>
                  </a:lnTo>
                  <a:lnTo>
                    <a:pt x="1994" y="2437"/>
                  </a:lnTo>
                  <a:lnTo>
                    <a:pt x="1992" y="2434"/>
                  </a:lnTo>
                  <a:lnTo>
                    <a:pt x="1990" y="2431"/>
                  </a:lnTo>
                  <a:lnTo>
                    <a:pt x="1989" y="2428"/>
                  </a:lnTo>
                  <a:lnTo>
                    <a:pt x="1987" y="2424"/>
                  </a:lnTo>
                  <a:lnTo>
                    <a:pt x="1987" y="2404"/>
                  </a:lnTo>
                  <a:lnTo>
                    <a:pt x="1987" y="2384"/>
                  </a:lnTo>
                  <a:lnTo>
                    <a:pt x="1987" y="2365"/>
                  </a:lnTo>
                  <a:lnTo>
                    <a:pt x="1991" y="2344"/>
                  </a:lnTo>
                  <a:lnTo>
                    <a:pt x="1996" y="2326"/>
                  </a:lnTo>
                  <a:lnTo>
                    <a:pt x="2009" y="2308"/>
                  </a:lnTo>
                  <a:lnTo>
                    <a:pt x="2010" y="2306"/>
                  </a:lnTo>
                  <a:lnTo>
                    <a:pt x="2011" y="2304"/>
                  </a:lnTo>
                  <a:lnTo>
                    <a:pt x="2019" y="2282"/>
                  </a:lnTo>
                  <a:lnTo>
                    <a:pt x="2026" y="2261"/>
                  </a:lnTo>
                  <a:lnTo>
                    <a:pt x="2032" y="2238"/>
                  </a:lnTo>
                  <a:lnTo>
                    <a:pt x="2040" y="2217"/>
                  </a:lnTo>
                  <a:lnTo>
                    <a:pt x="2052" y="2197"/>
                  </a:lnTo>
                  <a:lnTo>
                    <a:pt x="2052" y="2195"/>
                  </a:lnTo>
                  <a:lnTo>
                    <a:pt x="2053" y="2194"/>
                  </a:lnTo>
                  <a:lnTo>
                    <a:pt x="2060" y="2120"/>
                  </a:lnTo>
                  <a:lnTo>
                    <a:pt x="2060" y="2118"/>
                  </a:lnTo>
                  <a:lnTo>
                    <a:pt x="2058" y="2114"/>
                  </a:lnTo>
                  <a:lnTo>
                    <a:pt x="2056" y="2112"/>
                  </a:lnTo>
                  <a:lnTo>
                    <a:pt x="2055" y="2110"/>
                  </a:lnTo>
                  <a:lnTo>
                    <a:pt x="2047" y="2106"/>
                  </a:lnTo>
                  <a:lnTo>
                    <a:pt x="2044" y="2101"/>
                  </a:lnTo>
                  <a:lnTo>
                    <a:pt x="2043" y="2094"/>
                  </a:lnTo>
                  <a:lnTo>
                    <a:pt x="2043" y="2086"/>
                  </a:lnTo>
                  <a:lnTo>
                    <a:pt x="2043" y="2065"/>
                  </a:lnTo>
                  <a:lnTo>
                    <a:pt x="2043" y="2049"/>
                  </a:lnTo>
                  <a:lnTo>
                    <a:pt x="2043" y="2034"/>
                  </a:lnTo>
                  <a:lnTo>
                    <a:pt x="2043" y="2020"/>
                  </a:lnTo>
                  <a:lnTo>
                    <a:pt x="2043" y="2004"/>
                  </a:lnTo>
                  <a:lnTo>
                    <a:pt x="2043" y="1982"/>
                  </a:lnTo>
                  <a:lnTo>
                    <a:pt x="2041" y="1962"/>
                  </a:lnTo>
                  <a:lnTo>
                    <a:pt x="2036" y="1943"/>
                  </a:lnTo>
                  <a:lnTo>
                    <a:pt x="2027" y="1926"/>
                  </a:lnTo>
                  <a:lnTo>
                    <a:pt x="2013" y="1910"/>
                  </a:lnTo>
                  <a:lnTo>
                    <a:pt x="1940" y="1846"/>
                  </a:lnTo>
                  <a:lnTo>
                    <a:pt x="1932" y="1839"/>
                  </a:lnTo>
                  <a:lnTo>
                    <a:pt x="1930" y="1832"/>
                  </a:lnTo>
                  <a:lnTo>
                    <a:pt x="1931" y="1825"/>
                  </a:lnTo>
                  <a:lnTo>
                    <a:pt x="1938" y="1817"/>
                  </a:lnTo>
                  <a:lnTo>
                    <a:pt x="1943" y="1812"/>
                  </a:lnTo>
                  <a:lnTo>
                    <a:pt x="1949" y="1809"/>
                  </a:lnTo>
                  <a:lnTo>
                    <a:pt x="1955" y="1804"/>
                  </a:lnTo>
                  <a:lnTo>
                    <a:pt x="1951" y="1799"/>
                  </a:lnTo>
                  <a:lnTo>
                    <a:pt x="1940" y="1799"/>
                  </a:lnTo>
                  <a:close/>
                  <a:moveTo>
                    <a:pt x="769" y="1799"/>
                  </a:moveTo>
                  <a:lnTo>
                    <a:pt x="758" y="1799"/>
                  </a:lnTo>
                  <a:lnTo>
                    <a:pt x="717" y="1805"/>
                  </a:lnTo>
                  <a:lnTo>
                    <a:pt x="675" y="1813"/>
                  </a:lnTo>
                  <a:lnTo>
                    <a:pt x="645" y="1821"/>
                  </a:lnTo>
                  <a:lnTo>
                    <a:pt x="614" y="1831"/>
                  </a:lnTo>
                  <a:lnTo>
                    <a:pt x="586" y="1843"/>
                  </a:lnTo>
                  <a:lnTo>
                    <a:pt x="558" y="1858"/>
                  </a:lnTo>
                  <a:lnTo>
                    <a:pt x="532" y="1876"/>
                  </a:lnTo>
                  <a:lnTo>
                    <a:pt x="515" y="1891"/>
                  </a:lnTo>
                  <a:lnTo>
                    <a:pt x="502" y="1907"/>
                  </a:lnTo>
                  <a:lnTo>
                    <a:pt x="490" y="1925"/>
                  </a:lnTo>
                  <a:lnTo>
                    <a:pt x="481" y="1944"/>
                  </a:lnTo>
                  <a:lnTo>
                    <a:pt x="478" y="1967"/>
                  </a:lnTo>
                  <a:lnTo>
                    <a:pt x="477" y="1997"/>
                  </a:lnTo>
                  <a:lnTo>
                    <a:pt x="476" y="2027"/>
                  </a:lnTo>
                  <a:lnTo>
                    <a:pt x="476" y="2041"/>
                  </a:lnTo>
                  <a:lnTo>
                    <a:pt x="476" y="2050"/>
                  </a:lnTo>
                  <a:lnTo>
                    <a:pt x="476" y="2057"/>
                  </a:lnTo>
                  <a:lnTo>
                    <a:pt x="476" y="2064"/>
                  </a:lnTo>
                  <a:lnTo>
                    <a:pt x="476" y="2073"/>
                  </a:lnTo>
                  <a:lnTo>
                    <a:pt x="476" y="2086"/>
                  </a:lnTo>
                  <a:lnTo>
                    <a:pt x="476" y="2089"/>
                  </a:lnTo>
                  <a:lnTo>
                    <a:pt x="475" y="2094"/>
                  </a:lnTo>
                  <a:lnTo>
                    <a:pt x="472" y="2097"/>
                  </a:lnTo>
                  <a:lnTo>
                    <a:pt x="471" y="2100"/>
                  </a:lnTo>
                  <a:lnTo>
                    <a:pt x="469" y="2102"/>
                  </a:lnTo>
                  <a:lnTo>
                    <a:pt x="461" y="2105"/>
                  </a:lnTo>
                  <a:lnTo>
                    <a:pt x="458" y="2111"/>
                  </a:lnTo>
                  <a:lnTo>
                    <a:pt x="457" y="2118"/>
                  </a:lnTo>
                  <a:lnTo>
                    <a:pt x="457" y="2126"/>
                  </a:lnTo>
                  <a:lnTo>
                    <a:pt x="458" y="2138"/>
                  </a:lnTo>
                  <a:lnTo>
                    <a:pt x="459" y="2149"/>
                  </a:lnTo>
                  <a:lnTo>
                    <a:pt x="475" y="2211"/>
                  </a:lnTo>
                  <a:lnTo>
                    <a:pt x="480" y="2226"/>
                  </a:lnTo>
                  <a:lnTo>
                    <a:pt x="486" y="2241"/>
                  </a:lnTo>
                  <a:lnTo>
                    <a:pt x="490" y="2256"/>
                  </a:lnTo>
                  <a:lnTo>
                    <a:pt x="497" y="2286"/>
                  </a:lnTo>
                  <a:lnTo>
                    <a:pt x="510" y="2313"/>
                  </a:lnTo>
                  <a:lnTo>
                    <a:pt x="528" y="2338"/>
                  </a:lnTo>
                  <a:lnTo>
                    <a:pt x="530" y="2341"/>
                  </a:lnTo>
                  <a:lnTo>
                    <a:pt x="531" y="2344"/>
                  </a:lnTo>
                  <a:lnTo>
                    <a:pt x="532" y="2349"/>
                  </a:lnTo>
                  <a:lnTo>
                    <a:pt x="533" y="2353"/>
                  </a:lnTo>
                  <a:lnTo>
                    <a:pt x="525" y="2424"/>
                  </a:lnTo>
                  <a:lnTo>
                    <a:pt x="524" y="2428"/>
                  </a:lnTo>
                  <a:lnTo>
                    <a:pt x="523" y="2430"/>
                  </a:lnTo>
                  <a:lnTo>
                    <a:pt x="521" y="2433"/>
                  </a:lnTo>
                  <a:lnTo>
                    <a:pt x="519" y="2436"/>
                  </a:lnTo>
                  <a:lnTo>
                    <a:pt x="516" y="2437"/>
                  </a:lnTo>
                  <a:lnTo>
                    <a:pt x="506" y="2440"/>
                  </a:lnTo>
                  <a:lnTo>
                    <a:pt x="501" y="2447"/>
                  </a:lnTo>
                  <a:lnTo>
                    <a:pt x="497" y="2456"/>
                  </a:lnTo>
                  <a:lnTo>
                    <a:pt x="494" y="2465"/>
                  </a:lnTo>
                  <a:lnTo>
                    <a:pt x="478" y="2512"/>
                  </a:lnTo>
                  <a:lnTo>
                    <a:pt x="475" y="2518"/>
                  </a:lnTo>
                  <a:lnTo>
                    <a:pt x="470" y="2522"/>
                  </a:lnTo>
                  <a:lnTo>
                    <a:pt x="466" y="2525"/>
                  </a:lnTo>
                  <a:lnTo>
                    <a:pt x="381" y="2561"/>
                  </a:lnTo>
                  <a:lnTo>
                    <a:pt x="335" y="2579"/>
                  </a:lnTo>
                  <a:lnTo>
                    <a:pt x="291" y="2599"/>
                  </a:lnTo>
                  <a:lnTo>
                    <a:pt x="246" y="2622"/>
                  </a:lnTo>
                  <a:lnTo>
                    <a:pt x="201" y="2646"/>
                  </a:lnTo>
                  <a:lnTo>
                    <a:pt x="176" y="2661"/>
                  </a:lnTo>
                  <a:lnTo>
                    <a:pt x="153" y="2678"/>
                  </a:lnTo>
                  <a:lnTo>
                    <a:pt x="112" y="2855"/>
                  </a:lnTo>
                  <a:lnTo>
                    <a:pt x="157" y="2857"/>
                  </a:lnTo>
                  <a:lnTo>
                    <a:pt x="198" y="2864"/>
                  </a:lnTo>
                  <a:lnTo>
                    <a:pt x="239" y="2875"/>
                  </a:lnTo>
                  <a:lnTo>
                    <a:pt x="276" y="2889"/>
                  </a:lnTo>
                  <a:lnTo>
                    <a:pt x="313" y="2904"/>
                  </a:lnTo>
                  <a:lnTo>
                    <a:pt x="349" y="2922"/>
                  </a:lnTo>
                  <a:lnTo>
                    <a:pt x="386" y="2938"/>
                  </a:lnTo>
                  <a:lnTo>
                    <a:pt x="422" y="2957"/>
                  </a:lnTo>
                  <a:lnTo>
                    <a:pt x="459" y="2973"/>
                  </a:lnTo>
                  <a:lnTo>
                    <a:pt x="497" y="2989"/>
                  </a:lnTo>
                  <a:lnTo>
                    <a:pt x="539" y="3002"/>
                  </a:lnTo>
                  <a:lnTo>
                    <a:pt x="582" y="3012"/>
                  </a:lnTo>
                  <a:lnTo>
                    <a:pt x="628" y="3019"/>
                  </a:lnTo>
                  <a:lnTo>
                    <a:pt x="551" y="2911"/>
                  </a:lnTo>
                  <a:lnTo>
                    <a:pt x="671" y="2584"/>
                  </a:lnTo>
                  <a:lnTo>
                    <a:pt x="791" y="2911"/>
                  </a:lnTo>
                  <a:lnTo>
                    <a:pt x="716" y="3016"/>
                  </a:lnTo>
                  <a:lnTo>
                    <a:pt x="750" y="3008"/>
                  </a:lnTo>
                  <a:lnTo>
                    <a:pt x="786" y="2999"/>
                  </a:lnTo>
                  <a:lnTo>
                    <a:pt x="824" y="2987"/>
                  </a:lnTo>
                  <a:lnTo>
                    <a:pt x="863" y="2972"/>
                  </a:lnTo>
                  <a:lnTo>
                    <a:pt x="904" y="2958"/>
                  </a:lnTo>
                  <a:lnTo>
                    <a:pt x="945" y="2942"/>
                  </a:lnTo>
                  <a:lnTo>
                    <a:pt x="986" y="2926"/>
                  </a:lnTo>
                  <a:lnTo>
                    <a:pt x="1026" y="2910"/>
                  </a:lnTo>
                  <a:lnTo>
                    <a:pt x="1065" y="2896"/>
                  </a:lnTo>
                  <a:lnTo>
                    <a:pt x="1104" y="2882"/>
                  </a:lnTo>
                  <a:lnTo>
                    <a:pt x="1139" y="2871"/>
                  </a:lnTo>
                  <a:lnTo>
                    <a:pt x="1172" y="2863"/>
                  </a:lnTo>
                  <a:lnTo>
                    <a:pt x="1203" y="2857"/>
                  </a:lnTo>
                  <a:lnTo>
                    <a:pt x="1230" y="2855"/>
                  </a:lnTo>
                  <a:lnTo>
                    <a:pt x="1189" y="2677"/>
                  </a:lnTo>
                  <a:lnTo>
                    <a:pt x="1168" y="2659"/>
                  </a:lnTo>
                  <a:lnTo>
                    <a:pt x="1144" y="2643"/>
                  </a:lnTo>
                  <a:lnTo>
                    <a:pt x="1056" y="2601"/>
                  </a:lnTo>
                  <a:lnTo>
                    <a:pt x="967" y="2563"/>
                  </a:lnTo>
                  <a:lnTo>
                    <a:pt x="877" y="2527"/>
                  </a:lnTo>
                  <a:lnTo>
                    <a:pt x="873" y="2526"/>
                  </a:lnTo>
                  <a:lnTo>
                    <a:pt x="868" y="2524"/>
                  </a:lnTo>
                  <a:lnTo>
                    <a:pt x="865" y="2520"/>
                  </a:lnTo>
                  <a:lnTo>
                    <a:pt x="861" y="2517"/>
                  </a:lnTo>
                  <a:lnTo>
                    <a:pt x="859" y="2513"/>
                  </a:lnTo>
                  <a:lnTo>
                    <a:pt x="849" y="2489"/>
                  </a:lnTo>
                  <a:lnTo>
                    <a:pt x="841" y="2463"/>
                  </a:lnTo>
                  <a:lnTo>
                    <a:pt x="839" y="2455"/>
                  </a:lnTo>
                  <a:lnTo>
                    <a:pt x="835" y="2447"/>
                  </a:lnTo>
                  <a:lnTo>
                    <a:pt x="831" y="2441"/>
                  </a:lnTo>
                  <a:lnTo>
                    <a:pt x="823" y="2437"/>
                  </a:lnTo>
                  <a:lnTo>
                    <a:pt x="821" y="2434"/>
                  </a:lnTo>
                  <a:lnTo>
                    <a:pt x="818" y="2431"/>
                  </a:lnTo>
                  <a:lnTo>
                    <a:pt x="817" y="2428"/>
                  </a:lnTo>
                  <a:lnTo>
                    <a:pt x="817" y="2424"/>
                  </a:lnTo>
                  <a:lnTo>
                    <a:pt x="816" y="2404"/>
                  </a:lnTo>
                  <a:lnTo>
                    <a:pt x="816" y="2384"/>
                  </a:lnTo>
                  <a:lnTo>
                    <a:pt x="816" y="2365"/>
                  </a:lnTo>
                  <a:lnTo>
                    <a:pt x="820" y="2344"/>
                  </a:lnTo>
                  <a:lnTo>
                    <a:pt x="826" y="2326"/>
                  </a:lnTo>
                  <a:lnTo>
                    <a:pt x="838" y="2308"/>
                  </a:lnTo>
                  <a:lnTo>
                    <a:pt x="839" y="2306"/>
                  </a:lnTo>
                  <a:lnTo>
                    <a:pt x="840" y="2304"/>
                  </a:lnTo>
                  <a:lnTo>
                    <a:pt x="848" y="2282"/>
                  </a:lnTo>
                  <a:lnTo>
                    <a:pt x="854" y="2261"/>
                  </a:lnTo>
                  <a:lnTo>
                    <a:pt x="861" y="2238"/>
                  </a:lnTo>
                  <a:lnTo>
                    <a:pt x="869" y="2217"/>
                  </a:lnTo>
                  <a:lnTo>
                    <a:pt x="880" y="2197"/>
                  </a:lnTo>
                  <a:lnTo>
                    <a:pt x="882" y="2195"/>
                  </a:lnTo>
                  <a:lnTo>
                    <a:pt x="882" y="2194"/>
                  </a:lnTo>
                  <a:lnTo>
                    <a:pt x="889" y="2120"/>
                  </a:lnTo>
                  <a:lnTo>
                    <a:pt x="888" y="2118"/>
                  </a:lnTo>
                  <a:lnTo>
                    <a:pt x="887" y="2114"/>
                  </a:lnTo>
                  <a:lnTo>
                    <a:pt x="886" y="2112"/>
                  </a:lnTo>
                  <a:lnTo>
                    <a:pt x="884" y="2110"/>
                  </a:lnTo>
                  <a:lnTo>
                    <a:pt x="877" y="2106"/>
                  </a:lnTo>
                  <a:lnTo>
                    <a:pt x="874" y="2101"/>
                  </a:lnTo>
                  <a:lnTo>
                    <a:pt x="873" y="2094"/>
                  </a:lnTo>
                  <a:lnTo>
                    <a:pt x="873" y="2086"/>
                  </a:lnTo>
                  <a:lnTo>
                    <a:pt x="873" y="2034"/>
                  </a:lnTo>
                  <a:lnTo>
                    <a:pt x="873" y="2020"/>
                  </a:lnTo>
                  <a:lnTo>
                    <a:pt x="873" y="2004"/>
                  </a:lnTo>
                  <a:lnTo>
                    <a:pt x="873" y="1982"/>
                  </a:lnTo>
                  <a:lnTo>
                    <a:pt x="870" y="1962"/>
                  </a:lnTo>
                  <a:lnTo>
                    <a:pt x="866" y="1943"/>
                  </a:lnTo>
                  <a:lnTo>
                    <a:pt x="857" y="1926"/>
                  </a:lnTo>
                  <a:lnTo>
                    <a:pt x="843" y="1910"/>
                  </a:lnTo>
                  <a:lnTo>
                    <a:pt x="769" y="1846"/>
                  </a:lnTo>
                  <a:lnTo>
                    <a:pt x="762" y="1839"/>
                  </a:lnTo>
                  <a:lnTo>
                    <a:pt x="759" y="1832"/>
                  </a:lnTo>
                  <a:lnTo>
                    <a:pt x="761" y="1825"/>
                  </a:lnTo>
                  <a:lnTo>
                    <a:pt x="767" y="1817"/>
                  </a:lnTo>
                  <a:lnTo>
                    <a:pt x="772" y="1812"/>
                  </a:lnTo>
                  <a:lnTo>
                    <a:pt x="778" y="1809"/>
                  </a:lnTo>
                  <a:lnTo>
                    <a:pt x="785" y="1804"/>
                  </a:lnTo>
                  <a:lnTo>
                    <a:pt x="780" y="1799"/>
                  </a:lnTo>
                  <a:lnTo>
                    <a:pt x="769" y="1799"/>
                  </a:lnTo>
                  <a:close/>
                  <a:moveTo>
                    <a:pt x="2547" y="1608"/>
                  </a:moveTo>
                  <a:lnTo>
                    <a:pt x="2535" y="1609"/>
                  </a:lnTo>
                  <a:lnTo>
                    <a:pt x="2494" y="1616"/>
                  </a:lnTo>
                  <a:lnTo>
                    <a:pt x="2453" y="1624"/>
                  </a:lnTo>
                  <a:lnTo>
                    <a:pt x="2421" y="1632"/>
                  </a:lnTo>
                  <a:lnTo>
                    <a:pt x="2392" y="1641"/>
                  </a:lnTo>
                  <a:lnTo>
                    <a:pt x="2363" y="1653"/>
                  </a:lnTo>
                  <a:lnTo>
                    <a:pt x="2336" y="1668"/>
                  </a:lnTo>
                  <a:lnTo>
                    <a:pt x="2309" y="1687"/>
                  </a:lnTo>
                  <a:lnTo>
                    <a:pt x="2293" y="1702"/>
                  </a:lnTo>
                  <a:lnTo>
                    <a:pt x="2278" y="1717"/>
                  </a:lnTo>
                  <a:lnTo>
                    <a:pt x="2267" y="1734"/>
                  </a:lnTo>
                  <a:lnTo>
                    <a:pt x="2259" y="1755"/>
                  </a:lnTo>
                  <a:lnTo>
                    <a:pt x="2255" y="1776"/>
                  </a:lnTo>
                  <a:lnTo>
                    <a:pt x="2253" y="1806"/>
                  </a:lnTo>
                  <a:lnTo>
                    <a:pt x="2253" y="1838"/>
                  </a:lnTo>
                  <a:lnTo>
                    <a:pt x="2253" y="1852"/>
                  </a:lnTo>
                  <a:lnTo>
                    <a:pt x="2253" y="1861"/>
                  </a:lnTo>
                  <a:lnTo>
                    <a:pt x="2253" y="1867"/>
                  </a:lnTo>
                  <a:lnTo>
                    <a:pt x="2253" y="1874"/>
                  </a:lnTo>
                  <a:lnTo>
                    <a:pt x="2253" y="1882"/>
                  </a:lnTo>
                  <a:lnTo>
                    <a:pt x="2253" y="1897"/>
                  </a:lnTo>
                  <a:lnTo>
                    <a:pt x="2252" y="1900"/>
                  </a:lnTo>
                  <a:lnTo>
                    <a:pt x="2251" y="1903"/>
                  </a:lnTo>
                  <a:lnTo>
                    <a:pt x="2250" y="1907"/>
                  </a:lnTo>
                  <a:lnTo>
                    <a:pt x="2248" y="1910"/>
                  </a:lnTo>
                  <a:lnTo>
                    <a:pt x="2246" y="1911"/>
                  </a:lnTo>
                  <a:lnTo>
                    <a:pt x="2238" y="1916"/>
                  </a:lnTo>
                  <a:lnTo>
                    <a:pt x="2234" y="1921"/>
                  </a:lnTo>
                  <a:lnTo>
                    <a:pt x="2233" y="1928"/>
                  </a:lnTo>
                  <a:lnTo>
                    <a:pt x="2234" y="1936"/>
                  </a:lnTo>
                  <a:lnTo>
                    <a:pt x="2235" y="1947"/>
                  </a:lnTo>
                  <a:lnTo>
                    <a:pt x="2235" y="1959"/>
                  </a:lnTo>
                  <a:lnTo>
                    <a:pt x="2243" y="1990"/>
                  </a:lnTo>
                  <a:lnTo>
                    <a:pt x="2251" y="2021"/>
                  </a:lnTo>
                  <a:lnTo>
                    <a:pt x="2257" y="2036"/>
                  </a:lnTo>
                  <a:lnTo>
                    <a:pt x="2262" y="2051"/>
                  </a:lnTo>
                  <a:lnTo>
                    <a:pt x="2267" y="2066"/>
                  </a:lnTo>
                  <a:lnTo>
                    <a:pt x="2274" y="2096"/>
                  </a:lnTo>
                  <a:lnTo>
                    <a:pt x="2286" y="2123"/>
                  </a:lnTo>
                  <a:lnTo>
                    <a:pt x="2304" y="2147"/>
                  </a:lnTo>
                  <a:lnTo>
                    <a:pt x="2306" y="2150"/>
                  </a:lnTo>
                  <a:lnTo>
                    <a:pt x="2309" y="2155"/>
                  </a:lnTo>
                  <a:lnTo>
                    <a:pt x="2310" y="2159"/>
                  </a:lnTo>
                  <a:lnTo>
                    <a:pt x="2310" y="2163"/>
                  </a:lnTo>
                  <a:lnTo>
                    <a:pt x="2303" y="2234"/>
                  </a:lnTo>
                  <a:lnTo>
                    <a:pt x="2302" y="2237"/>
                  </a:lnTo>
                  <a:lnTo>
                    <a:pt x="2300" y="2241"/>
                  </a:lnTo>
                  <a:lnTo>
                    <a:pt x="2299" y="2243"/>
                  </a:lnTo>
                  <a:lnTo>
                    <a:pt x="2295" y="2245"/>
                  </a:lnTo>
                  <a:lnTo>
                    <a:pt x="2293" y="2246"/>
                  </a:lnTo>
                  <a:lnTo>
                    <a:pt x="2284" y="2251"/>
                  </a:lnTo>
                  <a:lnTo>
                    <a:pt x="2277" y="2257"/>
                  </a:lnTo>
                  <a:lnTo>
                    <a:pt x="2274" y="2265"/>
                  </a:lnTo>
                  <a:lnTo>
                    <a:pt x="2271" y="2274"/>
                  </a:lnTo>
                  <a:lnTo>
                    <a:pt x="2264" y="2299"/>
                  </a:lnTo>
                  <a:lnTo>
                    <a:pt x="2255" y="2323"/>
                  </a:lnTo>
                  <a:lnTo>
                    <a:pt x="2251" y="2327"/>
                  </a:lnTo>
                  <a:lnTo>
                    <a:pt x="2248" y="2332"/>
                  </a:lnTo>
                  <a:lnTo>
                    <a:pt x="2243" y="2335"/>
                  </a:lnTo>
                  <a:lnTo>
                    <a:pt x="2200" y="2352"/>
                  </a:lnTo>
                  <a:lnTo>
                    <a:pt x="2158" y="2370"/>
                  </a:lnTo>
                  <a:lnTo>
                    <a:pt x="2113" y="2389"/>
                  </a:lnTo>
                  <a:lnTo>
                    <a:pt x="2067" y="2409"/>
                  </a:lnTo>
                  <a:lnTo>
                    <a:pt x="2061" y="2412"/>
                  </a:lnTo>
                  <a:lnTo>
                    <a:pt x="2066" y="2424"/>
                  </a:lnTo>
                  <a:lnTo>
                    <a:pt x="2069" y="2434"/>
                  </a:lnTo>
                  <a:lnTo>
                    <a:pt x="2071" y="2439"/>
                  </a:lnTo>
                  <a:lnTo>
                    <a:pt x="2078" y="2462"/>
                  </a:lnTo>
                  <a:lnTo>
                    <a:pt x="2140" y="2485"/>
                  </a:lnTo>
                  <a:lnTo>
                    <a:pt x="2204" y="2512"/>
                  </a:lnTo>
                  <a:lnTo>
                    <a:pt x="2271" y="2543"/>
                  </a:lnTo>
                  <a:lnTo>
                    <a:pt x="2339" y="2575"/>
                  </a:lnTo>
                  <a:lnTo>
                    <a:pt x="2357" y="2586"/>
                  </a:lnTo>
                  <a:lnTo>
                    <a:pt x="2374" y="2597"/>
                  </a:lnTo>
                  <a:lnTo>
                    <a:pt x="2448" y="2394"/>
                  </a:lnTo>
                  <a:lnTo>
                    <a:pt x="2514" y="2574"/>
                  </a:lnTo>
                  <a:lnTo>
                    <a:pt x="2523" y="2570"/>
                  </a:lnTo>
                  <a:lnTo>
                    <a:pt x="2561" y="2550"/>
                  </a:lnTo>
                  <a:lnTo>
                    <a:pt x="2598" y="2530"/>
                  </a:lnTo>
                  <a:lnTo>
                    <a:pt x="2634" y="2515"/>
                  </a:lnTo>
                  <a:lnTo>
                    <a:pt x="2669" y="2500"/>
                  </a:lnTo>
                  <a:lnTo>
                    <a:pt x="2726" y="2476"/>
                  </a:lnTo>
                  <a:lnTo>
                    <a:pt x="2760" y="2463"/>
                  </a:lnTo>
                  <a:lnTo>
                    <a:pt x="2767" y="2436"/>
                  </a:lnTo>
                  <a:lnTo>
                    <a:pt x="2772" y="2424"/>
                  </a:lnTo>
                  <a:lnTo>
                    <a:pt x="2779" y="2409"/>
                  </a:lnTo>
                  <a:lnTo>
                    <a:pt x="2790" y="2392"/>
                  </a:lnTo>
                  <a:lnTo>
                    <a:pt x="2722" y="2365"/>
                  </a:lnTo>
                  <a:lnTo>
                    <a:pt x="2654" y="2338"/>
                  </a:lnTo>
                  <a:lnTo>
                    <a:pt x="2650" y="2335"/>
                  </a:lnTo>
                  <a:lnTo>
                    <a:pt x="2646" y="2333"/>
                  </a:lnTo>
                  <a:lnTo>
                    <a:pt x="2641" y="2331"/>
                  </a:lnTo>
                  <a:lnTo>
                    <a:pt x="2639" y="2327"/>
                  </a:lnTo>
                  <a:lnTo>
                    <a:pt x="2637" y="2324"/>
                  </a:lnTo>
                  <a:lnTo>
                    <a:pt x="2627" y="2298"/>
                  </a:lnTo>
                  <a:lnTo>
                    <a:pt x="2619" y="2273"/>
                  </a:lnTo>
                  <a:lnTo>
                    <a:pt x="2615" y="2264"/>
                  </a:lnTo>
                  <a:lnTo>
                    <a:pt x="2613" y="2257"/>
                  </a:lnTo>
                  <a:lnTo>
                    <a:pt x="2607" y="2251"/>
                  </a:lnTo>
                  <a:lnTo>
                    <a:pt x="2601" y="2246"/>
                  </a:lnTo>
                  <a:lnTo>
                    <a:pt x="2598" y="2244"/>
                  </a:lnTo>
                  <a:lnTo>
                    <a:pt x="2596" y="2242"/>
                  </a:lnTo>
                  <a:lnTo>
                    <a:pt x="2595" y="2237"/>
                  </a:lnTo>
                  <a:lnTo>
                    <a:pt x="2594" y="2234"/>
                  </a:lnTo>
                  <a:lnTo>
                    <a:pt x="2594" y="2215"/>
                  </a:lnTo>
                  <a:lnTo>
                    <a:pt x="2593" y="2194"/>
                  </a:lnTo>
                  <a:lnTo>
                    <a:pt x="2594" y="2174"/>
                  </a:lnTo>
                  <a:lnTo>
                    <a:pt x="2596" y="2155"/>
                  </a:lnTo>
                  <a:lnTo>
                    <a:pt x="2603" y="2136"/>
                  </a:lnTo>
                  <a:lnTo>
                    <a:pt x="2615" y="2118"/>
                  </a:lnTo>
                  <a:lnTo>
                    <a:pt x="2616" y="2115"/>
                  </a:lnTo>
                  <a:lnTo>
                    <a:pt x="2616" y="2114"/>
                  </a:lnTo>
                  <a:lnTo>
                    <a:pt x="2625" y="2093"/>
                  </a:lnTo>
                  <a:lnTo>
                    <a:pt x="2632" y="2070"/>
                  </a:lnTo>
                  <a:lnTo>
                    <a:pt x="2639" y="2049"/>
                  </a:lnTo>
                  <a:lnTo>
                    <a:pt x="2647" y="2027"/>
                  </a:lnTo>
                  <a:lnTo>
                    <a:pt x="2658" y="2007"/>
                  </a:lnTo>
                  <a:lnTo>
                    <a:pt x="2658" y="2005"/>
                  </a:lnTo>
                  <a:lnTo>
                    <a:pt x="2658" y="2004"/>
                  </a:lnTo>
                  <a:lnTo>
                    <a:pt x="2666" y="1929"/>
                  </a:lnTo>
                  <a:lnTo>
                    <a:pt x="2666" y="1927"/>
                  </a:lnTo>
                  <a:lnTo>
                    <a:pt x="2665" y="1924"/>
                  </a:lnTo>
                  <a:lnTo>
                    <a:pt x="2663" y="1921"/>
                  </a:lnTo>
                  <a:lnTo>
                    <a:pt x="2660" y="1920"/>
                  </a:lnTo>
                  <a:lnTo>
                    <a:pt x="2654" y="1916"/>
                  </a:lnTo>
                  <a:lnTo>
                    <a:pt x="2650" y="1910"/>
                  </a:lnTo>
                  <a:lnTo>
                    <a:pt x="2649" y="1903"/>
                  </a:lnTo>
                  <a:lnTo>
                    <a:pt x="2649" y="1897"/>
                  </a:lnTo>
                  <a:lnTo>
                    <a:pt x="2649" y="1844"/>
                  </a:lnTo>
                  <a:lnTo>
                    <a:pt x="2649" y="1830"/>
                  </a:lnTo>
                  <a:lnTo>
                    <a:pt x="2649" y="1813"/>
                  </a:lnTo>
                  <a:lnTo>
                    <a:pt x="2649" y="1792"/>
                  </a:lnTo>
                  <a:lnTo>
                    <a:pt x="2648" y="1772"/>
                  </a:lnTo>
                  <a:lnTo>
                    <a:pt x="2642" y="1752"/>
                  </a:lnTo>
                  <a:lnTo>
                    <a:pt x="2633" y="1735"/>
                  </a:lnTo>
                  <a:lnTo>
                    <a:pt x="2620" y="1720"/>
                  </a:lnTo>
                  <a:lnTo>
                    <a:pt x="2583" y="1688"/>
                  </a:lnTo>
                  <a:lnTo>
                    <a:pt x="2545" y="1657"/>
                  </a:lnTo>
                  <a:lnTo>
                    <a:pt x="2539" y="1649"/>
                  </a:lnTo>
                  <a:lnTo>
                    <a:pt x="2536" y="1642"/>
                  </a:lnTo>
                  <a:lnTo>
                    <a:pt x="2537" y="1635"/>
                  </a:lnTo>
                  <a:lnTo>
                    <a:pt x="2544" y="1627"/>
                  </a:lnTo>
                  <a:lnTo>
                    <a:pt x="2549" y="1623"/>
                  </a:lnTo>
                  <a:lnTo>
                    <a:pt x="2556" y="1618"/>
                  </a:lnTo>
                  <a:lnTo>
                    <a:pt x="2561" y="1615"/>
                  </a:lnTo>
                  <a:lnTo>
                    <a:pt x="2558" y="1608"/>
                  </a:lnTo>
                  <a:lnTo>
                    <a:pt x="2547" y="1608"/>
                  </a:lnTo>
                  <a:close/>
                  <a:moveTo>
                    <a:pt x="1375" y="1608"/>
                  </a:moveTo>
                  <a:lnTo>
                    <a:pt x="1364" y="1609"/>
                  </a:lnTo>
                  <a:lnTo>
                    <a:pt x="1322" y="1616"/>
                  </a:lnTo>
                  <a:lnTo>
                    <a:pt x="1282" y="1624"/>
                  </a:lnTo>
                  <a:lnTo>
                    <a:pt x="1251" y="1632"/>
                  </a:lnTo>
                  <a:lnTo>
                    <a:pt x="1221" y="1641"/>
                  </a:lnTo>
                  <a:lnTo>
                    <a:pt x="1192" y="1653"/>
                  </a:lnTo>
                  <a:lnTo>
                    <a:pt x="1164" y="1668"/>
                  </a:lnTo>
                  <a:lnTo>
                    <a:pt x="1139" y="1686"/>
                  </a:lnTo>
                  <a:lnTo>
                    <a:pt x="1122" y="1700"/>
                  </a:lnTo>
                  <a:lnTo>
                    <a:pt x="1108" y="1717"/>
                  </a:lnTo>
                  <a:lnTo>
                    <a:pt x="1096" y="1734"/>
                  </a:lnTo>
                  <a:lnTo>
                    <a:pt x="1088" y="1755"/>
                  </a:lnTo>
                  <a:lnTo>
                    <a:pt x="1084" y="1776"/>
                  </a:lnTo>
                  <a:lnTo>
                    <a:pt x="1082" y="1806"/>
                  </a:lnTo>
                  <a:lnTo>
                    <a:pt x="1082" y="1838"/>
                  </a:lnTo>
                  <a:lnTo>
                    <a:pt x="1082" y="1852"/>
                  </a:lnTo>
                  <a:lnTo>
                    <a:pt x="1082" y="1861"/>
                  </a:lnTo>
                  <a:lnTo>
                    <a:pt x="1082" y="1866"/>
                  </a:lnTo>
                  <a:lnTo>
                    <a:pt x="1082" y="1873"/>
                  </a:lnTo>
                  <a:lnTo>
                    <a:pt x="1082" y="1882"/>
                  </a:lnTo>
                  <a:lnTo>
                    <a:pt x="1082" y="1896"/>
                  </a:lnTo>
                  <a:lnTo>
                    <a:pt x="1082" y="1900"/>
                  </a:lnTo>
                  <a:lnTo>
                    <a:pt x="1081" y="1903"/>
                  </a:lnTo>
                  <a:lnTo>
                    <a:pt x="1079" y="1907"/>
                  </a:lnTo>
                  <a:lnTo>
                    <a:pt x="1078" y="1910"/>
                  </a:lnTo>
                  <a:lnTo>
                    <a:pt x="1075" y="1911"/>
                  </a:lnTo>
                  <a:lnTo>
                    <a:pt x="1068" y="1916"/>
                  </a:lnTo>
                  <a:lnTo>
                    <a:pt x="1063" y="1921"/>
                  </a:lnTo>
                  <a:lnTo>
                    <a:pt x="1062" y="1928"/>
                  </a:lnTo>
                  <a:lnTo>
                    <a:pt x="1063" y="1936"/>
                  </a:lnTo>
                  <a:lnTo>
                    <a:pt x="1064" y="1947"/>
                  </a:lnTo>
                  <a:lnTo>
                    <a:pt x="1065" y="1959"/>
                  </a:lnTo>
                  <a:lnTo>
                    <a:pt x="1072" y="1990"/>
                  </a:lnTo>
                  <a:lnTo>
                    <a:pt x="1081" y="2021"/>
                  </a:lnTo>
                  <a:lnTo>
                    <a:pt x="1087" y="2036"/>
                  </a:lnTo>
                  <a:lnTo>
                    <a:pt x="1092" y="2051"/>
                  </a:lnTo>
                  <a:lnTo>
                    <a:pt x="1096" y="2066"/>
                  </a:lnTo>
                  <a:lnTo>
                    <a:pt x="1104" y="2095"/>
                  </a:lnTo>
                  <a:lnTo>
                    <a:pt x="1116" y="2122"/>
                  </a:lnTo>
                  <a:lnTo>
                    <a:pt x="1133" y="2147"/>
                  </a:lnTo>
                  <a:lnTo>
                    <a:pt x="1136" y="2150"/>
                  </a:lnTo>
                  <a:lnTo>
                    <a:pt x="1137" y="2155"/>
                  </a:lnTo>
                  <a:lnTo>
                    <a:pt x="1139" y="2159"/>
                  </a:lnTo>
                  <a:lnTo>
                    <a:pt x="1139" y="2163"/>
                  </a:lnTo>
                  <a:lnTo>
                    <a:pt x="1132" y="2234"/>
                  </a:lnTo>
                  <a:lnTo>
                    <a:pt x="1131" y="2237"/>
                  </a:lnTo>
                  <a:lnTo>
                    <a:pt x="1130" y="2241"/>
                  </a:lnTo>
                  <a:lnTo>
                    <a:pt x="1127" y="2243"/>
                  </a:lnTo>
                  <a:lnTo>
                    <a:pt x="1125" y="2245"/>
                  </a:lnTo>
                  <a:lnTo>
                    <a:pt x="1123" y="2246"/>
                  </a:lnTo>
                  <a:lnTo>
                    <a:pt x="1113" y="2251"/>
                  </a:lnTo>
                  <a:lnTo>
                    <a:pt x="1107" y="2257"/>
                  </a:lnTo>
                  <a:lnTo>
                    <a:pt x="1104" y="2265"/>
                  </a:lnTo>
                  <a:lnTo>
                    <a:pt x="1100" y="2274"/>
                  </a:lnTo>
                  <a:lnTo>
                    <a:pt x="1083" y="2323"/>
                  </a:lnTo>
                  <a:lnTo>
                    <a:pt x="1081" y="2327"/>
                  </a:lnTo>
                  <a:lnTo>
                    <a:pt x="1077" y="2332"/>
                  </a:lnTo>
                  <a:lnTo>
                    <a:pt x="1072" y="2335"/>
                  </a:lnTo>
                  <a:lnTo>
                    <a:pt x="1029" y="2352"/>
                  </a:lnTo>
                  <a:lnTo>
                    <a:pt x="986" y="2370"/>
                  </a:lnTo>
                  <a:lnTo>
                    <a:pt x="941" y="2389"/>
                  </a:lnTo>
                  <a:lnTo>
                    <a:pt x="896" y="2409"/>
                  </a:lnTo>
                  <a:lnTo>
                    <a:pt x="891" y="2412"/>
                  </a:lnTo>
                  <a:lnTo>
                    <a:pt x="895" y="2424"/>
                  </a:lnTo>
                  <a:lnTo>
                    <a:pt x="898" y="2434"/>
                  </a:lnTo>
                  <a:lnTo>
                    <a:pt x="901" y="2440"/>
                  </a:lnTo>
                  <a:lnTo>
                    <a:pt x="907" y="2462"/>
                  </a:lnTo>
                  <a:lnTo>
                    <a:pt x="968" y="2485"/>
                  </a:lnTo>
                  <a:lnTo>
                    <a:pt x="1034" y="2512"/>
                  </a:lnTo>
                  <a:lnTo>
                    <a:pt x="1100" y="2543"/>
                  </a:lnTo>
                  <a:lnTo>
                    <a:pt x="1168" y="2575"/>
                  </a:lnTo>
                  <a:lnTo>
                    <a:pt x="1186" y="2586"/>
                  </a:lnTo>
                  <a:lnTo>
                    <a:pt x="1203" y="2597"/>
                  </a:lnTo>
                  <a:lnTo>
                    <a:pt x="1277" y="2394"/>
                  </a:lnTo>
                  <a:lnTo>
                    <a:pt x="1344" y="2574"/>
                  </a:lnTo>
                  <a:lnTo>
                    <a:pt x="1353" y="2569"/>
                  </a:lnTo>
                  <a:lnTo>
                    <a:pt x="1390" y="2550"/>
                  </a:lnTo>
                  <a:lnTo>
                    <a:pt x="1427" y="2530"/>
                  </a:lnTo>
                  <a:lnTo>
                    <a:pt x="1463" y="2515"/>
                  </a:lnTo>
                  <a:lnTo>
                    <a:pt x="1499" y="2500"/>
                  </a:lnTo>
                  <a:lnTo>
                    <a:pt x="1556" y="2476"/>
                  </a:lnTo>
                  <a:lnTo>
                    <a:pt x="1588" y="2463"/>
                  </a:lnTo>
                  <a:lnTo>
                    <a:pt x="1596" y="2436"/>
                  </a:lnTo>
                  <a:lnTo>
                    <a:pt x="1601" y="2423"/>
                  </a:lnTo>
                  <a:lnTo>
                    <a:pt x="1607" y="2409"/>
                  </a:lnTo>
                  <a:lnTo>
                    <a:pt x="1619" y="2392"/>
                  </a:lnTo>
                  <a:lnTo>
                    <a:pt x="1551" y="2365"/>
                  </a:lnTo>
                  <a:lnTo>
                    <a:pt x="1483" y="2338"/>
                  </a:lnTo>
                  <a:lnTo>
                    <a:pt x="1479" y="2335"/>
                  </a:lnTo>
                  <a:lnTo>
                    <a:pt x="1474" y="2333"/>
                  </a:lnTo>
                  <a:lnTo>
                    <a:pt x="1471" y="2331"/>
                  </a:lnTo>
                  <a:lnTo>
                    <a:pt x="1468" y="2327"/>
                  </a:lnTo>
                  <a:lnTo>
                    <a:pt x="1465" y="2324"/>
                  </a:lnTo>
                  <a:lnTo>
                    <a:pt x="1455" y="2298"/>
                  </a:lnTo>
                  <a:lnTo>
                    <a:pt x="1447" y="2272"/>
                  </a:lnTo>
                  <a:lnTo>
                    <a:pt x="1445" y="2264"/>
                  </a:lnTo>
                  <a:lnTo>
                    <a:pt x="1442" y="2257"/>
                  </a:lnTo>
                  <a:lnTo>
                    <a:pt x="1436" y="2251"/>
                  </a:lnTo>
                  <a:lnTo>
                    <a:pt x="1429" y="2246"/>
                  </a:lnTo>
                  <a:lnTo>
                    <a:pt x="1427" y="2244"/>
                  </a:lnTo>
                  <a:lnTo>
                    <a:pt x="1425" y="2241"/>
                  </a:lnTo>
                  <a:lnTo>
                    <a:pt x="1424" y="2237"/>
                  </a:lnTo>
                  <a:lnTo>
                    <a:pt x="1423" y="2234"/>
                  </a:lnTo>
                  <a:lnTo>
                    <a:pt x="1423" y="2215"/>
                  </a:lnTo>
                  <a:lnTo>
                    <a:pt x="1423" y="2194"/>
                  </a:lnTo>
                  <a:lnTo>
                    <a:pt x="1423" y="2174"/>
                  </a:lnTo>
                  <a:lnTo>
                    <a:pt x="1426" y="2155"/>
                  </a:lnTo>
                  <a:lnTo>
                    <a:pt x="1433" y="2136"/>
                  </a:lnTo>
                  <a:lnTo>
                    <a:pt x="1444" y="2118"/>
                  </a:lnTo>
                  <a:lnTo>
                    <a:pt x="1445" y="2115"/>
                  </a:lnTo>
                  <a:lnTo>
                    <a:pt x="1446" y="2114"/>
                  </a:lnTo>
                  <a:lnTo>
                    <a:pt x="1454" y="2093"/>
                  </a:lnTo>
                  <a:lnTo>
                    <a:pt x="1461" y="2070"/>
                  </a:lnTo>
                  <a:lnTo>
                    <a:pt x="1468" y="2049"/>
                  </a:lnTo>
                  <a:lnTo>
                    <a:pt x="1476" y="2027"/>
                  </a:lnTo>
                  <a:lnTo>
                    <a:pt x="1487" y="2007"/>
                  </a:lnTo>
                  <a:lnTo>
                    <a:pt x="1488" y="2005"/>
                  </a:lnTo>
                  <a:lnTo>
                    <a:pt x="1488" y="2004"/>
                  </a:lnTo>
                  <a:lnTo>
                    <a:pt x="1495" y="1929"/>
                  </a:lnTo>
                  <a:lnTo>
                    <a:pt x="1495" y="1927"/>
                  </a:lnTo>
                  <a:lnTo>
                    <a:pt x="1494" y="1924"/>
                  </a:lnTo>
                  <a:lnTo>
                    <a:pt x="1491" y="1921"/>
                  </a:lnTo>
                  <a:lnTo>
                    <a:pt x="1490" y="1920"/>
                  </a:lnTo>
                  <a:lnTo>
                    <a:pt x="1483" y="1916"/>
                  </a:lnTo>
                  <a:lnTo>
                    <a:pt x="1480" y="1910"/>
                  </a:lnTo>
                  <a:lnTo>
                    <a:pt x="1479" y="1903"/>
                  </a:lnTo>
                  <a:lnTo>
                    <a:pt x="1479" y="1896"/>
                  </a:lnTo>
                  <a:lnTo>
                    <a:pt x="1479" y="1830"/>
                  </a:lnTo>
                  <a:lnTo>
                    <a:pt x="1479" y="1813"/>
                  </a:lnTo>
                  <a:lnTo>
                    <a:pt x="1479" y="1792"/>
                  </a:lnTo>
                  <a:lnTo>
                    <a:pt x="1477" y="1772"/>
                  </a:lnTo>
                  <a:lnTo>
                    <a:pt x="1471" y="1752"/>
                  </a:lnTo>
                  <a:lnTo>
                    <a:pt x="1462" y="1735"/>
                  </a:lnTo>
                  <a:lnTo>
                    <a:pt x="1449" y="1720"/>
                  </a:lnTo>
                  <a:lnTo>
                    <a:pt x="1412" y="1688"/>
                  </a:lnTo>
                  <a:lnTo>
                    <a:pt x="1375" y="1657"/>
                  </a:lnTo>
                  <a:lnTo>
                    <a:pt x="1369" y="1649"/>
                  </a:lnTo>
                  <a:lnTo>
                    <a:pt x="1365" y="1642"/>
                  </a:lnTo>
                  <a:lnTo>
                    <a:pt x="1367" y="1635"/>
                  </a:lnTo>
                  <a:lnTo>
                    <a:pt x="1373" y="1627"/>
                  </a:lnTo>
                  <a:lnTo>
                    <a:pt x="1379" y="1623"/>
                  </a:lnTo>
                  <a:lnTo>
                    <a:pt x="1384" y="1618"/>
                  </a:lnTo>
                  <a:lnTo>
                    <a:pt x="1390" y="1614"/>
                  </a:lnTo>
                  <a:lnTo>
                    <a:pt x="1387" y="1608"/>
                  </a:lnTo>
                  <a:lnTo>
                    <a:pt x="1375" y="1608"/>
                  </a:lnTo>
                  <a:close/>
                  <a:moveTo>
                    <a:pt x="3074" y="0"/>
                  </a:moveTo>
                  <a:lnTo>
                    <a:pt x="3091" y="4"/>
                  </a:lnTo>
                  <a:lnTo>
                    <a:pt x="3107" y="13"/>
                  </a:lnTo>
                  <a:lnTo>
                    <a:pt x="3118" y="26"/>
                  </a:lnTo>
                  <a:lnTo>
                    <a:pt x="3125" y="43"/>
                  </a:lnTo>
                  <a:lnTo>
                    <a:pt x="3126" y="60"/>
                  </a:lnTo>
                  <a:lnTo>
                    <a:pt x="3121" y="76"/>
                  </a:lnTo>
                  <a:lnTo>
                    <a:pt x="3112" y="92"/>
                  </a:lnTo>
                  <a:lnTo>
                    <a:pt x="2257" y="1095"/>
                  </a:lnTo>
                  <a:lnTo>
                    <a:pt x="2244" y="1105"/>
                  </a:lnTo>
                  <a:lnTo>
                    <a:pt x="2230" y="1112"/>
                  </a:lnTo>
                  <a:lnTo>
                    <a:pt x="2215" y="1114"/>
                  </a:lnTo>
                  <a:lnTo>
                    <a:pt x="2199" y="1112"/>
                  </a:lnTo>
                  <a:lnTo>
                    <a:pt x="1859" y="1014"/>
                  </a:lnTo>
                  <a:lnTo>
                    <a:pt x="1494" y="1557"/>
                  </a:lnTo>
                  <a:lnTo>
                    <a:pt x="1491" y="1561"/>
                  </a:lnTo>
                  <a:lnTo>
                    <a:pt x="1499" y="1585"/>
                  </a:lnTo>
                  <a:lnTo>
                    <a:pt x="1502" y="1610"/>
                  </a:lnTo>
                  <a:lnTo>
                    <a:pt x="1524" y="1631"/>
                  </a:lnTo>
                  <a:lnTo>
                    <a:pt x="1538" y="1643"/>
                  </a:lnTo>
                  <a:lnTo>
                    <a:pt x="1550" y="1660"/>
                  </a:lnTo>
                  <a:lnTo>
                    <a:pt x="1562" y="1678"/>
                  </a:lnTo>
                  <a:lnTo>
                    <a:pt x="1574" y="1700"/>
                  </a:lnTo>
                  <a:lnTo>
                    <a:pt x="1583" y="1725"/>
                  </a:lnTo>
                  <a:lnTo>
                    <a:pt x="1583" y="1508"/>
                  </a:lnTo>
                  <a:lnTo>
                    <a:pt x="1878" y="1069"/>
                  </a:lnTo>
                  <a:lnTo>
                    <a:pt x="2101" y="1134"/>
                  </a:lnTo>
                  <a:lnTo>
                    <a:pt x="2101" y="1834"/>
                  </a:lnTo>
                  <a:lnTo>
                    <a:pt x="2116" y="1852"/>
                  </a:lnTo>
                  <a:lnTo>
                    <a:pt x="2131" y="1874"/>
                  </a:lnTo>
                  <a:lnTo>
                    <a:pt x="2142" y="1852"/>
                  </a:lnTo>
                  <a:lnTo>
                    <a:pt x="2142" y="1819"/>
                  </a:lnTo>
                  <a:lnTo>
                    <a:pt x="2143" y="1761"/>
                  </a:lnTo>
                  <a:lnTo>
                    <a:pt x="2147" y="1731"/>
                  </a:lnTo>
                  <a:lnTo>
                    <a:pt x="2155" y="1704"/>
                  </a:lnTo>
                  <a:lnTo>
                    <a:pt x="2167" y="1679"/>
                  </a:lnTo>
                  <a:lnTo>
                    <a:pt x="2179" y="1658"/>
                  </a:lnTo>
                  <a:lnTo>
                    <a:pt x="2191" y="1640"/>
                  </a:lnTo>
                  <a:lnTo>
                    <a:pt x="2205" y="1624"/>
                  </a:lnTo>
                  <a:lnTo>
                    <a:pt x="2218" y="1611"/>
                  </a:lnTo>
                  <a:lnTo>
                    <a:pt x="2230" y="1601"/>
                  </a:lnTo>
                  <a:lnTo>
                    <a:pt x="2238" y="1593"/>
                  </a:lnTo>
                  <a:lnTo>
                    <a:pt x="2275" y="1566"/>
                  </a:lnTo>
                  <a:lnTo>
                    <a:pt x="2314" y="1546"/>
                  </a:lnTo>
                  <a:lnTo>
                    <a:pt x="2353" y="1530"/>
                  </a:lnTo>
                  <a:lnTo>
                    <a:pt x="2390" y="1518"/>
                  </a:lnTo>
                  <a:lnTo>
                    <a:pt x="2390" y="1008"/>
                  </a:lnTo>
                  <a:lnTo>
                    <a:pt x="2909" y="400"/>
                  </a:lnTo>
                  <a:lnTo>
                    <a:pt x="2909" y="1723"/>
                  </a:lnTo>
                  <a:lnTo>
                    <a:pt x="2951" y="1708"/>
                  </a:lnTo>
                  <a:lnTo>
                    <a:pt x="2992" y="1698"/>
                  </a:lnTo>
                  <a:lnTo>
                    <a:pt x="3031" y="1690"/>
                  </a:lnTo>
                  <a:lnTo>
                    <a:pt x="3070" y="1684"/>
                  </a:lnTo>
                  <a:lnTo>
                    <a:pt x="3082" y="1682"/>
                  </a:lnTo>
                  <a:lnTo>
                    <a:pt x="3101" y="1680"/>
                  </a:lnTo>
                  <a:lnTo>
                    <a:pt x="3119" y="1680"/>
                  </a:lnTo>
                  <a:lnTo>
                    <a:pt x="3142" y="1682"/>
                  </a:lnTo>
                  <a:lnTo>
                    <a:pt x="3164" y="1689"/>
                  </a:lnTo>
                  <a:lnTo>
                    <a:pt x="3183" y="1699"/>
                  </a:lnTo>
                  <a:lnTo>
                    <a:pt x="3201" y="1714"/>
                  </a:lnTo>
                  <a:lnTo>
                    <a:pt x="3216" y="1732"/>
                  </a:lnTo>
                  <a:lnTo>
                    <a:pt x="3229" y="1753"/>
                  </a:lnTo>
                  <a:lnTo>
                    <a:pt x="3235" y="1777"/>
                  </a:lnTo>
                  <a:lnTo>
                    <a:pt x="3236" y="1801"/>
                  </a:lnTo>
                  <a:lnTo>
                    <a:pt x="3259" y="1820"/>
                  </a:lnTo>
                  <a:lnTo>
                    <a:pt x="3272" y="1834"/>
                  </a:lnTo>
                  <a:lnTo>
                    <a:pt x="3286" y="1849"/>
                  </a:lnTo>
                  <a:lnTo>
                    <a:pt x="3298" y="1868"/>
                  </a:lnTo>
                  <a:lnTo>
                    <a:pt x="3310" y="1890"/>
                  </a:lnTo>
                  <a:lnTo>
                    <a:pt x="3318" y="1916"/>
                  </a:lnTo>
                  <a:lnTo>
                    <a:pt x="3323" y="1944"/>
                  </a:lnTo>
                  <a:lnTo>
                    <a:pt x="3325" y="1976"/>
                  </a:lnTo>
                  <a:lnTo>
                    <a:pt x="3325" y="2051"/>
                  </a:lnTo>
                  <a:lnTo>
                    <a:pt x="3336" y="2074"/>
                  </a:lnTo>
                  <a:lnTo>
                    <a:pt x="3341" y="2096"/>
                  </a:lnTo>
                  <a:lnTo>
                    <a:pt x="3342" y="2120"/>
                  </a:lnTo>
                  <a:lnTo>
                    <a:pt x="3339" y="2156"/>
                  </a:lnTo>
                  <a:lnTo>
                    <a:pt x="3336" y="2190"/>
                  </a:lnTo>
                  <a:lnTo>
                    <a:pt x="3334" y="2199"/>
                  </a:lnTo>
                  <a:lnTo>
                    <a:pt x="3331" y="2218"/>
                  </a:lnTo>
                  <a:lnTo>
                    <a:pt x="3324" y="2237"/>
                  </a:lnTo>
                  <a:lnTo>
                    <a:pt x="3314" y="2254"/>
                  </a:lnTo>
                  <a:lnTo>
                    <a:pt x="3314" y="2254"/>
                  </a:lnTo>
                  <a:lnTo>
                    <a:pt x="3311" y="2261"/>
                  </a:lnTo>
                  <a:lnTo>
                    <a:pt x="3307" y="2273"/>
                  </a:lnTo>
                  <a:lnTo>
                    <a:pt x="3304" y="2285"/>
                  </a:lnTo>
                  <a:lnTo>
                    <a:pt x="3296" y="2312"/>
                  </a:lnTo>
                  <a:lnTo>
                    <a:pt x="3284" y="2342"/>
                  </a:lnTo>
                  <a:lnTo>
                    <a:pt x="3281" y="2349"/>
                  </a:lnTo>
                  <a:lnTo>
                    <a:pt x="3277" y="2358"/>
                  </a:lnTo>
                  <a:lnTo>
                    <a:pt x="3270" y="2368"/>
                  </a:lnTo>
                  <a:lnTo>
                    <a:pt x="3269" y="2372"/>
                  </a:lnTo>
                  <a:lnTo>
                    <a:pt x="3270" y="2378"/>
                  </a:lnTo>
                  <a:lnTo>
                    <a:pt x="3280" y="2396"/>
                  </a:lnTo>
                  <a:lnTo>
                    <a:pt x="3286" y="2413"/>
                  </a:lnTo>
                  <a:lnTo>
                    <a:pt x="3291" y="2424"/>
                  </a:lnTo>
                  <a:lnTo>
                    <a:pt x="3292" y="2429"/>
                  </a:lnTo>
                  <a:lnTo>
                    <a:pt x="3350" y="2453"/>
                  </a:lnTo>
                  <a:lnTo>
                    <a:pt x="3411" y="2478"/>
                  </a:lnTo>
                  <a:lnTo>
                    <a:pt x="3473" y="2507"/>
                  </a:lnTo>
                  <a:lnTo>
                    <a:pt x="3536" y="2537"/>
                  </a:lnTo>
                  <a:lnTo>
                    <a:pt x="3564" y="2553"/>
                  </a:lnTo>
                  <a:lnTo>
                    <a:pt x="3588" y="2572"/>
                  </a:lnTo>
                  <a:lnTo>
                    <a:pt x="3611" y="2591"/>
                  </a:lnTo>
                  <a:lnTo>
                    <a:pt x="3623" y="2608"/>
                  </a:lnTo>
                  <a:lnTo>
                    <a:pt x="3633" y="2625"/>
                  </a:lnTo>
                  <a:lnTo>
                    <a:pt x="3640" y="2644"/>
                  </a:lnTo>
                  <a:lnTo>
                    <a:pt x="3681" y="2823"/>
                  </a:lnTo>
                  <a:lnTo>
                    <a:pt x="3684" y="2848"/>
                  </a:lnTo>
                  <a:lnTo>
                    <a:pt x="3682" y="2873"/>
                  </a:lnTo>
                  <a:lnTo>
                    <a:pt x="3673" y="2897"/>
                  </a:lnTo>
                  <a:lnTo>
                    <a:pt x="3659" y="2918"/>
                  </a:lnTo>
                  <a:lnTo>
                    <a:pt x="3641" y="2936"/>
                  </a:lnTo>
                  <a:lnTo>
                    <a:pt x="3621" y="2950"/>
                  </a:lnTo>
                  <a:lnTo>
                    <a:pt x="3597" y="2958"/>
                  </a:lnTo>
                  <a:lnTo>
                    <a:pt x="3571" y="2961"/>
                  </a:lnTo>
                  <a:lnTo>
                    <a:pt x="3555" y="2962"/>
                  </a:lnTo>
                  <a:lnTo>
                    <a:pt x="3536" y="2966"/>
                  </a:lnTo>
                  <a:lnTo>
                    <a:pt x="3513" y="2972"/>
                  </a:lnTo>
                  <a:lnTo>
                    <a:pt x="3488" y="2980"/>
                  </a:lnTo>
                  <a:lnTo>
                    <a:pt x="3461" y="2989"/>
                  </a:lnTo>
                  <a:lnTo>
                    <a:pt x="3433" y="2999"/>
                  </a:lnTo>
                  <a:lnTo>
                    <a:pt x="3403" y="3011"/>
                  </a:lnTo>
                  <a:lnTo>
                    <a:pt x="3375" y="3021"/>
                  </a:lnTo>
                  <a:lnTo>
                    <a:pt x="3347" y="3032"/>
                  </a:lnTo>
                  <a:lnTo>
                    <a:pt x="3301" y="3050"/>
                  </a:lnTo>
                  <a:lnTo>
                    <a:pt x="3253" y="3068"/>
                  </a:lnTo>
                  <a:lnTo>
                    <a:pt x="3207" y="3085"/>
                  </a:lnTo>
                  <a:lnTo>
                    <a:pt x="3162" y="3100"/>
                  </a:lnTo>
                  <a:lnTo>
                    <a:pt x="3118" y="3111"/>
                  </a:lnTo>
                  <a:lnTo>
                    <a:pt x="3075" y="3120"/>
                  </a:lnTo>
                  <a:lnTo>
                    <a:pt x="3056" y="3121"/>
                  </a:lnTo>
                  <a:lnTo>
                    <a:pt x="3036" y="3120"/>
                  </a:lnTo>
                  <a:lnTo>
                    <a:pt x="3018" y="3114"/>
                  </a:lnTo>
                  <a:lnTo>
                    <a:pt x="2995" y="3122"/>
                  </a:lnTo>
                  <a:lnTo>
                    <a:pt x="2970" y="3125"/>
                  </a:lnTo>
                  <a:lnTo>
                    <a:pt x="2970" y="3125"/>
                  </a:lnTo>
                  <a:lnTo>
                    <a:pt x="2960" y="3123"/>
                  </a:lnTo>
                  <a:lnTo>
                    <a:pt x="2909" y="3118"/>
                  </a:lnTo>
                  <a:lnTo>
                    <a:pt x="2863" y="3108"/>
                  </a:lnTo>
                  <a:lnTo>
                    <a:pt x="2819" y="3094"/>
                  </a:lnTo>
                  <a:lnTo>
                    <a:pt x="2778" y="3079"/>
                  </a:lnTo>
                  <a:lnTo>
                    <a:pt x="2739" y="3063"/>
                  </a:lnTo>
                  <a:lnTo>
                    <a:pt x="2702" y="3046"/>
                  </a:lnTo>
                  <a:lnTo>
                    <a:pt x="2667" y="3029"/>
                  </a:lnTo>
                  <a:lnTo>
                    <a:pt x="2631" y="3011"/>
                  </a:lnTo>
                  <a:lnTo>
                    <a:pt x="2596" y="2994"/>
                  </a:lnTo>
                  <a:lnTo>
                    <a:pt x="2561" y="2980"/>
                  </a:lnTo>
                  <a:lnTo>
                    <a:pt x="2527" y="2970"/>
                  </a:lnTo>
                  <a:lnTo>
                    <a:pt x="2491" y="2963"/>
                  </a:lnTo>
                  <a:lnTo>
                    <a:pt x="2454" y="2961"/>
                  </a:lnTo>
                  <a:lnTo>
                    <a:pt x="2427" y="2958"/>
                  </a:lnTo>
                  <a:lnTo>
                    <a:pt x="2401" y="2961"/>
                  </a:lnTo>
                  <a:lnTo>
                    <a:pt x="2385" y="2962"/>
                  </a:lnTo>
                  <a:lnTo>
                    <a:pt x="2365" y="2966"/>
                  </a:lnTo>
                  <a:lnTo>
                    <a:pt x="2342" y="2972"/>
                  </a:lnTo>
                  <a:lnTo>
                    <a:pt x="2317" y="2980"/>
                  </a:lnTo>
                  <a:lnTo>
                    <a:pt x="2289" y="2989"/>
                  </a:lnTo>
                  <a:lnTo>
                    <a:pt x="2261" y="2999"/>
                  </a:lnTo>
                  <a:lnTo>
                    <a:pt x="2233" y="3011"/>
                  </a:lnTo>
                  <a:lnTo>
                    <a:pt x="2204" y="3021"/>
                  </a:lnTo>
                  <a:lnTo>
                    <a:pt x="2177" y="3032"/>
                  </a:lnTo>
                  <a:lnTo>
                    <a:pt x="2129" y="3050"/>
                  </a:lnTo>
                  <a:lnTo>
                    <a:pt x="2083" y="3068"/>
                  </a:lnTo>
                  <a:lnTo>
                    <a:pt x="2037" y="3085"/>
                  </a:lnTo>
                  <a:lnTo>
                    <a:pt x="1991" y="3100"/>
                  </a:lnTo>
                  <a:lnTo>
                    <a:pt x="1947" y="3111"/>
                  </a:lnTo>
                  <a:lnTo>
                    <a:pt x="1905" y="3120"/>
                  </a:lnTo>
                  <a:lnTo>
                    <a:pt x="1885" y="3121"/>
                  </a:lnTo>
                  <a:lnTo>
                    <a:pt x="1866" y="3120"/>
                  </a:lnTo>
                  <a:lnTo>
                    <a:pt x="1846" y="3114"/>
                  </a:lnTo>
                  <a:lnTo>
                    <a:pt x="1824" y="3122"/>
                  </a:lnTo>
                  <a:lnTo>
                    <a:pt x="1800" y="3125"/>
                  </a:lnTo>
                  <a:lnTo>
                    <a:pt x="1799" y="3125"/>
                  </a:lnTo>
                  <a:lnTo>
                    <a:pt x="1790" y="3123"/>
                  </a:lnTo>
                  <a:lnTo>
                    <a:pt x="1739" y="3118"/>
                  </a:lnTo>
                  <a:lnTo>
                    <a:pt x="1692" y="3108"/>
                  </a:lnTo>
                  <a:lnTo>
                    <a:pt x="1648" y="3094"/>
                  </a:lnTo>
                  <a:lnTo>
                    <a:pt x="1607" y="3079"/>
                  </a:lnTo>
                  <a:lnTo>
                    <a:pt x="1568" y="3063"/>
                  </a:lnTo>
                  <a:lnTo>
                    <a:pt x="1532" y="3046"/>
                  </a:lnTo>
                  <a:lnTo>
                    <a:pt x="1497" y="3029"/>
                  </a:lnTo>
                  <a:lnTo>
                    <a:pt x="1460" y="3011"/>
                  </a:lnTo>
                  <a:lnTo>
                    <a:pt x="1425" y="2994"/>
                  </a:lnTo>
                  <a:lnTo>
                    <a:pt x="1391" y="2980"/>
                  </a:lnTo>
                  <a:lnTo>
                    <a:pt x="1356" y="2970"/>
                  </a:lnTo>
                  <a:lnTo>
                    <a:pt x="1320" y="2963"/>
                  </a:lnTo>
                  <a:lnTo>
                    <a:pt x="1283" y="2961"/>
                  </a:lnTo>
                  <a:lnTo>
                    <a:pt x="1257" y="2958"/>
                  </a:lnTo>
                  <a:lnTo>
                    <a:pt x="1243" y="2960"/>
                  </a:lnTo>
                  <a:lnTo>
                    <a:pt x="1230" y="2961"/>
                  </a:lnTo>
                  <a:lnTo>
                    <a:pt x="1214" y="2962"/>
                  </a:lnTo>
                  <a:lnTo>
                    <a:pt x="1194" y="2966"/>
                  </a:lnTo>
                  <a:lnTo>
                    <a:pt x="1171" y="2972"/>
                  </a:lnTo>
                  <a:lnTo>
                    <a:pt x="1145" y="2980"/>
                  </a:lnTo>
                  <a:lnTo>
                    <a:pt x="1118" y="2989"/>
                  </a:lnTo>
                  <a:lnTo>
                    <a:pt x="1090" y="2999"/>
                  </a:lnTo>
                  <a:lnTo>
                    <a:pt x="1062" y="3011"/>
                  </a:lnTo>
                  <a:lnTo>
                    <a:pt x="1034" y="3021"/>
                  </a:lnTo>
                  <a:lnTo>
                    <a:pt x="1006" y="3032"/>
                  </a:lnTo>
                  <a:lnTo>
                    <a:pt x="959" y="3050"/>
                  </a:lnTo>
                  <a:lnTo>
                    <a:pt x="912" y="3068"/>
                  </a:lnTo>
                  <a:lnTo>
                    <a:pt x="866" y="3085"/>
                  </a:lnTo>
                  <a:lnTo>
                    <a:pt x="821" y="3100"/>
                  </a:lnTo>
                  <a:lnTo>
                    <a:pt x="777" y="3111"/>
                  </a:lnTo>
                  <a:lnTo>
                    <a:pt x="734" y="3120"/>
                  </a:lnTo>
                  <a:lnTo>
                    <a:pt x="714" y="3121"/>
                  </a:lnTo>
                  <a:lnTo>
                    <a:pt x="694" y="3120"/>
                  </a:lnTo>
                  <a:lnTo>
                    <a:pt x="675" y="3114"/>
                  </a:lnTo>
                  <a:lnTo>
                    <a:pt x="653" y="3122"/>
                  </a:lnTo>
                  <a:lnTo>
                    <a:pt x="629" y="3125"/>
                  </a:lnTo>
                  <a:lnTo>
                    <a:pt x="628" y="3125"/>
                  </a:lnTo>
                  <a:lnTo>
                    <a:pt x="619" y="3123"/>
                  </a:lnTo>
                  <a:lnTo>
                    <a:pt x="568" y="3118"/>
                  </a:lnTo>
                  <a:lnTo>
                    <a:pt x="521" y="3108"/>
                  </a:lnTo>
                  <a:lnTo>
                    <a:pt x="478" y="3094"/>
                  </a:lnTo>
                  <a:lnTo>
                    <a:pt x="436" y="3079"/>
                  </a:lnTo>
                  <a:lnTo>
                    <a:pt x="398" y="3063"/>
                  </a:lnTo>
                  <a:lnTo>
                    <a:pt x="361" y="3046"/>
                  </a:lnTo>
                  <a:lnTo>
                    <a:pt x="326" y="3029"/>
                  </a:lnTo>
                  <a:lnTo>
                    <a:pt x="289" y="3011"/>
                  </a:lnTo>
                  <a:lnTo>
                    <a:pt x="254" y="2994"/>
                  </a:lnTo>
                  <a:lnTo>
                    <a:pt x="220" y="2980"/>
                  </a:lnTo>
                  <a:lnTo>
                    <a:pt x="185" y="2970"/>
                  </a:lnTo>
                  <a:lnTo>
                    <a:pt x="150" y="2963"/>
                  </a:lnTo>
                  <a:lnTo>
                    <a:pt x="112" y="2961"/>
                  </a:lnTo>
                  <a:lnTo>
                    <a:pt x="87" y="2958"/>
                  </a:lnTo>
                  <a:lnTo>
                    <a:pt x="63" y="2950"/>
                  </a:lnTo>
                  <a:lnTo>
                    <a:pt x="42" y="2936"/>
                  </a:lnTo>
                  <a:lnTo>
                    <a:pt x="24" y="2918"/>
                  </a:lnTo>
                  <a:lnTo>
                    <a:pt x="11" y="2897"/>
                  </a:lnTo>
                  <a:lnTo>
                    <a:pt x="2" y="2873"/>
                  </a:lnTo>
                  <a:lnTo>
                    <a:pt x="0" y="2848"/>
                  </a:lnTo>
                  <a:lnTo>
                    <a:pt x="3" y="2822"/>
                  </a:lnTo>
                  <a:lnTo>
                    <a:pt x="44" y="2646"/>
                  </a:lnTo>
                  <a:lnTo>
                    <a:pt x="52" y="2626"/>
                  </a:lnTo>
                  <a:lnTo>
                    <a:pt x="62" y="2607"/>
                  </a:lnTo>
                  <a:lnTo>
                    <a:pt x="77" y="2590"/>
                  </a:lnTo>
                  <a:lnTo>
                    <a:pt x="97" y="2573"/>
                  </a:lnTo>
                  <a:lnTo>
                    <a:pt x="121" y="2556"/>
                  </a:lnTo>
                  <a:lnTo>
                    <a:pt x="149" y="2540"/>
                  </a:lnTo>
                  <a:lnTo>
                    <a:pt x="166" y="2531"/>
                  </a:lnTo>
                  <a:lnTo>
                    <a:pt x="203" y="2511"/>
                  </a:lnTo>
                  <a:lnTo>
                    <a:pt x="242" y="2492"/>
                  </a:lnTo>
                  <a:lnTo>
                    <a:pt x="278" y="2475"/>
                  </a:lnTo>
                  <a:lnTo>
                    <a:pt x="316" y="2460"/>
                  </a:lnTo>
                  <a:lnTo>
                    <a:pt x="337" y="2450"/>
                  </a:lnTo>
                  <a:lnTo>
                    <a:pt x="373" y="2436"/>
                  </a:lnTo>
                  <a:lnTo>
                    <a:pt x="386" y="2431"/>
                  </a:lnTo>
                  <a:lnTo>
                    <a:pt x="387" y="2425"/>
                  </a:lnTo>
                  <a:lnTo>
                    <a:pt x="395" y="2403"/>
                  </a:lnTo>
                  <a:lnTo>
                    <a:pt x="405" y="2384"/>
                  </a:lnTo>
                  <a:lnTo>
                    <a:pt x="416" y="2368"/>
                  </a:lnTo>
                  <a:lnTo>
                    <a:pt x="400" y="2338"/>
                  </a:lnTo>
                  <a:lnTo>
                    <a:pt x="388" y="2306"/>
                  </a:lnTo>
                  <a:lnTo>
                    <a:pt x="380" y="2271"/>
                  </a:lnTo>
                  <a:lnTo>
                    <a:pt x="378" y="2265"/>
                  </a:lnTo>
                  <a:lnTo>
                    <a:pt x="366" y="2236"/>
                  </a:lnTo>
                  <a:lnTo>
                    <a:pt x="357" y="2200"/>
                  </a:lnTo>
                  <a:lnTo>
                    <a:pt x="349" y="2167"/>
                  </a:lnTo>
                  <a:lnTo>
                    <a:pt x="346" y="2148"/>
                  </a:lnTo>
                  <a:lnTo>
                    <a:pt x="346" y="2133"/>
                  </a:lnTo>
                  <a:lnTo>
                    <a:pt x="346" y="2135"/>
                  </a:lnTo>
                  <a:lnTo>
                    <a:pt x="346" y="2137"/>
                  </a:lnTo>
                  <a:lnTo>
                    <a:pt x="346" y="2139"/>
                  </a:lnTo>
                  <a:lnTo>
                    <a:pt x="345" y="2111"/>
                  </a:lnTo>
                  <a:lnTo>
                    <a:pt x="347" y="2085"/>
                  </a:lnTo>
                  <a:lnTo>
                    <a:pt x="354" y="2062"/>
                  </a:lnTo>
                  <a:lnTo>
                    <a:pt x="364" y="2042"/>
                  </a:lnTo>
                  <a:lnTo>
                    <a:pt x="364" y="2009"/>
                  </a:lnTo>
                  <a:lnTo>
                    <a:pt x="364" y="1981"/>
                  </a:lnTo>
                  <a:lnTo>
                    <a:pt x="366" y="1952"/>
                  </a:lnTo>
                  <a:lnTo>
                    <a:pt x="371" y="1921"/>
                  </a:lnTo>
                  <a:lnTo>
                    <a:pt x="379" y="1894"/>
                  </a:lnTo>
                  <a:lnTo>
                    <a:pt x="389" y="1870"/>
                  </a:lnTo>
                  <a:lnTo>
                    <a:pt x="401" y="1848"/>
                  </a:lnTo>
                  <a:lnTo>
                    <a:pt x="415" y="1830"/>
                  </a:lnTo>
                  <a:lnTo>
                    <a:pt x="428" y="1814"/>
                  </a:lnTo>
                  <a:lnTo>
                    <a:pt x="441" y="1801"/>
                  </a:lnTo>
                  <a:lnTo>
                    <a:pt x="452" y="1791"/>
                  </a:lnTo>
                  <a:lnTo>
                    <a:pt x="461" y="1784"/>
                  </a:lnTo>
                  <a:lnTo>
                    <a:pt x="498" y="1757"/>
                  </a:lnTo>
                  <a:lnTo>
                    <a:pt x="537" y="1735"/>
                  </a:lnTo>
                  <a:lnTo>
                    <a:pt x="575" y="1720"/>
                  </a:lnTo>
                  <a:lnTo>
                    <a:pt x="613" y="1707"/>
                  </a:lnTo>
                  <a:lnTo>
                    <a:pt x="649" y="1698"/>
                  </a:lnTo>
                  <a:lnTo>
                    <a:pt x="690" y="1690"/>
                  </a:lnTo>
                  <a:lnTo>
                    <a:pt x="728" y="1684"/>
                  </a:lnTo>
                  <a:lnTo>
                    <a:pt x="741" y="1682"/>
                  </a:lnTo>
                  <a:lnTo>
                    <a:pt x="759" y="1680"/>
                  </a:lnTo>
                  <a:lnTo>
                    <a:pt x="778" y="1680"/>
                  </a:lnTo>
                  <a:lnTo>
                    <a:pt x="799" y="1682"/>
                  </a:lnTo>
                  <a:lnTo>
                    <a:pt x="820" y="1688"/>
                  </a:lnTo>
                  <a:lnTo>
                    <a:pt x="820" y="1525"/>
                  </a:lnTo>
                  <a:lnTo>
                    <a:pt x="1073" y="1316"/>
                  </a:lnTo>
                  <a:lnTo>
                    <a:pt x="1269" y="1505"/>
                  </a:lnTo>
                  <a:lnTo>
                    <a:pt x="1301" y="1499"/>
                  </a:lnTo>
                  <a:lnTo>
                    <a:pt x="1331" y="1494"/>
                  </a:lnTo>
                  <a:lnTo>
                    <a:pt x="1334" y="1494"/>
                  </a:lnTo>
                  <a:lnTo>
                    <a:pt x="1081" y="1251"/>
                  </a:lnTo>
                  <a:lnTo>
                    <a:pt x="693" y="1570"/>
                  </a:lnTo>
                  <a:lnTo>
                    <a:pt x="682" y="1576"/>
                  </a:lnTo>
                  <a:lnTo>
                    <a:pt x="671" y="1581"/>
                  </a:lnTo>
                  <a:lnTo>
                    <a:pt x="658" y="1582"/>
                  </a:lnTo>
                  <a:lnTo>
                    <a:pt x="643" y="1580"/>
                  </a:lnTo>
                  <a:lnTo>
                    <a:pt x="628" y="1573"/>
                  </a:lnTo>
                  <a:lnTo>
                    <a:pt x="615" y="1562"/>
                  </a:lnTo>
                  <a:lnTo>
                    <a:pt x="606" y="1547"/>
                  </a:lnTo>
                  <a:lnTo>
                    <a:pt x="602" y="1530"/>
                  </a:lnTo>
                  <a:lnTo>
                    <a:pt x="604" y="1513"/>
                  </a:lnTo>
                  <a:lnTo>
                    <a:pt x="611" y="1498"/>
                  </a:lnTo>
                  <a:lnTo>
                    <a:pt x="622" y="1483"/>
                  </a:lnTo>
                  <a:lnTo>
                    <a:pt x="1048" y="1133"/>
                  </a:lnTo>
                  <a:lnTo>
                    <a:pt x="1063" y="1125"/>
                  </a:lnTo>
                  <a:lnTo>
                    <a:pt x="1079" y="1121"/>
                  </a:lnTo>
                  <a:lnTo>
                    <a:pt x="1095" y="1122"/>
                  </a:lnTo>
                  <a:lnTo>
                    <a:pt x="1109" y="1127"/>
                  </a:lnTo>
                  <a:lnTo>
                    <a:pt x="1123" y="1137"/>
                  </a:lnTo>
                  <a:lnTo>
                    <a:pt x="1438" y="1441"/>
                  </a:lnTo>
                  <a:lnTo>
                    <a:pt x="1790" y="918"/>
                  </a:lnTo>
                  <a:lnTo>
                    <a:pt x="1803" y="904"/>
                  </a:lnTo>
                  <a:lnTo>
                    <a:pt x="1817" y="897"/>
                  </a:lnTo>
                  <a:lnTo>
                    <a:pt x="1834" y="893"/>
                  </a:lnTo>
                  <a:lnTo>
                    <a:pt x="1852" y="895"/>
                  </a:lnTo>
                  <a:lnTo>
                    <a:pt x="2195" y="996"/>
                  </a:lnTo>
                  <a:lnTo>
                    <a:pt x="3028" y="19"/>
                  </a:lnTo>
                  <a:lnTo>
                    <a:pt x="3041" y="8"/>
                  </a:lnTo>
                  <a:lnTo>
                    <a:pt x="3057" y="1"/>
                  </a:lnTo>
                  <a:lnTo>
                    <a:pt x="30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681"/>
            <p:cNvSpPr>
              <a:spLocks/>
            </p:cNvSpPr>
            <p:nvPr/>
          </p:nvSpPr>
          <p:spPr bwMode="auto">
            <a:xfrm>
              <a:off x="9383713" y="5635626"/>
              <a:ext cx="165100" cy="265113"/>
            </a:xfrm>
            <a:custGeom>
              <a:avLst/>
              <a:gdLst>
                <a:gd name="T0" fmla="*/ 34 w 519"/>
                <a:gd name="T1" fmla="*/ 0 h 837"/>
                <a:gd name="T2" fmla="*/ 486 w 519"/>
                <a:gd name="T3" fmla="*/ 0 h 837"/>
                <a:gd name="T4" fmla="*/ 499 w 519"/>
                <a:gd name="T5" fmla="*/ 3 h 837"/>
                <a:gd name="T6" fmla="*/ 509 w 519"/>
                <a:gd name="T7" fmla="*/ 10 h 837"/>
                <a:gd name="T8" fmla="*/ 516 w 519"/>
                <a:gd name="T9" fmla="*/ 20 h 837"/>
                <a:gd name="T10" fmla="*/ 519 w 519"/>
                <a:gd name="T11" fmla="*/ 34 h 837"/>
                <a:gd name="T12" fmla="*/ 519 w 519"/>
                <a:gd name="T13" fmla="*/ 230 h 837"/>
                <a:gd name="T14" fmla="*/ 0 w 519"/>
                <a:gd name="T15" fmla="*/ 837 h 837"/>
                <a:gd name="T16" fmla="*/ 0 w 519"/>
                <a:gd name="T17" fmla="*/ 34 h 837"/>
                <a:gd name="T18" fmla="*/ 3 w 519"/>
                <a:gd name="T19" fmla="*/ 20 h 837"/>
                <a:gd name="T20" fmla="*/ 10 w 519"/>
                <a:gd name="T21" fmla="*/ 10 h 837"/>
                <a:gd name="T22" fmla="*/ 21 w 519"/>
                <a:gd name="T23" fmla="*/ 3 h 837"/>
                <a:gd name="T24" fmla="*/ 34 w 519"/>
                <a:gd name="T25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9" h="837">
                  <a:moveTo>
                    <a:pt x="34" y="0"/>
                  </a:moveTo>
                  <a:lnTo>
                    <a:pt x="486" y="0"/>
                  </a:lnTo>
                  <a:lnTo>
                    <a:pt x="499" y="3"/>
                  </a:lnTo>
                  <a:lnTo>
                    <a:pt x="509" y="10"/>
                  </a:lnTo>
                  <a:lnTo>
                    <a:pt x="516" y="20"/>
                  </a:lnTo>
                  <a:lnTo>
                    <a:pt x="519" y="34"/>
                  </a:lnTo>
                  <a:lnTo>
                    <a:pt x="519" y="230"/>
                  </a:lnTo>
                  <a:lnTo>
                    <a:pt x="0" y="837"/>
                  </a:lnTo>
                  <a:lnTo>
                    <a:pt x="0" y="34"/>
                  </a:lnTo>
                  <a:lnTo>
                    <a:pt x="3" y="20"/>
                  </a:lnTo>
                  <a:lnTo>
                    <a:pt x="10" y="10"/>
                  </a:lnTo>
                  <a:lnTo>
                    <a:pt x="21" y="3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682"/>
            <p:cNvSpPr>
              <a:spLocks/>
            </p:cNvSpPr>
            <p:nvPr/>
          </p:nvSpPr>
          <p:spPr bwMode="auto">
            <a:xfrm>
              <a:off x="9128126" y="5800726"/>
              <a:ext cx="163513" cy="241300"/>
            </a:xfrm>
            <a:custGeom>
              <a:avLst/>
              <a:gdLst>
                <a:gd name="T0" fmla="*/ 32 w 518"/>
                <a:gd name="T1" fmla="*/ 0 h 759"/>
                <a:gd name="T2" fmla="*/ 484 w 518"/>
                <a:gd name="T3" fmla="*/ 0 h 759"/>
                <a:gd name="T4" fmla="*/ 498 w 518"/>
                <a:gd name="T5" fmla="*/ 2 h 759"/>
                <a:gd name="T6" fmla="*/ 508 w 518"/>
                <a:gd name="T7" fmla="*/ 9 h 759"/>
                <a:gd name="T8" fmla="*/ 516 w 518"/>
                <a:gd name="T9" fmla="*/ 20 h 759"/>
                <a:gd name="T10" fmla="*/ 518 w 518"/>
                <a:gd name="T11" fmla="*/ 33 h 759"/>
                <a:gd name="T12" fmla="*/ 518 w 518"/>
                <a:gd name="T13" fmla="*/ 552 h 759"/>
                <a:gd name="T14" fmla="*/ 279 w 518"/>
                <a:gd name="T15" fmla="*/ 481 h 759"/>
                <a:gd name="T16" fmla="*/ 256 w 518"/>
                <a:gd name="T17" fmla="*/ 478 h 759"/>
                <a:gd name="T18" fmla="*/ 232 w 518"/>
                <a:gd name="T19" fmla="*/ 478 h 759"/>
                <a:gd name="T20" fmla="*/ 210 w 518"/>
                <a:gd name="T21" fmla="*/ 484 h 759"/>
                <a:gd name="T22" fmla="*/ 189 w 518"/>
                <a:gd name="T23" fmla="*/ 494 h 759"/>
                <a:gd name="T24" fmla="*/ 171 w 518"/>
                <a:gd name="T25" fmla="*/ 508 h 759"/>
                <a:gd name="T26" fmla="*/ 155 w 518"/>
                <a:gd name="T27" fmla="*/ 526 h 759"/>
                <a:gd name="T28" fmla="*/ 0 w 518"/>
                <a:gd name="T29" fmla="*/ 759 h 759"/>
                <a:gd name="T30" fmla="*/ 0 w 518"/>
                <a:gd name="T31" fmla="*/ 33 h 759"/>
                <a:gd name="T32" fmla="*/ 2 w 518"/>
                <a:gd name="T33" fmla="*/ 20 h 759"/>
                <a:gd name="T34" fmla="*/ 10 w 518"/>
                <a:gd name="T35" fmla="*/ 9 h 759"/>
                <a:gd name="T36" fmla="*/ 20 w 518"/>
                <a:gd name="T37" fmla="*/ 2 h 759"/>
                <a:gd name="T38" fmla="*/ 32 w 518"/>
                <a:gd name="T39" fmla="*/ 0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8" h="759">
                  <a:moveTo>
                    <a:pt x="32" y="0"/>
                  </a:moveTo>
                  <a:lnTo>
                    <a:pt x="484" y="0"/>
                  </a:lnTo>
                  <a:lnTo>
                    <a:pt x="498" y="2"/>
                  </a:lnTo>
                  <a:lnTo>
                    <a:pt x="508" y="9"/>
                  </a:lnTo>
                  <a:lnTo>
                    <a:pt x="516" y="20"/>
                  </a:lnTo>
                  <a:lnTo>
                    <a:pt x="518" y="33"/>
                  </a:lnTo>
                  <a:lnTo>
                    <a:pt x="518" y="552"/>
                  </a:lnTo>
                  <a:lnTo>
                    <a:pt x="279" y="481"/>
                  </a:lnTo>
                  <a:lnTo>
                    <a:pt x="256" y="478"/>
                  </a:lnTo>
                  <a:lnTo>
                    <a:pt x="232" y="478"/>
                  </a:lnTo>
                  <a:lnTo>
                    <a:pt x="210" y="484"/>
                  </a:lnTo>
                  <a:lnTo>
                    <a:pt x="189" y="494"/>
                  </a:lnTo>
                  <a:lnTo>
                    <a:pt x="171" y="508"/>
                  </a:lnTo>
                  <a:lnTo>
                    <a:pt x="155" y="526"/>
                  </a:lnTo>
                  <a:lnTo>
                    <a:pt x="0" y="759"/>
                  </a:lnTo>
                  <a:lnTo>
                    <a:pt x="0" y="33"/>
                  </a:lnTo>
                  <a:lnTo>
                    <a:pt x="2" y="20"/>
                  </a:lnTo>
                  <a:lnTo>
                    <a:pt x="10" y="9"/>
                  </a:lnTo>
                  <a:lnTo>
                    <a:pt x="20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683"/>
            <p:cNvSpPr>
              <a:spLocks/>
            </p:cNvSpPr>
            <p:nvPr/>
          </p:nvSpPr>
          <p:spPr bwMode="auto">
            <a:xfrm>
              <a:off x="8885238" y="5924551"/>
              <a:ext cx="165100" cy="166688"/>
            </a:xfrm>
            <a:custGeom>
              <a:avLst/>
              <a:gdLst>
                <a:gd name="T0" fmla="*/ 32 w 518"/>
                <a:gd name="T1" fmla="*/ 0 h 523"/>
                <a:gd name="T2" fmla="*/ 484 w 518"/>
                <a:gd name="T3" fmla="*/ 0 h 523"/>
                <a:gd name="T4" fmla="*/ 498 w 518"/>
                <a:gd name="T5" fmla="*/ 2 h 523"/>
                <a:gd name="T6" fmla="*/ 508 w 518"/>
                <a:gd name="T7" fmla="*/ 10 h 523"/>
                <a:gd name="T8" fmla="*/ 516 w 518"/>
                <a:gd name="T9" fmla="*/ 20 h 523"/>
                <a:gd name="T10" fmla="*/ 518 w 518"/>
                <a:gd name="T11" fmla="*/ 33 h 523"/>
                <a:gd name="T12" fmla="*/ 518 w 518"/>
                <a:gd name="T13" fmla="*/ 523 h 523"/>
                <a:gd name="T14" fmla="*/ 335 w 518"/>
                <a:gd name="T15" fmla="*/ 347 h 523"/>
                <a:gd name="T16" fmla="*/ 317 w 518"/>
                <a:gd name="T17" fmla="*/ 332 h 523"/>
                <a:gd name="T18" fmla="*/ 296 w 518"/>
                <a:gd name="T19" fmla="*/ 322 h 523"/>
                <a:gd name="T20" fmla="*/ 275 w 518"/>
                <a:gd name="T21" fmla="*/ 318 h 523"/>
                <a:gd name="T22" fmla="*/ 252 w 518"/>
                <a:gd name="T23" fmla="*/ 317 h 523"/>
                <a:gd name="T24" fmla="*/ 229 w 518"/>
                <a:gd name="T25" fmla="*/ 320 h 523"/>
                <a:gd name="T26" fmla="*/ 208 w 518"/>
                <a:gd name="T27" fmla="*/ 329 h 523"/>
                <a:gd name="T28" fmla="*/ 188 w 518"/>
                <a:gd name="T29" fmla="*/ 341 h 523"/>
                <a:gd name="T30" fmla="*/ 0 w 518"/>
                <a:gd name="T31" fmla="*/ 497 h 523"/>
                <a:gd name="T32" fmla="*/ 0 w 518"/>
                <a:gd name="T33" fmla="*/ 33 h 523"/>
                <a:gd name="T34" fmla="*/ 2 w 518"/>
                <a:gd name="T35" fmla="*/ 20 h 523"/>
                <a:gd name="T36" fmla="*/ 9 w 518"/>
                <a:gd name="T37" fmla="*/ 10 h 523"/>
                <a:gd name="T38" fmla="*/ 20 w 518"/>
                <a:gd name="T39" fmla="*/ 2 h 523"/>
                <a:gd name="T40" fmla="*/ 32 w 518"/>
                <a:gd name="T41" fmla="*/ 0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8" h="523">
                  <a:moveTo>
                    <a:pt x="32" y="0"/>
                  </a:moveTo>
                  <a:lnTo>
                    <a:pt x="484" y="0"/>
                  </a:lnTo>
                  <a:lnTo>
                    <a:pt x="498" y="2"/>
                  </a:lnTo>
                  <a:lnTo>
                    <a:pt x="508" y="10"/>
                  </a:lnTo>
                  <a:lnTo>
                    <a:pt x="516" y="20"/>
                  </a:lnTo>
                  <a:lnTo>
                    <a:pt x="518" y="33"/>
                  </a:lnTo>
                  <a:lnTo>
                    <a:pt x="518" y="523"/>
                  </a:lnTo>
                  <a:lnTo>
                    <a:pt x="335" y="347"/>
                  </a:lnTo>
                  <a:lnTo>
                    <a:pt x="317" y="332"/>
                  </a:lnTo>
                  <a:lnTo>
                    <a:pt x="296" y="322"/>
                  </a:lnTo>
                  <a:lnTo>
                    <a:pt x="275" y="318"/>
                  </a:lnTo>
                  <a:lnTo>
                    <a:pt x="252" y="317"/>
                  </a:lnTo>
                  <a:lnTo>
                    <a:pt x="229" y="320"/>
                  </a:lnTo>
                  <a:lnTo>
                    <a:pt x="208" y="329"/>
                  </a:lnTo>
                  <a:lnTo>
                    <a:pt x="188" y="341"/>
                  </a:lnTo>
                  <a:lnTo>
                    <a:pt x="0" y="497"/>
                  </a:lnTo>
                  <a:lnTo>
                    <a:pt x="0" y="33"/>
                  </a:lnTo>
                  <a:lnTo>
                    <a:pt x="2" y="20"/>
                  </a:lnTo>
                  <a:lnTo>
                    <a:pt x="9" y="10"/>
                  </a:lnTo>
                  <a:lnTo>
                    <a:pt x="20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1" name="Group 741"/>
          <p:cNvGrpSpPr/>
          <p:nvPr/>
        </p:nvGrpSpPr>
        <p:grpSpPr>
          <a:xfrm>
            <a:off x="4094133" y="5195009"/>
            <a:ext cx="454001" cy="495338"/>
            <a:chOff x="5576888" y="2865438"/>
            <a:chExt cx="1028701" cy="1122363"/>
          </a:xfrm>
          <a:solidFill>
            <a:srgbClr val="000000"/>
          </a:solidFill>
        </p:grpSpPr>
        <p:sp>
          <p:nvSpPr>
            <p:cNvPr id="832" name="Freeform 87"/>
            <p:cNvSpPr>
              <a:spLocks/>
            </p:cNvSpPr>
            <p:nvPr/>
          </p:nvSpPr>
          <p:spPr bwMode="auto">
            <a:xfrm>
              <a:off x="5576888" y="3614738"/>
              <a:ext cx="122238" cy="266700"/>
            </a:xfrm>
            <a:custGeom>
              <a:avLst/>
              <a:gdLst>
                <a:gd name="T0" fmla="*/ 183 w 384"/>
                <a:gd name="T1" fmla="*/ 0 h 841"/>
                <a:gd name="T2" fmla="*/ 208 w 384"/>
                <a:gd name="T3" fmla="*/ 2 h 841"/>
                <a:gd name="T4" fmla="*/ 233 w 384"/>
                <a:gd name="T5" fmla="*/ 11 h 841"/>
                <a:gd name="T6" fmla="*/ 257 w 384"/>
                <a:gd name="T7" fmla="*/ 24 h 841"/>
                <a:gd name="T8" fmla="*/ 280 w 384"/>
                <a:gd name="T9" fmla="*/ 42 h 841"/>
                <a:gd name="T10" fmla="*/ 301 w 384"/>
                <a:gd name="T11" fmla="*/ 65 h 841"/>
                <a:gd name="T12" fmla="*/ 321 w 384"/>
                <a:gd name="T13" fmla="*/ 95 h 841"/>
                <a:gd name="T14" fmla="*/ 339 w 384"/>
                <a:gd name="T15" fmla="*/ 127 h 841"/>
                <a:gd name="T16" fmla="*/ 355 w 384"/>
                <a:gd name="T17" fmla="*/ 166 h 841"/>
                <a:gd name="T18" fmla="*/ 367 w 384"/>
                <a:gd name="T19" fmla="*/ 209 h 841"/>
                <a:gd name="T20" fmla="*/ 376 w 384"/>
                <a:gd name="T21" fmla="*/ 256 h 841"/>
                <a:gd name="T22" fmla="*/ 382 w 384"/>
                <a:gd name="T23" fmla="*/ 307 h 841"/>
                <a:gd name="T24" fmla="*/ 384 w 384"/>
                <a:gd name="T25" fmla="*/ 364 h 841"/>
                <a:gd name="T26" fmla="*/ 383 w 384"/>
                <a:gd name="T27" fmla="*/ 427 h 841"/>
                <a:gd name="T28" fmla="*/ 379 w 384"/>
                <a:gd name="T29" fmla="*/ 486 h 841"/>
                <a:gd name="T30" fmla="*/ 371 w 384"/>
                <a:gd name="T31" fmla="*/ 541 h 841"/>
                <a:gd name="T32" fmla="*/ 361 w 384"/>
                <a:gd name="T33" fmla="*/ 591 h 841"/>
                <a:gd name="T34" fmla="*/ 349 w 384"/>
                <a:gd name="T35" fmla="*/ 636 h 841"/>
                <a:gd name="T36" fmla="*/ 336 w 384"/>
                <a:gd name="T37" fmla="*/ 675 h 841"/>
                <a:gd name="T38" fmla="*/ 320 w 384"/>
                <a:gd name="T39" fmla="*/ 711 h 841"/>
                <a:gd name="T40" fmla="*/ 304 w 384"/>
                <a:gd name="T41" fmla="*/ 742 h 841"/>
                <a:gd name="T42" fmla="*/ 285 w 384"/>
                <a:gd name="T43" fmla="*/ 769 h 841"/>
                <a:gd name="T44" fmla="*/ 265 w 384"/>
                <a:gd name="T45" fmla="*/ 791 h 841"/>
                <a:gd name="T46" fmla="*/ 246 w 384"/>
                <a:gd name="T47" fmla="*/ 809 h 841"/>
                <a:gd name="T48" fmla="*/ 225 w 384"/>
                <a:gd name="T49" fmla="*/ 823 h 841"/>
                <a:gd name="T50" fmla="*/ 205 w 384"/>
                <a:gd name="T51" fmla="*/ 833 h 841"/>
                <a:gd name="T52" fmla="*/ 184 w 384"/>
                <a:gd name="T53" fmla="*/ 839 h 841"/>
                <a:gd name="T54" fmla="*/ 164 w 384"/>
                <a:gd name="T55" fmla="*/ 841 h 841"/>
                <a:gd name="T56" fmla="*/ 145 w 384"/>
                <a:gd name="T57" fmla="*/ 840 h 841"/>
                <a:gd name="T58" fmla="*/ 125 w 384"/>
                <a:gd name="T59" fmla="*/ 835 h 841"/>
                <a:gd name="T60" fmla="*/ 108 w 384"/>
                <a:gd name="T61" fmla="*/ 829 h 841"/>
                <a:gd name="T62" fmla="*/ 91 w 384"/>
                <a:gd name="T63" fmla="*/ 819 h 841"/>
                <a:gd name="T64" fmla="*/ 76 w 384"/>
                <a:gd name="T65" fmla="*/ 806 h 841"/>
                <a:gd name="T66" fmla="*/ 62 w 384"/>
                <a:gd name="T67" fmla="*/ 788 h 841"/>
                <a:gd name="T68" fmla="*/ 50 w 384"/>
                <a:gd name="T69" fmla="*/ 768 h 841"/>
                <a:gd name="T70" fmla="*/ 38 w 384"/>
                <a:gd name="T71" fmla="*/ 742 h 841"/>
                <a:gd name="T72" fmla="*/ 28 w 384"/>
                <a:gd name="T73" fmla="*/ 712 h 841"/>
                <a:gd name="T74" fmla="*/ 20 w 384"/>
                <a:gd name="T75" fmla="*/ 677 h 841"/>
                <a:gd name="T76" fmla="*/ 13 w 384"/>
                <a:gd name="T77" fmla="*/ 637 h 841"/>
                <a:gd name="T78" fmla="*/ 7 w 384"/>
                <a:gd name="T79" fmla="*/ 592 h 841"/>
                <a:gd name="T80" fmla="*/ 3 w 384"/>
                <a:gd name="T81" fmla="*/ 541 h 841"/>
                <a:gd name="T82" fmla="*/ 0 w 384"/>
                <a:gd name="T83" fmla="*/ 483 h 841"/>
                <a:gd name="T84" fmla="*/ 0 w 384"/>
                <a:gd name="T85" fmla="*/ 420 h 841"/>
                <a:gd name="T86" fmla="*/ 1 w 384"/>
                <a:gd name="T87" fmla="*/ 363 h 841"/>
                <a:gd name="T88" fmla="*/ 7 w 384"/>
                <a:gd name="T89" fmla="*/ 308 h 841"/>
                <a:gd name="T90" fmla="*/ 14 w 384"/>
                <a:gd name="T91" fmla="*/ 256 h 841"/>
                <a:gd name="T92" fmla="*/ 25 w 384"/>
                <a:gd name="T93" fmla="*/ 208 h 841"/>
                <a:gd name="T94" fmla="*/ 38 w 384"/>
                <a:gd name="T95" fmla="*/ 163 h 841"/>
                <a:gd name="T96" fmla="*/ 53 w 384"/>
                <a:gd name="T97" fmla="*/ 123 h 841"/>
                <a:gd name="T98" fmla="*/ 71 w 384"/>
                <a:gd name="T99" fmla="*/ 87 h 841"/>
                <a:gd name="T100" fmla="*/ 90 w 384"/>
                <a:gd name="T101" fmla="*/ 56 h 841"/>
                <a:gd name="T102" fmla="*/ 111 w 384"/>
                <a:gd name="T103" fmla="*/ 32 h 841"/>
                <a:gd name="T104" fmla="*/ 134 w 384"/>
                <a:gd name="T105" fmla="*/ 14 h 841"/>
                <a:gd name="T106" fmla="*/ 158 w 384"/>
                <a:gd name="T107" fmla="*/ 3 h 841"/>
                <a:gd name="T108" fmla="*/ 183 w 384"/>
                <a:gd name="T109" fmla="*/ 0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4" h="841">
                  <a:moveTo>
                    <a:pt x="183" y="0"/>
                  </a:moveTo>
                  <a:lnTo>
                    <a:pt x="208" y="2"/>
                  </a:lnTo>
                  <a:lnTo>
                    <a:pt x="233" y="11"/>
                  </a:lnTo>
                  <a:lnTo>
                    <a:pt x="257" y="24"/>
                  </a:lnTo>
                  <a:lnTo>
                    <a:pt x="280" y="42"/>
                  </a:lnTo>
                  <a:lnTo>
                    <a:pt x="301" y="65"/>
                  </a:lnTo>
                  <a:lnTo>
                    <a:pt x="321" y="95"/>
                  </a:lnTo>
                  <a:lnTo>
                    <a:pt x="339" y="127"/>
                  </a:lnTo>
                  <a:lnTo>
                    <a:pt x="355" y="166"/>
                  </a:lnTo>
                  <a:lnTo>
                    <a:pt x="367" y="209"/>
                  </a:lnTo>
                  <a:lnTo>
                    <a:pt x="376" y="256"/>
                  </a:lnTo>
                  <a:lnTo>
                    <a:pt x="382" y="307"/>
                  </a:lnTo>
                  <a:lnTo>
                    <a:pt x="384" y="364"/>
                  </a:lnTo>
                  <a:lnTo>
                    <a:pt x="383" y="427"/>
                  </a:lnTo>
                  <a:lnTo>
                    <a:pt x="379" y="486"/>
                  </a:lnTo>
                  <a:lnTo>
                    <a:pt x="371" y="541"/>
                  </a:lnTo>
                  <a:lnTo>
                    <a:pt x="361" y="591"/>
                  </a:lnTo>
                  <a:lnTo>
                    <a:pt x="349" y="636"/>
                  </a:lnTo>
                  <a:lnTo>
                    <a:pt x="336" y="675"/>
                  </a:lnTo>
                  <a:lnTo>
                    <a:pt x="320" y="711"/>
                  </a:lnTo>
                  <a:lnTo>
                    <a:pt x="304" y="742"/>
                  </a:lnTo>
                  <a:lnTo>
                    <a:pt x="285" y="769"/>
                  </a:lnTo>
                  <a:lnTo>
                    <a:pt x="265" y="791"/>
                  </a:lnTo>
                  <a:lnTo>
                    <a:pt x="246" y="809"/>
                  </a:lnTo>
                  <a:lnTo>
                    <a:pt x="225" y="823"/>
                  </a:lnTo>
                  <a:lnTo>
                    <a:pt x="205" y="833"/>
                  </a:lnTo>
                  <a:lnTo>
                    <a:pt x="184" y="839"/>
                  </a:lnTo>
                  <a:lnTo>
                    <a:pt x="164" y="841"/>
                  </a:lnTo>
                  <a:lnTo>
                    <a:pt x="145" y="840"/>
                  </a:lnTo>
                  <a:lnTo>
                    <a:pt x="125" y="835"/>
                  </a:lnTo>
                  <a:lnTo>
                    <a:pt x="108" y="829"/>
                  </a:lnTo>
                  <a:lnTo>
                    <a:pt x="91" y="819"/>
                  </a:lnTo>
                  <a:lnTo>
                    <a:pt x="76" y="806"/>
                  </a:lnTo>
                  <a:lnTo>
                    <a:pt x="62" y="788"/>
                  </a:lnTo>
                  <a:lnTo>
                    <a:pt x="50" y="768"/>
                  </a:lnTo>
                  <a:lnTo>
                    <a:pt x="38" y="742"/>
                  </a:lnTo>
                  <a:lnTo>
                    <a:pt x="28" y="712"/>
                  </a:lnTo>
                  <a:lnTo>
                    <a:pt x="20" y="677"/>
                  </a:lnTo>
                  <a:lnTo>
                    <a:pt x="13" y="637"/>
                  </a:lnTo>
                  <a:lnTo>
                    <a:pt x="7" y="592"/>
                  </a:lnTo>
                  <a:lnTo>
                    <a:pt x="3" y="541"/>
                  </a:lnTo>
                  <a:lnTo>
                    <a:pt x="0" y="483"/>
                  </a:lnTo>
                  <a:lnTo>
                    <a:pt x="0" y="420"/>
                  </a:lnTo>
                  <a:lnTo>
                    <a:pt x="1" y="363"/>
                  </a:lnTo>
                  <a:lnTo>
                    <a:pt x="7" y="308"/>
                  </a:lnTo>
                  <a:lnTo>
                    <a:pt x="14" y="256"/>
                  </a:lnTo>
                  <a:lnTo>
                    <a:pt x="25" y="208"/>
                  </a:lnTo>
                  <a:lnTo>
                    <a:pt x="38" y="163"/>
                  </a:lnTo>
                  <a:lnTo>
                    <a:pt x="53" y="123"/>
                  </a:lnTo>
                  <a:lnTo>
                    <a:pt x="71" y="87"/>
                  </a:lnTo>
                  <a:lnTo>
                    <a:pt x="90" y="56"/>
                  </a:lnTo>
                  <a:lnTo>
                    <a:pt x="111" y="32"/>
                  </a:lnTo>
                  <a:lnTo>
                    <a:pt x="134" y="14"/>
                  </a:lnTo>
                  <a:lnTo>
                    <a:pt x="158" y="3"/>
                  </a:lnTo>
                  <a:lnTo>
                    <a:pt x="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88"/>
            <p:cNvSpPr>
              <a:spLocks/>
            </p:cNvSpPr>
            <p:nvPr/>
          </p:nvSpPr>
          <p:spPr bwMode="auto">
            <a:xfrm>
              <a:off x="5594351" y="3890963"/>
              <a:ext cx="82550" cy="96838"/>
            </a:xfrm>
            <a:custGeom>
              <a:avLst/>
              <a:gdLst>
                <a:gd name="T0" fmla="*/ 124 w 259"/>
                <a:gd name="T1" fmla="*/ 0 h 306"/>
                <a:gd name="T2" fmla="*/ 135 w 259"/>
                <a:gd name="T3" fmla="*/ 0 h 306"/>
                <a:gd name="T4" fmla="*/ 164 w 259"/>
                <a:gd name="T5" fmla="*/ 3 h 306"/>
                <a:gd name="T6" fmla="*/ 190 w 259"/>
                <a:gd name="T7" fmla="*/ 11 h 306"/>
                <a:gd name="T8" fmla="*/ 213 w 259"/>
                <a:gd name="T9" fmla="*/ 24 h 306"/>
                <a:gd name="T10" fmla="*/ 232 w 259"/>
                <a:gd name="T11" fmla="*/ 42 h 306"/>
                <a:gd name="T12" fmla="*/ 246 w 259"/>
                <a:gd name="T13" fmla="*/ 62 h 306"/>
                <a:gd name="T14" fmla="*/ 256 w 259"/>
                <a:gd name="T15" fmla="*/ 86 h 306"/>
                <a:gd name="T16" fmla="*/ 259 w 259"/>
                <a:gd name="T17" fmla="*/ 111 h 306"/>
                <a:gd name="T18" fmla="*/ 259 w 259"/>
                <a:gd name="T19" fmla="*/ 194 h 306"/>
                <a:gd name="T20" fmla="*/ 256 w 259"/>
                <a:gd name="T21" fmla="*/ 221 h 306"/>
                <a:gd name="T22" fmla="*/ 246 w 259"/>
                <a:gd name="T23" fmla="*/ 243 h 306"/>
                <a:gd name="T24" fmla="*/ 232 w 259"/>
                <a:gd name="T25" fmla="*/ 264 h 306"/>
                <a:gd name="T26" fmla="*/ 213 w 259"/>
                <a:gd name="T27" fmla="*/ 282 h 306"/>
                <a:gd name="T28" fmla="*/ 190 w 259"/>
                <a:gd name="T29" fmla="*/ 295 h 306"/>
                <a:gd name="T30" fmla="*/ 164 w 259"/>
                <a:gd name="T31" fmla="*/ 303 h 306"/>
                <a:gd name="T32" fmla="*/ 135 w 259"/>
                <a:gd name="T33" fmla="*/ 306 h 306"/>
                <a:gd name="T34" fmla="*/ 124 w 259"/>
                <a:gd name="T35" fmla="*/ 306 h 306"/>
                <a:gd name="T36" fmla="*/ 96 w 259"/>
                <a:gd name="T37" fmla="*/ 303 h 306"/>
                <a:gd name="T38" fmla="*/ 70 w 259"/>
                <a:gd name="T39" fmla="*/ 295 h 306"/>
                <a:gd name="T40" fmla="*/ 47 w 259"/>
                <a:gd name="T41" fmla="*/ 282 h 306"/>
                <a:gd name="T42" fmla="*/ 28 w 259"/>
                <a:gd name="T43" fmla="*/ 264 h 306"/>
                <a:gd name="T44" fmla="*/ 14 w 259"/>
                <a:gd name="T45" fmla="*/ 243 h 306"/>
                <a:gd name="T46" fmla="*/ 4 w 259"/>
                <a:gd name="T47" fmla="*/ 221 h 306"/>
                <a:gd name="T48" fmla="*/ 0 w 259"/>
                <a:gd name="T49" fmla="*/ 194 h 306"/>
                <a:gd name="T50" fmla="*/ 0 w 259"/>
                <a:gd name="T51" fmla="*/ 111 h 306"/>
                <a:gd name="T52" fmla="*/ 4 w 259"/>
                <a:gd name="T53" fmla="*/ 86 h 306"/>
                <a:gd name="T54" fmla="*/ 14 w 259"/>
                <a:gd name="T55" fmla="*/ 62 h 306"/>
                <a:gd name="T56" fmla="*/ 28 w 259"/>
                <a:gd name="T57" fmla="*/ 42 h 306"/>
                <a:gd name="T58" fmla="*/ 47 w 259"/>
                <a:gd name="T59" fmla="*/ 24 h 306"/>
                <a:gd name="T60" fmla="*/ 70 w 259"/>
                <a:gd name="T61" fmla="*/ 11 h 306"/>
                <a:gd name="T62" fmla="*/ 96 w 259"/>
                <a:gd name="T63" fmla="*/ 3 h 306"/>
                <a:gd name="T64" fmla="*/ 124 w 259"/>
                <a:gd name="T65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9" h="306">
                  <a:moveTo>
                    <a:pt x="124" y="0"/>
                  </a:moveTo>
                  <a:lnTo>
                    <a:pt x="135" y="0"/>
                  </a:lnTo>
                  <a:lnTo>
                    <a:pt x="164" y="3"/>
                  </a:lnTo>
                  <a:lnTo>
                    <a:pt x="190" y="11"/>
                  </a:lnTo>
                  <a:lnTo>
                    <a:pt x="213" y="24"/>
                  </a:lnTo>
                  <a:lnTo>
                    <a:pt x="232" y="42"/>
                  </a:lnTo>
                  <a:lnTo>
                    <a:pt x="246" y="62"/>
                  </a:lnTo>
                  <a:lnTo>
                    <a:pt x="256" y="86"/>
                  </a:lnTo>
                  <a:lnTo>
                    <a:pt x="259" y="111"/>
                  </a:lnTo>
                  <a:lnTo>
                    <a:pt x="259" y="194"/>
                  </a:lnTo>
                  <a:lnTo>
                    <a:pt x="256" y="221"/>
                  </a:lnTo>
                  <a:lnTo>
                    <a:pt x="246" y="243"/>
                  </a:lnTo>
                  <a:lnTo>
                    <a:pt x="232" y="264"/>
                  </a:lnTo>
                  <a:lnTo>
                    <a:pt x="213" y="282"/>
                  </a:lnTo>
                  <a:lnTo>
                    <a:pt x="190" y="295"/>
                  </a:lnTo>
                  <a:lnTo>
                    <a:pt x="164" y="303"/>
                  </a:lnTo>
                  <a:lnTo>
                    <a:pt x="135" y="306"/>
                  </a:lnTo>
                  <a:lnTo>
                    <a:pt x="124" y="306"/>
                  </a:lnTo>
                  <a:lnTo>
                    <a:pt x="96" y="303"/>
                  </a:lnTo>
                  <a:lnTo>
                    <a:pt x="70" y="295"/>
                  </a:lnTo>
                  <a:lnTo>
                    <a:pt x="47" y="282"/>
                  </a:lnTo>
                  <a:lnTo>
                    <a:pt x="28" y="264"/>
                  </a:lnTo>
                  <a:lnTo>
                    <a:pt x="14" y="243"/>
                  </a:lnTo>
                  <a:lnTo>
                    <a:pt x="4" y="221"/>
                  </a:lnTo>
                  <a:lnTo>
                    <a:pt x="0" y="194"/>
                  </a:lnTo>
                  <a:lnTo>
                    <a:pt x="0" y="111"/>
                  </a:lnTo>
                  <a:lnTo>
                    <a:pt x="4" y="86"/>
                  </a:lnTo>
                  <a:lnTo>
                    <a:pt x="14" y="62"/>
                  </a:lnTo>
                  <a:lnTo>
                    <a:pt x="28" y="42"/>
                  </a:lnTo>
                  <a:lnTo>
                    <a:pt x="47" y="24"/>
                  </a:lnTo>
                  <a:lnTo>
                    <a:pt x="70" y="11"/>
                  </a:lnTo>
                  <a:lnTo>
                    <a:pt x="96" y="3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89"/>
            <p:cNvSpPr>
              <a:spLocks/>
            </p:cNvSpPr>
            <p:nvPr/>
          </p:nvSpPr>
          <p:spPr bwMode="auto">
            <a:xfrm>
              <a:off x="5753101" y="3470275"/>
              <a:ext cx="122238" cy="268288"/>
            </a:xfrm>
            <a:custGeom>
              <a:avLst/>
              <a:gdLst>
                <a:gd name="T0" fmla="*/ 201 w 384"/>
                <a:gd name="T1" fmla="*/ 0 h 842"/>
                <a:gd name="T2" fmla="*/ 226 w 384"/>
                <a:gd name="T3" fmla="*/ 4 h 842"/>
                <a:gd name="T4" fmla="*/ 250 w 384"/>
                <a:gd name="T5" fmla="*/ 15 h 842"/>
                <a:gd name="T6" fmla="*/ 273 w 384"/>
                <a:gd name="T7" fmla="*/ 34 h 842"/>
                <a:gd name="T8" fmla="*/ 293 w 384"/>
                <a:gd name="T9" fmla="*/ 58 h 842"/>
                <a:gd name="T10" fmla="*/ 313 w 384"/>
                <a:gd name="T11" fmla="*/ 88 h 842"/>
                <a:gd name="T12" fmla="*/ 330 w 384"/>
                <a:gd name="T13" fmla="*/ 123 h 842"/>
                <a:gd name="T14" fmla="*/ 346 w 384"/>
                <a:gd name="T15" fmla="*/ 164 h 842"/>
                <a:gd name="T16" fmla="*/ 359 w 384"/>
                <a:gd name="T17" fmla="*/ 208 h 842"/>
                <a:gd name="T18" fmla="*/ 370 w 384"/>
                <a:gd name="T19" fmla="*/ 257 h 842"/>
                <a:gd name="T20" fmla="*/ 377 w 384"/>
                <a:gd name="T21" fmla="*/ 309 h 842"/>
                <a:gd name="T22" fmla="*/ 383 w 384"/>
                <a:gd name="T23" fmla="*/ 364 h 842"/>
                <a:gd name="T24" fmla="*/ 384 w 384"/>
                <a:gd name="T25" fmla="*/ 421 h 842"/>
                <a:gd name="T26" fmla="*/ 384 w 384"/>
                <a:gd name="T27" fmla="*/ 484 h 842"/>
                <a:gd name="T28" fmla="*/ 380 w 384"/>
                <a:gd name="T29" fmla="*/ 541 h 842"/>
                <a:gd name="T30" fmla="*/ 377 w 384"/>
                <a:gd name="T31" fmla="*/ 592 h 842"/>
                <a:gd name="T32" fmla="*/ 371 w 384"/>
                <a:gd name="T33" fmla="*/ 638 h 842"/>
                <a:gd name="T34" fmla="*/ 364 w 384"/>
                <a:gd name="T35" fmla="*/ 678 h 842"/>
                <a:gd name="T36" fmla="*/ 355 w 384"/>
                <a:gd name="T37" fmla="*/ 713 h 842"/>
                <a:gd name="T38" fmla="*/ 346 w 384"/>
                <a:gd name="T39" fmla="*/ 743 h 842"/>
                <a:gd name="T40" fmla="*/ 334 w 384"/>
                <a:gd name="T41" fmla="*/ 768 h 842"/>
                <a:gd name="T42" fmla="*/ 322 w 384"/>
                <a:gd name="T43" fmla="*/ 790 h 842"/>
                <a:gd name="T44" fmla="*/ 308 w 384"/>
                <a:gd name="T45" fmla="*/ 807 h 842"/>
                <a:gd name="T46" fmla="*/ 292 w 384"/>
                <a:gd name="T47" fmla="*/ 820 h 842"/>
                <a:gd name="T48" fmla="*/ 276 w 384"/>
                <a:gd name="T49" fmla="*/ 830 h 842"/>
                <a:gd name="T50" fmla="*/ 259 w 384"/>
                <a:gd name="T51" fmla="*/ 837 h 842"/>
                <a:gd name="T52" fmla="*/ 239 w 384"/>
                <a:gd name="T53" fmla="*/ 841 h 842"/>
                <a:gd name="T54" fmla="*/ 219 w 384"/>
                <a:gd name="T55" fmla="*/ 842 h 842"/>
                <a:gd name="T56" fmla="*/ 200 w 384"/>
                <a:gd name="T57" fmla="*/ 840 h 842"/>
                <a:gd name="T58" fmla="*/ 179 w 384"/>
                <a:gd name="T59" fmla="*/ 834 h 842"/>
                <a:gd name="T60" fmla="*/ 159 w 384"/>
                <a:gd name="T61" fmla="*/ 825 h 842"/>
                <a:gd name="T62" fmla="*/ 138 w 384"/>
                <a:gd name="T63" fmla="*/ 810 h 842"/>
                <a:gd name="T64" fmla="*/ 118 w 384"/>
                <a:gd name="T65" fmla="*/ 792 h 842"/>
                <a:gd name="T66" fmla="*/ 99 w 384"/>
                <a:gd name="T67" fmla="*/ 770 h 842"/>
                <a:gd name="T68" fmla="*/ 80 w 384"/>
                <a:gd name="T69" fmla="*/ 743 h 842"/>
                <a:gd name="T70" fmla="*/ 64 w 384"/>
                <a:gd name="T71" fmla="*/ 712 h 842"/>
                <a:gd name="T72" fmla="*/ 48 w 384"/>
                <a:gd name="T73" fmla="*/ 676 h 842"/>
                <a:gd name="T74" fmla="*/ 35 w 384"/>
                <a:gd name="T75" fmla="*/ 636 h 842"/>
                <a:gd name="T76" fmla="*/ 23 w 384"/>
                <a:gd name="T77" fmla="*/ 591 h 842"/>
                <a:gd name="T78" fmla="*/ 13 w 384"/>
                <a:gd name="T79" fmla="*/ 542 h 842"/>
                <a:gd name="T80" fmla="*/ 5 w 384"/>
                <a:gd name="T81" fmla="*/ 488 h 842"/>
                <a:gd name="T82" fmla="*/ 1 w 384"/>
                <a:gd name="T83" fmla="*/ 429 h 842"/>
                <a:gd name="T84" fmla="*/ 0 w 384"/>
                <a:gd name="T85" fmla="*/ 364 h 842"/>
                <a:gd name="T86" fmla="*/ 2 w 384"/>
                <a:gd name="T87" fmla="*/ 309 h 842"/>
                <a:gd name="T88" fmla="*/ 7 w 384"/>
                <a:gd name="T89" fmla="*/ 257 h 842"/>
                <a:gd name="T90" fmla="*/ 17 w 384"/>
                <a:gd name="T91" fmla="*/ 209 h 842"/>
                <a:gd name="T92" fmla="*/ 29 w 384"/>
                <a:gd name="T93" fmla="*/ 167 h 842"/>
                <a:gd name="T94" fmla="*/ 44 w 384"/>
                <a:gd name="T95" fmla="*/ 129 h 842"/>
                <a:gd name="T96" fmla="*/ 63 w 384"/>
                <a:gd name="T97" fmla="*/ 95 h 842"/>
                <a:gd name="T98" fmla="*/ 82 w 384"/>
                <a:gd name="T99" fmla="*/ 66 h 842"/>
                <a:gd name="T100" fmla="*/ 104 w 384"/>
                <a:gd name="T101" fmla="*/ 42 h 842"/>
                <a:gd name="T102" fmla="*/ 127 w 384"/>
                <a:gd name="T103" fmla="*/ 24 h 842"/>
                <a:gd name="T104" fmla="*/ 151 w 384"/>
                <a:gd name="T105" fmla="*/ 11 h 842"/>
                <a:gd name="T106" fmla="*/ 176 w 384"/>
                <a:gd name="T107" fmla="*/ 3 h 842"/>
                <a:gd name="T108" fmla="*/ 201 w 384"/>
                <a:gd name="T109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4" h="842">
                  <a:moveTo>
                    <a:pt x="201" y="0"/>
                  </a:moveTo>
                  <a:lnTo>
                    <a:pt x="226" y="4"/>
                  </a:lnTo>
                  <a:lnTo>
                    <a:pt x="250" y="15"/>
                  </a:lnTo>
                  <a:lnTo>
                    <a:pt x="273" y="34"/>
                  </a:lnTo>
                  <a:lnTo>
                    <a:pt x="293" y="58"/>
                  </a:lnTo>
                  <a:lnTo>
                    <a:pt x="313" y="88"/>
                  </a:lnTo>
                  <a:lnTo>
                    <a:pt x="330" y="123"/>
                  </a:lnTo>
                  <a:lnTo>
                    <a:pt x="346" y="164"/>
                  </a:lnTo>
                  <a:lnTo>
                    <a:pt x="359" y="208"/>
                  </a:lnTo>
                  <a:lnTo>
                    <a:pt x="370" y="257"/>
                  </a:lnTo>
                  <a:lnTo>
                    <a:pt x="377" y="309"/>
                  </a:lnTo>
                  <a:lnTo>
                    <a:pt x="383" y="364"/>
                  </a:lnTo>
                  <a:lnTo>
                    <a:pt x="384" y="421"/>
                  </a:lnTo>
                  <a:lnTo>
                    <a:pt x="384" y="484"/>
                  </a:lnTo>
                  <a:lnTo>
                    <a:pt x="380" y="541"/>
                  </a:lnTo>
                  <a:lnTo>
                    <a:pt x="377" y="592"/>
                  </a:lnTo>
                  <a:lnTo>
                    <a:pt x="371" y="638"/>
                  </a:lnTo>
                  <a:lnTo>
                    <a:pt x="364" y="678"/>
                  </a:lnTo>
                  <a:lnTo>
                    <a:pt x="355" y="713"/>
                  </a:lnTo>
                  <a:lnTo>
                    <a:pt x="346" y="743"/>
                  </a:lnTo>
                  <a:lnTo>
                    <a:pt x="334" y="768"/>
                  </a:lnTo>
                  <a:lnTo>
                    <a:pt x="322" y="790"/>
                  </a:lnTo>
                  <a:lnTo>
                    <a:pt x="308" y="807"/>
                  </a:lnTo>
                  <a:lnTo>
                    <a:pt x="292" y="820"/>
                  </a:lnTo>
                  <a:lnTo>
                    <a:pt x="276" y="830"/>
                  </a:lnTo>
                  <a:lnTo>
                    <a:pt x="259" y="837"/>
                  </a:lnTo>
                  <a:lnTo>
                    <a:pt x="239" y="841"/>
                  </a:lnTo>
                  <a:lnTo>
                    <a:pt x="219" y="842"/>
                  </a:lnTo>
                  <a:lnTo>
                    <a:pt x="200" y="840"/>
                  </a:lnTo>
                  <a:lnTo>
                    <a:pt x="179" y="834"/>
                  </a:lnTo>
                  <a:lnTo>
                    <a:pt x="159" y="825"/>
                  </a:lnTo>
                  <a:lnTo>
                    <a:pt x="138" y="810"/>
                  </a:lnTo>
                  <a:lnTo>
                    <a:pt x="118" y="792"/>
                  </a:lnTo>
                  <a:lnTo>
                    <a:pt x="99" y="770"/>
                  </a:lnTo>
                  <a:lnTo>
                    <a:pt x="80" y="743"/>
                  </a:lnTo>
                  <a:lnTo>
                    <a:pt x="64" y="712"/>
                  </a:lnTo>
                  <a:lnTo>
                    <a:pt x="48" y="676"/>
                  </a:lnTo>
                  <a:lnTo>
                    <a:pt x="35" y="636"/>
                  </a:lnTo>
                  <a:lnTo>
                    <a:pt x="23" y="591"/>
                  </a:lnTo>
                  <a:lnTo>
                    <a:pt x="13" y="542"/>
                  </a:lnTo>
                  <a:lnTo>
                    <a:pt x="5" y="488"/>
                  </a:lnTo>
                  <a:lnTo>
                    <a:pt x="1" y="429"/>
                  </a:lnTo>
                  <a:lnTo>
                    <a:pt x="0" y="364"/>
                  </a:lnTo>
                  <a:lnTo>
                    <a:pt x="2" y="309"/>
                  </a:lnTo>
                  <a:lnTo>
                    <a:pt x="7" y="257"/>
                  </a:lnTo>
                  <a:lnTo>
                    <a:pt x="17" y="209"/>
                  </a:lnTo>
                  <a:lnTo>
                    <a:pt x="29" y="167"/>
                  </a:lnTo>
                  <a:lnTo>
                    <a:pt x="44" y="129"/>
                  </a:lnTo>
                  <a:lnTo>
                    <a:pt x="63" y="95"/>
                  </a:lnTo>
                  <a:lnTo>
                    <a:pt x="82" y="66"/>
                  </a:lnTo>
                  <a:lnTo>
                    <a:pt x="104" y="42"/>
                  </a:lnTo>
                  <a:lnTo>
                    <a:pt x="127" y="24"/>
                  </a:lnTo>
                  <a:lnTo>
                    <a:pt x="151" y="11"/>
                  </a:lnTo>
                  <a:lnTo>
                    <a:pt x="176" y="3"/>
                  </a:lnTo>
                  <a:lnTo>
                    <a:pt x="2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90"/>
            <p:cNvSpPr>
              <a:spLocks/>
            </p:cNvSpPr>
            <p:nvPr/>
          </p:nvSpPr>
          <p:spPr bwMode="auto">
            <a:xfrm>
              <a:off x="5775326" y="3746500"/>
              <a:ext cx="80963" cy="96838"/>
            </a:xfrm>
            <a:custGeom>
              <a:avLst/>
              <a:gdLst>
                <a:gd name="T0" fmla="*/ 124 w 259"/>
                <a:gd name="T1" fmla="*/ 0 h 306"/>
                <a:gd name="T2" fmla="*/ 135 w 259"/>
                <a:gd name="T3" fmla="*/ 0 h 306"/>
                <a:gd name="T4" fmla="*/ 163 w 259"/>
                <a:gd name="T5" fmla="*/ 3 h 306"/>
                <a:gd name="T6" fmla="*/ 190 w 259"/>
                <a:gd name="T7" fmla="*/ 11 h 306"/>
                <a:gd name="T8" fmla="*/ 212 w 259"/>
                <a:gd name="T9" fmla="*/ 24 h 306"/>
                <a:gd name="T10" fmla="*/ 232 w 259"/>
                <a:gd name="T11" fmla="*/ 42 h 306"/>
                <a:gd name="T12" fmla="*/ 246 w 259"/>
                <a:gd name="T13" fmla="*/ 63 h 306"/>
                <a:gd name="T14" fmla="*/ 256 w 259"/>
                <a:gd name="T15" fmla="*/ 86 h 306"/>
                <a:gd name="T16" fmla="*/ 259 w 259"/>
                <a:gd name="T17" fmla="*/ 112 h 306"/>
                <a:gd name="T18" fmla="*/ 259 w 259"/>
                <a:gd name="T19" fmla="*/ 195 h 306"/>
                <a:gd name="T20" fmla="*/ 256 w 259"/>
                <a:gd name="T21" fmla="*/ 220 h 306"/>
                <a:gd name="T22" fmla="*/ 246 w 259"/>
                <a:gd name="T23" fmla="*/ 244 h 306"/>
                <a:gd name="T24" fmla="*/ 232 w 259"/>
                <a:gd name="T25" fmla="*/ 264 h 306"/>
                <a:gd name="T26" fmla="*/ 212 w 259"/>
                <a:gd name="T27" fmla="*/ 282 h 306"/>
                <a:gd name="T28" fmla="*/ 190 w 259"/>
                <a:gd name="T29" fmla="*/ 295 h 306"/>
                <a:gd name="T30" fmla="*/ 163 w 259"/>
                <a:gd name="T31" fmla="*/ 303 h 306"/>
                <a:gd name="T32" fmla="*/ 135 w 259"/>
                <a:gd name="T33" fmla="*/ 306 h 306"/>
                <a:gd name="T34" fmla="*/ 124 w 259"/>
                <a:gd name="T35" fmla="*/ 306 h 306"/>
                <a:gd name="T36" fmla="*/ 96 w 259"/>
                <a:gd name="T37" fmla="*/ 303 h 306"/>
                <a:gd name="T38" fmla="*/ 70 w 259"/>
                <a:gd name="T39" fmla="*/ 295 h 306"/>
                <a:gd name="T40" fmla="*/ 47 w 259"/>
                <a:gd name="T41" fmla="*/ 282 h 306"/>
                <a:gd name="T42" fmla="*/ 28 w 259"/>
                <a:gd name="T43" fmla="*/ 264 h 306"/>
                <a:gd name="T44" fmla="*/ 13 w 259"/>
                <a:gd name="T45" fmla="*/ 244 h 306"/>
                <a:gd name="T46" fmla="*/ 4 w 259"/>
                <a:gd name="T47" fmla="*/ 220 h 306"/>
                <a:gd name="T48" fmla="*/ 0 w 259"/>
                <a:gd name="T49" fmla="*/ 195 h 306"/>
                <a:gd name="T50" fmla="*/ 0 w 259"/>
                <a:gd name="T51" fmla="*/ 112 h 306"/>
                <a:gd name="T52" fmla="*/ 4 w 259"/>
                <a:gd name="T53" fmla="*/ 86 h 306"/>
                <a:gd name="T54" fmla="*/ 13 w 259"/>
                <a:gd name="T55" fmla="*/ 63 h 306"/>
                <a:gd name="T56" fmla="*/ 28 w 259"/>
                <a:gd name="T57" fmla="*/ 42 h 306"/>
                <a:gd name="T58" fmla="*/ 47 w 259"/>
                <a:gd name="T59" fmla="*/ 24 h 306"/>
                <a:gd name="T60" fmla="*/ 70 w 259"/>
                <a:gd name="T61" fmla="*/ 11 h 306"/>
                <a:gd name="T62" fmla="*/ 96 w 259"/>
                <a:gd name="T63" fmla="*/ 3 h 306"/>
                <a:gd name="T64" fmla="*/ 124 w 259"/>
                <a:gd name="T65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9" h="306">
                  <a:moveTo>
                    <a:pt x="124" y="0"/>
                  </a:moveTo>
                  <a:lnTo>
                    <a:pt x="135" y="0"/>
                  </a:lnTo>
                  <a:lnTo>
                    <a:pt x="163" y="3"/>
                  </a:lnTo>
                  <a:lnTo>
                    <a:pt x="190" y="11"/>
                  </a:lnTo>
                  <a:lnTo>
                    <a:pt x="212" y="24"/>
                  </a:lnTo>
                  <a:lnTo>
                    <a:pt x="232" y="42"/>
                  </a:lnTo>
                  <a:lnTo>
                    <a:pt x="246" y="63"/>
                  </a:lnTo>
                  <a:lnTo>
                    <a:pt x="256" y="86"/>
                  </a:lnTo>
                  <a:lnTo>
                    <a:pt x="259" y="112"/>
                  </a:lnTo>
                  <a:lnTo>
                    <a:pt x="259" y="195"/>
                  </a:lnTo>
                  <a:lnTo>
                    <a:pt x="256" y="220"/>
                  </a:lnTo>
                  <a:lnTo>
                    <a:pt x="246" y="244"/>
                  </a:lnTo>
                  <a:lnTo>
                    <a:pt x="232" y="264"/>
                  </a:lnTo>
                  <a:lnTo>
                    <a:pt x="212" y="282"/>
                  </a:lnTo>
                  <a:lnTo>
                    <a:pt x="190" y="295"/>
                  </a:lnTo>
                  <a:lnTo>
                    <a:pt x="163" y="303"/>
                  </a:lnTo>
                  <a:lnTo>
                    <a:pt x="135" y="306"/>
                  </a:lnTo>
                  <a:lnTo>
                    <a:pt x="124" y="306"/>
                  </a:lnTo>
                  <a:lnTo>
                    <a:pt x="96" y="303"/>
                  </a:lnTo>
                  <a:lnTo>
                    <a:pt x="70" y="295"/>
                  </a:lnTo>
                  <a:lnTo>
                    <a:pt x="47" y="282"/>
                  </a:lnTo>
                  <a:lnTo>
                    <a:pt x="28" y="264"/>
                  </a:lnTo>
                  <a:lnTo>
                    <a:pt x="13" y="244"/>
                  </a:lnTo>
                  <a:lnTo>
                    <a:pt x="4" y="220"/>
                  </a:lnTo>
                  <a:lnTo>
                    <a:pt x="0" y="195"/>
                  </a:lnTo>
                  <a:lnTo>
                    <a:pt x="0" y="112"/>
                  </a:lnTo>
                  <a:lnTo>
                    <a:pt x="4" y="86"/>
                  </a:lnTo>
                  <a:lnTo>
                    <a:pt x="13" y="63"/>
                  </a:lnTo>
                  <a:lnTo>
                    <a:pt x="28" y="42"/>
                  </a:lnTo>
                  <a:lnTo>
                    <a:pt x="47" y="24"/>
                  </a:lnTo>
                  <a:lnTo>
                    <a:pt x="70" y="11"/>
                  </a:lnTo>
                  <a:lnTo>
                    <a:pt x="96" y="3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91"/>
            <p:cNvSpPr>
              <a:spLocks/>
            </p:cNvSpPr>
            <p:nvPr/>
          </p:nvSpPr>
          <p:spPr bwMode="auto">
            <a:xfrm>
              <a:off x="6346826" y="2906713"/>
              <a:ext cx="258763" cy="142875"/>
            </a:xfrm>
            <a:custGeom>
              <a:avLst/>
              <a:gdLst>
                <a:gd name="T0" fmla="*/ 568 w 816"/>
                <a:gd name="T1" fmla="*/ 0 h 449"/>
                <a:gd name="T2" fmla="*/ 612 w 816"/>
                <a:gd name="T3" fmla="*/ 2 h 449"/>
                <a:gd name="T4" fmla="*/ 652 w 816"/>
                <a:gd name="T5" fmla="*/ 9 h 449"/>
                <a:gd name="T6" fmla="*/ 689 w 816"/>
                <a:gd name="T7" fmla="*/ 17 h 449"/>
                <a:gd name="T8" fmla="*/ 721 w 816"/>
                <a:gd name="T9" fmla="*/ 31 h 449"/>
                <a:gd name="T10" fmla="*/ 749 w 816"/>
                <a:gd name="T11" fmla="*/ 46 h 449"/>
                <a:gd name="T12" fmla="*/ 773 w 816"/>
                <a:gd name="T13" fmla="*/ 63 h 449"/>
                <a:gd name="T14" fmla="*/ 792 w 816"/>
                <a:gd name="T15" fmla="*/ 84 h 449"/>
                <a:gd name="T16" fmla="*/ 805 w 816"/>
                <a:gd name="T17" fmla="*/ 107 h 449"/>
                <a:gd name="T18" fmla="*/ 813 w 816"/>
                <a:gd name="T19" fmla="*/ 130 h 449"/>
                <a:gd name="T20" fmla="*/ 816 w 816"/>
                <a:gd name="T21" fmla="*/ 154 h 449"/>
                <a:gd name="T22" fmla="*/ 812 w 816"/>
                <a:gd name="T23" fmla="*/ 177 h 449"/>
                <a:gd name="T24" fmla="*/ 802 w 816"/>
                <a:gd name="T25" fmla="*/ 202 h 449"/>
                <a:gd name="T26" fmla="*/ 786 w 816"/>
                <a:gd name="T27" fmla="*/ 226 h 449"/>
                <a:gd name="T28" fmla="*/ 766 w 816"/>
                <a:gd name="T29" fmla="*/ 250 h 449"/>
                <a:gd name="T30" fmla="*/ 739 w 816"/>
                <a:gd name="T31" fmla="*/ 274 h 449"/>
                <a:gd name="T32" fmla="*/ 709 w 816"/>
                <a:gd name="T33" fmla="*/ 297 h 449"/>
                <a:gd name="T34" fmla="*/ 674 w 816"/>
                <a:gd name="T35" fmla="*/ 320 h 449"/>
                <a:gd name="T36" fmla="*/ 636 w 816"/>
                <a:gd name="T37" fmla="*/ 340 h 449"/>
                <a:gd name="T38" fmla="*/ 594 w 816"/>
                <a:gd name="T39" fmla="*/ 360 h 449"/>
                <a:gd name="T40" fmla="*/ 549 w 816"/>
                <a:gd name="T41" fmla="*/ 379 h 449"/>
                <a:gd name="T42" fmla="*/ 500 w 816"/>
                <a:gd name="T43" fmla="*/ 394 h 449"/>
                <a:gd name="T44" fmla="*/ 450 w 816"/>
                <a:gd name="T45" fmla="*/ 408 h 449"/>
                <a:gd name="T46" fmla="*/ 391 w 816"/>
                <a:gd name="T47" fmla="*/ 422 h 449"/>
                <a:gd name="T48" fmla="*/ 339 w 816"/>
                <a:gd name="T49" fmla="*/ 432 h 449"/>
                <a:gd name="T50" fmla="*/ 290 w 816"/>
                <a:gd name="T51" fmla="*/ 441 h 449"/>
                <a:gd name="T52" fmla="*/ 247 w 816"/>
                <a:gd name="T53" fmla="*/ 446 h 449"/>
                <a:gd name="T54" fmla="*/ 207 w 816"/>
                <a:gd name="T55" fmla="*/ 449 h 449"/>
                <a:gd name="T56" fmla="*/ 173 w 816"/>
                <a:gd name="T57" fmla="*/ 449 h 449"/>
                <a:gd name="T58" fmla="*/ 142 w 816"/>
                <a:gd name="T59" fmla="*/ 448 h 449"/>
                <a:gd name="T60" fmla="*/ 114 w 816"/>
                <a:gd name="T61" fmla="*/ 445 h 449"/>
                <a:gd name="T62" fmla="*/ 90 w 816"/>
                <a:gd name="T63" fmla="*/ 439 h 449"/>
                <a:gd name="T64" fmla="*/ 69 w 816"/>
                <a:gd name="T65" fmla="*/ 431 h 449"/>
                <a:gd name="T66" fmla="*/ 52 w 816"/>
                <a:gd name="T67" fmla="*/ 421 h 449"/>
                <a:gd name="T68" fmla="*/ 38 w 816"/>
                <a:gd name="T69" fmla="*/ 410 h 449"/>
                <a:gd name="T70" fmla="*/ 26 w 816"/>
                <a:gd name="T71" fmla="*/ 397 h 449"/>
                <a:gd name="T72" fmla="*/ 16 w 816"/>
                <a:gd name="T73" fmla="*/ 382 h 449"/>
                <a:gd name="T74" fmla="*/ 8 w 816"/>
                <a:gd name="T75" fmla="*/ 365 h 449"/>
                <a:gd name="T76" fmla="*/ 3 w 816"/>
                <a:gd name="T77" fmla="*/ 348 h 449"/>
                <a:gd name="T78" fmla="*/ 0 w 816"/>
                <a:gd name="T79" fmla="*/ 326 h 449"/>
                <a:gd name="T80" fmla="*/ 1 w 816"/>
                <a:gd name="T81" fmla="*/ 303 h 449"/>
                <a:gd name="T82" fmla="*/ 7 w 816"/>
                <a:gd name="T83" fmla="*/ 279 h 449"/>
                <a:gd name="T84" fmla="*/ 17 w 816"/>
                <a:gd name="T85" fmla="*/ 254 h 449"/>
                <a:gd name="T86" fmla="*/ 32 w 816"/>
                <a:gd name="T87" fmla="*/ 228 h 449"/>
                <a:gd name="T88" fmla="*/ 53 w 816"/>
                <a:gd name="T89" fmla="*/ 203 h 449"/>
                <a:gd name="T90" fmla="*/ 78 w 816"/>
                <a:gd name="T91" fmla="*/ 177 h 449"/>
                <a:gd name="T92" fmla="*/ 108 w 816"/>
                <a:gd name="T93" fmla="*/ 152 h 449"/>
                <a:gd name="T94" fmla="*/ 144 w 816"/>
                <a:gd name="T95" fmla="*/ 127 h 449"/>
                <a:gd name="T96" fmla="*/ 187 w 816"/>
                <a:gd name="T97" fmla="*/ 103 h 449"/>
                <a:gd name="T98" fmla="*/ 235 w 816"/>
                <a:gd name="T99" fmla="*/ 80 h 449"/>
                <a:gd name="T100" fmla="*/ 288 w 816"/>
                <a:gd name="T101" fmla="*/ 58 h 449"/>
                <a:gd name="T102" fmla="*/ 347 w 816"/>
                <a:gd name="T103" fmla="*/ 38 h 449"/>
                <a:gd name="T104" fmla="*/ 413 w 816"/>
                <a:gd name="T105" fmla="*/ 20 h 449"/>
                <a:gd name="T106" fmla="*/ 467 w 816"/>
                <a:gd name="T107" fmla="*/ 9 h 449"/>
                <a:gd name="T108" fmla="*/ 520 w 816"/>
                <a:gd name="T109" fmla="*/ 2 h 449"/>
                <a:gd name="T110" fmla="*/ 568 w 816"/>
                <a:gd name="T111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6" h="449">
                  <a:moveTo>
                    <a:pt x="568" y="0"/>
                  </a:moveTo>
                  <a:lnTo>
                    <a:pt x="612" y="2"/>
                  </a:lnTo>
                  <a:lnTo>
                    <a:pt x="652" y="9"/>
                  </a:lnTo>
                  <a:lnTo>
                    <a:pt x="689" y="17"/>
                  </a:lnTo>
                  <a:lnTo>
                    <a:pt x="721" y="31"/>
                  </a:lnTo>
                  <a:lnTo>
                    <a:pt x="749" y="46"/>
                  </a:lnTo>
                  <a:lnTo>
                    <a:pt x="773" y="63"/>
                  </a:lnTo>
                  <a:lnTo>
                    <a:pt x="792" y="84"/>
                  </a:lnTo>
                  <a:lnTo>
                    <a:pt x="805" y="107"/>
                  </a:lnTo>
                  <a:lnTo>
                    <a:pt x="813" y="130"/>
                  </a:lnTo>
                  <a:lnTo>
                    <a:pt x="816" y="154"/>
                  </a:lnTo>
                  <a:lnTo>
                    <a:pt x="812" y="177"/>
                  </a:lnTo>
                  <a:lnTo>
                    <a:pt x="802" y="202"/>
                  </a:lnTo>
                  <a:lnTo>
                    <a:pt x="786" y="226"/>
                  </a:lnTo>
                  <a:lnTo>
                    <a:pt x="766" y="250"/>
                  </a:lnTo>
                  <a:lnTo>
                    <a:pt x="739" y="274"/>
                  </a:lnTo>
                  <a:lnTo>
                    <a:pt x="709" y="297"/>
                  </a:lnTo>
                  <a:lnTo>
                    <a:pt x="674" y="320"/>
                  </a:lnTo>
                  <a:lnTo>
                    <a:pt x="636" y="340"/>
                  </a:lnTo>
                  <a:lnTo>
                    <a:pt x="594" y="360"/>
                  </a:lnTo>
                  <a:lnTo>
                    <a:pt x="549" y="379"/>
                  </a:lnTo>
                  <a:lnTo>
                    <a:pt x="500" y="394"/>
                  </a:lnTo>
                  <a:lnTo>
                    <a:pt x="450" y="408"/>
                  </a:lnTo>
                  <a:lnTo>
                    <a:pt x="391" y="422"/>
                  </a:lnTo>
                  <a:lnTo>
                    <a:pt x="339" y="432"/>
                  </a:lnTo>
                  <a:lnTo>
                    <a:pt x="290" y="441"/>
                  </a:lnTo>
                  <a:lnTo>
                    <a:pt x="247" y="446"/>
                  </a:lnTo>
                  <a:lnTo>
                    <a:pt x="207" y="449"/>
                  </a:lnTo>
                  <a:lnTo>
                    <a:pt x="173" y="449"/>
                  </a:lnTo>
                  <a:lnTo>
                    <a:pt x="142" y="448"/>
                  </a:lnTo>
                  <a:lnTo>
                    <a:pt x="114" y="445"/>
                  </a:lnTo>
                  <a:lnTo>
                    <a:pt x="90" y="439"/>
                  </a:lnTo>
                  <a:lnTo>
                    <a:pt x="69" y="431"/>
                  </a:lnTo>
                  <a:lnTo>
                    <a:pt x="52" y="421"/>
                  </a:lnTo>
                  <a:lnTo>
                    <a:pt x="38" y="410"/>
                  </a:lnTo>
                  <a:lnTo>
                    <a:pt x="26" y="397"/>
                  </a:lnTo>
                  <a:lnTo>
                    <a:pt x="16" y="382"/>
                  </a:lnTo>
                  <a:lnTo>
                    <a:pt x="8" y="365"/>
                  </a:lnTo>
                  <a:lnTo>
                    <a:pt x="3" y="348"/>
                  </a:lnTo>
                  <a:lnTo>
                    <a:pt x="0" y="326"/>
                  </a:lnTo>
                  <a:lnTo>
                    <a:pt x="1" y="303"/>
                  </a:lnTo>
                  <a:lnTo>
                    <a:pt x="7" y="279"/>
                  </a:lnTo>
                  <a:lnTo>
                    <a:pt x="17" y="254"/>
                  </a:lnTo>
                  <a:lnTo>
                    <a:pt x="32" y="228"/>
                  </a:lnTo>
                  <a:lnTo>
                    <a:pt x="53" y="203"/>
                  </a:lnTo>
                  <a:lnTo>
                    <a:pt x="78" y="177"/>
                  </a:lnTo>
                  <a:lnTo>
                    <a:pt x="108" y="152"/>
                  </a:lnTo>
                  <a:lnTo>
                    <a:pt x="144" y="127"/>
                  </a:lnTo>
                  <a:lnTo>
                    <a:pt x="187" y="103"/>
                  </a:lnTo>
                  <a:lnTo>
                    <a:pt x="235" y="80"/>
                  </a:lnTo>
                  <a:lnTo>
                    <a:pt x="288" y="58"/>
                  </a:lnTo>
                  <a:lnTo>
                    <a:pt x="347" y="38"/>
                  </a:lnTo>
                  <a:lnTo>
                    <a:pt x="413" y="20"/>
                  </a:lnTo>
                  <a:lnTo>
                    <a:pt x="467" y="9"/>
                  </a:lnTo>
                  <a:lnTo>
                    <a:pt x="520" y="2"/>
                  </a:lnTo>
                  <a:lnTo>
                    <a:pt x="5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92"/>
            <p:cNvSpPr>
              <a:spLocks/>
            </p:cNvSpPr>
            <p:nvPr/>
          </p:nvSpPr>
          <p:spPr bwMode="auto">
            <a:xfrm>
              <a:off x="6242051" y="2981325"/>
              <a:ext cx="96838" cy="87313"/>
            </a:xfrm>
            <a:custGeom>
              <a:avLst/>
              <a:gdLst>
                <a:gd name="T0" fmla="*/ 188 w 307"/>
                <a:gd name="T1" fmla="*/ 0 h 276"/>
                <a:gd name="T2" fmla="*/ 213 w 307"/>
                <a:gd name="T3" fmla="*/ 4 h 276"/>
                <a:gd name="T4" fmla="*/ 237 w 307"/>
                <a:gd name="T5" fmla="*/ 12 h 276"/>
                <a:gd name="T6" fmla="*/ 258 w 307"/>
                <a:gd name="T7" fmla="*/ 28 h 276"/>
                <a:gd name="T8" fmla="*/ 276 w 307"/>
                <a:gd name="T9" fmla="*/ 46 h 276"/>
                <a:gd name="T10" fmla="*/ 290 w 307"/>
                <a:gd name="T11" fmla="*/ 70 h 276"/>
                <a:gd name="T12" fmla="*/ 300 w 307"/>
                <a:gd name="T13" fmla="*/ 97 h 276"/>
                <a:gd name="T14" fmla="*/ 302 w 307"/>
                <a:gd name="T15" fmla="*/ 107 h 276"/>
                <a:gd name="T16" fmla="*/ 307 w 307"/>
                <a:gd name="T17" fmla="*/ 132 h 276"/>
                <a:gd name="T18" fmla="*/ 306 w 307"/>
                <a:gd name="T19" fmla="*/ 156 h 276"/>
                <a:gd name="T20" fmla="*/ 301 w 307"/>
                <a:gd name="T21" fmla="*/ 179 h 276"/>
                <a:gd name="T22" fmla="*/ 292 w 307"/>
                <a:gd name="T23" fmla="*/ 200 h 276"/>
                <a:gd name="T24" fmla="*/ 280 w 307"/>
                <a:gd name="T25" fmla="*/ 219 h 276"/>
                <a:gd name="T26" fmla="*/ 264 w 307"/>
                <a:gd name="T27" fmla="*/ 235 h 276"/>
                <a:gd name="T28" fmla="*/ 246 w 307"/>
                <a:gd name="T29" fmla="*/ 247 h 276"/>
                <a:gd name="T30" fmla="*/ 224 w 307"/>
                <a:gd name="T31" fmla="*/ 255 h 276"/>
                <a:gd name="T32" fmla="*/ 144 w 307"/>
                <a:gd name="T33" fmla="*/ 274 h 276"/>
                <a:gd name="T34" fmla="*/ 119 w 307"/>
                <a:gd name="T35" fmla="*/ 276 h 276"/>
                <a:gd name="T36" fmla="*/ 94 w 307"/>
                <a:gd name="T37" fmla="*/ 273 h 276"/>
                <a:gd name="T38" fmla="*/ 70 w 307"/>
                <a:gd name="T39" fmla="*/ 264 h 276"/>
                <a:gd name="T40" fmla="*/ 49 w 307"/>
                <a:gd name="T41" fmla="*/ 249 h 276"/>
                <a:gd name="T42" fmla="*/ 30 w 307"/>
                <a:gd name="T43" fmla="*/ 231 h 276"/>
                <a:gd name="T44" fmla="*/ 16 w 307"/>
                <a:gd name="T45" fmla="*/ 207 h 276"/>
                <a:gd name="T46" fmla="*/ 7 w 307"/>
                <a:gd name="T47" fmla="*/ 179 h 276"/>
                <a:gd name="T48" fmla="*/ 4 w 307"/>
                <a:gd name="T49" fmla="*/ 169 h 276"/>
                <a:gd name="T50" fmla="*/ 0 w 307"/>
                <a:gd name="T51" fmla="*/ 144 h 276"/>
                <a:gd name="T52" fmla="*/ 1 w 307"/>
                <a:gd name="T53" fmla="*/ 120 h 276"/>
                <a:gd name="T54" fmla="*/ 7 w 307"/>
                <a:gd name="T55" fmla="*/ 97 h 276"/>
                <a:gd name="T56" fmla="*/ 15 w 307"/>
                <a:gd name="T57" fmla="*/ 77 h 276"/>
                <a:gd name="T58" fmla="*/ 27 w 307"/>
                <a:gd name="T59" fmla="*/ 58 h 276"/>
                <a:gd name="T60" fmla="*/ 42 w 307"/>
                <a:gd name="T61" fmla="*/ 42 h 276"/>
                <a:gd name="T62" fmla="*/ 62 w 307"/>
                <a:gd name="T63" fmla="*/ 30 h 276"/>
                <a:gd name="T64" fmla="*/ 83 w 307"/>
                <a:gd name="T65" fmla="*/ 22 h 276"/>
                <a:gd name="T66" fmla="*/ 163 w 307"/>
                <a:gd name="T67" fmla="*/ 3 h 276"/>
                <a:gd name="T68" fmla="*/ 188 w 307"/>
                <a:gd name="T6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7" h="276">
                  <a:moveTo>
                    <a:pt x="188" y="0"/>
                  </a:moveTo>
                  <a:lnTo>
                    <a:pt x="213" y="4"/>
                  </a:lnTo>
                  <a:lnTo>
                    <a:pt x="237" y="12"/>
                  </a:lnTo>
                  <a:lnTo>
                    <a:pt x="258" y="28"/>
                  </a:lnTo>
                  <a:lnTo>
                    <a:pt x="276" y="46"/>
                  </a:lnTo>
                  <a:lnTo>
                    <a:pt x="290" y="70"/>
                  </a:lnTo>
                  <a:lnTo>
                    <a:pt x="300" y="97"/>
                  </a:lnTo>
                  <a:lnTo>
                    <a:pt x="302" y="107"/>
                  </a:lnTo>
                  <a:lnTo>
                    <a:pt x="307" y="132"/>
                  </a:lnTo>
                  <a:lnTo>
                    <a:pt x="306" y="156"/>
                  </a:lnTo>
                  <a:lnTo>
                    <a:pt x="301" y="179"/>
                  </a:lnTo>
                  <a:lnTo>
                    <a:pt x="292" y="200"/>
                  </a:lnTo>
                  <a:lnTo>
                    <a:pt x="280" y="219"/>
                  </a:lnTo>
                  <a:lnTo>
                    <a:pt x="264" y="235"/>
                  </a:lnTo>
                  <a:lnTo>
                    <a:pt x="246" y="247"/>
                  </a:lnTo>
                  <a:lnTo>
                    <a:pt x="224" y="255"/>
                  </a:lnTo>
                  <a:lnTo>
                    <a:pt x="144" y="274"/>
                  </a:lnTo>
                  <a:lnTo>
                    <a:pt x="119" y="276"/>
                  </a:lnTo>
                  <a:lnTo>
                    <a:pt x="94" y="273"/>
                  </a:lnTo>
                  <a:lnTo>
                    <a:pt x="70" y="264"/>
                  </a:lnTo>
                  <a:lnTo>
                    <a:pt x="49" y="249"/>
                  </a:lnTo>
                  <a:lnTo>
                    <a:pt x="30" y="231"/>
                  </a:lnTo>
                  <a:lnTo>
                    <a:pt x="16" y="207"/>
                  </a:lnTo>
                  <a:lnTo>
                    <a:pt x="7" y="179"/>
                  </a:lnTo>
                  <a:lnTo>
                    <a:pt x="4" y="169"/>
                  </a:lnTo>
                  <a:lnTo>
                    <a:pt x="0" y="144"/>
                  </a:lnTo>
                  <a:lnTo>
                    <a:pt x="1" y="120"/>
                  </a:lnTo>
                  <a:lnTo>
                    <a:pt x="7" y="97"/>
                  </a:lnTo>
                  <a:lnTo>
                    <a:pt x="15" y="77"/>
                  </a:lnTo>
                  <a:lnTo>
                    <a:pt x="27" y="58"/>
                  </a:lnTo>
                  <a:lnTo>
                    <a:pt x="42" y="42"/>
                  </a:lnTo>
                  <a:lnTo>
                    <a:pt x="62" y="30"/>
                  </a:lnTo>
                  <a:lnTo>
                    <a:pt x="83" y="22"/>
                  </a:lnTo>
                  <a:lnTo>
                    <a:pt x="163" y="3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93"/>
            <p:cNvSpPr>
              <a:spLocks/>
            </p:cNvSpPr>
            <p:nvPr/>
          </p:nvSpPr>
          <p:spPr bwMode="auto">
            <a:xfrm>
              <a:off x="5875338" y="2865438"/>
              <a:ext cx="130175" cy="263525"/>
            </a:xfrm>
            <a:custGeom>
              <a:avLst/>
              <a:gdLst>
                <a:gd name="T0" fmla="*/ 158 w 410"/>
                <a:gd name="T1" fmla="*/ 0 h 832"/>
                <a:gd name="T2" fmla="*/ 183 w 410"/>
                <a:gd name="T3" fmla="*/ 1 h 832"/>
                <a:gd name="T4" fmla="*/ 208 w 410"/>
                <a:gd name="T5" fmla="*/ 9 h 832"/>
                <a:gd name="T6" fmla="*/ 233 w 410"/>
                <a:gd name="T7" fmla="*/ 24 h 832"/>
                <a:gd name="T8" fmla="*/ 257 w 410"/>
                <a:gd name="T9" fmla="*/ 45 h 832"/>
                <a:gd name="T10" fmla="*/ 280 w 410"/>
                <a:gd name="T11" fmla="*/ 72 h 832"/>
                <a:gd name="T12" fmla="*/ 302 w 410"/>
                <a:gd name="T13" fmla="*/ 105 h 832"/>
                <a:gd name="T14" fmla="*/ 323 w 410"/>
                <a:gd name="T15" fmla="*/ 143 h 832"/>
                <a:gd name="T16" fmla="*/ 341 w 410"/>
                <a:gd name="T17" fmla="*/ 186 h 832"/>
                <a:gd name="T18" fmla="*/ 359 w 410"/>
                <a:gd name="T19" fmla="*/ 232 h 832"/>
                <a:gd name="T20" fmla="*/ 373 w 410"/>
                <a:gd name="T21" fmla="*/ 283 h 832"/>
                <a:gd name="T22" fmla="*/ 385 w 410"/>
                <a:gd name="T23" fmla="*/ 337 h 832"/>
                <a:gd name="T24" fmla="*/ 395 w 410"/>
                <a:gd name="T25" fmla="*/ 393 h 832"/>
                <a:gd name="T26" fmla="*/ 401 w 410"/>
                <a:gd name="T27" fmla="*/ 453 h 832"/>
                <a:gd name="T28" fmla="*/ 407 w 410"/>
                <a:gd name="T29" fmla="*/ 506 h 832"/>
                <a:gd name="T30" fmla="*/ 409 w 410"/>
                <a:gd name="T31" fmla="*/ 555 h 832"/>
                <a:gd name="T32" fmla="*/ 410 w 410"/>
                <a:gd name="T33" fmla="*/ 599 h 832"/>
                <a:gd name="T34" fmla="*/ 409 w 410"/>
                <a:gd name="T35" fmla="*/ 638 h 832"/>
                <a:gd name="T36" fmla="*/ 406 w 410"/>
                <a:gd name="T37" fmla="*/ 673 h 832"/>
                <a:gd name="T38" fmla="*/ 401 w 410"/>
                <a:gd name="T39" fmla="*/ 705 h 832"/>
                <a:gd name="T40" fmla="*/ 395 w 410"/>
                <a:gd name="T41" fmla="*/ 731 h 832"/>
                <a:gd name="T42" fmla="*/ 386 w 410"/>
                <a:gd name="T43" fmla="*/ 755 h 832"/>
                <a:gd name="T44" fmla="*/ 376 w 410"/>
                <a:gd name="T45" fmla="*/ 775 h 832"/>
                <a:gd name="T46" fmla="*/ 365 w 410"/>
                <a:gd name="T47" fmla="*/ 791 h 832"/>
                <a:gd name="T48" fmla="*/ 352 w 410"/>
                <a:gd name="T49" fmla="*/ 804 h 832"/>
                <a:gd name="T50" fmla="*/ 338 w 410"/>
                <a:gd name="T51" fmla="*/ 815 h 832"/>
                <a:gd name="T52" fmla="*/ 322 w 410"/>
                <a:gd name="T53" fmla="*/ 823 h 832"/>
                <a:gd name="T54" fmla="*/ 305 w 410"/>
                <a:gd name="T55" fmla="*/ 828 h 832"/>
                <a:gd name="T56" fmla="*/ 287 w 410"/>
                <a:gd name="T57" fmla="*/ 832 h 832"/>
                <a:gd name="T58" fmla="*/ 266 w 410"/>
                <a:gd name="T59" fmla="*/ 832 h 832"/>
                <a:gd name="T60" fmla="*/ 245 w 410"/>
                <a:gd name="T61" fmla="*/ 830 h 832"/>
                <a:gd name="T62" fmla="*/ 223 w 410"/>
                <a:gd name="T63" fmla="*/ 823 h 832"/>
                <a:gd name="T64" fmla="*/ 201 w 410"/>
                <a:gd name="T65" fmla="*/ 812 h 832"/>
                <a:gd name="T66" fmla="*/ 179 w 410"/>
                <a:gd name="T67" fmla="*/ 796 h 832"/>
                <a:gd name="T68" fmla="*/ 158 w 410"/>
                <a:gd name="T69" fmla="*/ 777 h 832"/>
                <a:gd name="T70" fmla="*/ 136 w 410"/>
                <a:gd name="T71" fmla="*/ 753 h 832"/>
                <a:gd name="T72" fmla="*/ 115 w 410"/>
                <a:gd name="T73" fmla="*/ 724 h 832"/>
                <a:gd name="T74" fmla="*/ 94 w 410"/>
                <a:gd name="T75" fmla="*/ 691 h 832"/>
                <a:gd name="T76" fmla="*/ 76 w 410"/>
                <a:gd name="T77" fmla="*/ 652 h 832"/>
                <a:gd name="T78" fmla="*/ 59 w 410"/>
                <a:gd name="T79" fmla="*/ 610 h 832"/>
                <a:gd name="T80" fmla="*/ 42 w 410"/>
                <a:gd name="T81" fmla="*/ 562 h 832"/>
                <a:gd name="T82" fmla="*/ 28 w 410"/>
                <a:gd name="T83" fmla="*/ 510 h 832"/>
                <a:gd name="T84" fmla="*/ 15 w 410"/>
                <a:gd name="T85" fmla="*/ 452 h 832"/>
                <a:gd name="T86" fmla="*/ 5 w 410"/>
                <a:gd name="T87" fmla="*/ 388 h 832"/>
                <a:gd name="T88" fmla="*/ 0 w 410"/>
                <a:gd name="T89" fmla="*/ 333 h 832"/>
                <a:gd name="T90" fmla="*/ 0 w 410"/>
                <a:gd name="T91" fmla="*/ 280 h 832"/>
                <a:gd name="T92" fmla="*/ 2 w 410"/>
                <a:gd name="T93" fmla="*/ 232 h 832"/>
                <a:gd name="T94" fmla="*/ 10 w 410"/>
                <a:gd name="T95" fmla="*/ 188 h 832"/>
                <a:gd name="T96" fmla="*/ 19 w 410"/>
                <a:gd name="T97" fmla="*/ 148 h 832"/>
                <a:gd name="T98" fmla="*/ 32 w 410"/>
                <a:gd name="T99" fmla="*/ 112 h 832"/>
                <a:gd name="T100" fmla="*/ 49 w 410"/>
                <a:gd name="T101" fmla="*/ 82 h 832"/>
                <a:gd name="T102" fmla="*/ 67 w 410"/>
                <a:gd name="T103" fmla="*/ 56 h 832"/>
                <a:gd name="T104" fmla="*/ 87 w 410"/>
                <a:gd name="T105" fmla="*/ 34 h 832"/>
                <a:gd name="T106" fmla="*/ 110 w 410"/>
                <a:gd name="T107" fmla="*/ 18 h 832"/>
                <a:gd name="T108" fmla="*/ 134 w 410"/>
                <a:gd name="T109" fmla="*/ 7 h 832"/>
                <a:gd name="T110" fmla="*/ 158 w 410"/>
                <a:gd name="T111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" h="832">
                  <a:moveTo>
                    <a:pt x="158" y="0"/>
                  </a:moveTo>
                  <a:lnTo>
                    <a:pt x="183" y="1"/>
                  </a:lnTo>
                  <a:lnTo>
                    <a:pt x="208" y="9"/>
                  </a:lnTo>
                  <a:lnTo>
                    <a:pt x="233" y="24"/>
                  </a:lnTo>
                  <a:lnTo>
                    <a:pt x="257" y="45"/>
                  </a:lnTo>
                  <a:lnTo>
                    <a:pt x="280" y="72"/>
                  </a:lnTo>
                  <a:lnTo>
                    <a:pt x="302" y="105"/>
                  </a:lnTo>
                  <a:lnTo>
                    <a:pt x="323" y="143"/>
                  </a:lnTo>
                  <a:lnTo>
                    <a:pt x="341" y="186"/>
                  </a:lnTo>
                  <a:lnTo>
                    <a:pt x="359" y="232"/>
                  </a:lnTo>
                  <a:lnTo>
                    <a:pt x="373" y="283"/>
                  </a:lnTo>
                  <a:lnTo>
                    <a:pt x="385" y="337"/>
                  </a:lnTo>
                  <a:lnTo>
                    <a:pt x="395" y="393"/>
                  </a:lnTo>
                  <a:lnTo>
                    <a:pt x="401" y="453"/>
                  </a:lnTo>
                  <a:lnTo>
                    <a:pt x="407" y="506"/>
                  </a:lnTo>
                  <a:lnTo>
                    <a:pt x="409" y="555"/>
                  </a:lnTo>
                  <a:lnTo>
                    <a:pt x="410" y="599"/>
                  </a:lnTo>
                  <a:lnTo>
                    <a:pt x="409" y="638"/>
                  </a:lnTo>
                  <a:lnTo>
                    <a:pt x="406" y="673"/>
                  </a:lnTo>
                  <a:lnTo>
                    <a:pt x="401" y="705"/>
                  </a:lnTo>
                  <a:lnTo>
                    <a:pt x="395" y="731"/>
                  </a:lnTo>
                  <a:lnTo>
                    <a:pt x="386" y="755"/>
                  </a:lnTo>
                  <a:lnTo>
                    <a:pt x="376" y="775"/>
                  </a:lnTo>
                  <a:lnTo>
                    <a:pt x="365" y="791"/>
                  </a:lnTo>
                  <a:lnTo>
                    <a:pt x="352" y="804"/>
                  </a:lnTo>
                  <a:lnTo>
                    <a:pt x="338" y="815"/>
                  </a:lnTo>
                  <a:lnTo>
                    <a:pt x="322" y="823"/>
                  </a:lnTo>
                  <a:lnTo>
                    <a:pt x="305" y="828"/>
                  </a:lnTo>
                  <a:lnTo>
                    <a:pt x="287" y="832"/>
                  </a:lnTo>
                  <a:lnTo>
                    <a:pt x="266" y="832"/>
                  </a:lnTo>
                  <a:lnTo>
                    <a:pt x="245" y="830"/>
                  </a:lnTo>
                  <a:lnTo>
                    <a:pt x="223" y="823"/>
                  </a:lnTo>
                  <a:lnTo>
                    <a:pt x="201" y="812"/>
                  </a:lnTo>
                  <a:lnTo>
                    <a:pt x="179" y="796"/>
                  </a:lnTo>
                  <a:lnTo>
                    <a:pt x="158" y="777"/>
                  </a:lnTo>
                  <a:lnTo>
                    <a:pt x="136" y="753"/>
                  </a:lnTo>
                  <a:lnTo>
                    <a:pt x="115" y="724"/>
                  </a:lnTo>
                  <a:lnTo>
                    <a:pt x="94" y="691"/>
                  </a:lnTo>
                  <a:lnTo>
                    <a:pt x="76" y="652"/>
                  </a:lnTo>
                  <a:lnTo>
                    <a:pt x="59" y="610"/>
                  </a:lnTo>
                  <a:lnTo>
                    <a:pt x="42" y="562"/>
                  </a:lnTo>
                  <a:lnTo>
                    <a:pt x="28" y="510"/>
                  </a:lnTo>
                  <a:lnTo>
                    <a:pt x="15" y="452"/>
                  </a:lnTo>
                  <a:lnTo>
                    <a:pt x="5" y="388"/>
                  </a:lnTo>
                  <a:lnTo>
                    <a:pt x="0" y="333"/>
                  </a:lnTo>
                  <a:lnTo>
                    <a:pt x="0" y="280"/>
                  </a:lnTo>
                  <a:lnTo>
                    <a:pt x="2" y="232"/>
                  </a:lnTo>
                  <a:lnTo>
                    <a:pt x="10" y="188"/>
                  </a:lnTo>
                  <a:lnTo>
                    <a:pt x="19" y="148"/>
                  </a:lnTo>
                  <a:lnTo>
                    <a:pt x="32" y="112"/>
                  </a:lnTo>
                  <a:lnTo>
                    <a:pt x="49" y="82"/>
                  </a:lnTo>
                  <a:lnTo>
                    <a:pt x="67" y="56"/>
                  </a:lnTo>
                  <a:lnTo>
                    <a:pt x="87" y="34"/>
                  </a:lnTo>
                  <a:lnTo>
                    <a:pt x="110" y="18"/>
                  </a:lnTo>
                  <a:lnTo>
                    <a:pt x="134" y="7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94"/>
            <p:cNvSpPr>
              <a:spLocks/>
            </p:cNvSpPr>
            <p:nvPr/>
          </p:nvSpPr>
          <p:spPr bwMode="auto">
            <a:xfrm>
              <a:off x="5924551" y="3138488"/>
              <a:ext cx="84138" cy="96838"/>
            </a:xfrm>
            <a:custGeom>
              <a:avLst/>
              <a:gdLst>
                <a:gd name="T0" fmla="*/ 144 w 267"/>
                <a:gd name="T1" fmla="*/ 0 h 306"/>
                <a:gd name="T2" fmla="*/ 168 w 267"/>
                <a:gd name="T3" fmla="*/ 3 h 306"/>
                <a:gd name="T4" fmla="*/ 190 w 267"/>
                <a:gd name="T5" fmla="*/ 11 h 306"/>
                <a:gd name="T6" fmla="*/ 209 w 267"/>
                <a:gd name="T7" fmla="*/ 22 h 306"/>
                <a:gd name="T8" fmla="*/ 227 w 267"/>
                <a:gd name="T9" fmla="*/ 36 h 306"/>
                <a:gd name="T10" fmla="*/ 241 w 267"/>
                <a:gd name="T11" fmla="*/ 53 h 306"/>
                <a:gd name="T12" fmla="*/ 251 w 267"/>
                <a:gd name="T13" fmla="*/ 73 h 306"/>
                <a:gd name="T14" fmla="*/ 256 w 267"/>
                <a:gd name="T15" fmla="*/ 96 h 306"/>
                <a:gd name="T16" fmla="*/ 267 w 267"/>
                <a:gd name="T17" fmla="*/ 178 h 306"/>
                <a:gd name="T18" fmla="*/ 267 w 267"/>
                <a:gd name="T19" fmla="*/ 203 h 306"/>
                <a:gd name="T20" fmla="*/ 262 w 267"/>
                <a:gd name="T21" fmla="*/ 228 h 306"/>
                <a:gd name="T22" fmla="*/ 250 w 267"/>
                <a:gd name="T23" fmla="*/ 251 h 306"/>
                <a:gd name="T24" fmla="*/ 232 w 267"/>
                <a:gd name="T25" fmla="*/ 270 h 306"/>
                <a:gd name="T26" fmla="*/ 211 w 267"/>
                <a:gd name="T27" fmla="*/ 286 h 306"/>
                <a:gd name="T28" fmla="*/ 186 w 267"/>
                <a:gd name="T29" fmla="*/ 298 h 306"/>
                <a:gd name="T30" fmla="*/ 159 w 267"/>
                <a:gd name="T31" fmla="*/ 304 h 306"/>
                <a:gd name="T32" fmla="*/ 148 w 267"/>
                <a:gd name="T33" fmla="*/ 305 h 306"/>
                <a:gd name="T34" fmla="*/ 123 w 267"/>
                <a:gd name="T35" fmla="*/ 306 h 306"/>
                <a:gd name="T36" fmla="*/ 99 w 267"/>
                <a:gd name="T37" fmla="*/ 303 h 306"/>
                <a:gd name="T38" fmla="*/ 78 w 267"/>
                <a:gd name="T39" fmla="*/ 297 h 306"/>
                <a:gd name="T40" fmla="*/ 57 w 267"/>
                <a:gd name="T41" fmla="*/ 285 h 306"/>
                <a:gd name="T42" fmla="*/ 41 w 267"/>
                <a:gd name="T43" fmla="*/ 270 h 306"/>
                <a:gd name="T44" fmla="*/ 27 w 267"/>
                <a:gd name="T45" fmla="*/ 253 h 306"/>
                <a:gd name="T46" fmla="*/ 17 w 267"/>
                <a:gd name="T47" fmla="*/ 233 h 306"/>
                <a:gd name="T48" fmla="*/ 11 w 267"/>
                <a:gd name="T49" fmla="*/ 211 h 306"/>
                <a:gd name="T50" fmla="*/ 0 w 267"/>
                <a:gd name="T51" fmla="*/ 130 h 306"/>
                <a:gd name="T52" fmla="*/ 0 w 267"/>
                <a:gd name="T53" fmla="*/ 103 h 306"/>
                <a:gd name="T54" fmla="*/ 6 w 267"/>
                <a:gd name="T55" fmla="*/ 79 h 306"/>
                <a:gd name="T56" fmla="*/ 18 w 267"/>
                <a:gd name="T57" fmla="*/ 57 h 306"/>
                <a:gd name="T58" fmla="*/ 35 w 267"/>
                <a:gd name="T59" fmla="*/ 37 h 306"/>
                <a:gd name="T60" fmla="*/ 56 w 267"/>
                <a:gd name="T61" fmla="*/ 21 h 306"/>
                <a:gd name="T62" fmla="*/ 81 w 267"/>
                <a:gd name="T63" fmla="*/ 10 h 306"/>
                <a:gd name="T64" fmla="*/ 108 w 267"/>
                <a:gd name="T65" fmla="*/ 2 h 306"/>
                <a:gd name="T66" fmla="*/ 119 w 267"/>
                <a:gd name="T67" fmla="*/ 1 h 306"/>
                <a:gd name="T68" fmla="*/ 144 w 267"/>
                <a:gd name="T69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7" h="306">
                  <a:moveTo>
                    <a:pt x="144" y="0"/>
                  </a:moveTo>
                  <a:lnTo>
                    <a:pt x="168" y="3"/>
                  </a:lnTo>
                  <a:lnTo>
                    <a:pt x="190" y="11"/>
                  </a:lnTo>
                  <a:lnTo>
                    <a:pt x="209" y="22"/>
                  </a:lnTo>
                  <a:lnTo>
                    <a:pt x="227" y="36"/>
                  </a:lnTo>
                  <a:lnTo>
                    <a:pt x="241" y="53"/>
                  </a:lnTo>
                  <a:lnTo>
                    <a:pt x="251" y="73"/>
                  </a:lnTo>
                  <a:lnTo>
                    <a:pt x="256" y="96"/>
                  </a:lnTo>
                  <a:lnTo>
                    <a:pt x="267" y="178"/>
                  </a:lnTo>
                  <a:lnTo>
                    <a:pt x="267" y="203"/>
                  </a:lnTo>
                  <a:lnTo>
                    <a:pt x="262" y="228"/>
                  </a:lnTo>
                  <a:lnTo>
                    <a:pt x="250" y="251"/>
                  </a:lnTo>
                  <a:lnTo>
                    <a:pt x="232" y="270"/>
                  </a:lnTo>
                  <a:lnTo>
                    <a:pt x="211" y="286"/>
                  </a:lnTo>
                  <a:lnTo>
                    <a:pt x="186" y="298"/>
                  </a:lnTo>
                  <a:lnTo>
                    <a:pt x="159" y="304"/>
                  </a:lnTo>
                  <a:lnTo>
                    <a:pt x="148" y="305"/>
                  </a:lnTo>
                  <a:lnTo>
                    <a:pt x="123" y="306"/>
                  </a:lnTo>
                  <a:lnTo>
                    <a:pt x="99" y="303"/>
                  </a:lnTo>
                  <a:lnTo>
                    <a:pt x="78" y="297"/>
                  </a:lnTo>
                  <a:lnTo>
                    <a:pt x="57" y="285"/>
                  </a:lnTo>
                  <a:lnTo>
                    <a:pt x="41" y="270"/>
                  </a:lnTo>
                  <a:lnTo>
                    <a:pt x="27" y="253"/>
                  </a:lnTo>
                  <a:lnTo>
                    <a:pt x="17" y="233"/>
                  </a:lnTo>
                  <a:lnTo>
                    <a:pt x="11" y="211"/>
                  </a:lnTo>
                  <a:lnTo>
                    <a:pt x="0" y="130"/>
                  </a:lnTo>
                  <a:lnTo>
                    <a:pt x="0" y="103"/>
                  </a:lnTo>
                  <a:lnTo>
                    <a:pt x="6" y="79"/>
                  </a:lnTo>
                  <a:lnTo>
                    <a:pt x="18" y="57"/>
                  </a:lnTo>
                  <a:lnTo>
                    <a:pt x="35" y="37"/>
                  </a:lnTo>
                  <a:lnTo>
                    <a:pt x="56" y="21"/>
                  </a:lnTo>
                  <a:lnTo>
                    <a:pt x="81" y="10"/>
                  </a:lnTo>
                  <a:lnTo>
                    <a:pt x="108" y="2"/>
                  </a:lnTo>
                  <a:lnTo>
                    <a:pt x="119" y="1"/>
                  </a:lnTo>
                  <a:lnTo>
                    <a:pt x="1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95"/>
            <p:cNvSpPr>
              <a:spLocks/>
            </p:cNvSpPr>
            <p:nvPr/>
          </p:nvSpPr>
          <p:spPr bwMode="auto">
            <a:xfrm>
              <a:off x="6202363" y="3462338"/>
              <a:ext cx="92075" cy="66675"/>
            </a:xfrm>
            <a:custGeom>
              <a:avLst/>
              <a:gdLst>
                <a:gd name="T0" fmla="*/ 233 w 291"/>
                <a:gd name="T1" fmla="*/ 0 h 207"/>
                <a:gd name="T2" fmla="*/ 291 w 291"/>
                <a:gd name="T3" fmla="*/ 25 h 207"/>
                <a:gd name="T4" fmla="*/ 276 w 291"/>
                <a:gd name="T5" fmla="*/ 56 h 207"/>
                <a:gd name="T6" fmla="*/ 256 w 291"/>
                <a:gd name="T7" fmla="*/ 83 h 207"/>
                <a:gd name="T8" fmla="*/ 230 w 291"/>
                <a:gd name="T9" fmla="*/ 109 h 207"/>
                <a:gd name="T10" fmla="*/ 199 w 291"/>
                <a:gd name="T11" fmla="*/ 132 h 207"/>
                <a:gd name="T12" fmla="*/ 164 w 291"/>
                <a:gd name="T13" fmla="*/ 154 h 207"/>
                <a:gd name="T14" fmla="*/ 124 w 291"/>
                <a:gd name="T15" fmla="*/ 173 h 207"/>
                <a:gd name="T16" fmla="*/ 78 w 291"/>
                <a:gd name="T17" fmla="*/ 190 h 207"/>
                <a:gd name="T18" fmla="*/ 44 w 291"/>
                <a:gd name="T19" fmla="*/ 200 h 207"/>
                <a:gd name="T20" fmla="*/ 9 w 291"/>
                <a:gd name="T21" fmla="*/ 207 h 207"/>
                <a:gd name="T22" fmla="*/ 0 w 291"/>
                <a:gd name="T23" fmla="*/ 143 h 207"/>
                <a:gd name="T24" fmla="*/ 29 w 291"/>
                <a:gd name="T25" fmla="*/ 137 h 207"/>
                <a:gd name="T26" fmla="*/ 59 w 291"/>
                <a:gd name="T27" fmla="*/ 130 h 207"/>
                <a:gd name="T28" fmla="*/ 102 w 291"/>
                <a:gd name="T29" fmla="*/ 113 h 207"/>
                <a:gd name="T30" fmla="*/ 140 w 291"/>
                <a:gd name="T31" fmla="*/ 95 h 207"/>
                <a:gd name="T32" fmla="*/ 172 w 291"/>
                <a:gd name="T33" fmla="*/ 74 h 207"/>
                <a:gd name="T34" fmla="*/ 198 w 291"/>
                <a:gd name="T35" fmla="*/ 51 h 207"/>
                <a:gd name="T36" fmla="*/ 219 w 291"/>
                <a:gd name="T37" fmla="*/ 27 h 207"/>
                <a:gd name="T38" fmla="*/ 233 w 291"/>
                <a:gd name="T39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1" h="207">
                  <a:moveTo>
                    <a:pt x="233" y="0"/>
                  </a:moveTo>
                  <a:lnTo>
                    <a:pt x="291" y="25"/>
                  </a:lnTo>
                  <a:lnTo>
                    <a:pt x="276" y="56"/>
                  </a:lnTo>
                  <a:lnTo>
                    <a:pt x="256" y="83"/>
                  </a:lnTo>
                  <a:lnTo>
                    <a:pt x="230" y="109"/>
                  </a:lnTo>
                  <a:lnTo>
                    <a:pt x="199" y="132"/>
                  </a:lnTo>
                  <a:lnTo>
                    <a:pt x="164" y="154"/>
                  </a:lnTo>
                  <a:lnTo>
                    <a:pt x="124" y="173"/>
                  </a:lnTo>
                  <a:lnTo>
                    <a:pt x="78" y="190"/>
                  </a:lnTo>
                  <a:lnTo>
                    <a:pt x="44" y="200"/>
                  </a:lnTo>
                  <a:lnTo>
                    <a:pt x="9" y="207"/>
                  </a:lnTo>
                  <a:lnTo>
                    <a:pt x="0" y="143"/>
                  </a:lnTo>
                  <a:lnTo>
                    <a:pt x="29" y="137"/>
                  </a:lnTo>
                  <a:lnTo>
                    <a:pt x="59" y="130"/>
                  </a:lnTo>
                  <a:lnTo>
                    <a:pt x="102" y="113"/>
                  </a:lnTo>
                  <a:lnTo>
                    <a:pt x="140" y="95"/>
                  </a:lnTo>
                  <a:lnTo>
                    <a:pt x="172" y="74"/>
                  </a:lnTo>
                  <a:lnTo>
                    <a:pt x="198" y="51"/>
                  </a:lnTo>
                  <a:lnTo>
                    <a:pt x="219" y="27"/>
                  </a:lnTo>
                  <a:lnTo>
                    <a:pt x="2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96"/>
            <p:cNvSpPr>
              <a:spLocks/>
            </p:cNvSpPr>
            <p:nvPr/>
          </p:nvSpPr>
          <p:spPr bwMode="auto">
            <a:xfrm>
              <a:off x="6196013" y="3284538"/>
              <a:ext cx="77788" cy="92075"/>
            </a:xfrm>
            <a:custGeom>
              <a:avLst/>
              <a:gdLst>
                <a:gd name="T0" fmla="*/ 49 w 241"/>
                <a:gd name="T1" fmla="*/ 0 h 292"/>
                <a:gd name="T2" fmla="*/ 84 w 241"/>
                <a:gd name="T3" fmla="*/ 45 h 292"/>
                <a:gd name="T4" fmla="*/ 118 w 241"/>
                <a:gd name="T5" fmla="*/ 85 h 292"/>
                <a:gd name="T6" fmla="*/ 148 w 241"/>
                <a:gd name="T7" fmla="*/ 123 h 292"/>
                <a:gd name="T8" fmla="*/ 175 w 241"/>
                <a:gd name="T9" fmla="*/ 160 h 292"/>
                <a:gd name="T10" fmla="*/ 200 w 241"/>
                <a:gd name="T11" fmla="*/ 194 h 292"/>
                <a:gd name="T12" fmla="*/ 221 w 241"/>
                <a:gd name="T13" fmla="*/ 227 h 292"/>
                <a:gd name="T14" fmla="*/ 241 w 241"/>
                <a:gd name="T15" fmla="*/ 259 h 292"/>
                <a:gd name="T16" fmla="*/ 187 w 241"/>
                <a:gd name="T17" fmla="*/ 292 h 292"/>
                <a:gd name="T18" fmla="*/ 167 w 241"/>
                <a:gd name="T19" fmla="*/ 262 h 292"/>
                <a:gd name="T20" fmla="*/ 146 w 241"/>
                <a:gd name="T21" fmla="*/ 230 h 292"/>
                <a:gd name="T22" fmla="*/ 122 w 241"/>
                <a:gd name="T23" fmla="*/ 196 h 292"/>
                <a:gd name="T24" fmla="*/ 96 w 241"/>
                <a:gd name="T25" fmla="*/ 162 h 292"/>
                <a:gd name="T26" fmla="*/ 67 w 241"/>
                <a:gd name="T27" fmla="*/ 124 h 292"/>
                <a:gd name="T28" fmla="*/ 35 w 241"/>
                <a:gd name="T29" fmla="*/ 85 h 292"/>
                <a:gd name="T30" fmla="*/ 0 w 241"/>
                <a:gd name="T31" fmla="*/ 42 h 292"/>
                <a:gd name="T32" fmla="*/ 49 w 241"/>
                <a:gd name="T33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1" h="292">
                  <a:moveTo>
                    <a:pt x="49" y="0"/>
                  </a:moveTo>
                  <a:lnTo>
                    <a:pt x="84" y="45"/>
                  </a:lnTo>
                  <a:lnTo>
                    <a:pt x="118" y="85"/>
                  </a:lnTo>
                  <a:lnTo>
                    <a:pt x="148" y="123"/>
                  </a:lnTo>
                  <a:lnTo>
                    <a:pt x="175" y="160"/>
                  </a:lnTo>
                  <a:lnTo>
                    <a:pt x="200" y="194"/>
                  </a:lnTo>
                  <a:lnTo>
                    <a:pt x="221" y="227"/>
                  </a:lnTo>
                  <a:lnTo>
                    <a:pt x="241" y="259"/>
                  </a:lnTo>
                  <a:lnTo>
                    <a:pt x="187" y="292"/>
                  </a:lnTo>
                  <a:lnTo>
                    <a:pt x="167" y="262"/>
                  </a:lnTo>
                  <a:lnTo>
                    <a:pt x="146" y="230"/>
                  </a:lnTo>
                  <a:lnTo>
                    <a:pt x="122" y="196"/>
                  </a:lnTo>
                  <a:lnTo>
                    <a:pt x="96" y="162"/>
                  </a:lnTo>
                  <a:lnTo>
                    <a:pt x="67" y="124"/>
                  </a:lnTo>
                  <a:lnTo>
                    <a:pt x="35" y="85"/>
                  </a:lnTo>
                  <a:lnTo>
                    <a:pt x="0" y="4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97"/>
            <p:cNvSpPr>
              <a:spLocks/>
            </p:cNvSpPr>
            <p:nvPr/>
          </p:nvSpPr>
          <p:spPr bwMode="auto">
            <a:xfrm>
              <a:off x="5653088" y="3287713"/>
              <a:ext cx="103188" cy="38100"/>
            </a:xfrm>
            <a:custGeom>
              <a:avLst/>
              <a:gdLst>
                <a:gd name="T0" fmla="*/ 156 w 327"/>
                <a:gd name="T1" fmla="*/ 0 h 119"/>
                <a:gd name="T2" fmla="*/ 185 w 327"/>
                <a:gd name="T3" fmla="*/ 2 h 119"/>
                <a:gd name="T4" fmla="*/ 217 w 327"/>
                <a:gd name="T5" fmla="*/ 6 h 119"/>
                <a:gd name="T6" fmla="*/ 251 w 327"/>
                <a:gd name="T7" fmla="*/ 15 h 119"/>
                <a:gd name="T8" fmla="*/ 288 w 327"/>
                <a:gd name="T9" fmla="*/ 27 h 119"/>
                <a:gd name="T10" fmla="*/ 327 w 327"/>
                <a:gd name="T11" fmla="*/ 42 h 119"/>
                <a:gd name="T12" fmla="*/ 302 w 327"/>
                <a:gd name="T13" fmla="*/ 101 h 119"/>
                <a:gd name="T14" fmla="*/ 268 w 327"/>
                <a:gd name="T15" fmla="*/ 88 h 119"/>
                <a:gd name="T16" fmla="*/ 236 w 327"/>
                <a:gd name="T17" fmla="*/ 77 h 119"/>
                <a:gd name="T18" fmla="*/ 207 w 327"/>
                <a:gd name="T19" fmla="*/ 70 h 119"/>
                <a:gd name="T20" fmla="*/ 180 w 327"/>
                <a:gd name="T21" fmla="*/ 65 h 119"/>
                <a:gd name="T22" fmla="*/ 156 w 327"/>
                <a:gd name="T23" fmla="*/ 64 h 119"/>
                <a:gd name="T24" fmla="*/ 130 w 327"/>
                <a:gd name="T25" fmla="*/ 66 h 119"/>
                <a:gd name="T26" fmla="*/ 107 w 327"/>
                <a:gd name="T27" fmla="*/ 73 h 119"/>
                <a:gd name="T28" fmla="*/ 87 w 327"/>
                <a:gd name="T29" fmla="*/ 83 h 119"/>
                <a:gd name="T30" fmla="*/ 70 w 327"/>
                <a:gd name="T31" fmla="*/ 98 h 119"/>
                <a:gd name="T32" fmla="*/ 55 w 327"/>
                <a:gd name="T33" fmla="*/ 119 h 119"/>
                <a:gd name="T34" fmla="*/ 0 w 327"/>
                <a:gd name="T35" fmla="*/ 84 h 119"/>
                <a:gd name="T36" fmla="*/ 20 w 327"/>
                <a:gd name="T37" fmla="*/ 59 h 119"/>
                <a:gd name="T38" fmla="*/ 42 w 327"/>
                <a:gd name="T39" fmla="*/ 38 h 119"/>
                <a:gd name="T40" fmla="*/ 66 w 327"/>
                <a:gd name="T41" fmla="*/ 22 h 119"/>
                <a:gd name="T42" fmla="*/ 93 w 327"/>
                <a:gd name="T43" fmla="*/ 10 h 119"/>
                <a:gd name="T44" fmla="*/ 123 w 327"/>
                <a:gd name="T45" fmla="*/ 3 h 119"/>
                <a:gd name="T46" fmla="*/ 156 w 327"/>
                <a:gd name="T4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7" h="119">
                  <a:moveTo>
                    <a:pt x="156" y="0"/>
                  </a:moveTo>
                  <a:lnTo>
                    <a:pt x="185" y="2"/>
                  </a:lnTo>
                  <a:lnTo>
                    <a:pt x="217" y="6"/>
                  </a:lnTo>
                  <a:lnTo>
                    <a:pt x="251" y="15"/>
                  </a:lnTo>
                  <a:lnTo>
                    <a:pt x="288" y="27"/>
                  </a:lnTo>
                  <a:lnTo>
                    <a:pt x="327" y="42"/>
                  </a:lnTo>
                  <a:lnTo>
                    <a:pt x="302" y="101"/>
                  </a:lnTo>
                  <a:lnTo>
                    <a:pt x="268" y="88"/>
                  </a:lnTo>
                  <a:lnTo>
                    <a:pt x="236" y="77"/>
                  </a:lnTo>
                  <a:lnTo>
                    <a:pt x="207" y="70"/>
                  </a:lnTo>
                  <a:lnTo>
                    <a:pt x="180" y="65"/>
                  </a:lnTo>
                  <a:lnTo>
                    <a:pt x="156" y="64"/>
                  </a:lnTo>
                  <a:lnTo>
                    <a:pt x="130" y="66"/>
                  </a:lnTo>
                  <a:lnTo>
                    <a:pt x="107" y="73"/>
                  </a:lnTo>
                  <a:lnTo>
                    <a:pt x="87" y="83"/>
                  </a:lnTo>
                  <a:lnTo>
                    <a:pt x="70" y="98"/>
                  </a:lnTo>
                  <a:lnTo>
                    <a:pt x="55" y="119"/>
                  </a:lnTo>
                  <a:lnTo>
                    <a:pt x="0" y="84"/>
                  </a:lnTo>
                  <a:lnTo>
                    <a:pt x="20" y="59"/>
                  </a:lnTo>
                  <a:lnTo>
                    <a:pt x="42" y="38"/>
                  </a:lnTo>
                  <a:lnTo>
                    <a:pt x="66" y="22"/>
                  </a:lnTo>
                  <a:lnTo>
                    <a:pt x="93" y="10"/>
                  </a:lnTo>
                  <a:lnTo>
                    <a:pt x="123" y="3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98"/>
            <p:cNvSpPr>
              <a:spLocks/>
            </p:cNvSpPr>
            <p:nvPr/>
          </p:nvSpPr>
          <p:spPr bwMode="auto">
            <a:xfrm>
              <a:off x="6007101" y="3455988"/>
              <a:ext cx="100013" cy="60325"/>
            </a:xfrm>
            <a:custGeom>
              <a:avLst/>
              <a:gdLst>
                <a:gd name="T0" fmla="*/ 30 w 314"/>
                <a:gd name="T1" fmla="*/ 0 h 189"/>
                <a:gd name="T2" fmla="*/ 91 w 314"/>
                <a:gd name="T3" fmla="*/ 32 h 189"/>
                <a:gd name="T4" fmla="*/ 150 w 314"/>
                <a:gd name="T5" fmla="*/ 61 h 189"/>
                <a:gd name="T6" fmla="*/ 206 w 314"/>
                <a:gd name="T7" fmla="*/ 86 h 189"/>
                <a:gd name="T8" fmla="*/ 262 w 314"/>
                <a:gd name="T9" fmla="*/ 109 h 189"/>
                <a:gd name="T10" fmla="*/ 314 w 314"/>
                <a:gd name="T11" fmla="*/ 128 h 189"/>
                <a:gd name="T12" fmla="*/ 293 w 314"/>
                <a:gd name="T13" fmla="*/ 189 h 189"/>
                <a:gd name="T14" fmla="*/ 239 w 314"/>
                <a:gd name="T15" fmla="*/ 169 h 189"/>
                <a:gd name="T16" fmla="*/ 182 w 314"/>
                <a:gd name="T17" fmla="*/ 146 h 189"/>
                <a:gd name="T18" fmla="*/ 124 w 314"/>
                <a:gd name="T19" fmla="*/ 119 h 189"/>
                <a:gd name="T20" fmla="*/ 63 w 314"/>
                <a:gd name="T21" fmla="*/ 89 h 189"/>
                <a:gd name="T22" fmla="*/ 0 w 314"/>
                <a:gd name="T23" fmla="*/ 56 h 189"/>
                <a:gd name="T24" fmla="*/ 30 w 314"/>
                <a:gd name="T25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4" h="189">
                  <a:moveTo>
                    <a:pt x="30" y="0"/>
                  </a:moveTo>
                  <a:lnTo>
                    <a:pt x="91" y="32"/>
                  </a:lnTo>
                  <a:lnTo>
                    <a:pt x="150" y="61"/>
                  </a:lnTo>
                  <a:lnTo>
                    <a:pt x="206" y="86"/>
                  </a:lnTo>
                  <a:lnTo>
                    <a:pt x="262" y="109"/>
                  </a:lnTo>
                  <a:lnTo>
                    <a:pt x="314" y="128"/>
                  </a:lnTo>
                  <a:lnTo>
                    <a:pt x="293" y="189"/>
                  </a:lnTo>
                  <a:lnTo>
                    <a:pt x="239" y="169"/>
                  </a:lnTo>
                  <a:lnTo>
                    <a:pt x="182" y="146"/>
                  </a:lnTo>
                  <a:lnTo>
                    <a:pt x="124" y="119"/>
                  </a:lnTo>
                  <a:lnTo>
                    <a:pt x="63" y="89"/>
                  </a:lnTo>
                  <a:lnTo>
                    <a:pt x="0" y="56"/>
                  </a:lnTo>
                  <a:lnTo>
                    <a:pt x="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99"/>
            <p:cNvSpPr>
              <a:spLocks/>
            </p:cNvSpPr>
            <p:nvPr/>
          </p:nvSpPr>
          <p:spPr bwMode="auto">
            <a:xfrm>
              <a:off x="5835651" y="3349625"/>
              <a:ext cx="96838" cy="71438"/>
            </a:xfrm>
            <a:custGeom>
              <a:avLst/>
              <a:gdLst>
                <a:gd name="T0" fmla="*/ 33 w 302"/>
                <a:gd name="T1" fmla="*/ 0 h 224"/>
                <a:gd name="T2" fmla="*/ 99 w 302"/>
                <a:gd name="T3" fmla="*/ 42 h 224"/>
                <a:gd name="T4" fmla="*/ 220 w 302"/>
                <a:gd name="T5" fmla="*/ 115 h 224"/>
                <a:gd name="T6" fmla="*/ 232 w 302"/>
                <a:gd name="T7" fmla="*/ 123 h 224"/>
                <a:gd name="T8" fmla="*/ 265 w 302"/>
                <a:gd name="T9" fmla="*/ 146 h 224"/>
                <a:gd name="T10" fmla="*/ 302 w 302"/>
                <a:gd name="T11" fmla="*/ 170 h 224"/>
                <a:gd name="T12" fmla="*/ 267 w 302"/>
                <a:gd name="T13" fmla="*/ 224 h 224"/>
                <a:gd name="T14" fmla="*/ 230 w 302"/>
                <a:gd name="T15" fmla="*/ 199 h 224"/>
                <a:gd name="T16" fmla="*/ 197 w 302"/>
                <a:gd name="T17" fmla="*/ 177 h 224"/>
                <a:gd name="T18" fmla="*/ 185 w 302"/>
                <a:gd name="T19" fmla="*/ 169 h 224"/>
                <a:gd name="T20" fmla="*/ 126 w 302"/>
                <a:gd name="T21" fmla="*/ 132 h 224"/>
                <a:gd name="T22" fmla="*/ 65 w 302"/>
                <a:gd name="T23" fmla="*/ 96 h 224"/>
                <a:gd name="T24" fmla="*/ 0 w 302"/>
                <a:gd name="T25" fmla="*/ 55 h 224"/>
                <a:gd name="T26" fmla="*/ 33 w 302"/>
                <a:gd name="T2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2" h="224">
                  <a:moveTo>
                    <a:pt x="33" y="0"/>
                  </a:moveTo>
                  <a:lnTo>
                    <a:pt x="99" y="42"/>
                  </a:lnTo>
                  <a:lnTo>
                    <a:pt x="220" y="115"/>
                  </a:lnTo>
                  <a:lnTo>
                    <a:pt x="232" y="123"/>
                  </a:lnTo>
                  <a:lnTo>
                    <a:pt x="265" y="146"/>
                  </a:lnTo>
                  <a:lnTo>
                    <a:pt x="302" y="170"/>
                  </a:lnTo>
                  <a:lnTo>
                    <a:pt x="267" y="224"/>
                  </a:lnTo>
                  <a:lnTo>
                    <a:pt x="230" y="199"/>
                  </a:lnTo>
                  <a:lnTo>
                    <a:pt x="197" y="177"/>
                  </a:lnTo>
                  <a:lnTo>
                    <a:pt x="185" y="169"/>
                  </a:lnTo>
                  <a:lnTo>
                    <a:pt x="126" y="132"/>
                  </a:lnTo>
                  <a:lnTo>
                    <a:pt x="65" y="96"/>
                  </a:lnTo>
                  <a:lnTo>
                    <a:pt x="0" y="55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100"/>
            <p:cNvSpPr>
              <a:spLocks/>
            </p:cNvSpPr>
            <p:nvPr/>
          </p:nvSpPr>
          <p:spPr bwMode="auto">
            <a:xfrm>
              <a:off x="5637213" y="3417888"/>
              <a:ext cx="23813" cy="52388"/>
            </a:xfrm>
            <a:custGeom>
              <a:avLst/>
              <a:gdLst>
                <a:gd name="T0" fmla="*/ 63 w 77"/>
                <a:gd name="T1" fmla="*/ 0 h 165"/>
                <a:gd name="T2" fmla="*/ 67 w 77"/>
                <a:gd name="T3" fmla="*/ 49 h 165"/>
                <a:gd name="T4" fmla="*/ 71 w 77"/>
                <a:gd name="T5" fmla="*/ 101 h 165"/>
                <a:gd name="T6" fmla="*/ 77 w 77"/>
                <a:gd name="T7" fmla="*/ 157 h 165"/>
                <a:gd name="T8" fmla="*/ 13 w 77"/>
                <a:gd name="T9" fmla="*/ 165 h 165"/>
                <a:gd name="T10" fmla="*/ 8 w 77"/>
                <a:gd name="T11" fmla="*/ 108 h 165"/>
                <a:gd name="T12" fmla="*/ 2 w 77"/>
                <a:gd name="T13" fmla="*/ 53 h 165"/>
                <a:gd name="T14" fmla="*/ 0 w 77"/>
                <a:gd name="T15" fmla="*/ 3 h 165"/>
                <a:gd name="T16" fmla="*/ 63 w 77"/>
                <a:gd name="T17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165">
                  <a:moveTo>
                    <a:pt x="63" y="0"/>
                  </a:moveTo>
                  <a:lnTo>
                    <a:pt x="67" y="49"/>
                  </a:lnTo>
                  <a:lnTo>
                    <a:pt x="71" y="101"/>
                  </a:lnTo>
                  <a:lnTo>
                    <a:pt x="77" y="157"/>
                  </a:lnTo>
                  <a:lnTo>
                    <a:pt x="13" y="165"/>
                  </a:lnTo>
                  <a:lnTo>
                    <a:pt x="8" y="108"/>
                  </a:lnTo>
                  <a:lnTo>
                    <a:pt x="2" y="53"/>
                  </a:lnTo>
                  <a:lnTo>
                    <a:pt x="0" y="3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101"/>
            <p:cNvSpPr>
              <a:spLocks/>
            </p:cNvSpPr>
            <p:nvPr/>
          </p:nvSpPr>
          <p:spPr bwMode="auto">
            <a:xfrm>
              <a:off x="6070601" y="3152775"/>
              <a:ext cx="95250" cy="90488"/>
            </a:xfrm>
            <a:custGeom>
              <a:avLst/>
              <a:gdLst>
                <a:gd name="T0" fmla="*/ 62 w 296"/>
                <a:gd name="T1" fmla="*/ 0 h 286"/>
                <a:gd name="T2" fmla="*/ 296 w 296"/>
                <a:gd name="T3" fmla="*/ 63 h 286"/>
                <a:gd name="T4" fmla="*/ 279 w 296"/>
                <a:gd name="T5" fmla="*/ 124 h 286"/>
                <a:gd name="T6" fmla="*/ 167 w 296"/>
                <a:gd name="T7" fmla="*/ 94 h 286"/>
                <a:gd name="T8" fmla="*/ 168 w 296"/>
                <a:gd name="T9" fmla="*/ 96 h 286"/>
                <a:gd name="T10" fmla="*/ 185 w 296"/>
                <a:gd name="T11" fmla="*/ 118 h 286"/>
                <a:gd name="T12" fmla="*/ 202 w 296"/>
                <a:gd name="T13" fmla="*/ 141 h 286"/>
                <a:gd name="T14" fmla="*/ 219 w 296"/>
                <a:gd name="T15" fmla="*/ 165 h 286"/>
                <a:gd name="T16" fmla="*/ 237 w 296"/>
                <a:gd name="T17" fmla="*/ 189 h 286"/>
                <a:gd name="T18" fmla="*/ 253 w 296"/>
                <a:gd name="T19" fmla="*/ 210 h 286"/>
                <a:gd name="T20" fmla="*/ 267 w 296"/>
                <a:gd name="T21" fmla="*/ 230 h 286"/>
                <a:gd name="T22" fmla="*/ 280 w 296"/>
                <a:gd name="T23" fmla="*/ 245 h 286"/>
                <a:gd name="T24" fmla="*/ 231 w 296"/>
                <a:gd name="T25" fmla="*/ 286 h 286"/>
                <a:gd name="T26" fmla="*/ 218 w 296"/>
                <a:gd name="T27" fmla="*/ 270 h 286"/>
                <a:gd name="T28" fmla="*/ 203 w 296"/>
                <a:gd name="T29" fmla="*/ 250 h 286"/>
                <a:gd name="T30" fmla="*/ 186 w 296"/>
                <a:gd name="T31" fmla="*/ 229 h 286"/>
                <a:gd name="T32" fmla="*/ 168 w 296"/>
                <a:gd name="T33" fmla="*/ 205 h 286"/>
                <a:gd name="T34" fmla="*/ 151 w 296"/>
                <a:gd name="T35" fmla="*/ 180 h 286"/>
                <a:gd name="T36" fmla="*/ 133 w 296"/>
                <a:gd name="T37" fmla="*/ 156 h 286"/>
                <a:gd name="T38" fmla="*/ 117 w 296"/>
                <a:gd name="T39" fmla="*/ 134 h 286"/>
                <a:gd name="T40" fmla="*/ 99 w 296"/>
                <a:gd name="T41" fmla="*/ 109 h 286"/>
                <a:gd name="T42" fmla="*/ 61 w 296"/>
                <a:gd name="T43" fmla="*/ 252 h 286"/>
                <a:gd name="T44" fmla="*/ 0 w 296"/>
                <a:gd name="T45" fmla="*/ 235 h 286"/>
                <a:gd name="T46" fmla="*/ 62 w 296"/>
                <a:gd name="T47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6" h="286">
                  <a:moveTo>
                    <a:pt x="62" y="0"/>
                  </a:moveTo>
                  <a:lnTo>
                    <a:pt x="296" y="63"/>
                  </a:lnTo>
                  <a:lnTo>
                    <a:pt x="279" y="124"/>
                  </a:lnTo>
                  <a:lnTo>
                    <a:pt x="167" y="94"/>
                  </a:lnTo>
                  <a:lnTo>
                    <a:pt x="168" y="96"/>
                  </a:lnTo>
                  <a:lnTo>
                    <a:pt x="185" y="118"/>
                  </a:lnTo>
                  <a:lnTo>
                    <a:pt x="202" y="141"/>
                  </a:lnTo>
                  <a:lnTo>
                    <a:pt x="219" y="165"/>
                  </a:lnTo>
                  <a:lnTo>
                    <a:pt x="237" y="189"/>
                  </a:lnTo>
                  <a:lnTo>
                    <a:pt x="253" y="210"/>
                  </a:lnTo>
                  <a:lnTo>
                    <a:pt x="267" y="230"/>
                  </a:lnTo>
                  <a:lnTo>
                    <a:pt x="280" y="245"/>
                  </a:lnTo>
                  <a:lnTo>
                    <a:pt x="231" y="286"/>
                  </a:lnTo>
                  <a:lnTo>
                    <a:pt x="218" y="270"/>
                  </a:lnTo>
                  <a:lnTo>
                    <a:pt x="203" y="250"/>
                  </a:lnTo>
                  <a:lnTo>
                    <a:pt x="186" y="229"/>
                  </a:lnTo>
                  <a:lnTo>
                    <a:pt x="168" y="205"/>
                  </a:lnTo>
                  <a:lnTo>
                    <a:pt x="151" y="180"/>
                  </a:lnTo>
                  <a:lnTo>
                    <a:pt x="133" y="156"/>
                  </a:lnTo>
                  <a:lnTo>
                    <a:pt x="117" y="134"/>
                  </a:lnTo>
                  <a:lnTo>
                    <a:pt x="99" y="109"/>
                  </a:lnTo>
                  <a:lnTo>
                    <a:pt x="61" y="252"/>
                  </a:lnTo>
                  <a:lnTo>
                    <a:pt x="0" y="235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47" name="Group 757"/>
          <p:cNvGrpSpPr/>
          <p:nvPr/>
        </p:nvGrpSpPr>
        <p:grpSpPr>
          <a:xfrm>
            <a:off x="4023197" y="6002399"/>
            <a:ext cx="595872" cy="424983"/>
            <a:chOff x="7458075" y="4549776"/>
            <a:chExt cx="1057275" cy="754062"/>
          </a:xfrm>
          <a:solidFill>
            <a:srgbClr val="000000"/>
          </a:solidFill>
        </p:grpSpPr>
        <p:sp>
          <p:nvSpPr>
            <p:cNvPr id="848" name="Freeform 206"/>
            <p:cNvSpPr>
              <a:spLocks noEditPoints="1"/>
            </p:cNvSpPr>
            <p:nvPr/>
          </p:nvSpPr>
          <p:spPr bwMode="auto">
            <a:xfrm>
              <a:off x="7512050" y="4549776"/>
              <a:ext cx="947738" cy="581025"/>
            </a:xfrm>
            <a:custGeom>
              <a:avLst/>
              <a:gdLst>
                <a:gd name="T0" fmla="*/ 128 w 2986"/>
                <a:gd name="T1" fmla="*/ 128 h 1832"/>
                <a:gd name="T2" fmla="*/ 128 w 2986"/>
                <a:gd name="T3" fmla="*/ 1704 h 1832"/>
                <a:gd name="T4" fmla="*/ 2859 w 2986"/>
                <a:gd name="T5" fmla="*/ 1704 h 1832"/>
                <a:gd name="T6" fmla="*/ 2859 w 2986"/>
                <a:gd name="T7" fmla="*/ 128 h 1832"/>
                <a:gd name="T8" fmla="*/ 128 w 2986"/>
                <a:gd name="T9" fmla="*/ 128 h 1832"/>
                <a:gd name="T10" fmla="*/ 128 w 2986"/>
                <a:gd name="T11" fmla="*/ 0 h 1832"/>
                <a:gd name="T12" fmla="*/ 2859 w 2986"/>
                <a:gd name="T13" fmla="*/ 0 h 1832"/>
                <a:gd name="T14" fmla="*/ 2885 w 2986"/>
                <a:gd name="T15" fmla="*/ 3 h 1832"/>
                <a:gd name="T16" fmla="*/ 2909 w 2986"/>
                <a:gd name="T17" fmla="*/ 10 h 1832"/>
                <a:gd name="T18" fmla="*/ 2930 w 2986"/>
                <a:gd name="T19" fmla="*/ 22 h 1832"/>
                <a:gd name="T20" fmla="*/ 2950 w 2986"/>
                <a:gd name="T21" fmla="*/ 38 h 1832"/>
                <a:gd name="T22" fmla="*/ 2965 w 2986"/>
                <a:gd name="T23" fmla="*/ 57 h 1832"/>
                <a:gd name="T24" fmla="*/ 2977 w 2986"/>
                <a:gd name="T25" fmla="*/ 78 h 1832"/>
                <a:gd name="T26" fmla="*/ 2984 w 2986"/>
                <a:gd name="T27" fmla="*/ 102 h 1832"/>
                <a:gd name="T28" fmla="*/ 2986 w 2986"/>
                <a:gd name="T29" fmla="*/ 128 h 1832"/>
                <a:gd name="T30" fmla="*/ 2986 w 2986"/>
                <a:gd name="T31" fmla="*/ 1704 h 1832"/>
                <a:gd name="T32" fmla="*/ 2984 w 2986"/>
                <a:gd name="T33" fmla="*/ 1730 h 1832"/>
                <a:gd name="T34" fmla="*/ 2977 w 2986"/>
                <a:gd name="T35" fmla="*/ 1754 h 1832"/>
                <a:gd name="T36" fmla="*/ 2965 w 2986"/>
                <a:gd name="T37" fmla="*/ 1776 h 1832"/>
                <a:gd name="T38" fmla="*/ 2950 w 2986"/>
                <a:gd name="T39" fmla="*/ 1794 h 1832"/>
                <a:gd name="T40" fmla="*/ 2930 w 2986"/>
                <a:gd name="T41" fmla="*/ 1811 h 1832"/>
                <a:gd name="T42" fmla="*/ 2909 w 2986"/>
                <a:gd name="T43" fmla="*/ 1822 h 1832"/>
                <a:gd name="T44" fmla="*/ 2885 w 2986"/>
                <a:gd name="T45" fmla="*/ 1830 h 1832"/>
                <a:gd name="T46" fmla="*/ 2859 w 2986"/>
                <a:gd name="T47" fmla="*/ 1832 h 1832"/>
                <a:gd name="T48" fmla="*/ 128 w 2986"/>
                <a:gd name="T49" fmla="*/ 1832 h 1832"/>
                <a:gd name="T50" fmla="*/ 103 w 2986"/>
                <a:gd name="T51" fmla="*/ 1830 h 1832"/>
                <a:gd name="T52" fmla="*/ 78 w 2986"/>
                <a:gd name="T53" fmla="*/ 1822 h 1832"/>
                <a:gd name="T54" fmla="*/ 57 w 2986"/>
                <a:gd name="T55" fmla="*/ 1811 h 1832"/>
                <a:gd name="T56" fmla="*/ 38 w 2986"/>
                <a:gd name="T57" fmla="*/ 1794 h 1832"/>
                <a:gd name="T58" fmla="*/ 22 w 2986"/>
                <a:gd name="T59" fmla="*/ 1776 h 1832"/>
                <a:gd name="T60" fmla="*/ 10 w 2986"/>
                <a:gd name="T61" fmla="*/ 1754 h 1832"/>
                <a:gd name="T62" fmla="*/ 3 w 2986"/>
                <a:gd name="T63" fmla="*/ 1730 h 1832"/>
                <a:gd name="T64" fmla="*/ 0 w 2986"/>
                <a:gd name="T65" fmla="*/ 1704 h 1832"/>
                <a:gd name="T66" fmla="*/ 0 w 2986"/>
                <a:gd name="T67" fmla="*/ 128 h 1832"/>
                <a:gd name="T68" fmla="*/ 3 w 2986"/>
                <a:gd name="T69" fmla="*/ 102 h 1832"/>
                <a:gd name="T70" fmla="*/ 10 w 2986"/>
                <a:gd name="T71" fmla="*/ 78 h 1832"/>
                <a:gd name="T72" fmla="*/ 22 w 2986"/>
                <a:gd name="T73" fmla="*/ 57 h 1832"/>
                <a:gd name="T74" fmla="*/ 38 w 2986"/>
                <a:gd name="T75" fmla="*/ 38 h 1832"/>
                <a:gd name="T76" fmla="*/ 57 w 2986"/>
                <a:gd name="T77" fmla="*/ 22 h 1832"/>
                <a:gd name="T78" fmla="*/ 78 w 2986"/>
                <a:gd name="T79" fmla="*/ 10 h 1832"/>
                <a:gd name="T80" fmla="*/ 103 w 2986"/>
                <a:gd name="T81" fmla="*/ 3 h 1832"/>
                <a:gd name="T82" fmla="*/ 128 w 2986"/>
                <a:gd name="T83" fmla="*/ 0 h 1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86" h="1832">
                  <a:moveTo>
                    <a:pt x="128" y="128"/>
                  </a:moveTo>
                  <a:lnTo>
                    <a:pt x="128" y="1704"/>
                  </a:lnTo>
                  <a:lnTo>
                    <a:pt x="2859" y="1704"/>
                  </a:lnTo>
                  <a:lnTo>
                    <a:pt x="2859" y="128"/>
                  </a:lnTo>
                  <a:lnTo>
                    <a:pt x="128" y="128"/>
                  </a:lnTo>
                  <a:close/>
                  <a:moveTo>
                    <a:pt x="128" y="0"/>
                  </a:moveTo>
                  <a:lnTo>
                    <a:pt x="2859" y="0"/>
                  </a:lnTo>
                  <a:lnTo>
                    <a:pt x="2885" y="3"/>
                  </a:lnTo>
                  <a:lnTo>
                    <a:pt x="2909" y="10"/>
                  </a:lnTo>
                  <a:lnTo>
                    <a:pt x="2930" y="22"/>
                  </a:lnTo>
                  <a:lnTo>
                    <a:pt x="2950" y="38"/>
                  </a:lnTo>
                  <a:lnTo>
                    <a:pt x="2965" y="57"/>
                  </a:lnTo>
                  <a:lnTo>
                    <a:pt x="2977" y="78"/>
                  </a:lnTo>
                  <a:lnTo>
                    <a:pt x="2984" y="102"/>
                  </a:lnTo>
                  <a:lnTo>
                    <a:pt x="2986" y="128"/>
                  </a:lnTo>
                  <a:lnTo>
                    <a:pt x="2986" y="1704"/>
                  </a:lnTo>
                  <a:lnTo>
                    <a:pt x="2984" y="1730"/>
                  </a:lnTo>
                  <a:lnTo>
                    <a:pt x="2977" y="1754"/>
                  </a:lnTo>
                  <a:lnTo>
                    <a:pt x="2965" y="1776"/>
                  </a:lnTo>
                  <a:lnTo>
                    <a:pt x="2950" y="1794"/>
                  </a:lnTo>
                  <a:lnTo>
                    <a:pt x="2930" y="1811"/>
                  </a:lnTo>
                  <a:lnTo>
                    <a:pt x="2909" y="1822"/>
                  </a:lnTo>
                  <a:lnTo>
                    <a:pt x="2885" y="1830"/>
                  </a:lnTo>
                  <a:lnTo>
                    <a:pt x="2859" y="1832"/>
                  </a:lnTo>
                  <a:lnTo>
                    <a:pt x="128" y="1832"/>
                  </a:lnTo>
                  <a:lnTo>
                    <a:pt x="103" y="1830"/>
                  </a:lnTo>
                  <a:lnTo>
                    <a:pt x="78" y="1822"/>
                  </a:lnTo>
                  <a:lnTo>
                    <a:pt x="57" y="1811"/>
                  </a:lnTo>
                  <a:lnTo>
                    <a:pt x="38" y="1794"/>
                  </a:lnTo>
                  <a:lnTo>
                    <a:pt x="22" y="1776"/>
                  </a:lnTo>
                  <a:lnTo>
                    <a:pt x="10" y="1754"/>
                  </a:lnTo>
                  <a:lnTo>
                    <a:pt x="3" y="1730"/>
                  </a:lnTo>
                  <a:lnTo>
                    <a:pt x="0" y="1704"/>
                  </a:lnTo>
                  <a:lnTo>
                    <a:pt x="0" y="128"/>
                  </a:lnTo>
                  <a:lnTo>
                    <a:pt x="3" y="102"/>
                  </a:lnTo>
                  <a:lnTo>
                    <a:pt x="10" y="78"/>
                  </a:lnTo>
                  <a:lnTo>
                    <a:pt x="22" y="57"/>
                  </a:lnTo>
                  <a:lnTo>
                    <a:pt x="38" y="38"/>
                  </a:lnTo>
                  <a:lnTo>
                    <a:pt x="57" y="22"/>
                  </a:lnTo>
                  <a:lnTo>
                    <a:pt x="78" y="10"/>
                  </a:lnTo>
                  <a:lnTo>
                    <a:pt x="103" y="3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207"/>
            <p:cNvSpPr>
              <a:spLocks noEditPoints="1"/>
            </p:cNvSpPr>
            <p:nvPr/>
          </p:nvSpPr>
          <p:spPr bwMode="auto">
            <a:xfrm>
              <a:off x="7458075" y="5253038"/>
              <a:ext cx="1057275" cy="50800"/>
            </a:xfrm>
            <a:custGeom>
              <a:avLst/>
              <a:gdLst>
                <a:gd name="T0" fmla="*/ 1426 w 3328"/>
                <a:gd name="T1" fmla="*/ 64 h 161"/>
                <a:gd name="T2" fmla="*/ 1416 w 3328"/>
                <a:gd name="T3" fmla="*/ 80 h 161"/>
                <a:gd name="T4" fmla="*/ 1426 w 3328"/>
                <a:gd name="T5" fmla="*/ 98 h 161"/>
                <a:gd name="T6" fmla="*/ 1893 w 3328"/>
                <a:gd name="T7" fmla="*/ 100 h 161"/>
                <a:gd name="T8" fmla="*/ 1910 w 3328"/>
                <a:gd name="T9" fmla="*/ 90 h 161"/>
                <a:gd name="T10" fmla="*/ 1910 w 3328"/>
                <a:gd name="T11" fmla="*/ 71 h 161"/>
                <a:gd name="T12" fmla="*/ 1893 w 3328"/>
                <a:gd name="T13" fmla="*/ 61 h 161"/>
                <a:gd name="T14" fmla="*/ 34 w 3328"/>
                <a:gd name="T15" fmla="*/ 0 h 161"/>
                <a:gd name="T16" fmla="*/ 46 w 3328"/>
                <a:gd name="T17" fmla="*/ 2 h 161"/>
                <a:gd name="T18" fmla="*/ 3291 w 3328"/>
                <a:gd name="T19" fmla="*/ 2 h 161"/>
                <a:gd name="T20" fmla="*/ 3309 w 3328"/>
                <a:gd name="T21" fmla="*/ 2 h 161"/>
                <a:gd name="T22" fmla="*/ 3325 w 3328"/>
                <a:gd name="T23" fmla="*/ 17 h 161"/>
                <a:gd name="T24" fmla="*/ 3328 w 3328"/>
                <a:gd name="T25" fmla="*/ 41 h 161"/>
                <a:gd name="T26" fmla="*/ 3317 w 3328"/>
                <a:gd name="T27" fmla="*/ 61 h 161"/>
                <a:gd name="T28" fmla="*/ 3286 w 3328"/>
                <a:gd name="T29" fmla="*/ 78 h 161"/>
                <a:gd name="T30" fmla="*/ 3228 w 3328"/>
                <a:gd name="T31" fmla="*/ 93 h 161"/>
                <a:gd name="T32" fmla="*/ 3146 w 3328"/>
                <a:gd name="T33" fmla="*/ 108 h 161"/>
                <a:gd name="T34" fmla="*/ 3045 w 3328"/>
                <a:gd name="T35" fmla="*/ 119 h 161"/>
                <a:gd name="T36" fmla="*/ 2928 w 3328"/>
                <a:gd name="T37" fmla="*/ 128 h 161"/>
                <a:gd name="T38" fmla="*/ 2799 w 3328"/>
                <a:gd name="T39" fmla="*/ 136 h 161"/>
                <a:gd name="T40" fmla="*/ 2661 w 3328"/>
                <a:gd name="T41" fmla="*/ 143 h 161"/>
                <a:gd name="T42" fmla="*/ 2516 w 3328"/>
                <a:gd name="T43" fmla="*/ 148 h 161"/>
                <a:gd name="T44" fmla="*/ 2370 w 3328"/>
                <a:gd name="T45" fmla="*/ 153 h 161"/>
                <a:gd name="T46" fmla="*/ 2226 w 3328"/>
                <a:gd name="T47" fmla="*/ 156 h 161"/>
                <a:gd name="T48" fmla="*/ 2085 w 3328"/>
                <a:gd name="T49" fmla="*/ 158 h 161"/>
                <a:gd name="T50" fmla="*/ 1955 w 3328"/>
                <a:gd name="T51" fmla="*/ 159 h 161"/>
                <a:gd name="T52" fmla="*/ 1835 w 3328"/>
                <a:gd name="T53" fmla="*/ 160 h 161"/>
                <a:gd name="T54" fmla="*/ 1732 w 3328"/>
                <a:gd name="T55" fmla="*/ 161 h 161"/>
                <a:gd name="T56" fmla="*/ 1646 w 3328"/>
                <a:gd name="T57" fmla="*/ 161 h 161"/>
                <a:gd name="T58" fmla="*/ 1377 w 3328"/>
                <a:gd name="T59" fmla="*/ 160 h 161"/>
                <a:gd name="T60" fmla="*/ 1118 w 3328"/>
                <a:gd name="T61" fmla="*/ 156 h 161"/>
                <a:gd name="T62" fmla="*/ 877 w 3328"/>
                <a:gd name="T63" fmla="*/ 151 h 161"/>
                <a:gd name="T64" fmla="*/ 657 w 3328"/>
                <a:gd name="T65" fmla="*/ 143 h 161"/>
                <a:gd name="T66" fmla="*/ 484 w 3328"/>
                <a:gd name="T67" fmla="*/ 135 h 161"/>
                <a:gd name="T68" fmla="*/ 357 w 3328"/>
                <a:gd name="T69" fmla="*/ 127 h 161"/>
                <a:gd name="T70" fmla="*/ 256 w 3328"/>
                <a:gd name="T71" fmla="*/ 119 h 161"/>
                <a:gd name="T72" fmla="*/ 177 w 3328"/>
                <a:gd name="T73" fmla="*/ 110 h 161"/>
                <a:gd name="T74" fmla="*/ 117 w 3328"/>
                <a:gd name="T75" fmla="*/ 101 h 161"/>
                <a:gd name="T76" fmla="*/ 74 w 3328"/>
                <a:gd name="T77" fmla="*/ 92 h 161"/>
                <a:gd name="T78" fmla="*/ 45 w 3328"/>
                <a:gd name="T79" fmla="*/ 83 h 161"/>
                <a:gd name="T80" fmla="*/ 26 w 3328"/>
                <a:gd name="T81" fmla="*/ 75 h 161"/>
                <a:gd name="T82" fmla="*/ 15 w 3328"/>
                <a:gd name="T83" fmla="*/ 68 h 161"/>
                <a:gd name="T84" fmla="*/ 9 w 3328"/>
                <a:gd name="T85" fmla="*/ 61 h 161"/>
                <a:gd name="T86" fmla="*/ 1 w 3328"/>
                <a:gd name="T87" fmla="*/ 45 h 161"/>
                <a:gd name="T88" fmla="*/ 4 w 3328"/>
                <a:gd name="T89" fmla="*/ 18 h 161"/>
                <a:gd name="T90" fmla="*/ 21 w 3328"/>
                <a:gd name="T91" fmla="*/ 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28" h="161">
                  <a:moveTo>
                    <a:pt x="1436" y="61"/>
                  </a:moveTo>
                  <a:lnTo>
                    <a:pt x="1426" y="64"/>
                  </a:lnTo>
                  <a:lnTo>
                    <a:pt x="1419" y="71"/>
                  </a:lnTo>
                  <a:lnTo>
                    <a:pt x="1416" y="80"/>
                  </a:lnTo>
                  <a:lnTo>
                    <a:pt x="1419" y="90"/>
                  </a:lnTo>
                  <a:lnTo>
                    <a:pt x="1426" y="98"/>
                  </a:lnTo>
                  <a:lnTo>
                    <a:pt x="1436" y="100"/>
                  </a:lnTo>
                  <a:lnTo>
                    <a:pt x="1893" y="100"/>
                  </a:lnTo>
                  <a:lnTo>
                    <a:pt x="1903" y="98"/>
                  </a:lnTo>
                  <a:lnTo>
                    <a:pt x="1910" y="90"/>
                  </a:lnTo>
                  <a:lnTo>
                    <a:pt x="1912" y="80"/>
                  </a:lnTo>
                  <a:lnTo>
                    <a:pt x="1910" y="71"/>
                  </a:lnTo>
                  <a:lnTo>
                    <a:pt x="1903" y="64"/>
                  </a:lnTo>
                  <a:lnTo>
                    <a:pt x="1893" y="61"/>
                  </a:lnTo>
                  <a:lnTo>
                    <a:pt x="1436" y="61"/>
                  </a:lnTo>
                  <a:close/>
                  <a:moveTo>
                    <a:pt x="34" y="0"/>
                  </a:moveTo>
                  <a:lnTo>
                    <a:pt x="39" y="1"/>
                  </a:lnTo>
                  <a:lnTo>
                    <a:pt x="46" y="2"/>
                  </a:lnTo>
                  <a:lnTo>
                    <a:pt x="3285" y="2"/>
                  </a:lnTo>
                  <a:lnTo>
                    <a:pt x="3291" y="2"/>
                  </a:lnTo>
                  <a:lnTo>
                    <a:pt x="3297" y="0"/>
                  </a:lnTo>
                  <a:lnTo>
                    <a:pt x="3309" y="2"/>
                  </a:lnTo>
                  <a:lnTo>
                    <a:pt x="3318" y="8"/>
                  </a:lnTo>
                  <a:lnTo>
                    <a:pt x="3325" y="17"/>
                  </a:lnTo>
                  <a:lnTo>
                    <a:pt x="3328" y="30"/>
                  </a:lnTo>
                  <a:lnTo>
                    <a:pt x="3328" y="41"/>
                  </a:lnTo>
                  <a:lnTo>
                    <a:pt x="3324" y="51"/>
                  </a:lnTo>
                  <a:lnTo>
                    <a:pt x="3317" y="61"/>
                  </a:lnTo>
                  <a:lnTo>
                    <a:pt x="3305" y="70"/>
                  </a:lnTo>
                  <a:lnTo>
                    <a:pt x="3286" y="78"/>
                  </a:lnTo>
                  <a:lnTo>
                    <a:pt x="3260" y="86"/>
                  </a:lnTo>
                  <a:lnTo>
                    <a:pt x="3228" y="93"/>
                  </a:lnTo>
                  <a:lnTo>
                    <a:pt x="3190" y="101"/>
                  </a:lnTo>
                  <a:lnTo>
                    <a:pt x="3146" y="108"/>
                  </a:lnTo>
                  <a:lnTo>
                    <a:pt x="3098" y="113"/>
                  </a:lnTo>
                  <a:lnTo>
                    <a:pt x="3045" y="119"/>
                  </a:lnTo>
                  <a:lnTo>
                    <a:pt x="2988" y="124"/>
                  </a:lnTo>
                  <a:lnTo>
                    <a:pt x="2928" y="128"/>
                  </a:lnTo>
                  <a:lnTo>
                    <a:pt x="2865" y="133"/>
                  </a:lnTo>
                  <a:lnTo>
                    <a:pt x="2799" y="136"/>
                  </a:lnTo>
                  <a:lnTo>
                    <a:pt x="2731" y="140"/>
                  </a:lnTo>
                  <a:lnTo>
                    <a:pt x="2661" y="143"/>
                  </a:lnTo>
                  <a:lnTo>
                    <a:pt x="2589" y="146"/>
                  </a:lnTo>
                  <a:lnTo>
                    <a:pt x="2516" y="148"/>
                  </a:lnTo>
                  <a:lnTo>
                    <a:pt x="2444" y="151"/>
                  </a:lnTo>
                  <a:lnTo>
                    <a:pt x="2370" y="153"/>
                  </a:lnTo>
                  <a:lnTo>
                    <a:pt x="2297" y="154"/>
                  </a:lnTo>
                  <a:lnTo>
                    <a:pt x="2226" y="156"/>
                  </a:lnTo>
                  <a:lnTo>
                    <a:pt x="2154" y="157"/>
                  </a:lnTo>
                  <a:lnTo>
                    <a:pt x="2085" y="158"/>
                  </a:lnTo>
                  <a:lnTo>
                    <a:pt x="2019" y="159"/>
                  </a:lnTo>
                  <a:lnTo>
                    <a:pt x="1955" y="159"/>
                  </a:lnTo>
                  <a:lnTo>
                    <a:pt x="1893" y="160"/>
                  </a:lnTo>
                  <a:lnTo>
                    <a:pt x="1835" y="160"/>
                  </a:lnTo>
                  <a:lnTo>
                    <a:pt x="1781" y="161"/>
                  </a:lnTo>
                  <a:lnTo>
                    <a:pt x="1732" y="161"/>
                  </a:lnTo>
                  <a:lnTo>
                    <a:pt x="1686" y="161"/>
                  </a:lnTo>
                  <a:lnTo>
                    <a:pt x="1646" y="161"/>
                  </a:lnTo>
                  <a:lnTo>
                    <a:pt x="1510" y="161"/>
                  </a:lnTo>
                  <a:lnTo>
                    <a:pt x="1377" y="160"/>
                  </a:lnTo>
                  <a:lnTo>
                    <a:pt x="1245" y="158"/>
                  </a:lnTo>
                  <a:lnTo>
                    <a:pt x="1118" y="156"/>
                  </a:lnTo>
                  <a:lnTo>
                    <a:pt x="995" y="154"/>
                  </a:lnTo>
                  <a:lnTo>
                    <a:pt x="877" y="151"/>
                  </a:lnTo>
                  <a:lnTo>
                    <a:pt x="764" y="147"/>
                  </a:lnTo>
                  <a:lnTo>
                    <a:pt x="657" y="143"/>
                  </a:lnTo>
                  <a:lnTo>
                    <a:pt x="557" y="139"/>
                  </a:lnTo>
                  <a:lnTo>
                    <a:pt x="484" y="135"/>
                  </a:lnTo>
                  <a:lnTo>
                    <a:pt x="416" y="131"/>
                  </a:lnTo>
                  <a:lnTo>
                    <a:pt x="357" y="127"/>
                  </a:lnTo>
                  <a:lnTo>
                    <a:pt x="303" y="123"/>
                  </a:lnTo>
                  <a:lnTo>
                    <a:pt x="256" y="119"/>
                  </a:lnTo>
                  <a:lnTo>
                    <a:pt x="214" y="114"/>
                  </a:lnTo>
                  <a:lnTo>
                    <a:pt x="177" y="110"/>
                  </a:lnTo>
                  <a:lnTo>
                    <a:pt x="145" y="106"/>
                  </a:lnTo>
                  <a:lnTo>
                    <a:pt x="117" y="101"/>
                  </a:lnTo>
                  <a:lnTo>
                    <a:pt x="94" y="97"/>
                  </a:lnTo>
                  <a:lnTo>
                    <a:pt x="74" y="92"/>
                  </a:lnTo>
                  <a:lnTo>
                    <a:pt x="58" y="87"/>
                  </a:lnTo>
                  <a:lnTo>
                    <a:pt x="45" y="83"/>
                  </a:lnTo>
                  <a:lnTo>
                    <a:pt x="35" y="79"/>
                  </a:lnTo>
                  <a:lnTo>
                    <a:pt x="26" y="75"/>
                  </a:lnTo>
                  <a:lnTo>
                    <a:pt x="19" y="71"/>
                  </a:lnTo>
                  <a:lnTo>
                    <a:pt x="15" y="68"/>
                  </a:lnTo>
                  <a:lnTo>
                    <a:pt x="11" y="64"/>
                  </a:lnTo>
                  <a:lnTo>
                    <a:pt x="9" y="61"/>
                  </a:lnTo>
                  <a:lnTo>
                    <a:pt x="6" y="57"/>
                  </a:lnTo>
                  <a:lnTo>
                    <a:pt x="1" y="45"/>
                  </a:lnTo>
                  <a:lnTo>
                    <a:pt x="0" y="32"/>
                  </a:lnTo>
                  <a:lnTo>
                    <a:pt x="4" y="18"/>
                  </a:lnTo>
                  <a:lnTo>
                    <a:pt x="11" y="8"/>
                  </a:lnTo>
                  <a:lnTo>
                    <a:pt x="21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208"/>
            <p:cNvSpPr>
              <a:spLocks noEditPoints="1"/>
            </p:cNvSpPr>
            <p:nvPr/>
          </p:nvSpPr>
          <p:spPr bwMode="auto">
            <a:xfrm>
              <a:off x="7462838" y="5137151"/>
              <a:ext cx="1047750" cy="104775"/>
            </a:xfrm>
            <a:custGeom>
              <a:avLst/>
              <a:gdLst>
                <a:gd name="T0" fmla="*/ 257 w 3303"/>
                <a:gd name="T1" fmla="*/ 64 h 332"/>
                <a:gd name="T2" fmla="*/ 97 w 3303"/>
                <a:gd name="T3" fmla="*/ 271 h 332"/>
                <a:gd name="T4" fmla="*/ 3208 w 3303"/>
                <a:gd name="T5" fmla="*/ 271 h 332"/>
                <a:gd name="T6" fmla="*/ 3055 w 3303"/>
                <a:gd name="T7" fmla="*/ 64 h 332"/>
                <a:gd name="T8" fmla="*/ 257 w 3303"/>
                <a:gd name="T9" fmla="*/ 64 h 332"/>
                <a:gd name="T10" fmla="*/ 242 w 3303"/>
                <a:gd name="T11" fmla="*/ 0 h 332"/>
                <a:gd name="T12" fmla="*/ 3071 w 3303"/>
                <a:gd name="T13" fmla="*/ 0 h 332"/>
                <a:gd name="T14" fmla="*/ 3080 w 3303"/>
                <a:gd name="T15" fmla="*/ 1 h 332"/>
                <a:gd name="T16" fmla="*/ 3089 w 3303"/>
                <a:gd name="T17" fmla="*/ 6 h 332"/>
                <a:gd name="T18" fmla="*/ 3097 w 3303"/>
                <a:gd name="T19" fmla="*/ 13 h 332"/>
                <a:gd name="T20" fmla="*/ 3293 w 3303"/>
                <a:gd name="T21" fmla="*/ 280 h 332"/>
                <a:gd name="T22" fmla="*/ 3300 w 3303"/>
                <a:gd name="T23" fmla="*/ 290 h 332"/>
                <a:gd name="T24" fmla="*/ 3303 w 3303"/>
                <a:gd name="T25" fmla="*/ 302 h 332"/>
                <a:gd name="T26" fmla="*/ 3301 w 3303"/>
                <a:gd name="T27" fmla="*/ 316 h 332"/>
                <a:gd name="T28" fmla="*/ 3294 w 3303"/>
                <a:gd name="T29" fmla="*/ 325 h 332"/>
                <a:gd name="T30" fmla="*/ 3284 w 3303"/>
                <a:gd name="T31" fmla="*/ 332 h 332"/>
                <a:gd name="T32" fmla="*/ 21 w 3303"/>
                <a:gd name="T33" fmla="*/ 332 h 332"/>
                <a:gd name="T34" fmla="*/ 10 w 3303"/>
                <a:gd name="T35" fmla="*/ 326 h 332"/>
                <a:gd name="T36" fmla="*/ 3 w 3303"/>
                <a:gd name="T37" fmla="*/ 317 h 332"/>
                <a:gd name="T38" fmla="*/ 0 w 3303"/>
                <a:gd name="T39" fmla="*/ 305 h 332"/>
                <a:gd name="T40" fmla="*/ 1 w 3303"/>
                <a:gd name="T41" fmla="*/ 294 h 332"/>
                <a:gd name="T42" fmla="*/ 7 w 3303"/>
                <a:gd name="T43" fmla="*/ 283 h 332"/>
                <a:gd name="T44" fmla="*/ 216 w 3303"/>
                <a:gd name="T45" fmla="*/ 12 h 332"/>
                <a:gd name="T46" fmla="*/ 223 w 3303"/>
                <a:gd name="T47" fmla="*/ 5 h 332"/>
                <a:gd name="T48" fmla="*/ 231 w 3303"/>
                <a:gd name="T49" fmla="*/ 1 h 332"/>
                <a:gd name="T50" fmla="*/ 242 w 3303"/>
                <a:gd name="T51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03" h="332">
                  <a:moveTo>
                    <a:pt x="257" y="64"/>
                  </a:moveTo>
                  <a:lnTo>
                    <a:pt x="97" y="271"/>
                  </a:lnTo>
                  <a:lnTo>
                    <a:pt x="3208" y="271"/>
                  </a:lnTo>
                  <a:lnTo>
                    <a:pt x="3055" y="64"/>
                  </a:lnTo>
                  <a:lnTo>
                    <a:pt x="257" y="64"/>
                  </a:lnTo>
                  <a:close/>
                  <a:moveTo>
                    <a:pt x="242" y="0"/>
                  </a:moveTo>
                  <a:lnTo>
                    <a:pt x="3071" y="0"/>
                  </a:lnTo>
                  <a:lnTo>
                    <a:pt x="3080" y="1"/>
                  </a:lnTo>
                  <a:lnTo>
                    <a:pt x="3089" y="6"/>
                  </a:lnTo>
                  <a:lnTo>
                    <a:pt x="3097" y="13"/>
                  </a:lnTo>
                  <a:lnTo>
                    <a:pt x="3293" y="280"/>
                  </a:lnTo>
                  <a:lnTo>
                    <a:pt x="3300" y="290"/>
                  </a:lnTo>
                  <a:lnTo>
                    <a:pt x="3303" y="302"/>
                  </a:lnTo>
                  <a:lnTo>
                    <a:pt x="3301" y="316"/>
                  </a:lnTo>
                  <a:lnTo>
                    <a:pt x="3294" y="325"/>
                  </a:lnTo>
                  <a:lnTo>
                    <a:pt x="3284" y="332"/>
                  </a:lnTo>
                  <a:lnTo>
                    <a:pt x="21" y="332"/>
                  </a:lnTo>
                  <a:lnTo>
                    <a:pt x="10" y="326"/>
                  </a:lnTo>
                  <a:lnTo>
                    <a:pt x="3" y="317"/>
                  </a:lnTo>
                  <a:lnTo>
                    <a:pt x="0" y="305"/>
                  </a:lnTo>
                  <a:lnTo>
                    <a:pt x="1" y="294"/>
                  </a:lnTo>
                  <a:lnTo>
                    <a:pt x="7" y="283"/>
                  </a:lnTo>
                  <a:lnTo>
                    <a:pt x="216" y="12"/>
                  </a:lnTo>
                  <a:lnTo>
                    <a:pt x="223" y="5"/>
                  </a:lnTo>
                  <a:lnTo>
                    <a:pt x="231" y="1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209"/>
            <p:cNvSpPr>
              <a:spLocks noEditPoints="1"/>
            </p:cNvSpPr>
            <p:nvPr/>
          </p:nvSpPr>
          <p:spPr bwMode="auto">
            <a:xfrm>
              <a:off x="7818438" y="4699001"/>
              <a:ext cx="327025" cy="328613"/>
            </a:xfrm>
            <a:custGeom>
              <a:avLst/>
              <a:gdLst>
                <a:gd name="T0" fmla="*/ 836 w 1032"/>
                <a:gd name="T1" fmla="*/ 658 h 1033"/>
                <a:gd name="T2" fmla="*/ 769 w 1032"/>
                <a:gd name="T3" fmla="*/ 756 h 1033"/>
                <a:gd name="T4" fmla="*/ 939 w 1032"/>
                <a:gd name="T5" fmla="*/ 787 h 1033"/>
                <a:gd name="T6" fmla="*/ 1000 w 1032"/>
                <a:gd name="T7" fmla="*/ 654 h 1033"/>
                <a:gd name="T8" fmla="*/ 520 w 1032"/>
                <a:gd name="T9" fmla="*/ 0 h 1033"/>
                <a:gd name="T10" fmla="*/ 652 w 1032"/>
                <a:gd name="T11" fmla="*/ 17 h 1033"/>
                <a:gd name="T12" fmla="*/ 698 w 1032"/>
                <a:gd name="T13" fmla="*/ 31 h 1033"/>
                <a:gd name="T14" fmla="*/ 700 w 1032"/>
                <a:gd name="T15" fmla="*/ 34 h 1033"/>
                <a:gd name="T16" fmla="*/ 701 w 1032"/>
                <a:gd name="T17" fmla="*/ 38 h 1033"/>
                <a:gd name="T18" fmla="*/ 643 w 1032"/>
                <a:gd name="T19" fmla="*/ 203 h 1033"/>
                <a:gd name="T20" fmla="*/ 640 w 1032"/>
                <a:gd name="T21" fmla="*/ 207 h 1033"/>
                <a:gd name="T22" fmla="*/ 635 w 1032"/>
                <a:gd name="T23" fmla="*/ 209 h 1033"/>
                <a:gd name="T24" fmla="*/ 632 w 1032"/>
                <a:gd name="T25" fmla="*/ 209 h 1033"/>
                <a:gd name="T26" fmla="*/ 557 w 1032"/>
                <a:gd name="T27" fmla="*/ 191 h 1033"/>
                <a:gd name="T28" fmla="*/ 432 w 1032"/>
                <a:gd name="T29" fmla="*/ 202 h 1033"/>
                <a:gd name="T30" fmla="*/ 319 w 1032"/>
                <a:gd name="T31" fmla="*/ 257 h 1033"/>
                <a:gd name="T32" fmla="*/ 236 w 1032"/>
                <a:gd name="T33" fmla="*/ 352 h 1033"/>
                <a:gd name="T34" fmla="*/ 195 w 1032"/>
                <a:gd name="T35" fmla="*/ 472 h 1033"/>
                <a:gd name="T36" fmla="*/ 203 w 1032"/>
                <a:gd name="T37" fmla="*/ 603 h 1033"/>
                <a:gd name="T38" fmla="*/ 260 w 1032"/>
                <a:gd name="T39" fmla="*/ 716 h 1033"/>
                <a:gd name="T40" fmla="*/ 354 w 1032"/>
                <a:gd name="T41" fmla="*/ 799 h 1033"/>
                <a:gd name="T42" fmla="*/ 475 w 1032"/>
                <a:gd name="T43" fmla="*/ 841 h 1033"/>
                <a:gd name="T44" fmla="*/ 604 w 1032"/>
                <a:gd name="T45" fmla="*/ 832 h 1033"/>
                <a:gd name="T46" fmla="*/ 717 w 1032"/>
                <a:gd name="T47" fmla="*/ 778 h 1033"/>
                <a:gd name="T48" fmla="*/ 801 w 1032"/>
                <a:gd name="T49" fmla="*/ 685 h 1033"/>
                <a:gd name="T50" fmla="*/ 843 w 1032"/>
                <a:gd name="T51" fmla="*/ 571 h 1033"/>
                <a:gd name="T52" fmla="*/ 844 w 1032"/>
                <a:gd name="T53" fmla="*/ 567 h 1033"/>
                <a:gd name="T54" fmla="*/ 847 w 1032"/>
                <a:gd name="T55" fmla="*/ 565 h 1033"/>
                <a:gd name="T56" fmla="*/ 852 w 1032"/>
                <a:gd name="T57" fmla="*/ 563 h 1033"/>
                <a:gd name="T58" fmla="*/ 1024 w 1032"/>
                <a:gd name="T59" fmla="*/ 589 h 1033"/>
                <a:gd name="T60" fmla="*/ 1028 w 1032"/>
                <a:gd name="T61" fmla="*/ 590 h 1033"/>
                <a:gd name="T62" fmla="*/ 1030 w 1032"/>
                <a:gd name="T63" fmla="*/ 592 h 1033"/>
                <a:gd name="T64" fmla="*/ 1031 w 1032"/>
                <a:gd name="T65" fmla="*/ 595 h 1033"/>
                <a:gd name="T66" fmla="*/ 1032 w 1032"/>
                <a:gd name="T67" fmla="*/ 598 h 1033"/>
                <a:gd name="T68" fmla="*/ 1020 w 1032"/>
                <a:gd name="T69" fmla="*/ 653 h 1033"/>
                <a:gd name="T70" fmla="*/ 953 w 1032"/>
                <a:gd name="T71" fmla="*/ 800 h 1033"/>
                <a:gd name="T72" fmla="*/ 846 w 1032"/>
                <a:gd name="T73" fmla="*/ 918 h 1033"/>
                <a:gd name="T74" fmla="*/ 717 w 1032"/>
                <a:gd name="T75" fmla="*/ 995 h 1033"/>
                <a:gd name="T76" fmla="*/ 570 w 1032"/>
                <a:gd name="T77" fmla="*/ 1031 h 1033"/>
                <a:gd name="T78" fmla="*/ 409 w 1032"/>
                <a:gd name="T79" fmla="*/ 1021 h 1033"/>
                <a:gd name="T80" fmla="*/ 258 w 1032"/>
                <a:gd name="T81" fmla="*/ 962 h 1033"/>
                <a:gd name="T82" fmla="*/ 135 w 1032"/>
                <a:gd name="T83" fmla="*/ 863 h 1033"/>
                <a:gd name="T84" fmla="*/ 47 w 1032"/>
                <a:gd name="T85" fmla="*/ 730 h 1033"/>
                <a:gd name="T86" fmla="*/ 3 w 1032"/>
                <a:gd name="T87" fmla="*/ 573 h 1033"/>
                <a:gd name="T88" fmla="*/ 12 w 1032"/>
                <a:gd name="T89" fmla="*/ 405 h 1033"/>
                <a:gd name="T90" fmla="*/ 72 w 1032"/>
                <a:gd name="T91" fmla="*/ 255 h 1033"/>
                <a:gd name="T92" fmla="*/ 172 w 1032"/>
                <a:gd name="T93" fmla="*/ 133 h 1033"/>
                <a:gd name="T94" fmla="*/ 306 w 1032"/>
                <a:gd name="T95" fmla="*/ 45 h 1033"/>
                <a:gd name="T96" fmla="*/ 462 w 1032"/>
                <a:gd name="T97" fmla="*/ 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32" h="1033">
                  <a:moveTo>
                    <a:pt x="860" y="582"/>
                  </a:moveTo>
                  <a:lnTo>
                    <a:pt x="849" y="620"/>
                  </a:lnTo>
                  <a:lnTo>
                    <a:pt x="836" y="658"/>
                  </a:lnTo>
                  <a:lnTo>
                    <a:pt x="818" y="692"/>
                  </a:lnTo>
                  <a:lnTo>
                    <a:pt x="795" y="726"/>
                  </a:lnTo>
                  <a:lnTo>
                    <a:pt x="769" y="756"/>
                  </a:lnTo>
                  <a:lnTo>
                    <a:pt x="878" y="864"/>
                  </a:lnTo>
                  <a:lnTo>
                    <a:pt x="910" y="827"/>
                  </a:lnTo>
                  <a:lnTo>
                    <a:pt x="939" y="787"/>
                  </a:lnTo>
                  <a:lnTo>
                    <a:pt x="964" y="745"/>
                  </a:lnTo>
                  <a:lnTo>
                    <a:pt x="985" y="701"/>
                  </a:lnTo>
                  <a:lnTo>
                    <a:pt x="1000" y="654"/>
                  </a:lnTo>
                  <a:lnTo>
                    <a:pt x="1011" y="605"/>
                  </a:lnTo>
                  <a:lnTo>
                    <a:pt x="860" y="582"/>
                  </a:lnTo>
                  <a:close/>
                  <a:moveTo>
                    <a:pt x="520" y="0"/>
                  </a:moveTo>
                  <a:lnTo>
                    <a:pt x="564" y="2"/>
                  </a:lnTo>
                  <a:lnTo>
                    <a:pt x="608" y="7"/>
                  </a:lnTo>
                  <a:lnTo>
                    <a:pt x="652" y="17"/>
                  </a:lnTo>
                  <a:lnTo>
                    <a:pt x="694" y="29"/>
                  </a:lnTo>
                  <a:lnTo>
                    <a:pt x="696" y="30"/>
                  </a:lnTo>
                  <a:lnTo>
                    <a:pt x="698" y="31"/>
                  </a:lnTo>
                  <a:lnTo>
                    <a:pt x="698" y="32"/>
                  </a:lnTo>
                  <a:lnTo>
                    <a:pt x="699" y="33"/>
                  </a:lnTo>
                  <a:lnTo>
                    <a:pt x="700" y="34"/>
                  </a:lnTo>
                  <a:lnTo>
                    <a:pt x="700" y="36"/>
                  </a:lnTo>
                  <a:lnTo>
                    <a:pt x="700" y="37"/>
                  </a:lnTo>
                  <a:lnTo>
                    <a:pt x="701" y="38"/>
                  </a:lnTo>
                  <a:lnTo>
                    <a:pt x="700" y="39"/>
                  </a:lnTo>
                  <a:lnTo>
                    <a:pt x="700" y="41"/>
                  </a:lnTo>
                  <a:lnTo>
                    <a:pt x="643" y="203"/>
                  </a:lnTo>
                  <a:lnTo>
                    <a:pt x="643" y="204"/>
                  </a:lnTo>
                  <a:lnTo>
                    <a:pt x="641" y="206"/>
                  </a:lnTo>
                  <a:lnTo>
                    <a:pt x="640" y="207"/>
                  </a:lnTo>
                  <a:lnTo>
                    <a:pt x="638" y="208"/>
                  </a:lnTo>
                  <a:lnTo>
                    <a:pt x="637" y="209"/>
                  </a:lnTo>
                  <a:lnTo>
                    <a:pt x="635" y="209"/>
                  </a:lnTo>
                  <a:lnTo>
                    <a:pt x="634" y="209"/>
                  </a:lnTo>
                  <a:lnTo>
                    <a:pt x="634" y="210"/>
                  </a:lnTo>
                  <a:lnTo>
                    <a:pt x="632" y="209"/>
                  </a:lnTo>
                  <a:lnTo>
                    <a:pt x="630" y="209"/>
                  </a:lnTo>
                  <a:lnTo>
                    <a:pt x="594" y="198"/>
                  </a:lnTo>
                  <a:lnTo>
                    <a:pt x="557" y="191"/>
                  </a:lnTo>
                  <a:lnTo>
                    <a:pt x="520" y="189"/>
                  </a:lnTo>
                  <a:lnTo>
                    <a:pt x="475" y="192"/>
                  </a:lnTo>
                  <a:lnTo>
                    <a:pt x="432" y="202"/>
                  </a:lnTo>
                  <a:lnTo>
                    <a:pt x="392" y="215"/>
                  </a:lnTo>
                  <a:lnTo>
                    <a:pt x="354" y="234"/>
                  </a:lnTo>
                  <a:lnTo>
                    <a:pt x="319" y="257"/>
                  </a:lnTo>
                  <a:lnTo>
                    <a:pt x="287" y="286"/>
                  </a:lnTo>
                  <a:lnTo>
                    <a:pt x="260" y="317"/>
                  </a:lnTo>
                  <a:lnTo>
                    <a:pt x="236" y="352"/>
                  </a:lnTo>
                  <a:lnTo>
                    <a:pt x="217" y="389"/>
                  </a:lnTo>
                  <a:lnTo>
                    <a:pt x="203" y="430"/>
                  </a:lnTo>
                  <a:lnTo>
                    <a:pt x="195" y="472"/>
                  </a:lnTo>
                  <a:lnTo>
                    <a:pt x="192" y="516"/>
                  </a:lnTo>
                  <a:lnTo>
                    <a:pt x="195" y="561"/>
                  </a:lnTo>
                  <a:lnTo>
                    <a:pt x="203" y="603"/>
                  </a:lnTo>
                  <a:lnTo>
                    <a:pt x="217" y="644"/>
                  </a:lnTo>
                  <a:lnTo>
                    <a:pt x="236" y="681"/>
                  </a:lnTo>
                  <a:lnTo>
                    <a:pt x="260" y="716"/>
                  </a:lnTo>
                  <a:lnTo>
                    <a:pt x="287" y="747"/>
                  </a:lnTo>
                  <a:lnTo>
                    <a:pt x="319" y="776"/>
                  </a:lnTo>
                  <a:lnTo>
                    <a:pt x="354" y="799"/>
                  </a:lnTo>
                  <a:lnTo>
                    <a:pt x="392" y="817"/>
                  </a:lnTo>
                  <a:lnTo>
                    <a:pt x="432" y="831"/>
                  </a:lnTo>
                  <a:lnTo>
                    <a:pt x="475" y="841"/>
                  </a:lnTo>
                  <a:lnTo>
                    <a:pt x="520" y="844"/>
                  </a:lnTo>
                  <a:lnTo>
                    <a:pt x="562" y="841"/>
                  </a:lnTo>
                  <a:lnTo>
                    <a:pt x="604" y="832"/>
                  </a:lnTo>
                  <a:lnTo>
                    <a:pt x="644" y="819"/>
                  </a:lnTo>
                  <a:lnTo>
                    <a:pt x="681" y="801"/>
                  </a:lnTo>
                  <a:lnTo>
                    <a:pt x="717" y="778"/>
                  </a:lnTo>
                  <a:lnTo>
                    <a:pt x="750" y="749"/>
                  </a:lnTo>
                  <a:lnTo>
                    <a:pt x="777" y="719"/>
                  </a:lnTo>
                  <a:lnTo>
                    <a:pt x="801" y="685"/>
                  </a:lnTo>
                  <a:lnTo>
                    <a:pt x="820" y="649"/>
                  </a:lnTo>
                  <a:lnTo>
                    <a:pt x="834" y="610"/>
                  </a:lnTo>
                  <a:lnTo>
                    <a:pt x="843" y="571"/>
                  </a:lnTo>
                  <a:lnTo>
                    <a:pt x="843" y="570"/>
                  </a:lnTo>
                  <a:lnTo>
                    <a:pt x="843" y="569"/>
                  </a:lnTo>
                  <a:lnTo>
                    <a:pt x="844" y="567"/>
                  </a:lnTo>
                  <a:lnTo>
                    <a:pt x="845" y="566"/>
                  </a:lnTo>
                  <a:lnTo>
                    <a:pt x="846" y="565"/>
                  </a:lnTo>
                  <a:lnTo>
                    <a:pt x="847" y="565"/>
                  </a:lnTo>
                  <a:lnTo>
                    <a:pt x="848" y="564"/>
                  </a:lnTo>
                  <a:lnTo>
                    <a:pt x="850" y="563"/>
                  </a:lnTo>
                  <a:lnTo>
                    <a:pt x="852" y="563"/>
                  </a:lnTo>
                  <a:lnTo>
                    <a:pt x="852" y="563"/>
                  </a:lnTo>
                  <a:lnTo>
                    <a:pt x="853" y="563"/>
                  </a:lnTo>
                  <a:lnTo>
                    <a:pt x="1024" y="589"/>
                  </a:lnTo>
                  <a:lnTo>
                    <a:pt x="1025" y="589"/>
                  </a:lnTo>
                  <a:lnTo>
                    <a:pt x="1026" y="589"/>
                  </a:lnTo>
                  <a:lnTo>
                    <a:pt x="1028" y="590"/>
                  </a:lnTo>
                  <a:lnTo>
                    <a:pt x="1029" y="591"/>
                  </a:lnTo>
                  <a:lnTo>
                    <a:pt x="1030" y="592"/>
                  </a:lnTo>
                  <a:lnTo>
                    <a:pt x="1030" y="592"/>
                  </a:lnTo>
                  <a:lnTo>
                    <a:pt x="1031" y="593"/>
                  </a:lnTo>
                  <a:lnTo>
                    <a:pt x="1031" y="594"/>
                  </a:lnTo>
                  <a:lnTo>
                    <a:pt x="1031" y="595"/>
                  </a:lnTo>
                  <a:lnTo>
                    <a:pt x="1032" y="596"/>
                  </a:lnTo>
                  <a:lnTo>
                    <a:pt x="1032" y="597"/>
                  </a:lnTo>
                  <a:lnTo>
                    <a:pt x="1032" y="598"/>
                  </a:lnTo>
                  <a:lnTo>
                    <a:pt x="1032" y="598"/>
                  </a:lnTo>
                  <a:lnTo>
                    <a:pt x="1032" y="599"/>
                  </a:lnTo>
                  <a:lnTo>
                    <a:pt x="1020" y="653"/>
                  </a:lnTo>
                  <a:lnTo>
                    <a:pt x="1003" y="705"/>
                  </a:lnTo>
                  <a:lnTo>
                    <a:pt x="981" y="753"/>
                  </a:lnTo>
                  <a:lnTo>
                    <a:pt x="953" y="800"/>
                  </a:lnTo>
                  <a:lnTo>
                    <a:pt x="922" y="844"/>
                  </a:lnTo>
                  <a:lnTo>
                    <a:pt x="884" y="884"/>
                  </a:lnTo>
                  <a:lnTo>
                    <a:pt x="846" y="918"/>
                  </a:lnTo>
                  <a:lnTo>
                    <a:pt x="806" y="948"/>
                  </a:lnTo>
                  <a:lnTo>
                    <a:pt x="762" y="973"/>
                  </a:lnTo>
                  <a:lnTo>
                    <a:pt x="717" y="995"/>
                  </a:lnTo>
                  <a:lnTo>
                    <a:pt x="669" y="1012"/>
                  </a:lnTo>
                  <a:lnTo>
                    <a:pt x="620" y="1023"/>
                  </a:lnTo>
                  <a:lnTo>
                    <a:pt x="570" y="1031"/>
                  </a:lnTo>
                  <a:lnTo>
                    <a:pt x="520" y="1033"/>
                  </a:lnTo>
                  <a:lnTo>
                    <a:pt x="462" y="1030"/>
                  </a:lnTo>
                  <a:lnTo>
                    <a:pt x="409" y="1021"/>
                  </a:lnTo>
                  <a:lnTo>
                    <a:pt x="356" y="1007"/>
                  </a:lnTo>
                  <a:lnTo>
                    <a:pt x="306" y="988"/>
                  </a:lnTo>
                  <a:lnTo>
                    <a:pt x="258" y="962"/>
                  </a:lnTo>
                  <a:lnTo>
                    <a:pt x="213" y="934"/>
                  </a:lnTo>
                  <a:lnTo>
                    <a:pt x="172" y="900"/>
                  </a:lnTo>
                  <a:lnTo>
                    <a:pt x="135" y="863"/>
                  </a:lnTo>
                  <a:lnTo>
                    <a:pt x="101" y="821"/>
                  </a:lnTo>
                  <a:lnTo>
                    <a:pt x="72" y="777"/>
                  </a:lnTo>
                  <a:lnTo>
                    <a:pt x="47" y="730"/>
                  </a:lnTo>
                  <a:lnTo>
                    <a:pt x="27" y="679"/>
                  </a:lnTo>
                  <a:lnTo>
                    <a:pt x="12" y="628"/>
                  </a:lnTo>
                  <a:lnTo>
                    <a:pt x="3" y="573"/>
                  </a:lnTo>
                  <a:lnTo>
                    <a:pt x="0" y="516"/>
                  </a:lnTo>
                  <a:lnTo>
                    <a:pt x="3" y="460"/>
                  </a:lnTo>
                  <a:lnTo>
                    <a:pt x="12" y="405"/>
                  </a:lnTo>
                  <a:lnTo>
                    <a:pt x="27" y="354"/>
                  </a:lnTo>
                  <a:lnTo>
                    <a:pt x="47" y="303"/>
                  </a:lnTo>
                  <a:lnTo>
                    <a:pt x="72" y="255"/>
                  </a:lnTo>
                  <a:lnTo>
                    <a:pt x="101" y="212"/>
                  </a:lnTo>
                  <a:lnTo>
                    <a:pt x="135" y="170"/>
                  </a:lnTo>
                  <a:lnTo>
                    <a:pt x="172" y="133"/>
                  </a:lnTo>
                  <a:lnTo>
                    <a:pt x="213" y="99"/>
                  </a:lnTo>
                  <a:lnTo>
                    <a:pt x="258" y="70"/>
                  </a:lnTo>
                  <a:lnTo>
                    <a:pt x="306" y="45"/>
                  </a:lnTo>
                  <a:lnTo>
                    <a:pt x="356" y="26"/>
                  </a:lnTo>
                  <a:lnTo>
                    <a:pt x="409" y="12"/>
                  </a:lnTo>
                  <a:lnTo>
                    <a:pt x="462" y="3"/>
                  </a:lnTo>
                  <a:lnTo>
                    <a:pt x="5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210"/>
            <p:cNvSpPr>
              <a:spLocks/>
            </p:cNvSpPr>
            <p:nvPr/>
          </p:nvSpPr>
          <p:spPr bwMode="auto">
            <a:xfrm>
              <a:off x="8053388" y="4675188"/>
              <a:ext cx="131763" cy="184150"/>
            </a:xfrm>
            <a:custGeom>
              <a:avLst/>
              <a:gdLst>
                <a:gd name="T0" fmla="*/ 71 w 415"/>
                <a:gd name="T1" fmla="*/ 1 h 579"/>
                <a:gd name="T2" fmla="*/ 121 w 415"/>
                <a:gd name="T3" fmla="*/ 22 h 579"/>
                <a:gd name="T4" fmla="*/ 211 w 415"/>
                <a:gd name="T5" fmla="*/ 77 h 579"/>
                <a:gd name="T6" fmla="*/ 288 w 415"/>
                <a:gd name="T7" fmla="*/ 149 h 579"/>
                <a:gd name="T8" fmla="*/ 348 w 415"/>
                <a:gd name="T9" fmla="*/ 234 h 579"/>
                <a:gd name="T10" fmla="*/ 390 w 415"/>
                <a:gd name="T11" fmla="*/ 329 h 579"/>
                <a:gd name="T12" fmla="*/ 412 w 415"/>
                <a:gd name="T13" fmla="*/ 434 h 579"/>
                <a:gd name="T14" fmla="*/ 413 w 415"/>
                <a:gd name="T15" fmla="*/ 529 h 579"/>
                <a:gd name="T16" fmla="*/ 408 w 415"/>
                <a:gd name="T17" fmla="*/ 572 h 579"/>
                <a:gd name="T18" fmla="*/ 407 w 415"/>
                <a:gd name="T19" fmla="*/ 574 h 579"/>
                <a:gd name="T20" fmla="*/ 405 w 415"/>
                <a:gd name="T21" fmla="*/ 576 h 579"/>
                <a:gd name="T22" fmla="*/ 404 w 415"/>
                <a:gd name="T23" fmla="*/ 577 h 579"/>
                <a:gd name="T24" fmla="*/ 403 w 415"/>
                <a:gd name="T25" fmla="*/ 578 h 579"/>
                <a:gd name="T26" fmla="*/ 399 w 415"/>
                <a:gd name="T27" fmla="*/ 579 h 579"/>
                <a:gd name="T28" fmla="*/ 228 w 415"/>
                <a:gd name="T29" fmla="*/ 552 h 579"/>
                <a:gd name="T30" fmla="*/ 227 w 415"/>
                <a:gd name="T31" fmla="*/ 551 h 579"/>
                <a:gd name="T32" fmla="*/ 224 w 415"/>
                <a:gd name="T33" fmla="*/ 550 h 579"/>
                <a:gd name="T34" fmla="*/ 222 w 415"/>
                <a:gd name="T35" fmla="*/ 549 h 579"/>
                <a:gd name="T36" fmla="*/ 221 w 415"/>
                <a:gd name="T37" fmla="*/ 548 h 579"/>
                <a:gd name="T38" fmla="*/ 220 w 415"/>
                <a:gd name="T39" fmla="*/ 545 h 579"/>
                <a:gd name="T40" fmla="*/ 220 w 415"/>
                <a:gd name="T41" fmla="*/ 543 h 579"/>
                <a:gd name="T42" fmla="*/ 219 w 415"/>
                <a:gd name="T43" fmla="*/ 541 h 579"/>
                <a:gd name="T44" fmla="*/ 224 w 415"/>
                <a:gd name="T45" fmla="*/ 488 h 579"/>
                <a:gd name="T46" fmla="*/ 214 w 415"/>
                <a:gd name="T47" fmla="*/ 407 h 579"/>
                <a:gd name="T48" fmla="*/ 186 w 415"/>
                <a:gd name="T49" fmla="*/ 333 h 579"/>
                <a:gd name="T50" fmla="*/ 140 w 415"/>
                <a:gd name="T51" fmla="*/ 269 h 579"/>
                <a:gd name="T52" fmla="*/ 80 w 415"/>
                <a:gd name="T53" fmla="*/ 217 h 579"/>
                <a:gd name="T54" fmla="*/ 7 w 415"/>
                <a:gd name="T55" fmla="*/ 179 h 579"/>
                <a:gd name="T56" fmla="*/ 6 w 415"/>
                <a:gd name="T57" fmla="*/ 179 h 579"/>
                <a:gd name="T58" fmla="*/ 4 w 415"/>
                <a:gd name="T59" fmla="*/ 178 h 579"/>
                <a:gd name="T60" fmla="*/ 2 w 415"/>
                <a:gd name="T61" fmla="*/ 175 h 579"/>
                <a:gd name="T62" fmla="*/ 2 w 415"/>
                <a:gd name="T63" fmla="*/ 172 h 579"/>
                <a:gd name="T64" fmla="*/ 2 w 415"/>
                <a:gd name="T65" fmla="*/ 170 h 579"/>
                <a:gd name="T66" fmla="*/ 59 w 415"/>
                <a:gd name="T67" fmla="*/ 7 h 579"/>
                <a:gd name="T68" fmla="*/ 61 w 415"/>
                <a:gd name="T69" fmla="*/ 3 h 579"/>
                <a:gd name="T70" fmla="*/ 63 w 415"/>
                <a:gd name="T71" fmla="*/ 2 h 579"/>
                <a:gd name="T72" fmla="*/ 64 w 415"/>
                <a:gd name="T73" fmla="*/ 1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5" h="579">
                  <a:moveTo>
                    <a:pt x="68" y="0"/>
                  </a:moveTo>
                  <a:lnTo>
                    <a:pt x="71" y="1"/>
                  </a:lnTo>
                  <a:lnTo>
                    <a:pt x="71" y="1"/>
                  </a:lnTo>
                  <a:lnTo>
                    <a:pt x="121" y="22"/>
                  </a:lnTo>
                  <a:lnTo>
                    <a:pt x="167" y="47"/>
                  </a:lnTo>
                  <a:lnTo>
                    <a:pt x="211" y="77"/>
                  </a:lnTo>
                  <a:lnTo>
                    <a:pt x="252" y="111"/>
                  </a:lnTo>
                  <a:lnTo>
                    <a:pt x="288" y="149"/>
                  </a:lnTo>
                  <a:lnTo>
                    <a:pt x="320" y="189"/>
                  </a:lnTo>
                  <a:lnTo>
                    <a:pt x="348" y="234"/>
                  </a:lnTo>
                  <a:lnTo>
                    <a:pt x="371" y="281"/>
                  </a:lnTo>
                  <a:lnTo>
                    <a:pt x="390" y="329"/>
                  </a:lnTo>
                  <a:lnTo>
                    <a:pt x="404" y="381"/>
                  </a:lnTo>
                  <a:lnTo>
                    <a:pt x="412" y="434"/>
                  </a:lnTo>
                  <a:lnTo>
                    <a:pt x="415" y="488"/>
                  </a:lnTo>
                  <a:lnTo>
                    <a:pt x="413" y="529"/>
                  </a:lnTo>
                  <a:lnTo>
                    <a:pt x="409" y="571"/>
                  </a:lnTo>
                  <a:lnTo>
                    <a:pt x="408" y="572"/>
                  </a:lnTo>
                  <a:lnTo>
                    <a:pt x="408" y="572"/>
                  </a:lnTo>
                  <a:lnTo>
                    <a:pt x="407" y="574"/>
                  </a:lnTo>
                  <a:lnTo>
                    <a:pt x="406" y="575"/>
                  </a:lnTo>
                  <a:lnTo>
                    <a:pt x="405" y="576"/>
                  </a:lnTo>
                  <a:lnTo>
                    <a:pt x="405" y="577"/>
                  </a:lnTo>
                  <a:lnTo>
                    <a:pt x="404" y="577"/>
                  </a:lnTo>
                  <a:lnTo>
                    <a:pt x="403" y="578"/>
                  </a:lnTo>
                  <a:lnTo>
                    <a:pt x="403" y="578"/>
                  </a:lnTo>
                  <a:lnTo>
                    <a:pt x="401" y="578"/>
                  </a:lnTo>
                  <a:lnTo>
                    <a:pt x="399" y="579"/>
                  </a:lnTo>
                  <a:lnTo>
                    <a:pt x="398" y="578"/>
                  </a:lnTo>
                  <a:lnTo>
                    <a:pt x="228" y="552"/>
                  </a:lnTo>
                  <a:lnTo>
                    <a:pt x="227" y="551"/>
                  </a:lnTo>
                  <a:lnTo>
                    <a:pt x="227" y="551"/>
                  </a:lnTo>
                  <a:lnTo>
                    <a:pt x="226" y="551"/>
                  </a:lnTo>
                  <a:lnTo>
                    <a:pt x="224" y="550"/>
                  </a:lnTo>
                  <a:lnTo>
                    <a:pt x="223" y="550"/>
                  </a:lnTo>
                  <a:lnTo>
                    <a:pt x="222" y="549"/>
                  </a:lnTo>
                  <a:lnTo>
                    <a:pt x="222" y="549"/>
                  </a:lnTo>
                  <a:lnTo>
                    <a:pt x="221" y="548"/>
                  </a:lnTo>
                  <a:lnTo>
                    <a:pt x="220" y="546"/>
                  </a:lnTo>
                  <a:lnTo>
                    <a:pt x="220" y="545"/>
                  </a:lnTo>
                  <a:lnTo>
                    <a:pt x="220" y="544"/>
                  </a:lnTo>
                  <a:lnTo>
                    <a:pt x="220" y="543"/>
                  </a:lnTo>
                  <a:lnTo>
                    <a:pt x="219" y="541"/>
                  </a:lnTo>
                  <a:lnTo>
                    <a:pt x="219" y="541"/>
                  </a:lnTo>
                  <a:lnTo>
                    <a:pt x="223" y="514"/>
                  </a:lnTo>
                  <a:lnTo>
                    <a:pt x="224" y="488"/>
                  </a:lnTo>
                  <a:lnTo>
                    <a:pt x="221" y="447"/>
                  </a:lnTo>
                  <a:lnTo>
                    <a:pt x="214" y="407"/>
                  </a:lnTo>
                  <a:lnTo>
                    <a:pt x="202" y="369"/>
                  </a:lnTo>
                  <a:lnTo>
                    <a:pt x="186" y="333"/>
                  </a:lnTo>
                  <a:lnTo>
                    <a:pt x="164" y="300"/>
                  </a:lnTo>
                  <a:lnTo>
                    <a:pt x="140" y="269"/>
                  </a:lnTo>
                  <a:lnTo>
                    <a:pt x="111" y="241"/>
                  </a:lnTo>
                  <a:lnTo>
                    <a:pt x="80" y="217"/>
                  </a:lnTo>
                  <a:lnTo>
                    <a:pt x="44" y="196"/>
                  </a:lnTo>
                  <a:lnTo>
                    <a:pt x="7" y="179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5" y="178"/>
                  </a:lnTo>
                  <a:lnTo>
                    <a:pt x="4" y="178"/>
                  </a:lnTo>
                  <a:lnTo>
                    <a:pt x="3" y="176"/>
                  </a:lnTo>
                  <a:lnTo>
                    <a:pt x="2" y="175"/>
                  </a:lnTo>
                  <a:lnTo>
                    <a:pt x="2" y="173"/>
                  </a:lnTo>
                  <a:lnTo>
                    <a:pt x="2" y="172"/>
                  </a:lnTo>
                  <a:lnTo>
                    <a:pt x="0" y="171"/>
                  </a:lnTo>
                  <a:lnTo>
                    <a:pt x="2" y="170"/>
                  </a:lnTo>
                  <a:lnTo>
                    <a:pt x="2" y="168"/>
                  </a:lnTo>
                  <a:lnTo>
                    <a:pt x="59" y="7"/>
                  </a:lnTo>
                  <a:lnTo>
                    <a:pt x="60" y="5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2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211"/>
            <p:cNvSpPr>
              <a:spLocks/>
            </p:cNvSpPr>
            <p:nvPr/>
          </p:nvSpPr>
          <p:spPr bwMode="auto">
            <a:xfrm>
              <a:off x="8132763" y="4946651"/>
              <a:ext cx="77788" cy="42863"/>
            </a:xfrm>
            <a:custGeom>
              <a:avLst/>
              <a:gdLst>
                <a:gd name="T0" fmla="*/ 29 w 248"/>
                <a:gd name="T1" fmla="*/ 0 h 136"/>
                <a:gd name="T2" fmla="*/ 124 w 248"/>
                <a:gd name="T3" fmla="*/ 95 h 136"/>
                <a:gd name="T4" fmla="*/ 248 w 248"/>
                <a:gd name="T5" fmla="*/ 95 h 136"/>
                <a:gd name="T6" fmla="*/ 248 w 248"/>
                <a:gd name="T7" fmla="*/ 136 h 136"/>
                <a:gd name="T8" fmla="*/ 107 w 248"/>
                <a:gd name="T9" fmla="*/ 136 h 136"/>
                <a:gd name="T10" fmla="*/ 0 w 248"/>
                <a:gd name="T11" fmla="*/ 29 h 136"/>
                <a:gd name="T12" fmla="*/ 29 w 248"/>
                <a:gd name="T13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8" h="136">
                  <a:moveTo>
                    <a:pt x="29" y="0"/>
                  </a:moveTo>
                  <a:lnTo>
                    <a:pt x="124" y="95"/>
                  </a:lnTo>
                  <a:lnTo>
                    <a:pt x="248" y="95"/>
                  </a:lnTo>
                  <a:lnTo>
                    <a:pt x="248" y="136"/>
                  </a:lnTo>
                  <a:lnTo>
                    <a:pt x="107" y="136"/>
                  </a:lnTo>
                  <a:lnTo>
                    <a:pt x="0" y="29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212"/>
            <p:cNvSpPr>
              <a:spLocks/>
            </p:cNvSpPr>
            <p:nvPr/>
          </p:nvSpPr>
          <p:spPr bwMode="auto">
            <a:xfrm>
              <a:off x="7686675" y="4924426"/>
              <a:ext cx="123825" cy="49213"/>
            </a:xfrm>
            <a:custGeom>
              <a:avLst/>
              <a:gdLst>
                <a:gd name="T0" fmla="*/ 369 w 390"/>
                <a:gd name="T1" fmla="*/ 0 h 153"/>
                <a:gd name="T2" fmla="*/ 390 w 390"/>
                <a:gd name="T3" fmla="*/ 35 h 153"/>
                <a:gd name="T4" fmla="*/ 190 w 390"/>
                <a:gd name="T5" fmla="*/ 153 h 153"/>
                <a:gd name="T6" fmla="*/ 0 w 390"/>
                <a:gd name="T7" fmla="*/ 153 h 153"/>
                <a:gd name="T8" fmla="*/ 0 w 390"/>
                <a:gd name="T9" fmla="*/ 111 h 153"/>
                <a:gd name="T10" fmla="*/ 179 w 390"/>
                <a:gd name="T11" fmla="*/ 111 h 153"/>
                <a:gd name="T12" fmla="*/ 369 w 390"/>
                <a:gd name="T13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153">
                  <a:moveTo>
                    <a:pt x="369" y="0"/>
                  </a:moveTo>
                  <a:lnTo>
                    <a:pt x="390" y="35"/>
                  </a:lnTo>
                  <a:lnTo>
                    <a:pt x="190" y="153"/>
                  </a:lnTo>
                  <a:lnTo>
                    <a:pt x="0" y="153"/>
                  </a:lnTo>
                  <a:lnTo>
                    <a:pt x="0" y="111"/>
                  </a:lnTo>
                  <a:lnTo>
                    <a:pt x="179" y="111"/>
                  </a:lnTo>
                  <a:lnTo>
                    <a:pt x="3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213"/>
            <p:cNvSpPr>
              <a:spLocks/>
            </p:cNvSpPr>
            <p:nvPr/>
          </p:nvSpPr>
          <p:spPr bwMode="auto">
            <a:xfrm>
              <a:off x="8169275" y="4686301"/>
              <a:ext cx="117475" cy="53975"/>
            </a:xfrm>
            <a:custGeom>
              <a:avLst/>
              <a:gdLst>
                <a:gd name="T0" fmla="*/ 142 w 371"/>
                <a:gd name="T1" fmla="*/ 0 h 170"/>
                <a:gd name="T2" fmla="*/ 371 w 371"/>
                <a:gd name="T3" fmla="*/ 0 h 170"/>
                <a:gd name="T4" fmla="*/ 371 w 371"/>
                <a:gd name="T5" fmla="*/ 41 h 170"/>
                <a:gd name="T6" fmla="*/ 159 w 371"/>
                <a:gd name="T7" fmla="*/ 41 h 170"/>
                <a:gd name="T8" fmla="*/ 29 w 371"/>
                <a:gd name="T9" fmla="*/ 170 h 170"/>
                <a:gd name="T10" fmla="*/ 0 w 371"/>
                <a:gd name="T11" fmla="*/ 141 h 170"/>
                <a:gd name="T12" fmla="*/ 142 w 371"/>
                <a:gd name="T1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170">
                  <a:moveTo>
                    <a:pt x="142" y="0"/>
                  </a:moveTo>
                  <a:lnTo>
                    <a:pt x="371" y="0"/>
                  </a:lnTo>
                  <a:lnTo>
                    <a:pt x="371" y="41"/>
                  </a:lnTo>
                  <a:lnTo>
                    <a:pt x="159" y="41"/>
                  </a:lnTo>
                  <a:lnTo>
                    <a:pt x="29" y="170"/>
                  </a:lnTo>
                  <a:lnTo>
                    <a:pt x="0" y="141"/>
                  </a:lnTo>
                  <a:lnTo>
                    <a:pt x="1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Rectangle 214"/>
            <p:cNvSpPr>
              <a:spLocks noChangeArrowheads="1"/>
            </p:cNvSpPr>
            <p:nvPr/>
          </p:nvSpPr>
          <p:spPr bwMode="auto">
            <a:xfrm>
              <a:off x="8361363" y="4818063"/>
              <a:ext cx="50800" cy="79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Rectangle 215"/>
            <p:cNvSpPr>
              <a:spLocks noChangeArrowheads="1"/>
            </p:cNvSpPr>
            <p:nvPr/>
          </p:nvSpPr>
          <p:spPr bwMode="auto">
            <a:xfrm>
              <a:off x="8301038" y="4833938"/>
              <a:ext cx="111125" cy="63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Rectangle 216"/>
            <p:cNvSpPr>
              <a:spLocks noChangeArrowheads="1"/>
            </p:cNvSpPr>
            <p:nvPr/>
          </p:nvSpPr>
          <p:spPr bwMode="auto">
            <a:xfrm>
              <a:off x="8334375" y="4849813"/>
              <a:ext cx="77788" cy="63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Rectangle 217"/>
            <p:cNvSpPr>
              <a:spLocks noChangeArrowheads="1"/>
            </p:cNvSpPr>
            <p:nvPr/>
          </p:nvSpPr>
          <p:spPr bwMode="auto">
            <a:xfrm>
              <a:off x="8343900" y="4865688"/>
              <a:ext cx="68263" cy="63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Rectangle 218"/>
            <p:cNvSpPr>
              <a:spLocks noChangeArrowheads="1"/>
            </p:cNvSpPr>
            <p:nvPr/>
          </p:nvSpPr>
          <p:spPr bwMode="auto">
            <a:xfrm>
              <a:off x="8266113" y="4879976"/>
              <a:ext cx="146050" cy="79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Rectangle 219"/>
            <p:cNvSpPr>
              <a:spLocks noChangeArrowheads="1"/>
            </p:cNvSpPr>
            <p:nvPr/>
          </p:nvSpPr>
          <p:spPr bwMode="auto">
            <a:xfrm>
              <a:off x="8308975" y="4895851"/>
              <a:ext cx="103188" cy="79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220"/>
            <p:cNvSpPr>
              <a:spLocks noEditPoints="1"/>
            </p:cNvSpPr>
            <p:nvPr/>
          </p:nvSpPr>
          <p:spPr bwMode="auto">
            <a:xfrm>
              <a:off x="8223250" y="4929188"/>
              <a:ext cx="169863" cy="125413"/>
            </a:xfrm>
            <a:custGeom>
              <a:avLst/>
              <a:gdLst>
                <a:gd name="T0" fmla="*/ 296 w 535"/>
                <a:gd name="T1" fmla="*/ 110 h 396"/>
                <a:gd name="T2" fmla="*/ 247 w 535"/>
                <a:gd name="T3" fmla="*/ 159 h 396"/>
                <a:gd name="T4" fmla="*/ 239 w 535"/>
                <a:gd name="T5" fmla="*/ 230 h 396"/>
                <a:gd name="T6" fmla="*/ 276 w 535"/>
                <a:gd name="T7" fmla="*/ 288 h 396"/>
                <a:gd name="T8" fmla="*/ 342 w 535"/>
                <a:gd name="T9" fmla="*/ 311 h 396"/>
                <a:gd name="T10" fmla="*/ 409 w 535"/>
                <a:gd name="T11" fmla="*/ 288 h 396"/>
                <a:gd name="T12" fmla="*/ 446 w 535"/>
                <a:gd name="T13" fmla="*/ 230 h 396"/>
                <a:gd name="T14" fmla="*/ 438 w 535"/>
                <a:gd name="T15" fmla="*/ 159 h 396"/>
                <a:gd name="T16" fmla="*/ 389 w 535"/>
                <a:gd name="T17" fmla="*/ 110 h 396"/>
                <a:gd name="T18" fmla="*/ 342 w 535"/>
                <a:gd name="T19" fmla="*/ 30 h 396"/>
                <a:gd name="T20" fmla="*/ 263 w 535"/>
                <a:gd name="T21" fmla="*/ 50 h 396"/>
                <a:gd name="T22" fmla="*/ 302 w 535"/>
                <a:gd name="T23" fmla="*/ 97 h 396"/>
                <a:gd name="T24" fmla="*/ 369 w 535"/>
                <a:gd name="T25" fmla="*/ 93 h 396"/>
                <a:gd name="T26" fmla="*/ 433 w 535"/>
                <a:gd name="T27" fmla="*/ 134 h 396"/>
                <a:gd name="T28" fmla="*/ 458 w 535"/>
                <a:gd name="T29" fmla="*/ 206 h 396"/>
                <a:gd name="T30" fmla="*/ 433 w 535"/>
                <a:gd name="T31" fmla="*/ 278 h 396"/>
                <a:gd name="T32" fmla="*/ 369 w 535"/>
                <a:gd name="T33" fmla="*/ 317 h 396"/>
                <a:gd name="T34" fmla="*/ 291 w 535"/>
                <a:gd name="T35" fmla="*/ 309 h 396"/>
                <a:gd name="T36" fmla="*/ 238 w 535"/>
                <a:gd name="T37" fmla="*/ 256 h 396"/>
                <a:gd name="T38" fmla="*/ 229 w 535"/>
                <a:gd name="T39" fmla="*/ 182 h 396"/>
                <a:gd name="T40" fmla="*/ 260 w 535"/>
                <a:gd name="T41" fmla="*/ 126 h 396"/>
                <a:gd name="T42" fmla="*/ 211 w 535"/>
                <a:gd name="T43" fmla="*/ 90 h 396"/>
                <a:gd name="T44" fmla="*/ 170 w 535"/>
                <a:gd name="T45" fmla="*/ 173 h 396"/>
                <a:gd name="T46" fmla="*/ 177 w 535"/>
                <a:gd name="T47" fmla="*/ 267 h 396"/>
                <a:gd name="T48" fmla="*/ 229 w 535"/>
                <a:gd name="T49" fmla="*/ 340 h 396"/>
                <a:gd name="T50" fmla="*/ 311 w 535"/>
                <a:gd name="T51" fmla="*/ 378 h 396"/>
                <a:gd name="T52" fmla="*/ 404 w 535"/>
                <a:gd name="T53" fmla="*/ 370 h 396"/>
                <a:gd name="T54" fmla="*/ 477 w 535"/>
                <a:gd name="T55" fmla="*/ 318 h 396"/>
                <a:gd name="T56" fmla="*/ 515 w 535"/>
                <a:gd name="T57" fmla="*/ 237 h 396"/>
                <a:gd name="T58" fmla="*/ 507 w 535"/>
                <a:gd name="T59" fmla="*/ 144 h 396"/>
                <a:gd name="T60" fmla="*/ 456 w 535"/>
                <a:gd name="T61" fmla="*/ 72 h 396"/>
                <a:gd name="T62" fmla="*/ 374 w 535"/>
                <a:gd name="T63" fmla="*/ 33 h 396"/>
                <a:gd name="T64" fmla="*/ 177 w 535"/>
                <a:gd name="T65" fmla="*/ 0 h 396"/>
                <a:gd name="T66" fmla="*/ 282 w 535"/>
                <a:gd name="T67" fmla="*/ 24 h 396"/>
                <a:gd name="T68" fmla="*/ 377 w 535"/>
                <a:gd name="T69" fmla="*/ 17 h 396"/>
                <a:gd name="T70" fmla="*/ 466 w 535"/>
                <a:gd name="T71" fmla="*/ 60 h 396"/>
                <a:gd name="T72" fmla="*/ 522 w 535"/>
                <a:gd name="T73" fmla="*/ 139 h 396"/>
                <a:gd name="T74" fmla="*/ 532 w 535"/>
                <a:gd name="T75" fmla="*/ 240 h 396"/>
                <a:gd name="T76" fmla="*/ 490 w 535"/>
                <a:gd name="T77" fmla="*/ 328 h 396"/>
                <a:gd name="T78" fmla="*/ 409 w 535"/>
                <a:gd name="T79" fmla="*/ 384 h 396"/>
                <a:gd name="T80" fmla="*/ 308 w 535"/>
                <a:gd name="T81" fmla="*/ 393 h 396"/>
                <a:gd name="T82" fmla="*/ 219 w 535"/>
                <a:gd name="T83" fmla="*/ 352 h 396"/>
                <a:gd name="T84" fmla="*/ 163 w 535"/>
                <a:gd name="T85" fmla="*/ 272 h 396"/>
                <a:gd name="T86" fmla="*/ 153 w 535"/>
                <a:gd name="T87" fmla="*/ 176 h 396"/>
                <a:gd name="T88" fmla="*/ 183 w 535"/>
                <a:gd name="T89" fmla="*/ 98 h 396"/>
                <a:gd name="T90" fmla="*/ 173 w 535"/>
                <a:gd name="T91" fmla="*/ 1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35" h="396">
                  <a:moveTo>
                    <a:pt x="342" y="99"/>
                  </a:moveTo>
                  <a:lnTo>
                    <a:pt x="318" y="102"/>
                  </a:lnTo>
                  <a:lnTo>
                    <a:pt x="296" y="110"/>
                  </a:lnTo>
                  <a:lnTo>
                    <a:pt x="276" y="123"/>
                  </a:lnTo>
                  <a:lnTo>
                    <a:pt x="260" y="140"/>
                  </a:lnTo>
                  <a:lnTo>
                    <a:pt x="247" y="159"/>
                  </a:lnTo>
                  <a:lnTo>
                    <a:pt x="239" y="181"/>
                  </a:lnTo>
                  <a:lnTo>
                    <a:pt x="236" y="206"/>
                  </a:lnTo>
                  <a:lnTo>
                    <a:pt x="239" y="230"/>
                  </a:lnTo>
                  <a:lnTo>
                    <a:pt x="247" y="252"/>
                  </a:lnTo>
                  <a:lnTo>
                    <a:pt x="260" y="272"/>
                  </a:lnTo>
                  <a:lnTo>
                    <a:pt x="276" y="288"/>
                  </a:lnTo>
                  <a:lnTo>
                    <a:pt x="296" y="300"/>
                  </a:lnTo>
                  <a:lnTo>
                    <a:pt x="318" y="308"/>
                  </a:lnTo>
                  <a:lnTo>
                    <a:pt x="342" y="311"/>
                  </a:lnTo>
                  <a:lnTo>
                    <a:pt x="367" y="308"/>
                  </a:lnTo>
                  <a:lnTo>
                    <a:pt x="389" y="300"/>
                  </a:lnTo>
                  <a:lnTo>
                    <a:pt x="409" y="288"/>
                  </a:lnTo>
                  <a:lnTo>
                    <a:pt x="426" y="272"/>
                  </a:lnTo>
                  <a:lnTo>
                    <a:pt x="438" y="251"/>
                  </a:lnTo>
                  <a:lnTo>
                    <a:pt x="446" y="230"/>
                  </a:lnTo>
                  <a:lnTo>
                    <a:pt x="449" y="206"/>
                  </a:lnTo>
                  <a:lnTo>
                    <a:pt x="446" y="181"/>
                  </a:lnTo>
                  <a:lnTo>
                    <a:pt x="438" y="159"/>
                  </a:lnTo>
                  <a:lnTo>
                    <a:pt x="426" y="140"/>
                  </a:lnTo>
                  <a:lnTo>
                    <a:pt x="409" y="123"/>
                  </a:lnTo>
                  <a:lnTo>
                    <a:pt x="389" y="110"/>
                  </a:lnTo>
                  <a:lnTo>
                    <a:pt x="367" y="102"/>
                  </a:lnTo>
                  <a:lnTo>
                    <a:pt x="342" y="99"/>
                  </a:lnTo>
                  <a:close/>
                  <a:moveTo>
                    <a:pt x="342" y="30"/>
                  </a:moveTo>
                  <a:lnTo>
                    <a:pt x="315" y="32"/>
                  </a:lnTo>
                  <a:lnTo>
                    <a:pt x="288" y="38"/>
                  </a:lnTo>
                  <a:lnTo>
                    <a:pt x="263" y="50"/>
                  </a:lnTo>
                  <a:lnTo>
                    <a:pt x="240" y="63"/>
                  </a:lnTo>
                  <a:lnTo>
                    <a:pt x="284" y="106"/>
                  </a:lnTo>
                  <a:lnTo>
                    <a:pt x="302" y="97"/>
                  </a:lnTo>
                  <a:lnTo>
                    <a:pt x="322" y="92"/>
                  </a:lnTo>
                  <a:lnTo>
                    <a:pt x="342" y="90"/>
                  </a:lnTo>
                  <a:lnTo>
                    <a:pt x="369" y="93"/>
                  </a:lnTo>
                  <a:lnTo>
                    <a:pt x="393" y="101"/>
                  </a:lnTo>
                  <a:lnTo>
                    <a:pt x="414" y="116"/>
                  </a:lnTo>
                  <a:lnTo>
                    <a:pt x="433" y="134"/>
                  </a:lnTo>
                  <a:lnTo>
                    <a:pt x="446" y="155"/>
                  </a:lnTo>
                  <a:lnTo>
                    <a:pt x="455" y="179"/>
                  </a:lnTo>
                  <a:lnTo>
                    <a:pt x="458" y="206"/>
                  </a:lnTo>
                  <a:lnTo>
                    <a:pt x="455" y="232"/>
                  </a:lnTo>
                  <a:lnTo>
                    <a:pt x="446" y="256"/>
                  </a:lnTo>
                  <a:lnTo>
                    <a:pt x="433" y="278"/>
                  </a:lnTo>
                  <a:lnTo>
                    <a:pt x="414" y="295"/>
                  </a:lnTo>
                  <a:lnTo>
                    <a:pt x="393" y="309"/>
                  </a:lnTo>
                  <a:lnTo>
                    <a:pt x="369" y="317"/>
                  </a:lnTo>
                  <a:lnTo>
                    <a:pt x="342" y="320"/>
                  </a:lnTo>
                  <a:lnTo>
                    <a:pt x="316" y="317"/>
                  </a:lnTo>
                  <a:lnTo>
                    <a:pt x="291" y="309"/>
                  </a:lnTo>
                  <a:lnTo>
                    <a:pt x="270" y="295"/>
                  </a:lnTo>
                  <a:lnTo>
                    <a:pt x="253" y="278"/>
                  </a:lnTo>
                  <a:lnTo>
                    <a:pt x="238" y="256"/>
                  </a:lnTo>
                  <a:lnTo>
                    <a:pt x="230" y="232"/>
                  </a:lnTo>
                  <a:lnTo>
                    <a:pt x="227" y="206"/>
                  </a:lnTo>
                  <a:lnTo>
                    <a:pt x="229" y="182"/>
                  </a:lnTo>
                  <a:lnTo>
                    <a:pt x="235" y="162"/>
                  </a:lnTo>
                  <a:lnTo>
                    <a:pt x="245" y="143"/>
                  </a:lnTo>
                  <a:lnTo>
                    <a:pt x="260" y="126"/>
                  </a:lnTo>
                  <a:lnTo>
                    <a:pt x="276" y="111"/>
                  </a:lnTo>
                  <a:lnTo>
                    <a:pt x="232" y="69"/>
                  </a:lnTo>
                  <a:lnTo>
                    <a:pt x="211" y="90"/>
                  </a:lnTo>
                  <a:lnTo>
                    <a:pt x="192" y="115"/>
                  </a:lnTo>
                  <a:lnTo>
                    <a:pt x="178" y="143"/>
                  </a:lnTo>
                  <a:lnTo>
                    <a:pt x="170" y="173"/>
                  </a:lnTo>
                  <a:lnTo>
                    <a:pt x="167" y="206"/>
                  </a:lnTo>
                  <a:lnTo>
                    <a:pt x="169" y="237"/>
                  </a:lnTo>
                  <a:lnTo>
                    <a:pt x="177" y="267"/>
                  </a:lnTo>
                  <a:lnTo>
                    <a:pt x="190" y="294"/>
                  </a:lnTo>
                  <a:lnTo>
                    <a:pt x="208" y="318"/>
                  </a:lnTo>
                  <a:lnTo>
                    <a:pt x="229" y="340"/>
                  </a:lnTo>
                  <a:lnTo>
                    <a:pt x="254" y="357"/>
                  </a:lnTo>
                  <a:lnTo>
                    <a:pt x="281" y="370"/>
                  </a:lnTo>
                  <a:lnTo>
                    <a:pt x="311" y="378"/>
                  </a:lnTo>
                  <a:lnTo>
                    <a:pt x="342" y="381"/>
                  </a:lnTo>
                  <a:lnTo>
                    <a:pt x="374" y="378"/>
                  </a:lnTo>
                  <a:lnTo>
                    <a:pt x="404" y="370"/>
                  </a:lnTo>
                  <a:lnTo>
                    <a:pt x="431" y="357"/>
                  </a:lnTo>
                  <a:lnTo>
                    <a:pt x="456" y="340"/>
                  </a:lnTo>
                  <a:lnTo>
                    <a:pt x="477" y="318"/>
                  </a:lnTo>
                  <a:lnTo>
                    <a:pt x="495" y="294"/>
                  </a:lnTo>
                  <a:lnTo>
                    <a:pt x="507" y="267"/>
                  </a:lnTo>
                  <a:lnTo>
                    <a:pt x="515" y="237"/>
                  </a:lnTo>
                  <a:lnTo>
                    <a:pt x="518" y="206"/>
                  </a:lnTo>
                  <a:lnTo>
                    <a:pt x="515" y="174"/>
                  </a:lnTo>
                  <a:lnTo>
                    <a:pt x="507" y="144"/>
                  </a:lnTo>
                  <a:lnTo>
                    <a:pt x="495" y="118"/>
                  </a:lnTo>
                  <a:lnTo>
                    <a:pt x="477" y="92"/>
                  </a:lnTo>
                  <a:lnTo>
                    <a:pt x="456" y="72"/>
                  </a:lnTo>
                  <a:lnTo>
                    <a:pt x="431" y="54"/>
                  </a:lnTo>
                  <a:lnTo>
                    <a:pt x="404" y="41"/>
                  </a:lnTo>
                  <a:lnTo>
                    <a:pt x="374" y="33"/>
                  </a:lnTo>
                  <a:lnTo>
                    <a:pt x="342" y="30"/>
                  </a:lnTo>
                  <a:close/>
                  <a:moveTo>
                    <a:pt x="0" y="0"/>
                  </a:moveTo>
                  <a:lnTo>
                    <a:pt x="177" y="0"/>
                  </a:lnTo>
                  <a:lnTo>
                    <a:pt x="229" y="52"/>
                  </a:lnTo>
                  <a:lnTo>
                    <a:pt x="255" y="36"/>
                  </a:lnTo>
                  <a:lnTo>
                    <a:pt x="282" y="24"/>
                  </a:lnTo>
                  <a:lnTo>
                    <a:pt x="312" y="17"/>
                  </a:lnTo>
                  <a:lnTo>
                    <a:pt x="342" y="14"/>
                  </a:lnTo>
                  <a:lnTo>
                    <a:pt x="377" y="17"/>
                  </a:lnTo>
                  <a:lnTo>
                    <a:pt x="409" y="26"/>
                  </a:lnTo>
                  <a:lnTo>
                    <a:pt x="439" y="40"/>
                  </a:lnTo>
                  <a:lnTo>
                    <a:pt x="466" y="60"/>
                  </a:lnTo>
                  <a:lnTo>
                    <a:pt x="490" y="82"/>
                  </a:lnTo>
                  <a:lnTo>
                    <a:pt x="508" y="109"/>
                  </a:lnTo>
                  <a:lnTo>
                    <a:pt x="522" y="139"/>
                  </a:lnTo>
                  <a:lnTo>
                    <a:pt x="532" y="171"/>
                  </a:lnTo>
                  <a:lnTo>
                    <a:pt x="535" y="206"/>
                  </a:lnTo>
                  <a:lnTo>
                    <a:pt x="532" y="240"/>
                  </a:lnTo>
                  <a:lnTo>
                    <a:pt x="522" y="272"/>
                  </a:lnTo>
                  <a:lnTo>
                    <a:pt x="508" y="302"/>
                  </a:lnTo>
                  <a:lnTo>
                    <a:pt x="490" y="328"/>
                  </a:lnTo>
                  <a:lnTo>
                    <a:pt x="466" y="352"/>
                  </a:lnTo>
                  <a:lnTo>
                    <a:pt x="439" y="370"/>
                  </a:lnTo>
                  <a:lnTo>
                    <a:pt x="409" y="384"/>
                  </a:lnTo>
                  <a:lnTo>
                    <a:pt x="377" y="393"/>
                  </a:lnTo>
                  <a:lnTo>
                    <a:pt x="342" y="396"/>
                  </a:lnTo>
                  <a:lnTo>
                    <a:pt x="308" y="393"/>
                  </a:lnTo>
                  <a:lnTo>
                    <a:pt x="276" y="384"/>
                  </a:lnTo>
                  <a:lnTo>
                    <a:pt x="245" y="370"/>
                  </a:lnTo>
                  <a:lnTo>
                    <a:pt x="219" y="352"/>
                  </a:lnTo>
                  <a:lnTo>
                    <a:pt x="196" y="328"/>
                  </a:lnTo>
                  <a:lnTo>
                    <a:pt x="177" y="302"/>
                  </a:lnTo>
                  <a:lnTo>
                    <a:pt x="163" y="272"/>
                  </a:lnTo>
                  <a:lnTo>
                    <a:pt x="154" y="240"/>
                  </a:lnTo>
                  <a:lnTo>
                    <a:pt x="151" y="206"/>
                  </a:lnTo>
                  <a:lnTo>
                    <a:pt x="153" y="176"/>
                  </a:lnTo>
                  <a:lnTo>
                    <a:pt x="159" y="148"/>
                  </a:lnTo>
                  <a:lnTo>
                    <a:pt x="170" y="123"/>
                  </a:lnTo>
                  <a:lnTo>
                    <a:pt x="183" y="98"/>
                  </a:lnTo>
                  <a:lnTo>
                    <a:pt x="201" y="76"/>
                  </a:lnTo>
                  <a:lnTo>
                    <a:pt x="221" y="58"/>
                  </a:lnTo>
                  <a:lnTo>
                    <a:pt x="173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Rectangle 221"/>
            <p:cNvSpPr>
              <a:spLocks noChangeArrowheads="1"/>
            </p:cNvSpPr>
            <p:nvPr/>
          </p:nvSpPr>
          <p:spPr bwMode="auto">
            <a:xfrm>
              <a:off x="7569200" y="4624388"/>
              <a:ext cx="88900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Rectangle 222"/>
            <p:cNvSpPr>
              <a:spLocks noChangeArrowheads="1"/>
            </p:cNvSpPr>
            <p:nvPr/>
          </p:nvSpPr>
          <p:spPr bwMode="auto">
            <a:xfrm>
              <a:off x="7667625" y="4624388"/>
              <a:ext cx="88900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Rectangle 223"/>
            <p:cNvSpPr>
              <a:spLocks noChangeArrowheads="1"/>
            </p:cNvSpPr>
            <p:nvPr/>
          </p:nvSpPr>
          <p:spPr bwMode="auto">
            <a:xfrm>
              <a:off x="7569200" y="4752976"/>
              <a:ext cx="95250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Rectangle 224"/>
            <p:cNvSpPr>
              <a:spLocks noChangeArrowheads="1"/>
            </p:cNvSpPr>
            <p:nvPr/>
          </p:nvSpPr>
          <p:spPr bwMode="auto">
            <a:xfrm>
              <a:off x="7569200" y="4733926"/>
              <a:ext cx="153988" cy="31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Rectangle 225"/>
            <p:cNvSpPr>
              <a:spLocks noChangeArrowheads="1"/>
            </p:cNvSpPr>
            <p:nvPr/>
          </p:nvSpPr>
          <p:spPr bwMode="auto">
            <a:xfrm>
              <a:off x="7569200" y="4713288"/>
              <a:ext cx="69850" cy="31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Rectangle 226"/>
            <p:cNvSpPr>
              <a:spLocks noChangeArrowheads="1"/>
            </p:cNvSpPr>
            <p:nvPr/>
          </p:nvSpPr>
          <p:spPr bwMode="auto">
            <a:xfrm>
              <a:off x="7569200" y="4694238"/>
              <a:ext cx="111125" cy="31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Rectangle 227"/>
            <p:cNvSpPr>
              <a:spLocks noChangeArrowheads="1"/>
            </p:cNvSpPr>
            <p:nvPr/>
          </p:nvSpPr>
          <p:spPr bwMode="auto">
            <a:xfrm>
              <a:off x="7569200" y="4672013"/>
              <a:ext cx="134938" cy="31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Rectangle 228"/>
            <p:cNvSpPr>
              <a:spLocks noChangeArrowheads="1"/>
            </p:cNvSpPr>
            <p:nvPr/>
          </p:nvSpPr>
          <p:spPr bwMode="auto">
            <a:xfrm>
              <a:off x="7569200" y="4651376"/>
              <a:ext cx="111125" cy="31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71" name="Group 796"/>
          <p:cNvGrpSpPr/>
          <p:nvPr/>
        </p:nvGrpSpPr>
        <p:grpSpPr>
          <a:xfrm>
            <a:off x="5050121" y="5208804"/>
            <a:ext cx="413012" cy="467748"/>
            <a:chOff x="5634038" y="2900363"/>
            <a:chExt cx="922338" cy="1044575"/>
          </a:xfrm>
          <a:solidFill>
            <a:srgbClr val="000000"/>
          </a:solidFill>
        </p:grpSpPr>
        <p:sp>
          <p:nvSpPr>
            <p:cNvPr id="872" name="Rectangle 106"/>
            <p:cNvSpPr>
              <a:spLocks noChangeArrowheads="1"/>
            </p:cNvSpPr>
            <p:nvPr/>
          </p:nvSpPr>
          <p:spPr bwMode="auto">
            <a:xfrm>
              <a:off x="5713413" y="3251201"/>
              <a:ext cx="30163" cy="158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Rectangle 107"/>
            <p:cNvSpPr>
              <a:spLocks noChangeArrowheads="1"/>
            </p:cNvSpPr>
            <p:nvPr/>
          </p:nvSpPr>
          <p:spPr bwMode="auto">
            <a:xfrm>
              <a:off x="5753101" y="3251201"/>
              <a:ext cx="363538" cy="158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Rectangle 108"/>
            <p:cNvSpPr>
              <a:spLocks noChangeArrowheads="1"/>
            </p:cNvSpPr>
            <p:nvPr/>
          </p:nvSpPr>
          <p:spPr bwMode="auto">
            <a:xfrm>
              <a:off x="5713413" y="3333751"/>
              <a:ext cx="30163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Rectangle 109"/>
            <p:cNvSpPr>
              <a:spLocks noChangeArrowheads="1"/>
            </p:cNvSpPr>
            <p:nvPr/>
          </p:nvSpPr>
          <p:spPr bwMode="auto">
            <a:xfrm>
              <a:off x="5753101" y="3333751"/>
              <a:ext cx="363538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Rectangle 110"/>
            <p:cNvSpPr>
              <a:spLocks noChangeArrowheads="1"/>
            </p:cNvSpPr>
            <p:nvPr/>
          </p:nvSpPr>
          <p:spPr bwMode="auto">
            <a:xfrm>
              <a:off x="5753101" y="3421063"/>
              <a:ext cx="363538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Rectangle 111"/>
            <p:cNvSpPr>
              <a:spLocks noChangeArrowheads="1"/>
            </p:cNvSpPr>
            <p:nvPr/>
          </p:nvSpPr>
          <p:spPr bwMode="auto">
            <a:xfrm>
              <a:off x="5713413" y="3421063"/>
              <a:ext cx="30163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Rectangle 112"/>
            <p:cNvSpPr>
              <a:spLocks noChangeArrowheads="1"/>
            </p:cNvSpPr>
            <p:nvPr/>
          </p:nvSpPr>
          <p:spPr bwMode="auto">
            <a:xfrm>
              <a:off x="5713413" y="3517901"/>
              <a:ext cx="30163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113"/>
            <p:cNvSpPr>
              <a:spLocks/>
            </p:cNvSpPr>
            <p:nvPr/>
          </p:nvSpPr>
          <p:spPr bwMode="auto">
            <a:xfrm>
              <a:off x="5753101" y="3517901"/>
              <a:ext cx="363538" cy="17463"/>
            </a:xfrm>
            <a:custGeom>
              <a:avLst/>
              <a:gdLst>
                <a:gd name="T0" fmla="*/ 0 w 1142"/>
                <a:gd name="T1" fmla="*/ 0 h 54"/>
                <a:gd name="T2" fmla="*/ 1142 w 1142"/>
                <a:gd name="T3" fmla="*/ 0 h 54"/>
                <a:gd name="T4" fmla="*/ 1142 w 1142"/>
                <a:gd name="T5" fmla="*/ 20 h 54"/>
                <a:gd name="T6" fmla="*/ 1114 w 1142"/>
                <a:gd name="T7" fmla="*/ 54 h 54"/>
                <a:gd name="T8" fmla="*/ 0 w 1142"/>
                <a:gd name="T9" fmla="*/ 54 h 54"/>
                <a:gd name="T10" fmla="*/ 0 w 1142"/>
                <a:gd name="T1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42" h="54">
                  <a:moveTo>
                    <a:pt x="0" y="0"/>
                  </a:moveTo>
                  <a:lnTo>
                    <a:pt x="1142" y="0"/>
                  </a:lnTo>
                  <a:lnTo>
                    <a:pt x="1142" y="20"/>
                  </a:lnTo>
                  <a:lnTo>
                    <a:pt x="1114" y="54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114"/>
            <p:cNvSpPr>
              <a:spLocks noEditPoints="1"/>
            </p:cNvSpPr>
            <p:nvPr/>
          </p:nvSpPr>
          <p:spPr bwMode="auto">
            <a:xfrm>
              <a:off x="5634038" y="2900363"/>
              <a:ext cx="768350" cy="981075"/>
            </a:xfrm>
            <a:custGeom>
              <a:avLst/>
              <a:gdLst>
                <a:gd name="T0" fmla="*/ 1820 w 2419"/>
                <a:gd name="T1" fmla="*/ 660 h 3088"/>
                <a:gd name="T2" fmla="*/ 1804 w 2419"/>
                <a:gd name="T3" fmla="*/ 721 h 3088"/>
                <a:gd name="T4" fmla="*/ 1847 w 2419"/>
                <a:gd name="T5" fmla="*/ 764 h 3088"/>
                <a:gd name="T6" fmla="*/ 1907 w 2419"/>
                <a:gd name="T7" fmla="*/ 748 h 3088"/>
                <a:gd name="T8" fmla="*/ 1923 w 2419"/>
                <a:gd name="T9" fmla="*/ 687 h 3088"/>
                <a:gd name="T10" fmla="*/ 1880 w 2419"/>
                <a:gd name="T11" fmla="*/ 644 h 3088"/>
                <a:gd name="T12" fmla="*/ 1560 w 2419"/>
                <a:gd name="T13" fmla="*/ 651 h 3088"/>
                <a:gd name="T14" fmla="*/ 1530 w 2419"/>
                <a:gd name="T15" fmla="*/ 704 h 3088"/>
                <a:gd name="T16" fmla="*/ 1560 w 2419"/>
                <a:gd name="T17" fmla="*/ 758 h 3088"/>
                <a:gd name="T18" fmla="*/ 1623 w 2419"/>
                <a:gd name="T19" fmla="*/ 758 h 3088"/>
                <a:gd name="T20" fmla="*/ 1654 w 2419"/>
                <a:gd name="T21" fmla="*/ 704 h 3088"/>
                <a:gd name="T22" fmla="*/ 1623 w 2419"/>
                <a:gd name="T23" fmla="*/ 651 h 3088"/>
                <a:gd name="T24" fmla="*/ 1306 w 2419"/>
                <a:gd name="T25" fmla="*/ 644 h 3088"/>
                <a:gd name="T26" fmla="*/ 1262 w 2419"/>
                <a:gd name="T27" fmla="*/ 687 h 3088"/>
                <a:gd name="T28" fmla="*/ 1278 w 2419"/>
                <a:gd name="T29" fmla="*/ 748 h 3088"/>
                <a:gd name="T30" fmla="*/ 1338 w 2419"/>
                <a:gd name="T31" fmla="*/ 764 h 3088"/>
                <a:gd name="T32" fmla="*/ 1381 w 2419"/>
                <a:gd name="T33" fmla="*/ 721 h 3088"/>
                <a:gd name="T34" fmla="*/ 1365 w 2419"/>
                <a:gd name="T35" fmla="*/ 660 h 3088"/>
                <a:gd name="T36" fmla="*/ 2228 w 2419"/>
                <a:gd name="T37" fmla="*/ 110 h 3088"/>
                <a:gd name="T38" fmla="*/ 2175 w 2419"/>
                <a:gd name="T39" fmla="*/ 140 h 3088"/>
                <a:gd name="T40" fmla="*/ 2175 w 2419"/>
                <a:gd name="T41" fmla="*/ 204 h 3088"/>
                <a:gd name="T42" fmla="*/ 2228 w 2419"/>
                <a:gd name="T43" fmla="*/ 234 h 3088"/>
                <a:gd name="T44" fmla="*/ 2281 w 2419"/>
                <a:gd name="T45" fmla="*/ 204 h 3088"/>
                <a:gd name="T46" fmla="*/ 2281 w 2419"/>
                <a:gd name="T47" fmla="*/ 140 h 3088"/>
                <a:gd name="T48" fmla="*/ 2228 w 2419"/>
                <a:gd name="T49" fmla="*/ 110 h 3088"/>
                <a:gd name="T50" fmla="*/ 1913 w 2419"/>
                <a:gd name="T51" fmla="*/ 128 h 3088"/>
                <a:gd name="T52" fmla="*/ 1897 w 2419"/>
                <a:gd name="T53" fmla="*/ 189 h 3088"/>
                <a:gd name="T54" fmla="*/ 1940 w 2419"/>
                <a:gd name="T55" fmla="*/ 232 h 3088"/>
                <a:gd name="T56" fmla="*/ 2000 w 2419"/>
                <a:gd name="T57" fmla="*/ 216 h 3088"/>
                <a:gd name="T58" fmla="*/ 2017 w 2419"/>
                <a:gd name="T59" fmla="*/ 155 h 3088"/>
                <a:gd name="T60" fmla="*/ 1973 w 2419"/>
                <a:gd name="T61" fmla="*/ 112 h 3088"/>
                <a:gd name="T62" fmla="*/ 1656 w 2419"/>
                <a:gd name="T63" fmla="*/ 118 h 3088"/>
                <a:gd name="T64" fmla="*/ 1624 w 2419"/>
                <a:gd name="T65" fmla="*/ 173 h 3088"/>
                <a:gd name="T66" fmla="*/ 1656 w 2419"/>
                <a:gd name="T67" fmla="*/ 226 h 3088"/>
                <a:gd name="T68" fmla="*/ 1718 w 2419"/>
                <a:gd name="T69" fmla="*/ 226 h 3088"/>
                <a:gd name="T70" fmla="*/ 1748 w 2419"/>
                <a:gd name="T71" fmla="*/ 173 h 3088"/>
                <a:gd name="T72" fmla="*/ 1718 w 2419"/>
                <a:gd name="T73" fmla="*/ 118 h 3088"/>
                <a:gd name="T74" fmla="*/ 2323 w 2419"/>
                <a:gd name="T75" fmla="*/ 0 h 3088"/>
                <a:gd name="T76" fmla="*/ 2398 w 2419"/>
                <a:gd name="T77" fmla="*/ 35 h 3088"/>
                <a:gd name="T78" fmla="*/ 2419 w 2419"/>
                <a:gd name="T79" fmla="*/ 1692 h 3088"/>
                <a:gd name="T80" fmla="*/ 2330 w 2419"/>
                <a:gd name="T81" fmla="*/ 353 h 3088"/>
                <a:gd name="T82" fmla="*/ 1958 w 2419"/>
                <a:gd name="T83" fmla="*/ 532 h 3088"/>
                <a:gd name="T84" fmla="*/ 2033 w 2419"/>
                <a:gd name="T85" fmla="*/ 567 h 3088"/>
                <a:gd name="T86" fmla="*/ 2054 w 2419"/>
                <a:gd name="T87" fmla="*/ 1666 h 3088"/>
                <a:gd name="T88" fmla="*/ 1972 w 2419"/>
                <a:gd name="T89" fmla="*/ 885 h 3088"/>
                <a:gd name="T90" fmla="*/ 81 w 2419"/>
                <a:gd name="T91" fmla="*/ 885 h 3088"/>
                <a:gd name="T92" fmla="*/ 86 w 2419"/>
                <a:gd name="T93" fmla="*/ 3004 h 3088"/>
                <a:gd name="T94" fmla="*/ 1206 w 2419"/>
                <a:gd name="T95" fmla="*/ 3006 h 3088"/>
                <a:gd name="T96" fmla="*/ 94 w 2419"/>
                <a:gd name="T97" fmla="*/ 3088 h 3088"/>
                <a:gd name="T98" fmla="*/ 21 w 2419"/>
                <a:gd name="T99" fmla="*/ 3053 h 3088"/>
                <a:gd name="T100" fmla="*/ 0 w 2419"/>
                <a:gd name="T101" fmla="*/ 627 h 3088"/>
                <a:gd name="T102" fmla="*/ 35 w 2419"/>
                <a:gd name="T103" fmla="*/ 553 h 3088"/>
                <a:gd name="T104" fmla="*/ 365 w 2419"/>
                <a:gd name="T105" fmla="*/ 532 h 3088"/>
                <a:gd name="T106" fmla="*/ 385 w 2419"/>
                <a:gd name="T107" fmla="*/ 35 h 3088"/>
                <a:gd name="T108" fmla="*/ 459 w 2419"/>
                <a:gd name="T109" fmla="*/ 0 h 3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19" h="3088">
                  <a:moveTo>
                    <a:pt x="1864" y="642"/>
                  </a:moveTo>
                  <a:lnTo>
                    <a:pt x="1847" y="644"/>
                  </a:lnTo>
                  <a:lnTo>
                    <a:pt x="1832" y="651"/>
                  </a:lnTo>
                  <a:lnTo>
                    <a:pt x="1820" y="660"/>
                  </a:lnTo>
                  <a:lnTo>
                    <a:pt x="1810" y="673"/>
                  </a:lnTo>
                  <a:lnTo>
                    <a:pt x="1804" y="687"/>
                  </a:lnTo>
                  <a:lnTo>
                    <a:pt x="1802" y="704"/>
                  </a:lnTo>
                  <a:lnTo>
                    <a:pt x="1804" y="721"/>
                  </a:lnTo>
                  <a:lnTo>
                    <a:pt x="1810" y="736"/>
                  </a:lnTo>
                  <a:lnTo>
                    <a:pt x="1820" y="748"/>
                  </a:lnTo>
                  <a:lnTo>
                    <a:pt x="1832" y="758"/>
                  </a:lnTo>
                  <a:lnTo>
                    <a:pt x="1847" y="764"/>
                  </a:lnTo>
                  <a:lnTo>
                    <a:pt x="1864" y="766"/>
                  </a:lnTo>
                  <a:lnTo>
                    <a:pt x="1880" y="764"/>
                  </a:lnTo>
                  <a:lnTo>
                    <a:pt x="1895" y="758"/>
                  </a:lnTo>
                  <a:lnTo>
                    <a:pt x="1907" y="748"/>
                  </a:lnTo>
                  <a:lnTo>
                    <a:pt x="1917" y="736"/>
                  </a:lnTo>
                  <a:lnTo>
                    <a:pt x="1923" y="721"/>
                  </a:lnTo>
                  <a:lnTo>
                    <a:pt x="1925" y="704"/>
                  </a:lnTo>
                  <a:lnTo>
                    <a:pt x="1923" y="687"/>
                  </a:lnTo>
                  <a:lnTo>
                    <a:pt x="1917" y="673"/>
                  </a:lnTo>
                  <a:lnTo>
                    <a:pt x="1907" y="660"/>
                  </a:lnTo>
                  <a:lnTo>
                    <a:pt x="1895" y="651"/>
                  </a:lnTo>
                  <a:lnTo>
                    <a:pt x="1880" y="644"/>
                  </a:lnTo>
                  <a:lnTo>
                    <a:pt x="1864" y="642"/>
                  </a:lnTo>
                  <a:close/>
                  <a:moveTo>
                    <a:pt x="1592" y="642"/>
                  </a:moveTo>
                  <a:lnTo>
                    <a:pt x="1575" y="644"/>
                  </a:lnTo>
                  <a:lnTo>
                    <a:pt x="1560" y="651"/>
                  </a:lnTo>
                  <a:lnTo>
                    <a:pt x="1548" y="660"/>
                  </a:lnTo>
                  <a:lnTo>
                    <a:pt x="1538" y="673"/>
                  </a:lnTo>
                  <a:lnTo>
                    <a:pt x="1532" y="687"/>
                  </a:lnTo>
                  <a:lnTo>
                    <a:pt x="1530" y="704"/>
                  </a:lnTo>
                  <a:lnTo>
                    <a:pt x="1532" y="721"/>
                  </a:lnTo>
                  <a:lnTo>
                    <a:pt x="1538" y="736"/>
                  </a:lnTo>
                  <a:lnTo>
                    <a:pt x="1548" y="748"/>
                  </a:lnTo>
                  <a:lnTo>
                    <a:pt x="1560" y="758"/>
                  </a:lnTo>
                  <a:lnTo>
                    <a:pt x="1575" y="764"/>
                  </a:lnTo>
                  <a:lnTo>
                    <a:pt x="1592" y="766"/>
                  </a:lnTo>
                  <a:lnTo>
                    <a:pt x="1608" y="764"/>
                  </a:lnTo>
                  <a:lnTo>
                    <a:pt x="1623" y="758"/>
                  </a:lnTo>
                  <a:lnTo>
                    <a:pt x="1635" y="748"/>
                  </a:lnTo>
                  <a:lnTo>
                    <a:pt x="1646" y="736"/>
                  </a:lnTo>
                  <a:lnTo>
                    <a:pt x="1652" y="721"/>
                  </a:lnTo>
                  <a:lnTo>
                    <a:pt x="1654" y="704"/>
                  </a:lnTo>
                  <a:lnTo>
                    <a:pt x="1652" y="687"/>
                  </a:lnTo>
                  <a:lnTo>
                    <a:pt x="1646" y="673"/>
                  </a:lnTo>
                  <a:lnTo>
                    <a:pt x="1635" y="660"/>
                  </a:lnTo>
                  <a:lnTo>
                    <a:pt x="1623" y="651"/>
                  </a:lnTo>
                  <a:lnTo>
                    <a:pt x="1608" y="644"/>
                  </a:lnTo>
                  <a:lnTo>
                    <a:pt x="1592" y="642"/>
                  </a:lnTo>
                  <a:close/>
                  <a:moveTo>
                    <a:pt x="1322" y="642"/>
                  </a:moveTo>
                  <a:lnTo>
                    <a:pt x="1306" y="644"/>
                  </a:lnTo>
                  <a:lnTo>
                    <a:pt x="1291" y="651"/>
                  </a:lnTo>
                  <a:lnTo>
                    <a:pt x="1278" y="660"/>
                  </a:lnTo>
                  <a:lnTo>
                    <a:pt x="1268" y="673"/>
                  </a:lnTo>
                  <a:lnTo>
                    <a:pt x="1262" y="687"/>
                  </a:lnTo>
                  <a:lnTo>
                    <a:pt x="1259" y="704"/>
                  </a:lnTo>
                  <a:lnTo>
                    <a:pt x="1262" y="721"/>
                  </a:lnTo>
                  <a:lnTo>
                    <a:pt x="1268" y="736"/>
                  </a:lnTo>
                  <a:lnTo>
                    <a:pt x="1278" y="748"/>
                  </a:lnTo>
                  <a:lnTo>
                    <a:pt x="1291" y="758"/>
                  </a:lnTo>
                  <a:lnTo>
                    <a:pt x="1306" y="764"/>
                  </a:lnTo>
                  <a:lnTo>
                    <a:pt x="1322" y="766"/>
                  </a:lnTo>
                  <a:lnTo>
                    <a:pt x="1338" y="764"/>
                  </a:lnTo>
                  <a:lnTo>
                    <a:pt x="1353" y="758"/>
                  </a:lnTo>
                  <a:lnTo>
                    <a:pt x="1365" y="748"/>
                  </a:lnTo>
                  <a:lnTo>
                    <a:pt x="1375" y="736"/>
                  </a:lnTo>
                  <a:lnTo>
                    <a:pt x="1381" y="721"/>
                  </a:lnTo>
                  <a:lnTo>
                    <a:pt x="1384" y="704"/>
                  </a:lnTo>
                  <a:lnTo>
                    <a:pt x="1381" y="687"/>
                  </a:lnTo>
                  <a:lnTo>
                    <a:pt x="1375" y="673"/>
                  </a:lnTo>
                  <a:lnTo>
                    <a:pt x="1365" y="660"/>
                  </a:lnTo>
                  <a:lnTo>
                    <a:pt x="1353" y="651"/>
                  </a:lnTo>
                  <a:lnTo>
                    <a:pt x="1338" y="644"/>
                  </a:lnTo>
                  <a:lnTo>
                    <a:pt x="1322" y="642"/>
                  </a:lnTo>
                  <a:close/>
                  <a:moveTo>
                    <a:pt x="2228" y="110"/>
                  </a:moveTo>
                  <a:lnTo>
                    <a:pt x="2212" y="112"/>
                  </a:lnTo>
                  <a:lnTo>
                    <a:pt x="2197" y="118"/>
                  </a:lnTo>
                  <a:lnTo>
                    <a:pt x="2185" y="128"/>
                  </a:lnTo>
                  <a:lnTo>
                    <a:pt x="2175" y="140"/>
                  </a:lnTo>
                  <a:lnTo>
                    <a:pt x="2169" y="155"/>
                  </a:lnTo>
                  <a:lnTo>
                    <a:pt x="2167" y="173"/>
                  </a:lnTo>
                  <a:lnTo>
                    <a:pt x="2169" y="189"/>
                  </a:lnTo>
                  <a:lnTo>
                    <a:pt x="2175" y="204"/>
                  </a:lnTo>
                  <a:lnTo>
                    <a:pt x="2185" y="216"/>
                  </a:lnTo>
                  <a:lnTo>
                    <a:pt x="2197" y="226"/>
                  </a:lnTo>
                  <a:lnTo>
                    <a:pt x="2212" y="232"/>
                  </a:lnTo>
                  <a:lnTo>
                    <a:pt x="2228" y="234"/>
                  </a:lnTo>
                  <a:lnTo>
                    <a:pt x="2245" y="232"/>
                  </a:lnTo>
                  <a:lnTo>
                    <a:pt x="2259" y="226"/>
                  </a:lnTo>
                  <a:lnTo>
                    <a:pt x="2272" y="216"/>
                  </a:lnTo>
                  <a:lnTo>
                    <a:pt x="2281" y="204"/>
                  </a:lnTo>
                  <a:lnTo>
                    <a:pt x="2288" y="189"/>
                  </a:lnTo>
                  <a:lnTo>
                    <a:pt x="2290" y="173"/>
                  </a:lnTo>
                  <a:lnTo>
                    <a:pt x="2288" y="155"/>
                  </a:lnTo>
                  <a:lnTo>
                    <a:pt x="2281" y="140"/>
                  </a:lnTo>
                  <a:lnTo>
                    <a:pt x="2272" y="128"/>
                  </a:lnTo>
                  <a:lnTo>
                    <a:pt x="2259" y="118"/>
                  </a:lnTo>
                  <a:lnTo>
                    <a:pt x="2245" y="112"/>
                  </a:lnTo>
                  <a:lnTo>
                    <a:pt x="2228" y="110"/>
                  </a:lnTo>
                  <a:close/>
                  <a:moveTo>
                    <a:pt x="1956" y="110"/>
                  </a:moveTo>
                  <a:lnTo>
                    <a:pt x="1940" y="112"/>
                  </a:lnTo>
                  <a:lnTo>
                    <a:pt x="1925" y="118"/>
                  </a:lnTo>
                  <a:lnTo>
                    <a:pt x="1913" y="128"/>
                  </a:lnTo>
                  <a:lnTo>
                    <a:pt x="1903" y="140"/>
                  </a:lnTo>
                  <a:lnTo>
                    <a:pt x="1897" y="155"/>
                  </a:lnTo>
                  <a:lnTo>
                    <a:pt x="1895" y="173"/>
                  </a:lnTo>
                  <a:lnTo>
                    <a:pt x="1897" y="189"/>
                  </a:lnTo>
                  <a:lnTo>
                    <a:pt x="1903" y="204"/>
                  </a:lnTo>
                  <a:lnTo>
                    <a:pt x="1913" y="216"/>
                  </a:lnTo>
                  <a:lnTo>
                    <a:pt x="1925" y="226"/>
                  </a:lnTo>
                  <a:lnTo>
                    <a:pt x="1940" y="232"/>
                  </a:lnTo>
                  <a:lnTo>
                    <a:pt x="1956" y="234"/>
                  </a:lnTo>
                  <a:lnTo>
                    <a:pt x="1973" y="232"/>
                  </a:lnTo>
                  <a:lnTo>
                    <a:pt x="1987" y="226"/>
                  </a:lnTo>
                  <a:lnTo>
                    <a:pt x="2000" y="216"/>
                  </a:lnTo>
                  <a:lnTo>
                    <a:pt x="2010" y="204"/>
                  </a:lnTo>
                  <a:lnTo>
                    <a:pt x="2017" y="189"/>
                  </a:lnTo>
                  <a:lnTo>
                    <a:pt x="2019" y="173"/>
                  </a:lnTo>
                  <a:lnTo>
                    <a:pt x="2017" y="155"/>
                  </a:lnTo>
                  <a:lnTo>
                    <a:pt x="2010" y="140"/>
                  </a:lnTo>
                  <a:lnTo>
                    <a:pt x="2000" y="128"/>
                  </a:lnTo>
                  <a:lnTo>
                    <a:pt x="1987" y="118"/>
                  </a:lnTo>
                  <a:lnTo>
                    <a:pt x="1973" y="112"/>
                  </a:lnTo>
                  <a:lnTo>
                    <a:pt x="1956" y="110"/>
                  </a:lnTo>
                  <a:close/>
                  <a:moveTo>
                    <a:pt x="1687" y="110"/>
                  </a:moveTo>
                  <a:lnTo>
                    <a:pt x="1670" y="112"/>
                  </a:lnTo>
                  <a:lnTo>
                    <a:pt x="1656" y="118"/>
                  </a:lnTo>
                  <a:lnTo>
                    <a:pt x="1643" y="128"/>
                  </a:lnTo>
                  <a:lnTo>
                    <a:pt x="1633" y="140"/>
                  </a:lnTo>
                  <a:lnTo>
                    <a:pt x="1626" y="155"/>
                  </a:lnTo>
                  <a:lnTo>
                    <a:pt x="1624" y="173"/>
                  </a:lnTo>
                  <a:lnTo>
                    <a:pt x="1626" y="189"/>
                  </a:lnTo>
                  <a:lnTo>
                    <a:pt x="1633" y="204"/>
                  </a:lnTo>
                  <a:lnTo>
                    <a:pt x="1643" y="216"/>
                  </a:lnTo>
                  <a:lnTo>
                    <a:pt x="1656" y="226"/>
                  </a:lnTo>
                  <a:lnTo>
                    <a:pt x="1670" y="232"/>
                  </a:lnTo>
                  <a:lnTo>
                    <a:pt x="1687" y="234"/>
                  </a:lnTo>
                  <a:lnTo>
                    <a:pt x="1703" y="232"/>
                  </a:lnTo>
                  <a:lnTo>
                    <a:pt x="1718" y="226"/>
                  </a:lnTo>
                  <a:lnTo>
                    <a:pt x="1730" y="216"/>
                  </a:lnTo>
                  <a:lnTo>
                    <a:pt x="1740" y="204"/>
                  </a:lnTo>
                  <a:lnTo>
                    <a:pt x="1746" y="189"/>
                  </a:lnTo>
                  <a:lnTo>
                    <a:pt x="1748" y="173"/>
                  </a:lnTo>
                  <a:lnTo>
                    <a:pt x="1746" y="155"/>
                  </a:lnTo>
                  <a:lnTo>
                    <a:pt x="1740" y="140"/>
                  </a:lnTo>
                  <a:lnTo>
                    <a:pt x="1730" y="128"/>
                  </a:lnTo>
                  <a:lnTo>
                    <a:pt x="1718" y="118"/>
                  </a:lnTo>
                  <a:lnTo>
                    <a:pt x="1703" y="112"/>
                  </a:lnTo>
                  <a:lnTo>
                    <a:pt x="1687" y="110"/>
                  </a:lnTo>
                  <a:close/>
                  <a:moveTo>
                    <a:pt x="459" y="0"/>
                  </a:moveTo>
                  <a:lnTo>
                    <a:pt x="2323" y="0"/>
                  </a:lnTo>
                  <a:lnTo>
                    <a:pt x="2345" y="2"/>
                  </a:lnTo>
                  <a:lnTo>
                    <a:pt x="2366" y="9"/>
                  </a:lnTo>
                  <a:lnTo>
                    <a:pt x="2383" y="21"/>
                  </a:lnTo>
                  <a:lnTo>
                    <a:pt x="2398" y="35"/>
                  </a:lnTo>
                  <a:lnTo>
                    <a:pt x="2409" y="54"/>
                  </a:lnTo>
                  <a:lnTo>
                    <a:pt x="2416" y="74"/>
                  </a:lnTo>
                  <a:lnTo>
                    <a:pt x="2419" y="95"/>
                  </a:lnTo>
                  <a:lnTo>
                    <a:pt x="2419" y="1692"/>
                  </a:lnTo>
                  <a:lnTo>
                    <a:pt x="2378" y="1681"/>
                  </a:lnTo>
                  <a:lnTo>
                    <a:pt x="2337" y="1672"/>
                  </a:lnTo>
                  <a:lnTo>
                    <a:pt x="2337" y="351"/>
                  </a:lnTo>
                  <a:lnTo>
                    <a:pt x="2330" y="353"/>
                  </a:lnTo>
                  <a:lnTo>
                    <a:pt x="2323" y="353"/>
                  </a:lnTo>
                  <a:lnTo>
                    <a:pt x="445" y="353"/>
                  </a:lnTo>
                  <a:lnTo>
                    <a:pt x="445" y="532"/>
                  </a:lnTo>
                  <a:lnTo>
                    <a:pt x="1958" y="532"/>
                  </a:lnTo>
                  <a:lnTo>
                    <a:pt x="1980" y="535"/>
                  </a:lnTo>
                  <a:lnTo>
                    <a:pt x="2000" y="542"/>
                  </a:lnTo>
                  <a:lnTo>
                    <a:pt x="2018" y="553"/>
                  </a:lnTo>
                  <a:lnTo>
                    <a:pt x="2033" y="567"/>
                  </a:lnTo>
                  <a:lnTo>
                    <a:pt x="2044" y="585"/>
                  </a:lnTo>
                  <a:lnTo>
                    <a:pt x="2051" y="605"/>
                  </a:lnTo>
                  <a:lnTo>
                    <a:pt x="2054" y="627"/>
                  </a:lnTo>
                  <a:lnTo>
                    <a:pt x="2054" y="1666"/>
                  </a:lnTo>
                  <a:lnTo>
                    <a:pt x="2013" y="1673"/>
                  </a:lnTo>
                  <a:lnTo>
                    <a:pt x="1972" y="1682"/>
                  </a:lnTo>
                  <a:lnTo>
                    <a:pt x="1972" y="885"/>
                  </a:lnTo>
                  <a:lnTo>
                    <a:pt x="1972" y="885"/>
                  </a:lnTo>
                  <a:lnTo>
                    <a:pt x="1972" y="883"/>
                  </a:lnTo>
                  <a:lnTo>
                    <a:pt x="1965" y="885"/>
                  </a:lnTo>
                  <a:lnTo>
                    <a:pt x="1958" y="885"/>
                  </a:lnTo>
                  <a:lnTo>
                    <a:pt x="81" y="885"/>
                  </a:lnTo>
                  <a:lnTo>
                    <a:pt x="81" y="2993"/>
                  </a:lnTo>
                  <a:lnTo>
                    <a:pt x="81" y="2997"/>
                  </a:lnTo>
                  <a:lnTo>
                    <a:pt x="83" y="3001"/>
                  </a:lnTo>
                  <a:lnTo>
                    <a:pt x="86" y="3004"/>
                  </a:lnTo>
                  <a:lnTo>
                    <a:pt x="90" y="3006"/>
                  </a:lnTo>
                  <a:lnTo>
                    <a:pt x="94" y="3006"/>
                  </a:lnTo>
                  <a:lnTo>
                    <a:pt x="1206" y="3006"/>
                  </a:lnTo>
                  <a:lnTo>
                    <a:pt x="1206" y="3006"/>
                  </a:lnTo>
                  <a:lnTo>
                    <a:pt x="1453" y="3006"/>
                  </a:lnTo>
                  <a:lnTo>
                    <a:pt x="1482" y="3048"/>
                  </a:lnTo>
                  <a:lnTo>
                    <a:pt x="1513" y="3088"/>
                  </a:lnTo>
                  <a:lnTo>
                    <a:pt x="94" y="3088"/>
                  </a:lnTo>
                  <a:lnTo>
                    <a:pt x="72" y="3086"/>
                  </a:lnTo>
                  <a:lnTo>
                    <a:pt x="53" y="3079"/>
                  </a:lnTo>
                  <a:lnTo>
                    <a:pt x="35" y="3067"/>
                  </a:lnTo>
                  <a:lnTo>
                    <a:pt x="21" y="3053"/>
                  </a:lnTo>
                  <a:lnTo>
                    <a:pt x="9" y="3034"/>
                  </a:lnTo>
                  <a:lnTo>
                    <a:pt x="2" y="3014"/>
                  </a:lnTo>
                  <a:lnTo>
                    <a:pt x="0" y="2993"/>
                  </a:lnTo>
                  <a:lnTo>
                    <a:pt x="0" y="627"/>
                  </a:lnTo>
                  <a:lnTo>
                    <a:pt x="2" y="605"/>
                  </a:lnTo>
                  <a:lnTo>
                    <a:pt x="9" y="585"/>
                  </a:lnTo>
                  <a:lnTo>
                    <a:pt x="21" y="567"/>
                  </a:lnTo>
                  <a:lnTo>
                    <a:pt x="35" y="553"/>
                  </a:lnTo>
                  <a:lnTo>
                    <a:pt x="53" y="542"/>
                  </a:lnTo>
                  <a:lnTo>
                    <a:pt x="72" y="535"/>
                  </a:lnTo>
                  <a:lnTo>
                    <a:pt x="94" y="532"/>
                  </a:lnTo>
                  <a:lnTo>
                    <a:pt x="365" y="532"/>
                  </a:lnTo>
                  <a:lnTo>
                    <a:pt x="365" y="95"/>
                  </a:lnTo>
                  <a:lnTo>
                    <a:pt x="367" y="74"/>
                  </a:lnTo>
                  <a:lnTo>
                    <a:pt x="374" y="54"/>
                  </a:lnTo>
                  <a:lnTo>
                    <a:pt x="385" y="35"/>
                  </a:lnTo>
                  <a:lnTo>
                    <a:pt x="400" y="21"/>
                  </a:lnTo>
                  <a:lnTo>
                    <a:pt x="418" y="9"/>
                  </a:lnTo>
                  <a:lnTo>
                    <a:pt x="437" y="2"/>
                  </a:lnTo>
                  <a:lnTo>
                    <a:pt x="4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115"/>
            <p:cNvSpPr>
              <a:spLocks noEditPoints="1"/>
            </p:cNvSpPr>
            <p:nvPr/>
          </p:nvSpPr>
          <p:spPr bwMode="auto">
            <a:xfrm>
              <a:off x="6076951" y="3462338"/>
              <a:ext cx="479425" cy="482600"/>
            </a:xfrm>
            <a:custGeom>
              <a:avLst/>
              <a:gdLst>
                <a:gd name="T0" fmla="*/ 754 w 1509"/>
                <a:gd name="T1" fmla="*/ 1467 h 1518"/>
                <a:gd name="T2" fmla="*/ 820 w 1509"/>
                <a:gd name="T3" fmla="*/ 1296 h 1518"/>
                <a:gd name="T4" fmla="*/ 906 w 1509"/>
                <a:gd name="T5" fmla="*/ 1374 h 1518"/>
                <a:gd name="T6" fmla="*/ 1115 w 1509"/>
                <a:gd name="T7" fmla="*/ 1232 h 1518"/>
                <a:gd name="T8" fmla="*/ 622 w 1509"/>
                <a:gd name="T9" fmla="*/ 1414 h 1518"/>
                <a:gd name="T10" fmla="*/ 1329 w 1509"/>
                <a:gd name="T11" fmla="*/ 1107 h 1518"/>
                <a:gd name="T12" fmla="*/ 1082 w 1509"/>
                <a:gd name="T13" fmla="*/ 1385 h 1518"/>
                <a:gd name="T14" fmla="*/ 105 w 1509"/>
                <a:gd name="T15" fmla="*/ 1033 h 1518"/>
                <a:gd name="T16" fmla="*/ 481 w 1509"/>
                <a:gd name="T17" fmla="*/ 1412 h 1518"/>
                <a:gd name="T18" fmla="*/ 140 w 1509"/>
                <a:gd name="T19" fmla="*/ 1072 h 1518"/>
                <a:gd name="T20" fmla="*/ 829 w 1509"/>
                <a:gd name="T21" fmla="*/ 1244 h 1518"/>
                <a:gd name="T22" fmla="*/ 564 w 1509"/>
                <a:gd name="T23" fmla="*/ 1006 h 1518"/>
                <a:gd name="T24" fmla="*/ 956 w 1509"/>
                <a:gd name="T25" fmla="*/ 1226 h 1518"/>
                <a:gd name="T26" fmla="*/ 290 w 1509"/>
                <a:gd name="T27" fmla="*/ 963 h 1518"/>
                <a:gd name="T28" fmla="*/ 539 w 1509"/>
                <a:gd name="T29" fmla="*/ 1174 h 1518"/>
                <a:gd name="T30" fmla="*/ 1406 w 1509"/>
                <a:gd name="T31" fmla="*/ 893 h 1518"/>
                <a:gd name="T32" fmla="*/ 1343 w 1509"/>
                <a:gd name="T33" fmla="*/ 1026 h 1518"/>
                <a:gd name="T34" fmla="*/ 165 w 1509"/>
                <a:gd name="T35" fmla="*/ 1026 h 1518"/>
                <a:gd name="T36" fmla="*/ 103 w 1509"/>
                <a:gd name="T37" fmla="*/ 893 h 1518"/>
                <a:gd name="T38" fmla="*/ 1387 w 1509"/>
                <a:gd name="T39" fmla="*/ 845 h 1518"/>
                <a:gd name="T40" fmla="*/ 1412 w 1509"/>
                <a:gd name="T41" fmla="*/ 690 h 1518"/>
                <a:gd name="T42" fmla="*/ 96 w 1509"/>
                <a:gd name="T43" fmla="*/ 690 h 1518"/>
                <a:gd name="T44" fmla="*/ 122 w 1509"/>
                <a:gd name="T45" fmla="*/ 845 h 1518"/>
                <a:gd name="T46" fmla="*/ 1006 w 1509"/>
                <a:gd name="T47" fmla="*/ 663 h 1518"/>
                <a:gd name="T48" fmla="*/ 1239 w 1509"/>
                <a:gd name="T49" fmla="*/ 759 h 1518"/>
                <a:gd name="T50" fmla="*/ 386 w 1509"/>
                <a:gd name="T51" fmla="*/ 586 h 1518"/>
                <a:gd name="T52" fmla="*/ 445 w 1509"/>
                <a:gd name="T53" fmla="*/ 941 h 1518"/>
                <a:gd name="T54" fmla="*/ 559 w 1509"/>
                <a:gd name="T55" fmla="*/ 563 h 1518"/>
                <a:gd name="T56" fmla="*/ 754 w 1509"/>
                <a:gd name="T57" fmla="*/ 964 h 1518"/>
                <a:gd name="T58" fmla="*/ 949 w 1509"/>
                <a:gd name="T59" fmla="*/ 563 h 1518"/>
                <a:gd name="T60" fmla="*/ 1366 w 1509"/>
                <a:gd name="T61" fmla="*/ 605 h 1518"/>
                <a:gd name="T62" fmla="*/ 1224 w 1509"/>
                <a:gd name="T63" fmla="*/ 397 h 1518"/>
                <a:gd name="T64" fmla="*/ 103 w 1509"/>
                <a:gd name="T65" fmla="*/ 626 h 1518"/>
                <a:gd name="T66" fmla="*/ 979 w 1509"/>
                <a:gd name="T67" fmla="*/ 400 h 1518"/>
                <a:gd name="T68" fmla="*/ 1173 w 1509"/>
                <a:gd name="T69" fmla="*/ 404 h 1518"/>
                <a:gd name="T70" fmla="*/ 401 w 1509"/>
                <a:gd name="T71" fmla="*/ 337 h 1518"/>
                <a:gd name="T72" fmla="*/ 513 w 1509"/>
                <a:gd name="T73" fmla="*/ 517 h 1518"/>
                <a:gd name="T74" fmla="*/ 582 w 1509"/>
                <a:gd name="T75" fmla="*/ 388 h 1518"/>
                <a:gd name="T76" fmla="*/ 914 w 1509"/>
                <a:gd name="T77" fmla="*/ 333 h 1518"/>
                <a:gd name="T78" fmla="*/ 1191 w 1509"/>
                <a:gd name="T79" fmla="*/ 320 h 1518"/>
                <a:gd name="T80" fmla="*/ 1272 w 1509"/>
                <a:gd name="T81" fmla="*/ 280 h 1518"/>
                <a:gd name="T82" fmla="*/ 325 w 1509"/>
                <a:gd name="T83" fmla="*/ 199 h 1518"/>
                <a:gd name="T84" fmla="*/ 221 w 1509"/>
                <a:gd name="T85" fmla="*/ 377 h 1518"/>
                <a:gd name="T86" fmla="*/ 887 w 1509"/>
                <a:gd name="T87" fmla="*/ 104 h 1518"/>
                <a:gd name="T88" fmla="*/ 1020 w 1509"/>
                <a:gd name="T89" fmla="*/ 166 h 1518"/>
                <a:gd name="T90" fmla="*/ 488 w 1509"/>
                <a:gd name="T91" fmla="*/ 166 h 1518"/>
                <a:gd name="T92" fmla="*/ 622 w 1509"/>
                <a:gd name="T93" fmla="*/ 104 h 1518"/>
                <a:gd name="T94" fmla="*/ 638 w 1509"/>
                <a:gd name="T95" fmla="*/ 188 h 1518"/>
                <a:gd name="T96" fmla="*/ 822 w 1509"/>
                <a:gd name="T97" fmla="*/ 97 h 1518"/>
                <a:gd name="T98" fmla="*/ 1017 w 1509"/>
                <a:gd name="T99" fmla="*/ 47 h 1518"/>
                <a:gd name="T100" fmla="*/ 1436 w 1509"/>
                <a:gd name="T101" fmla="*/ 434 h 1518"/>
                <a:gd name="T102" fmla="*/ 1461 w 1509"/>
                <a:gd name="T103" fmla="*/ 1023 h 1518"/>
                <a:gd name="T104" fmla="*/ 1077 w 1509"/>
                <a:gd name="T105" fmla="*/ 1445 h 1518"/>
                <a:gd name="T106" fmla="*/ 491 w 1509"/>
                <a:gd name="T107" fmla="*/ 1470 h 1518"/>
                <a:gd name="T108" fmla="*/ 72 w 1509"/>
                <a:gd name="T109" fmla="*/ 1084 h 1518"/>
                <a:gd name="T110" fmla="*/ 47 w 1509"/>
                <a:gd name="T111" fmla="*/ 494 h 1518"/>
                <a:gd name="T112" fmla="*/ 431 w 1509"/>
                <a:gd name="T113" fmla="*/ 73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9" h="1518">
                  <a:moveTo>
                    <a:pt x="623" y="1290"/>
                  </a:moveTo>
                  <a:lnTo>
                    <a:pt x="638" y="1330"/>
                  </a:lnTo>
                  <a:lnTo>
                    <a:pt x="653" y="1365"/>
                  </a:lnTo>
                  <a:lnTo>
                    <a:pt x="669" y="1396"/>
                  </a:lnTo>
                  <a:lnTo>
                    <a:pt x="686" y="1421"/>
                  </a:lnTo>
                  <a:lnTo>
                    <a:pt x="703" y="1441"/>
                  </a:lnTo>
                  <a:lnTo>
                    <a:pt x="720" y="1455"/>
                  </a:lnTo>
                  <a:lnTo>
                    <a:pt x="737" y="1464"/>
                  </a:lnTo>
                  <a:lnTo>
                    <a:pt x="754" y="1467"/>
                  </a:lnTo>
                  <a:lnTo>
                    <a:pt x="771" y="1464"/>
                  </a:lnTo>
                  <a:lnTo>
                    <a:pt x="788" y="1455"/>
                  </a:lnTo>
                  <a:lnTo>
                    <a:pt x="805" y="1441"/>
                  </a:lnTo>
                  <a:lnTo>
                    <a:pt x="822" y="1421"/>
                  </a:lnTo>
                  <a:lnTo>
                    <a:pt x="839" y="1396"/>
                  </a:lnTo>
                  <a:lnTo>
                    <a:pt x="855" y="1365"/>
                  </a:lnTo>
                  <a:lnTo>
                    <a:pt x="870" y="1330"/>
                  </a:lnTo>
                  <a:lnTo>
                    <a:pt x="885" y="1290"/>
                  </a:lnTo>
                  <a:lnTo>
                    <a:pt x="820" y="1296"/>
                  </a:lnTo>
                  <a:lnTo>
                    <a:pt x="754" y="1298"/>
                  </a:lnTo>
                  <a:lnTo>
                    <a:pt x="688" y="1296"/>
                  </a:lnTo>
                  <a:lnTo>
                    <a:pt x="623" y="1290"/>
                  </a:lnTo>
                  <a:close/>
                  <a:moveTo>
                    <a:pt x="1115" y="1232"/>
                  </a:moveTo>
                  <a:lnTo>
                    <a:pt x="1059" y="1252"/>
                  </a:lnTo>
                  <a:lnTo>
                    <a:pt x="1002" y="1268"/>
                  </a:lnTo>
                  <a:lnTo>
                    <a:pt x="941" y="1282"/>
                  </a:lnTo>
                  <a:lnTo>
                    <a:pt x="925" y="1330"/>
                  </a:lnTo>
                  <a:lnTo>
                    <a:pt x="906" y="1374"/>
                  </a:lnTo>
                  <a:lnTo>
                    <a:pt x="887" y="1414"/>
                  </a:lnTo>
                  <a:lnTo>
                    <a:pt x="865" y="1448"/>
                  </a:lnTo>
                  <a:lnTo>
                    <a:pt x="906" y="1431"/>
                  </a:lnTo>
                  <a:lnTo>
                    <a:pt x="946" y="1409"/>
                  </a:lnTo>
                  <a:lnTo>
                    <a:pt x="984" y="1382"/>
                  </a:lnTo>
                  <a:lnTo>
                    <a:pt x="1020" y="1351"/>
                  </a:lnTo>
                  <a:lnTo>
                    <a:pt x="1054" y="1315"/>
                  </a:lnTo>
                  <a:lnTo>
                    <a:pt x="1085" y="1275"/>
                  </a:lnTo>
                  <a:lnTo>
                    <a:pt x="1115" y="1232"/>
                  </a:lnTo>
                  <a:close/>
                  <a:moveTo>
                    <a:pt x="394" y="1232"/>
                  </a:moveTo>
                  <a:lnTo>
                    <a:pt x="423" y="1275"/>
                  </a:lnTo>
                  <a:lnTo>
                    <a:pt x="454" y="1315"/>
                  </a:lnTo>
                  <a:lnTo>
                    <a:pt x="488" y="1351"/>
                  </a:lnTo>
                  <a:lnTo>
                    <a:pt x="524" y="1382"/>
                  </a:lnTo>
                  <a:lnTo>
                    <a:pt x="562" y="1409"/>
                  </a:lnTo>
                  <a:lnTo>
                    <a:pt x="601" y="1431"/>
                  </a:lnTo>
                  <a:lnTo>
                    <a:pt x="643" y="1448"/>
                  </a:lnTo>
                  <a:lnTo>
                    <a:pt x="622" y="1414"/>
                  </a:lnTo>
                  <a:lnTo>
                    <a:pt x="601" y="1374"/>
                  </a:lnTo>
                  <a:lnTo>
                    <a:pt x="583" y="1330"/>
                  </a:lnTo>
                  <a:lnTo>
                    <a:pt x="566" y="1282"/>
                  </a:lnTo>
                  <a:lnTo>
                    <a:pt x="507" y="1268"/>
                  </a:lnTo>
                  <a:lnTo>
                    <a:pt x="449" y="1252"/>
                  </a:lnTo>
                  <a:lnTo>
                    <a:pt x="394" y="1232"/>
                  </a:lnTo>
                  <a:close/>
                  <a:moveTo>
                    <a:pt x="1403" y="1033"/>
                  </a:moveTo>
                  <a:lnTo>
                    <a:pt x="1369" y="1072"/>
                  </a:lnTo>
                  <a:lnTo>
                    <a:pt x="1329" y="1107"/>
                  </a:lnTo>
                  <a:lnTo>
                    <a:pt x="1286" y="1140"/>
                  </a:lnTo>
                  <a:lnTo>
                    <a:pt x="1240" y="1171"/>
                  </a:lnTo>
                  <a:lnTo>
                    <a:pt x="1191" y="1198"/>
                  </a:lnTo>
                  <a:lnTo>
                    <a:pt x="1163" y="1248"/>
                  </a:lnTo>
                  <a:lnTo>
                    <a:pt x="1133" y="1295"/>
                  </a:lnTo>
                  <a:lnTo>
                    <a:pt x="1100" y="1338"/>
                  </a:lnTo>
                  <a:lnTo>
                    <a:pt x="1065" y="1376"/>
                  </a:lnTo>
                  <a:lnTo>
                    <a:pt x="1028" y="1412"/>
                  </a:lnTo>
                  <a:lnTo>
                    <a:pt x="1082" y="1385"/>
                  </a:lnTo>
                  <a:lnTo>
                    <a:pt x="1134" y="1354"/>
                  </a:lnTo>
                  <a:lnTo>
                    <a:pt x="1184" y="1319"/>
                  </a:lnTo>
                  <a:lnTo>
                    <a:pt x="1230" y="1281"/>
                  </a:lnTo>
                  <a:lnTo>
                    <a:pt x="1272" y="1237"/>
                  </a:lnTo>
                  <a:lnTo>
                    <a:pt x="1311" y="1191"/>
                  </a:lnTo>
                  <a:lnTo>
                    <a:pt x="1346" y="1141"/>
                  </a:lnTo>
                  <a:lnTo>
                    <a:pt x="1377" y="1089"/>
                  </a:lnTo>
                  <a:lnTo>
                    <a:pt x="1403" y="1033"/>
                  </a:lnTo>
                  <a:close/>
                  <a:moveTo>
                    <a:pt x="105" y="1033"/>
                  </a:moveTo>
                  <a:lnTo>
                    <a:pt x="131" y="1089"/>
                  </a:lnTo>
                  <a:lnTo>
                    <a:pt x="162" y="1141"/>
                  </a:lnTo>
                  <a:lnTo>
                    <a:pt x="197" y="1191"/>
                  </a:lnTo>
                  <a:lnTo>
                    <a:pt x="235" y="1237"/>
                  </a:lnTo>
                  <a:lnTo>
                    <a:pt x="279" y="1281"/>
                  </a:lnTo>
                  <a:lnTo>
                    <a:pt x="325" y="1319"/>
                  </a:lnTo>
                  <a:lnTo>
                    <a:pt x="374" y="1354"/>
                  </a:lnTo>
                  <a:lnTo>
                    <a:pt x="426" y="1385"/>
                  </a:lnTo>
                  <a:lnTo>
                    <a:pt x="481" y="1412"/>
                  </a:lnTo>
                  <a:lnTo>
                    <a:pt x="443" y="1376"/>
                  </a:lnTo>
                  <a:lnTo>
                    <a:pt x="408" y="1338"/>
                  </a:lnTo>
                  <a:lnTo>
                    <a:pt x="375" y="1295"/>
                  </a:lnTo>
                  <a:lnTo>
                    <a:pt x="345" y="1248"/>
                  </a:lnTo>
                  <a:lnTo>
                    <a:pt x="318" y="1198"/>
                  </a:lnTo>
                  <a:lnTo>
                    <a:pt x="268" y="1171"/>
                  </a:lnTo>
                  <a:lnTo>
                    <a:pt x="221" y="1140"/>
                  </a:lnTo>
                  <a:lnTo>
                    <a:pt x="178" y="1107"/>
                  </a:lnTo>
                  <a:lnTo>
                    <a:pt x="140" y="1072"/>
                  </a:lnTo>
                  <a:lnTo>
                    <a:pt x="105" y="1033"/>
                  </a:lnTo>
                  <a:close/>
                  <a:moveTo>
                    <a:pt x="564" y="1006"/>
                  </a:moveTo>
                  <a:lnTo>
                    <a:pt x="572" y="1070"/>
                  </a:lnTo>
                  <a:lnTo>
                    <a:pt x="582" y="1129"/>
                  </a:lnTo>
                  <a:lnTo>
                    <a:pt x="594" y="1185"/>
                  </a:lnTo>
                  <a:lnTo>
                    <a:pt x="607" y="1236"/>
                  </a:lnTo>
                  <a:lnTo>
                    <a:pt x="680" y="1244"/>
                  </a:lnTo>
                  <a:lnTo>
                    <a:pt x="754" y="1247"/>
                  </a:lnTo>
                  <a:lnTo>
                    <a:pt x="829" y="1244"/>
                  </a:lnTo>
                  <a:lnTo>
                    <a:pt x="901" y="1236"/>
                  </a:lnTo>
                  <a:lnTo>
                    <a:pt x="914" y="1185"/>
                  </a:lnTo>
                  <a:lnTo>
                    <a:pt x="925" y="1129"/>
                  </a:lnTo>
                  <a:lnTo>
                    <a:pt x="935" y="1070"/>
                  </a:lnTo>
                  <a:lnTo>
                    <a:pt x="943" y="1006"/>
                  </a:lnTo>
                  <a:lnTo>
                    <a:pt x="849" y="1012"/>
                  </a:lnTo>
                  <a:lnTo>
                    <a:pt x="754" y="1014"/>
                  </a:lnTo>
                  <a:lnTo>
                    <a:pt x="659" y="1012"/>
                  </a:lnTo>
                  <a:lnTo>
                    <a:pt x="564" y="1006"/>
                  </a:lnTo>
                  <a:close/>
                  <a:moveTo>
                    <a:pt x="1218" y="963"/>
                  </a:moveTo>
                  <a:lnTo>
                    <a:pt x="1166" y="975"/>
                  </a:lnTo>
                  <a:lnTo>
                    <a:pt x="1111" y="985"/>
                  </a:lnTo>
                  <a:lnTo>
                    <a:pt x="1054" y="994"/>
                  </a:lnTo>
                  <a:lnTo>
                    <a:pt x="995" y="1001"/>
                  </a:lnTo>
                  <a:lnTo>
                    <a:pt x="988" y="1061"/>
                  </a:lnTo>
                  <a:lnTo>
                    <a:pt x="979" y="1118"/>
                  </a:lnTo>
                  <a:lnTo>
                    <a:pt x="968" y="1174"/>
                  </a:lnTo>
                  <a:lnTo>
                    <a:pt x="956" y="1226"/>
                  </a:lnTo>
                  <a:lnTo>
                    <a:pt x="1009" y="1214"/>
                  </a:lnTo>
                  <a:lnTo>
                    <a:pt x="1059" y="1199"/>
                  </a:lnTo>
                  <a:lnTo>
                    <a:pt x="1108" y="1181"/>
                  </a:lnTo>
                  <a:lnTo>
                    <a:pt x="1153" y="1160"/>
                  </a:lnTo>
                  <a:lnTo>
                    <a:pt x="1173" y="1114"/>
                  </a:lnTo>
                  <a:lnTo>
                    <a:pt x="1191" y="1066"/>
                  </a:lnTo>
                  <a:lnTo>
                    <a:pt x="1206" y="1015"/>
                  </a:lnTo>
                  <a:lnTo>
                    <a:pt x="1218" y="963"/>
                  </a:lnTo>
                  <a:close/>
                  <a:moveTo>
                    <a:pt x="290" y="963"/>
                  </a:moveTo>
                  <a:lnTo>
                    <a:pt x="302" y="1015"/>
                  </a:lnTo>
                  <a:lnTo>
                    <a:pt x="317" y="1066"/>
                  </a:lnTo>
                  <a:lnTo>
                    <a:pt x="335" y="1114"/>
                  </a:lnTo>
                  <a:lnTo>
                    <a:pt x="355" y="1160"/>
                  </a:lnTo>
                  <a:lnTo>
                    <a:pt x="401" y="1181"/>
                  </a:lnTo>
                  <a:lnTo>
                    <a:pt x="449" y="1199"/>
                  </a:lnTo>
                  <a:lnTo>
                    <a:pt x="499" y="1214"/>
                  </a:lnTo>
                  <a:lnTo>
                    <a:pt x="551" y="1226"/>
                  </a:lnTo>
                  <a:lnTo>
                    <a:pt x="539" y="1174"/>
                  </a:lnTo>
                  <a:lnTo>
                    <a:pt x="529" y="1118"/>
                  </a:lnTo>
                  <a:lnTo>
                    <a:pt x="520" y="1061"/>
                  </a:lnTo>
                  <a:lnTo>
                    <a:pt x="513" y="1001"/>
                  </a:lnTo>
                  <a:lnTo>
                    <a:pt x="454" y="994"/>
                  </a:lnTo>
                  <a:lnTo>
                    <a:pt x="397" y="985"/>
                  </a:lnTo>
                  <a:lnTo>
                    <a:pt x="342" y="975"/>
                  </a:lnTo>
                  <a:lnTo>
                    <a:pt x="290" y="963"/>
                  </a:lnTo>
                  <a:close/>
                  <a:moveTo>
                    <a:pt x="1439" y="871"/>
                  </a:moveTo>
                  <a:lnTo>
                    <a:pt x="1406" y="893"/>
                  </a:lnTo>
                  <a:lnTo>
                    <a:pt x="1366" y="912"/>
                  </a:lnTo>
                  <a:lnTo>
                    <a:pt x="1321" y="930"/>
                  </a:lnTo>
                  <a:lnTo>
                    <a:pt x="1273" y="948"/>
                  </a:lnTo>
                  <a:lnTo>
                    <a:pt x="1260" y="1008"/>
                  </a:lnTo>
                  <a:lnTo>
                    <a:pt x="1244" y="1066"/>
                  </a:lnTo>
                  <a:lnTo>
                    <a:pt x="1224" y="1122"/>
                  </a:lnTo>
                  <a:lnTo>
                    <a:pt x="1267" y="1092"/>
                  </a:lnTo>
                  <a:lnTo>
                    <a:pt x="1307" y="1061"/>
                  </a:lnTo>
                  <a:lnTo>
                    <a:pt x="1343" y="1026"/>
                  </a:lnTo>
                  <a:lnTo>
                    <a:pt x="1374" y="990"/>
                  </a:lnTo>
                  <a:lnTo>
                    <a:pt x="1400" y="952"/>
                  </a:lnTo>
                  <a:lnTo>
                    <a:pt x="1422" y="912"/>
                  </a:lnTo>
                  <a:lnTo>
                    <a:pt x="1439" y="871"/>
                  </a:lnTo>
                  <a:close/>
                  <a:moveTo>
                    <a:pt x="69" y="871"/>
                  </a:moveTo>
                  <a:lnTo>
                    <a:pt x="86" y="912"/>
                  </a:lnTo>
                  <a:lnTo>
                    <a:pt x="108" y="952"/>
                  </a:lnTo>
                  <a:lnTo>
                    <a:pt x="134" y="990"/>
                  </a:lnTo>
                  <a:lnTo>
                    <a:pt x="165" y="1026"/>
                  </a:lnTo>
                  <a:lnTo>
                    <a:pt x="201" y="1061"/>
                  </a:lnTo>
                  <a:lnTo>
                    <a:pt x="240" y="1092"/>
                  </a:lnTo>
                  <a:lnTo>
                    <a:pt x="284" y="1122"/>
                  </a:lnTo>
                  <a:lnTo>
                    <a:pt x="265" y="1066"/>
                  </a:lnTo>
                  <a:lnTo>
                    <a:pt x="248" y="1008"/>
                  </a:lnTo>
                  <a:lnTo>
                    <a:pt x="235" y="948"/>
                  </a:lnTo>
                  <a:lnTo>
                    <a:pt x="186" y="930"/>
                  </a:lnTo>
                  <a:lnTo>
                    <a:pt x="142" y="912"/>
                  </a:lnTo>
                  <a:lnTo>
                    <a:pt x="103" y="893"/>
                  </a:lnTo>
                  <a:lnTo>
                    <a:pt x="69" y="871"/>
                  </a:lnTo>
                  <a:close/>
                  <a:moveTo>
                    <a:pt x="1281" y="627"/>
                  </a:moveTo>
                  <a:lnTo>
                    <a:pt x="1287" y="692"/>
                  </a:lnTo>
                  <a:lnTo>
                    <a:pt x="1289" y="759"/>
                  </a:lnTo>
                  <a:lnTo>
                    <a:pt x="1287" y="825"/>
                  </a:lnTo>
                  <a:lnTo>
                    <a:pt x="1281" y="891"/>
                  </a:lnTo>
                  <a:lnTo>
                    <a:pt x="1321" y="876"/>
                  </a:lnTo>
                  <a:lnTo>
                    <a:pt x="1357" y="861"/>
                  </a:lnTo>
                  <a:lnTo>
                    <a:pt x="1387" y="845"/>
                  </a:lnTo>
                  <a:lnTo>
                    <a:pt x="1412" y="827"/>
                  </a:lnTo>
                  <a:lnTo>
                    <a:pt x="1432" y="810"/>
                  </a:lnTo>
                  <a:lnTo>
                    <a:pt x="1446" y="793"/>
                  </a:lnTo>
                  <a:lnTo>
                    <a:pt x="1455" y="776"/>
                  </a:lnTo>
                  <a:lnTo>
                    <a:pt x="1458" y="759"/>
                  </a:lnTo>
                  <a:lnTo>
                    <a:pt x="1455" y="742"/>
                  </a:lnTo>
                  <a:lnTo>
                    <a:pt x="1446" y="724"/>
                  </a:lnTo>
                  <a:lnTo>
                    <a:pt x="1432" y="707"/>
                  </a:lnTo>
                  <a:lnTo>
                    <a:pt x="1412" y="690"/>
                  </a:lnTo>
                  <a:lnTo>
                    <a:pt x="1387" y="673"/>
                  </a:lnTo>
                  <a:lnTo>
                    <a:pt x="1357" y="657"/>
                  </a:lnTo>
                  <a:lnTo>
                    <a:pt x="1321" y="642"/>
                  </a:lnTo>
                  <a:lnTo>
                    <a:pt x="1281" y="627"/>
                  </a:lnTo>
                  <a:close/>
                  <a:moveTo>
                    <a:pt x="226" y="627"/>
                  </a:moveTo>
                  <a:lnTo>
                    <a:pt x="187" y="642"/>
                  </a:lnTo>
                  <a:lnTo>
                    <a:pt x="152" y="657"/>
                  </a:lnTo>
                  <a:lnTo>
                    <a:pt x="122" y="673"/>
                  </a:lnTo>
                  <a:lnTo>
                    <a:pt x="96" y="690"/>
                  </a:lnTo>
                  <a:lnTo>
                    <a:pt x="77" y="707"/>
                  </a:lnTo>
                  <a:lnTo>
                    <a:pt x="62" y="724"/>
                  </a:lnTo>
                  <a:lnTo>
                    <a:pt x="53" y="742"/>
                  </a:lnTo>
                  <a:lnTo>
                    <a:pt x="50" y="759"/>
                  </a:lnTo>
                  <a:lnTo>
                    <a:pt x="53" y="776"/>
                  </a:lnTo>
                  <a:lnTo>
                    <a:pt x="62" y="793"/>
                  </a:lnTo>
                  <a:lnTo>
                    <a:pt x="77" y="810"/>
                  </a:lnTo>
                  <a:lnTo>
                    <a:pt x="96" y="827"/>
                  </a:lnTo>
                  <a:lnTo>
                    <a:pt x="122" y="845"/>
                  </a:lnTo>
                  <a:lnTo>
                    <a:pt x="152" y="861"/>
                  </a:lnTo>
                  <a:lnTo>
                    <a:pt x="187" y="876"/>
                  </a:lnTo>
                  <a:lnTo>
                    <a:pt x="226" y="891"/>
                  </a:lnTo>
                  <a:lnTo>
                    <a:pt x="220" y="825"/>
                  </a:lnTo>
                  <a:lnTo>
                    <a:pt x="218" y="759"/>
                  </a:lnTo>
                  <a:lnTo>
                    <a:pt x="220" y="692"/>
                  </a:lnTo>
                  <a:lnTo>
                    <a:pt x="226" y="627"/>
                  </a:lnTo>
                  <a:close/>
                  <a:moveTo>
                    <a:pt x="1000" y="568"/>
                  </a:moveTo>
                  <a:lnTo>
                    <a:pt x="1006" y="663"/>
                  </a:lnTo>
                  <a:lnTo>
                    <a:pt x="1008" y="759"/>
                  </a:lnTo>
                  <a:lnTo>
                    <a:pt x="1006" y="855"/>
                  </a:lnTo>
                  <a:lnTo>
                    <a:pt x="1000" y="950"/>
                  </a:lnTo>
                  <a:lnTo>
                    <a:pt x="1063" y="941"/>
                  </a:lnTo>
                  <a:lnTo>
                    <a:pt x="1122" y="931"/>
                  </a:lnTo>
                  <a:lnTo>
                    <a:pt x="1177" y="920"/>
                  </a:lnTo>
                  <a:lnTo>
                    <a:pt x="1228" y="907"/>
                  </a:lnTo>
                  <a:lnTo>
                    <a:pt x="1236" y="834"/>
                  </a:lnTo>
                  <a:lnTo>
                    <a:pt x="1239" y="759"/>
                  </a:lnTo>
                  <a:lnTo>
                    <a:pt x="1236" y="683"/>
                  </a:lnTo>
                  <a:lnTo>
                    <a:pt x="1228" y="610"/>
                  </a:lnTo>
                  <a:lnTo>
                    <a:pt x="1177" y="597"/>
                  </a:lnTo>
                  <a:lnTo>
                    <a:pt x="1122" y="586"/>
                  </a:lnTo>
                  <a:lnTo>
                    <a:pt x="1063" y="576"/>
                  </a:lnTo>
                  <a:lnTo>
                    <a:pt x="1000" y="568"/>
                  </a:lnTo>
                  <a:close/>
                  <a:moveTo>
                    <a:pt x="508" y="568"/>
                  </a:moveTo>
                  <a:lnTo>
                    <a:pt x="445" y="576"/>
                  </a:lnTo>
                  <a:lnTo>
                    <a:pt x="386" y="586"/>
                  </a:lnTo>
                  <a:lnTo>
                    <a:pt x="331" y="597"/>
                  </a:lnTo>
                  <a:lnTo>
                    <a:pt x="280" y="610"/>
                  </a:lnTo>
                  <a:lnTo>
                    <a:pt x="272" y="683"/>
                  </a:lnTo>
                  <a:lnTo>
                    <a:pt x="269" y="759"/>
                  </a:lnTo>
                  <a:lnTo>
                    <a:pt x="272" y="834"/>
                  </a:lnTo>
                  <a:lnTo>
                    <a:pt x="280" y="907"/>
                  </a:lnTo>
                  <a:lnTo>
                    <a:pt x="331" y="920"/>
                  </a:lnTo>
                  <a:lnTo>
                    <a:pt x="386" y="931"/>
                  </a:lnTo>
                  <a:lnTo>
                    <a:pt x="445" y="941"/>
                  </a:lnTo>
                  <a:lnTo>
                    <a:pt x="508" y="950"/>
                  </a:lnTo>
                  <a:lnTo>
                    <a:pt x="502" y="855"/>
                  </a:lnTo>
                  <a:lnTo>
                    <a:pt x="500" y="759"/>
                  </a:lnTo>
                  <a:lnTo>
                    <a:pt x="502" y="663"/>
                  </a:lnTo>
                  <a:lnTo>
                    <a:pt x="508" y="568"/>
                  </a:lnTo>
                  <a:close/>
                  <a:moveTo>
                    <a:pt x="754" y="554"/>
                  </a:moveTo>
                  <a:lnTo>
                    <a:pt x="687" y="555"/>
                  </a:lnTo>
                  <a:lnTo>
                    <a:pt x="622" y="558"/>
                  </a:lnTo>
                  <a:lnTo>
                    <a:pt x="559" y="563"/>
                  </a:lnTo>
                  <a:lnTo>
                    <a:pt x="554" y="626"/>
                  </a:lnTo>
                  <a:lnTo>
                    <a:pt x="551" y="691"/>
                  </a:lnTo>
                  <a:lnTo>
                    <a:pt x="550" y="759"/>
                  </a:lnTo>
                  <a:lnTo>
                    <a:pt x="551" y="826"/>
                  </a:lnTo>
                  <a:lnTo>
                    <a:pt x="554" y="892"/>
                  </a:lnTo>
                  <a:lnTo>
                    <a:pt x="559" y="955"/>
                  </a:lnTo>
                  <a:lnTo>
                    <a:pt x="622" y="960"/>
                  </a:lnTo>
                  <a:lnTo>
                    <a:pt x="687" y="963"/>
                  </a:lnTo>
                  <a:lnTo>
                    <a:pt x="754" y="964"/>
                  </a:lnTo>
                  <a:lnTo>
                    <a:pt x="821" y="963"/>
                  </a:lnTo>
                  <a:lnTo>
                    <a:pt x="886" y="960"/>
                  </a:lnTo>
                  <a:lnTo>
                    <a:pt x="949" y="955"/>
                  </a:lnTo>
                  <a:lnTo>
                    <a:pt x="953" y="892"/>
                  </a:lnTo>
                  <a:lnTo>
                    <a:pt x="956" y="826"/>
                  </a:lnTo>
                  <a:lnTo>
                    <a:pt x="957" y="759"/>
                  </a:lnTo>
                  <a:lnTo>
                    <a:pt x="956" y="691"/>
                  </a:lnTo>
                  <a:lnTo>
                    <a:pt x="953" y="626"/>
                  </a:lnTo>
                  <a:lnTo>
                    <a:pt x="949" y="563"/>
                  </a:lnTo>
                  <a:lnTo>
                    <a:pt x="886" y="558"/>
                  </a:lnTo>
                  <a:lnTo>
                    <a:pt x="821" y="555"/>
                  </a:lnTo>
                  <a:lnTo>
                    <a:pt x="754" y="554"/>
                  </a:lnTo>
                  <a:close/>
                  <a:moveTo>
                    <a:pt x="1224" y="397"/>
                  </a:moveTo>
                  <a:lnTo>
                    <a:pt x="1244" y="452"/>
                  </a:lnTo>
                  <a:lnTo>
                    <a:pt x="1260" y="510"/>
                  </a:lnTo>
                  <a:lnTo>
                    <a:pt x="1273" y="570"/>
                  </a:lnTo>
                  <a:lnTo>
                    <a:pt x="1321" y="587"/>
                  </a:lnTo>
                  <a:lnTo>
                    <a:pt x="1366" y="605"/>
                  </a:lnTo>
                  <a:lnTo>
                    <a:pt x="1406" y="625"/>
                  </a:lnTo>
                  <a:lnTo>
                    <a:pt x="1439" y="647"/>
                  </a:lnTo>
                  <a:lnTo>
                    <a:pt x="1422" y="605"/>
                  </a:lnTo>
                  <a:lnTo>
                    <a:pt x="1400" y="565"/>
                  </a:lnTo>
                  <a:lnTo>
                    <a:pt x="1374" y="528"/>
                  </a:lnTo>
                  <a:lnTo>
                    <a:pt x="1343" y="491"/>
                  </a:lnTo>
                  <a:lnTo>
                    <a:pt x="1307" y="457"/>
                  </a:lnTo>
                  <a:lnTo>
                    <a:pt x="1267" y="426"/>
                  </a:lnTo>
                  <a:lnTo>
                    <a:pt x="1224" y="397"/>
                  </a:lnTo>
                  <a:close/>
                  <a:moveTo>
                    <a:pt x="284" y="397"/>
                  </a:moveTo>
                  <a:lnTo>
                    <a:pt x="240" y="426"/>
                  </a:lnTo>
                  <a:lnTo>
                    <a:pt x="201" y="457"/>
                  </a:lnTo>
                  <a:lnTo>
                    <a:pt x="165" y="491"/>
                  </a:lnTo>
                  <a:lnTo>
                    <a:pt x="134" y="528"/>
                  </a:lnTo>
                  <a:lnTo>
                    <a:pt x="108" y="566"/>
                  </a:lnTo>
                  <a:lnTo>
                    <a:pt x="86" y="605"/>
                  </a:lnTo>
                  <a:lnTo>
                    <a:pt x="69" y="647"/>
                  </a:lnTo>
                  <a:lnTo>
                    <a:pt x="103" y="626"/>
                  </a:lnTo>
                  <a:lnTo>
                    <a:pt x="142" y="605"/>
                  </a:lnTo>
                  <a:lnTo>
                    <a:pt x="186" y="587"/>
                  </a:lnTo>
                  <a:lnTo>
                    <a:pt x="235" y="570"/>
                  </a:lnTo>
                  <a:lnTo>
                    <a:pt x="248" y="510"/>
                  </a:lnTo>
                  <a:lnTo>
                    <a:pt x="265" y="452"/>
                  </a:lnTo>
                  <a:lnTo>
                    <a:pt x="284" y="397"/>
                  </a:lnTo>
                  <a:close/>
                  <a:moveTo>
                    <a:pt x="956" y="292"/>
                  </a:moveTo>
                  <a:lnTo>
                    <a:pt x="968" y="344"/>
                  </a:lnTo>
                  <a:lnTo>
                    <a:pt x="979" y="400"/>
                  </a:lnTo>
                  <a:lnTo>
                    <a:pt x="988" y="457"/>
                  </a:lnTo>
                  <a:lnTo>
                    <a:pt x="995" y="517"/>
                  </a:lnTo>
                  <a:lnTo>
                    <a:pt x="1054" y="524"/>
                  </a:lnTo>
                  <a:lnTo>
                    <a:pt x="1111" y="533"/>
                  </a:lnTo>
                  <a:lnTo>
                    <a:pt x="1166" y="543"/>
                  </a:lnTo>
                  <a:lnTo>
                    <a:pt x="1218" y="555"/>
                  </a:lnTo>
                  <a:lnTo>
                    <a:pt x="1206" y="502"/>
                  </a:lnTo>
                  <a:lnTo>
                    <a:pt x="1191" y="452"/>
                  </a:lnTo>
                  <a:lnTo>
                    <a:pt x="1173" y="404"/>
                  </a:lnTo>
                  <a:lnTo>
                    <a:pt x="1153" y="357"/>
                  </a:lnTo>
                  <a:lnTo>
                    <a:pt x="1108" y="337"/>
                  </a:lnTo>
                  <a:lnTo>
                    <a:pt x="1059" y="319"/>
                  </a:lnTo>
                  <a:lnTo>
                    <a:pt x="1009" y="304"/>
                  </a:lnTo>
                  <a:lnTo>
                    <a:pt x="956" y="292"/>
                  </a:lnTo>
                  <a:close/>
                  <a:moveTo>
                    <a:pt x="551" y="292"/>
                  </a:moveTo>
                  <a:lnTo>
                    <a:pt x="499" y="304"/>
                  </a:lnTo>
                  <a:lnTo>
                    <a:pt x="449" y="319"/>
                  </a:lnTo>
                  <a:lnTo>
                    <a:pt x="401" y="337"/>
                  </a:lnTo>
                  <a:lnTo>
                    <a:pt x="355" y="357"/>
                  </a:lnTo>
                  <a:lnTo>
                    <a:pt x="335" y="404"/>
                  </a:lnTo>
                  <a:lnTo>
                    <a:pt x="317" y="452"/>
                  </a:lnTo>
                  <a:lnTo>
                    <a:pt x="302" y="502"/>
                  </a:lnTo>
                  <a:lnTo>
                    <a:pt x="290" y="555"/>
                  </a:lnTo>
                  <a:lnTo>
                    <a:pt x="342" y="543"/>
                  </a:lnTo>
                  <a:lnTo>
                    <a:pt x="397" y="533"/>
                  </a:lnTo>
                  <a:lnTo>
                    <a:pt x="454" y="524"/>
                  </a:lnTo>
                  <a:lnTo>
                    <a:pt x="513" y="517"/>
                  </a:lnTo>
                  <a:lnTo>
                    <a:pt x="520" y="457"/>
                  </a:lnTo>
                  <a:lnTo>
                    <a:pt x="529" y="400"/>
                  </a:lnTo>
                  <a:lnTo>
                    <a:pt x="539" y="344"/>
                  </a:lnTo>
                  <a:lnTo>
                    <a:pt x="551" y="292"/>
                  </a:lnTo>
                  <a:close/>
                  <a:moveTo>
                    <a:pt x="754" y="270"/>
                  </a:moveTo>
                  <a:lnTo>
                    <a:pt x="680" y="273"/>
                  </a:lnTo>
                  <a:lnTo>
                    <a:pt x="607" y="282"/>
                  </a:lnTo>
                  <a:lnTo>
                    <a:pt x="594" y="333"/>
                  </a:lnTo>
                  <a:lnTo>
                    <a:pt x="582" y="388"/>
                  </a:lnTo>
                  <a:lnTo>
                    <a:pt x="572" y="448"/>
                  </a:lnTo>
                  <a:lnTo>
                    <a:pt x="564" y="512"/>
                  </a:lnTo>
                  <a:lnTo>
                    <a:pt x="659" y="506"/>
                  </a:lnTo>
                  <a:lnTo>
                    <a:pt x="754" y="504"/>
                  </a:lnTo>
                  <a:lnTo>
                    <a:pt x="849" y="506"/>
                  </a:lnTo>
                  <a:lnTo>
                    <a:pt x="943" y="512"/>
                  </a:lnTo>
                  <a:lnTo>
                    <a:pt x="935" y="448"/>
                  </a:lnTo>
                  <a:lnTo>
                    <a:pt x="925" y="388"/>
                  </a:lnTo>
                  <a:lnTo>
                    <a:pt x="914" y="333"/>
                  </a:lnTo>
                  <a:lnTo>
                    <a:pt x="901" y="282"/>
                  </a:lnTo>
                  <a:lnTo>
                    <a:pt x="829" y="273"/>
                  </a:lnTo>
                  <a:lnTo>
                    <a:pt x="754" y="270"/>
                  </a:lnTo>
                  <a:close/>
                  <a:moveTo>
                    <a:pt x="1028" y="106"/>
                  </a:moveTo>
                  <a:lnTo>
                    <a:pt x="1065" y="141"/>
                  </a:lnTo>
                  <a:lnTo>
                    <a:pt x="1100" y="180"/>
                  </a:lnTo>
                  <a:lnTo>
                    <a:pt x="1133" y="223"/>
                  </a:lnTo>
                  <a:lnTo>
                    <a:pt x="1163" y="269"/>
                  </a:lnTo>
                  <a:lnTo>
                    <a:pt x="1191" y="320"/>
                  </a:lnTo>
                  <a:lnTo>
                    <a:pt x="1240" y="347"/>
                  </a:lnTo>
                  <a:lnTo>
                    <a:pt x="1286" y="377"/>
                  </a:lnTo>
                  <a:lnTo>
                    <a:pt x="1329" y="411"/>
                  </a:lnTo>
                  <a:lnTo>
                    <a:pt x="1369" y="446"/>
                  </a:lnTo>
                  <a:lnTo>
                    <a:pt x="1403" y="484"/>
                  </a:lnTo>
                  <a:lnTo>
                    <a:pt x="1377" y="429"/>
                  </a:lnTo>
                  <a:lnTo>
                    <a:pt x="1346" y="376"/>
                  </a:lnTo>
                  <a:lnTo>
                    <a:pt x="1311" y="327"/>
                  </a:lnTo>
                  <a:lnTo>
                    <a:pt x="1272" y="280"/>
                  </a:lnTo>
                  <a:lnTo>
                    <a:pt x="1230" y="237"/>
                  </a:lnTo>
                  <a:lnTo>
                    <a:pt x="1184" y="199"/>
                  </a:lnTo>
                  <a:lnTo>
                    <a:pt x="1134" y="163"/>
                  </a:lnTo>
                  <a:lnTo>
                    <a:pt x="1082" y="132"/>
                  </a:lnTo>
                  <a:lnTo>
                    <a:pt x="1028" y="106"/>
                  </a:lnTo>
                  <a:close/>
                  <a:moveTo>
                    <a:pt x="481" y="106"/>
                  </a:moveTo>
                  <a:lnTo>
                    <a:pt x="426" y="132"/>
                  </a:lnTo>
                  <a:lnTo>
                    <a:pt x="374" y="163"/>
                  </a:lnTo>
                  <a:lnTo>
                    <a:pt x="325" y="199"/>
                  </a:lnTo>
                  <a:lnTo>
                    <a:pt x="279" y="237"/>
                  </a:lnTo>
                  <a:lnTo>
                    <a:pt x="235" y="280"/>
                  </a:lnTo>
                  <a:lnTo>
                    <a:pt x="197" y="327"/>
                  </a:lnTo>
                  <a:lnTo>
                    <a:pt x="162" y="376"/>
                  </a:lnTo>
                  <a:lnTo>
                    <a:pt x="131" y="429"/>
                  </a:lnTo>
                  <a:lnTo>
                    <a:pt x="105" y="484"/>
                  </a:lnTo>
                  <a:lnTo>
                    <a:pt x="140" y="446"/>
                  </a:lnTo>
                  <a:lnTo>
                    <a:pt x="178" y="411"/>
                  </a:lnTo>
                  <a:lnTo>
                    <a:pt x="221" y="377"/>
                  </a:lnTo>
                  <a:lnTo>
                    <a:pt x="268" y="347"/>
                  </a:lnTo>
                  <a:lnTo>
                    <a:pt x="318" y="320"/>
                  </a:lnTo>
                  <a:lnTo>
                    <a:pt x="345" y="269"/>
                  </a:lnTo>
                  <a:lnTo>
                    <a:pt x="375" y="223"/>
                  </a:lnTo>
                  <a:lnTo>
                    <a:pt x="408" y="180"/>
                  </a:lnTo>
                  <a:lnTo>
                    <a:pt x="443" y="141"/>
                  </a:lnTo>
                  <a:lnTo>
                    <a:pt x="481" y="106"/>
                  </a:lnTo>
                  <a:close/>
                  <a:moveTo>
                    <a:pt x="865" y="70"/>
                  </a:moveTo>
                  <a:lnTo>
                    <a:pt x="887" y="104"/>
                  </a:lnTo>
                  <a:lnTo>
                    <a:pt x="906" y="143"/>
                  </a:lnTo>
                  <a:lnTo>
                    <a:pt x="925" y="188"/>
                  </a:lnTo>
                  <a:lnTo>
                    <a:pt x="941" y="236"/>
                  </a:lnTo>
                  <a:lnTo>
                    <a:pt x="1002" y="249"/>
                  </a:lnTo>
                  <a:lnTo>
                    <a:pt x="1059" y="265"/>
                  </a:lnTo>
                  <a:lnTo>
                    <a:pt x="1115" y="286"/>
                  </a:lnTo>
                  <a:lnTo>
                    <a:pt x="1085" y="242"/>
                  </a:lnTo>
                  <a:lnTo>
                    <a:pt x="1054" y="203"/>
                  </a:lnTo>
                  <a:lnTo>
                    <a:pt x="1020" y="166"/>
                  </a:lnTo>
                  <a:lnTo>
                    <a:pt x="984" y="135"/>
                  </a:lnTo>
                  <a:lnTo>
                    <a:pt x="946" y="109"/>
                  </a:lnTo>
                  <a:lnTo>
                    <a:pt x="906" y="87"/>
                  </a:lnTo>
                  <a:lnTo>
                    <a:pt x="865" y="70"/>
                  </a:lnTo>
                  <a:close/>
                  <a:moveTo>
                    <a:pt x="643" y="70"/>
                  </a:moveTo>
                  <a:lnTo>
                    <a:pt x="601" y="87"/>
                  </a:lnTo>
                  <a:lnTo>
                    <a:pt x="562" y="109"/>
                  </a:lnTo>
                  <a:lnTo>
                    <a:pt x="524" y="135"/>
                  </a:lnTo>
                  <a:lnTo>
                    <a:pt x="488" y="166"/>
                  </a:lnTo>
                  <a:lnTo>
                    <a:pt x="454" y="203"/>
                  </a:lnTo>
                  <a:lnTo>
                    <a:pt x="423" y="242"/>
                  </a:lnTo>
                  <a:lnTo>
                    <a:pt x="394" y="286"/>
                  </a:lnTo>
                  <a:lnTo>
                    <a:pt x="449" y="265"/>
                  </a:lnTo>
                  <a:lnTo>
                    <a:pt x="507" y="249"/>
                  </a:lnTo>
                  <a:lnTo>
                    <a:pt x="566" y="236"/>
                  </a:lnTo>
                  <a:lnTo>
                    <a:pt x="583" y="188"/>
                  </a:lnTo>
                  <a:lnTo>
                    <a:pt x="601" y="143"/>
                  </a:lnTo>
                  <a:lnTo>
                    <a:pt x="622" y="104"/>
                  </a:lnTo>
                  <a:lnTo>
                    <a:pt x="643" y="70"/>
                  </a:lnTo>
                  <a:close/>
                  <a:moveTo>
                    <a:pt x="754" y="50"/>
                  </a:moveTo>
                  <a:lnTo>
                    <a:pt x="737" y="53"/>
                  </a:lnTo>
                  <a:lnTo>
                    <a:pt x="720" y="63"/>
                  </a:lnTo>
                  <a:lnTo>
                    <a:pt x="703" y="77"/>
                  </a:lnTo>
                  <a:lnTo>
                    <a:pt x="686" y="97"/>
                  </a:lnTo>
                  <a:lnTo>
                    <a:pt x="669" y="122"/>
                  </a:lnTo>
                  <a:lnTo>
                    <a:pt x="653" y="152"/>
                  </a:lnTo>
                  <a:lnTo>
                    <a:pt x="638" y="188"/>
                  </a:lnTo>
                  <a:lnTo>
                    <a:pt x="623" y="228"/>
                  </a:lnTo>
                  <a:lnTo>
                    <a:pt x="688" y="222"/>
                  </a:lnTo>
                  <a:lnTo>
                    <a:pt x="754" y="220"/>
                  </a:lnTo>
                  <a:lnTo>
                    <a:pt x="820" y="222"/>
                  </a:lnTo>
                  <a:lnTo>
                    <a:pt x="885" y="228"/>
                  </a:lnTo>
                  <a:lnTo>
                    <a:pt x="870" y="188"/>
                  </a:lnTo>
                  <a:lnTo>
                    <a:pt x="855" y="152"/>
                  </a:lnTo>
                  <a:lnTo>
                    <a:pt x="839" y="122"/>
                  </a:lnTo>
                  <a:lnTo>
                    <a:pt x="822" y="97"/>
                  </a:lnTo>
                  <a:lnTo>
                    <a:pt x="805" y="77"/>
                  </a:lnTo>
                  <a:lnTo>
                    <a:pt x="788" y="63"/>
                  </a:lnTo>
                  <a:lnTo>
                    <a:pt x="771" y="53"/>
                  </a:lnTo>
                  <a:lnTo>
                    <a:pt x="754" y="50"/>
                  </a:lnTo>
                  <a:close/>
                  <a:moveTo>
                    <a:pt x="754" y="0"/>
                  </a:moveTo>
                  <a:lnTo>
                    <a:pt x="823" y="3"/>
                  </a:lnTo>
                  <a:lnTo>
                    <a:pt x="889" y="12"/>
                  </a:lnTo>
                  <a:lnTo>
                    <a:pt x="954" y="27"/>
                  </a:lnTo>
                  <a:lnTo>
                    <a:pt x="1017" y="47"/>
                  </a:lnTo>
                  <a:lnTo>
                    <a:pt x="1077" y="73"/>
                  </a:lnTo>
                  <a:lnTo>
                    <a:pt x="1135" y="104"/>
                  </a:lnTo>
                  <a:lnTo>
                    <a:pt x="1189" y="139"/>
                  </a:lnTo>
                  <a:lnTo>
                    <a:pt x="1240" y="179"/>
                  </a:lnTo>
                  <a:lnTo>
                    <a:pt x="1287" y="222"/>
                  </a:lnTo>
                  <a:lnTo>
                    <a:pt x="1330" y="270"/>
                  </a:lnTo>
                  <a:lnTo>
                    <a:pt x="1371" y="321"/>
                  </a:lnTo>
                  <a:lnTo>
                    <a:pt x="1406" y="376"/>
                  </a:lnTo>
                  <a:lnTo>
                    <a:pt x="1436" y="434"/>
                  </a:lnTo>
                  <a:lnTo>
                    <a:pt x="1461" y="494"/>
                  </a:lnTo>
                  <a:lnTo>
                    <a:pt x="1482" y="557"/>
                  </a:lnTo>
                  <a:lnTo>
                    <a:pt x="1496" y="623"/>
                  </a:lnTo>
                  <a:lnTo>
                    <a:pt x="1505" y="690"/>
                  </a:lnTo>
                  <a:lnTo>
                    <a:pt x="1509" y="759"/>
                  </a:lnTo>
                  <a:lnTo>
                    <a:pt x="1505" y="827"/>
                  </a:lnTo>
                  <a:lnTo>
                    <a:pt x="1496" y="895"/>
                  </a:lnTo>
                  <a:lnTo>
                    <a:pt x="1482" y="961"/>
                  </a:lnTo>
                  <a:lnTo>
                    <a:pt x="1461" y="1023"/>
                  </a:lnTo>
                  <a:lnTo>
                    <a:pt x="1436" y="1084"/>
                  </a:lnTo>
                  <a:lnTo>
                    <a:pt x="1406" y="1141"/>
                  </a:lnTo>
                  <a:lnTo>
                    <a:pt x="1371" y="1197"/>
                  </a:lnTo>
                  <a:lnTo>
                    <a:pt x="1330" y="1247"/>
                  </a:lnTo>
                  <a:lnTo>
                    <a:pt x="1287" y="1296"/>
                  </a:lnTo>
                  <a:lnTo>
                    <a:pt x="1240" y="1339"/>
                  </a:lnTo>
                  <a:lnTo>
                    <a:pt x="1189" y="1378"/>
                  </a:lnTo>
                  <a:lnTo>
                    <a:pt x="1135" y="1414"/>
                  </a:lnTo>
                  <a:lnTo>
                    <a:pt x="1077" y="1445"/>
                  </a:lnTo>
                  <a:lnTo>
                    <a:pt x="1017" y="1470"/>
                  </a:lnTo>
                  <a:lnTo>
                    <a:pt x="954" y="1490"/>
                  </a:lnTo>
                  <a:lnTo>
                    <a:pt x="889" y="1506"/>
                  </a:lnTo>
                  <a:lnTo>
                    <a:pt x="823" y="1515"/>
                  </a:lnTo>
                  <a:lnTo>
                    <a:pt x="754" y="1518"/>
                  </a:lnTo>
                  <a:lnTo>
                    <a:pt x="686" y="1515"/>
                  </a:lnTo>
                  <a:lnTo>
                    <a:pt x="619" y="1506"/>
                  </a:lnTo>
                  <a:lnTo>
                    <a:pt x="553" y="1490"/>
                  </a:lnTo>
                  <a:lnTo>
                    <a:pt x="491" y="1470"/>
                  </a:lnTo>
                  <a:lnTo>
                    <a:pt x="431" y="1445"/>
                  </a:lnTo>
                  <a:lnTo>
                    <a:pt x="374" y="1414"/>
                  </a:lnTo>
                  <a:lnTo>
                    <a:pt x="320" y="1378"/>
                  </a:lnTo>
                  <a:lnTo>
                    <a:pt x="269" y="1339"/>
                  </a:lnTo>
                  <a:lnTo>
                    <a:pt x="220" y="1296"/>
                  </a:lnTo>
                  <a:lnTo>
                    <a:pt x="177" y="1247"/>
                  </a:lnTo>
                  <a:lnTo>
                    <a:pt x="138" y="1197"/>
                  </a:lnTo>
                  <a:lnTo>
                    <a:pt x="103" y="1141"/>
                  </a:lnTo>
                  <a:lnTo>
                    <a:pt x="72" y="1084"/>
                  </a:lnTo>
                  <a:lnTo>
                    <a:pt x="47" y="1023"/>
                  </a:lnTo>
                  <a:lnTo>
                    <a:pt x="27" y="961"/>
                  </a:lnTo>
                  <a:lnTo>
                    <a:pt x="12" y="895"/>
                  </a:lnTo>
                  <a:lnTo>
                    <a:pt x="3" y="827"/>
                  </a:lnTo>
                  <a:lnTo>
                    <a:pt x="0" y="759"/>
                  </a:lnTo>
                  <a:lnTo>
                    <a:pt x="3" y="690"/>
                  </a:lnTo>
                  <a:lnTo>
                    <a:pt x="12" y="623"/>
                  </a:lnTo>
                  <a:lnTo>
                    <a:pt x="27" y="557"/>
                  </a:lnTo>
                  <a:lnTo>
                    <a:pt x="47" y="494"/>
                  </a:lnTo>
                  <a:lnTo>
                    <a:pt x="72" y="434"/>
                  </a:lnTo>
                  <a:lnTo>
                    <a:pt x="103" y="376"/>
                  </a:lnTo>
                  <a:lnTo>
                    <a:pt x="138" y="321"/>
                  </a:lnTo>
                  <a:lnTo>
                    <a:pt x="177" y="270"/>
                  </a:lnTo>
                  <a:lnTo>
                    <a:pt x="220" y="222"/>
                  </a:lnTo>
                  <a:lnTo>
                    <a:pt x="269" y="179"/>
                  </a:lnTo>
                  <a:lnTo>
                    <a:pt x="320" y="139"/>
                  </a:lnTo>
                  <a:lnTo>
                    <a:pt x="374" y="104"/>
                  </a:lnTo>
                  <a:lnTo>
                    <a:pt x="431" y="73"/>
                  </a:lnTo>
                  <a:lnTo>
                    <a:pt x="491" y="47"/>
                  </a:lnTo>
                  <a:lnTo>
                    <a:pt x="553" y="27"/>
                  </a:lnTo>
                  <a:lnTo>
                    <a:pt x="619" y="12"/>
                  </a:lnTo>
                  <a:lnTo>
                    <a:pt x="686" y="3"/>
                  </a:lnTo>
                  <a:lnTo>
                    <a:pt x="7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2" name="Group 807"/>
          <p:cNvGrpSpPr/>
          <p:nvPr/>
        </p:nvGrpSpPr>
        <p:grpSpPr>
          <a:xfrm>
            <a:off x="4945758" y="6019780"/>
            <a:ext cx="621738" cy="390220"/>
            <a:chOff x="7150100" y="4370388"/>
            <a:chExt cx="1057275" cy="663576"/>
          </a:xfrm>
          <a:solidFill>
            <a:srgbClr val="000000"/>
          </a:solidFill>
        </p:grpSpPr>
        <p:sp>
          <p:nvSpPr>
            <p:cNvPr id="883" name="Freeform 233"/>
            <p:cNvSpPr>
              <a:spLocks noEditPoints="1"/>
            </p:cNvSpPr>
            <p:nvPr/>
          </p:nvSpPr>
          <p:spPr bwMode="auto">
            <a:xfrm>
              <a:off x="7204075" y="4370388"/>
              <a:ext cx="947738" cy="587375"/>
            </a:xfrm>
            <a:custGeom>
              <a:avLst/>
              <a:gdLst>
                <a:gd name="T0" fmla="*/ 380 w 2986"/>
                <a:gd name="T1" fmla="*/ 519 h 1849"/>
                <a:gd name="T2" fmla="*/ 380 w 2986"/>
                <a:gd name="T3" fmla="*/ 720 h 1849"/>
                <a:gd name="T4" fmla="*/ 971 w 2986"/>
                <a:gd name="T5" fmla="*/ 1207 h 1849"/>
                <a:gd name="T6" fmla="*/ 1316 w 2986"/>
                <a:gd name="T7" fmla="*/ 1064 h 1849"/>
                <a:gd name="T8" fmla="*/ 1777 w 2986"/>
                <a:gd name="T9" fmla="*/ 1231 h 1849"/>
                <a:gd name="T10" fmla="*/ 2578 w 2986"/>
                <a:gd name="T11" fmla="*/ 1036 h 1849"/>
                <a:gd name="T12" fmla="*/ 2578 w 2986"/>
                <a:gd name="T13" fmla="*/ 775 h 1849"/>
                <a:gd name="T14" fmla="*/ 1764 w 2986"/>
                <a:gd name="T15" fmla="*/ 973 h 1849"/>
                <a:gd name="T16" fmla="*/ 1322 w 2986"/>
                <a:gd name="T17" fmla="*/ 728 h 1849"/>
                <a:gd name="T18" fmla="*/ 984 w 2986"/>
                <a:gd name="T19" fmla="*/ 958 h 1849"/>
                <a:gd name="T20" fmla="*/ 380 w 2986"/>
                <a:gd name="T21" fmla="*/ 519 h 1849"/>
                <a:gd name="T22" fmla="*/ 128 w 2986"/>
                <a:gd name="T23" fmla="*/ 129 h 1849"/>
                <a:gd name="T24" fmla="*/ 128 w 2986"/>
                <a:gd name="T25" fmla="*/ 1720 h 1849"/>
                <a:gd name="T26" fmla="*/ 309 w 2986"/>
                <a:gd name="T27" fmla="*/ 1720 h 1849"/>
                <a:gd name="T28" fmla="*/ 309 w 2986"/>
                <a:gd name="T29" fmla="*/ 393 h 1849"/>
                <a:gd name="T30" fmla="*/ 986 w 2986"/>
                <a:gd name="T31" fmla="*/ 885 h 1849"/>
                <a:gd name="T32" fmla="*/ 1318 w 2986"/>
                <a:gd name="T33" fmla="*/ 661 h 1849"/>
                <a:gd name="T34" fmla="*/ 1777 w 2986"/>
                <a:gd name="T35" fmla="*/ 915 h 1849"/>
                <a:gd name="T36" fmla="*/ 2649 w 2986"/>
                <a:gd name="T37" fmla="*/ 703 h 1849"/>
                <a:gd name="T38" fmla="*/ 2649 w 2986"/>
                <a:gd name="T39" fmla="*/ 1720 h 1849"/>
                <a:gd name="T40" fmla="*/ 2859 w 2986"/>
                <a:gd name="T41" fmla="*/ 1720 h 1849"/>
                <a:gd name="T42" fmla="*/ 2859 w 2986"/>
                <a:gd name="T43" fmla="*/ 129 h 1849"/>
                <a:gd name="T44" fmla="*/ 128 w 2986"/>
                <a:gd name="T45" fmla="*/ 129 h 1849"/>
                <a:gd name="T46" fmla="*/ 128 w 2986"/>
                <a:gd name="T47" fmla="*/ 0 h 1849"/>
                <a:gd name="T48" fmla="*/ 2859 w 2986"/>
                <a:gd name="T49" fmla="*/ 0 h 1849"/>
                <a:gd name="T50" fmla="*/ 2885 w 2986"/>
                <a:gd name="T51" fmla="*/ 3 h 1849"/>
                <a:gd name="T52" fmla="*/ 2909 w 2986"/>
                <a:gd name="T53" fmla="*/ 10 h 1849"/>
                <a:gd name="T54" fmla="*/ 2930 w 2986"/>
                <a:gd name="T55" fmla="*/ 23 h 1849"/>
                <a:gd name="T56" fmla="*/ 2950 w 2986"/>
                <a:gd name="T57" fmla="*/ 38 h 1849"/>
                <a:gd name="T58" fmla="*/ 2965 w 2986"/>
                <a:gd name="T59" fmla="*/ 57 h 1849"/>
                <a:gd name="T60" fmla="*/ 2977 w 2986"/>
                <a:gd name="T61" fmla="*/ 79 h 1849"/>
                <a:gd name="T62" fmla="*/ 2984 w 2986"/>
                <a:gd name="T63" fmla="*/ 103 h 1849"/>
                <a:gd name="T64" fmla="*/ 2986 w 2986"/>
                <a:gd name="T65" fmla="*/ 129 h 1849"/>
                <a:gd name="T66" fmla="*/ 2986 w 2986"/>
                <a:gd name="T67" fmla="*/ 1720 h 1849"/>
                <a:gd name="T68" fmla="*/ 2984 w 2986"/>
                <a:gd name="T69" fmla="*/ 1745 h 1849"/>
                <a:gd name="T70" fmla="*/ 2977 w 2986"/>
                <a:gd name="T71" fmla="*/ 1770 h 1849"/>
                <a:gd name="T72" fmla="*/ 2965 w 2986"/>
                <a:gd name="T73" fmla="*/ 1791 h 1849"/>
                <a:gd name="T74" fmla="*/ 2950 w 2986"/>
                <a:gd name="T75" fmla="*/ 1811 h 1849"/>
                <a:gd name="T76" fmla="*/ 2930 w 2986"/>
                <a:gd name="T77" fmla="*/ 1826 h 1849"/>
                <a:gd name="T78" fmla="*/ 2909 w 2986"/>
                <a:gd name="T79" fmla="*/ 1838 h 1849"/>
                <a:gd name="T80" fmla="*/ 2885 w 2986"/>
                <a:gd name="T81" fmla="*/ 1846 h 1849"/>
                <a:gd name="T82" fmla="*/ 2859 w 2986"/>
                <a:gd name="T83" fmla="*/ 1849 h 1849"/>
                <a:gd name="T84" fmla="*/ 128 w 2986"/>
                <a:gd name="T85" fmla="*/ 1849 h 1849"/>
                <a:gd name="T86" fmla="*/ 103 w 2986"/>
                <a:gd name="T87" fmla="*/ 1846 h 1849"/>
                <a:gd name="T88" fmla="*/ 78 w 2986"/>
                <a:gd name="T89" fmla="*/ 1838 h 1849"/>
                <a:gd name="T90" fmla="*/ 57 w 2986"/>
                <a:gd name="T91" fmla="*/ 1826 h 1849"/>
                <a:gd name="T92" fmla="*/ 38 w 2986"/>
                <a:gd name="T93" fmla="*/ 1811 h 1849"/>
                <a:gd name="T94" fmla="*/ 22 w 2986"/>
                <a:gd name="T95" fmla="*/ 1791 h 1849"/>
                <a:gd name="T96" fmla="*/ 10 w 2986"/>
                <a:gd name="T97" fmla="*/ 1770 h 1849"/>
                <a:gd name="T98" fmla="*/ 3 w 2986"/>
                <a:gd name="T99" fmla="*/ 1745 h 1849"/>
                <a:gd name="T100" fmla="*/ 0 w 2986"/>
                <a:gd name="T101" fmla="*/ 1720 h 1849"/>
                <a:gd name="T102" fmla="*/ 0 w 2986"/>
                <a:gd name="T103" fmla="*/ 129 h 1849"/>
                <a:gd name="T104" fmla="*/ 3 w 2986"/>
                <a:gd name="T105" fmla="*/ 103 h 1849"/>
                <a:gd name="T106" fmla="*/ 10 w 2986"/>
                <a:gd name="T107" fmla="*/ 79 h 1849"/>
                <a:gd name="T108" fmla="*/ 22 w 2986"/>
                <a:gd name="T109" fmla="*/ 57 h 1849"/>
                <a:gd name="T110" fmla="*/ 38 w 2986"/>
                <a:gd name="T111" fmla="*/ 38 h 1849"/>
                <a:gd name="T112" fmla="*/ 57 w 2986"/>
                <a:gd name="T113" fmla="*/ 23 h 1849"/>
                <a:gd name="T114" fmla="*/ 78 w 2986"/>
                <a:gd name="T115" fmla="*/ 10 h 1849"/>
                <a:gd name="T116" fmla="*/ 103 w 2986"/>
                <a:gd name="T117" fmla="*/ 3 h 1849"/>
                <a:gd name="T118" fmla="*/ 128 w 2986"/>
                <a:gd name="T119" fmla="*/ 0 h 1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86" h="1849">
                  <a:moveTo>
                    <a:pt x="380" y="519"/>
                  </a:moveTo>
                  <a:lnTo>
                    <a:pt x="380" y="720"/>
                  </a:lnTo>
                  <a:lnTo>
                    <a:pt x="971" y="1207"/>
                  </a:lnTo>
                  <a:lnTo>
                    <a:pt x="1316" y="1064"/>
                  </a:lnTo>
                  <a:lnTo>
                    <a:pt x="1777" y="1231"/>
                  </a:lnTo>
                  <a:lnTo>
                    <a:pt x="2578" y="1036"/>
                  </a:lnTo>
                  <a:lnTo>
                    <a:pt x="2578" y="775"/>
                  </a:lnTo>
                  <a:lnTo>
                    <a:pt x="1764" y="973"/>
                  </a:lnTo>
                  <a:lnTo>
                    <a:pt x="1322" y="728"/>
                  </a:lnTo>
                  <a:lnTo>
                    <a:pt x="984" y="958"/>
                  </a:lnTo>
                  <a:lnTo>
                    <a:pt x="380" y="519"/>
                  </a:lnTo>
                  <a:close/>
                  <a:moveTo>
                    <a:pt x="128" y="129"/>
                  </a:moveTo>
                  <a:lnTo>
                    <a:pt x="128" y="1720"/>
                  </a:lnTo>
                  <a:lnTo>
                    <a:pt x="309" y="1720"/>
                  </a:lnTo>
                  <a:lnTo>
                    <a:pt x="309" y="393"/>
                  </a:lnTo>
                  <a:lnTo>
                    <a:pt x="986" y="885"/>
                  </a:lnTo>
                  <a:lnTo>
                    <a:pt x="1318" y="661"/>
                  </a:lnTo>
                  <a:lnTo>
                    <a:pt x="1777" y="915"/>
                  </a:lnTo>
                  <a:lnTo>
                    <a:pt x="2649" y="703"/>
                  </a:lnTo>
                  <a:lnTo>
                    <a:pt x="2649" y="1720"/>
                  </a:lnTo>
                  <a:lnTo>
                    <a:pt x="2859" y="1720"/>
                  </a:lnTo>
                  <a:lnTo>
                    <a:pt x="2859" y="129"/>
                  </a:lnTo>
                  <a:lnTo>
                    <a:pt x="128" y="129"/>
                  </a:lnTo>
                  <a:close/>
                  <a:moveTo>
                    <a:pt x="128" y="0"/>
                  </a:moveTo>
                  <a:lnTo>
                    <a:pt x="2859" y="0"/>
                  </a:lnTo>
                  <a:lnTo>
                    <a:pt x="2885" y="3"/>
                  </a:lnTo>
                  <a:lnTo>
                    <a:pt x="2909" y="10"/>
                  </a:lnTo>
                  <a:lnTo>
                    <a:pt x="2930" y="23"/>
                  </a:lnTo>
                  <a:lnTo>
                    <a:pt x="2950" y="38"/>
                  </a:lnTo>
                  <a:lnTo>
                    <a:pt x="2965" y="57"/>
                  </a:lnTo>
                  <a:lnTo>
                    <a:pt x="2977" y="79"/>
                  </a:lnTo>
                  <a:lnTo>
                    <a:pt x="2984" y="103"/>
                  </a:lnTo>
                  <a:lnTo>
                    <a:pt x="2986" y="129"/>
                  </a:lnTo>
                  <a:lnTo>
                    <a:pt x="2986" y="1720"/>
                  </a:lnTo>
                  <a:lnTo>
                    <a:pt x="2984" y="1745"/>
                  </a:lnTo>
                  <a:lnTo>
                    <a:pt x="2977" y="1770"/>
                  </a:lnTo>
                  <a:lnTo>
                    <a:pt x="2965" y="1791"/>
                  </a:lnTo>
                  <a:lnTo>
                    <a:pt x="2950" y="1811"/>
                  </a:lnTo>
                  <a:lnTo>
                    <a:pt x="2930" y="1826"/>
                  </a:lnTo>
                  <a:lnTo>
                    <a:pt x="2909" y="1838"/>
                  </a:lnTo>
                  <a:lnTo>
                    <a:pt x="2885" y="1846"/>
                  </a:lnTo>
                  <a:lnTo>
                    <a:pt x="2859" y="1849"/>
                  </a:lnTo>
                  <a:lnTo>
                    <a:pt x="128" y="1849"/>
                  </a:lnTo>
                  <a:lnTo>
                    <a:pt x="103" y="1846"/>
                  </a:lnTo>
                  <a:lnTo>
                    <a:pt x="78" y="1838"/>
                  </a:lnTo>
                  <a:lnTo>
                    <a:pt x="57" y="1826"/>
                  </a:lnTo>
                  <a:lnTo>
                    <a:pt x="38" y="1811"/>
                  </a:lnTo>
                  <a:lnTo>
                    <a:pt x="22" y="1791"/>
                  </a:lnTo>
                  <a:lnTo>
                    <a:pt x="10" y="1770"/>
                  </a:lnTo>
                  <a:lnTo>
                    <a:pt x="3" y="1745"/>
                  </a:lnTo>
                  <a:lnTo>
                    <a:pt x="0" y="1720"/>
                  </a:lnTo>
                  <a:lnTo>
                    <a:pt x="0" y="129"/>
                  </a:lnTo>
                  <a:lnTo>
                    <a:pt x="3" y="103"/>
                  </a:lnTo>
                  <a:lnTo>
                    <a:pt x="10" y="79"/>
                  </a:lnTo>
                  <a:lnTo>
                    <a:pt x="22" y="57"/>
                  </a:lnTo>
                  <a:lnTo>
                    <a:pt x="38" y="38"/>
                  </a:lnTo>
                  <a:lnTo>
                    <a:pt x="57" y="23"/>
                  </a:lnTo>
                  <a:lnTo>
                    <a:pt x="78" y="10"/>
                  </a:lnTo>
                  <a:lnTo>
                    <a:pt x="103" y="3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234"/>
            <p:cNvSpPr>
              <a:spLocks/>
            </p:cNvSpPr>
            <p:nvPr/>
          </p:nvSpPr>
          <p:spPr bwMode="auto">
            <a:xfrm>
              <a:off x="7150100" y="4981576"/>
              <a:ext cx="1057275" cy="52388"/>
            </a:xfrm>
            <a:custGeom>
              <a:avLst/>
              <a:gdLst>
                <a:gd name="T0" fmla="*/ 3297 w 3328"/>
                <a:gd name="T1" fmla="*/ 0 h 164"/>
                <a:gd name="T2" fmla="*/ 3318 w 3328"/>
                <a:gd name="T3" fmla="*/ 10 h 164"/>
                <a:gd name="T4" fmla="*/ 3328 w 3328"/>
                <a:gd name="T5" fmla="*/ 30 h 164"/>
                <a:gd name="T6" fmla="*/ 3324 w 3328"/>
                <a:gd name="T7" fmla="*/ 53 h 164"/>
                <a:gd name="T8" fmla="*/ 3305 w 3328"/>
                <a:gd name="T9" fmla="*/ 72 h 164"/>
                <a:gd name="T10" fmla="*/ 3260 w 3328"/>
                <a:gd name="T11" fmla="*/ 88 h 164"/>
                <a:gd name="T12" fmla="*/ 3190 w 3328"/>
                <a:gd name="T13" fmla="*/ 103 h 164"/>
                <a:gd name="T14" fmla="*/ 3098 w 3328"/>
                <a:gd name="T15" fmla="*/ 115 h 164"/>
                <a:gd name="T16" fmla="*/ 2988 w 3328"/>
                <a:gd name="T17" fmla="*/ 126 h 164"/>
                <a:gd name="T18" fmla="*/ 2865 w 3328"/>
                <a:gd name="T19" fmla="*/ 134 h 164"/>
                <a:gd name="T20" fmla="*/ 2731 w 3328"/>
                <a:gd name="T21" fmla="*/ 143 h 164"/>
                <a:gd name="T22" fmla="*/ 2589 w 3328"/>
                <a:gd name="T23" fmla="*/ 149 h 164"/>
                <a:gd name="T24" fmla="*/ 2444 w 3328"/>
                <a:gd name="T25" fmla="*/ 153 h 164"/>
                <a:gd name="T26" fmla="*/ 2297 w 3328"/>
                <a:gd name="T27" fmla="*/ 157 h 164"/>
                <a:gd name="T28" fmla="*/ 2154 w 3328"/>
                <a:gd name="T29" fmla="*/ 160 h 164"/>
                <a:gd name="T30" fmla="*/ 2019 w 3328"/>
                <a:gd name="T31" fmla="*/ 162 h 164"/>
                <a:gd name="T32" fmla="*/ 1893 w 3328"/>
                <a:gd name="T33" fmla="*/ 163 h 164"/>
                <a:gd name="T34" fmla="*/ 1781 w 3328"/>
                <a:gd name="T35" fmla="*/ 164 h 164"/>
                <a:gd name="T36" fmla="*/ 1686 w 3328"/>
                <a:gd name="T37" fmla="*/ 164 h 164"/>
                <a:gd name="T38" fmla="*/ 1510 w 3328"/>
                <a:gd name="T39" fmla="*/ 164 h 164"/>
                <a:gd name="T40" fmla="*/ 1245 w 3328"/>
                <a:gd name="T41" fmla="*/ 161 h 164"/>
                <a:gd name="T42" fmla="*/ 995 w 3328"/>
                <a:gd name="T43" fmla="*/ 157 h 164"/>
                <a:gd name="T44" fmla="*/ 764 w 3328"/>
                <a:gd name="T45" fmla="*/ 150 h 164"/>
                <a:gd name="T46" fmla="*/ 557 w 3328"/>
                <a:gd name="T47" fmla="*/ 142 h 164"/>
                <a:gd name="T48" fmla="*/ 416 w 3328"/>
                <a:gd name="T49" fmla="*/ 133 h 164"/>
                <a:gd name="T50" fmla="*/ 303 w 3328"/>
                <a:gd name="T51" fmla="*/ 125 h 164"/>
                <a:gd name="T52" fmla="*/ 214 w 3328"/>
                <a:gd name="T53" fmla="*/ 116 h 164"/>
                <a:gd name="T54" fmla="*/ 145 w 3328"/>
                <a:gd name="T55" fmla="*/ 107 h 164"/>
                <a:gd name="T56" fmla="*/ 94 w 3328"/>
                <a:gd name="T57" fmla="*/ 99 h 164"/>
                <a:gd name="T58" fmla="*/ 58 w 3328"/>
                <a:gd name="T59" fmla="*/ 89 h 164"/>
                <a:gd name="T60" fmla="*/ 35 w 3328"/>
                <a:gd name="T61" fmla="*/ 81 h 164"/>
                <a:gd name="T62" fmla="*/ 19 w 3328"/>
                <a:gd name="T63" fmla="*/ 73 h 164"/>
                <a:gd name="T64" fmla="*/ 11 w 3328"/>
                <a:gd name="T65" fmla="*/ 66 h 164"/>
                <a:gd name="T66" fmla="*/ 6 w 3328"/>
                <a:gd name="T67" fmla="*/ 59 h 164"/>
                <a:gd name="T68" fmla="*/ 0 w 3328"/>
                <a:gd name="T69" fmla="*/ 33 h 164"/>
                <a:gd name="T70" fmla="*/ 11 w 3328"/>
                <a:gd name="T71" fmla="*/ 10 h 164"/>
                <a:gd name="T72" fmla="*/ 34 w 3328"/>
                <a:gd name="T73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28" h="164">
                  <a:moveTo>
                    <a:pt x="34" y="0"/>
                  </a:moveTo>
                  <a:lnTo>
                    <a:pt x="3297" y="0"/>
                  </a:lnTo>
                  <a:lnTo>
                    <a:pt x="3309" y="3"/>
                  </a:lnTo>
                  <a:lnTo>
                    <a:pt x="3318" y="10"/>
                  </a:lnTo>
                  <a:lnTo>
                    <a:pt x="3325" y="19"/>
                  </a:lnTo>
                  <a:lnTo>
                    <a:pt x="3328" y="30"/>
                  </a:lnTo>
                  <a:lnTo>
                    <a:pt x="3328" y="42"/>
                  </a:lnTo>
                  <a:lnTo>
                    <a:pt x="3324" y="53"/>
                  </a:lnTo>
                  <a:lnTo>
                    <a:pt x="3317" y="63"/>
                  </a:lnTo>
                  <a:lnTo>
                    <a:pt x="3305" y="72"/>
                  </a:lnTo>
                  <a:lnTo>
                    <a:pt x="3286" y="80"/>
                  </a:lnTo>
                  <a:lnTo>
                    <a:pt x="3260" y="88"/>
                  </a:lnTo>
                  <a:lnTo>
                    <a:pt x="3228" y="96"/>
                  </a:lnTo>
                  <a:lnTo>
                    <a:pt x="3190" y="103"/>
                  </a:lnTo>
                  <a:lnTo>
                    <a:pt x="3146" y="109"/>
                  </a:lnTo>
                  <a:lnTo>
                    <a:pt x="3098" y="115"/>
                  </a:lnTo>
                  <a:lnTo>
                    <a:pt x="3045" y="121"/>
                  </a:lnTo>
                  <a:lnTo>
                    <a:pt x="2988" y="126"/>
                  </a:lnTo>
                  <a:lnTo>
                    <a:pt x="2928" y="130"/>
                  </a:lnTo>
                  <a:lnTo>
                    <a:pt x="2865" y="134"/>
                  </a:lnTo>
                  <a:lnTo>
                    <a:pt x="2799" y="139"/>
                  </a:lnTo>
                  <a:lnTo>
                    <a:pt x="2731" y="143"/>
                  </a:lnTo>
                  <a:lnTo>
                    <a:pt x="2661" y="146"/>
                  </a:lnTo>
                  <a:lnTo>
                    <a:pt x="2589" y="149"/>
                  </a:lnTo>
                  <a:lnTo>
                    <a:pt x="2516" y="151"/>
                  </a:lnTo>
                  <a:lnTo>
                    <a:pt x="2444" y="153"/>
                  </a:lnTo>
                  <a:lnTo>
                    <a:pt x="2370" y="155"/>
                  </a:lnTo>
                  <a:lnTo>
                    <a:pt x="2297" y="157"/>
                  </a:lnTo>
                  <a:lnTo>
                    <a:pt x="2226" y="159"/>
                  </a:lnTo>
                  <a:lnTo>
                    <a:pt x="2154" y="160"/>
                  </a:lnTo>
                  <a:lnTo>
                    <a:pt x="2085" y="161"/>
                  </a:lnTo>
                  <a:lnTo>
                    <a:pt x="2019" y="162"/>
                  </a:lnTo>
                  <a:lnTo>
                    <a:pt x="1955" y="162"/>
                  </a:lnTo>
                  <a:lnTo>
                    <a:pt x="1893" y="163"/>
                  </a:lnTo>
                  <a:lnTo>
                    <a:pt x="1835" y="163"/>
                  </a:lnTo>
                  <a:lnTo>
                    <a:pt x="1781" y="164"/>
                  </a:lnTo>
                  <a:lnTo>
                    <a:pt x="1732" y="164"/>
                  </a:lnTo>
                  <a:lnTo>
                    <a:pt x="1686" y="164"/>
                  </a:lnTo>
                  <a:lnTo>
                    <a:pt x="1646" y="164"/>
                  </a:lnTo>
                  <a:lnTo>
                    <a:pt x="1510" y="164"/>
                  </a:lnTo>
                  <a:lnTo>
                    <a:pt x="1377" y="163"/>
                  </a:lnTo>
                  <a:lnTo>
                    <a:pt x="1245" y="161"/>
                  </a:lnTo>
                  <a:lnTo>
                    <a:pt x="1118" y="159"/>
                  </a:lnTo>
                  <a:lnTo>
                    <a:pt x="995" y="157"/>
                  </a:lnTo>
                  <a:lnTo>
                    <a:pt x="877" y="154"/>
                  </a:lnTo>
                  <a:lnTo>
                    <a:pt x="764" y="150"/>
                  </a:lnTo>
                  <a:lnTo>
                    <a:pt x="657" y="146"/>
                  </a:lnTo>
                  <a:lnTo>
                    <a:pt x="557" y="142"/>
                  </a:lnTo>
                  <a:lnTo>
                    <a:pt x="484" y="138"/>
                  </a:lnTo>
                  <a:lnTo>
                    <a:pt x="416" y="133"/>
                  </a:lnTo>
                  <a:lnTo>
                    <a:pt x="357" y="129"/>
                  </a:lnTo>
                  <a:lnTo>
                    <a:pt x="303" y="125"/>
                  </a:lnTo>
                  <a:lnTo>
                    <a:pt x="256" y="120"/>
                  </a:lnTo>
                  <a:lnTo>
                    <a:pt x="214" y="116"/>
                  </a:lnTo>
                  <a:lnTo>
                    <a:pt x="177" y="112"/>
                  </a:lnTo>
                  <a:lnTo>
                    <a:pt x="145" y="107"/>
                  </a:lnTo>
                  <a:lnTo>
                    <a:pt x="117" y="103"/>
                  </a:lnTo>
                  <a:lnTo>
                    <a:pt x="94" y="99"/>
                  </a:lnTo>
                  <a:lnTo>
                    <a:pt x="74" y="94"/>
                  </a:lnTo>
                  <a:lnTo>
                    <a:pt x="58" y="89"/>
                  </a:lnTo>
                  <a:lnTo>
                    <a:pt x="45" y="85"/>
                  </a:lnTo>
                  <a:lnTo>
                    <a:pt x="35" y="81"/>
                  </a:lnTo>
                  <a:lnTo>
                    <a:pt x="26" y="77"/>
                  </a:lnTo>
                  <a:lnTo>
                    <a:pt x="19" y="73"/>
                  </a:lnTo>
                  <a:lnTo>
                    <a:pt x="15" y="69"/>
                  </a:lnTo>
                  <a:lnTo>
                    <a:pt x="11" y="66"/>
                  </a:lnTo>
                  <a:lnTo>
                    <a:pt x="9" y="62"/>
                  </a:lnTo>
                  <a:lnTo>
                    <a:pt x="6" y="59"/>
                  </a:lnTo>
                  <a:lnTo>
                    <a:pt x="1" y="46"/>
                  </a:lnTo>
                  <a:lnTo>
                    <a:pt x="0" y="33"/>
                  </a:lnTo>
                  <a:lnTo>
                    <a:pt x="4" y="20"/>
                  </a:lnTo>
                  <a:lnTo>
                    <a:pt x="11" y="10"/>
                  </a:lnTo>
                  <a:lnTo>
                    <a:pt x="21" y="3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5" name="Group 818"/>
          <p:cNvGrpSpPr/>
          <p:nvPr/>
        </p:nvGrpSpPr>
        <p:grpSpPr>
          <a:xfrm>
            <a:off x="5891244" y="6000301"/>
            <a:ext cx="601755" cy="429179"/>
            <a:chOff x="7286625" y="4713288"/>
            <a:chExt cx="1057275" cy="754062"/>
          </a:xfrm>
          <a:solidFill>
            <a:srgbClr val="000000"/>
          </a:solidFill>
        </p:grpSpPr>
        <p:sp>
          <p:nvSpPr>
            <p:cNvPr id="886" name="Freeform 239"/>
            <p:cNvSpPr>
              <a:spLocks noEditPoints="1"/>
            </p:cNvSpPr>
            <p:nvPr/>
          </p:nvSpPr>
          <p:spPr bwMode="auto">
            <a:xfrm>
              <a:off x="7340600" y="4713288"/>
              <a:ext cx="947738" cy="581025"/>
            </a:xfrm>
            <a:custGeom>
              <a:avLst/>
              <a:gdLst>
                <a:gd name="T0" fmla="*/ 128 w 2986"/>
                <a:gd name="T1" fmla="*/ 128 h 1832"/>
                <a:gd name="T2" fmla="*/ 128 w 2986"/>
                <a:gd name="T3" fmla="*/ 1704 h 1832"/>
                <a:gd name="T4" fmla="*/ 2859 w 2986"/>
                <a:gd name="T5" fmla="*/ 1704 h 1832"/>
                <a:gd name="T6" fmla="*/ 2859 w 2986"/>
                <a:gd name="T7" fmla="*/ 128 h 1832"/>
                <a:gd name="T8" fmla="*/ 128 w 2986"/>
                <a:gd name="T9" fmla="*/ 128 h 1832"/>
                <a:gd name="T10" fmla="*/ 128 w 2986"/>
                <a:gd name="T11" fmla="*/ 0 h 1832"/>
                <a:gd name="T12" fmla="*/ 2859 w 2986"/>
                <a:gd name="T13" fmla="*/ 0 h 1832"/>
                <a:gd name="T14" fmla="*/ 2885 w 2986"/>
                <a:gd name="T15" fmla="*/ 3 h 1832"/>
                <a:gd name="T16" fmla="*/ 2909 w 2986"/>
                <a:gd name="T17" fmla="*/ 10 h 1832"/>
                <a:gd name="T18" fmla="*/ 2930 w 2986"/>
                <a:gd name="T19" fmla="*/ 22 h 1832"/>
                <a:gd name="T20" fmla="*/ 2950 w 2986"/>
                <a:gd name="T21" fmla="*/ 38 h 1832"/>
                <a:gd name="T22" fmla="*/ 2965 w 2986"/>
                <a:gd name="T23" fmla="*/ 57 h 1832"/>
                <a:gd name="T24" fmla="*/ 2977 w 2986"/>
                <a:gd name="T25" fmla="*/ 78 h 1832"/>
                <a:gd name="T26" fmla="*/ 2984 w 2986"/>
                <a:gd name="T27" fmla="*/ 102 h 1832"/>
                <a:gd name="T28" fmla="*/ 2986 w 2986"/>
                <a:gd name="T29" fmla="*/ 128 h 1832"/>
                <a:gd name="T30" fmla="*/ 2986 w 2986"/>
                <a:gd name="T31" fmla="*/ 1704 h 1832"/>
                <a:gd name="T32" fmla="*/ 2984 w 2986"/>
                <a:gd name="T33" fmla="*/ 1730 h 1832"/>
                <a:gd name="T34" fmla="*/ 2977 w 2986"/>
                <a:gd name="T35" fmla="*/ 1754 h 1832"/>
                <a:gd name="T36" fmla="*/ 2965 w 2986"/>
                <a:gd name="T37" fmla="*/ 1776 h 1832"/>
                <a:gd name="T38" fmla="*/ 2950 w 2986"/>
                <a:gd name="T39" fmla="*/ 1794 h 1832"/>
                <a:gd name="T40" fmla="*/ 2930 w 2986"/>
                <a:gd name="T41" fmla="*/ 1811 h 1832"/>
                <a:gd name="T42" fmla="*/ 2909 w 2986"/>
                <a:gd name="T43" fmla="*/ 1822 h 1832"/>
                <a:gd name="T44" fmla="*/ 2885 w 2986"/>
                <a:gd name="T45" fmla="*/ 1830 h 1832"/>
                <a:gd name="T46" fmla="*/ 2859 w 2986"/>
                <a:gd name="T47" fmla="*/ 1832 h 1832"/>
                <a:gd name="T48" fmla="*/ 128 w 2986"/>
                <a:gd name="T49" fmla="*/ 1832 h 1832"/>
                <a:gd name="T50" fmla="*/ 103 w 2986"/>
                <a:gd name="T51" fmla="*/ 1830 h 1832"/>
                <a:gd name="T52" fmla="*/ 78 w 2986"/>
                <a:gd name="T53" fmla="*/ 1822 h 1832"/>
                <a:gd name="T54" fmla="*/ 57 w 2986"/>
                <a:gd name="T55" fmla="*/ 1811 h 1832"/>
                <a:gd name="T56" fmla="*/ 38 w 2986"/>
                <a:gd name="T57" fmla="*/ 1794 h 1832"/>
                <a:gd name="T58" fmla="*/ 22 w 2986"/>
                <a:gd name="T59" fmla="*/ 1776 h 1832"/>
                <a:gd name="T60" fmla="*/ 10 w 2986"/>
                <a:gd name="T61" fmla="*/ 1754 h 1832"/>
                <a:gd name="T62" fmla="*/ 3 w 2986"/>
                <a:gd name="T63" fmla="*/ 1730 h 1832"/>
                <a:gd name="T64" fmla="*/ 0 w 2986"/>
                <a:gd name="T65" fmla="*/ 1704 h 1832"/>
                <a:gd name="T66" fmla="*/ 0 w 2986"/>
                <a:gd name="T67" fmla="*/ 128 h 1832"/>
                <a:gd name="T68" fmla="*/ 3 w 2986"/>
                <a:gd name="T69" fmla="*/ 102 h 1832"/>
                <a:gd name="T70" fmla="*/ 10 w 2986"/>
                <a:gd name="T71" fmla="*/ 78 h 1832"/>
                <a:gd name="T72" fmla="*/ 22 w 2986"/>
                <a:gd name="T73" fmla="*/ 57 h 1832"/>
                <a:gd name="T74" fmla="*/ 38 w 2986"/>
                <a:gd name="T75" fmla="*/ 38 h 1832"/>
                <a:gd name="T76" fmla="*/ 57 w 2986"/>
                <a:gd name="T77" fmla="*/ 22 h 1832"/>
                <a:gd name="T78" fmla="*/ 78 w 2986"/>
                <a:gd name="T79" fmla="*/ 10 h 1832"/>
                <a:gd name="T80" fmla="*/ 103 w 2986"/>
                <a:gd name="T81" fmla="*/ 3 h 1832"/>
                <a:gd name="T82" fmla="*/ 128 w 2986"/>
                <a:gd name="T83" fmla="*/ 0 h 1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86" h="1832">
                  <a:moveTo>
                    <a:pt x="128" y="128"/>
                  </a:moveTo>
                  <a:lnTo>
                    <a:pt x="128" y="1704"/>
                  </a:lnTo>
                  <a:lnTo>
                    <a:pt x="2859" y="1704"/>
                  </a:lnTo>
                  <a:lnTo>
                    <a:pt x="2859" y="128"/>
                  </a:lnTo>
                  <a:lnTo>
                    <a:pt x="128" y="128"/>
                  </a:lnTo>
                  <a:close/>
                  <a:moveTo>
                    <a:pt x="128" y="0"/>
                  </a:moveTo>
                  <a:lnTo>
                    <a:pt x="2859" y="0"/>
                  </a:lnTo>
                  <a:lnTo>
                    <a:pt x="2885" y="3"/>
                  </a:lnTo>
                  <a:lnTo>
                    <a:pt x="2909" y="10"/>
                  </a:lnTo>
                  <a:lnTo>
                    <a:pt x="2930" y="22"/>
                  </a:lnTo>
                  <a:lnTo>
                    <a:pt x="2950" y="38"/>
                  </a:lnTo>
                  <a:lnTo>
                    <a:pt x="2965" y="57"/>
                  </a:lnTo>
                  <a:lnTo>
                    <a:pt x="2977" y="78"/>
                  </a:lnTo>
                  <a:lnTo>
                    <a:pt x="2984" y="102"/>
                  </a:lnTo>
                  <a:lnTo>
                    <a:pt x="2986" y="128"/>
                  </a:lnTo>
                  <a:lnTo>
                    <a:pt x="2986" y="1704"/>
                  </a:lnTo>
                  <a:lnTo>
                    <a:pt x="2984" y="1730"/>
                  </a:lnTo>
                  <a:lnTo>
                    <a:pt x="2977" y="1754"/>
                  </a:lnTo>
                  <a:lnTo>
                    <a:pt x="2965" y="1776"/>
                  </a:lnTo>
                  <a:lnTo>
                    <a:pt x="2950" y="1794"/>
                  </a:lnTo>
                  <a:lnTo>
                    <a:pt x="2930" y="1811"/>
                  </a:lnTo>
                  <a:lnTo>
                    <a:pt x="2909" y="1822"/>
                  </a:lnTo>
                  <a:lnTo>
                    <a:pt x="2885" y="1830"/>
                  </a:lnTo>
                  <a:lnTo>
                    <a:pt x="2859" y="1832"/>
                  </a:lnTo>
                  <a:lnTo>
                    <a:pt x="128" y="1832"/>
                  </a:lnTo>
                  <a:lnTo>
                    <a:pt x="103" y="1830"/>
                  </a:lnTo>
                  <a:lnTo>
                    <a:pt x="78" y="1822"/>
                  </a:lnTo>
                  <a:lnTo>
                    <a:pt x="57" y="1811"/>
                  </a:lnTo>
                  <a:lnTo>
                    <a:pt x="38" y="1794"/>
                  </a:lnTo>
                  <a:lnTo>
                    <a:pt x="22" y="1776"/>
                  </a:lnTo>
                  <a:lnTo>
                    <a:pt x="10" y="1754"/>
                  </a:lnTo>
                  <a:lnTo>
                    <a:pt x="3" y="1730"/>
                  </a:lnTo>
                  <a:lnTo>
                    <a:pt x="0" y="1704"/>
                  </a:lnTo>
                  <a:lnTo>
                    <a:pt x="0" y="128"/>
                  </a:lnTo>
                  <a:lnTo>
                    <a:pt x="3" y="102"/>
                  </a:lnTo>
                  <a:lnTo>
                    <a:pt x="10" y="78"/>
                  </a:lnTo>
                  <a:lnTo>
                    <a:pt x="22" y="57"/>
                  </a:lnTo>
                  <a:lnTo>
                    <a:pt x="38" y="38"/>
                  </a:lnTo>
                  <a:lnTo>
                    <a:pt x="57" y="22"/>
                  </a:lnTo>
                  <a:lnTo>
                    <a:pt x="78" y="10"/>
                  </a:lnTo>
                  <a:lnTo>
                    <a:pt x="103" y="3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240"/>
            <p:cNvSpPr>
              <a:spLocks noEditPoints="1"/>
            </p:cNvSpPr>
            <p:nvPr/>
          </p:nvSpPr>
          <p:spPr bwMode="auto">
            <a:xfrm>
              <a:off x="7286625" y="5416550"/>
              <a:ext cx="1057275" cy="50800"/>
            </a:xfrm>
            <a:custGeom>
              <a:avLst/>
              <a:gdLst>
                <a:gd name="T0" fmla="*/ 1426 w 3328"/>
                <a:gd name="T1" fmla="*/ 64 h 161"/>
                <a:gd name="T2" fmla="*/ 1416 w 3328"/>
                <a:gd name="T3" fmla="*/ 80 h 161"/>
                <a:gd name="T4" fmla="*/ 1426 w 3328"/>
                <a:gd name="T5" fmla="*/ 98 h 161"/>
                <a:gd name="T6" fmla="*/ 1893 w 3328"/>
                <a:gd name="T7" fmla="*/ 100 h 161"/>
                <a:gd name="T8" fmla="*/ 1910 w 3328"/>
                <a:gd name="T9" fmla="*/ 90 h 161"/>
                <a:gd name="T10" fmla="*/ 1910 w 3328"/>
                <a:gd name="T11" fmla="*/ 71 h 161"/>
                <a:gd name="T12" fmla="*/ 1893 w 3328"/>
                <a:gd name="T13" fmla="*/ 61 h 161"/>
                <a:gd name="T14" fmla="*/ 34 w 3328"/>
                <a:gd name="T15" fmla="*/ 0 h 161"/>
                <a:gd name="T16" fmla="*/ 46 w 3328"/>
                <a:gd name="T17" fmla="*/ 2 h 161"/>
                <a:gd name="T18" fmla="*/ 3291 w 3328"/>
                <a:gd name="T19" fmla="*/ 2 h 161"/>
                <a:gd name="T20" fmla="*/ 3309 w 3328"/>
                <a:gd name="T21" fmla="*/ 2 h 161"/>
                <a:gd name="T22" fmla="*/ 3325 w 3328"/>
                <a:gd name="T23" fmla="*/ 17 h 161"/>
                <a:gd name="T24" fmla="*/ 3328 w 3328"/>
                <a:gd name="T25" fmla="*/ 41 h 161"/>
                <a:gd name="T26" fmla="*/ 3317 w 3328"/>
                <a:gd name="T27" fmla="*/ 61 h 161"/>
                <a:gd name="T28" fmla="*/ 3286 w 3328"/>
                <a:gd name="T29" fmla="*/ 78 h 161"/>
                <a:gd name="T30" fmla="*/ 3228 w 3328"/>
                <a:gd name="T31" fmla="*/ 93 h 161"/>
                <a:gd name="T32" fmla="*/ 3146 w 3328"/>
                <a:gd name="T33" fmla="*/ 108 h 161"/>
                <a:gd name="T34" fmla="*/ 3045 w 3328"/>
                <a:gd name="T35" fmla="*/ 119 h 161"/>
                <a:gd name="T36" fmla="*/ 2928 w 3328"/>
                <a:gd name="T37" fmla="*/ 128 h 161"/>
                <a:gd name="T38" fmla="*/ 2799 w 3328"/>
                <a:gd name="T39" fmla="*/ 136 h 161"/>
                <a:gd name="T40" fmla="*/ 2661 w 3328"/>
                <a:gd name="T41" fmla="*/ 143 h 161"/>
                <a:gd name="T42" fmla="*/ 2516 w 3328"/>
                <a:gd name="T43" fmla="*/ 148 h 161"/>
                <a:gd name="T44" fmla="*/ 2370 w 3328"/>
                <a:gd name="T45" fmla="*/ 153 h 161"/>
                <a:gd name="T46" fmla="*/ 2226 w 3328"/>
                <a:gd name="T47" fmla="*/ 156 h 161"/>
                <a:gd name="T48" fmla="*/ 2085 w 3328"/>
                <a:gd name="T49" fmla="*/ 158 h 161"/>
                <a:gd name="T50" fmla="*/ 1955 w 3328"/>
                <a:gd name="T51" fmla="*/ 159 h 161"/>
                <a:gd name="T52" fmla="*/ 1835 w 3328"/>
                <a:gd name="T53" fmla="*/ 160 h 161"/>
                <a:gd name="T54" fmla="*/ 1732 w 3328"/>
                <a:gd name="T55" fmla="*/ 161 h 161"/>
                <a:gd name="T56" fmla="*/ 1646 w 3328"/>
                <a:gd name="T57" fmla="*/ 161 h 161"/>
                <a:gd name="T58" fmla="*/ 1377 w 3328"/>
                <a:gd name="T59" fmla="*/ 160 h 161"/>
                <a:gd name="T60" fmla="*/ 1118 w 3328"/>
                <a:gd name="T61" fmla="*/ 156 h 161"/>
                <a:gd name="T62" fmla="*/ 877 w 3328"/>
                <a:gd name="T63" fmla="*/ 151 h 161"/>
                <a:gd name="T64" fmla="*/ 657 w 3328"/>
                <a:gd name="T65" fmla="*/ 143 h 161"/>
                <a:gd name="T66" fmla="*/ 484 w 3328"/>
                <a:gd name="T67" fmla="*/ 135 h 161"/>
                <a:gd name="T68" fmla="*/ 357 w 3328"/>
                <a:gd name="T69" fmla="*/ 127 h 161"/>
                <a:gd name="T70" fmla="*/ 256 w 3328"/>
                <a:gd name="T71" fmla="*/ 119 h 161"/>
                <a:gd name="T72" fmla="*/ 177 w 3328"/>
                <a:gd name="T73" fmla="*/ 110 h 161"/>
                <a:gd name="T74" fmla="*/ 117 w 3328"/>
                <a:gd name="T75" fmla="*/ 101 h 161"/>
                <a:gd name="T76" fmla="*/ 74 w 3328"/>
                <a:gd name="T77" fmla="*/ 92 h 161"/>
                <a:gd name="T78" fmla="*/ 45 w 3328"/>
                <a:gd name="T79" fmla="*/ 83 h 161"/>
                <a:gd name="T80" fmla="*/ 26 w 3328"/>
                <a:gd name="T81" fmla="*/ 75 h 161"/>
                <a:gd name="T82" fmla="*/ 15 w 3328"/>
                <a:gd name="T83" fmla="*/ 68 h 161"/>
                <a:gd name="T84" fmla="*/ 9 w 3328"/>
                <a:gd name="T85" fmla="*/ 61 h 161"/>
                <a:gd name="T86" fmla="*/ 1 w 3328"/>
                <a:gd name="T87" fmla="*/ 45 h 161"/>
                <a:gd name="T88" fmla="*/ 4 w 3328"/>
                <a:gd name="T89" fmla="*/ 18 h 161"/>
                <a:gd name="T90" fmla="*/ 21 w 3328"/>
                <a:gd name="T91" fmla="*/ 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28" h="161">
                  <a:moveTo>
                    <a:pt x="1436" y="61"/>
                  </a:moveTo>
                  <a:lnTo>
                    <a:pt x="1426" y="64"/>
                  </a:lnTo>
                  <a:lnTo>
                    <a:pt x="1419" y="71"/>
                  </a:lnTo>
                  <a:lnTo>
                    <a:pt x="1416" y="80"/>
                  </a:lnTo>
                  <a:lnTo>
                    <a:pt x="1419" y="90"/>
                  </a:lnTo>
                  <a:lnTo>
                    <a:pt x="1426" y="98"/>
                  </a:lnTo>
                  <a:lnTo>
                    <a:pt x="1436" y="100"/>
                  </a:lnTo>
                  <a:lnTo>
                    <a:pt x="1893" y="100"/>
                  </a:lnTo>
                  <a:lnTo>
                    <a:pt x="1903" y="98"/>
                  </a:lnTo>
                  <a:lnTo>
                    <a:pt x="1910" y="90"/>
                  </a:lnTo>
                  <a:lnTo>
                    <a:pt x="1912" y="80"/>
                  </a:lnTo>
                  <a:lnTo>
                    <a:pt x="1910" y="71"/>
                  </a:lnTo>
                  <a:lnTo>
                    <a:pt x="1903" y="64"/>
                  </a:lnTo>
                  <a:lnTo>
                    <a:pt x="1893" y="61"/>
                  </a:lnTo>
                  <a:lnTo>
                    <a:pt x="1436" y="61"/>
                  </a:lnTo>
                  <a:close/>
                  <a:moveTo>
                    <a:pt x="34" y="0"/>
                  </a:moveTo>
                  <a:lnTo>
                    <a:pt x="39" y="1"/>
                  </a:lnTo>
                  <a:lnTo>
                    <a:pt x="46" y="2"/>
                  </a:lnTo>
                  <a:lnTo>
                    <a:pt x="3285" y="2"/>
                  </a:lnTo>
                  <a:lnTo>
                    <a:pt x="3291" y="2"/>
                  </a:lnTo>
                  <a:lnTo>
                    <a:pt x="3297" y="0"/>
                  </a:lnTo>
                  <a:lnTo>
                    <a:pt x="3309" y="2"/>
                  </a:lnTo>
                  <a:lnTo>
                    <a:pt x="3318" y="8"/>
                  </a:lnTo>
                  <a:lnTo>
                    <a:pt x="3325" y="17"/>
                  </a:lnTo>
                  <a:lnTo>
                    <a:pt x="3328" y="30"/>
                  </a:lnTo>
                  <a:lnTo>
                    <a:pt x="3328" y="41"/>
                  </a:lnTo>
                  <a:lnTo>
                    <a:pt x="3324" y="51"/>
                  </a:lnTo>
                  <a:lnTo>
                    <a:pt x="3317" y="61"/>
                  </a:lnTo>
                  <a:lnTo>
                    <a:pt x="3305" y="70"/>
                  </a:lnTo>
                  <a:lnTo>
                    <a:pt x="3286" y="78"/>
                  </a:lnTo>
                  <a:lnTo>
                    <a:pt x="3260" y="86"/>
                  </a:lnTo>
                  <a:lnTo>
                    <a:pt x="3228" y="93"/>
                  </a:lnTo>
                  <a:lnTo>
                    <a:pt x="3190" y="101"/>
                  </a:lnTo>
                  <a:lnTo>
                    <a:pt x="3146" y="108"/>
                  </a:lnTo>
                  <a:lnTo>
                    <a:pt x="3098" y="113"/>
                  </a:lnTo>
                  <a:lnTo>
                    <a:pt x="3045" y="119"/>
                  </a:lnTo>
                  <a:lnTo>
                    <a:pt x="2988" y="124"/>
                  </a:lnTo>
                  <a:lnTo>
                    <a:pt x="2928" y="128"/>
                  </a:lnTo>
                  <a:lnTo>
                    <a:pt x="2865" y="133"/>
                  </a:lnTo>
                  <a:lnTo>
                    <a:pt x="2799" y="136"/>
                  </a:lnTo>
                  <a:lnTo>
                    <a:pt x="2731" y="140"/>
                  </a:lnTo>
                  <a:lnTo>
                    <a:pt x="2661" y="143"/>
                  </a:lnTo>
                  <a:lnTo>
                    <a:pt x="2589" y="146"/>
                  </a:lnTo>
                  <a:lnTo>
                    <a:pt x="2516" y="148"/>
                  </a:lnTo>
                  <a:lnTo>
                    <a:pt x="2444" y="151"/>
                  </a:lnTo>
                  <a:lnTo>
                    <a:pt x="2370" y="153"/>
                  </a:lnTo>
                  <a:lnTo>
                    <a:pt x="2297" y="154"/>
                  </a:lnTo>
                  <a:lnTo>
                    <a:pt x="2226" y="156"/>
                  </a:lnTo>
                  <a:lnTo>
                    <a:pt x="2154" y="157"/>
                  </a:lnTo>
                  <a:lnTo>
                    <a:pt x="2085" y="158"/>
                  </a:lnTo>
                  <a:lnTo>
                    <a:pt x="2019" y="159"/>
                  </a:lnTo>
                  <a:lnTo>
                    <a:pt x="1955" y="159"/>
                  </a:lnTo>
                  <a:lnTo>
                    <a:pt x="1893" y="160"/>
                  </a:lnTo>
                  <a:lnTo>
                    <a:pt x="1835" y="160"/>
                  </a:lnTo>
                  <a:lnTo>
                    <a:pt x="1781" y="161"/>
                  </a:lnTo>
                  <a:lnTo>
                    <a:pt x="1732" y="161"/>
                  </a:lnTo>
                  <a:lnTo>
                    <a:pt x="1686" y="161"/>
                  </a:lnTo>
                  <a:lnTo>
                    <a:pt x="1646" y="161"/>
                  </a:lnTo>
                  <a:lnTo>
                    <a:pt x="1510" y="161"/>
                  </a:lnTo>
                  <a:lnTo>
                    <a:pt x="1377" y="160"/>
                  </a:lnTo>
                  <a:lnTo>
                    <a:pt x="1245" y="158"/>
                  </a:lnTo>
                  <a:lnTo>
                    <a:pt x="1118" y="156"/>
                  </a:lnTo>
                  <a:lnTo>
                    <a:pt x="995" y="154"/>
                  </a:lnTo>
                  <a:lnTo>
                    <a:pt x="877" y="151"/>
                  </a:lnTo>
                  <a:lnTo>
                    <a:pt x="764" y="147"/>
                  </a:lnTo>
                  <a:lnTo>
                    <a:pt x="657" y="143"/>
                  </a:lnTo>
                  <a:lnTo>
                    <a:pt x="557" y="139"/>
                  </a:lnTo>
                  <a:lnTo>
                    <a:pt x="484" y="135"/>
                  </a:lnTo>
                  <a:lnTo>
                    <a:pt x="416" y="131"/>
                  </a:lnTo>
                  <a:lnTo>
                    <a:pt x="357" y="127"/>
                  </a:lnTo>
                  <a:lnTo>
                    <a:pt x="303" y="123"/>
                  </a:lnTo>
                  <a:lnTo>
                    <a:pt x="256" y="119"/>
                  </a:lnTo>
                  <a:lnTo>
                    <a:pt x="214" y="114"/>
                  </a:lnTo>
                  <a:lnTo>
                    <a:pt x="177" y="110"/>
                  </a:lnTo>
                  <a:lnTo>
                    <a:pt x="145" y="106"/>
                  </a:lnTo>
                  <a:lnTo>
                    <a:pt x="117" y="101"/>
                  </a:lnTo>
                  <a:lnTo>
                    <a:pt x="94" y="97"/>
                  </a:lnTo>
                  <a:lnTo>
                    <a:pt x="74" y="92"/>
                  </a:lnTo>
                  <a:lnTo>
                    <a:pt x="58" y="87"/>
                  </a:lnTo>
                  <a:lnTo>
                    <a:pt x="45" y="83"/>
                  </a:lnTo>
                  <a:lnTo>
                    <a:pt x="35" y="79"/>
                  </a:lnTo>
                  <a:lnTo>
                    <a:pt x="26" y="75"/>
                  </a:lnTo>
                  <a:lnTo>
                    <a:pt x="19" y="71"/>
                  </a:lnTo>
                  <a:lnTo>
                    <a:pt x="15" y="68"/>
                  </a:lnTo>
                  <a:lnTo>
                    <a:pt x="11" y="64"/>
                  </a:lnTo>
                  <a:lnTo>
                    <a:pt x="9" y="61"/>
                  </a:lnTo>
                  <a:lnTo>
                    <a:pt x="6" y="57"/>
                  </a:lnTo>
                  <a:lnTo>
                    <a:pt x="1" y="45"/>
                  </a:lnTo>
                  <a:lnTo>
                    <a:pt x="0" y="32"/>
                  </a:lnTo>
                  <a:lnTo>
                    <a:pt x="4" y="18"/>
                  </a:lnTo>
                  <a:lnTo>
                    <a:pt x="11" y="8"/>
                  </a:lnTo>
                  <a:lnTo>
                    <a:pt x="21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241"/>
            <p:cNvSpPr>
              <a:spLocks noEditPoints="1"/>
            </p:cNvSpPr>
            <p:nvPr/>
          </p:nvSpPr>
          <p:spPr bwMode="auto">
            <a:xfrm>
              <a:off x="7291388" y="5300663"/>
              <a:ext cx="1047750" cy="104775"/>
            </a:xfrm>
            <a:custGeom>
              <a:avLst/>
              <a:gdLst>
                <a:gd name="T0" fmla="*/ 257 w 3303"/>
                <a:gd name="T1" fmla="*/ 64 h 332"/>
                <a:gd name="T2" fmla="*/ 97 w 3303"/>
                <a:gd name="T3" fmla="*/ 271 h 332"/>
                <a:gd name="T4" fmla="*/ 3208 w 3303"/>
                <a:gd name="T5" fmla="*/ 271 h 332"/>
                <a:gd name="T6" fmla="*/ 3055 w 3303"/>
                <a:gd name="T7" fmla="*/ 64 h 332"/>
                <a:gd name="T8" fmla="*/ 257 w 3303"/>
                <a:gd name="T9" fmla="*/ 64 h 332"/>
                <a:gd name="T10" fmla="*/ 242 w 3303"/>
                <a:gd name="T11" fmla="*/ 0 h 332"/>
                <a:gd name="T12" fmla="*/ 3071 w 3303"/>
                <a:gd name="T13" fmla="*/ 0 h 332"/>
                <a:gd name="T14" fmla="*/ 3080 w 3303"/>
                <a:gd name="T15" fmla="*/ 1 h 332"/>
                <a:gd name="T16" fmla="*/ 3089 w 3303"/>
                <a:gd name="T17" fmla="*/ 6 h 332"/>
                <a:gd name="T18" fmla="*/ 3097 w 3303"/>
                <a:gd name="T19" fmla="*/ 13 h 332"/>
                <a:gd name="T20" fmla="*/ 3293 w 3303"/>
                <a:gd name="T21" fmla="*/ 280 h 332"/>
                <a:gd name="T22" fmla="*/ 3300 w 3303"/>
                <a:gd name="T23" fmla="*/ 290 h 332"/>
                <a:gd name="T24" fmla="*/ 3303 w 3303"/>
                <a:gd name="T25" fmla="*/ 302 h 332"/>
                <a:gd name="T26" fmla="*/ 3301 w 3303"/>
                <a:gd name="T27" fmla="*/ 316 h 332"/>
                <a:gd name="T28" fmla="*/ 3294 w 3303"/>
                <a:gd name="T29" fmla="*/ 325 h 332"/>
                <a:gd name="T30" fmla="*/ 3284 w 3303"/>
                <a:gd name="T31" fmla="*/ 332 h 332"/>
                <a:gd name="T32" fmla="*/ 21 w 3303"/>
                <a:gd name="T33" fmla="*/ 332 h 332"/>
                <a:gd name="T34" fmla="*/ 10 w 3303"/>
                <a:gd name="T35" fmla="*/ 326 h 332"/>
                <a:gd name="T36" fmla="*/ 3 w 3303"/>
                <a:gd name="T37" fmla="*/ 317 h 332"/>
                <a:gd name="T38" fmla="*/ 0 w 3303"/>
                <a:gd name="T39" fmla="*/ 305 h 332"/>
                <a:gd name="T40" fmla="*/ 1 w 3303"/>
                <a:gd name="T41" fmla="*/ 294 h 332"/>
                <a:gd name="T42" fmla="*/ 7 w 3303"/>
                <a:gd name="T43" fmla="*/ 283 h 332"/>
                <a:gd name="T44" fmla="*/ 216 w 3303"/>
                <a:gd name="T45" fmla="*/ 12 h 332"/>
                <a:gd name="T46" fmla="*/ 223 w 3303"/>
                <a:gd name="T47" fmla="*/ 5 h 332"/>
                <a:gd name="T48" fmla="*/ 231 w 3303"/>
                <a:gd name="T49" fmla="*/ 1 h 332"/>
                <a:gd name="T50" fmla="*/ 242 w 3303"/>
                <a:gd name="T51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03" h="332">
                  <a:moveTo>
                    <a:pt x="257" y="64"/>
                  </a:moveTo>
                  <a:lnTo>
                    <a:pt x="97" y="271"/>
                  </a:lnTo>
                  <a:lnTo>
                    <a:pt x="3208" y="271"/>
                  </a:lnTo>
                  <a:lnTo>
                    <a:pt x="3055" y="64"/>
                  </a:lnTo>
                  <a:lnTo>
                    <a:pt x="257" y="64"/>
                  </a:lnTo>
                  <a:close/>
                  <a:moveTo>
                    <a:pt x="242" y="0"/>
                  </a:moveTo>
                  <a:lnTo>
                    <a:pt x="3071" y="0"/>
                  </a:lnTo>
                  <a:lnTo>
                    <a:pt x="3080" y="1"/>
                  </a:lnTo>
                  <a:lnTo>
                    <a:pt x="3089" y="6"/>
                  </a:lnTo>
                  <a:lnTo>
                    <a:pt x="3097" y="13"/>
                  </a:lnTo>
                  <a:lnTo>
                    <a:pt x="3293" y="280"/>
                  </a:lnTo>
                  <a:lnTo>
                    <a:pt x="3300" y="290"/>
                  </a:lnTo>
                  <a:lnTo>
                    <a:pt x="3303" y="302"/>
                  </a:lnTo>
                  <a:lnTo>
                    <a:pt x="3301" y="316"/>
                  </a:lnTo>
                  <a:lnTo>
                    <a:pt x="3294" y="325"/>
                  </a:lnTo>
                  <a:lnTo>
                    <a:pt x="3284" y="332"/>
                  </a:lnTo>
                  <a:lnTo>
                    <a:pt x="21" y="332"/>
                  </a:lnTo>
                  <a:lnTo>
                    <a:pt x="10" y="326"/>
                  </a:lnTo>
                  <a:lnTo>
                    <a:pt x="3" y="317"/>
                  </a:lnTo>
                  <a:lnTo>
                    <a:pt x="0" y="305"/>
                  </a:lnTo>
                  <a:lnTo>
                    <a:pt x="1" y="294"/>
                  </a:lnTo>
                  <a:lnTo>
                    <a:pt x="7" y="283"/>
                  </a:lnTo>
                  <a:lnTo>
                    <a:pt x="216" y="12"/>
                  </a:lnTo>
                  <a:lnTo>
                    <a:pt x="223" y="5"/>
                  </a:lnTo>
                  <a:lnTo>
                    <a:pt x="231" y="1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Freeform 242"/>
            <p:cNvSpPr>
              <a:spLocks noEditPoints="1"/>
            </p:cNvSpPr>
            <p:nvPr/>
          </p:nvSpPr>
          <p:spPr bwMode="auto">
            <a:xfrm>
              <a:off x="7588250" y="4805363"/>
              <a:ext cx="425450" cy="387350"/>
            </a:xfrm>
            <a:custGeom>
              <a:avLst/>
              <a:gdLst>
                <a:gd name="T0" fmla="*/ 609 w 1337"/>
                <a:gd name="T1" fmla="*/ 929 h 1221"/>
                <a:gd name="T2" fmla="*/ 713 w 1337"/>
                <a:gd name="T3" fmla="*/ 972 h 1221"/>
                <a:gd name="T4" fmla="*/ 731 w 1337"/>
                <a:gd name="T5" fmla="*/ 763 h 1221"/>
                <a:gd name="T6" fmla="*/ 668 w 1337"/>
                <a:gd name="T7" fmla="*/ 626 h 1221"/>
                <a:gd name="T8" fmla="*/ 670 w 1337"/>
                <a:gd name="T9" fmla="*/ 737 h 1221"/>
                <a:gd name="T10" fmla="*/ 668 w 1337"/>
                <a:gd name="T11" fmla="*/ 626 h 1221"/>
                <a:gd name="T12" fmla="*/ 951 w 1337"/>
                <a:gd name="T13" fmla="*/ 647 h 1221"/>
                <a:gd name="T14" fmla="*/ 763 w 1337"/>
                <a:gd name="T15" fmla="*/ 757 h 1221"/>
                <a:gd name="T16" fmla="*/ 749 w 1337"/>
                <a:gd name="T17" fmla="*/ 965 h 1221"/>
                <a:gd name="T18" fmla="*/ 751 w 1337"/>
                <a:gd name="T19" fmla="*/ 1128 h 1221"/>
                <a:gd name="T20" fmla="*/ 951 w 1337"/>
                <a:gd name="T21" fmla="*/ 1190 h 1221"/>
                <a:gd name="T22" fmla="*/ 1167 w 1337"/>
                <a:gd name="T23" fmla="*/ 1116 h 1221"/>
                <a:gd name="T24" fmla="*/ 1292 w 1337"/>
                <a:gd name="T25" fmla="*/ 931 h 1221"/>
                <a:gd name="T26" fmla="*/ 1281 w 1337"/>
                <a:gd name="T27" fmla="*/ 710 h 1221"/>
                <a:gd name="T28" fmla="*/ 1154 w 1337"/>
                <a:gd name="T29" fmla="*/ 549 h 1221"/>
                <a:gd name="T30" fmla="*/ 260 w 1337"/>
                <a:gd name="T31" fmla="*/ 508 h 1221"/>
                <a:gd name="T32" fmla="*/ 96 w 1337"/>
                <a:gd name="T33" fmla="*/ 636 h 1221"/>
                <a:gd name="T34" fmla="*/ 32 w 1337"/>
                <a:gd name="T35" fmla="*/ 838 h 1221"/>
                <a:gd name="T36" fmla="*/ 106 w 1337"/>
                <a:gd name="T37" fmla="*/ 1053 h 1221"/>
                <a:gd name="T38" fmla="*/ 291 w 1337"/>
                <a:gd name="T39" fmla="*/ 1178 h 1221"/>
                <a:gd name="T40" fmla="*/ 512 w 1337"/>
                <a:gd name="T41" fmla="*/ 1167 h 1221"/>
                <a:gd name="T42" fmla="*/ 623 w 1337"/>
                <a:gd name="T43" fmla="*/ 1040 h 1221"/>
                <a:gd name="T44" fmla="*/ 565 w 1337"/>
                <a:gd name="T45" fmla="*/ 838 h 1221"/>
                <a:gd name="T46" fmla="*/ 454 w 1337"/>
                <a:gd name="T47" fmla="*/ 702 h 1221"/>
                <a:gd name="T48" fmla="*/ 316 w 1337"/>
                <a:gd name="T49" fmla="*/ 537 h 1221"/>
                <a:gd name="T50" fmla="*/ 825 w 1337"/>
                <a:gd name="T51" fmla="*/ 508 h 1221"/>
                <a:gd name="T52" fmla="*/ 710 w 1337"/>
                <a:gd name="T53" fmla="*/ 630 h 1221"/>
                <a:gd name="T54" fmla="*/ 840 w 1337"/>
                <a:gd name="T55" fmla="*/ 693 h 1221"/>
                <a:gd name="T56" fmla="*/ 991 w 1337"/>
                <a:gd name="T57" fmla="*/ 533 h 1221"/>
                <a:gd name="T58" fmla="*/ 358 w 1337"/>
                <a:gd name="T59" fmla="*/ 486 h 1221"/>
                <a:gd name="T60" fmla="*/ 427 w 1337"/>
                <a:gd name="T61" fmla="*/ 639 h 1221"/>
                <a:gd name="T62" fmla="*/ 599 w 1337"/>
                <a:gd name="T63" fmla="*/ 681 h 1221"/>
                <a:gd name="T64" fmla="*/ 550 w 1337"/>
                <a:gd name="T65" fmla="*/ 526 h 1221"/>
                <a:gd name="T66" fmla="*/ 670 w 1337"/>
                <a:gd name="T67" fmla="*/ 32 h 1221"/>
                <a:gd name="T68" fmla="*/ 454 w 1337"/>
                <a:gd name="T69" fmla="*/ 106 h 1221"/>
                <a:gd name="T70" fmla="*/ 329 w 1337"/>
                <a:gd name="T71" fmla="*/ 290 h 1221"/>
                <a:gd name="T72" fmla="*/ 354 w 1337"/>
                <a:gd name="T73" fmla="*/ 455 h 1221"/>
                <a:gd name="T74" fmla="*/ 562 w 1337"/>
                <a:gd name="T75" fmla="*/ 496 h 1221"/>
                <a:gd name="T76" fmla="*/ 735 w 1337"/>
                <a:gd name="T77" fmla="*/ 520 h 1221"/>
                <a:gd name="T78" fmla="*/ 951 w 1337"/>
                <a:gd name="T79" fmla="*/ 454 h 1221"/>
                <a:gd name="T80" fmla="*/ 1020 w 1337"/>
                <a:gd name="T81" fmla="*/ 337 h 1221"/>
                <a:gd name="T82" fmla="*/ 919 w 1337"/>
                <a:gd name="T83" fmla="*/ 135 h 1221"/>
                <a:gd name="T84" fmla="*/ 718 w 1337"/>
                <a:gd name="T85" fmla="*/ 35 h 1221"/>
                <a:gd name="T86" fmla="*/ 809 w 1337"/>
                <a:gd name="T87" fmla="*/ 26 h 1221"/>
                <a:gd name="T88" fmla="*/ 987 w 1337"/>
                <a:gd name="T89" fmla="*/ 165 h 1221"/>
                <a:gd name="T90" fmla="*/ 1056 w 1337"/>
                <a:gd name="T91" fmla="*/ 385 h 1221"/>
                <a:gd name="T92" fmla="*/ 1172 w 1337"/>
                <a:gd name="T93" fmla="*/ 523 h 1221"/>
                <a:gd name="T94" fmla="*/ 1310 w 1337"/>
                <a:gd name="T95" fmla="*/ 699 h 1221"/>
                <a:gd name="T96" fmla="*/ 1325 w 1337"/>
                <a:gd name="T97" fmla="*/ 932 h 1221"/>
                <a:gd name="T98" fmla="*/ 1207 w 1337"/>
                <a:gd name="T99" fmla="*/ 1125 h 1221"/>
                <a:gd name="T100" fmla="*/ 999 w 1337"/>
                <a:gd name="T101" fmla="*/ 1218 h 1221"/>
                <a:gd name="T102" fmla="*/ 774 w 1337"/>
                <a:gd name="T103" fmla="*/ 1179 h 1221"/>
                <a:gd name="T104" fmla="*/ 601 w 1337"/>
                <a:gd name="T105" fmla="*/ 1155 h 1221"/>
                <a:gd name="T106" fmla="*/ 386 w 1337"/>
                <a:gd name="T107" fmla="*/ 1221 h 1221"/>
                <a:gd name="T108" fmla="*/ 165 w 1337"/>
                <a:gd name="T109" fmla="*/ 1152 h 1221"/>
                <a:gd name="T110" fmla="*/ 25 w 1337"/>
                <a:gd name="T111" fmla="*/ 976 h 1221"/>
                <a:gd name="T112" fmla="*/ 12 w 1337"/>
                <a:gd name="T113" fmla="*/ 743 h 1221"/>
                <a:gd name="T114" fmla="*/ 130 w 1337"/>
                <a:gd name="T115" fmla="*/ 550 h 1221"/>
                <a:gd name="T116" fmla="*/ 286 w 1337"/>
                <a:gd name="T117" fmla="*/ 425 h 1221"/>
                <a:gd name="T118" fmla="*/ 329 w 1337"/>
                <a:gd name="T119" fmla="*/ 204 h 1221"/>
                <a:gd name="T120" fmla="*/ 489 w 1337"/>
                <a:gd name="T121" fmla="*/ 45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37" h="1221">
                  <a:moveTo>
                    <a:pt x="605" y="763"/>
                  </a:moveTo>
                  <a:lnTo>
                    <a:pt x="599" y="799"/>
                  </a:lnTo>
                  <a:lnTo>
                    <a:pt x="597" y="838"/>
                  </a:lnTo>
                  <a:lnTo>
                    <a:pt x="600" y="885"/>
                  </a:lnTo>
                  <a:lnTo>
                    <a:pt x="609" y="929"/>
                  </a:lnTo>
                  <a:lnTo>
                    <a:pt x="624" y="972"/>
                  </a:lnTo>
                  <a:lnTo>
                    <a:pt x="643" y="1011"/>
                  </a:lnTo>
                  <a:lnTo>
                    <a:pt x="668" y="1049"/>
                  </a:lnTo>
                  <a:lnTo>
                    <a:pt x="692" y="1011"/>
                  </a:lnTo>
                  <a:lnTo>
                    <a:pt x="713" y="972"/>
                  </a:lnTo>
                  <a:lnTo>
                    <a:pt x="727" y="929"/>
                  </a:lnTo>
                  <a:lnTo>
                    <a:pt x="736" y="885"/>
                  </a:lnTo>
                  <a:lnTo>
                    <a:pt x="739" y="838"/>
                  </a:lnTo>
                  <a:lnTo>
                    <a:pt x="737" y="799"/>
                  </a:lnTo>
                  <a:lnTo>
                    <a:pt x="731" y="763"/>
                  </a:lnTo>
                  <a:lnTo>
                    <a:pt x="700" y="767"/>
                  </a:lnTo>
                  <a:lnTo>
                    <a:pt x="670" y="769"/>
                  </a:lnTo>
                  <a:lnTo>
                    <a:pt x="637" y="767"/>
                  </a:lnTo>
                  <a:lnTo>
                    <a:pt x="605" y="763"/>
                  </a:lnTo>
                  <a:close/>
                  <a:moveTo>
                    <a:pt x="668" y="626"/>
                  </a:moveTo>
                  <a:lnTo>
                    <a:pt x="647" y="659"/>
                  </a:lnTo>
                  <a:lnTo>
                    <a:pt x="628" y="694"/>
                  </a:lnTo>
                  <a:lnTo>
                    <a:pt x="613" y="731"/>
                  </a:lnTo>
                  <a:lnTo>
                    <a:pt x="641" y="736"/>
                  </a:lnTo>
                  <a:lnTo>
                    <a:pt x="670" y="737"/>
                  </a:lnTo>
                  <a:lnTo>
                    <a:pt x="696" y="736"/>
                  </a:lnTo>
                  <a:lnTo>
                    <a:pt x="723" y="733"/>
                  </a:lnTo>
                  <a:lnTo>
                    <a:pt x="709" y="695"/>
                  </a:lnTo>
                  <a:lnTo>
                    <a:pt x="690" y="659"/>
                  </a:lnTo>
                  <a:lnTo>
                    <a:pt x="668" y="626"/>
                  </a:lnTo>
                  <a:close/>
                  <a:moveTo>
                    <a:pt x="1039" y="496"/>
                  </a:moveTo>
                  <a:lnTo>
                    <a:pt x="1023" y="538"/>
                  </a:lnTo>
                  <a:lnTo>
                    <a:pt x="1003" y="577"/>
                  </a:lnTo>
                  <a:lnTo>
                    <a:pt x="978" y="614"/>
                  </a:lnTo>
                  <a:lnTo>
                    <a:pt x="951" y="647"/>
                  </a:lnTo>
                  <a:lnTo>
                    <a:pt x="918" y="677"/>
                  </a:lnTo>
                  <a:lnTo>
                    <a:pt x="884" y="703"/>
                  </a:lnTo>
                  <a:lnTo>
                    <a:pt x="846" y="725"/>
                  </a:lnTo>
                  <a:lnTo>
                    <a:pt x="805" y="744"/>
                  </a:lnTo>
                  <a:lnTo>
                    <a:pt x="763" y="757"/>
                  </a:lnTo>
                  <a:lnTo>
                    <a:pt x="769" y="796"/>
                  </a:lnTo>
                  <a:lnTo>
                    <a:pt x="772" y="838"/>
                  </a:lnTo>
                  <a:lnTo>
                    <a:pt x="769" y="882"/>
                  </a:lnTo>
                  <a:lnTo>
                    <a:pt x="762" y="924"/>
                  </a:lnTo>
                  <a:lnTo>
                    <a:pt x="749" y="965"/>
                  </a:lnTo>
                  <a:lnTo>
                    <a:pt x="733" y="1003"/>
                  </a:lnTo>
                  <a:lnTo>
                    <a:pt x="713" y="1040"/>
                  </a:lnTo>
                  <a:lnTo>
                    <a:pt x="689" y="1073"/>
                  </a:lnTo>
                  <a:lnTo>
                    <a:pt x="719" y="1103"/>
                  </a:lnTo>
                  <a:lnTo>
                    <a:pt x="751" y="1128"/>
                  </a:lnTo>
                  <a:lnTo>
                    <a:pt x="787" y="1149"/>
                  </a:lnTo>
                  <a:lnTo>
                    <a:pt x="825" y="1167"/>
                  </a:lnTo>
                  <a:lnTo>
                    <a:pt x="864" y="1180"/>
                  </a:lnTo>
                  <a:lnTo>
                    <a:pt x="907" y="1187"/>
                  </a:lnTo>
                  <a:lnTo>
                    <a:pt x="951" y="1190"/>
                  </a:lnTo>
                  <a:lnTo>
                    <a:pt x="999" y="1187"/>
                  </a:lnTo>
                  <a:lnTo>
                    <a:pt x="1045" y="1178"/>
                  </a:lnTo>
                  <a:lnTo>
                    <a:pt x="1088" y="1163"/>
                  </a:lnTo>
                  <a:lnTo>
                    <a:pt x="1129" y="1141"/>
                  </a:lnTo>
                  <a:lnTo>
                    <a:pt x="1167" y="1116"/>
                  </a:lnTo>
                  <a:lnTo>
                    <a:pt x="1200" y="1086"/>
                  </a:lnTo>
                  <a:lnTo>
                    <a:pt x="1231" y="1053"/>
                  </a:lnTo>
                  <a:lnTo>
                    <a:pt x="1256" y="1015"/>
                  </a:lnTo>
                  <a:lnTo>
                    <a:pt x="1277" y="975"/>
                  </a:lnTo>
                  <a:lnTo>
                    <a:pt x="1292" y="931"/>
                  </a:lnTo>
                  <a:lnTo>
                    <a:pt x="1301" y="886"/>
                  </a:lnTo>
                  <a:lnTo>
                    <a:pt x="1304" y="838"/>
                  </a:lnTo>
                  <a:lnTo>
                    <a:pt x="1301" y="793"/>
                  </a:lnTo>
                  <a:lnTo>
                    <a:pt x="1294" y="751"/>
                  </a:lnTo>
                  <a:lnTo>
                    <a:pt x="1281" y="710"/>
                  </a:lnTo>
                  <a:lnTo>
                    <a:pt x="1264" y="673"/>
                  </a:lnTo>
                  <a:lnTo>
                    <a:pt x="1241" y="637"/>
                  </a:lnTo>
                  <a:lnTo>
                    <a:pt x="1216" y="605"/>
                  </a:lnTo>
                  <a:lnTo>
                    <a:pt x="1186" y="575"/>
                  </a:lnTo>
                  <a:lnTo>
                    <a:pt x="1154" y="549"/>
                  </a:lnTo>
                  <a:lnTo>
                    <a:pt x="1118" y="528"/>
                  </a:lnTo>
                  <a:lnTo>
                    <a:pt x="1079" y="509"/>
                  </a:lnTo>
                  <a:lnTo>
                    <a:pt x="1039" y="496"/>
                  </a:lnTo>
                  <a:close/>
                  <a:moveTo>
                    <a:pt x="300" y="496"/>
                  </a:moveTo>
                  <a:lnTo>
                    <a:pt x="260" y="508"/>
                  </a:lnTo>
                  <a:lnTo>
                    <a:pt x="221" y="526"/>
                  </a:lnTo>
                  <a:lnTo>
                    <a:pt x="185" y="548"/>
                  </a:lnTo>
                  <a:lnTo>
                    <a:pt x="152" y="573"/>
                  </a:lnTo>
                  <a:lnTo>
                    <a:pt x="122" y="603"/>
                  </a:lnTo>
                  <a:lnTo>
                    <a:pt x="96" y="636"/>
                  </a:lnTo>
                  <a:lnTo>
                    <a:pt x="73" y="672"/>
                  </a:lnTo>
                  <a:lnTo>
                    <a:pt x="56" y="710"/>
                  </a:lnTo>
                  <a:lnTo>
                    <a:pt x="43" y="751"/>
                  </a:lnTo>
                  <a:lnTo>
                    <a:pt x="35" y="793"/>
                  </a:lnTo>
                  <a:lnTo>
                    <a:pt x="32" y="838"/>
                  </a:lnTo>
                  <a:lnTo>
                    <a:pt x="35" y="886"/>
                  </a:lnTo>
                  <a:lnTo>
                    <a:pt x="45" y="931"/>
                  </a:lnTo>
                  <a:lnTo>
                    <a:pt x="60" y="975"/>
                  </a:lnTo>
                  <a:lnTo>
                    <a:pt x="80" y="1015"/>
                  </a:lnTo>
                  <a:lnTo>
                    <a:pt x="106" y="1053"/>
                  </a:lnTo>
                  <a:lnTo>
                    <a:pt x="135" y="1086"/>
                  </a:lnTo>
                  <a:lnTo>
                    <a:pt x="170" y="1116"/>
                  </a:lnTo>
                  <a:lnTo>
                    <a:pt x="207" y="1141"/>
                  </a:lnTo>
                  <a:lnTo>
                    <a:pt x="248" y="1163"/>
                  </a:lnTo>
                  <a:lnTo>
                    <a:pt x="291" y="1178"/>
                  </a:lnTo>
                  <a:lnTo>
                    <a:pt x="338" y="1187"/>
                  </a:lnTo>
                  <a:lnTo>
                    <a:pt x="386" y="1190"/>
                  </a:lnTo>
                  <a:lnTo>
                    <a:pt x="430" y="1187"/>
                  </a:lnTo>
                  <a:lnTo>
                    <a:pt x="471" y="1180"/>
                  </a:lnTo>
                  <a:lnTo>
                    <a:pt x="512" y="1167"/>
                  </a:lnTo>
                  <a:lnTo>
                    <a:pt x="550" y="1149"/>
                  </a:lnTo>
                  <a:lnTo>
                    <a:pt x="585" y="1128"/>
                  </a:lnTo>
                  <a:lnTo>
                    <a:pt x="618" y="1103"/>
                  </a:lnTo>
                  <a:lnTo>
                    <a:pt x="648" y="1073"/>
                  </a:lnTo>
                  <a:lnTo>
                    <a:pt x="623" y="1040"/>
                  </a:lnTo>
                  <a:lnTo>
                    <a:pt x="603" y="1003"/>
                  </a:lnTo>
                  <a:lnTo>
                    <a:pt x="586" y="965"/>
                  </a:lnTo>
                  <a:lnTo>
                    <a:pt x="575" y="924"/>
                  </a:lnTo>
                  <a:lnTo>
                    <a:pt x="567" y="882"/>
                  </a:lnTo>
                  <a:lnTo>
                    <a:pt x="565" y="838"/>
                  </a:lnTo>
                  <a:lnTo>
                    <a:pt x="567" y="796"/>
                  </a:lnTo>
                  <a:lnTo>
                    <a:pt x="574" y="756"/>
                  </a:lnTo>
                  <a:lnTo>
                    <a:pt x="531" y="743"/>
                  </a:lnTo>
                  <a:lnTo>
                    <a:pt x="492" y="724"/>
                  </a:lnTo>
                  <a:lnTo>
                    <a:pt x="454" y="702"/>
                  </a:lnTo>
                  <a:lnTo>
                    <a:pt x="419" y="676"/>
                  </a:lnTo>
                  <a:lnTo>
                    <a:pt x="388" y="645"/>
                  </a:lnTo>
                  <a:lnTo>
                    <a:pt x="359" y="613"/>
                  </a:lnTo>
                  <a:lnTo>
                    <a:pt x="336" y="576"/>
                  </a:lnTo>
                  <a:lnTo>
                    <a:pt x="316" y="537"/>
                  </a:lnTo>
                  <a:lnTo>
                    <a:pt x="300" y="496"/>
                  </a:lnTo>
                  <a:close/>
                  <a:moveTo>
                    <a:pt x="951" y="485"/>
                  </a:moveTo>
                  <a:lnTo>
                    <a:pt x="907" y="488"/>
                  </a:lnTo>
                  <a:lnTo>
                    <a:pt x="864" y="496"/>
                  </a:lnTo>
                  <a:lnTo>
                    <a:pt x="825" y="508"/>
                  </a:lnTo>
                  <a:lnTo>
                    <a:pt x="787" y="526"/>
                  </a:lnTo>
                  <a:lnTo>
                    <a:pt x="751" y="547"/>
                  </a:lnTo>
                  <a:lnTo>
                    <a:pt x="719" y="572"/>
                  </a:lnTo>
                  <a:lnTo>
                    <a:pt x="689" y="602"/>
                  </a:lnTo>
                  <a:lnTo>
                    <a:pt x="710" y="630"/>
                  </a:lnTo>
                  <a:lnTo>
                    <a:pt x="728" y="660"/>
                  </a:lnTo>
                  <a:lnTo>
                    <a:pt x="742" y="692"/>
                  </a:lnTo>
                  <a:lnTo>
                    <a:pt x="754" y="725"/>
                  </a:lnTo>
                  <a:lnTo>
                    <a:pt x="798" y="712"/>
                  </a:lnTo>
                  <a:lnTo>
                    <a:pt x="840" y="693"/>
                  </a:lnTo>
                  <a:lnTo>
                    <a:pt x="878" y="669"/>
                  </a:lnTo>
                  <a:lnTo>
                    <a:pt x="912" y="640"/>
                  </a:lnTo>
                  <a:lnTo>
                    <a:pt x="943" y="608"/>
                  </a:lnTo>
                  <a:lnTo>
                    <a:pt x="969" y="572"/>
                  </a:lnTo>
                  <a:lnTo>
                    <a:pt x="991" y="533"/>
                  </a:lnTo>
                  <a:lnTo>
                    <a:pt x="1007" y="490"/>
                  </a:lnTo>
                  <a:lnTo>
                    <a:pt x="979" y="486"/>
                  </a:lnTo>
                  <a:lnTo>
                    <a:pt x="951" y="485"/>
                  </a:lnTo>
                  <a:close/>
                  <a:moveTo>
                    <a:pt x="386" y="485"/>
                  </a:moveTo>
                  <a:lnTo>
                    <a:pt x="358" y="486"/>
                  </a:lnTo>
                  <a:lnTo>
                    <a:pt x="332" y="489"/>
                  </a:lnTo>
                  <a:lnTo>
                    <a:pt x="348" y="532"/>
                  </a:lnTo>
                  <a:lnTo>
                    <a:pt x="370" y="571"/>
                  </a:lnTo>
                  <a:lnTo>
                    <a:pt x="396" y="607"/>
                  </a:lnTo>
                  <a:lnTo>
                    <a:pt x="427" y="639"/>
                  </a:lnTo>
                  <a:lnTo>
                    <a:pt x="460" y="668"/>
                  </a:lnTo>
                  <a:lnTo>
                    <a:pt x="498" y="692"/>
                  </a:lnTo>
                  <a:lnTo>
                    <a:pt x="539" y="711"/>
                  </a:lnTo>
                  <a:lnTo>
                    <a:pt x="582" y="725"/>
                  </a:lnTo>
                  <a:lnTo>
                    <a:pt x="599" y="681"/>
                  </a:lnTo>
                  <a:lnTo>
                    <a:pt x="621" y="639"/>
                  </a:lnTo>
                  <a:lnTo>
                    <a:pt x="648" y="601"/>
                  </a:lnTo>
                  <a:lnTo>
                    <a:pt x="618" y="572"/>
                  </a:lnTo>
                  <a:lnTo>
                    <a:pt x="585" y="547"/>
                  </a:lnTo>
                  <a:lnTo>
                    <a:pt x="550" y="526"/>
                  </a:lnTo>
                  <a:lnTo>
                    <a:pt x="512" y="508"/>
                  </a:lnTo>
                  <a:lnTo>
                    <a:pt x="471" y="496"/>
                  </a:lnTo>
                  <a:lnTo>
                    <a:pt x="430" y="488"/>
                  </a:lnTo>
                  <a:lnTo>
                    <a:pt x="386" y="485"/>
                  </a:lnTo>
                  <a:close/>
                  <a:moveTo>
                    <a:pt x="670" y="32"/>
                  </a:moveTo>
                  <a:lnTo>
                    <a:pt x="622" y="35"/>
                  </a:lnTo>
                  <a:lnTo>
                    <a:pt x="576" y="45"/>
                  </a:lnTo>
                  <a:lnTo>
                    <a:pt x="532" y="60"/>
                  </a:lnTo>
                  <a:lnTo>
                    <a:pt x="492" y="80"/>
                  </a:lnTo>
                  <a:lnTo>
                    <a:pt x="454" y="106"/>
                  </a:lnTo>
                  <a:lnTo>
                    <a:pt x="419" y="135"/>
                  </a:lnTo>
                  <a:lnTo>
                    <a:pt x="390" y="169"/>
                  </a:lnTo>
                  <a:lnTo>
                    <a:pt x="364" y="206"/>
                  </a:lnTo>
                  <a:lnTo>
                    <a:pt x="344" y="248"/>
                  </a:lnTo>
                  <a:lnTo>
                    <a:pt x="329" y="290"/>
                  </a:lnTo>
                  <a:lnTo>
                    <a:pt x="320" y="337"/>
                  </a:lnTo>
                  <a:lnTo>
                    <a:pt x="316" y="385"/>
                  </a:lnTo>
                  <a:lnTo>
                    <a:pt x="319" y="422"/>
                  </a:lnTo>
                  <a:lnTo>
                    <a:pt x="324" y="459"/>
                  </a:lnTo>
                  <a:lnTo>
                    <a:pt x="354" y="455"/>
                  </a:lnTo>
                  <a:lnTo>
                    <a:pt x="386" y="454"/>
                  </a:lnTo>
                  <a:lnTo>
                    <a:pt x="433" y="456"/>
                  </a:lnTo>
                  <a:lnTo>
                    <a:pt x="479" y="465"/>
                  </a:lnTo>
                  <a:lnTo>
                    <a:pt x="521" y="478"/>
                  </a:lnTo>
                  <a:lnTo>
                    <a:pt x="562" y="496"/>
                  </a:lnTo>
                  <a:lnTo>
                    <a:pt x="601" y="520"/>
                  </a:lnTo>
                  <a:lnTo>
                    <a:pt x="636" y="546"/>
                  </a:lnTo>
                  <a:lnTo>
                    <a:pt x="668" y="576"/>
                  </a:lnTo>
                  <a:lnTo>
                    <a:pt x="700" y="546"/>
                  </a:lnTo>
                  <a:lnTo>
                    <a:pt x="735" y="520"/>
                  </a:lnTo>
                  <a:lnTo>
                    <a:pt x="774" y="496"/>
                  </a:lnTo>
                  <a:lnTo>
                    <a:pt x="815" y="478"/>
                  </a:lnTo>
                  <a:lnTo>
                    <a:pt x="858" y="465"/>
                  </a:lnTo>
                  <a:lnTo>
                    <a:pt x="903" y="456"/>
                  </a:lnTo>
                  <a:lnTo>
                    <a:pt x="951" y="454"/>
                  </a:lnTo>
                  <a:lnTo>
                    <a:pt x="984" y="455"/>
                  </a:lnTo>
                  <a:lnTo>
                    <a:pt x="1015" y="459"/>
                  </a:lnTo>
                  <a:lnTo>
                    <a:pt x="1021" y="422"/>
                  </a:lnTo>
                  <a:lnTo>
                    <a:pt x="1023" y="385"/>
                  </a:lnTo>
                  <a:lnTo>
                    <a:pt x="1020" y="337"/>
                  </a:lnTo>
                  <a:lnTo>
                    <a:pt x="1011" y="290"/>
                  </a:lnTo>
                  <a:lnTo>
                    <a:pt x="996" y="248"/>
                  </a:lnTo>
                  <a:lnTo>
                    <a:pt x="975" y="206"/>
                  </a:lnTo>
                  <a:lnTo>
                    <a:pt x="950" y="169"/>
                  </a:lnTo>
                  <a:lnTo>
                    <a:pt x="919" y="135"/>
                  </a:lnTo>
                  <a:lnTo>
                    <a:pt x="886" y="106"/>
                  </a:lnTo>
                  <a:lnTo>
                    <a:pt x="848" y="80"/>
                  </a:lnTo>
                  <a:lnTo>
                    <a:pt x="807" y="60"/>
                  </a:lnTo>
                  <a:lnTo>
                    <a:pt x="764" y="45"/>
                  </a:lnTo>
                  <a:lnTo>
                    <a:pt x="718" y="35"/>
                  </a:lnTo>
                  <a:lnTo>
                    <a:pt x="670" y="32"/>
                  </a:lnTo>
                  <a:close/>
                  <a:moveTo>
                    <a:pt x="670" y="0"/>
                  </a:moveTo>
                  <a:lnTo>
                    <a:pt x="718" y="3"/>
                  </a:lnTo>
                  <a:lnTo>
                    <a:pt x="765" y="11"/>
                  </a:lnTo>
                  <a:lnTo>
                    <a:pt x="809" y="26"/>
                  </a:lnTo>
                  <a:lnTo>
                    <a:pt x="851" y="45"/>
                  </a:lnTo>
                  <a:lnTo>
                    <a:pt x="890" y="69"/>
                  </a:lnTo>
                  <a:lnTo>
                    <a:pt x="926" y="97"/>
                  </a:lnTo>
                  <a:lnTo>
                    <a:pt x="958" y="129"/>
                  </a:lnTo>
                  <a:lnTo>
                    <a:pt x="987" y="165"/>
                  </a:lnTo>
                  <a:lnTo>
                    <a:pt x="1010" y="204"/>
                  </a:lnTo>
                  <a:lnTo>
                    <a:pt x="1029" y="246"/>
                  </a:lnTo>
                  <a:lnTo>
                    <a:pt x="1044" y="289"/>
                  </a:lnTo>
                  <a:lnTo>
                    <a:pt x="1053" y="336"/>
                  </a:lnTo>
                  <a:lnTo>
                    <a:pt x="1056" y="385"/>
                  </a:lnTo>
                  <a:lnTo>
                    <a:pt x="1053" y="425"/>
                  </a:lnTo>
                  <a:lnTo>
                    <a:pt x="1047" y="466"/>
                  </a:lnTo>
                  <a:lnTo>
                    <a:pt x="1090" y="480"/>
                  </a:lnTo>
                  <a:lnTo>
                    <a:pt x="1132" y="499"/>
                  </a:lnTo>
                  <a:lnTo>
                    <a:pt x="1172" y="523"/>
                  </a:lnTo>
                  <a:lnTo>
                    <a:pt x="1208" y="551"/>
                  </a:lnTo>
                  <a:lnTo>
                    <a:pt x="1239" y="583"/>
                  </a:lnTo>
                  <a:lnTo>
                    <a:pt x="1268" y="619"/>
                  </a:lnTo>
                  <a:lnTo>
                    <a:pt x="1291" y="657"/>
                  </a:lnTo>
                  <a:lnTo>
                    <a:pt x="1310" y="699"/>
                  </a:lnTo>
                  <a:lnTo>
                    <a:pt x="1325" y="744"/>
                  </a:lnTo>
                  <a:lnTo>
                    <a:pt x="1334" y="789"/>
                  </a:lnTo>
                  <a:lnTo>
                    <a:pt x="1337" y="838"/>
                  </a:lnTo>
                  <a:lnTo>
                    <a:pt x="1334" y="886"/>
                  </a:lnTo>
                  <a:lnTo>
                    <a:pt x="1325" y="932"/>
                  </a:lnTo>
                  <a:lnTo>
                    <a:pt x="1310" y="976"/>
                  </a:lnTo>
                  <a:lnTo>
                    <a:pt x="1291" y="1017"/>
                  </a:lnTo>
                  <a:lnTo>
                    <a:pt x="1268" y="1057"/>
                  </a:lnTo>
                  <a:lnTo>
                    <a:pt x="1239" y="1093"/>
                  </a:lnTo>
                  <a:lnTo>
                    <a:pt x="1207" y="1125"/>
                  </a:lnTo>
                  <a:lnTo>
                    <a:pt x="1171" y="1152"/>
                  </a:lnTo>
                  <a:lnTo>
                    <a:pt x="1132" y="1177"/>
                  </a:lnTo>
                  <a:lnTo>
                    <a:pt x="1090" y="1196"/>
                  </a:lnTo>
                  <a:lnTo>
                    <a:pt x="1046" y="1210"/>
                  </a:lnTo>
                  <a:lnTo>
                    <a:pt x="999" y="1218"/>
                  </a:lnTo>
                  <a:lnTo>
                    <a:pt x="951" y="1221"/>
                  </a:lnTo>
                  <a:lnTo>
                    <a:pt x="903" y="1218"/>
                  </a:lnTo>
                  <a:lnTo>
                    <a:pt x="858" y="1210"/>
                  </a:lnTo>
                  <a:lnTo>
                    <a:pt x="815" y="1197"/>
                  </a:lnTo>
                  <a:lnTo>
                    <a:pt x="774" y="1179"/>
                  </a:lnTo>
                  <a:lnTo>
                    <a:pt x="735" y="1155"/>
                  </a:lnTo>
                  <a:lnTo>
                    <a:pt x="700" y="1129"/>
                  </a:lnTo>
                  <a:lnTo>
                    <a:pt x="668" y="1099"/>
                  </a:lnTo>
                  <a:lnTo>
                    <a:pt x="636" y="1129"/>
                  </a:lnTo>
                  <a:lnTo>
                    <a:pt x="601" y="1155"/>
                  </a:lnTo>
                  <a:lnTo>
                    <a:pt x="562" y="1179"/>
                  </a:lnTo>
                  <a:lnTo>
                    <a:pt x="521" y="1197"/>
                  </a:lnTo>
                  <a:lnTo>
                    <a:pt x="479" y="1210"/>
                  </a:lnTo>
                  <a:lnTo>
                    <a:pt x="433" y="1218"/>
                  </a:lnTo>
                  <a:lnTo>
                    <a:pt x="386" y="1221"/>
                  </a:lnTo>
                  <a:lnTo>
                    <a:pt x="337" y="1218"/>
                  </a:lnTo>
                  <a:lnTo>
                    <a:pt x="291" y="1210"/>
                  </a:lnTo>
                  <a:lnTo>
                    <a:pt x="246" y="1196"/>
                  </a:lnTo>
                  <a:lnTo>
                    <a:pt x="205" y="1177"/>
                  </a:lnTo>
                  <a:lnTo>
                    <a:pt x="165" y="1152"/>
                  </a:lnTo>
                  <a:lnTo>
                    <a:pt x="129" y="1125"/>
                  </a:lnTo>
                  <a:lnTo>
                    <a:pt x="98" y="1093"/>
                  </a:lnTo>
                  <a:lnTo>
                    <a:pt x="69" y="1057"/>
                  </a:lnTo>
                  <a:lnTo>
                    <a:pt x="45" y="1017"/>
                  </a:lnTo>
                  <a:lnTo>
                    <a:pt x="25" y="976"/>
                  </a:lnTo>
                  <a:lnTo>
                    <a:pt x="12" y="932"/>
                  </a:lnTo>
                  <a:lnTo>
                    <a:pt x="3" y="886"/>
                  </a:lnTo>
                  <a:lnTo>
                    <a:pt x="0" y="838"/>
                  </a:lnTo>
                  <a:lnTo>
                    <a:pt x="3" y="789"/>
                  </a:lnTo>
                  <a:lnTo>
                    <a:pt x="12" y="743"/>
                  </a:lnTo>
                  <a:lnTo>
                    <a:pt x="26" y="698"/>
                  </a:lnTo>
                  <a:lnTo>
                    <a:pt x="46" y="656"/>
                  </a:lnTo>
                  <a:lnTo>
                    <a:pt x="69" y="618"/>
                  </a:lnTo>
                  <a:lnTo>
                    <a:pt x="98" y="581"/>
                  </a:lnTo>
                  <a:lnTo>
                    <a:pt x="130" y="550"/>
                  </a:lnTo>
                  <a:lnTo>
                    <a:pt x="167" y="522"/>
                  </a:lnTo>
                  <a:lnTo>
                    <a:pt x="206" y="498"/>
                  </a:lnTo>
                  <a:lnTo>
                    <a:pt x="248" y="479"/>
                  </a:lnTo>
                  <a:lnTo>
                    <a:pt x="293" y="465"/>
                  </a:lnTo>
                  <a:lnTo>
                    <a:pt x="286" y="425"/>
                  </a:lnTo>
                  <a:lnTo>
                    <a:pt x="284" y="385"/>
                  </a:lnTo>
                  <a:lnTo>
                    <a:pt x="287" y="336"/>
                  </a:lnTo>
                  <a:lnTo>
                    <a:pt x="296" y="289"/>
                  </a:lnTo>
                  <a:lnTo>
                    <a:pt x="310" y="246"/>
                  </a:lnTo>
                  <a:lnTo>
                    <a:pt x="329" y="204"/>
                  </a:lnTo>
                  <a:lnTo>
                    <a:pt x="353" y="165"/>
                  </a:lnTo>
                  <a:lnTo>
                    <a:pt x="382" y="129"/>
                  </a:lnTo>
                  <a:lnTo>
                    <a:pt x="413" y="97"/>
                  </a:lnTo>
                  <a:lnTo>
                    <a:pt x="450" y="69"/>
                  </a:lnTo>
                  <a:lnTo>
                    <a:pt x="489" y="45"/>
                  </a:lnTo>
                  <a:lnTo>
                    <a:pt x="530" y="26"/>
                  </a:lnTo>
                  <a:lnTo>
                    <a:pt x="575" y="11"/>
                  </a:lnTo>
                  <a:lnTo>
                    <a:pt x="621" y="3"/>
                  </a:lnTo>
                  <a:lnTo>
                    <a:pt x="6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243"/>
            <p:cNvSpPr>
              <a:spLocks/>
            </p:cNvSpPr>
            <p:nvPr/>
          </p:nvSpPr>
          <p:spPr bwMode="auto">
            <a:xfrm>
              <a:off x="7470775" y="4943475"/>
              <a:ext cx="136525" cy="46038"/>
            </a:xfrm>
            <a:custGeom>
              <a:avLst/>
              <a:gdLst>
                <a:gd name="T0" fmla="*/ 0 w 428"/>
                <a:gd name="T1" fmla="*/ 0 h 142"/>
                <a:gd name="T2" fmla="*/ 287 w 428"/>
                <a:gd name="T3" fmla="*/ 0 h 142"/>
                <a:gd name="T4" fmla="*/ 428 w 428"/>
                <a:gd name="T5" fmla="*/ 142 h 142"/>
                <a:gd name="T6" fmla="*/ 0 w 428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8" h="142">
                  <a:moveTo>
                    <a:pt x="0" y="0"/>
                  </a:moveTo>
                  <a:lnTo>
                    <a:pt x="287" y="0"/>
                  </a:lnTo>
                  <a:lnTo>
                    <a:pt x="428" y="14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Rectangle 244"/>
            <p:cNvSpPr>
              <a:spLocks noChangeArrowheads="1"/>
            </p:cNvSpPr>
            <p:nvPr/>
          </p:nvSpPr>
          <p:spPr bwMode="auto">
            <a:xfrm>
              <a:off x="7407275" y="4870450"/>
              <a:ext cx="141288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Rectangle 245"/>
            <p:cNvSpPr>
              <a:spLocks noChangeArrowheads="1"/>
            </p:cNvSpPr>
            <p:nvPr/>
          </p:nvSpPr>
          <p:spPr bwMode="auto">
            <a:xfrm>
              <a:off x="7407275" y="4889500"/>
              <a:ext cx="14288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Rectangle 246"/>
            <p:cNvSpPr>
              <a:spLocks noChangeArrowheads="1"/>
            </p:cNvSpPr>
            <p:nvPr/>
          </p:nvSpPr>
          <p:spPr bwMode="auto">
            <a:xfrm>
              <a:off x="7427913" y="4889500"/>
              <a:ext cx="14288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Rectangle 247"/>
            <p:cNvSpPr>
              <a:spLocks noChangeArrowheads="1"/>
            </p:cNvSpPr>
            <p:nvPr/>
          </p:nvSpPr>
          <p:spPr bwMode="auto">
            <a:xfrm>
              <a:off x="7450138" y="4889500"/>
              <a:ext cx="14288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Rectangle 248"/>
            <p:cNvSpPr>
              <a:spLocks noChangeArrowheads="1"/>
            </p:cNvSpPr>
            <p:nvPr/>
          </p:nvSpPr>
          <p:spPr bwMode="auto">
            <a:xfrm>
              <a:off x="7470775" y="4889500"/>
              <a:ext cx="14288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Rectangle 249"/>
            <p:cNvSpPr>
              <a:spLocks noChangeArrowheads="1"/>
            </p:cNvSpPr>
            <p:nvPr/>
          </p:nvSpPr>
          <p:spPr bwMode="auto">
            <a:xfrm>
              <a:off x="7407275" y="4908550"/>
              <a:ext cx="17463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Rectangle 250"/>
            <p:cNvSpPr>
              <a:spLocks noChangeArrowheads="1"/>
            </p:cNvSpPr>
            <p:nvPr/>
          </p:nvSpPr>
          <p:spPr bwMode="auto">
            <a:xfrm>
              <a:off x="7434263" y="4908550"/>
              <a:ext cx="17463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Rectangle 251"/>
            <p:cNvSpPr>
              <a:spLocks noChangeArrowheads="1"/>
            </p:cNvSpPr>
            <p:nvPr/>
          </p:nvSpPr>
          <p:spPr bwMode="auto">
            <a:xfrm>
              <a:off x="7462838" y="4908550"/>
              <a:ext cx="17463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Rectangle 252"/>
            <p:cNvSpPr>
              <a:spLocks noChangeArrowheads="1"/>
            </p:cNvSpPr>
            <p:nvPr/>
          </p:nvSpPr>
          <p:spPr bwMode="auto">
            <a:xfrm>
              <a:off x="7489825" y="4908550"/>
              <a:ext cx="17463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253"/>
            <p:cNvSpPr>
              <a:spLocks noEditPoints="1"/>
            </p:cNvSpPr>
            <p:nvPr/>
          </p:nvSpPr>
          <p:spPr bwMode="auto">
            <a:xfrm>
              <a:off x="7940675" y="4875213"/>
              <a:ext cx="184150" cy="73025"/>
            </a:xfrm>
            <a:custGeom>
              <a:avLst/>
              <a:gdLst>
                <a:gd name="T0" fmla="*/ 503 w 578"/>
                <a:gd name="T1" fmla="*/ 32 h 229"/>
                <a:gd name="T2" fmla="*/ 489 w 578"/>
                <a:gd name="T3" fmla="*/ 35 h 229"/>
                <a:gd name="T4" fmla="*/ 476 w 578"/>
                <a:gd name="T5" fmla="*/ 41 h 229"/>
                <a:gd name="T6" fmla="*/ 467 w 578"/>
                <a:gd name="T7" fmla="*/ 50 h 229"/>
                <a:gd name="T8" fmla="*/ 461 w 578"/>
                <a:gd name="T9" fmla="*/ 62 h 229"/>
                <a:gd name="T10" fmla="*/ 458 w 578"/>
                <a:gd name="T11" fmla="*/ 76 h 229"/>
                <a:gd name="T12" fmla="*/ 461 w 578"/>
                <a:gd name="T13" fmla="*/ 90 h 229"/>
                <a:gd name="T14" fmla="*/ 467 w 578"/>
                <a:gd name="T15" fmla="*/ 102 h 229"/>
                <a:gd name="T16" fmla="*/ 476 w 578"/>
                <a:gd name="T17" fmla="*/ 112 h 229"/>
                <a:gd name="T18" fmla="*/ 489 w 578"/>
                <a:gd name="T19" fmla="*/ 118 h 229"/>
                <a:gd name="T20" fmla="*/ 503 w 578"/>
                <a:gd name="T21" fmla="*/ 120 h 229"/>
                <a:gd name="T22" fmla="*/ 516 w 578"/>
                <a:gd name="T23" fmla="*/ 118 h 229"/>
                <a:gd name="T24" fmla="*/ 528 w 578"/>
                <a:gd name="T25" fmla="*/ 112 h 229"/>
                <a:gd name="T26" fmla="*/ 538 w 578"/>
                <a:gd name="T27" fmla="*/ 102 h 229"/>
                <a:gd name="T28" fmla="*/ 545 w 578"/>
                <a:gd name="T29" fmla="*/ 90 h 229"/>
                <a:gd name="T30" fmla="*/ 547 w 578"/>
                <a:gd name="T31" fmla="*/ 76 h 229"/>
                <a:gd name="T32" fmla="*/ 545 w 578"/>
                <a:gd name="T33" fmla="*/ 62 h 229"/>
                <a:gd name="T34" fmla="*/ 538 w 578"/>
                <a:gd name="T35" fmla="*/ 50 h 229"/>
                <a:gd name="T36" fmla="*/ 528 w 578"/>
                <a:gd name="T37" fmla="*/ 41 h 229"/>
                <a:gd name="T38" fmla="*/ 516 w 578"/>
                <a:gd name="T39" fmla="*/ 35 h 229"/>
                <a:gd name="T40" fmla="*/ 503 w 578"/>
                <a:gd name="T41" fmla="*/ 32 h 229"/>
                <a:gd name="T42" fmla="*/ 503 w 578"/>
                <a:gd name="T43" fmla="*/ 0 h 229"/>
                <a:gd name="T44" fmla="*/ 523 w 578"/>
                <a:gd name="T45" fmla="*/ 3 h 229"/>
                <a:gd name="T46" fmla="*/ 540 w 578"/>
                <a:gd name="T47" fmla="*/ 10 h 229"/>
                <a:gd name="T48" fmla="*/ 556 w 578"/>
                <a:gd name="T49" fmla="*/ 23 h 229"/>
                <a:gd name="T50" fmla="*/ 568 w 578"/>
                <a:gd name="T51" fmla="*/ 38 h 229"/>
                <a:gd name="T52" fmla="*/ 576 w 578"/>
                <a:gd name="T53" fmla="*/ 56 h 229"/>
                <a:gd name="T54" fmla="*/ 578 w 578"/>
                <a:gd name="T55" fmla="*/ 76 h 229"/>
                <a:gd name="T56" fmla="*/ 576 w 578"/>
                <a:gd name="T57" fmla="*/ 97 h 229"/>
                <a:gd name="T58" fmla="*/ 568 w 578"/>
                <a:gd name="T59" fmla="*/ 114 h 229"/>
                <a:gd name="T60" fmla="*/ 556 w 578"/>
                <a:gd name="T61" fmla="*/ 129 h 229"/>
                <a:gd name="T62" fmla="*/ 540 w 578"/>
                <a:gd name="T63" fmla="*/ 141 h 229"/>
                <a:gd name="T64" fmla="*/ 523 w 578"/>
                <a:gd name="T65" fmla="*/ 149 h 229"/>
                <a:gd name="T66" fmla="*/ 503 w 578"/>
                <a:gd name="T67" fmla="*/ 151 h 229"/>
                <a:gd name="T68" fmla="*/ 481 w 578"/>
                <a:gd name="T69" fmla="*/ 148 h 229"/>
                <a:gd name="T70" fmla="*/ 463 w 578"/>
                <a:gd name="T71" fmla="*/ 140 h 229"/>
                <a:gd name="T72" fmla="*/ 447 w 578"/>
                <a:gd name="T73" fmla="*/ 128 h 229"/>
                <a:gd name="T74" fmla="*/ 436 w 578"/>
                <a:gd name="T75" fmla="*/ 112 h 229"/>
                <a:gd name="T76" fmla="*/ 428 w 578"/>
                <a:gd name="T77" fmla="*/ 92 h 229"/>
                <a:gd name="T78" fmla="*/ 160 w 578"/>
                <a:gd name="T79" fmla="*/ 92 h 229"/>
                <a:gd name="T80" fmla="*/ 22 w 578"/>
                <a:gd name="T81" fmla="*/ 229 h 229"/>
                <a:gd name="T82" fmla="*/ 0 w 578"/>
                <a:gd name="T83" fmla="*/ 206 h 229"/>
                <a:gd name="T84" fmla="*/ 146 w 578"/>
                <a:gd name="T85" fmla="*/ 60 h 229"/>
                <a:gd name="T86" fmla="*/ 428 w 578"/>
                <a:gd name="T87" fmla="*/ 60 h 229"/>
                <a:gd name="T88" fmla="*/ 436 w 578"/>
                <a:gd name="T89" fmla="*/ 41 h 229"/>
                <a:gd name="T90" fmla="*/ 447 w 578"/>
                <a:gd name="T91" fmla="*/ 25 h 229"/>
                <a:gd name="T92" fmla="*/ 463 w 578"/>
                <a:gd name="T93" fmla="*/ 11 h 229"/>
                <a:gd name="T94" fmla="*/ 481 w 578"/>
                <a:gd name="T95" fmla="*/ 3 h 229"/>
                <a:gd name="T96" fmla="*/ 503 w 578"/>
                <a:gd name="T9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78" h="229">
                  <a:moveTo>
                    <a:pt x="503" y="32"/>
                  </a:moveTo>
                  <a:lnTo>
                    <a:pt x="489" y="35"/>
                  </a:lnTo>
                  <a:lnTo>
                    <a:pt x="476" y="41"/>
                  </a:lnTo>
                  <a:lnTo>
                    <a:pt x="467" y="50"/>
                  </a:lnTo>
                  <a:lnTo>
                    <a:pt x="461" y="62"/>
                  </a:lnTo>
                  <a:lnTo>
                    <a:pt x="458" y="76"/>
                  </a:lnTo>
                  <a:lnTo>
                    <a:pt x="461" y="90"/>
                  </a:lnTo>
                  <a:lnTo>
                    <a:pt x="467" y="102"/>
                  </a:lnTo>
                  <a:lnTo>
                    <a:pt x="476" y="112"/>
                  </a:lnTo>
                  <a:lnTo>
                    <a:pt x="489" y="118"/>
                  </a:lnTo>
                  <a:lnTo>
                    <a:pt x="503" y="120"/>
                  </a:lnTo>
                  <a:lnTo>
                    <a:pt x="516" y="118"/>
                  </a:lnTo>
                  <a:lnTo>
                    <a:pt x="528" y="112"/>
                  </a:lnTo>
                  <a:lnTo>
                    <a:pt x="538" y="102"/>
                  </a:lnTo>
                  <a:lnTo>
                    <a:pt x="545" y="90"/>
                  </a:lnTo>
                  <a:lnTo>
                    <a:pt x="547" y="76"/>
                  </a:lnTo>
                  <a:lnTo>
                    <a:pt x="545" y="62"/>
                  </a:lnTo>
                  <a:lnTo>
                    <a:pt x="538" y="50"/>
                  </a:lnTo>
                  <a:lnTo>
                    <a:pt x="528" y="41"/>
                  </a:lnTo>
                  <a:lnTo>
                    <a:pt x="516" y="35"/>
                  </a:lnTo>
                  <a:lnTo>
                    <a:pt x="503" y="32"/>
                  </a:lnTo>
                  <a:close/>
                  <a:moveTo>
                    <a:pt x="503" y="0"/>
                  </a:moveTo>
                  <a:lnTo>
                    <a:pt x="523" y="3"/>
                  </a:lnTo>
                  <a:lnTo>
                    <a:pt x="540" y="10"/>
                  </a:lnTo>
                  <a:lnTo>
                    <a:pt x="556" y="23"/>
                  </a:lnTo>
                  <a:lnTo>
                    <a:pt x="568" y="38"/>
                  </a:lnTo>
                  <a:lnTo>
                    <a:pt x="576" y="56"/>
                  </a:lnTo>
                  <a:lnTo>
                    <a:pt x="578" y="76"/>
                  </a:lnTo>
                  <a:lnTo>
                    <a:pt x="576" y="97"/>
                  </a:lnTo>
                  <a:lnTo>
                    <a:pt x="568" y="114"/>
                  </a:lnTo>
                  <a:lnTo>
                    <a:pt x="556" y="129"/>
                  </a:lnTo>
                  <a:lnTo>
                    <a:pt x="540" y="141"/>
                  </a:lnTo>
                  <a:lnTo>
                    <a:pt x="523" y="149"/>
                  </a:lnTo>
                  <a:lnTo>
                    <a:pt x="503" y="151"/>
                  </a:lnTo>
                  <a:lnTo>
                    <a:pt x="481" y="148"/>
                  </a:lnTo>
                  <a:lnTo>
                    <a:pt x="463" y="140"/>
                  </a:lnTo>
                  <a:lnTo>
                    <a:pt x="447" y="128"/>
                  </a:lnTo>
                  <a:lnTo>
                    <a:pt x="436" y="112"/>
                  </a:lnTo>
                  <a:lnTo>
                    <a:pt x="428" y="92"/>
                  </a:lnTo>
                  <a:lnTo>
                    <a:pt x="160" y="92"/>
                  </a:lnTo>
                  <a:lnTo>
                    <a:pt x="22" y="229"/>
                  </a:lnTo>
                  <a:lnTo>
                    <a:pt x="0" y="206"/>
                  </a:lnTo>
                  <a:lnTo>
                    <a:pt x="146" y="60"/>
                  </a:lnTo>
                  <a:lnTo>
                    <a:pt x="428" y="60"/>
                  </a:lnTo>
                  <a:lnTo>
                    <a:pt x="436" y="41"/>
                  </a:lnTo>
                  <a:lnTo>
                    <a:pt x="447" y="25"/>
                  </a:lnTo>
                  <a:lnTo>
                    <a:pt x="463" y="11"/>
                  </a:lnTo>
                  <a:lnTo>
                    <a:pt x="481" y="3"/>
                  </a:lnTo>
                  <a:lnTo>
                    <a:pt x="5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254"/>
            <p:cNvSpPr>
              <a:spLocks noEditPoints="1"/>
            </p:cNvSpPr>
            <p:nvPr/>
          </p:nvSpPr>
          <p:spPr bwMode="auto">
            <a:xfrm>
              <a:off x="8032750" y="4989513"/>
              <a:ext cx="155575" cy="60325"/>
            </a:xfrm>
            <a:custGeom>
              <a:avLst/>
              <a:gdLst>
                <a:gd name="T0" fmla="*/ 425 w 489"/>
                <a:gd name="T1" fmla="*/ 27 h 193"/>
                <a:gd name="T2" fmla="*/ 409 w 489"/>
                <a:gd name="T3" fmla="*/ 30 h 193"/>
                <a:gd name="T4" fmla="*/ 398 w 489"/>
                <a:gd name="T5" fmla="*/ 38 h 193"/>
                <a:gd name="T6" fmla="*/ 390 w 489"/>
                <a:gd name="T7" fmla="*/ 49 h 193"/>
                <a:gd name="T8" fmla="*/ 387 w 489"/>
                <a:gd name="T9" fmla="*/ 64 h 193"/>
                <a:gd name="T10" fmla="*/ 390 w 489"/>
                <a:gd name="T11" fmla="*/ 78 h 193"/>
                <a:gd name="T12" fmla="*/ 398 w 489"/>
                <a:gd name="T13" fmla="*/ 90 h 193"/>
                <a:gd name="T14" fmla="*/ 409 w 489"/>
                <a:gd name="T15" fmla="*/ 98 h 193"/>
                <a:gd name="T16" fmla="*/ 425 w 489"/>
                <a:gd name="T17" fmla="*/ 101 h 193"/>
                <a:gd name="T18" fmla="*/ 439 w 489"/>
                <a:gd name="T19" fmla="*/ 98 h 193"/>
                <a:gd name="T20" fmla="*/ 450 w 489"/>
                <a:gd name="T21" fmla="*/ 90 h 193"/>
                <a:gd name="T22" fmla="*/ 458 w 489"/>
                <a:gd name="T23" fmla="*/ 78 h 193"/>
                <a:gd name="T24" fmla="*/ 461 w 489"/>
                <a:gd name="T25" fmla="*/ 64 h 193"/>
                <a:gd name="T26" fmla="*/ 458 w 489"/>
                <a:gd name="T27" fmla="*/ 49 h 193"/>
                <a:gd name="T28" fmla="*/ 450 w 489"/>
                <a:gd name="T29" fmla="*/ 38 h 193"/>
                <a:gd name="T30" fmla="*/ 439 w 489"/>
                <a:gd name="T31" fmla="*/ 30 h 193"/>
                <a:gd name="T32" fmla="*/ 425 w 489"/>
                <a:gd name="T33" fmla="*/ 27 h 193"/>
                <a:gd name="T34" fmla="*/ 425 w 489"/>
                <a:gd name="T35" fmla="*/ 0 h 193"/>
                <a:gd name="T36" fmla="*/ 441 w 489"/>
                <a:gd name="T37" fmla="*/ 2 h 193"/>
                <a:gd name="T38" fmla="*/ 456 w 489"/>
                <a:gd name="T39" fmla="*/ 8 h 193"/>
                <a:gd name="T40" fmla="*/ 469 w 489"/>
                <a:gd name="T41" fmla="*/ 19 h 193"/>
                <a:gd name="T42" fmla="*/ 480 w 489"/>
                <a:gd name="T43" fmla="*/ 32 h 193"/>
                <a:gd name="T44" fmla="*/ 486 w 489"/>
                <a:gd name="T45" fmla="*/ 47 h 193"/>
                <a:gd name="T46" fmla="*/ 489 w 489"/>
                <a:gd name="T47" fmla="*/ 64 h 193"/>
                <a:gd name="T48" fmla="*/ 486 w 489"/>
                <a:gd name="T49" fmla="*/ 80 h 193"/>
                <a:gd name="T50" fmla="*/ 480 w 489"/>
                <a:gd name="T51" fmla="*/ 96 h 193"/>
                <a:gd name="T52" fmla="*/ 469 w 489"/>
                <a:gd name="T53" fmla="*/ 109 h 193"/>
                <a:gd name="T54" fmla="*/ 456 w 489"/>
                <a:gd name="T55" fmla="*/ 119 h 193"/>
                <a:gd name="T56" fmla="*/ 441 w 489"/>
                <a:gd name="T57" fmla="*/ 125 h 193"/>
                <a:gd name="T58" fmla="*/ 424 w 489"/>
                <a:gd name="T59" fmla="*/ 128 h 193"/>
                <a:gd name="T60" fmla="*/ 406 w 489"/>
                <a:gd name="T61" fmla="*/ 125 h 193"/>
                <a:gd name="T62" fmla="*/ 391 w 489"/>
                <a:gd name="T63" fmla="*/ 118 h 193"/>
                <a:gd name="T64" fmla="*/ 378 w 489"/>
                <a:gd name="T65" fmla="*/ 108 h 193"/>
                <a:gd name="T66" fmla="*/ 368 w 489"/>
                <a:gd name="T67" fmla="*/ 94 h 193"/>
                <a:gd name="T68" fmla="*/ 361 w 489"/>
                <a:gd name="T69" fmla="*/ 77 h 193"/>
                <a:gd name="T70" fmla="*/ 135 w 489"/>
                <a:gd name="T71" fmla="*/ 77 h 193"/>
                <a:gd name="T72" fmla="*/ 19 w 489"/>
                <a:gd name="T73" fmla="*/ 193 h 193"/>
                <a:gd name="T74" fmla="*/ 0 w 489"/>
                <a:gd name="T75" fmla="*/ 174 h 193"/>
                <a:gd name="T76" fmla="*/ 124 w 489"/>
                <a:gd name="T77" fmla="*/ 50 h 193"/>
                <a:gd name="T78" fmla="*/ 361 w 489"/>
                <a:gd name="T79" fmla="*/ 50 h 193"/>
                <a:gd name="T80" fmla="*/ 368 w 489"/>
                <a:gd name="T81" fmla="*/ 34 h 193"/>
                <a:gd name="T82" fmla="*/ 378 w 489"/>
                <a:gd name="T83" fmla="*/ 21 h 193"/>
                <a:gd name="T84" fmla="*/ 391 w 489"/>
                <a:gd name="T85" fmla="*/ 9 h 193"/>
                <a:gd name="T86" fmla="*/ 406 w 489"/>
                <a:gd name="T87" fmla="*/ 2 h 193"/>
                <a:gd name="T88" fmla="*/ 425 w 489"/>
                <a:gd name="T89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89" h="193">
                  <a:moveTo>
                    <a:pt x="425" y="27"/>
                  </a:moveTo>
                  <a:lnTo>
                    <a:pt x="409" y="30"/>
                  </a:lnTo>
                  <a:lnTo>
                    <a:pt x="398" y="38"/>
                  </a:lnTo>
                  <a:lnTo>
                    <a:pt x="390" y="49"/>
                  </a:lnTo>
                  <a:lnTo>
                    <a:pt x="387" y="64"/>
                  </a:lnTo>
                  <a:lnTo>
                    <a:pt x="390" y="78"/>
                  </a:lnTo>
                  <a:lnTo>
                    <a:pt x="398" y="90"/>
                  </a:lnTo>
                  <a:lnTo>
                    <a:pt x="409" y="98"/>
                  </a:lnTo>
                  <a:lnTo>
                    <a:pt x="425" y="101"/>
                  </a:lnTo>
                  <a:lnTo>
                    <a:pt x="439" y="98"/>
                  </a:lnTo>
                  <a:lnTo>
                    <a:pt x="450" y="90"/>
                  </a:lnTo>
                  <a:lnTo>
                    <a:pt x="458" y="78"/>
                  </a:lnTo>
                  <a:lnTo>
                    <a:pt x="461" y="64"/>
                  </a:lnTo>
                  <a:lnTo>
                    <a:pt x="458" y="49"/>
                  </a:lnTo>
                  <a:lnTo>
                    <a:pt x="450" y="38"/>
                  </a:lnTo>
                  <a:lnTo>
                    <a:pt x="439" y="30"/>
                  </a:lnTo>
                  <a:lnTo>
                    <a:pt x="425" y="27"/>
                  </a:lnTo>
                  <a:close/>
                  <a:moveTo>
                    <a:pt x="425" y="0"/>
                  </a:moveTo>
                  <a:lnTo>
                    <a:pt x="441" y="2"/>
                  </a:lnTo>
                  <a:lnTo>
                    <a:pt x="456" y="8"/>
                  </a:lnTo>
                  <a:lnTo>
                    <a:pt x="469" y="19"/>
                  </a:lnTo>
                  <a:lnTo>
                    <a:pt x="480" y="32"/>
                  </a:lnTo>
                  <a:lnTo>
                    <a:pt x="486" y="47"/>
                  </a:lnTo>
                  <a:lnTo>
                    <a:pt x="489" y="64"/>
                  </a:lnTo>
                  <a:lnTo>
                    <a:pt x="486" y="80"/>
                  </a:lnTo>
                  <a:lnTo>
                    <a:pt x="480" y="96"/>
                  </a:lnTo>
                  <a:lnTo>
                    <a:pt x="469" y="109"/>
                  </a:lnTo>
                  <a:lnTo>
                    <a:pt x="456" y="119"/>
                  </a:lnTo>
                  <a:lnTo>
                    <a:pt x="441" y="125"/>
                  </a:lnTo>
                  <a:lnTo>
                    <a:pt x="424" y="128"/>
                  </a:lnTo>
                  <a:lnTo>
                    <a:pt x="406" y="125"/>
                  </a:lnTo>
                  <a:lnTo>
                    <a:pt x="391" y="118"/>
                  </a:lnTo>
                  <a:lnTo>
                    <a:pt x="378" y="108"/>
                  </a:lnTo>
                  <a:lnTo>
                    <a:pt x="368" y="94"/>
                  </a:lnTo>
                  <a:lnTo>
                    <a:pt x="361" y="77"/>
                  </a:lnTo>
                  <a:lnTo>
                    <a:pt x="135" y="77"/>
                  </a:lnTo>
                  <a:lnTo>
                    <a:pt x="19" y="193"/>
                  </a:lnTo>
                  <a:lnTo>
                    <a:pt x="0" y="174"/>
                  </a:lnTo>
                  <a:lnTo>
                    <a:pt x="124" y="50"/>
                  </a:lnTo>
                  <a:lnTo>
                    <a:pt x="361" y="50"/>
                  </a:lnTo>
                  <a:lnTo>
                    <a:pt x="368" y="34"/>
                  </a:lnTo>
                  <a:lnTo>
                    <a:pt x="378" y="21"/>
                  </a:lnTo>
                  <a:lnTo>
                    <a:pt x="391" y="9"/>
                  </a:lnTo>
                  <a:lnTo>
                    <a:pt x="406" y="2"/>
                  </a:lnTo>
                  <a:lnTo>
                    <a:pt x="4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Rectangle 255"/>
            <p:cNvSpPr>
              <a:spLocks noChangeArrowheads="1"/>
            </p:cNvSpPr>
            <p:nvPr/>
          </p:nvSpPr>
          <p:spPr bwMode="auto">
            <a:xfrm>
              <a:off x="8085138" y="5168900"/>
              <a:ext cx="15875" cy="635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Rectangle 256"/>
            <p:cNvSpPr>
              <a:spLocks noChangeArrowheads="1"/>
            </p:cNvSpPr>
            <p:nvPr/>
          </p:nvSpPr>
          <p:spPr bwMode="auto">
            <a:xfrm>
              <a:off x="8120063" y="5148263"/>
              <a:ext cx="15875" cy="841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Rectangle 257"/>
            <p:cNvSpPr>
              <a:spLocks noChangeArrowheads="1"/>
            </p:cNvSpPr>
            <p:nvPr/>
          </p:nvSpPr>
          <p:spPr bwMode="auto">
            <a:xfrm>
              <a:off x="8154988" y="5122863"/>
              <a:ext cx="15875" cy="1095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Rectangle 258"/>
            <p:cNvSpPr>
              <a:spLocks noChangeArrowheads="1"/>
            </p:cNvSpPr>
            <p:nvPr/>
          </p:nvSpPr>
          <p:spPr bwMode="auto">
            <a:xfrm>
              <a:off x="8188325" y="5094288"/>
              <a:ext cx="17463" cy="13811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06" name="Freeform 120"/>
          <p:cNvSpPr>
            <a:spLocks noEditPoints="1"/>
          </p:cNvSpPr>
          <p:nvPr/>
        </p:nvSpPr>
        <p:spPr bwMode="auto">
          <a:xfrm>
            <a:off x="5942473" y="5181182"/>
            <a:ext cx="499296" cy="522992"/>
          </a:xfrm>
          <a:custGeom>
            <a:avLst/>
            <a:gdLst>
              <a:gd name="T0" fmla="*/ 1667 w 3543"/>
              <a:gd name="T1" fmla="*/ 3616 h 3709"/>
              <a:gd name="T2" fmla="*/ 2394 w 3543"/>
              <a:gd name="T3" fmla="*/ 2966 h 3709"/>
              <a:gd name="T4" fmla="*/ 1817 w 3543"/>
              <a:gd name="T5" fmla="*/ 3602 h 3709"/>
              <a:gd name="T6" fmla="*/ 948 w 3543"/>
              <a:gd name="T7" fmla="*/ 3120 h 3709"/>
              <a:gd name="T8" fmla="*/ 1430 w 3543"/>
              <a:gd name="T9" fmla="*/ 3421 h 3709"/>
              <a:gd name="T10" fmla="*/ 2938 w 3543"/>
              <a:gd name="T11" fmla="*/ 2685 h 3709"/>
              <a:gd name="T12" fmla="*/ 2075 w 3543"/>
              <a:gd name="T13" fmla="*/ 3543 h 3709"/>
              <a:gd name="T14" fmla="*/ 3042 w 3543"/>
              <a:gd name="T15" fmla="*/ 2745 h 3709"/>
              <a:gd name="T16" fmla="*/ 718 w 3543"/>
              <a:gd name="T17" fmla="*/ 3336 h 3709"/>
              <a:gd name="T18" fmla="*/ 815 w 3543"/>
              <a:gd name="T19" fmla="*/ 3019 h 3709"/>
              <a:gd name="T20" fmla="*/ 1400 w 3543"/>
              <a:gd name="T21" fmla="*/ 2786 h 3709"/>
              <a:gd name="T22" fmla="*/ 1551 w 3543"/>
              <a:gd name="T23" fmla="*/ 2426 h 3709"/>
              <a:gd name="T24" fmla="*/ 2335 w 3543"/>
              <a:gd name="T25" fmla="*/ 2907 h 3709"/>
              <a:gd name="T26" fmla="*/ 1133 w 3543"/>
              <a:gd name="T27" fmla="*/ 2956 h 3709"/>
              <a:gd name="T28" fmla="*/ 2977 w 3543"/>
              <a:gd name="T29" fmla="*/ 2288 h 3709"/>
              <a:gd name="T30" fmla="*/ 2874 w 3543"/>
              <a:gd name="T31" fmla="*/ 2640 h 3709"/>
              <a:gd name="T32" fmla="*/ 285 w 3543"/>
              <a:gd name="T33" fmla="*/ 2543 h 3709"/>
              <a:gd name="T34" fmla="*/ 422 w 3543"/>
              <a:gd name="T35" fmla="*/ 2322 h 3709"/>
              <a:gd name="T36" fmla="*/ 2690 w 3543"/>
              <a:gd name="T37" fmla="*/ 2030 h 3709"/>
              <a:gd name="T38" fmla="*/ 3153 w 3543"/>
              <a:gd name="T39" fmla="*/ 2136 h 3709"/>
              <a:gd name="T40" fmla="*/ 553 w 3543"/>
              <a:gd name="T41" fmla="*/ 1902 h 3709"/>
              <a:gd name="T42" fmla="*/ 143 w 3543"/>
              <a:gd name="T43" fmla="*/ 2154 h 3709"/>
              <a:gd name="T44" fmla="*/ 1975 w 3543"/>
              <a:gd name="T45" fmla="*/ 2003 h 3709"/>
              <a:gd name="T46" fmla="*/ 2338 w 3543"/>
              <a:gd name="T47" fmla="*/ 1853 h 3709"/>
              <a:gd name="T48" fmla="*/ 929 w 3543"/>
              <a:gd name="T49" fmla="*/ 2319 h 3709"/>
              <a:gd name="T50" fmla="*/ 1370 w 3543"/>
              <a:gd name="T51" fmla="*/ 2219 h 3709"/>
              <a:gd name="T52" fmla="*/ 2908 w 3543"/>
              <a:gd name="T53" fmla="*/ 1758 h 3709"/>
              <a:gd name="T54" fmla="*/ 3110 w 3543"/>
              <a:gd name="T55" fmla="*/ 1593 h 3709"/>
              <a:gd name="T56" fmla="*/ 197 w 3543"/>
              <a:gd name="T57" fmla="*/ 1734 h 3709"/>
              <a:gd name="T58" fmla="*/ 676 w 3543"/>
              <a:gd name="T59" fmla="*/ 1611 h 3709"/>
              <a:gd name="T60" fmla="*/ 2456 w 3543"/>
              <a:gd name="T61" fmla="*/ 1708 h 3709"/>
              <a:gd name="T62" fmla="*/ 1347 w 3543"/>
              <a:gd name="T63" fmla="*/ 1183 h 3709"/>
              <a:gd name="T64" fmla="*/ 1306 w 3543"/>
              <a:gd name="T65" fmla="*/ 1610 h 3709"/>
              <a:gd name="T66" fmla="*/ 1718 w 3543"/>
              <a:gd name="T67" fmla="*/ 1747 h 3709"/>
              <a:gd name="T68" fmla="*/ 2554 w 3543"/>
              <a:gd name="T69" fmla="*/ 1535 h 3709"/>
              <a:gd name="T70" fmla="*/ 2792 w 3543"/>
              <a:gd name="T71" fmla="*/ 1529 h 3709"/>
              <a:gd name="T72" fmla="*/ 568 w 3543"/>
              <a:gd name="T73" fmla="*/ 960 h 3709"/>
              <a:gd name="T74" fmla="*/ 462 w 3543"/>
              <a:gd name="T75" fmla="*/ 1394 h 3709"/>
              <a:gd name="T76" fmla="*/ 1756 w 3543"/>
              <a:gd name="T77" fmla="*/ 554 h 3709"/>
              <a:gd name="T78" fmla="*/ 1226 w 3543"/>
              <a:gd name="T79" fmla="*/ 700 h 3709"/>
              <a:gd name="T80" fmla="*/ 1382 w 3543"/>
              <a:gd name="T81" fmla="*/ 953 h 3709"/>
              <a:gd name="T82" fmla="*/ 1514 w 3543"/>
              <a:gd name="T83" fmla="*/ 736 h 3709"/>
              <a:gd name="T84" fmla="*/ 1737 w 3543"/>
              <a:gd name="T85" fmla="*/ 685 h 3709"/>
              <a:gd name="T86" fmla="*/ 2187 w 3543"/>
              <a:gd name="T87" fmla="*/ 357 h 3709"/>
              <a:gd name="T88" fmla="*/ 2114 w 3543"/>
              <a:gd name="T89" fmla="*/ 1230 h 3709"/>
              <a:gd name="T90" fmla="*/ 2505 w 3543"/>
              <a:gd name="T91" fmla="*/ 996 h 3709"/>
              <a:gd name="T92" fmla="*/ 2505 w 3543"/>
              <a:gd name="T93" fmla="*/ 830 h 3709"/>
              <a:gd name="T94" fmla="*/ 2483 w 3543"/>
              <a:gd name="T95" fmla="*/ 638 h 3709"/>
              <a:gd name="T96" fmla="*/ 2593 w 3543"/>
              <a:gd name="T97" fmla="*/ 396 h 3709"/>
              <a:gd name="T98" fmla="*/ 2774 w 3543"/>
              <a:gd name="T99" fmla="*/ 400 h 3709"/>
              <a:gd name="T100" fmla="*/ 2887 w 3543"/>
              <a:gd name="T101" fmla="*/ 658 h 3709"/>
              <a:gd name="T102" fmla="*/ 2831 w 3543"/>
              <a:gd name="T103" fmla="*/ 869 h 3709"/>
              <a:gd name="T104" fmla="*/ 2865 w 3543"/>
              <a:gd name="T105" fmla="*/ 1057 h 3709"/>
              <a:gd name="T106" fmla="*/ 3344 w 3543"/>
              <a:gd name="T107" fmla="*/ 971 h 3709"/>
              <a:gd name="T108" fmla="*/ 2875 w 3543"/>
              <a:gd name="T109" fmla="*/ 188 h 3709"/>
              <a:gd name="T110" fmla="*/ 3386 w 3543"/>
              <a:gd name="T111" fmla="*/ 362 h 3709"/>
              <a:gd name="T112" fmla="*/ 3372 w 3543"/>
              <a:gd name="T113" fmla="*/ 1362 h 3709"/>
              <a:gd name="T114" fmla="*/ 3185 w 3543"/>
              <a:gd name="T115" fmla="*/ 2599 h 3709"/>
              <a:gd name="T116" fmla="*/ 2149 w 3543"/>
              <a:gd name="T117" fmla="*/ 3626 h 3709"/>
              <a:gd name="T118" fmla="*/ 670 w 3543"/>
              <a:gd name="T119" fmla="*/ 3395 h 3709"/>
              <a:gd name="T120" fmla="*/ 0 w 3543"/>
              <a:gd name="T121" fmla="*/ 2087 h 3709"/>
              <a:gd name="T122" fmla="*/ 670 w 3543"/>
              <a:gd name="T123" fmla="*/ 776 h 3709"/>
              <a:gd name="T124" fmla="*/ 1984 w 3543"/>
              <a:gd name="T125" fmla="*/ 361 h 3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43" h="3709">
                <a:moveTo>
                  <a:pt x="1435" y="3074"/>
                </a:moveTo>
                <a:lnTo>
                  <a:pt x="1449" y="3160"/>
                </a:lnTo>
                <a:lnTo>
                  <a:pt x="1464" y="3239"/>
                </a:lnTo>
                <a:lnTo>
                  <a:pt x="1480" y="3312"/>
                </a:lnTo>
                <a:lnTo>
                  <a:pt x="1496" y="3378"/>
                </a:lnTo>
                <a:lnTo>
                  <a:pt x="1514" y="3436"/>
                </a:lnTo>
                <a:lnTo>
                  <a:pt x="1531" y="3488"/>
                </a:lnTo>
                <a:lnTo>
                  <a:pt x="1548" y="3531"/>
                </a:lnTo>
                <a:lnTo>
                  <a:pt x="1566" y="3567"/>
                </a:lnTo>
                <a:lnTo>
                  <a:pt x="1583" y="3595"/>
                </a:lnTo>
                <a:lnTo>
                  <a:pt x="1600" y="3616"/>
                </a:lnTo>
                <a:lnTo>
                  <a:pt x="1618" y="3629"/>
                </a:lnTo>
                <a:lnTo>
                  <a:pt x="1634" y="3632"/>
                </a:lnTo>
                <a:lnTo>
                  <a:pt x="1650" y="3629"/>
                </a:lnTo>
                <a:lnTo>
                  <a:pt x="1667" y="3616"/>
                </a:lnTo>
                <a:lnTo>
                  <a:pt x="1684" y="3595"/>
                </a:lnTo>
                <a:lnTo>
                  <a:pt x="1702" y="3567"/>
                </a:lnTo>
                <a:lnTo>
                  <a:pt x="1719" y="3531"/>
                </a:lnTo>
                <a:lnTo>
                  <a:pt x="1737" y="3488"/>
                </a:lnTo>
                <a:lnTo>
                  <a:pt x="1755" y="3436"/>
                </a:lnTo>
                <a:lnTo>
                  <a:pt x="1771" y="3378"/>
                </a:lnTo>
                <a:lnTo>
                  <a:pt x="1788" y="3312"/>
                </a:lnTo>
                <a:lnTo>
                  <a:pt x="1803" y="3239"/>
                </a:lnTo>
                <a:lnTo>
                  <a:pt x="1818" y="3160"/>
                </a:lnTo>
                <a:lnTo>
                  <a:pt x="1833" y="3074"/>
                </a:lnTo>
                <a:lnTo>
                  <a:pt x="1734" y="3080"/>
                </a:lnTo>
                <a:lnTo>
                  <a:pt x="1634" y="3081"/>
                </a:lnTo>
                <a:lnTo>
                  <a:pt x="1533" y="3080"/>
                </a:lnTo>
                <a:lnTo>
                  <a:pt x="1435" y="3074"/>
                </a:lnTo>
                <a:close/>
                <a:moveTo>
                  <a:pt x="2394" y="2966"/>
                </a:moveTo>
                <a:lnTo>
                  <a:pt x="2302" y="2994"/>
                </a:lnTo>
                <a:lnTo>
                  <a:pt x="2209" y="3018"/>
                </a:lnTo>
                <a:lnTo>
                  <a:pt x="2112" y="3038"/>
                </a:lnTo>
                <a:lnTo>
                  <a:pt x="2013" y="3055"/>
                </a:lnTo>
                <a:lnTo>
                  <a:pt x="1910" y="3067"/>
                </a:lnTo>
                <a:lnTo>
                  <a:pt x="1899" y="3145"/>
                </a:lnTo>
                <a:lnTo>
                  <a:pt x="1885" y="3220"/>
                </a:lnTo>
                <a:lnTo>
                  <a:pt x="1870" y="3291"/>
                </a:lnTo>
                <a:lnTo>
                  <a:pt x="1855" y="3358"/>
                </a:lnTo>
                <a:lnTo>
                  <a:pt x="1838" y="3421"/>
                </a:lnTo>
                <a:lnTo>
                  <a:pt x="1819" y="3479"/>
                </a:lnTo>
                <a:lnTo>
                  <a:pt x="1800" y="3531"/>
                </a:lnTo>
                <a:lnTo>
                  <a:pt x="1779" y="3578"/>
                </a:lnTo>
                <a:lnTo>
                  <a:pt x="1756" y="3618"/>
                </a:lnTo>
                <a:lnTo>
                  <a:pt x="1817" y="3602"/>
                </a:lnTo>
                <a:lnTo>
                  <a:pt x="1876" y="3578"/>
                </a:lnTo>
                <a:lnTo>
                  <a:pt x="1932" y="3550"/>
                </a:lnTo>
                <a:lnTo>
                  <a:pt x="1988" y="3514"/>
                </a:lnTo>
                <a:lnTo>
                  <a:pt x="2042" y="3473"/>
                </a:lnTo>
                <a:lnTo>
                  <a:pt x="2094" y="3427"/>
                </a:lnTo>
                <a:lnTo>
                  <a:pt x="2144" y="3375"/>
                </a:lnTo>
                <a:lnTo>
                  <a:pt x="2192" y="3318"/>
                </a:lnTo>
                <a:lnTo>
                  <a:pt x="2237" y="3256"/>
                </a:lnTo>
                <a:lnTo>
                  <a:pt x="2281" y="3191"/>
                </a:lnTo>
                <a:lnTo>
                  <a:pt x="2321" y="3120"/>
                </a:lnTo>
                <a:lnTo>
                  <a:pt x="2359" y="3046"/>
                </a:lnTo>
                <a:lnTo>
                  <a:pt x="2394" y="2966"/>
                </a:lnTo>
                <a:close/>
                <a:moveTo>
                  <a:pt x="875" y="2966"/>
                </a:moveTo>
                <a:lnTo>
                  <a:pt x="910" y="3046"/>
                </a:lnTo>
                <a:lnTo>
                  <a:pt x="948" y="3120"/>
                </a:lnTo>
                <a:lnTo>
                  <a:pt x="988" y="3191"/>
                </a:lnTo>
                <a:lnTo>
                  <a:pt x="1031" y="3256"/>
                </a:lnTo>
                <a:lnTo>
                  <a:pt x="1076" y="3318"/>
                </a:lnTo>
                <a:lnTo>
                  <a:pt x="1124" y="3375"/>
                </a:lnTo>
                <a:lnTo>
                  <a:pt x="1174" y="3427"/>
                </a:lnTo>
                <a:lnTo>
                  <a:pt x="1226" y="3473"/>
                </a:lnTo>
                <a:lnTo>
                  <a:pt x="1280" y="3514"/>
                </a:lnTo>
                <a:lnTo>
                  <a:pt x="1335" y="3550"/>
                </a:lnTo>
                <a:lnTo>
                  <a:pt x="1393" y="3578"/>
                </a:lnTo>
                <a:lnTo>
                  <a:pt x="1452" y="3602"/>
                </a:lnTo>
                <a:lnTo>
                  <a:pt x="1511" y="3618"/>
                </a:lnTo>
                <a:lnTo>
                  <a:pt x="1490" y="3578"/>
                </a:lnTo>
                <a:lnTo>
                  <a:pt x="1468" y="3531"/>
                </a:lnTo>
                <a:lnTo>
                  <a:pt x="1448" y="3479"/>
                </a:lnTo>
                <a:lnTo>
                  <a:pt x="1430" y="3421"/>
                </a:lnTo>
                <a:lnTo>
                  <a:pt x="1413" y="3358"/>
                </a:lnTo>
                <a:lnTo>
                  <a:pt x="1397" y="3291"/>
                </a:lnTo>
                <a:lnTo>
                  <a:pt x="1382" y="3220"/>
                </a:lnTo>
                <a:lnTo>
                  <a:pt x="1370" y="3145"/>
                </a:lnTo>
                <a:lnTo>
                  <a:pt x="1357" y="3067"/>
                </a:lnTo>
                <a:lnTo>
                  <a:pt x="1255" y="3055"/>
                </a:lnTo>
                <a:lnTo>
                  <a:pt x="1156" y="3038"/>
                </a:lnTo>
                <a:lnTo>
                  <a:pt x="1059" y="3018"/>
                </a:lnTo>
                <a:lnTo>
                  <a:pt x="965" y="2994"/>
                </a:lnTo>
                <a:lnTo>
                  <a:pt x="875" y="2966"/>
                </a:lnTo>
                <a:close/>
                <a:moveTo>
                  <a:pt x="3142" y="2468"/>
                </a:moveTo>
                <a:lnTo>
                  <a:pt x="3099" y="2525"/>
                </a:lnTo>
                <a:lnTo>
                  <a:pt x="3051" y="2580"/>
                </a:lnTo>
                <a:lnTo>
                  <a:pt x="2998" y="2633"/>
                </a:lnTo>
                <a:lnTo>
                  <a:pt x="2938" y="2685"/>
                </a:lnTo>
                <a:lnTo>
                  <a:pt x="2874" y="2733"/>
                </a:lnTo>
                <a:lnTo>
                  <a:pt x="2805" y="2779"/>
                </a:lnTo>
                <a:lnTo>
                  <a:pt x="2733" y="2822"/>
                </a:lnTo>
                <a:lnTo>
                  <a:pt x="2655" y="2862"/>
                </a:lnTo>
                <a:lnTo>
                  <a:pt x="2573" y="2900"/>
                </a:lnTo>
                <a:lnTo>
                  <a:pt x="2488" y="2934"/>
                </a:lnTo>
                <a:lnTo>
                  <a:pt x="2453" y="3019"/>
                </a:lnTo>
                <a:lnTo>
                  <a:pt x="2415" y="3101"/>
                </a:lnTo>
                <a:lnTo>
                  <a:pt x="2375" y="3177"/>
                </a:lnTo>
                <a:lnTo>
                  <a:pt x="2331" y="3251"/>
                </a:lnTo>
                <a:lnTo>
                  <a:pt x="2285" y="3318"/>
                </a:lnTo>
                <a:lnTo>
                  <a:pt x="2237" y="3382"/>
                </a:lnTo>
                <a:lnTo>
                  <a:pt x="2185" y="3441"/>
                </a:lnTo>
                <a:lnTo>
                  <a:pt x="2132" y="3495"/>
                </a:lnTo>
                <a:lnTo>
                  <a:pt x="2075" y="3543"/>
                </a:lnTo>
                <a:lnTo>
                  <a:pt x="2018" y="3585"/>
                </a:lnTo>
                <a:lnTo>
                  <a:pt x="2114" y="3558"/>
                </a:lnTo>
                <a:lnTo>
                  <a:pt x="2207" y="3523"/>
                </a:lnTo>
                <a:lnTo>
                  <a:pt x="2298" y="3484"/>
                </a:lnTo>
                <a:lnTo>
                  <a:pt x="2384" y="3441"/>
                </a:lnTo>
                <a:lnTo>
                  <a:pt x="2468" y="3390"/>
                </a:lnTo>
                <a:lnTo>
                  <a:pt x="2549" y="3336"/>
                </a:lnTo>
                <a:lnTo>
                  <a:pt x="2626" y="3277"/>
                </a:lnTo>
                <a:lnTo>
                  <a:pt x="2699" y="3213"/>
                </a:lnTo>
                <a:lnTo>
                  <a:pt x="2767" y="3144"/>
                </a:lnTo>
                <a:lnTo>
                  <a:pt x="2832" y="3072"/>
                </a:lnTo>
                <a:lnTo>
                  <a:pt x="2892" y="2995"/>
                </a:lnTo>
                <a:lnTo>
                  <a:pt x="2947" y="2916"/>
                </a:lnTo>
                <a:lnTo>
                  <a:pt x="2997" y="2832"/>
                </a:lnTo>
                <a:lnTo>
                  <a:pt x="3042" y="2745"/>
                </a:lnTo>
                <a:lnTo>
                  <a:pt x="3081" y="2656"/>
                </a:lnTo>
                <a:lnTo>
                  <a:pt x="3114" y="2563"/>
                </a:lnTo>
                <a:lnTo>
                  <a:pt x="3142" y="2468"/>
                </a:lnTo>
                <a:close/>
                <a:moveTo>
                  <a:pt x="126" y="2468"/>
                </a:moveTo>
                <a:lnTo>
                  <a:pt x="153" y="2563"/>
                </a:lnTo>
                <a:lnTo>
                  <a:pt x="187" y="2656"/>
                </a:lnTo>
                <a:lnTo>
                  <a:pt x="226" y="2745"/>
                </a:lnTo>
                <a:lnTo>
                  <a:pt x="271" y="2832"/>
                </a:lnTo>
                <a:lnTo>
                  <a:pt x="322" y="2916"/>
                </a:lnTo>
                <a:lnTo>
                  <a:pt x="376" y="2995"/>
                </a:lnTo>
                <a:lnTo>
                  <a:pt x="436" y="3072"/>
                </a:lnTo>
                <a:lnTo>
                  <a:pt x="500" y="3144"/>
                </a:lnTo>
                <a:lnTo>
                  <a:pt x="568" y="3213"/>
                </a:lnTo>
                <a:lnTo>
                  <a:pt x="642" y="3277"/>
                </a:lnTo>
                <a:lnTo>
                  <a:pt x="718" y="3336"/>
                </a:lnTo>
                <a:lnTo>
                  <a:pt x="799" y="3390"/>
                </a:lnTo>
                <a:lnTo>
                  <a:pt x="883" y="3441"/>
                </a:lnTo>
                <a:lnTo>
                  <a:pt x="971" y="3484"/>
                </a:lnTo>
                <a:lnTo>
                  <a:pt x="1061" y="3523"/>
                </a:lnTo>
                <a:lnTo>
                  <a:pt x="1154" y="3558"/>
                </a:lnTo>
                <a:lnTo>
                  <a:pt x="1250" y="3585"/>
                </a:lnTo>
                <a:lnTo>
                  <a:pt x="1192" y="3543"/>
                </a:lnTo>
                <a:lnTo>
                  <a:pt x="1137" y="3495"/>
                </a:lnTo>
                <a:lnTo>
                  <a:pt x="1083" y="3441"/>
                </a:lnTo>
                <a:lnTo>
                  <a:pt x="1032" y="3382"/>
                </a:lnTo>
                <a:lnTo>
                  <a:pt x="983" y="3318"/>
                </a:lnTo>
                <a:lnTo>
                  <a:pt x="936" y="3251"/>
                </a:lnTo>
                <a:lnTo>
                  <a:pt x="893" y="3177"/>
                </a:lnTo>
                <a:lnTo>
                  <a:pt x="852" y="3101"/>
                </a:lnTo>
                <a:lnTo>
                  <a:pt x="815" y="3019"/>
                </a:lnTo>
                <a:lnTo>
                  <a:pt x="780" y="2934"/>
                </a:lnTo>
                <a:lnTo>
                  <a:pt x="695" y="2900"/>
                </a:lnTo>
                <a:lnTo>
                  <a:pt x="613" y="2862"/>
                </a:lnTo>
                <a:lnTo>
                  <a:pt x="536" y="2822"/>
                </a:lnTo>
                <a:lnTo>
                  <a:pt x="462" y="2779"/>
                </a:lnTo>
                <a:lnTo>
                  <a:pt x="393" y="2733"/>
                </a:lnTo>
                <a:lnTo>
                  <a:pt x="330" y="2685"/>
                </a:lnTo>
                <a:lnTo>
                  <a:pt x="271" y="2633"/>
                </a:lnTo>
                <a:lnTo>
                  <a:pt x="217" y="2580"/>
                </a:lnTo>
                <a:lnTo>
                  <a:pt x="168" y="2525"/>
                </a:lnTo>
                <a:lnTo>
                  <a:pt x="126" y="2468"/>
                </a:lnTo>
                <a:close/>
                <a:moveTo>
                  <a:pt x="1375" y="2421"/>
                </a:moveTo>
                <a:lnTo>
                  <a:pt x="1382" y="2550"/>
                </a:lnTo>
                <a:lnTo>
                  <a:pt x="1390" y="2671"/>
                </a:lnTo>
                <a:lnTo>
                  <a:pt x="1400" y="2786"/>
                </a:lnTo>
                <a:lnTo>
                  <a:pt x="1411" y="2894"/>
                </a:lnTo>
                <a:lnTo>
                  <a:pt x="1424" y="2996"/>
                </a:lnTo>
                <a:lnTo>
                  <a:pt x="1528" y="3003"/>
                </a:lnTo>
                <a:lnTo>
                  <a:pt x="1634" y="3005"/>
                </a:lnTo>
                <a:lnTo>
                  <a:pt x="1740" y="3003"/>
                </a:lnTo>
                <a:lnTo>
                  <a:pt x="1845" y="2996"/>
                </a:lnTo>
                <a:lnTo>
                  <a:pt x="1856" y="2894"/>
                </a:lnTo>
                <a:lnTo>
                  <a:pt x="1868" y="2786"/>
                </a:lnTo>
                <a:lnTo>
                  <a:pt x="1878" y="2671"/>
                </a:lnTo>
                <a:lnTo>
                  <a:pt x="1886" y="2550"/>
                </a:lnTo>
                <a:lnTo>
                  <a:pt x="1892" y="2421"/>
                </a:lnTo>
                <a:lnTo>
                  <a:pt x="1803" y="2424"/>
                </a:lnTo>
                <a:lnTo>
                  <a:pt x="1718" y="2426"/>
                </a:lnTo>
                <a:lnTo>
                  <a:pt x="1634" y="2426"/>
                </a:lnTo>
                <a:lnTo>
                  <a:pt x="1551" y="2426"/>
                </a:lnTo>
                <a:lnTo>
                  <a:pt x="1464" y="2424"/>
                </a:lnTo>
                <a:lnTo>
                  <a:pt x="1375" y="2421"/>
                </a:lnTo>
                <a:close/>
                <a:moveTo>
                  <a:pt x="2542" y="2372"/>
                </a:moveTo>
                <a:lnTo>
                  <a:pt x="2403" y="2388"/>
                </a:lnTo>
                <a:lnTo>
                  <a:pt x="2259" y="2401"/>
                </a:lnTo>
                <a:lnTo>
                  <a:pt x="2113" y="2411"/>
                </a:lnTo>
                <a:lnTo>
                  <a:pt x="1968" y="2419"/>
                </a:lnTo>
                <a:lnTo>
                  <a:pt x="1961" y="2562"/>
                </a:lnTo>
                <a:lnTo>
                  <a:pt x="1951" y="2706"/>
                </a:lnTo>
                <a:lnTo>
                  <a:pt x="1938" y="2850"/>
                </a:lnTo>
                <a:lnTo>
                  <a:pt x="1922" y="2989"/>
                </a:lnTo>
                <a:lnTo>
                  <a:pt x="2029" y="2975"/>
                </a:lnTo>
                <a:lnTo>
                  <a:pt x="2134" y="2956"/>
                </a:lnTo>
                <a:lnTo>
                  <a:pt x="2236" y="2933"/>
                </a:lnTo>
                <a:lnTo>
                  <a:pt x="2335" y="2907"/>
                </a:lnTo>
                <a:lnTo>
                  <a:pt x="2428" y="2876"/>
                </a:lnTo>
                <a:lnTo>
                  <a:pt x="2459" y="2782"/>
                </a:lnTo>
                <a:lnTo>
                  <a:pt x="2487" y="2685"/>
                </a:lnTo>
                <a:lnTo>
                  <a:pt x="2509" y="2584"/>
                </a:lnTo>
                <a:lnTo>
                  <a:pt x="2528" y="2479"/>
                </a:lnTo>
                <a:lnTo>
                  <a:pt x="2542" y="2372"/>
                </a:lnTo>
                <a:close/>
                <a:moveTo>
                  <a:pt x="725" y="2372"/>
                </a:moveTo>
                <a:lnTo>
                  <a:pt x="740" y="2479"/>
                </a:lnTo>
                <a:lnTo>
                  <a:pt x="759" y="2583"/>
                </a:lnTo>
                <a:lnTo>
                  <a:pt x="782" y="2685"/>
                </a:lnTo>
                <a:lnTo>
                  <a:pt x="808" y="2782"/>
                </a:lnTo>
                <a:lnTo>
                  <a:pt x="839" y="2876"/>
                </a:lnTo>
                <a:lnTo>
                  <a:pt x="934" y="2907"/>
                </a:lnTo>
                <a:lnTo>
                  <a:pt x="1032" y="2933"/>
                </a:lnTo>
                <a:lnTo>
                  <a:pt x="1133" y="2956"/>
                </a:lnTo>
                <a:lnTo>
                  <a:pt x="1238" y="2975"/>
                </a:lnTo>
                <a:lnTo>
                  <a:pt x="1347" y="2988"/>
                </a:lnTo>
                <a:lnTo>
                  <a:pt x="1330" y="2850"/>
                </a:lnTo>
                <a:lnTo>
                  <a:pt x="1317" y="2706"/>
                </a:lnTo>
                <a:lnTo>
                  <a:pt x="1306" y="2562"/>
                </a:lnTo>
                <a:lnTo>
                  <a:pt x="1299" y="2419"/>
                </a:lnTo>
                <a:lnTo>
                  <a:pt x="1154" y="2411"/>
                </a:lnTo>
                <a:lnTo>
                  <a:pt x="1009" y="2401"/>
                </a:lnTo>
                <a:lnTo>
                  <a:pt x="866" y="2388"/>
                </a:lnTo>
                <a:lnTo>
                  <a:pt x="725" y="2372"/>
                </a:lnTo>
                <a:close/>
                <a:moveTo>
                  <a:pt x="3176" y="2208"/>
                </a:moveTo>
                <a:lnTo>
                  <a:pt x="3136" y="2230"/>
                </a:lnTo>
                <a:lnTo>
                  <a:pt x="3089" y="2251"/>
                </a:lnTo>
                <a:lnTo>
                  <a:pt x="3036" y="2270"/>
                </a:lnTo>
                <a:lnTo>
                  <a:pt x="2977" y="2288"/>
                </a:lnTo>
                <a:lnTo>
                  <a:pt x="2915" y="2306"/>
                </a:lnTo>
                <a:lnTo>
                  <a:pt x="2847" y="2322"/>
                </a:lnTo>
                <a:lnTo>
                  <a:pt x="2775" y="2335"/>
                </a:lnTo>
                <a:lnTo>
                  <a:pt x="2699" y="2349"/>
                </a:lnTo>
                <a:lnTo>
                  <a:pt x="2621" y="2362"/>
                </a:lnTo>
                <a:lnTo>
                  <a:pt x="2608" y="2462"/>
                </a:lnTo>
                <a:lnTo>
                  <a:pt x="2592" y="2561"/>
                </a:lnTo>
                <a:lnTo>
                  <a:pt x="2571" y="2657"/>
                </a:lnTo>
                <a:lnTo>
                  <a:pt x="2548" y="2750"/>
                </a:lnTo>
                <a:lnTo>
                  <a:pt x="2520" y="2840"/>
                </a:lnTo>
                <a:lnTo>
                  <a:pt x="2600" y="2806"/>
                </a:lnTo>
                <a:lnTo>
                  <a:pt x="2675" y="2768"/>
                </a:lnTo>
                <a:lnTo>
                  <a:pt x="2745" y="2728"/>
                </a:lnTo>
                <a:lnTo>
                  <a:pt x="2812" y="2686"/>
                </a:lnTo>
                <a:lnTo>
                  <a:pt x="2874" y="2640"/>
                </a:lnTo>
                <a:lnTo>
                  <a:pt x="2931" y="2593"/>
                </a:lnTo>
                <a:lnTo>
                  <a:pt x="2983" y="2543"/>
                </a:lnTo>
                <a:lnTo>
                  <a:pt x="3030" y="2491"/>
                </a:lnTo>
                <a:lnTo>
                  <a:pt x="3072" y="2438"/>
                </a:lnTo>
                <a:lnTo>
                  <a:pt x="3106" y="2382"/>
                </a:lnTo>
                <a:lnTo>
                  <a:pt x="3136" y="2326"/>
                </a:lnTo>
                <a:lnTo>
                  <a:pt x="3159" y="2268"/>
                </a:lnTo>
                <a:lnTo>
                  <a:pt x="3176" y="2208"/>
                </a:lnTo>
                <a:close/>
                <a:moveTo>
                  <a:pt x="91" y="2208"/>
                </a:moveTo>
                <a:lnTo>
                  <a:pt x="108" y="2268"/>
                </a:lnTo>
                <a:lnTo>
                  <a:pt x="131" y="2326"/>
                </a:lnTo>
                <a:lnTo>
                  <a:pt x="161" y="2382"/>
                </a:lnTo>
                <a:lnTo>
                  <a:pt x="197" y="2438"/>
                </a:lnTo>
                <a:lnTo>
                  <a:pt x="237" y="2491"/>
                </a:lnTo>
                <a:lnTo>
                  <a:pt x="285" y="2543"/>
                </a:lnTo>
                <a:lnTo>
                  <a:pt x="337" y="2593"/>
                </a:lnTo>
                <a:lnTo>
                  <a:pt x="394" y="2640"/>
                </a:lnTo>
                <a:lnTo>
                  <a:pt x="455" y="2686"/>
                </a:lnTo>
                <a:lnTo>
                  <a:pt x="522" y="2728"/>
                </a:lnTo>
                <a:lnTo>
                  <a:pt x="594" y="2768"/>
                </a:lnTo>
                <a:lnTo>
                  <a:pt x="669" y="2806"/>
                </a:lnTo>
                <a:lnTo>
                  <a:pt x="747" y="2840"/>
                </a:lnTo>
                <a:lnTo>
                  <a:pt x="720" y="2750"/>
                </a:lnTo>
                <a:lnTo>
                  <a:pt x="696" y="2657"/>
                </a:lnTo>
                <a:lnTo>
                  <a:pt x="677" y="2561"/>
                </a:lnTo>
                <a:lnTo>
                  <a:pt x="659" y="2462"/>
                </a:lnTo>
                <a:lnTo>
                  <a:pt x="647" y="2362"/>
                </a:lnTo>
                <a:lnTo>
                  <a:pt x="568" y="2349"/>
                </a:lnTo>
                <a:lnTo>
                  <a:pt x="493" y="2335"/>
                </a:lnTo>
                <a:lnTo>
                  <a:pt x="422" y="2322"/>
                </a:lnTo>
                <a:lnTo>
                  <a:pt x="354" y="2306"/>
                </a:lnTo>
                <a:lnTo>
                  <a:pt x="290" y="2288"/>
                </a:lnTo>
                <a:lnTo>
                  <a:pt x="232" y="2270"/>
                </a:lnTo>
                <a:lnTo>
                  <a:pt x="179" y="2251"/>
                </a:lnTo>
                <a:lnTo>
                  <a:pt x="132" y="2230"/>
                </a:lnTo>
                <a:lnTo>
                  <a:pt x="91" y="2208"/>
                </a:lnTo>
                <a:close/>
                <a:moveTo>
                  <a:pt x="2812" y="1921"/>
                </a:moveTo>
                <a:lnTo>
                  <a:pt x="2806" y="1936"/>
                </a:lnTo>
                <a:lnTo>
                  <a:pt x="2801" y="1950"/>
                </a:lnTo>
                <a:lnTo>
                  <a:pt x="2790" y="1973"/>
                </a:lnTo>
                <a:lnTo>
                  <a:pt x="2776" y="1993"/>
                </a:lnTo>
                <a:lnTo>
                  <a:pt x="2758" y="2008"/>
                </a:lnTo>
                <a:lnTo>
                  <a:pt x="2738" y="2020"/>
                </a:lnTo>
                <a:lnTo>
                  <a:pt x="2715" y="2027"/>
                </a:lnTo>
                <a:lnTo>
                  <a:pt x="2690" y="2030"/>
                </a:lnTo>
                <a:lnTo>
                  <a:pt x="2688" y="2030"/>
                </a:lnTo>
                <a:lnTo>
                  <a:pt x="2660" y="2026"/>
                </a:lnTo>
                <a:lnTo>
                  <a:pt x="2635" y="2016"/>
                </a:lnTo>
                <a:lnTo>
                  <a:pt x="2636" y="2087"/>
                </a:lnTo>
                <a:lnTo>
                  <a:pt x="2633" y="2185"/>
                </a:lnTo>
                <a:lnTo>
                  <a:pt x="2628" y="2284"/>
                </a:lnTo>
                <a:lnTo>
                  <a:pt x="2715" y="2270"/>
                </a:lnTo>
                <a:lnTo>
                  <a:pt x="2795" y="2255"/>
                </a:lnTo>
                <a:lnTo>
                  <a:pt x="2867" y="2239"/>
                </a:lnTo>
                <a:lnTo>
                  <a:pt x="2934" y="2223"/>
                </a:lnTo>
                <a:lnTo>
                  <a:pt x="2993" y="2206"/>
                </a:lnTo>
                <a:lnTo>
                  <a:pt x="3044" y="2189"/>
                </a:lnTo>
                <a:lnTo>
                  <a:pt x="3088" y="2172"/>
                </a:lnTo>
                <a:lnTo>
                  <a:pt x="3125" y="2154"/>
                </a:lnTo>
                <a:lnTo>
                  <a:pt x="3153" y="2136"/>
                </a:lnTo>
                <a:lnTo>
                  <a:pt x="3174" y="2119"/>
                </a:lnTo>
                <a:lnTo>
                  <a:pt x="3186" y="2103"/>
                </a:lnTo>
                <a:lnTo>
                  <a:pt x="3190" y="2087"/>
                </a:lnTo>
                <a:lnTo>
                  <a:pt x="3187" y="2071"/>
                </a:lnTo>
                <a:lnTo>
                  <a:pt x="3174" y="2054"/>
                </a:lnTo>
                <a:lnTo>
                  <a:pt x="3155" y="2038"/>
                </a:lnTo>
                <a:lnTo>
                  <a:pt x="3127" y="2020"/>
                </a:lnTo>
                <a:lnTo>
                  <a:pt x="3092" y="2003"/>
                </a:lnTo>
                <a:lnTo>
                  <a:pt x="3051" y="1986"/>
                </a:lnTo>
                <a:lnTo>
                  <a:pt x="3001" y="1969"/>
                </a:lnTo>
                <a:lnTo>
                  <a:pt x="2945" y="1953"/>
                </a:lnTo>
                <a:lnTo>
                  <a:pt x="2882" y="1937"/>
                </a:lnTo>
                <a:lnTo>
                  <a:pt x="2812" y="1921"/>
                </a:lnTo>
                <a:close/>
                <a:moveTo>
                  <a:pt x="640" y="1889"/>
                </a:moveTo>
                <a:lnTo>
                  <a:pt x="553" y="1902"/>
                </a:lnTo>
                <a:lnTo>
                  <a:pt x="473" y="1917"/>
                </a:lnTo>
                <a:lnTo>
                  <a:pt x="400" y="1933"/>
                </a:lnTo>
                <a:lnTo>
                  <a:pt x="334" y="1949"/>
                </a:lnTo>
                <a:lnTo>
                  <a:pt x="275" y="1967"/>
                </a:lnTo>
                <a:lnTo>
                  <a:pt x="224" y="1984"/>
                </a:lnTo>
                <a:lnTo>
                  <a:pt x="180" y="2001"/>
                </a:lnTo>
                <a:lnTo>
                  <a:pt x="143" y="2018"/>
                </a:lnTo>
                <a:lnTo>
                  <a:pt x="115" y="2036"/>
                </a:lnTo>
                <a:lnTo>
                  <a:pt x="94" y="2054"/>
                </a:lnTo>
                <a:lnTo>
                  <a:pt x="82" y="2070"/>
                </a:lnTo>
                <a:lnTo>
                  <a:pt x="77" y="2087"/>
                </a:lnTo>
                <a:lnTo>
                  <a:pt x="82" y="2103"/>
                </a:lnTo>
                <a:lnTo>
                  <a:pt x="94" y="2119"/>
                </a:lnTo>
                <a:lnTo>
                  <a:pt x="115" y="2136"/>
                </a:lnTo>
                <a:lnTo>
                  <a:pt x="143" y="2154"/>
                </a:lnTo>
                <a:lnTo>
                  <a:pt x="180" y="2172"/>
                </a:lnTo>
                <a:lnTo>
                  <a:pt x="224" y="2189"/>
                </a:lnTo>
                <a:lnTo>
                  <a:pt x="275" y="2206"/>
                </a:lnTo>
                <a:lnTo>
                  <a:pt x="334" y="2223"/>
                </a:lnTo>
                <a:lnTo>
                  <a:pt x="400" y="2239"/>
                </a:lnTo>
                <a:lnTo>
                  <a:pt x="473" y="2255"/>
                </a:lnTo>
                <a:lnTo>
                  <a:pt x="553" y="2270"/>
                </a:lnTo>
                <a:lnTo>
                  <a:pt x="640" y="2284"/>
                </a:lnTo>
                <a:lnTo>
                  <a:pt x="634" y="2185"/>
                </a:lnTo>
                <a:lnTo>
                  <a:pt x="632" y="2087"/>
                </a:lnTo>
                <a:lnTo>
                  <a:pt x="634" y="1986"/>
                </a:lnTo>
                <a:lnTo>
                  <a:pt x="640" y="1889"/>
                </a:lnTo>
                <a:close/>
                <a:moveTo>
                  <a:pt x="1972" y="1830"/>
                </a:moveTo>
                <a:lnTo>
                  <a:pt x="1974" y="1917"/>
                </a:lnTo>
                <a:lnTo>
                  <a:pt x="1975" y="2003"/>
                </a:lnTo>
                <a:lnTo>
                  <a:pt x="1976" y="2087"/>
                </a:lnTo>
                <a:lnTo>
                  <a:pt x="1975" y="2169"/>
                </a:lnTo>
                <a:lnTo>
                  <a:pt x="1974" y="2255"/>
                </a:lnTo>
                <a:lnTo>
                  <a:pt x="1972" y="2343"/>
                </a:lnTo>
                <a:lnTo>
                  <a:pt x="2100" y="2336"/>
                </a:lnTo>
                <a:lnTo>
                  <a:pt x="2223" y="2328"/>
                </a:lnTo>
                <a:lnTo>
                  <a:pt x="2338" y="2319"/>
                </a:lnTo>
                <a:lnTo>
                  <a:pt x="2448" y="2308"/>
                </a:lnTo>
                <a:lnTo>
                  <a:pt x="2550" y="2295"/>
                </a:lnTo>
                <a:lnTo>
                  <a:pt x="2556" y="2191"/>
                </a:lnTo>
                <a:lnTo>
                  <a:pt x="2558" y="2087"/>
                </a:lnTo>
                <a:lnTo>
                  <a:pt x="2556" y="1980"/>
                </a:lnTo>
                <a:lnTo>
                  <a:pt x="2550" y="1877"/>
                </a:lnTo>
                <a:lnTo>
                  <a:pt x="2448" y="1865"/>
                </a:lnTo>
                <a:lnTo>
                  <a:pt x="2338" y="1853"/>
                </a:lnTo>
                <a:lnTo>
                  <a:pt x="2223" y="1844"/>
                </a:lnTo>
                <a:lnTo>
                  <a:pt x="2100" y="1836"/>
                </a:lnTo>
                <a:lnTo>
                  <a:pt x="1972" y="1830"/>
                </a:lnTo>
                <a:close/>
                <a:moveTo>
                  <a:pt x="1296" y="1830"/>
                </a:moveTo>
                <a:lnTo>
                  <a:pt x="1168" y="1836"/>
                </a:lnTo>
                <a:lnTo>
                  <a:pt x="1046" y="1844"/>
                </a:lnTo>
                <a:lnTo>
                  <a:pt x="929" y="1853"/>
                </a:lnTo>
                <a:lnTo>
                  <a:pt x="821" y="1865"/>
                </a:lnTo>
                <a:lnTo>
                  <a:pt x="718" y="1877"/>
                </a:lnTo>
                <a:lnTo>
                  <a:pt x="711" y="1980"/>
                </a:lnTo>
                <a:lnTo>
                  <a:pt x="709" y="2087"/>
                </a:lnTo>
                <a:lnTo>
                  <a:pt x="711" y="2191"/>
                </a:lnTo>
                <a:lnTo>
                  <a:pt x="718" y="2295"/>
                </a:lnTo>
                <a:lnTo>
                  <a:pt x="821" y="2308"/>
                </a:lnTo>
                <a:lnTo>
                  <a:pt x="929" y="2319"/>
                </a:lnTo>
                <a:lnTo>
                  <a:pt x="1046" y="2328"/>
                </a:lnTo>
                <a:lnTo>
                  <a:pt x="1168" y="2336"/>
                </a:lnTo>
                <a:lnTo>
                  <a:pt x="1296" y="2343"/>
                </a:lnTo>
                <a:lnTo>
                  <a:pt x="1294" y="2255"/>
                </a:lnTo>
                <a:lnTo>
                  <a:pt x="1292" y="2169"/>
                </a:lnTo>
                <a:lnTo>
                  <a:pt x="1292" y="2087"/>
                </a:lnTo>
                <a:lnTo>
                  <a:pt x="1292" y="2003"/>
                </a:lnTo>
                <a:lnTo>
                  <a:pt x="1294" y="1917"/>
                </a:lnTo>
                <a:lnTo>
                  <a:pt x="1296" y="1830"/>
                </a:lnTo>
                <a:close/>
                <a:moveTo>
                  <a:pt x="1634" y="1823"/>
                </a:moveTo>
                <a:lnTo>
                  <a:pt x="1501" y="1824"/>
                </a:lnTo>
                <a:lnTo>
                  <a:pt x="1373" y="1827"/>
                </a:lnTo>
                <a:lnTo>
                  <a:pt x="1370" y="1954"/>
                </a:lnTo>
                <a:lnTo>
                  <a:pt x="1368" y="2087"/>
                </a:lnTo>
                <a:lnTo>
                  <a:pt x="1370" y="2219"/>
                </a:lnTo>
                <a:lnTo>
                  <a:pt x="1373" y="2346"/>
                </a:lnTo>
                <a:lnTo>
                  <a:pt x="1501" y="2348"/>
                </a:lnTo>
                <a:lnTo>
                  <a:pt x="1634" y="2349"/>
                </a:lnTo>
                <a:lnTo>
                  <a:pt x="1767" y="2348"/>
                </a:lnTo>
                <a:lnTo>
                  <a:pt x="1895" y="2346"/>
                </a:lnTo>
                <a:lnTo>
                  <a:pt x="1898" y="2219"/>
                </a:lnTo>
                <a:lnTo>
                  <a:pt x="1899" y="2087"/>
                </a:lnTo>
                <a:lnTo>
                  <a:pt x="1898" y="1954"/>
                </a:lnTo>
                <a:lnTo>
                  <a:pt x="1895" y="1827"/>
                </a:lnTo>
                <a:lnTo>
                  <a:pt x="1767" y="1824"/>
                </a:lnTo>
                <a:lnTo>
                  <a:pt x="1634" y="1823"/>
                </a:lnTo>
                <a:close/>
                <a:moveTo>
                  <a:pt x="3009" y="1657"/>
                </a:moveTo>
                <a:lnTo>
                  <a:pt x="2976" y="1686"/>
                </a:lnTo>
                <a:lnTo>
                  <a:pt x="2942" y="1719"/>
                </a:lnTo>
                <a:lnTo>
                  <a:pt x="2908" y="1758"/>
                </a:lnTo>
                <a:lnTo>
                  <a:pt x="2875" y="1802"/>
                </a:lnTo>
                <a:lnTo>
                  <a:pt x="2844" y="1851"/>
                </a:lnTo>
                <a:lnTo>
                  <a:pt x="2912" y="1866"/>
                </a:lnTo>
                <a:lnTo>
                  <a:pt x="2977" y="1884"/>
                </a:lnTo>
                <a:lnTo>
                  <a:pt x="3035" y="1902"/>
                </a:lnTo>
                <a:lnTo>
                  <a:pt x="3089" y="1922"/>
                </a:lnTo>
                <a:lnTo>
                  <a:pt x="3136" y="1942"/>
                </a:lnTo>
                <a:lnTo>
                  <a:pt x="3176" y="1964"/>
                </a:lnTo>
                <a:lnTo>
                  <a:pt x="3161" y="1910"/>
                </a:lnTo>
                <a:lnTo>
                  <a:pt x="3141" y="1857"/>
                </a:lnTo>
                <a:lnTo>
                  <a:pt x="3115" y="1805"/>
                </a:lnTo>
                <a:lnTo>
                  <a:pt x="3084" y="1755"/>
                </a:lnTo>
                <a:lnTo>
                  <a:pt x="3048" y="1705"/>
                </a:lnTo>
                <a:lnTo>
                  <a:pt x="3009" y="1657"/>
                </a:lnTo>
                <a:close/>
                <a:moveTo>
                  <a:pt x="3110" y="1593"/>
                </a:moveTo>
                <a:lnTo>
                  <a:pt x="3070" y="1614"/>
                </a:lnTo>
                <a:lnTo>
                  <a:pt x="3108" y="1658"/>
                </a:lnTo>
                <a:lnTo>
                  <a:pt x="3142" y="1704"/>
                </a:lnTo>
                <a:lnTo>
                  <a:pt x="3127" y="1648"/>
                </a:lnTo>
                <a:lnTo>
                  <a:pt x="3110" y="1593"/>
                </a:lnTo>
                <a:close/>
                <a:moveTo>
                  <a:pt x="747" y="1332"/>
                </a:moveTo>
                <a:lnTo>
                  <a:pt x="669" y="1366"/>
                </a:lnTo>
                <a:lnTo>
                  <a:pt x="594" y="1404"/>
                </a:lnTo>
                <a:lnTo>
                  <a:pt x="522" y="1444"/>
                </a:lnTo>
                <a:lnTo>
                  <a:pt x="455" y="1487"/>
                </a:lnTo>
                <a:lnTo>
                  <a:pt x="394" y="1532"/>
                </a:lnTo>
                <a:lnTo>
                  <a:pt x="337" y="1579"/>
                </a:lnTo>
                <a:lnTo>
                  <a:pt x="285" y="1629"/>
                </a:lnTo>
                <a:lnTo>
                  <a:pt x="237" y="1681"/>
                </a:lnTo>
                <a:lnTo>
                  <a:pt x="197" y="1734"/>
                </a:lnTo>
                <a:lnTo>
                  <a:pt x="161" y="1789"/>
                </a:lnTo>
                <a:lnTo>
                  <a:pt x="131" y="1846"/>
                </a:lnTo>
                <a:lnTo>
                  <a:pt x="108" y="1905"/>
                </a:lnTo>
                <a:lnTo>
                  <a:pt x="92" y="1964"/>
                </a:lnTo>
                <a:lnTo>
                  <a:pt x="132" y="1942"/>
                </a:lnTo>
                <a:lnTo>
                  <a:pt x="179" y="1922"/>
                </a:lnTo>
                <a:lnTo>
                  <a:pt x="232" y="1902"/>
                </a:lnTo>
                <a:lnTo>
                  <a:pt x="290" y="1884"/>
                </a:lnTo>
                <a:lnTo>
                  <a:pt x="354" y="1866"/>
                </a:lnTo>
                <a:lnTo>
                  <a:pt x="422" y="1851"/>
                </a:lnTo>
                <a:lnTo>
                  <a:pt x="493" y="1837"/>
                </a:lnTo>
                <a:lnTo>
                  <a:pt x="568" y="1823"/>
                </a:lnTo>
                <a:lnTo>
                  <a:pt x="647" y="1811"/>
                </a:lnTo>
                <a:lnTo>
                  <a:pt x="659" y="1710"/>
                </a:lnTo>
                <a:lnTo>
                  <a:pt x="676" y="1611"/>
                </a:lnTo>
                <a:lnTo>
                  <a:pt x="696" y="1515"/>
                </a:lnTo>
                <a:lnTo>
                  <a:pt x="720" y="1422"/>
                </a:lnTo>
                <a:lnTo>
                  <a:pt x="747" y="1332"/>
                </a:lnTo>
                <a:close/>
                <a:moveTo>
                  <a:pt x="1930" y="1254"/>
                </a:moveTo>
                <a:lnTo>
                  <a:pt x="1943" y="1378"/>
                </a:lnTo>
                <a:lnTo>
                  <a:pt x="1953" y="1503"/>
                </a:lnTo>
                <a:lnTo>
                  <a:pt x="1962" y="1629"/>
                </a:lnTo>
                <a:lnTo>
                  <a:pt x="1968" y="1753"/>
                </a:lnTo>
                <a:lnTo>
                  <a:pt x="2108" y="1760"/>
                </a:lnTo>
                <a:lnTo>
                  <a:pt x="2246" y="1771"/>
                </a:lnTo>
                <a:lnTo>
                  <a:pt x="2384" y="1783"/>
                </a:lnTo>
                <a:lnTo>
                  <a:pt x="2519" y="1798"/>
                </a:lnTo>
                <a:lnTo>
                  <a:pt x="2498" y="1764"/>
                </a:lnTo>
                <a:lnTo>
                  <a:pt x="2478" y="1733"/>
                </a:lnTo>
                <a:lnTo>
                  <a:pt x="2456" y="1708"/>
                </a:lnTo>
                <a:lnTo>
                  <a:pt x="2435" y="1686"/>
                </a:lnTo>
                <a:lnTo>
                  <a:pt x="2415" y="1669"/>
                </a:lnTo>
                <a:lnTo>
                  <a:pt x="2398" y="1657"/>
                </a:lnTo>
                <a:lnTo>
                  <a:pt x="2382" y="1650"/>
                </a:lnTo>
                <a:lnTo>
                  <a:pt x="2374" y="1647"/>
                </a:lnTo>
                <a:lnTo>
                  <a:pt x="2312" y="1619"/>
                </a:lnTo>
                <a:lnTo>
                  <a:pt x="2251" y="1587"/>
                </a:lnTo>
                <a:lnTo>
                  <a:pt x="2194" y="1551"/>
                </a:lnTo>
                <a:lnTo>
                  <a:pt x="2141" y="1511"/>
                </a:lnTo>
                <a:lnTo>
                  <a:pt x="2090" y="1466"/>
                </a:lnTo>
                <a:lnTo>
                  <a:pt x="2044" y="1418"/>
                </a:lnTo>
                <a:lnTo>
                  <a:pt x="2001" y="1366"/>
                </a:lnTo>
                <a:lnTo>
                  <a:pt x="1963" y="1311"/>
                </a:lnTo>
                <a:lnTo>
                  <a:pt x="1930" y="1254"/>
                </a:lnTo>
                <a:close/>
                <a:moveTo>
                  <a:pt x="1347" y="1183"/>
                </a:moveTo>
                <a:lnTo>
                  <a:pt x="1238" y="1198"/>
                </a:lnTo>
                <a:lnTo>
                  <a:pt x="1133" y="1216"/>
                </a:lnTo>
                <a:lnTo>
                  <a:pt x="1032" y="1239"/>
                </a:lnTo>
                <a:lnTo>
                  <a:pt x="934" y="1267"/>
                </a:lnTo>
                <a:lnTo>
                  <a:pt x="839" y="1296"/>
                </a:lnTo>
                <a:lnTo>
                  <a:pt x="808" y="1390"/>
                </a:lnTo>
                <a:lnTo>
                  <a:pt x="782" y="1488"/>
                </a:lnTo>
                <a:lnTo>
                  <a:pt x="759" y="1589"/>
                </a:lnTo>
                <a:lnTo>
                  <a:pt x="740" y="1693"/>
                </a:lnTo>
                <a:lnTo>
                  <a:pt x="725" y="1800"/>
                </a:lnTo>
                <a:lnTo>
                  <a:pt x="866" y="1784"/>
                </a:lnTo>
                <a:lnTo>
                  <a:pt x="1009" y="1772"/>
                </a:lnTo>
                <a:lnTo>
                  <a:pt x="1154" y="1761"/>
                </a:lnTo>
                <a:lnTo>
                  <a:pt x="1299" y="1753"/>
                </a:lnTo>
                <a:lnTo>
                  <a:pt x="1306" y="1610"/>
                </a:lnTo>
                <a:lnTo>
                  <a:pt x="1317" y="1466"/>
                </a:lnTo>
                <a:lnTo>
                  <a:pt x="1330" y="1323"/>
                </a:lnTo>
                <a:lnTo>
                  <a:pt x="1347" y="1183"/>
                </a:lnTo>
                <a:close/>
                <a:moveTo>
                  <a:pt x="1634" y="1168"/>
                </a:moveTo>
                <a:lnTo>
                  <a:pt x="1528" y="1169"/>
                </a:lnTo>
                <a:lnTo>
                  <a:pt x="1424" y="1176"/>
                </a:lnTo>
                <a:lnTo>
                  <a:pt x="1411" y="1278"/>
                </a:lnTo>
                <a:lnTo>
                  <a:pt x="1400" y="1387"/>
                </a:lnTo>
                <a:lnTo>
                  <a:pt x="1390" y="1501"/>
                </a:lnTo>
                <a:lnTo>
                  <a:pt x="1382" y="1623"/>
                </a:lnTo>
                <a:lnTo>
                  <a:pt x="1375" y="1751"/>
                </a:lnTo>
                <a:lnTo>
                  <a:pt x="1464" y="1749"/>
                </a:lnTo>
                <a:lnTo>
                  <a:pt x="1551" y="1747"/>
                </a:lnTo>
                <a:lnTo>
                  <a:pt x="1634" y="1747"/>
                </a:lnTo>
                <a:lnTo>
                  <a:pt x="1718" y="1747"/>
                </a:lnTo>
                <a:lnTo>
                  <a:pt x="1803" y="1749"/>
                </a:lnTo>
                <a:lnTo>
                  <a:pt x="1892" y="1751"/>
                </a:lnTo>
                <a:lnTo>
                  <a:pt x="1886" y="1623"/>
                </a:lnTo>
                <a:lnTo>
                  <a:pt x="1878" y="1501"/>
                </a:lnTo>
                <a:lnTo>
                  <a:pt x="1868" y="1387"/>
                </a:lnTo>
                <a:lnTo>
                  <a:pt x="1857" y="1278"/>
                </a:lnTo>
                <a:lnTo>
                  <a:pt x="1845" y="1176"/>
                </a:lnTo>
                <a:lnTo>
                  <a:pt x="1740" y="1169"/>
                </a:lnTo>
                <a:lnTo>
                  <a:pt x="1634" y="1168"/>
                </a:lnTo>
                <a:close/>
                <a:moveTo>
                  <a:pt x="2640" y="1044"/>
                </a:moveTo>
                <a:lnTo>
                  <a:pt x="2677" y="1123"/>
                </a:lnTo>
                <a:lnTo>
                  <a:pt x="2558" y="1444"/>
                </a:lnTo>
                <a:lnTo>
                  <a:pt x="2635" y="1550"/>
                </a:lnTo>
                <a:lnTo>
                  <a:pt x="2593" y="1544"/>
                </a:lnTo>
                <a:lnTo>
                  <a:pt x="2554" y="1535"/>
                </a:lnTo>
                <a:lnTo>
                  <a:pt x="2517" y="1524"/>
                </a:lnTo>
                <a:lnTo>
                  <a:pt x="2554" y="1558"/>
                </a:lnTo>
                <a:lnTo>
                  <a:pt x="2590" y="1597"/>
                </a:lnTo>
                <a:lnTo>
                  <a:pt x="2623" y="1641"/>
                </a:lnTo>
                <a:lnTo>
                  <a:pt x="2654" y="1692"/>
                </a:lnTo>
                <a:lnTo>
                  <a:pt x="2683" y="1747"/>
                </a:lnTo>
                <a:lnTo>
                  <a:pt x="2716" y="1690"/>
                </a:lnTo>
                <a:lnTo>
                  <a:pt x="2754" y="1640"/>
                </a:lnTo>
                <a:lnTo>
                  <a:pt x="2792" y="1595"/>
                </a:lnTo>
                <a:lnTo>
                  <a:pt x="2833" y="1555"/>
                </a:lnTo>
                <a:lnTo>
                  <a:pt x="2873" y="1519"/>
                </a:lnTo>
                <a:lnTo>
                  <a:pt x="2912" y="1488"/>
                </a:lnTo>
                <a:lnTo>
                  <a:pt x="2871" y="1503"/>
                </a:lnTo>
                <a:lnTo>
                  <a:pt x="2832" y="1517"/>
                </a:lnTo>
                <a:lnTo>
                  <a:pt x="2792" y="1529"/>
                </a:lnTo>
                <a:lnTo>
                  <a:pt x="2756" y="1539"/>
                </a:lnTo>
                <a:lnTo>
                  <a:pt x="2721" y="1546"/>
                </a:lnTo>
                <a:lnTo>
                  <a:pt x="2796" y="1444"/>
                </a:lnTo>
                <a:lnTo>
                  <a:pt x="2677" y="1123"/>
                </a:lnTo>
                <a:lnTo>
                  <a:pt x="2714" y="1044"/>
                </a:lnTo>
                <a:lnTo>
                  <a:pt x="2640" y="1044"/>
                </a:lnTo>
                <a:close/>
                <a:moveTo>
                  <a:pt x="1250" y="587"/>
                </a:moveTo>
                <a:lnTo>
                  <a:pt x="1154" y="615"/>
                </a:lnTo>
                <a:lnTo>
                  <a:pt x="1061" y="649"/>
                </a:lnTo>
                <a:lnTo>
                  <a:pt x="971" y="688"/>
                </a:lnTo>
                <a:lnTo>
                  <a:pt x="883" y="732"/>
                </a:lnTo>
                <a:lnTo>
                  <a:pt x="799" y="782"/>
                </a:lnTo>
                <a:lnTo>
                  <a:pt x="718" y="836"/>
                </a:lnTo>
                <a:lnTo>
                  <a:pt x="642" y="896"/>
                </a:lnTo>
                <a:lnTo>
                  <a:pt x="568" y="960"/>
                </a:lnTo>
                <a:lnTo>
                  <a:pt x="500" y="1028"/>
                </a:lnTo>
                <a:lnTo>
                  <a:pt x="436" y="1101"/>
                </a:lnTo>
                <a:lnTo>
                  <a:pt x="376" y="1177"/>
                </a:lnTo>
                <a:lnTo>
                  <a:pt x="322" y="1256"/>
                </a:lnTo>
                <a:lnTo>
                  <a:pt x="271" y="1340"/>
                </a:lnTo>
                <a:lnTo>
                  <a:pt x="226" y="1427"/>
                </a:lnTo>
                <a:lnTo>
                  <a:pt x="187" y="1516"/>
                </a:lnTo>
                <a:lnTo>
                  <a:pt x="153" y="1609"/>
                </a:lnTo>
                <a:lnTo>
                  <a:pt x="126" y="1704"/>
                </a:lnTo>
                <a:lnTo>
                  <a:pt x="168" y="1647"/>
                </a:lnTo>
                <a:lnTo>
                  <a:pt x="217" y="1592"/>
                </a:lnTo>
                <a:lnTo>
                  <a:pt x="271" y="1539"/>
                </a:lnTo>
                <a:lnTo>
                  <a:pt x="330" y="1488"/>
                </a:lnTo>
                <a:lnTo>
                  <a:pt x="393" y="1440"/>
                </a:lnTo>
                <a:lnTo>
                  <a:pt x="462" y="1394"/>
                </a:lnTo>
                <a:lnTo>
                  <a:pt x="536" y="1350"/>
                </a:lnTo>
                <a:lnTo>
                  <a:pt x="613" y="1310"/>
                </a:lnTo>
                <a:lnTo>
                  <a:pt x="695" y="1272"/>
                </a:lnTo>
                <a:lnTo>
                  <a:pt x="780" y="1238"/>
                </a:lnTo>
                <a:lnTo>
                  <a:pt x="815" y="1153"/>
                </a:lnTo>
                <a:lnTo>
                  <a:pt x="852" y="1072"/>
                </a:lnTo>
                <a:lnTo>
                  <a:pt x="893" y="995"/>
                </a:lnTo>
                <a:lnTo>
                  <a:pt x="936" y="922"/>
                </a:lnTo>
                <a:lnTo>
                  <a:pt x="983" y="854"/>
                </a:lnTo>
                <a:lnTo>
                  <a:pt x="1032" y="790"/>
                </a:lnTo>
                <a:lnTo>
                  <a:pt x="1083" y="732"/>
                </a:lnTo>
                <a:lnTo>
                  <a:pt x="1137" y="678"/>
                </a:lnTo>
                <a:lnTo>
                  <a:pt x="1192" y="630"/>
                </a:lnTo>
                <a:lnTo>
                  <a:pt x="1250" y="587"/>
                </a:lnTo>
                <a:close/>
                <a:moveTo>
                  <a:pt x="1756" y="554"/>
                </a:moveTo>
                <a:lnTo>
                  <a:pt x="1778" y="592"/>
                </a:lnTo>
                <a:lnTo>
                  <a:pt x="1797" y="637"/>
                </a:lnTo>
                <a:lnTo>
                  <a:pt x="1817" y="687"/>
                </a:lnTo>
                <a:lnTo>
                  <a:pt x="1834" y="741"/>
                </a:lnTo>
                <a:lnTo>
                  <a:pt x="1842" y="690"/>
                </a:lnTo>
                <a:lnTo>
                  <a:pt x="1854" y="640"/>
                </a:lnTo>
                <a:lnTo>
                  <a:pt x="1868" y="591"/>
                </a:lnTo>
                <a:lnTo>
                  <a:pt x="1812" y="570"/>
                </a:lnTo>
                <a:lnTo>
                  <a:pt x="1756" y="554"/>
                </a:lnTo>
                <a:close/>
                <a:moveTo>
                  <a:pt x="1511" y="554"/>
                </a:moveTo>
                <a:lnTo>
                  <a:pt x="1452" y="570"/>
                </a:lnTo>
                <a:lnTo>
                  <a:pt x="1393" y="594"/>
                </a:lnTo>
                <a:lnTo>
                  <a:pt x="1335" y="623"/>
                </a:lnTo>
                <a:lnTo>
                  <a:pt x="1280" y="658"/>
                </a:lnTo>
                <a:lnTo>
                  <a:pt x="1226" y="700"/>
                </a:lnTo>
                <a:lnTo>
                  <a:pt x="1174" y="745"/>
                </a:lnTo>
                <a:lnTo>
                  <a:pt x="1124" y="797"/>
                </a:lnTo>
                <a:lnTo>
                  <a:pt x="1076" y="854"/>
                </a:lnTo>
                <a:lnTo>
                  <a:pt x="1031" y="916"/>
                </a:lnTo>
                <a:lnTo>
                  <a:pt x="988" y="981"/>
                </a:lnTo>
                <a:lnTo>
                  <a:pt x="948" y="1052"/>
                </a:lnTo>
                <a:lnTo>
                  <a:pt x="910" y="1127"/>
                </a:lnTo>
                <a:lnTo>
                  <a:pt x="875" y="1206"/>
                </a:lnTo>
                <a:lnTo>
                  <a:pt x="965" y="1178"/>
                </a:lnTo>
                <a:lnTo>
                  <a:pt x="1059" y="1154"/>
                </a:lnTo>
                <a:lnTo>
                  <a:pt x="1156" y="1135"/>
                </a:lnTo>
                <a:lnTo>
                  <a:pt x="1255" y="1118"/>
                </a:lnTo>
                <a:lnTo>
                  <a:pt x="1357" y="1105"/>
                </a:lnTo>
                <a:lnTo>
                  <a:pt x="1370" y="1027"/>
                </a:lnTo>
                <a:lnTo>
                  <a:pt x="1382" y="953"/>
                </a:lnTo>
                <a:lnTo>
                  <a:pt x="1397" y="882"/>
                </a:lnTo>
                <a:lnTo>
                  <a:pt x="1413" y="814"/>
                </a:lnTo>
                <a:lnTo>
                  <a:pt x="1430" y="751"/>
                </a:lnTo>
                <a:lnTo>
                  <a:pt x="1448" y="694"/>
                </a:lnTo>
                <a:lnTo>
                  <a:pt x="1468" y="641"/>
                </a:lnTo>
                <a:lnTo>
                  <a:pt x="1490" y="594"/>
                </a:lnTo>
                <a:lnTo>
                  <a:pt x="1511" y="554"/>
                </a:lnTo>
                <a:close/>
                <a:moveTo>
                  <a:pt x="1634" y="540"/>
                </a:moveTo>
                <a:lnTo>
                  <a:pt x="1618" y="544"/>
                </a:lnTo>
                <a:lnTo>
                  <a:pt x="1600" y="556"/>
                </a:lnTo>
                <a:lnTo>
                  <a:pt x="1583" y="577"/>
                </a:lnTo>
                <a:lnTo>
                  <a:pt x="1566" y="606"/>
                </a:lnTo>
                <a:lnTo>
                  <a:pt x="1548" y="641"/>
                </a:lnTo>
                <a:lnTo>
                  <a:pt x="1531" y="685"/>
                </a:lnTo>
                <a:lnTo>
                  <a:pt x="1514" y="736"/>
                </a:lnTo>
                <a:lnTo>
                  <a:pt x="1496" y="795"/>
                </a:lnTo>
                <a:lnTo>
                  <a:pt x="1480" y="860"/>
                </a:lnTo>
                <a:lnTo>
                  <a:pt x="1464" y="933"/>
                </a:lnTo>
                <a:lnTo>
                  <a:pt x="1449" y="1012"/>
                </a:lnTo>
                <a:lnTo>
                  <a:pt x="1435" y="1098"/>
                </a:lnTo>
                <a:lnTo>
                  <a:pt x="1533" y="1093"/>
                </a:lnTo>
                <a:lnTo>
                  <a:pt x="1634" y="1091"/>
                </a:lnTo>
                <a:lnTo>
                  <a:pt x="1734" y="1093"/>
                </a:lnTo>
                <a:lnTo>
                  <a:pt x="1833" y="1098"/>
                </a:lnTo>
                <a:lnTo>
                  <a:pt x="1818" y="1012"/>
                </a:lnTo>
                <a:lnTo>
                  <a:pt x="1803" y="933"/>
                </a:lnTo>
                <a:lnTo>
                  <a:pt x="1788" y="860"/>
                </a:lnTo>
                <a:lnTo>
                  <a:pt x="1771" y="795"/>
                </a:lnTo>
                <a:lnTo>
                  <a:pt x="1755" y="736"/>
                </a:lnTo>
                <a:lnTo>
                  <a:pt x="1737" y="685"/>
                </a:lnTo>
                <a:lnTo>
                  <a:pt x="1719" y="641"/>
                </a:lnTo>
                <a:lnTo>
                  <a:pt x="1702" y="606"/>
                </a:lnTo>
                <a:lnTo>
                  <a:pt x="1684" y="577"/>
                </a:lnTo>
                <a:lnTo>
                  <a:pt x="1667" y="556"/>
                </a:lnTo>
                <a:lnTo>
                  <a:pt x="1650" y="544"/>
                </a:lnTo>
                <a:lnTo>
                  <a:pt x="1634" y="540"/>
                </a:lnTo>
                <a:close/>
                <a:moveTo>
                  <a:pt x="2671" y="158"/>
                </a:moveTo>
                <a:lnTo>
                  <a:pt x="2602" y="161"/>
                </a:lnTo>
                <a:lnTo>
                  <a:pt x="2534" y="172"/>
                </a:lnTo>
                <a:lnTo>
                  <a:pt x="2468" y="188"/>
                </a:lnTo>
                <a:lnTo>
                  <a:pt x="2405" y="211"/>
                </a:lnTo>
                <a:lnTo>
                  <a:pt x="2345" y="239"/>
                </a:lnTo>
                <a:lnTo>
                  <a:pt x="2289" y="274"/>
                </a:lnTo>
                <a:lnTo>
                  <a:pt x="2237" y="312"/>
                </a:lnTo>
                <a:lnTo>
                  <a:pt x="2187" y="357"/>
                </a:lnTo>
                <a:lnTo>
                  <a:pt x="2143" y="405"/>
                </a:lnTo>
                <a:lnTo>
                  <a:pt x="2104" y="458"/>
                </a:lnTo>
                <a:lnTo>
                  <a:pt x="2070" y="514"/>
                </a:lnTo>
                <a:lnTo>
                  <a:pt x="2041" y="574"/>
                </a:lnTo>
                <a:lnTo>
                  <a:pt x="2018" y="635"/>
                </a:lnTo>
                <a:lnTo>
                  <a:pt x="2000" y="701"/>
                </a:lnTo>
                <a:lnTo>
                  <a:pt x="1990" y="768"/>
                </a:lnTo>
                <a:lnTo>
                  <a:pt x="1987" y="838"/>
                </a:lnTo>
                <a:lnTo>
                  <a:pt x="1990" y="899"/>
                </a:lnTo>
                <a:lnTo>
                  <a:pt x="1998" y="959"/>
                </a:lnTo>
                <a:lnTo>
                  <a:pt x="2012" y="1017"/>
                </a:lnTo>
                <a:lnTo>
                  <a:pt x="2030" y="1073"/>
                </a:lnTo>
                <a:lnTo>
                  <a:pt x="2053" y="1128"/>
                </a:lnTo>
                <a:lnTo>
                  <a:pt x="2082" y="1181"/>
                </a:lnTo>
                <a:lnTo>
                  <a:pt x="2114" y="1230"/>
                </a:lnTo>
                <a:lnTo>
                  <a:pt x="2151" y="1277"/>
                </a:lnTo>
                <a:lnTo>
                  <a:pt x="2166" y="1215"/>
                </a:lnTo>
                <a:lnTo>
                  <a:pt x="2188" y="1198"/>
                </a:lnTo>
                <a:lnTo>
                  <a:pt x="2213" y="1183"/>
                </a:lnTo>
                <a:lnTo>
                  <a:pt x="2256" y="1160"/>
                </a:lnTo>
                <a:lnTo>
                  <a:pt x="2301" y="1137"/>
                </a:lnTo>
                <a:lnTo>
                  <a:pt x="2345" y="1118"/>
                </a:lnTo>
                <a:lnTo>
                  <a:pt x="2390" y="1099"/>
                </a:lnTo>
                <a:lnTo>
                  <a:pt x="2433" y="1082"/>
                </a:lnTo>
                <a:lnTo>
                  <a:pt x="2474" y="1065"/>
                </a:lnTo>
                <a:lnTo>
                  <a:pt x="2479" y="1062"/>
                </a:lnTo>
                <a:lnTo>
                  <a:pt x="2483" y="1057"/>
                </a:lnTo>
                <a:lnTo>
                  <a:pt x="2486" y="1052"/>
                </a:lnTo>
                <a:lnTo>
                  <a:pt x="2502" y="1005"/>
                </a:lnTo>
                <a:lnTo>
                  <a:pt x="2505" y="996"/>
                </a:lnTo>
                <a:lnTo>
                  <a:pt x="2509" y="988"/>
                </a:lnTo>
                <a:lnTo>
                  <a:pt x="2515" y="983"/>
                </a:lnTo>
                <a:lnTo>
                  <a:pt x="2524" y="978"/>
                </a:lnTo>
                <a:lnTo>
                  <a:pt x="2526" y="977"/>
                </a:lnTo>
                <a:lnTo>
                  <a:pt x="2528" y="975"/>
                </a:lnTo>
                <a:lnTo>
                  <a:pt x="2531" y="972"/>
                </a:lnTo>
                <a:lnTo>
                  <a:pt x="2533" y="969"/>
                </a:lnTo>
                <a:lnTo>
                  <a:pt x="2533" y="967"/>
                </a:lnTo>
                <a:lnTo>
                  <a:pt x="2541" y="897"/>
                </a:lnTo>
                <a:lnTo>
                  <a:pt x="2540" y="892"/>
                </a:lnTo>
                <a:lnTo>
                  <a:pt x="2539" y="889"/>
                </a:lnTo>
                <a:lnTo>
                  <a:pt x="2538" y="884"/>
                </a:lnTo>
                <a:lnTo>
                  <a:pt x="2535" y="881"/>
                </a:lnTo>
                <a:lnTo>
                  <a:pt x="2517" y="857"/>
                </a:lnTo>
                <a:lnTo>
                  <a:pt x="2505" y="830"/>
                </a:lnTo>
                <a:lnTo>
                  <a:pt x="2498" y="802"/>
                </a:lnTo>
                <a:lnTo>
                  <a:pt x="2494" y="787"/>
                </a:lnTo>
                <a:lnTo>
                  <a:pt x="2488" y="772"/>
                </a:lnTo>
                <a:lnTo>
                  <a:pt x="2483" y="757"/>
                </a:lnTo>
                <a:lnTo>
                  <a:pt x="2467" y="696"/>
                </a:lnTo>
                <a:lnTo>
                  <a:pt x="2466" y="685"/>
                </a:lnTo>
                <a:lnTo>
                  <a:pt x="2466" y="673"/>
                </a:lnTo>
                <a:lnTo>
                  <a:pt x="2465" y="665"/>
                </a:lnTo>
                <a:lnTo>
                  <a:pt x="2466" y="658"/>
                </a:lnTo>
                <a:lnTo>
                  <a:pt x="2470" y="654"/>
                </a:lnTo>
                <a:lnTo>
                  <a:pt x="2478" y="649"/>
                </a:lnTo>
                <a:lnTo>
                  <a:pt x="2480" y="648"/>
                </a:lnTo>
                <a:lnTo>
                  <a:pt x="2481" y="645"/>
                </a:lnTo>
                <a:lnTo>
                  <a:pt x="2483" y="641"/>
                </a:lnTo>
                <a:lnTo>
                  <a:pt x="2483" y="638"/>
                </a:lnTo>
                <a:lnTo>
                  <a:pt x="2485" y="634"/>
                </a:lnTo>
                <a:lnTo>
                  <a:pt x="2485" y="621"/>
                </a:lnTo>
                <a:lnTo>
                  <a:pt x="2485" y="613"/>
                </a:lnTo>
                <a:lnTo>
                  <a:pt x="2485" y="606"/>
                </a:lnTo>
                <a:lnTo>
                  <a:pt x="2485" y="599"/>
                </a:lnTo>
                <a:lnTo>
                  <a:pt x="2485" y="591"/>
                </a:lnTo>
                <a:lnTo>
                  <a:pt x="2485" y="577"/>
                </a:lnTo>
                <a:lnTo>
                  <a:pt x="2486" y="516"/>
                </a:lnTo>
                <a:lnTo>
                  <a:pt x="2490" y="496"/>
                </a:lnTo>
                <a:lnTo>
                  <a:pt x="2498" y="476"/>
                </a:lnTo>
                <a:lnTo>
                  <a:pt x="2510" y="459"/>
                </a:lnTo>
                <a:lnTo>
                  <a:pt x="2524" y="443"/>
                </a:lnTo>
                <a:lnTo>
                  <a:pt x="2540" y="428"/>
                </a:lnTo>
                <a:lnTo>
                  <a:pt x="2565" y="410"/>
                </a:lnTo>
                <a:lnTo>
                  <a:pt x="2593" y="396"/>
                </a:lnTo>
                <a:lnTo>
                  <a:pt x="2622" y="383"/>
                </a:lnTo>
                <a:lnTo>
                  <a:pt x="2652" y="374"/>
                </a:lnTo>
                <a:lnTo>
                  <a:pt x="2682" y="366"/>
                </a:lnTo>
                <a:lnTo>
                  <a:pt x="2722" y="359"/>
                </a:lnTo>
                <a:lnTo>
                  <a:pt x="2762" y="353"/>
                </a:lnTo>
                <a:lnTo>
                  <a:pt x="2774" y="351"/>
                </a:lnTo>
                <a:lnTo>
                  <a:pt x="2786" y="353"/>
                </a:lnTo>
                <a:lnTo>
                  <a:pt x="2789" y="358"/>
                </a:lnTo>
                <a:lnTo>
                  <a:pt x="2783" y="362"/>
                </a:lnTo>
                <a:lnTo>
                  <a:pt x="2777" y="366"/>
                </a:lnTo>
                <a:lnTo>
                  <a:pt x="2772" y="370"/>
                </a:lnTo>
                <a:lnTo>
                  <a:pt x="2766" y="378"/>
                </a:lnTo>
                <a:lnTo>
                  <a:pt x="2764" y="385"/>
                </a:lnTo>
                <a:lnTo>
                  <a:pt x="2767" y="392"/>
                </a:lnTo>
                <a:lnTo>
                  <a:pt x="2774" y="400"/>
                </a:lnTo>
                <a:lnTo>
                  <a:pt x="2847" y="461"/>
                </a:lnTo>
                <a:lnTo>
                  <a:pt x="2861" y="476"/>
                </a:lnTo>
                <a:lnTo>
                  <a:pt x="2870" y="493"/>
                </a:lnTo>
                <a:lnTo>
                  <a:pt x="2874" y="513"/>
                </a:lnTo>
                <a:lnTo>
                  <a:pt x="2875" y="532"/>
                </a:lnTo>
                <a:lnTo>
                  <a:pt x="2875" y="553"/>
                </a:lnTo>
                <a:lnTo>
                  <a:pt x="2875" y="569"/>
                </a:lnTo>
                <a:lnTo>
                  <a:pt x="2875" y="584"/>
                </a:lnTo>
                <a:lnTo>
                  <a:pt x="2877" y="598"/>
                </a:lnTo>
                <a:lnTo>
                  <a:pt x="2877" y="614"/>
                </a:lnTo>
                <a:lnTo>
                  <a:pt x="2877" y="634"/>
                </a:lnTo>
                <a:lnTo>
                  <a:pt x="2877" y="641"/>
                </a:lnTo>
                <a:lnTo>
                  <a:pt x="2877" y="648"/>
                </a:lnTo>
                <a:lnTo>
                  <a:pt x="2880" y="654"/>
                </a:lnTo>
                <a:lnTo>
                  <a:pt x="2887" y="658"/>
                </a:lnTo>
                <a:lnTo>
                  <a:pt x="2889" y="660"/>
                </a:lnTo>
                <a:lnTo>
                  <a:pt x="2890" y="662"/>
                </a:lnTo>
                <a:lnTo>
                  <a:pt x="2892" y="664"/>
                </a:lnTo>
                <a:lnTo>
                  <a:pt x="2893" y="668"/>
                </a:lnTo>
                <a:lnTo>
                  <a:pt x="2885" y="740"/>
                </a:lnTo>
                <a:lnTo>
                  <a:pt x="2885" y="742"/>
                </a:lnTo>
                <a:lnTo>
                  <a:pt x="2885" y="743"/>
                </a:lnTo>
                <a:lnTo>
                  <a:pt x="2873" y="763"/>
                </a:lnTo>
                <a:lnTo>
                  <a:pt x="2865" y="784"/>
                </a:lnTo>
                <a:lnTo>
                  <a:pt x="2858" y="805"/>
                </a:lnTo>
                <a:lnTo>
                  <a:pt x="2852" y="827"/>
                </a:lnTo>
                <a:lnTo>
                  <a:pt x="2844" y="849"/>
                </a:lnTo>
                <a:lnTo>
                  <a:pt x="2843" y="850"/>
                </a:lnTo>
                <a:lnTo>
                  <a:pt x="2842" y="852"/>
                </a:lnTo>
                <a:lnTo>
                  <a:pt x="2831" y="869"/>
                </a:lnTo>
                <a:lnTo>
                  <a:pt x="2824" y="889"/>
                </a:lnTo>
                <a:lnTo>
                  <a:pt x="2821" y="907"/>
                </a:lnTo>
                <a:lnTo>
                  <a:pt x="2820" y="926"/>
                </a:lnTo>
                <a:lnTo>
                  <a:pt x="2821" y="947"/>
                </a:lnTo>
                <a:lnTo>
                  <a:pt x="2821" y="967"/>
                </a:lnTo>
                <a:lnTo>
                  <a:pt x="2821" y="970"/>
                </a:lnTo>
                <a:lnTo>
                  <a:pt x="2824" y="973"/>
                </a:lnTo>
                <a:lnTo>
                  <a:pt x="2825" y="976"/>
                </a:lnTo>
                <a:lnTo>
                  <a:pt x="2827" y="978"/>
                </a:lnTo>
                <a:lnTo>
                  <a:pt x="2836" y="985"/>
                </a:lnTo>
                <a:lnTo>
                  <a:pt x="2842" y="994"/>
                </a:lnTo>
                <a:lnTo>
                  <a:pt x="2846" y="1004"/>
                </a:lnTo>
                <a:lnTo>
                  <a:pt x="2854" y="1030"/>
                </a:lnTo>
                <a:lnTo>
                  <a:pt x="2863" y="1054"/>
                </a:lnTo>
                <a:lnTo>
                  <a:pt x="2865" y="1057"/>
                </a:lnTo>
                <a:lnTo>
                  <a:pt x="2869" y="1060"/>
                </a:lnTo>
                <a:lnTo>
                  <a:pt x="2872" y="1063"/>
                </a:lnTo>
                <a:lnTo>
                  <a:pt x="2877" y="1065"/>
                </a:lnTo>
                <a:lnTo>
                  <a:pt x="2880" y="1067"/>
                </a:lnTo>
                <a:lnTo>
                  <a:pt x="2970" y="1103"/>
                </a:lnTo>
                <a:lnTo>
                  <a:pt x="3058" y="1139"/>
                </a:lnTo>
                <a:lnTo>
                  <a:pt x="3144" y="1182"/>
                </a:lnTo>
                <a:lnTo>
                  <a:pt x="3168" y="1196"/>
                </a:lnTo>
                <a:lnTo>
                  <a:pt x="3189" y="1214"/>
                </a:lnTo>
                <a:lnTo>
                  <a:pt x="3202" y="1268"/>
                </a:lnTo>
                <a:lnTo>
                  <a:pt x="3241" y="1214"/>
                </a:lnTo>
                <a:lnTo>
                  <a:pt x="3276" y="1158"/>
                </a:lnTo>
                <a:lnTo>
                  <a:pt x="3304" y="1098"/>
                </a:lnTo>
                <a:lnTo>
                  <a:pt x="3326" y="1036"/>
                </a:lnTo>
                <a:lnTo>
                  <a:pt x="3344" y="971"/>
                </a:lnTo>
                <a:lnTo>
                  <a:pt x="3354" y="906"/>
                </a:lnTo>
                <a:lnTo>
                  <a:pt x="3357" y="838"/>
                </a:lnTo>
                <a:lnTo>
                  <a:pt x="3354" y="768"/>
                </a:lnTo>
                <a:lnTo>
                  <a:pt x="3344" y="701"/>
                </a:lnTo>
                <a:lnTo>
                  <a:pt x="3326" y="635"/>
                </a:lnTo>
                <a:lnTo>
                  <a:pt x="3303" y="574"/>
                </a:lnTo>
                <a:lnTo>
                  <a:pt x="3274" y="514"/>
                </a:lnTo>
                <a:lnTo>
                  <a:pt x="3240" y="458"/>
                </a:lnTo>
                <a:lnTo>
                  <a:pt x="3201" y="405"/>
                </a:lnTo>
                <a:lnTo>
                  <a:pt x="3156" y="357"/>
                </a:lnTo>
                <a:lnTo>
                  <a:pt x="3107" y="312"/>
                </a:lnTo>
                <a:lnTo>
                  <a:pt x="3054" y="274"/>
                </a:lnTo>
                <a:lnTo>
                  <a:pt x="2998" y="239"/>
                </a:lnTo>
                <a:lnTo>
                  <a:pt x="2939" y="211"/>
                </a:lnTo>
                <a:lnTo>
                  <a:pt x="2875" y="188"/>
                </a:lnTo>
                <a:lnTo>
                  <a:pt x="2810" y="172"/>
                </a:lnTo>
                <a:lnTo>
                  <a:pt x="2742" y="161"/>
                </a:lnTo>
                <a:lnTo>
                  <a:pt x="2671" y="158"/>
                </a:lnTo>
                <a:close/>
                <a:moveTo>
                  <a:pt x="2685" y="0"/>
                </a:moveTo>
                <a:lnTo>
                  <a:pt x="2764" y="3"/>
                </a:lnTo>
                <a:lnTo>
                  <a:pt x="2840" y="14"/>
                </a:lnTo>
                <a:lnTo>
                  <a:pt x="2914" y="31"/>
                </a:lnTo>
                <a:lnTo>
                  <a:pt x="2984" y="54"/>
                </a:lnTo>
                <a:lnTo>
                  <a:pt x="3053" y="82"/>
                </a:lnTo>
                <a:lnTo>
                  <a:pt x="3118" y="117"/>
                </a:lnTo>
                <a:lnTo>
                  <a:pt x="3180" y="157"/>
                </a:lnTo>
                <a:lnTo>
                  <a:pt x="3238" y="201"/>
                </a:lnTo>
                <a:lnTo>
                  <a:pt x="3292" y="251"/>
                </a:lnTo>
                <a:lnTo>
                  <a:pt x="3341" y="303"/>
                </a:lnTo>
                <a:lnTo>
                  <a:pt x="3386" y="362"/>
                </a:lnTo>
                <a:lnTo>
                  <a:pt x="3427" y="422"/>
                </a:lnTo>
                <a:lnTo>
                  <a:pt x="3461" y="488"/>
                </a:lnTo>
                <a:lnTo>
                  <a:pt x="3490" y="555"/>
                </a:lnTo>
                <a:lnTo>
                  <a:pt x="3513" y="626"/>
                </a:lnTo>
                <a:lnTo>
                  <a:pt x="3529" y="700"/>
                </a:lnTo>
                <a:lnTo>
                  <a:pt x="3540" y="775"/>
                </a:lnTo>
                <a:lnTo>
                  <a:pt x="3543" y="853"/>
                </a:lnTo>
                <a:lnTo>
                  <a:pt x="3541" y="923"/>
                </a:lnTo>
                <a:lnTo>
                  <a:pt x="3532" y="991"/>
                </a:lnTo>
                <a:lnTo>
                  <a:pt x="3518" y="1058"/>
                </a:lnTo>
                <a:lnTo>
                  <a:pt x="3498" y="1123"/>
                </a:lnTo>
                <a:lnTo>
                  <a:pt x="3474" y="1186"/>
                </a:lnTo>
                <a:lnTo>
                  <a:pt x="3445" y="1247"/>
                </a:lnTo>
                <a:lnTo>
                  <a:pt x="3410" y="1306"/>
                </a:lnTo>
                <a:lnTo>
                  <a:pt x="3372" y="1362"/>
                </a:lnTo>
                <a:lnTo>
                  <a:pt x="3329" y="1414"/>
                </a:lnTo>
                <a:lnTo>
                  <a:pt x="3281" y="1464"/>
                </a:lnTo>
                <a:lnTo>
                  <a:pt x="3231" y="1509"/>
                </a:lnTo>
                <a:lnTo>
                  <a:pt x="3175" y="1551"/>
                </a:lnTo>
                <a:lnTo>
                  <a:pt x="3203" y="1635"/>
                </a:lnTo>
                <a:lnTo>
                  <a:pt x="3226" y="1723"/>
                </a:lnTo>
                <a:lnTo>
                  <a:pt x="3243" y="1811"/>
                </a:lnTo>
                <a:lnTo>
                  <a:pt x="3257" y="1901"/>
                </a:lnTo>
                <a:lnTo>
                  <a:pt x="3265" y="1993"/>
                </a:lnTo>
                <a:lnTo>
                  <a:pt x="3268" y="2087"/>
                </a:lnTo>
                <a:lnTo>
                  <a:pt x="3264" y="2193"/>
                </a:lnTo>
                <a:lnTo>
                  <a:pt x="3254" y="2298"/>
                </a:lnTo>
                <a:lnTo>
                  <a:pt x="3236" y="2401"/>
                </a:lnTo>
                <a:lnTo>
                  <a:pt x="3213" y="2500"/>
                </a:lnTo>
                <a:lnTo>
                  <a:pt x="3185" y="2599"/>
                </a:lnTo>
                <a:lnTo>
                  <a:pt x="3149" y="2694"/>
                </a:lnTo>
                <a:lnTo>
                  <a:pt x="3107" y="2787"/>
                </a:lnTo>
                <a:lnTo>
                  <a:pt x="3061" y="2876"/>
                </a:lnTo>
                <a:lnTo>
                  <a:pt x="3009" y="2962"/>
                </a:lnTo>
                <a:lnTo>
                  <a:pt x="2952" y="3044"/>
                </a:lnTo>
                <a:lnTo>
                  <a:pt x="2890" y="3122"/>
                </a:lnTo>
                <a:lnTo>
                  <a:pt x="2824" y="3198"/>
                </a:lnTo>
                <a:lnTo>
                  <a:pt x="2752" y="3268"/>
                </a:lnTo>
                <a:lnTo>
                  <a:pt x="2677" y="3334"/>
                </a:lnTo>
                <a:lnTo>
                  <a:pt x="2598" y="3395"/>
                </a:lnTo>
                <a:lnTo>
                  <a:pt x="2515" y="3452"/>
                </a:lnTo>
                <a:lnTo>
                  <a:pt x="2428" y="3504"/>
                </a:lnTo>
                <a:lnTo>
                  <a:pt x="2338" y="3550"/>
                </a:lnTo>
                <a:lnTo>
                  <a:pt x="2246" y="3591"/>
                </a:lnTo>
                <a:lnTo>
                  <a:pt x="2149" y="3626"/>
                </a:lnTo>
                <a:lnTo>
                  <a:pt x="2051" y="3655"/>
                </a:lnTo>
                <a:lnTo>
                  <a:pt x="1950" y="3679"/>
                </a:lnTo>
                <a:lnTo>
                  <a:pt x="1847" y="3695"/>
                </a:lnTo>
                <a:lnTo>
                  <a:pt x="1741" y="3705"/>
                </a:lnTo>
                <a:lnTo>
                  <a:pt x="1634" y="3709"/>
                </a:lnTo>
                <a:lnTo>
                  <a:pt x="1526" y="3705"/>
                </a:lnTo>
                <a:lnTo>
                  <a:pt x="1422" y="3695"/>
                </a:lnTo>
                <a:lnTo>
                  <a:pt x="1318" y="3679"/>
                </a:lnTo>
                <a:lnTo>
                  <a:pt x="1216" y="3655"/>
                </a:lnTo>
                <a:lnTo>
                  <a:pt x="1118" y="3626"/>
                </a:lnTo>
                <a:lnTo>
                  <a:pt x="1023" y="3591"/>
                </a:lnTo>
                <a:lnTo>
                  <a:pt x="929" y="3550"/>
                </a:lnTo>
                <a:lnTo>
                  <a:pt x="839" y="3504"/>
                </a:lnTo>
                <a:lnTo>
                  <a:pt x="753" y="3452"/>
                </a:lnTo>
                <a:lnTo>
                  <a:pt x="670" y="3395"/>
                </a:lnTo>
                <a:lnTo>
                  <a:pt x="590" y="3334"/>
                </a:lnTo>
                <a:lnTo>
                  <a:pt x="515" y="3268"/>
                </a:lnTo>
                <a:lnTo>
                  <a:pt x="445" y="3198"/>
                </a:lnTo>
                <a:lnTo>
                  <a:pt x="378" y="3122"/>
                </a:lnTo>
                <a:lnTo>
                  <a:pt x="316" y="3044"/>
                </a:lnTo>
                <a:lnTo>
                  <a:pt x="259" y="2962"/>
                </a:lnTo>
                <a:lnTo>
                  <a:pt x="207" y="2876"/>
                </a:lnTo>
                <a:lnTo>
                  <a:pt x="160" y="2787"/>
                </a:lnTo>
                <a:lnTo>
                  <a:pt x="119" y="2694"/>
                </a:lnTo>
                <a:lnTo>
                  <a:pt x="84" y="2599"/>
                </a:lnTo>
                <a:lnTo>
                  <a:pt x="54" y="2500"/>
                </a:lnTo>
                <a:lnTo>
                  <a:pt x="31" y="2401"/>
                </a:lnTo>
                <a:lnTo>
                  <a:pt x="14" y="2298"/>
                </a:lnTo>
                <a:lnTo>
                  <a:pt x="3" y="2193"/>
                </a:lnTo>
                <a:lnTo>
                  <a:pt x="0" y="2087"/>
                </a:lnTo>
                <a:lnTo>
                  <a:pt x="3" y="1980"/>
                </a:lnTo>
                <a:lnTo>
                  <a:pt x="14" y="1875"/>
                </a:lnTo>
                <a:lnTo>
                  <a:pt x="31" y="1772"/>
                </a:lnTo>
                <a:lnTo>
                  <a:pt x="54" y="1672"/>
                </a:lnTo>
                <a:lnTo>
                  <a:pt x="84" y="1574"/>
                </a:lnTo>
                <a:lnTo>
                  <a:pt x="119" y="1479"/>
                </a:lnTo>
                <a:lnTo>
                  <a:pt x="160" y="1386"/>
                </a:lnTo>
                <a:lnTo>
                  <a:pt x="207" y="1296"/>
                </a:lnTo>
                <a:lnTo>
                  <a:pt x="259" y="1211"/>
                </a:lnTo>
                <a:lnTo>
                  <a:pt x="316" y="1128"/>
                </a:lnTo>
                <a:lnTo>
                  <a:pt x="378" y="1050"/>
                </a:lnTo>
                <a:lnTo>
                  <a:pt x="445" y="975"/>
                </a:lnTo>
                <a:lnTo>
                  <a:pt x="515" y="905"/>
                </a:lnTo>
                <a:lnTo>
                  <a:pt x="590" y="838"/>
                </a:lnTo>
                <a:lnTo>
                  <a:pt x="670" y="776"/>
                </a:lnTo>
                <a:lnTo>
                  <a:pt x="753" y="720"/>
                </a:lnTo>
                <a:lnTo>
                  <a:pt x="839" y="669"/>
                </a:lnTo>
                <a:lnTo>
                  <a:pt x="929" y="622"/>
                </a:lnTo>
                <a:lnTo>
                  <a:pt x="1023" y="582"/>
                </a:lnTo>
                <a:lnTo>
                  <a:pt x="1118" y="546"/>
                </a:lnTo>
                <a:lnTo>
                  <a:pt x="1216" y="518"/>
                </a:lnTo>
                <a:lnTo>
                  <a:pt x="1318" y="493"/>
                </a:lnTo>
                <a:lnTo>
                  <a:pt x="1422" y="477"/>
                </a:lnTo>
                <a:lnTo>
                  <a:pt x="1526" y="467"/>
                </a:lnTo>
                <a:lnTo>
                  <a:pt x="1634" y="464"/>
                </a:lnTo>
                <a:lnTo>
                  <a:pt x="1727" y="466"/>
                </a:lnTo>
                <a:lnTo>
                  <a:pt x="1819" y="474"/>
                </a:lnTo>
                <a:lnTo>
                  <a:pt x="1909" y="487"/>
                </a:lnTo>
                <a:lnTo>
                  <a:pt x="1945" y="422"/>
                </a:lnTo>
                <a:lnTo>
                  <a:pt x="1984" y="361"/>
                </a:lnTo>
                <a:lnTo>
                  <a:pt x="2029" y="303"/>
                </a:lnTo>
                <a:lnTo>
                  <a:pt x="2079" y="249"/>
                </a:lnTo>
                <a:lnTo>
                  <a:pt x="2133" y="200"/>
                </a:lnTo>
                <a:lnTo>
                  <a:pt x="2191" y="157"/>
                </a:lnTo>
                <a:lnTo>
                  <a:pt x="2253" y="117"/>
                </a:lnTo>
                <a:lnTo>
                  <a:pt x="2317" y="82"/>
                </a:lnTo>
                <a:lnTo>
                  <a:pt x="2387" y="54"/>
                </a:lnTo>
                <a:lnTo>
                  <a:pt x="2457" y="31"/>
                </a:lnTo>
                <a:lnTo>
                  <a:pt x="2531" y="14"/>
                </a:lnTo>
                <a:lnTo>
                  <a:pt x="2607" y="3"/>
                </a:lnTo>
                <a:lnTo>
                  <a:pt x="268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07" name="Group 902"/>
          <p:cNvGrpSpPr/>
          <p:nvPr/>
        </p:nvGrpSpPr>
        <p:grpSpPr>
          <a:xfrm>
            <a:off x="6851016" y="5192877"/>
            <a:ext cx="553208" cy="499602"/>
            <a:chOff x="5681663" y="3057525"/>
            <a:chExt cx="819151" cy="739775"/>
          </a:xfrm>
          <a:solidFill>
            <a:srgbClr val="000000"/>
          </a:solidFill>
        </p:grpSpPr>
        <p:sp>
          <p:nvSpPr>
            <p:cNvPr id="908" name="Freeform 125"/>
            <p:cNvSpPr>
              <a:spLocks/>
            </p:cNvSpPr>
            <p:nvPr/>
          </p:nvSpPr>
          <p:spPr bwMode="auto">
            <a:xfrm>
              <a:off x="5681663" y="3057525"/>
              <a:ext cx="760413" cy="533400"/>
            </a:xfrm>
            <a:custGeom>
              <a:avLst/>
              <a:gdLst>
                <a:gd name="T0" fmla="*/ 96 w 3354"/>
                <a:gd name="T1" fmla="*/ 0 h 2353"/>
                <a:gd name="T2" fmla="*/ 499 w 3354"/>
                <a:gd name="T3" fmla="*/ 0 h 2353"/>
                <a:gd name="T4" fmla="*/ 519 w 3354"/>
                <a:gd name="T5" fmla="*/ 2 h 2353"/>
                <a:gd name="T6" fmla="*/ 539 w 3354"/>
                <a:gd name="T7" fmla="*/ 7 h 2353"/>
                <a:gd name="T8" fmla="*/ 556 w 3354"/>
                <a:gd name="T9" fmla="*/ 18 h 2353"/>
                <a:gd name="T10" fmla="*/ 571 w 3354"/>
                <a:gd name="T11" fmla="*/ 32 h 2353"/>
                <a:gd name="T12" fmla="*/ 582 w 3354"/>
                <a:gd name="T13" fmla="*/ 48 h 2353"/>
                <a:gd name="T14" fmla="*/ 591 w 3354"/>
                <a:gd name="T15" fmla="*/ 67 h 2353"/>
                <a:gd name="T16" fmla="*/ 1242 w 3354"/>
                <a:gd name="T17" fmla="*/ 2161 h 2353"/>
                <a:gd name="T18" fmla="*/ 3073 w 3354"/>
                <a:gd name="T19" fmla="*/ 2161 h 2353"/>
                <a:gd name="T20" fmla="*/ 3165 w 3354"/>
                <a:gd name="T21" fmla="*/ 1745 h 2353"/>
                <a:gd name="T22" fmla="*/ 3171 w 3354"/>
                <a:gd name="T23" fmla="*/ 1724 h 2353"/>
                <a:gd name="T24" fmla="*/ 3182 w 3354"/>
                <a:gd name="T25" fmla="*/ 1706 h 2353"/>
                <a:gd name="T26" fmla="*/ 3198 w 3354"/>
                <a:gd name="T27" fmla="*/ 1691 h 2353"/>
                <a:gd name="T28" fmla="*/ 3216 w 3354"/>
                <a:gd name="T29" fmla="*/ 1680 h 2353"/>
                <a:gd name="T30" fmla="*/ 3235 w 3354"/>
                <a:gd name="T31" fmla="*/ 1673 h 2353"/>
                <a:gd name="T32" fmla="*/ 3256 w 3354"/>
                <a:gd name="T33" fmla="*/ 1670 h 2353"/>
                <a:gd name="T34" fmla="*/ 3279 w 3354"/>
                <a:gd name="T35" fmla="*/ 1672 h 2353"/>
                <a:gd name="T36" fmla="*/ 3300 w 3354"/>
                <a:gd name="T37" fmla="*/ 1680 h 2353"/>
                <a:gd name="T38" fmla="*/ 3317 w 3354"/>
                <a:gd name="T39" fmla="*/ 1691 h 2353"/>
                <a:gd name="T40" fmla="*/ 3333 w 3354"/>
                <a:gd name="T41" fmla="*/ 1705 h 2353"/>
                <a:gd name="T42" fmla="*/ 3344 w 3354"/>
                <a:gd name="T43" fmla="*/ 1723 h 2353"/>
                <a:gd name="T44" fmla="*/ 3352 w 3354"/>
                <a:gd name="T45" fmla="*/ 1743 h 2353"/>
                <a:gd name="T46" fmla="*/ 3354 w 3354"/>
                <a:gd name="T47" fmla="*/ 1764 h 2353"/>
                <a:gd name="T48" fmla="*/ 3352 w 3354"/>
                <a:gd name="T49" fmla="*/ 1786 h 2353"/>
                <a:gd name="T50" fmla="*/ 3244 w 3354"/>
                <a:gd name="T51" fmla="*/ 2276 h 2353"/>
                <a:gd name="T52" fmla="*/ 3237 w 3354"/>
                <a:gd name="T53" fmla="*/ 2297 h 2353"/>
                <a:gd name="T54" fmla="*/ 3225 w 3354"/>
                <a:gd name="T55" fmla="*/ 2316 h 2353"/>
                <a:gd name="T56" fmla="*/ 3211 w 3354"/>
                <a:gd name="T57" fmla="*/ 2332 h 2353"/>
                <a:gd name="T58" fmla="*/ 3192 w 3354"/>
                <a:gd name="T59" fmla="*/ 2343 h 2353"/>
                <a:gd name="T60" fmla="*/ 3172 w 3354"/>
                <a:gd name="T61" fmla="*/ 2349 h 2353"/>
                <a:gd name="T62" fmla="*/ 3150 w 3354"/>
                <a:gd name="T63" fmla="*/ 2353 h 2353"/>
                <a:gd name="T64" fmla="*/ 1171 w 3354"/>
                <a:gd name="T65" fmla="*/ 2353 h 2353"/>
                <a:gd name="T66" fmla="*/ 1150 w 3354"/>
                <a:gd name="T67" fmla="*/ 2350 h 2353"/>
                <a:gd name="T68" fmla="*/ 1132 w 3354"/>
                <a:gd name="T69" fmla="*/ 2344 h 2353"/>
                <a:gd name="T70" fmla="*/ 1114 w 3354"/>
                <a:gd name="T71" fmla="*/ 2334 h 2353"/>
                <a:gd name="T72" fmla="*/ 1100 w 3354"/>
                <a:gd name="T73" fmla="*/ 2321 h 2353"/>
                <a:gd name="T74" fmla="*/ 1087 w 3354"/>
                <a:gd name="T75" fmla="*/ 2304 h 2353"/>
                <a:gd name="T76" fmla="*/ 1080 w 3354"/>
                <a:gd name="T77" fmla="*/ 2285 h 2353"/>
                <a:gd name="T78" fmla="*/ 429 w 3354"/>
                <a:gd name="T79" fmla="*/ 191 h 2353"/>
                <a:gd name="T80" fmla="*/ 96 w 3354"/>
                <a:gd name="T81" fmla="*/ 191 h 2353"/>
                <a:gd name="T82" fmla="*/ 74 w 3354"/>
                <a:gd name="T83" fmla="*/ 188 h 2353"/>
                <a:gd name="T84" fmla="*/ 54 w 3354"/>
                <a:gd name="T85" fmla="*/ 181 h 2353"/>
                <a:gd name="T86" fmla="*/ 35 w 3354"/>
                <a:gd name="T87" fmla="*/ 170 h 2353"/>
                <a:gd name="T88" fmla="*/ 21 w 3354"/>
                <a:gd name="T89" fmla="*/ 155 h 2353"/>
                <a:gd name="T90" fmla="*/ 10 w 3354"/>
                <a:gd name="T91" fmla="*/ 136 h 2353"/>
                <a:gd name="T92" fmla="*/ 2 w 3354"/>
                <a:gd name="T93" fmla="*/ 117 h 2353"/>
                <a:gd name="T94" fmla="*/ 0 w 3354"/>
                <a:gd name="T95" fmla="*/ 95 h 2353"/>
                <a:gd name="T96" fmla="*/ 3 w 3354"/>
                <a:gd name="T97" fmla="*/ 69 h 2353"/>
                <a:gd name="T98" fmla="*/ 13 w 3354"/>
                <a:gd name="T99" fmla="*/ 47 h 2353"/>
                <a:gd name="T100" fmla="*/ 28 w 3354"/>
                <a:gd name="T101" fmla="*/ 27 h 2353"/>
                <a:gd name="T102" fmla="*/ 48 w 3354"/>
                <a:gd name="T103" fmla="*/ 12 h 2353"/>
                <a:gd name="T104" fmla="*/ 71 w 3354"/>
                <a:gd name="T105" fmla="*/ 3 h 2353"/>
                <a:gd name="T106" fmla="*/ 96 w 3354"/>
                <a:gd name="T107" fmla="*/ 0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54" h="2353">
                  <a:moveTo>
                    <a:pt x="96" y="0"/>
                  </a:moveTo>
                  <a:lnTo>
                    <a:pt x="499" y="0"/>
                  </a:lnTo>
                  <a:lnTo>
                    <a:pt x="519" y="2"/>
                  </a:lnTo>
                  <a:lnTo>
                    <a:pt x="539" y="7"/>
                  </a:lnTo>
                  <a:lnTo>
                    <a:pt x="556" y="18"/>
                  </a:lnTo>
                  <a:lnTo>
                    <a:pt x="571" y="32"/>
                  </a:lnTo>
                  <a:lnTo>
                    <a:pt x="582" y="48"/>
                  </a:lnTo>
                  <a:lnTo>
                    <a:pt x="591" y="67"/>
                  </a:lnTo>
                  <a:lnTo>
                    <a:pt x="1242" y="2161"/>
                  </a:lnTo>
                  <a:lnTo>
                    <a:pt x="3073" y="2161"/>
                  </a:lnTo>
                  <a:lnTo>
                    <a:pt x="3165" y="1745"/>
                  </a:lnTo>
                  <a:lnTo>
                    <a:pt x="3171" y="1724"/>
                  </a:lnTo>
                  <a:lnTo>
                    <a:pt x="3182" y="1706"/>
                  </a:lnTo>
                  <a:lnTo>
                    <a:pt x="3198" y="1691"/>
                  </a:lnTo>
                  <a:lnTo>
                    <a:pt x="3216" y="1680"/>
                  </a:lnTo>
                  <a:lnTo>
                    <a:pt x="3235" y="1673"/>
                  </a:lnTo>
                  <a:lnTo>
                    <a:pt x="3256" y="1670"/>
                  </a:lnTo>
                  <a:lnTo>
                    <a:pt x="3279" y="1672"/>
                  </a:lnTo>
                  <a:lnTo>
                    <a:pt x="3300" y="1680"/>
                  </a:lnTo>
                  <a:lnTo>
                    <a:pt x="3317" y="1691"/>
                  </a:lnTo>
                  <a:lnTo>
                    <a:pt x="3333" y="1705"/>
                  </a:lnTo>
                  <a:lnTo>
                    <a:pt x="3344" y="1723"/>
                  </a:lnTo>
                  <a:lnTo>
                    <a:pt x="3352" y="1743"/>
                  </a:lnTo>
                  <a:lnTo>
                    <a:pt x="3354" y="1764"/>
                  </a:lnTo>
                  <a:lnTo>
                    <a:pt x="3352" y="1786"/>
                  </a:lnTo>
                  <a:lnTo>
                    <a:pt x="3244" y="2276"/>
                  </a:lnTo>
                  <a:lnTo>
                    <a:pt x="3237" y="2297"/>
                  </a:lnTo>
                  <a:lnTo>
                    <a:pt x="3225" y="2316"/>
                  </a:lnTo>
                  <a:lnTo>
                    <a:pt x="3211" y="2332"/>
                  </a:lnTo>
                  <a:lnTo>
                    <a:pt x="3192" y="2343"/>
                  </a:lnTo>
                  <a:lnTo>
                    <a:pt x="3172" y="2349"/>
                  </a:lnTo>
                  <a:lnTo>
                    <a:pt x="3150" y="2353"/>
                  </a:lnTo>
                  <a:lnTo>
                    <a:pt x="1171" y="2353"/>
                  </a:lnTo>
                  <a:lnTo>
                    <a:pt x="1150" y="2350"/>
                  </a:lnTo>
                  <a:lnTo>
                    <a:pt x="1132" y="2344"/>
                  </a:lnTo>
                  <a:lnTo>
                    <a:pt x="1114" y="2334"/>
                  </a:lnTo>
                  <a:lnTo>
                    <a:pt x="1100" y="2321"/>
                  </a:lnTo>
                  <a:lnTo>
                    <a:pt x="1087" y="2304"/>
                  </a:lnTo>
                  <a:lnTo>
                    <a:pt x="1080" y="2285"/>
                  </a:lnTo>
                  <a:lnTo>
                    <a:pt x="429" y="191"/>
                  </a:lnTo>
                  <a:lnTo>
                    <a:pt x="96" y="191"/>
                  </a:lnTo>
                  <a:lnTo>
                    <a:pt x="74" y="188"/>
                  </a:lnTo>
                  <a:lnTo>
                    <a:pt x="54" y="181"/>
                  </a:lnTo>
                  <a:lnTo>
                    <a:pt x="35" y="170"/>
                  </a:lnTo>
                  <a:lnTo>
                    <a:pt x="21" y="155"/>
                  </a:lnTo>
                  <a:lnTo>
                    <a:pt x="10" y="136"/>
                  </a:lnTo>
                  <a:lnTo>
                    <a:pt x="2" y="117"/>
                  </a:lnTo>
                  <a:lnTo>
                    <a:pt x="0" y="95"/>
                  </a:lnTo>
                  <a:lnTo>
                    <a:pt x="3" y="69"/>
                  </a:lnTo>
                  <a:lnTo>
                    <a:pt x="13" y="47"/>
                  </a:lnTo>
                  <a:lnTo>
                    <a:pt x="28" y="27"/>
                  </a:lnTo>
                  <a:lnTo>
                    <a:pt x="48" y="12"/>
                  </a:lnTo>
                  <a:lnTo>
                    <a:pt x="71" y="3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126"/>
            <p:cNvSpPr>
              <a:spLocks/>
            </p:cNvSpPr>
            <p:nvPr/>
          </p:nvSpPr>
          <p:spPr bwMode="auto">
            <a:xfrm>
              <a:off x="5943601" y="3155950"/>
              <a:ext cx="557213" cy="252413"/>
            </a:xfrm>
            <a:custGeom>
              <a:avLst/>
              <a:gdLst>
                <a:gd name="T0" fmla="*/ 95 w 2458"/>
                <a:gd name="T1" fmla="*/ 0 h 1111"/>
                <a:gd name="T2" fmla="*/ 2363 w 2458"/>
                <a:gd name="T3" fmla="*/ 0 h 1111"/>
                <a:gd name="T4" fmla="*/ 2384 w 2458"/>
                <a:gd name="T5" fmla="*/ 3 h 1111"/>
                <a:gd name="T6" fmla="*/ 2402 w 2458"/>
                <a:gd name="T7" fmla="*/ 10 h 1111"/>
                <a:gd name="T8" fmla="*/ 2421 w 2458"/>
                <a:gd name="T9" fmla="*/ 21 h 1111"/>
                <a:gd name="T10" fmla="*/ 2436 w 2458"/>
                <a:gd name="T11" fmla="*/ 35 h 1111"/>
                <a:gd name="T12" fmla="*/ 2448 w 2458"/>
                <a:gd name="T13" fmla="*/ 53 h 1111"/>
                <a:gd name="T14" fmla="*/ 2456 w 2458"/>
                <a:gd name="T15" fmla="*/ 71 h 1111"/>
                <a:gd name="T16" fmla="*/ 2458 w 2458"/>
                <a:gd name="T17" fmla="*/ 92 h 1111"/>
                <a:gd name="T18" fmla="*/ 2457 w 2458"/>
                <a:gd name="T19" fmla="*/ 113 h 1111"/>
                <a:gd name="T20" fmla="*/ 2284 w 2458"/>
                <a:gd name="T21" fmla="*/ 1032 h 1111"/>
                <a:gd name="T22" fmla="*/ 2277 w 2458"/>
                <a:gd name="T23" fmla="*/ 1053 h 1111"/>
                <a:gd name="T24" fmla="*/ 2266 w 2458"/>
                <a:gd name="T25" fmla="*/ 1072 h 1111"/>
                <a:gd name="T26" fmla="*/ 2251 w 2458"/>
                <a:gd name="T27" fmla="*/ 1087 h 1111"/>
                <a:gd name="T28" fmla="*/ 2232 w 2458"/>
                <a:gd name="T29" fmla="*/ 1100 h 1111"/>
                <a:gd name="T30" fmla="*/ 2212 w 2458"/>
                <a:gd name="T31" fmla="*/ 1107 h 1111"/>
                <a:gd name="T32" fmla="*/ 2190 w 2458"/>
                <a:gd name="T33" fmla="*/ 1111 h 1111"/>
                <a:gd name="T34" fmla="*/ 1685 w 2458"/>
                <a:gd name="T35" fmla="*/ 1111 h 1111"/>
                <a:gd name="T36" fmla="*/ 1708 w 2458"/>
                <a:gd name="T37" fmla="*/ 1049 h 1111"/>
                <a:gd name="T38" fmla="*/ 1727 w 2458"/>
                <a:gd name="T39" fmla="*/ 985 h 1111"/>
                <a:gd name="T40" fmla="*/ 1739 w 2458"/>
                <a:gd name="T41" fmla="*/ 919 h 1111"/>
                <a:gd name="T42" fmla="*/ 2110 w 2458"/>
                <a:gd name="T43" fmla="*/ 919 h 1111"/>
                <a:gd name="T44" fmla="*/ 2246 w 2458"/>
                <a:gd name="T45" fmla="*/ 192 h 1111"/>
                <a:gd name="T46" fmla="*/ 1600 w 2458"/>
                <a:gd name="T47" fmla="*/ 192 h 1111"/>
                <a:gd name="T48" fmla="*/ 1547 w 2458"/>
                <a:gd name="T49" fmla="*/ 151 h 1111"/>
                <a:gd name="T50" fmla="*/ 1490 w 2458"/>
                <a:gd name="T51" fmla="*/ 114 h 1111"/>
                <a:gd name="T52" fmla="*/ 1430 w 2458"/>
                <a:gd name="T53" fmla="*/ 84 h 1111"/>
                <a:gd name="T54" fmla="*/ 1367 w 2458"/>
                <a:gd name="T55" fmla="*/ 57 h 1111"/>
                <a:gd name="T56" fmla="*/ 1302 w 2458"/>
                <a:gd name="T57" fmla="*/ 36 h 1111"/>
                <a:gd name="T58" fmla="*/ 1234 w 2458"/>
                <a:gd name="T59" fmla="*/ 21 h 1111"/>
                <a:gd name="T60" fmla="*/ 1165 w 2458"/>
                <a:gd name="T61" fmla="*/ 11 h 1111"/>
                <a:gd name="T62" fmla="*/ 1093 w 2458"/>
                <a:gd name="T63" fmla="*/ 7 h 1111"/>
                <a:gd name="T64" fmla="*/ 1021 w 2458"/>
                <a:gd name="T65" fmla="*/ 11 h 1111"/>
                <a:gd name="T66" fmla="*/ 951 w 2458"/>
                <a:gd name="T67" fmla="*/ 21 h 1111"/>
                <a:gd name="T68" fmla="*/ 883 w 2458"/>
                <a:gd name="T69" fmla="*/ 36 h 1111"/>
                <a:gd name="T70" fmla="*/ 818 w 2458"/>
                <a:gd name="T71" fmla="*/ 57 h 1111"/>
                <a:gd name="T72" fmla="*/ 755 w 2458"/>
                <a:gd name="T73" fmla="*/ 84 h 1111"/>
                <a:gd name="T74" fmla="*/ 695 w 2458"/>
                <a:gd name="T75" fmla="*/ 114 h 1111"/>
                <a:gd name="T76" fmla="*/ 639 w 2458"/>
                <a:gd name="T77" fmla="*/ 151 h 1111"/>
                <a:gd name="T78" fmla="*/ 585 w 2458"/>
                <a:gd name="T79" fmla="*/ 192 h 1111"/>
                <a:gd name="T80" fmla="*/ 95 w 2458"/>
                <a:gd name="T81" fmla="*/ 192 h 1111"/>
                <a:gd name="T82" fmla="*/ 69 w 2458"/>
                <a:gd name="T83" fmla="*/ 188 h 1111"/>
                <a:gd name="T84" fmla="*/ 47 w 2458"/>
                <a:gd name="T85" fmla="*/ 178 h 1111"/>
                <a:gd name="T86" fmla="*/ 27 w 2458"/>
                <a:gd name="T87" fmla="*/ 164 h 1111"/>
                <a:gd name="T88" fmla="*/ 12 w 2458"/>
                <a:gd name="T89" fmla="*/ 144 h 1111"/>
                <a:gd name="T90" fmla="*/ 3 w 2458"/>
                <a:gd name="T91" fmla="*/ 121 h 1111"/>
                <a:gd name="T92" fmla="*/ 0 w 2458"/>
                <a:gd name="T93" fmla="*/ 96 h 1111"/>
                <a:gd name="T94" fmla="*/ 2 w 2458"/>
                <a:gd name="T95" fmla="*/ 74 h 1111"/>
                <a:gd name="T96" fmla="*/ 9 w 2458"/>
                <a:gd name="T97" fmla="*/ 54 h 1111"/>
                <a:gd name="T98" fmla="*/ 21 w 2458"/>
                <a:gd name="T99" fmla="*/ 36 h 1111"/>
                <a:gd name="T100" fmla="*/ 35 w 2458"/>
                <a:gd name="T101" fmla="*/ 22 h 1111"/>
                <a:gd name="T102" fmla="*/ 53 w 2458"/>
                <a:gd name="T103" fmla="*/ 10 h 1111"/>
                <a:gd name="T104" fmla="*/ 73 w 2458"/>
                <a:gd name="T105" fmla="*/ 3 h 1111"/>
                <a:gd name="T106" fmla="*/ 95 w 2458"/>
                <a:gd name="T107" fmla="*/ 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58" h="1111">
                  <a:moveTo>
                    <a:pt x="95" y="0"/>
                  </a:moveTo>
                  <a:lnTo>
                    <a:pt x="2363" y="0"/>
                  </a:lnTo>
                  <a:lnTo>
                    <a:pt x="2384" y="3"/>
                  </a:lnTo>
                  <a:lnTo>
                    <a:pt x="2402" y="10"/>
                  </a:lnTo>
                  <a:lnTo>
                    <a:pt x="2421" y="21"/>
                  </a:lnTo>
                  <a:lnTo>
                    <a:pt x="2436" y="35"/>
                  </a:lnTo>
                  <a:lnTo>
                    <a:pt x="2448" y="53"/>
                  </a:lnTo>
                  <a:lnTo>
                    <a:pt x="2456" y="71"/>
                  </a:lnTo>
                  <a:lnTo>
                    <a:pt x="2458" y="92"/>
                  </a:lnTo>
                  <a:lnTo>
                    <a:pt x="2457" y="113"/>
                  </a:lnTo>
                  <a:lnTo>
                    <a:pt x="2284" y="1032"/>
                  </a:lnTo>
                  <a:lnTo>
                    <a:pt x="2277" y="1053"/>
                  </a:lnTo>
                  <a:lnTo>
                    <a:pt x="2266" y="1072"/>
                  </a:lnTo>
                  <a:lnTo>
                    <a:pt x="2251" y="1087"/>
                  </a:lnTo>
                  <a:lnTo>
                    <a:pt x="2232" y="1100"/>
                  </a:lnTo>
                  <a:lnTo>
                    <a:pt x="2212" y="1107"/>
                  </a:lnTo>
                  <a:lnTo>
                    <a:pt x="2190" y="1111"/>
                  </a:lnTo>
                  <a:lnTo>
                    <a:pt x="1685" y="1111"/>
                  </a:lnTo>
                  <a:lnTo>
                    <a:pt x="1708" y="1049"/>
                  </a:lnTo>
                  <a:lnTo>
                    <a:pt x="1727" y="985"/>
                  </a:lnTo>
                  <a:lnTo>
                    <a:pt x="1739" y="919"/>
                  </a:lnTo>
                  <a:lnTo>
                    <a:pt x="2110" y="919"/>
                  </a:lnTo>
                  <a:lnTo>
                    <a:pt x="2246" y="192"/>
                  </a:lnTo>
                  <a:lnTo>
                    <a:pt x="1600" y="192"/>
                  </a:lnTo>
                  <a:lnTo>
                    <a:pt x="1547" y="151"/>
                  </a:lnTo>
                  <a:lnTo>
                    <a:pt x="1490" y="114"/>
                  </a:lnTo>
                  <a:lnTo>
                    <a:pt x="1430" y="84"/>
                  </a:lnTo>
                  <a:lnTo>
                    <a:pt x="1367" y="57"/>
                  </a:lnTo>
                  <a:lnTo>
                    <a:pt x="1302" y="36"/>
                  </a:lnTo>
                  <a:lnTo>
                    <a:pt x="1234" y="21"/>
                  </a:lnTo>
                  <a:lnTo>
                    <a:pt x="1165" y="11"/>
                  </a:lnTo>
                  <a:lnTo>
                    <a:pt x="1093" y="7"/>
                  </a:lnTo>
                  <a:lnTo>
                    <a:pt x="1021" y="11"/>
                  </a:lnTo>
                  <a:lnTo>
                    <a:pt x="951" y="21"/>
                  </a:lnTo>
                  <a:lnTo>
                    <a:pt x="883" y="36"/>
                  </a:lnTo>
                  <a:lnTo>
                    <a:pt x="818" y="57"/>
                  </a:lnTo>
                  <a:lnTo>
                    <a:pt x="755" y="84"/>
                  </a:lnTo>
                  <a:lnTo>
                    <a:pt x="695" y="114"/>
                  </a:lnTo>
                  <a:lnTo>
                    <a:pt x="639" y="151"/>
                  </a:lnTo>
                  <a:lnTo>
                    <a:pt x="585" y="192"/>
                  </a:lnTo>
                  <a:lnTo>
                    <a:pt x="95" y="192"/>
                  </a:lnTo>
                  <a:lnTo>
                    <a:pt x="69" y="188"/>
                  </a:lnTo>
                  <a:lnTo>
                    <a:pt x="47" y="178"/>
                  </a:lnTo>
                  <a:lnTo>
                    <a:pt x="27" y="164"/>
                  </a:lnTo>
                  <a:lnTo>
                    <a:pt x="12" y="144"/>
                  </a:lnTo>
                  <a:lnTo>
                    <a:pt x="3" y="121"/>
                  </a:lnTo>
                  <a:lnTo>
                    <a:pt x="0" y="96"/>
                  </a:lnTo>
                  <a:lnTo>
                    <a:pt x="2" y="74"/>
                  </a:lnTo>
                  <a:lnTo>
                    <a:pt x="9" y="54"/>
                  </a:lnTo>
                  <a:lnTo>
                    <a:pt x="21" y="36"/>
                  </a:lnTo>
                  <a:lnTo>
                    <a:pt x="35" y="22"/>
                  </a:lnTo>
                  <a:lnTo>
                    <a:pt x="53" y="10"/>
                  </a:lnTo>
                  <a:lnTo>
                    <a:pt x="73" y="3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127"/>
            <p:cNvSpPr>
              <a:spLocks noEditPoints="1"/>
            </p:cNvSpPr>
            <p:nvPr/>
          </p:nvSpPr>
          <p:spPr bwMode="auto">
            <a:xfrm>
              <a:off x="5910263" y="3638550"/>
              <a:ext cx="158750" cy="158750"/>
            </a:xfrm>
            <a:custGeom>
              <a:avLst/>
              <a:gdLst>
                <a:gd name="T0" fmla="*/ 320 w 704"/>
                <a:gd name="T1" fmla="*/ 194 h 701"/>
                <a:gd name="T2" fmla="*/ 263 w 704"/>
                <a:gd name="T3" fmla="*/ 219 h 701"/>
                <a:gd name="T4" fmla="*/ 220 w 704"/>
                <a:gd name="T5" fmla="*/ 262 h 701"/>
                <a:gd name="T6" fmla="*/ 195 w 704"/>
                <a:gd name="T7" fmla="*/ 318 h 701"/>
                <a:gd name="T8" fmla="*/ 195 w 704"/>
                <a:gd name="T9" fmla="*/ 383 h 701"/>
                <a:gd name="T10" fmla="*/ 220 w 704"/>
                <a:gd name="T11" fmla="*/ 439 h 701"/>
                <a:gd name="T12" fmla="*/ 263 w 704"/>
                <a:gd name="T13" fmla="*/ 482 h 701"/>
                <a:gd name="T14" fmla="*/ 320 w 704"/>
                <a:gd name="T15" fmla="*/ 507 h 701"/>
                <a:gd name="T16" fmla="*/ 385 w 704"/>
                <a:gd name="T17" fmla="*/ 507 h 701"/>
                <a:gd name="T18" fmla="*/ 441 w 704"/>
                <a:gd name="T19" fmla="*/ 482 h 701"/>
                <a:gd name="T20" fmla="*/ 484 w 704"/>
                <a:gd name="T21" fmla="*/ 439 h 701"/>
                <a:gd name="T22" fmla="*/ 509 w 704"/>
                <a:gd name="T23" fmla="*/ 383 h 701"/>
                <a:gd name="T24" fmla="*/ 509 w 704"/>
                <a:gd name="T25" fmla="*/ 318 h 701"/>
                <a:gd name="T26" fmla="*/ 484 w 704"/>
                <a:gd name="T27" fmla="*/ 262 h 701"/>
                <a:gd name="T28" fmla="*/ 441 w 704"/>
                <a:gd name="T29" fmla="*/ 219 h 701"/>
                <a:gd name="T30" fmla="*/ 385 w 704"/>
                <a:gd name="T31" fmla="*/ 194 h 701"/>
                <a:gd name="T32" fmla="*/ 353 w 704"/>
                <a:gd name="T33" fmla="*/ 0 h 701"/>
                <a:gd name="T34" fmla="*/ 446 w 704"/>
                <a:gd name="T35" fmla="*/ 12 h 701"/>
                <a:gd name="T36" fmla="*/ 530 w 704"/>
                <a:gd name="T37" fmla="*/ 48 h 701"/>
                <a:gd name="T38" fmla="*/ 601 w 704"/>
                <a:gd name="T39" fmla="*/ 103 h 701"/>
                <a:gd name="T40" fmla="*/ 656 w 704"/>
                <a:gd name="T41" fmla="*/ 173 h 701"/>
                <a:gd name="T42" fmla="*/ 691 w 704"/>
                <a:gd name="T43" fmla="*/ 257 h 701"/>
                <a:gd name="T44" fmla="*/ 704 w 704"/>
                <a:gd name="T45" fmla="*/ 350 h 701"/>
                <a:gd name="T46" fmla="*/ 691 w 704"/>
                <a:gd name="T47" fmla="*/ 444 h 701"/>
                <a:gd name="T48" fmla="*/ 656 w 704"/>
                <a:gd name="T49" fmla="*/ 528 h 701"/>
                <a:gd name="T50" fmla="*/ 601 w 704"/>
                <a:gd name="T51" fmla="*/ 598 h 701"/>
                <a:gd name="T52" fmla="*/ 530 w 704"/>
                <a:gd name="T53" fmla="*/ 653 h 701"/>
                <a:gd name="T54" fmla="*/ 446 w 704"/>
                <a:gd name="T55" fmla="*/ 689 h 701"/>
                <a:gd name="T56" fmla="*/ 353 w 704"/>
                <a:gd name="T57" fmla="*/ 701 h 701"/>
                <a:gd name="T58" fmla="*/ 258 w 704"/>
                <a:gd name="T59" fmla="*/ 689 h 701"/>
                <a:gd name="T60" fmla="*/ 174 w 704"/>
                <a:gd name="T61" fmla="*/ 653 h 701"/>
                <a:gd name="T62" fmla="*/ 103 w 704"/>
                <a:gd name="T63" fmla="*/ 598 h 701"/>
                <a:gd name="T64" fmla="*/ 48 w 704"/>
                <a:gd name="T65" fmla="*/ 528 h 701"/>
                <a:gd name="T66" fmla="*/ 13 w 704"/>
                <a:gd name="T67" fmla="*/ 444 h 701"/>
                <a:gd name="T68" fmla="*/ 0 w 704"/>
                <a:gd name="T69" fmla="*/ 350 h 701"/>
                <a:gd name="T70" fmla="*/ 13 w 704"/>
                <a:gd name="T71" fmla="*/ 257 h 701"/>
                <a:gd name="T72" fmla="*/ 48 w 704"/>
                <a:gd name="T73" fmla="*/ 173 h 701"/>
                <a:gd name="T74" fmla="*/ 103 w 704"/>
                <a:gd name="T75" fmla="*/ 103 h 701"/>
                <a:gd name="T76" fmla="*/ 174 w 704"/>
                <a:gd name="T77" fmla="*/ 48 h 701"/>
                <a:gd name="T78" fmla="*/ 258 w 704"/>
                <a:gd name="T79" fmla="*/ 12 h 701"/>
                <a:gd name="T80" fmla="*/ 353 w 704"/>
                <a:gd name="T81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04" h="701">
                  <a:moveTo>
                    <a:pt x="353" y="191"/>
                  </a:moveTo>
                  <a:lnTo>
                    <a:pt x="320" y="194"/>
                  </a:lnTo>
                  <a:lnTo>
                    <a:pt x="289" y="203"/>
                  </a:lnTo>
                  <a:lnTo>
                    <a:pt x="263" y="219"/>
                  </a:lnTo>
                  <a:lnTo>
                    <a:pt x="238" y="237"/>
                  </a:lnTo>
                  <a:lnTo>
                    <a:pt x="220" y="262"/>
                  </a:lnTo>
                  <a:lnTo>
                    <a:pt x="204" y="288"/>
                  </a:lnTo>
                  <a:lnTo>
                    <a:pt x="195" y="318"/>
                  </a:lnTo>
                  <a:lnTo>
                    <a:pt x="192" y="350"/>
                  </a:lnTo>
                  <a:lnTo>
                    <a:pt x="195" y="383"/>
                  </a:lnTo>
                  <a:lnTo>
                    <a:pt x="204" y="413"/>
                  </a:lnTo>
                  <a:lnTo>
                    <a:pt x="220" y="439"/>
                  </a:lnTo>
                  <a:lnTo>
                    <a:pt x="238" y="464"/>
                  </a:lnTo>
                  <a:lnTo>
                    <a:pt x="263" y="482"/>
                  </a:lnTo>
                  <a:lnTo>
                    <a:pt x="289" y="498"/>
                  </a:lnTo>
                  <a:lnTo>
                    <a:pt x="320" y="507"/>
                  </a:lnTo>
                  <a:lnTo>
                    <a:pt x="353" y="510"/>
                  </a:lnTo>
                  <a:lnTo>
                    <a:pt x="385" y="507"/>
                  </a:lnTo>
                  <a:lnTo>
                    <a:pt x="415" y="498"/>
                  </a:lnTo>
                  <a:lnTo>
                    <a:pt x="441" y="482"/>
                  </a:lnTo>
                  <a:lnTo>
                    <a:pt x="465" y="464"/>
                  </a:lnTo>
                  <a:lnTo>
                    <a:pt x="484" y="439"/>
                  </a:lnTo>
                  <a:lnTo>
                    <a:pt x="500" y="413"/>
                  </a:lnTo>
                  <a:lnTo>
                    <a:pt x="509" y="383"/>
                  </a:lnTo>
                  <a:lnTo>
                    <a:pt x="512" y="350"/>
                  </a:lnTo>
                  <a:lnTo>
                    <a:pt x="509" y="318"/>
                  </a:lnTo>
                  <a:lnTo>
                    <a:pt x="500" y="288"/>
                  </a:lnTo>
                  <a:lnTo>
                    <a:pt x="484" y="262"/>
                  </a:lnTo>
                  <a:lnTo>
                    <a:pt x="465" y="237"/>
                  </a:lnTo>
                  <a:lnTo>
                    <a:pt x="441" y="219"/>
                  </a:lnTo>
                  <a:lnTo>
                    <a:pt x="415" y="203"/>
                  </a:lnTo>
                  <a:lnTo>
                    <a:pt x="385" y="194"/>
                  </a:lnTo>
                  <a:lnTo>
                    <a:pt x="353" y="191"/>
                  </a:lnTo>
                  <a:close/>
                  <a:moveTo>
                    <a:pt x="353" y="0"/>
                  </a:moveTo>
                  <a:lnTo>
                    <a:pt x="400" y="2"/>
                  </a:lnTo>
                  <a:lnTo>
                    <a:pt x="446" y="12"/>
                  </a:lnTo>
                  <a:lnTo>
                    <a:pt x="489" y="28"/>
                  </a:lnTo>
                  <a:lnTo>
                    <a:pt x="530" y="48"/>
                  </a:lnTo>
                  <a:lnTo>
                    <a:pt x="567" y="73"/>
                  </a:lnTo>
                  <a:lnTo>
                    <a:pt x="601" y="103"/>
                  </a:lnTo>
                  <a:lnTo>
                    <a:pt x="630" y="136"/>
                  </a:lnTo>
                  <a:lnTo>
                    <a:pt x="656" y="173"/>
                  </a:lnTo>
                  <a:lnTo>
                    <a:pt x="676" y="214"/>
                  </a:lnTo>
                  <a:lnTo>
                    <a:pt x="691" y="257"/>
                  </a:lnTo>
                  <a:lnTo>
                    <a:pt x="701" y="303"/>
                  </a:lnTo>
                  <a:lnTo>
                    <a:pt x="704" y="350"/>
                  </a:lnTo>
                  <a:lnTo>
                    <a:pt x="701" y="397"/>
                  </a:lnTo>
                  <a:lnTo>
                    <a:pt x="691" y="444"/>
                  </a:lnTo>
                  <a:lnTo>
                    <a:pt x="676" y="487"/>
                  </a:lnTo>
                  <a:lnTo>
                    <a:pt x="656" y="528"/>
                  </a:lnTo>
                  <a:lnTo>
                    <a:pt x="630" y="565"/>
                  </a:lnTo>
                  <a:lnTo>
                    <a:pt x="601" y="598"/>
                  </a:lnTo>
                  <a:lnTo>
                    <a:pt x="567" y="628"/>
                  </a:lnTo>
                  <a:lnTo>
                    <a:pt x="530" y="653"/>
                  </a:lnTo>
                  <a:lnTo>
                    <a:pt x="489" y="673"/>
                  </a:lnTo>
                  <a:lnTo>
                    <a:pt x="446" y="689"/>
                  </a:lnTo>
                  <a:lnTo>
                    <a:pt x="400" y="697"/>
                  </a:lnTo>
                  <a:lnTo>
                    <a:pt x="353" y="701"/>
                  </a:lnTo>
                  <a:lnTo>
                    <a:pt x="305" y="697"/>
                  </a:lnTo>
                  <a:lnTo>
                    <a:pt x="258" y="689"/>
                  </a:lnTo>
                  <a:lnTo>
                    <a:pt x="215" y="673"/>
                  </a:lnTo>
                  <a:lnTo>
                    <a:pt x="174" y="653"/>
                  </a:lnTo>
                  <a:lnTo>
                    <a:pt x="137" y="628"/>
                  </a:lnTo>
                  <a:lnTo>
                    <a:pt x="103" y="598"/>
                  </a:lnTo>
                  <a:lnTo>
                    <a:pt x="73" y="565"/>
                  </a:lnTo>
                  <a:lnTo>
                    <a:pt x="48" y="528"/>
                  </a:lnTo>
                  <a:lnTo>
                    <a:pt x="28" y="487"/>
                  </a:lnTo>
                  <a:lnTo>
                    <a:pt x="13" y="444"/>
                  </a:lnTo>
                  <a:lnTo>
                    <a:pt x="4" y="397"/>
                  </a:lnTo>
                  <a:lnTo>
                    <a:pt x="0" y="350"/>
                  </a:lnTo>
                  <a:lnTo>
                    <a:pt x="4" y="303"/>
                  </a:lnTo>
                  <a:lnTo>
                    <a:pt x="13" y="257"/>
                  </a:lnTo>
                  <a:lnTo>
                    <a:pt x="28" y="214"/>
                  </a:lnTo>
                  <a:lnTo>
                    <a:pt x="48" y="173"/>
                  </a:lnTo>
                  <a:lnTo>
                    <a:pt x="73" y="136"/>
                  </a:lnTo>
                  <a:lnTo>
                    <a:pt x="103" y="103"/>
                  </a:lnTo>
                  <a:lnTo>
                    <a:pt x="137" y="73"/>
                  </a:lnTo>
                  <a:lnTo>
                    <a:pt x="174" y="48"/>
                  </a:lnTo>
                  <a:lnTo>
                    <a:pt x="215" y="28"/>
                  </a:lnTo>
                  <a:lnTo>
                    <a:pt x="258" y="12"/>
                  </a:lnTo>
                  <a:lnTo>
                    <a:pt x="305" y="2"/>
                  </a:lnTo>
                  <a:lnTo>
                    <a:pt x="3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128"/>
            <p:cNvSpPr>
              <a:spLocks noEditPoints="1"/>
            </p:cNvSpPr>
            <p:nvPr/>
          </p:nvSpPr>
          <p:spPr bwMode="auto">
            <a:xfrm>
              <a:off x="6238876" y="3638550"/>
              <a:ext cx="160338" cy="158750"/>
            </a:xfrm>
            <a:custGeom>
              <a:avLst/>
              <a:gdLst>
                <a:gd name="T0" fmla="*/ 320 w 704"/>
                <a:gd name="T1" fmla="*/ 194 h 701"/>
                <a:gd name="T2" fmla="*/ 263 w 704"/>
                <a:gd name="T3" fmla="*/ 219 h 701"/>
                <a:gd name="T4" fmla="*/ 219 w 704"/>
                <a:gd name="T5" fmla="*/ 262 h 701"/>
                <a:gd name="T6" fmla="*/ 195 w 704"/>
                <a:gd name="T7" fmla="*/ 318 h 701"/>
                <a:gd name="T8" fmla="*/ 195 w 704"/>
                <a:gd name="T9" fmla="*/ 383 h 701"/>
                <a:gd name="T10" fmla="*/ 219 w 704"/>
                <a:gd name="T11" fmla="*/ 439 h 701"/>
                <a:gd name="T12" fmla="*/ 263 w 704"/>
                <a:gd name="T13" fmla="*/ 482 h 701"/>
                <a:gd name="T14" fmla="*/ 320 w 704"/>
                <a:gd name="T15" fmla="*/ 507 h 701"/>
                <a:gd name="T16" fmla="*/ 384 w 704"/>
                <a:gd name="T17" fmla="*/ 507 h 701"/>
                <a:gd name="T18" fmla="*/ 441 w 704"/>
                <a:gd name="T19" fmla="*/ 482 h 701"/>
                <a:gd name="T20" fmla="*/ 485 w 704"/>
                <a:gd name="T21" fmla="*/ 439 h 701"/>
                <a:gd name="T22" fmla="*/ 508 w 704"/>
                <a:gd name="T23" fmla="*/ 383 h 701"/>
                <a:gd name="T24" fmla="*/ 508 w 704"/>
                <a:gd name="T25" fmla="*/ 318 h 701"/>
                <a:gd name="T26" fmla="*/ 485 w 704"/>
                <a:gd name="T27" fmla="*/ 262 h 701"/>
                <a:gd name="T28" fmla="*/ 441 w 704"/>
                <a:gd name="T29" fmla="*/ 219 h 701"/>
                <a:gd name="T30" fmla="*/ 384 w 704"/>
                <a:gd name="T31" fmla="*/ 194 h 701"/>
                <a:gd name="T32" fmla="*/ 352 w 704"/>
                <a:gd name="T33" fmla="*/ 0 h 701"/>
                <a:gd name="T34" fmla="*/ 445 w 704"/>
                <a:gd name="T35" fmla="*/ 12 h 701"/>
                <a:gd name="T36" fmla="*/ 530 w 704"/>
                <a:gd name="T37" fmla="*/ 48 h 701"/>
                <a:gd name="T38" fmla="*/ 600 w 704"/>
                <a:gd name="T39" fmla="*/ 103 h 701"/>
                <a:gd name="T40" fmla="*/ 656 w 704"/>
                <a:gd name="T41" fmla="*/ 173 h 701"/>
                <a:gd name="T42" fmla="*/ 691 w 704"/>
                <a:gd name="T43" fmla="*/ 257 h 701"/>
                <a:gd name="T44" fmla="*/ 704 w 704"/>
                <a:gd name="T45" fmla="*/ 350 h 701"/>
                <a:gd name="T46" fmla="*/ 691 w 704"/>
                <a:gd name="T47" fmla="*/ 444 h 701"/>
                <a:gd name="T48" fmla="*/ 656 w 704"/>
                <a:gd name="T49" fmla="*/ 528 h 701"/>
                <a:gd name="T50" fmla="*/ 600 w 704"/>
                <a:gd name="T51" fmla="*/ 598 h 701"/>
                <a:gd name="T52" fmla="*/ 530 w 704"/>
                <a:gd name="T53" fmla="*/ 653 h 701"/>
                <a:gd name="T54" fmla="*/ 445 w 704"/>
                <a:gd name="T55" fmla="*/ 689 h 701"/>
                <a:gd name="T56" fmla="*/ 352 w 704"/>
                <a:gd name="T57" fmla="*/ 701 h 701"/>
                <a:gd name="T58" fmla="*/ 258 w 704"/>
                <a:gd name="T59" fmla="*/ 689 h 701"/>
                <a:gd name="T60" fmla="*/ 174 w 704"/>
                <a:gd name="T61" fmla="*/ 653 h 701"/>
                <a:gd name="T62" fmla="*/ 103 w 704"/>
                <a:gd name="T63" fmla="*/ 598 h 701"/>
                <a:gd name="T64" fmla="*/ 48 w 704"/>
                <a:gd name="T65" fmla="*/ 528 h 701"/>
                <a:gd name="T66" fmla="*/ 12 w 704"/>
                <a:gd name="T67" fmla="*/ 444 h 701"/>
                <a:gd name="T68" fmla="*/ 0 w 704"/>
                <a:gd name="T69" fmla="*/ 350 h 701"/>
                <a:gd name="T70" fmla="*/ 12 w 704"/>
                <a:gd name="T71" fmla="*/ 257 h 701"/>
                <a:gd name="T72" fmla="*/ 48 w 704"/>
                <a:gd name="T73" fmla="*/ 173 h 701"/>
                <a:gd name="T74" fmla="*/ 103 w 704"/>
                <a:gd name="T75" fmla="*/ 103 h 701"/>
                <a:gd name="T76" fmla="*/ 174 w 704"/>
                <a:gd name="T77" fmla="*/ 48 h 701"/>
                <a:gd name="T78" fmla="*/ 258 w 704"/>
                <a:gd name="T79" fmla="*/ 12 h 701"/>
                <a:gd name="T80" fmla="*/ 352 w 704"/>
                <a:gd name="T81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04" h="701">
                  <a:moveTo>
                    <a:pt x="352" y="191"/>
                  </a:moveTo>
                  <a:lnTo>
                    <a:pt x="320" y="194"/>
                  </a:lnTo>
                  <a:lnTo>
                    <a:pt x="290" y="203"/>
                  </a:lnTo>
                  <a:lnTo>
                    <a:pt x="263" y="219"/>
                  </a:lnTo>
                  <a:lnTo>
                    <a:pt x="239" y="237"/>
                  </a:lnTo>
                  <a:lnTo>
                    <a:pt x="219" y="262"/>
                  </a:lnTo>
                  <a:lnTo>
                    <a:pt x="205" y="288"/>
                  </a:lnTo>
                  <a:lnTo>
                    <a:pt x="195" y="318"/>
                  </a:lnTo>
                  <a:lnTo>
                    <a:pt x="192" y="350"/>
                  </a:lnTo>
                  <a:lnTo>
                    <a:pt x="195" y="383"/>
                  </a:lnTo>
                  <a:lnTo>
                    <a:pt x="205" y="413"/>
                  </a:lnTo>
                  <a:lnTo>
                    <a:pt x="219" y="439"/>
                  </a:lnTo>
                  <a:lnTo>
                    <a:pt x="239" y="464"/>
                  </a:lnTo>
                  <a:lnTo>
                    <a:pt x="263" y="482"/>
                  </a:lnTo>
                  <a:lnTo>
                    <a:pt x="290" y="498"/>
                  </a:lnTo>
                  <a:lnTo>
                    <a:pt x="320" y="507"/>
                  </a:lnTo>
                  <a:lnTo>
                    <a:pt x="352" y="510"/>
                  </a:lnTo>
                  <a:lnTo>
                    <a:pt x="384" y="507"/>
                  </a:lnTo>
                  <a:lnTo>
                    <a:pt x="414" y="498"/>
                  </a:lnTo>
                  <a:lnTo>
                    <a:pt x="441" y="482"/>
                  </a:lnTo>
                  <a:lnTo>
                    <a:pt x="465" y="464"/>
                  </a:lnTo>
                  <a:lnTo>
                    <a:pt x="485" y="439"/>
                  </a:lnTo>
                  <a:lnTo>
                    <a:pt x="500" y="413"/>
                  </a:lnTo>
                  <a:lnTo>
                    <a:pt x="508" y="383"/>
                  </a:lnTo>
                  <a:lnTo>
                    <a:pt x="512" y="350"/>
                  </a:lnTo>
                  <a:lnTo>
                    <a:pt x="508" y="318"/>
                  </a:lnTo>
                  <a:lnTo>
                    <a:pt x="500" y="288"/>
                  </a:lnTo>
                  <a:lnTo>
                    <a:pt x="485" y="262"/>
                  </a:lnTo>
                  <a:lnTo>
                    <a:pt x="465" y="237"/>
                  </a:lnTo>
                  <a:lnTo>
                    <a:pt x="441" y="219"/>
                  </a:lnTo>
                  <a:lnTo>
                    <a:pt x="414" y="203"/>
                  </a:lnTo>
                  <a:lnTo>
                    <a:pt x="384" y="194"/>
                  </a:lnTo>
                  <a:lnTo>
                    <a:pt x="352" y="191"/>
                  </a:lnTo>
                  <a:close/>
                  <a:moveTo>
                    <a:pt x="352" y="0"/>
                  </a:moveTo>
                  <a:lnTo>
                    <a:pt x="400" y="2"/>
                  </a:lnTo>
                  <a:lnTo>
                    <a:pt x="445" y="12"/>
                  </a:lnTo>
                  <a:lnTo>
                    <a:pt x="489" y="28"/>
                  </a:lnTo>
                  <a:lnTo>
                    <a:pt x="530" y="48"/>
                  </a:lnTo>
                  <a:lnTo>
                    <a:pt x="567" y="73"/>
                  </a:lnTo>
                  <a:lnTo>
                    <a:pt x="600" y="103"/>
                  </a:lnTo>
                  <a:lnTo>
                    <a:pt x="630" y="136"/>
                  </a:lnTo>
                  <a:lnTo>
                    <a:pt x="656" y="173"/>
                  </a:lnTo>
                  <a:lnTo>
                    <a:pt x="677" y="214"/>
                  </a:lnTo>
                  <a:lnTo>
                    <a:pt x="691" y="257"/>
                  </a:lnTo>
                  <a:lnTo>
                    <a:pt x="701" y="303"/>
                  </a:lnTo>
                  <a:lnTo>
                    <a:pt x="704" y="350"/>
                  </a:lnTo>
                  <a:lnTo>
                    <a:pt x="701" y="397"/>
                  </a:lnTo>
                  <a:lnTo>
                    <a:pt x="691" y="444"/>
                  </a:lnTo>
                  <a:lnTo>
                    <a:pt x="677" y="487"/>
                  </a:lnTo>
                  <a:lnTo>
                    <a:pt x="656" y="528"/>
                  </a:lnTo>
                  <a:lnTo>
                    <a:pt x="630" y="565"/>
                  </a:lnTo>
                  <a:lnTo>
                    <a:pt x="600" y="598"/>
                  </a:lnTo>
                  <a:lnTo>
                    <a:pt x="567" y="628"/>
                  </a:lnTo>
                  <a:lnTo>
                    <a:pt x="530" y="653"/>
                  </a:lnTo>
                  <a:lnTo>
                    <a:pt x="489" y="673"/>
                  </a:lnTo>
                  <a:lnTo>
                    <a:pt x="445" y="689"/>
                  </a:lnTo>
                  <a:lnTo>
                    <a:pt x="400" y="697"/>
                  </a:lnTo>
                  <a:lnTo>
                    <a:pt x="352" y="701"/>
                  </a:lnTo>
                  <a:lnTo>
                    <a:pt x="305" y="697"/>
                  </a:lnTo>
                  <a:lnTo>
                    <a:pt x="258" y="689"/>
                  </a:lnTo>
                  <a:lnTo>
                    <a:pt x="215" y="673"/>
                  </a:lnTo>
                  <a:lnTo>
                    <a:pt x="174" y="653"/>
                  </a:lnTo>
                  <a:lnTo>
                    <a:pt x="138" y="628"/>
                  </a:lnTo>
                  <a:lnTo>
                    <a:pt x="103" y="598"/>
                  </a:lnTo>
                  <a:lnTo>
                    <a:pt x="73" y="565"/>
                  </a:lnTo>
                  <a:lnTo>
                    <a:pt x="48" y="528"/>
                  </a:lnTo>
                  <a:lnTo>
                    <a:pt x="28" y="487"/>
                  </a:lnTo>
                  <a:lnTo>
                    <a:pt x="12" y="444"/>
                  </a:lnTo>
                  <a:lnTo>
                    <a:pt x="4" y="397"/>
                  </a:lnTo>
                  <a:lnTo>
                    <a:pt x="0" y="350"/>
                  </a:lnTo>
                  <a:lnTo>
                    <a:pt x="4" y="303"/>
                  </a:lnTo>
                  <a:lnTo>
                    <a:pt x="12" y="257"/>
                  </a:lnTo>
                  <a:lnTo>
                    <a:pt x="28" y="214"/>
                  </a:lnTo>
                  <a:lnTo>
                    <a:pt x="48" y="173"/>
                  </a:lnTo>
                  <a:lnTo>
                    <a:pt x="73" y="136"/>
                  </a:lnTo>
                  <a:lnTo>
                    <a:pt x="103" y="103"/>
                  </a:lnTo>
                  <a:lnTo>
                    <a:pt x="138" y="73"/>
                  </a:lnTo>
                  <a:lnTo>
                    <a:pt x="174" y="48"/>
                  </a:lnTo>
                  <a:lnTo>
                    <a:pt x="215" y="28"/>
                  </a:lnTo>
                  <a:lnTo>
                    <a:pt x="258" y="12"/>
                  </a:lnTo>
                  <a:lnTo>
                    <a:pt x="305" y="2"/>
                  </a:lnTo>
                  <a:lnTo>
                    <a:pt x="3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129"/>
            <p:cNvSpPr>
              <a:spLocks noEditPoints="1"/>
            </p:cNvSpPr>
            <p:nvPr/>
          </p:nvSpPr>
          <p:spPr bwMode="auto">
            <a:xfrm>
              <a:off x="6051551" y="3179763"/>
              <a:ext cx="277813" cy="277813"/>
            </a:xfrm>
            <a:custGeom>
              <a:avLst/>
              <a:gdLst>
                <a:gd name="T0" fmla="*/ 612 w 1224"/>
                <a:gd name="T1" fmla="*/ 1179 h 1220"/>
                <a:gd name="T2" fmla="*/ 666 w 1224"/>
                <a:gd name="T3" fmla="*/ 1042 h 1220"/>
                <a:gd name="T4" fmla="*/ 751 w 1224"/>
                <a:gd name="T5" fmla="*/ 1070 h 1220"/>
                <a:gd name="T6" fmla="*/ 877 w 1224"/>
                <a:gd name="T7" fmla="*/ 1031 h 1220"/>
                <a:gd name="T8" fmla="*/ 521 w 1224"/>
                <a:gd name="T9" fmla="*/ 1163 h 1220"/>
                <a:gd name="T10" fmla="*/ 1139 w 1224"/>
                <a:gd name="T11" fmla="*/ 831 h 1220"/>
                <a:gd name="T12" fmla="*/ 834 w 1224"/>
                <a:gd name="T13" fmla="*/ 1135 h 1220"/>
                <a:gd name="T14" fmla="*/ 1139 w 1224"/>
                <a:gd name="T15" fmla="*/ 831 h 1220"/>
                <a:gd name="T16" fmla="*/ 341 w 1224"/>
                <a:gd name="T17" fmla="*/ 1110 h 1220"/>
                <a:gd name="T18" fmla="*/ 122 w 1224"/>
                <a:gd name="T19" fmla="*/ 869 h 1220"/>
                <a:gd name="T20" fmla="*/ 673 w 1224"/>
                <a:gd name="T21" fmla="*/ 1000 h 1220"/>
                <a:gd name="T22" fmla="*/ 458 w 1224"/>
                <a:gd name="T23" fmla="*/ 809 h 1220"/>
                <a:gd name="T24" fmla="*/ 832 w 1224"/>
                <a:gd name="T25" fmla="*/ 972 h 1220"/>
                <a:gd name="T26" fmla="*/ 267 w 1224"/>
                <a:gd name="T27" fmla="*/ 883 h 1220"/>
                <a:gd name="T28" fmla="*/ 353 w 1224"/>
                <a:gd name="T29" fmla="*/ 797 h 1220"/>
                <a:gd name="T30" fmla="*/ 1023 w 1224"/>
                <a:gd name="T31" fmla="*/ 810 h 1220"/>
                <a:gd name="T32" fmla="*/ 1168 w 1224"/>
                <a:gd name="T33" fmla="*/ 700 h 1220"/>
                <a:gd name="T34" fmla="*/ 215 w 1224"/>
                <a:gd name="T35" fmla="*/ 857 h 1220"/>
                <a:gd name="T36" fmla="*/ 1045 w 1224"/>
                <a:gd name="T37" fmla="*/ 557 h 1220"/>
                <a:gd name="T38" fmla="*/ 1171 w 1224"/>
                <a:gd name="T39" fmla="*/ 642 h 1220"/>
                <a:gd name="T40" fmla="*/ 1077 w 1224"/>
                <a:gd name="T41" fmla="*/ 518 h 1220"/>
                <a:gd name="T42" fmla="*/ 44 w 1224"/>
                <a:gd name="T43" fmla="*/ 594 h 1220"/>
                <a:gd name="T44" fmla="*/ 184 w 1224"/>
                <a:gd name="T45" fmla="*/ 717 h 1220"/>
                <a:gd name="T46" fmla="*/ 817 w 1224"/>
                <a:gd name="T47" fmla="*/ 687 h 1220"/>
                <a:gd name="T48" fmla="*/ 997 w 1224"/>
                <a:gd name="T49" fmla="*/ 490 h 1220"/>
                <a:gd name="T50" fmla="*/ 220 w 1224"/>
                <a:gd name="T51" fmla="*/ 550 h 1220"/>
                <a:gd name="T52" fmla="*/ 406 w 1224"/>
                <a:gd name="T53" fmla="*/ 610 h 1220"/>
                <a:gd name="T54" fmla="*/ 448 w 1224"/>
                <a:gd name="T55" fmla="*/ 691 h 1220"/>
                <a:gd name="T56" fmla="*/ 775 w 1224"/>
                <a:gd name="T57" fmla="*/ 529 h 1220"/>
                <a:gd name="T58" fmla="*/ 1073 w 1224"/>
                <a:gd name="T59" fmla="*/ 472 h 1220"/>
                <a:gd name="T60" fmla="*/ 1035 w 1224"/>
                <a:gd name="T61" fmla="*/ 346 h 1220"/>
                <a:gd name="T62" fmla="*/ 56 w 1224"/>
                <a:gd name="T63" fmla="*/ 520 h 1220"/>
                <a:gd name="T64" fmla="*/ 776 w 1224"/>
                <a:gd name="T65" fmla="*/ 234 h 1220"/>
                <a:gd name="T66" fmla="*/ 958 w 1224"/>
                <a:gd name="T67" fmla="*/ 337 h 1220"/>
                <a:gd name="T68" fmla="*/ 288 w 1224"/>
                <a:gd name="T69" fmla="*/ 287 h 1220"/>
                <a:gd name="T70" fmla="*/ 435 w 1224"/>
                <a:gd name="T71" fmla="*/ 291 h 1220"/>
                <a:gd name="T72" fmla="*/ 535 w 1224"/>
                <a:gd name="T73" fmla="*/ 407 h 1220"/>
                <a:gd name="T74" fmla="*/ 612 w 1224"/>
                <a:gd name="T75" fmla="*/ 218 h 1220"/>
                <a:gd name="T76" fmla="*/ 1103 w 1224"/>
                <a:gd name="T77" fmla="*/ 351 h 1220"/>
                <a:gd name="T78" fmla="*/ 885 w 1224"/>
                <a:gd name="T79" fmla="*/ 110 h 1220"/>
                <a:gd name="T80" fmla="*/ 138 w 1224"/>
                <a:gd name="T81" fmla="*/ 292 h 1220"/>
                <a:gd name="T82" fmla="*/ 318 w 1224"/>
                <a:gd name="T83" fmla="*/ 162 h 1220"/>
                <a:gd name="T84" fmla="*/ 813 w 1224"/>
                <a:gd name="T85" fmla="*/ 200 h 1220"/>
                <a:gd name="T86" fmla="*/ 703 w 1224"/>
                <a:gd name="T87" fmla="*/ 56 h 1220"/>
                <a:gd name="T88" fmla="*/ 364 w 1224"/>
                <a:gd name="T89" fmla="*/ 214 h 1220"/>
                <a:gd name="T90" fmla="*/ 597 w 1224"/>
                <a:gd name="T91" fmla="*/ 44 h 1220"/>
                <a:gd name="T92" fmla="*/ 612 w 1224"/>
                <a:gd name="T93" fmla="*/ 176 h 1220"/>
                <a:gd name="T94" fmla="*/ 628 w 1224"/>
                <a:gd name="T95" fmla="*/ 44 h 1220"/>
                <a:gd name="T96" fmla="*/ 954 w 1224"/>
                <a:gd name="T97" fmla="*/ 104 h 1220"/>
                <a:gd name="T98" fmla="*/ 1212 w 1224"/>
                <a:gd name="T99" fmla="*/ 487 h 1220"/>
                <a:gd name="T100" fmla="*/ 1120 w 1224"/>
                <a:gd name="T101" fmla="*/ 950 h 1220"/>
                <a:gd name="T102" fmla="*/ 735 w 1224"/>
                <a:gd name="T103" fmla="*/ 1207 h 1220"/>
                <a:gd name="T104" fmla="*/ 270 w 1224"/>
                <a:gd name="T105" fmla="*/ 1116 h 1220"/>
                <a:gd name="T106" fmla="*/ 12 w 1224"/>
                <a:gd name="T107" fmla="*/ 733 h 1220"/>
                <a:gd name="T108" fmla="*/ 105 w 1224"/>
                <a:gd name="T109" fmla="*/ 269 h 1220"/>
                <a:gd name="T110" fmla="*/ 489 w 1224"/>
                <a:gd name="T111" fmla="*/ 12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24" h="1220">
                  <a:moveTo>
                    <a:pt x="506" y="1036"/>
                  </a:moveTo>
                  <a:lnTo>
                    <a:pt x="519" y="1073"/>
                  </a:lnTo>
                  <a:lnTo>
                    <a:pt x="534" y="1105"/>
                  </a:lnTo>
                  <a:lnTo>
                    <a:pt x="549" y="1130"/>
                  </a:lnTo>
                  <a:lnTo>
                    <a:pt x="565" y="1151"/>
                  </a:lnTo>
                  <a:lnTo>
                    <a:pt x="580" y="1167"/>
                  </a:lnTo>
                  <a:lnTo>
                    <a:pt x="597" y="1175"/>
                  </a:lnTo>
                  <a:lnTo>
                    <a:pt x="612" y="1179"/>
                  </a:lnTo>
                  <a:lnTo>
                    <a:pt x="628" y="1175"/>
                  </a:lnTo>
                  <a:lnTo>
                    <a:pt x="644" y="1167"/>
                  </a:lnTo>
                  <a:lnTo>
                    <a:pt x="660" y="1151"/>
                  </a:lnTo>
                  <a:lnTo>
                    <a:pt x="675" y="1130"/>
                  </a:lnTo>
                  <a:lnTo>
                    <a:pt x="691" y="1105"/>
                  </a:lnTo>
                  <a:lnTo>
                    <a:pt x="705" y="1073"/>
                  </a:lnTo>
                  <a:lnTo>
                    <a:pt x="718" y="1036"/>
                  </a:lnTo>
                  <a:lnTo>
                    <a:pt x="666" y="1042"/>
                  </a:lnTo>
                  <a:lnTo>
                    <a:pt x="612" y="1043"/>
                  </a:lnTo>
                  <a:lnTo>
                    <a:pt x="558" y="1042"/>
                  </a:lnTo>
                  <a:lnTo>
                    <a:pt x="506" y="1036"/>
                  </a:lnTo>
                  <a:close/>
                  <a:moveTo>
                    <a:pt x="904" y="990"/>
                  </a:moveTo>
                  <a:lnTo>
                    <a:pt x="860" y="1007"/>
                  </a:lnTo>
                  <a:lnTo>
                    <a:pt x="813" y="1020"/>
                  </a:lnTo>
                  <a:lnTo>
                    <a:pt x="764" y="1030"/>
                  </a:lnTo>
                  <a:lnTo>
                    <a:pt x="751" y="1070"/>
                  </a:lnTo>
                  <a:lnTo>
                    <a:pt x="736" y="1105"/>
                  </a:lnTo>
                  <a:lnTo>
                    <a:pt x="720" y="1137"/>
                  </a:lnTo>
                  <a:lnTo>
                    <a:pt x="703" y="1163"/>
                  </a:lnTo>
                  <a:lnTo>
                    <a:pt x="742" y="1148"/>
                  </a:lnTo>
                  <a:lnTo>
                    <a:pt x="778" y="1126"/>
                  </a:lnTo>
                  <a:lnTo>
                    <a:pt x="814" y="1099"/>
                  </a:lnTo>
                  <a:lnTo>
                    <a:pt x="847" y="1067"/>
                  </a:lnTo>
                  <a:lnTo>
                    <a:pt x="877" y="1031"/>
                  </a:lnTo>
                  <a:lnTo>
                    <a:pt x="904" y="990"/>
                  </a:lnTo>
                  <a:close/>
                  <a:moveTo>
                    <a:pt x="320" y="990"/>
                  </a:moveTo>
                  <a:lnTo>
                    <a:pt x="347" y="1031"/>
                  </a:lnTo>
                  <a:lnTo>
                    <a:pt x="377" y="1067"/>
                  </a:lnTo>
                  <a:lnTo>
                    <a:pt x="411" y="1099"/>
                  </a:lnTo>
                  <a:lnTo>
                    <a:pt x="446" y="1126"/>
                  </a:lnTo>
                  <a:lnTo>
                    <a:pt x="483" y="1148"/>
                  </a:lnTo>
                  <a:lnTo>
                    <a:pt x="521" y="1163"/>
                  </a:lnTo>
                  <a:lnTo>
                    <a:pt x="505" y="1137"/>
                  </a:lnTo>
                  <a:lnTo>
                    <a:pt x="488" y="1105"/>
                  </a:lnTo>
                  <a:lnTo>
                    <a:pt x="474" y="1070"/>
                  </a:lnTo>
                  <a:lnTo>
                    <a:pt x="460" y="1030"/>
                  </a:lnTo>
                  <a:lnTo>
                    <a:pt x="412" y="1020"/>
                  </a:lnTo>
                  <a:lnTo>
                    <a:pt x="364" y="1007"/>
                  </a:lnTo>
                  <a:lnTo>
                    <a:pt x="320" y="990"/>
                  </a:lnTo>
                  <a:close/>
                  <a:moveTo>
                    <a:pt x="1139" y="831"/>
                  </a:moveTo>
                  <a:lnTo>
                    <a:pt x="1103" y="869"/>
                  </a:lnTo>
                  <a:lnTo>
                    <a:pt x="1063" y="903"/>
                  </a:lnTo>
                  <a:lnTo>
                    <a:pt x="1016" y="935"/>
                  </a:lnTo>
                  <a:lnTo>
                    <a:pt x="966" y="963"/>
                  </a:lnTo>
                  <a:lnTo>
                    <a:pt x="939" y="1013"/>
                  </a:lnTo>
                  <a:lnTo>
                    <a:pt x="907" y="1058"/>
                  </a:lnTo>
                  <a:lnTo>
                    <a:pt x="871" y="1099"/>
                  </a:lnTo>
                  <a:lnTo>
                    <a:pt x="834" y="1135"/>
                  </a:lnTo>
                  <a:lnTo>
                    <a:pt x="885" y="1110"/>
                  </a:lnTo>
                  <a:lnTo>
                    <a:pt x="931" y="1082"/>
                  </a:lnTo>
                  <a:lnTo>
                    <a:pt x="975" y="1050"/>
                  </a:lnTo>
                  <a:lnTo>
                    <a:pt x="1016" y="1012"/>
                  </a:lnTo>
                  <a:lnTo>
                    <a:pt x="1053" y="971"/>
                  </a:lnTo>
                  <a:lnTo>
                    <a:pt x="1086" y="928"/>
                  </a:lnTo>
                  <a:lnTo>
                    <a:pt x="1115" y="881"/>
                  </a:lnTo>
                  <a:lnTo>
                    <a:pt x="1139" y="831"/>
                  </a:lnTo>
                  <a:close/>
                  <a:moveTo>
                    <a:pt x="85" y="831"/>
                  </a:moveTo>
                  <a:lnTo>
                    <a:pt x="109" y="881"/>
                  </a:lnTo>
                  <a:lnTo>
                    <a:pt x="138" y="928"/>
                  </a:lnTo>
                  <a:lnTo>
                    <a:pt x="171" y="971"/>
                  </a:lnTo>
                  <a:lnTo>
                    <a:pt x="208" y="1012"/>
                  </a:lnTo>
                  <a:lnTo>
                    <a:pt x="249" y="1050"/>
                  </a:lnTo>
                  <a:lnTo>
                    <a:pt x="293" y="1082"/>
                  </a:lnTo>
                  <a:lnTo>
                    <a:pt x="341" y="1110"/>
                  </a:lnTo>
                  <a:lnTo>
                    <a:pt x="391" y="1135"/>
                  </a:lnTo>
                  <a:lnTo>
                    <a:pt x="353" y="1099"/>
                  </a:lnTo>
                  <a:lnTo>
                    <a:pt x="318" y="1058"/>
                  </a:lnTo>
                  <a:lnTo>
                    <a:pt x="285" y="1013"/>
                  </a:lnTo>
                  <a:lnTo>
                    <a:pt x="258" y="963"/>
                  </a:lnTo>
                  <a:lnTo>
                    <a:pt x="208" y="935"/>
                  </a:lnTo>
                  <a:lnTo>
                    <a:pt x="161" y="903"/>
                  </a:lnTo>
                  <a:lnTo>
                    <a:pt x="122" y="869"/>
                  </a:lnTo>
                  <a:lnTo>
                    <a:pt x="85" y="831"/>
                  </a:lnTo>
                  <a:close/>
                  <a:moveTo>
                    <a:pt x="458" y="809"/>
                  </a:moveTo>
                  <a:lnTo>
                    <a:pt x="467" y="876"/>
                  </a:lnTo>
                  <a:lnTo>
                    <a:pt x="479" y="938"/>
                  </a:lnTo>
                  <a:lnTo>
                    <a:pt x="493" y="993"/>
                  </a:lnTo>
                  <a:lnTo>
                    <a:pt x="551" y="1000"/>
                  </a:lnTo>
                  <a:lnTo>
                    <a:pt x="612" y="1002"/>
                  </a:lnTo>
                  <a:lnTo>
                    <a:pt x="673" y="1000"/>
                  </a:lnTo>
                  <a:lnTo>
                    <a:pt x="732" y="993"/>
                  </a:lnTo>
                  <a:lnTo>
                    <a:pt x="745" y="938"/>
                  </a:lnTo>
                  <a:lnTo>
                    <a:pt x="757" y="876"/>
                  </a:lnTo>
                  <a:lnTo>
                    <a:pt x="766" y="809"/>
                  </a:lnTo>
                  <a:lnTo>
                    <a:pt x="690" y="814"/>
                  </a:lnTo>
                  <a:lnTo>
                    <a:pt x="612" y="816"/>
                  </a:lnTo>
                  <a:lnTo>
                    <a:pt x="535" y="814"/>
                  </a:lnTo>
                  <a:lnTo>
                    <a:pt x="458" y="809"/>
                  </a:lnTo>
                  <a:close/>
                  <a:moveTo>
                    <a:pt x="990" y="774"/>
                  </a:moveTo>
                  <a:lnTo>
                    <a:pt x="932" y="786"/>
                  </a:lnTo>
                  <a:lnTo>
                    <a:pt x="871" y="797"/>
                  </a:lnTo>
                  <a:lnTo>
                    <a:pt x="808" y="805"/>
                  </a:lnTo>
                  <a:lnTo>
                    <a:pt x="799" y="868"/>
                  </a:lnTo>
                  <a:lnTo>
                    <a:pt x="789" y="928"/>
                  </a:lnTo>
                  <a:lnTo>
                    <a:pt x="776" y="986"/>
                  </a:lnTo>
                  <a:lnTo>
                    <a:pt x="832" y="972"/>
                  </a:lnTo>
                  <a:lnTo>
                    <a:pt x="886" y="955"/>
                  </a:lnTo>
                  <a:lnTo>
                    <a:pt x="937" y="933"/>
                  </a:lnTo>
                  <a:lnTo>
                    <a:pt x="958" y="883"/>
                  </a:lnTo>
                  <a:lnTo>
                    <a:pt x="975" y="830"/>
                  </a:lnTo>
                  <a:lnTo>
                    <a:pt x="990" y="774"/>
                  </a:lnTo>
                  <a:close/>
                  <a:moveTo>
                    <a:pt x="235" y="774"/>
                  </a:moveTo>
                  <a:lnTo>
                    <a:pt x="249" y="830"/>
                  </a:lnTo>
                  <a:lnTo>
                    <a:pt x="267" y="883"/>
                  </a:lnTo>
                  <a:lnTo>
                    <a:pt x="288" y="933"/>
                  </a:lnTo>
                  <a:lnTo>
                    <a:pt x="339" y="955"/>
                  </a:lnTo>
                  <a:lnTo>
                    <a:pt x="392" y="972"/>
                  </a:lnTo>
                  <a:lnTo>
                    <a:pt x="448" y="986"/>
                  </a:lnTo>
                  <a:lnTo>
                    <a:pt x="435" y="928"/>
                  </a:lnTo>
                  <a:lnTo>
                    <a:pt x="425" y="868"/>
                  </a:lnTo>
                  <a:lnTo>
                    <a:pt x="416" y="805"/>
                  </a:lnTo>
                  <a:lnTo>
                    <a:pt x="353" y="797"/>
                  </a:lnTo>
                  <a:lnTo>
                    <a:pt x="292" y="786"/>
                  </a:lnTo>
                  <a:lnTo>
                    <a:pt x="235" y="774"/>
                  </a:lnTo>
                  <a:close/>
                  <a:moveTo>
                    <a:pt x="1168" y="700"/>
                  </a:moveTo>
                  <a:lnTo>
                    <a:pt x="1140" y="718"/>
                  </a:lnTo>
                  <a:lnTo>
                    <a:pt x="1109" y="733"/>
                  </a:lnTo>
                  <a:lnTo>
                    <a:pt x="1073" y="749"/>
                  </a:lnTo>
                  <a:lnTo>
                    <a:pt x="1034" y="762"/>
                  </a:lnTo>
                  <a:lnTo>
                    <a:pt x="1023" y="810"/>
                  </a:lnTo>
                  <a:lnTo>
                    <a:pt x="1010" y="857"/>
                  </a:lnTo>
                  <a:lnTo>
                    <a:pt x="994" y="902"/>
                  </a:lnTo>
                  <a:lnTo>
                    <a:pt x="1035" y="874"/>
                  </a:lnTo>
                  <a:lnTo>
                    <a:pt x="1071" y="843"/>
                  </a:lnTo>
                  <a:lnTo>
                    <a:pt x="1103" y="810"/>
                  </a:lnTo>
                  <a:lnTo>
                    <a:pt x="1130" y="776"/>
                  </a:lnTo>
                  <a:lnTo>
                    <a:pt x="1151" y="739"/>
                  </a:lnTo>
                  <a:lnTo>
                    <a:pt x="1168" y="700"/>
                  </a:lnTo>
                  <a:close/>
                  <a:moveTo>
                    <a:pt x="56" y="700"/>
                  </a:moveTo>
                  <a:lnTo>
                    <a:pt x="73" y="739"/>
                  </a:lnTo>
                  <a:lnTo>
                    <a:pt x="94" y="776"/>
                  </a:lnTo>
                  <a:lnTo>
                    <a:pt x="122" y="810"/>
                  </a:lnTo>
                  <a:lnTo>
                    <a:pt x="154" y="843"/>
                  </a:lnTo>
                  <a:lnTo>
                    <a:pt x="189" y="874"/>
                  </a:lnTo>
                  <a:lnTo>
                    <a:pt x="230" y="902"/>
                  </a:lnTo>
                  <a:lnTo>
                    <a:pt x="215" y="857"/>
                  </a:lnTo>
                  <a:lnTo>
                    <a:pt x="201" y="810"/>
                  </a:lnTo>
                  <a:lnTo>
                    <a:pt x="190" y="762"/>
                  </a:lnTo>
                  <a:lnTo>
                    <a:pt x="151" y="749"/>
                  </a:lnTo>
                  <a:lnTo>
                    <a:pt x="115" y="733"/>
                  </a:lnTo>
                  <a:lnTo>
                    <a:pt x="84" y="718"/>
                  </a:lnTo>
                  <a:lnTo>
                    <a:pt x="56" y="700"/>
                  </a:lnTo>
                  <a:close/>
                  <a:moveTo>
                    <a:pt x="1041" y="504"/>
                  </a:moveTo>
                  <a:lnTo>
                    <a:pt x="1045" y="557"/>
                  </a:lnTo>
                  <a:lnTo>
                    <a:pt x="1047" y="610"/>
                  </a:lnTo>
                  <a:lnTo>
                    <a:pt x="1045" y="664"/>
                  </a:lnTo>
                  <a:lnTo>
                    <a:pt x="1041" y="717"/>
                  </a:lnTo>
                  <a:lnTo>
                    <a:pt x="1077" y="702"/>
                  </a:lnTo>
                  <a:lnTo>
                    <a:pt x="1108" y="688"/>
                  </a:lnTo>
                  <a:lnTo>
                    <a:pt x="1135" y="674"/>
                  </a:lnTo>
                  <a:lnTo>
                    <a:pt x="1156" y="657"/>
                  </a:lnTo>
                  <a:lnTo>
                    <a:pt x="1171" y="642"/>
                  </a:lnTo>
                  <a:lnTo>
                    <a:pt x="1180" y="626"/>
                  </a:lnTo>
                  <a:lnTo>
                    <a:pt x="1183" y="610"/>
                  </a:lnTo>
                  <a:lnTo>
                    <a:pt x="1180" y="594"/>
                  </a:lnTo>
                  <a:lnTo>
                    <a:pt x="1171" y="579"/>
                  </a:lnTo>
                  <a:lnTo>
                    <a:pt x="1156" y="562"/>
                  </a:lnTo>
                  <a:lnTo>
                    <a:pt x="1135" y="547"/>
                  </a:lnTo>
                  <a:lnTo>
                    <a:pt x="1108" y="532"/>
                  </a:lnTo>
                  <a:lnTo>
                    <a:pt x="1077" y="518"/>
                  </a:lnTo>
                  <a:lnTo>
                    <a:pt x="1041" y="504"/>
                  </a:lnTo>
                  <a:close/>
                  <a:moveTo>
                    <a:pt x="184" y="504"/>
                  </a:moveTo>
                  <a:lnTo>
                    <a:pt x="147" y="518"/>
                  </a:lnTo>
                  <a:lnTo>
                    <a:pt x="116" y="532"/>
                  </a:lnTo>
                  <a:lnTo>
                    <a:pt x="89" y="547"/>
                  </a:lnTo>
                  <a:lnTo>
                    <a:pt x="68" y="562"/>
                  </a:lnTo>
                  <a:lnTo>
                    <a:pt x="53" y="579"/>
                  </a:lnTo>
                  <a:lnTo>
                    <a:pt x="44" y="594"/>
                  </a:lnTo>
                  <a:lnTo>
                    <a:pt x="41" y="610"/>
                  </a:lnTo>
                  <a:lnTo>
                    <a:pt x="44" y="626"/>
                  </a:lnTo>
                  <a:lnTo>
                    <a:pt x="53" y="642"/>
                  </a:lnTo>
                  <a:lnTo>
                    <a:pt x="68" y="657"/>
                  </a:lnTo>
                  <a:lnTo>
                    <a:pt x="89" y="674"/>
                  </a:lnTo>
                  <a:lnTo>
                    <a:pt x="116" y="688"/>
                  </a:lnTo>
                  <a:lnTo>
                    <a:pt x="147" y="702"/>
                  </a:lnTo>
                  <a:lnTo>
                    <a:pt x="184" y="717"/>
                  </a:lnTo>
                  <a:lnTo>
                    <a:pt x="179" y="664"/>
                  </a:lnTo>
                  <a:lnTo>
                    <a:pt x="177" y="610"/>
                  </a:lnTo>
                  <a:lnTo>
                    <a:pt x="179" y="557"/>
                  </a:lnTo>
                  <a:lnTo>
                    <a:pt x="184" y="504"/>
                  </a:lnTo>
                  <a:close/>
                  <a:moveTo>
                    <a:pt x="811" y="456"/>
                  </a:moveTo>
                  <a:lnTo>
                    <a:pt x="817" y="533"/>
                  </a:lnTo>
                  <a:lnTo>
                    <a:pt x="818" y="610"/>
                  </a:lnTo>
                  <a:lnTo>
                    <a:pt x="817" y="687"/>
                  </a:lnTo>
                  <a:lnTo>
                    <a:pt x="811" y="764"/>
                  </a:lnTo>
                  <a:lnTo>
                    <a:pt x="879" y="754"/>
                  </a:lnTo>
                  <a:lnTo>
                    <a:pt x="941" y="743"/>
                  </a:lnTo>
                  <a:lnTo>
                    <a:pt x="997" y="729"/>
                  </a:lnTo>
                  <a:lnTo>
                    <a:pt x="1004" y="670"/>
                  </a:lnTo>
                  <a:lnTo>
                    <a:pt x="1006" y="610"/>
                  </a:lnTo>
                  <a:lnTo>
                    <a:pt x="1004" y="550"/>
                  </a:lnTo>
                  <a:lnTo>
                    <a:pt x="997" y="490"/>
                  </a:lnTo>
                  <a:lnTo>
                    <a:pt x="941" y="477"/>
                  </a:lnTo>
                  <a:lnTo>
                    <a:pt x="879" y="466"/>
                  </a:lnTo>
                  <a:lnTo>
                    <a:pt x="811" y="456"/>
                  </a:lnTo>
                  <a:close/>
                  <a:moveTo>
                    <a:pt x="413" y="456"/>
                  </a:moveTo>
                  <a:lnTo>
                    <a:pt x="345" y="466"/>
                  </a:lnTo>
                  <a:lnTo>
                    <a:pt x="283" y="477"/>
                  </a:lnTo>
                  <a:lnTo>
                    <a:pt x="227" y="490"/>
                  </a:lnTo>
                  <a:lnTo>
                    <a:pt x="220" y="550"/>
                  </a:lnTo>
                  <a:lnTo>
                    <a:pt x="218" y="610"/>
                  </a:lnTo>
                  <a:lnTo>
                    <a:pt x="220" y="670"/>
                  </a:lnTo>
                  <a:lnTo>
                    <a:pt x="227" y="729"/>
                  </a:lnTo>
                  <a:lnTo>
                    <a:pt x="283" y="743"/>
                  </a:lnTo>
                  <a:lnTo>
                    <a:pt x="345" y="754"/>
                  </a:lnTo>
                  <a:lnTo>
                    <a:pt x="413" y="764"/>
                  </a:lnTo>
                  <a:lnTo>
                    <a:pt x="407" y="687"/>
                  </a:lnTo>
                  <a:lnTo>
                    <a:pt x="406" y="610"/>
                  </a:lnTo>
                  <a:lnTo>
                    <a:pt x="407" y="533"/>
                  </a:lnTo>
                  <a:lnTo>
                    <a:pt x="413" y="456"/>
                  </a:lnTo>
                  <a:close/>
                  <a:moveTo>
                    <a:pt x="612" y="445"/>
                  </a:moveTo>
                  <a:lnTo>
                    <a:pt x="530" y="447"/>
                  </a:lnTo>
                  <a:lnTo>
                    <a:pt x="454" y="453"/>
                  </a:lnTo>
                  <a:lnTo>
                    <a:pt x="448" y="529"/>
                  </a:lnTo>
                  <a:lnTo>
                    <a:pt x="447" y="610"/>
                  </a:lnTo>
                  <a:lnTo>
                    <a:pt x="448" y="691"/>
                  </a:lnTo>
                  <a:lnTo>
                    <a:pt x="454" y="767"/>
                  </a:lnTo>
                  <a:lnTo>
                    <a:pt x="530" y="773"/>
                  </a:lnTo>
                  <a:lnTo>
                    <a:pt x="612" y="774"/>
                  </a:lnTo>
                  <a:lnTo>
                    <a:pt x="694" y="773"/>
                  </a:lnTo>
                  <a:lnTo>
                    <a:pt x="770" y="767"/>
                  </a:lnTo>
                  <a:lnTo>
                    <a:pt x="775" y="691"/>
                  </a:lnTo>
                  <a:lnTo>
                    <a:pt x="777" y="610"/>
                  </a:lnTo>
                  <a:lnTo>
                    <a:pt x="775" y="529"/>
                  </a:lnTo>
                  <a:lnTo>
                    <a:pt x="770" y="453"/>
                  </a:lnTo>
                  <a:lnTo>
                    <a:pt x="694" y="447"/>
                  </a:lnTo>
                  <a:lnTo>
                    <a:pt x="612" y="445"/>
                  </a:lnTo>
                  <a:close/>
                  <a:moveTo>
                    <a:pt x="994" y="318"/>
                  </a:moveTo>
                  <a:lnTo>
                    <a:pt x="1010" y="364"/>
                  </a:lnTo>
                  <a:lnTo>
                    <a:pt x="1023" y="410"/>
                  </a:lnTo>
                  <a:lnTo>
                    <a:pt x="1034" y="458"/>
                  </a:lnTo>
                  <a:lnTo>
                    <a:pt x="1073" y="472"/>
                  </a:lnTo>
                  <a:lnTo>
                    <a:pt x="1109" y="486"/>
                  </a:lnTo>
                  <a:lnTo>
                    <a:pt x="1140" y="503"/>
                  </a:lnTo>
                  <a:lnTo>
                    <a:pt x="1168" y="520"/>
                  </a:lnTo>
                  <a:lnTo>
                    <a:pt x="1151" y="482"/>
                  </a:lnTo>
                  <a:lnTo>
                    <a:pt x="1130" y="444"/>
                  </a:lnTo>
                  <a:lnTo>
                    <a:pt x="1103" y="409"/>
                  </a:lnTo>
                  <a:lnTo>
                    <a:pt x="1072" y="377"/>
                  </a:lnTo>
                  <a:lnTo>
                    <a:pt x="1035" y="346"/>
                  </a:lnTo>
                  <a:lnTo>
                    <a:pt x="994" y="318"/>
                  </a:lnTo>
                  <a:close/>
                  <a:moveTo>
                    <a:pt x="230" y="318"/>
                  </a:moveTo>
                  <a:lnTo>
                    <a:pt x="189" y="346"/>
                  </a:lnTo>
                  <a:lnTo>
                    <a:pt x="154" y="377"/>
                  </a:lnTo>
                  <a:lnTo>
                    <a:pt x="122" y="409"/>
                  </a:lnTo>
                  <a:lnTo>
                    <a:pt x="94" y="444"/>
                  </a:lnTo>
                  <a:lnTo>
                    <a:pt x="73" y="482"/>
                  </a:lnTo>
                  <a:lnTo>
                    <a:pt x="56" y="520"/>
                  </a:lnTo>
                  <a:lnTo>
                    <a:pt x="84" y="503"/>
                  </a:lnTo>
                  <a:lnTo>
                    <a:pt x="115" y="486"/>
                  </a:lnTo>
                  <a:lnTo>
                    <a:pt x="151" y="472"/>
                  </a:lnTo>
                  <a:lnTo>
                    <a:pt x="190" y="458"/>
                  </a:lnTo>
                  <a:lnTo>
                    <a:pt x="201" y="410"/>
                  </a:lnTo>
                  <a:lnTo>
                    <a:pt x="215" y="364"/>
                  </a:lnTo>
                  <a:lnTo>
                    <a:pt x="230" y="318"/>
                  </a:lnTo>
                  <a:close/>
                  <a:moveTo>
                    <a:pt x="776" y="234"/>
                  </a:moveTo>
                  <a:lnTo>
                    <a:pt x="789" y="291"/>
                  </a:lnTo>
                  <a:lnTo>
                    <a:pt x="799" y="351"/>
                  </a:lnTo>
                  <a:lnTo>
                    <a:pt x="808" y="415"/>
                  </a:lnTo>
                  <a:lnTo>
                    <a:pt x="871" y="423"/>
                  </a:lnTo>
                  <a:lnTo>
                    <a:pt x="932" y="434"/>
                  </a:lnTo>
                  <a:lnTo>
                    <a:pt x="990" y="446"/>
                  </a:lnTo>
                  <a:lnTo>
                    <a:pt x="975" y="390"/>
                  </a:lnTo>
                  <a:lnTo>
                    <a:pt x="958" y="337"/>
                  </a:lnTo>
                  <a:lnTo>
                    <a:pt x="937" y="287"/>
                  </a:lnTo>
                  <a:lnTo>
                    <a:pt x="886" y="265"/>
                  </a:lnTo>
                  <a:lnTo>
                    <a:pt x="832" y="248"/>
                  </a:lnTo>
                  <a:lnTo>
                    <a:pt x="776" y="234"/>
                  </a:lnTo>
                  <a:close/>
                  <a:moveTo>
                    <a:pt x="448" y="234"/>
                  </a:moveTo>
                  <a:lnTo>
                    <a:pt x="392" y="248"/>
                  </a:lnTo>
                  <a:lnTo>
                    <a:pt x="339" y="265"/>
                  </a:lnTo>
                  <a:lnTo>
                    <a:pt x="288" y="287"/>
                  </a:lnTo>
                  <a:lnTo>
                    <a:pt x="267" y="337"/>
                  </a:lnTo>
                  <a:lnTo>
                    <a:pt x="249" y="390"/>
                  </a:lnTo>
                  <a:lnTo>
                    <a:pt x="235" y="446"/>
                  </a:lnTo>
                  <a:lnTo>
                    <a:pt x="292" y="434"/>
                  </a:lnTo>
                  <a:lnTo>
                    <a:pt x="353" y="423"/>
                  </a:lnTo>
                  <a:lnTo>
                    <a:pt x="416" y="415"/>
                  </a:lnTo>
                  <a:lnTo>
                    <a:pt x="425" y="351"/>
                  </a:lnTo>
                  <a:lnTo>
                    <a:pt x="435" y="291"/>
                  </a:lnTo>
                  <a:lnTo>
                    <a:pt x="448" y="234"/>
                  </a:lnTo>
                  <a:close/>
                  <a:moveTo>
                    <a:pt x="612" y="218"/>
                  </a:moveTo>
                  <a:lnTo>
                    <a:pt x="551" y="220"/>
                  </a:lnTo>
                  <a:lnTo>
                    <a:pt x="493" y="227"/>
                  </a:lnTo>
                  <a:lnTo>
                    <a:pt x="479" y="282"/>
                  </a:lnTo>
                  <a:lnTo>
                    <a:pt x="467" y="344"/>
                  </a:lnTo>
                  <a:lnTo>
                    <a:pt x="458" y="411"/>
                  </a:lnTo>
                  <a:lnTo>
                    <a:pt x="535" y="407"/>
                  </a:lnTo>
                  <a:lnTo>
                    <a:pt x="612" y="404"/>
                  </a:lnTo>
                  <a:lnTo>
                    <a:pt x="690" y="407"/>
                  </a:lnTo>
                  <a:lnTo>
                    <a:pt x="766" y="411"/>
                  </a:lnTo>
                  <a:lnTo>
                    <a:pt x="757" y="344"/>
                  </a:lnTo>
                  <a:lnTo>
                    <a:pt x="745" y="282"/>
                  </a:lnTo>
                  <a:lnTo>
                    <a:pt x="732" y="227"/>
                  </a:lnTo>
                  <a:lnTo>
                    <a:pt x="673" y="220"/>
                  </a:lnTo>
                  <a:lnTo>
                    <a:pt x="612" y="218"/>
                  </a:lnTo>
                  <a:close/>
                  <a:moveTo>
                    <a:pt x="834" y="86"/>
                  </a:moveTo>
                  <a:lnTo>
                    <a:pt x="871" y="121"/>
                  </a:lnTo>
                  <a:lnTo>
                    <a:pt x="907" y="162"/>
                  </a:lnTo>
                  <a:lnTo>
                    <a:pt x="939" y="207"/>
                  </a:lnTo>
                  <a:lnTo>
                    <a:pt x="966" y="257"/>
                  </a:lnTo>
                  <a:lnTo>
                    <a:pt x="1016" y="285"/>
                  </a:lnTo>
                  <a:lnTo>
                    <a:pt x="1063" y="316"/>
                  </a:lnTo>
                  <a:lnTo>
                    <a:pt x="1103" y="351"/>
                  </a:lnTo>
                  <a:lnTo>
                    <a:pt x="1139" y="389"/>
                  </a:lnTo>
                  <a:lnTo>
                    <a:pt x="1115" y="339"/>
                  </a:lnTo>
                  <a:lnTo>
                    <a:pt x="1086" y="292"/>
                  </a:lnTo>
                  <a:lnTo>
                    <a:pt x="1053" y="248"/>
                  </a:lnTo>
                  <a:lnTo>
                    <a:pt x="1016" y="208"/>
                  </a:lnTo>
                  <a:lnTo>
                    <a:pt x="975" y="171"/>
                  </a:lnTo>
                  <a:lnTo>
                    <a:pt x="931" y="137"/>
                  </a:lnTo>
                  <a:lnTo>
                    <a:pt x="885" y="110"/>
                  </a:lnTo>
                  <a:lnTo>
                    <a:pt x="834" y="86"/>
                  </a:lnTo>
                  <a:close/>
                  <a:moveTo>
                    <a:pt x="391" y="86"/>
                  </a:moveTo>
                  <a:lnTo>
                    <a:pt x="341" y="110"/>
                  </a:lnTo>
                  <a:lnTo>
                    <a:pt x="293" y="137"/>
                  </a:lnTo>
                  <a:lnTo>
                    <a:pt x="249" y="171"/>
                  </a:lnTo>
                  <a:lnTo>
                    <a:pt x="208" y="208"/>
                  </a:lnTo>
                  <a:lnTo>
                    <a:pt x="171" y="248"/>
                  </a:lnTo>
                  <a:lnTo>
                    <a:pt x="138" y="292"/>
                  </a:lnTo>
                  <a:lnTo>
                    <a:pt x="109" y="339"/>
                  </a:lnTo>
                  <a:lnTo>
                    <a:pt x="85" y="389"/>
                  </a:lnTo>
                  <a:lnTo>
                    <a:pt x="122" y="351"/>
                  </a:lnTo>
                  <a:lnTo>
                    <a:pt x="161" y="316"/>
                  </a:lnTo>
                  <a:lnTo>
                    <a:pt x="208" y="285"/>
                  </a:lnTo>
                  <a:lnTo>
                    <a:pt x="258" y="257"/>
                  </a:lnTo>
                  <a:lnTo>
                    <a:pt x="285" y="207"/>
                  </a:lnTo>
                  <a:lnTo>
                    <a:pt x="318" y="162"/>
                  </a:lnTo>
                  <a:lnTo>
                    <a:pt x="353" y="121"/>
                  </a:lnTo>
                  <a:lnTo>
                    <a:pt x="391" y="86"/>
                  </a:lnTo>
                  <a:close/>
                  <a:moveTo>
                    <a:pt x="703" y="56"/>
                  </a:moveTo>
                  <a:lnTo>
                    <a:pt x="720" y="83"/>
                  </a:lnTo>
                  <a:lnTo>
                    <a:pt x="736" y="115"/>
                  </a:lnTo>
                  <a:lnTo>
                    <a:pt x="751" y="151"/>
                  </a:lnTo>
                  <a:lnTo>
                    <a:pt x="764" y="190"/>
                  </a:lnTo>
                  <a:lnTo>
                    <a:pt x="813" y="200"/>
                  </a:lnTo>
                  <a:lnTo>
                    <a:pt x="860" y="214"/>
                  </a:lnTo>
                  <a:lnTo>
                    <a:pt x="904" y="229"/>
                  </a:lnTo>
                  <a:lnTo>
                    <a:pt x="877" y="189"/>
                  </a:lnTo>
                  <a:lnTo>
                    <a:pt x="847" y="153"/>
                  </a:lnTo>
                  <a:lnTo>
                    <a:pt x="814" y="121"/>
                  </a:lnTo>
                  <a:lnTo>
                    <a:pt x="778" y="94"/>
                  </a:lnTo>
                  <a:lnTo>
                    <a:pt x="742" y="72"/>
                  </a:lnTo>
                  <a:lnTo>
                    <a:pt x="703" y="56"/>
                  </a:lnTo>
                  <a:close/>
                  <a:moveTo>
                    <a:pt x="521" y="56"/>
                  </a:moveTo>
                  <a:lnTo>
                    <a:pt x="483" y="72"/>
                  </a:lnTo>
                  <a:lnTo>
                    <a:pt x="446" y="94"/>
                  </a:lnTo>
                  <a:lnTo>
                    <a:pt x="411" y="121"/>
                  </a:lnTo>
                  <a:lnTo>
                    <a:pt x="377" y="153"/>
                  </a:lnTo>
                  <a:lnTo>
                    <a:pt x="347" y="189"/>
                  </a:lnTo>
                  <a:lnTo>
                    <a:pt x="320" y="229"/>
                  </a:lnTo>
                  <a:lnTo>
                    <a:pt x="364" y="214"/>
                  </a:lnTo>
                  <a:lnTo>
                    <a:pt x="412" y="200"/>
                  </a:lnTo>
                  <a:lnTo>
                    <a:pt x="460" y="190"/>
                  </a:lnTo>
                  <a:lnTo>
                    <a:pt x="474" y="151"/>
                  </a:lnTo>
                  <a:lnTo>
                    <a:pt x="488" y="115"/>
                  </a:lnTo>
                  <a:lnTo>
                    <a:pt x="505" y="83"/>
                  </a:lnTo>
                  <a:lnTo>
                    <a:pt x="521" y="56"/>
                  </a:lnTo>
                  <a:close/>
                  <a:moveTo>
                    <a:pt x="612" y="40"/>
                  </a:moveTo>
                  <a:lnTo>
                    <a:pt x="597" y="44"/>
                  </a:lnTo>
                  <a:lnTo>
                    <a:pt x="580" y="54"/>
                  </a:lnTo>
                  <a:lnTo>
                    <a:pt x="565" y="68"/>
                  </a:lnTo>
                  <a:lnTo>
                    <a:pt x="549" y="89"/>
                  </a:lnTo>
                  <a:lnTo>
                    <a:pt x="534" y="115"/>
                  </a:lnTo>
                  <a:lnTo>
                    <a:pt x="519" y="147"/>
                  </a:lnTo>
                  <a:lnTo>
                    <a:pt x="506" y="184"/>
                  </a:lnTo>
                  <a:lnTo>
                    <a:pt x="558" y="178"/>
                  </a:lnTo>
                  <a:lnTo>
                    <a:pt x="612" y="176"/>
                  </a:lnTo>
                  <a:lnTo>
                    <a:pt x="666" y="178"/>
                  </a:lnTo>
                  <a:lnTo>
                    <a:pt x="718" y="184"/>
                  </a:lnTo>
                  <a:lnTo>
                    <a:pt x="705" y="147"/>
                  </a:lnTo>
                  <a:lnTo>
                    <a:pt x="691" y="115"/>
                  </a:lnTo>
                  <a:lnTo>
                    <a:pt x="675" y="89"/>
                  </a:lnTo>
                  <a:lnTo>
                    <a:pt x="660" y="68"/>
                  </a:lnTo>
                  <a:lnTo>
                    <a:pt x="644" y="54"/>
                  </a:lnTo>
                  <a:lnTo>
                    <a:pt x="628" y="44"/>
                  </a:lnTo>
                  <a:lnTo>
                    <a:pt x="612" y="40"/>
                  </a:lnTo>
                  <a:close/>
                  <a:moveTo>
                    <a:pt x="612" y="0"/>
                  </a:moveTo>
                  <a:lnTo>
                    <a:pt x="674" y="3"/>
                  </a:lnTo>
                  <a:lnTo>
                    <a:pt x="735" y="12"/>
                  </a:lnTo>
                  <a:lnTo>
                    <a:pt x="794" y="27"/>
                  </a:lnTo>
                  <a:lnTo>
                    <a:pt x="850" y="48"/>
                  </a:lnTo>
                  <a:lnTo>
                    <a:pt x="903" y="73"/>
                  </a:lnTo>
                  <a:lnTo>
                    <a:pt x="954" y="104"/>
                  </a:lnTo>
                  <a:lnTo>
                    <a:pt x="1002" y="140"/>
                  </a:lnTo>
                  <a:lnTo>
                    <a:pt x="1045" y="178"/>
                  </a:lnTo>
                  <a:lnTo>
                    <a:pt x="1085" y="222"/>
                  </a:lnTo>
                  <a:lnTo>
                    <a:pt x="1120" y="269"/>
                  </a:lnTo>
                  <a:lnTo>
                    <a:pt x="1150" y="319"/>
                  </a:lnTo>
                  <a:lnTo>
                    <a:pt x="1177" y="372"/>
                  </a:lnTo>
                  <a:lnTo>
                    <a:pt x="1197" y="429"/>
                  </a:lnTo>
                  <a:lnTo>
                    <a:pt x="1212" y="487"/>
                  </a:lnTo>
                  <a:lnTo>
                    <a:pt x="1221" y="548"/>
                  </a:lnTo>
                  <a:lnTo>
                    <a:pt x="1224" y="610"/>
                  </a:lnTo>
                  <a:lnTo>
                    <a:pt x="1221" y="672"/>
                  </a:lnTo>
                  <a:lnTo>
                    <a:pt x="1212" y="733"/>
                  </a:lnTo>
                  <a:lnTo>
                    <a:pt x="1197" y="792"/>
                  </a:lnTo>
                  <a:lnTo>
                    <a:pt x="1177" y="847"/>
                  </a:lnTo>
                  <a:lnTo>
                    <a:pt x="1150" y="901"/>
                  </a:lnTo>
                  <a:lnTo>
                    <a:pt x="1120" y="950"/>
                  </a:lnTo>
                  <a:lnTo>
                    <a:pt x="1085" y="998"/>
                  </a:lnTo>
                  <a:lnTo>
                    <a:pt x="1045" y="1041"/>
                  </a:lnTo>
                  <a:lnTo>
                    <a:pt x="1002" y="1081"/>
                  </a:lnTo>
                  <a:lnTo>
                    <a:pt x="954" y="1116"/>
                  </a:lnTo>
                  <a:lnTo>
                    <a:pt x="903" y="1147"/>
                  </a:lnTo>
                  <a:lnTo>
                    <a:pt x="850" y="1172"/>
                  </a:lnTo>
                  <a:lnTo>
                    <a:pt x="794" y="1193"/>
                  </a:lnTo>
                  <a:lnTo>
                    <a:pt x="735" y="1207"/>
                  </a:lnTo>
                  <a:lnTo>
                    <a:pt x="674" y="1217"/>
                  </a:lnTo>
                  <a:lnTo>
                    <a:pt x="612" y="1220"/>
                  </a:lnTo>
                  <a:lnTo>
                    <a:pt x="550" y="1217"/>
                  </a:lnTo>
                  <a:lnTo>
                    <a:pt x="489" y="1207"/>
                  </a:lnTo>
                  <a:lnTo>
                    <a:pt x="431" y="1193"/>
                  </a:lnTo>
                  <a:lnTo>
                    <a:pt x="374" y="1172"/>
                  </a:lnTo>
                  <a:lnTo>
                    <a:pt x="321" y="1147"/>
                  </a:lnTo>
                  <a:lnTo>
                    <a:pt x="270" y="1116"/>
                  </a:lnTo>
                  <a:lnTo>
                    <a:pt x="222" y="1081"/>
                  </a:lnTo>
                  <a:lnTo>
                    <a:pt x="179" y="1041"/>
                  </a:lnTo>
                  <a:lnTo>
                    <a:pt x="139" y="998"/>
                  </a:lnTo>
                  <a:lnTo>
                    <a:pt x="105" y="950"/>
                  </a:lnTo>
                  <a:lnTo>
                    <a:pt x="74" y="901"/>
                  </a:lnTo>
                  <a:lnTo>
                    <a:pt x="47" y="847"/>
                  </a:lnTo>
                  <a:lnTo>
                    <a:pt x="27" y="792"/>
                  </a:lnTo>
                  <a:lnTo>
                    <a:pt x="12" y="733"/>
                  </a:lnTo>
                  <a:lnTo>
                    <a:pt x="3" y="672"/>
                  </a:lnTo>
                  <a:lnTo>
                    <a:pt x="0" y="610"/>
                  </a:lnTo>
                  <a:lnTo>
                    <a:pt x="3" y="548"/>
                  </a:lnTo>
                  <a:lnTo>
                    <a:pt x="12" y="487"/>
                  </a:lnTo>
                  <a:lnTo>
                    <a:pt x="27" y="429"/>
                  </a:lnTo>
                  <a:lnTo>
                    <a:pt x="47" y="372"/>
                  </a:lnTo>
                  <a:lnTo>
                    <a:pt x="74" y="319"/>
                  </a:lnTo>
                  <a:lnTo>
                    <a:pt x="105" y="269"/>
                  </a:lnTo>
                  <a:lnTo>
                    <a:pt x="139" y="222"/>
                  </a:lnTo>
                  <a:lnTo>
                    <a:pt x="179" y="178"/>
                  </a:lnTo>
                  <a:lnTo>
                    <a:pt x="222" y="140"/>
                  </a:lnTo>
                  <a:lnTo>
                    <a:pt x="270" y="104"/>
                  </a:lnTo>
                  <a:lnTo>
                    <a:pt x="321" y="73"/>
                  </a:lnTo>
                  <a:lnTo>
                    <a:pt x="374" y="48"/>
                  </a:lnTo>
                  <a:lnTo>
                    <a:pt x="431" y="27"/>
                  </a:lnTo>
                  <a:lnTo>
                    <a:pt x="489" y="12"/>
                  </a:lnTo>
                  <a:lnTo>
                    <a:pt x="550" y="3"/>
                  </a:lnTo>
                  <a:lnTo>
                    <a:pt x="6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3" name="Group 908"/>
          <p:cNvGrpSpPr/>
          <p:nvPr/>
        </p:nvGrpSpPr>
        <p:grpSpPr>
          <a:xfrm>
            <a:off x="6825588" y="5999477"/>
            <a:ext cx="604064" cy="430826"/>
            <a:chOff x="4486275" y="4357688"/>
            <a:chExt cx="1057275" cy="754062"/>
          </a:xfrm>
          <a:solidFill>
            <a:srgbClr val="000000"/>
          </a:solidFill>
        </p:grpSpPr>
        <p:sp>
          <p:nvSpPr>
            <p:cNvPr id="914" name="Freeform 263"/>
            <p:cNvSpPr>
              <a:spLocks noEditPoints="1"/>
            </p:cNvSpPr>
            <p:nvPr/>
          </p:nvSpPr>
          <p:spPr bwMode="auto">
            <a:xfrm>
              <a:off x="4540250" y="4357688"/>
              <a:ext cx="947738" cy="581025"/>
            </a:xfrm>
            <a:custGeom>
              <a:avLst/>
              <a:gdLst>
                <a:gd name="T0" fmla="*/ 2056 w 2986"/>
                <a:gd name="T1" fmla="*/ 750 h 1832"/>
                <a:gd name="T2" fmla="*/ 1818 w 2986"/>
                <a:gd name="T3" fmla="*/ 708 h 1832"/>
                <a:gd name="T4" fmla="*/ 1665 w 2986"/>
                <a:gd name="T5" fmla="*/ 746 h 1832"/>
                <a:gd name="T6" fmla="*/ 1701 w 2986"/>
                <a:gd name="T7" fmla="*/ 894 h 1832"/>
                <a:gd name="T8" fmla="*/ 1855 w 2986"/>
                <a:gd name="T9" fmla="*/ 862 h 1832"/>
                <a:gd name="T10" fmla="*/ 1854 w 2986"/>
                <a:gd name="T11" fmla="*/ 856 h 1832"/>
                <a:gd name="T12" fmla="*/ 1818 w 2986"/>
                <a:gd name="T13" fmla="*/ 708 h 1832"/>
                <a:gd name="T14" fmla="*/ 1841 w 2986"/>
                <a:gd name="T15" fmla="*/ 528 h 1832"/>
                <a:gd name="T16" fmla="*/ 128 w 2986"/>
                <a:gd name="T17" fmla="*/ 128 h 1832"/>
                <a:gd name="T18" fmla="*/ 1252 w 2986"/>
                <a:gd name="T19" fmla="*/ 1662 h 1832"/>
                <a:gd name="T20" fmla="*/ 1175 w 2986"/>
                <a:gd name="T21" fmla="*/ 1618 h 1832"/>
                <a:gd name="T22" fmla="*/ 1079 w 2986"/>
                <a:gd name="T23" fmla="*/ 1613 h 1832"/>
                <a:gd name="T24" fmla="*/ 1064 w 2986"/>
                <a:gd name="T25" fmla="*/ 1613 h 1832"/>
                <a:gd name="T26" fmla="*/ 990 w 2986"/>
                <a:gd name="T27" fmla="*/ 1578 h 1832"/>
                <a:gd name="T28" fmla="*/ 964 w 2986"/>
                <a:gd name="T29" fmla="*/ 1517 h 1832"/>
                <a:gd name="T30" fmla="*/ 968 w 2986"/>
                <a:gd name="T31" fmla="*/ 1490 h 1832"/>
                <a:gd name="T32" fmla="*/ 958 w 2986"/>
                <a:gd name="T33" fmla="*/ 1467 h 1832"/>
                <a:gd name="T34" fmla="*/ 923 w 2986"/>
                <a:gd name="T35" fmla="*/ 1401 h 1832"/>
                <a:gd name="T36" fmla="*/ 928 w 2986"/>
                <a:gd name="T37" fmla="*/ 1321 h 1832"/>
                <a:gd name="T38" fmla="*/ 873 w 2986"/>
                <a:gd name="T39" fmla="*/ 1272 h 1832"/>
                <a:gd name="T40" fmla="*/ 842 w 2986"/>
                <a:gd name="T41" fmla="*/ 1230 h 1832"/>
                <a:gd name="T42" fmla="*/ 853 w 2986"/>
                <a:gd name="T43" fmla="*/ 1160 h 1832"/>
                <a:gd name="T44" fmla="*/ 896 w 2986"/>
                <a:gd name="T45" fmla="*/ 1127 h 1832"/>
                <a:gd name="T46" fmla="*/ 957 w 2986"/>
                <a:gd name="T47" fmla="*/ 1024 h 1832"/>
                <a:gd name="T48" fmla="*/ 958 w 2986"/>
                <a:gd name="T49" fmla="*/ 948 h 1832"/>
                <a:gd name="T50" fmla="*/ 980 w 2986"/>
                <a:gd name="T51" fmla="*/ 803 h 1832"/>
                <a:gd name="T52" fmla="*/ 1065 w 2986"/>
                <a:gd name="T53" fmla="*/ 656 h 1832"/>
                <a:gd name="T54" fmla="*/ 1199 w 2986"/>
                <a:gd name="T55" fmla="*/ 554 h 1832"/>
                <a:gd name="T56" fmla="*/ 1366 w 2986"/>
                <a:gd name="T57" fmla="*/ 497 h 1832"/>
                <a:gd name="T58" fmla="*/ 1547 w 2986"/>
                <a:gd name="T59" fmla="*/ 484 h 1832"/>
                <a:gd name="T60" fmla="*/ 1648 w 2986"/>
                <a:gd name="T61" fmla="*/ 500 h 1832"/>
                <a:gd name="T62" fmla="*/ 1829 w 2986"/>
                <a:gd name="T63" fmla="*/ 595 h 1832"/>
                <a:gd name="T64" fmla="*/ 1905 w 2986"/>
                <a:gd name="T65" fmla="*/ 623 h 1832"/>
                <a:gd name="T66" fmla="*/ 2057 w 2986"/>
                <a:gd name="T67" fmla="*/ 642 h 1832"/>
                <a:gd name="T68" fmla="*/ 2010 w 2986"/>
                <a:gd name="T69" fmla="*/ 902 h 1832"/>
                <a:gd name="T70" fmla="*/ 2007 w 2986"/>
                <a:gd name="T71" fmla="*/ 1121 h 1832"/>
                <a:gd name="T72" fmla="*/ 1979 w 2986"/>
                <a:gd name="T73" fmla="*/ 1197 h 1832"/>
                <a:gd name="T74" fmla="*/ 1902 w 2986"/>
                <a:gd name="T75" fmla="*/ 1331 h 1832"/>
                <a:gd name="T76" fmla="*/ 1829 w 2986"/>
                <a:gd name="T77" fmla="*/ 1468 h 1832"/>
                <a:gd name="T78" fmla="*/ 1802 w 2986"/>
                <a:gd name="T79" fmla="*/ 1609 h 1832"/>
                <a:gd name="T80" fmla="*/ 1822 w 2986"/>
                <a:gd name="T81" fmla="*/ 1704 h 1832"/>
                <a:gd name="T82" fmla="*/ 128 w 2986"/>
                <a:gd name="T83" fmla="*/ 0 h 1832"/>
                <a:gd name="T84" fmla="*/ 2930 w 2986"/>
                <a:gd name="T85" fmla="*/ 22 h 1832"/>
                <a:gd name="T86" fmla="*/ 2984 w 2986"/>
                <a:gd name="T87" fmla="*/ 102 h 1832"/>
                <a:gd name="T88" fmla="*/ 2977 w 2986"/>
                <a:gd name="T89" fmla="*/ 1754 h 1832"/>
                <a:gd name="T90" fmla="*/ 2909 w 2986"/>
                <a:gd name="T91" fmla="*/ 1822 h 1832"/>
                <a:gd name="T92" fmla="*/ 103 w 2986"/>
                <a:gd name="T93" fmla="*/ 1830 h 1832"/>
                <a:gd name="T94" fmla="*/ 22 w 2986"/>
                <a:gd name="T95" fmla="*/ 1776 h 1832"/>
                <a:gd name="T96" fmla="*/ 0 w 2986"/>
                <a:gd name="T97" fmla="*/ 128 h 1832"/>
                <a:gd name="T98" fmla="*/ 38 w 2986"/>
                <a:gd name="T99" fmla="*/ 38 h 1832"/>
                <a:gd name="T100" fmla="*/ 128 w 2986"/>
                <a:gd name="T101" fmla="*/ 0 h 1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86" h="1832">
                  <a:moveTo>
                    <a:pt x="2037" y="674"/>
                  </a:moveTo>
                  <a:lnTo>
                    <a:pt x="1961" y="693"/>
                  </a:lnTo>
                  <a:lnTo>
                    <a:pt x="1979" y="769"/>
                  </a:lnTo>
                  <a:lnTo>
                    <a:pt x="2056" y="750"/>
                  </a:lnTo>
                  <a:lnTo>
                    <a:pt x="2037" y="674"/>
                  </a:lnTo>
                  <a:close/>
                  <a:moveTo>
                    <a:pt x="1875" y="614"/>
                  </a:moveTo>
                  <a:lnTo>
                    <a:pt x="1798" y="632"/>
                  </a:lnTo>
                  <a:lnTo>
                    <a:pt x="1818" y="708"/>
                  </a:lnTo>
                  <a:lnTo>
                    <a:pt x="1741" y="727"/>
                  </a:lnTo>
                  <a:lnTo>
                    <a:pt x="1759" y="799"/>
                  </a:lnTo>
                  <a:lnTo>
                    <a:pt x="1683" y="818"/>
                  </a:lnTo>
                  <a:lnTo>
                    <a:pt x="1665" y="746"/>
                  </a:lnTo>
                  <a:lnTo>
                    <a:pt x="1588" y="765"/>
                  </a:lnTo>
                  <a:lnTo>
                    <a:pt x="1608" y="840"/>
                  </a:lnTo>
                  <a:lnTo>
                    <a:pt x="1684" y="822"/>
                  </a:lnTo>
                  <a:lnTo>
                    <a:pt x="1701" y="894"/>
                  </a:lnTo>
                  <a:lnTo>
                    <a:pt x="1778" y="875"/>
                  </a:lnTo>
                  <a:lnTo>
                    <a:pt x="1797" y="951"/>
                  </a:lnTo>
                  <a:lnTo>
                    <a:pt x="1874" y="932"/>
                  </a:lnTo>
                  <a:lnTo>
                    <a:pt x="1855" y="862"/>
                  </a:lnTo>
                  <a:lnTo>
                    <a:pt x="1932" y="844"/>
                  </a:lnTo>
                  <a:lnTo>
                    <a:pt x="1913" y="768"/>
                  </a:lnTo>
                  <a:lnTo>
                    <a:pt x="1837" y="786"/>
                  </a:lnTo>
                  <a:lnTo>
                    <a:pt x="1854" y="856"/>
                  </a:lnTo>
                  <a:lnTo>
                    <a:pt x="1778" y="875"/>
                  </a:lnTo>
                  <a:lnTo>
                    <a:pt x="1759" y="802"/>
                  </a:lnTo>
                  <a:lnTo>
                    <a:pt x="1836" y="784"/>
                  </a:lnTo>
                  <a:lnTo>
                    <a:pt x="1818" y="708"/>
                  </a:lnTo>
                  <a:lnTo>
                    <a:pt x="1893" y="689"/>
                  </a:lnTo>
                  <a:lnTo>
                    <a:pt x="1875" y="614"/>
                  </a:lnTo>
                  <a:close/>
                  <a:moveTo>
                    <a:pt x="1917" y="509"/>
                  </a:moveTo>
                  <a:lnTo>
                    <a:pt x="1841" y="528"/>
                  </a:lnTo>
                  <a:lnTo>
                    <a:pt x="1860" y="604"/>
                  </a:lnTo>
                  <a:lnTo>
                    <a:pt x="1937" y="585"/>
                  </a:lnTo>
                  <a:lnTo>
                    <a:pt x="1917" y="509"/>
                  </a:lnTo>
                  <a:close/>
                  <a:moveTo>
                    <a:pt x="128" y="128"/>
                  </a:moveTo>
                  <a:lnTo>
                    <a:pt x="128" y="1704"/>
                  </a:lnTo>
                  <a:lnTo>
                    <a:pt x="1276" y="1704"/>
                  </a:lnTo>
                  <a:lnTo>
                    <a:pt x="1266" y="1682"/>
                  </a:lnTo>
                  <a:lnTo>
                    <a:pt x="1252" y="1662"/>
                  </a:lnTo>
                  <a:lnTo>
                    <a:pt x="1236" y="1646"/>
                  </a:lnTo>
                  <a:lnTo>
                    <a:pt x="1218" y="1634"/>
                  </a:lnTo>
                  <a:lnTo>
                    <a:pt x="1197" y="1625"/>
                  </a:lnTo>
                  <a:lnTo>
                    <a:pt x="1175" y="1618"/>
                  </a:lnTo>
                  <a:lnTo>
                    <a:pt x="1152" y="1614"/>
                  </a:lnTo>
                  <a:lnTo>
                    <a:pt x="1128" y="1612"/>
                  </a:lnTo>
                  <a:lnTo>
                    <a:pt x="1104" y="1612"/>
                  </a:lnTo>
                  <a:lnTo>
                    <a:pt x="1079" y="1613"/>
                  </a:lnTo>
                  <a:lnTo>
                    <a:pt x="1075" y="1613"/>
                  </a:lnTo>
                  <a:lnTo>
                    <a:pt x="1071" y="1613"/>
                  </a:lnTo>
                  <a:lnTo>
                    <a:pt x="1068" y="1613"/>
                  </a:lnTo>
                  <a:lnTo>
                    <a:pt x="1064" y="1613"/>
                  </a:lnTo>
                  <a:lnTo>
                    <a:pt x="1043" y="1609"/>
                  </a:lnTo>
                  <a:lnTo>
                    <a:pt x="1023" y="1602"/>
                  </a:lnTo>
                  <a:lnTo>
                    <a:pt x="1005" y="1591"/>
                  </a:lnTo>
                  <a:lnTo>
                    <a:pt x="990" y="1578"/>
                  </a:lnTo>
                  <a:lnTo>
                    <a:pt x="978" y="1563"/>
                  </a:lnTo>
                  <a:lnTo>
                    <a:pt x="969" y="1544"/>
                  </a:lnTo>
                  <a:lnTo>
                    <a:pt x="964" y="1522"/>
                  </a:lnTo>
                  <a:lnTo>
                    <a:pt x="964" y="1517"/>
                  </a:lnTo>
                  <a:lnTo>
                    <a:pt x="965" y="1512"/>
                  </a:lnTo>
                  <a:lnTo>
                    <a:pt x="965" y="1507"/>
                  </a:lnTo>
                  <a:lnTo>
                    <a:pt x="966" y="1502"/>
                  </a:lnTo>
                  <a:lnTo>
                    <a:pt x="968" y="1490"/>
                  </a:lnTo>
                  <a:lnTo>
                    <a:pt x="968" y="1480"/>
                  </a:lnTo>
                  <a:lnTo>
                    <a:pt x="964" y="1470"/>
                  </a:lnTo>
                  <a:lnTo>
                    <a:pt x="961" y="1469"/>
                  </a:lnTo>
                  <a:lnTo>
                    <a:pt x="958" y="1467"/>
                  </a:lnTo>
                  <a:lnTo>
                    <a:pt x="942" y="1453"/>
                  </a:lnTo>
                  <a:lnTo>
                    <a:pt x="931" y="1436"/>
                  </a:lnTo>
                  <a:lnTo>
                    <a:pt x="925" y="1419"/>
                  </a:lnTo>
                  <a:lnTo>
                    <a:pt x="923" y="1401"/>
                  </a:lnTo>
                  <a:lnTo>
                    <a:pt x="927" y="1382"/>
                  </a:lnTo>
                  <a:lnTo>
                    <a:pt x="935" y="1363"/>
                  </a:lnTo>
                  <a:lnTo>
                    <a:pt x="929" y="1342"/>
                  </a:lnTo>
                  <a:lnTo>
                    <a:pt x="928" y="1321"/>
                  </a:lnTo>
                  <a:lnTo>
                    <a:pt x="932" y="1299"/>
                  </a:lnTo>
                  <a:lnTo>
                    <a:pt x="904" y="1289"/>
                  </a:lnTo>
                  <a:lnTo>
                    <a:pt x="878" y="1275"/>
                  </a:lnTo>
                  <a:lnTo>
                    <a:pt x="873" y="1272"/>
                  </a:lnTo>
                  <a:lnTo>
                    <a:pt x="868" y="1269"/>
                  </a:lnTo>
                  <a:lnTo>
                    <a:pt x="863" y="1265"/>
                  </a:lnTo>
                  <a:lnTo>
                    <a:pt x="850" y="1249"/>
                  </a:lnTo>
                  <a:lnTo>
                    <a:pt x="842" y="1230"/>
                  </a:lnTo>
                  <a:lnTo>
                    <a:pt x="839" y="1211"/>
                  </a:lnTo>
                  <a:lnTo>
                    <a:pt x="840" y="1191"/>
                  </a:lnTo>
                  <a:lnTo>
                    <a:pt x="846" y="1171"/>
                  </a:lnTo>
                  <a:lnTo>
                    <a:pt x="853" y="1160"/>
                  </a:lnTo>
                  <a:lnTo>
                    <a:pt x="862" y="1153"/>
                  </a:lnTo>
                  <a:lnTo>
                    <a:pt x="866" y="1149"/>
                  </a:lnTo>
                  <a:lnTo>
                    <a:pt x="870" y="1146"/>
                  </a:lnTo>
                  <a:lnTo>
                    <a:pt x="896" y="1127"/>
                  </a:lnTo>
                  <a:lnTo>
                    <a:pt x="918" y="1105"/>
                  </a:lnTo>
                  <a:lnTo>
                    <a:pt x="936" y="1080"/>
                  </a:lnTo>
                  <a:lnTo>
                    <a:pt x="949" y="1053"/>
                  </a:lnTo>
                  <a:lnTo>
                    <a:pt x="957" y="1024"/>
                  </a:lnTo>
                  <a:lnTo>
                    <a:pt x="960" y="992"/>
                  </a:lnTo>
                  <a:lnTo>
                    <a:pt x="958" y="960"/>
                  </a:lnTo>
                  <a:lnTo>
                    <a:pt x="958" y="954"/>
                  </a:lnTo>
                  <a:lnTo>
                    <a:pt x="958" y="948"/>
                  </a:lnTo>
                  <a:lnTo>
                    <a:pt x="958" y="944"/>
                  </a:lnTo>
                  <a:lnTo>
                    <a:pt x="960" y="895"/>
                  </a:lnTo>
                  <a:lnTo>
                    <a:pt x="967" y="848"/>
                  </a:lnTo>
                  <a:lnTo>
                    <a:pt x="980" y="803"/>
                  </a:lnTo>
                  <a:lnTo>
                    <a:pt x="995" y="763"/>
                  </a:lnTo>
                  <a:lnTo>
                    <a:pt x="1015" y="724"/>
                  </a:lnTo>
                  <a:lnTo>
                    <a:pt x="1039" y="689"/>
                  </a:lnTo>
                  <a:lnTo>
                    <a:pt x="1065" y="656"/>
                  </a:lnTo>
                  <a:lnTo>
                    <a:pt x="1095" y="626"/>
                  </a:lnTo>
                  <a:lnTo>
                    <a:pt x="1127" y="600"/>
                  </a:lnTo>
                  <a:lnTo>
                    <a:pt x="1162" y="575"/>
                  </a:lnTo>
                  <a:lnTo>
                    <a:pt x="1199" y="554"/>
                  </a:lnTo>
                  <a:lnTo>
                    <a:pt x="1239" y="536"/>
                  </a:lnTo>
                  <a:lnTo>
                    <a:pt x="1280" y="519"/>
                  </a:lnTo>
                  <a:lnTo>
                    <a:pt x="1323" y="507"/>
                  </a:lnTo>
                  <a:lnTo>
                    <a:pt x="1366" y="497"/>
                  </a:lnTo>
                  <a:lnTo>
                    <a:pt x="1410" y="489"/>
                  </a:lnTo>
                  <a:lnTo>
                    <a:pt x="1456" y="485"/>
                  </a:lnTo>
                  <a:lnTo>
                    <a:pt x="1501" y="483"/>
                  </a:lnTo>
                  <a:lnTo>
                    <a:pt x="1547" y="484"/>
                  </a:lnTo>
                  <a:lnTo>
                    <a:pt x="1592" y="488"/>
                  </a:lnTo>
                  <a:lnTo>
                    <a:pt x="1592" y="488"/>
                  </a:lnTo>
                  <a:lnTo>
                    <a:pt x="1596" y="488"/>
                  </a:lnTo>
                  <a:lnTo>
                    <a:pt x="1648" y="500"/>
                  </a:lnTo>
                  <a:lnTo>
                    <a:pt x="1697" y="517"/>
                  </a:lnTo>
                  <a:lnTo>
                    <a:pt x="1744" y="539"/>
                  </a:lnTo>
                  <a:lnTo>
                    <a:pt x="1788" y="565"/>
                  </a:lnTo>
                  <a:lnTo>
                    <a:pt x="1829" y="595"/>
                  </a:lnTo>
                  <a:lnTo>
                    <a:pt x="1807" y="510"/>
                  </a:lnTo>
                  <a:lnTo>
                    <a:pt x="1938" y="478"/>
                  </a:lnTo>
                  <a:lnTo>
                    <a:pt x="1969" y="608"/>
                  </a:lnTo>
                  <a:lnTo>
                    <a:pt x="1905" y="623"/>
                  </a:lnTo>
                  <a:lnTo>
                    <a:pt x="1922" y="696"/>
                  </a:lnTo>
                  <a:lnTo>
                    <a:pt x="1938" y="719"/>
                  </a:lnTo>
                  <a:lnTo>
                    <a:pt x="1926" y="675"/>
                  </a:lnTo>
                  <a:lnTo>
                    <a:pt x="2057" y="642"/>
                  </a:lnTo>
                  <a:lnTo>
                    <a:pt x="2089" y="772"/>
                  </a:lnTo>
                  <a:lnTo>
                    <a:pt x="1979" y="799"/>
                  </a:lnTo>
                  <a:lnTo>
                    <a:pt x="1997" y="849"/>
                  </a:lnTo>
                  <a:lnTo>
                    <a:pt x="2010" y="902"/>
                  </a:lnTo>
                  <a:lnTo>
                    <a:pt x="2018" y="956"/>
                  </a:lnTo>
                  <a:lnTo>
                    <a:pt x="2020" y="1010"/>
                  </a:lnTo>
                  <a:lnTo>
                    <a:pt x="2016" y="1065"/>
                  </a:lnTo>
                  <a:lnTo>
                    <a:pt x="2007" y="1121"/>
                  </a:lnTo>
                  <a:lnTo>
                    <a:pt x="2007" y="1126"/>
                  </a:lnTo>
                  <a:lnTo>
                    <a:pt x="2006" y="1132"/>
                  </a:lnTo>
                  <a:lnTo>
                    <a:pt x="1995" y="1164"/>
                  </a:lnTo>
                  <a:lnTo>
                    <a:pt x="1979" y="1197"/>
                  </a:lnTo>
                  <a:lnTo>
                    <a:pt x="1962" y="1230"/>
                  </a:lnTo>
                  <a:lnTo>
                    <a:pt x="1943" y="1264"/>
                  </a:lnTo>
                  <a:lnTo>
                    <a:pt x="1922" y="1297"/>
                  </a:lnTo>
                  <a:lnTo>
                    <a:pt x="1902" y="1331"/>
                  </a:lnTo>
                  <a:lnTo>
                    <a:pt x="1882" y="1365"/>
                  </a:lnTo>
                  <a:lnTo>
                    <a:pt x="1862" y="1399"/>
                  </a:lnTo>
                  <a:lnTo>
                    <a:pt x="1844" y="1433"/>
                  </a:lnTo>
                  <a:lnTo>
                    <a:pt x="1829" y="1468"/>
                  </a:lnTo>
                  <a:lnTo>
                    <a:pt x="1816" y="1503"/>
                  </a:lnTo>
                  <a:lnTo>
                    <a:pt x="1807" y="1538"/>
                  </a:lnTo>
                  <a:lnTo>
                    <a:pt x="1802" y="1573"/>
                  </a:lnTo>
                  <a:lnTo>
                    <a:pt x="1802" y="1609"/>
                  </a:lnTo>
                  <a:lnTo>
                    <a:pt x="1808" y="1644"/>
                  </a:lnTo>
                  <a:lnTo>
                    <a:pt x="1821" y="1681"/>
                  </a:lnTo>
                  <a:lnTo>
                    <a:pt x="1824" y="1693"/>
                  </a:lnTo>
                  <a:lnTo>
                    <a:pt x="1822" y="1704"/>
                  </a:lnTo>
                  <a:lnTo>
                    <a:pt x="2859" y="1704"/>
                  </a:lnTo>
                  <a:lnTo>
                    <a:pt x="2859" y="128"/>
                  </a:lnTo>
                  <a:lnTo>
                    <a:pt x="128" y="128"/>
                  </a:lnTo>
                  <a:close/>
                  <a:moveTo>
                    <a:pt x="128" y="0"/>
                  </a:moveTo>
                  <a:lnTo>
                    <a:pt x="2859" y="0"/>
                  </a:lnTo>
                  <a:lnTo>
                    <a:pt x="2885" y="3"/>
                  </a:lnTo>
                  <a:lnTo>
                    <a:pt x="2909" y="10"/>
                  </a:lnTo>
                  <a:lnTo>
                    <a:pt x="2930" y="22"/>
                  </a:lnTo>
                  <a:lnTo>
                    <a:pt x="2950" y="38"/>
                  </a:lnTo>
                  <a:lnTo>
                    <a:pt x="2965" y="57"/>
                  </a:lnTo>
                  <a:lnTo>
                    <a:pt x="2977" y="78"/>
                  </a:lnTo>
                  <a:lnTo>
                    <a:pt x="2984" y="102"/>
                  </a:lnTo>
                  <a:lnTo>
                    <a:pt x="2986" y="128"/>
                  </a:lnTo>
                  <a:lnTo>
                    <a:pt x="2986" y="1704"/>
                  </a:lnTo>
                  <a:lnTo>
                    <a:pt x="2984" y="1730"/>
                  </a:lnTo>
                  <a:lnTo>
                    <a:pt x="2977" y="1754"/>
                  </a:lnTo>
                  <a:lnTo>
                    <a:pt x="2965" y="1776"/>
                  </a:lnTo>
                  <a:lnTo>
                    <a:pt x="2950" y="1794"/>
                  </a:lnTo>
                  <a:lnTo>
                    <a:pt x="2930" y="1811"/>
                  </a:lnTo>
                  <a:lnTo>
                    <a:pt x="2909" y="1822"/>
                  </a:lnTo>
                  <a:lnTo>
                    <a:pt x="2885" y="1830"/>
                  </a:lnTo>
                  <a:lnTo>
                    <a:pt x="2859" y="1832"/>
                  </a:lnTo>
                  <a:lnTo>
                    <a:pt x="128" y="1832"/>
                  </a:lnTo>
                  <a:lnTo>
                    <a:pt x="103" y="1830"/>
                  </a:lnTo>
                  <a:lnTo>
                    <a:pt x="78" y="1822"/>
                  </a:lnTo>
                  <a:lnTo>
                    <a:pt x="57" y="1811"/>
                  </a:lnTo>
                  <a:lnTo>
                    <a:pt x="38" y="1794"/>
                  </a:lnTo>
                  <a:lnTo>
                    <a:pt x="22" y="1776"/>
                  </a:lnTo>
                  <a:lnTo>
                    <a:pt x="10" y="1754"/>
                  </a:lnTo>
                  <a:lnTo>
                    <a:pt x="3" y="1730"/>
                  </a:lnTo>
                  <a:lnTo>
                    <a:pt x="0" y="1704"/>
                  </a:lnTo>
                  <a:lnTo>
                    <a:pt x="0" y="128"/>
                  </a:lnTo>
                  <a:lnTo>
                    <a:pt x="3" y="102"/>
                  </a:lnTo>
                  <a:lnTo>
                    <a:pt x="10" y="78"/>
                  </a:lnTo>
                  <a:lnTo>
                    <a:pt x="22" y="57"/>
                  </a:lnTo>
                  <a:lnTo>
                    <a:pt x="38" y="38"/>
                  </a:lnTo>
                  <a:lnTo>
                    <a:pt x="57" y="22"/>
                  </a:lnTo>
                  <a:lnTo>
                    <a:pt x="78" y="10"/>
                  </a:lnTo>
                  <a:lnTo>
                    <a:pt x="103" y="3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264"/>
            <p:cNvSpPr>
              <a:spLocks noEditPoints="1"/>
            </p:cNvSpPr>
            <p:nvPr/>
          </p:nvSpPr>
          <p:spPr bwMode="auto">
            <a:xfrm>
              <a:off x="4486275" y="5060950"/>
              <a:ext cx="1057275" cy="50800"/>
            </a:xfrm>
            <a:custGeom>
              <a:avLst/>
              <a:gdLst>
                <a:gd name="T0" fmla="*/ 1426 w 3328"/>
                <a:gd name="T1" fmla="*/ 64 h 161"/>
                <a:gd name="T2" fmla="*/ 1416 w 3328"/>
                <a:gd name="T3" fmla="*/ 80 h 161"/>
                <a:gd name="T4" fmla="*/ 1426 w 3328"/>
                <a:gd name="T5" fmla="*/ 98 h 161"/>
                <a:gd name="T6" fmla="*/ 1893 w 3328"/>
                <a:gd name="T7" fmla="*/ 100 h 161"/>
                <a:gd name="T8" fmla="*/ 1910 w 3328"/>
                <a:gd name="T9" fmla="*/ 90 h 161"/>
                <a:gd name="T10" fmla="*/ 1910 w 3328"/>
                <a:gd name="T11" fmla="*/ 71 h 161"/>
                <a:gd name="T12" fmla="*/ 1893 w 3328"/>
                <a:gd name="T13" fmla="*/ 61 h 161"/>
                <a:gd name="T14" fmla="*/ 34 w 3328"/>
                <a:gd name="T15" fmla="*/ 0 h 161"/>
                <a:gd name="T16" fmla="*/ 46 w 3328"/>
                <a:gd name="T17" fmla="*/ 2 h 161"/>
                <a:gd name="T18" fmla="*/ 3291 w 3328"/>
                <a:gd name="T19" fmla="*/ 2 h 161"/>
                <a:gd name="T20" fmla="*/ 3309 w 3328"/>
                <a:gd name="T21" fmla="*/ 2 h 161"/>
                <a:gd name="T22" fmla="*/ 3325 w 3328"/>
                <a:gd name="T23" fmla="*/ 17 h 161"/>
                <a:gd name="T24" fmla="*/ 3328 w 3328"/>
                <a:gd name="T25" fmla="*/ 41 h 161"/>
                <a:gd name="T26" fmla="*/ 3317 w 3328"/>
                <a:gd name="T27" fmla="*/ 61 h 161"/>
                <a:gd name="T28" fmla="*/ 3286 w 3328"/>
                <a:gd name="T29" fmla="*/ 78 h 161"/>
                <a:gd name="T30" fmla="*/ 3228 w 3328"/>
                <a:gd name="T31" fmla="*/ 93 h 161"/>
                <a:gd name="T32" fmla="*/ 3146 w 3328"/>
                <a:gd name="T33" fmla="*/ 108 h 161"/>
                <a:gd name="T34" fmla="*/ 3045 w 3328"/>
                <a:gd name="T35" fmla="*/ 119 h 161"/>
                <a:gd name="T36" fmla="*/ 2928 w 3328"/>
                <a:gd name="T37" fmla="*/ 128 h 161"/>
                <a:gd name="T38" fmla="*/ 2799 w 3328"/>
                <a:gd name="T39" fmla="*/ 136 h 161"/>
                <a:gd name="T40" fmla="*/ 2661 w 3328"/>
                <a:gd name="T41" fmla="*/ 143 h 161"/>
                <a:gd name="T42" fmla="*/ 2516 w 3328"/>
                <a:gd name="T43" fmla="*/ 148 h 161"/>
                <a:gd name="T44" fmla="*/ 2370 w 3328"/>
                <a:gd name="T45" fmla="*/ 153 h 161"/>
                <a:gd name="T46" fmla="*/ 2226 w 3328"/>
                <a:gd name="T47" fmla="*/ 156 h 161"/>
                <a:gd name="T48" fmla="*/ 2085 w 3328"/>
                <a:gd name="T49" fmla="*/ 158 h 161"/>
                <a:gd name="T50" fmla="*/ 1955 w 3328"/>
                <a:gd name="T51" fmla="*/ 159 h 161"/>
                <a:gd name="T52" fmla="*/ 1835 w 3328"/>
                <a:gd name="T53" fmla="*/ 160 h 161"/>
                <a:gd name="T54" fmla="*/ 1732 w 3328"/>
                <a:gd name="T55" fmla="*/ 161 h 161"/>
                <a:gd name="T56" fmla="*/ 1646 w 3328"/>
                <a:gd name="T57" fmla="*/ 161 h 161"/>
                <a:gd name="T58" fmla="*/ 1377 w 3328"/>
                <a:gd name="T59" fmla="*/ 160 h 161"/>
                <a:gd name="T60" fmla="*/ 1118 w 3328"/>
                <a:gd name="T61" fmla="*/ 156 h 161"/>
                <a:gd name="T62" fmla="*/ 877 w 3328"/>
                <a:gd name="T63" fmla="*/ 151 h 161"/>
                <a:gd name="T64" fmla="*/ 657 w 3328"/>
                <a:gd name="T65" fmla="*/ 143 h 161"/>
                <a:gd name="T66" fmla="*/ 484 w 3328"/>
                <a:gd name="T67" fmla="*/ 135 h 161"/>
                <a:gd name="T68" fmla="*/ 357 w 3328"/>
                <a:gd name="T69" fmla="*/ 127 h 161"/>
                <a:gd name="T70" fmla="*/ 256 w 3328"/>
                <a:gd name="T71" fmla="*/ 119 h 161"/>
                <a:gd name="T72" fmla="*/ 177 w 3328"/>
                <a:gd name="T73" fmla="*/ 110 h 161"/>
                <a:gd name="T74" fmla="*/ 117 w 3328"/>
                <a:gd name="T75" fmla="*/ 101 h 161"/>
                <a:gd name="T76" fmla="*/ 74 w 3328"/>
                <a:gd name="T77" fmla="*/ 92 h 161"/>
                <a:gd name="T78" fmla="*/ 45 w 3328"/>
                <a:gd name="T79" fmla="*/ 83 h 161"/>
                <a:gd name="T80" fmla="*/ 26 w 3328"/>
                <a:gd name="T81" fmla="*/ 75 h 161"/>
                <a:gd name="T82" fmla="*/ 15 w 3328"/>
                <a:gd name="T83" fmla="*/ 68 h 161"/>
                <a:gd name="T84" fmla="*/ 9 w 3328"/>
                <a:gd name="T85" fmla="*/ 61 h 161"/>
                <a:gd name="T86" fmla="*/ 1 w 3328"/>
                <a:gd name="T87" fmla="*/ 45 h 161"/>
                <a:gd name="T88" fmla="*/ 4 w 3328"/>
                <a:gd name="T89" fmla="*/ 18 h 161"/>
                <a:gd name="T90" fmla="*/ 21 w 3328"/>
                <a:gd name="T91" fmla="*/ 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28" h="161">
                  <a:moveTo>
                    <a:pt x="1436" y="61"/>
                  </a:moveTo>
                  <a:lnTo>
                    <a:pt x="1426" y="64"/>
                  </a:lnTo>
                  <a:lnTo>
                    <a:pt x="1419" y="71"/>
                  </a:lnTo>
                  <a:lnTo>
                    <a:pt x="1416" y="80"/>
                  </a:lnTo>
                  <a:lnTo>
                    <a:pt x="1419" y="90"/>
                  </a:lnTo>
                  <a:lnTo>
                    <a:pt x="1426" y="98"/>
                  </a:lnTo>
                  <a:lnTo>
                    <a:pt x="1436" y="100"/>
                  </a:lnTo>
                  <a:lnTo>
                    <a:pt x="1893" y="100"/>
                  </a:lnTo>
                  <a:lnTo>
                    <a:pt x="1903" y="98"/>
                  </a:lnTo>
                  <a:lnTo>
                    <a:pt x="1910" y="90"/>
                  </a:lnTo>
                  <a:lnTo>
                    <a:pt x="1912" y="80"/>
                  </a:lnTo>
                  <a:lnTo>
                    <a:pt x="1910" y="71"/>
                  </a:lnTo>
                  <a:lnTo>
                    <a:pt x="1903" y="64"/>
                  </a:lnTo>
                  <a:lnTo>
                    <a:pt x="1893" y="61"/>
                  </a:lnTo>
                  <a:lnTo>
                    <a:pt x="1436" y="61"/>
                  </a:lnTo>
                  <a:close/>
                  <a:moveTo>
                    <a:pt x="34" y="0"/>
                  </a:moveTo>
                  <a:lnTo>
                    <a:pt x="39" y="1"/>
                  </a:lnTo>
                  <a:lnTo>
                    <a:pt x="46" y="2"/>
                  </a:lnTo>
                  <a:lnTo>
                    <a:pt x="3285" y="2"/>
                  </a:lnTo>
                  <a:lnTo>
                    <a:pt x="3291" y="2"/>
                  </a:lnTo>
                  <a:lnTo>
                    <a:pt x="3297" y="0"/>
                  </a:lnTo>
                  <a:lnTo>
                    <a:pt x="3309" y="2"/>
                  </a:lnTo>
                  <a:lnTo>
                    <a:pt x="3318" y="8"/>
                  </a:lnTo>
                  <a:lnTo>
                    <a:pt x="3325" y="17"/>
                  </a:lnTo>
                  <a:lnTo>
                    <a:pt x="3328" y="30"/>
                  </a:lnTo>
                  <a:lnTo>
                    <a:pt x="3328" y="41"/>
                  </a:lnTo>
                  <a:lnTo>
                    <a:pt x="3324" y="51"/>
                  </a:lnTo>
                  <a:lnTo>
                    <a:pt x="3317" y="61"/>
                  </a:lnTo>
                  <a:lnTo>
                    <a:pt x="3305" y="70"/>
                  </a:lnTo>
                  <a:lnTo>
                    <a:pt x="3286" y="78"/>
                  </a:lnTo>
                  <a:lnTo>
                    <a:pt x="3260" y="86"/>
                  </a:lnTo>
                  <a:lnTo>
                    <a:pt x="3228" y="93"/>
                  </a:lnTo>
                  <a:lnTo>
                    <a:pt x="3190" y="101"/>
                  </a:lnTo>
                  <a:lnTo>
                    <a:pt x="3146" y="108"/>
                  </a:lnTo>
                  <a:lnTo>
                    <a:pt x="3098" y="113"/>
                  </a:lnTo>
                  <a:lnTo>
                    <a:pt x="3045" y="119"/>
                  </a:lnTo>
                  <a:lnTo>
                    <a:pt x="2988" y="124"/>
                  </a:lnTo>
                  <a:lnTo>
                    <a:pt x="2928" y="128"/>
                  </a:lnTo>
                  <a:lnTo>
                    <a:pt x="2865" y="133"/>
                  </a:lnTo>
                  <a:lnTo>
                    <a:pt x="2799" y="136"/>
                  </a:lnTo>
                  <a:lnTo>
                    <a:pt x="2731" y="140"/>
                  </a:lnTo>
                  <a:lnTo>
                    <a:pt x="2661" y="143"/>
                  </a:lnTo>
                  <a:lnTo>
                    <a:pt x="2589" y="146"/>
                  </a:lnTo>
                  <a:lnTo>
                    <a:pt x="2516" y="148"/>
                  </a:lnTo>
                  <a:lnTo>
                    <a:pt x="2444" y="151"/>
                  </a:lnTo>
                  <a:lnTo>
                    <a:pt x="2370" y="153"/>
                  </a:lnTo>
                  <a:lnTo>
                    <a:pt x="2297" y="154"/>
                  </a:lnTo>
                  <a:lnTo>
                    <a:pt x="2226" y="156"/>
                  </a:lnTo>
                  <a:lnTo>
                    <a:pt x="2154" y="157"/>
                  </a:lnTo>
                  <a:lnTo>
                    <a:pt x="2085" y="158"/>
                  </a:lnTo>
                  <a:lnTo>
                    <a:pt x="2019" y="159"/>
                  </a:lnTo>
                  <a:lnTo>
                    <a:pt x="1955" y="159"/>
                  </a:lnTo>
                  <a:lnTo>
                    <a:pt x="1893" y="160"/>
                  </a:lnTo>
                  <a:lnTo>
                    <a:pt x="1835" y="160"/>
                  </a:lnTo>
                  <a:lnTo>
                    <a:pt x="1781" y="161"/>
                  </a:lnTo>
                  <a:lnTo>
                    <a:pt x="1732" y="161"/>
                  </a:lnTo>
                  <a:lnTo>
                    <a:pt x="1686" y="161"/>
                  </a:lnTo>
                  <a:lnTo>
                    <a:pt x="1646" y="161"/>
                  </a:lnTo>
                  <a:lnTo>
                    <a:pt x="1510" y="161"/>
                  </a:lnTo>
                  <a:lnTo>
                    <a:pt x="1377" y="160"/>
                  </a:lnTo>
                  <a:lnTo>
                    <a:pt x="1245" y="158"/>
                  </a:lnTo>
                  <a:lnTo>
                    <a:pt x="1118" y="156"/>
                  </a:lnTo>
                  <a:lnTo>
                    <a:pt x="995" y="154"/>
                  </a:lnTo>
                  <a:lnTo>
                    <a:pt x="877" y="151"/>
                  </a:lnTo>
                  <a:lnTo>
                    <a:pt x="764" y="147"/>
                  </a:lnTo>
                  <a:lnTo>
                    <a:pt x="657" y="143"/>
                  </a:lnTo>
                  <a:lnTo>
                    <a:pt x="557" y="139"/>
                  </a:lnTo>
                  <a:lnTo>
                    <a:pt x="484" y="135"/>
                  </a:lnTo>
                  <a:lnTo>
                    <a:pt x="416" y="131"/>
                  </a:lnTo>
                  <a:lnTo>
                    <a:pt x="357" y="127"/>
                  </a:lnTo>
                  <a:lnTo>
                    <a:pt x="303" y="123"/>
                  </a:lnTo>
                  <a:lnTo>
                    <a:pt x="256" y="119"/>
                  </a:lnTo>
                  <a:lnTo>
                    <a:pt x="214" y="114"/>
                  </a:lnTo>
                  <a:lnTo>
                    <a:pt x="177" y="110"/>
                  </a:lnTo>
                  <a:lnTo>
                    <a:pt x="145" y="106"/>
                  </a:lnTo>
                  <a:lnTo>
                    <a:pt x="117" y="101"/>
                  </a:lnTo>
                  <a:lnTo>
                    <a:pt x="94" y="97"/>
                  </a:lnTo>
                  <a:lnTo>
                    <a:pt x="74" y="92"/>
                  </a:lnTo>
                  <a:lnTo>
                    <a:pt x="58" y="87"/>
                  </a:lnTo>
                  <a:lnTo>
                    <a:pt x="45" y="83"/>
                  </a:lnTo>
                  <a:lnTo>
                    <a:pt x="35" y="79"/>
                  </a:lnTo>
                  <a:lnTo>
                    <a:pt x="26" y="75"/>
                  </a:lnTo>
                  <a:lnTo>
                    <a:pt x="19" y="71"/>
                  </a:lnTo>
                  <a:lnTo>
                    <a:pt x="15" y="68"/>
                  </a:lnTo>
                  <a:lnTo>
                    <a:pt x="11" y="64"/>
                  </a:lnTo>
                  <a:lnTo>
                    <a:pt x="9" y="61"/>
                  </a:lnTo>
                  <a:lnTo>
                    <a:pt x="6" y="57"/>
                  </a:lnTo>
                  <a:lnTo>
                    <a:pt x="1" y="45"/>
                  </a:lnTo>
                  <a:lnTo>
                    <a:pt x="0" y="32"/>
                  </a:lnTo>
                  <a:lnTo>
                    <a:pt x="4" y="18"/>
                  </a:lnTo>
                  <a:lnTo>
                    <a:pt x="11" y="8"/>
                  </a:lnTo>
                  <a:lnTo>
                    <a:pt x="21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265"/>
            <p:cNvSpPr>
              <a:spLocks noEditPoints="1"/>
            </p:cNvSpPr>
            <p:nvPr/>
          </p:nvSpPr>
          <p:spPr bwMode="auto">
            <a:xfrm>
              <a:off x="4491038" y="4945063"/>
              <a:ext cx="1047750" cy="104775"/>
            </a:xfrm>
            <a:custGeom>
              <a:avLst/>
              <a:gdLst>
                <a:gd name="T0" fmla="*/ 257 w 3303"/>
                <a:gd name="T1" fmla="*/ 64 h 332"/>
                <a:gd name="T2" fmla="*/ 97 w 3303"/>
                <a:gd name="T3" fmla="*/ 271 h 332"/>
                <a:gd name="T4" fmla="*/ 3208 w 3303"/>
                <a:gd name="T5" fmla="*/ 271 h 332"/>
                <a:gd name="T6" fmla="*/ 3055 w 3303"/>
                <a:gd name="T7" fmla="*/ 64 h 332"/>
                <a:gd name="T8" fmla="*/ 257 w 3303"/>
                <a:gd name="T9" fmla="*/ 64 h 332"/>
                <a:gd name="T10" fmla="*/ 242 w 3303"/>
                <a:gd name="T11" fmla="*/ 0 h 332"/>
                <a:gd name="T12" fmla="*/ 3071 w 3303"/>
                <a:gd name="T13" fmla="*/ 0 h 332"/>
                <a:gd name="T14" fmla="*/ 3080 w 3303"/>
                <a:gd name="T15" fmla="*/ 1 h 332"/>
                <a:gd name="T16" fmla="*/ 3089 w 3303"/>
                <a:gd name="T17" fmla="*/ 6 h 332"/>
                <a:gd name="T18" fmla="*/ 3097 w 3303"/>
                <a:gd name="T19" fmla="*/ 13 h 332"/>
                <a:gd name="T20" fmla="*/ 3293 w 3303"/>
                <a:gd name="T21" fmla="*/ 280 h 332"/>
                <a:gd name="T22" fmla="*/ 3300 w 3303"/>
                <a:gd name="T23" fmla="*/ 290 h 332"/>
                <a:gd name="T24" fmla="*/ 3303 w 3303"/>
                <a:gd name="T25" fmla="*/ 302 h 332"/>
                <a:gd name="T26" fmla="*/ 3301 w 3303"/>
                <a:gd name="T27" fmla="*/ 316 h 332"/>
                <a:gd name="T28" fmla="*/ 3294 w 3303"/>
                <a:gd name="T29" fmla="*/ 325 h 332"/>
                <a:gd name="T30" fmla="*/ 3284 w 3303"/>
                <a:gd name="T31" fmla="*/ 332 h 332"/>
                <a:gd name="T32" fmla="*/ 21 w 3303"/>
                <a:gd name="T33" fmla="*/ 332 h 332"/>
                <a:gd name="T34" fmla="*/ 10 w 3303"/>
                <a:gd name="T35" fmla="*/ 326 h 332"/>
                <a:gd name="T36" fmla="*/ 3 w 3303"/>
                <a:gd name="T37" fmla="*/ 317 h 332"/>
                <a:gd name="T38" fmla="*/ 0 w 3303"/>
                <a:gd name="T39" fmla="*/ 305 h 332"/>
                <a:gd name="T40" fmla="*/ 1 w 3303"/>
                <a:gd name="T41" fmla="*/ 294 h 332"/>
                <a:gd name="T42" fmla="*/ 7 w 3303"/>
                <a:gd name="T43" fmla="*/ 283 h 332"/>
                <a:gd name="T44" fmla="*/ 216 w 3303"/>
                <a:gd name="T45" fmla="*/ 12 h 332"/>
                <a:gd name="T46" fmla="*/ 223 w 3303"/>
                <a:gd name="T47" fmla="*/ 5 h 332"/>
                <a:gd name="T48" fmla="*/ 231 w 3303"/>
                <a:gd name="T49" fmla="*/ 1 h 332"/>
                <a:gd name="T50" fmla="*/ 242 w 3303"/>
                <a:gd name="T51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03" h="332">
                  <a:moveTo>
                    <a:pt x="257" y="64"/>
                  </a:moveTo>
                  <a:lnTo>
                    <a:pt x="97" y="271"/>
                  </a:lnTo>
                  <a:lnTo>
                    <a:pt x="3208" y="271"/>
                  </a:lnTo>
                  <a:lnTo>
                    <a:pt x="3055" y="64"/>
                  </a:lnTo>
                  <a:lnTo>
                    <a:pt x="257" y="64"/>
                  </a:lnTo>
                  <a:close/>
                  <a:moveTo>
                    <a:pt x="242" y="0"/>
                  </a:moveTo>
                  <a:lnTo>
                    <a:pt x="3071" y="0"/>
                  </a:lnTo>
                  <a:lnTo>
                    <a:pt x="3080" y="1"/>
                  </a:lnTo>
                  <a:lnTo>
                    <a:pt x="3089" y="6"/>
                  </a:lnTo>
                  <a:lnTo>
                    <a:pt x="3097" y="13"/>
                  </a:lnTo>
                  <a:lnTo>
                    <a:pt x="3293" y="280"/>
                  </a:lnTo>
                  <a:lnTo>
                    <a:pt x="3300" y="290"/>
                  </a:lnTo>
                  <a:lnTo>
                    <a:pt x="3303" y="302"/>
                  </a:lnTo>
                  <a:lnTo>
                    <a:pt x="3301" y="316"/>
                  </a:lnTo>
                  <a:lnTo>
                    <a:pt x="3294" y="325"/>
                  </a:lnTo>
                  <a:lnTo>
                    <a:pt x="3284" y="332"/>
                  </a:lnTo>
                  <a:lnTo>
                    <a:pt x="21" y="332"/>
                  </a:lnTo>
                  <a:lnTo>
                    <a:pt x="10" y="326"/>
                  </a:lnTo>
                  <a:lnTo>
                    <a:pt x="3" y="317"/>
                  </a:lnTo>
                  <a:lnTo>
                    <a:pt x="0" y="305"/>
                  </a:lnTo>
                  <a:lnTo>
                    <a:pt x="1" y="294"/>
                  </a:lnTo>
                  <a:lnTo>
                    <a:pt x="7" y="283"/>
                  </a:lnTo>
                  <a:lnTo>
                    <a:pt x="216" y="12"/>
                  </a:lnTo>
                  <a:lnTo>
                    <a:pt x="223" y="5"/>
                  </a:lnTo>
                  <a:lnTo>
                    <a:pt x="231" y="1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266"/>
            <p:cNvSpPr>
              <a:spLocks noEditPoints="1"/>
            </p:cNvSpPr>
            <p:nvPr/>
          </p:nvSpPr>
          <p:spPr bwMode="auto">
            <a:xfrm>
              <a:off x="5165725" y="4513263"/>
              <a:ext cx="52388" cy="50800"/>
            </a:xfrm>
            <a:custGeom>
              <a:avLst/>
              <a:gdLst>
                <a:gd name="T0" fmla="*/ 110 w 162"/>
                <a:gd name="T1" fmla="*/ 31 h 161"/>
                <a:gd name="T2" fmla="*/ 34 w 162"/>
                <a:gd name="T3" fmla="*/ 51 h 161"/>
                <a:gd name="T4" fmla="*/ 53 w 162"/>
                <a:gd name="T5" fmla="*/ 126 h 161"/>
                <a:gd name="T6" fmla="*/ 129 w 162"/>
                <a:gd name="T7" fmla="*/ 108 h 161"/>
                <a:gd name="T8" fmla="*/ 110 w 162"/>
                <a:gd name="T9" fmla="*/ 31 h 161"/>
                <a:gd name="T10" fmla="*/ 130 w 162"/>
                <a:gd name="T11" fmla="*/ 0 h 161"/>
                <a:gd name="T12" fmla="*/ 162 w 162"/>
                <a:gd name="T13" fmla="*/ 129 h 161"/>
                <a:gd name="T14" fmla="*/ 33 w 162"/>
                <a:gd name="T15" fmla="*/ 161 h 161"/>
                <a:gd name="T16" fmla="*/ 0 w 162"/>
                <a:gd name="T17" fmla="*/ 33 h 161"/>
                <a:gd name="T18" fmla="*/ 130 w 162"/>
                <a:gd name="T19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161">
                  <a:moveTo>
                    <a:pt x="110" y="31"/>
                  </a:moveTo>
                  <a:lnTo>
                    <a:pt x="34" y="51"/>
                  </a:lnTo>
                  <a:lnTo>
                    <a:pt x="53" y="126"/>
                  </a:lnTo>
                  <a:lnTo>
                    <a:pt x="129" y="108"/>
                  </a:lnTo>
                  <a:lnTo>
                    <a:pt x="110" y="31"/>
                  </a:lnTo>
                  <a:close/>
                  <a:moveTo>
                    <a:pt x="130" y="0"/>
                  </a:moveTo>
                  <a:lnTo>
                    <a:pt x="162" y="129"/>
                  </a:lnTo>
                  <a:lnTo>
                    <a:pt x="33" y="161"/>
                  </a:lnTo>
                  <a:lnTo>
                    <a:pt x="0" y="33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267"/>
            <p:cNvSpPr>
              <a:spLocks noEditPoints="1"/>
            </p:cNvSpPr>
            <p:nvPr/>
          </p:nvSpPr>
          <p:spPr bwMode="auto">
            <a:xfrm>
              <a:off x="5127625" y="4460875"/>
              <a:ext cx="52388" cy="50800"/>
            </a:xfrm>
            <a:custGeom>
              <a:avLst/>
              <a:gdLst>
                <a:gd name="T0" fmla="*/ 110 w 163"/>
                <a:gd name="T1" fmla="*/ 31 h 161"/>
                <a:gd name="T2" fmla="*/ 35 w 163"/>
                <a:gd name="T3" fmla="*/ 49 h 161"/>
                <a:gd name="T4" fmla="*/ 53 w 163"/>
                <a:gd name="T5" fmla="*/ 126 h 161"/>
                <a:gd name="T6" fmla="*/ 129 w 163"/>
                <a:gd name="T7" fmla="*/ 106 h 161"/>
                <a:gd name="T8" fmla="*/ 110 w 163"/>
                <a:gd name="T9" fmla="*/ 31 h 161"/>
                <a:gd name="T10" fmla="*/ 130 w 163"/>
                <a:gd name="T11" fmla="*/ 0 h 161"/>
                <a:gd name="T12" fmla="*/ 163 w 163"/>
                <a:gd name="T13" fmla="*/ 129 h 161"/>
                <a:gd name="T14" fmla="*/ 33 w 163"/>
                <a:gd name="T15" fmla="*/ 161 h 161"/>
                <a:gd name="T16" fmla="*/ 0 w 163"/>
                <a:gd name="T17" fmla="*/ 31 h 161"/>
                <a:gd name="T18" fmla="*/ 130 w 163"/>
                <a:gd name="T19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3" h="161">
                  <a:moveTo>
                    <a:pt x="110" y="31"/>
                  </a:moveTo>
                  <a:lnTo>
                    <a:pt x="35" y="49"/>
                  </a:lnTo>
                  <a:lnTo>
                    <a:pt x="53" y="126"/>
                  </a:lnTo>
                  <a:lnTo>
                    <a:pt x="129" y="106"/>
                  </a:lnTo>
                  <a:lnTo>
                    <a:pt x="110" y="31"/>
                  </a:lnTo>
                  <a:close/>
                  <a:moveTo>
                    <a:pt x="130" y="0"/>
                  </a:moveTo>
                  <a:lnTo>
                    <a:pt x="163" y="129"/>
                  </a:lnTo>
                  <a:lnTo>
                    <a:pt x="33" y="161"/>
                  </a:lnTo>
                  <a:lnTo>
                    <a:pt x="0" y="31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268"/>
            <p:cNvSpPr>
              <a:spLocks noEditPoints="1"/>
            </p:cNvSpPr>
            <p:nvPr/>
          </p:nvSpPr>
          <p:spPr bwMode="auto">
            <a:xfrm>
              <a:off x="5202238" y="4459288"/>
              <a:ext cx="50800" cy="50800"/>
            </a:xfrm>
            <a:custGeom>
              <a:avLst/>
              <a:gdLst>
                <a:gd name="T0" fmla="*/ 109 w 162"/>
                <a:gd name="T1" fmla="*/ 31 h 161"/>
                <a:gd name="T2" fmla="*/ 34 w 162"/>
                <a:gd name="T3" fmla="*/ 50 h 161"/>
                <a:gd name="T4" fmla="*/ 52 w 162"/>
                <a:gd name="T5" fmla="*/ 126 h 161"/>
                <a:gd name="T6" fmla="*/ 129 w 162"/>
                <a:gd name="T7" fmla="*/ 107 h 161"/>
                <a:gd name="T8" fmla="*/ 109 w 162"/>
                <a:gd name="T9" fmla="*/ 31 h 161"/>
                <a:gd name="T10" fmla="*/ 130 w 162"/>
                <a:gd name="T11" fmla="*/ 0 h 161"/>
                <a:gd name="T12" fmla="*/ 162 w 162"/>
                <a:gd name="T13" fmla="*/ 129 h 161"/>
                <a:gd name="T14" fmla="*/ 32 w 162"/>
                <a:gd name="T15" fmla="*/ 161 h 161"/>
                <a:gd name="T16" fmla="*/ 0 w 162"/>
                <a:gd name="T17" fmla="*/ 32 h 161"/>
                <a:gd name="T18" fmla="*/ 130 w 162"/>
                <a:gd name="T19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161">
                  <a:moveTo>
                    <a:pt x="109" y="31"/>
                  </a:moveTo>
                  <a:lnTo>
                    <a:pt x="34" y="50"/>
                  </a:lnTo>
                  <a:lnTo>
                    <a:pt x="52" y="126"/>
                  </a:lnTo>
                  <a:lnTo>
                    <a:pt x="129" y="107"/>
                  </a:lnTo>
                  <a:lnTo>
                    <a:pt x="109" y="31"/>
                  </a:lnTo>
                  <a:close/>
                  <a:moveTo>
                    <a:pt x="130" y="0"/>
                  </a:moveTo>
                  <a:lnTo>
                    <a:pt x="162" y="129"/>
                  </a:lnTo>
                  <a:lnTo>
                    <a:pt x="32" y="161"/>
                  </a:lnTo>
                  <a:lnTo>
                    <a:pt x="0" y="32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24" name="Freeform 448"/>
          <p:cNvSpPr>
            <a:spLocks noEditPoints="1"/>
          </p:cNvSpPr>
          <p:nvPr/>
        </p:nvSpPr>
        <p:spPr bwMode="auto">
          <a:xfrm>
            <a:off x="7972374" y="5250105"/>
            <a:ext cx="427872" cy="539528"/>
          </a:xfrm>
          <a:custGeom>
            <a:avLst/>
            <a:gdLst>
              <a:gd name="T0" fmla="*/ 800 w 3015"/>
              <a:gd name="T1" fmla="*/ 3504 h 3796"/>
              <a:gd name="T2" fmla="*/ 854 w 3015"/>
              <a:gd name="T3" fmla="*/ 3692 h 3796"/>
              <a:gd name="T4" fmla="*/ 1049 w 3015"/>
              <a:gd name="T5" fmla="*/ 3674 h 3796"/>
              <a:gd name="T6" fmla="*/ 1069 w 3015"/>
              <a:gd name="T7" fmla="*/ 3479 h 3796"/>
              <a:gd name="T8" fmla="*/ 2754 w 3015"/>
              <a:gd name="T9" fmla="*/ 2411 h 3796"/>
              <a:gd name="T10" fmla="*/ 2631 w 3015"/>
              <a:gd name="T11" fmla="*/ 2562 h 3796"/>
              <a:gd name="T12" fmla="*/ 2754 w 3015"/>
              <a:gd name="T13" fmla="*/ 2713 h 3796"/>
              <a:gd name="T14" fmla="*/ 2926 w 3015"/>
              <a:gd name="T15" fmla="*/ 2622 h 3796"/>
              <a:gd name="T16" fmla="*/ 2870 w 3015"/>
              <a:gd name="T17" fmla="*/ 2434 h 3796"/>
              <a:gd name="T18" fmla="*/ 1566 w 3015"/>
              <a:gd name="T19" fmla="*/ 1961 h 3796"/>
              <a:gd name="T20" fmla="*/ 1510 w 3015"/>
              <a:gd name="T21" fmla="*/ 2149 h 3796"/>
              <a:gd name="T22" fmla="*/ 1682 w 3015"/>
              <a:gd name="T23" fmla="*/ 2239 h 3796"/>
              <a:gd name="T24" fmla="*/ 1805 w 3015"/>
              <a:gd name="T25" fmla="*/ 2088 h 3796"/>
              <a:gd name="T26" fmla="*/ 1682 w 3015"/>
              <a:gd name="T27" fmla="*/ 1938 h 3796"/>
              <a:gd name="T28" fmla="*/ 102 w 3015"/>
              <a:gd name="T29" fmla="*/ 1341 h 3796"/>
              <a:gd name="T30" fmla="*/ 121 w 3015"/>
              <a:gd name="T31" fmla="*/ 1536 h 3796"/>
              <a:gd name="T32" fmla="*/ 315 w 3015"/>
              <a:gd name="T33" fmla="*/ 1555 h 3796"/>
              <a:gd name="T34" fmla="*/ 371 w 3015"/>
              <a:gd name="T35" fmla="*/ 1367 h 3796"/>
              <a:gd name="T36" fmla="*/ 1939 w 3015"/>
              <a:gd name="T37" fmla="*/ 887 h 3796"/>
              <a:gd name="T38" fmla="*/ 1789 w 3015"/>
              <a:gd name="T39" fmla="*/ 1011 h 3796"/>
              <a:gd name="T40" fmla="*/ 1880 w 3015"/>
              <a:gd name="T41" fmla="*/ 1184 h 3796"/>
              <a:gd name="T42" fmla="*/ 2067 w 3015"/>
              <a:gd name="T43" fmla="*/ 1128 h 3796"/>
              <a:gd name="T44" fmla="*/ 2047 w 3015"/>
              <a:gd name="T45" fmla="*/ 933 h 3796"/>
              <a:gd name="T46" fmla="*/ 362 w 3015"/>
              <a:gd name="T47" fmla="*/ 90 h 3796"/>
              <a:gd name="T48" fmla="*/ 271 w 3015"/>
              <a:gd name="T49" fmla="*/ 263 h 3796"/>
              <a:gd name="T50" fmla="*/ 423 w 3015"/>
              <a:gd name="T51" fmla="*/ 385 h 3796"/>
              <a:gd name="T52" fmla="*/ 573 w 3015"/>
              <a:gd name="T53" fmla="*/ 263 h 3796"/>
              <a:gd name="T54" fmla="*/ 482 w 3015"/>
              <a:gd name="T55" fmla="*/ 90 h 3796"/>
              <a:gd name="T56" fmla="*/ 559 w 3015"/>
              <a:gd name="T57" fmla="*/ 46 h 3796"/>
              <a:gd name="T58" fmla="*/ 649 w 3015"/>
              <a:gd name="T59" fmla="*/ 271 h 3796"/>
              <a:gd name="T60" fmla="*/ 485 w 3015"/>
              <a:gd name="T61" fmla="*/ 454 h 3796"/>
              <a:gd name="T62" fmla="*/ 443 w 3015"/>
              <a:gd name="T63" fmla="*/ 1340 h 3796"/>
              <a:gd name="T64" fmla="*/ 1776 w 3015"/>
              <a:gd name="T65" fmla="*/ 878 h 3796"/>
              <a:gd name="T66" fmla="*/ 2013 w 3015"/>
              <a:gd name="T67" fmla="*/ 822 h 3796"/>
              <a:gd name="T68" fmla="*/ 2167 w 3015"/>
              <a:gd name="T69" fmla="*/ 1004 h 3796"/>
              <a:gd name="T70" fmla="*/ 2075 w 3015"/>
              <a:gd name="T71" fmla="*/ 1228 h 3796"/>
              <a:gd name="T72" fmla="*/ 1781 w 3015"/>
              <a:gd name="T73" fmla="*/ 1898 h 3796"/>
              <a:gd name="T74" fmla="*/ 1880 w 3015"/>
              <a:gd name="T75" fmla="*/ 2115 h 3796"/>
              <a:gd name="T76" fmla="*/ 2745 w 3015"/>
              <a:gd name="T77" fmla="*/ 2335 h 3796"/>
              <a:gd name="T78" fmla="*/ 2970 w 3015"/>
              <a:gd name="T79" fmla="*/ 2426 h 3796"/>
              <a:gd name="T80" fmla="*/ 2989 w 3015"/>
              <a:gd name="T81" fmla="*/ 2669 h 3796"/>
              <a:gd name="T82" fmla="*/ 2784 w 3015"/>
              <a:gd name="T83" fmla="*/ 2793 h 3796"/>
              <a:gd name="T84" fmla="*/ 1158 w 3015"/>
              <a:gd name="T85" fmla="*/ 3490 h 3796"/>
              <a:gd name="T86" fmla="*/ 1103 w 3015"/>
              <a:gd name="T87" fmla="*/ 3728 h 3796"/>
              <a:gd name="T88" fmla="*/ 868 w 3015"/>
              <a:gd name="T89" fmla="*/ 3784 h 3796"/>
              <a:gd name="T90" fmla="*/ 714 w 3015"/>
              <a:gd name="T91" fmla="*/ 3602 h 3796"/>
              <a:gd name="T92" fmla="*/ 804 w 3015"/>
              <a:gd name="T93" fmla="*/ 3378 h 3796"/>
              <a:gd name="T94" fmla="*/ 1043 w 3015"/>
              <a:gd name="T95" fmla="*/ 3357 h 3796"/>
              <a:gd name="T96" fmla="*/ 2555 w 3015"/>
              <a:gd name="T97" fmla="*/ 2535 h 3796"/>
              <a:gd name="T98" fmla="*/ 1691 w 3015"/>
              <a:gd name="T99" fmla="*/ 2316 h 3796"/>
              <a:gd name="T100" fmla="*/ 1465 w 3015"/>
              <a:gd name="T101" fmla="*/ 2225 h 3796"/>
              <a:gd name="T102" fmla="*/ 1447 w 3015"/>
              <a:gd name="T103" fmla="*/ 1982 h 3796"/>
              <a:gd name="T104" fmla="*/ 1652 w 3015"/>
              <a:gd name="T105" fmla="*/ 1857 h 3796"/>
              <a:gd name="T106" fmla="*/ 1726 w 3015"/>
              <a:gd name="T107" fmla="*/ 1129 h 3796"/>
              <a:gd name="T108" fmla="*/ 416 w 3015"/>
              <a:gd name="T109" fmla="*/ 1563 h 3796"/>
              <a:gd name="T110" fmla="*/ 193 w 3015"/>
              <a:gd name="T111" fmla="*/ 1655 h 3796"/>
              <a:gd name="T112" fmla="*/ 12 w 3015"/>
              <a:gd name="T113" fmla="*/ 1500 h 3796"/>
              <a:gd name="T114" fmla="*/ 68 w 3015"/>
              <a:gd name="T115" fmla="*/ 1264 h 3796"/>
              <a:gd name="T116" fmla="*/ 370 w 3015"/>
              <a:gd name="T117" fmla="*/ 457 h 3796"/>
              <a:gd name="T118" fmla="*/ 196 w 3015"/>
              <a:gd name="T119" fmla="*/ 272 h 3796"/>
              <a:gd name="T120" fmla="*/ 286 w 3015"/>
              <a:gd name="T121" fmla="*/ 46 h 3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015" h="3796">
                <a:moveTo>
                  <a:pt x="940" y="3411"/>
                </a:moveTo>
                <a:lnTo>
                  <a:pt x="910" y="3413"/>
                </a:lnTo>
                <a:lnTo>
                  <a:pt x="881" y="3423"/>
                </a:lnTo>
                <a:lnTo>
                  <a:pt x="854" y="3437"/>
                </a:lnTo>
                <a:lnTo>
                  <a:pt x="832" y="3455"/>
                </a:lnTo>
                <a:lnTo>
                  <a:pt x="814" y="3479"/>
                </a:lnTo>
                <a:lnTo>
                  <a:pt x="800" y="3504"/>
                </a:lnTo>
                <a:lnTo>
                  <a:pt x="790" y="3534"/>
                </a:lnTo>
                <a:lnTo>
                  <a:pt x="787" y="3565"/>
                </a:lnTo>
                <a:lnTo>
                  <a:pt x="790" y="3595"/>
                </a:lnTo>
                <a:lnTo>
                  <a:pt x="800" y="3625"/>
                </a:lnTo>
                <a:lnTo>
                  <a:pt x="814" y="3650"/>
                </a:lnTo>
                <a:lnTo>
                  <a:pt x="832" y="3674"/>
                </a:lnTo>
                <a:lnTo>
                  <a:pt x="854" y="3692"/>
                </a:lnTo>
                <a:lnTo>
                  <a:pt x="881" y="3706"/>
                </a:lnTo>
                <a:lnTo>
                  <a:pt x="910" y="3716"/>
                </a:lnTo>
                <a:lnTo>
                  <a:pt x="940" y="3719"/>
                </a:lnTo>
                <a:lnTo>
                  <a:pt x="972" y="3716"/>
                </a:lnTo>
                <a:lnTo>
                  <a:pt x="1001" y="3706"/>
                </a:lnTo>
                <a:lnTo>
                  <a:pt x="1027" y="3692"/>
                </a:lnTo>
                <a:lnTo>
                  <a:pt x="1049" y="3674"/>
                </a:lnTo>
                <a:lnTo>
                  <a:pt x="1069" y="3650"/>
                </a:lnTo>
                <a:lnTo>
                  <a:pt x="1082" y="3625"/>
                </a:lnTo>
                <a:lnTo>
                  <a:pt x="1091" y="3595"/>
                </a:lnTo>
                <a:lnTo>
                  <a:pt x="1094" y="3565"/>
                </a:lnTo>
                <a:lnTo>
                  <a:pt x="1091" y="3534"/>
                </a:lnTo>
                <a:lnTo>
                  <a:pt x="1082" y="3504"/>
                </a:lnTo>
                <a:lnTo>
                  <a:pt x="1069" y="3479"/>
                </a:lnTo>
                <a:lnTo>
                  <a:pt x="1049" y="3455"/>
                </a:lnTo>
                <a:lnTo>
                  <a:pt x="1027" y="3437"/>
                </a:lnTo>
                <a:lnTo>
                  <a:pt x="1001" y="3423"/>
                </a:lnTo>
                <a:lnTo>
                  <a:pt x="972" y="3413"/>
                </a:lnTo>
                <a:lnTo>
                  <a:pt x="940" y="3411"/>
                </a:lnTo>
                <a:close/>
                <a:moveTo>
                  <a:pt x="2784" y="2408"/>
                </a:moveTo>
                <a:lnTo>
                  <a:pt x="2754" y="2411"/>
                </a:lnTo>
                <a:lnTo>
                  <a:pt x="2725" y="2420"/>
                </a:lnTo>
                <a:lnTo>
                  <a:pt x="2698" y="2434"/>
                </a:lnTo>
                <a:lnTo>
                  <a:pt x="2676" y="2454"/>
                </a:lnTo>
                <a:lnTo>
                  <a:pt x="2657" y="2476"/>
                </a:lnTo>
                <a:lnTo>
                  <a:pt x="2643" y="2502"/>
                </a:lnTo>
                <a:lnTo>
                  <a:pt x="2634" y="2531"/>
                </a:lnTo>
                <a:lnTo>
                  <a:pt x="2631" y="2562"/>
                </a:lnTo>
                <a:lnTo>
                  <a:pt x="2634" y="2593"/>
                </a:lnTo>
                <a:lnTo>
                  <a:pt x="2643" y="2622"/>
                </a:lnTo>
                <a:lnTo>
                  <a:pt x="2657" y="2649"/>
                </a:lnTo>
                <a:lnTo>
                  <a:pt x="2676" y="2671"/>
                </a:lnTo>
                <a:lnTo>
                  <a:pt x="2698" y="2690"/>
                </a:lnTo>
                <a:lnTo>
                  <a:pt x="2725" y="2704"/>
                </a:lnTo>
                <a:lnTo>
                  <a:pt x="2754" y="2713"/>
                </a:lnTo>
                <a:lnTo>
                  <a:pt x="2784" y="2716"/>
                </a:lnTo>
                <a:lnTo>
                  <a:pt x="2816" y="2713"/>
                </a:lnTo>
                <a:lnTo>
                  <a:pt x="2844" y="2704"/>
                </a:lnTo>
                <a:lnTo>
                  <a:pt x="2870" y="2690"/>
                </a:lnTo>
                <a:lnTo>
                  <a:pt x="2892" y="2671"/>
                </a:lnTo>
                <a:lnTo>
                  <a:pt x="2912" y="2649"/>
                </a:lnTo>
                <a:lnTo>
                  <a:pt x="2926" y="2622"/>
                </a:lnTo>
                <a:lnTo>
                  <a:pt x="2934" y="2593"/>
                </a:lnTo>
                <a:lnTo>
                  <a:pt x="2938" y="2562"/>
                </a:lnTo>
                <a:lnTo>
                  <a:pt x="2934" y="2531"/>
                </a:lnTo>
                <a:lnTo>
                  <a:pt x="2926" y="2502"/>
                </a:lnTo>
                <a:lnTo>
                  <a:pt x="2912" y="2476"/>
                </a:lnTo>
                <a:lnTo>
                  <a:pt x="2892" y="2454"/>
                </a:lnTo>
                <a:lnTo>
                  <a:pt x="2870" y="2434"/>
                </a:lnTo>
                <a:lnTo>
                  <a:pt x="2844" y="2420"/>
                </a:lnTo>
                <a:lnTo>
                  <a:pt x="2816" y="2411"/>
                </a:lnTo>
                <a:lnTo>
                  <a:pt x="2784" y="2408"/>
                </a:lnTo>
                <a:close/>
                <a:moveTo>
                  <a:pt x="1652" y="1934"/>
                </a:moveTo>
                <a:lnTo>
                  <a:pt x="1620" y="1938"/>
                </a:lnTo>
                <a:lnTo>
                  <a:pt x="1591" y="1947"/>
                </a:lnTo>
                <a:lnTo>
                  <a:pt x="1566" y="1961"/>
                </a:lnTo>
                <a:lnTo>
                  <a:pt x="1542" y="1980"/>
                </a:lnTo>
                <a:lnTo>
                  <a:pt x="1524" y="2002"/>
                </a:lnTo>
                <a:lnTo>
                  <a:pt x="1510" y="2029"/>
                </a:lnTo>
                <a:lnTo>
                  <a:pt x="1500" y="2058"/>
                </a:lnTo>
                <a:lnTo>
                  <a:pt x="1498" y="2088"/>
                </a:lnTo>
                <a:lnTo>
                  <a:pt x="1500" y="2120"/>
                </a:lnTo>
                <a:lnTo>
                  <a:pt x="1510" y="2149"/>
                </a:lnTo>
                <a:lnTo>
                  <a:pt x="1524" y="2175"/>
                </a:lnTo>
                <a:lnTo>
                  <a:pt x="1542" y="2197"/>
                </a:lnTo>
                <a:lnTo>
                  <a:pt x="1566" y="2217"/>
                </a:lnTo>
                <a:lnTo>
                  <a:pt x="1591" y="2231"/>
                </a:lnTo>
                <a:lnTo>
                  <a:pt x="1620" y="2239"/>
                </a:lnTo>
                <a:lnTo>
                  <a:pt x="1652" y="2243"/>
                </a:lnTo>
                <a:lnTo>
                  <a:pt x="1682" y="2239"/>
                </a:lnTo>
                <a:lnTo>
                  <a:pt x="1711" y="2231"/>
                </a:lnTo>
                <a:lnTo>
                  <a:pt x="1737" y="2217"/>
                </a:lnTo>
                <a:lnTo>
                  <a:pt x="1760" y="2197"/>
                </a:lnTo>
                <a:lnTo>
                  <a:pt x="1779" y="2175"/>
                </a:lnTo>
                <a:lnTo>
                  <a:pt x="1793" y="2149"/>
                </a:lnTo>
                <a:lnTo>
                  <a:pt x="1802" y="2120"/>
                </a:lnTo>
                <a:lnTo>
                  <a:pt x="1805" y="2088"/>
                </a:lnTo>
                <a:lnTo>
                  <a:pt x="1802" y="2058"/>
                </a:lnTo>
                <a:lnTo>
                  <a:pt x="1793" y="2029"/>
                </a:lnTo>
                <a:lnTo>
                  <a:pt x="1779" y="2002"/>
                </a:lnTo>
                <a:lnTo>
                  <a:pt x="1760" y="1980"/>
                </a:lnTo>
                <a:lnTo>
                  <a:pt x="1737" y="1961"/>
                </a:lnTo>
                <a:lnTo>
                  <a:pt x="1711" y="1947"/>
                </a:lnTo>
                <a:lnTo>
                  <a:pt x="1682" y="1938"/>
                </a:lnTo>
                <a:lnTo>
                  <a:pt x="1652" y="1934"/>
                </a:lnTo>
                <a:close/>
                <a:moveTo>
                  <a:pt x="230" y="1274"/>
                </a:moveTo>
                <a:lnTo>
                  <a:pt x="199" y="1276"/>
                </a:lnTo>
                <a:lnTo>
                  <a:pt x="170" y="1285"/>
                </a:lnTo>
                <a:lnTo>
                  <a:pt x="144" y="1299"/>
                </a:lnTo>
                <a:lnTo>
                  <a:pt x="121" y="1318"/>
                </a:lnTo>
                <a:lnTo>
                  <a:pt x="102" y="1341"/>
                </a:lnTo>
                <a:lnTo>
                  <a:pt x="88" y="1367"/>
                </a:lnTo>
                <a:lnTo>
                  <a:pt x="79" y="1396"/>
                </a:lnTo>
                <a:lnTo>
                  <a:pt x="77" y="1428"/>
                </a:lnTo>
                <a:lnTo>
                  <a:pt x="79" y="1458"/>
                </a:lnTo>
                <a:lnTo>
                  <a:pt x="88" y="1487"/>
                </a:lnTo>
                <a:lnTo>
                  <a:pt x="102" y="1513"/>
                </a:lnTo>
                <a:lnTo>
                  <a:pt x="121" y="1536"/>
                </a:lnTo>
                <a:lnTo>
                  <a:pt x="144" y="1555"/>
                </a:lnTo>
                <a:lnTo>
                  <a:pt x="170" y="1569"/>
                </a:lnTo>
                <a:lnTo>
                  <a:pt x="199" y="1578"/>
                </a:lnTo>
                <a:lnTo>
                  <a:pt x="230" y="1582"/>
                </a:lnTo>
                <a:lnTo>
                  <a:pt x="261" y="1578"/>
                </a:lnTo>
                <a:lnTo>
                  <a:pt x="290" y="1569"/>
                </a:lnTo>
                <a:lnTo>
                  <a:pt x="315" y="1555"/>
                </a:lnTo>
                <a:lnTo>
                  <a:pt x="339" y="1536"/>
                </a:lnTo>
                <a:lnTo>
                  <a:pt x="357" y="1513"/>
                </a:lnTo>
                <a:lnTo>
                  <a:pt x="371" y="1487"/>
                </a:lnTo>
                <a:lnTo>
                  <a:pt x="381" y="1458"/>
                </a:lnTo>
                <a:lnTo>
                  <a:pt x="384" y="1428"/>
                </a:lnTo>
                <a:lnTo>
                  <a:pt x="381" y="1396"/>
                </a:lnTo>
                <a:lnTo>
                  <a:pt x="371" y="1367"/>
                </a:lnTo>
                <a:lnTo>
                  <a:pt x="357" y="1341"/>
                </a:lnTo>
                <a:lnTo>
                  <a:pt x="339" y="1318"/>
                </a:lnTo>
                <a:lnTo>
                  <a:pt x="315" y="1299"/>
                </a:lnTo>
                <a:lnTo>
                  <a:pt x="290" y="1285"/>
                </a:lnTo>
                <a:lnTo>
                  <a:pt x="261" y="1276"/>
                </a:lnTo>
                <a:lnTo>
                  <a:pt x="230" y="1274"/>
                </a:lnTo>
                <a:close/>
                <a:moveTo>
                  <a:pt x="1939" y="887"/>
                </a:moveTo>
                <a:lnTo>
                  <a:pt x="1909" y="891"/>
                </a:lnTo>
                <a:lnTo>
                  <a:pt x="1880" y="900"/>
                </a:lnTo>
                <a:lnTo>
                  <a:pt x="1853" y="914"/>
                </a:lnTo>
                <a:lnTo>
                  <a:pt x="1831" y="933"/>
                </a:lnTo>
                <a:lnTo>
                  <a:pt x="1812" y="956"/>
                </a:lnTo>
                <a:lnTo>
                  <a:pt x="1797" y="982"/>
                </a:lnTo>
                <a:lnTo>
                  <a:pt x="1789" y="1011"/>
                </a:lnTo>
                <a:lnTo>
                  <a:pt x="1786" y="1041"/>
                </a:lnTo>
                <a:lnTo>
                  <a:pt x="1789" y="1073"/>
                </a:lnTo>
                <a:lnTo>
                  <a:pt x="1797" y="1102"/>
                </a:lnTo>
                <a:lnTo>
                  <a:pt x="1812" y="1128"/>
                </a:lnTo>
                <a:lnTo>
                  <a:pt x="1831" y="1151"/>
                </a:lnTo>
                <a:lnTo>
                  <a:pt x="1853" y="1170"/>
                </a:lnTo>
                <a:lnTo>
                  <a:pt x="1880" y="1184"/>
                </a:lnTo>
                <a:lnTo>
                  <a:pt x="1909" y="1193"/>
                </a:lnTo>
                <a:lnTo>
                  <a:pt x="1939" y="1195"/>
                </a:lnTo>
                <a:lnTo>
                  <a:pt x="1971" y="1193"/>
                </a:lnTo>
                <a:lnTo>
                  <a:pt x="1999" y="1184"/>
                </a:lnTo>
                <a:lnTo>
                  <a:pt x="2025" y="1170"/>
                </a:lnTo>
                <a:lnTo>
                  <a:pt x="2047" y="1151"/>
                </a:lnTo>
                <a:lnTo>
                  <a:pt x="2067" y="1128"/>
                </a:lnTo>
                <a:lnTo>
                  <a:pt x="2081" y="1102"/>
                </a:lnTo>
                <a:lnTo>
                  <a:pt x="2090" y="1073"/>
                </a:lnTo>
                <a:lnTo>
                  <a:pt x="2093" y="1041"/>
                </a:lnTo>
                <a:lnTo>
                  <a:pt x="2090" y="1011"/>
                </a:lnTo>
                <a:lnTo>
                  <a:pt x="2081" y="982"/>
                </a:lnTo>
                <a:lnTo>
                  <a:pt x="2067" y="956"/>
                </a:lnTo>
                <a:lnTo>
                  <a:pt x="2047" y="933"/>
                </a:lnTo>
                <a:lnTo>
                  <a:pt x="2025" y="914"/>
                </a:lnTo>
                <a:lnTo>
                  <a:pt x="1999" y="900"/>
                </a:lnTo>
                <a:lnTo>
                  <a:pt x="1971" y="891"/>
                </a:lnTo>
                <a:lnTo>
                  <a:pt x="1939" y="887"/>
                </a:lnTo>
                <a:close/>
                <a:moveTo>
                  <a:pt x="423" y="78"/>
                </a:moveTo>
                <a:lnTo>
                  <a:pt x="391" y="81"/>
                </a:lnTo>
                <a:lnTo>
                  <a:pt x="362" y="90"/>
                </a:lnTo>
                <a:lnTo>
                  <a:pt x="336" y="104"/>
                </a:lnTo>
                <a:lnTo>
                  <a:pt x="313" y="123"/>
                </a:lnTo>
                <a:lnTo>
                  <a:pt x="294" y="146"/>
                </a:lnTo>
                <a:lnTo>
                  <a:pt x="281" y="172"/>
                </a:lnTo>
                <a:lnTo>
                  <a:pt x="271" y="201"/>
                </a:lnTo>
                <a:lnTo>
                  <a:pt x="269" y="232"/>
                </a:lnTo>
                <a:lnTo>
                  <a:pt x="271" y="263"/>
                </a:lnTo>
                <a:lnTo>
                  <a:pt x="281" y="292"/>
                </a:lnTo>
                <a:lnTo>
                  <a:pt x="294" y="318"/>
                </a:lnTo>
                <a:lnTo>
                  <a:pt x="313" y="341"/>
                </a:lnTo>
                <a:lnTo>
                  <a:pt x="336" y="360"/>
                </a:lnTo>
                <a:lnTo>
                  <a:pt x="362" y="374"/>
                </a:lnTo>
                <a:lnTo>
                  <a:pt x="391" y="383"/>
                </a:lnTo>
                <a:lnTo>
                  <a:pt x="423" y="385"/>
                </a:lnTo>
                <a:lnTo>
                  <a:pt x="453" y="383"/>
                </a:lnTo>
                <a:lnTo>
                  <a:pt x="482" y="374"/>
                </a:lnTo>
                <a:lnTo>
                  <a:pt x="507" y="360"/>
                </a:lnTo>
                <a:lnTo>
                  <a:pt x="531" y="341"/>
                </a:lnTo>
                <a:lnTo>
                  <a:pt x="549" y="318"/>
                </a:lnTo>
                <a:lnTo>
                  <a:pt x="563" y="292"/>
                </a:lnTo>
                <a:lnTo>
                  <a:pt x="573" y="263"/>
                </a:lnTo>
                <a:lnTo>
                  <a:pt x="576" y="232"/>
                </a:lnTo>
                <a:lnTo>
                  <a:pt x="573" y="201"/>
                </a:lnTo>
                <a:lnTo>
                  <a:pt x="563" y="172"/>
                </a:lnTo>
                <a:lnTo>
                  <a:pt x="549" y="146"/>
                </a:lnTo>
                <a:lnTo>
                  <a:pt x="531" y="123"/>
                </a:lnTo>
                <a:lnTo>
                  <a:pt x="507" y="104"/>
                </a:lnTo>
                <a:lnTo>
                  <a:pt x="482" y="90"/>
                </a:lnTo>
                <a:lnTo>
                  <a:pt x="453" y="81"/>
                </a:lnTo>
                <a:lnTo>
                  <a:pt x="423" y="78"/>
                </a:lnTo>
                <a:close/>
                <a:moveTo>
                  <a:pt x="423" y="0"/>
                </a:moveTo>
                <a:lnTo>
                  <a:pt x="460" y="4"/>
                </a:lnTo>
                <a:lnTo>
                  <a:pt x="495" y="13"/>
                </a:lnTo>
                <a:lnTo>
                  <a:pt x="528" y="27"/>
                </a:lnTo>
                <a:lnTo>
                  <a:pt x="559" y="46"/>
                </a:lnTo>
                <a:lnTo>
                  <a:pt x="585" y="69"/>
                </a:lnTo>
                <a:lnTo>
                  <a:pt x="608" y="96"/>
                </a:lnTo>
                <a:lnTo>
                  <a:pt x="627" y="126"/>
                </a:lnTo>
                <a:lnTo>
                  <a:pt x="641" y="159"/>
                </a:lnTo>
                <a:lnTo>
                  <a:pt x="649" y="194"/>
                </a:lnTo>
                <a:lnTo>
                  <a:pt x="653" y="232"/>
                </a:lnTo>
                <a:lnTo>
                  <a:pt x="649" y="271"/>
                </a:lnTo>
                <a:lnTo>
                  <a:pt x="640" y="307"/>
                </a:lnTo>
                <a:lnTo>
                  <a:pt x="625" y="341"/>
                </a:lnTo>
                <a:lnTo>
                  <a:pt x="605" y="373"/>
                </a:lnTo>
                <a:lnTo>
                  <a:pt x="581" y="399"/>
                </a:lnTo>
                <a:lnTo>
                  <a:pt x="552" y="423"/>
                </a:lnTo>
                <a:lnTo>
                  <a:pt x="520" y="441"/>
                </a:lnTo>
                <a:lnTo>
                  <a:pt x="485" y="454"/>
                </a:lnTo>
                <a:lnTo>
                  <a:pt x="448" y="461"/>
                </a:lnTo>
                <a:lnTo>
                  <a:pt x="310" y="1211"/>
                </a:lnTo>
                <a:lnTo>
                  <a:pt x="345" y="1227"/>
                </a:lnTo>
                <a:lnTo>
                  <a:pt x="376" y="1248"/>
                </a:lnTo>
                <a:lnTo>
                  <a:pt x="403" y="1275"/>
                </a:lnTo>
                <a:lnTo>
                  <a:pt x="426" y="1305"/>
                </a:lnTo>
                <a:lnTo>
                  <a:pt x="443" y="1340"/>
                </a:lnTo>
                <a:lnTo>
                  <a:pt x="1710" y="1054"/>
                </a:lnTo>
                <a:lnTo>
                  <a:pt x="1709" y="1041"/>
                </a:lnTo>
                <a:lnTo>
                  <a:pt x="1712" y="1004"/>
                </a:lnTo>
                <a:lnTo>
                  <a:pt x="1720" y="969"/>
                </a:lnTo>
                <a:lnTo>
                  <a:pt x="1734" y="935"/>
                </a:lnTo>
                <a:lnTo>
                  <a:pt x="1753" y="905"/>
                </a:lnTo>
                <a:lnTo>
                  <a:pt x="1776" y="878"/>
                </a:lnTo>
                <a:lnTo>
                  <a:pt x="1803" y="856"/>
                </a:lnTo>
                <a:lnTo>
                  <a:pt x="1833" y="836"/>
                </a:lnTo>
                <a:lnTo>
                  <a:pt x="1867" y="822"/>
                </a:lnTo>
                <a:lnTo>
                  <a:pt x="1902" y="814"/>
                </a:lnTo>
                <a:lnTo>
                  <a:pt x="1939" y="810"/>
                </a:lnTo>
                <a:lnTo>
                  <a:pt x="1976" y="814"/>
                </a:lnTo>
                <a:lnTo>
                  <a:pt x="2013" y="822"/>
                </a:lnTo>
                <a:lnTo>
                  <a:pt x="2045" y="836"/>
                </a:lnTo>
                <a:lnTo>
                  <a:pt x="2075" y="856"/>
                </a:lnTo>
                <a:lnTo>
                  <a:pt x="2102" y="878"/>
                </a:lnTo>
                <a:lnTo>
                  <a:pt x="2125" y="905"/>
                </a:lnTo>
                <a:lnTo>
                  <a:pt x="2144" y="935"/>
                </a:lnTo>
                <a:lnTo>
                  <a:pt x="2158" y="969"/>
                </a:lnTo>
                <a:lnTo>
                  <a:pt x="2167" y="1004"/>
                </a:lnTo>
                <a:lnTo>
                  <a:pt x="2170" y="1041"/>
                </a:lnTo>
                <a:lnTo>
                  <a:pt x="2167" y="1079"/>
                </a:lnTo>
                <a:lnTo>
                  <a:pt x="2158" y="1115"/>
                </a:lnTo>
                <a:lnTo>
                  <a:pt x="2144" y="1148"/>
                </a:lnTo>
                <a:lnTo>
                  <a:pt x="2125" y="1178"/>
                </a:lnTo>
                <a:lnTo>
                  <a:pt x="2102" y="1205"/>
                </a:lnTo>
                <a:lnTo>
                  <a:pt x="2075" y="1228"/>
                </a:lnTo>
                <a:lnTo>
                  <a:pt x="2045" y="1247"/>
                </a:lnTo>
                <a:lnTo>
                  <a:pt x="2013" y="1261"/>
                </a:lnTo>
                <a:lnTo>
                  <a:pt x="1976" y="1270"/>
                </a:lnTo>
                <a:lnTo>
                  <a:pt x="1939" y="1272"/>
                </a:lnTo>
                <a:lnTo>
                  <a:pt x="1916" y="1271"/>
                </a:lnTo>
                <a:lnTo>
                  <a:pt x="1748" y="1879"/>
                </a:lnTo>
                <a:lnTo>
                  <a:pt x="1781" y="1898"/>
                </a:lnTo>
                <a:lnTo>
                  <a:pt x="1810" y="1920"/>
                </a:lnTo>
                <a:lnTo>
                  <a:pt x="1834" y="1948"/>
                </a:lnTo>
                <a:lnTo>
                  <a:pt x="1854" y="1979"/>
                </a:lnTo>
                <a:lnTo>
                  <a:pt x="1869" y="2014"/>
                </a:lnTo>
                <a:lnTo>
                  <a:pt x="1879" y="2050"/>
                </a:lnTo>
                <a:lnTo>
                  <a:pt x="1882" y="2088"/>
                </a:lnTo>
                <a:lnTo>
                  <a:pt x="1880" y="2115"/>
                </a:lnTo>
                <a:lnTo>
                  <a:pt x="1875" y="2141"/>
                </a:lnTo>
                <a:lnTo>
                  <a:pt x="2590" y="2439"/>
                </a:lnTo>
                <a:lnTo>
                  <a:pt x="2613" y="2408"/>
                </a:lnTo>
                <a:lnTo>
                  <a:pt x="2640" y="2383"/>
                </a:lnTo>
                <a:lnTo>
                  <a:pt x="2671" y="2360"/>
                </a:lnTo>
                <a:lnTo>
                  <a:pt x="2706" y="2344"/>
                </a:lnTo>
                <a:lnTo>
                  <a:pt x="2745" y="2335"/>
                </a:lnTo>
                <a:lnTo>
                  <a:pt x="2784" y="2331"/>
                </a:lnTo>
                <a:lnTo>
                  <a:pt x="2821" y="2334"/>
                </a:lnTo>
                <a:lnTo>
                  <a:pt x="2858" y="2343"/>
                </a:lnTo>
                <a:lnTo>
                  <a:pt x="2890" y="2357"/>
                </a:lnTo>
                <a:lnTo>
                  <a:pt x="2920" y="2376"/>
                </a:lnTo>
                <a:lnTo>
                  <a:pt x="2947" y="2399"/>
                </a:lnTo>
                <a:lnTo>
                  <a:pt x="2970" y="2426"/>
                </a:lnTo>
                <a:lnTo>
                  <a:pt x="2989" y="2456"/>
                </a:lnTo>
                <a:lnTo>
                  <a:pt x="3003" y="2489"/>
                </a:lnTo>
                <a:lnTo>
                  <a:pt x="3012" y="2525"/>
                </a:lnTo>
                <a:lnTo>
                  <a:pt x="3015" y="2562"/>
                </a:lnTo>
                <a:lnTo>
                  <a:pt x="3012" y="2600"/>
                </a:lnTo>
                <a:lnTo>
                  <a:pt x="3003" y="2635"/>
                </a:lnTo>
                <a:lnTo>
                  <a:pt x="2989" y="2669"/>
                </a:lnTo>
                <a:lnTo>
                  <a:pt x="2970" y="2699"/>
                </a:lnTo>
                <a:lnTo>
                  <a:pt x="2947" y="2726"/>
                </a:lnTo>
                <a:lnTo>
                  <a:pt x="2920" y="2749"/>
                </a:lnTo>
                <a:lnTo>
                  <a:pt x="2890" y="2768"/>
                </a:lnTo>
                <a:lnTo>
                  <a:pt x="2858" y="2782"/>
                </a:lnTo>
                <a:lnTo>
                  <a:pt x="2821" y="2790"/>
                </a:lnTo>
                <a:lnTo>
                  <a:pt x="2784" y="2793"/>
                </a:lnTo>
                <a:lnTo>
                  <a:pt x="2748" y="2790"/>
                </a:lnTo>
                <a:lnTo>
                  <a:pt x="2714" y="2782"/>
                </a:lnTo>
                <a:lnTo>
                  <a:pt x="2682" y="2769"/>
                </a:lnTo>
                <a:lnTo>
                  <a:pt x="2653" y="2751"/>
                </a:lnTo>
                <a:lnTo>
                  <a:pt x="2626" y="2729"/>
                </a:lnTo>
                <a:lnTo>
                  <a:pt x="2603" y="2705"/>
                </a:lnTo>
                <a:lnTo>
                  <a:pt x="1158" y="3490"/>
                </a:lnTo>
                <a:lnTo>
                  <a:pt x="1167" y="3527"/>
                </a:lnTo>
                <a:lnTo>
                  <a:pt x="1171" y="3565"/>
                </a:lnTo>
                <a:lnTo>
                  <a:pt x="1169" y="3602"/>
                </a:lnTo>
                <a:lnTo>
                  <a:pt x="1159" y="3637"/>
                </a:lnTo>
                <a:lnTo>
                  <a:pt x="1145" y="3671"/>
                </a:lnTo>
                <a:lnTo>
                  <a:pt x="1127" y="3702"/>
                </a:lnTo>
                <a:lnTo>
                  <a:pt x="1103" y="3728"/>
                </a:lnTo>
                <a:lnTo>
                  <a:pt x="1077" y="3752"/>
                </a:lnTo>
                <a:lnTo>
                  <a:pt x="1046" y="3770"/>
                </a:lnTo>
                <a:lnTo>
                  <a:pt x="1014" y="3784"/>
                </a:lnTo>
                <a:lnTo>
                  <a:pt x="978" y="3793"/>
                </a:lnTo>
                <a:lnTo>
                  <a:pt x="940" y="3796"/>
                </a:lnTo>
                <a:lnTo>
                  <a:pt x="903" y="3793"/>
                </a:lnTo>
                <a:lnTo>
                  <a:pt x="868" y="3784"/>
                </a:lnTo>
                <a:lnTo>
                  <a:pt x="835" y="3770"/>
                </a:lnTo>
                <a:lnTo>
                  <a:pt x="804" y="3752"/>
                </a:lnTo>
                <a:lnTo>
                  <a:pt x="778" y="3728"/>
                </a:lnTo>
                <a:lnTo>
                  <a:pt x="754" y="3702"/>
                </a:lnTo>
                <a:lnTo>
                  <a:pt x="736" y="3671"/>
                </a:lnTo>
                <a:lnTo>
                  <a:pt x="722" y="3637"/>
                </a:lnTo>
                <a:lnTo>
                  <a:pt x="714" y="3602"/>
                </a:lnTo>
                <a:lnTo>
                  <a:pt x="710" y="3565"/>
                </a:lnTo>
                <a:lnTo>
                  <a:pt x="714" y="3528"/>
                </a:lnTo>
                <a:lnTo>
                  <a:pt x="722" y="3491"/>
                </a:lnTo>
                <a:lnTo>
                  <a:pt x="736" y="3459"/>
                </a:lnTo>
                <a:lnTo>
                  <a:pt x="754" y="3428"/>
                </a:lnTo>
                <a:lnTo>
                  <a:pt x="778" y="3402"/>
                </a:lnTo>
                <a:lnTo>
                  <a:pt x="804" y="3378"/>
                </a:lnTo>
                <a:lnTo>
                  <a:pt x="835" y="3360"/>
                </a:lnTo>
                <a:lnTo>
                  <a:pt x="868" y="3346"/>
                </a:lnTo>
                <a:lnTo>
                  <a:pt x="903" y="3336"/>
                </a:lnTo>
                <a:lnTo>
                  <a:pt x="940" y="3334"/>
                </a:lnTo>
                <a:lnTo>
                  <a:pt x="977" y="3336"/>
                </a:lnTo>
                <a:lnTo>
                  <a:pt x="1011" y="3344"/>
                </a:lnTo>
                <a:lnTo>
                  <a:pt x="1043" y="3357"/>
                </a:lnTo>
                <a:lnTo>
                  <a:pt x="1072" y="3376"/>
                </a:lnTo>
                <a:lnTo>
                  <a:pt x="1099" y="3397"/>
                </a:lnTo>
                <a:lnTo>
                  <a:pt x="1122" y="3423"/>
                </a:lnTo>
                <a:lnTo>
                  <a:pt x="2567" y="2637"/>
                </a:lnTo>
                <a:lnTo>
                  <a:pt x="2557" y="2601"/>
                </a:lnTo>
                <a:lnTo>
                  <a:pt x="2554" y="2562"/>
                </a:lnTo>
                <a:lnTo>
                  <a:pt x="2555" y="2535"/>
                </a:lnTo>
                <a:lnTo>
                  <a:pt x="2560" y="2510"/>
                </a:lnTo>
                <a:lnTo>
                  <a:pt x="1846" y="2212"/>
                </a:lnTo>
                <a:lnTo>
                  <a:pt x="1823" y="2243"/>
                </a:lnTo>
                <a:lnTo>
                  <a:pt x="1796" y="2268"/>
                </a:lnTo>
                <a:lnTo>
                  <a:pt x="1765" y="2290"/>
                </a:lnTo>
                <a:lnTo>
                  <a:pt x="1730" y="2307"/>
                </a:lnTo>
                <a:lnTo>
                  <a:pt x="1691" y="2316"/>
                </a:lnTo>
                <a:lnTo>
                  <a:pt x="1652" y="2320"/>
                </a:lnTo>
                <a:lnTo>
                  <a:pt x="1614" y="2317"/>
                </a:lnTo>
                <a:lnTo>
                  <a:pt x="1578" y="2308"/>
                </a:lnTo>
                <a:lnTo>
                  <a:pt x="1546" y="2294"/>
                </a:lnTo>
                <a:lnTo>
                  <a:pt x="1515" y="2275"/>
                </a:lnTo>
                <a:lnTo>
                  <a:pt x="1489" y="2252"/>
                </a:lnTo>
                <a:lnTo>
                  <a:pt x="1465" y="2225"/>
                </a:lnTo>
                <a:lnTo>
                  <a:pt x="1447" y="2195"/>
                </a:lnTo>
                <a:lnTo>
                  <a:pt x="1433" y="2162"/>
                </a:lnTo>
                <a:lnTo>
                  <a:pt x="1424" y="2126"/>
                </a:lnTo>
                <a:lnTo>
                  <a:pt x="1421" y="2088"/>
                </a:lnTo>
                <a:lnTo>
                  <a:pt x="1424" y="2051"/>
                </a:lnTo>
                <a:lnTo>
                  <a:pt x="1433" y="2016"/>
                </a:lnTo>
                <a:lnTo>
                  <a:pt x="1447" y="1982"/>
                </a:lnTo>
                <a:lnTo>
                  <a:pt x="1465" y="1952"/>
                </a:lnTo>
                <a:lnTo>
                  <a:pt x="1489" y="1925"/>
                </a:lnTo>
                <a:lnTo>
                  <a:pt x="1515" y="1902"/>
                </a:lnTo>
                <a:lnTo>
                  <a:pt x="1546" y="1883"/>
                </a:lnTo>
                <a:lnTo>
                  <a:pt x="1578" y="1869"/>
                </a:lnTo>
                <a:lnTo>
                  <a:pt x="1614" y="1861"/>
                </a:lnTo>
                <a:lnTo>
                  <a:pt x="1652" y="1857"/>
                </a:lnTo>
                <a:lnTo>
                  <a:pt x="1675" y="1858"/>
                </a:lnTo>
                <a:lnTo>
                  <a:pt x="1841" y="1251"/>
                </a:lnTo>
                <a:lnTo>
                  <a:pt x="1812" y="1234"/>
                </a:lnTo>
                <a:lnTo>
                  <a:pt x="1786" y="1213"/>
                </a:lnTo>
                <a:lnTo>
                  <a:pt x="1761" y="1188"/>
                </a:lnTo>
                <a:lnTo>
                  <a:pt x="1741" y="1160"/>
                </a:lnTo>
                <a:lnTo>
                  <a:pt x="1726" y="1129"/>
                </a:lnTo>
                <a:lnTo>
                  <a:pt x="460" y="1415"/>
                </a:lnTo>
                <a:lnTo>
                  <a:pt x="460" y="1421"/>
                </a:lnTo>
                <a:lnTo>
                  <a:pt x="461" y="1428"/>
                </a:lnTo>
                <a:lnTo>
                  <a:pt x="457" y="1465"/>
                </a:lnTo>
                <a:lnTo>
                  <a:pt x="449" y="1500"/>
                </a:lnTo>
                <a:lnTo>
                  <a:pt x="435" y="1534"/>
                </a:lnTo>
                <a:lnTo>
                  <a:pt x="416" y="1563"/>
                </a:lnTo>
                <a:lnTo>
                  <a:pt x="393" y="1590"/>
                </a:lnTo>
                <a:lnTo>
                  <a:pt x="365" y="1613"/>
                </a:lnTo>
                <a:lnTo>
                  <a:pt x="336" y="1632"/>
                </a:lnTo>
                <a:lnTo>
                  <a:pt x="303" y="1646"/>
                </a:lnTo>
                <a:lnTo>
                  <a:pt x="268" y="1655"/>
                </a:lnTo>
                <a:lnTo>
                  <a:pt x="230" y="1659"/>
                </a:lnTo>
                <a:lnTo>
                  <a:pt x="193" y="1655"/>
                </a:lnTo>
                <a:lnTo>
                  <a:pt x="157" y="1646"/>
                </a:lnTo>
                <a:lnTo>
                  <a:pt x="125" y="1632"/>
                </a:lnTo>
                <a:lnTo>
                  <a:pt x="94" y="1613"/>
                </a:lnTo>
                <a:lnTo>
                  <a:pt x="68" y="1590"/>
                </a:lnTo>
                <a:lnTo>
                  <a:pt x="44" y="1563"/>
                </a:lnTo>
                <a:lnTo>
                  <a:pt x="26" y="1534"/>
                </a:lnTo>
                <a:lnTo>
                  <a:pt x="12" y="1500"/>
                </a:lnTo>
                <a:lnTo>
                  <a:pt x="2" y="1465"/>
                </a:lnTo>
                <a:lnTo>
                  <a:pt x="0" y="1428"/>
                </a:lnTo>
                <a:lnTo>
                  <a:pt x="2" y="1390"/>
                </a:lnTo>
                <a:lnTo>
                  <a:pt x="12" y="1354"/>
                </a:lnTo>
                <a:lnTo>
                  <a:pt x="26" y="1322"/>
                </a:lnTo>
                <a:lnTo>
                  <a:pt x="44" y="1291"/>
                </a:lnTo>
                <a:lnTo>
                  <a:pt x="68" y="1264"/>
                </a:lnTo>
                <a:lnTo>
                  <a:pt x="94" y="1241"/>
                </a:lnTo>
                <a:lnTo>
                  <a:pt x="125" y="1222"/>
                </a:lnTo>
                <a:lnTo>
                  <a:pt x="157" y="1208"/>
                </a:lnTo>
                <a:lnTo>
                  <a:pt x="193" y="1199"/>
                </a:lnTo>
                <a:lnTo>
                  <a:pt x="230" y="1197"/>
                </a:lnTo>
                <a:lnTo>
                  <a:pt x="234" y="1197"/>
                </a:lnTo>
                <a:lnTo>
                  <a:pt x="370" y="457"/>
                </a:lnTo>
                <a:lnTo>
                  <a:pt x="333" y="445"/>
                </a:lnTo>
                <a:lnTo>
                  <a:pt x="299" y="427"/>
                </a:lnTo>
                <a:lnTo>
                  <a:pt x="269" y="404"/>
                </a:lnTo>
                <a:lnTo>
                  <a:pt x="242" y="376"/>
                </a:lnTo>
                <a:lnTo>
                  <a:pt x="221" y="345"/>
                </a:lnTo>
                <a:lnTo>
                  <a:pt x="205" y="309"/>
                </a:lnTo>
                <a:lnTo>
                  <a:pt x="196" y="272"/>
                </a:lnTo>
                <a:lnTo>
                  <a:pt x="192" y="232"/>
                </a:lnTo>
                <a:lnTo>
                  <a:pt x="194" y="194"/>
                </a:lnTo>
                <a:lnTo>
                  <a:pt x="204" y="159"/>
                </a:lnTo>
                <a:lnTo>
                  <a:pt x="218" y="126"/>
                </a:lnTo>
                <a:lnTo>
                  <a:pt x="236" y="96"/>
                </a:lnTo>
                <a:lnTo>
                  <a:pt x="260" y="69"/>
                </a:lnTo>
                <a:lnTo>
                  <a:pt x="286" y="46"/>
                </a:lnTo>
                <a:lnTo>
                  <a:pt x="317" y="27"/>
                </a:lnTo>
                <a:lnTo>
                  <a:pt x="349" y="13"/>
                </a:lnTo>
                <a:lnTo>
                  <a:pt x="385" y="4"/>
                </a:lnTo>
                <a:lnTo>
                  <a:pt x="4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5" name="Freeform 532"/>
          <p:cNvSpPr>
            <a:spLocks noEditPoints="1"/>
          </p:cNvSpPr>
          <p:nvPr/>
        </p:nvSpPr>
        <p:spPr bwMode="auto">
          <a:xfrm>
            <a:off x="7937493" y="6061258"/>
            <a:ext cx="497634" cy="473555"/>
          </a:xfrm>
          <a:custGeom>
            <a:avLst/>
            <a:gdLst>
              <a:gd name="T0" fmla="*/ 1022 w 3722"/>
              <a:gd name="T1" fmla="*/ 3198 h 3540"/>
              <a:gd name="T2" fmla="*/ 819 w 3722"/>
              <a:gd name="T3" fmla="*/ 3420 h 3540"/>
              <a:gd name="T4" fmla="*/ 2558 w 3722"/>
              <a:gd name="T5" fmla="*/ 2977 h 3540"/>
              <a:gd name="T6" fmla="*/ 1408 w 3722"/>
              <a:gd name="T7" fmla="*/ 2630 h 3540"/>
              <a:gd name="T8" fmla="*/ 1321 w 3722"/>
              <a:gd name="T9" fmla="*/ 2696 h 3540"/>
              <a:gd name="T10" fmla="*/ 1064 w 3722"/>
              <a:gd name="T11" fmla="*/ 3077 h 3540"/>
              <a:gd name="T12" fmla="*/ 2519 w 3722"/>
              <a:gd name="T13" fmla="*/ 2827 h 3540"/>
              <a:gd name="T14" fmla="*/ 2196 w 3722"/>
              <a:gd name="T15" fmla="*/ 2452 h 3540"/>
              <a:gd name="T16" fmla="*/ 1394 w 3722"/>
              <a:gd name="T17" fmla="*/ 2555 h 3540"/>
              <a:gd name="T18" fmla="*/ 2153 w 3722"/>
              <a:gd name="T19" fmla="*/ 2355 h 3540"/>
              <a:gd name="T20" fmla="*/ 2406 w 3722"/>
              <a:gd name="T21" fmla="*/ 1676 h 3540"/>
              <a:gd name="T22" fmla="*/ 2250 w 3722"/>
              <a:gd name="T23" fmla="*/ 2284 h 3540"/>
              <a:gd name="T24" fmla="*/ 2406 w 3722"/>
              <a:gd name="T25" fmla="*/ 1676 h 3540"/>
              <a:gd name="T26" fmla="*/ 1262 w 3722"/>
              <a:gd name="T27" fmla="*/ 1733 h 3540"/>
              <a:gd name="T28" fmla="*/ 1317 w 3722"/>
              <a:gd name="T29" fmla="*/ 1673 h 3540"/>
              <a:gd name="T30" fmla="*/ 2579 w 3722"/>
              <a:gd name="T31" fmla="*/ 1673 h 3540"/>
              <a:gd name="T32" fmla="*/ 2491 w 3722"/>
              <a:gd name="T33" fmla="*/ 1739 h 3540"/>
              <a:gd name="T34" fmla="*/ 2322 w 3722"/>
              <a:gd name="T35" fmla="*/ 2334 h 3540"/>
              <a:gd name="T36" fmla="*/ 2311 w 3722"/>
              <a:gd name="T37" fmla="*/ 2431 h 3540"/>
              <a:gd name="T38" fmla="*/ 2599 w 3722"/>
              <a:gd name="T39" fmla="*/ 2803 h 3540"/>
              <a:gd name="T40" fmla="*/ 741 w 3722"/>
              <a:gd name="T41" fmla="*/ 1563 h 3540"/>
              <a:gd name="T42" fmla="*/ 1020 w 3722"/>
              <a:gd name="T43" fmla="*/ 3034 h 3540"/>
              <a:gd name="T44" fmla="*/ 1234 w 3722"/>
              <a:gd name="T45" fmla="*/ 2584 h 3540"/>
              <a:gd name="T46" fmla="*/ 1220 w 3722"/>
              <a:gd name="T47" fmla="*/ 1737 h 3540"/>
              <a:gd name="T48" fmla="*/ 1144 w 3722"/>
              <a:gd name="T49" fmla="*/ 1670 h 3540"/>
              <a:gd name="T50" fmla="*/ 3576 w 3722"/>
              <a:gd name="T51" fmla="*/ 1414 h 3540"/>
              <a:gd name="T52" fmla="*/ 3095 w 3722"/>
              <a:gd name="T53" fmla="*/ 1579 h 3540"/>
              <a:gd name="T54" fmla="*/ 2670 w 3722"/>
              <a:gd name="T55" fmla="*/ 2913 h 3540"/>
              <a:gd name="T56" fmla="*/ 145 w 3722"/>
              <a:gd name="T57" fmla="*/ 1411 h 3540"/>
              <a:gd name="T58" fmla="*/ 895 w 3722"/>
              <a:gd name="T59" fmla="*/ 3135 h 3540"/>
              <a:gd name="T60" fmla="*/ 926 w 3722"/>
              <a:gd name="T61" fmla="*/ 3047 h 3540"/>
              <a:gd name="T62" fmla="*/ 574 w 3722"/>
              <a:gd name="T63" fmla="*/ 1547 h 3540"/>
              <a:gd name="T64" fmla="*/ 1920 w 3722"/>
              <a:gd name="T65" fmla="*/ 1246 h 3540"/>
              <a:gd name="T66" fmla="*/ 2406 w 3722"/>
              <a:gd name="T67" fmla="*/ 1619 h 3540"/>
              <a:gd name="T68" fmla="*/ 1315 w 3722"/>
              <a:gd name="T69" fmla="*/ 1617 h 3540"/>
              <a:gd name="T70" fmla="*/ 1803 w 3722"/>
              <a:gd name="T71" fmla="*/ 1246 h 3540"/>
              <a:gd name="T72" fmla="*/ 1160 w 3722"/>
              <a:gd name="T73" fmla="*/ 1594 h 3540"/>
              <a:gd name="T74" fmla="*/ 1249 w 3722"/>
              <a:gd name="T75" fmla="*/ 1560 h 3540"/>
              <a:gd name="T76" fmla="*/ 1771 w 3722"/>
              <a:gd name="T77" fmla="*/ 1178 h 3540"/>
              <a:gd name="T78" fmla="*/ 1840 w 3722"/>
              <a:gd name="T79" fmla="*/ 1091 h 3540"/>
              <a:gd name="T80" fmla="*/ 1890 w 3722"/>
              <a:gd name="T81" fmla="*/ 581 h 3540"/>
              <a:gd name="T82" fmla="*/ 1939 w 3722"/>
              <a:gd name="T83" fmla="*/ 1132 h 3540"/>
              <a:gd name="T84" fmla="*/ 2442 w 3722"/>
              <a:gd name="T85" fmla="*/ 1573 h 3540"/>
              <a:gd name="T86" fmla="*/ 2535 w 3722"/>
              <a:gd name="T87" fmla="*/ 1569 h 3540"/>
              <a:gd name="T88" fmla="*/ 2952 w 3722"/>
              <a:gd name="T89" fmla="*/ 1506 h 3540"/>
              <a:gd name="T90" fmla="*/ 1882 w 3722"/>
              <a:gd name="T91" fmla="*/ 409 h 3540"/>
              <a:gd name="T92" fmla="*/ 1951 w 3722"/>
              <a:gd name="T93" fmla="*/ 495 h 3540"/>
              <a:gd name="T94" fmla="*/ 3064 w 3722"/>
              <a:gd name="T95" fmla="*/ 1419 h 3540"/>
              <a:gd name="T96" fmla="*/ 3551 w 3722"/>
              <a:gd name="T97" fmla="*/ 1377 h 3540"/>
              <a:gd name="T98" fmla="*/ 604 w 3722"/>
              <a:gd name="T99" fmla="*/ 1453 h 3540"/>
              <a:gd name="T100" fmla="*/ 683 w 3722"/>
              <a:gd name="T101" fmla="*/ 1436 h 3540"/>
              <a:gd name="T102" fmla="*/ 1799 w 3722"/>
              <a:gd name="T103" fmla="*/ 430 h 3540"/>
              <a:gd name="T104" fmla="*/ 3722 w 3722"/>
              <a:gd name="T105" fmla="*/ 1353 h 3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722" h="3540">
                <a:moveTo>
                  <a:pt x="2538" y="2968"/>
                </a:moveTo>
                <a:lnTo>
                  <a:pt x="1063" y="3159"/>
                </a:lnTo>
                <a:lnTo>
                  <a:pt x="1052" y="3175"/>
                </a:lnTo>
                <a:lnTo>
                  <a:pt x="1038" y="3187"/>
                </a:lnTo>
                <a:lnTo>
                  <a:pt x="1022" y="3198"/>
                </a:lnTo>
                <a:lnTo>
                  <a:pt x="1004" y="3204"/>
                </a:lnTo>
                <a:lnTo>
                  <a:pt x="984" y="3207"/>
                </a:lnTo>
                <a:lnTo>
                  <a:pt x="971" y="3206"/>
                </a:lnTo>
                <a:lnTo>
                  <a:pt x="960" y="3203"/>
                </a:lnTo>
                <a:lnTo>
                  <a:pt x="819" y="3420"/>
                </a:lnTo>
                <a:lnTo>
                  <a:pt x="2903" y="3420"/>
                </a:lnTo>
                <a:lnTo>
                  <a:pt x="2614" y="2975"/>
                </a:lnTo>
                <a:lnTo>
                  <a:pt x="2598" y="2980"/>
                </a:lnTo>
                <a:lnTo>
                  <a:pt x="2582" y="2981"/>
                </a:lnTo>
                <a:lnTo>
                  <a:pt x="2558" y="2977"/>
                </a:lnTo>
                <a:lnTo>
                  <a:pt x="2538" y="2968"/>
                </a:lnTo>
                <a:close/>
                <a:moveTo>
                  <a:pt x="2164" y="2420"/>
                </a:moveTo>
                <a:lnTo>
                  <a:pt x="1411" y="2606"/>
                </a:lnTo>
                <a:lnTo>
                  <a:pt x="1411" y="2606"/>
                </a:lnTo>
                <a:lnTo>
                  <a:pt x="1408" y="2630"/>
                </a:lnTo>
                <a:lnTo>
                  <a:pt x="1399" y="2652"/>
                </a:lnTo>
                <a:lnTo>
                  <a:pt x="1385" y="2670"/>
                </a:lnTo>
                <a:lnTo>
                  <a:pt x="1367" y="2684"/>
                </a:lnTo>
                <a:lnTo>
                  <a:pt x="1346" y="2693"/>
                </a:lnTo>
                <a:lnTo>
                  <a:pt x="1321" y="2696"/>
                </a:lnTo>
                <a:lnTo>
                  <a:pt x="1307" y="2695"/>
                </a:lnTo>
                <a:lnTo>
                  <a:pt x="1292" y="2692"/>
                </a:lnTo>
                <a:lnTo>
                  <a:pt x="1053" y="3059"/>
                </a:lnTo>
                <a:lnTo>
                  <a:pt x="1060" y="3068"/>
                </a:lnTo>
                <a:lnTo>
                  <a:pt x="1064" y="3077"/>
                </a:lnTo>
                <a:lnTo>
                  <a:pt x="2491" y="2894"/>
                </a:lnTo>
                <a:lnTo>
                  <a:pt x="2491" y="2891"/>
                </a:lnTo>
                <a:lnTo>
                  <a:pt x="2495" y="2866"/>
                </a:lnTo>
                <a:lnTo>
                  <a:pt x="2504" y="2845"/>
                </a:lnTo>
                <a:lnTo>
                  <a:pt x="2519" y="2827"/>
                </a:lnTo>
                <a:lnTo>
                  <a:pt x="2278" y="2457"/>
                </a:lnTo>
                <a:lnTo>
                  <a:pt x="2260" y="2462"/>
                </a:lnTo>
                <a:lnTo>
                  <a:pt x="2242" y="2465"/>
                </a:lnTo>
                <a:lnTo>
                  <a:pt x="2218" y="2461"/>
                </a:lnTo>
                <a:lnTo>
                  <a:pt x="2196" y="2452"/>
                </a:lnTo>
                <a:lnTo>
                  <a:pt x="2178" y="2439"/>
                </a:lnTo>
                <a:lnTo>
                  <a:pt x="2164" y="2420"/>
                </a:lnTo>
                <a:close/>
                <a:moveTo>
                  <a:pt x="1862" y="1816"/>
                </a:moveTo>
                <a:lnTo>
                  <a:pt x="1388" y="2545"/>
                </a:lnTo>
                <a:lnTo>
                  <a:pt x="1394" y="2555"/>
                </a:lnTo>
                <a:lnTo>
                  <a:pt x="1401" y="2566"/>
                </a:lnTo>
                <a:lnTo>
                  <a:pt x="2152" y="2380"/>
                </a:lnTo>
                <a:lnTo>
                  <a:pt x="2151" y="2377"/>
                </a:lnTo>
                <a:lnTo>
                  <a:pt x="2151" y="2374"/>
                </a:lnTo>
                <a:lnTo>
                  <a:pt x="2153" y="2355"/>
                </a:lnTo>
                <a:lnTo>
                  <a:pt x="2159" y="2338"/>
                </a:lnTo>
                <a:lnTo>
                  <a:pt x="2169" y="2322"/>
                </a:lnTo>
                <a:lnTo>
                  <a:pt x="2181" y="2308"/>
                </a:lnTo>
                <a:lnTo>
                  <a:pt x="1862" y="1816"/>
                </a:lnTo>
                <a:close/>
                <a:moveTo>
                  <a:pt x="2406" y="1676"/>
                </a:moveTo>
                <a:lnTo>
                  <a:pt x="1896" y="1791"/>
                </a:lnTo>
                <a:lnTo>
                  <a:pt x="2218" y="2288"/>
                </a:lnTo>
                <a:lnTo>
                  <a:pt x="2229" y="2285"/>
                </a:lnTo>
                <a:lnTo>
                  <a:pt x="2242" y="2284"/>
                </a:lnTo>
                <a:lnTo>
                  <a:pt x="2250" y="2284"/>
                </a:lnTo>
                <a:lnTo>
                  <a:pt x="2258" y="2287"/>
                </a:lnTo>
                <a:lnTo>
                  <a:pt x="2442" y="1723"/>
                </a:lnTo>
                <a:lnTo>
                  <a:pt x="2427" y="1710"/>
                </a:lnTo>
                <a:lnTo>
                  <a:pt x="2414" y="1694"/>
                </a:lnTo>
                <a:lnTo>
                  <a:pt x="2406" y="1676"/>
                </a:lnTo>
                <a:close/>
                <a:moveTo>
                  <a:pt x="1317" y="1673"/>
                </a:moveTo>
                <a:lnTo>
                  <a:pt x="1309" y="1692"/>
                </a:lnTo>
                <a:lnTo>
                  <a:pt x="1297" y="1709"/>
                </a:lnTo>
                <a:lnTo>
                  <a:pt x="1281" y="1724"/>
                </a:lnTo>
                <a:lnTo>
                  <a:pt x="1262" y="1733"/>
                </a:lnTo>
                <a:lnTo>
                  <a:pt x="1335" y="2518"/>
                </a:lnTo>
                <a:lnTo>
                  <a:pt x="1344" y="2519"/>
                </a:lnTo>
                <a:lnTo>
                  <a:pt x="1352" y="2523"/>
                </a:lnTo>
                <a:lnTo>
                  <a:pt x="1830" y="1787"/>
                </a:lnTo>
                <a:lnTo>
                  <a:pt x="1317" y="1673"/>
                </a:lnTo>
                <a:close/>
                <a:moveTo>
                  <a:pt x="2965" y="1551"/>
                </a:moveTo>
                <a:lnTo>
                  <a:pt x="2581" y="1638"/>
                </a:lnTo>
                <a:lnTo>
                  <a:pt x="2581" y="1643"/>
                </a:lnTo>
                <a:lnTo>
                  <a:pt x="2582" y="1649"/>
                </a:lnTo>
                <a:lnTo>
                  <a:pt x="2579" y="1673"/>
                </a:lnTo>
                <a:lnTo>
                  <a:pt x="2570" y="1694"/>
                </a:lnTo>
                <a:lnTo>
                  <a:pt x="2555" y="1712"/>
                </a:lnTo>
                <a:lnTo>
                  <a:pt x="2537" y="1726"/>
                </a:lnTo>
                <a:lnTo>
                  <a:pt x="2515" y="1735"/>
                </a:lnTo>
                <a:lnTo>
                  <a:pt x="2491" y="1739"/>
                </a:lnTo>
                <a:lnTo>
                  <a:pt x="2486" y="1739"/>
                </a:lnTo>
                <a:lnTo>
                  <a:pt x="2481" y="1737"/>
                </a:lnTo>
                <a:lnTo>
                  <a:pt x="2296" y="2304"/>
                </a:lnTo>
                <a:lnTo>
                  <a:pt x="2311" y="2318"/>
                </a:lnTo>
                <a:lnTo>
                  <a:pt x="2322" y="2334"/>
                </a:lnTo>
                <a:lnTo>
                  <a:pt x="2329" y="2353"/>
                </a:lnTo>
                <a:lnTo>
                  <a:pt x="2331" y="2374"/>
                </a:lnTo>
                <a:lnTo>
                  <a:pt x="2329" y="2395"/>
                </a:lnTo>
                <a:lnTo>
                  <a:pt x="2322" y="2414"/>
                </a:lnTo>
                <a:lnTo>
                  <a:pt x="2311" y="2431"/>
                </a:lnTo>
                <a:lnTo>
                  <a:pt x="2555" y="2805"/>
                </a:lnTo>
                <a:lnTo>
                  <a:pt x="2567" y="2802"/>
                </a:lnTo>
                <a:lnTo>
                  <a:pt x="2582" y="2800"/>
                </a:lnTo>
                <a:lnTo>
                  <a:pt x="2590" y="2802"/>
                </a:lnTo>
                <a:lnTo>
                  <a:pt x="2599" y="2803"/>
                </a:lnTo>
                <a:lnTo>
                  <a:pt x="2995" y="1583"/>
                </a:lnTo>
                <a:lnTo>
                  <a:pt x="2978" y="1568"/>
                </a:lnTo>
                <a:lnTo>
                  <a:pt x="2965" y="1551"/>
                </a:lnTo>
                <a:close/>
                <a:moveTo>
                  <a:pt x="747" y="1544"/>
                </a:moveTo>
                <a:lnTo>
                  <a:pt x="741" y="1563"/>
                </a:lnTo>
                <a:lnTo>
                  <a:pt x="731" y="1577"/>
                </a:lnTo>
                <a:lnTo>
                  <a:pt x="718" y="1591"/>
                </a:lnTo>
                <a:lnTo>
                  <a:pt x="1005" y="3029"/>
                </a:lnTo>
                <a:lnTo>
                  <a:pt x="1012" y="3031"/>
                </a:lnTo>
                <a:lnTo>
                  <a:pt x="1020" y="3034"/>
                </a:lnTo>
                <a:lnTo>
                  <a:pt x="1257" y="2669"/>
                </a:lnTo>
                <a:lnTo>
                  <a:pt x="1243" y="2651"/>
                </a:lnTo>
                <a:lnTo>
                  <a:pt x="1234" y="2630"/>
                </a:lnTo>
                <a:lnTo>
                  <a:pt x="1231" y="2606"/>
                </a:lnTo>
                <a:lnTo>
                  <a:pt x="1234" y="2584"/>
                </a:lnTo>
                <a:lnTo>
                  <a:pt x="1242" y="2562"/>
                </a:lnTo>
                <a:lnTo>
                  <a:pt x="1256" y="2545"/>
                </a:lnTo>
                <a:lnTo>
                  <a:pt x="1273" y="2530"/>
                </a:lnTo>
                <a:lnTo>
                  <a:pt x="1293" y="2521"/>
                </a:lnTo>
                <a:lnTo>
                  <a:pt x="1220" y="1737"/>
                </a:lnTo>
                <a:lnTo>
                  <a:pt x="1198" y="1732"/>
                </a:lnTo>
                <a:lnTo>
                  <a:pt x="1180" y="1721"/>
                </a:lnTo>
                <a:lnTo>
                  <a:pt x="1164" y="1708"/>
                </a:lnTo>
                <a:lnTo>
                  <a:pt x="1152" y="1691"/>
                </a:lnTo>
                <a:lnTo>
                  <a:pt x="1144" y="1670"/>
                </a:lnTo>
                <a:lnTo>
                  <a:pt x="1141" y="1649"/>
                </a:lnTo>
                <a:lnTo>
                  <a:pt x="1141" y="1641"/>
                </a:lnTo>
                <a:lnTo>
                  <a:pt x="1142" y="1633"/>
                </a:lnTo>
                <a:lnTo>
                  <a:pt x="747" y="1544"/>
                </a:lnTo>
                <a:close/>
                <a:moveTo>
                  <a:pt x="3576" y="1414"/>
                </a:moveTo>
                <a:lnTo>
                  <a:pt x="3131" y="1514"/>
                </a:lnTo>
                <a:lnTo>
                  <a:pt x="3128" y="1533"/>
                </a:lnTo>
                <a:lnTo>
                  <a:pt x="3120" y="1551"/>
                </a:lnTo>
                <a:lnTo>
                  <a:pt x="3110" y="1566"/>
                </a:lnTo>
                <a:lnTo>
                  <a:pt x="3095" y="1579"/>
                </a:lnTo>
                <a:lnTo>
                  <a:pt x="3078" y="1589"/>
                </a:lnTo>
                <a:lnTo>
                  <a:pt x="2666" y="2859"/>
                </a:lnTo>
                <a:lnTo>
                  <a:pt x="2671" y="2874"/>
                </a:lnTo>
                <a:lnTo>
                  <a:pt x="2672" y="2891"/>
                </a:lnTo>
                <a:lnTo>
                  <a:pt x="2670" y="2913"/>
                </a:lnTo>
                <a:lnTo>
                  <a:pt x="2662" y="2933"/>
                </a:lnTo>
                <a:lnTo>
                  <a:pt x="2649" y="2950"/>
                </a:lnTo>
                <a:lnTo>
                  <a:pt x="2934" y="3389"/>
                </a:lnTo>
                <a:lnTo>
                  <a:pt x="3576" y="1414"/>
                </a:lnTo>
                <a:close/>
                <a:moveTo>
                  <a:pt x="145" y="1411"/>
                </a:moveTo>
                <a:lnTo>
                  <a:pt x="789" y="3389"/>
                </a:lnTo>
                <a:lnTo>
                  <a:pt x="924" y="3183"/>
                </a:lnTo>
                <a:lnTo>
                  <a:pt x="911" y="3169"/>
                </a:lnTo>
                <a:lnTo>
                  <a:pt x="902" y="3153"/>
                </a:lnTo>
                <a:lnTo>
                  <a:pt x="895" y="3135"/>
                </a:lnTo>
                <a:lnTo>
                  <a:pt x="893" y="3116"/>
                </a:lnTo>
                <a:lnTo>
                  <a:pt x="896" y="3095"/>
                </a:lnTo>
                <a:lnTo>
                  <a:pt x="902" y="3077"/>
                </a:lnTo>
                <a:lnTo>
                  <a:pt x="913" y="3061"/>
                </a:lnTo>
                <a:lnTo>
                  <a:pt x="926" y="3047"/>
                </a:lnTo>
                <a:lnTo>
                  <a:pt x="640" y="1609"/>
                </a:lnTo>
                <a:lnTo>
                  <a:pt x="617" y="1601"/>
                </a:lnTo>
                <a:lnTo>
                  <a:pt x="598" y="1586"/>
                </a:lnTo>
                <a:lnTo>
                  <a:pt x="583" y="1568"/>
                </a:lnTo>
                <a:lnTo>
                  <a:pt x="574" y="1547"/>
                </a:lnTo>
                <a:lnTo>
                  <a:pt x="571" y="1522"/>
                </a:lnTo>
                <a:lnTo>
                  <a:pt x="571" y="1514"/>
                </a:lnTo>
                <a:lnTo>
                  <a:pt x="572" y="1506"/>
                </a:lnTo>
                <a:lnTo>
                  <a:pt x="145" y="1411"/>
                </a:lnTo>
                <a:close/>
                <a:moveTo>
                  <a:pt x="1920" y="1246"/>
                </a:moveTo>
                <a:lnTo>
                  <a:pt x="1903" y="1257"/>
                </a:lnTo>
                <a:lnTo>
                  <a:pt x="1882" y="1265"/>
                </a:lnTo>
                <a:lnTo>
                  <a:pt x="1882" y="1751"/>
                </a:lnTo>
                <a:lnTo>
                  <a:pt x="2403" y="1634"/>
                </a:lnTo>
                <a:lnTo>
                  <a:pt x="2406" y="1619"/>
                </a:lnTo>
                <a:lnTo>
                  <a:pt x="2413" y="1605"/>
                </a:lnTo>
                <a:lnTo>
                  <a:pt x="1920" y="1246"/>
                </a:lnTo>
                <a:close/>
                <a:moveTo>
                  <a:pt x="1803" y="1246"/>
                </a:moveTo>
                <a:lnTo>
                  <a:pt x="1309" y="1605"/>
                </a:lnTo>
                <a:lnTo>
                  <a:pt x="1315" y="1617"/>
                </a:lnTo>
                <a:lnTo>
                  <a:pt x="1319" y="1630"/>
                </a:lnTo>
                <a:lnTo>
                  <a:pt x="1840" y="1746"/>
                </a:lnTo>
                <a:lnTo>
                  <a:pt x="1840" y="1265"/>
                </a:lnTo>
                <a:lnTo>
                  <a:pt x="1821" y="1257"/>
                </a:lnTo>
                <a:lnTo>
                  <a:pt x="1803" y="1246"/>
                </a:lnTo>
                <a:close/>
                <a:moveTo>
                  <a:pt x="1825" y="579"/>
                </a:moveTo>
                <a:lnTo>
                  <a:pt x="744" y="1490"/>
                </a:lnTo>
                <a:lnTo>
                  <a:pt x="747" y="1496"/>
                </a:lnTo>
                <a:lnTo>
                  <a:pt x="748" y="1501"/>
                </a:lnTo>
                <a:lnTo>
                  <a:pt x="1160" y="1594"/>
                </a:lnTo>
                <a:lnTo>
                  <a:pt x="1174" y="1580"/>
                </a:lnTo>
                <a:lnTo>
                  <a:pt x="1190" y="1568"/>
                </a:lnTo>
                <a:lnTo>
                  <a:pt x="1209" y="1560"/>
                </a:lnTo>
                <a:lnTo>
                  <a:pt x="1231" y="1558"/>
                </a:lnTo>
                <a:lnTo>
                  <a:pt x="1249" y="1560"/>
                </a:lnTo>
                <a:lnTo>
                  <a:pt x="1266" y="1565"/>
                </a:lnTo>
                <a:lnTo>
                  <a:pt x="1281" y="1573"/>
                </a:lnTo>
                <a:lnTo>
                  <a:pt x="1778" y="1212"/>
                </a:lnTo>
                <a:lnTo>
                  <a:pt x="1773" y="1195"/>
                </a:lnTo>
                <a:lnTo>
                  <a:pt x="1771" y="1178"/>
                </a:lnTo>
                <a:lnTo>
                  <a:pt x="1774" y="1153"/>
                </a:lnTo>
                <a:lnTo>
                  <a:pt x="1785" y="1132"/>
                </a:lnTo>
                <a:lnTo>
                  <a:pt x="1799" y="1113"/>
                </a:lnTo>
                <a:lnTo>
                  <a:pt x="1818" y="1099"/>
                </a:lnTo>
                <a:lnTo>
                  <a:pt x="1840" y="1091"/>
                </a:lnTo>
                <a:lnTo>
                  <a:pt x="1840" y="582"/>
                </a:lnTo>
                <a:lnTo>
                  <a:pt x="1832" y="581"/>
                </a:lnTo>
                <a:lnTo>
                  <a:pt x="1825" y="579"/>
                </a:lnTo>
                <a:close/>
                <a:moveTo>
                  <a:pt x="1897" y="578"/>
                </a:moveTo>
                <a:lnTo>
                  <a:pt x="1890" y="581"/>
                </a:lnTo>
                <a:lnTo>
                  <a:pt x="1882" y="582"/>
                </a:lnTo>
                <a:lnTo>
                  <a:pt x="1882" y="1091"/>
                </a:lnTo>
                <a:lnTo>
                  <a:pt x="1905" y="1099"/>
                </a:lnTo>
                <a:lnTo>
                  <a:pt x="1924" y="1113"/>
                </a:lnTo>
                <a:lnTo>
                  <a:pt x="1939" y="1132"/>
                </a:lnTo>
                <a:lnTo>
                  <a:pt x="1948" y="1153"/>
                </a:lnTo>
                <a:lnTo>
                  <a:pt x="1951" y="1178"/>
                </a:lnTo>
                <a:lnTo>
                  <a:pt x="1949" y="1195"/>
                </a:lnTo>
                <a:lnTo>
                  <a:pt x="1945" y="1212"/>
                </a:lnTo>
                <a:lnTo>
                  <a:pt x="2442" y="1573"/>
                </a:lnTo>
                <a:lnTo>
                  <a:pt x="2457" y="1565"/>
                </a:lnTo>
                <a:lnTo>
                  <a:pt x="2473" y="1560"/>
                </a:lnTo>
                <a:lnTo>
                  <a:pt x="2491" y="1558"/>
                </a:lnTo>
                <a:lnTo>
                  <a:pt x="2514" y="1562"/>
                </a:lnTo>
                <a:lnTo>
                  <a:pt x="2535" y="1569"/>
                </a:lnTo>
                <a:lnTo>
                  <a:pt x="2552" y="1581"/>
                </a:lnTo>
                <a:lnTo>
                  <a:pt x="2565" y="1598"/>
                </a:lnTo>
                <a:lnTo>
                  <a:pt x="2953" y="1510"/>
                </a:lnTo>
                <a:lnTo>
                  <a:pt x="2952" y="1508"/>
                </a:lnTo>
                <a:lnTo>
                  <a:pt x="2952" y="1506"/>
                </a:lnTo>
                <a:lnTo>
                  <a:pt x="2954" y="1489"/>
                </a:lnTo>
                <a:lnTo>
                  <a:pt x="2959" y="1473"/>
                </a:lnTo>
                <a:lnTo>
                  <a:pt x="1897" y="578"/>
                </a:lnTo>
                <a:close/>
                <a:moveTo>
                  <a:pt x="1882" y="164"/>
                </a:moveTo>
                <a:lnTo>
                  <a:pt x="1882" y="409"/>
                </a:lnTo>
                <a:lnTo>
                  <a:pt x="1905" y="417"/>
                </a:lnTo>
                <a:lnTo>
                  <a:pt x="1924" y="430"/>
                </a:lnTo>
                <a:lnTo>
                  <a:pt x="1939" y="450"/>
                </a:lnTo>
                <a:lnTo>
                  <a:pt x="1948" y="471"/>
                </a:lnTo>
                <a:lnTo>
                  <a:pt x="1951" y="495"/>
                </a:lnTo>
                <a:lnTo>
                  <a:pt x="1949" y="517"/>
                </a:lnTo>
                <a:lnTo>
                  <a:pt x="3020" y="1420"/>
                </a:lnTo>
                <a:lnTo>
                  <a:pt x="3032" y="1417"/>
                </a:lnTo>
                <a:lnTo>
                  <a:pt x="3043" y="1416"/>
                </a:lnTo>
                <a:lnTo>
                  <a:pt x="3064" y="1419"/>
                </a:lnTo>
                <a:lnTo>
                  <a:pt x="3084" y="1427"/>
                </a:lnTo>
                <a:lnTo>
                  <a:pt x="3102" y="1438"/>
                </a:lnTo>
                <a:lnTo>
                  <a:pt x="3115" y="1454"/>
                </a:lnTo>
                <a:lnTo>
                  <a:pt x="3126" y="1472"/>
                </a:lnTo>
                <a:lnTo>
                  <a:pt x="3551" y="1377"/>
                </a:lnTo>
                <a:lnTo>
                  <a:pt x="1882" y="164"/>
                </a:lnTo>
                <a:close/>
                <a:moveTo>
                  <a:pt x="1840" y="164"/>
                </a:moveTo>
                <a:lnTo>
                  <a:pt x="175" y="1373"/>
                </a:lnTo>
                <a:lnTo>
                  <a:pt x="590" y="1466"/>
                </a:lnTo>
                <a:lnTo>
                  <a:pt x="604" y="1453"/>
                </a:lnTo>
                <a:lnTo>
                  <a:pt x="621" y="1441"/>
                </a:lnTo>
                <a:lnTo>
                  <a:pt x="640" y="1434"/>
                </a:lnTo>
                <a:lnTo>
                  <a:pt x="660" y="1432"/>
                </a:lnTo>
                <a:lnTo>
                  <a:pt x="672" y="1433"/>
                </a:lnTo>
                <a:lnTo>
                  <a:pt x="683" y="1436"/>
                </a:lnTo>
                <a:lnTo>
                  <a:pt x="1774" y="517"/>
                </a:lnTo>
                <a:lnTo>
                  <a:pt x="1771" y="495"/>
                </a:lnTo>
                <a:lnTo>
                  <a:pt x="1774" y="471"/>
                </a:lnTo>
                <a:lnTo>
                  <a:pt x="1785" y="450"/>
                </a:lnTo>
                <a:lnTo>
                  <a:pt x="1799" y="430"/>
                </a:lnTo>
                <a:lnTo>
                  <a:pt x="1818" y="417"/>
                </a:lnTo>
                <a:lnTo>
                  <a:pt x="1840" y="408"/>
                </a:lnTo>
                <a:lnTo>
                  <a:pt x="1840" y="164"/>
                </a:lnTo>
                <a:close/>
                <a:moveTo>
                  <a:pt x="1862" y="0"/>
                </a:moveTo>
                <a:lnTo>
                  <a:pt x="3722" y="1353"/>
                </a:lnTo>
                <a:lnTo>
                  <a:pt x="3012" y="3540"/>
                </a:lnTo>
                <a:lnTo>
                  <a:pt x="711" y="3540"/>
                </a:lnTo>
                <a:lnTo>
                  <a:pt x="0" y="1353"/>
                </a:lnTo>
                <a:lnTo>
                  <a:pt x="186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35" name="Group 811"/>
          <p:cNvGrpSpPr/>
          <p:nvPr/>
        </p:nvGrpSpPr>
        <p:grpSpPr>
          <a:xfrm>
            <a:off x="8905572" y="5290435"/>
            <a:ext cx="432464" cy="458869"/>
            <a:chOff x="6516688" y="5080001"/>
            <a:chExt cx="962025" cy="1020763"/>
          </a:xfrm>
          <a:solidFill>
            <a:srgbClr val="000000"/>
          </a:solidFill>
        </p:grpSpPr>
        <p:sp>
          <p:nvSpPr>
            <p:cNvPr id="936" name="Freeform 453"/>
            <p:cNvSpPr>
              <a:spLocks/>
            </p:cNvSpPr>
            <p:nvPr/>
          </p:nvSpPr>
          <p:spPr bwMode="auto">
            <a:xfrm>
              <a:off x="6516688" y="5080001"/>
              <a:ext cx="962025" cy="1020763"/>
            </a:xfrm>
            <a:custGeom>
              <a:avLst/>
              <a:gdLst>
                <a:gd name="T0" fmla="*/ 92 w 3636"/>
                <a:gd name="T1" fmla="*/ 11 h 3858"/>
                <a:gd name="T2" fmla="*/ 114 w 3636"/>
                <a:gd name="T3" fmla="*/ 57 h 3858"/>
                <a:gd name="T4" fmla="*/ 309 w 3636"/>
                <a:gd name="T5" fmla="*/ 333 h 3858"/>
                <a:gd name="T6" fmla="*/ 316 w 3636"/>
                <a:gd name="T7" fmla="*/ 359 h 3858"/>
                <a:gd name="T8" fmla="*/ 114 w 3636"/>
                <a:gd name="T9" fmla="*/ 368 h 3858"/>
                <a:gd name="T10" fmla="*/ 309 w 3636"/>
                <a:gd name="T11" fmla="*/ 716 h 3858"/>
                <a:gd name="T12" fmla="*/ 316 w 3636"/>
                <a:gd name="T13" fmla="*/ 742 h 3858"/>
                <a:gd name="T14" fmla="*/ 114 w 3636"/>
                <a:gd name="T15" fmla="*/ 751 h 3858"/>
                <a:gd name="T16" fmla="*/ 309 w 3636"/>
                <a:gd name="T17" fmla="*/ 1099 h 3858"/>
                <a:gd name="T18" fmla="*/ 316 w 3636"/>
                <a:gd name="T19" fmla="*/ 1125 h 3858"/>
                <a:gd name="T20" fmla="*/ 114 w 3636"/>
                <a:gd name="T21" fmla="*/ 1134 h 3858"/>
                <a:gd name="T22" fmla="*/ 309 w 3636"/>
                <a:gd name="T23" fmla="*/ 1481 h 3858"/>
                <a:gd name="T24" fmla="*/ 316 w 3636"/>
                <a:gd name="T25" fmla="*/ 1508 h 3858"/>
                <a:gd name="T26" fmla="*/ 114 w 3636"/>
                <a:gd name="T27" fmla="*/ 1516 h 3858"/>
                <a:gd name="T28" fmla="*/ 309 w 3636"/>
                <a:gd name="T29" fmla="*/ 1864 h 3858"/>
                <a:gd name="T30" fmla="*/ 316 w 3636"/>
                <a:gd name="T31" fmla="*/ 1890 h 3858"/>
                <a:gd name="T32" fmla="*/ 114 w 3636"/>
                <a:gd name="T33" fmla="*/ 1899 h 3858"/>
                <a:gd name="T34" fmla="*/ 309 w 3636"/>
                <a:gd name="T35" fmla="*/ 2246 h 3858"/>
                <a:gd name="T36" fmla="*/ 316 w 3636"/>
                <a:gd name="T37" fmla="*/ 2272 h 3858"/>
                <a:gd name="T38" fmla="*/ 114 w 3636"/>
                <a:gd name="T39" fmla="*/ 2282 h 3858"/>
                <a:gd name="T40" fmla="*/ 309 w 3636"/>
                <a:gd name="T41" fmla="*/ 2629 h 3858"/>
                <a:gd name="T42" fmla="*/ 316 w 3636"/>
                <a:gd name="T43" fmla="*/ 2655 h 3858"/>
                <a:gd name="T44" fmla="*/ 114 w 3636"/>
                <a:gd name="T45" fmla="*/ 2665 h 3858"/>
                <a:gd name="T46" fmla="*/ 309 w 3636"/>
                <a:gd name="T47" fmla="*/ 3012 h 3858"/>
                <a:gd name="T48" fmla="*/ 316 w 3636"/>
                <a:gd name="T49" fmla="*/ 3038 h 3858"/>
                <a:gd name="T50" fmla="*/ 114 w 3636"/>
                <a:gd name="T51" fmla="*/ 3047 h 3858"/>
                <a:gd name="T52" fmla="*/ 548 w 3636"/>
                <a:gd name="T53" fmla="*/ 3590 h 3858"/>
                <a:gd name="T54" fmla="*/ 567 w 3636"/>
                <a:gd name="T55" fmla="*/ 3571 h 3858"/>
                <a:gd name="T56" fmla="*/ 586 w 3636"/>
                <a:gd name="T57" fmla="*/ 3590 h 3858"/>
                <a:gd name="T58" fmla="*/ 931 w 3636"/>
                <a:gd name="T59" fmla="*/ 3590 h 3858"/>
                <a:gd name="T60" fmla="*/ 950 w 3636"/>
                <a:gd name="T61" fmla="*/ 3571 h 3858"/>
                <a:gd name="T62" fmla="*/ 969 w 3636"/>
                <a:gd name="T63" fmla="*/ 3590 h 3858"/>
                <a:gd name="T64" fmla="*/ 1314 w 3636"/>
                <a:gd name="T65" fmla="*/ 3590 h 3858"/>
                <a:gd name="T66" fmla="*/ 1333 w 3636"/>
                <a:gd name="T67" fmla="*/ 3571 h 3858"/>
                <a:gd name="T68" fmla="*/ 1352 w 3636"/>
                <a:gd name="T69" fmla="*/ 3590 h 3858"/>
                <a:gd name="T70" fmla="*/ 1697 w 3636"/>
                <a:gd name="T71" fmla="*/ 3590 h 3858"/>
                <a:gd name="T72" fmla="*/ 1716 w 3636"/>
                <a:gd name="T73" fmla="*/ 3571 h 3858"/>
                <a:gd name="T74" fmla="*/ 1735 w 3636"/>
                <a:gd name="T75" fmla="*/ 3590 h 3858"/>
                <a:gd name="T76" fmla="*/ 2080 w 3636"/>
                <a:gd name="T77" fmla="*/ 3590 h 3858"/>
                <a:gd name="T78" fmla="*/ 2099 w 3636"/>
                <a:gd name="T79" fmla="*/ 3571 h 3858"/>
                <a:gd name="T80" fmla="*/ 2118 w 3636"/>
                <a:gd name="T81" fmla="*/ 3590 h 3858"/>
                <a:gd name="T82" fmla="*/ 2462 w 3636"/>
                <a:gd name="T83" fmla="*/ 3590 h 3858"/>
                <a:gd name="T84" fmla="*/ 2481 w 3636"/>
                <a:gd name="T85" fmla="*/ 3571 h 3858"/>
                <a:gd name="T86" fmla="*/ 2500 w 3636"/>
                <a:gd name="T87" fmla="*/ 3590 h 3858"/>
                <a:gd name="T88" fmla="*/ 2845 w 3636"/>
                <a:gd name="T89" fmla="*/ 3590 h 3858"/>
                <a:gd name="T90" fmla="*/ 2864 w 3636"/>
                <a:gd name="T91" fmla="*/ 3571 h 3858"/>
                <a:gd name="T92" fmla="*/ 2883 w 3636"/>
                <a:gd name="T93" fmla="*/ 3590 h 3858"/>
                <a:gd name="T94" fmla="*/ 3228 w 3636"/>
                <a:gd name="T95" fmla="*/ 3590 h 3858"/>
                <a:gd name="T96" fmla="*/ 3247 w 3636"/>
                <a:gd name="T97" fmla="*/ 3571 h 3858"/>
                <a:gd name="T98" fmla="*/ 3266 w 3636"/>
                <a:gd name="T99" fmla="*/ 3590 h 3858"/>
                <a:gd name="T100" fmla="*/ 3597 w 3636"/>
                <a:gd name="T101" fmla="*/ 3747 h 3858"/>
                <a:gd name="T102" fmla="*/ 3634 w 3636"/>
                <a:gd name="T103" fmla="*/ 3782 h 3858"/>
                <a:gd name="T104" fmla="*/ 3625 w 3636"/>
                <a:gd name="T105" fmla="*/ 3835 h 3858"/>
                <a:gd name="T106" fmla="*/ 3579 w 3636"/>
                <a:gd name="T107" fmla="*/ 3858 h 3858"/>
                <a:gd name="T108" fmla="*/ 24 w 3636"/>
                <a:gd name="T109" fmla="*/ 3847 h 3858"/>
                <a:gd name="T110" fmla="*/ 0 w 3636"/>
                <a:gd name="T111" fmla="*/ 3800 h 3858"/>
                <a:gd name="T112" fmla="*/ 11 w 3636"/>
                <a:gd name="T113" fmla="*/ 24 h 3858"/>
                <a:gd name="T114" fmla="*/ 57 w 3636"/>
                <a:gd name="T115" fmla="*/ 0 h 3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36" h="3858">
                  <a:moveTo>
                    <a:pt x="57" y="0"/>
                  </a:moveTo>
                  <a:lnTo>
                    <a:pt x="75" y="2"/>
                  </a:lnTo>
                  <a:lnTo>
                    <a:pt x="92" y="11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4" y="330"/>
                  </a:lnTo>
                  <a:lnTo>
                    <a:pt x="300" y="330"/>
                  </a:lnTo>
                  <a:lnTo>
                    <a:pt x="309" y="333"/>
                  </a:lnTo>
                  <a:lnTo>
                    <a:pt x="316" y="339"/>
                  </a:lnTo>
                  <a:lnTo>
                    <a:pt x="319" y="349"/>
                  </a:lnTo>
                  <a:lnTo>
                    <a:pt x="316" y="359"/>
                  </a:lnTo>
                  <a:lnTo>
                    <a:pt x="309" y="365"/>
                  </a:lnTo>
                  <a:lnTo>
                    <a:pt x="300" y="368"/>
                  </a:lnTo>
                  <a:lnTo>
                    <a:pt x="114" y="368"/>
                  </a:lnTo>
                  <a:lnTo>
                    <a:pt x="114" y="712"/>
                  </a:lnTo>
                  <a:lnTo>
                    <a:pt x="300" y="712"/>
                  </a:lnTo>
                  <a:lnTo>
                    <a:pt x="309" y="716"/>
                  </a:lnTo>
                  <a:lnTo>
                    <a:pt x="316" y="722"/>
                  </a:lnTo>
                  <a:lnTo>
                    <a:pt x="319" y="732"/>
                  </a:lnTo>
                  <a:lnTo>
                    <a:pt x="316" y="742"/>
                  </a:lnTo>
                  <a:lnTo>
                    <a:pt x="309" y="748"/>
                  </a:lnTo>
                  <a:lnTo>
                    <a:pt x="300" y="751"/>
                  </a:lnTo>
                  <a:lnTo>
                    <a:pt x="114" y="751"/>
                  </a:lnTo>
                  <a:lnTo>
                    <a:pt x="114" y="1095"/>
                  </a:lnTo>
                  <a:lnTo>
                    <a:pt x="300" y="1095"/>
                  </a:lnTo>
                  <a:lnTo>
                    <a:pt x="309" y="1099"/>
                  </a:lnTo>
                  <a:lnTo>
                    <a:pt x="316" y="1105"/>
                  </a:lnTo>
                  <a:lnTo>
                    <a:pt x="319" y="1114"/>
                  </a:lnTo>
                  <a:lnTo>
                    <a:pt x="316" y="1125"/>
                  </a:lnTo>
                  <a:lnTo>
                    <a:pt x="309" y="1131"/>
                  </a:lnTo>
                  <a:lnTo>
                    <a:pt x="300" y="1134"/>
                  </a:lnTo>
                  <a:lnTo>
                    <a:pt x="114" y="1134"/>
                  </a:lnTo>
                  <a:lnTo>
                    <a:pt x="114" y="1478"/>
                  </a:lnTo>
                  <a:lnTo>
                    <a:pt x="300" y="1478"/>
                  </a:lnTo>
                  <a:lnTo>
                    <a:pt x="309" y="1481"/>
                  </a:lnTo>
                  <a:lnTo>
                    <a:pt x="316" y="1487"/>
                  </a:lnTo>
                  <a:lnTo>
                    <a:pt x="319" y="1497"/>
                  </a:lnTo>
                  <a:lnTo>
                    <a:pt x="316" y="1508"/>
                  </a:lnTo>
                  <a:lnTo>
                    <a:pt x="309" y="1514"/>
                  </a:lnTo>
                  <a:lnTo>
                    <a:pt x="300" y="1516"/>
                  </a:lnTo>
                  <a:lnTo>
                    <a:pt x="114" y="1516"/>
                  </a:lnTo>
                  <a:lnTo>
                    <a:pt x="114" y="1861"/>
                  </a:lnTo>
                  <a:lnTo>
                    <a:pt x="300" y="1861"/>
                  </a:lnTo>
                  <a:lnTo>
                    <a:pt x="309" y="1864"/>
                  </a:lnTo>
                  <a:lnTo>
                    <a:pt x="316" y="1870"/>
                  </a:lnTo>
                  <a:lnTo>
                    <a:pt x="319" y="1880"/>
                  </a:lnTo>
                  <a:lnTo>
                    <a:pt x="316" y="1890"/>
                  </a:lnTo>
                  <a:lnTo>
                    <a:pt x="309" y="1896"/>
                  </a:lnTo>
                  <a:lnTo>
                    <a:pt x="300" y="1899"/>
                  </a:lnTo>
                  <a:lnTo>
                    <a:pt x="114" y="1899"/>
                  </a:lnTo>
                  <a:lnTo>
                    <a:pt x="114" y="2244"/>
                  </a:lnTo>
                  <a:lnTo>
                    <a:pt x="300" y="2244"/>
                  </a:lnTo>
                  <a:lnTo>
                    <a:pt x="309" y="2246"/>
                  </a:lnTo>
                  <a:lnTo>
                    <a:pt x="316" y="2253"/>
                  </a:lnTo>
                  <a:lnTo>
                    <a:pt x="319" y="2263"/>
                  </a:lnTo>
                  <a:lnTo>
                    <a:pt x="316" y="2272"/>
                  </a:lnTo>
                  <a:lnTo>
                    <a:pt x="309" y="2279"/>
                  </a:lnTo>
                  <a:lnTo>
                    <a:pt x="300" y="2282"/>
                  </a:lnTo>
                  <a:lnTo>
                    <a:pt x="114" y="2282"/>
                  </a:lnTo>
                  <a:lnTo>
                    <a:pt x="114" y="2627"/>
                  </a:lnTo>
                  <a:lnTo>
                    <a:pt x="300" y="2627"/>
                  </a:lnTo>
                  <a:lnTo>
                    <a:pt x="309" y="2629"/>
                  </a:lnTo>
                  <a:lnTo>
                    <a:pt x="316" y="2636"/>
                  </a:lnTo>
                  <a:lnTo>
                    <a:pt x="319" y="2646"/>
                  </a:lnTo>
                  <a:lnTo>
                    <a:pt x="316" y="2655"/>
                  </a:lnTo>
                  <a:lnTo>
                    <a:pt x="309" y="2662"/>
                  </a:lnTo>
                  <a:lnTo>
                    <a:pt x="300" y="2665"/>
                  </a:lnTo>
                  <a:lnTo>
                    <a:pt x="114" y="2665"/>
                  </a:lnTo>
                  <a:lnTo>
                    <a:pt x="114" y="3009"/>
                  </a:lnTo>
                  <a:lnTo>
                    <a:pt x="300" y="3009"/>
                  </a:lnTo>
                  <a:lnTo>
                    <a:pt x="309" y="3012"/>
                  </a:lnTo>
                  <a:lnTo>
                    <a:pt x="316" y="3019"/>
                  </a:lnTo>
                  <a:lnTo>
                    <a:pt x="319" y="3028"/>
                  </a:lnTo>
                  <a:lnTo>
                    <a:pt x="316" y="3038"/>
                  </a:lnTo>
                  <a:lnTo>
                    <a:pt x="309" y="3045"/>
                  </a:lnTo>
                  <a:lnTo>
                    <a:pt x="300" y="3047"/>
                  </a:lnTo>
                  <a:lnTo>
                    <a:pt x="114" y="3047"/>
                  </a:lnTo>
                  <a:lnTo>
                    <a:pt x="114" y="3743"/>
                  </a:lnTo>
                  <a:lnTo>
                    <a:pt x="548" y="3743"/>
                  </a:lnTo>
                  <a:lnTo>
                    <a:pt x="548" y="3590"/>
                  </a:lnTo>
                  <a:lnTo>
                    <a:pt x="551" y="3580"/>
                  </a:lnTo>
                  <a:lnTo>
                    <a:pt x="558" y="3573"/>
                  </a:lnTo>
                  <a:lnTo>
                    <a:pt x="567" y="3571"/>
                  </a:lnTo>
                  <a:lnTo>
                    <a:pt x="577" y="3573"/>
                  </a:lnTo>
                  <a:lnTo>
                    <a:pt x="584" y="3580"/>
                  </a:lnTo>
                  <a:lnTo>
                    <a:pt x="586" y="3590"/>
                  </a:lnTo>
                  <a:lnTo>
                    <a:pt x="586" y="3743"/>
                  </a:lnTo>
                  <a:lnTo>
                    <a:pt x="931" y="3743"/>
                  </a:lnTo>
                  <a:lnTo>
                    <a:pt x="931" y="3590"/>
                  </a:lnTo>
                  <a:lnTo>
                    <a:pt x="933" y="3580"/>
                  </a:lnTo>
                  <a:lnTo>
                    <a:pt x="941" y="3573"/>
                  </a:lnTo>
                  <a:lnTo>
                    <a:pt x="950" y="3571"/>
                  </a:lnTo>
                  <a:lnTo>
                    <a:pt x="960" y="3573"/>
                  </a:lnTo>
                  <a:lnTo>
                    <a:pt x="967" y="3580"/>
                  </a:lnTo>
                  <a:lnTo>
                    <a:pt x="969" y="3590"/>
                  </a:lnTo>
                  <a:lnTo>
                    <a:pt x="969" y="3743"/>
                  </a:lnTo>
                  <a:lnTo>
                    <a:pt x="1314" y="3743"/>
                  </a:lnTo>
                  <a:lnTo>
                    <a:pt x="1314" y="3590"/>
                  </a:lnTo>
                  <a:lnTo>
                    <a:pt x="1316" y="3580"/>
                  </a:lnTo>
                  <a:lnTo>
                    <a:pt x="1323" y="3573"/>
                  </a:lnTo>
                  <a:lnTo>
                    <a:pt x="1333" y="3571"/>
                  </a:lnTo>
                  <a:lnTo>
                    <a:pt x="1342" y="3573"/>
                  </a:lnTo>
                  <a:lnTo>
                    <a:pt x="1350" y="3580"/>
                  </a:lnTo>
                  <a:lnTo>
                    <a:pt x="1352" y="3590"/>
                  </a:lnTo>
                  <a:lnTo>
                    <a:pt x="1352" y="3743"/>
                  </a:lnTo>
                  <a:lnTo>
                    <a:pt x="1697" y="3743"/>
                  </a:lnTo>
                  <a:lnTo>
                    <a:pt x="1697" y="3590"/>
                  </a:lnTo>
                  <a:lnTo>
                    <a:pt x="1699" y="3580"/>
                  </a:lnTo>
                  <a:lnTo>
                    <a:pt x="1706" y="3573"/>
                  </a:lnTo>
                  <a:lnTo>
                    <a:pt x="1716" y="3571"/>
                  </a:lnTo>
                  <a:lnTo>
                    <a:pt x="1725" y="3573"/>
                  </a:lnTo>
                  <a:lnTo>
                    <a:pt x="1732" y="3580"/>
                  </a:lnTo>
                  <a:lnTo>
                    <a:pt x="1735" y="3590"/>
                  </a:lnTo>
                  <a:lnTo>
                    <a:pt x="1735" y="3743"/>
                  </a:lnTo>
                  <a:lnTo>
                    <a:pt x="2080" y="3743"/>
                  </a:lnTo>
                  <a:lnTo>
                    <a:pt x="2080" y="3590"/>
                  </a:lnTo>
                  <a:lnTo>
                    <a:pt x="2082" y="3580"/>
                  </a:lnTo>
                  <a:lnTo>
                    <a:pt x="2089" y="3573"/>
                  </a:lnTo>
                  <a:lnTo>
                    <a:pt x="2099" y="3571"/>
                  </a:lnTo>
                  <a:lnTo>
                    <a:pt x="2108" y="3573"/>
                  </a:lnTo>
                  <a:lnTo>
                    <a:pt x="2115" y="3580"/>
                  </a:lnTo>
                  <a:lnTo>
                    <a:pt x="2118" y="3590"/>
                  </a:lnTo>
                  <a:lnTo>
                    <a:pt x="2118" y="3743"/>
                  </a:lnTo>
                  <a:lnTo>
                    <a:pt x="2462" y="3743"/>
                  </a:lnTo>
                  <a:lnTo>
                    <a:pt x="2462" y="3590"/>
                  </a:lnTo>
                  <a:lnTo>
                    <a:pt x="2465" y="3580"/>
                  </a:lnTo>
                  <a:lnTo>
                    <a:pt x="2472" y="3573"/>
                  </a:lnTo>
                  <a:lnTo>
                    <a:pt x="2481" y="3571"/>
                  </a:lnTo>
                  <a:lnTo>
                    <a:pt x="2491" y="3573"/>
                  </a:lnTo>
                  <a:lnTo>
                    <a:pt x="2498" y="3580"/>
                  </a:lnTo>
                  <a:lnTo>
                    <a:pt x="2500" y="3590"/>
                  </a:lnTo>
                  <a:lnTo>
                    <a:pt x="2500" y="3743"/>
                  </a:lnTo>
                  <a:lnTo>
                    <a:pt x="2845" y="3743"/>
                  </a:lnTo>
                  <a:lnTo>
                    <a:pt x="2845" y="3590"/>
                  </a:lnTo>
                  <a:lnTo>
                    <a:pt x="2848" y="3580"/>
                  </a:lnTo>
                  <a:lnTo>
                    <a:pt x="2855" y="3573"/>
                  </a:lnTo>
                  <a:lnTo>
                    <a:pt x="2864" y="3571"/>
                  </a:lnTo>
                  <a:lnTo>
                    <a:pt x="2874" y="3573"/>
                  </a:lnTo>
                  <a:lnTo>
                    <a:pt x="2881" y="3580"/>
                  </a:lnTo>
                  <a:lnTo>
                    <a:pt x="2883" y="3590"/>
                  </a:lnTo>
                  <a:lnTo>
                    <a:pt x="2883" y="3743"/>
                  </a:lnTo>
                  <a:lnTo>
                    <a:pt x="3228" y="3743"/>
                  </a:lnTo>
                  <a:lnTo>
                    <a:pt x="3228" y="3590"/>
                  </a:lnTo>
                  <a:lnTo>
                    <a:pt x="3231" y="3580"/>
                  </a:lnTo>
                  <a:lnTo>
                    <a:pt x="3238" y="3573"/>
                  </a:lnTo>
                  <a:lnTo>
                    <a:pt x="3247" y="3571"/>
                  </a:lnTo>
                  <a:lnTo>
                    <a:pt x="3257" y="3573"/>
                  </a:lnTo>
                  <a:lnTo>
                    <a:pt x="3264" y="3580"/>
                  </a:lnTo>
                  <a:lnTo>
                    <a:pt x="3266" y="3590"/>
                  </a:lnTo>
                  <a:lnTo>
                    <a:pt x="3266" y="3743"/>
                  </a:lnTo>
                  <a:lnTo>
                    <a:pt x="3579" y="3743"/>
                  </a:lnTo>
                  <a:lnTo>
                    <a:pt x="3597" y="3747"/>
                  </a:lnTo>
                  <a:lnTo>
                    <a:pt x="3612" y="3754"/>
                  </a:lnTo>
                  <a:lnTo>
                    <a:pt x="3625" y="3767"/>
                  </a:lnTo>
                  <a:lnTo>
                    <a:pt x="3634" y="3782"/>
                  </a:lnTo>
                  <a:lnTo>
                    <a:pt x="3636" y="3800"/>
                  </a:lnTo>
                  <a:lnTo>
                    <a:pt x="3634" y="3819"/>
                  </a:lnTo>
                  <a:lnTo>
                    <a:pt x="3625" y="3835"/>
                  </a:lnTo>
                  <a:lnTo>
                    <a:pt x="3612" y="3847"/>
                  </a:lnTo>
                  <a:lnTo>
                    <a:pt x="3597" y="3855"/>
                  </a:lnTo>
                  <a:lnTo>
                    <a:pt x="3579" y="3858"/>
                  </a:lnTo>
                  <a:lnTo>
                    <a:pt x="57" y="3858"/>
                  </a:lnTo>
                  <a:lnTo>
                    <a:pt x="39" y="3855"/>
                  </a:lnTo>
                  <a:lnTo>
                    <a:pt x="24" y="3847"/>
                  </a:lnTo>
                  <a:lnTo>
                    <a:pt x="11" y="3835"/>
                  </a:lnTo>
                  <a:lnTo>
                    <a:pt x="2" y="3819"/>
                  </a:lnTo>
                  <a:lnTo>
                    <a:pt x="0" y="3800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454"/>
            <p:cNvSpPr>
              <a:spLocks/>
            </p:cNvSpPr>
            <p:nvPr/>
          </p:nvSpPr>
          <p:spPr bwMode="auto">
            <a:xfrm>
              <a:off x="6627813" y="5302251"/>
              <a:ext cx="836613" cy="320675"/>
            </a:xfrm>
            <a:custGeom>
              <a:avLst/>
              <a:gdLst>
                <a:gd name="T0" fmla="*/ 2616 w 3159"/>
                <a:gd name="T1" fmla="*/ 0 h 1212"/>
                <a:gd name="T2" fmla="*/ 3159 w 3159"/>
                <a:gd name="T3" fmla="*/ 26 h 1212"/>
                <a:gd name="T4" fmla="*/ 3134 w 3159"/>
                <a:gd name="T5" fmla="*/ 530 h 1212"/>
                <a:gd name="T6" fmla="*/ 3058 w 3159"/>
                <a:gd name="T7" fmla="*/ 526 h 1212"/>
                <a:gd name="T8" fmla="*/ 3076 w 3159"/>
                <a:gd name="T9" fmla="*/ 154 h 1212"/>
                <a:gd name="T10" fmla="*/ 2012 w 3159"/>
                <a:gd name="T11" fmla="*/ 843 h 1212"/>
                <a:gd name="T12" fmla="*/ 1200 w 3159"/>
                <a:gd name="T13" fmla="*/ 448 h 1212"/>
                <a:gd name="T14" fmla="*/ 663 w 3159"/>
                <a:gd name="T15" fmla="*/ 1212 h 1212"/>
                <a:gd name="T16" fmla="*/ 0 w 3159"/>
                <a:gd name="T17" fmla="*/ 832 h 1212"/>
                <a:gd name="T18" fmla="*/ 38 w 3159"/>
                <a:gd name="T19" fmla="*/ 765 h 1212"/>
                <a:gd name="T20" fmla="*/ 641 w 3159"/>
                <a:gd name="T21" fmla="*/ 1110 h 1212"/>
                <a:gd name="T22" fmla="*/ 1173 w 3159"/>
                <a:gd name="T23" fmla="*/ 350 h 1212"/>
                <a:gd name="T24" fmla="*/ 2007 w 3159"/>
                <a:gd name="T25" fmla="*/ 755 h 1212"/>
                <a:gd name="T26" fmla="*/ 3025 w 3159"/>
                <a:gd name="T27" fmla="*/ 96 h 1212"/>
                <a:gd name="T28" fmla="*/ 2612 w 3159"/>
                <a:gd name="T29" fmla="*/ 76 h 1212"/>
                <a:gd name="T30" fmla="*/ 2616 w 3159"/>
                <a:gd name="T31" fmla="*/ 0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59" h="1212">
                  <a:moveTo>
                    <a:pt x="2616" y="0"/>
                  </a:moveTo>
                  <a:lnTo>
                    <a:pt x="3159" y="26"/>
                  </a:lnTo>
                  <a:lnTo>
                    <a:pt x="3134" y="530"/>
                  </a:lnTo>
                  <a:lnTo>
                    <a:pt x="3058" y="526"/>
                  </a:lnTo>
                  <a:lnTo>
                    <a:pt x="3076" y="154"/>
                  </a:lnTo>
                  <a:lnTo>
                    <a:pt x="2012" y="843"/>
                  </a:lnTo>
                  <a:lnTo>
                    <a:pt x="1200" y="448"/>
                  </a:lnTo>
                  <a:lnTo>
                    <a:pt x="663" y="1212"/>
                  </a:lnTo>
                  <a:lnTo>
                    <a:pt x="0" y="832"/>
                  </a:lnTo>
                  <a:lnTo>
                    <a:pt x="38" y="765"/>
                  </a:lnTo>
                  <a:lnTo>
                    <a:pt x="641" y="1110"/>
                  </a:lnTo>
                  <a:lnTo>
                    <a:pt x="1173" y="350"/>
                  </a:lnTo>
                  <a:lnTo>
                    <a:pt x="2007" y="755"/>
                  </a:lnTo>
                  <a:lnTo>
                    <a:pt x="3025" y="96"/>
                  </a:lnTo>
                  <a:lnTo>
                    <a:pt x="2612" y="76"/>
                  </a:lnTo>
                  <a:lnTo>
                    <a:pt x="26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455"/>
            <p:cNvSpPr>
              <a:spLocks/>
            </p:cNvSpPr>
            <p:nvPr/>
          </p:nvSpPr>
          <p:spPr bwMode="auto">
            <a:xfrm>
              <a:off x="6635751" y="5487988"/>
              <a:ext cx="841375" cy="212725"/>
            </a:xfrm>
            <a:custGeom>
              <a:avLst/>
              <a:gdLst>
                <a:gd name="T0" fmla="*/ 2656 w 3179"/>
                <a:gd name="T1" fmla="*/ 0 h 807"/>
                <a:gd name="T2" fmla="*/ 3179 w 3179"/>
                <a:gd name="T3" fmla="*/ 150 h 807"/>
                <a:gd name="T4" fmla="*/ 3040 w 3179"/>
                <a:gd name="T5" fmla="*/ 635 h 807"/>
                <a:gd name="T6" fmla="*/ 2966 w 3179"/>
                <a:gd name="T7" fmla="*/ 613 h 807"/>
                <a:gd name="T8" fmla="*/ 3071 w 3179"/>
                <a:gd name="T9" fmla="*/ 246 h 807"/>
                <a:gd name="T10" fmla="*/ 1990 w 3179"/>
                <a:gd name="T11" fmla="*/ 729 h 807"/>
                <a:gd name="T12" fmla="*/ 1364 w 3179"/>
                <a:gd name="T13" fmla="*/ 149 h 807"/>
                <a:gd name="T14" fmla="*/ 509 w 3179"/>
                <a:gd name="T15" fmla="*/ 807 h 807"/>
                <a:gd name="T16" fmla="*/ 0 w 3179"/>
                <a:gd name="T17" fmla="*/ 720 h 807"/>
                <a:gd name="T18" fmla="*/ 13 w 3179"/>
                <a:gd name="T19" fmla="*/ 646 h 807"/>
                <a:gd name="T20" fmla="*/ 489 w 3179"/>
                <a:gd name="T21" fmla="*/ 726 h 807"/>
                <a:gd name="T22" fmla="*/ 1368 w 3179"/>
                <a:gd name="T23" fmla="*/ 49 h 807"/>
                <a:gd name="T24" fmla="*/ 2004 w 3179"/>
                <a:gd name="T25" fmla="*/ 638 h 807"/>
                <a:gd name="T26" fmla="*/ 3022 w 3179"/>
                <a:gd name="T27" fmla="*/ 184 h 807"/>
                <a:gd name="T28" fmla="*/ 2635 w 3179"/>
                <a:gd name="T29" fmla="*/ 74 h 807"/>
                <a:gd name="T30" fmla="*/ 2656 w 3179"/>
                <a:gd name="T31" fmla="*/ 0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79" h="807">
                  <a:moveTo>
                    <a:pt x="2656" y="0"/>
                  </a:moveTo>
                  <a:lnTo>
                    <a:pt x="3179" y="150"/>
                  </a:lnTo>
                  <a:lnTo>
                    <a:pt x="3040" y="635"/>
                  </a:lnTo>
                  <a:lnTo>
                    <a:pt x="2966" y="613"/>
                  </a:lnTo>
                  <a:lnTo>
                    <a:pt x="3071" y="246"/>
                  </a:lnTo>
                  <a:lnTo>
                    <a:pt x="1990" y="729"/>
                  </a:lnTo>
                  <a:lnTo>
                    <a:pt x="1364" y="149"/>
                  </a:lnTo>
                  <a:lnTo>
                    <a:pt x="509" y="807"/>
                  </a:lnTo>
                  <a:lnTo>
                    <a:pt x="0" y="720"/>
                  </a:lnTo>
                  <a:lnTo>
                    <a:pt x="13" y="646"/>
                  </a:lnTo>
                  <a:lnTo>
                    <a:pt x="489" y="726"/>
                  </a:lnTo>
                  <a:lnTo>
                    <a:pt x="1368" y="49"/>
                  </a:lnTo>
                  <a:lnTo>
                    <a:pt x="2004" y="638"/>
                  </a:lnTo>
                  <a:lnTo>
                    <a:pt x="3022" y="184"/>
                  </a:lnTo>
                  <a:lnTo>
                    <a:pt x="2635" y="74"/>
                  </a:lnTo>
                  <a:lnTo>
                    <a:pt x="26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39" name="Freeform 537"/>
          <p:cNvSpPr>
            <a:spLocks noEditPoints="1"/>
          </p:cNvSpPr>
          <p:nvPr/>
        </p:nvSpPr>
        <p:spPr bwMode="auto">
          <a:xfrm>
            <a:off x="8806803" y="6059535"/>
            <a:ext cx="630002" cy="477001"/>
          </a:xfrm>
          <a:custGeom>
            <a:avLst/>
            <a:gdLst>
              <a:gd name="T0" fmla="*/ 1192 w 3501"/>
              <a:gd name="T1" fmla="*/ 2610 h 2650"/>
              <a:gd name="T2" fmla="*/ 1075 w 3501"/>
              <a:gd name="T3" fmla="*/ 1871 h 2650"/>
              <a:gd name="T4" fmla="*/ 348 w 3501"/>
              <a:gd name="T5" fmla="*/ 2133 h 2650"/>
              <a:gd name="T6" fmla="*/ 1043 w 3501"/>
              <a:gd name="T7" fmla="*/ 1874 h 2650"/>
              <a:gd name="T8" fmla="*/ 1799 w 3501"/>
              <a:gd name="T9" fmla="*/ 1686 h 2650"/>
              <a:gd name="T10" fmla="*/ 1744 w 3501"/>
              <a:gd name="T11" fmla="*/ 2222 h 2650"/>
              <a:gd name="T12" fmla="*/ 1857 w 3501"/>
              <a:gd name="T13" fmla="*/ 1670 h 2650"/>
              <a:gd name="T14" fmla="*/ 1831 w 3501"/>
              <a:gd name="T15" fmla="*/ 1678 h 2650"/>
              <a:gd name="T16" fmla="*/ 2567 w 3501"/>
              <a:gd name="T17" fmla="*/ 1774 h 2650"/>
              <a:gd name="T18" fmla="*/ 1213 w 3501"/>
              <a:gd name="T19" fmla="*/ 1297 h 2650"/>
              <a:gd name="T20" fmla="*/ 1065 w 3501"/>
              <a:gd name="T21" fmla="*/ 1811 h 2650"/>
              <a:gd name="T22" fmla="*/ 1213 w 3501"/>
              <a:gd name="T23" fmla="*/ 1297 h 2650"/>
              <a:gd name="T24" fmla="*/ 321 w 3501"/>
              <a:gd name="T25" fmla="*/ 2109 h 2650"/>
              <a:gd name="T26" fmla="*/ 45 w 3501"/>
              <a:gd name="T27" fmla="*/ 1270 h 2650"/>
              <a:gd name="T28" fmla="*/ 1890 w 3501"/>
              <a:gd name="T29" fmla="*/ 1643 h 2650"/>
              <a:gd name="T30" fmla="*/ 2457 w 3501"/>
              <a:gd name="T31" fmla="*/ 1160 h 2650"/>
              <a:gd name="T32" fmla="*/ 2627 w 3501"/>
              <a:gd name="T33" fmla="*/ 1744 h 2650"/>
              <a:gd name="T34" fmla="*/ 2488 w 3501"/>
              <a:gd name="T35" fmla="*/ 1156 h 2650"/>
              <a:gd name="T36" fmla="*/ 1036 w 3501"/>
              <a:gd name="T37" fmla="*/ 1794 h 2650"/>
              <a:gd name="T38" fmla="*/ 1179 w 3501"/>
              <a:gd name="T39" fmla="*/ 1299 h 2650"/>
              <a:gd name="T40" fmla="*/ 600 w 3501"/>
              <a:gd name="T41" fmla="*/ 1077 h 2650"/>
              <a:gd name="T42" fmla="*/ 1000 w 3501"/>
              <a:gd name="T43" fmla="*/ 1796 h 2650"/>
              <a:gd name="T44" fmla="*/ 2008 w 3501"/>
              <a:gd name="T45" fmla="*/ 900 h 2650"/>
              <a:gd name="T46" fmla="*/ 1848 w 3501"/>
              <a:gd name="T47" fmla="*/ 1636 h 2650"/>
              <a:gd name="T48" fmla="*/ 2008 w 3501"/>
              <a:gd name="T49" fmla="*/ 900 h 2650"/>
              <a:gd name="T50" fmla="*/ 1236 w 3501"/>
              <a:gd name="T51" fmla="*/ 1274 h 2650"/>
              <a:gd name="T52" fmla="*/ 1977 w 3501"/>
              <a:gd name="T53" fmla="*/ 889 h 2650"/>
              <a:gd name="T54" fmla="*/ 629 w 3501"/>
              <a:gd name="T55" fmla="*/ 1049 h 2650"/>
              <a:gd name="T56" fmla="*/ 885 w 3501"/>
              <a:gd name="T57" fmla="*/ 561 h 2650"/>
              <a:gd name="T58" fmla="*/ 40 w 3501"/>
              <a:gd name="T59" fmla="*/ 1211 h 2650"/>
              <a:gd name="T60" fmla="*/ 229 w 3501"/>
              <a:gd name="T61" fmla="*/ 559 h 2650"/>
              <a:gd name="T62" fmla="*/ 2494 w 3501"/>
              <a:gd name="T63" fmla="*/ 1124 h 2650"/>
              <a:gd name="T64" fmla="*/ 2997 w 3501"/>
              <a:gd name="T65" fmla="*/ 552 h 2650"/>
              <a:gd name="T66" fmla="*/ 604 w 3501"/>
              <a:gd name="T67" fmla="*/ 1027 h 2650"/>
              <a:gd name="T68" fmla="*/ 254 w 3501"/>
              <a:gd name="T69" fmla="*/ 539 h 2650"/>
              <a:gd name="T70" fmla="*/ 916 w 3501"/>
              <a:gd name="T71" fmla="*/ 552 h 2650"/>
              <a:gd name="T72" fmla="*/ 1189 w 3501"/>
              <a:gd name="T73" fmla="*/ 1262 h 2650"/>
              <a:gd name="T74" fmla="*/ 1436 w 3501"/>
              <a:gd name="T75" fmla="*/ 502 h 2650"/>
              <a:gd name="T76" fmla="*/ 1969 w 3501"/>
              <a:gd name="T77" fmla="*/ 858 h 2650"/>
              <a:gd name="T78" fmla="*/ 2084 w 3501"/>
              <a:gd name="T79" fmla="*/ 292 h 2650"/>
              <a:gd name="T80" fmla="*/ 2017 w 3501"/>
              <a:gd name="T81" fmla="*/ 868 h 2650"/>
              <a:gd name="T82" fmla="*/ 2084 w 3501"/>
              <a:gd name="T83" fmla="*/ 292 h 2650"/>
              <a:gd name="T84" fmla="*/ 2471 w 3501"/>
              <a:gd name="T85" fmla="*/ 1101 h 2650"/>
              <a:gd name="T86" fmla="*/ 2104 w 3501"/>
              <a:gd name="T87" fmla="*/ 258 h 2650"/>
              <a:gd name="T88" fmla="*/ 1481 w 3501"/>
              <a:gd name="T89" fmla="*/ 488 h 2650"/>
              <a:gd name="T90" fmla="*/ 2056 w 3501"/>
              <a:gd name="T91" fmla="*/ 256 h 2650"/>
              <a:gd name="T92" fmla="*/ 907 w 3501"/>
              <a:gd name="T93" fmla="*/ 507 h 2650"/>
              <a:gd name="T94" fmla="*/ 905 w 3501"/>
              <a:gd name="T95" fmla="*/ 521 h 2650"/>
              <a:gd name="T96" fmla="*/ 1048 w 3501"/>
              <a:gd name="T97" fmla="*/ 47 h 2650"/>
              <a:gd name="T98" fmla="*/ 570 w 3501"/>
              <a:gd name="T99" fmla="*/ 88 h 2650"/>
              <a:gd name="T100" fmla="*/ 874 w 3501"/>
              <a:gd name="T101" fmla="*/ 507 h 2650"/>
              <a:gd name="T102" fmla="*/ 1029 w 3501"/>
              <a:gd name="T103" fmla="*/ 0 h 2650"/>
              <a:gd name="T104" fmla="*/ 1452 w 3501"/>
              <a:gd name="T105" fmla="*/ 465 h 2650"/>
              <a:gd name="T106" fmla="*/ 3006 w 3501"/>
              <a:gd name="T107" fmla="*/ 508 h 2650"/>
              <a:gd name="T108" fmla="*/ 3501 w 3501"/>
              <a:gd name="T109" fmla="*/ 1473 h 2650"/>
              <a:gd name="T110" fmla="*/ 2635 w 3501"/>
              <a:gd name="T111" fmla="*/ 1775 h 2650"/>
              <a:gd name="T112" fmla="*/ 1773 w 3501"/>
              <a:gd name="T113" fmla="*/ 2258 h 2650"/>
              <a:gd name="T114" fmla="*/ 1190 w 3501"/>
              <a:gd name="T115" fmla="*/ 2650 h 2650"/>
              <a:gd name="T116" fmla="*/ 295 w 3501"/>
              <a:gd name="T117" fmla="*/ 2146 h 2650"/>
              <a:gd name="T118" fmla="*/ 0 w 3501"/>
              <a:gd name="T119" fmla="*/ 1236 h 2650"/>
              <a:gd name="T120" fmla="*/ 202 w 3501"/>
              <a:gd name="T121" fmla="*/ 539 h 2650"/>
              <a:gd name="T122" fmla="*/ 223 w 3501"/>
              <a:gd name="T123" fmla="*/ 496 h 2650"/>
              <a:gd name="T124" fmla="*/ 1029 w 3501"/>
              <a:gd name="T125" fmla="*/ 0 h 2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01" h="2650">
                <a:moveTo>
                  <a:pt x="1075" y="1871"/>
                </a:moveTo>
                <a:lnTo>
                  <a:pt x="1192" y="2610"/>
                </a:lnTo>
                <a:lnTo>
                  <a:pt x="1728" y="2250"/>
                </a:lnTo>
                <a:lnTo>
                  <a:pt x="1075" y="1871"/>
                </a:lnTo>
                <a:close/>
                <a:moveTo>
                  <a:pt x="1032" y="1853"/>
                </a:moveTo>
                <a:lnTo>
                  <a:pt x="348" y="2133"/>
                </a:lnTo>
                <a:lnTo>
                  <a:pt x="1159" y="2606"/>
                </a:lnTo>
                <a:lnTo>
                  <a:pt x="1043" y="1874"/>
                </a:lnTo>
                <a:lnTo>
                  <a:pt x="1032" y="1853"/>
                </a:lnTo>
                <a:close/>
                <a:moveTo>
                  <a:pt x="1799" y="1686"/>
                </a:moveTo>
                <a:lnTo>
                  <a:pt x="1085" y="1839"/>
                </a:lnTo>
                <a:lnTo>
                  <a:pt x="1744" y="2222"/>
                </a:lnTo>
                <a:lnTo>
                  <a:pt x="1799" y="1686"/>
                </a:lnTo>
                <a:close/>
                <a:moveTo>
                  <a:pt x="1857" y="1670"/>
                </a:moveTo>
                <a:lnTo>
                  <a:pt x="1854" y="1673"/>
                </a:lnTo>
                <a:lnTo>
                  <a:pt x="1831" y="1678"/>
                </a:lnTo>
                <a:lnTo>
                  <a:pt x="1777" y="2220"/>
                </a:lnTo>
                <a:lnTo>
                  <a:pt x="2567" y="1774"/>
                </a:lnTo>
                <a:lnTo>
                  <a:pt x="1857" y="1670"/>
                </a:lnTo>
                <a:close/>
                <a:moveTo>
                  <a:pt x="1213" y="1297"/>
                </a:moveTo>
                <a:lnTo>
                  <a:pt x="1161" y="1476"/>
                </a:lnTo>
                <a:lnTo>
                  <a:pt x="1065" y="1811"/>
                </a:lnTo>
                <a:lnTo>
                  <a:pt x="1795" y="1654"/>
                </a:lnTo>
                <a:lnTo>
                  <a:pt x="1213" y="1297"/>
                </a:lnTo>
                <a:close/>
                <a:moveTo>
                  <a:pt x="45" y="1270"/>
                </a:moveTo>
                <a:lnTo>
                  <a:pt x="321" y="2109"/>
                </a:lnTo>
                <a:lnTo>
                  <a:pt x="999" y="1832"/>
                </a:lnTo>
                <a:lnTo>
                  <a:pt x="45" y="1270"/>
                </a:lnTo>
                <a:close/>
                <a:moveTo>
                  <a:pt x="2457" y="1160"/>
                </a:moveTo>
                <a:lnTo>
                  <a:pt x="1890" y="1643"/>
                </a:lnTo>
                <a:lnTo>
                  <a:pt x="2594" y="1745"/>
                </a:lnTo>
                <a:lnTo>
                  <a:pt x="2457" y="1160"/>
                </a:lnTo>
                <a:close/>
                <a:moveTo>
                  <a:pt x="2488" y="1156"/>
                </a:moveTo>
                <a:lnTo>
                  <a:pt x="2627" y="1744"/>
                </a:lnTo>
                <a:lnTo>
                  <a:pt x="3437" y="1480"/>
                </a:lnTo>
                <a:lnTo>
                  <a:pt x="2488" y="1156"/>
                </a:lnTo>
                <a:close/>
                <a:moveTo>
                  <a:pt x="644" y="1089"/>
                </a:moveTo>
                <a:lnTo>
                  <a:pt x="1036" y="1794"/>
                </a:lnTo>
                <a:lnTo>
                  <a:pt x="1132" y="1463"/>
                </a:lnTo>
                <a:lnTo>
                  <a:pt x="1179" y="1299"/>
                </a:lnTo>
                <a:lnTo>
                  <a:pt x="644" y="1089"/>
                </a:lnTo>
                <a:close/>
                <a:moveTo>
                  <a:pt x="600" y="1077"/>
                </a:moveTo>
                <a:lnTo>
                  <a:pt x="56" y="1240"/>
                </a:lnTo>
                <a:lnTo>
                  <a:pt x="1000" y="1796"/>
                </a:lnTo>
                <a:lnTo>
                  <a:pt x="600" y="1077"/>
                </a:lnTo>
                <a:close/>
                <a:moveTo>
                  <a:pt x="2008" y="900"/>
                </a:moveTo>
                <a:lnTo>
                  <a:pt x="1837" y="1634"/>
                </a:lnTo>
                <a:lnTo>
                  <a:pt x="1848" y="1636"/>
                </a:lnTo>
                <a:lnTo>
                  <a:pt x="2438" y="1133"/>
                </a:lnTo>
                <a:lnTo>
                  <a:pt x="2008" y="900"/>
                </a:lnTo>
                <a:close/>
                <a:moveTo>
                  <a:pt x="1977" y="889"/>
                </a:moveTo>
                <a:lnTo>
                  <a:pt x="1236" y="1274"/>
                </a:lnTo>
                <a:lnTo>
                  <a:pt x="1807" y="1623"/>
                </a:lnTo>
                <a:lnTo>
                  <a:pt x="1977" y="889"/>
                </a:lnTo>
                <a:close/>
                <a:moveTo>
                  <a:pt x="885" y="561"/>
                </a:moveTo>
                <a:lnTo>
                  <a:pt x="629" y="1049"/>
                </a:lnTo>
                <a:lnTo>
                  <a:pt x="1146" y="1252"/>
                </a:lnTo>
                <a:lnTo>
                  <a:pt x="885" y="561"/>
                </a:lnTo>
                <a:close/>
                <a:moveTo>
                  <a:pt x="229" y="559"/>
                </a:moveTo>
                <a:lnTo>
                  <a:pt x="40" y="1211"/>
                </a:lnTo>
                <a:lnTo>
                  <a:pt x="580" y="1049"/>
                </a:lnTo>
                <a:lnTo>
                  <a:pt x="229" y="559"/>
                </a:lnTo>
                <a:close/>
                <a:moveTo>
                  <a:pt x="2997" y="552"/>
                </a:moveTo>
                <a:lnTo>
                  <a:pt x="2494" y="1124"/>
                </a:lnTo>
                <a:lnTo>
                  <a:pt x="3455" y="1452"/>
                </a:lnTo>
                <a:lnTo>
                  <a:pt x="2997" y="552"/>
                </a:lnTo>
                <a:close/>
                <a:moveTo>
                  <a:pt x="254" y="539"/>
                </a:moveTo>
                <a:lnTo>
                  <a:pt x="604" y="1027"/>
                </a:lnTo>
                <a:lnTo>
                  <a:pt x="859" y="539"/>
                </a:lnTo>
                <a:lnTo>
                  <a:pt x="254" y="539"/>
                </a:lnTo>
                <a:close/>
                <a:moveTo>
                  <a:pt x="1402" y="505"/>
                </a:moveTo>
                <a:lnTo>
                  <a:pt x="916" y="552"/>
                </a:lnTo>
                <a:lnTo>
                  <a:pt x="1185" y="1264"/>
                </a:lnTo>
                <a:lnTo>
                  <a:pt x="1189" y="1262"/>
                </a:lnTo>
                <a:lnTo>
                  <a:pt x="1402" y="505"/>
                </a:lnTo>
                <a:close/>
                <a:moveTo>
                  <a:pt x="1436" y="502"/>
                </a:moveTo>
                <a:lnTo>
                  <a:pt x="1229" y="1241"/>
                </a:lnTo>
                <a:lnTo>
                  <a:pt x="1969" y="858"/>
                </a:lnTo>
                <a:lnTo>
                  <a:pt x="1436" y="502"/>
                </a:lnTo>
                <a:close/>
                <a:moveTo>
                  <a:pt x="2084" y="292"/>
                </a:moveTo>
                <a:lnTo>
                  <a:pt x="2017" y="852"/>
                </a:lnTo>
                <a:lnTo>
                  <a:pt x="2017" y="868"/>
                </a:lnTo>
                <a:lnTo>
                  <a:pt x="2433" y="1095"/>
                </a:lnTo>
                <a:lnTo>
                  <a:pt x="2084" y="292"/>
                </a:lnTo>
                <a:close/>
                <a:moveTo>
                  <a:pt x="2104" y="258"/>
                </a:moveTo>
                <a:lnTo>
                  <a:pt x="2471" y="1101"/>
                </a:lnTo>
                <a:lnTo>
                  <a:pt x="2973" y="532"/>
                </a:lnTo>
                <a:lnTo>
                  <a:pt x="2104" y="258"/>
                </a:lnTo>
                <a:close/>
                <a:moveTo>
                  <a:pt x="2056" y="256"/>
                </a:moveTo>
                <a:lnTo>
                  <a:pt x="1481" y="488"/>
                </a:lnTo>
                <a:lnTo>
                  <a:pt x="1987" y="831"/>
                </a:lnTo>
                <a:lnTo>
                  <a:pt x="2056" y="256"/>
                </a:lnTo>
                <a:close/>
                <a:moveTo>
                  <a:pt x="1048" y="47"/>
                </a:moveTo>
                <a:lnTo>
                  <a:pt x="907" y="507"/>
                </a:lnTo>
                <a:lnTo>
                  <a:pt x="913" y="507"/>
                </a:lnTo>
                <a:lnTo>
                  <a:pt x="905" y="521"/>
                </a:lnTo>
                <a:lnTo>
                  <a:pt x="1415" y="471"/>
                </a:lnTo>
                <a:lnTo>
                  <a:pt x="1048" y="47"/>
                </a:lnTo>
                <a:close/>
                <a:moveTo>
                  <a:pt x="1019" y="33"/>
                </a:moveTo>
                <a:lnTo>
                  <a:pt x="570" y="88"/>
                </a:lnTo>
                <a:lnTo>
                  <a:pt x="255" y="507"/>
                </a:lnTo>
                <a:lnTo>
                  <a:pt x="874" y="507"/>
                </a:lnTo>
                <a:lnTo>
                  <a:pt x="1019" y="33"/>
                </a:lnTo>
                <a:close/>
                <a:moveTo>
                  <a:pt x="1029" y="0"/>
                </a:moveTo>
                <a:lnTo>
                  <a:pt x="1050" y="0"/>
                </a:lnTo>
                <a:lnTo>
                  <a:pt x="1452" y="465"/>
                </a:lnTo>
                <a:lnTo>
                  <a:pt x="2076" y="220"/>
                </a:lnTo>
                <a:lnTo>
                  <a:pt x="3006" y="508"/>
                </a:lnTo>
                <a:lnTo>
                  <a:pt x="3015" y="516"/>
                </a:lnTo>
                <a:lnTo>
                  <a:pt x="3501" y="1473"/>
                </a:lnTo>
                <a:lnTo>
                  <a:pt x="3492" y="1495"/>
                </a:lnTo>
                <a:lnTo>
                  <a:pt x="2635" y="1775"/>
                </a:lnTo>
                <a:lnTo>
                  <a:pt x="2619" y="1781"/>
                </a:lnTo>
                <a:lnTo>
                  <a:pt x="1773" y="2258"/>
                </a:lnTo>
                <a:lnTo>
                  <a:pt x="1759" y="2268"/>
                </a:lnTo>
                <a:lnTo>
                  <a:pt x="1190" y="2650"/>
                </a:lnTo>
                <a:lnTo>
                  <a:pt x="1173" y="2650"/>
                </a:lnTo>
                <a:lnTo>
                  <a:pt x="295" y="2146"/>
                </a:lnTo>
                <a:lnTo>
                  <a:pt x="6" y="1255"/>
                </a:lnTo>
                <a:lnTo>
                  <a:pt x="0" y="1236"/>
                </a:lnTo>
                <a:lnTo>
                  <a:pt x="7" y="1211"/>
                </a:lnTo>
                <a:lnTo>
                  <a:pt x="202" y="539"/>
                </a:lnTo>
                <a:lnTo>
                  <a:pt x="208" y="516"/>
                </a:lnTo>
                <a:lnTo>
                  <a:pt x="223" y="496"/>
                </a:lnTo>
                <a:lnTo>
                  <a:pt x="553" y="58"/>
                </a:lnTo>
                <a:lnTo>
                  <a:pt x="10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40" name="Group 840"/>
          <p:cNvGrpSpPr/>
          <p:nvPr/>
        </p:nvGrpSpPr>
        <p:grpSpPr>
          <a:xfrm>
            <a:off x="9843027" y="5292516"/>
            <a:ext cx="428542" cy="454707"/>
            <a:chOff x="7416800" y="4926013"/>
            <a:chExt cx="962025" cy="1020763"/>
          </a:xfrm>
          <a:solidFill>
            <a:srgbClr val="000000"/>
          </a:solidFill>
        </p:grpSpPr>
        <p:sp>
          <p:nvSpPr>
            <p:cNvPr id="941" name="Freeform 460"/>
            <p:cNvSpPr>
              <a:spLocks/>
            </p:cNvSpPr>
            <p:nvPr/>
          </p:nvSpPr>
          <p:spPr bwMode="auto">
            <a:xfrm>
              <a:off x="7416800" y="4926013"/>
              <a:ext cx="962025" cy="1020763"/>
            </a:xfrm>
            <a:custGeom>
              <a:avLst/>
              <a:gdLst>
                <a:gd name="T0" fmla="*/ 92 w 3636"/>
                <a:gd name="T1" fmla="*/ 11 h 3858"/>
                <a:gd name="T2" fmla="*/ 114 w 3636"/>
                <a:gd name="T3" fmla="*/ 57 h 3858"/>
                <a:gd name="T4" fmla="*/ 309 w 3636"/>
                <a:gd name="T5" fmla="*/ 333 h 3858"/>
                <a:gd name="T6" fmla="*/ 316 w 3636"/>
                <a:gd name="T7" fmla="*/ 359 h 3858"/>
                <a:gd name="T8" fmla="*/ 114 w 3636"/>
                <a:gd name="T9" fmla="*/ 368 h 3858"/>
                <a:gd name="T10" fmla="*/ 309 w 3636"/>
                <a:gd name="T11" fmla="*/ 716 h 3858"/>
                <a:gd name="T12" fmla="*/ 316 w 3636"/>
                <a:gd name="T13" fmla="*/ 742 h 3858"/>
                <a:gd name="T14" fmla="*/ 114 w 3636"/>
                <a:gd name="T15" fmla="*/ 751 h 3858"/>
                <a:gd name="T16" fmla="*/ 309 w 3636"/>
                <a:gd name="T17" fmla="*/ 1099 h 3858"/>
                <a:gd name="T18" fmla="*/ 316 w 3636"/>
                <a:gd name="T19" fmla="*/ 1125 h 3858"/>
                <a:gd name="T20" fmla="*/ 114 w 3636"/>
                <a:gd name="T21" fmla="*/ 1134 h 3858"/>
                <a:gd name="T22" fmla="*/ 309 w 3636"/>
                <a:gd name="T23" fmla="*/ 1481 h 3858"/>
                <a:gd name="T24" fmla="*/ 316 w 3636"/>
                <a:gd name="T25" fmla="*/ 1508 h 3858"/>
                <a:gd name="T26" fmla="*/ 114 w 3636"/>
                <a:gd name="T27" fmla="*/ 1516 h 3858"/>
                <a:gd name="T28" fmla="*/ 309 w 3636"/>
                <a:gd name="T29" fmla="*/ 1864 h 3858"/>
                <a:gd name="T30" fmla="*/ 316 w 3636"/>
                <a:gd name="T31" fmla="*/ 1890 h 3858"/>
                <a:gd name="T32" fmla="*/ 114 w 3636"/>
                <a:gd name="T33" fmla="*/ 1899 h 3858"/>
                <a:gd name="T34" fmla="*/ 309 w 3636"/>
                <a:gd name="T35" fmla="*/ 2246 h 3858"/>
                <a:gd name="T36" fmla="*/ 316 w 3636"/>
                <a:gd name="T37" fmla="*/ 2272 h 3858"/>
                <a:gd name="T38" fmla="*/ 114 w 3636"/>
                <a:gd name="T39" fmla="*/ 2282 h 3858"/>
                <a:gd name="T40" fmla="*/ 309 w 3636"/>
                <a:gd name="T41" fmla="*/ 2629 h 3858"/>
                <a:gd name="T42" fmla="*/ 316 w 3636"/>
                <a:gd name="T43" fmla="*/ 2655 h 3858"/>
                <a:gd name="T44" fmla="*/ 114 w 3636"/>
                <a:gd name="T45" fmla="*/ 2665 h 3858"/>
                <a:gd name="T46" fmla="*/ 309 w 3636"/>
                <a:gd name="T47" fmla="*/ 3012 h 3858"/>
                <a:gd name="T48" fmla="*/ 316 w 3636"/>
                <a:gd name="T49" fmla="*/ 3038 h 3858"/>
                <a:gd name="T50" fmla="*/ 114 w 3636"/>
                <a:gd name="T51" fmla="*/ 3047 h 3858"/>
                <a:gd name="T52" fmla="*/ 548 w 3636"/>
                <a:gd name="T53" fmla="*/ 3590 h 3858"/>
                <a:gd name="T54" fmla="*/ 567 w 3636"/>
                <a:gd name="T55" fmla="*/ 3571 h 3858"/>
                <a:gd name="T56" fmla="*/ 586 w 3636"/>
                <a:gd name="T57" fmla="*/ 3590 h 3858"/>
                <a:gd name="T58" fmla="*/ 931 w 3636"/>
                <a:gd name="T59" fmla="*/ 3590 h 3858"/>
                <a:gd name="T60" fmla="*/ 950 w 3636"/>
                <a:gd name="T61" fmla="*/ 3571 h 3858"/>
                <a:gd name="T62" fmla="*/ 969 w 3636"/>
                <a:gd name="T63" fmla="*/ 3590 h 3858"/>
                <a:gd name="T64" fmla="*/ 1314 w 3636"/>
                <a:gd name="T65" fmla="*/ 3590 h 3858"/>
                <a:gd name="T66" fmla="*/ 1333 w 3636"/>
                <a:gd name="T67" fmla="*/ 3571 h 3858"/>
                <a:gd name="T68" fmla="*/ 1352 w 3636"/>
                <a:gd name="T69" fmla="*/ 3590 h 3858"/>
                <a:gd name="T70" fmla="*/ 1697 w 3636"/>
                <a:gd name="T71" fmla="*/ 3590 h 3858"/>
                <a:gd name="T72" fmla="*/ 1716 w 3636"/>
                <a:gd name="T73" fmla="*/ 3571 h 3858"/>
                <a:gd name="T74" fmla="*/ 1735 w 3636"/>
                <a:gd name="T75" fmla="*/ 3590 h 3858"/>
                <a:gd name="T76" fmla="*/ 2080 w 3636"/>
                <a:gd name="T77" fmla="*/ 3590 h 3858"/>
                <a:gd name="T78" fmla="*/ 2099 w 3636"/>
                <a:gd name="T79" fmla="*/ 3571 h 3858"/>
                <a:gd name="T80" fmla="*/ 2118 w 3636"/>
                <a:gd name="T81" fmla="*/ 3590 h 3858"/>
                <a:gd name="T82" fmla="*/ 2462 w 3636"/>
                <a:gd name="T83" fmla="*/ 3590 h 3858"/>
                <a:gd name="T84" fmla="*/ 2481 w 3636"/>
                <a:gd name="T85" fmla="*/ 3571 h 3858"/>
                <a:gd name="T86" fmla="*/ 2500 w 3636"/>
                <a:gd name="T87" fmla="*/ 3590 h 3858"/>
                <a:gd name="T88" fmla="*/ 2845 w 3636"/>
                <a:gd name="T89" fmla="*/ 3590 h 3858"/>
                <a:gd name="T90" fmla="*/ 2864 w 3636"/>
                <a:gd name="T91" fmla="*/ 3571 h 3858"/>
                <a:gd name="T92" fmla="*/ 2883 w 3636"/>
                <a:gd name="T93" fmla="*/ 3590 h 3858"/>
                <a:gd name="T94" fmla="*/ 3228 w 3636"/>
                <a:gd name="T95" fmla="*/ 3590 h 3858"/>
                <a:gd name="T96" fmla="*/ 3247 w 3636"/>
                <a:gd name="T97" fmla="*/ 3571 h 3858"/>
                <a:gd name="T98" fmla="*/ 3266 w 3636"/>
                <a:gd name="T99" fmla="*/ 3590 h 3858"/>
                <a:gd name="T100" fmla="*/ 3597 w 3636"/>
                <a:gd name="T101" fmla="*/ 3747 h 3858"/>
                <a:gd name="T102" fmla="*/ 3634 w 3636"/>
                <a:gd name="T103" fmla="*/ 3782 h 3858"/>
                <a:gd name="T104" fmla="*/ 3625 w 3636"/>
                <a:gd name="T105" fmla="*/ 3835 h 3858"/>
                <a:gd name="T106" fmla="*/ 3579 w 3636"/>
                <a:gd name="T107" fmla="*/ 3858 h 3858"/>
                <a:gd name="T108" fmla="*/ 24 w 3636"/>
                <a:gd name="T109" fmla="*/ 3847 h 3858"/>
                <a:gd name="T110" fmla="*/ 0 w 3636"/>
                <a:gd name="T111" fmla="*/ 3800 h 3858"/>
                <a:gd name="T112" fmla="*/ 11 w 3636"/>
                <a:gd name="T113" fmla="*/ 24 h 3858"/>
                <a:gd name="T114" fmla="*/ 57 w 3636"/>
                <a:gd name="T115" fmla="*/ 0 h 3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36" h="3858">
                  <a:moveTo>
                    <a:pt x="57" y="0"/>
                  </a:moveTo>
                  <a:lnTo>
                    <a:pt x="75" y="2"/>
                  </a:lnTo>
                  <a:lnTo>
                    <a:pt x="92" y="11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4" y="330"/>
                  </a:lnTo>
                  <a:lnTo>
                    <a:pt x="300" y="330"/>
                  </a:lnTo>
                  <a:lnTo>
                    <a:pt x="309" y="333"/>
                  </a:lnTo>
                  <a:lnTo>
                    <a:pt x="316" y="339"/>
                  </a:lnTo>
                  <a:lnTo>
                    <a:pt x="319" y="349"/>
                  </a:lnTo>
                  <a:lnTo>
                    <a:pt x="316" y="359"/>
                  </a:lnTo>
                  <a:lnTo>
                    <a:pt x="309" y="365"/>
                  </a:lnTo>
                  <a:lnTo>
                    <a:pt x="300" y="368"/>
                  </a:lnTo>
                  <a:lnTo>
                    <a:pt x="114" y="368"/>
                  </a:lnTo>
                  <a:lnTo>
                    <a:pt x="114" y="712"/>
                  </a:lnTo>
                  <a:lnTo>
                    <a:pt x="300" y="712"/>
                  </a:lnTo>
                  <a:lnTo>
                    <a:pt x="309" y="716"/>
                  </a:lnTo>
                  <a:lnTo>
                    <a:pt x="316" y="722"/>
                  </a:lnTo>
                  <a:lnTo>
                    <a:pt x="319" y="732"/>
                  </a:lnTo>
                  <a:lnTo>
                    <a:pt x="316" y="742"/>
                  </a:lnTo>
                  <a:lnTo>
                    <a:pt x="309" y="748"/>
                  </a:lnTo>
                  <a:lnTo>
                    <a:pt x="300" y="751"/>
                  </a:lnTo>
                  <a:lnTo>
                    <a:pt x="114" y="751"/>
                  </a:lnTo>
                  <a:lnTo>
                    <a:pt x="114" y="1095"/>
                  </a:lnTo>
                  <a:lnTo>
                    <a:pt x="300" y="1095"/>
                  </a:lnTo>
                  <a:lnTo>
                    <a:pt x="309" y="1099"/>
                  </a:lnTo>
                  <a:lnTo>
                    <a:pt x="316" y="1105"/>
                  </a:lnTo>
                  <a:lnTo>
                    <a:pt x="319" y="1114"/>
                  </a:lnTo>
                  <a:lnTo>
                    <a:pt x="316" y="1125"/>
                  </a:lnTo>
                  <a:lnTo>
                    <a:pt x="309" y="1131"/>
                  </a:lnTo>
                  <a:lnTo>
                    <a:pt x="300" y="1134"/>
                  </a:lnTo>
                  <a:lnTo>
                    <a:pt x="114" y="1134"/>
                  </a:lnTo>
                  <a:lnTo>
                    <a:pt x="114" y="1478"/>
                  </a:lnTo>
                  <a:lnTo>
                    <a:pt x="300" y="1478"/>
                  </a:lnTo>
                  <a:lnTo>
                    <a:pt x="309" y="1481"/>
                  </a:lnTo>
                  <a:lnTo>
                    <a:pt x="316" y="1487"/>
                  </a:lnTo>
                  <a:lnTo>
                    <a:pt x="319" y="1497"/>
                  </a:lnTo>
                  <a:lnTo>
                    <a:pt x="316" y="1508"/>
                  </a:lnTo>
                  <a:lnTo>
                    <a:pt x="309" y="1514"/>
                  </a:lnTo>
                  <a:lnTo>
                    <a:pt x="300" y="1516"/>
                  </a:lnTo>
                  <a:lnTo>
                    <a:pt x="114" y="1516"/>
                  </a:lnTo>
                  <a:lnTo>
                    <a:pt x="114" y="1861"/>
                  </a:lnTo>
                  <a:lnTo>
                    <a:pt x="300" y="1861"/>
                  </a:lnTo>
                  <a:lnTo>
                    <a:pt x="309" y="1864"/>
                  </a:lnTo>
                  <a:lnTo>
                    <a:pt x="316" y="1870"/>
                  </a:lnTo>
                  <a:lnTo>
                    <a:pt x="319" y="1880"/>
                  </a:lnTo>
                  <a:lnTo>
                    <a:pt x="316" y="1890"/>
                  </a:lnTo>
                  <a:lnTo>
                    <a:pt x="309" y="1896"/>
                  </a:lnTo>
                  <a:lnTo>
                    <a:pt x="300" y="1899"/>
                  </a:lnTo>
                  <a:lnTo>
                    <a:pt x="114" y="1899"/>
                  </a:lnTo>
                  <a:lnTo>
                    <a:pt x="114" y="2244"/>
                  </a:lnTo>
                  <a:lnTo>
                    <a:pt x="300" y="2244"/>
                  </a:lnTo>
                  <a:lnTo>
                    <a:pt x="309" y="2246"/>
                  </a:lnTo>
                  <a:lnTo>
                    <a:pt x="316" y="2253"/>
                  </a:lnTo>
                  <a:lnTo>
                    <a:pt x="319" y="2263"/>
                  </a:lnTo>
                  <a:lnTo>
                    <a:pt x="316" y="2272"/>
                  </a:lnTo>
                  <a:lnTo>
                    <a:pt x="309" y="2279"/>
                  </a:lnTo>
                  <a:lnTo>
                    <a:pt x="300" y="2282"/>
                  </a:lnTo>
                  <a:lnTo>
                    <a:pt x="114" y="2282"/>
                  </a:lnTo>
                  <a:lnTo>
                    <a:pt x="114" y="2627"/>
                  </a:lnTo>
                  <a:lnTo>
                    <a:pt x="300" y="2627"/>
                  </a:lnTo>
                  <a:lnTo>
                    <a:pt x="309" y="2629"/>
                  </a:lnTo>
                  <a:lnTo>
                    <a:pt x="316" y="2636"/>
                  </a:lnTo>
                  <a:lnTo>
                    <a:pt x="319" y="2646"/>
                  </a:lnTo>
                  <a:lnTo>
                    <a:pt x="316" y="2655"/>
                  </a:lnTo>
                  <a:lnTo>
                    <a:pt x="309" y="2662"/>
                  </a:lnTo>
                  <a:lnTo>
                    <a:pt x="300" y="2665"/>
                  </a:lnTo>
                  <a:lnTo>
                    <a:pt x="114" y="2665"/>
                  </a:lnTo>
                  <a:lnTo>
                    <a:pt x="114" y="3009"/>
                  </a:lnTo>
                  <a:lnTo>
                    <a:pt x="300" y="3009"/>
                  </a:lnTo>
                  <a:lnTo>
                    <a:pt x="309" y="3012"/>
                  </a:lnTo>
                  <a:lnTo>
                    <a:pt x="316" y="3019"/>
                  </a:lnTo>
                  <a:lnTo>
                    <a:pt x="319" y="3028"/>
                  </a:lnTo>
                  <a:lnTo>
                    <a:pt x="316" y="3038"/>
                  </a:lnTo>
                  <a:lnTo>
                    <a:pt x="309" y="3045"/>
                  </a:lnTo>
                  <a:lnTo>
                    <a:pt x="300" y="3047"/>
                  </a:lnTo>
                  <a:lnTo>
                    <a:pt x="114" y="3047"/>
                  </a:lnTo>
                  <a:lnTo>
                    <a:pt x="114" y="3743"/>
                  </a:lnTo>
                  <a:lnTo>
                    <a:pt x="548" y="3743"/>
                  </a:lnTo>
                  <a:lnTo>
                    <a:pt x="548" y="3590"/>
                  </a:lnTo>
                  <a:lnTo>
                    <a:pt x="551" y="3580"/>
                  </a:lnTo>
                  <a:lnTo>
                    <a:pt x="558" y="3573"/>
                  </a:lnTo>
                  <a:lnTo>
                    <a:pt x="567" y="3571"/>
                  </a:lnTo>
                  <a:lnTo>
                    <a:pt x="577" y="3573"/>
                  </a:lnTo>
                  <a:lnTo>
                    <a:pt x="584" y="3580"/>
                  </a:lnTo>
                  <a:lnTo>
                    <a:pt x="586" y="3590"/>
                  </a:lnTo>
                  <a:lnTo>
                    <a:pt x="586" y="3743"/>
                  </a:lnTo>
                  <a:lnTo>
                    <a:pt x="931" y="3743"/>
                  </a:lnTo>
                  <a:lnTo>
                    <a:pt x="931" y="3590"/>
                  </a:lnTo>
                  <a:lnTo>
                    <a:pt x="933" y="3580"/>
                  </a:lnTo>
                  <a:lnTo>
                    <a:pt x="941" y="3573"/>
                  </a:lnTo>
                  <a:lnTo>
                    <a:pt x="950" y="3571"/>
                  </a:lnTo>
                  <a:lnTo>
                    <a:pt x="960" y="3573"/>
                  </a:lnTo>
                  <a:lnTo>
                    <a:pt x="967" y="3580"/>
                  </a:lnTo>
                  <a:lnTo>
                    <a:pt x="969" y="3590"/>
                  </a:lnTo>
                  <a:lnTo>
                    <a:pt x="969" y="3743"/>
                  </a:lnTo>
                  <a:lnTo>
                    <a:pt x="1314" y="3743"/>
                  </a:lnTo>
                  <a:lnTo>
                    <a:pt x="1314" y="3590"/>
                  </a:lnTo>
                  <a:lnTo>
                    <a:pt x="1316" y="3580"/>
                  </a:lnTo>
                  <a:lnTo>
                    <a:pt x="1323" y="3573"/>
                  </a:lnTo>
                  <a:lnTo>
                    <a:pt x="1333" y="3571"/>
                  </a:lnTo>
                  <a:lnTo>
                    <a:pt x="1342" y="3573"/>
                  </a:lnTo>
                  <a:lnTo>
                    <a:pt x="1350" y="3580"/>
                  </a:lnTo>
                  <a:lnTo>
                    <a:pt x="1352" y="3590"/>
                  </a:lnTo>
                  <a:lnTo>
                    <a:pt x="1352" y="3743"/>
                  </a:lnTo>
                  <a:lnTo>
                    <a:pt x="1697" y="3743"/>
                  </a:lnTo>
                  <a:lnTo>
                    <a:pt x="1697" y="3590"/>
                  </a:lnTo>
                  <a:lnTo>
                    <a:pt x="1699" y="3580"/>
                  </a:lnTo>
                  <a:lnTo>
                    <a:pt x="1706" y="3573"/>
                  </a:lnTo>
                  <a:lnTo>
                    <a:pt x="1716" y="3571"/>
                  </a:lnTo>
                  <a:lnTo>
                    <a:pt x="1725" y="3573"/>
                  </a:lnTo>
                  <a:lnTo>
                    <a:pt x="1732" y="3580"/>
                  </a:lnTo>
                  <a:lnTo>
                    <a:pt x="1735" y="3590"/>
                  </a:lnTo>
                  <a:lnTo>
                    <a:pt x="1735" y="3743"/>
                  </a:lnTo>
                  <a:lnTo>
                    <a:pt x="2080" y="3743"/>
                  </a:lnTo>
                  <a:lnTo>
                    <a:pt x="2080" y="3590"/>
                  </a:lnTo>
                  <a:lnTo>
                    <a:pt x="2082" y="3580"/>
                  </a:lnTo>
                  <a:lnTo>
                    <a:pt x="2089" y="3573"/>
                  </a:lnTo>
                  <a:lnTo>
                    <a:pt x="2099" y="3571"/>
                  </a:lnTo>
                  <a:lnTo>
                    <a:pt x="2108" y="3573"/>
                  </a:lnTo>
                  <a:lnTo>
                    <a:pt x="2115" y="3580"/>
                  </a:lnTo>
                  <a:lnTo>
                    <a:pt x="2118" y="3590"/>
                  </a:lnTo>
                  <a:lnTo>
                    <a:pt x="2118" y="3743"/>
                  </a:lnTo>
                  <a:lnTo>
                    <a:pt x="2462" y="3743"/>
                  </a:lnTo>
                  <a:lnTo>
                    <a:pt x="2462" y="3590"/>
                  </a:lnTo>
                  <a:lnTo>
                    <a:pt x="2465" y="3580"/>
                  </a:lnTo>
                  <a:lnTo>
                    <a:pt x="2472" y="3573"/>
                  </a:lnTo>
                  <a:lnTo>
                    <a:pt x="2481" y="3571"/>
                  </a:lnTo>
                  <a:lnTo>
                    <a:pt x="2491" y="3573"/>
                  </a:lnTo>
                  <a:lnTo>
                    <a:pt x="2498" y="3580"/>
                  </a:lnTo>
                  <a:lnTo>
                    <a:pt x="2500" y="3590"/>
                  </a:lnTo>
                  <a:lnTo>
                    <a:pt x="2500" y="3743"/>
                  </a:lnTo>
                  <a:lnTo>
                    <a:pt x="2845" y="3743"/>
                  </a:lnTo>
                  <a:lnTo>
                    <a:pt x="2845" y="3590"/>
                  </a:lnTo>
                  <a:lnTo>
                    <a:pt x="2848" y="3580"/>
                  </a:lnTo>
                  <a:lnTo>
                    <a:pt x="2855" y="3573"/>
                  </a:lnTo>
                  <a:lnTo>
                    <a:pt x="2864" y="3571"/>
                  </a:lnTo>
                  <a:lnTo>
                    <a:pt x="2874" y="3573"/>
                  </a:lnTo>
                  <a:lnTo>
                    <a:pt x="2881" y="3580"/>
                  </a:lnTo>
                  <a:lnTo>
                    <a:pt x="2883" y="3590"/>
                  </a:lnTo>
                  <a:lnTo>
                    <a:pt x="2883" y="3743"/>
                  </a:lnTo>
                  <a:lnTo>
                    <a:pt x="3228" y="3743"/>
                  </a:lnTo>
                  <a:lnTo>
                    <a:pt x="3228" y="3590"/>
                  </a:lnTo>
                  <a:lnTo>
                    <a:pt x="3231" y="3580"/>
                  </a:lnTo>
                  <a:lnTo>
                    <a:pt x="3238" y="3573"/>
                  </a:lnTo>
                  <a:lnTo>
                    <a:pt x="3247" y="3571"/>
                  </a:lnTo>
                  <a:lnTo>
                    <a:pt x="3257" y="3573"/>
                  </a:lnTo>
                  <a:lnTo>
                    <a:pt x="3264" y="3580"/>
                  </a:lnTo>
                  <a:lnTo>
                    <a:pt x="3266" y="3590"/>
                  </a:lnTo>
                  <a:lnTo>
                    <a:pt x="3266" y="3743"/>
                  </a:lnTo>
                  <a:lnTo>
                    <a:pt x="3579" y="3743"/>
                  </a:lnTo>
                  <a:lnTo>
                    <a:pt x="3597" y="3747"/>
                  </a:lnTo>
                  <a:lnTo>
                    <a:pt x="3613" y="3754"/>
                  </a:lnTo>
                  <a:lnTo>
                    <a:pt x="3625" y="3767"/>
                  </a:lnTo>
                  <a:lnTo>
                    <a:pt x="3634" y="3782"/>
                  </a:lnTo>
                  <a:lnTo>
                    <a:pt x="3636" y="3800"/>
                  </a:lnTo>
                  <a:lnTo>
                    <a:pt x="3634" y="3819"/>
                  </a:lnTo>
                  <a:lnTo>
                    <a:pt x="3625" y="3835"/>
                  </a:lnTo>
                  <a:lnTo>
                    <a:pt x="3613" y="3847"/>
                  </a:lnTo>
                  <a:lnTo>
                    <a:pt x="3597" y="3855"/>
                  </a:lnTo>
                  <a:lnTo>
                    <a:pt x="3579" y="3858"/>
                  </a:lnTo>
                  <a:lnTo>
                    <a:pt x="57" y="3858"/>
                  </a:lnTo>
                  <a:lnTo>
                    <a:pt x="39" y="3855"/>
                  </a:lnTo>
                  <a:lnTo>
                    <a:pt x="24" y="3847"/>
                  </a:lnTo>
                  <a:lnTo>
                    <a:pt x="11" y="3835"/>
                  </a:lnTo>
                  <a:lnTo>
                    <a:pt x="2" y="3819"/>
                  </a:lnTo>
                  <a:lnTo>
                    <a:pt x="0" y="3800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461"/>
            <p:cNvSpPr>
              <a:spLocks noEditPoints="1"/>
            </p:cNvSpPr>
            <p:nvPr/>
          </p:nvSpPr>
          <p:spPr bwMode="auto">
            <a:xfrm>
              <a:off x="7543800" y="5673725"/>
              <a:ext cx="606425" cy="125413"/>
            </a:xfrm>
            <a:custGeom>
              <a:avLst/>
              <a:gdLst>
                <a:gd name="T0" fmla="*/ 77 w 2290"/>
                <a:gd name="T1" fmla="*/ 76 h 468"/>
                <a:gd name="T2" fmla="*/ 77 w 2290"/>
                <a:gd name="T3" fmla="*/ 392 h 468"/>
                <a:gd name="T4" fmla="*/ 681 w 2290"/>
                <a:gd name="T5" fmla="*/ 392 h 468"/>
                <a:gd name="T6" fmla="*/ 681 w 2290"/>
                <a:gd name="T7" fmla="*/ 76 h 468"/>
                <a:gd name="T8" fmla="*/ 77 w 2290"/>
                <a:gd name="T9" fmla="*/ 76 h 468"/>
                <a:gd name="T10" fmla="*/ 0 w 2290"/>
                <a:gd name="T11" fmla="*/ 0 h 468"/>
                <a:gd name="T12" fmla="*/ 2290 w 2290"/>
                <a:gd name="T13" fmla="*/ 0 h 468"/>
                <a:gd name="T14" fmla="*/ 2290 w 2290"/>
                <a:gd name="T15" fmla="*/ 468 h 468"/>
                <a:gd name="T16" fmla="*/ 0 w 2290"/>
                <a:gd name="T17" fmla="*/ 468 h 468"/>
                <a:gd name="T18" fmla="*/ 0 w 2290"/>
                <a:gd name="T19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0" h="468">
                  <a:moveTo>
                    <a:pt x="77" y="76"/>
                  </a:moveTo>
                  <a:lnTo>
                    <a:pt x="77" y="392"/>
                  </a:lnTo>
                  <a:lnTo>
                    <a:pt x="681" y="392"/>
                  </a:lnTo>
                  <a:lnTo>
                    <a:pt x="681" y="76"/>
                  </a:lnTo>
                  <a:lnTo>
                    <a:pt x="77" y="76"/>
                  </a:lnTo>
                  <a:close/>
                  <a:moveTo>
                    <a:pt x="0" y="0"/>
                  </a:moveTo>
                  <a:lnTo>
                    <a:pt x="2290" y="0"/>
                  </a:lnTo>
                  <a:lnTo>
                    <a:pt x="2290" y="468"/>
                  </a:lnTo>
                  <a:lnTo>
                    <a:pt x="0" y="46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462"/>
            <p:cNvSpPr>
              <a:spLocks noEditPoints="1"/>
            </p:cNvSpPr>
            <p:nvPr/>
          </p:nvSpPr>
          <p:spPr bwMode="auto">
            <a:xfrm>
              <a:off x="7543800" y="5454650"/>
              <a:ext cx="441325" cy="123825"/>
            </a:xfrm>
            <a:custGeom>
              <a:avLst/>
              <a:gdLst>
                <a:gd name="T0" fmla="*/ 77 w 1665"/>
                <a:gd name="T1" fmla="*/ 76 h 469"/>
                <a:gd name="T2" fmla="*/ 77 w 1665"/>
                <a:gd name="T3" fmla="*/ 393 h 469"/>
                <a:gd name="T4" fmla="*/ 1321 w 1665"/>
                <a:gd name="T5" fmla="*/ 393 h 469"/>
                <a:gd name="T6" fmla="*/ 1321 w 1665"/>
                <a:gd name="T7" fmla="*/ 76 h 469"/>
                <a:gd name="T8" fmla="*/ 77 w 1665"/>
                <a:gd name="T9" fmla="*/ 76 h 469"/>
                <a:gd name="T10" fmla="*/ 0 w 1665"/>
                <a:gd name="T11" fmla="*/ 0 h 469"/>
                <a:gd name="T12" fmla="*/ 1665 w 1665"/>
                <a:gd name="T13" fmla="*/ 0 h 469"/>
                <a:gd name="T14" fmla="*/ 1665 w 1665"/>
                <a:gd name="T15" fmla="*/ 469 h 469"/>
                <a:gd name="T16" fmla="*/ 0 w 1665"/>
                <a:gd name="T17" fmla="*/ 469 h 469"/>
                <a:gd name="T18" fmla="*/ 0 w 1665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65" h="469">
                  <a:moveTo>
                    <a:pt x="77" y="76"/>
                  </a:moveTo>
                  <a:lnTo>
                    <a:pt x="77" y="393"/>
                  </a:lnTo>
                  <a:lnTo>
                    <a:pt x="1321" y="393"/>
                  </a:lnTo>
                  <a:lnTo>
                    <a:pt x="1321" y="76"/>
                  </a:lnTo>
                  <a:lnTo>
                    <a:pt x="77" y="76"/>
                  </a:lnTo>
                  <a:close/>
                  <a:moveTo>
                    <a:pt x="0" y="0"/>
                  </a:moveTo>
                  <a:lnTo>
                    <a:pt x="1665" y="0"/>
                  </a:lnTo>
                  <a:lnTo>
                    <a:pt x="1665" y="469"/>
                  </a:lnTo>
                  <a:lnTo>
                    <a:pt x="0" y="46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463"/>
            <p:cNvSpPr>
              <a:spLocks noEditPoints="1"/>
            </p:cNvSpPr>
            <p:nvPr/>
          </p:nvSpPr>
          <p:spPr bwMode="auto">
            <a:xfrm>
              <a:off x="7543800" y="5237163"/>
              <a:ext cx="585788" cy="123825"/>
            </a:xfrm>
            <a:custGeom>
              <a:avLst/>
              <a:gdLst>
                <a:gd name="T0" fmla="*/ 77 w 2211"/>
                <a:gd name="T1" fmla="*/ 77 h 469"/>
                <a:gd name="T2" fmla="*/ 77 w 2211"/>
                <a:gd name="T3" fmla="*/ 392 h 469"/>
                <a:gd name="T4" fmla="*/ 986 w 2211"/>
                <a:gd name="T5" fmla="*/ 392 h 469"/>
                <a:gd name="T6" fmla="*/ 986 w 2211"/>
                <a:gd name="T7" fmla="*/ 77 h 469"/>
                <a:gd name="T8" fmla="*/ 77 w 2211"/>
                <a:gd name="T9" fmla="*/ 77 h 469"/>
                <a:gd name="T10" fmla="*/ 0 w 2211"/>
                <a:gd name="T11" fmla="*/ 0 h 469"/>
                <a:gd name="T12" fmla="*/ 2211 w 2211"/>
                <a:gd name="T13" fmla="*/ 0 h 469"/>
                <a:gd name="T14" fmla="*/ 2211 w 2211"/>
                <a:gd name="T15" fmla="*/ 469 h 469"/>
                <a:gd name="T16" fmla="*/ 0 w 2211"/>
                <a:gd name="T17" fmla="*/ 469 h 469"/>
                <a:gd name="T18" fmla="*/ 0 w 2211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11" h="469">
                  <a:moveTo>
                    <a:pt x="77" y="77"/>
                  </a:moveTo>
                  <a:lnTo>
                    <a:pt x="77" y="392"/>
                  </a:lnTo>
                  <a:lnTo>
                    <a:pt x="986" y="392"/>
                  </a:lnTo>
                  <a:lnTo>
                    <a:pt x="986" y="77"/>
                  </a:lnTo>
                  <a:lnTo>
                    <a:pt x="77" y="77"/>
                  </a:lnTo>
                  <a:close/>
                  <a:moveTo>
                    <a:pt x="0" y="0"/>
                  </a:moveTo>
                  <a:lnTo>
                    <a:pt x="2211" y="0"/>
                  </a:lnTo>
                  <a:lnTo>
                    <a:pt x="2211" y="469"/>
                  </a:lnTo>
                  <a:lnTo>
                    <a:pt x="0" y="46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464"/>
            <p:cNvSpPr>
              <a:spLocks noEditPoints="1"/>
            </p:cNvSpPr>
            <p:nvPr/>
          </p:nvSpPr>
          <p:spPr bwMode="auto">
            <a:xfrm>
              <a:off x="7543800" y="5008563"/>
              <a:ext cx="517525" cy="123825"/>
            </a:xfrm>
            <a:custGeom>
              <a:avLst/>
              <a:gdLst>
                <a:gd name="T0" fmla="*/ 77 w 1952"/>
                <a:gd name="T1" fmla="*/ 76 h 469"/>
                <a:gd name="T2" fmla="*/ 77 w 1952"/>
                <a:gd name="T3" fmla="*/ 393 h 469"/>
                <a:gd name="T4" fmla="*/ 1493 w 1952"/>
                <a:gd name="T5" fmla="*/ 393 h 469"/>
                <a:gd name="T6" fmla="*/ 1493 w 1952"/>
                <a:gd name="T7" fmla="*/ 76 h 469"/>
                <a:gd name="T8" fmla="*/ 77 w 1952"/>
                <a:gd name="T9" fmla="*/ 76 h 469"/>
                <a:gd name="T10" fmla="*/ 0 w 1952"/>
                <a:gd name="T11" fmla="*/ 0 h 469"/>
                <a:gd name="T12" fmla="*/ 1952 w 1952"/>
                <a:gd name="T13" fmla="*/ 0 h 469"/>
                <a:gd name="T14" fmla="*/ 1952 w 1952"/>
                <a:gd name="T15" fmla="*/ 469 h 469"/>
                <a:gd name="T16" fmla="*/ 0 w 1952"/>
                <a:gd name="T17" fmla="*/ 469 h 469"/>
                <a:gd name="T18" fmla="*/ 0 w 1952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52" h="469">
                  <a:moveTo>
                    <a:pt x="77" y="76"/>
                  </a:moveTo>
                  <a:lnTo>
                    <a:pt x="77" y="393"/>
                  </a:lnTo>
                  <a:lnTo>
                    <a:pt x="1493" y="393"/>
                  </a:lnTo>
                  <a:lnTo>
                    <a:pt x="1493" y="76"/>
                  </a:lnTo>
                  <a:lnTo>
                    <a:pt x="77" y="76"/>
                  </a:lnTo>
                  <a:close/>
                  <a:moveTo>
                    <a:pt x="0" y="0"/>
                  </a:moveTo>
                  <a:lnTo>
                    <a:pt x="1952" y="0"/>
                  </a:lnTo>
                  <a:lnTo>
                    <a:pt x="1952" y="469"/>
                  </a:lnTo>
                  <a:lnTo>
                    <a:pt x="0" y="46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46" name="Group 846"/>
          <p:cNvGrpSpPr/>
          <p:nvPr/>
        </p:nvGrpSpPr>
        <p:grpSpPr>
          <a:xfrm>
            <a:off x="9789741" y="6024904"/>
            <a:ext cx="535115" cy="546262"/>
            <a:chOff x="8789988" y="5251451"/>
            <a:chExt cx="990600" cy="1011238"/>
          </a:xfrm>
          <a:solidFill>
            <a:srgbClr val="000000"/>
          </a:solidFill>
        </p:grpSpPr>
        <p:sp>
          <p:nvSpPr>
            <p:cNvPr id="947" name="Freeform 542"/>
            <p:cNvSpPr>
              <a:spLocks noEditPoints="1"/>
            </p:cNvSpPr>
            <p:nvPr/>
          </p:nvSpPr>
          <p:spPr bwMode="auto">
            <a:xfrm>
              <a:off x="8789988" y="5251451"/>
              <a:ext cx="990600" cy="1011238"/>
            </a:xfrm>
            <a:custGeom>
              <a:avLst/>
              <a:gdLst>
                <a:gd name="T0" fmla="*/ 1855 w 3743"/>
                <a:gd name="T1" fmla="*/ 2290 h 3824"/>
                <a:gd name="T2" fmla="*/ 1564 w 3743"/>
                <a:gd name="T3" fmla="*/ 2457 h 3824"/>
                <a:gd name="T4" fmla="*/ 1050 w 3743"/>
                <a:gd name="T5" fmla="*/ 2531 h 3824"/>
                <a:gd name="T6" fmla="*/ 1265 w 3743"/>
                <a:gd name="T7" fmla="*/ 3382 h 3824"/>
                <a:gd name="T8" fmla="*/ 1745 w 3743"/>
                <a:gd name="T9" fmla="*/ 3524 h 3824"/>
                <a:gd name="T10" fmla="*/ 2007 w 3743"/>
                <a:gd name="T11" fmla="*/ 3721 h 3824"/>
                <a:gd name="T12" fmla="*/ 2406 w 3743"/>
                <a:gd name="T13" fmla="*/ 3662 h 3824"/>
                <a:gd name="T14" fmla="*/ 2953 w 3743"/>
                <a:gd name="T15" fmla="*/ 3384 h 3824"/>
                <a:gd name="T16" fmla="*/ 3206 w 3743"/>
                <a:gd name="T17" fmla="*/ 2855 h 3824"/>
                <a:gd name="T18" fmla="*/ 2855 w 3743"/>
                <a:gd name="T19" fmla="*/ 2261 h 3824"/>
                <a:gd name="T20" fmla="*/ 2017 w 3743"/>
                <a:gd name="T21" fmla="*/ 2133 h 3824"/>
                <a:gd name="T22" fmla="*/ 1901 w 3743"/>
                <a:gd name="T23" fmla="*/ 2053 h 3824"/>
                <a:gd name="T24" fmla="*/ 3074 w 3743"/>
                <a:gd name="T25" fmla="*/ 2140 h 3824"/>
                <a:gd name="T26" fmla="*/ 1949 w 3743"/>
                <a:gd name="T27" fmla="*/ 1909 h 3824"/>
                <a:gd name="T28" fmla="*/ 1399 w 3743"/>
                <a:gd name="T29" fmla="*/ 2465 h 3824"/>
                <a:gd name="T30" fmla="*/ 2806 w 3743"/>
                <a:gd name="T31" fmla="*/ 1817 h 3824"/>
                <a:gd name="T32" fmla="*/ 2075 w 3743"/>
                <a:gd name="T33" fmla="*/ 1803 h 3824"/>
                <a:gd name="T34" fmla="*/ 1522 w 3743"/>
                <a:gd name="T35" fmla="*/ 1750 h 3824"/>
                <a:gd name="T36" fmla="*/ 1962 w 3743"/>
                <a:gd name="T37" fmla="*/ 1711 h 3824"/>
                <a:gd name="T38" fmla="*/ 2259 w 3743"/>
                <a:gd name="T39" fmla="*/ 2195 h 3824"/>
                <a:gd name="T40" fmla="*/ 1666 w 3743"/>
                <a:gd name="T41" fmla="*/ 1671 h 3824"/>
                <a:gd name="T42" fmla="*/ 2363 w 3743"/>
                <a:gd name="T43" fmla="*/ 1604 h 3824"/>
                <a:gd name="T44" fmla="*/ 2273 w 3743"/>
                <a:gd name="T45" fmla="*/ 1586 h 3824"/>
                <a:gd name="T46" fmla="*/ 2187 w 3743"/>
                <a:gd name="T47" fmla="*/ 1659 h 3824"/>
                <a:gd name="T48" fmla="*/ 46 w 3743"/>
                <a:gd name="T49" fmla="*/ 1494 h 3824"/>
                <a:gd name="T50" fmla="*/ 2178 w 3743"/>
                <a:gd name="T51" fmla="*/ 1536 h 3824"/>
                <a:gd name="T52" fmla="*/ 2244 w 3743"/>
                <a:gd name="T53" fmla="*/ 1275 h 3824"/>
                <a:gd name="T54" fmla="*/ 3620 w 3743"/>
                <a:gd name="T55" fmla="*/ 729 h 3824"/>
                <a:gd name="T56" fmla="*/ 1987 w 3743"/>
                <a:gd name="T57" fmla="*/ 676 h 3824"/>
                <a:gd name="T58" fmla="*/ 1056 w 3743"/>
                <a:gd name="T59" fmla="*/ 290 h 3824"/>
                <a:gd name="T60" fmla="*/ 212 w 3743"/>
                <a:gd name="T61" fmla="*/ 802 h 3824"/>
                <a:gd name="T62" fmla="*/ 41 w 3743"/>
                <a:gd name="T63" fmla="*/ 1391 h 3824"/>
                <a:gd name="T64" fmla="*/ 73 w 3743"/>
                <a:gd name="T65" fmla="*/ 1656 h 3824"/>
                <a:gd name="T66" fmla="*/ 657 w 3743"/>
                <a:gd name="T67" fmla="*/ 2382 h 3824"/>
                <a:gd name="T68" fmla="*/ 987 w 3743"/>
                <a:gd name="T69" fmla="*/ 2484 h 3824"/>
                <a:gd name="T70" fmla="*/ 1508 w 3743"/>
                <a:gd name="T71" fmla="*/ 1709 h 3824"/>
                <a:gd name="T72" fmla="*/ 1363 w 3743"/>
                <a:gd name="T73" fmla="*/ 1254 h 3824"/>
                <a:gd name="T74" fmla="*/ 1564 w 3743"/>
                <a:gd name="T75" fmla="*/ 652 h 3824"/>
                <a:gd name="T76" fmla="*/ 2517 w 3743"/>
                <a:gd name="T77" fmla="*/ 44 h 3824"/>
                <a:gd name="T78" fmla="*/ 1829 w 3743"/>
                <a:gd name="T79" fmla="*/ 473 h 3824"/>
                <a:gd name="T80" fmla="*/ 2330 w 3743"/>
                <a:gd name="T81" fmla="*/ 1038 h 3824"/>
                <a:gd name="T82" fmla="*/ 2439 w 3743"/>
                <a:gd name="T83" fmla="*/ 1580 h 3824"/>
                <a:gd name="T84" fmla="*/ 3179 w 3743"/>
                <a:gd name="T85" fmla="*/ 2084 h 3824"/>
                <a:gd name="T86" fmla="*/ 3446 w 3743"/>
                <a:gd name="T87" fmla="*/ 1851 h 3824"/>
                <a:gd name="T88" fmla="*/ 3679 w 3743"/>
                <a:gd name="T89" fmla="*/ 923 h 3824"/>
                <a:gd name="T90" fmla="*/ 3579 w 3743"/>
                <a:gd name="T91" fmla="*/ 640 h 3824"/>
                <a:gd name="T92" fmla="*/ 2823 w 3743"/>
                <a:gd name="T93" fmla="*/ 65 h 3824"/>
                <a:gd name="T94" fmla="*/ 2677 w 3743"/>
                <a:gd name="T95" fmla="*/ 119 h 3824"/>
                <a:gd name="T96" fmla="*/ 3245 w 3743"/>
                <a:gd name="T97" fmla="*/ 202 h 3824"/>
                <a:gd name="T98" fmla="*/ 3739 w 3743"/>
                <a:gd name="T99" fmla="*/ 1056 h 3824"/>
                <a:gd name="T100" fmla="*/ 3403 w 3743"/>
                <a:gd name="T101" fmla="*/ 1960 h 3824"/>
                <a:gd name="T102" fmla="*/ 3258 w 3743"/>
                <a:gd name="T103" fmla="*/ 2768 h 3824"/>
                <a:gd name="T104" fmla="*/ 2766 w 3743"/>
                <a:gd name="T105" fmla="*/ 3622 h 3824"/>
                <a:gd name="T106" fmla="*/ 1771 w 3743"/>
                <a:gd name="T107" fmla="*/ 3771 h 3824"/>
                <a:gd name="T108" fmla="*/ 1053 w 3743"/>
                <a:gd name="T109" fmla="*/ 3105 h 3824"/>
                <a:gd name="T110" fmla="*/ 574 w 3743"/>
                <a:gd name="T111" fmla="*/ 2383 h 3824"/>
                <a:gd name="T112" fmla="*/ 14 w 3743"/>
                <a:gd name="T113" fmla="*/ 1567 h 3824"/>
                <a:gd name="T114" fmla="*/ 306 w 3743"/>
                <a:gd name="T115" fmla="*/ 612 h 3824"/>
                <a:gd name="T116" fmla="*/ 1233 w 3743"/>
                <a:gd name="T117" fmla="*/ 249 h 3824"/>
                <a:gd name="T118" fmla="*/ 2116 w 3743"/>
                <a:gd name="T119" fmla="*/ 107 h 3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43" h="3824">
                  <a:moveTo>
                    <a:pt x="2130" y="3757"/>
                  </a:moveTo>
                  <a:lnTo>
                    <a:pt x="2123" y="3782"/>
                  </a:lnTo>
                  <a:lnTo>
                    <a:pt x="2207" y="3779"/>
                  </a:lnTo>
                  <a:lnTo>
                    <a:pt x="2130" y="3757"/>
                  </a:lnTo>
                  <a:close/>
                  <a:moveTo>
                    <a:pt x="699" y="2399"/>
                  </a:moveTo>
                  <a:lnTo>
                    <a:pt x="697" y="2400"/>
                  </a:lnTo>
                  <a:lnTo>
                    <a:pt x="702" y="2403"/>
                  </a:lnTo>
                  <a:lnTo>
                    <a:pt x="699" y="2399"/>
                  </a:lnTo>
                  <a:close/>
                  <a:moveTo>
                    <a:pt x="2017" y="2133"/>
                  </a:moveTo>
                  <a:lnTo>
                    <a:pt x="1967" y="2190"/>
                  </a:lnTo>
                  <a:lnTo>
                    <a:pt x="1912" y="2241"/>
                  </a:lnTo>
                  <a:lnTo>
                    <a:pt x="1855" y="2290"/>
                  </a:lnTo>
                  <a:lnTo>
                    <a:pt x="1795" y="2334"/>
                  </a:lnTo>
                  <a:lnTo>
                    <a:pt x="1732" y="2375"/>
                  </a:lnTo>
                  <a:lnTo>
                    <a:pt x="1730" y="2384"/>
                  </a:lnTo>
                  <a:lnTo>
                    <a:pt x="1813" y="2408"/>
                  </a:lnTo>
                  <a:lnTo>
                    <a:pt x="1803" y="2448"/>
                  </a:lnTo>
                  <a:lnTo>
                    <a:pt x="1719" y="2423"/>
                  </a:lnTo>
                  <a:lnTo>
                    <a:pt x="1694" y="2506"/>
                  </a:lnTo>
                  <a:lnTo>
                    <a:pt x="1656" y="2496"/>
                  </a:lnTo>
                  <a:lnTo>
                    <a:pt x="1679" y="2411"/>
                  </a:lnTo>
                  <a:lnTo>
                    <a:pt x="1670" y="2409"/>
                  </a:lnTo>
                  <a:lnTo>
                    <a:pt x="1617" y="2435"/>
                  </a:lnTo>
                  <a:lnTo>
                    <a:pt x="1564" y="2457"/>
                  </a:lnTo>
                  <a:lnTo>
                    <a:pt x="1508" y="2477"/>
                  </a:lnTo>
                  <a:lnTo>
                    <a:pt x="1509" y="2481"/>
                  </a:lnTo>
                  <a:lnTo>
                    <a:pt x="1472" y="2489"/>
                  </a:lnTo>
                  <a:lnTo>
                    <a:pt x="1472" y="2489"/>
                  </a:lnTo>
                  <a:lnTo>
                    <a:pt x="1392" y="2509"/>
                  </a:lnTo>
                  <a:lnTo>
                    <a:pt x="1311" y="2524"/>
                  </a:lnTo>
                  <a:lnTo>
                    <a:pt x="1229" y="2532"/>
                  </a:lnTo>
                  <a:lnTo>
                    <a:pt x="1145" y="2536"/>
                  </a:lnTo>
                  <a:lnTo>
                    <a:pt x="1101" y="2535"/>
                  </a:lnTo>
                  <a:lnTo>
                    <a:pt x="1056" y="2531"/>
                  </a:lnTo>
                  <a:lnTo>
                    <a:pt x="1056" y="2532"/>
                  </a:lnTo>
                  <a:lnTo>
                    <a:pt x="1050" y="2531"/>
                  </a:lnTo>
                  <a:lnTo>
                    <a:pt x="1023" y="2529"/>
                  </a:lnTo>
                  <a:lnTo>
                    <a:pt x="1014" y="2604"/>
                  </a:lnTo>
                  <a:lnTo>
                    <a:pt x="1012" y="2679"/>
                  </a:lnTo>
                  <a:lnTo>
                    <a:pt x="1016" y="2767"/>
                  </a:lnTo>
                  <a:lnTo>
                    <a:pt x="1026" y="2853"/>
                  </a:lnTo>
                  <a:lnTo>
                    <a:pt x="1043" y="2938"/>
                  </a:lnTo>
                  <a:lnTo>
                    <a:pt x="1066" y="3019"/>
                  </a:lnTo>
                  <a:lnTo>
                    <a:pt x="1095" y="3098"/>
                  </a:lnTo>
                  <a:lnTo>
                    <a:pt x="1130" y="3175"/>
                  </a:lnTo>
                  <a:lnTo>
                    <a:pt x="1170" y="3246"/>
                  </a:lnTo>
                  <a:lnTo>
                    <a:pt x="1215" y="3316"/>
                  </a:lnTo>
                  <a:lnTo>
                    <a:pt x="1265" y="3382"/>
                  </a:lnTo>
                  <a:lnTo>
                    <a:pt x="1321" y="3443"/>
                  </a:lnTo>
                  <a:lnTo>
                    <a:pt x="1380" y="3501"/>
                  </a:lnTo>
                  <a:lnTo>
                    <a:pt x="1443" y="3554"/>
                  </a:lnTo>
                  <a:lnTo>
                    <a:pt x="1512" y="3602"/>
                  </a:lnTo>
                  <a:lnTo>
                    <a:pt x="1583" y="3645"/>
                  </a:lnTo>
                  <a:lnTo>
                    <a:pt x="1657" y="3682"/>
                  </a:lnTo>
                  <a:lnTo>
                    <a:pt x="1670" y="3636"/>
                  </a:lnTo>
                  <a:lnTo>
                    <a:pt x="1586" y="3613"/>
                  </a:lnTo>
                  <a:lnTo>
                    <a:pt x="1598" y="3573"/>
                  </a:lnTo>
                  <a:lnTo>
                    <a:pt x="1681" y="3597"/>
                  </a:lnTo>
                  <a:lnTo>
                    <a:pt x="1705" y="3513"/>
                  </a:lnTo>
                  <a:lnTo>
                    <a:pt x="1745" y="3524"/>
                  </a:lnTo>
                  <a:lnTo>
                    <a:pt x="1720" y="3608"/>
                  </a:lnTo>
                  <a:lnTo>
                    <a:pt x="1805" y="3633"/>
                  </a:lnTo>
                  <a:lnTo>
                    <a:pt x="1793" y="3672"/>
                  </a:lnTo>
                  <a:lnTo>
                    <a:pt x="1710" y="3648"/>
                  </a:lnTo>
                  <a:lnTo>
                    <a:pt x="1694" y="3699"/>
                  </a:lnTo>
                  <a:lnTo>
                    <a:pt x="1768" y="3727"/>
                  </a:lnTo>
                  <a:lnTo>
                    <a:pt x="1843" y="3748"/>
                  </a:lnTo>
                  <a:lnTo>
                    <a:pt x="1921" y="3766"/>
                  </a:lnTo>
                  <a:lnTo>
                    <a:pt x="2000" y="3777"/>
                  </a:lnTo>
                  <a:lnTo>
                    <a:pt x="2081" y="3782"/>
                  </a:lnTo>
                  <a:lnTo>
                    <a:pt x="2092" y="3746"/>
                  </a:lnTo>
                  <a:lnTo>
                    <a:pt x="2007" y="3721"/>
                  </a:lnTo>
                  <a:lnTo>
                    <a:pt x="2019" y="3682"/>
                  </a:lnTo>
                  <a:lnTo>
                    <a:pt x="2102" y="3706"/>
                  </a:lnTo>
                  <a:lnTo>
                    <a:pt x="2127" y="3622"/>
                  </a:lnTo>
                  <a:lnTo>
                    <a:pt x="2166" y="3634"/>
                  </a:lnTo>
                  <a:lnTo>
                    <a:pt x="2142" y="3718"/>
                  </a:lnTo>
                  <a:lnTo>
                    <a:pt x="2226" y="3741"/>
                  </a:lnTo>
                  <a:lnTo>
                    <a:pt x="2215" y="3779"/>
                  </a:lnTo>
                  <a:lnTo>
                    <a:pt x="2304" y="3767"/>
                  </a:lnTo>
                  <a:lnTo>
                    <a:pt x="2390" y="3748"/>
                  </a:lnTo>
                  <a:lnTo>
                    <a:pt x="2473" y="3724"/>
                  </a:lnTo>
                  <a:lnTo>
                    <a:pt x="2394" y="3701"/>
                  </a:lnTo>
                  <a:lnTo>
                    <a:pt x="2406" y="3662"/>
                  </a:lnTo>
                  <a:lnTo>
                    <a:pt x="2490" y="3686"/>
                  </a:lnTo>
                  <a:lnTo>
                    <a:pt x="2515" y="3602"/>
                  </a:lnTo>
                  <a:lnTo>
                    <a:pt x="2554" y="3613"/>
                  </a:lnTo>
                  <a:lnTo>
                    <a:pt x="2530" y="3698"/>
                  </a:lnTo>
                  <a:lnTo>
                    <a:pt x="2537" y="3700"/>
                  </a:lnTo>
                  <a:lnTo>
                    <a:pt x="2615" y="3663"/>
                  </a:lnTo>
                  <a:lnTo>
                    <a:pt x="2689" y="3622"/>
                  </a:lnTo>
                  <a:lnTo>
                    <a:pt x="2760" y="3576"/>
                  </a:lnTo>
                  <a:lnTo>
                    <a:pt x="2826" y="3524"/>
                  </a:lnTo>
                  <a:lnTo>
                    <a:pt x="2888" y="3468"/>
                  </a:lnTo>
                  <a:lnTo>
                    <a:pt x="2946" y="3407"/>
                  </a:lnTo>
                  <a:lnTo>
                    <a:pt x="2953" y="3384"/>
                  </a:lnTo>
                  <a:lnTo>
                    <a:pt x="2868" y="3361"/>
                  </a:lnTo>
                  <a:lnTo>
                    <a:pt x="2880" y="3321"/>
                  </a:lnTo>
                  <a:lnTo>
                    <a:pt x="2964" y="3345"/>
                  </a:lnTo>
                  <a:lnTo>
                    <a:pt x="2988" y="3261"/>
                  </a:lnTo>
                  <a:lnTo>
                    <a:pt x="3027" y="3272"/>
                  </a:lnTo>
                  <a:lnTo>
                    <a:pt x="3013" y="3323"/>
                  </a:lnTo>
                  <a:lnTo>
                    <a:pt x="3059" y="3253"/>
                  </a:lnTo>
                  <a:lnTo>
                    <a:pt x="3100" y="3179"/>
                  </a:lnTo>
                  <a:lnTo>
                    <a:pt x="3136" y="3103"/>
                  </a:lnTo>
                  <a:lnTo>
                    <a:pt x="3166" y="3023"/>
                  </a:lnTo>
                  <a:lnTo>
                    <a:pt x="3190" y="2940"/>
                  </a:lnTo>
                  <a:lnTo>
                    <a:pt x="3206" y="2855"/>
                  </a:lnTo>
                  <a:lnTo>
                    <a:pt x="3217" y="2768"/>
                  </a:lnTo>
                  <a:lnTo>
                    <a:pt x="3221" y="2680"/>
                  </a:lnTo>
                  <a:lnTo>
                    <a:pt x="3218" y="2604"/>
                  </a:lnTo>
                  <a:lnTo>
                    <a:pt x="3211" y="2530"/>
                  </a:lnTo>
                  <a:lnTo>
                    <a:pt x="3198" y="2456"/>
                  </a:lnTo>
                  <a:lnTo>
                    <a:pt x="3181" y="2383"/>
                  </a:lnTo>
                  <a:lnTo>
                    <a:pt x="3158" y="2312"/>
                  </a:lnTo>
                  <a:lnTo>
                    <a:pt x="3131" y="2243"/>
                  </a:lnTo>
                  <a:lnTo>
                    <a:pt x="3099" y="2174"/>
                  </a:lnTo>
                  <a:lnTo>
                    <a:pt x="3019" y="2210"/>
                  </a:lnTo>
                  <a:lnTo>
                    <a:pt x="2938" y="2239"/>
                  </a:lnTo>
                  <a:lnTo>
                    <a:pt x="2855" y="2261"/>
                  </a:lnTo>
                  <a:lnTo>
                    <a:pt x="2770" y="2278"/>
                  </a:lnTo>
                  <a:lnTo>
                    <a:pt x="2684" y="2287"/>
                  </a:lnTo>
                  <a:lnTo>
                    <a:pt x="2597" y="2291"/>
                  </a:lnTo>
                  <a:lnTo>
                    <a:pt x="2510" y="2287"/>
                  </a:lnTo>
                  <a:lnTo>
                    <a:pt x="2424" y="2278"/>
                  </a:lnTo>
                  <a:lnTo>
                    <a:pt x="2338" y="2261"/>
                  </a:lnTo>
                  <a:lnTo>
                    <a:pt x="2254" y="2239"/>
                  </a:lnTo>
                  <a:lnTo>
                    <a:pt x="2173" y="2210"/>
                  </a:lnTo>
                  <a:lnTo>
                    <a:pt x="2094" y="2174"/>
                  </a:lnTo>
                  <a:lnTo>
                    <a:pt x="2017" y="2133"/>
                  </a:lnTo>
                  <a:lnTo>
                    <a:pt x="2017" y="2133"/>
                  </a:lnTo>
                  <a:lnTo>
                    <a:pt x="2017" y="2133"/>
                  </a:lnTo>
                  <a:close/>
                  <a:moveTo>
                    <a:pt x="1162" y="2125"/>
                  </a:moveTo>
                  <a:lnTo>
                    <a:pt x="1122" y="2201"/>
                  </a:lnTo>
                  <a:lnTo>
                    <a:pt x="1088" y="2279"/>
                  </a:lnTo>
                  <a:lnTo>
                    <a:pt x="1059" y="2360"/>
                  </a:lnTo>
                  <a:lnTo>
                    <a:pt x="1038" y="2444"/>
                  </a:lnTo>
                  <a:lnTo>
                    <a:pt x="1047" y="2490"/>
                  </a:lnTo>
                  <a:lnTo>
                    <a:pt x="1097" y="2494"/>
                  </a:lnTo>
                  <a:lnTo>
                    <a:pt x="1145" y="2495"/>
                  </a:lnTo>
                  <a:lnTo>
                    <a:pt x="1185" y="2495"/>
                  </a:lnTo>
                  <a:lnTo>
                    <a:pt x="1224" y="2492"/>
                  </a:lnTo>
                  <a:lnTo>
                    <a:pt x="1162" y="2125"/>
                  </a:lnTo>
                  <a:close/>
                  <a:moveTo>
                    <a:pt x="1901" y="2053"/>
                  </a:moveTo>
                  <a:lnTo>
                    <a:pt x="1925" y="2172"/>
                  </a:lnTo>
                  <a:lnTo>
                    <a:pt x="1954" y="2141"/>
                  </a:lnTo>
                  <a:lnTo>
                    <a:pt x="1982" y="2111"/>
                  </a:lnTo>
                  <a:lnTo>
                    <a:pt x="1941" y="2084"/>
                  </a:lnTo>
                  <a:lnTo>
                    <a:pt x="1901" y="2053"/>
                  </a:lnTo>
                  <a:close/>
                  <a:moveTo>
                    <a:pt x="2979" y="1990"/>
                  </a:moveTo>
                  <a:lnTo>
                    <a:pt x="2719" y="2243"/>
                  </a:lnTo>
                  <a:lnTo>
                    <a:pt x="2793" y="2232"/>
                  </a:lnTo>
                  <a:lnTo>
                    <a:pt x="2865" y="2217"/>
                  </a:lnTo>
                  <a:lnTo>
                    <a:pt x="2937" y="2197"/>
                  </a:lnTo>
                  <a:lnTo>
                    <a:pt x="3006" y="2171"/>
                  </a:lnTo>
                  <a:lnTo>
                    <a:pt x="3074" y="2140"/>
                  </a:lnTo>
                  <a:lnTo>
                    <a:pt x="3078" y="2137"/>
                  </a:lnTo>
                  <a:lnTo>
                    <a:pt x="3047" y="2086"/>
                  </a:lnTo>
                  <a:lnTo>
                    <a:pt x="3014" y="2038"/>
                  </a:lnTo>
                  <a:lnTo>
                    <a:pt x="2979" y="1990"/>
                  </a:lnTo>
                  <a:close/>
                  <a:moveTo>
                    <a:pt x="1949" y="1909"/>
                  </a:moveTo>
                  <a:lnTo>
                    <a:pt x="1870" y="1975"/>
                  </a:lnTo>
                  <a:lnTo>
                    <a:pt x="1914" y="2013"/>
                  </a:lnTo>
                  <a:lnTo>
                    <a:pt x="1960" y="2047"/>
                  </a:lnTo>
                  <a:lnTo>
                    <a:pt x="2008" y="2080"/>
                  </a:lnTo>
                  <a:lnTo>
                    <a:pt x="2036" y="2042"/>
                  </a:lnTo>
                  <a:lnTo>
                    <a:pt x="2063" y="2005"/>
                  </a:lnTo>
                  <a:lnTo>
                    <a:pt x="1949" y="1909"/>
                  </a:lnTo>
                  <a:close/>
                  <a:moveTo>
                    <a:pt x="3404" y="1879"/>
                  </a:moveTo>
                  <a:lnTo>
                    <a:pt x="3388" y="1916"/>
                  </a:lnTo>
                  <a:lnTo>
                    <a:pt x="3417" y="1884"/>
                  </a:lnTo>
                  <a:lnTo>
                    <a:pt x="3404" y="1879"/>
                  </a:lnTo>
                  <a:close/>
                  <a:moveTo>
                    <a:pt x="1375" y="1862"/>
                  </a:moveTo>
                  <a:lnTo>
                    <a:pt x="1324" y="1912"/>
                  </a:lnTo>
                  <a:lnTo>
                    <a:pt x="1277" y="1963"/>
                  </a:lnTo>
                  <a:lnTo>
                    <a:pt x="1234" y="2019"/>
                  </a:lnTo>
                  <a:lnTo>
                    <a:pt x="1192" y="2075"/>
                  </a:lnTo>
                  <a:lnTo>
                    <a:pt x="1263" y="2489"/>
                  </a:lnTo>
                  <a:lnTo>
                    <a:pt x="1331" y="2479"/>
                  </a:lnTo>
                  <a:lnTo>
                    <a:pt x="1399" y="2465"/>
                  </a:lnTo>
                  <a:lnTo>
                    <a:pt x="1465" y="2448"/>
                  </a:lnTo>
                  <a:lnTo>
                    <a:pt x="1375" y="1862"/>
                  </a:lnTo>
                  <a:close/>
                  <a:moveTo>
                    <a:pt x="2806" y="1817"/>
                  </a:moveTo>
                  <a:lnTo>
                    <a:pt x="2371" y="2226"/>
                  </a:lnTo>
                  <a:lnTo>
                    <a:pt x="2445" y="2239"/>
                  </a:lnTo>
                  <a:lnTo>
                    <a:pt x="2521" y="2247"/>
                  </a:lnTo>
                  <a:lnTo>
                    <a:pt x="2597" y="2250"/>
                  </a:lnTo>
                  <a:lnTo>
                    <a:pt x="2658" y="2248"/>
                  </a:lnTo>
                  <a:lnTo>
                    <a:pt x="2954" y="1961"/>
                  </a:lnTo>
                  <a:lnTo>
                    <a:pt x="2907" y="1910"/>
                  </a:lnTo>
                  <a:lnTo>
                    <a:pt x="2858" y="1862"/>
                  </a:lnTo>
                  <a:lnTo>
                    <a:pt x="2806" y="1817"/>
                  </a:lnTo>
                  <a:close/>
                  <a:moveTo>
                    <a:pt x="1830" y="1809"/>
                  </a:moveTo>
                  <a:lnTo>
                    <a:pt x="1757" y="1862"/>
                  </a:lnTo>
                  <a:lnTo>
                    <a:pt x="1797" y="1907"/>
                  </a:lnTo>
                  <a:lnTo>
                    <a:pt x="1841" y="1949"/>
                  </a:lnTo>
                  <a:lnTo>
                    <a:pt x="1920" y="1884"/>
                  </a:lnTo>
                  <a:lnTo>
                    <a:pt x="1830" y="1809"/>
                  </a:lnTo>
                  <a:close/>
                  <a:moveTo>
                    <a:pt x="2075" y="1803"/>
                  </a:moveTo>
                  <a:lnTo>
                    <a:pt x="1980" y="1884"/>
                  </a:lnTo>
                  <a:lnTo>
                    <a:pt x="2085" y="1972"/>
                  </a:lnTo>
                  <a:lnTo>
                    <a:pt x="2116" y="1917"/>
                  </a:lnTo>
                  <a:lnTo>
                    <a:pt x="2145" y="1860"/>
                  </a:lnTo>
                  <a:lnTo>
                    <a:pt x="2075" y="1803"/>
                  </a:lnTo>
                  <a:close/>
                  <a:moveTo>
                    <a:pt x="1628" y="1755"/>
                  </a:moveTo>
                  <a:lnTo>
                    <a:pt x="1720" y="2333"/>
                  </a:lnTo>
                  <a:lnTo>
                    <a:pt x="1780" y="2293"/>
                  </a:lnTo>
                  <a:lnTo>
                    <a:pt x="1838" y="2251"/>
                  </a:lnTo>
                  <a:lnTo>
                    <a:pt x="1892" y="2204"/>
                  </a:lnTo>
                  <a:lnTo>
                    <a:pt x="1854" y="2015"/>
                  </a:lnTo>
                  <a:lnTo>
                    <a:pt x="1790" y="1957"/>
                  </a:lnTo>
                  <a:lnTo>
                    <a:pt x="1731" y="1894"/>
                  </a:lnTo>
                  <a:lnTo>
                    <a:pt x="1677" y="1825"/>
                  </a:lnTo>
                  <a:lnTo>
                    <a:pt x="1628" y="1755"/>
                  </a:lnTo>
                  <a:close/>
                  <a:moveTo>
                    <a:pt x="1583" y="1714"/>
                  </a:moveTo>
                  <a:lnTo>
                    <a:pt x="1522" y="1750"/>
                  </a:lnTo>
                  <a:lnTo>
                    <a:pt x="1465" y="1789"/>
                  </a:lnTo>
                  <a:lnTo>
                    <a:pt x="1409" y="1833"/>
                  </a:lnTo>
                  <a:lnTo>
                    <a:pt x="1502" y="2436"/>
                  </a:lnTo>
                  <a:lnTo>
                    <a:pt x="1565" y="2412"/>
                  </a:lnTo>
                  <a:lnTo>
                    <a:pt x="1626" y="2385"/>
                  </a:lnTo>
                  <a:lnTo>
                    <a:pt x="1685" y="2353"/>
                  </a:lnTo>
                  <a:lnTo>
                    <a:pt x="1583" y="1714"/>
                  </a:lnTo>
                  <a:close/>
                  <a:moveTo>
                    <a:pt x="1962" y="1711"/>
                  </a:moveTo>
                  <a:lnTo>
                    <a:pt x="1862" y="1785"/>
                  </a:lnTo>
                  <a:lnTo>
                    <a:pt x="1949" y="1858"/>
                  </a:lnTo>
                  <a:lnTo>
                    <a:pt x="2044" y="1780"/>
                  </a:lnTo>
                  <a:lnTo>
                    <a:pt x="1962" y="1711"/>
                  </a:lnTo>
                  <a:close/>
                  <a:moveTo>
                    <a:pt x="2188" y="1709"/>
                  </a:moveTo>
                  <a:lnTo>
                    <a:pt x="2105" y="1778"/>
                  </a:lnTo>
                  <a:lnTo>
                    <a:pt x="2161" y="1824"/>
                  </a:lnTo>
                  <a:lnTo>
                    <a:pt x="2180" y="1776"/>
                  </a:lnTo>
                  <a:lnTo>
                    <a:pt x="2196" y="1729"/>
                  </a:lnTo>
                  <a:lnTo>
                    <a:pt x="2198" y="1718"/>
                  </a:lnTo>
                  <a:lnTo>
                    <a:pt x="2199" y="1718"/>
                  </a:lnTo>
                  <a:lnTo>
                    <a:pt x="2188" y="1709"/>
                  </a:lnTo>
                  <a:close/>
                  <a:moveTo>
                    <a:pt x="2604" y="1690"/>
                  </a:moveTo>
                  <a:lnTo>
                    <a:pt x="2127" y="2144"/>
                  </a:lnTo>
                  <a:lnTo>
                    <a:pt x="2192" y="2172"/>
                  </a:lnTo>
                  <a:lnTo>
                    <a:pt x="2259" y="2195"/>
                  </a:lnTo>
                  <a:lnTo>
                    <a:pt x="2326" y="2215"/>
                  </a:lnTo>
                  <a:lnTo>
                    <a:pt x="2775" y="1794"/>
                  </a:lnTo>
                  <a:lnTo>
                    <a:pt x="2720" y="1756"/>
                  </a:lnTo>
                  <a:lnTo>
                    <a:pt x="2663" y="1721"/>
                  </a:lnTo>
                  <a:lnTo>
                    <a:pt x="2604" y="1690"/>
                  </a:lnTo>
                  <a:close/>
                  <a:moveTo>
                    <a:pt x="1666" y="1671"/>
                  </a:moveTo>
                  <a:lnTo>
                    <a:pt x="1634" y="1686"/>
                  </a:lnTo>
                  <a:lnTo>
                    <a:pt x="1664" y="1736"/>
                  </a:lnTo>
                  <a:lnTo>
                    <a:pt x="1697" y="1785"/>
                  </a:lnTo>
                  <a:lnTo>
                    <a:pt x="1732" y="1831"/>
                  </a:lnTo>
                  <a:lnTo>
                    <a:pt x="1799" y="1783"/>
                  </a:lnTo>
                  <a:lnTo>
                    <a:pt x="1666" y="1671"/>
                  </a:lnTo>
                  <a:close/>
                  <a:moveTo>
                    <a:pt x="2082" y="1623"/>
                  </a:moveTo>
                  <a:lnTo>
                    <a:pt x="1994" y="1689"/>
                  </a:lnTo>
                  <a:lnTo>
                    <a:pt x="2075" y="1754"/>
                  </a:lnTo>
                  <a:lnTo>
                    <a:pt x="2158" y="1684"/>
                  </a:lnTo>
                  <a:lnTo>
                    <a:pt x="2082" y="1623"/>
                  </a:lnTo>
                  <a:close/>
                  <a:moveTo>
                    <a:pt x="1838" y="1611"/>
                  </a:moveTo>
                  <a:lnTo>
                    <a:pt x="1771" y="1631"/>
                  </a:lnTo>
                  <a:lnTo>
                    <a:pt x="1706" y="1655"/>
                  </a:lnTo>
                  <a:lnTo>
                    <a:pt x="1831" y="1760"/>
                  </a:lnTo>
                  <a:lnTo>
                    <a:pt x="1931" y="1686"/>
                  </a:lnTo>
                  <a:lnTo>
                    <a:pt x="1838" y="1611"/>
                  </a:lnTo>
                  <a:close/>
                  <a:moveTo>
                    <a:pt x="2363" y="1604"/>
                  </a:moveTo>
                  <a:lnTo>
                    <a:pt x="2238" y="1734"/>
                  </a:lnTo>
                  <a:lnTo>
                    <a:pt x="2209" y="1813"/>
                  </a:lnTo>
                  <a:lnTo>
                    <a:pt x="2176" y="1888"/>
                  </a:lnTo>
                  <a:lnTo>
                    <a:pt x="2138" y="1962"/>
                  </a:lnTo>
                  <a:lnTo>
                    <a:pt x="2093" y="2033"/>
                  </a:lnTo>
                  <a:lnTo>
                    <a:pt x="2043" y="2100"/>
                  </a:lnTo>
                  <a:lnTo>
                    <a:pt x="2090" y="2126"/>
                  </a:lnTo>
                  <a:lnTo>
                    <a:pt x="2567" y="1671"/>
                  </a:lnTo>
                  <a:lnTo>
                    <a:pt x="2501" y="1645"/>
                  </a:lnTo>
                  <a:lnTo>
                    <a:pt x="2432" y="1622"/>
                  </a:lnTo>
                  <a:lnTo>
                    <a:pt x="2363" y="1604"/>
                  </a:lnTo>
                  <a:close/>
                  <a:moveTo>
                    <a:pt x="2273" y="1586"/>
                  </a:moveTo>
                  <a:lnTo>
                    <a:pt x="2259" y="1656"/>
                  </a:lnTo>
                  <a:lnTo>
                    <a:pt x="2318" y="1595"/>
                  </a:lnTo>
                  <a:lnTo>
                    <a:pt x="2273" y="1586"/>
                  </a:lnTo>
                  <a:close/>
                  <a:moveTo>
                    <a:pt x="2028" y="1579"/>
                  </a:moveTo>
                  <a:lnTo>
                    <a:pt x="1956" y="1588"/>
                  </a:lnTo>
                  <a:lnTo>
                    <a:pt x="1885" y="1599"/>
                  </a:lnTo>
                  <a:lnTo>
                    <a:pt x="1963" y="1663"/>
                  </a:lnTo>
                  <a:lnTo>
                    <a:pt x="2052" y="1598"/>
                  </a:lnTo>
                  <a:lnTo>
                    <a:pt x="2028" y="1579"/>
                  </a:lnTo>
                  <a:close/>
                  <a:moveTo>
                    <a:pt x="2147" y="1576"/>
                  </a:moveTo>
                  <a:lnTo>
                    <a:pt x="2114" y="1600"/>
                  </a:lnTo>
                  <a:lnTo>
                    <a:pt x="2187" y="1659"/>
                  </a:lnTo>
                  <a:lnTo>
                    <a:pt x="2224" y="1629"/>
                  </a:lnTo>
                  <a:lnTo>
                    <a:pt x="2233" y="1582"/>
                  </a:lnTo>
                  <a:lnTo>
                    <a:pt x="2189" y="1578"/>
                  </a:lnTo>
                  <a:lnTo>
                    <a:pt x="2147" y="1576"/>
                  </a:lnTo>
                  <a:close/>
                  <a:moveTo>
                    <a:pt x="1554" y="1506"/>
                  </a:moveTo>
                  <a:lnTo>
                    <a:pt x="1583" y="1579"/>
                  </a:lnTo>
                  <a:lnTo>
                    <a:pt x="1616" y="1650"/>
                  </a:lnTo>
                  <a:lnTo>
                    <a:pt x="1699" y="1613"/>
                  </a:lnTo>
                  <a:lnTo>
                    <a:pt x="1785" y="1584"/>
                  </a:lnTo>
                  <a:lnTo>
                    <a:pt x="1554" y="1506"/>
                  </a:lnTo>
                  <a:close/>
                  <a:moveTo>
                    <a:pt x="42" y="1438"/>
                  </a:moveTo>
                  <a:lnTo>
                    <a:pt x="46" y="1494"/>
                  </a:lnTo>
                  <a:lnTo>
                    <a:pt x="53" y="1551"/>
                  </a:lnTo>
                  <a:lnTo>
                    <a:pt x="104" y="1499"/>
                  </a:lnTo>
                  <a:lnTo>
                    <a:pt x="42" y="1438"/>
                  </a:lnTo>
                  <a:close/>
                  <a:moveTo>
                    <a:pt x="1496" y="1234"/>
                  </a:moveTo>
                  <a:lnTo>
                    <a:pt x="1506" y="1311"/>
                  </a:lnTo>
                  <a:lnTo>
                    <a:pt x="1520" y="1386"/>
                  </a:lnTo>
                  <a:lnTo>
                    <a:pt x="1539" y="1460"/>
                  </a:lnTo>
                  <a:lnTo>
                    <a:pt x="1852" y="1565"/>
                  </a:lnTo>
                  <a:lnTo>
                    <a:pt x="1938" y="1547"/>
                  </a:lnTo>
                  <a:lnTo>
                    <a:pt x="2027" y="1538"/>
                  </a:lnTo>
                  <a:lnTo>
                    <a:pt x="2116" y="1534"/>
                  </a:lnTo>
                  <a:lnTo>
                    <a:pt x="2178" y="1536"/>
                  </a:lnTo>
                  <a:lnTo>
                    <a:pt x="2239" y="1542"/>
                  </a:lnTo>
                  <a:lnTo>
                    <a:pt x="2241" y="1519"/>
                  </a:lnTo>
                  <a:lnTo>
                    <a:pt x="1496" y="1234"/>
                  </a:lnTo>
                  <a:close/>
                  <a:moveTo>
                    <a:pt x="1505" y="988"/>
                  </a:moveTo>
                  <a:lnTo>
                    <a:pt x="1496" y="1066"/>
                  </a:lnTo>
                  <a:lnTo>
                    <a:pt x="1493" y="1146"/>
                  </a:lnTo>
                  <a:lnTo>
                    <a:pt x="1494" y="1192"/>
                  </a:lnTo>
                  <a:lnTo>
                    <a:pt x="2245" y="1479"/>
                  </a:lnTo>
                  <a:lnTo>
                    <a:pt x="2248" y="1436"/>
                  </a:lnTo>
                  <a:lnTo>
                    <a:pt x="2250" y="1391"/>
                  </a:lnTo>
                  <a:lnTo>
                    <a:pt x="2248" y="1333"/>
                  </a:lnTo>
                  <a:lnTo>
                    <a:pt x="2244" y="1275"/>
                  </a:lnTo>
                  <a:lnTo>
                    <a:pt x="1505" y="988"/>
                  </a:lnTo>
                  <a:close/>
                  <a:moveTo>
                    <a:pt x="1566" y="753"/>
                  </a:moveTo>
                  <a:lnTo>
                    <a:pt x="1544" y="817"/>
                  </a:lnTo>
                  <a:lnTo>
                    <a:pt x="1526" y="882"/>
                  </a:lnTo>
                  <a:lnTo>
                    <a:pt x="1512" y="949"/>
                  </a:lnTo>
                  <a:lnTo>
                    <a:pt x="2238" y="1232"/>
                  </a:lnTo>
                  <a:lnTo>
                    <a:pt x="2226" y="1166"/>
                  </a:lnTo>
                  <a:lnTo>
                    <a:pt x="2211" y="1102"/>
                  </a:lnTo>
                  <a:lnTo>
                    <a:pt x="2192" y="1038"/>
                  </a:lnTo>
                  <a:lnTo>
                    <a:pt x="2169" y="976"/>
                  </a:lnTo>
                  <a:lnTo>
                    <a:pt x="1566" y="753"/>
                  </a:lnTo>
                  <a:close/>
                  <a:moveTo>
                    <a:pt x="3620" y="729"/>
                  </a:moveTo>
                  <a:lnTo>
                    <a:pt x="3589" y="799"/>
                  </a:lnTo>
                  <a:lnTo>
                    <a:pt x="3654" y="826"/>
                  </a:lnTo>
                  <a:lnTo>
                    <a:pt x="3638" y="777"/>
                  </a:lnTo>
                  <a:lnTo>
                    <a:pt x="3620" y="729"/>
                  </a:lnTo>
                  <a:close/>
                  <a:moveTo>
                    <a:pt x="1658" y="567"/>
                  </a:moveTo>
                  <a:lnTo>
                    <a:pt x="1617" y="640"/>
                  </a:lnTo>
                  <a:lnTo>
                    <a:pt x="1580" y="717"/>
                  </a:lnTo>
                  <a:lnTo>
                    <a:pt x="2148" y="928"/>
                  </a:lnTo>
                  <a:lnTo>
                    <a:pt x="2114" y="861"/>
                  </a:lnTo>
                  <a:lnTo>
                    <a:pt x="2076" y="796"/>
                  </a:lnTo>
                  <a:lnTo>
                    <a:pt x="2034" y="735"/>
                  </a:lnTo>
                  <a:lnTo>
                    <a:pt x="1987" y="676"/>
                  </a:lnTo>
                  <a:lnTo>
                    <a:pt x="1987" y="677"/>
                  </a:lnTo>
                  <a:lnTo>
                    <a:pt x="1658" y="567"/>
                  </a:lnTo>
                  <a:close/>
                  <a:moveTo>
                    <a:pt x="1735" y="458"/>
                  </a:moveTo>
                  <a:lnTo>
                    <a:pt x="1706" y="495"/>
                  </a:lnTo>
                  <a:lnTo>
                    <a:pt x="1679" y="533"/>
                  </a:lnTo>
                  <a:lnTo>
                    <a:pt x="1934" y="619"/>
                  </a:lnTo>
                  <a:lnTo>
                    <a:pt x="1888" y="574"/>
                  </a:lnTo>
                  <a:lnTo>
                    <a:pt x="1839" y="533"/>
                  </a:lnTo>
                  <a:lnTo>
                    <a:pt x="1789" y="494"/>
                  </a:lnTo>
                  <a:lnTo>
                    <a:pt x="1735" y="458"/>
                  </a:lnTo>
                  <a:close/>
                  <a:moveTo>
                    <a:pt x="1145" y="287"/>
                  </a:moveTo>
                  <a:lnTo>
                    <a:pt x="1056" y="290"/>
                  </a:lnTo>
                  <a:lnTo>
                    <a:pt x="967" y="301"/>
                  </a:lnTo>
                  <a:lnTo>
                    <a:pt x="882" y="319"/>
                  </a:lnTo>
                  <a:lnTo>
                    <a:pt x="799" y="342"/>
                  </a:lnTo>
                  <a:lnTo>
                    <a:pt x="719" y="373"/>
                  </a:lnTo>
                  <a:lnTo>
                    <a:pt x="642" y="408"/>
                  </a:lnTo>
                  <a:lnTo>
                    <a:pt x="568" y="449"/>
                  </a:lnTo>
                  <a:lnTo>
                    <a:pt x="498" y="497"/>
                  </a:lnTo>
                  <a:lnTo>
                    <a:pt x="432" y="548"/>
                  </a:lnTo>
                  <a:lnTo>
                    <a:pt x="370" y="606"/>
                  </a:lnTo>
                  <a:lnTo>
                    <a:pt x="312" y="667"/>
                  </a:lnTo>
                  <a:lnTo>
                    <a:pt x="259" y="732"/>
                  </a:lnTo>
                  <a:lnTo>
                    <a:pt x="212" y="802"/>
                  </a:lnTo>
                  <a:lnTo>
                    <a:pt x="224" y="813"/>
                  </a:lnTo>
                  <a:lnTo>
                    <a:pt x="177" y="861"/>
                  </a:lnTo>
                  <a:lnTo>
                    <a:pt x="166" y="881"/>
                  </a:lnTo>
                  <a:lnTo>
                    <a:pt x="224" y="937"/>
                  </a:lnTo>
                  <a:lnTo>
                    <a:pt x="194" y="967"/>
                  </a:lnTo>
                  <a:lnTo>
                    <a:pt x="147" y="919"/>
                  </a:lnTo>
                  <a:lnTo>
                    <a:pt x="115" y="991"/>
                  </a:lnTo>
                  <a:lnTo>
                    <a:pt x="89" y="1068"/>
                  </a:lnTo>
                  <a:lnTo>
                    <a:pt x="68" y="1146"/>
                  </a:lnTo>
                  <a:lnTo>
                    <a:pt x="53" y="1226"/>
                  </a:lnTo>
                  <a:lnTo>
                    <a:pt x="43" y="1307"/>
                  </a:lnTo>
                  <a:lnTo>
                    <a:pt x="41" y="1391"/>
                  </a:lnTo>
                  <a:lnTo>
                    <a:pt x="42" y="1438"/>
                  </a:lnTo>
                  <a:lnTo>
                    <a:pt x="72" y="1408"/>
                  </a:lnTo>
                  <a:lnTo>
                    <a:pt x="133" y="1471"/>
                  </a:lnTo>
                  <a:lnTo>
                    <a:pt x="194" y="1408"/>
                  </a:lnTo>
                  <a:lnTo>
                    <a:pt x="224" y="1438"/>
                  </a:lnTo>
                  <a:lnTo>
                    <a:pt x="162" y="1499"/>
                  </a:lnTo>
                  <a:lnTo>
                    <a:pt x="224" y="1562"/>
                  </a:lnTo>
                  <a:lnTo>
                    <a:pt x="194" y="1590"/>
                  </a:lnTo>
                  <a:lnTo>
                    <a:pt x="133" y="1529"/>
                  </a:lnTo>
                  <a:lnTo>
                    <a:pt x="72" y="1590"/>
                  </a:lnTo>
                  <a:lnTo>
                    <a:pt x="56" y="1576"/>
                  </a:lnTo>
                  <a:lnTo>
                    <a:pt x="73" y="1656"/>
                  </a:lnTo>
                  <a:lnTo>
                    <a:pt x="95" y="1734"/>
                  </a:lnTo>
                  <a:lnTo>
                    <a:pt x="124" y="1810"/>
                  </a:lnTo>
                  <a:lnTo>
                    <a:pt x="157" y="1883"/>
                  </a:lnTo>
                  <a:lnTo>
                    <a:pt x="195" y="1953"/>
                  </a:lnTo>
                  <a:lnTo>
                    <a:pt x="238" y="2020"/>
                  </a:lnTo>
                  <a:lnTo>
                    <a:pt x="286" y="2084"/>
                  </a:lnTo>
                  <a:lnTo>
                    <a:pt x="338" y="2144"/>
                  </a:lnTo>
                  <a:lnTo>
                    <a:pt x="395" y="2200"/>
                  </a:lnTo>
                  <a:lnTo>
                    <a:pt x="455" y="2252"/>
                  </a:lnTo>
                  <a:lnTo>
                    <a:pt x="520" y="2300"/>
                  </a:lnTo>
                  <a:lnTo>
                    <a:pt x="587" y="2344"/>
                  </a:lnTo>
                  <a:lnTo>
                    <a:pt x="657" y="2382"/>
                  </a:lnTo>
                  <a:lnTo>
                    <a:pt x="669" y="2370"/>
                  </a:lnTo>
                  <a:lnTo>
                    <a:pt x="608" y="2309"/>
                  </a:lnTo>
                  <a:lnTo>
                    <a:pt x="636" y="2279"/>
                  </a:lnTo>
                  <a:lnTo>
                    <a:pt x="699" y="2340"/>
                  </a:lnTo>
                  <a:lnTo>
                    <a:pt x="760" y="2279"/>
                  </a:lnTo>
                  <a:lnTo>
                    <a:pt x="789" y="2309"/>
                  </a:lnTo>
                  <a:lnTo>
                    <a:pt x="727" y="2370"/>
                  </a:lnTo>
                  <a:lnTo>
                    <a:pt x="789" y="2431"/>
                  </a:lnTo>
                  <a:lnTo>
                    <a:pt x="786" y="2435"/>
                  </a:lnTo>
                  <a:lnTo>
                    <a:pt x="852" y="2455"/>
                  </a:lnTo>
                  <a:lnTo>
                    <a:pt x="919" y="2471"/>
                  </a:lnTo>
                  <a:lnTo>
                    <a:pt x="987" y="2484"/>
                  </a:lnTo>
                  <a:lnTo>
                    <a:pt x="1005" y="2404"/>
                  </a:lnTo>
                  <a:lnTo>
                    <a:pt x="1026" y="2327"/>
                  </a:lnTo>
                  <a:lnTo>
                    <a:pt x="1053" y="2252"/>
                  </a:lnTo>
                  <a:lnTo>
                    <a:pt x="1086" y="2179"/>
                  </a:lnTo>
                  <a:lnTo>
                    <a:pt x="1124" y="2108"/>
                  </a:lnTo>
                  <a:lnTo>
                    <a:pt x="1165" y="2041"/>
                  </a:lnTo>
                  <a:lnTo>
                    <a:pt x="1212" y="1976"/>
                  </a:lnTo>
                  <a:lnTo>
                    <a:pt x="1263" y="1916"/>
                  </a:lnTo>
                  <a:lnTo>
                    <a:pt x="1319" y="1858"/>
                  </a:lnTo>
                  <a:lnTo>
                    <a:pt x="1377" y="1804"/>
                  </a:lnTo>
                  <a:lnTo>
                    <a:pt x="1441" y="1755"/>
                  </a:lnTo>
                  <a:lnTo>
                    <a:pt x="1508" y="1709"/>
                  </a:lnTo>
                  <a:lnTo>
                    <a:pt x="1578" y="1669"/>
                  </a:lnTo>
                  <a:lnTo>
                    <a:pt x="1578" y="1669"/>
                  </a:lnTo>
                  <a:lnTo>
                    <a:pt x="1578" y="1669"/>
                  </a:lnTo>
                  <a:lnTo>
                    <a:pt x="1545" y="1598"/>
                  </a:lnTo>
                  <a:lnTo>
                    <a:pt x="1517" y="1526"/>
                  </a:lnTo>
                  <a:lnTo>
                    <a:pt x="1494" y="1452"/>
                  </a:lnTo>
                  <a:lnTo>
                    <a:pt x="1475" y="1377"/>
                  </a:lnTo>
                  <a:lnTo>
                    <a:pt x="1462" y="1300"/>
                  </a:lnTo>
                  <a:lnTo>
                    <a:pt x="1455" y="1222"/>
                  </a:lnTo>
                  <a:lnTo>
                    <a:pt x="1454" y="1221"/>
                  </a:lnTo>
                  <a:lnTo>
                    <a:pt x="1392" y="1284"/>
                  </a:lnTo>
                  <a:lnTo>
                    <a:pt x="1363" y="1254"/>
                  </a:lnTo>
                  <a:lnTo>
                    <a:pt x="1425" y="1193"/>
                  </a:lnTo>
                  <a:lnTo>
                    <a:pt x="1363" y="1130"/>
                  </a:lnTo>
                  <a:lnTo>
                    <a:pt x="1392" y="1102"/>
                  </a:lnTo>
                  <a:lnTo>
                    <a:pt x="1453" y="1162"/>
                  </a:lnTo>
                  <a:lnTo>
                    <a:pt x="1452" y="1154"/>
                  </a:lnTo>
                  <a:lnTo>
                    <a:pt x="1452" y="1146"/>
                  </a:lnTo>
                  <a:lnTo>
                    <a:pt x="1455" y="1060"/>
                  </a:lnTo>
                  <a:lnTo>
                    <a:pt x="1465" y="975"/>
                  </a:lnTo>
                  <a:lnTo>
                    <a:pt x="1480" y="892"/>
                  </a:lnTo>
                  <a:lnTo>
                    <a:pt x="1502" y="810"/>
                  </a:lnTo>
                  <a:lnTo>
                    <a:pt x="1531" y="730"/>
                  </a:lnTo>
                  <a:lnTo>
                    <a:pt x="1564" y="652"/>
                  </a:lnTo>
                  <a:lnTo>
                    <a:pt x="1604" y="577"/>
                  </a:lnTo>
                  <a:lnTo>
                    <a:pt x="1649" y="505"/>
                  </a:lnTo>
                  <a:lnTo>
                    <a:pt x="1699" y="435"/>
                  </a:lnTo>
                  <a:lnTo>
                    <a:pt x="1626" y="396"/>
                  </a:lnTo>
                  <a:lnTo>
                    <a:pt x="1550" y="363"/>
                  </a:lnTo>
                  <a:lnTo>
                    <a:pt x="1472" y="336"/>
                  </a:lnTo>
                  <a:lnTo>
                    <a:pt x="1392" y="315"/>
                  </a:lnTo>
                  <a:lnTo>
                    <a:pt x="1311" y="300"/>
                  </a:lnTo>
                  <a:lnTo>
                    <a:pt x="1229" y="290"/>
                  </a:lnTo>
                  <a:lnTo>
                    <a:pt x="1145" y="287"/>
                  </a:lnTo>
                  <a:close/>
                  <a:moveTo>
                    <a:pt x="2597" y="42"/>
                  </a:moveTo>
                  <a:lnTo>
                    <a:pt x="2517" y="44"/>
                  </a:lnTo>
                  <a:lnTo>
                    <a:pt x="2438" y="54"/>
                  </a:lnTo>
                  <a:lnTo>
                    <a:pt x="2360" y="68"/>
                  </a:lnTo>
                  <a:lnTo>
                    <a:pt x="2284" y="87"/>
                  </a:lnTo>
                  <a:lnTo>
                    <a:pt x="2209" y="111"/>
                  </a:lnTo>
                  <a:lnTo>
                    <a:pt x="2136" y="142"/>
                  </a:lnTo>
                  <a:lnTo>
                    <a:pt x="2067" y="177"/>
                  </a:lnTo>
                  <a:lnTo>
                    <a:pt x="1999" y="217"/>
                  </a:lnTo>
                  <a:lnTo>
                    <a:pt x="1935" y="262"/>
                  </a:lnTo>
                  <a:lnTo>
                    <a:pt x="1872" y="312"/>
                  </a:lnTo>
                  <a:lnTo>
                    <a:pt x="1815" y="367"/>
                  </a:lnTo>
                  <a:lnTo>
                    <a:pt x="1760" y="426"/>
                  </a:lnTo>
                  <a:lnTo>
                    <a:pt x="1829" y="473"/>
                  </a:lnTo>
                  <a:lnTo>
                    <a:pt x="1894" y="524"/>
                  </a:lnTo>
                  <a:lnTo>
                    <a:pt x="1953" y="579"/>
                  </a:lnTo>
                  <a:lnTo>
                    <a:pt x="2009" y="638"/>
                  </a:lnTo>
                  <a:lnTo>
                    <a:pt x="2060" y="700"/>
                  </a:lnTo>
                  <a:lnTo>
                    <a:pt x="2106" y="766"/>
                  </a:lnTo>
                  <a:lnTo>
                    <a:pt x="2147" y="835"/>
                  </a:lnTo>
                  <a:lnTo>
                    <a:pt x="2184" y="907"/>
                  </a:lnTo>
                  <a:lnTo>
                    <a:pt x="2215" y="981"/>
                  </a:lnTo>
                  <a:lnTo>
                    <a:pt x="2246" y="908"/>
                  </a:lnTo>
                  <a:lnTo>
                    <a:pt x="2284" y="924"/>
                  </a:lnTo>
                  <a:lnTo>
                    <a:pt x="2250" y="1004"/>
                  </a:lnTo>
                  <a:lnTo>
                    <a:pt x="2330" y="1038"/>
                  </a:lnTo>
                  <a:lnTo>
                    <a:pt x="2313" y="1076"/>
                  </a:lnTo>
                  <a:lnTo>
                    <a:pt x="2237" y="1043"/>
                  </a:lnTo>
                  <a:lnTo>
                    <a:pt x="2260" y="1128"/>
                  </a:lnTo>
                  <a:lnTo>
                    <a:pt x="2277" y="1214"/>
                  </a:lnTo>
                  <a:lnTo>
                    <a:pt x="2287" y="1301"/>
                  </a:lnTo>
                  <a:lnTo>
                    <a:pt x="2291" y="1391"/>
                  </a:lnTo>
                  <a:lnTo>
                    <a:pt x="2287" y="1469"/>
                  </a:lnTo>
                  <a:lnTo>
                    <a:pt x="2280" y="1546"/>
                  </a:lnTo>
                  <a:lnTo>
                    <a:pt x="2280" y="1546"/>
                  </a:lnTo>
                  <a:lnTo>
                    <a:pt x="2280" y="1546"/>
                  </a:lnTo>
                  <a:lnTo>
                    <a:pt x="2360" y="1560"/>
                  </a:lnTo>
                  <a:lnTo>
                    <a:pt x="2439" y="1580"/>
                  </a:lnTo>
                  <a:lnTo>
                    <a:pt x="2516" y="1606"/>
                  </a:lnTo>
                  <a:lnTo>
                    <a:pt x="2590" y="1637"/>
                  </a:lnTo>
                  <a:lnTo>
                    <a:pt x="2662" y="1672"/>
                  </a:lnTo>
                  <a:lnTo>
                    <a:pt x="2732" y="1714"/>
                  </a:lnTo>
                  <a:lnTo>
                    <a:pt x="2798" y="1758"/>
                  </a:lnTo>
                  <a:lnTo>
                    <a:pt x="2860" y="1809"/>
                  </a:lnTo>
                  <a:lnTo>
                    <a:pt x="2919" y="1863"/>
                  </a:lnTo>
                  <a:lnTo>
                    <a:pt x="2975" y="1921"/>
                  </a:lnTo>
                  <a:lnTo>
                    <a:pt x="3026" y="1983"/>
                  </a:lnTo>
                  <a:lnTo>
                    <a:pt x="3073" y="2051"/>
                  </a:lnTo>
                  <a:lnTo>
                    <a:pt x="3116" y="2120"/>
                  </a:lnTo>
                  <a:lnTo>
                    <a:pt x="3179" y="2084"/>
                  </a:lnTo>
                  <a:lnTo>
                    <a:pt x="3241" y="2042"/>
                  </a:lnTo>
                  <a:lnTo>
                    <a:pt x="3298" y="1999"/>
                  </a:lnTo>
                  <a:lnTo>
                    <a:pt x="3353" y="1952"/>
                  </a:lnTo>
                  <a:lnTo>
                    <a:pt x="3331" y="1942"/>
                  </a:lnTo>
                  <a:lnTo>
                    <a:pt x="3367" y="1862"/>
                  </a:lnTo>
                  <a:lnTo>
                    <a:pt x="3285" y="1828"/>
                  </a:lnTo>
                  <a:lnTo>
                    <a:pt x="3302" y="1790"/>
                  </a:lnTo>
                  <a:lnTo>
                    <a:pt x="3382" y="1824"/>
                  </a:lnTo>
                  <a:lnTo>
                    <a:pt x="3417" y="1744"/>
                  </a:lnTo>
                  <a:lnTo>
                    <a:pt x="3454" y="1761"/>
                  </a:lnTo>
                  <a:lnTo>
                    <a:pt x="3420" y="1841"/>
                  </a:lnTo>
                  <a:lnTo>
                    <a:pt x="3446" y="1851"/>
                  </a:lnTo>
                  <a:lnTo>
                    <a:pt x="3498" y="1785"/>
                  </a:lnTo>
                  <a:lnTo>
                    <a:pt x="3543" y="1715"/>
                  </a:lnTo>
                  <a:lnTo>
                    <a:pt x="3585" y="1641"/>
                  </a:lnTo>
                  <a:lnTo>
                    <a:pt x="3619" y="1564"/>
                  </a:lnTo>
                  <a:lnTo>
                    <a:pt x="3648" y="1485"/>
                  </a:lnTo>
                  <a:lnTo>
                    <a:pt x="3671" y="1403"/>
                  </a:lnTo>
                  <a:lnTo>
                    <a:pt x="3688" y="1319"/>
                  </a:lnTo>
                  <a:lnTo>
                    <a:pt x="3698" y="1233"/>
                  </a:lnTo>
                  <a:lnTo>
                    <a:pt x="3701" y="1146"/>
                  </a:lnTo>
                  <a:lnTo>
                    <a:pt x="3699" y="1070"/>
                  </a:lnTo>
                  <a:lnTo>
                    <a:pt x="3691" y="996"/>
                  </a:lnTo>
                  <a:lnTo>
                    <a:pt x="3679" y="923"/>
                  </a:lnTo>
                  <a:lnTo>
                    <a:pt x="3661" y="852"/>
                  </a:lnTo>
                  <a:lnTo>
                    <a:pt x="3654" y="871"/>
                  </a:lnTo>
                  <a:lnTo>
                    <a:pt x="3573" y="837"/>
                  </a:lnTo>
                  <a:lnTo>
                    <a:pt x="3539" y="917"/>
                  </a:lnTo>
                  <a:lnTo>
                    <a:pt x="3501" y="901"/>
                  </a:lnTo>
                  <a:lnTo>
                    <a:pt x="3535" y="821"/>
                  </a:lnTo>
                  <a:lnTo>
                    <a:pt x="3455" y="786"/>
                  </a:lnTo>
                  <a:lnTo>
                    <a:pt x="3472" y="749"/>
                  </a:lnTo>
                  <a:lnTo>
                    <a:pt x="3552" y="783"/>
                  </a:lnTo>
                  <a:lnTo>
                    <a:pt x="3586" y="703"/>
                  </a:lnTo>
                  <a:lnTo>
                    <a:pt x="3613" y="714"/>
                  </a:lnTo>
                  <a:lnTo>
                    <a:pt x="3579" y="640"/>
                  </a:lnTo>
                  <a:lnTo>
                    <a:pt x="3539" y="568"/>
                  </a:lnTo>
                  <a:lnTo>
                    <a:pt x="3493" y="501"/>
                  </a:lnTo>
                  <a:lnTo>
                    <a:pt x="3443" y="438"/>
                  </a:lnTo>
                  <a:lnTo>
                    <a:pt x="3389" y="378"/>
                  </a:lnTo>
                  <a:lnTo>
                    <a:pt x="3330" y="321"/>
                  </a:lnTo>
                  <a:lnTo>
                    <a:pt x="3268" y="269"/>
                  </a:lnTo>
                  <a:lnTo>
                    <a:pt x="3202" y="222"/>
                  </a:lnTo>
                  <a:lnTo>
                    <a:pt x="3132" y="181"/>
                  </a:lnTo>
                  <a:lnTo>
                    <a:pt x="3059" y="143"/>
                  </a:lnTo>
                  <a:lnTo>
                    <a:pt x="2983" y="111"/>
                  </a:lnTo>
                  <a:lnTo>
                    <a:pt x="2905" y="85"/>
                  </a:lnTo>
                  <a:lnTo>
                    <a:pt x="2823" y="65"/>
                  </a:lnTo>
                  <a:lnTo>
                    <a:pt x="2740" y="51"/>
                  </a:lnTo>
                  <a:lnTo>
                    <a:pt x="2749" y="56"/>
                  </a:lnTo>
                  <a:lnTo>
                    <a:pt x="2715" y="136"/>
                  </a:lnTo>
                  <a:lnTo>
                    <a:pt x="2795" y="170"/>
                  </a:lnTo>
                  <a:lnTo>
                    <a:pt x="2779" y="208"/>
                  </a:lnTo>
                  <a:lnTo>
                    <a:pt x="2699" y="174"/>
                  </a:lnTo>
                  <a:lnTo>
                    <a:pt x="2664" y="254"/>
                  </a:lnTo>
                  <a:lnTo>
                    <a:pt x="2627" y="237"/>
                  </a:lnTo>
                  <a:lnTo>
                    <a:pt x="2661" y="157"/>
                  </a:lnTo>
                  <a:lnTo>
                    <a:pt x="2581" y="123"/>
                  </a:lnTo>
                  <a:lnTo>
                    <a:pt x="2597" y="85"/>
                  </a:lnTo>
                  <a:lnTo>
                    <a:pt x="2677" y="119"/>
                  </a:lnTo>
                  <a:lnTo>
                    <a:pt x="2708" y="48"/>
                  </a:lnTo>
                  <a:lnTo>
                    <a:pt x="2653" y="43"/>
                  </a:lnTo>
                  <a:lnTo>
                    <a:pt x="2597" y="42"/>
                  </a:lnTo>
                  <a:close/>
                  <a:moveTo>
                    <a:pt x="2597" y="0"/>
                  </a:moveTo>
                  <a:lnTo>
                    <a:pt x="2687" y="4"/>
                  </a:lnTo>
                  <a:lnTo>
                    <a:pt x="2774" y="15"/>
                  </a:lnTo>
                  <a:lnTo>
                    <a:pt x="2859" y="31"/>
                  </a:lnTo>
                  <a:lnTo>
                    <a:pt x="2942" y="54"/>
                  </a:lnTo>
                  <a:lnTo>
                    <a:pt x="3023" y="83"/>
                  </a:lnTo>
                  <a:lnTo>
                    <a:pt x="3100" y="117"/>
                  </a:lnTo>
                  <a:lnTo>
                    <a:pt x="3175" y="157"/>
                  </a:lnTo>
                  <a:lnTo>
                    <a:pt x="3245" y="202"/>
                  </a:lnTo>
                  <a:lnTo>
                    <a:pt x="3313" y="253"/>
                  </a:lnTo>
                  <a:lnTo>
                    <a:pt x="3376" y="307"/>
                  </a:lnTo>
                  <a:lnTo>
                    <a:pt x="3435" y="367"/>
                  </a:lnTo>
                  <a:lnTo>
                    <a:pt x="3490" y="431"/>
                  </a:lnTo>
                  <a:lnTo>
                    <a:pt x="3541" y="498"/>
                  </a:lnTo>
                  <a:lnTo>
                    <a:pt x="3586" y="568"/>
                  </a:lnTo>
                  <a:lnTo>
                    <a:pt x="3626" y="643"/>
                  </a:lnTo>
                  <a:lnTo>
                    <a:pt x="3660" y="720"/>
                  </a:lnTo>
                  <a:lnTo>
                    <a:pt x="3690" y="800"/>
                  </a:lnTo>
                  <a:lnTo>
                    <a:pt x="3712" y="883"/>
                  </a:lnTo>
                  <a:lnTo>
                    <a:pt x="3729" y="969"/>
                  </a:lnTo>
                  <a:lnTo>
                    <a:pt x="3739" y="1056"/>
                  </a:lnTo>
                  <a:lnTo>
                    <a:pt x="3743" y="1146"/>
                  </a:lnTo>
                  <a:lnTo>
                    <a:pt x="3739" y="1231"/>
                  </a:lnTo>
                  <a:lnTo>
                    <a:pt x="3730" y="1313"/>
                  </a:lnTo>
                  <a:lnTo>
                    <a:pt x="3716" y="1395"/>
                  </a:lnTo>
                  <a:lnTo>
                    <a:pt x="3694" y="1474"/>
                  </a:lnTo>
                  <a:lnTo>
                    <a:pt x="3668" y="1552"/>
                  </a:lnTo>
                  <a:lnTo>
                    <a:pt x="3637" y="1628"/>
                  </a:lnTo>
                  <a:lnTo>
                    <a:pt x="3600" y="1701"/>
                  </a:lnTo>
                  <a:lnTo>
                    <a:pt x="3558" y="1770"/>
                  </a:lnTo>
                  <a:lnTo>
                    <a:pt x="3510" y="1836"/>
                  </a:lnTo>
                  <a:lnTo>
                    <a:pt x="3459" y="1900"/>
                  </a:lnTo>
                  <a:lnTo>
                    <a:pt x="3403" y="1960"/>
                  </a:lnTo>
                  <a:lnTo>
                    <a:pt x="3342" y="2015"/>
                  </a:lnTo>
                  <a:lnTo>
                    <a:pt x="3277" y="2067"/>
                  </a:lnTo>
                  <a:lnTo>
                    <a:pt x="3208" y="2113"/>
                  </a:lnTo>
                  <a:lnTo>
                    <a:pt x="3135" y="2155"/>
                  </a:lnTo>
                  <a:lnTo>
                    <a:pt x="3168" y="2226"/>
                  </a:lnTo>
                  <a:lnTo>
                    <a:pt x="3196" y="2298"/>
                  </a:lnTo>
                  <a:lnTo>
                    <a:pt x="3219" y="2372"/>
                  </a:lnTo>
                  <a:lnTo>
                    <a:pt x="3238" y="2448"/>
                  </a:lnTo>
                  <a:lnTo>
                    <a:pt x="3251" y="2524"/>
                  </a:lnTo>
                  <a:lnTo>
                    <a:pt x="3259" y="2601"/>
                  </a:lnTo>
                  <a:lnTo>
                    <a:pt x="3262" y="2680"/>
                  </a:lnTo>
                  <a:lnTo>
                    <a:pt x="3258" y="2768"/>
                  </a:lnTo>
                  <a:lnTo>
                    <a:pt x="3248" y="2856"/>
                  </a:lnTo>
                  <a:lnTo>
                    <a:pt x="3231" y="2941"/>
                  </a:lnTo>
                  <a:lnTo>
                    <a:pt x="3209" y="3025"/>
                  </a:lnTo>
                  <a:lnTo>
                    <a:pt x="3179" y="3105"/>
                  </a:lnTo>
                  <a:lnTo>
                    <a:pt x="3145" y="3183"/>
                  </a:lnTo>
                  <a:lnTo>
                    <a:pt x="3105" y="3257"/>
                  </a:lnTo>
                  <a:lnTo>
                    <a:pt x="3060" y="3328"/>
                  </a:lnTo>
                  <a:lnTo>
                    <a:pt x="3010" y="3395"/>
                  </a:lnTo>
                  <a:lnTo>
                    <a:pt x="2955" y="3458"/>
                  </a:lnTo>
                  <a:lnTo>
                    <a:pt x="2895" y="3517"/>
                  </a:lnTo>
                  <a:lnTo>
                    <a:pt x="2833" y="3573"/>
                  </a:lnTo>
                  <a:lnTo>
                    <a:pt x="2766" y="3622"/>
                  </a:lnTo>
                  <a:lnTo>
                    <a:pt x="2694" y="3667"/>
                  </a:lnTo>
                  <a:lnTo>
                    <a:pt x="2620" y="3707"/>
                  </a:lnTo>
                  <a:lnTo>
                    <a:pt x="2542" y="3742"/>
                  </a:lnTo>
                  <a:lnTo>
                    <a:pt x="2462" y="3771"/>
                  </a:lnTo>
                  <a:lnTo>
                    <a:pt x="2379" y="3794"/>
                  </a:lnTo>
                  <a:lnTo>
                    <a:pt x="2293" y="3811"/>
                  </a:lnTo>
                  <a:lnTo>
                    <a:pt x="2206" y="3820"/>
                  </a:lnTo>
                  <a:lnTo>
                    <a:pt x="2116" y="3824"/>
                  </a:lnTo>
                  <a:lnTo>
                    <a:pt x="2027" y="3820"/>
                  </a:lnTo>
                  <a:lnTo>
                    <a:pt x="1940" y="3811"/>
                  </a:lnTo>
                  <a:lnTo>
                    <a:pt x="1855" y="3794"/>
                  </a:lnTo>
                  <a:lnTo>
                    <a:pt x="1771" y="3771"/>
                  </a:lnTo>
                  <a:lnTo>
                    <a:pt x="1691" y="3742"/>
                  </a:lnTo>
                  <a:lnTo>
                    <a:pt x="1613" y="3707"/>
                  </a:lnTo>
                  <a:lnTo>
                    <a:pt x="1539" y="3667"/>
                  </a:lnTo>
                  <a:lnTo>
                    <a:pt x="1468" y="3622"/>
                  </a:lnTo>
                  <a:lnTo>
                    <a:pt x="1401" y="3573"/>
                  </a:lnTo>
                  <a:lnTo>
                    <a:pt x="1337" y="3517"/>
                  </a:lnTo>
                  <a:lnTo>
                    <a:pt x="1278" y="3458"/>
                  </a:lnTo>
                  <a:lnTo>
                    <a:pt x="1223" y="3395"/>
                  </a:lnTo>
                  <a:lnTo>
                    <a:pt x="1174" y="3328"/>
                  </a:lnTo>
                  <a:lnTo>
                    <a:pt x="1128" y="3257"/>
                  </a:lnTo>
                  <a:lnTo>
                    <a:pt x="1088" y="3183"/>
                  </a:lnTo>
                  <a:lnTo>
                    <a:pt x="1053" y="3105"/>
                  </a:lnTo>
                  <a:lnTo>
                    <a:pt x="1025" y="3025"/>
                  </a:lnTo>
                  <a:lnTo>
                    <a:pt x="1002" y="2941"/>
                  </a:lnTo>
                  <a:lnTo>
                    <a:pt x="985" y="2856"/>
                  </a:lnTo>
                  <a:lnTo>
                    <a:pt x="974" y="2768"/>
                  </a:lnTo>
                  <a:lnTo>
                    <a:pt x="971" y="2680"/>
                  </a:lnTo>
                  <a:lnTo>
                    <a:pt x="974" y="2601"/>
                  </a:lnTo>
                  <a:lnTo>
                    <a:pt x="983" y="2524"/>
                  </a:lnTo>
                  <a:lnTo>
                    <a:pt x="895" y="2508"/>
                  </a:lnTo>
                  <a:lnTo>
                    <a:pt x="811" y="2485"/>
                  </a:lnTo>
                  <a:lnTo>
                    <a:pt x="728" y="2457"/>
                  </a:lnTo>
                  <a:lnTo>
                    <a:pt x="649" y="2423"/>
                  </a:lnTo>
                  <a:lnTo>
                    <a:pt x="574" y="2383"/>
                  </a:lnTo>
                  <a:lnTo>
                    <a:pt x="502" y="2337"/>
                  </a:lnTo>
                  <a:lnTo>
                    <a:pt x="433" y="2287"/>
                  </a:lnTo>
                  <a:lnTo>
                    <a:pt x="369" y="2232"/>
                  </a:lnTo>
                  <a:lnTo>
                    <a:pt x="309" y="2172"/>
                  </a:lnTo>
                  <a:lnTo>
                    <a:pt x="253" y="2108"/>
                  </a:lnTo>
                  <a:lnTo>
                    <a:pt x="203" y="2041"/>
                  </a:lnTo>
                  <a:lnTo>
                    <a:pt x="158" y="1969"/>
                  </a:lnTo>
                  <a:lnTo>
                    <a:pt x="118" y="1895"/>
                  </a:lnTo>
                  <a:lnTo>
                    <a:pt x="82" y="1817"/>
                  </a:lnTo>
                  <a:lnTo>
                    <a:pt x="53" y="1736"/>
                  </a:lnTo>
                  <a:lnTo>
                    <a:pt x="30" y="1653"/>
                  </a:lnTo>
                  <a:lnTo>
                    <a:pt x="14" y="1567"/>
                  </a:lnTo>
                  <a:lnTo>
                    <a:pt x="3" y="1480"/>
                  </a:lnTo>
                  <a:lnTo>
                    <a:pt x="0" y="1391"/>
                  </a:lnTo>
                  <a:lnTo>
                    <a:pt x="3" y="1301"/>
                  </a:lnTo>
                  <a:lnTo>
                    <a:pt x="14" y="1214"/>
                  </a:lnTo>
                  <a:lnTo>
                    <a:pt x="30" y="1129"/>
                  </a:lnTo>
                  <a:lnTo>
                    <a:pt x="53" y="1046"/>
                  </a:lnTo>
                  <a:lnTo>
                    <a:pt x="82" y="965"/>
                  </a:lnTo>
                  <a:lnTo>
                    <a:pt x="116" y="888"/>
                  </a:lnTo>
                  <a:lnTo>
                    <a:pt x="157" y="813"/>
                  </a:lnTo>
                  <a:lnTo>
                    <a:pt x="201" y="743"/>
                  </a:lnTo>
                  <a:lnTo>
                    <a:pt x="252" y="676"/>
                  </a:lnTo>
                  <a:lnTo>
                    <a:pt x="306" y="612"/>
                  </a:lnTo>
                  <a:lnTo>
                    <a:pt x="366" y="553"/>
                  </a:lnTo>
                  <a:lnTo>
                    <a:pt x="429" y="498"/>
                  </a:lnTo>
                  <a:lnTo>
                    <a:pt x="497" y="448"/>
                  </a:lnTo>
                  <a:lnTo>
                    <a:pt x="568" y="402"/>
                  </a:lnTo>
                  <a:lnTo>
                    <a:pt x="642" y="362"/>
                  </a:lnTo>
                  <a:lnTo>
                    <a:pt x="720" y="328"/>
                  </a:lnTo>
                  <a:lnTo>
                    <a:pt x="800" y="300"/>
                  </a:lnTo>
                  <a:lnTo>
                    <a:pt x="882" y="276"/>
                  </a:lnTo>
                  <a:lnTo>
                    <a:pt x="969" y="260"/>
                  </a:lnTo>
                  <a:lnTo>
                    <a:pt x="1056" y="249"/>
                  </a:lnTo>
                  <a:lnTo>
                    <a:pt x="1145" y="247"/>
                  </a:lnTo>
                  <a:lnTo>
                    <a:pt x="1233" y="249"/>
                  </a:lnTo>
                  <a:lnTo>
                    <a:pt x="1319" y="260"/>
                  </a:lnTo>
                  <a:lnTo>
                    <a:pt x="1405" y="276"/>
                  </a:lnTo>
                  <a:lnTo>
                    <a:pt x="1487" y="299"/>
                  </a:lnTo>
                  <a:lnTo>
                    <a:pt x="1570" y="328"/>
                  </a:lnTo>
                  <a:lnTo>
                    <a:pt x="1649" y="363"/>
                  </a:lnTo>
                  <a:lnTo>
                    <a:pt x="1725" y="405"/>
                  </a:lnTo>
                  <a:lnTo>
                    <a:pt x="1782" y="342"/>
                  </a:lnTo>
                  <a:lnTo>
                    <a:pt x="1842" y="286"/>
                  </a:lnTo>
                  <a:lnTo>
                    <a:pt x="1907" y="233"/>
                  </a:lnTo>
                  <a:lnTo>
                    <a:pt x="1974" y="185"/>
                  </a:lnTo>
                  <a:lnTo>
                    <a:pt x="2043" y="143"/>
                  </a:lnTo>
                  <a:lnTo>
                    <a:pt x="2116" y="107"/>
                  </a:lnTo>
                  <a:lnTo>
                    <a:pt x="2192" y="75"/>
                  </a:lnTo>
                  <a:lnTo>
                    <a:pt x="2270" y="49"/>
                  </a:lnTo>
                  <a:lnTo>
                    <a:pt x="2350" y="28"/>
                  </a:lnTo>
                  <a:lnTo>
                    <a:pt x="2431" y="12"/>
                  </a:lnTo>
                  <a:lnTo>
                    <a:pt x="2513" y="4"/>
                  </a:lnTo>
                  <a:lnTo>
                    <a:pt x="25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543"/>
            <p:cNvSpPr>
              <a:spLocks/>
            </p:cNvSpPr>
            <p:nvPr/>
          </p:nvSpPr>
          <p:spPr bwMode="auto">
            <a:xfrm>
              <a:off x="8950326" y="5375276"/>
              <a:ext cx="47625" cy="47625"/>
            </a:xfrm>
            <a:custGeom>
              <a:avLst/>
              <a:gdLst>
                <a:gd name="T0" fmla="*/ 28 w 181"/>
                <a:gd name="T1" fmla="*/ 0 h 182"/>
                <a:gd name="T2" fmla="*/ 91 w 181"/>
                <a:gd name="T3" fmla="*/ 61 h 182"/>
                <a:gd name="T4" fmla="*/ 152 w 181"/>
                <a:gd name="T5" fmla="*/ 0 h 182"/>
                <a:gd name="T6" fmla="*/ 181 w 181"/>
                <a:gd name="T7" fmla="*/ 30 h 182"/>
                <a:gd name="T8" fmla="*/ 119 w 181"/>
                <a:gd name="T9" fmla="*/ 91 h 182"/>
                <a:gd name="T10" fmla="*/ 181 w 181"/>
                <a:gd name="T11" fmla="*/ 152 h 182"/>
                <a:gd name="T12" fmla="*/ 152 w 181"/>
                <a:gd name="T13" fmla="*/ 182 h 182"/>
                <a:gd name="T14" fmla="*/ 91 w 181"/>
                <a:gd name="T15" fmla="*/ 119 h 182"/>
                <a:gd name="T16" fmla="*/ 28 w 181"/>
                <a:gd name="T17" fmla="*/ 182 h 182"/>
                <a:gd name="T18" fmla="*/ 0 w 181"/>
                <a:gd name="T19" fmla="*/ 152 h 182"/>
                <a:gd name="T20" fmla="*/ 61 w 181"/>
                <a:gd name="T21" fmla="*/ 91 h 182"/>
                <a:gd name="T22" fmla="*/ 0 w 181"/>
                <a:gd name="T23" fmla="*/ 30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1" y="61"/>
                  </a:lnTo>
                  <a:lnTo>
                    <a:pt x="152" y="0"/>
                  </a:lnTo>
                  <a:lnTo>
                    <a:pt x="181" y="30"/>
                  </a:lnTo>
                  <a:lnTo>
                    <a:pt x="119" y="91"/>
                  </a:lnTo>
                  <a:lnTo>
                    <a:pt x="181" y="152"/>
                  </a:lnTo>
                  <a:lnTo>
                    <a:pt x="152" y="182"/>
                  </a:lnTo>
                  <a:lnTo>
                    <a:pt x="91" y="119"/>
                  </a:lnTo>
                  <a:lnTo>
                    <a:pt x="28" y="182"/>
                  </a:lnTo>
                  <a:lnTo>
                    <a:pt x="0" y="152"/>
                  </a:lnTo>
                  <a:lnTo>
                    <a:pt x="61" y="91"/>
                  </a:lnTo>
                  <a:lnTo>
                    <a:pt x="0" y="3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544"/>
            <p:cNvSpPr>
              <a:spLocks/>
            </p:cNvSpPr>
            <p:nvPr/>
          </p:nvSpPr>
          <p:spPr bwMode="auto">
            <a:xfrm>
              <a:off x="9051926" y="5375276"/>
              <a:ext cx="47625" cy="47625"/>
            </a:xfrm>
            <a:custGeom>
              <a:avLst/>
              <a:gdLst>
                <a:gd name="T0" fmla="*/ 28 w 182"/>
                <a:gd name="T1" fmla="*/ 0 h 182"/>
                <a:gd name="T2" fmla="*/ 91 w 182"/>
                <a:gd name="T3" fmla="*/ 61 h 182"/>
                <a:gd name="T4" fmla="*/ 152 w 182"/>
                <a:gd name="T5" fmla="*/ 0 h 182"/>
                <a:gd name="T6" fmla="*/ 182 w 182"/>
                <a:gd name="T7" fmla="*/ 30 h 182"/>
                <a:gd name="T8" fmla="*/ 119 w 182"/>
                <a:gd name="T9" fmla="*/ 91 h 182"/>
                <a:gd name="T10" fmla="*/ 182 w 182"/>
                <a:gd name="T11" fmla="*/ 152 h 182"/>
                <a:gd name="T12" fmla="*/ 152 w 182"/>
                <a:gd name="T13" fmla="*/ 182 h 182"/>
                <a:gd name="T14" fmla="*/ 91 w 182"/>
                <a:gd name="T15" fmla="*/ 119 h 182"/>
                <a:gd name="T16" fmla="*/ 28 w 182"/>
                <a:gd name="T17" fmla="*/ 182 h 182"/>
                <a:gd name="T18" fmla="*/ 0 w 182"/>
                <a:gd name="T19" fmla="*/ 152 h 182"/>
                <a:gd name="T20" fmla="*/ 61 w 182"/>
                <a:gd name="T21" fmla="*/ 91 h 182"/>
                <a:gd name="T22" fmla="*/ 0 w 182"/>
                <a:gd name="T23" fmla="*/ 30 h 182"/>
                <a:gd name="T24" fmla="*/ 28 w 182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82">
                  <a:moveTo>
                    <a:pt x="28" y="0"/>
                  </a:moveTo>
                  <a:lnTo>
                    <a:pt x="91" y="61"/>
                  </a:lnTo>
                  <a:lnTo>
                    <a:pt x="152" y="0"/>
                  </a:lnTo>
                  <a:lnTo>
                    <a:pt x="182" y="30"/>
                  </a:lnTo>
                  <a:lnTo>
                    <a:pt x="119" y="91"/>
                  </a:lnTo>
                  <a:lnTo>
                    <a:pt x="182" y="152"/>
                  </a:lnTo>
                  <a:lnTo>
                    <a:pt x="152" y="182"/>
                  </a:lnTo>
                  <a:lnTo>
                    <a:pt x="91" y="119"/>
                  </a:lnTo>
                  <a:lnTo>
                    <a:pt x="28" y="182"/>
                  </a:lnTo>
                  <a:lnTo>
                    <a:pt x="0" y="152"/>
                  </a:lnTo>
                  <a:lnTo>
                    <a:pt x="61" y="91"/>
                  </a:lnTo>
                  <a:lnTo>
                    <a:pt x="0" y="3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545"/>
            <p:cNvSpPr>
              <a:spLocks/>
            </p:cNvSpPr>
            <p:nvPr/>
          </p:nvSpPr>
          <p:spPr bwMode="auto">
            <a:xfrm>
              <a:off x="9153526" y="5375276"/>
              <a:ext cx="47625" cy="47625"/>
            </a:xfrm>
            <a:custGeom>
              <a:avLst/>
              <a:gdLst>
                <a:gd name="T0" fmla="*/ 29 w 182"/>
                <a:gd name="T1" fmla="*/ 0 h 182"/>
                <a:gd name="T2" fmla="*/ 91 w 182"/>
                <a:gd name="T3" fmla="*/ 61 h 182"/>
                <a:gd name="T4" fmla="*/ 152 w 182"/>
                <a:gd name="T5" fmla="*/ 0 h 182"/>
                <a:gd name="T6" fmla="*/ 182 w 182"/>
                <a:gd name="T7" fmla="*/ 30 h 182"/>
                <a:gd name="T8" fmla="*/ 119 w 182"/>
                <a:gd name="T9" fmla="*/ 91 h 182"/>
                <a:gd name="T10" fmla="*/ 182 w 182"/>
                <a:gd name="T11" fmla="*/ 152 h 182"/>
                <a:gd name="T12" fmla="*/ 152 w 182"/>
                <a:gd name="T13" fmla="*/ 182 h 182"/>
                <a:gd name="T14" fmla="*/ 91 w 182"/>
                <a:gd name="T15" fmla="*/ 119 h 182"/>
                <a:gd name="T16" fmla="*/ 29 w 182"/>
                <a:gd name="T17" fmla="*/ 182 h 182"/>
                <a:gd name="T18" fmla="*/ 0 w 182"/>
                <a:gd name="T19" fmla="*/ 152 h 182"/>
                <a:gd name="T20" fmla="*/ 62 w 182"/>
                <a:gd name="T21" fmla="*/ 91 h 182"/>
                <a:gd name="T22" fmla="*/ 0 w 182"/>
                <a:gd name="T23" fmla="*/ 30 h 182"/>
                <a:gd name="T24" fmla="*/ 29 w 182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82">
                  <a:moveTo>
                    <a:pt x="29" y="0"/>
                  </a:moveTo>
                  <a:lnTo>
                    <a:pt x="91" y="61"/>
                  </a:lnTo>
                  <a:lnTo>
                    <a:pt x="152" y="0"/>
                  </a:lnTo>
                  <a:lnTo>
                    <a:pt x="182" y="30"/>
                  </a:lnTo>
                  <a:lnTo>
                    <a:pt x="119" y="91"/>
                  </a:lnTo>
                  <a:lnTo>
                    <a:pt x="182" y="152"/>
                  </a:lnTo>
                  <a:lnTo>
                    <a:pt x="152" y="182"/>
                  </a:lnTo>
                  <a:lnTo>
                    <a:pt x="91" y="119"/>
                  </a:lnTo>
                  <a:lnTo>
                    <a:pt x="29" y="182"/>
                  </a:lnTo>
                  <a:lnTo>
                    <a:pt x="0" y="152"/>
                  </a:lnTo>
                  <a:lnTo>
                    <a:pt x="62" y="91"/>
                  </a:lnTo>
                  <a:lnTo>
                    <a:pt x="0" y="30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546"/>
            <p:cNvSpPr>
              <a:spLocks/>
            </p:cNvSpPr>
            <p:nvPr/>
          </p:nvSpPr>
          <p:spPr bwMode="auto">
            <a:xfrm>
              <a:off x="8902701" y="5459413"/>
              <a:ext cx="47625" cy="47625"/>
            </a:xfrm>
            <a:custGeom>
              <a:avLst/>
              <a:gdLst>
                <a:gd name="T0" fmla="*/ 29 w 182"/>
                <a:gd name="T1" fmla="*/ 0 h 182"/>
                <a:gd name="T2" fmla="*/ 91 w 182"/>
                <a:gd name="T3" fmla="*/ 61 h 182"/>
                <a:gd name="T4" fmla="*/ 152 w 182"/>
                <a:gd name="T5" fmla="*/ 0 h 182"/>
                <a:gd name="T6" fmla="*/ 182 w 182"/>
                <a:gd name="T7" fmla="*/ 28 h 182"/>
                <a:gd name="T8" fmla="*/ 121 w 182"/>
                <a:gd name="T9" fmla="*/ 91 h 182"/>
                <a:gd name="T10" fmla="*/ 182 w 182"/>
                <a:gd name="T11" fmla="*/ 152 h 182"/>
                <a:gd name="T12" fmla="*/ 152 w 182"/>
                <a:gd name="T13" fmla="*/ 182 h 182"/>
                <a:gd name="T14" fmla="*/ 91 w 182"/>
                <a:gd name="T15" fmla="*/ 119 h 182"/>
                <a:gd name="T16" fmla="*/ 29 w 182"/>
                <a:gd name="T17" fmla="*/ 182 h 182"/>
                <a:gd name="T18" fmla="*/ 0 w 182"/>
                <a:gd name="T19" fmla="*/ 152 h 182"/>
                <a:gd name="T20" fmla="*/ 62 w 182"/>
                <a:gd name="T21" fmla="*/ 91 h 182"/>
                <a:gd name="T22" fmla="*/ 0 w 182"/>
                <a:gd name="T23" fmla="*/ 28 h 182"/>
                <a:gd name="T24" fmla="*/ 29 w 182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82">
                  <a:moveTo>
                    <a:pt x="29" y="0"/>
                  </a:moveTo>
                  <a:lnTo>
                    <a:pt x="91" y="61"/>
                  </a:lnTo>
                  <a:lnTo>
                    <a:pt x="152" y="0"/>
                  </a:lnTo>
                  <a:lnTo>
                    <a:pt x="182" y="28"/>
                  </a:lnTo>
                  <a:lnTo>
                    <a:pt x="121" y="91"/>
                  </a:lnTo>
                  <a:lnTo>
                    <a:pt x="182" y="152"/>
                  </a:lnTo>
                  <a:lnTo>
                    <a:pt x="152" y="182"/>
                  </a:lnTo>
                  <a:lnTo>
                    <a:pt x="91" y="119"/>
                  </a:lnTo>
                  <a:lnTo>
                    <a:pt x="29" y="182"/>
                  </a:lnTo>
                  <a:lnTo>
                    <a:pt x="0" y="152"/>
                  </a:lnTo>
                  <a:lnTo>
                    <a:pt x="62" y="91"/>
                  </a:lnTo>
                  <a:lnTo>
                    <a:pt x="0" y="28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547"/>
            <p:cNvSpPr>
              <a:spLocks/>
            </p:cNvSpPr>
            <p:nvPr/>
          </p:nvSpPr>
          <p:spPr bwMode="auto">
            <a:xfrm>
              <a:off x="9004301" y="5459413"/>
              <a:ext cx="47625" cy="47625"/>
            </a:xfrm>
            <a:custGeom>
              <a:avLst/>
              <a:gdLst>
                <a:gd name="T0" fmla="*/ 28 w 181"/>
                <a:gd name="T1" fmla="*/ 0 h 182"/>
                <a:gd name="T2" fmla="*/ 90 w 181"/>
                <a:gd name="T3" fmla="*/ 61 h 182"/>
                <a:gd name="T4" fmla="*/ 152 w 181"/>
                <a:gd name="T5" fmla="*/ 0 h 182"/>
                <a:gd name="T6" fmla="*/ 181 w 181"/>
                <a:gd name="T7" fmla="*/ 28 h 182"/>
                <a:gd name="T8" fmla="*/ 119 w 181"/>
                <a:gd name="T9" fmla="*/ 91 h 182"/>
                <a:gd name="T10" fmla="*/ 181 w 181"/>
                <a:gd name="T11" fmla="*/ 152 h 182"/>
                <a:gd name="T12" fmla="*/ 152 w 181"/>
                <a:gd name="T13" fmla="*/ 182 h 182"/>
                <a:gd name="T14" fmla="*/ 90 w 181"/>
                <a:gd name="T15" fmla="*/ 119 h 182"/>
                <a:gd name="T16" fmla="*/ 28 w 181"/>
                <a:gd name="T17" fmla="*/ 182 h 182"/>
                <a:gd name="T18" fmla="*/ 0 w 181"/>
                <a:gd name="T19" fmla="*/ 152 h 182"/>
                <a:gd name="T20" fmla="*/ 61 w 181"/>
                <a:gd name="T21" fmla="*/ 91 h 182"/>
                <a:gd name="T22" fmla="*/ 0 w 181"/>
                <a:gd name="T23" fmla="*/ 28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0" y="61"/>
                  </a:lnTo>
                  <a:lnTo>
                    <a:pt x="152" y="0"/>
                  </a:lnTo>
                  <a:lnTo>
                    <a:pt x="181" y="28"/>
                  </a:lnTo>
                  <a:lnTo>
                    <a:pt x="119" y="91"/>
                  </a:lnTo>
                  <a:lnTo>
                    <a:pt x="181" y="152"/>
                  </a:lnTo>
                  <a:lnTo>
                    <a:pt x="152" y="182"/>
                  </a:lnTo>
                  <a:lnTo>
                    <a:pt x="90" y="119"/>
                  </a:lnTo>
                  <a:lnTo>
                    <a:pt x="28" y="182"/>
                  </a:lnTo>
                  <a:lnTo>
                    <a:pt x="0" y="152"/>
                  </a:lnTo>
                  <a:lnTo>
                    <a:pt x="61" y="91"/>
                  </a:lnTo>
                  <a:lnTo>
                    <a:pt x="0" y="28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548"/>
            <p:cNvSpPr>
              <a:spLocks/>
            </p:cNvSpPr>
            <p:nvPr/>
          </p:nvSpPr>
          <p:spPr bwMode="auto">
            <a:xfrm>
              <a:off x="9105901" y="5459413"/>
              <a:ext cx="47625" cy="47625"/>
            </a:xfrm>
            <a:custGeom>
              <a:avLst/>
              <a:gdLst>
                <a:gd name="T0" fmla="*/ 28 w 181"/>
                <a:gd name="T1" fmla="*/ 0 h 182"/>
                <a:gd name="T2" fmla="*/ 91 w 181"/>
                <a:gd name="T3" fmla="*/ 61 h 182"/>
                <a:gd name="T4" fmla="*/ 152 w 181"/>
                <a:gd name="T5" fmla="*/ 0 h 182"/>
                <a:gd name="T6" fmla="*/ 181 w 181"/>
                <a:gd name="T7" fmla="*/ 28 h 182"/>
                <a:gd name="T8" fmla="*/ 119 w 181"/>
                <a:gd name="T9" fmla="*/ 91 h 182"/>
                <a:gd name="T10" fmla="*/ 181 w 181"/>
                <a:gd name="T11" fmla="*/ 152 h 182"/>
                <a:gd name="T12" fmla="*/ 152 w 181"/>
                <a:gd name="T13" fmla="*/ 182 h 182"/>
                <a:gd name="T14" fmla="*/ 91 w 181"/>
                <a:gd name="T15" fmla="*/ 119 h 182"/>
                <a:gd name="T16" fmla="*/ 28 w 181"/>
                <a:gd name="T17" fmla="*/ 182 h 182"/>
                <a:gd name="T18" fmla="*/ 0 w 181"/>
                <a:gd name="T19" fmla="*/ 152 h 182"/>
                <a:gd name="T20" fmla="*/ 61 w 181"/>
                <a:gd name="T21" fmla="*/ 91 h 182"/>
                <a:gd name="T22" fmla="*/ 0 w 181"/>
                <a:gd name="T23" fmla="*/ 28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1" y="61"/>
                  </a:lnTo>
                  <a:lnTo>
                    <a:pt x="152" y="0"/>
                  </a:lnTo>
                  <a:lnTo>
                    <a:pt x="181" y="28"/>
                  </a:lnTo>
                  <a:lnTo>
                    <a:pt x="119" y="91"/>
                  </a:lnTo>
                  <a:lnTo>
                    <a:pt x="181" y="152"/>
                  </a:lnTo>
                  <a:lnTo>
                    <a:pt x="152" y="182"/>
                  </a:lnTo>
                  <a:lnTo>
                    <a:pt x="91" y="119"/>
                  </a:lnTo>
                  <a:lnTo>
                    <a:pt x="28" y="182"/>
                  </a:lnTo>
                  <a:lnTo>
                    <a:pt x="0" y="152"/>
                  </a:lnTo>
                  <a:lnTo>
                    <a:pt x="61" y="91"/>
                  </a:lnTo>
                  <a:lnTo>
                    <a:pt x="0" y="28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549"/>
            <p:cNvSpPr>
              <a:spLocks/>
            </p:cNvSpPr>
            <p:nvPr/>
          </p:nvSpPr>
          <p:spPr bwMode="auto">
            <a:xfrm>
              <a:off x="8848726" y="5541963"/>
              <a:ext cx="47625" cy="49213"/>
            </a:xfrm>
            <a:custGeom>
              <a:avLst/>
              <a:gdLst>
                <a:gd name="T0" fmla="*/ 28 w 181"/>
                <a:gd name="T1" fmla="*/ 0 h 182"/>
                <a:gd name="T2" fmla="*/ 90 w 181"/>
                <a:gd name="T3" fmla="*/ 61 h 182"/>
                <a:gd name="T4" fmla="*/ 152 w 181"/>
                <a:gd name="T5" fmla="*/ 0 h 182"/>
                <a:gd name="T6" fmla="*/ 181 w 181"/>
                <a:gd name="T7" fmla="*/ 28 h 182"/>
                <a:gd name="T8" fmla="*/ 119 w 181"/>
                <a:gd name="T9" fmla="*/ 91 h 182"/>
                <a:gd name="T10" fmla="*/ 181 w 181"/>
                <a:gd name="T11" fmla="*/ 152 h 182"/>
                <a:gd name="T12" fmla="*/ 152 w 181"/>
                <a:gd name="T13" fmla="*/ 182 h 182"/>
                <a:gd name="T14" fmla="*/ 90 w 181"/>
                <a:gd name="T15" fmla="*/ 119 h 182"/>
                <a:gd name="T16" fmla="*/ 28 w 181"/>
                <a:gd name="T17" fmla="*/ 182 h 182"/>
                <a:gd name="T18" fmla="*/ 0 w 181"/>
                <a:gd name="T19" fmla="*/ 152 h 182"/>
                <a:gd name="T20" fmla="*/ 61 w 181"/>
                <a:gd name="T21" fmla="*/ 91 h 182"/>
                <a:gd name="T22" fmla="*/ 0 w 181"/>
                <a:gd name="T23" fmla="*/ 28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0" y="61"/>
                  </a:lnTo>
                  <a:lnTo>
                    <a:pt x="152" y="0"/>
                  </a:lnTo>
                  <a:lnTo>
                    <a:pt x="181" y="28"/>
                  </a:lnTo>
                  <a:lnTo>
                    <a:pt x="119" y="91"/>
                  </a:lnTo>
                  <a:lnTo>
                    <a:pt x="181" y="152"/>
                  </a:lnTo>
                  <a:lnTo>
                    <a:pt x="152" y="182"/>
                  </a:lnTo>
                  <a:lnTo>
                    <a:pt x="90" y="119"/>
                  </a:lnTo>
                  <a:lnTo>
                    <a:pt x="28" y="182"/>
                  </a:lnTo>
                  <a:lnTo>
                    <a:pt x="0" y="152"/>
                  </a:lnTo>
                  <a:lnTo>
                    <a:pt x="61" y="91"/>
                  </a:lnTo>
                  <a:lnTo>
                    <a:pt x="0" y="28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550"/>
            <p:cNvSpPr>
              <a:spLocks/>
            </p:cNvSpPr>
            <p:nvPr/>
          </p:nvSpPr>
          <p:spPr bwMode="auto">
            <a:xfrm>
              <a:off x="8950326" y="5541963"/>
              <a:ext cx="47625" cy="49213"/>
            </a:xfrm>
            <a:custGeom>
              <a:avLst/>
              <a:gdLst>
                <a:gd name="T0" fmla="*/ 28 w 181"/>
                <a:gd name="T1" fmla="*/ 0 h 182"/>
                <a:gd name="T2" fmla="*/ 91 w 181"/>
                <a:gd name="T3" fmla="*/ 61 h 182"/>
                <a:gd name="T4" fmla="*/ 152 w 181"/>
                <a:gd name="T5" fmla="*/ 0 h 182"/>
                <a:gd name="T6" fmla="*/ 181 w 181"/>
                <a:gd name="T7" fmla="*/ 28 h 182"/>
                <a:gd name="T8" fmla="*/ 119 w 181"/>
                <a:gd name="T9" fmla="*/ 91 h 182"/>
                <a:gd name="T10" fmla="*/ 181 w 181"/>
                <a:gd name="T11" fmla="*/ 152 h 182"/>
                <a:gd name="T12" fmla="*/ 152 w 181"/>
                <a:gd name="T13" fmla="*/ 182 h 182"/>
                <a:gd name="T14" fmla="*/ 91 w 181"/>
                <a:gd name="T15" fmla="*/ 119 h 182"/>
                <a:gd name="T16" fmla="*/ 28 w 181"/>
                <a:gd name="T17" fmla="*/ 182 h 182"/>
                <a:gd name="T18" fmla="*/ 0 w 181"/>
                <a:gd name="T19" fmla="*/ 152 h 182"/>
                <a:gd name="T20" fmla="*/ 61 w 181"/>
                <a:gd name="T21" fmla="*/ 91 h 182"/>
                <a:gd name="T22" fmla="*/ 0 w 181"/>
                <a:gd name="T23" fmla="*/ 28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1" y="61"/>
                  </a:lnTo>
                  <a:lnTo>
                    <a:pt x="152" y="0"/>
                  </a:lnTo>
                  <a:lnTo>
                    <a:pt x="181" y="28"/>
                  </a:lnTo>
                  <a:lnTo>
                    <a:pt x="119" y="91"/>
                  </a:lnTo>
                  <a:lnTo>
                    <a:pt x="181" y="152"/>
                  </a:lnTo>
                  <a:lnTo>
                    <a:pt x="152" y="182"/>
                  </a:lnTo>
                  <a:lnTo>
                    <a:pt x="91" y="119"/>
                  </a:lnTo>
                  <a:lnTo>
                    <a:pt x="28" y="182"/>
                  </a:lnTo>
                  <a:lnTo>
                    <a:pt x="0" y="152"/>
                  </a:lnTo>
                  <a:lnTo>
                    <a:pt x="61" y="91"/>
                  </a:lnTo>
                  <a:lnTo>
                    <a:pt x="0" y="28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551"/>
            <p:cNvSpPr>
              <a:spLocks/>
            </p:cNvSpPr>
            <p:nvPr/>
          </p:nvSpPr>
          <p:spPr bwMode="auto">
            <a:xfrm>
              <a:off x="8950326" y="5711826"/>
              <a:ext cx="47625" cy="47625"/>
            </a:xfrm>
            <a:custGeom>
              <a:avLst/>
              <a:gdLst>
                <a:gd name="T0" fmla="*/ 28 w 181"/>
                <a:gd name="T1" fmla="*/ 0 h 182"/>
                <a:gd name="T2" fmla="*/ 91 w 181"/>
                <a:gd name="T3" fmla="*/ 63 h 182"/>
                <a:gd name="T4" fmla="*/ 152 w 181"/>
                <a:gd name="T5" fmla="*/ 0 h 182"/>
                <a:gd name="T6" fmla="*/ 181 w 181"/>
                <a:gd name="T7" fmla="*/ 30 h 182"/>
                <a:gd name="T8" fmla="*/ 119 w 181"/>
                <a:gd name="T9" fmla="*/ 91 h 182"/>
                <a:gd name="T10" fmla="*/ 181 w 181"/>
                <a:gd name="T11" fmla="*/ 154 h 182"/>
                <a:gd name="T12" fmla="*/ 152 w 181"/>
                <a:gd name="T13" fmla="*/ 182 h 182"/>
                <a:gd name="T14" fmla="*/ 91 w 181"/>
                <a:gd name="T15" fmla="*/ 121 h 182"/>
                <a:gd name="T16" fmla="*/ 28 w 181"/>
                <a:gd name="T17" fmla="*/ 182 h 182"/>
                <a:gd name="T18" fmla="*/ 0 w 181"/>
                <a:gd name="T19" fmla="*/ 154 h 182"/>
                <a:gd name="T20" fmla="*/ 61 w 181"/>
                <a:gd name="T21" fmla="*/ 91 h 182"/>
                <a:gd name="T22" fmla="*/ 0 w 181"/>
                <a:gd name="T23" fmla="*/ 30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1" y="63"/>
                  </a:lnTo>
                  <a:lnTo>
                    <a:pt x="152" y="0"/>
                  </a:lnTo>
                  <a:lnTo>
                    <a:pt x="181" y="30"/>
                  </a:lnTo>
                  <a:lnTo>
                    <a:pt x="119" y="91"/>
                  </a:lnTo>
                  <a:lnTo>
                    <a:pt x="181" y="154"/>
                  </a:lnTo>
                  <a:lnTo>
                    <a:pt x="152" y="182"/>
                  </a:lnTo>
                  <a:lnTo>
                    <a:pt x="91" y="121"/>
                  </a:lnTo>
                  <a:lnTo>
                    <a:pt x="28" y="182"/>
                  </a:lnTo>
                  <a:lnTo>
                    <a:pt x="0" y="154"/>
                  </a:lnTo>
                  <a:lnTo>
                    <a:pt x="61" y="91"/>
                  </a:lnTo>
                  <a:lnTo>
                    <a:pt x="0" y="3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552"/>
            <p:cNvSpPr>
              <a:spLocks/>
            </p:cNvSpPr>
            <p:nvPr/>
          </p:nvSpPr>
          <p:spPr bwMode="auto">
            <a:xfrm>
              <a:off x="9051926" y="5541963"/>
              <a:ext cx="47625" cy="49213"/>
            </a:xfrm>
            <a:custGeom>
              <a:avLst/>
              <a:gdLst>
                <a:gd name="T0" fmla="*/ 28 w 182"/>
                <a:gd name="T1" fmla="*/ 0 h 182"/>
                <a:gd name="T2" fmla="*/ 91 w 182"/>
                <a:gd name="T3" fmla="*/ 61 h 182"/>
                <a:gd name="T4" fmla="*/ 152 w 182"/>
                <a:gd name="T5" fmla="*/ 0 h 182"/>
                <a:gd name="T6" fmla="*/ 182 w 182"/>
                <a:gd name="T7" fmla="*/ 28 h 182"/>
                <a:gd name="T8" fmla="*/ 119 w 182"/>
                <a:gd name="T9" fmla="*/ 91 h 182"/>
                <a:gd name="T10" fmla="*/ 182 w 182"/>
                <a:gd name="T11" fmla="*/ 152 h 182"/>
                <a:gd name="T12" fmla="*/ 152 w 182"/>
                <a:gd name="T13" fmla="*/ 182 h 182"/>
                <a:gd name="T14" fmla="*/ 91 w 182"/>
                <a:gd name="T15" fmla="*/ 119 h 182"/>
                <a:gd name="T16" fmla="*/ 28 w 182"/>
                <a:gd name="T17" fmla="*/ 182 h 182"/>
                <a:gd name="T18" fmla="*/ 0 w 182"/>
                <a:gd name="T19" fmla="*/ 152 h 182"/>
                <a:gd name="T20" fmla="*/ 61 w 182"/>
                <a:gd name="T21" fmla="*/ 91 h 182"/>
                <a:gd name="T22" fmla="*/ 0 w 182"/>
                <a:gd name="T23" fmla="*/ 28 h 182"/>
                <a:gd name="T24" fmla="*/ 28 w 182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82">
                  <a:moveTo>
                    <a:pt x="28" y="0"/>
                  </a:moveTo>
                  <a:lnTo>
                    <a:pt x="91" y="61"/>
                  </a:lnTo>
                  <a:lnTo>
                    <a:pt x="152" y="0"/>
                  </a:lnTo>
                  <a:lnTo>
                    <a:pt x="182" y="28"/>
                  </a:lnTo>
                  <a:lnTo>
                    <a:pt x="119" y="91"/>
                  </a:lnTo>
                  <a:lnTo>
                    <a:pt x="182" y="152"/>
                  </a:lnTo>
                  <a:lnTo>
                    <a:pt x="152" y="182"/>
                  </a:lnTo>
                  <a:lnTo>
                    <a:pt x="91" y="119"/>
                  </a:lnTo>
                  <a:lnTo>
                    <a:pt x="28" y="182"/>
                  </a:lnTo>
                  <a:lnTo>
                    <a:pt x="0" y="152"/>
                  </a:lnTo>
                  <a:lnTo>
                    <a:pt x="61" y="91"/>
                  </a:lnTo>
                  <a:lnTo>
                    <a:pt x="0" y="28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553"/>
            <p:cNvSpPr>
              <a:spLocks/>
            </p:cNvSpPr>
            <p:nvPr/>
          </p:nvSpPr>
          <p:spPr bwMode="auto">
            <a:xfrm>
              <a:off x="8902701" y="5622926"/>
              <a:ext cx="47625" cy="49213"/>
            </a:xfrm>
            <a:custGeom>
              <a:avLst/>
              <a:gdLst>
                <a:gd name="T0" fmla="*/ 29 w 182"/>
                <a:gd name="T1" fmla="*/ 0 h 182"/>
                <a:gd name="T2" fmla="*/ 91 w 182"/>
                <a:gd name="T3" fmla="*/ 63 h 182"/>
                <a:gd name="T4" fmla="*/ 152 w 182"/>
                <a:gd name="T5" fmla="*/ 0 h 182"/>
                <a:gd name="T6" fmla="*/ 182 w 182"/>
                <a:gd name="T7" fmla="*/ 30 h 182"/>
                <a:gd name="T8" fmla="*/ 121 w 182"/>
                <a:gd name="T9" fmla="*/ 91 h 182"/>
                <a:gd name="T10" fmla="*/ 182 w 182"/>
                <a:gd name="T11" fmla="*/ 154 h 182"/>
                <a:gd name="T12" fmla="*/ 152 w 182"/>
                <a:gd name="T13" fmla="*/ 182 h 182"/>
                <a:gd name="T14" fmla="*/ 91 w 182"/>
                <a:gd name="T15" fmla="*/ 121 h 182"/>
                <a:gd name="T16" fmla="*/ 29 w 182"/>
                <a:gd name="T17" fmla="*/ 182 h 182"/>
                <a:gd name="T18" fmla="*/ 0 w 182"/>
                <a:gd name="T19" fmla="*/ 154 h 182"/>
                <a:gd name="T20" fmla="*/ 62 w 182"/>
                <a:gd name="T21" fmla="*/ 91 h 182"/>
                <a:gd name="T22" fmla="*/ 0 w 182"/>
                <a:gd name="T23" fmla="*/ 30 h 182"/>
                <a:gd name="T24" fmla="*/ 29 w 182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82">
                  <a:moveTo>
                    <a:pt x="29" y="0"/>
                  </a:moveTo>
                  <a:lnTo>
                    <a:pt x="91" y="63"/>
                  </a:lnTo>
                  <a:lnTo>
                    <a:pt x="152" y="0"/>
                  </a:lnTo>
                  <a:lnTo>
                    <a:pt x="182" y="30"/>
                  </a:lnTo>
                  <a:lnTo>
                    <a:pt x="121" y="91"/>
                  </a:lnTo>
                  <a:lnTo>
                    <a:pt x="182" y="154"/>
                  </a:lnTo>
                  <a:lnTo>
                    <a:pt x="152" y="182"/>
                  </a:lnTo>
                  <a:lnTo>
                    <a:pt x="91" y="121"/>
                  </a:lnTo>
                  <a:lnTo>
                    <a:pt x="29" y="182"/>
                  </a:lnTo>
                  <a:lnTo>
                    <a:pt x="0" y="154"/>
                  </a:lnTo>
                  <a:lnTo>
                    <a:pt x="62" y="91"/>
                  </a:lnTo>
                  <a:lnTo>
                    <a:pt x="0" y="30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554"/>
            <p:cNvSpPr>
              <a:spLocks/>
            </p:cNvSpPr>
            <p:nvPr/>
          </p:nvSpPr>
          <p:spPr bwMode="auto">
            <a:xfrm>
              <a:off x="9004301" y="5622926"/>
              <a:ext cx="47625" cy="49213"/>
            </a:xfrm>
            <a:custGeom>
              <a:avLst/>
              <a:gdLst>
                <a:gd name="T0" fmla="*/ 28 w 181"/>
                <a:gd name="T1" fmla="*/ 0 h 182"/>
                <a:gd name="T2" fmla="*/ 90 w 181"/>
                <a:gd name="T3" fmla="*/ 63 h 182"/>
                <a:gd name="T4" fmla="*/ 152 w 181"/>
                <a:gd name="T5" fmla="*/ 0 h 182"/>
                <a:gd name="T6" fmla="*/ 181 w 181"/>
                <a:gd name="T7" fmla="*/ 30 h 182"/>
                <a:gd name="T8" fmla="*/ 119 w 181"/>
                <a:gd name="T9" fmla="*/ 91 h 182"/>
                <a:gd name="T10" fmla="*/ 181 w 181"/>
                <a:gd name="T11" fmla="*/ 154 h 182"/>
                <a:gd name="T12" fmla="*/ 152 w 181"/>
                <a:gd name="T13" fmla="*/ 182 h 182"/>
                <a:gd name="T14" fmla="*/ 90 w 181"/>
                <a:gd name="T15" fmla="*/ 121 h 182"/>
                <a:gd name="T16" fmla="*/ 28 w 181"/>
                <a:gd name="T17" fmla="*/ 182 h 182"/>
                <a:gd name="T18" fmla="*/ 0 w 181"/>
                <a:gd name="T19" fmla="*/ 154 h 182"/>
                <a:gd name="T20" fmla="*/ 61 w 181"/>
                <a:gd name="T21" fmla="*/ 91 h 182"/>
                <a:gd name="T22" fmla="*/ 0 w 181"/>
                <a:gd name="T23" fmla="*/ 30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0" y="63"/>
                  </a:lnTo>
                  <a:lnTo>
                    <a:pt x="152" y="0"/>
                  </a:lnTo>
                  <a:lnTo>
                    <a:pt x="181" y="30"/>
                  </a:lnTo>
                  <a:lnTo>
                    <a:pt x="119" y="91"/>
                  </a:lnTo>
                  <a:lnTo>
                    <a:pt x="181" y="154"/>
                  </a:lnTo>
                  <a:lnTo>
                    <a:pt x="152" y="182"/>
                  </a:lnTo>
                  <a:lnTo>
                    <a:pt x="90" y="121"/>
                  </a:lnTo>
                  <a:lnTo>
                    <a:pt x="28" y="182"/>
                  </a:lnTo>
                  <a:lnTo>
                    <a:pt x="0" y="154"/>
                  </a:lnTo>
                  <a:lnTo>
                    <a:pt x="61" y="91"/>
                  </a:lnTo>
                  <a:lnTo>
                    <a:pt x="0" y="3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555"/>
            <p:cNvSpPr>
              <a:spLocks/>
            </p:cNvSpPr>
            <p:nvPr/>
          </p:nvSpPr>
          <p:spPr bwMode="auto">
            <a:xfrm>
              <a:off x="9105901" y="5622926"/>
              <a:ext cx="47625" cy="49213"/>
            </a:xfrm>
            <a:custGeom>
              <a:avLst/>
              <a:gdLst>
                <a:gd name="T0" fmla="*/ 28 w 181"/>
                <a:gd name="T1" fmla="*/ 0 h 182"/>
                <a:gd name="T2" fmla="*/ 91 w 181"/>
                <a:gd name="T3" fmla="*/ 63 h 182"/>
                <a:gd name="T4" fmla="*/ 152 w 181"/>
                <a:gd name="T5" fmla="*/ 0 h 182"/>
                <a:gd name="T6" fmla="*/ 181 w 181"/>
                <a:gd name="T7" fmla="*/ 30 h 182"/>
                <a:gd name="T8" fmla="*/ 119 w 181"/>
                <a:gd name="T9" fmla="*/ 91 h 182"/>
                <a:gd name="T10" fmla="*/ 181 w 181"/>
                <a:gd name="T11" fmla="*/ 154 h 182"/>
                <a:gd name="T12" fmla="*/ 152 w 181"/>
                <a:gd name="T13" fmla="*/ 182 h 182"/>
                <a:gd name="T14" fmla="*/ 91 w 181"/>
                <a:gd name="T15" fmla="*/ 121 h 182"/>
                <a:gd name="T16" fmla="*/ 28 w 181"/>
                <a:gd name="T17" fmla="*/ 182 h 182"/>
                <a:gd name="T18" fmla="*/ 0 w 181"/>
                <a:gd name="T19" fmla="*/ 154 h 182"/>
                <a:gd name="T20" fmla="*/ 61 w 181"/>
                <a:gd name="T21" fmla="*/ 91 h 182"/>
                <a:gd name="T22" fmla="*/ 0 w 181"/>
                <a:gd name="T23" fmla="*/ 30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1" y="63"/>
                  </a:lnTo>
                  <a:lnTo>
                    <a:pt x="152" y="0"/>
                  </a:lnTo>
                  <a:lnTo>
                    <a:pt x="181" y="30"/>
                  </a:lnTo>
                  <a:lnTo>
                    <a:pt x="119" y="91"/>
                  </a:lnTo>
                  <a:lnTo>
                    <a:pt x="181" y="154"/>
                  </a:lnTo>
                  <a:lnTo>
                    <a:pt x="152" y="182"/>
                  </a:lnTo>
                  <a:lnTo>
                    <a:pt x="91" y="121"/>
                  </a:lnTo>
                  <a:lnTo>
                    <a:pt x="28" y="182"/>
                  </a:lnTo>
                  <a:lnTo>
                    <a:pt x="0" y="154"/>
                  </a:lnTo>
                  <a:lnTo>
                    <a:pt x="61" y="91"/>
                  </a:lnTo>
                  <a:lnTo>
                    <a:pt x="0" y="3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556"/>
            <p:cNvSpPr>
              <a:spLocks/>
            </p:cNvSpPr>
            <p:nvPr/>
          </p:nvSpPr>
          <p:spPr bwMode="auto">
            <a:xfrm>
              <a:off x="8899526" y="5784851"/>
              <a:ext cx="47625" cy="47625"/>
            </a:xfrm>
            <a:custGeom>
              <a:avLst/>
              <a:gdLst>
                <a:gd name="T0" fmla="*/ 28 w 181"/>
                <a:gd name="T1" fmla="*/ 0 h 182"/>
                <a:gd name="T2" fmla="*/ 91 w 181"/>
                <a:gd name="T3" fmla="*/ 62 h 182"/>
                <a:gd name="T4" fmla="*/ 152 w 181"/>
                <a:gd name="T5" fmla="*/ 0 h 182"/>
                <a:gd name="T6" fmla="*/ 181 w 181"/>
                <a:gd name="T7" fmla="*/ 29 h 182"/>
                <a:gd name="T8" fmla="*/ 119 w 181"/>
                <a:gd name="T9" fmla="*/ 91 h 182"/>
                <a:gd name="T10" fmla="*/ 181 w 181"/>
                <a:gd name="T11" fmla="*/ 152 h 182"/>
                <a:gd name="T12" fmla="*/ 152 w 181"/>
                <a:gd name="T13" fmla="*/ 182 h 182"/>
                <a:gd name="T14" fmla="*/ 91 w 181"/>
                <a:gd name="T15" fmla="*/ 119 h 182"/>
                <a:gd name="T16" fmla="*/ 28 w 181"/>
                <a:gd name="T17" fmla="*/ 182 h 182"/>
                <a:gd name="T18" fmla="*/ 0 w 181"/>
                <a:gd name="T19" fmla="*/ 152 h 182"/>
                <a:gd name="T20" fmla="*/ 61 w 181"/>
                <a:gd name="T21" fmla="*/ 91 h 182"/>
                <a:gd name="T22" fmla="*/ 0 w 181"/>
                <a:gd name="T23" fmla="*/ 29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1" y="62"/>
                  </a:lnTo>
                  <a:lnTo>
                    <a:pt x="152" y="0"/>
                  </a:lnTo>
                  <a:lnTo>
                    <a:pt x="181" y="29"/>
                  </a:lnTo>
                  <a:lnTo>
                    <a:pt x="119" y="91"/>
                  </a:lnTo>
                  <a:lnTo>
                    <a:pt x="181" y="152"/>
                  </a:lnTo>
                  <a:lnTo>
                    <a:pt x="152" y="182"/>
                  </a:lnTo>
                  <a:lnTo>
                    <a:pt x="91" y="119"/>
                  </a:lnTo>
                  <a:lnTo>
                    <a:pt x="28" y="182"/>
                  </a:lnTo>
                  <a:lnTo>
                    <a:pt x="0" y="152"/>
                  </a:lnTo>
                  <a:lnTo>
                    <a:pt x="61" y="91"/>
                  </a:lnTo>
                  <a:lnTo>
                    <a:pt x="0" y="29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557"/>
            <p:cNvSpPr>
              <a:spLocks/>
            </p:cNvSpPr>
            <p:nvPr/>
          </p:nvSpPr>
          <p:spPr bwMode="auto">
            <a:xfrm>
              <a:off x="9001126" y="5784851"/>
              <a:ext cx="47625" cy="47625"/>
            </a:xfrm>
            <a:custGeom>
              <a:avLst/>
              <a:gdLst>
                <a:gd name="T0" fmla="*/ 28 w 181"/>
                <a:gd name="T1" fmla="*/ 0 h 182"/>
                <a:gd name="T2" fmla="*/ 91 w 181"/>
                <a:gd name="T3" fmla="*/ 62 h 182"/>
                <a:gd name="T4" fmla="*/ 152 w 181"/>
                <a:gd name="T5" fmla="*/ 0 h 182"/>
                <a:gd name="T6" fmla="*/ 181 w 181"/>
                <a:gd name="T7" fmla="*/ 29 h 182"/>
                <a:gd name="T8" fmla="*/ 119 w 181"/>
                <a:gd name="T9" fmla="*/ 91 h 182"/>
                <a:gd name="T10" fmla="*/ 181 w 181"/>
                <a:gd name="T11" fmla="*/ 152 h 182"/>
                <a:gd name="T12" fmla="*/ 152 w 181"/>
                <a:gd name="T13" fmla="*/ 182 h 182"/>
                <a:gd name="T14" fmla="*/ 91 w 181"/>
                <a:gd name="T15" fmla="*/ 119 h 182"/>
                <a:gd name="T16" fmla="*/ 28 w 181"/>
                <a:gd name="T17" fmla="*/ 182 h 182"/>
                <a:gd name="T18" fmla="*/ 0 w 181"/>
                <a:gd name="T19" fmla="*/ 152 h 182"/>
                <a:gd name="T20" fmla="*/ 61 w 181"/>
                <a:gd name="T21" fmla="*/ 91 h 182"/>
                <a:gd name="T22" fmla="*/ 0 w 181"/>
                <a:gd name="T23" fmla="*/ 29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1" y="62"/>
                  </a:lnTo>
                  <a:lnTo>
                    <a:pt x="152" y="0"/>
                  </a:lnTo>
                  <a:lnTo>
                    <a:pt x="181" y="29"/>
                  </a:lnTo>
                  <a:lnTo>
                    <a:pt x="119" y="91"/>
                  </a:lnTo>
                  <a:lnTo>
                    <a:pt x="181" y="152"/>
                  </a:lnTo>
                  <a:lnTo>
                    <a:pt x="152" y="182"/>
                  </a:lnTo>
                  <a:lnTo>
                    <a:pt x="91" y="119"/>
                  </a:lnTo>
                  <a:lnTo>
                    <a:pt x="28" y="182"/>
                  </a:lnTo>
                  <a:lnTo>
                    <a:pt x="0" y="152"/>
                  </a:lnTo>
                  <a:lnTo>
                    <a:pt x="61" y="91"/>
                  </a:lnTo>
                  <a:lnTo>
                    <a:pt x="0" y="29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558"/>
            <p:cNvSpPr>
              <a:spLocks/>
            </p:cNvSpPr>
            <p:nvPr/>
          </p:nvSpPr>
          <p:spPr bwMode="auto">
            <a:xfrm>
              <a:off x="8848726" y="5711826"/>
              <a:ext cx="47625" cy="47625"/>
            </a:xfrm>
            <a:custGeom>
              <a:avLst/>
              <a:gdLst>
                <a:gd name="T0" fmla="*/ 28 w 181"/>
                <a:gd name="T1" fmla="*/ 0 h 182"/>
                <a:gd name="T2" fmla="*/ 90 w 181"/>
                <a:gd name="T3" fmla="*/ 63 h 182"/>
                <a:gd name="T4" fmla="*/ 152 w 181"/>
                <a:gd name="T5" fmla="*/ 0 h 182"/>
                <a:gd name="T6" fmla="*/ 181 w 181"/>
                <a:gd name="T7" fmla="*/ 30 h 182"/>
                <a:gd name="T8" fmla="*/ 119 w 181"/>
                <a:gd name="T9" fmla="*/ 91 h 182"/>
                <a:gd name="T10" fmla="*/ 181 w 181"/>
                <a:gd name="T11" fmla="*/ 154 h 182"/>
                <a:gd name="T12" fmla="*/ 152 w 181"/>
                <a:gd name="T13" fmla="*/ 182 h 182"/>
                <a:gd name="T14" fmla="*/ 90 w 181"/>
                <a:gd name="T15" fmla="*/ 121 h 182"/>
                <a:gd name="T16" fmla="*/ 28 w 181"/>
                <a:gd name="T17" fmla="*/ 182 h 182"/>
                <a:gd name="T18" fmla="*/ 0 w 181"/>
                <a:gd name="T19" fmla="*/ 154 h 182"/>
                <a:gd name="T20" fmla="*/ 61 w 181"/>
                <a:gd name="T21" fmla="*/ 91 h 182"/>
                <a:gd name="T22" fmla="*/ 0 w 181"/>
                <a:gd name="T23" fmla="*/ 30 h 182"/>
                <a:gd name="T24" fmla="*/ 28 w 181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1" h="182">
                  <a:moveTo>
                    <a:pt x="28" y="0"/>
                  </a:moveTo>
                  <a:lnTo>
                    <a:pt x="90" y="63"/>
                  </a:lnTo>
                  <a:lnTo>
                    <a:pt x="152" y="0"/>
                  </a:lnTo>
                  <a:lnTo>
                    <a:pt x="181" y="30"/>
                  </a:lnTo>
                  <a:lnTo>
                    <a:pt x="119" y="91"/>
                  </a:lnTo>
                  <a:lnTo>
                    <a:pt x="181" y="154"/>
                  </a:lnTo>
                  <a:lnTo>
                    <a:pt x="152" y="182"/>
                  </a:lnTo>
                  <a:lnTo>
                    <a:pt x="90" y="121"/>
                  </a:lnTo>
                  <a:lnTo>
                    <a:pt x="28" y="182"/>
                  </a:lnTo>
                  <a:lnTo>
                    <a:pt x="0" y="154"/>
                  </a:lnTo>
                  <a:lnTo>
                    <a:pt x="61" y="91"/>
                  </a:lnTo>
                  <a:lnTo>
                    <a:pt x="0" y="3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559"/>
            <p:cNvSpPr>
              <a:spLocks/>
            </p:cNvSpPr>
            <p:nvPr/>
          </p:nvSpPr>
          <p:spPr bwMode="auto">
            <a:xfrm>
              <a:off x="9051926" y="5711826"/>
              <a:ext cx="47625" cy="47625"/>
            </a:xfrm>
            <a:custGeom>
              <a:avLst/>
              <a:gdLst>
                <a:gd name="T0" fmla="*/ 28 w 182"/>
                <a:gd name="T1" fmla="*/ 0 h 182"/>
                <a:gd name="T2" fmla="*/ 91 w 182"/>
                <a:gd name="T3" fmla="*/ 63 h 182"/>
                <a:gd name="T4" fmla="*/ 152 w 182"/>
                <a:gd name="T5" fmla="*/ 0 h 182"/>
                <a:gd name="T6" fmla="*/ 182 w 182"/>
                <a:gd name="T7" fmla="*/ 30 h 182"/>
                <a:gd name="T8" fmla="*/ 119 w 182"/>
                <a:gd name="T9" fmla="*/ 91 h 182"/>
                <a:gd name="T10" fmla="*/ 182 w 182"/>
                <a:gd name="T11" fmla="*/ 154 h 182"/>
                <a:gd name="T12" fmla="*/ 152 w 182"/>
                <a:gd name="T13" fmla="*/ 182 h 182"/>
                <a:gd name="T14" fmla="*/ 91 w 182"/>
                <a:gd name="T15" fmla="*/ 121 h 182"/>
                <a:gd name="T16" fmla="*/ 28 w 182"/>
                <a:gd name="T17" fmla="*/ 182 h 182"/>
                <a:gd name="T18" fmla="*/ 0 w 182"/>
                <a:gd name="T19" fmla="*/ 154 h 182"/>
                <a:gd name="T20" fmla="*/ 61 w 182"/>
                <a:gd name="T21" fmla="*/ 91 h 182"/>
                <a:gd name="T22" fmla="*/ 0 w 182"/>
                <a:gd name="T23" fmla="*/ 30 h 182"/>
                <a:gd name="T24" fmla="*/ 28 w 182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82">
                  <a:moveTo>
                    <a:pt x="28" y="0"/>
                  </a:moveTo>
                  <a:lnTo>
                    <a:pt x="91" y="63"/>
                  </a:lnTo>
                  <a:lnTo>
                    <a:pt x="152" y="0"/>
                  </a:lnTo>
                  <a:lnTo>
                    <a:pt x="182" y="30"/>
                  </a:lnTo>
                  <a:lnTo>
                    <a:pt x="119" y="91"/>
                  </a:lnTo>
                  <a:lnTo>
                    <a:pt x="182" y="154"/>
                  </a:lnTo>
                  <a:lnTo>
                    <a:pt x="152" y="182"/>
                  </a:lnTo>
                  <a:lnTo>
                    <a:pt x="91" y="121"/>
                  </a:lnTo>
                  <a:lnTo>
                    <a:pt x="28" y="182"/>
                  </a:lnTo>
                  <a:lnTo>
                    <a:pt x="0" y="154"/>
                  </a:lnTo>
                  <a:lnTo>
                    <a:pt x="61" y="91"/>
                  </a:lnTo>
                  <a:lnTo>
                    <a:pt x="0" y="3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560"/>
            <p:cNvSpPr>
              <a:spLocks/>
            </p:cNvSpPr>
            <p:nvPr/>
          </p:nvSpPr>
          <p:spPr bwMode="auto">
            <a:xfrm>
              <a:off x="9161463" y="6111876"/>
              <a:ext cx="58738" cy="58738"/>
            </a:xfrm>
            <a:custGeom>
              <a:avLst/>
              <a:gdLst>
                <a:gd name="T0" fmla="*/ 119 w 219"/>
                <a:gd name="T1" fmla="*/ 0 h 219"/>
                <a:gd name="T2" fmla="*/ 159 w 219"/>
                <a:gd name="T3" fmla="*/ 12 h 219"/>
                <a:gd name="T4" fmla="*/ 134 w 219"/>
                <a:gd name="T5" fmla="*/ 95 h 219"/>
                <a:gd name="T6" fmla="*/ 219 w 219"/>
                <a:gd name="T7" fmla="*/ 119 h 219"/>
                <a:gd name="T8" fmla="*/ 207 w 219"/>
                <a:gd name="T9" fmla="*/ 159 h 219"/>
                <a:gd name="T10" fmla="*/ 124 w 219"/>
                <a:gd name="T11" fmla="*/ 134 h 219"/>
                <a:gd name="T12" fmla="*/ 99 w 219"/>
                <a:gd name="T13" fmla="*/ 219 h 219"/>
                <a:gd name="T14" fmla="*/ 60 w 219"/>
                <a:gd name="T15" fmla="*/ 207 h 219"/>
                <a:gd name="T16" fmla="*/ 84 w 219"/>
                <a:gd name="T17" fmla="*/ 124 h 219"/>
                <a:gd name="T18" fmla="*/ 0 w 219"/>
                <a:gd name="T19" fmla="*/ 99 h 219"/>
                <a:gd name="T20" fmla="*/ 12 w 219"/>
                <a:gd name="T21" fmla="*/ 60 h 219"/>
                <a:gd name="T22" fmla="*/ 95 w 219"/>
                <a:gd name="T23" fmla="*/ 83 h 219"/>
                <a:gd name="T24" fmla="*/ 119 w 219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9">
                  <a:moveTo>
                    <a:pt x="119" y="0"/>
                  </a:moveTo>
                  <a:lnTo>
                    <a:pt x="159" y="12"/>
                  </a:lnTo>
                  <a:lnTo>
                    <a:pt x="134" y="95"/>
                  </a:lnTo>
                  <a:lnTo>
                    <a:pt x="219" y="119"/>
                  </a:lnTo>
                  <a:lnTo>
                    <a:pt x="207" y="159"/>
                  </a:lnTo>
                  <a:lnTo>
                    <a:pt x="124" y="134"/>
                  </a:lnTo>
                  <a:lnTo>
                    <a:pt x="99" y="219"/>
                  </a:lnTo>
                  <a:lnTo>
                    <a:pt x="60" y="207"/>
                  </a:lnTo>
                  <a:lnTo>
                    <a:pt x="84" y="124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5" y="83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561"/>
            <p:cNvSpPr>
              <a:spLocks/>
            </p:cNvSpPr>
            <p:nvPr/>
          </p:nvSpPr>
          <p:spPr bwMode="auto">
            <a:xfrm>
              <a:off x="9112251" y="6022976"/>
              <a:ext cx="58738" cy="58738"/>
            </a:xfrm>
            <a:custGeom>
              <a:avLst/>
              <a:gdLst>
                <a:gd name="T0" fmla="*/ 120 w 219"/>
                <a:gd name="T1" fmla="*/ 0 h 218"/>
                <a:gd name="T2" fmla="*/ 159 w 219"/>
                <a:gd name="T3" fmla="*/ 11 h 218"/>
                <a:gd name="T4" fmla="*/ 134 w 219"/>
                <a:gd name="T5" fmla="*/ 95 h 218"/>
                <a:gd name="T6" fmla="*/ 219 w 219"/>
                <a:gd name="T7" fmla="*/ 119 h 218"/>
                <a:gd name="T8" fmla="*/ 207 w 219"/>
                <a:gd name="T9" fmla="*/ 159 h 218"/>
                <a:gd name="T10" fmla="*/ 123 w 219"/>
                <a:gd name="T11" fmla="*/ 134 h 218"/>
                <a:gd name="T12" fmla="*/ 99 w 219"/>
                <a:gd name="T13" fmla="*/ 218 h 218"/>
                <a:gd name="T14" fmla="*/ 60 w 219"/>
                <a:gd name="T15" fmla="*/ 207 h 218"/>
                <a:gd name="T16" fmla="*/ 83 w 219"/>
                <a:gd name="T17" fmla="*/ 123 h 218"/>
                <a:gd name="T18" fmla="*/ 0 w 219"/>
                <a:gd name="T19" fmla="*/ 99 h 218"/>
                <a:gd name="T20" fmla="*/ 12 w 219"/>
                <a:gd name="T21" fmla="*/ 60 h 218"/>
                <a:gd name="T22" fmla="*/ 95 w 219"/>
                <a:gd name="T23" fmla="*/ 84 h 218"/>
                <a:gd name="T24" fmla="*/ 120 w 219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8">
                  <a:moveTo>
                    <a:pt x="120" y="0"/>
                  </a:moveTo>
                  <a:lnTo>
                    <a:pt x="159" y="11"/>
                  </a:lnTo>
                  <a:lnTo>
                    <a:pt x="134" y="95"/>
                  </a:lnTo>
                  <a:lnTo>
                    <a:pt x="219" y="119"/>
                  </a:lnTo>
                  <a:lnTo>
                    <a:pt x="207" y="159"/>
                  </a:lnTo>
                  <a:lnTo>
                    <a:pt x="123" y="134"/>
                  </a:lnTo>
                  <a:lnTo>
                    <a:pt x="99" y="218"/>
                  </a:lnTo>
                  <a:lnTo>
                    <a:pt x="60" y="207"/>
                  </a:lnTo>
                  <a:lnTo>
                    <a:pt x="83" y="123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5" y="84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562"/>
            <p:cNvSpPr>
              <a:spLocks/>
            </p:cNvSpPr>
            <p:nvPr/>
          </p:nvSpPr>
          <p:spPr bwMode="auto">
            <a:xfrm>
              <a:off x="9063038" y="5934076"/>
              <a:ext cx="58738" cy="58738"/>
            </a:xfrm>
            <a:custGeom>
              <a:avLst/>
              <a:gdLst>
                <a:gd name="T0" fmla="*/ 120 w 219"/>
                <a:gd name="T1" fmla="*/ 0 h 218"/>
                <a:gd name="T2" fmla="*/ 159 w 219"/>
                <a:gd name="T3" fmla="*/ 11 h 218"/>
                <a:gd name="T4" fmla="*/ 135 w 219"/>
                <a:gd name="T5" fmla="*/ 96 h 218"/>
                <a:gd name="T6" fmla="*/ 219 w 219"/>
                <a:gd name="T7" fmla="*/ 119 h 218"/>
                <a:gd name="T8" fmla="*/ 207 w 219"/>
                <a:gd name="T9" fmla="*/ 158 h 218"/>
                <a:gd name="T10" fmla="*/ 123 w 219"/>
                <a:gd name="T11" fmla="*/ 135 h 218"/>
                <a:gd name="T12" fmla="*/ 100 w 219"/>
                <a:gd name="T13" fmla="*/ 218 h 218"/>
                <a:gd name="T14" fmla="*/ 60 w 219"/>
                <a:gd name="T15" fmla="*/ 208 h 218"/>
                <a:gd name="T16" fmla="*/ 84 w 219"/>
                <a:gd name="T17" fmla="*/ 123 h 218"/>
                <a:gd name="T18" fmla="*/ 0 w 219"/>
                <a:gd name="T19" fmla="*/ 99 h 218"/>
                <a:gd name="T20" fmla="*/ 11 w 219"/>
                <a:gd name="T21" fmla="*/ 59 h 218"/>
                <a:gd name="T22" fmla="*/ 95 w 219"/>
                <a:gd name="T23" fmla="*/ 84 h 218"/>
                <a:gd name="T24" fmla="*/ 120 w 219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8">
                  <a:moveTo>
                    <a:pt x="120" y="0"/>
                  </a:moveTo>
                  <a:lnTo>
                    <a:pt x="159" y="11"/>
                  </a:lnTo>
                  <a:lnTo>
                    <a:pt x="135" y="96"/>
                  </a:lnTo>
                  <a:lnTo>
                    <a:pt x="219" y="119"/>
                  </a:lnTo>
                  <a:lnTo>
                    <a:pt x="207" y="158"/>
                  </a:lnTo>
                  <a:lnTo>
                    <a:pt x="123" y="135"/>
                  </a:lnTo>
                  <a:lnTo>
                    <a:pt x="100" y="218"/>
                  </a:lnTo>
                  <a:lnTo>
                    <a:pt x="60" y="208"/>
                  </a:lnTo>
                  <a:lnTo>
                    <a:pt x="84" y="123"/>
                  </a:lnTo>
                  <a:lnTo>
                    <a:pt x="0" y="99"/>
                  </a:lnTo>
                  <a:lnTo>
                    <a:pt x="11" y="59"/>
                  </a:lnTo>
                  <a:lnTo>
                    <a:pt x="95" y="84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563"/>
            <p:cNvSpPr>
              <a:spLocks/>
            </p:cNvSpPr>
            <p:nvPr/>
          </p:nvSpPr>
          <p:spPr bwMode="auto">
            <a:xfrm>
              <a:off x="9258301" y="6113463"/>
              <a:ext cx="58738" cy="58738"/>
            </a:xfrm>
            <a:custGeom>
              <a:avLst/>
              <a:gdLst>
                <a:gd name="T0" fmla="*/ 119 w 218"/>
                <a:gd name="T1" fmla="*/ 0 h 219"/>
                <a:gd name="T2" fmla="*/ 159 w 218"/>
                <a:gd name="T3" fmla="*/ 11 h 219"/>
                <a:gd name="T4" fmla="*/ 135 w 218"/>
                <a:gd name="T5" fmla="*/ 95 h 219"/>
                <a:gd name="T6" fmla="*/ 218 w 218"/>
                <a:gd name="T7" fmla="*/ 120 h 219"/>
                <a:gd name="T8" fmla="*/ 208 w 218"/>
                <a:gd name="T9" fmla="*/ 159 h 219"/>
                <a:gd name="T10" fmla="*/ 124 w 218"/>
                <a:gd name="T11" fmla="*/ 135 h 219"/>
                <a:gd name="T12" fmla="*/ 99 w 218"/>
                <a:gd name="T13" fmla="*/ 219 h 219"/>
                <a:gd name="T14" fmla="*/ 60 w 218"/>
                <a:gd name="T15" fmla="*/ 207 h 219"/>
                <a:gd name="T16" fmla="*/ 84 w 218"/>
                <a:gd name="T17" fmla="*/ 123 h 219"/>
                <a:gd name="T18" fmla="*/ 0 w 218"/>
                <a:gd name="T19" fmla="*/ 100 h 219"/>
                <a:gd name="T20" fmla="*/ 12 w 218"/>
                <a:gd name="T21" fmla="*/ 60 h 219"/>
                <a:gd name="T22" fmla="*/ 96 w 218"/>
                <a:gd name="T23" fmla="*/ 84 h 219"/>
                <a:gd name="T24" fmla="*/ 119 w 218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8" h="219">
                  <a:moveTo>
                    <a:pt x="119" y="0"/>
                  </a:moveTo>
                  <a:lnTo>
                    <a:pt x="159" y="11"/>
                  </a:lnTo>
                  <a:lnTo>
                    <a:pt x="135" y="95"/>
                  </a:lnTo>
                  <a:lnTo>
                    <a:pt x="218" y="120"/>
                  </a:lnTo>
                  <a:lnTo>
                    <a:pt x="208" y="159"/>
                  </a:lnTo>
                  <a:lnTo>
                    <a:pt x="124" y="135"/>
                  </a:lnTo>
                  <a:lnTo>
                    <a:pt x="99" y="219"/>
                  </a:lnTo>
                  <a:lnTo>
                    <a:pt x="60" y="207"/>
                  </a:lnTo>
                  <a:lnTo>
                    <a:pt x="84" y="123"/>
                  </a:lnTo>
                  <a:lnTo>
                    <a:pt x="0" y="100"/>
                  </a:lnTo>
                  <a:lnTo>
                    <a:pt x="12" y="60"/>
                  </a:lnTo>
                  <a:lnTo>
                    <a:pt x="96" y="84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564"/>
            <p:cNvSpPr>
              <a:spLocks/>
            </p:cNvSpPr>
            <p:nvPr/>
          </p:nvSpPr>
          <p:spPr bwMode="auto">
            <a:xfrm>
              <a:off x="9209088" y="6024563"/>
              <a:ext cx="58738" cy="58738"/>
            </a:xfrm>
            <a:custGeom>
              <a:avLst/>
              <a:gdLst>
                <a:gd name="T0" fmla="*/ 119 w 219"/>
                <a:gd name="T1" fmla="*/ 0 h 219"/>
                <a:gd name="T2" fmla="*/ 159 w 219"/>
                <a:gd name="T3" fmla="*/ 12 h 219"/>
                <a:gd name="T4" fmla="*/ 134 w 219"/>
                <a:gd name="T5" fmla="*/ 95 h 219"/>
                <a:gd name="T6" fmla="*/ 219 w 219"/>
                <a:gd name="T7" fmla="*/ 120 h 219"/>
                <a:gd name="T8" fmla="*/ 207 w 219"/>
                <a:gd name="T9" fmla="*/ 159 h 219"/>
                <a:gd name="T10" fmla="*/ 124 w 219"/>
                <a:gd name="T11" fmla="*/ 134 h 219"/>
                <a:gd name="T12" fmla="*/ 99 w 219"/>
                <a:gd name="T13" fmla="*/ 219 h 219"/>
                <a:gd name="T14" fmla="*/ 60 w 219"/>
                <a:gd name="T15" fmla="*/ 207 h 219"/>
                <a:gd name="T16" fmla="*/ 84 w 219"/>
                <a:gd name="T17" fmla="*/ 123 h 219"/>
                <a:gd name="T18" fmla="*/ 0 w 219"/>
                <a:gd name="T19" fmla="*/ 99 h 219"/>
                <a:gd name="T20" fmla="*/ 12 w 219"/>
                <a:gd name="T21" fmla="*/ 60 h 219"/>
                <a:gd name="T22" fmla="*/ 95 w 219"/>
                <a:gd name="T23" fmla="*/ 85 h 219"/>
                <a:gd name="T24" fmla="*/ 119 w 219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9">
                  <a:moveTo>
                    <a:pt x="119" y="0"/>
                  </a:moveTo>
                  <a:lnTo>
                    <a:pt x="159" y="12"/>
                  </a:lnTo>
                  <a:lnTo>
                    <a:pt x="134" y="95"/>
                  </a:lnTo>
                  <a:lnTo>
                    <a:pt x="219" y="120"/>
                  </a:lnTo>
                  <a:lnTo>
                    <a:pt x="207" y="159"/>
                  </a:lnTo>
                  <a:lnTo>
                    <a:pt x="124" y="134"/>
                  </a:lnTo>
                  <a:lnTo>
                    <a:pt x="99" y="219"/>
                  </a:lnTo>
                  <a:lnTo>
                    <a:pt x="60" y="207"/>
                  </a:lnTo>
                  <a:lnTo>
                    <a:pt x="84" y="123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5" y="85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565"/>
            <p:cNvSpPr>
              <a:spLocks/>
            </p:cNvSpPr>
            <p:nvPr/>
          </p:nvSpPr>
          <p:spPr bwMode="auto">
            <a:xfrm>
              <a:off x="9159876" y="5935663"/>
              <a:ext cx="58738" cy="58738"/>
            </a:xfrm>
            <a:custGeom>
              <a:avLst/>
              <a:gdLst>
                <a:gd name="T0" fmla="*/ 119 w 219"/>
                <a:gd name="T1" fmla="*/ 0 h 219"/>
                <a:gd name="T2" fmla="*/ 159 w 219"/>
                <a:gd name="T3" fmla="*/ 12 h 219"/>
                <a:gd name="T4" fmla="*/ 134 w 219"/>
                <a:gd name="T5" fmla="*/ 95 h 219"/>
                <a:gd name="T6" fmla="*/ 219 w 219"/>
                <a:gd name="T7" fmla="*/ 119 h 219"/>
                <a:gd name="T8" fmla="*/ 207 w 219"/>
                <a:gd name="T9" fmla="*/ 159 h 219"/>
                <a:gd name="T10" fmla="*/ 124 w 219"/>
                <a:gd name="T11" fmla="*/ 134 h 219"/>
                <a:gd name="T12" fmla="*/ 99 w 219"/>
                <a:gd name="T13" fmla="*/ 219 h 219"/>
                <a:gd name="T14" fmla="*/ 60 w 219"/>
                <a:gd name="T15" fmla="*/ 207 h 219"/>
                <a:gd name="T16" fmla="*/ 84 w 219"/>
                <a:gd name="T17" fmla="*/ 124 h 219"/>
                <a:gd name="T18" fmla="*/ 0 w 219"/>
                <a:gd name="T19" fmla="*/ 99 h 219"/>
                <a:gd name="T20" fmla="*/ 12 w 219"/>
                <a:gd name="T21" fmla="*/ 60 h 219"/>
                <a:gd name="T22" fmla="*/ 95 w 219"/>
                <a:gd name="T23" fmla="*/ 84 h 219"/>
                <a:gd name="T24" fmla="*/ 119 w 219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9">
                  <a:moveTo>
                    <a:pt x="119" y="0"/>
                  </a:moveTo>
                  <a:lnTo>
                    <a:pt x="159" y="12"/>
                  </a:lnTo>
                  <a:lnTo>
                    <a:pt x="134" y="95"/>
                  </a:lnTo>
                  <a:lnTo>
                    <a:pt x="219" y="119"/>
                  </a:lnTo>
                  <a:lnTo>
                    <a:pt x="207" y="159"/>
                  </a:lnTo>
                  <a:lnTo>
                    <a:pt x="124" y="134"/>
                  </a:lnTo>
                  <a:lnTo>
                    <a:pt x="99" y="219"/>
                  </a:lnTo>
                  <a:lnTo>
                    <a:pt x="60" y="207"/>
                  </a:lnTo>
                  <a:lnTo>
                    <a:pt x="84" y="124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5" y="84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566"/>
            <p:cNvSpPr>
              <a:spLocks/>
            </p:cNvSpPr>
            <p:nvPr/>
          </p:nvSpPr>
          <p:spPr bwMode="auto">
            <a:xfrm>
              <a:off x="9358313" y="6119813"/>
              <a:ext cx="57150" cy="58738"/>
            </a:xfrm>
            <a:custGeom>
              <a:avLst/>
              <a:gdLst>
                <a:gd name="T0" fmla="*/ 120 w 219"/>
                <a:gd name="T1" fmla="*/ 0 h 218"/>
                <a:gd name="T2" fmla="*/ 159 w 219"/>
                <a:gd name="T3" fmla="*/ 11 h 218"/>
                <a:gd name="T4" fmla="*/ 136 w 219"/>
                <a:gd name="T5" fmla="*/ 95 h 218"/>
                <a:gd name="T6" fmla="*/ 219 w 219"/>
                <a:gd name="T7" fmla="*/ 119 h 218"/>
                <a:gd name="T8" fmla="*/ 207 w 219"/>
                <a:gd name="T9" fmla="*/ 158 h 218"/>
                <a:gd name="T10" fmla="*/ 124 w 219"/>
                <a:gd name="T11" fmla="*/ 135 h 218"/>
                <a:gd name="T12" fmla="*/ 99 w 219"/>
                <a:gd name="T13" fmla="*/ 218 h 218"/>
                <a:gd name="T14" fmla="*/ 60 w 219"/>
                <a:gd name="T15" fmla="*/ 206 h 218"/>
                <a:gd name="T16" fmla="*/ 85 w 219"/>
                <a:gd name="T17" fmla="*/ 123 h 218"/>
                <a:gd name="T18" fmla="*/ 0 w 219"/>
                <a:gd name="T19" fmla="*/ 99 h 218"/>
                <a:gd name="T20" fmla="*/ 12 w 219"/>
                <a:gd name="T21" fmla="*/ 59 h 218"/>
                <a:gd name="T22" fmla="*/ 95 w 219"/>
                <a:gd name="T23" fmla="*/ 84 h 218"/>
                <a:gd name="T24" fmla="*/ 120 w 219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8">
                  <a:moveTo>
                    <a:pt x="120" y="0"/>
                  </a:moveTo>
                  <a:lnTo>
                    <a:pt x="159" y="11"/>
                  </a:lnTo>
                  <a:lnTo>
                    <a:pt x="136" y="95"/>
                  </a:lnTo>
                  <a:lnTo>
                    <a:pt x="219" y="119"/>
                  </a:lnTo>
                  <a:lnTo>
                    <a:pt x="207" y="158"/>
                  </a:lnTo>
                  <a:lnTo>
                    <a:pt x="124" y="135"/>
                  </a:lnTo>
                  <a:lnTo>
                    <a:pt x="99" y="218"/>
                  </a:lnTo>
                  <a:lnTo>
                    <a:pt x="60" y="206"/>
                  </a:lnTo>
                  <a:lnTo>
                    <a:pt x="85" y="123"/>
                  </a:lnTo>
                  <a:lnTo>
                    <a:pt x="0" y="99"/>
                  </a:lnTo>
                  <a:lnTo>
                    <a:pt x="12" y="59"/>
                  </a:lnTo>
                  <a:lnTo>
                    <a:pt x="95" y="84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567"/>
            <p:cNvSpPr>
              <a:spLocks/>
            </p:cNvSpPr>
            <p:nvPr/>
          </p:nvSpPr>
          <p:spPr bwMode="auto">
            <a:xfrm>
              <a:off x="9309101" y="6030913"/>
              <a:ext cx="57150" cy="58738"/>
            </a:xfrm>
            <a:custGeom>
              <a:avLst/>
              <a:gdLst>
                <a:gd name="T0" fmla="*/ 120 w 219"/>
                <a:gd name="T1" fmla="*/ 0 h 218"/>
                <a:gd name="T2" fmla="*/ 159 w 219"/>
                <a:gd name="T3" fmla="*/ 11 h 218"/>
                <a:gd name="T4" fmla="*/ 135 w 219"/>
                <a:gd name="T5" fmla="*/ 95 h 218"/>
                <a:gd name="T6" fmla="*/ 219 w 219"/>
                <a:gd name="T7" fmla="*/ 119 h 218"/>
                <a:gd name="T8" fmla="*/ 207 w 219"/>
                <a:gd name="T9" fmla="*/ 158 h 218"/>
                <a:gd name="T10" fmla="*/ 124 w 219"/>
                <a:gd name="T11" fmla="*/ 135 h 218"/>
                <a:gd name="T12" fmla="*/ 100 w 219"/>
                <a:gd name="T13" fmla="*/ 218 h 218"/>
                <a:gd name="T14" fmla="*/ 60 w 219"/>
                <a:gd name="T15" fmla="*/ 207 h 218"/>
                <a:gd name="T16" fmla="*/ 85 w 219"/>
                <a:gd name="T17" fmla="*/ 123 h 218"/>
                <a:gd name="T18" fmla="*/ 0 w 219"/>
                <a:gd name="T19" fmla="*/ 99 h 218"/>
                <a:gd name="T20" fmla="*/ 12 w 219"/>
                <a:gd name="T21" fmla="*/ 59 h 218"/>
                <a:gd name="T22" fmla="*/ 95 w 219"/>
                <a:gd name="T23" fmla="*/ 84 h 218"/>
                <a:gd name="T24" fmla="*/ 120 w 219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8">
                  <a:moveTo>
                    <a:pt x="120" y="0"/>
                  </a:moveTo>
                  <a:lnTo>
                    <a:pt x="159" y="11"/>
                  </a:lnTo>
                  <a:lnTo>
                    <a:pt x="135" y="95"/>
                  </a:lnTo>
                  <a:lnTo>
                    <a:pt x="219" y="119"/>
                  </a:lnTo>
                  <a:lnTo>
                    <a:pt x="207" y="158"/>
                  </a:lnTo>
                  <a:lnTo>
                    <a:pt x="124" y="135"/>
                  </a:lnTo>
                  <a:lnTo>
                    <a:pt x="100" y="218"/>
                  </a:lnTo>
                  <a:lnTo>
                    <a:pt x="60" y="207"/>
                  </a:lnTo>
                  <a:lnTo>
                    <a:pt x="85" y="123"/>
                  </a:lnTo>
                  <a:lnTo>
                    <a:pt x="0" y="99"/>
                  </a:lnTo>
                  <a:lnTo>
                    <a:pt x="12" y="59"/>
                  </a:lnTo>
                  <a:lnTo>
                    <a:pt x="95" y="84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568"/>
            <p:cNvSpPr>
              <a:spLocks/>
            </p:cNvSpPr>
            <p:nvPr/>
          </p:nvSpPr>
          <p:spPr bwMode="auto">
            <a:xfrm>
              <a:off x="9456738" y="5949951"/>
              <a:ext cx="57150" cy="57150"/>
            </a:xfrm>
            <a:custGeom>
              <a:avLst/>
              <a:gdLst>
                <a:gd name="T0" fmla="*/ 121 w 220"/>
                <a:gd name="T1" fmla="*/ 0 h 219"/>
                <a:gd name="T2" fmla="*/ 159 w 220"/>
                <a:gd name="T3" fmla="*/ 11 h 219"/>
                <a:gd name="T4" fmla="*/ 136 w 220"/>
                <a:gd name="T5" fmla="*/ 95 h 219"/>
                <a:gd name="T6" fmla="*/ 220 w 220"/>
                <a:gd name="T7" fmla="*/ 119 h 219"/>
                <a:gd name="T8" fmla="*/ 208 w 220"/>
                <a:gd name="T9" fmla="*/ 159 h 219"/>
                <a:gd name="T10" fmla="*/ 124 w 220"/>
                <a:gd name="T11" fmla="*/ 134 h 219"/>
                <a:gd name="T12" fmla="*/ 101 w 220"/>
                <a:gd name="T13" fmla="*/ 219 h 219"/>
                <a:gd name="T14" fmla="*/ 60 w 220"/>
                <a:gd name="T15" fmla="*/ 207 h 219"/>
                <a:gd name="T16" fmla="*/ 85 w 220"/>
                <a:gd name="T17" fmla="*/ 123 h 219"/>
                <a:gd name="T18" fmla="*/ 0 w 220"/>
                <a:gd name="T19" fmla="*/ 99 h 219"/>
                <a:gd name="T20" fmla="*/ 12 w 220"/>
                <a:gd name="T21" fmla="*/ 60 h 219"/>
                <a:gd name="T22" fmla="*/ 96 w 220"/>
                <a:gd name="T23" fmla="*/ 83 h 219"/>
                <a:gd name="T24" fmla="*/ 121 w 220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0" h="219">
                  <a:moveTo>
                    <a:pt x="121" y="0"/>
                  </a:moveTo>
                  <a:lnTo>
                    <a:pt x="159" y="11"/>
                  </a:lnTo>
                  <a:lnTo>
                    <a:pt x="136" y="95"/>
                  </a:lnTo>
                  <a:lnTo>
                    <a:pt x="220" y="119"/>
                  </a:lnTo>
                  <a:lnTo>
                    <a:pt x="208" y="159"/>
                  </a:lnTo>
                  <a:lnTo>
                    <a:pt x="124" y="134"/>
                  </a:lnTo>
                  <a:lnTo>
                    <a:pt x="101" y="219"/>
                  </a:lnTo>
                  <a:lnTo>
                    <a:pt x="60" y="207"/>
                  </a:lnTo>
                  <a:lnTo>
                    <a:pt x="85" y="123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6" y="83"/>
                  </a:lnTo>
                  <a:lnTo>
                    <a:pt x="1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569"/>
            <p:cNvSpPr>
              <a:spLocks/>
            </p:cNvSpPr>
            <p:nvPr/>
          </p:nvSpPr>
          <p:spPr bwMode="auto">
            <a:xfrm>
              <a:off x="9259888" y="5942013"/>
              <a:ext cx="57150" cy="58738"/>
            </a:xfrm>
            <a:custGeom>
              <a:avLst/>
              <a:gdLst>
                <a:gd name="T0" fmla="*/ 119 w 218"/>
                <a:gd name="T1" fmla="*/ 0 h 219"/>
                <a:gd name="T2" fmla="*/ 158 w 218"/>
                <a:gd name="T3" fmla="*/ 11 h 219"/>
                <a:gd name="T4" fmla="*/ 134 w 218"/>
                <a:gd name="T5" fmla="*/ 95 h 219"/>
                <a:gd name="T6" fmla="*/ 218 w 218"/>
                <a:gd name="T7" fmla="*/ 120 h 219"/>
                <a:gd name="T8" fmla="*/ 206 w 218"/>
                <a:gd name="T9" fmla="*/ 159 h 219"/>
                <a:gd name="T10" fmla="*/ 122 w 218"/>
                <a:gd name="T11" fmla="*/ 135 h 219"/>
                <a:gd name="T12" fmla="*/ 99 w 218"/>
                <a:gd name="T13" fmla="*/ 219 h 219"/>
                <a:gd name="T14" fmla="*/ 59 w 218"/>
                <a:gd name="T15" fmla="*/ 207 h 219"/>
                <a:gd name="T16" fmla="*/ 83 w 218"/>
                <a:gd name="T17" fmla="*/ 123 h 219"/>
                <a:gd name="T18" fmla="*/ 0 w 218"/>
                <a:gd name="T19" fmla="*/ 100 h 219"/>
                <a:gd name="T20" fmla="*/ 10 w 218"/>
                <a:gd name="T21" fmla="*/ 60 h 219"/>
                <a:gd name="T22" fmla="*/ 94 w 218"/>
                <a:gd name="T23" fmla="*/ 84 h 219"/>
                <a:gd name="T24" fmla="*/ 119 w 218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8" h="219">
                  <a:moveTo>
                    <a:pt x="119" y="0"/>
                  </a:moveTo>
                  <a:lnTo>
                    <a:pt x="158" y="11"/>
                  </a:lnTo>
                  <a:lnTo>
                    <a:pt x="134" y="95"/>
                  </a:lnTo>
                  <a:lnTo>
                    <a:pt x="218" y="120"/>
                  </a:lnTo>
                  <a:lnTo>
                    <a:pt x="206" y="159"/>
                  </a:lnTo>
                  <a:lnTo>
                    <a:pt x="122" y="135"/>
                  </a:lnTo>
                  <a:lnTo>
                    <a:pt x="99" y="219"/>
                  </a:lnTo>
                  <a:lnTo>
                    <a:pt x="59" y="207"/>
                  </a:lnTo>
                  <a:lnTo>
                    <a:pt x="83" y="123"/>
                  </a:lnTo>
                  <a:lnTo>
                    <a:pt x="0" y="100"/>
                  </a:lnTo>
                  <a:lnTo>
                    <a:pt x="10" y="60"/>
                  </a:lnTo>
                  <a:lnTo>
                    <a:pt x="94" y="84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570"/>
            <p:cNvSpPr>
              <a:spLocks/>
            </p:cNvSpPr>
            <p:nvPr/>
          </p:nvSpPr>
          <p:spPr bwMode="auto">
            <a:xfrm>
              <a:off x="9451976" y="6122988"/>
              <a:ext cx="58738" cy="57150"/>
            </a:xfrm>
            <a:custGeom>
              <a:avLst/>
              <a:gdLst>
                <a:gd name="T0" fmla="*/ 119 w 218"/>
                <a:gd name="T1" fmla="*/ 0 h 218"/>
                <a:gd name="T2" fmla="*/ 159 w 218"/>
                <a:gd name="T3" fmla="*/ 11 h 218"/>
                <a:gd name="T4" fmla="*/ 134 w 218"/>
                <a:gd name="T5" fmla="*/ 95 h 218"/>
                <a:gd name="T6" fmla="*/ 218 w 218"/>
                <a:gd name="T7" fmla="*/ 119 h 218"/>
                <a:gd name="T8" fmla="*/ 207 w 218"/>
                <a:gd name="T9" fmla="*/ 159 h 218"/>
                <a:gd name="T10" fmla="*/ 124 w 218"/>
                <a:gd name="T11" fmla="*/ 134 h 218"/>
                <a:gd name="T12" fmla="*/ 99 w 218"/>
                <a:gd name="T13" fmla="*/ 218 h 218"/>
                <a:gd name="T14" fmla="*/ 60 w 218"/>
                <a:gd name="T15" fmla="*/ 207 h 218"/>
                <a:gd name="T16" fmla="*/ 84 w 218"/>
                <a:gd name="T17" fmla="*/ 123 h 218"/>
                <a:gd name="T18" fmla="*/ 0 w 218"/>
                <a:gd name="T19" fmla="*/ 99 h 218"/>
                <a:gd name="T20" fmla="*/ 12 w 218"/>
                <a:gd name="T21" fmla="*/ 60 h 218"/>
                <a:gd name="T22" fmla="*/ 96 w 218"/>
                <a:gd name="T23" fmla="*/ 83 h 218"/>
                <a:gd name="T24" fmla="*/ 119 w 218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8" h="218">
                  <a:moveTo>
                    <a:pt x="119" y="0"/>
                  </a:moveTo>
                  <a:lnTo>
                    <a:pt x="159" y="11"/>
                  </a:lnTo>
                  <a:lnTo>
                    <a:pt x="134" y="95"/>
                  </a:lnTo>
                  <a:lnTo>
                    <a:pt x="218" y="119"/>
                  </a:lnTo>
                  <a:lnTo>
                    <a:pt x="207" y="159"/>
                  </a:lnTo>
                  <a:lnTo>
                    <a:pt x="124" y="134"/>
                  </a:lnTo>
                  <a:lnTo>
                    <a:pt x="99" y="218"/>
                  </a:lnTo>
                  <a:lnTo>
                    <a:pt x="60" y="207"/>
                  </a:lnTo>
                  <a:lnTo>
                    <a:pt x="84" y="123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6" y="83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571"/>
            <p:cNvSpPr>
              <a:spLocks/>
            </p:cNvSpPr>
            <p:nvPr/>
          </p:nvSpPr>
          <p:spPr bwMode="auto">
            <a:xfrm>
              <a:off x="9402763" y="6034088"/>
              <a:ext cx="58738" cy="57150"/>
            </a:xfrm>
            <a:custGeom>
              <a:avLst/>
              <a:gdLst>
                <a:gd name="T0" fmla="*/ 119 w 219"/>
                <a:gd name="T1" fmla="*/ 0 h 218"/>
                <a:gd name="T2" fmla="*/ 159 w 219"/>
                <a:gd name="T3" fmla="*/ 12 h 218"/>
                <a:gd name="T4" fmla="*/ 134 w 219"/>
                <a:gd name="T5" fmla="*/ 95 h 218"/>
                <a:gd name="T6" fmla="*/ 219 w 219"/>
                <a:gd name="T7" fmla="*/ 119 h 218"/>
                <a:gd name="T8" fmla="*/ 207 w 219"/>
                <a:gd name="T9" fmla="*/ 158 h 218"/>
                <a:gd name="T10" fmla="*/ 124 w 219"/>
                <a:gd name="T11" fmla="*/ 134 h 218"/>
                <a:gd name="T12" fmla="*/ 99 w 219"/>
                <a:gd name="T13" fmla="*/ 218 h 218"/>
                <a:gd name="T14" fmla="*/ 60 w 219"/>
                <a:gd name="T15" fmla="*/ 207 h 218"/>
                <a:gd name="T16" fmla="*/ 84 w 219"/>
                <a:gd name="T17" fmla="*/ 124 h 218"/>
                <a:gd name="T18" fmla="*/ 0 w 219"/>
                <a:gd name="T19" fmla="*/ 99 h 218"/>
                <a:gd name="T20" fmla="*/ 12 w 219"/>
                <a:gd name="T21" fmla="*/ 60 h 218"/>
                <a:gd name="T22" fmla="*/ 95 w 219"/>
                <a:gd name="T23" fmla="*/ 84 h 218"/>
                <a:gd name="T24" fmla="*/ 119 w 219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8">
                  <a:moveTo>
                    <a:pt x="119" y="0"/>
                  </a:moveTo>
                  <a:lnTo>
                    <a:pt x="159" y="12"/>
                  </a:lnTo>
                  <a:lnTo>
                    <a:pt x="134" y="95"/>
                  </a:lnTo>
                  <a:lnTo>
                    <a:pt x="219" y="119"/>
                  </a:lnTo>
                  <a:lnTo>
                    <a:pt x="207" y="158"/>
                  </a:lnTo>
                  <a:lnTo>
                    <a:pt x="124" y="134"/>
                  </a:lnTo>
                  <a:lnTo>
                    <a:pt x="99" y="218"/>
                  </a:lnTo>
                  <a:lnTo>
                    <a:pt x="60" y="207"/>
                  </a:lnTo>
                  <a:lnTo>
                    <a:pt x="84" y="124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5" y="84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572"/>
            <p:cNvSpPr>
              <a:spLocks/>
            </p:cNvSpPr>
            <p:nvPr/>
          </p:nvSpPr>
          <p:spPr bwMode="auto">
            <a:xfrm>
              <a:off x="9353551" y="5945188"/>
              <a:ext cx="58738" cy="57150"/>
            </a:xfrm>
            <a:custGeom>
              <a:avLst/>
              <a:gdLst>
                <a:gd name="T0" fmla="*/ 119 w 219"/>
                <a:gd name="T1" fmla="*/ 0 h 218"/>
                <a:gd name="T2" fmla="*/ 159 w 219"/>
                <a:gd name="T3" fmla="*/ 11 h 218"/>
                <a:gd name="T4" fmla="*/ 135 w 219"/>
                <a:gd name="T5" fmla="*/ 96 h 218"/>
                <a:gd name="T6" fmla="*/ 219 w 219"/>
                <a:gd name="T7" fmla="*/ 119 h 218"/>
                <a:gd name="T8" fmla="*/ 207 w 219"/>
                <a:gd name="T9" fmla="*/ 158 h 218"/>
                <a:gd name="T10" fmla="*/ 123 w 219"/>
                <a:gd name="T11" fmla="*/ 134 h 218"/>
                <a:gd name="T12" fmla="*/ 99 w 219"/>
                <a:gd name="T13" fmla="*/ 218 h 218"/>
                <a:gd name="T14" fmla="*/ 60 w 219"/>
                <a:gd name="T15" fmla="*/ 207 h 218"/>
                <a:gd name="T16" fmla="*/ 85 w 219"/>
                <a:gd name="T17" fmla="*/ 123 h 218"/>
                <a:gd name="T18" fmla="*/ 0 w 219"/>
                <a:gd name="T19" fmla="*/ 99 h 218"/>
                <a:gd name="T20" fmla="*/ 11 w 219"/>
                <a:gd name="T21" fmla="*/ 60 h 218"/>
                <a:gd name="T22" fmla="*/ 95 w 219"/>
                <a:gd name="T23" fmla="*/ 84 h 218"/>
                <a:gd name="T24" fmla="*/ 119 w 219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8">
                  <a:moveTo>
                    <a:pt x="119" y="0"/>
                  </a:moveTo>
                  <a:lnTo>
                    <a:pt x="159" y="11"/>
                  </a:lnTo>
                  <a:lnTo>
                    <a:pt x="135" y="96"/>
                  </a:lnTo>
                  <a:lnTo>
                    <a:pt x="219" y="119"/>
                  </a:lnTo>
                  <a:lnTo>
                    <a:pt x="207" y="158"/>
                  </a:lnTo>
                  <a:lnTo>
                    <a:pt x="123" y="134"/>
                  </a:lnTo>
                  <a:lnTo>
                    <a:pt x="99" y="218"/>
                  </a:lnTo>
                  <a:lnTo>
                    <a:pt x="60" y="207"/>
                  </a:lnTo>
                  <a:lnTo>
                    <a:pt x="85" y="123"/>
                  </a:lnTo>
                  <a:lnTo>
                    <a:pt x="0" y="99"/>
                  </a:lnTo>
                  <a:lnTo>
                    <a:pt x="11" y="60"/>
                  </a:lnTo>
                  <a:lnTo>
                    <a:pt x="95" y="84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573"/>
            <p:cNvSpPr>
              <a:spLocks/>
            </p:cNvSpPr>
            <p:nvPr/>
          </p:nvSpPr>
          <p:spPr bwMode="auto">
            <a:xfrm>
              <a:off x="9304338" y="5856288"/>
              <a:ext cx="58738" cy="57150"/>
            </a:xfrm>
            <a:custGeom>
              <a:avLst/>
              <a:gdLst>
                <a:gd name="T0" fmla="*/ 121 w 220"/>
                <a:gd name="T1" fmla="*/ 0 h 218"/>
                <a:gd name="T2" fmla="*/ 160 w 220"/>
                <a:gd name="T3" fmla="*/ 11 h 218"/>
                <a:gd name="T4" fmla="*/ 136 w 220"/>
                <a:gd name="T5" fmla="*/ 95 h 218"/>
                <a:gd name="T6" fmla="*/ 220 w 220"/>
                <a:gd name="T7" fmla="*/ 119 h 218"/>
                <a:gd name="T8" fmla="*/ 208 w 220"/>
                <a:gd name="T9" fmla="*/ 158 h 218"/>
                <a:gd name="T10" fmla="*/ 124 w 220"/>
                <a:gd name="T11" fmla="*/ 135 h 218"/>
                <a:gd name="T12" fmla="*/ 101 w 220"/>
                <a:gd name="T13" fmla="*/ 218 h 218"/>
                <a:gd name="T14" fmla="*/ 61 w 220"/>
                <a:gd name="T15" fmla="*/ 207 h 218"/>
                <a:gd name="T16" fmla="*/ 85 w 220"/>
                <a:gd name="T17" fmla="*/ 123 h 218"/>
                <a:gd name="T18" fmla="*/ 0 w 220"/>
                <a:gd name="T19" fmla="*/ 99 h 218"/>
                <a:gd name="T20" fmla="*/ 12 w 220"/>
                <a:gd name="T21" fmla="*/ 59 h 218"/>
                <a:gd name="T22" fmla="*/ 96 w 220"/>
                <a:gd name="T23" fmla="*/ 84 h 218"/>
                <a:gd name="T24" fmla="*/ 121 w 220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0" h="218">
                  <a:moveTo>
                    <a:pt x="121" y="0"/>
                  </a:moveTo>
                  <a:lnTo>
                    <a:pt x="160" y="11"/>
                  </a:lnTo>
                  <a:lnTo>
                    <a:pt x="136" y="95"/>
                  </a:lnTo>
                  <a:lnTo>
                    <a:pt x="220" y="119"/>
                  </a:lnTo>
                  <a:lnTo>
                    <a:pt x="208" y="158"/>
                  </a:lnTo>
                  <a:lnTo>
                    <a:pt x="124" y="135"/>
                  </a:lnTo>
                  <a:lnTo>
                    <a:pt x="101" y="218"/>
                  </a:lnTo>
                  <a:lnTo>
                    <a:pt x="61" y="207"/>
                  </a:lnTo>
                  <a:lnTo>
                    <a:pt x="85" y="123"/>
                  </a:lnTo>
                  <a:lnTo>
                    <a:pt x="0" y="99"/>
                  </a:lnTo>
                  <a:lnTo>
                    <a:pt x="12" y="59"/>
                  </a:lnTo>
                  <a:lnTo>
                    <a:pt x="96" y="84"/>
                  </a:lnTo>
                  <a:lnTo>
                    <a:pt x="1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574"/>
            <p:cNvSpPr>
              <a:spLocks/>
            </p:cNvSpPr>
            <p:nvPr/>
          </p:nvSpPr>
          <p:spPr bwMode="auto">
            <a:xfrm>
              <a:off x="9545638" y="5957888"/>
              <a:ext cx="57150" cy="58738"/>
            </a:xfrm>
            <a:custGeom>
              <a:avLst/>
              <a:gdLst>
                <a:gd name="T0" fmla="*/ 120 w 219"/>
                <a:gd name="T1" fmla="*/ 0 h 219"/>
                <a:gd name="T2" fmla="*/ 159 w 219"/>
                <a:gd name="T3" fmla="*/ 12 h 219"/>
                <a:gd name="T4" fmla="*/ 136 w 219"/>
                <a:gd name="T5" fmla="*/ 95 h 219"/>
                <a:gd name="T6" fmla="*/ 219 w 219"/>
                <a:gd name="T7" fmla="*/ 119 h 219"/>
                <a:gd name="T8" fmla="*/ 207 w 219"/>
                <a:gd name="T9" fmla="*/ 159 h 219"/>
                <a:gd name="T10" fmla="*/ 124 w 219"/>
                <a:gd name="T11" fmla="*/ 134 h 219"/>
                <a:gd name="T12" fmla="*/ 99 w 219"/>
                <a:gd name="T13" fmla="*/ 219 h 219"/>
                <a:gd name="T14" fmla="*/ 60 w 219"/>
                <a:gd name="T15" fmla="*/ 207 h 219"/>
                <a:gd name="T16" fmla="*/ 84 w 219"/>
                <a:gd name="T17" fmla="*/ 123 h 219"/>
                <a:gd name="T18" fmla="*/ 0 w 219"/>
                <a:gd name="T19" fmla="*/ 99 h 219"/>
                <a:gd name="T20" fmla="*/ 12 w 219"/>
                <a:gd name="T21" fmla="*/ 60 h 219"/>
                <a:gd name="T22" fmla="*/ 96 w 219"/>
                <a:gd name="T23" fmla="*/ 83 h 219"/>
                <a:gd name="T24" fmla="*/ 120 w 219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9">
                  <a:moveTo>
                    <a:pt x="120" y="0"/>
                  </a:moveTo>
                  <a:lnTo>
                    <a:pt x="159" y="12"/>
                  </a:lnTo>
                  <a:lnTo>
                    <a:pt x="136" y="95"/>
                  </a:lnTo>
                  <a:lnTo>
                    <a:pt x="219" y="119"/>
                  </a:lnTo>
                  <a:lnTo>
                    <a:pt x="207" y="159"/>
                  </a:lnTo>
                  <a:lnTo>
                    <a:pt x="124" y="134"/>
                  </a:lnTo>
                  <a:lnTo>
                    <a:pt x="99" y="219"/>
                  </a:lnTo>
                  <a:lnTo>
                    <a:pt x="60" y="207"/>
                  </a:lnTo>
                  <a:lnTo>
                    <a:pt x="84" y="123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6" y="83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575"/>
            <p:cNvSpPr>
              <a:spLocks/>
            </p:cNvSpPr>
            <p:nvPr/>
          </p:nvSpPr>
          <p:spPr bwMode="auto">
            <a:xfrm>
              <a:off x="9494838" y="5868988"/>
              <a:ext cx="58738" cy="58738"/>
            </a:xfrm>
            <a:custGeom>
              <a:avLst/>
              <a:gdLst>
                <a:gd name="T0" fmla="*/ 120 w 219"/>
                <a:gd name="T1" fmla="*/ 0 h 219"/>
                <a:gd name="T2" fmla="*/ 159 w 219"/>
                <a:gd name="T3" fmla="*/ 12 h 219"/>
                <a:gd name="T4" fmla="*/ 135 w 219"/>
                <a:gd name="T5" fmla="*/ 95 h 219"/>
                <a:gd name="T6" fmla="*/ 219 w 219"/>
                <a:gd name="T7" fmla="*/ 119 h 219"/>
                <a:gd name="T8" fmla="*/ 207 w 219"/>
                <a:gd name="T9" fmla="*/ 159 h 219"/>
                <a:gd name="T10" fmla="*/ 124 w 219"/>
                <a:gd name="T11" fmla="*/ 134 h 219"/>
                <a:gd name="T12" fmla="*/ 100 w 219"/>
                <a:gd name="T13" fmla="*/ 219 h 219"/>
                <a:gd name="T14" fmla="*/ 60 w 219"/>
                <a:gd name="T15" fmla="*/ 207 h 219"/>
                <a:gd name="T16" fmla="*/ 85 w 219"/>
                <a:gd name="T17" fmla="*/ 124 h 219"/>
                <a:gd name="T18" fmla="*/ 0 w 219"/>
                <a:gd name="T19" fmla="*/ 99 h 219"/>
                <a:gd name="T20" fmla="*/ 12 w 219"/>
                <a:gd name="T21" fmla="*/ 60 h 219"/>
                <a:gd name="T22" fmla="*/ 95 w 219"/>
                <a:gd name="T23" fmla="*/ 84 h 219"/>
                <a:gd name="T24" fmla="*/ 120 w 219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9">
                  <a:moveTo>
                    <a:pt x="120" y="0"/>
                  </a:moveTo>
                  <a:lnTo>
                    <a:pt x="159" y="12"/>
                  </a:lnTo>
                  <a:lnTo>
                    <a:pt x="135" y="95"/>
                  </a:lnTo>
                  <a:lnTo>
                    <a:pt x="219" y="119"/>
                  </a:lnTo>
                  <a:lnTo>
                    <a:pt x="207" y="159"/>
                  </a:lnTo>
                  <a:lnTo>
                    <a:pt x="124" y="134"/>
                  </a:lnTo>
                  <a:lnTo>
                    <a:pt x="100" y="219"/>
                  </a:lnTo>
                  <a:lnTo>
                    <a:pt x="60" y="207"/>
                  </a:lnTo>
                  <a:lnTo>
                    <a:pt x="85" y="124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5" y="84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576"/>
            <p:cNvSpPr>
              <a:spLocks/>
            </p:cNvSpPr>
            <p:nvPr/>
          </p:nvSpPr>
          <p:spPr bwMode="auto">
            <a:xfrm>
              <a:off x="9505951" y="6038851"/>
              <a:ext cx="57150" cy="57150"/>
            </a:xfrm>
            <a:custGeom>
              <a:avLst/>
              <a:gdLst>
                <a:gd name="T0" fmla="*/ 120 w 219"/>
                <a:gd name="T1" fmla="*/ 0 h 220"/>
                <a:gd name="T2" fmla="*/ 159 w 219"/>
                <a:gd name="T3" fmla="*/ 12 h 220"/>
                <a:gd name="T4" fmla="*/ 134 w 219"/>
                <a:gd name="T5" fmla="*/ 96 h 220"/>
                <a:gd name="T6" fmla="*/ 219 w 219"/>
                <a:gd name="T7" fmla="*/ 121 h 220"/>
                <a:gd name="T8" fmla="*/ 207 w 219"/>
                <a:gd name="T9" fmla="*/ 159 h 220"/>
                <a:gd name="T10" fmla="*/ 123 w 219"/>
                <a:gd name="T11" fmla="*/ 135 h 220"/>
                <a:gd name="T12" fmla="*/ 99 w 219"/>
                <a:gd name="T13" fmla="*/ 220 h 220"/>
                <a:gd name="T14" fmla="*/ 60 w 219"/>
                <a:gd name="T15" fmla="*/ 208 h 220"/>
                <a:gd name="T16" fmla="*/ 84 w 219"/>
                <a:gd name="T17" fmla="*/ 124 h 220"/>
                <a:gd name="T18" fmla="*/ 0 w 219"/>
                <a:gd name="T19" fmla="*/ 99 h 220"/>
                <a:gd name="T20" fmla="*/ 11 w 219"/>
                <a:gd name="T21" fmla="*/ 60 h 220"/>
                <a:gd name="T22" fmla="*/ 95 w 219"/>
                <a:gd name="T23" fmla="*/ 84 h 220"/>
                <a:gd name="T24" fmla="*/ 120 w 219"/>
                <a:gd name="T2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20">
                  <a:moveTo>
                    <a:pt x="120" y="0"/>
                  </a:moveTo>
                  <a:lnTo>
                    <a:pt x="159" y="12"/>
                  </a:lnTo>
                  <a:lnTo>
                    <a:pt x="134" y="96"/>
                  </a:lnTo>
                  <a:lnTo>
                    <a:pt x="219" y="121"/>
                  </a:lnTo>
                  <a:lnTo>
                    <a:pt x="207" y="159"/>
                  </a:lnTo>
                  <a:lnTo>
                    <a:pt x="123" y="135"/>
                  </a:lnTo>
                  <a:lnTo>
                    <a:pt x="99" y="220"/>
                  </a:lnTo>
                  <a:lnTo>
                    <a:pt x="60" y="208"/>
                  </a:lnTo>
                  <a:lnTo>
                    <a:pt x="84" y="124"/>
                  </a:lnTo>
                  <a:lnTo>
                    <a:pt x="0" y="99"/>
                  </a:lnTo>
                  <a:lnTo>
                    <a:pt x="11" y="60"/>
                  </a:lnTo>
                  <a:lnTo>
                    <a:pt x="95" y="84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577"/>
            <p:cNvSpPr>
              <a:spLocks/>
            </p:cNvSpPr>
            <p:nvPr/>
          </p:nvSpPr>
          <p:spPr bwMode="auto">
            <a:xfrm>
              <a:off x="9407526" y="5861051"/>
              <a:ext cx="57150" cy="57150"/>
            </a:xfrm>
            <a:custGeom>
              <a:avLst/>
              <a:gdLst>
                <a:gd name="T0" fmla="*/ 120 w 219"/>
                <a:gd name="T1" fmla="*/ 0 h 218"/>
                <a:gd name="T2" fmla="*/ 159 w 219"/>
                <a:gd name="T3" fmla="*/ 12 h 218"/>
                <a:gd name="T4" fmla="*/ 136 w 219"/>
                <a:gd name="T5" fmla="*/ 95 h 218"/>
                <a:gd name="T6" fmla="*/ 219 w 219"/>
                <a:gd name="T7" fmla="*/ 119 h 218"/>
                <a:gd name="T8" fmla="*/ 208 w 219"/>
                <a:gd name="T9" fmla="*/ 159 h 218"/>
                <a:gd name="T10" fmla="*/ 124 w 219"/>
                <a:gd name="T11" fmla="*/ 134 h 218"/>
                <a:gd name="T12" fmla="*/ 100 w 219"/>
                <a:gd name="T13" fmla="*/ 218 h 218"/>
                <a:gd name="T14" fmla="*/ 60 w 219"/>
                <a:gd name="T15" fmla="*/ 207 h 218"/>
                <a:gd name="T16" fmla="*/ 85 w 219"/>
                <a:gd name="T17" fmla="*/ 124 h 218"/>
                <a:gd name="T18" fmla="*/ 0 w 219"/>
                <a:gd name="T19" fmla="*/ 99 h 218"/>
                <a:gd name="T20" fmla="*/ 12 w 219"/>
                <a:gd name="T21" fmla="*/ 60 h 218"/>
                <a:gd name="T22" fmla="*/ 96 w 219"/>
                <a:gd name="T23" fmla="*/ 83 h 218"/>
                <a:gd name="T24" fmla="*/ 120 w 219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8">
                  <a:moveTo>
                    <a:pt x="120" y="0"/>
                  </a:moveTo>
                  <a:lnTo>
                    <a:pt x="159" y="12"/>
                  </a:lnTo>
                  <a:lnTo>
                    <a:pt x="136" y="95"/>
                  </a:lnTo>
                  <a:lnTo>
                    <a:pt x="219" y="119"/>
                  </a:lnTo>
                  <a:lnTo>
                    <a:pt x="208" y="159"/>
                  </a:lnTo>
                  <a:lnTo>
                    <a:pt x="124" y="134"/>
                  </a:lnTo>
                  <a:lnTo>
                    <a:pt x="100" y="218"/>
                  </a:lnTo>
                  <a:lnTo>
                    <a:pt x="60" y="207"/>
                  </a:lnTo>
                  <a:lnTo>
                    <a:pt x="85" y="124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6" y="83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578"/>
            <p:cNvSpPr>
              <a:spLocks/>
            </p:cNvSpPr>
            <p:nvPr/>
          </p:nvSpPr>
          <p:spPr bwMode="auto">
            <a:xfrm>
              <a:off x="9577388" y="5868988"/>
              <a:ext cx="58738" cy="58738"/>
            </a:xfrm>
            <a:custGeom>
              <a:avLst/>
              <a:gdLst>
                <a:gd name="T0" fmla="*/ 119 w 219"/>
                <a:gd name="T1" fmla="*/ 0 h 219"/>
                <a:gd name="T2" fmla="*/ 159 w 219"/>
                <a:gd name="T3" fmla="*/ 12 h 219"/>
                <a:gd name="T4" fmla="*/ 134 w 219"/>
                <a:gd name="T5" fmla="*/ 95 h 219"/>
                <a:gd name="T6" fmla="*/ 219 w 219"/>
                <a:gd name="T7" fmla="*/ 119 h 219"/>
                <a:gd name="T8" fmla="*/ 207 w 219"/>
                <a:gd name="T9" fmla="*/ 159 h 219"/>
                <a:gd name="T10" fmla="*/ 124 w 219"/>
                <a:gd name="T11" fmla="*/ 134 h 219"/>
                <a:gd name="T12" fmla="*/ 99 w 219"/>
                <a:gd name="T13" fmla="*/ 219 h 219"/>
                <a:gd name="T14" fmla="*/ 60 w 219"/>
                <a:gd name="T15" fmla="*/ 207 h 219"/>
                <a:gd name="T16" fmla="*/ 83 w 219"/>
                <a:gd name="T17" fmla="*/ 124 h 219"/>
                <a:gd name="T18" fmla="*/ 0 w 219"/>
                <a:gd name="T19" fmla="*/ 99 h 219"/>
                <a:gd name="T20" fmla="*/ 12 w 219"/>
                <a:gd name="T21" fmla="*/ 60 h 219"/>
                <a:gd name="T22" fmla="*/ 95 w 219"/>
                <a:gd name="T23" fmla="*/ 84 h 219"/>
                <a:gd name="T24" fmla="*/ 119 w 219"/>
                <a:gd name="T2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9" h="219">
                  <a:moveTo>
                    <a:pt x="119" y="0"/>
                  </a:moveTo>
                  <a:lnTo>
                    <a:pt x="159" y="12"/>
                  </a:lnTo>
                  <a:lnTo>
                    <a:pt x="134" y="95"/>
                  </a:lnTo>
                  <a:lnTo>
                    <a:pt x="219" y="119"/>
                  </a:lnTo>
                  <a:lnTo>
                    <a:pt x="207" y="159"/>
                  </a:lnTo>
                  <a:lnTo>
                    <a:pt x="124" y="134"/>
                  </a:lnTo>
                  <a:lnTo>
                    <a:pt x="99" y="219"/>
                  </a:lnTo>
                  <a:lnTo>
                    <a:pt x="60" y="207"/>
                  </a:lnTo>
                  <a:lnTo>
                    <a:pt x="83" y="124"/>
                  </a:lnTo>
                  <a:lnTo>
                    <a:pt x="0" y="99"/>
                  </a:lnTo>
                  <a:lnTo>
                    <a:pt x="12" y="60"/>
                  </a:lnTo>
                  <a:lnTo>
                    <a:pt x="95" y="84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579"/>
            <p:cNvSpPr>
              <a:spLocks/>
            </p:cNvSpPr>
            <p:nvPr/>
          </p:nvSpPr>
          <p:spPr bwMode="auto">
            <a:xfrm>
              <a:off x="9378951" y="5299076"/>
              <a:ext cx="55563" cy="57150"/>
            </a:xfrm>
            <a:custGeom>
              <a:avLst/>
              <a:gdLst>
                <a:gd name="T0" fmla="*/ 131 w 213"/>
                <a:gd name="T1" fmla="*/ 0 h 214"/>
                <a:gd name="T2" fmla="*/ 168 w 213"/>
                <a:gd name="T3" fmla="*/ 16 h 214"/>
                <a:gd name="T4" fmla="*/ 134 w 213"/>
                <a:gd name="T5" fmla="*/ 97 h 214"/>
                <a:gd name="T6" fmla="*/ 213 w 213"/>
                <a:gd name="T7" fmla="*/ 131 h 214"/>
                <a:gd name="T8" fmla="*/ 198 w 213"/>
                <a:gd name="T9" fmla="*/ 168 h 214"/>
                <a:gd name="T10" fmla="*/ 118 w 213"/>
                <a:gd name="T11" fmla="*/ 134 h 214"/>
                <a:gd name="T12" fmla="*/ 83 w 213"/>
                <a:gd name="T13" fmla="*/ 214 h 214"/>
                <a:gd name="T14" fmla="*/ 46 w 213"/>
                <a:gd name="T15" fmla="*/ 198 h 214"/>
                <a:gd name="T16" fmla="*/ 80 w 213"/>
                <a:gd name="T17" fmla="*/ 118 h 214"/>
                <a:gd name="T18" fmla="*/ 0 w 213"/>
                <a:gd name="T19" fmla="*/ 84 h 214"/>
                <a:gd name="T20" fmla="*/ 15 w 213"/>
                <a:gd name="T21" fmla="*/ 46 h 214"/>
                <a:gd name="T22" fmla="*/ 96 w 213"/>
                <a:gd name="T23" fmla="*/ 80 h 214"/>
                <a:gd name="T24" fmla="*/ 131 w 213"/>
                <a:gd name="T2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3" h="214">
                  <a:moveTo>
                    <a:pt x="131" y="0"/>
                  </a:moveTo>
                  <a:lnTo>
                    <a:pt x="168" y="16"/>
                  </a:lnTo>
                  <a:lnTo>
                    <a:pt x="134" y="97"/>
                  </a:lnTo>
                  <a:lnTo>
                    <a:pt x="213" y="131"/>
                  </a:lnTo>
                  <a:lnTo>
                    <a:pt x="198" y="168"/>
                  </a:lnTo>
                  <a:lnTo>
                    <a:pt x="118" y="134"/>
                  </a:lnTo>
                  <a:lnTo>
                    <a:pt x="83" y="214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5" y="46"/>
                  </a:lnTo>
                  <a:lnTo>
                    <a:pt x="96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580"/>
            <p:cNvSpPr>
              <a:spLocks/>
            </p:cNvSpPr>
            <p:nvPr/>
          </p:nvSpPr>
          <p:spPr bwMode="auto">
            <a:xfrm>
              <a:off x="9283701" y="5337176"/>
              <a:ext cx="57150" cy="55563"/>
            </a:xfrm>
            <a:custGeom>
              <a:avLst/>
              <a:gdLst>
                <a:gd name="T0" fmla="*/ 131 w 214"/>
                <a:gd name="T1" fmla="*/ 0 h 215"/>
                <a:gd name="T2" fmla="*/ 168 w 214"/>
                <a:gd name="T3" fmla="*/ 17 h 215"/>
                <a:gd name="T4" fmla="*/ 134 w 214"/>
                <a:gd name="T5" fmla="*/ 97 h 215"/>
                <a:gd name="T6" fmla="*/ 214 w 214"/>
                <a:gd name="T7" fmla="*/ 131 h 215"/>
                <a:gd name="T8" fmla="*/ 198 w 214"/>
                <a:gd name="T9" fmla="*/ 169 h 215"/>
                <a:gd name="T10" fmla="*/ 118 w 214"/>
                <a:gd name="T11" fmla="*/ 135 h 215"/>
                <a:gd name="T12" fmla="*/ 83 w 214"/>
                <a:gd name="T13" fmla="*/ 215 h 215"/>
                <a:gd name="T14" fmla="*/ 46 w 214"/>
                <a:gd name="T15" fmla="*/ 198 h 215"/>
                <a:gd name="T16" fmla="*/ 80 w 214"/>
                <a:gd name="T17" fmla="*/ 118 h 215"/>
                <a:gd name="T18" fmla="*/ 0 w 214"/>
                <a:gd name="T19" fmla="*/ 84 h 215"/>
                <a:gd name="T20" fmla="*/ 16 w 214"/>
                <a:gd name="T21" fmla="*/ 46 h 215"/>
                <a:gd name="T22" fmla="*/ 96 w 214"/>
                <a:gd name="T23" fmla="*/ 81 h 215"/>
                <a:gd name="T24" fmla="*/ 131 w 214"/>
                <a:gd name="T2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4" h="215">
                  <a:moveTo>
                    <a:pt x="131" y="0"/>
                  </a:moveTo>
                  <a:lnTo>
                    <a:pt x="168" y="17"/>
                  </a:lnTo>
                  <a:lnTo>
                    <a:pt x="134" y="97"/>
                  </a:lnTo>
                  <a:lnTo>
                    <a:pt x="214" y="131"/>
                  </a:lnTo>
                  <a:lnTo>
                    <a:pt x="198" y="169"/>
                  </a:lnTo>
                  <a:lnTo>
                    <a:pt x="118" y="135"/>
                  </a:lnTo>
                  <a:lnTo>
                    <a:pt x="83" y="215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6" y="46"/>
                  </a:lnTo>
                  <a:lnTo>
                    <a:pt x="96" y="81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581"/>
            <p:cNvSpPr>
              <a:spLocks/>
            </p:cNvSpPr>
            <p:nvPr/>
          </p:nvSpPr>
          <p:spPr bwMode="auto">
            <a:xfrm>
              <a:off x="9548813" y="5321301"/>
              <a:ext cx="55563" cy="57150"/>
            </a:xfrm>
            <a:custGeom>
              <a:avLst/>
              <a:gdLst>
                <a:gd name="T0" fmla="*/ 131 w 215"/>
                <a:gd name="T1" fmla="*/ 0 h 214"/>
                <a:gd name="T2" fmla="*/ 169 w 215"/>
                <a:gd name="T3" fmla="*/ 16 h 214"/>
                <a:gd name="T4" fmla="*/ 134 w 215"/>
                <a:gd name="T5" fmla="*/ 96 h 214"/>
                <a:gd name="T6" fmla="*/ 215 w 215"/>
                <a:gd name="T7" fmla="*/ 130 h 214"/>
                <a:gd name="T8" fmla="*/ 198 w 215"/>
                <a:gd name="T9" fmla="*/ 168 h 214"/>
                <a:gd name="T10" fmla="*/ 118 w 215"/>
                <a:gd name="T11" fmla="*/ 134 h 214"/>
                <a:gd name="T12" fmla="*/ 84 w 215"/>
                <a:gd name="T13" fmla="*/ 214 h 214"/>
                <a:gd name="T14" fmla="*/ 46 w 215"/>
                <a:gd name="T15" fmla="*/ 198 h 214"/>
                <a:gd name="T16" fmla="*/ 80 w 215"/>
                <a:gd name="T17" fmla="*/ 117 h 214"/>
                <a:gd name="T18" fmla="*/ 0 w 215"/>
                <a:gd name="T19" fmla="*/ 83 h 214"/>
                <a:gd name="T20" fmla="*/ 17 w 215"/>
                <a:gd name="T21" fmla="*/ 46 h 214"/>
                <a:gd name="T22" fmla="*/ 97 w 215"/>
                <a:gd name="T23" fmla="*/ 80 h 214"/>
                <a:gd name="T24" fmla="*/ 131 w 215"/>
                <a:gd name="T2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4">
                  <a:moveTo>
                    <a:pt x="131" y="0"/>
                  </a:moveTo>
                  <a:lnTo>
                    <a:pt x="169" y="16"/>
                  </a:lnTo>
                  <a:lnTo>
                    <a:pt x="134" y="96"/>
                  </a:lnTo>
                  <a:lnTo>
                    <a:pt x="215" y="130"/>
                  </a:lnTo>
                  <a:lnTo>
                    <a:pt x="198" y="168"/>
                  </a:lnTo>
                  <a:lnTo>
                    <a:pt x="118" y="134"/>
                  </a:lnTo>
                  <a:lnTo>
                    <a:pt x="84" y="214"/>
                  </a:lnTo>
                  <a:lnTo>
                    <a:pt x="46" y="198"/>
                  </a:lnTo>
                  <a:lnTo>
                    <a:pt x="80" y="117"/>
                  </a:lnTo>
                  <a:lnTo>
                    <a:pt x="0" y="83"/>
                  </a:lnTo>
                  <a:lnTo>
                    <a:pt x="17" y="46"/>
                  </a:lnTo>
                  <a:lnTo>
                    <a:pt x="97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582"/>
            <p:cNvSpPr>
              <a:spLocks/>
            </p:cNvSpPr>
            <p:nvPr/>
          </p:nvSpPr>
          <p:spPr bwMode="auto">
            <a:xfrm>
              <a:off x="9453563" y="5359401"/>
              <a:ext cx="57150" cy="55563"/>
            </a:xfrm>
            <a:custGeom>
              <a:avLst/>
              <a:gdLst>
                <a:gd name="T0" fmla="*/ 131 w 213"/>
                <a:gd name="T1" fmla="*/ 0 h 215"/>
                <a:gd name="T2" fmla="*/ 167 w 213"/>
                <a:gd name="T3" fmla="*/ 17 h 215"/>
                <a:gd name="T4" fmla="*/ 133 w 213"/>
                <a:gd name="T5" fmla="*/ 97 h 215"/>
                <a:gd name="T6" fmla="*/ 213 w 213"/>
                <a:gd name="T7" fmla="*/ 131 h 215"/>
                <a:gd name="T8" fmla="*/ 198 w 213"/>
                <a:gd name="T9" fmla="*/ 169 h 215"/>
                <a:gd name="T10" fmla="*/ 118 w 213"/>
                <a:gd name="T11" fmla="*/ 134 h 215"/>
                <a:gd name="T12" fmla="*/ 83 w 213"/>
                <a:gd name="T13" fmla="*/ 215 h 215"/>
                <a:gd name="T14" fmla="*/ 45 w 213"/>
                <a:gd name="T15" fmla="*/ 199 h 215"/>
                <a:gd name="T16" fmla="*/ 80 w 213"/>
                <a:gd name="T17" fmla="*/ 118 h 215"/>
                <a:gd name="T18" fmla="*/ 0 w 213"/>
                <a:gd name="T19" fmla="*/ 84 h 215"/>
                <a:gd name="T20" fmla="*/ 15 w 213"/>
                <a:gd name="T21" fmla="*/ 46 h 215"/>
                <a:gd name="T22" fmla="*/ 96 w 213"/>
                <a:gd name="T23" fmla="*/ 80 h 215"/>
                <a:gd name="T24" fmla="*/ 131 w 213"/>
                <a:gd name="T2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3" h="215">
                  <a:moveTo>
                    <a:pt x="131" y="0"/>
                  </a:moveTo>
                  <a:lnTo>
                    <a:pt x="167" y="17"/>
                  </a:lnTo>
                  <a:lnTo>
                    <a:pt x="133" y="97"/>
                  </a:lnTo>
                  <a:lnTo>
                    <a:pt x="213" y="131"/>
                  </a:lnTo>
                  <a:lnTo>
                    <a:pt x="198" y="169"/>
                  </a:lnTo>
                  <a:lnTo>
                    <a:pt x="118" y="134"/>
                  </a:lnTo>
                  <a:lnTo>
                    <a:pt x="83" y="215"/>
                  </a:lnTo>
                  <a:lnTo>
                    <a:pt x="45" y="199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5" y="46"/>
                  </a:lnTo>
                  <a:lnTo>
                    <a:pt x="96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583"/>
            <p:cNvSpPr>
              <a:spLocks/>
            </p:cNvSpPr>
            <p:nvPr/>
          </p:nvSpPr>
          <p:spPr bwMode="auto">
            <a:xfrm>
              <a:off x="9359901" y="5395913"/>
              <a:ext cx="57150" cy="57150"/>
            </a:xfrm>
            <a:custGeom>
              <a:avLst/>
              <a:gdLst>
                <a:gd name="T0" fmla="*/ 131 w 215"/>
                <a:gd name="T1" fmla="*/ 0 h 214"/>
                <a:gd name="T2" fmla="*/ 169 w 215"/>
                <a:gd name="T3" fmla="*/ 16 h 214"/>
                <a:gd name="T4" fmla="*/ 134 w 215"/>
                <a:gd name="T5" fmla="*/ 96 h 214"/>
                <a:gd name="T6" fmla="*/ 215 w 215"/>
                <a:gd name="T7" fmla="*/ 130 h 214"/>
                <a:gd name="T8" fmla="*/ 198 w 215"/>
                <a:gd name="T9" fmla="*/ 168 h 214"/>
                <a:gd name="T10" fmla="*/ 118 w 215"/>
                <a:gd name="T11" fmla="*/ 134 h 214"/>
                <a:gd name="T12" fmla="*/ 84 w 215"/>
                <a:gd name="T13" fmla="*/ 214 h 214"/>
                <a:gd name="T14" fmla="*/ 46 w 215"/>
                <a:gd name="T15" fmla="*/ 199 h 214"/>
                <a:gd name="T16" fmla="*/ 80 w 215"/>
                <a:gd name="T17" fmla="*/ 119 h 214"/>
                <a:gd name="T18" fmla="*/ 0 w 215"/>
                <a:gd name="T19" fmla="*/ 83 h 214"/>
                <a:gd name="T20" fmla="*/ 17 w 215"/>
                <a:gd name="T21" fmla="*/ 46 h 214"/>
                <a:gd name="T22" fmla="*/ 97 w 215"/>
                <a:gd name="T23" fmla="*/ 81 h 214"/>
                <a:gd name="T24" fmla="*/ 131 w 215"/>
                <a:gd name="T2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4">
                  <a:moveTo>
                    <a:pt x="131" y="0"/>
                  </a:moveTo>
                  <a:lnTo>
                    <a:pt x="169" y="16"/>
                  </a:lnTo>
                  <a:lnTo>
                    <a:pt x="134" y="96"/>
                  </a:lnTo>
                  <a:lnTo>
                    <a:pt x="215" y="130"/>
                  </a:lnTo>
                  <a:lnTo>
                    <a:pt x="198" y="168"/>
                  </a:lnTo>
                  <a:lnTo>
                    <a:pt x="118" y="134"/>
                  </a:lnTo>
                  <a:lnTo>
                    <a:pt x="84" y="214"/>
                  </a:lnTo>
                  <a:lnTo>
                    <a:pt x="46" y="199"/>
                  </a:lnTo>
                  <a:lnTo>
                    <a:pt x="80" y="119"/>
                  </a:lnTo>
                  <a:lnTo>
                    <a:pt x="0" y="83"/>
                  </a:lnTo>
                  <a:lnTo>
                    <a:pt x="17" y="46"/>
                  </a:lnTo>
                  <a:lnTo>
                    <a:pt x="97" y="81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584"/>
            <p:cNvSpPr>
              <a:spLocks/>
            </p:cNvSpPr>
            <p:nvPr/>
          </p:nvSpPr>
          <p:spPr bwMode="auto">
            <a:xfrm>
              <a:off x="9629776" y="5378451"/>
              <a:ext cx="55563" cy="57150"/>
            </a:xfrm>
            <a:custGeom>
              <a:avLst/>
              <a:gdLst>
                <a:gd name="T0" fmla="*/ 131 w 215"/>
                <a:gd name="T1" fmla="*/ 0 h 214"/>
                <a:gd name="T2" fmla="*/ 169 w 215"/>
                <a:gd name="T3" fmla="*/ 15 h 214"/>
                <a:gd name="T4" fmla="*/ 134 w 215"/>
                <a:gd name="T5" fmla="*/ 96 h 214"/>
                <a:gd name="T6" fmla="*/ 215 w 215"/>
                <a:gd name="T7" fmla="*/ 131 h 214"/>
                <a:gd name="T8" fmla="*/ 198 w 215"/>
                <a:gd name="T9" fmla="*/ 168 h 214"/>
                <a:gd name="T10" fmla="*/ 118 w 215"/>
                <a:gd name="T11" fmla="*/ 134 h 214"/>
                <a:gd name="T12" fmla="*/ 83 w 215"/>
                <a:gd name="T13" fmla="*/ 214 h 214"/>
                <a:gd name="T14" fmla="*/ 46 w 215"/>
                <a:gd name="T15" fmla="*/ 198 h 214"/>
                <a:gd name="T16" fmla="*/ 81 w 215"/>
                <a:gd name="T17" fmla="*/ 118 h 214"/>
                <a:gd name="T18" fmla="*/ 0 w 215"/>
                <a:gd name="T19" fmla="*/ 83 h 214"/>
                <a:gd name="T20" fmla="*/ 16 w 215"/>
                <a:gd name="T21" fmla="*/ 46 h 214"/>
                <a:gd name="T22" fmla="*/ 96 w 215"/>
                <a:gd name="T23" fmla="*/ 80 h 214"/>
                <a:gd name="T24" fmla="*/ 131 w 215"/>
                <a:gd name="T2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4">
                  <a:moveTo>
                    <a:pt x="131" y="0"/>
                  </a:moveTo>
                  <a:lnTo>
                    <a:pt x="169" y="15"/>
                  </a:lnTo>
                  <a:lnTo>
                    <a:pt x="134" y="96"/>
                  </a:lnTo>
                  <a:lnTo>
                    <a:pt x="215" y="131"/>
                  </a:lnTo>
                  <a:lnTo>
                    <a:pt x="198" y="168"/>
                  </a:lnTo>
                  <a:lnTo>
                    <a:pt x="118" y="134"/>
                  </a:lnTo>
                  <a:lnTo>
                    <a:pt x="83" y="214"/>
                  </a:lnTo>
                  <a:lnTo>
                    <a:pt x="46" y="198"/>
                  </a:lnTo>
                  <a:lnTo>
                    <a:pt x="81" y="118"/>
                  </a:lnTo>
                  <a:lnTo>
                    <a:pt x="0" y="83"/>
                  </a:lnTo>
                  <a:lnTo>
                    <a:pt x="16" y="46"/>
                  </a:lnTo>
                  <a:lnTo>
                    <a:pt x="96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585"/>
            <p:cNvSpPr>
              <a:spLocks/>
            </p:cNvSpPr>
            <p:nvPr/>
          </p:nvSpPr>
          <p:spPr bwMode="auto">
            <a:xfrm>
              <a:off x="9534526" y="5416551"/>
              <a:ext cx="57150" cy="57150"/>
            </a:xfrm>
            <a:custGeom>
              <a:avLst/>
              <a:gdLst>
                <a:gd name="T0" fmla="*/ 131 w 215"/>
                <a:gd name="T1" fmla="*/ 0 h 215"/>
                <a:gd name="T2" fmla="*/ 169 w 215"/>
                <a:gd name="T3" fmla="*/ 17 h 215"/>
                <a:gd name="T4" fmla="*/ 135 w 215"/>
                <a:gd name="T5" fmla="*/ 97 h 215"/>
                <a:gd name="T6" fmla="*/ 215 w 215"/>
                <a:gd name="T7" fmla="*/ 131 h 215"/>
                <a:gd name="T8" fmla="*/ 198 w 215"/>
                <a:gd name="T9" fmla="*/ 169 h 215"/>
                <a:gd name="T10" fmla="*/ 118 w 215"/>
                <a:gd name="T11" fmla="*/ 135 h 215"/>
                <a:gd name="T12" fmla="*/ 84 w 215"/>
                <a:gd name="T13" fmla="*/ 215 h 215"/>
                <a:gd name="T14" fmla="*/ 46 w 215"/>
                <a:gd name="T15" fmla="*/ 198 h 215"/>
                <a:gd name="T16" fmla="*/ 81 w 215"/>
                <a:gd name="T17" fmla="*/ 118 h 215"/>
                <a:gd name="T18" fmla="*/ 0 w 215"/>
                <a:gd name="T19" fmla="*/ 84 h 215"/>
                <a:gd name="T20" fmla="*/ 17 w 215"/>
                <a:gd name="T21" fmla="*/ 46 h 215"/>
                <a:gd name="T22" fmla="*/ 97 w 215"/>
                <a:gd name="T23" fmla="*/ 80 h 215"/>
                <a:gd name="T24" fmla="*/ 131 w 215"/>
                <a:gd name="T2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5">
                  <a:moveTo>
                    <a:pt x="131" y="0"/>
                  </a:moveTo>
                  <a:lnTo>
                    <a:pt x="169" y="17"/>
                  </a:lnTo>
                  <a:lnTo>
                    <a:pt x="135" y="97"/>
                  </a:lnTo>
                  <a:lnTo>
                    <a:pt x="215" y="131"/>
                  </a:lnTo>
                  <a:lnTo>
                    <a:pt x="198" y="169"/>
                  </a:lnTo>
                  <a:lnTo>
                    <a:pt x="118" y="135"/>
                  </a:lnTo>
                  <a:lnTo>
                    <a:pt x="84" y="215"/>
                  </a:lnTo>
                  <a:lnTo>
                    <a:pt x="46" y="198"/>
                  </a:lnTo>
                  <a:lnTo>
                    <a:pt x="81" y="118"/>
                  </a:lnTo>
                  <a:lnTo>
                    <a:pt x="0" y="84"/>
                  </a:lnTo>
                  <a:lnTo>
                    <a:pt x="17" y="46"/>
                  </a:lnTo>
                  <a:lnTo>
                    <a:pt x="97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586"/>
            <p:cNvSpPr>
              <a:spLocks/>
            </p:cNvSpPr>
            <p:nvPr/>
          </p:nvSpPr>
          <p:spPr bwMode="auto">
            <a:xfrm>
              <a:off x="9598026" y="5573713"/>
              <a:ext cx="55563" cy="57150"/>
            </a:xfrm>
            <a:custGeom>
              <a:avLst/>
              <a:gdLst>
                <a:gd name="T0" fmla="*/ 131 w 215"/>
                <a:gd name="T1" fmla="*/ 0 h 214"/>
                <a:gd name="T2" fmla="*/ 169 w 215"/>
                <a:gd name="T3" fmla="*/ 16 h 214"/>
                <a:gd name="T4" fmla="*/ 135 w 215"/>
                <a:gd name="T5" fmla="*/ 97 h 214"/>
                <a:gd name="T6" fmla="*/ 215 w 215"/>
                <a:gd name="T7" fmla="*/ 131 h 214"/>
                <a:gd name="T8" fmla="*/ 198 w 215"/>
                <a:gd name="T9" fmla="*/ 168 h 214"/>
                <a:gd name="T10" fmla="*/ 118 w 215"/>
                <a:gd name="T11" fmla="*/ 134 h 214"/>
                <a:gd name="T12" fmla="*/ 84 w 215"/>
                <a:gd name="T13" fmla="*/ 214 h 214"/>
                <a:gd name="T14" fmla="*/ 46 w 215"/>
                <a:gd name="T15" fmla="*/ 198 h 214"/>
                <a:gd name="T16" fmla="*/ 80 w 215"/>
                <a:gd name="T17" fmla="*/ 118 h 214"/>
                <a:gd name="T18" fmla="*/ 0 w 215"/>
                <a:gd name="T19" fmla="*/ 84 h 214"/>
                <a:gd name="T20" fmla="*/ 17 w 215"/>
                <a:gd name="T21" fmla="*/ 46 h 214"/>
                <a:gd name="T22" fmla="*/ 97 w 215"/>
                <a:gd name="T23" fmla="*/ 80 h 214"/>
                <a:gd name="T24" fmla="*/ 131 w 215"/>
                <a:gd name="T2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4">
                  <a:moveTo>
                    <a:pt x="131" y="0"/>
                  </a:moveTo>
                  <a:lnTo>
                    <a:pt x="169" y="16"/>
                  </a:lnTo>
                  <a:lnTo>
                    <a:pt x="135" y="97"/>
                  </a:lnTo>
                  <a:lnTo>
                    <a:pt x="215" y="131"/>
                  </a:lnTo>
                  <a:lnTo>
                    <a:pt x="198" y="168"/>
                  </a:lnTo>
                  <a:lnTo>
                    <a:pt x="118" y="134"/>
                  </a:lnTo>
                  <a:lnTo>
                    <a:pt x="84" y="214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7" y="46"/>
                  </a:lnTo>
                  <a:lnTo>
                    <a:pt x="97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587"/>
            <p:cNvSpPr>
              <a:spLocks/>
            </p:cNvSpPr>
            <p:nvPr/>
          </p:nvSpPr>
          <p:spPr bwMode="auto">
            <a:xfrm>
              <a:off x="9440863" y="5454651"/>
              <a:ext cx="55563" cy="57150"/>
            </a:xfrm>
            <a:custGeom>
              <a:avLst/>
              <a:gdLst>
                <a:gd name="T0" fmla="*/ 131 w 215"/>
                <a:gd name="T1" fmla="*/ 0 h 214"/>
                <a:gd name="T2" fmla="*/ 169 w 215"/>
                <a:gd name="T3" fmla="*/ 16 h 214"/>
                <a:gd name="T4" fmla="*/ 135 w 215"/>
                <a:gd name="T5" fmla="*/ 96 h 214"/>
                <a:gd name="T6" fmla="*/ 215 w 215"/>
                <a:gd name="T7" fmla="*/ 131 h 214"/>
                <a:gd name="T8" fmla="*/ 199 w 215"/>
                <a:gd name="T9" fmla="*/ 168 h 214"/>
                <a:gd name="T10" fmla="*/ 119 w 215"/>
                <a:gd name="T11" fmla="*/ 134 h 214"/>
                <a:gd name="T12" fmla="*/ 84 w 215"/>
                <a:gd name="T13" fmla="*/ 214 h 214"/>
                <a:gd name="T14" fmla="*/ 46 w 215"/>
                <a:gd name="T15" fmla="*/ 198 h 214"/>
                <a:gd name="T16" fmla="*/ 82 w 215"/>
                <a:gd name="T17" fmla="*/ 118 h 214"/>
                <a:gd name="T18" fmla="*/ 0 w 215"/>
                <a:gd name="T19" fmla="*/ 83 h 214"/>
                <a:gd name="T20" fmla="*/ 17 w 215"/>
                <a:gd name="T21" fmla="*/ 46 h 214"/>
                <a:gd name="T22" fmla="*/ 97 w 215"/>
                <a:gd name="T23" fmla="*/ 80 h 214"/>
                <a:gd name="T24" fmla="*/ 131 w 215"/>
                <a:gd name="T2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4">
                  <a:moveTo>
                    <a:pt x="131" y="0"/>
                  </a:moveTo>
                  <a:lnTo>
                    <a:pt x="169" y="16"/>
                  </a:lnTo>
                  <a:lnTo>
                    <a:pt x="135" y="96"/>
                  </a:lnTo>
                  <a:lnTo>
                    <a:pt x="215" y="131"/>
                  </a:lnTo>
                  <a:lnTo>
                    <a:pt x="199" y="168"/>
                  </a:lnTo>
                  <a:lnTo>
                    <a:pt x="119" y="134"/>
                  </a:lnTo>
                  <a:lnTo>
                    <a:pt x="84" y="214"/>
                  </a:lnTo>
                  <a:lnTo>
                    <a:pt x="46" y="198"/>
                  </a:lnTo>
                  <a:lnTo>
                    <a:pt x="82" y="118"/>
                  </a:lnTo>
                  <a:lnTo>
                    <a:pt x="0" y="83"/>
                  </a:lnTo>
                  <a:lnTo>
                    <a:pt x="17" y="46"/>
                  </a:lnTo>
                  <a:lnTo>
                    <a:pt x="97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588"/>
            <p:cNvSpPr>
              <a:spLocks/>
            </p:cNvSpPr>
            <p:nvPr/>
          </p:nvSpPr>
          <p:spPr bwMode="auto">
            <a:xfrm>
              <a:off x="9609138" y="5475288"/>
              <a:ext cx="57150" cy="55563"/>
            </a:xfrm>
            <a:custGeom>
              <a:avLst/>
              <a:gdLst>
                <a:gd name="T0" fmla="*/ 131 w 215"/>
                <a:gd name="T1" fmla="*/ 0 h 215"/>
                <a:gd name="T2" fmla="*/ 169 w 215"/>
                <a:gd name="T3" fmla="*/ 17 h 215"/>
                <a:gd name="T4" fmla="*/ 135 w 215"/>
                <a:gd name="T5" fmla="*/ 97 h 215"/>
                <a:gd name="T6" fmla="*/ 215 w 215"/>
                <a:gd name="T7" fmla="*/ 131 h 215"/>
                <a:gd name="T8" fmla="*/ 198 w 215"/>
                <a:gd name="T9" fmla="*/ 169 h 215"/>
                <a:gd name="T10" fmla="*/ 118 w 215"/>
                <a:gd name="T11" fmla="*/ 135 h 215"/>
                <a:gd name="T12" fmla="*/ 84 w 215"/>
                <a:gd name="T13" fmla="*/ 215 h 215"/>
                <a:gd name="T14" fmla="*/ 46 w 215"/>
                <a:gd name="T15" fmla="*/ 198 h 215"/>
                <a:gd name="T16" fmla="*/ 80 w 215"/>
                <a:gd name="T17" fmla="*/ 118 h 215"/>
                <a:gd name="T18" fmla="*/ 0 w 215"/>
                <a:gd name="T19" fmla="*/ 84 h 215"/>
                <a:gd name="T20" fmla="*/ 16 w 215"/>
                <a:gd name="T21" fmla="*/ 46 h 215"/>
                <a:gd name="T22" fmla="*/ 97 w 215"/>
                <a:gd name="T23" fmla="*/ 80 h 215"/>
                <a:gd name="T24" fmla="*/ 131 w 215"/>
                <a:gd name="T2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5">
                  <a:moveTo>
                    <a:pt x="131" y="0"/>
                  </a:moveTo>
                  <a:lnTo>
                    <a:pt x="169" y="17"/>
                  </a:lnTo>
                  <a:lnTo>
                    <a:pt x="135" y="97"/>
                  </a:lnTo>
                  <a:lnTo>
                    <a:pt x="215" y="131"/>
                  </a:lnTo>
                  <a:lnTo>
                    <a:pt x="198" y="169"/>
                  </a:lnTo>
                  <a:lnTo>
                    <a:pt x="118" y="135"/>
                  </a:lnTo>
                  <a:lnTo>
                    <a:pt x="84" y="215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6" y="46"/>
                  </a:lnTo>
                  <a:lnTo>
                    <a:pt x="97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589"/>
            <p:cNvSpPr>
              <a:spLocks/>
            </p:cNvSpPr>
            <p:nvPr/>
          </p:nvSpPr>
          <p:spPr bwMode="auto">
            <a:xfrm>
              <a:off x="9515476" y="5511801"/>
              <a:ext cx="57150" cy="57150"/>
            </a:xfrm>
            <a:custGeom>
              <a:avLst/>
              <a:gdLst>
                <a:gd name="T0" fmla="*/ 131 w 215"/>
                <a:gd name="T1" fmla="*/ 0 h 214"/>
                <a:gd name="T2" fmla="*/ 169 w 215"/>
                <a:gd name="T3" fmla="*/ 16 h 214"/>
                <a:gd name="T4" fmla="*/ 134 w 215"/>
                <a:gd name="T5" fmla="*/ 96 h 214"/>
                <a:gd name="T6" fmla="*/ 215 w 215"/>
                <a:gd name="T7" fmla="*/ 131 h 214"/>
                <a:gd name="T8" fmla="*/ 198 w 215"/>
                <a:gd name="T9" fmla="*/ 168 h 214"/>
                <a:gd name="T10" fmla="*/ 118 w 215"/>
                <a:gd name="T11" fmla="*/ 134 h 214"/>
                <a:gd name="T12" fmla="*/ 84 w 215"/>
                <a:gd name="T13" fmla="*/ 214 h 214"/>
                <a:gd name="T14" fmla="*/ 46 w 215"/>
                <a:gd name="T15" fmla="*/ 198 h 214"/>
                <a:gd name="T16" fmla="*/ 80 w 215"/>
                <a:gd name="T17" fmla="*/ 118 h 214"/>
                <a:gd name="T18" fmla="*/ 0 w 215"/>
                <a:gd name="T19" fmla="*/ 83 h 214"/>
                <a:gd name="T20" fmla="*/ 17 w 215"/>
                <a:gd name="T21" fmla="*/ 46 h 214"/>
                <a:gd name="T22" fmla="*/ 97 w 215"/>
                <a:gd name="T23" fmla="*/ 80 h 214"/>
                <a:gd name="T24" fmla="*/ 131 w 215"/>
                <a:gd name="T2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4">
                  <a:moveTo>
                    <a:pt x="131" y="0"/>
                  </a:moveTo>
                  <a:lnTo>
                    <a:pt x="169" y="16"/>
                  </a:lnTo>
                  <a:lnTo>
                    <a:pt x="134" y="96"/>
                  </a:lnTo>
                  <a:lnTo>
                    <a:pt x="215" y="131"/>
                  </a:lnTo>
                  <a:lnTo>
                    <a:pt x="198" y="168"/>
                  </a:lnTo>
                  <a:lnTo>
                    <a:pt x="118" y="134"/>
                  </a:lnTo>
                  <a:lnTo>
                    <a:pt x="84" y="214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3"/>
                  </a:lnTo>
                  <a:lnTo>
                    <a:pt x="17" y="46"/>
                  </a:lnTo>
                  <a:lnTo>
                    <a:pt x="97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590"/>
            <p:cNvSpPr>
              <a:spLocks/>
            </p:cNvSpPr>
            <p:nvPr/>
          </p:nvSpPr>
          <p:spPr bwMode="auto">
            <a:xfrm>
              <a:off x="9421813" y="5549901"/>
              <a:ext cx="55563" cy="57150"/>
            </a:xfrm>
            <a:custGeom>
              <a:avLst/>
              <a:gdLst>
                <a:gd name="T0" fmla="*/ 131 w 214"/>
                <a:gd name="T1" fmla="*/ 0 h 215"/>
                <a:gd name="T2" fmla="*/ 168 w 214"/>
                <a:gd name="T3" fmla="*/ 17 h 215"/>
                <a:gd name="T4" fmla="*/ 133 w 214"/>
                <a:gd name="T5" fmla="*/ 97 h 215"/>
                <a:gd name="T6" fmla="*/ 214 w 214"/>
                <a:gd name="T7" fmla="*/ 131 h 215"/>
                <a:gd name="T8" fmla="*/ 198 w 214"/>
                <a:gd name="T9" fmla="*/ 169 h 215"/>
                <a:gd name="T10" fmla="*/ 118 w 214"/>
                <a:gd name="T11" fmla="*/ 135 h 215"/>
                <a:gd name="T12" fmla="*/ 84 w 214"/>
                <a:gd name="T13" fmla="*/ 215 h 215"/>
                <a:gd name="T14" fmla="*/ 46 w 214"/>
                <a:gd name="T15" fmla="*/ 198 h 215"/>
                <a:gd name="T16" fmla="*/ 80 w 214"/>
                <a:gd name="T17" fmla="*/ 118 h 215"/>
                <a:gd name="T18" fmla="*/ 0 w 214"/>
                <a:gd name="T19" fmla="*/ 84 h 215"/>
                <a:gd name="T20" fmla="*/ 16 w 214"/>
                <a:gd name="T21" fmla="*/ 46 h 215"/>
                <a:gd name="T22" fmla="*/ 96 w 214"/>
                <a:gd name="T23" fmla="*/ 80 h 215"/>
                <a:gd name="T24" fmla="*/ 131 w 214"/>
                <a:gd name="T2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4" h="215">
                  <a:moveTo>
                    <a:pt x="131" y="0"/>
                  </a:moveTo>
                  <a:lnTo>
                    <a:pt x="168" y="17"/>
                  </a:lnTo>
                  <a:lnTo>
                    <a:pt x="133" y="97"/>
                  </a:lnTo>
                  <a:lnTo>
                    <a:pt x="214" y="131"/>
                  </a:lnTo>
                  <a:lnTo>
                    <a:pt x="198" y="169"/>
                  </a:lnTo>
                  <a:lnTo>
                    <a:pt x="118" y="135"/>
                  </a:lnTo>
                  <a:lnTo>
                    <a:pt x="84" y="215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6" y="46"/>
                  </a:lnTo>
                  <a:lnTo>
                    <a:pt x="96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591"/>
            <p:cNvSpPr>
              <a:spLocks/>
            </p:cNvSpPr>
            <p:nvPr/>
          </p:nvSpPr>
          <p:spPr bwMode="auto">
            <a:xfrm>
              <a:off x="9672638" y="5622926"/>
              <a:ext cx="55563" cy="57150"/>
            </a:xfrm>
            <a:custGeom>
              <a:avLst/>
              <a:gdLst>
                <a:gd name="T0" fmla="*/ 131 w 214"/>
                <a:gd name="T1" fmla="*/ 0 h 214"/>
                <a:gd name="T2" fmla="*/ 168 w 214"/>
                <a:gd name="T3" fmla="*/ 16 h 214"/>
                <a:gd name="T4" fmla="*/ 133 w 214"/>
                <a:gd name="T5" fmla="*/ 96 h 214"/>
                <a:gd name="T6" fmla="*/ 214 w 214"/>
                <a:gd name="T7" fmla="*/ 131 h 214"/>
                <a:gd name="T8" fmla="*/ 198 w 214"/>
                <a:gd name="T9" fmla="*/ 168 h 214"/>
                <a:gd name="T10" fmla="*/ 118 w 214"/>
                <a:gd name="T11" fmla="*/ 134 h 214"/>
                <a:gd name="T12" fmla="*/ 82 w 214"/>
                <a:gd name="T13" fmla="*/ 214 h 214"/>
                <a:gd name="T14" fmla="*/ 46 w 214"/>
                <a:gd name="T15" fmla="*/ 198 h 214"/>
                <a:gd name="T16" fmla="*/ 80 w 214"/>
                <a:gd name="T17" fmla="*/ 118 h 214"/>
                <a:gd name="T18" fmla="*/ 0 w 214"/>
                <a:gd name="T19" fmla="*/ 84 h 214"/>
                <a:gd name="T20" fmla="*/ 15 w 214"/>
                <a:gd name="T21" fmla="*/ 46 h 214"/>
                <a:gd name="T22" fmla="*/ 95 w 214"/>
                <a:gd name="T23" fmla="*/ 80 h 214"/>
                <a:gd name="T24" fmla="*/ 131 w 214"/>
                <a:gd name="T2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4" h="214">
                  <a:moveTo>
                    <a:pt x="131" y="0"/>
                  </a:moveTo>
                  <a:lnTo>
                    <a:pt x="168" y="16"/>
                  </a:lnTo>
                  <a:lnTo>
                    <a:pt x="133" y="96"/>
                  </a:lnTo>
                  <a:lnTo>
                    <a:pt x="214" y="131"/>
                  </a:lnTo>
                  <a:lnTo>
                    <a:pt x="198" y="168"/>
                  </a:lnTo>
                  <a:lnTo>
                    <a:pt x="118" y="134"/>
                  </a:lnTo>
                  <a:lnTo>
                    <a:pt x="82" y="214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5" y="46"/>
                  </a:lnTo>
                  <a:lnTo>
                    <a:pt x="95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592"/>
            <p:cNvSpPr>
              <a:spLocks/>
            </p:cNvSpPr>
            <p:nvPr/>
          </p:nvSpPr>
          <p:spPr bwMode="auto">
            <a:xfrm>
              <a:off x="9577388" y="5661026"/>
              <a:ext cx="57150" cy="55563"/>
            </a:xfrm>
            <a:custGeom>
              <a:avLst/>
              <a:gdLst>
                <a:gd name="T0" fmla="*/ 131 w 214"/>
                <a:gd name="T1" fmla="*/ 0 h 215"/>
                <a:gd name="T2" fmla="*/ 168 w 214"/>
                <a:gd name="T3" fmla="*/ 17 h 215"/>
                <a:gd name="T4" fmla="*/ 134 w 214"/>
                <a:gd name="T5" fmla="*/ 97 h 215"/>
                <a:gd name="T6" fmla="*/ 214 w 214"/>
                <a:gd name="T7" fmla="*/ 131 h 215"/>
                <a:gd name="T8" fmla="*/ 198 w 214"/>
                <a:gd name="T9" fmla="*/ 169 h 215"/>
                <a:gd name="T10" fmla="*/ 118 w 214"/>
                <a:gd name="T11" fmla="*/ 135 h 215"/>
                <a:gd name="T12" fmla="*/ 83 w 214"/>
                <a:gd name="T13" fmla="*/ 215 h 215"/>
                <a:gd name="T14" fmla="*/ 46 w 214"/>
                <a:gd name="T15" fmla="*/ 198 h 215"/>
                <a:gd name="T16" fmla="*/ 80 w 214"/>
                <a:gd name="T17" fmla="*/ 118 h 215"/>
                <a:gd name="T18" fmla="*/ 0 w 214"/>
                <a:gd name="T19" fmla="*/ 84 h 215"/>
                <a:gd name="T20" fmla="*/ 16 w 214"/>
                <a:gd name="T21" fmla="*/ 46 h 215"/>
                <a:gd name="T22" fmla="*/ 96 w 214"/>
                <a:gd name="T23" fmla="*/ 81 h 215"/>
                <a:gd name="T24" fmla="*/ 131 w 214"/>
                <a:gd name="T2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4" h="215">
                  <a:moveTo>
                    <a:pt x="131" y="0"/>
                  </a:moveTo>
                  <a:lnTo>
                    <a:pt x="168" y="17"/>
                  </a:lnTo>
                  <a:lnTo>
                    <a:pt x="134" y="97"/>
                  </a:lnTo>
                  <a:lnTo>
                    <a:pt x="214" y="131"/>
                  </a:lnTo>
                  <a:lnTo>
                    <a:pt x="198" y="169"/>
                  </a:lnTo>
                  <a:lnTo>
                    <a:pt x="118" y="135"/>
                  </a:lnTo>
                  <a:lnTo>
                    <a:pt x="83" y="215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6" y="46"/>
                  </a:lnTo>
                  <a:lnTo>
                    <a:pt x="96" y="81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593"/>
            <p:cNvSpPr>
              <a:spLocks/>
            </p:cNvSpPr>
            <p:nvPr/>
          </p:nvSpPr>
          <p:spPr bwMode="auto">
            <a:xfrm>
              <a:off x="9691688" y="5535613"/>
              <a:ext cx="57150" cy="57150"/>
            </a:xfrm>
            <a:custGeom>
              <a:avLst/>
              <a:gdLst>
                <a:gd name="T0" fmla="*/ 131 w 215"/>
                <a:gd name="T1" fmla="*/ 0 h 215"/>
                <a:gd name="T2" fmla="*/ 169 w 215"/>
                <a:gd name="T3" fmla="*/ 17 h 215"/>
                <a:gd name="T4" fmla="*/ 135 w 215"/>
                <a:gd name="T5" fmla="*/ 97 h 215"/>
                <a:gd name="T6" fmla="*/ 215 w 215"/>
                <a:gd name="T7" fmla="*/ 131 h 215"/>
                <a:gd name="T8" fmla="*/ 198 w 215"/>
                <a:gd name="T9" fmla="*/ 169 h 215"/>
                <a:gd name="T10" fmla="*/ 118 w 215"/>
                <a:gd name="T11" fmla="*/ 133 h 215"/>
                <a:gd name="T12" fmla="*/ 84 w 215"/>
                <a:gd name="T13" fmla="*/ 215 h 215"/>
                <a:gd name="T14" fmla="*/ 46 w 215"/>
                <a:gd name="T15" fmla="*/ 198 h 215"/>
                <a:gd name="T16" fmla="*/ 80 w 215"/>
                <a:gd name="T17" fmla="*/ 118 h 215"/>
                <a:gd name="T18" fmla="*/ 0 w 215"/>
                <a:gd name="T19" fmla="*/ 84 h 215"/>
                <a:gd name="T20" fmla="*/ 17 w 215"/>
                <a:gd name="T21" fmla="*/ 46 h 215"/>
                <a:gd name="T22" fmla="*/ 97 w 215"/>
                <a:gd name="T23" fmla="*/ 80 h 215"/>
                <a:gd name="T24" fmla="*/ 131 w 215"/>
                <a:gd name="T2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5">
                  <a:moveTo>
                    <a:pt x="131" y="0"/>
                  </a:moveTo>
                  <a:lnTo>
                    <a:pt x="169" y="17"/>
                  </a:lnTo>
                  <a:lnTo>
                    <a:pt x="135" y="97"/>
                  </a:lnTo>
                  <a:lnTo>
                    <a:pt x="215" y="131"/>
                  </a:lnTo>
                  <a:lnTo>
                    <a:pt x="198" y="169"/>
                  </a:lnTo>
                  <a:lnTo>
                    <a:pt x="118" y="133"/>
                  </a:lnTo>
                  <a:lnTo>
                    <a:pt x="84" y="215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7" y="46"/>
                  </a:lnTo>
                  <a:lnTo>
                    <a:pt x="97" y="80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594"/>
            <p:cNvSpPr>
              <a:spLocks/>
            </p:cNvSpPr>
            <p:nvPr/>
          </p:nvSpPr>
          <p:spPr bwMode="auto">
            <a:xfrm>
              <a:off x="9502776" y="5611813"/>
              <a:ext cx="57150" cy="55563"/>
            </a:xfrm>
            <a:custGeom>
              <a:avLst/>
              <a:gdLst>
                <a:gd name="T0" fmla="*/ 131 w 215"/>
                <a:gd name="T1" fmla="*/ 0 h 215"/>
                <a:gd name="T2" fmla="*/ 169 w 215"/>
                <a:gd name="T3" fmla="*/ 17 h 215"/>
                <a:gd name="T4" fmla="*/ 135 w 215"/>
                <a:gd name="T5" fmla="*/ 97 h 215"/>
                <a:gd name="T6" fmla="*/ 215 w 215"/>
                <a:gd name="T7" fmla="*/ 131 h 215"/>
                <a:gd name="T8" fmla="*/ 198 w 215"/>
                <a:gd name="T9" fmla="*/ 169 h 215"/>
                <a:gd name="T10" fmla="*/ 118 w 215"/>
                <a:gd name="T11" fmla="*/ 135 h 215"/>
                <a:gd name="T12" fmla="*/ 84 w 215"/>
                <a:gd name="T13" fmla="*/ 215 h 215"/>
                <a:gd name="T14" fmla="*/ 46 w 215"/>
                <a:gd name="T15" fmla="*/ 198 h 215"/>
                <a:gd name="T16" fmla="*/ 80 w 215"/>
                <a:gd name="T17" fmla="*/ 118 h 215"/>
                <a:gd name="T18" fmla="*/ 0 w 215"/>
                <a:gd name="T19" fmla="*/ 84 h 215"/>
                <a:gd name="T20" fmla="*/ 16 w 215"/>
                <a:gd name="T21" fmla="*/ 46 h 215"/>
                <a:gd name="T22" fmla="*/ 97 w 215"/>
                <a:gd name="T23" fmla="*/ 81 h 215"/>
                <a:gd name="T24" fmla="*/ 131 w 215"/>
                <a:gd name="T25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15">
                  <a:moveTo>
                    <a:pt x="131" y="0"/>
                  </a:moveTo>
                  <a:lnTo>
                    <a:pt x="169" y="17"/>
                  </a:lnTo>
                  <a:lnTo>
                    <a:pt x="135" y="97"/>
                  </a:lnTo>
                  <a:lnTo>
                    <a:pt x="215" y="131"/>
                  </a:lnTo>
                  <a:lnTo>
                    <a:pt x="198" y="169"/>
                  </a:lnTo>
                  <a:lnTo>
                    <a:pt x="118" y="135"/>
                  </a:lnTo>
                  <a:lnTo>
                    <a:pt x="84" y="215"/>
                  </a:lnTo>
                  <a:lnTo>
                    <a:pt x="46" y="198"/>
                  </a:lnTo>
                  <a:lnTo>
                    <a:pt x="80" y="118"/>
                  </a:lnTo>
                  <a:lnTo>
                    <a:pt x="0" y="84"/>
                  </a:lnTo>
                  <a:lnTo>
                    <a:pt x="16" y="46"/>
                  </a:lnTo>
                  <a:lnTo>
                    <a:pt x="97" y="81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04" name="Freeform 469"/>
          <p:cNvSpPr>
            <a:spLocks noEditPoints="1"/>
          </p:cNvSpPr>
          <p:nvPr/>
        </p:nvSpPr>
        <p:spPr bwMode="auto">
          <a:xfrm>
            <a:off x="10694464" y="5295221"/>
            <a:ext cx="596667" cy="449297"/>
          </a:xfrm>
          <a:custGeom>
            <a:avLst/>
            <a:gdLst>
              <a:gd name="T0" fmla="*/ 211 w 3322"/>
              <a:gd name="T1" fmla="*/ 225 h 2499"/>
              <a:gd name="T2" fmla="*/ 211 w 3322"/>
              <a:gd name="T3" fmla="*/ 586 h 2499"/>
              <a:gd name="T4" fmla="*/ 982 w 3322"/>
              <a:gd name="T5" fmla="*/ 1455 h 2499"/>
              <a:gd name="T6" fmla="*/ 1430 w 3322"/>
              <a:gd name="T7" fmla="*/ 1200 h 2499"/>
              <a:gd name="T8" fmla="*/ 2031 w 3322"/>
              <a:gd name="T9" fmla="*/ 1497 h 2499"/>
              <a:gd name="T10" fmla="*/ 3074 w 3322"/>
              <a:gd name="T11" fmla="*/ 1150 h 2499"/>
              <a:gd name="T12" fmla="*/ 3074 w 3322"/>
              <a:gd name="T13" fmla="*/ 685 h 2499"/>
              <a:gd name="T14" fmla="*/ 2013 w 3322"/>
              <a:gd name="T15" fmla="*/ 1037 h 2499"/>
              <a:gd name="T16" fmla="*/ 1438 w 3322"/>
              <a:gd name="T17" fmla="*/ 601 h 2499"/>
              <a:gd name="T18" fmla="*/ 997 w 3322"/>
              <a:gd name="T19" fmla="*/ 1008 h 2499"/>
              <a:gd name="T20" fmla="*/ 211 w 3322"/>
              <a:gd name="T21" fmla="*/ 225 h 2499"/>
              <a:gd name="T22" fmla="*/ 117 w 3322"/>
              <a:gd name="T23" fmla="*/ 0 h 2499"/>
              <a:gd name="T24" fmla="*/ 999 w 3322"/>
              <a:gd name="T25" fmla="*/ 880 h 2499"/>
              <a:gd name="T26" fmla="*/ 1432 w 3322"/>
              <a:gd name="T27" fmla="*/ 479 h 2499"/>
              <a:gd name="T28" fmla="*/ 2030 w 3322"/>
              <a:gd name="T29" fmla="*/ 933 h 2499"/>
              <a:gd name="T30" fmla="*/ 3168 w 3322"/>
              <a:gd name="T31" fmla="*/ 555 h 2499"/>
              <a:gd name="T32" fmla="*/ 3168 w 3322"/>
              <a:gd name="T33" fmla="*/ 2403 h 2499"/>
              <a:gd name="T34" fmla="*/ 3322 w 3322"/>
              <a:gd name="T35" fmla="*/ 2403 h 2499"/>
              <a:gd name="T36" fmla="*/ 3322 w 3322"/>
              <a:gd name="T37" fmla="*/ 2499 h 2499"/>
              <a:gd name="T38" fmla="*/ 0 w 3322"/>
              <a:gd name="T39" fmla="*/ 2499 h 2499"/>
              <a:gd name="T40" fmla="*/ 0 w 3322"/>
              <a:gd name="T41" fmla="*/ 2403 h 2499"/>
              <a:gd name="T42" fmla="*/ 117 w 3322"/>
              <a:gd name="T43" fmla="*/ 2403 h 2499"/>
              <a:gd name="T44" fmla="*/ 117 w 3322"/>
              <a:gd name="T45" fmla="*/ 0 h 2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322" h="2499">
                <a:moveTo>
                  <a:pt x="211" y="225"/>
                </a:moveTo>
                <a:lnTo>
                  <a:pt x="211" y="586"/>
                </a:lnTo>
                <a:lnTo>
                  <a:pt x="982" y="1455"/>
                </a:lnTo>
                <a:lnTo>
                  <a:pt x="1430" y="1200"/>
                </a:lnTo>
                <a:lnTo>
                  <a:pt x="2031" y="1497"/>
                </a:lnTo>
                <a:lnTo>
                  <a:pt x="3074" y="1150"/>
                </a:lnTo>
                <a:lnTo>
                  <a:pt x="3074" y="685"/>
                </a:lnTo>
                <a:lnTo>
                  <a:pt x="2013" y="1037"/>
                </a:lnTo>
                <a:lnTo>
                  <a:pt x="1438" y="601"/>
                </a:lnTo>
                <a:lnTo>
                  <a:pt x="997" y="1008"/>
                </a:lnTo>
                <a:lnTo>
                  <a:pt x="211" y="225"/>
                </a:lnTo>
                <a:close/>
                <a:moveTo>
                  <a:pt x="117" y="0"/>
                </a:moveTo>
                <a:lnTo>
                  <a:pt x="999" y="880"/>
                </a:lnTo>
                <a:lnTo>
                  <a:pt x="1432" y="479"/>
                </a:lnTo>
                <a:lnTo>
                  <a:pt x="2030" y="933"/>
                </a:lnTo>
                <a:lnTo>
                  <a:pt x="3168" y="555"/>
                </a:lnTo>
                <a:lnTo>
                  <a:pt x="3168" y="2403"/>
                </a:lnTo>
                <a:lnTo>
                  <a:pt x="3322" y="2403"/>
                </a:lnTo>
                <a:lnTo>
                  <a:pt x="3322" y="2499"/>
                </a:lnTo>
                <a:lnTo>
                  <a:pt x="0" y="2499"/>
                </a:lnTo>
                <a:lnTo>
                  <a:pt x="0" y="2403"/>
                </a:lnTo>
                <a:lnTo>
                  <a:pt x="117" y="2403"/>
                </a:lnTo>
                <a:lnTo>
                  <a:pt x="11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05" name="Group 919"/>
          <p:cNvGrpSpPr/>
          <p:nvPr/>
        </p:nvGrpSpPr>
        <p:grpSpPr>
          <a:xfrm>
            <a:off x="10737873" y="6043525"/>
            <a:ext cx="509849" cy="509021"/>
            <a:chOff x="10458450" y="5572125"/>
            <a:chExt cx="979488" cy="977900"/>
          </a:xfrm>
          <a:solidFill>
            <a:srgbClr val="000000"/>
          </a:solidFill>
        </p:grpSpPr>
        <p:sp>
          <p:nvSpPr>
            <p:cNvPr id="1006" name="Freeform 613"/>
            <p:cNvSpPr>
              <a:spLocks noEditPoints="1"/>
            </p:cNvSpPr>
            <p:nvPr/>
          </p:nvSpPr>
          <p:spPr bwMode="auto">
            <a:xfrm>
              <a:off x="10574338" y="5873750"/>
              <a:ext cx="88900" cy="88900"/>
            </a:xfrm>
            <a:custGeom>
              <a:avLst/>
              <a:gdLst>
                <a:gd name="T0" fmla="*/ 160 w 337"/>
                <a:gd name="T1" fmla="*/ 92 h 336"/>
                <a:gd name="T2" fmla="*/ 140 w 337"/>
                <a:gd name="T3" fmla="*/ 97 h 336"/>
                <a:gd name="T4" fmla="*/ 123 w 337"/>
                <a:gd name="T5" fmla="*/ 107 h 336"/>
                <a:gd name="T6" fmla="*/ 108 w 337"/>
                <a:gd name="T7" fmla="*/ 122 h 336"/>
                <a:gd name="T8" fmla="*/ 99 w 337"/>
                <a:gd name="T9" fmla="*/ 138 h 336"/>
                <a:gd name="T10" fmla="*/ 93 w 337"/>
                <a:gd name="T11" fmla="*/ 157 h 336"/>
                <a:gd name="T12" fmla="*/ 93 w 337"/>
                <a:gd name="T13" fmla="*/ 176 h 336"/>
                <a:gd name="T14" fmla="*/ 98 w 337"/>
                <a:gd name="T15" fmla="*/ 196 h 336"/>
                <a:gd name="T16" fmla="*/ 108 w 337"/>
                <a:gd name="T17" fmla="*/ 214 h 336"/>
                <a:gd name="T18" fmla="*/ 122 w 337"/>
                <a:gd name="T19" fmla="*/ 228 h 336"/>
                <a:gd name="T20" fmla="*/ 138 w 337"/>
                <a:gd name="T21" fmla="*/ 237 h 336"/>
                <a:gd name="T22" fmla="*/ 158 w 337"/>
                <a:gd name="T23" fmla="*/ 243 h 336"/>
                <a:gd name="T24" fmla="*/ 177 w 337"/>
                <a:gd name="T25" fmla="*/ 244 h 336"/>
                <a:gd name="T26" fmla="*/ 197 w 337"/>
                <a:gd name="T27" fmla="*/ 238 h 336"/>
                <a:gd name="T28" fmla="*/ 215 w 337"/>
                <a:gd name="T29" fmla="*/ 228 h 336"/>
                <a:gd name="T30" fmla="*/ 229 w 337"/>
                <a:gd name="T31" fmla="*/ 214 h 336"/>
                <a:gd name="T32" fmla="*/ 239 w 337"/>
                <a:gd name="T33" fmla="*/ 198 h 336"/>
                <a:gd name="T34" fmla="*/ 244 w 337"/>
                <a:gd name="T35" fmla="*/ 179 h 336"/>
                <a:gd name="T36" fmla="*/ 245 w 337"/>
                <a:gd name="T37" fmla="*/ 159 h 336"/>
                <a:gd name="T38" fmla="*/ 240 w 337"/>
                <a:gd name="T39" fmla="*/ 140 h 336"/>
                <a:gd name="T40" fmla="*/ 230 w 337"/>
                <a:gd name="T41" fmla="*/ 122 h 336"/>
                <a:gd name="T42" fmla="*/ 216 w 337"/>
                <a:gd name="T43" fmla="*/ 108 h 336"/>
                <a:gd name="T44" fmla="*/ 199 w 337"/>
                <a:gd name="T45" fmla="*/ 97 h 336"/>
                <a:gd name="T46" fmla="*/ 181 w 337"/>
                <a:gd name="T47" fmla="*/ 93 h 336"/>
                <a:gd name="T48" fmla="*/ 160 w 337"/>
                <a:gd name="T49" fmla="*/ 92 h 336"/>
                <a:gd name="T50" fmla="*/ 164 w 337"/>
                <a:gd name="T51" fmla="*/ 0 h 336"/>
                <a:gd name="T52" fmla="*/ 193 w 337"/>
                <a:gd name="T53" fmla="*/ 2 h 336"/>
                <a:gd name="T54" fmla="*/ 222 w 337"/>
                <a:gd name="T55" fmla="*/ 9 h 336"/>
                <a:gd name="T56" fmla="*/ 248 w 337"/>
                <a:gd name="T57" fmla="*/ 20 h 336"/>
                <a:gd name="T58" fmla="*/ 272 w 337"/>
                <a:gd name="T59" fmla="*/ 36 h 336"/>
                <a:gd name="T60" fmla="*/ 293 w 337"/>
                <a:gd name="T61" fmla="*/ 55 h 336"/>
                <a:gd name="T62" fmla="*/ 312 w 337"/>
                <a:gd name="T63" fmla="*/ 79 h 336"/>
                <a:gd name="T64" fmla="*/ 325 w 337"/>
                <a:gd name="T65" fmla="*/ 105 h 336"/>
                <a:gd name="T66" fmla="*/ 333 w 337"/>
                <a:gd name="T67" fmla="*/ 134 h 336"/>
                <a:gd name="T68" fmla="*/ 337 w 337"/>
                <a:gd name="T69" fmla="*/ 164 h 336"/>
                <a:gd name="T70" fmla="*/ 335 w 337"/>
                <a:gd name="T71" fmla="*/ 193 h 336"/>
                <a:gd name="T72" fmla="*/ 329 w 337"/>
                <a:gd name="T73" fmla="*/ 220 h 336"/>
                <a:gd name="T74" fmla="*/ 317 w 337"/>
                <a:gd name="T75" fmla="*/ 246 h 336"/>
                <a:gd name="T76" fmla="*/ 301 w 337"/>
                <a:gd name="T77" fmla="*/ 270 h 336"/>
                <a:gd name="T78" fmla="*/ 282 w 337"/>
                <a:gd name="T79" fmla="*/ 292 h 336"/>
                <a:gd name="T80" fmla="*/ 258 w 337"/>
                <a:gd name="T81" fmla="*/ 309 h 336"/>
                <a:gd name="T82" fmla="*/ 231 w 337"/>
                <a:gd name="T83" fmla="*/ 323 h 336"/>
                <a:gd name="T84" fmla="*/ 202 w 337"/>
                <a:gd name="T85" fmla="*/ 332 h 336"/>
                <a:gd name="T86" fmla="*/ 173 w 337"/>
                <a:gd name="T87" fmla="*/ 336 h 336"/>
                <a:gd name="T88" fmla="*/ 144 w 337"/>
                <a:gd name="T89" fmla="*/ 333 h 336"/>
                <a:gd name="T90" fmla="*/ 116 w 337"/>
                <a:gd name="T91" fmla="*/ 327 h 336"/>
                <a:gd name="T92" fmla="*/ 90 w 337"/>
                <a:gd name="T93" fmla="*/ 315 h 336"/>
                <a:gd name="T94" fmla="*/ 66 w 337"/>
                <a:gd name="T95" fmla="*/ 300 h 336"/>
                <a:gd name="T96" fmla="*/ 44 w 337"/>
                <a:gd name="T97" fmla="*/ 281 h 336"/>
                <a:gd name="T98" fmla="*/ 27 w 337"/>
                <a:gd name="T99" fmla="*/ 257 h 336"/>
                <a:gd name="T100" fmla="*/ 13 w 337"/>
                <a:gd name="T101" fmla="*/ 230 h 336"/>
                <a:gd name="T102" fmla="*/ 4 w 337"/>
                <a:gd name="T103" fmla="*/ 201 h 336"/>
                <a:gd name="T104" fmla="*/ 0 w 337"/>
                <a:gd name="T105" fmla="*/ 172 h 336"/>
                <a:gd name="T106" fmla="*/ 2 w 337"/>
                <a:gd name="T107" fmla="*/ 143 h 336"/>
                <a:gd name="T108" fmla="*/ 9 w 337"/>
                <a:gd name="T109" fmla="*/ 115 h 336"/>
                <a:gd name="T110" fmla="*/ 21 w 337"/>
                <a:gd name="T111" fmla="*/ 88 h 336"/>
                <a:gd name="T112" fmla="*/ 36 w 337"/>
                <a:gd name="T113" fmla="*/ 64 h 336"/>
                <a:gd name="T114" fmla="*/ 56 w 337"/>
                <a:gd name="T115" fmla="*/ 44 h 336"/>
                <a:gd name="T116" fmla="*/ 79 w 337"/>
                <a:gd name="T117" fmla="*/ 25 h 336"/>
                <a:gd name="T118" fmla="*/ 107 w 337"/>
                <a:gd name="T119" fmla="*/ 12 h 336"/>
                <a:gd name="T120" fmla="*/ 136 w 337"/>
                <a:gd name="T121" fmla="*/ 4 h 336"/>
                <a:gd name="T122" fmla="*/ 164 w 337"/>
                <a:gd name="T12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" h="336">
                  <a:moveTo>
                    <a:pt x="160" y="92"/>
                  </a:moveTo>
                  <a:lnTo>
                    <a:pt x="140" y="97"/>
                  </a:lnTo>
                  <a:lnTo>
                    <a:pt x="123" y="107"/>
                  </a:lnTo>
                  <a:lnTo>
                    <a:pt x="108" y="122"/>
                  </a:lnTo>
                  <a:lnTo>
                    <a:pt x="99" y="138"/>
                  </a:lnTo>
                  <a:lnTo>
                    <a:pt x="93" y="157"/>
                  </a:lnTo>
                  <a:lnTo>
                    <a:pt x="93" y="176"/>
                  </a:lnTo>
                  <a:lnTo>
                    <a:pt x="98" y="196"/>
                  </a:lnTo>
                  <a:lnTo>
                    <a:pt x="108" y="214"/>
                  </a:lnTo>
                  <a:lnTo>
                    <a:pt x="122" y="228"/>
                  </a:lnTo>
                  <a:lnTo>
                    <a:pt x="138" y="237"/>
                  </a:lnTo>
                  <a:lnTo>
                    <a:pt x="158" y="243"/>
                  </a:lnTo>
                  <a:lnTo>
                    <a:pt x="177" y="244"/>
                  </a:lnTo>
                  <a:lnTo>
                    <a:pt x="197" y="238"/>
                  </a:lnTo>
                  <a:lnTo>
                    <a:pt x="215" y="228"/>
                  </a:lnTo>
                  <a:lnTo>
                    <a:pt x="229" y="214"/>
                  </a:lnTo>
                  <a:lnTo>
                    <a:pt x="239" y="198"/>
                  </a:lnTo>
                  <a:lnTo>
                    <a:pt x="244" y="179"/>
                  </a:lnTo>
                  <a:lnTo>
                    <a:pt x="245" y="159"/>
                  </a:lnTo>
                  <a:lnTo>
                    <a:pt x="240" y="140"/>
                  </a:lnTo>
                  <a:lnTo>
                    <a:pt x="230" y="122"/>
                  </a:lnTo>
                  <a:lnTo>
                    <a:pt x="216" y="108"/>
                  </a:lnTo>
                  <a:lnTo>
                    <a:pt x="199" y="97"/>
                  </a:lnTo>
                  <a:lnTo>
                    <a:pt x="181" y="93"/>
                  </a:lnTo>
                  <a:lnTo>
                    <a:pt x="160" y="92"/>
                  </a:lnTo>
                  <a:close/>
                  <a:moveTo>
                    <a:pt x="164" y="0"/>
                  </a:moveTo>
                  <a:lnTo>
                    <a:pt x="193" y="2"/>
                  </a:lnTo>
                  <a:lnTo>
                    <a:pt x="222" y="9"/>
                  </a:lnTo>
                  <a:lnTo>
                    <a:pt x="248" y="20"/>
                  </a:lnTo>
                  <a:lnTo>
                    <a:pt x="272" y="36"/>
                  </a:lnTo>
                  <a:lnTo>
                    <a:pt x="293" y="55"/>
                  </a:lnTo>
                  <a:lnTo>
                    <a:pt x="312" y="79"/>
                  </a:lnTo>
                  <a:lnTo>
                    <a:pt x="325" y="105"/>
                  </a:lnTo>
                  <a:lnTo>
                    <a:pt x="333" y="134"/>
                  </a:lnTo>
                  <a:lnTo>
                    <a:pt x="337" y="164"/>
                  </a:lnTo>
                  <a:lnTo>
                    <a:pt x="335" y="193"/>
                  </a:lnTo>
                  <a:lnTo>
                    <a:pt x="329" y="220"/>
                  </a:lnTo>
                  <a:lnTo>
                    <a:pt x="317" y="246"/>
                  </a:lnTo>
                  <a:lnTo>
                    <a:pt x="301" y="270"/>
                  </a:lnTo>
                  <a:lnTo>
                    <a:pt x="282" y="292"/>
                  </a:lnTo>
                  <a:lnTo>
                    <a:pt x="258" y="309"/>
                  </a:lnTo>
                  <a:lnTo>
                    <a:pt x="231" y="323"/>
                  </a:lnTo>
                  <a:lnTo>
                    <a:pt x="202" y="332"/>
                  </a:lnTo>
                  <a:lnTo>
                    <a:pt x="173" y="336"/>
                  </a:lnTo>
                  <a:lnTo>
                    <a:pt x="144" y="333"/>
                  </a:lnTo>
                  <a:lnTo>
                    <a:pt x="116" y="327"/>
                  </a:lnTo>
                  <a:lnTo>
                    <a:pt x="90" y="315"/>
                  </a:lnTo>
                  <a:lnTo>
                    <a:pt x="66" y="300"/>
                  </a:lnTo>
                  <a:lnTo>
                    <a:pt x="44" y="281"/>
                  </a:lnTo>
                  <a:lnTo>
                    <a:pt x="27" y="257"/>
                  </a:lnTo>
                  <a:lnTo>
                    <a:pt x="13" y="230"/>
                  </a:lnTo>
                  <a:lnTo>
                    <a:pt x="4" y="201"/>
                  </a:lnTo>
                  <a:lnTo>
                    <a:pt x="0" y="172"/>
                  </a:lnTo>
                  <a:lnTo>
                    <a:pt x="2" y="143"/>
                  </a:lnTo>
                  <a:lnTo>
                    <a:pt x="9" y="115"/>
                  </a:lnTo>
                  <a:lnTo>
                    <a:pt x="21" y="88"/>
                  </a:lnTo>
                  <a:lnTo>
                    <a:pt x="36" y="64"/>
                  </a:lnTo>
                  <a:lnTo>
                    <a:pt x="56" y="44"/>
                  </a:lnTo>
                  <a:lnTo>
                    <a:pt x="79" y="25"/>
                  </a:lnTo>
                  <a:lnTo>
                    <a:pt x="107" y="12"/>
                  </a:lnTo>
                  <a:lnTo>
                    <a:pt x="136" y="4"/>
                  </a:lnTo>
                  <a:lnTo>
                    <a:pt x="1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614"/>
            <p:cNvSpPr>
              <a:spLocks/>
            </p:cNvSpPr>
            <p:nvPr/>
          </p:nvSpPr>
          <p:spPr bwMode="auto">
            <a:xfrm>
              <a:off x="10612438" y="5826125"/>
              <a:ext cx="133350" cy="273050"/>
            </a:xfrm>
            <a:custGeom>
              <a:avLst/>
              <a:gdLst>
                <a:gd name="T0" fmla="*/ 430 w 503"/>
                <a:gd name="T1" fmla="*/ 0 h 1033"/>
                <a:gd name="T2" fmla="*/ 466 w 503"/>
                <a:gd name="T3" fmla="*/ 13 h 1033"/>
                <a:gd name="T4" fmla="*/ 503 w 503"/>
                <a:gd name="T5" fmla="*/ 28 h 1033"/>
                <a:gd name="T6" fmla="*/ 72 w 503"/>
                <a:gd name="T7" fmla="*/ 1026 h 1033"/>
                <a:gd name="T8" fmla="*/ 70 w 503"/>
                <a:gd name="T9" fmla="*/ 1030 h 1033"/>
                <a:gd name="T10" fmla="*/ 68 w 503"/>
                <a:gd name="T11" fmla="*/ 1033 h 1033"/>
                <a:gd name="T12" fmla="*/ 33 w 503"/>
                <a:gd name="T13" fmla="*/ 1017 h 1033"/>
                <a:gd name="T14" fmla="*/ 0 w 503"/>
                <a:gd name="T15" fmla="*/ 999 h 1033"/>
                <a:gd name="T16" fmla="*/ 0 w 503"/>
                <a:gd name="T17" fmla="*/ 997 h 1033"/>
                <a:gd name="T18" fmla="*/ 1 w 503"/>
                <a:gd name="T19" fmla="*/ 996 h 1033"/>
                <a:gd name="T20" fmla="*/ 430 w 503"/>
                <a:gd name="T21" fmla="*/ 0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3" h="1033">
                  <a:moveTo>
                    <a:pt x="430" y="0"/>
                  </a:moveTo>
                  <a:lnTo>
                    <a:pt x="466" y="13"/>
                  </a:lnTo>
                  <a:lnTo>
                    <a:pt x="503" y="28"/>
                  </a:lnTo>
                  <a:lnTo>
                    <a:pt x="72" y="1026"/>
                  </a:lnTo>
                  <a:lnTo>
                    <a:pt x="70" y="1030"/>
                  </a:lnTo>
                  <a:lnTo>
                    <a:pt x="68" y="1033"/>
                  </a:lnTo>
                  <a:lnTo>
                    <a:pt x="33" y="1017"/>
                  </a:lnTo>
                  <a:lnTo>
                    <a:pt x="0" y="999"/>
                  </a:lnTo>
                  <a:lnTo>
                    <a:pt x="0" y="997"/>
                  </a:lnTo>
                  <a:lnTo>
                    <a:pt x="1" y="996"/>
                  </a:lnTo>
                  <a:lnTo>
                    <a:pt x="4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615"/>
            <p:cNvSpPr>
              <a:spLocks noEditPoints="1"/>
            </p:cNvSpPr>
            <p:nvPr/>
          </p:nvSpPr>
          <p:spPr bwMode="auto">
            <a:xfrm>
              <a:off x="10701338" y="5946775"/>
              <a:ext cx="88900" cy="88900"/>
            </a:xfrm>
            <a:custGeom>
              <a:avLst/>
              <a:gdLst>
                <a:gd name="T0" fmla="*/ 160 w 337"/>
                <a:gd name="T1" fmla="*/ 92 h 336"/>
                <a:gd name="T2" fmla="*/ 141 w 337"/>
                <a:gd name="T3" fmla="*/ 98 h 336"/>
                <a:gd name="T4" fmla="*/ 122 w 337"/>
                <a:gd name="T5" fmla="*/ 107 h 336"/>
                <a:gd name="T6" fmla="*/ 108 w 337"/>
                <a:gd name="T7" fmla="*/ 122 h 336"/>
                <a:gd name="T8" fmla="*/ 98 w 337"/>
                <a:gd name="T9" fmla="*/ 138 h 336"/>
                <a:gd name="T10" fmla="*/ 93 w 337"/>
                <a:gd name="T11" fmla="*/ 157 h 336"/>
                <a:gd name="T12" fmla="*/ 92 w 337"/>
                <a:gd name="T13" fmla="*/ 177 h 336"/>
                <a:gd name="T14" fmla="*/ 98 w 337"/>
                <a:gd name="T15" fmla="*/ 196 h 336"/>
                <a:gd name="T16" fmla="*/ 108 w 337"/>
                <a:gd name="T17" fmla="*/ 215 h 336"/>
                <a:gd name="T18" fmla="*/ 122 w 337"/>
                <a:gd name="T19" fmla="*/ 228 h 336"/>
                <a:gd name="T20" fmla="*/ 138 w 337"/>
                <a:gd name="T21" fmla="*/ 239 h 336"/>
                <a:gd name="T22" fmla="*/ 158 w 337"/>
                <a:gd name="T23" fmla="*/ 243 h 336"/>
                <a:gd name="T24" fmla="*/ 177 w 337"/>
                <a:gd name="T25" fmla="*/ 244 h 336"/>
                <a:gd name="T26" fmla="*/ 197 w 337"/>
                <a:gd name="T27" fmla="*/ 239 h 336"/>
                <a:gd name="T28" fmla="*/ 215 w 337"/>
                <a:gd name="T29" fmla="*/ 230 h 336"/>
                <a:gd name="T30" fmla="*/ 229 w 337"/>
                <a:gd name="T31" fmla="*/ 215 h 336"/>
                <a:gd name="T32" fmla="*/ 239 w 337"/>
                <a:gd name="T33" fmla="*/ 199 h 336"/>
                <a:gd name="T34" fmla="*/ 244 w 337"/>
                <a:gd name="T35" fmla="*/ 179 h 336"/>
                <a:gd name="T36" fmla="*/ 245 w 337"/>
                <a:gd name="T37" fmla="*/ 160 h 336"/>
                <a:gd name="T38" fmla="*/ 239 w 337"/>
                <a:gd name="T39" fmla="*/ 140 h 336"/>
                <a:gd name="T40" fmla="*/ 230 w 337"/>
                <a:gd name="T41" fmla="*/ 122 h 336"/>
                <a:gd name="T42" fmla="*/ 215 w 337"/>
                <a:gd name="T43" fmla="*/ 108 h 336"/>
                <a:gd name="T44" fmla="*/ 199 w 337"/>
                <a:gd name="T45" fmla="*/ 98 h 336"/>
                <a:gd name="T46" fmla="*/ 180 w 337"/>
                <a:gd name="T47" fmla="*/ 93 h 336"/>
                <a:gd name="T48" fmla="*/ 160 w 337"/>
                <a:gd name="T49" fmla="*/ 92 h 336"/>
                <a:gd name="T50" fmla="*/ 165 w 337"/>
                <a:gd name="T51" fmla="*/ 0 h 336"/>
                <a:gd name="T52" fmla="*/ 193 w 337"/>
                <a:gd name="T53" fmla="*/ 3 h 336"/>
                <a:gd name="T54" fmla="*/ 222 w 337"/>
                <a:gd name="T55" fmla="*/ 10 h 336"/>
                <a:gd name="T56" fmla="*/ 249 w 337"/>
                <a:gd name="T57" fmla="*/ 21 h 336"/>
                <a:gd name="T58" fmla="*/ 273 w 337"/>
                <a:gd name="T59" fmla="*/ 36 h 336"/>
                <a:gd name="T60" fmla="*/ 293 w 337"/>
                <a:gd name="T61" fmla="*/ 55 h 336"/>
                <a:gd name="T62" fmla="*/ 312 w 337"/>
                <a:gd name="T63" fmla="*/ 79 h 336"/>
                <a:gd name="T64" fmla="*/ 326 w 337"/>
                <a:gd name="T65" fmla="*/ 106 h 336"/>
                <a:gd name="T66" fmla="*/ 334 w 337"/>
                <a:gd name="T67" fmla="*/ 136 h 336"/>
                <a:gd name="T68" fmla="*/ 337 w 337"/>
                <a:gd name="T69" fmla="*/ 164 h 336"/>
                <a:gd name="T70" fmla="*/ 335 w 337"/>
                <a:gd name="T71" fmla="*/ 193 h 336"/>
                <a:gd name="T72" fmla="*/ 328 w 337"/>
                <a:gd name="T73" fmla="*/ 222 h 336"/>
                <a:gd name="T74" fmla="*/ 318 w 337"/>
                <a:gd name="T75" fmla="*/ 248 h 336"/>
                <a:gd name="T76" fmla="*/ 301 w 337"/>
                <a:gd name="T77" fmla="*/ 272 h 336"/>
                <a:gd name="T78" fmla="*/ 282 w 337"/>
                <a:gd name="T79" fmla="*/ 293 h 336"/>
                <a:gd name="T80" fmla="*/ 258 w 337"/>
                <a:gd name="T81" fmla="*/ 311 h 336"/>
                <a:gd name="T82" fmla="*/ 231 w 337"/>
                <a:gd name="T83" fmla="*/ 325 h 336"/>
                <a:gd name="T84" fmla="*/ 203 w 337"/>
                <a:gd name="T85" fmla="*/ 333 h 336"/>
                <a:gd name="T86" fmla="*/ 173 w 337"/>
                <a:gd name="T87" fmla="*/ 336 h 336"/>
                <a:gd name="T88" fmla="*/ 144 w 337"/>
                <a:gd name="T89" fmla="*/ 334 h 336"/>
                <a:gd name="T90" fmla="*/ 116 w 337"/>
                <a:gd name="T91" fmla="*/ 327 h 336"/>
                <a:gd name="T92" fmla="*/ 90 w 337"/>
                <a:gd name="T93" fmla="*/ 315 h 336"/>
                <a:gd name="T94" fmla="*/ 66 w 337"/>
                <a:gd name="T95" fmla="*/ 301 h 336"/>
                <a:gd name="T96" fmla="*/ 44 w 337"/>
                <a:gd name="T97" fmla="*/ 281 h 336"/>
                <a:gd name="T98" fmla="*/ 27 w 337"/>
                <a:gd name="T99" fmla="*/ 257 h 336"/>
                <a:gd name="T100" fmla="*/ 13 w 337"/>
                <a:gd name="T101" fmla="*/ 231 h 336"/>
                <a:gd name="T102" fmla="*/ 4 w 337"/>
                <a:gd name="T103" fmla="*/ 201 h 336"/>
                <a:gd name="T104" fmla="*/ 0 w 337"/>
                <a:gd name="T105" fmla="*/ 172 h 336"/>
                <a:gd name="T106" fmla="*/ 3 w 337"/>
                <a:gd name="T107" fmla="*/ 144 h 336"/>
                <a:gd name="T108" fmla="*/ 10 w 337"/>
                <a:gd name="T109" fmla="*/ 115 h 336"/>
                <a:gd name="T110" fmla="*/ 21 w 337"/>
                <a:gd name="T111" fmla="*/ 90 h 336"/>
                <a:gd name="T112" fmla="*/ 36 w 337"/>
                <a:gd name="T113" fmla="*/ 66 h 336"/>
                <a:gd name="T114" fmla="*/ 55 w 337"/>
                <a:gd name="T115" fmla="*/ 44 h 336"/>
                <a:gd name="T116" fmla="*/ 80 w 337"/>
                <a:gd name="T117" fmla="*/ 27 h 336"/>
                <a:gd name="T118" fmla="*/ 106 w 337"/>
                <a:gd name="T119" fmla="*/ 13 h 336"/>
                <a:gd name="T120" fmla="*/ 136 w 337"/>
                <a:gd name="T121" fmla="*/ 4 h 336"/>
                <a:gd name="T122" fmla="*/ 165 w 337"/>
                <a:gd name="T123" fmla="*/ 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" h="336">
                  <a:moveTo>
                    <a:pt x="160" y="92"/>
                  </a:moveTo>
                  <a:lnTo>
                    <a:pt x="141" y="98"/>
                  </a:lnTo>
                  <a:lnTo>
                    <a:pt x="122" y="107"/>
                  </a:lnTo>
                  <a:lnTo>
                    <a:pt x="108" y="122"/>
                  </a:lnTo>
                  <a:lnTo>
                    <a:pt x="98" y="138"/>
                  </a:lnTo>
                  <a:lnTo>
                    <a:pt x="93" y="157"/>
                  </a:lnTo>
                  <a:lnTo>
                    <a:pt x="92" y="177"/>
                  </a:lnTo>
                  <a:lnTo>
                    <a:pt x="98" y="196"/>
                  </a:lnTo>
                  <a:lnTo>
                    <a:pt x="108" y="215"/>
                  </a:lnTo>
                  <a:lnTo>
                    <a:pt x="122" y="228"/>
                  </a:lnTo>
                  <a:lnTo>
                    <a:pt x="138" y="239"/>
                  </a:lnTo>
                  <a:lnTo>
                    <a:pt x="158" y="243"/>
                  </a:lnTo>
                  <a:lnTo>
                    <a:pt x="177" y="244"/>
                  </a:lnTo>
                  <a:lnTo>
                    <a:pt x="197" y="239"/>
                  </a:lnTo>
                  <a:lnTo>
                    <a:pt x="215" y="230"/>
                  </a:lnTo>
                  <a:lnTo>
                    <a:pt x="229" y="215"/>
                  </a:lnTo>
                  <a:lnTo>
                    <a:pt x="239" y="199"/>
                  </a:lnTo>
                  <a:lnTo>
                    <a:pt x="244" y="179"/>
                  </a:lnTo>
                  <a:lnTo>
                    <a:pt x="245" y="160"/>
                  </a:lnTo>
                  <a:lnTo>
                    <a:pt x="239" y="140"/>
                  </a:lnTo>
                  <a:lnTo>
                    <a:pt x="230" y="122"/>
                  </a:lnTo>
                  <a:lnTo>
                    <a:pt x="215" y="108"/>
                  </a:lnTo>
                  <a:lnTo>
                    <a:pt x="199" y="98"/>
                  </a:lnTo>
                  <a:lnTo>
                    <a:pt x="180" y="93"/>
                  </a:lnTo>
                  <a:lnTo>
                    <a:pt x="160" y="92"/>
                  </a:lnTo>
                  <a:close/>
                  <a:moveTo>
                    <a:pt x="165" y="0"/>
                  </a:moveTo>
                  <a:lnTo>
                    <a:pt x="193" y="3"/>
                  </a:lnTo>
                  <a:lnTo>
                    <a:pt x="222" y="10"/>
                  </a:lnTo>
                  <a:lnTo>
                    <a:pt x="249" y="21"/>
                  </a:lnTo>
                  <a:lnTo>
                    <a:pt x="273" y="36"/>
                  </a:lnTo>
                  <a:lnTo>
                    <a:pt x="293" y="55"/>
                  </a:lnTo>
                  <a:lnTo>
                    <a:pt x="312" y="79"/>
                  </a:lnTo>
                  <a:lnTo>
                    <a:pt x="326" y="106"/>
                  </a:lnTo>
                  <a:lnTo>
                    <a:pt x="334" y="136"/>
                  </a:lnTo>
                  <a:lnTo>
                    <a:pt x="337" y="164"/>
                  </a:lnTo>
                  <a:lnTo>
                    <a:pt x="335" y="193"/>
                  </a:lnTo>
                  <a:lnTo>
                    <a:pt x="328" y="222"/>
                  </a:lnTo>
                  <a:lnTo>
                    <a:pt x="318" y="248"/>
                  </a:lnTo>
                  <a:lnTo>
                    <a:pt x="301" y="272"/>
                  </a:lnTo>
                  <a:lnTo>
                    <a:pt x="282" y="293"/>
                  </a:lnTo>
                  <a:lnTo>
                    <a:pt x="258" y="311"/>
                  </a:lnTo>
                  <a:lnTo>
                    <a:pt x="231" y="325"/>
                  </a:lnTo>
                  <a:lnTo>
                    <a:pt x="203" y="333"/>
                  </a:lnTo>
                  <a:lnTo>
                    <a:pt x="173" y="336"/>
                  </a:lnTo>
                  <a:lnTo>
                    <a:pt x="144" y="334"/>
                  </a:lnTo>
                  <a:lnTo>
                    <a:pt x="116" y="327"/>
                  </a:lnTo>
                  <a:lnTo>
                    <a:pt x="90" y="315"/>
                  </a:lnTo>
                  <a:lnTo>
                    <a:pt x="66" y="301"/>
                  </a:lnTo>
                  <a:lnTo>
                    <a:pt x="44" y="281"/>
                  </a:lnTo>
                  <a:lnTo>
                    <a:pt x="27" y="257"/>
                  </a:lnTo>
                  <a:lnTo>
                    <a:pt x="13" y="231"/>
                  </a:lnTo>
                  <a:lnTo>
                    <a:pt x="4" y="201"/>
                  </a:lnTo>
                  <a:lnTo>
                    <a:pt x="0" y="172"/>
                  </a:lnTo>
                  <a:lnTo>
                    <a:pt x="3" y="144"/>
                  </a:lnTo>
                  <a:lnTo>
                    <a:pt x="10" y="115"/>
                  </a:lnTo>
                  <a:lnTo>
                    <a:pt x="21" y="90"/>
                  </a:lnTo>
                  <a:lnTo>
                    <a:pt x="36" y="66"/>
                  </a:lnTo>
                  <a:lnTo>
                    <a:pt x="55" y="44"/>
                  </a:lnTo>
                  <a:lnTo>
                    <a:pt x="80" y="27"/>
                  </a:lnTo>
                  <a:lnTo>
                    <a:pt x="106" y="13"/>
                  </a:lnTo>
                  <a:lnTo>
                    <a:pt x="136" y="4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616"/>
            <p:cNvSpPr>
              <a:spLocks noEditPoints="1"/>
            </p:cNvSpPr>
            <p:nvPr/>
          </p:nvSpPr>
          <p:spPr bwMode="auto">
            <a:xfrm>
              <a:off x="10458450" y="5572125"/>
              <a:ext cx="979488" cy="977900"/>
            </a:xfrm>
            <a:custGeom>
              <a:avLst/>
              <a:gdLst>
                <a:gd name="T0" fmla="*/ 449 w 3705"/>
                <a:gd name="T1" fmla="*/ 2851 h 3693"/>
                <a:gd name="T2" fmla="*/ 726 w 3705"/>
                <a:gd name="T3" fmla="*/ 3153 h 3693"/>
                <a:gd name="T4" fmla="*/ 1069 w 3705"/>
                <a:gd name="T5" fmla="*/ 3381 h 3693"/>
                <a:gd name="T6" fmla="*/ 1764 w 3705"/>
                <a:gd name="T7" fmla="*/ 1955 h 3693"/>
                <a:gd name="T8" fmla="*/ 1564 w 3705"/>
                <a:gd name="T9" fmla="*/ 3545 h 3693"/>
                <a:gd name="T10" fmla="*/ 1966 w 3705"/>
                <a:gd name="T11" fmla="*/ 3566 h 3693"/>
                <a:gd name="T12" fmla="*/ 2398 w 3705"/>
                <a:gd name="T13" fmla="*/ 3481 h 3693"/>
                <a:gd name="T14" fmla="*/ 2786 w 3705"/>
                <a:gd name="T15" fmla="*/ 3296 h 3693"/>
                <a:gd name="T16" fmla="*/ 3111 w 3705"/>
                <a:gd name="T17" fmla="*/ 3026 h 3693"/>
                <a:gd name="T18" fmla="*/ 3362 w 3705"/>
                <a:gd name="T19" fmla="*/ 2685 h 3693"/>
                <a:gd name="T20" fmla="*/ 3523 w 3705"/>
                <a:gd name="T21" fmla="*/ 2287 h 3693"/>
                <a:gd name="T22" fmla="*/ 3581 w 3705"/>
                <a:gd name="T23" fmla="*/ 1846 h 3693"/>
                <a:gd name="T24" fmla="*/ 823 w 3705"/>
                <a:gd name="T25" fmla="*/ 463 h 3693"/>
                <a:gd name="T26" fmla="*/ 518 w 3705"/>
                <a:gd name="T27" fmla="*/ 752 h 3693"/>
                <a:gd name="T28" fmla="*/ 291 w 3705"/>
                <a:gd name="T29" fmla="*/ 1107 h 3693"/>
                <a:gd name="T30" fmla="*/ 156 w 3705"/>
                <a:gd name="T31" fmla="*/ 1515 h 3693"/>
                <a:gd name="T32" fmla="*/ 128 w 3705"/>
                <a:gd name="T33" fmla="*/ 1957 h 3693"/>
                <a:gd name="T34" fmla="*/ 209 w 3705"/>
                <a:gd name="T35" fmla="*/ 2379 h 3693"/>
                <a:gd name="T36" fmla="*/ 1001 w 3705"/>
                <a:gd name="T37" fmla="*/ 348 h 3693"/>
                <a:gd name="T38" fmla="*/ 1557 w 3705"/>
                <a:gd name="T39" fmla="*/ 149 h 3693"/>
                <a:gd name="T40" fmla="*/ 1188 w 3705"/>
                <a:gd name="T41" fmla="*/ 255 h 3693"/>
                <a:gd name="T42" fmla="*/ 3559 w 3705"/>
                <a:gd name="T43" fmla="*/ 1573 h 3693"/>
                <a:gd name="T44" fmla="*/ 3439 w 3705"/>
                <a:gd name="T45" fmla="*/ 1164 h 3693"/>
                <a:gd name="T46" fmla="*/ 3228 w 3705"/>
                <a:gd name="T47" fmla="*/ 804 h 3693"/>
                <a:gd name="T48" fmla="*/ 2938 w 3705"/>
                <a:gd name="T49" fmla="*/ 507 h 3693"/>
                <a:gd name="T50" fmla="*/ 2586 w 3705"/>
                <a:gd name="T51" fmla="*/ 286 h 3693"/>
                <a:gd name="T52" fmla="*/ 2181 w 3705"/>
                <a:gd name="T53" fmla="*/ 156 h 3693"/>
                <a:gd name="T54" fmla="*/ 1852 w 3705"/>
                <a:gd name="T55" fmla="*/ 0 h 3693"/>
                <a:gd name="T56" fmla="*/ 2309 w 3705"/>
                <a:gd name="T57" fmla="*/ 56 h 3693"/>
                <a:gd name="T58" fmla="*/ 2724 w 3705"/>
                <a:gd name="T59" fmla="*/ 216 h 3693"/>
                <a:gd name="T60" fmla="*/ 3082 w 3705"/>
                <a:gd name="T61" fmla="*/ 466 h 3693"/>
                <a:gd name="T62" fmla="*/ 3373 w 3705"/>
                <a:gd name="T63" fmla="*/ 791 h 3693"/>
                <a:gd name="T64" fmla="*/ 3580 w 3705"/>
                <a:gd name="T65" fmla="*/ 1180 h 3693"/>
                <a:gd name="T66" fmla="*/ 3690 w 3705"/>
                <a:gd name="T67" fmla="*/ 1615 h 3693"/>
                <a:gd name="T68" fmla="*/ 3690 w 3705"/>
                <a:gd name="T69" fmla="*/ 2078 h 3693"/>
                <a:gd name="T70" fmla="*/ 3580 w 3705"/>
                <a:gd name="T71" fmla="*/ 2514 h 3693"/>
                <a:gd name="T72" fmla="*/ 3373 w 3705"/>
                <a:gd name="T73" fmla="*/ 2901 h 3693"/>
                <a:gd name="T74" fmla="*/ 3082 w 3705"/>
                <a:gd name="T75" fmla="*/ 3227 h 3693"/>
                <a:gd name="T76" fmla="*/ 2724 w 3705"/>
                <a:gd name="T77" fmla="*/ 3476 h 3693"/>
                <a:gd name="T78" fmla="*/ 2309 w 3705"/>
                <a:gd name="T79" fmla="*/ 3637 h 3693"/>
                <a:gd name="T80" fmla="*/ 1852 w 3705"/>
                <a:gd name="T81" fmla="*/ 3693 h 3693"/>
                <a:gd name="T82" fmla="*/ 1396 w 3705"/>
                <a:gd name="T83" fmla="*/ 3637 h 3693"/>
                <a:gd name="T84" fmla="*/ 981 w 3705"/>
                <a:gd name="T85" fmla="*/ 3476 h 3693"/>
                <a:gd name="T86" fmla="*/ 622 w 3705"/>
                <a:gd name="T87" fmla="*/ 3227 h 3693"/>
                <a:gd name="T88" fmla="*/ 332 w 3705"/>
                <a:gd name="T89" fmla="*/ 2901 h 3693"/>
                <a:gd name="T90" fmla="*/ 124 w 3705"/>
                <a:gd name="T91" fmla="*/ 2514 h 3693"/>
                <a:gd name="T92" fmla="*/ 14 w 3705"/>
                <a:gd name="T93" fmla="*/ 2078 h 3693"/>
                <a:gd name="T94" fmla="*/ 14 w 3705"/>
                <a:gd name="T95" fmla="*/ 1615 h 3693"/>
                <a:gd name="T96" fmla="*/ 124 w 3705"/>
                <a:gd name="T97" fmla="*/ 1180 h 3693"/>
                <a:gd name="T98" fmla="*/ 332 w 3705"/>
                <a:gd name="T99" fmla="*/ 791 h 3693"/>
                <a:gd name="T100" fmla="*/ 622 w 3705"/>
                <a:gd name="T101" fmla="*/ 466 h 3693"/>
                <a:gd name="T102" fmla="*/ 981 w 3705"/>
                <a:gd name="T103" fmla="*/ 216 h 3693"/>
                <a:gd name="T104" fmla="*/ 1396 w 3705"/>
                <a:gd name="T105" fmla="*/ 56 h 3693"/>
                <a:gd name="T106" fmla="*/ 1852 w 3705"/>
                <a:gd name="T107" fmla="*/ 0 h 3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05" h="3693">
                  <a:moveTo>
                    <a:pt x="1764" y="1955"/>
                  </a:moveTo>
                  <a:lnTo>
                    <a:pt x="339" y="2678"/>
                  </a:lnTo>
                  <a:lnTo>
                    <a:pt x="391" y="2766"/>
                  </a:lnTo>
                  <a:lnTo>
                    <a:pt x="449" y="2851"/>
                  </a:lnTo>
                  <a:lnTo>
                    <a:pt x="511" y="2933"/>
                  </a:lnTo>
                  <a:lnTo>
                    <a:pt x="579" y="3010"/>
                  </a:lnTo>
                  <a:lnTo>
                    <a:pt x="650" y="3083"/>
                  </a:lnTo>
                  <a:lnTo>
                    <a:pt x="726" y="3153"/>
                  </a:lnTo>
                  <a:lnTo>
                    <a:pt x="807" y="3217"/>
                  </a:lnTo>
                  <a:lnTo>
                    <a:pt x="891" y="3277"/>
                  </a:lnTo>
                  <a:lnTo>
                    <a:pt x="978" y="3332"/>
                  </a:lnTo>
                  <a:lnTo>
                    <a:pt x="1069" y="3381"/>
                  </a:lnTo>
                  <a:lnTo>
                    <a:pt x="1163" y="3426"/>
                  </a:lnTo>
                  <a:lnTo>
                    <a:pt x="1259" y="3465"/>
                  </a:lnTo>
                  <a:lnTo>
                    <a:pt x="1359" y="3498"/>
                  </a:lnTo>
                  <a:lnTo>
                    <a:pt x="1764" y="1955"/>
                  </a:lnTo>
                  <a:close/>
                  <a:moveTo>
                    <a:pt x="3580" y="1795"/>
                  </a:moveTo>
                  <a:lnTo>
                    <a:pt x="1897" y="1901"/>
                  </a:lnTo>
                  <a:lnTo>
                    <a:pt x="1471" y="3527"/>
                  </a:lnTo>
                  <a:lnTo>
                    <a:pt x="1564" y="3545"/>
                  </a:lnTo>
                  <a:lnTo>
                    <a:pt x="1658" y="3558"/>
                  </a:lnTo>
                  <a:lnTo>
                    <a:pt x="1755" y="3567"/>
                  </a:lnTo>
                  <a:lnTo>
                    <a:pt x="1852" y="3569"/>
                  </a:lnTo>
                  <a:lnTo>
                    <a:pt x="1966" y="3566"/>
                  </a:lnTo>
                  <a:lnTo>
                    <a:pt x="2078" y="3554"/>
                  </a:lnTo>
                  <a:lnTo>
                    <a:pt x="2187" y="3537"/>
                  </a:lnTo>
                  <a:lnTo>
                    <a:pt x="2294" y="3512"/>
                  </a:lnTo>
                  <a:lnTo>
                    <a:pt x="2398" y="3481"/>
                  </a:lnTo>
                  <a:lnTo>
                    <a:pt x="2501" y="3444"/>
                  </a:lnTo>
                  <a:lnTo>
                    <a:pt x="2598" y="3401"/>
                  </a:lnTo>
                  <a:lnTo>
                    <a:pt x="2694" y="3351"/>
                  </a:lnTo>
                  <a:lnTo>
                    <a:pt x="2786" y="3296"/>
                  </a:lnTo>
                  <a:lnTo>
                    <a:pt x="2873" y="3237"/>
                  </a:lnTo>
                  <a:lnTo>
                    <a:pt x="2957" y="3172"/>
                  </a:lnTo>
                  <a:lnTo>
                    <a:pt x="3036" y="3102"/>
                  </a:lnTo>
                  <a:lnTo>
                    <a:pt x="3111" y="3026"/>
                  </a:lnTo>
                  <a:lnTo>
                    <a:pt x="3182" y="2947"/>
                  </a:lnTo>
                  <a:lnTo>
                    <a:pt x="3248" y="2863"/>
                  </a:lnTo>
                  <a:lnTo>
                    <a:pt x="3307" y="2776"/>
                  </a:lnTo>
                  <a:lnTo>
                    <a:pt x="3362" y="2685"/>
                  </a:lnTo>
                  <a:lnTo>
                    <a:pt x="3412" y="2591"/>
                  </a:lnTo>
                  <a:lnTo>
                    <a:pt x="3454" y="2492"/>
                  </a:lnTo>
                  <a:lnTo>
                    <a:pt x="3492" y="2392"/>
                  </a:lnTo>
                  <a:lnTo>
                    <a:pt x="3523" y="2287"/>
                  </a:lnTo>
                  <a:lnTo>
                    <a:pt x="3547" y="2181"/>
                  </a:lnTo>
                  <a:lnTo>
                    <a:pt x="3566" y="2071"/>
                  </a:lnTo>
                  <a:lnTo>
                    <a:pt x="3576" y="1960"/>
                  </a:lnTo>
                  <a:lnTo>
                    <a:pt x="3581" y="1846"/>
                  </a:lnTo>
                  <a:lnTo>
                    <a:pt x="3580" y="1795"/>
                  </a:lnTo>
                  <a:close/>
                  <a:moveTo>
                    <a:pt x="1001" y="348"/>
                  </a:moveTo>
                  <a:lnTo>
                    <a:pt x="910" y="403"/>
                  </a:lnTo>
                  <a:lnTo>
                    <a:pt x="823" y="463"/>
                  </a:lnTo>
                  <a:lnTo>
                    <a:pt x="740" y="528"/>
                  </a:lnTo>
                  <a:lnTo>
                    <a:pt x="662" y="599"/>
                  </a:lnTo>
                  <a:lnTo>
                    <a:pt x="587" y="673"/>
                  </a:lnTo>
                  <a:lnTo>
                    <a:pt x="518" y="752"/>
                  </a:lnTo>
                  <a:lnTo>
                    <a:pt x="454" y="835"/>
                  </a:lnTo>
                  <a:lnTo>
                    <a:pt x="394" y="922"/>
                  </a:lnTo>
                  <a:lnTo>
                    <a:pt x="340" y="1014"/>
                  </a:lnTo>
                  <a:lnTo>
                    <a:pt x="291" y="1107"/>
                  </a:lnTo>
                  <a:lnTo>
                    <a:pt x="248" y="1205"/>
                  </a:lnTo>
                  <a:lnTo>
                    <a:pt x="211" y="1306"/>
                  </a:lnTo>
                  <a:lnTo>
                    <a:pt x="180" y="1409"/>
                  </a:lnTo>
                  <a:lnTo>
                    <a:pt x="156" y="1515"/>
                  </a:lnTo>
                  <a:lnTo>
                    <a:pt x="139" y="1623"/>
                  </a:lnTo>
                  <a:lnTo>
                    <a:pt x="128" y="1734"/>
                  </a:lnTo>
                  <a:lnTo>
                    <a:pt x="124" y="1846"/>
                  </a:lnTo>
                  <a:lnTo>
                    <a:pt x="128" y="1957"/>
                  </a:lnTo>
                  <a:lnTo>
                    <a:pt x="138" y="2066"/>
                  </a:lnTo>
                  <a:lnTo>
                    <a:pt x="155" y="2173"/>
                  </a:lnTo>
                  <a:lnTo>
                    <a:pt x="179" y="2277"/>
                  </a:lnTo>
                  <a:lnTo>
                    <a:pt x="209" y="2379"/>
                  </a:lnTo>
                  <a:lnTo>
                    <a:pt x="245" y="2479"/>
                  </a:lnTo>
                  <a:lnTo>
                    <a:pt x="286" y="2575"/>
                  </a:lnTo>
                  <a:lnTo>
                    <a:pt x="1774" y="1822"/>
                  </a:lnTo>
                  <a:lnTo>
                    <a:pt x="1001" y="348"/>
                  </a:lnTo>
                  <a:close/>
                  <a:moveTo>
                    <a:pt x="1852" y="124"/>
                  </a:moveTo>
                  <a:lnTo>
                    <a:pt x="1752" y="127"/>
                  </a:lnTo>
                  <a:lnTo>
                    <a:pt x="1654" y="135"/>
                  </a:lnTo>
                  <a:lnTo>
                    <a:pt x="1557" y="149"/>
                  </a:lnTo>
                  <a:lnTo>
                    <a:pt x="1462" y="168"/>
                  </a:lnTo>
                  <a:lnTo>
                    <a:pt x="1369" y="192"/>
                  </a:lnTo>
                  <a:lnTo>
                    <a:pt x="1278" y="222"/>
                  </a:lnTo>
                  <a:lnTo>
                    <a:pt x="1188" y="255"/>
                  </a:lnTo>
                  <a:lnTo>
                    <a:pt x="1102" y="294"/>
                  </a:lnTo>
                  <a:lnTo>
                    <a:pt x="1886" y="1787"/>
                  </a:lnTo>
                  <a:lnTo>
                    <a:pt x="3573" y="1680"/>
                  </a:lnTo>
                  <a:lnTo>
                    <a:pt x="3559" y="1573"/>
                  </a:lnTo>
                  <a:lnTo>
                    <a:pt x="3538" y="1466"/>
                  </a:lnTo>
                  <a:lnTo>
                    <a:pt x="3511" y="1363"/>
                  </a:lnTo>
                  <a:lnTo>
                    <a:pt x="3479" y="1262"/>
                  </a:lnTo>
                  <a:lnTo>
                    <a:pt x="3439" y="1164"/>
                  </a:lnTo>
                  <a:lnTo>
                    <a:pt x="3395" y="1069"/>
                  </a:lnTo>
                  <a:lnTo>
                    <a:pt x="3344" y="977"/>
                  </a:lnTo>
                  <a:lnTo>
                    <a:pt x="3289" y="889"/>
                  </a:lnTo>
                  <a:lnTo>
                    <a:pt x="3228" y="804"/>
                  </a:lnTo>
                  <a:lnTo>
                    <a:pt x="3163" y="724"/>
                  </a:lnTo>
                  <a:lnTo>
                    <a:pt x="3092" y="647"/>
                  </a:lnTo>
                  <a:lnTo>
                    <a:pt x="3018" y="575"/>
                  </a:lnTo>
                  <a:lnTo>
                    <a:pt x="2938" y="507"/>
                  </a:lnTo>
                  <a:lnTo>
                    <a:pt x="2856" y="444"/>
                  </a:lnTo>
                  <a:lnTo>
                    <a:pt x="2770" y="386"/>
                  </a:lnTo>
                  <a:lnTo>
                    <a:pt x="2679" y="333"/>
                  </a:lnTo>
                  <a:lnTo>
                    <a:pt x="2586" y="286"/>
                  </a:lnTo>
                  <a:lnTo>
                    <a:pt x="2488" y="244"/>
                  </a:lnTo>
                  <a:lnTo>
                    <a:pt x="2388" y="208"/>
                  </a:lnTo>
                  <a:lnTo>
                    <a:pt x="2286" y="178"/>
                  </a:lnTo>
                  <a:lnTo>
                    <a:pt x="2181" y="156"/>
                  </a:lnTo>
                  <a:lnTo>
                    <a:pt x="2073" y="138"/>
                  </a:lnTo>
                  <a:lnTo>
                    <a:pt x="1964" y="127"/>
                  </a:lnTo>
                  <a:lnTo>
                    <a:pt x="1852" y="124"/>
                  </a:lnTo>
                  <a:close/>
                  <a:moveTo>
                    <a:pt x="1852" y="0"/>
                  </a:moveTo>
                  <a:lnTo>
                    <a:pt x="1970" y="3"/>
                  </a:lnTo>
                  <a:lnTo>
                    <a:pt x="2085" y="15"/>
                  </a:lnTo>
                  <a:lnTo>
                    <a:pt x="2197" y="32"/>
                  </a:lnTo>
                  <a:lnTo>
                    <a:pt x="2309" y="56"/>
                  </a:lnTo>
                  <a:lnTo>
                    <a:pt x="2417" y="87"/>
                  </a:lnTo>
                  <a:lnTo>
                    <a:pt x="2521" y="125"/>
                  </a:lnTo>
                  <a:lnTo>
                    <a:pt x="2624" y="167"/>
                  </a:lnTo>
                  <a:lnTo>
                    <a:pt x="2724" y="216"/>
                  </a:lnTo>
                  <a:lnTo>
                    <a:pt x="2819" y="271"/>
                  </a:lnTo>
                  <a:lnTo>
                    <a:pt x="2911" y="331"/>
                  </a:lnTo>
                  <a:lnTo>
                    <a:pt x="2998" y="396"/>
                  </a:lnTo>
                  <a:lnTo>
                    <a:pt x="3082" y="466"/>
                  </a:lnTo>
                  <a:lnTo>
                    <a:pt x="3163" y="540"/>
                  </a:lnTo>
                  <a:lnTo>
                    <a:pt x="3237" y="621"/>
                  </a:lnTo>
                  <a:lnTo>
                    <a:pt x="3307" y="704"/>
                  </a:lnTo>
                  <a:lnTo>
                    <a:pt x="3373" y="791"/>
                  </a:lnTo>
                  <a:lnTo>
                    <a:pt x="3433" y="883"/>
                  </a:lnTo>
                  <a:lnTo>
                    <a:pt x="3488" y="978"/>
                  </a:lnTo>
                  <a:lnTo>
                    <a:pt x="3537" y="1078"/>
                  </a:lnTo>
                  <a:lnTo>
                    <a:pt x="3580" y="1180"/>
                  </a:lnTo>
                  <a:lnTo>
                    <a:pt x="3618" y="1284"/>
                  </a:lnTo>
                  <a:lnTo>
                    <a:pt x="3649" y="1392"/>
                  </a:lnTo>
                  <a:lnTo>
                    <a:pt x="3673" y="1503"/>
                  </a:lnTo>
                  <a:lnTo>
                    <a:pt x="3690" y="1615"/>
                  </a:lnTo>
                  <a:lnTo>
                    <a:pt x="3701" y="1729"/>
                  </a:lnTo>
                  <a:lnTo>
                    <a:pt x="3705" y="1846"/>
                  </a:lnTo>
                  <a:lnTo>
                    <a:pt x="3701" y="1963"/>
                  </a:lnTo>
                  <a:lnTo>
                    <a:pt x="3690" y="2078"/>
                  </a:lnTo>
                  <a:lnTo>
                    <a:pt x="3673" y="2191"/>
                  </a:lnTo>
                  <a:lnTo>
                    <a:pt x="3649" y="2301"/>
                  </a:lnTo>
                  <a:lnTo>
                    <a:pt x="3618" y="2409"/>
                  </a:lnTo>
                  <a:lnTo>
                    <a:pt x="3580" y="2514"/>
                  </a:lnTo>
                  <a:lnTo>
                    <a:pt x="3537" y="2616"/>
                  </a:lnTo>
                  <a:lnTo>
                    <a:pt x="3488" y="2715"/>
                  </a:lnTo>
                  <a:lnTo>
                    <a:pt x="3433" y="2810"/>
                  </a:lnTo>
                  <a:lnTo>
                    <a:pt x="3373" y="2901"/>
                  </a:lnTo>
                  <a:lnTo>
                    <a:pt x="3307" y="2989"/>
                  </a:lnTo>
                  <a:lnTo>
                    <a:pt x="3237" y="3073"/>
                  </a:lnTo>
                  <a:lnTo>
                    <a:pt x="3163" y="3152"/>
                  </a:lnTo>
                  <a:lnTo>
                    <a:pt x="3082" y="3227"/>
                  </a:lnTo>
                  <a:lnTo>
                    <a:pt x="2998" y="3298"/>
                  </a:lnTo>
                  <a:lnTo>
                    <a:pt x="2911" y="3362"/>
                  </a:lnTo>
                  <a:lnTo>
                    <a:pt x="2819" y="3422"/>
                  </a:lnTo>
                  <a:lnTo>
                    <a:pt x="2724" y="3476"/>
                  </a:lnTo>
                  <a:lnTo>
                    <a:pt x="2624" y="3526"/>
                  </a:lnTo>
                  <a:lnTo>
                    <a:pt x="2521" y="3569"/>
                  </a:lnTo>
                  <a:lnTo>
                    <a:pt x="2417" y="3606"/>
                  </a:lnTo>
                  <a:lnTo>
                    <a:pt x="2309" y="3637"/>
                  </a:lnTo>
                  <a:lnTo>
                    <a:pt x="2197" y="3661"/>
                  </a:lnTo>
                  <a:lnTo>
                    <a:pt x="2085" y="3679"/>
                  </a:lnTo>
                  <a:lnTo>
                    <a:pt x="1970" y="3689"/>
                  </a:lnTo>
                  <a:lnTo>
                    <a:pt x="1852" y="3693"/>
                  </a:lnTo>
                  <a:lnTo>
                    <a:pt x="1735" y="3689"/>
                  </a:lnTo>
                  <a:lnTo>
                    <a:pt x="1620" y="3679"/>
                  </a:lnTo>
                  <a:lnTo>
                    <a:pt x="1507" y="3661"/>
                  </a:lnTo>
                  <a:lnTo>
                    <a:pt x="1396" y="3637"/>
                  </a:lnTo>
                  <a:lnTo>
                    <a:pt x="1288" y="3606"/>
                  </a:lnTo>
                  <a:lnTo>
                    <a:pt x="1182" y="3569"/>
                  </a:lnTo>
                  <a:lnTo>
                    <a:pt x="1080" y="3526"/>
                  </a:lnTo>
                  <a:lnTo>
                    <a:pt x="981" y="3476"/>
                  </a:lnTo>
                  <a:lnTo>
                    <a:pt x="886" y="3422"/>
                  </a:lnTo>
                  <a:lnTo>
                    <a:pt x="794" y="3362"/>
                  </a:lnTo>
                  <a:lnTo>
                    <a:pt x="706" y="3298"/>
                  </a:lnTo>
                  <a:lnTo>
                    <a:pt x="622" y="3227"/>
                  </a:lnTo>
                  <a:lnTo>
                    <a:pt x="542" y="3152"/>
                  </a:lnTo>
                  <a:lnTo>
                    <a:pt x="468" y="3073"/>
                  </a:lnTo>
                  <a:lnTo>
                    <a:pt x="398" y="2989"/>
                  </a:lnTo>
                  <a:lnTo>
                    <a:pt x="332" y="2901"/>
                  </a:lnTo>
                  <a:lnTo>
                    <a:pt x="271" y="2810"/>
                  </a:lnTo>
                  <a:lnTo>
                    <a:pt x="217" y="2715"/>
                  </a:lnTo>
                  <a:lnTo>
                    <a:pt x="168" y="2616"/>
                  </a:lnTo>
                  <a:lnTo>
                    <a:pt x="124" y="2514"/>
                  </a:lnTo>
                  <a:lnTo>
                    <a:pt x="87" y="2409"/>
                  </a:lnTo>
                  <a:lnTo>
                    <a:pt x="56" y="2301"/>
                  </a:lnTo>
                  <a:lnTo>
                    <a:pt x="32" y="2191"/>
                  </a:lnTo>
                  <a:lnTo>
                    <a:pt x="14" y="2078"/>
                  </a:lnTo>
                  <a:lnTo>
                    <a:pt x="3" y="1963"/>
                  </a:lnTo>
                  <a:lnTo>
                    <a:pt x="0" y="1846"/>
                  </a:lnTo>
                  <a:lnTo>
                    <a:pt x="3" y="1729"/>
                  </a:lnTo>
                  <a:lnTo>
                    <a:pt x="14" y="1615"/>
                  </a:lnTo>
                  <a:lnTo>
                    <a:pt x="32" y="1503"/>
                  </a:lnTo>
                  <a:lnTo>
                    <a:pt x="56" y="1392"/>
                  </a:lnTo>
                  <a:lnTo>
                    <a:pt x="87" y="1284"/>
                  </a:lnTo>
                  <a:lnTo>
                    <a:pt x="124" y="1180"/>
                  </a:lnTo>
                  <a:lnTo>
                    <a:pt x="168" y="1078"/>
                  </a:lnTo>
                  <a:lnTo>
                    <a:pt x="217" y="978"/>
                  </a:lnTo>
                  <a:lnTo>
                    <a:pt x="271" y="883"/>
                  </a:lnTo>
                  <a:lnTo>
                    <a:pt x="332" y="791"/>
                  </a:lnTo>
                  <a:lnTo>
                    <a:pt x="398" y="704"/>
                  </a:lnTo>
                  <a:lnTo>
                    <a:pt x="468" y="621"/>
                  </a:lnTo>
                  <a:lnTo>
                    <a:pt x="542" y="540"/>
                  </a:lnTo>
                  <a:lnTo>
                    <a:pt x="622" y="466"/>
                  </a:lnTo>
                  <a:lnTo>
                    <a:pt x="706" y="396"/>
                  </a:lnTo>
                  <a:lnTo>
                    <a:pt x="794" y="331"/>
                  </a:lnTo>
                  <a:lnTo>
                    <a:pt x="886" y="271"/>
                  </a:lnTo>
                  <a:lnTo>
                    <a:pt x="981" y="216"/>
                  </a:lnTo>
                  <a:lnTo>
                    <a:pt x="1080" y="167"/>
                  </a:lnTo>
                  <a:lnTo>
                    <a:pt x="1182" y="125"/>
                  </a:lnTo>
                  <a:lnTo>
                    <a:pt x="1288" y="87"/>
                  </a:lnTo>
                  <a:lnTo>
                    <a:pt x="1396" y="56"/>
                  </a:lnTo>
                  <a:lnTo>
                    <a:pt x="1507" y="32"/>
                  </a:lnTo>
                  <a:lnTo>
                    <a:pt x="1620" y="15"/>
                  </a:lnTo>
                  <a:lnTo>
                    <a:pt x="1735" y="3"/>
                  </a:lnTo>
                  <a:lnTo>
                    <a:pt x="18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617"/>
            <p:cNvSpPr>
              <a:spLocks/>
            </p:cNvSpPr>
            <p:nvPr/>
          </p:nvSpPr>
          <p:spPr bwMode="auto">
            <a:xfrm>
              <a:off x="11014075" y="5705475"/>
              <a:ext cx="123825" cy="257175"/>
            </a:xfrm>
            <a:custGeom>
              <a:avLst/>
              <a:gdLst>
                <a:gd name="T0" fmla="*/ 272 w 464"/>
                <a:gd name="T1" fmla="*/ 0 h 970"/>
                <a:gd name="T2" fmla="*/ 288 w 464"/>
                <a:gd name="T3" fmla="*/ 9 h 970"/>
                <a:gd name="T4" fmla="*/ 291 w 464"/>
                <a:gd name="T5" fmla="*/ 111 h 970"/>
                <a:gd name="T6" fmla="*/ 364 w 464"/>
                <a:gd name="T7" fmla="*/ 123 h 970"/>
                <a:gd name="T8" fmla="*/ 430 w 464"/>
                <a:gd name="T9" fmla="*/ 152 h 970"/>
                <a:gd name="T10" fmla="*/ 439 w 464"/>
                <a:gd name="T11" fmla="*/ 166 h 970"/>
                <a:gd name="T12" fmla="*/ 409 w 464"/>
                <a:gd name="T13" fmla="*/ 250 h 970"/>
                <a:gd name="T14" fmla="*/ 403 w 464"/>
                <a:gd name="T15" fmla="*/ 258 h 970"/>
                <a:gd name="T16" fmla="*/ 393 w 464"/>
                <a:gd name="T17" fmla="*/ 262 h 970"/>
                <a:gd name="T18" fmla="*/ 382 w 464"/>
                <a:gd name="T19" fmla="*/ 260 h 970"/>
                <a:gd name="T20" fmla="*/ 355 w 464"/>
                <a:gd name="T21" fmla="*/ 246 h 970"/>
                <a:gd name="T22" fmla="*/ 310 w 464"/>
                <a:gd name="T23" fmla="*/ 231 h 970"/>
                <a:gd name="T24" fmla="*/ 248 w 464"/>
                <a:gd name="T25" fmla="*/ 224 h 970"/>
                <a:gd name="T26" fmla="*/ 201 w 464"/>
                <a:gd name="T27" fmla="*/ 231 h 970"/>
                <a:gd name="T28" fmla="*/ 169 w 464"/>
                <a:gd name="T29" fmla="*/ 249 h 970"/>
                <a:gd name="T30" fmla="*/ 152 w 464"/>
                <a:gd name="T31" fmla="*/ 274 h 970"/>
                <a:gd name="T32" fmla="*/ 147 w 464"/>
                <a:gd name="T33" fmla="*/ 302 h 970"/>
                <a:gd name="T34" fmla="*/ 153 w 464"/>
                <a:gd name="T35" fmla="*/ 333 h 970"/>
                <a:gd name="T36" fmla="*/ 174 w 464"/>
                <a:gd name="T37" fmla="*/ 359 h 970"/>
                <a:gd name="T38" fmla="*/ 214 w 464"/>
                <a:gd name="T39" fmla="*/ 386 h 970"/>
                <a:gd name="T40" fmla="*/ 276 w 464"/>
                <a:gd name="T41" fmla="*/ 414 h 970"/>
                <a:gd name="T42" fmla="*/ 361 w 464"/>
                <a:gd name="T43" fmla="*/ 457 h 970"/>
                <a:gd name="T44" fmla="*/ 419 w 464"/>
                <a:gd name="T45" fmla="*/ 508 h 970"/>
                <a:gd name="T46" fmla="*/ 454 w 464"/>
                <a:gd name="T47" fmla="*/ 568 h 970"/>
                <a:gd name="T48" fmla="*/ 464 w 464"/>
                <a:gd name="T49" fmla="*/ 640 h 970"/>
                <a:gd name="T50" fmla="*/ 452 w 464"/>
                <a:gd name="T51" fmla="*/ 712 h 970"/>
                <a:gd name="T52" fmla="*/ 415 w 464"/>
                <a:gd name="T53" fmla="*/ 773 h 970"/>
                <a:gd name="T54" fmla="*/ 359 w 464"/>
                <a:gd name="T55" fmla="*/ 820 h 970"/>
                <a:gd name="T56" fmla="*/ 284 w 464"/>
                <a:gd name="T57" fmla="*/ 848 h 970"/>
                <a:gd name="T58" fmla="*/ 282 w 464"/>
                <a:gd name="T59" fmla="*/ 961 h 970"/>
                <a:gd name="T60" fmla="*/ 265 w 464"/>
                <a:gd name="T61" fmla="*/ 970 h 970"/>
                <a:gd name="T62" fmla="*/ 184 w 464"/>
                <a:gd name="T63" fmla="*/ 967 h 970"/>
                <a:gd name="T64" fmla="*/ 175 w 464"/>
                <a:gd name="T65" fmla="*/ 950 h 970"/>
                <a:gd name="T66" fmla="*/ 137 w 464"/>
                <a:gd name="T67" fmla="*/ 849 h 970"/>
                <a:gd name="T68" fmla="*/ 65 w 464"/>
                <a:gd name="T69" fmla="*/ 831 h 970"/>
                <a:gd name="T70" fmla="*/ 8 w 464"/>
                <a:gd name="T71" fmla="*/ 801 h 970"/>
                <a:gd name="T72" fmla="*/ 0 w 464"/>
                <a:gd name="T73" fmla="*/ 788 h 970"/>
                <a:gd name="T74" fmla="*/ 29 w 464"/>
                <a:gd name="T75" fmla="*/ 703 h 970"/>
                <a:gd name="T76" fmla="*/ 33 w 464"/>
                <a:gd name="T77" fmla="*/ 696 h 970"/>
                <a:gd name="T78" fmla="*/ 40 w 464"/>
                <a:gd name="T79" fmla="*/ 691 h 970"/>
                <a:gd name="T80" fmla="*/ 49 w 464"/>
                <a:gd name="T81" fmla="*/ 690 h 970"/>
                <a:gd name="T82" fmla="*/ 57 w 464"/>
                <a:gd name="T83" fmla="*/ 694 h 970"/>
                <a:gd name="T84" fmla="*/ 130 w 464"/>
                <a:gd name="T85" fmla="*/ 727 h 970"/>
                <a:gd name="T86" fmla="*/ 210 w 464"/>
                <a:gd name="T87" fmla="*/ 739 h 970"/>
                <a:gd name="T88" fmla="*/ 264 w 464"/>
                <a:gd name="T89" fmla="*/ 730 h 970"/>
                <a:gd name="T90" fmla="*/ 303 w 464"/>
                <a:gd name="T91" fmla="*/ 706 h 970"/>
                <a:gd name="T92" fmla="*/ 324 w 464"/>
                <a:gd name="T93" fmla="*/ 670 h 970"/>
                <a:gd name="T94" fmla="*/ 324 w 464"/>
                <a:gd name="T95" fmla="*/ 624 h 970"/>
                <a:gd name="T96" fmla="*/ 300 w 464"/>
                <a:gd name="T97" fmla="*/ 583 h 970"/>
                <a:gd name="T98" fmla="*/ 247 w 464"/>
                <a:gd name="T99" fmla="*/ 547 h 970"/>
                <a:gd name="T100" fmla="*/ 182 w 464"/>
                <a:gd name="T101" fmla="*/ 518 h 970"/>
                <a:gd name="T102" fmla="*/ 129 w 464"/>
                <a:gd name="T103" fmla="*/ 493 h 970"/>
                <a:gd name="T104" fmla="*/ 82 w 464"/>
                <a:gd name="T105" fmla="*/ 461 h 970"/>
                <a:gd name="T106" fmla="*/ 44 w 464"/>
                <a:gd name="T107" fmla="*/ 422 h 970"/>
                <a:gd name="T108" fmla="*/ 20 w 464"/>
                <a:gd name="T109" fmla="*/ 375 h 970"/>
                <a:gd name="T110" fmla="*/ 10 w 464"/>
                <a:gd name="T111" fmla="*/ 316 h 970"/>
                <a:gd name="T112" fmla="*/ 23 w 464"/>
                <a:gd name="T113" fmla="*/ 246 h 970"/>
                <a:gd name="T114" fmla="*/ 57 w 464"/>
                <a:gd name="T115" fmla="*/ 189 h 970"/>
                <a:gd name="T116" fmla="*/ 111 w 464"/>
                <a:gd name="T117" fmla="*/ 144 h 970"/>
                <a:gd name="T118" fmla="*/ 183 w 464"/>
                <a:gd name="T119" fmla="*/ 117 h 970"/>
                <a:gd name="T120" fmla="*/ 185 w 464"/>
                <a:gd name="T121" fmla="*/ 9 h 970"/>
                <a:gd name="T122" fmla="*/ 201 w 464"/>
                <a:gd name="T123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4" h="970">
                  <a:moveTo>
                    <a:pt x="201" y="0"/>
                  </a:moveTo>
                  <a:lnTo>
                    <a:pt x="272" y="0"/>
                  </a:lnTo>
                  <a:lnTo>
                    <a:pt x="282" y="2"/>
                  </a:lnTo>
                  <a:lnTo>
                    <a:pt x="288" y="9"/>
                  </a:lnTo>
                  <a:lnTo>
                    <a:pt x="291" y="18"/>
                  </a:lnTo>
                  <a:lnTo>
                    <a:pt x="291" y="111"/>
                  </a:lnTo>
                  <a:lnTo>
                    <a:pt x="329" y="115"/>
                  </a:lnTo>
                  <a:lnTo>
                    <a:pt x="364" y="123"/>
                  </a:lnTo>
                  <a:lnTo>
                    <a:pt x="399" y="136"/>
                  </a:lnTo>
                  <a:lnTo>
                    <a:pt x="430" y="152"/>
                  </a:lnTo>
                  <a:lnTo>
                    <a:pt x="437" y="158"/>
                  </a:lnTo>
                  <a:lnTo>
                    <a:pt x="439" y="166"/>
                  </a:lnTo>
                  <a:lnTo>
                    <a:pt x="438" y="175"/>
                  </a:lnTo>
                  <a:lnTo>
                    <a:pt x="409" y="250"/>
                  </a:lnTo>
                  <a:lnTo>
                    <a:pt x="407" y="255"/>
                  </a:lnTo>
                  <a:lnTo>
                    <a:pt x="403" y="258"/>
                  </a:lnTo>
                  <a:lnTo>
                    <a:pt x="398" y="261"/>
                  </a:lnTo>
                  <a:lnTo>
                    <a:pt x="393" y="262"/>
                  </a:lnTo>
                  <a:lnTo>
                    <a:pt x="387" y="262"/>
                  </a:lnTo>
                  <a:lnTo>
                    <a:pt x="382" y="260"/>
                  </a:lnTo>
                  <a:lnTo>
                    <a:pt x="370" y="254"/>
                  </a:lnTo>
                  <a:lnTo>
                    <a:pt x="355" y="246"/>
                  </a:lnTo>
                  <a:lnTo>
                    <a:pt x="334" y="238"/>
                  </a:lnTo>
                  <a:lnTo>
                    <a:pt x="310" y="231"/>
                  </a:lnTo>
                  <a:lnTo>
                    <a:pt x="282" y="225"/>
                  </a:lnTo>
                  <a:lnTo>
                    <a:pt x="248" y="224"/>
                  </a:lnTo>
                  <a:lnTo>
                    <a:pt x="222" y="225"/>
                  </a:lnTo>
                  <a:lnTo>
                    <a:pt x="201" y="231"/>
                  </a:lnTo>
                  <a:lnTo>
                    <a:pt x="183" y="239"/>
                  </a:lnTo>
                  <a:lnTo>
                    <a:pt x="169" y="249"/>
                  </a:lnTo>
                  <a:lnTo>
                    <a:pt x="159" y="262"/>
                  </a:lnTo>
                  <a:lnTo>
                    <a:pt x="152" y="274"/>
                  </a:lnTo>
                  <a:lnTo>
                    <a:pt x="148" y="288"/>
                  </a:lnTo>
                  <a:lnTo>
                    <a:pt x="147" y="302"/>
                  </a:lnTo>
                  <a:lnTo>
                    <a:pt x="148" y="318"/>
                  </a:lnTo>
                  <a:lnTo>
                    <a:pt x="153" y="333"/>
                  </a:lnTo>
                  <a:lnTo>
                    <a:pt x="161" y="347"/>
                  </a:lnTo>
                  <a:lnTo>
                    <a:pt x="174" y="359"/>
                  </a:lnTo>
                  <a:lnTo>
                    <a:pt x="191" y="373"/>
                  </a:lnTo>
                  <a:lnTo>
                    <a:pt x="214" y="386"/>
                  </a:lnTo>
                  <a:lnTo>
                    <a:pt x="241" y="399"/>
                  </a:lnTo>
                  <a:lnTo>
                    <a:pt x="276" y="414"/>
                  </a:lnTo>
                  <a:lnTo>
                    <a:pt x="322" y="435"/>
                  </a:lnTo>
                  <a:lnTo>
                    <a:pt x="361" y="457"/>
                  </a:lnTo>
                  <a:lnTo>
                    <a:pt x="393" y="482"/>
                  </a:lnTo>
                  <a:lnTo>
                    <a:pt x="419" y="508"/>
                  </a:lnTo>
                  <a:lnTo>
                    <a:pt x="439" y="537"/>
                  </a:lnTo>
                  <a:lnTo>
                    <a:pt x="454" y="568"/>
                  </a:lnTo>
                  <a:lnTo>
                    <a:pt x="462" y="602"/>
                  </a:lnTo>
                  <a:lnTo>
                    <a:pt x="464" y="640"/>
                  </a:lnTo>
                  <a:lnTo>
                    <a:pt x="461" y="676"/>
                  </a:lnTo>
                  <a:lnTo>
                    <a:pt x="452" y="712"/>
                  </a:lnTo>
                  <a:lnTo>
                    <a:pt x="436" y="744"/>
                  </a:lnTo>
                  <a:lnTo>
                    <a:pt x="415" y="773"/>
                  </a:lnTo>
                  <a:lnTo>
                    <a:pt x="388" y="798"/>
                  </a:lnTo>
                  <a:lnTo>
                    <a:pt x="359" y="820"/>
                  </a:lnTo>
                  <a:lnTo>
                    <a:pt x="323" y="837"/>
                  </a:lnTo>
                  <a:lnTo>
                    <a:pt x="284" y="848"/>
                  </a:lnTo>
                  <a:lnTo>
                    <a:pt x="284" y="950"/>
                  </a:lnTo>
                  <a:lnTo>
                    <a:pt x="282" y="961"/>
                  </a:lnTo>
                  <a:lnTo>
                    <a:pt x="275" y="967"/>
                  </a:lnTo>
                  <a:lnTo>
                    <a:pt x="265" y="970"/>
                  </a:lnTo>
                  <a:lnTo>
                    <a:pt x="193" y="970"/>
                  </a:lnTo>
                  <a:lnTo>
                    <a:pt x="184" y="967"/>
                  </a:lnTo>
                  <a:lnTo>
                    <a:pt x="177" y="961"/>
                  </a:lnTo>
                  <a:lnTo>
                    <a:pt x="175" y="950"/>
                  </a:lnTo>
                  <a:lnTo>
                    <a:pt x="175" y="854"/>
                  </a:lnTo>
                  <a:lnTo>
                    <a:pt x="137" y="849"/>
                  </a:lnTo>
                  <a:lnTo>
                    <a:pt x="100" y="841"/>
                  </a:lnTo>
                  <a:lnTo>
                    <a:pt x="65" y="831"/>
                  </a:lnTo>
                  <a:lnTo>
                    <a:pt x="34" y="817"/>
                  </a:lnTo>
                  <a:lnTo>
                    <a:pt x="8" y="801"/>
                  </a:lnTo>
                  <a:lnTo>
                    <a:pt x="2" y="796"/>
                  </a:lnTo>
                  <a:lnTo>
                    <a:pt x="0" y="788"/>
                  </a:lnTo>
                  <a:lnTo>
                    <a:pt x="1" y="780"/>
                  </a:lnTo>
                  <a:lnTo>
                    <a:pt x="29" y="703"/>
                  </a:lnTo>
                  <a:lnTo>
                    <a:pt x="30" y="699"/>
                  </a:lnTo>
                  <a:lnTo>
                    <a:pt x="33" y="696"/>
                  </a:lnTo>
                  <a:lnTo>
                    <a:pt x="37" y="694"/>
                  </a:lnTo>
                  <a:lnTo>
                    <a:pt x="40" y="691"/>
                  </a:lnTo>
                  <a:lnTo>
                    <a:pt x="45" y="690"/>
                  </a:lnTo>
                  <a:lnTo>
                    <a:pt x="49" y="690"/>
                  </a:lnTo>
                  <a:lnTo>
                    <a:pt x="53" y="691"/>
                  </a:lnTo>
                  <a:lnTo>
                    <a:pt x="57" y="694"/>
                  </a:lnTo>
                  <a:lnTo>
                    <a:pt x="92" y="713"/>
                  </a:lnTo>
                  <a:lnTo>
                    <a:pt x="130" y="727"/>
                  </a:lnTo>
                  <a:lnTo>
                    <a:pt x="170" y="736"/>
                  </a:lnTo>
                  <a:lnTo>
                    <a:pt x="210" y="739"/>
                  </a:lnTo>
                  <a:lnTo>
                    <a:pt x="239" y="737"/>
                  </a:lnTo>
                  <a:lnTo>
                    <a:pt x="264" y="730"/>
                  </a:lnTo>
                  <a:lnTo>
                    <a:pt x="285" y="720"/>
                  </a:lnTo>
                  <a:lnTo>
                    <a:pt x="303" y="706"/>
                  </a:lnTo>
                  <a:lnTo>
                    <a:pt x="316" y="689"/>
                  </a:lnTo>
                  <a:lnTo>
                    <a:pt x="324" y="670"/>
                  </a:lnTo>
                  <a:lnTo>
                    <a:pt x="326" y="648"/>
                  </a:lnTo>
                  <a:lnTo>
                    <a:pt x="324" y="624"/>
                  </a:lnTo>
                  <a:lnTo>
                    <a:pt x="315" y="602"/>
                  </a:lnTo>
                  <a:lnTo>
                    <a:pt x="300" y="583"/>
                  </a:lnTo>
                  <a:lnTo>
                    <a:pt x="277" y="564"/>
                  </a:lnTo>
                  <a:lnTo>
                    <a:pt x="247" y="547"/>
                  </a:lnTo>
                  <a:lnTo>
                    <a:pt x="210" y="530"/>
                  </a:lnTo>
                  <a:lnTo>
                    <a:pt x="182" y="518"/>
                  </a:lnTo>
                  <a:lnTo>
                    <a:pt x="155" y="506"/>
                  </a:lnTo>
                  <a:lnTo>
                    <a:pt x="129" y="493"/>
                  </a:lnTo>
                  <a:lnTo>
                    <a:pt x="105" y="478"/>
                  </a:lnTo>
                  <a:lnTo>
                    <a:pt x="82" y="461"/>
                  </a:lnTo>
                  <a:lnTo>
                    <a:pt x="62" y="443"/>
                  </a:lnTo>
                  <a:lnTo>
                    <a:pt x="44" y="422"/>
                  </a:lnTo>
                  <a:lnTo>
                    <a:pt x="30" y="400"/>
                  </a:lnTo>
                  <a:lnTo>
                    <a:pt x="20" y="375"/>
                  </a:lnTo>
                  <a:lnTo>
                    <a:pt x="13" y="347"/>
                  </a:lnTo>
                  <a:lnTo>
                    <a:pt x="10" y="316"/>
                  </a:lnTo>
                  <a:lnTo>
                    <a:pt x="14" y="280"/>
                  </a:lnTo>
                  <a:lnTo>
                    <a:pt x="23" y="246"/>
                  </a:lnTo>
                  <a:lnTo>
                    <a:pt x="37" y="216"/>
                  </a:lnTo>
                  <a:lnTo>
                    <a:pt x="57" y="189"/>
                  </a:lnTo>
                  <a:lnTo>
                    <a:pt x="82" y="164"/>
                  </a:lnTo>
                  <a:lnTo>
                    <a:pt x="111" y="144"/>
                  </a:lnTo>
                  <a:lnTo>
                    <a:pt x="145" y="128"/>
                  </a:lnTo>
                  <a:lnTo>
                    <a:pt x="183" y="117"/>
                  </a:lnTo>
                  <a:lnTo>
                    <a:pt x="183" y="18"/>
                  </a:lnTo>
                  <a:lnTo>
                    <a:pt x="185" y="9"/>
                  </a:lnTo>
                  <a:lnTo>
                    <a:pt x="192" y="2"/>
                  </a:lnTo>
                  <a:lnTo>
                    <a:pt x="2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840676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962386" y="1576951"/>
            <a:ext cx="10679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данные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472" name="Group 19"/>
          <p:cNvGrpSpPr/>
          <p:nvPr/>
        </p:nvGrpSpPr>
        <p:grpSpPr>
          <a:xfrm>
            <a:off x="9447010" y="909180"/>
            <a:ext cx="552450" cy="568325"/>
            <a:chOff x="6292850" y="1909763"/>
            <a:chExt cx="552450" cy="568325"/>
          </a:xfrm>
          <a:solidFill>
            <a:srgbClr val="000000"/>
          </a:solidFill>
        </p:grpSpPr>
        <p:sp>
          <p:nvSpPr>
            <p:cNvPr id="473" name="Freeform 13"/>
            <p:cNvSpPr>
              <a:spLocks/>
            </p:cNvSpPr>
            <p:nvPr/>
          </p:nvSpPr>
          <p:spPr bwMode="auto">
            <a:xfrm>
              <a:off x="6292850" y="2151063"/>
              <a:ext cx="500063" cy="327025"/>
            </a:xfrm>
            <a:custGeom>
              <a:avLst/>
              <a:gdLst>
                <a:gd name="T0" fmla="*/ 420 w 3155"/>
                <a:gd name="T1" fmla="*/ 2 h 2060"/>
                <a:gd name="T2" fmla="*/ 478 w 3155"/>
                <a:gd name="T3" fmla="*/ 39 h 2060"/>
                <a:gd name="T4" fmla="*/ 502 w 3155"/>
                <a:gd name="T5" fmla="*/ 105 h 2060"/>
                <a:gd name="T6" fmla="*/ 478 w 3155"/>
                <a:gd name="T7" fmla="*/ 171 h 2060"/>
                <a:gd name="T8" fmla="*/ 420 w 3155"/>
                <a:gd name="T9" fmla="*/ 208 h 2060"/>
                <a:gd name="T10" fmla="*/ 212 w 3155"/>
                <a:gd name="T11" fmla="*/ 435 h 2060"/>
                <a:gd name="T12" fmla="*/ 444 w 3155"/>
                <a:gd name="T13" fmla="*/ 447 h 2060"/>
                <a:gd name="T14" fmla="*/ 493 w 3155"/>
                <a:gd name="T15" fmla="*/ 499 h 2060"/>
                <a:gd name="T16" fmla="*/ 538 w 3155"/>
                <a:gd name="T17" fmla="*/ 685 h 2060"/>
                <a:gd name="T18" fmla="*/ 633 w 3155"/>
                <a:gd name="T19" fmla="*/ 915 h 2060"/>
                <a:gd name="T20" fmla="*/ 732 w 3155"/>
                <a:gd name="T21" fmla="*/ 1075 h 2060"/>
                <a:gd name="T22" fmla="*/ 740 w 3155"/>
                <a:gd name="T23" fmla="*/ 1137 h 2060"/>
                <a:gd name="T24" fmla="*/ 710 w 3155"/>
                <a:gd name="T25" fmla="*/ 1193 h 2060"/>
                <a:gd name="T26" fmla="*/ 869 w 3155"/>
                <a:gd name="T27" fmla="*/ 1351 h 2060"/>
                <a:gd name="T28" fmla="*/ 925 w 3155"/>
                <a:gd name="T29" fmla="*/ 1322 h 2060"/>
                <a:gd name="T30" fmla="*/ 986 w 3155"/>
                <a:gd name="T31" fmla="*/ 1329 h 2060"/>
                <a:gd name="T32" fmla="*/ 1147 w 3155"/>
                <a:gd name="T33" fmla="*/ 1429 h 2060"/>
                <a:gd name="T34" fmla="*/ 1378 w 3155"/>
                <a:gd name="T35" fmla="*/ 1523 h 2060"/>
                <a:gd name="T36" fmla="*/ 1563 w 3155"/>
                <a:gd name="T37" fmla="*/ 1567 h 2060"/>
                <a:gd name="T38" fmla="*/ 1617 w 3155"/>
                <a:gd name="T39" fmla="*/ 1617 h 2060"/>
                <a:gd name="T40" fmla="*/ 1627 w 3155"/>
                <a:gd name="T41" fmla="*/ 1848 h 2060"/>
                <a:gd name="T42" fmla="*/ 1856 w 3155"/>
                <a:gd name="T43" fmla="*/ 1640 h 2060"/>
                <a:gd name="T44" fmla="*/ 1896 w 3155"/>
                <a:gd name="T45" fmla="*/ 1580 h 2060"/>
                <a:gd name="T46" fmla="*/ 2023 w 3155"/>
                <a:gd name="T47" fmla="*/ 1545 h 2060"/>
                <a:gd name="T48" fmla="*/ 2259 w 3155"/>
                <a:gd name="T49" fmla="*/ 1466 h 2060"/>
                <a:gd name="T50" fmla="*/ 2475 w 3155"/>
                <a:gd name="T51" fmla="*/ 1340 h 2060"/>
                <a:gd name="T52" fmla="*/ 2535 w 3155"/>
                <a:gd name="T53" fmla="*/ 1320 h 2060"/>
                <a:gd name="T54" fmla="*/ 2594 w 3155"/>
                <a:gd name="T55" fmla="*/ 1337 h 2060"/>
                <a:gd name="T56" fmla="*/ 2900 w 3155"/>
                <a:gd name="T57" fmla="*/ 1322 h 2060"/>
                <a:gd name="T58" fmla="*/ 2744 w 3155"/>
                <a:gd name="T59" fmla="*/ 1152 h 2060"/>
                <a:gd name="T60" fmla="*/ 2744 w 3155"/>
                <a:gd name="T61" fmla="*/ 1084 h 2060"/>
                <a:gd name="T62" fmla="*/ 2789 w 3155"/>
                <a:gd name="T63" fmla="*/ 1028 h 2060"/>
                <a:gd name="T64" fmla="*/ 2856 w 3155"/>
                <a:gd name="T65" fmla="*/ 1013 h 2060"/>
                <a:gd name="T66" fmla="*/ 2919 w 3155"/>
                <a:gd name="T67" fmla="*/ 1043 h 2060"/>
                <a:gd name="T68" fmla="*/ 3150 w 3155"/>
                <a:gd name="T69" fmla="*/ 1289 h 2060"/>
                <a:gd name="T70" fmla="*/ 3150 w 3155"/>
                <a:gd name="T71" fmla="*/ 1357 h 2060"/>
                <a:gd name="T72" fmla="*/ 2816 w 3155"/>
                <a:gd name="T73" fmla="*/ 1705 h 2060"/>
                <a:gd name="T74" fmla="*/ 2762 w 3155"/>
                <a:gd name="T75" fmla="*/ 1733 h 2060"/>
                <a:gd name="T76" fmla="*/ 2701 w 3155"/>
                <a:gd name="T77" fmla="*/ 1728 h 2060"/>
                <a:gd name="T78" fmla="*/ 2524 w 3155"/>
                <a:gd name="T79" fmla="*/ 1562 h 2060"/>
                <a:gd name="T80" fmla="*/ 2301 w 3155"/>
                <a:gd name="T81" fmla="*/ 1677 h 2060"/>
                <a:gd name="T82" fmla="*/ 2064 w 3155"/>
                <a:gd name="T83" fmla="*/ 1752 h 2060"/>
                <a:gd name="T84" fmla="*/ 2053 w 3155"/>
                <a:gd name="T85" fmla="*/ 2000 h 2060"/>
                <a:gd name="T86" fmla="*/ 2004 w 3155"/>
                <a:gd name="T87" fmla="*/ 2049 h 2060"/>
                <a:gd name="T88" fmla="*/ 1522 w 3155"/>
                <a:gd name="T89" fmla="*/ 2060 h 2060"/>
                <a:gd name="T90" fmla="*/ 1456 w 3155"/>
                <a:gd name="T91" fmla="*/ 2037 h 2060"/>
                <a:gd name="T92" fmla="*/ 1419 w 3155"/>
                <a:gd name="T93" fmla="*/ 1979 h 2060"/>
                <a:gd name="T94" fmla="*/ 1336 w 3155"/>
                <a:gd name="T95" fmla="*/ 1731 h 2060"/>
                <a:gd name="T96" fmla="*/ 1103 w 3155"/>
                <a:gd name="T97" fmla="*/ 1642 h 2060"/>
                <a:gd name="T98" fmla="*/ 814 w 3155"/>
                <a:gd name="T99" fmla="*/ 1705 h 2060"/>
                <a:gd name="T100" fmla="*/ 759 w 3155"/>
                <a:gd name="T101" fmla="*/ 1733 h 2060"/>
                <a:gd name="T102" fmla="*/ 699 w 3155"/>
                <a:gd name="T103" fmla="*/ 1728 h 2060"/>
                <a:gd name="T104" fmla="*/ 356 w 3155"/>
                <a:gd name="T105" fmla="*/ 1397 h 2060"/>
                <a:gd name="T106" fmla="*/ 326 w 3155"/>
                <a:gd name="T107" fmla="*/ 1334 h 2060"/>
                <a:gd name="T108" fmla="*/ 341 w 3155"/>
                <a:gd name="T109" fmla="*/ 1267 h 2060"/>
                <a:gd name="T110" fmla="*/ 456 w 3155"/>
                <a:gd name="T111" fmla="*/ 1034 h 2060"/>
                <a:gd name="T112" fmla="*/ 354 w 3155"/>
                <a:gd name="T113" fmla="*/ 806 h 2060"/>
                <a:gd name="T114" fmla="*/ 106 w 3155"/>
                <a:gd name="T115" fmla="*/ 646 h 2060"/>
                <a:gd name="T116" fmla="*/ 40 w 3155"/>
                <a:gd name="T117" fmla="*/ 623 h 2060"/>
                <a:gd name="T118" fmla="*/ 3 w 3155"/>
                <a:gd name="T119" fmla="*/ 565 h 2060"/>
                <a:gd name="T120" fmla="*/ 3 w 3155"/>
                <a:gd name="T121" fmla="*/ 81 h 2060"/>
                <a:gd name="T122" fmla="*/ 40 w 3155"/>
                <a:gd name="T123" fmla="*/ 23 h 2060"/>
                <a:gd name="T124" fmla="*/ 106 w 3155"/>
                <a:gd name="T125" fmla="*/ 0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55" h="2060">
                  <a:moveTo>
                    <a:pt x="106" y="0"/>
                  </a:moveTo>
                  <a:lnTo>
                    <a:pt x="395" y="0"/>
                  </a:lnTo>
                  <a:lnTo>
                    <a:pt x="420" y="2"/>
                  </a:lnTo>
                  <a:lnTo>
                    <a:pt x="442" y="11"/>
                  </a:lnTo>
                  <a:lnTo>
                    <a:pt x="462" y="23"/>
                  </a:lnTo>
                  <a:lnTo>
                    <a:pt x="478" y="39"/>
                  </a:lnTo>
                  <a:lnTo>
                    <a:pt x="491" y="58"/>
                  </a:lnTo>
                  <a:lnTo>
                    <a:pt x="499" y="81"/>
                  </a:lnTo>
                  <a:lnTo>
                    <a:pt x="502" y="105"/>
                  </a:lnTo>
                  <a:lnTo>
                    <a:pt x="499" y="130"/>
                  </a:lnTo>
                  <a:lnTo>
                    <a:pt x="491" y="152"/>
                  </a:lnTo>
                  <a:lnTo>
                    <a:pt x="478" y="171"/>
                  </a:lnTo>
                  <a:lnTo>
                    <a:pt x="462" y="188"/>
                  </a:lnTo>
                  <a:lnTo>
                    <a:pt x="442" y="201"/>
                  </a:lnTo>
                  <a:lnTo>
                    <a:pt x="420" y="208"/>
                  </a:lnTo>
                  <a:lnTo>
                    <a:pt x="395" y="211"/>
                  </a:lnTo>
                  <a:lnTo>
                    <a:pt x="212" y="211"/>
                  </a:lnTo>
                  <a:lnTo>
                    <a:pt x="212" y="435"/>
                  </a:lnTo>
                  <a:lnTo>
                    <a:pt x="395" y="435"/>
                  </a:lnTo>
                  <a:lnTo>
                    <a:pt x="421" y="438"/>
                  </a:lnTo>
                  <a:lnTo>
                    <a:pt x="444" y="447"/>
                  </a:lnTo>
                  <a:lnTo>
                    <a:pt x="465" y="460"/>
                  </a:lnTo>
                  <a:lnTo>
                    <a:pt x="481" y="478"/>
                  </a:lnTo>
                  <a:lnTo>
                    <a:pt x="493" y="499"/>
                  </a:lnTo>
                  <a:lnTo>
                    <a:pt x="500" y="524"/>
                  </a:lnTo>
                  <a:lnTo>
                    <a:pt x="516" y="605"/>
                  </a:lnTo>
                  <a:lnTo>
                    <a:pt x="538" y="685"/>
                  </a:lnTo>
                  <a:lnTo>
                    <a:pt x="564" y="764"/>
                  </a:lnTo>
                  <a:lnTo>
                    <a:pt x="596" y="841"/>
                  </a:lnTo>
                  <a:lnTo>
                    <a:pt x="633" y="915"/>
                  </a:lnTo>
                  <a:lnTo>
                    <a:pt x="675" y="987"/>
                  </a:lnTo>
                  <a:lnTo>
                    <a:pt x="721" y="1057"/>
                  </a:lnTo>
                  <a:lnTo>
                    <a:pt x="732" y="1075"/>
                  </a:lnTo>
                  <a:lnTo>
                    <a:pt x="739" y="1096"/>
                  </a:lnTo>
                  <a:lnTo>
                    <a:pt x="741" y="1116"/>
                  </a:lnTo>
                  <a:lnTo>
                    <a:pt x="740" y="1137"/>
                  </a:lnTo>
                  <a:lnTo>
                    <a:pt x="734" y="1157"/>
                  </a:lnTo>
                  <a:lnTo>
                    <a:pt x="725" y="1176"/>
                  </a:lnTo>
                  <a:lnTo>
                    <a:pt x="710" y="1193"/>
                  </a:lnTo>
                  <a:lnTo>
                    <a:pt x="580" y="1322"/>
                  </a:lnTo>
                  <a:lnTo>
                    <a:pt x="739" y="1481"/>
                  </a:lnTo>
                  <a:lnTo>
                    <a:pt x="869" y="1351"/>
                  </a:lnTo>
                  <a:lnTo>
                    <a:pt x="885" y="1337"/>
                  </a:lnTo>
                  <a:lnTo>
                    <a:pt x="905" y="1328"/>
                  </a:lnTo>
                  <a:lnTo>
                    <a:pt x="925" y="1322"/>
                  </a:lnTo>
                  <a:lnTo>
                    <a:pt x="945" y="1320"/>
                  </a:lnTo>
                  <a:lnTo>
                    <a:pt x="967" y="1322"/>
                  </a:lnTo>
                  <a:lnTo>
                    <a:pt x="986" y="1329"/>
                  </a:lnTo>
                  <a:lnTo>
                    <a:pt x="1006" y="1340"/>
                  </a:lnTo>
                  <a:lnTo>
                    <a:pt x="1074" y="1386"/>
                  </a:lnTo>
                  <a:lnTo>
                    <a:pt x="1147" y="1429"/>
                  </a:lnTo>
                  <a:lnTo>
                    <a:pt x="1221" y="1466"/>
                  </a:lnTo>
                  <a:lnTo>
                    <a:pt x="1298" y="1497"/>
                  </a:lnTo>
                  <a:lnTo>
                    <a:pt x="1378" y="1523"/>
                  </a:lnTo>
                  <a:lnTo>
                    <a:pt x="1458" y="1545"/>
                  </a:lnTo>
                  <a:lnTo>
                    <a:pt x="1539" y="1561"/>
                  </a:lnTo>
                  <a:lnTo>
                    <a:pt x="1563" y="1567"/>
                  </a:lnTo>
                  <a:lnTo>
                    <a:pt x="1585" y="1580"/>
                  </a:lnTo>
                  <a:lnTo>
                    <a:pt x="1602" y="1597"/>
                  </a:lnTo>
                  <a:lnTo>
                    <a:pt x="1617" y="1617"/>
                  </a:lnTo>
                  <a:lnTo>
                    <a:pt x="1625" y="1640"/>
                  </a:lnTo>
                  <a:lnTo>
                    <a:pt x="1627" y="1665"/>
                  </a:lnTo>
                  <a:lnTo>
                    <a:pt x="1627" y="1848"/>
                  </a:lnTo>
                  <a:lnTo>
                    <a:pt x="1852" y="1848"/>
                  </a:lnTo>
                  <a:lnTo>
                    <a:pt x="1852" y="1665"/>
                  </a:lnTo>
                  <a:lnTo>
                    <a:pt x="1856" y="1640"/>
                  </a:lnTo>
                  <a:lnTo>
                    <a:pt x="1864" y="1616"/>
                  </a:lnTo>
                  <a:lnTo>
                    <a:pt x="1877" y="1597"/>
                  </a:lnTo>
                  <a:lnTo>
                    <a:pt x="1896" y="1580"/>
                  </a:lnTo>
                  <a:lnTo>
                    <a:pt x="1916" y="1567"/>
                  </a:lnTo>
                  <a:lnTo>
                    <a:pt x="1941" y="1561"/>
                  </a:lnTo>
                  <a:lnTo>
                    <a:pt x="2023" y="1545"/>
                  </a:lnTo>
                  <a:lnTo>
                    <a:pt x="2103" y="1523"/>
                  </a:lnTo>
                  <a:lnTo>
                    <a:pt x="2182" y="1497"/>
                  </a:lnTo>
                  <a:lnTo>
                    <a:pt x="2259" y="1466"/>
                  </a:lnTo>
                  <a:lnTo>
                    <a:pt x="2334" y="1429"/>
                  </a:lnTo>
                  <a:lnTo>
                    <a:pt x="2405" y="1386"/>
                  </a:lnTo>
                  <a:lnTo>
                    <a:pt x="2475" y="1340"/>
                  </a:lnTo>
                  <a:lnTo>
                    <a:pt x="2493" y="1329"/>
                  </a:lnTo>
                  <a:lnTo>
                    <a:pt x="2514" y="1322"/>
                  </a:lnTo>
                  <a:lnTo>
                    <a:pt x="2535" y="1320"/>
                  </a:lnTo>
                  <a:lnTo>
                    <a:pt x="2555" y="1322"/>
                  </a:lnTo>
                  <a:lnTo>
                    <a:pt x="2576" y="1328"/>
                  </a:lnTo>
                  <a:lnTo>
                    <a:pt x="2594" y="1337"/>
                  </a:lnTo>
                  <a:lnTo>
                    <a:pt x="2611" y="1351"/>
                  </a:lnTo>
                  <a:lnTo>
                    <a:pt x="2741" y="1481"/>
                  </a:lnTo>
                  <a:lnTo>
                    <a:pt x="2900" y="1322"/>
                  </a:lnTo>
                  <a:lnTo>
                    <a:pt x="2769" y="1193"/>
                  </a:lnTo>
                  <a:lnTo>
                    <a:pt x="2754" y="1174"/>
                  </a:lnTo>
                  <a:lnTo>
                    <a:pt x="2744" y="1152"/>
                  </a:lnTo>
                  <a:lnTo>
                    <a:pt x="2739" y="1129"/>
                  </a:lnTo>
                  <a:lnTo>
                    <a:pt x="2739" y="1106"/>
                  </a:lnTo>
                  <a:lnTo>
                    <a:pt x="2744" y="1084"/>
                  </a:lnTo>
                  <a:lnTo>
                    <a:pt x="2754" y="1062"/>
                  </a:lnTo>
                  <a:lnTo>
                    <a:pt x="2769" y="1043"/>
                  </a:lnTo>
                  <a:lnTo>
                    <a:pt x="2789" y="1028"/>
                  </a:lnTo>
                  <a:lnTo>
                    <a:pt x="2811" y="1019"/>
                  </a:lnTo>
                  <a:lnTo>
                    <a:pt x="2833" y="1013"/>
                  </a:lnTo>
                  <a:lnTo>
                    <a:pt x="2856" y="1013"/>
                  </a:lnTo>
                  <a:lnTo>
                    <a:pt x="2879" y="1019"/>
                  </a:lnTo>
                  <a:lnTo>
                    <a:pt x="2900" y="1028"/>
                  </a:lnTo>
                  <a:lnTo>
                    <a:pt x="2919" y="1043"/>
                  </a:lnTo>
                  <a:lnTo>
                    <a:pt x="3125" y="1249"/>
                  </a:lnTo>
                  <a:lnTo>
                    <a:pt x="3140" y="1267"/>
                  </a:lnTo>
                  <a:lnTo>
                    <a:pt x="3150" y="1289"/>
                  </a:lnTo>
                  <a:lnTo>
                    <a:pt x="3155" y="1311"/>
                  </a:lnTo>
                  <a:lnTo>
                    <a:pt x="3155" y="1334"/>
                  </a:lnTo>
                  <a:lnTo>
                    <a:pt x="3150" y="1357"/>
                  </a:lnTo>
                  <a:lnTo>
                    <a:pt x="3140" y="1379"/>
                  </a:lnTo>
                  <a:lnTo>
                    <a:pt x="3125" y="1397"/>
                  </a:lnTo>
                  <a:lnTo>
                    <a:pt x="2816" y="1705"/>
                  </a:lnTo>
                  <a:lnTo>
                    <a:pt x="2800" y="1718"/>
                  </a:lnTo>
                  <a:lnTo>
                    <a:pt x="2782" y="1728"/>
                  </a:lnTo>
                  <a:lnTo>
                    <a:pt x="2762" y="1733"/>
                  </a:lnTo>
                  <a:lnTo>
                    <a:pt x="2741" y="1736"/>
                  </a:lnTo>
                  <a:lnTo>
                    <a:pt x="2720" y="1733"/>
                  </a:lnTo>
                  <a:lnTo>
                    <a:pt x="2701" y="1728"/>
                  </a:lnTo>
                  <a:lnTo>
                    <a:pt x="2682" y="1718"/>
                  </a:lnTo>
                  <a:lnTo>
                    <a:pt x="2666" y="1705"/>
                  </a:lnTo>
                  <a:lnTo>
                    <a:pt x="2524" y="1562"/>
                  </a:lnTo>
                  <a:lnTo>
                    <a:pt x="2452" y="1604"/>
                  </a:lnTo>
                  <a:lnTo>
                    <a:pt x="2377" y="1642"/>
                  </a:lnTo>
                  <a:lnTo>
                    <a:pt x="2301" y="1677"/>
                  </a:lnTo>
                  <a:lnTo>
                    <a:pt x="2224" y="1706"/>
                  </a:lnTo>
                  <a:lnTo>
                    <a:pt x="2145" y="1731"/>
                  </a:lnTo>
                  <a:lnTo>
                    <a:pt x="2064" y="1752"/>
                  </a:lnTo>
                  <a:lnTo>
                    <a:pt x="2064" y="1955"/>
                  </a:lnTo>
                  <a:lnTo>
                    <a:pt x="2061" y="1979"/>
                  </a:lnTo>
                  <a:lnTo>
                    <a:pt x="2053" y="2000"/>
                  </a:lnTo>
                  <a:lnTo>
                    <a:pt x="2040" y="2021"/>
                  </a:lnTo>
                  <a:lnTo>
                    <a:pt x="2024" y="2037"/>
                  </a:lnTo>
                  <a:lnTo>
                    <a:pt x="2004" y="2049"/>
                  </a:lnTo>
                  <a:lnTo>
                    <a:pt x="1982" y="2057"/>
                  </a:lnTo>
                  <a:lnTo>
                    <a:pt x="1958" y="2060"/>
                  </a:lnTo>
                  <a:lnTo>
                    <a:pt x="1522" y="2060"/>
                  </a:lnTo>
                  <a:lnTo>
                    <a:pt x="1498" y="2057"/>
                  </a:lnTo>
                  <a:lnTo>
                    <a:pt x="1475" y="2049"/>
                  </a:lnTo>
                  <a:lnTo>
                    <a:pt x="1456" y="2037"/>
                  </a:lnTo>
                  <a:lnTo>
                    <a:pt x="1440" y="2021"/>
                  </a:lnTo>
                  <a:lnTo>
                    <a:pt x="1428" y="2000"/>
                  </a:lnTo>
                  <a:lnTo>
                    <a:pt x="1419" y="1979"/>
                  </a:lnTo>
                  <a:lnTo>
                    <a:pt x="1417" y="1955"/>
                  </a:lnTo>
                  <a:lnTo>
                    <a:pt x="1417" y="1752"/>
                  </a:lnTo>
                  <a:lnTo>
                    <a:pt x="1336" y="1731"/>
                  </a:lnTo>
                  <a:lnTo>
                    <a:pt x="1257" y="1706"/>
                  </a:lnTo>
                  <a:lnTo>
                    <a:pt x="1179" y="1677"/>
                  </a:lnTo>
                  <a:lnTo>
                    <a:pt x="1103" y="1642"/>
                  </a:lnTo>
                  <a:lnTo>
                    <a:pt x="1029" y="1604"/>
                  </a:lnTo>
                  <a:lnTo>
                    <a:pt x="957" y="1562"/>
                  </a:lnTo>
                  <a:lnTo>
                    <a:pt x="814" y="1705"/>
                  </a:lnTo>
                  <a:lnTo>
                    <a:pt x="797" y="1718"/>
                  </a:lnTo>
                  <a:lnTo>
                    <a:pt x="779" y="1728"/>
                  </a:lnTo>
                  <a:lnTo>
                    <a:pt x="759" y="1733"/>
                  </a:lnTo>
                  <a:lnTo>
                    <a:pt x="739" y="1736"/>
                  </a:lnTo>
                  <a:lnTo>
                    <a:pt x="718" y="1733"/>
                  </a:lnTo>
                  <a:lnTo>
                    <a:pt x="699" y="1728"/>
                  </a:lnTo>
                  <a:lnTo>
                    <a:pt x="680" y="1718"/>
                  </a:lnTo>
                  <a:lnTo>
                    <a:pt x="664" y="1705"/>
                  </a:lnTo>
                  <a:lnTo>
                    <a:pt x="356" y="1397"/>
                  </a:lnTo>
                  <a:lnTo>
                    <a:pt x="341" y="1379"/>
                  </a:lnTo>
                  <a:lnTo>
                    <a:pt x="330" y="1357"/>
                  </a:lnTo>
                  <a:lnTo>
                    <a:pt x="326" y="1334"/>
                  </a:lnTo>
                  <a:lnTo>
                    <a:pt x="326" y="1311"/>
                  </a:lnTo>
                  <a:lnTo>
                    <a:pt x="330" y="1289"/>
                  </a:lnTo>
                  <a:lnTo>
                    <a:pt x="341" y="1267"/>
                  </a:lnTo>
                  <a:lnTo>
                    <a:pt x="356" y="1249"/>
                  </a:lnTo>
                  <a:lnTo>
                    <a:pt x="499" y="1105"/>
                  </a:lnTo>
                  <a:lnTo>
                    <a:pt x="456" y="1034"/>
                  </a:lnTo>
                  <a:lnTo>
                    <a:pt x="418" y="959"/>
                  </a:lnTo>
                  <a:lnTo>
                    <a:pt x="385" y="883"/>
                  </a:lnTo>
                  <a:lnTo>
                    <a:pt x="354" y="806"/>
                  </a:lnTo>
                  <a:lnTo>
                    <a:pt x="329" y="727"/>
                  </a:lnTo>
                  <a:lnTo>
                    <a:pt x="308" y="646"/>
                  </a:lnTo>
                  <a:lnTo>
                    <a:pt x="106" y="646"/>
                  </a:lnTo>
                  <a:lnTo>
                    <a:pt x="81" y="643"/>
                  </a:lnTo>
                  <a:lnTo>
                    <a:pt x="60" y="636"/>
                  </a:lnTo>
                  <a:lnTo>
                    <a:pt x="40" y="623"/>
                  </a:lnTo>
                  <a:lnTo>
                    <a:pt x="24" y="606"/>
                  </a:lnTo>
                  <a:lnTo>
                    <a:pt x="11" y="587"/>
                  </a:lnTo>
                  <a:lnTo>
                    <a:pt x="3" y="565"/>
                  </a:lnTo>
                  <a:lnTo>
                    <a:pt x="0" y="540"/>
                  </a:lnTo>
                  <a:lnTo>
                    <a:pt x="0" y="105"/>
                  </a:lnTo>
                  <a:lnTo>
                    <a:pt x="3" y="81"/>
                  </a:lnTo>
                  <a:lnTo>
                    <a:pt x="11" y="58"/>
                  </a:lnTo>
                  <a:lnTo>
                    <a:pt x="24" y="39"/>
                  </a:lnTo>
                  <a:lnTo>
                    <a:pt x="40" y="23"/>
                  </a:lnTo>
                  <a:lnTo>
                    <a:pt x="60" y="11"/>
                  </a:lnTo>
                  <a:lnTo>
                    <a:pt x="81" y="2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15"/>
            <p:cNvSpPr>
              <a:spLocks noEditPoints="1"/>
            </p:cNvSpPr>
            <p:nvPr/>
          </p:nvSpPr>
          <p:spPr bwMode="auto">
            <a:xfrm>
              <a:off x="6408738" y="2043113"/>
              <a:ext cx="320675" cy="319088"/>
            </a:xfrm>
            <a:custGeom>
              <a:avLst/>
              <a:gdLst>
                <a:gd name="T0" fmla="*/ 866 w 2018"/>
                <a:gd name="T1" fmla="*/ 225 h 2015"/>
                <a:gd name="T2" fmla="*/ 667 w 2018"/>
                <a:gd name="T3" fmla="*/ 289 h 2015"/>
                <a:gd name="T4" fmla="*/ 496 w 2018"/>
                <a:gd name="T5" fmla="*/ 400 h 2015"/>
                <a:gd name="T6" fmla="*/ 358 w 2018"/>
                <a:gd name="T7" fmla="*/ 549 h 2015"/>
                <a:gd name="T8" fmla="*/ 262 w 2018"/>
                <a:gd name="T9" fmla="*/ 730 h 2015"/>
                <a:gd name="T10" fmla="*/ 215 w 2018"/>
                <a:gd name="T11" fmla="*/ 935 h 2015"/>
                <a:gd name="T12" fmla="*/ 225 w 2018"/>
                <a:gd name="T13" fmla="*/ 1150 h 2015"/>
                <a:gd name="T14" fmla="*/ 288 w 2018"/>
                <a:gd name="T15" fmla="*/ 1349 h 2015"/>
                <a:gd name="T16" fmla="*/ 400 w 2018"/>
                <a:gd name="T17" fmla="*/ 1520 h 2015"/>
                <a:gd name="T18" fmla="*/ 550 w 2018"/>
                <a:gd name="T19" fmla="*/ 1658 h 2015"/>
                <a:gd name="T20" fmla="*/ 731 w 2018"/>
                <a:gd name="T21" fmla="*/ 1755 h 2015"/>
                <a:gd name="T22" fmla="*/ 937 w 2018"/>
                <a:gd name="T23" fmla="*/ 1801 h 2015"/>
                <a:gd name="T24" fmla="*/ 1152 w 2018"/>
                <a:gd name="T25" fmla="*/ 1791 h 2015"/>
                <a:gd name="T26" fmla="*/ 1351 w 2018"/>
                <a:gd name="T27" fmla="*/ 1727 h 2015"/>
                <a:gd name="T28" fmla="*/ 1522 w 2018"/>
                <a:gd name="T29" fmla="*/ 1617 h 2015"/>
                <a:gd name="T30" fmla="*/ 1660 w 2018"/>
                <a:gd name="T31" fmla="*/ 1467 h 2015"/>
                <a:gd name="T32" fmla="*/ 1757 w 2018"/>
                <a:gd name="T33" fmla="*/ 1286 h 2015"/>
                <a:gd name="T34" fmla="*/ 1804 w 2018"/>
                <a:gd name="T35" fmla="*/ 1080 h 2015"/>
                <a:gd name="T36" fmla="*/ 1794 w 2018"/>
                <a:gd name="T37" fmla="*/ 865 h 2015"/>
                <a:gd name="T38" fmla="*/ 1730 w 2018"/>
                <a:gd name="T39" fmla="*/ 666 h 2015"/>
                <a:gd name="T40" fmla="*/ 1619 w 2018"/>
                <a:gd name="T41" fmla="*/ 495 h 2015"/>
                <a:gd name="T42" fmla="*/ 1469 w 2018"/>
                <a:gd name="T43" fmla="*/ 357 h 2015"/>
                <a:gd name="T44" fmla="*/ 1287 w 2018"/>
                <a:gd name="T45" fmla="*/ 262 h 2015"/>
                <a:gd name="T46" fmla="*/ 1081 w 2018"/>
                <a:gd name="T47" fmla="*/ 215 h 2015"/>
                <a:gd name="T48" fmla="*/ 1092 w 2018"/>
                <a:gd name="T49" fmla="*/ 4 h 2015"/>
                <a:gd name="T50" fmla="*/ 1328 w 2018"/>
                <a:gd name="T51" fmla="*/ 51 h 2015"/>
                <a:gd name="T52" fmla="*/ 1540 w 2018"/>
                <a:gd name="T53" fmla="*/ 151 h 2015"/>
                <a:gd name="T54" fmla="*/ 1722 w 2018"/>
                <a:gd name="T55" fmla="*/ 295 h 2015"/>
                <a:gd name="T56" fmla="*/ 1867 w 2018"/>
                <a:gd name="T57" fmla="*/ 478 h 2015"/>
                <a:gd name="T58" fmla="*/ 1967 w 2018"/>
                <a:gd name="T59" fmla="*/ 689 h 2015"/>
                <a:gd name="T60" fmla="*/ 2014 w 2018"/>
                <a:gd name="T61" fmla="*/ 926 h 2015"/>
                <a:gd name="T62" fmla="*/ 2005 w 2018"/>
                <a:gd name="T63" fmla="*/ 1171 h 2015"/>
                <a:gd name="T64" fmla="*/ 1938 w 2018"/>
                <a:gd name="T65" fmla="*/ 1400 h 2015"/>
                <a:gd name="T66" fmla="*/ 1823 w 2018"/>
                <a:gd name="T67" fmla="*/ 1603 h 2015"/>
                <a:gd name="T68" fmla="*/ 1666 w 2018"/>
                <a:gd name="T69" fmla="*/ 1773 h 2015"/>
                <a:gd name="T70" fmla="*/ 1472 w 2018"/>
                <a:gd name="T71" fmla="*/ 1903 h 2015"/>
                <a:gd name="T72" fmla="*/ 1252 w 2018"/>
                <a:gd name="T73" fmla="*/ 1986 h 2015"/>
                <a:gd name="T74" fmla="*/ 1008 w 2018"/>
                <a:gd name="T75" fmla="*/ 2015 h 2015"/>
                <a:gd name="T76" fmla="*/ 767 w 2018"/>
                <a:gd name="T77" fmla="*/ 1986 h 2015"/>
                <a:gd name="T78" fmla="*/ 546 w 2018"/>
                <a:gd name="T79" fmla="*/ 1903 h 2015"/>
                <a:gd name="T80" fmla="*/ 353 w 2018"/>
                <a:gd name="T81" fmla="*/ 1773 h 2015"/>
                <a:gd name="T82" fmla="*/ 195 w 2018"/>
                <a:gd name="T83" fmla="*/ 1603 h 2015"/>
                <a:gd name="T84" fmla="*/ 79 w 2018"/>
                <a:gd name="T85" fmla="*/ 1400 h 2015"/>
                <a:gd name="T86" fmla="*/ 13 w 2018"/>
                <a:gd name="T87" fmla="*/ 1171 h 2015"/>
                <a:gd name="T88" fmla="*/ 3 w 2018"/>
                <a:gd name="T89" fmla="*/ 926 h 2015"/>
                <a:gd name="T90" fmla="*/ 51 w 2018"/>
                <a:gd name="T91" fmla="*/ 689 h 2015"/>
                <a:gd name="T92" fmla="*/ 151 w 2018"/>
                <a:gd name="T93" fmla="*/ 478 h 2015"/>
                <a:gd name="T94" fmla="*/ 296 w 2018"/>
                <a:gd name="T95" fmla="*/ 295 h 2015"/>
                <a:gd name="T96" fmla="*/ 478 w 2018"/>
                <a:gd name="T97" fmla="*/ 151 h 2015"/>
                <a:gd name="T98" fmla="*/ 690 w 2018"/>
                <a:gd name="T99" fmla="*/ 51 h 2015"/>
                <a:gd name="T100" fmla="*/ 927 w 2018"/>
                <a:gd name="T101" fmla="*/ 4 h 2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18" h="2015">
                  <a:moveTo>
                    <a:pt x="1008" y="212"/>
                  </a:moveTo>
                  <a:lnTo>
                    <a:pt x="937" y="215"/>
                  </a:lnTo>
                  <a:lnTo>
                    <a:pt x="866" y="225"/>
                  </a:lnTo>
                  <a:lnTo>
                    <a:pt x="798" y="240"/>
                  </a:lnTo>
                  <a:lnTo>
                    <a:pt x="731" y="262"/>
                  </a:lnTo>
                  <a:lnTo>
                    <a:pt x="667" y="289"/>
                  </a:lnTo>
                  <a:lnTo>
                    <a:pt x="606" y="320"/>
                  </a:lnTo>
                  <a:lnTo>
                    <a:pt x="550" y="357"/>
                  </a:lnTo>
                  <a:lnTo>
                    <a:pt x="496" y="400"/>
                  </a:lnTo>
                  <a:lnTo>
                    <a:pt x="446" y="445"/>
                  </a:lnTo>
                  <a:lnTo>
                    <a:pt x="400" y="495"/>
                  </a:lnTo>
                  <a:lnTo>
                    <a:pt x="358" y="549"/>
                  </a:lnTo>
                  <a:lnTo>
                    <a:pt x="321" y="607"/>
                  </a:lnTo>
                  <a:lnTo>
                    <a:pt x="288" y="666"/>
                  </a:lnTo>
                  <a:lnTo>
                    <a:pt x="262" y="730"/>
                  </a:lnTo>
                  <a:lnTo>
                    <a:pt x="240" y="797"/>
                  </a:lnTo>
                  <a:lnTo>
                    <a:pt x="225" y="865"/>
                  </a:lnTo>
                  <a:lnTo>
                    <a:pt x="215" y="935"/>
                  </a:lnTo>
                  <a:lnTo>
                    <a:pt x="212" y="1008"/>
                  </a:lnTo>
                  <a:lnTo>
                    <a:pt x="215" y="1080"/>
                  </a:lnTo>
                  <a:lnTo>
                    <a:pt x="225" y="1150"/>
                  </a:lnTo>
                  <a:lnTo>
                    <a:pt x="240" y="1220"/>
                  </a:lnTo>
                  <a:lnTo>
                    <a:pt x="262" y="1286"/>
                  </a:lnTo>
                  <a:lnTo>
                    <a:pt x="288" y="1349"/>
                  </a:lnTo>
                  <a:lnTo>
                    <a:pt x="321" y="1410"/>
                  </a:lnTo>
                  <a:lnTo>
                    <a:pt x="358" y="1467"/>
                  </a:lnTo>
                  <a:lnTo>
                    <a:pt x="400" y="1520"/>
                  </a:lnTo>
                  <a:lnTo>
                    <a:pt x="446" y="1570"/>
                  </a:lnTo>
                  <a:lnTo>
                    <a:pt x="496" y="1617"/>
                  </a:lnTo>
                  <a:lnTo>
                    <a:pt x="550" y="1658"/>
                  </a:lnTo>
                  <a:lnTo>
                    <a:pt x="606" y="1695"/>
                  </a:lnTo>
                  <a:lnTo>
                    <a:pt x="667" y="1727"/>
                  </a:lnTo>
                  <a:lnTo>
                    <a:pt x="731" y="1755"/>
                  </a:lnTo>
                  <a:lnTo>
                    <a:pt x="798" y="1775"/>
                  </a:lnTo>
                  <a:lnTo>
                    <a:pt x="866" y="1791"/>
                  </a:lnTo>
                  <a:lnTo>
                    <a:pt x="937" y="1801"/>
                  </a:lnTo>
                  <a:lnTo>
                    <a:pt x="1008" y="1804"/>
                  </a:lnTo>
                  <a:lnTo>
                    <a:pt x="1081" y="1801"/>
                  </a:lnTo>
                  <a:lnTo>
                    <a:pt x="1152" y="1791"/>
                  </a:lnTo>
                  <a:lnTo>
                    <a:pt x="1221" y="1775"/>
                  </a:lnTo>
                  <a:lnTo>
                    <a:pt x="1287" y="1755"/>
                  </a:lnTo>
                  <a:lnTo>
                    <a:pt x="1351" y="1727"/>
                  </a:lnTo>
                  <a:lnTo>
                    <a:pt x="1411" y="1695"/>
                  </a:lnTo>
                  <a:lnTo>
                    <a:pt x="1469" y="1658"/>
                  </a:lnTo>
                  <a:lnTo>
                    <a:pt x="1522" y="1617"/>
                  </a:lnTo>
                  <a:lnTo>
                    <a:pt x="1572" y="1570"/>
                  </a:lnTo>
                  <a:lnTo>
                    <a:pt x="1619" y="1520"/>
                  </a:lnTo>
                  <a:lnTo>
                    <a:pt x="1660" y="1467"/>
                  </a:lnTo>
                  <a:lnTo>
                    <a:pt x="1697" y="1410"/>
                  </a:lnTo>
                  <a:lnTo>
                    <a:pt x="1730" y="1349"/>
                  </a:lnTo>
                  <a:lnTo>
                    <a:pt x="1757" y="1286"/>
                  </a:lnTo>
                  <a:lnTo>
                    <a:pt x="1778" y="1220"/>
                  </a:lnTo>
                  <a:lnTo>
                    <a:pt x="1794" y="1150"/>
                  </a:lnTo>
                  <a:lnTo>
                    <a:pt x="1804" y="1080"/>
                  </a:lnTo>
                  <a:lnTo>
                    <a:pt x="1807" y="1008"/>
                  </a:lnTo>
                  <a:lnTo>
                    <a:pt x="1804" y="935"/>
                  </a:lnTo>
                  <a:lnTo>
                    <a:pt x="1794" y="865"/>
                  </a:lnTo>
                  <a:lnTo>
                    <a:pt x="1778" y="797"/>
                  </a:lnTo>
                  <a:lnTo>
                    <a:pt x="1757" y="730"/>
                  </a:lnTo>
                  <a:lnTo>
                    <a:pt x="1730" y="666"/>
                  </a:lnTo>
                  <a:lnTo>
                    <a:pt x="1697" y="607"/>
                  </a:lnTo>
                  <a:lnTo>
                    <a:pt x="1660" y="549"/>
                  </a:lnTo>
                  <a:lnTo>
                    <a:pt x="1619" y="495"/>
                  </a:lnTo>
                  <a:lnTo>
                    <a:pt x="1572" y="445"/>
                  </a:lnTo>
                  <a:lnTo>
                    <a:pt x="1522" y="400"/>
                  </a:lnTo>
                  <a:lnTo>
                    <a:pt x="1469" y="357"/>
                  </a:lnTo>
                  <a:lnTo>
                    <a:pt x="1411" y="320"/>
                  </a:lnTo>
                  <a:lnTo>
                    <a:pt x="1351" y="289"/>
                  </a:lnTo>
                  <a:lnTo>
                    <a:pt x="1287" y="262"/>
                  </a:lnTo>
                  <a:lnTo>
                    <a:pt x="1221" y="240"/>
                  </a:lnTo>
                  <a:lnTo>
                    <a:pt x="1152" y="225"/>
                  </a:lnTo>
                  <a:lnTo>
                    <a:pt x="1081" y="215"/>
                  </a:lnTo>
                  <a:lnTo>
                    <a:pt x="1008" y="212"/>
                  </a:lnTo>
                  <a:close/>
                  <a:moveTo>
                    <a:pt x="1008" y="0"/>
                  </a:moveTo>
                  <a:lnTo>
                    <a:pt x="1092" y="4"/>
                  </a:lnTo>
                  <a:lnTo>
                    <a:pt x="1172" y="13"/>
                  </a:lnTo>
                  <a:lnTo>
                    <a:pt x="1252" y="30"/>
                  </a:lnTo>
                  <a:lnTo>
                    <a:pt x="1328" y="51"/>
                  </a:lnTo>
                  <a:lnTo>
                    <a:pt x="1402" y="80"/>
                  </a:lnTo>
                  <a:lnTo>
                    <a:pt x="1472" y="113"/>
                  </a:lnTo>
                  <a:lnTo>
                    <a:pt x="1540" y="151"/>
                  </a:lnTo>
                  <a:lnTo>
                    <a:pt x="1605" y="195"/>
                  </a:lnTo>
                  <a:lnTo>
                    <a:pt x="1666" y="243"/>
                  </a:lnTo>
                  <a:lnTo>
                    <a:pt x="1722" y="295"/>
                  </a:lnTo>
                  <a:lnTo>
                    <a:pt x="1774" y="353"/>
                  </a:lnTo>
                  <a:lnTo>
                    <a:pt x="1823" y="414"/>
                  </a:lnTo>
                  <a:lnTo>
                    <a:pt x="1867" y="478"/>
                  </a:lnTo>
                  <a:lnTo>
                    <a:pt x="1905" y="545"/>
                  </a:lnTo>
                  <a:lnTo>
                    <a:pt x="1938" y="617"/>
                  </a:lnTo>
                  <a:lnTo>
                    <a:pt x="1967" y="689"/>
                  </a:lnTo>
                  <a:lnTo>
                    <a:pt x="1988" y="766"/>
                  </a:lnTo>
                  <a:lnTo>
                    <a:pt x="2005" y="844"/>
                  </a:lnTo>
                  <a:lnTo>
                    <a:pt x="2014" y="926"/>
                  </a:lnTo>
                  <a:lnTo>
                    <a:pt x="2018" y="1008"/>
                  </a:lnTo>
                  <a:lnTo>
                    <a:pt x="2014" y="1091"/>
                  </a:lnTo>
                  <a:lnTo>
                    <a:pt x="2005" y="1171"/>
                  </a:lnTo>
                  <a:lnTo>
                    <a:pt x="1988" y="1250"/>
                  </a:lnTo>
                  <a:lnTo>
                    <a:pt x="1967" y="1326"/>
                  </a:lnTo>
                  <a:lnTo>
                    <a:pt x="1938" y="1400"/>
                  </a:lnTo>
                  <a:lnTo>
                    <a:pt x="1905" y="1470"/>
                  </a:lnTo>
                  <a:lnTo>
                    <a:pt x="1867" y="1539"/>
                  </a:lnTo>
                  <a:lnTo>
                    <a:pt x="1823" y="1603"/>
                  </a:lnTo>
                  <a:lnTo>
                    <a:pt x="1774" y="1663"/>
                  </a:lnTo>
                  <a:lnTo>
                    <a:pt x="1722" y="1720"/>
                  </a:lnTo>
                  <a:lnTo>
                    <a:pt x="1666" y="1773"/>
                  </a:lnTo>
                  <a:lnTo>
                    <a:pt x="1605" y="1821"/>
                  </a:lnTo>
                  <a:lnTo>
                    <a:pt x="1540" y="1864"/>
                  </a:lnTo>
                  <a:lnTo>
                    <a:pt x="1472" y="1903"/>
                  </a:lnTo>
                  <a:lnTo>
                    <a:pt x="1402" y="1936"/>
                  </a:lnTo>
                  <a:lnTo>
                    <a:pt x="1328" y="1964"/>
                  </a:lnTo>
                  <a:lnTo>
                    <a:pt x="1252" y="1986"/>
                  </a:lnTo>
                  <a:lnTo>
                    <a:pt x="1172" y="2002"/>
                  </a:lnTo>
                  <a:lnTo>
                    <a:pt x="1092" y="2012"/>
                  </a:lnTo>
                  <a:lnTo>
                    <a:pt x="1008" y="2015"/>
                  </a:lnTo>
                  <a:lnTo>
                    <a:pt x="927" y="2012"/>
                  </a:lnTo>
                  <a:lnTo>
                    <a:pt x="845" y="2002"/>
                  </a:lnTo>
                  <a:lnTo>
                    <a:pt x="767" y="1986"/>
                  </a:lnTo>
                  <a:lnTo>
                    <a:pt x="690" y="1964"/>
                  </a:lnTo>
                  <a:lnTo>
                    <a:pt x="617" y="1936"/>
                  </a:lnTo>
                  <a:lnTo>
                    <a:pt x="546" y="1903"/>
                  </a:lnTo>
                  <a:lnTo>
                    <a:pt x="478" y="1864"/>
                  </a:lnTo>
                  <a:lnTo>
                    <a:pt x="414" y="1821"/>
                  </a:lnTo>
                  <a:lnTo>
                    <a:pt x="353" y="1773"/>
                  </a:lnTo>
                  <a:lnTo>
                    <a:pt x="296" y="1720"/>
                  </a:lnTo>
                  <a:lnTo>
                    <a:pt x="243" y="1663"/>
                  </a:lnTo>
                  <a:lnTo>
                    <a:pt x="195" y="1603"/>
                  </a:lnTo>
                  <a:lnTo>
                    <a:pt x="151" y="1539"/>
                  </a:lnTo>
                  <a:lnTo>
                    <a:pt x="113" y="1470"/>
                  </a:lnTo>
                  <a:lnTo>
                    <a:pt x="79" y="1400"/>
                  </a:lnTo>
                  <a:lnTo>
                    <a:pt x="51" y="1326"/>
                  </a:lnTo>
                  <a:lnTo>
                    <a:pt x="29" y="1250"/>
                  </a:lnTo>
                  <a:lnTo>
                    <a:pt x="13" y="1171"/>
                  </a:lnTo>
                  <a:lnTo>
                    <a:pt x="3" y="1091"/>
                  </a:lnTo>
                  <a:lnTo>
                    <a:pt x="0" y="1008"/>
                  </a:lnTo>
                  <a:lnTo>
                    <a:pt x="3" y="926"/>
                  </a:lnTo>
                  <a:lnTo>
                    <a:pt x="13" y="844"/>
                  </a:lnTo>
                  <a:lnTo>
                    <a:pt x="29" y="766"/>
                  </a:lnTo>
                  <a:lnTo>
                    <a:pt x="51" y="689"/>
                  </a:lnTo>
                  <a:lnTo>
                    <a:pt x="79" y="617"/>
                  </a:lnTo>
                  <a:lnTo>
                    <a:pt x="113" y="545"/>
                  </a:lnTo>
                  <a:lnTo>
                    <a:pt x="151" y="478"/>
                  </a:lnTo>
                  <a:lnTo>
                    <a:pt x="195" y="414"/>
                  </a:lnTo>
                  <a:lnTo>
                    <a:pt x="243" y="353"/>
                  </a:lnTo>
                  <a:lnTo>
                    <a:pt x="296" y="295"/>
                  </a:lnTo>
                  <a:lnTo>
                    <a:pt x="353" y="243"/>
                  </a:lnTo>
                  <a:lnTo>
                    <a:pt x="414" y="195"/>
                  </a:lnTo>
                  <a:lnTo>
                    <a:pt x="478" y="151"/>
                  </a:lnTo>
                  <a:lnTo>
                    <a:pt x="546" y="113"/>
                  </a:lnTo>
                  <a:lnTo>
                    <a:pt x="617" y="80"/>
                  </a:lnTo>
                  <a:lnTo>
                    <a:pt x="690" y="51"/>
                  </a:lnTo>
                  <a:lnTo>
                    <a:pt x="767" y="30"/>
                  </a:lnTo>
                  <a:lnTo>
                    <a:pt x="845" y="13"/>
                  </a:lnTo>
                  <a:lnTo>
                    <a:pt x="927" y="4"/>
                  </a:lnTo>
                  <a:lnTo>
                    <a:pt x="10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16"/>
            <p:cNvSpPr>
              <a:spLocks/>
            </p:cNvSpPr>
            <p:nvPr/>
          </p:nvSpPr>
          <p:spPr bwMode="auto">
            <a:xfrm>
              <a:off x="6343650" y="1909763"/>
              <a:ext cx="501650" cy="344488"/>
            </a:xfrm>
            <a:custGeom>
              <a:avLst/>
              <a:gdLst>
                <a:gd name="T0" fmla="*/ 1947 w 3155"/>
                <a:gd name="T1" fmla="*/ 11 h 2166"/>
                <a:gd name="T2" fmla="*/ 2003 w 3155"/>
                <a:gd name="T3" fmla="*/ 81 h 2166"/>
                <a:gd name="T4" fmla="*/ 1983 w 3155"/>
                <a:gd name="T5" fmla="*/ 171 h 2166"/>
                <a:gd name="T6" fmla="*/ 1900 w 3155"/>
                <a:gd name="T7" fmla="*/ 212 h 2166"/>
                <a:gd name="T8" fmla="*/ 1899 w 3155"/>
                <a:gd name="T9" fmla="*/ 459 h 2166"/>
                <a:gd name="T10" fmla="*/ 2199 w 3155"/>
                <a:gd name="T11" fmla="*/ 604 h 2166"/>
                <a:gd name="T12" fmla="*/ 2395 w 3155"/>
                <a:gd name="T13" fmla="*/ 432 h 2166"/>
                <a:gd name="T14" fmla="*/ 2475 w 3155"/>
                <a:gd name="T15" fmla="*/ 447 h 2166"/>
                <a:gd name="T16" fmla="*/ 2822 w 3155"/>
                <a:gd name="T17" fmla="*/ 803 h 2166"/>
                <a:gd name="T18" fmla="*/ 2822 w 3155"/>
                <a:gd name="T19" fmla="*/ 883 h 2166"/>
                <a:gd name="T20" fmla="*/ 2699 w 3155"/>
                <a:gd name="T21" fmla="*/ 1133 h 2166"/>
                <a:gd name="T22" fmla="*/ 2826 w 3155"/>
                <a:gd name="T23" fmla="*/ 1440 h 2166"/>
                <a:gd name="T24" fmla="*/ 3095 w 3155"/>
                <a:gd name="T25" fmla="*/ 1531 h 2166"/>
                <a:gd name="T26" fmla="*/ 3152 w 3155"/>
                <a:gd name="T27" fmla="*/ 1601 h 2166"/>
                <a:gd name="T28" fmla="*/ 3144 w 3155"/>
                <a:gd name="T29" fmla="*/ 2107 h 2166"/>
                <a:gd name="T30" fmla="*/ 3073 w 3155"/>
                <a:gd name="T31" fmla="*/ 2163 h 2166"/>
                <a:gd name="T32" fmla="*/ 2713 w 3155"/>
                <a:gd name="T33" fmla="*/ 2156 h 2166"/>
                <a:gd name="T34" fmla="*/ 2656 w 3155"/>
                <a:gd name="T35" fmla="*/ 2085 h 2166"/>
                <a:gd name="T36" fmla="*/ 2677 w 3155"/>
                <a:gd name="T37" fmla="*/ 1994 h 2166"/>
                <a:gd name="T38" fmla="*/ 2759 w 3155"/>
                <a:gd name="T39" fmla="*/ 1955 h 2166"/>
                <a:gd name="T40" fmla="*/ 2734 w 3155"/>
                <a:gd name="T41" fmla="*/ 1728 h 2166"/>
                <a:gd name="T42" fmla="*/ 2662 w 3155"/>
                <a:gd name="T43" fmla="*/ 1666 h 2166"/>
                <a:gd name="T44" fmla="*/ 2591 w 3155"/>
                <a:gd name="T45" fmla="*/ 1402 h 2166"/>
                <a:gd name="T46" fmla="*/ 2433 w 3155"/>
                <a:gd name="T47" fmla="*/ 1110 h 2166"/>
                <a:gd name="T48" fmla="*/ 2415 w 3155"/>
                <a:gd name="T49" fmla="*/ 1028 h 2166"/>
                <a:gd name="T50" fmla="*/ 2575 w 3155"/>
                <a:gd name="T51" fmla="*/ 843 h 2166"/>
                <a:gd name="T52" fmla="*/ 2251 w 3155"/>
                <a:gd name="T53" fmla="*/ 839 h 2166"/>
                <a:gd name="T54" fmla="*/ 2168 w 3155"/>
                <a:gd name="T55" fmla="*/ 836 h 2166"/>
                <a:gd name="T56" fmla="*/ 1934 w 3155"/>
                <a:gd name="T57" fmla="*/ 701 h 2166"/>
                <a:gd name="T58" fmla="*/ 1616 w 3155"/>
                <a:gd name="T59" fmla="*/ 605 h 2166"/>
                <a:gd name="T60" fmla="*/ 1539 w 3155"/>
                <a:gd name="T61" fmla="*/ 549 h 2166"/>
                <a:gd name="T62" fmla="*/ 1302 w 3155"/>
                <a:gd name="T63" fmla="*/ 212 h 2166"/>
                <a:gd name="T64" fmla="*/ 1277 w 3155"/>
                <a:gd name="T65" fmla="*/ 570 h 2166"/>
                <a:gd name="T66" fmla="*/ 1133 w 3155"/>
                <a:gd name="T67" fmla="*/ 621 h 2166"/>
                <a:gd name="T68" fmla="*/ 822 w 3155"/>
                <a:gd name="T69" fmla="*/ 738 h 2166"/>
                <a:gd name="T70" fmla="*/ 642 w 3155"/>
                <a:gd name="T71" fmla="*/ 843 h 2166"/>
                <a:gd name="T72" fmla="*/ 560 w 3155"/>
                <a:gd name="T73" fmla="*/ 829 h 2166"/>
                <a:gd name="T74" fmla="*/ 385 w 3155"/>
                <a:gd name="T75" fmla="*/ 973 h 2166"/>
                <a:gd name="T76" fmla="*/ 416 w 3155"/>
                <a:gd name="T77" fmla="*/ 1059 h 2166"/>
                <a:gd name="T78" fmla="*/ 366 w 3155"/>
                <a:gd name="T79" fmla="*/ 1137 h 2166"/>
                <a:gd name="T80" fmla="*/ 276 w 3155"/>
                <a:gd name="T81" fmla="*/ 1148 h 2166"/>
                <a:gd name="T82" fmla="*/ 17 w 3155"/>
                <a:gd name="T83" fmla="*/ 902 h 2166"/>
                <a:gd name="T84" fmla="*/ 2 w 3155"/>
                <a:gd name="T85" fmla="*/ 822 h 2166"/>
                <a:gd name="T86" fmla="*/ 339 w 3155"/>
                <a:gd name="T87" fmla="*/ 461 h 2166"/>
                <a:gd name="T88" fmla="*/ 414 w 3155"/>
                <a:gd name="T89" fmla="*/ 430 h 2166"/>
                <a:gd name="T90" fmla="*/ 489 w 3155"/>
                <a:gd name="T91" fmla="*/ 461 h 2166"/>
                <a:gd name="T92" fmla="*/ 854 w 3155"/>
                <a:gd name="T93" fmla="*/ 489 h 2166"/>
                <a:gd name="T94" fmla="*/ 1092 w 3155"/>
                <a:gd name="T95" fmla="*/ 212 h 2166"/>
                <a:gd name="T96" fmla="*/ 865 w 3155"/>
                <a:gd name="T97" fmla="*/ 188 h 2166"/>
                <a:gd name="T98" fmla="*/ 824 w 3155"/>
                <a:gd name="T99" fmla="*/ 105 h 2166"/>
                <a:gd name="T100" fmla="*/ 865 w 3155"/>
                <a:gd name="T101" fmla="*/ 23 h 2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55" h="2166">
                  <a:moveTo>
                    <a:pt x="930" y="0"/>
                  </a:moveTo>
                  <a:lnTo>
                    <a:pt x="1900" y="0"/>
                  </a:lnTo>
                  <a:lnTo>
                    <a:pt x="1924" y="3"/>
                  </a:lnTo>
                  <a:lnTo>
                    <a:pt x="1947" y="11"/>
                  </a:lnTo>
                  <a:lnTo>
                    <a:pt x="1966" y="23"/>
                  </a:lnTo>
                  <a:lnTo>
                    <a:pt x="1983" y="39"/>
                  </a:lnTo>
                  <a:lnTo>
                    <a:pt x="1995" y="60"/>
                  </a:lnTo>
                  <a:lnTo>
                    <a:pt x="2003" y="81"/>
                  </a:lnTo>
                  <a:lnTo>
                    <a:pt x="2005" y="105"/>
                  </a:lnTo>
                  <a:lnTo>
                    <a:pt x="2003" y="130"/>
                  </a:lnTo>
                  <a:lnTo>
                    <a:pt x="1995" y="152"/>
                  </a:lnTo>
                  <a:lnTo>
                    <a:pt x="1983" y="171"/>
                  </a:lnTo>
                  <a:lnTo>
                    <a:pt x="1966" y="188"/>
                  </a:lnTo>
                  <a:lnTo>
                    <a:pt x="1947" y="201"/>
                  </a:lnTo>
                  <a:lnTo>
                    <a:pt x="1924" y="208"/>
                  </a:lnTo>
                  <a:lnTo>
                    <a:pt x="1900" y="212"/>
                  </a:lnTo>
                  <a:lnTo>
                    <a:pt x="1739" y="212"/>
                  </a:lnTo>
                  <a:lnTo>
                    <a:pt x="1739" y="413"/>
                  </a:lnTo>
                  <a:lnTo>
                    <a:pt x="1820" y="434"/>
                  </a:lnTo>
                  <a:lnTo>
                    <a:pt x="1899" y="459"/>
                  </a:lnTo>
                  <a:lnTo>
                    <a:pt x="1976" y="489"/>
                  </a:lnTo>
                  <a:lnTo>
                    <a:pt x="2052" y="523"/>
                  </a:lnTo>
                  <a:lnTo>
                    <a:pt x="2127" y="561"/>
                  </a:lnTo>
                  <a:lnTo>
                    <a:pt x="2199" y="604"/>
                  </a:lnTo>
                  <a:lnTo>
                    <a:pt x="2341" y="461"/>
                  </a:lnTo>
                  <a:lnTo>
                    <a:pt x="2357" y="447"/>
                  </a:lnTo>
                  <a:lnTo>
                    <a:pt x="2376" y="438"/>
                  </a:lnTo>
                  <a:lnTo>
                    <a:pt x="2395" y="432"/>
                  </a:lnTo>
                  <a:lnTo>
                    <a:pt x="2416" y="430"/>
                  </a:lnTo>
                  <a:lnTo>
                    <a:pt x="2437" y="432"/>
                  </a:lnTo>
                  <a:lnTo>
                    <a:pt x="2457" y="438"/>
                  </a:lnTo>
                  <a:lnTo>
                    <a:pt x="2475" y="447"/>
                  </a:lnTo>
                  <a:lnTo>
                    <a:pt x="2491" y="461"/>
                  </a:lnTo>
                  <a:lnTo>
                    <a:pt x="2800" y="768"/>
                  </a:lnTo>
                  <a:lnTo>
                    <a:pt x="2813" y="784"/>
                  </a:lnTo>
                  <a:lnTo>
                    <a:pt x="2822" y="803"/>
                  </a:lnTo>
                  <a:lnTo>
                    <a:pt x="2828" y="822"/>
                  </a:lnTo>
                  <a:lnTo>
                    <a:pt x="2830" y="843"/>
                  </a:lnTo>
                  <a:lnTo>
                    <a:pt x="2828" y="864"/>
                  </a:lnTo>
                  <a:lnTo>
                    <a:pt x="2822" y="883"/>
                  </a:lnTo>
                  <a:lnTo>
                    <a:pt x="2813" y="902"/>
                  </a:lnTo>
                  <a:lnTo>
                    <a:pt x="2800" y="918"/>
                  </a:lnTo>
                  <a:lnTo>
                    <a:pt x="2656" y="1061"/>
                  </a:lnTo>
                  <a:lnTo>
                    <a:pt x="2699" y="1133"/>
                  </a:lnTo>
                  <a:lnTo>
                    <a:pt x="2737" y="1206"/>
                  </a:lnTo>
                  <a:lnTo>
                    <a:pt x="2771" y="1282"/>
                  </a:lnTo>
                  <a:lnTo>
                    <a:pt x="2801" y="1360"/>
                  </a:lnTo>
                  <a:lnTo>
                    <a:pt x="2826" y="1440"/>
                  </a:lnTo>
                  <a:lnTo>
                    <a:pt x="2846" y="1520"/>
                  </a:lnTo>
                  <a:lnTo>
                    <a:pt x="3050" y="1520"/>
                  </a:lnTo>
                  <a:lnTo>
                    <a:pt x="3073" y="1522"/>
                  </a:lnTo>
                  <a:lnTo>
                    <a:pt x="3095" y="1531"/>
                  </a:lnTo>
                  <a:lnTo>
                    <a:pt x="3115" y="1543"/>
                  </a:lnTo>
                  <a:lnTo>
                    <a:pt x="3132" y="1559"/>
                  </a:lnTo>
                  <a:lnTo>
                    <a:pt x="3144" y="1578"/>
                  </a:lnTo>
                  <a:lnTo>
                    <a:pt x="3152" y="1601"/>
                  </a:lnTo>
                  <a:lnTo>
                    <a:pt x="3155" y="1625"/>
                  </a:lnTo>
                  <a:lnTo>
                    <a:pt x="3155" y="2060"/>
                  </a:lnTo>
                  <a:lnTo>
                    <a:pt x="3152" y="2085"/>
                  </a:lnTo>
                  <a:lnTo>
                    <a:pt x="3144" y="2107"/>
                  </a:lnTo>
                  <a:lnTo>
                    <a:pt x="3132" y="2126"/>
                  </a:lnTo>
                  <a:lnTo>
                    <a:pt x="3115" y="2143"/>
                  </a:lnTo>
                  <a:lnTo>
                    <a:pt x="3095" y="2156"/>
                  </a:lnTo>
                  <a:lnTo>
                    <a:pt x="3073" y="2163"/>
                  </a:lnTo>
                  <a:lnTo>
                    <a:pt x="3050" y="2166"/>
                  </a:lnTo>
                  <a:lnTo>
                    <a:pt x="2759" y="2166"/>
                  </a:lnTo>
                  <a:lnTo>
                    <a:pt x="2736" y="2163"/>
                  </a:lnTo>
                  <a:lnTo>
                    <a:pt x="2713" y="2156"/>
                  </a:lnTo>
                  <a:lnTo>
                    <a:pt x="2693" y="2143"/>
                  </a:lnTo>
                  <a:lnTo>
                    <a:pt x="2677" y="2126"/>
                  </a:lnTo>
                  <a:lnTo>
                    <a:pt x="2664" y="2107"/>
                  </a:lnTo>
                  <a:lnTo>
                    <a:pt x="2656" y="2085"/>
                  </a:lnTo>
                  <a:lnTo>
                    <a:pt x="2654" y="2060"/>
                  </a:lnTo>
                  <a:lnTo>
                    <a:pt x="2656" y="2036"/>
                  </a:lnTo>
                  <a:lnTo>
                    <a:pt x="2664" y="2013"/>
                  </a:lnTo>
                  <a:lnTo>
                    <a:pt x="2677" y="1994"/>
                  </a:lnTo>
                  <a:lnTo>
                    <a:pt x="2693" y="1978"/>
                  </a:lnTo>
                  <a:lnTo>
                    <a:pt x="2713" y="1966"/>
                  </a:lnTo>
                  <a:lnTo>
                    <a:pt x="2736" y="1957"/>
                  </a:lnTo>
                  <a:lnTo>
                    <a:pt x="2759" y="1955"/>
                  </a:lnTo>
                  <a:lnTo>
                    <a:pt x="2943" y="1955"/>
                  </a:lnTo>
                  <a:lnTo>
                    <a:pt x="2943" y="1731"/>
                  </a:lnTo>
                  <a:lnTo>
                    <a:pt x="2759" y="1731"/>
                  </a:lnTo>
                  <a:lnTo>
                    <a:pt x="2734" y="1728"/>
                  </a:lnTo>
                  <a:lnTo>
                    <a:pt x="2711" y="1719"/>
                  </a:lnTo>
                  <a:lnTo>
                    <a:pt x="2691" y="1705"/>
                  </a:lnTo>
                  <a:lnTo>
                    <a:pt x="2674" y="1688"/>
                  </a:lnTo>
                  <a:lnTo>
                    <a:pt x="2662" y="1666"/>
                  </a:lnTo>
                  <a:lnTo>
                    <a:pt x="2655" y="1642"/>
                  </a:lnTo>
                  <a:lnTo>
                    <a:pt x="2639" y="1561"/>
                  </a:lnTo>
                  <a:lnTo>
                    <a:pt x="2617" y="1481"/>
                  </a:lnTo>
                  <a:lnTo>
                    <a:pt x="2591" y="1402"/>
                  </a:lnTo>
                  <a:lnTo>
                    <a:pt x="2558" y="1325"/>
                  </a:lnTo>
                  <a:lnTo>
                    <a:pt x="2523" y="1251"/>
                  </a:lnTo>
                  <a:lnTo>
                    <a:pt x="2480" y="1178"/>
                  </a:lnTo>
                  <a:lnTo>
                    <a:pt x="2433" y="1110"/>
                  </a:lnTo>
                  <a:lnTo>
                    <a:pt x="2423" y="1090"/>
                  </a:lnTo>
                  <a:lnTo>
                    <a:pt x="2416" y="1071"/>
                  </a:lnTo>
                  <a:lnTo>
                    <a:pt x="2414" y="1050"/>
                  </a:lnTo>
                  <a:lnTo>
                    <a:pt x="2415" y="1028"/>
                  </a:lnTo>
                  <a:lnTo>
                    <a:pt x="2422" y="1009"/>
                  </a:lnTo>
                  <a:lnTo>
                    <a:pt x="2431" y="989"/>
                  </a:lnTo>
                  <a:lnTo>
                    <a:pt x="2444" y="973"/>
                  </a:lnTo>
                  <a:lnTo>
                    <a:pt x="2575" y="843"/>
                  </a:lnTo>
                  <a:lnTo>
                    <a:pt x="2416" y="685"/>
                  </a:lnTo>
                  <a:lnTo>
                    <a:pt x="2286" y="815"/>
                  </a:lnTo>
                  <a:lnTo>
                    <a:pt x="2269" y="829"/>
                  </a:lnTo>
                  <a:lnTo>
                    <a:pt x="2251" y="839"/>
                  </a:lnTo>
                  <a:lnTo>
                    <a:pt x="2230" y="844"/>
                  </a:lnTo>
                  <a:lnTo>
                    <a:pt x="2210" y="845"/>
                  </a:lnTo>
                  <a:lnTo>
                    <a:pt x="2189" y="843"/>
                  </a:lnTo>
                  <a:lnTo>
                    <a:pt x="2168" y="836"/>
                  </a:lnTo>
                  <a:lnTo>
                    <a:pt x="2150" y="826"/>
                  </a:lnTo>
                  <a:lnTo>
                    <a:pt x="2080" y="779"/>
                  </a:lnTo>
                  <a:lnTo>
                    <a:pt x="2009" y="738"/>
                  </a:lnTo>
                  <a:lnTo>
                    <a:pt x="1934" y="701"/>
                  </a:lnTo>
                  <a:lnTo>
                    <a:pt x="1857" y="669"/>
                  </a:lnTo>
                  <a:lnTo>
                    <a:pt x="1778" y="642"/>
                  </a:lnTo>
                  <a:lnTo>
                    <a:pt x="1698" y="621"/>
                  </a:lnTo>
                  <a:lnTo>
                    <a:pt x="1616" y="605"/>
                  </a:lnTo>
                  <a:lnTo>
                    <a:pt x="1591" y="598"/>
                  </a:lnTo>
                  <a:lnTo>
                    <a:pt x="1571" y="586"/>
                  </a:lnTo>
                  <a:lnTo>
                    <a:pt x="1552" y="570"/>
                  </a:lnTo>
                  <a:lnTo>
                    <a:pt x="1539" y="549"/>
                  </a:lnTo>
                  <a:lnTo>
                    <a:pt x="1531" y="526"/>
                  </a:lnTo>
                  <a:lnTo>
                    <a:pt x="1527" y="500"/>
                  </a:lnTo>
                  <a:lnTo>
                    <a:pt x="1527" y="212"/>
                  </a:lnTo>
                  <a:lnTo>
                    <a:pt x="1302" y="212"/>
                  </a:lnTo>
                  <a:lnTo>
                    <a:pt x="1302" y="500"/>
                  </a:lnTo>
                  <a:lnTo>
                    <a:pt x="1300" y="526"/>
                  </a:lnTo>
                  <a:lnTo>
                    <a:pt x="1292" y="549"/>
                  </a:lnTo>
                  <a:lnTo>
                    <a:pt x="1277" y="570"/>
                  </a:lnTo>
                  <a:lnTo>
                    <a:pt x="1260" y="586"/>
                  </a:lnTo>
                  <a:lnTo>
                    <a:pt x="1238" y="598"/>
                  </a:lnTo>
                  <a:lnTo>
                    <a:pt x="1214" y="605"/>
                  </a:lnTo>
                  <a:lnTo>
                    <a:pt x="1133" y="621"/>
                  </a:lnTo>
                  <a:lnTo>
                    <a:pt x="1053" y="642"/>
                  </a:lnTo>
                  <a:lnTo>
                    <a:pt x="973" y="669"/>
                  </a:lnTo>
                  <a:lnTo>
                    <a:pt x="896" y="701"/>
                  </a:lnTo>
                  <a:lnTo>
                    <a:pt x="822" y="738"/>
                  </a:lnTo>
                  <a:lnTo>
                    <a:pt x="749" y="779"/>
                  </a:lnTo>
                  <a:lnTo>
                    <a:pt x="681" y="826"/>
                  </a:lnTo>
                  <a:lnTo>
                    <a:pt x="661" y="836"/>
                  </a:lnTo>
                  <a:lnTo>
                    <a:pt x="642" y="843"/>
                  </a:lnTo>
                  <a:lnTo>
                    <a:pt x="620" y="845"/>
                  </a:lnTo>
                  <a:lnTo>
                    <a:pt x="600" y="844"/>
                  </a:lnTo>
                  <a:lnTo>
                    <a:pt x="580" y="839"/>
                  </a:lnTo>
                  <a:lnTo>
                    <a:pt x="560" y="829"/>
                  </a:lnTo>
                  <a:lnTo>
                    <a:pt x="544" y="815"/>
                  </a:lnTo>
                  <a:lnTo>
                    <a:pt x="414" y="685"/>
                  </a:lnTo>
                  <a:lnTo>
                    <a:pt x="255" y="843"/>
                  </a:lnTo>
                  <a:lnTo>
                    <a:pt x="385" y="973"/>
                  </a:lnTo>
                  <a:lnTo>
                    <a:pt x="401" y="992"/>
                  </a:lnTo>
                  <a:lnTo>
                    <a:pt x="410" y="1013"/>
                  </a:lnTo>
                  <a:lnTo>
                    <a:pt x="416" y="1036"/>
                  </a:lnTo>
                  <a:lnTo>
                    <a:pt x="416" y="1059"/>
                  </a:lnTo>
                  <a:lnTo>
                    <a:pt x="410" y="1082"/>
                  </a:lnTo>
                  <a:lnTo>
                    <a:pt x="401" y="1103"/>
                  </a:lnTo>
                  <a:lnTo>
                    <a:pt x="385" y="1123"/>
                  </a:lnTo>
                  <a:lnTo>
                    <a:pt x="366" y="1137"/>
                  </a:lnTo>
                  <a:lnTo>
                    <a:pt x="345" y="1148"/>
                  </a:lnTo>
                  <a:lnTo>
                    <a:pt x="322" y="1152"/>
                  </a:lnTo>
                  <a:lnTo>
                    <a:pt x="299" y="1152"/>
                  </a:lnTo>
                  <a:lnTo>
                    <a:pt x="276" y="1148"/>
                  </a:lnTo>
                  <a:lnTo>
                    <a:pt x="255" y="1137"/>
                  </a:lnTo>
                  <a:lnTo>
                    <a:pt x="236" y="1123"/>
                  </a:lnTo>
                  <a:lnTo>
                    <a:pt x="31" y="918"/>
                  </a:lnTo>
                  <a:lnTo>
                    <a:pt x="17" y="902"/>
                  </a:lnTo>
                  <a:lnTo>
                    <a:pt x="7" y="883"/>
                  </a:lnTo>
                  <a:lnTo>
                    <a:pt x="2" y="864"/>
                  </a:lnTo>
                  <a:lnTo>
                    <a:pt x="0" y="843"/>
                  </a:lnTo>
                  <a:lnTo>
                    <a:pt x="2" y="822"/>
                  </a:lnTo>
                  <a:lnTo>
                    <a:pt x="7" y="803"/>
                  </a:lnTo>
                  <a:lnTo>
                    <a:pt x="17" y="784"/>
                  </a:lnTo>
                  <a:lnTo>
                    <a:pt x="31" y="768"/>
                  </a:lnTo>
                  <a:lnTo>
                    <a:pt x="339" y="461"/>
                  </a:lnTo>
                  <a:lnTo>
                    <a:pt x="355" y="447"/>
                  </a:lnTo>
                  <a:lnTo>
                    <a:pt x="374" y="438"/>
                  </a:lnTo>
                  <a:lnTo>
                    <a:pt x="393" y="432"/>
                  </a:lnTo>
                  <a:lnTo>
                    <a:pt x="414" y="430"/>
                  </a:lnTo>
                  <a:lnTo>
                    <a:pt x="434" y="432"/>
                  </a:lnTo>
                  <a:lnTo>
                    <a:pt x="454" y="438"/>
                  </a:lnTo>
                  <a:lnTo>
                    <a:pt x="472" y="447"/>
                  </a:lnTo>
                  <a:lnTo>
                    <a:pt x="489" y="461"/>
                  </a:lnTo>
                  <a:lnTo>
                    <a:pt x="632" y="604"/>
                  </a:lnTo>
                  <a:lnTo>
                    <a:pt x="704" y="561"/>
                  </a:lnTo>
                  <a:lnTo>
                    <a:pt x="778" y="523"/>
                  </a:lnTo>
                  <a:lnTo>
                    <a:pt x="854" y="489"/>
                  </a:lnTo>
                  <a:lnTo>
                    <a:pt x="932" y="459"/>
                  </a:lnTo>
                  <a:lnTo>
                    <a:pt x="1011" y="434"/>
                  </a:lnTo>
                  <a:lnTo>
                    <a:pt x="1092" y="413"/>
                  </a:lnTo>
                  <a:lnTo>
                    <a:pt x="1092" y="212"/>
                  </a:lnTo>
                  <a:lnTo>
                    <a:pt x="930" y="212"/>
                  </a:lnTo>
                  <a:lnTo>
                    <a:pt x="906" y="208"/>
                  </a:lnTo>
                  <a:lnTo>
                    <a:pt x="884" y="201"/>
                  </a:lnTo>
                  <a:lnTo>
                    <a:pt x="865" y="188"/>
                  </a:lnTo>
                  <a:lnTo>
                    <a:pt x="847" y="171"/>
                  </a:lnTo>
                  <a:lnTo>
                    <a:pt x="835" y="152"/>
                  </a:lnTo>
                  <a:lnTo>
                    <a:pt x="828" y="130"/>
                  </a:lnTo>
                  <a:lnTo>
                    <a:pt x="824" y="105"/>
                  </a:lnTo>
                  <a:lnTo>
                    <a:pt x="828" y="81"/>
                  </a:lnTo>
                  <a:lnTo>
                    <a:pt x="835" y="60"/>
                  </a:lnTo>
                  <a:lnTo>
                    <a:pt x="847" y="39"/>
                  </a:lnTo>
                  <a:lnTo>
                    <a:pt x="865" y="23"/>
                  </a:lnTo>
                  <a:lnTo>
                    <a:pt x="884" y="11"/>
                  </a:lnTo>
                  <a:lnTo>
                    <a:pt x="906" y="3"/>
                  </a:lnTo>
                  <a:lnTo>
                    <a:pt x="9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17"/>
            <p:cNvSpPr>
              <a:spLocks/>
            </p:cNvSpPr>
            <p:nvPr/>
          </p:nvSpPr>
          <p:spPr bwMode="auto">
            <a:xfrm>
              <a:off x="6553200" y="2127251"/>
              <a:ext cx="87313" cy="92075"/>
            </a:xfrm>
            <a:custGeom>
              <a:avLst/>
              <a:gdLst>
                <a:gd name="T0" fmla="*/ 106 w 550"/>
                <a:gd name="T1" fmla="*/ 0 h 580"/>
                <a:gd name="T2" fmla="*/ 130 w 550"/>
                <a:gd name="T3" fmla="*/ 2 h 580"/>
                <a:gd name="T4" fmla="*/ 152 w 550"/>
                <a:gd name="T5" fmla="*/ 11 h 580"/>
                <a:gd name="T6" fmla="*/ 172 w 550"/>
                <a:gd name="T7" fmla="*/ 23 h 580"/>
                <a:gd name="T8" fmla="*/ 188 w 550"/>
                <a:gd name="T9" fmla="*/ 39 h 580"/>
                <a:gd name="T10" fmla="*/ 200 w 550"/>
                <a:gd name="T11" fmla="*/ 59 h 580"/>
                <a:gd name="T12" fmla="*/ 209 w 550"/>
                <a:gd name="T13" fmla="*/ 81 h 580"/>
                <a:gd name="T14" fmla="*/ 211 w 550"/>
                <a:gd name="T15" fmla="*/ 105 h 580"/>
                <a:gd name="T16" fmla="*/ 211 w 550"/>
                <a:gd name="T17" fmla="*/ 369 h 580"/>
                <a:gd name="T18" fmla="*/ 444 w 550"/>
                <a:gd name="T19" fmla="*/ 369 h 580"/>
                <a:gd name="T20" fmla="*/ 469 w 550"/>
                <a:gd name="T21" fmla="*/ 372 h 580"/>
                <a:gd name="T22" fmla="*/ 490 w 550"/>
                <a:gd name="T23" fmla="*/ 380 h 580"/>
                <a:gd name="T24" fmla="*/ 510 w 550"/>
                <a:gd name="T25" fmla="*/ 393 h 580"/>
                <a:gd name="T26" fmla="*/ 526 w 550"/>
                <a:gd name="T27" fmla="*/ 409 h 580"/>
                <a:gd name="T28" fmla="*/ 539 w 550"/>
                <a:gd name="T29" fmla="*/ 429 h 580"/>
                <a:gd name="T30" fmla="*/ 547 w 550"/>
                <a:gd name="T31" fmla="*/ 450 h 580"/>
                <a:gd name="T32" fmla="*/ 550 w 550"/>
                <a:gd name="T33" fmla="*/ 475 h 580"/>
                <a:gd name="T34" fmla="*/ 547 w 550"/>
                <a:gd name="T35" fmla="*/ 499 h 580"/>
                <a:gd name="T36" fmla="*/ 539 w 550"/>
                <a:gd name="T37" fmla="*/ 522 h 580"/>
                <a:gd name="T38" fmla="*/ 526 w 550"/>
                <a:gd name="T39" fmla="*/ 541 h 580"/>
                <a:gd name="T40" fmla="*/ 510 w 550"/>
                <a:gd name="T41" fmla="*/ 558 h 580"/>
                <a:gd name="T42" fmla="*/ 490 w 550"/>
                <a:gd name="T43" fmla="*/ 570 h 580"/>
                <a:gd name="T44" fmla="*/ 469 w 550"/>
                <a:gd name="T45" fmla="*/ 577 h 580"/>
                <a:gd name="T46" fmla="*/ 444 w 550"/>
                <a:gd name="T47" fmla="*/ 580 h 580"/>
                <a:gd name="T48" fmla="*/ 106 w 550"/>
                <a:gd name="T49" fmla="*/ 580 h 580"/>
                <a:gd name="T50" fmla="*/ 82 w 550"/>
                <a:gd name="T51" fmla="*/ 577 h 580"/>
                <a:gd name="T52" fmla="*/ 59 w 550"/>
                <a:gd name="T53" fmla="*/ 570 h 580"/>
                <a:gd name="T54" fmla="*/ 39 w 550"/>
                <a:gd name="T55" fmla="*/ 558 h 580"/>
                <a:gd name="T56" fmla="*/ 23 w 550"/>
                <a:gd name="T57" fmla="*/ 541 h 580"/>
                <a:gd name="T58" fmla="*/ 10 w 550"/>
                <a:gd name="T59" fmla="*/ 522 h 580"/>
                <a:gd name="T60" fmla="*/ 3 w 550"/>
                <a:gd name="T61" fmla="*/ 499 h 580"/>
                <a:gd name="T62" fmla="*/ 0 w 550"/>
                <a:gd name="T63" fmla="*/ 475 h 580"/>
                <a:gd name="T64" fmla="*/ 0 w 550"/>
                <a:gd name="T65" fmla="*/ 105 h 580"/>
                <a:gd name="T66" fmla="*/ 3 w 550"/>
                <a:gd name="T67" fmla="*/ 81 h 580"/>
                <a:gd name="T68" fmla="*/ 10 w 550"/>
                <a:gd name="T69" fmla="*/ 59 h 580"/>
                <a:gd name="T70" fmla="*/ 23 w 550"/>
                <a:gd name="T71" fmla="*/ 39 h 580"/>
                <a:gd name="T72" fmla="*/ 39 w 550"/>
                <a:gd name="T73" fmla="*/ 23 h 580"/>
                <a:gd name="T74" fmla="*/ 59 w 550"/>
                <a:gd name="T75" fmla="*/ 11 h 580"/>
                <a:gd name="T76" fmla="*/ 82 w 550"/>
                <a:gd name="T77" fmla="*/ 2 h 580"/>
                <a:gd name="T78" fmla="*/ 106 w 550"/>
                <a:gd name="T79" fmla="*/ 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0" h="580">
                  <a:moveTo>
                    <a:pt x="106" y="0"/>
                  </a:moveTo>
                  <a:lnTo>
                    <a:pt x="130" y="2"/>
                  </a:lnTo>
                  <a:lnTo>
                    <a:pt x="152" y="11"/>
                  </a:lnTo>
                  <a:lnTo>
                    <a:pt x="172" y="23"/>
                  </a:lnTo>
                  <a:lnTo>
                    <a:pt x="188" y="39"/>
                  </a:lnTo>
                  <a:lnTo>
                    <a:pt x="200" y="59"/>
                  </a:lnTo>
                  <a:lnTo>
                    <a:pt x="209" y="81"/>
                  </a:lnTo>
                  <a:lnTo>
                    <a:pt x="211" y="105"/>
                  </a:lnTo>
                  <a:lnTo>
                    <a:pt x="211" y="369"/>
                  </a:lnTo>
                  <a:lnTo>
                    <a:pt x="444" y="369"/>
                  </a:lnTo>
                  <a:lnTo>
                    <a:pt x="469" y="372"/>
                  </a:lnTo>
                  <a:lnTo>
                    <a:pt x="490" y="380"/>
                  </a:lnTo>
                  <a:lnTo>
                    <a:pt x="510" y="393"/>
                  </a:lnTo>
                  <a:lnTo>
                    <a:pt x="526" y="409"/>
                  </a:lnTo>
                  <a:lnTo>
                    <a:pt x="539" y="429"/>
                  </a:lnTo>
                  <a:lnTo>
                    <a:pt x="547" y="450"/>
                  </a:lnTo>
                  <a:lnTo>
                    <a:pt x="550" y="475"/>
                  </a:lnTo>
                  <a:lnTo>
                    <a:pt x="547" y="499"/>
                  </a:lnTo>
                  <a:lnTo>
                    <a:pt x="539" y="522"/>
                  </a:lnTo>
                  <a:lnTo>
                    <a:pt x="526" y="541"/>
                  </a:lnTo>
                  <a:lnTo>
                    <a:pt x="510" y="558"/>
                  </a:lnTo>
                  <a:lnTo>
                    <a:pt x="490" y="570"/>
                  </a:lnTo>
                  <a:lnTo>
                    <a:pt x="469" y="577"/>
                  </a:lnTo>
                  <a:lnTo>
                    <a:pt x="444" y="580"/>
                  </a:lnTo>
                  <a:lnTo>
                    <a:pt x="106" y="580"/>
                  </a:lnTo>
                  <a:lnTo>
                    <a:pt x="82" y="577"/>
                  </a:lnTo>
                  <a:lnTo>
                    <a:pt x="59" y="570"/>
                  </a:lnTo>
                  <a:lnTo>
                    <a:pt x="39" y="558"/>
                  </a:lnTo>
                  <a:lnTo>
                    <a:pt x="23" y="541"/>
                  </a:lnTo>
                  <a:lnTo>
                    <a:pt x="10" y="522"/>
                  </a:lnTo>
                  <a:lnTo>
                    <a:pt x="3" y="499"/>
                  </a:lnTo>
                  <a:lnTo>
                    <a:pt x="0" y="475"/>
                  </a:lnTo>
                  <a:lnTo>
                    <a:pt x="0" y="105"/>
                  </a:lnTo>
                  <a:lnTo>
                    <a:pt x="3" y="81"/>
                  </a:lnTo>
                  <a:lnTo>
                    <a:pt x="10" y="59"/>
                  </a:lnTo>
                  <a:lnTo>
                    <a:pt x="23" y="39"/>
                  </a:lnTo>
                  <a:lnTo>
                    <a:pt x="39" y="23"/>
                  </a:lnTo>
                  <a:lnTo>
                    <a:pt x="59" y="11"/>
                  </a:lnTo>
                  <a:lnTo>
                    <a:pt x="82" y="2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7" name="Group 146"/>
          <p:cNvGrpSpPr/>
          <p:nvPr/>
        </p:nvGrpSpPr>
        <p:grpSpPr>
          <a:xfrm>
            <a:off x="8503579" y="910767"/>
            <a:ext cx="568325" cy="568325"/>
            <a:chOff x="5334000" y="1911350"/>
            <a:chExt cx="568325" cy="568325"/>
          </a:xfrm>
          <a:solidFill>
            <a:srgbClr val="000000"/>
          </a:solidFill>
        </p:grpSpPr>
        <p:sp>
          <p:nvSpPr>
            <p:cNvPr id="478" name="Freeform 68"/>
            <p:cNvSpPr>
              <a:spLocks/>
            </p:cNvSpPr>
            <p:nvPr/>
          </p:nvSpPr>
          <p:spPr bwMode="auto">
            <a:xfrm>
              <a:off x="5368925" y="1911350"/>
              <a:ext cx="104775" cy="104775"/>
            </a:xfrm>
            <a:custGeom>
              <a:avLst/>
              <a:gdLst>
                <a:gd name="T0" fmla="*/ 569 w 659"/>
                <a:gd name="T1" fmla="*/ 0 h 659"/>
                <a:gd name="T2" fmla="*/ 591 w 659"/>
                <a:gd name="T3" fmla="*/ 4 h 659"/>
                <a:gd name="T4" fmla="*/ 611 w 659"/>
                <a:gd name="T5" fmla="*/ 14 h 659"/>
                <a:gd name="T6" fmla="*/ 629 w 659"/>
                <a:gd name="T7" fmla="*/ 29 h 659"/>
                <a:gd name="T8" fmla="*/ 645 w 659"/>
                <a:gd name="T9" fmla="*/ 47 h 659"/>
                <a:gd name="T10" fmla="*/ 654 w 659"/>
                <a:gd name="T11" fmla="*/ 68 h 659"/>
                <a:gd name="T12" fmla="*/ 659 w 659"/>
                <a:gd name="T13" fmla="*/ 90 h 659"/>
                <a:gd name="T14" fmla="*/ 659 w 659"/>
                <a:gd name="T15" fmla="*/ 112 h 659"/>
                <a:gd name="T16" fmla="*/ 654 w 659"/>
                <a:gd name="T17" fmla="*/ 133 h 659"/>
                <a:gd name="T18" fmla="*/ 645 w 659"/>
                <a:gd name="T19" fmla="*/ 154 h 659"/>
                <a:gd name="T20" fmla="*/ 629 w 659"/>
                <a:gd name="T21" fmla="*/ 173 h 659"/>
                <a:gd name="T22" fmla="*/ 173 w 659"/>
                <a:gd name="T23" fmla="*/ 629 h 659"/>
                <a:gd name="T24" fmla="*/ 157 w 659"/>
                <a:gd name="T25" fmla="*/ 643 h 659"/>
                <a:gd name="T26" fmla="*/ 139 w 659"/>
                <a:gd name="T27" fmla="*/ 651 h 659"/>
                <a:gd name="T28" fmla="*/ 120 w 659"/>
                <a:gd name="T29" fmla="*/ 657 h 659"/>
                <a:gd name="T30" fmla="*/ 101 w 659"/>
                <a:gd name="T31" fmla="*/ 659 h 659"/>
                <a:gd name="T32" fmla="*/ 82 w 659"/>
                <a:gd name="T33" fmla="*/ 657 h 659"/>
                <a:gd name="T34" fmla="*/ 62 w 659"/>
                <a:gd name="T35" fmla="*/ 651 h 659"/>
                <a:gd name="T36" fmla="*/ 44 w 659"/>
                <a:gd name="T37" fmla="*/ 643 h 659"/>
                <a:gd name="T38" fmla="*/ 29 w 659"/>
                <a:gd name="T39" fmla="*/ 629 h 659"/>
                <a:gd name="T40" fmla="*/ 14 w 659"/>
                <a:gd name="T41" fmla="*/ 611 h 659"/>
                <a:gd name="T42" fmla="*/ 4 w 659"/>
                <a:gd name="T43" fmla="*/ 590 h 659"/>
                <a:gd name="T44" fmla="*/ 0 w 659"/>
                <a:gd name="T45" fmla="*/ 569 h 659"/>
                <a:gd name="T46" fmla="*/ 0 w 659"/>
                <a:gd name="T47" fmla="*/ 546 h 659"/>
                <a:gd name="T48" fmla="*/ 4 w 659"/>
                <a:gd name="T49" fmla="*/ 524 h 659"/>
                <a:gd name="T50" fmla="*/ 14 w 659"/>
                <a:gd name="T51" fmla="*/ 503 h 659"/>
                <a:gd name="T52" fmla="*/ 29 w 659"/>
                <a:gd name="T53" fmla="*/ 485 h 659"/>
                <a:gd name="T54" fmla="*/ 486 w 659"/>
                <a:gd name="T55" fmla="*/ 29 h 659"/>
                <a:gd name="T56" fmla="*/ 504 w 659"/>
                <a:gd name="T57" fmla="*/ 14 h 659"/>
                <a:gd name="T58" fmla="*/ 525 w 659"/>
                <a:gd name="T59" fmla="*/ 4 h 659"/>
                <a:gd name="T60" fmla="*/ 547 w 659"/>
                <a:gd name="T61" fmla="*/ 0 h 659"/>
                <a:gd name="T62" fmla="*/ 569 w 659"/>
                <a:gd name="T63" fmla="*/ 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9" h="659">
                  <a:moveTo>
                    <a:pt x="569" y="0"/>
                  </a:moveTo>
                  <a:lnTo>
                    <a:pt x="591" y="4"/>
                  </a:lnTo>
                  <a:lnTo>
                    <a:pt x="611" y="14"/>
                  </a:lnTo>
                  <a:lnTo>
                    <a:pt x="629" y="29"/>
                  </a:lnTo>
                  <a:lnTo>
                    <a:pt x="645" y="47"/>
                  </a:lnTo>
                  <a:lnTo>
                    <a:pt x="654" y="68"/>
                  </a:lnTo>
                  <a:lnTo>
                    <a:pt x="659" y="90"/>
                  </a:lnTo>
                  <a:lnTo>
                    <a:pt x="659" y="112"/>
                  </a:lnTo>
                  <a:lnTo>
                    <a:pt x="654" y="133"/>
                  </a:lnTo>
                  <a:lnTo>
                    <a:pt x="645" y="154"/>
                  </a:lnTo>
                  <a:lnTo>
                    <a:pt x="629" y="173"/>
                  </a:lnTo>
                  <a:lnTo>
                    <a:pt x="173" y="629"/>
                  </a:lnTo>
                  <a:lnTo>
                    <a:pt x="157" y="643"/>
                  </a:lnTo>
                  <a:lnTo>
                    <a:pt x="139" y="651"/>
                  </a:lnTo>
                  <a:lnTo>
                    <a:pt x="120" y="657"/>
                  </a:lnTo>
                  <a:lnTo>
                    <a:pt x="101" y="659"/>
                  </a:lnTo>
                  <a:lnTo>
                    <a:pt x="82" y="657"/>
                  </a:lnTo>
                  <a:lnTo>
                    <a:pt x="62" y="651"/>
                  </a:lnTo>
                  <a:lnTo>
                    <a:pt x="44" y="643"/>
                  </a:lnTo>
                  <a:lnTo>
                    <a:pt x="29" y="629"/>
                  </a:lnTo>
                  <a:lnTo>
                    <a:pt x="14" y="611"/>
                  </a:lnTo>
                  <a:lnTo>
                    <a:pt x="4" y="590"/>
                  </a:lnTo>
                  <a:lnTo>
                    <a:pt x="0" y="569"/>
                  </a:lnTo>
                  <a:lnTo>
                    <a:pt x="0" y="546"/>
                  </a:lnTo>
                  <a:lnTo>
                    <a:pt x="4" y="524"/>
                  </a:lnTo>
                  <a:lnTo>
                    <a:pt x="14" y="503"/>
                  </a:lnTo>
                  <a:lnTo>
                    <a:pt x="29" y="485"/>
                  </a:lnTo>
                  <a:lnTo>
                    <a:pt x="486" y="29"/>
                  </a:lnTo>
                  <a:lnTo>
                    <a:pt x="504" y="14"/>
                  </a:lnTo>
                  <a:lnTo>
                    <a:pt x="525" y="4"/>
                  </a:lnTo>
                  <a:lnTo>
                    <a:pt x="547" y="0"/>
                  </a:lnTo>
                  <a:lnTo>
                    <a:pt x="5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70"/>
            <p:cNvSpPr>
              <a:spLocks noEditPoints="1"/>
            </p:cNvSpPr>
            <p:nvPr/>
          </p:nvSpPr>
          <p:spPr bwMode="auto">
            <a:xfrm>
              <a:off x="5334000" y="1912938"/>
              <a:ext cx="568325" cy="566737"/>
            </a:xfrm>
            <a:custGeom>
              <a:avLst/>
              <a:gdLst>
                <a:gd name="T0" fmla="*/ 745 w 3578"/>
                <a:gd name="T1" fmla="*/ 3328 h 3574"/>
                <a:gd name="T2" fmla="*/ 811 w 3578"/>
                <a:gd name="T3" fmla="*/ 2783 h 3574"/>
                <a:gd name="T4" fmla="*/ 796 w 3578"/>
                <a:gd name="T5" fmla="*/ 2719 h 3574"/>
                <a:gd name="T6" fmla="*/ 826 w 3578"/>
                <a:gd name="T7" fmla="*/ 2658 h 3574"/>
                <a:gd name="T8" fmla="*/ 887 w 3578"/>
                <a:gd name="T9" fmla="*/ 2629 h 3574"/>
                <a:gd name="T10" fmla="*/ 951 w 3578"/>
                <a:gd name="T11" fmla="*/ 2644 h 3574"/>
                <a:gd name="T12" fmla="*/ 1661 w 3578"/>
                <a:gd name="T13" fmla="*/ 2413 h 3574"/>
                <a:gd name="T14" fmla="*/ 1414 w 3578"/>
                <a:gd name="T15" fmla="*/ 2152 h 3574"/>
                <a:gd name="T16" fmla="*/ 1414 w 3578"/>
                <a:gd name="T17" fmla="*/ 2086 h 3574"/>
                <a:gd name="T18" fmla="*/ 1456 w 3578"/>
                <a:gd name="T19" fmla="*/ 2032 h 3574"/>
                <a:gd name="T20" fmla="*/ 1519 w 3578"/>
                <a:gd name="T21" fmla="*/ 2017 h 3574"/>
                <a:gd name="T22" fmla="*/ 1442 w 3578"/>
                <a:gd name="T23" fmla="*/ 1912 h 3574"/>
                <a:gd name="T24" fmla="*/ 637 w 3578"/>
                <a:gd name="T25" fmla="*/ 821 h 3574"/>
                <a:gd name="T26" fmla="*/ 1048 w 3578"/>
                <a:gd name="T27" fmla="*/ 410 h 3574"/>
                <a:gd name="T28" fmla="*/ 2501 w 3578"/>
                <a:gd name="T29" fmla="*/ 1574 h 3574"/>
                <a:gd name="T30" fmla="*/ 2647 w 3578"/>
                <a:gd name="T31" fmla="*/ 950 h 3574"/>
                <a:gd name="T32" fmla="*/ 2632 w 3578"/>
                <a:gd name="T33" fmla="*/ 886 h 3574"/>
                <a:gd name="T34" fmla="*/ 2661 w 3578"/>
                <a:gd name="T35" fmla="*/ 825 h 3574"/>
                <a:gd name="T36" fmla="*/ 2722 w 3578"/>
                <a:gd name="T37" fmla="*/ 796 h 3574"/>
                <a:gd name="T38" fmla="*/ 2787 w 3578"/>
                <a:gd name="T39" fmla="*/ 810 h 3574"/>
                <a:gd name="T40" fmla="*/ 3333 w 3578"/>
                <a:gd name="T41" fmla="*/ 743 h 3574"/>
                <a:gd name="T42" fmla="*/ 2844 w 3578"/>
                <a:gd name="T43" fmla="*/ 0 h 3574"/>
                <a:gd name="T44" fmla="*/ 2905 w 3578"/>
                <a:gd name="T45" fmla="*/ 29 h 3574"/>
                <a:gd name="T46" fmla="*/ 3572 w 3578"/>
                <a:gd name="T47" fmla="*/ 711 h 3574"/>
                <a:gd name="T48" fmla="*/ 3572 w 3578"/>
                <a:gd name="T49" fmla="*/ 777 h 3574"/>
                <a:gd name="T50" fmla="*/ 3101 w 3578"/>
                <a:gd name="T51" fmla="*/ 1263 h 3574"/>
                <a:gd name="T52" fmla="*/ 2644 w 3578"/>
                <a:gd name="T53" fmla="*/ 1718 h 3574"/>
                <a:gd name="T54" fmla="*/ 3441 w 3578"/>
                <a:gd name="T55" fmla="*/ 2527 h 3574"/>
                <a:gd name="T56" fmla="*/ 3441 w 3578"/>
                <a:gd name="T57" fmla="*/ 2594 h 3574"/>
                <a:gd name="T58" fmla="*/ 3397 w 3578"/>
                <a:gd name="T59" fmla="*/ 2647 h 3574"/>
                <a:gd name="T60" fmla="*/ 3333 w 3578"/>
                <a:gd name="T61" fmla="*/ 2662 h 3574"/>
                <a:gd name="T62" fmla="*/ 3272 w 3578"/>
                <a:gd name="T63" fmla="*/ 2633 h 3574"/>
                <a:gd name="T64" fmla="*/ 1785 w 3578"/>
                <a:gd name="T65" fmla="*/ 1148 h 3574"/>
                <a:gd name="T66" fmla="*/ 1062 w 3578"/>
                <a:gd name="T67" fmla="*/ 1245 h 3574"/>
                <a:gd name="T68" fmla="*/ 3380 w 3578"/>
                <a:gd name="T69" fmla="*/ 3027 h 3574"/>
                <a:gd name="T70" fmla="*/ 3435 w 3578"/>
                <a:gd name="T71" fmla="*/ 3063 h 3574"/>
                <a:gd name="T72" fmla="*/ 3457 w 3578"/>
                <a:gd name="T73" fmla="*/ 3127 h 3574"/>
                <a:gd name="T74" fmla="*/ 3433 w 3578"/>
                <a:gd name="T75" fmla="*/ 3190 h 3574"/>
                <a:gd name="T76" fmla="*/ 3377 w 3578"/>
                <a:gd name="T77" fmla="*/ 3225 h 3574"/>
                <a:gd name="T78" fmla="*/ 2788 w 3578"/>
                <a:gd name="T79" fmla="*/ 3216 h 3574"/>
                <a:gd name="T80" fmla="*/ 2733 w 3578"/>
                <a:gd name="T81" fmla="*/ 3199 h 3574"/>
                <a:gd name="T82" fmla="*/ 817 w 3578"/>
                <a:gd name="T83" fmla="*/ 3545 h 3574"/>
                <a:gd name="T84" fmla="*/ 765 w 3578"/>
                <a:gd name="T85" fmla="*/ 3572 h 3574"/>
                <a:gd name="T86" fmla="*/ 706 w 3578"/>
                <a:gd name="T87" fmla="*/ 3566 h 3574"/>
                <a:gd name="T88" fmla="*/ 29 w 3578"/>
                <a:gd name="T89" fmla="*/ 2902 h 3574"/>
                <a:gd name="T90" fmla="*/ 0 w 3578"/>
                <a:gd name="T91" fmla="*/ 2841 h 3574"/>
                <a:gd name="T92" fmla="*/ 14 w 3578"/>
                <a:gd name="T93" fmla="*/ 2775 h 3574"/>
                <a:gd name="T94" fmla="*/ 846 w 3578"/>
                <a:gd name="T95" fmla="*/ 1317 h 3574"/>
                <a:gd name="T96" fmla="*/ 408 w 3578"/>
                <a:gd name="T97" fmla="*/ 877 h 3574"/>
                <a:gd name="T98" fmla="*/ 391 w 3578"/>
                <a:gd name="T99" fmla="*/ 821 h 3574"/>
                <a:gd name="T100" fmla="*/ 408 w 3578"/>
                <a:gd name="T101" fmla="*/ 764 h 3574"/>
                <a:gd name="T102" fmla="*/ 983 w 3578"/>
                <a:gd name="T103" fmla="*/ 189 h 3574"/>
                <a:gd name="T104" fmla="*/ 998 w 3578"/>
                <a:gd name="T105" fmla="*/ 179 h 3574"/>
                <a:gd name="T106" fmla="*/ 1009 w 3578"/>
                <a:gd name="T107" fmla="*/ 173 h 3574"/>
                <a:gd name="T108" fmla="*/ 1024 w 3578"/>
                <a:gd name="T109" fmla="*/ 168 h 3574"/>
                <a:gd name="T110" fmla="*/ 1038 w 3578"/>
                <a:gd name="T111" fmla="*/ 166 h 3574"/>
                <a:gd name="T112" fmla="*/ 1053 w 3578"/>
                <a:gd name="T113" fmla="*/ 166 h 3574"/>
                <a:gd name="T114" fmla="*/ 1067 w 3578"/>
                <a:gd name="T115" fmla="*/ 167 h 3574"/>
                <a:gd name="T116" fmla="*/ 1079 w 3578"/>
                <a:gd name="T117" fmla="*/ 170 h 3574"/>
                <a:gd name="T118" fmla="*/ 1096 w 3578"/>
                <a:gd name="T119" fmla="*/ 178 h 3574"/>
                <a:gd name="T120" fmla="*/ 1107 w 3578"/>
                <a:gd name="T121" fmla="*/ 184 h 3574"/>
                <a:gd name="T122" fmla="*/ 1544 w 3578"/>
                <a:gd name="T123" fmla="*/ 619 h 3574"/>
                <a:gd name="T124" fmla="*/ 2779 w 3578"/>
                <a:gd name="T125" fmla="*/ 14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8" h="3574">
                  <a:moveTo>
                    <a:pt x="1303" y="1774"/>
                  </a:moveTo>
                  <a:lnTo>
                    <a:pt x="245" y="2830"/>
                  </a:lnTo>
                  <a:lnTo>
                    <a:pt x="745" y="3328"/>
                  </a:lnTo>
                  <a:lnTo>
                    <a:pt x="1049" y="3025"/>
                  </a:lnTo>
                  <a:lnTo>
                    <a:pt x="826" y="2802"/>
                  </a:lnTo>
                  <a:lnTo>
                    <a:pt x="811" y="2783"/>
                  </a:lnTo>
                  <a:lnTo>
                    <a:pt x="802" y="2764"/>
                  </a:lnTo>
                  <a:lnTo>
                    <a:pt x="796" y="2741"/>
                  </a:lnTo>
                  <a:lnTo>
                    <a:pt x="796" y="2719"/>
                  </a:lnTo>
                  <a:lnTo>
                    <a:pt x="802" y="2697"/>
                  </a:lnTo>
                  <a:lnTo>
                    <a:pt x="811" y="2677"/>
                  </a:lnTo>
                  <a:lnTo>
                    <a:pt x="826" y="2658"/>
                  </a:lnTo>
                  <a:lnTo>
                    <a:pt x="844" y="2644"/>
                  </a:lnTo>
                  <a:lnTo>
                    <a:pt x="865" y="2634"/>
                  </a:lnTo>
                  <a:lnTo>
                    <a:pt x="887" y="2629"/>
                  </a:lnTo>
                  <a:lnTo>
                    <a:pt x="908" y="2629"/>
                  </a:lnTo>
                  <a:lnTo>
                    <a:pt x="931" y="2634"/>
                  </a:lnTo>
                  <a:lnTo>
                    <a:pt x="951" y="2644"/>
                  </a:lnTo>
                  <a:lnTo>
                    <a:pt x="969" y="2658"/>
                  </a:lnTo>
                  <a:lnTo>
                    <a:pt x="1193" y="2881"/>
                  </a:lnTo>
                  <a:lnTo>
                    <a:pt x="1661" y="2413"/>
                  </a:lnTo>
                  <a:lnTo>
                    <a:pt x="1438" y="2191"/>
                  </a:lnTo>
                  <a:lnTo>
                    <a:pt x="1424" y="2173"/>
                  </a:lnTo>
                  <a:lnTo>
                    <a:pt x="1414" y="2152"/>
                  </a:lnTo>
                  <a:lnTo>
                    <a:pt x="1408" y="2130"/>
                  </a:lnTo>
                  <a:lnTo>
                    <a:pt x="1408" y="2108"/>
                  </a:lnTo>
                  <a:lnTo>
                    <a:pt x="1414" y="2086"/>
                  </a:lnTo>
                  <a:lnTo>
                    <a:pt x="1424" y="2065"/>
                  </a:lnTo>
                  <a:lnTo>
                    <a:pt x="1438" y="2047"/>
                  </a:lnTo>
                  <a:lnTo>
                    <a:pt x="1456" y="2032"/>
                  </a:lnTo>
                  <a:lnTo>
                    <a:pt x="1476" y="2023"/>
                  </a:lnTo>
                  <a:lnTo>
                    <a:pt x="1498" y="2018"/>
                  </a:lnTo>
                  <a:lnTo>
                    <a:pt x="1519" y="2017"/>
                  </a:lnTo>
                  <a:lnTo>
                    <a:pt x="1541" y="2023"/>
                  </a:lnTo>
                  <a:lnTo>
                    <a:pt x="1562" y="2031"/>
                  </a:lnTo>
                  <a:lnTo>
                    <a:pt x="1442" y="1912"/>
                  </a:lnTo>
                  <a:lnTo>
                    <a:pt x="1303" y="1774"/>
                  </a:lnTo>
                  <a:close/>
                  <a:moveTo>
                    <a:pt x="1048" y="410"/>
                  </a:moveTo>
                  <a:lnTo>
                    <a:pt x="637" y="821"/>
                  </a:lnTo>
                  <a:lnTo>
                    <a:pt x="918" y="1101"/>
                  </a:lnTo>
                  <a:lnTo>
                    <a:pt x="1329" y="691"/>
                  </a:lnTo>
                  <a:lnTo>
                    <a:pt x="1048" y="410"/>
                  </a:lnTo>
                  <a:close/>
                  <a:moveTo>
                    <a:pt x="2833" y="245"/>
                  </a:moveTo>
                  <a:lnTo>
                    <a:pt x="2001" y="1075"/>
                  </a:lnTo>
                  <a:lnTo>
                    <a:pt x="2501" y="1574"/>
                  </a:lnTo>
                  <a:lnTo>
                    <a:pt x="2884" y="1192"/>
                  </a:lnTo>
                  <a:lnTo>
                    <a:pt x="2661" y="969"/>
                  </a:lnTo>
                  <a:lnTo>
                    <a:pt x="2647" y="950"/>
                  </a:lnTo>
                  <a:lnTo>
                    <a:pt x="2637" y="929"/>
                  </a:lnTo>
                  <a:lnTo>
                    <a:pt x="2632" y="908"/>
                  </a:lnTo>
                  <a:lnTo>
                    <a:pt x="2632" y="886"/>
                  </a:lnTo>
                  <a:lnTo>
                    <a:pt x="2637" y="864"/>
                  </a:lnTo>
                  <a:lnTo>
                    <a:pt x="2647" y="843"/>
                  </a:lnTo>
                  <a:lnTo>
                    <a:pt x="2661" y="825"/>
                  </a:lnTo>
                  <a:lnTo>
                    <a:pt x="2679" y="810"/>
                  </a:lnTo>
                  <a:lnTo>
                    <a:pt x="2700" y="800"/>
                  </a:lnTo>
                  <a:lnTo>
                    <a:pt x="2722" y="796"/>
                  </a:lnTo>
                  <a:lnTo>
                    <a:pt x="2745" y="796"/>
                  </a:lnTo>
                  <a:lnTo>
                    <a:pt x="2766" y="800"/>
                  </a:lnTo>
                  <a:lnTo>
                    <a:pt x="2787" y="810"/>
                  </a:lnTo>
                  <a:lnTo>
                    <a:pt x="2806" y="825"/>
                  </a:lnTo>
                  <a:lnTo>
                    <a:pt x="3029" y="1048"/>
                  </a:lnTo>
                  <a:lnTo>
                    <a:pt x="3333" y="743"/>
                  </a:lnTo>
                  <a:lnTo>
                    <a:pt x="2833" y="245"/>
                  </a:lnTo>
                  <a:close/>
                  <a:moveTo>
                    <a:pt x="2822" y="0"/>
                  </a:moveTo>
                  <a:lnTo>
                    <a:pt x="2844" y="0"/>
                  </a:lnTo>
                  <a:lnTo>
                    <a:pt x="2866" y="5"/>
                  </a:lnTo>
                  <a:lnTo>
                    <a:pt x="2886" y="14"/>
                  </a:lnTo>
                  <a:lnTo>
                    <a:pt x="2905" y="29"/>
                  </a:lnTo>
                  <a:lnTo>
                    <a:pt x="3548" y="672"/>
                  </a:lnTo>
                  <a:lnTo>
                    <a:pt x="3563" y="690"/>
                  </a:lnTo>
                  <a:lnTo>
                    <a:pt x="3572" y="711"/>
                  </a:lnTo>
                  <a:lnTo>
                    <a:pt x="3578" y="732"/>
                  </a:lnTo>
                  <a:lnTo>
                    <a:pt x="3578" y="755"/>
                  </a:lnTo>
                  <a:lnTo>
                    <a:pt x="3572" y="777"/>
                  </a:lnTo>
                  <a:lnTo>
                    <a:pt x="3563" y="798"/>
                  </a:lnTo>
                  <a:lnTo>
                    <a:pt x="3548" y="816"/>
                  </a:lnTo>
                  <a:lnTo>
                    <a:pt x="3101" y="1263"/>
                  </a:lnTo>
                  <a:lnTo>
                    <a:pt x="3101" y="1263"/>
                  </a:lnTo>
                  <a:lnTo>
                    <a:pt x="3101" y="1263"/>
                  </a:lnTo>
                  <a:lnTo>
                    <a:pt x="2644" y="1718"/>
                  </a:lnTo>
                  <a:lnTo>
                    <a:pt x="3416" y="2489"/>
                  </a:lnTo>
                  <a:lnTo>
                    <a:pt x="3431" y="2507"/>
                  </a:lnTo>
                  <a:lnTo>
                    <a:pt x="3441" y="2527"/>
                  </a:lnTo>
                  <a:lnTo>
                    <a:pt x="3445" y="2549"/>
                  </a:lnTo>
                  <a:lnTo>
                    <a:pt x="3445" y="2572"/>
                  </a:lnTo>
                  <a:lnTo>
                    <a:pt x="3441" y="2594"/>
                  </a:lnTo>
                  <a:lnTo>
                    <a:pt x="3431" y="2614"/>
                  </a:lnTo>
                  <a:lnTo>
                    <a:pt x="3416" y="2633"/>
                  </a:lnTo>
                  <a:lnTo>
                    <a:pt x="3397" y="2647"/>
                  </a:lnTo>
                  <a:lnTo>
                    <a:pt x="3377" y="2657"/>
                  </a:lnTo>
                  <a:lnTo>
                    <a:pt x="3355" y="2662"/>
                  </a:lnTo>
                  <a:lnTo>
                    <a:pt x="3333" y="2662"/>
                  </a:lnTo>
                  <a:lnTo>
                    <a:pt x="3311" y="2657"/>
                  </a:lnTo>
                  <a:lnTo>
                    <a:pt x="3290" y="2647"/>
                  </a:lnTo>
                  <a:lnTo>
                    <a:pt x="3272" y="2633"/>
                  </a:lnTo>
                  <a:lnTo>
                    <a:pt x="2429" y="1791"/>
                  </a:lnTo>
                  <a:lnTo>
                    <a:pt x="2429" y="1790"/>
                  </a:lnTo>
                  <a:lnTo>
                    <a:pt x="1785" y="1148"/>
                  </a:lnTo>
                  <a:lnTo>
                    <a:pt x="1785" y="1148"/>
                  </a:lnTo>
                  <a:lnTo>
                    <a:pt x="1473" y="835"/>
                  </a:lnTo>
                  <a:lnTo>
                    <a:pt x="1062" y="1245"/>
                  </a:lnTo>
                  <a:lnTo>
                    <a:pt x="2833" y="3014"/>
                  </a:lnTo>
                  <a:lnTo>
                    <a:pt x="3357" y="3024"/>
                  </a:lnTo>
                  <a:lnTo>
                    <a:pt x="3380" y="3027"/>
                  </a:lnTo>
                  <a:lnTo>
                    <a:pt x="3401" y="3034"/>
                  </a:lnTo>
                  <a:lnTo>
                    <a:pt x="3420" y="3047"/>
                  </a:lnTo>
                  <a:lnTo>
                    <a:pt x="3435" y="3063"/>
                  </a:lnTo>
                  <a:lnTo>
                    <a:pt x="3447" y="3082"/>
                  </a:lnTo>
                  <a:lnTo>
                    <a:pt x="3455" y="3104"/>
                  </a:lnTo>
                  <a:lnTo>
                    <a:pt x="3457" y="3127"/>
                  </a:lnTo>
                  <a:lnTo>
                    <a:pt x="3454" y="3150"/>
                  </a:lnTo>
                  <a:lnTo>
                    <a:pt x="3446" y="3171"/>
                  </a:lnTo>
                  <a:lnTo>
                    <a:pt x="3433" y="3190"/>
                  </a:lnTo>
                  <a:lnTo>
                    <a:pt x="3418" y="3205"/>
                  </a:lnTo>
                  <a:lnTo>
                    <a:pt x="3399" y="3217"/>
                  </a:lnTo>
                  <a:lnTo>
                    <a:pt x="3377" y="3225"/>
                  </a:lnTo>
                  <a:lnTo>
                    <a:pt x="3355" y="3227"/>
                  </a:lnTo>
                  <a:lnTo>
                    <a:pt x="3352" y="3227"/>
                  </a:lnTo>
                  <a:lnTo>
                    <a:pt x="2788" y="3216"/>
                  </a:lnTo>
                  <a:lnTo>
                    <a:pt x="2769" y="3214"/>
                  </a:lnTo>
                  <a:lnTo>
                    <a:pt x="2750" y="3208"/>
                  </a:lnTo>
                  <a:lnTo>
                    <a:pt x="2733" y="3199"/>
                  </a:lnTo>
                  <a:lnTo>
                    <a:pt x="2717" y="3187"/>
                  </a:lnTo>
                  <a:lnTo>
                    <a:pt x="1946" y="2415"/>
                  </a:lnTo>
                  <a:lnTo>
                    <a:pt x="817" y="3545"/>
                  </a:lnTo>
                  <a:lnTo>
                    <a:pt x="802" y="3557"/>
                  </a:lnTo>
                  <a:lnTo>
                    <a:pt x="784" y="3566"/>
                  </a:lnTo>
                  <a:lnTo>
                    <a:pt x="765" y="3572"/>
                  </a:lnTo>
                  <a:lnTo>
                    <a:pt x="745" y="3574"/>
                  </a:lnTo>
                  <a:lnTo>
                    <a:pt x="725" y="3572"/>
                  </a:lnTo>
                  <a:lnTo>
                    <a:pt x="706" y="3566"/>
                  </a:lnTo>
                  <a:lnTo>
                    <a:pt x="688" y="3557"/>
                  </a:lnTo>
                  <a:lnTo>
                    <a:pt x="673" y="3545"/>
                  </a:lnTo>
                  <a:lnTo>
                    <a:pt x="29" y="2902"/>
                  </a:lnTo>
                  <a:lnTo>
                    <a:pt x="14" y="2883"/>
                  </a:lnTo>
                  <a:lnTo>
                    <a:pt x="4" y="2863"/>
                  </a:lnTo>
                  <a:lnTo>
                    <a:pt x="0" y="2841"/>
                  </a:lnTo>
                  <a:lnTo>
                    <a:pt x="0" y="2818"/>
                  </a:lnTo>
                  <a:lnTo>
                    <a:pt x="4" y="2796"/>
                  </a:lnTo>
                  <a:lnTo>
                    <a:pt x="14" y="2775"/>
                  </a:lnTo>
                  <a:lnTo>
                    <a:pt x="29" y="2757"/>
                  </a:lnTo>
                  <a:lnTo>
                    <a:pt x="1159" y="1629"/>
                  </a:lnTo>
                  <a:lnTo>
                    <a:pt x="846" y="1317"/>
                  </a:lnTo>
                  <a:lnTo>
                    <a:pt x="846" y="1317"/>
                  </a:lnTo>
                  <a:lnTo>
                    <a:pt x="421" y="892"/>
                  </a:lnTo>
                  <a:lnTo>
                    <a:pt x="408" y="877"/>
                  </a:lnTo>
                  <a:lnTo>
                    <a:pt x="399" y="860"/>
                  </a:lnTo>
                  <a:lnTo>
                    <a:pt x="393" y="840"/>
                  </a:lnTo>
                  <a:lnTo>
                    <a:pt x="391" y="821"/>
                  </a:lnTo>
                  <a:lnTo>
                    <a:pt x="393" y="801"/>
                  </a:lnTo>
                  <a:lnTo>
                    <a:pt x="399" y="781"/>
                  </a:lnTo>
                  <a:lnTo>
                    <a:pt x="408" y="764"/>
                  </a:lnTo>
                  <a:lnTo>
                    <a:pt x="421" y="749"/>
                  </a:lnTo>
                  <a:lnTo>
                    <a:pt x="976" y="195"/>
                  </a:lnTo>
                  <a:lnTo>
                    <a:pt x="983" y="189"/>
                  </a:lnTo>
                  <a:lnTo>
                    <a:pt x="988" y="185"/>
                  </a:lnTo>
                  <a:lnTo>
                    <a:pt x="991" y="182"/>
                  </a:lnTo>
                  <a:lnTo>
                    <a:pt x="998" y="179"/>
                  </a:lnTo>
                  <a:lnTo>
                    <a:pt x="1000" y="178"/>
                  </a:lnTo>
                  <a:lnTo>
                    <a:pt x="1006" y="174"/>
                  </a:lnTo>
                  <a:lnTo>
                    <a:pt x="1009" y="173"/>
                  </a:lnTo>
                  <a:lnTo>
                    <a:pt x="1015" y="171"/>
                  </a:lnTo>
                  <a:lnTo>
                    <a:pt x="1018" y="170"/>
                  </a:lnTo>
                  <a:lnTo>
                    <a:pt x="1024" y="168"/>
                  </a:lnTo>
                  <a:lnTo>
                    <a:pt x="1028" y="167"/>
                  </a:lnTo>
                  <a:lnTo>
                    <a:pt x="1033" y="167"/>
                  </a:lnTo>
                  <a:lnTo>
                    <a:pt x="1038" y="166"/>
                  </a:lnTo>
                  <a:lnTo>
                    <a:pt x="1041" y="166"/>
                  </a:lnTo>
                  <a:lnTo>
                    <a:pt x="1048" y="166"/>
                  </a:lnTo>
                  <a:lnTo>
                    <a:pt x="1053" y="166"/>
                  </a:lnTo>
                  <a:lnTo>
                    <a:pt x="1058" y="166"/>
                  </a:lnTo>
                  <a:lnTo>
                    <a:pt x="1062" y="167"/>
                  </a:lnTo>
                  <a:lnTo>
                    <a:pt x="1067" y="167"/>
                  </a:lnTo>
                  <a:lnTo>
                    <a:pt x="1071" y="168"/>
                  </a:lnTo>
                  <a:lnTo>
                    <a:pt x="1077" y="170"/>
                  </a:lnTo>
                  <a:lnTo>
                    <a:pt x="1079" y="170"/>
                  </a:lnTo>
                  <a:lnTo>
                    <a:pt x="1086" y="173"/>
                  </a:lnTo>
                  <a:lnTo>
                    <a:pt x="1088" y="173"/>
                  </a:lnTo>
                  <a:lnTo>
                    <a:pt x="1096" y="178"/>
                  </a:lnTo>
                  <a:lnTo>
                    <a:pt x="1097" y="178"/>
                  </a:lnTo>
                  <a:lnTo>
                    <a:pt x="1103" y="182"/>
                  </a:lnTo>
                  <a:lnTo>
                    <a:pt x="1107" y="184"/>
                  </a:lnTo>
                  <a:lnTo>
                    <a:pt x="1112" y="189"/>
                  </a:lnTo>
                  <a:lnTo>
                    <a:pt x="1120" y="195"/>
                  </a:lnTo>
                  <a:lnTo>
                    <a:pt x="1544" y="619"/>
                  </a:lnTo>
                  <a:lnTo>
                    <a:pt x="1857" y="932"/>
                  </a:lnTo>
                  <a:lnTo>
                    <a:pt x="2761" y="29"/>
                  </a:lnTo>
                  <a:lnTo>
                    <a:pt x="2779" y="14"/>
                  </a:lnTo>
                  <a:lnTo>
                    <a:pt x="2800" y="5"/>
                  </a:lnTo>
                  <a:lnTo>
                    <a:pt x="28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0" name="Group 157"/>
          <p:cNvGrpSpPr/>
          <p:nvPr/>
        </p:nvGrpSpPr>
        <p:grpSpPr>
          <a:xfrm>
            <a:off x="7567291" y="929817"/>
            <a:ext cx="569913" cy="527050"/>
            <a:chOff x="4429125" y="1930400"/>
            <a:chExt cx="569913" cy="527050"/>
          </a:xfrm>
          <a:solidFill>
            <a:srgbClr val="000000"/>
          </a:solidFill>
        </p:grpSpPr>
        <p:sp>
          <p:nvSpPr>
            <p:cNvPr id="481" name="Freeform 77"/>
            <p:cNvSpPr>
              <a:spLocks noEditPoints="1"/>
            </p:cNvSpPr>
            <p:nvPr/>
          </p:nvSpPr>
          <p:spPr bwMode="auto">
            <a:xfrm>
              <a:off x="4573588" y="2005013"/>
              <a:ext cx="415925" cy="261938"/>
            </a:xfrm>
            <a:custGeom>
              <a:avLst/>
              <a:gdLst>
                <a:gd name="T0" fmla="*/ 567 w 2615"/>
                <a:gd name="T1" fmla="*/ 1042 h 1646"/>
                <a:gd name="T2" fmla="*/ 499 w 2615"/>
                <a:gd name="T3" fmla="*/ 1097 h 1646"/>
                <a:gd name="T4" fmla="*/ 473 w 2615"/>
                <a:gd name="T5" fmla="*/ 1183 h 1646"/>
                <a:gd name="T6" fmla="*/ 499 w 2615"/>
                <a:gd name="T7" fmla="*/ 1269 h 1646"/>
                <a:gd name="T8" fmla="*/ 567 w 2615"/>
                <a:gd name="T9" fmla="*/ 1324 h 1646"/>
                <a:gd name="T10" fmla="*/ 657 w 2615"/>
                <a:gd name="T11" fmla="*/ 1333 h 1646"/>
                <a:gd name="T12" fmla="*/ 734 w 2615"/>
                <a:gd name="T13" fmla="*/ 1292 h 1646"/>
                <a:gd name="T14" fmla="*/ 777 w 2615"/>
                <a:gd name="T15" fmla="*/ 1215 h 1646"/>
                <a:gd name="T16" fmla="*/ 768 w 2615"/>
                <a:gd name="T17" fmla="*/ 1123 h 1646"/>
                <a:gd name="T18" fmla="*/ 712 w 2615"/>
                <a:gd name="T19" fmla="*/ 1056 h 1646"/>
                <a:gd name="T20" fmla="*/ 626 w 2615"/>
                <a:gd name="T21" fmla="*/ 1030 h 1646"/>
                <a:gd name="T22" fmla="*/ 377 w 2615"/>
                <a:gd name="T23" fmla="*/ 1442 h 1646"/>
                <a:gd name="T24" fmla="*/ 297 w 2615"/>
                <a:gd name="T25" fmla="*/ 1326 h 1646"/>
                <a:gd name="T26" fmla="*/ 267 w 2615"/>
                <a:gd name="T27" fmla="*/ 1183 h 1646"/>
                <a:gd name="T28" fmla="*/ 297 w 2615"/>
                <a:gd name="T29" fmla="*/ 1041 h 1646"/>
                <a:gd name="T30" fmla="*/ 377 w 2615"/>
                <a:gd name="T31" fmla="*/ 926 h 1646"/>
                <a:gd name="T32" fmla="*/ 906 w 2615"/>
                <a:gd name="T33" fmla="*/ 960 h 1646"/>
                <a:gd name="T34" fmla="*/ 971 w 2615"/>
                <a:gd name="T35" fmla="*/ 1086 h 1646"/>
                <a:gd name="T36" fmla="*/ 981 w 2615"/>
                <a:gd name="T37" fmla="*/ 1233 h 1646"/>
                <a:gd name="T38" fmla="*/ 933 w 2615"/>
                <a:gd name="T39" fmla="*/ 1368 h 1646"/>
                <a:gd name="T40" fmla="*/ 2409 w 2615"/>
                <a:gd name="T41" fmla="*/ 1442 h 1646"/>
                <a:gd name="T42" fmla="*/ 626 w 2615"/>
                <a:gd name="T43" fmla="*/ 309 h 1646"/>
                <a:gd name="T44" fmla="*/ 540 w 2615"/>
                <a:gd name="T45" fmla="*/ 336 h 1646"/>
                <a:gd name="T46" fmla="*/ 485 w 2615"/>
                <a:gd name="T47" fmla="*/ 403 h 1646"/>
                <a:gd name="T48" fmla="*/ 476 w 2615"/>
                <a:gd name="T49" fmla="*/ 493 h 1646"/>
                <a:gd name="T50" fmla="*/ 518 w 2615"/>
                <a:gd name="T51" fmla="*/ 571 h 1646"/>
                <a:gd name="T52" fmla="*/ 595 w 2615"/>
                <a:gd name="T53" fmla="*/ 613 h 1646"/>
                <a:gd name="T54" fmla="*/ 686 w 2615"/>
                <a:gd name="T55" fmla="*/ 604 h 1646"/>
                <a:gd name="T56" fmla="*/ 754 w 2615"/>
                <a:gd name="T57" fmla="*/ 549 h 1646"/>
                <a:gd name="T58" fmla="*/ 780 w 2615"/>
                <a:gd name="T59" fmla="*/ 463 h 1646"/>
                <a:gd name="T60" fmla="*/ 754 w 2615"/>
                <a:gd name="T61" fmla="*/ 377 h 1646"/>
                <a:gd name="T62" fmla="*/ 686 w 2615"/>
                <a:gd name="T63" fmla="*/ 321 h 1646"/>
                <a:gd name="T64" fmla="*/ 204 w 2615"/>
                <a:gd name="T65" fmla="*/ 204 h 1646"/>
                <a:gd name="T66" fmla="*/ 346 w 2615"/>
                <a:gd name="T67" fmla="*/ 685 h 1646"/>
                <a:gd name="T68" fmla="*/ 282 w 2615"/>
                <a:gd name="T69" fmla="*/ 559 h 1646"/>
                <a:gd name="T70" fmla="*/ 271 w 2615"/>
                <a:gd name="T71" fmla="*/ 413 h 1646"/>
                <a:gd name="T72" fmla="*/ 320 w 2615"/>
                <a:gd name="T73" fmla="*/ 278 h 1646"/>
                <a:gd name="T74" fmla="*/ 204 w 2615"/>
                <a:gd name="T75" fmla="*/ 204 h 1646"/>
                <a:gd name="T76" fmla="*/ 891 w 2615"/>
                <a:gd name="T77" fmla="*/ 2 h 1646"/>
                <a:gd name="T78" fmla="*/ 947 w 2615"/>
                <a:gd name="T79" fmla="*/ 38 h 1646"/>
                <a:gd name="T80" fmla="*/ 970 w 2615"/>
                <a:gd name="T81" fmla="*/ 102 h 1646"/>
                <a:gd name="T82" fmla="*/ 942 w 2615"/>
                <a:gd name="T83" fmla="*/ 173 h 1646"/>
                <a:gd name="T84" fmla="*/ 874 w 2615"/>
                <a:gd name="T85" fmla="*/ 204 h 1646"/>
                <a:gd name="T86" fmla="*/ 946 w 2615"/>
                <a:gd name="T87" fmla="*/ 301 h 1646"/>
                <a:gd name="T88" fmla="*/ 982 w 2615"/>
                <a:gd name="T89" fmla="*/ 419 h 1646"/>
                <a:gd name="T90" fmla="*/ 971 w 2615"/>
                <a:gd name="T91" fmla="*/ 559 h 1646"/>
                <a:gd name="T92" fmla="*/ 906 w 2615"/>
                <a:gd name="T93" fmla="*/ 685 h 1646"/>
                <a:gd name="T94" fmla="*/ 2409 w 2615"/>
                <a:gd name="T95" fmla="*/ 204 h 1646"/>
                <a:gd name="T96" fmla="*/ 1337 w 2615"/>
                <a:gd name="T97" fmla="*/ 194 h 1646"/>
                <a:gd name="T98" fmla="*/ 1290 w 2615"/>
                <a:gd name="T99" fmla="*/ 148 h 1646"/>
                <a:gd name="T100" fmla="*/ 1282 w 2615"/>
                <a:gd name="T101" fmla="*/ 79 h 1646"/>
                <a:gd name="T102" fmla="*/ 1318 w 2615"/>
                <a:gd name="T103" fmla="*/ 23 h 1646"/>
                <a:gd name="T104" fmla="*/ 1383 w 2615"/>
                <a:gd name="T105" fmla="*/ 0 h 1646"/>
                <a:gd name="T106" fmla="*/ 2557 w 2615"/>
                <a:gd name="T107" fmla="*/ 10 h 1646"/>
                <a:gd name="T108" fmla="*/ 2604 w 2615"/>
                <a:gd name="T109" fmla="*/ 57 h 1646"/>
                <a:gd name="T110" fmla="*/ 2615 w 2615"/>
                <a:gd name="T111" fmla="*/ 1544 h 1646"/>
                <a:gd name="T112" fmla="*/ 2592 w 2615"/>
                <a:gd name="T113" fmla="*/ 1608 h 1646"/>
                <a:gd name="T114" fmla="*/ 2536 w 2615"/>
                <a:gd name="T115" fmla="*/ 1644 h 1646"/>
                <a:gd name="T116" fmla="*/ 78 w 2615"/>
                <a:gd name="T117" fmla="*/ 1644 h 1646"/>
                <a:gd name="T118" fmla="*/ 22 w 2615"/>
                <a:gd name="T119" fmla="*/ 1608 h 1646"/>
                <a:gd name="T120" fmla="*/ 0 w 2615"/>
                <a:gd name="T121" fmla="*/ 1544 h 1646"/>
                <a:gd name="T122" fmla="*/ 10 w 2615"/>
                <a:gd name="T123" fmla="*/ 57 h 1646"/>
                <a:gd name="T124" fmla="*/ 56 w 2615"/>
                <a:gd name="T125" fmla="*/ 10 h 1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15" h="1646">
                  <a:moveTo>
                    <a:pt x="626" y="1030"/>
                  </a:moveTo>
                  <a:lnTo>
                    <a:pt x="595" y="1033"/>
                  </a:lnTo>
                  <a:lnTo>
                    <a:pt x="567" y="1042"/>
                  </a:lnTo>
                  <a:lnTo>
                    <a:pt x="540" y="1056"/>
                  </a:lnTo>
                  <a:lnTo>
                    <a:pt x="518" y="1076"/>
                  </a:lnTo>
                  <a:lnTo>
                    <a:pt x="499" y="1097"/>
                  </a:lnTo>
                  <a:lnTo>
                    <a:pt x="485" y="1123"/>
                  </a:lnTo>
                  <a:lnTo>
                    <a:pt x="476" y="1153"/>
                  </a:lnTo>
                  <a:lnTo>
                    <a:pt x="473" y="1183"/>
                  </a:lnTo>
                  <a:lnTo>
                    <a:pt x="476" y="1215"/>
                  </a:lnTo>
                  <a:lnTo>
                    <a:pt x="485" y="1243"/>
                  </a:lnTo>
                  <a:lnTo>
                    <a:pt x="499" y="1269"/>
                  </a:lnTo>
                  <a:lnTo>
                    <a:pt x="518" y="1292"/>
                  </a:lnTo>
                  <a:lnTo>
                    <a:pt x="540" y="1310"/>
                  </a:lnTo>
                  <a:lnTo>
                    <a:pt x="567" y="1324"/>
                  </a:lnTo>
                  <a:lnTo>
                    <a:pt x="595" y="1333"/>
                  </a:lnTo>
                  <a:lnTo>
                    <a:pt x="626" y="1336"/>
                  </a:lnTo>
                  <a:lnTo>
                    <a:pt x="657" y="1333"/>
                  </a:lnTo>
                  <a:lnTo>
                    <a:pt x="686" y="1324"/>
                  </a:lnTo>
                  <a:lnTo>
                    <a:pt x="712" y="1310"/>
                  </a:lnTo>
                  <a:lnTo>
                    <a:pt x="734" y="1292"/>
                  </a:lnTo>
                  <a:lnTo>
                    <a:pt x="754" y="1269"/>
                  </a:lnTo>
                  <a:lnTo>
                    <a:pt x="768" y="1243"/>
                  </a:lnTo>
                  <a:lnTo>
                    <a:pt x="777" y="1215"/>
                  </a:lnTo>
                  <a:lnTo>
                    <a:pt x="780" y="1183"/>
                  </a:lnTo>
                  <a:lnTo>
                    <a:pt x="777" y="1153"/>
                  </a:lnTo>
                  <a:lnTo>
                    <a:pt x="768" y="1123"/>
                  </a:lnTo>
                  <a:lnTo>
                    <a:pt x="754" y="1097"/>
                  </a:lnTo>
                  <a:lnTo>
                    <a:pt x="734" y="1076"/>
                  </a:lnTo>
                  <a:lnTo>
                    <a:pt x="712" y="1056"/>
                  </a:lnTo>
                  <a:lnTo>
                    <a:pt x="686" y="1042"/>
                  </a:lnTo>
                  <a:lnTo>
                    <a:pt x="657" y="1033"/>
                  </a:lnTo>
                  <a:lnTo>
                    <a:pt x="626" y="1030"/>
                  </a:lnTo>
                  <a:close/>
                  <a:moveTo>
                    <a:pt x="204" y="926"/>
                  </a:moveTo>
                  <a:lnTo>
                    <a:pt x="204" y="1442"/>
                  </a:lnTo>
                  <a:lnTo>
                    <a:pt x="377" y="1442"/>
                  </a:lnTo>
                  <a:lnTo>
                    <a:pt x="346" y="1407"/>
                  </a:lnTo>
                  <a:lnTo>
                    <a:pt x="319" y="1368"/>
                  </a:lnTo>
                  <a:lnTo>
                    <a:pt x="297" y="1326"/>
                  </a:lnTo>
                  <a:lnTo>
                    <a:pt x="282" y="1281"/>
                  </a:lnTo>
                  <a:lnTo>
                    <a:pt x="271" y="1233"/>
                  </a:lnTo>
                  <a:lnTo>
                    <a:pt x="267" y="1183"/>
                  </a:lnTo>
                  <a:lnTo>
                    <a:pt x="271" y="1134"/>
                  </a:lnTo>
                  <a:lnTo>
                    <a:pt x="282" y="1086"/>
                  </a:lnTo>
                  <a:lnTo>
                    <a:pt x="297" y="1041"/>
                  </a:lnTo>
                  <a:lnTo>
                    <a:pt x="319" y="998"/>
                  </a:lnTo>
                  <a:lnTo>
                    <a:pt x="346" y="960"/>
                  </a:lnTo>
                  <a:lnTo>
                    <a:pt x="377" y="926"/>
                  </a:lnTo>
                  <a:lnTo>
                    <a:pt x="204" y="926"/>
                  </a:lnTo>
                  <a:close/>
                  <a:moveTo>
                    <a:pt x="874" y="926"/>
                  </a:moveTo>
                  <a:lnTo>
                    <a:pt x="906" y="960"/>
                  </a:lnTo>
                  <a:lnTo>
                    <a:pt x="933" y="998"/>
                  </a:lnTo>
                  <a:lnTo>
                    <a:pt x="955" y="1041"/>
                  </a:lnTo>
                  <a:lnTo>
                    <a:pt x="971" y="1086"/>
                  </a:lnTo>
                  <a:lnTo>
                    <a:pt x="981" y="1134"/>
                  </a:lnTo>
                  <a:lnTo>
                    <a:pt x="984" y="1183"/>
                  </a:lnTo>
                  <a:lnTo>
                    <a:pt x="981" y="1233"/>
                  </a:lnTo>
                  <a:lnTo>
                    <a:pt x="971" y="1281"/>
                  </a:lnTo>
                  <a:lnTo>
                    <a:pt x="955" y="1326"/>
                  </a:lnTo>
                  <a:lnTo>
                    <a:pt x="933" y="1368"/>
                  </a:lnTo>
                  <a:lnTo>
                    <a:pt x="906" y="1407"/>
                  </a:lnTo>
                  <a:lnTo>
                    <a:pt x="874" y="1442"/>
                  </a:lnTo>
                  <a:lnTo>
                    <a:pt x="2409" y="1442"/>
                  </a:lnTo>
                  <a:lnTo>
                    <a:pt x="2409" y="926"/>
                  </a:lnTo>
                  <a:lnTo>
                    <a:pt x="874" y="926"/>
                  </a:lnTo>
                  <a:close/>
                  <a:moveTo>
                    <a:pt x="626" y="309"/>
                  </a:moveTo>
                  <a:lnTo>
                    <a:pt x="595" y="313"/>
                  </a:lnTo>
                  <a:lnTo>
                    <a:pt x="567" y="321"/>
                  </a:lnTo>
                  <a:lnTo>
                    <a:pt x="540" y="336"/>
                  </a:lnTo>
                  <a:lnTo>
                    <a:pt x="518" y="354"/>
                  </a:lnTo>
                  <a:lnTo>
                    <a:pt x="499" y="377"/>
                  </a:lnTo>
                  <a:lnTo>
                    <a:pt x="485" y="403"/>
                  </a:lnTo>
                  <a:lnTo>
                    <a:pt x="476" y="431"/>
                  </a:lnTo>
                  <a:lnTo>
                    <a:pt x="473" y="463"/>
                  </a:lnTo>
                  <a:lnTo>
                    <a:pt x="476" y="493"/>
                  </a:lnTo>
                  <a:lnTo>
                    <a:pt x="485" y="522"/>
                  </a:lnTo>
                  <a:lnTo>
                    <a:pt x="499" y="549"/>
                  </a:lnTo>
                  <a:lnTo>
                    <a:pt x="518" y="571"/>
                  </a:lnTo>
                  <a:lnTo>
                    <a:pt x="540" y="590"/>
                  </a:lnTo>
                  <a:lnTo>
                    <a:pt x="567" y="604"/>
                  </a:lnTo>
                  <a:lnTo>
                    <a:pt x="595" y="613"/>
                  </a:lnTo>
                  <a:lnTo>
                    <a:pt x="626" y="616"/>
                  </a:lnTo>
                  <a:lnTo>
                    <a:pt x="657" y="613"/>
                  </a:lnTo>
                  <a:lnTo>
                    <a:pt x="686" y="604"/>
                  </a:lnTo>
                  <a:lnTo>
                    <a:pt x="712" y="590"/>
                  </a:lnTo>
                  <a:lnTo>
                    <a:pt x="734" y="571"/>
                  </a:lnTo>
                  <a:lnTo>
                    <a:pt x="754" y="549"/>
                  </a:lnTo>
                  <a:lnTo>
                    <a:pt x="768" y="522"/>
                  </a:lnTo>
                  <a:lnTo>
                    <a:pt x="777" y="493"/>
                  </a:lnTo>
                  <a:lnTo>
                    <a:pt x="780" y="463"/>
                  </a:lnTo>
                  <a:lnTo>
                    <a:pt x="777" y="431"/>
                  </a:lnTo>
                  <a:lnTo>
                    <a:pt x="768" y="403"/>
                  </a:lnTo>
                  <a:lnTo>
                    <a:pt x="754" y="377"/>
                  </a:lnTo>
                  <a:lnTo>
                    <a:pt x="734" y="354"/>
                  </a:lnTo>
                  <a:lnTo>
                    <a:pt x="712" y="336"/>
                  </a:lnTo>
                  <a:lnTo>
                    <a:pt x="686" y="321"/>
                  </a:lnTo>
                  <a:lnTo>
                    <a:pt x="657" y="313"/>
                  </a:lnTo>
                  <a:lnTo>
                    <a:pt x="626" y="309"/>
                  </a:lnTo>
                  <a:close/>
                  <a:moveTo>
                    <a:pt x="204" y="204"/>
                  </a:moveTo>
                  <a:lnTo>
                    <a:pt x="204" y="720"/>
                  </a:lnTo>
                  <a:lnTo>
                    <a:pt x="378" y="720"/>
                  </a:lnTo>
                  <a:lnTo>
                    <a:pt x="346" y="685"/>
                  </a:lnTo>
                  <a:lnTo>
                    <a:pt x="320" y="647"/>
                  </a:lnTo>
                  <a:lnTo>
                    <a:pt x="297" y="605"/>
                  </a:lnTo>
                  <a:lnTo>
                    <a:pt x="282" y="559"/>
                  </a:lnTo>
                  <a:lnTo>
                    <a:pt x="271" y="513"/>
                  </a:lnTo>
                  <a:lnTo>
                    <a:pt x="267" y="463"/>
                  </a:lnTo>
                  <a:lnTo>
                    <a:pt x="271" y="413"/>
                  </a:lnTo>
                  <a:lnTo>
                    <a:pt x="282" y="365"/>
                  </a:lnTo>
                  <a:lnTo>
                    <a:pt x="297" y="320"/>
                  </a:lnTo>
                  <a:lnTo>
                    <a:pt x="320" y="278"/>
                  </a:lnTo>
                  <a:lnTo>
                    <a:pt x="346" y="239"/>
                  </a:lnTo>
                  <a:lnTo>
                    <a:pt x="378" y="204"/>
                  </a:lnTo>
                  <a:lnTo>
                    <a:pt x="204" y="204"/>
                  </a:lnTo>
                  <a:close/>
                  <a:moveTo>
                    <a:pt x="102" y="0"/>
                  </a:moveTo>
                  <a:lnTo>
                    <a:pt x="867" y="0"/>
                  </a:lnTo>
                  <a:lnTo>
                    <a:pt x="891" y="2"/>
                  </a:lnTo>
                  <a:lnTo>
                    <a:pt x="913" y="10"/>
                  </a:lnTo>
                  <a:lnTo>
                    <a:pt x="931" y="23"/>
                  </a:lnTo>
                  <a:lnTo>
                    <a:pt x="947" y="38"/>
                  </a:lnTo>
                  <a:lnTo>
                    <a:pt x="959" y="57"/>
                  </a:lnTo>
                  <a:lnTo>
                    <a:pt x="967" y="79"/>
                  </a:lnTo>
                  <a:lnTo>
                    <a:pt x="970" y="102"/>
                  </a:lnTo>
                  <a:lnTo>
                    <a:pt x="967" y="128"/>
                  </a:lnTo>
                  <a:lnTo>
                    <a:pt x="957" y="152"/>
                  </a:lnTo>
                  <a:lnTo>
                    <a:pt x="942" y="173"/>
                  </a:lnTo>
                  <a:lnTo>
                    <a:pt x="922" y="188"/>
                  </a:lnTo>
                  <a:lnTo>
                    <a:pt x="899" y="199"/>
                  </a:lnTo>
                  <a:lnTo>
                    <a:pt x="874" y="204"/>
                  </a:lnTo>
                  <a:lnTo>
                    <a:pt x="902" y="233"/>
                  </a:lnTo>
                  <a:lnTo>
                    <a:pt x="926" y="266"/>
                  </a:lnTo>
                  <a:lnTo>
                    <a:pt x="946" y="301"/>
                  </a:lnTo>
                  <a:lnTo>
                    <a:pt x="963" y="339"/>
                  </a:lnTo>
                  <a:lnTo>
                    <a:pt x="975" y="378"/>
                  </a:lnTo>
                  <a:lnTo>
                    <a:pt x="982" y="419"/>
                  </a:lnTo>
                  <a:lnTo>
                    <a:pt x="984" y="463"/>
                  </a:lnTo>
                  <a:lnTo>
                    <a:pt x="981" y="513"/>
                  </a:lnTo>
                  <a:lnTo>
                    <a:pt x="971" y="559"/>
                  </a:lnTo>
                  <a:lnTo>
                    <a:pt x="955" y="605"/>
                  </a:lnTo>
                  <a:lnTo>
                    <a:pt x="933" y="647"/>
                  </a:lnTo>
                  <a:lnTo>
                    <a:pt x="906" y="685"/>
                  </a:lnTo>
                  <a:lnTo>
                    <a:pt x="874" y="720"/>
                  </a:lnTo>
                  <a:lnTo>
                    <a:pt x="2409" y="720"/>
                  </a:lnTo>
                  <a:lnTo>
                    <a:pt x="2409" y="204"/>
                  </a:lnTo>
                  <a:lnTo>
                    <a:pt x="1383" y="204"/>
                  </a:lnTo>
                  <a:lnTo>
                    <a:pt x="1359" y="202"/>
                  </a:lnTo>
                  <a:lnTo>
                    <a:pt x="1337" y="194"/>
                  </a:lnTo>
                  <a:lnTo>
                    <a:pt x="1318" y="182"/>
                  </a:lnTo>
                  <a:lnTo>
                    <a:pt x="1302" y="166"/>
                  </a:lnTo>
                  <a:lnTo>
                    <a:pt x="1290" y="148"/>
                  </a:lnTo>
                  <a:lnTo>
                    <a:pt x="1282" y="126"/>
                  </a:lnTo>
                  <a:lnTo>
                    <a:pt x="1280" y="102"/>
                  </a:lnTo>
                  <a:lnTo>
                    <a:pt x="1282" y="79"/>
                  </a:lnTo>
                  <a:lnTo>
                    <a:pt x="1290" y="57"/>
                  </a:lnTo>
                  <a:lnTo>
                    <a:pt x="1302" y="38"/>
                  </a:lnTo>
                  <a:lnTo>
                    <a:pt x="1318" y="23"/>
                  </a:lnTo>
                  <a:lnTo>
                    <a:pt x="1337" y="10"/>
                  </a:lnTo>
                  <a:lnTo>
                    <a:pt x="1359" y="2"/>
                  </a:lnTo>
                  <a:lnTo>
                    <a:pt x="1383" y="0"/>
                  </a:lnTo>
                  <a:lnTo>
                    <a:pt x="2513" y="0"/>
                  </a:lnTo>
                  <a:lnTo>
                    <a:pt x="2536" y="2"/>
                  </a:lnTo>
                  <a:lnTo>
                    <a:pt x="2557" y="10"/>
                  </a:lnTo>
                  <a:lnTo>
                    <a:pt x="2577" y="23"/>
                  </a:lnTo>
                  <a:lnTo>
                    <a:pt x="2592" y="38"/>
                  </a:lnTo>
                  <a:lnTo>
                    <a:pt x="2604" y="57"/>
                  </a:lnTo>
                  <a:lnTo>
                    <a:pt x="2612" y="79"/>
                  </a:lnTo>
                  <a:lnTo>
                    <a:pt x="2615" y="102"/>
                  </a:lnTo>
                  <a:lnTo>
                    <a:pt x="2615" y="1544"/>
                  </a:lnTo>
                  <a:lnTo>
                    <a:pt x="2612" y="1568"/>
                  </a:lnTo>
                  <a:lnTo>
                    <a:pt x="2604" y="1589"/>
                  </a:lnTo>
                  <a:lnTo>
                    <a:pt x="2592" y="1608"/>
                  </a:lnTo>
                  <a:lnTo>
                    <a:pt x="2577" y="1624"/>
                  </a:lnTo>
                  <a:lnTo>
                    <a:pt x="2557" y="1636"/>
                  </a:lnTo>
                  <a:lnTo>
                    <a:pt x="2536" y="1644"/>
                  </a:lnTo>
                  <a:lnTo>
                    <a:pt x="2513" y="1646"/>
                  </a:lnTo>
                  <a:lnTo>
                    <a:pt x="102" y="1646"/>
                  </a:lnTo>
                  <a:lnTo>
                    <a:pt x="78" y="1644"/>
                  </a:lnTo>
                  <a:lnTo>
                    <a:pt x="56" y="1636"/>
                  </a:lnTo>
                  <a:lnTo>
                    <a:pt x="38" y="1624"/>
                  </a:lnTo>
                  <a:lnTo>
                    <a:pt x="22" y="1608"/>
                  </a:lnTo>
                  <a:lnTo>
                    <a:pt x="10" y="1589"/>
                  </a:lnTo>
                  <a:lnTo>
                    <a:pt x="2" y="1568"/>
                  </a:lnTo>
                  <a:lnTo>
                    <a:pt x="0" y="1544"/>
                  </a:lnTo>
                  <a:lnTo>
                    <a:pt x="0" y="102"/>
                  </a:lnTo>
                  <a:lnTo>
                    <a:pt x="2" y="79"/>
                  </a:lnTo>
                  <a:lnTo>
                    <a:pt x="10" y="57"/>
                  </a:lnTo>
                  <a:lnTo>
                    <a:pt x="22" y="38"/>
                  </a:lnTo>
                  <a:lnTo>
                    <a:pt x="38" y="23"/>
                  </a:lnTo>
                  <a:lnTo>
                    <a:pt x="56" y="10"/>
                  </a:lnTo>
                  <a:lnTo>
                    <a:pt x="78" y="2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78"/>
            <p:cNvSpPr>
              <a:spLocks/>
            </p:cNvSpPr>
            <p:nvPr/>
          </p:nvSpPr>
          <p:spPr bwMode="auto">
            <a:xfrm>
              <a:off x="4784725" y="2176463"/>
              <a:ext cx="150813" cy="33338"/>
            </a:xfrm>
            <a:custGeom>
              <a:avLst/>
              <a:gdLst>
                <a:gd name="T0" fmla="*/ 104 w 949"/>
                <a:gd name="T1" fmla="*/ 0 h 205"/>
                <a:gd name="T2" fmla="*/ 847 w 949"/>
                <a:gd name="T3" fmla="*/ 0 h 205"/>
                <a:gd name="T4" fmla="*/ 870 w 949"/>
                <a:gd name="T5" fmla="*/ 2 h 205"/>
                <a:gd name="T6" fmla="*/ 891 w 949"/>
                <a:gd name="T7" fmla="*/ 11 h 205"/>
                <a:gd name="T8" fmla="*/ 910 w 949"/>
                <a:gd name="T9" fmla="*/ 23 h 205"/>
                <a:gd name="T10" fmla="*/ 926 w 949"/>
                <a:gd name="T11" fmla="*/ 38 h 205"/>
                <a:gd name="T12" fmla="*/ 938 w 949"/>
                <a:gd name="T13" fmla="*/ 58 h 205"/>
                <a:gd name="T14" fmla="*/ 946 w 949"/>
                <a:gd name="T15" fmla="*/ 79 h 205"/>
                <a:gd name="T16" fmla="*/ 949 w 949"/>
                <a:gd name="T17" fmla="*/ 102 h 205"/>
                <a:gd name="T18" fmla="*/ 946 w 949"/>
                <a:gd name="T19" fmla="*/ 126 h 205"/>
                <a:gd name="T20" fmla="*/ 938 w 949"/>
                <a:gd name="T21" fmla="*/ 148 h 205"/>
                <a:gd name="T22" fmla="*/ 926 w 949"/>
                <a:gd name="T23" fmla="*/ 166 h 205"/>
                <a:gd name="T24" fmla="*/ 910 w 949"/>
                <a:gd name="T25" fmla="*/ 183 h 205"/>
                <a:gd name="T26" fmla="*/ 891 w 949"/>
                <a:gd name="T27" fmla="*/ 195 h 205"/>
                <a:gd name="T28" fmla="*/ 870 w 949"/>
                <a:gd name="T29" fmla="*/ 202 h 205"/>
                <a:gd name="T30" fmla="*/ 847 w 949"/>
                <a:gd name="T31" fmla="*/ 205 h 205"/>
                <a:gd name="T32" fmla="*/ 104 w 949"/>
                <a:gd name="T33" fmla="*/ 205 h 205"/>
                <a:gd name="T34" fmla="*/ 80 w 949"/>
                <a:gd name="T35" fmla="*/ 202 h 205"/>
                <a:gd name="T36" fmla="*/ 58 w 949"/>
                <a:gd name="T37" fmla="*/ 195 h 205"/>
                <a:gd name="T38" fmla="*/ 39 w 949"/>
                <a:gd name="T39" fmla="*/ 183 h 205"/>
                <a:gd name="T40" fmla="*/ 23 w 949"/>
                <a:gd name="T41" fmla="*/ 166 h 205"/>
                <a:gd name="T42" fmla="*/ 11 w 949"/>
                <a:gd name="T43" fmla="*/ 148 h 205"/>
                <a:gd name="T44" fmla="*/ 4 w 949"/>
                <a:gd name="T45" fmla="*/ 126 h 205"/>
                <a:gd name="T46" fmla="*/ 0 w 949"/>
                <a:gd name="T47" fmla="*/ 102 h 205"/>
                <a:gd name="T48" fmla="*/ 4 w 949"/>
                <a:gd name="T49" fmla="*/ 79 h 205"/>
                <a:gd name="T50" fmla="*/ 11 w 949"/>
                <a:gd name="T51" fmla="*/ 58 h 205"/>
                <a:gd name="T52" fmla="*/ 23 w 949"/>
                <a:gd name="T53" fmla="*/ 38 h 205"/>
                <a:gd name="T54" fmla="*/ 39 w 949"/>
                <a:gd name="T55" fmla="*/ 23 h 205"/>
                <a:gd name="T56" fmla="*/ 58 w 949"/>
                <a:gd name="T57" fmla="*/ 11 h 205"/>
                <a:gd name="T58" fmla="*/ 80 w 949"/>
                <a:gd name="T59" fmla="*/ 2 h 205"/>
                <a:gd name="T60" fmla="*/ 104 w 949"/>
                <a:gd name="T61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49" h="205">
                  <a:moveTo>
                    <a:pt x="104" y="0"/>
                  </a:moveTo>
                  <a:lnTo>
                    <a:pt x="847" y="0"/>
                  </a:lnTo>
                  <a:lnTo>
                    <a:pt x="870" y="2"/>
                  </a:lnTo>
                  <a:lnTo>
                    <a:pt x="891" y="11"/>
                  </a:lnTo>
                  <a:lnTo>
                    <a:pt x="910" y="23"/>
                  </a:lnTo>
                  <a:lnTo>
                    <a:pt x="926" y="38"/>
                  </a:lnTo>
                  <a:lnTo>
                    <a:pt x="938" y="58"/>
                  </a:lnTo>
                  <a:lnTo>
                    <a:pt x="946" y="79"/>
                  </a:lnTo>
                  <a:lnTo>
                    <a:pt x="949" y="102"/>
                  </a:lnTo>
                  <a:lnTo>
                    <a:pt x="946" y="126"/>
                  </a:lnTo>
                  <a:lnTo>
                    <a:pt x="938" y="148"/>
                  </a:lnTo>
                  <a:lnTo>
                    <a:pt x="926" y="166"/>
                  </a:lnTo>
                  <a:lnTo>
                    <a:pt x="910" y="183"/>
                  </a:lnTo>
                  <a:lnTo>
                    <a:pt x="891" y="195"/>
                  </a:lnTo>
                  <a:lnTo>
                    <a:pt x="870" y="202"/>
                  </a:lnTo>
                  <a:lnTo>
                    <a:pt x="847" y="205"/>
                  </a:lnTo>
                  <a:lnTo>
                    <a:pt x="104" y="205"/>
                  </a:lnTo>
                  <a:lnTo>
                    <a:pt x="80" y="202"/>
                  </a:lnTo>
                  <a:lnTo>
                    <a:pt x="58" y="195"/>
                  </a:lnTo>
                  <a:lnTo>
                    <a:pt x="39" y="183"/>
                  </a:lnTo>
                  <a:lnTo>
                    <a:pt x="23" y="166"/>
                  </a:lnTo>
                  <a:lnTo>
                    <a:pt x="11" y="148"/>
                  </a:lnTo>
                  <a:lnTo>
                    <a:pt x="4" y="126"/>
                  </a:lnTo>
                  <a:lnTo>
                    <a:pt x="0" y="102"/>
                  </a:lnTo>
                  <a:lnTo>
                    <a:pt x="4" y="79"/>
                  </a:lnTo>
                  <a:lnTo>
                    <a:pt x="11" y="58"/>
                  </a:lnTo>
                  <a:lnTo>
                    <a:pt x="23" y="38"/>
                  </a:lnTo>
                  <a:lnTo>
                    <a:pt x="39" y="23"/>
                  </a:lnTo>
                  <a:lnTo>
                    <a:pt x="58" y="11"/>
                  </a:lnTo>
                  <a:lnTo>
                    <a:pt x="80" y="2"/>
                  </a:lnTo>
                  <a:lnTo>
                    <a:pt x="1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79"/>
            <p:cNvSpPr>
              <a:spLocks/>
            </p:cNvSpPr>
            <p:nvPr/>
          </p:nvSpPr>
          <p:spPr bwMode="auto">
            <a:xfrm>
              <a:off x="4429125" y="1930400"/>
              <a:ext cx="569913" cy="400050"/>
            </a:xfrm>
            <a:custGeom>
              <a:avLst/>
              <a:gdLst>
                <a:gd name="T0" fmla="*/ 106 w 3590"/>
                <a:gd name="T1" fmla="*/ 0 h 2521"/>
                <a:gd name="T2" fmla="*/ 127 w 3590"/>
                <a:gd name="T3" fmla="*/ 3 h 2521"/>
                <a:gd name="T4" fmla="*/ 150 w 3590"/>
                <a:gd name="T5" fmla="*/ 12 h 2521"/>
                <a:gd name="T6" fmla="*/ 663 w 3590"/>
                <a:gd name="T7" fmla="*/ 278 h 2521"/>
                <a:gd name="T8" fmla="*/ 681 w 3590"/>
                <a:gd name="T9" fmla="*/ 290 h 2521"/>
                <a:gd name="T10" fmla="*/ 696 w 3590"/>
                <a:gd name="T11" fmla="*/ 307 h 2521"/>
                <a:gd name="T12" fmla="*/ 708 w 3590"/>
                <a:gd name="T13" fmla="*/ 326 h 2521"/>
                <a:gd name="T14" fmla="*/ 716 w 3590"/>
                <a:gd name="T15" fmla="*/ 347 h 2521"/>
                <a:gd name="T16" fmla="*/ 718 w 3590"/>
                <a:gd name="T17" fmla="*/ 370 h 2521"/>
                <a:gd name="T18" fmla="*/ 718 w 3590"/>
                <a:gd name="T19" fmla="*/ 2316 h 2521"/>
                <a:gd name="T20" fmla="*/ 3488 w 3590"/>
                <a:gd name="T21" fmla="*/ 2316 h 2521"/>
                <a:gd name="T22" fmla="*/ 3511 w 3590"/>
                <a:gd name="T23" fmla="*/ 2319 h 2521"/>
                <a:gd name="T24" fmla="*/ 3532 w 3590"/>
                <a:gd name="T25" fmla="*/ 2327 h 2521"/>
                <a:gd name="T26" fmla="*/ 3552 w 3590"/>
                <a:gd name="T27" fmla="*/ 2339 h 2521"/>
                <a:gd name="T28" fmla="*/ 3567 w 3590"/>
                <a:gd name="T29" fmla="*/ 2354 h 2521"/>
                <a:gd name="T30" fmla="*/ 3579 w 3590"/>
                <a:gd name="T31" fmla="*/ 2374 h 2521"/>
                <a:gd name="T32" fmla="*/ 3588 w 3590"/>
                <a:gd name="T33" fmla="*/ 2395 h 2521"/>
                <a:gd name="T34" fmla="*/ 3590 w 3590"/>
                <a:gd name="T35" fmla="*/ 2418 h 2521"/>
                <a:gd name="T36" fmla="*/ 3588 w 3590"/>
                <a:gd name="T37" fmla="*/ 2442 h 2521"/>
                <a:gd name="T38" fmla="*/ 3579 w 3590"/>
                <a:gd name="T39" fmla="*/ 2464 h 2521"/>
                <a:gd name="T40" fmla="*/ 3567 w 3590"/>
                <a:gd name="T41" fmla="*/ 2482 h 2521"/>
                <a:gd name="T42" fmla="*/ 3552 w 3590"/>
                <a:gd name="T43" fmla="*/ 2499 h 2521"/>
                <a:gd name="T44" fmla="*/ 3532 w 3590"/>
                <a:gd name="T45" fmla="*/ 2510 h 2521"/>
                <a:gd name="T46" fmla="*/ 3511 w 3590"/>
                <a:gd name="T47" fmla="*/ 2518 h 2521"/>
                <a:gd name="T48" fmla="*/ 3488 w 3590"/>
                <a:gd name="T49" fmla="*/ 2521 h 2521"/>
                <a:gd name="T50" fmla="*/ 616 w 3590"/>
                <a:gd name="T51" fmla="*/ 2521 h 2521"/>
                <a:gd name="T52" fmla="*/ 592 w 3590"/>
                <a:gd name="T53" fmla="*/ 2518 h 2521"/>
                <a:gd name="T54" fmla="*/ 570 w 3590"/>
                <a:gd name="T55" fmla="*/ 2510 h 2521"/>
                <a:gd name="T56" fmla="*/ 552 w 3590"/>
                <a:gd name="T57" fmla="*/ 2499 h 2521"/>
                <a:gd name="T58" fmla="*/ 535 w 3590"/>
                <a:gd name="T59" fmla="*/ 2482 h 2521"/>
                <a:gd name="T60" fmla="*/ 523 w 3590"/>
                <a:gd name="T61" fmla="*/ 2464 h 2521"/>
                <a:gd name="T62" fmla="*/ 516 w 3590"/>
                <a:gd name="T63" fmla="*/ 2442 h 2521"/>
                <a:gd name="T64" fmla="*/ 512 w 3590"/>
                <a:gd name="T65" fmla="*/ 2418 h 2521"/>
                <a:gd name="T66" fmla="*/ 512 w 3590"/>
                <a:gd name="T67" fmla="*/ 432 h 2521"/>
                <a:gd name="T68" fmla="*/ 55 w 3590"/>
                <a:gd name="T69" fmla="*/ 194 h 2521"/>
                <a:gd name="T70" fmla="*/ 36 w 3590"/>
                <a:gd name="T71" fmla="*/ 180 h 2521"/>
                <a:gd name="T72" fmla="*/ 20 w 3590"/>
                <a:gd name="T73" fmla="*/ 163 h 2521"/>
                <a:gd name="T74" fmla="*/ 9 w 3590"/>
                <a:gd name="T75" fmla="*/ 144 h 2521"/>
                <a:gd name="T76" fmla="*/ 2 w 3590"/>
                <a:gd name="T77" fmla="*/ 123 h 2521"/>
                <a:gd name="T78" fmla="*/ 0 w 3590"/>
                <a:gd name="T79" fmla="*/ 100 h 2521"/>
                <a:gd name="T80" fmla="*/ 3 w 3590"/>
                <a:gd name="T81" fmla="*/ 77 h 2521"/>
                <a:gd name="T82" fmla="*/ 12 w 3590"/>
                <a:gd name="T83" fmla="*/ 56 h 2521"/>
                <a:gd name="T84" fmla="*/ 25 w 3590"/>
                <a:gd name="T85" fmla="*/ 36 h 2521"/>
                <a:gd name="T86" fmla="*/ 41 w 3590"/>
                <a:gd name="T87" fmla="*/ 21 h 2521"/>
                <a:gd name="T88" fmla="*/ 61 w 3590"/>
                <a:gd name="T89" fmla="*/ 9 h 2521"/>
                <a:gd name="T90" fmla="*/ 83 w 3590"/>
                <a:gd name="T91" fmla="*/ 2 h 2521"/>
                <a:gd name="T92" fmla="*/ 106 w 3590"/>
                <a:gd name="T93" fmla="*/ 0 h 2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90" h="2521">
                  <a:moveTo>
                    <a:pt x="106" y="0"/>
                  </a:moveTo>
                  <a:lnTo>
                    <a:pt x="127" y="3"/>
                  </a:lnTo>
                  <a:lnTo>
                    <a:pt x="150" y="12"/>
                  </a:lnTo>
                  <a:lnTo>
                    <a:pt x="663" y="278"/>
                  </a:lnTo>
                  <a:lnTo>
                    <a:pt x="681" y="290"/>
                  </a:lnTo>
                  <a:lnTo>
                    <a:pt x="696" y="307"/>
                  </a:lnTo>
                  <a:lnTo>
                    <a:pt x="708" y="326"/>
                  </a:lnTo>
                  <a:lnTo>
                    <a:pt x="716" y="347"/>
                  </a:lnTo>
                  <a:lnTo>
                    <a:pt x="718" y="370"/>
                  </a:lnTo>
                  <a:lnTo>
                    <a:pt x="718" y="2316"/>
                  </a:lnTo>
                  <a:lnTo>
                    <a:pt x="3488" y="2316"/>
                  </a:lnTo>
                  <a:lnTo>
                    <a:pt x="3511" y="2319"/>
                  </a:lnTo>
                  <a:lnTo>
                    <a:pt x="3532" y="2327"/>
                  </a:lnTo>
                  <a:lnTo>
                    <a:pt x="3552" y="2339"/>
                  </a:lnTo>
                  <a:lnTo>
                    <a:pt x="3567" y="2354"/>
                  </a:lnTo>
                  <a:lnTo>
                    <a:pt x="3579" y="2374"/>
                  </a:lnTo>
                  <a:lnTo>
                    <a:pt x="3588" y="2395"/>
                  </a:lnTo>
                  <a:lnTo>
                    <a:pt x="3590" y="2418"/>
                  </a:lnTo>
                  <a:lnTo>
                    <a:pt x="3588" y="2442"/>
                  </a:lnTo>
                  <a:lnTo>
                    <a:pt x="3579" y="2464"/>
                  </a:lnTo>
                  <a:lnTo>
                    <a:pt x="3567" y="2482"/>
                  </a:lnTo>
                  <a:lnTo>
                    <a:pt x="3552" y="2499"/>
                  </a:lnTo>
                  <a:lnTo>
                    <a:pt x="3532" y="2510"/>
                  </a:lnTo>
                  <a:lnTo>
                    <a:pt x="3511" y="2518"/>
                  </a:lnTo>
                  <a:lnTo>
                    <a:pt x="3488" y="2521"/>
                  </a:lnTo>
                  <a:lnTo>
                    <a:pt x="616" y="2521"/>
                  </a:lnTo>
                  <a:lnTo>
                    <a:pt x="592" y="2518"/>
                  </a:lnTo>
                  <a:lnTo>
                    <a:pt x="570" y="2510"/>
                  </a:lnTo>
                  <a:lnTo>
                    <a:pt x="552" y="2499"/>
                  </a:lnTo>
                  <a:lnTo>
                    <a:pt x="535" y="2482"/>
                  </a:lnTo>
                  <a:lnTo>
                    <a:pt x="523" y="2464"/>
                  </a:lnTo>
                  <a:lnTo>
                    <a:pt x="516" y="2442"/>
                  </a:lnTo>
                  <a:lnTo>
                    <a:pt x="512" y="2418"/>
                  </a:lnTo>
                  <a:lnTo>
                    <a:pt x="512" y="432"/>
                  </a:lnTo>
                  <a:lnTo>
                    <a:pt x="55" y="194"/>
                  </a:lnTo>
                  <a:lnTo>
                    <a:pt x="36" y="180"/>
                  </a:lnTo>
                  <a:lnTo>
                    <a:pt x="20" y="163"/>
                  </a:lnTo>
                  <a:lnTo>
                    <a:pt x="9" y="144"/>
                  </a:lnTo>
                  <a:lnTo>
                    <a:pt x="2" y="123"/>
                  </a:lnTo>
                  <a:lnTo>
                    <a:pt x="0" y="100"/>
                  </a:lnTo>
                  <a:lnTo>
                    <a:pt x="3" y="77"/>
                  </a:lnTo>
                  <a:lnTo>
                    <a:pt x="12" y="56"/>
                  </a:lnTo>
                  <a:lnTo>
                    <a:pt x="25" y="36"/>
                  </a:lnTo>
                  <a:lnTo>
                    <a:pt x="41" y="21"/>
                  </a:lnTo>
                  <a:lnTo>
                    <a:pt x="61" y="9"/>
                  </a:lnTo>
                  <a:lnTo>
                    <a:pt x="83" y="2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80"/>
            <p:cNvSpPr>
              <a:spLocks/>
            </p:cNvSpPr>
            <p:nvPr/>
          </p:nvSpPr>
          <p:spPr bwMode="auto">
            <a:xfrm>
              <a:off x="4559300" y="2343150"/>
              <a:ext cx="114300" cy="114300"/>
            </a:xfrm>
            <a:custGeom>
              <a:avLst/>
              <a:gdLst>
                <a:gd name="T0" fmla="*/ 407 w 717"/>
                <a:gd name="T1" fmla="*/ 3 h 717"/>
                <a:gd name="T2" fmla="*/ 499 w 717"/>
                <a:gd name="T3" fmla="*/ 28 h 717"/>
                <a:gd name="T4" fmla="*/ 578 w 717"/>
                <a:gd name="T5" fmla="*/ 75 h 717"/>
                <a:gd name="T6" fmla="*/ 643 w 717"/>
                <a:gd name="T7" fmla="*/ 140 h 717"/>
                <a:gd name="T8" fmla="*/ 689 w 717"/>
                <a:gd name="T9" fmla="*/ 219 h 717"/>
                <a:gd name="T10" fmla="*/ 714 w 717"/>
                <a:gd name="T11" fmla="*/ 309 h 717"/>
                <a:gd name="T12" fmla="*/ 714 w 717"/>
                <a:gd name="T13" fmla="*/ 407 h 717"/>
                <a:gd name="T14" fmla="*/ 689 w 717"/>
                <a:gd name="T15" fmla="*/ 497 h 717"/>
                <a:gd name="T16" fmla="*/ 643 w 717"/>
                <a:gd name="T17" fmla="*/ 577 h 717"/>
                <a:gd name="T18" fmla="*/ 578 w 717"/>
                <a:gd name="T19" fmla="*/ 642 h 717"/>
                <a:gd name="T20" fmla="*/ 499 w 717"/>
                <a:gd name="T21" fmla="*/ 689 h 717"/>
                <a:gd name="T22" fmla="*/ 407 w 717"/>
                <a:gd name="T23" fmla="*/ 714 h 717"/>
                <a:gd name="T24" fmla="*/ 310 w 717"/>
                <a:gd name="T25" fmla="*/ 714 h 717"/>
                <a:gd name="T26" fmla="*/ 220 w 717"/>
                <a:gd name="T27" fmla="*/ 689 h 717"/>
                <a:gd name="T28" fmla="*/ 141 w 717"/>
                <a:gd name="T29" fmla="*/ 642 h 717"/>
                <a:gd name="T30" fmla="*/ 75 w 717"/>
                <a:gd name="T31" fmla="*/ 577 h 717"/>
                <a:gd name="T32" fmla="*/ 29 w 717"/>
                <a:gd name="T33" fmla="*/ 497 h 717"/>
                <a:gd name="T34" fmla="*/ 4 w 717"/>
                <a:gd name="T35" fmla="*/ 407 h 717"/>
                <a:gd name="T36" fmla="*/ 4 w 717"/>
                <a:gd name="T37" fmla="*/ 334 h 717"/>
                <a:gd name="T38" fmla="*/ 23 w 717"/>
                <a:gd name="T39" fmla="*/ 294 h 717"/>
                <a:gd name="T40" fmla="*/ 58 w 717"/>
                <a:gd name="T41" fmla="*/ 266 h 717"/>
                <a:gd name="T42" fmla="*/ 103 w 717"/>
                <a:gd name="T43" fmla="*/ 256 h 717"/>
                <a:gd name="T44" fmla="*/ 148 w 717"/>
                <a:gd name="T45" fmla="*/ 266 h 717"/>
                <a:gd name="T46" fmla="*/ 183 w 717"/>
                <a:gd name="T47" fmla="*/ 294 h 717"/>
                <a:gd name="T48" fmla="*/ 203 w 717"/>
                <a:gd name="T49" fmla="*/ 334 h 717"/>
                <a:gd name="T50" fmla="*/ 209 w 717"/>
                <a:gd name="T51" fmla="*/ 389 h 717"/>
                <a:gd name="T52" fmla="*/ 232 w 717"/>
                <a:gd name="T53" fmla="*/ 444 h 717"/>
                <a:gd name="T54" fmla="*/ 273 w 717"/>
                <a:gd name="T55" fmla="*/ 486 h 717"/>
                <a:gd name="T56" fmla="*/ 328 w 717"/>
                <a:gd name="T57" fmla="*/ 508 h 717"/>
                <a:gd name="T58" fmla="*/ 390 w 717"/>
                <a:gd name="T59" fmla="*/ 508 h 717"/>
                <a:gd name="T60" fmla="*/ 445 w 717"/>
                <a:gd name="T61" fmla="*/ 486 h 717"/>
                <a:gd name="T62" fmla="*/ 487 w 717"/>
                <a:gd name="T63" fmla="*/ 444 h 717"/>
                <a:gd name="T64" fmla="*/ 509 w 717"/>
                <a:gd name="T65" fmla="*/ 389 h 717"/>
                <a:gd name="T66" fmla="*/ 509 w 717"/>
                <a:gd name="T67" fmla="*/ 328 h 717"/>
                <a:gd name="T68" fmla="*/ 487 w 717"/>
                <a:gd name="T69" fmla="*/ 273 h 717"/>
                <a:gd name="T70" fmla="*/ 445 w 717"/>
                <a:gd name="T71" fmla="*/ 231 h 717"/>
                <a:gd name="T72" fmla="*/ 390 w 717"/>
                <a:gd name="T73" fmla="*/ 208 h 717"/>
                <a:gd name="T74" fmla="*/ 335 w 717"/>
                <a:gd name="T75" fmla="*/ 202 h 717"/>
                <a:gd name="T76" fmla="*/ 295 w 717"/>
                <a:gd name="T77" fmla="*/ 182 h 717"/>
                <a:gd name="T78" fmla="*/ 267 w 717"/>
                <a:gd name="T79" fmla="*/ 148 h 717"/>
                <a:gd name="T80" fmla="*/ 257 w 717"/>
                <a:gd name="T81" fmla="*/ 103 h 717"/>
                <a:gd name="T82" fmla="*/ 267 w 717"/>
                <a:gd name="T83" fmla="*/ 57 h 717"/>
                <a:gd name="T84" fmla="*/ 295 w 717"/>
                <a:gd name="T85" fmla="*/ 23 h 717"/>
                <a:gd name="T86" fmla="*/ 335 w 717"/>
                <a:gd name="T87" fmla="*/ 3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17" h="717">
                  <a:moveTo>
                    <a:pt x="359" y="0"/>
                  </a:moveTo>
                  <a:lnTo>
                    <a:pt x="407" y="3"/>
                  </a:lnTo>
                  <a:lnTo>
                    <a:pt x="454" y="13"/>
                  </a:lnTo>
                  <a:lnTo>
                    <a:pt x="499" y="28"/>
                  </a:lnTo>
                  <a:lnTo>
                    <a:pt x="540" y="49"/>
                  </a:lnTo>
                  <a:lnTo>
                    <a:pt x="578" y="75"/>
                  </a:lnTo>
                  <a:lnTo>
                    <a:pt x="613" y="105"/>
                  </a:lnTo>
                  <a:lnTo>
                    <a:pt x="643" y="140"/>
                  </a:lnTo>
                  <a:lnTo>
                    <a:pt x="668" y="178"/>
                  </a:lnTo>
                  <a:lnTo>
                    <a:pt x="689" y="219"/>
                  </a:lnTo>
                  <a:lnTo>
                    <a:pt x="705" y="263"/>
                  </a:lnTo>
                  <a:lnTo>
                    <a:pt x="714" y="309"/>
                  </a:lnTo>
                  <a:lnTo>
                    <a:pt x="717" y="358"/>
                  </a:lnTo>
                  <a:lnTo>
                    <a:pt x="714" y="407"/>
                  </a:lnTo>
                  <a:lnTo>
                    <a:pt x="705" y="453"/>
                  </a:lnTo>
                  <a:lnTo>
                    <a:pt x="689" y="497"/>
                  </a:lnTo>
                  <a:lnTo>
                    <a:pt x="668" y="539"/>
                  </a:lnTo>
                  <a:lnTo>
                    <a:pt x="643" y="577"/>
                  </a:lnTo>
                  <a:lnTo>
                    <a:pt x="613" y="612"/>
                  </a:lnTo>
                  <a:lnTo>
                    <a:pt x="578" y="642"/>
                  </a:lnTo>
                  <a:lnTo>
                    <a:pt x="540" y="667"/>
                  </a:lnTo>
                  <a:lnTo>
                    <a:pt x="499" y="689"/>
                  </a:lnTo>
                  <a:lnTo>
                    <a:pt x="454" y="704"/>
                  </a:lnTo>
                  <a:lnTo>
                    <a:pt x="407" y="714"/>
                  </a:lnTo>
                  <a:lnTo>
                    <a:pt x="359" y="717"/>
                  </a:lnTo>
                  <a:lnTo>
                    <a:pt x="310" y="714"/>
                  </a:lnTo>
                  <a:lnTo>
                    <a:pt x="264" y="704"/>
                  </a:lnTo>
                  <a:lnTo>
                    <a:pt x="220" y="689"/>
                  </a:lnTo>
                  <a:lnTo>
                    <a:pt x="179" y="667"/>
                  </a:lnTo>
                  <a:lnTo>
                    <a:pt x="141" y="642"/>
                  </a:lnTo>
                  <a:lnTo>
                    <a:pt x="106" y="612"/>
                  </a:lnTo>
                  <a:lnTo>
                    <a:pt x="75" y="577"/>
                  </a:lnTo>
                  <a:lnTo>
                    <a:pt x="49" y="539"/>
                  </a:lnTo>
                  <a:lnTo>
                    <a:pt x="29" y="497"/>
                  </a:lnTo>
                  <a:lnTo>
                    <a:pt x="13" y="453"/>
                  </a:lnTo>
                  <a:lnTo>
                    <a:pt x="4" y="407"/>
                  </a:lnTo>
                  <a:lnTo>
                    <a:pt x="0" y="358"/>
                  </a:lnTo>
                  <a:lnTo>
                    <a:pt x="4" y="334"/>
                  </a:lnTo>
                  <a:lnTo>
                    <a:pt x="11" y="313"/>
                  </a:lnTo>
                  <a:lnTo>
                    <a:pt x="23" y="294"/>
                  </a:lnTo>
                  <a:lnTo>
                    <a:pt x="38" y="278"/>
                  </a:lnTo>
                  <a:lnTo>
                    <a:pt x="58" y="266"/>
                  </a:lnTo>
                  <a:lnTo>
                    <a:pt x="80" y="258"/>
                  </a:lnTo>
                  <a:lnTo>
                    <a:pt x="103" y="256"/>
                  </a:lnTo>
                  <a:lnTo>
                    <a:pt x="127" y="258"/>
                  </a:lnTo>
                  <a:lnTo>
                    <a:pt x="148" y="266"/>
                  </a:lnTo>
                  <a:lnTo>
                    <a:pt x="167" y="278"/>
                  </a:lnTo>
                  <a:lnTo>
                    <a:pt x="183" y="294"/>
                  </a:lnTo>
                  <a:lnTo>
                    <a:pt x="195" y="313"/>
                  </a:lnTo>
                  <a:lnTo>
                    <a:pt x="203" y="334"/>
                  </a:lnTo>
                  <a:lnTo>
                    <a:pt x="206" y="358"/>
                  </a:lnTo>
                  <a:lnTo>
                    <a:pt x="209" y="389"/>
                  </a:lnTo>
                  <a:lnTo>
                    <a:pt x="218" y="418"/>
                  </a:lnTo>
                  <a:lnTo>
                    <a:pt x="232" y="444"/>
                  </a:lnTo>
                  <a:lnTo>
                    <a:pt x="251" y="467"/>
                  </a:lnTo>
                  <a:lnTo>
                    <a:pt x="273" y="486"/>
                  </a:lnTo>
                  <a:lnTo>
                    <a:pt x="300" y="500"/>
                  </a:lnTo>
                  <a:lnTo>
                    <a:pt x="328" y="508"/>
                  </a:lnTo>
                  <a:lnTo>
                    <a:pt x="359" y="512"/>
                  </a:lnTo>
                  <a:lnTo>
                    <a:pt x="390" y="508"/>
                  </a:lnTo>
                  <a:lnTo>
                    <a:pt x="419" y="500"/>
                  </a:lnTo>
                  <a:lnTo>
                    <a:pt x="445" y="486"/>
                  </a:lnTo>
                  <a:lnTo>
                    <a:pt x="467" y="467"/>
                  </a:lnTo>
                  <a:lnTo>
                    <a:pt x="487" y="444"/>
                  </a:lnTo>
                  <a:lnTo>
                    <a:pt x="501" y="418"/>
                  </a:lnTo>
                  <a:lnTo>
                    <a:pt x="509" y="389"/>
                  </a:lnTo>
                  <a:lnTo>
                    <a:pt x="513" y="358"/>
                  </a:lnTo>
                  <a:lnTo>
                    <a:pt x="509" y="328"/>
                  </a:lnTo>
                  <a:lnTo>
                    <a:pt x="501" y="299"/>
                  </a:lnTo>
                  <a:lnTo>
                    <a:pt x="487" y="273"/>
                  </a:lnTo>
                  <a:lnTo>
                    <a:pt x="467" y="250"/>
                  </a:lnTo>
                  <a:lnTo>
                    <a:pt x="445" y="231"/>
                  </a:lnTo>
                  <a:lnTo>
                    <a:pt x="419" y="217"/>
                  </a:lnTo>
                  <a:lnTo>
                    <a:pt x="390" y="208"/>
                  </a:lnTo>
                  <a:lnTo>
                    <a:pt x="359" y="205"/>
                  </a:lnTo>
                  <a:lnTo>
                    <a:pt x="335" y="202"/>
                  </a:lnTo>
                  <a:lnTo>
                    <a:pt x="314" y="194"/>
                  </a:lnTo>
                  <a:lnTo>
                    <a:pt x="295" y="182"/>
                  </a:lnTo>
                  <a:lnTo>
                    <a:pt x="279" y="167"/>
                  </a:lnTo>
                  <a:lnTo>
                    <a:pt x="267" y="148"/>
                  </a:lnTo>
                  <a:lnTo>
                    <a:pt x="259" y="126"/>
                  </a:lnTo>
                  <a:lnTo>
                    <a:pt x="257" y="103"/>
                  </a:lnTo>
                  <a:lnTo>
                    <a:pt x="259" y="79"/>
                  </a:lnTo>
                  <a:lnTo>
                    <a:pt x="267" y="57"/>
                  </a:lnTo>
                  <a:lnTo>
                    <a:pt x="279" y="39"/>
                  </a:lnTo>
                  <a:lnTo>
                    <a:pt x="295" y="23"/>
                  </a:lnTo>
                  <a:lnTo>
                    <a:pt x="314" y="11"/>
                  </a:lnTo>
                  <a:lnTo>
                    <a:pt x="335" y="3"/>
                  </a:lnTo>
                  <a:lnTo>
                    <a:pt x="3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81"/>
            <p:cNvSpPr>
              <a:spLocks/>
            </p:cNvSpPr>
            <p:nvPr/>
          </p:nvSpPr>
          <p:spPr bwMode="auto">
            <a:xfrm>
              <a:off x="4827588" y="2343150"/>
              <a:ext cx="114300" cy="114300"/>
            </a:xfrm>
            <a:custGeom>
              <a:avLst/>
              <a:gdLst>
                <a:gd name="T0" fmla="*/ 407 w 717"/>
                <a:gd name="T1" fmla="*/ 3 h 717"/>
                <a:gd name="T2" fmla="*/ 497 w 717"/>
                <a:gd name="T3" fmla="*/ 28 h 717"/>
                <a:gd name="T4" fmla="*/ 578 w 717"/>
                <a:gd name="T5" fmla="*/ 75 h 717"/>
                <a:gd name="T6" fmla="*/ 642 w 717"/>
                <a:gd name="T7" fmla="*/ 140 h 717"/>
                <a:gd name="T8" fmla="*/ 689 w 717"/>
                <a:gd name="T9" fmla="*/ 219 h 717"/>
                <a:gd name="T10" fmla="*/ 714 w 717"/>
                <a:gd name="T11" fmla="*/ 309 h 717"/>
                <a:gd name="T12" fmla="*/ 714 w 717"/>
                <a:gd name="T13" fmla="*/ 407 h 717"/>
                <a:gd name="T14" fmla="*/ 689 w 717"/>
                <a:gd name="T15" fmla="*/ 497 h 717"/>
                <a:gd name="T16" fmla="*/ 642 w 717"/>
                <a:gd name="T17" fmla="*/ 577 h 717"/>
                <a:gd name="T18" fmla="*/ 578 w 717"/>
                <a:gd name="T19" fmla="*/ 642 h 717"/>
                <a:gd name="T20" fmla="*/ 497 w 717"/>
                <a:gd name="T21" fmla="*/ 689 h 717"/>
                <a:gd name="T22" fmla="*/ 407 w 717"/>
                <a:gd name="T23" fmla="*/ 714 h 717"/>
                <a:gd name="T24" fmla="*/ 310 w 717"/>
                <a:gd name="T25" fmla="*/ 714 h 717"/>
                <a:gd name="T26" fmla="*/ 219 w 717"/>
                <a:gd name="T27" fmla="*/ 689 h 717"/>
                <a:gd name="T28" fmla="*/ 139 w 717"/>
                <a:gd name="T29" fmla="*/ 642 h 717"/>
                <a:gd name="T30" fmla="*/ 74 w 717"/>
                <a:gd name="T31" fmla="*/ 577 h 717"/>
                <a:gd name="T32" fmla="*/ 28 w 717"/>
                <a:gd name="T33" fmla="*/ 497 h 717"/>
                <a:gd name="T34" fmla="*/ 3 w 717"/>
                <a:gd name="T35" fmla="*/ 407 h 717"/>
                <a:gd name="T36" fmla="*/ 2 w 717"/>
                <a:gd name="T37" fmla="*/ 334 h 717"/>
                <a:gd name="T38" fmla="*/ 22 w 717"/>
                <a:gd name="T39" fmla="*/ 294 h 717"/>
                <a:gd name="T40" fmla="*/ 57 w 717"/>
                <a:gd name="T41" fmla="*/ 266 h 717"/>
                <a:gd name="T42" fmla="*/ 102 w 717"/>
                <a:gd name="T43" fmla="*/ 256 h 717"/>
                <a:gd name="T44" fmla="*/ 147 w 717"/>
                <a:gd name="T45" fmla="*/ 266 h 717"/>
                <a:gd name="T46" fmla="*/ 182 w 717"/>
                <a:gd name="T47" fmla="*/ 294 h 717"/>
                <a:gd name="T48" fmla="*/ 202 w 717"/>
                <a:gd name="T49" fmla="*/ 334 h 717"/>
                <a:gd name="T50" fmla="*/ 208 w 717"/>
                <a:gd name="T51" fmla="*/ 389 h 717"/>
                <a:gd name="T52" fmla="*/ 231 w 717"/>
                <a:gd name="T53" fmla="*/ 444 h 717"/>
                <a:gd name="T54" fmla="*/ 272 w 717"/>
                <a:gd name="T55" fmla="*/ 486 h 717"/>
                <a:gd name="T56" fmla="*/ 328 w 717"/>
                <a:gd name="T57" fmla="*/ 508 h 717"/>
                <a:gd name="T58" fmla="*/ 390 w 717"/>
                <a:gd name="T59" fmla="*/ 508 h 717"/>
                <a:gd name="T60" fmla="*/ 444 w 717"/>
                <a:gd name="T61" fmla="*/ 486 h 717"/>
                <a:gd name="T62" fmla="*/ 485 w 717"/>
                <a:gd name="T63" fmla="*/ 444 h 717"/>
                <a:gd name="T64" fmla="*/ 508 w 717"/>
                <a:gd name="T65" fmla="*/ 389 h 717"/>
                <a:gd name="T66" fmla="*/ 508 w 717"/>
                <a:gd name="T67" fmla="*/ 328 h 717"/>
                <a:gd name="T68" fmla="*/ 485 w 717"/>
                <a:gd name="T69" fmla="*/ 273 h 717"/>
                <a:gd name="T70" fmla="*/ 444 w 717"/>
                <a:gd name="T71" fmla="*/ 231 h 717"/>
                <a:gd name="T72" fmla="*/ 390 w 717"/>
                <a:gd name="T73" fmla="*/ 208 h 717"/>
                <a:gd name="T74" fmla="*/ 335 w 717"/>
                <a:gd name="T75" fmla="*/ 202 h 717"/>
                <a:gd name="T76" fmla="*/ 294 w 717"/>
                <a:gd name="T77" fmla="*/ 182 h 717"/>
                <a:gd name="T78" fmla="*/ 267 w 717"/>
                <a:gd name="T79" fmla="*/ 148 h 717"/>
                <a:gd name="T80" fmla="*/ 256 w 717"/>
                <a:gd name="T81" fmla="*/ 103 h 717"/>
                <a:gd name="T82" fmla="*/ 267 w 717"/>
                <a:gd name="T83" fmla="*/ 57 h 717"/>
                <a:gd name="T84" fmla="*/ 294 w 717"/>
                <a:gd name="T85" fmla="*/ 23 h 717"/>
                <a:gd name="T86" fmla="*/ 335 w 717"/>
                <a:gd name="T87" fmla="*/ 3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17" h="717">
                  <a:moveTo>
                    <a:pt x="358" y="0"/>
                  </a:moveTo>
                  <a:lnTo>
                    <a:pt x="407" y="3"/>
                  </a:lnTo>
                  <a:lnTo>
                    <a:pt x="454" y="13"/>
                  </a:lnTo>
                  <a:lnTo>
                    <a:pt x="497" y="28"/>
                  </a:lnTo>
                  <a:lnTo>
                    <a:pt x="539" y="49"/>
                  </a:lnTo>
                  <a:lnTo>
                    <a:pt x="578" y="75"/>
                  </a:lnTo>
                  <a:lnTo>
                    <a:pt x="611" y="105"/>
                  </a:lnTo>
                  <a:lnTo>
                    <a:pt x="642" y="140"/>
                  </a:lnTo>
                  <a:lnTo>
                    <a:pt x="668" y="178"/>
                  </a:lnTo>
                  <a:lnTo>
                    <a:pt x="689" y="219"/>
                  </a:lnTo>
                  <a:lnTo>
                    <a:pt x="704" y="263"/>
                  </a:lnTo>
                  <a:lnTo>
                    <a:pt x="714" y="309"/>
                  </a:lnTo>
                  <a:lnTo>
                    <a:pt x="717" y="358"/>
                  </a:lnTo>
                  <a:lnTo>
                    <a:pt x="714" y="407"/>
                  </a:lnTo>
                  <a:lnTo>
                    <a:pt x="704" y="453"/>
                  </a:lnTo>
                  <a:lnTo>
                    <a:pt x="689" y="497"/>
                  </a:lnTo>
                  <a:lnTo>
                    <a:pt x="668" y="539"/>
                  </a:lnTo>
                  <a:lnTo>
                    <a:pt x="642" y="577"/>
                  </a:lnTo>
                  <a:lnTo>
                    <a:pt x="611" y="612"/>
                  </a:lnTo>
                  <a:lnTo>
                    <a:pt x="578" y="642"/>
                  </a:lnTo>
                  <a:lnTo>
                    <a:pt x="539" y="667"/>
                  </a:lnTo>
                  <a:lnTo>
                    <a:pt x="497" y="689"/>
                  </a:lnTo>
                  <a:lnTo>
                    <a:pt x="454" y="704"/>
                  </a:lnTo>
                  <a:lnTo>
                    <a:pt x="407" y="714"/>
                  </a:lnTo>
                  <a:lnTo>
                    <a:pt x="358" y="717"/>
                  </a:lnTo>
                  <a:lnTo>
                    <a:pt x="310" y="714"/>
                  </a:lnTo>
                  <a:lnTo>
                    <a:pt x="263" y="704"/>
                  </a:lnTo>
                  <a:lnTo>
                    <a:pt x="219" y="689"/>
                  </a:lnTo>
                  <a:lnTo>
                    <a:pt x="177" y="667"/>
                  </a:lnTo>
                  <a:lnTo>
                    <a:pt x="139" y="642"/>
                  </a:lnTo>
                  <a:lnTo>
                    <a:pt x="105" y="612"/>
                  </a:lnTo>
                  <a:lnTo>
                    <a:pt x="74" y="577"/>
                  </a:lnTo>
                  <a:lnTo>
                    <a:pt x="49" y="539"/>
                  </a:lnTo>
                  <a:lnTo>
                    <a:pt x="28" y="497"/>
                  </a:lnTo>
                  <a:lnTo>
                    <a:pt x="12" y="453"/>
                  </a:lnTo>
                  <a:lnTo>
                    <a:pt x="3" y="407"/>
                  </a:lnTo>
                  <a:lnTo>
                    <a:pt x="0" y="358"/>
                  </a:lnTo>
                  <a:lnTo>
                    <a:pt x="2" y="334"/>
                  </a:lnTo>
                  <a:lnTo>
                    <a:pt x="10" y="313"/>
                  </a:lnTo>
                  <a:lnTo>
                    <a:pt x="22" y="294"/>
                  </a:lnTo>
                  <a:lnTo>
                    <a:pt x="38" y="278"/>
                  </a:lnTo>
                  <a:lnTo>
                    <a:pt x="57" y="266"/>
                  </a:lnTo>
                  <a:lnTo>
                    <a:pt x="78" y="258"/>
                  </a:lnTo>
                  <a:lnTo>
                    <a:pt x="102" y="256"/>
                  </a:lnTo>
                  <a:lnTo>
                    <a:pt x="125" y="258"/>
                  </a:lnTo>
                  <a:lnTo>
                    <a:pt x="147" y="266"/>
                  </a:lnTo>
                  <a:lnTo>
                    <a:pt x="167" y="278"/>
                  </a:lnTo>
                  <a:lnTo>
                    <a:pt x="182" y="294"/>
                  </a:lnTo>
                  <a:lnTo>
                    <a:pt x="195" y="313"/>
                  </a:lnTo>
                  <a:lnTo>
                    <a:pt x="202" y="334"/>
                  </a:lnTo>
                  <a:lnTo>
                    <a:pt x="205" y="358"/>
                  </a:lnTo>
                  <a:lnTo>
                    <a:pt x="208" y="389"/>
                  </a:lnTo>
                  <a:lnTo>
                    <a:pt x="217" y="418"/>
                  </a:lnTo>
                  <a:lnTo>
                    <a:pt x="231" y="444"/>
                  </a:lnTo>
                  <a:lnTo>
                    <a:pt x="250" y="467"/>
                  </a:lnTo>
                  <a:lnTo>
                    <a:pt x="272" y="486"/>
                  </a:lnTo>
                  <a:lnTo>
                    <a:pt x="298" y="500"/>
                  </a:lnTo>
                  <a:lnTo>
                    <a:pt x="328" y="508"/>
                  </a:lnTo>
                  <a:lnTo>
                    <a:pt x="358" y="512"/>
                  </a:lnTo>
                  <a:lnTo>
                    <a:pt x="390" y="508"/>
                  </a:lnTo>
                  <a:lnTo>
                    <a:pt x="418" y="500"/>
                  </a:lnTo>
                  <a:lnTo>
                    <a:pt x="444" y="486"/>
                  </a:lnTo>
                  <a:lnTo>
                    <a:pt x="467" y="467"/>
                  </a:lnTo>
                  <a:lnTo>
                    <a:pt x="485" y="444"/>
                  </a:lnTo>
                  <a:lnTo>
                    <a:pt x="499" y="418"/>
                  </a:lnTo>
                  <a:lnTo>
                    <a:pt x="508" y="389"/>
                  </a:lnTo>
                  <a:lnTo>
                    <a:pt x="511" y="358"/>
                  </a:lnTo>
                  <a:lnTo>
                    <a:pt x="508" y="328"/>
                  </a:lnTo>
                  <a:lnTo>
                    <a:pt x="499" y="299"/>
                  </a:lnTo>
                  <a:lnTo>
                    <a:pt x="485" y="273"/>
                  </a:lnTo>
                  <a:lnTo>
                    <a:pt x="467" y="250"/>
                  </a:lnTo>
                  <a:lnTo>
                    <a:pt x="444" y="231"/>
                  </a:lnTo>
                  <a:lnTo>
                    <a:pt x="418" y="217"/>
                  </a:lnTo>
                  <a:lnTo>
                    <a:pt x="390" y="208"/>
                  </a:lnTo>
                  <a:lnTo>
                    <a:pt x="358" y="205"/>
                  </a:lnTo>
                  <a:lnTo>
                    <a:pt x="335" y="202"/>
                  </a:lnTo>
                  <a:lnTo>
                    <a:pt x="313" y="194"/>
                  </a:lnTo>
                  <a:lnTo>
                    <a:pt x="294" y="182"/>
                  </a:lnTo>
                  <a:lnTo>
                    <a:pt x="279" y="167"/>
                  </a:lnTo>
                  <a:lnTo>
                    <a:pt x="267" y="148"/>
                  </a:lnTo>
                  <a:lnTo>
                    <a:pt x="258" y="126"/>
                  </a:lnTo>
                  <a:lnTo>
                    <a:pt x="256" y="103"/>
                  </a:lnTo>
                  <a:lnTo>
                    <a:pt x="258" y="79"/>
                  </a:lnTo>
                  <a:lnTo>
                    <a:pt x="267" y="57"/>
                  </a:lnTo>
                  <a:lnTo>
                    <a:pt x="279" y="39"/>
                  </a:lnTo>
                  <a:lnTo>
                    <a:pt x="294" y="23"/>
                  </a:lnTo>
                  <a:lnTo>
                    <a:pt x="313" y="11"/>
                  </a:lnTo>
                  <a:lnTo>
                    <a:pt x="335" y="3"/>
                  </a:lnTo>
                  <a:lnTo>
                    <a:pt x="3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1" name="Group 182"/>
          <p:cNvGrpSpPr/>
          <p:nvPr/>
        </p:nvGrpSpPr>
        <p:grpSpPr>
          <a:xfrm>
            <a:off x="4760809" y="910767"/>
            <a:ext cx="569913" cy="565150"/>
            <a:chOff x="1597025" y="1911350"/>
            <a:chExt cx="569913" cy="565150"/>
          </a:xfrm>
          <a:solidFill>
            <a:srgbClr val="000000"/>
          </a:solidFill>
        </p:grpSpPr>
        <p:sp>
          <p:nvSpPr>
            <p:cNvPr id="492" name="Freeform 101"/>
            <p:cNvSpPr>
              <a:spLocks/>
            </p:cNvSpPr>
            <p:nvPr/>
          </p:nvSpPr>
          <p:spPr bwMode="auto">
            <a:xfrm>
              <a:off x="1871663" y="1911350"/>
              <a:ext cx="217488" cy="34925"/>
            </a:xfrm>
            <a:custGeom>
              <a:avLst/>
              <a:gdLst>
                <a:gd name="T0" fmla="*/ 110 w 1378"/>
                <a:gd name="T1" fmla="*/ 0 h 220"/>
                <a:gd name="T2" fmla="*/ 1268 w 1378"/>
                <a:gd name="T3" fmla="*/ 0 h 220"/>
                <a:gd name="T4" fmla="*/ 1293 w 1378"/>
                <a:gd name="T5" fmla="*/ 4 h 220"/>
                <a:gd name="T6" fmla="*/ 1317 w 1378"/>
                <a:gd name="T7" fmla="*/ 11 h 220"/>
                <a:gd name="T8" fmla="*/ 1336 w 1378"/>
                <a:gd name="T9" fmla="*/ 24 h 220"/>
                <a:gd name="T10" fmla="*/ 1354 w 1378"/>
                <a:gd name="T11" fmla="*/ 42 h 220"/>
                <a:gd name="T12" fmla="*/ 1367 w 1378"/>
                <a:gd name="T13" fmla="*/ 62 h 220"/>
                <a:gd name="T14" fmla="*/ 1375 w 1378"/>
                <a:gd name="T15" fmla="*/ 85 h 220"/>
                <a:gd name="T16" fmla="*/ 1378 w 1378"/>
                <a:gd name="T17" fmla="*/ 110 h 220"/>
                <a:gd name="T18" fmla="*/ 1375 w 1378"/>
                <a:gd name="T19" fmla="*/ 135 h 220"/>
                <a:gd name="T20" fmla="*/ 1367 w 1378"/>
                <a:gd name="T21" fmla="*/ 159 h 220"/>
                <a:gd name="T22" fmla="*/ 1354 w 1378"/>
                <a:gd name="T23" fmla="*/ 178 h 220"/>
                <a:gd name="T24" fmla="*/ 1336 w 1378"/>
                <a:gd name="T25" fmla="*/ 196 h 220"/>
                <a:gd name="T26" fmla="*/ 1317 w 1378"/>
                <a:gd name="T27" fmla="*/ 209 h 220"/>
                <a:gd name="T28" fmla="*/ 1293 w 1378"/>
                <a:gd name="T29" fmla="*/ 217 h 220"/>
                <a:gd name="T30" fmla="*/ 1268 w 1378"/>
                <a:gd name="T31" fmla="*/ 220 h 220"/>
                <a:gd name="T32" fmla="*/ 110 w 1378"/>
                <a:gd name="T33" fmla="*/ 220 h 220"/>
                <a:gd name="T34" fmla="*/ 85 w 1378"/>
                <a:gd name="T35" fmla="*/ 217 h 220"/>
                <a:gd name="T36" fmla="*/ 61 w 1378"/>
                <a:gd name="T37" fmla="*/ 209 h 220"/>
                <a:gd name="T38" fmla="*/ 42 w 1378"/>
                <a:gd name="T39" fmla="*/ 196 h 220"/>
                <a:gd name="T40" fmla="*/ 24 w 1378"/>
                <a:gd name="T41" fmla="*/ 178 h 220"/>
                <a:gd name="T42" fmla="*/ 11 w 1378"/>
                <a:gd name="T43" fmla="*/ 159 h 220"/>
                <a:gd name="T44" fmla="*/ 3 w 1378"/>
                <a:gd name="T45" fmla="*/ 135 h 220"/>
                <a:gd name="T46" fmla="*/ 0 w 1378"/>
                <a:gd name="T47" fmla="*/ 110 h 220"/>
                <a:gd name="T48" fmla="*/ 3 w 1378"/>
                <a:gd name="T49" fmla="*/ 85 h 220"/>
                <a:gd name="T50" fmla="*/ 11 w 1378"/>
                <a:gd name="T51" fmla="*/ 62 h 220"/>
                <a:gd name="T52" fmla="*/ 24 w 1378"/>
                <a:gd name="T53" fmla="*/ 42 h 220"/>
                <a:gd name="T54" fmla="*/ 42 w 1378"/>
                <a:gd name="T55" fmla="*/ 24 h 220"/>
                <a:gd name="T56" fmla="*/ 61 w 1378"/>
                <a:gd name="T57" fmla="*/ 11 h 220"/>
                <a:gd name="T58" fmla="*/ 85 w 1378"/>
                <a:gd name="T59" fmla="*/ 4 h 220"/>
                <a:gd name="T60" fmla="*/ 110 w 1378"/>
                <a:gd name="T61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78" h="220">
                  <a:moveTo>
                    <a:pt x="110" y="0"/>
                  </a:moveTo>
                  <a:lnTo>
                    <a:pt x="1268" y="0"/>
                  </a:lnTo>
                  <a:lnTo>
                    <a:pt x="1293" y="4"/>
                  </a:lnTo>
                  <a:lnTo>
                    <a:pt x="1317" y="11"/>
                  </a:lnTo>
                  <a:lnTo>
                    <a:pt x="1336" y="24"/>
                  </a:lnTo>
                  <a:lnTo>
                    <a:pt x="1354" y="42"/>
                  </a:lnTo>
                  <a:lnTo>
                    <a:pt x="1367" y="62"/>
                  </a:lnTo>
                  <a:lnTo>
                    <a:pt x="1375" y="85"/>
                  </a:lnTo>
                  <a:lnTo>
                    <a:pt x="1378" y="110"/>
                  </a:lnTo>
                  <a:lnTo>
                    <a:pt x="1375" y="135"/>
                  </a:lnTo>
                  <a:lnTo>
                    <a:pt x="1367" y="159"/>
                  </a:lnTo>
                  <a:lnTo>
                    <a:pt x="1354" y="178"/>
                  </a:lnTo>
                  <a:lnTo>
                    <a:pt x="1336" y="196"/>
                  </a:lnTo>
                  <a:lnTo>
                    <a:pt x="1317" y="209"/>
                  </a:lnTo>
                  <a:lnTo>
                    <a:pt x="1293" y="217"/>
                  </a:lnTo>
                  <a:lnTo>
                    <a:pt x="1268" y="220"/>
                  </a:lnTo>
                  <a:lnTo>
                    <a:pt x="110" y="220"/>
                  </a:lnTo>
                  <a:lnTo>
                    <a:pt x="85" y="217"/>
                  </a:lnTo>
                  <a:lnTo>
                    <a:pt x="61" y="209"/>
                  </a:lnTo>
                  <a:lnTo>
                    <a:pt x="42" y="196"/>
                  </a:lnTo>
                  <a:lnTo>
                    <a:pt x="24" y="178"/>
                  </a:lnTo>
                  <a:lnTo>
                    <a:pt x="11" y="159"/>
                  </a:lnTo>
                  <a:lnTo>
                    <a:pt x="3" y="135"/>
                  </a:lnTo>
                  <a:lnTo>
                    <a:pt x="0" y="110"/>
                  </a:lnTo>
                  <a:lnTo>
                    <a:pt x="3" y="85"/>
                  </a:lnTo>
                  <a:lnTo>
                    <a:pt x="11" y="62"/>
                  </a:lnTo>
                  <a:lnTo>
                    <a:pt x="24" y="42"/>
                  </a:lnTo>
                  <a:lnTo>
                    <a:pt x="42" y="24"/>
                  </a:lnTo>
                  <a:lnTo>
                    <a:pt x="61" y="11"/>
                  </a:lnTo>
                  <a:lnTo>
                    <a:pt x="85" y="4"/>
                  </a:lnTo>
                  <a:lnTo>
                    <a:pt x="1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103"/>
            <p:cNvSpPr>
              <a:spLocks noEditPoints="1"/>
            </p:cNvSpPr>
            <p:nvPr/>
          </p:nvSpPr>
          <p:spPr bwMode="auto">
            <a:xfrm>
              <a:off x="2033588" y="2343150"/>
              <a:ext cx="133350" cy="133350"/>
            </a:xfrm>
            <a:custGeom>
              <a:avLst/>
              <a:gdLst>
                <a:gd name="T0" fmla="*/ 385 w 842"/>
                <a:gd name="T1" fmla="*/ 224 h 840"/>
                <a:gd name="T2" fmla="*/ 320 w 842"/>
                <a:gd name="T3" fmla="*/ 247 h 840"/>
                <a:gd name="T4" fmla="*/ 268 w 842"/>
                <a:gd name="T5" fmla="*/ 292 h 840"/>
                <a:gd name="T6" fmla="*/ 233 w 842"/>
                <a:gd name="T7" fmla="*/ 351 h 840"/>
                <a:gd name="T8" fmla="*/ 221 w 842"/>
                <a:gd name="T9" fmla="*/ 420 h 840"/>
                <a:gd name="T10" fmla="*/ 233 w 842"/>
                <a:gd name="T11" fmla="*/ 491 h 840"/>
                <a:gd name="T12" fmla="*/ 268 w 842"/>
                <a:gd name="T13" fmla="*/ 549 h 840"/>
                <a:gd name="T14" fmla="*/ 320 w 842"/>
                <a:gd name="T15" fmla="*/ 594 h 840"/>
                <a:gd name="T16" fmla="*/ 385 w 842"/>
                <a:gd name="T17" fmla="*/ 618 h 840"/>
                <a:gd name="T18" fmla="*/ 457 w 842"/>
                <a:gd name="T19" fmla="*/ 618 h 840"/>
                <a:gd name="T20" fmla="*/ 522 w 842"/>
                <a:gd name="T21" fmla="*/ 594 h 840"/>
                <a:gd name="T22" fmla="*/ 574 w 842"/>
                <a:gd name="T23" fmla="*/ 549 h 840"/>
                <a:gd name="T24" fmla="*/ 609 w 842"/>
                <a:gd name="T25" fmla="*/ 491 h 840"/>
                <a:gd name="T26" fmla="*/ 622 w 842"/>
                <a:gd name="T27" fmla="*/ 420 h 840"/>
                <a:gd name="T28" fmla="*/ 609 w 842"/>
                <a:gd name="T29" fmla="*/ 351 h 840"/>
                <a:gd name="T30" fmla="*/ 574 w 842"/>
                <a:gd name="T31" fmla="*/ 292 h 840"/>
                <a:gd name="T32" fmla="*/ 522 w 842"/>
                <a:gd name="T33" fmla="*/ 247 h 840"/>
                <a:gd name="T34" fmla="*/ 457 w 842"/>
                <a:gd name="T35" fmla="*/ 224 h 840"/>
                <a:gd name="T36" fmla="*/ 421 w 842"/>
                <a:gd name="T37" fmla="*/ 0 h 840"/>
                <a:gd name="T38" fmla="*/ 524 w 842"/>
                <a:gd name="T39" fmla="*/ 13 h 840"/>
                <a:gd name="T40" fmla="*/ 619 w 842"/>
                <a:gd name="T41" fmla="*/ 50 h 840"/>
                <a:gd name="T42" fmla="*/ 701 w 842"/>
                <a:gd name="T43" fmla="*/ 106 h 840"/>
                <a:gd name="T44" fmla="*/ 767 w 842"/>
                <a:gd name="T45" fmla="*/ 181 h 840"/>
                <a:gd name="T46" fmla="*/ 814 w 842"/>
                <a:gd name="T47" fmla="*/ 269 h 840"/>
                <a:gd name="T48" fmla="*/ 839 w 842"/>
                <a:gd name="T49" fmla="*/ 368 h 840"/>
                <a:gd name="T50" fmla="*/ 839 w 842"/>
                <a:gd name="T51" fmla="*/ 473 h 840"/>
                <a:gd name="T52" fmla="*/ 814 w 842"/>
                <a:gd name="T53" fmla="*/ 572 h 840"/>
                <a:gd name="T54" fmla="*/ 767 w 842"/>
                <a:gd name="T55" fmla="*/ 660 h 840"/>
                <a:gd name="T56" fmla="*/ 701 w 842"/>
                <a:gd name="T57" fmla="*/ 735 h 840"/>
                <a:gd name="T58" fmla="*/ 619 w 842"/>
                <a:gd name="T59" fmla="*/ 791 h 840"/>
                <a:gd name="T60" fmla="*/ 524 w 842"/>
                <a:gd name="T61" fmla="*/ 827 h 840"/>
                <a:gd name="T62" fmla="*/ 421 w 842"/>
                <a:gd name="T63" fmla="*/ 840 h 840"/>
                <a:gd name="T64" fmla="*/ 318 w 842"/>
                <a:gd name="T65" fmla="*/ 827 h 840"/>
                <a:gd name="T66" fmla="*/ 223 w 842"/>
                <a:gd name="T67" fmla="*/ 791 h 840"/>
                <a:gd name="T68" fmla="*/ 141 w 842"/>
                <a:gd name="T69" fmla="*/ 735 h 840"/>
                <a:gd name="T70" fmla="*/ 76 w 842"/>
                <a:gd name="T71" fmla="*/ 660 h 840"/>
                <a:gd name="T72" fmla="*/ 28 w 842"/>
                <a:gd name="T73" fmla="*/ 572 h 840"/>
                <a:gd name="T74" fmla="*/ 3 w 842"/>
                <a:gd name="T75" fmla="*/ 473 h 840"/>
                <a:gd name="T76" fmla="*/ 3 w 842"/>
                <a:gd name="T77" fmla="*/ 368 h 840"/>
                <a:gd name="T78" fmla="*/ 28 w 842"/>
                <a:gd name="T79" fmla="*/ 269 h 840"/>
                <a:gd name="T80" fmla="*/ 76 w 842"/>
                <a:gd name="T81" fmla="*/ 181 h 840"/>
                <a:gd name="T82" fmla="*/ 141 w 842"/>
                <a:gd name="T83" fmla="*/ 106 h 840"/>
                <a:gd name="T84" fmla="*/ 223 w 842"/>
                <a:gd name="T85" fmla="*/ 50 h 840"/>
                <a:gd name="T86" fmla="*/ 318 w 842"/>
                <a:gd name="T87" fmla="*/ 13 h 840"/>
                <a:gd name="T88" fmla="*/ 421 w 842"/>
                <a:gd name="T89" fmla="*/ 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42" h="840">
                  <a:moveTo>
                    <a:pt x="421" y="220"/>
                  </a:moveTo>
                  <a:lnTo>
                    <a:pt x="385" y="224"/>
                  </a:lnTo>
                  <a:lnTo>
                    <a:pt x="351" y="232"/>
                  </a:lnTo>
                  <a:lnTo>
                    <a:pt x="320" y="247"/>
                  </a:lnTo>
                  <a:lnTo>
                    <a:pt x="292" y="267"/>
                  </a:lnTo>
                  <a:lnTo>
                    <a:pt x="268" y="292"/>
                  </a:lnTo>
                  <a:lnTo>
                    <a:pt x="248" y="319"/>
                  </a:lnTo>
                  <a:lnTo>
                    <a:pt x="233" y="351"/>
                  </a:lnTo>
                  <a:lnTo>
                    <a:pt x="224" y="384"/>
                  </a:lnTo>
                  <a:lnTo>
                    <a:pt x="221" y="420"/>
                  </a:lnTo>
                  <a:lnTo>
                    <a:pt x="224" y="457"/>
                  </a:lnTo>
                  <a:lnTo>
                    <a:pt x="233" y="491"/>
                  </a:lnTo>
                  <a:lnTo>
                    <a:pt x="248" y="521"/>
                  </a:lnTo>
                  <a:lnTo>
                    <a:pt x="268" y="549"/>
                  </a:lnTo>
                  <a:lnTo>
                    <a:pt x="292" y="573"/>
                  </a:lnTo>
                  <a:lnTo>
                    <a:pt x="320" y="594"/>
                  </a:lnTo>
                  <a:lnTo>
                    <a:pt x="351" y="608"/>
                  </a:lnTo>
                  <a:lnTo>
                    <a:pt x="385" y="618"/>
                  </a:lnTo>
                  <a:lnTo>
                    <a:pt x="421" y="621"/>
                  </a:lnTo>
                  <a:lnTo>
                    <a:pt x="457" y="618"/>
                  </a:lnTo>
                  <a:lnTo>
                    <a:pt x="491" y="608"/>
                  </a:lnTo>
                  <a:lnTo>
                    <a:pt x="522" y="594"/>
                  </a:lnTo>
                  <a:lnTo>
                    <a:pt x="550" y="573"/>
                  </a:lnTo>
                  <a:lnTo>
                    <a:pt x="574" y="549"/>
                  </a:lnTo>
                  <a:lnTo>
                    <a:pt x="594" y="521"/>
                  </a:lnTo>
                  <a:lnTo>
                    <a:pt x="609" y="491"/>
                  </a:lnTo>
                  <a:lnTo>
                    <a:pt x="619" y="457"/>
                  </a:lnTo>
                  <a:lnTo>
                    <a:pt x="622" y="420"/>
                  </a:lnTo>
                  <a:lnTo>
                    <a:pt x="619" y="384"/>
                  </a:lnTo>
                  <a:lnTo>
                    <a:pt x="609" y="351"/>
                  </a:lnTo>
                  <a:lnTo>
                    <a:pt x="594" y="319"/>
                  </a:lnTo>
                  <a:lnTo>
                    <a:pt x="574" y="292"/>
                  </a:lnTo>
                  <a:lnTo>
                    <a:pt x="550" y="267"/>
                  </a:lnTo>
                  <a:lnTo>
                    <a:pt x="522" y="247"/>
                  </a:lnTo>
                  <a:lnTo>
                    <a:pt x="491" y="232"/>
                  </a:lnTo>
                  <a:lnTo>
                    <a:pt x="457" y="224"/>
                  </a:lnTo>
                  <a:lnTo>
                    <a:pt x="421" y="220"/>
                  </a:lnTo>
                  <a:close/>
                  <a:moveTo>
                    <a:pt x="421" y="0"/>
                  </a:moveTo>
                  <a:lnTo>
                    <a:pt x="474" y="4"/>
                  </a:lnTo>
                  <a:lnTo>
                    <a:pt x="524" y="13"/>
                  </a:lnTo>
                  <a:lnTo>
                    <a:pt x="573" y="29"/>
                  </a:lnTo>
                  <a:lnTo>
                    <a:pt x="619" y="50"/>
                  </a:lnTo>
                  <a:lnTo>
                    <a:pt x="661" y="76"/>
                  </a:lnTo>
                  <a:lnTo>
                    <a:pt x="701" y="106"/>
                  </a:lnTo>
                  <a:lnTo>
                    <a:pt x="735" y="142"/>
                  </a:lnTo>
                  <a:lnTo>
                    <a:pt x="767" y="181"/>
                  </a:lnTo>
                  <a:lnTo>
                    <a:pt x="793" y="224"/>
                  </a:lnTo>
                  <a:lnTo>
                    <a:pt x="814" y="269"/>
                  </a:lnTo>
                  <a:lnTo>
                    <a:pt x="829" y="317"/>
                  </a:lnTo>
                  <a:lnTo>
                    <a:pt x="839" y="368"/>
                  </a:lnTo>
                  <a:lnTo>
                    <a:pt x="842" y="420"/>
                  </a:lnTo>
                  <a:lnTo>
                    <a:pt x="839" y="473"/>
                  </a:lnTo>
                  <a:lnTo>
                    <a:pt x="829" y="524"/>
                  </a:lnTo>
                  <a:lnTo>
                    <a:pt x="814" y="572"/>
                  </a:lnTo>
                  <a:lnTo>
                    <a:pt x="793" y="618"/>
                  </a:lnTo>
                  <a:lnTo>
                    <a:pt x="767" y="660"/>
                  </a:lnTo>
                  <a:lnTo>
                    <a:pt x="735" y="699"/>
                  </a:lnTo>
                  <a:lnTo>
                    <a:pt x="701" y="735"/>
                  </a:lnTo>
                  <a:lnTo>
                    <a:pt x="661" y="765"/>
                  </a:lnTo>
                  <a:lnTo>
                    <a:pt x="619" y="791"/>
                  </a:lnTo>
                  <a:lnTo>
                    <a:pt x="573" y="812"/>
                  </a:lnTo>
                  <a:lnTo>
                    <a:pt x="524" y="827"/>
                  </a:lnTo>
                  <a:lnTo>
                    <a:pt x="474" y="837"/>
                  </a:lnTo>
                  <a:lnTo>
                    <a:pt x="421" y="840"/>
                  </a:lnTo>
                  <a:lnTo>
                    <a:pt x="369" y="837"/>
                  </a:lnTo>
                  <a:lnTo>
                    <a:pt x="318" y="827"/>
                  </a:lnTo>
                  <a:lnTo>
                    <a:pt x="269" y="812"/>
                  </a:lnTo>
                  <a:lnTo>
                    <a:pt x="223" y="791"/>
                  </a:lnTo>
                  <a:lnTo>
                    <a:pt x="181" y="765"/>
                  </a:lnTo>
                  <a:lnTo>
                    <a:pt x="141" y="735"/>
                  </a:lnTo>
                  <a:lnTo>
                    <a:pt x="107" y="699"/>
                  </a:lnTo>
                  <a:lnTo>
                    <a:pt x="76" y="660"/>
                  </a:lnTo>
                  <a:lnTo>
                    <a:pt x="50" y="618"/>
                  </a:lnTo>
                  <a:lnTo>
                    <a:pt x="28" y="572"/>
                  </a:lnTo>
                  <a:lnTo>
                    <a:pt x="13" y="524"/>
                  </a:lnTo>
                  <a:lnTo>
                    <a:pt x="3" y="473"/>
                  </a:lnTo>
                  <a:lnTo>
                    <a:pt x="0" y="420"/>
                  </a:lnTo>
                  <a:lnTo>
                    <a:pt x="3" y="368"/>
                  </a:lnTo>
                  <a:lnTo>
                    <a:pt x="13" y="317"/>
                  </a:lnTo>
                  <a:lnTo>
                    <a:pt x="28" y="269"/>
                  </a:lnTo>
                  <a:lnTo>
                    <a:pt x="50" y="224"/>
                  </a:lnTo>
                  <a:lnTo>
                    <a:pt x="76" y="181"/>
                  </a:lnTo>
                  <a:lnTo>
                    <a:pt x="107" y="142"/>
                  </a:lnTo>
                  <a:lnTo>
                    <a:pt x="141" y="106"/>
                  </a:lnTo>
                  <a:lnTo>
                    <a:pt x="181" y="76"/>
                  </a:lnTo>
                  <a:lnTo>
                    <a:pt x="223" y="50"/>
                  </a:lnTo>
                  <a:lnTo>
                    <a:pt x="269" y="29"/>
                  </a:lnTo>
                  <a:lnTo>
                    <a:pt x="318" y="13"/>
                  </a:lnTo>
                  <a:lnTo>
                    <a:pt x="369" y="4"/>
                  </a:lnTo>
                  <a:lnTo>
                    <a:pt x="4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106"/>
            <p:cNvSpPr>
              <a:spLocks noEditPoints="1"/>
            </p:cNvSpPr>
            <p:nvPr/>
          </p:nvSpPr>
          <p:spPr bwMode="auto">
            <a:xfrm>
              <a:off x="1597025" y="1911350"/>
              <a:ext cx="520700" cy="565150"/>
            </a:xfrm>
            <a:custGeom>
              <a:avLst/>
              <a:gdLst>
                <a:gd name="T0" fmla="*/ 2022 w 3279"/>
                <a:gd name="T1" fmla="*/ 2972 h 3556"/>
                <a:gd name="T2" fmla="*/ 351 w 3279"/>
                <a:gd name="T3" fmla="*/ 2948 h 3556"/>
                <a:gd name="T4" fmla="*/ 248 w 3279"/>
                <a:gd name="T5" fmla="*/ 3035 h 3556"/>
                <a:gd name="T6" fmla="*/ 223 w 3279"/>
                <a:gd name="T7" fmla="*/ 3173 h 3556"/>
                <a:gd name="T8" fmla="*/ 292 w 3279"/>
                <a:gd name="T9" fmla="*/ 3289 h 3556"/>
                <a:gd name="T10" fmla="*/ 421 w 3279"/>
                <a:gd name="T11" fmla="*/ 3337 h 3556"/>
                <a:gd name="T12" fmla="*/ 550 w 3279"/>
                <a:gd name="T13" fmla="*/ 3289 h 3556"/>
                <a:gd name="T14" fmla="*/ 618 w 3279"/>
                <a:gd name="T15" fmla="*/ 3173 h 3556"/>
                <a:gd name="T16" fmla="*/ 594 w 3279"/>
                <a:gd name="T17" fmla="*/ 3035 h 3556"/>
                <a:gd name="T18" fmla="*/ 491 w 3279"/>
                <a:gd name="T19" fmla="*/ 2948 h 3556"/>
                <a:gd name="T20" fmla="*/ 1340 w 3279"/>
                <a:gd name="T21" fmla="*/ 0 h 3556"/>
                <a:gd name="T22" fmla="*/ 1426 w 3279"/>
                <a:gd name="T23" fmla="*/ 42 h 3556"/>
                <a:gd name="T24" fmla="*/ 1448 w 3279"/>
                <a:gd name="T25" fmla="*/ 135 h 3556"/>
                <a:gd name="T26" fmla="*/ 1389 w 3279"/>
                <a:gd name="T27" fmla="*/ 209 h 3556"/>
                <a:gd name="T28" fmla="*/ 707 w 3279"/>
                <a:gd name="T29" fmla="*/ 1732 h 3556"/>
                <a:gd name="T30" fmla="*/ 1315 w 3279"/>
                <a:gd name="T31" fmla="*/ 629 h 3556"/>
                <a:gd name="T32" fmla="*/ 1242 w 3279"/>
                <a:gd name="T33" fmla="*/ 570 h 3556"/>
                <a:gd name="T34" fmla="*/ 1242 w 3279"/>
                <a:gd name="T35" fmla="*/ 474 h 3556"/>
                <a:gd name="T36" fmla="*/ 1315 w 3279"/>
                <a:gd name="T37" fmla="*/ 415 h 3556"/>
                <a:gd name="T38" fmla="*/ 3042 w 3279"/>
                <a:gd name="T39" fmla="*/ 424 h 3556"/>
                <a:gd name="T40" fmla="*/ 3100 w 3279"/>
                <a:gd name="T41" fmla="*/ 497 h 3556"/>
                <a:gd name="T42" fmla="*/ 3092 w 3279"/>
                <a:gd name="T43" fmla="*/ 1889 h 3556"/>
                <a:gd name="T44" fmla="*/ 3018 w 3279"/>
                <a:gd name="T45" fmla="*/ 1947 h 3556"/>
                <a:gd name="T46" fmla="*/ 3169 w 3279"/>
                <a:gd name="T47" fmla="*/ 2322 h 3556"/>
                <a:gd name="T48" fmla="*/ 3255 w 3279"/>
                <a:gd name="T49" fmla="*/ 2363 h 3556"/>
                <a:gd name="T50" fmla="*/ 3277 w 3279"/>
                <a:gd name="T51" fmla="*/ 2457 h 3556"/>
                <a:gd name="T52" fmla="*/ 3218 w 3279"/>
                <a:gd name="T53" fmla="*/ 2530 h 3556"/>
                <a:gd name="T54" fmla="*/ 1905 w 3279"/>
                <a:gd name="T55" fmla="*/ 2753 h 3556"/>
                <a:gd name="T56" fmla="*/ 2202 w 3279"/>
                <a:gd name="T57" fmla="*/ 2777 h 3556"/>
                <a:gd name="T58" fmla="*/ 2243 w 3279"/>
                <a:gd name="T59" fmla="*/ 2862 h 3556"/>
                <a:gd name="T60" fmla="*/ 2218 w 3279"/>
                <a:gd name="T61" fmla="*/ 3501 h 3556"/>
                <a:gd name="T62" fmla="*/ 2132 w 3279"/>
                <a:gd name="T63" fmla="*/ 3542 h 3556"/>
                <a:gd name="T64" fmla="*/ 1388 w 3279"/>
                <a:gd name="T65" fmla="*/ 3518 h 3556"/>
                <a:gd name="T66" fmla="*/ 1347 w 3279"/>
                <a:gd name="T67" fmla="*/ 3432 h 3556"/>
                <a:gd name="T68" fmla="*/ 1372 w 3279"/>
                <a:gd name="T69" fmla="*/ 2794 h 3556"/>
                <a:gd name="T70" fmla="*/ 1458 w 3279"/>
                <a:gd name="T71" fmla="*/ 2753 h 3556"/>
                <a:gd name="T72" fmla="*/ 531 w 3279"/>
                <a:gd name="T73" fmla="*/ 2731 h 3556"/>
                <a:gd name="T74" fmla="*/ 704 w 3279"/>
                <a:gd name="T75" fmla="*/ 2826 h 3556"/>
                <a:gd name="T76" fmla="*/ 814 w 3279"/>
                <a:gd name="T77" fmla="*/ 2986 h 3556"/>
                <a:gd name="T78" fmla="*/ 839 w 3279"/>
                <a:gd name="T79" fmla="*/ 3189 h 3556"/>
                <a:gd name="T80" fmla="*/ 766 w 3279"/>
                <a:gd name="T81" fmla="*/ 3376 h 3556"/>
                <a:gd name="T82" fmla="*/ 619 w 3279"/>
                <a:gd name="T83" fmla="*/ 3507 h 3556"/>
                <a:gd name="T84" fmla="*/ 421 w 3279"/>
                <a:gd name="T85" fmla="*/ 3556 h 3556"/>
                <a:gd name="T86" fmla="*/ 223 w 3279"/>
                <a:gd name="T87" fmla="*/ 3507 h 3556"/>
                <a:gd name="T88" fmla="*/ 75 w 3279"/>
                <a:gd name="T89" fmla="*/ 3376 h 3556"/>
                <a:gd name="T90" fmla="*/ 3 w 3279"/>
                <a:gd name="T91" fmla="*/ 3189 h 3556"/>
                <a:gd name="T92" fmla="*/ 27 w 3279"/>
                <a:gd name="T93" fmla="*/ 2986 h 3556"/>
                <a:gd name="T94" fmla="*/ 138 w 3279"/>
                <a:gd name="T95" fmla="*/ 2826 h 3556"/>
                <a:gd name="T96" fmla="*/ 311 w 3279"/>
                <a:gd name="T97" fmla="*/ 2731 h 3556"/>
                <a:gd name="T98" fmla="*/ 335 w 3279"/>
                <a:gd name="T99" fmla="*/ 2363 h 3556"/>
                <a:gd name="T100" fmla="*/ 421 w 3279"/>
                <a:gd name="T101" fmla="*/ 2322 h 3556"/>
                <a:gd name="T102" fmla="*/ 572 w 3279"/>
                <a:gd name="T103" fmla="*/ 1947 h 3556"/>
                <a:gd name="T104" fmla="*/ 498 w 3279"/>
                <a:gd name="T105" fmla="*/ 1889 h 3556"/>
                <a:gd name="T106" fmla="*/ 490 w 3279"/>
                <a:gd name="T107" fmla="*/ 85 h 3556"/>
                <a:gd name="T108" fmla="*/ 548 w 3279"/>
                <a:gd name="T109" fmla="*/ 11 h 3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9" h="3556">
                  <a:moveTo>
                    <a:pt x="1568" y="2972"/>
                  </a:moveTo>
                  <a:lnTo>
                    <a:pt x="1568" y="3322"/>
                  </a:lnTo>
                  <a:lnTo>
                    <a:pt x="2022" y="3322"/>
                  </a:lnTo>
                  <a:lnTo>
                    <a:pt x="2022" y="2972"/>
                  </a:lnTo>
                  <a:lnTo>
                    <a:pt x="1568" y="2972"/>
                  </a:lnTo>
                  <a:close/>
                  <a:moveTo>
                    <a:pt x="421" y="2936"/>
                  </a:moveTo>
                  <a:lnTo>
                    <a:pt x="385" y="2940"/>
                  </a:lnTo>
                  <a:lnTo>
                    <a:pt x="351" y="2948"/>
                  </a:lnTo>
                  <a:lnTo>
                    <a:pt x="320" y="2963"/>
                  </a:lnTo>
                  <a:lnTo>
                    <a:pt x="292" y="2983"/>
                  </a:lnTo>
                  <a:lnTo>
                    <a:pt x="268" y="3008"/>
                  </a:lnTo>
                  <a:lnTo>
                    <a:pt x="248" y="3035"/>
                  </a:lnTo>
                  <a:lnTo>
                    <a:pt x="233" y="3067"/>
                  </a:lnTo>
                  <a:lnTo>
                    <a:pt x="223" y="3100"/>
                  </a:lnTo>
                  <a:lnTo>
                    <a:pt x="220" y="3136"/>
                  </a:lnTo>
                  <a:lnTo>
                    <a:pt x="223" y="3173"/>
                  </a:lnTo>
                  <a:lnTo>
                    <a:pt x="233" y="3207"/>
                  </a:lnTo>
                  <a:lnTo>
                    <a:pt x="248" y="3237"/>
                  </a:lnTo>
                  <a:lnTo>
                    <a:pt x="268" y="3265"/>
                  </a:lnTo>
                  <a:lnTo>
                    <a:pt x="292" y="3289"/>
                  </a:lnTo>
                  <a:lnTo>
                    <a:pt x="320" y="3310"/>
                  </a:lnTo>
                  <a:lnTo>
                    <a:pt x="351" y="3324"/>
                  </a:lnTo>
                  <a:lnTo>
                    <a:pt x="385" y="3334"/>
                  </a:lnTo>
                  <a:lnTo>
                    <a:pt x="421" y="3337"/>
                  </a:lnTo>
                  <a:lnTo>
                    <a:pt x="457" y="3334"/>
                  </a:lnTo>
                  <a:lnTo>
                    <a:pt x="491" y="3324"/>
                  </a:lnTo>
                  <a:lnTo>
                    <a:pt x="522" y="3310"/>
                  </a:lnTo>
                  <a:lnTo>
                    <a:pt x="550" y="3289"/>
                  </a:lnTo>
                  <a:lnTo>
                    <a:pt x="574" y="3265"/>
                  </a:lnTo>
                  <a:lnTo>
                    <a:pt x="594" y="3237"/>
                  </a:lnTo>
                  <a:lnTo>
                    <a:pt x="609" y="3207"/>
                  </a:lnTo>
                  <a:lnTo>
                    <a:pt x="618" y="3173"/>
                  </a:lnTo>
                  <a:lnTo>
                    <a:pt x="621" y="3136"/>
                  </a:lnTo>
                  <a:lnTo>
                    <a:pt x="618" y="3100"/>
                  </a:lnTo>
                  <a:lnTo>
                    <a:pt x="609" y="3067"/>
                  </a:lnTo>
                  <a:lnTo>
                    <a:pt x="594" y="3035"/>
                  </a:lnTo>
                  <a:lnTo>
                    <a:pt x="574" y="3008"/>
                  </a:lnTo>
                  <a:lnTo>
                    <a:pt x="550" y="2983"/>
                  </a:lnTo>
                  <a:lnTo>
                    <a:pt x="522" y="2963"/>
                  </a:lnTo>
                  <a:lnTo>
                    <a:pt x="491" y="2948"/>
                  </a:lnTo>
                  <a:lnTo>
                    <a:pt x="457" y="2940"/>
                  </a:lnTo>
                  <a:lnTo>
                    <a:pt x="421" y="2936"/>
                  </a:lnTo>
                  <a:close/>
                  <a:moveTo>
                    <a:pt x="597" y="0"/>
                  </a:moveTo>
                  <a:lnTo>
                    <a:pt x="1340" y="0"/>
                  </a:lnTo>
                  <a:lnTo>
                    <a:pt x="1366" y="4"/>
                  </a:lnTo>
                  <a:lnTo>
                    <a:pt x="1389" y="11"/>
                  </a:lnTo>
                  <a:lnTo>
                    <a:pt x="1410" y="24"/>
                  </a:lnTo>
                  <a:lnTo>
                    <a:pt x="1426" y="42"/>
                  </a:lnTo>
                  <a:lnTo>
                    <a:pt x="1439" y="62"/>
                  </a:lnTo>
                  <a:lnTo>
                    <a:pt x="1448" y="85"/>
                  </a:lnTo>
                  <a:lnTo>
                    <a:pt x="1451" y="110"/>
                  </a:lnTo>
                  <a:lnTo>
                    <a:pt x="1448" y="135"/>
                  </a:lnTo>
                  <a:lnTo>
                    <a:pt x="1439" y="159"/>
                  </a:lnTo>
                  <a:lnTo>
                    <a:pt x="1426" y="178"/>
                  </a:lnTo>
                  <a:lnTo>
                    <a:pt x="1410" y="196"/>
                  </a:lnTo>
                  <a:lnTo>
                    <a:pt x="1389" y="209"/>
                  </a:lnTo>
                  <a:lnTo>
                    <a:pt x="1366" y="217"/>
                  </a:lnTo>
                  <a:lnTo>
                    <a:pt x="1340" y="220"/>
                  </a:lnTo>
                  <a:lnTo>
                    <a:pt x="707" y="220"/>
                  </a:lnTo>
                  <a:lnTo>
                    <a:pt x="707" y="1732"/>
                  </a:lnTo>
                  <a:lnTo>
                    <a:pt x="2883" y="1732"/>
                  </a:lnTo>
                  <a:lnTo>
                    <a:pt x="2883" y="632"/>
                  </a:lnTo>
                  <a:lnTo>
                    <a:pt x="1340" y="632"/>
                  </a:lnTo>
                  <a:lnTo>
                    <a:pt x="1315" y="629"/>
                  </a:lnTo>
                  <a:lnTo>
                    <a:pt x="1292" y="621"/>
                  </a:lnTo>
                  <a:lnTo>
                    <a:pt x="1272" y="608"/>
                  </a:lnTo>
                  <a:lnTo>
                    <a:pt x="1254" y="591"/>
                  </a:lnTo>
                  <a:lnTo>
                    <a:pt x="1242" y="570"/>
                  </a:lnTo>
                  <a:lnTo>
                    <a:pt x="1234" y="547"/>
                  </a:lnTo>
                  <a:lnTo>
                    <a:pt x="1230" y="522"/>
                  </a:lnTo>
                  <a:lnTo>
                    <a:pt x="1234" y="497"/>
                  </a:lnTo>
                  <a:lnTo>
                    <a:pt x="1242" y="474"/>
                  </a:lnTo>
                  <a:lnTo>
                    <a:pt x="1254" y="453"/>
                  </a:lnTo>
                  <a:lnTo>
                    <a:pt x="1272" y="437"/>
                  </a:lnTo>
                  <a:lnTo>
                    <a:pt x="1292" y="424"/>
                  </a:lnTo>
                  <a:lnTo>
                    <a:pt x="1315" y="415"/>
                  </a:lnTo>
                  <a:lnTo>
                    <a:pt x="1340" y="413"/>
                  </a:lnTo>
                  <a:lnTo>
                    <a:pt x="2993" y="413"/>
                  </a:lnTo>
                  <a:lnTo>
                    <a:pt x="3018" y="415"/>
                  </a:lnTo>
                  <a:lnTo>
                    <a:pt x="3042" y="424"/>
                  </a:lnTo>
                  <a:lnTo>
                    <a:pt x="3061" y="437"/>
                  </a:lnTo>
                  <a:lnTo>
                    <a:pt x="3079" y="453"/>
                  </a:lnTo>
                  <a:lnTo>
                    <a:pt x="3092" y="474"/>
                  </a:lnTo>
                  <a:lnTo>
                    <a:pt x="3100" y="497"/>
                  </a:lnTo>
                  <a:lnTo>
                    <a:pt x="3103" y="522"/>
                  </a:lnTo>
                  <a:lnTo>
                    <a:pt x="3103" y="1841"/>
                  </a:lnTo>
                  <a:lnTo>
                    <a:pt x="3100" y="1866"/>
                  </a:lnTo>
                  <a:lnTo>
                    <a:pt x="3092" y="1889"/>
                  </a:lnTo>
                  <a:lnTo>
                    <a:pt x="3079" y="1910"/>
                  </a:lnTo>
                  <a:lnTo>
                    <a:pt x="3061" y="1927"/>
                  </a:lnTo>
                  <a:lnTo>
                    <a:pt x="3042" y="1940"/>
                  </a:lnTo>
                  <a:lnTo>
                    <a:pt x="3018" y="1947"/>
                  </a:lnTo>
                  <a:lnTo>
                    <a:pt x="2993" y="1951"/>
                  </a:lnTo>
                  <a:lnTo>
                    <a:pt x="1905" y="1951"/>
                  </a:lnTo>
                  <a:lnTo>
                    <a:pt x="1905" y="2322"/>
                  </a:lnTo>
                  <a:lnTo>
                    <a:pt x="3169" y="2322"/>
                  </a:lnTo>
                  <a:lnTo>
                    <a:pt x="3194" y="2325"/>
                  </a:lnTo>
                  <a:lnTo>
                    <a:pt x="3218" y="2333"/>
                  </a:lnTo>
                  <a:lnTo>
                    <a:pt x="3238" y="2346"/>
                  </a:lnTo>
                  <a:lnTo>
                    <a:pt x="3255" y="2363"/>
                  </a:lnTo>
                  <a:lnTo>
                    <a:pt x="3268" y="2384"/>
                  </a:lnTo>
                  <a:lnTo>
                    <a:pt x="3277" y="2407"/>
                  </a:lnTo>
                  <a:lnTo>
                    <a:pt x="3279" y="2432"/>
                  </a:lnTo>
                  <a:lnTo>
                    <a:pt x="3277" y="2457"/>
                  </a:lnTo>
                  <a:lnTo>
                    <a:pt x="3268" y="2480"/>
                  </a:lnTo>
                  <a:lnTo>
                    <a:pt x="3255" y="2500"/>
                  </a:lnTo>
                  <a:lnTo>
                    <a:pt x="3238" y="2517"/>
                  </a:lnTo>
                  <a:lnTo>
                    <a:pt x="3218" y="2530"/>
                  </a:lnTo>
                  <a:lnTo>
                    <a:pt x="3194" y="2539"/>
                  </a:lnTo>
                  <a:lnTo>
                    <a:pt x="3169" y="2541"/>
                  </a:lnTo>
                  <a:lnTo>
                    <a:pt x="1905" y="2541"/>
                  </a:lnTo>
                  <a:lnTo>
                    <a:pt x="1905" y="2753"/>
                  </a:lnTo>
                  <a:lnTo>
                    <a:pt x="2132" y="2753"/>
                  </a:lnTo>
                  <a:lnTo>
                    <a:pt x="2158" y="2756"/>
                  </a:lnTo>
                  <a:lnTo>
                    <a:pt x="2181" y="2764"/>
                  </a:lnTo>
                  <a:lnTo>
                    <a:pt x="2202" y="2777"/>
                  </a:lnTo>
                  <a:lnTo>
                    <a:pt x="2218" y="2794"/>
                  </a:lnTo>
                  <a:lnTo>
                    <a:pt x="2231" y="2815"/>
                  </a:lnTo>
                  <a:lnTo>
                    <a:pt x="2240" y="2837"/>
                  </a:lnTo>
                  <a:lnTo>
                    <a:pt x="2243" y="2862"/>
                  </a:lnTo>
                  <a:lnTo>
                    <a:pt x="2243" y="3432"/>
                  </a:lnTo>
                  <a:lnTo>
                    <a:pt x="2240" y="3457"/>
                  </a:lnTo>
                  <a:lnTo>
                    <a:pt x="2231" y="3480"/>
                  </a:lnTo>
                  <a:lnTo>
                    <a:pt x="2218" y="3501"/>
                  </a:lnTo>
                  <a:lnTo>
                    <a:pt x="2202" y="3518"/>
                  </a:lnTo>
                  <a:lnTo>
                    <a:pt x="2181" y="3531"/>
                  </a:lnTo>
                  <a:lnTo>
                    <a:pt x="2158" y="3539"/>
                  </a:lnTo>
                  <a:lnTo>
                    <a:pt x="2132" y="3542"/>
                  </a:lnTo>
                  <a:lnTo>
                    <a:pt x="1458" y="3542"/>
                  </a:lnTo>
                  <a:lnTo>
                    <a:pt x="1432" y="3539"/>
                  </a:lnTo>
                  <a:lnTo>
                    <a:pt x="1409" y="3531"/>
                  </a:lnTo>
                  <a:lnTo>
                    <a:pt x="1388" y="3518"/>
                  </a:lnTo>
                  <a:lnTo>
                    <a:pt x="1372" y="3501"/>
                  </a:lnTo>
                  <a:lnTo>
                    <a:pt x="1359" y="3480"/>
                  </a:lnTo>
                  <a:lnTo>
                    <a:pt x="1350" y="3457"/>
                  </a:lnTo>
                  <a:lnTo>
                    <a:pt x="1347" y="3432"/>
                  </a:lnTo>
                  <a:lnTo>
                    <a:pt x="1347" y="2862"/>
                  </a:lnTo>
                  <a:lnTo>
                    <a:pt x="1350" y="2837"/>
                  </a:lnTo>
                  <a:lnTo>
                    <a:pt x="1359" y="2815"/>
                  </a:lnTo>
                  <a:lnTo>
                    <a:pt x="1372" y="2794"/>
                  </a:lnTo>
                  <a:lnTo>
                    <a:pt x="1388" y="2777"/>
                  </a:lnTo>
                  <a:lnTo>
                    <a:pt x="1409" y="2764"/>
                  </a:lnTo>
                  <a:lnTo>
                    <a:pt x="1432" y="2756"/>
                  </a:lnTo>
                  <a:lnTo>
                    <a:pt x="1458" y="2753"/>
                  </a:lnTo>
                  <a:lnTo>
                    <a:pt x="1685" y="2753"/>
                  </a:lnTo>
                  <a:lnTo>
                    <a:pt x="1685" y="2541"/>
                  </a:lnTo>
                  <a:lnTo>
                    <a:pt x="531" y="2541"/>
                  </a:lnTo>
                  <a:lnTo>
                    <a:pt x="531" y="2731"/>
                  </a:lnTo>
                  <a:lnTo>
                    <a:pt x="579" y="2747"/>
                  </a:lnTo>
                  <a:lnTo>
                    <a:pt x="623" y="2768"/>
                  </a:lnTo>
                  <a:lnTo>
                    <a:pt x="665" y="2795"/>
                  </a:lnTo>
                  <a:lnTo>
                    <a:pt x="704" y="2826"/>
                  </a:lnTo>
                  <a:lnTo>
                    <a:pt x="738" y="2860"/>
                  </a:lnTo>
                  <a:lnTo>
                    <a:pt x="768" y="2899"/>
                  </a:lnTo>
                  <a:lnTo>
                    <a:pt x="793" y="2942"/>
                  </a:lnTo>
                  <a:lnTo>
                    <a:pt x="814" y="2986"/>
                  </a:lnTo>
                  <a:lnTo>
                    <a:pt x="829" y="3034"/>
                  </a:lnTo>
                  <a:lnTo>
                    <a:pt x="839" y="3085"/>
                  </a:lnTo>
                  <a:lnTo>
                    <a:pt x="842" y="3136"/>
                  </a:lnTo>
                  <a:lnTo>
                    <a:pt x="839" y="3189"/>
                  </a:lnTo>
                  <a:lnTo>
                    <a:pt x="829" y="3240"/>
                  </a:lnTo>
                  <a:lnTo>
                    <a:pt x="814" y="3288"/>
                  </a:lnTo>
                  <a:lnTo>
                    <a:pt x="792" y="3334"/>
                  </a:lnTo>
                  <a:lnTo>
                    <a:pt x="766" y="3376"/>
                  </a:lnTo>
                  <a:lnTo>
                    <a:pt x="735" y="3415"/>
                  </a:lnTo>
                  <a:lnTo>
                    <a:pt x="701" y="3451"/>
                  </a:lnTo>
                  <a:lnTo>
                    <a:pt x="661" y="3481"/>
                  </a:lnTo>
                  <a:lnTo>
                    <a:pt x="619" y="3507"/>
                  </a:lnTo>
                  <a:lnTo>
                    <a:pt x="573" y="3528"/>
                  </a:lnTo>
                  <a:lnTo>
                    <a:pt x="524" y="3543"/>
                  </a:lnTo>
                  <a:lnTo>
                    <a:pt x="473" y="3553"/>
                  </a:lnTo>
                  <a:lnTo>
                    <a:pt x="421" y="3556"/>
                  </a:lnTo>
                  <a:lnTo>
                    <a:pt x="368" y="3553"/>
                  </a:lnTo>
                  <a:lnTo>
                    <a:pt x="318" y="3543"/>
                  </a:lnTo>
                  <a:lnTo>
                    <a:pt x="269" y="3528"/>
                  </a:lnTo>
                  <a:lnTo>
                    <a:pt x="223" y="3507"/>
                  </a:lnTo>
                  <a:lnTo>
                    <a:pt x="181" y="3481"/>
                  </a:lnTo>
                  <a:lnTo>
                    <a:pt x="141" y="3451"/>
                  </a:lnTo>
                  <a:lnTo>
                    <a:pt x="107" y="3415"/>
                  </a:lnTo>
                  <a:lnTo>
                    <a:pt x="75" y="3376"/>
                  </a:lnTo>
                  <a:lnTo>
                    <a:pt x="49" y="3334"/>
                  </a:lnTo>
                  <a:lnTo>
                    <a:pt x="28" y="3288"/>
                  </a:lnTo>
                  <a:lnTo>
                    <a:pt x="13" y="3240"/>
                  </a:lnTo>
                  <a:lnTo>
                    <a:pt x="3" y="3189"/>
                  </a:lnTo>
                  <a:lnTo>
                    <a:pt x="0" y="3136"/>
                  </a:lnTo>
                  <a:lnTo>
                    <a:pt x="3" y="3085"/>
                  </a:lnTo>
                  <a:lnTo>
                    <a:pt x="13" y="3034"/>
                  </a:lnTo>
                  <a:lnTo>
                    <a:pt x="27" y="2986"/>
                  </a:lnTo>
                  <a:lnTo>
                    <a:pt x="48" y="2942"/>
                  </a:lnTo>
                  <a:lnTo>
                    <a:pt x="74" y="2899"/>
                  </a:lnTo>
                  <a:lnTo>
                    <a:pt x="104" y="2860"/>
                  </a:lnTo>
                  <a:lnTo>
                    <a:pt x="138" y="2826"/>
                  </a:lnTo>
                  <a:lnTo>
                    <a:pt x="176" y="2795"/>
                  </a:lnTo>
                  <a:lnTo>
                    <a:pt x="219" y="2768"/>
                  </a:lnTo>
                  <a:lnTo>
                    <a:pt x="263" y="2747"/>
                  </a:lnTo>
                  <a:lnTo>
                    <a:pt x="311" y="2731"/>
                  </a:lnTo>
                  <a:lnTo>
                    <a:pt x="311" y="2432"/>
                  </a:lnTo>
                  <a:lnTo>
                    <a:pt x="313" y="2407"/>
                  </a:lnTo>
                  <a:lnTo>
                    <a:pt x="322" y="2384"/>
                  </a:lnTo>
                  <a:lnTo>
                    <a:pt x="335" y="2363"/>
                  </a:lnTo>
                  <a:lnTo>
                    <a:pt x="352" y="2346"/>
                  </a:lnTo>
                  <a:lnTo>
                    <a:pt x="372" y="2333"/>
                  </a:lnTo>
                  <a:lnTo>
                    <a:pt x="396" y="2325"/>
                  </a:lnTo>
                  <a:lnTo>
                    <a:pt x="421" y="2322"/>
                  </a:lnTo>
                  <a:lnTo>
                    <a:pt x="1685" y="2322"/>
                  </a:lnTo>
                  <a:lnTo>
                    <a:pt x="1685" y="1951"/>
                  </a:lnTo>
                  <a:lnTo>
                    <a:pt x="597" y="1951"/>
                  </a:lnTo>
                  <a:lnTo>
                    <a:pt x="572" y="1947"/>
                  </a:lnTo>
                  <a:lnTo>
                    <a:pt x="548" y="1940"/>
                  </a:lnTo>
                  <a:lnTo>
                    <a:pt x="529" y="1927"/>
                  </a:lnTo>
                  <a:lnTo>
                    <a:pt x="511" y="1910"/>
                  </a:lnTo>
                  <a:lnTo>
                    <a:pt x="498" y="1889"/>
                  </a:lnTo>
                  <a:lnTo>
                    <a:pt x="490" y="1866"/>
                  </a:lnTo>
                  <a:lnTo>
                    <a:pt x="487" y="1841"/>
                  </a:lnTo>
                  <a:lnTo>
                    <a:pt x="487" y="110"/>
                  </a:lnTo>
                  <a:lnTo>
                    <a:pt x="490" y="85"/>
                  </a:lnTo>
                  <a:lnTo>
                    <a:pt x="498" y="62"/>
                  </a:lnTo>
                  <a:lnTo>
                    <a:pt x="511" y="42"/>
                  </a:lnTo>
                  <a:lnTo>
                    <a:pt x="529" y="24"/>
                  </a:lnTo>
                  <a:lnTo>
                    <a:pt x="548" y="11"/>
                  </a:lnTo>
                  <a:lnTo>
                    <a:pt x="572" y="4"/>
                  </a:lnTo>
                  <a:lnTo>
                    <a:pt x="5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6" name="Group 203"/>
          <p:cNvGrpSpPr/>
          <p:nvPr/>
        </p:nvGrpSpPr>
        <p:grpSpPr>
          <a:xfrm>
            <a:off x="3849127" y="910767"/>
            <a:ext cx="522288" cy="568325"/>
            <a:chOff x="711200" y="1911350"/>
            <a:chExt cx="522288" cy="568325"/>
          </a:xfrm>
          <a:solidFill>
            <a:srgbClr val="000000"/>
          </a:solidFill>
        </p:grpSpPr>
        <p:sp>
          <p:nvSpPr>
            <p:cNvPr id="497" name="Freeform 111"/>
            <p:cNvSpPr>
              <a:spLocks/>
            </p:cNvSpPr>
            <p:nvPr/>
          </p:nvSpPr>
          <p:spPr bwMode="auto">
            <a:xfrm>
              <a:off x="931863" y="2198688"/>
              <a:ext cx="79375" cy="71437"/>
            </a:xfrm>
            <a:custGeom>
              <a:avLst/>
              <a:gdLst>
                <a:gd name="T0" fmla="*/ 0 w 502"/>
                <a:gd name="T1" fmla="*/ 0 h 446"/>
                <a:gd name="T2" fmla="*/ 502 w 502"/>
                <a:gd name="T3" fmla="*/ 0 h 446"/>
                <a:gd name="T4" fmla="*/ 502 w 502"/>
                <a:gd name="T5" fmla="*/ 247 h 446"/>
                <a:gd name="T6" fmla="*/ 394 w 502"/>
                <a:gd name="T7" fmla="*/ 247 h 446"/>
                <a:gd name="T8" fmla="*/ 394 w 502"/>
                <a:gd name="T9" fmla="*/ 446 h 446"/>
                <a:gd name="T10" fmla="*/ 108 w 502"/>
                <a:gd name="T11" fmla="*/ 446 h 446"/>
                <a:gd name="T12" fmla="*/ 108 w 502"/>
                <a:gd name="T13" fmla="*/ 247 h 446"/>
                <a:gd name="T14" fmla="*/ 0 w 502"/>
                <a:gd name="T15" fmla="*/ 247 h 446"/>
                <a:gd name="T16" fmla="*/ 0 w 502"/>
                <a:gd name="T17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2" h="446">
                  <a:moveTo>
                    <a:pt x="0" y="0"/>
                  </a:moveTo>
                  <a:lnTo>
                    <a:pt x="502" y="0"/>
                  </a:lnTo>
                  <a:lnTo>
                    <a:pt x="502" y="247"/>
                  </a:lnTo>
                  <a:lnTo>
                    <a:pt x="394" y="247"/>
                  </a:lnTo>
                  <a:lnTo>
                    <a:pt x="394" y="446"/>
                  </a:lnTo>
                  <a:lnTo>
                    <a:pt x="108" y="446"/>
                  </a:lnTo>
                  <a:lnTo>
                    <a:pt x="108" y="247"/>
                  </a:lnTo>
                  <a:lnTo>
                    <a:pt x="0" y="24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115"/>
            <p:cNvSpPr>
              <a:spLocks noEditPoints="1"/>
            </p:cNvSpPr>
            <p:nvPr/>
          </p:nvSpPr>
          <p:spPr bwMode="auto">
            <a:xfrm>
              <a:off x="711200" y="1911350"/>
              <a:ext cx="473075" cy="568325"/>
            </a:xfrm>
            <a:custGeom>
              <a:avLst/>
              <a:gdLst>
                <a:gd name="T0" fmla="*/ 1644 w 2983"/>
                <a:gd name="T1" fmla="*/ 3023 h 3583"/>
                <a:gd name="T2" fmla="*/ 1488 w 2983"/>
                <a:gd name="T3" fmla="*/ 3112 h 3583"/>
                <a:gd name="T4" fmla="*/ 1488 w 2983"/>
                <a:gd name="T5" fmla="*/ 3295 h 3583"/>
                <a:gd name="T6" fmla="*/ 1644 w 2983"/>
                <a:gd name="T7" fmla="*/ 3384 h 3583"/>
                <a:gd name="T8" fmla="*/ 1800 w 2983"/>
                <a:gd name="T9" fmla="*/ 3295 h 3583"/>
                <a:gd name="T10" fmla="*/ 1800 w 2983"/>
                <a:gd name="T11" fmla="*/ 3112 h 3583"/>
                <a:gd name="T12" fmla="*/ 1644 w 2983"/>
                <a:gd name="T13" fmla="*/ 3023 h 3583"/>
                <a:gd name="T14" fmla="*/ 1563 w 2983"/>
                <a:gd name="T15" fmla="*/ 1986 h 3583"/>
                <a:gd name="T16" fmla="*/ 1688 w 2983"/>
                <a:gd name="T17" fmla="*/ 2162 h 3583"/>
                <a:gd name="T18" fmla="*/ 1743 w 2983"/>
                <a:gd name="T19" fmla="*/ 1974 h 3583"/>
                <a:gd name="T20" fmla="*/ 1644 w 2983"/>
                <a:gd name="T21" fmla="*/ 0 h 3583"/>
                <a:gd name="T22" fmla="*/ 2075 w 2983"/>
                <a:gd name="T23" fmla="*/ 110 h 3583"/>
                <a:gd name="T24" fmla="*/ 2393 w 2983"/>
                <a:gd name="T25" fmla="*/ 403 h 3583"/>
                <a:gd name="T26" fmla="*/ 2538 w 2983"/>
                <a:gd name="T27" fmla="*/ 820 h 3583"/>
                <a:gd name="T28" fmla="*/ 2473 w 2983"/>
                <a:gd name="T29" fmla="*/ 1241 h 3583"/>
                <a:gd name="T30" fmla="*/ 2289 w 2983"/>
                <a:gd name="T31" fmla="*/ 1507 h 3583"/>
                <a:gd name="T32" fmla="*/ 2170 w 2983"/>
                <a:gd name="T33" fmla="*/ 1475 h 3583"/>
                <a:gd name="T34" fmla="*/ 2174 w 2983"/>
                <a:gd name="T35" fmla="*/ 1352 h 3583"/>
                <a:gd name="T36" fmla="*/ 2331 w 2983"/>
                <a:gd name="T37" fmla="*/ 1020 h 3583"/>
                <a:gd name="T38" fmla="*/ 2294 w 2983"/>
                <a:gd name="T39" fmla="*/ 640 h 3583"/>
                <a:gd name="T40" fmla="*/ 2067 w 2983"/>
                <a:gd name="T41" fmla="*/ 341 h 3583"/>
                <a:gd name="T42" fmla="*/ 1711 w 2983"/>
                <a:gd name="T43" fmla="*/ 202 h 3583"/>
                <a:gd name="T44" fmla="*/ 1329 w 2983"/>
                <a:gd name="T45" fmla="*/ 274 h 3583"/>
                <a:gd name="T46" fmla="*/ 1052 w 2983"/>
                <a:gd name="T47" fmla="*/ 527 h 3583"/>
                <a:gd name="T48" fmla="*/ 946 w 2983"/>
                <a:gd name="T49" fmla="*/ 897 h 3583"/>
                <a:gd name="T50" fmla="*/ 1044 w 2983"/>
                <a:gd name="T51" fmla="*/ 1255 h 3583"/>
                <a:gd name="T52" fmla="*/ 1308 w 2983"/>
                <a:gd name="T53" fmla="*/ 1510 h 3583"/>
                <a:gd name="T54" fmla="*/ 1484 w 2983"/>
                <a:gd name="T55" fmla="*/ 1614 h 3583"/>
                <a:gd name="T56" fmla="*/ 1798 w 2983"/>
                <a:gd name="T57" fmla="*/ 1631 h 3583"/>
                <a:gd name="T58" fmla="*/ 1895 w 2983"/>
                <a:gd name="T59" fmla="*/ 1555 h 3583"/>
                <a:gd name="T60" fmla="*/ 1992 w 2983"/>
                <a:gd name="T61" fmla="*/ 1631 h 3583"/>
                <a:gd name="T62" fmla="*/ 1957 w 2983"/>
                <a:gd name="T63" fmla="*/ 2140 h 3583"/>
                <a:gd name="T64" fmla="*/ 1884 w 2983"/>
                <a:gd name="T65" fmla="*/ 2284 h 3583"/>
                <a:gd name="T66" fmla="*/ 1787 w 2983"/>
                <a:gd name="T67" fmla="*/ 2361 h 3583"/>
                <a:gd name="T68" fmla="*/ 2946 w 2983"/>
                <a:gd name="T69" fmla="*/ 2479 h 3583"/>
                <a:gd name="T70" fmla="*/ 2973 w 2983"/>
                <a:gd name="T71" fmla="*/ 2601 h 3583"/>
                <a:gd name="T72" fmla="*/ 1743 w 2983"/>
                <a:gd name="T73" fmla="*/ 2656 h 3583"/>
                <a:gd name="T74" fmla="*/ 1930 w 2983"/>
                <a:gd name="T75" fmla="*/ 2954 h 3583"/>
                <a:gd name="T76" fmla="*/ 2024 w 2983"/>
                <a:gd name="T77" fmla="*/ 3203 h 3583"/>
                <a:gd name="T78" fmla="*/ 1927 w 2983"/>
                <a:gd name="T79" fmla="*/ 3456 h 3583"/>
                <a:gd name="T80" fmla="*/ 1691 w 2983"/>
                <a:gd name="T81" fmla="*/ 3580 h 3583"/>
                <a:gd name="T82" fmla="*/ 1427 w 2983"/>
                <a:gd name="T83" fmla="*/ 3514 h 3583"/>
                <a:gd name="T84" fmla="*/ 1275 w 2983"/>
                <a:gd name="T85" fmla="*/ 3297 h 3583"/>
                <a:gd name="T86" fmla="*/ 1308 w 2983"/>
                <a:gd name="T87" fmla="*/ 3027 h 3583"/>
                <a:gd name="T88" fmla="*/ 1502 w 2983"/>
                <a:gd name="T89" fmla="*/ 2852 h 3583"/>
                <a:gd name="T90" fmla="*/ 731 w 2983"/>
                <a:gd name="T91" fmla="*/ 2850 h 3583"/>
                <a:gd name="T92" fmla="*/ 809 w 2983"/>
                <a:gd name="T93" fmla="*/ 2946 h 3583"/>
                <a:gd name="T94" fmla="*/ 753 w 2983"/>
                <a:gd name="T95" fmla="*/ 3550 h 3583"/>
                <a:gd name="T96" fmla="*/ 37 w 2983"/>
                <a:gd name="T97" fmla="*/ 3538 h 3583"/>
                <a:gd name="T98" fmla="*/ 3 w 2983"/>
                <a:gd name="T99" fmla="*/ 2924 h 3583"/>
                <a:gd name="T100" fmla="*/ 100 w 2983"/>
                <a:gd name="T101" fmla="*/ 2847 h 3583"/>
                <a:gd name="T102" fmla="*/ 342 w 2983"/>
                <a:gd name="T103" fmla="*/ 2479 h 3583"/>
                <a:gd name="T104" fmla="*/ 1501 w 2983"/>
                <a:gd name="T105" fmla="*/ 2361 h 3583"/>
                <a:gd name="T106" fmla="*/ 1404 w 2983"/>
                <a:gd name="T107" fmla="*/ 2284 h 3583"/>
                <a:gd name="T108" fmla="*/ 1331 w 2983"/>
                <a:gd name="T109" fmla="*/ 2140 h 3583"/>
                <a:gd name="T110" fmla="*/ 1230 w 2983"/>
                <a:gd name="T111" fmla="*/ 1692 h 3583"/>
                <a:gd name="T112" fmla="*/ 916 w 2983"/>
                <a:gd name="T113" fmla="*/ 1422 h 3583"/>
                <a:gd name="T114" fmla="*/ 758 w 2983"/>
                <a:gd name="T115" fmla="*/ 1040 h 3583"/>
                <a:gd name="T116" fmla="*/ 798 w 2983"/>
                <a:gd name="T117" fmla="*/ 600 h 3583"/>
                <a:gd name="T118" fmla="*/ 1036 w 2983"/>
                <a:gd name="T119" fmla="*/ 238 h 3583"/>
                <a:gd name="T120" fmla="*/ 1418 w 2983"/>
                <a:gd name="T121" fmla="*/ 29 h 3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83" h="3583">
                  <a:moveTo>
                    <a:pt x="199" y="3046"/>
                  </a:moveTo>
                  <a:lnTo>
                    <a:pt x="199" y="3361"/>
                  </a:lnTo>
                  <a:lnTo>
                    <a:pt x="609" y="3361"/>
                  </a:lnTo>
                  <a:lnTo>
                    <a:pt x="609" y="3046"/>
                  </a:lnTo>
                  <a:lnTo>
                    <a:pt x="199" y="3046"/>
                  </a:lnTo>
                  <a:close/>
                  <a:moveTo>
                    <a:pt x="1644" y="3023"/>
                  </a:moveTo>
                  <a:lnTo>
                    <a:pt x="1612" y="3025"/>
                  </a:lnTo>
                  <a:lnTo>
                    <a:pt x="1581" y="3034"/>
                  </a:lnTo>
                  <a:lnTo>
                    <a:pt x="1553" y="3047"/>
                  </a:lnTo>
                  <a:lnTo>
                    <a:pt x="1528" y="3065"/>
                  </a:lnTo>
                  <a:lnTo>
                    <a:pt x="1505" y="3087"/>
                  </a:lnTo>
                  <a:lnTo>
                    <a:pt x="1488" y="3112"/>
                  </a:lnTo>
                  <a:lnTo>
                    <a:pt x="1475" y="3140"/>
                  </a:lnTo>
                  <a:lnTo>
                    <a:pt x="1466" y="3171"/>
                  </a:lnTo>
                  <a:lnTo>
                    <a:pt x="1463" y="3203"/>
                  </a:lnTo>
                  <a:lnTo>
                    <a:pt x="1466" y="3236"/>
                  </a:lnTo>
                  <a:lnTo>
                    <a:pt x="1475" y="3266"/>
                  </a:lnTo>
                  <a:lnTo>
                    <a:pt x="1488" y="3295"/>
                  </a:lnTo>
                  <a:lnTo>
                    <a:pt x="1505" y="3320"/>
                  </a:lnTo>
                  <a:lnTo>
                    <a:pt x="1528" y="3341"/>
                  </a:lnTo>
                  <a:lnTo>
                    <a:pt x="1553" y="3360"/>
                  </a:lnTo>
                  <a:lnTo>
                    <a:pt x="1581" y="3373"/>
                  </a:lnTo>
                  <a:lnTo>
                    <a:pt x="1612" y="3382"/>
                  </a:lnTo>
                  <a:lnTo>
                    <a:pt x="1644" y="3384"/>
                  </a:lnTo>
                  <a:lnTo>
                    <a:pt x="1677" y="3382"/>
                  </a:lnTo>
                  <a:lnTo>
                    <a:pt x="1707" y="3373"/>
                  </a:lnTo>
                  <a:lnTo>
                    <a:pt x="1736" y="3360"/>
                  </a:lnTo>
                  <a:lnTo>
                    <a:pt x="1761" y="3341"/>
                  </a:lnTo>
                  <a:lnTo>
                    <a:pt x="1783" y="3320"/>
                  </a:lnTo>
                  <a:lnTo>
                    <a:pt x="1800" y="3295"/>
                  </a:lnTo>
                  <a:lnTo>
                    <a:pt x="1814" y="3266"/>
                  </a:lnTo>
                  <a:lnTo>
                    <a:pt x="1822" y="3236"/>
                  </a:lnTo>
                  <a:lnTo>
                    <a:pt x="1825" y="3203"/>
                  </a:lnTo>
                  <a:lnTo>
                    <a:pt x="1822" y="3171"/>
                  </a:lnTo>
                  <a:lnTo>
                    <a:pt x="1814" y="3140"/>
                  </a:lnTo>
                  <a:lnTo>
                    <a:pt x="1800" y="3112"/>
                  </a:lnTo>
                  <a:lnTo>
                    <a:pt x="1783" y="3087"/>
                  </a:lnTo>
                  <a:lnTo>
                    <a:pt x="1761" y="3065"/>
                  </a:lnTo>
                  <a:lnTo>
                    <a:pt x="1736" y="3047"/>
                  </a:lnTo>
                  <a:lnTo>
                    <a:pt x="1707" y="3034"/>
                  </a:lnTo>
                  <a:lnTo>
                    <a:pt x="1677" y="3025"/>
                  </a:lnTo>
                  <a:lnTo>
                    <a:pt x="1644" y="3023"/>
                  </a:lnTo>
                  <a:close/>
                  <a:moveTo>
                    <a:pt x="1493" y="1916"/>
                  </a:moveTo>
                  <a:lnTo>
                    <a:pt x="1493" y="1964"/>
                  </a:lnTo>
                  <a:lnTo>
                    <a:pt x="1501" y="1964"/>
                  </a:lnTo>
                  <a:lnTo>
                    <a:pt x="1524" y="1966"/>
                  </a:lnTo>
                  <a:lnTo>
                    <a:pt x="1544" y="1974"/>
                  </a:lnTo>
                  <a:lnTo>
                    <a:pt x="1563" y="1986"/>
                  </a:lnTo>
                  <a:lnTo>
                    <a:pt x="1579" y="2001"/>
                  </a:lnTo>
                  <a:lnTo>
                    <a:pt x="1590" y="2020"/>
                  </a:lnTo>
                  <a:lnTo>
                    <a:pt x="1598" y="2040"/>
                  </a:lnTo>
                  <a:lnTo>
                    <a:pt x="1601" y="2063"/>
                  </a:lnTo>
                  <a:lnTo>
                    <a:pt x="1601" y="2162"/>
                  </a:lnTo>
                  <a:lnTo>
                    <a:pt x="1688" y="2162"/>
                  </a:lnTo>
                  <a:lnTo>
                    <a:pt x="1688" y="2063"/>
                  </a:lnTo>
                  <a:lnTo>
                    <a:pt x="1690" y="2040"/>
                  </a:lnTo>
                  <a:lnTo>
                    <a:pt x="1698" y="2020"/>
                  </a:lnTo>
                  <a:lnTo>
                    <a:pt x="1710" y="2001"/>
                  </a:lnTo>
                  <a:lnTo>
                    <a:pt x="1725" y="1986"/>
                  </a:lnTo>
                  <a:lnTo>
                    <a:pt x="1743" y="1974"/>
                  </a:lnTo>
                  <a:lnTo>
                    <a:pt x="1764" y="1966"/>
                  </a:lnTo>
                  <a:lnTo>
                    <a:pt x="1787" y="1964"/>
                  </a:lnTo>
                  <a:lnTo>
                    <a:pt x="1796" y="1964"/>
                  </a:lnTo>
                  <a:lnTo>
                    <a:pt x="1796" y="1916"/>
                  </a:lnTo>
                  <a:lnTo>
                    <a:pt x="1493" y="1916"/>
                  </a:lnTo>
                  <a:close/>
                  <a:moveTo>
                    <a:pt x="1644" y="0"/>
                  </a:moveTo>
                  <a:lnTo>
                    <a:pt x="1722" y="3"/>
                  </a:lnTo>
                  <a:lnTo>
                    <a:pt x="1797" y="13"/>
                  </a:lnTo>
                  <a:lnTo>
                    <a:pt x="1871" y="29"/>
                  </a:lnTo>
                  <a:lnTo>
                    <a:pt x="1941" y="51"/>
                  </a:lnTo>
                  <a:lnTo>
                    <a:pt x="2010" y="78"/>
                  </a:lnTo>
                  <a:lnTo>
                    <a:pt x="2075" y="110"/>
                  </a:lnTo>
                  <a:lnTo>
                    <a:pt x="2137" y="149"/>
                  </a:lnTo>
                  <a:lnTo>
                    <a:pt x="2197" y="191"/>
                  </a:lnTo>
                  <a:lnTo>
                    <a:pt x="2252" y="238"/>
                  </a:lnTo>
                  <a:lnTo>
                    <a:pt x="2303" y="289"/>
                  </a:lnTo>
                  <a:lnTo>
                    <a:pt x="2351" y="344"/>
                  </a:lnTo>
                  <a:lnTo>
                    <a:pt x="2393" y="403"/>
                  </a:lnTo>
                  <a:lnTo>
                    <a:pt x="2430" y="466"/>
                  </a:lnTo>
                  <a:lnTo>
                    <a:pt x="2463" y="532"/>
                  </a:lnTo>
                  <a:lnTo>
                    <a:pt x="2491" y="600"/>
                  </a:lnTo>
                  <a:lnTo>
                    <a:pt x="2513" y="671"/>
                  </a:lnTo>
                  <a:lnTo>
                    <a:pt x="2528" y="744"/>
                  </a:lnTo>
                  <a:lnTo>
                    <a:pt x="2538" y="820"/>
                  </a:lnTo>
                  <a:lnTo>
                    <a:pt x="2541" y="897"/>
                  </a:lnTo>
                  <a:lnTo>
                    <a:pt x="2539" y="968"/>
                  </a:lnTo>
                  <a:lnTo>
                    <a:pt x="2530" y="1038"/>
                  </a:lnTo>
                  <a:lnTo>
                    <a:pt x="2516" y="1107"/>
                  </a:lnTo>
                  <a:lnTo>
                    <a:pt x="2497" y="1176"/>
                  </a:lnTo>
                  <a:lnTo>
                    <a:pt x="2473" y="1241"/>
                  </a:lnTo>
                  <a:lnTo>
                    <a:pt x="2443" y="1305"/>
                  </a:lnTo>
                  <a:lnTo>
                    <a:pt x="2408" y="1366"/>
                  </a:lnTo>
                  <a:lnTo>
                    <a:pt x="2369" y="1425"/>
                  </a:lnTo>
                  <a:lnTo>
                    <a:pt x="2326" y="1480"/>
                  </a:lnTo>
                  <a:lnTo>
                    <a:pt x="2308" y="1496"/>
                  </a:lnTo>
                  <a:lnTo>
                    <a:pt x="2289" y="1507"/>
                  </a:lnTo>
                  <a:lnTo>
                    <a:pt x="2268" y="1514"/>
                  </a:lnTo>
                  <a:lnTo>
                    <a:pt x="2246" y="1515"/>
                  </a:lnTo>
                  <a:lnTo>
                    <a:pt x="2224" y="1512"/>
                  </a:lnTo>
                  <a:lnTo>
                    <a:pt x="2204" y="1504"/>
                  </a:lnTo>
                  <a:lnTo>
                    <a:pt x="2185" y="1491"/>
                  </a:lnTo>
                  <a:lnTo>
                    <a:pt x="2170" y="1475"/>
                  </a:lnTo>
                  <a:lnTo>
                    <a:pt x="2158" y="1455"/>
                  </a:lnTo>
                  <a:lnTo>
                    <a:pt x="2153" y="1434"/>
                  </a:lnTo>
                  <a:lnTo>
                    <a:pt x="2150" y="1413"/>
                  </a:lnTo>
                  <a:lnTo>
                    <a:pt x="2154" y="1391"/>
                  </a:lnTo>
                  <a:lnTo>
                    <a:pt x="2161" y="1370"/>
                  </a:lnTo>
                  <a:lnTo>
                    <a:pt x="2174" y="1352"/>
                  </a:lnTo>
                  <a:lnTo>
                    <a:pt x="2212" y="1303"/>
                  </a:lnTo>
                  <a:lnTo>
                    <a:pt x="2246" y="1251"/>
                  </a:lnTo>
                  <a:lnTo>
                    <a:pt x="2276" y="1196"/>
                  </a:lnTo>
                  <a:lnTo>
                    <a:pt x="2300" y="1140"/>
                  </a:lnTo>
                  <a:lnTo>
                    <a:pt x="2318" y="1081"/>
                  </a:lnTo>
                  <a:lnTo>
                    <a:pt x="2331" y="1020"/>
                  </a:lnTo>
                  <a:lnTo>
                    <a:pt x="2340" y="959"/>
                  </a:lnTo>
                  <a:lnTo>
                    <a:pt x="2343" y="897"/>
                  </a:lnTo>
                  <a:lnTo>
                    <a:pt x="2340" y="830"/>
                  </a:lnTo>
                  <a:lnTo>
                    <a:pt x="2330" y="764"/>
                  </a:lnTo>
                  <a:lnTo>
                    <a:pt x="2315" y="701"/>
                  </a:lnTo>
                  <a:lnTo>
                    <a:pt x="2294" y="640"/>
                  </a:lnTo>
                  <a:lnTo>
                    <a:pt x="2267" y="582"/>
                  </a:lnTo>
                  <a:lnTo>
                    <a:pt x="2236" y="527"/>
                  </a:lnTo>
                  <a:lnTo>
                    <a:pt x="2201" y="475"/>
                  </a:lnTo>
                  <a:lnTo>
                    <a:pt x="2159" y="426"/>
                  </a:lnTo>
                  <a:lnTo>
                    <a:pt x="2115" y="381"/>
                  </a:lnTo>
                  <a:lnTo>
                    <a:pt x="2067" y="341"/>
                  </a:lnTo>
                  <a:lnTo>
                    <a:pt x="2014" y="305"/>
                  </a:lnTo>
                  <a:lnTo>
                    <a:pt x="1959" y="274"/>
                  </a:lnTo>
                  <a:lnTo>
                    <a:pt x="1901" y="248"/>
                  </a:lnTo>
                  <a:lnTo>
                    <a:pt x="1840" y="227"/>
                  </a:lnTo>
                  <a:lnTo>
                    <a:pt x="1776" y="212"/>
                  </a:lnTo>
                  <a:lnTo>
                    <a:pt x="1711" y="202"/>
                  </a:lnTo>
                  <a:lnTo>
                    <a:pt x="1644" y="199"/>
                  </a:lnTo>
                  <a:lnTo>
                    <a:pt x="1577" y="202"/>
                  </a:lnTo>
                  <a:lnTo>
                    <a:pt x="1512" y="212"/>
                  </a:lnTo>
                  <a:lnTo>
                    <a:pt x="1448" y="227"/>
                  </a:lnTo>
                  <a:lnTo>
                    <a:pt x="1388" y="248"/>
                  </a:lnTo>
                  <a:lnTo>
                    <a:pt x="1329" y="274"/>
                  </a:lnTo>
                  <a:lnTo>
                    <a:pt x="1273" y="305"/>
                  </a:lnTo>
                  <a:lnTo>
                    <a:pt x="1222" y="341"/>
                  </a:lnTo>
                  <a:lnTo>
                    <a:pt x="1173" y="381"/>
                  </a:lnTo>
                  <a:lnTo>
                    <a:pt x="1129" y="426"/>
                  </a:lnTo>
                  <a:lnTo>
                    <a:pt x="1088" y="475"/>
                  </a:lnTo>
                  <a:lnTo>
                    <a:pt x="1052" y="527"/>
                  </a:lnTo>
                  <a:lnTo>
                    <a:pt x="1021" y="582"/>
                  </a:lnTo>
                  <a:lnTo>
                    <a:pt x="995" y="640"/>
                  </a:lnTo>
                  <a:lnTo>
                    <a:pt x="973" y="701"/>
                  </a:lnTo>
                  <a:lnTo>
                    <a:pt x="958" y="764"/>
                  </a:lnTo>
                  <a:lnTo>
                    <a:pt x="949" y="830"/>
                  </a:lnTo>
                  <a:lnTo>
                    <a:pt x="946" y="897"/>
                  </a:lnTo>
                  <a:lnTo>
                    <a:pt x="948" y="961"/>
                  </a:lnTo>
                  <a:lnTo>
                    <a:pt x="957" y="1023"/>
                  </a:lnTo>
                  <a:lnTo>
                    <a:pt x="971" y="1085"/>
                  </a:lnTo>
                  <a:lnTo>
                    <a:pt x="990" y="1144"/>
                  </a:lnTo>
                  <a:lnTo>
                    <a:pt x="1014" y="1201"/>
                  </a:lnTo>
                  <a:lnTo>
                    <a:pt x="1044" y="1255"/>
                  </a:lnTo>
                  <a:lnTo>
                    <a:pt x="1077" y="1306"/>
                  </a:lnTo>
                  <a:lnTo>
                    <a:pt x="1115" y="1354"/>
                  </a:lnTo>
                  <a:lnTo>
                    <a:pt x="1158" y="1399"/>
                  </a:lnTo>
                  <a:lnTo>
                    <a:pt x="1205" y="1440"/>
                  </a:lnTo>
                  <a:lnTo>
                    <a:pt x="1255" y="1477"/>
                  </a:lnTo>
                  <a:lnTo>
                    <a:pt x="1308" y="1510"/>
                  </a:lnTo>
                  <a:lnTo>
                    <a:pt x="1365" y="1537"/>
                  </a:lnTo>
                  <a:lnTo>
                    <a:pt x="1425" y="1560"/>
                  </a:lnTo>
                  <a:lnTo>
                    <a:pt x="1444" y="1568"/>
                  </a:lnTo>
                  <a:lnTo>
                    <a:pt x="1460" y="1581"/>
                  </a:lnTo>
                  <a:lnTo>
                    <a:pt x="1474" y="1597"/>
                  </a:lnTo>
                  <a:lnTo>
                    <a:pt x="1484" y="1614"/>
                  </a:lnTo>
                  <a:lnTo>
                    <a:pt x="1491" y="1634"/>
                  </a:lnTo>
                  <a:lnTo>
                    <a:pt x="1493" y="1654"/>
                  </a:lnTo>
                  <a:lnTo>
                    <a:pt x="1493" y="1717"/>
                  </a:lnTo>
                  <a:lnTo>
                    <a:pt x="1796" y="1717"/>
                  </a:lnTo>
                  <a:lnTo>
                    <a:pt x="1796" y="1654"/>
                  </a:lnTo>
                  <a:lnTo>
                    <a:pt x="1798" y="1631"/>
                  </a:lnTo>
                  <a:lnTo>
                    <a:pt x="1805" y="1611"/>
                  </a:lnTo>
                  <a:lnTo>
                    <a:pt x="1817" y="1592"/>
                  </a:lnTo>
                  <a:lnTo>
                    <a:pt x="1833" y="1577"/>
                  </a:lnTo>
                  <a:lnTo>
                    <a:pt x="1851" y="1565"/>
                  </a:lnTo>
                  <a:lnTo>
                    <a:pt x="1872" y="1557"/>
                  </a:lnTo>
                  <a:lnTo>
                    <a:pt x="1895" y="1555"/>
                  </a:lnTo>
                  <a:lnTo>
                    <a:pt x="1918" y="1557"/>
                  </a:lnTo>
                  <a:lnTo>
                    <a:pt x="1938" y="1565"/>
                  </a:lnTo>
                  <a:lnTo>
                    <a:pt x="1957" y="1577"/>
                  </a:lnTo>
                  <a:lnTo>
                    <a:pt x="1972" y="1592"/>
                  </a:lnTo>
                  <a:lnTo>
                    <a:pt x="1984" y="1611"/>
                  </a:lnTo>
                  <a:lnTo>
                    <a:pt x="1992" y="1631"/>
                  </a:lnTo>
                  <a:lnTo>
                    <a:pt x="1994" y="1654"/>
                  </a:lnTo>
                  <a:lnTo>
                    <a:pt x="1994" y="2063"/>
                  </a:lnTo>
                  <a:lnTo>
                    <a:pt x="1992" y="2086"/>
                  </a:lnTo>
                  <a:lnTo>
                    <a:pt x="1984" y="2107"/>
                  </a:lnTo>
                  <a:lnTo>
                    <a:pt x="1972" y="2125"/>
                  </a:lnTo>
                  <a:lnTo>
                    <a:pt x="1957" y="2140"/>
                  </a:lnTo>
                  <a:lnTo>
                    <a:pt x="1938" y="2152"/>
                  </a:lnTo>
                  <a:lnTo>
                    <a:pt x="1918" y="2160"/>
                  </a:lnTo>
                  <a:lnTo>
                    <a:pt x="1895" y="2162"/>
                  </a:lnTo>
                  <a:lnTo>
                    <a:pt x="1886" y="2162"/>
                  </a:lnTo>
                  <a:lnTo>
                    <a:pt x="1886" y="2262"/>
                  </a:lnTo>
                  <a:lnTo>
                    <a:pt x="1884" y="2284"/>
                  </a:lnTo>
                  <a:lnTo>
                    <a:pt x="1876" y="2306"/>
                  </a:lnTo>
                  <a:lnTo>
                    <a:pt x="1864" y="2324"/>
                  </a:lnTo>
                  <a:lnTo>
                    <a:pt x="1849" y="2340"/>
                  </a:lnTo>
                  <a:lnTo>
                    <a:pt x="1830" y="2352"/>
                  </a:lnTo>
                  <a:lnTo>
                    <a:pt x="1810" y="2358"/>
                  </a:lnTo>
                  <a:lnTo>
                    <a:pt x="1787" y="2361"/>
                  </a:lnTo>
                  <a:lnTo>
                    <a:pt x="1743" y="2361"/>
                  </a:lnTo>
                  <a:lnTo>
                    <a:pt x="1743" y="2457"/>
                  </a:lnTo>
                  <a:lnTo>
                    <a:pt x="2884" y="2457"/>
                  </a:lnTo>
                  <a:lnTo>
                    <a:pt x="2907" y="2460"/>
                  </a:lnTo>
                  <a:lnTo>
                    <a:pt x="2928" y="2467"/>
                  </a:lnTo>
                  <a:lnTo>
                    <a:pt x="2946" y="2479"/>
                  </a:lnTo>
                  <a:lnTo>
                    <a:pt x="2961" y="2494"/>
                  </a:lnTo>
                  <a:lnTo>
                    <a:pt x="2973" y="2513"/>
                  </a:lnTo>
                  <a:lnTo>
                    <a:pt x="2981" y="2533"/>
                  </a:lnTo>
                  <a:lnTo>
                    <a:pt x="2983" y="2556"/>
                  </a:lnTo>
                  <a:lnTo>
                    <a:pt x="2981" y="2579"/>
                  </a:lnTo>
                  <a:lnTo>
                    <a:pt x="2973" y="2601"/>
                  </a:lnTo>
                  <a:lnTo>
                    <a:pt x="2961" y="2618"/>
                  </a:lnTo>
                  <a:lnTo>
                    <a:pt x="2946" y="2634"/>
                  </a:lnTo>
                  <a:lnTo>
                    <a:pt x="2928" y="2645"/>
                  </a:lnTo>
                  <a:lnTo>
                    <a:pt x="2907" y="2653"/>
                  </a:lnTo>
                  <a:lnTo>
                    <a:pt x="2884" y="2656"/>
                  </a:lnTo>
                  <a:lnTo>
                    <a:pt x="1743" y="2656"/>
                  </a:lnTo>
                  <a:lnTo>
                    <a:pt x="1743" y="2837"/>
                  </a:lnTo>
                  <a:lnTo>
                    <a:pt x="1786" y="2852"/>
                  </a:lnTo>
                  <a:lnTo>
                    <a:pt x="1827" y="2870"/>
                  </a:lnTo>
                  <a:lnTo>
                    <a:pt x="1864" y="2894"/>
                  </a:lnTo>
                  <a:lnTo>
                    <a:pt x="1899" y="2923"/>
                  </a:lnTo>
                  <a:lnTo>
                    <a:pt x="1930" y="2954"/>
                  </a:lnTo>
                  <a:lnTo>
                    <a:pt x="1957" y="2989"/>
                  </a:lnTo>
                  <a:lnTo>
                    <a:pt x="1981" y="3027"/>
                  </a:lnTo>
                  <a:lnTo>
                    <a:pt x="1999" y="3067"/>
                  </a:lnTo>
                  <a:lnTo>
                    <a:pt x="2012" y="3111"/>
                  </a:lnTo>
                  <a:lnTo>
                    <a:pt x="2021" y="3157"/>
                  </a:lnTo>
                  <a:lnTo>
                    <a:pt x="2024" y="3203"/>
                  </a:lnTo>
                  <a:lnTo>
                    <a:pt x="2021" y="3251"/>
                  </a:lnTo>
                  <a:lnTo>
                    <a:pt x="2012" y="3297"/>
                  </a:lnTo>
                  <a:lnTo>
                    <a:pt x="1998" y="3340"/>
                  </a:lnTo>
                  <a:lnTo>
                    <a:pt x="1980" y="3382"/>
                  </a:lnTo>
                  <a:lnTo>
                    <a:pt x="1956" y="3420"/>
                  </a:lnTo>
                  <a:lnTo>
                    <a:pt x="1927" y="3456"/>
                  </a:lnTo>
                  <a:lnTo>
                    <a:pt x="1896" y="3487"/>
                  </a:lnTo>
                  <a:lnTo>
                    <a:pt x="1861" y="3514"/>
                  </a:lnTo>
                  <a:lnTo>
                    <a:pt x="1823" y="3538"/>
                  </a:lnTo>
                  <a:lnTo>
                    <a:pt x="1781" y="3557"/>
                  </a:lnTo>
                  <a:lnTo>
                    <a:pt x="1737" y="3571"/>
                  </a:lnTo>
                  <a:lnTo>
                    <a:pt x="1691" y="3580"/>
                  </a:lnTo>
                  <a:lnTo>
                    <a:pt x="1644" y="3583"/>
                  </a:lnTo>
                  <a:lnTo>
                    <a:pt x="1596" y="3580"/>
                  </a:lnTo>
                  <a:lnTo>
                    <a:pt x="1551" y="3571"/>
                  </a:lnTo>
                  <a:lnTo>
                    <a:pt x="1507" y="3557"/>
                  </a:lnTo>
                  <a:lnTo>
                    <a:pt x="1466" y="3538"/>
                  </a:lnTo>
                  <a:lnTo>
                    <a:pt x="1427" y="3514"/>
                  </a:lnTo>
                  <a:lnTo>
                    <a:pt x="1392" y="3487"/>
                  </a:lnTo>
                  <a:lnTo>
                    <a:pt x="1360" y="3456"/>
                  </a:lnTo>
                  <a:lnTo>
                    <a:pt x="1332" y="3420"/>
                  </a:lnTo>
                  <a:lnTo>
                    <a:pt x="1309" y="3382"/>
                  </a:lnTo>
                  <a:lnTo>
                    <a:pt x="1290" y="3340"/>
                  </a:lnTo>
                  <a:lnTo>
                    <a:pt x="1275" y="3297"/>
                  </a:lnTo>
                  <a:lnTo>
                    <a:pt x="1267" y="3251"/>
                  </a:lnTo>
                  <a:lnTo>
                    <a:pt x="1265" y="3203"/>
                  </a:lnTo>
                  <a:lnTo>
                    <a:pt x="1267" y="3157"/>
                  </a:lnTo>
                  <a:lnTo>
                    <a:pt x="1275" y="3111"/>
                  </a:lnTo>
                  <a:lnTo>
                    <a:pt x="1290" y="3067"/>
                  </a:lnTo>
                  <a:lnTo>
                    <a:pt x="1308" y="3027"/>
                  </a:lnTo>
                  <a:lnTo>
                    <a:pt x="1331" y="2989"/>
                  </a:lnTo>
                  <a:lnTo>
                    <a:pt x="1358" y="2954"/>
                  </a:lnTo>
                  <a:lnTo>
                    <a:pt x="1389" y="2923"/>
                  </a:lnTo>
                  <a:lnTo>
                    <a:pt x="1423" y="2894"/>
                  </a:lnTo>
                  <a:lnTo>
                    <a:pt x="1462" y="2870"/>
                  </a:lnTo>
                  <a:lnTo>
                    <a:pt x="1502" y="2852"/>
                  </a:lnTo>
                  <a:lnTo>
                    <a:pt x="1544" y="2837"/>
                  </a:lnTo>
                  <a:lnTo>
                    <a:pt x="1544" y="2656"/>
                  </a:lnTo>
                  <a:lnTo>
                    <a:pt x="504" y="2656"/>
                  </a:lnTo>
                  <a:lnTo>
                    <a:pt x="504" y="2847"/>
                  </a:lnTo>
                  <a:lnTo>
                    <a:pt x="708" y="2847"/>
                  </a:lnTo>
                  <a:lnTo>
                    <a:pt x="731" y="2850"/>
                  </a:lnTo>
                  <a:lnTo>
                    <a:pt x="753" y="2856"/>
                  </a:lnTo>
                  <a:lnTo>
                    <a:pt x="772" y="2868"/>
                  </a:lnTo>
                  <a:lnTo>
                    <a:pt x="787" y="2883"/>
                  </a:lnTo>
                  <a:lnTo>
                    <a:pt x="798" y="2902"/>
                  </a:lnTo>
                  <a:lnTo>
                    <a:pt x="805" y="2924"/>
                  </a:lnTo>
                  <a:lnTo>
                    <a:pt x="809" y="2946"/>
                  </a:lnTo>
                  <a:lnTo>
                    <a:pt x="809" y="3461"/>
                  </a:lnTo>
                  <a:lnTo>
                    <a:pt x="805" y="3484"/>
                  </a:lnTo>
                  <a:lnTo>
                    <a:pt x="798" y="3505"/>
                  </a:lnTo>
                  <a:lnTo>
                    <a:pt x="787" y="3523"/>
                  </a:lnTo>
                  <a:lnTo>
                    <a:pt x="772" y="3538"/>
                  </a:lnTo>
                  <a:lnTo>
                    <a:pt x="753" y="3550"/>
                  </a:lnTo>
                  <a:lnTo>
                    <a:pt x="731" y="3557"/>
                  </a:lnTo>
                  <a:lnTo>
                    <a:pt x="708" y="3560"/>
                  </a:lnTo>
                  <a:lnTo>
                    <a:pt x="100" y="3560"/>
                  </a:lnTo>
                  <a:lnTo>
                    <a:pt x="77" y="3557"/>
                  </a:lnTo>
                  <a:lnTo>
                    <a:pt x="55" y="3550"/>
                  </a:lnTo>
                  <a:lnTo>
                    <a:pt x="37" y="3538"/>
                  </a:lnTo>
                  <a:lnTo>
                    <a:pt x="22" y="3523"/>
                  </a:lnTo>
                  <a:lnTo>
                    <a:pt x="11" y="3505"/>
                  </a:lnTo>
                  <a:lnTo>
                    <a:pt x="3" y="3484"/>
                  </a:lnTo>
                  <a:lnTo>
                    <a:pt x="0" y="3461"/>
                  </a:lnTo>
                  <a:lnTo>
                    <a:pt x="0" y="2946"/>
                  </a:lnTo>
                  <a:lnTo>
                    <a:pt x="3" y="2924"/>
                  </a:lnTo>
                  <a:lnTo>
                    <a:pt x="11" y="2902"/>
                  </a:lnTo>
                  <a:lnTo>
                    <a:pt x="22" y="2883"/>
                  </a:lnTo>
                  <a:lnTo>
                    <a:pt x="37" y="2868"/>
                  </a:lnTo>
                  <a:lnTo>
                    <a:pt x="55" y="2856"/>
                  </a:lnTo>
                  <a:lnTo>
                    <a:pt x="77" y="2850"/>
                  </a:lnTo>
                  <a:lnTo>
                    <a:pt x="100" y="2847"/>
                  </a:lnTo>
                  <a:lnTo>
                    <a:pt x="305" y="2847"/>
                  </a:lnTo>
                  <a:lnTo>
                    <a:pt x="305" y="2556"/>
                  </a:lnTo>
                  <a:lnTo>
                    <a:pt x="308" y="2533"/>
                  </a:lnTo>
                  <a:lnTo>
                    <a:pt x="316" y="2513"/>
                  </a:lnTo>
                  <a:lnTo>
                    <a:pt x="326" y="2494"/>
                  </a:lnTo>
                  <a:lnTo>
                    <a:pt x="342" y="2479"/>
                  </a:lnTo>
                  <a:lnTo>
                    <a:pt x="360" y="2467"/>
                  </a:lnTo>
                  <a:lnTo>
                    <a:pt x="382" y="2460"/>
                  </a:lnTo>
                  <a:lnTo>
                    <a:pt x="405" y="2457"/>
                  </a:lnTo>
                  <a:lnTo>
                    <a:pt x="1544" y="2457"/>
                  </a:lnTo>
                  <a:lnTo>
                    <a:pt x="1544" y="2361"/>
                  </a:lnTo>
                  <a:lnTo>
                    <a:pt x="1501" y="2361"/>
                  </a:lnTo>
                  <a:lnTo>
                    <a:pt x="1478" y="2358"/>
                  </a:lnTo>
                  <a:lnTo>
                    <a:pt x="1457" y="2352"/>
                  </a:lnTo>
                  <a:lnTo>
                    <a:pt x="1439" y="2340"/>
                  </a:lnTo>
                  <a:lnTo>
                    <a:pt x="1423" y="2324"/>
                  </a:lnTo>
                  <a:lnTo>
                    <a:pt x="1411" y="2306"/>
                  </a:lnTo>
                  <a:lnTo>
                    <a:pt x="1404" y="2284"/>
                  </a:lnTo>
                  <a:lnTo>
                    <a:pt x="1402" y="2262"/>
                  </a:lnTo>
                  <a:lnTo>
                    <a:pt x="1402" y="2162"/>
                  </a:lnTo>
                  <a:lnTo>
                    <a:pt x="1393" y="2162"/>
                  </a:lnTo>
                  <a:lnTo>
                    <a:pt x="1370" y="2160"/>
                  </a:lnTo>
                  <a:lnTo>
                    <a:pt x="1349" y="2152"/>
                  </a:lnTo>
                  <a:lnTo>
                    <a:pt x="1331" y="2140"/>
                  </a:lnTo>
                  <a:lnTo>
                    <a:pt x="1316" y="2125"/>
                  </a:lnTo>
                  <a:lnTo>
                    <a:pt x="1304" y="2107"/>
                  </a:lnTo>
                  <a:lnTo>
                    <a:pt x="1297" y="2086"/>
                  </a:lnTo>
                  <a:lnTo>
                    <a:pt x="1294" y="2063"/>
                  </a:lnTo>
                  <a:lnTo>
                    <a:pt x="1294" y="1723"/>
                  </a:lnTo>
                  <a:lnTo>
                    <a:pt x="1230" y="1692"/>
                  </a:lnTo>
                  <a:lnTo>
                    <a:pt x="1169" y="1657"/>
                  </a:lnTo>
                  <a:lnTo>
                    <a:pt x="1110" y="1618"/>
                  </a:lnTo>
                  <a:lnTo>
                    <a:pt x="1056" y="1575"/>
                  </a:lnTo>
                  <a:lnTo>
                    <a:pt x="1006" y="1528"/>
                  </a:lnTo>
                  <a:lnTo>
                    <a:pt x="959" y="1477"/>
                  </a:lnTo>
                  <a:lnTo>
                    <a:pt x="916" y="1422"/>
                  </a:lnTo>
                  <a:lnTo>
                    <a:pt x="878" y="1365"/>
                  </a:lnTo>
                  <a:lnTo>
                    <a:pt x="844" y="1305"/>
                  </a:lnTo>
                  <a:lnTo>
                    <a:pt x="815" y="1242"/>
                  </a:lnTo>
                  <a:lnTo>
                    <a:pt x="791" y="1177"/>
                  </a:lnTo>
                  <a:lnTo>
                    <a:pt x="772" y="1109"/>
                  </a:lnTo>
                  <a:lnTo>
                    <a:pt x="758" y="1040"/>
                  </a:lnTo>
                  <a:lnTo>
                    <a:pt x="750" y="969"/>
                  </a:lnTo>
                  <a:lnTo>
                    <a:pt x="747" y="897"/>
                  </a:lnTo>
                  <a:lnTo>
                    <a:pt x="750" y="820"/>
                  </a:lnTo>
                  <a:lnTo>
                    <a:pt x="760" y="744"/>
                  </a:lnTo>
                  <a:lnTo>
                    <a:pt x="776" y="671"/>
                  </a:lnTo>
                  <a:lnTo>
                    <a:pt x="798" y="600"/>
                  </a:lnTo>
                  <a:lnTo>
                    <a:pt x="825" y="532"/>
                  </a:lnTo>
                  <a:lnTo>
                    <a:pt x="858" y="466"/>
                  </a:lnTo>
                  <a:lnTo>
                    <a:pt x="896" y="403"/>
                  </a:lnTo>
                  <a:lnTo>
                    <a:pt x="938" y="344"/>
                  </a:lnTo>
                  <a:lnTo>
                    <a:pt x="985" y="289"/>
                  </a:lnTo>
                  <a:lnTo>
                    <a:pt x="1036" y="238"/>
                  </a:lnTo>
                  <a:lnTo>
                    <a:pt x="1091" y="191"/>
                  </a:lnTo>
                  <a:lnTo>
                    <a:pt x="1150" y="149"/>
                  </a:lnTo>
                  <a:lnTo>
                    <a:pt x="1212" y="110"/>
                  </a:lnTo>
                  <a:lnTo>
                    <a:pt x="1279" y="78"/>
                  </a:lnTo>
                  <a:lnTo>
                    <a:pt x="1346" y="51"/>
                  </a:lnTo>
                  <a:lnTo>
                    <a:pt x="1418" y="29"/>
                  </a:lnTo>
                  <a:lnTo>
                    <a:pt x="1491" y="13"/>
                  </a:lnTo>
                  <a:lnTo>
                    <a:pt x="1567" y="3"/>
                  </a:lnTo>
                  <a:lnTo>
                    <a:pt x="16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116"/>
            <p:cNvSpPr>
              <a:spLocks noEditPoints="1"/>
            </p:cNvSpPr>
            <p:nvPr/>
          </p:nvSpPr>
          <p:spPr bwMode="auto">
            <a:xfrm>
              <a:off x="1104900" y="2362200"/>
              <a:ext cx="128588" cy="114300"/>
            </a:xfrm>
            <a:custGeom>
              <a:avLst/>
              <a:gdLst>
                <a:gd name="T0" fmla="*/ 198 w 808"/>
                <a:gd name="T1" fmla="*/ 199 h 713"/>
                <a:gd name="T2" fmla="*/ 198 w 808"/>
                <a:gd name="T3" fmla="*/ 514 h 713"/>
                <a:gd name="T4" fmla="*/ 609 w 808"/>
                <a:gd name="T5" fmla="*/ 514 h 713"/>
                <a:gd name="T6" fmla="*/ 609 w 808"/>
                <a:gd name="T7" fmla="*/ 199 h 713"/>
                <a:gd name="T8" fmla="*/ 198 w 808"/>
                <a:gd name="T9" fmla="*/ 199 h 713"/>
                <a:gd name="T10" fmla="*/ 99 w 808"/>
                <a:gd name="T11" fmla="*/ 0 h 713"/>
                <a:gd name="T12" fmla="*/ 709 w 808"/>
                <a:gd name="T13" fmla="*/ 0 h 713"/>
                <a:gd name="T14" fmla="*/ 732 w 808"/>
                <a:gd name="T15" fmla="*/ 3 h 713"/>
                <a:gd name="T16" fmla="*/ 752 w 808"/>
                <a:gd name="T17" fmla="*/ 9 h 713"/>
                <a:gd name="T18" fmla="*/ 771 w 808"/>
                <a:gd name="T19" fmla="*/ 21 h 713"/>
                <a:gd name="T20" fmla="*/ 786 w 808"/>
                <a:gd name="T21" fmla="*/ 36 h 713"/>
                <a:gd name="T22" fmla="*/ 798 w 808"/>
                <a:gd name="T23" fmla="*/ 55 h 713"/>
                <a:gd name="T24" fmla="*/ 806 w 808"/>
                <a:gd name="T25" fmla="*/ 77 h 713"/>
                <a:gd name="T26" fmla="*/ 808 w 808"/>
                <a:gd name="T27" fmla="*/ 99 h 713"/>
                <a:gd name="T28" fmla="*/ 808 w 808"/>
                <a:gd name="T29" fmla="*/ 614 h 713"/>
                <a:gd name="T30" fmla="*/ 806 w 808"/>
                <a:gd name="T31" fmla="*/ 637 h 713"/>
                <a:gd name="T32" fmla="*/ 798 w 808"/>
                <a:gd name="T33" fmla="*/ 658 h 713"/>
                <a:gd name="T34" fmla="*/ 786 w 808"/>
                <a:gd name="T35" fmla="*/ 676 h 713"/>
                <a:gd name="T36" fmla="*/ 771 w 808"/>
                <a:gd name="T37" fmla="*/ 691 h 713"/>
                <a:gd name="T38" fmla="*/ 752 w 808"/>
                <a:gd name="T39" fmla="*/ 703 h 713"/>
                <a:gd name="T40" fmla="*/ 732 w 808"/>
                <a:gd name="T41" fmla="*/ 710 h 713"/>
                <a:gd name="T42" fmla="*/ 709 w 808"/>
                <a:gd name="T43" fmla="*/ 713 h 713"/>
                <a:gd name="T44" fmla="*/ 99 w 808"/>
                <a:gd name="T45" fmla="*/ 713 h 713"/>
                <a:gd name="T46" fmla="*/ 76 w 808"/>
                <a:gd name="T47" fmla="*/ 710 h 713"/>
                <a:gd name="T48" fmla="*/ 56 w 808"/>
                <a:gd name="T49" fmla="*/ 703 h 713"/>
                <a:gd name="T50" fmla="*/ 37 w 808"/>
                <a:gd name="T51" fmla="*/ 691 h 713"/>
                <a:gd name="T52" fmla="*/ 22 w 808"/>
                <a:gd name="T53" fmla="*/ 676 h 713"/>
                <a:gd name="T54" fmla="*/ 10 w 808"/>
                <a:gd name="T55" fmla="*/ 658 h 713"/>
                <a:gd name="T56" fmla="*/ 2 w 808"/>
                <a:gd name="T57" fmla="*/ 637 h 713"/>
                <a:gd name="T58" fmla="*/ 0 w 808"/>
                <a:gd name="T59" fmla="*/ 614 h 713"/>
                <a:gd name="T60" fmla="*/ 0 w 808"/>
                <a:gd name="T61" fmla="*/ 99 h 713"/>
                <a:gd name="T62" fmla="*/ 2 w 808"/>
                <a:gd name="T63" fmla="*/ 77 h 713"/>
                <a:gd name="T64" fmla="*/ 10 w 808"/>
                <a:gd name="T65" fmla="*/ 55 h 713"/>
                <a:gd name="T66" fmla="*/ 22 w 808"/>
                <a:gd name="T67" fmla="*/ 36 h 713"/>
                <a:gd name="T68" fmla="*/ 37 w 808"/>
                <a:gd name="T69" fmla="*/ 21 h 713"/>
                <a:gd name="T70" fmla="*/ 56 w 808"/>
                <a:gd name="T71" fmla="*/ 9 h 713"/>
                <a:gd name="T72" fmla="*/ 76 w 808"/>
                <a:gd name="T73" fmla="*/ 3 h 713"/>
                <a:gd name="T74" fmla="*/ 99 w 808"/>
                <a:gd name="T75" fmla="*/ 0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8" h="713">
                  <a:moveTo>
                    <a:pt x="198" y="199"/>
                  </a:moveTo>
                  <a:lnTo>
                    <a:pt x="198" y="514"/>
                  </a:lnTo>
                  <a:lnTo>
                    <a:pt x="609" y="514"/>
                  </a:lnTo>
                  <a:lnTo>
                    <a:pt x="609" y="199"/>
                  </a:lnTo>
                  <a:lnTo>
                    <a:pt x="198" y="199"/>
                  </a:lnTo>
                  <a:close/>
                  <a:moveTo>
                    <a:pt x="99" y="0"/>
                  </a:moveTo>
                  <a:lnTo>
                    <a:pt x="709" y="0"/>
                  </a:lnTo>
                  <a:lnTo>
                    <a:pt x="732" y="3"/>
                  </a:lnTo>
                  <a:lnTo>
                    <a:pt x="752" y="9"/>
                  </a:lnTo>
                  <a:lnTo>
                    <a:pt x="771" y="21"/>
                  </a:lnTo>
                  <a:lnTo>
                    <a:pt x="786" y="36"/>
                  </a:lnTo>
                  <a:lnTo>
                    <a:pt x="798" y="55"/>
                  </a:lnTo>
                  <a:lnTo>
                    <a:pt x="806" y="77"/>
                  </a:lnTo>
                  <a:lnTo>
                    <a:pt x="808" y="99"/>
                  </a:lnTo>
                  <a:lnTo>
                    <a:pt x="808" y="614"/>
                  </a:lnTo>
                  <a:lnTo>
                    <a:pt x="806" y="637"/>
                  </a:lnTo>
                  <a:lnTo>
                    <a:pt x="798" y="658"/>
                  </a:lnTo>
                  <a:lnTo>
                    <a:pt x="786" y="676"/>
                  </a:lnTo>
                  <a:lnTo>
                    <a:pt x="771" y="691"/>
                  </a:lnTo>
                  <a:lnTo>
                    <a:pt x="752" y="703"/>
                  </a:lnTo>
                  <a:lnTo>
                    <a:pt x="732" y="710"/>
                  </a:lnTo>
                  <a:lnTo>
                    <a:pt x="709" y="713"/>
                  </a:lnTo>
                  <a:lnTo>
                    <a:pt x="99" y="713"/>
                  </a:lnTo>
                  <a:lnTo>
                    <a:pt x="76" y="710"/>
                  </a:lnTo>
                  <a:lnTo>
                    <a:pt x="56" y="703"/>
                  </a:lnTo>
                  <a:lnTo>
                    <a:pt x="37" y="691"/>
                  </a:lnTo>
                  <a:lnTo>
                    <a:pt x="22" y="676"/>
                  </a:lnTo>
                  <a:lnTo>
                    <a:pt x="10" y="658"/>
                  </a:lnTo>
                  <a:lnTo>
                    <a:pt x="2" y="637"/>
                  </a:lnTo>
                  <a:lnTo>
                    <a:pt x="0" y="614"/>
                  </a:lnTo>
                  <a:lnTo>
                    <a:pt x="0" y="99"/>
                  </a:lnTo>
                  <a:lnTo>
                    <a:pt x="2" y="77"/>
                  </a:lnTo>
                  <a:lnTo>
                    <a:pt x="10" y="55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6" y="9"/>
                  </a:lnTo>
                  <a:lnTo>
                    <a:pt x="76" y="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2" name="Group 244"/>
          <p:cNvGrpSpPr/>
          <p:nvPr/>
        </p:nvGrpSpPr>
        <p:grpSpPr>
          <a:xfrm>
            <a:off x="10373773" y="1694992"/>
            <a:ext cx="569913" cy="541338"/>
            <a:chOff x="7208838" y="2695575"/>
            <a:chExt cx="569913" cy="541338"/>
          </a:xfrm>
          <a:solidFill>
            <a:srgbClr val="000000"/>
          </a:solidFill>
        </p:grpSpPr>
        <p:sp>
          <p:nvSpPr>
            <p:cNvPr id="503" name="Freeform 152"/>
            <p:cNvSpPr>
              <a:spLocks/>
            </p:cNvSpPr>
            <p:nvPr/>
          </p:nvSpPr>
          <p:spPr bwMode="auto">
            <a:xfrm>
              <a:off x="7634288" y="2889250"/>
              <a:ext cx="95250" cy="347663"/>
            </a:xfrm>
            <a:custGeom>
              <a:avLst/>
              <a:gdLst>
                <a:gd name="T0" fmla="*/ 489 w 596"/>
                <a:gd name="T1" fmla="*/ 0 h 2191"/>
                <a:gd name="T2" fmla="*/ 512 w 596"/>
                <a:gd name="T3" fmla="*/ 2 h 2191"/>
                <a:gd name="T4" fmla="*/ 535 w 596"/>
                <a:gd name="T5" fmla="*/ 9 h 2191"/>
                <a:gd name="T6" fmla="*/ 556 w 596"/>
                <a:gd name="T7" fmla="*/ 20 h 2191"/>
                <a:gd name="T8" fmla="*/ 572 w 596"/>
                <a:gd name="T9" fmla="*/ 36 h 2191"/>
                <a:gd name="T10" fmla="*/ 585 w 596"/>
                <a:gd name="T11" fmla="*/ 56 h 2191"/>
                <a:gd name="T12" fmla="*/ 593 w 596"/>
                <a:gd name="T13" fmla="*/ 77 h 2191"/>
                <a:gd name="T14" fmla="*/ 596 w 596"/>
                <a:gd name="T15" fmla="*/ 101 h 2191"/>
                <a:gd name="T16" fmla="*/ 596 w 596"/>
                <a:gd name="T17" fmla="*/ 2092 h 2191"/>
                <a:gd name="T18" fmla="*/ 593 w 596"/>
                <a:gd name="T19" fmla="*/ 2115 h 2191"/>
                <a:gd name="T20" fmla="*/ 585 w 596"/>
                <a:gd name="T21" fmla="*/ 2135 h 2191"/>
                <a:gd name="T22" fmla="*/ 573 w 596"/>
                <a:gd name="T23" fmla="*/ 2154 h 2191"/>
                <a:gd name="T24" fmla="*/ 558 w 596"/>
                <a:gd name="T25" fmla="*/ 2169 h 2191"/>
                <a:gd name="T26" fmla="*/ 539 w 596"/>
                <a:gd name="T27" fmla="*/ 2181 h 2191"/>
                <a:gd name="T28" fmla="*/ 519 w 596"/>
                <a:gd name="T29" fmla="*/ 2189 h 2191"/>
                <a:gd name="T30" fmla="*/ 496 w 596"/>
                <a:gd name="T31" fmla="*/ 2191 h 2191"/>
                <a:gd name="T32" fmla="*/ 473 w 596"/>
                <a:gd name="T33" fmla="*/ 2189 h 2191"/>
                <a:gd name="T34" fmla="*/ 451 w 596"/>
                <a:gd name="T35" fmla="*/ 2181 h 2191"/>
                <a:gd name="T36" fmla="*/ 432 w 596"/>
                <a:gd name="T37" fmla="*/ 2169 h 2191"/>
                <a:gd name="T38" fmla="*/ 417 w 596"/>
                <a:gd name="T39" fmla="*/ 2154 h 2191"/>
                <a:gd name="T40" fmla="*/ 405 w 596"/>
                <a:gd name="T41" fmla="*/ 2135 h 2191"/>
                <a:gd name="T42" fmla="*/ 398 w 596"/>
                <a:gd name="T43" fmla="*/ 2115 h 2191"/>
                <a:gd name="T44" fmla="*/ 395 w 596"/>
                <a:gd name="T45" fmla="*/ 2092 h 2191"/>
                <a:gd name="T46" fmla="*/ 395 w 596"/>
                <a:gd name="T47" fmla="*/ 334 h 2191"/>
                <a:gd name="T48" fmla="*/ 170 w 596"/>
                <a:gd name="T49" fmla="*/ 549 h 2191"/>
                <a:gd name="T50" fmla="*/ 151 w 596"/>
                <a:gd name="T51" fmla="*/ 563 h 2191"/>
                <a:gd name="T52" fmla="*/ 130 w 596"/>
                <a:gd name="T53" fmla="*/ 573 h 2191"/>
                <a:gd name="T54" fmla="*/ 108 w 596"/>
                <a:gd name="T55" fmla="*/ 576 h 2191"/>
                <a:gd name="T56" fmla="*/ 87 w 596"/>
                <a:gd name="T57" fmla="*/ 576 h 2191"/>
                <a:gd name="T58" fmla="*/ 66 w 596"/>
                <a:gd name="T59" fmla="*/ 571 h 2191"/>
                <a:gd name="T60" fmla="*/ 45 w 596"/>
                <a:gd name="T61" fmla="*/ 561 h 2191"/>
                <a:gd name="T62" fmla="*/ 28 w 596"/>
                <a:gd name="T63" fmla="*/ 546 h 2191"/>
                <a:gd name="T64" fmla="*/ 14 w 596"/>
                <a:gd name="T65" fmla="*/ 527 h 2191"/>
                <a:gd name="T66" fmla="*/ 5 w 596"/>
                <a:gd name="T67" fmla="*/ 508 h 2191"/>
                <a:gd name="T68" fmla="*/ 0 w 596"/>
                <a:gd name="T69" fmla="*/ 485 h 2191"/>
                <a:gd name="T70" fmla="*/ 0 w 596"/>
                <a:gd name="T71" fmla="*/ 464 h 2191"/>
                <a:gd name="T72" fmla="*/ 6 w 596"/>
                <a:gd name="T73" fmla="*/ 442 h 2191"/>
                <a:gd name="T74" fmla="*/ 16 w 596"/>
                <a:gd name="T75" fmla="*/ 423 h 2191"/>
                <a:gd name="T76" fmla="*/ 31 w 596"/>
                <a:gd name="T77" fmla="*/ 405 h 2191"/>
                <a:gd name="T78" fmla="*/ 426 w 596"/>
                <a:gd name="T79" fmla="*/ 29 h 2191"/>
                <a:gd name="T80" fmla="*/ 446 w 596"/>
                <a:gd name="T81" fmla="*/ 15 h 2191"/>
                <a:gd name="T82" fmla="*/ 466 w 596"/>
                <a:gd name="T83" fmla="*/ 5 h 2191"/>
                <a:gd name="T84" fmla="*/ 489 w 596"/>
                <a:gd name="T85" fmla="*/ 0 h 2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96" h="2191">
                  <a:moveTo>
                    <a:pt x="489" y="0"/>
                  </a:moveTo>
                  <a:lnTo>
                    <a:pt x="512" y="2"/>
                  </a:lnTo>
                  <a:lnTo>
                    <a:pt x="535" y="9"/>
                  </a:lnTo>
                  <a:lnTo>
                    <a:pt x="556" y="20"/>
                  </a:lnTo>
                  <a:lnTo>
                    <a:pt x="572" y="36"/>
                  </a:lnTo>
                  <a:lnTo>
                    <a:pt x="585" y="56"/>
                  </a:lnTo>
                  <a:lnTo>
                    <a:pt x="593" y="77"/>
                  </a:lnTo>
                  <a:lnTo>
                    <a:pt x="596" y="101"/>
                  </a:lnTo>
                  <a:lnTo>
                    <a:pt x="596" y="2092"/>
                  </a:lnTo>
                  <a:lnTo>
                    <a:pt x="593" y="2115"/>
                  </a:lnTo>
                  <a:lnTo>
                    <a:pt x="585" y="2135"/>
                  </a:lnTo>
                  <a:lnTo>
                    <a:pt x="573" y="2154"/>
                  </a:lnTo>
                  <a:lnTo>
                    <a:pt x="558" y="2169"/>
                  </a:lnTo>
                  <a:lnTo>
                    <a:pt x="539" y="2181"/>
                  </a:lnTo>
                  <a:lnTo>
                    <a:pt x="519" y="2189"/>
                  </a:lnTo>
                  <a:lnTo>
                    <a:pt x="496" y="2191"/>
                  </a:lnTo>
                  <a:lnTo>
                    <a:pt x="473" y="2189"/>
                  </a:lnTo>
                  <a:lnTo>
                    <a:pt x="451" y="2181"/>
                  </a:lnTo>
                  <a:lnTo>
                    <a:pt x="432" y="2169"/>
                  </a:lnTo>
                  <a:lnTo>
                    <a:pt x="417" y="2154"/>
                  </a:lnTo>
                  <a:lnTo>
                    <a:pt x="405" y="2135"/>
                  </a:lnTo>
                  <a:lnTo>
                    <a:pt x="398" y="2115"/>
                  </a:lnTo>
                  <a:lnTo>
                    <a:pt x="395" y="2092"/>
                  </a:lnTo>
                  <a:lnTo>
                    <a:pt x="395" y="334"/>
                  </a:lnTo>
                  <a:lnTo>
                    <a:pt x="170" y="549"/>
                  </a:lnTo>
                  <a:lnTo>
                    <a:pt x="151" y="563"/>
                  </a:lnTo>
                  <a:lnTo>
                    <a:pt x="130" y="573"/>
                  </a:lnTo>
                  <a:lnTo>
                    <a:pt x="108" y="576"/>
                  </a:lnTo>
                  <a:lnTo>
                    <a:pt x="87" y="576"/>
                  </a:lnTo>
                  <a:lnTo>
                    <a:pt x="66" y="571"/>
                  </a:lnTo>
                  <a:lnTo>
                    <a:pt x="45" y="561"/>
                  </a:lnTo>
                  <a:lnTo>
                    <a:pt x="28" y="546"/>
                  </a:lnTo>
                  <a:lnTo>
                    <a:pt x="14" y="527"/>
                  </a:lnTo>
                  <a:lnTo>
                    <a:pt x="5" y="508"/>
                  </a:lnTo>
                  <a:lnTo>
                    <a:pt x="0" y="485"/>
                  </a:lnTo>
                  <a:lnTo>
                    <a:pt x="0" y="464"/>
                  </a:lnTo>
                  <a:lnTo>
                    <a:pt x="6" y="442"/>
                  </a:lnTo>
                  <a:lnTo>
                    <a:pt x="16" y="423"/>
                  </a:lnTo>
                  <a:lnTo>
                    <a:pt x="31" y="405"/>
                  </a:lnTo>
                  <a:lnTo>
                    <a:pt x="426" y="29"/>
                  </a:lnTo>
                  <a:lnTo>
                    <a:pt x="446" y="15"/>
                  </a:lnTo>
                  <a:lnTo>
                    <a:pt x="466" y="5"/>
                  </a:lnTo>
                  <a:lnTo>
                    <a:pt x="4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155"/>
            <p:cNvSpPr>
              <a:spLocks noEditPoints="1"/>
            </p:cNvSpPr>
            <p:nvPr/>
          </p:nvSpPr>
          <p:spPr bwMode="auto">
            <a:xfrm>
              <a:off x="7234238" y="2949575"/>
              <a:ext cx="431800" cy="287338"/>
            </a:xfrm>
            <a:custGeom>
              <a:avLst/>
              <a:gdLst>
                <a:gd name="T0" fmla="*/ 200 w 2717"/>
                <a:gd name="T1" fmla="*/ 1615 h 1814"/>
                <a:gd name="T2" fmla="*/ 684 w 2717"/>
                <a:gd name="T3" fmla="*/ 694 h 1814"/>
                <a:gd name="T4" fmla="*/ 1662 w 2717"/>
                <a:gd name="T5" fmla="*/ 1615 h 1814"/>
                <a:gd name="T6" fmla="*/ 2164 w 2717"/>
                <a:gd name="T7" fmla="*/ 613 h 1814"/>
                <a:gd name="T8" fmla="*/ 2082 w 2717"/>
                <a:gd name="T9" fmla="*/ 603 h 1814"/>
                <a:gd name="T10" fmla="*/ 2007 w 2717"/>
                <a:gd name="T11" fmla="*/ 554 h 1814"/>
                <a:gd name="T12" fmla="*/ 1737 w 2717"/>
                <a:gd name="T13" fmla="*/ 2 h 1814"/>
                <a:gd name="T14" fmla="*/ 1790 w 2717"/>
                <a:gd name="T15" fmla="*/ 32 h 1814"/>
                <a:gd name="T16" fmla="*/ 2220 w 2717"/>
                <a:gd name="T17" fmla="*/ 341 h 1814"/>
                <a:gd name="T18" fmla="*/ 2236 w 2717"/>
                <a:gd name="T19" fmla="*/ 329 h 1814"/>
                <a:gd name="T20" fmla="*/ 2255 w 2717"/>
                <a:gd name="T21" fmla="*/ 320 h 1814"/>
                <a:gd name="T22" fmla="*/ 2269 w 2717"/>
                <a:gd name="T23" fmla="*/ 316 h 1814"/>
                <a:gd name="T24" fmla="*/ 2285 w 2717"/>
                <a:gd name="T25" fmla="*/ 315 h 1814"/>
                <a:gd name="T26" fmla="*/ 2299 w 2717"/>
                <a:gd name="T27" fmla="*/ 315 h 1814"/>
                <a:gd name="T28" fmla="*/ 2315 w 2717"/>
                <a:gd name="T29" fmla="*/ 318 h 1814"/>
                <a:gd name="T30" fmla="*/ 2333 w 2717"/>
                <a:gd name="T31" fmla="*/ 326 h 1814"/>
                <a:gd name="T32" fmla="*/ 2346 w 2717"/>
                <a:gd name="T33" fmla="*/ 333 h 1814"/>
                <a:gd name="T34" fmla="*/ 2357 w 2717"/>
                <a:gd name="T35" fmla="*/ 342 h 1814"/>
                <a:gd name="T36" fmla="*/ 2367 w 2717"/>
                <a:gd name="T37" fmla="*/ 354 h 1814"/>
                <a:gd name="T38" fmla="*/ 2375 w 2717"/>
                <a:gd name="T39" fmla="*/ 365 h 1814"/>
                <a:gd name="T40" fmla="*/ 2381 w 2717"/>
                <a:gd name="T41" fmla="*/ 379 h 1814"/>
                <a:gd name="T42" fmla="*/ 2385 w 2717"/>
                <a:gd name="T43" fmla="*/ 392 h 1814"/>
                <a:gd name="T44" fmla="*/ 2388 w 2717"/>
                <a:gd name="T45" fmla="*/ 407 h 1814"/>
                <a:gd name="T46" fmla="*/ 2617 w 2717"/>
                <a:gd name="T47" fmla="*/ 1615 h 1814"/>
                <a:gd name="T48" fmla="*/ 2680 w 2717"/>
                <a:gd name="T49" fmla="*/ 1637 h 1814"/>
                <a:gd name="T50" fmla="*/ 2715 w 2717"/>
                <a:gd name="T51" fmla="*/ 1692 h 1814"/>
                <a:gd name="T52" fmla="*/ 2707 w 2717"/>
                <a:gd name="T53" fmla="*/ 1758 h 1814"/>
                <a:gd name="T54" fmla="*/ 2661 w 2717"/>
                <a:gd name="T55" fmla="*/ 1804 h 1814"/>
                <a:gd name="T56" fmla="*/ 1563 w 2717"/>
                <a:gd name="T57" fmla="*/ 1814 h 1814"/>
                <a:gd name="T58" fmla="*/ 100 w 2717"/>
                <a:gd name="T59" fmla="*/ 1814 h 1814"/>
                <a:gd name="T60" fmla="*/ 38 w 2717"/>
                <a:gd name="T61" fmla="*/ 1792 h 1814"/>
                <a:gd name="T62" fmla="*/ 3 w 2717"/>
                <a:gd name="T63" fmla="*/ 1738 h 1814"/>
                <a:gd name="T64" fmla="*/ 2 w 2717"/>
                <a:gd name="T65" fmla="*/ 1129 h 1814"/>
                <a:gd name="T66" fmla="*/ 28 w 2717"/>
                <a:gd name="T67" fmla="*/ 1079 h 1814"/>
                <a:gd name="T68" fmla="*/ 649 w 2717"/>
                <a:gd name="T69" fmla="*/ 455 h 1814"/>
                <a:gd name="T70" fmla="*/ 710 w 2717"/>
                <a:gd name="T71" fmla="*/ 450 h 1814"/>
                <a:gd name="T72" fmla="*/ 761 w 2717"/>
                <a:gd name="T73" fmla="*/ 481 h 1814"/>
                <a:gd name="T74" fmla="*/ 904 w 2717"/>
                <a:gd name="T75" fmla="*/ 641 h 1814"/>
                <a:gd name="T76" fmla="*/ 912 w 2717"/>
                <a:gd name="T77" fmla="*/ 653 h 1814"/>
                <a:gd name="T78" fmla="*/ 918 w 2717"/>
                <a:gd name="T79" fmla="*/ 666 h 1814"/>
                <a:gd name="T80" fmla="*/ 923 w 2717"/>
                <a:gd name="T81" fmla="*/ 680 h 1814"/>
                <a:gd name="T82" fmla="*/ 925 w 2717"/>
                <a:gd name="T83" fmla="*/ 694 h 1814"/>
                <a:gd name="T84" fmla="*/ 1449 w 2717"/>
                <a:gd name="T85" fmla="*/ 1615 h 1814"/>
                <a:gd name="T86" fmla="*/ 1224 w 2717"/>
                <a:gd name="T87" fmla="*/ 748 h 1814"/>
                <a:gd name="T88" fmla="*/ 1160 w 2717"/>
                <a:gd name="T89" fmla="*/ 763 h 1814"/>
                <a:gd name="T90" fmla="*/ 1100 w 2717"/>
                <a:gd name="T91" fmla="*/ 736 h 1814"/>
                <a:gd name="T92" fmla="*/ 1070 w 2717"/>
                <a:gd name="T93" fmla="*/ 676 h 1814"/>
                <a:gd name="T94" fmla="*/ 1083 w 2717"/>
                <a:gd name="T95" fmla="*/ 613 h 1814"/>
                <a:gd name="T96" fmla="*/ 1484 w 2717"/>
                <a:gd name="T97" fmla="*/ 195 h 1814"/>
                <a:gd name="T98" fmla="*/ 1661 w 2717"/>
                <a:gd name="T99" fmla="*/ 18 h 1814"/>
                <a:gd name="T100" fmla="*/ 1718 w 2717"/>
                <a:gd name="T101" fmla="*/ 0 h 1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17" h="1814">
                  <a:moveTo>
                    <a:pt x="684" y="694"/>
                  </a:moveTo>
                  <a:lnTo>
                    <a:pt x="200" y="1189"/>
                  </a:lnTo>
                  <a:lnTo>
                    <a:pt x="200" y="1615"/>
                  </a:lnTo>
                  <a:lnTo>
                    <a:pt x="725" y="1615"/>
                  </a:lnTo>
                  <a:lnTo>
                    <a:pt x="725" y="740"/>
                  </a:lnTo>
                  <a:lnTo>
                    <a:pt x="684" y="694"/>
                  </a:lnTo>
                  <a:close/>
                  <a:moveTo>
                    <a:pt x="1716" y="245"/>
                  </a:moveTo>
                  <a:lnTo>
                    <a:pt x="1662" y="298"/>
                  </a:lnTo>
                  <a:lnTo>
                    <a:pt x="1662" y="1615"/>
                  </a:lnTo>
                  <a:lnTo>
                    <a:pt x="2187" y="1615"/>
                  </a:lnTo>
                  <a:lnTo>
                    <a:pt x="2187" y="610"/>
                  </a:lnTo>
                  <a:lnTo>
                    <a:pt x="2164" y="613"/>
                  </a:lnTo>
                  <a:lnTo>
                    <a:pt x="2141" y="614"/>
                  </a:lnTo>
                  <a:lnTo>
                    <a:pt x="2112" y="611"/>
                  </a:lnTo>
                  <a:lnTo>
                    <a:pt x="2082" y="603"/>
                  </a:lnTo>
                  <a:lnTo>
                    <a:pt x="2055" y="590"/>
                  </a:lnTo>
                  <a:lnTo>
                    <a:pt x="2030" y="574"/>
                  </a:lnTo>
                  <a:lnTo>
                    <a:pt x="2007" y="554"/>
                  </a:lnTo>
                  <a:lnTo>
                    <a:pt x="1716" y="245"/>
                  </a:lnTo>
                  <a:close/>
                  <a:moveTo>
                    <a:pt x="1718" y="0"/>
                  </a:moveTo>
                  <a:lnTo>
                    <a:pt x="1737" y="2"/>
                  </a:lnTo>
                  <a:lnTo>
                    <a:pt x="1757" y="9"/>
                  </a:lnTo>
                  <a:lnTo>
                    <a:pt x="1775" y="19"/>
                  </a:lnTo>
                  <a:lnTo>
                    <a:pt x="1790" y="32"/>
                  </a:lnTo>
                  <a:lnTo>
                    <a:pt x="2147" y="411"/>
                  </a:lnTo>
                  <a:lnTo>
                    <a:pt x="2219" y="342"/>
                  </a:lnTo>
                  <a:lnTo>
                    <a:pt x="2220" y="341"/>
                  </a:lnTo>
                  <a:lnTo>
                    <a:pt x="2228" y="333"/>
                  </a:lnTo>
                  <a:lnTo>
                    <a:pt x="2231" y="332"/>
                  </a:lnTo>
                  <a:lnTo>
                    <a:pt x="2236" y="329"/>
                  </a:lnTo>
                  <a:lnTo>
                    <a:pt x="2241" y="326"/>
                  </a:lnTo>
                  <a:lnTo>
                    <a:pt x="2244" y="325"/>
                  </a:lnTo>
                  <a:lnTo>
                    <a:pt x="2255" y="320"/>
                  </a:lnTo>
                  <a:lnTo>
                    <a:pt x="2257" y="319"/>
                  </a:lnTo>
                  <a:lnTo>
                    <a:pt x="2262" y="318"/>
                  </a:lnTo>
                  <a:lnTo>
                    <a:pt x="2269" y="316"/>
                  </a:lnTo>
                  <a:lnTo>
                    <a:pt x="2271" y="316"/>
                  </a:lnTo>
                  <a:lnTo>
                    <a:pt x="2282" y="315"/>
                  </a:lnTo>
                  <a:lnTo>
                    <a:pt x="2285" y="315"/>
                  </a:lnTo>
                  <a:lnTo>
                    <a:pt x="2287" y="315"/>
                  </a:lnTo>
                  <a:lnTo>
                    <a:pt x="2298" y="315"/>
                  </a:lnTo>
                  <a:lnTo>
                    <a:pt x="2299" y="315"/>
                  </a:lnTo>
                  <a:lnTo>
                    <a:pt x="2306" y="316"/>
                  </a:lnTo>
                  <a:lnTo>
                    <a:pt x="2311" y="317"/>
                  </a:lnTo>
                  <a:lnTo>
                    <a:pt x="2315" y="318"/>
                  </a:lnTo>
                  <a:lnTo>
                    <a:pt x="2321" y="320"/>
                  </a:lnTo>
                  <a:lnTo>
                    <a:pt x="2327" y="322"/>
                  </a:lnTo>
                  <a:lnTo>
                    <a:pt x="2333" y="326"/>
                  </a:lnTo>
                  <a:lnTo>
                    <a:pt x="2339" y="329"/>
                  </a:lnTo>
                  <a:lnTo>
                    <a:pt x="2341" y="330"/>
                  </a:lnTo>
                  <a:lnTo>
                    <a:pt x="2346" y="333"/>
                  </a:lnTo>
                  <a:lnTo>
                    <a:pt x="2352" y="338"/>
                  </a:lnTo>
                  <a:lnTo>
                    <a:pt x="2353" y="339"/>
                  </a:lnTo>
                  <a:lnTo>
                    <a:pt x="2357" y="342"/>
                  </a:lnTo>
                  <a:lnTo>
                    <a:pt x="2361" y="346"/>
                  </a:lnTo>
                  <a:lnTo>
                    <a:pt x="2364" y="349"/>
                  </a:lnTo>
                  <a:lnTo>
                    <a:pt x="2367" y="354"/>
                  </a:lnTo>
                  <a:lnTo>
                    <a:pt x="2371" y="359"/>
                  </a:lnTo>
                  <a:lnTo>
                    <a:pt x="2371" y="361"/>
                  </a:lnTo>
                  <a:lnTo>
                    <a:pt x="2375" y="365"/>
                  </a:lnTo>
                  <a:lnTo>
                    <a:pt x="2378" y="370"/>
                  </a:lnTo>
                  <a:lnTo>
                    <a:pt x="2379" y="372"/>
                  </a:lnTo>
                  <a:lnTo>
                    <a:pt x="2381" y="379"/>
                  </a:lnTo>
                  <a:lnTo>
                    <a:pt x="2383" y="386"/>
                  </a:lnTo>
                  <a:lnTo>
                    <a:pt x="2383" y="386"/>
                  </a:lnTo>
                  <a:lnTo>
                    <a:pt x="2385" y="392"/>
                  </a:lnTo>
                  <a:lnTo>
                    <a:pt x="2387" y="398"/>
                  </a:lnTo>
                  <a:lnTo>
                    <a:pt x="2387" y="401"/>
                  </a:lnTo>
                  <a:lnTo>
                    <a:pt x="2388" y="407"/>
                  </a:lnTo>
                  <a:lnTo>
                    <a:pt x="2388" y="414"/>
                  </a:lnTo>
                  <a:lnTo>
                    <a:pt x="2388" y="1615"/>
                  </a:lnTo>
                  <a:lnTo>
                    <a:pt x="2617" y="1615"/>
                  </a:lnTo>
                  <a:lnTo>
                    <a:pt x="2640" y="1617"/>
                  </a:lnTo>
                  <a:lnTo>
                    <a:pt x="2661" y="1625"/>
                  </a:lnTo>
                  <a:lnTo>
                    <a:pt x="2680" y="1637"/>
                  </a:lnTo>
                  <a:lnTo>
                    <a:pt x="2695" y="1652"/>
                  </a:lnTo>
                  <a:lnTo>
                    <a:pt x="2707" y="1670"/>
                  </a:lnTo>
                  <a:lnTo>
                    <a:pt x="2715" y="1692"/>
                  </a:lnTo>
                  <a:lnTo>
                    <a:pt x="2717" y="1715"/>
                  </a:lnTo>
                  <a:lnTo>
                    <a:pt x="2715" y="1738"/>
                  </a:lnTo>
                  <a:lnTo>
                    <a:pt x="2707" y="1758"/>
                  </a:lnTo>
                  <a:lnTo>
                    <a:pt x="2695" y="1777"/>
                  </a:lnTo>
                  <a:lnTo>
                    <a:pt x="2680" y="1792"/>
                  </a:lnTo>
                  <a:lnTo>
                    <a:pt x="2661" y="1804"/>
                  </a:lnTo>
                  <a:lnTo>
                    <a:pt x="2640" y="1812"/>
                  </a:lnTo>
                  <a:lnTo>
                    <a:pt x="2617" y="1814"/>
                  </a:lnTo>
                  <a:lnTo>
                    <a:pt x="1563" y="1814"/>
                  </a:lnTo>
                  <a:lnTo>
                    <a:pt x="1556" y="1814"/>
                  </a:lnTo>
                  <a:lnTo>
                    <a:pt x="1550" y="1814"/>
                  </a:lnTo>
                  <a:lnTo>
                    <a:pt x="100" y="1814"/>
                  </a:lnTo>
                  <a:lnTo>
                    <a:pt x="77" y="1812"/>
                  </a:lnTo>
                  <a:lnTo>
                    <a:pt x="56" y="1804"/>
                  </a:lnTo>
                  <a:lnTo>
                    <a:pt x="38" y="1792"/>
                  </a:lnTo>
                  <a:lnTo>
                    <a:pt x="21" y="1777"/>
                  </a:lnTo>
                  <a:lnTo>
                    <a:pt x="11" y="1758"/>
                  </a:lnTo>
                  <a:lnTo>
                    <a:pt x="3" y="1738"/>
                  </a:lnTo>
                  <a:lnTo>
                    <a:pt x="0" y="1715"/>
                  </a:lnTo>
                  <a:lnTo>
                    <a:pt x="0" y="1149"/>
                  </a:lnTo>
                  <a:lnTo>
                    <a:pt x="2" y="1129"/>
                  </a:lnTo>
                  <a:lnTo>
                    <a:pt x="7" y="1111"/>
                  </a:lnTo>
                  <a:lnTo>
                    <a:pt x="16" y="1094"/>
                  </a:lnTo>
                  <a:lnTo>
                    <a:pt x="28" y="1079"/>
                  </a:lnTo>
                  <a:lnTo>
                    <a:pt x="615" y="478"/>
                  </a:lnTo>
                  <a:lnTo>
                    <a:pt x="630" y="465"/>
                  </a:lnTo>
                  <a:lnTo>
                    <a:pt x="649" y="455"/>
                  </a:lnTo>
                  <a:lnTo>
                    <a:pt x="668" y="449"/>
                  </a:lnTo>
                  <a:lnTo>
                    <a:pt x="689" y="448"/>
                  </a:lnTo>
                  <a:lnTo>
                    <a:pt x="710" y="450"/>
                  </a:lnTo>
                  <a:lnTo>
                    <a:pt x="728" y="456"/>
                  </a:lnTo>
                  <a:lnTo>
                    <a:pt x="746" y="467"/>
                  </a:lnTo>
                  <a:lnTo>
                    <a:pt x="761" y="481"/>
                  </a:lnTo>
                  <a:lnTo>
                    <a:pt x="900" y="637"/>
                  </a:lnTo>
                  <a:lnTo>
                    <a:pt x="901" y="638"/>
                  </a:lnTo>
                  <a:lnTo>
                    <a:pt x="904" y="641"/>
                  </a:lnTo>
                  <a:lnTo>
                    <a:pt x="907" y="646"/>
                  </a:lnTo>
                  <a:lnTo>
                    <a:pt x="909" y="649"/>
                  </a:lnTo>
                  <a:lnTo>
                    <a:pt x="912" y="653"/>
                  </a:lnTo>
                  <a:lnTo>
                    <a:pt x="914" y="658"/>
                  </a:lnTo>
                  <a:lnTo>
                    <a:pt x="916" y="661"/>
                  </a:lnTo>
                  <a:lnTo>
                    <a:pt x="918" y="666"/>
                  </a:lnTo>
                  <a:lnTo>
                    <a:pt x="919" y="670"/>
                  </a:lnTo>
                  <a:lnTo>
                    <a:pt x="921" y="675"/>
                  </a:lnTo>
                  <a:lnTo>
                    <a:pt x="923" y="680"/>
                  </a:lnTo>
                  <a:lnTo>
                    <a:pt x="924" y="684"/>
                  </a:lnTo>
                  <a:lnTo>
                    <a:pt x="924" y="689"/>
                  </a:lnTo>
                  <a:lnTo>
                    <a:pt x="925" y="694"/>
                  </a:lnTo>
                  <a:lnTo>
                    <a:pt x="925" y="703"/>
                  </a:lnTo>
                  <a:lnTo>
                    <a:pt x="925" y="1615"/>
                  </a:lnTo>
                  <a:lnTo>
                    <a:pt x="1449" y="1615"/>
                  </a:lnTo>
                  <a:lnTo>
                    <a:pt x="1449" y="518"/>
                  </a:lnTo>
                  <a:lnTo>
                    <a:pt x="1241" y="733"/>
                  </a:lnTo>
                  <a:lnTo>
                    <a:pt x="1224" y="748"/>
                  </a:lnTo>
                  <a:lnTo>
                    <a:pt x="1204" y="758"/>
                  </a:lnTo>
                  <a:lnTo>
                    <a:pt x="1182" y="763"/>
                  </a:lnTo>
                  <a:lnTo>
                    <a:pt x="1160" y="763"/>
                  </a:lnTo>
                  <a:lnTo>
                    <a:pt x="1139" y="759"/>
                  </a:lnTo>
                  <a:lnTo>
                    <a:pt x="1118" y="750"/>
                  </a:lnTo>
                  <a:lnTo>
                    <a:pt x="1100" y="736"/>
                  </a:lnTo>
                  <a:lnTo>
                    <a:pt x="1085" y="718"/>
                  </a:lnTo>
                  <a:lnTo>
                    <a:pt x="1075" y="698"/>
                  </a:lnTo>
                  <a:lnTo>
                    <a:pt x="1070" y="676"/>
                  </a:lnTo>
                  <a:lnTo>
                    <a:pt x="1070" y="654"/>
                  </a:lnTo>
                  <a:lnTo>
                    <a:pt x="1074" y="633"/>
                  </a:lnTo>
                  <a:lnTo>
                    <a:pt x="1083" y="613"/>
                  </a:lnTo>
                  <a:lnTo>
                    <a:pt x="1097" y="595"/>
                  </a:lnTo>
                  <a:lnTo>
                    <a:pt x="1478" y="202"/>
                  </a:lnTo>
                  <a:lnTo>
                    <a:pt x="1484" y="195"/>
                  </a:lnTo>
                  <a:lnTo>
                    <a:pt x="1491" y="188"/>
                  </a:lnTo>
                  <a:lnTo>
                    <a:pt x="1645" y="31"/>
                  </a:lnTo>
                  <a:lnTo>
                    <a:pt x="1661" y="18"/>
                  </a:lnTo>
                  <a:lnTo>
                    <a:pt x="1679" y="8"/>
                  </a:lnTo>
                  <a:lnTo>
                    <a:pt x="1698" y="2"/>
                  </a:lnTo>
                  <a:lnTo>
                    <a:pt x="17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156"/>
            <p:cNvSpPr>
              <a:spLocks/>
            </p:cNvSpPr>
            <p:nvPr/>
          </p:nvSpPr>
          <p:spPr bwMode="auto">
            <a:xfrm>
              <a:off x="7662863" y="2711450"/>
              <a:ext cx="100013" cy="100013"/>
            </a:xfrm>
            <a:custGeom>
              <a:avLst/>
              <a:gdLst>
                <a:gd name="T0" fmla="*/ 633 w 633"/>
                <a:gd name="T1" fmla="*/ 0 h 632"/>
                <a:gd name="T2" fmla="*/ 463 w 633"/>
                <a:gd name="T3" fmla="*/ 632 h 632"/>
                <a:gd name="T4" fmla="*/ 0 w 633"/>
                <a:gd name="T5" fmla="*/ 169 h 632"/>
                <a:gd name="T6" fmla="*/ 633 w 633"/>
                <a:gd name="T7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3" h="632">
                  <a:moveTo>
                    <a:pt x="633" y="0"/>
                  </a:moveTo>
                  <a:lnTo>
                    <a:pt x="463" y="632"/>
                  </a:lnTo>
                  <a:lnTo>
                    <a:pt x="0" y="169"/>
                  </a:lnTo>
                  <a:lnTo>
                    <a:pt x="6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157"/>
            <p:cNvSpPr>
              <a:spLocks noEditPoints="1"/>
            </p:cNvSpPr>
            <p:nvPr/>
          </p:nvSpPr>
          <p:spPr bwMode="auto">
            <a:xfrm>
              <a:off x="7208838" y="2695575"/>
              <a:ext cx="569913" cy="338138"/>
            </a:xfrm>
            <a:custGeom>
              <a:avLst/>
              <a:gdLst>
                <a:gd name="T0" fmla="*/ 3053 w 3592"/>
                <a:gd name="T1" fmla="*/ 321 h 2124"/>
                <a:gd name="T2" fmla="*/ 3351 w 3592"/>
                <a:gd name="T3" fmla="*/ 242 h 2124"/>
                <a:gd name="T4" fmla="*/ 3508 w 3592"/>
                <a:gd name="T5" fmla="*/ 1 h 2124"/>
                <a:gd name="T6" fmla="*/ 3548 w 3592"/>
                <a:gd name="T7" fmla="*/ 17 h 2124"/>
                <a:gd name="T8" fmla="*/ 3577 w 3592"/>
                <a:gd name="T9" fmla="*/ 46 h 2124"/>
                <a:gd name="T10" fmla="*/ 3591 w 3592"/>
                <a:gd name="T11" fmla="*/ 85 h 2124"/>
                <a:gd name="T12" fmla="*/ 3589 w 3592"/>
                <a:gd name="T13" fmla="*/ 127 h 2124"/>
                <a:gd name="T14" fmla="*/ 3412 w 3592"/>
                <a:gd name="T15" fmla="*/ 778 h 2124"/>
                <a:gd name="T16" fmla="*/ 3386 w 3592"/>
                <a:gd name="T17" fmla="*/ 809 h 2124"/>
                <a:gd name="T18" fmla="*/ 3349 w 3592"/>
                <a:gd name="T19" fmla="*/ 829 h 2124"/>
                <a:gd name="T20" fmla="*/ 3304 w 3592"/>
                <a:gd name="T21" fmla="*/ 830 h 2124"/>
                <a:gd name="T22" fmla="*/ 3268 w 3592"/>
                <a:gd name="T23" fmla="*/ 815 h 2124"/>
                <a:gd name="T24" fmla="*/ 3098 w 3592"/>
                <a:gd name="T25" fmla="*/ 649 h 2124"/>
                <a:gd name="T26" fmla="*/ 2364 w 3592"/>
                <a:gd name="T27" fmla="*/ 1346 h 2124"/>
                <a:gd name="T28" fmla="*/ 2327 w 3592"/>
                <a:gd name="T29" fmla="*/ 1360 h 2124"/>
                <a:gd name="T30" fmla="*/ 2288 w 3592"/>
                <a:gd name="T31" fmla="*/ 1359 h 2124"/>
                <a:gd name="T32" fmla="*/ 2253 w 3592"/>
                <a:gd name="T33" fmla="*/ 1343 h 2124"/>
                <a:gd name="T34" fmla="*/ 1881 w 3592"/>
                <a:gd name="T35" fmla="*/ 952 h 2124"/>
                <a:gd name="T36" fmla="*/ 1192 w 3592"/>
                <a:gd name="T37" fmla="*/ 1653 h 2124"/>
                <a:gd name="T38" fmla="*/ 1154 w 3592"/>
                <a:gd name="T39" fmla="*/ 1669 h 2124"/>
                <a:gd name="T40" fmla="*/ 1114 w 3592"/>
                <a:gd name="T41" fmla="*/ 1668 h 2124"/>
                <a:gd name="T42" fmla="*/ 1077 w 3592"/>
                <a:gd name="T43" fmla="*/ 1651 h 2124"/>
                <a:gd name="T44" fmla="*/ 850 w 3592"/>
                <a:gd name="T45" fmla="*/ 1399 h 2124"/>
                <a:gd name="T46" fmla="*/ 156 w 3592"/>
                <a:gd name="T47" fmla="*/ 2108 h 2124"/>
                <a:gd name="T48" fmla="*/ 120 w 3592"/>
                <a:gd name="T49" fmla="*/ 2122 h 2124"/>
                <a:gd name="T50" fmla="*/ 82 w 3592"/>
                <a:gd name="T51" fmla="*/ 2123 h 2124"/>
                <a:gd name="T52" fmla="*/ 46 w 3592"/>
                <a:gd name="T53" fmla="*/ 2109 h 2124"/>
                <a:gd name="T54" fmla="*/ 15 w 3592"/>
                <a:gd name="T55" fmla="*/ 2079 h 2124"/>
                <a:gd name="T56" fmla="*/ 1 w 3592"/>
                <a:gd name="T57" fmla="*/ 2037 h 2124"/>
                <a:gd name="T58" fmla="*/ 5 w 3592"/>
                <a:gd name="T59" fmla="*/ 1994 h 2124"/>
                <a:gd name="T60" fmla="*/ 28 w 3592"/>
                <a:gd name="T61" fmla="*/ 1955 h 2124"/>
                <a:gd name="T62" fmla="*/ 797 w 3592"/>
                <a:gd name="T63" fmla="*/ 1170 h 2124"/>
                <a:gd name="T64" fmla="*/ 836 w 3592"/>
                <a:gd name="T65" fmla="*/ 1154 h 2124"/>
                <a:gd name="T66" fmla="*/ 876 w 3592"/>
                <a:gd name="T67" fmla="*/ 1155 h 2124"/>
                <a:gd name="T68" fmla="*/ 913 w 3592"/>
                <a:gd name="T69" fmla="*/ 1173 h 2124"/>
                <a:gd name="T70" fmla="*/ 1140 w 3592"/>
                <a:gd name="T71" fmla="*/ 1424 h 2124"/>
                <a:gd name="T72" fmla="*/ 1826 w 3592"/>
                <a:gd name="T73" fmla="*/ 724 h 2124"/>
                <a:gd name="T74" fmla="*/ 1862 w 3592"/>
                <a:gd name="T75" fmla="*/ 709 h 2124"/>
                <a:gd name="T76" fmla="*/ 1903 w 3592"/>
                <a:gd name="T77" fmla="*/ 710 h 2124"/>
                <a:gd name="T78" fmla="*/ 1940 w 3592"/>
                <a:gd name="T79" fmla="*/ 725 h 2124"/>
                <a:gd name="T80" fmla="*/ 2314 w 3592"/>
                <a:gd name="T81" fmla="*/ 1120 h 2124"/>
                <a:gd name="T82" fmla="*/ 2789 w 3592"/>
                <a:gd name="T83" fmla="*/ 340 h 2124"/>
                <a:gd name="T84" fmla="*/ 2767 w 3592"/>
                <a:gd name="T85" fmla="*/ 305 h 2124"/>
                <a:gd name="T86" fmla="*/ 2760 w 3592"/>
                <a:gd name="T87" fmla="*/ 265 h 2124"/>
                <a:gd name="T88" fmla="*/ 2771 w 3592"/>
                <a:gd name="T89" fmla="*/ 225 h 2124"/>
                <a:gd name="T90" fmla="*/ 2797 w 3592"/>
                <a:gd name="T91" fmla="*/ 192 h 2124"/>
                <a:gd name="T92" fmla="*/ 2834 w 3592"/>
                <a:gd name="T93" fmla="*/ 173 h 2124"/>
                <a:gd name="T94" fmla="*/ 3488 w 3592"/>
                <a:gd name="T95" fmla="*/ 0 h 2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92" h="2124">
                  <a:moveTo>
                    <a:pt x="3351" y="242"/>
                  </a:moveTo>
                  <a:lnTo>
                    <a:pt x="3053" y="321"/>
                  </a:lnTo>
                  <a:lnTo>
                    <a:pt x="3272" y="539"/>
                  </a:lnTo>
                  <a:lnTo>
                    <a:pt x="3351" y="242"/>
                  </a:lnTo>
                  <a:close/>
                  <a:moveTo>
                    <a:pt x="3488" y="0"/>
                  </a:moveTo>
                  <a:lnTo>
                    <a:pt x="3508" y="1"/>
                  </a:lnTo>
                  <a:lnTo>
                    <a:pt x="3529" y="7"/>
                  </a:lnTo>
                  <a:lnTo>
                    <a:pt x="3548" y="17"/>
                  </a:lnTo>
                  <a:lnTo>
                    <a:pt x="3564" y="30"/>
                  </a:lnTo>
                  <a:lnTo>
                    <a:pt x="3577" y="46"/>
                  </a:lnTo>
                  <a:lnTo>
                    <a:pt x="3587" y="65"/>
                  </a:lnTo>
                  <a:lnTo>
                    <a:pt x="3591" y="85"/>
                  </a:lnTo>
                  <a:lnTo>
                    <a:pt x="3592" y="106"/>
                  </a:lnTo>
                  <a:lnTo>
                    <a:pt x="3589" y="127"/>
                  </a:lnTo>
                  <a:lnTo>
                    <a:pt x="3420" y="758"/>
                  </a:lnTo>
                  <a:lnTo>
                    <a:pt x="3412" y="778"/>
                  </a:lnTo>
                  <a:lnTo>
                    <a:pt x="3401" y="795"/>
                  </a:lnTo>
                  <a:lnTo>
                    <a:pt x="3386" y="809"/>
                  </a:lnTo>
                  <a:lnTo>
                    <a:pt x="3369" y="821"/>
                  </a:lnTo>
                  <a:lnTo>
                    <a:pt x="3349" y="829"/>
                  </a:lnTo>
                  <a:lnTo>
                    <a:pt x="3323" y="832"/>
                  </a:lnTo>
                  <a:lnTo>
                    <a:pt x="3304" y="830"/>
                  </a:lnTo>
                  <a:lnTo>
                    <a:pt x="3285" y="824"/>
                  </a:lnTo>
                  <a:lnTo>
                    <a:pt x="3268" y="815"/>
                  </a:lnTo>
                  <a:lnTo>
                    <a:pt x="3252" y="803"/>
                  </a:lnTo>
                  <a:lnTo>
                    <a:pt x="3098" y="649"/>
                  </a:lnTo>
                  <a:lnTo>
                    <a:pt x="2379" y="1334"/>
                  </a:lnTo>
                  <a:lnTo>
                    <a:pt x="2364" y="1346"/>
                  </a:lnTo>
                  <a:lnTo>
                    <a:pt x="2347" y="1355"/>
                  </a:lnTo>
                  <a:lnTo>
                    <a:pt x="2327" y="1360"/>
                  </a:lnTo>
                  <a:lnTo>
                    <a:pt x="2307" y="1361"/>
                  </a:lnTo>
                  <a:lnTo>
                    <a:pt x="2288" y="1359"/>
                  </a:lnTo>
                  <a:lnTo>
                    <a:pt x="2269" y="1353"/>
                  </a:lnTo>
                  <a:lnTo>
                    <a:pt x="2253" y="1343"/>
                  </a:lnTo>
                  <a:lnTo>
                    <a:pt x="2237" y="1330"/>
                  </a:lnTo>
                  <a:lnTo>
                    <a:pt x="1881" y="952"/>
                  </a:lnTo>
                  <a:lnTo>
                    <a:pt x="1208" y="1640"/>
                  </a:lnTo>
                  <a:lnTo>
                    <a:pt x="1192" y="1653"/>
                  </a:lnTo>
                  <a:lnTo>
                    <a:pt x="1174" y="1663"/>
                  </a:lnTo>
                  <a:lnTo>
                    <a:pt x="1154" y="1669"/>
                  </a:lnTo>
                  <a:lnTo>
                    <a:pt x="1135" y="1670"/>
                  </a:lnTo>
                  <a:lnTo>
                    <a:pt x="1114" y="1668"/>
                  </a:lnTo>
                  <a:lnTo>
                    <a:pt x="1094" y="1662"/>
                  </a:lnTo>
                  <a:lnTo>
                    <a:pt x="1077" y="1651"/>
                  </a:lnTo>
                  <a:lnTo>
                    <a:pt x="1061" y="1637"/>
                  </a:lnTo>
                  <a:lnTo>
                    <a:pt x="850" y="1399"/>
                  </a:lnTo>
                  <a:lnTo>
                    <a:pt x="172" y="2094"/>
                  </a:lnTo>
                  <a:lnTo>
                    <a:pt x="156" y="2108"/>
                  </a:lnTo>
                  <a:lnTo>
                    <a:pt x="139" y="2117"/>
                  </a:lnTo>
                  <a:lnTo>
                    <a:pt x="120" y="2122"/>
                  </a:lnTo>
                  <a:lnTo>
                    <a:pt x="100" y="2124"/>
                  </a:lnTo>
                  <a:lnTo>
                    <a:pt x="82" y="2123"/>
                  </a:lnTo>
                  <a:lnTo>
                    <a:pt x="63" y="2118"/>
                  </a:lnTo>
                  <a:lnTo>
                    <a:pt x="46" y="2109"/>
                  </a:lnTo>
                  <a:lnTo>
                    <a:pt x="31" y="2096"/>
                  </a:lnTo>
                  <a:lnTo>
                    <a:pt x="15" y="2079"/>
                  </a:lnTo>
                  <a:lnTo>
                    <a:pt x="5" y="2058"/>
                  </a:lnTo>
                  <a:lnTo>
                    <a:pt x="1" y="2037"/>
                  </a:lnTo>
                  <a:lnTo>
                    <a:pt x="0" y="2016"/>
                  </a:lnTo>
                  <a:lnTo>
                    <a:pt x="5" y="1994"/>
                  </a:lnTo>
                  <a:lnTo>
                    <a:pt x="14" y="1973"/>
                  </a:lnTo>
                  <a:lnTo>
                    <a:pt x="28" y="1955"/>
                  </a:lnTo>
                  <a:lnTo>
                    <a:pt x="782" y="1183"/>
                  </a:lnTo>
                  <a:lnTo>
                    <a:pt x="797" y="1170"/>
                  </a:lnTo>
                  <a:lnTo>
                    <a:pt x="816" y="1160"/>
                  </a:lnTo>
                  <a:lnTo>
                    <a:pt x="836" y="1154"/>
                  </a:lnTo>
                  <a:lnTo>
                    <a:pt x="856" y="1152"/>
                  </a:lnTo>
                  <a:lnTo>
                    <a:pt x="876" y="1155"/>
                  </a:lnTo>
                  <a:lnTo>
                    <a:pt x="896" y="1162"/>
                  </a:lnTo>
                  <a:lnTo>
                    <a:pt x="913" y="1173"/>
                  </a:lnTo>
                  <a:lnTo>
                    <a:pt x="928" y="1186"/>
                  </a:lnTo>
                  <a:lnTo>
                    <a:pt x="1140" y="1424"/>
                  </a:lnTo>
                  <a:lnTo>
                    <a:pt x="1810" y="737"/>
                  </a:lnTo>
                  <a:lnTo>
                    <a:pt x="1826" y="724"/>
                  </a:lnTo>
                  <a:lnTo>
                    <a:pt x="1844" y="716"/>
                  </a:lnTo>
                  <a:lnTo>
                    <a:pt x="1862" y="709"/>
                  </a:lnTo>
                  <a:lnTo>
                    <a:pt x="1883" y="708"/>
                  </a:lnTo>
                  <a:lnTo>
                    <a:pt x="1903" y="710"/>
                  </a:lnTo>
                  <a:lnTo>
                    <a:pt x="1922" y="716"/>
                  </a:lnTo>
                  <a:lnTo>
                    <a:pt x="1940" y="725"/>
                  </a:lnTo>
                  <a:lnTo>
                    <a:pt x="1955" y="738"/>
                  </a:lnTo>
                  <a:lnTo>
                    <a:pt x="2314" y="1120"/>
                  </a:lnTo>
                  <a:lnTo>
                    <a:pt x="2956" y="508"/>
                  </a:lnTo>
                  <a:lnTo>
                    <a:pt x="2789" y="340"/>
                  </a:lnTo>
                  <a:lnTo>
                    <a:pt x="2776" y="324"/>
                  </a:lnTo>
                  <a:lnTo>
                    <a:pt x="2767" y="305"/>
                  </a:lnTo>
                  <a:lnTo>
                    <a:pt x="2761" y="286"/>
                  </a:lnTo>
                  <a:lnTo>
                    <a:pt x="2760" y="265"/>
                  </a:lnTo>
                  <a:lnTo>
                    <a:pt x="2763" y="244"/>
                  </a:lnTo>
                  <a:lnTo>
                    <a:pt x="2771" y="225"/>
                  </a:lnTo>
                  <a:lnTo>
                    <a:pt x="2783" y="207"/>
                  </a:lnTo>
                  <a:lnTo>
                    <a:pt x="2797" y="192"/>
                  </a:lnTo>
                  <a:lnTo>
                    <a:pt x="2815" y="181"/>
                  </a:lnTo>
                  <a:lnTo>
                    <a:pt x="2834" y="173"/>
                  </a:lnTo>
                  <a:lnTo>
                    <a:pt x="3467" y="4"/>
                  </a:lnTo>
                  <a:lnTo>
                    <a:pt x="34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07" name="Freeform 164"/>
          <p:cNvSpPr>
            <a:spLocks noEditPoints="1"/>
          </p:cNvSpPr>
          <p:nvPr/>
        </p:nvSpPr>
        <p:spPr bwMode="auto">
          <a:xfrm>
            <a:off x="9439073" y="1726742"/>
            <a:ext cx="568325" cy="479425"/>
          </a:xfrm>
          <a:custGeom>
            <a:avLst/>
            <a:gdLst>
              <a:gd name="T0" fmla="*/ 1580 w 3580"/>
              <a:gd name="T1" fmla="*/ 2837 h 3025"/>
              <a:gd name="T2" fmla="*/ 1997 w 3580"/>
              <a:gd name="T3" fmla="*/ 1229 h 3025"/>
              <a:gd name="T4" fmla="*/ 974 w 3580"/>
              <a:gd name="T5" fmla="*/ 946 h 3025"/>
              <a:gd name="T6" fmla="*/ 1391 w 3580"/>
              <a:gd name="T7" fmla="*/ 2837 h 3025"/>
              <a:gd name="T8" fmla="*/ 974 w 3580"/>
              <a:gd name="T9" fmla="*/ 946 h 3025"/>
              <a:gd name="T10" fmla="*/ 2185 w 3580"/>
              <a:gd name="T11" fmla="*/ 2837 h 3025"/>
              <a:gd name="T12" fmla="*/ 2603 w 3580"/>
              <a:gd name="T13" fmla="*/ 190 h 3025"/>
              <a:gd name="T14" fmla="*/ 2091 w 3580"/>
              <a:gd name="T15" fmla="*/ 0 h 3025"/>
              <a:gd name="T16" fmla="*/ 2722 w 3580"/>
              <a:gd name="T17" fmla="*/ 4 h 3025"/>
              <a:gd name="T18" fmla="*/ 2763 w 3580"/>
              <a:gd name="T19" fmla="*/ 29 h 3025"/>
              <a:gd name="T20" fmla="*/ 2787 w 3580"/>
              <a:gd name="T21" fmla="*/ 70 h 3025"/>
              <a:gd name="T22" fmla="*/ 2791 w 3580"/>
              <a:gd name="T23" fmla="*/ 473 h 3025"/>
              <a:gd name="T24" fmla="*/ 3334 w 3580"/>
              <a:gd name="T25" fmla="*/ 477 h 3025"/>
              <a:gd name="T26" fmla="*/ 3376 w 3580"/>
              <a:gd name="T27" fmla="*/ 501 h 3025"/>
              <a:gd name="T28" fmla="*/ 3400 w 3580"/>
              <a:gd name="T29" fmla="*/ 542 h 3025"/>
              <a:gd name="T30" fmla="*/ 3400 w 3580"/>
              <a:gd name="T31" fmla="*/ 593 h 3025"/>
              <a:gd name="T32" fmla="*/ 3376 w 3580"/>
              <a:gd name="T33" fmla="*/ 635 h 3025"/>
              <a:gd name="T34" fmla="*/ 3334 w 3580"/>
              <a:gd name="T35" fmla="*/ 659 h 3025"/>
              <a:gd name="T36" fmla="*/ 2798 w 3580"/>
              <a:gd name="T37" fmla="*/ 662 h 3025"/>
              <a:gd name="T38" fmla="*/ 3214 w 3580"/>
              <a:gd name="T39" fmla="*/ 2837 h 3025"/>
              <a:gd name="T40" fmla="*/ 3219 w 3580"/>
              <a:gd name="T41" fmla="*/ 1109 h 3025"/>
              <a:gd name="T42" fmla="*/ 3243 w 3580"/>
              <a:gd name="T43" fmla="*/ 1068 h 3025"/>
              <a:gd name="T44" fmla="*/ 3284 w 3580"/>
              <a:gd name="T45" fmla="*/ 1044 h 3025"/>
              <a:gd name="T46" fmla="*/ 3334 w 3580"/>
              <a:gd name="T47" fmla="*/ 1044 h 3025"/>
              <a:gd name="T48" fmla="*/ 3376 w 3580"/>
              <a:gd name="T49" fmla="*/ 1068 h 3025"/>
              <a:gd name="T50" fmla="*/ 3400 w 3580"/>
              <a:gd name="T51" fmla="*/ 1109 h 3025"/>
              <a:gd name="T52" fmla="*/ 3403 w 3580"/>
              <a:gd name="T53" fmla="*/ 2837 h 3025"/>
              <a:gd name="T54" fmla="*/ 3511 w 3580"/>
              <a:gd name="T55" fmla="*/ 2840 h 3025"/>
              <a:gd name="T56" fmla="*/ 3553 w 3580"/>
              <a:gd name="T57" fmla="*/ 2864 h 3025"/>
              <a:gd name="T58" fmla="*/ 3577 w 3580"/>
              <a:gd name="T59" fmla="*/ 2905 h 3025"/>
              <a:gd name="T60" fmla="*/ 3577 w 3580"/>
              <a:gd name="T61" fmla="*/ 2955 h 3025"/>
              <a:gd name="T62" fmla="*/ 3553 w 3580"/>
              <a:gd name="T63" fmla="*/ 2998 h 3025"/>
              <a:gd name="T64" fmla="*/ 3511 w 3580"/>
              <a:gd name="T65" fmla="*/ 3022 h 3025"/>
              <a:gd name="T66" fmla="*/ 94 w 3580"/>
              <a:gd name="T67" fmla="*/ 3025 h 3025"/>
              <a:gd name="T68" fmla="*/ 47 w 3580"/>
              <a:gd name="T69" fmla="*/ 3012 h 3025"/>
              <a:gd name="T70" fmla="*/ 13 w 3580"/>
              <a:gd name="T71" fmla="*/ 2978 h 3025"/>
              <a:gd name="T72" fmla="*/ 0 w 3580"/>
              <a:gd name="T73" fmla="*/ 2930 h 3025"/>
              <a:gd name="T74" fmla="*/ 13 w 3580"/>
              <a:gd name="T75" fmla="*/ 2884 h 3025"/>
              <a:gd name="T76" fmla="*/ 47 w 3580"/>
              <a:gd name="T77" fmla="*/ 2849 h 3025"/>
              <a:gd name="T78" fmla="*/ 94 w 3580"/>
              <a:gd name="T79" fmla="*/ 2837 h 3025"/>
              <a:gd name="T80" fmla="*/ 782 w 3580"/>
              <a:gd name="T81" fmla="*/ 331 h 3025"/>
              <a:gd name="T82" fmla="*/ 366 w 3580"/>
              <a:gd name="T83" fmla="*/ 2302 h 3025"/>
              <a:gd name="T84" fmla="*/ 353 w 3580"/>
              <a:gd name="T85" fmla="*/ 2350 h 3025"/>
              <a:gd name="T86" fmla="*/ 319 w 3580"/>
              <a:gd name="T87" fmla="*/ 2384 h 3025"/>
              <a:gd name="T88" fmla="*/ 271 w 3580"/>
              <a:gd name="T89" fmla="*/ 2397 h 3025"/>
              <a:gd name="T90" fmla="*/ 223 w 3580"/>
              <a:gd name="T91" fmla="*/ 2384 h 3025"/>
              <a:gd name="T92" fmla="*/ 190 w 3580"/>
              <a:gd name="T93" fmla="*/ 2350 h 3025"/>
              <a:gd name="T94" fmla="*/ 177 w 3580"/>
              <a:gd name="T95" fmla="*/ 2302 h 3025"/>
              <a:gd name="T96" fmla="*/ 180 w 3580"/>
              <a:gd name="T97" fmla="*/ 212 h 3025"/>
              <a:gd name="T98" fmla="*/ 204 w 3580"/>
              <a:gd name="T99" fmla="*/ 170 h 3025"/>
              <a:gd name="T100" fmla="*/ 246 w 3580"/>
              <a:gd name="T101" fmla="*/ 146 h 3025"/>
              <a:gd name="T102" fmla="*/ 877 w 3580"/>
              <a:gd name="T103" fmla="*/ 142 h 3025"/>
              <a:gd name="T104" fmla="*/ 924 w 3580"/>
              <a:gd name="T105" fmla="*/ 155 h 3025"/>
              <a:gd name="T106" fmla="*/ 958 w 3580"/>
              <a:gd name="T107" fmla="*/ 189 h 3025"/>
              <a:gd name="T108" fmla="*/ 971 w 3580"/>
              <a:gd name="T109" fmla="*/ 237 h 3025"/>
              <a:gd name="T110" fmla="*/ 1485 w 3580"/>
              <a:gd name="T111" fmla="*/ 757 h 3025"/>
              <a:gd name="T112" fmla="*/ 1533 w 3580"/>
              <a:gd name="T113" fmla="*/ 770 h 3025"/>
              <a:gd name="T114" fmla="*/ 1567 w 3580"/>
              <a:gd name="T115" fmla="*/ 804 h 3025"/>
              <a:gd name="T116" fmla="*/ 1580 w 3580"/>
              <a:gd name="T117" fmla="*/ 852 h 3025"/>
              <a:gd name="T118" fmla="*/ 1997 w 3580"/>
              <a:gd name="T119" fmla="*/ 1041 h 3025"/>
              <a:gd name="T120" fmla="*/ 2000 w 3580"/>
              <a:gd name="T121" fmla="*/ 70 h 3025"/>
              <a:gd name="T122" fmla="*/ 2024 w 3580"/>
              <a:gd name="T123" fmla="*/ 29 h 3025"/>
              <a:gd name="T124" fmla="*/ 2066 w 3580"/>
              <a:gd name="T125" fmla="*/ 4 h 30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80" h="3025">
                <a:moveTo>
                  <a:pt x="1580" y="1229"/>
                </a:moveTo>
                <a:lnTo>
                  <a:pt x="1580" y="2837"/>
                </a:lnTo>
                <a:lnTo>
                  <a:pt x="1997" y="2837"/>
                </a:lnTo>
                <a:lnTo>
                  <a:pt x="1997" y="1229"/>
                </a:lnTo>
                <a:lnTo>
                  <a:pt x="1580" y="1229"/>
                </a:lnTo>
                <a:close/>
                <a:moveTo>
                  <a:pt x="974" y="946"/>
                </a:moveTo>
                <a:lnTo>
                  <a:pt x="974" y="2837"/>
                </a:lnTo>
                <a:lnTo>
                  <a:pt x="1391" y="2837"/>
                </a:lnTo>
                <a:lnTo>
                  <a:pt x="1391" y="946"/>
                </a:lnTo>
                <a:lnTo>
                  <a:pt x="974" y="946"/>
                </a:lnTo>
                <a:close/>
                <a:moveTo>
                  <a:pt x="2185" y="190"/>
                </a:moveTo>
                <a:lnTo>
                  <a:pt x="2185" y="2837"/>
                </a:lnTo>
                <a:lnTo>
                  <a:pt x="2603" y="2837"/>
                </a:lnTo>
                <a:lnTo>
                  <a:pt x="2603" y="190"/>
                </a:lnTo>
                <a:lnTo>
                  <a:pt x="2185" y="190"/>
                </a:lnTo>
                <a:close/>
                <a:moveTo>
                  <a:pt x="2091" y="0"/>
                </a:moveTo>
                <a:lnTo>
                  <a:pt x="2697" y="0"/>
                </a:lnTo>
                <a:lnTo>
                  <a:pt x="2722" y="4"/>
                </a:lnTo>
                <a:lnTo>
                  <a:pt x="2745" y="14"/>
                </a:lnTo>
                <a:lnTo>
                  <a:pt x="2763" y="29"/>
                </a:lnTo>
                <a:lnTo>
                  <a:pt x="2778" y="47"/>
                </a:lnTo>
                <a:lnTo>
                  <a:pt x="2787" y="70"/>
                </a:lnTo>
                <a:lnTo>
                  <a:pt x="2791" y="95"/>
                </a:lnTo>
                <a:lnTo>
                  <a:pt x="2791" y="473"/>
                </a:lnTo>
                <a:lnTo>
                  <a:pt x="3309" y="473"/>
                </a:lnTo>
                <a:lnTo>
                  <a:pt x="3334" y="477"/>
                </a:lnTo>
                <a:lnTo>
                  <a:pt x="3357" y="486"/>
                </a:lnTo>
                <a:lnTo>
                  <a:pt x="3376" y="501"/>
                </a:lnTo>
                <a:lnTo>
                  <a:pt x="3390" y="520"/>
                </a:lnTo>
                <a:lnTo>
                  <a:pt x="3400" y="542"/>
                </a:lnTo>
                <a:lnTo>
                  <a:pt x="3403" y="567"/>
                </a:lnTo>
                <a:lnTo>
                  <a:pt x="3400" y="593"/>
                </a:lnTo>
                <a:lnTo>
                  <a:pt x="3390" y="615"/>
                </a:lnTo>
                <a:lnTo>
                  <a:pt x="3376" y="635"/>
                </a:lnTo>
                <a:lnTo>
                  <a:pt x="3357" y="649"/>
                </a:lnTo>
                <a:lnTo>
                  <a:pt x="3334" y="659"/>
                </a:lnTo>
                <a:lnTo>
                  <a:pt x="3309" y="662"/>
                </a:lnTo>
                <a:lnTo>
                  <a:pt x="2798" y="662"/>
                </a:lnTo>
                <a:lnTo>
                  <a:pt x="2798" y="2837"/>
                </a:lnTo>
                <a:lnTo>
                  <a:pt x="3214" y="2837"/>
                </a:lnTo>
                <a:lnTo>
                  <a:pt x="3214" y="1135"/>
                </a:lnTo>
                <a:lnTo>
                  <a:pt x="3219" y="1109"/>
                </a:lnTo>
                <a:lnTo>
                  <a:pt x="3227" y="1088"/>
                </a:lnTo>
                <a:lnTo>
                  <a:pt x="3243" y="1068"/>
                </a:lnTo>
                <a:lnTo>
                  <a:pt x="3261" y="1053"/>
                </a:lnTo>
                <a:lnTo>
                  <a:pt x="3284" y="1044"/>
                </a:lnTo>
                <a:lnTo>
                  <a:pt x="3309" y="1041"/>
                </a:lnTo>
                <a:lnTo>
                  <a:pt x="3334" y="1044"/>
                </a:lnTo>
                <a:lnTo>
                  <a:pt x="3357" y="1053"/>
                </a:lnTo>
                <a:lnTo>
                  <a:pt x="3376" y="1068"/>
                </a:lnTo>
                <a:lnTo>
                  <a:pt x="3390" y="1088"/>
                </a:lnTo>
                <a:lnTo>
                  <a:pt x="3400" y="1109"/>
                </a:lnTo>
                <a:lnTo>
                  <a:pt x="3403" y="1135"/>
                </a:lnTo>
                <a:lnTo>
                  <a:pt x="3403" y="2837"/>
                </a:lnTo>
                <a:lnTo>
                  <a:pt x="3486" y="2837"/>
                </a:lnTo>
                <a:lnTo>
                  <a:pt x="3511" y="2840"/>
                </a:lnTo>
                <a:lnTo>
                  <a:pt x="3533" y="2849"/>
                </a:lnTo>
                <a:lnTo>
                  <a:pt x="3553" y="2864"/>
                </a:lnTo>
                <a:lnTo>
                  <a:pt x="3567" y="2884"/>
                </a:lnTo>
                <a:lnTo>
                  <a:pt x="3577" y="2905"/>
                </a:lnTo>
                <a:lnTo>
                  <a:pt x="3580" y="2930"/>
                </a:lnTo>
                <a:lnTo>
                  <a:pt x="3577" y="2955"/>
                </a:lnTo>
                <a:lnTo>
                  <a:pt x="3567" y="2978"/>
                </a:lnTo>
                <a:lnTo>
                  <a:pt x="3553" y="2998"/>
                </a:lnTo>
                <a:lnTo>
                  <a:pt x="3533" y="3012"/>
                </a:lnTo>
                <a:lnTo>
                  <a:pt x="3511" y="3022"/>
                </a:lnTo>
                <a:lnTo>
                  <a:pt x="3486" y="3025"/>
                </a:lnTo>
                <a:lnTo>
                  <a:pt x="94" y="3025"/>
                </a:lnTo>
                <a:lnTo>
                  <a:pt x="69" y="3022"/>
                </a:lnTo>
                <a:lnTo>
                  <a:pt x="47" y="3012"/>
                </a:lnTo>
                <a:lnTo>
                  <a:pt x="27" y="2998"/>
                </a:lnTo>
                <a:lnTo>
                  <a:pt x="13" y="2978"/>
                </a:lnTo>
                <a:lnTo>
                  <a:pt x="3" y="2955"/>
                </a:lnTo>
                <a:lnTo>
                  <a:pt x="0" y="2930"/>
                </a:lnTo>
                <a:lnTo>
                  <a:pt x="3" y="2905"/>
                </a:lnTo>
                <a:lnTo>
                  <a:pt x="13" y="2884"/>
                </a:lnTo>
                <a:lnTo>
                  <a:pt x="27" y="2864"/>
                </a:lnTo>
                <a:lnTo>
                  <a:pt x="47" y="2849"/>
                </a:lnTo>
                <a:lnTo>
                  <a:pt x="69" y="2840"/>
                </a:lnTo>
                <a:lnTo>
                  <a:pt x="94" y="2837"/>
                </a:lnTo>
                <a:lnTo>
                  <a:pt x="782" y="2837"/>
                </a:lnTo>
                <a:lnTo>
                  <a:pt x="782" y="331"/>
                </a:lnTo>
                <a:lnTo>
                  <a:pt x="366" y="331"/>
                </a:lnTo>
                <a:lnTo>
                  <a:pt x="366" y="2302"/>
                </a:lnTo>
                <a:lnTo>
                  <a:pt x="361" y="2327"/>
                </a:lnTo>
                <a:lnTo>
                  <a:pt x="353" y="2350"/>
                </a:lnTo>
                <a:lnTo>
                  <a:pt x="337" y="2369"/>
                </a:lnTo>
                <a:lnTo>
                  <a:pt x="319" y="2384"/>
                </a:lnTo>
                <a:lnTo>
                  <a:pt x="296" y="2393"/>
                </a:lnTo>
                <a:lnTo>
                  <a:pt x="271" y="2397"/>
                </a:lnTo>
                <a:lnTo>
                  <a:pt x="246" y="2393"/>
                </a:lnTo>
                <a:lnTo>
                  <a:pt x="223" y="2384"/>
                </a:lnTo>
                <a:lnTo>
                  <a:pt x="204" y="2369"/>
                </a:lnTo>
                <a:lnTo>
                  <a:pt x="190" y="2350"/>
                </a:lnTo>
                <a:lnTo>
                  <a:pt x="180" y="2327"/>
                </a:lnTo>
                <a:lnTo>
                  <a:pt x="177" y="2302"/>
                </a:lnTo>
                <a:lnTo>
                  <a:pt x="177" y="237"/>
                </a:lnTo>
                <a:lnTo>
                  <a:pt x="180" y="212"/>
                </a:lnTo>
                <a:lnTo>
                  <a:pt x="190" y="189"/>
                </a:lnTo>
                <a:lnTo>
                  <a:pt x="204" y="170"/>
                </a:lnTo>
                <a:lnTo>
                  <a:pt x="223" y="155"/>
                </a:lnTo>
                <a:lnTo>
                  <a:pt x="246" y="146"/>
                </a:lnTo>
                <a:lnTo>
                  <a:pt x="271" y="142"/>
                </a:lnTo>
                <a:lnTo>
                  <a:pt x="877" y="142"/>
                </a:lnTo>
                <a:lnTo>
                  <a:pt x="902" y="146"/>
                </a:lnTo>
                <a:lnTo>
                  <a:pt x="924" y="155"/>
                </a:lnTo>
                <a:lnTo>
                  <a:pt x="943" y="170"/>
                </a:lnTo>
                <a:lnTo>
                  <a:pt x="958" y="189"/>
                </a:lnTo>
                <a:lnTo>
                  <a:pt x="968" y="212"/>
                </a:lnTo>
                <a:lnTo>
                  <a:pt x="971" y="237"/>
                </a:lnTo>
                <a:lnTo>
                  <a:pt x="971" y="757"/>
                </a:lnTo>
                <a:lnTo>
                  <a:pt x="1485" y="757"/>
                </a:lnTo>
                <a:lnTo>
                  <a:pt x="1510" y="760"/>
                </a:lnTo>
                <a:lnTo>
                  <a:pt x="1533" y="770"/>
                </a:lnTo>
                <a:lnTo>
                  <a:pt x="1552" y="784"/>
                </a:lnTo>
                <a:lnTo>
                  <a:pt x="1567" y="804"/>
                </a:lnTo>
                <a:lnTo>
                  <a:pt x="1576" y="827"/>
                </a:lnTo>
                <a:lnTo>
                  <a:pt x="1580" y="852"/>
                </a:lnTo>
                <a:lnTo>
                  <a:pt x="1580" y="1041"/>
                </a:lnTo>
                <a:lnTo>
                  <a:pt x="1997" y="1041"/>
                </a:lnTo>
                <a:lnTo>
                  <a:pt x="1997" y="95"/>
                </a:lnTo>
                <a:lnTo>
                  <a:pt x="2000" y="70"/>
                </a:lnTo>
                <a:lnTo>
                  <a:pt x="2009" y="47"/>
                </a:lnTo>
                <a:lnTo>
                  <a:pt x="2024" y="29"/>
                </a:lnTo>
                <a:lnTo>
                  <a:pt x="2044" y="14"/>
                </a:lnTo>
                <a:lnTo>
                  <a:pt x="2066" y="4"/>
                </a:lnTo>
                <a:lnTo>
                  <a:pt x="209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Freeform 171"/>
          <p:cNvSpPr>
            <a:spLocks noEditPoints="1"/>
          </p:cNvSpPr>
          <p:nvPr/>
        </p:nvSpPr>
        <p:spPr bwMode="auto">
          <a:xfrm>
            <a:off x="8502785" y="1726742"/>
            <a:ext cx="569912" cy="479425"/>
          </a:xfrm>
          <a:custGeom>
            <a:avLst/>
            <a:gdLst>
              <a:gd name="T0" fmla="*/ 980 w 3590"/>
              <a:gd name="T1" fmla="*/ 2837 h 3025"/>
              <a:gd name="T2" fmla="*/ 1399 w 3590"/>
              <a:gd name="T3" fmla="*/ 1608 h 3025"/>
              <a:gd name="T4" fmla="*/ 1587 w 3590"/>
              <a:gd name="T5" fmla="*/ 1136 h 3025"/>
              <a:gd name="T6" fmla="*/ 2006 w 3590"/>
              <a:gd name="T7" fmla="*/ 2837 h 3025"/>
              <a:gd name="T8" fmla="*/ 1587 w 3590"/>
              <a:gd name="T9" fmla="*/ 1136 h 3025"/>
              <a:gd name="T10" fmla="*/ 2195 w 3590"/>
              <a:gd name="T11" fmla="*/ 2837 h 3025"/>
              <a:gd name="T12" fmla="*/ 2613 w 3590"/>
              <a:gd name="T13" fmla="*/ 662 h 3025"/>
              <a:gd name="T14" fmla="*/ 2711 w 3590"/>
              <a:gd name="T15" fmla="*/ 0 h 3025"/>
              <a:gd name="T16" fmla="*/ 3343 w 3590"/>
              <a:gd name="T17" fmla="*/ 4 h 3025"/>
              <a:gd name="T18" fmla="*/ 3385 w 3590"/>
              <a:gd name="T19" fmla="*/ 29 h 3025"/>
              <a:gd name="T20" fmla="*/ 3409 w 3590"/>
              <a:gd name="T21" fmla="*/ 70 h 3025"/>
              <a:gd name="T22" fmla="*/ 3409 w 3590"/>
              <a:gd name="T23" fmla="*/ 120 h 3025"/>
              <a:gd name="T24" fmla="*/ 3385 w 3590"/>
              <a:gd name="T25" fmla="*/ 162 h 3025"/>
              <a:gd name="T26" fmla="*/ 3343 w 3590"/>
              <a:gd name="T27" fmla="*/ 187 h 3025"/>
              <a:gd name="T28" fmla="*/ 2806 w 3590"/>
              <a:gd name="T29" fmla="*/ 190 h 3025"/>
              <a:gd name="T30" fmla="*/ 3223 w 3590"/>
              <a:gd name="T31" fmla="*/ 2837 h 3025"/>
              <a:gd name="T32" fmla="*/ 3228 w 3590"/>
              <a:gd name="T33" fmla="*/ 1016 h 3025"/>
              <a:gd name="T34" fmla="*/ 3252 w 3590"/>
              <a:gd name="T35" fmla="*/ 975 h 3025"/>
              <a:gd name="T36" fmla="*/ 3293 w 3590"/>
              <a:gd name="T37" fmla="*/ 949 h 3025"/>
              <a:gd name="T38" fmla="*/ 3343 w 3590"/>
              <a:gd name="T39" fmla="*/ 949 h 3025"/>
              <a:gd name="T40" fmla="*/ 3385 w 3590"/>
              <a:gd name="T41" fmla="*/ 975 h 3025"/>
              <a:gd name="T42" fmla="*/ 3409 w 3590"/>
              <a:gd name="T43" fmla="*/ 1016 h 3025"/>
              <a:gd name="T44" fmla="*/ 3413 w 3590"/>
              <a:gd name="T45" fmla="*/ 2837 h 3025"/>
              <a:gd name="T46" fmla="*/ 3520 w 3590"/>
              <a:gd name="T47" fmla="*/ 2840 h 3025"/>
              <a:gd name="T48" fmla="*/ 3563 w 3590"/>
              <a:gd name="T49" fmla="*/ 2864 h 3025"/>
              <a:gd name="T50" fmla="*/ 3587 w 3590"/>
              <a:gd name="T51" fmla="*/ 2905 h 3025"/>
              <a:gd name="T52" fmla="*/ 3587 w 3590"/>
              <a:gd name="T53" fmla="*/ 2955 h 3025"/>
              <a:gd name="T54" fmla="*/ 3563 w 3590"/>
              <a:gd name="T55" fmla="*/ 2998 h 3025"/>
              <a:gd name="T56" fmla="*/ 3520 w 3590"/>
              <a:gd name="T57" fmla="*/ 3022 h 3025"/>
              <a:gd name="T58" fmla="*/ 95 w 3590"/>
              <a:gd name="T59" fmla="*/ 3025 h 3025"/>
              <a:gd name="T60" fmla="*/ 47 w 3590"/>
              <a:gd name="T61" fmla="*/ 3012 h 3025"/>
              <a:gd name="T62" fmla="*/ 13 w 3590"/>
              <a:gd name="T63" fmla="*/ 2978 h 3025"/>
              <a:gd name="T64" fmla="*/ 0 w 3590"/>
              <a:gd name="T65" fmla="*/ 2930 h 3025"/>
              <a:gd name="T66" fmla="*/ 13 w 3590"/>
              <a:gd name="T67" fmla="*/ 2884 h 3025"/>
              <a:gd name="T68" fmla="*/ 47 w 3590"/>
              <a:gd name="T69" fmla="*/ 2849 h 3025"/>
              <a:gd name="T70" fmla="*/ 95 w 3590"/>
              <a:gd name="T71" fmla="*/ 2836 h 3025"/>
              <a:gd name="T72" fmla="*/ 784 w 3590"/>
              <a:gd name="T73" fmla="*/ 2081 h 3025"/>
              <a:gd name="T74" fmla="*/ 367 w 3590"/>
              <a:gd name="T75" fmla="*/ 2446 h 3025"/>
              <a:gd name="T76" fmla="*/ 354 w 3590"/>
              <a:gd name="T77" fmla="*/ 2493 h 3025"/>
              <a:gd name="T78" fmla="*/ 320 w 3590"/>
              <a:gd name="T79" fmla="*/ 2528 h 3025"/>
              <a:gd name="T80" fmla="*/ 272 w 3590"/>
              <a:gd name="T81" fmla="*/ 2540 h 3025"/>
              <a:gd name="T82" fmla="*/ 224 w 3590"/>
              <a:gd name="T83" fmla="*/ 2528 h 3025"/>
              <a:gd name="T84" fmla="*/ 190 w 3590"/>
              <a:gd name="T85" fmla="*/ 2493 h 3025"/>
              <a:gd name="T86" fmla="*/ 177 w 3590"/>
              <a:gd name="T87" fmla="*/ 2446 h 3025"/>
              <a:gd name="T88" fmla="*/ 181 w 3590"/>
              <a:gd name="T89" fmla="*/ 1962 h 3025"/>
              <a:gd name="T90" fmla="*/ 205 w 3590"/>
              <a:gd name="T91" fmla="*/ 1920 h 3025"/>
              <a:gd name="T92" fmla="*/ 247 w 3590"/>
              <a:gd name="T93" fmla="*/ 1895 h 3025"/>
              <a:gd name="T94" fmla="*/ 791 w 3590"/>
              <a:gd name="T95" fmla="*/ 1892 h 3025"/>
              <a:gd name="T96" fmla="*/ 795 w 3590"/>
              <a:gd name="T97" fmla="*/ 1488 h 3025"/>
              <a:gd name="T98" fmla="*/ 819 w 3590"/>
              <a:gd name="T99" fmla="*/ 1447 h 3025"/>
              <a:gd name="T100" fmla="*/ 861 w 3590"/>
              <a:gd name="T101" fmla="*/ 1423 h 3025"/>
              <a:gd name="T102" fmla="*/ 1399 w 3590"/>
              <a:gd name="T103" fmla="*/ 1420 h 3025"/>
              <a:gd name="T104" fmla="*/ 1402 w 3590"/>
              <a:gd name="T105" fmla="*/ 1016 h 3025"/>
              <a:gd name="T106" fmla="*/ 1426 w 3590"/>
              <a:gd name="T107" fmla="*/ 975 h 3025"/>
              <a:gd name="T108" fmla="*/ 1468 w 3590"/>
              <a:gd name="T109" fmla="*/ 949 h 3025"/>
              <a:gd name="T110" fmla="*/ 2006 w 3590"/>
              <a:gd name="T111" fmla="*/ 946 h 3025"/>
              <a:gd name="T112" fmla="*/ 2009 w 3590"/>
              <a:gd name="T113" fmla="*/ 542 h 3025"/>
              <a:gd name="T114" fmla="*/ 2033 w 3590"/>
              <a:gd name="T115" fmla="*/ 501 h 3025"/>
              <a:gd name="T116" fmla="*/ 2076 w 3590"/>
              <a:gd name="T117" fmla="*/ 477 h 3025"/>
              <a:gd name="T118" fmla="*/ 2616 w 3590"/>
              <a:gd name="T119" fmla="*/ 474 h 3025"/>
              <a:gd name="T120" fmla="*/ 2620 w 3590"/>
              <a:gd name="T121" fmla="*/ 70 h 3025"/>
              <a:gd name="T122" fmla="*/ 2645 w 3590"/>
              <a:gd name="T123" fmla="*/ 29 h 3025"/>
              <a:gd name="T124" fmla="*/ 2686 w 3590"/>
              <a:gd name="T125" fmla="*/ 4 h 30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90" h="3025">
                <a:moveTo>
                  <a:pt x="980" y="1608"/>
                </a:moveTo>
                <a:lnTo>
                  <a:pt x="980" y="2837"/>
                </a:lnTo>
                <a:lnTo>
                  <a:pt x="1399" y="2837"/>
                </a:lnTo>
                <a:lnTo>
                  <a:pt x="1399" y="1608"/>
                </a:lnTo>
                <a:lnTo>
                  <a:pt x="980" y="1608"/>
                </a:lnTo>
                <a:close/>
                <a:moveTo>
                  <a:pt x="1587" y="1136"/>
                </a:moveTo>
                <a:lnTo>
                  <a:pt x="1587" y="2837"/>
                </a:lnTo>
                <a:lnTo>
                  <a:pt x="2006" y="2837"/>
                </a:lnTo>
                <a:lnTo>
                  <a:pt x="2006" y="1136"/>
                </a:lnTo>
                <a:lnTo>
                  <a:pt x="1587" y="1136"/>
                </a:lnTo>
                <a:close/>
                <a:moveTo>
                  <a:pt x="2195" y="662"/>
                </a:moveTo>
                <a:lnTo>
                  <a:pt x="2195" y="2837"/>
                </a:lnTo>
                <a:lnTo>
                  <a:pt x="2613" y="2837"/>
                </a:lnTo>
                <a:lnTo>
                  <a:pt x="2613" y="662"/>
                </a:lnTo>
                <a:lnTo>
                  <a:pt x="2195" y="662"/>
                </a:lnTo>
                <a:close/>
                <a:moveTo>
                  <a:pt x="2711" y="0"/>
                </a:moveTo>
                <a:lnTo>
                  <a:pt x="3318" y="0"/>
                </a:lnTo>
                <a:lnTo>
                  <a:pt x="3343" y="4"/>
                </a:lnTo>
                <a:lnTo>
                  <a:pt x="3366" y="14"/>
                </a:lnTo>
                <a:lnTo>
                  <a:pt x="3385" y="29"/>
                </a:lnTo>
                <a:lnTo>
                  <a:pt x="3400" y="47"/>
                </a:lnTo>
                <a:lnTo>
                  <a:pt x="3409" y="70"/>
                </a:lnTo>
                <a:lnTo>
                  <a:pt x="3413" y="95"/>
                </a:lnTo>
                <a:lnTo>
                  <a:pt x="3409" y="120"/>
                </a:lnTo>
                <a:lnTo>
                  <a:pt x="3400" y="143"/>
                </a:lnTo>
                <a:lnTo>
                  <a:pt x="3385" y="162"/>
                </a:lnTo>
                <a:lnTo>
                  <a:pt x="3366" y="177"/>
                </a:lnTo>
                <a:lnTo>
                  <a:pt x="3343" y="187"/>
                </a:lnTo>
                <a:lnTo>
                  <a:pt x="3318" y="190"/>
                </a:lnTo>
                <a:lnTo>
                  <a:pt x="2806" y="190"/>
                </a:lnTo>
                <a:lnTo>
                  <a:pt x="2806" y="2837"/>
                </a:lnTo>
                <a:lnTo>
                  <a:pt x="3223" y="2837"/>
                </a:lnTo>
                <a:lnTo>
                  <a:pt x="3223" y="1041"/>
                </a:lnTo>
                <a:lnTo>
                  <a:pt x="3228" y="1016"/>
                </a:lnTo>
                <a:lnTo>
                  <a:pt x="3236" y="993"/>
                </a:lnTo>
                <a:lnTo>
                  <a:pt x="3252" y="975"/>
                </a:lnTo>
                <a:lnTo>
                  <a:pt x="3270" y="959"/>
                </a:lnTo>
                <a:lnTo>
                  <a:pt x="3293" y="949"/>
                </a:lnTo>
                <a:lnTo>
                  <a:pt x="3318" y="946"/>
                </a:lnTo>
                <a:lnTo>
                  <a:pt x="3343" y="949"/>
                </a:lnTo>
                <a:lnTo>
                  <a:pt x="3366" y="959"/>
                </a:lnTo>
                <a:lnTo>
                  <a:pt x="3385" y="975"/>
                </a:lnTo>
                <a:lnTo>
                  <a:pt x="3400" y="993"/>
                </a:lnTo>
                <a:lnTo>
                  <a:pt x="3409" y="1016"/>
                </a:lnTo>
                <a:lnTo>
                  <a:pt x="3413" y="1041"/>
                </a:lnTo>
                <a:lnTo>
                  <a:pt x="3413" y="2837"/>
                </a:lnTo>
                <a:lnTo>
                  <a:pt x="3495" y="2837"/>
                </a:lnTo>
                <a:lnTo>
                  <a:pt x="3520" y="2840"/>
                </a:lnTo>
                <a:lnTo>
                  <a:pt x="3543" y="2849"/>
                </a:lnTo>
                <a:lnTo>
                  <a:pt x="3563" y="2864"/>
                </a:lnTo>
                <a:lnTo>
                  <a:pt x="3577" y="2884"/>
                </a:lnTo>
                <a:lnTo>
                  <a:pt x="3587" y="2905"/>
                </a:lnTo>
                <a:lnTo>
                  <a:pt x="3590" y="2930"/>
                </a:lnTo>
                <a:lnTo>
                  <a:pt x="3587" y="2955"/>
                </a:lnTo>
                <a:lnTo>
                  <a:pt x="3577" y="2978"/>
                </a:lnTo>
                <a:lnTo>
                  <a:pt x="3563" y="2998"/>
                </a:lnTo>
                <a:lnTo>
                  <a:pt x="3543" y="3012"/>
                </a:lnTo>
                <a:lnTo>
                  <a:pt x="3520" y="3022"/>
                </a:lnTo>
                <a:lnTo>
                  <a:pt x="3495" y="3025"/>
                </a:lnTo>
                <a:lnTo>
                  <a:pt x="95" y="3025"/>
                </a:lnTo>
                <a:lnTo>
                  <a:pt x="70" y="3022"/>
                </a:lnTo>
                <a:lnTo>
                  <a:pt x="47" y="3012"/>
                </a:lnTo>
                <a:lnTo>
                  <a:pt x="27" y="2998"/>
                </a:lnTo>
                <a:lnTo>
                  <a:pt x="13" y="2978"/>
                </a:lnTo>
                <a:lnTo>
                  <a:pt x="3" y="2955"/>
                </a:lnTo>
                <a:lnTo>
                  <a:pt x="0" y="2930"/>
                </a:lnTo>
                <a:lnTo>
                  <a:pt x="3" y="2905"/>
                </a:lnTo>
                <a:lnTo>
                  <a:pt x="13" y="2884"/>
                </a:lnTo>
                <a:lnTo>
                  <a:pt x="27" y="2864"/>
                </a:lnTo>
                <a:lnTo>
                  <a:pt x="47" y="2849"/>
                </a:lnTo>
                <a:lnTo>
                  <a:pt x="70" y="2840"/>
                </a:lnTo>
                <a:lnTo>
                  <a:pt x="95" y="2836"/>
                </a:lnTo>
                <a:lnTo>
                  <a:pt x="784" y="2836"/>
                </a:lnTo>
                <a:lnTo>
                  <a:pt x="784" y="2081"/>
                </a:lnTo>
                <a:lnTo>
                  <a:pt x="367" y="2081"/>
                </a:lnTo>
                <a:lnTo>
                  <a:pt x="367" y="2446"/>
                </a:lnTo>
                <a:lnTo>
                  <a:pt x="362" y="2471"/>
                </a:lnTo>
                <a:lnTo>
                  <a:pt x="354" y="2493"/>
                </a:lnTo>
                <a:lnTo>
                  <a:pt x="338" y="2512"/>
                </a:lnTo>
                <a:lnTo>
                  <a:pt x="320" y="2528"/>
                </a:lnTo>
                <a:lnTo>
                  <a:pt x="297" y="2536"/>
                </a:lnTo>
                <a:lnTo>
                  <a:pt x="272" y="2540"/>
                </a:lnTo>
                <a:lnTo>
                  <a:pt x="247" y="2536"/>
                </a:lnTo>
                <a:lnTo>
                  <a:pt x="224" y="2528"/>
                </a:lnTo>
                <a:lnTo>
                  <a:pt x="205" y="2512"/>
                </a:lnTo>
                <a:lnTo>
                  <a:pt x="190" y="2493"/>
                </a:lnTo>
                <a:lnTo>
                  <a:pt x="181" y="2471"/>
                </a:lnTo>
                <a:lnTo>
                  <a:pt x="177" y="2446"/>
                </a:lnTo>
                <a:lnTo>
                  <a:pt x="177" y="1987"/>
                </a:lnTo>
                <a:lnTo>
                  <a:pt x="181" y="1962"/>
                </a:lnTo>
                <a:lnTo>
                  <a:pt x="190" y="1939"/>
                </a:lnTo>
                <a:lnTo>
                  <a:pt x="205" y="1920"/>
                </a:lnTo>
                <a:lnTo>
                  <a:pt x="224" y="1905"/>
                </a:lnTo>
                <a:lnTo>
                  <a:pt x="247" y="1895"/>
                </a:lnTo>
                <a:lnTo>
                  <a:pt x="272" y="1892"/>
                </a:lnTo>
                <a:lnTo>
                  <a:pt x="791" y="1892"/>
                </a:lnTo>
                <a:lnTo>
                  <a:pt x="791" y="1513"/>
                </a:lnTo>
                <a:lnTo>
                  <a:pt x="795" y="1488"/>
                </a:lnTo>
                <a:lnTo>
                  <a:pt x="804" y="1466"/>
                </a:lnTo>
                <a:lnTo>
                  <a:pt x="819" y="1447"/>
                </a:lnTo>
                <a:lnTo>
                  <a:pt x="838" y="1433"/>
                </a:lnTo>
                <a:lnTo>
                  <a:pt x="861" y="1423"/>
                </a:lnTo>
                <a:lnTo>
                  <a:pt x="886" y="1420"/>
                </a:lnTo>
                <a:lnTo>
                  <a:pt x="1399" y="1420"/>
                </a:lnTo>
                <a:lnTo>
                  <a:pt x="1399" y="1041"/>
                </a:lnTo>
                <a:lnTo>
                  <a:pt x="1402" y="1016"/>
                </a:lnTo>
                <a:lnTo>
                  <a:pt x="1412" y="993"/>
                </a:lnTo>
                <a:lnTo>
                  <a:pt x="1426" y="975"/>
                </a:lnTo>
                <a:lnTo>
                  <a:pt x="1446" y="959"/>
                </a:lnTo>
                <a:lnTo>
                  <a:pt x="1468" y="949"/>
                </a:lnTo>
                <a:lnTo>
                  <a:pt x="1494" y="946"/>
                </a:lnTo>
                <a:lnTo>
                  <a:pt x="2006" y="946"/>
                </a:lnTo>
                <a:lnTo>
                  <a:pt x="2006" y="569"/>
                </a:lnTo>
                <a:lnTo>
                  <a:pt x="2009" y="542"/>
                </a:lnTo>
                <a:lnTo>
                  <a:pt x="2019" y="521"/>
                </a:lnTo>
                <a:lnTo>
                  <a:pt x="2033" y="501"/>
                </a:lnTo>
                <a:lnTo>
                  <a:pt x="2053" y="487"/>
                </a:lnTo>
                <a:lnTo>
                  <a:pt x="2076" y="477"/>
                </a:lnTo>
                <a:lnTo>
                  <a:pt x="2101" y="474"/>
                </a:lnTo>
                <a:lnTo>
                  <a:pt x="2616" y="474"/>
                </a:lnTo>
                <a:lnTo>
                  <a:pt x="2616" y="95"/>
                </a:lnTo>
                <a:lnTo>
                  <a:pt x="2620" y="70"/>
                </a:lnTo>
                <a:lnTo>
                  <a:pt x="2629" y="47"/>
                </a:lnTo>
                <a:lnTo>
                  <a:pt x="2645" y="29"/>
                </a:lnTo>
                <a:lnTo>
                  <a:pt x="2663" y="14"/>
                </a:lnTo>
                <a:lnTo>
                  <a:pt x="2686" y="4"/>
                </a:lnTo>
                <a:lnTo>
                  <a:pt x="271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09" name="Group 778"/>
          <p:cNvGrpSpPr/>
          <p:nvPr/>
        </p:nvGrpSpPr>
        <p:grpSpPr>
          <a:xfrm>
            <a:off x="7568085" y="1680705"/>
            <a:ext cx="568325" cy="569912"/>
            <a:chOff x="4403725" y="2681288"/>
            <a:chExt cx="568325" cy="569912"/>
          </a:xfrm>
          <a:solidFill>
            <a:srgbClr val="000000"/>
          </a:solidFill>
        </p:grpSpPr>
        <p:sp>
          <p:nvSpPr>
            <p:cNvPr id="510" name="Freeform 177"/>
            <p:cNvSpPr>
              <a:spLocks noEditPoints="1"/>
            </p:cNvSpPr>
            <p:nvPr/>
          </p:nvSpPr>
          <p:spPr bwMode="auto">
            <a:xfrm>
              <a:off x="4527550" y="2755900"/>
              <a:ext cx="247650" cy="249237"/>
            </a:xfrm>
            <a:custGeom>
              <a:avLst/>
              <a:gdLst>
                <a:gd name="T0" fmla="*/ 802 w 1561"/>
                <a:gd name="T1" fmla="*/ 400 h 1567"/>
                <a:gd name="T2" fmla="*/ 1296 w 1561"/>
                <a:gd name="T3" fmla="*/ 267 h 1567"/>
                <a:gd name="T4" fmla="*/ 1469 w 1561"/>
                <a:gd name="T5" fmla="*/ 1 h 1567"/>
                <a:gd name="T6" fmla="*/ 1511 w 1561"/>
                <a:gd name="T7" fmla="*/ 18 h 1567"/>
                <a:gd name="T8" fmla="*/ 1544 w 1561"/>
                <a:gd name="T9" fmla="*/ 50 h 1567"/>
                <a:gd name="T10" fmla="*/ 1560 w 1561"/>
                <a:gd name="T11" fmla="*/ 94 h 1567"/>
                <a:gd name="T12" fmla="*/ 1558 w 1561"/>
                <a:gd name="T13" fmla="*/ 140 h 1567"/>
                <a:gd name="T14" fmla="*/ 1318 w 1561"/>
                <a:gd name="T15" fmla="*/ 1026 h 1567"/>
                <a:gd name="T16" fmla="*/ 1290 w 1561"/>
                <a:gd name="T17" fmla="*/ 1062 h 1567"/>
                <a:gd name="T18" fmla="*/ 1249 w 1561"/>
                <a:gd name="T19" fmla="*/ 1083 h 1567"/>
                <a:gd name="T20" fmla="*/ 1221 w 1561"/>
                <a:gd name="T21" fmla="*/ 1086 h 1567"/>
                <a:gd name="T22" fmla="*/ 1178 w 1561"/>
                <a:gd name="T23" fmla="*/ 1078 h 1567"/>
                <a:gd name="T24" fmla="*/ 1143 w 1561"/>
                <a:gd name="T25" fmla="*/ 1054 h 1567"/>
                <a:gd name="T26" fmla="*/ 265 w 1561"/>
                <a:gd name="T27" fmla="*/ 1148 h 1567"/>
                <a:gd name="T28" fmla="*/ 748 w 1561"/>
                <a:gd name="T29" fmla="*/ 969 h 1567"/>
                <a:gd name="T30" fmla="*/ 790 w 1561"/>
                <a:gd name="T31" fmla="*/ 941 h 1567"/>
                <a:gd name="T32" fmla="*/ 838 w 1561"/>
                <a:gd name="T33" fmla="*/ 937 h 1567"/>
                <a:gd name="T34" fmla="*/ 883 w 1561"/>
                <a:gd name="T35" fmla="*/ 952 h 1567"/>
                <a:gd name="T36" fmla="*/ 919 w 1561"/>
                <a:gd name="T37" fmla="*/ 988 h 1567"/>
                <a:gd name="T38" fmla="*/ 935 w 1561"/>
                <a:gd name="T39" fmla="*/ 1035 h 1567"/>
                <a:gd name="T40" fmla="*/ 930 w 1561"/>
                <a:gd name="T41" fmla="*/ 1083 h 1567"/>
                <a:gd name="T42" fmla="*/ 904 w 1561"/>
                <a:gd name="T43" fmla="*/ 1125 h 1567"/>
                <a:gd name="T44" fmla="*/ 478 w 1561"/>
                <a:gd name="T45" fmla="*/ 1548 h 1567"/>
                <a:gd name="T46" fmla="*/ 439 w 1561"/>
                <a:gd name="T47" fmla="*/ 1565 h 1567"/>
                <a:gd name="T48" fmla="*/ 395 w 1561"/>
                <a:gd name="T49" fmla="*/ 1565 h 1567"/>
                <a:gd name="T50" fmla="*/ 355 w 1561"/>
                <a:gd name="T51" fmla="*/ 1548 h 1567"/>
                <a:gd name="T52" fmla="*/ 32 w 1561"/>
                <a:gd name="T53" fmla="*/ 1226 h 1567"/>
                <a:gd name="T54" fmla="*/ 5 w 1561"/>
                <a:gd name="T55" fmla="*/ 1184 h 1567"/>
                <a:gd name="T56" fmla="*/ 0 w 1561"/>
                <a:gd name="T57" fmla="*/ 1136 h 1567"/>
                <a:gd name="T58" fmla="*/ 15 w 1561"/>
                <a:gd name="T59" fmla="*/ 1090 h 1567"/>
                <a:gd name="T60" fmla="*/ 595 w 1561"/>
                <a:gd name="T61" fmla="*/ 505 h 1567"/>
                <a:gd name="T62" fmla="*/ 496 w 1561"/>
                <a:gd name="T63" fmla="*/ 403 h 1567"/>
                <a:gd name="T64" fmla="*/ 480 w 1561"/>
                <a:gd name="T65" fmla="*/ 360 h 1567"/>
                <a:gd name="T66" fmla="*/ 482 w 1561"/>
                <a:gd name="T67" fmla="*/ 314 h 1567"/>
                <a:gd name="T68" fmla="*/ 504 w 1561"/>
                <a:gd name="T69" fmla="*/ 273 h 1567"/>
                <a:gd name="T70" fmla="*/ 538 w 1561"/>
                <a:gd name="T71" fmla="*/ 244 h 1567"/>
                <a:gd name="T72" fmla="*/ 1422 w 1561"/>
                <a:gd name="T73" fmla="*/ 4 h 1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61" h="1567">
                  <a:moveTo>
                    <a:pt x="1296" y="267"/>
                  </a:moveTo>
                  <a:lnTo>
                    <a:pt x="802" y="400"/>
                  </a:lnTo>
                  <a:lnTo>
                    <a:pt x="1163" y="762"/>
                  </a:lnTo>
                  <a:lnTo>
                    <a:pt x="1296" y="267"/>
                  </a:lnTo>
                  <a:close/>
                  <a:moveTo>
                    <a:pt x="1446" y="0"/>
                  </a:moveTo>
                  <a:lnTo>
                    <a:pt x="1469" y="1"/>
                  </a:lnTo>
                  <a:lnTo>
                    <a:pt x="1491" y="8"/>
                  </a:lnTo>
                  <a:lnTo>
                    <a:pt x="1511" y="18"/>
                  </a:lnTo>
                  <a:lnTo>
                    <a:pt x="1530" y="33"/>
                  </a:lnTo>
                  <a:lnTo>
                    <a:pt x="1544" y="50"/>
                  </a:lnTo>
                  <a:lnTo>
                    <a:pt x="1555" y="71"/>
                  </a:lnTo>
                  <a:lnTo>
                    <a:pt x="1560" y="94"/>
                  </a:lnTo>
                  <a:lnTo>
                    <a:pt x="1561" y="117"/>
                  </a:lnTo>
                  <a:lnTo>
                    <a:pt x="1558" y="140"/>
                  </a:lnTo>
                  <a:lnTo>
                    <a:pt x="1327" y="1004"/>
                  </a:lnTo>
                  <a:lnTo>
                    <a:pt x="1318" y="1026"/>
                  </a:lnTo>
                  <a:lnTo>
                    <a:pt x="1306" y="1046"/>
                  </a:lnTo>
                  <a:lnTo>
                    <a:pt x="1290" y="1062"/>
                  </a:lnTo>
                  <a:lnTo>
                    <a:pt x="1271" y="1074"/>
                  </a:lnTo>
                  <a:lnTo>
                    <a:pt x="1249" y="1083"/>
                  </a:lnTo>
                  <a:lnTo>
                    <a:pt x="1235" y="1086"/>
                  </a:lnTo>
                  <a:lnTo>
                    <a:pt x="1221" y="1086"/>
                  </a:lnTo>
                  <a:lnTo>
                    <a:pt x="1199" y="1084"/>
                  </a:lnTo>
                  <a:lnTo>
                    <a:pt x="1178" y="1078"/>
                  </a:lnTo>
                  <a:lnTo>
                    <a:pt x="1159" y="1068"/>
                  </a:lnTo>
                  <a:lnTo>
                    <a:pt x="1143" y="1054"/>
                  </a:lnTo>
                  <a:lnTo>
                    <a:pt x="751" y="662"/>
                  </a:lnTo>
                  <a:lnTo>
                    <a:pt x="265" y="1148"/>
                  </a:lnTo>
                  <a:lnTo>
                    <a:pt x="417" y="1300"/>
                  </a:lnTo>
                  <a:lnTo>
                    <a:pt x="748" y="969"/>
                  </a:lnTo>
                  <a:lnTo>
                    <a:pt x="767" y="952"/>
                  </a:lnTo>
                  <a:lnTo>
                    <a:pt x="790" y="941"/>
                  </a:lnTo>
                  <a:lnTo>
                    <a:pt x="814" y="937"/>
                  </a:lnTo>
                  <a:lnTo>
                    <a:pt x="838" y="937"/>
                  </a:lnTo>
                  <a:lnTo>
                    <a:pt x="862" y="941"/>
                  </a:lnTo>
                  <a:lnTo>
                    <a:pt x="883" y="952"/>
                  </a:lnTo>
                  <a:lnTo>
                    <a:pt x="904" y="969"/>
                  </a:lnTo>
                  <a:lnTo>
                    <a:pt x="919" y="988"/>
                  </a:lnTo>
                  <a:lnTo>
                    <a:pt x="930" y="1011"/>
                  </a:lnTo>
                  <a:lnTo>
                    <a:pt x="935" y="1035"/>
                  </a:lnTo>
                  <a:lnTo>
                    <a:pt x="935" y="1059"/>
                  </a:lnTo>
                  <a:lnTo>
                    <a:pt x="930" y="1083"/>
                  </a:lnTo>
                  <a:lnTo>
                    <a:pt x="919" y="1105"/>
                  </a:lnTo>
                  <a:lnTo>
                    <a:pt x="904" y="1125"/>
                  </a:lnTo>
                  <a:lnTo>
                    <a:pt x="495" y="1534"/>
                  </a:lnTo>
                  <a:lnTo>
                    <a:pt x="478" y="1548"/>
                  </a:lnTo>
                  <a:lnTo>
                    <a:pt x="459" y="1559"/>
                  </a:lnTo>
                  <a:lnTo>
                    <a:pt x="439" y="1565"/>
                  </a:lnTo>
                  <a:lnTo>
                    <a:pt x="417" y="1567"/>
                  </a:lnTo>
                  <a:lnTo>
                    <a:pt x="395" y="1565"/>
                  </a:lnTo>
                  <a:lnTo>
                    <a:pt x="375" y="1559"/>
                  </a:lnTo>
                  <a:lnTo>
                    <a:pt x="355" y="1548"/>
                  </a:lnTo>
                  <a:lnTo>
                    <a:pt x="339" y="1534"/>
                  </a:lnTo>
                  <a:lnTo>
                    <a:pt x="32" y="1226"/>
                  </a:lnTo>
                  <a:lnTo>
                    <a:pt x="15" y="1207"/>
                  </a:lnTo>
                  <a:lnTo>
                    <a:pt x="5" y="1184"/>
                  </a:lnTo>
                  <a:lnTo>
                    <a:pt x="0" y="1161"/>
                  </a:lnTo>
                  <a:lnTo>
                    <a:pt x="0" y="1136"/>
                  </a:lnTo>
                  <a:lnTo>
                    <a:pt x="5" y="1112"/>
                  </a:lnTo>
                  <a:lnTo>
                    <a:pt x="15" y="1090"/>
                  </a:lnTo>
                  <a:lnTo>
                    <a:pt x="32" y="1071"/>
                  </a:lnTo>
                  <a:lnTo>
                    <a:pt x="595" y="505"/>
                  </a:lnTo>
                  <a:lnTo>
                    <a:pt x="511" y="420"/>
                  </a:lnTo>
                  <a:lnTo>
                    <a:pt x="496" y="403"/>
                  </a:lnTo>
                  <a:lnTo>
                    <a:pt x="486" y="382"/>
                  </a:lnTo>
                  <a:lnTo>
                    <a:pt x="480" y="360"/>
                  </a:lnTo>
                  <a:lnTo>
                    <a:pt x="479" y="338"/>
                  </a:lnTo>
                  <a:lnTo>
                    <a:pt x="482" y="314"/>
                  </a:lnTo>
                  <a:lnTo>
                    <a:pt x="491" y="292"/>
                  </a:lnTo>
                  <a:lnTo>
                    <a:pt x="504" y="273"/>
                  </a:lnTo>
                  <a:lnTo>
                    <a:pt x="519" y="257"/>
                  </a:lnTo>
                  <a:lnTo>
                    <a:pt x="538" y="244"/>
                  </a:lnTo>
                  <a:lnTo>
                    <a:pt x="560" y="235"/>
                  </a:lnTo>
                  <a:lnTo>
                    <a:pt x="1422" y="4"/>
                  </a:lnTo>
                  <a:lnTo>
                    <a:pt x="14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Rectangle 178"/>
            <p:cNvSpPr>
              <a:spLocks noChangeArrowheads="1"/>
            </p:cNvSpPr>
            <p:nvPr/>
          </p:nvSpPr>
          <p:spPr bwMode="auto">
            <a:xfrm>
              <a:off x="4708525" y="3090863"/>
              <a:ext cx="85725" cy="1428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179"/>
            <p:cNvSpPr>
              <a:spLocks noEditPoints="1"/>
            </p:cNvSpPr>
            <p:nvPr/>
          </p:nvSpPr>
          <p:spPr bwMode="auto">
            <a:xfrm>
              <a:off x="4403725" y="2681288"/>
              <a:ext cx="568325" cy="569912"/>
            </a:xfrm>
            <a:custGeom>
              <a:avLst/>
              <a:gdLst>
                <a:gd name="T0" fmla="*/ 2026 w 3580"/>
                <a:gd name="T1" fmla="*/ 3369 h 3590"/>
                <a:gd name="T2" fmla="*/ 2351 w 3580"/>
                <a:gd name="T3" fmla="*/ 2687 h 3590"/>
                <a:gd name="T4" fmla="*/ 111 w 3580"/>
                <a:gd name="T5" fmla="*/ 0 h 3590"/>
                <a:gd name="T6" fmla="*/ 158 w 3580"/>
                <a:gd name="T7" fmla="*/ 11 h 3590"/>
                <a:gd name="T8" fmla="*/ 196 w 3580"/>
                <a:gd name="T9" fmla="*/ 41 h 3590"/>
                <a:gd name="T10" fmla="*/ 218 w 3580"/>
                <a:gd name="T11" fmla="*/ 85 h 3590"/>
                <a:gd name="T12" fmla="*/ 220 w 3580"/>
                <a:gd name="T13" fmla="*/ 3369 h 3590"/>
                <a:gd name="T14" fmla="*/ 797 w 3580"/>
                <a:gd name="T15" fmla="*/ 3028 h 3590"/>
                <a:gd name="T16" fmla="*/ 808 w 3580"/>
                <a:gd name="T17" fmla="*/ 2979 h 3590"/>
                <a:gd name="T18" fmla="*/ 839 w 3580"/>
                <a:gd name="T19" fmla="*/ 2942 h 3590"/>
                <a:gd name="T20" fmla="*/ 882 w 3580"/>
                <a:gd name="T21" fmla="*/ 2920 h 3590"/>
                <a:gd name="T22" fmla="*/ 1453 w 3580"/>
                <a:gd name="T23" fmla="*/ 2917 h 3590"/>
                <a:gd name="T24" fmla="*/ 1501 w 3580"/>
                <a:gd name="T25" fmla="*/ 2929 h 3590"/>
                <a:gd name="T26" fmla="*/ 1539 w 3580"/>
                <a:gd name="T27" fmla="*/ 2959 h 3590"/>
                <a:gd name="T28" fmla="*/ 1560 w 3580"/>
                <a:gd name="T29" fmla="*/ 3003 h 3590"/>
                <a:gd name="T30" fmla="*/ 1560 w 3580"/>
                <a:gd name="T31" fmla="*/ 3053 h 3590"/>
                <a:gd name="T32" fmla="*/ 1539 w 3580"/>
                <a:gd name="T33" fmla="*/ 3097 h 3590"/>
                <a:gd name="T34" fmla="*/ 1501 w 3580"/>
                <a:gd name="T35" fmla="*/ 3127 h 3590"/>
                <a:gd name="T36" fmla="*/ 1453 w 3580"/>
                <a:gd name="T37" fmla="*/ 3139 h 3590"/>
                <a:gd name="T38" fmla="*/ 1018 w 3580"/>
                <a:gd name="T39" fmla="*/ 3369 h 3590"/>
                <a:gd name="T40" fmla="*/ 1806 w 3580"/>
                <a:gd name="T41" fmla="*/ 2576 h 3590"/>
                <a:gd name="T42" fmla="*/ 1817 w 3580"/>
                <a:gd name="T43" fmla="*/ 2527 h 3590"/>
                <a:gd name="T44" fmla="*/ 1847 w 3580"/>
                <a:gd name="T45" fmla="*/ 2490 h 3590"/>
                <a:gd name="T46" fmla="*/ 1891 w 3580"/>
                <a:gd name="T47" fmla="*/ 2468 h 3590"/>
                <a:gd name="T48" fmla="*/ 2462 w 3580"/>
                <a:gd name="T49" fmla="*/ 2465 h 3590"/>
                <a:gd name="T50" fmla="*/ 2510 w 3580"/>
                <a:gd name="T51" fmla="*/ 2477 h 3590"/>
                <a:gd name="T52" fmla="*/ 2547 w 3580"/>
                <a:gd name="T53" fmla="*/ 2506 h 3590"/>
                <a:gd name="T54" fmla="*/ 2569 w 3580"/>
                <a:gd name="T55" fmla="*/ 2551 h 3590"/>
                <a:gd name="T56" fmla="*/ 2572 w 3580"/>
                <a:gd name="T57" fmla="*/ 3369 h 3590"/>
                <a:gd name="T58" fmla="*/ 2814 w 3580"/>
                <a:gd name="T59" fmla="*/ 1917 h 3590"/>
                <a:gd name="T60" fmla="*/ 2825 w 3580"/>
                <a:gd name="T61" fmla="*/ 1868 h 3590"/>
                <a:gd name="T62" fmla="*/ 2855 w 3580"/>
                <a:gd name="T63" fmla="*/ 1830 h 3590"/>
                <a:gd name="T64" fmla="*/ 2899 w 3580"/>
                <a:gd name="T65" fmla="*/ 1809 h 3590"/>
                <a:gd name="T66" fmla="*/ 3469 w 3580"/>
                <a:gd name="T67" fmla="*/ 1806 h 3590"/>
                <a:gd name="T68" fmla="*/ 3518 w 3580"/>
                <a:gd name="T69" fmla="*/ 1817 h 3590"/>
                <a:gd name="T70" fmla="*/ 3556 w 3580"/>
                <a:gd name="T71" fmla="*/ 1847 h 3590"/>
                <a:gd name="T72" fmla="*/ 3577 w 3580"/>
                <a:gd name="T73" fmla="*/ 1892 h 3590"/>
                <a:gd name="T74" fmla="*/ 3580 w 3580"/>
                <a:gd name="T75" fmla="*/ 2857 h 3590"/>
                <a:gd name="T76" fmla="*/ 3569 w 3580"/>
                <a:gd name="T77" fmla="*/ 2906 h 3590"/>
                <a:gd name="T78" fmla="*/ 3539 w 3580"/>
                <a:gd name="T79" fmla="*/ 2943 h 3590"/>
                <a:gd name="T80" fmla="*/ 3495 w 3580"/>
                <a:gd name="T81" fmla="*/ 2964 h 3590"/>
                <a:gd name="T82" fmla="*/ 3444 w 3580"/>
                <a:gd name="T83" fmla="*/ 2964 h 3590"/>
                <a:gd name="T84" fmla="*/ 3401 w 3580"/>
                <a:gd name="T85" fmla="*/ 2943 h 3590"/>
                <a:gd name="T86" fmla="*/ 3371 w 3580"/>
                <a:gd name="T87" fmla="*/ 2906 h 3590"/>
                <a:gd name="T88" fmla="*/ 3360 w 3580"/>
                <a:gd name="T89" fmla="*/ 2857 h 3590"/>
                <a:gd name="T90" fmla="*/ 3034 w 3580"/>
                <a:gd name="T91" fmla="*/ 2027 h 3590"/>
                <a:gd name="T92" fmla="*/ 3469 w 3580"/>
                <a:gd name="T93" fmla="*/ 3369 h 3590"/>
                <a:gd name="T94" fmla="*/ 3518 w 3580"/>
                <a:gd name="T95" fmla="*/ 3380 h 3590"/>
                <a:gd name="T96" fmla="*/ 3556 w 3580"/>
                <a:gd name="T97" fmla="*/ 3411 h 3590"/>
                <a:gd name="T98" fmla="*/ 3577 w 3580"/>
                <a:gd name="T99" fmla="*/ 3454 h 3590"/>
                <a:gd name="T100" fmla="*/ 3577 w 3580"/>
                <a:gd name="T101" fmla="*/ 3505 h 3590"/>
                <a:gd name="T102" fmla="*/ 3556 w 3580"/>
                <a:gd name="T103" fmla="*/ 3549 h 3590"/>
                <a:gd name="T104" fmla="*/ 3518 w 3580"/>
                <a:gd name="T105" fmla="*/ 3579 h 3590"/>
                <a:gd name="T106" fmla="*/ 3469 w 3580"/>
                <a:gd name="T107" fmla="*/ 3590 h 3590"/>
                <a:gd name="T108" fmla="*/ 85 w 3580"/>
                <a:gd name="T109" fmla="*/ 3587 h 3590"/>
                <a:gd name="T110" fmla="*/ 41 w 3580"/>
                <a:gd name="T111" fmla="*/ 3566 h 3590"/>
                <a:gd name="T112" fmla="*/ 11 w 3580"/>
                <a:gd name="T113" fmla="*/ 3528 h 3590"/>
                <a:gd name="T114" fmla="*/ 0 w 3580"/>
                <a:gd name="T115" fmla="*/ 3479 h 3590"/>
                <a:gd name="T116" fmla="*/ 3 w 3580"/>
                <a:gd name="T117" fmla="*/ 85 h 3590"/>
                <a:gd name="T118" fmla="*/ 24 w 3580"/>
                <a:gd name="T119" fmla="*/ 41 h 3590"/>
                <a:gd name="T120" fmla="*/ 62 w 3580"/>
                <a:gd name="T121" fmla="*/ 11 h 3590"/>
                <a:gd name="T122" fmla="*/ 111 w 3580"/>
                <a:gd name="T123" fmla="*/ 0 h 3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80" h="3590">
                  <a:moveTo>
                    <a:pt x="2026" y="2687"/>
                  </a:moveTo>
                  <a:lnTo>
                    <a:pt x="2026" y="3369"/>
                  </a:lnTo>
                  <a:lnTo>
                    <a:pt x="2351" y="3369"/>
                  </a:lnTo>
                  <a:lnTo>
                    <a:pt x="2351" y="2687"/>
                  </a:lnTo>
                  <a:lnTo>
                    <a:pt x="2026" y="2687"/>
                  </a:lnTo>
                  <a:close/>
                  <a:moveTo>
                    <a:pt x="111" y="0"/>
                  </a:moveTo>
                  <a:lnTo>
                    <a:pt x="136" y="3"/>
                  </a:lnTo>
                  <a:lnTo>
                    <a:pt x="158" y="11"/>
                  </a:lnTo>
                  <a:lnTo>
                    <a:pt x="179" y="24"/>
                  </a:lnTo>
                  <a:lnTo>
                    <a:pt x="196" y="41"/>
                  </a:lnTo>
                  <a:lnTo>
                    <a:pt x="209" y="62"/>
                  </a:lnTo>
                  <a:lnTo>
                    <a:pt x="218" y="85"/>
                  </a:lnTo>
                  <a:lnTo>
                    <a:pt x="220" y="111"/>
                  </a:lnTo>
                  <a:lnTo>
                    <a:pt x="220" y="3369"/>
                  </a:lnTo>
                  <a:lnTo>
                    <a:pt x="797" y="3369"/>
                  </a:lnTo>
                  <a:lnTo>
                    <a:pt x="797" y="3028"/>
                  </a:lnTo>
                  <a:lnTo>
                    <a:pt x="801" y="3003"/>
                  </a:lnTo>
                  <a:lnTo>
                    <a:pt x="808" y="2979"/>
                  </a:lnTo>
                  <a:lnTo>
                    <a:pt x="821" y="2959"/>
                  </a:lnTo>
                  <a:lnTo>
                    <a:pt x="839" y="2942"/>
                  </a:lnTo>
                  <a:lnTo>
                    <a:pt x="859" y="2929"/>
                  </a:lnTo>
                  <a:lnTo>
                    <a:pt x="882" y="2920"/>
                  </a:lnTo>
                  <a:lnTo>
                    <a:pt x="908" y="2917"/>
                  </a:lnTo>
                  <a:lnTo>
                    <a:pt x="1453" y="2917"/>
                  </a:lnTo>
                  <a:lnTo>
                    <a:pt x="1479" y="2920"/>
                  </a:lnTo>
                  <a:lnTo>
                    <a:pt x="1501" y="2929"/>
                  </a:lnTo>
                  <a:lnTo>
                    <a:pt x="1522" y="2942"/>
                  </a:lnTo>
                  <a:lnTo>
                    <a:pt x="1539" y="2959"/>
                  </a:lnTo>
                  <a:lnTo>
                    <a:pt x="1552" y="2979"/>
                  </a:lnTo>
                  <a:lnTo>
                    <a:pt x="1560" y="3003"/>
                  </a:lnTo>
                  <a:lnTo>
                    <a:pt x="1563" y="3028"/>
                  </a:lnTo>
                  <a:lnTo>
                    <a:pt x="1560" y="3053"/>
                  </a:lnTo>
                  <a:lnTo>
                    <a:pt x="1552" y="3077"/>
                  </a:lnTo>
                  <a:lnTo>
                    <a:pt x="1539" y="3097"/>
                  </a:lnTo>
                  <a:lnTo>
                    <a:pt x="1522" y="3114"/>
                  </a:lnTo>
                  <a:lnTo>
                    <a:pt x="1501" y="3127"/>
                  </a:lnTo>
                  <a:lnTo>
                    <a:pt x="1479" y="3135"/>
                  </a:lnTo>
                  <a:lnTo>
                    <a:pt x="1453" y="3139"/>
                  </a:lnTo>
                  <a:lnTo>
                    <a:pt x="1018" y="3139"/>
                  </a:lnTo>
                  <a:lnTo>
                    <a:pt x="1018" y="3369"/>
                  </a:lnTo>
                  <a:lnTo>
                    <a:pt x="1806" y="3369"/>
                  </a:lnTo>
                  <a:lnTo>
                    <a:pt x="1806" y="2576"/>
                  </a:lnTo>
                  <a:lnTo>
                    <a:pt x="1808" y="2551"/>
                  </a:lnTo>
                  <a:lnTo>
                    <a:pt x="1817" y="2527"/>
                  </a:lnTo>
                  <a:lnTo>
                    <a:pt x="1830" y="2506"/>
                  </a:lnTo>
                  <a:lnTo>
                    <a:pt x="1847" y="2490"/>
                  </a:lnTo>
                  <a:lnTo>
                    <a:pt x="1868" y="2477"/>
                  </a:lnTo>
                  <a:lnTo>
                    <a:pt x="1891" y="2468"/>
                  </a:lnTo>
                  <a:lnTo>
                    <a:pt x="1916" y="2465"/>
                  </a:lnTo>
                  <a:lnTo>
                    <a:pt x="2462" y="2465"/>
                  </a:lnTo>
                  <a:lnTo>
                    <a:pt x="2486" y="2468"/>
                  </a:lnTo>
                  <a:lnTo>
                    <a:pt x="2510" y="2477"/>
                  </a:lnTo>
                  <a:lnTo>
                    <a:pt x="2530" y="2490"/>
                  </a:lnTo>
                  <a:lnTo>
                    <a:pt x="2547" y="2506"/>
                  </a:lnTo>
                  <a:lnTo>
                    <a:pt x="2560" y="2527"/>
                  </a:lnTo>
                  <a:lnTo>
                    <a:pt x="2569" y="2551"/>
                  </a:lnTo>
                  <a:lnTo>
                    <a:pt x="2572" y="2576"/>
                  </a:lnTo>
                  <a:lnTo>
                    <a:pt x="2572" y="3369"/>
                  </a:lnTo>
                  <a:lnTo>
                    <a:pt x="2814" y="3369"/>
                  </a:lnTo>
                  <a:lnTo>
                    <a:pt x="2814" y="1917"/>
                  </a:lnTo>
                  <a:lnTo>
                    <a:pt x="2817" y="1892"/>
                  </a:lnTo>
                  <a:lnTo>
                    <a:pt x="2825" y="1868"/>
                  </a:lnTo>
                  <a:lnTo>
                    <a:pt x="2838" y="1847"/>
                  </a:lnTo>
                  <a:lnTo>
                    <a:pt x="2855" y="1830"/>
                  </a:lnTo>
                  <a:lnTo>
                    <a:pt x="2876" y="1817"/>
                  </a:lnTo>
                  <a:lnTo>
                    <a:pt x="2899" y="1809"/>
                  </a:lnTo>
                  <a:lnTo>
                    <a:pt x="2925" y="1806"/>
                  </a:lnTo>
                  <a:lnTo>
                    <a:pt x="3469" y="1806"/>
                  </a:lnTo>
                  <a:lnTo>
                    <a:pt x="3495" y="1809"/>
                  </a:lnTo>
                  <a:lnTo>
                    <a:pt x="3518" y="1817"/>
                  </a:lnTo>
                  <a:lnTo>
                    <a:pt x="3539" y="1830"/>
                  </a:lnTo>
                  <a:lnTo>
                    <a:pt x="3556" y="1847"/>
                  </a:lnTo>
                  <a:lnTo>
                    <a:pt x="3569" y="1868"/>
                  </a:lnTo>
                  <a:lnTo>
                    <a:pt x="3577" y="1892"/>
                  </a:lnTo>
                  <a:lnTo>
                    <a:pt x="3580" y="1917"/>
                  </a:lnTo>
                  <a:lnTo>
                    <a:pt x="3580" y="2857"/>
                  </a:lnTo>
                  <a:lnTo>
                    <a:pt x="3577" y="2882"/>
                  </a:lnTo>
                  <a:lnTo>
                    <a:pt x="3569" y="2906"/>
                  </a:lnTo>
                  <a:lnTo>
                    <a:pt x="3556" y="2925"/>
                  </a:lnTo>
                  <a:lnTo>
                    <a:pt x="3539" y="2943"/>
                  </a:lnTo>
                  <a:lnTo>
                    <a:pt x="3518" y="2956"/>
                  </a:lnTo>
                  <a:lnTo>
                    <a:pt x="3495" y="2964"/>
                  </a:lnTo>
                  <a:lnTo>
                    <a:pt x="3469" y="2968"/>
                  </a:lnTo>
                  <a:lnTo>
                    <a:pt x="3444" y="2964"/>
                  </a:lnTo>
                  <a:lnTo>
                    <a:pt x="3422" y="2956"/>
                  </a:lnTo>
                  <a:lnTo>
                    <a:pt x="3401" y="2943"/>
                  </a:lnTo>
                  <a:lnTo>
                    <a:pt x="3384" y="2925"/>
                  </a:lnTo>
                  <a:lnTo>
                    <a:pt x="3371" y="2906"/>
                  </a:lnTo>
                  <a:lnTo>
                    <a:pt x="3362" y="2882"/>
                  </a:lnTo>
                  <a:lnTo>
                    <a:pt x="3360" y="2857"/>
                  </a:lnTo>
                  <a:lnTo>
                    <a:pt x="3360" y="2027"/>
                  </a:lnTo>
                  <a:lnTo>
                    <a:pt x="3034" y="2027"/>
                  </a:lnTo>
                  <a:lnTo>
                    <a:pt x="3034" y="3369"/>
                  </a:lnTo>
                  <a:lnTo>
                    <a:pt x="3469" y="3369"/>
                  </a:lnTo>
                  <a:lnTo>
                    <a:pt x="3495" y="3371"/>
                  </a:lnTo>
                  <a:lnTo>
                    <a:pt x="3518" y="3380"/>
                  </a:lnTo>
                  <a:lnTo>
                    <a:pt x="3539" y="3393"/>
                  </a:lnTo>
                  <a:lnTo>
                    <a:pt x="3556" y="3411"/>
                  </a:lnTo>
                  <a:lnTo>
                    <a:pt x="3569" y="3431"/>
                  </a:lnTo>
                  <a:lnTo>
                    <a:pt x="3577" y="3454"/>
                  </a:lnTo>
                  <a:lnTo>
                    <a:pt x="3580" y="3479"/>
                  </a:lnTo>
                  <a:lnTo>
                    <a:pt x="3577" y="3505"/>
                  </a:lnTo>
                  <a:lnTo>
                    <a:pt x="3569" y="3528"/>
                  </a:lnTo>
                  <a:lnTo>
                    <a:pt x="3556" y="3549"/>
                  </a:lnTo>
                  <a:lnTo>
                    <a:pt x="3539" y="3566"/>
                  </a:lnTo>
                  <a:lnTo>
                    <a:pt x="3518" y="3579"/>
                  </a:lnTo>
                  <a:lnTo>
                    <a:pt x="3495" y="3587"/>
                  </a:lnTo>
                  <a:lnTo>
                    <a:pt x="3469" y="3590"/>
                  </a:lnTo>
                  <a:lnTo>
                    <a:pt x="111" y="3590"/>
                  </a:lnTo>
                  <a:lnTo>
                    <a:pt x="85" y="3587"/>
                  </a:lnTo>
                  <a:lnTo>
                    <a:pt x="62" y="3579"/>
                  </a:lnTo>
                  <a:lnTo>
                    <a:pt x="41" y="3566"/>
                  </a:lnTo>
                  <a:lnTo>
                    <a:pt x="24" y="3549"/>
                  </a:lnTo>
                  <a:lnTo>
                    <a:pt x="11" y="3528"/>
                  </a:lnTo>
                  <a:lnTo>
                    <a:pt x="3" y="3505"/>
                  </a:lnTo>
                  <a:lnTo>
                    <a:pt x="0" y="3479"/>
                  </a:lnTo>
                  <a:lnTo>
                    <a:pt x="0" y="111"/>
                  </a:lnTo>
                  <a:lnTo>
                    <a:pt x="3" y="85"/>
                  </a:lnTo>
                  <a:lnTo>
                    <a:pt x="11" y="62"/>
                  </a:lnTo>
                  <a:lnTo>
                    <a:pt x="24" y="41"/>
                  </a:lnTo>
                  <a:lnTo>
                    <a:pt x="41" y="24"/>
                  </a:lnTo>
                  <a:lnTo>
                    <a:pt x="62" y="11"/>
                  </a:lnTo>
                  <a:lnTo>
                    <a:pt x="85" y="3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3" name="Group 785"/>
          <p:cNvGrpSpPr/>
          <p:nvPr/>
        </p:nvGrpSpPr>
        <p:grpSpPr>
          <a:xfrm>
            <a:off x="6644497" y="1682292"/>
            <a:ext cx="544513" cy="568325"/>
            <a:chOff x="3473450" y="2682875"/>
            <a:chExt cx="544513" cy="568325"/>
          </a:xfrm>
          <a:solidFill>
            <a:srgbClr val="000000"/>
          </a:solidFill>
        </p:grpSpPr>
        <p:sp>
          <p:nvSpPr>
            <p:cNvPr id="514" name="Freeform 185"/>
            <p:cNvSpPr>
              <a:spLocks noEditPoints="1"/>
            </p:cNvSpPr>
            <p:nvPr/>
          </p:nvSpPr>
          <p:spPr bwMode="auto">
            <a:xfrm>
              <a:off x="3675063" y="2838450"/>
              <a:ext cx="131763" cy="223837"/>
            </a:xfrm>
            <a:custGeom>
              <a:avLst/>
              <a:gdLst>
                <a:gd name="T0" fmla="*/ 533 w 825"/>
                <a:gd name="T1" fmla="*/ 1093 h 1404"/>
                <a:gd name="T2" fmla="*/ 599 w 825"/>
                <a:gd name="T3" fmla="*/ 1060 h 1404"/>
                <a:gd name="T4" fmla="*/ 634 w 825"/>
                <a:gd name="T5" fmla="*/ 1020 h 1404"/>
                <a:gd name="T6" fmla="*/ 647 w 825"/>
                <a:gd name="T7" fmla="*/ 979 h 1404"/>
                <a:gd name="T8" fmla="*/ 648 w 825"/>
                <a:gd name="T9" fmla="*/ 948 h 1404"/>
                <a:gd name="T10" fmla="*/ 647 w 825"/>
                <a:gd name="T11" fmla="*/ 917 h 1404"/>
                <a:gd name="T12" fmla="*/ 634 w 825"/>
                <a:gd name="T13" fmla="*/ 877 h 1404"/>
                <a:gd name="T14" fmla="*/ 599 w 825"/>
                <a:gd name="T15" fmla="*/ 836 h 1404"/>
                <a:gd name="T16" fmla="*/ 533 w 825"/>
                <a:gd name="T17" fmla="*/ 804 h 1404"/>
                <a:gd name="T18" fmla="*/ 293 w 825"/>
                <a:gd name="T19" fmla="*/ 311 h 1404"/>
                <a:gd name="T20" fmla="*/ 226 w 825"/>
                <a:gd name="T21" fmla="*/ 343 h 1404"/>
                <a:gd name="T22" fmla="*/ 191 w 825"/>
                <a:gd name="T23" fmla="*/ 384 h 1404"/>
                <a:gd name="T24" fmla="*/ 179 w 825"/>
                <a:gd name="T25" fmla="*/ 425 h 1404"/>
                <a:gd name="T26" fmla="*/ 177 w 825"/>
                <a:gd name="T27" fmla="*/ 455 h 1404"/>
                <a:gd name="T28" fmla="*/ 179 w 825"/>
                <a:gd name="T29" fmla="*/ 487 h 1404"/>
                <a:gd name="T30" fmla="*/ 191 w 825"/>
                <a:gd name="T31" fmla="*/ 527 h 1404"/>
                <a:gd name="T32" fmla="*/ 226 w 825"/>
                <a:gd name="T33" fmla="*/ 567 h 1404"/>
                <a:gd name="T34" fmla="*/ 293 w 825"/>
                <a:gd name="T35" fmla="*/ 600 h 1404"/>
                <a:gd name="T36" fmla="*/ 344 w 825"/>
                <a:gd name="T37" fmla="*/ 0 h 1404"/>
                <a:gd name="T38" fmla="*/ 498 w 825"/>
                <a:gd name="T39" fmla="*/ 10 h 1404"/>
                <a:gd name="T40" fmla="*/ 553 w 825"/>
                <a:gd name="T41" fmla="*/ 134 h 1404"/>
                <a:gd name="T42" fmla="*/ 683 w 825"/>
                <a:gd name="T43" fmla="*/ 186 h 1404"/>
                <a:gd name="T44" fmla="*/ 773 w 825"/>
                <a:gd name="T45" fmla="*/ 271 h 1404"/>
                <a:gd name="T46" fmla="*/ 820 w 825"/>
                <a:gd name="T47" fmla="*/ 389 h 1404"/>
                <a:gd name="T48" fmla="*/ 816 w 825"/>
                <a:gd name="T49" fmla="*/ 453 h 1404"/>
                <a:gd name="T50" fmla="*/ 658 w 825"/>
                <a:gd name="T51" fmla="*/ 453 h 1404"/>
                <a:gd name="T52" fmla="*/ 647 w 825"/>
                <a:gd name="T53" fmla="*/ 425 h 1404"/>
                <a:gd name="T54" fmla="*/ 634 w 825"/>
                <a:gd name="T55" fmla="*/ 384 h 1404"/>
                <a:gd name="T56" fmla="*/ 601 w 825"/>
                <a:gd name="T57" fmla="*/ 343 h 1404"/>
                <a:gd name="T58" fmla="*/ 533 w 825"/>
                <a:gd name="T59" fmla="*/ 311 h 1404"/>
                <a:gd name="T60" fmla="*/ 551 w 825"/>
                <a:gd name="T61" fmla="*/ 627 h 1404"/>
                <a:gd name="T62" fmla="*/ 677 w 825"/>
                <a:gd name="T63" fmla="*/ 675 h 1404"/>
                <a:gd name="T64" fmla="*/ 766 w 825"/>
                <a:gd name="T65" fmla="*/ 754 h 1404"/>
                <a:gd name="T66" fmla="*/ 816 w 825"/>
                <a:gd name="T67" fmla="*/ 862 h 1404"/>
                <a:gd name="T68" fmla="*/ 823 w 825"/>
                <a:gd name="T69" fmla="*/ 994 h 1404"/>
                <a:gd name="T70" fmla="*/ 787 w 825"/>
                <a:gd name="T71" fmla="*/ 1110 h 1404"/>
                <a:gd name="T72" fmla="*/ 710 w 825"/>
                <a:gd name="T73" fmla="*/ 1199 h 1404"/>
                <a:gd name="T74" fmla="*/ 596 w 825"/>
                <a:gd name="T75" fmla="*/ 1258 h 1404"/>
                <a:gd name="T76" fmla="*/ 502 w 825"/>
                <a:gd name="T77" fmla="*/ 1384 h 1404"/>
                <a:gd name="T78" fmla="*/ 481 w 825"/>
                <a:gd name="T79" fmla="*/ 1404 h 1404"/>
                <a:gd name="T80" fmla="*/ 327 w 825"/>
                <a:gd name="T81" fmla="*/ 1394 h 1404"/>
                <a:gd name="T82" fmla="*/ 273 w 825"/>
                <a:gd name="T83" fmla="*/ 1269 h 1404"/>
                <a:gd name="T84" fmla="*/ 142 w 825"/>
                <a:gd name="T85" fmla="*/ 1218 h 1404"/>
                <a:gd name="T86" fmla="*/ 52 w 825"/>
                <a:gd name="T87" fmla="*/ 1132 h 1404"/>
                <a:gd name="T88" fmla="*/ 5 w 825"/>
                <a:gd name="T89" fmla="*/ 1015 h 1404"/>
                <a:gd name="T90" fmla="*/ 11 w 825"/>
                <a:gd name="T91" fmla="*/ 951 h 1404"/>
                <a:gd name="T92" fmla="*/ 167 w 825"/>
                <a:gd name="T93" fmla="*/ 951 h 1404"/>
                <a:gd name="T94" fmla="*/ 179 w 825"/>
                <a:gd name="T95" fmla="*/ 978 h 1404"/>
                <a:gd name="T96" fmla="*/ 191 w 825"/>
                <a:gd name="T97" fmla="*/ 1020 h 1404"/>
                <a:gd name="T98" fmla="*/ 226 w 825"/>
                <a:gd name="T99" fmla="*/ 1060 h 1404"/>
                <a:gd name="T100" fmla="*/ 293 w 825"/>
                <a:gd name="T101" fmla="*/ 1093 h 1404"/>
                <a:gd name="T102" fmla="*/ 275 w 825"/>
                <a:gd name="T103" fmla="*/ 777 h 1404"/>
                <a:gd name="T104" fmla="*/ 150 w 825"/>
                <a:gd name="T105" fmla="*/ 729 h 1404"/>
                <a:gd name="T106" fmla="*/ 60 w 825"/>
                <a:gd name="T107" fmla="*/ 650 h 1404"/>
                <a:gd name="T108" fmla="*/ 10 w 825"/>
                <a:gd name="T109" fmla="*/ 542 h 1404"/>
                <a:gd name="T110" fmla="*/ 3 w 825"/>
                <a:gd name="T111" fmla="*/ 410 h 1404"/>
                <a:gd name="T112" fmla="*/ 39 w 825"/>
                <a:gd name="T113" fmla="*/ 294 h 1404"/>
                <a:gd name="T114" fmla="*/ 115 w 825"/>
                <a:gd name="T115" fmla="*/ 205 h 1404"/>
                <a:gd name="T116" fmla="*/ 229 w 825"/>
                <a:gd name="T117" fmla="*/ 146 h 1404"/>
                <a:gd name="T118" fmla="*/ 325 w 825"/>
                <a:gd name="T119" fmla="*/ 20 h 1404"/>
                <a:gd name="T120" fmla="*/ 344 w 825"/>
                <a:gd name="T121" fmla="*/ 0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25" h="1404">
                  <a:moveTo>
                    <a:pt x="502" y="798"/>
                  </a:moveTo>
                  <a:lnTo>
                    <a:pt x="502" y="1099"/>
                  </a:lnTo>
                  <a:lnTo>
                    <a:pt x="533" y="1093"/>
                  </a:lnTo>
                  <a:lnTo>
                    <a:pt x="559" y="1083"/>
                  </a:lnTo>
                  <a:lnTo>
                    <a:pt x="582" y="1073"/>
                  </a:lnTo>
                  <a:lnTo>
                    <a:pt x="599" y="1060"/>
                  </a:lnTo>
                  <a:lnTo>
                    <a:pt x="615" y="1047"/>
                  </a:lnTo>
                  <a:lnTo>
                    <a:pt x="626" y="1034"/>
                  </a:lnTo>
                  <a:lnTo>
                    <a:pt x="634" y="1020"/>
                  </a:lnTo>
                  <a:lnTo>
                    <a:pt x="641" y="1006"/>
                  </a:lnTo>
                  <a:lnTo>
                    <a:pt x="644" y="992"/>
                  </a:lnTo>
                  <a:lnTo>
                    <a:pt x="647" y="979"/>
                  </a:lnTo>
                  <a:lnTo>
                    <a:pt x="648" y="967"/>
                  </a:lnTo>
                  <a:lnTo>
                    <a:pt x="648" y="957"/>
                  </a:lnTo>
                  <a:lnTo>
                    <a:pt x="648" y="948"/>
                  </a:lnTo>
                  <a:lnTo>
                    <a:pt x="648" y="939"/>
                  </a:lnTo>
                  <a:lnTo>
                    <a:pt x="648" y="929"/>
                  </a:lnTo>
                  <a:lnTo>
                    <a:pt x="647" y="917"/>
                  </a:lnTo>
                  <a:lnTo>
                    <a:pt x="644" y="904"/>
                  </a:lnTo>
                  <a:lnTo>
                    <a:pt x="641" y="891"/>
                  </a:lnTo>
                  <a:lnTo>
                    <a:pt x="634" y="877"/>
                  </a:lnTo>
                  <a:lnTo>
                    <a:pt x="626" y="863"/>
                  </a:lnTo>
                  <a:lnTo>
                    <a:pt x="615" y="849"/>
                  </a:lnTo>
                  <a:lnTo>
                    <a:pt x="599" y="836"/>
                  </a:lnTo>
                  <a:lnTo>
                    <a:pt x="582" y="824"/>
                  </a:lnTo>
                  <a:lnTo>
                    <a:pt x="559" y="813"/>
                  </a:lnTo>
                  <a:lnTo>
                    <a:pt x="533" y="804"/>
                  </a:lnTo>
                  <a:lnTo>
                    <a:pt x="502" y="798"/>
                  </a:lnTo>
                  <a:close/>
                  <a:moveTo>
                    <a:pt x="325" y="304"/>
                  </a:moveTo>
                  <a:lnTo>
                    <a:pt x="293" y="311"/>
                  </a:lnTo>
                  <a:lnTo>
                    <a:pt x="266" y="320"/>
                  </a:lnTo>
                  <a:lnTo>
                    <a:pt x="244" y="331"/>
                  </a:lnTo>
                  <a:lnTo>
                    <a:pt x="226" y="343"/>
                  </a:lnTo>
                  <a:lnTo>
                    <a:pt x="212" y="356"/>
                  </a:lnTo>
                  <a:lnTo>
                    <a:pt x="200" y="370"/>
                  </a:lnTo>
                  <a:lnTo>
                    <a:pt x="191" y="384"/>
                  </a:lnTo>
                  <a:lnTo>
                    <a:pt x="186" y="397"/>
                  </a:lnTo>
                  <a:lnTo>
                    <a:pt x="181" y="412"/>
                  </a:lnTo>
                  <a:lnTo>
                    <a:pt x="179" y="425"/>
                  </a:lnTo>
                  <a:lnTo>
                    <a:pt x="177" y="437"/>
                  </a:lnTo>
                  <a:lnTo>
                    <a:pt x="177" y="446"/>
                  </a:lnTo>
                  <a:lnTo>
                    <a:pt x="177" y="455"/>
                  </a:lnTo>
                  <a:lnTo>
                    <a:pt x="177" y="464"/>
                  </a:lnTo>
                  <a:lnTo>
                    <a:pt x="177" y="475"/>
                  </a:lnTo>
                  <a:lnTo>
                    <a:pt x="179" y="487"/>
                  </a:lnTo>
                  <a:lnTo>
                    <a:pt x="181" y="500"/>
                  </a:lnTo>
                  <a:lnTo>
                    <a:pt x="186" y="513"/>
                  </a:lnTo>
                  <a:lnTo>
                    <a:pt x="191" y="527"/>
                  </a:lnTo>
                  <a:lnTo>
                    <a:pt x="200" y="541"/>
                  </a:lnTo>
                  <a:lnTo>
                    <a:pt x="212" y="554"/>
                  </a:lnTo>
                  <a:lnTo>
                    <a:pt x="226" y="567"/>
                  </a:lnTo>
                  <a:lnTo>
                    <a:pt x="244" y="579"/>
                  </a:lnTo>
                  <a:lnTo>
                    <a:pt x="266" y="590"/>
                  </a:lnTo>
                  <a:lnTo>
                    <a:pt x="293" y="600"/>
                  </a:lnTo>
                  <a:lnTo>
                    <a:pt x="325" y="606"/>
                  </a:lnTo>
                  <a:lnTo>
                    <a:pt x="325" y="304"/>
                  </a:lnTo>
                  <a:close/>
                  <a:moveTo>
                    <a:pt x="344" y="0"/>
                  </a:moveTo>
                  <a:lnTo>
                    <a:pt x="481" y="0"/>
                  </a:lnTo>
                  <a:lnTo>
                    <a:pt x="491" y="2"/>
                  </a:lnTo>
                  <a:lnTo>
                    <a:pt x="498" y="10"/>
                  </a:lnTo>
                  <a:lnTo>
                    <a:pt x="502" y="20"/>
                  </a:lnTo>
                  <a:lnTo>
                    <a:pt x="502" y="125"/>
                  </a:lnTo>
                  <a:lnTo>
                    <a:pt x="553" y="134"/>
                  </a:lnTo>
                  <a:lnTo>
                    <a:pt x="601" y="147"/>
                  </a:lnTo>
                  <a:lnTo>
                    <a:pt x="644" y="165"/>
                  </a:lnTo>
                  <a:lnTo>
                    <a:pt x="683" y="186"/>
                  </a:lnTo>
                  <a:lnTo>
                    <a:pt x="718" y="210"/>
                  </a:lnTo>
                  <a:lnTo>
                    <a:pt x="748" y="240"/>
                  </a:lnTo>
                  <a:lnTo>
                    <a:pt x="773" y="271"/>
                  </a:lnTo>
                  <a:lnTo>
                    <a:pt x="794" y="307"/>
                  </a:lnTo>
                  <a:lnTo>
                    <a:pt x="809" y="346"/>
                  </a:lnTo>
                  <a:lnTo>
                    <a:pt x="820" y="389"/>
                  </a:lnTo>
                  <a:lnTo>
                    <a:pt x="825" y="434"/>
                  </a:lnTo>
                  <a:lnTo>
                    <a:pt x="822" y="444"/>
                  </a:lnTo>
                  <a:lnTo>
                    <a:pt x="816" y="453"/>
                  </a:lnTo>
                  <a:lnTo>
                    <a:pt x="805" y="455"/>
                  </a:lnTo>
                  <a:lnTo>
                    <a:pt x="668" y="455"/>
                  </a:lnTo>
                  <a:lnTo>
                    <a:pt x="658" y="453"/>
                  </a:lnTo>
                  <a:lnTo>
                    <a:pt x="652" y="446"/>
                  </a:lnTo>
                  <a:lnTo>
                    <a:pt x="648" y="437"/>
                  </a:lnTo>
                  <a:lnTo>
                    <a:pt x="647" y="425"/>
                  </a:lnTo>
                  <a:lnTo>
                    <a:pt x="644" y="412"/>
                  </a:lnTo>
                  <a:lnTo>
                    <a:pt x="641" y="398"/>
                  </a:lnTo>
                  <a:lnTo>
                    <a:pt x="634" y="384"/>
                  </a:lnTo>
                  <a:lnTo>
                    <a:pt x="626" y="370"/>
                  </a:lnTo>
                  <a:lnTo>
                    <a:pt x="615" y="356"/>
                  </a:lnTo>
                  <a:lnTo>
                    <a:pt x="601" y="343"/>
                  </a:lnTo>
                  <a:lnTo>
                    <a:pt x="582" y="331"/>
                  </a:lnTo>
                  <a:lnTo>
                    <a:pt x="559" y="320"/>
                  </a:lnTo>
                  <a:lnTo>
                    <a:pt x="533" y="311"/>
                  </a:lnTo>
                  <a:lnTo>
                    <a:pt x="502" y="304"/>
                  </a:lnTo>
                  <a:lnTo>
                    <a:pt x="502" y="618"/>
                  </a:lnTo>
                  <a:lnTo>
                    <a:pt x="551" y="627"/>
                  </a:lnTo>
                  <a:lnTo>
                    <a:pt x="596" y="639"/>
                  </a:lnTo>
                  <a:lnTo>
                    <a:pt x="639" y="655"/>
                  </a:lnTo>
                  <a:lnTo>
                    <a:pt x="677" y="675"/>
                  </a:lnTo>
                  <a:lnTo>
                    <a:pt x="710" y="698"/>
                  </a:lnTo>
                  <a:lnTo>
                    <a:pt x="740" y="724"/>
                  </a:lnTo>
                  <a:lnTo>
                    <a:pt x="766" y="754"/>
                  </a:lnTo>
                  <a:lnTo>
                    <a:pt x="787" y="787"/>
                  </a:lnTo>
                  <a:lnTo>
                    <a:pt x="804" y="823"/>
                  </a:lnTo>
                  <a:lnTo>
                    <a:pt x="816" y="862"/>
                  </a:lnTo>
                  <a:lnTo>
                    <a:pt x="823" y="903"/>
                  </a:lnTo>
                  <a:lnTo>
                    <a:pt x="825" y="948"/>
                  </a:lnTo>
                  <a:lnTo>
                    <a:pt x="823" y="994"/>
                  </a:lnTo>
                  <a:lnTo>
                    <a:pt x="816" y="1035"/>
                  </a:lnTo>
                  <a:lnTo>
                    <a:pt x="804" y="1074"/>
                  </a:lnTo>
                  <a:lnTo>
                    <a:pt x="787" y="1110"/>
                  </a:lnTo>
                  <a:lnTo>
                    <a:pt x="766" y="1143"/>
                  </a:lnTo>
                  <a:lnTo>
                    <a:pt x="740" y="1173"/>
                  </a:lnTo>
                  <a:lnTo>
                    <a:pt x="710" y="1199"/>
                  </a:lnTo>
                  <a:lnTo>
                    <a:pt x="677" y="1222"/>
                  </a:lnTo>
                  <a:lnTo>
                    <a:pt x="639" y="1242"/>
                  </a:lnTo>
                  <a:lnTo>
                    <a:pt x="596" y="1258"/>
                  </a:lnTo>
                  <a:lnTo>
                    <a:pt x="551" y="1270"/>
                  </a:lnTo>
                  <a:lnTo>
                    <a:pt x="502" y="1277"/>
                  </a:lnTo>
                  <a:lnTo>
                    <a:pt x="502" y="1384"/>
                  </a:lnTo>
                  <a:lnTo>
                    <a:pt x="498" y="1394"/>
                  </a:lnTo>
                  <a:lnTo>
                    <a:pt x="491" y="1402"/>
                  </a:lnTo>
                  <a:lnTo>
                    <a:pt x="481" y="1404"/>
                  </a:lnTo>
                  <a:lnTo>
                    <a:pt x="344" y="1404"/>
                  </a:lnTo>
                  <a:lnTo>
                    <a:pt x="334" y="1402"/>
                  </a:lnTo>
                  <a:lnTo>
                    <a:pt x="327" y="1394"/>
                  </a:lnTo>
                  <a:lnTo>
                    <a:pt x="325" y="1384"/>
                  </a:lnTo>
                  <a:lnTo>
                    <a:pt x="325" y="1277"/>
                  </a:lnTo>
                  <a:lnTo>
                    <a:pt x="273" y="1269"/>
                  </a:lnTo>
                  <a:lnTo>
                    <a:pt x="225" y="1256"/>
                  </a:lnTo>
                  <a:lnTo>
                    <a:pt x="181" y="1239"/>
                  </a:lnTo>
                  <a:lnTo>
                    <a:pt x="142" y="1218"/>
                  </a:lnTo>
                  <a:lnTo>
                    <a:pt x="107" y="1193"/>
                  </a:lnTo>
                  <a:lnTo>
                    <a:pt x="78" y="1164"/>
                  </a:lnTo>
                  <a:lnTo>
                    <a:pt x="52" y="1132"/>
                  </a:lnTo>
                  <a:lnTo>
                    <a:pt x="31" y="1097"/>
                  </a:lnTo>
                  <a:lnTo>
                    <a:pt x="16" y="1058"/>
                  </a:lnTo>
                  <a:lnTo>
                    <a:pt x="5" y="1015"/>
                  </a:lnTo>
                  <a:lnTo>
                    <a:pt x="1" y="970"/>
                  </a:lnTo>
                  <a:lnTo>
                    <a:pt x="3" y="959"/>
                  </a:lnTo>
                  <a:lnTo>
                    <a:pt x="11" y="951"/>
                  </a:lnTo>
                  <a:lnTo>
                    <a:pt x="21" y="948"/>
                  </a:lnTo>
                  <a:lnTo>
                    <a:pt x="157" y="948"/>
                  </a:lnTo>
                  <a:lnTo>
                    <a:pt x="167" y="951"/>
                  </a:lnTo>
                  <a:lnTo>
                    <a:pt x="175" y="958"/>
                  </a:lnTo>
                  <a:lnTo>
                    <a:pt x="177" y="967"/>
                  </a:lnTo>
                  <a:lnTo>
                    <a:pt x="179" y="978"/>
                  </a:lnTo>
                  <a:lnTo>
                    <a:pt x="181" y="991"/>
                  </a:lnTo>
                  <a:lnTo>
                    <a:pt x="186" y="1006"/>
                  </a:lnTo>
                  <a:lnTo>
                    <a:pt x="191" y="1020"/>
                  </a:lnTo>
                  <a:lnTo>
                    <a:pt x="200" y="1034"/>
                  </a:lnTo>
                  <a:lnTo>
                    <a:pt x="211" y="1047"/>
                  </a:lnTo>
                  <a:lnTo>
                    <a:pt x="226" y="1060"/>
                  </a:lnTo>
                  <a:lnTo>
                    <a:pt x="244" y="1072"/>
                  </a:lnTo>
                  <a:lnTo>
                    <a:pt x="266" y="1083"/>
                  </a:lnTo>
                  <a:lnTo>
                    <a:pt x="293" y="1093"/>
                  </a:lnTo>
                  <a:lnTo>
                    <a:pt x="325" y="1099"/>
                  </a:lnTo>
                  <a:lnTo>
                    <a:pt x="325" y="785"/>
                  </a:lnTo>
                  <a:lnTo>
                    <a:pt x="275" y="777"/>
                  </a:lnTo>
                  <a:lnTo>
                    <a:pt x="229" y="764"/>
                  </a:lnTo>
                  <a:lnTo>
                    <a:pt x="188" y="749"/>
                  </a:lnTo>
                  <a:lnTo>
                    <a:pt x="150" y="729"/>
                  </a:lnTo>
                  <a:lnTo>
                    <a:pt x="115" y="706"/>
                  </a:lnTo>
                  <a:lnTo>
                    <a:pt x="86" y="679"/>
                  </a:lnTo>
                  <a:lnTo>
                    <a:pt x="60" y="650"/>
                  </a:lnTo>
                  <a:lnTo>
                    <a:pt x="39" y="617"/>
                  </a:lnTo>
                  <a:lnTo>
                    <a:pt x="22" y="581"/>
                  </a:lnTo>
                  <a:lnTo>
                    <a:pt x="10" y="542"/>
                  </a:lnTo>
                  <a:lnTo>
                    <a:pt x="3" y="500"/>
                  </a:lnTo>
                  <a:lnTo>
                    <a:pt x="0" y="455"/>
                  </a:lnTo>
                  <a:lnTo>
                    <a:pt x="3" y="410"/>
                  </a:lnTo>
                  <a:lnTo>
                    <a:pt x="10" y="369"/>
                  </a:lnTo>
                  <a:lnTo>
                    <a:pt x="22" y="330"/>
                  </a:lnTo>
                  <a:lnTo>
                    <a:pt x="39" y="294"/>
                  </a:lnTo>
                  <a:lnTo>
                    <a:pt x="60" y="260"/>
                  </a:lnTo>
                  <a:lnTo>
                    <a:pt x="86" y="231"/>
                  </a:lnTo>
                  <a:lnTo>
                    <a:pt x="115" y="205"/>
                  </a:lnTo>
                  <a:lnTo>
                    <a:pt x="150" y="182"/>
                  </a:lnTo>
                  <a:lnTo>
                    <a:pt x="188" y="162"/>
                  </a:lnTo>
                  <a:lnTo>
                    <a:pt x="229" y="146"/>
                  </a:lnTo>
                  <a:lnTo>
                    <a:pt x="275" y="134"/>
                  </a:lnTo>
                  <a:lnTo>
                    <a:pt x="325" y="125"/>
                  </a:lnTo>
                  <a:lnTo>
                    <a:pt x="325" y="20"/>
                  </a:lnTo>
                  <a:lnTo>
                    <a:pt x="327" y="10"/>
                  </a:lnTo>
                  <a:lnTo>
                    <a:pt x="334" y="2"/>
                  </a:lnTo>
                  <a:lnTo>
                    <a:pt x="3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186"/>
            <p:cNvSpPr>
              <a:spLocks/>
            </p:cNvSpPr>
            <p:nvPr/>
          </p:nvSpPr>
          <p:spPr bwMode="auto">
            <a:xfrm>
              <a:off x="3473450" y="2682875"/>
              <a:ext cx="544513" cy="568325"/>
            </a:xfrm>
            <a:custGeom>
              <a:avLst/>
              <a:gdLst>
                <a:gd name="T0" fmla="*/ 2295 w 3427"/>
                <a:gd name="T1" fmla="*/ 114 h 3583"/>
                <a:gd name="T2" fmla="*/ 2877 w 3427"/>
                <a:gd name="T3" fmla="*/ 496 h 3583"/>
                <a:gd name="T4" fmla="*/ 3258 w 3427"/>
                <a:gd name="T5" fmla="*/ 1079 h 3583"/>
                <a:gd name="T6" fmla="*/ 3369 w 3427"/>
                <a:gd name="T7" fmla="*/ 1713 h 3583"/>
                <a:gd name="T8" fmla="*/ 3243 w 3427"/>
                <a:gd name="T9" fmla="*/ 1791 h 3583"/>
                <a:gd name="T10" fmla="*/ 3158 w 3427"/>
                <a:gd name="T11" fmla="*/ 1588 h 3583"/>
                <a:gd name="T12" fmla="*/ 2961 w 3427"/>
                <a:gd name="T13" fmla="*/ 943 h 3583"/>
                <a:gd name="T14" fmla="*/ 2511 w 3427"/>
                <a:gd name="T15" fmla="*/ 463 h 3583"/>
                <a:gd name="T16" fmla="*/ 1886 w 3427"/>
                <a:gd name="T17" fmla="*/ 224 h 3583"/>
                <a:gd name="T18" fmla="*/ 1245 w 3427"/>
                <a:gd name="T19" fmla="*/ 277 h 3583"/>
                <a:gd name="T20" fmla="*/ 708 w 3427"/>
                <a:gd name="T21" fmla="*/ 580 h 3583"/>
                <a:gd name="T22" fmla="*/ 339 w 3427"/>
                <a:gd name="T23" fmla="*/ 1082 h 3583"/>
                <a:gd name="T24" fmla="*/ 210 w 3427"/>
                <a:gd name="T25" fmla="*/ 1689 h 3583"/>
                <a:gd name="T26" fmla="*/ 355 w 3427"/>
                <a:gd name="T27" fmla="*/ 2334 h 3583"/>
                <a:gd name="T28" fmla="*/ 754 w 3427"/>
                <a:gd name="T29" fmla="*/ 2839 h 3583"/>
                <a:gd name="T30" fmla="*/ 1347 w 3427"/>
                <a:gd name="T31" fmla="*/ 3128 h 3583"/>
                <a:gd name="T32" fmla="*/ 1300 w 3427"/>
                <a:gd name="T33" fmla="*/ 2835 h 3583"/>
                <a:gd name="T34" fmla="*/ 832 w 3427"/>
                <a:gd name="T35" fmla="*/ 2544 h 3583"/>
                <a:gd name="T36" fmla="*/ 832 w 3427"/>
                <a:gd name="T37" fmla="*/ 2395 h 3583"/>
                <a:gd name="T38" fmla="*/ 981 w 3427"/>
                <a:gd name="T39" fmla="*/ 2395 h 3583"/>
                <a:gd name="T40" fmla="*/ 1405 w 3427"/>
                <a:gd name="T41" fmla="*/ 2647 h 3583"/>
                <a:gd name="T42" fmla="*/ 1959 w 3427"/>
                <a:gd name="T43" fmla="*/ 2535 h 3583"/>
                <a:gd name="T44" fmla="*/ 2109 w 3427"/>
                <a:gd name="T45" fmla="*/ 2536 h 3583"/>
                <a:gd name="T46" fmla="*/ 2392 w 3427"/>
                <a:gd name="T47" fmla="*/ 2395 h 3583"/>
                <a:gd name="T48" fmla="*/ 2650 w 3427"/>
                <a:gd name="T49" fmla="*/ 1942 h 3583"/>
                <a:gd name="T50" fmla="*/ 2650 w 3427"/>
                <a:gd name="T51" fmla="*/ 1436 h 3583"/>
                <a:gd name="T52" fmla="*/ 2392 w 3427"/>
                <a:gd name="T53" fmla="*/ 982 h 3583"/>
                <a:gd name="T54" fmla="*/ 1939 w 3427"/>
                <a:gd name="T55" fmla="*/ 723 h 3583"/>
                <a:gd name="T56" fmla="*/ 1433 w 3427"/>
                <a:gd name="T57" fmla="*/ 723 h 3583"/>
                <a:gd name="T58" fmla="*/ 981 w 3427"/>
                <a:gd name="T59" fmla="*/ 982 h 3583"/>
                <a:gd name="T60" fmla="*/ 832 w 3427"/>
                <a:gd name="T61" fmla="*/ 982 h 3583"/>
                <a:gd name="T62" fmla="*/ 832 w 3427"/>
                <a:gd name="T63" fmla="*/ 834 h 3583"/>
                <a:gd name="T64" fmla="*/ 1327 w 3427"/>
                <a:gd name="T65" fmla="*/ 535 h 3583"/>
                <a:gd name="T66" fmla="*/ 1887 w 3427"/>
                <a:gd name="T67" fmla="*/ 497 h 3583"/>
                <a:gd name="T68" fmla="*/ 2410 w 3427"/>
                <a:gd name="T69" fmla="*/ 722 h 3583"/>
                <a:gd name="T70" fmla="*/ 2779 w 3427"/>
                <a:gd name="T71" fmla="*/ 1177 h 3583"/>
                <a:gd name="T72" fmla="*/ 2892 w 3427"/>
                <a:gd name="T73" fmla="*/ 1729 h 3583"/>
                <a:gd name="T74" fmla="*/ 2742 w 3427"/>
                <a:gd name="T75" fmla="*/ 2274 h 3583"/>
                <a:gd name="T76" fmla="*/ 2369 w 3427"/>
                <a:gd name="T77" fmla="*/ 2686 h 3583"/>
                <a:gd name="T78" fmla="*/ 2885 w 3427"/>
                <a:gd name="T79" fmla="*/ 2484 h 3583"/>
                <a:gd name="T80" fmla="*/ 2807 w 3427"/>
                <a:gd name="T81" fmla="*/ 2358 h 3583"/>
                <a:gd name="T82" fmla="*/ 3320 w 3427"/>
                <a:gd name="T83" fmla="*/ 2276 h 3583"/>
                <a:gd name="T84" fmla="*/ 3423 w 3427"/>
                <a:gd name="T85" fmla="*/ 2360 h 3583"/>
                <a:gd name="T86" fmla="*/ 3368 w 3427"/>
                <a:gd name="T87" fmla="*/ 2888 h 3583"/>
                <a:gd name="T88" fmla="*/ 3240 w 3427"/>
                <a:gd name="T89" fmla="*/ 2860 h 3583"/>
                <a:gd name="T90" fmla="*/ 2438 w 3427"/>
                <a:gd name="T91" fmla="*/ 3338 h 3583"/>
                <a:gd name="T92" fmla="*/ 2050 w 3427"/>
                <a:gd name="T93" fmla="*/ 2842 h 3583"/>
                <a:gd name="T94" fmla="*/ 1167 w 3427"/>
                <a:gd name="T95" fmla="*/ 3583 h 3583"/>
                <a:gd name="T96" fmla="*/ 1062 w 3427"/>
                <a:gd name="T97" fmla="*/ 3489 h 3583"/>
                <a:gd name="T98" fmla="*/ 1020 w 3427"/>
                <a:gd name="T99" fmla="*/ 3240 h 3583"/>
                <a:gd name="T100" fmla="*/ 493 w 3427"/>
                <a:gd name="T101" fmla="*/ 2882 h 3583"/>
                <a:gd name="T102" fmla="*/ 129 w 3427"/>
                <a:gd name="T103" fmla="*/ 2337 h 3583"/>
                <a:gd name="T104" fmla="*/ 0 w 3427"/>
                <a:gd name="T105" fmla="*/ 1689 h 3583"/>
                <a:gd name="T106" fmla="*/ 127 w 3427"/>
                <a:gd name="T107" fmla="*/ 1042 h 3583"/>
                <a:gd name="T108" fmla="*/ 493 w 3427"/>
                <a:gd name="T109" fmla="*/ 495 h 3583"/>
                <a:gd name="T110" fmla="*/ 1041 w 3427"/>
                <a:gd name="T111" fmla="*/ 128 h 3583"/>
                <a:gd name="T112" fmla="*/ 1686 w 3427"/>
                <a:gd name="T113" fmla="*/ 0 h 3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27" h="3583">
                  <a:moveTo>
                    <a:pt x="1686" y="0"/>
                  </a:moveTo>
                  <a:lnTo>
                    <a:pt x="1792" y="3"/>
                  </a:lnTo>
                  <a:lnTo>
                    <a:pt x="1897" y="14"/>
                  </a:lnTo>
                  <a:lnTo>
                    <a:pt x="2000" y="29"/>
                  </a:lnTo>
                  <a:lnTo>
                    <a:pt x="2101" y="52"/>
                  </a:lnTo>
                  <a:lnTo>
                    <a:pt x="2199" y="80"/>
                  </a:lnTo>
                  <a:lnTo>
                    <a:pt x="2295" y="114"/>
                  </a:lnTo>
                  <a:lnTo>
                    <a:pt x="2387" y="153"/>
                  </a:lnTo>
                  <a:lnTo>
                    <a:pt x="2477" y="199"/>
                  </a:lnTo>
                  <a:lnTo>
                    <a:pt x="2564" y="248"/>
                  </a:lnTo>
                  <a:lnTo>
                    <a:pt x="2649" y="303"/>
                  </a:lnTo>
                  <a:lnTo>
                    <a:pt x="2728" y="363"/>
                  </a:lnTo>
                  <a:lnTo>
                    <a:pt x="2805" y="427"/>
                  </a:lnTo>
                  <a:lnTo>
                    <a:pt x="2877" y="496"/>
                  </a:lnTo>
                  <a:lnTo>
                    <a:pt x="2946" y="567"/>
                  </a:lnTo>
                  <a:lnTo>
                    <a:pt x="3010" y="645"/>
                  </a:lnTo>
                  <a:lnTo>
                    <a:pt x="3069" y="725"/>
                  </a:lnTo>
                  <a:lnTo>
                    <a:pt x="3125" y="809"/>
                  </a:lnTo>
                  <a:lnTo>
                    <a:pt x="3174" y="896"/>
                  </a:lnTo>
                  <a:lnTo>
                    <a:pt x="3219" y="986"/>
                  </a:lnTo>
                  <a:lnTo>
                    <a:pt x="3258" y="1079"/>
                  </a:lnTo>
                  <a:lnTo>
                    <a:pt x="3292" y="1176"/>
                  </a:lnTo>
                  <a:lnTo>
                    <a:pt x="3320" y="1273"/>
                  </a:lnTo>
                  <a:lnTo>
                    <a:pt x="3343" y="1375"/>
                  </a:lnTo>
                  <a:lnTo>
                    <a:pt x="3358" y="1477"/>
                  </a:lnTo>
                  <a:lnTo>
                    <a:pt x="3369" y="1582"/>
                  </a:lnTo>
                  <a:lnTo>
                    <a:pt x="3372" y="1689"/>
                  </a:lnTo>
                  <a:lnTo>
                    <a:pt x="3369" y="1713"/>
                  </a:lnTo>
                  <a:lnTo>
                    <a:pt x="3362" y="1735"/>
                  </a:lnTo>
                  <a:lnTo>
                    <a:pt x="3349" y="1754"/>
                  </a:lnTo>
                  <a:lnTo>
                    <a:pt x="3332" y="1771"/>
                  </a:lnTo>
                  <a:lnTo>
                    <a:pt x="3313" y="1784"/>
                  </a:lnTo>
                  <a:lnTo>
                    <a:pt x="3291" y="1791"/>
                  </a:lnTo>
                  <a:lnTo>
                    <a:pt x="3267" y="1793"/>
                  </a:lnTo>
                  <a:lnTo>
                    <a:pt x="3243" y="1791"/>
                  </a:lnTo>
                  <a:lnTo>
                    <a:pt x="3221" y="1784"/>
                  </a:lnTo>
                  <a:lnTo>
                    <a:pt x="3202" y="1771"/>
                  </a:lnTo>
                  <a:lnTo>
                    <a:pt x="3186" y="1754"/>
                  </a:lnTo>
                  <a:lnTo>
                    <a:pt x="3173" y="1735"/>
                  </a:lnTo>
                  <a:lnTo>
                    <a:pt x="3165" y="1713"/>
                  </a:lnTo>
                  <a:lnTo>
                    <a:pt x="3162" y="1689"/>
                  </a:lnTo>
                  <a:lnTo>
                    <a:pt x="3158" y="1588"/>
                  </a:lnTo>
                  <a:lnTo>
                    <a:pt x="3149" y="1489"/>
                  </a:lnTo>
                  <a:lnTo>
                    <a:pt x="3132" y="1391"/>
                  </a:lnTo>
                  <a:lnTo>
                    <a:pt x="3110" y="1296"/>
                  </a:lnTo>
                  <a:lnTo>
                    <a:pt x="3080" y="1204"/>
                  </a:lnTo>
                  <a:lnTo>
                    <a:pt x="3046" y="1114"/>
                  </a:lnTo>
                  <a:lnTo>
                    <a:pt x="3006" y="1026"/>
                  </a:lnTo>
                  <a:lnTo>
                    <a:pt x="2961" y="943"/>
                  </a:lnTo>
                  <a:lnTo>
                    <a:pt x="2910" y="862"/>
                  </a:lnTo>
                  <a:lnTo>
                    <a:pt x="2854" y="786"/>
                  </a:lnTo>
                  <a:lnTo>
                    <a:pt x="2794" y="713"/>
                  </a:lnTo>
                  <a:lnTo>
                    <a:pt x="2729" y="644"/>
                  </a:lnTo>
                  <a:lnTo>
                    <a:pt x="2660" y="579"/>
                  </a:lnTo>
                  <a:lnTo>
                    <a:pt x="2587" y="518"/>
                  </a:lnTo>
                  <a:lnTo>
                    <a:pt x="2511" y="463"/>
                  </a:lnTo>
                  <a:lnTo>
                    <a:pt x="2431" y="412"/>
                  </a:lnTo>
                  <a:lnTo>
                    <a:pt x="2347" y="366"/>
                  </a:lnTo>
                  <a:lnTo>
                    <a:pt x="2260" y="327"/>
                  </a:lnTo>
                  <a:lnTo>
                    <a:pt x="2170" y="292"/>
                  </a:lnTo>
                  <a:lnTo>
                    <a:pt x="2078" y="263"/>
                  </a:lnTo>
                  <a:lnTo>
                    <a:pt x="1983" y="240"/>
                  </a:lnTo>
                  <a:lnTo>
                    <a:pt x="1886" y="224"/>
                  </a:lnTo>
                  <a:lnTo>
                    <a:pt x="1787" y="214"/>
                  </a:lnTo>
                  <a:lnTo>
                    <a:pt x="1686" y="211"/>
                  </a:lnTo>
                  <a:lnTo>
                    <a:pt x="1596" y="213"/>
                  </a:lnTo>
                  <a:lnTo>
                    <a:pt x="1505" y="220"/>
                  </a:lnTo>
                  <a:lnTo>
                    <a:pt x="1417" y="235"/>
                  </a:lnTo>
                  <a:lnTo>
                    <a:pt x="1331" y="253"/>
                  </a:lnTo>
                  <a:lnTo>
                    <a:pt x="1245" y="277"/>
                  </a:lnTo>
                  <a:lnTo>
                    <a:pt x="1162" y="305"/>
                  </a:lnTo>
                  <a:lnTo>
                    <a:pt x="1080" y="339"/>
                  </a:lnTo>
                  <a:lnTo>
                    <a:pt x="1000" y="378"/>
                  </a:lnTo>
                  <a:lnTo>
                    <a:pt x="923" y="422"/>
                  </a:lnTo>
                  <a:lnTo>
                    <a:pt x="848" y="471"/>
                  </a:lnTo>
                  <a:lnTo>
                    <a:pt x="777" y="523"/>
                  </a:lnTo>
                  <a:lnTo>
                    <a:pt x="708" y="580"/>
                  </a:lnTo>
                  <a:lnTo>
                    <a:pt x="642" y="644"/>
                  </a:lnTo>
                  <a:lnTo>
                    <a:pt x="580" y="709"/>
                  </a:lnTo>
                  <a:lnTo>
                    <a:pt x="522" y="778"/>
                  </a:lnTo>
                  <a:lnTo>
                    <a:pt x="469" y="850"/>
                  </a:lnTo>
                  <a:lnTo>
                    <a:pt x="421" y="925"/>
                  </a:lnTo>
                  <a:lnTo>
                    <a:pt x="377" y="1003"/>
                  </a:lnTo>
                  <a:lnTo>
                    <a:pt x="339" y="1082"/>
                  </a:lnTo>
                  <a:lnTo>
                    <a:pt x="305" y="1164"/>
                  </a:lnTo>
                  <a:lnTo>
                    <a:pt x="276" y="1247"/>
                  </a:lnTo>
                  <a:lnTo>
                    <a:pt x="252" y="1333"/>
                  </a:lnTo>
                  <a:lnTo>
                    <a:pt x="234" y="1420"/>
                  </a:lnTo>
                  <a:lnTo>
                    <a:pt x="220" y="1508"/>
                  </a:lnTo>
                  <a:lnTo>
                    <a:pt x="212" y="1598"/>
                  </a:lnTo>
                  <a:lnTo>
                    <a:pt x="210" y="1689"/>
                  </a:lnTo>
                  <a:lnTo>
                    <a:pt x="213" y="1787"/>
                  </a:lnTo>
                  <a:lnTo>
                    <a:pt x="222" y="1883"/>
                  </a:lnTo>
                  <a:lnTo>
                    <a:pt x="238" y="1977"/>
                  </a:lnTo>
                  <a:lnTo>
                    <a:pt x="258" y="2070"/>
                  </a:lnTo>
                  <a:lnTo>
                    <a:pt x="286" y="2160"/>
                  </a:lnTo>
                  <a:lnTo>
                    <a:pt x="318" y="2248"/>
                  </a:lnTo>
                  <a:lnTo>
                    <a:pt x="355" y="2334"/>
                  </a:lnTo>
                  <a:lnTo>
                    <a:pt x="399" y="2416"/>
                  </a:lnTo>
                  <a:lnTo>
                    <a:pt x="446" y="2495"/>
                  </a:lnTo>
                  <a:lnTo>
                    <a:pt x="499" y="2571"/>
                  </a:lnTo>
                  <a:lnTo>
                    <a:pt x="556" y="2644"/>
                  </a:lnTo>
                  <a:lnTo>
                    <a:pt x="618" y="2713"/>
                  </a:lnTo>
                  <a:lnTo>
                    <a:pt x="684" y="2778"/>
                  </a:lnTo>
                  <a:lnTo>
                    <a:pt x="754" y="2839"/>
                  </a:lnTo>
                  <a:lnTo>
                    <a:pt x="829" y="2894"/>
                  </a:lnTo>
                  <a:lnTo>
                    <a:pt x="906" y="2947"/>
                  </a:lnTo>
                  <a:lnTo>
                    <a:pt x="988" y="2993"/>
                  </a:lnTo>
                  <a:lnTo>
                    <a:pt x="1073" y="3035"/>
                  </a:lnTo>
                  <a:lnTo>
                    <a:pt x="1161" y="3072"/>
                  </a:lnTo>
                  <a:lnTo>
                    <a:pt x="1252" y="3103"/>
                  </a:lnTo>
                  <a:lnTo>
                    <a:pt x="1347" y="3128"/>
                  </a:lnTo>
                  <a:lnTo>
                    <a:pt x="1354" y="3130"/>
                  </a:lnTo>
                  <a:lnTo>
                    <a:pt x="1362" y="3134"/>
                  </a:lnTo>
                  <a:lnTo>
                    <a:pt x="1601" y="2894"/>
                  </a:lnTo>
                  <a:lnTo>
                    <a:pt x="1525" y="2887"/>
                  </a:lnTo>
                  <a:lnTo>
                    <a:pt x="1449" y="2874"/>
                  </a:lnTo>
                  <a:lnTo>
                    <a:pt x="1374" y="2856"/>
                  </a:lnTo>
                  <a:lnTo>
                    <a:pt x="1300" y="2835"/>
                  </a:lnTo>
                  <a:lnTo>
                    <a:pt x="1227" y="2807"/>
                  </a:lnTo>
                  <a:lnTo>
                    <a:pt x="1156" y="2776"/>
                  </a:lnTo>
                  <a:lnTo>
                    <a:pt x="1087" y="2739"/>
                  </a:lnTo>
                  <a:lnTo>
                    <a:pt x="1020" y="2697"/>
                  </a:lnTo>
                  <a:lnTo>
                    <a:pt x="955" y="2651"/>
                  </a:lnTo>
                  <a:lnTo>
                    <a:pt x="892" y="2600"/>
                  </a:lnTo>
                  <a:lnTo>
                    <a:pt x="832" y="2544"/>
                  </a:lnTo>
                  <a:lnTo>
                    <a:pt x="817" y="2524"/>
                  </a:lnTo>
                  <a:lnTo>
                    <a:pt x="807" y="2504"/>
                  </a:lnTo>
                  <a:lnTo>
                    <a:pt x="802" y="2481"/>
                  </a:lnTo>
                  <a:lnTo>
                    <a:pt x="802" y="2458"/>
                  </a:lnTo>
                  <a:lnTo>
                    <a:pt x="807" y="2435"/>
                  </a:lnTo>
                  <a:lnTo>
                    <a:pt x="817" y="2415"/>
                  </a:lnTo>
                  <a:lnTo>
                    <a:pt x="832" y="2395"/>
                  </a:lnTo>
                  <a:lnTo>
                    <a:pt x="852" y="2380"/>
                  </a:lnTo>
                  <a:lnTo>
                    <a:pt x="872" y="2370"/>
                  </a:lnTo>
                  <a:lnTo>
                    <a:pt x="895" y="2366"/>
                  </a:lnTo>
                  <a:lnTo>
                    <a:pt x="918" y="2366"/>
                  </a:lnTo>
                  <a:lnTo>
                    <a:pt x="941" y="2370"/>
                  </a:lnTo>
                  <a:lnTo>
                    <a:pt x="961" y="2380"/>
                  </a:lnTo>
                  <a:lnTo>
                    <a:pt x="981" y="2395"/>
                  </a:lnTo>
                  <a:lnTo>
                    <a:pt x="1034" y="2446"/>
                  </a:lnTo>
                  <a:lnTo>
                    <a:pt x="1092" y="2491"/>
                  </a:lnTo>
                  <a:lnTo>
                    <a:pt x="1150" y="2532"/>
                  </a:lnTo>
                  <a:lnTo>
                    <a:pt x="1211" y="2568"/>
                  </a:lnTo>
                  <a:lnTo>
                    <a:pt x="1274" y="2600"/>
                  </a:lnTo>
                  <a:lnTo>
                    <a:pt x="1339" y="2626"/>
                  </a:lnTo>
                  <a:lnTo>
                    <a:pt x="1405" y="2647"/>
                  </a:lnTo>
                  <a:lnTo>
                    <a:pt x="1473" y="2665"/>
                  </a:lnTo>
                  <a:lnTo>
                    <a:pt x="1541" y="2677"/>
                  </a:lnTo>
                  <a:lnTo>
                    <a:pt x="1610" y="2684"/>
                  </a:lnTo>
                  <a:lnTo>
                    <a:pt x="1678" y="2688"/>
                  </a:lnTo>
                  <a:lnTo>
                    <a:pt x="1748" y="2686"/>
                  </a:lnTo>
                  <a:lnTo>
                    <a:pt x="1816" y="2679"/>
                  </a:lnTo>
                  <a:lnTo>
                    <a:pt x="1959" y="2535"/>
                  </a:lnTo>
                  <a:lnTo>
                    <a:pt x="1978" y="2520"/>
                  </a:lnTo>
                  <a:lnTo>
                    <a:pt x="2000" y="2510"/>
                  </a:lnTo>
                  <a:lnTo>
                    <a:pt x="2022" y="2505"/>
                  </a:lnTo>
                  <a:lnTo>
                    <a:pt x="2046" y="2506"/>
                  </a:lnTo>
                  <a:lnTo>
                    <a:pt x="2069" y="2511"/>
                  </a:lnTo>
                  <a:lnTo>
                    <a:pt x="2091" y="2522"/>
                  </a:lnTo>
                  <a:lnTo>
                    <a:pt x="2109" y="2536"/>
                  </a:lnTo>
                  <a:lnTo>
                    <a:pt x="2123" y="2556"/>
                  </a:lnTo>
                  <a:lnTo>
                    <a:pt x="2138" y="2580"/>
                  </a:lnTo>
                  <a:lnTo>
                    <a:pt x="2192" y="2550"/>
                  </a:lnTo>
                  <a:lnTo>
                    <a:pt x="2244" y="2517"/>
                  </a:lnTo>
                  <a:lnTo>
                    <a:pt x="2295" y="2480"/>
                  </a:lnTo>
                  <a:lnTo>
                    <a:pt x="2344" y="2440"/>
                  </a:lnTo>
                  <a:lnTo>
                    <a:pt x="2392" y="2395"/>
                  </a:lnTo>
                  <a:lnTo>
                    <a:pt x="2444" y="2338"/>
                  </a:lnTo>
                  <a:lnTo>
                    <a:pt x="2492" y="2278"/>
                  </a:lnTo>
                  <a:lnTo>
                    <a:pt x="2534" y="2214"/>
                  </a:lnTo>
                  <a:lnTo>
                    <a:pt x="2571" y="2149"/>
                  </a:lnTo>
                  <a:lnTo>
                    <a:pt x="2603" y="2082"/>
                  </a:lnTo>
                  <a:lnTo>
                    <a:pt x="2630" y="2013"/>
                  </a:lnTo>
                  <a:lnTo>
                    <a:pt x="2650" y="1942"/>
                  </a:lnTo>
                  <a:lnTo>
                    <a:pt x="2666" y="1871"/>
                  </a:lnTo>
                  <a:lnTo>
                    <a:pt x="2677" y="1798"/>
                  </a:lnTo>
                  <a:lnTo>
                    <a:pt x="2683" y="1725"/>
                  </a:lnTo>
                  <a:lnTo>
                    <a:pt x="2683" y="1652"/>
                  </a:lnTo>
                  <a:lnTo>
                    <a:pt x="2677" y="1579"/>
                  </a:lnTo>
                  <a:lnTo>
                    <a:pt x="2666" y="1507"/>
                  </a:lnTo>
                  <a:lnTo>
                    <a:pt x="2650" y="1436"/>
                  </a:lnTo>
                  <a:lnTo>
                    <a:pt x="2630" y="1365"/>
                  </a:lnTo>
                  <a:lnTo>
                    <a:pt x="2603" y="1295"/>
                  </a:lnTo>
                  <a:lnTo>
                    <a:pt x="2571" y="1228"/>
                  </a:lnTo>
                  <a:lnTo>
                    <a:pt x="2534" y="1162"/>
                  </a:lnTo>
                  <a:lnTo>
                    <a:pt x="2492" y="1099"/>
                  </a:lnTo>
                  <a:lnTo>
                    <a:pt x="2444" y="1040"/>
                  </a:lnTo>
                  <a:lnTo>
                    <a:pt x="2392" y="982"/>
                  </a:lnTo>
                  <a:lnTo>
                    <a:pt x="2334" y="930"/>
                  </a:lnTo>
                  <a:lnTo>
                    <a:pt x="2274" y="882"/>
                  </a:lnTo>
                  <a:lnTo>
                    <a:pt x="2211" y="839"/>
                  </a:lnTo>
                  <a:lnTo>
                    <a:pt x="2146" y="802"/>
                  </a:lnTo>
                  <a:lnTo>
                    <a:pt x="2079" y="770"/>
                  </a:lnTo>
                  <a:lnTo>
                    <a:pt x="2009" y="744"/>
                  </a:lnTo>
                  <a:lnTo>
                    <a:pt x="1939" y="723"/>
                  </a:lnTo>
                  <a:lnTo>
                    <a:pt x="1867" y="707"/>
                  </a:lnTo>
                  <a:lnTo>
                    <a:pt x="1795" y="696"/>
                  </a:lnTo>
                  <a:lnTo>
                    <a:pt x="1723" y="690"/>
                  </a:lnTo>
                  <a:lnTo>
                    <a:pt x="1650" y="690"/>
                  </a:lnTo>
                  <a:lnTo>
                    <a:pt x="1577" y="696"/>
                  </a:lnTo>
                  <a:lnTo>
                    <a:pt x="1504" y="707"/>
                  </a:lnTo>
                  <a:lnTo>
                    <a:pt x="1433" y="723"/>
                  </a:lnTo>
                  <a:lnTo>
                    <a:pt x="1362" y="744"/>
                  </a:lnTo>
                  <a:lnTo>
                    <a:pt x="1294" y="770"/>
                  </a:lnTo>
                  <a:lnTo>
                    <a:pt x="1226" y="802"/>
                  </a:lnTo>
                  <a:lnTo>
                    <a:pt x="1161" y="839"/>
                  </a:lnTo>
                  <a:lnTo>
                    <a:pt x="1098" y="882"/>
                  </a:lnTo>
                  <a:lnTo>
                    <a:pt x="1037" y="930"/>
                  </a:lnTo>
                  <a:lnTo>
                    <a:pt x="981" y="982"/>
                  </a:lnTo>
                  <a:lnTo>
                    <a:pt x="961" y="997"/>
                  </a:lnTo>
                  <a:lnTo>
                    <a:pt x="941" y="1007"/>
                  </a:lnTo>
                  <a:lnTo>
                    <a:pt x="918" y="1012"/>
                  </a:lnTo>
                  <a:lnTo>
                    <a:pt x="895" y="1012"/>
                  </a:lnTo>
                  <a:lnTo>
                    <a:pt x="872" y="1007"/>
                  </a:lnTo>
                  <a:lnTo>
                    <a:pt x="852" y="997"/>
                  </a:lnTo>
                  <a:lnTo>
                    <a:pt x="832" y="982"/>
                  </a:lnTo>
                  <a:lnTo>
                    <a:pt x="817" y="963"/>
                  </a:lnTo>
                  <a:lnTo>
                    <a:pt x="807" y="942"/>
                  </a:lnTo>
                  <a:lnTo>
                    <a:pt x="802" y="920"/>
                  </a:lnTo>
                  <a:lnTo>
                    <a:pt x="802" y="897"/>
                  </a:lnTo>
                  <a:lnTo>
                    <a:pt x="807" y="874"/>
                  </a:lnTo>
                  <a:lnTo>
                    <a:pt x="817" y="852"/>
                  </a:lnTo>
                  <a:lnTo>
                    <a:pt x="832" y="834"/>
                  </a:lnTo>
                  <a:lnTo>
                    <a:pt x="895" y="775"/>
                  </a:lnTo>
                  <a:lnTo>
                    <a:pt x="961" y="722"/>
                  </a:lnTo>
                  <a:lnTo>
                    <a:pt x="1030" y="673"/>
                  </a:lnTo>
                  <a:lnTo>
                    <a:pt x="1101" y="630"/>
                  </a:lnTo>
                  <a:lnTo>
                    <a:pt x="1175" y="594"/>
                  </a:lnTo>
                  <a:lnTo>
                    <a:pt x="1250" y="561"/>
                  </a:lnTo>
                  <a:lnTo>
                    <a:pt x="1327" y="535"/>
                  </a:lnTo>
                  <a:lnTo>
                    <a:pt x="1405" y="513"/>
                  </a:lnTo>
                  <a:lnTo>
                    <a:pt x="1485" y="497"/>
                  </a:lnTo>
                  <a:lnTo>
                    <a:pt x="1565" y="486"/>
                  </a:lnTo>
                  <a:lnTo>
                    <a:pt x="1645" y="480"/>
                  </a:lnTo>
                  <a:lnTo>
                    <a:pt x="1726" y="480"/>
                  </a:lnTo>
                  <a:lnTo>
                    <a:pt x="1806" y="486"/>
                  </a:lnTo>
                  <a:lnTo>
                    <a:pt x="1887" y="497"/>
                  </a:lnTo>
                  <a:lnTo>
                    <a:pt x="1966" y="513"/>
                  </a:lnTo>
                  <a:lnTo>
                    <a:pt x="2044" y="535"/>
                  </a:lnTo>
                  <a:lnTo>
                    <a:pt x="2121" y="561"/>
                  </a:lnTo>
                  <a:lnTo>
                    <a:pt x="2197" y="594"/>
                  </a:lnTo>
                  <a:lnTo>
                    <a:pt x="2270" y="630"/>
                  </a:lnTo>
                  <a:lnTo>
                    <a:pt x="2342" y="673"/>
                  </a:lnTo>
                  <a:lnTo>
                    <a:pt x="2410" y="722"/>
                  </a:lnTo>
                  <a:lnTo>
                    <a:pt x="2476" y="775"/>
                  </a:lnTo>
                  <a:lnTo>
                    <a:pt x="2539" y="834"/>
                  </a:lnTo>
                  <a:lnTo>
                    <a:pt x="2598" y="897"/>
                  </a:lnTo>
                  <a:lnTo>
                    <a:pt x="2651" y="963"/>
                  </a:lnTo>
                  <a:lnTo>
                    <a:pt x="2700" y="1032"/>
                  </a:lnTo>
                  <a:lnTo>
                    <a:pt x="2742" y="1104"/>
                  </a:lnTo>
                  <a:lnTo>
                    <a:pt x="2779" y="1177"/>
                  </a:lnTo>
                  <a:lnTo>
                    <a:pt x="2812" y="1253"/>
                  </a:lnTo>
                  <a:lnTo>
                    <a:pt x="2839" y="1330"/>
                  </a:lnTo>
                  <a:lnTo>
                    <a:pt x="2860" y="1408"/>
                  </a:lnTo>
                  <a:lnTo>
                    <a:pt x="2876" y="1488"/>
                  </a:lnTo>
                  <a:lnTo>
                    <a:pt x="2887" y="1568"/>
                  </a:lnTo>
                  <a:lnTo>
                    <a:pt x="2892" y="1649"/>
                  </a:lnTo>
                  <a:lnTo>
                    <a:pt x="2892" y="1729"/>
                  </a:lnTo>
                  <a:lnTo>
                    <a:pt x="2887" y="1810"/>
                  </a:lnTo>
                  <a:lnTo>
                    <a:pt x="2876" y="1890"/>
                  </a:lnTo>
                  <a:lnTo>
                    <a:pt x="2860" y="1970"/>
                  </a:lnTo>
                  <a:lnTo>
                    <a:pt x="2839" y="2048"/>
                  </a:lnTo>
                  <a:lnTo>
                    <a:pt x="2812" y="2125"/>
                  </a:lnTo>
                  <a:lnTo>
                    <a:pt x="2779" y="2200"/>
                  </a:lnTo>
                  <a:lnTo>
                    <a:pt x="2742" y="2274"/>
                  </a:lnTo>
                  <a:lnTo>
                    <a:pt x="2700" y="2346"/>
                  </a:lnTo>
                  <a:lnTo>
                    <a:pt x="2651" y="2415"/>
                  </a:lnTo>
                  <a:lnTo>
                    <a:pt x="2598" y="2481"/>
                  </a:lnTo>
                  <a:lnTo>
                    <a:pt x="2539" y="2544"/>
                  </a:lnTo>
                  <a:lnTo>
                    <a:pt x="2485" y="2595"/>
                  </a:lnTo>
                  <a:lnTo>
                    <a:pt x="2429" y="2643"/>
                  </a:lnTo>
                  <a:lnTo>
                    <a:pt x="2369" y="2686"/>
                  </a:lnTo>
                  <a:lnTo>
                    <a:pt x="2308" y="2726"/>
                  </a:lnTo>
                  <a:lnTo>
                    <a:pt x="2245" y="2761"/>
                  </a:lnTo>
                  <a:lnTo>
                    <a:pt x="2433" y="3074"/>
                  </a:lnTo>
                  <a:lnTo>
                    <a:pt x="3088" y="2486"/>
                  </a:lnTo>
                  <a:lnTo>
                    <a:pt x="2909" y="2488"/>
                  </a:lnTo>
                  <a:lnTo>
                    <a:pt x="2909" y="2488"/>
                  </a:lnTo>
                  <a:lnTo>
                    <a:pt x="2885" y="2484"/>
                  </a:lnTo>
                  <a:lnTo>
                    <a:pt x="2862" y="2477"/>
                  </a:lnTo>
                  <a:lnTo>
                    <a:pt x="2842" y="2464"/>
                  </a:lnTo>
                  <a:lnTo>
                    <a:pt x="2826" y="2448"/>
                  </a:lnTo>
                  <a:lnTo>
                    <a:pt x="2814" y="2429"/>
                  </a:lnTo>
                  <a:lnTo>
                    <a:pt x="2807" y="2406"/>
                  </a:lnTo>
                  <a:lnTo>
                    <a:pt x="2803" y="2382"/>
                  </a:lnTo>
                  <a:lnTo>
                    <a:pt x="2807" y="2358"/>
                  </a:lnTo>
                  <a:lnTo>
                    <a:pt x="2814" y="2336"/>
                  </a:lnTo>
                  <a:lnTo>
                    <a:pt x="2826" y="2317"/>
                  </a:lnTo>
                  <a:lnTo>
                    <a:pt x="2842" y="2300"/>
                  </a:lnTo>
                  <a:lnTo>
                    <a:pt x="2862" y="2287"/>
                  </a:lnTo>
                  <a:lnTo>
                    <a:pt x="2884" y="2280"/>
                  </a:lnTo>
                  <a:lnTo>
                    <a:pt x="2908" y="2276"/>
                  </a:lnTo>
                  <a:lnTo>
                    <a:pt x="3320" y="2276"/>
                  </a:lnTo>
                  <a:lnTo>
                    <a:pt x="3341" y="2279"/>
                  </a:lnTo>
                  <a:lnTo>
                    <a:pt x="3360" y="2284"/>
                  </a:lnTo>
                  <a:lnTo>
                    <a:pt x="3379" y="2294"/>
                  </a:lnTo>
                  <a:lnTo>
                    <a:pt x="3394" y="2307"/>
                  </a:lnTo>
                  <a:lnTo>
                    <a:pt x="3407" y="2322"/>
                  </a:lnTo>
                  <a:lnTo>
                    <a:pt x="3417" y="2341"/>
                  </a:lnTo>
                  <a:lnTo>
                    <a:pt x="3423" y="2360"/>
                  </a:lnTo>
                  <a:lnTo>
                    <a:pt x="3426" y="2381"/>
                  </a:lnTo>
                  <a:lnTo>
                    <a:pt x="3427" y="2794"/>
                  </a:lnTo>
                  <a:lnTo>
                    <a:pt x="3423" y="2818"/>
                  </a:lnTo>
                  <a:lnTo>
                    <a:pt x="3416" y="2840"/>
                  </a:lnTo>
                  <a:lnTo>
                    <a:pt x="3404" y="2860"/>
                  </a:lnTo>
                  <a:lnTo>
                    <a:pt x="3388" y="2876"/>
                  </a:lnTo>
                  <a:lnTo>
                    <a:pt x="3368" y="2888"/>
                  </a:lnTo>
                  <a:lnTo>
                    <a:pt x="3345" y="2897"/>
                  </a:lnTo>
                  <a:lnTo>
                    <a:pt x="3321" y="2899"/>
                  </a:lnTo>
                  <a:lnTo>
                    <a:pt x="3321" y="2899"/>
                  </a:lnTo>
                  <a:lnTo>
                    <a:pt x="3297" y="2897"/>
                  </a:lnTo>
                  <a:lnTo>
                    <a:pt x="3276" y="2889"/>
                  </a:lnTo>
                  <a:lnTo>
                    <a:pt x="3256" y="2876"/>
                  </a:lnTo>
                  <a:lnTo>
                    <a:pt x="3240" y="2860"/>
                  </a:lnTo>
                  <a:lnTo>
                    <a:pt x="3227" y="2840"/>
                  </a:lnTo>
                  <a:lnTo>
                    <a:pt x="3219" y="2818"/>
                  </a:lnTo>
                  <a:lnTo>
                    <a:pt x="3216" y="2794"/>
                  </a:lnTo>
                  <a:lnTo>
                    <a:pt x="3216" y="2654"/>
                  </a:lnTo>
                  <a:lnTo>
                    <a:pt x="2477" y="3315"/>
                  </a:lnTo>
                  <a:lnTo>
                    <a:pt x="2459" y="3328"/>
                  </a:lnTo>
                  <a:lnTo>
                    <a:pt x="2438" y="3338"/>
                  </a:lnTo>
                  <a:lnTo>
                    <a:pt x="2416" y="3341"/>
                  </a:lnTo>
                  <a:lnTo>
                    <a:pt x="2393" y="3340"/>
                  </a:lnTo>
                  <a:lnTo>
                    <a:pt x="2370" y="3335"/>
                  </a:lnTo>
                  <a:lnTo>
                    <a:pt x="2349" y="3324"/>
                  </a:lnTo>
                  <a:lnTo>
                    <a:pt x="2332" y="3310"/>
                  </a:lnTo>
                  <a:lnTo>
                    <a:pt x="2318" y="3291"/>
                  </a:lnTo>
                  <a:lnTo>
                    <a:pt x="2050" y="2842"/>
                  </a:lnTo>
                  <a:lnTo>
                    <a:pt x="1983" y="2861"/>
                  </a:lnTo>
                  <a:lnTo>
                    <a:pt x="1916" y="2876"/>
                  </a:lnTo>
                  <a:lnTo>
                    <a:pt x="1240" y="3553"/>
                  </a:lnTo>
                  <a:lnTo>
                    <a:pt x="1224" y="3566"/>
                  </a:lnTo>
                  <a:lnTo>
                    <a:pt x="1206" y="3575"/>
                  </a:lnTo>
                  <a:lnTo>
                    <a:pt x="1186" y="3581"/>
                  </a:lnTo>
                  <a:lnTo>
                    <a:pt x="1167" y="3583"/>
                  </a:lnTo>
                  <a:lnTo>
                    <a:pt x="1147" y="3581"/>
                  </a:lnTo>
                  <a:lnTo>
                    <a:pt x="1127" y="3575"/>
                  </a:lnTo>
                  <a:lnTo>
                    <a:pt x="1109" y="3566"/>
                  </a:lnTo>
                  <a:lnTo>
                    <a:pt x="1093" y="3553"/>
                  </a:lnTo>
                  <a:lnTo>
                    <a:pt x="1077" y="3533"/>
                  </a:lnTo>
                  <a:lnTo>
                    <a:pt x="1068" y="3512"/>
                  </a:lnTo>
                  <a:lnTo>
                    <a:pt x="1062" y="3489"/>
                  </a:lnTo>
                  <a:lnTo>
                    <a:pt x="1062" y="3467"/>
                  </a:lnTo>
                  <a:lnTo>
                    <a:pt x="1068" y="3444"/>
                  </a:lnTo>
                  <a:lnTo>
                    <a:pt x="1077" y="3423"/>
                  </a:lnTo>
                  <a:lnTo>
                    <a:pt x="1093" y="3404"/>
                  </a:lnTo>
                  <a:lnTo>
                    <a:pt x="1191" y="3303"/>
                  </a:lnTo>
                  <a:lnTo>
                    <a:pt x="1106" y="3275"/>
                  </a:lnTo>
                  <a:lnTo>
                    <a:pt x="1020" y="3240"/>
                  </a:lnTo>
                  <a:lnTo>
                    <a:pt x="937" y="3202"/>
                  </a:lnTo>
                  <a:lnTo>
                    <a:pt x="857" y="3159"/>
                  </a:lnTo>
                  <a:lnTo>
                    <a:pt x="778" y="3112"/>
                  </a:lnTo>
                  <a:lnTo>
                    <a:pt x="703" y="3061"/>
                  </a:lnTo>
                  <a:lnTo>
                    <a:pt x="630" y="3005"/>
                  </a:lnTo>
                  <a:lnTo>
                    <a:pt x="559" y="2946"/>
                  </a:lnTo>
                  <a:lnTo>
                    <a:pt x="493" y="2882"/>
                  </a:lnTo>
                  <a:lnTo>
                    <a:pt x="430" y="2815"/>
                  </a:lnTo>
                  <a:lnTo>
                    <a:pt x="370" y="2745"/>
                  </a:lnTo>
                  <a:lnTo>
                    <a:pt x="313" y="2669"/>
                  </a:lnTo>
                  <a:lnTo>
                    <a:pt x="260" y="2590"/>
                  </a:lnTo>
                  <a:lnTo>
                    <a:pt x="212" y="2508"/>
                  </a:lnTo>
                  <a:lnTo>
                    <a:pt x="168" y="2423"/>
                  </a:lnTo>
                  <a:lnTo>
                    <a:pt x="129" y="2337"/>
                  </a:lnTo>
                  <a:lnTo>
                    <a:pt x="96" y="2248"/>
                  </a:lnTo>
                  <a:lnTo>
                    <a:pt x="66" y="2158"/>
                  </a:lnTo>
                  <a:lnTo>
                    <a:pt x="42" y="2066"/>
                  </a:lnTo>
                  <a:lnTo>
                    <a:pt x="24" y="1973"/>
                  </a:lnTo>
                  <a:lnTo>
                    <a:pt x="11" y="1879"/>
                  </a:lnTo>
                  <a:lnTo>
                    <a:pt x="2" y="1785"/>
                  </a:lnTo>
                  <a:lnTo>
                    <a:pt x="0" y="1689"/>
                  </a:lnTo>
                  <a:lnTo>
                    <a:pt x="2" y="1592"/>
                  </a:lnTo>
                  <a:lnTo>
                    <a:pt x="11" y="1498"/>
                  </a:lnTo>
                  <a:lnTo>
                    <a:pt x="24" y="1403"/>
                  </a:lnTo>
                  <a:lnTo>
                    <a:pt x="42" y="1310"/>
                  </a:lnTo>
                  <a:lnTo>
                    <a:pt x="65" y="1219"/>
                  </a:lnTo>
                  <a:lnTo>
                    <a:pt x="93" y="1130"/>
                  </a:lnTo>
                  <a:lnTo>
                    <a:pt x="127" y="1042"/>
                  </a:lnTo>
                  <a:lnTo>
                    <a:pt x="165" y="957"/>
                  </a:lnTo>
                  <a:lnTo>
                    <a:pt x="209" y="873"/>
                  </a:lnTo>
                  <a:lnTo>
                    <a:pt x="256" y="792"/>
                  </a:lnTo>
                  <a:lnTo>
                    <a:pt x="308" y="713"/>
                  </a:lnTo>
                  <a:lnTo>
                    <a:pt x="366" y="637"/>
                  </a:lnTo>
                  <a:lnTo>
                    <a:pt x="428" y="564"/>
                  </a:lnTo>
                  <a:lnTo>
                    <a:pt x="493" y="495"/>
                  </a:lnTo>
                  <a:lnTo>
                    <a:pt x="564" y="428"/>
                  </a:lnTo>
                  <a:lnTo>
                    <a:pt x="636" y="367"/>
                  </a:lnTo>
                  <a:lnTo>
                    <a:pt x="713" y="310"/>
                  </a:lnTo>
                  <a:lnTo>
                    <a:pt x="791" y="257"/>
                  </a:lnTo>
                  <a:lnTo>
                    <a:pt x="871" y="209"/>
                  </a:lnTo>
                  <a:lnTo>
                    <a:pt x="955" y="166"/>
                  </a:lnTo>
                  <a:lnTo>
                    <a:pt x="1041" y="128"/>
                  </a:lnTo>
                  <a:lnTo>
                    <a:pt x="1127" y="94"/>
                  </a:lnTo>
                  <a:lnTo>
                    <a:pt x="1218" y="66"/>
                  </a:lnTo>
                  <a:lnTo>
                    <a:pt x="1309" y="42"/>
                  </a:lnTo>
                  <a:lnTo>
                    <a:pt x="1401" y="23"/>
                  </a:lnTo>
                  <a:lnTo>
                    <a:pt x="1495" y="10"/>
                  </a:lnTo>
                  <a:lnTo>
                    <a:pt x="1590" y="3"/>
                  </a:lnTo>
                  <a:lnTo>
                    <a:pt x="16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16" name="Freeform 193"/>
          <p:cNvSpPr>
            <a:spLocks noEditPoints="1"/>
          </p:cNvSpPr>
          <p:nvPr/>
        </p:nvSpPr>
        <p:spPr bwMode="auto">
          <a:xfrm>
            <a:off x="5782028" y="1682292"/>
            <a:ext cx="398463" cy="568325"/>
          </a:xfrm>
          <a:custGeom>
            <a:avLst/>
            <a:gdLst>
              <a:gd name="T0" fmla="*/ 456 w 2507"/>
              <a:gd name="T1" fmla="*/ 1800 h 3583"/>
              <a:gd name="T2" fmla="*/ 302 w 2507"/>
              <a:gd name="T3" fmla="*/ 1907 h 3583"/>
              <a:gd name="T4" fmla="*/ 214 w 2507"/>
              <a:gd name="T5" fmla="*/ 2073 h 3583"/>
              <a:gd name="T6" fmla="*/ 2306 w 2507"/>
              <a:gd name="T7" fmla="*/ 2185 h 3583"/>
              <a:gd name="T8" fmla="*/ 2278 w 2507"/>
              <a:gd name="T9" fmla="*/ 2027 h 3583"/>
              <a:gd name="T10" fmla="*/ 2172 w 2507"/>
              <a:gd name="T11" fmla="*/ 1874 h 3583"/>
              <a:gd name="T12" fmla="*/ 2006 w 2507"/>
              <a:gd name="T13" fmla="*/ 1785 h 3583"/>
              <a:gd name="T14" fmla="*/ 820 w 2507"/>
              <a:gd name="T15" fmla="*/ 806 h 3583"/>
              <a:gd name="T16" fmla="*/ 820 w 2507"/>
              <a:gd name="T17" fmla="*/ 806 h 3583"/>
              <a:gd name="T18" fmla="*/ 2219 w 2507"/>
              <a:gd name="T19" fmla="*/ 10 h 3583"/>
              <a:gd name="T20" fmla="*/ 2273 w 2507"/>
              <a:gd name="T21" fmla="*/ 78 h 3583"/>
              <a:gd name="T22" fmla="*/ 2266 w 2507"/>
              <a:gd name="T23" fmla="*/ 319 h 3583"/>
              <a:gd name="T24" fmla="*/ 2195 w 2507"/>
              <a:gd name="T25" fmla="*/ 515 h 3583"/>
              <a:gd name="T26" fmla="*/ 2123 w 2507"/>
              <a:gd name="T27" fmla="*/ 564 h 3583"/>
              <a:gd name="T28" fmla="*/ 2038 w 2507"/>
              <a:gd name="T29" fmla="*/ 538 h 3583"/>
              <a:gd name="T30" fmla="*/ 2007 w 2507"/>
              <a:gd name="T31" fmla="*/ 458 h 3583"/>
              <a:gd name="T32" fmla="*/ 2054 w 2507"/>
              <a:gd name="T33" fmla="*/ 339 h 3583"/>
              <a:gd name="T34" fmla="*/ 2074 w 2507"/>
              <a:gd name="T35" fmla="*/ 202 h 3583"/>
              <a:gd name="T36" fmla="*/ 447 w 2507"/>
              <a:gd name="T37" fmla="*/ 315 h 3583"/>
              <a:gd name="T38" fmla="*/ 538 w 2507"/>
              <a:gd name="T39" fmla="*/ 484 h 3583"/>
              <a:gd name="T40" fmla="*/ 697 w 2507"/>
              <a:gd name="T41" fmla="*/ 589 h 3583"/>
              <a:gd name="T42" fmla="*/ 1833 w 2507"/>
              <a:gd name="T43" fmla="*/ 614 h 3583"/>
              <a:gd name="T44" fmla="*/ 1886 w 2507"/>
              <a:gd name="T45" fmla="*/ 682 h 3583"/>
              <a:gd name="T46" fmla="*/ 1969 w 2507"/>
              <a:gd name="T47" fmla="*/ 1575 h 3583"/>
              <a:gd name="T48" fmla="*/ 2192 w 2507"/>
              <a:gd name="T49" fmla="*/ 1644 h 3583"/>
              <a:gd name="T50" fmla="*/ 2370 w 2507"/>
              <a:gd name="T51" fmla="*/ 1790 h 3583"/>
              <a:gd name="T52" fmla="*/ 2479 w 2507"/>
              <a:gd name="T53" fmla="*/ 1994 h 3583"/>
              <a:gd name="T54" fmla="*/ 2507 w 2507"/>
              <a:gd name="T55" fmla="*/ 2285 h 3583"/>
              <a:gd name="T56" fmla="*/ 2469 w 2507"/>
              <a:gd name="T57" fmla="*/ 2365 h 3583"/>
              <a:gd name="T58" fmla="*/ 1083 w 2507"/>
              <a:gd name="T59" fmla="*/ 2386 h 3583"/>
              <a:gd name="T60" fmla="*/ 1395 w 2507"/>
              <a:gd name="T61" fmla="*/ 2550 h 3583"/>
              <a:gd name="T62" fmla="*/ 1473 w 2507"/>
              <a:gd name="T63" fmla="*/ 2514 h 3583"/>
              <a:gd name="T64" fmla="*/ 1551 w 2507"/>
              <a:gd name="T65" fmla="*/ 2554 h 3583"/>
              <a:gd name="T66" fmla="*/ 1570 w 2507"/>
              <a:gd name="T67" fmla="*/ 2640 h 3583"/>
              <a:gd name="T68" fmla="*/ 1315 w 2507"/>
              <a:gd name="T69" fmla="*/ 3561 h 3583"/>
              <a:gd name="T70" fmla="*/ 1232 w 2507"/>
              <a:gd name="T71" fmla="*/ 3581 h 3583"/>
              <a:gd name="T72" fmla="*/ 1164 w 2507"/>
              <a:gd name="T73" fmla="*/ 3528 h 3583"/>
              <a:gd name="T74" fmla="*/ 78 w 2507"/>
              <a:gd name="T75" fmla="*/ 2384 h 3583"/>
              <a:gd name="T76" fmla="*/ 11 w 2507"/>
              <a:gd name="T77" fmla="*/ 2330 h 3583"/>
              <a:gd name="T78" fmla="*/ 3 w 2507"/>
              <a:gd name="T79" fmla="*/ 2110 h 3583"/>
              <a:gd name="T80" fmla="*/ 73 w 2507"/>
              <a:gd name="T81" fmla="*/ 1886 h 3583"/>
              <a:gd name="T82" fmla="*/ 218 w 2507"/>
              <a:gd name="T83" fmla="*/ 1709 h 3583"/>
              <a:gd name="T84" fmla="*/ 422 w 2507"/>
              <a:gd name="T85" fmla="*/ 1599 h 3583"/>
              <a:gd name="T86" fmla="*/ 618 w 2507"/>
              <a:gd name="T87" fmla="*/ 1572 h 3583"/>
              <a:gd name="T88" fmla="*/ 464 w 2507"/>
              <a:gd name="T89" fmla="*/ 689 h 3583"/>
              <a:gd name="T90" fmla="*/ 310 w 2507"/>
              <a:gd name="T91" fmla="*/ 513 h 3583"/>
              <a:gd name="T92" fmla="*/ 236 w 2507"/>
              <a:gd name="T93" fmla="*/ 279 h 3583"/>
              <a:gd name="T94" fmla="*/ 242 w 2507"/>
              <a:gd name="T95" fmla="*/ 56 h 3583"/>
              <a:gd name="T96" fmla="*/ 310 w 2507"/>
              <a:gd name="T97" fmla="*/ 3 h 3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7" h="3583">
                <a:moveTo>
                  <a:pt x="600" y="1773"/>
                </a:moveTo>
                <a:lnTo>
                  <a:pt x="550" y="1776"/>
                </a:lnTo>
                <a:lnTo>
                  <a:pt x="502" y="1785"/>
                </a:lnTo>
                <a:lnTo>
                  <a:pt x="456" y="1800"/>
                </a:lnTo>
                <a:lnTo>
                  <a:pt x="413" y="1820"/>
                </a:lnTo>
                <a:lnTo>
                  <a:pt x="373" y="1845"/>
                </a:lnTo>
                <a:lnTo>
                  <a:pt x="336" y="1874"/>
                </a:lnTo>
                <a:lnTo>
                  <a:pt x="302" y="1907"/>
                </a:lnTo>
                <a:lnTo>
                  <a:pt x="273" y="1944"/>
                </a:lnTo>
                <a:lnTo>
                  <a:pt x="249" y="1984"/>
                </a:lnTo>
                <a:lnTo>
                  <a:pt x="228" y="2027"/>
                </a:lnTo>
                <a:lnTo>
                  <a:pt x="214" y="2073"/>
                </a:lnTo>
                <a:lnTo>
                  <a:pt x="205" y="2122"/>
                </a:lnTo>
                <a:lnTo>
                  <a:pt x="202" y="2171"/>
                </a:lnTo>
                <a:lnTo>
                  <a:pt x="202" y="2185"/>
                </a:lnTo>
                <a:lnTo>
                  <a:pt x="2306" y="2185"/>
                </a:lnTo>
                <a:lnTo>
                  <a:pt x="2306" y="2171"/>
                </a:lnTo>
                <a:lnTo>
                  <a:pt x="2302" y="2122"/>
                </a:lnTo>
                <a:lnTo>
                  <a:pt x="2294" y="2073"/>
                </a:lnTo>
                <a:lnTo>
                  <a:pt x="2278" y="2027"/>
                </a:lnTo>
                <a:lnTo>
                  <a:pt x="2259" y="1984"/>
                </a:lnTo>
                <a:lnTo>
                  <a:pt x="2234" y="1944"/>
                </a:lnTo>
                <a:lnTo>
                  <a:pt x="2204" y="1907"/>
                </a:lnTo>
                <a:lnTo>
                  <a:pt x="2172" y="1874"/>
                </a:lnTo>
                <a:lnTo>
                  <a:pt x="2135" y="1845"/>
                </a:lnTo>
                <a:lnTo>
                  <a:pt x="2095" y="1820"/>
                </a:lnTo>
                <a:lnTo>
                  <a:pt x="2051" y="1800"/>
                </a:lnTo>
                <a:lnTo>
                  <a:pt x="2006" y="1785"/>
                </a:lnTo>
                <a:lnTo>
                  <a:pt x="1958" y="1776"/>
                </a:lnTo>
                <a:lnTo>
                  <a:pt x="1908" y="1773"/>
                </a:lnTo>
                <a:lnTo>
                  <a:pt x="600" y="1773"/>
                </a:lnTo>
                <a:close/>
                <a:moveTo>
                  <a:pt x="820" y="806"/>
                </a:moveTo>
                <a:lnTo>
                  <a:pt x="820" y="1572"/>
                </a:lnTo>
                <a:lnTo>
                  <a:pt x="1687" y="1572"/>
                </a:lnTo>
                <a:lnTo>
                  <a:pt x="1687" y="806"/>
                </a:lnTo>
                <a:lnTo>
                  <a:pt x="820" y="806"/>
                </a:lnTo>
                <a:close/>
                <a:moveTo>
                  <a:pt x="333" y="0"/>
                </a:moveTo>
                <a:lnTo>
                  <a:pt x="2174" y="0"/>
                </a:lnTo>
                <a:lnTo>
                  <a:pt x="2198" y="3"/>
                </a:lnTo>
                <a:lnTo>
                  <a:pt x="2219" y="10"/>
                </a:lnTo>
                <a:lnTo>
                  <a:pt x="2237" y="22"/>
                </a:lnTo>
                <a:lnTo>
                  <a:pt x="2253" y="38"/>
                </a:lnTo>
                <a:lnTo>
                  <a:pt x="2265" y="56"/>
                </a:lnTo>
                <a:lnTo>
                  <a:pt x="2273" y="78"/>
                </a:lnTo>
                <a:lnTo>
                  <a:pt x="2275" y="101"/>
                </a:lnTo>
                <a:lnTo>
                  <a:pt x="2275" y="215"/>
                </a:lnTo>
                <a:lnTo>
                  <a:pt x="2273" y="268"/>
                </a:lnTo>
                <a:lnTo>
                  <a:pt x="2266" y="319"/>
                </a:lnTo>
                <a:lnTo>
                  <a:pt x="2254" y="370"/>
                </a:lnTo>
                <a:lnTo>
                  <a:pt x="2239" y="421"/>
                </a:lnTo>
                <a:lnTo>
                  <a:pt x="2219" y="469"/>
                </a:lnTo>
                <a:lnTo>
                  <a:pt x="2195" y="515"/>
                </a:lnTo>
                <a:lnTo>
                  <a:pt x="2181" y="534"/>
                </a:lnTo>
                <a:lnTo>
                  <a:pt x="2163" y="549"/>
                </a:lnTo>
                <a:lnTo>
                  <a:pt x="2144" y="559"/>
                </a:lnTo>
                <a:lnTo>
                  <a:pt x="2123" y="564"/>
                </a:lnTo>
                <a:lnTo>
                  <a:pt x="2100" y="565"/>
                </a:lnTo>
                <a:lnTo>
                  <a:pt x="2078" y="562"/>
                </a:lnTo>
                <a:lnTo>
                  <a:pt x="2057" y="552"/>
                </a:lnTo>
                <a:lnTo>
                  <a:pt x="2038" y="538"/>
                </a:lnTo>
                <a:lnTo>
                  <a:pt x="2024" y="521"/>
                </a:lnTo>
                <a:lnTo>
                  <a:pt x="2013" y="501"/>
                </a:lnTo>
                <a:lnTo>
                  <a:pt x="2008" y="480"/>
                </a:lnTo>
                <a:lnTo>
                  <a:pt x="2007" y="458"/>
                </a:lnTo>
                <a:lnTo>
                  <a:pt x="2011" y="436"/>
                </a:lnTo>
                <a:lnTo>
                  <a:pt x="2021" y="414"/>
                </a:lnTo>
                <a:lnTo>
                  <a:pt x="2039" y="377"/>
                </a:lnTo>
                <a:lnTo>
                  <a:pt x="2054" y="339"/>
                </a:lnTo>
                <a:lnTo>
                  <a:pt x="2065" y="299"/>
                </a:lnTo>
                <a:lnTo>
                  <a:pt x="2072" y="257"/>
                </a:lnTo>
                <a:lnTo>
                  <a:pt x="2074" y="215"/>
                </a:lnTo>
                <a:lnTo>
                  <a:pt x="2074" y="202"/>
                </a:lnTo>
                <a:lnTo>
                  <a:pt x="434" y="202"/>
                </a:lnTo>
                <a:lnTo>
                  <a:pt x="434" y="215"/>
                </a:lnTo>
                <a:lnTo>
                  <a:pt x="437" y="266"/>
                </a:lnTo>
                <a:lnTo>
                  <a:pt x="447" y="315"/>
                </a:lnTo>
                <a:lnTo>
                  <a:pt x="462" y="362"/>
                </a:lnTo>
                <a:lnTo>
                  <a:pt x="481" y="405"/>
                </a:lnTo>
                <a:lnTo>
                  <a:pt x="508" y="447"/>
                </a:lnTo>
                <a:lnTo>
                  <a:pt x="538" y="484"/>
                </a:lnTo>
                <a:lnTo>
                  <a:pt x="572" y="517"/>
                </a:lnTo>
                <a:lnTo>
                  <a:pt x="611" y="546"/>
                </a:lnTo>
                <a:lnTo>
                  <a:pt x="652" y="571"/>
                </a:lnTo>
                <a:lnTo>
                  <a:pt x="697" y="589"/>
                </a:lnTo>
                <a:lnTo>
                  <a:pt x="743" y="603"/>
                </a:lnTo>
                <a:lnTo>
                  <a:pt x="1788" y="603"/>
                </a:lnTo>
                <a:lnTo>
                  <a:pt x="1811" y="607"/>
                </a:lnTo>
                <a:lnTo>
                  <a:pt x="1833" y="614"/>
                </a:lnTo>
                <a:lnTo>
                  <a:pt x="1851" y="626"/>
                </a:lnTo>
                <a:lnTo>
                  <a:pt x="1866" y="641"/>
                </a:lnTo>
                <a:lnTo>
                  <a:pt x="1878" y="660"/>
                </a:lnTo>
                <a:lnTo>
                  <a:pt x="1886" y="682"/>
                </a:lnTo>
                <a:lnTo>
                  <a:pt x="1889" y="704"/>
                </a:lnTo>
                <a:lnTo>
                  <a:pt x="1889" y="1572"/>
                </a:lnTo>
                <a:lnTo>
                  <a:pt x="1908" y="1572"/>
                </a:lnTo>
                <a:lnTo>
                  <a:pt x="1969" y="1575"/>
                </a:lnTo>
                <a:lnTo>
                  <a:pt x="2028" y="1583"/>
                </a:lnTo>
                <a:lnTo>
                  <a:pt x="2085" y="1599"/>
                </a:lnTo>
                <a:lnTo>
                  <a:pt x="2140" y="1618"/>
                </a:lnTo>
                <a:lnTo>
                  <a:pt x="2192" y="1644"/>
                </a:lnTo>
                <a:lnTo>
                  <a:pt x="2242" y="1674"/>
                </a:lnTo>
                <a:lnTo>
                  <a:pt x="2288" y="1709"/>
                </a:lnTo>
                <a:lnTo>
                  <a:pt x="2331" y="1748"/>
                </a:lnTo>
                <a:lnTo>
                  <a:pt x="2370" y="1790"/>
                </a:lnTo>
                <a:lnTo>
                  <a:pt x="2404" y="1836"/>
                </a:lnTo>
                <a:lnTo>
                  <a:pt x="2435" y="1886"/>
                </a:lnTo>
                <a:lnTo>
                  <a:pt x="2460" y="1938"/>
                </a:lnTo>
                <a:lnTo>
                  <a:pt x="2479" y="1994"/>
                </a:lnTo>
                <a:lnTo>
                  <a:pt x="2495" y="2050"/>
                </a:lnTo>
                <a:lnTo>
                  <a:pt x="2503" y="2110"/>
                </a:lnTo>
                <a:lnTo>
                  <a:pt x="2507" y="2171"/>
                </a:lnTo>
                <a:lnTo>
                  <a:pt x="2507" y="2285"/>
                </a:lnTo>
                <a:lnTo>
                  <a:pt x="2504" y="2309"/>
                </a:lnTo>
                <a:lnTo>
                  <a:pt x="2497" y="2330"/>
                </a:lnTo>
                <a:lnTo>
                  <a:pt x="2485" y="2348"/>
                </a:lnTo>
                <a:lnTo>
                  <a:pt x="2469" y="2365"/>
                </a:lnTo>
                <a:lnTo>
                  <a:pt x="2450" y="2377"/>
                </a:lnTo>
                <a:lnTo>
                  <a:pt x="2429" y="2384"/>
                </a:lnTo>
                <a:lnTo>
                  <a:pt x="2406" y="2386"/>
                </a:lnTo>
                <a:lnTo>
                  <a:pt x="1083" y="2386"/>
                </a:lnTo>
                <a:lnTo>
                  <a:pt x="1253" y="3068"/>
                </a:lnTo>
                <a:lnTo>
                  <a:pt x="1374" y="2591"/>
                </a:lnTo>
                <a:lnTo>
                  <a:pt x="1382" y="2568"/>
                </a:lnTo>
                <a:lnTo>
                  <a:pt x="1395" y="2550"/>
                </a:lnTo>
                <a:lnTo>
                  <a:pt x="1411" y="2534"/>
                </a:lnTo>
                <a:lnTo>
                  <a:pt x="1429" y="2523"/>
                </a:lnTo>
                <a:lnTo>
                  <a:pt x="1450" y="2516"/>
                </a:lnTo>
                <a:lnTo>
                  <a:pt x="1473" y="2514"/>
                </a:lnTo>
                <a:lnTo>
                  <a:pt x="1496" y="2517"/>
                </a:lnTo>
                <a:lnTo>
                  <a:pt x="1517" y="2526"/>
                </a:lnTo>
                <a:lnTo>
                  <a:pt x="1536" y="2538"/>
                </a:lnTo>
                <a:lnTo>
                  <a:pt x="1551" y="2554"/>
                </a:lnTo>
                <a:lnTo>
                  <a:pt x="1563" y="2573"/>
                </a:lnTo>
                <a:lnTo>
                  <a:pt x="1570" y="2594"/>
                </a:lnTo>
                <a:lnTo>
                  <a:pt x="1572" y="2616"/>
                </a:lnTo>
                <a:lnTo>
                  <a:pt x="1570" y="2640"/>
                </a:lnTo>
                <a:lnTo>
                  <a:pt x="1351" y="3507"/>
                </a:lnTo>
                <a:lnTo>
                  <a:pt x="1344" y="3528"/>
                </a:lnTo>
                <a:lnTo>
                  <a:pt x="1332" y="3546"/>
                </a:lnTo>
                <a:lnTo>
                  <a:pt x="1315" y="3561"/>
                </a:lnTo>
                <a:lnTo>
                  <a:pt x="1297" y="3573"/>
                </a:lnTo>
                <a:lnTo>
                  <a:pt x="1276" y="3581"/>
                </a:lnTo>
                <a:lnTo>
                  <a:pt x="1253" y="3583"/>
                </a:lnTo>
                <a:lnTo>
                  <a:pt x="1232" y="3581"/>
                </a:lnTo>
                <a:lnTo>
                  <a:pt x="1210" y="3573"/>
                </a:lnTo>
                <a:lnTo>
                  <a:pt x="1191" y="3561"/>
                </a:lnTo>
                <a:lnTo>
                  <a:pt x="1176" y="3546"/>
                </a:lnTo>
                <a:lnTo>
                  <a:pt x="1164" y="3528"/>
                </a:lnTo>
                <a:lnTo>
                  <a:pt x="1155" y="3507"/>
                </a:lnTo>
                <a:lnTo>
                  <a:pt x="875" y="2386"/>
                </a:lnTo>
                <a:lnTo>
                  <a:pt x="101" y="2386"/>
                </a:lnTo>
                <a:lnTo>
                  <a:pt x="78" y="2384"/>
                </a:lnTo>
                <a:lnTo>
                  <a:pt x="56" y="2377"/>
                </a:lnTo>
                <a:lnTo>
                  <a:pt x="38" y="2365"/>
                </a:lnTo>
                <a:lnTo>
                  <a:pt x="23" y="2348"/>
                </a:lnTo>
                <a:lnTo>
                  <a:pt x="11" y="2330"/>
                </a:lnTo>
                <a:lnTo>
                  <a:pt x="3" y="2309"/>
                </a:lnTo>
                <a:lnTo>
                  <a:pt x="0" y="2285"/>
                </a:lnTo>
                <a:lnTo>
                  <a:pt x="0" y="2171"/>
                </a:lnTo>
                <a:lnTo>
                  <a:pt x="3" y="2110"/>
                </a:lnTo>
                <a:lnTo>
                  <a:pt x="13" y="2050"/>
                </a:lnTo>
                <a:lnTo>
                  <a:pt x="27" y="1994"/>
                </a:lnTo>
                <a:lnTo>
                  <a:pt x="48" y="1938"/>
                </a:lnTo>
                <a:lnTo>
                  <a:pt x="73" y="1886"/>
                </a:lnTo>
                <a:lnTo>
                  <a:pt x="103" y="1836"/>
                </a:lnTo>
                <a:lnTo>
                  <a:pt x="137" y="1790"/>
                </a:lnTo>
                <a:lnTo>
                  <a:pt x="176" y="1748"/>
                </a:lnTo>
                <a:lnTo>
                  <a:pt x="218" y="1709"/>
                </a:lnTo>
                <a:lnTo>
                  <a:pt x="265" y="1674"/>
                </a:lnTo>
                <a:lnTo>
                  <a:pt x="314" y="1644"/>
                </a:lnTo>
                <a:lnTo>
                  <a:pt x="366" y="1618"/>
                </a:lnTo>
                <a:lnTo>
                  <a:pt x="422" y="1599"/>
                </a:lnTo>
                <a:lnTo>
                  <a:pt x="479" y="1583"/>
                </a:lnTo>
                <a:lnTo>
                  <a:pt x="539" y="1575"/>
                </a:lnTo>
                <a:lnTo>
                  <a:pt x="600" y="1572"/>
                </a:lnTo>
                <a:lnTo>
                  <a:pt x="618" y="1572"/>
                </a:lnTo>
                <a:lnTo>
                  <a:pt x="618" y="773"/>
                </a:lnTo>
                <a:lnTo>
                  <a:pt x="564" y="750"/>
                </a:lnTo>
                <a:lnTo>
                  <a:pt x="512" y="723"/>
                </a:lnTo>
                <a:lnTo>
                  <a:pt x="464" y="689"/>
                </a:lnTo>
                <a:lnTo>
                  <a:pt x="418" y="651"/>
                </a:lnTo>
                <a:lnTo>
                  <a:pt x="378" y="610"/>
                </a:lnTo>
                <a:lnTo>
                  <a:pt x="341" y="563"/>
                </a:lnTo>
                <a:lnTo>
                  <a:pt x="310" y="513"/>
                </a:lnTo>
                <a:lnTo>
                  <a:pt x="283" y="459"/>
                </a:lnTo>
                <a:lnTo>
                  <a:pt x="261" y="402"/>
                </a:lnTo>
                <a:lnTo>
                  <a:pt x="246" y="342"/>
                </a:lnTo>
                <a:lnTo>
                  <a:pt x="236" y="279"/>
                </a:lnTo>
                <a:lnTo>
                  <a:pt x="233" y="215"/>
                </a:lnTo>
                <a:lnTo>
                  <a:pt x="233" y="101"/>
                </a:lnTo>
                <a:lnTo>
                  <a:pt x="235" y="78"/>
                </a:lnTo>
                <a:lnTo>
                  <a:pt x="242" y="56"/>
                </a:lnTo>
                <a:lnTo>
                  <a:pt x="254" y="38"/>
                </a:lnTo>
                <a:lnTo>
                  <a:pt x="270" y="22"/>
                </a:lnTo>
                <a:lnTo>
                  <a:pt x="288" y="10"/>
                </a:lnTo>
                <a:lnTo>
                  <a:pt x="310" y="3"/>
                </a:lnTo>
                <a:lnTo>
                  <a:pt x="33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17" name="Group 806"/>
          <p:cNvGrpSpPr/>
          <p:nvPr/>
        </p:nvGrpSpPr>
        <p:grpSpPr>
          <a:xfrm>
            <a:off x="4761603" y="1717217"/>
            <a:ext cx="568325" cy="496888"/>
            <a:chOff x="1597025" y="2717800"/>
            <a:chExt cx="568325" cy="496888"/>
          </a:xfrm>
          <a:solidFill>
            <a:srgbClr val="000000"/>
          </a:solidFill>
        </p:grpSpPr>
        <p:sp>
          <p:nvSpPr>
            <p:cNvPr id="518" name="Freeform 199"/>
            <p:cNvSpPr>
              <a:spLocks noEditPoints="1"/>
            </p:cNvSpPr>
            <p:nvPr/>
          </p:nvSpPr>
          <p:spPr bwMode="auto">
            <a:xfrm>
              <a:off x="1689100" y="2932113"/>
              <a:ext cx="385763" cy="123825"/>
            </a:xfrm>
            <a:custGeom>
              <a:avLst/>
              <a:gdLst>
                <a:gd name="T0" fmla="*/ 492 w 2430"/>
                <a:gd name="T1" fmla="*/ 202 h 779"/>
                <a:gd name="T2" fmla="*/ 276 w 2430"/>
                <a:gd name="T3" fmla="*/ 577 h 779"/>
                <a:gd name="T4" fmla="*/ 2154 w 2430"/>
                <a:gd name="T5" fmla="*/ 577 h 779"/>
                <a:gd name="T6" fmla="*/ 1937 w 2430"/>
                <a:gd name="T7" fmla="*/ 202 h 779"/>
                <a:gd name="T8" fmla="*/ 492 w 2430"/>
                <a:gd name="T9" fmla="*/ 202 h 779"/>
                <a:gd name="T10" fmla="*/ 434 w 2430"/>
                <a:gd name="T11" fmla="*/ 0 h 779"/>
                <a:gd name="T12" fmla="*/ 1995 w 2430"/>
                <a:gd name="T13" fmla="*/ 0 h 779"/>
                <a:gd name="T14" fmla="*/ 2017 w 2430"/>
                <a:gd name="T15" fmla="*/ 2 h 779"/>
                <a:gd name="T16" fmla="*/ 2036 w 2430"/>
                <a:gd name="T17" fmla="*/ 8 h 779"/>
                <a:gd name="T18" fmla="*/ 2055 w 2430"/>
                <a:gd name="T19" fmla="*/ 18 h 779"/>
                <a:gd name="T20" fmla="*/ 2071 w 2430"/>
                <a:gd name="T21" fmla="*/ 32 h 779"/>
                <a:gd name="T22" fmla="*/ 2083 w 2430"/>
                <a:gd name="T23" fmla="*/ 50 h 779"/>
                <a:gd name="T24" fmla="*/ 2417 w 2430"/>
                <a:gd name="T25" fmla="*/ 627 h 779"/>
                <a:gd name="T26" fmla="*/ 2426 w 2430"/>
                <a:gd name="T27" fmla="*/ 646 h 779"/>
                <a:gd name="T28" fmla="*/ 2430 w 2430"/>
                <a:gd name="T29" fmla="*/ 667 h 779"/>
                <a:gd name="T30" fmla="*/ 2430 w 2430"/>
                <a:gd name="T31" fmla="*/ 689 h 779"/>
                <a:gd name="T32" fmla="*/ 2426 w 2430"/>
                <a:gd name="T33" fmla="*/ 709 h 779"/>
                <a:gd name="T34" fmla="*/ 2417 w 2430"/>
                <a:gd name="T35" fmla="*/ 729 h 779"/>
                <a:gd name="T36" fmla="*/ 2404 w 2430"/>
                <a:gd name="T37" fmla="*/ 745 h 779"/>
                <a:gd name="T38" fmla="*/ 2389 w 2430"/>
                <a:gd name="T39" fmla="*/ 759 h 779"/>
                <a:gd name="T40" fmla="*/ 2370 w 2430"/>
                <a:gd name="T41" fmla="*/ 770 h 779"/>
                <a:gd name="T42" fmla="*/ 2350 w 2430"/>
                <a:gd name="T43" fmla="*/ 777 h 779"/>
                <a:gd name="T44" fmla="*/ 2329 w 2430"/>
                <a:gd name="T45" fmla="*/ 779 h 779"/>
                <a:gd name="T46" fmla="*/ 101 w 2430"/>
                <a:gd name="T47" fmla="*/ 779 h 779"/>
                <a:gd name="T48" fmla="*/ 79 w 2430"/>
                <a:gd name="T49" fmla="*/ 777 h 779"/>
                <a:gd name="T50" fmla="*/ 59 w 2430"/>
                <a:gd name="T51" fmla="*/ 770 h 779"/>
                <a:gd name="T52" fmla="*/ 41 w 2430"/>
                <a:gd name="T53" fmla="*/ 759 h 779"/>
                <a:gd name="T54" fmla="*/ 25 w 2430"/>
                <a:gd name="T55" fmla="*/ 745 h 779"/>
                <a:gd name="T56" fmla="*/ 13 w 2430"/>
                <a:gd name="T57" fmla="*/ 729 h 779"/>
                <a:gd name="T58" fmla="*/ 4 w 2430"/>
                <a:gd name="T59" fmla="*/ 709 h 779"/>
                <a:gd name="T60" fmla="*/ 0 w 2430"/>
                <a:gd name="T61" fmla="*/ 689 h 779"/>
                <a:gd name="T62" fmla="*/ 0 w 2430"/>
                <a:gd name="T63" fmla="*/ 667 h 779"/>
                <a:gd name="T64" fmla="*/ 4 w 2430"/>
                <a:gd name="T65" fmla="*/ 646 h 779"/>
                <a:gd name="T66" fmla="*/ 13 w 2430"/>
                <a:gd name="T67" fmla="*/ 627 h 779"/>
                <a:gd name="T68" fmla="*/ 346 w 2430"/>
                <a:gd name="T69" fmla="*/ 50 h 779"/>
                <a:gd name="T70" fmla="*/ 359 w 2430"/>
                <a:gd name="T71" fmla="*/ 32 h 779"/>
                <a:gd name="T72" fmla="*/ 374 w 2430"/>
                <a:gd name="T73" fmla="*/ 18 h 779"/>
                <a:gd name="T74" fmla="*/ 392 w 2430"/>
                <a:gd name="T75" fmla="*/ 8 h 779"/>
                <a:gd name="T76" fmla="*/ 413 w 2430"/>
                <a:gd name="T77" fmla="*/ 2 h 779"/>
                <a:gd name="T78" fmla="*/ 434 w 2430"/>
                <a:gd name="T79" fmla="*/ 0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30" h="779">
                  <a:moveTo>
                    <a:pt x="492" y="202"/>
                  </a:moveTo>
                  <a:lnTo>
                    <a:pt x="276" y="577"/>
                  </a:lnTo>
                  <a:lnTo>
                    <a:pt x="2154" y="577"/>
                  </a:lnTo>
                  <a:lnTo>
                    <a:pt x="1937" y="202"/>
                  </a:lnTo>
                  <a:lnTo>
                    <a:pt x="492" y="202"/>
                  </a:lnTo>
                  <a:close/>
                  <a:moveTo>
                    <a:pt x="434" y="0"/>
                  </a:moveTo>
                  <a:lnTo>
                    <a:pt x="1995" y="0"/>
                  </a:lnTo>
                  <a:lnTo>
                    <a:pt x="2017" y="2"/>
                  </a:lnTo>
                  <a:lnTo>
                    <a:pt x="2036" y="8"/>
                  </a:lnTo>
                  <a:lnTo>
                    <a:pt x="2055" y="18"/>
                  </a:lnTo>
                  <a:lnTo>
                    <a:pt x="2071" y="32"/>
                  </a:lnTo>
                  <a:lnTo>
                    <a:pt x="2083" y="50"/>
                  </a:lnTo>
                  <a:lnTo>
                    <a:pt x="2417" y="627"/>
                  </a:lnTo>
                  <a:lnTo>
                    <a:pt x="2426" y="646"/>
                  </a:lnTo>
                  <a:lnTo>
                    <a:pt x="2430" y="667"/>
                  </a:lnTo>
                  <a:lnTo>
                    <a:pt x="2430" y="689"/>
                  </a:lnTo>
                  <a:lnTo>
                    <a:pt x="2426" y="709"/>
                  </a:lnTo>
                  <a:lnTo>
                    <a:pt x="2417" y="729"/>
                  </a:lnTo>
                  <a:lnTo>
                    <a:pt x="2404" y="745"/>
                  </a:lnTo>
                  <a:lnTo>
                    <a:pt x="2389" y="759"/>
                  </a:lnTo>
                  <a:lnTo>
                    <a:pt x="2370" y="770"/>
                  </a:lnTo>
                  <a:lnTo>
                    <a:pt x="2350" y="777"/>
                  </a:lnTo>
                  <a:lnTo>
                    <a:pt x="2329" y="779"/>
                  </a:lnTo>
                  <a:lnTo>
                    <a:pt x="101" y="779"/>
                  </a:lnTo>
                  <a:lnTo>
                    <a:pt x="79" y="777"/>
                  </a:lnTo>
                  <a:lnTo>
                    <a:pt x="59" y="770"/>
                  </a:lnTo>
                  <a:lnTo>
                    <a:pt x="41" y="759"/>
                  </a:lnTo>
                  <a:lnTo>
                    <a:pt x="25" y="745"/>
                  </a:lnTo>
                  <a:lnTo>
                    <a:pt x="13" y="729"/>
                  </a:lnTo>
                  <a:lnTo>
                    <a:pt x="4" y="709"/>
                  </a:lnTo>
                  <a:lnTo>
                    <a:pt x="0" y="689"/>
                  </a:lnTo>
                  <a:lnTo>
                    <a:pt x="0" y="667"/>
                  </a:lnTo>
                  <a:lnTo>
                    <a:pt x="4" y="646"/>
                  </a:lnTo>
                  <a:lnTo>
                    <a:pt x="13" y="627"/>
                  </a:lnTo>
                  <a:lnTo>
                    <a:pt x="346" y="50"/>
                  </a:lnTo>
                  <a:lnTo>
                    <a:pt x="359" y="32"/>
                  </a:lnTo>
                  <a:lnTo>
                    <a:pt x="374" y="18"/>
                  </a:lnTo>
                  <a:lnTo>
                    <a:pt x="392" y="8"/>
                  </a:lnTo>
                  <a:lnTo>
                    <a:pt x="413" y="2"/>
                  </a:lnTo>
                  <a:lnTo>
                    <a:pt x="4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200"/>
            <p:cNvSpPr>
              <a:spLocks/>
            </p:cNvSpPr>
            <p:nvPr/>
          </p:nvSpPr>
          <p:spPr bwMode="auto">
            <a:xfrm>
              <a:off x="1778000" y="2717800"/>
              <a:ext cx="206375" cy="182563"/>
            </a:xfrm>
            <a:custGeom>
              <a:avLst/>
              <a:gdLst>
                <a:gd name="T0" fmla="*/ 648 w 1295"/>
                <a:gd name="T1" fmla="*/ 0 h 1148"/>
                <a:gd name="T2" fmla="*/ 668 w 1295"/>
                <a:gd name="T3" fmla="*/ 3 h 1148"/>
                <a:gd name="T4" fmla="*/ 689 w 1295"/>
                <a:gd name="T5" fmla="*/ 9 h 1148"/>
                <a:gd name="T6" fmla="*/ 706 w 1295"/>
                <a:gd name="T7" fmla="*/ 19 h 1148"/>
                <a:gd name="T8" fmla="*/ 723 w 1295"/>
                <a:gd name="T9" fmla="*/ 33 h 1148"/>
                <a:gd name="T10" fmla="*/ 735 w 1295"/>
                <a:gd name="T11" fmla="*/ 50 h 1148"/>
                <a:gd name="T12" fmla="*/ 1282 w 1295"/>
                <a:gd name="T13" fmla="*/ 996 h 1148"/>
                <a:gd name="T14" fmla="*/ 1291 w 1295"/>
                <a:gd name="T15" fmla="*/ 1017 h 1148"/>
                <a:gd name="T16" fmla="*/ 1295 w 1295"/>
                <a:gd name="T17" fmla="*/ 1040 h 1148"/>
                <a:gd name="T18" fmla="*/ 1294 w 1295"/>
                <a:gd name="T19" fmla="*/ 1062 h 1148"/>
                <a:gd name="T20" fmla="*/ 1288 w 1295"/>
                <a:gd name="T21" fmla="*/ 1084 h 1148"/>
                <a:gd name="T22" fmla="*/ 1279 w 1295"/>
                <a:gd name="T23" fmla="*/ 1103 h 1148"/>
                <a:gd name="T24" fmla="*/ 1263 w 1295"/>
                <a:gd name="T25" fmla="*/ 1120 h 1148"/>
                <a:gd name="T26" fmla="*/ 1245 w 1295"/>
                <a:gd name="T27" fmla="*/ 1135 h 1148"/>
                <a:gd name="T28" fmla="*/ 1229 w 1295"/>
                <a:gd name="T29" fmla="*/ 1142 h 1148"/>
                <a:gd name="T30" fmla="*/ 1211 w 1295"/>
                <a:gd name="T31" fmla="*/ 1147 h 1148"/>
                <a:gd name="T32" fmla="*/ 1194 w 1295"/>
                <a:gd name="T33" fmla="*/ 1148 h 1148"/>
                <a:gd name="T34" fmla="*/ 1173 w 1295"/>
                <a:gd name="T35" fmla="*/ 1145 h 1148"/>
                <a:gd name="T36" fmla="*/ 1154 w 1295"/>
                <a:gd name="T37" fmla="*/ 1139 h 1148"/>
                <a:gd name="T38" fmla="*/ 1135 w 1295"/>
                <a:gd name="T39" fmla="*/ 1129 h 1148"/>
                <a:gd name="T40" fmla="*/ 1119 w 1295"/>
                <a:gd name="T41" fmla="*/ 1115 h 1148"/>
                <a:gd name="T42" fmla="*/ 1107 w 1295"/>
                <a:gd name="T43" fmla="*/ 1098 h 1148"/>
                <a:gd name="T44" fmla="*/ 648 w 1295"/>
                <a:gd name="T45" fmla="*/ 303 h 1148"/>
                <a:gd name="T46" fmla="*/ 277 w 1295"/>
                <a:gd name="T47" fmla="*/ 946 h 1148"/>
                <a:gd name="T48" fmla="*/ 712 w 1295"/>
                <a:gd name="T49" fmla="*/ 946 h 1148"/>
                <a:gd name="T50" fmla="*/ 735 w 1295"/>
                <a:gd name="T51" fmla="*/ 948 h 1148"/>
                <a:gd name="T52" fmla="*/ 757 w 1295"/>
                <a:gd name="T53" fmla="*/ 955 h 1148"/>
                <a:gd name="T54" fmla="*/ 775 w 1295"/>
                <a:gd name="T55" fmla="*/ 967 h 1148"/>
                <a:gd name="T56" fmla="*/ 791 w 1295"/>
                <a:gd name="T57" fmla="*/ 984 h 1148"/>
                <a:gd name="T58" fmla="*/ 803 w 1295"/>
                <a:gd name="T59" fmla="*/ 1002 h 1148"/>
                <a:gd name="T60" fmla="*/ 811 w 1295"/>
                <a:gd name="T61" fmla="*/ 1024 h 1148"/>
                <a:gd name="T62" fmla="*/ 813 w 1295"/>
                <a:gd name="T63" fmla="*/ 1047 h 1148"/>
                <a:gd name="T64" fmla="*/ 811 w 1295"/>
                <a:gd name="T65" fmla="*/ 1069 h 1148"/>
                <a:gd name="T66" fmla="*/ 803 w 1295"/>
                <a:gd name="T67" fmla="*/ 1091 h 1148"/>
                <a:gd name="T68" fmla="*/ 791 w 1295"/>
                <a:gd name="T69" fmla="*/ 1110 h 1148"/>
                <a:gd name="T70" fmla="*/ 775 w 1295"/>
                <a:gd name="T71" fmla="*/ 1126 h 1148"/>
                <a:gd name="T72" fmla="*/ 757 w 1295"/>
                <a:gd name="T73" fmla="*/ 1138 h 1148"/>
                <a:gd name="T74" fmla="*/ 735 w 1295"/>
                <a:gd name="T75" fmla="*/ 1145 h 1148"/>
                <a:gd name="T76" fmla="*/ 712 w 1295"/>
                <a:gd name="T77" fmla="*/ 1148 h 1148"/>
                <a:gd name="T78" fmla="*/ 101 w 1295"/>
                <a:gd name="T79" fmla="*/ 1148 h 1148"/>
                <a:gd name="T80" fmla="*/ 80 w 1295"/>
                <a:gd name="T81" fmla="*/ 1145 h 1148"/>
                <a:gd name="T82" fmla="*/ 59 w 1295"/>
                <a:gd name="T83" fmla="*/ 1139 h 1148"/>
                <a:gd name="T84" fmla="*/ 42 w 1295"/>
                <a:gd name="T85" fmla="*/ 1128 h 1148"/>
                <a:gd name="T86" fmla="*/ 25 w 1295"/>
                <a:gd name="T87" fmla="*/ 1115 h 1148"/>
                <a:gd name="T88" fmla="*/ 14 w 1295"/>
                <a:gd name="T89" fmla="*/ 1098 h 1148"/>
                <a:gd name="T90" fmla="*/ 5 w 1295"/>
                <a:gd name="T91" fmla="*/ 1078 h 1148"/>
                <a:gd name="T92" fmla="*/ 0 w 1295"/>
                <a:gd name="T93" fmla="*/ 1057 h 1148"/>
                <a:gd name="T94" fmla="*/ 0 w 1295"/>
                <a:gd name="T95" fmla="*/ 1036 h 1148"/>
                <a:gd name="T96" fmla="*/ 5 w 1295"/>
                <a:gd name="T97" fmla="*/ 1015 h 1148"/>
                <a:gd name="T98" fmla="*/ 14 w 1295"/>
                <a:gd name="T99" fmla="*/ 996 h 1148"/>
                <a:gd name="T100" fmla="*/ 560 w 1295"/>
                <a:gd name="T101" fmla="*/ 50 h 1148"/>
                <a:gd name="T102" fmla="*/ 573 w 1295"/>
                <a:gd name="T103" fmla="*/ 33 h 1148"/>
                <a:gd name="T104" fmla="*/ 588 w 1295"/>
                <a:gd name="T105" fmla="*/ 19 h 1148"/>
                <a:gd name="T106" fmla="*/ 606 w 1295"/>
                <a:gd name="T107" fmla="*/ 9 h 1148"/>
                <a:gd name="T108" fmla="*/ 626 w 1295"/>
                <a:gd name="T109" fmla="*/ 3 h 1148"/>
                <a:gd name="T110" fmla="*/ 648 w 1295"/>
                <a:gd name="T111" fmla="*/ 0 h 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95" h="1148">
                  <a:moveTo>
                    <a:pt x="648" y="0"/>
                  </a:moveTo>
                  <a:lnTo>
                    <a:pt x="668" y="3"/>
                  </a:lnTo>
                  <a:lnTo>
                    <a:pt x="689" y="9"/>
                  </a:lnTo>
                  <a:lnTo>
                    <a:pt x="706" y="19"/>
                  </a:lnTo>
                  <a:lnTo>
                    <a:pt x="723" y="33"/>
                  </a:lnTo>
                  <a:lnTo>
                    <a:pt x="735" y="50"/>
                  </a:lnTo>
                  <a:lnTo>
                    <a:pt x="1282" y="996"/>
                  </a:lnTo>
                  <a:lnTo>
                    <a:pt x="1291" y="1017"/>
                  </a:lnTo>
                  <a:lnTo>
                    <a:pt x="1295" y="1040"/>
                  </a:lnTo>
                  <a:lnTo>
                    <a:pt x="1294" y="1062"/>
                  </a:lnTo>
                  <a:lnTo>
                    <a:pt x="1288" y="1084"/>
                  </a:lnTo>
                  <a:lnTo>
                    <a:pt x="1279" y="1103"/>
                  </a:lnTo>
                  <a:lnTo>
                    <a:pt x="1263" y="1120"/>
                  </a:lnTo>
                  <a:lnTo>
                    <a:pt x="1245" y="1135"/>
                  </a:lnTo>
                  <a:lnTo>
                    <a:pt x="1229" y="1142"/>
                  </a:lnTo>
                  <a:lnTo>
                    <a:pt x="1211" y="1147"/>
                  </a:lnTo>
                  <a:lnTo>
                    <a:pt x="1194" y="1148"/>
                  </a:lnTo>
                  <a:lnTo>
                    <a:pt x="1173" y="1145"/>
                  </a:lnTo>
                  <a:lnTo>
                    <a:pt x="1154" y="1139"/>
                  </a:lnTo>
                  <a:lnTo>
                    <a:pt x="1135" y="1129"/>
                  </a:lnTo>
                  <a:lnTo>
                    <a:pt x="1119" y="1115"/>
                  </a:lnTo>
                  <a:lnTo>
                    <a:pt x="1107" y="1098"/>
                  </a:lnTo>
                  <a:lnTo>
                    <a:pt x="648" y="303"/>
                  </a:lnTo>
                  <a:lnTo>
                    <a:pt x="277" y="946"/>
                  </a:lnTo>
                  <a:lnTo>
                    <a:pt x="712" y="946"/>
                  </a:lnTo>
                  <a:lnTo>
                    <a:pt x="735" y="948"/>
                  </a:lnTo>
                  <a:lnTo>
                    <a:pt x="757" y="955"/>
                  </a:lnTo>
                  <a:lnTo>
                    <a:pt x="775" y="967"/>
                  </a:lnTo>
                  <a:lnTo>
                    <a:pt x="791" y="984"/>
                  </a:lnTo>
                  <a:lnTo>
                    <a:pt x="803" y="1002"/>
                  </a:lnTo>
                  <a:lnTo>
                    <a:pt x="811" y="1024"/>
                  </a:lnTo>
                  <a:lnTo>
                    <a:pt x="813" y="1047"/>
                  </a:lnTo>
                  <a:lnTo>
                    <a:pt x="811" y="1069"/>
                  </a:lnTo>
                  <a:lnTo>
                    <a:pt x="803" y="1091"/>
                  </a:lnTo>
                  <a:lnTo>
                    <a:pt x="791" y="1110"/>
                  </a:lnTo>
                  <a:lnTo>
                    <a:pt x="775" y="1126"/>
                  </a:lnTo>
                  <a:lnTo>
                    <a:pt x="757" y="1138"/>
                  </a:lnTo>
                  <a:lnTo>
                    <a:pt x="735" y="1145"/>
                  </a:lnTo>
                  <a:lnTo>
                    <a:pt x="712" y="1148"/>
                  </a:lnTo>
                  <a:lnTo>
                    <a:pt x="101" y="1148"/>
                  </a:lnTo>
                  <a:lnTo>
                    <a:pt x="80" y="1145"/>
                  </a:lnTo>
                  <a:lnTo>
                    <a:pt x="59" y="1139"/>
                  </a:lnTo>
                  <a:lnTo>
                    <a:pt x="42" y="1128"/>
                  </a:lnTo>
                  <a:lnTo>
                    <a:pt x="25" y="1115"/>
                  </a:lnTo>
                  <a:lnTo>
                    <a:pt x="14" y="1098"/>
                  </a:lnTo>
                  <a:lnTo>
                    <a:pt x="5" y="1078"/>
                  </a:lnTo>
                  <a:lnTo>
                    <a:pt x="0" y="1057"/>
                  </a:lnTo>
                  <a:lnTo>
                    <a:pt x="0" y="1036"/>
                  </a:lnTo>
                  <a:lnTo>
                    <a:pt x="5" y="1015"/>
                  </a:lnTo>
                  <a:lnTo>
                    <a:pt x="14" y="996"/>
                  </a:lnTo>
                  <a:lnTo>
                    <a:pt x="560" y="50"/>
                  </a:lnTo>
                  <a:lnTo>
                    <a:pt x="573" y="33"/>
                  </a:lnTo>
                  <a:lnTo>
                    <a:pt x="588" y="19"/>
                  </a:lnTo>
                  <a:lnTo>
                    <a:pt x="606" y="9"/>
                  </a:lnTo>
                  <a:lnTo>
                    <a:pt x="626" y="3"/>
                  </a:lnTo>
                  <a:lnTo>
                    <a:pt x="6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201"/>
            <p:cNvSpPr>
              <a:spLocks/>
            </p:cNvSpPr>
            <p:nvPr/>
          </p:nvSpPr>
          <p:spPr bwMode="auto">
            <a:xfrm>
              <a:off x="1597025" y="3089275"/>
              <a:ext cx="568325" cy="125413"/>
            </a:xfrm>
            <a:custGeom>
              <a:avLst/>
              <a:gdLst>
                <a:gd name="T0" fmla="*/ 1994 w 3582"/>
                <a:gd name="T1" fmla="*/ 0 h 794"/>
                <a:gd name="T2" fmla="*/ 2039 w 3582"/>
                <a:gd name="T3" fmla="*/ 11 h 794"/>
                <a:gd name="T4" fmla="*/ 2073 w 3582"/>
                <a:gd name="T5" fmla="*/ 38 h 794"/>
                <a:gd name="T6" fmla="*/ 2093 w 3582"/>
                <a:gd name="T7" fmla="*/ 78 h 794"/>
                <a:gd name="T8" fmla="*/ 2093 w 3582"/>
                <a:gd name="T9" fmla="*/ 125 h 794"/>
                <a:gd name="T10" fmla="*/ 2073 w 3582"/>
                <a:gd name="T11" fmla="*/ 165 h 794"/>
                <a:gd name="T12" fmla="*/ 2039 w 3582"/>
                <a:gd name="T13" fmla="*/ 192 h 794"/>
                <a:gd name="T14" fmla="*/ 1994 w 3582"/>
                <a:gd name="T15" fmla="*/ 203 h 794"/>
                <a:gd name="T16" fmla="*/ 277 w 3582"/>
                <a:gd name="T17" fmla="*/ 592 h 794"/>
                <a:gd name="T18" fmla="*/ 3081 w 3582"/>
                <a:gd name="T19" fmla="*/ 203 h 794"/>
                <a:gd name="T20" fmla="*/ 2579 w 3582"/>
                <a:gd name="T21" fmla="*/ 200 h 794"/>
                <a:gd name="T22" fmla="*/ 2539 w 3582"/>
                <a:gd name="T23" fmla="*/ 180 h 794"/>
                <a:gd name="T24" fmla="*/ 2512 w 3582"/>
                <a:gd name="T25" fmla="*/ 146 h 794"/>
                <a:gd name="T26" fmla="*/ 2501 w 3582"/>
                <a:gd name="T27" fmla="*/ 102 h 794"/>
                <a:gd name="T28" fmla="*/ 2512 w 3582"/>
                <a:gd name="T29" fmla="*/ 57 h 794"/>
                <a:gd name="T30" fmla="*/ 2539 w 3582"/>
                <a:gd name="T31" fmla="*/ 23 h 794"/>
                <a:gd name="T32" fmla="*/ 2579 w 3582"/>
                <a:gd name="T33" fmla="*/ 3 h 794"/>
                <a:gd name="T34" fmla="*/ 3140 w 3582"/>
                <a:gd name="T35" fmla="*/ 0 h 794"/>
                <a:gd name="T36" fmla="*/ 3181 w 3582"/>
                <a:gd name="T37" fmla="*/ 10 h 794"/>
                <a:gd name="T38" fmla="*/ 3215 w 3582"/>
                <a:gd name="T39" fmla="*/ 34 h 794"/>
                <a:gd name="T40" fmla="*/ 3569 w 3582"/>
                <a:gd name="T41" fmla="*/ 642 h 794"/>
                <a:gd name="T42" fmla="*/ 3582 w 3582"/>
                <a:gd name="T43" fmla="*/ 682 h 794"/>
                <a:gd name="T44" fmla="*/ 3578 w 3582"/>
                <a:gd name="T45" fmla="*/ 723 h 794"/>
                <a:gd name="T46" fmla="*/ 3557 w 3582"/>
                <a:gd name="T47" fmla="*/ 760 h 794"/>
                <a:gd name="T48" fmla="*/ 3523 w 3582"/>
                <a:gd name="T49" fmla="*/ 785 h 794"/>
                <a:gd name="T50" fmla="*/ 3481 w 3582"/>
                <a:gd name="T51" fmla="*/ 794 h 794"/>
                <a:gd name="T52" fmla="*/ 81 w 3582"/>
                <a:gd name="T53" fmla="*/ 792 h 794"/>
                <a:gd name="T54" fmla="*/ 41 w 3582"/>
                <a:gd name="T55" fmla="*/ 774 h 794"/>
                <a:gd name="T56" fmla="*/ 13 w 3582"/>
                <a:gd name="T57" fmla="*/ 743 h 794"/>
                <a:gd name="T58" fmla="*/ 0 w 3582"/>
                <a:gd name="T59" fmla="*/ 703 h 794"/>
                <a:gd name="T60" fmla="*/ 4 w 3582"/>
                <a:gd name="T61" fmla="*/ 661 h 794"/>
                <a:gd name="T62" fmla="*/ 356 w 3582"/>
                <a:gd name="T63" fmla="*/ 51 h 794"/>
                <a:gd name="T64" fmla="*/ 384 w 3582"/>
                <a:gd name="T65" fmla="*/ 19 h 794"/>
                <a:gd name="T66" fmla="*/ 422 w 3582"/>
                <a:gd name="T67" fmla="*/ 3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82" h="794">
                  <a:moveTo>
                    <a:pt x="443" y="0"/>
                  </a:moveTo>
                  <a:lnTo>
                    <a:pt x="1994" y="0"/>
                  </a:lnTo>
                  <a:lnTo>
                    <a:pt x="2018" y="3"/>
                  </a:lnTo>
                  <a:lnTo>
                    <a:pt x="2039" y="11"/>
                  </a:lnTo>
                  <a:lnTo>
                    <a:pt x="2057" y="23"/>
                  </a:lnTo>
                  <a:lnTo>
                    <a:pt x="2073" y="38"/>
                  </a:lnTo>
                  <a:lnTo>
                    <a:pt x="2085" y="57"/>
                  </a:lnTo>
                  <a:lnTo>
                    <a:pt x="2093" y="78"/>
                  </a:lnTo>
                  <a:lnTo>
                    <a:pt x="2095" y="102"/>
                  </a:lnTo>
                  <a:lnTo>
                    <a:pt x="2093" y="125"/>
                  </a:lnTo>
                  <a:lnTo>
                    <a:pt x="2085" y="146"/>
                  </a:lnTo>
                  <a:lnTo>
                    <a:pt x="2073" y="165"/>
                  </a:lnTo>
                  <a:lnTo>
                    <a:pt x="2057" y="180"/>
                  </a:lnTo>
                  <a:lnTo>
                    <a:pt x="2039" y="192"/>
                  </a:lnTo>
                  <a:lnTo>
                    <a:pt x="2018" y="200"/>
                  </a:lnTo>
                  <a:lnTo>
                    <a:pt x="1994" y="203"/>
                  </a:lnTo>
                  <a:lnTo>
                    <a:pt x="502" y="203"/>
                  </a:lnTo>
                  <a:lnTo>
                    <a:pt x="277" y="592"/>
                  </a:lnTo>
                  <a:lnTo>
                    <a:pt x="3306" y="592"/>
                  </a:lnTo>
                  <a:lnTo>
                    <a:pt x="3081" y="203"/>
                  </a:lnTo>
                  <a:lnTo>
                    <a:pt x="2602" y="203"/>
                  </a:lnTo>
                  <a:lnTo>
                    <a:pt x="2579" y="200"/>
                  </a:lnTo>
                  <a:lnTo>
                    <a:pt x="2558" y="192"/>
                  </a:lnTo>
                  <a:lnTo>
                    <a:pt x="2539" y="180"/>
                  </a:lnTo>
                  <a:lnTo>
                    <a:pt x="2524" y="165"/>
                  </a:lnTo>
                  <a:lnTo>
                    <a:pt x="2512" y="146"/>
                  </a:lnTo>
                  <a:lnTo>
                    <a:pt x="2504" y="125"/>
                  </a:lnTo>
                  <a:lnTo>
                    <a:pt x="2501" y="102"/>
                  </a:lnTo>
                  <a:lnTo>
                    <a:pt x="2504" y="78"/>
                  </a:lnTo>
                  <a:lnTo>
                    <a:pt x="2512" y="57"/>
                  </a:lnTo>
                  <a:lnTo>
                    <a:pt x="2524" y="38"/>
                  </a:lnTo>
                  <a:lnTo>
                    <a:pt x="2539" y="23"/>
                  </a:lnTo>
                  <a:lnTo>
                    <a:pt x="2558" y="11"/>
                  </a:lnTo>
                  <a:lnTo>
                    <a:pt x="2579" y="3"/>
                  </a:lnTo>
                  <a:lnTo>
                    <a:pt x="2602" y="0"/>
                  </a:lnTo>
                  <a:lnTo>
                    <a:pt x="3140" y="0"/>
                  </a:lnTo>
                  <a:lnTo>
                    <a:pt x="3161" y="3"/>
                  </a:lnTo>
                  <a:lnTo>
                    <a:pt x="3181" y="10"/>
                  </a:lnTo>
                  <a:lnTo>
                    <a:pt x="3199" y="19"/>
                  </a:lnTo>
                  <a:lnTo>
                    <a:pt x="3215" y="34"/>
                  </a:lnTo>
                  <a:lnTo>
                    <a:pt x="3228" y="51"/>
                  </a:lnTo>
                  <a:lnTo>
                    <a:pt x="3569" y="642"/>
                  </a:lnTo>
                  <a:lnTo>
                    <a:pt x="3578" y="661"/>
                  </a:lnTo>
                  <a:lnTo>
                    <a:pt x="3582" y="682"/>
                  </a:lnTo>
                  <a:lnTo>
                    <a:pt x="3582" y="703"/>
                  </a:lnTo>
                  <a:lnTo>
                    <a:pt x="3578" y="723"/>
                  </a:lnTo>
                  <a:lnTo>
                    <a:pt x="3569" y="743"/>
                  </a:lnTo>
                  <a:lnTo>
                    <a:pt x="3557" y="760"/>
                  </a:lnTo>
                  <a:lnTo>
                    <a:pt x="3541" y="774"/>
                  </a:lnTo>
                  <a:lnTo>
                    <a:pt x="3523" y="785"/>
                  </a:lnTo>
                  <a:lnTo>
                    <a:pt x="3503" y="792"/>
                  </a:lnTo>
                  <a:lnTo>
                    <a:pt x="3481" y="794"/>
                  </a:lnTo>
                  <a:lnTo>
                    <a:pt x="101" y="794"/>
                  </a:lnTo>
                  <a:lnTo>
                    <a:pt x="81" y="792"/>
                  </a:lnTo>
                  <a:lnTo>
                    <a:pt x="60" y="785"/>
                  </a:lnTo>
                  <a:lnTo>
                    <a:pt x="41" y="774"/>
                  </a:lnTo>
                  <a:lnTo>
                    <a:pt x="26" y="760"/>
                  </a:lnTo>
                  <a:lnTo>
                    <a:pt x="13" y="743"/>
                  </a:lnTo>
                  <a:lnTo>
                    <a:pt x="4" y="723"/>
                  </a:lnTo>
                  <a:lnTo>
                    <a:pt x="0" y="703"/>
                  </a:lnTo>
                  <a:lnTo>
                    <a:pt x="0" y="682"/>
                  </a:lnTo>
                  <a:lnTo>
                    <a:pt x="4" y="661"/>
                  </a:lnTo>
                  <a:lnTo>
                    <a:pt x="13" y="642"/>
                  </a:lnTo>
                  <a:lnTo>
                    <a:pt x="356" y="51"/>
                  </a:lnTo>
                  <a:lnTo>
                    <a:pt x="368" y="34"/>
                  </a:lnTo>
                  <a:lnTo>
                    <a:pt x="384" y="19"/>
                  </a:lnTo>
                  <a:lnTo>
                    <a:pt x="401" y="10"/>
                  </a:lnTo>
                  <a:lnTo>
                    <a:pt x="422" y="3"/>
                  </a:lnTo>
                  <a:lnTo>
                    <a:pt x="4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4" name="Group 864"/>
          <p:cNvGrpSpPr/>
          <p:nvPr/>
        </p:nvGrpSpPr>
        <p:grpSpPr>
          <a:xfrm>
            <a:off x="10454735" y="2453817"/>
            <a:ext cx="407988" cy="568325"/>
            <a:chOff x="7272338" y="3454400"/>
            <a:chExt cx="407988" cy="568325"/>
          </a:xfrm>
          <a:solidFill>
            <a:srgbClr val="000000"/>
          </a:solidFill>
        </p:grpSpPr>
        <p:sp>
          <p:nvSpPr>
            <p:cNvPr id="525" name="Freeform 256"/>
            <p:cNvSpPr>
              <a:spLocks/>
            </p:cNvSpPr>
            <p:nvPr/>
          </p:nvSpPr>
          <p:spPr bwMode="auto">
            <a:xfrm>
              <a:off x="7394576" y="3727450"/>
              <a:ext cx="192088" cy="220663"/>
            </a:xfrm>
            <a:custGeom>
              <a:avLst/>
              <a:gdLst>
                <a:gd name="T0" fmla="*/ 643 w 1216"/>
                <a:gd name="T1" fmla="*/ 11 h 1384"/>
                <a:gd name="T2" fmla="*/ 814 w 1216"/>
                <a:gd name="T3" fmla="*/ 64 h 1384"/>
                <a:gd name="T4" fmla="*/ 966 w 1216"/>
                <a:gd name="T5" fmla="*/ 161 h 1384"/>
                <a:gd name="T6" fmla="*/ 1090 w 1216"/>
                <a:gd name="T7" fmla="*/ 296 h 1384"/>
                <a:gd name="T8" fmla="*/ 1173 w 1216"/>
                <a:gd name="T9" fmla="*/ 454 h 1384"/>
                <a:gd name="T10" fmla="*/ 1212 w 1216"/>
                <a:gd name="T11" fmla="*/ 631 h 1384"/>
                <a:gd name="T12" fmla="*/ 1205 w 1216"/>
                <a:gd name="T13" fmla="*/ 813 h 1384"/>
                <a:gd name="T14" fmla="*/ 1150 w 1216"/>
                <a:gd name="T15" fmla="*/ 984 h 1384"/>
                <a:gd name="T16" fmla="*/ 1053 w 1216"/>
                <a:gd name="T17" fmla="*/ 1136 h 1384"/>
                <a:gd name="T18" fmla="*/ 918 w 1216"/>
                <a:gd name="T19" fmla="*/ 1259 h 1384"/>
                <a:gd name="T20" fmla="*/ 758 w 1216"/>
                <a:gd name="T21" fmla="*/ 1343 h 1384"/>
                <a:gd name="T22" fmla="*/ 582 w 1216"/>
                <a:gd name="T23" fmla="*/ 1381 h 1384"/>
                <a:gd name="T24" fmla="*/ 399 w 1216"/>
                <a:gd name="T25" fmla="*/ 1373 h 1384"/>
                <a:gd name="T26" fmla="*/ 227 w 1216"/>
                <a:gd name="T27" fmla="*/ 1319 h 1384"/>
                <a:gd name="T28" fmla="*/ 75 w 1216"/>
                <a:gd name="T29" fmla="*/ 1222 h 1384"/>
                <a:gd name="T30" fmla="*/ 5 w 1216"/>
                <a:gd name="T31" fmla="*/ 1141 h 1384"/>
                <a:gd name="T32" fmla="*/ 5 w 1216"/>
                <a:gd name="T33" fmla="*/ 1074 h 1384"/>
                <a:gd name="T34" fmla="*/ 49 w 1216"/>
                <a:gd name="T35" fmla="*/ 1018 h 1384"/>
                <a:gd name="T36" fmla="*/ 115 w 1216"/>
                <a:gd name="T37" fmla="*/ 1004 h 1384"/>
                <a:gd name="T38" fmla="*/ 177 w 1216"/>
                <a:gd name="T39" fmla="*/ 1034 h 1384"/>
                <a:gd name="T40" fmla="*/ 293 w 1216"/>
                <a:gd name="T41" fmla="*/ 1119 h 1384"/>
                <a:gd name="T42" fmla="*/ 426 w 1216"/>
                <a:gd name="T43" fmla="*/ 1166 h 1384"/>
                <a:gd name="T44" fmla="*/ 569 w 1216"/>
                <a:gd name="T45" fmla="*/ 1174 h 1384"/>
                <a:gd name="T46" fmla="*/ 706 w 1216"/>
                <a:gd name="T47" fmla="*/ 1139 h 1384"/>
                <a:gd name="T48" fmla="*/ 828 w 1216"/>
                <a:gd name="T49" fmla="*/ 1066 h 1384"/>
                <a:gd name="T50" fmla="*/ 925 w 1216"/>
                <a:gd name="T51" fmla="*/ 960 h 1384"/>
                <a:gd name="T52" fmla="*/ 986 w 1216"/>
                <a:gd name="T53" fmla="*/ 833 h 1384"/>
                <a:gd name="T54" fmla="*/ 1007 w 1216"/>
                <a:gd name="T55" fmla="*/ 692 h 1384"/>
                <a:gd name="T56" fmla="*/ 986 w 1216"/>
                <a:gd name="T57" fmla="*/ 551 h 1384"/>
                <a:gd name="T58" fmla="*/ 925 w 1216"/>
                <a:gd name="T59" fmla="*/ 424 h 1384"/>
                <a:gd name="T60" fmla="*/ 828 w 1216"/>
                <a:gd name="T61" fmla="*/ 318 h 1384"/>
                <a:gd name="T62" fmla="*/ 706 w 1216"/>
                <a:gd name="T63" fmla="*/ 245 h 1384"/>
                <a:gd name="T64" fmla="*/ 569 w 1216"/>
                <a:gd name="T65" fmla="*/ 210 h 1384"/>
                <a:gd name="T66" fmla="*/ 426 w 1216"/>
                <a:gd name="T67" fmla="*/ 218 h 1384"/>
                <a:gd name="T68" fmla="*/ 293 w 1216"/>
                <a:gd name="T69" fmla="*/ 264 h 1384"/>
                <a:gd name="T70" fmla="*/ 177 w 1216"/>
                <a:gd name="T71" fmla="*/ 350 h 1384"/>
                <a:gd name="T72" fmla="*/ 115 w 1216"/>
                <a:gd name="T73" fmla="*/ 379 h 1384"/>
                <a:gd name="T74" fmla="*/ 49 w 1216"/>
                <a:gd name="T75" fmla="*/ 364 h 1384"/>
                <a:gd name="T76" fmla="*/ 5 w 1216"/>
                <a:gd name="T77" fmla="*/ 310 h 1384"/>
                <a:gd name="T78" fmla="*/ 5 w 1216"/>
                <a:gd name="T79" fmla="*/ 243 h 1384"/>
                <a:gd name="T80" fmla="*/ 75 w 1216"/>
                <a:gd name="T81" fmla="*/ 161 h 1384"/>
                <a:gd name="T82" fmla="*/ 227 w 1216"/>
                <a:gd name="T83" fmla="*/ 64 h 1384"/>
                <a:gd name="T84" fmla="*/ 399 w 1216"/>
                <a:gd name="T85" fmla="*/ 11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6" h="1384">
                  <a:moveTo>
                    <a:pt x="521" y="0"/>
                  </a:moveTo>
                  <a:lnTo>
                    <a:pt x="582" y="2"/>
                  </a:lnTo>
                  <a:lnTo>
                    <a:pt x="643" y="11"/>
                  </a:lnTo>
                  <a:lnTo>
                    <a:pt x="702" y="24"/>
                  </a:lnTo>
                  <a:lnTo>
                    <a:pt x="758" y="41"/>
                  </a:lnTo>
                  <a:lnTo>
                    <a:pt x="814" y="64"/>
                  </a:lnTo>
                  <a:lnTo>
                    <a:pt x="867" y="92"/>
                  </a:lnTo>
                  <a:lnTo>
                    <a:pt x="918" y="124"/>
                  </a:lnTo>
                  <a:lnTo>
                    <a:pt x="966" y="161"/>
                  </a:lnTo>
                  <a:lnTo>
                    <a:pt x="1012" y="203"/>
                  </a:lnTo>
                  <a:lnTo>
                    <a:pt x="1053" y="247"/>
                  </a:lnTo>
                  <a:lnTo>
                    <a:pt x="1090" y="296"/>
                  </a:lnTo>
                  <a:lnTo>
                    <a:pt x="1123" y="346"/>
                  </a:lnTo>
                  <a:lnTo>
                    <a:pt x="1150" y="399"/>
                  </a:lnTo>
                  <a:lnTo>
                    <a:pt x="1173" y="454"/>
                  </a:lnTo>
                  <a:lnTo>
                    <a:pt x="1192" y="512"/>
                  </a:lnTo>
                  <a:lnTo>
                    <a:pt x="1205" y="570"/>
                  </a:lnTo>
                  <a:lnTo>
                    <a:pt x="1212" y="631"/>
                  </a:lnTo>
                  <a:lnTo>
                    <a:pt x="1216" y="692"/>
                  </a:lnTo>
                  <a:lnTo>
                    <a:pt x="1212" y="753"/>
                  </a:lnTo>
                  <a:lnTo>
                    <a:pt x="1205" y="813"/>
                  </a:lnTo>
                  <a:lnTo>
                    <a:pt x="1192" y="872"/>
                  </a:lnTo>
                  <a:lnTo>
                    <a:pt x="1173" y="928"/>
                  </a:lnTo>
                  <a:lnTo>
                    <a:pt x="1150" y="984"/>
                  </a:lnTo>
                  <a:lnTo>
                    <a:pt x="1123" y="1037"/>
                  </a:lnTo>
                  <a:lnTo>
                    <a:pt x="1090" y="1088"/>
                  </a:lnTo>
                  <a:lnTo>
                    <a:pt x="1053" y="1136"/>
                  </a:lnTo>
                  <a:lnTo>
                    <a:pt x="1012" y="1181"/>
                  </a:lnTo>
                  <a:lnTo>
                    <a:pt x="966" y="1222"/>
                  </a:lnTo>
                  <a:lnTo>
                    <a:pt x="918" y="1259"/>
                  </a:lnTo>
                  <a:lnTo>
                    <a:pt x="867" y="1292"/>
                  </a:lnTo>
                  <a:lnTo>
                    <a:pt x="814" y="1319"/>
                  </a:lnTo>
                  <a:lnTo>
                    <a:pt x="758" y="1343"/>
                  </a:lnTo>
                  <a:lnTo>
                    <a:pt x="702" y="1360"/>
                  </a:lnTo>
                  <a:lnTo>
                    <a:pt x="643" y="1373"/>
                  </a:lnTo>
                  <a:lnTo>
                    <a:pt x="582" y="1381"/>
                  </a:lnTo>
                  <a:lnTo>
                    <a:pt x="521" y="1384"/>
                  </a:lnTo>
                  <a:lnTo>
                    <a:pt x="459" y="1381"/>
                  </a:lnTo>
                  <a:lnTo>
                    <a:pt x="399" y="1373"/>
                  </a:lnTo>
                  <a:lnTo>
                    <a:pt x="341" y="1360"/>
                  </a:lnTo>
                  <a:lnTo>
                    <a:pt x="283" y="1343"/>
                  </a:lnTo>
                  <a:lnTo>
                    <a:pt x="227" y="1319"/>
                  </a:lnTo>
                  <a:lnTo>
                    <a:pt x="174" y="1292"/>
                  </a:lnTo>
                  <a:lnTo>
                    <a:pt x="124" y="1259"/>
                  </a:lnTo>
                  <a:lnTo>
                    <a:pt x="75" y="1222"/>
                  </a:lnTo>
                  <a:lnTo>
                    <a:pt x="31" y="1181"/>
                  </a:lnTo>
                  <a:lnTo>
                    <a:pt x="15" y="1163"/>
                  </a:lnTo>
                  <a:lnTo>
                    <a:pt x="5" y="1141"/>
                  </a:lnTo>
                  <a:lnTo>
                    <a:pt x="0" y="1119"/>
                  </a:lnTo>
                  <a:lnTo>
                    <a:pt x="0" y="1097"/>
                  </a:lnTo>
                  <a:lnTo>
                    <a:pt x="5" y="1074"/>
                  </a:lnTo>
                  <a:lnTo>
                    <a:pt x="15" y="1053"/>
                  </a:lnTo>
                  <a:lnTo>
                    <a:pt x="31" y="1034"/>
                  </a:lnTo>
                  <a:lnTo>
                    <a:pt x="49" y="1018"/>
                  </a:lnTo>
                  <a:lnTo>
                    <a:pt x="70" y="1009"/>
                  </a:lnTo>
                  <a:lnTo>
                    <a:pt x="93" y="1004"/>
                  </a:lnTo>
                  <a:lnTo>
                    <a:pt x="115" y="1004"/>
                  </a:lnTo>
                  <a:lnTo>
                    <a:pt x="138" y="1009"/>
                  </a:lnTo>
                  <a:lnTo>
                    <a:pt x="159" y="1018"/>
                  </a:lnTo>
                  <a:lnTo>
                    <a:pt x="177" y="1034"/>
                  </a:lnTo>
                  <a:lnTo>
                    <a:pt x="213" y="1066"/>
                  </a:lnTo>
                  <a:lnTo>
                    <a:pt x="251" y="1094"/>
                  </a:lnTo>
                  <a:lnTo>
                    <a:pt x="293" y="1119"/>
                  </a:lnTo>
                  <a:lnTo>
                    <a:pt x="335" y="1139"/>
                  </a:lnTo>
                  <a:lnTo>
                    <a:pt x="380" y="1155"/>
                  </a:lnTo>
                  <a:lnTo>
                    <a:pt x="426" y="1166"/>
                  </a:lnTo>
                  <a:lnTo>
                    <a:pt x="472" y="1174"/>
                  </a:lnTo>
                  <a:lnTo>
                    <a:pt x="521" y="1176"/>
                  </a:lnTo>
                  <a:lnTo>
                    <a:pt x="569" y="1174"/>
                  </a:lnTo>
                  <a:lnTo>
                    <a:pt x="616" y="1166"/>
                  </a:lnTo>
                  <a:lnTo>
                    <a:pt x="663" y="1155"/>
                  </a:lnTo>
                  <a:lnTo>
                    <a:pt x="706" y="1139"/>
                  </a:lnTo>
                  <a:lnTo>
                    <a:pt x="750" y="1119"/>
                  </a:lnTo>
                  <a:lnTo>
                    <a:pt x="790" y="1094"/>
                  </a:lnTo>
                  <a:lnTo>
                    <a:pt x="828" y="1066"/>
                  </a:lnTo>
                  <a:lnTo>
                    <a:pt x="864" y="1034"/>
                  </a:lnTo>
                  <a:lnTo>
                    <a:pt x="897" y="998"/>
                  </a:lnTo>
                  <a:lnTo>
                    <a:pt x="925" y="960"/>
                  </a:lnTo>
                  <a:lnTo>
                    <a:pt x="949" y="920"/>
                  </a:lnTo>
                  <a:lnTo>
                    <a:pt x="970" y="877"/>
                  </a:lnTo>
                  <a:lnTo>
                    <a:pt x="986" y="833"/>
                  </a:lnTo>
                  <a:lnTo>
                    <a:pt x="997" y="787"/>
                  </a:lnTo>
                  <a:lnTo>
                    <a:pt x="1004" y="740"/>
                  </a:lnTo>
                  <a:lnTo>
                    <a:pt x="1007" y="692"/>
                  </a:lnTo>
                  <a:lnTo>
                    <a:pt x="1004" y="644"/>
                  </a:lnTo>
                  <a:lnTo>
                    <a:pt x="997" y="596"/>
                  </a:lnTo>
                  <a:lnTo>
                    <a:pt x="986" y="551"/>
                  </a:lnTo>
                  <a:lnTo>
                    <a:pt x="970" y="506"/>
                  </a:lnTo>
                  <a:lnTo>
                    <a:pt x="949" y="464"/>
                  </a:lnTo>
                  <a:lnTo>
                    <a:pt x="925" y="424"/>
                  </a:lnTo>
                  <a:lnTo>
                    <a:pt x="897" y="385"/>
                  </a:lnTo>
                  <a:lnTo>
                    <a:pt x="864" y="350"/>
                  </a:lnTo>
                  <a:lnTo>
                    <a:pt x="828" y="318"/>
                  </a:lnTo>
                  <a:lnTo>
                    <a:pt x="790" y="289"/>
                  </a:lnTo>
                  <a:lnTo>
                    <a:pt x="750" y="264"/>
                  </a:lnTo>
                  <a:lnTo>
                    <a:pt x="706" y="245"/>
                  </a:lnTo>
                  <a:lnTo>
                    <a:pt x="663" y="229"/>
                  </a:lnTo>
                  <a:lnTo>
                    <a:pt x="616" y="218"/>
                  </a:lnTo>
                  <a:lnTo>
                    <a:pt x="569" y="210"/>
                  </a:lnTo>
                  <a:lnTo>
                    <a:pt x="521" y="208"/>
                  </a:lnTo>
                  <a:lnTo>
                    <a:pt x="472" y="210"/>
                  </a:lnTo>
                  <a:lnTo>
                    <a:pt x="426" y="218"/>
                  </a:lnTo>
                  <a:lnTo>
                    <a:pt x="380" y="229"/>
                  </a:lnTo>
                  <a:lnTo>
                    <a:pt x="335" y="245"/>
                  </a:lnTo>
                  <a:lnTo>
                    <a:pt x="293" y="264"/>
                  </a:lnTo>
                  <a:lnTo>
                    <a:pt x="251" y="289"/>
                  </a:lnTo>
                  <a:lnTo>
                    <a:pt x="213" y="318"/>
                  </a:lnTo>
                  <a:lnTo>
                    <a:pt x="177" y="350"/>
                  </a:lnTo>
                  <a:lnTo>
                    <a:pt x="159" y="364"/>
                  </a:lnTo>
                  <a:lnTo>
                    <a:pt x="138" y="375"/>
                  </a:lnTo>
                  <a:lnTo>
                    <a:pt x="115" y="379"/>
                  </a:lnTo>
                  <a:lnTo>
                    <a:pt x="93" y="379"/>
                  </a:lnTo>
                  <a:lnTo>
                    <a:pt x="70" y="375"/>
                  </a:lnTo>
                  <a:lnTo>
                    <a:pt x="49" y="364"/>
                  </a:lnTo>
                  <a:lnTo>
                    <a:pt x="31" y="350"/>
                  </a:lnTo>
                  <a:lnTo>
                    <a:pt x="15" y="331"/>
                  </a:lnTo>
                  <a:lnTo>
                    <a:pt x="5" y="310"/>
                  </a:lnTo>
                  <a:lnTo>
                    <a:pt x="0" y="287"/>
                  </a:lnTo>
                  <a:lnTo>
                    <a:pt x="0" y="264"/>
                  </a:lnTo>
                  <a:lnTo>
                    <a:pt x="5" y="243"/>
                  </a:lnTo>
                  <a:lnTo>
                    <a:pt x="15" y="221"/>
                  </a:lnTo>
                  <a:lnTo>
                    <a:pt x="31" y="203"/>
                  </a:lnTo>
                  <a:lnTo>
                    <a:pt x="75" y="161"/>
                  </a:lnTo>
                  <a:lnTo>
                    <a:pt x="124" y="124"/>
                  </a:lnTo>
                  <a:lnTo>
                    <a:pt x="174" y="92"/>
                  </a:lnTo>
                  <a:lnTo>
                    <a:pt x="227" y="64"/>
                  </a:lnTo>
                  <a:lnTo>
                    <a:pt x="283" y="41"/>
                  </a:lnTo>
                  <a:lnTo>
                    <a:pt x="341" y="24"/>
                  </a:lnTo>
                  <a:lnTo>
                    <a:pt x="399" y="11"/>
                  </a:lnTo>
                  <a:lnTo>
                    <a:pt x="459" y="2"/>
                  </a:lnTo>
                  <a:lnTo>
                    <a:pt x="5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257"/>
            <p:cNvSpPr>
              <a:spLocks noEditPoints="1"/>
            </p:cNvSpPr>
            <p:nvPr/>
          </p:nvSpPr>
          <p:spPr bwMode="auto">
            <a:xfrm>
              <a:off x="7442201" y="3778250"/>
              <a:ext cx="69850" cy="119063"/>
            </a:xfrm>
            <a:custGeom>
              <a:avLst/>
              <a:gdLst>
                <a:gd name="T0" fmla="*/ 292 w 442"/>
                <a:gd name="T1" fmla="*/ 580 h 747"/>
                <a:gd name="T2" fmla="*/ 333 w 442"/>
                <a:gd name="T3" fmla="*/ 552 h 747"/>
                <a:gd name="T4" fmla="*/ 346 w 442"/>
                <a:gd name="T5" fmla="*/ 520 h 747"/>
                <a:gd name="T6" fmla="*/ 348 w 442"/>
                <a:gd name="T7" fmla="*/ 498 h 747"/>
                <a:gd name="T8" fmla="*/ 340 w 442"/>
                <a:gd name="T9" fmla="*/ 468 h 747"/>
                <a:gd name="T10" fmla="*/ 311 w 442"/>
                <a:gd name="T11" fmla="*/ 438 h 747"/>
                <a:gd name="T12" fmla="*/ 173 w 442"/>
                <a:gd name="T13" fmla="*/ 162 h 747"/>
                <a:gd name="T14" fmla="*/ 118 w 442"/>
                <a:gd name="T15" fmla="*/ 185 h 747"/>
                <a:gd name="T16" fmla="*/ 97 w 442"/>
                <a:gd name="T17" fmla="*/ 217 h 747"/>
                <a:gd name="T18" fmla="*/ 95 w 442"/>
                <a:gd name="T19" fmla="*/ 243 h 747"/>
                <a:gd name="T20" fmla="*/ 97 w 442"/>
                <a:gd name="T21" fmla="*/ 269 h 747"/>
                <a:gd name="T22" fmla="*/ 118 w 442"/>
                <a:gd name="T23" fmla="*/ 300 h 747"/>
                <a:gd name="T24" fmla="*/ 173 w 442"/>
                <a:gd name="T25" fmla="*/ 323 h 747"/>
                <a:gd name="T26" fmla="*/ 257 w 442"/>
                <a:gd name="T27" fmla="*/ 0 h 747"/>
                <a:gd name="T28" fmla="*/ 266 w 442"/>
                <a:gd name="T29" fmla="*/ 4 h 747"/>
                <a:gd name="T30" fmla="*/ 268 w 442"/>
                <a:gd name="T31" fmla="*/ 67 h 747"/>
                <a:gd name="T32" fmla="*/ 368 w 442"/>
                <a:gd name="T33" fmla="*/ 100 h 747"/>
                <a:gd name="T34" fmla="*/ 427 w 442"/>
                <a:gd name="T35" fmla="*/ 169 h 747"/>
                <a:gd name="T36" fmla="*/ 441 w 442"/>
                <a:gd name="T37" fmla="*/ 235 h 747"/>
                <a:gd name="T38" fmla="*/ 435 w 442"/>
                <a:gd name="T39" fmla="*/ 242 h 747"/>
                <a:gd name="T40" fmla="*/ 354 w 442"/>
                <a:gd name="T41" fmla="*/ 242 h 747"/>
                <a:gd name="T42" fmla="*/ 346 w 442"/>
                <a:gd name="T43" fmla="*/ 233 h 747"/>
                <a:gd name="T44" fmla="*/ 339 w 442"/>
                <a:gd name="T45" fmla="*/ 204 h 747"/>
                <a:gd name="T46" fmla="*/ 308 w 442"/>
                <a:gd name="T47" fmla="*/ 175 h 747"/>
                <a:gd name="T48" fmla="*/ 268 w 442"/>
                <a:gd name="T49" fmla="*/ 329 h 747"/>
                <a:gd name="T50" fmla="*/ 362 w 442"/>
                <a:gd name="T51" fmla="*/ 360 h 747"/>
                <a:gd name="T52" fmla="*/ 421 w 442"/>
                <a:gd name="T53" fmla="*/ 419 h 747"/>
                <a:gd name="T54" fmla="*/ 442 w 442"/>
                <a:gd name="T55" fmla="*/ 505 h 747"/>
                <a:gd name="T56" fmla="*/ 421 w 442"/>
                <a:gd name="T57" fmla="*/ 591 h 747"/>
                <a:gd name="T58" fmla="*/ 362 w 442"/>
                <a:gd name="T59" fmla="*/ 651 h 747"/>
                <a:gd name="T60" fmla="*/ 268 w 442"/>
                <a:gd name="T61" fmla="*/ 681 h 747"/>
                <a:gd name="T62" fmla="*/ 266 w 442"/>
                <a:gd name="T63" fmla="*/ 743 h 747"/>
                <a:gd name="T64" fmla="*/ 257 w 442"/>
                <a:gd name="T65" fmla="*/ 747 h 747"/>
                <a:gd name="T66" fmla="*/ 178 w 442"/>
                <a:gd name="T67" fmla="*/ 745 h 747"/>
                <a:gd name="T68" fmla="*/ 173 w 442"/>
                <a:gd name="T69" fmla="*/ 737 h 747"/>
                <a:gd name="T70" fmla="*/ 103 w 442"/>
                <a:gd name="T71" fmla="*/ 662 h 747"/>
                <a:gd name="T72" fmla="*/ 30 w 442"/>
                <a:gd name="T73" fmla="*/ 605 h 747"/>
                <a:gd name="T74" fmla="*/ 0 w 442"/>
                <a:gd name="T75" fmla="*/ 516 h 747"/>
                <a:gd name="T76" fmla="*/ 5 w 442"/>
                <a:gd name="T77" fmla="*/ 507 h 747"/>
                <a:gd name="T78" fmla="*/ 84 w 442"/>
                <a:gd name="T79" fmla="*/ 505 h 747"/>
                <a:gd name="T80" fmla="*/ 94 w 442"/>
                <a:gd name="T81" fmla="*/ 511 h 747"/>
                <a:gd name="T82" fmla="*/ 98 w 442"/>
                <a:gd name="T83" fmla="*/ 533 h 747"/>
                <a:gd name="T84" fmla="*/ 120 w 442"/>
                <a:gd name="T85" fmla="*/ 564 h 747"/>
                <a:gd name="T86" fmla="*/ 173 w 442"/>
                <a:gd name="T87" fmla="*/ 585 h 747"/>
                <a:gd name="T88" fmla="*/ 108 w 442"/>
                <a:gd name="T89" fmla="*/ 402 h 747"/>
                <a:gd name="T90" fmla="*/ 36 w 442"/>
                <a:gd name="T91" fmla="*/ 351 h 747"/>
                <a:gd name="T92" fmla="*/ 3 w 442"/>
                <a:gd name="T93" fmla="*/ 274 h 747"/>
                <a:gd name="T94" fmla="*/ 9 w 442"/>
                <a:gd name="T95" fmla="*/ 182 h 747"/>
                <a:gd name="T96" fmla="*/ 56 w 442"/>
                <a:gd name="T97" fmla="*/ 114 h 747"/>
                <a:gd name="T98" fmla="*/ 139 w 442"/>
                <a:gd name="T99" fmla="*/ 73 h 747"/>
                <a:gd name="T100" fmla="*/ 174 w 442"/>
                <a:gd name="T101" fmla="*/ 7 h 747"/>
                <a:gd name="T102" fmla="*/ 181 w 442"/>
                <a:gd name="T103" fmla="*/ 1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2" h="747">
                  <a:moveTo>
                    <a:pt x="268" y="425"/>
                  </a:moveTo>
                  <a:lnTo>
                    <a:pt x="268" y="585"/>
                  </a:lnTo>
                  <a:lnTo>
                    <a:pt x="292" y="580"/>
                  </a:lnTo>
                  <a:lnTo>
                    <a:pt x="311" y="571"/>
                  </a:lnTo>
                  <a:lnTo>
                    <a:pt x="324" y="563"/>
                  </a:lnTo>
                  <a:lnTo>
                    <a:pt x="333" y="552"/>
                  </a:lnTo>
                  <a:lnTo>
                    <a:pt x="340" y="541"/>
                  </a:lnTo>
                  <a:lnTo>
                    <a:pt x="344" y="531"/>
                  </a:lnTo>
                  <a:lnTo>
                    <a:pt x="346" y="520"/>
                  </a:lnTo>
                  <a:lnTo>
                    <a:pt x="348" y="512"/>
                  </a:lnTo>
                  <a:lnTo>
                    <a:pt x="348" y="505"/>
                  </a:lnTo>
                  <a:lnTo>
                    <a:pt x="348" y="498"/>
                  </a:lnTo>
                  <a:lnTo>
                    <a:pt x="346" y="489"/>
                  </a:lnTo>
                  <a:lnTo>
                    <a:pt x="344" y="479"/>
                  </a:lnTo>
                  <a:lnTo>
                    <a:pt x="340" y="468"/>
                  </a:lnTo>
                  <a:lnTo>
                    <a:pt x="333" y="457"/>
                  </a:lnTo>
                  <a:lnTo>
                    <a:pt x="324" y="448"/>
                  </a:lnTo>
                  <a:lnTo>
                    <a:pt x="311" y="438"/>
                  </a:lnTo>
                  <a:lnTo>
                    <a:pt x="292" y="430"/>
                  </a:lnTo>
                  <a:lnTo>
                    <a:pt x="268" y="425"/>
                  </a:lnTo>
                  <a:close/>
                  <a:moveTo>
                    <a:pt x="173" y="162"/>
                  </a:moveTo>
                  <a:lnTo>
                    <a:pt x="151" y="168"/>
                  </a:lnTo>
                  <a:lnTo>
                    <a:pt x="132" y="175"/>
                  </a:lnTo>
                  <a:lnTo>
                    <a:pt x="118" y="185"/>
                  </a:lnTo>
                  <a:lnTo>
                    <a:pt x="108" y="196"/>
                  </a:lnTo>
                  <a:lnTo>
                    <a:pt x="102" y="206"/>
                  </a:lnTo>
                  <a:lnTo>
                    <a:pt x="97" y="217"/>
                  </a:lnTo>
                  <a:lnTo>
                    <a:pt x="96" y="226"/>
                  </a:lnTo>
                  <a:lnTo>
                    <a:pt x="95" y="235"/>
                  </a:lnTo>
                  <a:lnTo>
                    <a:pt x="95" y="243"/>
                  </a:lnTo>
                  <a:lnTo>
                    <a:pt x="95" y="249"/>
                  </a:lnTo>
                  <a:lnTo>
                    <a:pt x="96" y="258"/>
                  </a:lnTo>
                  <a:lnTo>
                    <a:pt x="97" y="269"/>
                  </a:lnTo>
                  <a:lnTo>
                    <a:pt x="102" y="278"/>
                  </a:lnTo>
                  <a:lnTo>
                    <a:pt x="108" y="289"/>
                  </a:lnTo>
                  <a:lnTo>
                    <a:pt x="118" y="300"/>
                  </a:lnTo>
                  <a:lnTo>
                    <a:pt x="132" y="309"/>
                  </a:lnTo>
                  <a:lnTo>
                    <a:pt x="151" y="317"/>
                  </a:lnTo>
                  <a:lnTo>
                    <a:pt x="173" y="323"/>
                  </a:lnTo>
                  <a:lnTo>
                    <a:pt x="173" y="162"/>
                  </a:lnTo>
                  <a:close/>
                  <a:moveTo>
                    <a:pt x="184" y="0"/>
                  </a:moveTo>
                  <a:lnTo>
                    <a:pt x="257" y="0"/>
                  </a:lnTo>
                  <a:lnTo>
                    <a:pt x="260" y="1"/>
                  </a:lnTo>
                  <a:lnTo>
                    <a:pt x="264" y="2"/>
                  </a:lnTo>
                  <a:lnTo>
                    <a:pt x="266" y="4"/>
                  </a:lnTo>
                  <a:lnTo>
                    <a:pt x="268" y="7"/>
                  </a:lnTo>
                  <a:lnTo>
                    <a:pt x="268" y="10"/>
                  </a:lnTo>
                  <a:lnTo>
                    <a:pt x="268" y="67"/>
                  </a:lnTo>
                  <a:lnTo>
                    <a:pt x="306" y="74"/>
                  </a:lnTo>
                  <a:lnTo>
                    <a:pt x="339" y="85"/>
                  </a:lnTo>
                  <a:lnTo>
                    <a:pt x="368" y="100"/>
                  </a:lnTo>
                  <a:lnTo>
                    <a:pt x="392" y="120"/>
                  </a:lnTo>
                  <a:lnTo>
                    <a:pt x="413" y="143"/>
                  </a:lnTo>
                  <a:lnTo>
                    <a:pt x="427" y="169"/>
                  </a:lnTo>
                  <a:lnTo>
                    <a:pt x="437" y="198"/>
                  </a:lnTo>
                  <a:lnTo>
                    <a:pt x="441" y="232"/>
                  </a:lnTo>
                  <a:lnTo>
                    <a:pt x="441" y="235"/>
                  </a:lnTo>
                  <a:lnTo>
                    <a:pt x="440" y="238"/>
                  </a:lnTo>
                  <a:lnTo>
                    <a:pt x="437" y="240"/>
                  </a:lnTo>
                  <a:lnTo>
                    <a:pt x="435" y="242"/>
                  </a:lnTo>
                  <a:lnTo>
                    <a:pt x="430" y="243"/>
                  </a:lnTo>
                  <a:lnTo>
                    <a:pt x="357" y="243"/>
                  </a:lnTo>
                  <a:lnTo>
                    <a:pt x="354" y="242"/>
                  </a:lnTo>
                  <a:lnTo>
                    <a:pt x="351" y="239"/>
                  </a:lnTo>
                  <a:lnTo>
                    <a:pt x="348" y="236"/>
                  </a:lnTo>
                  <a:lnTo>
                    <a:pt x="346" y="233"/>
                  </a:lnTo>
                  <a:lnTo>
                    <a:pt x="345" y="224"/>
                  </a:lnTo>
                  <a:lnTo>
                    <a:pt x="343" y="214"/>
                  </a:lnTo>
                  <a:lnTo>
                    <a:pt x="339" y="204"/>
                  </a:lnTo>
                  <a:lnTo>
                    <a:pt x="332" y="194"/>
                  </a:lnTo>
                  <a:lnTo>
                    <a:pt x="322" y="184"/>
                  </a:lnTo>
                  <a:lnTo>
                    <a:pt x="308" y="175"/>
                  </a:lnTo>
                  <a:lnTo>
                    <a:pt x="291" y="168"/>
                  </a:lnTo>
                  <a:lnTo>
                    <a:pt x="268" y="162"/>
                  </a:lnTo>
                  <a:lnTo>
                    <a:pt x="268" y="329"/>
                  </a:lnTo>
                  <a:lnTo>
                    <a:pt x="303" y="336"/>
                  </a:lnTo>
                  <a:lnTo>
                    <a:pt x="334" y="346"/>
                  </a:lnTo>
                  <a:lnTo>
                    <a:pt x="362" y="360"/>
                  </a:lnTo>
                  <a:lnTo>
                    <a:pt x="386" y="376"/>
                  </a:lnTo>
                  <a:lnTo>
                    <a:pt x="405" y="396"/>
                  </a:lnTo>
                  <a:lnTo>
                    <a:pt x="421" y="419"/>
                  </a:lnTo>
                  <a:lnTo>
                    <a:pt x="432" y="444"/>
                  </a:lnTo>
                  <a:lnTo>
                    <a:pt x="439" y="474"/>
                  </a:lnTo>
                  <a:lnTo>
                    <a:pt x="442" y="505"/>
                  </a:lnTo>
                  <a:lnTo>
                    <a:pt x="439" y="537"/>
                  </a:lnTo>
                  <a:lnTo>
                    <a:pt x="432" y="565"/>
                  </a:lnTo>
                  <a:lnTo>
                    <a:pt x="421" y="591"/>
                  </a:lnTo>
                  <a:lnTo>
                    <a:pt x="405" y="614"/>
                  </a:lnTo>
                  <a:lnTo>
                    <a:pt x="386" y="634"/>
                  </a:lnTo>
                  <a:lnTo>
                    <a:pt x="362" y="651"/>
                  </a:lnTo>
                  <a:lnTo>
                    <a:pt x="334" y="665"/>
                  </a:lnTo>
                  <a:lnTo>
                    <a:pt x="303" y="674"/>
                  </a:lnTo>
                  <a:lnTo>
                    <a:pt x="268" y="681"/>
                  </a:lnTo>
                  <a:lnTo>
                    <a:pt x="268" y="737"/>
                  </a:lnTo>
                  <a:lnTo>
                    <a:pt x="268" y="741"/>
                  </a:lnTo>
                  <a:lnTo>
                    <a:pt x="266" y="743"/>
                  </a:lnTo>
                  <a:lnTo>
                    <a:pt x="264" y="745"/>
                  </a:lnTo>
                  <a:lnTo>
                    <a:pt x="260" y="747"/>
                  </a:lnTo>
                  <a:lnTo>
                    <a:pt x="257" y="747"/>
                  </a:lnTo>
                  <a:lnTo>
                    <a:pt x="184" y="747"/>
                  </a:lnTo>
                  <a:lnTo>
                    <a:pt x="181" y="747"/>
                  </a:lnTo>
                  <a:lnTo>
                    <a:pt x="178" y="745"/>
                  </a:lnTo>
                  <a:lnTo>
                    <a:pt x="176" y="743"/>
                  </a:lnTo>
                  <a:lnTo>
                    <a:pt x="174" y="741"/>
                  </a:lnTo>
                  <a:lnTo>
                    <a:pt x="173" y="737"/>
                  </a:lnTo>
                  <a:lnTo>
                    <a:pt x="173" y="681"/>
                  </a:lnTo>
                  <a:lnTo>
                    <a:pt x="136" y="673"/>
                  </a:lnTo>
                  <a:lnTo>
                    <a:pt x="103" y="662"/>
                  </a:lnTo>
                  <a:lnTo>
                    <a:pt x="74" y="647"/>
                  </a:lnTo>
                  <a:lnTo>
                    <a:pt x="49" y="628"/>
                  </a:lnTo>
                  <a:lnTo>
                    <a:pt x="30" y="605"/>
                  </a:lnTo>
                  <a:lnTo>
                    <a:pt x="15" y="579"/>
                  </a:lnTo>
                  <a:lnTo>
                    <a:pt x="5" y="550"/>
                  </a:lnTo>
                  <a:lnTo>
                    <a:pt x="0" y="516"/>
                  </a:lnTo>
                  <a:lnTo>
                    <a:pt x="1" y="513"/>
                  </a:lnTo>
                  <a:lnTo>
                    <a:pt x="3" y="509"/>
                  </a:lnTo>
                  <a:lnTo>
                    <a:pt x="5" y="507"/>
                  </a:lnTo>
                  <a:lnTo>
                    <a:pt x="8" y="505"/>
                  </a:lnTo>
                  <a:lnTo>
                    <a:pt x="11" y="505"/>
                  </a:lnTo>
                  <a:lnTo>
                    <a:pt x="84" y="505"/>
                  </a:lnTo>
                  <a:lnTo>
                    <a:pt x="89" y="506"/>
                  </a:lnTo>
                  <a:lnTo>
                    <a:pt x="92" y="508"/>
                  </a:lnTo>
                  <a:lnTo>
                    <a:pt x="94" y="511"/>
                  </a:lnTo>
                  <a:lnTo>
                    <a:pt x="95" y="515"/>
                  </a:lnTo>
                  <a:lnTo>
                    <a:pt x="96" y="524"/>
                  </a:lnTo>
                  <a:lnTo>
                    <a:pt x="98" y="533"/>
                  </a:lnTo>
                  <a:lnTo>
                    <a:pt x="103" y="544"/>
                  </a:lnTo>
                  <a:lnTo>
                    <a:pt x="110" y="554"/>
                  </a:lnTo>
                  <a:lnTo>
                    <a:pt x="120" y="564"/>
                  </a:lnTo>
                  <a:lnTo>
                    <a:pt x="133" y="572"/>
                  </a:lnTo>
                  <a:lnTo>
                    <a:pt x="152" y="580"/>
                  </a:lnTo>
                  <a:lnTo>
                    <a:pt x="173" y="585"/>
                  </a:lnTo>
                  <a:lnTo>
                    <a:pt x="173" y="418"/>
                  </a:lnTo>
                  <a:lnTo>
                    <a:pt x="139" y="412"/>
                  </a:lnTo>
                  <a:lnTo>
                    <a:pt x="108" y="402"/>
                  </a:lnTo>
                  <a:lnTo>
                    <a:pt x="80" y="388"/>
                  </a:lnTo>
                  <a:lnTo>
                    <a:pt x="56" y="372"/>
                  </a:lnTo>
                  <a:lnTo>
                    <a:pt x="36" y="351"/>
                  </a:lnTo>
                  <a:lnTo>
                    <a:pt x="21" y="328"/>
                  </a:lnTo>
                  <a:lnTo>
                    <a:pt x="9" y="302"/>
                  </a:lnTo>
                  <a:lnTo>
                    <a:pt x="3" y="274"/>
                  </a:lnTo>
                  <a:lnTo>
                    <a:pt x="0" y="243"/>
                  </a:lnTo>
                  <a:lnTo>
                    <a:pt x="3" y="211"/>
                  </a:lnTo>
                  <a:lnTo>
                    <a:pt x="9" y="182"/>
                  </a:lnTo>
                  <a:lnTo>
                    <a:pt x="21" y="157"/>
                  </a:lnTo>
                  <a:lnTo>
                    <a:pt x="36" y="133"/>
                  </a:lnTo>
                  <a:lnTo>
                    <a:pt x="56" y="114"/>
                  </a:lnTo>
                  <a:lnTo>
                    <a:pt x="80" y="97"/>
                  </a:lnTo>
                  <a:lnTo>
                    <a:pt x="108" y="83"/>
                  </a:lnTo>
                  <a:lnTo>
                    <a:pt x="139" y="73"/>
                  </a:lnTo>
                  <a:lnTo>
                    <a:pt x="173" y="67"/>
                  </a:lnTo>
                  <a:lnTo>
                    <a:pt x="173" y="10"/>
                  </a:lnTo>
                  <a:lnTo>
                    <a:pt x="174" y="7"/>
                  </a:lnTo>
                  <a:lnTo>
                    <a:pt x="176" y="4"/>
                  </a:lnTo>
                  <a:lnTo>
                    <a:pt x="178" y="2"/>
                  </a:lnTo>
                  <a:lnTo>
                    <a:pt x="181" y="1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259"/>
            <p:cNvSpPr>
              <a:spLocks noEditPoints="1"/>
            </p:cNvSpPr>
            <p:nvPr/>
          </p:nvSpPr>
          <p:spPr bwMode="auto">
            <a:xfrm>
              <a:off x="7272338" y="3454400"/>
              <a:ext cx="407988" cy="568325"/>
            </a:xfrm>
            <a:custGeom>
              <a:avLst/>
              <a:gdLst>
                <a:gd name="T0" fmla="*/ 1145 w 2576"/>
                <a:gd name="T1" fmla="*/ 813 h 3580"/>
                <a:gd name="T2" fmla="*/ 1680 w 2576"/>
                <a:gd name="T3" fmla="*/ 208 h 3580"/>
                <a:gd name="T4" fmla="*/ 1784 w 2576"/>
                <a:gd name="T5" fmla="*/ 0 h 3580"/>
                <a:gd name="T6" fmla="*/ 1850 w 2576"/>
                <a:gd name="T7" fmla="*/ 23 h 3580"/>
                <a:gd name="T8" fmla="*/ 1886 w 2576"/>
                <a:gd name="T9" fmla="*/ 80 h 3580"/>
                <a:gd name="T10" fmla="*/ 1886 w 2576"/>
                <a:gd name="T11" fmla="*/ 668 h 3580"/>
                <a:gd name="T12" fmla="*/ 1853 w 2576"/>
                <a:gd name="T13" fmla="*/ 725 h 3580"/>
                <a:gd name="T14" fmla="*/ 1516 w 2576"/>
                <a:gd name="T15" fmla="*/ 1010 h 3580"/>
                <a:gd name="T16" fmla="*/ 1810 w 2576"/>
                <a:gd name="T17" fmla="*/ 1498 h 3580"/>
                <a:gd name="T18" fmla="*/ 1794 w 2576"/>
                <a:gd name="T19" fmla="*/ 1563 h 3580"/>
                <a:gd name="T20" fmla="*/ 1743 w 2576"/>
                <a:gd name="T21" fmla="*/ 1606 h 3580"/>
                <a:gd name="T22" fmla="*/ 1685 w 2576"/>
                <a:gd name="T23" fmla="*/ 1611 h 3580"/>
                <a:gd name="T24" fmla="*/ 1631 w 2576"/>
                <a:gd name="T25" fmla="*/ 1582 h 3580"/>
                <a:gd name="T26" fmla="*/ 959 w 2576"/>
                <a:gd name="T27" fmla="*/ 1564 h 3580"/>
                <a:gd name="T28" fmla="*/ 911 w 2576"/>
                <a:gd name="T29" fmla="*/ 1604 h 3580"/>
                <a:gd name="T30" fmla="*/ 851 w 2576"/>
                <a:gd name="T31" fmla="*/ 1611 h 3580"/>
                <a:gd name="T32" fmla="*/ 796 w 2576"/>
                <a:gd name="T33" fmla="*/ 1582 h 3580"/>
                <a:gd name="T34" fmla="*/ 766 w 2576"/>
                <a:gd name="T35" fmla="*/ 1521 h 3580"/>
                <a:gd name="T36" fmla="*/ 781 w 2576"/>
                <a:gd name="T37" fmla="*/ 1454 h 3580"/>
                <a:gd name="T38" fmla="*/ 882 w 2576"/>
                <a:gd name="T39" fmla="*/ 1099 h 3580"/>
                <a:gd name="T40" fmla="*/ 673 w 2576"/>
                <a:gd name="T41" fmla="*/ 1213 h 3580"/>
                <a:gd name="T42" fmla="*/ 496 w 2576"/>
                <a:gd name="T43" fmla="*/ 1367 h 3580"/>
                <a:gd name="T44" fmla="*/ 356 w 2576"/>
                <a:gd name="T45" fmla="*/ 1556 h 3580"/>
                <a:gd name="T46" fmla="*/ 259 w 2576"/>
                <a:gd name="T47" fmla="*/ 1773 h 3580"/>
                <a:gd name="T48" fmla="*/ 212 w 2576"/>
                <a:gd name="T49" fmla="*/ 2012 h 3580"/>
                <a:gd name="T50" fmla="*/ 2367 w 2576"/>
                <a:gd name="T51" fmla="*/ 3372 h 3580"/>
                <a:gd name="T52" fmla="*/ 2357 w 2576"/>
                <a:gd name="T53" fmla="*/ 1944 h 3580"/>
                <a:gd name="T54" fmla="*/ 2302 w 2576"/>
                <a:gd name="T55" fmla="*/ 1726 h 3580"/>
                <a:gd name="T56" fmla="*/ 2203 w 2576"/>
                <a:gd name="T57" fmla="*/ 1526 h 3580"/>
                <a:gd name="T58" fmla="*/ 2065 w 2576"/>
                <a:gd name="T59" fmla="*/ 1350 h 3580"/>
                <a:gd name="T60" fmla="*/ 1934 w 2576"/>
                <a:gd name="T61" fmla="*/ 1230 h 3580"/>
                <a:gd name="T62" fmla="*/ 1911 w 2576"/>
                <a:gd name="T63" fmla="*/ 1166 h 3580"/>
                <a:gd name="T64" fmla="*/ 1932 w 2576"/>
                <a:gd name="T65" fmla="*/ 1101 h 3580"/>
                <a:gd name="T66" fmla="*/ 1991 w 2576"/>
                <a:gd name="T67" fmla="*/ 1064 h 3580"/>
                <a:gd name="T68" fmla="*/ 2059 w 2576"/>
                <a:gd name="T69" fmla="*/ 1071 h 3580"/>
                <a:gd name="T70" fmla="*/ 2207 w 2576"/>
                <a:gd name="T71" fmla="*/ 1196 h 3580"/>
                <a:gd name="T72" fmla="*/ 2364 w 2576"/>
                <a:gd name="T73" fmla="*/ 1389 h 3580"/>
                <a:gd name="T74" fmla="*/ 2480 w 2576"/>
                <a:gd name="T75" fmla="*/ 1608 h 3580"/>
                <a:gd name="T76" fmla="*/ 2552 w 2576"/>
                <a:gd name="T77" fmla="*/ 1845 h 3580"/>
                <a:gd name="T78" fmla="*/ 2576 w 2576"/>
                <a:gd name="T79" fmla="*/ 2096 h 3580"/>
                <a:gd name="T80" fmla="*/ 2566 w 2576"/>
                <a:gd name="T81" fmla="*/ 3521 h 3580"/>
                <a:gd name="T82" fmla="*/ 2518 w 2576"/>
                <a:gd name="T83" fmla="*/ 3569 h 3580"/>
                <a:gd name="T84" fmla="*/ 104 w 2576"/>
                <a:gd name="T85" fmla="*/ 3580 h 3580"/>
                <a:gd name="T86" fmla="*/ 39 w 2576"/>
                <a:gd name="T87" fmla="*/ 3557 h 3580"/>
                <a:gd name="T88" fmla="*/ 3 w 2576"/>
                <a:gd name="T89" fmla="*/ 3500 h 3580"/>
                <a:gd name="T90" fmla="*/ 3 w 2576"/>
                <a:gd name="T91" fmla="*/ 2002 h 3580"/>
                <a:gd name="T92" fmla="*/ 53 w 2576"/>
                <a:gd name="T93" fmla="*/ 1730 h 3580"/>
                <a:gd name="T94" fmla="*/ 158 w 2576"/>
                <a:gd name="T95" fmla="*/ 1482 h 3580"/>
                <a:gd name="T96" fmla="*/ 309 w 2576"/>
                <a:gd name="T97" fmla="*/ 1263 h 3580"/>
                <a:gd name="T98" fmla="*/ 502 w 2576"/>
                <a:gd name="T99" fmla="*/ 1081 h 3580"/>
                <a:gd name="T100" fmla="*/ 729 w 2576"/>
                <a:gd name="T101" fmla="*/ 939 h 3580"/>
                <a:gd name="T102" fmla="*/ 724 w 2576"/>
                <a:gd name="T103" fmla="*/ 725 h 3580"/>
                <a:gd name="T104" fmla="*/ 690 w 2576"/>
                <a:gd name="T105" fmla="*/ 668 h 3580"/>
                <a:gd name="T106" fmla="*/ 690 w 2576"/>
                <a:gd name="T107" fmla="*/ 80 h 3580"/>
                <a:gd name="T108" fmla="*/ 727 w 2576"/>
                <a:gd name="T109" fmla="*/ 23 h 3580"/>
                <a:gd name="T110" fmla="*/ 792 w 2576"/>
                <a:gd name="T111" fmla="*/ 0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76" h="3580">
                  <a:moveTo>
                    <a:pt x="897" y="208"/>
                  </a:moveTo>
                  <a:lnTo>
                    <a:pt x="897" y="598"/>
                  </a:lnTo>
                  <a:lnTo>
                    <a:pt x="1145" y="813"/>
                  </a:lnTo>
                  <a:lnTo>
                    <a:pt x="1432" y="813"/>
                  </a:lnTo>
                  <a:lnTo>
                    <a:pt x="1680" y="598"/>
                  </a:lnTo>
                  <a:lnTo>
                    <a:pt x="1680" y="208"/>
                  </a:lnTo>
                  <a:lnTo>
                    <a:pt x="897" y="208"/>
                  </a:lnTo>
                  <a:close/>
                  <a:moveTo>
                    <a:pt x="792" y="0"/>
                  </a:moveTo>
                  <a:lnTo>
                    <a:pt x="1784" y="0"/>
                  </a:lnTo>
                  <a:lnTo>
                    <a:pt x="1808" y="3"/>
                  </a:lnTo>
                  <a:lnTo>
                    <a:pt x="1830" y="11"/>
                  </a:lnTo>
                  <a:lnTo>
                    <a:pt x="1850" y="23"/>
                  </a:lnTo>
                  <a:lnTo>
                    <a:pt x="1866" y="39"/>
                  </a:lnTo>
                  <a:lnTo>
                    <a:pt x="1878" y="59"/>
                  </a:lnTo>
                  <a:lnTo>
                    <a:pt x="1886" y="80"/>
                  </a:lnTo>
                  <a:lnTo>
                    <a:pt x="1889" y="104"/>
                  </a:lnTo>
                  <a:lnTo>
                    <a:pt x="1889" y="645"/>
                  </a:lnTo>
                  <a:lnTo>
                    <a:pt x="1886" y="668"/>
                  </a:lnTo>
                  <a:lnTo>
                    <a:pt x="1879" y="689"/>
                  </a:lnTo>
                  <a:lnTo>
                    <a:pt x="1868" y="708"/>
                  </a:lnTo>
                  <a:lnTo>
                    <a:pt x="1853" y="725"/>
                  </a:lnTo>
                  <a:lnTo>
                    <a:pt x="1539" y="995"/>
                  </a:lnTo>
                  <a:lnTo>
                    <a:pt x="1528" y="1003"/>
                  </a:lnTo>
                  <a:lnTo>
                    <a:pt x="1516" y="1010"/>
                  </a:lnTo>
                  <a:lnTo>
                    <a:pt x="1794" y="1454"/>
                  </a:lnTo>
                  <a:lnTo>
                    <a:pt x="1805" y="1475"/>
                  </a:lnTo>
                  <a:lnTo>
                    <a:pt x="1810" y="1498"/>
                  </a:lnTo>
                  <a:lnTo>
                    <a:pt x="1810" y="1521"/>
                  </a:lnTo>
                  <a:lnTo>
                    <a:pt x="1804" y="1543"/>
                  </a:lnTo>
                  <a:lnTo>
                    <a:pt x="1794" y="1563"/>
                  </a:lnTo>
                  <a:lnTo>
                    <a:pt x="1780" y="1582"/>
                  </a:lnTo>
                  <a:lnTo>
                    <a:pt x="1762" y="1597"/>
                  </a:lnTo>
                  <a:lnTo>
                    <a:pt x="1743" y="1606"/>
                  </a:lnTo>
                  <a:lnTo>
                    <a:pt x="1725" y="1611"/>
                  </a:lnTo>
                  <a:lnTo>
                    <a:pt x="1706" y="1613"/>
                  </a:lnTo>
                  <a:lnTo>
                    <a:pt x="1685" y="1611"/>
                  </a:lnTo>
                  <a:lnTo>
                    <a:pt x="1666" y="1604"/>
                  </a:lnTo>
                  <a:lnTo>
                    <a:pt x="1647" y="1595"/>
                  </a:lnTo>
                  <a:lnTo>
                    <a:pt x="1631" y="1582"/>
                  </a:lnTo>
                  <a:lnTo>
                    <a:pt x="1617" y="1564"/>
                  </a:lnTo>
                  <a:lnTo>
                    <a:pt x="1288" y="1040"/>
                  </a:lnTo>
                  <a:lnTo>
                    <a:pt x="959" y="1564"/>
                  </a:lnTo>
                  <a:lnTo>
                    <a:pt x="946" y="1582"/>
                  </a:lnTo>
                  <a:lnTo>
                    <a:pt x="929" y="1595"/>
                  </a:lnTo>
                  <a:lnTo>
                    <a:pt x="911" y="1604"/>
                  </a:lnTo>
                  <a:lnTo>
                    <a:pt x="891" y="1611"/>
                  </a:lnTo>
                  <a:lnTo>
                    <a:pt x="870" y="1613"/>
                  </a:lnTo>
                  <a:lnTo>
                    <a:pt x="851" y="1611"/>
                  </a:lnTo>
                  <a:lnTo>
                    <a:pt x="832" y="1606"/>
                  </a:lnTo>
                  <a:lnTo>
                    <a:pt x="815" y="1597"/>
                  </a:lnTo>
                  <a:lnTo>
                    <a:pt x="796" y="1582"/>
                  </a:lnTo>
                  <a:lnTo>
                    <a:pt x="781" y="1563"/>
                  </a:lnTo>
                  <a:lnTo>
                    <a:pt x="771" y="1543"/>
                  </a:lnTo>
                  <a:lnTo>
                    <a:pt x="766" y="1521"/>
                  </a:lnTo>
                  <a:lnTo>
                    <a:pt x="766" y="1498"/>
                  </a:lnTo>
                  <a:lnTo>
                    <a:pt x="771" y="1475"/>
                  </a:lnTo>
                  <a:lnTo>
                    <a:pt x="781" y="1454"/>
                  </a:lnTo>
                  <a:lnTo>
                    <a:pt x="1035" y="1050"/>
                  </a:lnTo>
                  <a:lnTo>
                    <a:pt x="957" y="1072"/>
                  </a:lnTo>
                  <a:lnTo>
                    <a:pt x="882" y="1099"/>
                  </a:lnTo>
                  <a:lnTo>
                    <a:pt x="809" y="1133"/>
                  </a:lnTo>
                  <a:lnTo>
                    <a:pt x="740" y="1169"/>
                  </a:lnTo>
                  <a:lnTo>
                    <a:pt x="673" y="1213"/>
                  </a:lnTo>
                  <a:lnTo>
                    <a:pt x="610" y="1260"/>
                  </a:lnTo>
                  <a:lnTo>
                    <a:pt x="552" y="1310"/>
                  </a:lnTo>
                  <a:lnTo>
                    <a:pt x="496" y="1367"/>
                  </a:lnTo>
                  <a:lnTo>
                    <a:pt x="445" y="1427"/>
                  </a:lnTo>
                  <a:lnTo>
                    <a:pt x="397" y="1489"/>
                  </a:lnTo>
                  <a:lnTo>
                    <a:pt x="356" y="1556"/>
                  </a:lnTo>
                  <a:lnTo>
                    <a:pt x="318" y="1625"/>
                  </a:lnTo>
                  <a:lnTo>
                    <a:pt x="286" y="1698"/>
                  </a:lnTo>
                  <a:lnTo>
                    <a:pt x="259" y="1773"/>
                  </a:lnTo>
                  <a:lnTo>
                    <a:pt x="237" y="1851"/>
                  </a:lnTo>
                  <a:lnTo>
                    <a:pt x="222" y="1931"/>
                  </a:lnTo>
                  <a:lnTo>
                    <a:pt x="212" y="2012"/>
                  </a:lnTo>
                  <a:lnTo>
                    <a:pt x="209" y="2096"/>
                  </a:lnTo>
                  <a:lnTo>
                    <a:pt x="209" y="3372"/>
                  </a:lnTo>
                  <a:lnTo>
                    <a:pt x="2367" y="3372"/>
                  </a:lnTo>
                  <a:lnTo>
                    <a:pt x="2367" y="2096"/>
                  </a:lnTo>
                  <a:lnTo>
                    <a:pt x="2364" y="2020"/>
                  </a:lnTo>
                  <a:lnTo>
                    <a:pt x="2357" y="1944"/>
                  </a:lnTo>
                  <a:lnTo>
                    <a:pt x="2344" y="1870"/>
                  </a:lnTo>
                  <a:lnTo>
                    <a:pt x="2325" y="1798"/>
                  </a:lnTo>
                  <a:lnTo>
                    <a:pt x="2302" y="1726"/>
                  </a:lnTo>
                  <a:lnTo>
                    <a:pt x="2274" y="1658"/>
                  </a:lnTo>
                  <a:lnTo>
                    <a:pt x="2241" y="1590"/>
                  </a:lnTo>
                  <a:lnTo>
                    <a:pt x="2203" y="1526"/>
                  </a:lnTo>
                  <a:lnTo>
                    <a:pt x="2162" y="1465"/>
                  </a:lnTo>
                  <a:lnTo>
                    <a:pt x="2115" y="1405"/>
                  </a:lnTo>
                  <a:lnTo>
                    <a:pt x="2065" y="1350"/>
                  </a:lnTo>
                  <a:lnTo>
                    <a:pt x="2010" y="1296"/>
                  </a:lnTo>
                  <a:lnTo>
                    <a:pt x="1951" y="1248"/>
                  </a:lnTo>
                  <a:lnTo>
                    <a:pt x="1934" y="1230"/>
                  </a:lnTo>
                  <a:lnTo>
                    <a:pt x="1922" y="1211"/>
                  </a:lnTo>
                  <a:lnTo>
                    <a:pt x="1914" y="1189"/>
                  </a:lnTo>
                  <a:lnTo>
                    <a:pt x="1911" y="1166"/>
                  </a:lnTo>
                  <a:lnTo>
                    <a:pt x="1913" y="1143"/>
                  </a:lnTo>
                  <a:lnTo>
                    <a:pt x="1920" y="1122"/>
                  </a:lnTo>
                  <a:lnTo>
                    <a:pt x="1932" y="1101"/>
                  </a:lnTo>
                  <a:lnTo>
                    <a:pt x="1950" y="1084"/>
                  </a:lnTo>
                  <a:lnTo>
                    <a:pt x="1969" y="1072"/>
                  </a:lnTo>
                  <a:lnTo>
                    <a:pt x="1991" y="1064"/>
                  </a:lnTo>
                  <a:lnTo>
                    <a:pt x="2014" y="1061"/>
                  </a:lnTo>
                  <a:lnTo>
                    <a:pt x="2037" y="1063"/>
                  </a:lnTo>
                  <a:lnTo>
                    <a:pt x="2059" y="1071"/>
                  </a:lnTo>
                  <a:lnTo>
                    <a:pt x="2079" y="1083"/>
                  </a:lnTo>
                  <a:lnTo>
                    <a:pt x="2145" y="1138"/>
                  </a:lnTo>
                  <a:lnTo>
                    <a:pt x="2207" y="1196"/>
                  </a:lnTo>
                  <a:lnTo>
                    <a:pt x="2263" y="1257"/>
                  </a:lnTo>
                  <a:lnTo>
                    <a:pt x="2315" y="1321"/>
                  </a:lnTo>
                  <a:lnTo>
                    <a:pt x="2364" y="1389"/>
                  </a:lnTo>
                  <a:lnTo>
                    <a:pt x="2407" y="1459"/>
                  </a:lnTo>
                  <a:lnTo>
                    <a:pt x="2446" y="1532"/>
                  </a:lnTo>
                  <a:lnTo>
                    <a:pt x="2480" y="1608"/>
                  </a:lnTo>
                  <a:lnTo>
                    <a:pt x="2509" y="1685"/>
                  </a:lnTo>
                  <a:lnTo>
                    <a:pt x="2533" y="1764"/>
                  </a:lnTo>
                  <a:lnTo>
                    <a:pt x="2552" y="1845"/>
                  </a:lnTo>
                  <a:lnTo>
                    <a:pt x="2565" y="1928"/>
                  </a:lnTo>
                  <a:lnTo>
                    <a:pt x="2573" y="2011"/>
                  </a:lnTo>
                  <a:lnTo>
                    <a:pt x="2576" y="2096"/>
                  </a:lnTo>
                  <a:lnTo>
                    <a:pt x="2576" y="3476"/>
                  </a:lnTo>
                  <a:lnTo>
                    <a:pt x="2573" y="3500"/>
                  </a:lnTo>
                  <a:lnTo>
                    <a:pt x="2566" y="3521"/>
                  </a:lnTo>
                  <a:lnTo>
                    <a:pt x="2553" y="3541"/>
                  </a:lnTo>
                  <a:lnTo>
                    <a:pt x="2536" y="3557"/>
                  </a:lnTo>
                  <a:lnTo>
                    <a:pt x="2518" y="3569"/>
                  </a:lnTo>
                  <a:lnTo>
                    <a:pt x="2495" y="3577"/>
                  </a:lnTo>
                  <a:lnTo>
                    <a:pt x="2471" y="3580"/>
                  </a:lnTo>
                  <a:lnTo>
                    <a:pt x="104" y="3580"/>
                  </a:lnTo>
                  <a:lnTo>
                    <a:pt x="80" y="3577"/>
                  </a:lnTo>
                  <a:lnTo>
                    <a:pt x="59" y="3569"/>
                  </a:lnTo>
                  <a:lnTo>
                    <a:pt x="39" y="3557"/>
                  </a:lnTo>
                  <a:lnTo>
                    <a:pt x="23" y="3541"/>
                  </a:lnTo>
                  <a:lnTo>
                    <a:pt x="11" y="3521"/>
                  </a:lnTo>
                  <a:lnTo>
                    <a:pt x="3" y="3500"/>
                  </a:lnTo>
                  <a:lnTo>
                    <a:pt x="0" y="3476"/>
                  </a:lnTo>
                  <a:lnTo>
                    <a:pt x="0" y="2096"/>
                  </a:lnTo>
                  <a:lnTo>
                    <a:pt x="3" y="2002"/>
                  </a:lnTo>
                  <a:lnTo>
                    <a:pt x="14" y="1909"/>
                  </a:lnTo>
                  <a:lnTo>
                    <a:pt x="30" y="1818"/>
                  </a:lnTo>
                  <a:lnTo>
                    <a:pt x="53" y="1730"/>
                  </a:lnTo>
                  <a:lnTo>
                    <a:pt x="83" y="1645"/>
                  </a:lnTo>
                  <a:lnTo>
                    <a:pt x="117" y="1562"/>
                  </a:lnTo>
                  <a:lnTo>
                    <a:pt x="158" y="1482"/>
                  </a:lnTo>
                  <a:lnTo>
                    <a:pt x="202" y="1406"/>
                  </a:lnTo>
                  <a:lnTo>
                    <a:pt x="253" y="1332"/>
                  </a:lnTo>
                  <a:lnTo>
                    <a:pt x="309" y="1263"/>
                  </a:lnTo>
                  <a:lnTo>
                    <a:pt x="369" y="1198"/>
                  </a:lnTo>
                  <a:lnTo>
                    <a:pt x="433" y="1137"/>
                  </a:lnTo>
                  <a:lnTo>
                    <a:pt x="502" y="1081"/>
                  </a:lnTo>
                  <a:lnTo>
                    <a:pt x="573" y="1028"/>
                  </a:lnTo>
                  <a:lnTo>
                    <a:pt x="650" y="982"/>
                  </a:lnTo>
                  <a:lnTo>
                    <a:pt x="729" y="939"/>
                  </a:lnTo>
                  <a:lnTo>
                    <a:pt x="811" y="904"/>
                  </a:lnTo>
                  <a:lnTo>
                    <a:pt x="895" y="873"/>
                  </a:lnTo>
                  <a:lnTo>
                    <a:pt x="724" y="725"/>
                  </a:lnTo>
                  <a:lnTo>
                    <a:pt x="708" y="708"/>
                  </a:lnTo>
                  <a:lnTo>
                    <a:pt x="697" y="689"/>
                  </a:lnTo>
                  <a:lnTo>
                    <a:pt x="690" y="668"/>
                  </a:lnTo>
                  <a:lnTo>
                    <a:pt x="688" y="645"/>
                  </a:lnTo>
                  <a:lnTo>
                    <a:pt x="688" y="104"/>
                  </a:lnTo>
                  <a:lnTo>
                    <a:pt x="690" y="80"/>
                  </a:lnTo>
                  <a:lnTo>
                    <a:pt x="699" y="59"/>
                  </a:lnTo>
                  <a:lnTo>
                    <a:pt x="710" y="39"/>
                  </a:lnTo>
                  <a:lnTo>
                    <a:pt x="727" y="23"/>
                  </a:lnTo>
                  <a:lnTo>
                    <a:pt x="746" y="11"/>
                  </a:lnTo>
                  <a:lnTo>
                    <a:pt x="768" y="3"/>
                  </a:lnTo>
                  <a:lnTo>
                    <a:pt x="7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8" name="Group 878"/>
          <p:cNvGrpSpPr/>
          <p:nvPr/>
        </p:nvGrpSpPr>
        <p:grpSpPr>
          <a:xfrm>
            <a:off x="9438279" y="2453817"/>
            <a:ext cx="569913" cy="568325"/>
            <a:chOff x="6248400" y="3454400"/>
            <a:chExt cx="569913" cy="568325"/>
          </a:xfrm>
          <a:solidFill>
            <a:srgbClr val="000000"/>
          </a:solidFill>
        </p:grpSpPr>
        <p:sp>
          <p:nvSpPr>
            <p:cNvPr id="529" name="Freeform 268"/>
            <p:cNvSpPr>
              <a:spLocks noEditPoints="1"/>
            </p:cNvSpPr>
            <p:nvPr/>
          </p:nvSpPr>
          <p:spPr bwMode="auto">
            <a:xfrm>
              <a:off x="6248400" y="3644900"/>
              <a:ext cx="379413" cy="377825"/>
            </a:xfrm>
            <a:custGeom>
              <a:avLst/>
              <a:gdLst>
                <a:gd name="T0" fmla="*/ 2061 w 2387"/>
                <a:gd name="T1" fmla="*/ 1884 h 2381"/>
                <a:gd name="T2" fmla="*/ 230 w 2387"/>
                <a:gd name="T3" fmla="*/ 591 h 2381"/>
                <a:gd name="T4" fmla="*/ 593 w 2387"/>
                <a:gd name="T5" fmla="*/ 0 h 2381"/>
                <a:gd name="T6" fmla="*/ 608 w 2387"/>
                <a:gd name="T7" fmla="*/ 1 h 2381"/>
                <a:gd name="T8" fmla="*/ 622 w 2387"/>
                <a:gd name="T9" fmla="*/ 4 h 2381"/>
                <a:gd name="T10" fmla="*/ 629 w 2387"/>
                <a:gd name="T11" fmla="*/ 6 h 2381"/>
                <a:gd name="T12" fmla="*/ 640 w 2387"/>
                <a:gd name="T13" fmla="*/ 12 h 2381"/>
                <a:gd name="T14" fmla="*/ 654 w 2387"/>
                <a:gd name="T15" fmla="*/ 21 h 2381"/>
                <a:gd name="T16" fmla="*/ 666 w 2387"/>
                <a:gd name="T17" fmla="*/ 33 h 2381"/>
                <a:gd name="T18" fmla="*/ 672 w 2387"/>
                <a:gd name="T19" fmla="*/ 41 h 2381"/>
                <a:gd name="T20" fmla="*/ 680 w 2387"/>
                <a:gd name="T21" fmla="*/ 56 h 2381"/>
                <a:gd name="T22" fmla="*/ 684 w 2387"/>
                <a:gd name="T23" fmla="*/ 67 h 2381"/>
                <a:gd name="T24" fmla="*/ 688 w 2387"/>
                <a:gd name="T25" fmla="*/ 83 h 2381"/>
                <a:gd name="T26" fmla="*/ 688 w 2387"/>
                <a:gd name="T27" fmla="*/ 1694 h 2381"/>
                <a:gd name="T28" fmla="*/ 2303 w 2387"/>
                <a:gd name="T29" fmla="*/ 1694 h 2381"/>
                <a:gd name="T30" fmla="*/ 2319 w 2387"/>
                <a:gd name="T31" fmla="*/ 1698 h 2381"/>
                <a:gd name="T32" fmla="*/ 2330 w 2387"/>
                <a:gd name="T33" fmla="*/ 1702 h 2381"/>
                <a:gd name="T34" fmla="*/ 2344 w 2387"/>
                <a:gd name="T35" fmla="*/ 1709 h 2381"/>
                <a:gd name="T36" fmla="*/ 2353 w 2387"/>
                <a:gd name="T37" fmla="*/ 1716 h 2381"/>
                <a:gd name="T38" fmla="*/ 2365 w 2387"/>
                <a:gd name="T39" fmla="*/ 1728 h 2381"/>
                <a:gd name="T40" fmla="*/ 2375 w 2387"/>
                <a:gd name="T41" fmla="*/ 1742 h 2381"/>
                <a:gd name="T42" fmla="*/ 2380 w 2387"/>
                <a:gd name="T43" fmla="*/ 1753 h 2381"/>
                <a:gd name="T44" fmla="*/ 2383 w 2387"/>
                <a:gd name="T45" fmla="*/ 1759 h 2381"/>
                <a:gd name="T46" fmla="*/ 2386 w 2387"/>
                <a:gd name="T47" fmla="*/ 1773 h 2381"/>
                <a:gd name="T48" fmla="*/ 2387 w 2387"/>
                <a:gd name="T49" fmla="*/ 1789 h 2381"/>
                <a:gd name="T50" fmla="*/ 2387 w 2387"/>
                <a:gd name="T51" fmla="*/ 1802 h 2381"/>
                <a:gd name="T52" fmla="*/ 2384 w 2387"/>
                <a:gd name="T53" fmla="*/ 1814 h 2381"/>
                <a:gd name="T54" fmla="*/ 2379 w 2387"/>
                <a:gd name="T55" fmla="*/ 1828 h 2381"/>
                <a:gd name="T56" fmla="*/ 2373 w 2387"/>
                <a:gd name="T57" fmla="*/ 1840 h 2381"/>
                <a:gd name="T58" fmla="*/ 2364 w 2387"/>
                <a:gd name="T59" fmla="*/ 1852 h 2381"/>
                <a:gd name="T60" fmla="*/ 1861 w 2387"/>
                <a:gd name="T61" fmla="*/ 2353 h 2381"/>
                <a:gd name="T62" fmla="*/ 1812 w 2387"/>
                <a:gd name="T63" fmla="*/ 2379 h 2381"/>
                <a:gd name="T64" fmla="*/ 1757 w 2387"/>
                <a:gd name="T65" fmla="*/ 2373 h 2381"/>
                <a:gd name="T66" fmla="*/ 1257 w 2387"/>
                <a:gd name="T67" fmla="*/ 1884 h 2381"/>
                <a:gd name="T68" fmla="*/ 551 w 2387"/>
                <a:gd name="T69" fmla="*/ 1875 h 2381"/>
                <a:gd name="T70" fmla="*/ 506 w 2387"/>
                <a:gd name="T71" fmla="*/ 1831 h 2381"/>
                <a:gd name="T72" fmla="*/ 496 w 2387"/>
                <a:gd name="T73" fmla="*/ 1127 h 2381"/>
                <a:gd name="T74" fmla="*/ 4 w 2387"/>
                <a:gd name="T75" fmla="*/ 622 h 2381"/>
                <a:gd name="T76" fmla="*/ 4 w 2387"/>
                <a:gd name="T77" fmla="*/ 560 h 2381"/>
                <a:gd name="T78" fmla="*/ 524 w 2387"/>
                <a:gd name="T79" fmla="*/ 27 h 2381"/>
                <a:gd name="T80" fmla="*/ 534 w 2387"/>
                <a:gd name="T81" fmla="*/ 19 h 2381"/>
                <a:gd name="T82" fmla="*/ 547 w 2387"/>
                <a:gd name="T83" fmla="*/ 11 h 2381"/>
                <a:gd name="T84" fmla="*/ 559 w 2387"/>
                <a:gd name="T85" fmla="*/ 5 h 2381"/>
                <a:gd name="T86" fmla="*/ 573 w 2387"/>
                <a:gd name="T87" fmla="*/ 1 h 2381"/>
                <a:gd name="T88" fmla="*/ 590 w 2387"/>
                <a:gd name="T89" fmla="*/ 0 h 2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87" h="2381">
                  <a:moveTo>
                    <a:pt x="1527" y="1884"/>
                  </a:moveTo>
                  <a:lnTo>
                    <a:pt x="1794" y="2151"/>
                  </a:lnTo>
                  <a:lnTo>
                    <a:pt x="2061" y="1884"/>
                  </a:lnTo>
                  <a:lnTo>
                    <a:pt x="1527" y="1884"/>
                  </a:lnTo>
                  <a:close/>
                  <a:moveTo>
                    <a:pt x="497" y="325"/>
                  </a:moveTo>
                  <a:lnTo>
                    <a:pt x="230" y="591"/>
                  </a:lnTo>
                  <a:lnTo>
                    <a:pt x="497" y="857"/>
                  </a:lnTo>
                  <a:lnTo>
                    <a:pt x="497" y="325"/>
                  </a:lnTo>
                  <a:close/>
                  <a:moveTo>
                    <a:pt x="593" y="0"/>
                  </a:moveTo>
                  <a:lnTo>
                    <a:pt x="601" y="0"/>
                  </a:lnTo>
                  <a:lnTo>
                    <a:pt x="602" y="0"/>
                  </a:lnTo>
                  <a:lnTo>
                    <a:pt x="608" y="1"/>
                  </a:lnTo>
                  <a:lnTo>
                    <a:pt x="615" y="2"/>
                  </a:lnTo>
                  <a:lnTo>
                    <a:pt x="617" y="3"/>
                  </a:lnTo>
                  <a:lnTo>
                    <a:pt x="622" y="4"/>
                  </a:lnTo>
                  <a:lnTo>
                    <a:pt x="629" y="6"/>
                  </a:lnTo>
                  <a:lnTo>
                    <a:pt x="629" y="6"/>
                  </a:lnTo>
                  <a:lnTo>
                    <a:pt x="629" y="6"/>
                  </a:lnTo>
                  <a:lnTo>
                    <a:pt x="631" y="7"/>
                  </a:lnTo>
                  <a:lnTo>
                    <a:pt x="636" y="11"/>
                  </a:lnTo>
                  <a:lnTo>
                    <a:pt x="640" y="12"/>
                  </a:lnTo>
                  <a:lnTo>
                    <a:pt x="645" y="15"/>
                  </a:lnTo>
                  <a:lnTo>
                    <a:pt x="646" y="16"/>
                  </a:lnTo>
                  <a:lnTo>
                    <a:pt x="654" y="21"/>
                  </a:lnTo>
                  <a:lnTo>
                    <a:pt x="659" y="27"/>
                  </a:lnTo>
                  <a:lnTo>
                    <a:pt x="660" y="28"/>
                  </a:lnTo>
                  <a:lnTo>
                    <a:pt x="666" y="33"/>
                  </a:lnTo>
                  <a:lnTo>
                    <a:pt x="667" y="34"/>
                  </a:lnTo>
                  <a:lnTo>
                    <a:pt x="671" y="41"/>
                  </a:lnTo>
                  <a:lnTo>
                    <a:pt x="672" y="41"/>
                  </a:lnTo>
                  <a:lnTo>
                    <a:pt x="676" y="49"/>
                  </a:lnTo>
                  <a:lnTo>
                    <a:pt x="678" y="51"/>
                  </a:lnTo>
                  <a:lnTo>
                    <a:pt x="680" y="56"/>
                  </a:lnTo>
                  <a:lnTo>
                    <a:pt x="681" y="58"/>
                  </a:lnTo>
                  <a:lnTo>
                    <a:pt x="683" y="65"/>
                  </a:lnTo>
                  <a:lnTo>
                    <a:pt x="684" y="67"/>
                  </a:lnTo>
                  <a:lnTo>
                    <a:pt x="685" y="75"/>
                  </a:lnTo>
                  <a:lnTo>
                    <a:pt x="687" y="77"/>
                  </a:lnTo>
                  <a:lnTo>
                    <a:pt x="688" y="83"/>
                  </a:lnTo>
                  <a:lnTo>
                    <a:pt x="688" y="85"/>
                  </a:lnTo>
                  <a:lnTo>
                    <a:pt x="688" y="94"/>
                  </a:lnTo>
                  <a:lnTo>
                    <a:pt x="688" y="1694"/>
                  </a:lnTo>
                  <a:lnTo>
                    <a:pt x="2292" y="1694"/>
                  </a:lnTo>
                  <a:lnTo>
                    <a:pt x="2301" y="1694"/>
                  </a:lnTo>
                  <a:lnTo>
                    <a:pt x="2303" y="1694"/>
                  </a:lnTo>
                  <a:lnTo>
                    <a:pt x="2309" y="1695"/>
                  </a:lnTo>
                  <a:lnTo>
                    <a:pt x="2312" y="1696"/>
                  </a:lnTo>
                  <a:lnTo>
                    <a:pt x="2319" y="1698"/>
                  </a:lnTo>
                  <a:lnTo>
                    <a:pt x="2322" y="1699"/>
                  </a:lnTo>
                  <a:lnTo>
                    <a:pt x="2328" y="1701"/>
                  </a:lnTo>
                  <a:lnTo>
                    <a:pt x="2330" y="1702"/>
                  </a:lnTo>
                  <a:lnTo>
                    <a:pt x="2336" y="1704"/>
                  </a:lnTo>
                  <a:lnTo>
                    <a:pt x="2338" y="1706"/>
                  </a:lnTo>
                  <a:lnTo>
                    <a:pt x="2344" y="1709"/>
                  </a:lnTo>
                  <a:lnTo>
                    <a:pt x="2347" y="1711"/>
                  </a:lnTo>
                  <a:lnTo>
                    <a:pt x="2352" y="1715"/>
                  </a:lnTo>
                  <a:lnTo>
                    <a:pt x="2353" y="1716"/>
                  </a:lnTo>
                  <a:lnTo>
                    <a:pt x="2359" y="1720"/>
                  </a:lnTo>
                  <a:lnTo>
                    <a:pt x="2360" y="1722"/>
                  </a:lnTo>
                  <a:lnTo>
                    <a:pt x="2365" y="1728"/>
                  </a:lnTo>
                  <a:lnTo>
                    <a:pt x="2371" y="1736"/>
                  </a:lnTo>
                  <a:lnTo>
                    <a:pt x="2372" y="1738"/>
                  </a:lnTo>
                  <a:lnTo>
                    <a:pt x="2375" y="1742"/>
                  </a:lnTo>
                  <a:lnTo>
                    <a:pt x="2376" y="1745"/>
                  </a:lnTo>
                  <a:lnTo>
                    <a:pt x="2379" y="1750"/>
                  </a:lnTo>
                  <a:lnTo>
                    <a:pt x="2380" y="1753"/>
                  </a:lnTo>
                  <a:lnTo>
                    <a:pt x="2380" y="1753"/>
                  </a:lnTo>
                  <a:lnTo>
                    <a:pt x="2380" y="1753"/>
                  </a:lnTo>
                  <a:lnTo>
                    <a:pt x="2383" y="1759"/>
                  </a:lnTo>
                  <a:lnTo>
                    <a:pt x="2384" y="1765"/>
                  </a:lnTo>
                  <a:lnTo>
                    <a:pt x="2385" y="1767"/>
                  </a:lnTo>
                  <a:lnTo>
                    <a:pt x="2386" y="1773"/>
                  </a:lnTo>
                  <a:lnTo>
                    <a:pt x="2387" y="1780"/>
                  </a:lnTo>
                  <a:lnTo>
                    <a:pt x="2387" y="1781"/>
                  </a:lnTo>
                  <a:lnTo>
                    <a:pt x="2387" y="1789"/>
                  </a:lnTo>
                  <a:lnTo>
                    <a:pt x="2387" y="1792"/>
                  </a:lnTo>
                  <a:lnTo>
                    <a:pt x="2387" y="1796"/>
                  </a:lnTo>
                  <a:lnTo>
                    <a:pt x="2387" y="1802"/>
                  </a:lnTo>
                  <a:lnTo>
                    <a:pt x="2386" y="1807"/>
                  </a:lnTo>
                  <a:lnTo>
                    <a:pt x="2386" y="1808"/>
                  </a:lnTo>
                  <a:lnTo>
                    <a:pt x="2384" y="1814"/>
                  </a:lnTo>
                  <a:lnTo>
                    <a:pt x="2383" y="1820"/>
                  </a:lnTo>
                  <a:lnTo>
                    <a:pt x="2381" y="1822"/>
                  </a:lnTo>
                  <a:lnTo>
                    <a:pt x="2379" y="1828"/>
                  </a:lnTo>
                  <a:lnTo>
                    <a:pt x="2376" y="1833"/>
                  </a:lnTo>
                  <a:lnTo>
                    <a:pt x="2376" y="1834"/>
                  </a:lnTo>
                  <a:lnTo>
                    <a:pt x="2373" y="1840"/>
                  </a:lnTo>
                  <a:lnTo>
                    <a:pt x="2369" y="1845"/>
                  </a:lnTo>
                  <a:lnTo>
                    <a:pt x="2367" y="1847"/>
                  </a:lnTo>
                  <a:lnTo>
                    <a:pt x="2364" y="1852"/>
                  </a:lnTo>
                  <a:lnTo>
                    <a:pt x="2360" y="1857"/>
                  </a:lnTo>
                  <a:lnTo>
                    <a:pt x="2360" y="1857"/>
                  </a:lnTo>
                  <a:lnTo>
                    <a:pt x="1861" y="2353"/>
                  </a:lnTo>
                  <a:lnTo>
                    <a:pt x="1847" y="2365"/>
                  </a:lnTo>
                  <a:lnTo>
                    <a:pt x="1831" y="2373"/>
                  </a:lnTo>
                  <a:lnTo>
                    <a:pt x="1812" y="2379"/>
                  </a:lnTo>
                  <a:lnTo>
                    <a:pt x="1793" y="2381"/>
                  </a:lnTo>
                  <a:lnTo>
                    <a:pt x="1776" y="2379"/>
                  </a:lnTo>
                  <a:lnTo>
                    <a:pt x="1757" y="2373"/>
                  </a:lnTo>
                  <a:lnTo>
                    <a:pt x="1741" y="2365"/>
                  </a:lnTo>
                  <a:lnTo>
                    <a:pt x="1727" y="2353"/>
                  </a:lnTo>
                  <a:lnTo>
                    <a:pt x="1257" y="1884"/>
                  </a:lnTo>
                  <a:lnTo>
                    <a:pt x="592" y="1884"/>
                  </a:lnTo>
                  <a:lnTo>
                    <a:pt x="570" y="1882"/>
                  </a:lnTo>
                  <a:lnTo>
                    <a:pt x="551" y="1875"/>
                  </a:lnTo>
                  <a:lnTo>
                    <a:pt x="532" y="1864"/>
                  </a:lnTo>
                  <a:lnTo>
                    <a:pt x="518" y="1849"/>
                  </a:lnTo>
                  <a:lnTo>
                    <a:pt x="506" y="1831"/>
                  </a:lnTo>
                  <a:lnTo>
                    <a:pt x="499" y="1811"/>
                  </a:lnTo>
                  <a:lnTo>
                    <a:pt x="496" y="1790"/>
                  </a:lnTo>
                  <a:lnTo>
                    <a:pt x="496" y="1127"/>
                  </a:lnTo>
                  <a:lnTo>
                    <a:pt x="27" y="658"/>
                  </a:lnTo>
                  <a:lnTo>
                    <a:pt x="13" y="641"/>
                  </a:lnTo>
                  <a:lnTo>
                    <a:pt x="4" y="622"/>
                  </a:lnTo>
                  <a:lnTo>
                    <a:pt x="0" y="602"/>
                  </a:lnTo>
                  <a:lnTo>
                    <a:pt x="0" y="580"/>
                  </a:lnTo>
                  <a:lnTo>
                    <a:pt x="4" y="560"/>
                  </a:lnTo>
                  <a:lnTo>
                    <a:pt x="13" y="541"/>
                  </a:lnTo>
                  <a:lnTo>
                    <a:pt x="27" y="524"/>
                  </a:lnTo>
                  <a:lnTo>
                    <a:pt x="524" y="27"/>
                  </a:lnTo>
                  <a:lnTo>
                    <a:pt x="526" y="27"/>
                  </a:lnTo>
                  <a:lnTo>
                    <a:pt x="530" y="23"/>
                  </a:lnTo>
                  <a:lnTo>
                    <a:pt x="534" y="19"/>
                  </a:lnTo>
                  <a:lnTo>
                    <a:pt x="536" y="17"/>
                  </a:lnTo>
                  <a:lnTo>
                    <a:pt x="542" y="14"/>
                  </a:lnTo>
                  <a:lnTo>
                    <a:pt x="547" y="11"/>
                  </a:lnTo>
                  <a:lnTo>
                    <a:pt x="548" y="10"/>
                  </a:lnTo>
                  <a:lnTo>
                    <a:pt x="554" y="7"/>
                  </a:lnTo>
                  <a:lnTo>
                    <a:pt x="559" y="5"/>
                  </a:lnTo>
                  <a:lnTo>
                    <a:pt x="561" y="4"/>
                  </a:lnTo>
                  <a:lnTo>
                    <a:pt x="568" y="3"/>
                  </a:lnTo>
                  <a:lnTo>
                    <a:pt x="573" y="1"/>
                  </a:lnTo>
                  <a:lnTo>
                    <a:pt x="574" y="1"/>
                  </a:lnTo>
                  <a:lnTo>
                    <a:pt x="585" y="0"/>
                  </a:lnTo>
                  <a:lnTo>
                    <a:pt x="590" y="0"/>
                  </a:lnTo>
                  <a:lnTo>
                    <a:pt x="5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269"/>
            <p:cNvSpPr>
              <a:spLocks noEditPoints="1"/>
            </p:cNvSpPr>
            <p:nvPr/>
          </p:nvSpPr>
          <p:spPr bwMode="auto">
            <a:xfrm>
              <a:off x="6327775" y="3454400"/>
              <a:ext cx="490538" cy="377825"/>
            </a:xfrm>
            <a:custGeom>
              <a:avLst/>
              <a:gdLst>
                <a:gd name="T0" fmla="*/ 2594 w 3091"/>
                <a:gd name="T1" fmla="*/ 2056 h 2381"/>
                <a:gd name="T2" fmla="*/ 2594 w 3091"/>
                <a:gd name="T3" fmla="*/ 1524 h 2381"/>
                <a:gd name="T4" fmla="*/ 1030 w 3091"/>
                <a:gd name="T5" fmla="*/ 497 h 2381"/>
                <a:gd name="T6" fmla="*/ 1297 w 3091"/>
                <a:gd name="T7" fmla="*/ 230 h 2381"/>
                <a:gd name="T8" fmla="*/ 1315 w 3091"/>
                <a:gd name="T9" fmla="*/ 2 h 2381"/>
                <a:gd name="T10" fmla="*/ 1350 w 3091"/>
                <a:gd name="T11" fmla="*/ 16 h 2381"/>
                <a:gd name="T12" fmla="*/ 1834 w 3091"/>
                <a:gd name="T13" fmla="*/ 497 h 2381"/>
                <a:gd name="T14" fmla="*/ 2521 w 3091"/>
                <a:gd name="T15" fmla="*/ 499 h 2381"/>
                <a:gd name="T16" fmla="*/ 2559 w 3091"/>
                <a:gd name="T17" fmla="*/ 517 h 2381"/>
                <a:gd name="T18" fmla="*/ 2585 w 3091"/>
                <a:gd name="T19" fmla="*/ 550 h 2381"/>
                <a:gd name="T20" fmla="*/ 2594 w 3091"/>
                <a:gd name="T21" fmla="*/ 591 h 2381"/>
                <a:gd name="T22" fmla="*/ 3064 w 3091"/>
                <a:gd name="T23" fmla="*/ 1723 h 2381"/>
                <a:gd name="T24" fmla="*/ 3087 w 3091"/>
                <a:gd name="T25" fmla="*/ 1759 h 2381"/>
                <a:gd name="T26" fmla="*/ 3091 w 3091"/>
                <a:gd name="T27" fmla="*/ 1801 h 2381"/>
                <a:gd name="T28" fmla="*/ 3078 w 3091"/>
                <a:gd name="T29" fmla="*/ 1840 h 2381"/>
                <a:gd name="T30" fmla="*/ 2567 w 3091"/>
                <a:gd name="T31" fmla="*/ 2354 h 2381"/>
                <a:gd name="T32" fmla="*/ 2559 w 3091"/>
                <a:gd name="T33" fmla="*/ 2360 h 2381"/>
                <a:gd name="T34" fmla="*/ 2551 w 3091"/>
                <a:gd name="T35" fmla="*/ 2366 h 2381"/>
                <a:gd name="T36" fmla="*/ 2544 w 3091"/>
                <a:gd name="T37" fmla="*/ 2370 h 2381"/>
                <a:gd name="T38" fmla="*/ 2535 w 3091"/>
                <a:gd name="T39" fmla="*/ 2375 h 2381"/>
                <a:gd name="T40" fmla="*/ 2526 w 3091"/>
                <a:gd name="T41" fmla="*/ 2378 h 2381"/>
                <a:gd name="T42" fmla="*/ 2518 w 3091"/>
                <a:gd name="T43" fmla="*/ 2380 h 2381"/>
                <a:gd name="T44" fmla="*/ 2508 w 3091"/>
                <a:gd name="T45" fmla="*/ 2381 h 2381"/>
                <a:gd name="T46" fmla="*/ 2489 w 3091"/>
                <a:gd name="T47" fmla="*/ 2381 h 2381"/>
                <a:gd name="T48" fmla="*/ 2480 w 3091"/>
                <a:gd name="T49" fmla="*/ 2380 h 2381"/>
                <a:gd name="T50" fmla="*/ 2471 w 3091"/>
                <a:gd name="T51" fmla="*/ 2378 h 2381"/>
                <a:gd name="T52" fmla="*/ 2462 w 3091"/>
                <a:gd name="T53" fmla="*/ 2375 h 2381"/>
                <a:gd name="T54" fmla="*/ 2460 w 3091"/>
                <a:gd name="T55" fmla="*/ 2374 h 2381"/>
                <a:gd name="T56" fmla="*/ 2451 w 3091"/>
                <a:gd name="T57" fmla="*/ 2369 h 2381"/>
                <a:gd name="T58" fmla="*/ 2445 w 3091"/>
                <a:gd name="T59" fmla="*/ 2365 h 2381"/>
                <a:gd name="T60" fmla="*/ 2432 w 3091"/>
                <a:gd name="T61" fmla="*/ 2354 h 2381"/>
                <a:gd name="T62" fmla="*/ 2425 w 3091"/>
                <a:gd name="T63" fmla="*/ 2348 h 2381"/>
                <a:gd name="T64" fmla="*/ 2420 w 3091"/>
                <a:gd name="T65" fmla="*/ 2340 h 2381"/>
                <a:gd name="T66" fmla="*/ 2415 w 3091"/>
                <a:gd name="T67" fmla="*/ 2332 h 2381"/>
                <a:gd name="T68" fmla="*/ 2411 w 3091"/>
                <a:gd name="T69" fmla="*/ 2325 h 2381"/>
                <a:gd name="T70" fmla="*/ 2408 w 3091"/>
                <a:gd name="T71" fmla="*/ 2316 h 2381"/>
                <a:gd name="T72" fmla="*/ 2406 w 3091"/>
                <a:gd name="T73" fmla="*/ 2306 h 2381"/>
                <a:gd name="T74" fmla="*/ 2403 w 3091"/>
                <a:gd name="T75" fmla="*/ 2298 h 2381"/>
                <a:gd name="T76" fmla="*/ 2403 w 3091"/>
                <a:gd name="T77" fmla="*/ 2286 h 2381"/>
                <a:gd name="T78" fmla="*/ 95 w 3091"/>
                <a:gd name="T79" fmla="*/ 687 h 2381"/>
                <a:gd name="T80" fmla="*/ 54 w 3091"/>
                <a:gd name="T81" fmla="*/ 678 h 2381"/>
                <a:gd name="T82" fmla="*/ 21 w 3091"/>
                <a:gd name="T83" fmla="*/ 652 h 2381"/>
                <a:gd name="T84" fmla="*/ 2 w 3091"/>
                <a:gd name="T85" fmla="*/ 614 h 2381"/>
                <a:gd name="T86" fmla="*/ 2 w 3091"/>
                <a:gd name="T87" fmla="*/ 570 h 2381"/>
                <a:gd name="T88" fmla="*/ 21 w 3091"/>
                <a:gd name="T89" fmla="*/ 532 h 2381"/>
                <a:gd name="T90" fmla="*/ 54 w 3091"/>
                <a:gd name="T91" fmla="*/ 506 h 2381"/>
                <a:gd name="T92" fmla="*/ 95 w 3091"/>
                <a:gd name="T93" fmla="*/ 497 h 2381"/>
                <a:gd name="T94" fmla="*/ 1230 w 3091"/>
                <a:gd name="T95" fmla="*/ 28 h 2381"/>
                <a:gd name="T96" fmla="*/ 1260 w 3091"/>
                <a:gd name="T97" fmla="*/ 8 h 2381"/>
                <a:gd name="T98" fmla="*/ 1297 w 3091"/>
                <a:gd name="T99" fmla="*/ 0 h 2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91" h="2381">
                  <a:moveTo>
                    <a:pt x="2594" y="1524"/>
                  </a:moveTo>
                  <a:lnTo>
                    <a:pt x="2594" y="2056"/>
                  </a:lnTo>
                  <a:lnTo>
                    <a:pt x="2861" y="1790"/>
                  </a:lnTo>
                  <a:lnTo>
                    <a:pt x="2594" y="1524"/>
                  </a:lnTo>
                  <a:close/>
                  <a:moveTo>
                    <a:pt x="1297" y="230"/>
                  </a:moveTo>
                  <a:lnTo>
                    <a:pt x="1030" y="497"/>
                  </a:lnTo>
                  <a:lnTo>
                    <a:pt x="1564" y="497"/>
                  </a:lnTo>
                  <a:lnTo>
                    <a:pt x="1297" y="230"/>
                  </a:lnTo>
                  <a:close/>
                  <a:moveTo>
                    <a:pt x="1297" y="0"/>
                  </a:moveTo>
                  <a:lnTo>
                    <a:pt x="1315" y="2"/>
                  </a:lnTo>
                  <a:lnTo>
                    <a:pt x="1334" y="8"/>
                  </a:lnTo>
                  <a:lnTo>
                    <a:pt x="1350" y="16"/>
                  </a:lnTo>
                  <a:lnTo>
                    <a:pt x="1364" y="28"/>
                  </a:lnTo>
                  <a:lnTo>
                    <a:pt x="1834" y="497"/>
                  </a:lnTo>
                  <a:lnTo>
                    <a:pt x="2499" y="497"/>
                  </a:lnTo>
                  <a:lnTo>
                    <a:pt x="2521" y="499"/>
                  </a:lnTo>
                  <a:lnTo>
                    <a:pt x="2540" y="506"/>
                  </a:lnTo>
                  <a:lnTo>
                    <a:pt x="2559" y="517"/>
                  </a:lnTo>
                  <a:lnTo>
                    <a:pt x="2573" y="532"/>
                  </a:lnTo>
                  <a:lnTo>
                    <a:pt x="2585" y="550"/>
                  </a:lnTo>
                  <a:lnTo>
                    <a:pt x="2592" y="570"/>
                  </a:lnTo>
                  <a:lnTo>
                    <a:pt x="2594" y="591"/>
                  </a:lnTo>
                  <a:lnTo>
                    <a:pt x="2594" y="1254"/>
                  </a:lnTo>
                  <a:lnTo>
                    <a:pt x="3064" y="1723"/>
                  </a:lnTo>
                  <a:lnTo>
                    <a:pt x="3078" y="1740"/>
                  </a:lnTo>
                  <a:lnTo>
                    <a:pt x="3087" y="1759"/>
                  </a:lnTo>
                  <a:lnTo>
                    <a:pt x="3091" y="1779"/>
                  </a:lnTo>
                  <a:lnTo>
                    <a:pt x="3091" y="1801"/>
                  </a:lnTo>
                  <a:lnTo>
                    <a:pt x="3087" y="1821"/>
                  </a:lnTo>
                  <a:lnTo>
                    <a:pt x="3078" y="1840"/>
                  </a:lnTo>
                  <a:lnTo>
                    <a:pt x="3064" y="1857"/>
                  </a:lnTo>
                  <a:lnTo>
                    <a:pt x="2567" y="2354"/>
                  </a:lnTo>
                  <a:lnTo>
                    <a:pt x="2562" y="2357"/>
                  </a:lnTo>
                  <a:lnTo>
                    <a:pt x="2559" y="2360"/>
                  </a:lnTo>
                  <a:lnTo>
                    <a:pt x="2556" y="2363"/>
                  </a:lnTo>
                  <a:lnTo>
                    <a:pt x="2551" y="2366"/>
                  </a:lnTo>
                  <a:lnTo>
                    <a:pt x="2548" y="2368"/>
                  </a:lnTo>
                  <a:lnTo>
                    <a:pt x="2544" y="2370"/>
                  </a:lnTo>
                  <a:lnTo>
                    <a:pt x="2540" y="2373"/>
                  </a:lnTo>
                  <a:lnTo>
                    <a:pt x="2535" y="2375"/>
                  </a:lnTo>
                  <a:lnTo>
                    <a:pt x="2532" y="2376"/>
                  </a:lnTo>
                  <a:lnTo>
                    <a:pt x="2526" y="2378"/>
                  </a:lnTo>
                  <a:lnTo>
                    <a:pt x="2523" y="2378"/>
                  </a:lnTo>
                  <a:lnTo>
                    <a:pt x="2518" y="2380"/>
                  </a:lnTo>
                  <a:lnTo>
                    <a:pt x="2512" y="2380"/>
                  </a:lnTo>
                  <a:lnTo>
                    <a:pt x="2508" y="2381"/>
                  </a:lnTo>
                  <a:lnTo>
                    <a:pt x="2498" y="2381"/>
                  </a:lnTo>
                  <a:lnTo>
                    <a:pt x="2489" y="2381"/>
                  </a:lnTo>
                  <a:lnTo>
                    <a:pt x="2485" y="2381"/>
                  </a:lnTo>
                  <a:lnTo>
                    <a:pt x="2480" y="2380"/>
                  </a:lnTo>
                  <a:lnTo>
                    <a:pt x="2474" y="2378"/>
                  </a:lnTo>
                  <a:lnTo>
                    <a:pt x="2471" y="2378"/>
                  </a:lnTo>
                  <a:lnTo>
                    <a:pt x="2464" y="2376"/>
                  </a:lnTo>
                  <a:lnTo>
                    <a:pt x="2462" y="2375"/>
                  </a:lnTo>
                  <a:lnTo>
                    <a:pt x="2462" y="2375"/>
                  </a:lnTo>
                  <a:lnTo>
                    <a:pt x="2460" y="2374"/>
                  </a:lnTo>
                  <a:lnTo>
                    <a:pt x="2455" y="2370"/>
                  </a:lnTo>
                  <a:lnTo>
                    <a:pt x="2451" y="2369"/>
                  </a:lnTo>
                  <a:lnTo>
                    <a:pt x="2446" y="2366"/>
                  </a:lnTo>
                  <a:lnTo>
                    <a:pt x="2445" y="2365"/>
                  </a:lnTo>
                  <a:lnTo>
                    <a:pt x="2437" y="2360"/>
                  </a:lnTo>
                  <a:lnTo>
                    <a:pt x="2432" y="2354"/>
                  </a:lnTo>
                  <a:lnTo>
                    <a:pt x="2431" y="2353"/>
                  </a:lnTo>
                  <a:lnTo>
                    <a:pt x="2425" y="2348"/>
                  </a:lnTo>
                  <a:lnTo>
                    <a:pt x="2424" y="2347"/>
                  </a:lnTo>
                  <a:lnTo>
                    <a:pt x="2420" y="2340"/>
                  </a:lnTo>
                  <a:lnTo>
                    <a:pt x="2419" y="2340"/>
                  </a:lnTo>
                  <a:lnTo>
                    <a:pt x="2415" y="2332"/>
                  </a:lnTo>
                  <a:lnTo>
                    <a:pt x="2413" y="2330"/>
                  </a:lnTo>
                  <a:lnTo>
                    <a:pt x="2411" y="2325"/>
                  </a:lnTo>
                  <a:lnTo>
                    <a:pt x="2410" y="2323"/>
                  </a:lnTo>
                  <a:lnTo>
                    <a:pt x="2408" y="2316"/>
                  </a:lnTo>
                  <a:lnTo>
                    <a:pt x="2407" y="2314"/>
                  </a:lnTo>
                  <a:lnTo>
                    <a:pt x="2406" y="2306"/>
                  </a:lnTo>
                  <a:lnTo>
                    <a:pt x="2404" y="2304"/>
                  </a:lnTo>
                  <a:lnTo>
                    <a:pt x="2403" y="2298"/>
                  </a:lnTo>
                  <a:lnTo>
                    <a:pt x="2403" y="2296"/>
                  </a:lnTo>
                  <a:lnTo>
                    <a:pt x="2403" y="2286"/>
                  </a:lnTo>
                  <a:lnTo>
                    <a:pt x="2403" y="687"/>
                  </a:lnTo>
                  <a:lnTo>
                    <a:pt x="95" y="687"/>
                  </a:lnTo>
                  <a:lnTo>
                    <a:pt x="73" y="685"/>
                  </a:lnTo>
                  <a:lnTo>
                    <a:pt x="54" y="678"/>
                  </a:lnTo>
                  <a:lnTo>
                    <a:pt x="35" y="666"/>
                  </a:lnTo>
                  <a:lnTo>
                    <a:pt x="21" y="652"/>
                  </a:lnTo>
                  <a:lnTo>
                    <a:pt x="9" y="634"/>
                  </a:lnTo>
                  <a:lnTo>
                    <a:pt x="2" y="614"/>
                  </a:lnTo>
                  <a:lnTo>
                    <a:pt x="0" y="591"/>
                  </a:lnTo>
                  <a:lnTo>
                    <a:pt x="2" y="570"/>
                  </a:lnTo>
                  <a:lnTo>
                    <a:pt x="9" y="550"/>
                  </a:lnTo>
                  <a:lnTo>
                    <a:pt x="21" y="532"/>
                  </a:lnTo>
                  <a:lnTo>
                    <a:pt x="35" y="517"/>
                  </a:lnTo>
                  <a:lnTo>
                    <a:pt x="54" y="506"/>
                  </a:lnTo>
                  <a:lnTo>
                    <a:pt x="73" y="499"/>
                  </a:lnTo>
                  <a:lnTo>
                    <a:pt x="95" y="497"/>
                  </a:lnTo>
                  <a:lnTo>
                    <a:pt x="760" y="497"/>
                  </a:lnTo>
                  <a:lnTo>
                    <a:pt x="1230" y="28"/>
                  </a:lnTo>
                  <a:lnTo>
                    <a:pt x="1244" y="16"/>
                  </a:lnTo>
                  <a:lnTo>
                    <a:pt x="1260" y="8"/>
                  </a:lnTo>
                  <a:lnTo>
                    <a:pt x="1279" y="2"/>
                  </a:lnTo>
                  <a:lnTo>
                    <a:pt x="12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270"/>
            <p:cNvSpPr>
              <a:spLocks/>
            </p:cNvSpPr>
            <p:nvPr/>
          </p:nvSpPr>
          <p:spPr bwMode="auto">
            <a:xfrm>
              <a:off x="6483350" y="3576638"/>
              <a:ext cx="100013" cy="100013"/>
            </a:xfrm>
            <a:custGeom>
              <a:avLst/>
              <a:gdLst>
                <a:gd name="T0" fmla="*/ 362 w 630"/>
                <a:gd name="T1" fmla="*/ 3 h 630"/>
                <a:gd name="T2" fmla="*/ 448 w 630"/>
                <a:gd name="T3" fmla="*/ 29 h 630"/>
                <a:gd name="T4" fmla="*/ 522 w 630"/>
                <a:gd name="T5" fmla="*/ 77 h 630"/>
                <a:gd name="T6" fmla="*/ 580 w 630"/>
                <a:gd name="T7" fmla="*/ 143 h 630"/>
                <a:gd name="T8" fmla="*/ 617 w 630"/>
                <a:gd name="T9" fmla="*/ 223 h 630"/>
                <a:gd name="T10" fmla="*/ 630 w 630"/>
                <a:gd name="T11" fmla="*/ 315 h 630"/>
                <a:gd name="T12" fmla="*/ 617 w 630"/>
                <a:gd name="T13" fmla="*/ 406 h 630"/>
                <a:gd name="T14" fmla="*/ 580 w 630"/>
                <a:gd name="T15" fmla="*/ 486 h 630"/>
                <a:gd name="T16" fmla="*/ 522 w 630"/>
                <a:gd name="T17" fmla="*/ 552 h 630"/>
                <a:gd name="T18" fmla="*/ 448 w 630"/>
                <a:gd name="T19" fmla="*/ 600 h 630"/>
                <a:gd name="T20" fmla="*/ 362 w 630"/>
                <a:gd name="T21" fmla="*/ 626 h 630"/>
                <a:gd name="T22" fmla="*/ 268 w 630"/>
                <a:gd name="T23" fmla="*/ 626 h 630"/>
                <a:gd name="T24" fmla="*/ 182 w 630"/>
                <a:gd name="T25" fmla="*/ 600 h 630"/>
                <a:gd name="T26" fmla="*/ 108 w 630"/>
                <a:gd name="T27" fmla="*/ 552 h 630"/>
                <a:gd name="T28" fmla="*/ 50 w 630"/>
                <a:gd name="T29" fmla="*/ 486 h 630"/>
                <a:gd name="T30" fmla="*/ 13 w 630"/>
                <a:gd name="T31" fmla="*/ 406 h 630"/>
                <a:gd name="T32" fmla="*/ 0 w 630"/>
                <a:gd name="T33" fmla="*/ 315 h 630"/>
                <a:gd name="T34" fmla="*/ 9 w 630"/>
                <a:gd name="T35" fmla="*/ 272 h 630"/>
                <a:gd name="T36" fmla="*/ 35 w 630"/>
                <a:gd name="T37" fmla="*/ 240 h 630"/>
                <a:gd name="T38" fmla="*/ 72 w 630"/>
                <a:gd name="T39" fmla="*/ 221 h 630"/>
                <a:gd name="T40" fmla="*/ 117 w 630"/>
                <a:gd name="T41" fmla="*/ 221 h 630"/>
                <a:gd name="T42" fmla="*/ 155 w 630"/>
                <a:gd name="T43" fmla="*/ 240 h 630"/>
                <a:gd name="T44" fmla="*/ 181 w 630"/>
                <a:gd name="T45" fmla="*/ 272 h 630"/>
                <a:gd name="T46" fmla="*/ 191 w 630"/>
                <a:gd name="T47" fmla="*/ 315 h 630"/>
                <a:gd name="T48" fmla="*/ 203 w 630"/>
                <a:gd name="T49" fmla="*/ 369 h 630"/>
                <a:gd name="T50" fmla="*/ 237 w 630"/>
                <a:gd name="T51" fmla="*/ 411 h 630"/>
                <a:gd name="T52" fmla="*/ 287 w 630"/>
                <a:gd name="T53" fmla="*/ 436 h 630"/>
                <a:gd name="T54" fmla="*/ 343 w 630"/>
                <a:gd name="T55" fmla="*/ 436 h 630"/>
                <a:gd name="T56" fmla="*/ 392 w 630"/>
                <a:gd name="T57" fmla="*/ 411 h 630"/>
                <a:gd name="T58" fmla="*/ 427 w 630"/>
                <a:gd name="T59" fmla="*/ 369 h 630"/>
                <a:gd name="T60" fmla="*/ 439 w 630"/>
                <a:gd name="T61" fmla="*/ 315 h 630"/>
                <a:gd name="T62" fmla="*/ 427 w 630"/>
                <a:gd name="T63" fmla="*/ 260 h 630"/>
                <a:gd name="T64" fmla="*/ 392 w 630"/>
                <a:gd name="T65" fmla="*/ 218 h 630"/>
                <a:gd name="T66" fmla="*/ 343 w 630"/>
                <a:gd name="T67" fmla="*/ 194 h 630"/>
                <a:gd name="T68" fmla="*/ 293 w 630"/>
                <a:gd name="T69" fmla="*/ 188 h 630"/>
                <a:gd name="T70" fmla="*/ 255 w 630"/>
                <a:gd name="T71" fmla="*/ 169 h 630"/>
                <a:gd name="T72" fmla="*/ 229 w 630"/>
                <a:gd name="T73" fmla="*/ 137 h 630"/>
                <a:gd name="T74" fmla="*/ 219 w 630"/>
                <a:gd name="T75" fmla="*/ 95 h 630"/>
                <a:gd name="T76" fmla="*/ 229 w 630"/>
                <a:gd name="T77" fmla="*/ 53 h 630"/>
                <a:gd name="T78" fmla="*/ 255 w 630"/>
                <a:gd name="T79" fmla="*/ 21 h 630"/>
                <a:gd name="T80" fmla="*/ 293 w 630"/>
                <a:gd name="T81" fmla="*/ 2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0" h="630">
                  <a:moveTo>
                    <a:pt x="315" y="0"/>
                  </a:moveTo>
                  <a:lnTo>
                    <a:pt x="362" y="3"/>
                  </a:lnTo>
                  <a:lnTo>
                    <a:pt x="406" y="13"/>
                  </a:lnTo>
                  <a:lnTo>
                    <a:pt x="448" y="29"/>
                  </a:lnTo>
                  <a:lnTo>
                    <a:pt x="487" y="51"/>
                  </a:lnTo>
                  <a:lnTo>
                    <a:pt x="522" y="77"/>
                  </a:lnTo>
                  <a:lnTo>
                    <a:pt x="553" y="108"/>
                  </a:lnTo>
                  <a:lnTo>
                    <a:pt x="580" y="143"/>
                  </a:lnTo>
                  <a:lnTo>
                    <a:pt x="601" y="182"/>
                  </a:lnTo>
                  <a:lnTo>
                    <a:pt x="617" y="223"/>
                  </a:lnTo>
                  <a:lnTo>
                    <a:pt x="627" y="268"/>
                  </a:lnTo>
                  <a:lnTo>
                    <a:pt x="630" y="315"/>
                  </a:lnTo>
                  <a:lnTo>
                    <a:pt x="627" y="361"/>
                  </a:lnTo>
                  <a:lnTo>
                    <a:pt x="617" y="406"/>
                  </a:lnTo>
                  <a:lnTo>
                    <a:pt x="601" y="447"/>
                  </a:lnTo>
                  <a:lnTo>
                    <a:pt x="580" y="486"/>
                  </a:lnTo>
                  <a:lnTo>
                    <a:pt x="553" y="522"/>
                  </a:lnTo>
                  <a:lnTo>
                    <a:pt x="522" y="552"/>
                  </a:lnTo>
                  <a:lnTo>
                    <a:pt x="487" y="579"/>
                  </a:lnTo>
                  <a:lnTo>
                    <a:pt x="448" y="600"/>
                  </a:lnTo>
                  <a:lnTo>
                    <a:pt x="406" y="616"/>
                  </a:lnTo>
                  <a:lnTo>
                    <a:pt x="362" y="626"/>
                  </a:lnTo>
                  <a:lnTo>
                    <a:pt x="315" y="630"/>
                  </a:lnTo>
                  <a:lnTo>
                    <a:pt x="268" y="626"/>
                  </a:lnTo>
                  <a:lnTo>
                    <a:pt x="224" y="616"/>
                  </a:lnTo>
                  <a:lnTo>
                    <a:pt x="182" y="600"/>
                  </a:lnTo>
                  <a:lnTo>
                    <a:pt x="143" y="579"/>
                  </a:lnTo>
                  <a:lnTo>
                    <a:pt x="108" y="552"/>
                  </a:lnTo>
                  <a:lnTo>
                    <a:pt x="77" y="522"/>
                  </a:lnTo>
                  <a:lnTo>
                    <a:pt x="50" y="486"/>
                  </a:lnTo>
                  <a:lnTo>
                    <a:pt x="29" y="447"/>
                  </a:lnTo>
                  <a:lnTo>
                    <a:pt x="13" y="406"/>
                  </a:lnTo>
                  <a:lnTo>
                    <a:pt x="3" y="361"/>
                  </a:lnTo>
                  <a:lnTo>
                    <a:pt x="0" y="315"/>
                  </a:lnTo>
                  <a:lnTo>
                    <a:pt x="2" y="293"/>
                  </a:lnTo>
                  <a:lnTo>
                    <a:pt x="9" y="272"/>
                  </a:lnTo>
                  <a:lnTo>
                    <a:pt x="20" y="255"/>
                  </a:lnTo>
                  <a:lnTo>
                    <a:pt x="35" y="240"/>
                  </a:lnTo>
                  <a:lnTo>
                    <a:pt x="53" y="229"/>
                  </a:lnTo>
                  <a:lnTo>
                    <a:pt x="72" y="221"/>
                  </a:lnTo>
                  <a:lnTo>
                    <a:pt x="95" y="219"/>
                  </a:lnTo>
                  <a:lnTo>
                    <a:pt x="117" y="221"/>
                  </a:lnTo>
                  <a:lnTo>
                    <a:pt x="137" y="229"/>
                  </a:lnTo>
                  <a:lnTo>
                    <a:pt x="155" y="240"/>
                  </a:lnTo>
                  <a:lnTo>
                    <a:pt x="169" y="255"/>
                  </a:lnTo>
                  <a:lnTo>
                    <a:pt x="181" y="272"/>
                  </a:lnTo>
                  <a:lnTo>
                    <a:pt x="188" y="293"/>
                  </a:lnTo>
                  <a:lnTo>
                    <a:pt x="191" y="315"/>
                  </a:lnTo>
                  <a:lnTo>
                    <a:pt x="194" y="343"/>
                  </a:lnTo>
                  <a:lnTo>
                    <a:pt x="203" y="369"/>
                  </a:lnTo>
                  <a:lnTo>
                    <a:pt x="218" y="393"/>
                  </a:lnTo>
                  <a:lnTo>
                    <a:pt x="237" y="411"/>
                  </a:lnTo>
                  <a:lnTo>
                    <a:pt x="261" y="426"/>
                  </a:lnTo>
                  <a:lnTo>
                    <a:pt x="287" y="436"/>
                  </a:lnTo>
                  <a:lnTo>
                    <a:pt x="315" y="439"/>
                  </a:lnTo>
                  <a:lnTo>
                    <a:pt x="343" y="436"/>
                  </a:lnTo>
                  <a:lnTo>
                    <a:pt x="369" y="426"/>
                  </a:lnTo>
                  <a:lnTo>
                    <a:pt x="392" y="411"/>
                  </a:lnTo>
                  <a:lnTo>
                    <a:pt x="412" y="393"/>
                  </a:lnTo>
                  <a:lnTo>
                    <a:pt x="427" y="369"/>
                  </a:lnTo>
                  <a:lnTo>
                    <a:pt x="436" y="343"/>
                  </a:lnTo>
                  <a:lnTo>
                    <a:pt x="439" y="315"/>
                  </a:lnTo>
                  <a:lnTo>
                    <a:pt x="436" y="286"/>
                  </a:lnTo>
                  <a:lnTo>
                    <a:pt x="427" y="260"/>
                  </a:lnTo>
                  <a:lnTo>
                    <a:pt x="412" y="238"/>
                  </a:lnTo>
                  <a:lnTo>
                    <a:pt x="392" y="218"/>
                  </a:lnTo>
                  <a:lnTo>
                    <a:pt x="369" y="203"/>
                  </a:lnTo>
                  <a:lnTo>
                    <a:pt x="343" y="194"/>
                  </a:lnTo>
                  <a:lnTo>
                    <a:pt x="315" y="191"/>
                  </a:lnTo>
                  <a:lnTo>
                    <a:pt x="293" y="188"/>
                  </a:lnTo>
                  <a:lnTo>
                    <a:pt x="273" y="181"/>
                  </a:lnTo>
                  <a:lnTo>
                    <a:pt x="255" y="169"/>
                  </a:lnTo>
                  <a:lnTo>
                    <a:pt x="240" y="155"/>
                  </a:lnTo>
                  <a:lnTo>
                    <a:pt x="229" y="137"/>
                  </a:lnTo>
                  <a:lnTo>
                    <a:pt x="221" y="117"/>
                  </a:lnTo>
                  <a:lnTo>
                    <a:pt x="219" y="95"/>
                  </a:lnTo>
                  <a:lnTo>
                    <a:pt x="221" y="74"/>
                  </a:lnTo>
                  <a:lnTo>
                    <a:pt x="229" y="53"/>
                  </a:lnTo>
                  <a:lnTo>
                    <a:pt x="240" y="36"/>
                  </a:lnTo>
                  <a:lnTo>
                    <a:pt x="255" y="21"/>
                  </a:lnTo>
                  <a:lnTo>
                    <a:pt x="273" y="10"/>
                  </a:lnTo>
                  <a:lnTo>
                    <a:pt x="293" y="2"/>
                  </a:lnTo>
                  <a:lnTo>
                    <a:pt x="3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271"/>
            <p:cNvSpPr>
              <a:spLocks/>
            </p:cNvSpPr>
            <p:nvPr/>
          </p:nvSpPr>
          <p:spPr bwMode="auto">
            <a:xfrm>
              <a:off x="6405563" y="3711575"/>
              <a:ext cx="255588" cy="30163"/>
            </a:xfrm>
            <a:custGeom>
              <a:avLst/>
              <a:gdLst>
                <a:gd name="T0" fmla="*/ 96 w 1612"/>
                <a:gd name="T1" fmla="*/ 0 h 191"/>
                <a:gd name="T2" fmla="*/ 1516 w 1612"/>
                <a:gd name="T3" fmla="*/ 0 h 191"/>
                <a:gd name="T4" fmla="*/ 1538 w 1612"/>
                <a:gd name="T5" fmla="*/ 3 h 191"/>
                <a:gd name="T6" fmla="*/ 1558 w 1612"/>
                <a:gd name="T7" fmla="*/ 10 h 191"/>
                <a:gd name="T8" fmla="*/ 1576 w 1612"/>
                <a:gd name="T9" fmla="*/ 21 h 191"/>
                <a:gd name="T10" fmla="*/ 1590 w 1612"/>
                <a:gd name="T11" fmla="*/ 36 h 191"/>
                <a:gd name="T12" fmla="*/ 1602 w 1612"/>
                <a:gd name="T13" fmla="*/ 54 h 191"/>
                <a:gd name="T14" fmla="*/ 1609 w 1612"/>
                <a:gd name="T15" fmla="*/ 74 h 191"/>
                <a:gd name="T16" fmla="*/ 1612 w 1612"/>
                <a:gd name="T17" fmla="*/ 96 h 191"/>
                <a:gd name="T18" fmla="*/ 1609 w 1612"/>
                <a:gd name="T19" fmla="*/ 118 h 191"/>
                <a:gd name="T20" fmla="*/ 1602 w 1612"/>
                <a:gd name="T21" fmla="*/ 138 h 191"/>
                <a:gd name="T22" fmla="*/ 1590 w 1612"/>
                <a:gd name="T23" fmla="*/ 156 h 191"/>
                <a:gd name="T24" fmla="*/ 1576 w 1612"/>
                <a:gd name="T25" fmla="*/ 171 h 191"/>
                <a:gd name="T26" fmla="*/ 1558 w 1612"/>
                <a:gd name="T27" fmla="*/ 182 h 191"/>
                <a:gd name="T28" fmla="*/ 1538 w 1612"/>
                <a:gd name="T29" fmla="*/ 189 h 191"/>
                <a:gd name="T30" fmla="*/ 1516 w 1612"/>
                <a:gd name="T31" fmla="*/ 191 h 191"/>
                <a:gd name="T32" fmla="*/ 96 w 1612"/>
                <a:gd name="T33" fmla="*/ 191 h 191"/>
                <a:gd name="T34" fmla="*/ 74 w 1612"/>
                <a:gd name="T35" fmla="*/ 189 h 191"/>
                <a:gd name="T36" fmla="*/ 54 w 1612"/>
                <a:gd name="T37" fmla="*/ 182 h 191"/>
                <a:gd name="T38" fmla="*/ 36 w 1612"/>
                <a:gd name="T39" fmla="*/ 171 h 191"/>
                <a:gd name="T40" fmla="*/ 22 w 1612"/>
                <a:gd name="T41" fmla="*/ 156 h 191"/>
                <a:gd name="T42" fmla="*/ 10 w 1612"/>
                <a:gd name="T43" fmla="*/ 138 h 191"/>
                <a:gd name="T44" fmla="*/ 3 w 1612"/>
                <a:gd name="T45" fmla="*/ 118 h 191"/>
                <a:gd name="T46" fmla="*/ 0 w 1612"/>
                <a:gd name="T47" fmla="*/ 96 h 191"/>
                <a:gd name="T48" fmla="*/ 3 w 1612"/>
                <a:gd name="T49" fmla="*/ 74 h 191"/>
                <a:gd name="T50" fmla="*/ 10 w 1612"/>
                <a:gd name="T51" fmla="*/ 54 h 191"/>
                <a:gd name="T52" fmla="*/ 22 w 1612"/>
                <a:gd name="T53" fmla="*/ 36 h 191"/>
                <a:gd name="T54" fmla="*/ 36 w 1612"/>
                <a:gd name="T55" fmla="*/ 21 h 191"/>
                <a:gd name="T56" fmla="*/ 54 w 1612"/>
                <a:gd name="T57" fmla="*/ 10 h 191"/>
                <a:gd name="T58" fmla="*/ 74 w 1612"/>
                <a:gd name="T59" fmla="*/ 3 h 191"/>
                <a:gd name="T60" fmla="*/ 96 w 161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12" h="191">
                  <a:moveTo>
                    <a:pt x="96" y="0"/>
                  </a:moveTo>
                  <a:lnTo>
                    <a:pt x="1516" y="0"/>
                  </a:lnTo>
                  <a:lnTo>
                    <a:pt x="1538" y="3"/>
                  </a:lnTo>
                  <a:lnTo>
                    <a:pt x="1558" y="10"/>
                  </a:lnTo>
                  <a:lnTo>
                    <a:pt x="1576" y="21"/>
                  </a:lnTo>
                  <a:lnTo>
                    <a:pt x="1590" y="36"/>
                  </a:lnTo>
                  <a:lnTo>
                    <a:pt x="1602" y="54"/>
                  </a:lnTo>
                  <a:lnTo>
                    <a:pt x="1609" y="74"/>
                  </a:lnTo>
                  <a:lnTo>
                    <a:pt x="1612" y="96"/>
                  </a:lnTo>
                  <a:lnTo>
                    <a:pt x="1609" y="118"/>
                  </a:lnTo>
                  <a:lnTo>
                    <a:pt x="1602" y="138"/>
                  </a:lnTo>
                  <a:lnTo>
                    <a:pt x="1590" y="156"/>
                  </a:lnTo>
                  <a:lnTo>
                    <a:pt x="1576" y="171"/>
                  </a:lnTo>
                  <a:lnTo>
                    <a:pt x="1558" y="182"/>
                  </a:lnTo>
                  <a:lnTo>
                    <a:pt x="1538" y="189"/>
                  </a:lnTo>
                  <a:lnTo>
                    <a:pt x="1516" y="191"/>
                  </a:lnTo>
                  <a:lnTo>
                    <a:pt x="96" y="191"/>
                  </a:lnTo>
                  <a:lnTo>
                    <a:pt x="74" y="189"/>
                  </a:lnTo>
                  <a:lnTo>
                    <a:pt x="54" y="182"/>
                  </a:lnTo>
                  <a:lnTo>
                    <a:pt x="36" y="171"/>
                  </a:lnTo>
                  <a:lnTo>
                    <a:pt x="22" y="156"/>
                  </a:lnTo>
                  <a:lnTo>
                    <a:pt x="10" y="138"/>
                  </a:lnTo>
                  <a:lnTo>
                    <a:pt x="3" y="118"/>
                  </a:lnTo>
                  <a:lnTo>
                    <a:pt x="0" y="96"/>
                  </a:lnTo>
                  <a:lnTo>
                    <a:pt x="3" y="74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6" y="21"/>
                  </a:lnTo>
                  <a:lnTo>
                    <a:pt x="54" y="10"/>
                  </a:lnTo>
                  <a:lnTo>
                    <a:pt x="74" y="3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272"/>
            <p:cNvSpPr>
              <a:spLocks/>
            </p:cNvSpPr>
            <p:nvPr/>
          </p:nvSpPr>
          <p:spPr bwMode="auto">
            <a:xfrm>
              <a:off x="6405563" y="3779838"/>
              <a:ext cx="255588" cy="30163"/>
            </a:xfrm>
            <a:custGeom>
              <a:avLst/>
              <a:gdLst>
                <a:gd name="T0" fmla="*/ 96 w 1612"/>
                <a:gd name="T1" fmla="*/ 0 h 191"/>
                <a:gd name="T2" fmla="*/ 1516 w 1612"/>
                <a:gd name="T3" fmla="*/ 0 h 191"/>
                <a:gd name="T4" fmla="*/ 1538 w 1612"/>
                <a:gd name="T5" fmla="*/ 4 h 191"/>
                <a:gd name="T6" fmla="*/ 1558 w 1612"/>
                <a:gd name="T7" fmla="*/ 10 h 191"/>
                <a:gd name="T8" fmla="*/ 1576 w 1612"/>
                <a:gd name="T9" fmla="*/ 22 h 191"/>
                <a:gd name="T10" fmla="*/ 1590 w 1612"/>
                <a:gd name="T11" fmla="*/ 36 h 191"/>
                <a:gd name="T12" fmla="*/ 1602 w 1612"/>
                <a:gd name="T13" fmla="*/ 55 h 191"/>
                <a:gd name="T14" fmla="*/ 1609 w 1612"/>
                <a:gd name="T15" fmla="*/ 74 h 191"/>
                <a:gd name="T16" fmla="*/ 1612 w 1612"/>
                <a:gd name="T17" fmla="*/ 96 h 191"/>
                <a:gd name="T18" fmla="*/ 1609 w 1612"/>
                <a:gd name="T19" fmla="*/ 118 h 191"/>
                <a:gd name="T20" fmla="*/ 1602 w 1612"/>
                <a:gd name="T21" fmla="*/ 138 h 191"/>
                <a:gd name="T22" fmla="*/ 1590 w 1612"/>
                <a:gd name="T23" fmla="*/ 155 h 191"/>
                <a:gd name="T24" fmla="*/ 1576 w 1612"/>
                <a:gd name="T25" fmla="*/ 171 h 191"/>
                <a:gd name="T26" fmla="*/ 1558 w 1612"/>
                <a:gd name="T27" fmla="*/ 182 h 191"/>
                <a:gd name="T28" fmla="*/ 1538 w 1612"/>
                <a:gd name="T29" fmla="*/ 189 h 191"/>
                <a:gd name="T30" fmla="*/ 1516 w 1612"/>
                <a:gd name="T31" fmla="*/ 191 h 191"/>
                <a:gd name="T32" fmla="*/ 96 w 1612"/>
                <a:gd name="T33" fmla="*/ 191 h 191"/>
                <a:gd name="T34" fmla="*/ 74 w 1612"/>
                <a:gd name="T35" fmla="*/ 189 h 191"/>
                <a:gd name="T36" fmla="*/ 54 w 1612"/>
                <a:gd name="T37" fmla="*/ 182 h 191"/>
                <a:gd name="T38" fmla="*/ 36 w 1612"/>
                <a:gd name="T39" fmla="*/ 171 h 191"/>
                <a:gd name="T40" fmla="*/ 22 w 1612"/>
                <a:gd name="T41" fmla="*/ 155 h 191"/>
                <a:gd name="T42" fmla="*/ 10 w 1612"/>
                <a:gd name="T43" fmla="*/ 138 h 191"/>
                <a:gd name="T44" fmla="*/ 3 w 1612"/>
                <a:gd name="T45" fmla="*/ 118 h 191"/>
                <a:gd name="T46" fmla="*/ 0 w 1612"/>
                <a:gd name="T47" fmla="*/ 96 h 191"/>
                <a:gd name="T48" fmla="*/ 3 w 1612"/>
                <a:gd name="T49" fmla="*/ 74 h 191"/>
                <a:gd name="T50" fmla="*/ 10 w 1612"/>
                <a:gd name="T51" fmla="*/ 55 h 191"/>
                <a:gd name="T52" fmla="*/ 22 w 1612"/>
                <a:gd name="T53" fmla="*/ 36 h 191"/>
                <a:gd name="T54" fmla="*/ 36 w 1612"/>
                <a:gd name="T55" fmla="*/ 22 h 191"/>
                <a:gd name="T56" fmla="*/ 54 w 1612"/>
                <a:gd name="T57" fmla="*/ 10 h 191"/>
                <a:gd name="T58" fmla="*/ 74 w 1612"/>
                <a:gd name="T59" fmla="*/ 4 h 191"/>
                <a:gd name="T60" fmla="*/ 96 w 161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12" h="191">
                  <a:moveTo>
                    <a:pt x="96" y="0"/>
                  </a:moveTo>
                  <a:lnTo>
                    <a:pt x="1516" y="0"/>
                  </a:lnTo>
                  <a:lnTo>
                    <a:pt x="1538" y="4"/>
                  </a:lnTo>
                  <a:lnTo>
                    <a:pt x="1558" y="10"/>
                  </a:lnTo>
                  <a:lnTo>
                    <a:pt x="1576" y="22"/>
                  </a:lnTo>
                  <a:lnTo>
                    <a:pt x="1590" y="36"/>
                  </a:lnTo>
                  <a:lnTo>
                    <a:pt x="1602" y="55"/>
                  </a:lnTo>
                  <a:lnTo>
                    <a:pt x="1609" y="74"/>
                  </a:lnTo>
                  <a:lnTo>
                    <a:pt x="1612" y="96"/>
                  </a:lnTo>
                  <a:lnTo>
                    <a:pt x="1609" y="118"/>
                  </a:lnTo>
                  <a:lnTo>
                    <a:pt x="1602" y="138"/>
                  </a:lnTo>
                  <a:lnTo>
                    <a:pt x="1590" y="155"/>
                  </a:lnTo>
                  <a:lnTo>
                    <a:pt x="1576" y="171"/>
                  </a:lnTo>
                  <a:lnTo>
                    <a:pt x="1558" y="182"/>
                  </a:lnTo>
                  <a:lnTo>
                    <a:pt x="1538" y="189"/>
                  </a:lnTo>
                  <a:lnTo>
                    <a:pt x="1516" y="191"/>
                  </a:lnTo>
                  <a:lnTo>
                    <a:pt x="96" y="191"/>
                  </a:lnTo>
                  <a:lnTo>
                    <a:pt x="74" y="189"/>
                  </a:lnTo>
                  <a:lnTo>
                    <a:pt x="54" y="182"/>
                  </a:lnTo>
                  <a:lnTo>
                    <a:pt x="36" y="171"/>
                  </a:lnTo>
                  <a:lnTo>
                    <a:pt x="22" y="155"/>
                  </a:lnTo>
                  <a:lnTo>
                    <a:pt x="10" y="138"/>
                  </a:lnTo>
                  <a:lnTo>
                    <a:pt x="3" y="118"/>
                  </a:lnTo>
                  <a:lnTo>
                    <a:pt x="0" y="96"/>
                  </a:lnTo>
                  <a:lnTo>
                    <a:pt x="3" y="74"/>
                  </a:lnTo>
                  <a:lnTo>
                    <a:pt x="10" y="55"/>
                  </a:lnTo>
                  <a:lnTo>
                    <a:pt x="22" y="36"/>
                  </a:lnTo>
                  <a:lnTo>
                    <a:pt x="36" y="22"/>
                  </a:lnTo>
                  <a:lnTo>
                    <a:pt x="54" y="10"/>
                  </a:lnTo>
                  <a:lnTo>
                    <a:pt x="74" y="4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273"/>
            <p:cNvSpPr>
              <a:spLocks/>
            </p:cNvSpPr>
            <p:nvPr/>
          </p:nvSpPr>
          <p:spPr bwMode="auto">
            <a:xfrm>
              <a:off x="6405563" y="3849688"/>
              <a:ext cx="149225" cy="30163"/>
            </a:xfrm>
            <a:custGeom>
              <a:avLst/>
              <a:gdLst>
                <a:gd name="T0" fmla="*/ 96 w 941"/>
                <a:gd name="T1" fmla="*/ 0 h 191"/>
                <a:gd name="T2" fmla="*/ 845 w 941"/>
                <a:gd name="T3" fmla="*/ 0 h 191"/>
                <a:gd name="T4" fmla="*/ 868 w 941"/>
                <a:gd name="T5" fmla="*/ 3 h 191"/>
                <a:gd name="T6" fmla="*/ 888 w 941"/>
                <a:gd name="T7" fmla="*/ 10 h 191"/>
                <a:gd name="T8" fmla="*/ 905 w 941"/>
                <a:gd name="T9" fmla="*/ 21 h 191"/>
                <a:gd name="T10" fmla="*/ 920 w 941"/>
                <a:gd name="T11" fmla="*/ 36 h 191"/>
                <a:gd name="T12" fmla="*/ 931 w 941"/>
                <a:gd name="T13" fmla="*/ 54 h 191"/>
                <a:gd name="T14" fmla="*/ 939 w 941"/>
                <a:gd name="T15" fmla="*/ 73 h 191"/>
                <a:gd name="T16" fmla="*/ 941 w 941"/>
                <a:gd name="T17" fmla="*/ 96 h 191"/>
                <a:gd name="T18" fmla="*/ 939 w 941"/>
                <a:gd name="T19" fmla="*/ 118 h 191"/>
                <a:gd name="T20" fmla="*/ 931 w 941"/>
                <a:gd name="T21" fmla="*/ 137 h 191"/>
                <a:gd name="T22" fmla="*/ 920 w 941"/>
                <a:gd name="T23" fmla="*/ 156 h 191"/>
                <a:gd name="T24" fmla="*/ 905 w 941"/>
                <a:gd name="T25" fmla="*/ 170 h 191"/>
                <a:gd name="T26" fmla="*/ 888 w 941"/>
                <a:gd name="T27" fmla="*/ 182 h 191"/>
                <a:gd name="T28" fmla="*/ 868 w 941"/>
                <a:gd name="T29" fmla="*/ 188 h 191"/>
                <a:gd name="T30" fmla="*/ 845 w 941"/>
                <a:gd name="T31" fmla="*/ 191 h 191"/>
                <a:gd name="T32" fmla="*/ 96 w 941"/>
                <a:gd name="T33" fmla="*/ 191 h 191"/>
                <a:gd name="T34" fmla="*/ 74 w 941"/>
                <a:gd name="T35" fmla="*/ 188 h 191"/>
                <a:gd name="T36" fmla="*/ 54 w 941"/>
                <a:gd name="T37" fmla="*/ 182 h 191"/>
                <a:gd name="T38" fmla="*/ 36 w 941"/>
                <a:gd name="T39" fmla="*/ 170 h 191"/>
                <a:gd name="T40" fmla="*/ 22 w 941"/>
                <a:gd name="T41" fmla="*/ 156 h 191"/>
                <a:gd name="T42" fmla="*/ 10 w 941"/>
                <a:gd name="T43" fmla="*/ 137 h 191"/>
                <a:gd name="T44" fmla="*/ 3 w 941"/>
                <a:gd name="T45" fmla="*/ 118 h 191"/>
                <a:gd name="T46" fmla="*/ 0 w 941"/>
                <a:gd name="T47" fmla="*/ 96 h 191"/>
                <a:gd name="T48" fmla="*/ 3 w 941"/>
                <a:gd name="T49" fmla="*/ 73 h 191"/>
                <a:gd name="T50" fmla="*/ 10 w 941"/>
                <a:gd name="T51" fmla="*/ 54 h 191"/>
                <a:gd name="T52" fmla="*/ 22 w 941"/>
                <a:gd name="T53" fmla="*/ 36 h 191"/>
                <a:gd name="T54" fmla="*/ 36 w 941"/>
                <a:gd name="T55" fmla="*/ 21 h 191"/>
                <a:gd name="T56" fmla="*/ 54 w 941"/>
                <a:gd name="T57" fmla="*/ 10 h 191"/>
                <a:gd name="T58" fmla="*/ 74 w 941"/>
                <a:gd name="T59" fmla="*/ 3 h 191"/>
                <a:gd name="T60" fmla="*/ 96 w 941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41" h="191">
                  <a:moveTo>
                    <a:pt x="96" y="0"/>
                  </a:moveTo>
                  <a:lnTo>
                    <a:pt x="845" y="0"/>
                  </a:lnTo>
                  <a:lnTo>
                    <a:pt x="868" y="3"/>
                  </a:lnTo>
                  <a:lnTo>
                    <a:pt x="888" y="10"/>
                  </a:lnTo>
                  <a:lnTo>
                    <a:pt x="905" y="21"/>
                  </a:lnTo>
                  <a:lnTo>
                    <a:pt x="920" y="36"/>
                  </a:lnTo>
                  <a:lnTo>
                    <a:pt x="931" y="54"/>
                  </a:lnTo>
                  <a:lnTo>
                    <a:pt x="939" y="73"/>
                  </a:lnTo>
                  <a:lnTo>
                    <a:pt x="941" y="96"/>
                  </a:lnTo>
                  <a:lnTo>
                    <a:pt x="939" y="118"/>
                  </a:lnTo>
                  <a:lnTo>
                    <a:pt x="931" y="137"/>
                  </a:lnTo>
                  <a:lnTo>
                    <a:pt x="920" y="156"/>
                  </a:lnTo>
                  <a:lnTo>
                    <a:pt x="905" y="170"/>
                  </a:lnTo>
                  <a:lnTo>
                    <a:pt x="888" y="182"/>
                  </a:lnTo>
                  <a:lnTo>
                    <a:pt x="868" y="188"/>
                  </a:lnTo>
                  <a:lnTo>
                    <a:pt x="845" y="191"/>
                  </a:lnTo>
                  <a:lnTo>
                    <a:pt x="96" y="191"/>
                  </a:lnTo>
                  <a:lnTo>
                    <a:pt x="74" y="188"/>
                  </a:lnTo>
                  <a:lnTo>
                    <a:pt x="54" y="182"/>
                  </a:lnTo>
                  <a:lnTo>
                    <a:pt x="36" y="170"/>
                  </a:lnTo>
                  <a:lnTo>
                    <a:pt x="22" y="156"/>
                  </a:lnTo>
                  <a:lnTo>
                    <a:pt x="10" y="137"/>
                  </a:lnTo>
                  <a:lnTo>
                    <a:pt x="3" y="118"/>
                  </a:lnTo>
                  <a:lnTo>
                    <a:pt x="0" y="96"/>
                  </a:lnTo>
                  <a:lnTo>
                    <a:pt x="3" y="73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6" y="21"/>
                  </a:lnTo>
                  <a:lnTo>
                    <a:pt x="54" y="10"/>
                  </a:lnTo>
                  <a:lnTo>
                    <a:pt x="74" y="3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5" name="Group 886"/>
          <p:cNvGrpSpPr/>
          <p:nvPr/>
        </p:nvGrpSpPr>
        <p:grpSpPr>
          <a:xfrm>
            <a:off x="8590098" y="2453817"/>
            <a:ext cx="395287" cy="568326"/>
            <a:chOff x="5421313" y="3454400"/>
            <a:chExt cx="395287" cy="568326"/>
          </a:xfrm>
          <a:solidFill>
            <a:srgbClr val="000000"/>
          </a:solidFill>
        </p:grpSpPr>
        <p:sp>
          <p:nvSpPr>
            <p:cNvPr id="536" name="Freeform 279"/>
            <p:cNvSpPr>
              <a:spLocks noEditPoints="1"/>
            </p:cNvSpPr>
            <p:nvPr/>
          </p:nvSpPr>
          <p:spPr bwMode="auto">
            <a:xfrm>
              <a:off x="5449888" y="3454400"/>
              <a:ext cx="338137" cy="271463"/>
            </a:xfrm>
            <a:custGeom>
              <a:avLst/>
              <a:gdLst>
                <a:gd name="T0" fmla="*/ 221 w 2135"/>
                <a:gd name="T1" fmla="*/ 207 h 1711"/>
                <a:gd name="T2" fmla="*/ 400 w 2135"/>
                <a:gd name="T3" fmla="*/ 1504 h 1711"/>
                <a:gd name="T4" fmla="*/ 1734 w 2135"/>
                <a:gd name="T5" fmla="*/ 1504 h 1711"/>
                <a:gd name="T6" fmla="*/ 1912 w 2135"/>
                <a:gd name="T7" fmla="*/ 207 h 1711"/>
                <a:gd name="T8" fmla="*/ 221 w 2135"/>
                <a:gd name="T9" fmla="*/ 207 h 1711"/>
                <a:gd name="T10" fmla="*/ 103 w 2135"/>
                <a:gd name="T11" fmla="*/ 0 h 1711"/>
                <a:gd name="T12" fmla="*/ 2032 w 2135"/>
                <a:gd name="T13" fmla="*/ 0 h 1711"/>
                <a:gd name="T14" fmla="*/ 2054 w 2135"/>
                <a:gd name="T15" fmla="*/ 2 h 1711"/>
                <a:gd name="T16" fmla="*/ 2075 w 2135"/>
                <a:gd name="T17" fmla="*/ 10 h 1711"/>
                <a:gd name="T18" fmla="*/ 2094 w 2135"/>
                <a:gd name="T19" fmla="*/ 21 h 1711"/>
                <a:gd name="T20" fmla="*/ 2110 w 2135"/>
                <a:gd name="T21" fmla="*/ 36 h 1711"/>
                <a:gd name="T22" fmla="*/ 2123 w 2135"/>
                <a:gd name="T23" fmla="*/ 54 h 1711"/>
                <a:gd name="T24" fmla="*/ 2132 w 2135"/>
                <a:gd name="T25" fmla="*/ 74 h 1711"/>
                <a:gd name="T26" fmla="*/ 2135 w 2135"/>
                <a:gd name="T27" fmla="*/ 95 h 1711"/>
                <a:gd name="T28" fmla="*/ 2135 w 2135"/>
                <a:gd name="T29" fmla="*/ 118 h 1711"/>
                <a:gd name="T30" fmla="*/ 1927 w 2135"/>
                <a:gd name="T31" fmla="*/ 1621 h 1711"/>
                <a:gd name="T32" fmla="*/ 1921 w 2135"/>
                <a:gd name="T33" fmla="*/ 1646 h 1711"/>
                <a:gd name="T34" fmla="*/ 1909 w 2135"/>
                <a:gd name="T35" fmla="*/ 1667 h 1711"/>
                <a:gd name="T36" fmla="*/ 1893 w 2135"/>
                <a:gd name="T37" fmla="*/ 1685 h 1711"/>
                <a:gd name="T38" fmla="*/ 1872 w 2135"/>
                <a:gd name="T39" fmla="*/ 1699 h 1711"/>
                <a:gd name="T40" fmla="*/ 1850 w 2135"/>
                <a:gd name="T41" fmla="*/ 1708 h 1711"/>
                <a:gd name="T42" fmla="*/ 1825 w 2135"/>
                <a:gd name="T43" fmla="*/ 1711 h 1711"/>
                <a:gd name="T44" fmla="*/ 310 w 2135"/>
                <a:gd name="T45" fmla="*/ 1711 h 1711"/>
                <a:gd name="T46" fmla="*/ 285 w 2135"/>
                <a:gd name="T47" fmla="*/ 1708 h 1711"/>
                <a:gd name="T48" fmla="*/ 263 w 2135"/>
                <a:gd name="T49" fmla="*/ 1699 h 1711"/>
                <a:gd name="T50" fmla="*/ 242 w 2135"/>
                <a:gd name="T51" fmla="*/ 1685 h 1711"/>
                <a:gd name="T52" fmla="*/ 226 w 2135"/>
                <a:gd name="T53" fmla="*/ 1667 h 1711"/>
                <a:gd name="T54" fmla="*/ 214 w 2135"/>
                <a:gd name="T55" fmla="*/ 1646 h 1711"/>
                <a:gd name="T56" fmla="*/ 207 w 2135"/>
                <a:gd name="T57" fmla="*/ 1621 h 1711"/>
                <a:gd name="T58" fmla="*/ 0 w 2135"/>
                <a:gd name="T59" fmla="*/ 118 h 1711"/>
                <a:gd name="T60" fmla="*/ 0 w 2135"/>
                <a:gd name="T61" fmla="*/ 95 h 1711"/>
                <a:gd name="T62" fmla="*/ 3 w 2135"/>
                <a:gd name="T63" fmla="*/ 74 h 1711"/>
                <a:gd name="T64" fmla="*/ 12 w 2135"/>
                <a:gd name="T65" fmla="*/ 54 h 1711"/>
                <a:gd name="T66" fmla="*/ 25 w 2135"/>
                <a:gd name="T67" fmla="*/ 36 h 1711"/>
                <a:gd name="T68" fmla="*/ 41 w 2135"/>
                <a:gd name="T69" fmla="*/ 21 h 1711"/>
                <a:gd name="T70" fmla="*/ 60 w 2135"/>
                <a:gd name="T71" fmla="*/ 10 h 1711"/>
                <a:gd name="T72" fmla="*/ 80 w 2135"/>
                <a:gd name="T73" fmla="*/ 2 h 1711"/>
                <a:gd name="T74" fmla="*/ 103 w 2135"/>
                <a:gd name="T75" fmla="*/ 0 h 1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35" h="1711">
                  <a:moveTo>
                    <a:pt x="221" y="207"/>
                  </a:moveTo>
                  <a:lnTo>
                    <a:pt x="400" y="1504"/>
                  </a:lnTo>
                  <a:lnTo>
                    <a:pt x="1734" y="1504"/>
                  </a:lnTo>
                  <a:lnTo>
                    <a:pt x="1912" y="207"/>
                  </a:lnTo>
                  <a:lnTo>
                    <a:pt x="221" y="207"/>
                  </a:lnTo>
                  <a:close/>
                  <a:moveTo>
                    <a:pt x="103" y="0"/>
                  </a:moveTo>
                  <a:lnTo>
                    <a:pt x="2032" y="0"/>
                  </a:lnTo>
                  <a:lnTo>
                    <a:pt x="2054" y="2"/>
                  </a:lnTo>
                  <a:lnTo>
                    <a:pt x="2075" y="10"/>
                  </a:lnTo>
                  <a:lnTo>
                    <a:pt x="2094" y="21"/>
                  </a:lnTo>
                  <a:lnTo>
                    <a:pt x="2110" y="36"/>
                  </a:lnTo>
                  <a:lnTo>
                    <a:pt x="2123" y="54"/>
                  </a:lnTo>
                  <a:lnTo>
                    <a:pt x="2132" y="74"/>
                  </a:lnTo>
                  <a:lnTo>
                    <a:pt x="2135" y="95"/>
                  </a:lnTo>
                  <a:lnTo>
                    <a:pt x="2135" y="118"/>
                  </a:lnTo>
                  <a:lnTo>
                    <a:pt x="1927" y="1621"/>
                  </a:lnTo>
                  <a:lnTo>
                    <a:pt x="1921" y="1646"/>
                  </a:lnTo>
                  <a:lnTo>
                    <a:pt x="1909" y="1667"/>
                  </a:lnTo>
                  <a:lnTo>
                    <a:pt x="1893" y="1685"/>
                  </a:lnTo>
                  <a:lnTo>
                    <a:pt x="1872" y="1699"/>
                  </a:lnTo>
                  <a:lnTo>
                    <a:pt x="1850" y="1708"/>
                  </a:lnTo>
                  <a:lnTo>
                    <a:pt x="1825" y="1711"/>
                  </a:lnTo>
                  <a:lnTo>
                    <a:pt x="310" y="1711"/>
                  </a:lnTo>
                  <a:lnTo>
                    <a:pt x="285" y="1708"/>
                  </a:lnTo>
                  <a:lnTo>
                    <a:pt x="263" y="1699"/>
                  </a:lnTo>
                  <a:lnTo>
                    <a:pt x="242" y="1685"/>
                  </a:lnTo>
                  <a:lnTo>
                    <a:pt x="226" y="1667"/>
                  </a:lnTo>
                  <a:lnTo>
                    <a:pt x="214" y="1646"/>
                  </a:lnTo>
                  <a:lnTo>
                    <a:pt x="207" y="1621"/>
                  </a:lnTo>
                  <a:lnTo>
                    <a:pt x="0" y="118"/>
                  </a:lnTo>
                  <a:lnTo>
                    <a:pt x="0" y="95"/>
                  </a:lnTo>
                  <a:lnTo>
                    <a:pt x="3" y="74"/>
                  </a:lnTo>
                  <a:lnTo>
                    <a:pt x="12" y="54"/>
                  </a:lnTo>
                  <a:lnTo>
                    <a:pt x="25" y="36"/>
                  </a:lnTo>
                  <a:lnTo>
                    <a:pt x="41" y="21"/>
                  </a:lnTo>
                  <a:lnTo>
                    <a:pt x="60" y="10"/>
                  </a:lnTo>
                  <a:lnTo>
                    <a:pt x="80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280"/>
            <p:cNvSpPr>
              <a:spLocks noEditPoints="1"/>
            </p:cNvSpPr>
            <p:nvPr/>
          </p:nvSpPr>
          <p:spPr bwMode="auto">
            <a:xfrm>
              <a:off x="5708650" y="3933825"/>
              <a:ext cx="88900" cy="88900"/>
            </a:xfrm>
            <a:custGeom>
              <a:avLst/>
              <a:gdLst>
                <a:gd name="T0" fmla="*/ 261 w 561"/>
                <a:gd name="T1" fmla="*/ 210 h 560"/>
                <a:gd name="T2" fmla="*/ 229 w 561"/>
                <a:gd name="T3" fmla="*/ 229 h 560"/>
                <a:gd name="T4" fmla="*/ 211 w 561"/>
                <a:gd name="T5" fmla="*/ 261 h 560"/>
                <a:gd name="T6" fmla="*/ 211 w 561"/>
                <a:gd name="T7" fmla="*/ 300 h 560"/>
                <a:gd name="T8" fmla="*/ 229 w 561"/>
                <a:gd name="T9" fmla="*/ 331 h 560"/>
                <a:gd name="T10" fmla="*/ 261 w 561"/>
                <a:gd name="T11" fmla="*/ 350 h 560"/>
                <a:gd name="T12" fmla="*/ 300 w 561"/>
                <a:gd name="T13" fmla="*/ 350 h 560"/>
                <a:gd name="T14" fmla="*/ 333 w 561"/>
                <a:gd name="T15" fmla="*/ 331 h 560"/>
                <a:gd name="T16" fmla="*/ 351 w 561"/>
                <a:gd name="T17" fmla="*/ 300 h 560"/>
                <a:gd name="T18" fmla="*/ 351 w 561"/>
                <a:gd name="T19" fmla="*/ 261 h 560"/>
                <a:gd name="T20" fmla="*/ 333 w 561"/>
                <a:gd name="T21" fmla="*/ 229 h 560"/>
                <a:gd name="T22" fmla="*/ 300 w 561"/>
                <a:gd name="T23" fmla="*/ 210 h 560"/>
                <a:gd name="T24" fmla="*/ 280 w 561"/>
                <a:gd name="T25" fmla="*/ 0 h 560"/>
                <a:gd name="T26" fmla="*/ 362 w 561"/>
                <a:gd name="T27" fmla="*/ 12 h 560"/>
                <a:gd name="T28" fmla="*/ 434 w 561"/>
                <a:gd name="T29" fmla="*/ 46 h 560"/>
                <a:gd name="T30" fmla="*/ 492 w 561"/>
                <a:gd name="T31" fmla="*/ 97 h 560"/>
                <a:gd name="T32" fmla="*/ 534 w 561"/>
                <a:gd name="T33" fmla="*/ 162 h 560"/>
                <a:gd name="T34" fmla="*/ 557 w 561"/>
                <a:gd name="T35" fmla="*/ 239 h 560"/>
                <a:gd name="T36" fmla="*/ 557 w 561"/>
                <a:gd name="T37" fmla="*/ 321 h 560"/>
                <a:gd name="T38" fmla="*/ 534 w 561"/>
                <a:gd name="T39" fmla="*/ 398 h 560"/>
                <a:gd name="T40" fmla="*/ 492 w 561"/>
                <a:gd name="T41" fmla="*/ 463 h 560"/>
                <a:gd name="T42" fmla="*/ 434 w 561"/>
                <a:gd name="T43" fmla="*/ 514 h 560"/>
                <a:gd name="T44" fmla="*/ 362 w 561"/>
                <a:gd name="T45" fmla="*/ 548 h 560"/>
                <a:gd name="T46" fmla="*/ 280 w 561"/>
                <a:gd name="T47" fmla="*/ 560 h 560"/>
                <a:gd name="T48" fmla="*/ 200 w 561"/>
                <a:gd name="T49" fmla="*/ 548 h 560"/>
                <a:gd name="T50" fmla="*/ 129 w 561"/>
                <a:gd name="T51" fmla="*/ 514 h 560"/>
                <a:gd name="T52" fmla="*/ 70 w 561"/>
                <a:gd name="T53" fmla="*/ 463 h 560"/>
                <a:gd name="T54" fmla="*/ 26 w 561"/>
                <a:gd name="T55" fmla="*/ 398 h 560"/>
                <a:gd name="T56" fmla="*/ 4 w 561"/>
                <a:gd name="T57" fmla="*/ 321 h 560"/>
                <a:gd name="T58" fmla="*/ 4 w 561"/>
                <a:gd name="T59" fmla="*/ 239 h 560"/>
                <a:gd name="T60" fmla="*/ 26 w 561"/>
                <a:gd name="T61" fmla="*/ 162 h 560"/>
                <a:gd name="T62" fmla="*/ 70 w 561"/>
                <a:gd name="T63" fmla="*/ 97 h 560"/>
                <a:gd name="T64" fmla="*/ 129 w 561"/>
                <a:gd name="T65" fmla="*/ 46 h 560"/>
                <a:gd name="T66" fmla="*/ 200 w 561"/>
                <a:gd name="T67" fmla="*/ 12 h 560"/>
                <a:gd name="T68" fmla="*/ 280 w 561"/>
                <a:gd name="T69" fmla="*/ 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1" h="560">
                  <a:moveTo>
                    <a:pt x="280" y="207"/>
                  </a:moveTo>
                  <a:lnTo>
                    <a:pt x="261" y="210"/>
                  </a:lnTo>
                  <a:lnTo>
                    <a:pt x="245" y="217"/>
                  </a:lnTo>
                  <a:lnTo>
                    <a:pt x="229" y="229"/>
                  </a:lnTo>
                  <a:lnTo>
                    <a:pt x="219" y="243"/>
                  </a:lnTo>
                  <a:lnTo>
                    <a:pt x="211" y="261"/>
                  </a:lnTo>
                  <a:lnTo>
                    <a:pt x="208" y="280"/>
                  </a:lnTo>
                  <a:lnTo>
                    <a:pt x="211" y="300"/>
                  </a:lnTo>
                  <a:lnTo>
                    <a:pt x="219" y="317"/>
                  </a:lnTo>
                  <a:lnTo>
                    <a:pt x="229" y="331"/>
                  </a:lnTo>
                  <a:lnTo>
                    <a:pt x="245" y="343"/>
                  </a:lnTo>
                  <a:lnTo>
                    <a:pt x="261" y="350"/>
                  </a:lnTo>
                  <a:lnTo>
                    <a:pt x="280" y="353"/>
                  </a:lnTo>
                  <a:lnTo>
                    <a:pt x="300" y="350"/>
                  </a:lnTo>
                  <a:lnTo>
                    <a:pt x="317" y="343"/>
                  </a:lnTo>
                  <a:lnTo>
                    <a:pt x="333" y="331"/>
                  </a:lnTo>
                  <a:lnTo>
                    <a:pt x="343" y="317"/>
                  </a:lnTo>
                  <a:lnTo>
                    <a:pt x="351" y="300"/>
                  </a:lnTo>
                  <a:lnTo>
                    <a:pt x="353" y="280"/>
                  </a:lnTo>
                  <a:lnTo>
                    <a:pt x="351" y="261"/>
                  </a:lnTo>
                  <a:lnTo>
                    <a:pt x="343" y="243"/>
                  </a:lnTo>
                  <a:lnTo>
                    <a:pt x="333" y="229"/>
                  </a:lnTo>
                  <a:lnTo>
                    <a:pt x="317" y="217"/>
                  </a:lnTo>
                  <a:lnTo>
                    <a:pt x="300" y="210"/>
                  </a:lnTo>
                  <a:lnTo>
                    <a:pt x="280" y="207"/>
                  </a:lnTo>
                  <a:close/>
                  <a:moveTo>
                    <a:pt x="280" y="0"/>
                  </a:moveTo>
                  <a:lnTo>
                    <a:pt x="322" y="3"/>
                  </a:lnTo>
                  <a:lnTo>
                    <a:pt x="362" y="12"/>
                  </a:lnTo>
                  <a:lnTo>
                    <a:pt x="399" y="26"/>
                  </a:lnTo>
                  <a:lnTo>
                    <a:pt x="434" y="46"/>
                  </a:lnTo>
                  <a:lnTo>
                    <a:pt x="464" y="69"/>
                  </a:lnTo>
                  <a:lnTo>
                    <a:pt x="492" y="97"/>
                  </a:lnTo>
                  <a:lnTo>
                    <a:pt x="516" y="128"/>
                  </a:lnTo>
                  <a:lnTo>
                    <a:pt x="534" y="162"/>
                  </a:lnTo>
                  <a:lnTo>
                    <a:pt x="549" y="200"/>
                  </a:lnTo>
                  <a:lnTo>
                    <a:pt x="557" y="239"/>
                  </a:lnTo>
                  <a:lnTo>
                    <a:pt x="561" y="280"/>
                  </a:lnTo>
                  <a:lnTo>
                    <a:pt x="557" y="321"/>
                  </a:lnTo>
                  <a:lnTo>
                    <a:pt x="549" y="360"/>
                  </a:lnTo>
                  <a:lnTo>
                    <a:pt x="534" y="398"/>
                  </a:lnTo>
                  <a:lnTo>
                    <a:pt x="516" y="432"/>
                  </a:lnTo>
                  <a:lnTo>
                    <a:pt x="492" y="463"/>
                  </a:lnTo>
                  <a:lnTo>
                    <a:pt x="464" y="492"/>
                  </a:lnTo>
                  <a:lnTo>
                    <a:pt x="434" y="514"/>
                  </a:lnTo>
                  <a:lnTo>
                    <a:pt x="399" y="534"/>
                  </a:lnTo>
                  <a:lnTo>
                    <a:pt x="362" y="548"/>
                  </a:lnTo>
                  <a:lnTo>
                    <a:pt x="322" y="557"/>
                  </a:lnTo>
                  <a:lnTo>
                    <a:pt x="280" y="560"/>
                  </a:lnTo>
                  <a:lnTo>
                    <a:pt x="239" y="557"/>
                  </a:lnTo>
                  <a:lnTo>
                    <a:pt x="200" y="548"/>
                  </a:lnTo>
                  <a:lnTo>
                    <a:pt x="163" y="534"/>
                  </a:lnTo>
                  <a:lnTo>
                    <a:pt x="129" y="514"/>
                  </a:lnTo>
                  <a:lnTo>
                    <a:pt x="97" y="492"/>
                  </a:lnTo>
                  <a:lnTo>
                    <a:pt x="70" y="463"/>
                  </a:lnTo>
                  <a:lnTo>
                    <a:pt x="46" y="432"/>
                  </a:lnTo>
                  <a:lnTo>
                    <a:pt x="26" y="398"/>
                  </a:lnTo>
                  <a:lnTo>
                    <a:pt x="12" y="360"/>
                  </a:lnTo>
                  <a:lnTo>
                    <a:pt x="4" y="321"/>
                  </a:lnTo>
                  <a:lnTo>
                    <a:pt x="0" y="280"/>
                  </a:lnTo>
                  <a:lnTo>
                    <a:pt x="4" y="239"/>
                  </a:lnTo>
                  <a:lnTo>
                    <a:pt x="12" y="200"/>
                  </a:lnTo>
                  <a:lnTo>
                    <a:pt x="26" y="162"/>
                  </a:lnTo>
                  <a:lnTo>
                    <a:pt x="46" y="128"/>
                  </a:lnTo>
                  <a:lnTo>
                    <a:pt x="70" y="97"/>
                  </a:lnTo>
                  <a:lnTo>
                    <a:pt x="97" y="69"/>
                  </a:lnTo>
                  <a:lnTo>
                    <a:pt x="129" y="46"/>
                  </a:lnTo>
                  <a:lnTo>
                    <a:pt x="163" y="26"/>
                  </a:lnTo>
                  <a:lnTo>
                    <a:pt x="200" y="12"/>
                  </a:lnTo>
                  <a:lnTo>
                    <a:pt x="239" y="3"/>
                  </a:lnTo>
                  <a:lnTo>
                    <a:pt x="2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281"/>
            <p:cNvSpPr>
              <a:spLocks noEditPoints="1"/>
            </p:cNvSpPr>
            <p:nvPr/>
          </p:nvSpPr>
          <p:spPr bwMode="auto">
            <a:xfrm>
              <a:off x="5421313" y="3681413"/>
              <a:ext cx="395287" cy="341313"/>
            </a:xfrm>
            <a:custGeom>
              <a:avLst/>
              <a:gdLst>
                <a:gd name="T0" fmla="*/ 1182 w 2489"/>
                <a:gd name="T1" fmla="*/ 1832 h 2149"/>
                <a:gd name="T2" fmla="*/ 1193 w 2489"/>
                <a:gd name="T3" fmla="*/ 1920 h 2149"/>
                <a:gd name="T4" fmla="*/ 1281 w 2489"/>
                <a:gd name="T5" fmla="*/ 1932 h 2149"/>
                <a:gd name="T6" fmla="*/ 1314 w 2489"/>
                <a:gd name="T7" fmla="*/ 1850 h 2149"/>
                <a:gd name="T8" fmla="*/ 1244 w 2489"/>
                <a:gd name="T9" fmla="*/ 1796 h 2149"/>
                <a:gd name="T10" fmla="*/ 336 w 2489"/>
                <a:gd name="T11" fmla="*/ 1832 h 2149"/>
                <a:gd name="T12" fmla="*/ 347 w 2489"/>
                <a:gd name="T13" fmla="*/ 1920 h 2149"/>
                <a:gd name="T14" fmla="*/ 435 w 2489"/>
                <a:gd name="T15" fmla="*/ 1932 h 2149"/>
                <a:gd name="T16" fmla="*/ 469 w 2489"/>
                <a:gd name="T17" fmla="*/ 1850 h 2149"/>
                <a:gd name="T18" fmla="*/ 399 w 2489"/>
                <a:gd name="T19" fmla="*/ 1796 h 2149"/>
                <a:gd name="T20" fmla="*/ 185 w 2489"/>
                <a:gd name="T21" fmla="*/ 39 h 2149"/>
                <a:gd name="T22" fmla="*/ 1244 w 2489"/>
                <a:gd name="T23" fmla="*/ 445 h 2149"/>
                <a:gd name="T24" fmla="*/ 1337 w 2489"/>
                <a:gd name="T25" fmla="*/ 502 h 2149"/>
                <a:gd name="T26" fmla="*/ 1325 w 2489"/>
                <a:gd name="T27" fmla="*/ 613 h 2149"/>
                <a:gd name="T28" fmla="*/ 207 w 2489"/>
                <a:gd name="T29" fmla="*/ 652 h 2149"/>
                <a:gd name="T30" fmla="*/ 251 w 2489"/>
                <a:gd name="T31" fmla="*/ 815 h 2149"/>
                <a:gd name="T32" fmla="*/ 2132 w 2489"/>
                <a:gd name="T33" fmla="*/ 858 h 2149"/>
                <a:gd name="T34" fmla="*/ 2256 w 2489"/>
                <a:gd name="T35" fmla="*/ 792 h 2149"/>
                <a:gd name="T36" fmla="*/ 1804 w 2489"/>
                <a:gd name="T37" fmla="*/ 652 h 2149"/>
                <a:gd name="T38" fmla="*/ 1712 w 2489"/>
                <a:gd name="T39" fmla="*/ 593 h 2149"/>
                <a:gd name="T40" fmla="*/ 1724 w 2489"/>
                <a:gd name="T41" fmla="*/ 484 h 2149"/>
                <a:gd name="T42" fmla="*/ 2282 w 2489"/>
                <a:gd name="T43" fmla="*/ 445 h 2149"/>
                <a:gd name="T44" fmla="*/ 2321 w 2489"/>
                <a:gd name="T45" fmla="*/ 23 h 2149"/>
                <a:gd name="T46" fmla="*/ 2431 w 2489"/>
                <a:gd name="T47" fmla="*/ 11 h 2149"/>
                <a:gd name="T48" fmla="*/ 2489 w 2489"/>
                <a:gd name="T49" fmla="*/ 103 h 2149"/>
                <a:gd name="T50" fmla="*/ 2440 w 2489"/>
                <a:gd name="T51" fmla="*/ 888 h 2149"/>
                <a:gd name="T52" fmla="*/ 2271 w 2489"/>
                <a:gd name="T53" fmla="*/ 1037 h 2149"/>
                <a:gd name="T54" fmla="*/ 1348 w 2489"/>
                <a:gd name="T55" fmla="*/ 1243 h 2149"/>
                <a:gd name="T56" fmla="*/ 2171 w 2489"/>
                <a:gd name="T57" fmla="*/ 1282 h 2149"/>
                <a:gd name="T58" fmla="*/ 2183 w 2489"/>
                <a:gd name="T59" fmla="*/ 1393 h 2149"/>
                <a:gd name="T60" fmla="*/ 2089 w 2489"/>
                <a:gd name="T61" fmla="*/ 1450 h 2149"/>
                <a:gd name="T62" fmla="*/ 1449 w 2489"/>
                <a:gd name="T63" fmla="*/ 1678 h 2149"/>
                <a:gd name="T64" fmla="*/ 1524 w 2489"/>
                <a:gd name="T65" fmla="*/ 1869 h 2149"/>
                <a:gd name="T66" fmla="*/ 1456 w 2489"/>
                <a:gd name="T67" fmla="*/ 2052 h 2149"/>
                <a:gd name="T68" fmla="*/ 1286 w 2489"/>
                <a:gd name="T69" fmla="*/ 2146 h 2149"/>
                <a:gd name="T70" fmla="*/ 1092 w 2489"/>
                <a:gd name="T71" fmla="*/ 2103 h 2149"/>
                <a:gd name="T72" fmla="*/ 976 w 2489"/>
                <a:gd name="T73" fmla="*/ 1949 h 2149"/>
                <a:gd name="T74" fmla="*/ 993 w 2489"/>
                <a:gd name="T75" fmla="*/ 1747 h 2149"/>
                <a:gd name="T76" fmla="*/ 1141 w 2489"/>
                <a:gd name="T77" fmla="*/ 1609 h 2149"/>
                <a:gd name="T78" fmla="*/ 574 w 2489"/>
                <a:gd name="T79" fmla="*/ 1651 h 2149"/>
                <a:gd name="T80" fmla="*/ 676 w 2489"/>
                <a:gd name="T81" fmla="*/ 1826 h 2149"/>
                <a:gd name="T82" fmla="*/ 634 w 2489"/>
                <a:gd name="T83" fmla="*/ 2021 h 2149"/>
                <a:gd name="T84" fmla="*/ 480 w 2489"/>
                <a:gd name="T85" fmla="*/ 2137 h 2149"/>
                <a:gd name="T86" fmla="*/ 281 w 2489"/>
                <a:gd name="T87" fmla="*/ 2123 h 2149"/>
                <a:gd name="T88" fmla="*/ 145 w 2489"/>
                <a:gd name="T89" fmla="*/ 1987 h 2149"/>
                <a:gd name="T90" fmla="*/ 132 w 2489"/>
                <a:gd name="T91" fmla="*/ 1784 h 2149"/>
                <a:gd name="T92" fmla="*/ 258 w 2489"/>
                <a:gd name="T93" fmla="*/ 1627 h 2149"/>
                <a:gd name="T94" fmla="*/ 318 w 2489"/>
                <a:gd name="T95" fmla="*/ 1282 h 2149"/>
                <a:gd name="T96" fmla="*/ 1141 w 2489"/>
                <a:gd name="T97" fmla="*/ 1243 h 2149"/>
                <a:gd name="T98" fmla="*/ 218 w 2489"/>
                <a:gd name="T99" fmla="*/ 1037 h 2149"/>
                <a:gd name="T100" fmla="*/ 49 w 2489"/>
                <a:gd name="T101" fmla="*/ 888 h 2149"/>
                <a:gd name="T102" fmla="*/ 0 w 2489"/>
                <a:gd name="T103" fmla="*/ 103 h 2149"/>
                <a:gd name="T104" fmla="*/ 58 w 2489"/>
                <a:gd name="T105" fmla="*/ 11 h 2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89" h="2149">
                  <a:moveTo>
                    <a:pt x="1244" y="1796"/>
                  </a:moveTo>
                  <a:lnTo>
                    <a:pt x="1225" y="1799"/>
                  </a:lnTo>
                  <a:lnTo>
                    <a:pt x="1208" y="1806"/>
                  </a:lnTo>
                  <a:lnTo>
                    <a:pt x="1193" y="1818"/>
                  </a:lnTo>
                  <a:lnTo>
                    <a:pt x="1182" y="1832"/>
                  </a:lnTo>
                  <a:lnTo>
                    <a:pt x="1174" y="1850"/>
                  </a:lnTo>
                  <a:lnTo>
                    <a:pt x="1172" y="1869"/>
                  </a:lnTo>
                  <a:lnTo>
                    <a:pt x="1174" y="1889"/>
                  </a:lnTo>
                  <a:lnTo>
                    <a:pt x="1182" y="1906"/>
                  </a:lnTo>
                  <a:lnTo>
                    <a:pt x="1193" y="1920"/>
                  </a:lnTo>
                  <a:lnTo>
                    <a:pt x="1208" y="1932"/>
                  </a:lnTo>
                  <a:lnTo>
                    <a:pt x="1225" y="1939"/>
                  </a:lnTo>
                  <a:lnTo>
                    <a:pt x="1244" y="1942"/>
                  </a:lnTo>
                  <a:lnTo>
                    <a:pt x="1263" y="1939"/>
                  </a:lnTo>
                  <a:lnTo>
                    <a:pt x="1281" y="1932"/>
                  </a:lnTo>
                  <a:lnTo>
                    <a:pt x="1296" y="1920"/>
                  </a:lnTo>
                  <a:lnTo>
                    <a:pt x="1307" y="1906"/>
                  </a:lnTo>
                  <a:lnTo>
                    <a:pt x="1314" y="1889"/>
                  </a:lnTo>
                  <a:lnTo>
                    <a:pt x="1317" y="1869"/>
                  </a:lnTo>
                  <a:lnTo>
                    <a:pt x="1314" y="1850"/>
                  </a:lnTo>
                  <a:lnTo>
                    <a:pt x="1307" y="1832"/>
                  </a:lnTo>
                  <a:lnTo>
                    <a:pt x="1296" y="1818"/>
                  </a:lnTo>
                  <a:lnTo>
                    <a:pt x="1281" y="1806"/>
                  </a:lnTo>
                  <a:lnTo>
                    <a:pt x="1263" y="1799"/>
                  </a:lnTo>
                  <a:lnTo>
                    <a:pt x="1244" y="1796"/>
                  </a:lnTo>
                  <a:close/>
                  <a:moveTo>
                    <a:pt x="399" y="1796"/>
                  </a:moveTo>
                  <a:lnTo>
                    <a:pt x="380" y="1799"/>
                  </a:lnTo>
                  <a:lnTo>
                    <a:pt x="363" y="1806"/>
                  </a:lnTo>
                  <a:lnTo>
                    <a:pt x="347" y="1818"/>
                  </a:lnTo>
                  <a:lnTo>
                    <a:pt x="336" y="1832"/>
                  </a:lnTo>
                  <a:lnTo>
                    <a:pt x="329" y="1850"/>
                  </a:lnTo>
                  <a:lnTo>
                    <a:pt x="327" y="1869"/>
                  </a:lnTo>
                  <a:lnTo>
                    <a:pt x="329" y="1889"/>
                  </a:lnTo>
                  <a:lnTo>
                    <a:pt x="336" y="1906"/>
                  </a:lnTo>
                  <a:lnTo>
                    <a:pt x="347" y="1920"/>
                  </a:lnTo>
                  <a:lnTo>
                    <a:pt x="363" y="1932"/>
                  </a:lnTo>
                  <a:lnTo>
                    <a:pt x="380" y="1939"/>
                  </a:lnTo>
                  <a:lnTo>
                    <a:pt x="399" y="1942"/>
                  </a:lnTo>
                  <a:lnTo>
                    <a:pt x="418" y="1939"/>
                  </a:lnTo>
                  <a:lnTo>
                    <a:pt x="435" y="1932"/>
                  </a:lnTo>
                  <a:lnTo>
                    <a:pt x="450" y="1920"/>
                  </a:lnTo>
                  <a:lnTo>
                    <a:pt x="461" y="1906"/>
                  </a:lnTo>
                  <a:lnTo>
                    <a:pt x="469" y="1889"/>
                  </a:lnTo>
                  <a:lnTo>
                    <a:pt x="472" y="1869"/>
                  </a:lnTo>
                  <a:lnTo>
                    <a:pt x="469" y="1850"/>
                  </a:lnTo>
                  <a:lnTo>
                    <a:pt x="461" y="1832"/>
                  </a:lnTo>
                  <a:lnTo>
                    <a:pt x="450" y="1818"/>
                  </a:lnTo>
                  <a:lnTo>
                    <a:pt x="435" y="1806"/>
                  </a:lnTo>
                  <a:lnTo>
                    <a:pt x="418" y="1799"/>
                  </a:lnTo>
                  <a:lnTo>
                    <a:pt x="399" y="1796"/>
                  </a:lnTo>
                  <a:close/>
                  <a:moveTo>
                    <a:pt x="103" y="0"/>
                  </a:moveTo>
                  <a:lnTo>
                    <a:pt x="127" y="2"/>
                  </a:lnTo>
                  <a:lnTo>
                    <a:pt x="149" y="11"/>
                  </a:lnTo>
                  <a:lnTo>
                    <a:pt x="168" y="23"/>
                  </a:lnTo>
                  <a:lnTo>
                    <a:pt x="185" y="39"/>
                  </a:lnTo>
                  <a:lnTo>
                    <a:pt x="196" y="57"/>
                  </a:lnTo>
                  <a:lnTo>
                    <a:pt x="204" y="79"/>
                  </a:lnTo>
                  <a:lnTo>
                    <a:pt x="207" y="103"/>
                  </a:lnTo>
                  <a:lnTo>
                    <a:pt x="207" y="445"/>
                  </a:lnTo>
                  <a:lnTo>
                    <a:pt x="1244" y="445"/>
                  </a:lnTo>
                  <a:lnTo>
                    <a:pt x="1268" y="447"/>
                  </a:lnTo>
                  <a:lnTo>
                    <a:pt x="1290" y="454"/>
                  </a:lnTo>
                  <a:lnTo>
                    <a:pt x="1309" y="467"/>
                  </a:lnTo>
                  <a:lnTo>
                    <a:pt x="1325" y="484"/>
                  </a:lnTo>
                  <a:lnTo>
                    <a:pt x="1337" y="502"/>
                  </a:lnTo>
                  <a:lnTo>
                    <a:pt x="1345" y="524"/>
                  </a:lnTo>
                  <a:lnTo>
                    <a:pt x="1348" y="548"/>
                  </a:lnTo>
                  <a:lnTo>
                    <a:pt x="1345" y="572"/>
                  </a:lnTo>
                  <a:lnTo>
                    <a:pt x="1337" y="593"/>
                  </a:lnTo>
                  <a:lnTo>
                    <a:pt x="1325" y="613"/>
                  </a:lnTo>
                  <a:lnTo>
                    <a:pt x="1309" y="629"/>
                  </a:lnTo>
                  <a:lnTo>
                    <a:pt x="1290" y="641"/>
                  </a:lnTo>
                  <a:lnTo>
                    <a:pt x="1268" y="649"/>
                  </a:lnTo>
                  <a:lnTo>
                    <a:pt x="1244" y="652"/>
                  </a:lnTo>
                  <a:lnTo>
                    <a:pt x="207" y="652"/>
                  </a:lnTo>
                  <a:lnTo>
                    <a:pt x="207" y="708"/>
                  </a:lnTo>
                  <a:lnTo>
                    <a:pt x="211" y="739"/>
                  </a:lnTo>
                  <a:lnTo>
                    <a:pt x="219" y="767"/>
                  </a:lnTo>
                  <a:lnTo>
                    <a:pt x="232" y="792"/>
                  </a:lnTo>
                  <a:lnTo>
                    <a:pt x="251" y="815"/>
                  </a:lnTo>
                  <a:lnTo>
                    <a:pt x="274" y="833"/>
                  </a:lnTo>
                  <a:lnTo>
                    <a:pt x="298" y="846"/>
                  </a:lnTo>
                  <a:lnTo>
                    <a:pt x="327" y="855"/>
                  </a:lnTo>
                  <a:lnTo>
                    <a:pt x="357" y="858"/>
                  </a:lnTo>
                  <a:lnTo>
                    <a:pt x="2132" y="858"/>
                  </a:lnTo>
                  <a:lnTo>
                    <a:pt x="2162" y="855"/>
                  </a:lnTo>
                  <a:lnTo>
                    <a:pt x="2190" y="846"/>
                  </a:lnTo>
                  <a:lnTo>
                    <a:pt x="2215" y="833"/>
                  </a:lnTo>
                  <a:lnTo>
                    <a:pt x="2237" y="815"/>
                  </a:lnTo>
                  <a:lnTo>
                    <a:pt x="2256" y="792"/>
                  </a:lnTo>
                  <a:lnTo>
                    <a:pt x="2270" y="767"/>
                  </a:lnTo>
                  <a:lnTo>
                    <a:pt x="2278" y="739"/>
                  </a:lnTo>
                  <a:lnTo>
                    <a:pt x="2282" y="708"/>
                  </a:lnTo>
                  <a:lnTo>
                    <a:pt x="2282" y="652"/>
                  </a:lnTo>
                  <a:lnTo>
                    <a:pt x="1804" y="652"/>
                  </a:lnTo>
                  <a:lnTo>
                    <a:pt x="1781" y="649"/>
                  </a:lnTo>
                  <a:lnTo>
                    <a:pt x="1758" y="641"/>
                  </a:lnTo>
                  <a:lnTo>
                    <a:pt x="1740" y="629"/>
                  </a:lnTo>
                  <a:lnTo>
                    <a:pt x="1724" y="613"/>
                  </a:lnTo>
                  <a:lnTo>
                    <a:pt x="1712" y="593"/>
                  </a:lnTo>
                  <a:lnTo>
                    <a:pt x="1703" y="572"/>
                  </a:lnTo>
                  <a:lnTo>
                    <a:pt x="1701" y="548"/>
                  </a:lnTo>
                  <a:lnTo>
                    <a:pt x="1703" y="524"/>
                  </a:lnTo>
                  <a:lnTo>
                    <a:pt x="1712" y="502"/>
                  </a:lnTo>
                  <a:lnTo>
                    <a:pt x="1724" y="484"/>
                  </a:lnTo>
                  <a:lnTo>
                    <a:pt x="1740" y="467"/>
                  </a:lnTo>
                  <a:lnTo>
                    <a:pt x="1758" y="454"/>
                  </a:lnTo>
                  <a:lnTo>
                    <a:pt x="1781" y="447"/>
                  </a:lnTo>
                  <a:lnTo>
                    <a:pt x="1804" y="445"/>
                  </a:lnTo>
                  <a:lnTo>
                    <a:pt x="2282" y="445"/>
                  </a:lnTo>
                  <a:lnTo>
                    <a:pt x="2282" y="103"/>
                  </a:lnTo>
                  <a:lnTo>
                    <a:pt x="2285" y="79"/>
                  </a:lnTo>
                  <a:lnTo>
                    <a:pt x="2292" y="57"/>
                  </a:lnTo>
                  <a:lnTo>
                    <a:pt x="2304" y="39"/>
                  </a:lnTo>
                  <a:lnTo>
                    <a:pt x="2321" y="23"/>
                  </a:lnTo>
                  <a:lnTo>
                    <a:pt x="2340" y="11"/>
                  </a:lnTo>
                  <a:lnTo>
                    <a:pt x="2362" y="2"/>
                  </a:lnTo>
                  <a:lnTo>
                    <a:pt x="2386" y="0"/>
                  </a:lnTo>
                  <a:lnTo>
                    <a:pt x="2409" y="2"/>
                  </a:lnTo>
                  <a:lnTo>
                    <a:pt x="2431" y="11"/>
                  </a:lnTo>
                  <a:lnTo>
                    <a:pt x="2450" y="23"/>
                  </a:lnTo>
                  <a:lnTo>
                    <a:pt x="2466" y="39"/>
                  </a:lnTo>
                  <a:lnTo>
                    <a:pt x="2478" y="57"/>
                  </a:lnTo>
                  <a:lnTo>
                    <a:pt x="2487" y="79"/>
                  </a:lnTo>
                  <a:lnTo>
                    <a:pt x="2489" y="103"/>
                  </a:lnTo>
                  <a:lnTo>
                    <a:pt x="2489" y="708"/>
                  </a:lnTo>
                  <a:lnTo>
                    <a:pt x="2486" y="757"/>
                  </a:lnTo>
                  <a:lnTo>
                    <a:pt x="2476" y="803"/>
                  </a:lnTo>
                  <a:lnTo>
                    <a:pt x="2461" y="847"/>
                  </a:lnTo>
                  <a:lnTo>
                    <a:pt x="2440" y="888"/>
                  </a:lnTo>
                  <a:lnTo>
                    <a:pt x="2414" y="926"/>
                  </a:lnTo>
                  <a:lnTo>
                    <a:pt x="2385" y="961"/>
                  </a:lnTo>
                  <a:lnTo>
                    <a:pt x="2350" y="991"/>
                  </a:lnTo>
                  <a:lnTo>
                    <a:pt x="2312" y="1016"/>
                  </a:lnTo>
                  <a:lnTo>
                    <a:pt x="2271" y="1037"/>
                  </a:lnTo>
                  <a:lnTo>
                    <a:pt x="2226" y="1053"/>
                  </a:lnTo>
                  <a:lnTo>
                    <a:pt x="2180" y="1062"/>
                  </a:lnTo>
                  <a:lnTo>
                    <a:pt x="2132" y="1065"/>
                  </a:lnTo>
                  <a:lnTo>
                    <a:pt x="1348" y="1065"/>
                  </a:lnTo>
                  <a:lnTo>
                    <a:pt x="1348" y="1243"/>
                  </a:lnTo>
                  <a:lnTo>
                    <a:pt x="2089" y="1243"/>
                  </a:lnTo>
                  <a:lnTo>
                    <a:pt x="2113" y="1246"/>
                  </a:lnTo>
                  <a:lnTo>
                    <a:pt x="2135" y="1254"/>
                  </a:lnTo>
                  <a:lnTo>
                    <a:pt x="2155" y="1266"/>
                  </a:lnTo>
                  <a:lnTo>
                    <a:pt x="2171" y="1282"/>
                  </a:lnTo>
                  <a:lnTo>
                    <a:pt x="2183" y="1302"/>
                  </a:lnTo>
                  <a:lnTo>
                    <a:pt x="2190" y="1323"/>
                  </a:lnTo>
                  <a:lnTo>
                    <a:pt x="2194" y="1347"/>
                  </a:lnTo>
                  <a:lnTo>
                    <a:pt x="2190" y="1371"/>
                  </a:lnTo>
                  <a:lnTo>
                    <a:pt x="2183" y="1393"/>
                  </a:lnTo>
                  <a:lnTo>
                    <a:pt x="2171" y="1412"/>
                  </a:lnTo>
                  <a:lnTo>
                    <a:pt x="2155" y="1428"/>
                  </a:lnTo>
                  <a:lnTo>
                    <a:pt x="2135" y="1441"/>
                  </a:lnTo>
                  <a:lnTo>
                    <a:pt x="2113" y="1448"/>
                  </a:lnTo>
                  <a:lnTo>
                    <a:pt x="2089" y="1450"/>
                  </a:lnTo>
                  <a:lnTo>
                    <a:pt x="1348" y="1450"/>
                  </a:lnTo>
                  <a:lnTo>
                    <a:pt x="1348" y="1609"/>
                  </a:lnTo>
                  <a:lnTo>
                    <a:pt x="1385" y="1627"/>
                  </a:lnTo>
                  <a:lnTo>
                    <a:pt x="1419" y="1651"/>
                  </a:lnTo>
                  <a:lnTo>
                    <a:pt x="1449" y="1678"/>
                  </a:lnTo>
                  <a:lnTo>
                    <a:pt x="1475" y="1711"/>
                  </a:lnTo>
                  <a:lnTo>
                    <a:pt x="1496" y="1747"/>
                  </a:lnTo>
                  <a:lnTo>
                    <a:pt x="1511" y="1784"/>
                  </a:lnTo>
                  <a:lnTo>
                    <a:pt x="1521" y="1826"/>
                  </a:lnTo>
                  <a:lnTo>
                    <a:pt x="1524" y="1869"/>
                  </a:lnTo>
                  <a:lnTo>
                    <a:pt x="1522" y="1910"/>
                  </a:lnTo>
                  <a:lnTo>
                    <a:pt x="1513" y="1949"/>
                  </a:lnTo>
                  <a:lnTo>
                    <a:pt x="1498" y="1987"/>
                  </a:lnTo>
                  <a:lnTo>
                    <a:pt x="1479" y="2021"/>
                  </a:lnTo>
                  <a:lnTo>
                    <a:pt x="1456" y="2052"/>
                  </a:lnTo>
                  <a:lnTo>
                    <a:pt x="1428" y="2081"/>
                  </a:lnTo>
                  <a:lnTo>
                    <a:pt x="1397" y="2103"/>
                  </a:lnTo>
                  <a:lnTo>
                    <a:pt x="1362" y="2123"/>
                  </a:lnTo>
                  <a:lnTo>
                    <a:pt x="1325" y="2137"/>
                  </a:lnTo>
                  <a:lnTo>
                    <a:pt x="1286" y="2146"/>
                  </a:lnTo>
                  <a:lnTo>
                    <a:pt x="1244" y="2149"/>
                  </a:lnTo>
                  <a:lnTo>
                    <a:pt x="1203" y="2146"/>
                  </a:lnTo>
                  <a:lnTo>
                    <a:pt x="1164" y="2137"/>
                  </a:lnTo>
                  <a:lnTo>
                    <a:pt x="1127" y="2123"/>
                  </a:lnTo>
                  <a:lnTo>
                    <a:pt x="1092" y="2103"/>
                  </a:lnTo>
                  <a:lnTo>
                    <a:pt x="1060" y="2081"/>
                  </a:lnTo>
                  <a:lnTo>
                    <a:pt x="1033" y="2052"/>
                  </a:lnTo>
                  <a:lnTo>
                    <a:pt x="1009" y="2021"/>
                  </a:lnTo>
                  <a:lnTo>
                    <a:pt x="990" y="1987"/>
                  </a:lnTo>
                  <a:lnTo>
                    <a:pt x="976" y="1949"/>
                  </a:lnTo>
                  <a:lnTo>
                    <a:pt x="967" y="1910"/>
                  </a:lnTo>
                  <a:lnTo>
                    <a:pt x="964" y="1869"/>
                  </a:lnTo>
                  <a:lnTo>
                    <a:pt x="968" y="1826"/>
                  </a:lnTo>
                  <a:lnTo>
                    <a:pt x="977" y="1784"/>
                  </a:lnTo>
                  <a:lnTo>
                    <a:pt x="993" y="1747"/>
                  </a:lnTo>
                  <a:lnTo>
                    <a:pt x="1014" y="1711"/>
                  </a:lnTo>
                  <a:lnTo>
                    <a:pt x="1040" y="1678"/>
                  </a:lnTo>
                  <a:lnTo>
                    <a:pt x="1069" y="1651"/>
                  </a:lnTo>
                  <a:lnTo>
                    <a:pt x="1104" y="1627"/>
                  </a:lnTo>
                  <a:lnTo>
                    <a:pt x="1141" y="1609"/>
                  </a:lnTo>
                  <a:lnTo>
                    <a:pt x="1141" y="1450"/>
                  </a:lnTo>
                  <a:lnTo>
                    <a:pt x="503" y="1450"/>
                  </a:lnTo>
                  <a:lnTo>
                    <a:pt x="503" y="1609"/>
                  </a:lnTo>
                  <a:lnTo>
                    <a:pt x="539" y="1627"/>
                  </a:lnTo>
                  <a:lnTo>
                    <a:pt x="574" y="1651"/>
                  </a:lnTo>
                  <a:lnTo>
                    <a:pt x="604" y="1678"/>
                  </a:lnTo>
                  <a:lnTo>
                    <a:pt x="630" y="1711"/>
                  </a:lnTo>
                  <a:lnTo>
                    <a:pt x="650" y="1747"/>
                  </a:lnTo>
                  <a:lnTo>
                    <a:pt x="666" y="1784"/>
                  </a:lnTo>
                  <a:lnTo>
                    <a:pt x="676" y="1826"/>
                  </a:lnTo>
                  <a:lnTo>
                    <a:pt x="679" y="1869"/>
                  </a:lnTo>
                  <a:lnTo>
                    <a:pt x="676" y="1910"/>
                  </a:lnTo>
                  <a:lnTo>
                    <a:pt x="668" y="1949"/>
                  </a:lnTo>
                  <a:lnTo>
                    <a:pt x="653" y="1987"/>
                  </a:lnTo>
                  <a:lnTo>
                    <a:pt x="634" y="2021"/>
                  </a:lnTo>
                  <a:lnTo>
                    <a:pt x="610" y="2052"/>
                  </a:lnTo>
                  <a:lnTo>
                    <a:pt x="583" y="2081"/>
                  </a:lnTo>
                  <a:lnTo>
                    <a:pt x="551" y="2103"/>
                  </a:lnTo>
                  <a:lnTo>
                    <a:pt x="517" y="2123"/>
                  </a:lnTo>
                  <a:lnTo>
                    <a:pt x="480" y="2137"/>
                  </a:lnTo>
                  <a:lnTo>
                    <a:pt x="441" y="2146"/>
                  </a:lnTo>
                  <a:lnTo>
                    <a:pt x="399" y="2149"/>
                  </a:lnTo>
                  <a:lnTo>
                    <a:pt x="358" y="2146"/>
                  </a:lnTo>
                  <a:lnTo>
                    <a:pt x="318" y="2137"/>
                  </a:lnTo>
                  <a:lnTo>
                    <a:pt x="281" y="2123"/>
                  </a:lnTo>
                  <a:lnTo>
                    <a:pt x="246" y="2103"/>
                  </a:lnTo>
                  <a:lnTo>
                    <a:pt x="215" y="2081"/>
                  </a:lnTo>
                  <a:lnTo>
                    <a:pt x="188" y="2052"/>
                  </a:lnTo>
                  <a:lnTo>
                    <a:pt x="164" y="2021"/>
                  </a:lnTo>
                  <a:lnTo>
                    <a:pt x="145" y="1987"/>
                  </a:lnTo>
                  <a:lnTo>
                    <a:pt x="131" y="1949"/>
                  </a:lnTo>
                  <a:lnTo>
                    <a:pt x="122" y="1910"/>
                  </a:lnTo>
                  <a:lnTo>
                    <a:pt x="119" y="1869"/>
                  </a:lnTo>
                  <a:lnTo>
                    <a:pt x="123" y="1826"/>
                  </a:lnTo>
                  <a:lnTo>
                    <a:pt x="132" y="1784"/>
                  </a:lnTo>
                  <a:lnTo>
                    <a:pt x="148" y="1747"/>
                  </a:lnTo>
                  <a:lnTo>
                    <a:pt x="168" y="1711"/>
                  </a:lnTo>
                  <a:lnTo>
                    <a:pt x="194" y="1678"/>
                  </a:lnTo>
                  <a:lnTo>
                    <a:pt x="225" y="1651"/>
                  </a:lnTo>
                  <a:lnTo>
                    <a:pt x="258" y="1627"/>
                  </a:lnTo>
                  <a:lnTo>
                    <a:pt x="295" y="1609"/>
                  </a:lnTo>
                  <a:lnTo>
                    <a:pt x="295" y="1347"/>
                  </a:lnTo>
                  <a:lnTo>
                    <a:pt x="298" y="1323"/>
                  </a:lnTo>
                  <a:lnTo>
                    <a:pt x="306" y="1302"/>
                  </a:lnTo>
                  <a:lnTo>
                    <a:pt x="318" y="1282"/>
                  </a:lnTo>
                  <a:lnTo>
                    <a:pt x="334" y="1266"/>
                  </a:lnTo>
                  <a:lnTo>
                    <a:pt x="354" y="1254"/>
                  </a:lnTo>
                  <a:lnTo>
                    <a:pt x="376" y="1246"/>
                  </a:lnTo>
                  <a:lnTo>
                    <a:pt x="399" y="1243"/>
                  </a:lnTo>
                  <a:lnTo>
                    <a:pt x="1141" y="1243"/>
                  </a:lnTo>
                  <a:lnTo>
                    <a:pt x="1141" y="1065"/>
                  </a:lnTo>
                  <a:lnTo>
                    <a:pt x="357" y="1065"/>
                  </a:lnTo>
                  <a:lnTo>
                    <a:pt x="308" y="1062"/>
                  </a:lnTo>
                  <a:lnTo>
                    <a:pt x="263" y="1053"/>
                  </a:lnTo>
                  <a:lnTo>
                    <a:pt x="218" y="1037"/>
                  </a:lnTo>
                  <a:lnTo>
                    <a:pt x="177" y="1016"/>
                  </a:lnTo>
                  <a:lnTo>
                    <a:pt x="139" y="991"/>
                  </a:lnTo>
                  <a:lnTo>
                    <a:pt x="104" y="961"/>
                  </a:lnTo>
                  <a:lnTo>
                    <a:pt x="74" y="926"/>
                  </a:lnTo>
                  <a:lnTo>
                    <a:pt x="49" y="888"/>
                  </a:lnTo>
                  <a:lnTo>
                    <a:pt x="28" y="847"/>
                  </a:lnTo>
                  <a:lnTo>
                    <a:pt x="13" y="803"/>
                  </a:lnTo>
                  <a:lnTo>
                    <a:pt x="3" y="757"/>
                  </a:lnTo>
                  <a:lnTo>
                    <a:pt x="0" y="708"/>
                  </a:lnTo>
                  <a:lnTo>
                    <a:pt x="0" y="103"/>
                  </a:lnTo>
                  <a:lnTo>
                    <a:pt x="2" y="79"/>
                  </a:lnTo>
                  <a:lnTo>
                    <a:pt x="10" y="57"/>
                  </a:lnTo>
                  <a:lnTo>
                    <a:pt x="23" y="39"/>
                  </a:lnTo>
                  <a:lnTo>
                    <a:pt x="39" y="23"/>
                  </a:lnTo>
                  <a:lnTo>
                    <a:pt x="58" y="11"/>
                  </a:lnTo>
                  <a:lnTo>
                    <a:pt x="79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1" name="Group 895"/>
          <p:cNvGrpSpPr/>
          <p:nvPr/>
        </p:nvGrpSpPr>
        <p:grpSpPr>
          <a:xfrm>
            <a:off x="7567291" y="2487155"/>
            <a:ext cx="569913" cy="501650"/>
            <a:chOff x="4419600" y="3487738"/>
            <a:chExt cx="569913" cy="501650"/>
          </a:xfrm>
          <a:solidFill>
            <a:srgbClr val="000000"/>
          </a:solidFill>
        </p:grpSpPr>
        <p:sp>
          <p:nvSpPr>
            <p:cNvPr id="922" name="Freeform 286"/>
            <p:cNvSpPr>
              <a:spLocks/>
            </p:cNvSpPr>
            <p:nvPr/>
          </p:nvSpPr>
          <p:spPr bwMode="auto">
            <a:xfrm>
              <a:off x="4670425" y="3886201"/>
              <a:ext cx="33338" cy="34925"/>
            </a:xfrm>
            <a:custGeom>
              <a:avLst/>
              <a:gdLst>
                <a:gd name="T0" fmla="*/ 209 w 209"/>
                <a:gd name="T1" fmla="*/ 0 h 225"/>
                <a:gd name="T2" fmla="*/ 209 w 209"/>
                <a:gd name="T3" fmla="*/ 225 h 225"/>
                <a:gd name="T4" fmla="*/ 0 w 209"/>
                <a:gd name="T5" fmla="*/ 225 h 225"/>
                <a:gd name="T6" fmla="*/ 38 w 209"/>
                <a:gd name="T7" fmla="*/ 219 h 225"/>
                <a:gd name="T8" fmla="*/ 74 w 209"/>
                <a:gd name="T9" fmla="*/ 207 h 225"/>
                <a:gd name="T10" fmla="*/ 106 w 209"/>
                <a:gd name="T11" fmla="*/ 189 h 225"/>
                <a:gd name="T12" fmla="*/ 136 w 209"/>
                <a:gd name="T13" fmla="*/ 167 h 225"/>
                <a:gd name="T14" fmla="*/ 161 w 209"/>
                <a:gd name="T15" fmla="*/ 140 h 225"/>
                <a:gd name="T16" fmla="*/ 182 w 209"/>
                <a:gd name="T17" fmla="*/ 110 h 225"/>
                <a:gd name="T18" fmla="*/ 197 w 209"/>
                <a:gd name="T19" fmla="*/ 76 h 225"/>
                <a:gd name="T20" fmla="*/ 205 w 209"/>
                <a:gd name="T21" fmla="*/ 39 h 225"/>
                <a:gd name="T22" fmla="*/ 209 w 209"/>
                <a:gd name="T2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225">
                  <a:moveTo>
                    <a:pt x="209" y="0"/>
                  </a:moveTo>
                  <a:lnTo>
                    <a:pt x="209" y="225"/>
                  </a:lnTo>
                  <a:lnTo>
                    <a:pt x="0" y="225"/>
                  </a:lnTo>
                  <a:lnTo>
                    <a:pt x="38" y="219"/>
                  </a:lnTo>
                  <a:lnTo>
                    <a:pt x="74" y="207"/>
                  </a:lnTo>
                  <a:lnTo>
                    <a:pt x="106" y="189"/>
                  </a:lnTo>
                  <a:lnTo>
                    <a:pt x="136" y="167"/>
                  </a:lnTo>
                  <a:lnTo>
                    <a:pt x="161" y="140"/>
                  </a:lnTo>
                  <a:lnTo>
                    <a:pt x="182" y="110"/>
                  </a:lnTo>
                  <a:lnTo>
                    <a:pt x="197" y="76"/>
                  </a:lnTo>
                  <a:lnTo>
                    <a:pt x="205" y="39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287"/>
            <p:cNvSpPr>
              <a:spLocks/>
            </p:cNvSpPr>
            <p:nvPr/>
          </p:nvSpPr>
          <p:spPr bwMode="auto">
            <a:xfrm>
              <a:off x="4705350" y="3886201"/>
              <a:ext cx="34925" cy="36513"/>
            </a:xfrm>
            <a:custGeom>
              <a:avLst/>
              <a:gdLst>
                <a:gd name="T0" fmla="*/ 0 w 225"/>
                <a:gd name="T1" fmla="*/ 0 h 226"/>
                <a:gd name="T2" fmla="*/ 2 w 225"/>
                <a:gd name="T3" fmla="*/ 37 h 226"/>
                <a:gd name="T4" fmla="*/ 11 w 225"/>
                <a:gd name="T5" fmla="*/ 72 h 226"/>
                <a:gd name="T6" fmla="*/ 25 w 225"/>
                <a:gd name="T7" fmla="*/ 104 h 226"/>
                <a:gd name="T8" fmla="*/ 44 w 225"/>
                <a:gd name="T9" fmla="*/ 133 h 226"/>
                <a:gd name="T10" fmla="*/ 66 w 225"/>
                <a:gd name="T11" fmla="*/ 160 h 226"/>
                <a:gd name="T12" fmla="*/ 93 w 225"/>
                <a:gd name="T13" fmla="*/ 182 h 226"/>
                <a:gd name="T14" fmla="*/ 122 w 225"/>
                <a:gd name="T15" fmla="*/ 201 h 226"/>
                <a:gd name="T16" fmla="*/ 155 w 225"/>
                <a:gd name="T17" fmla="*/ 214 h 226"/>
                <a:gd name="T18" fmla="*/ 190 w 225"/>
                <a:gd name="T19" fmla="*/ 223 h 226"/>
                <a:gd name="T20" fmla="*/ 225 w 225"/>
                <a:gd name="T21" fmla="*/ 226 h 226"/>
                <a:gd name="T22" fmla="*/ 0 w 225"/>
                <a:gd name="T23" fmla="*/ 226 h 226"/>
                <a:gd name="T24" fmla="*/ 0 w 225"/>
                <a:gd name="T2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5" h="226">
                  <a:moveTo>
                    <a:pt x="0" y="0"/>
                  </a:moveTo>
                  <a:lnTo>
                    <a:pt x="2" y="37"/>
                  </a:lnTo>
                  <a:lnTo>
                    <a:pt x="11" y="72"/>
                  </a:lnTo>
                  <a:lnTo>
                    <a:pt x="25" y="104"/>
                  </a:lnTo>
                  <a:lnTo>
                    <a:pt x="44" y="133"/>
                  </a:lnTo>
                  <a:lnTo>
                    <a:pt x="66" y="160"/>
                  </a:lnTo>
                  <a:lnTo>
                    <a:pt x="93" y="182"/>
                  </a:lnTo>
                  <a:lnTo>
                    <a:pt x="122" y="201"/>
                  </a:lnTo>
                  <a:lnTo>
                    <a:pt x="155" y="214"/>
                  </a:lnTo>
                  <a:lnTo>
                    <a:pt x="190" y="223"/>
                  </a:lnTo>
                  <a:lnTo>
                    <a:pt x="225" y="226"/>
                  </a:lnTo>
                  <a:lnTo>
                    <a:pt x="0" y="22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289"/>
            <p:cNvSpPr>
              <a:spLocks/>
            </p:cNvSpPr>
            <p:nvPr/>
          </p:nvSpPr>
          <p:spPr bwMode="auto">
            <a:xfrm>
              <a:off x="4645025" y="3922713"/>
              <a:ext cx="119063" cy="50800"/>
            </a:xfrm>
            <a:custGeom>
              <a:avLst/>
              <a:gdLst>
                <a:gd name="T0" fmla="*/ 0 w 754"/>
                <a:gd name="T1" fmla="*/ 0 h 325"/>
                <a:gd name="T2" fmla="*/ 754 w 754"/>
                <a:gd name="T3" fmla="*/ 0 h 325"/>
                <a:gd name="T4" fmla="*/ 751 w 754"/>
                <a:gd name="T5" fmla="*/ 44 h 325"/>
                <a:gd name="T6" fmla="*/ 743 w 754"/>
                <a:gd name="T7" fmla="*/ 86 h 325"/>
                <a:gd name="T8" fmla="*/ 728 w 754"/>
                <a:gd name="T9" fmla="*/ 126 h 325"/>
                <a:gd name="T10" fmla="*/ 710 w 754"/>
                <a:gd name="T11" fmla="*/ 164 h 325"/>
                <a:gd name="T12" fmla="*/ 687 w 754"/>
                <a:gd name="T13" fmla="*/ 199 h 325"/>
                <a:gd name="T14" fmla="*/ 659 w 754"/>
                <a:gd name="T15" fmla="*/ 229 h 325"/>
                <a:gd name="T16" fmla="*/ 628 w 754"/>
                <a:gd name="T17" fmla="*/ 258 h 325"/>
                <a:gd name="T18" fmla="*/ 593 w 754"/>
                <a:gd name="T19" fmla="*/ 280 h 325"/>
                <a:gd name="T20" fmla="*/ 555 w 754"/>
                <a:gd name="T21" fmla="*/ 299 h 325"/>
                <a:gd name="T22" fmla="*/ 516 w 754"/>
                <a:gd name="T23" fmla="*/ 313 h 325"/>
                <a:gd name="T24" fmla="*/ 474 w 754"/>
                <a:gd name="T25" fmla="*/ 322 h 325"/>
                <a:gd name="T26" fmla="*/ 429 w 754"/>
                <a:gd name="T27" fmla="*/ 325 h 325"/>
                <a:gd name="T28" fmla="*/ 325 w 754"/>
                <a:gd name="T29" fmla="*/ 325 h 325"/>
                <a:gd name="T30" fmla="*/ 280 w 754"/>
                <a:gd name="T31" fmla="*/ 322 h 325"/>
                <a:gd name="T32" fmla="*/ 238 w 754"/>
                <a:gd name="T33" fmla="*/ 313 h 325"/>
                <a:gd name="T34" fmla="*/ 199 w 754"/>
                <a:gd name="T35" fmla="*/ 299 h 325"/>
                <a:gd name="T36" fmla="*/ 161 w 754"/>
                <a:gd name="T37" fmla="*/ 280 h 325"/>
                <a:gd name="T38" fmla="*/ 126 w 754"/>
                <a:gd name="T39" fmla="*/ 258 h 325"/>
                <a:gd name="T40" fmla="*/ 95 w 754"/>
                <a:gd name="T41" fmla="*/ 229 h 325"/>
                <a:gd name="T42" fmla="*/ 67 w 754"/>
                <a:gd name="T43" fmla="*/ 199 h 325"/>
                <a:gd name="T44" fmla="*/ 44 w 754"/>
                <a:gd name="T45" fmla="*/ 164 h 325"/>
                <a:gd name="T46" fmla="*/ 26 w 754"/>
                <a:gd name="T47" fmla="*/ 126 h 325"/>
                <a:gd name="T48" fmla="*/ 11 w 754"/>
                <a:gd name="T49" fmla="*/ 86 h 325"/>
                <a:gd name="T50" fmla="*/ 3 w 754"/>
                <a:gd name="T51" fmla="*/ 44 h 325"/>
                <a:gd name="T52" fmla="*/ 0 w 754"/>
                <a:gd name="T53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54" h="325">
                  <a:moveTo>
                    <a:pt x="0" y="0"/>
                  </a:moveTo>
                  <a:lnTo>
                    <a:pt x="754" y="0"/>
                  </a:lnTo>
                  <a:lnTo>
                    <a:pt x="751" y="44"/>
                  </a:lnTo>
                  <a:lnTo>
                    <a:pt x="743" y="86"/>
                  </a:lnTo>
                  <a:lnTo>
                    <a:pt x="728" y="126"/>
                  </a:lnTo>
                  <a:lnTo>
                    <a:pt x="710" y="164"/>
                  </a:lnTo>
                  <a:lnTo>
                    <a:pt x="687" y="199"/>
                  </a:lnTo>
                  <a:lnTo>
                    <a:pt x="659" y="229"/>
                  </a:lnTo>
                  <a:lnTo>
                    <a:pt x="628" y="258"/>
                  </a:lnTo>
                  <a:lnTo>
                    <a:pt x="593" y="280"/>
                  </a:lnTo>
                  <a:lnTo>
                    <a:pt x="555" y="299"/>
                  </a:lnTo>
                  <a:lnTo>
                    <a:pt x="516" y="313"/>
                  </a:lnTo>
                  <a:lnTo>
                    <a:pt x="474" y="322"/>
                  </a:lnTo>
                  <a:lnTo>
                    <a:pt x="429" y="325"/>
                  </a:lnTo>
                  <a:lnTo>
                    <a:pt x="325" y="325"/>
                  </a:lnTo>
                  <a:lnTo>
                    <a:pt x="280" y="322"/>
                  </a:lnTo>
                  <a:lnTo>
                    <a:pt x="238" y="313"/>
                  </a:lnTo>
                  <a:lnTo>
                    <a:pt x="199" y="299"/>
                  </a:lnTo>
                  <a:lnTo>
                    <a:pt x="161" y="280"/>
                  </a:lnTo>
                  <a:lnTo>
                    <a:pt x="126" y="258"/>
                  </a:lnTo>
                  <a:lnTo>
                    <a:pt x="95" y="229"/>
                  </a:lnTo>
                  <a:lnTo>
                    <a:pt x="67" y="199"/>
                  </a:lnTo>
                  <a:lnTo>
                    <a:pt x="44" y="164"/>
                  </a:lnTo>
                  <a:lnTo>
                    <a:pt x="26" y="126"/>
                  </a:lnTo>
                  <a:lnTo>
                    <a:pt x="11" y="86"/>
                  </a:lnTo>
                  <a:lnTo>
                    <a:pt x="3" y="4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290"/>
            <p:cNvSpPr>
              <a:spLocks noEditPoints="1"/>
            </p:cNvSpPr>
            <p:nvPr/>
          </p:nvSpPr>
          <p:spPr bwMode="auto">
            <a:xfrm>
              <a:off x="4419600" y="3487738"/>
              <a:ext cx="569913" cy="501650"/>
            </a:xfrm>
            <a:custGeom>
              <a:avLst/>
              <a:gdLst>
                <a:gd name="T0" fmla="*/ 1608 w 3590"/>
                <a:gd name="T1" fmla="*/ 2915 h 3159"/>
                <a:gd name="T2" fmla="*/ 1743 w 3590"/>
                <a:gd name="T3" fmla="*/ 2960 h 3159"/>
                <a:gd name="T4" fmla="*/ 1953 w 3590"/>
                <a:gd name="T5" fmla="*/ 2934 h 3159"/>
                <a:gd name="T6" fmla="*/ 2050 w 3590"/>
                <a:gd name="T7" fmla="*/ 2835 h 3159"/>
                <a:gd name="T8" fmla="*/ 2143 w 3590"/>
                <a:gd name="T9" fmla="*/ 212 h 3159"/>
                <a:gd name="T10" fmla="*/ 1995 w 3590"/>
                <a:gd name="T11" fmla="*/ 298 h 3159"/>
                <a:gd name="T12" fmla="*/ 1909 w 3590"/>
                <a:gd name="T13" fmla="*/ 446 h 3159"/>
                <a:gd name="T14" fmla="*/ 1897 w 3590"/>
                <a:gd name="T15" fmla="*/ 2209 h 3159"/>
                <a:gd name="T16" fmla="*/ 3036 w 3590"/>
                <a:gd name="T17" fmla="*/ 2184 h 3159"/>
                <a:gd name="T18" fmla="*/ 2704 w 3590"/>
                <a:gd name="T19" fmla="*/ 917 h 3159"/>
                <a:gd name="T20" fmla="*/ 2623 w 3590"/>
                <a:gd name="T21" fmla="*/ 908 h 3159"/>
                <a:gd name="T22" fmla="*/ 2575 w 3590"/>
                <a:gd name="T23" fmla="*/ 843 h 3159"/>
                <a:gd name="T24" fmla="*/ 554 w 3590"/>
                <a:gd name="T25" fmla="*/ 199 h 3159"/>
                <a:gd name="T26" fmla="*/ 1652 w 3590"/>
                <a:gd name="T27" fmla="*/ 2194 h 3159"/>
                <a:gd name="T28" fmla="*/ 1681 w 3590"/>
                <a:gd name="T29" fmla="*/ 445 h 3159"/>
                <a:gd name="T30" fmla="*/ 1595 w 3590"/>
                <a:gd name="T31" fmla="*/ 297 h 3159"/>
                <a:gd name="T32" fmla="*/ 1447 w 3590"/>
                <a:gd name="T33" fmla="*/ 211 h 3159"/>
                <a:gd name="T34" fmla="*/ 454 w 3590"/>
                <a:gd name="T35" fmla="*/ 0 h 3159"/>
                <a:gd name="T36" fmla="*/ 1530 w 3590"/>
                <a:gd name="T37" fmla="*/ 28 h 3159"/>
                <a:gd name="T38" fmla="*/ 1722 w 3590"/>
                <a:gd name="T39" fmla="*/ 144 h 3159"/>
                <a:gd name="T40" fmla="*/ 1869 w 3590"/>
                <a:gd name="T41" fmla="*/ 144 h 3159"/>
                <a:gd name="T42" fmla="*/ 2060 w 3590"/>
                <a:gd name="T43" fmla="*/ 28 h 3159"/>
                <a:gd name="T44" fmla="*/ 2673 w 3590"/>
                <a:gd name="T45" fmla="*/ 0 h 3159"/>
                <a:gd name="T46" fmla="*/ 2750 w 3590"/>
                <a:gd name="T47" fmla="*/ 38 h 3159"/>
                <a:gd name="T48" fmla="*/ 2772 w 3590"/>
                <a:gd name="T49" fmla="*/ 647 h 3159"/>
                <a:gd name="T50" fmla="*/ 2908 w 3590"/>
                <a:gd name="T51" fmla="*/ 589 h 3159"/>
                <a:gd name="T52" fmla="*/ 3029 w 3590"/>
                <a:gd name="T53" fmla="*/ 100 h 3159"/>
                <a:gd name="T54" fmla="*/ 3066 w 3590"/>
                <a:gd name="T55" fmla="*/ 22 h 3159"/>
                <a:gd name="T56" fmla="*/ 3136 w 3590"/>
                <a:gd name="T57" fmla="*/ 0 h 3159"/>
                <a:gd name="T58" fmla="*/ 3214 w 3590"/>
                <a:gd name="T59" fmla="*/ 38 h 3159"/>
                <a:gd name="T60" fmla="*/ 3236 w 3590"/>
                <a:gd name="T61" fmla="*/ 2284 h 3159"/>
                <a:gd name="T62" fmla="*/ 3198 w 3590"/>
                <a:gd name="T63" fmla="*/ 2361 h 3159"/>
                <a:gd name="T64" fmla="*/ 2023 w 3590"/>
                <a:gd name="T65" fmla="*/ 2383 h 3159"/>
                <a:gd name="T66" fmla="*/ 1926 w 3590"/>
                <a:gd name="T67" fmla="*/ 2430 h 3159"/>
                <a:gd name="T68" fmla="*/ 1901 w 3590"/>
                <a:gd name="T69" fmla="*/ 2537 h 3159"/>
                <a:gd name="T70" fmla="*/ 1964 w 3590"/>
                <a:gd name="T71" fmla="*/ 2620 h 3159"/>
                <a:gd name="T72" fmla="*/ 3391 w 3590"/>
                <a:gd name="T73" fmla="*/ 409 h 3159"/>
                <a:gd name="T74" fmla="*/ 3428 w 3590"/>
                <a:gd name="T75" fmla="*/ 331 h 3159"/>
                <a:gd name="T76" fmla="*/ 3513 w 3590"/>
                <a:gd name="T77" fmla="*/ 312 h 3159"/>
                <a:gd name="T78" fmla="*/ 3580 w 3590"/>
                <a:gd name="T79" fmla="*/ 365 h 3159"/>
                <a:gd name="T80" fmla="*/ 3588 w 3590"/>
                <a:gd name="T81" fmla="*/ 2758 h 3159"/>
                <a:gd name="T82" fmla="*/ 3535 w 3590"/>
                <a:gd name="T83" fmla="*/ 2824 h 3159"/>
                <a:gd name="T84" fmla="*/ 2245 w 3590"/>
                <a:gd name="T85" fmla="*/ 2884 h 3159"/>
                <a:gd name="T86" fmla="*/ 2131 w 3590"/>
                <a:gd name="T87" fmla="*/ 3050 h 3159"/>
                <a:gd name="T88" fmla="*/ 1953 w 3590"/>
                <a:gd name="T89" fmla="*/ 3146 h 3159"/>
                <a:gd name="T90" fmla="*/ 1689 w 3590"/>
                <a:gd name="T91" fmla="*/ 3156 h 3159"/>
                <a:gd name="T92" fmla="*/ 1498 w 3590"/>
                <a:gd name="T93" fmla="*/ 3082 h 3159"/>
                <a:gd name="T94" fmla="*/ 1366 w 3590"/>
                <a:gd name="T95" fmla="*/ 2931 h 3159"/>
                <a:gd name="T96" fmla="*/ 77 w 3590"/>
                <a:gd name="T97" fmla="*/ 2832 h 3159"/>
                <a:gd name="T98" fmla="*/ 10 w 3590"/>
                <a:gd name="T99" fmla="*/ 2778 h 3159"/>
                <a:gd name="T100" fmla="*/ 2 w 3590"/>
                <a:gd name="T101" fmla="*/ 386 h 3159"/>
                <a:gd name="T102" fmla="*/ 55 w 3590"/>
                <a:gd name="T103" fmla="*/ 320 h 3159"/>
                <a:gd name="T104" fmla="*/ 144 w 3590"/>
                <a:gd name="T105" fmla="*/ 320 h 3159"/>
                <a:gd name="T106" fmla="*/ 197 w 3590"/>
                <a:gd name="T107" fmla="*/ 386 h 3159"/>
                <a:gd name="T108" fmla="*/ 1575 w 3590"/>
                <a:gd name="T109" fmla="*/ 2635 h 3159"/>
                <a:gd name="T110" fmla="*/ 1668 w 3590"/>
                <a:gd name="T111" fmla="*/ 2585 h 3159"/>
                <a:gd name="T112" fmla="*/ 1689 w 3590"/>
                <a:gd name="T113" fmla="*/ 2480 h 3159"/>
                <a:gd name="T114" fmla="*/ 1622 w 3590"/>
                <a:gd name="T115" fmla="*/ 2396 h 3159"/>
                <a:gd name="T116" fmla="*/ 431 w 3590"/>
                <a:gd name="T117" fmla="*/ 2380 h 3159"/>
                <a:gd name="T118" fmla="*/ 364 w 3590"/>
                <a:gd name="T119" fmla="*/ 2327 h 3159"/>
                <a:gd name="T120" fmla="*/ 357 w 3590"/>
                <a:gd name="T121" fmla="*/ 76 h 3159"/>
                <a:gd name="T122" fmla="*/ 410 w 3590"/>
                <a:gd name="T123" fmla="*/ 10 h 3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90" h="3159">
                  <a:moveTo>
                    <a:pt x="1540" y="2835"/>
                  </a:moveTo>
                  <a:lnTo>
                    <a:pt x="1559" y="2865"/>
                  </a:lnTo>
                  <a:lnTo>
                    <a:pt x="1582" y="2891"/>
                  </a:lnTo>
                  <a:lnTo>
                    <a:pt x="1608" y="2915"/>
                  </a:lnTo>
                  <a:lnTo>
                    <a:pt x="1637" y="2934"/>
                  </a:lnTo>
                  <a:lnTo>
                    <a:pt x="1670" y="2948"/>
                  </a:lnTo>
                  <a:lnTo>
                    <a:pt x="1706" y="2957"/>
                  </a:lnTo>
                  <a:lnTo>
                    <a:pt x="1743" y="2960"/>
                  </a:lnTo>
                  <a:lnTo>
                    <a:pt x="1847" y="2960"/>
                  </a:lnTo>
                  <a:lnTo>
                    <a:pt x="1884" y="2957"/>
                  </a:lnTo>
                  <a:lnTo>
                    <a:pt x="1920" y="2948"/>
                  </a:lnTo>
                  <a:lnTo>
                    <a:pt x="1953" y="2934"/>
                  </a:lnTo>
                  <a:lnTo>
                    <a:pt x="1982" y="2915"/>
                  </a:lnTo>
                  <a:lnTo>
                    <a:pt x="2008" y="2891"/>
                  </a:lnTo>
                  <a:lnTo>
                    <a:pt x="2031" y="2865"/>
                  </a:lnTo>
                  <a:lnTo>
                    <a:pt x="2050" y="2835"/>
                  </a:lnTo>
                  <a:lnTo>
                    <a:pt x="1540" y="2835"/>
                  </a:lnTo>
                  <a:close/>
                  <a:moveTo>
                    <a:pt x="2232" y="200"/>
                  </a:moveTo>
                  <a:lnTo>
                    <a:pt x="2187" y="202"/>
                  </a:lnTo>
                  <a:lnTo>
                    <a:pt x="2143" y="212"/>
                  </a:lnTo>
                  <a:lnTo>
                    <a:pt x="2102" y="226"/>
                  </a:lnTo>
                  <a:lnTo>
                    <a:pt x="2064" y="246"/>
                  </a:lnTo>
                  <a:lnTo>
                    <a:pt x="2028" y="270"/>
                  </a:lnTo>
                  <a:lnTo>
                    <a:pt x="1995" y="298"/>
                  </a:lnTo>
                  <a:lnTo>
                    <a:pt x="1967" y="330"/>
                  </a:lnTo>
                  <a:lnTo>
                    <a:pt x="1943" y="365"/>
                  </a:lnTo>
                  <a:lnTo>
                    <a:pt x="1923" y="405"/>
                  </a:lnTo>
                  <a:lnTo>
                    <a:pt x="1909" y="446"/>
                  </a:lnTo>
                  <a:lnTo>
                    <a:pt x="1901" y="489"/>
                  </a:lnTo>
                  <a:lnTo>
                    <a:pt x="1897" y="534"/>
                  </a:lnTo>
                  <a:lnTo>
                    <a:pt x="1897" y="534"/>
                  </a:lnTo>
                  <a:lnTo>
                    <a:pt x="1897" y="2209"/>
                  </a:lnTo>
                  <a:lnTo>
                    <a:pt x="1938" y="2196"/>
                  </a:lnTo>
                  <a:lnTo>
                    <a:pt x="1980" y="2187"/>
                  </a:lnTo>
                  <a:lnTo>
                    <a:pt x="2023" y="2184"/>
                  </a:lnTo>
                  <a:lnTo>
                    <a:pt x="3036" y="2184"/>
                  </a:lnTo>
                  <a:lnTo>
                    <a:pt x="3036" y="884"/>
                  </a:lnTo>
                  <a:lnTo>
                    <a:pt x="2898" y="805"/>
                  </a:lnTo>
                  <a:lnTo>
                    <a:pt x="2723" y="907"/>
                  </a:lnTo>
                  <a:lnTo>
                    <a:pt x="2704" y="917"/>
                  </a:lnTo>
                  <a:lnTo>
                    <a:pt x="2684" y="921"/>
                  </a:lnTo>
                  <a:lnTo>
                    <a:pt x="2663" y="921"/>
                  </a:lnTo>
                  <a:lnTo>
                    <a:pt x="2642" y="917"/>
                  </a:lnTo>
                  <a:lnTo>
                    <a:pt x="2623" y="908"/>
                  </a:lnTo>
                  <a:lnTo>
                    <a:pt x="2607" y="896"/>
                  </a:lnTo>
                  <a:lnTo>
                    <a:pt x="2592" y="881"/>
                  </a:lnTo>
                  <a:lnTo>
                    <a:pt x="2582" y="862"/>
                  </a:lnTo>
                  <a:lnTo>
                    <a:pt x="2575" y="843"/>
                  </a:lnTo>
                  <a:lnTo>
                    <a:pt x="2573" y="822"/>
                  </a:lnTo>
                  <a:lnTo>
                    <a:pt x="2573" y="200"/>
                  </a:lnTo>
                  <a:lnTo>
                    <a:pt x="2232" y="200"/>
                  </a:lnTo>
                  <a:close/>
                  <a:moveTo>
                    <a:pt x="554" y="199"/>
                  </a:moveTo>
                  <a:lnTo>
                    <a:pt x="554" y="2184"/>
                  </a:lnTo>
                  <a:lnTo>
                    <a:pt x="1567" y="2184"/>
                  </a:lnTo>
                  <a:lnTo>
                    <a:pt x="1610" y="2187"/>
                  </a:lnTo>
                  <a:lnTo>
                    <a:pt x="1652" y="2194"/>
                  </a:lnTo>
                  <a:lnTo>
                    <a:pt x="1693" y="2209"/>
                  </a:lnTo>
                  <a:lnTo>
                    <a:pt x="1693" y="534"/>
                  </a:lnTo>
                  <a:lnTo>
                    <a:pt x="1689" y="488"/>
                  </a:lnTo>
                  <a:lnTo>
                    <a:pt x="1681" y="445"/>
                  </a:lnTo>
                  <a:lnTo>
                    <a:pt x="1667" y="404"/>
                  </a:lnTo>
                  <a:lnTo>
                    <a:pt x="1647" y="364"/>
                  </a:lnTo>
                  <a:lnTo>
                    <a:pt x="1623" y="330"/>
                  </a:lnTo>
                  <a:lnTo>
                    <a:pt x="1595" y="297"/>
                  </a:lnTo>
                  <a:lnTo>
                    <a:pt x="1562" y="269"/>
                  </a:lnTo>
                  <a:lnTo>
                    <a:pt x="1526" y="245"/>
                  </a:lnTo>
                  <a:lnTo>
                    <a:pt x="1488" y="225"/>
                  </a:lnTo>
                  <a:lnTo>
                    <a:pt x="1447" y="211"/>
                  </a:lnTo>
                  <a:lnTo>
                    <a:pt x="1403" y="202"/>
                  </a:lnTo>
                  <a:lnTo>
                    <a:pt x="1358" y="199"/>
                  </a:lnTo>
                  <a:lnTo>
                    <a:pt x="554" y="199"/>
                  </a:lnTo>
                  <a:close/>
                  <a:moveTo>
                    <a:pt x="454" y="0"/>
                  </a:moveTo>
                  <a:lnTo>
                    <a:pt x="1358" y="0"/>
                  </a:lnTo>
                  <a:lnTo>
                    <a:pt x="1418" y="3"/>
                  </a:lnTo>
                  <a:lnTo>
                    <a:pt x="1475" y="12"/>
                  </a:lnTo>
                  <a:lnTo>
                    <a:pt x="1530" y="28"/>
                  </a:lnTo>
                  <a:lnTo>
                    <a:pt x="1583" y="49"/>
                  </a:lnTo>
                  <a:lnTo>
                    <a:pt x="1633" y="76"/>
                  </a:lnTo>
                  <a:lnTo>
                    <a:pt x="1679" y="108"/>
                  </a:lnTo>
                  <a:lnTo>
                    <a:pt x="1722" y="144"/>
                  </a:lnTo>
                  <a:lnTo>
                    <a:pt x="1761" y="184"/>
                  </a:lnTo>
                  <a:lnTo>
                    <a:pt x="1795" y="227"/>
                  </a:lnTo>
                  <a:lnTo>
                    <a:pt x="1830" y="184"/>
                  </a:lnTo>
                  <a:lnTo>
                    <a:pt x="1869" y="144"/>
                  </a:lnTo>
                  <a:lnTo>
                    <a:pt x="1911" y="108"/>
                  </a:lnTo>
                  <a:lnTo>
                    <a:pt x="1958" y="76"/>
                  </a:lnTo>
                  <a:lnTo>
                    <a:pt x="2007" y="50"/>
                  </a:lnTo>
                  <a:lnTo>
                    <a:pt x="2060" y="28"/>
                  </a:lnTo>
                  <a:lnTo>
                    <a:pt x="2116" y="13"/>
                  </a:lnTo>
                  <a:lnTo>
                    <a:pt x="2172" y="3"/>
                  </a:lnTo>
                  <a:lnTo>
                    <a:pt x="2232" y="0"/>
                  </a:lnTo>
                  <a:lnTo>
                    <a:pt x="2673" y="0"/>
                  </a:lnTo>
                  <a:lnTo>
                    <a:pt x="2696" y="3"/>
                  </a:lnTo>
                  <a:lnTo>
                    <a:pt x="2716" y="11"/>
                  </a:lnTo>
                  <a:lnTo>
                    <a:pt x="2735" y="22"/>
                  </a:lnTo>
                  <a:lnTo>
                    <a:pt x="2750" y="38"/>
                  </a:lnTo>
                  <a:lnTo>
                    <a:pt x="2762" y="57"/>
                  </a:lnTo>
                  <a:lnTo>
                    <a:pt x="2770" y="77"/>
                  </a:lnTo>
                  <a:lnTo>
                    <a:pt x="2772" y="100"/>
                  </a:lnTo>
                  <a:lnTo>
                    <a:pt x="2772" y="647"/>
                  </a:lnTo>
                  <a:lnTo>
                    <a:pt x="2847" y="603"/>
                  </a:lnTo>
                  <a:lnTo>
                    <a:pt x="2867" y="594"/>
                  </a:lnTo>
                  <a:lnTo>
                    <a:pt x="2887" y="589"/>
                  </a:lnTo>
                  <a:lnTo>
                    <a:pt x="2908" y="589"/>
                  </a:lnTo>
                  <a:lnTo>
                    <a:pt x="2929" y="594"/>
                  </a:lnTo>
                  <a:lnTo>
                    <a:pt x="2947" y="603"/>
                  </a:lnTo>
                  <a:lnTo>
                    <a:pt x="3029" y="649"/>
                  </a:lnTo>
                  <a:lnTo>
                    <a:pt x="3029" y="100"/>
                  </a:lnTo>
                  <a:lnTo>
                    <a:pt x="3031" y="77"/>
                  </a:lnTo>
                  <a:lnTo>
                    <a:pt x="3038" y="57"/>
                  </a:lnTo>
                  <a:lnTo>
                    <a:pt x="3050" y="38"/>
                  </a:lnTo>
                  <a:lnTo>
                    <a:pt x="3066" y="22"/>
                  </a:lnTo>
                  <a:lnTo>
                    <a:pt x="3084" y="11"/>
                  </a:lnTo>
                  <a:lnTo>
                    <a:pt x="3105" y="3"/>
                  </a:lnTo>
                  <a:lnTo>
                    <a:pt x="3128" y="0"/>
                  </a:lnTo>
                  <a:lnTo>
                    <a:pt x="3136" y="0"/>
                  </a:lnTo>
                  <a:lnTo>
                    <a:pt x="3159" y="3"/>
                  </a:lnTo>
                  <a:lnTo>
                    <a:pt x="3180" y="11"/>
                  </a:lnTo>
                  <a:lnTo>
                    <a:pt x="3198" y="22"/>
                  </a:lnTo>
                  <a:lnTo>
                    <a:pt x="3214" y="38"/>
                  </a:lnTo>
                  <a:lnTo>
                    <a:pt x="3226" y="57"/>
                  </a:lnTo>
                  <a:lnTo>
                    <a:pt x="3233" y="77"/>
                  </a:lnTo>
                  <a:lnTo>
                    <a:pt x="3236" y="100"/>
                  </a:lnTo>
                  <a:lnTo>
                    <a:pt x="3236" y="2284"/>
                  </a:lnTo>
                  <a:lnTo>
                    <a:pt x="3233" y="2306"/>
                  </a:lnTo>
                  <a:lnTo>
                    <a:pt x="3226" y="2327"/>
                  </a:lnTo>
                  <a:lnTo>
                    <a:pt x="3214" y="2346"/>
                  </a:lnTo>
                  <a:lnTo>
                    <a:pt x="3198" y="2361"/>
                  </a:lnTo>
                  <a:lnTo>
                    <a:pt x="3180" y="2373"/>
                  </a:lnTo>
                  <a:lnTo>
                    <a:pt x="3159" y="2380"/>
                  </a:lnTo>
                  <a:lnTo>
                    <a:pt x="3136" y="2383"/>
                  </a:lnTo>
                  <a:lnTo>
                    <a:pt x="2023" y="2383"/>
                  </a:lnTo>
                  <a:lnTo>
                    <a:pt x="1995" y="2386"/>
                  </a:lnTo>
                  <a:lnTo>
                    <a:pt x="1968" y="2396"/>
                  </a:lnTo>
                  <a:lnTo>
                    <a:pt x="1945" y="2411"/>
                  </a:lnTo>
                  <a:lnTo>
                    <a:pt x="1926" y="2430"/>
                  </a:lnTo>
                  <a:lnTo>
                    <a:pt x="1910" y="2453"/>
                  </a:lnTo>
                  <a:lnTo>
                    <a:pt x="1901" y="2480"/>
                  </a:lnTo>
                  <a:lnTo>
                    <a:pt x="1897" y="2509"/>
                  </a:lnTo>
                  <a:lnTo>
                    <a:pt x="1901" y="2537"/>
                  </a:lnTo>
                  <a:lnTo>
                    <a:pt x="1909" y="2562"/>
                  </a:lnTo>
                  <a:lnTo>
                    <a:pt x="1923" y="2585"/>
                  </a:lnTo>
                  <a:lnTo>
                    <a:pt x="1942" y="2604"/>
                  </a:lnTo>
                  <a:lnTo>
                    <a:pt x="1964" y="2620"/>
                  </a:lnTo>
                  <a:lnTo>
                    <a:pt x="1989" y="2631"/>
                  </a:lnTo>
                  <a:lnTo>
                    <a:pt x="2016" y="2635"/>
                  </a:lnTo>
                  <a:lnTo>
                    <a:pt x="3391" y="2635"/>
                  </a:lnTo>
                  <a:lnTo>
                    <a:pt x="3391" y="409"/>
                  </a:lnTo>
                  <a:lnTo>
                    <a:pt x="3393" y="386"/>
                  </a:lnTo>
                  <a:lnTo>
                    <a:pt x="3401" y="365"/>
                  </a:lnTo>
                  <a:lnTo>
                    <a:pt x="3413" y="347"/>
                  </a:lnTo>
                  <a:lnTo>
                    <a:pt x="3428" y="331"/>
                  </a:lnTo>
                  <a:lnTo>
                    <a:pt x="3446" y="320"/>
                  </a:lnTo>
                  <a:lnTo>
                    <a:pt x="3467" y="312"/>
                  </a:lnTo>
                  <a:lnTo>
                    <a:pt x="3490" y="309"/>
                  </a:lnTo>
                  <a:lnTo>
                    <a:pt x="3513" y="312"/>
                  </a:lnTo>
                  <a:lnTo>
                    <a:pt x="3535" y="320"/>
                  </a:lnTo>
                  <a:lnTo>
                    <a:pt x="3553" y="331"/>
                  </a:lnTo>
                  <a:lnTo>
                    <a:pt x="3568" y="347"/>
                  </a:lnTo>
                  <a:lnTo>
                    <a:pt x="3580" y="365"/>
                  </a:lnTo>
                  <a:lnTo>
                    <a:pt x="3588" y="386"/>
                  </a:lnTo>
                  <a:lnTo>
                    <a:pt x="3590" y="409"/>
                  </a:lnTo>
                  <a:lnTo>
                    <a:pt x="3590" y="2735"/>
                  </a:lnTo>
                  <a:lnTo>
                    <a:pt x="3588" y="2758"/>
                  </a:lnTo>
                  <a:lnTo>
                    <a:pt x="3580" y="2778"/>
                  </a:lnTo>
                  <a:lnTo>
                    <a:pt x="3568" y="2797"/>
                  </a:lnTo>
                  <a:lnTo>
                    <a:pt x="3553" y="2812"/>
                  </a:lnTo>
                  <a:lnTo>
                    <a:pt x="3535" y="2824"/>
                  </a:lnTo>
                  <a:lnTo>
                    <a:pt x="3513" y="2832"/>
                  </a:lnTo>
                  <a:lnTo>
                    <a:pt x="3490" y="2834"/>
                  </a:lnTo>
                  <a:lnTo>
                    <a:pt x="2261" y="2834"/>
                  </a:lnTo>
                  <a:lnTo>
                    <a:pt x="2245" y="2884"/>
                  </a:lnTo>
                  <a:lnTo>
                    <a:pt x="2224" y="2931"/>
                  </a:lnTo>
                  <a:lnTo>
                    <a:pt x="2198" y="2974"/>
                  </a:lnTo>
                  <a:lnTo>
                    <a:pt x="2167" y="3014"/>
                  </a:lnTo>
                  <a:lnTo>
                    <a:pt x="2131" y="3050"/>
                  </a:lnTo>
                  <a:lnTo>
                    <a:pt x="2092" y="3082"/>
                  </a:lnTo>
                  <a:lnTo>
                    <a:pt x="2048" y="3109"/>
                  </a:lnTo>
                  <a:lnTo>
                    <a:pt x="2002" y="3131"/>
                  </a:lnTo>
                  <a:lnTo>
                    <a:pt x="1953" y="3146"/>
                  </a:lnTo>
                  <a:lnTo>
                    <a:pt x="1901" y="3156"/>
                  </a:lnTo>
                  <a:lnTo>
                    <a:pt x="1847" y="3159"/>
                  </a:lnTo>
                  <a:lnTo>
                    <a:pt x="1743" y="3159"/>
                  </a:lnTo>
                  <a:lnTo>
                    <a:pt x="1689" y="3156"/>
                  </a:lnTo>
                  <a:lnTo>
                    <a:pt x="1637" y="3146"/>
                  </a:lnTo>
                  <a:lnTo>
                    <a:pt x="1588" y="3131"/>
                  </a:lnTo>
                  <a:lnTo>
                    <a:pt x="1542" y="3109"/>
                  </a:lnTo>
                  <a:lnTo>
                    <a:pt x="1498" y="3082"/>
                  </a:lnTo>
                  <a:lnTo>
                    <a:pt x="1459" y="3050"/>
                  </a:lnTo>
                  <a:lnTo>
                    <a:pt x="1423" y="3014"/>
                  </a:lnTo>
                  <a:lnTo>
                    <a:pt x="1392" y="2974"/>
                  </a:lnTo>
                  <a:lnTo>
                    <a:pt x="1366" y="2931"/>
                  </a:lnTo>
                  <a:lnTo>
                    <a:pt x="1345" y="2884"/>
                  </a:lnTo>
                  <a:lnTo>
                    <a:pt x="1329" y="2834"/>
                  </a:lnTo>
                  <a:lnTo>
                    <a:pt x="100" y="2834"/>
                  </a:lnTo>
                  <a:lnTo>
                    <a:pt x="77" y="2832"/>
                  </a:lnTo>
                  <a:lnTo>
                    <a:pt x="55" y="2824"/>
                  </a:lnTo>
                  <a:lnTo>
                    <a:pt x="37" y="2812"/>
                  </a:lnTo>
                  <a:lnTo>
                    <a:pt x="22" y="2797"/>
                  </a:lnTo>
                  <a:lnTo>
                    <a:pt x="10" y="2778"/>
                  </a:lnTo>
                  <a:lnTo>
                    <a:pt x="2" y="2758"/>
                  </a:lnTo>
                  <a:lnTo>
                    <a:pt x="0" y="2735"/>
                  </a:lnTo>
                  <a:lnTo>
                    <a:pt x="0" y="409"/>
                  </a:lnTo>
                  <a:lnTo>
                    <a:pt x="2" y="386"/>
                  </a:lnTo>
                  <a:lnTo>
                    <a:pt x="10" y="365"/>
                  </a:lnTo>
                  <a:lnTo>
                    <a:pt x="22" y="347"/>
                  </a:lnTo>
                  <a:lnTo>
                    <a:pt x="37" y="331"/>
                  </a:lnTo>
                  <a:lnTo>
                    <a:pt x="55" y="320"/>
                  </a:lnTo>
                  <a:lnTo>
                    <a:pt x="77" y="312"/>
                  </a:lnTo>
                  <a:lnTo>
                    <a:pt x="100" y="309"/>
                  </a:lnTo>
                  <a:lnTo>
                    <a:pt x="123" y="312"/>
                  </a:lnTo>
                  <a:lnTo>
                    <a:pt x="144" y="320"/>
                  </a:lnTo>
                  <a:lnTo>
                    <a:pt x="162" y="331"/>
                  </a:lnTo>
                  <a:lnTo>
                    <a:pt x="177" y="347"/>
                  </a:lnTo>
                  <a:lnTo>
                    <a:pt x="189" y="365"/>
                  </a:lnTo>
                  <a:lnTo>
                    <a:pt x="197" y="386"/>
                  </a:lnTo>
                  <a:lnTo>
                    <a:pt x="199" y="409"/>
                  </a:lnTo>
                  <a:lnTo>
                    <a:pt x="199" y="2635"/>
                  </a:lnTo>
                  <a:lnTo>
                    <a:pt x="1574" y="2635"/>
                  </a:lnTo>
                  <a:lnTo>
                    <a:pt x="1575" y="2635"/>
                  </a:lnTo>
                  <a:lnTo>
                    <a:pt x="1602" y="2629"/>
                  </a:lnTo>
                  <a:lnTo>
                    <a:pt x="1627" y="2620"/>
                  </a:lnTo>
                  <a:lnTo>
                    <a:pt x="1649" y="2604"/>
                  </a:lnTo>
                  <a:lnTo>
                    <a:pt x="1668" y="2585"/>
                  </a:lnTo>
                  <a:lnTo>
                    <a:pt x="1681" y="2562"/>
                  </a:lnTo>
                  <a:lnTo>
                    <a:pt x="1689" y="2536"/>
                  </a:lnTo>
                  <a:lnTo>
                    <a:pt x="1693" y="2509"/>
                  </a:lnTo>
                  <a:lnTo>
                    <a:pt x="1689" y="2480"/>
                  </a:lnTo>
                  <a:lnTo>
                    <a:pt x="1680" y="2453"/>
                  </a:lnTo>
                  <a:lnTo>
                    <a:pt x="1664" y="2430"/>
                  </a:lnTo>
                  <a:lnTo>
                    <a:pt x="1645" y="2411"/>
                  </a:lnTo>
                  <a:lnTo>
                    <a:pt x="1622" y="2396"/>
                  </a:lnTo>
                  <a:lnTo>
                    <a:pt x="1595" y="2386"/>
                  </a:lnTo>
                  <a:lnTo>
                    <a:pt x="1567" y="2383"/>
                  </a:lnTo>
                  <a:lnTo>
                    <a:pt x="454" y="2383"/>
                  </a:lnTo>
                  <a:lnTo>
                    <a:pt x="431" y="2380"/>
                  </a:lnTo>
                  <a:lnTo>
                    <a:pt x="410" y="2373"/>
                  </a:lnTo>
                  <a:lnTo>
                    <a:pt x="392" y="2361"/>
                  </a:lnTo>
                  <a:lnTo>
                    <a:pt x="376" y="2346"/>
                  </a:lnTo>
                  <a:lnTo>
                    <a:pt x="364" y="2327"/>
                  </a:lnTo>
                  <a:lnTo>
                    <a:pt x="357" y="2305"/>
                  </a:lnTo>
                  <a:lnTo>
                    <a:pt x="354" y="2283"/>
                  </a:lnTo>
                  <a:lnTo>
                    <a:pt x="354" y="99"/>
                  </a:lnTo>
                  <a:lnTo>
                    <a:pt x="357" y="76"/>
                  </a:lnTo>
                  <a:lnTo>
                    <a:pt x="364" y="56"/>
                  </a:lnTo>
                  <a:lnTo>
                    <a:pt x="376" y="37"/>
                  </a:lnTo>
                  <a:lnTo>
                    <a:pt x="392" y="22"/>
                  </a:lnTo>
                  <a:lnTo>
                    <a:pt x="410" y="10"/>
                  </a:lnTo>
                  <a:lnTo>
                    <a:pt x="431" y="2"/>
                  </a:lnTo>
                  <a:lnTo>
                    <a:pt x="4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28" name="Freeform 297"/>
          <p:cNvSpPr>
            <a:spLocks noEditPoints="1"/>
          </p:cNvSpPr>
          <p:nvPr/>
        </p:nvSpPr>
        <p:spPr bwMode="auto">
          <a:xfrm>
            <a:off x="6805628" y="2453817"/>
            <a:ext cx="222250" cy="568325"/>
          </a:xfrm>
          <a:custGeom>
            <a:avLst/>
            <a:gdLst>
              <a:gd name="T0" fmla="*/ 554 w 1406"/>
              <a:gd name="T1" fmla="*/ 3354 h 3579"/>
              <a:gd name="T2" fmla="*/ 653 w 1406"/>
              <a:gd name="T3" fmla="*/ 2680 h 3579"/>
              <a:gd name="T4" fmla="*/ 643 w 1406"/>
              <a:gd name="T5" fmla="*/ 2887 h 3579"/>
              <a:gd name="T6" fmla="*/ 598 w 1406"/>
              <a:gd name="T7" fmla="*/ 2932 h 3579"/>
              <a:gd name="T8" fmla="*/ 531 w 1406"/>
              <a:gd name="T9" fmla="*/ 2940 h 3579"/>
              <a:gd name="T10" fmla="*/ 477 w 1406"/>
              <a:gd name="T11" fmla="*/ 2905 h 3579"/>
              <a:gd name="T12" fmla="*/ 456 w 1406"/>
              <a:gd name="T13" fmla="*/ 2843 h 3579"/>
              <a:gd name="T14" fmla="*/ 554 w 1406"/>
              <a:gd name="T15" fmla="*/ 196 h 3579"/>
              <a:gd name="T16" fmla="*/ 336 w 1406"/>
              <a:gd name="T17" fmla="*/ 225 h 3579"/>
              <a:gd name="T18" fmla="*/ 198 w 1406"/>
              <a:gd name="T19" fmla="*/ 595 h 3579"/>
              <a:gd name="T20" fmla="*/ 409 w 1406"/>
              <a:gd name="T21" fmla="*/ 543 h 3579"/>
              <a:gd name="T22" fmla="*/ 629 w 1406"/>
              <a:gd name="T23" fmla="*/ 536 h 3579"/>
              <a:gd name="T24" fmla="*/ 848 w 1406"/>
              <a:gd name="T25" fmla="*/ 575 h 3579"/>
              <a:gd name="T26" fmla="*/ 910 w 1406"/>
              <a:gd name="T27" fmla="*/ 272 h 3579"/>
              <a:gd name="T28" fmla="*/ 700 w 1406"/>
              <a:gd name="T29" fmla="*/ 208 h 3579"/>
              <a:gd name="T30" fmla="*/ 593 w 1406"/>
              <a:gd name="T31" fmla="*/ 0 h 3579"/>
              <a:gd name="T32" fmla="*/ 830 w 1406"/>
              <a:gd name="T33" fmla="*/ 36 h 3579"/>
              <a:gd name="T34" fmla="*/ 1055 w 1406"/>
              <a:gd name="T35" fmla="*/ 125 h 3579"/>
              <a:gd name="T36" fmla="*/ 1350 w 1406"/>
              <a:gd name="T37" fmla="*/ 135 h 3579"/>
              <a:gd name="T38" fmla="*/ 1395 w 1406"/>
              <a:gd name="T39" fmla="*/ 180 h 3579"/>
              <a:gd name="T40" fmla="*/ 1406 w 1406"/>
              <a:gd name="T41" fmla="*/ 1687 h 3579"/>
              <a:gd name="T42" fmla="*/ 1384 w 1406"/>
              <a:gd name="T43" fmla="*/ 1749 h 3579"/>
              <a:gd name="T44" fmla="*/ 1329 w 1406"/>
              <a:gd name="T45" fmla="*/ 1782 h 3579"/>
              <a:gd name="T46" fmla="*/ 1263 w 1406"/>
              <a:gd name="T47" fmla="*/ 1776 h 3579"/>
              <a:gd name="T48" fmla="*/ 1218 w 1406"/>
              <a:gd name="T49" fmla="*/ 1730 h 3579"/>
              <a:gd name="T50" fmla="*/ 1207 w 1406"/>
              <a:gd name="T51" fmla="*/ 321 h 3579"/>
              <a:gd name="T52" fmla="*/ 1119 w 1406"/>
              <a:gd name="T53" fmla="*/ 743 h 3579"/>
              <a:gd name="T54" fmla="*/ 1093 w 1406"/>
              <a:gd name="T55" fmla="*/ 878 h 3579"/>
              <a:gd name="T56" fmla="*/ 1036 w 1406"/>
              <a:gd name="T57" fmla="*/ 918 h 3579"/>
              <a:gd name="T58" fmla="*/ 983 w 1406"/>
              <a:gd name="T59" fmla="*/ 917 h 3579"/>
              <a:gd name="T60" fmla="*/ 926 w 1406"/>
              <a:gd name="T61" fmla="*/ 873 h 3579"/>
              <a:gd name="T62" fmla="*/ 912 w 1406"/>
              <a:gd name="T63" fmla="*/ 807 h 3579"/>
              <a:gd name="T64" fmla="*/ 701 w 1406"/>
              <a:gd name="T65" fmla="*/ 742 h 3579"/>
              <a:gd name="T66" fmla="*/ 482 w 1406"/>
              <a:gd name="T67" fmla="*/ 732 h 3579"/>
              <a:gd name="T68" fmla="*/ 271 w 1406"/>
              <a:gd name="T69" fmla="*/ 778 h 3579"/>
              <a:gd name="T70" fmla="*/ 737 w 1406"/>
              <a:gd name="T71" fmla="*/ 2482 h 3579"/>
              <a:gd name="T72" fmla="*/ 876 w 1406"/>
              <a:gd name="T73" fmla="*/ 1259 h 3579"/>
              <a:gd name="T74" fmla="*/ 925 w 1406"/>
              <a:gd name="T75" fmla="*/ 1218 h 3579"/>
              <a:gd name="T76" fmla="*/ 992 w 1406"/>
              <a:gd name="T77" fmla="*/ 1218 h 3579"/>
              <a:gd name="T78" fmla="*/ 1043 w 1406"/>
              <a:gd name="T79" fmla="*/ 1257 h 3579"/>
              <a:gd name="T80" fmla="*/ 1058 w 1406"/>
              <a:gd name="T81" fmla="*/ 1321 h 3579"/>
              <a:gd name="T82" fmla="*/ 1095 w 1406"/>
              <a:gd name="T83" fmla="*/ 3120 h 3579"/>
              <a:gd name="T84" fmla="*/ 1076 w 1406"/>
              <a:gd name="T85" fmla="*/ 3185 h 3579"/>
              <a:gd name="T86" fmla="*/ 597 w 1406"/>
              <a:gd name="T87" fmla="*/ 3569 h 3579"/>
              <a:gd name="T88" fmla="*/ 532 w 1406"/>
              <a:gd name="T89" fmla="*/ 3577 h 3579"/>
              <a:gd name="T90" fmla="*/ 50 w 1406"/>
              <a:gd name="T91" fmla="*/ 3203 h 3579"/>
              <a:gd name="T92" fmla="*/ 15 w 1406"/>
              <a:gd name="T93" fmla="*/ 3143 h 3579"/>
              <a:gd name="T94" fmla="*/ 184 w 1406"/>
              <a:gd name="T95" fmla="*/ 2577 h 3579"/>
              <a:gd name="T96" fmla="*/ 1 w 1406"/>
              <a:gd name="T97" fmla="*/ 745 h 3579"/>
              <a:gd name="T98" fmla="*/ 2 w 1406"/>
              <a:gd name="T99" fmla="*/ 191 h 3579"/>
              <a:gd name="T100" fmla="*/ 35 w 1406"/>
              <a:gd name="T101" fmla="*/ 138 h 3579"/>
              <a:gd name="T102" fmla="*/ 200 w 1406"/>
              <a:gd name="T103" fmla="*/ 60 h 3579"/>
              <a:gd name="T104" fmla="*/ 434 w 1406"/>
              <a:gd name="T105" fmla="*/ 6 h 3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06" h="3579">
                <a:moveTo>
                  <a:pt x="358" y="2680"/>
                </a:moveTo>
                <a:lnTo>
                  <a:pt x="226" y="3092"/>
                </a:lnTo>
                <a:lnTo>
                  <a:pt x="554" y="3354"/>
                </a:lnTo>
                <a:lnTo>
                  <a:pt x="882" y="3092"/>
                </a:lnTo>
                <a:lnTo>
                  <a:pt x="751" y="2680"/>
                </a:lnTo>
                <a:lnTo>
                  <a:pt x="653" y="2680"/>
                </a:lnTo>
                <a:lnTo>
                  <a:pt x="653" y="2843"/>
                </a:lnTo>
                <a:lnTo>
                  <a:pt x="650" y="2866"/>
                </a:lnTo>
                <a:lnTo>
                  <a:pt x="643" y="2887"/>
                </a:lnTo>
                <a:lnTo>
                  <a:pt x="631" y="2905"/>
                </a:lnTo>
                <a:lnTo>
                  <a:pt x="616" y="2920"/>
                </a:lnTo>
                <a:lnTo>
                  <a:pt x="598" y="2932"/>
                </a:lnTo>
                <a:lnTo>
                  <a:pt x="577" y="2940"/>
                </a:lnTo>
                <a:lnTo>
                  <a:pt x="554" y="2942"/>
                </a:lnTo>
                <a:lnTo>
                  <a:pt x="531" y="2940"/>
                </a:lnTo>
                <a:lnTo>
                  <a:pt x="511" y="2932"/>
                </a:lnTo>
                <a:lnTo>
                  <a:pt x="493" y="2920"/>
                </a:lnTo>
                <a:lnTo>
                  <a:pt x="477" y="2905"/>
                </a:lnTo>
                <a:lnTo>
                  <a:pt x="466" y="2887"/>
                </a:lnTo>
                <a:lnTo>
                  <a:pt x="458" y="2866"/>
                </a:lnTo>
                <a:lnTo>
                  <a:pt x="456" y="2843"/>
                </a:lnTo>
                <a:lnTo>
                  <a:pt x="456" y="2680"/>
                </a:lnTo>
                <a:lnTo>
                  <a:pt x="358" y="2680"/>
                </a:lnTo>
                <a:close/>
                <a:moveTo>
                  <a:pt x="554" y="196"/>
                </a:moveTo>
                <a:lnTo>
                  <a:pt x="481" y="200"/>
                </a:lnTo>
                <a:lnTo>
                  <a:pt x="408" y="208"/>
                </a:lnTo>
                <a:lnTo>
                  <a:pt x="336" y="225"/>
                </a:lnTo>
                <a:lnTo>
                  <a:pt x="266" y="245"/>
                </a:lnTo>
                <a:lnTo>
                  <a:pt x="198" y="273"/>
                </a:lnTo>
                <a:lnTo>
                  <a:pt x="198" y="595"/>
                </a:lnTo>
                <a:lnTo>
                  <a:pt x="268" y="573"/>
                </a:lnTo>
                <a:lnTo>
                  <a:pt x="337" y="556"/>
                </a:lnTo>
                <a:lnTo>
                  <a:pt x="409" y="543"/>
                </a:lnTo>
                <a:lnTo>
                  <a:pt x="481" y="535"/>
                </a:lnTo>
                <a:lnTo>
                  <a:pt x="554" y="533"/>
                </a:lnTo>
                <a:lnTo>
                  <a:pt x="629" y="536"/>
                </a:lnTo>
                <a:lnTo>
                  <a:pt x="703" y="544"/>
                </a:lnTo>
                <a:lnTo>
                  <a:pt x="776" y="557"/>
                </a:lnTo>
                <a:lnTo>
                  <a:pt x="848" y="575"/>
                </a:lnTo>
                <a:lnTo>
                  <a:pt x="919" y="598"/>
                </a:lnTo>
                <a:lnTo>
                  <a:pt x="912" y="273"/>
                </a:lnTo>
                <a:lnTo>
                  <a:pt x="910" y="272"/>
                </a:lnTo>
                <a:lnTo>
                  <a:pt x="842" y="245"/>
                </a:lnTo>
                <a:lnTo>
                  <a:pt x="772" y="224"/>
                </a:lnTo>
                <a:lnTo>
                  <a:pt x="700" y="208"/>
                </a:lnTo>
                <a:lnTo>
                  <a:pt x="628" y="199"/>
                </a:lnTo>
                <a:lnTo>
                  <a:pt x="554" y="196"/>
                </a:lnTo>
                <a:close/>
                <a:moveTo>
                  <a:pt x="593" y="0"/>
                </a:moveTo>
                <a:lnTo>
                  <a:pt x="673" y="6"/>
                </a:lnTo>
                <a:lnTo>
                  <a:pt x="751" y="17"/>
                </a:lnTo>
                <a:lnTo>
                  <a:pt x="830" y="36"/>
                </a:lnTo>
                <a:lnTo>
                  <a:pt x="906" y="60"/>
                </a:lnTo>
                <a:lnTo>
                  <a:pt x="981" y="89"/>
                </a:lnTo>
                <a:lnTo>
                  <a:pt x="1055" y="125"/>
                </a:lnTo>
                <a:lnTo>
                  <a:pt x="1306" y="125"/>
                </a:lnTo>
                <a:lnTo>
                  <a:pt x="1329" y="127"/>
                </a:lnTo>
                <a:lnTo>
                  <a:pt x="1350" y="135"/>
                </a:lnTo>
                <a:lnTo>
                  <a:pt x="1369" y="147"/>
                </a:lnTo>
                <a:lnTo>
                  <a:pt x="1384" y="162"/>
                </a:lnTo>
                <a:lnTo>
                  <a:pt x="1395" y="180"/>
                </a:lnTo>
                <a:lnTo>
                  <a:pt x="1402" y="201"/>
                </a:lnTo>
                <a:lnTo>
                  <a:pt x="1406" y="224"/>
                </a:lnTo>
                <a:lnTo>
                  <a:pt x="1406" y="1687"/>
                </a:lnTo>
                <a:lnTo>
                  <a:pt x="1402" y="1710"/>
                </a:lnTo>
                <a:lnTo>
                  <a:pt x="1395" y="1730"/>
                </a:lnTo>
                <a:lnTo>
                  <a:pt x="1384" y="1749"/>
                </a:lnTo>
                <a:lnTo>
                  <a:pt x="1369" y="1764"/>
                </a:lnTo>
                <a:lnTo>
                  <a:pt x="1350" y="1776"/>
                </a:lnTo>
                <a:lnTo>
                  <a:pt x="1329" y="1782"/>
                </a:lnTo>
                <a:lnTo>
                  <a:pt x="1306" y="1786"/>
                </a:lnTo>
                <a:lnTo>
                  <a:pt x="1284" y="1782"/>
                </a:lnTo>
                <a:lnTo>
                  <a:pt x="1263" y="1776"/>
                </a:lnTo>
                <a:lnTo>
                  <a:pt x="1244" y="1764"/>
                </a:lnTo>
                <a:lnTo>
                  <a:pt x="1229" y="1749"/>
                </a:lnTo>
                <a:lnTo>
                  <a:pt x="1218" y="1730"/>
                </a:lnTo>
                <a:lnTo>
                  <a:pt x="1211" y="1710"/>
                </a:lnTo>
                <a:lnTo>
                  <a:pt x="1207" y="1687"/>
                </a:lnTo>
                <a:lnTo>
                  <a:pt x="1207" y="321"/>
                </a:lnTo>
                <a:lnTo>
                  <a:pt x="1110" y="321"/>
                </a:lnTo>
                <a:lnTo>
                  <a:pt x="1119" y="731"/>
                </a:lnTo>
                <a:lnTo>
                  <a:pt x="1119" y="743"/>
                </a:lnTo>
                <a:lnTo>
                  <a:pt x="1109" y="833"/>
                </a:lnTo>
                <a:lnTo>
                  <a:pt x="1104" y="857"/>
                </a:lnTo>
                <a:lnTo>
                  <a:pt x="1093" y="878"/>
                </a:lnTo>
                <a:lnTo>
                  <a:pt x="1078" y="896"/>
                </a:lnTo>
                <a:lnTo>
                  <a:pt x="1058" y="909"/>
                </a:lnTo>
                <a:lnTo>
                  <a:pt x="1036" y="918"/>
                </a:lnTo>
                <a:lnTo>
                  <a:pt x="1011" y="921"/>
                </a:lnTo>
                <a:lnTo>
                  <a:pt x="1008" y="921"/>
                </a:lnTo>
                <a:lnTo>
                  <a:pt x="983" y="917"/>
                </a:lnTo>
                <a:lnTo>
                  <a:pt x="960" y="907"/>
                </a:lnTo>
                <a:lnTo>
                  <a:pt x="942" y="892"/>
                </a:lnTo>
                <a:lnTo>
                  <a:pt x="926" y="873"/>
                </a:lnTo>
                <a:lnTo>
                  <a:pt x="917" y="851"/>
                </a:lnTo>
                <a:lnTo>
                  <a:pt x="913" y="826"/>
                </a:lnTo>
                <a:lnTo>
                  <a:pt x="912" y="807"/>
                </a:lnTo>
                <a:lnTo>
                  <a:pt x="844" y="780"/>
                </a:lnTo>
                <a:lnTo>
                  <a:pt x="774" y="758"/>
                </a:lnTo>
                <a:lnTo>
                  <a:pt x="701" y="742"/>
                </a:lnTo>
                <a:lnTo>
                  <a:pt x="628" y="732"/>
                </a:lnTo>
                <a:lnTo>
                  <a:pt x="554" y="729"/>
                </a:lnTo>
                <a:lnTo>
                  <a:pt x="482" y="732"/>
                </a:lnTo>
                <a:lnTo>
                  <a:pt x="410" y="742"/>
                </a:lnTo>
                <a:lnTo>
                  <a:pt x="340" y="756"/>
                </a:lnTo>
                <a:lnTo>
                  <a:pt x="271" y="778"/>
                </a:lnTo>
                <a:lnTo>
                  <a:pt x="204" y="804"/>
                </a:lnTo>
                <a:lnTo>
                  <a:pt x="372" y="2482"/>
                </a:lnTo>
                <a:lnTo>
                  <a:pt x="737" y="2482"/>
                </a:lnTo>
                <a:lnTo>
                  <a:pt x="861" y="1301"/>
                </a:lnTo>
                <a:lnTo>
                  <a:pt x="867" y="1278"/>
                </a:lnTo>
                <a:lnTo>
                  <a:pt x="876" y="1259"/>
                </a:lnTo>
                <a:lnTo>
                  <a:pt x="889" y="1242"/>
                </a:lnTo>
                <a:lnTo>
                  <a:pt x="906" y="1228"/>
                </a:lnTo>
                <a:lnTo>
                  <a:pt x="925" y="1218"/>
                </a:lnTo>
                <a:lnTo>
                  <a:pt x="947" y="1213"/>
                </a:lnTo>
                <a:lnTo>
                  <a:pt x="970" y="1213"/>
                </a:lnTo>
                <a:lnTo>
                  <a:pt x="992" y="1218"/>
                </a:lnTo>
                <a:lnTo>
                  <a:pt x="1012" y="1228"/>
                </a:lnTo>
                <a:lnTo>
                  <a:pt x="1029" y="1241"/>
                </a:lnTo>
                <a:lnTo>
                  <a:pt x="1043" y="1257"/>
                </a:lnTo>
                <a:lnTo>
                  <a:pt x="1053" y="1277"/>
                </a:lnTo>
                <a:lnTo>
                  <a:pt x="1057" y="1299"/>
                </a:lnTo>
                <a:lnTo>
                  <a:pt x="1058" y="1321"/>
                </a:lnTo>
                <a:lnTo>
                  <a:pt x="925" y="2577"/>
                </a:lnTo>
                <a:lnTo>
                  <a:pt x="1091" y="3096"/>
                </a:lnTo>
                <a:lnTo>
                  <a:pt x="1095" y="3120"/>
                </a:lnTo>
                <a:lnTo>
                  <a:pt x="1094" y="3143"/>
                </a:lnTo>
                <a:lnTo>
                  <a:pt x="1087" y="3166"/>
                </a:lnTo>
                <a:lnTo>
                  <a:pt x="1076" y="3185"/>
                </a:lnTo>
                <a:lnTo>
                  <a:pt x="1058" y="3203"/>
                </a:lnTo>
                <a:lnTo>
                  <a:pt x="616" y="3557"/>
                </a:lnTo>
                <a:lnTo>
                  <a:pt x="597" y="3569"/>
                </a:lnTo>
                <a:lnTo>
                  <a:pt x="576" y="3577"/>
                </a:lnTo>
                <a:lnTo>
                  <a:pt x="554" y="3579"/>
                </a:lnTo>
                <a:lnTo>
                  <a:pt x="532" y="3577"/>
                </a:lnTo>
                <a:lnTo>
                  <a:pt x="512" y="3569"/>
                </a:lnTo>
                <a:lnTo>
                  <a:pt x="492" y="3557"/>
                </a:lnTo>
                <a:lnTo>
                  <a:pt x="50" y="3203"/>
                </a:lnTo>
                <a:lnTo>
                  <a:pt x="34" y="3185"/>
                </a:lnTo>
                <a:lnTo>
                  <a:pt x="22" y="3166"/>
                </a:lnTo>
                <a:lnTo>
                  <a:pt x="15" y="3143"/>
                </a:lnTo>
                <a:lnTo>
                  <a:pt x="14" y="3120"/>
                </a:lnTo>
                <a:lnTo>
                  <a:pt x="18" y="3096"/>
                </a:lnTo>
                <a:lnTo>
                  <a:pt x="184" y="2577"/>
                </a:lnTo>
                <a:lnTo>
                  <a:pt x="2" y="769"/>
                </a:lnTo>
                <a:lnTo>
                  <a:pt x="1" y="759"/>
                </a:lnTo>
                <a:lnTo>
                  <a:pt x="1" y="745"/>
                </a:lnTo>
                <a:lnTo>
                  <a:pt x="1" y="745"/>
                </a:lnTo>
                <a:lnTo>
                  <a:pt x="0" y="213"/>
                </a:lnTo>
                <a:lnTo>
                  <a:pt x="2" y="191"/>
                </a:lnTo>
                <a:lnTo>
                  <a:pt x="10" y="171"/>
                </a:lnTo>
                <a:lnTo>
                  <a:pt x="20" y="153"/>
                </a:lnTo>
                <a:lnTo>
                  <a:pt x="35" y="138"/>
                </a:lnTo>
                <a:lnTo>
                  <a:pt x="52" y="126"/>
                </a:lnTo>
                <a:lnTo>
                  <a:pt x="125" y="90"/>
                </a:lnTo>
                <a:lnTo>
                  <a:pt x="200" y="60"/>
                </a:lnTo>
                <a:lnTo>
                  <a:pt x="278" y="36"/>
                </a:lnTo>
                <a:lnTo>
                  <a:pt x="356" y="17"/>
                </a:lnTo>
                <a:lnTo>
                  <a:pt x="434" y="6"/>
                </a:lnTo>
                <a:lnTo>
                  <a:pt x="514" y="0"/>
                </a:lnTo>
                <a:lnTo>
                  <a:pt x="59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9" name="Freeform 304"/>
          <p:cNvSpPr>
            <a:spLocks noEditPoints="1"/>
          </p:cNvSpPr>
          <p:nvPr/>
        </p:nvSpPr>
        <p:spPr bwMode="auto">
          <a:xfrm>
            <a:off x="5897915" y="2453817"/>
            <a:ext cx="166688" cy="568325"/>
          </a:xfrm>
          <a:custGeom>
            <a:avLst/>
            <a:gdLst>
              <a:gd name="T0" fmla="*/ 234 w 1049"/>
              <a:gd name="T1" fmla="*/ 2849 h 3580"/>
              <a:gd name="T2" fmla="*/ 189 w 1049"/>
              <a:gd name="T3" fmla="*/ 2942 h 3580"/>
              <a:gd name="T4" fmla="*/ 860 w 1049"/>
              <a:gd name="T5" fmla="*/ 2942 h 3580"/>
              <a:gd name="T6" fmla="*/ 815 w 1049"/>
              <a:gd name="T7" fmla="*/ 2849 h 3580"/>
              <a:gd name="T8" fmla="*/ 712 w 1049"/>
              <a:gd name="T9" fmla="*/ 2826 h 3580"/>
              <a:gd name="T10" fmla="*/ 631 w 1049"/>
              <a:gd name="T11" fmla="*/ 2890 h 3580"/>
              <a:gd name="T12" fmla="*/ 606 w 1049"/>
              <a:gd name="T13" fmla="*/ 2990 h 3580"/>
              <a:gd name="T14" fmla="*/ 524 w 1049"/>
              <a:gd name="T15" fmla="*/ 3036 h 3580"/>
              <a:gd name="T16" fmla="*/ 443 w 1049"/>
              <a:gd name="T17" fmla="*/ 2990 h 3580"/>
              <a:gd name="T18" fmla="*/ 418 w 1049"/>
              <a:gd name="T19" fmla="*/ 2890 h 3580"/>
              <a:gd name="T20" fmla="*/ 337 w 1049"/>
              <a:gd name="T21" fmla="*/ 2826 h 3580"/>
              <a:gd name="T22" fmla="*/ 435 w 1049"/>
              <a:gd name="T23" fmla="*/ 200 h 3580"/>
              <a:gd name="T24" fmla="*/ 288 w 1049"/>
              <a:gd name="T25" fmla="*/ 285 h 3580"/>
              <a:gd name="T26" fmla="*/ 201 w 1049"/>
              <a:gd name="T27" fmla="*/ 432 h 3580"/>
              <a:gd name="T28" fmla="*/ 230 w 1049"/>
              <a:gd name="T29" fmla="*/ 690 h 3580"/>
              <a:gd name="T30" fmla="*/ 418 w 1049"/>
              <a:gd name="T31" fmla="*/ 611 h 3580"/>
              <a:gd name="T32" fmla="*/ 631 w 1049"/>
              <a:gd name="T33" fmla="*/ 611 h 3580"/>
              <a:gd name="T34" fmla="*/ 819 w 1049"/>
              <a:gd name="T35" fmla="*/ 690 h 3580"/>
              <a:gd name="T36" fmla="*/ 848 w 1049"/>
              <a:gd name="T37" fmla="*/ 432 h 3580"/>
              <a:gd name="T38" fmla="*/ 761 w 1049"/>
              <a:gd name="T39" fmla="*/ 285 h 3580"/>
              <a:gd name="T40" fmla="*/ 614 w 1049"/>
              <a:gd name="T41" fmla="*/ 200 h 3580"/>
              <a:gd name="T42" fmla="*/ 582 w 1049"/>
              <a:gd name="T43" fmla="*/ 3 h 3580"/>
              <a:gd name="T44" fmla="*/ 789 w 1049"/>
              <a:gd name="T45" fmla="*/ 72 h 3580"/>
              <a:gd name="T46" fmla="*/ 947 w 1049"/>
              <a:gd name="T47" fmla="*/ 214 h 3580"/>
              <a:gd name="T48" fmla="*/ 1037 w 1049"/>
              <a:gd name="T49" fmla="*/ 409 h 3580"/>
              <a:gd name="T50" fmla="*/ 1046 w 1049"/>
              <a:gd name="T51" fmla="*/ 2389 h 3580"/>
              <a:gd name="T52" fmla="*/ 979 w 1049"/>
              <a:gd name="T53" fmla="*/ 2455 h 3580"/>
              <a:gd name="T54" fmla="*/ 887 w 1049"/>
              <a:gd name="T55" fmla="*/ 2430 h 3580"/>
              <a:gd name="T56" fmla="*/ 860 w 1049"/>
              <a:gd name="T57" fmla="*/ 1121 h 3580"/>
              <a:gd name="T58" fmla="*/ 815 w 1049"/>
              <a:gd name="T59" fmla="*/ 955 h 3580"/>
              <a:gd name="T60" fmla="*/ 698 w 1049"/>
              <a:gd name="T61" fmla="*/ 835 h 3580"/>
              <a:gd name="T62" fmla="*/ 616 w 1049"/>
              <a:gd name="T63" fmla="*/ 1640 h 3580"/>
              <a:gd name="T64" fmla="*/ 549 w 1049"/>
              <a:gd name="T65" fmla="*/ 1706 h 3580"/>
              <a:gd name="T66" fmla="*/ 457 w 1049"/>
              <a:gd name="T67" fmla="*/ 1683 h 3580"/>
              <a:gd name="T68" fmla="*/ 430 w 1049"/>
              <a:gd name="T69" fmla="*/ 801 h 3580"/>
              <a:gd name="T70" fmla="*/ 284 w 1049"/>
              <a:gd name="T71" fmla="*/ 887 h 3580"/>
              <a:gd name="T72" fmla="*/ 200 w 1049"/>
              <a:gd name="T73" fmla="*/ 1033 h 3580"/>
              <a:gd name="T74" fmla="*/ 189 w 1049"/>
              <a:gd name="T75" fmla="*/ 2659 h 3580"/>
              <a:gd name="T76" fmla="*/ 218 w 1049"/>
              <a:gd name="T77" fmla="*/ 2649 h 3580"/>
              <a:gd name="T78" fmla="*/ 247 w 1049"/>
              <a:gd name="T79" fmla="*/ 2642 h 3580"/>
              <a:gd name="T80" fmla="*/ 278 w 1049"/>
              <a:gd name="T81" fmla="*/ 2637 h 3580"/>
              <a:gd name="T82" fmla="*/ 350 w 1049"/>
              <a:gd name="T83" fmla="*/ 2638 h 3580"/>
              <a:gd name="T84" fmla="*/ 494 w 1049"/>
              <a:gd name="T85" fmla="*/ 2697 h 3580"/>
              <a:gd name="T86" fmla="*/ 621 w 1049"/>
              <a:gd name="T87" fmla="*/ 2658 h 3580"/>
              <a:gd name="T88" fmla="*/ 785 w 1049"/>
              <a:gd name="T89" fmla="*/ 2638 h 3580"/>
              <a:gd name="T90" fmla="*/ 942 w 1049"/>
              <a:gd name="T91" fmla="*/ 2711 h 3580"/>
              <a:gd name="T92" fmla="*/ 1036 w 1049"/>
              <a:gd name="T93" fmla="*/ 2853 h 3580"/>
              <a:gd name="T94" fmla="*/ 1046 w 1049"/>
              <a:gd name="T95" fmla="*/ 3021 h 3580"/>
              <a:gd name="T96" fmla="*/ 581 w 1049"/>
              <a:gd name="T97" fmla="*/ 3562 h 3580"/>
              <a:gd name="T98" fmla="*/ 504 w 1049"/>
              <a:gd name="T99" fmla="*/ 3578 h 3580"/>
              <a:gd name="T100" fmla="*/ 23 w 1049"/>
              <a:gd name="T101" fmla="*/ 3060 h 3580"/>
              <a:gd name="T102" fmla="*/ 0 w 1049"/>
              <a:gd name="T103" fmla="*/ 521 h 3580"/>
              <a:gd name="T104" fmla="*/ 47 w 1049"/>
              <a:gd name="T105" fmla="*/ 306 h 3580"/>
              <a:gd name="T106" fmla="*/ 173 w 1049"/>
              <a:gd name="T107" fmla="*/ 135 h 3580"/>
              <a:gd name="T108" fmla="*/ 359 w 1049"/>
              <a:gd name="T109" fmla="*/ 26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49" h="3580">
                <a:moveTo>
                  <a:pt x="310" y="2823"/>
                </a:moveTo>
                <a:lnTo>
                  <a:pt x="282" y="2826"/>
                </a:lnTo>
                <a:lnTo>
                  <a:pt x="256" y="2835"/>
                </a:lnTo>
                <a:lnTo>
                  <a:pt x="234" y="2849"/>
                </a:lnTo>
                <a:lnTo>
                  <a:pt x="215" y="2867"/>
                </a:lnTo>
                <a:lnTo>
                  <a:pt x="201" y="2890"/>
                </a:lnTo>
                <a:lnTo>
                  <a:pt x="193" y="2915"/>
                </a:lnTo>
                <a:lnTo>
                  <a:pt x="189" y="2942"/>
                </a:lnTo>
                <a:lnTo>
                  <a:pt x="189" y="2964"/>
                </a:lnTo>
                <a:lnTo>
                  <a:pt x="524" y="3344"/>
                </a:lnTo>
                <a:lnTo>
                  <a:pt x="860" y="2964"/>
                </a:lnTo>
                <a:lnTo>
                  <a:pt x="860" y="2942"/>
                </a:lnTo>
                <a:lnTo>
                  <a:pt x="856" y="2915"/>
                </a:lnTo>
                <a:lnTo>
                  <a:pt x="848" y="2890"/>
                </a:lnTo>
                <a:lnTo>
                  <a:pt x="833" y="2867"/>
                </a:lnTo>
                <a:lnTo>
                  <a:pt x="815" y="2849"/>
                </a:lnTo>
                <a:lnTo>
                  <a:pt x="792" y="2835"/>
                </a:lnTo>
                <a:lnTo>
                  <a:pt x="767" y="2826"/>
                </a:lnTo>
                <a:lnTo>
                  <a:pt x="739" y="2823"/>
                </a:lnTo>
                <a:lnTo>
                  <a:pt x="712" y="2826"/>
                </a:lnTo>
                <a:lnTo>
                  <a:pt x="687" y="2835"/>
                </a:lnTo>
                <a:lnTo>
                  <a:pt x="664" y="2849"/>
                </a:lnTo>
                <a:lnTo>
                  <a:pt x="645" y="2867"/>
                </a:lnTo>
                <a:lnTo>
                  <a:pt x="631" y="2890"/>
                </a:lnTo>
                <a:lnTo>
                  <a:pt x="622" y="2915"/>
                </a:lnTo>
                <a:lnTo>
                  <a:pt x="619" y="2942"/>
                </a:lnTo>
                <a:lnTo>
                  <a:pt x="616" y="2967"/>
                </a:lnTo>
                <a:lnTo>
                  <a:pt x="606" y="2990"/>
                </a:lnTo>
                <a:lnTo>
                  <a:pt x="591" y="3008"/>
                </a:lnTo>
                <a:lnTo>
                  <a:pt x="572" y="3023"/>
                </a:lnTo>
                <a:lnTo>
                  <a:pt x="549" y="3032"/>
                </a:lnTo>
                <a:lnTo>
                  <a:pt x="524" y="3036"/>
                </a:lnTo>
                <a:lnTo>
                  <a:pt x="499" y="3032"/>
                </a:lnTo>
                <a:lnTo>
                  <a:pt x="477" y="3023"/>
                </a:lnTo>
                <a:lnTo>
                  <a:pt x="457" y="3008"/>
                </a:lnTo>
                <a:lnTo>
                  <a:pt x="443" y="2990"/>
                </a:lnTo>
                <a:lnTo>
                  <a:pt x="433" y="2967"/>
                </a:lnTo>
                <a:lnTo>
                  <a:pt x="430" y="2942"/>
                </a:lnTo>
                <a:lnTo>
                  <a:pt x="427" y="2915"/>
                </a:lnTo>
                <a:lnTo>
                  <a:pt x="418" y="2890"/>
                </a:lnTo>
                <a:lnTo>
                  <a:pt x="404" y="2867"/>
                </a:lnTo>
                <a:lnTo>
                  <a:pt x="385" y="2849"/>
                </a:lnTo>
                <a:lnTo>
                  <a:pt x="362" y="2835"/>
                </a:lnTo>
                <a:lnTo>
                  <a:pt x="337" y="2826"/>
                </a:lnTo>
                <a:lnTo>
                  <a:pt x="310" y="2823"/>
                </a:lnTo>
                <a:close/>
                <a:moveTo>
                  <a:pt x="524" y="188"/>
                </a:moveTo>
                <a:lnTo>
                  <a:pt x="479" y="191"/>
                </a:lnTo>
                <a:lnTo>
                  <a:pt x="435" y="200"/>
                </a:lnTo>
                <a:lnTo>
                  <a:pt x="394" y="214"/>
                </a:lnTo>
                <a:lnTo>
                  <a:pt x="355" y="233"/>
                </a:lnTo>
                <a:lnTo>
                  <a:pt x="319" y="257"/>
                </a:lnTo>
                <a:lnTo>
                  <a:pt x="288" y="285"/>
                </a:lnTo>
                <a:lnTo>
                  <a:pt x="259" y="317"/>
                </a:lnTo>
                <a:lnTo>
                  <a:pt x="235" y="353"/>
                </a:lnTo>
                <a:lnTo>
                  <a:pt x="215" y="391"/>
                </a:lnTo>
                <a:lnTo>
                  <a:pt x="201" y="432"/>
                </a:lnTo>
                <a:lnTo>
                  <a:pt x="191" y="475"/>
                </a:lnTo>
                <a:lnTo>
                  <a:pt x="189" y="521"/>
                </a:lnTo>
                <a:lnTo>
                  <a:pt x="189" y="720"/>
                </a:lnTo>
                <a:lnTo>
                  <a:pt x="230" y="690"/>
                </a:lnTo>
                <a:lnTo>
                  <a:pt x="272" y="664"/>
                </a:lnTo>
                <a:lnTo>
                  <a:pt x="319" y="641"/>
                </a:lnTo>
                <a:lnTo>
                  <a:pt x="368" y="624"/>
                </a:lnTo>
                <a:lnTo>
                  <a:pt x="418" y="611"/>
                </a:lnTo>
                <a:lnTo>
                  <a:pt x="470" y="602"/>
                </a:lnTo>
                <a:lnTo>
                  <a:pt x="524" y="600"/>
                </a:lnTo>
                <a:lnTo>
                  <a:pt x="579" y="602"/>
                </a:lnTo>
                <a:lnTo>
                  <a:pt x="631" y="611"/>
                </a:lnTo>
                <a:lnTo>
                  <a:pt x="681" y="624"/>
                </a:lnTo>
                <a:lnTo>
                  <a:pt x="730" y="641"/>
                </a:lnTo>
                <a:lnTo>
                  <a:pt x="775" y="664"/>
                </a:lnTo>
                <a:lnTo>
                  <a:pt x="819" y="690"/>
                </a:lnTo>
                <a:lnTo>
                  <a:pt x="860" y="720"/>
                </a:lnTo>
                <a:lnTo>
                  <a:pt x="860" y="521"/>
                </a:lnTo>
                <a:lnTo>
                  <a:pt x="856" y="475"/>
                </a:lnTo>
                <a:lnTo>
                  <a:pt x="848" y="432"/>
                </a:lnTo>
                <a:lnTo>
                  <a:pt x="833" y="391"/>
                </a:lnTo>
                <a:lnTo>
                  <a:pt x="814" y="353"/>
                </a:lnTo>
                <a:lnTo>
                  <a:pt x="790" y="317"/>
                </a:lnTo>
                <a:lnTo>
                  <a:pt x="761" y="285"/>
                </a:lnTo>
                <a:lnTo>
                  <a:pt x="730" y="257"/>
                </a:lnTo>
                <a:lnTo>
                  <a:pt x="693" y="233"/>
                </a:lnTo>
                <a:lnTo>
                  <a:pt x="655" y="214"/>
                </a:lnTo>
                <a:lnTo>
                  <a:pt x="614" y="200"/>
                </a:lnTo>
                <a:lnTo>
                  <a:pt x="570" y="191"/>
                </a:lnTo>
                <a:lnTo>
                  <a:pt x="524" y="188"/>
                </a:lnTo>
                <a:close/>
                <a:moveTo>
                  <a:pt x="524" y="0"/>
                </a:moveTo>
                <a:lnTo>
                  <a:pt x="582" y="3"/>
                </a:lnTo>
                <a:lnTo>
                  <a:pt x="637" y="12"/>
                </a:lnTo>
                <a:lnTo>
                  <a:pt x="690" y="26"/>
                </a:lnTo>
                <a:lnTo>
                  <a:pt x="740" y="47"/>
                </a:lnTo>
                <a:lnTo>
                  <a:pt x="789" y="72"/>
                </a:lnTo>
                <a:lnTo>
                  <a:pt x="833" y="101"/>
                </a:lnTo>
                <a:lnTo>
                  <a:pt x="875" y="135"/>
                </a:lnTo>
                <a:lnTo>
                  <a:pt x="913" y="171"/>
                </a:lnTo>
                <a:lnTo>
                  <a:pt x="947" y="214"/>
                </a:lnTo>
                <a:lnTo>
                  <a:pt x="977" y="258"/>
                </a:lnTo>
                <a:lnTo>
                  <a:pt x="1002" y="306"/>
                </a:lnTo>
                <a:lnTo>
                  <a:pt x="1022" y="356"/>
                </a:lnTo>
                <a:lnTo>
                  <a:pt x="1037" y="409"/>
                </a:lnTo>
                <a:lnTo>
                  <a:pt x="1046" y="463"/>
                </a:lnTo>
                <a:lnTo>
                  <a:pt x="1049" y="521"/>
                </a:lnTo>
                <a:lnTo>
                  <a:pt x="1049" y="2364"/>
                </a:lnTo>
                <a:lnTo>
                  <a:pt x="1046" y="2389"/>
                </a:lnTo>
                <a:lnTo>
                  <a:pt x="1036" y="2412"/>
                </a:lnTo>
                <a:lnTo>
                  <a:pt x="1022" y="2430"/>
                </a:lnTo>
                <a:lnTo>
                  <a:pt x="1002" y="2445"/>
                </a:lnTo>
                <a:lnTo>
                  <a:pt x="979" y="2455"/>
                </a:lnTo>
                <a:lnTo>
                  <a:pt x="954" y="2458"/>
                </a:lnTo>
                <a:lnTo>
                  <a:pt x="930" y="2455"/>
                </a:lnTo>
                <a:lnTo>
                  <a:pt x="907" y="2445"/>
                </a:lnTo>
                <a:lnTo>
                  <a:pt x="887" y="2430"/>
                </a:lnTo>
                <a:lnTo>
                  <a:pt x="873" y="2412"/>
                </a:lnTo>
                <a:lnTo>
                  <a:pt x="863" y="2389"/>
                </a:lnTo>
                <a:lnTo>
                  <a:pt x="860" y="2364"/>
                </a:lnTo>
                <a:lnTo>
                  <a:pt x="860" y="1121"/>
                </a:lnTo>
                <a:lnTo>
                  <a:pt x="856" y="1075"/>
                </a:lnTo>
                <a:lnTo>
                  <a:pt x="848" y="1033"/>
                </a:lnTo>
                <a:lnTo>
                  <a:pt x="835" y="993"/>
                </a:lnTo>
                <a:lnTo>
                  <a:pt x="815" y="955"/>
                </a:lnTo>
                <a:lnTo>
                  <a:pt x="792" y="919"/>
                </a:lnTo>
                <a:lnTo>
                  <a:pt x="763" y="887"/>
                </a:lnTo>
                <a:lnTo>
                  <a:pt x="732" y="859"/>
                </a:lnTo>
                <a:lnTo>
                  <a:pt x="698" y="835"/>
                </a:lnTo>
                <a:lnTo>
                  <a:pt x="660" y="816"/>
                </a:lnTo>
                <a:lnTo>
                  <a:pt x="619" y="801"/>
                </a:lnTo>
                <a:lnTo>
                  <a:pt x="619" y="1615"/>
                </a:lnTo>
                <a:lnTo>
                  <a:pt x="616" y="1640"/>
                </a:lnTo>
                <a:lnTo>
                  <a:pt x="606" y="1663"/>
                </a:lnTo>
                <a:lnTo>
                  <a:pt x="591" y="1683"/>
                </a:lnTo>
                <a:lnTo>
                  <a:pt x="572" y="1697"/>
                </a:lnTo>
                <a:lnTo>
                  <a:pt x="549" y="1706"/>
                </a:lnTo>
                <a:lnTo>
                  <a:pt x="524" y="1710"/>
                </a:lnTo>
                <a:lnTo>
                  <a:pt x="499" y="1706"/>
                </a:lnTo>
                <a:lnTo>
                  <a:pt x="477" y="1697"/>
                </a:lnTo>
                <a:lnTo>
                  <a:pt x="457" y="1683"/>
                </a:lnTo>
                <a:lnTo>
                  <a:pt x="443" y="1663"/>
                </a:lnTo>
                <a:lnTo>
                  <a:pt x="433" y="1640"/>
                </a:lnTo>
                <a:lnTo>
                  <a:pt x="430" y="1615"/>
                </a:lnTo>
                <a:lnTo>
                  <a:pt x="430" y="801"/>
                </a:lnTo>
                <a:lnTo>
                  <a:pt x="389" y="816"/>
                </a:lnTo>
                <a:lnTo>
                  <a:pt x="351" y="835"/>
                </a:lnTo>
                <a:lnTo>
                  <a:pt x="316" y="859"/>
                </a:lnTo>
                <a:lnTo>
                  <a:pt x="284" y="887"/>
                </a:lnTo>
                <a:lnTo>
                  <a:pt x="257" y="919"/>
                </a:lnTo>
                <a:lnTo>
                  <a:pt x="234" y="955"/>
                </a:lnTo>
                <a:lnTo>
                  <a:pt x="214" y="993"/>
                </a:lnTo>
                <a:lnTo>
                  <a:pt x="200" y="1033"/>
                </a:lnTo>
                <a:lnTo>
                  <a:pt x="191" y="1075"/>
                </a:lnTo>
                <a:lnTo>
                  <a:pt x="189" y="1121"/>
                </a:lnTo>
                <a:lnTo>
                  <a:pt x="189" y="2659"/>
                </a:lnTo>
                <a:lnTo>
                  <a:pt x="189" y="2659"/>
                </a:lnTo>
                <a:lnTo>
                  <a:pt x="201" y="2655"/>
                </a:lnTo>
                <a:lnTo>
                  <a:pt x="203" y="2654"/>
                </a:lnTo>
                <a:lnTo>
                  <a:pt x="217" y="2649"/>
                </a:lnTo>
                <a:lnTo>
                  <a:pt x="218" y="2649"/>
                </a:lnTo>
                <a:lnTo>
                  <a:pt x="232" y="2645"/>
                </a:lnTo>
                <a:lnTo>
                  <a:pt x="232" y="2645"/>
                </a:lnTo>
                <a:lnTo>
                  <a:pt x="246" y="2642"/>
                </a:lnTo>
                <a:lnTo>
                  <a:pt x="247" y="2642"/>
                </a:lnTo>
                <a:lnTo>
                  <a:pt x="260" y="2639"/>
                </a:lnTo>
                <a:lnTo>
                  <a:pt x="263" y="2638"/>
                </a:lnTo>
                <a:lnTo>
                  <a:pt x="276" y="2637"/>
                </a:lnTo>
                <a:lnTo>
                  <a:pt x="278" y="2637"/>
                </a:lnTo>
                <a:lnTo>
                  <a:pt x="290" y="2636"/>
                </a:lnTo>
                <a:lnTo>
                  <a:pt x="293" y="2636"/>
                </a:lnTo>
                <a:lnTo>
                  <a:pt x="310" y="2635"/>
                </a:lnTo>
                <a:lnTo>
                  <a:pt x="350" y="2638"/>
                </a:lnTo>
                <a:lnTo>
                  <a:pt x="389" y="2646"/>
                </a:lnTo>
                <a:lnTo>
                  <a:pt x="428" y="2658"/>
                </a:lnTo>
                <a:lnTo>
                  <a:pt x="463" y="2675"/>
                </a:lnTo>
                <a:lnTo>
                  <a:pt x="494" y="2697"/>
                </a:lnTo>
                <a:lnTo>
                  <a:pt x="524" y="2722"/>
                </a:lnTo>
                <a:lnTo>
                  <a:pt x="553" y="2697"/>
                </a:lnTo>
                <a:lnTo>
                  <a:pt x="586" y="2675"/>
                </a:lnTo>
                <a:lnTo>
                  <a:pt x="621" y="2658"/>
                </a:lnTo>
                <a:lnTo>
                  <a:pt x="658" y="2646"/>
                </a:lnTo>
                <a:lnTo>
                  <a:pt x="698" y="2638"/>
                </a:lnTo>
                <a:lnTo>
                  <a:pt x="739" y="2635"/>
                </a:lnTo>
                <a:lnTo>
                  <a:pt x="785" y="2638"/>
                </a:lnTo>
                <a:lnTo>
                  <a:pt x="829" y="2648"/>
                </a:lnTo>
                <a:lnTo>
                  <a:pt x="870" y="2663"/>
                </a:lnTo>
                <a:lnTo>
                  <a:pt x="908" y="2685"/>
                </a:lnTo>
                <a:lnTo>
                  <a:pt x="942" y="2711"/>
                </a:lnTo>
                <a:lnTo>
                  <a:pt x="972" y="2741"/>
                </a:lnTo>
                <a:lnTo>
                  <a:pt x="999" y="2775"/>
                </a:lnTo>
                <a:lnTo>
                  <a:pt x="1020" y="2813"/>
                </a:lnTo>
                <a:lnTo>
                  <a:pt x="1036" y="2853"/>
                </a:lnTo>
                <a:lnTo>
                  <a:pt x="1046" y="2897"/>
                </a:lnTo>
                <a:lnTo>
                  <a:pt x="1049" y="2942"/>
                </a:lnTo>
                <a:lnTo>
                  <a:pt x="1049" y="2999"/>
                </a:lnTo>
                <a:lnTo>
                  <a:pt x="1046" y="3021"/>
                </a:lnTo>
                <a:lnTo>
                  <a:pt x="1038" y="3042"/>
                </a:lnTo>
                <a:lnTo>
                  <a:pt x="1026" y="3060"/>
                </a:lnTo>
                <a:lnTo>
                  <a:pt x="595" y="3547"/>
                </a:lnTo>
                <a:lnTo>
                  <a:pt x="581" y="3562"/>
                </a:lnTo>
                <a:lnTo>
                  <a:pt x="563" y="3571"/>
                </a:lnTo>
                <a:lnTo>
                  <a:pt x="545" y="3578"/>
                </a:lnTo>
                <a:lnTo>
                  <a:pt x="524" y="3580"/>
                </a:lnTo>
                <a:lnTo>
                  <a:pt x="504" y="3578"/>
                </a:lnTo>
                <a:lnTo>
                  <a:pt x="486" y="3571"/>
                </a:lnTo>
                <a:lnTo>
                  <a:pt x="468" y="3562"/>
                </a:lnTo>
                <a:lnTo>
                  <a:pt x="453" y="3547"/>
                </a:lnTo>
                <a:lnTo>
                  <a:pt x="23" y="3060"/>
                </a:lnTo>
                <a:lnTo>
                  <a:pt x="11" y="3042"/>
                </a:lnTo>
                <a:lnTo>
                  <a:pt x="2" y="3021"/>
                </a:lnTo>
                <a:lnTo>
                  <a:pt x="0" y="2999"/>
                </a:lnTo>
                <a:lnTo>
                  <a:pt x="0" y="521"/>
                </a:lnTo>
                <a:lnTo>
                  <a:pt x="3" y="463"/>
                </a:lnTo>
                <a:lnTo>
                  <a:pt x="12" y="409"/>
                </a:lnTo>
                <a:lnTo>
                  <a:pt x="26" y="356"/>
                </a:lnTo>
                <a:lnTo>
                  <a:pt x="47" y="306"/>
                </a:lnTo>
                <a:lnTo>
                  <a:pt x="71" y="258"/>
                </a:lnTo>
                <a:lnTo>
                  <a:pt x="101" y="214"/>
                </a:lnTo>
                <a:lnTo>
                  <a:pt x="136" y="171"/>
                </a:lnTo>
                <a:lnTo>
                  <a:pt x="173" y="135"/>
                </a:lnTo>
                <a:lnTo>
                  <a:pt x="214" y="101"/>
                </a:lnTo>
                <a:lnTo>
                  <a:pt x="260" y="72"/>
                </a:lnTo>
                <a:lnTo>
                  <a:pt x="307" y="47"/>
                </a:lnTo>
                <a:lnTo>
                  <a:pt x="359" y="26"/>
                </a:lnTo>
                <a:lnTo>
                  <a:pt x="412" y="12"/>
                </a:lnTo>
                <a:lnTo>
                  <a:pt x="467" y="3"/>
                </a:lnTo>
                <a:lnTo>
                  <a:pt x="5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0" name="Freeform 313"/>
          <p:cNvSpPr>
            <a:spLocks noEditPoints="1"/>
          </p:cNvSpPr>
          <p:nvPr/>
        </p:nvSpPr>
        <p:spPr bwMode="auto">
          <a:xfrm>
            <a:off x="4761603" y="2456993"/>
            <a:ext cx="568325" cy="563563"/>
          </a:xfrm>
          <a:custGeom>
            <a:avLst/>
            <a:gdLst>
              <a:gd name="T0" fmla="*/ 2180 w 3583"/>
              <a:gd name="T1" fmla="*/ 1780 h 3553"/>
              <a:gd name="T2" fmla="*/ 1972 w 3583"/>
              <a:gd name="T3" fmla="*/ 2057 h 3553"/>
              <a:gd name="T4" fmla="*/ 2237 w 3583"/>
              <a:gd name="T5" fmla="*/ 2156 h 3553"/>
              <a:gd name="T6" fmla="*/ 2605 w 3583"/>
              <a:gd name="T7" fmla="*/ 2155 h 3553"/>
              <a:gd name="T8" fmla="*/ 2629 w 3583"/>
              <a:gd name="T9" fmla="*/ 1907 h 3553"/>
              <a:gd name="T10" fmla="*/ 2400 w 3583"/>
              <a:gd name="T11" fmla="*/ 1610 h 3553"/>
              <a:gd name="T12" fmla="*/ 1155 w 3583"/>
              <a:gd name="T13" fmla="*/ 1635 h 3553"/>
              <a:gd name="T14" fmla="*/ 936 w 3583"/>
              <a:gd name="T15" fmla="*/ 1945 h 3553"/>
              <a:gd name="T16" fmla="*/ 1019 w 3583"/>
              <a:gd name="T17" fmla="*/ 2162 h 3553"/>
              <a:gd name="T18" fmla="*/ 1357 w 3583"/>
              <a:gd name="T19" fmla="*/ 2152 h 3553"/>
              <a:gd name="T20" fmla="*/ 1606 w 3583"/>
              <a:gd name="T21" fmla="*/ 2054 h 3553"/>
              <a:gd name="T22" fmla="*/ 1398 w 3583"/>
              <a:gd name="T23" fmla="*/ 1772 h 3553"/>
              <a:gd name="T24" fmla="*/ 1748 w 3583"/>
              <a:gd name="T25" fmla="*/ 1380 h 3553"/>
              <a:gd name="T26" fmla="*/ 1519 w 3583"/>
              <a:gd name="T27" fmla="*/ 1488 h 3553"/>
              <a:gd name="T28" fmla="*/ 1691 w 3583"/>
              <a:gd name="T29" fmla="*/ 1818 h 3553"/>
              <a:gd name="T30" fmla="*/ 1919 w 3583"/>
              <a:gd name="T31" fmla="*/ 1783 h 3553"/>
              <a:gd name="T32" fmla="*/ 2077 w 3583"/>
              <a:gd name="T33" fmla="*/ 1445 h 3553"/>
              <a:gd name="T34" fmla="*/ 1792 w 3583"/>
              <a:gd name="T35" fmla="*/ 467 h 3553"/>
              <a:gd name="T36" fmla="*/ 1644 w 3583"/>
              <a:gd name="T37" fmla="*/ 638 h 3553"/>
              <a:gd name="T38" fmla="*/ 1540 w 3583"/>
              <a:gd name="T39" fmla="*/ 838 h 3553"/>
              <a:gd name="T40" fmla="*/ 1485 w 3583"/>
              <a:gd name="T41" fmla="*/ 1059 h 3553"/>
              <a:gd name="T42" fmla="*/ 1589 w 3583"/>
              <a:gd name="T43" fmla="*/ 1177 h 3553"/>
              <a:gd name="T44" fmla="*/ 1916 w 3583"/>
              <a:gd name="T45" fmla="*/ 1165 h 3553"/>
              <a:gd name="T46" fmla="*/ 2104 w 3583"/>
              <a:gd name="T47" fmla="*/ 1113 h 3553"/>
              <a:gd name="T48" fmla="*/ 2060 w 3583"/>
              <a:gd name="T49" fmla="*/ 888 h 3553"/>
              <a:gd name="T50" fmla="*/ 1968 w 3583"/>
              <a:gd name="T51" fmla="*/ 683 h 3553"/>
              <a:gd name="T52" fmla="*/ 1836 w 3583"/>
              <a:gd name="T53" fmla="*/ 512 h 3553"/>
              <a:gd name="T54" fmla="*/ 1233 w 3583"/>
              <a:gd name="T55" fmla="*/ 195 h 3553"/>
              <a:gd name="T56" fmla="*/ 361 w 3583"/>
              <a:gd name="T57" fmla="*/ 682 h 3553"/>
              <a:gd name="T58" fmla="*/ 447 w 3583"/>
              <a:gd name="T59" fmla="*/ 1832 h 3553"/>
              <a:gd name="T60" fmla="*/ 755 w 3583"/>
              <a:gd name="T61" fmla="*/ 1813 h 3553"/>
              <a:gd name="T62" fmla="*/ 920 w 3583"/>
              <a:gd name="T63" fmla="*/ 1563 h 3553"/>
              <a:gd name="T64" fmla="*/ 1173 w 3583"/>
              <a:gd name="T65" fmla="*/ 1342 h 3553"/>
              <a:gd name="T66" fmla="*/ 1379 w 3583"/>
              <a:gd name="T67" fmla="*/ 660 h 3553"/>
              <a:gd name="T68" fmla="*/ 2419 w 3583"/>
              <a:gd name="T69" fmla="*/ 0 h 3553"/>
              <a:gd name="T70" fmla="*/ 3475 w 3583"/>
              <a:gd name="T71" fmla="*/ 692 h 3553"/>
              <a:gd name="T72" fmla="*/ 3367 w 3583"/>
              <a:gd name="T73" fmla="*/ 1877 h 3553"/>
              <a:gd name="T74" fmla="*/ 3277 w 3583"/>
              <a:gd name="T75" fmla="*/ 1606 h 3553"/>
              <a:gd name="T76" fmla="*/ 3086 w 3583"/>
              <a:gd name="T77" fmla="*/ 506 h 3553"/>
              <a:gd name="T78" fmla="*/ 2032 w 3583"/>
              <a:gd name="T79" fmla="*/ 305 h 3553"/>
              <a:gd name="T80" fmla="*/ 2131 w 3583"/>
              <a:gd name="T81" fmla="*/ 532 h 3553"/>
              <a:gd name="T82" fmla="*/ 2256 w 3583"/>
              <a:gd name="T83" fmla="*/ 785 h 3553"/>
              <a:gd name="T84" fmla="*/ 2318 w 3583"/>
              <a:gd name="T85" fmla="*/ 1051 h 3553"/>
              <a:gd name="T86" fmla="*/ 2385 w 3583"/>
              <a:gd name="T87" fmla="*/ 1326 h 3553"/>
              <a:gd name="T88" fmla="*/ 2621 w 3583"/>
              <a:gd name="T89" fmla="*/ 1517 h 3553"/>
              <a:gd name="T90" fmla="*/ 2819 w 3583"/>
              <a:gd name="T91" fmla="*/ 1795 h 3553"/>
              <a:gd name="T92" fmla="*/ 2922 w 3583"/>
              <a:gd name="T93" fmla="*/ 2071 h 3553"/>
              <a:gd name="T94" fmla="*/ 2768 w 3583"/>
              <a:gd name="T95" fmla="*/ 3007 h 3553"/>
              <a:gd name="T96" fmla="*/ 1634 w 3583"/>
              <a:gd name="T97" fmla="*/ 3542 h 3553"/>
              <a:gd name="T98" fmla="*/ 709 w 3583"/>
              <a:gd name="T99" fmla="*/ 2796 h 3553"/>
              <a:gd name="T100" fmla="*/ 977 w 3583"/>
              <a:gd name="T101" fmla="*/ 2851 h 3553"/>
              <a:gd name="T102" fmla="*/ 1944 w 3583"/>
              <a:gd name="T103" fmla="*/ 3320 h 3553"/>
              <a:gd name="T104" fmla="*/ 2723 w 3583"/>
              <a:gd name="T105" fmla="*/ 2515 h 3553"/>
              <a:gd name="T106" fmla="*/ 2493 w 3583"/>
              <a:gd name="T107" fmla="*/ 2391 h 3553"/>
              <a:gd name="T108" fmla="*/ 2108 w 3583"/>
              <a:gd name="T109" fmla="*/ 2350 h 3553"/>
              <a:gd name="T110" fmla="*/ 1792 w 3583"/>
              <a:gd name="T111" fmla="*/ 2205 h 3553"/>
              <a:gd name="T112" fmla="*/ 1474 w 3583"/>
              <a:gd name="T113" fmla="*/ 2350 h 3553"/>
              <a:gd name="T114" fmla="*/ 929 w 3583"/>
              <a:gd name="T115" fmla="*/ 2369 h 3553"/>
              <a:gd name="T116" fmla="*/ 45 w 3583"/>
              <a:gd name="T117" fmla="*/ 1524 h 3553"/>
              <a:gd name="T118" fmla="*/ 400 w 3583"/>
              <a:gd name="T119" fmla="*/ 293 h 3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83" h="3553">
                <a:moveTo>
                  <a:pt x="2283" y="1523"/>
                </a:moveTo>
                <a:lnTo>
                  <a:pt x="2282" y="1528"/>
                </a:lnTo>
                <a:lnTo>
                  <a:pt x="2275" y="1556"/>
                </a:lnTo>
                <a:lnTo>
                  <a:pt x="2271" y="1565"/>
                </a:lnTo>
                <a:lnTo>
                  <a:pt x="2262" y="1595"/>
                </a:lnTo>
                <a:lnTo>
                  <a:pt x="2261" y="1599"/>
                </a:lnTo>
                <a:lnTo>
                  <a:pt x="2249" y="1633"/>
                </a:lnTo>
                <a:lnTo>
                  <a:pt x="2245" y="1640"/>
                </a:lnTo>
                <a:lnTo>
                  <a:pt x="2235" y="1666"/>
                </a:lnTo>
                <a:lnTo>
                  <a:pt x="2231" y="1675"/>
                </a:lnTo>
                <a:lnTo>
                  <a:pt x="2217" y="1706"/>
                </a:lnTo>
                <a:lnTo>
                  <a:pt x="2217" y="1708"/>
                </a:lnTo>
                <a:lnTo>
                  <a:pt x="2202" y="1739"/>
                </a:lnTo>
                <a:lnTo>
                  <a:pt x="2198" y="1748"/>
                </a:lnTo>
                <a:lnTo>
                  <a:pt x="2184" y="1772"/>
                </a:lnTo>
                <a:lnTo>
                  <a:pt x="2180" y="1780"/>
                </a:lnTo>
                <a:lnTo>
                  <a:pt x="2145" y="1842"/>
                </a:lnTo>
                <a:lnTo>
                  <a:pt x="2140" y="1849"/>
                </a:lnTo>
                <a:lnTo>
                  <a:pt x="2125" y="1872"/>
                </a:lnTo>
                <a:lnTo>
                  <a:pt x="2120" y="1880"/>
                </a:lnTo>
                <a:lnTo>
                  <a:pt x="2100" y="1909"/>
                </a:lnTo>
                <a:lnTo>
                  <a:pt x="2097" y="1911"/>
                </a:lnTo>
                <a:lnTo>
                  <a:pt x="2079" y="1937"/>
                </a:lnTo>
                <a:lnTo>
                  <a:pt x="2072" y="1945"/>
                </a:lnTo>
                <a:lnTo>
                  <a:pt x="2055" y="1967"/>
                </a:lnTo>
                <a:lnTo>
                  <a:pt x="2051" y="1973"/>
                </a:lnTo>
                <a:lnTo>
                  <a:pt x="2027" y="1999"/>
                </a:lnTo>
                <a:lnTo>
                  <a:pt x="2023" y="2004"/>
                </a:lnTo>
                <a:lnTo>
                  <a:pt x="2004" y="2025"/>
                </a:lnTo>
                <a:lnTo>
                  <a:pt x="1996" y="2033"/>
                </a:lnTo>
                <a:lnTo>
                  <a:pt x="1977" y="2054"/>
                </a:lnTo>
                <a:lnTo>
                  <a:pt x="1972" y="2057"/>
                </a:lnTo>
                <a:lnTo>
                  <a:pt x="1981" y="2062"/>
                </a:lnTo>
                <a:lnTo>
                  <a:pt x="1991" y="2068"/>
                </a:lnTo>
                <a:lnTo>
                  <a:pt x="2014" y="2079"/>
                </a:lnTo>
                <a:lnTo>
                  <a:pt x="2021" y="2083"/>
                </a:lnTo>
                <a:lnTo>
                  <a:pt x="2053" y="2097"/>
                </a:lnTo>
                <a:lnTo>
                  <a:pt x="2059" y="2100"/>
                </a:lnTo>
                <a:lnTo>
                  <a:pt x="2084" y="2110"/>
                </a:lnTo>
                <a:lnTo>
                  <a:pt x="2094" y="2114"/>
                </a:lnTo>
                <a:lnTo>
                  <a:pt x="2117" y="2122"/>
                </a:lnTo>
                <a:lnTo>
                  <a:pt x="2127" y="2126"/>
                </a:lnTo>
                <a:lnTo>
                  <a:pt x="2158" y="2136"/>
                </a:lnTo>
                <a:lnTo>
                  <a:pt x="2159" y="2136"/>
                </a:lnTo>
                <a:lnTo>
                  <a:pt x="2192" y="2145"/>
                </a:lnTo>
                <a:lnTo>
                  <a:pt x="2202" y="2147"/>
                </a:lnTo>
                <a:lnTo>
                  <a:pt x="2226" y="2152"/>
                </a:lnTo>
                <a:lnTo>
                  <a:pt x="2237" y="2156"/>
                </a:lnTo>
                <a:lnTo>
                  <a:pt x="2263" y="2160"/>
                </a:lnTo>
                <a:lnTo>
                  <a:pt x="2270" y="2161"/>
                </a:lnTo>
                <a:lnTo>
                  <a:pt x="2304" y="2167"/>
                </a:lnTo>
                <a:lnTo>
                  <a:pt x="2312" y="2168"/>
                </a:lnTo>
                <a:lnTo>
                  <a:pt x="2339" y="2170"/>
                </a:lnTo>
                <a:lnTo>
                  <a:pt x="2350" y="2171"/>
                </a:lnTo>
                <a:lnTo>
                  <a:pt x="2374" y="2172"/>
                </a:lnTo>
                <a:lnTo>
                  <a:pt x="2385" y="2173"/>
                </a:lnTo>
                <a:lnTo>
                  <a:pt x="2419" y="2173"/>
                </a:lnTo>
                <a:lnTo>
                  <a:pt x="2463" y="2172"/>
                </a:lnTo>
                <a:lnTo>
                  <a:pt x="2476" y="2172"/>
                </a:lnTo>
                <a:lnTo>
                  <a:pt x="2506" y="2169"/>
                </a:lnTo>
                <a:lnTo>
                  <a:pt x="2521" y="2168"/>
                </a:lnTo>
                <a:lnTo>
                  <a:pt x="2554" y="2163"/>
                </a:lnTo>
                <a:lnTo>
                  <a:pt x="2564" y="2162"/>
                </a:lnTo>
                <a:lnTo>
                  <a:pt x="2605" y="2155"/>
                </a:lnTo>
                <a:lnTo>
                  <a:pt x="2616" y="2152"/>
                </a:lnTo>
                <a:lnTo>
                  <a:pt x="2648" y="2145"/>
                </a:lnTo>
                <a:lnTo>
                  <a:pt x="2662" y="2141"/>
                </a:lnTo>
                <a:lnTo>
                  <a:pt x="2691" y="2132"/>
                </a:lnTo>
                <a:lnTo>
                  <a:pt x="2703" y="2129"/>
                </a:lnTo>
                <a:lnTo>
                  <a:pt x="2709" y="2126"/>
                </a:lnTo>
                <a:lnTo>
                  <a:pt x="2708" y="2124"/>
                </a:lnTo>
                <a:lnTo>
                  <a:pt x="2698" y="2083"/>
                </a:lnTo>
                <a:lnTo>
                  <a:pt x="2695" y="2074"/>
                </a:lnTo>
                <a:lnTo>
                  <a:pt x="2684" y="2039"/>
                </a:lnTo>
                <a:lnTo>
                  <a:pt x="2682" y="2033"/>
                </a:lnTo>
                <a:lnTo>
                  <a:pt x="2667" y="1994"/>
                </a:lnTo>
                <a:lnTo>
                  <a:pt x="2664" y="1984"/>
                </a:lnTo>
                <a:lnTo>
                  <a:pt x="2649" y="1948"/>
                </a:lnTo>
                <a:lnTo>
                  <a:pt x="2647" y="1945"/>
                </a:lnTo>
                <a:lnTo>
                  <a:pt x="2629" y="1907"/>
                </a:lnTo>
                <a:lnTo>
                  <a:pt x="2625" y="1898"/>
                </a:lnTo>
                <a:lnTo>
                  <a:pt x="2604" y="1861"/>
                </a:lnTo>
                <a:lnTo>
                  <a:pt x="2604" y="1860"/>
                </a:lnTo>
                <a:lnTo>
                  <a:pt x="2583" y="1825"/>
                </a:lnTo>
                <a:lnTo>
                  <a:pt x="2577" y="1816"/>
                </a:lnTo>
                <a:lnTo>
                  <a:pt x="2554" y="1782"/>
                </a:lnTo>
                <a:lnTo>
                  <a:pt x="2552" y="1778"/>
                </a:lnTo>
                <a:lnTo>
                  <a:pt x="2529" y="1747"/>
                </a:lnTo>
                <a:lnTo>
                  <a:pt x="2524" y="1740"/>
                </a:lnTo>
                <a:lnTo>
                  <a:pt x="2497" y="1709"/>
                </a:lnTo>
                <a:lnTo>
                  <a:pt x="2492" y="1703"/>
                </a:lnTo>
                <a:lnTo>
                  <a:pt x="2467" y="1675"/>
                </a:lnTo>
                <a:lnTo>
                  <a:pt x="2463" y="1670"/>
                </a:lnTo>
                <a:lnTo>
                  <a:pt x="2434" y="1640"/>
                </a:lnTo>
                <a:lnTo>
                  <a:pt x="2427" y="1635"/>
                </a:lnTo>
                <a:lnTo>
                  <a:pt x="2400" y="1610"/>
                </a:lnTo>
                <a:lnTo>
                  <a:pt x="2396" y="1606"/>
                </a:lnTo>
                <a:lnTo>
                  <a:pt x="2363" y="1579"/>
                </a:lnTo>
                <a:lnTo>
                  <a:pt x="2356" y="1574"/>
                </a:lnTo>
                <a:lnTo>
                  <a:pt x="2325" y="1550"/>
                </a:lnTo>
                <a:lnTo>
                  <a:pt x="2323" y="1548"/>
                </a:lnTo>
                <a:lnTo>
                  <a:pt x="2288" y="1525"/>
                </a:lnTo>
                <a:lnTo>
                  <a:pt x="2283" y="1523"/>
                </a:lnTo>
                <a:close/>
                <a:moveTo>
                  <a:pt x="1299" y="1523"/>
                </a:moveTo>
                <a:lnTo>
                  <a:pt x="1296" y="1525"/>
                </a:lnTo>
                <a:lnTo>
                  <a:pt x="1261" y="1548"/>
                </a:lnTo>
                <a:lnTo>
                  <a:pt x="1258" y="1550"/>
                </a:lnTo>
                <a:lnTo>
                  <a:pt x="1227" y="1574"/>
                </a:lnTo>
                <a:lnTo>
                  <a:pt x="1220" y="1579"/>
                </a:lnTo>
                <a:lnTo>
                  <a:pt x="1188" y="1606"/>
                </a:lnTo>
                <a:lnTo>
                  <a:pt x="1184" y="1610"/>
                </a:lnTo>
                <a:lnTo>
                  <a:pt x="1155" y="1635"/>
                </a:lnTo>
                <a:lnTo>
                  <a:pt x="1150" y="1640"/>
                </a:lnTo>
                <a:lnTo>
                  <a:pt x="1121" y="1670"/>
                </a:lnTo>
                <a:lnTo>
                  <a:pt x="1115" y="1675"/>
                </a:lnTo>
                <a:lnTo>
                  <a:pt x="1090" y="1703"/>
                </a:lnTo>
                <a:lnTo>
                  <a:pt x="1086" y="1709"/>
                </a:lnTo>
                <a:lnTo>
                  <a:pt x="1060" y="1740"/>
                </a:lnTo>
                <a:lnTo>
                  <a:pt x="1054" y="1747"/>
                </a:lnTo>
                <a:lnTo>
                  <a:pt x="1031" y="1778"/>
                </a:lnTo>
                <a:lnTo>
                  <a:pt x="1029" y="1782"/>
                </a:lnTo>
                <a:lnTo>
                  <a:pt x="1005" y="1816"/>
                </a:lnTo>
                <a:lnTo>
                  <a:pt x="1001" y="1825"/>
                </a:lnTo>
                <a:lnTo>
                  <a:pt x="979" y="1860"/>
                </a:lnTo>
                <a:lnTo>
                  <a:pt x="978" y="1861"/>
                </a:lnTo>
                <a:lnTo>
                  <a:pt x="958" y="1898"/>
                </a:lnTo>
                <a:lnTo>
                  <a:pt x="954" y="1907"/>
                </a:lnTo>
                <a:lnTo>
                  <a:pt x="936" y="1945"/>
                </a:lnTo>
                <a:lnTo>
                  <a:pt x="934" y="1948"/>
                </a:lnTo>
                <a:lnTo>
                  <a:pt x="919" y="1984"/>
                </a:lnTo>
                <a:lnTo>
                  <a:pt x="916" y="1994"/>
                </a:lnTo>
                <a:lnTo>
                  <a:pt x="901" y="2033"/>
                </a:lnTo>
                <a:lnTo>
                  <a:pt x="899" y="2039"/>
                </a:lnTo>
                <a:lnTo>
                  <a:pt x="888" y="2074"/>
                </a:lnTo>
                <a:lnTo>
                  <a:pt x="886" y="2083"/>
                </a:lnTo>
                <a:lnTo>
                  <a:pt x="875" y="2124"/>
                </a:lnTo>
                <a:lnTo>
                  <a:pt x="875" y="2126"/>
                </a:lnTo>
                <a:lnTo>
                  <a:pt x="879" y="2129"/>
                </a:lnTo>
                <a:lnTo>
                  <a:pt x="891" y="2132"/>
                </a:lnTo>
                <a:lnTo>
                  <a:pt x="921" y="2141"/>
                </a:lnTo>
                <a:lnTo>
                  <a:pt x="934" y="2145"/>
                </a:lnTo>
                <a:lnTo>
                  <a:pt x="966" y="2152"/>
                </a:lnTo>
                <a:lnTo>
                  <a:pt x="977" y="2155"/>
                </a:lnTo>
                <a:lnTo>
                  <a:pt x="1019" y="2162"/>
                </a:lnTo>
                <a:lnTo>
                  <a:pt x="1028" y="2163"/>
                </a:lnTo>
                <a:lnTo>
                  <a:pt x="1062" y="2168"/>
                </a:lnTo>
                <a:lnTo>
                  <a:pt x="1076" y="2169"/>
                </a:lnTo>
                <a:lnTo>
                  <a:pt x="1107" y="2172"/>
                </a:lnTo>
                <a:lnTo>
                  <a:pt x="1121" y="2172"/>
                </a:lnTo>
                <a:lnTo>
                  <a:pt x="1164" y="2173"/>
                </a:lnTo>
                <a:lnTo>
                  <a:pt x="1198" y="2173"/>
                </a:lnTo>
                <a:lnTo>
                  <a:pt x="1209" y="2172"/>
                </a:lnTo>
                <a:lnTo>
                  <a:pt x="1234" y="2171"/>
                </a:lnTo>
                <a:lnTo>
                  <a:pt x="1245" y="2170"/>
                </a:lnTo>
                <a:lnTo>
                  <a:pt x="1271" y="2168"/>
                </a:lnTo>
                <a:lnTo>
                  <a:pt x="1278" y="2167"/>
                </a:lnTo>
                <a:lnTo>
                  <a:pt x="1312" y="2161"/>
                </a:lnTo>
                <a:lnTo>
                  <a:pt x="1321" y="2160"/>
                </a:lnTo>
                <a:lnTo>
                  <a:pt x="1346" y="2156"/>
                </a:lnTo>
                <a:lnTo>
                  <a:pt x="1357" y="2152"/>
                </a:lnTo>
                <a:lnTo>
                  <a:pt x="1381" y="2147"/>
                </a:lnTo>
                <a:lnTo>
                  <a:pt x="1390" y="2145"/>
                </a:lnTo>
                <a:lnTo>
                  <a:pt x="1423" y="2136"/>
                </a:lnTo>
                <a:lnTo>
                  <a:pt x="1425" y="2136"/>
                </a:lnTo>
                <a:lnTo>
                  <a:pt x="1456" y="2126"/>
                </a:lnTo>
                <a:lnTo>
                  <a:pt x="1465" y="2122"/>
                </a:lnTo>
                <a:lnTo>
                  <a:pt x="1488" y="2114"/>
                </a:lnTo>
                <a:lnTo>
                  <a:pt x="1499" y="2110"/>
                </a:lnTo>
                <a:lnTo>
                  <a:pt x="1524" y="2100"/>
                </a:lnTo>
                <a:lnTo>
                  <a:pt x="1531" y="2097"/>
                </a:lnTo>
                <a:lnTo>
                  <a:pt x="1561" y="2083"/>
                </a:lnTo>
                <a:lnTo>
                  <a:pt x="1569" y="2079"/>
                </a:lnTo>
                <a:lnTo>
                  <a:pt x="1592" y="2068"/>
                </a:lnTo>
                <a:lnTo>
                  <a:pt x="1601" y="2062"/>
                </a:lnTo>
                <a:lnTo>
                  <a:pt x="1610" y="2057"/>
                </a:lnTo>
                <a:lnTo>
                  <a:pt x="1606" y="2054"/>
                </a:lnTo>
                <a:lnTo>
                  <a:pt x="1587" y="2033"/>
                </a:lnTo>
                <a:lnTo>
                  <a:pt x="1580" y="2025"/>
                </a:lnTo>
                <a:lnTo>
                  <a:pt x="1560" y="2004"/>
                </a:lnTo>
                <a:lnTo>
                  <a:pt x="1556" y="1999"/>
                </a:lnTo>
                <a:lnTo>
                  <a:pt x="1533" y="1973"/>
                </a:lnTo>
                <a:lnTo>
                  <a:pt x="1527" y="1967"/>
                </a:lnTo>
                <a:lnTo>
                  <a:pt x="1510" y="1945"/>
                </a:lnTo>
                <a:lnTo>
                  <a:pt x="1505" y="1937"/>
                </a:lnTo>
                <a:lnTo>
                  <a:pt x="1485" y="1911"/>
                </a:lnTo>
                <a:lnTo>
                  <a:pt x="1483" y="1909"/>
                </a:lnTo>
                <a:lnTo>
                  <a:pt x="1463" y="1880"/>
                </a:lnTo>
                <a:lnTo>
                  <a:pt x="1458" y="1872"/>
                </a:lnTo>
                <a:lnTo>
                  <a:pt x="1443" y="1849"/>
                </a:lnTo>
                <a:lnTo>
                  <a:pt x="1438" y="1842"/>
                </a:lnTo>
                <a:lnTo>
                  <a:pt x="1402" y="1780"/>
                </a:lnTo>
                <a:lnTo>
                  <a:pt x="1398" y="1772"/>
                </a:lnTo>
                <a:lnTo>
                  <a:pt x="1386" y="1748"/>
                </a:lnTo>
                <a:lnTo>
                  <a:pt x="1382" y="1739"/>
                </a:lnTo>
                <a:lnTo>
                  <a:pt x="1366" y="1708"/>
                </a:lnTo>
                <a:lnTo>
                  <a:pt x="1365" y="1706"/>
                </a:lnTo>
                <a:lnTo>
                  <a:pt x="1352" y="1675"/>
                </a:lnTo>
                <a:lnTo>
                  <a:pt x="1348" y="1666"/>
                </a:lnTo>
                <a:lnTo>
                  <a:pt x="1338" y="1640"/>
                </a:lnTo>
                <a:lnTo>
                  <a:pt x="1335" y="1633"/>
                </a:lnTo>
                <a:lnTo>
                  <a:pt x="1323" y="1599"/>
                </a:lnTo>
                <a:lnTo>
                  <a:pt x="1321" y="1595"/>
                </a:lnTo>
                <a:lnTo>
                  <a:pt x="1312" y="1565"/>
                </a:lnTo>
                <a:lnTo>
                  <a:pt x="1309" y="1556"/>
                </a:lnTo>
                <a:lnTo>
                  <a:pt x="1301" y="1528"/>
                </a:lnTo>
                <a:lnTo>
                  <a:pt x="1299" y="1523"/>
                </a:lnTo>
                <a:close/>
                <a:moveTo>
                  <a:pt x="1792" y="1379"/>
                </a:moveTo>
                <a:lnTo>
                  <a:pt x="1748" y="1380"/>
                </a:lnTo>
                <a:lnTo>
                  <a:pt x="1735" y="1380"/>
                </a:lnTo>
                <a:lnTo>
                  <a:pt x="1704" y="1383"/>
                </a:lnTo>
                <a:lnTo>
                  <a:pt x="1689" y="1385"/>
                </a:lnTo>
                <a:lnTo>
                  <a:pt x="1656" y="1389"/>
                </a:lnTo>
                <a:lnTo>
                  <a:pt x="1647" y="1390"/>
                </a:lnTo>
                <a:lnTo>
                  <a:pt x="1605" y="1398"/>
                </a:lnTo>
                <a:lnTo>
                  <a:pt x="1595" y="1400"/>
                </a:lnTo>
                <a:lnTo>
                  <a:pt x="1562" y="1408"/>
                </a:lnTo>
                <a:lnTo>
                  <a:pt x="1549" y="1412"/>
                </a:lnTo>
                <a:lnTo>
                  <a:pt x="1519" y="1421"/>
                </a:lnTo>
                <a:lnTo>
                  <a:pt x="1507" y="1424"/>
                </a:lnTo>
                <a:lnTo>
                  <a:pt x="1502" y="1426"/>
                </a:lnTo>
                <a:lnTo>
                  <a:pt x="1503" y="1432"/>
                </a:lnTo>
                <a:lnTo>
                  <a:pt x="1507" y="1445"/>
                </a:lnTo>
                <a:lnTo>
                  <a:pt x="1514" y="1474"/>
                </a:lnTo>
                <a:lnTo>
                  <a:pt x="1519" y="1488"/>
                </a:lnTo>
                <a:lnTo>
                  <a:pt x="1528" y="1520"/>
                </a:lnTo>
                <a:lnTo>
                  <a:pt x="1532" y="1529"/>
                </a:lnTo>
                <a:lnTo>
                  <a:pt x="1547" y="1570"/>
                </a:lnTo>
                <a:lnTo>
                  <a:pt x="1551" y="1579"/>
                </a:lnTo>
                <a:lnTo>
                  <a:pt x="1564" y="1610"/>
                </a:lnTo>
                <a:lnTo>
                  <a:pt x="1570" y="1623"/>
                </a:lnTo>
                <a:lnTo>
                  <a:pt x="1583" y="1650"/>
                </a:lnTo>
                <a:lnTo>
                  <a:pt x="1589" y="1662"/>
                </a:lnTo>
                <a:lnTo>
                  <a:pt x="1610" y="1699"/>
                </a:lnTo>
                <a:lnTo>
                  <a:pt x="1611" y="1702"/>
                </a:lnTo>
                <a:lnTo>
                  <a:pt x="1632" y="1736"/>
                </a:lnTo>
                <a:lnTo>
                  <a:pt x="1639" y="1747"/>
                </a:lnTo>
                <a:lnTo>
                  <a:pt x="1657" y="1772"/>
                </a:lnTo>
                <a:lnTo>
                  <a:pt x="1664" y="1783"/>
                </a:lnTo>
                <a:lnTo>
                  <a:pt x="1685" y="1811"/>
                </a:lnTo>
                <a:lnTo>
                  <a:pt x="1691" y="1818"/>
                </a:lnTo>
                <a:lnTo>
                  <a:pt x="1718" y="1850"/>
                </a:lnTo>
                <a:lnTo>
                  <a:pt x="1725" y="1859"/>
                </a:lnTo>
                <a:lnTo>
                  <a:pt x="1747" y="1882"/>
                </a:lnTo>
                <a:lnTo>
                  <a:pt x="1757" y="1893"/>
                </a:lnTo>
                <a:lnTo>
                  <a:pt x="1780" y="1914"/>
                </a:lnTo>
                <a:lnTo>
                  <a:pt x="1788" y="1923"/>
                </a:lnTo>
                <a:lnTo>
                  <a:pt x="1792" y="1925"/>
                </a:lnTo>
                <a:lnTo>
                  <a:pt x="1794" y="1923"/>
                </a:lnTo>
                <a:lnTo>
                  <a:pt x="1804" y="1914"/>
                </a:lnTo>
                <a:lnTo>
                  <a:pt x="1827" y="1893"/>
                </a:lnTo>
                <a:lnTo>
                  <a:pt x="1836" y="1882"/>
                </a:lnTo>
                <a:lnTo>
                  <a:pt x="1858" y="1859"/>
                </a:lnTo>
                <a:lnTo>
                  <a:pt x="1866" y="1850"/>
                </a:lnTo>
                <a:lnTo>
                  <a:pt x="1893" y="1818"/>
                </a:lnTo>
                <a:lnTo>
                  <a:pt x="1897" y="1811"/>
                </a:lnTo>
                <a:lnTo>
                  <a:pt x="1919" y="1783"/>
                </a:lnTo>
                <a:lnTo>
                  <a:pt x="1927" y="1772"/>
                </a:lnTo>
                <a:lnTo>
                  <a:pt x="1944" y="1747"/>
                </a:lnTo>
                <a:lnTo>
                  <a:pt x="1952" y="1736"/>
                </a:lnTo>
                <a:lnTo>
                  <a:pt x="1971" y="1702"/>
                </a:lnTo>
                <a:lnTo>
                  <a:pt x="1973" y="1699"/>
                </a:lnTo>
                <a:lnTo>
                  <a:pt x="1994" y="1662"/>
                </a:lnTo>
                <a:lnTo>
                  <a:pt x="2000" y="1650"/>
                </a:lnTo>
                <a:lnTo>
                  <a:pt x="2014" y="1623"/>
                </a:lnTo>
                <a:lnTo>
                  <a:pt x="2019" y="1610"/>
                </a:lnTo>
                <a:lnTo>
                  <a:pt x="2032" y="1579"/>
                </a:lnTo>
                <a:lnTo>
                  <a:pt x="2037" y="1570"/>
                </a:lnTo>
                <a:lnTo>
                  <a:pt x="2051" y="1529"/>
                </a:lnTo>
                <a:lnTo>
                  <a:pt x="2054" y="1520"/>
                </a:lnTo>
                <a:lnTo>
                  <a:pt x="2065" y="1488"/>
                </a:lnTo>
                <a:lnTo>
                  <a:pt x="2068" y="1474"/>
                </a:lnTo>
                <a:lnTo>
                  <a:pt x="2077" y="1445"/>
                </a:lnTo>
                <a:lnTo>
                  <a:pt x="2080" y="1432"/>
                </a:lnTo>
                <a:lnTo>
                  <a:pt x="2081" y="1426"/>
                </a:lnTo>
                <a:lnTo>
                  <a:pt x="2076" y="1424"/>
                </a:lnTo>
                <a:lnTo>
                  <a:pt x="2064" y="1421"/>
                </a:lnTo>
                <a:lnTo>
                  <a:pt x="2034" y="1412"/>
                </a:lnTo>
                <a:lnTo>
                  <a:pt x="2020" y="1408"/>
                </a:lnTo>
                <a:lnTo>
                  <a:pt x="1989" y="1400"/>
                </a:lnTo>
                <a:lnTo>
                  <a:pt x="1978" y="1398"/>
                </a:lnTo>
                <a:lnTo>
                  <a:pt x="1936" y="1390"/>
                </a:lnTo>
                <a:lnTo>
                  <a:pt x="1927" y="1389"/>
                </a:lnTo>
                <a:lnTo>
                  <a:pt x="1893" y="1385"/>
                </a:lnTo>
                <a:lnTo>
                  <a:pt x="1879" y="1383"/>
                </a:lnTo>
                <a:lnTo>
                  <a:pt x="1848" y="1380"/>
                </a:lnTo>
                <a:lnTo>
                  <a:pt x="1835" y="1380"/>
                </a:lnTo>
                <a:lnTo>
                  <a:pt x="1792" y="1379"/>
                </a:lnTo>
                <a:close/>
                <a:moveTo>
                  <a:pt x="1792" y="467"/>
                </a:moveTo>
                <a:lnTo>
                  <a:pt x="1772" y="484"/>
                </a:lnTo>
                <a:lnTo>
                  <a:pt x="1768" y="490"/>
                </a:lnTo>
                <a:lnTo>
                  <a:pt x="1754" y="504"/>
                </a:lnTo>
                <a:lnTo>
                  <a:pt x="1746" y="512"/>
                </a:lnTo>
                <a:lnTo>
                  <a:pt x="1735" y="524"/>
                </a:lnTo>
                <a:lnTo>
                  <a:pt x="1728" y="532"/>
                </a:lnTo>
                <a:lnTo>
                  <a:pt x="1717" y="543"/>
                </a:lnTo>
                <a:lnTo>
                  <a:pt x="1709" y="552"/>
                </a:lnTo>
                <a:lnTo>
                  <a:pt x="1699" y="564"/>
                </a:lnTo>
                <a:lnTo>
                  <a:pt x="1692" y="573"/>
                </a:lnTo>
                <a:lnTo>
                  <a:pt x="1683" y="585"/>
                </a:lnTo>
                <a:lnTo>
                  <a:pt x="1675" y="594"/>
                </a:lnTo>
                <a:lnTo>
                  <a:pt x="1667" y="606"/>
                </a:lnTo>
                <a:lnTo>
                  <a:pt x="1659" y="616"/>
                </a:lnTo>
                <a:lnTo>
                  <a:pt x="1650" y="628"/>
                </a:lnTo>
                <a:lnTo>
                  <a:pt x="1644" y="638"/>
                </a:lnTo>
                <a:lnTo>
                  <a:pt x="1635" y="651"/>
                </a:lnTo>
                <a:lnTo>
                  <a:pt x="1630" y="660"/>
                </a:lnTo>
                <a:lnTo>
                  <a:pt x="1619" y="678"/>
                </a:lnTo>
                <a:lnTo>
                  <a:pt x="1616" y="683"/>
                </a:lnTo>
                <a:lnTo>
                  <a:pt x="1602" y="705"/>
                </a:lnTo>
                <a:lnTo>
                  <a:pt x="1598" y="714"/>
                </a:lnTo>
                <a:lnTo>
                  <a:pt x="1589" y="729"/>
                </a:lnTo>
                <a:lnTo>
                  <a:pt x="1585" y="739"/>
                </a:lnTo>
                <a:lnTo>
                  <a:pt x="1577" y="753"/>
                </a:lnTo>
                <a:lnTo>
                  <a:pt x="1572" y="763"/>
                </a:lnTo>
                <a:lnTo>
                  <a:pt x="1567" y="777"/>
                </a:lnTo>
                <a:lnTo>
                  <a:pt x="1561" y="788"/>
                </a:lnTo>
                <a:lnTo>
                  <a:pt x="1556" y="801"/>
                </a:lnTo>
                <a:lnTo>
                  <a:pt x="1550" y="813"/>
                </a:lnTo>
                <a:lnTo>
                  <a:pt x="1545" y="826"/>
                </a:lnTo>
                <a:lnTo>
                  <a:pt x="1540" y="838"/>
                </a:lnTo>
                <a:lnTo>
                  <a:pt x="1535" y="852"/>
                </a:lnTo>
                <a:lnTo>
                  <a:pt x="1532" y="863"/>
                </a:lnTo>
                <a:lnTo>
                  <a:pt x="1526" y="878"/>
                </a:lnTo>
                <a:lnTo>
                  <a:pt x="1523" y="888"/>
                </a:lnTo>
                <a:lnTo>
                  <a:pt x="1518" y="906"/>
                </a:lnTo>
                <a:lnTo>
                  <a:pt x="1515" y="914"/>
                </a:lnTo>
                <a:lnTo>
                  <a:pt x="1508" y="940"/>
                </a:lnTo>
                <a:lnTo>
                  <a:pt x="1507" y="947"/>
                </a:lnTo>
                <a:lnTo>
                  <a:pt x="1501" y="966"/>
                </a:lnTo>
                <a:lnTo>
                  <a:pt x="1499" y="976"/>
                </a:lnTo>
                <a:lnTo>
                  <a:pt x="1496" y="992"/>
                </a:lnTo>
                <a:lnTo>
                  <a:pt x="1494" y="1003"/>
                </a:lnTo>
                <a:lnTo>
                  <a:pt x="1491" y="1019"/>
                </a:lnTo>
                <a:lnTo>
                  <a:pt x="1489" y="1030"/>
                </a:lnTo>
                <a:lnTo>
                  <a:pt x="1487" y="1047"/>
                </a:lnTo>
                <a:lnTo>
                  <a:pt x="1485" y="1059"/>
                </a:lnTo>
                <a:lnTo>
                  <a:pt x="1483" y="1074"/>
                </a:lnTo>
                <a:lnTo>
                  <a:pt x="1482" y="1086"/>
                </a:lnTo>
                <a:lnTo>
                  <a:pt x="1481" y="1101"/>
                </a:lnTo>
                <a:lnTo>
                  <a:pt x="1480" y="1113"/>
                </a:lnTo>
                <a:lnTo>
                  <a:pt x="1478" y="1129"/>
                </a:lnTo>
                <a:lnTo>
                  <a:pt x="1477" y="1140"/>
                </a:lnTo>
                <a:lnTo>
                  <a:pt x="1476" y="1160"/>
                </a:lnTo>
                <a:lnTo>
                  <a:pt x="1476" y="1168"/>
                </a:lnTo>
                <a:lnTo>
                  <a:pt x="1476" y="1197"/>
                </a:lnTo>
                <a:lnTo>
                  <a:pt x="1476" y="1203"/>
                </a:lnTo>
                <a:lnTo>
                  <a:pt x="1482" y="1202"/>
                </a:lnTo>
                <a:lnTo>
                  <a:pt x="1509" y="1195"/>
                </a:lnTo>
                <a:lnTo>
                  <a:pt x="1520" y="1192"/>
                </a:lnTo>
                <a:lnTo>
                  <a:pt x="1548" y="1185"/>
                </a:lnTo>
                <a:lnTo>
                  <a:pt x="1555" y="1184"/>
                </a:lnTo>
                <a:lnTo>
                  <a:pt x="1589" y="1177"/>
                </a:lnTo>
                <a:lnTo>
                  <a:pt x="1598" y="1175"/>
                </a:lnTo>
                <a:lnTo>
                  <a:pt x="1625" y="1171"/>
                </a:lnTo>
                <a:lnTo>
                  <a:pt x="1636" y="1170"/>
                </a:lnTo>
                <a:lnTo>
                  <a:pt x="1668" y="1165"/>
                </a:lnTo>
                <a:lnTo>
                  <a:pt x="1672" y="1165"/>
                </a:lnTo>
                <a:lnTo>
                  <a:pt x="1708" y="1162"/>
                </a:lnTo>
                <a:lnTo>
                  <a:pt x="1718" y="1161"/>
                </a:lnTo>
                <a:lnTo>
                  <a:pt x="1745" y="1160"/>
                </a:lnTo>
                <a:lnTo>
                  <a:pt x="1756" y="1160"/>
                </a:lnTo>
                <a:lnTo>
                  <a:pt x="1792" y="1159"/>
                </a:lnTo>
                <a:lnTo>
                  <a:pt x="1828" y="1160"/>
                </a:lnTo>
                <a:lnTo>
                  <a:pt x="1839" y="1160"/>
                </a:lnTo>
                <a:lnTo>
                  <a:pt x="1866" y="1161"/>
                </a:lnTo>
                <a:lnTo>
                  <a:pt x="1876" y="1162"/>
                </a:lnTo>
                <a:lnTo>
                  <a:pt x="1911" y="1165"/>
                </a:lnTo>
                <a:lnTo>
                  <a:pt x="1916" y="1165"/>
                </a:lnTo>
                <a:lnTo>
                  <a:pt x="1947" y="1170"/>
                </a:lnTo>
                <a:lnTo>
                  <a:pt x="1957" y="1171"/>
                </a:lnTo>
                <a:lnTo>
                  <a:pt x="1985" y="1175"/>
                </a:lnTo>
                <a:lnTo>
                  <a:pt x="1993" y="1177"/>
                </a:lnTo>
                <a:lnTo>
                  <a:pt x="2029" y="1184"/>
                </a:lnTo>
                <a:lnTo>
                  <a:pt x="2035" y="1185"/>
                </a:lnTo>
                <a:lnTo>
                  <a:pt x="2064" y="1192"/>
                </a:lnTo>
                <a:lnTo>
                  <a:pt x="2075" y="1195"/>
                </a:lnTo>
                <a:lnTo>
                  <a:pt x="2102" y="1202"/>
                </a:lnTo>
                <a:lnTo>
                  <a:pt x="2107" y="1203"/>
                </a:lnTo>
                <a:lnTo>
                  <a:pt x="2107" y="1197"/>
                </a:lnTo>
                <a:lnTo>
                  <a:pt x="2107" y="1168"/>
                </a:lnTo>
                <a:lnTo>
                  <a:pt x="2106" y="1160"/>
                </a:lnTo>
                <a:lnTo>
                  <a:pt x="2106" y="1140"/>
                </a:lnTo>
                <a:lnTo>
                  <a:pt x="2105" y="1129"/>
                </a:lnTo>
                <a:lnTo>
                  <a:pt x="2104" y="1113"/>
                </a:lnTo>
                <a:lnTo>
                  <a:pt x="2103" y="1101"/>
                </a:lnTo>
                <a:lnTo>
                  <a:pt x="2102" y="1086"/>
                </a:lnTo>
                <a:lnTo>
                  <a:pt x="2100" y="1074"/>
                </a:lnTo>
                <a:lnTo>
                  <a:pt x="2099" y="1059"/>
                </a:lnTo>
                <a:lnTo>
                  <a:pt x="2096" y="1047"/>
                </a:lnTo>
                <a:lnTo>
                  <a:pt x="2094" y="1030"/>
                </a:lnTo>
                <a:lnTo>
                  <a:pt x="2092" y="1019"/>
                </a:lnTo>
                <a:lnTo>
                  <a:pt x="2089" y="1003"/>
                </a:lnTo>
                <a:lnTo>
                  <a:pt x="2087" y="992"/>
                </a:lnTo>
                <a:lnTo>
                  <a:pt x="2083" y="976"/>
                </a:lnTo>
                <a:lnTo>
                  <a:pt x="2081" y="966"/>
                </a:lnTo>
                <a:lnTo>
                  <a:pt x="2077" y="947"/>
                </a:lnTo>
                <a:lnTo>
                  <a:pt x="2075" y="940"/>
                </a:lnTo>
                <a:lnTo>
                  <a:pt x="2068" y="914"/>
                </a:lnTo>
                <a:lnTo>
                  <a:pt x="2066" y="906"/>
                </a:lnTo>
                <a:lnTo>
                  <a:pt x="2060" y="888"/>
                </a:lnTo>
                <a:lnTo>
                  <a:pt x="2056" y="878"/>
                </a:lnTo>
                <a:lnTo>
                  <a:pt x="2052" y="863"/>
                </a:lnTo>
                <a:lnTo>
                  <a:pt x="2047" y="852"/>
                </a:lnTo>
                <a:lnTo>
                  <a:pt x="2042" y="838"/>
                </a:lnTo>
                <a:lnTo>
                  <a:pt x="2038" y="826"/>
                </a:lnTo>
                <a:lnTo>
                  <a:pt x="2032" y="813"/>
                </a:lnTo>
                <a:lnTo>
                  <a:pt x="2028" y="801"/>
                </a:lnTo>
                <a:lnTo>
                  <a:pt x="2022" y="788"/>
                </a:lnTo>
                <a:lnTo>
                  <a:pt x="2017" y="777"/>
                </a:lnTo>
                <a:lnTo>
                  <a:pt x="2010" y="763"/>
                </a:lnTo>
                <a:lnTo>
                  <a:pt x="2005" y="753"/>
                </a:lnTo>
                <a:lnTo>
                  <a:pt x="1998" y="739"/>
                </a:lnTo>
                <a:lnTo>
                  <a:pt x="1993" y="729"/>
                </a:lnTo>
                <a:lnTo>
                  <a:pt x="1985" y="714"/>
                </a:lnTo>
                <a:lnTo>
                  <a:pt x="1981" y="705"/>
                </a:lnTo>
                <a:lnTo>
                  <a:pt x="1968" y="683"/>
                </a:lnTo>
                <a:lnTo>
                  <a:pt x="1965" y="678"/>
                </a:lnTo>
                <a:lnTo>
                  <a:pt x="1954" y="660"/>
                </a:lnTo>
                <a:lnTo>
                  <a:pt x="1947" y="651"/>
                </a:lnTo>
                <a:lnTo>
                  <a:pt x="1939" y="638"/>
                </a:lnTo>
                <a:lnTo>
                  <a:pt x="1932" y="628"/>
                </a:lnTo>
                <a:lnTo>
                  <a:pt x="1923" y="616"/>
                </a:lnTo>
                <a:lnTo>
                  <a:pt x="1917" y="606"/>
                </a:lnTo>
                <a:lnTo>
                  <a:pt x="1907" y="594"/>
                </a:lnTo>
                <a:lnTo>
                  <a:pt x="1901" y="585"/>
                </a:lnTo>
                <a:lnTo>
                  <a:pt x="1891" y="573"/>
                </a:lnTo>
                <a:lnTo>
                  <a:pt x="1883" y="564"/>
                </a:lnTo>
                <a:lnTo>
                  <a:pt x="1873" y="552"/>
                </a:lnTo>
                <a:lnTo>
                  <a:pt x="1866" y="543"/>
                </a:lnTo>
                <a:lnTo>
                  <a:pt x="1856" y="532"/>
                </a:lnTo>
                <a:lnTo>
                  <a:pt x="1848" y="524"/>
                </a:lnTo>
                <a:lnTo>
                  <a:pt x="1836" y="512"/>
                </a:lnTo>
                <a:lnTo>
                  <a:pt x="1830" y="504"/>
                </a:lnTo>
                <a:lnTo>
                  <a:pt x="1816" y="490"/>
                </a:lnTo>
                <a:lnTo>
                  <a:pt x="1810" y="484"/>
                </a:lnTo>
                <a:lnTo>
                  <a:pt x="1792" y="467"/>
                </a:lnTo>
                <a:close/>
                <a:moveTo>
                  <a:pt x="1164" y="0"/>
                </a:moveTo>
                <a:lnTo>
                  <a:pt x="1189" y="2"/>
                </a:lnTo>
                <a:lnTo>
                  <a:pt x="1212" y="10"/>
                </a:lnTo>
                <a:lnTo>
                  <a:pt x="1233" y="23"/>
                </a:lnTo>
                <a:lnTo>
                  <a:pt x="1250" y="41"/>
                </a:lnTo>
                <a:lnTo>
                  <a:pt x="1263" y="60"/>
                </a:lnTo>
                <a:lnTo>
                  <a:pt x="1271" y="84"/>
                </a:lnTo>
                <a:lnTo>
                  <a:pt x="1274" y="109"/>
                </a:lnTo>
                <a:lnTo>
                  <a:pt x="1271" y="134"/>
                </a:lnTo>
                <a:lnTo>
                  <a:pt x="1263" y="157"/>
                </a:lnTo>
                <a:lnTo>
                  <a:pt x="1250" y="178"/>
                </a:lnTo>
                <a:lnTo>
                  <a:pt x="1233" y="195"/>
                </a:lnTo>
                <a:lnTo>
                  <a:pt x="1212" y="208"/>
                </a:lnTo>
                <a:lnTo>
                  <a:pt x="1189" y="216"/>
                </a:lnTo>
                <a:lnTo>
                  <a:pt x="1164" y="219"/>
                </a:lnTo>
                <a:lnTo>
                  <a:pt x="1087" y="222"/>
                </a:lnTo>
                <a:lnTo>
                  <a:pt x="1011" y="232"/>
                </a:lnTo>
                <a:lnTo>
                  <a:pt x="938" y="247"/>
                </a:lnTo>
                <a:lnTo>
                  <a:pt x="866" y="269"/>
                </a:lnTo>
                <a:lnTo>
                  <a:pt x="796" y="296"/>
                </a:lnTo>
                <a:lnTo>
                  <a:pt x="730" y="328"/>
                </a:lnTo>
                <a:lnTo>
                  <a:pt x="667" y="366"/>
                </a:lnTo>
                <a:lnTo>
                  <a:pt x="607" y="408"/>
                </a:lnTo>
                <a:lnTo>
                  <a:pt x="550" y="455"/>
                </a:lnTo>
                <a:lnTo>
                  <a:pt x="497" y="506"/>
                </a:lnTo>
                <a:lnTo>
                  <a:pt x="447" y="561"/>
                </a:lnTo>
                <a:lnTo>
                  <a:pt x="403" y="619"/>
                </a:lnTo>
                <a:lnTo>
                  <a:pt x="361" y="682"/>
                </a:lnTo>
                <a:lnTo>
                  <a:pt x="325" y="748"/>
                </a:lnTo>
                <a:lnTo>
                  <a:pt x="295" y="816"/>
                </a:lnTo>
                <a:lnTo>
                  <a:pt x="269" y="888"/>
                </a:lnTo>
                <a:lnTo>
                  <a:pt x="248" y="962"/>
                </a:lnTo>
                <a:lnTo>
                  <a:pt x="233" y="1038"/>
                </a:lnTo>
                <a:lnTo>
                  <a:pt x="223" y="1116"/>
                </a:lnTo>
                <a:lnTo>
                  <a:pt x="220" y="1197"/>
                </a:lnTo>
                <a:lnTo>
                  <a:pt x="223" y="1275"/>
                </a:lnTo>
                <a:lnTo>
                  <a:pt x="232" y="1352"/>
                </a:lnTo>
                <a:lnTo>
                  <a:pt x="247" y="1428"/>
                </a:lnTo>
                <a:lnTo>
                  <a:pt x="268" y="1502"/>
                </a:lnTo>
                <a:lnTo>
                  <a:pt x="293" y="1574"/>
                </a:lnTo>
                <a:lnTo>
                  <a:pt x="324" y="1644"/>
                </a:lnTo>
                <a:lnTo>
                  <a:pt x="360" y="1709"/>
                </a:lnTo>
                <a:lnTo>
                  <a:pt x="401" y="1772"/>
                </a:lnTo>
                <a:lnTo>
                  <a:pt x="447" y="1832"/>
                </a:lnTo>
                <a:lnTo>
                  <a:pt x="497" y="1888"/>
                </a:lnTo>
                <a:lnTo>
                  <a:pt x="550" y="1939"/>
                </a:lnTo>
                <a:lnTo>
                  <a:pt x="609" y="1987"/>
                </a:lnTo>
                <a:lnTo>
                  <a:pt x="671" y="2031"/>
                </a:lnTo>
                <a:lnTo>
                  <a:pt x="681" y="1997"/>
                </a:lnTo>
                <a:lnTo>
                  <a:pt x="684" y="1987"/>
                </a:lnTo>
                <a:lnTo>
                  <a:pt x="692" y="1963"/>
                </a:lnTo>
                <a:lnTo>
                  <a:pt x="696" y="1952"/>
                </a:lnTo>
                <a:lnTo>
                  <a:pt x="705" y="1928"/>
                </a:lnTo>
                <a:lnTo>
                  <a:pt x="708" y="1919"/>
                </a:lnTo>
                <a:lnTo>
                  <a:pt x="720" y="1889"/>
                </a:lnTo>
                <a:lnTo>
                  <a:pt x="721" y="1887"/>
                </a:lnTo>
                <a:lnTo>
                  <a:pt x="735" y="1855"/>
                </a:lnTo>
                <a:lnTo>
                  <a:pt x="739" y="1847"/>
                </a:lnTo>
                <a:lnTo>
                  <a:pt x="751" y="1823"/>
                </a:lnTo>
                <a:lnTo>
                  <a:pt x="755" y="1813"/>
                </a:lnTo>
                <a:lnTo>
                  <a:pt x="767" y="1790"/>
                </a:lnTo>
                <a:lnTo>
                  <a:pt x="771" y="1782"/>
                </a:lnTo>
                <a:lnTo>
                  <a:pt x="785" y="1756"/>
                </a:lnTo>
                <a:lnTo>
                  <a:pt x="788" y="1751"/>
                </a:lnTo>
                <a:lnTo>
                  <a:pt x="806" y="1721"/>
                </a:lnTo>
                <a:lnTo>
                  <a:pt x="809" y="1715"/>
                </a:lnTo>
                <a:lnTo>
                  <a:pt x="825" y="1691"/>
                </a:lnTo>
                <a:lnTo>
                  <a:pt x="830" y="1683"/>
                </a:lnTo>
                <a:lnTo>
                  <a:pt x="844" y="1662"/>
                </a:lnTo>
                <a:lnTo>
                  <a:pt x="851" y="1653"/>
                </a:lnTo>
                <a:lnTo>
                  <a:pt x="867" y="1631"/>
                </a:lnTo>
                <a:lnTo>
                  <a:pt x="870" y="1625"/>
                </a:lnTo>
                <a:lnTo>
                  <a:pt x="892" y="1597"/>
                </a:lnTo>
                <a:lnTo>
                  <a:pt x="895" y="1594"/>
                </a:lnTo>
                <a:lnTo>
                  <a:pt x="914" y="1571"/>
                </a:lnTo>
                <a:lnTo>
                  <a:pt x="920" y="1563"/>
                </a:lnTo>
                <a:lnTo>
                  <a:pt x="938" y="1545"/>
                </a:lnTo>
                <a:lnTo>
                  <a:pt x="944" y="1536"/>
                </a:lnTo>
                <a:lnTo>
                  <a:pt x="963" y="1516"/>
                </a:lnTo>
                <a:lnTo>
                  <a:pt x="968" y="1511"/>
                </a:lnTo>
                <a:lnTo>
                  <a:pt x="993" y="1486"/>
                </a:lnTo>
                <a:lnTo>
                  <a:pt x="994" y="1485"/>
                </a:lnTo>
                <a:lnTo>
                  <a:pt x="1018" y="1462"/>
                </a:lnTo>
                <a:lnTo>
                  <a:pt x="1025" y="1455"/>
                </a:lnTo>
                <a:lnTo>
                  <a:pt x="1044" y="1439"/>
                </a:lnTo>
                <a:lnTo>
                  <a:pt x="1052" y="1433"/>
                </a:lnTo>
                <a:lnTo>
                  <a:pt x="1072" y="1416"/>
                </a:lnTo>
                <a:lnTo>
                  <a:pt x="1079" y="1410"/>
                </a:lnTo>
                <a:lnTo>
                  <a:pt x="1135" y="1369"/>
                </a:lnTo>
                <a:lnTo>
                  <a:pt x="1142" y="1362"/>
                </a:lnTo>
                <a:lnTo>
                  <a:pt x="1163" y="1349"/>
                </a:lnTo>
                <a:lnTo>
                  <a:pt x="1173" y="1342"/>
                </a:lnTo>
                <a:lnTo>
                  <a:pt x="1193" y="1329"/>
                </a:lnTo>
                <a:lnTo>
                  <a:pt x="1202" y="1324"/>
                </a:lnTo>
                <a:lnTo>
                  <a:pt x="1228" y="1309"/>
                </a:lnTo>
                <a:lnTo>
                  <a:pt x="1233" y="1307"/>
                </a:lnTo>
                <a:lnTo>
                  <a:pt x="1260" y="1291"/>
                </a:lnTo>
                <a:lnTo>
                  <a:pt x="1259" y="1288"/>
                </a:lnTo>
                <a:lnTo>
                  <a:pt x="1258" y="1258"/>
                </a:lnTo>
                <a:lnTo>
                  <a:pt x="1257" y="1242"/>
                </a:lnTo>
                <a:lnTo>
                  <a:pt x="1255" y="1197"/>
                </a:lnTo>
                <a:lnTo>
                  <a:pt x="1259" y="1116"/>
                </a:lnTo>
                <a:lnTo>
                  <a:pt x="1266" y="1037"/>
                </a:lnTo>
                <a:lnTo>
                  <a:pt x="1279" y="957"/>
                </a:lnTo>
                <a:lnTo>
                  <a:pt x="1297" y="880"/>
                </a:lnTo>
                <a:lnTo>
                  <a:pt x="1320" y="805"/>
                </a:lnTo>
                <a:lnTo>
                  <a:pt x="1348" y="731"/>
                </a:lnTo>
                <a:lnTo>
                  <a:pt x="1379" y="660"/>
                </a:lnTo>
                <a:lnTo>
                  <a:pt x="1416" y="590"/>
                </a:lnTo>
                <a:lnTo>
                  <a:pt x="1458" y="523"/>
                </a:lnTo>
                <a:lnTo>
                  <a:pt x="1503" y="459"/>
                </a:lnTo>
                <a:lnTo>
                  <a:pt x="1552" y="397"/>
                </a:lnTo>
                <a:lnTo>
                  <a:pt x="1606" y="340"/>
                </a:lnTo>
                <a:lnTo>
                  <a:pt x="1663" y="287"/>
                </a:lnTo>
                <a:lnTo>
                  <a:pt x="1724" y="235"/>
                </a:lnTo>
                <a:lnTo>
                  <a:pt x="1793" y="187"/>
                </a:lnTo>
                <a:lnTo>
                  <a:pt x="1865" y="144"/>
                </a:lnTo>
                <a:lnTo>
                  <a:pt x="1939" y="106"/>
                </a:lnTo>
                <a:lnTo>
                  <a:pt x="2015" y="73"/>
                </a:lnTo>
                <a:lnTo>
                  <a:pt x="2092" y="47"/>
                </a:lnTo>
                <a:lnTo>
                  <a:pt x="2171" y="27"/>
                </a:lnTo>
                <a:lnTo>
                  <a:pt x="2253" y="11"/>
                </a:lnTo>
                <a:lnTo>
                  <a:pt x="2336" y="2"/>
                </a:lnTo>
                <a:lnTo>
                  <a:pt x="2419" y="0"/>
                </a:lnTo>
                <a:lnTo>
                  <a:pt x="2506" y="3"/>
                </a:lnTo>
                <a:lnTo>
                  <a:pt x="2591" y="13"/>
                </a:lnTo>
                <a:lnTo>
                  <a:pt x="2674" y="28"/>
                </a:lnTo>
                <a:lnTo>
                  <a:pt x="2755" y="50"/>
                </a:lnTo>
                <a:lnTo>
                  <a:pt x="2834" y="78"/>
                </a:lnTo>
                <a:lnTo>
                  <a:pt x="2909" y="110"/>
                </a:lnTo>
                <a:lnTo>
                  <a:pt x="2983" y="148"/>
                </a:lnTo>
                <a:lnTo>
                  <a:pt x="3053" y="192"/>
                </a:lnTo>
                <a:lnTo>
                  <a:pt x="3119" y="241"/>
                </a:lnTo>
                <a:lnTo>
                  <a:pt x="3182" y="293"/>
                </a:lnTo>
                <a:lnTo>
                  <a:pt x="3242" y="351"/>
                </a:lnTo>
                <a:lnTo>
                  <a:pt x="3297" y="412"/>
                </a:lnTo>
                <a:lnTo>
                  <a:pt x="3348" y="477"/>
                </a:lnTo>
                <a:lnTo>
                  <a:pt x="3395" y="545"/>
                </a:lnTo>
                <a:lnTo>
                  <a:pt x="3438" y="617"/>
                </a:lnTo>
                <a:lnTo>
                  <a:pt x="3475" y="692"/>
                </a:lnTo>
                <a:lnTo>
                  <a:pt x="3507" y="770"/>
                </a:lnTo>
                <a:lnTo>
                  <a:pt x="3533" y="851"/>
                </a:lnTo>
                <a:lnTo>
                  <a:pt x="3555" y="935"/>
                </a:lnTo>
                <a:lnTo>
                  <a:pt x="3570" y="1019"/>
                </a:lnTo>
                <a:lnTo>
                  <a:pt x="3580" y="1108"/>
                </a:lnTo>
                <a:lnTo>
                  <a:pt x="3583" y="1197"/>
                </a:lnTo>
                <a:lnTo>
                  <a:pt x="3580" y="1283"/>
                </a:lnTo>
                <a:lnTo>
                  <a:pt x="3572" y="1369"/>
                </a:lnTo>
                <a:lnTo>
                  <a:pt x="3556" y="1452"/>
                </a:lnTo>
                <a:lnTo>
                  <a:pt x="3536" y="1535"/>
                </a:lnTo>
                <a:lnTo>
                  <a:pt x="3509" y="1616"/>
                </a:lnTo>
                <a:lnTo>
                  <a:pt x="3478" y="1695"/>
                </a:lnTo>
                <a:lnTo>
                  <a:pt x="3440" y="1772"/>
                </a:lnTo>
                <a:lnTo>
                  <a:pt x="3397" y="1846"/>
                </a:lnTo>
                <a:lnTo>
                  <a:pt x="3383" y="1863"/>
                </a:lnTo>
                <a:lnTo>
                  <a:pt x="3367" y="1877"/>
                </a:lnTo>
                <a:lnTo>
                  <a:pt x="3348" y="1888"/>
                </a:lnTo>
                <a:lnTo>
                  <a:pt x="3329" y="1895"/>
                </a:lnTo>
                <a:lnTo>
                  <a:pt x="3307" y="1897"/>
                </a:lnTo>
                <a:lnTo>
                  <a:pt x="3286" y="1896"/>
                </a:lnTo>
                <a:lnTo>
                  <a:pt x="3266" y="1890"/>
                </a:lnTo>
                <a:lnTo>
                  <a:pt x="3245" y="1881"/>
                </a:lnTo>
                <a:lnTo>
                  <a:pt x="3228" y="1867"/>
                </a:lnTo>
                <a:lnTo>
                  <a:pt x="3214" y="1850"/>
                </a:lnTo>
                <a:lnTo>
                  <a:pt x="3204" y="1832"/>
                </a:lnTo>
                <a:lnTo>
                  <a:pt x="3196" y="1812"/>
                </a:lnTo>
                <a:lnTo>
                  <a:pt x="3194" y="1790"/>
                </a:lnTo>
                <a:lnTo>
                  <a:pt x="3195" y="1770"/>
                </a:lnTo>
                <a:lnTo>
                  <a:pt x="3201" y="1749"/>
                </a:lnTo>
                <a:lnTo>
                  <a:pt x="3210" y="1728"/>
                </a:lnTo>
                <a:lnTo>
                  <a:pt x="3246" y="1669"/>
                </a:lnTo>
                <a:lnTo>
                  <a:pt x="3277" y="1606"/>
                </a:lnTo>
                <a:lnTo>
                  <a:pt x="3303" y="1540"/>
                </a:lnTo>
                <a:lnTo>
                  <a:pt x="3325" y="1474"/>
                </a:lnTo>
                <a:lnTo>
                  <a:pt x="3341" y="1407"/>
                </a:lnTo>
                <a:lnTo>
                  <a:pt x="3353" y="1337"/>
                </a:lnTo>
                <a:lnTo>
                  <a:pt x="3360" y="1267"/>
                </a:lnTo>
                <a:lnTo>
                  <a:pt x="3363" y="1197"/>
                </a:lnTo>
                <a:lnTo>
                  <a:pt x="3359" y="1116"/>
                </a:lnTo>
                <a:lnTo>
                  <a:pt x="3351" y="1038"/>
                </a:lnTo>
                <a:lnTo>
                  <a:pt x="3335" y="962"/>
                </a:lnTo>
                <a:lnTo>
                  <a:pt x="3315" y="888"/>
                </a:lnTo>
                <a:lnTo>
                  <a:pt x="3289" y="816"/>
                </a:lnTo>
                <a:lnTo>
                  <a:pt x="3257" y="748"/>
                </a:lnTo>
                <a:lnTo>
                  <a:pt x="3221" y="682"/>
                </a:lnTo>
                <a:lnTo>
                  <a:pt x="3181" y="619"/>
                </a:lnTo>
                <a:lnTo>
                  <a:pt x="3135" y="561"/>
                </a:lnTo>
                <a:lnTo>
                  <a:pt x="3086" y="506"/>
                </a:lnTo>
                <a:lnTo>
                  <a:pt x="3033" y="455"/>
                </a:lnTo>
                <a:lnTo>
                  <a:pt x="2976" y="408"/>
                </a:lnTo>
                <a:lnTo>
                  <a:pt x="2916" y="366"/>
                </a:lnTo>
                <a:lnTo>
                  <a:pt x="2852" y="329"/>
                </a:lnTo>
                <a:lnTo>
                  <a:pt x="2786" y="296"/>
                </a:lnTo>
                <a:lnTo>
                  <a:pt x="2718" y="269"/>
                </a:lnTo>
                <a:lnTo>
                  <a:pt x="2646" y="247"/>
                </a:lnTo>
                <a:lnTo>
                  <a:pt x="2572" y="232"/>
                </a:lnTo>
                <a:lnTo>
                  <a:pt x="2497" y="222"/>
                </a:lnTo>
                <a:lnTo>
                  <a:pt x="2419" y="219"/>
                </a:lnTo>
                <a:lnTo>
                  <a:pt x="2352" y="221"/>
                </a:lnTo>
                <a:lnTo>
                  <a:pt x="2286" y="229"/>
                </a:lnTo>
                <a:lnTo>
                  <a:pt x="2220" y="241"/>
                </a:lnTo>
                <a:lnTo>
                  <a:pt x="2156" y="257"/>
                </a:lnTo>
                <a:lnTo>
                  <a:pt x="2093" y="279"/>
                </a:lnTo>
                <a:lnTo>
                  <a:pt x="2032" y="305"/>
                </a:lnTo>
                <a:lnTo>
                  <a:pt x="1972" y="336"/>
                </a:lnTo>
                <a:lnTo>
                  <a:pt x="1982" y="345"/>
                </a:lnTo>
                <a:lnTo>
                  <a:pt x="1990" y="353"/>
                </a:lnTo>
                <a:lnTo>
                  <a:pt x="2006" y="370"/>
                </a:lnTo>
                <a:lnTo>
                  <a:pt x="2011" y="377"/>
                </a:lnTo>
                <a:lnTo>
                  <a:pt x="2033" y="402"/>
                </a:lnTo>
                <a:lnTo>
                  <a:pt x="2037" y="405"/>
                </a:lnTo>
                <a:lnTo>
                  <a:pt x="2054" y="426"/>
                </a:lnTo>
                <a:lnTo>
                  <a:pt x="2062" y="434"/>
                </a:lnTo>
                <a:lnTo>
                  <a:pt x="2073" y="452"/>
                </a:lnTo>
                <a:lnTo>
                  <a:pt x="2082" y="462"/>
                </a:lnTo>
                <a:lnTo>
                  <a:pt x="2093" y="477"/>
                </a:lnTo>
                <a:lnTo>
                  <a:pt x="2101" y="488"/>
                </a:lnTo>
                <a:lnTo>
                  <a:pt x="2113" y="504"/>
                </a:lnTo>
                <a:lnTo>
                  <a:pt x="2119" y="515"/>
                </a:lnTo>
                <a:lnTo>
                  <a:pt x="2131" y="532"/>
                </a:lnTo>
                <a:lnTo>
                  <a:pt x="2138" y="542"/>
                </a:lnTo>
                <a:lnTo>
                  <a:pt x="2152" y="565"/>
                </a:lnTo>
                <a:lnTo>
                  <a:pt x="2154" y="569"/>
                </a:lnTo>
                <a:lnTo>
                  <a:pt x="2170" y="596"/>
                </a:lnTo>
                <a:lnTo>
                  <a:pt x="2176" y="606"/>
                </a:lnTo>
                <a:lnTo>
                  <a:pt x="2186" y="625"/>
                </a:lnTo>
                <a:lnTo>
                  <a:pt x="2192" y="637"/>
                </a:lnTo>
                <a:lnTo>
                  <a:pt x="2200" y="654"/>
                </a:lnTo>
                <a:lnTo>
                  <a:pt x="2206" y="666"/>
                </a:lnTo>
                <a:lnTo>
                  <a:pt x="2214" y="683"/>
                </a:lnTo>
                <a:lnTo>
                  <a:pt x="2220" y="695"/>
                </a:lnTo>
                <a:lnTo>
                  <a:pt x="2228" y="714"/>
                </a:lnTo>
                <a:lnTo>
                  <a:pt x="2232" y="725"/>
                </a:lnTo>
                <a:lnTo>
                  <a:pt x="2241" y="747"/>
                </a:lnTo>
                <a:lnTo>
                  <a:pt x="2245" y="755"/>
                </a:lnTo>
                <a:lnTo>
                  <a:pt x="2256" y="785"/>
                </a:lnTo>
                <a:lnTo>
                  <a:pt x="2260" y="794"/>
                </a:lnTo>
                <a:lnTo>
                  <a:pt x="2266" y="816"/>
                </a:lnTo>
                <a:lnTo>
                  <a:pt x="2270" y="828"/>
                </a:lnTo>
                <a:lnTo>
                  <a:pt x="2276" y="847"/>
                </a:lnTo>
                <a:lnTo>
                  <a:pt x="2280" y="860"/>
                </a:lnTo>
                <a:lnTo>
                  <a:pt x="2285" y="878"/>
                </a:lnTo>
                <a:lnTo>
                  <a:pt x="2289" y="891"/>
                </a:lnTo>
                <a:lnTo>
                  <a:pt x="2293" y="911"/>
                </a:lnTo>
                <a:lnTo>
                  <a:pt x="2297" y="923"/>
                </a:lnTo>
                <a:lnTo>
                  <a:pt x="2301" y="944"/>
                </a:lnTo>
                <a:lnTo>
                  <a:pt x="2303" y="954"/>
                </a:lnTo>
                <a:lnTo>
                  <a:pt x="2310" y="987"/>
                </a:lnTo>
                <a:lnTo>
                  <a:pt x="2311" y="993"/>
                </a:lnTo>
                <a:lnTo>
                  <a:pt x="2314" y="1018"/>
                </a:lnTo>
                <a:lnTo>
                  <a:pt x="2316" y="1030"/>
                </a:lnTo>
                <a:lnTo>
                  <a:pt x="2318" y="1051"/>
                </a:lnTo>
                <a:lnTo>
                  <a:pt x="2320" y="1064"/>
                </a:lnTo>
                <a:lnTo>
                  <a:pt x="2323" y="1085"/>
                </a:lnTo>
                <a:lnTo>
                  <a:pt x="2324" y="1098"/>
                </a:lnTo>
                <a:lnTo>
                  <a:pt x="2325" y="1117"/>
                </a:lnTo>
                <a:lnTo>
                  <a:pt x="2326" y="1130"/>
                </a:lnTo>
                <a:lnTo>
                  <a:pt x="2327" y="1152"/>
                </a:lnTo>
                <a:lnTo>
                  <a:pt x="2327" y="1163"/>
                </a:lnTo>
                <a:lnTo>
                  <a:pt x="2327" y="1197"/>
                </a:lnTo>
                <a:lnTo>
                  <a:pt x="2327" y="1242"/>
                </a:lnTo>
                <a:lnTo>
                  <a:pt x="2326" y="1257"/>
                </a:lnTo>
                <a:lnTo>
                  <a:pt x="2324" y="1288"/>
                </a:lnTo>
                <a:lnTo>
                  <a:pt x="2324" y="1291"/>
                </a:lnTo>
                <a:lnTo>
                  <a:pt x="2341" y="1301"/>
                </a:lnTo>
                <a:lnTo>
                  <a:pt x="2353" y="1308"/>
                </a:lnTo>
                <a:lnTo>
                  <a:pt x="2378" y="1322"/>
                </a:lnTo>
                <a:lnTo>
                  <a:pt x="2385" y="1326"/>
                </a:lnTo>
                <a:lnTo>
                  <a:pt x="2415" y="1346"/>
                </a:lnTo>
                <a:lnTo>
                  <a:pt x="2423" y="1350"/>
                </a:lnTo>
                <a:lnTo>
                  <a:pt x="2444" y="1365"/>
                </a:lnTo>
                <a:lnTo>
                  <a:pt x="2455" y="1373"/>
                </a:lnTo>
                <a:lnTo>
                  <a:pt x="2474" y="1387"/>
                </a:lnTo>
                <a:lnTo>
                  <a:pt x="2486" y="1396"/>
                </a:lnTo>
                <a:lnTo>
                  <a:pt x="2503" y="1409"/>
                </a:lnTo>
                <a:lnTo>
                  <a:pt x="2514" y="1419"/>
                </a:lnTo>
                <a:lnTo>
                  <a:pt x="2530" y="1432"/>
                </a:lnTo>
                <a:lnTo>
                  <a:pt x="2542" y="1442"/>
                </a:lnTo>
                <a:lnTo>
                  <a:pt x="2558" y="1457"/>
                </a:lnTo>
                <a:lnTo>
                  <a:pt x="2570" y="1466"/>
                </a:lnTo>
                <a:lnTo>
                  <a:pt x="2585" y="1481"/>
                </a:lnTo>
                <a:lnTo>
                  <a:pt x="2596" y="1491"/>
                </a:lnTo>
                <a:lnTo>
                  <a:pt x="2610" y="1507"/>
                </a:lnTo>
                <a:lnTo>
                  <a:pt x="2621" y="1517"/>
                </a:lnTo>
                <a:lnTo>
                  <a:pt x="2636" y="1533"/>
                </a:lnTo>
                <a:lnTo>
                  <a:pt x="2646" y="1545"/>
                </a:lnTo>
                <a:lnTo>
                  <a:pt x="2660" y="1560"/>
                </a:lnTo>
                <a:lnTo>
                  <a:pt x="2670" y="1572"/>
                </a:lnTo>
                <a:lnTo>
                  <a:pt x="2684" y="1588"/>
                </a:lnTo>
                <a:lnTo>
                  <a:pt x="2693" y="1599"/>
                </a:lnTo>
                <a:lnTo>
                  <a:pt x="2707" y="1619"/>
                </a:lnTo>
                <a:lnTo>
                  <a:pt x="2714" y="1628"/>
                </a:lnTo>
                <a:lnTo>
                  <a:pt x="2729" y="1649"/>
                </a:lnTo>
                <a:lnTo>
                  <a:pt x="2736" y="1658"/>
                </a:lnTo>
                <a:lnTo>
                  <a:pt x="2776" y="1719"/>
                </a:lnTo>
                <a:lnTo>
                  <a:pt x="2780" y="1725"/>
                </a:lnTo>
                <a:lnTo>
                  <a:pt x="2795" y="1750"/>
                </a:lnTo>
                <a:lnTo>
                  <a:pt x="2800" y="1761"/>
                </a:lnTo>
                <a:lnTo>
                  <a:pt x="2812" y="1782"/>
                </a:lnTo>
                <a:lnTo>
                  <a:pt x="2819" y="1795"/>
                </a:lnTo>
                <a:lnTo>
                  <a:pt x="2828" y="1814"/>
                </a:lnTo>
                <a:lnTo>
                  <a:pt x="2835" y="1827"/>
                </a:lnTo>
                <a:lnTo>
                  <a:pt x="2845" y="1847"/>
                </a:lnTo>
                <a:lnTo>
                  <a:pt x="2850" y="1861"/>
                </a:lnTo>
                <a:lnTo>
                  <a:pt x="2859" y="1881"/>
                </a:lnTo>
                <a:lnTo>
                  <a:pt x="2865" y="1896"/>
                </a:lnTo>
                <a:lnTo>
                  <a:pt x="2873" y="1914"/>
                </a:lnTo>
                <a:lnTo>
                  <a:pt x="2879" y="1930"/>
                </a:lnTo>
                <a:lnTo>
                  <a:pt x="2886" y="1949"/>
                </a:lnTo>
                <a:lnTo>
                  <a:pt x="2892" y="1964"/>
                </a:lnTo>
                <a:lnTo>
                  <a:pt x="2897" y="1984"/>
                </a:lnTo>
                <a:lnTo>
                  <a:pt x="2902" y="1999"/>
                </a:lnTo>
                <a:lnTo>
                  <a:pt x="2908" y="2020"/>
                </a:lnTo>
                <a:lnTo>
                  <a:pt x="2912" y="2035"/>
                </a:lnTo>
                <a:lnTo>
                  <a:pt x="2918" y="2056"/>
                </a:lnTo>
                <a:lnTo>
                  <a:pt x="2922" y="2071"/>
                </a:lnTo>
                <a:lnTo>
                  <a:pt x="2926" y="2093"/>
                </a:lnTo>
                <a:lnTo>
                  <a:pt x="2930" y="2107"/>
                </a:lnTo>
                <a:lnTo>
                  <a:pt x="2935" y="2132"/>
                </a:lnTo>
                <a:lnTo>
                  <a:pt x="2937" y="2144"/>
                </a:lnTo>
                <a:lnTo>
                  <a:pt x="2943" y="2181"/>
                </a:lnTo>
                <a:lnTo>
                  <a:pt x="2943" y="2181"/>
                </a:lnTo>
                <a:lnTo>
                  <a:pt x="2953" y="2268"/>
                </a:lnTo>
                <a:lnTo>
                  <a:pt x="2956" y="2356"/>
                </a:lnTo>
                <a:lnTo>
                  <a:pt x="2953" y="2445"/>
                </a:lnTo>
                <a:lnTo>
                  <a:pt x="2943" y="2533"/>
                </a:lnTo>
                <a:lnTo>
                  <a:pt x="2927" y="2618"/>
                </a:lnTo>
                <a:lnTo>
                  <a:pt x="2906" y="2702"/>
                </a:lnTo>
                <a:lnTo>
                  <a:pt x="2880" y="2782"/>
                </a:lnTo>
                <a:lnTo>
                  <a:pt x="2847" y="2860"/>
                </a:lnTo>
                <a:lnTo>
                  <a:pt x="2810" y="2935"/>
                </a:lnTo>
                <a:lnTo>
                  <a:pt x="2768" y="3007"/>
                </a:lnTo>
                <a:lnTo>
                  <a:pt x="2721" y="3076"/>
                </a:lnTo>
                <a:lnTo>
                  <a:pt x="2670" y="3141"/>
                </a:lnTo>
                <a:lnTo>
                  <a:pt x="2614" y="3202"/>
                </a:lnTo>
                <a:lnTo>
                  <a:pt x="2554" y="3259"/>
                </a:lnTo>
                <a:lnTo>
                  <a:pt x="2491" y="3312"/>
                </a:lnTo>
                <a:lnTo>
                  <a:pt x="2425" y="3361"/>
                </a:lnTo>
                <a:lnTo>
                  <a:pt x="2355" y="3403"/>
                </a:lnTo>
                <a:lnTo>
                  <a:pt x="2281" y="3442"/>
                </a:lnTo>
                <a:lnTo>
                  <a:pt x="2206" y="3475"/>
                </a:lnTo>
                <a:lnTo>
                  <a:pt x="2127" y="3502"/>
                </a:lnTo>
                <a:lnTo>
                  <a:pt x="2046" y="3525"/>
                </a:lnTo>
                <a:lnTo>
                  <a:pt x="1964" y="3540"/>
                </a:lnTo>
                <a:lnTo>
                  <a:pt x="1879" y="3550"/>
                </a:lnTo>
                <a:lnTo>
                  <a:pt x="1792" y="3553"/>
                </a:lnTo>
                <a:lnTo>
                  <a:pt x="1712" y="3551"/>
                </a:lnTo>
                <a:lnTo>
                  <a:pt x="1634" y="3542"/>
                </a:lnTo>
                <a:lnTo>
                  <a:pt x="1557" y="3529"/>
                </a:lnTo>
                <a:lnTo>
                  <a:pt x="1482" y="3511"/>
                </a:lnTo>
                <a:lnTo>
                  <a:pt x="1407" y="3487"/>
                </a:lnTo>
                <a:lnTo>
                  <a:pt x="1335" y="3457"/>
                </a:lnTo>
                <a:lnTo>
                  <a:pt x="1264" y="3424"/>
                </a:lnTo>
                <a:lnTo>
                  <a:pt x="1194" y="3384"/>
                </a:lnTo>
                <a:lnTo>
                  <a:pt x="1129" y="3340"/>
                </a:lnTo>
                <a:lnTo>
                  <a:pt x="1067" y="3293"/>
                </a:lnTo>
                <a:lnTo>
                  <a:pt x="1008" y="3242"/>
                </a:lnTo>
                <a:lnTo>
                  <a:pt x="954" y="3188"/>
                </a:lnTo>
                <a:lnTo>
                  <a:pt x="903" y="3130"/>
                </a:lnTo>
                <a:lnTo>
                  <a:pt x="856" y="3069"/>
                </a:lnTo>
                <a:lnTo>
                  <a:pt x="813" y="3005"/>
                </a:lnTo>
                <a:lnTo>
                  <a:pt x="775" y="2938"/>
                </a:lnTo>
                <a:lnTo>
                  <a:pt x="740" y="2868"/>
                </a:lnTo>
                <a:lnTo>
                  <a:pt x="709" y="2796"/>
                </a:lnTo>
                <a:lnTo>
                  <a:pt x="703" y="2771"/>
                </a:lnTo>
                <a:lnTo>
                  <a:pt x="702" y="2746"/>
                </a:lnTo>
                <a:lnTo>
                  <a:pt x="707" y="2723"/>
                </a:lnTo>
                <a:lnTo>
                  <a:pt x="717" y="2701"/>
                </a:lnTo>
                <a:lnTo>
                  <a:pt x="731" y="2681"/>
                </a:lnTo>
                <a:lnTo>
                  <a:pt x="750" y="2666"/>
                </a:lnTo>
                <a:lnTo>
                  <a:pt x="772" y="2654"/>
                </a:lnTo>
                <a:lnTo>
                  <a:pt x="796" y="2647"/>
                </a:lnTo>
                <a:lnTo>
                  <a:pt x="821" y="2647"/>
                </a:lnTo>
                <a:lnTo>
                  <a:pt x="845" y="2652"/>
                </a:lnTo>
                <a:lnTo>
                  <a:pt x="867" y="2661"/>
                </a:lnTo>
                <a:lnTo>
                  <a:pt x="887" y="2676"/>
                </a:lnTo>
                <a:lnTo>
                  <a:pt x="903" y="2694"/>
                </a:lnTo>
                <a:lnTo>
                  <a:pt x="915" y="2717"/>
                </a:lnTo>
                <a:lnTo>
                  <a:pt x="943" y="2785"/>
                </a:lnTo>
                <a:lnTo>
                  <a:pt x="977" y="2851"/>
                </a:lnTo>
                <a:lnTo>
                  <a:pt x="1015" y="2913"/>
                </a:lnTo>
                <a:lnTo>
                  <a:pt x="1057" y="2971"/>
                </a:lnTo>
                <a:lnTo>
                  <a:pt x="1103" y="3026"/>
                </a:lnTo>
                <a:lnTo>
                  <a:pt x="1152" y="3077"/>
                </a:lnTo>
                <a:lnTo>
                  <a:pt x="1205" y="3123"/>
                </a:lnTo>
                <a:lnTo>
                  <a:pt x="1261" y="3166"/>
                </a:lnTo>
                <a:lnTo>
                  <a:pt x="1320" y="3204"/>
                </a:lnTo>
                <a:lnTo>
                  <a:pt x="1381" y="3237"/>
                </a:lnTo>
                <a:lnTo>
                  <a:pt x="1445" y="3266"/>
                </a:lnTo>
                <a:lnTo>
                  <a:pt x="1511" y="3290"/>
                </a:lnTo>
                <a:lnTo>
                  <a:pt x="1579" y="3308"/>
                </a:lnTo>
                <a:lnTo>
                  <a:pt x="1648" y="3322"/>
                </a:lnTo>
                <a:lnTo>
                  <a:pt x="1719" y="3330"/>
                </a:lnTo>
                <a:lnTo>
                  <a:pt x="1792" y="3333"/>
                </a:lnTo>
                <a:lnTo>
                  <a:pt x="1869" y="3330"/>
                </a:lnTo>
                <a:lnTo>
                  <a:pt x="1944" y="3320"/>
                </a:lnTo>
                <a:lnTo>
                  <a:pt x="2018" y="3305"/>
                </a:lnTo>
                <a:lnTo>
                  <a:pt x="2090" y="3283"/>
                </a:lnTo>
                <a:lnTo>
                  <a:pt x="2158" y="3256"/>
                </a:lnTo>
                <a:lnTo>
                  <a:pt x="2225" y="3224"/>
                </a:lnTo>
                <a:lnTo>
                  <a:pt x="2288" y="3187"/>
                </a:lnTo>
                <a:lnTo>
                  <a:pt x="2349" y="3144"/>
                </a:lnTo>
                <a:lnTo>
                  <a:pt x="2405" y="3097"/>
                </a:lnTo>
                <a:lnTo>
                  <a:pt x="2459" y="3046"/>
                </a:lnTo>
                <a:lnTo>
                  <a:pt x="2508" y="2992"/>
                </a:lnTo>
                <a:lnTo>
                  <a:pt x="2553" y="2933"/>
                </a:lnTo>
                <a:lnTo>
                  <a:pt x="2594" y="2870"/>
                </a:lnTo>
                <a:lnTo>
                  <a:pt x="2629" y="2805"/>
                </a:lnTo>
                <a:lnTo>
                  <a:pt x="2661" y="2736"/>
                </a:lnTo>
                <a:lnTo>
                  <a:pt x="2687" y="2665"/>
                </a:lnTo>
                <a:lnTo>
                  <a:pt x="2708" y="2591"/>
                </a:lnTo>
                <a:lnTo>
                  <a:pt x="2723" y="2515"/>
                </a:lnTo>
                <a:lnTo>
                  <a:pt x="2732" y="2436"/>
                </a:lnTo>
                <a:lnTo>
                  <a:pt x="2735" y="2356"/>
                </a:lnTo>
                <a:lnTo>
                  <a:pt x="2735" y="2349"/>
                </a:lnTo>
                <a:lnTo>
                  <a:pt x="2729" y="2350"/>
                </a:lnTo>
                <a:lnTo>
                  <a:pt x="2702" y="2358"/>
                </a:lnTo>
                <a:lnTo>
                  <a:pt x="2691" y="2360"/>
                </a:lnTo>
                <a:lnTo>
                  <a:pt x="2663" y="2367"/>
                </a:lnTo>
                <a:lnTo>
                  <a:pt x="2657" y="2369"/>
                </a:lnTo>
                <a:lnTo>
                  <a:pt x="2622" y="2375"/>
                </a:lnTo>
                <a:lnTo>
                  <a:pt x="2613" y="2378"/>
                </a:lnTo>
                <a:lnTo>
                  <a:pt x="2585" y="2382"/>
                </a:lnTo>
                <a:lnTo>
                  <a:pt x="2575" y="2383"/>
                </a:lnTo>
                <a:lnTo>
                  <a:pt x="2543" y="2386"/>
                </a:lnTo>
                <a:lnTo>
                  <a:pt x="2539" y="2387"/>
                </a:lnTo>
                <a:lnTo>
                  <a:pt x="2503" y="2391"/>
                </a:lnTo>
                <a:lnTo>
                  <a:pt x="2493" y="2391"/>
                </a:lnTo>
                <a:lnTo>
                  <a:pt x="2466" y="2393"/>
                </a:lnTo>
                <a:lnTo>
                  <a:pt x="2455" y="2393"/>
                </a:lnTo>
                <a:lnTo>
                  <a:pt x="2419" y="2394"/>
                </a:lnTo>
                <a:lnTo>
                  <a:pt x="2375" y="2393"/>
                </a:lnTo>
                <a:lnTo>
                  <a:pt x="2360" y="2392"/>
                </a:lnTo>
                <a:lnTo>
                  <a:pt x="2330" y="2390"/>
                </a:lnTo>
                <a:lnTo>
                  <a:pt x="2313" y="2388"/>
                </a:lnTo>
                <a:lnTo>
                  <a:pt x="2286" y="2385"/>
                </a:lnTo>
                <a:lnTo>
                  <a:pt x="2267" y="2383"/>
                </a:lnTo>
                <a:lnTo>
                  <a:pt x="2241" y="2380"/>
                </a:lnTo>
                <a:lnTo>
                  <a:pt x="2224" y="2376"/>
                </a:lnTo>
                <a:lnTo>
                  <a:pt x="2198" y="2372"/>
                </a:lnTo>
                <a:lnTo>
                  <a:pt x="2180" y="2368"/>
                </a:lnTo>
                <a:lnTo>
                  <a:pt x="2154" y="2362"/>
                </a:lnTo>
                <a:lnTo>
                  <a:pt x="2137" y="2358"/>
                </a:lnTo>
                <a:lnTo>
                  <a:pt x="2108" y="2350"/>
                </a:lnTo>
                <a:lnTo>
                  <a:pt x="2094" y="2346"/>
                </a:lnTo>
                <a:lnTo>
                  <a:pt x="2057" y="2335"/>
                </a:lnTo>
                <a:lnTo>
                  <a:pt x="2053" y="2333"/>
                </a:lnTo>
                <a:lnTo>
                  <a:pt x="2011" y="2318"/>
                </a:lnTo>
                <a:lnTo>
                  <a:pt x="2000" y="2313"/>
                </a:lnTo>
                <a:lnTo>
                  <a:pt x="1970" y="2301"/>
                </a:lnTo>
                <a:lnTo>
                  <a:pt x="1956" y="2295"/>
                </a:lnTo>
                <a:lnTo>
                  <a:pt x="1930" y="2283"/>
                </a:lnTo>
                <a:lnTo>
                  <a:pt x="1915" y="2275"/>
                </a:lnTo>
                <a:lnTo>
                  <a:pt x="1891" y="2263"/>
                </a:lnTo>
                <a:lnTo>
                  <a:pt x="1874" y="2255"/>
                </a:lnTo>
                <a:lnTo>
                  <a:pt x="1850" y="2242"/>
                </a:lnTo>
                <a:lnTo>
                  <a:pt x="1835" y="2232"/>
                </a:lnTo>
                <a:lnTo>
                  <a:pt x="1812" y="2218"/>
                </a:lnTo>
                <a:lnTo>
                  <a:pt x="1797" y="2208"/>
                </a:lnTo>
                <a:lnTo>
                  <a:pt x="1792" y="2205"/>
                </a:lnTo>
                <a:lnTo>
                  <a:pt x="1785" y="2208"/>
                </a:lnTo>
                <a:lnTo>
                  <a:pt x="1771" y="2218"/>
                </a:lnTo>
                <a:lnTo>
                  <a:pt x="1747" y="2232"/>
                </a:lnTo>
                <a:lnTo>
                  <a:pt x="1732" y="2242"/>
                </a:lnTo>
                <a:lnTo>
                  <a:pt x="1709" y="2255"/>
                </a:lnTo>
                <a:lnTo>
                  <a:pt x="1693" y="2263"/>
                </a:lnTo>
                <a:lnTo>
                  <a:pt x="1669" y="2275"/>
                </a:lnTo>
                <a:lnTo>
                  <a:pt x="1654" y="2283"/>
                </a:lnTo>
                <a:lnTo>
                  <a:pt x="1627" y="2295"/>
                </a:lnTo>
                <a:lnTo>
                  <a:pt x="1613" y="2301"/>
                </a:lnTo>
                <a:lnTo>
                  <a:pt x="1583" y="2313"/>
                </a:lnTo>
                <a:lnTo>
                  <a:pt x="1572" y="2318"/>
                </a:lnTo>
                <a:lnTo>
                  <a:pt x="1531" y="2333"/>
                </a:lnTo>
                <a:lnTo>
                  <a:pt x="1525" y="2335"/>
                </a:lnTo>
                <a:lnTo>
                  <a:pt x="1488" y="2346"/>
                </a:lnTo>
                <a:lnTo>
                  <a:pt x="1474" y="2350"/>
                </a:lnTo>
                <a:lnTo>
                  <a:pt x="1446" y="2358"/>
                </a:lnTo>
                <a:lnTo>
                  <a:pt x="1429" y="2362"/>
                </a:lnTo>
                <a:lnTo>
                  <a:pt x="1403" y="2368"/>
                </a:lnTo>
                <a:lnTo>
                  <a:pt x="1386" y="2372"/>
                </a:lnTo>
                <a:lnTo>
                  <a:pt x="1360" y="2376"/>
                </a:lnTo>
                <a:lnTo>
                  <a:pt x="1341" y="2380"/>
                </a:lnTo>
                <a:lnTo>
                  <a:pt x="1315" y="2383"/>
                </a:lnTo>
                <a:lnTo>
                  <a:pt x="1298" y="2385"/>
                </a:lnTo>
                <a:lnTo>
                  <a:pt x="1271" y="2388"/>
                </a:lnTo>
                <a:lnTo>
                  <a:pt x="1253" y="2390"/>
                </a:lnTo>
                <a:lnTo>
                  <a:pt x="1223" y="2392"/>
                </a:lnTo>
                <a:lnTo>
                  <a:pt x="1209" y="2393"/>
                </a:lnTo>
                <a:lnTo>
                  <a:pt x="1164" y="2394"/>
                </a:lnTo>
                <a:lnTo>
                  <a:pt x="1085" y="2391"/>
                </a:lnTo>
                <a:lnTo>
                  <a:pt x="1006" y="2383"/>
                </a:lnTo>
                <a:lnTo>
                  <a:pt x="929" y="2369"/>
                </a:lnTo>
                <a:lnTo>
                  <a:pt x="853" y="2350"/>
                </a:lnTo>
                <a:lnTo>
                  <a:pt x="778" y="2326"/>
                </a:lnTo>
                <a:lnTo>
                  <a:pt x="705" y="2297"/>
                </a:lnTo>
                <a:lnTo>
                  <a:pt x="631" y="2261"/>
                </a:lnTo>
                <a:lnTo>
                  <a:pt x="560" y="2220"/>
                </a:lnTo>
                <a:lnTo>
                  <a:pt x="493" y="2175"/>
                </a:lnTo>
                <a:lnTo>
                  <a:pt x="430" y="2125"/>
                </a:lnTo>
                <a:lnTo>
                  <a:pt x="370" y="2072"/>
                </a:lnTo>
                <a:lnTo>
                  <a:pt x="313" y="2014"/>
                </a:lnTo>
                <a:lnTo>
                  <a:pt x="262" y="1954"/>
                </a:lnTo>
                <a:lnTo>
                  <a:pt x="214" y="1888"/>
                </a:lnTo>
                <a:lnTo>
                  <a:pt x="171" y="1821"/>
                </a:lnTo>
                <a:lnTo>
                  <a:pt x="132" y="1750"/>
                </a:lnTo>
                <a:lnTo>
                  <a:pt x="98" y="1677"/>
                </a:lnTo>
                <a:lnTo>
                  <a:pt x="69" y="1602"/>
                </a:lnTo>
                <a:lnTo>
                  <a:pt x="45" y="1524"/>
                </a:lnTo>
                <a:lnTo>
                  <a:pt x="25" y="1445"/>
                </a:lnTo>
                <a:lnTo>
                  <a:pt x="11" y="1363"/>
                </a:lnTo>
                <a:lnTo>
                  <a:pt x="3" y="1280"/>
                </a:lnTo>
                <a:lnTo>
                  <a:pt x="0" y="1197"/>
                </a:lnTo>
                <a:lnTo>
                  <a:pt x="3" y="1108"/>
                </a:lnTo>
                <a:lnTo>
                  <a:pt x="13" y="1019"/>
                </a:lnTo>
                <a:lnTo>
                  <a:pt x="28" y="935"/>
                </a:lnTo>
                <a:lnTo>
                  <a:pt x="49" y="851"/>
                </a:lnTo>
                <a:lnTo>
                  <a:pt x="76" y="770"/>
                </a:lnTo>
                <a:lnTo>
                  <a:pt x="109" y="692"/>
                </a:lnTo>
                <a:lnTo>
                  <a:pt x="146" y="617"/>
                </a:lnTo>
                <a:lnTo>
                  <a:pt x="188" y="545"/>
                </a:lnTo>
                <a:lnTo>
                  <a:pt x="235" y="477"/>
                </a:lnTo>
                <a:lnTo>
                  <a:pt x="286" y="412"/>
                </a:lnTo>
                <a:lnTo>
                  <a:pt x="342" y="351"/>
                </a:lnTo>
                <a:lnTo>
                  <a:pt x="400" y="293"/>
                </a:lnTo>
                <a:lnTo>
                  <a:pt x="463" y="241"/>
                </a:lnTo>
                <a:lnTo>
                  <a:pt x="531" y="192"/>
                </a:lnTo>
                <a:lnTo>
                  <a:pt x="601" y="148"/>
                </a:lnTo>
                <a:lnTo>
                  <a:pt x="673" y="110"/>
                </a:lnTo>
                <a:lnTo>
                  <a:pt x="750" y="78"/>
                </a:lnTo>
                <a:lnTo>
                  <a:pt x="828" y="50"/>
                </a:lnTo>
                <a:lnTo>
                  <a:pt x="908" y="28"/>
                </a:lnTo>
                <a:lnTo>
                  <a:pt x="992" y="13"/>
                </a:lnTo>
                <a:lnTo>
                  <a:pt x="1077" y="3"/>
                </a:lnTo>
                <a:lnTo>
                  <a:pt x="11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31" name="Group 925"/>
          <p:cNvGrpSpPr/>
          <p:nvPr/>
        </p:nvGrpSpPr>
        <p:grpSpPr>
          <a:xfrm>
            <a:off x="3825315" y="2453817"/>
            <a:ext cx="569913" cy="568326"/>
            <a:chOff x="711200" y="3454400"/>
            <a:chExt cx="569913" cy="568326"/>
          </a:xfrm>
          <a:solidFill>
            <a:srgbClr val="000000"/>
          </a:solidFill>
        </p:grpSpPr>
        <p:sp>
          <p:nvSpPr>
            <p:cNvPr id="932" name="Freeform 319"/>
            <p:cNvSpPr>
              <a:spLocks noEditPoints="1"/>
            </p:cNvSpPr>
            <p:nvPr/>
          </p:nvSpPr>
          <p:spPr bwMode="auto">
            <a:xfrm>
              <a:off x="1019175" y="3454400"/>
              <a:ext cx="261938" cy="261938"/>
            </a:xfrm>
            <a:custGeom>
              <a:avLst/>
              <a:gdLst>
                <a:gd name="T0" fmla="*/ 209 w 1654"/>
                <a:gd name="T1" fmla="*/ 1441 h 1649"/>
                <a:gd name="T2" fmla="*/ 1431 w 1654"/>
                <a:gd name="T3" fmla="*/ 1348 h 1649"/>
                <a:gd name="T4" fmla="*/ 1392 w 1654"/>
                <a:gd name="T5" fmla="*/ 1169 h 1649"/>
                <a:gd name="T6" fmla="*/ 1329 w 1654"/>
                <a:gd name="T7" fmla="*/ 1000 h 1649"/>
                <a:gd name="T8" fmla="*/ 1245 w 1654"/>
                <a:gd name="T9" fmla="*/ 843 h 1649"/>
                <a:gd name="T10" fmla="*/ 1142 w 1654"/>
                <a:gd name="T11" fmla="*/ 699 h 1649"/>
                <a:gd name="T12" fmla="*/ 1021 w 1654"/>
                <a:gd name="T13" fmla="*/ 570 h 1649"/>
                <a:gd name="T14" fmla="*/ 883 w 1654"/>
                <a:gd name="T15" fmla="*/ 457 h 1649"/>
                <a:gd name="T16" fmla="*/ 731 w 1654"/>
                <a:gd name="T17" fmla="*/ 363 h 1649"/>
                <a:gd name="T18" fmla="*/ 567 w 1654"/>
                <a:gd name="T19" fmla="*/ 290 h 1649"/>
                <a:gd name="T20" fmla="*/ 393 w 1654"/>
                <a:gd name="T21" fmla="*/ 239 h 1649"/>
                <a:gd name="T22" fmla="*/ 209 w 1654"/>
                <a:gd name="T23" fmla="*/ 212 h 1649"/>
                <a:gd name="T24" fmla="*/ 206 w 1654"/>
                <a:gd name="T25" fmla="*/ 3 h 1649"/>
                <a:gd name="T26" fmla="*/ 404 w 1654"/>
                <a:gd name="T27" fmla="*/ 29 h 1649"/>
                <a:gd name="T28" fmla="*/ 594 w 1654"/>
                <a:gd name="T29" fmla="*/ 79 h 1649"/>
                <a:gd name="T30" fmla="*/ 773 w 1654"/>
                <a:gd name="T31" fmla="*/ 151 h 1649"/>
                <a:gd name="T32" fmla="*/ 940 w 1654"/>
                <a:gd name="T33" fmla="*/ 244 h 1649"/>
                <a:gd name="T34" fmla="*/ 1094 w 1654"/>
                <a:gd name="T35" fmla="*/ 357 h 1649"/>
                <a:gd name="T36" fmla="*/ 1233 w 1654"/>
                <a:gd name="T37" fmla="*/ 487 h 1649"/>
                <a:gd name="T38" fmla="*/ 1355 w 1654"/>
                <a:gd name="T39" fmla="*/ 634 h 1649"/>
                <a:gd name="T40" fmla="*/ 1458 w 1654"/>
                <a:gd name="T41" fmla="*/ 793 h 1649"/>
                <a:gd name="T42" fmla="*/ 1541 w 1654"/>
                <a:gd name="T43" fmla="*/ 967 h 1649"/>
                <a:gd name="T44" fmla="*/ 1603 w 1654"/>
                <a:gd name="T45" fmla="*/ 1150 h 1649"/>
                <a:gd name="T46" fmla="*/ 1641 w 1654"/>
                <a:gd name="T47" fmla="*/ 1344 h 1649"/>
                <a:gd name="T48" fmla="*/ 1654 w 1654"/>
                <a:gd name="T49" fmla="*/ 1545 h 1649"/>
                <a:gd name="T50" fmla="*/ 1643 w 1654"/>
                <a:gd name="T51" fmla="*/ 1590 h 1649"/>
                <a:gd name="T52" fmla="*/ 1615 w 1654"/>
                <a:gd name="T53" fmla="*/ 1626 h 1649"/>
                <a:gd name="T54" fmla="*/ 1573 w 1654"/>
                <a:gd name="T55" fmla="*/ 1646 h 1649"/>
                <a:gd name="T56" fmla="*/ 105 w 1654"/>
                <a:gd name="T57" fmla="*/ 1649 h 1649"/>
                <a:gd name="T58" fmla="*/ 59 w 1654"/>
                <a:gd name="T59" fmla="*/ 1638 h 1649"/>
                <a:gd name="T60" fmla="*/ 23 w 1654"/>
                <a:gd name="T61" fmla="*/ 1610 h 1649"/>
                <a:gd name="T62" fmla="*/ 4 w 1654"/>
                <a:gd name="T63" fmla="*/ 1569 h 1649"/>
                <a:gd name="T64" fmla="*/ 0 w 1654"/>
                <a:gd name="T65" fmla="*/ 104 h 1649"/>
                <a:gd name="T66" fmla="*/ 11 w 1654"/>
                <a:gd name="T67" fmla="*/ 59 h 1649"/>
                <a:gd name="T68" fmla="*/ 40 w 1654"/>
                <a:gd name="T69" fmla="*/ 23 h 1649"/>
                <a:gd name="T70" fmla="*/ 81 w 1654"/>
                <a:gd name="T71" fmla="*/ 3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54" h="1649">
                  <a:moveTo>
                    <a:pt x="209" y="212"/>
                  </a:moveTo>
                  <a:lnTo>
                    <a:pt x="209" y="1441"/>
                  </a:lnTo>
                  <a:lnTo>
                    <a:pt x="1442" y="1441"/>
                  </a:lnTo>
                  <a:lnTo>
                    <a:pt x="1431" y="1348"/>
                  </a:lnTo>
                  <a:lnTo>
                    <a:pt x="1415" y="1257"/>
                  </a:lnTo>
                  <a:lnTo>
                    <a:pt x="1392" y="1169"/>
                  </a:lnTo>
                  <a:lnTo>
                    <a:pt x="1364" y="1084"/>
                  </a:lnTo>
                  <a:lnTo>
                    <a:pt x="1329" y="1000"/>
                  </a:lnTo>
                  <a:lnTo>
                    <a:pt x="1290" y="920"/>
                  </a:lnTo>
                  <a:lnTo>
                    <a:pt x="1245" y="843"/>
                  </a:lnTo>
                  <a:lnTo>
                    <a:pt x="1196" y="769"/>
                  </a:lnTo>
                  <a:lnTo>
                    <a:pt x="1142" y="699"/>
                  </a:lnTo>
                  <a:lnTo>
                    <a:pt x="1083" y="631"/>
                  </a:lnTo>
                  <a:lnTo>
                    <a:pt x="1021" y="570"/>
                  </a:lnTo>
                  <a:lnTo>
                    <a:pt x="953" y="511"/>
                  </a:lnTo>
                  <a:lnTo>
                    <a:pt x="883" y="457"/>
                  </a:lnTo>
                  <a:lnTo>
                    <a:pt x="809" y="408"/>
                  </a:lnTo>
                  <a:lnTo>
                    <a:pt x="731" y="363"/>
                  </a:lnTo>
                  <a:lnTo>
                    <a:pt x="651" y="324"/>
                  </a:lnTo>
                  <a:lnTo>
                    <a:pt x="567" y="290"/>
                  </a:lnTo>
                  <a:lnTo>
                    <a:pt x="481" y="261"/>
                  </a:lnTo>
                  <a:lnTo>
                    <a:pt x="393" y="239"/>
                  </a:lnTo>
                  <a:lnTo>
                    <a:pt x="302" y="222"/>
                  </a:lnTo>
                  <a:lnTo>
                    <a:pt x="209" y="212"/>
                  </a:lnTo>
                  <a:close/>
                  <a:moveTo>
                    <a:pt x="105" y="0"/>
                  </a:moveTo>
                  <a:lnTo>
                    <a:pt x="206" y="3"/>
                  </a:lnTo>
                  <a:lnTo>
                    <a:pt x="306" y="13"/>
                  </a:lnTo>
                  <a:lnTo>
                    <a:pt x="404" y="29"/>
                  </a:lnTo>
                  <a:lnTo>
                    <a:pt x="501" y="51"/>
                  </a:lnTo>
                  <a:lnTo>
                    <a:pt x="594" y="79"/>
                  </a:lnTo>
                  <a:lnTo>
                    <a:pt x="685" y="113"/>
                  </a:lnTo>
                  <a:lnTo>
                    <a:pt x="773" y="151"/>
                  </a:lnTo>
                  <a:lnTo>
                    <a:pt x="859" y="195"/>
                  </a:lnTo>
                  <a:lnTo>
                    <a:pt x="940" y="244"/>
                  </a:lnTo>
                  <a:lnTo>
                    <a:pt x="1019" y="298"/>
                  </a:lnTo>
                  <a:lnTo>
                    <a:pt x="1094" y="357"/>
                  </a:lnTo>
                  <a:lnTo>
                    <a:pt x="1166" y="420"/>
                  </a:lnTo>
                  <a:lnTo>
                    <a:pt x="1233" y="487"/>
                  </a:lnTo>
                  <a:lnTo>
                    <a:pt x="1296" y="559"/>
                  </a:lnTo>
                  <a:lnTo>
                    <a:pt x="1355" y="634"/>
                  </a:lnTo>
                  <a:lnTo>
                    <a:pt x="1409" y="712"/>
                  </a:lnTo>
                  <a:lnTo>
                    <a:pt x="1458" y="793"/>
                  </a:lnTo>
                  <a:lnTo>
                    <a:pt x="1503" y="879"/>
                  </a:lnTo>
                  <a:lnTo>
                    <a:pt x="1541" y="967"/>
                  </a:lnTo>
                  <a:lnTo>
                    <a:pt x="1575" y="1057"/>
                  </a:lnTo>
                  <a:lnTo>
                    <a:pt x="1603" y="1150"/>
                  </a:lnTo>
                  <a:lnTo>
                    <a:pt x="1625" y="1246"/>
                  </a:lnTo>
                  <a:lnTo>
                    <a:pt x="1641" y="1344"/>
                  </a:lnTo>
                  <a:lnTo>
                    <a:pt x="1651" y="1444"/>
                  </a:lnTo>
                  <a:lnTo>
                    <a:pt x="1654" y="1545"/>
                  </a:lnTo>
                  <a:lnTo>
                    <a:pt x="1651" y="1569"/>
                  </a:lnTo>
                  <a:lnTo>
                    <a:pt x="1643" y="1590"/>
                  </a:lnTo>
                  <a:lnTo>
                    <a:pt x="1631" y="1610"/>
                  </a:lnTo>
                  <a:lnTo>
                    <a:pt x="1615" y="1626"/>
                  </a:lnTo>
                  <a:lnTo>
                    <a:pt x="1595" y="1638"/>
                  </a:lnTo>
                  <a:lnTo>
                    <a:pt x="1573" y="1646"/>
                  </a:lnTo>
                  <a:lnTo>
                    <a:pt x="1550" y="1649"/>
                  </a:lnTo>
                  <a:lnTo>
                    <a:pt x="105" y="1649"/>
                  </a:lnTo>
                  <a:lnTo>
                    <a:pt x="81" y="1646"/>
                  </a:lnTo>
                  <a:lnTo>
                    <a:pt x="59" y="1638"/>
                  </a:lnTo>
                  <a:lnTo>
                    <a:pt x="40" y="1626"/>
                  </a:lnTo>
                  <a:lnTo>
                    <a:pt x="23" y="1610"/>
                  </a:lnTo>
                  <a:lnTo>
                    <a:pt x="11" y="1590"/>
                  </a:lnTo>
                  <a:lnTo>
                    <a:pt x="4" y="1569"/>
                  </a:lnTo>
                  <a:lnTo>
                    <a:pt x="0" y="1545"/>
                  </a:lnTo>
                  <a:lnTo>
                    <a:pt x="0" y="104"/>
                  </a:lnTo>
                  <a:lnTo>
                    <a:pt x="4" y="80"/>
                  </a:lnTo>
                  <a:lnTo>
                    <a:pt x="11" y="59"/>
                  </a:lnTo>
                  <a:lnTo>
                    <a:pt x="23" y="39"/>
                  </a:lnTo>
                  <a:lnTo>
                    <a:pt x="40" y="23"/>
                  </a:lnTo>
                  <a:lnTo>
                    <a:pt x="59" y="11"/>
                  </a:lnTo>
                  <a:lnTo>
                    <a:pt x="81" y="3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320"/>
            <p:cNvSpPr>
              <a:spLocks/>
            </p:cNvSpPr>
            <p:nvPr/>
          </p:nvSpPr>
          <p:spPr bwMode="auto">
            <a:xfrm>
              <a:off x="711200" y="3532188"/>
              <a:ext cx="492125" cy="490538"/>
            </a:xfrm>
            <a:custGeom>
              <a:avLst/>
              <a:gdLst>
                <a:gd name="T0" fmla="*/ 1614 w 3098"/>
                <a:gd name="T1" fmla="*/ 23 h 3090"/>
                <a:gd name="T2" fmla="*/ 1654 w 3098"/>
                <a:gd name="T3" fmla="*/ 104 h 3090"/>
                <a:gd name="T4" fmla="*/ 1651 w 3098"/>
                <a:gd name="T5" fmla="*/ 1566 h 3090"/>
                <a:gd name="T6" fmla="*/ 1646 w 3098"/>
                <a:gd name="T7" fmla="*/ 1585 h 3090"/>
                <a:gd name="T8" fmla="*/ 1636 w 3098"/>
                <a:gd name="T9" fmla="*/ 1603 h 3090"/>
                <a:gd name="T10" fmla="*/ 1623 w 3098"/>
                <a:gd name="T11" fmla="*/ 1619 h 3090"/>
                <a:gd name="T12" fmla="*/ 918 w 3098"/>
                <a:gd name="T13" fmla="*/ 2297 h 3090"/>
                <a:gd name="T14" fmla="*/ 841 w 3098"/>
                <a:gd name="T15" fmla="*/ 2282 h 3090"/>
                <a:gd name="T16" fmla="*/ 794 w 3098"/>
                <a:gd name="T17" fmla="*/ 2206 h 3090"/>
                <a:gd name="T18" fmla="*/ 825 w 3098"/>
                <a:gd name="T19" fmla="*/ 2121 h 3090"/>
                <a:gd name="T20" fmla="*/ 1261 w 3098"/>
                <a:gd name="T21" fmla="*/ 239 h 3090"/>
                <a:gd name="T22" fmla="*/ 920 w 3098"/>
                <a:gd name="T23" fmla="*/ 365 h 3090"/>
                <a:gd name="T24" fmla="*/ 631 w 3098"/>
                <a:gd name="T25" fmla="*/ 572 h 3090"/>
                <a:gd name="T26" fmla="*/ 406 w 3098"/>
                <a:gd name="T27" fmla="*/ 848 h 3090"/>
                <a:gd name="T28" fmla="*/ 260 w 3098"/>
                <a:gd name="T29" fmla="*/ 1176 h 3090"/>
                <a:gd name="T30" fmla="*/ 209 w 3098"/>
                <a:gd name="T31" fmla="*/ 1545 h 3090"/>
                <a:gd name="T32" fmla="*/ 261 w 3098"/>
                <a:gd name="T33" fmla="*/ 1915 h 3090"/>
                <a:gd name="T34" fmla="*/ 407 w 3098"/>
                <a:gd name="T35" fmla="*/ 2245 h 3090"/>
                <a:gd name="T36" fmla="*/ 634 w 3098"/>
                <a:gd name="T37" fmla="*/ 2522 h 3090"/>
                <a:gd name="T38" fmla="*/ 926 w 3098"/>
                <a:gd name="T39" fmla="*/ 2729 h 3090"/>
                <a:gd name="T40" fmla="*/ 1268 w 3098"/>
                <a:gd name="T41" fmla="*/ 2852 h 3090"/>
                <a:gd name="T42" fmla="*/ 1645 w 3098"/>
                <a:gd name="T43" fmla="*/ 2878 h 3090"/>
                <a:gd name="T44" fmla="*/ 2005 w 3098"/>
                <a:gd name="T45" fmla="*/ 2803 h 3090"/>
                <a:gd name="T46" fmla="*/ 2324 w 3098"/>
                <a:gd name="T47" fmla="*/ 2637 h 3090"/>
                <a:gd name="T48" fmla="*/ 2584 w 3098"/>
                <a:gd name="T49" fmla="*/ 2395 h 3090"/>
                <a:gd name="T50" fmla="*/ 2773 w 3098"/>
                <a:gd name="T51" fmla="*/ 2092 h 3090"/>
                <a:gd name="T52" fmla="*/ 2875 w 3098"/>
                <a:gd name="T53" fmla="*/ 1743 h 3090"/>
                <a:gd name="T54" fmla="*/ 2023 w 3098"/>
                <a:gd name="T55" fmla="*/ 1638 h 3090"/>
                <a:gd name="T56" fmla="*/ 1968 w 3098"/>
                <a:gd name="T57" fmla="*/ 1569 h 3090"/>
                <a:gd name="T58" fmla="*/ 1989 w 3098"/>
                <a:gd name="T59" fmla="*/ 1480 h 3090"/>
                <a:gd name="T60" fmla="*/ 2069 w 3098"/>
                <a:gd name="T61" fmla="*/ 1441 h 3090"/>
                <a:gd name="T62" fmla="*/ 3059 w 3098"/>
                <a:gd name="T63" fmla="*/ 1464 h 3090"/>
                <a:gd name="T64" fmla="*/ 3098 w 3098"/>
                <a:gd name="T65" fmla="*/ 1545 h 3090"/>
                <a:gd name="T66" fmla="*/ 3047 w 3098"/>
                <a:gd name="T67" fmla="*/ 1940 h 3090"/>
                <a:gd name="T68" fmla="*/ 2902 w 3098"/>
                <a:gd name="T69" fmla="*/ 2297 h 3090"/>
                <a:gd name="T70" fmla="*/ 2677 w 3098"/>
                <a:gd name="T71" fmla="*/ 2603 h 3090"/>
                <a:gd name="T72" fmla="*/ 2385 w 3098"/>
                <a:gd name="T73" fmla="*/ 2846 h 3090"/>
                <a:gd name="T74" fmla="*/ 2039 w 3098"/>
                <a:gd name="T75" fmla="*/ 3011 h 3090"/>
                <a:gd name="T76" fmla="*/ 1651 w 3098"/>
                <a:gd name="T77" fmla="*/ 3087 h 3090"/>
                <a:gd name="T78" fmla="*/ 1250 w 3098"/>
                <a:gd name="T79" fmla="*/ 3061 h 3090"/>
                <a:gd name="T80" fmla="*/ 881 w 3098"/>
                <a:gd name="T81" fmla="*/ 2939 h 3090"/>
                <a:gd name="T82" fmla="*/ 560 w 3098"/>
                <a:gd name="T83" fmla="*/ 2733 h 3090"/>
                <a:gd name="T84" fmla="*/ 299 w 3098"/>
                <a:gd name="T85" fmla="*/ 2456 h 3090"/>
                <a:gd name="T86" fmla="*/ 113 w 3098"/>
                <a:gd name="T87" fmla="*/ 2123 h 3090"/>
                <a:gd name="T88" fmla="*/ 13 w 3098"/>
                <a:gd name="T89" fmla="*/ 1746 h 3090"/>
                <a:gd name="T90" fmla="*/ 13 w 3098"/>
                <a:gd name="T91" fmla="*/ 1344 h 3090"/>
                <a:gd name="T92" fmla="*/ 113 w 3098"/>
                <a:gd name="T93" fmla="*/ 967 h 3090"/>
                <a:gd name="T94" fmla="*/ 299 w 3098"/>
                <a:gd name="T95" fmla="*/ 633 h 3090"/>
                <a:gd name="T96" fmla="*/ 560 w 3098"/>
                <a:gd name="T97" fmla="*/ 357 h 3090"/>
                <a:gd name="T98" fmla="*/ 881 w 3098"/>
                <a:gd name="T99" fmla="*/ 151 h 3090"/>
                <a:gd name="T100" fmla="*/ 1250 w 3098"/>
                <a:gd name="T101" fmla="*/ 30 h 3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98" h="3090">
                  <a:moveTo>
                    <a:pt x="1549" y="0"/>
                  </a:moveTo>
                  <a:lnTo>
                    <a:pt x="1573" y="3"/>
                  </a:lnTo>
                  <a:lnTo>
                    <a:pt x="1595" y="11"/>
                  </a:lnTo>
                  <a:lnTo>
                    <a:pt x="1614" y="23"/>
                  </a:lnTo>
                  <a:lnTo>
                    <a:pt x="1631" y="39"/>
                  </a:lnTo>
                  <a:lnTo>
                    <a:pt x="1643" y="59"/>
                  </a:lnTo>
                  <a:lnTo>
                    <a:pt x="1650" y="81"/>
                  </a:lnTo>
                  <a:lnTo>
                    <a:pt x="1654" y="104"/>
                  </a:lnTo>
                  <a:lnTo>
                    <a:pt x="1654" y="1545"/>
                  </a:lnTo>
                  <a:lnTo>
                    <a:pt x="1652" y="1555"/>
                  </a:lnTo>
                  <a:lnTo>
                    <a:pt x="1652" y="1560"/>
                  </a:lnTo>
                  <a:lnTo>
                    <a:pt x="1651" y="1566"/>
                  </a:lnTo>
                  <a:lnTo>
                    <a:pt x="1650" y="1570"/>
                  </a:lnTo>
                  <a:lnTo>
                    <a:pt x="1649" y="1576"/>
                  </a:lnTo>
                  <a:lnTo>
                    <a:pt x="1647" y="1580"/>
                  </a:lnTo>
                  <a:lnTo>
                    <a:pt x="1646" y="1585"/>
                  </a:lnTo>
                  <a:lnTo>
                    <a:pt x="1644" y="1590"/>
                  </a:lnTo>
                  <a:lnTo>
                    <a:pt x="1642" y="1594"/>
                  </a:lnTo>
                  <a:lnTo>
                    <a:pt x="1638" y="1598"/>
                  </a:lnTo>
                  <a:lnTo>
                    <a:pt x="1636" y="1603"/>
                  </a:lnTo>
                  <a:lnTo>
                    <a:pt x="1633" y="1607"/>
                  </a:lnTo>
                  <a:lnTo>
                    <a:pt x="1630" y="1611"/>
                  </a:lnTo>
                  <a:lnTo>
                    <a:pt x="1623" y="1619"/>
                  </a:lnTo>
                  <a:lnTo>
                    <a:pt x="1623" y="1619"/>
                  </a:lnTo>
                  <a:lnTo>
                    <a:pt x="971" y="2268"/>
                  </a:lnTo>
                  <a:lnTo>
                    <a:pt x="955" y="2282"/>
                  </a:lnTo>
                  <a:lnTo>
                    <a:pt x="938" y="2290"/>
                  </a:lnTo>
                  <a:lnTo>
                    <a:pt x="918" y="2297"/>
                  </a:lnTo>
                  <a:lnTo>
                    <a:pt x="898" y="2298"/>
                  </a:lnTo>
                  <a:lnTo>
                    <a:pt x="878" y="2297"/>
                  </a:lnTo>
                  <a:lnTo>
                    <a:pt x="858" y="2290"/>
                  </a:lnTo>
                  <a:lnTo>
                    <a:pt x="841" y="2282"/>
                  </a:lnTo>
                  <a:lnTo>
                    <a:pt x="825" y="2268"/>
                  </a:lnTo>
                  <a:lnTo>
                    <a:pt x="809" y="2249"/>
                  </a:lnTo>
                  <a:lnTo>
                    <a:pt x="800" y="2229"/>
                  </a:lnTo>
                  <a:lnTo>
                    <a:pt x="794" y="2206"/>
                  </a:lnTo>
                  <a:lnTo>
                    <a:pt x="794" y="2183"/>
                  </a:lnTo>
                  <a:lnTo>
                    <a:pt x="800" y="2160"/>
                  </a:lnTo>
                  <a:lnTo>
                    <a:pt x="809" y="2140"/>
                  </a:lnTo>
                  <a:lnTo>
                    <a:pt x="825" y="2121"/>
                  </a:lnTo>
                  <a:lnTo>
                    <a:pt x="1445" y="1502"/>
                  </a:lnTo>
                  <a:lnTo>
                    <a:pt x="1445" y="212"/>
                  </a:lnTo>
                  <a:lnTo>
                    <a:pt x="1351" y="223"/>
                  </a:lnTo>
                  <a:lnTo>
                    <a:pt x="1261" y="239"/>
                  </a:lnTo>
                  <a:lnTo>
                    <a:pt x="1172" y="262"/>
                  </a:lnTo>
                  <a:lnTo>
                    <a:pt x="1085" y="291"/>
                  </a:lnTo>
                  <a:lnTo>
                    <a:pt x="1001" y="325"/>
                  </a:lnTo>
                  <a:lnTo>
                    <a:pt x="920" y="365"/>
                  </a:lnTo>
                  <a:lnTo>
                    <a:pt x="843" y="409"/>
                  </a:lnTo>
                  <a:lnTo>
                    <a:pt x="768" y="459"/>
                  </a:lnTo>
                  <a:lnTo>
                    <a:pt x="697" y="513"/>
                  </a:lnTo>
                  <a:lnTo>
                    <a:pt x="631" y="572"/>
                  </a:lnTo>
                  <a:lnTo>
                    <a:pt x="568" y="635"/>
                  </a:lnTo>
                  <a:lnTo>
                    <a:pt x="509" y="702"/>
                  </a:lnTo>
                  <a:lnTo>
                    <a:pt x="455" y="774"/>
                  </a:lnTo>
                  <a:lnTo>
                    <a:pt x="406" y="848"/>
                  </a:lnTo>
                  <a:lnTo>
                    <a:pt x="361" y="926"/>
                  </a:lnTo>
                  <a:lnTo>
                    <a:pt x="322" y="1006"/>
                  </a:lnTo>
                  <a:lnTo>
                    <a:pt x="288" y="1091"/>
                  </a:lnTo>
                  <a:lnTo>
                    <a:pt x="260" y="1176"/>
                  </a:lnTo>
                  <a:lnTo>
                    <a:pt x="238" y="1265"/>
                  </a:lnTo>
                  <a:lnTo>
                    <a:pt x="222" y="1357"/>
                  </a:lnTo>
                  <a:lnTo>
                    <a:pt x="212" y="1450"/>
                  </a:lnTo>
                  <a:lnTo>
                    <a:pt x="209" y="1545"/>
                  </a:lnTo>
                  <a:lnTo>
                    <a:pt x="212" y="1641"/>
                  </a:lnTo>
                  <a:lnTo>
                    <a:pt x="222" y="1734"/>
                  </a:lnTo>
                  <a:lnTo>
                    <a:pt x="238" y="1825"/>
                  </a:lnTo>
                  <a:lnTo>
                    <a:pt x="261" y="1915"/>
                  </a:lnTo>
                  <a:lnTo>
                    <a:pt x="289" y="2002"/>
                  </a:lnTo>
                  <a:lnTo>
                    <a:pt x="323" y="2085"/>
                  </a:lnTo>
                  <a:lnTo>
                    <a:pt x="362" y="2167"/>
                  </a:lnTo>
                  <a:lnTo>
                    <a:pt x="407" y="2245"/>
                  </a:lnTo>
                  <a:lnTo>
                    <a:pt x="457" y="2320"/>
                  </a:lnTo>
                  <a:lnTo>
                    <a:pt x="511" y="2390"/>
                  </a:lnTo>
                  <a:lnTo>
                    <a:pt x="570" y="2458"/>
                  </a:lnTo>
                  <a:lnTo>
                    <a:pt x="634" y="2522"/>
                  </a:lnTo>
                  <a:lnTo>
                    <a:pt x="702" y="2580"/>
                  </a:lnTo>
                  <a:lnTo>
                    <a:pt x="772" y="2634"/>
                  </a:lnTo>
                  <a:lnTo>
                    <a:pt x="847" y="2684"/>
                  </a:lnTo>
                  <a:lnTo>
                    <a:pt x="926" y="2729"/>
                  </a:lnTo>
                  <a:lnTo>
                    <a:pt x="1007" y="2768"/>
                  </a:lnTo>
                  <a:lnTo>
                    <a:pt x="1091" y="2801"/>
                  </a:lnTo>
                  <a:lnTo>
                    <a:pt x="1178" y="2830"/>
                  </a:lnTo>
                  <a:lnTo>
                    <a:pt x="1268" y="2852"/>
                  </a:lnTo>
                  <a:lnTo>
                    <a:pt x="1360" y="2869"/>
                  </a:lnTo>
                  <a:lnTo>
                    <a:pt x="1453" y="2878"/>
                  </a:lnTo>
                  <a:lnTo>
                    <a:pt x="1549" y="2882"/>
                  </a:lnTo>
                  <a:lnTo>
                    <a:pt x="1645" y="2878"/>
                  </a:lnTo>
                  <a:lnTo>
                    <a:pt x="1737" y="2869"/>
                  </a:lnTo>
                  <a:lnTo>
                    <a:pt x="1830" y="2852"/>
                  </a:lnTo>
                  <a:lnTo>
                    <a:pt x="1919" y="2831"/>
                  </a:lnTo>
                  <a:lnTo>
                    <a:pt x="2005" y="2803"/>
                  </a:lnTo>
                  <a:lnTo>
                    <a:pt x="2090" y="2769"/>
                  </a:lnTo>
                  <a:lnTo>
                    <a:pt x="2170" y="2730"/>
                  </a:lnTo>
                  <a:lnTo>
                    <a:pt x="2249" y="2685"/>
                  </a:lnTo>
                  <a:lnTo>
                    <a:pt x="2324" y="2637"/>
                  </a:lnTo>
                  <a:lnTo>
                    <a:pt x="2394" y="2582"/>
                  </a:lnTo>
                  <a:lnTo>
                    <a:pt x="2462" y="2524"/>
                  </a:lnTo>
                  <a:lnTo>
                    <a:pt x="2525" y="2461"/>
                  </a:lnTo>
                  <a:lnTo>
                    <a:pt x="2584" y="2395"/>
                  </a:lnTo>
                  <a:lnTo>
                    <a:pt x="2638" y="2324"/>
                  </a:lnTo>
                  <a:lnTo>
                    <a:pt x="2688" y="2249"/>
                  </a:lnTo>
                  <a:lnTo>
                    <a:pt x="2733" y="2172"/>
                  </a:lnTo>
                  <a:lnTo>
                    <a:pt x="2773" y="2092"/>
                  </a:lnTo>
                  <a:lnTo>
                    <a:pt x="2807" y="2008"/>
                  </a:lnTo>
                  <a:lnTo>
                    <a:pt x="2836" y="1922"/>
                  </a:lnTo>
                  <a:lnTo>
                    <a:pt x="2859" y="1833"/>
                  </a:lnTo>
                  <a:lnTo>
                    <a:pt x="2875" y="1743"/>
                  </a:lnTo>
                  <a:lnTo>
                    <a:pt x="2886" y="1649"/>
                  </a:lnTo>
                  <a:lnTo>
                    <a:pt x="2069" y="1649"/>
                  </a:lnTo>
                  <a:lnTo>
                    <a:pt x="2045" y="1646"/>
                  </a:lnTo>
                  <a:lnTo>
                    <a:pt x="2023" y="1638"/>
                  </a:lnTo>
                  <a:lnTo>
                    <a:pt x="2005" y="1627"/>
                  </a:lnTo>
                  <a:lnTo>
                    <a:pt x="1989" y="1610"/>
                  </a:lnTo>
                  <a:lnTo>
                    <a:pt x="1976" y="1591"/>
                  </a:lnTo>
                  <a:lnTo>
                    <a:pt x="1968" y="1569"/>
                  </a:lnTo>
                  <a:lnTo>
                    <a:pt x="1966" y="1545"/>
                  </a:lnTo>
                  <a:lnTo>
                    <a:pt x="1968" y="1521"/>
                  </a:lnTo>
                  <a:lnTo>
                    <a:pt x="1976" y="1500"/>
                  </a:lnTo>
                  <a:lnTo>
                    <a:pt x="1989" y="1480"/>
                  </a:lnTo>
                  <a:lnTo>
                    <a:pt x="2005" y="1464"/>
                  </a:lnTo>
                  <a:lnTo>
                    <a:pt x="2023" y="1452"/>
                  </a:lnTo>
                  <a:lnTo>
                    <a:pt x="2045" y="1444"/>
                  </a:lnTo>
                  <a:lnTo>
                    <a:pt x="2069" y="1441"/>
                  </a:lnTo>
                  <a:lnTo>
                    <a:pt x="2994" y="1441"/>
                  </a:lnTo>
                  <a:lnTo>
                    <a:pt x="3018" y="1444"/>
                  </a:lnTo>
                  <a:lnTo>
                    <a:pt x="3040" y="1452"/>
                  </a:lnTo>
                  <a:lnTo>
                    <a:pt x="3059" y="1464"/>
                  </a:lnTo>
                  <a:lnTo>
                    <a:pt x="3075" y="1480"/>
                  </a:lnTo>
                  <a:lnTo>
                    <a:pt x="3087" y="1500"/>
                  </a:lnTo>
                  <a:lnTo>
                    <a:pt x="3096" y="1521"/>
                  </a:lnTo>
                  <a:lnTo>
                    <a:pt x="3098" y="1545"/>
                  </a:lnTo>
                  <a:lnTo>
                    <a:pt x="3095" y="1646"/>
                  </a:lnTo>
                  <a:lnTo>
                    <a:pt x="3085" y="1746"/>
                  </a:lnTo>
                  <a:lnTo>
                    <a:pt x="3069" y="1844"/>
                  </a:lnTo>
                  <a:lnTo>
                    <a:pt x="3047" y="1940"/>
                  </a:lnTo>
                  <a:lnTo>
                    <a:pt x="3019" y="2033"/>
                  </a:lnTo>
                  <a:lnTo>
                    <a:pt x="2986" y="2123"/>
                  </a:lnTo>
                  <a:lnTo>
                    <a:pt x="2947" y="2211"/>
                  </a:lnTo>
                  <a:lnTo>
                    <a:pt x="2902" y="2297"/>
                  </a:lnTo>
                  <a:lnTo>
                    <a:pt x="2854" y="2378"/>
                  </a:lnTo>
                  <a:lnTo>
                    <a:pt x="2799" y="2456"/>
                  </a:lnTo>
                  <a:lnTo>
                    <a:pt x="2740" y="2531"/>
                  </a:lnTo>
                  <a:lnTo>
                    <a:pt x="2677" y="2603"/>
                  </a:lnTo>
                  <a:lnTo>
                    <a:pt x="2610" y="2670"/>
                  </a:lnTo>
                  <a:lnTo>
                    <a:pt x="2539" y="2733"/>
                  </a:lnTo>
                  <a:lnTo>
                    <a:pt x="2464" y="2792"/>
                  </a:lnTo>
                  <a:lnTo>
                    <a:pt x="2385" y="2846"/>
                  </a:lnTo>
                  <a:lnTo>
                    <a:pt x="2303" y="2895"/>
                  </a:lnTo>
                  <a:lnTo>
                    <a:pt x="2217" y="2939"/>
                  </a:lnTo>
                  <a:lnTo>
                    <a:pt x="2129" y="2977"/>
                  </a:lnTo>
                  <a:lnTo>
                    <a:pt x="2039" y="3011"/>
                  </a:lnTo>
                  <a:lnTo>
                    <a:pt x="1945" y="3039"/>
                  </a:lnTo>
                  <a:lnTo>
                    <a:pt x="1849" y="3061"/>
                  </a:lnTo>
                  <a:lnTo>
                    <a:pt x="1750" y="3077"/>
                  </a:lnTo>
                  <a:lnTo>
                    <a:pt x="1651" y="3087"/>
                  </a:lnTo>
                  <a:lnTo>
                    <a:pt x="1549" y="3090"/>
                  </a:lnTo>
                  <a:lnTo>
                    <a:pt x="1448" y="3087"/>
                  </a:lnTo>
                  <a:lnTo>
                    <a:pt x="1348" y="3077"/>
                  </a:lnTo>
                  <a:lnTo>
                    <a:pt x="1250" y="3061"/>
                  </a:lnTo>
                  <a:lnTo>
                    <a:pt x="1153" y="3039"/>
                  </a:lnTo>
                  <a:lnTo>
                    <a:pt x="1060" y="3011"/>
                  </a:lnTo>
                  <a:lnTo>
                    <a:pt x="969" y="2977"/>
                  </a:lnTo>
                  <a:lnTo>
                    <a:pt x="881" y="2939"/>
                  </a:lnTo>
                  <a:lnTo>
                    <a:pt x="795" y="2895"/>
                  </a:lnTo>
                  <a:lnTo>
                    <a:pt x="714" y="2846"/>
                  </a:lnTo>
                  <a:lnTo>
                    <a:pt x="635" y="2792"/>
                  </a:lnTo>
                  <a:lnTo>
                    <a:pt x="560" y="2733"/>
                  </a:lnTo>
                  <a:lnTo>
                    <a:pt x="488" y="2670"/>
                  </a:lnTo>
                  <a:lnTo>
                    <a:pt x="421" y="2603"/>
                  </a:lnTo>
                  <a:lnTo>
                    <a:pt x="358" y="2531"/>
                  </a:lnTo>
                  <a:lnTo>
                    <a:pt x="299" y="2456"/>
                  </a:lnTo>
                  <a:lnTo>
                    <a:pt x="245" y="2378"/>
                  </a:lnTo>
                  <a:lnTo>
                    <a:pt x="196" y="2297"/>
                  </a:lnTo>
                  <a:lnTo>
                    <a:pt x="151" y="2211"/>
                  </a:lnTo>
                  <a:lnTo>
                    <a:pt x="113" y="2123"/>
                  </a:lnTo>
                  <a:lnTo>
                    <a:pt x="79" y="2033"/>
                  </a:lnTo>
                  <a:lnTo>
                    <a:pt x="51" y="1940"/>
                  </a:lnTo>
                  <a:lnTo>
                    <a:pt x="29" y="1844"/>
                  </a:lnTo>
                  <a:lnTo>
                    <a:pt x="13" y="1746"/>
                  </a:lnTo>
                  <a:lnTo>
                    <a:pt x="3" y="1646"/>
                  </a:lnTo>
                  <a:lnTo>
                    <a:pt x="0" y="1545"/>
                  </a:lnTo>
                  <a:lnTo>
                    <a:pt x="3" y="1443"/>
                  </a:lnTo>
                  <a:lnTo>
                    <a:pt x="13" y="1344"/>
                  </a:lnTo>
                  <a:lnTo>
                    <a:pt x="29" y="1246"/>
                  </a:lnTo>
                  <a:lnTo>
                    <a:pt x="51" y="1150"/>
                  </a:lnTo>
                  <a:lnTo>
                    <a:pt x="79" y="1057"/>
                  </a:lnTo>
                  <a:lnTo>
                    <a:pt x="113" y="967"/>
                  </a:lnTo>
                  <a:lnTo>
                    <a:pt x="151" y="879"/>
                  </a:lnTo>
                  <a:lnTo>
                    <a:pt x="196" y="793"/>
                  </a:lnTo>
                  <a:lnTo>
                    <a:pt x="245" y="712"/>
                  </a:lnTo>
                  <a:lnTo>
                    <a:pt x="299" y="633"/>
                  </a:lnTo>
                  <a:lnTo>
                    <a:pt x="358" y="558"/>
                  </a:lnTo>
                  <a:lnTo>
                    <a:pt x="421" y="487"/>
                  </a:lnTo>
                  <a:lnTo>
                    <a:pt x="488" y="420"/>
                  </a:lnTo>
                  <a:lnTo>
                    <a:pt x="560" y="357"/>
                  </a:lnTo>
                  <a:lnTo>
                    <a:pt x="635" y="299"/>
                  </a:lnTo>
                  <a:lnTo>
                    <a:pt x="714" y="244"/>
                  </a:lnTo>
                  <a:lnTo>
                    <a:pt x="795" y="196"/>
                  </a:lnTo>
                  <a:lnTo>
                    <a:pt x="881" y="151"/>
                  </a:lnTo>
                  <a:lnTo>
                    <a:pt x="969" y="112"/>
                  </a:lnTo>
                  <a:lnTo>
                    <a:pt x="1060" y="80"/>
                  </a:lnTo>
                  <a:lnTo>
                    <a:pt x="1153" y="51"/>
                  </a:lnTo>
                  <a:lnTo>
                    <a:pt x="1250" y="30"/>
                  </a:lnTo>
                  <a:lnTo>
                    <a:pt x="1348" y="13"/>
                  </a:lnTo>
                  <a:lnTo>
                    <a:pt x="1448" y="4"/>
                  </a:lnTo>
                  <a:lnTo>
                    <a:pt x="15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34" name="Group 930"/>
          <p:cNvGrpSpPr/>
          <p:nvPr/>
        </p:nvGrpSpPr>
        <p:grpSpPr>
          <a:xfrm>
            <a:off x="10413460" y="3225342"/>
            <a:ext cx="490538" cy="569913"/>
            <a:chOff x="7280275" y="4225925"/>
            <a:chExt cx="490538" cy="569913"/>
          </a:xfrm>
          <a:solidFill>
            <a:srgbClr val="000000"/>
          </a:solidFill>
        </p:grpSpPr>
        <p:sp>
          <p:nvSpPr>
            <p:cNvPr id="1000" name="Freeform 44"/>
            <p:cNvSpPr>
              <a:spLocks noEditPoints="1"/>
            </p:cNvSpPr>
            <p:nvPr/>
          </p:nvSpPr>
          <p:spPr bwMode="auto">
            <a:xfrm>
              <a:off x="7280275" y="4225925"/>
              <a:ext cx="490538" cy="569913"/>
            </a:xfrm>
            <a:custGeom>
              <a:avLst/>
              <a:gdLst>
                <a:gd name="T0" fmla="*/ 522 w 3087"/>
                <a:gd name="T1" fmla="*/ 1779 h 3590"/>
                <a:gd name="T2" fmla="*/ 280 w 3087"/>
                <a:gd name="T3" fmla="*/ 2021 h 3590"/>
                <a:gd name="T4" fmla="*/ 207 w 3087"/>
                <a:gd name="T5" fmla="*/ 3382 h 3590"/>
                <a:gd name="T6" fmla="*/ 1597 w 3087"/>
                <a:gd name="T7" fmla="*/ 3179 h 3590"/>
                <a:gd name="T8" fmla="*/ 1509 w 3087"/>
                <a:gd name="T9" fmla="*/ 2919 h 3590"/>
                <a:gd name="T10" fmla="*/ 1556 w 3087"/>
                <a:gd name="T11" fmla="*/ 1916 h 3590"/>
                <a:gd name="T12" fmla="*/ 1702 w 3087"/>
                <a:gd name="T13" fmla="*/ 1923 h 3590"/>
                <a:gd name="T14" fmla="*/ 1860 w 3087"/>
                <a:gd name="T15" fmla="*/ 1933 h 3590"/>
                <a:gd name="T16" fmla="*/ 1961 w 3087"/>
                <a:gd name="T17" fmla="*/ 1841 h 3590"/>
                <a:gd name="T18" fmla="*/ 1642 w 3087"/>
                <a:gd name="T19" fmla="*/ 1709 h 3590"/>
                <a:gd name="T20" fmla="*/ 1297 w 3087"/>
                <a:gd name="T21" fmla="*/ 2740 h 3590"/>
                <a:gd name="T22" fmla="*/ 1196 w 3087"/>
                <a:gd name="T23" fmla="*/ 2821 h 3590"/>
                <a:gd name="T24" fmla="*/ 1095 w 3087"/>
                <a:gd name="T25" fmla="*/ 2740 h 3590"/>
                <a:gd name="T26" fmla="*/ 984 w 3087"/>
                <a:gd name="T27" fmla="*/ 0 h 3590"/>
                <a:gd name="T28" fmla="*/ 1501 w 3087"/>
                <a:gd name="T29" fmla="*/ 59 h 3590"/>
                <a:gd name="T30" fmla="*/ 1472 w 3087"/>
                <a:gd name="T31" fmla="*/ 185 h 3590"/>
                <a:gd name="T32" fmla="*/ 884 w 3087"/>
                <a:gd name="T33" fmla="*/ 221 h 3590"/>
                <a:gd name="T34" fmla="*/ 652 w 3087"/>
                <a:gd name="T35" fmla="*/ 382 h 3590"/>
                <a:gd name="T36" fmla="*/ 579 w 3087"/>
                <a:gd name="T37" fmla="*/ 1092 h 3590"/>
                <a:gd name="T38" fmla="*/ 680 w 3087"/>
                <a:gd name="T39" fmla="*/ 1360 h 3590"/>
                <a:gd name="T40" fmla="*/ 929 w 3087"/>
                <a:gd name="T41" fmla="*/ 1494 h 3590"/>
                <a:gd name="T42" fmla="*/ 1600 w 3087"/>
                <a:gd name="T43" fmla="*/ 1448 h 3590"/>
                <a:gd name="T44" fmla="*/ 1785 w 3087"/>
                <a:gd name="T45" fmla="*/ 1238 h 3590"/>
                <a:gd name="T46" fmla="*/ 1822 w 3087"/>
                <a:gd name="T47" fmla="*/ 568 h 3590"/>
                <a:gd name="T48" fmla="*/ 1939 w 3087"/>
                <a:gd name="T49" fmla="*/ 512 h 3590"/>
                <a:gd name="T50" fmla="*/ 2019 w 3087"/>
                <a:gd name="T51" fmla="*/ 614 h 3590"/>
                <a:gd name="T52" fmla="*/ 1940 w 3087"/>
                <a:gd name="T53" fmla="*/ 1392 h 3590"/>
                <a:gd name="T54" fmla="*/ 1997 w 3087"/>
                <a:gd name="T55" fmla="*/ 1613 h 3590"/>
                <a:gd name="T56" fmla="*/ 2185 w 3087"/>
                <a:gd name="T57" fmla="*/ 1669 h 3590"/>
                <a:gd name="T58" fmla="*/ 2391 w 3087"/>
                <a:gd name="T59" fmla="*/ 1656 h 3590"/>
                <a:gd name="T60" fmla="*/ 2523 w 3087"/>
                <a:gd name="T61" fmla="*/ 1825 h 3590"/>
                <a:gd name="T62" fmla="*/ 2650 w 3087"/>
                <a:gd name="T63" fmla="*/ 1959 h 3590"/>
                <a:gd name="T64" fmla="*/ 2583 w 3087"/>
                <a:gd name="T65" fmla="*/ 2071 h 3590"/>
                <a:gd name="T66" fmla="*/ 2405 w 3087"/>
                <a:gd name="T67" fmla="*/ 2001 h 3590"/>
                <a:gd name="T68" fmla="*/ 2227 w 3087"/>
                <a:gd name="T69" fmla="*/ 1966 h 3590"/>
                <a:gd name="T70" fmla="*/ 2170 w 3087"/>
                <a:gd name="T71" fmla="*/ 2017 h 3590"/>
                <a:gd name="T72" fmla="*/ 1882 w 3087"/>
                <a:gd name="T73" fmla="*/ 2140 h 3590"/>
                <a:gd name="T74" fmla="*/ 1760 w 3087"/>
                <a:gd name="T75" fmla="*/ 2143 h 3590"/>
                <a:gd name="T76" fmla="*/ 1758 w 3087"/>
                <a:gd name="T77" fmla="*/ 3046 h 3590"/>
                <a:gd name="T78" fmla="*/ 2793 w 3087"/>
                <a:gd name="T79" fmla="*/ 3094 h 3590"/>
                <a:gd name="T80" fmla="*/ 2878 w 3087"/>
                <a:gd name="T81" fmla="*/ 2919 h 3590"/>
                <a:gd name="T82" fmla="*/ 2937 w 3087"/>
                <a:gd name="T83" fmla="*/ 1909 h 3590"/>
                <a:gd name="T84" fmla="*/ 3064 w 3087"/>
                <a:gd name="T85" fmla="*/ 1938 h 3590"/>
                <a:gd name="T86" fmla="*/ 3076 w 3087"/>
                <a:gd name="T87" fmla="*/ 3011 h 3590"/>
                <a:gd name="T88" fmla="*/ 2939 w 3087"/>
                <a:gd name="T89" fmla="*/ 3243 h 3590"/>
                <a:gd name="T90" fmla="*/ 2298 w 3087"/>
                <a:gd name="T91" fmla="*/ 3590 h 3590"/>
                <a:gd name="T92" fmla="*/ 38 w 3087"/>
                <a:gd name="T93" fmla="*/ 3567 h 3590"/>
                <a:gd name="T94" fmla="*/ 2 w 3087"/>
                <a:gd name="T95" fmla="*/ 2238 h 3590"/>
                <a:gd name="T96" fmla="*/ 139 w 3087"/>
                <a:gd name="T97" fmla="*/ 1854 h 3590"/>
                <a:gd name="T98" fmla="*/ 437 w 3087"/>
                <a:gd name="T99" fmla="*/ 1588 h 3590"/>
                <a:gd name="T100" fmla="*/ 423 w 3087"/>
                <a:gd name="T101" fmla="*/ 1338 h 3590"/>
                <a:gd name="T102" fmla="*/ 375 w 3087"/>
                <a:gd name="T103" fmla="*/ 550 h 3590"/>
                <a:gd name="T104" fmla="*/ 512 w 3087"/>
                <a:gd name="T105" fmla="*/ 223 h 3590"/>
                <a:gd name="T106" fmla="*/ 802 w 3087"/>
                <a:gd name="T107" fmla="*/ 27 h 3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87" h="3590">
                  <a:moveTo>
                    <a:pt x="808" y="1706"/>
                  </a:moveTo>
                  <a:lnTo>
                    <a:pt x="748" y="1709"/>
                  </a:lnTo>
                  <a:lnTo>
                    <a:pt x="688" y="1718"/>
                  </a:lnTo>
                  <a:lnTo>
                    <a:pt x="630" y="1733"/>
                  </a:lnTo>
                  <a:lnTo>
                    <a:pt x="575" y="1754"/>
                  </a:lnTo>
                  <a:lnTo>
                    <a:pt x="522" y="1779"/>
                  </a:lnTo>
                  <a:lnTo>
                    <a:pt x="473" y="1809"/>
                  </a:lnTo>
                  <a:lnTo>
                    <a:pt x="426" y="1844"/>
                  </a:lnTo>
                  <a:lnTo>
                    <a:pt x="384" y="1883"/>
                  </a:lnTo>
                  <a:lnTo>
                    <a:pt x="345" y="1926"/>
                  </a:lnTo>
                  <a:lnTo>
                    <a:pt x="310" y="1972"/>
                  </a:lnTo>
                  <a:lnTo>
                    <a:pt x="280" y="2021"/>
                  </a:lnTo>
                  <a:lnTo>
                    <a:pt x="255" y="2075"/>
                  </a:lnTo>
                  <a:lnTo>
                    <a:pt x="234" y="2130"/>
                  </a:lnTo>
                  <a:lnTo>
                    <a:pt x="219" y="2188"/>
                  </a:lnTo>
                  <a:lnTo>
                    <a:pt x="210" y="2248"/>
                  </a:lnTo>
                  <a:lnTo>
                    <a:pt x="207" y="2308"/>
                  </a:lnTo>
                  <a:lnTo>
                    <a:pt x="207" y="3382"/>
                  </a:lnTo>
                  <a:lnTo>
                    <a:pt x="1891" y="3382"/>
                  </a:lnTo>
                  <a:lnTo>
                    <a:pt x="1733" y="3295"/>
                  </a:lnTo>
                  <a:lnTo>
                    <a:pt x="1694" y="3271"/>
                  </a:lnTo>
                  <a:lnTo>
                    <a:pt x="1658" y="3244"/>
                  </a:lnTo>
                  <a:lnTo>
                    <a:pt x="1625" y="3213"/>
                  </a:lnTo>
                  <a:lnTo>
                    <a:pt x="1597" y="3179"/>
                  </a:lnTo>
                  <a:lnTo>
                    <a:pt x="1572" y="3142"/>
                  </a:lnTo>
                  <a:lnTo>
                    <a:pt x="1550" y="3103"/>
                  </a:lnTo>
                  <a:lnTo>
                    <a:pt x="1534" y="3061"/>
                  </a:lnTo>
                  <a:lnTo>
                    <a:pt x="1520" y="3016"/>
                  </a:lnTo>
                  <a:lnTo>
                    <a:pt x="1512" y="2968"/>
                  </a:lnTo>
                  <a:lnTo>
                    <a:pt x="1509" y="2919"/>
                  </a:lnTo>
                  <a:lnTo>
                    <a:pt x="1509" y="2003"/>
                  </a:lnTo>
                  <a:lnTo>
                    <a:pt x="1511" y="1982"/>
                  </a:lnTo>
                  <a:lnTo>
                    <a:pt x="1518" y="1963"/>
                  </a:lnTo>
                  <a:lnTo>
                    <a:pt x="1528" y="1945"/>
                  </a:lnTo>
                  <a:lnTo>
                    <a:pt x="1541" y="1929"/>
                  </a:lnTo>
                  <a:lnTo>
                    <a:pt x="1556" y="1916"/>
                  </a:lnTo>
                  <a:lnTo>
                    <a:pt x="1574" y="1906"/>
                  </a:lnTo>
                  <a:lnTo>
                    <a:pt x="1594" y="1901"/>
                  </a:lnTo>
                  <a:lnTo>
                    <a:pt x="1614" y="1898"/>
                  </a:lnTo>
                  <a:lnTo>
                    <a:pt x="1634" y="1901"/>
                  </a:lnTo>
                  <a:lnTo>
                    <a:pt x="1653" y="1907"/>
                  </a:lnTo>
                  <a:lnTo>
                    <a:pt x="1702" y="1923"/>
                  </a:lnTo>
                  <a:lnTo>
                    <a:pt x="1752" y="1933"/>
                  </a:lnTo>
                  <a:lnTo>
                    <a:pt x="1803" y="1938"/>
                  </a:lnTo>
                  <a:lnTo>
                    <a:pt x="1805" y="1936"/>
                  </a:lnTo>
                  <a:lnTo>
                    <a:pt x="1831" y="1936"/>
                  </a:lnTo>
                  <a:lnTo>
                    <a:pt x="1836" y="1935"/>
                  </a:lnTo>
                  <a:lnTo>
                    <a:pt x="1860" y="1933"/>
                  </a:lnTo>
                  <a:lnTo>
                    <a:pt x="1861" y="1933"/>
                  </a:lnTo>
                  <a:lnTo>
                    <a:pt x="1899" y="1924"/>
                  </a:lnTo>
                  <a:lnTo>
                    <a:pt x="1936" y="1914"/>
                  </a:lnTo>
                  <a:lnTo>
                    <a:pt x="1971" y="1898"/>
                  </a:lnTo>
                  <a:lnTo>
                    <a:pt x="2005" y="1880"/>
                  </a:lnTo>
                  <a:lnTo>
                    <a:pt x="1961" y="1841"/>
                  </a:lnTo>
                  <a:lnTo>
                    <a:pt x="1914" y="1806"/>
                  </a:lnTo>
                  <a:lnTo>
                    <a:pt x="1864" y="1777"/>
                  </a:lnTo>
                  <a:lnTo>
                    <a:pt x="1811" y="1751"/>
                  </a:lnTo>
                  <a:lnTo>
                    <a:pt x="1757" y="1732"/>
                  </a:lnTo>
                  <a:lnTo>
                    <a:pt x="1699" y="1718"/>
                  </a:lnTo>
                  <a:lnTo>
                    <a:pt x="1642" y="1709"/>
                  </a:lnTo>
                  <a:lnTo>
                    <a:pt x="1582" y="1706"/>
                  </a:lnTo>
                  <a:lnTo>
                    <a:pt x="1413" y="1706"/>
                  </a:lnTo>
                  <a:lnTo>
                    <a:pt x="1407" y="1706"/>
                  </a:lnTo>
                  <a:lnTo>
                    <a:pt x="1300" y="1706"/>
                  </a:lnTo>
                  <a:lnTo>
                    <a:pt x="1300" y="2716"/>
                  </a:lnTo>
                  <a:lnTo>
                    <a:pt x="1297" y="2740"/>
                  </a:lnTo>
                  <a:lnTo>
                    <a:pt x="1289" y="2762"/>
                  </a:lnTo>
                  <a:lnTo>
                    <a:pt x="1277" y="2782"/>
                  </a:lnTo>
                  <a:lnTo>
                    <a:pt x="1261" y="2798"/>
                  </a:lnTo>
                  <a:lnTo>
                    <a:pt x="1241" y="2810"/>
                  </a:lnTo>
                  <a:lnTo>
                    <a:pt x="1220" y="2818"/>
                  </a:lnTo>
                  <a:lnTo>
                    <a:pt x="1196" y="2821"/>
                  </a:lnTo>
                  <a:lnTo>
                    <a:pt x="1172" y="2818"/>
                  </a:lnTo>
                  <a:lnTo>
                    <a:pt x="1150" y="2810"/>
                  </a:lnTo>
                  <a:lnTo>
                    <a:pt x="1131" y="2798"/>
                  </a:lnTo>
                  <a:lnTo>
                    <a:pt x="1114" y="2782"/>
                  </a:lnTo>
                  <a:lnTo>
                    <a:pt x="1102" y="2762"/>
                  </a:lnTo>
                  <a:lnTo>
                    <a:pt x="1095" y="2740"/>
                  </a:lnTo>
                  <a:lnTo>
                    <a:pt x="1091" y="2716"/>
                  </a:lnTo>
                  <a:lnTo>
                    <a:pt x="1091" y="1706"/>
                  </a:lnTo>
                  <a:lnTo>
                    <a:pt x="984" y="1706"/>
                  </a:lnTo>
                  <a:lnTo>
                    <a:pt x="979" y="1706"/>
                  </a:lnTo>
                  <a:lnTo>
                    <a:pt x="808" y="1706"/>
                  </a:lnTo>
                  <a:close/>
                  <a:moveTo>
                    <a:pt x="984" y="0"/>
                  </a:moveTo>
                  <a:lnTo>
                    <a:pt x="1407" y="0"/>
                  </a:lnTo>
                  <a:lnTo>
                    <a:pt x="1431" y="3"/>
                  </a:lnTo>
                  <a:lnTo>
                    <a:pt x="1453" y="11"/>
                  </a:lnTo>
                  <a:lnTo>
                    <a:pt x="1472" y="23"/>
                  </a:lnTo>
                  <a:lnTo>
                    <a:pt x="1487" y="39"/>
                  </a:lnTo>
                  <a:lnTo>
                    <a:pt x="1501" y="59"/>
                  </a:lnTo>
                  <a:lnTo>
                    <a:pt x="1508" y="81"/>
                  </a:lnTo>
                  <a:lnTo>
                    <a:pt x="1510" y="104"/>
                  </a:lnTo>
                  <a:lnTo>
                    <a:pt x="1508" y="128"/>
                  </a:lnTo>
                  <a:lnTo>
                    <a:pt x="1501" y="150"/>
                  </a:lnTo>
                  <a:lnTo>
                    <a:pt x="1487" y="170"/>
                  </a:lnTo>
                  <a:lnTo>
                    <a:pt x="1472" y="185"/>
                  </a:lnTo>
                  <a:lnTo>
                    <a:pt x="1453" y="198"/>
                  </a:lnTo>
                  <a:lnTo>
                    <a:pt x="1431" y="206"/>
                  </a:lnTo>
                  <a:lnTo>
                    <a:pt x="1407" y="208"/>
                  </a:lnTo>
                  <a:lnTo>
                    <a:pt x="984" y="208"/>
                  </a:lnTo>
                  <a:lnTo>
                    <a:pt x="933" y="211"/>
                  </a:lnTo>
                  <a:lnTo>
                    <a:pt x="884" y="221"/>
                  </a:lnTo>
                  <a:lnTo>
                    <a:pt x="838" y="235"/>
                  </a:lnTo>
                  <a:lnTo>
                    <a:pt x="794" y="256"/>
                  </a:lnTo>
                  <a:lnTo>
                    <a:pt x="753" y="281"/>
                  </a:lnTo>
                  <a:lnTo>
                    <a:pt x="716" y="310"/>
                  </a:lnTo>
                  <a:lnTo>
                    <a:pt x="681" y="345"/>
                  </a:lnTo>
                  <a:lnTo>
                    <a:pt x="652" y="382"/>
                  </a:lnTo>
                  <a:lnTo>
                    <a:pt x="627" y="423"/>
                  </a:lnTo>
                  <a:lnTo>
                    <a:pt x="606" y="467"/>
                  </a:lnTo>
                  <a:lnTo>
                    <a:pt x="592" y="513"/>
                  </a:lnTo>
                  <a:lnTo>
                    <a:pt x="583" y="562"/>
                  </a:lnTo>
                  <a:lnTo>
                    <a:pt x="579" y="614"/>
                  </a:lnTo>
                  <a:lnTo>
                    <a:pt x="579" y="1092"/>
                  </a:lnTo>
                  <a:lnTo>
                    <a:pt x="583" y="1142"/>
                  </a:lnTo>
                  <a:lnTo>
                    <a:pt x="592" y="1191"/>
                  </a:lnTo>
                  <a:lnTo>
                    <a:pt x="606" y="1238"/>
                  </a:lnTo>
                  <a:lnTo>
                    <a:pt x="626" y="1282"/>
                  </a:lnTo>
                  <a:lnTo>
                    <a:pt x="651" y="1322"/>
                  </a:lnTo>
                  <a:lnTo>
                    <a:pt x="680" y="1360"/>
                  </a:lnTo>
                  <a:lnTo>
                    <a:pt x="714" y="1394"/>
                  </a:lnTo>
                  <a:lnTo>
                    <a:pt x="751" y="1423"/>
                  </a:lnTo>
                  <a:lnTo>
                    <a:pt x="791" y="1448"/>
                  </a:lnTo>
                  <a:lnTo>
                    <a:pt x="834" y="1469"/>
                  </a:lnTo>
                  <a:lnTo>
                    <a:pt x="881" y="1484"/>
                  </a:lnTo>
                  <a:lnTo>
                    <a:pt x="929" y="1494"/>
                  </a:lnTo>
                  <a:lnTo>
                    <a:pt x="979" y="1498"/>
                  </a:lnTo>
                  <a:lnTo>
                    <a:pt x="1413" y="1498"/>
                  </a:lnTo>
                  <a:lnTo>
                    <a:pt x="1463" y="1494"/>
                  </a:lnTo>
                  <a:lnTo>
                    <a:pt x="1510" y="1484"/>
                  </a:lnTo>
                  <a:lnTo>
                    <a:pt x="1557" y="1469"/>
                  </a:lnTo>
                  <a:lnTo>
                    <a:pt x="1600" y="1448"/>
                  </a:lnTo>
                  <a:lnTo>
                    <a:pt x="1640" y="1423"/>
                  </a:lnTo>
                  <a:lnTo>
                    <a:pt x="1677" y="1394"/>
                  </a:lnTo>
                  <a:lnTo>
                    <a:pt x="1711" y="1360"/>
                  </a:lnTo>
                  <a:lnTo>
                    <a:pt x="1740" y="1322"/>
                  </a:lnTo>
                  <a:lnTo>
                    <a:pt x="1764" y="1282"/>
                  </a:lnTo>
                  <a:lnTo>
                    <a:pt x="1785" y="1238"/>
                  </a:lnTo>
                  <a:lnTo>
                    <a:pt x="1799" y="1191"/>
                  </a:lnTo>
                  <a:lnTo>
                    <a:pt x="1809" y="1142"/>
                  </a:lnTo>
                  <a:lnTo>
                    <a:pt x="1811" y="1092"/>
                  </a:lnTo>
                  <a:lnTo>
                    <a:pt x="1811" y="614"/>
                  </a:lnTo>
                  <a:lnTo>
                    <a:pt x="1814" y="590"/>
                  </a:lnTo>
                  <a:lnTo>
                    <a:pt x="1822" y="568"/>
                  </a:lnTo>
                  <a:lnTo>
                    <a:pt x="1834" y="548"/>
                  </a:lnTo>
                  <a:lnTo>
                    <a:pt x="1850" y="532"/>
                  </a:lnTo>
                  <a:lnTo>
                    <a:pt x="1869" y="520"/>
                  </a:lnTo>
                  <a:lnTo>
                    <a:pt x="1891" y="512"/>
                  </a:lnTo>
                  <a:lnTo>
                    <a:pt x="1915" y="509"/>
                  </a:lnTo>
                  <a:lnTo>
                    <a:pt x="1939" y="512"/>
                  </a:lnTo>
                  <a:lnTo>
                    <a:pt x="1961" y="520"/>
                  </a:lnTo>
                  <a:lnTo>
                    <a:pt x="1980" y="532"/>
                  </a:lnTo>
                  <a:lnTo>
                    <a:pt x="1996" y="548"/>
                  </a:lnTo>
                  <a:lnTo>
                    <a:pt x="2008" y="568"/>
                  </a:lnTo>
                  <a:lnTo>
                    <a:pt x="2016" y="590"/>
                  </a:lnTo>
                  <a:lnTo>
                    <a:pt x="2019" y="614"/>
                  </a:lnTo>
                  <a:lnTo>
                    <a:pt x="2019" y="1092"/>
                  </a:lnTo>
                  <a:lnTo>
                    <a:pt x="2016" y="1158"/>
                  </a:lnTo>
                  <a:lnTo>
                    <a:pt x="2005" y="1220"/>
                  </a:lnTo>
                  <a:lnTo>
                    <a:pt x="1990" y="1280"/>
                  </a:lnTo>
                  <a:lnTo>
                    <a:pt x="1967" y="1338"/>
                  </a:lnTo>
                  <a:lnTo>
                    <a:pt x="1940" y="1392"/>
                  </a:lnTo>
                  <a:lnTo>
                    <a:pt x="1907" y="1445"/>
                  </a:lnTo>
                  <a:lnTo>
                    <a:pt x="1870" y="1493"/>
                  </a:lnTo>
                  <a:lnTo>
                    <a:pt x="1828" y="1536"/>
                  </a:lnTo>
                  <a:lnTo>
                    <a:pt x="1887" y="1558"/>
                  </a:lnTo>
                  <a:lnTo>
                    <a:pt x="1943" y="1584"/>
                  </a:lnTo>
                  <a:lnTo>
                    <a:pt x="1997" y="1613"/>
                  </a:lnTo>
                  <a:lnTo>
                    <a:pt x="2050" y="1647"/>
                  </a:lnTo>
                  <a:lnTo>
                    <a:pt x="2099" y="1685"/>
                  </a:lnTo>
                  <a:lnTo>
                    <a:pt x="2146" y="1728"/>
                  </a:lnTo>
                  <a:lnTo>
                    <a:pt x="2156" y="1707"/>
                  </a:lnTo>
                  <a:lnTo>
                    <a:pt x="2168" y="1685"/>
                  </a:lnTo>
                  <a:lnTo>
                    <a:pt x="2185" y="1669"/>
                  </a:lnTo>
                  <a:lnTo>
                    <a:pt x="2205" y="1656"/>
                  </a:lnTo>
                  <a:lnTo>
                    <a:pt x="2226" y="1647"/>
                  </a:lnTo>
                  <a:lnTo>
                    <a:pt x="2251" y="1645"/>
                  </a:lnTo>
                  <a:lnTo>
                    <a:pt x="2345" y="1645"/>
                  </a:lnTo>
                  <a:lnTo>
                    <a:pt x="2370" y="1647"/>
                  </a:lnTo>
                  <a:lnTo>
                    <a:pt x="2391" y="1656"/>
                  </a:lnTo>
                  <a:lnTo>
                    <a:pt x="2412" y="1669"/>
                  </a:lnTo>
                  <a:lnTo>
                    <a:pt x="2428" y="1685"/>
                  </a:lnTo>
                  <a:lnTo>
                    <a:pt x="2440" y="1707"/>
                  </a:lnTo>
                  <a:lnTo>
                    <a:pt x="2463" y="1749"/>
                  </a:lnTo>
                  <a:lnTo>
                    <a:pt x="2490" y="1790"/>
                  </a:lnTo>
                  <a:lnTo>
                    <a:pt x="2523" y="1825"/>
                  </a:lnTo>
                  <a:lnTo>
                    <a:pt x="2558" y="1857"/>
                  </a:lnTo>
                  <a:lnTo>
                    <a:pt x="2599" y="1884"/>
                  </a:lnTo>
                  <a:lnTo>
                    <a:pt x="2618" y="1899"/>
                  </a:lnTo>
                  <a:lnTo>
                    <a:pt x="2633" y="1917"/>
                  </a:lnTo>
                  <a:lnTo>
                    <a:pt x="2643" y="1938"/>
                  </a:lnTo>
                  <a:lnTo>
                    <a:pt x="2650" y="1959"/>
                  </a:lnTo>
                  <a:lnTo>
                    <a:pt x="2650" y="1982"/>
                  </a:lnTo>
                  <a:lnTo>
                    <a:pt x="2645" y="2005"/>
                  </a:lnTo>
                  <a:lnTo>
                    <a:pt x="2636" y="2027"/>
                  </a:lnTo>
                  <a:lnTo>
                    <a:pt x="2621" y="2046"/>
                  </a:lnTo>
                  <a:lnTo>
                    <a:pt x="2604" y="2062"/>
                  </a:lnTo>
                  <a:lnTo>
                    <a:pt x="2583" y="2071"/>
                  </a:lnTo>
                  <a:lnTo>
                    <a:pt x="2562" y="2078"/>
                  </a:lnTo>
                  <a:lnTo>
                    <a:pt x="2539" y="2078"/>
                  </a:lnTo>
                  <a:lnTo>
                    <a:pt x="2516" y="2073"/>
                  </a:lnTo>
                  <a:lnTo>
                    <a:pt x="2494" y="2065"/>
                  </a:lnTo>
                  <a:lnTo>
                    <a:pt x="2449" y="2034"/>
                  </a:lnTo>
                  <a:lnTo>
                    <a:pt x="2405" y="2001"/>
                  </a:lnTo>
                  <a:lnTo>
                    <a:pt x="2366" y="1964"/>
                  </a:lnTo>
                  <a:lnTo>
                    <a:pt x="2331" y="1922"/>
                  </a:lnTo>
                  <a:lnTo>
                    <a:pt x="2298" y="1878"/>
                  </a:lnTo>
                  <a:lnTo>
                    <a:pt x="2264" y="1924"/>
                  </a:lnTo>
                  <a:lnTo>
                    <a:pt x="2227" y="1966"/>
                  </a:lnTo>
                  <a:lnTo>
                    <a:pt x="2227" y="1966"/>
                  </a:lnTo>
                  <a:lnTo>
                    <a:pt x="2227" y="1967"/>
                  </a:lnTo>
                  <a:lnTo>
                    <a:pt x="2208" y="1985"/>
                  </a:lnTo>
                  <a:lnTo>
                    <a:pt x="2205" y="1989"/>
                  </a:lnTo>
                  <a:lnTo>
                    <a:pt x="2187" y="2004"/>
                  </a:lnTo>
                  <a:lnTo>
                    <a:pt x="2178" y="2011"/>
                  </a:lnTo>
                  <a:lnTo>
                    <a:pt x="2170" y="2017"/>
                  </a:lnTo>
                  <a:lnTo>
                    <a:pt x="2128" y="2048"/>
                  </a:lnTo>
                  <a:lnTo>
                    <a:pt x="2082" y="2076"/>
                  </a:lnTo>
                  <a:lnTo>
                    <a:pt x="2035" y="2099"/>
                  </a:lnTo>
                  <a:lnTo>
                    <a:pt x="1985" y="2117"/>
                  </a:lnTo>
                  <a:lnTo>
                    <a:pt x="1935" y="2130"/>
                  </a:lnTo>
                  <a:lnTo>
                    <a:pt x="1882" y="2140"/>
                  </a:lnTo>
                  <a:lnTo>
                    <a:pt x="1872" y="2141"/>
                  </a:lnTo>
                  <a:lnTo>
                    <a:pt x="1860" y="2142"/>
                  </a:lnTo>
                  <a:lnTo>
                    <a:pt x="1837" y="2144"/>
                  </a:lnTo>
                  <a:lnTo>
                    <a:pt x="1829" y="2144"/>
                  </a:lnTo>
                  <a:lnTo>
                    <a:pt x="1803" y="2145"/>
                  </a:lnTo>
                  <a:lnTo>
                    <a:pt x="1760" y="2143"/>
                  </a:lnTo>
                  <a:lnTo>
                    <a:pt x="1718" y="2139"/>
                  </a:lnTo>
                  <a:lnTo>
                    <a:pt x="1718" y="2919"/>
                  </a:lnTo>
                  <a:lnTo>
                    <a:pt x="1720" y="2954"/>
                  </a:lnTo>
                  <a:lnTo>
                    <a:pt x="1727" y="2986"/>
                  </a:lnTo>
                  <a:lnTo>
                    <a:pt x="1740" y="3017"/>
                  </a:lnTo>
                  <a:lnTo>
                    <a:pt x="1758" y="3046"/>
                  </a:lnTo>
                  <a:lnTo>
                    <a:pt x="1778" y="3071"/>
                  </a:lnTo>
                  <a:lnTo>
                    <a:pt x="1803" y="3094"/>
                  </a:lnTo>
                  <a:lnTo>
                    <a:pt x="1831" y="3112"/>
                  </a:lnTo>
                  <a:lnTo>
                    <a:pt x="2298" y="3367"/>
                  </a:lnTo>
                  <a:lnTo>
                    <a:pt x="2765" y="3112"/>
                  </a:lnTo>
                  <a:lnTo>
                    <a:pt x="2793" y="3094"/>
                  </a:lnTo>
                  <a:lnTo>
                    <a:pt x="2818" y="3071"/>
                  </a:lnTo>
                  <a:lnTo>
                    <a:pt x="2839" y="3046"/>
                  </a:lnTo>
                  <a:lnTo>
                    <a:pt x="2856" y="3017"/>
                  </a:lnTo>
                  <a:lnTo>
                    <a:pt x="2869" y="2986"/>
                  </a:lnTo>
                  <a:lnTo>
                    <a:pt x="2876" y="2954"/>
                  </a:lnTo>
                  <a:lnTo>
                    <a:pt x="2878" y="2919"/>
                  </a:lnTo>
                  <a:lnTo>
                    <a:pt x="2878" y="2003"/>
                  </a:lnTo>
                  <a:lnTo>
                    <a:pt x="2882" y="1979"/>
                  </a:lnTo>
                  <a:lnTo>
                    <a:pt x="2889" y="1957"/>
                  </a:lnTo>
                  <a:lnTo>
                    <a:pt x="2901" y="1938"/>
                  </a:lnTo>
                  <a:lnTo>
                    <a:pt x="2917" y="1921"/>
                  </a:lnTo>
                  <a:lnTo>
                    <a:pt x="2937" y="1909"/>
                  </a:lnTo>
                  <a:lnTo>
                    <a:pt x="2959" y="1902"/>
                  </a:lnTo>
                  <a:lnTo>
                    <a:pt x="2983" y="1898"/>
                  </a:lnTo>
                  <a:lnTo>
                    <a:pt x="3006" y="1902"/>
                  </a:lnTo>
                  <a:lnTo>
                    <a:pt x="3028" y="1909"/>
                  </a:lnTo>
                  <a:lnTo>
                    <a:pt x="3048" y="1921"/>
                  </a:lnTo>
                  <a:lnTo>
                    <a:pt x="3064" y="1938"/>
                  </a:lnTo>
                  <a:lnTo>
                    <a:pt x="3076" y="1957"/>
                  </a:lnTo>
                  <a:lnTo>
                    <a:pt x="3083" y="1979"/>
                  </a:lnTo>
                  <a:lnTo>
                    <a:pt x="3087" y="2003"/>
                  </a:lnTo>
                  <a:lnTo>
                    <a:pt x="3087" y="2919"/>
                  </a:lnTo>
                  <a:lnTo>
                    <a:pt x="3083" y="2966"/>
                  </a:lnTo>
                  <a:lnTo>
                    <a:pt x="3076" y="3011"/>
                  </a:lnTo>
                  <a:lnTo>
                    <a:pt x="3064" y="3056"/>
                  </a:lnTo>
                  <a:lnTo>
                    <a:pt x="3048" y="3098"/>
                  </a:lnTo>
                  <a:lnTo>
                    <a:pt x="3026" y="3139"/>
                  </a:lnTo>
                  <a:lnTo>
                    <a:pt x="3001" y="3176"/>
                  </a:lnTo>
                  <a:lnTo>
                    <a:pt x="2972" y="3210"/>
                  </a:lnTo>
                  <a:lnTo>
                    <a:pt x="2939" y="3243"/>
                  </a:lnTo>
                  <a:lnTo>
                    <a:pt x="2903" y="3271"/>
                  </a:lnTo>
                  <a:lnTo>
                    <a:pt x="2863" y="3295"/>
                  </a:lnTo>
                  <a:lnTo>
                    <a:pt x="2348" y="3577"/>
                  </a:lnTo>
                  <a:lnTo>
                    <a:pt x="2332" y="3585"/>
                  </a:lnTo>
                  <a:lnTo>
                    <a:pt x="2315" y="3589"/>
                  </a:lnTo>
                  <a:lnTo>
                    <a:pt x="2298" y="3590"/>
                  </a:lnTo>
                  <a:lnTo>
                    <a:pt x="2294" y="3590"/>
                  </a:lnTo>
                  <a:lnTo>
                    <a:pt x="2287" y="3590"/>
                  </a:lnTo>
                  <a:lnTo>
                    <a:pt x="103" y="3590"/>
                  </a:lnTo>
                  <a:lnTo>
                    <a:pt x="79" y="3587"/>
                  </a:lnTo>
                  <a:lnTo>
                    <a:pt x="58" y="3579"/>
                  </a:lnTo>
                  <a:lnTo>
                    <a:pt x="38" y="3567"/>
                  </a:lnTo>
                  <a:lnTo>
                    <a:pt x="23" y="3551"/>
                  </a:lnTo>
                  <a:lnTo>
                    <a:pt x="10" y="3531"/>
                  </a:lnTo>
                  <a:lnTo>
                    <a:pt x="2" y="3509"/>
                  </a:lnTo>
                  <a:lnTo>
                    <a:pt x="0" y="3486"/>
                  </a:lnTo>
                  <a:lnTo>
                    <a:pt x="0" y="2308"/>
                  </a:lnTo>
                  <a:lnTo>
                    <a:pt x="2" y="2238"/>
                  </a:lnTo>
                  <a:lnTo>
                    <a:pt x="12" y="2168"/>
                  </a:lnTo>
                  <a:lnTo>
                    <a:pt x="27" y="2100"/>
                  </a:lnTo>
                  <a:lnTo>
                    <a:pt x="48" y="2034"/>
                  </a:lnTo>
                  <a:lnTo>
                    <a:pt x="73" y="1971"/>
                  </a:lnTo>
                  <a:lnTo>
                    <a:pt x="104" y="1911"/>
                  </a:lnTo>
                  <a:lnTo>
                    <a:pt x="139" y="1854"/>
                  </a:lnTo>
                  <a:lnTo>
                    <a:pt x="179" y="1800"/>
                  </a:lnTo>
                  <a:lnTo>
                    <a:pt x="224" y="1749"/>
                  </a:lnTo>
                  <a:lnTo>
                    <a:pt x="271" y="1703"/>
                  </a:lnTo>
                  <a:lnTo>
                    <a:pt x="323" y="1660"/>
                  </a:lnTo>
                  <a:lnTo>
                    <a:pt x="379" y="1622"/>
                  </a:lnTo>
                  <a:lnTo>
                    <a:pt x="437" y="1588"/>
                  </a:lnTo>
                  <a:lnTo>
                    <a:pt x="498" y="1560"/>
                  </a:lnTo>
                  <a:lnTo>
                    <a:pt x="562" y="1536"/>
                  </a:lnTo>
                  <a:lnTo>
                    <a:pt x="521" y="1493"/>
                  </a:lnTo>
                  <a:lnTo>
                    <a:pt x="483" y="1445"/>
                  </a:lnTo>
                  <a:lnTo>
                    <a:pt x="450" y="1392"/>
                  </a:lnTo>
                  <a:lnTo>
                    <a:pt x="423" y="1338"/>
                  </a:lnTo>
                  <a:lnTo>
                    <a:pt x="401" y="1280"/>
                  </a:lnTo>
                  <a:lnTo>
                    <a:pt x="385" y="1220"/>
                  </a:lnTo>
                  <a:lnTo>
                    <a:pt x="375" y="1156"/>
                  </a:lnTo>
                  <a:lnTo>
                    <a:pt x="372" y="1092"/>
                  </a:lnTo>
                  <a:lnTo>
                    <a:pt x="372" y="614"/>
                  </a:lnTo>
                  <a:lnTo>
                    <a:pt x="375" y="550"/>
                  </a:lnTo>
                  <a:lnTo>
                    <a:pt x="384" y="490"/>
                  </a:lnTo>
                  <a:lnTo>
                    <a:pt x="399" y="431"/>
                  </a:lnTo>
                  <a:lnTo>
                    <a:pt x="420" y="375"/>
                  </a:lnTo>
                  <a:lnTo>
                    <a:pt x="446" y="321"/>
                  </a:lnTo>
                  <a:lnTo>
                    <a:pt x="476" y="271"/>
                  </a:lnTo>
                  <a:lnTo>
                    <a:pt x="512" y="223"/>
                  </a:lnTo>
                  <a:lnTo>
                    <a:pt x="551" y="180"/>
                  </a:lnTo>
                  <a:lnTo>
                    <a:pt x="595" y="140"/>
                  </a:lnTo>
                  <a:lnTo>
                    <a:pt x="642" y="104"/>
                  </a:lnTo>
                  <a:lnTo>
                    <a:pt x="692" y="74"/>
                  </a:lnTo>
                  <a:lnTo>
                    <a:pt x="746" y="48"/>
                  </a:lnTo>
                  <a:lnTo>
                    <a:pt x="802" y="27"/>
                  </a:lnTo>
                  <a:lnTo>
                    <a:pt x="860" y="12"/>
                  </a:lnTo>
                  <a:lnTo>
                    <a:pt x="921" y="3"/>
                  </a:lnTo>
                  <a:lnTo>
                    <a:pt x="9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45"/>
            <p:cNvSpPr>
              <a:spLocks/>
            </p:cNvSpPr>
            <p:nvPr/>
          </p:nvSpPr>
          <p:spPr bwMode="auto">
            <a:xfrm>
              <a:off x="7615238" y="4619625"/>
              <a:ext cx="74613" cy="41275"/>
            </a:xfrm>
            <a:custGeom>
              <a:avLst/>
              <a:gdLst>
                <a:gd name="T0" fmla="*/ 467 w 467"/>
                <a:gd name="T1" fmla="*/ 0 h 262"/>
                <a:gd name="T2" fmla="*/ 173 w 467"/>
                <a:gd name="T3" fmla="*/ 262 h 262"/>
                <a:gd name="T4" fmla="*/ 0 w 467"/>
                <a:gd name="T5" fmla="*/ 164 h 262"/>
                <a:gd name="T6" fmla="*/ 467 w 467"/>
                <a:gd name="T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7" h="262">
                  <a:moveTo>
                    <a:pt x="467" y="0"/>
                  </a:moveTo>
                  <a:lnTo>
                    <a:pt x="173" y="262"/>
                  </a:lnTo>
                  <a:lnTo>
                    <a:pt x="0" y="164"/>
                  </a:lnTo>
                  <a:lnTo>
                    <a:pt x="4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46"/>
            <p:cNvSpPr>
              <a:spLocks/>
            </p:cNvSpPr>
            <p:nvPr/>
          </p:nvSpPr>
          <p:spPr bwMode="auto">
            <a:xfrm>
              <a:off x="7599363" y="4603750"/>
              <a:ext cx="106363" cy="74613"/>
            </a:xfrm>
            <a:custGeom>
              <a:avLst/>
              <a:gdLst>
                <a:gd name="T0" fmla="*/ 566 w 674"/>
                <a:gd name="T1" fmla="*/ 0 h 468"/>
                <a:gd name="T2" fmla="*/ 589 w 674"/>
                <a:gd name="T3" fmla="*/ 1 h 468"/>
                <a:gd name="T4" fmla="*/ 610 w 674"/>
                <a:gd name="T5" fmla="*/ 8 h 468"/>
                <a:gd name="T6" fmla="*/ 631 w 674"/>
                <a:gd name="T7" fmla="*/ 19 h 468"/>
                <a:gd name="T8" fmla="*/ 648 w 674"/>
                <a:gd name="T9" fmla="*/ 35 h 468"/>
                <a:gd name="T10" fmla="*/ 662 w 674"/>
                <a:gd name="T11" fmla="*/ 54 h 468"/>
                <a:gd name="T12" fmla="*/ 671 w 674"/>
                <a:gd name="T13" fmla="*/ 76 h 468"/>
                <a:gd name="T14" fmla="*/ 674 w 674"/>
                <a:gd name="T15" fmla="*/ 99 h 468"/>
                <a:gd name="T16" fmla="*/ 673 w 674"/>
                <a:gd name="T17" fmla="*/ 122 h 468"/>
                <a:gd name="T18" fmla="*/ 667 w 674"/>
                <a:gd name="T19" fmla="*/ 144 h 468"/>
                <a:gd name="T20" fmla="*/ 656 w 674"/>
                <a:gd name="T21" fmla="*/ 164 h 468"/>
                <a:gd name="T22" fmla="*/ 640 w 674"/>
                <a:gd name="T23" fmla="*/ 182 h 468"/>
                <a:gd name="T24" fmla="*/ 347 w 674"/>
                <a:gd name="T25" fmla="*/ 442 h 468"/>
                <a:gd name="T26" fmla="*/ 331 w 674"/>
                <a:gd name="T27" fmla="*/ 454 h 468"/>
                <a:gd name="T28" fmla="*/ 314 w 674"/>
                <a:gd name="T29" fmla="*/ 461 h 468"/>
                <a:gd name="T30" fmla="*/ 296 w 674"/>
                <a:gd name="T31" fmla="*/ 467 h 468"/>
                <a:gd name="T32" fmla="*/ 277 w 674"/>
                <a:gd name="T33" fmla="*/ 468 h 468"/>
                <a:gd name="T34" fmla="*/ 261 w 674"/>
                <a:gd name="T35" fmla="*/ 467 h 468"/>
                <a:gd name="T36" fmla="*/ 243 w 674"/>
                <a:gd name="T37" fmla="*/ 462 h 468"/>
                <a:gd name="T38" fmla="*/ 227 w 674"/>
                <a:gd name="T39" fmla="*/ 455 h 468"/>
                <a:gd name="T40" fmla="*/ 54 w 674"/>
                <a:gd name="T41" fmla="*/ 358 h 468"/>
                <a:gd name="T42" fmla="*/ 34 w 674"/>
                <a:gd name="T43" fmla="*/ 344 h 468"/>
                <a:gd name="T44" fmla="*/ 19 w 674"/>
                <a:gd name="T45" fmla="*/ 326 h 468"/>
                <a:gd name="T46" fmla="*/ 8 w 674"/>
                <a:gd name="T47" fmla="*/ 306 h 468"/>
                <a:gd name="T48" fmla="*/ 2 w 674"/>
                <a:gd name="T49" fmla="*/ 284 h 468"/>
                <a:gd name="T50" fmla="*/ 0 w 674"/>
                <a:gd name="T51" fmla="*/ 261 h 468"/>
                <a:gd name="T52" fmla="*/ 4 w 674"/>
                <a:gd name="T53" fmla="*/ 238 h 468"/>
                <a:gd name="T54" fmla="*/ 13 w 674"/>
                <a:gd name="T55" fmla="*/ 217 h 468"/>
                <a:gd name="T56" fmla="*/ 28 w 674"/>
                <a:gd name="T57" fmla="*/ 197 h 468"/>
                <a:gd name="T58" fmla="*/ 45 w 674"/>
                <a:gd name="T59" fmla="*/ 182 h 468"/>
                <a:gd name="T60" fmla="*/ 64 w 674"/>
                <a:gd name="T61" fmla="*/ 171 h 468"/>
                <a:gd name="T62" fmla="*/ 86 w 674"/>
                <a:gd name="T63" fmla="*/ 164 h 468"/>
                <a:gd name="T64" fmla="*/ 109 w 674"/>
                <a:gd name="T65" fmla="*/ 163 h 468"/>
                <a:gd name="T66" fmla="*/ 132 w 674"/>
                <a:gd name="T67" fmla="*/ 167 h 468"/>
                <a:gd name="T68" fmla="*/ 155 w 674"/>
                <a:gd name="T69" fmla="*/ 176 h 468"/>
                <a:gd name="T70" fmla="*/ 264 w 674"/>
                <a:gd name="T71" fmla="*/ 237 h 468"/>
                <a:gd name="T72" fmla="*/ 502 w 674"/>
                <a:gd name="T73" fmla="*/ 26 h 468"/>
                <a:gd name="T74" fmla="*/ 522 w 674"/>
                <a:gd name="T75" fmla="*/ 12 h 468"/>
                <a:gd name="T76" fmla="*/ 543 w 674"/>
                <a:gd name="T77" fmla="*/ 3 h 468"/>
                <a:gd name="T78" fmla="*/ 566 w 674"/>
                <a:gd name="T79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74" h="468">
                  <a:moveTo>
                    <a:pt x="566" y="0"/>
                  </a:moveTo>
                  <a:lnTo>
                    <a:pt x="589" y="1"/>
                  </a:lnTo>
                  <a:lnTo>
                    <a:pt x="610" y="8"/>
                  </a:lnTo>
                  <a:lnTo>
                    <a:pt x="631" y="19"/>
                  </a:lnTo>
                  <a:lnTo>
                    <a:pt x="648" y="35"/>
                  </a:lnTo>
                  <a:lnTo>
                    <a:pt x="662" y="54"/>
                  </a:lnTo>
                  <a:lnTo>
                    <a:pt x="671" y="76"/>
                  </a:lnTo>
                  <a:lnTo>
                    <a:pt x="674" y="99"/>
                  </a:lnTo>
                  <a:lnTo>
                    <a:pt x="673" y="122"/>
                  </a:lnTo>
                  <a:lnTo>
                    <a:pt x="667" y="144"/>
                  </a:lnTo>
                  <a:lnTo>
                    <a:pt x="656" y="164"/>
                  </a:lnTo>
                  <a:lnTo>
                    <a:pt x="640" y="182"/>
                  </a:lnTo>
                  <a:lnTo>
                    <a:pt x="347" y="442"/>
                  </a:lnTo>
                  <a:lnTo>
                    <a:pt x="331" y="454"/>
                  </a:lnTo>
                  <a:lnTo>
                    <a:pt x="314" y="461"/>
                  </a:lnTo>
                  <a:lnTo>
                    <a:pt x="296" y="467"/>
                  </a:lnTo>
                  <a:lnTo>
                    <a:pt x="277" y="468"/>
                  </a:lnTo>
                  <a:lnTo>
                    <a:pt x="261" y="467"/>
                  </a:lnTo>
                  <a:lnTo>
                    <a:pt x="243" y="462"/>
                  </a:lnTo>
                  <a:lnTo>
                    <a:pt x="227" y="455"/>
                  </a:lnTo>
                  <a:lnTo>
                    <a:pt x="54" y="358"/>
                  </a:lnTo>
                  <a:lnTo>
                    <a:pt x="34" y="344"/>
                  </a:lnTo>
                  <a:lnTo>
                    <a:pt x="19" y="326"/>
                  </a:lnTo>
                  <a:lnTo>
                    <a:pt x="8" y="306"/>
                  </a:lnTo>
                  <a:lnTo>
                    <a:pt x="2" y="284"/>
                  </a:lnTo>
                  <a:lnTo>
                    <a:pt x="0" y="261"/>
                  </a:lnTo>
                  <a:lnTo>
                    <a:pt x="4" y="238"/>
                  </a:lnTo>
                  <a:lnTo>
                    <a:pt x="13" y="217"/>
                  </a:lnTo>
                  <a:lnTo>
                    <a:pt x="28" y="197"/>
                  </a:lnTo>
                  <a:lnTo>
                    <a:pt x="45" y="182"/>
                  </a:lnTo>
                  <a:lnTo>
                    <a:pt x="64" y="171"/>
                  </a:lnTo>
                  <a:lnTo>
                    <a:pt x="86" y="164"/>
                  </a:lnTo>
                  <a:lnTo>
                    <a:pt x="109" y="163"/>
                  </a:lnTo>
                  <a:lnTo>
                    <a:pt x="132" y="167"/>
                  </a:lnTo>
                  <a:lnTo>
                    <a:pt x="155" y="176"/>
                  </a:lnTo>
                  <a:lnTo>
                    <a:pt x="264" y="237"/>
                  </a:lnTo>
                  <a:lnTo>
                    <a:pt x="502" y="26"/>
                  </a:lnTo>
                  <a:lnTo>
                    <a:pt x="522" y="12"/>
                  </a:lnTo>
                  <a:lnTo>
                    <a:pt x="543" y="3"/>
                  </a:lnTo>
                  <a:lnTo>
                    <a:pt x="5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03" name="Group 939"/>
          <p:cNvGrpSpPr/>
          <p:nvPr/>
        </p:nvGrpSpPr>
        <p:grpSpPr>
          <a:xfrm>
            <a:off x="9442248" y="3225342"/>
            <a:ext cx="561975" cy="569913"/>
            <a:chOff x="6272213" y="4225925"/>
            <a:chExt cx="561975" cy="569913"/>
          </a:xfrm>
          <a:solidFill>
            <a:srgbClr val="000000"/>
          </a:solidFill>
        </p:grpSpPr>
        <p:sp>
          <p:nvSpPr>
            <p:cNvPr id="1011" name="Freeform 51"/>
            <p:cNvSpPr>
              <a:spLocks noEditPoints="1"/>
            </p:cNvSpPr>
            <p:nvPr/>
          </p:nvSpPr>
          <p:spPr bwMode="auto">
            <a:xfrm>
              <a:off x="6351588" y="4445000"/>
              <a:ext cx="136525" cy="231775"/>
            </a:xfrm>
            <a:custGeom>
              <a:avLst/>
              <a:gdLst>
                <a:gd name="T0" fmla="*/ 552 w 856"/>
                <a:gd name="T1" fmla="*/ 1133 h 1456"/>
                <a:gd name="T2" fmla="*/ 622 w 856"/>
                <a:gd name="T3" fmla="*/ 1100 h 1456"/>
                <a:gd name="T4" fmla="*/ 658 w 856"/>
                <a:gd name="T5" fmla="*/ 1058 h 1456"/>
                <a:gd name="T6" fmla="*/ 671 w 856"/>
                <a:gd name="T7" fmla="*/ 1015 h 1456"/>
                <a:gd name="T8" fmla="*/ 673 w 856"/>
                <a:gd name="T9" fmla="*/ 984 h 1456"/>
                <a:gd name="T10" fmla="*/ 671 w 856"/>
                <a:gd name="T11" fmla="*/ 951 h 1456"/>
                <a:gd name="T12" fmla="*/ 658 w 856"/>
                <a:gd name="T13" fmla="*/ 910 h 1456"/>
                <a:gd name="T14" fmla="*/ 622 w 856"/>
                <a:gd name="T15" fmla="*/ 867 h 1456"/>
                <a:gd name="T16" fmla="*/ 552 w 856"/>
                <a:gd name="T17" fmla="*/ 835 h 1456"/>
                <a:gd name="T18" fmla="*/ 303 w 856"/>
                <a:gd name="T19" fmla="*/ 324 h 1456"/>
                <a:gd name="T20" fmla="*/ 234 w 856"/>
                <a:gd name="T21" fmla="*/ 356 h 1456"/>
                <a:gd name="T22" fmla="*/ 199 w 856"/>
                <a:gd name="T23" fmla="*/ 399 h 1456"/>
                <a:gd name="T24" fmla="*/ 185 w 856"/>
                <a:gd name="T25" fmla="*/ 441 h 1456"/>
                <a:gd name="T26" fmla="*/ 184 w 856"/>
                <a:gd name="T27" fmla="*/ 473 h 1456"/>
                <a:gd name="T28" fmla="*/ 185 w 856"/>
                <a:gd name="T29" fmla="*/ 504 h 1456"/>
                <a:gd name="T30" fmla="*/ 199 w 856"/>
                <a:gd name="T31" fmla="*/ 547 h 1456"/>
                <a:gd name="T32" fmla="*/ 234 w 856"/>
                <a:gd name="T33" fmla="*/ 589 h 1456"/>
                <a:gd name="T34" fmla="*/ 303 w 856"/>
                <a:gd name="T35" fmla="*/ 622 h 1456"/>
                <a:gd name="T36" fmla="*/ 358 w 856"/>
                <a:gd name="T37" fmla="*/ 0 h 1456"/>
                <a:gd name="T38" fmla="*/ 517 w 856"/>
                <a:gd name="T39" fmla="*/ 10 h 1456"/>
                <a:gd name="T40" fmla="*/ 570 w 856"/>
                <a:gd name="T41" fmla="*/ 139 h 1456"/>
                <a:gd name="T42" fmla="*/ 696 w 856"/>
                <a:gd name="T43" fmla="*/ 185 h 1456"/>
                <a:gd name="T44" fmla="*/ 788 w 856"/>
                <a:gd name="T45" fmla="*/ 262 h 1456"/>
                <a:gd name="T46" fmla="*/ 842 w 856"/>
                <a:gd name="T47" fmla="*/ 367 h 1456"/>
                <a:gd name="T48" fmla="*/ 853 w 856"/>
                <a:gd name="T49" fmla="*/ 462 h 1456"/>
                <a:gd name="T50" fmla="*/ 693 w 856"/>
                <a:gd name="T51" fmla="*/ 473 h 1456"/>
                <a:gd name="T52" fmla="*/ 673 w 856"/>
                <a:gd name="T53" fmla="*/ 453 h 1456"/>
                <a:gd name="T54" fmla="*/ 664 w 856"/>
                <a:gd name="T55" fmla="*/ 414 h 1456"/>
                <a:gd name="T56" fmla="*/ 638 w 856"/>
                <a:gd name="T57" fmla="*/ 370 h 1456"/>
                <a:gd name="T58" fmla="*/ 580 w 856"/>
                <a:gd name="T59" fmla="*/ 332 h 1456"/>
                <a:gd name="T60" fmla="*/ 520 w 856"/>
                <a:gd name="T61" fmla="*/ 642 h 1456"/>
                <a:gd name="T62" fmla="*/ 662 w 856"/>
                <a:gd name="T63" fmla="*/ 679 h 1456"/>
                <a:gd name="T64" fmla="*/ 767 w 856"/>
                <a:gd name="T65" fmla="*/ 751 h 1456"/>
                <a:gd name="T66" fmla="*/ 834 w 856"/>
                <a:gd name="T67" fmla="*/ 853 h 1456"/>
                <a:gd name="T68" fmla="*/ 856 w 856"/>
                <a:gd name="T69" fmla="*/ 984 h 1456"/>
                <a:gd name="T70" fmla="*/ 834 w 856"/>
                <a:gd name="T71" fmla="*/ 1114 h 1456"/>
                <a:gd name="T72" fmla="*/ 767 w 856"/>
                <a:gd name="T73" fmla="*/ 1217 h 1456"/>
                <a:gd name="T74" fmla="*/ 662 w 856"/>
                <a:gd name="T75" fmla="*/ 1287 h 1456"/>
                <a:gd name="T76" fmla="*/ 520 w 856"/>
                <a:gd name="T77" fmla="*/ 1325 h 1456"/>
                <a:gd name="T78" fmla="*/ 510 w 856"/>
                <a:gd name="T79" fmla="*/ 1453 h 1456"/>
                <a:gd name="T80" fmla="*/ 347 w 856"/>
                <a:gd name="T81" fmla="*/ 1453 h 1456"/>
                <a:gd name="T82" fmla="*/ 337 w 856"/>
                <a:gd name="T83" fmla="*/ 1325 h 1456"/>
                <a:gd name="T84" fmla="*/ 199 w 856"/>
                <a:gd name="T85" fmla="*/ 1290 h 1456"/>
                <a:gd name="T86" fmla="*/ 96 w 856"/>
                <a:gd name="T87" fmla="*/ 1223 h 1456"/>
                <a:gd name="T88" fmla="*/ 28 w 856"/>
                <a:gd name="T89" fmla="*/ 1127 h 1456"/>
                <a:gd name="T90" fmla="*/ 0 w 856"/>
                <a:gd name="T91" fmla="*/ 1006 h 1456"/>
                <a:gd name="T92" fmla="*/ 22 w 856"/>
                <a:gd name="T93" fmla="*/ 984 h 1456"/>
                <a:gd name="T94" fmla="*/ 181 w 856"/>
                <a:gd name="T95" fmla="*/ 994 h 1456"/>
                <a:gd name="T96" fmla="*/ 188 w 856"/>
                <a:gd name="T97" fmla="*/ 1028 h 1456"/>
                <a:gd name="T98" fmla="*/ 207 w 856"/>
                <a:gd name="T99" fmla="*/ 1072 h 1456"/>
                <a:gd name="T100" fmla="*/ 253 w 856"/>
                <a:gd name="T101" fmla="*/ 1112 h 1456"/>
                <a:gd name="T102" fmla="*/ 337 w 856"/>
                <a:gd name="T103" fmla="*/ 1141 h 1456"/>
                <a:gd name="T104" fmla="*/ 238 w 856"/>
                <a:gd name="T105" fmla="*/ 793 h 1456"/>
                <a:gd name="T106" fmla="*/ 120 w 856"/>
                <a:gd name="T107" fmla="*/ 733 h 1456"/>
                <a:gd name="T108" fmla="*/ 40 w 856"/>
                <a:gd name="T109" fmla="*/ 640 h 1456"/>
                <a:gd name="T110" fmla="*/ 2 w 856"/>
                <a:gd name="T111" fmla="*/ 519 h 1456"/>
                <a:gd name="T112" fmla="*/ 10 w 856"/>
                <a:gd name="T113" fmla="*/ 382 h 1456"/>
                <a:gd name="T114" fmla="*/ 62 w 856"/>
                <a:gd name="T115" fmla="*/ 270 h 1456"/>
                <a:gd name="T116" fmla="*/ 154 w 856"/>
                <a:gd name="T117" fmla="*/ 189 h 1456"/>
                <a:gd name="T118" fmla="*/ 285 w 856"/>
                <a:gd name="T119" fmla="*/ 140 h 1456"/>
                <a:gd name="T120" fmla="*/ 339 w 856"/>
                <a:gd name="T121" fmla="*/ 10 h 1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56" h="1456">
                  <a:moveTo>
                    <a:pt x="520" y="827"/>
                  </a:moveTo>
                  <a:lnTo>
                    <a:pt x="520" y="1141"/>
                  </a:lnTo>
                  <a:lnTo>
                    <a:pt x="552" y="1133"/>
                  </a:lnTo>
                  <a:lnTo>
                    <a:pt x="580" y="1124"/>
                  </a:lnTo>
                  <a:lnTo>
                    <a:pt x="603" y="1112"/>
                  </a:lnTo>
                  <a:lnTo>
                    <a:pt x="622" y="1100"/>
                  </a:lnTo>
                  <a:lnTo>
                    <a:pt x="637" y="1086"/>
                  </a:lnTo>
                  <a:lnTo>
                    <a:pt x="649" y="1072"/>
                  </a:lnTo>
                  <a:lnTo>
                    <a:pt x="658" y="1058"/>
                  </a:lnTo>
                  <a:lnTo>
                    <a:pt x="664" y="1044"/>
                  </a:lnTo>
                  <a:lnTo>
                    <a:pt x="668" y="1030"/>
                  </a:lnTo>
                  <a:lnTo>
                    <a:pt x="671" y="1015"/>
                  </a:lnTo>
                  <a:lnTo>
                    <a:pt x="673" y="1003"/>
                  </a:lnTo>
                  <a:lnTo>
                    <a:pt x="673" y="993"/>
                  </a:lnTo>
                  <a:lnTo>
                    <a:pt x="673" y="984"/>
                  </a:lnTo>
                  <a:lnTo>
                    <a:pt x="673" y="975"/>
                  </a:lnTo>
                  <a:lnTo>
                    <a:pt x="673" y="964"/>
                  </a:lnTo>
                  <a:lnTo>
                    <a:pt x="671" y="951"/>
                  </a:lnTo>
                  <a:lnTo>
                    <a:pt x="668" y="938"/>
                  </a:lnTo>
                  <a:lnTo>
                    <a:pt x="664" y="924"/>
                  </a:lnTo>
                  <a:lnTo>
                    <a:pt x="658" y="910"/>
                  </a:lnTo>
                  <a:lnTo>
                    <a:pt x="649" y="896"/>
                  </a:lnTo>
                  <a:lnTo>
                    <a:pt x="637" y="882"/>
                  </a:lnTo>
                  <a:lnTo>
                    <a:pt x="622" y="867"/>
                  </a:lnTo>
                  <a:lnTo>
                    <a:pt x="603" y="856"/>
                  </a:lnTo>
                  <a:lnTo>
                    <a:pt x="580" y="844"/>
                  </a:lnTo>
                  <a:lnTo>
                    <a:pt x="552" y="835"/>
                  </a:lnTo>
                  <a:lnTo>
                    <a:pt x="520" y="827"/>
                  </a:lnTo>
                  <a:close/>
                  <a:moveTo>
                    <a:pt x="337" y="316"/>
                  </a:moveTo>
                  <a:lnTo>
                    <a:pt x="303" y="324"/>
                  </a:lnTo>
                  <a:lnTo>
                    <a:pt x="276" y="332"/>
                  </a:lnTo>
                  <a:lnTo>
                    <a:pt x="253" y="344"/>
                  </a:lnTo>
                  <a:lnTo>
                    <a:pt x="234" y="356"/>
                  </a:lnTo>
                  <a:lnTo>
                    <a:pt x="220" y="370"/>
                  </a:lnTo>
                  <a:lnTo>
                    <a:pt x="208" y="384"/>
                  </a:lnTo>
                  <a:lnTo>
                    <a:pt x="199" y="399"/>
                  </a:lnTo>
                  <a:lnTo>
                    <a:pt x="193" y="413"/>
                  </a:lnTo>
                  <a:lnTo>
                    <a:pt x="188" y="427"/>
                  </a:lnTo>
                  <a:lnTo>
                    <a:pt x="185" y="441"/>
                  </a:lnTo>
                  <a:lnTo>
                    <a:pt x="184" y="453"/>
                  </a:lnTo>
                  <a:lnTo>
                    <a:pt x="184" y="464"/>
                  </a:lnTo>
                  <a:lnTo>
                    <a:pt x="184" y="473"/>
                  </a:lnTo>
                  <a:lnTo>
                    <a:pt x="184" y="481"/>
                  </a:lnTo>
                  <a:lnTo>
                    <a:pt x="184" y="492"/>
                  </a:lnTo>
                  <a:lnTo>
                    <a:pt x="185" y="504"/>
                  </a:lnTo>
                  <a:lnTo>
                    <a:pt x="188" y="518"/>
                  </a:lnTo>
                  <a:lnTo>
                    <a:pt x="193" y="532"/>
                  </a:lnTo>
                  <a:lnTo>
                    <a:pt x="199" y="547"/>
                  </a:lnTo>
                  <a:lnTo>
                    <a:pt x="208" y="561"/>
                  </a:lnTo>
                  <a:lnTo>
                    <a:pt x="220" y="575"/>
                  </a:lnTo>
                  <a:lnTo>
                    <a:pt x="234" y="589"/>
                  </a:lnTo>
                  <a:lnTo>
                    <a:pt x="253" y="601"/>
                  </a:lnTo>
                  <a:lnTo>
                    <a:pt x="276" y="613"/>
                  </a:lnTo>
                  <a:lnTo>
                    <a:pt x="303" y="622"/>
                  </a:lnTo>
                  <a:lnTo>
                    <a:pt x="337" y="629"/>
                  </a:lnTo>
                  <a:lnTo>
                    <a:pt x="337" y="316"/>
                  </a:lnTo>
                  <a:close/>
                  <a:moveTo>
                    <a:pt x="358" y="0"/>
                  </a:moveTo>
                  <a:lnTo>
                    <a:pt x="499" y="0"/>
                  </a:lnTo>
                  <a:lnTo>
                    <a:pt x="510" y="4"/>
                  </a:lnTo>
                  <a:lnTo>
                    <a:pt x="517" y="10"/>
                  </a:lnTo>
                  <a:lnTo>
                    <a:pt x="520" y="21"/>
                  </a:lnTo>
                  <a:lnTo>
                    <a:pt x="520" y="131"/>
                  </a:lnTo>
                  <a:lnTo>
                    <a:pt x="570" y="139"/>
                  </a:lnTo>
                  <a:lnTo>
                    <a:pt x="615" y="151"/>
                  </a:lnTo>
                  <a:lnTo>
                    <a:pt x="658" y="167"/>
                  </a:lnTo>
                  <a:lnTo>
                    <a:pt x="696" y="185"/>
                  </a:lnTo>
                  <a:lnTo>
                    <a:pt x="730" y="208"/>
                  </a:lnTo>
                  <a:lnTo>
                    <a:pt x="761" y="233"/>
                  </a:lnTo>
                  <a:lnTo>
                    <a:pt x="788" y="262"/>
                  </a:lnTo>
                  <a:lnTo>
                    <a:pt x="810" y="294"/>
                  </a:lnTo>
                  <a:lnTo>
                    <a:pt x="828" y="329"/>
                  </a:lnTo>
                  <a:lnTo>
                    <a:pt x="842" y="367"/>
                  </a:lnTo>
                  <a:lnTo>
                    <a:pt x="851" y="407"/>
                  </a:lnTo>
                  <a:lnTo>
                    <a:pt x="855" y="451"/>
                  </a:lnTo>
                  <a:lnTo>
                    <a:pt x="853" y="462"/>
                  </a:lnTo>
                  <a:lnTo>
                    <a:pt x="846" y="469"/>
                  </a:lnTo>
                  <a:lnTo>
                    <a:pt x="835" y="473"/>
                  </a:lnTo>
                  <a:lnTo>
                    <a:pt x="693" y="473"/>
                  </a:lnTo>
                  <a:lnTo>
                    <a:pt x="683" y="470"/>
                  </a:lnTo>
                  <a:lnTo>
                    <a:pt x="676" y="463"/>
                  </a:lnTo>
                  <a:lnTo>
                    <a:pt x="673" y="453"/>
                  </a:lnTo>
                  <a:lnTo>
                    <a:pt x="671" y="441"/>
                  </a:lnTo>
                  <a:lnTo>
                    <a:pt x="668" y="428"/>
                  </a:lnTo>
                  <a:lnTo>
                    <a:pt x="664" y="414"/>
                  </a:lnTo>
                  <a:lnTo>
                    <a:pt x="658" y="399"/>
                  </a:lnTo>
                  <a:lnTo>
                    <a:pt x="649" y="384"/>
                  </a:lnTo>
                  <a:lnTo>
                    <a:pt x="638" y="370"/>
                  </a:lnTo>
                  <a:lnTo>
                    <a:pt x="623" y="356"/>
                  </a:lnTo>
                  <a:lnTo>
                    <a:pt x="603" y="344"/>
                  </a:lnTo>
                  <a:lnTo>
                    <a:pt x="580" y="332"/>
                  </a:lnTo>
                  <a:lnTo>
                    <a:pt x="552" y="324"/>
                  </a:lnTo>
                  <a:lnTo>
                    <a:pt x="520" y="316"/>
                  </a:lnTo>
                  <a:lnTo>
                    <a:pt x="520" y="642"/>
                  </a:lnTo>
                  <a:lnTo>
                    <a:pt x="571" y="651"/>
                  </a:lnTo>
                  <a:lnTo>
                    <a:pt x="618" y="663"/>
                  </a:lnTo>
                  <a:lnTo>
                    <a:pt x="662" y="679"/>
                  </a:lnTo>
                  <a:lnTo>
                    <a:pt x="701" y="700"/>
                  </a:lnTo>
                  <a:lnTo>
                    <a:pt x="737" y="724"/>
                  </a:lnTo>
                  <a:lnTo>
                    <a:pt x="767" y="751"/>
                  </a:lnTo>
                  <a:lnTo>
                    <a:pt x="795" y="782"/>
                  </a:lnTo>
                  <a:lnTo>
                    <a:pt x="816" y="816"/>
                  </a:lnTo>
                  <a:lnTo>
                    <a:pt x="834" y="853"/>
                  </a:lnTo>
                  <a:lnTo>
                    <a:pt x="846" y="894"/>
                  </a:lnTo>
                  <a:lnTo>
                    <a:pt x="853" y="937"/>
                  </a:lnTo>
                  <a:lnTo>
                    <a:pt x="856" y="984"/>
                  </a:lnTo>
                  <a:lnTo>
                    <a:pt x="853" y="1031"/>
                  </a:lnTo>
                  <a:lnTo>
                    <a:pt x="846" y="1074"/>
                  </a:lnTo>
                  <a:lnTo>
                    <a:pt x="834" y="1114"/>
                  </a:lnTo>
                  <a:lnTo>
                    <a:pt x="816" y="1151"/>
                  </a:lnTo>
                  <a:lnTo>
                    <a:pt x="795" y="1185"/>
                  </a:lnTo>
                  <a:lnTo>
                    <a:pt x="767" y="1217"/>
                  </a:lnTo>
                  <a:lnTo>
                    <a:pt x="737" y="1244"/>
                  </a:lnTo>
                  <a:lnTo>
                    <a:pt x="701" y="1268"/>
                  </a:lnTo>
                  <a:lnTo>
                    <a:pt x="662" y="1287"/>
                  </a:lnTo>
                  <a:lnTo>
                    <a:pt x="618" y="1304"/>
                  </a:lnTo>
                  <a:lnTo>
                    <a:pt x="571" y="1317"/>
                  </a:lnTo>
                  <a:lnTo>
                    <a:pt x="520" y="1325"/>
                  </a:lnTo>
                  <a:lnTo>
                    <a:pt x="520" y="1435"/>
                  </a:lnTo>
                  <a:lnTo>
                    <a:pt x="517" y="1446"/>
                  </a:lnTo>
                  <a:lnTo>
                    <a:pt x="510" y="1453"/>
                  </a:lnTo>
                  <a:lnTo>
                    <a:pt x="499" y="1456"/>
                  </a:lnTo>
                  <a:lnTo>
                    <a:pt x="358" y="1456"/>
                  </a:lnTo>
                  <a:lnTo>
                    <a:pt x="347" y="1453"/>
                  </a:lnTo>
                  <a:lnTo>
                    <a:pt x="339" y="1446"/>
                  </a:lnTo>
                  <a:lnTo>
                    <a:pt x="337" y="1435"/>
                  </a:lnTo>
                  <a:lnTo>
                    <a:pt x="337" y="1325"/>
                  </a:lnTo>
                  <a:lnTo>
                    <a:pt x="287" y="1317"/>
                  </a:lnTo>
                  <a:lnTo>
                    <a:pt x="241" y="1305"/>
                  </a:lnTo>
                  <a:lnTo>
                    <a:pt x="199" y="1290"/>
                  </a:lnTo>
                  <a:lnTo>
                    <a:pt x="161" y="1271"/>
                  </a:lnTo>
                  <a:lnTo>
                    <a:pt x="126" y="1248"/>
                  </a:lnTo>
                  <a:lnTo>
                    <a:pt x="96" y="1223"/>
                  </a:lnTo>
                  <a:lnTo>
                    <a:pt x="69" y="1194"/>
                  </a:lnTo>
                  <a:lnTo>
                    <a:pt x="47" y="1162"/>
                  </a:lnTo>
                  <a:lnTo>
                    <a:pt x="28" y="1127"/>
                  </a:lnTo>
                  <a:lnTo>
                    <a:pt x="14" y="1089"/>
                  </a:lnTo>
                  <a:lnTo>
                    <a:pt x="6" y="1049"/>
                  </a:lnTo>
                  <a:lnTo>
                    <a:pt x="0" y="1006"/>
                  </a:lnTo>
                  <a:lnTo>
                    <a:pt x="3" y="995"/>
                  </a:lnTo>
                  <a:lnTo>
                    <a:pt x="11" y="987"/>
                  </a:lnTo>
                  <a:lnTo>
                    <a:pt x="22" y="984"/>
                  </a:lnTo>
                  <a:lnTo>
                    <a:pt x="163" y="984"/>
                  </a:lnTo>
                  <a:lnTo>
                    <a:pt x="173" y="986"/>
                  </a:lnTo>
                  <a:lnTo>
                    <a:pt x="181" y="994"/>
                  </a:lnTo>
                  <a:lnTo>
                    <a:pt x="184" y="1003"/>
                  </a:lnTo>
                  <a:lnTo>
                    <a:pt x="185" y="1015"/>
                  </a:lnTo>
                  <a:lnTo>
                    <a:pt x="188" y="1028"/>
                  </a:lnTo>
                  <a:lnTo>
                    <a:pt x="193" y="1043"/>
                  </a:lnTo>
                  <a:lnTo>
                    <a:pt x="198" y="1058"/>
                  </a:lnTo>
                  <a:lnTo>
                    <a:pt x="207" y="1072"/>
                  </a:lnTo>
                  <a:lnTo>
                    <a:pt x="219" y="1086"/>
                  </a:lnTo>
                  <a:lnTo>
                    <a:pt x="234" y="1100"/>
                  </a:lnTo>
                  <a:lnTo>
                    <a:pt x="253" y="1112"/>
                  </a:lnTo>
                  <a:lnTo>
                    <a:pt x="276" y="1123"/>
                  </a:lnTo>
                  <a:lnTo>
                    <a:pt x="303" y="1133"/>
                  </a:lnTo>
                  <a:lnTo>
                    <a:pt x="337" y="1141"/>
                  </a:lnTo>
                  <a:lnTo>
                    <a:pt x="337" y="814"/>
                  </a:lnTo>
                  <a:lnTo>
                    <a:pt x="285" y="805"/>
                  </a:lnTo>
                  <a:lnTo>
                    <a:pt x="238" y="793"/>
                  </a:lnTo>
                  <a:lnTo>
                    <a:pt x="195" y="776"/>
                  </a:lnTo>
                  <a:lnTo>
                    <a:pt x="154" y="757"/>
                  </a:lnTo>
                  <a:lnTo>
                    <a:pt x="120" y="733"/>
                  </a:lnTo>
                  <a:lnTo>
                    <a:pt x="88" y="705"/>
                  </a:lnTo>
                  <a:lnTo>
                    <a:pt x="62" y="674"/>
                  </a:lnTo>
                  <a:lnTo>
                    <a:pt x="40" y="640"/>
                  </a:lnTo>
                  <a:lnTo>
                    <a:pt x="23" y="603"/>
                  </a:lnTo>
                  <a:lnTo>
                    <a:pt x="10" y="563"/>
                  </a:lnTo>
                  <a:lnTo>
                    <a:pt x="2" y="519"/>
                  </a:lnTo>
                  <a:lnTo>
                    <a:pt x="0" y="473"/>
                  </a:lnTo>
                  <a:lnTo>
                    <a:pt x="2" y="426"/>
                  </a:lnTo>
                  <a:lnTo>
                    <a:pt x="10" y="382"/>
                  </a:lnTo>
                  <a:lnTo>
                    <a:pt x="23" y="342"/>
                  </a:lnTo>
                  <a:lnTo>
                    <a:pt x="40" y="305"/>
                  </a:lnTo>
                  <a:lnTo>
                    <a:pt x="62" y="270"/>
                  </a:lnTo>
                  <a:lnTo>
                    <a:pt x="88" y="240"/>
                  </a:lnTo>
                  <a:lnTo>
                    <a:pt x="120" y="213"/>
                  </a:lnTo>
                  <a:lnTo>
                    <a:pt x="154" y="189"/>
                  </a:lnTo>
                  <a:lnTo>
                    <a:pt x="195" y="169"/>
                  </a:lnTo>
                  <a:lnTo>
                    <a:pt x="238" y="152"/>
                  </a:lnTo>
                  <a:lnTo>
                    <a:pt x="285" y="140"/>
                  </a:lnTo>
                  <a:lnTo>
                    <a:pt x="337" y="131"/>
                  </a:lnTo>
                  <a:lnTo>
                    <a:pt x="337" y="21"/>
                  </a:lnTo>
                  <a:lnTo>
                    <a:pt x="339" y="10"/>
                  </a:lnTo>
                  <a:lnTo>
                    <a:pt x="347" y="4"/>
                  </a:lnTo>
                  <a:lnTo>
                    <a:pt x="3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52"/>
            <p:cNvSpPr>
              <a:spLocks/>
            </p:cNvSpPr>
            <p:nvPr/>
          </p:nvSpPr>
          <p:spPr bwMode="auto">
            <a:xfrm>
              <a:off x="6272213" y="4387850"/>
              <a:ext cx="469900" cy="407988"/>
            </a:xfrm>
            <a:custGeom>
              <a:avLst/>
              <a:gdLst>
                <a:gd name="T0" fmla="*/ 111 w 2962"/>
                <a:gd name="T1" fmla="*/ 0 h 2574"/>
                <a:gd name="T2" fmla="*/ 137 w 2962"/>
                <a:gd name="T3" fmla="*/ 3 h 2574"/>
                <a:gd name="T4" fmla="*/ 160 w 2962"/>
                <a:gd name="T5" fmla="*/ 11 h 2574"/>
                <a:gd name="T6" fmla="*/ 180 w 2962"/>
                <a:gd name="T7" fmla="*/ 25 h 2574"/>
                <a:gd name="T8" fmla="*/ 198 w 2962"/>
                <a:gd name="T9" fmla="*/ 41 h 2574"/>
                <a:gd name="T10" fmla="*/ 211 w 2962"/>
                <a:gd name="T11" fmla="*/ 62 h 2574"/>
                <a:gd name="T12" fmla="*/ 219 w 2962"/>
                <a:gd name="T13" fmla="*/ 86 h 2574"/>
                <a:gd name="T14" fmla="*/ 223 w 2962"/>
                <a:gd name="T15" fmla="*/ 111 h 2574"/>
                <a:gd name="T16" fmla="*/ 223 w 2962"/>
                <a:gd name="T17" fmla="*/ 2352 h 2574"/>
                <a:gd name="T18" fmla="*/ 2851 w 2962"/>
                <a:gd name="T19" fmla="*/ 2352 h 2574"/>
                <a:gd name="T20" fmla="*/ 2876 w 2962"/>
                <a:gd name="T21" fmla="*/ 2354 h 2574"/>
                <a:gd name="T22" fmla="*/ 2900 w 2962"/>
                <a:gd name="T23" fmla="*/ 2363 h 2574"/>
                <a:gd name="T24" fmla="*/ 2921 w 2962"/>
                <a:gd name="T25" fmla="*/ 2376 h 2574"/>
                <a:gd name="T26" fmla="*/ 2937 w 2962"/>
                <a:gd name="T27" fmla="*/ 2393 h 2574"/>
                <a:gd name="T28" fmla="*/ 2951 w 2962"/>
                <a:gd name="T29" fmla="*/ 2414 h 2574"/>
                <a:gd name="T30" fmla="*/ 2959 w 2962"/>
                <a:gd name="T31" fmla="*/ 2437 h 2574"/>
                <a:gd name="T32" fmla="*/ 2962 w 2962"/>
                <a:gd name="T33" fmla="*/ 2463 h 2574"/>
                <a:gd name="T34" fmla="*/ 2959 w 2962"/>
                <a:gd name="T35" fmla="*/ 2488 h 2574"/>
                <a:gd name="T36" fmla="*/ 2951 w 2962"/>
                <a:gd name="T37" fmla="*/ 2512 h 2574"/>
                <a:gd name="T38" fmla="*/ 2937 w 2962"/>
                <a:gd name="T39" fmla="*/ 2533 h 2574"/>
                <a:gd name="T40" fmla="*/ 2921 w 2962"/>
                <a:gd name="T41" fmla="*/ 2550 h 2574"/>
                <a:gd name="T42" fmla="*/ 2900 w 2962"/>
                <a:gd name="T43" fmla="*/ 2563 h 2574"/>
                <a:gd name="T44" fmla="*/ 2876 w 2962"/>
                <a:gd name="T45" fmla="*/ 2571 h 2574"/>
                <a:gd name="T46" fmla="*/ 2851 w 2962"/>
                <a:gd name="T47" fmla="*/ 2574 h 2574"/>
                <a:gd name="T48" fmla="*/ 111 w 2962"/>
                <a:gd name="T49" fmla="*/ 2574 h 2574"/>
                <a:gd name="T50" fmla="*/ 86 w 2962"/>
                <a:gd name="T51" fmla="*/ 2571 h 2574"/>
                <a:gd name="T52" fmla="*/ 62 w 2962"/>
                <a:gd name="T53" fmla="*/ 2563 h 2574"/>
                <a:gd name="T54" fmla="*/ 41 w 2962"/>
                <a:gd name="T55" fmla="*/ 2550 h 2574"/>
                <a:gd name="T56" fmla="*/ 25 w 2962"/>
                <a:gd name="T57" fmla="*/ 2533 h 2574"/>
                <a:gd name="T58" fmla="*/ 12 w 2962"/>
                <a:gd name="T59" fmla="*/ 2512 h 2574"/>
                <a:gd name="T60" fmla="*/ 3 w 2962"/>
                <a:gd name="T61" fmla="*/ 2488 h 2574"/>
                <a:gd name="T62" fmla="*/ 0 w 2962"/>
                <a:gd name="T63" fmla="*/ 2463 h 2574"/>
                <a:gd name="T64" fmla="*/ 0 w 2962"/>
                <a:gd name="T65" fmla="*/ 111 h 2574"/>
                <a:gd name="T66" fmla="*/ 3 w 2962"/>
                <a:gd name="T67" fmla="*/ 86 h 2574"/>
                <a:gd name="T68" fmla="*/ 12 w 2962"/>
                <a:gd name="T69" fmla="*/ 62 h 2574"/>
                <a:gd name="T70" fmla="*/ 25 w 2962"/>
                <a:gd name="T71" fmla="*/ 41 h 2574"/>
                <a:gd name="T72" fmla="*/ 41 w 2962"/>
                <a:gd name="T73" fmla="*/ 25 h 2574"/>
                <a:gd name="T74" fmla="*/ 62 w 2962"/>
                <a:gd name="T75" fmla="*/ 11 h 2574"/>
                <a:gd name="T76" fmla="*/ 86 w 2962"/>
                <a:gd name="T77" fmla="*/ 3 h 2574"/>
                <a:gd name="T78" fmla="*/ 111 w 2962"/>
                <a:gd name="T79" fmla="*/ 0 h 2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62" h="2574">
                  <a:moveTo>
                    <a:pt x="111" y="0"/>
                  </a:moveTo>
                  <a:lnTo>
                    <a:pt x="137" y="3"/>
                  </a:lnTo>
                  <a:lnTo>
                    <a:pt x="160" y="11"/>
                  </a:lnTo>
                  <a:lnTo>
                    <a:pt x="180" y="25"/>
                  </a:lnTo>
                  <a:lnTo>
                    <a:pt x="198" y="41"/>
                  </a:lnTo>
                  <a:lnTo>
                    <a:pt x="211" y="62"/>
                  </a:lnTo>
                  <a:lnTo>
                    <a:pt x="219" y="86"/>
                  </a:lnTo>
                  <a:lnTo>
                    <a:pt x="223" y="111"/>
                  </a:lnTo>
                  <a:lnTo>
                    <a:pt x="223" y="2352"/>
                  </a:lnTo>
                  <a:lnTo>
                    <a:pt x="2851" y="2352"/>
                  </a:lnTo>
                  <a:lnTo>
                    <a:pt x="2876" y="2354"/>
                  </a:lnTo>
                  <a:lnTo>
                    <a:pt x="2900" y="2363"/>
                  </a:lnTo>
                  <a:lnTo>
                    <a:pt x="2921" y="2376"/>
                  </a:lnTo>
                  <a:lnTo>
                    <a:pt x="2937" y="2393"/>
                  </a:lnTo>
                  <a:lnTo>
                    <a:pt x="2951" y="2414"/>
                  </a:lnTo>
                  <a:lnTo>
                    <a:pt x="2959" y="2437"/>
                  </a:lnTo>
                  <a:lnTo>
                    <a:pt x="2962" y="2463"/>
                  </a:lnTo>
                  <a:lnTo>
                    <a:pt x="2959" y="2488"/>
                  </a:lnTo>
                  <a:lnTo>
                    <a:pt x="2951" y="2512"/>
                  </a:lnTo>
                  <a:lnTo>
                    <a:pt x="2937" y="2533"/>
                  </a:lnTo>
                  <a:lnTo>
                    <a:pt x="2921" y="2550"/>
                  </a:lnTo>
                  <a:lnTo>
                    <a:pt x="2900" y="2563"/>
                  </a:lnTo>
                  <a:lnTo>
                    <a:pt x="2876" y="2571"/>
                  </a:lnTo>
                  <a:lnTo>
                    <a:pt x="2851" y="2574"/>
                  </a:lnTo>
                  <a:lnTo>
                    <a:pt x="111" y="2574"/>
                  </a:lnTo>
                  <a:lnTo>
                    <a:pt x="86" y="2571"/>
                  </a:lnTo>
                  <a:lnTo>
                    <a:pt x="62" y="2563"/>
                  </a:lnTo>
                  <a:lnTo>
                    <a:pt x="41" y="2550"/>
                  </a:lnTo>
                  <a:lnTo>
                    <a:pt x="25" y="2533"/>
                  </a:lnTo>
                  <a:lnTo>
                    <a:pt x="12" y="2512"/>
                  </a:lnTo>
                  <a:lnTo>
                    <a:pt x="3" y="2488"/>
                  </a:lnTo>
                  <a:lnTo>
                    <a:pt x="0" y="2463"/>
                  </a:lnTo>
                  <a:lnTo>
                    <a:pt x="0" y="111"/>
                  </a:lnTo>
                  <a:lnTo>
                    <a:pt x="3" y="86"/>
                  </a:lnTo>
                  <a:lnTo>
                    <a:pt x="12" y="62"/>
                  </a:lnTo>
                  <a:lnTo>
                    <a:pt x="25" y="41"/>
                  </a:lnTo>
                  <a:lnTo>
                    <a:pt x="41" y="25"/>
                  </a:lnTo>
                  <a:lnTo>
                    <a:pt x="62" y="11"/>
                  </a:lnTo>
                  <a:lnTo>
                    <a:pt x="86" y="3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55"/>
            <p:cNvSpPr>
              <a:spLocks noEditPoints="1"/>
            </p:cNvSpPr>
            <p:nvPr/>
          </p:nvSpPr>
          <p:spPr bwMode="auto">
            <a:xfrm>
              <a:off x="6272213" y="4225925"/>
              <a:ext cx="561975" cy="485775"/>
            </a:xfrm>
            <a:custGeom>
              <a:avLst/>
              <a:gdLst>
                <a:gd name="T0" fmla="*/ 3283 w 3544"/>
                <a:gd name="T1" fmla="*/ 631 h 3057"/>
                <a:gd name="T2" fmla="*/ 1104 w 3544"/>
                <a:gd name="T3" fmla="*/ 317 h 3057"/>
                <a:gd name="T4" fmla="*/ 1171 w 3544"/>
                <a:gd name="T5" fmla="*/ 537 h 3057"/>
                <a:gd name="T6" fmla="*/ 1146 w 3544"/>
                <a:gd name="T7" fmla="*/ 777 h 3057"/>
                <a:gd name="T8" fmla="*/ 2984 w 3544"/>
                <a:gd name="T9" fmla="*/ 308 h 3057"/>
                <a:gd name="T10" fmla="*/ 2998 w 3544"/>
                <a:gd name="T11" fmla="*/ 294 h 3057"/>
                <a:gd name="T12" fmla="*/ 3017 w 3544"/>
                <a:gd name="T13" fmla="*/ 280 h 3057"/>
                <a:gd name="T14" fmla="*/ 2954 w 3544"/>
                <a:gd name="T15" fmla="*/ 243 h 3057"/>
                <a:gd name="T16" fmla="*/ 1042 w 3544"/>
                <a:gd name="T17" fmla="*/ 223 h 3057"/>
                <a:gd name="T18" fmla="*/ 620 w 3544"/>
                <a:gd name="T19" fmla="*/ 0 h 3057"/>
                <a:gd name="T20" fmla="*/ 2959 w 3544"/>
                <a:gd name="T21" fmla="*/ 13 h 3057"/>
                <a:gd name="T22" fmla="*/ 3178 w 3544"/>
                <a:gd name="T23" fmla="*/ 110 h 3057"/>
                <a:gd name="T24" fmla="*/ 3341 w 3544"/>
                <a:gd name="T25" fmla="*/ 283 h 3057"/>
                <a:gd name="T26" fmla="*/ 3490 w 3544"/>
                <a:gd name="T27" fmla="*/ 495 h 3057"/>
                <a:gd name="T28" fmla="*/ 3541 w 3544"/>
                <a:gd name="T29" fmla="*/ 562 h 3057"/>
                <a:gd name="T30" fmla="*/ 3530 w 3544"/>
                <a:gd name="T31" fmla="*/ 647 h 3057"/>
                <a:gd name="T32" fmla="*/ 3133 w 3544"/>
                <a:gd name="T33" fmla="*/ 1288 h 3057"/>
                <a:gd name="T34" fmla="*/ 3046 w 3544"/>
                <a:gd name="T35" fmla="*/ 1292 h 3057"/>
                <a:gd name="T36" fmla="*/ 1978 w 3544"/>
                <a:gd name="T37" fmla="*/ 2658 h 3057"/>
                <a:gd name="T38" fmla="*/ 2782 w 3544"/>
                <a:gd name="T39" fmla="*/ 1501 h 3057"/>
                <a:gd name="T40" fmla="*/ 2862 w 3544"/>
                <a:gd name="T41" fmla="*/ 1481 h 3057"/>
                <a:gd name="T42" fmla="*/ 2938 w 3544"/>
                <a:gd name="T43" fmla="*/ 1526 h 3057"/>
                <a:gd name="T44" fmla="*/ 2962 w 3544"/>
                <a:gd name="T45" fmla="*/ 1602 h 3057"/>
                <a:gd name="T46" fmla="*/ 2937 w 3544"/>
                <a:gd name="T47" fmla="*/ 3015 h 3057"/>
                <a:gd name="T48" fmla="*/ 2851 w 3544"/>
                <a:gd name="T49" fmla="*/ 3057 h 3057"/>
                <a:gd name="T50" fmla="*/ 2764 w 3544"/>
                <a:gd name="T51" fmla="*/ 3015 h 3057"/>
                <a:gd name="T52" fmla="*/ 2739 w 3544"/>
                <a:gd name="T53" fmla="*/ 1995 h 3057"/>
                <a:gd name="T54" fmla="*/ 2231 w 3544"/>
                <a:gd name="T55" fmla="*/ 2824 h 3057"/>
                <a:gd name="T56" fmla="*/ 1877 w 3544"/>
                <a:gd name="T57" fmla="*/ 2899 h 3057"/>
                <a:gd name="T58" fmla="*/ 1803 w 3544"/>
                <a:gd name="T59" fmla="*/ 2844 h 3057"/>
                <a:gd name="T60" fmla="*/ 1710 w 3544"/>
                <a:gd name="T61" fmla="*/ 2496 h 3057"/>
                <a:gd name="T62" fmla="*/ 966 w 3544"/>
                <a:gd name="T63" fmla="*/ 999 h 3057"/>
                <a:gd name="T64" fmla="*/ 880 w 3544"/>
                <a:gd name="T65" fmla="*/ 958 h 3057"/>
                <a:gd name="T66" fmla="*/ 857 w 3544"/>
                <a:gd name="T67" fmla="*/ 866 h 3057"/>
                <a:gd name="T68" fmla="*/ 925 w 3544"/>
                <a:gd name="T69" fmla="*/ 738 h 3057"/>
                <a:gd name="T70" fmla="*/ 949 w 3544"/>
                <a:gd name="T71" fmla="*/ 546 h 3057"/>
                <a:gd name="T72" fmla="*/ 874 w 3544"/>
                <a:gd name="T73" fmla="*/ 369 h 3057"/>
                <a:gd name="T74" fmla="*/ 724 w 3544"/>
                <a:gd name="T75" fmla="*/ 252 h 3057"/>
                <a:gd name="T76" fmla="*/ 571 w 3544"/>
                <a:gd name="T77" fmla="*/ 222 h 3057"/>
                <a:gd name="T78" fmla="*/ 394 w 3544"/>
                <a:gd name="T79" fmla="*/ 284 h 3057"/>
                <a:gd name="T80" fmla="*/ 269 w 3544"/>
                <a:gd name="T81" fmla="*/ 419 h 3057"/>
                <a:gd name="T82" fmla="*/ 223 w 3544"/>
                <a:gd name="T83" fmla="*/ 603 h 3057"/>
                <a:gd name="T84" fmla="*/ 180 w 3544"/>
                <a:gd name="T85" fmla="*/ 690 h 3057"/>
                <a:gd name="T86" fmla="*/ 86 w 3544"/>
                <a:gd name="T87" fmla="*/ 711 h 3057"/>
                <a:gd name="T88" fmla="*/ 12 w 3544"/>
                <a:gd name="T89" fmla="*/ 652 h 3057"/>
                <a:gd name="T90" fmla="*/ 12 w 3544"/>
                <a:gd name="T91" fmla="*/ 481 h 3057"/>
                <a:gd name="T92" fmla="*/ 103 w 3544"/>
                <a:gd name="T93" fmla="*/ 265 h 3057"/>
                <a:gd name="T94" fmla="*/ 266 w 3544"/>
                <a:gd name="T95" fmla="*/ 103 h 3057"/>
                <a:gd name="T96" fmla="*/ 481 w 3544"/>
                <a:gd name="T97" fmla="*/ 12 h 3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44" h="3057">
                  <a:moveTo>
                    <a:pt x="3110" y="530"/>
                  </a:moveTo>
                  <a:lnTo>
                    <a:pt x="2872" y="934"/>
                  </a:lnTo>
                  <a:lnTo>
                    <a:pt x="3045" y="1036"/>
                  </a:lnTo>
                  <a:lnTo>
                    <a:pt x="3283" y="631"/>
                  </a:lnTo>
                  <a:lnTo>
                    <a:pt x="3110" y="530"/>
                  </a:lnTo>
                  <a:close/>
                  <a:moveTo>
                    <a:pt x="1042" y="223"/>
                  </a:moveTo>
                  <a:lnTo>
                    <a:pt x="1076" y="269"/>
                  </a:lnTo>
                  <a:lnTo>
                    <a:pt x="1104" y="317"/>
                  </a:lnTo>
                  <a:lnTo>
                    <a:pt x="1129" y="369"/>
                  </a:lnTo>
                  <a:lnTo>
                    <a:pt x="1148" y="422"/>
                  </a:lnTo>
                  <a:lnTo>
                    <a:pt x="1163" y="479"/>
                  </a:lnTo>
                  <a:lnTo>
                    <a:pt x="1171" y="537"/>
                  </a:lnTo>
                  <a:lnTo>
                    <a:pt x="1175" y="597"/>
                  </a:lnTo>
                  <a:lnTo>
                    <a:pt x="1171" y="658"/>
                  </a:lnTo>
                  <a:lnTo>
                    <a:pt x="1162" y="718"/>
                  </a:lnTo>
                  <a:lnTo>
                    <a:pt x="1146" y="777"/>
                  </a:lnTo>
                  <a:lnTo>
                    <a:pt x="2708" y="777"/>
                  </a:lnTo>
                  <a:lnTo>
                    <a:pt x="2974" y="321"/>
                  </a:lnTo>
                  <a:lnTo>
                    <a:pt x="2978" y="314"/>
                  </a:lnTo>
                  <a:lnTo>
                    <a:pt x="2984" y="308"/>
                  </a:lnTo>
                  <a:lnTo>
                    <a:pt x="2986" y="306"/>
                  </a:lnTo>
                  <a:lnTo>
                    <a:pt x="2991" y="299"/>
                  </a:lnTo>
                  <a:lnTo>
                    <a:pt x="2997" y="294"/>
                  </a:lnTo>
                  <a:lnTo>
                    <a:pt x="2998" y="294"/>
                  </a:lnTo>
                  <a:lnTo>
                    <a:pt x="3003" y="288"/>
                  </a:lnTo>
                  <a:lnTo>
                    <a:pt x="3009" y="284"/>
                  </a:lnTo>
                  <a:lnTo>
                    <a:pt x="3011" y="283"/>
                  </a:lnTo>
                  <a:lnTo>
                    <a:pt x="3017" y="280"/>
                  </a:lnTo>
                  <a:lnTo>
                    <a:pt x="3025" y="276"/>
                  </a:lnTo>
                  <a:lnTo>
                    <a:pt x="3026" y="275"/>
                  </a:lnTo>
                  <a:lnTo>
                    <a:pt x="2991" y="257"/>
                  </a:lnTo>
                  <a:lnTo>
                    <a:pt x="2954" y="243"/>
                  </a:lnTo>
                  <a:lnTo>
                    <a:pt x="2916" y="232"/>
                  </a:lnTo>
                  <a:lnTo>
                    <a:pt x="2876" y="225"/>
                  </a:lnTo>
                  <a:lnTo>
                    <a:pt x="2836" y="223"/>
                  </a:lnTo>
                  <a:lnTo>
                    <a:pt x="1042" y="223"/>
                  </a:lnTo>
                  <a:close/>
                  <a:moveTo>
                    <a:pt x="603" y="0"/>
                  </a:moveTo>
                  <a:lnTo>
                    <a:pt x="610" y="0"/>
                  </a:lnTo>
                  <a:lnTo>
                    <a:pt x="616" y="0"/>
                  </a:lnTo>
                  <a:lnTo>
                    <a:pt x="620" y="0"/>
                  </a:lnTo>
                  <a:lnTo>
                    <a:pt x="623" y="0"/>
                  </a:lnTo>
                  <a:lnTo>
                    <a:pt x="2836" y="0"/>
                  </a:lnTo>
                  <a:lnTo>
                    <a:pt x="2898" y="3"/>
                  </a:lnTo>
                  <a:lnTo>
                    <a:pt x="2959" y="13"/>
                  </a:lnTo>
                  <a:lnTo>
                    <a:pt x="3017" y="29"/>
                  </a:lnTo>
                  <a:lnTo>
                    <a:pt x="3074" y="51"/>
                  </a:lnTo>
                  <a:lnTo>
                    <a:pt x="3127" y="77"/>
                  </a:lnTo>
                  <a:lnTo>
                    <a:pt x="3178" y="110"/>
                  </a:lnTo>
                  <a:lnTo>
                    <a:pt x="3225" y="147"/>
                  </a:lnTo>
                  <a:lnTo>
                    <a:pt x="3268" y="188"/>
                  </a:lnTo>
                  <a:lnTo>
                    <a:pt x="3308" y="234"/>
                  </a:lnTo>
                  <a:lnTo>
                    <a:pt x="3341" y="283"/>
                  </a:lnTo>
                  <a:lnTo>
                    <a:pt x="3372" y="335"/>
                  </a:lnTo>
                  <a:lnTo>
                    <a:pt x="3396" y="392"/>
                  </a:lnTo>
                  <a:lnTo>
                    <a:pt x="3414" y="450"/>
                  </a:lnTo>
                  <a:lnTo>
                    <a:pt x="3490" y="495"/>
                  </a:lnTo>
                  <a:lnTo>
                    <a:pt x="3508" y="508"/>
                  </a:lnTo>
                  <a:lnTo>
                    <a:pt x="3523" y="524"/>
                  </a:lnTo>
                  <a:lnTo>
                    <a:pt x="3534" y="543"/>
                  </a:lnTo>
                  <a:lnTo>
                    <a:pt x="3541" y="562"/>
                  </a:lnTo>
                  <a:lnTo>
                    <a:pt x="3544" y="584"/>
                  </a:lnTo>
                  <a:lnTo>
                    <a:pt x="3544" y="606"/>
                  </a:lnTo>
                  <a:lnTo>
                    <a:pt x="3539" y="628"/>
                  </a:lnTo>
                  <a:lnTo>
                    <a:pt x="3530" y="647"/>
                  </a:lnTo>
                  <a:lnTo>
                    <a:pt x="3179" y="1245"/>
                  </a:lnTo>
                  <a:lnTo>
                    <a:pt x="3166" y="1262"/>
                  </a:lnTo>
                  <a:lnTo>
                    <a:pt x="3151" y="1277"/>
                  </a:lnTo>
                  <a:lnTo>
                    <a:pt x="3133" y="1288"/>
                  </a:lnTo>
                  <a:lnTo>
                    <a:pt x="3112" y="1296"/>
                  </a:lnTo>
                  <a:lnTo>
                    <a:pt x="3084" y="1300"/>
                  </a:lnTo>
                  <a:lnTo>
                    <a:pt x="3064" y="1298"/>
                  </a:lnTo>
                  <a:lnTo>
                    <a:pt x="3046" y="1292"/>
                  </a:lnTo>
                  <a:lnTo>
                    <a:pt x="3027" y="1285"/>
                  </a:lnTo>
                  <a:lnTo>
                    <a:pt x="2760" y="1127"/>
                  </a:lnTo>
                  <a:lnTo>
                    <a:pt x="1940" y="2525"/>
                  </a:lnTo>
                  <a:lnTo>
                    <a:pt x="1978" y="2658"/>
                  </a:lnTo>
                  <a:lnTo>
                    <a:pt x="2112" y="2626"/>
                  </a:lnTo>
                  <a:lnTo>
                    <a:pt x="2752" y="1535"/>
                  </a:lnTo>
                  <a:lnTo>
                    <a:pt x="2765" y="1517"/>
                  </a:lnTo>
                  <a:lnTo>
                    <a:pt x="2782" y="1501"/>
                  </a:lnTo>
                  <a:lnTo>
                    <a:pt x="2800" y="1490"/>
                  </a:lnTo>
                  <a:lnTo>
                    <a:pt x="2820" y="1484"/>
                  </a:lnTo>
                  <a:lnTo>
                    <a:pt x="2841" y="1480"/>
                  </a:lnTo>
                  <a:lnTo>
                    <a:pt x="2862" y="1481"/>
                  </a:lnTo>
                  <a:lnTo>
                    <a:pt x="2884" y="1486"/>
                  </a:lnTo>
                  <a:lnTo>
                    <a:pt x="2904" y="1495"/>
                  </a:lnTo>
                  <a:lnTo>
                    <a:pt x="2923" y="1509"/>
                  </a:lnTo>
                  <a:lnTo>
                    <a:pt x="2938" y="1526"/>
                  </a:lnTo>
                  <a:lnTo>
                    <a:pt x="2949" y="1546"/>
                  </a:lnTo>
                  <a:lnTo>
                    <a:pt x="2957" y="1567"/>
                  </a:lnTo>
                  <a:lnTo>
                    <a:pt x="2961" y="1584"/>
                  </a:lnTo>
                  <a:lnTo>
                    <a:pt x="2962" y="1602"/>
                  </a:lnTo>
                  <a:lnTo>
                    <a:pt x="2962" y="2946"/>
                  </a:lnTo>
                  <a:lnTo>
                    <a:pt x="2959" y="2971"/>
                  </a:lnTo>
                  <a:lnTo>
                    <a:pt x="2951" y="2994"/>
                  </a:lnTo>
                  <a:lnTo>
                    <a:pt x="2937" y="3015"/>
                  </a:lnTo>
                  <a:lnTo>
                    <a:pt x="2921" y="3032"/>
                  </a:lnTo>
                  <a:lnTo>
                    <a:pt x="2900" y="3045"/>
                  </a:lnTo>
                  <a:lnTo>
                    <a:pt x="2876" y="3054"/>
                  </a:lnTo>
                  <a:lnTo>
                    <a:pt x="2851" y="3057"/>
                  </a:lnTo>
                  <a:lnTo>
                    <a:pt x="2825" y="3054"/>
                  </a:lnTo>
                  <a:lnTo>
                    <a:pt x="2802" y="3045"/>
                  </a:lnTo>
                  <a:lnTo>
                    <a:pt x="2782" y="3032"/>
                  </a:lnTo>
                  <a:lnTo>
                    <a:pt x="2764" y="3015"/>
                  </a:lnTo>
                  <a:lnTo>
                    <a:pt x="2751" y="2994"/>
                  </a:lnTo>
                  <a:lnTo>
                    <a:pt x="2743" y="2971"/>
                  </a:lnTo>
                  <a:lnTo>
                    <a:pt x="2739" y="2946"/>
                  </a:lnTo>
                  <a:lnTo>
                    <a:pt x="2739" y="1995"/>
                  </a:lnTo>
                  <a:lnTo>
                    <a:pt x="2280" y="2780"/>
                  </a:lnTo>
                  <a:lnTo>
                    <a:pt x="2267" y="2798"/>
                  </a:lnTo>
                  <a:lnTo>
                    <a:pt x="2249" y="2813"/>
                  </a:lnTo>
                  <a:lnTo>
                    <a:pt x="2231" y="2824"/>
                  </a:lnTo>
                  <a:lnTo>
                    <a:pt x="2209" y="2832"/>
                  </a:lnTo>
                  <a:lnTo>
                    <a:pt x="1925" y="2899"/>
                  </a:lnTo>
                  <a:lnTo>
                    <a:pt x="1899" y="2901"/>
                  </a:lnTo>
                  <a:lnTo>
                    <a:pt x="1877" y="2899"/>
                  </a:lnTo>
                  <a:lnTo>
                    <a:pt x="1854" y="2892"/>
                  </a:lnTo>
                  <a:lnTo>
                    <a:pt x="1833" y="2880"/>
                  </a:lnTo>
                  <a:lnTo>
                    <a:pt x="1816" y="2863"/>
                  </a:lnTo>
                  <a:lnTo>
                    <a:pt x="1803" y="2844"/>
                  </a:lnTo>
                  <a:lnTo>
                    <a:pt x="1793" y="2821"/>
                  </a:lnTo>
                  <a:lnTo>
                    <a:pt x="1714" y="2540"/>
                  </a:lnTo>
                  <a:lnTo>
                    <a:pt x="1709" y="2518"/>
                  </a:lnTo>
                  <a:lnTo>
                    <a:pt x="1710" y="2496"/>
                  </a:lnTo>
                  <a:lnTo>
                    <a:pt x="1715" y="2474"/>
                  </a:lnTo>
                  <a:lnTo>
                    <a:pt x="1724" y="2453"/>
                  </a:lnTo>
                  <a:lnTo>
                    <a:pt x="2577" y="999"/>
                  </a:lnTo>
                  <a:lnTo>
                    <a:pt x="966" y="999"/>
                  </a:lnTo>
                  <a:lnTo>
                    <a:pt x="941" y="996"/>
                  </a:lnTo>
                  <a:lnTo>
                    <a:pt x="918" y="989"/>
                  </a:lnTo>
                  <a:lnTo>
                    <a:pt x="897" y="976"/>
                  </a:lnTo>
                  <a:lnTo>
                    <a:pt x="880" y="958"/>
                  </a:lnTo>
                  <a:lnTo>
                    <a:pt x="867" y="938"/>
                  </a:lnTo>
                  <a:lnTo>
                    <a:pt x="858" y="914"/>
                  </a:lnTo>
                  <a:lnTo>
                    <a:pt x="855" y="890"/>
                  </a:lnTo>
                  <a:lnTo>
                    <a:pt x="857" y="866"/>
                  </a:lnTo>
                  <a:lnTo>
                    <a:pt x="865" y="843"/>
                  </a:lnTo>
                  <a:lnTo>
                    <a:pt x="877" y="821"/>
                  </a:lnTo>
                  <a:lnTo>
                    <a:pt x="904" y="781"/>
                  </a:lnTo>
                  <a:lnTo>
                    <a:pt x="925" y="738"/>
                  </a:lnTo>
                  <a:lnTo>
                    <a:pt x="940" y="692"/>
                  </a:lnTo>
                  <a:lnTo>
                    <a:pt x="949" y="645"/>
                  </a:lnTo>
                  <a:lnTo>
                    <a:pt x="952" y="597"/>
                  </a:lnTo>
                  <a:lnTo>
                    <a:pt x="949" y="546"/>
                  </a:lnTo>
                  <a:lnTo>
                    <a:pt x="939" y="498"/>
                  </a:lnTo>
                  <a:lnTo>
                    <a:pt x="922" y="451"/>
                  </a:lnTo>
                  <a:lnTo>
                    <a:pt x="901" y="408"/>
                  </a:lnTo>
                  <a:lnTo>
                    <a:pt x="874" y="369"/>
                  </a:lnTo>
                  <a:lnTo>
                    <a:pt x="842" y="333"/>
                  </a:lnTo>
                  <a:lnTo>
                    <a:pt x="806" y="300"/>
                  </a:lnTo>
                  <a:lnTo>
                    <a:pt x="767" y="274"/>
                  </a:lnTo>
                  <a:lnTo>
                    <a:pt x="724" y="252"/>
                  </a:lnTo>
                  <a:lnTo>
                    <a:pt x="677" y="236"/>
                  </a:lnTo>
                  <a:lnTo>
                    <a:pt x="629" y="226"/>
                  </a:lnTo>
                  <a:lnTo>
                    <a:pt x="578" y="223"/>
                  </a:lnTo>
                  <a:lnTo>
                    <a:pt x="571" y="222"/>
                  </a:lnTo>
                  <a:lnTo>
                    <a:pt x="524" y="230"/>
                  </a:lnTo>
                  <a:lnTo>
                    <a:pt x="478" y="243"/>
                  </a:lnTo>
                  <a:lnTo>
                    <a:pt x="435" y="261"/>
                  </a:lnTo>
                  <a:lnTo>
                    <a:pt x="394" y="284"/>
                  </a:lnTo>
                  <a:lnTo>
                    <a:pt x="357" y="312"/>
                  </a:lnTo>
                  <a:lnTo>
                    <a:pt x="324" y="344"/>
                  </a:lnTo>
                  <a:lnTo>
                    <a:pt x="294" y="380"/>
                  </a:lnTo>
                  <a:lnTo>
                    <a:pt x="269" y="419"/>
                  </a:lnTo>
                  <a:lnTo>
                    <a:pt x="249" y="461"/>
                  </a:lnTo>
                  <a:lnTo>
                    <a:pt x="235" y="506"/>
                  </a:lnTo>
                  <a:lnTo>
                    <a:pt x="225" y="554"/>
                  </a:lnTo>
                  <a:lnTo>
                    <a:pt x="223" y="603"/>
                  </a:lnTo>
                  <a:lnTo>
                    <a:pt x="219" y="629"/>
                  </a:lnTo>
                  <a:lnTo>
                    <a:pt x="211" y="652"/>
                  </a:lnTo>
                  <a:lnTo>
                    <a:pt x="198" y="672"/>
                  </a:lnTo>
                  <a:lnTo>
                    <a:pt x="180" y="690"/>
                  </a:lnTo>
                  <a:lnTo>
                    <a:pt x="160" y="703"/>
                  </a:lnTo>
                  <a:lnTo>
                    <a:pt x="137" y="711"/>
                  </a:lnTo>
                  <a:lnTo>
                    <a:pt x="111" y="714"/>
                  </a:lnTo>
                  <a:lnTo>
                    <a:pt x="86" y="711"/>
                  </a:lnTo>
                  <a:lnTo>
                    <a:pt x="62" y="703"/>
                  </a:lnTo>
                  <a:lnTo>
                    <a:pt x="41" y="690"/>
                  </a:lnTo>
                  <a:lnTo>
                    <a:pt x="25" y="672"/>
                  </a:lnTo>
                  <a:lnTo>
                    <a:pt x="12" y="652"/>
                  </a:lnTo>
                  <a:lnTo>
                    <a:pt x="3" y="629"/>
                  </a:lnTo>
                  <a:lnTo>
                    <a:pt x="0" y="603"/>
                  </a:lnTo>
                  <a:lnTo>
                    <a:pt x="3" y="541"/>
                  </a:lnTo>
                  <a:lnTo>
                    <a:pt x="12" y="481"/>
                  </a:lnTo>
                  <a:lnTo>
                    <a:pt x="27" y="423"/>
                  </a:lnTo>
                  <a:lnTo>
                    <a:pt x="48" y="368"/>
                  </a:lnTo>
                  <a:lnTo>
                    <a:pt x="73" y="315"/>
                  </a:lnTo>
                  <a:lnTo>
                    <a:pt x="103" y="265"/>
                  </a:lnTo>
                  <a:lnTo>
                    <a:pt x="138" y="219"/>
                  </a:lnTo>
                  <a:lnTo>
                    <a:pt x="177" y="176"/>
                  </a:lnTo>
                  <a:lnTo>
                    <a:pt x="219" y="137"/>
                  </a:lnTo>
                  <a:lnTo>
                    <a:pt x="266" y="103"/>
                  </a:lnTo>
                  <a:lnTo>
                    <a:pt x="316" y="73"/>
                  </a:lnTo>
                  <a:lnTo>
                    <a:pt x="368" y="48"/>
                  </a:lnTo>
                  <a:lnTo>
                    <a:pt x="424" y="27"/>
                  </a:lnTo>
                  <a:lnTo>
                    <a:pt x="481" y="12"/>
                  </a:lnTo>
                  <a:lnTo>
                    <a:pt x="541" y="3"/>
                  </a:lnTo>
                  <a:lnTo>
                    <a:pt x="6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4" name="Group 947"/>
          <p:cNvGrpSpPr/>
          <p:nvPr/>
        </p:nvGrpSpPr>
        <p:grpSpPr>
          <a:xfrm>
            <a:off x="8640897" y="3225342"/>
            <a:ext cx="293688" cy="569913"/>
            <a:chOff x="5449888" y="4225925"/>
            <a:chExt cx="293688" cy="569913"/>
          </a:xfrm>
          <a:solidFill>
            <a:srgbClr val="000000"/>
          </a:solidFill>
        </p:grpSpPr>
        <p:sp>
          <p:nvSpPr>
            <p:cNvPr id="1015" name="Freeform 61"/>
            <p:cNvSpPr>
              <a:spLocks/>
            </p:cNvSpPr>
            <p:nvPr/>
          </p:nvSpPr>
          <p:spPr bwMode="auto">
            <a:xfrm>
              <a:off x="5505451" y="4554538"/>
              <a:ext cx="158750" cy="241300"/>
            </a:xfrm>
            <a:custGeom>
              <a:avLst/>
              <a:gdLst>
                <a:gd name="T0" fmla="*/ 927 w 1002"/>
                <a:gd name="T1" fmla="*/ 2 h 1515"/>
                <a:gd name="T2" fmla="*/ 966 w 1002"/>
                <a:gd name="T3" fmla="*/ 21 h 1515"/>
                <a:gd name="T4" fmla="*/ 992 w 1002"/>
                <a:gd name="T5" fmla="*/ 54 h 1515"/>
                <a:gd name="T6" fmla="*/ 1002 w 1002"/>
                <a:gd name="T7" fmla="*/ 97 h 1515"/>
                <a:gd name="T8" fmla="*/ 1000 w 1002"/>
                <a:gd name="T9" fmla="*/ 1253 h 1515"/>
                <a:gd name="T10" fmla="*/ 984 w 1002"/>
                <a:gd name="T11" fmla="*/ 1289 h 1515"/>
                <a:gd name="T12" fmla="*/ 955 w 1002"/>
                <a:gd name="T13" fmla="*/ 1316 h 1515"/>
                <a:gd name="T14" fmla="*/ 646 w 1002"/>
                <a:gd name="T15" fmla="*/ 1502 h 1515"/>
                <a:gd name="T16" fmla="*/ 621 w 1002"/>
                <a:gd name="T17" fmla="*/ 1512 h 1515"/>
                <a:gd name="T18" fmla="*/ 608 w 1002"/>
                <a:gd name="T19" fmla="*/ 1514 h 1515"/>
                <a:gd name="T20" fmla="*/ 597 w 1002"/>
                <a:gd name="T21" fmla="*/ 1515 h 1515"/>
                <a:gd name="T22" fmla="*/ 587 w 1002"/>
                <a:gd name="T23" fmla="*/ 1515 h 1515"/>
                <a:gd name="T24" fmla="*/ 578 w 1002"/>
                <a:gd name="T25" fmla="*/ 1513 h 1515"/>
                <a:gd name="T26" fmla="*/ 570 w 1002"/>
                <a:gd name="T27" fmla="*/ 1512 h 1515"/>
                <a:gd name="T28" fmla="*/ 559 w 1002"/>
                <a:gd name="T29" fmla="*/ 1507 h 1515"/>
                <a:gd name="T30" fmla="*/ 551 w 1002"/>
                <a:gd name="T31" fmla="*/ 1504 h 1515"/>
                <a:gd name="T32" fmla="*/ 544 w 1002"/>
                <a:gd name="T33" fmla="*/ 1500 h 1515"/>
                <a:gd name="T34" fmla="*/ 539 w 1002"/>
                <a:gd name="T35" fmla="*/ 1497 h 1515"/>
                <a:gd name="T36" fmla="*/ 24 w 1002"/>
                <a:gd name="T37" fmla="*/ 1116 h 1515"/>
                <a:gd name="T38" fmla="*/ 4 w 1002"/>
                <a:gd name="T39" fmla="*/ 1081 h 1515"/>
                <a:gd name="T40" fmla="*/ 0 w 1002"/>
                <a:gd name="T41" fmla="*/ 1041 h 1515"/>
                <a:gd name="T42" fmla="*/ 14 w 1002"/>
                <a:gd name="T43" fmla="*/ 1000 h 1515"/>
                <a:gd name="T44" fmla="*/ 170 w 1002"/>
                <a:gd name="T45" fmla="*/ 751 h 1515"/>
                <a:gd name="T46" fmla="*/ 206 w 1002"/>
                <a:gd name="T47" fmla="*/ 728 h 1515"/>
                <a:gd name="T48" fmla="*/ 249 w 1002"/>
                <a:gd name="T49" fmla="*/ 723 h 1515"/>
                <a:gd name="T50" fmla="*/ 290 w 1002"/>
                <a:gd name="T51" fmla="*/ 737 h 1515"/>
                <a:gd name="T52" fmla="*/ 321 w 1002"/>
                <a:gd name="T53" fmla="*/ 768 h 1515"/>
                <a:gd name="T54" fmla="*/ 335 w 1002"/>
                <a:gd name="T55" fmla="*/ 808 h 1515"/>
                <a:gd name="T56" fmla="*/ 331 w 1002"/>
                <a:gd name="T57" fmla="*/ 850 h 1515"/>
                <a:gd name="T58" fmla="*/ 227 w 1002"/>
                <a:gd name="T59" fmla="*/ 1027 h 1515"/>
                <a:gd name="T60" fmla="*/ 499 w 1002"/>
                <a:gd name="T61" fmla="*/ 479 h 1515"/>
                <a:gd name="T62" fmla="*/ 509 w 1002"/>
                <a:gd name="T63" fmla="*/ 437 h 1515"/>
                <a:gd name="T64" fmla="*/ 536 w 1002"/>
                <a:gd name="T65" fmla="*/ 404 h 1515"/>
                <a:gd name="T66" fmla="*/ 574 w 1002"/>
                <a:gd name="T67" fmla="*/ 385 h 1515"/>
                <a:gd name="T68" fmla="*/ 619 w 1002"/>
                <a:gd name="T69" fmla="*/ 385 h 1515"/>
                <a:gd name="T70" fmla="*/ 658 w 1002"/>
                <a:gd name="T71" fmla="*/ 404 h 1515"/>
                <a:gd name="T72" fmla="*/ 684 w 1002"/>
                <a:gd name="T73" fmla="*/ 437 h 1515"/>
                <a:gd name="T74" fmla="*/ 694 w 1002"/>
                <a:gd name="T75" fmla="*/ 479 h 1515"/>
                <a:gd name="T76" fmla="*/ 807 w 1002"/>
                <a:gd name="T77" fmla="*/ 1178 h 1515"/>
                <a:gd name="T78" fmla="*/ 811 w 1002"/>
                <a:gd name="T79" fmla="*/ 75 h 1515"/>
                <a:gd name="T80" fmla="*/ 829 w 1002"/>
                <a:gd name="T81" fmla="*/ 37 h 1515"/>
                <a:gd name="T82" fmla="*/ 862 w 1002"/>
                <a:gd name="T83" fmla="*/ 9 h 1515"/>
                <a:gd name="T84" fmla="*/ 905 w 1002"/>
                <a:gd name="T85" fmla="*/ 0 h 1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02" h="1515">
                  <a:moveTo>
                    <a:pt x="905" y="0"/>
                  </a:moveTo>
                  <a:lnTo>
                    <a:pt x="927" y="2"/>
                  </a:lnTo>
                  <a:lnTo>
                    <a:pt x="947" y="9"/>
                  </a:lnTo>
                  <a:lnTo>
                    <a:pt x="966" y="21"/>
                  </a:lnTo>
                  <a:lnTo>
                    <a:pt x="981" y="37"/>
                  </a:lnTo>
                  <a:lnTo>
                    <a:pt x="992" y="54"/>
                  </a:lnTo>
                  <a:lnTo>
                    <a:pt x="1000" y="75"/>
                  </a:lnTo>
                  <a:lnTo>
                    <a:pt x="1002" y="97"/>
                  </a:lnTo>
                  <a:lnTo>
                    <a:pt x="1002" y="1232"/>
                  </a:lnTo>
                  <a:lnTo>
                    <a:pt x="1000" y="1253"/>
                  </a:lnTo>
                  <a:lnTo>
                    <a:pt x="994" y="1271"/>
                  </a:lnTo>
                  <a:lnTo>
                    <a:pt x="984" y="1289"/>
                  </a:lnTo>
                  <a:lnTo>
                    <a:pt x="971" y="1304"/>
                  </a:lnTo>
                  <a:lnTo>
                    <a:pt x="955" y="1316"/>
                  </a:lnTo>
                  <a:lnTo>
                    <a:pt x="647" y="1501"/>
                  </a:lnTo>
                  <a:lnTo>
                    <a:pt x="646" y="1502"/>
                  </a:lnTo>
                  <a:lnTo>
                    <a:pt x="623" y="1512"/>
                  </a:lnTo>
                  <a:lnTo>
                    <a:pt x="621" y="1512"/>
                  </a:lnTo>
                  <a:lnTo>
                    <a:pt x="611" y="1514"/>
                  </a:lnTo>
                  <a:lnTo>
                    <a:pt x="608" y="1514"/>
                  </a:lnTo>
                  <a:lnTo>
                    <a:pt x="602" y="1515"/>
                  </a:lnTo>
                  <a:lnTo>
                    <a:pt x="597" y="1515"/>
                  </a:lnTo>
                  <a:lnTo>
                    <a:pt x="597" y="1515"/>
                  </a:lnTo>
                  <a:lnTo>
                    <a:pt x="587" y="1515"/>
                  </a:lnTo>
                  <a:lnTo>
                    <a:pt x="584" y="1514"/>
                  </a:lnTo>
                  <a:lnTo>
                    <a:pt x="578" y="1513"/>
                  </a:lnTo>
                  <a:lnTo>
                    <a:pt x="575" y="1513"/>
                  </a:lnTo>
                  <a:lnTo>
                    <a:pt x="570" y="1512"/>
                  </a:lnTo>
                  <a:lnTo>
                    <a:pt x="567" y="1511"/>
                  </a:lnTo>
                  <a:lnTo>
                    <a:pt x="559" y="1507"/>
                  </a:lnTo>
                  <a:lnTo>
                    <a:pt x="556" y="1506"/>
                  </a:lnTo>
                  <a:lnTo>
                    <a:pt x="551" y="1504"/>
                  </a:lnTo>
                  <a:lnTo>
                    <a:pt x="548" y="1502"/>
                  </a:lnTo>
                  <a:lnTo>
                    <a:pt x="544" y="1500"/>
                  </a:lnTo>
                  <a:lnTo>
                    <a:pt x="541" y="1498"/>
                  </a:lnTo>
                  <a:lnTo>
                    <a:pt x="539" y="1497"/>
                  </a:lnTo>
                  <a:lnTo>
                    <a:pt x="39" y="1131"/>
                  </a:lnTo>
                  <a:lnTo>
                    <a:pt x="24" y="1116"/>
                  </a:lnTo>
                  <a:lnTo>
                    <a:pt x="12" y="1099"/>
                  </a:lnTo>
                  <a:lnTo>
                    <a:pt x="4" y="1081"/>
                  </a:lnTo>
                  <a:lnTo>
                    <a:pt x="0" y="1060"/>
                  </a:lnTo>
                  <a:lnTo>
                    <a:pt x="0" y="1041"/>
                  </a:lnTo>
                  <a:lnTo>
                    <a:pt x="4" y="1020"/>
                  </a:lnTo>
                  <a:lnTo>
                    <a:pt x="14" y="1000"/>
                  </a:lnTo>
                  <a:lnTo>
                    <a:pt x="156" y="769"/>
                  </a:lnTo>
                  <a:lnTo>
                    <a:pt x="170" y="751"/>
                  </a:lnTo>
                  <a:lnTo>
                    <a:pt x="187" y="737"/>
                  </a:lnTo>
                  <a:lnTo>
                    <a:pt x="206" y="728"/>
                  </a:lnTo>
                  <a:lnTo>
                    <a:pt x="227" y="723"/>
                  </a:lnTo>
                  <a:lnTo>
                    <a:pt x="249" y="723"/>
                  </a:lnTo>
                  <a:lnTo>
                    <a:pt x="269" y="727"/>
                  </a:lnTo>
                  <a:lnTo>
                    <a:pt x="290" y="737"/>
                  </a:lnTo>
                  <a:lnTo>
                    <a:pt x="307" y="751"/>
                  </a:lnTo>
                  <a:lnTo>
                    <a:pt x="321" y="768"/>
                  </a:lnTo>
                  <a:lnTo>
                    <a:pt x="331" y="787"/>
                  </a:lnTo>
                  <a:lnTo>
                    <a:pt x="335" y="808"/>
                  </a:lnTo>
                  <a:lnTo>
                    <a:pt x="335" y="830"/>
                  </a:lnTo>
                  <a:lnTo>
                    <a:pt x="331" y="850"/>
                  </a:lnTo>
                  <a:lnTo>
                    <a:pt x="322" y="871"/>
                  </a:lnTo>
                  <a:lnTo>
                    <a:pt x="227" y="1027"/>
                  </a:lnTo>
                  <a:lnTo>
                    <a:pt x="499" y="1226"/>
                  </a:lnTo>
                  <a:lnTo>
                    <a:pt x="499" y="479"/>
                  </a:lnTo>
                  <a:lnTo>
                    <a:pt x="501" y="458"/>
                  </a:lnTo>
                  <a:lnTo>
                    <a:pt x="509" y="437"/>
                  </a:lnTo>
                  <a:lnTo>
                    <a:pt x="521" y="420"/>
                  </a:lnTo>
                  <a:lnTo>
                    <a:pt x="536" y="404"/>
                  </a:lnTo>
                  <a:lnTo>
                    <a:pt x="554" y="392"/>
                  </a:lnTo>
                  <a:lnTo>
                    <a:pt x="574" y="385"/>
                  </a:lnTo>
                  <a:lnTo>
                    <a:pt x="597" y="383"/>
                  </a:lnTo>
                  <a:lnTo>
                    <a:pt x="619" y="385"/>
                  </a:lnTo>
                  <a:lnTo>
                    <a:pt x="639" y="392"/>
                  </a:lnTo>
                  <a:lnTo>
                    <a:pt x="658" y="404"/>
                  </a:lnTo>
                  <a:lnTo>
                    <a:pt x="672" y="420"/>
                  </a:lnTo>
                  <a:lnTo>
                    <a:pt x="684" y="437"/>
                  </a:lnTo>
                  <a:lnTo>
                    <a:pt x="691" y="458"/>
                  </a:lnTo>
                  <a:lnTo>
                    <a:pt x="694" y="479"/>
                  </a:lnTo>
                  <a:lnTo>
                    <a:pt x="694" y="1246"/>
                  </a:lnTo>
                  <a:lnTo>
                    <a:pt x="807" y="1178"/>
                  </a:lnTo>
                  <a:lnTo>
                    <a:pt x="807" y="97"/>
                  </a:lnTo>
                  <a:lnTo>
                    <a:pt x="811" y="75"/>
                  </a:lnTo>
                  <a:lnTo>
                    <a:pt x="817" y="54"/>
                  </a:lnTo>
                  <a:lnTo>
                    <a:pt x="829" y="37"/>
                  </a:lnTo>
                  <a:lnTo>
                    <a:pt x="844" y="21"/>
                  </a:lnTo>
                  <a:lnTo>
                    <a:pt x="862" y="9"/>
                  </a:lnTo>
                  <a:lnTo>
                    <a:pt x="882" y="2"/>
                  </a:lnTo>
                  <a:lnTo>
                    <a:pt x="9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62"/>
            <p:cNvSpPr>
              <a:spLocks noEditPoints="1"/>
            </p:cNvSpPr>
            <p:nvPr/>
          </p:nvSpPr>
          <p:spPr bwMode="auto">
            <a:xfrm>
              <a:off x="5540376" y="4268788"/>
              <a:ext cx="112713" cy="112713"/>
            </a:xfrm>
            <a:custGeom>
              <a:avLst/>
              <a:gdLst>
                <a:gd name="T0" fmla="*/ 324 w 715"/>
                <a:gd name="T1" fmla="*/ 198 h 716"/>
                <a:gd name="T2" fmla="*/ 266 w 715"/>
                <a:gd name="T3" fmla="*/ 221 h 716"/>
                <a:gd name="T4" fmla="*/ 222 w 715"/>
                <a:gd name="T5" fmla="*/ 266 h 716"/>
                <a:gd name="T6" fmla="*/ 197 w 715"/>
                <a:gd name="T7" fmla="*/ 325 h 716"/>
                <a:gd name="T8" fmla="*/ 197 w 715"/>
                <a:gd name="T9" fmla="*/ 391 h 716"/>
                <a:gd name="T10" fmla="*/ 222 w 715"/>
                <a:gd name="T11" fmla="*/ 450 h 716"/>
                <a:gd name="T12" fmla="*/ 266 w 715"/>
                <a:gd name="T13" fmla="*/ 493 h 716"/>
                <a:gd name="T14" fmla="*/ 324 w 715"/>
                <a:gd name="T15" fmla="*/ 518 h 716"/>
                <a:gd name="T16" fmla="*/ 390 w 715"/>
                <a:gd name="T17" fmla="*/ 518 h 716"/>
                <a:gd name="T18" fmla="*/ 449 w 715"/>
                <a:gd name="T19" fmla="*/ 493 h 716"/>
                <a:gd name="T20" fmla="*/ 492 w 715"/>
                <a:gd name="T21" fmla="*/ 450 h 716"/>
                <a:gd name="T22" fmla="*/ 517 w 715"/>
                <a:gd name="T23" fmla="*/ 391 h 716"/>
                <a:gd name="T24" fmla="*/ 517 w 715"/>
                <a:gd name="T25" fmla="*/ 325 h 716"/>
                <a:gd name="T26" fmla="*/ 492 w 715"/>
                <a:gd name="T27" fmla="*/ 266 h 716"/>
                <a:gd name="T28" fmla="*/ 449 w 715"/>
                <a:gd name="T29" fmla="*/ 221 h 716"/>
                <a:gd name="T30" fmla="*/ 390 w 715"/>
                <a:gd name="T31" fmla="*/ 198 h 716"/>
                <a:gd name="T32" fmla="*/ 357 w 715"/>
                <a:gd name="T33" fmla="*/ 0 h 716"/>
                <a:gd name="T34" fmla="*/ 452 w 715"/>
                <a:gd name="T35" fmla="*/ 11 h 716"/>
                <a:gd name="T36" fmla="*/ 538 w 715"/>
                <a:gd name="T37" fmla="*/ 48 h 716"/>
                <a:gd name="T38" fmla="*/ 610 w 715"/>
                <a:gd name="T39" fmla="*/ 104 h 716"/>
                <a:gd name="T40" fmla="*/ 666 w 715"/>
                <a:gd name="T41" fmla="*/ 177 h 716"/>
                <a:gd name="T42" fmla="*/ 702 w 715"/>
                <a:gd name="T43" fmla="*/ 263 h 716"/>
                <a:gd name="T44" fmla="*/ 715 w 715"/>
                <a:gd name="T45" fmla="*/ 357 h 716"/>
                <a:gd name="T46" fmla="*/ 702 w 715"/>
                <a:gd name="T47" fmla="*/ 453 h 716"/>
                <a:gd name="T48" fmla="*/ 666 w 715"/>
                <a:gd name="T49" fmla="*/ 539 h 716"/>
                <a:gd name="T50" fmla="*/ 610 w 715"/>
                <a:gd name="T51" fmla="*/ 611 h 716"/>
                <a:gd name="T52" fmla="*/ 538 w 715"/>
                <a:gd name="T53" fmla="*/ 667 h 716"/>
                <a:gd name="T54" fmla="*/ 452 w 715"/>
                <a:gd name="T55" fmla="*/ 703 h 716"/>
                <a:gd name="T56" fmla="*/ 357 w 715"/>
                <a:gd name="T57" fmla="*/ 716 h 716"/>
                <a:gd name="T58" fmla="*/ 262 w 715"/>
                <a:gd name="T59" fmla="*/ 703 h 716"/>
                <a:gd name="T60" fmla="*/ 177 w 715"/>
                <a:gd name="T61" fmla="*/ 667 h 716"/>
                <a:gd name="T62" fmla="*/ 104 w 715"/>
                <a:gd name="T63" fmla="*/ 611 h 716"/>
                <a:gd name="T64" fmla="*/ 49 w 715"/>
                <a:gd name="T65" fmla="*/ 539 h 716"/>
                <a:gd name="T66" fmla="*/ 13 w 715"/>
                <a:gd name="T67" fmla="*/ 453 h 716"/>
                <a:gd name="T68" fmla="*/ 0 w 715"/>
                <a:gd name="T69" fmla="*/ 357 h 716"/>
                <a:gd name="T70" fmla="*/ 13 w 715"/>
                <a:gd name="T71" fmla="*/ 263 h 716"/>
                <a:gd name="T72" fmla="*/ 49 w 715"/>
                <a:gd name="T73" fmla="*/ 177 h 716"/>
                <a:gd name="T74" fmla="*/ 104 w 715"/>
                <a:gd name="T75" fmla="*/ 104 h 716"/>
                <a:gd name="T76" fmla="*/ 177 w 715"/>
                <a:gd name="T77" fmla="*/ 48 h 716"/>
                <a:gd name="T78" fmla="*/ 262 w 715"/>
                <a:gd name="T79" fmla="*/ 11 h 716"/>
                <a:gd name="T80" fmla="*/ 357 w 715"/>
                <a:gd name="T81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15" h="716">
                  <a:moveTo>
                    <a:pt x="357" y="194"/>
                  </a:moveTo>
                  <a:lnTo>
                    <a:pt x="324" y="198"/>
                  </a:lnTo>
                  <a:lnTo>
                    <a:pt x="294" y="206"/>
                  </a:lnTo>
                  <a:lnTo>
                    <a:pt x="266" y="221"/>
                  </a:lnTo>
                  <a:lnTo>
                    <a:pt x="242" y="242"/>
                  </a:lnTo>
                  <a:lnTo>
                    <a:pt x="222" y="266"/>
                  </a:lnTo>
                  <a:lnTo>
                    <a:pt x="207" y="294"/>
                  </a:lnTo>
                  <a:lnTo>
                    <a:pt x="197" y="325"/>
                  </a:lnTo>
                  <a:lnTo>
                    <a:pt x="194" y="357"/>
                  </a:lnTo>
                  <a:lnTo>
                    <a:pt x="197" y="391"/>
                  </a:lnTo>
                  <a:lnTo>
                    <a:pt x="207" y="422"/>
                  </a:lnTo>
                  <a:lnTo>
                    <a:pt x="222" y="450"/>
                  </a:lnTo>
                  <a:lnTo>
                    <a:pt x="242" y="474"/>
                  </a:lnTo>
                  <a:lnTo>
                    <a:pt x="266" y="493"/>
                  </a:lnTo>
                  <a:lnTo>
                    <a:pt x="294" y="509"/>
                  </a:lnTo>
                  <a:lnTo>
                    <a:pt x="324" y="518"/>
                  </a:lnTo>
                  <a:lnTo>
                    <a:pt x="357" y="522"/>
                  </a:lnTo>
                  <a:lnTo>
                    <a:pt x="390" y="518"/>
                  </a:lnTo>
                  <a:lnTo>
                    <a:pt x="421" y="509"/>
                  </a:lnTo>
                  <a:lnTo>
                    <a:pt x="449" y="493"/>
                  </a:lnTo>
                  <a:lnTo>
                    <a:pt x="473" y="474"/>
                  </a:lnTo>
                  <a:lnTo>
                    <a:pt x="492" y="450"/>
                  </a:lnTo>
                  <a:lnTo>
                    <a:pt x="508" y="422"/>
                  </a:lnTo>
                  <a:lnTo>
                    <a:pt x="517" y="391"/>
                  </a:lnTo>
                  <a:lnTo>
                    <a:pt x="521" y="357"/>
                  </a:lnTo>
                  <a:lnTo>
                    <a:pt x="517" y="325"/>
                  </a:lnTo>
                  <a:lnTo>
                    <a:pt x="508" y="294"/>
                  </a:lnTo>
                  <a:lnTo>
                    <a:pt x="492" y="266"/>
                  </a:lnTo>
                  <a:lnTo>
                    <a:pt x="473" y="242"/>
                  </a:lnTo>
                  <a:lnTo>
                    <a:pt x="449" y="221"/>
                  </a:lnTo>
                  <a:lnTo>
                    <a:pt x="421" y="206"/>
                  </a:lnTo>
                  <a:lnTo>
                    <a:pt x="390" y="198"/>
                  </a:lnTo>
                  <a:lnTo>
                    <a:pt x="357" y="194"/>
                  </a:lnTo>
                  <a:close/>
                  <a:moveTo>
                    <a:pt x="357" y="0"/>
                  </a:moveTo>
                  <a:lnTo>
                    <a:pt x="406" y="3"/>
                  </a:lnTo>
                  <a:lnTo>
                    <a:pt x="452" y="11"/>
                  </a:lnTo>
                  <a:lnTo>
                    <a:pt x="497" y="28"/>
                  </a:lnTo>
                  <a:lnTo>
                    <a:pt x="538" y="48"/>
                  </a:lnTo>
                  <a:lnTo>
                    <a:pt x="576" y="74"/>
                  </a:lnTo>
                  <a:lnTo>
                    <a:pt x="610" y="104"/>
                  </a:lnTo>
                  <a:lnTo>
                    <a:pt x="640" y="139"/>
                  </a:lnTo>
                  <a:lnTo>
                    <a:pt x="666" y="177"/>
                  </a:lnTo>
                  <a:lnTo>
                    <a:pt x="687" y="218"/>
                  </a:lnTo>
                  <a:lnTo>
                    <a:pt x="702" y="263"/>
                  </a:lnTo>
                  <a:lnTo>
                    <a:pt x="712" y="310"/>
                  </a:lnTo>
                  <a:lnTo>
                    <a:pt x="715" y="357"/>
                  </a:lnTo>
                  <a:lnTo>
                    <a:pt x="712" y="406"/>
                  </a:lnTo>
                  <a:lnTo>
                    <a:pt x="702" y="453"/>
                  </a:lnTo>
                  <a:lnTo>
                    <a:pt x="687" y="498"/>
                  </a:lnTo>
                  <a:lnTo>
                    <a:pt x="666" y="539"/>
                  </a:lnTo>
                  <a:lnTo>
                    <a:pt x="640" y="577"/>
                  </a:lnTo>
                  <a:lnTo>
                    <a:pt x="610" y="611"/>
                  </a:lnTo>
                  <a:lnTo>
                    <a:pt x="576" y="641"/>
                  </a:lnTo>
                  <a:lnTo>
                    <a:pt x="538" y="667"/>
                  </a:lnTo>
                  <a:lnTo>
                    <a:pt x="497" y="688"/>
                  </a:lnTo>
                  <a:lnTo>
                    <a:pt x="452" y="703"/>
                  </a:lnTo>
                  <a:lnTo>
                    <a:pt x="406" y="713"/>
                  </a:lnTo>
                  <a:lnTo>
                    <a:pt x="357" y="716"/>
                  </a:lnTo>
                  <a:lnTo>
                    <a:pt x="309" y="713"/>
                  </a:lnTo>
                  <a:lnTo>
                    <a:pt x="262" y="703"/>
                  </a:lnTo>
                  <a:lnTo>
                    <a:pt x="218" y="688"/>
                  </a:lnTo>
                  <a:lnTo>
                    <a:pt x="177" y="667"/>
                  </a:lnTo>
                  <a:lnTo>
                    <a:pt x="139" y="641"/>
                  </a:lnTo>
                  <a:lnTo>
                    <a:pt x="104" y="611"/>
                  </a:lnTo>
                  <a:lnTo>
                    <a:pt x="75" y="577"/>
                  </a:lnTo>
                  <a:lnTo>
                    <a:pt x="49" y="539"/>
                  </a:lnTo>
                  <a:lnTo>
                    <a:pt x="28" y="498"/>
                  </a:lnTo>
                  <a:lnTo>
                    <a:pt x="13" y="453"/>
                  </a:lnTo>
                  <a:lnTo>
                    <a:pt x="3" y="406"/>
                  </a:lnTo>
                  <a:lnTo>
                    <a:pt x="0" y="357"/>
                  </a:lnTo>
                  <a:lnTo>
                    <a:pt x="3" y="310"/>
                  </a:lnTo>
                  <a:lnTo>
                    <a:pt x="13" y="263"/>
                  </a:lnTo>
                  <a:lnTo>
                    <a:pt x="28" y="218"/>
                  </a:lnTo>
                  <a:lnTo>
                    <a:pt x="49" y="177"/>
                  </a:lnTo>
                  <a:lnTo>
                    <a:pt x="75" y="139"/>
                  </a:lnTo>
                  <a:lnTo>
                    <a:pt x="104" y="104"/>
                  </a:lnTo>
                  <a:lnTo>
                    <a:pt x="139" y="74"/>
                  </a:lnTo>
                  <a:lnTo>
                    <a:pt x="177" y="48"/>
                  </a:lnTo>
                  <a:lnTo>
                    <a:pt x="218" y="28"/>
                  </a:lnTo>
                  <a:lnTo>
                    <a:pt x="262" y="11"/>
                  </a:lnTo>
                  <a:lnTo>
                    <a:pt x="309" y="3"/>
                  </a:lnTo>
                  <a:lnTo>
                    <a:pt x="3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63"/>
            <p:cNvSpPr>
              <a:spLocks noEditPoints="1"/>
            </p:cNvSpPr>
            <p:nvPr/>
          </p:nvSpPr>
          <p:spPr bwMode="auto">
            <a:xfrm>
              <a:off x="5449888" y="4225925"/>
              <a:ext cx="293688" cy="438150"/>
            </a:xfrm>
            <a:custGeom>
              <a:avLst/>
              <a:gdLst>
                <a:gd name="T0" fmla="*/ 788 w 1855"/>
                <a:gd name="T1" fmla="*/ 208 h 2760"/>
                <a:gd name="T2" fmla="*/ 597 w 1855"/>
                <a:gd name="T3" fmla="*/ 274 h 2760"/>
                <a:gd name="T4" fmla="*/ 433 w 1855"/>
                <a:gd name="T5" fmla="*/ 387 h 2760"/>
                <a:gd name="T6" fmla="*/ 306 w 1855"/>
                <a:gd name="T7" fmla="*/ 540 h 2760"/>
                <a:gd name="T8" fmla="*/ 224 w 1855"/>
                <a:gd name="T9" fmla="*/ 723 h 2760"/>
                <a:gd name="T10" fmla="*/ 194 w 1855"/>
                <a:gd name="T11" fmla="*/ 930 h 2760"/>
                <a:gd name="T12" fmla="*/ 224 w 1855"/>
                <a:gd name="T13" fmla="*/ 1136 h 2760"/>
                <a:gd name="T14" fmla="*/ 306 w 1855"/>
                <a:gd name="T15" fmla="*/ 1320 h 2760"/>
                <a:gd name="T16" fmla="*/ 433 w 1855"/>
                <a:gd name="T17" fmla="*/ 1472 h 2760"/>
                <a:gd name="T18" fmla="*/ 597 w 1855"/>
                <a:gd name="T19" fmla="*/ 1586 h 2760"/>
                <a:gd name="T20" fmla="*/ 788 w 1855"/>
                <a:gd name="T21" fmla="*/ 1651 h 2760"/>
                <a:gd name="T22" fmla="*/ 997 w 1855"/>
                <a:gd name="T23" fmla="*/ 1661 h 2760"/>
                <a:gd name="T24" fmla="*/ 1197 w 1855"/>
                <a:gd name="T25" fmla="*/ 1613 h 2760"/>
                <a:gd name="T26" fmla="*/ 1371 w 1855"/>
                <a:gd name="T27" fmla="*/ 1515 h 2760"/>
                <a:gd name="T28" fmla="*/ 1511 w 1855"/>
                <a:gd name="T29" fmla="*/ 1374 h 2760"/>
                <a:gd name="T30" fmla="*/ 1609 w 1855"/>
                <a:gd name="T31" fmla="*/ 1200 h 2760"/>
                <a:gd name="T32" fmla="*/ 1657 w 1855"/>
                <a:gd name="T33" fmla="*/ 1001 h 2760"/>
                <a:gd name="T34" fmla="*/ 1647 w 1855"/>
                <a:gd name="T35" fmla="*/ 790 h 2760"/>
                <a:gd name="T36" fmla="*/ 1581 w 1855"/>
                <a:gd name="T37" fmla="*/ 598 h 2760"/>
                <a:gd name="T38" fmla="*/ 1468 w 1855"/>
                <a:gd name="T39" fmla="*/ 434 h 2760"/>
                <a:gd name="T40" fmla="*/ 1316 w 1855"/>
                <a:gd name="T41" fmla="*/ 307 h 2760"/>
                <a:gd name="T42" fmla="*/ 1133 w 1855"/>
                <a:gd name="T43" fmla="*/ 224 h 2760"/>
                <a:gd name="T44" fmla="*/ 927 w 1855"/>
                <a:gd name="T45" fmla="*/ 195 h 2760"/>
                <a:gd name="T46" fmla="*/ 1085 w 1855"/>
                <a:gd name="T47" fmla="*/ 13 h 2760"/>
                <a:gd name="T48" fmla="*/ 1305 w 1855"/>
                <a:gd name="T49" fmla="*/ 81 h 2760"/>
                <a:gd name="T50" fmla="*/ 1499 w 1855"/>
                <a:gd name="T51" fmla="*/ 198 h 2760"/>
                <a:gd name="T52" fmla="*/ 1657 w 1855"/>
                <a:gd name="T53" fmla="*/ 357 h 2760"/>
                <a:gd name="T54" fmla="*/ 1774 w 1855"/>
                <a:gd name="T55" fmla="*/ 550 h 2760"/>
                <a:gd name="T56" fmla="*/ 1842 w 1855"/>
                <a:gd name="T57" fmla="*/ 771 h 2760"/>
                <a:gd name="T58" fmla="*/ 1851 w 1855"/>
                <a:gd name="T59" fmla="*/ 1010 h 2760"/>
                <a:gd name="T60" fmla="*/ 1802 w 1855"/>
                <a:gd name="T61" fmla="*/ 1238 h 2760"/>
                <a:gd name="T62" fmla="*/ 1702 w 1855"/>
                <a:gd name="T63" fmla="*/ 1441 h 2760"/>
                <a:gd name="T64" fmla="*/ 1556 w 1855"/>
                <a:gd name="T65" fmla="*/ 1613 h 2760"/>
                <a:gd name="T66" fmla="*/ 1373 w 1855"/>
                <a:gd name="T67" fmla="*/ 1745 h 2760"/>
                <a:gd name="T68" fmla="*/ 1161 w 1855"/>
                <a:gd name="T69" fmla="*/ 1830 h 2760"/>
                <a:gd name="T70" fmla="*/ 927 w 1855"/>
                <a:gd name="T71" fmla="*/ 1859 h 2760"/>
                <a:gd name="T72" fmla="*/ 730 w 1855"/>
                <a:gd name="T73" fmla="*/ 1839 h 2760"/>
                <a:gd name="T74" fmla="*/ 723 w 1855"/>
                <a:gd name="T75" fmla="*/ 2422 h 2760"/>
                <a:gd name="T76" fmla="*/ 509 w 1855"/>
                <a:gd name="T77" fmla="*/ 2733 h 2760"/>
                <a:gd name="T78" fmla="*/ 460 w 1855"/>
                <a:gd name="T79" fmla="*/ 2759 h 2760"/>
                <a:gd name="T80" fmla="*/ 405 w 1855"/>
                <a:gd name="T81" fmla="*/ 2752 h 2760"/>
                <a:gd name="T82" fmla="*/ 357 w 1855"/>
                <a:gd name="T83" fmla="*/ 2711 h 2760"/>
                <a:gd name="T84" fmla="*/ 346 w 1855"/>
                <a:gd name="T85" fmla="*/ 2649 h 2760"/>
                <a:gd name="T86" fmla="*/ 536 w 1855"/>
                <a:gd name="T87" fmla="*/ 2353 h 2760"/>
                <a:gd name="T88" fmla="*/ 407 w 1855"/>
                <a:gd name="T89" fmla="*/ 1699 h 2760"/>
                <a:gd name="T90" fmla="*/ 240 w 1855"/>
                <a:gd name="T91" fmla="*/ 1553 h 2760"/>
                <a:gd name="T92" fmla="*/ 111 w 1855"/>
                <a:gd name="T93" fmla="*/ 1372 h 2760"/>
                <a:gd name="T94" fmla="*/ 29 w 1855"/>
                <a:gd name="T95" fmla="*/ 1161 h 2760"/>
                <a:gd name="T96" fmla="*/ 0 w 1855"/>
                <a:gd name="T97" fmla="*/ 930 h 2760"/>
                <a:gd name="T98" fmla="*/ 29 w 1855"/>
                <a:gd name="T99" fmla="*/ 695 h 2760"/>
                <a:gd name="T100" fmla="*/ 114 w 1855"/>
                <a:gd name="T101" fmla="*/ 483 h 2760"/>
                <a:gd name="T102" fmla="*/ 245 w 1855"/>
                <a:gd name="T103" fmla="*/ 300 h 2760"/>
                <a:gd name="T104" fmla="*/ 417 w 1855"/>
                <a:gd name="T105" fmla="*/ 153 h 2760"/>
                <a:gd name="T106" fmla="*/ 620 w 1855"/>
                <a:gd name="T107" fmla="*/ 52 h 2760"/>
                <a:gd name="T108" fmla="*/ 848 w 1855"/>
                <a:gd name="T109" fmla="*/ 3 h 2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55" h="2760">
                  <a:moveTo>
                    <a:pt x="927" y="195"/>
                  </a:moveTo>
                  <a:lnTo>
                    <a:pt x="856" y="198"/>
                  </a:lnTo>
                  <a:lnTo>
                    <a:pt x="788" y="208"/>
                  </a:lnTo>
                  <a:lnTo>
                    <a:pt x="722" y="224"/>
                  </a:lnTo>
                  <a:lnTo>
                    <a:pt x="658" y="246"/>
                  </a:lnTo>
                  <a:lnTo>
                    <a:pt x="597" y="274"/>
                  </a:lnTo>
                  <a:lnTo>
                    <a:pt x="538" y="307"/>
                  </a:lnTo>
                  <a:lnTo>
                    <a:pt x="484" y="345"/>
                  </a:lnTo>
                  <a:lnTo>
                    <a:pt x="433" y="387"/>
                  </a:lnTo>
                  <a:lnTo>
                    <a:pt x="386" y="434"/>
                  </a:lnTo>
                  <a:lnTo>
                    <a:pt x="344" y="485"/>
                  </a:lnTo>
                  <a:lnTo>
                    <a:pt x="306" y="540"/>
                  </a:lnTo>
                  <a:lnTo>
                    <a:pt x="272" y="598"/>
                  </a:lnTo>
                  <a:lnTo>
                    <a:pt x="245" y="659"/>
                  </a:lnTo>
                  <a:lnTo>
                    <a:pt x="224" y="723"/>
                  </a:lnTo>
                  <a:lnTo>
                    <a:pt x="207" y="790"/>
                  </a:lnTo>
                  <a:lnTo>
                    <a:pt x="198" y="859"/>
                  </a:lnTo>
                  <a:lnTo>
                    <a:pt x="194" y="930"/>
                  </a:lnTo>
                  <a:lnTo>
                    <a:pt x="198" y="1001"/>
                  </a:lnTo>
                  <a:lnTo>
                    <a:pt x="207" y="1069"/>
                  </a:lnTo>
                  <a:lnTo>
                    <a:pt x="224" y="1136"/>
                  </a:lnTo>
                  <a:lnTo>
                    <a:pt x="245" y="1200"/>
                  </a:lnTo>
                  <a:lnTo>
                    <a:pt x="272" y="1262"/>
                  </a:lnTo>
                  <a:lnTo>
                    <a:pt x="306" y="1320"/>
                  </a:lnTo>
                  <a:lnTo>
                    <a:pt x="344" y="1374"/>
                  </a:lnTo>
                  <a:lnTo>
                    <a:pt x="386" y="1425"/>
                  </a:lnTo>
                  <a:lnTo>
                    <a:pt x="433" y="1472"/>
                  </a:lnTo>
                  <a:lnTo>
                    <a:pt x="484" y="1515"/>
                  </a:lnTo>
                  <a:lnTo>
                    <a:pt x="538" y="1552"/>
                  </a:lnTo>
                  <a:lnTo>
                    <a:pt x="597" y="1586"/>
                  </a:lnTo>
                  <a:lnTo>
                    <a:pt x="658" y="1613"/>
                  </a:lnTo>
                  <a:lnTo>
                    <a:pt x="722" y="1635"/>
                  </a:lnTo>
                  <a:lnTo>
                    <a:pt x="788" y="1651"/>
                  </a:lnTo>
                  <a:lnTo>
                    <a:pt x="856" y="1661"/>
                  </a:lnTo>
                  <a:lnTo>
                    <a:pt x="927" y="1664"/>
                  </a:lnTo>
                  <a:lnTo>
                    <a:pt x="997" y="1661"/>
                  </a:lnTo>
                  <a:lnTo>
                    <a:pt x="1067" y="1651"/>
                  </a:lnTo>
                  <a:lnTo>
                    <a:pt x="1133" y="1635"/>
                  </a:lnTo>
                  <a:lnTo>
                    <a:pt x="1197" y="1613"/>
                  </a:lnTo>
                  <a:lnTo>
                    <a:pt x="1258" y="1586"/>
                  </a:lnTo>
                  <a:lnTo>
                    <a:pt x="1316" y="1552"/>
                  </a:lnTo>
                  <a:lnTo>
                    <a:pt x="1371" y="1515"/>
                  </a:lnTo>
                  <a:lnTo>
                    <a:pt x="1422" y="1472"/>
                  </a:lnTo>
                  <a:lnTo>
                    <a:pt x="1468" y="1425"/>
                  </a:lnTo>
                  <a:lnTo>
                    <a:pt x="1511" y="1374"/>
                  </a:lnTo>
                  <a:lnTo>
                    <a:pt x="1549" y="1320"/>
                  </a:lnTo>
                  <a:lnTo>
                    <a:pt x="1581" y="1262"/>
                  </a:lnTo>
                  <a:lnTo>
                    <a:pt x="1609" y="1200"/>
                  </a:lnTo>
                  <a:lnTo>
                    <a:pt x="1631" y="1136"/>
                  </a:lnTo>
                  <a:lnTo>
                    <a:pt x="1647" y="1069"/>
                  </a:lnTo>
                  <a:lnTo>
                    <a:pt x="1657" y="1001"/>
                  </a:lnTo>
                  <a:lnTo>
                    <a:pt x="1660" y="930"/>
                  </a:lnTo>
                  <a:lnTo>
                    <a:pt x="1657" y="859"/>
                  </a:lnTo>
                  <a:lnTo>
                    <a:pt x="1647" y="790"/>
                  </a:lnTo>
                  <a:lnTo>
                    <a:pt x="1631" y="723"/>
                  </a:lnTo>
                  <a:lnTo>
                    <a:pt x="1609" y="659"/>
                  </a:lnTo>
                  <a:lnTo>
                    <a:pt x="1581" y="598"/>
                  </a:lnTo>
                  <a:lnTo>
                    <a:pt x="1549" y="540"/>
                  </a:lnTo>
                  <a:lnTo>
                    <a:pt x="1511" y="485"/>
                  </a:lnTo>
                  <a:lnTo>
                    <a:pt x="1468" y="434"/>
                  </a:lnTo>
                  <a:lnTo>
                    <a:pt x="1422" y="387"/>
                  </a:lnTo>
                  <a:lnTo>
                    <a:pt x="1371" y="345"/>
                  </a:lnTo>
                  <a:lnTo>
                    <a:pt x="1316" y="307"/>
                  </a:lnTo>
                  <a:lnTo>
                    <a:pt x="1258" y="274"/>
                  </a:lnTo>
                  <a:lnTo>
                    <a:pt x="1197" y="246"/>
                  </a:lnTo>
                  <a:lnTo>
                    <a:pt x="1133" y="224"/>
                  </a:lnTo>
                  <a:lnTo>
                    <a:pt x="1067" y="208"/>
                  </a:lnTo>
                  <a:lnTo>
                    <a:pt x="997" y="198"/>
                  </a:lnTo>
                  <a:lnTo>
                    <a:pt x="927" y="195"/>
                  </a:lnTo>
                  <a:close/>
                  <a:moveTo>
                    <a:pt x="927" y="0"/>
                  </a:moveTo>
                  <a:lnTo>
                    <a:pt x="1007" y="3"/>
                  </a:lnTo>
                  <a:lnTo>
                    <a:pt x="1085" y="13"/>
                  </a:lnTo>
                  <a:lnTo>
                    <a:pt x="1161" y="30"/>
                  </a:lnTo>
                  <a:lnTo>
                    <a:pt x="1235" y="52"/>
                  </a:lnTo>
                  <a:lnTo>
                    <a:pt x="1305" y="81"/>
                  </a:lnTo>
                  <a:lnTo>
                    <a:pt x="1373" y="114"/>
                  </a:lnTo>
                  <a:lnTo>
                    <a:pt x="1438" y="153"/>
                  </a:lnTo>
                  <a:lnTo>
                    <a:pt x="1499" y="198"/>
                  </a:lnTo>
                  <a:lnTo>
                    <a:pt x="1556" y="247"/>
                  </a:lnTo>
                  <a:lnTo>
                    <a:pt x="1608" y="300"/>
                  </a:lnTo>
                  <a:lnTo>
                    <a:pt x="1657" y="357"/>
                  </a:lnTo>
                  <a:lnTo>
                    <a:pt x="1702" y="418"/>
                  </a:lnTo>
                  <a:lnTo>
                    <a:pt x="1741" y="483"/>
                  </a:lnTo>
                  <a:lnTo>
                    <a:pt x="1774" y="550"/>
                  </a:lnTo>
                  <a:lnTo>
                    <a:pt x="1802" y="622"/>
                  </a:lnTo>
                  <a:lnTo>
                    <a:pt x="1825" y="695"/>
                  </a:lnTo>
                  <a:lnTo>
                    <a:pt x="1842" y="771"/>
                  </a:lnTo>
                  <a:lnTo>
                    <a:pt x="1851" y="850"/>
                  </a:lnTo>
                  <a:lnTo>
                    <a:pt x="1855" y="930"/>
                  </a:lnTo>
                  <a:lnTo>
                    <a:pt x="1851" y="1010"/>
                  </a:lnTo>
                  <a:lnTo>
                    <a:pt x="1842" y="1088"/>
                  </a:lnTo>
                  <a:lnTo>
                    <a:pt x="1825" y="1164"/>
                  </a:lnTo>
                  <a:lnTo>
                    <a:pt x="1802" y="1238"/>
                  </a:lnTo>
                  <a:lnTo>
                    <a:pt x="1774" y="1309"/>
                  </a:lnTo>
                  <a:lnTo>
                    <a:pt x="1741" y="1377"/>
                  </a:lnTo>
                  <a:lnTo>
                    <a:pt x="1702" y="1441"/>
                  </a:lnTo>
                  <a:lnTo>
                    <a:pt x="1657" y="1502"/>
                  </a:lnTo>
                  <a:lnTo>
                    <a:pt x="1608" y="1560"/>
                  </a:lnTo>
                  <a:lnTo>
                    <a:pt x="1556" y="1613"/>
                  </a:lnTo>
                  <a:lnTo>
                    <a:pt x="1499" y="1662"/>
                  </a:lnTo>
                  <a:lnTo>
                    <a:pt x="1438" y="1706"/>
                  </a:lnTo>
                  <a:lnTo>
                    <a:pt x="1373" y="1745"/>
                  </a:lnTo>
                  <a:lnTo>
                    <a:pt x="1305" y="1779"/>
                  </a:lnTo>
                  <a:lnTo>
                    <a:pt x="1235" y="1807"/>
                  </a:lnTo>
                  <a:lnTo>
                    <a:pt x="1161" y="1830"/>
                  </a:lnTo>
                  <a:lnTo>
                    <a:pt x="1085" y="1846"/>
                  </a:lnTo>
                  <a:lnTo>
                    <a:pt x="1007" y="1856"/>
                  </a:lnTo>
                  <a:lnTo>
                    <a:pt x="927" y="1859"/>
                  </a:lnTo>
                  <a:lnTo>
                    <a:pt x="861" y="1857"/>
                  </a:lnTo>
                  <a:lnTo>
                    <a:pt x="794" y="1850"/>
                  </a:lnTo>
                  <a:lnTo>
                    <a:pt x="730" y="1839"/>
                  </a:lnTo>
                  <a:lnTo>
                    <a:pt x="730" y="2384"/>
                  </a:lnTo>
                  <a:lnTo>
                    <a:pt x="728" y="2403"/>
                  </a:lnTo>
                  <a:lnTo>
                    <a:pt x="723" y="2422"/>
                  </a:lnTo>
                  <a:lnTo>
                    <a:pt x="713" y="2438"/>
                  </a:lnTo>
                  <a:lnTo>
                    <a:pt x="522" y="2718"/>
                  </a:lnTo>
                  <a:lnTo>
                    <a:pt x="509" y="2733"/>
                  </a:lnTo>
                  <a:lnTo>
                    <a:pt x="495" y="2745"/>
                  </a:lnTo>
                  <a:lnTo>
                    <a:pt x="477" y="2753"/>
                  </a:lnTo>
                  <a:lnTo>
                    <a:pt x="460" y="2759"/>
                  </a:lnTo>
                  <a:lnTo>
                    <a:pt x="442" y="2760"/>
                  </a:lnTo>
                  <a:lnTo>
                    <a:pt x="423" y="2758"/>
                  </a:lnTo>
                  <a:lnTo>
                    <a:pt x="405" y="2752"/>
                  </a:lnTo>
                  <a:lnTo>
                    <a:pt x="386" y="2743"/>
                  </a:lnTo>
                  <a:lnTo>
                    <a:pt x="370" y="2728"/>
                  </a:lnTo>
                  <a:lnTo>
                    <a:pt x="357" y="2711"/>
                  </a:lnTo>
                  <a:lnTo>
                    <a:pt x="348" y="2691"/>
                  </a:lnTo>
                  <a:lnTo>
                    <a:pt x="345" y="2670"/>
                  </a:lnTo>
                  <a:lnTo>
                    <a:pt x="346" y="2649"/>
                  </a:lnTo>
                  <a:lnTo>
                    <a:pt x="352" y="2627"/>
                  </a:lnTo>
                  <a:lnTo>
                    <a:pt x="361" y="2608"/>
                  </a:lnTo>
                  <a:lnTo>
                    <a:pt x="536" y="2353"/>
                  </a:lnTo>
                  <a:lnTo>
                    <a:pt x="536" y="1773"/>
                  </a:lnTo>
                  <a:lnTo>
                    <a:pt x="470" y="1738"/>
                  </a:lnTo>
                  <a:lnTo>
                    <a:pt x="407" y="1699"/>
                  </a:lnTo>
                  <a:lnTo>
                    <a:pt x="347" y="1655"/>
                  </a:lnTo>
                  <a:lnTo>
                    <a:pt x="291" y="1606"/>
                  </a:lnTo>
                  <a:lnTo>
                    <a:pt x="240" y="1553"/>
                  </a:lnTo>
                  <a:lnTo>
                    <a:pt x="192" y="1496"/>
                  </a:lnTo>
                  <a:lnTo>
                    <a:pt x="150" y="1436"/>
                  </a:lnTo>
                  <a:lnTo>
                    <a:pt x="111" y="1372"/>
                  </a:lnTo>
                  <a:lnTo>
                    <a:pt x="78" y="1304"/>
                  </a:lnTo>
                  <a:lnTo>
                    <a:pt x="51" y="1234"/>
                  </a:lnTo>
                  <a:lnTo>
                    <a:pt x="29" y="1161"/>
                  </a:lnTo>
                  <a:lnTo>
                    <a:pt x="13" y="1086"/>
                  </a:lnTo>
                  <a:lnTo>
                    <a:pt x="3" y="1008"/>
                  </a:lnTo>
                  <a:lnTo>
                    <a:pt x="0" y="930"/>
                  </a:lnTo>
                  <a:lnTo>
                    <a:pt x="3" y="850"/>
                  </a:lnTo>
                  <a:lnTo>
                    <a:pt x="13" y="771"/>
                  </a:lnTo>
                  <a:lnTo>
                    <a:pt x="29" y="695"/>
                  </a:lnTo>
                  <a:lnTo>
                    <a:pt x="52" y="622"/>
                  </a:lnTo>
                  <a:lnTo>
                    <a:pt x="80" y="550"/>
                  </a:lnTo>
                  <a:lnTo>
                    <a:pt x="114" y="483"/>
                  </a:lnTo>
                  <a:lnTo>
                    <a:pt x="153" y="418"/>
                  </a:lnTo>
                  <a:lnTo>
                    <a:pt x="198" y="357"/>
                  </a:lnTo>
                  <a:lnTo>
                    <a:pt x="245" y="300"/>
                  </a:lnTo>
                  <a:lnTo>
                    <a:pt x="298" y="247"/>
                  </a:lnTo>
                  <a:lnTo>
                    <a:pt x="356" y="198"/>
                  </a:lnTo>
                  <a:lnTo>
                    <a:pt x="417" y="153"/>
                  </a:lnTo>
                  <a:lnTo>
                    <a:pt x="482" y="114"/>
                  </a:lnTo>
                  <a:lnTo>
                    <a:pt x="549" y="81"/>
                  </a:lnTo>
                  <a:lnTo>
                    <a:pt x="620" y="52"/>
                  </a:lnTo>
                  <a:lnTo>
                    <a:pt x="693" y="30"/>
                  </a:lnTo>
                  <a:lnTo>
                    <a:pt x="769" y="13"/>
                  </a:lnTo>
                  <a:lnTo>
                    <a:pt x="848" y="3"/>
                  </a:lnTo>
                  <a:lnTo>
                    <a:pt x="9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8" name="Group 955"/>
          <p:cNvGrpSpPr/>
          <p:nvPr/>
        </p:nvGrpSpPr>
        <p:grpSpPr>
          <a:xfrm>
            <a:off x="7637935" y="3225342"/>
            <a:ext cx="428625" cy="569913"/>
            <a:chOff x="4497388" y="4225925"/>
            <a:chExt cx="428625" cy="569913"/>
          </a:xfrm>
          <a:solidFill>
            <a:srgbClr val="000000"/>
          </a:solidFill>
        </p:grpSpPr>
        <p:sp>
          <p:nvSpPr>
            <p:cNvPr id="1019" name="Freeform 69"/>
            <p:cNvSpPr>
              <a:spLocks noEditPoints="1"/>
            </p:cNvSpPr>
            <p:nvPr/>
          </p:nvSpPr>
          <p:spPr bwMode="auto">
            <a:xfrm>
              <a:off x="4497388" y="4225925"/>
              <a:ext cx="428625" cy="569913"/>
            </a:xfrm>
            <a:custGeom>
              <a:avLst/>
              <a:gdLst>
                <a:gd name="T0" fmla="*/ 1149 w 2697"/>
                <a:gd name="T1" fmla="*/ 3077 h 3590"/>
                <a:gd name="T2" fmla="*/ 1217 w 2697"/>
                <a:gd name="T3" fmla="*/ 3131 h 3590"/>
                <a:gd name="T4" fmla="*/ 1469 w 2697"/>
                <a:gd name="T5" fmla="*/ 3385 h 3590"/>
                <a:gd name="T6" fmla="*/ 1492 w 2697"/>
                <a:gd name="T7" fmla="*/ 3112 h 3590"/>
                <a:gd name="T8" fmla="*/ 1572 w 2697"/>
                <a:gd name="T9" fmla="*/ 3074 h 3590"/>
                <a:gd name="T10" fmla="*/ 1348 w 2697"/>
                <a:gd name="T11" fmla="*/ 0 h 3590"/>
                <a:gd name="T12" fmla="*/ 1721 w 2697"/>
                <a:gd name="T13" fmla="*/ 52 h 3590"/>
                <a:gd name="T14" fmla="*/ 2054 w 2697"/>
                <a:gd name="T15" fmla="*/ 200 h 3590"/>
                <a:gd name="T16" fmla="*/ 2332 w 2697"/>
                <a:gd name="T17" fmla="*/ 429 h 3590"/>
                <a:gd name="T18" fmla="*/ 2541 w 2697"/>
                <a:gd name="T19" fmla="*/ 722 h 3590"/>
                <a:gd name="T20" fmla="*/ 2666 w 2697"/>
                <a:gd name="T21" fmla="*/ 1067 h 3590"/>
                <a:gd name="T22" fmla="*/ 2693 w 2697"/>
                <a:gd name="T23" fmla="*/ 1440 h 3590"/>
                <a:gd name="T24" fmla="*/ 2624 w 2697"/>
                <a:gd name="T25" fmla="*/ 1787 h 3590"/>
                <a:gd name="T26" fmla="*/ 2469 w 2697"/>
                <a:gd name="T27" fmla="*/ 2103 h 3590"/>
                <a:gd name="T28" fmla="*/ 2233 w 2697"/>
                <a:gd name="T29" fmla="*/ 2369 h 3590"/>
                <a:gd name="T30" fmla="*/ 2148 w 2697"/>
                <a:gd name="T31" fmla="*/ 2393 h 3590"/>
                <a:gd name="T32" fmla="*/ 2076 w 2697"/>
                <a:gd name="T33" fmla="*/ 2340 h 3590"/>
                <a:gd name="T34" fmla="*/ 2072 w 2697"/>
                <a:gd name="T35" fmla="*/ 2253 h 3590"/>
                <a:gd name="T36" fmla="*/ 2215 w 2697"/>
                <a:gd name="T37" fmla="*/ 2099 h 3590"/>
                <a:gd name="T38" fmla="*/ 2389 w 2697"/>
                <a:gd name="T39" fmla="*/ 1825 h 3590"/>
                <a:gd name="T40" fmla="*/ 2480 w 2697"/>
                <a:gd name="T41" fmla="*/ 1514 h 3590"/>
                <a:gd name="T42" fmla="*/ 2478 w 2697"/>
                <a:gd name="T43" fmla="*/ 1174 h 3590"/>
                <a:gd name="T44" fmla="*/ 2375 w 2697"/>
                <a:gd name="T45" fmla="*/ 847 h 3590"/>
                <a:gd name="T46" fmla="*/ 2185 w 2697"/>
                <a:gd name="T47" fmla="*/ 571 h 3590"/>
                <a:gd name="T48" fmla="*/ 1925 w 2697"/>
                <a:gd name="T49" fmla="*/ 361 h 3590"/>
                <a:gd name="T50" fmla="*/ 1610 w 2697"/>
                <a:gd name="T51" fmla="*/ 235 h 3590"/>
                <a:gd name="T52" fmla="*/ 1259 w 2697"/>
                <a:gd name="T53" fmla="*/ 209 h 3590"/>
                <a:gd name="T54" fmla="*/ 923 w 2697"/>
                <a:gd name="T55" fmla="*/ 287 h 3590"/>
                <a:gd name="T56" fmla="*/ 633 w 2697"/>
                <a:gd name="T57" fmla="*/ 457 h 3590"/>
                <a:gd name="T58" fmla="*/ 406 w 2697"/>
                <a:gd name="T59" fmla="*/ 702 h 3590"/>
                <a:gd name="T60" fmla="*/ 257 w 2697"/>
                <a:gd name="T61" fmla="*/ 1005 h 3590"/>
                <a:gd name="T62" fmla="*/ 204 w 2697"/>
                <a:gd name="T63" fmla="*/ 1351 h 3590"/>
                <a:gd name="T64" fmla="*/ 250 w 2697"/>
                <a:gd name="T65" fmla="*/ 1670 h 3590"/>
                <a:gd name="T66" fmla="*/ 378 w 2697"/>
                <a:gd name="T67" fmla="*/ 1957 h 3590"/>
                <a:gd name="T68" fmla="*/ 577 w 2697"/>
                <a:gd name="T69" fmla="*/ 2199 h 3590"/>
                <a:gd name="T70" fmla="*/ 838 w 2697"/>
                <a:gd name="T71" fmla="*/ 2377 h 3590"/>
                <a:gd name="T72" fmla="*/ 1026 w 2697"/>
                <a:gd name="T73" fmla="*/ 2461 h 3590"/>
                <a:gd name="T74" fmla="*/ 1060 w 2697"/>
                <a:gd name="T75" fmla="*/ 2537 h 3590"/>
                <a:gd name="T76" fmla="*/ 1640 w 2697"/>
                <a:gd name="T77" fmla="*/ 2513 h 3590"/>
                <a:gd name="T78" fmla="*/ 1695 w 2697"/>
                <a:gd name="T79" fmla="*/ 2444 h 3590"/>
                <a:gd name="T80" fmla="*/ 1785 w 2697"/>
                <a:gd name="T81" fmla="*/ 2444 h 3590"/>
                <a:gd name="T82" fmla="*/ 1839 w 2697"/>
                <a:gd name="T83" fmla="*/ 2513 h 3590"/>
                <a:gd name="T84" fmla="*/ 1831 w 2697"/>
                <a:gd name="T85" fmla="*/ 3221 h 3590"/>
                <a:gd name="T86" fmla="*/ 1763 w 2697"/>
                <a:gd name="T87" fmla="*/ 3277 h 3590"/>
                <a:gd name="T88" fmla="*/ 1671 w 2697"/>
                <a:gd name="T89" fmla="*/ 3511 h 3590"/>
                <a:gd name="T90" fmla="*/ 1616 w 2697"/>
                <a:gd name="T91" fmla="*/ 3579 h 3590"/>
                <a:gd name="T92" fmla="*/ 1102 w 2697"/>
                <a:gd name="T93" fmla="*/ 3588 h 3590"/>
                <a:gd name="T94" fmla="*/ 1033 w 2697"/>
                <a:gd name="T95" fmla="*/ 3532 h 3590"/>
                <a:gd name="T96" fmla="*/ 956 w 2697"/>
                <a:gd name="T97" fmla="*/ 3279 h 3590"/>
                <a:gd name="T98" fmla="*/ 877 w 2697"/>
                <a:gd name="T99" fmla="*/ 3241 h 3590"/>
                <a:gd name="T100" fmla="*/ 854 w 2697"/>
                <a:gd name="T101" fmla="*/ 2609 h 3590"/>
                <a:gd name="T102" fmla="*/ 539 w 2697"/>
                <a:gd name="T103" fmla="*/ 2432 h 3590"/>
                <a:gd name="T104" fmla="*/ 287 w 2697"/>
                <a:gd name="T105" fmla="*/ 2184 h 3590"/>
                <a:gd name="T106" fmla="*/ 107 w 2697"/>
                <a:gd name="T107" fmla="*/ 1881 h 3590"/>
                <a:gd name="T108" fmla="*/ 12 w 2697"/>
                <a:gd name="T109" fmla="*/ 1535 h 3590"/>
                <a:gd name="T110" fmla="*/ 13 w 2697"/>
                <a:gd name="T111" fmla="*/ 1160 h 3590"/>
                <a:gd name="T112" fmla="*/ 115 w 2697"/>
                <a:gd name="T113" fmla="*/ 805 h 3590"/>
                <a:gd name="T114" fmla="*/ 305 w 2697"/>
                <a:gd name="T115" fmla="*/ 496 h 3590"/>
                <a:gd name="T116" fmla="*/ 567 w 2697"/>
                <a:gd name="T117" fmla="*/ 250 h 3590"/>
                <a:gd name="T118" fmla="*/ 888 w 2697"/>
                <a:gd name="T119" fmla="*/ 82 h 3590"/>
                <a:gd name="T120" fmla="*/ 1252 w 2697"/>
                <a:gd name="T121" fmla="*/ 3 h 3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97" h="3590">
                  <a:moveTo>
                    <a:pt x="1060" y="2894"/>
                  </a:moveTo>
                  <a:lnTo>
                    <a:pt x="1060" y="3074"/>
                  </a:lnTo>
                  <a:lnTo>
                    <a:pt x="1125" y="3074"/>
                  </a:lnTo>
                  <a:lnTo>
                    <a:pt x="1149" y="3077"/>
                  </a:lnTo>
                  <a:lnTo>
                    <a:pt x="1170" y="3084"/>
                  </a:lnTo>
                  <a:lnTo>
                    <a:pt x="1189" y="3096"/>
                  </a:lnTo>
                  <a:lnTo>
                    <a:pt x="1205" y="3112"/>
                  </a:lnTo>
                  <a:lnTo>
                    <a:pt x="1217" y="3131"/>
                  </a:lnTo>
                  <a:lnTo>
                    <a:pt x="1225" y="3153"/>
                  </a:lnTo>
                  <a:lnTo>
                    <a:pt x="1227" y="3177"/>
                  </a:lnTo>
                  <a:lnTo>
                    <a:pt x="1227" y="3385"/>
                  </a:lnTo>
                  <a:lnTo>
                    <a:pt x="1469" y="3385"/>
                  </a:lnTo>
                  <a:lnTo>
                    <a:pt x="1469" y="3177"/>
                  </a:lnTo>
                  <a:lnTo>
                    <a:pt x="1472" y="3153"/>
                  </a:lnTo>
                  <a:lnTo>
                    <a:pt x="1480" y="3131"/>
                  </a:lnTo>
                  <a:lnTo>
                    <a:pt x="1492" y="3112"/>
                  </a:lnTo>
                  <a:lnTo>
                    <a:pt x="1508" y="3096"/>
                  </a:lnTo>
                  <a:lnTo>
                    <a:pt x="1526" y="3084"/>
                  </a:lnTo>
                  <a:lnTo>
                    <a:pt x="1548" y="3077"/>
                  </a:lnTo>
                  <a:lnTo>
                    <a:pt x="1572" y="3074"/>
                  </a:lnTo>
                  <a:lnTo>
                    <a:pt x="1637" y="3074"/>
                  </a:lnTo>
                  <a:lnTo>
                    <a:pt x="1637" y="2894"/>
                  </a:lnTo>
                  <a:lnTo>
                    <a:pt x="1060" y="2894"/>
                  </a:lnTo>
                  <a:close/>
                  <a:moveTo>
                    <a:pt x="1348" y="0"/>
                  </a:moveTo>
                  <a:lnTo>
                    <a:pt x="1444" y="3"/>
                  </a:lnTo>
                  <a:lnTo>
                    <a:pt x="1538" y="13"/>
                  </a:lnTo>
                  <a:lnTo>
                    <a:pt x="1631" y="29"/>
                  </a:lnTo>
                  <a:lnTo>
                    <a:pt x="1721" y="52"/>
                  </a:lnTo>
                  <a:lnTo>
                    <a:pt x="1809" y="82"/>
                  </a:lnTo>
                  <a:lnTo>
                    <a:pt x="1893" y="115"/>
                  </a:lnTo>
                  <a:lnTo>
                    <a:pt x="1975" y="156"/>
                  </a:lnTo>
                  <a:lnTo>
                    <a:pt x="2054" y="200"/>
                  </a:lnTo>
                  <a:lnTo>
                    <a:pt x="2129" y="250"/>
                  </a:lnTo>
                  <a:lnTo>
                    <a:pt x="2201" y="306"/>
                  </a:lnTo>
                  <a:lnTo>
                    <a:pt x="2269" y="364"/>
                  </a:lnTo>
                  <a:lnTo>
                    <a:pt x="2332" y="429"/>
                  </a:lnTo>
                  <a:lnTo>
                    <a:pt x="2392" y="496"/>
                  </a:lnTo>
                  <a:lnTo>
                    <a:pt x="2447" y="568"/>
                  </a:lnTo>
                  <a:lnTo>
                    <a:pt x="2497" y="644"/>
                  </a:lnTo>
                  <a:lnTo>
                    <a:pt x="2541" y="722"/>
                  </a:lnTo>
                  <a:lnTo>
                    <a:pt x="2582" y="805"/>
                  </a:lnTo>
                  <a:lnTo>
                    <a:pt x="2615" y="890"/>
                  </a:lnTo>
                  <a:lnTo>
                    <a:pt x="2643" y="977"/>
                  </a:lnTo>
                  <a:lnTo>
                    <a:pt x="2666" y="1067"/>
                  </a:lnTo>
                  <a:lnTo>
                    <a:pt x="2683" y="1160"/>
                  </a:lnTo>
                  <a:lnTo>
                    <a:pt x="2693" y="1254"/>
                  </a:lnTo>
                  <a:lnTo>
                    <a:pt x="2697" y="1351"/>
                  </a:lnTo>
                  <a:lnTo>
                    <a:pt x="2693" y="1440"/>
                  </a:lnTo>
                  <a:lnTo>
                    <a:pt x="2685" y="1530"/>
                  </a:lnTo>
                  <a:lnTo>
                    <a:pt x="2670" y="1617"/>
                  </a:lnTo>
                  <a:lnTo>
                    <a:pt x="2650" y="1704"/>
                  </a:lnTo>
                  <a:lnTo>
                    <a:pt x="2624" y="1787"/>
                  </a:lnTo>
                  <a:lnTo>
                    <a:pt x="2592" y="1870"/>
                  </a:lnTo>
                  <a:lnTo>
                    <a:pt x="2557" y="1951"/>
                  </a:lnTo>
                  <a:lnTo>
                    <a:pt x="2514" y="2028"/>
                  </a:lnTo>
                  <a:lnTo>
                    <a:pt x="2469" y="2103"/>
                  </a:lnTo>
                  <a:lnTo>
                    <a:pt x="2417" y="2175"/>
                  </a:lnTo>
                  <a:lnTo>
                    <a:pt x="2360" y="2243"/>
                  </a:lnTo>
                  <a:lnTo>
                    <a:pt x="2299" y="2308"/>
                  </a:lnTo>
                  <a:lnTo>
                    <a:pt x="2233" y="2369"/>
                  </a:lnTo>
                  <a:lnTo>
                    <a:pt x="2215" y="2384"/>
                  </a:lnTo>
                  <a:lnTo>
                    <a:pt x="2193" y="2391"/>
                  </a:lnTo>
                  <a:lnTo>
                    <a:pt x="2170" y="2394"/>
                  </a:lnTo>
                  <a:lnTo>
                    <a:pt x="2148" y="2393"/>
                  </a:lnTo>
                  <a:lnTo>
                    <a:pt x="2127" y="2387"/>
                  </a:lnTo>
                  <a:lnTo>
                    <a:pt x="2107" y="2376"/>
                  </a:lnTo>
                  <a:lnTo>
                    <a:pt x="2090" y="2360"/>
                  </a:lnTo>
                  <a:lnTo>
                    <a:pt x="2076" y="2340"/>
                  </a:lnTo>
                  <a:lnTo>
                    <a:pt x="2068" y="2319"/>
                  </a:lnTo>
                  <a:lnTo>
                    <a:pt x="2064" y="2297"/>
                  </a:lnTo>
                  <a:lnTo>
                    <a:pt x="2066" y="2274"/>
                  </a:lnTo>
                  <a:lnTo>
                    <a:pt x="2072" y="2253"/>
                  </a:lnTo>
                  <a:lnTo>
                    <a:pt x="2083" y="2232"/>
                  </a:lnTo>
                  <a:lnTo>
                    <a:pt x="2100" y="2215"/>
                  </a:lnTo>
                  <a:lnTo>
                    <a:pt x="2159" y="2158"/>
                  </a:lnTo>
                  <a:lnTo>
                    <a:pt x="2215" y="2099"/>
                  </a:lnTo>
                  <a:lnTo>
                    <a:pt x="2266" y="2034"/>
                  </a:lnTo>
                  <a:lnTo>
                    <a:pt x="2312" y="1968"/>
                  </a:lnTo>
                  <a:lnTo>
                    <a:pt x="2353" y="1898"/>
                  </a:lnTo>
                  <a:lnTo>
                    <a:pt x="2389" y="1825"/>
                  </a:lnTo>
                  <a:lnTo>
                    <a:pt x="2420" y="1750"/>
                  </a:lnTo>
                  <a:lnTo>
                    <a:pt x="2446" y="1674"/>
                  </a:lnTo>
                  <a:lnTo>
                    <a:pt x="2465" y="1595"/>
                  </a:lnTo>
                  <a:lnTo>
                    <a:pt x="2480" y="1514"/>
                  </a:lnTo>
                  <a:lnTo>
                    <a:pt x="2489" y="1434"/>
                  </a:lnTo>
                  <a:lnTo>
                    <a:pt x="2491" y="1351"/>
                  </a:lnTo>
                  <a:lnTo>
                    <a:pt x="2488" y="1262"/>
                  </a:lnTo>
                  <a:lnTo>
                    <a:pt x="2478" y="1174"/>
                  </a:lnTo>
                  <a:lnTo>
                    <a:pt x="2461" y="1089"/>
                  </a:lnTo>
                  <a:lnTo>
                    <a:pt x="2438" y="1005"/>
                  </a:lnTo>
                  <a:lnTo>
                    <a:pt x="2410" y="925"/>
                  </a:lnTo>
                  <a:lnTo>
                    <a:pt x="2375" y="847"/>
                  </a:lnTo>
                  <a:lnTo>
                    <a:pt x="2335" y="773"/>
                  </a:lnTo>
                  <a:lnTo>
                    <a:pt x="2291" y="702"/>
                  </a:lnTo>
                  <a:lnTo>
                    <a:pt x="2241" y="634"/>
                  </a:lnTo>
                  <a:lnTo>
                    <a:pt x="2185" y="571"/>
                  </a:lnTo>
                  <a:lnTo>
                    <a:pt x="2127" y="512"/>
                  </a:lnTo>
                  <a:lnTo>
                    <a:pt x="2063" y="457"/>
                  </a:lnTo>
                  <a:lnTo>
                    <a:pt x="1995" y="407"/>
                  </a:lnTo>
                  <a:lnTo>
                    <a:pt x="1925" y="361"/>
                  </a:lnTo>
                  <a:lnTo>
                    <a:pt x="1851" y="322"/>
                  </a:lnTo>
                  <a:lnTo>
                    <a:pt x="1773" y="287"/>
                  </a:lnTo>
                  <a:lnTo>
                    <a:pt x="1692" y="258"/>
                  </a:lnTo>
                  <a:lnTo>
                    <a:pt x="1610" y="235"/>
                  </a:lnTo>
                  <a:lnTo>
                    <a:pt x="1525" y="219"/>
                  </a:lnTo>
                  <a:lnTo>
                    <a:pt x="1437" y="209"/>
                  </a:lnTo>
                  <a:lnTo>
                    <a:pt x="1348" y="205"/>
                  </a:lnTo>
                  <a:lnTo>
                    <a:pt x="1259" y="209"/>
                  </a:lnTo>
                  <a:lnTo>
                    <a:pt x="1171" y="219"/>
                  </a:lnTo>
                  <a:lnTo>
                    <a:pt x="1087" y="235"/>
                  </a:lnTo>
                  <a:lnTo>
                    <a:pt x="1003" y="258"/>
                  </a:lnTo>
                  <a:lnTo>
                    <a:pt x="923" y="287"/>
                  </a:lnTo>
                  <a:lnTo>
                    <a:pt x="846" y="322"/>
                  </a:lnTo>
                  <a:lnTo>
                    <a:pt x="772" y="361"/>
                  </a:lnTo>
                  <a:lnTo>
                    <a:pt x="700" y="407"/>
                  </a:lnTo>
                  <a:lnTo>
                    <a:pt x="633" y="457"/>
                  </a:lnTo>
                  <a:lnTo>
                    <a:pt x="570" y="512"/>
                  </a:lnTo>
                  <a:lnTo>
                    <a:pt x="511" y="571"/>
                  </a:lnTo>
                  <a:lnTo>
                    <a:pt x="456" y="634"/>
                  </a:lnTo>
                  <a:lnTo>
                    <a:pt x="406" y="702"/>
                  </a:lnTo>
                  <a:lnTo>
                    <a:pt x="360" y="773"/>
                  </a:lnTo>
                  <a:lnTo>
                    <a:pt x="321" y="847"/>
                  </a:lnTo>
                  <a:lnTo>
                    <a:pt x="287" y="925"/>
                  </a:lnTo>
                  <a:lnTo>
                    <a:pt x="257" y="1005"/>
                  </a:lnTo>
                  <a:lnTo>
                    <a:pt x="234" y="1089"/>
                  </a:lnTo>
                  <a:lnTo>
                    <a:pt x="218" y="1174"/>
                  </a:lnTo>
                  <a:lnTo>
                    <a:pt x="208" y="1262"/>
                  </a:lnTo>
                  <a:lnTo>
                    <a:pt x="204" y="1351"/>
                  </a:lnTo>
                  <a:lnTo>
                    <a:pt x="207" y="1433"/>
                  </a:lnTo>
                  <a:lnTo>
                    <a:pt x="216" y="1513"/>
                  </a:lnTo>
                  <a:lnTo>
                    <a:pt x="230" y="1593"/>
                  </a:lnTo>
                  <a:lnTo>
                    <a:pt x="250" y="1670"/>
                  </a:lnTo>
                  <a:lnTo>
                    <a:pt x="275" y="1746"/>
                  </a:lnTo>
                  <a:lnTo>
                    <a:pt x="304" y="1819"/>
                  </a:lnTo>
                  <a:lnTo>
                    <a:pt x="338" y="1890"/>
                  </a:lnTo>
                  <a:lnTo>
                    <a:pt x="378" y="1957"/>
                  </a:lnTo>
                  <a:lnTo>
                    <a:pt x="421" y="2022"/>
                  </a:lnTo>
                  <a:lnTo>
                    <a:pt x="469" y="2084"/>
                  </a:lnTo>
                  <a:lnTo>
                    <a:pt x="521" y="2143"/>
                  </a:lnTo>
                  <a:lnTo>
                    <a:pt x="577" y="2199"/>
                  </a:lnTo>
                  <a:lnTo>
                    <a:pt x="637" y="2250"/>
                  </a:lnTo>
                  <a:lnTo>
                    <a:pt x="701" y="2297"/>
                  </a:lnTo>
                  <a:lnTo>
                    <a:pt x="767" y="2339"/>
                  </a:lnTo>
                  <a:lnTo>
                    <a:pt x="838" y="2377"/>
                  </a:lnTo>
                  <a:lnTo>
                    <a:pt x="912" y="2411"/>
                  </a:lnTo>
                  <a:lnTo>
                    <a:pt x="989" y="2439"/>
                  </a:lnTo>
                  <a:lnTo>
                    <a:pt x="1008" y="2448"/>
                  </a:lnTo>
                  <a:lnTo>
                    <a:pt x="1026" y="2461"/>
                  </a:lnTo>
                  <a:lnTo>
                    <a:pt x="1040" y="2476"/>
                  </a:lnTo>
                  <a:lnTo>
                    <a:pt x="1050" y="2495"/>
                  </a:lnTo>
                  <a:lnTo>
                    <a:pt x="1056" y="2515"/>
                  </a:lnTo>
                  <a:lnTo>
                    <a:pt x="1060" y="2537"/>
                  </a:lnTo>
                  <a:lnTo>
                    <a:pt x="1060" y="2688"/>
                  </a:lnTo>
                  <a:lnTo>
                    <a:pt x="1637" y="2688"/>
                  </a:lnTo>
                  <a:lnTo>
                    <a:pt x="1637" y="2537"/>
                  </a:lnTo>
                  <a:lnTo>
                    <a:pt x="1640" y="2513"/>
                  </a:lnTo>
                  <a:lnTo>
                    <a:pt x="1648" y="2491"/>
                  </a:lnTo>
                  <a:lnTo>
                    <a:pt x="1660" y="2473"/>
                  </a:lnTo>
                  <a:lnTo>
                    <a:pt x="1675" y="2456"/>
                  </a:lnTo>
                  <a:lnTo>
                    <a:pt x="1695" y="2444"/>
                  </a:lnTo>
                  <a:lnTo>
                    <a:pt x="1716" y="2437"/>
                  </a:lnTo>
                  <a:lnTo>
                    <a:pt x="1739" y="2434"/>
                  </a:lnTo>
                  <a:lnTo>
                    <a:pt x="1763" y="2437"/>
                  </a:lnTo>
                  <a:lnTo>
                    <a:pt x="1785" y="2444"/>
                  </a:lnTo>
                  <a:lnTo>
                    <a:pt x="1803" y="2456"/>
                  </a:lnTo>
                  <a:lnTo>
                    <a:pt x="1819" y="2473"/>
                  </a:lnTo>
                  <a:lnTo>
                    <a:pt x="1831" y="2491"/>
                  </a:lnTo>
                  <a:lnTo>
                    <a:pt x="1839" y="2513"/>
                  </a:lnTo>
                  <a:lnTo>
                    <a:pt x="1842" y="2537"/>
                  </a:lnTo>
                  <a:lnTo>
                    <a:pt x="1842" y="3177"/>
                  </a:lnTo>
                  <a:lnTo>
                    <a:pt x="1839" y="3199"/>
                  </a:lnTo>
                  <a:lnTo>
                    <a:pt x="1831" y="3221"/>
                  </a:lnTo>
                  <a:lnTo>
                    <a:pt x="1819" y="3241"/>
                  </a:lnTo>
                  <a:lnTo>
                    <a:pt x="1803" y="3256"/>
                  </a:lnTo>
                  <a:lnTo>
                    <a:pt x="1785" y="3268"/>
                  </a:lnTo>
                  <a:lnTo>
                    <a:pt x="1763" y="3277"/>
                  </a:lnTo>
                  <a:lnTo>
                    <a:pt x="1739" y="3279"/>
                  </a:lnTo>
                  <a:lnTo>
                    <a:pt x="1674" y="3279"/>
                  </a:lnTo>
                  <a:lnTo>
                    <a:pt x="1674" y="3488"/>
                  </a:lnTo>
                  <a:lnTo>
                    <a:pt x="1671" y="3511"/>
                  </a:lnTo>
                  <a:lnTo>
                    <a:pt x="1663" y="3532"/>
                  </a:lnTo>
                  <a:lnTo>
                    <a:pt x="1651" y="3552"/>
                  </a:lnTo>
                  <a:lnTo>
                    <a:pt x="1635" y="3567"/>
                  </a:lnTo>
                  <a:lnTo>
                    <a:pt x="1616" y="3579"/>
                  </a:lnTo>
                  <a:lnTo>
                    <a:pt x="1595" y="3588"/>
                  </a:lnTo>
                  <a:lnTo>
                    <a:pt x="1572" y="3590"/>
                  </a:lnTo>
                  <a:lnTo>
                    <a:pt x="1125" y="3590"/>
                  </a:lnTo>
                  <a:lnTo>
                    <a:pt x="1102" y="3588"/>
                  </a:lnTo>
                  <a:lnTo>
                    <a:pt x="1080" y="3579"/>
                  </a:lnTo>
                  <a:lnTo>
                    <a:pt x="1061" y="3567"/>
                  </a:lnTo>
                  <a:lnTo>
                    <a:pt x="1045" y="3552"/>
                  </a:lnTo>
                  <a:lnTo>
                    <a:pt x="1033" y="3532"/>
                  </a:lnTo>
                  <a:lnTo>
                    <a:pt x="1025" y="3511"/>
                  </a:lnTo>
                  <a:lnTo>
                    <a:pt x="1023" y="3488"/>
                  </a:lnTo>
                  <a:lnTo>
                    <a:pt x="1023" y="3279"/>
                  </a:lnTo>
                  <a:lnTo>
                    <a:pt x="956" y="3279"/>
                  </a:lnTo>
                  <a:lnTo>
                    <a:pt x="934" y="3276"/>
                  </a:lnTo>
                  <a:lnTo>
                    <a:pt x="912" y="3268"/>
                  </a:lnTo>
                  <a:lnTo>
                    <a:pt x="892" y="3256"/>
                  </a:lnTo>
                  <a:lnTo>
                    <a:pt x="877" y="3241"/>
                  </a:lnTo>
                  <a:lnTo>
                    <a:pt x="865" y="3221"/>
                  </a:lnTo>
                  <a:lnTo>
                    <a:pt x="858" y="3199"/>
                  </a:lnTo>
                  <a:lnTo>
                    <a:pt x="854" y="3177"/>
                  </a:lnTo>
                  <a:lnTo>
                    <a:pt x="854" y="2609"/>
                  </a:lnTo>
                  <a:lnTo>
                    <a:pt x="771" y="2572"/>
                  </a:lnTo>
                  <a:lnTo>
                    <a:pt x="689" y="2530"/>
                  </a:lnTo>
                  <a:lnTo>
                    <a:pt x="612" y="2484"/>
                  </a:lnTo>
                  <a:lnTo>
                    <a:pt x="539" y="2432"/>
                  </a:lnTo>
                  <a:lnTo>
                    <a:pt x="470" y="2377"/>
                  </a:lnTo>
                  <a:lnTo>
                    <a:pt x="405" y="2317"/>
                  </a:lnTo>
                  <a:lnTo>
                    <a:pt x="343" y="2253"/>
                  </a:lnTo>
                  <a:lnTo>
                    <a:pt x="287" y="2184"/>
                  </a:lnTo>
                  <a:lnTo>
                    <a:pt x="234" y="2114"/>
                  </a:lnTo>
                  <a:lnTo>
                    <a:pt x="187" y="2039"/>
                  </a:lnTo>
                  <a:lnTo>
                    <a:pt x="144" y="1961"/>
                  </a:lnTo>
                  <a:lnTo>
                    <a:pt x="107" y="1881"/>
                  </a:lnTo>
                  <a:lnTo>
                    <a:pt x="75" y="1797"/>
                  </a:lnTo>
                  <a:lnTo>
                    <a:pt x="49" y="1712"/>
                  </a:lnTo>
                  <a:lnTo>
                    <a:pt x="27" y="1624"/>
                  </a:lnTo>
                  <a:lnTo>
                    <a:pt x="12" y="1535"/>
                  </a:lnTo>
                  <a:lnTo>
                    <a:pt x="3" y="1444"/>
                  </a:lnTo>
                  <a:lnTo>
                    <a:pt x="0" y="1351"/>
                  </a:lnTo>
                  <a:lnTo>
                    <a:pt x="3" y="1254"/>
                  </a:lnTo>
                  <a:lnTo>
                    <a:pt x="13" y="1160"/>
                  </a:lnTo>
                  <a:lnTo>
                    <a:pt x="30" y="1067"/>
                  </a:lnTo>
                  <a:lnTo>
                    <a:pt x="52" y="977"/>
                  </a:lnTo>
                  <a:lnTo>
                    <a:pt x="81" y="890"/>
                  </a:lnTo>
                  <a:lnTo>
                    <a:pt x="115" y="805"/>
                  </a:lnTo>
                  <a:lnTo>
                    <a:pt x="155" y="722"/>
                  </a:lnTo>
                  <a:lnTo>
                    <a:pt x="200" y="644"/>
                  </a:lnTo>
                  <a:lnTo>
                    <a:pt x="250" y="568"/>
                  </a:lnTo>
                  <a:lnTo>
                    <a:pt x="305" y="496"/>
                  </a:lnTo>
                  <a:lnTo>
                    <a:pt x="364" y="429"/>
                  </a:lnTo>
                  <a:lnTo>
                    <a:pt x="428" y="364"/>
                  </a:lnTo>
                  <a:lnTo>
                    <a:pt x="495" y="306"/>
                  </a:lnTo>
                  <a:lnTo>
                    <a:pt x="567" y="250"/>
                  </a:lnTo>
                  <a:lnTo>
                    <a:pt x="643" y="200"/>
                  </a:lnTo>
                  <a:lnTo>
                    <a:pt x="721" y="156"/>
                  </a:lnTo>
                  <a:lnTo>
                    <a:pt x="803" y="115"/>
                  </a:lnTo>
                  <a:lnTo>
                    <a:pt x="888" y="82"/>
                  </a:lnTo>
                  <a:lnTo>
                    <a:pt x="975" y="52"/>
                  </a:lnTo>
                  <a:lnTo>
                    <a:pt x="1065" y="29"/>
                  </a:lnTo>
                  <a:lnTo>
                    <a:pt x="1157" y="13"/>
                  </a:lnTo>
                  <a:lnTo>
                    <a:pt x="1252" y="3"/>
                  </a:lnTo>
                  <a:lnTo>
                    <a:pt x="13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70"/>
            <p:cNvSpPr>
              <a:spLocks/>
            </p:cNvSpPr>
            <p:nvPr/>
          </p:nvSpPr>
          <p:spPr bwMode="auto">
            <a:xfrm>
              <a:off x="4559301" y="4294188"/>
              <a:ext cx="168275" cy="304800"/>
            </a:xfrm>
            <a:custGeom>
              <a:avLst/>
              <a:gdLst>
                <a:gd name="T0" fmla="*/ 980 w 1059"/>
                <a:gd name="T1" fmla="*/ 2 h 1919"/>
                <a:gd name="T2" fmla="*/ 1021 w 1059"/>
                <a:gd name="T3" fmla="*/ 21 h 1919"/>
                <a:gd name="T4" fmla="*/ 1050 w 1059"/>
                <a:gd name="T5" fmla="*/ 56 h 1919"/>
                <a:gd name="T6" fmla="*/ 1059 w 1059"/>
                <a:gd name="T7" fmla="*/ 102 h 1919"/>
                <a:gd name="T8" fmla="*/ 1050 w 1059"/>
                <a:gd name="T9" fmla="*/ 146 h 1919"/>
                <a:gd name="T10" fmla="*/ 1021 w 1059"/>
                <a:gd name="T11" fmla="*/ 181 h 1919"/>
                <a:gd name="T12" fmla="*/ 980 w 1059"/>
                <a:gd name="T13" fmla="*/ 201 h 1919"/>
                <a:gd name="T14" fmla="*/ 885 w 1059"/>
                <a:gd name="T15" fmla="*/ 207 h 1919"/>
                <a:gd name="T16" fmla="*/ 746 w 1059"/>
                <a:gd name="T17" fmla="*/ 235 h 1919"/>
                <a:gd name="T18" fmla="*/ 617 w 1059"/>
                <a:gd name="T19" fmla="*/ 286 h 1919"/>
                <a:gd name="T20" fmla="*/ 501 w 1059"/>
                <a:gd name="T21" fmla="*/ 359 h 1919"/>
                <a:gd name="T22" fmla="*/ 401 w 1059"/>
                <a:gd name="T23" fmla="*/ 450 h 1919"/>
                <a:gd name="T24" fmla="*/ 319 w 1059"/>
                <a:gd name="T25" fmla="*/ 559 h 1919"/>
                <a:gd name="T26" fmla="*/ 257 w 1059"/>
                <a:gd name="T27" fmla="*/ 682 h 1919"/>
                <a:gd name="T28" fmla="*/ 218 w 1059"/>
                <a:gd name="T29" fmla="*/ 815 h 1919"/>
                <a:gd name="T30" fmla="*/ 204 w 1059"/>
                <a:gd name="T31" fmla="*/ 959 h 1919"/>
                <a:gd name="T32" fmla="*/ 218 w 1059"/>
                <a:gd name="T33" fmla="*/ 1102 h 1919"/>
                <a:gd name="T34" fmla="*/ 257 w 1059"/>
                <a:gd name="T35" fmla="*/ 1236 h 1919"/>
                <a:gd name="T36" fmla="*/ 319 w 1059"/>
                <a:gd name="T37" fmla="*/ 1359 h 1919"/>
                <a:gd name="T38" fmla="*/ 401 w 1059"/>
                <a:gd name="T39" fmla="*/ 1468 h 1919"/>
                <a:gd name="T40" fmla="*/ 501 w 1059"/>
                <a:gd name="T41" fmla="*/ 1560 h 1919"/>
                <a:gd name="T42" fmla="*/ 617 w 1059"/>
                <a:gd name="T43" fmla="*/ 1632 h 1919"/>
                <a:gd name="T44" fmla="*/ 746 w 1059"/>
                <a:gd name="T45" fmla="*/ 1684 h 1919"/>
                <a:gd name="T46" fmla="*/ 885 w 1059"/>
                <a:gd name="T47" fmla="*/ 1710 h 1919"/>
                <a:gd name="T48" fmla="*/ 980 w 1059"/>
                <a:gd name="T49" fmla="*/ 1716 h 1919"/>
                <a:gd name="T50" fmla="*/ 1021 w 1059"/>
                <a:gd name="T51" fmla="*/ 1736 h 1919"/>
                <a:gd name="T52" fmla="*/ 1050 w 1059"/>
                <a:gd name="T53" fmla="*/ 1771 h 1919"/>
                <a:gd name="T54" fmla="*/ 1059 w 1059"/>
                <a:gd name="T55" fmla="*/ 1816 h 1919"/>
                <a:gd name="T56" fmla="*/ 1050 w 1059"/>
                <a:gd name="T57" fmla="*/ 1861 h 1919"/>
                <a:gd name="T58" fmla="*/ 1021 w 1059"/>
                <a:gd name="T59" fmla="*/ 1896 h 1919"/>
                <a:gd name="T60" fmla="*/ 980 w 1059"/>
                <a:gd name="T61" fmla="*/ 1916 h 1919"/>
                <a:gd name="T62" fmla="*/ 879 w 1059"/>
                <a:gd name="T63" fmla="*/ 1915 h 1919"/>
                <a:gd name="T64" fmla="*/ 727 w 1059"/>
                <a:gd name="T65" fmla="*/ 1890 h 1919"/>
                <a:gd name="T66" fmla="*/ 585 w 1059"/>
                <a:gd name="T67" fmla="*/ 1843 h 1919"/>
                <a:gd name="T68" fmla="*/ 452 w 1059"/>
                <a:gd name="T69" fmla="*/ 1775 h 1919"/>
                <a:gd name="T70" fmla="*/ 334 w 1059"/>
                <a:gd name="T71" fmla="*/ 1687 h 1919"/>
                <a:gd name="T72" fmla="*/ 230 w 1059"/>
                <a:gd name="T73" fmla="*/ 1583 h 1919"/>
                <a:gd name="T74" fmla="*/ 143 w 1059"/>
                <a:gd name="T75" fmla="*/ 1464 h 1919"/>
                <a:gd name="T76" fmla="*/ 75 w 1059"/>
                <a:gd name="T77" fmla="*/ 1332 h 1919"/>
                <a:gd name="T78" fmla="*/ 27 w 1059"/>
                <a:gd name="T79" fmla="*/ 1190 h 1919"/>
                <a:gd name="T80" fmla="*/ 3 w 1059"/>
                <a:gd name="T81" fmla="*/ 1037 h 1919"/>
                <a:gd name="T82" fmla="*/ 3 w 1059"/>
                <a:gd name="T83" fmla="*/ 881 h 1919"/>
                <a:gd name="T84" fmla="*/ 27 w 1059"/>
                <a:gd name="T85" fmla="*/ 728 h 1919"/>
                <a:gd name="T86" fmla="*/ 75 w 1059"/>
                <a:gd name="T87" fmla="*/ 586 h 1919"/>
                <a:gd name="T88" fmla="*/ 143 w 1059"/>
                <a:gd name="T89" fmla="*/ 453 h 1919"/>
                <a:gd name="T90" fmla="*/ 230 w 1059"/>
                <a:gd name="T91" fmla="*/ 335 h 1919"/>
                <a:gd name="T92" fmla="*/ 334 w 1059"/>
                <a:gd name="T93" fmla="*/ 230 h 1919"/>
                <a:gd name="T94" fmla="*/ 454 w 1059"/>
                <a:gd name="T95" fmla="*/ 143 h 1919"/>
                <a:gd name="T96" fmla="*/ 585 w 1059"/>
                <a:gd name="T97" fmla="*/ 75 h 1919"/>
                <a:gd name="T98" fmla="*/ 727 w 1059"/>
                <a:gd name="T99" fmla="*/ 27 h 1919"/>
                <a:gd name="T100" fmla="*/ 879 w 1059"/>
                <a:gd name="T101" fmla="*/ 3 h 1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9" h="1919">
                  <a:moveTo>
                    <a:pt x="957" y="0"/>
                  </a:moveTo>
                  <a:lnTo>
                    <a:pt x="980" y="2"/>
                  </a:lnTo>
                  <a:lnTo>
                    <a:pt x="1002" y="9"/>
                  </a:lnTo>
                  <a:lnTo>
                    <a:pt x="1021" y="21"/>
                  </a:lnTo>
                  <a:lnTo>
                    <a:pt x="1037" y="38"/>
                  </a:lnTo>
                  <a:lnTo>
                    <a:pt x="1050" y="56"/>
                  </a:lnTo>
                  <a:lnTo>
                    <a:pt x="1057" y="78"/>
                  </a:lnTo>
                  <a:lnTo>
                    <a:pt x="1059" y="102"/>
                  </a:lnTo>
                  <a:lnTo>
                    <a:pt x="1057" y="125"/>
                  </a:lnTo>
                  <a:lnTo>
                    <a:pt x="1050" y="146"/>
                  </a:lnTo>
                  <a:lnTo>
                    <a:pt x="1037" y="166"/>
                  </a:lnTo>
                  <a:lnTo>
                    <a:pt x="1021" y="181"/>
                  </a:lnTo>
                  <a:lnTo>
                    <a:pt x="1002" y="193"/>
                  </a:lnTo>
                  <a:lnTo>
                    <a:pt x="980" y="201"/>
                  </a:lnTo>
                  <a:lnTo>
                    <a:pt x="957" y="204"/>
                  </a:lnTo>
                  <a:lnTo>
                    <a:pt x="885" y="207"/>
                  </a:lnTo>
                  <a:lnTo>
                    <a:pt x="814" y="218"/>
                  </a:lnTo>
                  <a:lnTo>
                    <a:pt x="746" y="235"/>
                  </a:lnTo>
                  <a:lnTo>
                    <a:pt x="680" y="257"/>
                  </a:lnTo>
                  <a:lnTo>
                    <a:pt x="617" y="286"/>
                  </a:lnTo>
                  <a:lnTo>
                    <a:pt x="558" y="319"/>
                  </a:lnTo>
                  <a:lnTo>
                    <a:pt x="501" y="359"/>
                  </a:lnTo>
                  <a:lnTo>
                    <a:pt x="449" y="402"/>
                  </a:lnTo>
                  <a:lnTo>
                    <a:pt x="401" y="450"/>
                  </a:lnTo>
                  <a:lnTo>
                    <a:pt x="358" y="502"/>
                  </a:lnTo>
                  <a:lnTo>
                    <a:pt x="319" y="559"/>
                  </a:lnTo>
                  <a:lnTo>
                    <a:pt x="285" y="619"/>
                  </a:lnTo>
                  <a:lnTo>
                    <a:pt x="257" y="682"/>
                  </a:lnTo>
                  <a:lnTo>
                    <a:pt x="234" y="747"/>
                  </a:lnTo>
                  <a:lnTo>
                    <a:pt x="218" y="815"/>
                  </a:lnTo>
                  <a:lnTo>
                    <a:pt x="207" y="886"/>
                  </a:lnTo>
                  <a:lnTo>
                    <a:pt x="204" y="959"/>
                  </a:lnTo>
                  <a:lnTo>
                    <a:pt x="207" y="1032"/>
                  </a:lnTo>
                  <a:lnTo>
                    <a:pt x="218" y="1102"/>
                  </a:lnTo>
                  <a:lnTo>
                    <a:pt x="234" y="1170"/>
                  </a:lnTo>
                  <a:lnTo>
                    <a:pt x="257" y="1236"/>
                  </a:lnTo>
                  <a:lnTo>
                    <a:pt x="285" y="1300"/>
                  </a:lnTo>
                  <a:lnTo>
                    <a:pt x="319" y="1359"/>
                  </a:lnTo>
                  <a:lnTo>
                    <a:pt x="358" y="1415"/>
                  </a:lnTo>
                  <a:lnTo>
                    <a:pt x="401" y="1468"/>
                  </a:lnTo>
                  <a:lnTo>
                    <a:pt x="449" y="1516"/>
                  </a:lnTo>
                  <a:lnTo>
                    <a:pt x="501" y="1560"/>
                  </a:lnTo>
                  <a:lnTo>
                    <a:pt x="558" y="1599"/>
                  </a:lnTo>
                  <a:lnTo>
                    <a:pt x="617" y="1632"/>
                  </a:lnTo>
                  <a:lnTo>
                    <a:pt x="680" y="1661"/>
                  </a:lnTo>
                  <a:lnTo>
                    <a:pt x="746" y="1684"/>
                  </a:lnTo>
                  <a:lnTo>
                    <a:pt x="814" y="1700"/>
                  </a:lnTo>
                  <a:lnTo>
                    <a:pt x="885" y="1710"/>
                  </a:lnTo>
                  <a:lnTo>
                    <a:pt x="957" y="1714"/>
                  </a:lnTo>
                  <a:lnTo>
                    <a:pt x="980" y="1716"/>
                  </a:lnTo>
                  <a:lnTo>
                    <a:pt x="1002" y="1724"/>
                  </a:lnTo>
                  <a:lnTo>
                    <a:pt x="1021" y="1736"/>
                  </a:lnTo>
                  <a:lnTo>
                    <a:pt x="1037" y="1752"/>
                  </a:lnTo>
                  <a:lnTo>
                    <a:pt x="1050" y="1771"/>
                  </a:lnTo>
                  <a:lnTo>
                    <a:pt x="1057" y="1792"/>
                  </a:lnTo>
                  <a:lnTo>
                    <a:pt x="1059" y="1816"/>
                  </a:lnTo>
                  <a:lnTo>
                    <a:pt x="1057" y="1839"/>
                  </a:lnTo>
                  <a:lnTo>
                    <a:pt x="1050" y="1861"/>
                  </a:lnTo>
                  <a:lnTo>
                    <a:pt x="1037" y="1880"/>
                  </a:lnTo>
                  <a:lnTo>
                    <a:pt x="1021" y="1896"/>
                  </a:lnTo>
                  <a:lnTo>
                    <a:pt x="1002" y="1908"/>
                  </a:lnTo>
                  <a:lnTo>
                    <a:pt x="980" y="1916"/>
                  </a:lnTo>
                  <a:lnTo>
                    <a:pt x="957" y="1919"/>
                  </a:lnTo>
                  <a:lnTo>
                    <a:pt x="879" y="1915"/>
                  </a:lnTo>
                  <a:lnTo>
                    <a:pt x="802" y="1906"/>
                  </a:lnTo>
                  <a:lnTo>
                    <a:pt x="727" y="1890"/>
                  </a:lnTo>
                  <a:lnTo>
                    <a:pt x="654" y="1870"/>
                  </a:lnTo>
                  <a:lnTo>
                    <a:pt x="585" y="1843"/>
                  </a:lnTo>
                  <a:lnTo>
                    <a:pt x="518" y="1811"/>
                  </a:lnTo>
                  <a:lnTo>
                    <a:pt x="452" y="1775"/>
                  </a:lnTo>
                  <a:lnTo>
                    <a:pt x="392" y="1734"/>
                  </a:lnTo>
                  <a:lnTo>
                    <a:pt x="334" y="1687"/>
                  </a:lnTo>
                  <a:lnTo>
                    <a:pt x="280" y="1637"/>
                  </a:lnTo>
                  <a:lnTo>
                    <a:pt x="230" y="1583"/>
                  </a:lnTo>
                  <a:lnTo>
                    <a:pt x="184" y="1525"/>
                  </a:lnTo>
                  <a:lnTo>
                    <a:pt x="143" y="1464"/>
                  </a:lnTo>
                  <a:lnTo>
                    <a:pt x="106" y="1400"/>
                  </a:lnTo>
                  <a:lnTo>
                    <a:pt x="75" y="1332"/>
                  </a:lnTo>
                  <a:lnTo>
                    <a:pt x="49" y="1261"/>
                  </a:lnTo>
                  <a:lnTo>
                    <a:pt x="27" y="1190"/>
                  </a:lnTo>
                  <a:lnTo>
                    <a:pt x="12" y="1115"/>
                  </a:lnTo>
                  <a:lnTo>
                    <a:pt x="3" y="1037"/>
                  </a:lnTo>
                  <a:lnTo>
                    <a:pt x="0" y="959"/>
                  </a:lnTo>
                  <a:lnTo>
                    <a:pt x="3" y="881"/>
                  </a:lnTo>
                  <a:lnTo>
                    <a:pt x="12" y="803"/>
                  </a:lnTo>
                  <a:lnTo>
                    <a:pt x="27" y="728"/>
                  </a:lnTo>
                  <a:lnTo>
                    <a:pt x="49" y="656"/>
                  </a:lnTo>
                  <a:lnTo>
                    <a:pt x="75" y="586"/>
                  </a:lnTo>
                  <a:lnTo>
                    <a:pt x="106" y="518"/>
                  </a:lnTo>
                  <a:lnTo>
                    <a:pt x="143" y="453"/>
                  </a:lnTo>
                  <a:lnTo>
                    <a:pt x="184" y="392"/>
                  </a:lnTo>
                  <a:lnTo>
                    <a:pt x="230" y="335"/>
                  </a:lnTo>
                  <a:lnTo>
                    <a:pt x="280" y="280"/>
                  </a:lnTo>
                  <a:lnTo>
                    <a:pt x="334" y="230"/>
                  </a:lnTo>
                  <a:lnTo>
                    <a:pt x="392" y="184"/>
                  </a:lnTo>
                  <a:lnTo>
                    <a:pt x="454" y="143"/>
                  </a:lnTo>
                  <a:lnTo>
                    <a:pt x="518" y="106"/>
                  </a:lnTo>
                  <a:lnTo>
                    <a:pt x="585" y="75"/>
                  </a:lnTo>
                  <a:lnTo>
                    <a:pt x="654" y="48"/>
                  </a:lnTo>
                  <a:lnTo>
                    <a:pt x="727" y="27"/>
                  </a:lnTo>
                  <a:lnTo>
                    <a:pt x="802" y="12"/>
                  </a:lnTo>
                  <a:lnTo>
                    <a:pt x="879" y="3"/>
                  </a:lnTo>
                  <a:lnTo>
                    <a:pt x="9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71"/>
            <p:cNvSpPr>
              <a:spLocks/>
            </p:cNvSpPr>
            <p:nvPr/>
          </p:nvSpPr>
          <p:spPr bwMode="auto">
            <a:xfrm>
              <a:off x="4695826" y="4508500"/>
              <a:ext cx="31750" cy="90488"/>
            </a:xfrm>
            <a:custGeom>
              <a:avLst/>
              <a:gdLst>
                <a:gd name="T0" fmla="*/ 102 w 204"/>
                <a:gd name="T1" fmla="*/ 0 h 569"/>
                <a:gd name="T2" fmla="*/ 125 w 204"/>
                <a:gd name="T3" fmla="*/ 3 h 569"/>
                <a:gd name="T4" fmla="*/ 147 w 204"/>
                <a:gd name="T5" fmla="*/ 10 h 569"/>
                <a:gd name="T6" fmla="*/ 166 w 204"/>
                <a:gd name="T7" fmla="*/ 22 h 569"/>
                <a:gd name="T8" fmla="*/ 182 w 204"/>
                <a:gd name="T9" fmla="*/ 39 h 569"/>
                <a:gd name="T10" fmla="*/ 195 w 204"/>
                <a:gd name="T11" fmla="*/ 57 h 569"/>
                <a:gd name="T12" fmla="*/ 202 w 204"/>
                <a:gd name="T13" fmla="*/ 79 h 569"/>
                <a:gd name="T14" fmla="*/ 204 w 204"/>
                <a:gd name="T15" fmla="*/ 103 h 569"/>
                <a:gd name="T16" fmla="*/ 204 w 204"/>
                <a:gd name="T17" fmla="*/ 466 h 569"/>
                <a:gd name="T18" fmla="*/ 202 w 204"/>
                <a:gd name="T19" fmla="*/ 489 h 569"/>
                <a:gd name="T20" fmla="*/ 195 w 204"/>
                <a:gd name="T21" fmla="*/ 511 h 569"/>
                <a:gd name="T22" fmla="*/ 182 w 204"/>
                <a:gd name="T23" fmla="*/ 530 h 569"/>
                <a:gd name="T24" fmla="*/ 166 w 204"/>
                <a:gd name="T25" fmla="*/ 546 h 569"/>
                <a:gd name="T26" fmla="*/ 147 w 204"/>
                <a:gd name="T27" fmla="*/ 558 h 569"/>
                <a:gd name="T28" fmla="*/ 125 w 204"/>
                <a:gd name="T29" fmla="*/ 566 h 569"/>
                <a:gd name="T30" fmla="*/ 102 w 204"/>
                <a:gd name="T31" fmla="*/ 569 h 569"/>
                <a:gd name="T32" fmla="*/ 78 w 204"/>
                <a:gd name="T33" fmla="*/ 566 h 569"/>
                <a:gd name="T34" fmla="*/ 57 w 204"/>
                <a:gd name="T35" fmla="*/ 558 h 569"/>
                <a:gd name="T36" fmla="*/ 38 w 204"/>
                <a:gd name="T37" fmla="*/ 546 h 569"/>
                <a:gd name="T38" fmla="*/ 22 w 204"/>
                <a:gd name="T39" fmla="*/ 530 h 569"/>
                <a:gd name="T40" fmla="*/ 10 w 204"/>
                <a:gd name="T41" fmla="*/ 511 h 569"/>
                <a:gd name="T42" fmla="*/ 2 w 204"/>
                <a:gd name="T43" fmla="*/ 489 h 569"/>
                <a:gd name="T44" fmla="*/ 0 w 204"/>
                <a:gd name="T45" fmla="*/ 466 h 569"/>
                <a:gd name="T46" fmla="*/ 0 w 204"/>
                <a:gd name="T47" fmla="*/ 103 h 569"/>
                <a:gd name="T48" fmla="*/ 2 w 204"/>
                <a:gd name="T49" fmla="*/ 79 h 569"/>
                <a:gd name="T50" fmla="*/ 10 w 204"/>
                <a:gd name="T51" fmla="*/ 57 h 569"/>
                <a:gd name="T52" fmla="*/ 22 w 204"/>
                <a:gd name="T53" fmla="*/ 39 h 569"/>
                <a:gd name="T54" fmla="*/ 38 w 204"/>
                <a:gd name="T55" fmla="*/ 22 h 569"/>
                <a:gd name="T56" fmla="*/ 57 w 204"/>
                <a:gd name="T57" fmla="*/ 10 h 569"/>
                <a:gd name="T58" fmla="*/ 78 w 204"/>
                <a:gd name="T59" fmla="*/ 3 h 569"/>
                <a:gd name="T60" fmla="*/ 102 w 204"/>
                <a:gd name="T61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4" h="569">
                  <a:moveTo>
                    <a:pt x="102" y="0"/>
                  </a:moveTo>
                  <a:lnTo>
                    <a:pt x="125" y="3"/>
                  </a:lnTo>
                  <a:lnTo>
                    <a:pt x="147" y="10"/>
                  </a:lnTo>
                  <a:lnTo>
                    <a:pt x="166" y="22"/>
                  </a:lnTo>
                  <a:lnTo>
                    <a:pt x="182" y="39"/>
                  </a:lnTo>
                  <a:lnTo>
                    <a:pt x="195" y="57"/>
                  </a:lnTo>
                  <a:lnTo>
                    <a:pt x="202" y="79"/>
                  </a:lnTo>
                  <a:lnTo>
                    <a:pt x="204" y="103"/>
                  </a:lnTo>
                  <a:lnTo>
                    <a:pt x="204" y="466"/>
                  </a:lnTo>
                  <a:lnTo>
                    <a:pt x="202" y="489"/>
                  </a:lnTo>
                  <a:lnTo>
                    <a:pt x="195" y="511"/>
                  </a:lnTo>
                  <a:lnTo>
                    <a:pt x="182" y="530"/>
                  </a:lnTo>
                  <a:lnTo>
                    <a:pt x="166" y="546"/>
                  </a:lnTo>
                  <a:lnTo>
                    <a:pt x="147" y="558"/>
                  </a:lnTo>
                  <a:lnTo>
                    <a:pt x="125" y="566"/>
                  </a:lnTo>
                  <a:lnTo>
                    <a:pt x="102" y="569"/>
                  </a:lnTo>
                  <a:lnTo>
                    <a:pt x="78" y="566"/>
                  </a:lnTo>
                  <a:lnTo>
                    <a:pt x="57" y="558"/>
                  </a:lnTo>
                  <a:lnTo>
                    <a:pt x="38" y="546"/>
                  </a:lnTo>
                  <a:lnTo>
                    <a:pt x="22" y="530"/>
                  </a:lnTo>
                  <a:lnTo>
                    <a:pt x="10" y="511"/>
                  </a:lnTo>
                  <a:lnTo>
                    <a:pt x="2" y="489"/>
                  </a:lnTo>
                  <a:lnTo>
                    <a:pt x="0" y="466"/>
                  </a:lnTo>
                  <a:lnTo>
                    <a:pt x="0" y="103"/>
                  </a:lnTo>
                  <a:lnTo>
                    <a:pt x="2" y="79"/>
                  </a:lnTo>
                  <a:lnTo>
                    <a:pt x="10" y="57"/>
                  </a:lnTo>
                  <a:lnTo>
                    <a:pt x="22" y="39"/>
                  </a:lnTo>
                  <a:lnTo>
                    <a:pt x="38" y="22"/>
                  </a:lnTo>
                  <a:lnTo>
                    <a:pt x="57" y="10"/>
                  </a:lnTo>
                  <a:lnTo>
                    <a:pt x="78" y="3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22" name="Group 69"/>
          <p:cNvGrpSpPr/>
          <p:nvPr/>
        </p:nvGrpSpPr>
        <p:grpSpPr>
          <a:xfrm>
            <a:off x="6632591" y="3269792"/>
            <a:ext cx="568325" cy="479425"/>
            <a:chOff x="3473450" y="4270375"/>
            <a:chExt cx="568325" cy="479425"/>
          </a:xfrm>
          <a:solidFill>
            <a:srgbClr val="000000"/>
          </a:solidFill>
        </p:grpSpPr>
        <p:sp>
          <p:nvSpPr>
            <p:cNvPr id="1023" name="Freeform 76"/>
            <p:cNvSpPr>
              <a:spLocks/>
            </p:cNvSpPr>
            <p:nvPr/>
          </p:nvSpPr>
          <p:spPr bwMode="auto">
            <a:xfrm>
              <a:off x="3473450" y="4403725"/>
              <a:ext cx="93663" cy="346075"/>
            </a:xfrm>
            <a:custGeom>
              <a:avLst/>
              <a:gdLst>
                <a:gd name="T0" fmla="*/ 106 w 590"/>
                <a:gd name="T1" fmla="*/ 0 h 2179"/>
                <a:gd name="T2" fmla="*/ 128 w 590"/>
                <a:gd name="T3" fmla="*/ 4 h 2179"/>
                <a:gd name="T4" fmla="*/ 149 w 590"/>
                <a:gd name="T5" fmla="*/ 14 h 2179"/>
                <a:gd name="T6" fmla="*/ 168 w 590"/>
                <a:gd name="T7" fmla="*/ 27 h 2179"/>
                <a:gd name="T8" fmla="*/ 560 w 590"/>
                <a:gd name="T9" fmla="*/ 402 h 2179"/>
                <a:gd name="T10" fmla="*/ 574 w 590"/>
                <a:gd name="T11" fmla="*/ 421 h 2179"/>
                <a:gd name="T12" fmla="*/ 584 w 590"/>
                <a:gd name="T13" fmla="*/ 440 h 2179"/>
                <a:gd name="T14" fmla="*/ 590 w 590"/>
                <a:gd name="T15" fmla="*/ 461 h 2179"/>
                <a:gd name="T16" fmla="*/ 590 w 590"/>
                <a:gd name="T17" fmla="*/ 483 h 2179"/>
                <a:gd name="T18" fmla="*/ 586 w 590"/>
                <a:gd name="T19" fmla="*/ 504 h 2179"/>
                <a:gd name="T20" fmla="*/ 577 w 590"/>
                <a:gd name="T21" fmla="*/ 525 h 2179"/>
                <a:gd name="T22" fmla="*/ 564 w 590"/>
                <a:gd name="T23" fmla="*/ 543 h 2179"/>
                <a:gd name="T24" fmla="*/ 545 w 590"/>
                <a:gd name="T25" fmla="*/ 558 h 2179"/>
                <a:gd name="T26" fmla="*/ 525 w 590"/>
                <a:gd name="T27" fmla="*/ 568 h 2179"/>
                <a:gd name="T28" fmla="*/ 505 w 590"/>
                <a:gd name="T29" fmla="*/ 573 h 2179"/>
                <a:gd name="T30" fmla="*/ 483 w 590"/>
                <a:gd name="T31" fmla="*/ 573 h 2179"/>
                <a:gd name="T32" fmla="*/ 461 w 590"/>
                <a:gd name="T33" fmla="*/ 569 h 2179"/>
                <a:gd name="T34" fmla="*/ 441 w 590"/>
                <a:gd name="T35" fmla="*/ 560 h 2179"/>
                <a:gd name="T36" fmla="*/ 423 w 590"/>
                <a:gd name="T37" fmla="*/ 546 h 2179"/>
                <a:gd name="T38" fmla="*/ 198 w 590"/>
                <a:gd name="T39" fmla="*/ 332 h 2179"/>
                <a:gd name="T40" fmla="*/ 198 w 590"/>
                <a:gd name="T41" fmla="*/ 2080 h 2179"/>
                <a:gd name="T42" fmla="*/ 196 w 590"/>
                <a:gd name="T43" fmla="*/ 2103 h 2179"/>
                <a:gd name="T44" fmla="*/ 188 w 590"/>
                <a:gd name="T45" fmla="*/ 2123 h 2179"/>
                <a:gd name="T46" fmla="*/ 176 w 590"/>
                <a:gd name="T47" fmla="*/ 2142 h 2179"/>
                <a:gd name="T48" fmla="*/ 161 w 590"/>
                <a:gd name="T49" fmla="*/ 2157 h 2179"/>
                <a:gd name="T50" fmla="*/ 143 w 590"/>
                <a:gd name="T51" fmla="*/ 2169 h 2179"/>
                <a:gd name="T52" fmla="*/ 122 w 590"/>
                <a:gd name="T53" fmla="*/ 2177 h 2179"/>
                <a:gd name="T54" fmla="*/ 99 w 590"/>
                <a:gd name="T55" fmla="*/ 2179 h 2179"/>
                <a:gd name="T56" fmla="*/ 76 w 590"/>
                <a:gd name="T57" fmla="*/ 2177 h 2179"/>
                <a:gd name="T58" fmla="*/ 55 w 590"/>
                <a:gd name="T59" fmla="*/ 2169 h 2179"/>
                <a:gd name="T60" fmla="*/ 37 w 590"/>
                <a:gd name="T61" fmla="*/ 2157 h 2179"/>
                <a:gd name="T62" fmla="*/ 22 w 590"/>
                <a:gd name="T63" fmla="*/ 2142 h 2179"/>
                <a:gd name="T64" fmla="*/ 10 w 590"/>
                <a:gd name="T65" fmla="*/ 2123 h 2179"/>
                <a:gd name="T66" fmla="*/ 2 w 590"/>
                <a:gd name="T67" fmla="*/ 2103 h 2179"/>
                <a:gd name="T68" fmla="*/ 0 w 590"/>
                <a:gd name="T69" fmla="*/ 2080 h 2179"/>
                <a:gd name="T70" fmla="*/ 0 w 590"/>
                <a:gd name="T71" fmla="*/ 99 h 2179"/>
                <a:gd name="T72" fmla="*/ 3 w 590"/>
                <a:gd name="T73" fmla="*/ 76 h 2179"/>
                <a:gd name="T74" fmla="*/ 11 w 590"/>
                <a:gd name="T75" fmla="*/ 55 h 2179"/>
                <a:gd name="T76" fmla="*/ 23 w 590"/>
                <a:gd name="T77" fmla="*/ 36 h 2179"/>
                <a:gd name="T78" fmla="*/ 40 w 590"/>
                <a:gd name="T79" fmla="*/ 20 h 2179"/>
                <a:gd name="T80" fmla="*/ 60 w 590"/>
                <a:gd name="T81" fmla="*/ 9 h 2179"/>
                <a:gd name="T82" fmla="*/ 83 w 590"/>
                <a:gd name="T83" fmla="*/ 2 h 2179"/>
                <a:gd name="T84" fmla="*/ 106 w 590"/>
                <a:gd name="T85" fmla="*/ 0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90" h="2179">
                  <a:moveTo>
                    <a:pt x="106" y="0"/>
                  </a:moveTo>
                  <a:lnTo>
                    <a:pt x="128" y="4"/>
                  </a:lnTo>
                  <a:lnTo>
                    <a:pt x="149" y="14"/>
                  </a:lnTo>
                  <a:lnTo>
                    <a:pt x="168" y="27"/>
                  </a:lnTo>
                  <a:lnTo>
                    <a:pt x="560" y="402"/>
                  </a:lnTo>
                  <a:lnTo>
                    <a:pt x="574" y="421"/>
                  </a:lnTo>
                  <a:lnTo>
                    <a:pt x="584" y="440"/>
                  </a:lnTo>
                  <a:lnTo>
                    <a:pt x="590" y="461"/>
                  </a:lnTo>
                  <a:lnTo>
                    <a:pt x="590" y="483"/>
                  </a:lnTo>
                  <a:lnTo>
                    <a:pt x="586" y="504"/>
                  </a:lnTo>
                  <a:lnTo>
                    <a:pt x="577" y="525"/>
                  </a:lnTo>
                  <a:lnTo>
                    <a:pt x="564" y="543"/>
                  </a:lnTo>
                  <a:lnTo>
                    <a:pt x="545" y="558"/>
                  </a:lnTo>
                  <a:lnTo>
                    <a:pt x="525" y="568"/>
                  </a:lnTo>
                  <a:lnTo>
                    <a:pt x="505" y="573"/>
                  </a:lnTo>
                  <a:lnTo>
                    <a:pt x="483" y="573"/>
                  </a:lnTo>
                  <a:lnTo>
                    <a:pt x="461" y="569"/>
                  </a:lnTo>
                  <a:lnTo>
                    <a:pt x="441" y="560"/>
                  </a:lnTo>
                  <a:lnTo>
                    <a:pt x="423" y="546"/>
                  </a:lnTo>
                  <a:lnTo>
                    <a:pt x="198" y="332"/>
                  </a:lnTo>
                  <a:lnTo>
                    <a:pt x="198" y="2080"/>
                  </a:lnTo>
                  <a:lnTo>
                    <a:pt x="196" y="2103"/>
                  </a:lnTo>
                  <a:lnTo>
                    <a:pt x="188" y="2123"/>
                  </a:lnTo>
                  <a:lnTo>
                    <a:pt x="176" y="2142"/>
                  </a:lnTo>
                  <a:lnTo>
                    <a:pt x="161" y="2157"/>
                  </a:lnTo>
                  <a:lnTo>
                    <a:pt x="143" y="2169"/>
                  </a:lnTo>
                  <a:lnTo>
                    <a:pt x="122" y="2177"/>
                  </a:lnTo>
                  <a:lnTo>
                    <a:pt x="99" y="2179"/>
                  </a:lnTo>
                  <a:lnTo>
                    <a:pt x="76" y="2177"/>
                  </a:lnTo>
                  <a:lnTo>
                    <a:pt x="55" y="2169"/>
                  </a:lnTo>
                  <a:lnTo>
                    <a:pt x="37" y="2157"/>
                  </a:lnTo>
                  <a:lnTo>
                    <a:pt x="22" y="2142"/>
                  </a:lnTo>
                  <a:lnTo>
                    <a:pt x="10" y="2123"/>
                  </a:lnTo>
                  <a:lnTo>
                    <a:pt x="2" y="2103"/>
                  </a:lnTo>
                  <a:lnTo>
                    <a:pt x="0" y="2080"/>
                  </a:lnTo>
                  <a:lnTo>
                    <a:pt x="0" y="99"/>
                  </a:lnTo>
                  <a:lnTo>
                    <a:pt x="3" y="76"/>
                  </a:lnTo>
                  <a:lnTo>
                    <a:pt x="11" y="55"/>
                  </a:lnTo>
                  <a:lnTo>
                    <a:pt x="23" y="36"/>
                  </a:lnTo>
                  <a:lnTo>
                    <a:pt x="40" y="20"/>
                  </a:lnTo>
                  <a:lnTo>
                    <a:pt x="60" y="9"/>
                  </a:lnTo>
                  <a:lnTo>
                    <a:pt x="83" y="2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79"/>
            <p:cNvSpPr>
              <a:spLocks noEditPoints="1"/>
            </p:cNvSpPr>
            <p:nvPr/>
          </p:nvSpPr>
          <p:spPr bwMode="auto">
            <a:xfrm>
              <a:off x="3535363" y="4464050"/>
              <a:ext cx="428625" cy="285750"/>
            </a:xfrm>
            <a:custGeom>
              <a:avLst/>
              <a:gdLst>
                <a:gd name="T0" fmla="*/ 1975 w 2693"/>
                <a:gd name="T1" fmla="*/ 1606 h 1804"/>
                <a:gd name="T2" fmla="*/ 2017 w 2693"/>
                <a:gd name="T3" fmla="*/ 691 h 1804"/>
                <a:gd name="T4" fmla="*/ 682 w 2693"/>
                <a:gd name="T5" fmla="*/ 571 h 1804"/>
                <a:gd name="T6" fmla="*/ 600 w 2693"/>
                <a:gd name="T7" fmla="*/ 607 h 1804"/>
                <a:gd name="T8" fmla="*/ 565 w 2693"/>
                <a:gd name="T9" fmla="*/ 610 h 1804"/>
                <a:gd name="T10" fmla="*/ 525 w 2693"/>
                <a:gd name="T11" fmla="*/ 1606 h 1804"/>
                <a:gd name="T12" fmla="*/ 993 w 2693"/>
                <a:gd name="T13" fmla="*/ 243 h 1804"/>
                <a:gd name="T14" fmla="*/ 1011 w 2693"/>
                <a:gd name="T15" fmla="*/ 2 h 1804"/>
                <a:gd name="T16" fmla="*/ 1062 w 2693"/>
                <a:gd name="T17" fmla="*/ 30 h 1804"/>
                <a:gd name="T18" fmla="*/ 1228 w 2693"/>
                <a:gd name="T19" fmla="*/ 200 h 1804"/>
                <a:gd name="T20" fmla="*/ 1628 w 2693"/>
                <a:gd name="T21" fmla="*/ 630 h 1804"/>
                <a:gd name="T22" fmla="*/ 1627 w 2693"/>
                <a:gd name="T23" fmla="*/ 694 h 1804"/>
                <a:gd name="T24" fmla="*/ 1585 w 2693"/>
                <a:gd name="T25" fmla="*/ 745 h 1804"/>
                <a:gd name="T26" fmla="*/ 1522 w 2693"/>
                <a:gd name="T27" fmla="*/ 758 h 1804"/>
                <a:gd name="T28" fmla="*/ 1463 w 2693"/>
                <a:gd name="T29" fmla="*/ 729 h 1804"/>
                <a:gd name="T30" fmla="*/ 1776 w 2693"/>
                <a:gd name="T31" fmla="*/ 1606 h 1804"/>
                <a:gd name="T32" fmla="*/ 1777 w 2693"/>
                <a:gd name="T33" fmla="*/ 685 h 1804"/>
                <a:gd name="T34" fmla="*/ 1780 w 2693"/>
                <a:gd name="T35" fmla="*/ 671 h 1804"/>
                <a:gd name="T36" fmla="*/ 1786 w 2693"/>
                <a:gd name="T37" fmla="*/ 658 h 1804"/>
                <a:gd name="T38" fmla="*/ 1792 w 2693"/>
                <a:gd name="T39" fmla="*/ 646 h 1804"/>
                <a:gd name="T40" fmla="*/ 1800 w 2693"/>
                <a:gd name="T41" fmla="*/ 634 h 1804"/>
                <a:gd name="T42" fmla="*/ 1953 w 2693"/>
                <a:gd name="T43" fmla="*/ 464 h 1804"/>
                <a:gd name="T44" fmla="*/ 2010 w 2693"/>
                <a:gd name="T45" fmla="*/ 444 h 1804"/>
                <a:gd name="T46" fmla="*/ 2068 w 2693"/>
                <a:gd name="T47" fmla="*/ 462 h 1804"/>
                <a:gd name="T48" fmla="*/ 2677 w 2693"/>
                <a:gd name="T49" fmla="*/ 1088 h 1804"/>
                <a:gd name="T50" fmla="*/ 2693 w 2693"/>
                <a:gd name="T51" fmla="*/ 1142 h 1804"/>
                <a:gd name="T52" fmla="*/ 2683 w 2693"/>
                <a:gd name="T53" fmla="*/ 1748 h 1804"/>
                <a:gd name="T54" fmla="*/ 2638 w 2693"/>
                <a:gd name="T55" fmla="*/ 1794 h 1804"/>
                <a:gd name="T56" fmla="*/ 1157 w 2693"/>
                <a:gd name="T57" fmla="*/ 1804 h 1804"/>
                <a:gd name="T58" fmla="*/ 100 w 2693"/>
                <a:gd name="T59" fmla="*/ 1804 h 1804"/>
                <a:gd name="T60" fmla="*/ 37 w 2693"/>
                <a:gd name="T61" fmla="*/ 1782 h 1804"/>
                <a:gd name="T62" fmla="*/ 3 w 2693"/>
                <a:gd name="T63" fmla="*/ 1728 h 1804"/>
                <a:gd name="T64" fmla="*/ 11 w 2693"/>
                <a:gd name="T65" fmla="*/ 1661 h 1804"/>
                <a:gd name="T66" fmla="*/ 55 w 2693"/>
                <a:gd name="T67" fmla="*/ 1616 h 1804"/>
                <a:gd name="T68" fmla="*/ 327 w 2693"/>
                <a:gd name="T69" fmla="*/ 1606 h 1804"/>
                <a:gd name="T70" fmla="*/ 327 w 2693"/>
                <a:gd name="T71" fmla="*/ 399 h 1804"/>
                <a:gd name="T72" fmla="*/ 330 w 2693"/>
                <a:gd name="T73" fmla="*/ 383 h 1804"/>
                <a:gd name="T74" fmla="*/ 336 w 2693"/>
                <a:gd name="T75" fmla="*/ 370 h 1804"/>
                <a:gd name="T76" fmla="*/ 342 w 2693"/>
                <a:gd name="T77" fmla="*/ 358 h 1804"/>
                <a:gd name="T78" fmla="*/ 351 w 2693"/>
                <a:gd name="T79" fmla="*/ 346 h 1804"/>
                <a:gd name="T80" fmla="*/ 362 w 2693"/>
                <a:gd name="T81" fmla="*/ 335 h 1804"/>
                <a:gd name="T82" fmla="*/ 375 w 2693"/>
                <a:gd name="T83" fmla="*/ 327 h 1804"/>
                <a:gd name="T84" fmla="*/ 402 w 2693"/>
                <a:gd name="T85" fmla="*/ 316 h 1804"/>
                <a:gd name="T86" fmla="*/ 415 w 2693"/>
                <a:gd name="T87" fmla="*/ 313 h 1804"/>
                <a:gd name="T88" fmla="*/ 432 w 2693"/>
                <a:gd name="T89" fmla="*/ 313 h 1804"/>
                <a:gd name="T90" fmla="*/ 451 w 2693"/>
                <a:gd name="T91" fmla="*/ 316 h 1804"/>
                <a:gd name="T92" fmla="*/ 470 w 2693"/>
                <a:gd name="T93" fmla="*/ 322 h 1804"/>
                <a:gd name="T94" fmla="*/ 483 w 2693"/>
                <a:gd name="T95" fmla="*/ 330 h 1804"/>
                <a:gd name="T96" fmla="*/ 495 w 2693"/>
                <a:gd name="T97" fmla="*/ 340 h 1804"/>
                <a:gd name="T98" fmla="*/ 934 w 2693"/>
                <a:gd name="T99" fmla="*/ 18 h 1804"/>
                <a:gd name="T100" fmla="*/ 991 w 2693"/>
                <a:gd name="T101" fmla="*/ 0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3" h="1804">
                  <a:moveTo>
                    <a:pt x="2017" y="691"/>
                  </a:moveTo>
                  <a:lnTo>
                    <a:pt x="1975" y="736"/>
                  </a:lnTo>
                  <a:lnTo>
                    <a:pt x="1975" y="1606"/>
                  </a:lnTo>
                  <a:lnTo>
                    <a:pt x="2495" y="1606"/>
                  </a:lnTo>
                  <a:lnTo>
                    <a:pt x="2495" y="1182"/>
                  </a:lnTo>
                  <a:lnTo>
                    <a:pt x="2017" y="691"/>
                  </a:lnTo>
                  <a:close/>
                  <a:moveTo>
                    <a:pt x="993" y="243"/>
                  </a:moveTo>
                  <a:lnTo>
                    <a:pt x="703" y="551"/>
                  </a:lnTo>
                  <a:lnTo>
                    <a:pt x="682" y="571"/>
                  </a:lnTo>
                  <a:lnTo>
                    <a:pt x="657" y="587"/>
                  </a:lnTo>
                  <a:lnTo>
                    <a:pt x="630" y="599"/>
                  </a:lnTo>
                  <a:lnTo>
                    <a:pt x="600" y="607"/>
                  </a:lnTo>
                  <a:lnTo>
                    <a:pt x="571" y="610"/>
                  </a:lnTo>
                  <a:lnTo>
                    <a:pt x="565" y="610"/>
                  </a:lnTo>
                  <a:lnTo>
                    <a:pt x="565" y="610"/>
                  </a:lnTo>
                  <a:lnTo>
                    <a:pt x="545" y="609"/>
                  </a:lnTo>
                  <a:lnTo>
                    <a:pt x="525" y="606"/>
                  </a:lnTo>
                  <a:lnTo>
                    <a:pt x="525" y="1606"/>
                  </a:lnTo>
                  <a:lnTo>
                    <a:pt x="1045" y="1606"/>
                  </a:lnTo>
                  <a:lnTo>
                    <a:pt x="1045" y="297"/>
                  </a:lnTo>
                  <a:lnTo>
                    <a:pt x="993" y="243"/>
                  </a:lnTo>
                  <a:close/>
                  <a:moveTo>
                    <a:pt x="991" y="0"/>
                  </a:moveTo>
                  <a:lnTo>
                    <a:pt x="992" y="0"/>
                  </a:lnTo>
                  <a:lnTo>
                    <a:pt x="1011" y="2"/>
                  </a:lnTo>
                  <a:lnTo>
                    <a:pt x="1030" y="7"/>
                  </a:lnTo>
                  <a:lnTo>
                    <a:pt x="1047" y="17"/>
                  </a:lnTo>
                  <a:lnTo>
                    <a:pt x="1062" y="30"/>
                  </a:lnTo>
                  <a:lnTo>
                    <a:pt x="1216" y="187"/>
                  </a:lnTo>
                  <a:lnTo>
                    <a:pt x="1221" y="194"/>
                  </a:lnTo>
                  <a:lnTo>
                    <a:pt x="1228" y="200"/>
                  </a:lnTo>
                  <a:lnTo>
                    <a:pt x="1605" y="591"/>
                  </a:lnTo>
                  <a:lnTo>
                    <a:pt x="1619" y="609"/>
                  </a:lnTo>
                  <a:lnTo>
                    <a:pt x="1628" y="630"/>
                  </a:lnTo>
                  <a:lnTo>
                    <a:pt x="1633" y="650"/>
                  </a:lnTo>
                  <a:lnTo>
                    <a:pt x="1633" y="672"/>
                  </a:lnTo>
                  <a:lnTo>
                    <a:pt x="1627" y="694"/>
                  </a:lnTo>
                  <a:lnTo>
                    <a:pt x="1617" y="713"/>
                  </a:lnTo>
                  <a:lnTo>
                    <a:pt x="1603" y="732"/>
                  </a:lnTo>
                  <a:lnTo>
                    <a:pt x="1585" y="745"/>
                  </a:lnTo>
                  <a:lnTo>
                    <a:pt x="1565" y="755"/>
                  </a:lnTo>
                  <a:lnTo>
                    <a:pt x="1543" y="759"/>
                  </a:lnTo>
                  <a:lnTo>
                    <a:pt x="1522" y="758"/>
                  </a:lnTo>
                  <a:lnTo>
                    <a:pt x="1500" y="754"/>
                  </a:lnTo>
                  <a:lnTo>
                    <a:pt x="1480" y="744"/>
                  </a:lnTo>
                  <a:lnTo>
                    <a:pt x="1463" y="729"/>
                  </a:lnTo>
                  <a:lnTo>
                    <a:pt x="1256" y="515"/>
                  </a:lnTo>
                  <a:lnTo>
                    <a:pt x="1256" y="1606"/>
                  </a:lnTo>
                  <a:lnTo>
                    <a:pt x="1776" y="1606"/>
                  </a:lnTo>
                  <a:lnTo>
                    <a:pt x="1776" y="699"/>
                  </a:lnTo>
                  <a:lnTo>
                    <a:pt x="1777" y="689"/>
                  </a:lnTo>
                  <a:lnTo>
                    <a:pt x="1777" y="685"/>
                  </a:lnTo>
                  <a:lnTo>
                    <a:pt x="1778" y="680"/>
                  </a:lnTo>
                  <a:lnTo>
                    <a:pt x="1779" y="675"/>
                  </a:lnTo>
                  <a:lnTo>
                    <a:pt x="1780" y="671"/>
                  </a:lnTo>
                  <a:lnTo>
                    <a:pt x="1782" y="666"/>
                  </a:lnTo>
                  <a:lnTo>
                    <a:pt x="1784" y="662"/>
                  </a:lnTo>
                  <a:lnTo>
                    <a:pt x="1786" y="658"/>
                  </a:lnTo>
                  <a:lnTo>
                    <a:pt x="1787" y="654"/>
                  </a:lnTo>
                  <a:lnTo>
                    <a:pt x="1789" y="649"/>
                  </a:lnTo>
                  <a:lnTo>
                    <a:pt x="1792" y="646"/>
                  </a:lnTo>
                  <a:lnTo>
                    <a:pt x="1795" y="642"/>
                  </a:lnTo>
                  <a:lnTo>
                    <a:pt x="1798" y="638"/>
                  </a:lnTo>
                  <a:lnTo>
                    <a:pt x="1800" y="634"/>
                  </a:lnTo>
                  <a:lnTo>
                    <a:pt x="1801" y="633"/>
                  </a:lnTo>
                  <a:lnTo>
                    <a:pt x="1938" y="478"/>
                  </a:lnTo>
                  <a:lnTo>
                    <a:pt x="1953" y="464"/>
                  </a:lnTo>
                  <a:lnTo>
                    <a:pt x="1971" y="454"/>
                  </a:lnTo>
                  <a:lnTo>
                    <a:pt x="1990" y="448"/>
                  </a:lnTo>
                  <a:lnTo>
                    <a:pt x="2010" y="444"/>
                  </a:lnTo>
                  <a:lnTo>
                    <a:pt x="2031" y="447"/>
                  </a:lnTo>
                  <a:lnTo>
                    <a:pt x="2050" y="452"/>
                  </a:lnTo>
                  <a:lnTo>
                    <a:pt x="2068" y="462"/>
                  </a:lnTo>
                  <a:lnTo>
                    <a:pt x="2084" y="475"/>
                  </a:lnTo>
                  <a:lnTo>
                    <a:pt x="2665" y="1073"/>
                  </a:lnTo>
                  <a:lnTo>
                    <a:pt x="2677" y="1088"/>
                  </a:lnTo>
                  <a:lnTo>
                    <a:pt x="2686" y="1105"/>
                  </a:lnTo>
                  <a:lnTo>
                    <a:pt x="2691" y="1123"/>
                  </a:lnTo>
                  <a:lnTo>
                    <a:pt x="2693" y="1142"/>
                  </a:lnTo>
                  <a:lnTo>
                    <a:pt x="2693" y="1705"/>
                  </a:lnTo>
                  <a:lnTo>
                    <a:pt x="2691" y="1728"/>
                  </a:lnTo>
                  <a:lnTo>
                    <a:pt x="2683" y="1748"/>
                  </a:lnTo>
                  <a:lnTo>
                    <a:pt x="2671" y="1767"/>
                  </a:lnTo>
                  <a:lnTo>
                    <a:pt x="2656" y="1782"/>
                  </a:lnTo>
                  <a:lnTo>
                    <a:pt x="2638" y="1794"/>
                  </a:lnTo>
                  <a:lnTo>
                    <a:pt x="2617" y="1802"/>
                  </a:lnTo>
                  <a:lnTo>
                    <a:pt x="2594" y="1804"/>
                  </a:lnTo>
                  <a:lnTo>
                    <a:pt x="1157" y="1804"/>
                  </a:lnTo>
                  <a:lnTo>
                    <a:pt x="1151" y="1804"/>
                  </a:lnTo>
                  <a:lnTo>
                    <a:pt x="1144" y="1804"/>
                  </a:lnTo>
                  <a:lnTo>
                    <a:pt x="100" y="1804"/>
                  </a:lnTo>
                  <a:lnTo>
                    <a:pt x="77" y="1802"/>
                  </a:lnTo>
                  <a:lnTo>
                    <a:pt x="55" y="1794"/>
                  </a:lnTo>
                  <a:lnTo>
                    <a:pt x="37" y="1782"/>
                  </a:lnTo>
                  <a:lnTo>
                    <a:pt x="21" y="1767"/>
                  </a:lnTo>
                  <a:lnTo>
                    <a:pt x="11" y="1748"/>
                  </a:lnTo>
                  <a:lnTo>
                    <a:pt x="3" y="1728"/>
                  </a:lnTo>
                  <a:lnTo>
                    <a:pt x="0" y="1705"/>
                  </a:lnTo>
                  <a:lnTo>
                    <a:pt x="3" y="1682"/>
                  </a:lnTo>
                  <a:lnTo>
                    <a:pt x="11" y="1661"/>
                  </a:lnTo>
                  <a:lnTo>
                    <a:pt x="21" y="1643"/>
                  </a:lnTo>
                  <a:lnTo>
                    <a:pt x="37" y="1628"/>
                  </a:lnTo>
                  <a:lnTo>
                    <a:pt x="55" y="1616"/>
                  </a:lnTo>
                  <a:lnTo>
                    <a:pt x="77" y="1608"/>
                  </a:lnTo>
                  <a:lnTo>
                    <a:pt x="100" y="1606"/>
                  </a:lnTo>
                  <a:lnTo>
                    <a:pt x="327" y="1606"/>
                  </a:lnTo>
                  <a:lnTo>
                    <a:pt x="327" y="412"/>
                  </a:lnTo>
                  <a:lnTo>
                    <a:pt x="327" y="405"/>
                  </a:lnTo>
                  <a:lnTo>
                    <a:pt x="327" y="399"/>
                  </a:lnTo>
                  <a:lnTo>
                    <a:pt x="328" y="395"/>
                  </a:lnTo>
                  <a:lnTo>
                    <a:pt x="329" y="389"/>
                  </a:lnTo>
                  <a:lnTo>
                    <a:pt x="330" y="383"/>
                  </a:lnTo>
                  <a:lnTo>
                    <a:pt x="331" y="382"/>
                  </a:lnTo>
                  <a:lnTo>
                    <a:pt x="334" y="377"/>
                  </a:lnTo>
                  <a:lnTo>
                    <a:pt x="336" y="370"/>
                  </a:lnTo>
                  <a:lnTo>
                    <a:pt x="337" y="368"/>
                  </a:lnTo>
                  <a:lnTo>
                    <a:pt x="339" y="363"/>
                  </a:lnTo>
                  <a:lnTo>
                    <a:pt x="342" y="358"/>
                  </a:lnTo>
                  <a:lnTo>
                    <a:pt x="343" y="357"/>
                  </a:lnTo>
                  <a:lnTo>
                    <a:pt x="347" y="352"/>
                  </a:lnTo>
                  <a:lnTo>
                    <a:pt x="351" y="346"/>
                  </a:lnTo>
                  <a:lnTo>
                    <a:pt x="353" y="344"/>
                  </a:lnTo>
                  <a:lnTo>
                    <a:pt x="361" y="336"/>
                  </a:lnTo>
                  <a:lnTo>
                    <a:pt x="362" y="335"/>
                  </a:lnTo>
                  <a:lnTo>
                    <a:pt x="367" y="331"/>
                  </a:lnTo>
                  <a:lnTo>
                    <a:pt x="373" y="328"/>
                  </a:lnTo>
                  <a:lnTo>
                    <a:pt x="375" y="327"/>
                  </a:lnTo>
                  <a:lnTo>
                    <a:pt x="387" y="320"/>
                  </a:lnTo>
                  <a:lnTo>
                    <a:pt x="400" y="316"/>
                  </a:lnTo>
                  <a:lnTo>
                    <a:pt x="402" y="316"/>
                  </a:lnTo>
                  <a:lnTo>
                    <a:pt x="408" y="314"/>
                  </a:lnTo>
                  <a:lnTo>
                    <a:pt x="414" y="314"/>
                  </a:lnTo>
                  <a:lnTo>
                    <a:pt x="415" y="313"/>
                  </a:lnTo>
                  <a:lnTo>
                    <a:pt x="426" y="313"/>
                  </a:lnTo>
                  <a:lnTo>
                    <a:pt x="428" y="313"/>
                  </a:lnTo>
                  <a:lnTo>
                    <a:pt x="432" y="313"/>
                  </a:lnTo>
                  <a:lnTo>
                    <a:pt x="441" y="314"/>
                  </a:lnTo>
                  <a:lnTo>
                    <a:pt x="445" y="314"/>
                  </a:lnTo>
                  <a:lnTo>
                    <a:pt x="451" y="316"/>
                  </a:lnTo>
                  <a:lnTo>
                    <a:pt x="457" y="317"/>
                  </a:lnTo>
                  <a:lnTo>
                    <a:pt x="459" y="318"/>
                  </a:lnTo>
                  <a:lnTo>
                    <a:pt x="470" y="322"/>
                  </a:lnTo>
                  <a:lnTo>
                    <a:pt x="472" y="323"/>
                  </a:lnTo>
                  <a:lnTo>
                    <a:pt x="477" y="327"/>
                  </a:lnTo>
                  <a:lnTo>
                    <a:pt x="483" y="330"/>
                  </a:lnTo>
                  <a:lnTo>
                    <a:pt x="484" y="331"/>
                  </a:lnTo>
                  <a:lnTo>
                    <a:pt x="494" y="339"/>
                  </a:lnTo>
                  <a:lnTo>
                    <a:pt x="495" y="340"/>
                  </a:lnTo>
                  <a:lnTo>
                    <a:pt x="565" y="407"/>
                  </a:lnTo>
                  <a:lnTo>
                    <a:pt x="919" y="31"/>
                  </a:lnTo>
                  <a:lnTo>
                    <a:pt x="934" y="18"/>
                  </a:lnTo>
                  <a:lnTo>
                    <a:pt x="952" y="9"/>
                  </a:lnTo>
                  <a:lnTo>
                    <a:pt x="971" y="2"/>
                  </a:lnTo>
                  <a:lnTo>
                    <a:pt x="9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81"/>
            <p:cNvSpPr>
              <a:spLocks noEditPoints="1"/>
            </p:cNvSpPr>
            <p:nvPr/>
          </p:nvSpPr>
          <p:spPr bwMode="auto">
            <a:xfrm>
              <a:off x="3479800" y="4270375"/>
              <a:ext cx="561975" cy="330200"/>
            </a:xfrm>
            <a:custGeom>
              <a:avLst/>
              <a:gdLst>
                <a:gd name="T0" fmla="*/ 3010 w 3544"/>
                <a:gd name="T1" fmla="*/ 1756 h 2076"/>
                <a:gd name="T2" fmla="*/ 3227 w 3544"/>
                <a:gd name="T3" fmla="*/ 1540 h 2076"/>
                <a:gd name="T4" fmla="*/ 128 w 3544"/>
                <a:gd name="T5" fmla="*/ 4 h 2076"/>
                <a:gd name="T6" fmla="*/ 167 w 3544"/>
                <a:gd name="T7" fmla="*/ 27 h 2076"/>
                <a:gd name="T8" fmla="*/ 1272 w 3544"/>
                <a:gd name="T9" fmla="*/ 365 h 2076"/>
                <a:gd name="T10" fmla="*/ 1304 w 3544"/>
                <a:gd name="T11" fmla="*/ 342 h 2076"/>
                <a:gd name="T12" fmla="*/ 1344 w 3544"/>
                <a:gd name="T13" fmla="*/ 335 h 2076"/>
                <a:gd name="T14" fmla="*/ 1383 w 3544"/>
                <a:gd name="T15" fmla="*/ 342 h 2076"/>
                <a:gd name="T16" fmla="*/ 1415 w 3544"/>
                <a:gd name="T17" fmla="*/ 364 h 2076"/>
                <a:gd name="T18" fmla="*/ 2289 w 3544"/>
                <a:gd name="T19" fmla="*/ 811 h 2076"/>
                <a:gd name="T20" fmla="*/ 2322 w 3544"/>
                <a:gd name="T21" fmla="*/ 786 h 2076"/>
                <a:gd name="T22" fmla="*/ 2362 w 3544"/>
                <a:gd name="T23" fmla="*/ 777 h 2076"/>
                <a:gd name="T24" fmla="*/ 2401 w 3544"/>
                <a:gd name="T25" fmla="*/ 785 h 2076"/>
                <a:gd name="T26" fmla="*/ 2435 w 3544"/>
                <a:gd name="T27" fmla="*/ 806 h 2076"/>
                <a:gd name="T28" fmla="*/ 3207 w 3544"/>
                <a:gd name="T29" fmla="*/ 1278 h 2076"/>
                <a:gd name="T30" fmla="*/ 3242 w 3544"/>
                <a:gd name="T31" fmla="*/ 1255 h 2076"/>
                <a:gd name="T32" fmla="*/ 3282 w 3544"/>
                <a:gd name="T33" fmla="*/ 1249 h 2076"/>
                <a:gd name="T34" fmla="*/ 3322 w 3544"/>
                <a:gd name="T35" fmla="*/ 1260 h 2076"/>
                <a:gd name="T36" fmla="*/ 3355 w 3544"/>
                <a:gd name="T37" fmla="*/ 1286 h 2076"/>
                <a:gd name="T38" fmla="*/ 3374 w 3544"/>
                <a:gd name="T39" fmla="*/ 1322 h 2076"/>
                <a:gd name="T40" fmla="*/ 3544 w 3544"/>
                <a:gd name="T41" fmla="*/ 1971 h 2076"/>
                <a:gd name="T42" fmla="*/ 3539 w 3544"/>
                <a:gd name="T43" fmla="*/ 2011 h 2076"/>
                <a:gd name="T44" fmla="*/ 3516 w 3544"/>
                <a:gd name="T45" fmla="*/ 2046 h 2076"/>
                <a:gd name="T46" fmla="*/ 3483 w 3544"/>
                <a:gd name="T47" fmla="*/ 2068 h 2076"/>
                <a:gd name="T48" fmla="*/ 3445 w 3544"/>
                <a:gd name="T49" fmla="*/ 2076 h 2076"/>
                <a:gd name="T50" fmla="*/ 2793 w 3544"/>
                <a:gd name="T51" fmla="*/ 1903 h 2076"/>
                <a:gd name="T52" fmla="*/ 2756 w 3544"/>
                <a:gd name="T53" fmla="*/ 1885 h 2076"/>
                <a:gd name="T54" fmla="*/ 2731 w 3544"/>
                <a:gd name="T55" fmla="*/ 1853 h 2076"/>
                <a:gd name="T56" fmla="*/ 2720 w 3544"/>
                <a:gd name="T57" fmla="*/ 1813 h 2076"/>
                <a:gd name="T58" fmla="*/ 2726 w 3544"/>
                <a:gd name="T59" fmla="*/ 1772 h 2076"/>
                <a:gd name="T60" fmla="*/ 2748 w 3544"/>
                <a:gd name="T61" fmla="*/ 1738 h 2076"/>
                <a:gd name="T62" fmla="*/ 2367 w 3544"/>
                <a:gd name="T63" fmla="*/ 1022 h 2076"/>
                <a:gd name="T64" fmla="*/ 2142 w 3544"/>
                <a:gd name="T65" fmla="*/ 1273 h 2076"/>
                <a:gd name="T66" fmla="*/ 2106 w 3544"/>
                <a:gd name="T67" fmla="*/ 1289 h 2076"/>
                <a:gd name="T68" fmla="*/ 2065 w 3544"/>
                <a:gd name="T69" fmla="*/ 1290 h 2076"/>
                <a:gd name="T70" fmla="*/ 2028 w 3544"/>
                <a:gd name="T71" fmla="*/ 1275 h 2076"/>
                <a:gd name="T72" fmla="*/ 1346 w 3544"/>
                <a:gd name="T73" fmla="*/ 578 h 2076"/>
                <a:gd name="T74" fmla="*/ 977 w 3544"/>
                <a:gd name="T75" fmla="*/ 966 h 2076"/>
                <a:gd name="T76" fmla="*/ 942 w 3544"/>
                <a:gd name="T77" fmla="*/ 982 h 2076"/>
                <a:gd name="T78" fmla="*/ 903 w 3544"/>
                <a:gd name="T79" fmla="*/ 983 h 2076"/>
                <a:gd name="T80" fmla="*/ 867 w 3544"/>
                <a:gd name="T81" fmla="*/ 970 h 2076"/>
                <a:gd name="T82" fmla="*/ 29 w 3544"/>
                <a:gd name="T83" fmla="*/ 171 h 2076"/>
                <a:gd name="T84" fmla="*/ 6 w 3544"/>
                <a:gd name="T85" fmla="*/ 134 h 2076"/>
                <a:gd name="T86" fmla="*/ 0 w 3544"/>
                <a:gd name="T87" fmla="*/ 91 h 2076"/>
                <a:gd name="T88" fmla="*/ 13 w 3544"/>
                <a:gd name="T89" fmla="*/ 49 h 2076"/>
                <a:gd name="T90" fmla="*/ 45 w 3544"/>
                <a:gd name="T91" fmla="*/ 16 h 2076"/>
                <a:gd name="T92" fmla="*/ 85 w 3544"/>
                <a:gd name="T93" fmla="*/ 1 h 2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44" h="2076">
                  <a:moveTo>
                    <a:pt x="3227" y="1540"/>
                  </a:moveTo>
                  <a:lnTo>
                    <a:pt x="3010" y="1756"/>
                  </a:lnTo>
                  <a:lnTo>
                    <a:pt x="3305" y="1835"/>
                  </a:lnTo>
                  <a:lnTo>
                    <a:pt x="3227" y="1540"/>
                  </a:lnTo>
                  <a:close/>
                  <a:moveTo>
                    <a:pt x="107" y="0"/>
                  </a:moveTo>
                  <a:lnTo>
                    <a:pt x="128" y="4"/>
                  </a:lnTo>
                  <a:lnTo>
                    <a:pt x="149" y="14"/>
                  </a:lnTo>
                  <a:lnTo>
                    <a:pt x="167" y="27"/>
                  </a:lnTo>
                  <a:lnTo>
                    <a:pt x="916" y="744"/>
                  </a:lnTo>
                  <a:lnTo>
                    <a:pt x="1272" y="365"/>
                  </a:lnTo>
                  <a:lnTo>
                    <a:pt x="1287" y="352"/>
                  </a:lnTo>
                  <a:lnTo>
                    <a:pt x="1304" y="342"/>
                  </a:lnTo>
                  <a:lnTo>
                    <a:pt x="1324" y="337"/>
                  </a:lnTo>
                  <a:lnTo>
                    <a:pt x="1344" y="335"/>
                  </a:lnTo>
                  <a:lnTo>
                    <a:pt x="1363" y="336"/>
                  </a:lnTo>
                  <a:lnTo>
                    <a:pt x="1383" y="342"/>
                  </a:lnTo>
                  <a:lnTo>
                    <a:pt x="1400" y="351"/>
                  </a:lnTo>
                  <a:lnTo>
                    <a:pt x="1415" y="364"/>
                  </a:lnTo>
                  <a:lnTo>
                    <a:pt x="2080" y="1046"/>
                  </a:lnTo>
                  <a:lnTo>
                    <a:pt x="2289" y="811"/>
                  </a:lnTo>
                  <a:lnTo>
                    <a:pt x="2304" y="796"/>
                  </a:lnTo>
                  <a:lnTo>
                    <a:pt x="2322" y="786"/>
                  </a:lnTo>
                  <a:lnTo>
                    <a:pt x="2341" y="779"/>
                  </a:lnTo>
                  <a:lnTo>
                    <a:pt x="2362" y="777"/>
                  </a:lnTo>
                  <a:lnTo>
                    <a:pt x="2381" y="778"/>
                  </a:lnTo>
                  <a:lnTo>
                    <a:pt x="2401" y="785"/>
                  </a:lnTo>
                  <a:lnTo>
                    <a:pt x="2420" y="793"/>
                  </a:lnTo>
                  <a:lnTo>
                    <a:pt x="2435" y="806"/>
                  </a:lnTo>
                  <a:lnTo>
                    <a:pt x="3047" y="1438"/>
                  </a:lnTo>
                  <a:lnTo>
                    <a:pt x="3207" y="1278"/>
                  </a:lnTo>
                  <a:lnTo>
                    <a:pt x="3223" y="1264"/>
                  </a:lnTo>
                  <a:lnTo>
                    <a:pt x="3242" y="1255"/>
                  </a:lnTo>
                  <a:lnTo>
                    <a:pt x="3263" y="1250"/>
                  </a:lnTo>
                  <a:lnTo>
                    <a:pt x="3282" y="1249"/>
                  </a:lnTo>
                  <a:lnTo>
                    <a:pt x="3303" y="1252"/>
                  </a:lnTo>
                  <a:lnTo>
                    <a:pt x="3322" y="1260"/>
                  </a:lnTo>
                  <a:lnTo>
                    <a:pt x="3340" y="1270"/>
                  </a:lnTo>
                  <a:lnTo>
                    <a:pt x="3355" y="1286"/>
                  </a:lnTo>
                  <a:lnTo>
                    <a:pt x="3366" y="1303"/>
                  </a:lnTo>
                  <a:lnTo>
                    <a:pt x="3374" y="1322"/>
                  </a:lnTo>
                  <a:lnTo>
                    <a:pt x="3541" y="1950"/>
                  </a:lnTo>
                  <a:lnTo>
                    <a:pt x="3544" y="1971"/>
                  </a:lnTo>
                  <a:lnTo>
                    <a:pt x="3543" y="1992"/>
                  </a:lnTo>
                  <a:lnTo>
                    <a:pt x="3539" y="2011"/>
                  </a:lnTo>
                  <a:lnTo>
                    <a:pt x="3529" y="2030"/>
                  </a:lnTo>
                  <a:lnTo>
                    <a:pt x="3516" y="2046"/>
                  </a:lnTo>
                  <a:lnTo>
                    <a:pt x="3501" y="2058"/>
                  </a:lnTo>
                  <a:lnTo>
                    <a:pt x="3483" y="2068"/>
                  </a:lnTo>
                  <a:lnTo>
                    <a:pt x="3465" y="2073"/>
                  </a:lnTo>
                  <a:lnTo>
                    <a:pt x="3445" y="2076"/>
                  </a:lnTo>
                  <a:lnTo>
                    <a:pt x="3420" y="2072"/>
                  </a:lnTo>
                  <a:lnTo>
                    <a:pt x="2793" y="1903"/>
                  </a:lnTo>
                  <a:lnTo>
                    <a:pt x="2773" y="1896"/>
                  </a:lnTo>
                  <a:lnTo>
                    <a:pt x="2756" y="1885"/>
                  </a:lnTo>
                  <a:lnTo>
                    <a:pt x="2742" y="1871"/>
                  </a:lnTo>
                  <a:lnTo>
                    <a:pt x="2731" y="1853"/>
                  </a:lnTo>
                  <a:lnTo>
                    <a:pt x="2723" y="1834"/>
                  </a:lnTo>
                  <a:lnTo>
                    <a:pt x="2720" y="1813"/>
                  </a:lnTo>
                  <a:lnTo>
                    <a:pt x="2721" y="1792"/>
                  </a:lnTo>
                  <a:lnTo>
                    <a:pt x="2726" y="1772"/>
                  </a:lnTo>
                  <a:lnTo>
                    <a:pt x="2735" y="1754"/>
                  </a:lnTo>
                  <a:lnTo>
                    <a:pt x="2748" y="1738"/>
                  </a:lnTo>
                  <a:lnTo>
                    <a:pt x="2907" y="1579"/>
                  </a:lnTo>
                  <a:lnTo>
                    <a:pt x="2367" y="1022"/>
                  </a:lnTo>
                  <a:lnTo>
                    <a:pt x="2157" y="1258"/>
                  </a:lnTo>
                  <a:lnTo>
                    <a:pt x="2142" y="1273"/>
                  </a:lnTo>
                  <a:lnTo>
                    <a:pt x="2125" y="1282"/>
                  </a:lnTo>
                  <a:lnTo>
                    <a:pt x="2106" y="1289"/>
                  </a:lnTo>
                  <a:lnTo>
                    <a:pt x="2086" y="1292"/>
                  </a:lnTo>
                  <a:lnTo>
                    <a:pt x="2065" y="1290"/>
                  </a:lnTo>
                  <a:lnTo>
                    <a:pt x="2046" y="1285"/>
                  </a:lnTo>
                  <a:lnTo>
                    <a:pt x="2028" y="1275"/>
                  </a:lnTo>
                  <a:lnTo>
                    <a:pt x="2013" y="1262"/>
                  </a:lnTo>
                  <a:lnTo>
                    <a:pt x="1346" y="578"/>
                  </a:lnTo>
                  <a:lnTo>
                    <a:pt x="992" y="953"/>
                  </a:lnTo>
                  <a:lnTo>
                    <a:pt x="977" y="966"/>
                  </a:lnTo>
                  <a:lnTo>
                    <a:pt x="961" y="976"/>
                  </a:lnTo>
                  <a:lnTo>
                    <a:pt x="942" y="982"/>
                  </a:lnTo>
                  <a:lnTo>
                    <a:pt x="923" y="985"/>
                  </a:lnTo>
                  <a:lnTo>
                    <a:pt x="903" y="983"/>
                  </a:lnTo>
                  <a:lnTo>
                    <a:pt x="885" y="978"/>
                  </a:lnTo>
                  <a:lnTo>
                    <a:pt x="867" y="970"/>
                  </a:lnTo>
                  <a:lnTo>
                    <a:pt x="851" y="957"/>
                  </a:lnTo>
                  <a:lnTo>
                    <a:pt x="29" y="171"/>
                  </a:lnTo>
                  <a:lnTo>
                    <a:pt x="15" y="154"/>
                  </a:lnTo>
                  <a:lnTo>
                    <a:pt x="6" y="134"/>
                  </a:lnTo>
                  <a:lnTo>
                    <a:pt x="0" y="112"/>
                  </a:lnTo>
                  <a:lnTo>
                    <a:pt x="0" y="91"/>
                  </a:lnTo>
                  <a:lnTo>
                    <a:pt x="3" y="70"/>
                  </a:lnTo>
                  <a:lnTo>
                    <a:pt x="13" y="49"/>
                  </a:lnTo>
                  <a:lnTo>
                    <a:pt x="26" y="31"/>
                  </a:lnTo>
                  <a:lnTo>
                    <a:pt x="45" y="16"/>
                  </a:lnTo>
                  <a:lnTo>
                    <a:pt x="64" y="7"/>
                  </a:lnTo>
                  <a:lnTo>
                    <a:pt x="85" y="1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26" name="Freeform 88"/>
          <p:cNvSpPr>
            <a:spLocks noEditPoints="1"/>
          </p:cNvSpPr>
          <p:nvPr/>
        </p:nvSpPr>
        <p:spPr bwMode="auto">
          <a:xfrm>
            <a:off x="5697097" y="3271380"/>
            <a:ext cx="568325" cy="479425"/>
          </a:xfrm>
          <a:custGeom>
            <a:avLst/>
            <a:gdLst>
              <a:gd name="T0" fmla="*/ 2185 w 3580"/>
              <a:gd name="T1" fmla="*/ 2837 h 3025"/>
              <a:gd name="T2" fmla="*/ 2603 w 3580"/>
              <a:gd name="T3" fmla="*/ 1608 h 3025"/>
              <a:gd name="T4" fmla="*/ 1580 w 3580"/>
              <a:gd name="T5" fmla="*/ 1136 h 3025"/>
              <a:gd name="T6" fmla="*/ 1997 w 3580"/>
              <a:gd name="T7" fmla="*/ 2837 h 3025"/>
              <a:gd name="T8" fmla="*/ 1580 w 3580"/>
              <a:gd name="T9" fmla="*/ 1136 h 3025"/>
              <a:gd name="T10" fmla="*/ 974 w 3580"/>
              <a:gd name="T11" fmla="*/ 2836 h 3025"/>
              <a:gd name="T12" fmla="*/ 1391 w 3580"/>
              <a:gd name="T13" fmla="*/ 662 h 3025"/>
              <a:gd name="T14" fmla="*/ 271 w 3580"/>
              <a:gd name="T15" fmla="*/ 0 h 3025"/>
              <a:gd name="T16" fmla="*/ 902 w 3580"/>
              <a:gd name="T17" fmla="*/ 4 h 3025"/>
              <a:gd name="T18" fmla="*/ 943 w 3580"/>
              <a:gd name="T19" fmla="*/ 29 h 3025"/>
              <a:gd name="T20" fmla="*/ 968 w 3580"/>
              <a:gd name="T21" fmla="*/ 70 h 3025"/>
              <a:gd name="T22" fmla="*/ 971 w 3580"/>
              <a:gd name="T23" fmla="*/ 474 h 3025"/>
              <a:gd name="T24" fmla="*/ 1510 w 3580"/>
              <a:gd name="T25" fmla="*/ 477 h 3025"/>
              <a:gd name="T26" fmla="*/ 1552 w 3580"/>
              <a:gd name="T27" fmla="*/ 501 h 3025"/>
              <a:gd name="T28" fmla="*/ 1576 w 3580"/>
              <a:gd name="T29" fmla="*/ 542 h 3025"/>
              <a:gd name="T30" fmla="*/ 1580 w 3580"/>
              <a:gd name="T31" fmla="*/ 946 h 3025"/>
              <a:gd name="T32" fmla="*/ 2117 w 3580"/>
              <a:gd name="T33" fmla="*/ 949 h 3025"/>
              <a:gd name="T34" fmla="*/ 2158 w 3580"/>
              <a:gd name="T35" fmla="*/ 975 h 3025"/>
              <a:gd name="T36" fmla="*/ 2182 w 3580"/>
              <a:gd name="T37" fmla="*/ 1016 h 3025"/>
              <a:gd name="T38" fmla="*/ 2185 w 3580"/>
              <a:gd name="T39" fmla="*/ 1420 h 3025"/>
              <a:gd name="T40" fmla="*/ 2722 w 3580"/>
              <a:gd name="T41" fmla="*/ 1423 h 3025"/>
              <a:gd name="T42" fmla="*/ 2763 w 3580"/>
              <a:gd name="T43" fmla="*/ 1447 h 3025"/>
              <a:gd name="T44" fmla="*/ 2787 w 3580"/>
              <a:gd name="T45" fmla="*/ 1488 h 3025"/>
              <a:gd name="T46" fmla="*/ 2791 w 3580"/>
              <a:gd name="T47" fmla="*/ 1892 h 3025"/>
              <a:gd name="T48" fmla="*/ 3334 w 3580"/>
              <a:gd name="T49" fmla="*/ 1895 h 3025"/>
              <a:gd name="T50" fmla="*/ 3376 w 3580"/>
              <a:gd name="T51" fmla="*/ 1920 h 3025"/>
              <a:gd name="T52" fmla="*/ 3400 w 3580"/>
              <a:gd name="T53" fmla="*/ 1962 h 3025"/>
              <a:gd name="T54" fmla="*/ 3400 w 3580"/>
              <a:gd name="T55" fmla="*/ 2012 h 3025"/>
              <a:gd name="T56" fmla="*/ 3376 w 3580"/>
              <a:gd name="T57" fmla="*/ 2053 h 3025"/>
              <a:gd name="T58" fmla="*/ 3334 w 3580"/>
              <a:gd name="T59" fmla="*/ 2078 h 3025"/>
              <a:gd name="T60" fmla="*/ 2798 w 3580"/>
              <a:gd name="T61" fmla="*/ 2081 h 3025"/>
              <a:gd name="T62" fmla="*/ 3214 w 3580"/>
              <a:gd name="T63" fmla="*/ 2837 h 3025"/>
              <a:gd name="T64" fmla="*/ 3219 w 3580"/>
              <a:gd name="T65" fmla="*/ 2433 h 3025"/>
              <a:gd name="T66" fmla="*/ 3243 w 3580"/>
              <a:gd name="T67" fmla="*/ 2392 h 3025"/>
              <a:gd name="T68" fmla="*/ 3284 w 3580"/>
              <a:gd name="T69" fmla="*/ 2367 h 3025"/>
              <a:gd name="T70" fmla="*/ 3334 w 3580"/>
              <a:gd name="T71" fmla="*/ 2367 h 3025"/>
              <a:gd name="T72" fmla="*/ 3376 w 3580"/>
              <a:gd name="T73" fmla="*/ 2392 h 3025"/>
              <a:gd name="T74" fmla="*/ 3400 w 3580"/>
              <a:gd name="T75" fmla="*/ 2433 h 3025"/>
              <a:gd name="T76" fmla="*/ 3403 w 3580"/>
              <a:gd name="T77" fmla="*/ 2837 h 3025"/>
              <a:gd name="T78" fmla="*/ 3511 w 3580"/>
              <a:gd name="T79" fmla="*/ 2840 h 3025"/>
              <a:gd name="T80" fmla="*/ 3553 w 3580"/>
              <a:gd name="T81" fmla="*/ 2864 h 3025"/>
              <a:gd name="T82" fmla="*/ 3577 w 3580"/>
              <a:gd name="T83" fmla="*/ 2905 h 3025"/>
              <a:gd name="T84" fmla="*/ 3577 w 3580"/>
              <a:gd name="T85" fmla="*/ 2955 h 3025"/>
              <a:gd name="T86" fmla="*/ 3553 w 3580"/>
              <a:gd name="T87" fmla="*/ 2998 h 3025"/>
              <a:gd name="T88" fmla="*/ 3511 w 3580"/>
              <a:gd name="T89" fmla="*/ 3022 h 3025"/>
              <a:gd name="T90" fmla="*/ 94 w 3580"/>
              <a:gd name="T91" fmla="*/ 3025 h 3025"/>
              <a:gd name="T92" fmla="*/ 47 w 3580"/>
              <a:gd name="T93" fmla="*/ 3012 h 3025"/>
              <a:gd name="T94" fmla="*/ 13 w 3580"/>
              <a:gd name="T95" fmla="*/ 2978 h 3025"/>
              <a:gd name="T96" fmla="*/ 0 w 3580"/>
              <a:gd name="T97" fmla="*/ 2930 h 3025"/>
              <a:gd name="T98" fmla="*/ 13 w 3580"/>
              <a:gd name="T99" fmla="*/ 2884 h 3025"/>
              <a:gd name="T100" fmla="*/ 47 w 3580"/>
              <a:gd name="T101" fmla="*/ 2849 h 3025"/>
              <a:gd name="T102" fmla="*/ 94 w 3580"/>
              <a:gd name="T103" fmla="*/ 2837 h 3025"/>
              <a:gd name="T104" fmla="*/ 782 w 3580"/>
              <a:gd name="T105" fmla="*/ 190 h 3025"/>
              <a:gd name="T106" fmla="*/ 366 w 3580"/>
              <a:gd name="T107" fmla="*/ 2302 h 3025"/>
              <a:gd name="T108" fmla="*/ 353 w 3580"/>
              <a:gd name="T109" fmla="*/ 2350 h 3025"/>
              <a:gd name="T110" fmla="*/ 319 w 3580"/>
              <a:gd name="T111" fmla="*/ 2384 h 3025"/>
              <a:gd name="T112" fmla="*/ 271 w 3580"/>
              <a:gd name="T113" fmla="*/ 2397 h 3025"/>
              <a:gd name="T114" fmla="*/ 223 w 3580"/>
              <a:gd name="T115" fmla="*/ 2384 h 3025"/>
              <a:gd name="T116" fmla="*/ 190 w 3580"/>
              <a:gd name="T117" fmla="*/ 2350 h 3025"/>
              <a:gd name="T118" fmla="*/ 177 w 3580"/>
              <a:gd name="T119" fmla="*/ 2302 h 3025"/>
              <a:gd name="T120" fmla="*/ 180 w 3580"/>
              <a:gd name="T121" fmla="*/ 70 h 3025"/>
              <a:gd name="T122" fmla="*/ 204 w 3580"/>
              <a:gd name="T123" fmla="*/ 29 h 3025"/>
              <a:gd name="T124" fmla="*/ 246 w 3580"/>
              <a:gd name="T125" fmla="*/ 4 h 30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80" h="3025">
                <a:moveTo>
                  <a:pt x="2185" y="1608"/>
                </a:moveTo>
                <a:lnTo>
                  <a:pt x="2185" y="2837"/>
                </a:lnTo>
                <a:lnTo>
                  <a:pt x="2603" y="2837"/>
                </a:lnTo>
                <a:lnTo>
                  <a:pt x="2603" y="1608"/>
                </a:lnTo>
                <a:lnTo>
                  <a:pt x="2185" y="1608"/>
                </a:lnTo>
                <a:close/>
                <a:moveTo>
                  <a:pt x="1580" y="1136"/>
                </a:moveTo>
                <a:lnTo>
                  <a:pt x="1580" y="2837"/>
                </a:lnTo>
                <a:lnTo>
                  <a:pt x="1997" y="2837"/>
                </a:lnTo>
                <a:lnTo>
                  <a:pt x="1997" y="1136"/>
                </a:lnTo>
                <a:lnTo>
                  <a:pt x="1580" y="1136"/>
                </a:lnTo>
                <a:close/>
                <a:moveTo>
                  <a:pt x="974" y="662"/>
                </a:moveTo>
                <a:lnTo>
                  <a:pt x="974" y="2836"/>
                </a:lnTo>
                <a:lnTo>
                  <a:pt x="1391" y="2836"/>
                </a:lnTo>
                <a:lnTo>
                  <a:pt x="1391" y="662"/>
                </a:lnTo>
                <a:lnTo>
                  <a:pt x="974" y="662"/>
                </a:lnTo>
                <a:close/>
                <a:moveTo>
                  <a:pt x="271" y="0"/>
                </a:moveTo>
                <a:lnTo>
                  <a:pt x="877" y="0"/>
                </a:lnTo>
                <a:lnTo>
                  <a:pt x="902" y="4"/>
                </a:lnTo>
                <a:lnTo>
                  <a:pt x="924" y="14"/>
                </a:lnTo>
                <a:lnTo>
                  <a:pt x="943" y="29"/>
                </a:lnTo>
                <a:lnTo>
                  <a:pt x="958" y="47"/>
                </a:lnTo>
                <a:lnTo>
                  <a:pt x="968" y="70"/>
                </a:lnTo>
                <a:lnTo>
                  <a:pt x="971" y="95"/>
                </a:lnTo>
                <a:lnTo>
                  <a:pt x="971" y="474"/>
                </a:lnTo>
                <a:lnTo>
                  <a:pt x="1485" y="474"/>
                </a:lnTo>
                <a:lnTo>
                  <a:pt x="1510" y="477"/>
                </a:lnTo>
                <a:lnTo>
                  <a:pt x="1533" y="487"/>
                </a:lnTo>
                <a:lnTo>
                  <a:pt x="1552" y="501"/>
                </a:lnTo>
                <a:lnTo>
                  <a:pt x="1567" y="521"/>
                </a:lnTo>
                <a:lnTo>
                  <a:pt x="1576" y="542"/>
                </a:lnTo>
                <a:lnTo>
                  <a:pt x="1580" y="569"/>
                </a:lnTo>
                <a:lnTo>
                  <a:pt x="1580" y="946"/>
                </a:lnTo>
                <a:lnTo>
                  <a:pt x="2091" y="946"/>
                </a:lnTo>
                <a:lnTo>
                  <a:pt x="2117" y="949"/>
                </a:lnTo>
                <a:lnTo>
                  <a:pt x="2138" y="959"/>
                </a:lnTo>
                <a:lnTo>
                  <a:pt x="2158" y="975"/>
                </a:lnTo>
                <a:lnTo>
                  <a:pt x="2172" y="993"/>
                </a:lnTo>
                <a:lnTo>
                  <a:pt x="2182" y="1016"/>
                </a:lnTo>
                <a:lnTo>
                  <a:pt x="2185" y="1041"/>
                </a:lnTo>
                <a:lnTo>
                  <a:pt x="2185" y="1420"/>
                </a:lnTo>
                <a:lnTo>
                  <a:pt x="2697" y="1420"/>
                </a:lnTo>
                <a:lnTo>
                  <a:pt x="2722" y="1423"/>
                </a:lnTo>
                <a:lnTo>
                  <a:pt x="2745" y="1433"/>
                </a:lnTo>
                <a:lnTo>
                  <a:pt x="2763" y="1447"/>
                </a:lnTo>
                <a:lnTo>
                  <a:pt x="2778" y="1466"/>
                </a:lnTo>
                <a:lnTo>
                  <a:pt x="2787" y="1488"/>
                </a:lnTo>
                <a:lnTo>
                  <a:pt x="2791" y="1513"/>
                </a:lnTo>
                <a:lnTo>
                  <a:pt x="2791" y="1892"/>
                </a:lnTo>
                <a:lnTo>
                  <a:pt x="3309" y="1892"/>
                </a:lnTo>
                <a:lnTo>
                  <a:pt x="3334" y="1895"/>
                </a:lnTo>
                <a:lnTo>
                  <a:pt x="3357" y="1905"/>
                </a:lnTo>
                <a:lnTo>
                  <a:pt x="3376" y="1920"/>
                </a:lnTo>
                <a:lnTo>
                  <a:pt x="3390" y="1939"/>
                </a:lnTo>
                <a:lnTo>
                  <a:pt x="3400" y="1962"/>
                </a:lnTo>
                <a:lnTo>
                  <a:pt x="3403" y="1987"/>
                </a:lnTo>
                <a:lnTo>
                  <a:pt x="3400" y="2012"/>
                </a:lnTo>
                <a:lnTo>
                  <a:pt x="3390" y="2035"/>
                </a:lnTo>
                <a:lnTo>
                  <a:pt x="3376" y="2053"/>
                </a:lnTo>
                <a:lnTo>
                  <a:pt x="3357" y="2068"/>
                </a:lnTo>
                <a:lnTo>
                  <a:pt x="3334" y="2078"/>
                </a:lnTo>
                <a:lnTo>
                  <a:pt x="3309" y="2081"/>
                </a:lnTo>
                <a:lnTo>
                  <a:pt x="2798" y="2081"/>
                </a:lnTo>
                <a:lnTo>
                  <a:pt x="2798" y="2837"/>
                </a:lnTo>
                <a:lnTo>
                  <a:pt x="3214" y="2837"/>
                </a:lnTo>
                <a:lnTo>
                  <a:pt x="3214" y="2458"/>
                </a:lnTo>
                <a:lnTo>
                  <a:pt x="3219" y="2433"/>
                </a:lnTo>
                <a:lnTo>
                  <a:pt x="3227" y="2410"/>
                </a:lnTo>
                <a:lnTo>
                  <a:pt x="3243" y="2392"/>
                </a:lnTo>
                <a:lnTo>
                  <a:pt x="3261" y="2376"/>
                </a:lnTo>
                <a:lnTo>
                  <a:pt x="3284" y="2367"/>
                </a:lnTo>
                <a:lnTo>
                  <a:pt x="3309" y="2363"/>
                </a:lnTo>
                <a:lnTo>
                  <a:pt x="3334" y="2367"/>
                </a:lnTo>
                <a:lnTo>
                  <a:pt x="3357" y="2376"/>
                </a:lnTo>
                <a:lnTo>
                  <a:pt x="3376" y="2392"/>
                </a:lnTo>
                <a:lnTo>
                  <a:pt x="3390" y="2410"/>
                </a:lnTo>
                <a:lnTo>
                  <a:pt x="3400" y="2433"/>
                </a:lnTo>
                <a:lnTo>
                  <a:pt x="3403" y="2458"/>
                </a:lnTo>
                <a:lnTo>
                  <a:pt x="3403" y="2837"/>
                </a:lnTo>
                <a:lnTo>
                  <a:pt x="3486" y="2837"/>
                </a:lnTo>
                <a:lnTo>
                  <a:pt x="3511" y="2840"/>
                </a:lnTo>
                <a:lnTo>
                  <a:pt x="3533" y="2849"/>
                </a:lnTo>
                <a:lnTo>
                  <a:pt x="3553" y="2864"/>
                </a:lnTo>
                <a:lnTo>
                  <a:pt x="3567" y="2884"/>
                </a:lnTo>
                <a:lnTo>
                  <a:pt x="3577" y="2905"/>
                </a:lnTo>
                <a:lnTo>
                  <a:pt x="3580" y="2930"/>
                </a:lnTo>
                <a:lnTo>
                  <a:pt x="3577" y="2955"/>
                </a:lnTo>
                <a:lnTo>
                  <a:pt x="3567" y="2978"/>
                </a:lnTo>
                <a:lnTo>
                  <a:pt x="3553" y="2998"/>
                </a:lnTo>
                <a:lnTo>
                  <a:pt x="3533" y="3012"/>
                </a:lnTo>
                <a:lnTo>
                  <a:pt x="3511" y="3022"/>
                </a:lnTo>
                <a:lnTo>
                  <a:pt x="3486" y="3025"/>
                </a:lnTo>
                <a:lnTo>
                  <a:pt x="94" y="3025"/>
                </a:lnTo>
                <a:lnTo>
                  <a:pt x="69" y="3022"/>
                </a:lnTo>
                <a:lnTo>
                  <a:pt x="47" y="3012"/>
                </a:lnTo>
                <a:lnTo>
                  <a:pt x="27" y="2998"/>
                </a:lnTo>
                <a:lnTo>
                  <a:pt x="13" y="2978"/>
                </a:lnTo>
                <a:lnTo>
                  <a:pt x="3" y="2955"/>
                </a:lnTo>
                <a:lnTo>
                  <a:pt x="0" y="2930"/>
                </a:lnTo>
                <a:lnTo>
                  <a:pt x="3" y="2905"/>
                </a:lnTo>
                <a:lnTo>
                  <a:pt x="13" y="2884"/>
                </a:lnTo>
                <a:lnTo>
                  <a:pt x="27" y="2864"/>
                </a:lnTo>
                <a:lnTo>
                  <a:pt x="47" y="2849"/>
                </a:lnTo>
                <a:lnTo>
                  <a:pt x="69" y="2840"/>
                </a:lnTo>
                <a:lnTo>
                  <a:pt x="94" y="2837"/>
                </a:lnTo>
                <a:lnTo>
                  <a:pt x="782" y="2837"/>
                </a:lnTo>
                <a:lnTo>
                  <a:pt x="782" y="190"/>
                </a:lnTo>
                <a:lnTo>
                  <a:pt x="366" y="190"/>
                </a:lnTo>
                <a:lnTo>
                  <a:pt x="366" y="2302"/>
                </a:lnTo>
                <a:lnTo>
                  <a:pt x="361" y="2327"/>
                </a:lnTo>
                <a:lnTo>
                  <a:pt x="353" y="2350"/>
                </a:lnTo>
                <a:lnTo>
                  <a:pt x="337" y="2369"/>
                </a:lnTo>
                <a:lnTo>
                  <a:pt x="319" y="2384"/>
                </a:lnTo>
                <a:lnTo>
                  <a:pt x="296" y="2393"/>
                </a:lnTo>
                <a:lnTo>
                  <a:pt x="271" y="2397"/>
                </a:lnTo>
                <a:lnTo>
                  <a:pt x="246" y="2393"/>
                </a:lnTo>
                <a:lnTo>
                  <a:pt x="223" y="2384"/>
                </a:lnTo>
                <a:lnTo>
                  <a:pt x="204" y="2369"/>
                </a:lnTo>
                <a:lnTo>
                  <a:pt x="190" y="2350"/>
                </a:lnTo>
                <a:lnTo>
                  <a:pt x="180" y="2327"/>
                </a:lnTo>
                <a:lnTo>
                  <a:pt x="177" y="2302"/>
                </a:lnTo>
                <a:lnTo>
                  <a:pt x="177" y="95"/>
                </a:lnTo>
                <a:lnTo>
                  <a:pt x="180" y="70"/>
                </a:lnTo>
                <a:lnTo>
                  <a:pt x="190" y="47"/>
                </a:lnTo>
                <a:lnTo>
                  <a:pt x="204" y="29"/>
                </a:lnTo>
                <a:lnTo>
                  <a:pt x="223" y="14"/>
                </a:lnTo>
                <a:lnTo>
                  <a:pt x="246" y="4"/>
                </a:lnTo>
                <a:lnTo>
                  <a:pt x="2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27" name="Group 84"/>
          <p:cNvGrpSpPr/>
          <p:nvPr/>
        </p:nvGrpSpPr>
        <p:grpSpPr>
          <a:xfrm>
            <a:off x="4882253" y="3225342"/>
            <a:ext cx="327025" cy="569913"/>
            <a:chOff x="1717675" y="4225925"/>
            <a:chExt cx="327025" cy="569913"/>
          </a:xfrm>
          <a:solidFill>
            <a:srgbClr val="000000"/>
          </a:solidFill>
        </p:grpSpPr>
        <p:sp>
          <p:nvSpPr>
            <p:cNvPr id="1028" name="Freeform 94"/>
            <p:cNvSpPr>
              <a:spLocks noEditPoints="1"/>
            </p:cNvSpPr>
            <p:nvPr/>
          </p:nvSpPr>
          <p:spPr bwMode="auto">
            <a:xfrm>
              <a:off x="1717675" y="4225925"/>
              <a:ext cx="327025" cy="569913"/>
            </a:xfrm>
            <a:custGeom>
              <a:avLst/>
              <a:gdLst>
                <a:gd name="T0" fmla="*/ 1647 w 2060"/>
                <a:gd name="T1" fmla="*/ 1038 h 3590"/>
                <a:gd name="T2" fmla="*/ 1747 w 2060"/>
                <a:gd name="T3" fmla="*/ 0 h 3590"/>
                <a:gd name="T4" fmla="*/ 1825 w 2060"/>
                <a:gd name="T5" fmla="*/ 38 h 3590"/>
                <a:gd name="T6" fmla="*/ 1848 w 2060"/>
                <a:gd name="T7" fmla="*/ 1092 h 3590"/>
                <a:gd name="T8" fmla="*/ 1818 w 2060"/>
                <a:gd name="T9" fmla="*/ 1163 h 3590"/>
                <a:gd name="T10" fmla="*/ 1399 w 2060"/>
                <a:gd name="T11" fmla="*/ 1592 h 3590"/>
                <a:gd name="T12" fmla="*/ 1664 w 2060"/>
                <a:gd name="T13" fmla="*/ 1743 h 3590"/>
                <a:gd name="T14" fmla="*/ 1874 w 2060"/>
                <a:gd name="T15" fmla="*/ 1965 h 3590"/>
                <a:gd name="T16" fmla="*/ 2010 w 2060"/>
                <a:gd name="T17" fmla="*/ 2241 h 3590"/>
                <a:gd name="T18" fmla="*/ 2060 w 2060"/>
                <a:gd name="T19" fmla="*/ 2557 h 3590"/>
                <a:gd name="T20" fmla="*/ 2022 w 2060"/>
                <a:gd name="T21" fmla="*/ 2635 h 3590"/>
                <a:gd name="T22" fmla="*/ 1936 w 2060"/>
                <a:gd name="T23" fmla="*/ 2654 h 3590"/>
                <a:gd name="T24" fmla="*/ 1869 w 2060"/>
                <a:gd name="T25" fmla="*/ 2601 h 3590"/>
                <a:gd name="T26" fmla="*/ 1845 w 2060"/>
                <a:gd name="T27" fmla="*/ 2407 h 3590"/>
                <a:gd name="T28" fmla="*/ 1746 w 2060"/>
                <a:gd name="T29" fmla="*/ 2137 h 3590"/>
                <a:gd name="T30" fmla="*/ 1564 w 2060"/>
                <a:gd name="T31" fmla="*/ 1920 h 3590"/>
                <a:gd name="T32" fmla="*/ 1319 w 2060"/>
                <a:gd name="T33" fmla="*/ 1777 h 3590"/>
                <a:gd name="T34" fmla="*/ 1029 w 2060"/>
                <a:gd name="T35" fmla="*/ 1724 h 3590"/>
                <a:gd name="T36" fmla="*/ 741 w 2060"/>
                <a:gd name="T37" fmla="*/ 1777 h 3590"/>
                <a:gd name="T38" fmla="*/ 496 w 2060"/>
                <a:gd name="T39" fmla="*/ 1920 h 3590"/>
                <a:gd name="T40" fmla="*/ 314 w 2060"/>
                <a:gd name="T41" fmla="*/ 2137 h 3590"/>
                <a:gd name="T42" fmla="*/ 214 w 2060"/>
                <a:gd name="T43" fmla="*/ 2407 h 3590"/>
                <a:gd name="T44" fmla="*/ 214 w 2060"/>
                <a:gd name="T45" fmla="*/ 2706 h 3590"/>
                <a:gd name="T46" fmla="*/ 314 w 2060"/>
                <a:gd name="T47" fmla="*/ 2976 h 3590"/>
                <a:gd name="T48" fmla="*/ 496 w 2060"/>
                <a:gd name="T49" fmla="*/ 3193 h 3590"/>
                <a:gd name="T50" fmla="*/ 741 w 2060"/>
                <a:gd name="T51" fmla="*/ 3337 h 3590"/>
                <a:gd name="T52" fmla="*/ 1029 w 2060"/>
                <a:gd name="T53" fmla="*/ 3389 h 3590"/>
                <a:gd name="T54" fmla="*/ 1298 w 2060"/>
                <a:gd name="T55" fmla="*/ 3344 h 3590"/>
                <a:gd name="T56" fmla="*/ 1537 w 2060"/>
                <a:gd name="T57" fmla="*/ 3216 h 3590"/>
                <a:gd name="T58" fmla="*/ 1650 w 2060"/>
                <a:gd name="T59" fmla="*/ 3145 h 3590"/>
                <a:gd name="T60" fmla="*/ 1730 w 2060"/>
                <a:gd name="T61" fmla="*/ 3178 h 3590"/>
                <a:gd name="T62" fmla="*/ 1755 w 2060"/>
                <a:gd name="T63" fmla="*/ 3260 h 3590"/>
                <a:gd name="T64" fmla="*/ 1665 w 2060"/>
                <a:gd name="T65" fmla="*/ 3369 h 3590"/>
                <a:gd name="T66" fmla="*/ 1402 w 2060"/>
                <a:gd name="T67" fmla="*/ 3520 h 3590"/>
                <a:gd name="T68" fmla="*/ 1106 w 2060"/>
                <a:gd name="T69" fmla="*/ 3587 h 3590"/>
                <a:gd name="T70" fmla="*/ 782 w 2060"/>
                <a:gd name="T71" fmla="*/ 3560 h 3590"/>
                <a:gd name="T72" fmla="*/ 488 w 2060"/>
                <a:gd name="T73" fmla="*/ 3434 h 3590"/>
                <a:gd name="T74" fmla="*/ 248 w 2060"/>
                <a:gd name="T75" fmla="*/ 3229 h 3590"/>
                <a:gd name="T76" fmla="*/ 81 w 2060"/>
                <a:gd name="T77" fmla="*/ 2958 h 3590"/>
                <a:gd name="T78" fmla="*/ 3 w 2060"/>
                <a:gd name="T79" fmla="*/ 2641 h 3590"/>
                <a:gd name="T80" fmla="*/ 28 w 2060"/>
                <a:gd name="T81" fmla="*/ 2317 h 3590"/>
                <a:gd name="T82" fmla="*/ 144 w 2060"/>
                <a:gd name="T83" fmla="*/ 2030 h 3590"/>
                <a:gd name="T84" fmla="*/ 337 w 2060"/>
                <a:gd name="T85" fmla="*/ 1793 h 3590"/>
                <a:gd name="T86" fmla="*/ 591 w 2060"/>
                <a:gd name="T87" fmla="*/ 1622 h 3590"/>
                <a:gd name="T88" fmla="*/ 257 w 2060"/>
                <a:gd name="T89" fmla="*/ 1176 h 3590"/>
                <a:gd name="T90" fmla="*/ 214 w 2060"/>
                <a:gd name="T91" fmla="*/ 1112 h 3590"/>
                <a:gd name="T92" fmla="*/ 223 w 2060"/>
                <a:gd name="T93" fmla="*/ 57 h 3590"/>
                <a:gd name="T94" fmla="*/ 290 w 2060"/>
                <a:gd name="T95" fmla="*/ 2 h 3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60" h="3590">
                  <a:moveTo>
                    <a:pt x="413" y="201"/>
                  </a:moveTo>
                  <a:lnTo>
                    <a:pt x="413" y="1038"/>
                  </a:lnTo>
                  <a:lnTo>
                    <a:pt x="1029" y="1451"/>
                  </a:lnTo>
                  <a:lnTo>
                    <a:pt x="1647" y="1038"/>
                  </a:lnTo>
                  <a:lnTo>
                    <a:pt x="1647" y="201"/>
                  </a:lnTo>
                  <a:lnTo>
                    <a:pt x="413" y="201"/>
                  </a:lnTo>
                  <a:close/>
                  <a:moveTo>
                    <a:pt x="313" y="0"/>
                  </a:moveTo>
                  <a:lnTo>
                    <a:pt x="1747" y="0"/>
                  </a:lnTo>
                  <a:lnTo>
                    <a:pt x="1770" y="2"/>
                  </a:lnTo>
                  <a:lnTo>
                    <a:pt x="1791" y="10"/>
                  </a:lnTo>
                  <a:lnTo>
                    <a:pt x="1810" y="22"/>
                  </a:lnTo>
                  <a:lnTo>
                    <a:pt x="1825" y="38"/>
                  </a:lnTo>
                  <a:lnTo>
                    <a:pt x="1837" y="57"/>
                  </a:lnTo>
                  <a:lnTo>
                    <a:pt x="1844" y="77"/>
                  </a:lnTo>
                  <a:lnTo>
                    <a:pt x="1848" y="101"/>
                  </a:lnTo>
                  <a:lnTo>
                    <a:pt x="1848" y="1092"/>
                  </a:lnTo>
                  <a:lnTo>
                    <a:pt x="1845" y="1112"/>
                  </a:lnTo>
                  <a:lnTo>
                    <a:pt x="1840" y="1130"/>
                  </a:lnTo>
                  <a:lnTo>
                    <a:pt x="1830" y="1148"/>
                  </a:lnTo>
                  <a:lnTo>
                    <a:pt x="1818" y="1163"/>
                  </a:lnTo>
                  <a:lnTo>
                    <a:pt x="1803" y="1176"/>
                  </a:lnTo>
                  <a:lnTo>
                    <a:pt x="1249" y="1546"/>
                  </a:lnTo>
                  <a:lnTo>
                    <a:pt x="1325" y="1567"/>
                  </a:lnTo>
                  <a:lnTo>
                    <a:pt x="1399" y="1592"/>
                  </a:lnTo>
                  <a:lnTo>
                    <a:pt x="1469" y="1622"/>
                  </a:lnTo>
                  <a:lnTo>
                    <a:pt x="1538" y="1658"/>
                  </a:lnTo>
                  <a:lnTo>
                    <a:pt x="1603" y="1698"/>
                  </a:lnTo>
                  <a:lnTo>
                    <a:pt x="1664" y="1743"/>
                  </a:lnTo>
                  <a:lnTo>
                    <a:pt x="1723" y="1793"/>
                  </a:lnTo>
                  <a:lnTo>
                    <a:pt x="1777" y="1846"/>
                  </a:lnTo>
                  <a:lnTo>
                    <a:pt x="1828" y="1904"/>
                  </a:lnTo>
                  <a:lnTo>
                    <a:pt x="1874" y="1965"/>
                  </a:lnTo>
                  <a:lnTo>
                    <a:pt x="1916" y="2030"/>
                  </a:lnTo>
                  <a:lnTo>
                    <a:pt x="1953" y="2097"/>
                  </a:lnTo>
                  <a:lnTo>
                    <a:pt x="1984" y="2168"/>
                  </a:lnTo>
                  <a:lnTo>
                    <a:pt x="2010" y="2241"/>
                  </a:lnTo>
                  <a:lnTo>
                    <a:pt x="2032" y="2317"/>
                  </a:lnTo>
                  <a:lnTo>
                    <a:pt x="2047" y="2394"/>
                  </a:lnTo>
                  <a:lnTo>
                    <a:pt x="2057" y="2475"/>
                  </a:lnTo>
                  <a:lnTo>
                    <a:pt x="2060" y="2557"/>
                  </a:lnTo>
                  <a:lnTo>
                    <a:pt x="2057" y="2579"/>
                  </a:lnTo>
                  <a:lnTo>
                    <a:pt x="2049" y="2601"/>
                  </a:lnTo>
                  <a:lnTo>
                    <a:pt x="2037" y="2620"/>
                  </a:lnTo>
                  <a:lnTo>
                    <a:pt x="2022" y="2635"/>
                  </a:lnTo>
                  <a:lnTo>
                    <a:pt x="2004" y="2647"/>
                  </a:lnTo>
                  <a:lnTo>
                    <a:pt x="1982" y="2654"/>
                  </a:lnTo>
                  <a:lnTo>
                    <a:pt x="1959" y="2657"/>
                  </a:lnTo>
                  <a:lnTo>
                    <a:pt x="1936" y="2654"/>
                  </a:lnTo>
                  <a:lnTo>
                    <a:pt x="1915" y="2647"/>
                  </a:lnTo>
                  <a:lnTo>
                    <a:pt x="1896" y="2635"/>
                  </a:lnTo>
                  <a:lnTo>
                    <a:pt x="1881" y="2620"/>
                  </a:lnTo>
                  <a:lnTo>
                    <a:pt x="1869" y="2601"/>
                  </a:lnTo>
                  <a:lnTo>
                    <a:pt x="1862" y="2579"/>
                  </a:lnTo>
                  <a:lnTo>
                    <a:pt x="1858" y="2557"/>
                  </a:lnTo>
                  <a:lnTo>
                    <a:pt x="1855" y="2480"/>
                  </a:lnTo>
                  <a:lnTo>
                    <a:pt x="1845" y="2407"/>
                  </a:lnTo>
                  <a:lnTo>
                    <a:pt x="1829" y="2336"/>
                  </a:lnTo>
                  <a:lnTo>
                    <a:pt x="1807" y="2266"/>
                  </a:lnTo>
                  <a:lnTo>
                    <a:pt x="1779" y="2200"/>
                  </a:lnTo>
                  <a:lnTo>
                    <a:pt x="1746" y="2137"/>
                  </a:lnTo>
                  <a:lnTo>
                    <a:pt x="1707" y="2077"/>
                  </a:lnTo>
                  <a:lnTo>
                    <a:pt x="1663" y="2020"/>
                  </a:lnTo>
                  <a:lnTo>
                    <a:pt x="1616" y="1968"/>
                  </a:lnTo>
                  <a:lnTo>
                    <a:pt x="1564" y="1920"/>
                  </a:lnTo>
                  <a:lnTo>
                    <a:pt x="1507" y="1877"/>
                  </a:lnTo>
                  <a:lnTo>
                    <a:pt x="1448" y="1837"/>
                  </a:lnTo>
                  <a:lnTo>
                    <a:pt x="1385" y="1805"/>
                  </a:lnTo>
                  <a:lnTo>
                    <a:pt x="1319" y="1777"/>
                  </a:lnTo>
                  <a:lnTo>
                    <a:pt x="1250" y="1754"/>
                  </a:lnTo>
                  <a:lnTo>
                    <a:pt x="1179" y="1737"/>
                  </a:lnTo>
                  <a:lnTo>
                    <a:pt x="1105" y="1728"/>
                  </a:lnTo>
                  <a:lnTo>
                    <a:pt x="1029" y="1724"/>
                  </a:lnTo>
                  <a:lnTo>
                    <a:pt x="955" y="1728"/>
                  </a:lnTo>
                  <a:lnTo>
                    <a:pt x="881" y="1737"/>
                  </a:lnTo>
                  <a:lnTo>
                    <a:pt x="809" y="1754"/>
                  </a:lnTo>
                  <a:lnTo>
                    <a:pt x="741" y="1777"/>
                  </a:lnTo>
                  <a:lnTo>
                    <a:pt x="675" y="1805"/>
                  </a:lnTo>
                  <a:lnTo>
                    <a:pt x="612" y="1837"/>
                  </a:lnTo>
                  <a:lnTo>
                    <a:pt x="553" y="1877"/>
                  </a:lnTo>
                  <a:lnTo>
                    <a:pt x="496" y="1920"/>
                  </a:lnTo>
                  <a:lnTo>
                    <a:pt x="444" y="1968"/>
                  </a:lnTo>
                  <a:lnTo>
                    <a:pt x="397" y="2020"/>
                  </a:lnTo>
                  <a:lnTo>
                    <a:pt x="353" y="2077"/>
                  </a:lnTo>
                  <a:lnTo>
                    <a:pt x="314" y="2137"/>
                  </a:lnTo>
                  <a:lnTo>
                    <a:pt x="281" y="2200"/>
                  </a:lnTo>
                  <a:lnTo>
                    <a:pt x="252" y="2266"/>
                  </a:lnTo>
                  <a:lnTo>
                    <a:pt x="231" y="2336"/>
                  </a:lnTo>
                  <a:lnTo>
                    <a:pt x="214" y="2407"/>
                  </a:lnTo>
                  <a:lnTo>
                    <a:pt x="205" y="2480"/>
                  </a:lnTo>
                  <a:lnTo>
                    <a:pt x="200" y="2557"/>
                  </a:lnTo>
                  <a:lnTo>
                    <a:pt x="205" y="2632"/>
                  </a:lnTo>
                  <a:lnTo>
                    <a:pt x="214" y="2706"/>
                  </a:lnTo>
                  <a:lnTo>
                    <a:pt x="231" y="2777"/>
                  </a:lnTo>
                  <a:lnTo>
                    <a:pt x="252" y="2847"/>
                  </a:lnTo>
                  <a:lnTo>
                    <a:pt x="281" y="2913"/>
                  </a:lnTo>
                  <a:lnTo>
                    <a:pt x="314" y="2976"/>
                  </a:lnTo>
                  <a:lnTo>
                    <a:pt x="353" y="3036"/>
                  </a:lnTo>
                  <a:lnTo>
                    <a:pt x="397" y="3092"/>
                  </a:lnTo>
                  <a:lnTo>
                    <a:pt x="444" y="3145"/>
                  </a:lnTo>
                  <a:lnTo>
                    <a:pt x="496" y="3193"/>
                  </a:lnTo>
                  <a:lnTo>
                    <a:pt x="553" y="3236"/>
                  </a:lnTo>
                  <a:lnTo>
                    <a:pt x="612" y="3275"/>
                  </a:lnTo>
                  <a:lnTo>
                    <a:pt x="675" y="3308"/>
                  </a:lnTo>
                  <a:lnTo>
                    <a:pt x="741" y="3337"/>
                  </a:lnTo>
                  <a:lnTo>
                    <a:pt x="809" y="3359"/>
                  </a:lnTo>
                  <a:lnTo>
                    <a:pt x="881" y="3376"/>
                  </a:lnTo>
                  <a:lnTo>
                    <a:pt x="955" y="3385"/>
                  </a:lnTo>
                  <a:lnTo>
                    <a:pt x="1029" y="3389"/>
                  </a:lnTo>
                  <a:lnTo>
                    <a:pt x="1099" y="3385"/>
                  </a:lnTo>
                  <a:lnTo>
                    <a:pt x="1166" y="3378"/>
                  </a:lnTo>
                  <a:lnTo>
                    <a:pt x="1233" y="3364"/>
                  </a:lnTo>
                  <a:lnTo>
                    <a:pt x="1298" y="3344"/>
                  </a:lnTo>
                  <a:lnTo>
                    <a:pt x="1361" y="3319"/>
                  </a:lnTo>
                  <a:lnTo>
                    <a:pt x="1422" y="3290"/>
                  </a:lnTo>
                  <a:lnTo>
                    <a:pt x="1480" y="3255"/>
                  </a:lnTo>
                  <a:lnTo>
                    <a:pt x="1537" y="3216"/>
                  </a:lnTo>
                  <a:lnTo>
                    <a:pt x="1589" y="3171"/>
                  </a:lnTo>
                  <a:lnTo>
                    <a:pt x="1608" y="3157"/>
                  </a:lnTo>
                  <a:lnTo>
                    <a:pt x="1629" y="3148"/>
                  </a:lnTo>
                  <a:lnTo>
                    <a:pt x="1650" y="3145"/>
                  </a:lnTo>
                  <a:lnTo>
                    <a:pt x="1672" y="3146"/>
                  </a:lnTo>
                  <a:lnTo>
                    <a:pt x="1694" y="3152"/>
                  </a:lnTo>
                  <a:lnTo>
                    <a:pt x="1713" y="3162"/>
                  </a:lnTo>
                  <a:lnTo>
                    <a:pt x="1730" y="3178"/>
                  </a:lnTo>
                  <a:lnTo>
                    <a:pt x="1745" y="3196"/>
                  </a:lnTo>
                  <a:lnTo>
                    <a:pt x="1753" y="3217"/>
                  </a:lnTo>
                  <a:lnTo>
                    <a:pt x="1756" y="3239"/>
                  </a:lnTo>
                  <a:lnTo>
                    <a:pt x="1755" y="3260"/>
                  </a:lnTo>
                  <a:lnTo>
                    <a:pt x="1750" y="3282"/>
                  </a:lnTo>
                  <a:lnTo>
                    <a:pt x="1739" y="3302"/>
                  </a:lnTo>
                  <a:lnTo>
                    <a:pt x="1724" y="3319"/>
                  </a:lnTo>
                  <a:lnTo>
                    <a:pt x="1665" y="3369"/>
                  </a:lnTo>
                  <a:lnTo>
                    <a:pt x="1604" y="3415"/>
                  </a:lnTo>
                  <a:lnTo>
                    <a:pt x="1539" y="3455"/>
                  </a:lnTo>
                  <a:lnTo>
                    <a:pt x="1471" y="3490"/>
                  </a:lnTo>
                  <a:lnTo>
                    <a:pt x="1402" y="3520"/>
                  </a:lnTo>
                  <a:lnTo>
                    <a:pt x="1331" y="3545"/>
                  </a:lnTo>
                  <a:lnTo>
                    <a:pt x="1258" y="3565"/>
                  </a:lnTo>
                  <a:lnTo>
                    <a:pt x="1183" y="3579"/>
                  </a:lnTo>
                  <a:lnTo>
                    <a:pt x="1106" y="3587"/>
                  </a:lnTo>
                  <a:lnTo>
                    <a:pt x="1029" y="3590"/>
                  </a:lnTo>
                  <a:lnTo>
                    <a:pt x="946" y="3587"/>
                  </a:lnTo>
                  <a:lnTo>
                    <a:pt x="864" y="3577"/>
                  </a:lnTo>
                  <a:lnTo>
                    <a:pt x="782" y="3560"/>
                  </a:lnTo>
                  <a:lnTo>
                    <a:pt x="704" y="3537"/>
                  </a:lnTo>
                  <a:lnTo>
                    <a:pt x="630" y="3508"/>
                  </a:lnTo>
                  <a:lnTo>
                    <a:pt x="557" y="3475"/>
                  </a:lnTo>
                  <a:lnTo>
                    <a:pt x="488" y="3434"/>
                  </a:lnTo>
                  <a:lnTo>
                    <a:pt x="423" y="3390"/>
                  </a:lnTo>
                  <a:lnTo>
                    <a:pt x="360" y="3341"/>
                  </a:lnTo>
                  <a:lnTo>
                    <a:pt x="302" y="3286"/>
                  </a:lnTo>
                  <a:lnTo>
                    <a:pt x="248" y="3229"/>
                  </a:lnTo>
                  <a:lnTo>
                    <a:pt x="199" y="3167"/>
                  </a:lnTo>
                  <a:lnTo>
                    <a:pt x="155" y="3100"/>
                  </a:lnTo>
                  <a:lnTo>
                    <a:pt x="116" y="3031"/>
                  </a:lnTo>
                  <a:lnTo>
                    <a:pt x="81" y="2958"/>
                  </a:lnTo>
                  <a:lnTo>
                    <a:pt x="53" y="2883"/>
                  </a:lnTo>
                  <a:lnTo>
                    <a:pt x="30" y="2805"/>
                  </a:lnTo>
                  <a:lnTo>
                    <a:pt x="14" y="2724"/>
                  </a:lnTo>
                  <a:lnTo>
                    <a:pt x="3" y="2641"/>
                  </a:lnTo>
                  <a:lnTo>
                    <a:pt x="0" y="2557"/>
                  </a:lnTo>
                  <a:lnTo>
                    <a:pt x="3" y="2475"/>
                  </a:lnTo>
                  <a:lnTo>
                    <a:pt x="13" y="2394"/>
                  </a:lnTo>
                  <a:lnTo>
                    <a:pt x="28" y="2317"/>
                  </a:lnTo>
                  <a:lnTo>
                    <a:pt x="50" y="2241"/>
                  </a:lnTo>
                  <a:lnTo>
                    <a:pt x="76" y="2168"/>
                  </a:lnTo>
                  <a:lnTo>
                    <a:pt x="107" y="2097"/>
                  </a:lnTo>
                  <a:lnTo>
                    <a:pt x="144" y="2030"/>
                  </a:lnTo>
                  <a:lnTo>
                    <a:pt x="186" y="1965"/>
                  </a:lnTo>
                  <a:lnTo>
                    <a:pt x="232" y="1904"/>
                  </a:lnTo>
                  <a:lnTo>
                    <a:pt x="283" y="1846"/>
                  </a:lnTo>
                  <a:lnTo>
                    <a:pt x="337" y="1793"/>
                  </a:lnTo>
                  <a:lnTo>
                    <a:pt x="395" y="1743"/>
                  </a:lnTo>
                  <a:lnTo>
                    <a:pt x="457" y="1698"/>
                  </a:lnTo>
                  <a:lnTo>
                    <a:pt x="522" y="1658"/>
                  </a:lnTo>
                  <a:lnTo>
                    <a:pt x="591" y="1622"/>
                  </a:lnTo>
                  <a:lnTo>
                    <a:pt x="661" y="1592"/>
                  </a:lnTo>
                  <a:lnTo>
                    <a:pt x="735" y="1567"/>
                  </a:lnTo>
                  <a:lnTo>
                    <a:pt x="810" y="1546"/>
                  </a:lnTo>
                  <a:lnTo>
                    <a:pt x="257" y="1176"/>
                  </a:lnTo>
                  <a:lnTo>
                    <a:pt x="242" y="1163"/>
                  </a:lnTo>
                  <a:lnTo>
                    <a:pt x="230" y="1148"/>
                  </a:lnTo>
                  <a:lnTo>
                    <a:pt x="220" y="1130"/>
                  </a:lnTo>
                  <a:lnTo>
                    <a:pt x="214" y="1112"/>
                  </a:lnTo>
                  <a:lnTo>
                    <a:pt x="212" y="1092"/>
                  </a:lnTo>
                  <a:lnTo>
                    <a:pt x="212" y="101"/>
                  </a:lnTo>
                  <a:lnTo>
                    <a:pt x="216" y="77"/>
                  </a:lnTo>
                  <a:lnTo>
                    <a:pt x="223" y="57"/>
                  </a:lnTo>
                  <a:lnTo>
                    <a:pt x="235" y="38"/>
                  </a:lnTo>
                  <a:lnTo>
                    <a:pt x="250" y="22"/>
                  </a:lnTo>
                  <a:lnTo>
                    <a:pt x="269" y="10"/>
                  </a:lnTo>
                  <a:lnTo>
                    <a:pt x="290" y="2"/>
                  </a:lnTo>
                  <a:lnTo>
                    <a:pt x="3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95"/>
            <p:cNvSpPr>
              <a:spLocks/>
            </p:cNvSpPr>
            <p:nvPr/>
          </p:nvSpPr>
          <p:spPr bwMode="auto">
            <a:xfrm>
              <a:off x="1782763" y="4532313"/>
              <a:ext cx="196850" cy="198438"/>
            </a:xfrm>
            <a:custGeom>
              <a:avLst/>
              <a:gdLst>
                <a:gd name="T0" fmla="*/ 685 w 1243"/>
                <a:gd name="T1" fmla="*/ 3 h 1249"/>
                <a:gd name="T2" fmla="*/ 807 w 1243"/>
                <a:gd name="T3" fmla="*/ 28 h 1249"/>
                <a:gd name="T4" fmla="*/ 918 w 1243"/>
                <a:gd name="T5" fmla="*/ 75 h 1249"/>
                <a:gd name="T6" fmla="*/ 1017 w 1243"/>
                <a:gd name="T7" fmla="*/ 143 h 1249"/>
                <a:gd name="T8" fmla="*/ 1101 w 1243"/>
                <a:gd name="T9" fmla="*/ 227 h 1249"/>
                <a:gd name="T10" fmla="*/ 1169 w 1243"/>
                <a:gd name="T11" fmla="*/ 328 h 1249"/>
                <a:gd name="T12" fmla="*/ 1215 w 1243"/>
                <a:gd name="T13" fmla="*/ 438 h 1249"/>
                <a:gd name="T14" fmla="*/ 1240 w 1243"/>
                <a:gd name="T15" fmla="*/ 560 h 1249"/>
                <a:gd name="T16" fmla="*/ 1240 w 1243"/>
                <a:gd name="T17" fmla="*/ 688 h 1249"/>
                <a:gd name="T18" fmla="*/ 1215 w 1243"/>
                <a:gd name="T19" fmla="*/ 809 h 1249"/>
                <a:gd name="T20" fmla="*/ 1169 w 1243"/>
                <a:gd name="T21" fmla="*/ 922 h 1249"/>
                <a:gd name="T22" fmla="*/ 1101 w 1243"/>
                <a:gd name="T23" fmla="*/ 1022 h 1249"/>
                <a:gd name="T24" fmla="*/ 1017 w 1243"/>
                <a:gd name="T25" fmla="*/ 1105 h 1249"/>
                <a:gd name="T26" fmla="*/ 918 w 1243"/>
                <a:gd name="T27" fmla="*/ 1173 h 1249"/>
                <a:gd name="T28" fmla="*/ 807 w 1243"/>
                <a:gd name="T29" fmla="*/ 1221 h 1249"/>
                <a:gd name="T30" fmla="*/ 685 w 1243"/>
                <a:gd name="T31" fmla="*/ 1246 h 1249"/>
                <a:gd name="T32" fmla="*/ 559 w 1243"/>
                <a:gd name="T33" fmla="*/ 1246 h 1249"/>
                <a:gd name="T34" fmla="*/ 437 w 1243"/>
                <a:gd name="T35" fmla="*/ 1221 h 1249"/>
                <a:gd name="T36" fmla="*/ 326 w 1243"/>
                <a:gd name="T37" fmla="*/ 1173 h 1249"/>
                <a:gd name="T38" fmla="*/ 227 w 1243"/>
                <a:gd name="T39" fmla="*/ 1105 h 1249"/>
                <a:gd name="T40" fmla="*/ 142 w 1243"/>
                <a:gd name="T41" fmla="*/ 1022 h 1249"/>
                <a:gd name="T42" fmla="*/ 75 w 1243"/>
                <a:gd name="T43" fmla="*/ 922 h 1249"/>
                <a:gd name="T44" fmla="*/ 29 w 1243"/>
                <a:gd name="T45" fmla="*/ 809 h 1249"/>
                <a:gd name="T46" fmla="*/ 4 w 1243"/>
                <a:gd name="T47" fmla="*/ 688 h 1249"/>
                <a:gd name="T48" fmla="*/ 3 w 1243"/>
                <a:gd name="T49" fmla="*/ 602 h 1249"/>
                <a:gd name="T50" fmla="*/ 22 w 1243"/>
                <a:gd name="T51" fmla="*/ 561 h 1249"/>
                <a:gd name="T52" fmla="*/ 57 w 1243"/>
                <a:gd name="T53" fmla="*/ 534 h 1249"/>
                <a:gd name="T54" fmla="*/ 100 w 1243"/>
                <a:gd name="T55" fmla="*/ 523 h 1249"/>
                <a:gd name="T56" fmla="*/ 145 w 1243"/>
                <a:gd name="T57" fmla="*/ 534 h 1249"/>
                <a:gd name="T58" fmla="*/ 178 w 1243"/>
                <a:gd name="T59" fmla="*/ 561 h 1249"/>
                <a:gd name="T60" fmla="*/ 198 w 1243"/>
                <a:gd name="T61" fmla="*/ 602 h 1249"/>
                <a:gd name="T62" fmla="*/ 204 w 1243"/>
                <a:gd name="T63" fmla="*/ 678 h 1249"/>
                <a:gd name="T64" fmla="*/ 229 w 1243"/>
                <a:gd name="T65" fmla="*/ 777 h 1249"/>
                <a:gd name="T66" fmla="*/ 276 w 1243"/>
                <a:gd name="T67" fmla="*/ 866 h 1249"/>
                <a:gd name="T68" fmla="*/ 342 w 1243"/>
                <a:gd name="T69" fmla="*/ 940 h 1249"/>
                <a:gd name="T70" fmla="*/ 424 w 1243"/>
                <a:gd name="T71" fmla="*/ 998 h 1249"/>
                <a:gd name="T72" fmla="*/ 518 w 1243"/>
                <a:gd name="T73" fmla="*/ 1035 h 1249"/>
                <a:gd name="T74" fmla="*/ 621 w 1243"/>
                <a:gd name="T75" fmla="*/ 1048 h 1249"/>
                <a:gd name="T76" fmla="*/ 725 w 1243"/>
                <a:gd name="T77" fmla="*/ 1035 h 1249"/>
                <a:gd name="T78" fmla="*/ 820 w 1243"/>
                <a:gd name="T79" fmla="*/ 998 h 1249"/>
                <a:gd name="T80" fmla="*/ 901 w 1243"/>
                <a:gd name="T81" fmla="*/ 940 h 1249"/>
                <a:gd name="T82" fmla="*/ 967 w 1243"/>
                <a:gd name="T83" fmla="*/ 866 h 1249"/>
                <a:gd name="T84" fmla="*/ 1015 w 1243"/>
                <a:gd name="T85" fmla="*/ 777 h 1249"/>
                <a:gd name="T86" fmla="*/ 1040 w 1243"/>
                <a:gd name="T87" fmla="*/ 678 h 1249"/>
                <a:gd name="T88" fmla="*/ 1040 w 1243"/>
                <a:gd name="T89" fmla="*/ 571 h 1249"/>
                <a:gd name="T90" fmla="*/ 1015 w 1243"/>
                <a:gd name="T91" fmla="*/ 472 h 1249"/>
                <a:gd name="T92" fmla="*/ 967 w 1243"/>
                <a:gd name="T93" fmla="*/ 383 h 1249"/>
                <a:gd name="T94" fmla="*/ 901 w 1243"/>
                <a:gd name="T95" fmla="*/ 308 h 1249"/>
                <a:gd name="T96" fmla="*/ 820 w 1243"/>
                <a:gd name="T97" fmla="*/ 251 h 1249"/>
                <a:gd name="T98" fmla="*/ 725 w 1243"/>
                <a:gd name="T99" fmla="*/ 214 h 1249"/>
                <a:gd name="T100" fmla="*/ 621 w 1243"/>
                <a:gd name="T101" fmla="*/ 201 h 1249"/>
                <a:gd name="T102" fmla="*/ 578 w 1243"/>
                <a:gd name="T103" fmla="*/ 192 h 1249"/>
                <a:gd name="T104" fmla="*/ 543 w 1243"/>
                <a:gd name="T105" fmla="*/ 164 h 1249"/>
                <a:gd name="T106" fmla="*/ 524 w 1243"/>
                <a:gd name="T107" fmla="*/ 124 h 1249"/>
                <a:gd name="T108" fmla="*/ 524 w 1243"/>
                <a:gd name="T109" fmla="*/ 77 h 1249"/>
                <a:gd name="T110" fmla="*/ 543 w 1243"/>
                <a:gd name="T111" fmla="*/ 38 h 1249"/>
                <a:gd name="T112" fmla="*/ 578 w 1243"/>
                <a:gd name="T113" fmla="*/ 10 h 1249"/>
                <a:gd name="T114" fmla="*/ 621 w 1243"/>
                <a:gd name="T115" fmla="*/ 0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43" h="1249">
                  <a:moveTo>
                    <a:pt x="621" y="0"/>
                  </a:moveTo>
                  <a:lnTo>
                    <a:pt x="685" y="3"/>
                  </a:lnTo>
                  <a:lnTo>
                    <a:pt x="747" y="13"/>
                  </a:lnTo>
                  <a:lnTo>
                    <a:pt x="807" y="28"/>
                  </a:lnTo>
                  <a:lnTo>
                    <a:pt x="864" y="49"/>
                  </a:lnTo>
                  <a:lnTo>
                    <a:pt x="918" y="75"/>
                  </a:lnTo>
                  <a:lnTo>
                    <a:pt x="969" y="107"/>
                  </a:lnTo>
                  <a:lnTo>
                    <a:pt x="1017" y="143"/>
                  </a:lnTo>
                  <a:lnTo>
                    <a:pt x="1061" y="183"/>
                  </a:lnTo>
                  <a:lnTo>
                    <a:pt x="1101" y="227"/>
                  </a:lnTo>
                  <a:lnTo>
                    <a:pt x="1137" y="275"/>
                  </a:lnTo>
                  <a:lnTo>
                    <a:pt x="1169" y="328"/>
                  </a:lnTo>
                  <a:lnTo>
                    <a:pt x="1195" y="382"/>
                  </a:lnTo>
                  <a:lnTo>
                    <a:pt x="1215" y="438"/>
                  </a:lnTo>
                  <a:lnTo>
                    <a:pt x="1231" y="498"/>
                  </a:lnTo>
                  <a:lnTo>
                    <a:pt x="1240" y="560"/>
                  </a:lnTo>
                  <a:lnTo>
                    <a:pt x="1243" y="625"/>
                  </a:lnTo>
                  <a:lnTo>
                    <a:pt x="1240" y="688"/>
                  </a:lnTo>
                  <a:lnTo>
                    <a:pt x="1231" y="750"/>
                  </a:lnTo>
                  <a:lnTo>
                    <a:pt x="1215" y="809"/>
                  </a:lnTo>
                  <a:lnTo>
                    <a:pt x="1195" y="867"/>
                  </a:lnTo>
                  <a:lnTo>
                    <a:pt x="1169" y="922"/>
                  </a:lnTo>
                  <a:lnTo>
                    <a:pt x="1137" y="973"/>
                  </a:lnTo>
                  <a:lnTo>
                    <a:pt x="1101" y="1022"/>
                  </a:lnTo>
                  <a:lnTo>
                    <a:pt x="1061" y="1065"/>
                  </a:lnTo>
                  <a:lnTo>
                    <a:pt x="1017" y="1105"/>
                  </a:lnTo>
                  <a:lnTo>
                    <a:pt x="969" y="1142"/>
                  </a:lnTo>
                  <a:lnTo>
                    <a:pt x="918" y="1173"/>
                  </a:lnTo>
                  <a:lnTo>
                    <a:pt x="864" y="1199"/>
                  </a:lnTo>
                  <a:lnTo>
                    <a:pt x="807" y="1221"/>
                  </a:lnTo>
                  <a:lnTo>
                    <a:pt x="747" y="1236"/>
                  </a:lnTo>
                  <a:lnTo>
                    <a:pt x="685" y="1246"/>
                  </a:lnTo>
                  <a:lnTo>
                    <a:pt x="621" y="1249"/>
                  </a:lnTo>
                  <a:lnTo>
                    <a:pt x="559" y="1246"/>
                  </a:lnTo>
                  <a:lnTo>
                    <a:pt x="497" y="1236"/>
                  </a:lnTo>
                  <a:lnTo>
                    <a:pt x="437" y="1221"/>
                  </a:lnTo>
                  <a:lnTo>
                    <a:pt x="380" y="1199"/>
                  </a:lnTo>
                  <a:lnTo>
                    <a:pt x="326" y="1173"/>
                  </a:lnTo>
                  <a:lnTo>
                    <a:pt x="275" y="1142"/>
                  </a:lnTo>
                  <a:lnTo>
                    <a:pt x="227" y="1105"/>
                  </a:lnTo>
                  <a:lnTo>
                    <a:pt x="183" y="1065"/>
                  </a:lnTo>
                  <a:lnTo>
                    <a:pt x="142" y="1022"/>
                  </a:lnTo>
                  <a:lnTo>
                    <a:pt x="107" y="973"/>
                  </a:lnTo>
                  <a:lnTo>
                    <a:pt x="75" y="922"/>
                  </a:lnTo>
                  <a:lnTo>
                    <a:pt x="49" y="867"/>
                  </a:lnTo>
                  <a:lnTo>
                    <a:pt x="29" y="809"/>
                  </a:lnTo>
                  <a:lnTo>
                    <a:pt x="12" y="750"/>
                  </a:lnTo>
                  <a:lnTo>
                    <a:pt x="4" y="688"/>
                  </a:lnTo>
                  <a:lnTo>
                    <a:pt x="0" y="625"/>
                  </a:lnTo>
                  <a:lnTo>
                    <a:pt x="3" y="602"/>
                  </a:lnTo>
                  <a:lnTo>
                    <a:pt x="10" y="580"/>
                  </a:lnTo>
                  <a:lnTo>
                    <a:pt x="22" y="561"/>
                  </a:lnTo>
                  <a:lnTo>
                    <a:pt x="37" y="546"/>
                  </a:lnTo>
                  <a:lnTo>
                    <a:pt x="57" y="534"/>
                  </a:lnTo>
                  <a:lnTo>
                    <a:pt x="77" y="527"/>
                  </a:lnTo>
                  <a:lnTo>
                    <a:pt x="100" y="523"/>
                  </a:lnTo>
                  <a:lnTo>
                    <a:pt x="123" y="527"/>
                  </a:lnTo>
                  <a:lnTo>
                    <a:pt x="145" y="534"/>
                  </a:lnTo>
                  <a:lnTo>
                    <a:pt x="163" y="546"/>
                  </a:lnTo>
                  <a:lnTo>
                    <a:pt x="178" y="561"/>
                  </a:lnTo>
                  <a:lnTo>
                    <a:pt x="190" y="580"/>
                  </a:lnTo>
                  <a:lnTo>
                    <a:pt x="198" y="602"/>
                  </a:lnTo>
                  <a:lnTo>
                    <a:pt x="201" y="625"/>
                  </a:lnTo>
                  <a:lnTo>
                    <a:pt x="204" y="678"/>
                  </a:lnTo>
                  <a:lnTo>
                    <a:pt x="214" y="728"/>
                  </a:lnTo>
                  <a:lnTo>
                    <a:pt x="229" y="777"/>
                  </a:lnTo>
                  <a:lnTo>
                    <a:pt x="250" y="823"/>
                  </a:lnTo>
                  <a:lnTo>
                    <a:pt x="276" y="866"/>
                  </a:lnTo>
                  <a:lnTo>
                    <a:pt x="307" y="905"/>
                  </a:lnTo>
                  <a:lnTo>
                    <a:pt x="342" y="940"/>
                  </a:lnTo>
                  <a:lnTo>
                    <a:pt x="382" y="972"/>
                  </a:lnTo>
                  <a:lnTo>
                    <a:pt x="424" y="998"/>
                  </a:lnTo>
                  <a:lnTo>
                    <a:pt x="470" y="1018"/>
                  </a:lnTo>
                  <a:lnTo>
                    <a:pt x="518" y="1035"/>
                  </a:lnTo>
                  <a:lnTo>
                    <a:pt x="569" y="1044"/>
                  </a:lnTo>
                  <a:lnTo>
                    <a:pt x="621" y="1048"/>
                  </a:lnTo>
                  <a:lnTo>
                    <a:pt x="674" y="1044"/>
                  </a:lnTo>
                  <a:lnTo>
                    <a:pt x="725" y="1035"/>
                  </a:lnTo>
                  <a:lnTo>
                    <a:pt x="774" y="1018"/>
                  </a:lnTo>
                  <a:lnTo>
                    <a:pt x="820" y="998"/>
                  </a:lnTo>
                  <a:lnTo>
                    <a:pt x="862" y="972"/>
                  </a:lnTo>
                  <a:lnTo>
                    <a:pt x="901" y="940"/>
                  </a:lnTo>
                  <a:lnTo>
                    <a:pt x="937" y="905"/>
                  </a:lnTo>
                  <a:lnTo>
                    <a:pt x="967" y="866"/>
                  </a:lnTo>
                  <a:lnTo>
                    <a:pt x="994" y="823"/>
                  </a:lnTo>
                  <a:lnTo>
                    <a:pt x="1015" y="777"/>
                  </a:lnTo>
                  <a:lnTo>
                    <a:pt x="1030" y="728"/>
                  </a:lnTo>
                  <a:lnTo>
                    <a:pt x="1040" y="678"/>
                  </a:lnTo>
                  <a:lnTo>
                    <a:pt x="1043" y="625"/>
                  </a:lnTo>
                  <a:lnTo>
                    <a:pt x="1040" y="571"/>
                  </a:lnTo>
                  <a:lnTo>
                    <a:pt x="1030" y="520"/>
                  </a:lnTo>
                  <a:lnTo>
                    <a:pt x="1015" y="472"/>
                  </a:lnTo>
                  <a:lnTo>
                    <a:pt x="994" y="425"/>
                  </a:lnTo>
                  <a:lnTo>
                    <a:pt x="967" y="383"/>
                  </a:lnTo>
                  <a:lnTo>
                    <a:pt x="937" y="344"/>
                  </a:lnTo>
                  <a:lnTo>
                    <a:pt x="901" y="308"/>
                  </a:lnTo>
                  <a:lnTo>
                    <a:pt x="862" y="277"/>
                  </a:lnTo>
                  <a:lnTo>
                    <a:pt x="820" y="251"/>
                  </a:lnTo>
                  <a:lnTo>
                    <a:pt x="774" y="230"/>
                  </a:lnTo>
                  <a:lnTo>
                    <a:pt x="725" y="214"/>
                  </a:lnTo>
                  <a:lnTo>
                    <a:pt x="674" y="205"/>
                  </a:lnTo>
                  <a:lnTo>
                    <a:pt x="621" y="201"/>
                  </a:lnTo>
                  <a:lnTo>
                    <a:pt x="599" y="199"/>
                  </a:lnTo>
                  <a:lnTo>
                    <a:pt x="578" y="192"/>
                  </a:lnTo>
                  <a:lnTo>
                    <a:pt x="560" y="180"/>
                  </a:lnTo>
                  <a:lnTo>
                    <a:pt x="543" y="164"/>
                  </a:lnTo>
                  <a:lnTo>
                    <a:pt x="531" y="145"/>
                  </a:lnTo>
                  <a:lnTo>
                    <a:pt x="524" y="124"/>
                  </a:lnTo>
                  <a:lnTo>
                    <a:pt x="522" y="101"/>
                  </a:lnTo>
                  <a:lnTo>
                    <a:pt x="524" y="77"/>
                  </a:lnTo>
                  <a:lnTo>
                    <a:pt x="531" y="57"/>
                  </a:lnTo>
                  <a:lnTo>
                    <a:pt x="543" y="38"/>
                  </a:lnTo>
                  <a:lnTo>
                    <a:pt x="560" y="22"/>
                  </a:lnTo>
                  <a:lnTo>
                    <a:pt x="578" y="10"/>
                  </a:lnTo>
                  <a:lnTo>
                    <a:pt x="599" y="3"/>
                  </a:lnTo>
                  <a:lnTo>
                    <a:pt x="6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96"/>
            <p:cNvSpPr>
              <a:spLocks/>
            </p:cNvSpPr>
            <p:nvPr/>
          </p:nvSpPr>
          <p:spPr bwMode="auto">
            <a:xfrm>
              <a:off x="1865313" y="4594225"/>
              <a:ext cx="31750" cy="79375"/>
            </a:xfrm>
            <a:custGeom>
              <a:avLst/>
              <a:gdLst>
                <a:gd name="T0" fmla="*/ 99 w 200"/>
                <a:gd name="T1" fmla="*/ 0 h 492"/>
                <a:gd name="T2" fmla="*/ 123 w 200"/>
                <a:gd name="T3" fmla="*/ 2 h 492"/>
                <a:gd name="T4" fmla="*/ 144 w 200"/>
                <a:gd name="T5" fmla="*/ 10 h 492"/>
                <a:gd name="T6" fmla="*/ 162 w 200"/>
                <a:gd name="T7" fmla="*/ 22 h 492"/>
                <a:gd name="T8" fmla="*/ 178 w 200"/>
                <a:gd name="T9" fmla="*/ 37 h 492"/>
                <a:gd name="T10" fmla="*/ 190 w 200"/>
                <a:gd name="T11" fmla="*/ 55 h 492"/>
                <a:gd name="T12" fmla="*/ 198 w 200"/>
                <a:gd name="T13" fmla="*/ 77 h 492"/>
                <a:gd name="T14" fmla="*/ 200 w 200"/>
                <a:gd name="T15" fmla="*/ 100 h 492"/>
                <a:gd name="T16" fmla="*/ 200 w 200"/>
                <a:gd name="T17" fmla="*/ 390 h 492"/>
                <a:gd name="T18" fmla="*/ 198 w 200"/>
                <a:gd name="T19" fmla="*/ 413 h 492"/>
                <a:gd name="T20" fmla="*/ 190 w 200"/>
                <a:gd name="T21" fmla="*/ 435 h 492"/>
                <a:gd name="T22" fmla="*/ 178 w 200"/>
                <a:gd name="T23" fmla="*/ 453 h 492"/>
                <a:gd name="T24" fmla="*/ 162 w 200"/>
                <a:gd name="T25" fmla="*/ 469 h 492"/>
                <a:gd name="T26" fmla="*/ 144 w 200"/>
                <a:gd name="T27" fmla="*/ 481 h 492"/>
                <a:gd name="T28" fmla="*/ 123 w 200"/>
                <a:gd name="T29" fmla="*/ 488 h 492"/>
                <a:gd name="T30" fmla="*/ 99 w 200"/>
                <a:gd name="T31" fmla="*/ 492 h 492"/>
                <a:gd name="T32" fmla="*/ 77 w 200"/>
                <a:gd name="T33" fmla="*/ 488 h 492"/>
                <a:gd name="T34" fmla="*/ 56 w 200"/>
                <a:gd name="T35" fmla="*/ 481 h 492"/>
                <a:gd name="T36" fmla="*/ 38 w 200"/>
                <a:gd name="T37" fmla="*/ 469 h 492"/>
                <a:gd name="T38" fmla="*/ 21 w 200"/>
                <a:gd name="T39" fmla="*/ 453 h 492"/>
                <a:gd name="T40" fmla="*/ 9 w 200"/>
                <a:gd name="T41" fmla="*/ 435 h 492"/>
                <a:gd name="T42" fmla="*/ 2 w 200"/>
                <a:gd name="T43" fmla="*/ 413 h 492"/>
                <a:gd name="T44" fmla="*/ 0 w 200"/>
                <a:gd name="T45" fmla="*/ 390 h 492"/>
                <a:gd name="T46" fmla="*/ 0 w 200"/>
                <a:gd name="T47" fmla="*/ 100 h 492"/>
                <a:gd name="T48" fmla="*/ 2 w 200"/>
                <a:gd name="T49" fmla="*/ 77 h 492"/>
                <a:gd name="T50" fmla="*/ 9 w 200"/>
                <a:gd name="T51" fmla="*/ 55 h 492"/>
                <a:gd name="T52" fmla="*/ 21 w 200"/>
                <a:gd name="T53" fmla="*/ 37 h 492"/>
                <a:gd name="T54" fmla="*/ 38 w 200"/>
                <a:gd name="T55" fmla="*/ 22 h 492"/>
                <a:gd name="T56" fmla="*/ 56 w 200"/>
                <a:gd name="T57" fmla="*/ 10 h 492"/>
                <a:gd name="T58" fmla="*/ 77 w 200"/>
                <a:gd name="T59" fmla="*/ 2 h 492"/>
                <a:gd name="T60" fmla="*/ 99 w 200"/>
                <a:gd name="T61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492">
                  <a:moveTo>
                    <a:pt x="99" y="0"/>
                  </a:moveTo>
                  <a:lnTo>
                    <a:pt x="123" y="2"/>
                  </a:lnTo>
                  <a:lnTo>
                    <a:pt x="144" y="10"/>
                  </a:lnTo>
                  <a:lnTo>
                    <a:pt x="162" y="22"/>
                  </a:lnTo>
                  <a:lnTo>
                    <a:pt x="178" y="37"/>
                  </a:lnTo>
                  <a:lnTo>
                    <a:pt x="190" y="55"/>
                  </a:lnTo>
                  <a:lnTo>
                    <a:pt x="198" y="77"/>
                  </a:lnTo>
                  <a:lnTo>
                    <a:pt x="200" y="100"/>
                  </a:lnTo>
                  <a:lnTo>
                    <a:pt x="200" y="390"/>
                  </a:lnTo>
                  <a:lnTo>
                    <a:pt x="198" y="413"/>
                  </a:lnTo>
                  <a:lnTo>
                    <a:pt x="190" y="435"/>
                  </a:lnTo>
                  <a:lnTo>
                    <a:pt x="178" y="453"/>
                  </a:lnTo>
                  <a:lnTo>
                    <a:pt x="162" y="469"/>
                  </a:lnTo>
                  <a:lnTo>
                    <a:pt x="144" y="481"/>
                  </a:lnTo>
                  <a:lnTo>
                    <a:pt x="123" y="488"/>
                  </a:lnTo>
                  <a:lnTo>
                    <a:pt x="99" y="492"/>
                  </a:lnTo>
                  <a:lnTo>
                    <a:pt x="77" y="488"/>
                  </a:lnTo>
                  <a:lnTo>
                    <a:pt x="56" y="481"/>
                  </a:lnTo>
                  <a:lnTo>
                    <a:pt x="38" y="469"/>
                  </a:lnTo>
                  <a:lnTo>
                    <a:pt x="21" y="453"/>
                  </a:lnTo>
                  <a:lnTo>
                    <a:pt x="9" y="435"/>
                  </a:lnTo>
                  <a:lnTo>
                    <a:pt x="2" y="413"/>
                  </a:lnTo>
                  <a:lnTo>
                    <a:pt x="0" y="390"/>
                  </a:lnTo>
                  <a:lnTo>
                    <a:pt x="0" y="100"/>
                  </a:lnTo>
                  <a:lnTo>
                    <a:pt x="2" y="77"/>
                  </a:lnTo>
                  <a:lnTo>
                    <a:pt x="9" y="55"/>
                  </a:lnTo>
                  <a:lnTo>
                    <a:pt x="21" y="37"/>
                  </a:lnTo>
                  <a:lnTo>
                    <a:pt x="38" y="22"/>
                  </a:lnTo>
                  <a:lnTo>
                    <a:pt x="56" y="10"/>
                  </a:lnTo>
                  <a:lnTo>
                    <a:pt x="77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31" name="Group 92"/>
          <p:cNvGrpSpPr/>
          <p:nvPr/>
        </p:nvGrpSpPr>
        <p:grpSpPr>
          <a:xfrm>
            <a:off x="3826109" y="3225342"/>
            <a:ext cx="568325" cy="569913"/>
            <a:chOff x="727075" y="4225925"/>
            <a:chExt cx="568325" cy="569913"/>
          </a:xfrm>
          <a:solidFill>
            <a:srgbClr val="000000"/>
          </a:solidFill>
        </p:grpSpPr>
        <p:sp>
          <p:nvSpPr>
            <p:cNvPr id="1032" name="Freeform 102"/>
            <p:cNvSpPr>
              <a:spLocks noEditPoints="1"/>
            </p:cNvSpPr>
            <p:nvPr/>
          </p:nvSpPr>
          <p:spPr bwMode="auto">
            <a:xfrm>
              <a:off x="1033463" y="4300538"/>
              <a:ext cx="247650" cy="249238"/>
            </a:xfrm>
            <a:custGeom>
              <a:avLst/>
              <a:gdLst>
                <a:gd name="T0" fmla="*/ 801 w 1561"/>
                <a:gd name="T1" fmla="*/ 1168 h 1567"/>
                <a:gd name="T2" fmla="*/ 1163 w 1561"/>
                <a:gd name="T3" fmla="*/ 805 h 1567"/>
                <a:gd name="T4" fmla="*/ 438 w 1561"/>
                <a:gd name="T5" fmla="*/ 2 h 1567"/>
                <a:gd name="T6" fmla="*/ 477 w 1561"/>
                <a:gd name="T7" fmla="*/ 19 h 1567"/>
                <a:gd name="T8" fmla="*/ 1057 w 1561"/>
                <a:gd name="T9" fmla="*/ 598 h 1567"/>
                <a:gd name="T10" fmla="*/ 1159 w 1561"/>
                <a:gd name="T11" fmla="*/ 499 h 1567"/>
                <a:gd name="T12" fmla="*/ 1203 w 1561"/>
                <a:gd name="T13" fmla="*/ 482 h 1567"/>
                <a:gd name="T14" fmla="*/ 1248 w 1561"/>
                <a:gd name="T15" fmla="*/ 484 h 1567"/>
                <a:gd name="T16" fmla="*/ 1289 w 1561"/>
                <a:gd name="T17" fmla="*/ 505 h 1567"/>
                <a:gd name="T18" fmla="*/ 1318 w 1561"/>
                <a:gd name="T19" fmla="*/ 541 h 1567"/>
                <a:gd name="T20" fmla="*/ 1555 w 1561"/>
                <a:gd name="T21" fmla="*/ 1421 h 1567"/>
                <a:gd name="T22" fmla="*/ 1561 w 1561"/>
                <a:gd name="T23" fmla="*/ 1457 h 1567"/>
                <a:gd name="T24" fmla="*/ 1550 w 1561"/>
                <a:gd name="T25" fmla="*/ 1505 h 1567"/>
                <a:gd name="T26" fmla="*/ 1521 w 1561"/>
                <a:gd name="T27" fmla="*/ 1543 h 1567"/>
                <a:gd name="T28" fmla="*/ 1477 w 1561"/>
                <a:gd name="T29" fmla="*/ 1564 h 1567"/>
                <a:gd name="T30" fmla="*/ 1451 w 1561"/>
                <a:gd name="T31" fmla="*/ 1567 h 1567"/>
                <a:gd name="T32" fmla="*/ 1422 w 1561"/>
                <a:gd name="T33" fmla="*/ 1564 h 1567"/>
                <a:gd name="T34" fmla="*/ 538 w 1561"/>
                <a:gd name="T35" fmla="*/ 1323 h 1567"/>
                <a:gd name="T36" fmla="*/ 502 w 1561"/>
                <a:gd name="T37" fmla="*/ 1295 h 1567"/>
                <a:gd name="T38" fmla="*/ 481 w 1561"/>
                <a:gd name="T39" fmla="*/ 1254 h 1567"/>
                <a:gd name="T40" fmla="*/ 479 w 1561"/>
                <a:gd name="T41" fmla="*/ 1207 h 1567"/>
                <a:gd name="T42" fmla="*/ 495 w 1561"/>
                <a:gd name="T43" fmla="*/ 1164 h 1567"/>
                <a:gd name="T44" fmla="*/ 901 w 1561"/>
                <a:gd name="T45" fmla="*/ 754 h 1567"/>
                <a:gd name="T46" fmla="*/ 264 w 1561"/>
                <a:gd name="T47" fmla="*/ 419 h 1567"/>
                <a:gd name="T48" fmla="*/ 611 w 1561"/>
                <a:gd name="T49" fmla="*/ 771 h 1567"/>
                <a:gd name="T50" fmla="*/ 628 w 1561"/>
                <a:gd name="T51" fmla="*/ 816 h 1567"/>
                <a:gd name="T52" fmla="*/ 622 w 1561"/>
                <a:gd name="T53" fmla="*/ 865 h 1567"/>
                <a:gd name="T54" fmla="*/ 595 w 1561"/>
                <a:gd name="T55" fmla="*/ 907 h 1567"/>
                <a:gd name="T56" fmla="*/ 559 w 1561"/>
                <a:gd name="T57" fmla="*/ 932 h 1567"/>
                <a:gd name="T58" fmla="*/ 518 w 1561"/>
                <a:gd name="T59" fmla="*/ 939 h 1567"/>
                <a:gd name="T60" fmla="*/ 476 w 1561"/>
                <a:gd name="T61" fmla="*/ 932 h 1567"/>
                <a:gd name="T62" fmla="*/ 440 w 1561"/>
                <a:gd name="T63" fmla="*/ 907 h 1567"/>
                <a:gd name="T64" fmla="*/ 15 w 1561"/>
                <a:gd name="T65" fmla="*/ 477 h 1567"/>
                <a:gd name="T66" fmla="*/ 0 w 1561"/>
                <a:gd name="T67" fmla="*/ 431 h 1567"/>
                <a:gd name="T68" fmla="*/ 4 w 1561"/>
                <a:gd name="T69" fmla="*/ 383 h 1567"/>
                <a:gd name="T70" fmla="*/ 31 w 1561"/>
                <a:gd name="T71" fmla="*/ 341 h 1567"/>
                <a:gd name="T72" fmla="*/ 354 w 1561"/>
                <a:gd name="T73" fmla="*/ 19 h 1567"/>
                <a:gd name="T74" fmla="*/ 394 w 1561"/>
                <a:gd name="T75" fmla="*/ 2 h 1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61" h="1567">
                  <a:moveTo>
                    <a:pt x="1163" y="805"/>
                  </a:moveTo>
                  <a:lnTo>
                    <a:pt x="801" y="1168"/>
                  </a:lnTo>
                  <a:lnTo>
                    <a:pt x="1295" y="1300"/>
                  </a:lnTo>
                  <a:lnTo>
                    <a:pt x="1163" y="805"/>
                  </a:lnTo>
                  <a:close/>
                  <a:moveTo>
                    <a:pt x="416" y="0"/>
                  </a:moveTo>
                  <a:lnTo>
                    <a:pt x="438" y="2"/>
                  </a:lnTo>
                  <a:lnTo>
                    <a:pt x="458" y="9"/>
                  </a:lnTo>
                  <a:lnTo>
                    <a:pt x="477" y="19"/>
                  </a:lnTo>
                  <a:lnTo>
                    <a:pt x="494" y="33"/>
                  </a:lnTo>
                  <a:lnTo>
                    <a:pt x="1057" y="598"/>
                  </a:lnTo>
                  <a:lnTo>
                    <a:pt x="1142" y="513"/>
                  </a:lnTo>
                  <a:lnTo>
                    <a:pt x="1159" y="499"/>
                  </a:lnTo>
                  <a:lnTo>
                    <a:pt x="1180" y="488"/>
                  </a:lnTo>
                  <a:lnTo>
                    <a:pt x="1203" y="482"/>
                  </a:lnTo>
                  <a:lnTo>
                    <a:pt x="1225" y="481"/>
                  </a:lnTo>
                  <a:lnTo>
                    <a:pt x="1248" y="484"/>
                  </a:lnTo>
                  <a:lnTo>
                    <a:pt x="1270" y="493"/>
                  </a:lnTo>
                  <a:lnTo>
                    <a:pt x="1289" y="505"/>
                  </a:lnTo>
                  <a:lnTo>
                    <a:pt x="1305" y="521"/>
                  </a:lnTo>
                  <a:lnTo>
                    <a:pt x="1318" y="541"/>
                  </a:lnTo>
                  <a:lnTo>
                    <a:pt x="1326" y="563"/>
                  </a:lnTo>
                  <a:lnTo>
                    <a:pt x="1555" y="1421"/>
                  </a:lnTo>
                  <a:lnTo>
                    <a:pt x="1560" y="1438"/>
                  </a:lnTo>
                  <a:lnTo>
                    <a:pt x="1561" y="1457"/>
                  </a:lnTo>
                  <a:lnTo>
                    <a:pt x="1559" y="1482"/>
                  </a:lnTo>
                  <a:lnTo>
                    <a:pt x="1550" y="1505"/>
                  </a:lnTo>
                  <a:lnTo>
                    <a:pt x="1537" y="1526"/>
                  </a:lnTo>
                  <a:lnTo>
                    <a:pt x="1521" y="1543"/>
                  </a:lnTo>
                  <a:lnTo>
                    <a:pt x="1500" y="1556"/>
                  </a:lnTo>
                  <a:lnTo>
                    <a:pt x="1477" y="1564"/>
                  </a:lnTo>
                  <a:lnTo>
                    <a:pt x="1452" y="1567"/>
                  </a:lnTo>
                  <a:lnTo>
                    <a:pt x="1451" y="1567"/>
                  </a:lnTo>
                  <a:lnTo>
                    <a:pt x="1436" y="1566"/>
                  </a:lnTo>
                  <a:lnTo>
                    <a:pt x="1422" y="1564"/>
                  </a:lnTo>
                  <a:lnTo>
                    <a:pt x="559" y="1332"/>
                  </a:lnTo>
                  <a:lnTo>
                    <a:pt x="538" y="1323"/>
                  </a:lnTo>
                  <a:lnTo>
                    <a:pt x="518" y="1310"/>
                  </a:lnTo>
                  <a:lnTo>
                    <a:pt x="502" y="1295"/>
                  </a:lnTo>
                  <a:lnTo>
                    <a:pt x="490" y="1275"/>
                  </a:lnTo>
                  <a:lnTo>
                    <a:pt x="481" y="1254"/>
                  </a:lnTo>
                  <a:lnTo>
                    <a:pt x="478" y="1231"/>
                  </a:lnTo>
                  <a:lnTo>
                    <a:pt x="479" y="1207"/>
                  </a:lnTo>
                  <a:lnTo>
                    <a:pt x="485" y="1185"/>
                  </a:lnTo>
                  <a:lnTo>
                    <a:pt x="495" y="1164"/>
                  </a:lnTo>
                  <a:lnTo>
                    <a:pt x="511" y="1147"/>
                  </a:lnTo>
                  <a:lnTo>
                    <a:pt x="901" y="754"/>
                  </a:lnTo>
                  <a:lnTo>
                    <a:pt x="416" y="267"/>
                  </a:lnTo>
                  <a:lnTo>
                    <a:pt x="264" y="419"/>
                  </a:lnTo>
                  <a:lnTo>
                    <a:pt x="595" y="751"/>
                  </a:lnTo>
                  <a:lnTo>
                    <a:pt x="611" y="771"/>
                  </a:lnTo>
                  <a:lnTo>
                    <a:pt x="622" y="793"/>
                  </a:lnTo>
                  <a:lnTo>
                    <a:pt x="628" y="816"/>
                  </a:lnTo>
                  <a:lnTo>
                    <a:pt x="628" y="841"/>
                  </a:lnTo>
                  <a:lnTo>
                    <a:pt x="622" y="865"/>
                  </a:lnTo>
                  <a:lnTo>
                    <a:pt x="611" y="887"/>
                  </a:lnTo>
                  <a:lnTo>
                    <a:pt x="595" y="907"/>
                  </a:lnTo>
                  <a:lnTo>
                    <a:pt x="578" y="922"/>
                  </a:lnTo>
                  <a:lnTo>
                    <a:pt x="559" y="932"/>
                  </a:lnTo>
                  <a:lnTo>
                    <a:pt x="539" y="937"/>
                  </a:lnTo>
                  <a:lnTo>
                    <a:pt x="518" y="939"/>
                  </a:lnTo>
                  <a:lnTo>
                    <a:pt x="496" y="937"/>
                  </a:lnTo>
                  <a:lnTo>
                    <a:pt x="476" y="932"/>
                  </a:lnTo>
                  <a:lnTo>
                    <a:pt x="457" y="922"/>
                  </a:lnTo>
                  <a:lnTo>
                    <a:pt x="440" y="907"/>
                  </a:lnTo>
                  <a:lnTo>
                    <a:pt x="31" y="497"/>
                  </a:lnTo>
                  <a:lnTo>
                    <a:pt x="15" y="477"/>
                  </a:lnTo>
                  <a:lnTo>
                    <a:pt x="4" y="455"/>
                  </a:lnTo>
                  <a:lnTo>
                    <a:pt x="0" y="431"/>
                  </a:lnTo>
                  <a:lnTo>
                    <a:pt x="0" y="407"/>
                  </a:lnTo>
                  <a:lnTo>
                    <a:pt x="4" y="383"/>
                  </a:lnTo>
                  <a:lnTo>
                    <a:pt x="15" y="360"/>
                  </a:lnTo>
                  <a:lnTo>
                    <a:pt x="31" y="341"/>
                  </a:lnTo>
                  <a:lnTo>
                    <a:pt x="338" y="33"/>
                  </a:lnTo>
                  <a:lnTo>
                    <a:pt x="354" y="19"/>
                  </a:lnTo>
                  <a:lnTo>
                    <a:pt x="374" y="9"/>
                  </a:lnTo>
                  <a:lnTo>
                    <a:pt x="394" y="2"/>
                  </a:lnTo>
                  <a:lnTo>
                    <a:pt x="4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104"/>
            <p:cNvSpPr>
              <a:spLocks noEditPoints="1"/>
            </p:cNvSpPr>
            <p:nvPr/>
          </p:nvSpPr>
          <p:spPr bwMode="auto">
            <a:xfrm>
              <a:off x="727075" y="4225925"/>
              <a:ext cx="568325" cy="569913"/>
            </a:xfrm>
            <a:custGeom>
              <a:avLst/>
              <a:gdLst>
                <a:gd name="T0" fmla="*/ 2026 w 3580"/>
                <a:gd name="T1" fmla="*/ 3369 h 3590"/>
                <a:gd name="T2" fmla="*/ 2351 w 3580"/>
                <a:gd name="T3" fmla="*/ 2687 h 3590"/>
                <a:gd name="T4" fmla="*/ 111 w 3580"/>
                <a:gd name="T5" fmla="*/ 0 h 3590"/>
                <a:gd name="T6" fmla="*/ 158 w 3580"/>
                <a:gd name="T7" fmla="*/ 11 h 3590"/>
                <a:gd name="T8" fmla="*/ 196 w 3580"/>
                <a:gd name="T9" fmla="*/ 41 h 3590"/>
                <a:gd name="T10" fmla="*/ 218 w 3580"/>
                <a:gd name="T11" fmla="*/ 85 h 3590"/>
                <a:gd name="T12" fmla="*/ 220 w 3580"/>
                <a:gd name="T13" fmla="*/ 3369 h 3590"/>
                <a:gd name="T14" fmla="*/ 1343 w 3580"/>
                <a:gd name="T15" fmla="*/ 2027 h 3590"/>
                <a:gd name="T16" fmla="*/ 1018 w 3580"/>
                <a:gd name="T17" fmla="*/ 2857 h 3590"/>
                <a:gd name="T18" fmla="*/ 1007 w 3580"/>
                <a:gd name="T19" fmla="*/ 2906 h 3590"/>
                <a:gd name="T20" fmla="*/ 976 w 3580"/>
                <a:gd name="T21" fmla="*/ 2943 h 3590"/>
                <a:gd name="T22" fmla="*/ 933 w 3580"/>
                <a:gd name="T23" fmla="*/ 2964 h 3590"/>
                <a:gd name="T24" fmla="*/ 882 w 3580"/>
                <a:gd name="T25" fmla="*/ 2964 h 3590"/>
                <a:gd name="T26" fmla="*/ 839 w 3580"/>
                <a:gd name="T27" fmla="*/ 2943 h 3590"/>
                <a:gd name="T28" fmla="*/ 808 w 3580"/>
                <a:gd name="T29" fmla="*/ 2906 h 3590"/>
                <a:gd name="T30" fmla="*/ 797 w 3580"/>
                <a:gd name="T31" fmla="*/ 2857 h 3590"/>
                <a:gd name="T32" fmla="*/ 801 w 3580"/>
                <a:gd name="T33" fmla="*/ 1892 h 3590"/>
                <a:gd name="T34" fmla="*/ 821 w 3580"/>
                <a:gd name="T35" fmla="*/ 1847 h 3590"/>
                <a:gd name="T36" fmla="*/ 859 w 3580"/>
                <a:gd name="T37" fmla="*/ 1817 h 3590"/>
                <a:gd name="T38" fmla="*/ 908 w 3580"/>
                <a:gd name="T39" fmla="*/ 1806 h 3590"/>
                <a:gd name="T40" fmla="*/ 1479 w 3580"/>
                <a:gd name="T41" fmla="*/ 1809 h 3590"/>
                <a:gd name="T42" fmla="*/ 1522 w 3580"/>
                <a:gd name="T43" fmla="*/ 1830 h 3590"/>
                <a:gd name="T44" fmla="*/ 1552 w 3580"/>
                <a:gd name="T45" fmla="*/ 1868 h 3590"/>
                <a:gd name="T46" fmla="*/ 1563 w 3580"/>
                <a:gd name="T47" fmla="*/ 1917 h 3590"/>
                <a:gd name="T48" fmla="*/ 1806 w 3580"/>
                <a:gd name="T49" fmla="*/ 3369 h 3590"/>
                <a:gd name="T50" fmla="*/ 1808 w 3580"/>
                <a:gd name="T51" fmla="*/ 2551 h 3590"/>
                <a:gd name="T52" fmla="*/ 1830 w 3580"/>
                <a:gd name="T53" fmla="*/ 2506 h 3590"/>
                <a:gd name="T54" fmla="*/ 1868 w 3580"/>
                <a:gd name="T55" fmla="*/ 2477 h 3590"/>
                <a:gd name="T56" fmla="*/ 1916 w 3580"/>
                <a:gd name="T57" fmla="*/ 2465 h 3590"/>
                <a:gd name="T58" fmla="*/ 2486 w 3580"/>
                <a:gd name="T59" fmla="*/ 2468 h 3590"/>
                <a:gd name="T60" fmla="*/ 2530 w 3580"/>
                <a:gd name="T61" fmla="*/ 2490 h 3590"/>
                <a:gd name="T62" fmla="*/ 2560 w 3580"/>
                <a:gd name="T63" fmla="*/ 2527 h 3590"/>
                <a:gd name="T64" fmla="*/ 2572 w 3580"/>
                <a:gd name="T65" fmla="*/ 2576 h 3590"/>
                <a:gd name="T66" fmla="*/ 3360 w 3580"/>
                <a:gd name="T67" fmla="*/ 3369 h 3590"/>
                <a:gd name="T68" fmla="*/ 2925 w 3580"/>
                <a:gd name="T69" fmla="*/ 3139 h 3590"/>
                <a:gd name="T70" fmla="*/ 2876 w 3580"/>
                <a:gd name="T71" fmla="*/ 3127 h 3590"/>
                <a:gd name="T72" fmla="*/ 2838 w 3580"/>
                <a:gd name="T73" fmla="*/ 3097 h 3590"/>
                <a:gd name="T74" fmla="*/ 2817 w 3580"/>
                <a:gd name="T75" fmla="*/ 3053 h 3590"/>
                <a:gd name="T76" fmla="*/ 2817 w 3580"/>
                <a:gd name="T77" fmla="*/ 3003 h 3590"/>
                <a:gd name="T78" fmla="*/ 2838 w 3580"/>
                <a:gd name="T79" fmla="*/ 2959 h 3590"/>
                <a:gd name="T80" fmla="*/ 2876 w 3580"/>
                <a:gd name="T81" fmla="*/ 2929 h 3590"/>
                <a:gd name="T82" fmla="*/ 2925 w 3580"/>
                <a:gd name="T83" fmla="*/ 2918 h 3590"/>
                <a:gd name="T84" fmla="*/ 3495 w 3580"/>
                <a:gd name="T85" fmla="*/ 2920 h 3590"/>
                <a:gd name="T86" fmla="*/ 3539 w 3580"/>
                <a:gd name="T87" fmla="*/ 2942 h 3590"/>
                <a:gd name="T88" fmla="*/ 3569 w 3580"/>
                <a:gd name="T89" fmla="*/ 2979 h 3590"/>
                <a:gd name="T90" fmla="*/ 3580 w 3580"/>
                <a:gd name="T91" fmla="*/ 3028 h 3590"/>
                <a:gd name="T92" fmla="*/ 3577 w 3580"/>
                <a:gd name="T93" fmla="*/ 3505 h 3590"/>
                <a:gd name="T94" fmla="*/ 3556 w 3580"/>
                <a:gd name="T95" fmla="*/ 3549 h 3590"/>
                <a:gd name="T96" fmla="*/ 3518 w 3580"/>
                <a:gd name="T97" fmla="*/ 3579 h 3590"/>
                <a:gd name="T98" fmla="*/ 3469 w 3580"/>
                <a:gd name="T99" fmla="*/ 3590 h 3590"/>
                <a:gd name="T100" fmla="*/ 85 w 3580"/>
                <a:gd name="T101" fmla="*/ 3587 h 3590"/>
                <a:gd name="T102" fmla="*/ 41 w 3580"/>
                <a:gd name="T103" fmla="*/ 3566 h 3590"/>
                <a:gd name="T104" fmla="*/ 11 w 3580"/>
                <a:gd name="T105" fmla="*/ 3528 h 3590"/>
                <a:gd name="T106" fmla="*/ 0 w 3580"/>
                <a:gd name="T107" fmla="*/ 3479 h 3590"/>
                <a:gd name="T108" fmla="*/ 3 w 3580"/>
                <a:gd name="T109" fmla="*/ 85 h 3590"/>
                <a:gd name="T110" fmla="*/ 24 w 3580"/>
                <a:gd name="T111" fmla="*/ 41 h 3590"/>
                <a:gd name="T112" fmla="*/ 62 w 3580"/>
                <a:gd name="T113" fmla="*/ 11 h 3590"/>
                <a:gd name="T114" fmla="*/ 111 w 3580"/>
                <a:gd name="T115" fmla="*/ 0 h 3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80" h="3590">
                  <a:moveTo>
                    <a:pt x="2026" y="2687"/>
                  </a:moveTo>
                  <a:lnTo>
                    <a:pt x="2026" y="3369"/>
                  </a:lnTo>
                  <a:lnTo>
                    <a:pt x="2351" y="3369"/>
                  </a:lnTo>
                  <a:lnTo>
                    <a:pt x="2351" y="2687"/>
                  </a:lnTo>
                  <a:lnTo>
                    <a:pt x="2026" y="2687"/>
                  </a:lnTo>
                  <a:close/>
                  <a:moveTo>
                    <a:pt x="111" y="0"/>
                  </a:moveTo>
                  <a:lnTo>
                    <a:pt x="136" y="3"/>
                  </a:lnTo>
                  <a:lnTo>
                    <a:pt x="158" y="11"/>
                  </a:lnTo>
                  <a:lnTo>
                    <a:pt x="179" y="24"/>
                  </a:lnTo>
                  <a:lnTo>
                    <a:pt x="196" y="41"/>
                  </a:lnTo>
                  <a:lnTo>
                    <a:pt x="209" y="62"/>
                  </a:lnTo>
                  <a:lnTo>
                    <a:pt x="218" y="85"/>
                  </a:lnTo>
                  <a:lnTo>
                    <a:pt x="220" y="111"/>
                  </a:lnTo>
                  <a:lnTo>
                    <a:pt x="220" y="3369"/>
                  </a:lnTo>
                  <a:lnTo>
                    <a:pt x="1343" y="3369"/>
                  </a:lnTo>
                  <a:lnTo>
                    <a:pt x="1343" y="2027"/>
                  </a:lnTo>
                  <a:lnTo>
                    <a:pt x="1018" y="2027"/>
                  </a:lnTo>
                  <a:lnTo>
                    <a:pt x="1018" y="2857"/>
                  </a:lnTo>
                  <a:lnTo>
                    <a:pt x="1015" y="2882"/>
                  </a:lnTo>
                  <a:lnTo>
                    <a:pt x="1007" y="2906"/>
                  </a:lnTo>
                  <a:lnTo>
                    <a:pt x="994" y="2925"/>
                  </a:lnTo>
                  <a:lnTo>
                    <a:pt x="976" y="2943"/>
                  </a:lnTo>
                  <a:lnTo>
                    <a:pt x="956" y="2956"/>
                  </a:lnTo>
                  <a:lnTo>
                    <a:pt x="933" y="2964"/>
                  </a:lnTo>
                  <a:lnTo>
                    <a:pt x="908" y="2968"/>
                  </a:lnTo>
                  <a:lnTo>
                    <a:pt x="882" y="2964"/>
                  </a:lnTo>
                  <a:lnTo>
                    <a:pt x="859" y="2956"/>
                  </a:lnTo>
                  <a:lnTo>
                    <a:pt x="839" y="2943"/>
                  </a:lnTo>
                  <a:lnTo>
                    <a:pt x="821" y="2925"/>
                  </a:lnTo>
                  <a:lnTo>
                    <a:pt x="808" y="2906"/>
                  </a:lnTo>
                  <a:lnTo>
                    <a:pt x="801" y="2882"/>
                  </a:lnTo>
                  <a:lnTo>
                    <a:pt x="797" y="2857"/>
                  </a:lnTo>
                  <a:lnTo>
                    <a:pt x="797" y="1917"/>
                  </a:lnTo>
                  <a:lnTo>
                    <a:pt x="801" y="1892"/>
                  </a:lnTo>
                  <a:lnTo>
                    <a:pt x="808" y="1868"/>
                  </a:lnTo>
                  <a:lnTo>
                    <a:pt x="821" y="1847"/>
                  </a:lnTo>
                  <a:lnTo>
                    <a:pt x="839" y="1830"/>
                  </a:lnTo>
                  <a:lnTo>
                    <a:pt x="859" y="1817"/>
                  </a:lnTo>
                  <a:lnTo>
                    <a:pt x="882" y="1809"/>
                  </a:lnTo>
                  <a:lnTo>
                    <a:pt x="908" y="1806"/>
                  </a:lnTo>
                  <a:lnTo>
                    <a:pt x="1453" y="1806"/>
                  </a:lnTo>
                  <a:lnTo>
                    <a:pt x="1479" y="1809"/>
                  </a:lnTo>
                  <a:lnTo>
                    <a:pt x="1501" y="1817"/>
                  </a:lnTo>
                  <a:lnTo>
                    <a:pt x="1522" y="1830"/>
                  </a:lnTo>
                  <a:lnTo>
                    <a:pt x="1539" y="1847"/>
                  </a:lnTo>
                  <a:lnTo>
                    <a:pt x="1552" y="1868"/>
                  </a:lnTo>
                  <a:lnTo>
                    <a:pt x="1560" y="1892"/>
                  </a:lnTo>
                  <a:lnTo>
                    <a:pt x="1563" y="1917"/>
                  </a:lnTo>
                  <a:lnTo>
                    <a:pt x="1563" y="3369"/>
                  </a:lnTo>
                  <a:lnTo>
                    <a:pt x="1806" y="3369"/>
                  </a:lnTo>
                  <a:lnTo>
                    <a:pt x="1806" y="2576"/>
                  </a:lnTo>
                  <a:lnTo>
                    <a:pt x="1808" y="2551"/>
                  </a:lnTo>
                  <a:lnTo>
                    <a:pt x="1817" y="2527"/>
                  </a:lnTo>
                  <a:lnTo>
                    <a:pt x="1830" y="2506"/>
                  </a:lnTo>
                  <a:lnTo>
                    <a:pt x="1847" y="2490"/>
                  </a:lnTo>
                  <a:lnTo>
                    <a:pt x="1868" y="2477"/>
                  </a:lnTo>
                  <a:lnTo>
                    <a:pt x="1891" y="2468"/>
                  </a:lnTo>
                  <a:lnTo>
                    <a:pt x="1916" y="2465"/>
                  </a:lnTo>
                  <a:lnTo>
                    <a:pt x="2462" y="2465"/>
                  </a:lnTo>
                  <a:lnTo>
                    <a:pt x="2486" y="2468"/>
                  </a:lnTo>
                  <a:lnTo>
                    <a:pt x="2510" y="2477"/>
                  </a:lnTo>
                  <a:lnTo>
                    <a:pt x="2530" y="2490"/>
                  </a:lnTo>
                  <a:lnTo>
                    <a:pt x="2547" y="2506"/>
                  </a:lnTo>
                  <a:lnTo>
                    <a:pt x="2560" y="2527"/>
                  </a:lnTo>
                  <a:lnTo>
                    <a:pt x="2569" y="2551"/>
                  </a:lnTo>
                  <a:lnTo>
                    <a:pt x="2572" y="2576"/>
                  </a:lnTo>
                  <a:lnTo>
                    <a:pt x="2572" y="3369"/>
                  </a:lnTo>
                  <a:lnTo>
                    <a:pt x="3360" y="3369"/>
                  </a:lnTo>
                  <a:lnTo>
                    <a:pt x="3360" y="3139"/>
                  </a:lnTo>
                  <a:lnTo>
                    <a:pt x="2925" y="3139"/>
                  </a:lnTo>
                  <a:lnTo>
                    <a:pt x="2899" y="3135"/>
                  </a:lnTo>
                  <a:lnTo>
                    <a:pt x="2876" y="3127"/>
                  </a:lnTo>
                  <a:lnTo>
                    <a:pt x="2855" y="3114"/>
                  </a:lnTo>
                  <a:lnTo>
                    <a:pt x="2838" y="3097"/>
                  </a:lnTo>
                  <a:lnTo>
                    <a:pt x="2825" y="3077"/>
                  </a:lnTo>
                  <a:lnTo>
                    <a:pt x="2817" y="3053"/>
                  </a:lnTo>
                  <a:lnTo>
                    <a:pt x="2814" y="3028"/>
                  </a:lnTo>
                  <a:lnTo>
                    <a:pt x="2817" y="3003"/>
                  </a:lnTo>
                  <a:lnTo>
                    <a:pt x="2825" y="2979"/>
                  </a:lnTo>
                  <a:lnTo>
                    <a:pt x="2838" y="2959"/>
                  </a:lnTo>
                  <a:lnTo>
                    <a:pt x="2855" y="2942"/>
                  </a:lnTo>
                  <a:lnTo>
                    <a:pt x="2876" y="2929"/>
                  </a:lnTo>
                  <a:lnTo>
                    <a:pt x="2899" y="2920"/>
                  </a:lnTo>
                  <a:lnTo>
                    <a:pt x="2925" y="2918"/>
                  </a:lnTo>
                  <a:lnTo>
                    <a:pt x="3469" y="2918"/>
                  </a:lnTo>
                  <a:lnTo>
                    <a:pt x="3495" y="2920"/>
                  </a:lnTo>
                  <a:lnTo>
                    <a:pt x="3518" y="2929"/>
                  </a:lnTo>
                  <a:lnTo>
                    <a:pt x="3539" y="2942"/>
                  </a:lnTo>
                  <a:lnTo>
                    <a:pt x="3556" y="2959"/>
                  </a:lnTo>
                  <a:lnTo>
                    <a:pt x="3569" y="2979"/>
                  </a:lnTo>
                  <a:lnTo>
                    <a:pt x="3577" y="3003"/>
                  </a:lnTo>
                  <a:lnTo>
                    <a:pt x="3580" y="3028"/>
                  </a:lnTo>
                  <a:lnTo>
                    <a:pt x="3580" y="3479"/>
                  </a:lnTo>
                  <a:lnTo>
                    <a:pt x="3577" y="3505"/>
                  </a:lnTo>
                  <a:lnTo>
                    <a:pt x="3569" y="3528"/>
                  </a:lnTo>
                  <a:lnTo>
                    <a:pt x="3556" y="3549"/>
                  </a:lnTo>
                  <a:lnTo>
                    <a:pt x="3539" y="3566"/>
                  </a:lnTo>
                  <a:lnTo>
                    <a:pt x="3518" y="3579"/>
                  </a:lnTo>
                  <a:lnTo>
                    <a:pt x="3495" y="3587"/>
                  </a:lnTo>
                  <a:lnTo>
                    <a:pt x="3469" y="3590"/>
                  </a:lnTo>
                  <a:lnTo>
                    <a:pt x="111" y="3590"/>
                  </a:lnTo>
                  <a:lnTo>
                    <a:pt x="85" y="3587"/>
                  </a:lnTo>
                  <a:lnTo>
                    <a:pt x="62" y="3579"/>
                  </a:lnTo>
                  <a:lnTo>
                    <a:pt x="41" y="3566"/>
                  </a:lnTo>
                  <a:lnTo>
                    <a:pt x="24" y="3549"/>
                  </a:lnTo>
                  <a:lnTo>
                    <a:pt x="11" y="3528"/>
                  </a:lnTo>
                  <a:lnTo>
                    <a:pt x="3" y="3505"/>
                  </a:lnTo>
                  <a:lnTo>
                    <a:pt x="0" y="3479"/>
                  </a:lnTo>
                  <a:lnTo>
                    <a:pt x="0" y="111"/>
                  </a:lnTo>
                  <a:lnTo>
                    <a:pt x="3" y="85"/>
                  </a:lnTo>
                  <a:lnTo>
                    <a:pt x="11" y="62"/>
                  </a:lnTo>
                  <a:lnTo>
                    <a:pt x="24" y="41"/>
                  </a:lnTo>
                  <a:lnTo>
                    <a:pt x="41" y="24"/>
                  </a:lnTo>
                  <a:lnTo>
                    <a:pt x="62" y="11"/>
                  </a:lnTo>
                  <a:lnTo>
                    <a:pt x="85" y="3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34" name="Group 168"/>
          <p:cNvGrpSpPr/>
          <p:nvPr/>
        </p:nvGrpSpPr>
        <p:grpSpPr>
          <a:xfrm>
            <a:off x="10377742" y="3998455"/>
            <a:ext cx="561974" cy="568325"/>
            <a:chOff x="7215188" y="4999038"/>
            <a:chExt cx="561974" cy="568325"/>
          </a:xfrm>
          <a:solidFill>
            <a:srgbClr val="000000"/>
          </a:solidFill>
        </p:grpSpPr>
        <p:sp>
          <p:nvSpPr>
            <p:cNvPr id="1035" name="Freeform 144"/>
            <p:cNvSpPr>
              <a:spLocks/>
            </p:cNvSpPr>
            <p:nvPr/>
          </p:nvSpPr>
          <p:spPr bwMode="auto">
            <a:xfrm>
              <a:off x="7339013" y="5073650"/>
              <a:ext cx="323850" cy="373063"/>
            </a:xfrm>
            <a:custGeom>
              <a:avLst/>
              <a:gdLst>
                <a:gd name="T0" fmla="*/ 982 w 2041"/>
                <a:gd name="T1" fmla="*/ 6 h 2359"/>
                <a:gd name="T2" fmla="*/ 1213 w 2041"/>
                <a:gd name="T3" fmla="*/ 53 h 2359"/>
                <a:gd name="T4" fmla="*/ 1434 w 2041"/>
                <a:gd name="T5" fmla="*/ 146 h 2359"/>
                <a:gd name="T6" fmla="*/ 1635 w 2041"/>
                <a:gd name="T7" fmla="*/ 288 h 2359"/>
                <a:gd name="T8" fmla="*/ 1806 w 2041"/>
                <a:gd name="T9" fmla="*/ 470 h 2359"/>
                <a:gd name="T10" fmla="*/ 1931 w 2041"/>
                <a:gd name="T11" fmla="*/ 679 h 2359"/>
                <a:gd name="T12" fmla="*/ 2009 w 2041"/>
                <a:gd name="T13" fmla="*/ 906 h 2359"/>
                <a:gd name="T14" fmla="*/ 2041 w 2041"/>
                <a:gd name="T15" fmla="*/ 1139 h 2359"/>
                <a:gd name="T16" fmla="*/ 2025 w 2041"/>
                <a:gd name="T17" fmla="*/ 1375 h 2359"/>
                <a:gd name="T18" fmla="*/ 1963 w 2041"/>
                <a:gd name="T19" fmla="*/ 1605 h 2359"/>
                <a:gd name="T20" fmla="*/ 1853 w 2041"/>
                <a:gd name="T21" fmla="*/ 1820 h 2359"/>
                <a:gd name="T22" fmla="*/ 1697 w 2041"/>
                <a:gd name="T23" fmla="*/ 2013 h 2359"/>
                <a:gd name="T24" fmla="*/ 1499 w 2041"/>
                <a:gd name="T25" fmla="*/ 2173 h 2359"/>
                <a:gd name="T26" fmla="*/ 1276 w 2041"/>
                <a:gd name="T27" fmla="*/ 2285 h 2359"/>
                <a:gd name="T28" fmla="*/ 1033 w 2041"/>
                <a:gd name="T29" fmla="*/ 2347 h 2359"/>
                <a:gd name="T30" fmla="*/ 778 w 2041"/>
                <a:gd name="T31" fmla="*/ 2356 h 2359"/>
                <a:gd name="T32" fmla="*/ 529 w 2041"/>
                <a:gd name="T33" fmla="*/ 2311 h 2359"/>
                <a:gd name="T34" fmla="*/ 299 w 2041"/>
                <a:gd name="T35" fmla="*/ 2215 h 2359"/>
                <a:gd name="T36" fmla="*/ 93 w 2041"/>
                <a:gd name="T37" fmla="*/ 2072 h 2359"/>
                <a:gd name="T38" fmla="*/ 5 w 2041"/>
                <a:gd name="T39" fmla="*/ 1974 h 2359"/>
                <a:gd name="T40" fmla="*/ 5 w 2041"/>
                <a:gd name="T41" fmla="*/ 1905 h 2359"/>
                <a:gd name="T42" fmla="*/ 48 w 2041"/>
                <a:gd name="T43" fmla="*/ 1851 h 2359"/>
                <a:gd name="T44" fmla="*/ 115 w 2041"/>
                <a:gd name="T45" fmla="*/ 1836 h 2359"/>
                <a:gd name="T46" fmla="*/ 177 w 2041"/>
                <a:gd name="T47" fmla="*/ 1866 h 2359"/>
                <a:gd name="T48" fmla="*/ 352 w 2041"/>
                <a:gd name="T49" fmla="*/ 2004 h 2359"/>
                <a:gd name="T50" fmla="*/ 548 w 2041"/>
                <a:gd name="T51" fmla="*/ 2098 h 2359"/>
                <a:gd name="T52" fmla="*/ 757 w 2041"/>
                <a:gd name="T53" fmla="*/ 2144 h 2359"/>
                <a:gd name="T54" fmla="*/ 970 w 2041"/>
                <a:gd name="T55" fmla="*/ 2144 h 2359"/>
                <a:gd name="T56" fmla="*/ 1178 w 2041"/>
                <a:gd name="T57" fmla="*/ 2098 h 2359"/>
                <a:gd name="T58" fmla="*/ 1374 w 2041"/>
                <a:gd name="T59" fmla="*/ 2004 h 2359"/>
                <a:gd name="T60" fmla="*/ 1549 w 2041"/>
                <a:gd name="T61" fmla="*/ 1866 h 2359"/>
                <a:gd name="T62" fmla="*/ 1688 w 2041"/>
                <a:gd name="T63" fmla="*/ 1690 h 2359"/>
                <a:gd name="T64" fmla="*/ 1780 w 2041"/>
                <a:gd name="T65" fmla="*/ 1494 h 2359"/>
                <a:gd name="T66" fmla="*/ 1827 w 2041"/>
                <a:gd name="T67" fmla="*/ 1285 h 2359"/>
                <a:gd name="T68" fmla="*/ 1827 w 2041"/>
                <a:gd name="T69" fmla="*/ 1073 h 2359"/>
                <a:gd name="T70" fmla="*/ 1780 w 2041"/>
                <a:gd name="T71" fmla="*/ 864 h 2359"/>
                <a:gd name="T72" fmla="*/ 1688 w 2041"/>
                <a:gd name="T73" fmla="*/ 667 h 2359"/>
                <a:gd name="T74" fmla="*/ 1549 w 2041"/>
                <a:gd name="T75" fmla="*/ 492 h 2359"/>
                <a:gd name="T76" fmla="*/ 1374 w 2041"/>
                <a:gd name="T77" fmla="*/ 353 h 2359"/>
                <a:gd name="T78" fmla="*/ 1178 w 2041"/>
                <a:gd name="T79" fmla="*/ 260 h 2359"/>
                <a:gd name="T80" fmla="*/ 970 w 2041"/>
                <a:gd name="T81" fmla="*/ 215 h 2359"/>
                <a:gd name="T82" fmla="*/ 757 w 2041"/>
                <a:gd name="T83" fmla="*/ 215 h 2359"/>
                <a:gd name="T84" fmla="*/ 548 w 2041"/>
                <a:gd name="T85" fmla="*/ 260 h 2359"/>
                <a:gd name="T86" fmla="*/ 352 w 2041"/>
                <a:gd name="T87" fmla="*/ 353 h 2359"/>
                <a:gd name="T88" fmla="*/ 177 w 2041"/>
                <a:gd name="T89" fmla="*/ 492 h 2359"/>
                <a:gd name="T90" fmla="*/ 115 w 2041"/>
                <a:gd name="T91" fmla="*/ 523 h 2359"/>
                <a:gd name="T92" fmla="*/ 48 w 2041"/>
                <a:gd name="T93" fmla="*/ 507 h 2359"/>
                <a:gd name="T94" fmla="*/ 5 w 2041"/>
                <a:gd name="T95" fmla="*/ 452 h 2359"/>
                <a:gd name="T96" fmla="*/ 5 w 2041"/>
                <a:gd name="T97" fmla="*/ 384 h 2359"/>
                <a:gd name="T98" fmla="*/ 92 w 2041"/>
                <a:gd name="T99" fmla="*/ 288 h 2359"/>
                <a:gd name="T100" fmla="*/ 293 w 2041"/>
                <a:gd name="T101" fmla="*/ 146 h 2359"/>
                <a:gd name="T102" fmla="*/ 513 w 2041"/>
                <a:gd name="T103" fmla="*/ 53 h 2359"/>
                <a:gd name="T104" fmla="*/ 746 w 2041"/>
                <a:gd name="T105" fmla="*/ 6 h 2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41" h="2359">
                  <a:moveTo>
                    <a:pt x="824" y="0"/>
                  </a:moveTo>
                  <a:lnTo>
                    <a:pt x="902" y="0"/>
                  </a:lnTo>
                  <a:lnTo>
                    <a:pt x="982" y="6"/>
                  </a:lnTo>
                  <a:lnTo>
                    <a:pt x="1060" y="16"/>
                  </a:lnTo>
                  <a:lnTo>
                    <a:pt x="1137" y="32"/>
                  </a:lnTo>
                  <a:lnTo>
                    <a:pt x="1213" y="53"/>
                  </a:lnTo>
                  <a:lnTo>
                    <a:pt x="1288" y="79"/>
                  </a:lnTo>
                  <a:lnTo>
                    <a:pt x="1362" y="110"/>
                  </a:lnTo>
                  <a:lnTo>
                    <a:pt x="1434" y="146"/>
                  </a:lnTo>
                  <a:lnTo>
                    <a:pt x="1503" y="189"/>
                  </a:lnTo>
                  <a:lnTo>
                    <a:pt x="1570" y="235"/>
                  </a:lnTo>
                  <a:lnTo>
                    <a:pt x="1635" y="288"/>
                  </a:lnTo>
                  <a:lnTo>
                    <a:pt x="1697" y="344"/>
                  </a:lnTo>
                  <a:lnTo>
                    <a:pt x="1754" y="406"/>
                  </a:lnTo>
                  <a:lnTo>
                    <a:pt x="1806" y="470"/>
                  </a:lnTo>
                  <a:lnTo>
                    <a:pt x="1853" y="538"/>
                  </a:lnTo>
                  <a:lnTo>
                    <a:pt x="1894" y="607"/>
                  </a:lnTo>
                  <a:lnTo>
                    <a:pt x="1931" y="679"/>
                  </a:lnTo>
                  <a:lnTo>
                    <a:pt x="1963" y="753"/>
                  </a:lnTo>
                  <a:lnTo>
                    <a:pt x="1989" y="828"/>
                  </a:lnTo>
                  <a:lnTo>
                    <a:pt x="2009" y="906"/>
                  </a:lnTo>
                  <a:lnTo>
                    <a:pt x="2025" y="983"/>
                  </a:lnTo>
                  <a:lnTo>
                    <a:pt x="2036" y="1061"/>
                  </a:lnTo>
                  <a:lnTo>
                    <a:pt x="2041" y="1139"/>
                  </a:lnTo>
                  <a:lnTo>
                    <a:pt x="2041" y="1219"/>
                  </a:lnTo>
                  <a:lnTo>
                    <a:pt x="2036" y="1297"/>
                  </a:lnTo>
                  <a:lnTo>
                    <a:pt x="2025" y="1375"/>
                  </a:lnTo>
                  <a:lnTo>
                    <a:pt x="2009" y="1453"/>
                  </a:lnTo>
                  <a:lnTo>
                    <a:pt x="1989" y="1530"/>
                  </a:lnTo>
                  <a:lnTo>
                    <a:pt x="1963" y="1605"/>
                  </a:lnTo>
                  <a:lnTo>
                    <a:pt x="1931" y="1678"/>
                  </a:lnTo>
                  <a:lnTo>
                    <a:pt x="1894" y="1750"/>
                  </a:lnTo>
                  <a:lnTo>
                    <a:pt x="1853" y="1820"/>
                  </a:lnTo>
                  <a:lnTo>
                    <a:pt x="1806" y="1887"/>
                  </a:lnTo>
                  <a:lnTo>
                    <a:pt x="1754" y="1952"/>
                  </a:lnTo>
                  <a:lnTo>
                    <a:pt x="1697" y="2013"/>
                  </a:lnTo>
                  <a:lnTo>
                    <a:pt x="1635" y="2072"/>
                  </a:lnTo>
                  <a:lnTo>
                    <a:pt x="1568" y="2125"/>
                  </a:lnTo>
                  <a:lnTo>
                    <a:pt x="1499" y="2173"/>
                  </a:lnTo>
                  <a:lnTo>
                    <a:pt x="1427" y="2215"/>
                  </a:lnTo>
                  <a:lnTo>
                    <a:pt x="1353" y="2253"/>
                  </a:lnTo>
                  <a:lnTo>
                    <a:pt x="1276" y="2285"/>
                  </a:lnTo>
                  <a:lnTo>
                    <a:pt x="1197" y="2311"/>
                  </a:lnTo>
                  <a:lnTo>
                    <a:pt x="1115" y="2332"/>
                  </a:lnTo>
                  <a:lnTo>
                    <a:pt x="1033" y="2347"/>
                  </a:lnTo>
                  <a:lnTo>
                    <a:pt x="949" y="2356"/>
                  </a:lnTo>
                  <a:lnTo>
                    <a:pt x="863" y="2359"/>
                  </a:lnTo>
                  <a:lnTo>
                    <a:pt x="778" y="2356"/>
                  </a:lnTo>
                  <a:lnTo>
                    <a:pt x="694" y="2347"/>
                  </a:lnTo>
                  <a:lnTo>
                    <a:pt x="611" y="2332"/>
                  </a:lnTo>
                  <a:lnTo>
                    <a:pt x="529" y="2311"/>
                  </a:lnTo>
                  <a:lnTo>
                    <a:pt x="450" y="2285"/>
                  </a:lnTo>
                  <a:lnTo>
                    <a:pt x="374" y="2253"/>
                  </a:lnTo>
                  <a:lnTo>
                    <a:pt x="299" y="2215"/>
                  </a:lnTo>
                  <a:lnTo>
                    <a:pt x="227" y="2173"/>
                  </a:lnTo>
                  <a:lnTo>
                    <a:pt x="158" y="2125"/>
                  </a:lnTo>
                  <a:lnTo>
                    <a:pt x="93" y="2072"/>
                  </a:lnTo>
                  <a:lnTo>
                    <a:pt x="30" y="2013"/>
                  </a:lnTo>
                  <a:lnTo>
                    <a:pt x="14" y="1994"/>
                  </a:lnTo>
                  <a:lnTo>
                    <a:pt x="5" y="1974"/>
                  </a:lnTo>
                  <a:lnTo>
                    <a:pt x="0" y="1951"/>
                  </a:lnTo>
                  <a:lnTo>
                    <a:pt x="0" y="1928"/>
                  </a:lnTo>
                  <a:lnTo>
                    <a:pt x="5" y="1905"/>
                  </a:lnTo>
                  <a:lnTo>
                    <a:pt x="14" y="1885"/>
                  </a:lnTo>
                  <a:lnTo>
                    <a:pt x="30" y="1866"/>
                  </a:lnTo>
                  <a:lnTo>
                    <a:pt x="48" y="1851"/>
                  </a:lnTo>
                  <a:lnTo>
                    <a:pt x="70" y="1841"/>
                  </a:lnTo>
                  <a:lnTo>
                    <a:pt x="92" y="1836"/>
                  </a:lnTo>
                  <a:lnTo>
                    <a:pt x="115" y="1836"/>
                  </a:lnTo>
                  <a:lnTo>
                    <a:pt x="137" y="1841"/>
                  </a:lnTo>
                  <a:lnTo>
                    <a:pt x="159" y="1851"/>
                  </a:lnTo>
                  <a:lnTo>
                    <a:pt x="177" y="1866"/>
                  </a:lnTo>
                  <a:lnTo>
                    <a:pt x="233" y="1917"/>
                  </a:lnTo>
                  <a:lnTo>
                    <a:pt x="291" y="1964"/>
                  </a:lnTo>
                  <a:lnTo>
                    <a:pt x="352" y="2004"/>
                  </a:lnTo>
                  <a:lnTo>
                    <a:pt x="416" y="2041"/>
                  </a:lnTo>
                  <a:lnTo>
                    <a:pt x="482" y="2072"/>
                  </a:lnTo>
                  <a:lnTo>
                    <a:pt x="548" y="2098"/>
                  </a:lnTo>
                  <a:lnTo>
                    <a:pt x="617" y="2119"/>
                  </a:lnTo>
                  <a:lnTo>
                    <a:pt x="687" y="2134"/>
                  </a:lnTo>
                  <a:lnTo>
                    <a:pt x="757" y="2144"/>
                  </a:lnTo>
                  <a:lnTo>
                    <a:pt x="827" y="2149"/>
                  </a:lnTo>
                  <a:lnTo>
                    <a:pt x="899" y="2149"/>
                  </a:lnTo>
                  <a:lnTo>
                    <a:pt x="970" y="2144"/>
                  </a:lnTo>
                  <a:lnTo>
                    <a:pt x="1040" y="2134"/>
                  </a:lnTo>
                  <a:lnTo>
                    <a:pt x="1110" y="2119"/>
                  </a:lnTo>
                  <a:lnTo>
                    <a:pt x="1178" y="2098"/>
                  </a:lnTo>
                  <a:lnTo>
                    <a:pt x="1244" y="2072"/>
                  </a:lnTo>
                  <a:lnTo>
                    <a:pt x="1311" y="2041"/>
                  </a:lnTo>
                  <a:lnTo>
                    <a:pt x="1374" y="2004"/>
                  </a:lnTo>
                  <a:lnTo>
                    <a:pt x="1435" y="1964"/>
                  </a:lnTo>
                  <a:lnTo>
                    <a:pt x="1493" y="1917"/>
                  </a:lnTo>
                  <a:lnTo>
                    <a:pt x="1549" y="1866"/>
                  </a:lnTo>
                  <a:lnTo>
                    <a:pt x="1601" y="1810"/>
                  </a:lnTo>
                  <a:lnTo>
                    <a:pt x="1647" y="1752"/>
                  </a:lnTo>
                  <a:lnTo>
                    <a:pt x="1688" y="1690"/>
                  </a:lnTo>
                  <a:lnTo>
                    <a:pt x="1724" y="1627"/>
                  </a:lnTo>
                  <a:lnTo>
                    <a:pt x="1755" y="1562"/>
                  </a:lnTo>
                  <a:lnTo>
                    <a:pt x="1780" y="1494"/>
                  </a:lnTo>
                  <a:lnTo>
                    <a:pt x="1801" y="1426"/>
                  </a:lnTo>
                  <a:lnTo>
                    <a:pt x="1817" y="1356"/>
                  </a:lnTo>
                  <a:lnTo>
                    <a:pt x="1827" y="1285"/>
                  </a:lnTo>
                  <a:lnTo>
                    <a:pt x="1832" y="1214"/>
                  </a:lnTo>
                  <a:lnTo>
                    <a:pt x="1832" y="1144"/>
                  </a:lnTo>
                  <a:lnTo>
                    <a:pt x="1827" y="1073"/>
                  </a:lnTo>
                  <a:lnTo>
                    <a:pt x="1817" y="1002"/>
                  </a:lnTo>
                  <a:lnTo>
                    <a:pt x="1801" y="933"/>
                  </a:lnTo>
                  <a:lnTo>
                    <a:pt x="1780" y="864"/>
                  </a:lnTo>
                  <a:lnTo>
                    <a:pt x="1755" y="797"/>
                  </a:lnTo>
                  <a:lnTo>
                    <a:pt x="1724" y="731"/>
                  </a:lnTo>
                  <a:lnTo>
                    <a:pt x="1688" y="667"/>
                  </a:lnTo>
                  <a:lnTo>
                    <a:pt x="1647" y="606"/>
                  </a:lnTo>
                  <a:lnTo>
                    <a:pt x="1601" y="548"/>
                  </a:lnTo>
                  <a:lnTo>
                    <a:pt x="1549" y="492"/>
                  </a:lnTo>
                  <a:lnTo>
                    <a:pt x="1493" y="441"/>
                  </a:lnTo>
                  <a:lnTo>
                    <a:pt x="1435" y="394"/>
                  </a:lnTo>
                  <a:lnTo>
                    <a:pt x="1374" y="353"/>
                  </a:lnTo>
                  <a:lnTo>
                    <a:pt x="1311" y="317"/>
                  </a:lnTo>
                  <a:lnTo>
                    <a:pt x="1244" y="287"/>
                  </a:lnTo>
                  <a:lnTo>
                    <a:pt x="1178" y="260"/>
                  </a:lnTo>
                  <a:lnTo>
                    <a:pt x="1110" y="240"/>
                  </a:lnTo>
                  <a:lnTo>
                    <a:pt x="1040" y="225"/>
                  </a:lnTo>
                  <a:lnTo>
                    <a:pt x="970" y="215"/>
                  </a:lnTo>
                  <a:lnTo>
                    <a:pt x="899" y="209"/>
                  </a:lnTo>
                  <a:lnTo>
                    <a:pt x="827" y="209"/>
                  </a:lnTo>
                  <a:lnTo>
                    <a:pt x="757" y="215"/>
                  </a:lnTo>
                  <a:lnTo>
                    <a:pt x="687" y="225"/>
                  </a:lnTo>
                  <a:lnTo>
                    <a:pt x="617" y="240"/>
                  </a:lnTo>
                  <a:lnTo>
                    <a:pt x="548" y="260"/>
                  </a:lnTo>
                  <a:lnTo>
                    <a:pt x="482" y="287"/>
                  </a:lnTo>
                  <a:lnTo>
                    <a:pt x="416" y="317"/>
                  </a:lnTo>
                  <a:lnTo>
                    <a:pt x="352" y="353"/>
                  </a:lnTo>
                  <a:lnTo>
                    <a:pt x="291" y="394"/>
                  </a:lnTo>
                  <a:lnTo>
                    <a:pt x="233" y="441"/>
                  </a:lnTo>
                  <a:lnTo>
                    <a:pt x="177" y="492"/>
                  </a:lnTo>
                  <a:lnTo>
                    <a:pt x="159" y="507"/>
                  </a:lnTo>
                  <a:lnTo>
                    <a:pt x="137" y="517"/>
                  </a:lnTo>
                  <a:lnTo>
                    <a:pt x="115" y="523"/>
                  </a:lnTo>
                  <a:lnTo>
                    <a:pt x="92" y="523"/>
                  </a:lnTo>
                  <a:lnTo>
                    <a:pt x="70" y="517"/>
                  </a:lnTo>
                  <a:lnTo>
                    <a:pt x="48" y="507"/>
                  </a:lnTo>
                  <a:lnTo>
                    <a:pt x="30" y="492"/>
                  </a:lnTo>
                  <a:lnTo>
                    <a:pt x="14" y="474"/>
                  </a:lnTo>
                  <a:lnTo>
                    <a:pt x="5" y="452"/>
                  </a:lnTo>
                  <a:lnTo>
                    <a:pt x="0" y="430"/>
                  </a:lnTo>
                  <a:lnTo>
                    <a:pt x="0" y="407"/>
                  </a:lnTo>
                  <a:lnTo>
                    <a:pt x="5" y="384"/>
                  </a:lnTo>
                  <a:lnTo>
                    <a:pt x="14" y="364"/>
                  </a:lnTo>
                  <a:lnTo>
                    <a:pt x="30" y="344"/>
                  </a:lnTo>
                  <a:lnTo>
                    <a:pt x="92" y="288"/>
                  </a:lnTo>
                  <a:lnTo>
                    <a:pt x="156" y="235"/>
                  </a:lnTo>
                  <a:lnTo>
                    <a:pt x="223" y="189"/>
                  </a:lnTo>
                  <a:lnTo>
                    <a:pt x="293" y="146"/>
                  </a:lnTo>
                  <a:lnTo>
                    <a:pt x="364" y="110"/>
                  </a:lnTo>
                  <a:lnTo>
                    <a:pt x="438" y="79"/>
                  </a:lnTo>
                  <a:lnTo>
                    <a:pt x="513" y="53"/>
                  </a:lnTo>
                  <a:lnTo>
                    <a:pt x="589" y="32"/>
                  </a:lnTo>
                  <a:lnTo>
                    <a:pt x="667" y="16"/>
                  </a:lnTo>
                  <a:lnTo>
                    <a:pt x="746" y="6"/>
                  </a:lnTo>
                  <a:lnTo>
                    <a:pt x="8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145"/>
            <p:cNvSpPr>
              <a:spLocks/>
            </p:cNvSpPr>
            <p:nvPr/>
          </p:nvSpPr>
          <p:spPr bwMode="auto">
            <a:xfrm>
              <a:off x="7215188" y="4999038"/>
              <a:ext cx="522287" cy="522288"/>
            </a:xfrm>
            <a:custGeom>
              <a:avLst/>
              <a:gdLst>
                <a:gd name="T0" fmla="*/ 1951 w 3290"/>
                <a:gd name="T1" fmla="*/ 29 h 3294"/>
                <a:gd name="T2" fmla="*/ 2330 w 3290"/>
                <a:gd name="T3" fmla="*/ 150 h 3294"/>
                <a:gd name="T4" fmla="*/ 2662 w 3290"/>
                <a:gd name="T5" fmla="*/ 353 h 3294"/>
                <a:gd name="T6" fmla="*/ 2937 w 3290"/>
                <a:gd name="T7" fmla="*/ 628 h 3294"/>
                <a:gd name="T8" fmla="*/ 3141 w 3290"/>
                <a:gd name="T9" fmla="*/ 961 h 3294"/>
                <a:gd name="T10" fmla="*/ 3262 w 3290"/>
                <a:gd name="T11" fmla="*/ 1340 h 3294"/>
                <a:gd name="T12" fmla="*/ 3288 w 3290"/>
                <a:gd name="T13" fmla="*/ 1671 h 3294"/>
                <a:gd name="T14" fmla="*/ 3232 w 3290"/>
                <a:gd name="T15" fmla="*/ 1741 h 3294"/>
                <a:gd name="T16" fmla="*/ 3140 w 3290"/>
                <a:gd name="T17" fmla="*/ 1741 h 3294"/>
                <a:gd name="T18" fmla="*/ 3085 w 3290"/>
                <a:gd name="T19" fmla="*/ 1671 h 3294"/>
                <a:gd name="T20" fmla="*/ 3052 w 3290"/>
                <a:gd name="T21" fmla="*/ 1357 h 3294"/>
                <a:gd name="T22" fmla="*/ 2929 w 3290"/>
                <a:gd name="T23" fmla="*/ 1004 h 3294"/>
                <a:gd name="T24" fmla="*/ 2723 w 3290"/>
                <a:gd name="T25" fmla="*/ 698 h 3294"/>
                <a:gd name="T26" fmla="*/ 2448 w 3290"/>
                <a:gd name="T27" fmla="*/ 455 h 3294"/>
                <a:gd name="T28" fmla="*/ 2117 w 3290"/>
                <a:gd name="T29" fmla="*/ 289 h 3294"/>
                <a:gd name="T30" fmla="*/ 1743 w 3290"/>
                <a:gd name="T31" fmla="*/ 213 h 3294"/>
                <a:gd name="T32" fmla="*/ 1384 w 3290"/>
                <a:gd name="T33" fmla="*/ 232 h 3294"/>
                <a:gd name="T34" fmla="*/ 1056 w 3290"/>
                <a:gd name="T35" fmla="*/ 335 h 3294"/>
                <a:gd name="T36" fmla="*/ 761 w 3290"/>
                <a:gd name="T37" fmla="*/ 513 h 3294"/>
                <a:gd name="T38" fmla="*/ 513 w 3290"/>
                <a:gd name="T39" fmla="*/ 762 h 3294"/>
                <a:gd name="T40" fmla="*/ 335 w 3290"/>
                <a:gd name="T41" fmla="*/ 1057 h 3294"/>
                <a:gd name="T42" fmla="*/ 232 w 3290"/>
                <a:gd name="T43" fmla="*/ 1385 h 3294"/>
                <a:gd name="T44" fmla="*/ 212 w 3290"/>
                <a:gd name="T45" fmla="*/ 1746 h 3294"/>
                <a:gd name="T46" fmla="*/ 288 w 3290"/>
                <a:gd name="T47" fmla="*/ 2119 h 3294"/>
                <a:gd name="T48" fmla="*/ 454 w 3290"/>
                <a:gd name="T49" fmla="*/ 2451 h 3294"/>
                <a:gd name="T50" fmla="*/ 696 w 3290"/>
                <a:gd name="T51" fmla="*/ 2727 h 3294"/>
                <a:gd name="T52" fmla="*/ 1002 w 3290"/>
                <a:gd name="T53" fmla="*/ 2932 h 3294"/>
                <a:gd name="T54" fmla="*/ 1356 w 3290"/>
                <a:gd name="T55" fmla="*/ 3055 h 3294"/>
                <a:gd name="T56" fmla="*/ 1737 w 3290"/>
                <a:gd name="T57" fmla="*/ 3083 h 3294"/>
                <a:gd name="T58" fmla="*/ 2092 w 3290"/>
                <a:gd name="T59" fmla="*/ 3015 h 3294"/>
                <a:gd name="T60" fmla="*/ 2414 w 3290"/>
                <a:gd name="T61" fmla="*/ 2863 h 3294"/>
                <a:gd name="T62" fmla="*/ 2694 w 3290"/>
                <a:gd name="T63" fmla="*/ 2630 h 3294"/>
                <a:gd name="T64" fmla="*/ 2777 w 3290"/>
                <a:gd name="T65" fmla="*/ 2597 h 3294"/>
                <a:gd name="T66" fmla="*/ 2857 w 3290"/>
                <a:gd name="T67" fmla="*/ 2644 h 3294"/>
                <a:gd name="T68" fmla="*/ 2870 w 3290"/>
                <a:gd name="T69" fmla="*/ 2732 h 3294"/>
                <a:gd name="T70" fmla="*/ 2706 w 3290"/>
                <a:gd name="T71" fmla="*/ 2906 h 3294"/>
                <a:gd name="T72" fmla="*/ 2386 w 3290"/>
                <a:gd name="T73" fmla="*/ 3117 h 3294"/>
                <a:gd name="T74" fmla="*/ 2028 w 3290"/>
                <a:gd name="T75" fmla="*/ 3249 h 3294"/>
                <a:gd name="T76" fmla="*/ 1645 w 3290"/>
                <a:gd name="T77" fmla="*/ 3294 h 3294"/>
                <a:gd name="T78" fmla="*/ 1241 w 3290"/>
                <a:gd name="T79" fmla="*/ 3244 h 3294"/>
                <a:gd name="T80" fmla="*/ 872 w 3290"/>
                <a:gd name="T81" fmla="*/ 3101 h 3294"/>
                <a:gd name="T82" fmla="*/ 553 w 3290"/>
                <a:gd name="T83" fmla="*/ 2878 h 3294"/>
                <a:gd name="T84" fmla="*/ 295 w 3290"/>
                <a:gd name="T85" fmla="*/ 2588 h 3294"/>
                <a:gd name="T86" fmla="*/ 111 w 3290"/>
                <a:gd name="T87" fmla="*/ 2242 h 3294"/>
                <a:gd name="T88" fmla="*/ 13 w 3290"/>
                <a:gd name="T89" fmla="*/ 1853 h 3294"/>
                <a:gd name="T90" fmla="*/ 12 w 3290"/>
                <a:gd name="T91" fmla="*/ 1446 h 3294"/>
                <a:gd name="T92" fmla="*/ 106 w 3290"/>
                <a:gd name="T93" fmla="*/ 1062 h 3294"/>
                <a:gd name="T94" fmla="*/ 289 w 3290"/>
                <a:gd name="T95" fmla="*/ 713 h 3294"/>
                <a:gd name="T96" fmla="*/ 555 w 3290"/>
                <a:gd name="T97" fmla="*/ 413 h 3294"/>
                <a:gd name="T98" fmla="*/ 881 w 3290"/>
                <a:gd name="T99" fmla="*/ 188 h 3294"/>
                <a:gd name="T100" fmla="*/ 1250 w 3290"/>
                <a:gd name="T101" fmla="*/ 47 h 3294"/>
                <a:gd name="T102" fmla="*/ 1645 w 3290"/>
                <a:gd name="T103" fmla="*/ 0 h 3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90" h="3294">
                  <a:moveTo>
                    <a:pt x="1645" y="0"/>
                  </a:moveTo>
                  <a:lnTo>
                    <a:pt x="1749" y="3"/>
                  </a:lnTo>
                  <a:lnTo>
                    <a:pt x="1852" y="13"/>
                  </a:lnTo>
                  <a:lnTo>
                    <a:pt x="1951" y="29"/>
                  </a:lnTo>
                  <a:lnTo>
                    <a:pt x="2049" y="51"/>
                  </a:lnTo>
                  <a:lnTo>
                    <a:pt x="2146" y="78"/>
                  </a:lnTo>
                  <a:lnTo>
                    <a:pt x="2239" y="112"/>
                  </a:lnTo>
                  <a:lnTo>
                    <a:pt x="2330" y="150"/>
                  </a:lnTo>
                  <a:lnTo>
                    <a:pt x="2418" y="193"/>
                  </a:lnTo>
                  <a:lnTo>
                    <a:pt x="2502" y="242"/>
                  </a:lnTo>
                  <a:lnTo>
                    <a:pt x="2584" y="295"/>
                  </a:lnTo>
                  <a:lnTo>
                    <a:pt x="2662" y="353"/>
                  </a:lnTo>
                  <a:lnTo>
                    <a:pt x="2737" y="416"/>
                  </a:lnTo>
                  <a:lnTo>
                    <a:pt x="2808" y="483"/>
                  </a:lnTo>
                  <a:lnTo>
                    <a:pt x="2875" y="553"/>
                  </a:lnTo>
                  <a:lnTo>
                    <a:pt x="2937" y="628"/>
                  </a:lnTo>
                  <a:lnTo>
                    <a:pt x="2995" y="707"/>
                  </a:lnTo>
                  <a:lnTo>
                    <a:pt x="3049" y="788"/>
                  </a:lnTo>
                  <a:lnTo>
                    <a:pt x="3097" y="873"/>
                  </a:lnTo>
                  <a:lnTo>
                    <a:pt x="3141" y="961"/>
                  </a:lnTo>
                  <a:lnTo>
                    <a:pt x="3179" y="1053"/>
                  </a:lnTo>
                  <a:lnTo>
                    <a:pt x="3212" y="1146"/>
                  </a:lnTo>
                  <a:lnTo>
                    <a:pt x="3240" y="1242"/>
                  </a:lnTo>
                  <a:lnTo>
                    <a:pt x="3262" y="1340"/>
                  </a:lnTo>
                  <a:lnTo>
                    <a:pt x="3277" y="1441"/>
                  </a:lnTo>
                  <a:lnTo>
                    <a:pt x="3287" y="1543"/>
                  </a:lnTo>
                  <a:lnTo>
                    <a:pt x="3290" y="1647"/>
                  </a:lnTo>
                  <a:lnTo>
                    <a:pt x="3288" y="1671"/>
                  </a:lnTo>
                  <a:lnTo>
                    <a:pt x="3279" y="1693"/>
                  </a:lnTo>
                  <a:lnTo>
                    <a:pt x="3267" y="1712"/>
                  </a:lnTo>
                  <a:lnTo>
                    <a:pt x="3251" y="1728"/>
                  </a:lnTo>
                  <a:lnTo>
                    <a:pt x="3232" y="1741"/>
                  </a:lnTo>
                  <a:lnTo>
                    <a:pt x="3210" y="1749"/>
                  </a:lnTo>
                  <a:lnTo>
                    <a:pt x="3186" y="1751"/>
                  </a:lnTo>
                  <a:lnTo>
                    <a:pt x="3162" y="1749"/>
                  </a:lnTo>
                  <a:lnTo>
                    <a:pt x="3140" y="1741"/>
                  </a:lnTo>
                  <a:lnTo>
                    <a:pt x="3121" y="1728"/>
                  </a:lnTo>
                  <a:lnTo>
                    <a:pt x="3104" y="1712"/>
                  </a:lnTo>
                  <a:lnTo>
                    <a:pt x="3092" y="1693"/>
                  </a:lnTo>
                  <a:lnTo>
                    <a:pt x="3085" y="1671"/>
                  </a:lnTo>
                  <a:lnTo>
                    <a:pt x="3082" y="1647"/>
                  </a:lnTo>
                  <a:lnTo>
                    <a:pt x="3078" y="1549"/>
                  </a:lnTo>
                  <a:lnTo>
                    <a:pt x="3069" y="1452"/>
                  </a:lnTo>
                  <a:lnTo>
                    <a:pt x="3052" y="1357"/>
                  </a:lnTo>
                  <a:lnTo>
                    <a:pt x="3031" y="1265"/>
                  </a:lnTo>
                  <a:lnTo>
                    <a:pt x="3002" y="1176"/>
                  </a:lnTo>
                  <a:lnTo>
                    <a:pt x="2969" y="1087"/>
                  </a:lnTo>
                  <a:lnTo>
                    <a:pt x="2929" y="1004"/>
                  </a:lnTo>
                  <a:lnTo>
                    <a:pt x="2885" y="922"/>
                  </a:lnTo>
                  <a:lnTo>
                    <a:pt x="2836" y="844"/>
                  </a:lnTo>
                  <a:lnTo>
                    <a:pt x="2782" y="769"/>
                  </a:lnTo>
                  <a:lnTo>
                    <a:pt x="2723" y="698"/>
                  </a:lnTo>
                  <a:lnTo>
                    <a:pt x="2660" y="630"/>
                  </a:lnTo>
                  <a:lnTo>
                    <a:pt x="2594" y="567"/>
                  </a:lnTo>
                  <a:lnTo>
                    <a:pt x="2522" y="509"/>
                  </a:lnTo>
                  <a:lnTo>
                    <a:pt x="2448" y="455"/>
                  </a:lnTo>
                  <a:lnTo>
                    <a:pt x="2370" y="405"/>
                  </a:lnTo>
                  <a:lnTo>
                    <a:pt x="2288" y="361"/>
                  </a:lnTo>
                  <a:lnTo>
                    <a:pt x="2204" y="323"/>
                  </a:lnTo>
                  <a:lnTo>
                    <a:pt x="2117" y="289"/>
                  </a:lnTo>
                  <a:lnTo>
                    <a:pt x="2026" y="261"/>
                  </a:lnTo>
                  <a:lnTo>
                    <a:pt x="1934" y="238"/>
                  </a:lnTo>
                  <a:lnTo>
                    <a:pt x="1840" y="223"/>
                  </a:lnTo>
                  <a:lnTo>
                    <a:pt x="1743" y="213"/>
                  </a:lnTo>
                  <a:lnTo>
                    <a:pt x="1645" y="208"/>
                  </a:lnTo>
                  <a:lnTo>
                    <a:pt x="1557" y="212"/>
                  </a:lnTo>
                  <a:lnTo>
                    <a:pt x="1470" y="219"/>
                  </a:lnTo>
                  <a:lnTo>
                    <a:pt x="1384" y="232"/>
                  </a:lnTo>
                  <a:lnTo>
                    <a:pt x="1300" y="251"/>
                  </a:lnTo>
                  <a:lnTo>
                    <a:pt x="1217" y="274"/>
                  </a:lnTo>
                  <a:lnTo>
                    <a:pt x="1135" y="302"/>
                  </a:lnTo>
                  <a:lnTo>
                    <a:pt x="1056" y="335"/>
                  </a:lnTo>
                  <a:lnTo>
                    <a:pt x="978" y="373"/>
                  </a:lnTo>
                  <a:lnTo>
                    <a:pt x="903" y="415"/>
                  </a:lnTo>
                  <a:lnTo>
                    <a:pt x="831" y="462"/>
                  </a:lnTo>
                  <a:lnTo>
                    <a:pt x="761" y="513"/>
                  </a:lnTo>
                  <a:lnTo>
                    <a:pt x="693" y="570"/>
                  </a:lnTo>
                  <a:lnTo>
                    <a:pt x="629" y="630"/>
                  </a:lnTo>
                  <a:lnTo>
                    <a:pt x="569" y="695"/>
                  </a:lnTo>
                  <a:lnTo>
                    <a:pt x="513" y="762"/>
                  </a:lnTo>
                  <a:lnTo>
                    <a:pt x="462" y="832"/>
                  </a:lnTo>
                  <a:lnTo>
                    <a:pt x="414" y="905"/>
                  </a:lnTo>
                  <a:lnTo>
                    <a:pt x="372" y="980"/>
                  </a:lnTo>
                  <a:lnTo>
                    <a:pt x="335" y="1057"/>
                  </a:lnTo>
                  <a:lnTo>
                    <a:pt x="302" y="1136"/>
                  </a:lnTo>
                  <a:lnTo>
                    <a:pt x="274" y="1218"/>
                  </a:lnTo>
                  <a:lnTo>
                    <a:pt x="250" y="1301"/>
                  </a:lnTo>
                  <a:lnTo>
                    <a:pt x="232" y="1385"/>
                  </a:lnTo>
                  <a:lnTo>
                    <a:pt x="219" y="1471"/>
                  </a:lnTo>
                  <a:lnTo>
                    <a:pt x="212" y="1558"/>
                  </a:lnTo>
                  <a:lnTo>
                    <a:pt x="209" y="1647"/>
                  </a:lnTo>
                  <a:lnTo>
                    <a:pt x="212" y="1746"/>
                  </a:lnTo>
                  <a:lnTo>
                    <a:pt x="222" y="1842"/>
                  </a:lnTo>
                  <a:lnTo>
                    <a:pt x="238" y="1937"/>
                  </a:lnTo>
                  <a:lnTo>
                    <a:pt x="260" y="2028"/>
                  </a:lnTo>
                  <a:lnTo>
                    <a:pt x="288" y="2119"/>
                  </a:lnTo>
                  <a:lnTo>
                    <a:pt x="322" y="2207"/>
                  </a:lnTo>
                  <a:lnTo>
                    <a:pt x="361" y="2291"/>
                  </a:lnTo>
                  <a:lnTo>
                    <a:pt x="405" y="2372"/>
                  </a:lnTo>
                  <a:lnTo>
                    <a:pt x="454" y="2451"/>
                  </a:lnTo>
                  <a:lnTo>
                    <a:pt x="508" y="2526"/>
                  </a:lnTo>
                  <a:lnTo>
                    <a:pt x="567" y="2596"/>
                  </a:lnTo>
                  <a:lnTo>
                    <a:pt x="630" y="2664"/>
                  </a:lnTo>
                  <a:lnTo>
                    <a:pt x="696" y="2727"/>
                  </a:lnTo>
                  <a:lnTo>
                    <a:pt x="768" y="2786"/>
                  </a:lnTo>
                  <a:lnTo>
                    <a:pt x="842" y="2839"/>
                  </a:lnTo>
                  <a:lnTo>
                    <a:pt x="920" y="2889"/>
                  </a:lnTo>
                  <a:lnTo>
                    <a:pt x="1002" y="2932"/>
                  </a:lnTo>
                  <a:lnTo>
                    <a:pt x="1087" y="2972"/>
                  </a:lnTo>
                  <a:lnTo>
                    <a:pt x="1173" y="3005"/>
                  </a:lnTo>
                  <a:lnTo>
                    <a:pt x="1264" y="3034"/>
                  </a:lnTo>
                  <a:lnTo>
                    <a:pt x="1356" y="3055"/>
                  </a:lnTo>
                  <a:lnTo>
                    <a:pt x="1451" y="3072"/>
                  </a:lnTo>
                  <a:lnTo>
                    <a:pt x="1547" y="3081"/>
                  </a:lnTo>
                  <a:lnTo>
                    <a:pt x="1645" y="3085"/>
                  </a:lnTo>
                  <a:lnTo>
                    <a:pt x="1737" y="3083"/>
                  </a:lnTo>
                  <a:lnTo>
                    <a:pt x="1828" y="3074"/>
                  </a:lnTo>
                  <a:lnTo>
                    <a:pt x="1918" y="3060"/>
                  </a:lnTo>
                  <a:lnTo>
                    <a:pt x="2006" y="3040"/>
                  </a:lnTo>
                  <a:lnTo>
                    <a:pt x="2092" y="3015"/>
                  </a:lnTo>
                  <a:lnTo>
                    <a:pt x="2175" y="2985"/>
                  </a:lnTo>
                  <a:lnTo>
                    <a:pt x="2258" y="2949"/>
                  </a:lnTo>
                  <a:lnTo>
                    <a:pt x="2337" y="2909"/>
                  </a:lnTo>
                  <a:lnTo>
                    <a:pt x="2414" y="2863"/>
                  </a:lnTo>
                  <a:lnTo>
                    <a:pt x="2488" y="2812"/>
                  </a:lnTo>
                  <a:lnTo>
                    <a:pt x="2560" y="2756"/>
                  </a:lnTo>
                  <a:lnTo>
                    <a:pt x="2628" y="2695"/>
                  </a:lnTo>
                  <a:lnTo>
                    <a:pt x="2694" y="2630"/>
                  </a:lnTo>
                  <a:lnTo>
                    <a:pt x="2712" y="2615"/>
                  </a:lnTo>
                  <a:lnTo>
                    <a:pt x="2733" y="2604"/>
                  </a:lnTo>
                  <a:lnTo>
                    <a:pt x="2755" y="2598"/>
                  </a:lnTo>
                  <a:lnTo>
                    <a:pt x="2777" y="2597"/>
                  </a:lnTo>
                  <a:lnTo>
                    <a:pt x="2800" y="2602"/>
                  </a:lnTo>
                  <a:lnTo>
                    <a:pt x="2822" y="2612"/>
                  </a:lnTo>
                  <a:lnTo>
                    <a:pt x="2841" y="2626"/>
                  </a:lnTo>
                  <a:lnTo>
                    <a:pt x="2857" y="2644"/>
                  </a:lnTo>
                  <a:lnTo>
                    <a:pt x="2868" y="2665"/>
                  </a:lnTo>
                  <a:lnTo>
                    <a:pt x="2873" y="2687"/>
                  </a:lnTo>
                  <a:lnTo>
                    <a:pt x="2874" y="2709"/>
                  </a:lnTo>
                  <a:lnTo>
                    <a:pt x="2870" y="2732"/>
                  </a:lnTo>
                  <a:lnTo>
                    <a:pt x="2860" y="2754"/>
                  </a:lnTo>
                  <a:lnTo>
                    <a:pt x="2846" y="2774"/>
                  </a:lnTo>
                  <a:lnTo>
                    <a:pt x="2777" y="2842"/>
                  </a:lnTo>
                  <a:lnTo>
                    <a:pt x="2706" y="2906"/>
                  </a:lnTo>
                  <a:lnTo>
                    <a:pt x="2630" y="2966"/>
                  </a:lnTo>
                  <a:lnTo>
                    <a:pt x="2551" y="3022"/>
                  </a:lnTo>
                  <a:lnTo>
                    <a:pt x="2470" y="3072"/>
                  </a:lnTo>
                  <a:lnTo>
                    <a:pt x="2386" y="3117"/>
                  </a:lnTo>
                  <a:lnTo>
                    <a:pt x="2299" y="3158"/>
                  </a:lnTo>
                  <a:lnTo>
                    <a:pt x="2210" y="3194"/>
                  </a:lnTo>
                  <a:lnTo>
                    <a:pt x="2120" y="3224"/>
                  </a:lnTo>
                  <a:lnTo>
                    <a:pt x="2028" y="3249"/>
                  </a:lnTo>
                  <a:lnTo>
                    <a:pt x="1933" y="3269"/>
                  </a:lnTo>
                  <a:lnTo>
                    <a:pt x="1838" y="3283"/>
                  </a:lnTo>
                  <a:lnTo>
                    <a:pt x="1742" y="3291"/>
                  </a:lnTo>
                  <a:lnTo>
                    <a:pt x="1645" y="3294"/>
                  </a:lnTo>
                  <a:lnTo>
                    <a:pt x="1541" y="3290"/>
                  </a:lnTo>
                  <a:lnTo>
                    <a:pt x="1439" y="3282"/>
                  </a:lnTo>
                  <a:lnTo>
                    <a:pt x="1339" y="3265"/>
                  </a:lnTo>
                  <a:lnTo>
                    <a:pt x="1241" y="3244"/>
                  </a:lnTo>
                  <a:lnTo>
                    <a:pt x="1144" y="3216"/>
                  </a:lnTo>
                  <a:lnTo>
                    <a:pt x="1051" y="3183"/>
                  </a:lnTo>
                  <a:lnTo>
                    <a:pt x="960" y="3145"/>
                  </a:lnTo>
                  <a:lnTo>
                    <a:pt x="872" y="3101"/>
                  </a:lnTo>
                  <a:lnTo>
                    <a:pt x="788" y="3052"/>
                  </a:lnTo>
                  <a:lnTo>
                    <a:pt x="706" y="2999"/>
                  </a:lnTo>
                  <a:lnTo>
                    <a:pt x="628" y="2940"/>
                  </a:lnTo>
                  <a:lnTo>
                    <a:pt x="553" y="2878"/>
                  </a:lnTo>
                  <a:lnTo>
                    <a:pt x="482" y="2811"/>
                  </a:lnTo>
                  <a:lnTo>
                    <a:pt x="416" y="2740"/>
                  </a:lnTo>
                  <a:lnTo>
                    <a:pt x="353" y="2666"/>
                  </a:lnTo>
                  <a:lnTo>
                    <a:pt x="295" y="2588"/>
                  </a:lnTo>
                  <a:lnTo>
                    <a:pt x="242" y="2506"/>
                  </a:lnTo>
                  <a:lnTo>
                    <a:pt x="193" y="2421"/>
                  </a:lnTo>
                  <a:lnTo>
                    <a:pt x="150" y="2333"/>
                  </a:lnTo>
                  <a:lnTo>
                    <a:pt x="111" y="2242"/>
                  </a:lnTo>
                  <a:lnTo>
                    <a:pt x="78" y="2148"/>
                  </a:lnTo>
                  <a:lnTo>
                    <a:pt x="50" y="2052"/>
                  </a:lnTo>
                  <a:lnTo>
                    <a:pt x="28" y="1953"/>
                  </a:lnTo>
                  <a:lnTo>
                    <a:pt x="13" y="1853"/>
                  </a:lnTo>
                  <a:lnTo>
                    <a:pt x="3" y="1751"/>
                  </a:lnTo>
                  <a:lnTo>
                    <a:pt x="0" y="1647"/>
                  </a:lnTo>
                  <a:lnTo>
                    <a:pt x="3" y="1546"/>
                  </a:lnTo>
                  <a:lnTo>
                    <a:pt x="12" y="1446"/>
                  </a:lnTo>
                  <a:lnTo>
                    <a:pt x="27" y="1347"/>
                  </a:lnTo>
                  <a:lnTo>
                    <a:pt x="48" y="1251"/>
                  </a:lnTo>
                  <a:lnTo>
                    <a:pt x="74" y="1156"/>
                  </a:lnTo>
                  <a:lnTo>
                    <a:pt x="106" y="1062"/>
                  </a:lnTo>
                  <a:lnTo>
                    <a:pt x="144" y="971"/>
                  </a:lnTo>
                  <a:lnTo>
                    <a:pt x="187" y="883"/>
                  </a:lnTo>
                  <a:lnTo>
                    <a:pt x="236" y="797"/>
                  </a:lnTo>
                  <a:lnTo>
                    <a:pt x="289" y="713"/>
                  </a:lnTo>
                  <a:lnTo>
                    <a:pt x="349" y="633"/>
                  </a:lnTo>
                  <a:lnTo>
                    <a:pt x="413" y="555"/>
                  </a:lnTo>
                  <a:lnTo>
                    <a:pt x="482" y="483"/>
                  </a:lnTo>
                  <a:lnTo>
                    <a:pt x="555" y="413"/>
                  </a:lnTo>
                  <a:lnTo>
                    <a:pt x="632" y="349"/>
                  </a:lnTo>
                  <a:lnTo>
                    <a:pt x="713" y="290"/>
                  </a:lnTo>
                  <a:lnTo>
                    <a:pt x="795" y="236"/>
                  </a:lnTo>
                  <a:lnTo>
                    <a:pt x="881" y="188"/>
                  </a:lnTo>
                  <a:lnTo>
                    <a:pt x="970" y="144"/>
                  </a:lnTo>
                  <a:lnTo>
                    <a:pt x="1060" y="106"/>
                  </a:lnTo>
                  <a:lnTo>
                    <a:pt x="1154" y="75"/>
                  </a:lnTo>
                  <a:lnTo>
                    <a:pt x="1250" y="47"/>
                  </a:lnTo>
                  <a:lnTo>
                    <a:pt x="1346" y="27"/>
                  </a:lnTo>
                  <a:lnTo>
                    <a:pt x="1444" y="13"/>
                  </a:lnTo>
                  <a:lnTo>
                    <a:pt x="1544" y="3"/>
                  </a:lnTo>
                  <a:lnTo>
                    <a:pt x="16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146"/>
            <p:cNvSpPr>
              <a:spLocks noEditPoints="1"/>
            </p:cNvSpPr>
            <p:nvPr/>
          </p:nvSpPr>
          <p:spPr bwMode="auto">
            <a:xfrm>
              <a:off x="7412038" y="5151438"/>
              <a:ext cx="128587" cy="217488"/>
            </a:xfrm>
            <a:custGeom>
              <a:avLst/>
              <a:gdLst>
                <a:gd name="T0" fmla="*/ 522 w 804"/>
                <a:gd name="T1" fmla="*/ 1063 h 1368"/>
                <a:gd name="T2" fmla="*/ 589 w 804"/>
                <a:gd name="T3" fmla="*/ 1030 h 1368"/>
                <a:gd name="T4" fmla="*/ 622 w 804"/>
                <a:gd name="T5" fmla="*/ 986 h 1368"/>
                <a:gd name="T6" fmla="*/ 631 w 804"/>
                <a:gd name="T7" fmla="*/ 945 h 1368"/>
                <a:gd name="T8" fmla="*/ 632 w 804"/>
                <a:gd name="T9" fmla="*/ 915 h 1368"/>
                <a:gd name="T10" fmla="*/ 627 w 804"/>
                <a:gd name="T11" fmla="*/ 877 h 1368"/>
                <a:gd name="T12" fmla="*/ 603 w 804"/>
                <a:gd name="T13" fmla="*/ 834 h 1368"/>
                <a:gd name="T14" fmla="*/ 549 w 804"/>
                <a:gd name="T15" fmla="*/ 795 h 1368"/>
                <a:gd name="T16" fmla="*/ 316 w 804"/>
                <a:gd name="T17" fmla="*/ 296 h 1368"/>
                <a:gd name="T18" fmla="*/ 233 w 804"/>
                <a:gd name="T19" fmla="*/ 326 h 1368"/>
                <a:gd name="T20" fmla="*/ 190 w 804"/>
                <a:gd name="T21" fmla="*/ 368 h 1368"/>
                <a:gd name="T22" fmla="*/ 175 w 804"/>
                <a:gd name="T23" fmla="*/ 411 h 1368"/>
                <a:gd name="T24" fmla="*/ 173 w 804"/>
                <a:gd name="T25" fmla="*/ 444 h 1368"/>
                <a:gd name="T26" fmla="*/ 175 w 804"/>
                <a:gd name="T27" fmla="*/ 477 h 1368"/>
                <a:gd name="T28" fmla="*/ 190 w 804"/>
                <a:gd name="T29" fmla="*/ 520 h 1368"/>
                <a:gd name="T30" fmla="*/ 233 w 804"/>
                <a:gd name="T31" fmla="*/ 562 h 1368"/>
                <a:gd name="T32" fmla="*/ 316 w 804"/>
                <a:gd name="T33" fmla="*/ 591 h 1368"/>
                <a:gd name="T34" fmla="*/ 468 w 804"/>
                <a:gd name="T35" fmla="*/ 0 h 1368"/>
                <a:gd name="T36" fmla="*/ 488 w 804"/>
                <a:gd name="T37" fmla="*/ 20 h 1368"/>
                <a:gd name="T38" fmla="*/ 585 w 804"/>
                <a:gd name="T39" fmla="*/ 144 h 1368"/>
                <a:gd name="T40" fmla="*/ 700 w 804"/>
                <a:gd name="T41" fmla="*/ 206 h 1368"/>
                <a:gd name="T42" fmla="*/ 774 w 804"/>
                <a:gd name="T43" fmla="*/ 300 h 1368"/>
                <a:gd name="T44" fmla="*/ 804 w 804"/>
                <a:gd name="T45" fmla="*/ 424 h 1368"/>
                <a:gd name="T46" fmla="*/ 785 w 804"/>
                <a:gd name="T47" fmla="*/ 444 h 1368"/>
                <a:gd name="T48" fmla="*/ 635 w 804"/>
                <a:gd name="T49" fmla="*/ 436 h 1368"/>
                <a:gd name="T50" fmla="*/ 628 w 804"/>
                <a:gd name="T51" fmla="*/ 402 h 1368"/>
                <a:gd name="T52" fmla="*/ 610 w 804"/>
                <a:gd name="T53" fmla="*/ 362 h 1368"/>
                <a:gd name="T54" fmla="*/ 567 w 804"/>
                <a:gd name="T55" fmla="*/ 323 h 1368"/>
                <a:gd name="T56" fmla="*/ 488 w 804"/>
                <a:gd name="T57" fmla="*/ 296 h 1368"/>
                <a:gd name="T58" fmla="*/ 581 w 804"/>
                <a:gd name="T59" fmla="*/ 623 h 1368"/>
                <a:gd name="T60" fmla="*/ 692 w 804"/>
                <a:gd name="T61" fmla="*/ 680 h 1368"/>
                <a:gd name="T62" fmla="*/ 767 w 804"/>
                <a:gd name="T63" fmla="*/ 766 h 1368"/>
                <a:gd name="T64" fmla="*/ 802 w 804"/>
                <a:gd name="T65" fmla="*/ 880 h 1368"/>
                <a:gd name="T66" fmla="*/ 794 w 804"/>
                <a:gd name="T67" fmla="*/ 1009 h 1368"/>
                <a:gd name="T68" fmla="*/ 747 w 804"/>
                <a:gd name="T69" fmla="*/ 1113 h 1368"/>
                <a:gd name="T70" fmla="*/ 659 w 804"/>
                <a:gd name="T71" fmla="*/ 1191 h 1368"/>
                <a:gd name="T72" fmla="*/ 537 w 804"/>
                <a:gd name="T73" fmla="*/ 1237 h 1368"/>
                <a:gd name="T74" fmla="*/ 486 w 804"/>
                <a:gd name="T75" fmla="*/ 1358 h 1368"/>
                <a:gd name="T76" fmla="*/ 336 w 804"/>
                <a:gd name="T77" fmla="*/ 1368 h 1368"/>
                <a:gd name="T78" fmla="*/ 316 w 804"/>
                <a:gd name="T79" fmla="*/ 1348 h 1368"/>
                <a:gd name="T80" fmla="*/ 220 w 804"/>
                <a:gd name="T81" fmla="*/ 1224 h 1368"/>
                <a:gd name="T82" fmla="*/ 105 w 804"/>
                <a:gd name="T83" fmla="*/ 1162 h 1368"/>
                <a:gd name="T84" fmla="*/ 30 w 804"/>
                <a:gd name="T85" fmla="*/ 1069 h 1368"/>
                <a:gd name="T86" fmla="*/ 1 w 804"/>
                <a:gd name="T87" fmla="*/ 945 h 1368"/>
                <a:gd name="T88" fmla="*/ 20 w 804"/>
                <a:gd name="T89" fmla="*/ 924 h 1368"/>
                <a:gd name="T90" fmla="*/ 170 w 804"/>
                <a:gd name="T91" fmla="*/ 933 h 1368"/>
                <a:gd name="T92" fmla="*/ 176 w 804"/>
                <a:gd name="T93" fmla="*/ 966 h 1368"/>
                <a:gd name="T94" fmla="*/ 195 w 804"/>
                <a:gd name="T95" fmla="*/ 1007 h 1368"/>
                <a:gd name="T96" fmla="*/ 238 w 804"/>
                <a:gd name="T97" fmla="*/ 1045 h 1368"/>
                <a:gd name="T98" fmla="*/ 316 w 804"/>
                <a:gd name="T99" fmla="*/ 1071 h 1368"/>
                <a:gd name="T100" fmla="*/ 224 w 804"/>
                <a:gd name="T101" fmla="*/ 744 h 1368"/>
                <a:gd name="T102" fmla="*/ 112 w 804"/>
                <a:gd name="T103" fmla="*/ 688 h 1368"/>
                <a:gd name="T104" fmla="*/ 38 w 804"/>
                <a:gd name="T105" fmla="*/ 602 h 1368"/>
                <a:gd name="T106" fmla="*/ 2 w 804"/>
                <a:gd name="T107" fmla="*/ 488 h 1368"/>
                <a:gd name="T108" fmla="*/ 10 w 804"/>
                <a:gd name="T109" fmla="*/ 359 h 1368"/>
                <a:gd name="T110" fmla="*/ 59 w 804"/>
                <a:gd name="T111" fmla="*/ 254 h 1368"/>
                <a:gd name="T112" fmla="*/ 146 w 804"/>
                <a:gd name="T113" fmla="*/ 178 h 1368"/>
                <a:gd name="T114" fmla="*/ 268 w 804"/>
                <a:gd name="T115" fmla="*/ 131 h 1368"/>
                <a:gd name="T116" fmla="*/ 318 w 804"/>
                <a:gd name="T117" fmla="*/ 10 h 1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4" h="1368">
                  <a:moveTo>
                    <a:pt x="488" y="777"/>
                  </a:moveTo>
                  <a:lnTo>
                    <a:pt x="488" y="1071"/>
                  </a:lnTo>
                  <a:lnTo>
                    <a:pt x="522" y="1063"/>
                  </a:lnTo>
                  <a:lnTo>
                    <a:pt x="549" y="1053"/>
                  </a:lnTo>
                  <a:lnTo>
                    <a:pt x="572" y="1043"/>
                  </a:lnTo>
                  <a:lnTo>
                    <a:pt x="589" y="1030"/>
                  </a:lnTo>
                  <a:lnTo>
                    <a:pt x="603" y="1015"/>
                  </a:lnTo>
                  <a:lnTo>
                    <a:pt x="614" y="1000"/>
                  </a:lnTo>
                  <a:lnTo>
                    <a:pt x="622" y="986"/>
                  </a:lnTo>
                  <a:lnTo>
                    <a:pt x="627" y="971"/>
                  </a:lnTo>
                  <a:lnTo>
                    <a:pt x="630" y="958"/>
                  </a:lnTo>
                  <a:lnTo>
                    <a:pt x="631" y="945"/>
                  </a:lnTo>
                  <a:lnTo>
                    <a:pt x="632" y="934"/>
                  </a:lnTo>
                  <a:lnTo>
                    <a:pt x="632" y="924"/>
                  </a:lnTo>
                  <a:lnTo>
                    <a:pt x="632" y="915"/>
                  </a:lnTo>
                  <a:lnTo>
                    <a:pt x="631" y="903"/>
                  </a:lnTo>
                  <a:lnTo>
                    <a:pt x="630" y="891"/>
                  </a:lnTo>
                  <a:lnTo>
                    <a:pt x="627" y="877"/>
                  </a:lnTo>
                  <a:lnTo>
                    <a:pt x="622" y="863"/>
                  </a:lnTo>
                  <a:lnTo>
                    <a:pt x="614" y="848"/>
                  </a:lnTo>
                  <a:lnTo>
                    <a:pt x="603" y="834"/>
                  </a:lnTo>
                  <a:lnTo>
                    <a:pt x="589" y="820"/>
                  </a:lnTo>
                  <a:lnTo>
                    <a:pt x="572" y="807"/>
                  </a:lnTo>
                  <a:lnTo>
                    <a:pt x="549" y="795"/>
                  </a:lnTo>
                  <a:lnTo>
                    <a:pt x="522" y="785"/>
                  </a:lnTo>
                  <a:lnTo>
                    <a:pt x="488" y="777"/>
                  </a:lnTo>
                  <a:close/>
                  <a:moveTo>
                    <a:pt x="316" y="296"/>
                  </a:moveTo>
                  <a:lnTo>
                    <a:pt x="283" y="304"/>
                  </a:lnTo>
                  <a:lnTo>
                    <a:pt x="255" y="314"/>
                  </a:lnTo>
                  <a:lnTo>
                    <a:pt x="233" y="326"/>
                  </a:lnTo>
                  <a:lnTo>
                    <a:pt x="215" y="339"/>
                  </a:lnTo>
                  <a:lnTo>
                    <a:pt x="201" y="353"/>
                  </a:lnTo>
                  <a:lnTo>
                    <a:pt x="190" y="368"/>
                  </a:lnTo>
                  <a:lnTo>
                    <a:pt x="183" y="382"/>
                  </a:lnTo>
                  <a:lnTo>
                    <a:pt x="177" y="397"/>
                  </a:lnTo>
                  <a:lnTo>
                    <a:pt x="175" y="411"/>
                  </a:lnTo>
                  <a:lnTo>
                    <a:pt x="173" y="424"/>
                  </a:lnTo>
                  <a:lnTo>
                    <a:pt x="173" y="434"/>
                  </a:lnTo>
                  <a:lnTo>
                    <a:pt x="173" y="444"/>
                  </a:lnTo>
                  <a:lnTo>
                    <a:pt x="173" y="453"/>
                  </a:lnTo>
                  <a:lnTo>
                    <a:pt x="173" y="465"/>
                  </a:lnTo>
                  <a:lnTo>
                    <a:pt x="175" y="477"/>
                  </a:lnTo>
                  <a:lnTo>
                    <a:pt x="177" y="491"/>
                  </a:lnTo>
                  <a:lnTo>
                    <a:pt x="183" y="505"/>
                  </a:lnTo>
                  <a:lnTo>
                    <a:pt x="190" y="520"/>
                  </a:lnTo>
                  <a:lnTo>
                    <a:pt x="201" y="535"/>
                  </a:lnTo>
                  <a:lnTo>
                    <a:pt x="215" y="549"/>
                  </a:lnTo>
                  <a:lnTo>
                    <a:pt x="233" y="562"/>
                  </a:lnTo>
                  <a:lnTo>
                    <a:pt x="255" y="574"/>
                  </a:lnTo>
                  <a:lnTo>
                    <a:pt x="283" y="583"/>
                  </a:lnTo>
                  <a:lnTo>
                    <a:pt x="316" y="591"/>
                  </a:lnTo>
                  <a:lnTo>
                    <a:pt x="316" y="296"/>
                  </a:lnTo>
                  <a:close/>
                  <a:moveTo>
                    <a:pt x="336" y="0"/>
                  </a:moveTo>
                  <a:lnTo>
                    <a:pt x="468" y="0"/>
                  </a:lnTo>
                  <a:lnTo>
                    <a:pt x="478" y="3"/>
                  </a:lnTo>
                  <a:lnTo>
                    <a:pt x="486" y="10"/>
                  </a:lnTo>
                  <a:lnTo>
                    <a:pt x="488" y="20"/>
                  </a:lnTo>
                  <a:lnTo>
                    <a:pt x="488" y="123"/>
                  </a:lnTo>
                  <a:lnTo>
                    <a:pt x="539" y="132"/>
                  </a:lnTo>
                  <a:lnTo>
                    <a:pt x="585" y="144"/>
                  </a:lnTo>
                  <a:lnTo>
                    <a:pt x="627" y="161"/>
                  </a:lnTo>
                  <a:lnTo>
                    <a:pt x="666" y="181"/>
                  </a:lnTo>
                  <a:lnTo>
                    <a:pt x="700" y="206"/>
                  </a:lnTo>
                  <a:lnTo>
                    <a:pt x="729" y="233"/>
                  </a:lnTo>
                  <a:lnTo>
                    <a:pt x="753" y="265"/>
                  </a:lnTo>
                  <a:lnTo>
                    <a:pt x="774" y="300"/>
                  </a:lnTo>
                  <a:lnTo>
                    <a:pt x="789" y="338"/>
                  </a:lnTo>
                  <a:lnTo>
                    <a:pt x="799" y="379"/>
                  </a:lnTo>
                  <a:lnTo>
                    <a:pt x="804" y="424"/>
                  </a:lnTo>
                  <a:lnTo>
                    <a:pt x="802" y="433"/>
                  </a:lnTo>
                  <a:lnTo>
                    <a:pt x="794" y="441"/>
                  </a:lnTo>
                  <a:lnTo>
                    <a:pt x="785" y="444"/>
                  </a:lnTo>
                  <a:lnTo>
                    <a:pt x="651" y="444"/>
                  </a:lnTo>
                  <a:lnTo>
                    <a:pt x="641" y="441"/>
                  </a:lnTo>
                  <a:lnTo>
                    <a:pt x="635" y="436"/>
                  </a:lnTo>
                  <a:lnTo>
                    <a:pt x="631" y="426"/>
                  </a:lnTo>
                  <a:lnTo>
                    <a:pt x="630" y="414"/>
                  </a:lnTo>
                  <a:lnTo>
                    <a:pt x="628" y="402"/>
                  </a:lnTo>
                  <a:lnTo>
                    <a:pt x="624" y="389"/>
                  </a:lnTo>
                  <a:lnTo>
                    <a:pt x="618" y="375"/>
                  </a:lnTo>
                  <a:lnTo>
                    <a:pt x="610" y="362"/>
                  </a:lnTo>
                  <a:lnTo>
                    <a:pt x="599" y="347"/>
                  </a:lnTo>
                  <a:lnTo>
                    <a:pt x="585" y="335"/>
                  </a:lnTo>
                  <a:lnTo>
                    <a:pt x="567" y="323"/>
                  </a:lnTo>
                  <a:lnTo>
                    <a:pt x="545" y="313"/>
                  </a:lnTo>
                  <a:lnTo>
                    <a:pt x="519" y="304"/>
                  </a:lnTo>
                  <a:lnTo>
                    <a:pt x="488" y="296"/>
                  </a:lnTo>
                  <a:lnTo>
                    <a:pt x="488" y="603"/>
                  </a:lnTo>
                  <a:lnTo>
                    <a:pt x="537" y="612"/>
                  </a:lnTo>
                  <a:lnTo>
                    <a:pt x="581" y="623"/>
                  </a:lnTo>
                  <a:lnTo>
                    <a:pt x="622" y="639"/>
                  </a:lnTo>
                  <a:lnTo>
                    <a:pt x="659" y="657"/>
                  </a:lnTo>
                  <a:lnTo>
                    <a:pt x="692" y="680"/>
                  </a:lnTo>
                  <a:lnTo>
                    <a:pt x="722" y="705"/>
                  </a:lnTo>
                  <a:lnTo>
                    <a:pt x="747" y="735"/>
                  </a:lnTo>
                  <a:lnTo>
                    <a:pt x="767" y="766"/>
                  </a:lnTo>
                  <a:lnTo>
                    <a:pt x="782" y="802"/>
                  </a:lnTo>
                  <a:lnTo>
                    <a:pt x="794" y="839"/>
                  </a:lnTo>
                  <a:lnTo>
                    <a:pt x="802" y="880"/>
                  </a:lnTo>
                  <a:lnTo>
                    <a:pt x="804" y="924"/>
                  </a:lnTo>
                  <a:lnTo>
                    <a:pt x="802" y="968"/>
                  </a:lnTo>
                  <a:lnTo>
                    <a:pt x="794" y="1009"/>
                  </a:lnTo>
                  <a:lnTo>
                    <a:pt x="782" y="1047"/>
                  </a:lnTo>
                  <a:lnTo>
                    <a:pt x="767" y="1082"/>
                  </a:lnTo>
                  <a:lnTo>
                    <a:pt x="747" y="1113"/>
                  </a:lnTo>
                  <a:lnTo>
                    <a:pt x="722" y="1143"/>
                  </a:lnTo>
                  <a:lnTo>
                    <a:pt x="692" y="1169"/>
                  </a:lnTo>
                  <a:lnTo>
                    <a:pt x="659" y="1191"/>
                  </a:lnTo>
                  <a:lnTo>
                    <a:pt x="622" y="1210"/>
                  </a:lnTo>
                  <a:lnTo>
                    <a:pt x="581" y="1225"/>
                  </a:lnTo>
                  <a:lnTo>
                    <a:pt x="537" y="1237"/>
                  </a:lnTo>
                  <a:lnTo>
                    <a:pt x="488" y="1245"/>
                  </a:lnTo>
                  <a:lnTo>
                    <a:pt x="488" y="1348"/>
                  </a:lnTo>
                  <a:lnTo>
                    <a:pt x="486" y="1358"/>
                  </a:lnTo>
                  <a:lnTo>
                    <a:pt x="478" y="1365"/>
                  </a:lnTo>
                  <a:lnTo>
                    <a:pt x="468" y="1368"/>
                  </a:lnTo>
                  <a:lnTo>
                    <a:pt x="336" y="1368"/>
                  </a:lnTo>
                  <a:lnTo>
                    <a:pt x="326" y="1365"/>
                  </a:lnTo>
                  <a:lnTo>
                    <a:pt x="318" y="1358"/>
                  </a:lnTo>
                  <a:lnTo>
                    <a:pt x="316" y="1348"/>
                  </a:lnTo>
                  <a:lnTo>
                    <a:pt x="316" y="1245"/>
                  </a:lnTo>
                  <a:lnTo>
                    <a:pt x="265" y="1236"/>
                  </a:lnTo>
                  <a:lnTo>
                    <a:pt x="220" y="1224"/>
                  </a:lnTo>
                  <a:lnTo>
                    <a:pt x="177" y="1207"/>
                  </a:lnTo>
                  <a:lnTo>
                    <a:pt x="139" y="1186"/>
                  </a:lnTo>
                  <a:lnTo>
                    <a:pt x="105" y="1162"/>
                  </a:lnTo>
                  <a:lnTo>
                    <a:pt x="76" y="1135"/>
                  </a:lnTo>
                  <a:lnTo>
                    <a:pt x="51" y="1103"/>
                  </a:lnTo>
                  <a:lnTo>
                    <a:pt x="30" y="1069"/>
                  </a:lnTo>
                  <a:lnTo>
                    <a:pt x="15" y="1031"/>
                  </a:lnTo>
                  <a:lnTo>
                    <a:pt x="5" y="989"/>
                  </a:lnTo>
                  <a:lnTo>
                    <a:pt x="1" y="945"/>
                  </a:lnTo>
                  <a:lnTo>
                    <a:pt x="3" y="935"/>
                  </a:lnTo>
                  <a:lnTo>
                    <a:pt x="10" y="927"/>
                  </a:lnTo>
                  <a:lnTo>
                    <a:pt x="20" y="924"/>
                  </a:lnTo>
                  <a:lnTo>
                    <a:pt x="153" y="924"/>
                  </a:lnTo>
                  <a:lnTo>
                    <a:pt x="163" y="926"/>
                  </a:lnTo>
                  <a:lnTo>
                    <a:pt x="170" y="933"/>
                  </a:lnTo>
                  <a:lnTo>
                    <a:pt x="173" y="942"/>
                  </a:lnTo>
                  <a:lnTo>
                    <a:pt x="174" y="953"/>
                  </a:lnTo>
                  <a:lnTo>
                    <a:pt x="176" y="966"/>
                  </a:lnTo>
                  <a:lnTo>
                    <a:pt x="180" y="979"/>
                  </a:lnTo>
                  <a:lnTo>
                    <a:pt x="186" y="994"/>
                  </a:lnTo>
                  <a:lnTo>
                    <a:pt x="195" y="1007"/>
                  </a:lnTo>
                  <a:lnTo>
                    <a:pt x="205" y="1021"/>
                  </a:lnTo>
                  <a:lnTo>
                    <a:pt x="220" y="1033"/>
                  </a:lnTo>
                  <a:lnTo>
                    <a:pt x="238" y="1045"/>
                  </a:lnTo>
                  <a:lnTo>
                    <a:pt x="260" y="1056"/>
                  </a:lnTo>
                  <a:lnTo>
                    <a:pt x="285" y="1064"/>
                  </a:lnTo>
                  <a:lnTo>
                    <a:pt x="316" y="1071"/>
                  </a:lnTo>
                  <a:lnTo>
                    <a:pt x="316" y="765"/>
                  </a:lnTo>
                  <a:lnTo>
                    <a:pt x="268" y="756"/>
                  </a:lnTo>
                  <a:lnTo>
                    <a:pt x="224" y="744"/>
                  </a:lnTo>
                  <a:lnTo>
                    <a:pt x="183" y="729"/>
                  </a:lnTo>
                  <a:lnTo>
                    <a:pt x="146" y="711"/>
                  </a:lnTo>
                  <a:lnTo>
                    <a:pt x="112" y="688"/>
                  </a:lnTo>
                  <a:lnTo>
                    <a:pt x="84" y="663"/>
                  </a:lnTo>
                  <a:lnTo>
                    <a:pt x="59" y="634"/>
                  </a:lnTo>
                  <a:lnTo>
                    <a:pt x="38" y="602"/>
                  </a:lnTo>
                  <a:lnTo>
                    <a:pt x="22" y="566"/>
                  </a:lnTo>
                  <a:lnTo>
                    <a:pt x="10" y="528"/>
                  </a:lnTo>
                  <a:lnTo>
                    <a:pt x="2" y="488"/>
                  </a:lnTo>
                  <a:lnTo>
                    <a:pt x="0" y="444"/>
                  </a:lnTo>
                  <a:lnTo>
                    <a:pt x="2" y="401"/>
                  </a:lnTo>
                  <a:lnTo>
                    <a:pt x="10" y="359"/>
                  </a:lnTo>
                  <a:lnTo>
                    <a:pt x="22" y="321"/>
                  </a:lnTo>
                  <a:lnTo>
                    <a:pt x="38" y="287"/>
                  </a:lnTo>
                  <a:lnTo>
                    <a:pt x="59" y="254"/>
                  </a:lnTo>
                  <a:lnTo>
                    <a:pt x="84" y="226"/>
                  </a:lnTo>
                  <a:lnTo>
                    <a:pt x="112" y="199"/>
                  </a:lnTo>
                  <a:lnTo>
                    <a:pt x="146" y="178"/>
                  </a:lnTo>
                  <a:lnTo>
                    <a:pt x="183" y="158"/>
                  </a:lnTo>
                  <a:lnTo>
                    <a:pt x="224" y="143"/>
                  </a:lnTo>
                  <a:lnTo>
                    <a:pt x="268" y="131"/>
                  </a:lnTo>
                  <a:lnTo>
                    <a:pt x="316" y="123"/>
                  </a:lnTo>
                  <a:lnTo>
                    <a:pt x="316" y="20"/>
                  </a:lnTo>
                  <a:lnTo>
                    <a:pt x="318" y="10"/>
                  </a:lnTo>
                  <a:lnTo>
                    <a:pt x="326" y="3"/>
                  </a:lnTo>
                  <a:lnTo>
                    <a:pt x="3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147"/>
            <p:cNvSpPr>
              <a:spLocks/>
            </p:cNvSpPr>
            <p:nvPr/>
          </p:nvSpPr>
          <p:spPr bwMode="auto">
            <a:xfrm>
              <a:off x="7664450" y="5335588"/>
              <a:ext cx="112712" cy="231775"/>
            </a:xfrm>
            <a:custGeom>
              <a:avLst/>
              <a:gdLst>
                <a:gd name="T0" fmla="*/ 359 w 717"/>
                <a:gd name="T1" fmla="*/ 0 h 1461"/>
                <a:gd name="T2" fmla="*/ 383 w 717"/>
                <a:gd name="T3" fmla="*/ 3 h 1461"/>
                <a:gd name="T4" fmla="*/ 405 w 717"/>
                <a:gd name="T5" fmla="*/ 11 h 1461"/>
                <a:gd name="T6" fmla="*/ 424 w 717"/>
                <a:gd name="T7" fmla="*/ 24 h 1461"/>
                <a:gd name="T8" fmla="*/ 440 w 717"/>
                <a:gd name="T9" fmla="*/ 39 h 1461"/>
                <a:gd name="T10" fmla="*/ 452 w 717"/>
                <a:gd name="T11" fmla="*/ 59 h 1461"/>
                <a:gd name="T12" fmla="*/ 461 w 717"/>
                <a:gd name="T13" fmla="*/ 80 h 1461"/>
                <a:gd name="T14" fmla="*/ 463 w 717"/>
                <a:gd name="T15" fmla="*/ 104 h 1461"/>
                <a:gd name="T16" fmla="*/ 463 w 717"/>
                <a:gd name="T17" fmla="*/ 1104 h 1461"/>
                <a:gd name="T18" fmla="*/ 540 w 717"/>
                <a:gd name="T19" fmla="*/ 1027 h 1461"/>
                <a:gd name="T20" fmla="*/ 560 w 717"/>
                <a:gd name="T21" fmla="*/ 1012 h 1461"/>
                <a:gd name="T22" fmla="*/ 581 w 717"/>
                <a:gd name="T23" fmla="*/ 1002 h 1461"/>
                <a:gd name="T24" fmla="*/ 603 w 717"/>
                <a:gd name="T25" fmla="*/ 998 h 1461"/>
                <a:gd name="T26" fmla="*/ 626 w 717"/>
                <a:gd name="T27" fmla="*/ 998 h 1461"/>
                <a:gd name="T28" fmla="*/ 648 w 717"/>
                <a:gd name="T29" fmla="*/ 1002 h 1461"/>
                <a:gd name="T30" fmla="*/ 670 w 717"/>
                <a:gd name="T31" fmla="*/ 1012 h 1461"/>
                <a:gd name="T32" fmla="*/ 688 w 717"/>
                <a:gd name="T33" fmla="*/ 1027 h 1461"/>
                <a:gd name="T34" fmla="*/ 703 w 717"/>
                <a:gd name="T35" fmla="*/ 1045 h 1461"/>
                <a:gd name="T36" fmla="*/ 713 w 717"/>
                <a:gd name="T37" fmla="*/ 1067 h 1461"/>
                <a:gd name="T38" fmla="*/ 717 w 717"/>
                <a:gd name="T39" fmla="*/ 1089 h 1461"/>
                <a:gd name="T40" fmla="*/ 717 w 717"/>
                <a:gd name="T41" fmla="*/ 1113 h 1461"/>
                <a:gd name="T42" fmla="*/ 713 w 717"/>
                <a:gd name="T43" fmla="*/ 1135 h 1461"/>
                <a:gd name="T44" fmla="*/ 703 w 717"/>
                <a:gd name="T45" fmla="*/ 1156 h 1461"/>
                <a:gd name="T46" fmla="*/ 688 w 717"/>
                <a:gd name="T47" fmla="*/ 1175 h 1461"/>
                <a:gd name="T48" fmla="*/ 433 w 717"/>
                <a:gd name="T49" fmla="*/ 1431 h 1461"/>
                <a:gd name="T50" fmla="*/ 416 w 717"/>
                <a:gd name="T51" fmla="*/ 1444 h 1461"/>
                <a:gd name="T52" fmla="*/ 398 w 717"/>
                <a:gd name="T53" fmla="*/ 1453 h 1461"/>
                <a:gd name="T54" fmla="*/ 378 w 717"/>
                <a:gd name="T55" fmla="*/ 1459 h 1461"/>
                <a:gd name="T56" fmla="*/ 359 w 717"/>
                <a:gd name="T57" fmla="*/ 1461 h 1461"/>
                <a:gd name="T58" fmla="*/ 339 w 717"/>
                <a:gd name="T59" fmla="*/ 1459 h 1461"/>
                <a:gd name="T60" fmla="*/ 320 w 717"/>
                <a:gd name="T61" fmla="*/ 1453 h 1461"/>
                <a:gd name="T62" fmla="*/ 301 w 717"/>
                <a:gd name="T63" fmla="*/ 1444 h 1461"/>
                <a:gd name="T64" fmla="*/ 285 w 717"/>
                <a:gd name="T65" fmla="*/ 1431 h 1461"/>
                <a:gd name="T66" fmla="*/ 30 w 717"/>
                <a:gd name="T67" fmla="*/ 1175 h 1461"/>
                <a:gd name="T68" fmla="*/ 14 w 717"/>
                <a:gd name="T69" fmla="*/ 1156 h 1461"/>
                <a:gd name="T70" fmla="*/ 5 w 717"/>
                <a:gd name="T71" fmla="*/ 1135 h 1461"/>
                <a:gd name="T72" fmla="*/ 0 w 717"/>
                <a:gd name="T73" fmla="*/ 1112 h 1461"/>
                <a:gd name="T74" fmla="*/ 0 w 717"/>
                <a:gd name="T75" fmla="*/ 1089 h 1461"/>
                <a:gd name="T76" fmla="*/ 5 w 717"/>
                <a:gd name="T77" fmla="*/ 1067 h 1461"/>
                <a:gd name="T78" fmla="*/ 14 w 717"/>
                <a:gd name="T79" fmla="*/ 1045 h 1461"/>
                <a:gd name="T80" fmla="*/ 30 w 717"/>
                <a:gd name="T81" fmla="*/ 1027 h 1461"/>
                <a:gd name="T82" fmla="*/ 49 w 717"/>
                <a:gd name="T83" fmla="*/ 1012 h 1461"/>
                <a:gd name="T84" fmla="*/ 70 w 717"/>
                <a:gd name="T85" fmla="*/ 1002 h 1461"/>
                <a:gd name="T86" fmla="*/ 93 w 717"/>
                <a:gd name="T87" fmla="*/ 998 h 1461"/>
                <a:gd name="T88" fmla="*/ 115 w 717"/>
                <a:gd name="T89" fmla="*/ 998 h 1461"/>
                <a:gd name="T90" fmla="*/ 137 w 717"/>
                <a:gd name="T91" fmla="*/ 1002 h 1461"/>
                <a:gd name="T92" fmla="*/ 159 w 717"/>
                <a:gd name="T93" fmla="*/ 1012 h 1461"/>
                <a:gd name="T94" fmla="*/ 177 w 717"/>
                <a:gd name="T95" fmla="*/ 1027 h 1461"/>
                <a:gd name="T96" fmla="*/ 255 w 717"/>
                <a:gd name="T97" fmla="*/ 1104 h 1461"/>
                <a:gd name="T98" fmla="*/ 255 w 717"/>
                <a:gd name="T99" fmla="*/ 104 h 1461"/>
                <a:gd name="T100" fmla="*/ 258 w 717"/>
                <a:gd name="T101" fmla="*/ 80 h 1461"/>
                <a:gd name="T102" fmla="*/ 265 w 717"/>
                <a:gd name="T103" fmla="*/ 59 h 1461"/>
                <a:gd name="T104" fmla="*/ 277 w 717"/>
                <a:gd name="T105" fmla="*/ 39 h 1461"/>
                <a:gd name="T106" fmla="*/ 294 w 717"/>
                <a:gd name="T107" fmla="*/ 24 h 1461"/>
                <a:gd name="T108" fmla="*/ 313 w 717"/>
                <a:gd name="T109" fmla="*/ 11 h 1461"/>
                <a:gd name="T110" fmla="*/ 335 w 717"/>
                <a:gd name="T111" fmla="*/ 3 h 1461"/>
                <a:gd name="T112" fmla="*/ 359 w 717"/>
                <a:gd name="T113" fmla="*/ 0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17" h="1461">
                  <a:moveTo>
                    <a:pt x="359" y="0"/>
                  </a:moveTo>
                  <a:lnTo>
                    <a:pt x="383" y="3"/>
                  </a:lnTo>
                  <a:lnTo>
                    <a:pt x="405" y="11"/>
                  </a:lnTo>
                  <a:lnTo>
                    <a:pt x="424" y="24"/>
                  </a:lnTo>
                  <a:lnTo>
                    <a:pt x="440" y="39"/>
                  </a:lnTo>
                  <a:lnTo>
                    <a:pt x="452" y="59"/>
                  </a:lnTo>
                  <a:lnTo>
                    <a:pt x="461" y="80"/>
                  </a:lnTo>
                  <a:lnTo>
                    <a:pt x="463" y="104"/>
                  </a:lnTo>
                  <a:lnTo>
                    <a:pt x="463" y="1104"/>
                  </a:lnTo>
                  <a:lnTo>
                    <a:pt x="540" y="1027"/>
                  </a:lnTo>
                  <a:lnTo>
                    <a:pt x="560" y="1012"/>
                  </a:lnTo>
                  <a:lnTo>
                    <a:pt x="581" y="1002"/>
                  </a:lnTo>
                  <a:lnTo>
                    <a:pt x="603" y="998"/>
                  </a:lnTo>
                  <a:lnTo>
                    <a:pt x="626" y="998"/>
                  </a:lnTo>
                  <a:lnTo>
                    <a:pt x="648" y="1002"/>
                  </a:lnTo>
                  <a:lnTo>
                    <a:pt x="670" y="1012"/>
                  </a:lnTo>
                  <a:lnTo>
                    <a:pt x="688" y="1027"/>
                  </a:lnTo>
                  <a:lnTo>
                    <a:pt x="703" y="1045"/>
                  </a:lnTo>
                  <a:lnTo>
                    <a:pt x="713" y="1067"/>
                  </a:lnTo>
                  <a:lnTo>
                    <a:pt x="717" y="1089"/>
                  </a:lnTo>
                  <a:lnTo>
                    <a:pt x="717" y="1113"/>
                  </a:lnTo>
                  <a:lnTo>
                    <a:pt x="713" y="1135"/>
                  </a:lnTo>
                  <a:lnTo>
                    <a:pt x="703" y="1156"/>
                  </a:lnTo>
                  <a:lnTo>
                    <a:pt x="688" y="1175"/>
                  </a:lnTo>
                  <a:lnTo>
                    <a:pt x="433" y="1431"/>
                  </a:lnTo>
                  <a:lnTo>
                    <a:pt x="416" y="1444"/>
                  </a:lnTo>
                  <a:lnTo>
                    <a:pt x="398" y="1453"/>
                  </a:lnTo>
                  <a:lnTo>
                    <a:pt x="378" y="1459"/>
                  </a:lnTo>
                  <a:lnTo>
                    <a:pt x="359" y="1461"/>
                  </a:lnTo>
                  <a:lnTo>
                    <a:pt x="339" y="1459"/>
                  </a:lnTo>
                  <a:lnTo>
                    <a:pt x="320" y="1453"/>
                  </a:lnTo>
                  <a:lnTo>
                    <a:pt x="301" y="1444"/>
                  </a:lnTo>
                  <a:lnTo>
                    <a:pt x="285" y="1431"/>
                  </a:lnTo>
                  <a:lnTo>
                    <a:pt x="30" y="1175"/>
                  </a:lnTo>
                  <a:lnTo>
                    <a:pt x="14" y="1156"/>
                  </a:lnTo>
                  <a:lnTo>
                    <a:pt x="5" y="1135"/>
                  </a:lnTo>
                  <a:lnTo>
                    <a:pt x="0" y="1112"/>
                  </a:lnTo>
                  <a:lnTo>
                    <a:pt x="0" y="1089"/>
                  </a:lnTo>
                  <a:lnTo>
                    <a:pt x="5" y="1067"/>
                  </a:lnTo>
                  <a:lnTo>
                    <a:pt x="14" y="1045"/>
                  </a:lnTo>
                  <a:lnTo>
                    <a:pt x="30" y="1027"/>
                  </a:lnTo>
                  <a:lnTo>
                    <a:pt x="49" y="1012"/>
                  </a:lnTo>
                  <a:lnTo>
                    <a:pt x="70" y="1002"/>
                  </a:lnTo>
                  <a:lnTo>
                    <a:pt x="93" y="998"/>
                  </a:lnTo>
                  <a:lnTo>
                    <a:pt x="115" y="998"/>
                  </a:lnTo>
                  <a:lnTo>
                    <a:pt x="137" y="1002"/>
                  </a:lnTo>
                  <a:lnTo>
                    <a:pt x="159" y="1012"/>
                  </a:lnTo>
                  <a:lnTo>
                    <a:pt x="177" y="1027"/>
                  </a:lnTo>
                  <a:lnTo>
                    <a:pt x="255" y="1104"/>
                  </a:lnTo>
                  <a:lnTo>
                    <a:pt x="255" y="104"/>
                  </a:lnTo>
                  <a:lnTo>
                    <a:pt x="258" y="80"/>
                  </a:lnTo>
                  <a:lnTo>
                    <a:pt x="265" y="59"/>
                  </a:lnTo>
                  <a:lnTo>
                    <a:pt x="277" y="39"/>
                  </a:lnTo>
                  <a:lnTo>
                    <a:pt x="294" y="24"/>
                  </a:lnTo>
                  <a:lnTo>
                    <a:pt x="313" y="11"/>
                  </a:lnTo>
                  <a:lnTo>
                    <a:pt x="335" y="3"/>
                  </a:lnTo>
                  <a:lnTo>
                    <a:pt x="3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39" name="Freeform 153"/>
          <p:cNvSpPr>
            <a:spLocks noEditPoints="1"/>
          </p:cNvSpPr>
          <p:nvPr/>
        </p:nvSpPr>
        <p:spPr bwMode="auto">
          <a:xfrm>
            <a:off x="9498604" y="3998455"/>
            <a:ext cx="449263" cy="568325"/>
          </a:xfrm>
          <a:custGeom>
            <a:avLst/>
            <a:gdLst>
              <a:gd name="T0" fmla="*/ 1292 w 2826"/>
              <a:gd name="T1" fmla="*/ 3232 h 3580"/>
              <a:gd name="T2" fmla="*/ 1385 w 2826"/>
              <a:gd name="T3" fmla="*/ 3380 h 3580"/>
              <a:gd name="T4" fmla="*/ 1533 w 2826"/>
              <a:gd name="T5" fmla="*/ 3288 h 3580"/>
              <a:gd name="T6" fmla="*/ 1441 w 2826"/>
              <a:gd name="T7" fmla="*/ 3140 h 3580"/>
              <a:gd name="T8" fmla="*/ 2394 w 2826"/>
              <a:gd name="T9" fmla="*/ 2533 h 3580"/>
              <a:gd name="T10" fmla="*/ 2450 w 2826"/>
              <a:gd name="T11" fmla="*/ 2699 h 3580"/>
              <a:gd name="T12" fmla="*/ 2616 w 2826"/>
              <a:gd name="T13" fmla="*/ 2643 h 3580"/>
              <a:gd name="T14" fmla="*/ 2560 w 2826"/>
              <a:gd name="T15" fmla="*/ 2477 h 3580"/>
              <a:gd name="T16" fmla="*/ 223 w 2826"/>
              <a:gd name="T17" fmla="*/ 2510 h 3580"/>
              <a:gd name="T18" fmla="*/ 243 w 2826"/>
              <a:gd name="T19" fmla="*/ 2684 h 3580"/>
              <a:gd name="T20" fmla="*/ 416 w 2826"/>
              <a:gd name="T21" fmla="*/ 2665 h 3580"/>
              <a:gd name="T22" fmla="*/ 397 w 2826"/>
              <a:gd name="T23" fmla="*/ 2491 h 3580"/>
              <a:gd name="T24" fmla="*/ 1594 w 2826"/>
              <a:gd name="T25" fmla="*/ 1422 h 3580"/>
              <a:gd name="T26" fmla="*/ 1456 w 2826"/>
              <a:gd name="T27" fmla="*/ 1786 h 3580"/>
              <a:gd name="T28" fmla="*/ 1324 w 2826"/>
              <a:gd name="T29" fmla="*/ 1740 h 3580"/>
              <a:gd name="T30" fmla="*/ 1139 w 2826"/>
              <a:gd name="T31" fmla="*/ 974 h 3580"/>
              <a:gd name="T32" fmla="*/ 962 w 2826"/>
              <a:gd name="T33" fmla="*/ 1151 h 3580"/>
              <a:gd name="T34" fmla="*/ 1045 w 2826"/>
              <a:gd name="T35" fmla="*/ 1281 h 3580"/>
              <a:gd name="T36" fmla="*/ 1314 w 2826"/>
              <a:gd name="T37" fmla="*/ 963 h 3580"/>
              <a:gd name="T38" fmla="*/ 1565 w 2826"/>
              <a:gd name="T39" fmla="*/ 10 h 3580"/>
              <a:gd name="T40" fmla="*/ 1609 w 2826"/>
              <a:gd name="T41" fmla="*/ 141 h 3580"/>
              <a:gd name="T42" fmla="*/ 1271 w 2826"/>
              <a:gd name="T43" fmla="*/ 200 h 3580"/>
              <a:gd name="T44" fmla="*/ 1142 w 2826"/>
              <a:gd name="T45" fmla="*/ 359 h 3580"/>
              <a:gd name="T46" fmla="*/ 1240 w 2826"/>
              <a:gd name="T47" fmla="*/ 754 h 3580"/>
              <a:gd name="T48" fmla="*/ 1612 w 2826"/>
              <a:gd name="T49" fmla="*/ 739 h 3580"/>
              <a:gd name="T50" fmla="*/ 1686 w 2826"/>
              <a:gd name="T51" fmla="*/ 336 h 3580"/>
              <a:gd name="T52" fmla="*/ 1804 w 2826"/>
              <a:gd name="T53" fmla="*/ 264 h 3580"/>
              <a:gd name="T54" fmla="*/ 1880 w 2826"/>
              <a:gd name="T55" fmla="*/ 604 h 3580"/>
              <a:gd name="T56" fmla="*/ 1740 w 2826"/>
              <a:gd name="T57" fmla="*/ 888 h 3580"/>
              <a:gd name="T58" fmla="*/ 1510 w 2826"/>
              <a:gd name="T59" fmla="*/ 1226 h 3580"/>
              <a:gd name="T60" fmla="*/ 1788 w 2826"/>
              <a:gd name="T61" fmla="*/ 1302 h 3580"/>
              <a:gd name="T62" fmla="*/ 1896 w 2826"/>
              <a:gd name="T63" fmla="*/ 1166 h 3580"/>
              <a:gd name="T64" fmla="*/ 2034 w 2826"/>
              <a:gd name="T65" fmla="*/ 1151 h 3580"/>
              <a:gd name="T66" fmla="*/ 2061 w 2826"/>
              <a:gd name="T67" fmla="*/ 1916 h 3580"/>
              <a:gd name="T68" fmla="*/ 1790 w 2826"/>
              <a:gd name="T69" fmla="*/ 2490 h 3580"/>
              <a:gd name="T70" fmla="*/ 2372 w 2826"/>
              <a:gd name="T71" fmla="*/ 2297 h 3580"/>
              <a:gd name="T72" fmla="*/ 2666 w 2826"/>
              <a:gd name="T73" fmla="*/ 2311 h 3580"/>
              <a:gd name="T74" fmla="*/ 2822 w 2826"/>
              <a:gd name="T75" fmla="*/ 2544 h 3580"/>
              <a:gd name="T76" fmla="*/ 2731 w 2826"/>
              <a:gd name="T77" fmla="*/ 2814 h 3580"/>
              <a:gd name="T78" fmla="*/ 2458 w 2826"/>
              <a:gd name="T79" fmla="*/ 2905 h 3580"/>
              <a:gd name="T80" fmla="*/ 2217 w 2826"/>
              <a:gd name="T81" fmla="*/ 2727 h 3580"/>
              <a:gd name="T82" fmla="*/ 1656 w 2826"/>
              <a:gd name="T83" fmla="*/ 3052 h 3580"/>
              <a:gd name="T84" fmla="*/ 1721 w 2826"/>
              <a:gd name="T85" fmla="*/ 3345 h 3580"/>
              <a:gd name="T86" fmla="*/ 1538 w 2826"/>
              <a:gd name="T87" fmla="*/ 3555 h 3580"/>
              <a:gd name="T88" fmla="*/ 1251 w 2826"/>
              <a:gd name="T89" fmla="*/ 3537 h 3580"/>
              <a:gd name="T90" fmla="*/ 1095 w 2826"/>
              <a:gd name="T91" fmla="*/ 3303 h 3580"/>
              <a:gd name="T92" fmla="*/ 1199 w 2826"/>
              <a:gd name="T93" fmla="*/ 3020 h 3580"/>
              <a:gd name="T94" fmla="*/ 586 w 2826"/>
              <a:gd name="T95" fmla="*/ 2766 h 3580"/>
              <a:gd name="T96" fmla="*/ 320 w 2826"/>
              <a:gd name="T97" fmla="*/ 2908 h 3580"/>
              <a:gd name="T98" fmla="*/ 66 w 2826"/>
              <a:gd name="T99" fmla="*/ 2784 h 3580"/>
              <a:gd name="T100" fmla="*/ 11 w 2826"/>
              <a:gd name="T101" fmla="*/ 2503 h 3580"/>
              <a:gd name="T102" fmla="*/ 195 w 2826"/>
              <a:gd name="T103" fmla="*/ 2292 h 3580"/>
              <a:gd name="T104" fmla="*/ 492 w 2826"/>
              <a:gd name="T105" fmla="*/ 2317 h 3580"/>
              <a:gd name="T106" fmla="*/ 1035 w 2826"/>
              <a:gd name="T107" fmla="*/ 1971 h 3580"/>
              <a:gd name="T108" fmla="*/ 757 w 2826"/>
              <a:gd name="T109" fmla="*/ 1895 h 3580"/>
              <a:gd name="T110" fmla="*/ 826 w 2826"/>
              <a:gd name="T111" fmla="*/ 981 h 3580"/>
              <a:gd name="T112" fmla="*/ 970 w 2826"/>
              <a:gd name="T113" fmla="*/ 737 h 3580"/>
              <a:gd name="T114" fmla="*/ 974 w 2826"/>
              <a:gd name="T115" fmla="*/ 219 h 3580"/>
              <a:gd name="T116" fmla="*/ 1209 w 2826"/>
              <a:gd name="T117" fmla="*/ 13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26" h="3580">
                <a:moveTo>
                  <a:pt x="1413" y="3136"/>
                </a:moveTo>
                <a:lnTo>
                  <a:pt x="1385" y="3140"/>
                </a:lnTo>
                <a:lnTo>
                  <a:pt x="1359" y="3148"/>
                </a:lnTo>
                <a:lnTo>
                  <a:pt x="1335" y="3163"/>
                </a:lnTo>
                <a:lnTo>
                  <a:pt x="1316" y="3182"/>
                </a:lnTo>
                <a:lnTo>
                  <a:pt x="1301" y="3206"/>
                </a:lnTo>
                <a:lnTo>
                  <a:pt x="1292" y="3232"/>
                </a:lnTo>
                <a:lnTo>
                  <a:pt x="1289" y="3260"/>
                </a:lnTo>
                <a:lnTo>
                  <a:pt x="1292" y="3288"/>
                </a:lnTo>
                <a:lnTo>
                  <a:pt x="1301" y="3314"/>
                </a:lnTo>
                <a:lnTo>
                  <a:pt x="1316" y="3337"/>
                </a:lnTo>
                <a:lnTo>
                  <a:pt x="1335" y="3357"/>
                </a:lnTo>
                <a:lnTo>
                  <a:pt x="1359" y="3371"/>
                </a:lnTo>
                <a:lnTo>
                  <a:pt x="1385" y="3380"/>
                </a:lnTo>
                <a:lnTo>
                  <a:pt x="1413" y="3384"/>
                </a:lnTo>
                <a:lnTo>
                  <a:pt x="1441" y="3380"/>
                </a:lnTo>
                <a:lnTo>
                  <a:pt x="1467" y="3371"/>
                </a:lnTo>
                <a:lnTo>
                  <a:pt x="1490" y="3357"/>
                </a:lnTo>
                <a:lnTo>
                  <a:pt x="1509" y="3337"/>
                </a:lnTo>
                <a:lnTo>
                  <a:pt x="1523" y="3314"/>
                </a:lnTo>
                <a:lnTo>
                  <a:pt x="1533" y="3288"/>
                </a:lnTo>
                <a:lnTo>
                  <a:pt x="1536" y="3260"/>
                </a:lnTo>
                <a:lnTo>
                  <a:pt x="1533" y="3232"/>
                </a:lnTo>
                <a:lnTo>
                  <a:pt x="1523" y="3206"/>
                </a:lnTo>
                <a:lnTo>
                  <a:pt x="1509" y="3182"/>
                </a:lnTo>
                <a:lnTo>
                  <a:pt x="1490" y="3163"/>
                </a:lnTo>
                <a:lnTo>
                  <a:pt x="1467" y="3148"/>
                </a:lnTo>
                <a:lnTo>
                  <a:pt x="1441" y="3140"/>
                </a:lnTo>
                <a:lnTo>
                  <a:pt x="1413" y="3136"/>
                </a:lnTo>
                <a:close/>
                <a:moveTo>
                  <a:pt x="2505" y="2464"/>
                </a:moveTo>
                <a:lnTo>
                  <a:pt x="2477" y="2467"/>
                </a:lnTo>
                <a:lnTo>
                  <a:pt x="2450" y="2477"/>
                </a:lnTo>
                <a:lnTo>
                  <a:pt x="2428" y="2491"/>
                </a:lnTo>
                <a:lnTo>
                  <a:pt x="2408" y="2510"/>
                </a:lnTo>
                <a:lnTo>
                  <a:pt x="2394" y="2533"/>
                </a:lnTo>
                <a:lnTo>
                  <a:pt x="2384" y="2559"/>
                </a:lnTo>
                <a:lnTo>
                  <a:pt x="2381" y="2587"/>
                </a:lnTo>
                <a:lnTo>
                  <a:pt x="2384" y="2617"/>
                </a:lnTo>
                <a:lnTo>
                  <a:pt x="2394" y="2643"/>
                </a:lnTo>
                <a:lnTo>
                  <a:pt x="2408" y="2665"/>
                </a:lnTo>
                <a:lnTo>
                  <a:pt x="2428" y="2684"/>
                </a:lnTo>
                <a:lnTo>
                  <a:pt x="2450" y="2699"/>
                </a:lnTo>
                <a:lnTo>
                  <a:pt x="2477" y="2709"/>
                </a:lnTo>
                <a:lnTo>
                  <a:pt x="2505" y="2712"/>
                </a:lnTo>
                <a:lnTo>
                  <a:pt x="2534" y="2709"/>
                </a:lnTo>
                <a:lnTo>
                  <a:pt x="2560" y="2699"/>
                </a:lnTo>
                <a:lnTo>
                  <a:pt x="2583" y="2684"/>
                </a:lnTo>
                <a:lnTo>
                  <a:pt x="2601" y="2665"/>
                </a:lnTo>
                <a:lnTo>
                  <a:pt x="2616" y="2643"/>
                </a:lnTo>
                <a:lnTo>
                  <a:pt x="2626" y="2617"/>
                </a:lnTo>
                <a:lnTo>
                  <a:pt x="2629" y="2587"/>
                </a:lnTo>
                <a:lnTo>
                  <a:pt x="2626" y="2559"/>
                </a:lnTo>
                <a:lnTo>
                  <a:pt x="2616" y="2533"/>
                </a:lnTo>
                <a:lnTo>
                  <a:pt x="2601" y="2510"/>
                </a:lnTo>
                <a:lnTo>
                  <a:pt x="2583" y="2491"/>
                </a:lnTo>
                <a:lnTo>
                  <a:pt x="2560" y="2477"/>
                </a:lnTo>
                <a:lnTo>
                  <a:pt x="2534" y="2467"/>
                </a:lnTo>
                <a:lnTo>
                  <a:pt x="2505" y="2464"/>
                </a:lnTo>
                <a:close/>
                <a:moveTo>
                  <a:pt x="320" y="2464"/>
                </a:moveTo>
                <a:lnTo>
                  <a:pt x="292" y="2467"/>
                </a:lnTo>
                <a:lnTo>
                  <a:pt x="266" y="2477"/>
                </a:lnTo>
                <a:lnTo>
                  <a:pt x="243" y="2491"/>
                </a:lnTo>
                <a:lnTo>
                  <a:pt x="223" y="2510"/>
                </a:lnTo>
                <a:lnTo>
                  <a:pt x="209" y="2533"/>
                </a:lnTo>
                <a:lnTo>
                  <a:pt x="200" y="2559"/>
                </a:lnTo>
                <a:lnTo>
                  <a:pt x="196" y="2587"/>
                </a:lnTo>
                <a:lnTo>
                  <a:pt x="200" y="2617"/>
                </a:lnTo>
                <a:lnTo>
                  <a:pt x="209" y="2643"/>
                </a:lnTo>
                <a:lnTo>
                  <a:pt x="223" y="2665"/>
                </a:lnTo>
                <a:lnTo>
                  <a:pt x="243" y="2684"/>
                </a:lnTo>
                <a:lnTo>
                  <a:pt x="266" y="2699"/>
                </a:lnTo>
                <a:lnTo>
                  <a:pt x="292" y="2709"/>
                </a:lnTo>
                <a:lnTo>
                  <a:pt x="320" y="2712"/>
                </a:lnTo>
                <a:lnTo>
                  <a:pt x="348" y="2709"/>
                </a:lnTo>
                <a:lnTo>
                  <a:pt x="374" y="2699"/>
                </a:lnTo>
                <a:lnTo>
                  <a:pt x="397" y="2684"/>
                </a:lnTo>
                <a:lnTo>
                  <a:pt x="416" y="2665"/>
                </a:lnTo>
                <a:lnTo>
                  <a:pt x="432" y="2643"/>
                </a:lnTo>
                <a:lnTo>
                  <a:pt x="440" y="2617"/>
                </a:lnTo>
                <a:lnTo>
                  <a:pt x="443" y="2587"/>
                </a:lnTo>
                <a:lnTo>
                  <a:pt x="440" y="2559"/>
                </a:lnTo>
                <a:lnTo>
                  <a:pt x="432" y="2533"/>
                </a:lnTo>
                <a:lnTo>
                  <a:pt x="416" y="2510"/>
                </a:lnTo>
                <a:lnTo>
                  <a:pt x="397" y="2491"/>
                </a:lnTo>
                <a:lnTo>
                  <a:pt x="374" y="2477"/>
                </a:lnTo>
                <a:lnTo>
                  <a:pt x="348" y="2467"/>
                </a:lnTo>
                <a:lnTo>
                  <a:pt x="320" y="2464"/>
                </a:lnTo>
                <a:close/>
                <a:moveTo>
                  <a:pt x="1232" y="1422"/>
                </a:moveTo>
                <a:lnTo>
                  <a:pt x="1232" y="2490"/>
                </a:lnTo>
                <a:lnTo>
                  <a:pt x="1594" y="2490"/>
                </a:lnTo>
                <a:lnTo>
                  <a:pt x="1594" y="1422"/>
                </a:lnTo>
                <a:lnTo>
                  <a:pt x="1510" y="1422"/>
                </a:lnTo>
                <a:lnTo>
                  <a:pt x="1510" y="1697"/>
                </a:lnTo>
                <a:lnTo>
                  <a:pt x="1508" y="1719"/>
                </a:lnTo>
                <a:lnTo>
                  <a:pt x="1501" y="1740"/>
                </a:lnTo>
                <a:lnTo>
                  <a:pt x="1489" y="1759"/>
                </a:lnTo>
                <a:lnTo>
                  <a:pt x="1474" y="1774"/>
                </a:lnTo>
                <a:lnTo>
                  <a:pt x="1456" y="1786"/>
                </a:lnTo>
                <a:lnTo>
                  <a:pt x="1436" y="1793"/>
                </a:lnTo>
                <a:lnTo>
                  <a:pt x="1413" y="1795"/>
                </a:lnTo>
                <a:lnTo>
                  <a:pt x="1390" y="1793"/>
                </a:lnTo>
                <a:lnTo>
                  <a:pt x="1369" y="1786"/>
                </a:lnTo>
                <a:lnTo>
                  <a:pt x="1351" y="1774"/>
                </a:lnTo>
                <a:lnTo>
                  <a:pt x="1336" y="1759"/>
                </a:lnTo>
                <a:lnTo>
                  <a:pt x="1324" y="1740"/>
                </a:lnTo>
                <a:lnTo>
                  <a:pt x="1317" y="1719"/>
                </a:lnTo>
                <a:lnTo>
                  <a:pt x="1314" y="1697"/>
                </a:lnTo>
                <a:lnTo>
                  <a:pt x="1314" y="1422"/>
                </a:lnTo>
                <a:lnTo>
                  <a:pt x="1232" y="1422"/>
                </a:lnTo>
                <a:close/>
                <a:moveTo>
                  <a:pt x="1214" y="963"/>
                </a:moveTo>
                <a:lnTo>
                  <a:pt x="1175" y="967"/>
                </a:lnTo>
                <a:lnTo>
                  <a:pt x="1139" y="974"/>
                </a:lnTo>
                <a:lnTo>
                  <a:pt x="1103" y="988"/>
                </a:lnTo>
                <a:lnTo>
                  <a:pt x="1070" y="1006"/>
                </a:lnTo>
                <a:lnTo>
                  <a:pt x="1041" y="1028"/>
                </a:lnTo>
                <a:lnTo>
                  <a:pt x="1015" y="1054"/>
                </a:lnTo>
                <a:lnTo>
                  <a:pt x="993" y="1084"/>
                </a:lnTo>
                <a:lnTo>
                  <a:pt x="975" y="1116"/>
                </a:lnTo>
                <a:lnTo>
                  <a:pt x="962" y="1151"/>
                </a:lnTo>
                <a:lnTo>
                  <a:pt x="953" y="1188"/>
                </a:lnTo>
                <a:lnTo>
                  <a:pt x="950" y="1227"/>
                </a:lnTo>
                <a:lnTo>
                  <a:pt x="950" y="1775"/>
                </a:lnTo>
                <a:lnTo>
                  <a:pt x="1035" y="1775"/>
                </a:lnTo>
                <a:lnTo>
                  <a:pt x="1035" y="1325"/>
                </a:lnTo>
                <a:lnTo>
                  <a:pt x="1038" y="1302"/>
                </a:lnTo>
                <a:lnTo>
                  <a:pt x="1045" y="1281"/>
                </a:lnTo>
                <a:lnTo>
                  <a:pt x="1056" y="1263"/>
                </a:lnTo>
                <a:lnTo>
                  <a:pt x="1071" y="1248"/>
                </a:lnTo>
                <a:lnTo>
                  <a:pt x="1090" y="1236"/>
                </a:lnTo>
                <a:lnTo>
                  <a:pt x="1110" y="1228"/>
                </a:lnTo>
                <a:lnTo>
                  <a:pt x="1133" y="1226"/>
                </a:lnTo>
                <a:lnTo>
                  <a:pt x="1314" y="1226"/>
                </a:lnTo>
                <a:lnTo>
                  <a:pt x="1314" y="963"/>
                </a:lnTo>
                <a:lnTo>
                  <a:pt x="1304" y="963"/>
                </a:lnTo>
                <a:lnTo>
                  <a:pt x="1301" y="963"/>
                </a:lnTo>
                <a:lnTo>
                  <a:pt x="1214" y="963"/>
                </a:lnTo>
                <a:close/>
                <a:moveTo>
                  <a:pt x="1304" y="0"/>
                </a:moveTo>
                <a:lnTo>
                  <a:pt x="1521" y="0"/>
                </a:lnTo>
                <a:lnTo>
                  <a:pt x="1544" y="2"/>
                </a:lnTo>
                <a:lnTo>
                  <a:pt x="1565" y="10"/>
                </a:lnTo>
                <a:lnTo>
                  <a:pt x="1582" y="22"/>
                </a:lnTo>
                <a:lnTo>
                  <a:pt x="1597" y="37"/>
                </a:lnTo>
                <a:lnTo>
                  <a:pt x="1609" y="55"/>
                </a:lnTo>
                <a:lnTo>
                  <a:pt x="1617" y="76"/>
                </a:lnTo>
                <a:lnTo>
                  <a:pt x="1619" y="99"/>
                </a:lnTo>
                <a:lnTo>
                  <a:pt x="1617" y="120"/>
                </a:lnTo>
                <a:lnTo>
                  <a:pt x="1609" y="141"/>
                </a:lnTo>
                <a:lnTo>
                  <a:pt x="1597" y="159"/>
                </a:lnTo>
                <a:lnTo>
                  <a:pt x="1582" y="175"/>
                </a:lnTo>
                <a:lnTo>
                  <a:pt x="1565" y="187"/>
                </a:lnTo>
                <a:lnTo>
                  <a:pt x="1544" y="194"/>
                </a:lnTo>
                <a:lnTo>
                  <a:pt x="1521" y="196"/>
                </a:lnTo>
                <a:lnTo>
                  <a:pt x="1304" y="196"/>
                </a:lnTo>
                <a:lnTo>
                  <a:pt x="1271" y="200"/>
                </a:lnTo>
                <a:lnTo>
                  <a:pt x="1240" y="209"/>
                </a:lnTo>
                <a:lnTo>
                  <a:pt x="1213" y="225"/>
                </a:lnTo>
                <a:lnTo>
                  <a:pt x="1189" y="244"/>
                </a:lnTo>
                <a:lnTo>
                  <a:pt x="1169" y="268"/>
                </a:lnTo>
                <a:lnTo>
                  <a:pt x="1155" y="296"/>
                </a:lnTo>
                <a:lnTo>
                  <a:pt x="1145" y="327"/>
                </a:lnTo>
                <a:lnTo>
                  <a:pt x="1142" y="359"/>
                </a:lnTo>
                <a:lnTo>
                  <a:pt x="1142" y="604"/>
                </a:lnTo>
                <a:lnTo>
                  <a:pt x="1145" y="637"/>
                </a:lnTo>
                <a:lnTo>
                  <a:pt x="1154" y="667"/>
                </a:lnTo>
                <a:lnTo>
                  <a:pt x="1169" y="694"/>
                </a:lnTo>
                <a:lnTo>
                  <a:pt x="1188" y="719"/>
                </a:lnTo>
                <a:lnTo>
                  <a:pt x="1212" y="739"/>
                </a:lnTo>
                <a:lnTo>
                  <a:pt x="1240" y="754"/>
                </a:lnTo>
                <a:lnTo>
                  <a:pt x="1270" y="764"/>
                </a:lnTo>
                <a:lnTo>
                  <a:pt x="1302" y="767"/>
                </a:lnTo>
                <a:lnTo>
                  <a:pt x="1521" y="767"/>
                </a:lnTo>
                <a:lnTo>
                  <a:pt x="1521" y="767"/>
                </a:lnTo>
                <a:lnTo>
                  <a:pt x="1555" y="764"/>
                </a:lnTo>
                <a:lnTo>
                  <a:pt x="1585" y="754"/>
                </a:lnTo>
                <a:lnTo>
                  <a:pt x="1612" y="739"/>
                </a:lnTo>
                <a:lnTo>
                  <a:pt x="1636" y="719"/>
                </a:lnTo>
                <a:lnTo>
                  <a:pt x="1656" y="695"/>
                </a:lnTo>
                <a:lnTo>
                  <a:pt x="1671" y="667"/>
                </a:lnTo>
                <a:lnTo>
                  <a:pt x="1681" y="637"/>
                </a:lnTo>
                <a:lnTo>
                  <a:pt x="1684" y="604"/>
                </a:lnTo>
                <a:lnTo>
                  <a:pt x="1684" y="359"/>
                </a:lnTo>
                <a:lnTo>
                  <a:pt x="1686" y="336"/>
                </a:lnTo>
                <a:lnTo>
                  <a:pt x="1694" y="316"/>
                </a:lnTo>
                <a:lnTo>
                  <a:pt x="1706" y="297"/>
                </a:lnTo>
                <a:lnTo>
                  <a:pt x="1721" y="282"/>
                </a:lnTo>
                <a:lnTo>
                  <a:pt x="1739" y="271"/>
                </a:lnTo>
                <a:lnTo>
                  <a:pt x="1760" y="264"/>
                </a:lnTo>
                <a:lnTo>
                  <a:pt x="1781" y="260"/>
                </a:lnTo>
                <a:lnTo>
                  <a:pt x="1804" y="264"/>
                </a:lnTo>
                <a:lnTo>
                  <a:pt x="1825" y="271"/>
                </a:lnTo>
                <a:lnTo>
                  <a:pt x="1843" y="282"/>
                </a:lnTo>
                <a:lnTo>
                  <a:pt x="1858" y="297"/>
                </a:lnTo>
                <a:lnTo>
                  <a:pt x="1870" y="316"/>
                </a:lnTo>
                <a:lnTo>
                  <a:pt x="1877" y="336"/>
                </a:lnTo>
                <a:lnTo>
                  <a:pt x="1880" y="359"/>
                </a:lnTo>
                <a:lnTo>
                  <a:pt x="1880" y="604"/>
                </a:lnTo>
                <a:lnTo>
                  <a:pt x="1877" y="653"/>
                </a:lnTo>
                <a:lnTo>
                  <a:pt x="1867" y="700"/>
                </a:lnTo>
                <a:lnTo>
                  <a:pt x="1852" y="744"/>
                </a:lnTo>
                <a:lnTo>
                  <a:pt x="1831" y="785"/>
                </a:lnTo>
                <a:lnTo>
                  <a:pt x="1805" y="823"/>
                </a:lnTo>
                <a:lnTo>
                  <a:pt x="1775" y="858"/>
                </a:lnTo>
                <a:lnTo>
                  <a:pt x="1740" y="888"/>
                </a:lnTo>
                <a:lnTo>
                  <a:pt x="1702" y="915"/>
                </a:lnTo>
                <a:lnTo>
                  <a:pt x="1661" y="935"/>
                </a:lnTo>
                <a:lnTo>
                  <a:pt x="1617" y="950"/>
                </a:lnTo>
                <a:lnTo>
                  <a:pt x="1570" y="960"/>
                </a:lnTo>
                <a:lnTo>
                  <a:pt x="1521" y="963"/>
                </a:lnTo>
                <a:lnTo>
                  <a:pt x="1510" y="963"/>
                </a:lnTo>
                <a:lnTo>
                  <a:pt x="1510" y="1226"/>
                </a:lnTo>
                <a:lnTo>
                  <a:pt x="1691" y="1226"/>
                </a:lnTo>
                <a:lnTo>
                  <a:pt x="1714" y="1228"/>
                </a:lnTo>
                <a:lnTo>
                  <a:pt x="1735" y="1236"/>
                </a:lnTo>
                <a:lnTo>
                  <a:pt x="1753" y="1248"/>
                </a:lnTo>
                <a:lnTo>
                  <a:pt x="1768" y="1263"/>
                </a:lnTo>
                <a:lnTo>
                  <a:pt x="1780" y="1281"/>
                </a:lnTo>
                <a:lnTo>
                  <a:pt x="1788" y="1302"/>
                </a:lnTo>
                <a:lnTo>
                  <a:pt x="1790" y="1325"/>
                </a:lnTo>
                <a:lnTo>
                  <a:pt x="1790" y="1775"/>
                </a:lnTo>
                <a:lnTo>
                  <a:pt x="1875" y="1775"/>
                </a:lnTo>
                <a:lnTo>
                  <a:pt x="1875" y="1227"/>
                </a:lnTo>
                <a:lnTo>
                  <a:pt x="1878" y="1205"/>
                </a:lnTo>
                <a:lnTo>
                  <a:pt x="1884" y="1185"/>
                </a:lnTo>
                <a:lnTo>
                  <a:pt x="1896" y="1166"/>
                </a:lnTo>
                <a:lnTo>
                  <a:pt x="1912" y="1151"/>
                </a:lnTo>
                <a:lnTo>
                  <a:pt x="1930" y="1139"/>
                </a:lnTo>
                <a:lnTo>
                  <a:pt x="1951" y="1131"/>
                </a:lnTo>
                <a:lnTo>
                  <a:pt x="1973" y="1129"/>
                </a:lnTo>
                <a:lnTo>
                  <a:pt x="1995" y="1131"/>
                </a:lnTo>
                <a:lnTo>
                  <a:pt x="2017" y="1139"/>
                </a:lnTo>
                <a:lnTo>
                  <a:pt x="2034" y="1151"/>
                </a:lnTo>
                <a:lnTo>
                  <a:pt x="2049" y="1166"/>
                </a:lnTo>
                <a:lnTo>
                  <a:pt x="2061" y="1185"/>
                </a:lnTo>
                <a:lnTo>
                  <a:pt x="2069" y="1205"/>
                </a:lnTo>
                <a:lnTo>
                  <a:pt x="2071" y="1227"/>
                </a:lnTo>
                <a:lnTo>
                  <a:pt x="2071" y="1872"/>
                </a:lnTo>
                <a:lnTo>
                  <a:pt x="2069" y="1895"/>
                </a:lnTo>
                <a:lnTo>
                  <a:pt x="2061" y="1916"/>
                </a:lnTo>
                <a:lnTo>
                  <a:pt x="2049" y="1934"/>
                </a:lnTo>
                <a:lnTo>
                  <a:pt x="2034" y="1949"/>
                </a:lnTo>
                <a:lnTo>
                  <a:pt x="2017" y="1961"/>
                </a:lnTo>
                <a:lnTo>
                  <a:pt x="1995" y="1968"/>
                </a:lnTo>
                <a:lnTo>
                  <a:pt x="1973" y="1971"/>
                </a:lnTo>
                <a:lnTo>
                  <a:pt x="1790" y="1971"/>
                </a:lnTo>
                <a:lnTo>
                  <a:pt x="1790" y="2490"/>
                </a:lnTo>
                <a:lnTo>
                  <a:pt x="2200" y="2490"/>
                </a:lnTo>
                <a:lnTo>
                  <a:pt x="2217" y="2449"/>
                </a:lnTo>
                <a:lnTo>
                  <a:pt x="2239" y="2409"/>
                </a:lnTo>
                <a:lnTo>
                  <a:pt x="2266" y="2375"/>
                </a:lnTo>
                <a:lnTo>
                  <a:pt x="2298" y="2344"/>
                </a:lnTo>
                <a:lnTo>
                  <a:pt x="2333" y="2317"/>
                </a:lnTo>
                <a:lnTo>
                  <a:pt x="2372" y="2297"/>
                </a:lnTo>
                <a:lnTo>
                  <a:pt x="2414" y="2280"/>
                </a:lnTo>
                <a:lnTo>
                  <a:pt x="2458" y="2271"/>
                </a:lnTo>
                <a:lnTo>
                  <a:pt x="2505" y="2267"/>
                </a:lnTo>
                <a:lnTo>
                  <a:pt x="2548" y="2271"/>
                </a:lnTo>
                <a:lnTo>
                  <a:pt x="2590" y="2279"/>
                </a:lnTo>
                <a:lnTo>
                  <a:pt x="2629" y="2292"/>
                </a:lnTo>
                <a:lnTo>
                  <a:pt x="2666" y="2311"/>
                </a:lnTo>
                <a:lnTo>
                  <a:pt x="2701" y="2335"/>
                </a:lnTo>
                <a:lnTo>
                  <a:pt x="2731" y="2362"/>
                </a:lnTo>
                <a:lnTo>
                  <a:pt x="2758" y="2392"/>
                </a:lnTo>
                <a:lnTo>
                  <a:pt x="2781" y="2426"/>
                </a:lnTo>
                <a:lnTo>
                  <a:pt x="2800" y="2464"/>
                </a:lnTo>
                <a:lnTo>
                  <a:pt x="2814" y="2503"/>
                </a:lnTo>
                <a:lnTo>
                  <a:pt x="2822" y="2544"/>
                </a:lnTo>
                <a:lnTo>
                  <a:pt x="2826" y="2587"/>
                </a:lnTo>
                <a:lnTo>
                  <a:pt x="2822" y="2631"/>
                </a:lnTo>
                <a:lnTo>
                  <a:pt x="2814" y="2673"/>
                </a:lnTo>
                <a:lnTo>
                  <a:pt x="2800" y="2712"/>
                </a:lnTo>
                <a:lnTo>
                  <a:pt x="2781" y="2749"/>
                </a:lnTo>
                <a:lnTo>
                  <a:pt x="2758" y="2784"/>
                </a:lnTo>
                <a:lnTo>
                  <a:pt x="2731" y="2814"/>
                </a:lnTo>
                <a:lnTo>
                  <a:pt x="2701" y="2841"/>
                </a:lnTo>
                <a:lnTo>
                  <a:pt x="2666" y="2864"/>
                </a:lnTo>
                <a:lnTo>
                  <a:pt x="2629" y="2882"/>
                </a:lnTo>
                <a:lnTo>
                  <a:pt x="2590" y="2897"/>
                </a:lnTo>
                <a:lnTo>
                  <a:pt x="2548" y="2905"/>
                </a:lnTo>
                <a:lnTo>
                  <a:pt x="2505" y="2908"/>
                </a:lnTo>
                <a:lnTo>
                  <a:pt x="2458" y="2905"/>
                </a:lnTo>
                <a:lnTo>
                  <a:pt x="2414" y="2894"/>
                </a:lnTo>
                <a:lnTo>
                  <a:pt x="2372" y="2879"/>
                </a:lnTo>
                <a:lnTo>
                  <a:pt x="2333" y="2857"/>
                </a:lnTo>
                <a:lnTo>
                  <a:pt x="2298" y="2831"/>
                </a:lnTo>
                <a:lnTo>
                  <a:pt x="2266" y="2801"/>
                </a:lnTo>
                <a:lnTo>
                  <a:pt x="2239" y="2766"/>
                </a:lnTo>
                <a:lnTo>
                  <a:pt x="2217" y="2727"/>
                </a:lnTo>
                <a:lnTo>
                  <a:pt x="2200" y="2686"/>
                </a:lnTo>
                <a:lnTo>
                  <a:pt x="1510" y="2686"/>
                </a:lnTo>
                <a:lnTo>
                  <a:pt x="1510" y="2955"/>
                </a:lnTo>
                <a:lnTo>
                  <a:pt x="1553" y="2971"/>
                </a:lnTo>
                <a:lnTo>
                  <a:pt x="1591" y="2993"/>
                </a:lnTo>
                <a:lnTo>
                  <a:pt x="1625" y="3020"/>
                </a:lnTo>
                <a:lnTo>
                  <a:pt x="1656" y="3052"/>
                </a:lnTo>
                <a:lnTo>
                  <a:pt x="1683" y="3087"/>
                </a:lnTo>
                <a:lnTo>
                  <a:pt x="1703" y="3127"/>
                </a:lnTo>
                <a:lnTo>
                  <a:pt x="1720" y="3169"/>
                </a:lnTo>
                <a:lnTo>
                  <a:pt x="1729" y="3213"/>
                </a:lnTo>
                <a:lnTo>
                  <a:pt x="1733" y="3260"/>
                </a:lnTo>
                <a:lnTo>
                  <a:pt x="1729" y="3303"/>
                </a:lnTo>
                <a:lnTo>
                  <a:pt x="1721" y="3345"/>
                </a:lnTo>
                <a:lnTo>
                  <a:pt x="1708" y="3385"/>
                </a:lnTo>
                <a:lnTo>
                  <a:pt x="1689" y="3422"/>
                </a:lnTo>
                <a:lnTo>
                  <a:pt x="1665" y="3455"/>
                </a:lnTo>
                <a:lnTo>
                  <a:pt x="1638" y="3486"/>
                </a:lnTo>
                <a:lnTo>
                  <a:pt x="1608" y="3513"/>
                </a:lnTo>
                <a:lnTo>
                  <a:pt x="1574" y="3537"/>
                </a:lnTo>
                <a:lnTo>
                  <a:pt x="1538" y="3555"/>
                </a:lnTo>
                <a:lnTo>
                  <a:pt x="1497" y="3568"/>
                </a:lnTo>
                <a:lnTo>
                  <a:pt x="1456" y="3577"/>
                </a:lnTo>
                <a:lnTo>
                  <a:pt x="1413" y="3580"/>
                </a:lnTo>
                <a:lnTo>
                  <a:pt x="1369" y="3577"/>
                </a:lnTo>
                <a:lnTo>
                  <a:pt x="1327" y="3568"/>
                </a:lnTo>
                <a:lnTo>
                  <a:pt x="1288" y="3555"/>
                </a:lnTo>
                <a:lnTo>
                  <a:pt x="1251" y="3537"/>
                </a:lnTo>
                <a:lnTo>
                  <a:pt x="1217" y="3513"/>
                </a:lnTo>
                <a:lnTo>
                  <a:pt x="1186" y="3486"/>
                </a:lnTo>
                <a:lnTo>
                  <a:pt x="1159" y="3455"/>
                </a:lnTo>
                <a:lnTo>
                  <a:pt x="1136" y="3422"/>
                </a:lnTo>
                <a:lnTo>
                  <a:pt x="1118" y="3385"/>
                </a:lnTo>
                <a:lnTo>
                  <a:pt x="1104" y="3345"/>
                </a:lnTo>
                <a:lnTo>
                  <a:pt x="1095" y="3303"/>
                </a:lnTo>
                <a:lnTo>
                  <a:pt x="1092" y="3260"/>
                </a:lnTo>
                <a:lnTo>
                  <a:pt x="1096" y="3213"/>
                </a:lnTo>
                <a:lnTo>
                  <a:pt x="1106" y="3169"/>
                </a:lnTo>
                <a:lnTo>
                  <a:pt x="1121" y="3127"/>
                </a:lnTo>
                <a:lnTo>
                  <a:pt x="1143" y="3087"/>
                </a:lnTo>
                <a:lnTo>
                  <a:pt x="1169" y="3052"/>
                </a:lnTo>
                <a:lnTo>
                  <a:pt x="1199" y="3020"/>
                </a:lnTo>
                <a:lnTo>
                  <a:pt x="1234" y="2993"/>
                </a:lnTo>
                <a:lnTo>
                  <a:pt x="1273" y="2971"/>
                </a:lnTo>
                <a:lnTo>
                  <a:pt x="1314" y="2955"/>
                </a:lnTo>
                <a:lnTo>
                  <a:pt x="1314" y="2686"/>
                </a:lnTo>
                <a:lnTo>
                  <a:pt x="625" y="2686"/>
                </a:lnTo>
                <a:lnTo>
                  <a:pt x="608" y="2727"/>
                </a:lnTo>
                <a:lnTo>
                  <a:pt x="586" y="2766"/>
                </a:lnTo>
                <a:lnTo>
                  <a:pt x="558" y="2801"/>
                </a:lnTo>
                <a:lnTo>
                  <a:pt x="527" y="2831"/>
                </a:lnTo>
                <a:lnTo>
                  <a:pt x="492" y="2857"/>
                </a:lnTo>
                <a:lnTo>
                  <a:pt x="453" y="2879"/>
                </a:lnTo>
                <a:lnTo>
                  <a:pt x="411" y="2894"/>
                </a:lnTo>
                <a:lnTo>
                  <a:pt x="366" y="2905"/>
                </a:lnTo>
                <a:lnTo>
                  <a:pt x="320" y="2908"/>
                </a:lnTo>
                <a:lnTo>
                  <a:pt x="276" y="2905"/>
                </a:lnTo>
                <a:lnTo>
                  <a:pt x="235" y="2897"/>
                </a:lnTo>
                <a:lnTo>
                  <a:pt x="195" y="2882"/>
                </a:lnTo>
                <a:lnTo>
                  <a:pt x="158" y="2864"/>
                </a:lnTo>
                <a:lnTo>
                  <a:pt x="125" y="2841"/>
                </a:lnTo>
                <a:lnTo>
                  <a:pt x="93" y="2814"/>
                </a:lnTo>
                <a:lnTo>
                  <a:pt x="66" y="2784"/>
                </a:lnTo>
                <a:lnTo>
                  <a:pt x="43" y="2749"/>
                </a:lnTo>
                <a:lnTo>
                  <a:pt x="25" y="2712"/>
                </a:lnTo>
                <a:lnTo>
                  <a:pt x="11" y="2673"/>
                </a:lnTo>
                <a:lnTo>
                  <a:pt x="3" y="2631"/>
                </a:lnTo>
                <a:lnTo>
                  <a:pt x="0" y="2587"/>
                </a:lnTo>
                <a:lnTo>
                  <a:pt x="3" y="2544"/>
                </a:lnTo>
                <a:lnTo>
                  <a:pt x="11" y="2503"/>
                </a:lnTo>
                <a:lnTo>
                  <a:pt x="25" y="2464"/>
                </a:lnTo>
                <a:lnTo>
                  <a:pt x="43" y="2426"/>
                </a:lnTo>
                <a:lnTo>
                  <a:pt x="66" y="2392"/>
                </a:lnTo>
                <a:lnTo>
                  <a:pt x="93" y="2362"/>
                </a:lnTo>
                <a:lnTo>
                  <a:pt x="125" y="2335"/>
                </a:lnTo>
                <a:lnTo>
                  <a:pt x="158" y="2311"/>
                </a:lnTo>
                <a:lnTo>
                  <a:pt x="195" y="2292"/>
                </a:lnTo>
                <a:lnTo>
                  <a:pt x="235" y="2279"/>
                </a:lnTo>
                <a:lnTo>
                  <a:pt x="276" y="2271"/>
                </a:lnTo>
                <a:lnTo>
                  <a:pt x="320" y="2267"/>
                </a:lnTo>
                <a:lnTo>
                  <a:pt x="366" y="2271"/>
                </a:lnTo>
                <a:lnTo>
                  <a:pt x="411" y="2280"/>
                </a:lnTo>
                <a:lnTo>
                  <a:pt x="453" y="2297"/>
                </a:lnTo>
                <a:lnTo>
                  <a:pt x="492" y="2317"/>
                </a:lnTo>
                <a:lnTo>
                  <a:pt x="527" y="2344"/>
                </a:lnTo>
                <a:lnTo>
                  <a:pt x="558" y="2375"/>
                </a:lnTo>
                <a:lnTo>
                  <a:pt x="586" y="2409"/>
                </a:lnTo>
                <a:lnTo>
                  <a:pt x="608" y="2449"/>
                </a:lnTo>
                <a:lnTo>
                  <a:pt x="625" y="2490"/>
                </a:lnTo>
                <a:lnTo>
                  <a:pt x="1035" y="2490"/>
                </a:lnTo>
                <a:lnTo>
                  <a:pt x="1035" y="1971"/>
                </a:lnTo>
                <a:lnTo>
                  <a:pt x="852" y="1971"/>
                </a:lnTo>
                <a:lnTo>
                  <a:pt x="829" y="1968"/>
                </a:lnTo>
                <a:lnTo>
                  <a:pt x="809" y="1961"/>
                </a:lnTo>
                <a:lnTo>
                  <a:pt x="790" y="1949"/>
                </a:lnTo>
                <a:lnTo>
                  <a:pt x="775" y="1934"/>
                </a:lnTo>
                <a:lnTo>
                  <a:pt x="763" y="1916"/>
                </a:lnTo>
                <a:lnTo>
                  <a:pt x="757" y="1895"/>
                </a:lnTo>
                <a:lnTo>
                  <a:pt x="754" y="1872"/>
                </a:lnTo>
                <a:lnTo>
                  <a:pt x="754" y="1227"/>
                </a:lnTo>
                <a:lnTo>
                  <a:pt x="757" y="1174"/>
                </a:lnTo>
                <a:lnTo>
                  <a:pt x="767" y="1122"/>
                </a:lnTo>
                <a:lnTo>
                  <a:pt x="781" y="1072"/>
                </a:lnTo>
                <a:lnTo>
                  <a:pt x="801" y="1025"/>
                </a:lnTo>
                <a:lnTo>
                  <a:pt x="826" y="981"/>
                </a:lnTo>
                <a:lnTo>
                  <a:pt x="856" y="939"/>
                </a:lnTo>
                <a:lnTo>
                  <a:pt x="889" y="902"/>
                </a:lnTo>
                <a:lnTo>
                  <a:pt x="927" y="868"/>
                </a:lnTo>
                <a:lnTo>
                  <a:pt x="968" y="839"/>
                </a:lnTo>
                <a:lnTo>
                  <a:pt x="1013" y="814"/>
                </a:lnTo>
                <a:lnTo>
                  <a:pt x="989" y="777"/>
                </a:lnTo>
                <a:lnTo>
                  <a:pt x="970" y="737"/>
                </a:lnTo>
                <a:lnTo>
                  <a:pt x="956" y="694"/>
                </a:lnTo>
                <a:lnTo>
                  <a:pt x="948" y="651"/>
                </a:lnTo>
                <a:lnTo>
                  <a:pt x="946" y="604"/>
                </a:lnTo>
                <a:lnTo>
                  <a:pt x="946" y="359"/>
                </a:lnTo>
                <a:lnTo>
                  <a:pt x="949" y="310"/>
                </a:lnTo>
                <a:lnTo>
                  <a:pt x="957" y="264"/>
                </a:lnTo>
                <a:lnTo>
                  <a:pt x="974" y="219"/>
                </a:lnTo>
                <a:lnTo>
                  <a:pt x="994" y="178"/>
                </a:lnTo>
                <a:lnTo>
                  <a:pt x="1020" y="140"/>
                </a:lnTo>
                <a:lnTo>
                  <a:pt x="1051" y="105"/>
                </a:lnTo>
                <a:lnTo>
                  <a:pt x="1084" y="75"/>
                </a:lnTo>
                <a:lnTo>
                  <a:pt x="1123" y="49"/>
                </a:lnTo>
                <a:lnTo>
                  <a:pt x="1165" y="28"/>
                </a:lnTo>
                <a:lnTo>
                  <a:pt x="1209" y="13"/>
                </a:lnTo>
                <a:lnTo>
                  <a:pt x="1256" y="3"/>
                </a:lnTo>
                <a:lnTo>
                  <a:pt x="13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0" name="Freeform 160"/>
          <p:cNvSpPr>
            <a:spLocks noEditPoints="1"/>
          </p:cNvSpPr>
          <p:nvPr/>
        </p:nvSpPr>
        <p:spPr bwMode="auto">
          <a:xfrm>
            <a:off x="8546441" y="3998455"/>
            <a:ext cx="482600" cy="568325"/>
          </a:xfrm>
          <a:custGeom>
            <a:avLst/>
            <a:gdLst>
              <a:gd name="T0" fmla="*/ 2332 w 3044"/>
              <a:gd name="T1" fmla="*/ 2261 h 3580"/>
              <a:gd name="T2" fmla="*/ 2209 w 3044"/>
              <a:gd name="T3" fmla="*/ 2336 h 3580"/>
              <a:gd name="T4" fmla="*/ 2130 w 3044"/>
              <a:gd name="T5" fmla="*/ 1751 h 3580"/>
              <a:gd name="T6" fmla="*/ 914 w 3044"/>
              <a:gd name="T7" fmla="*/ 2237 h 3580"/>
              <a:gd name="T8" fmla="*/ 812 w 3044"/>
              <a:gd name="T9" fmla="*/ 2339 h 3580"/>
              <a:gd name="T10" fmla="*/ 710 w 3044"/>
              <a:gd name="T11" fmla="*/ 2237 h 3580"/>
              <a:gd name="T12" fmla="*/ 1801 w 3044"/>
              <a:gd name="T13" fmla="*/ 1220 h 3580"/>
              <a:gd name="T14" fmla="*/ 1628 w 3044"/>
              <a:gd name="T15" fmla="*/ 1479 h 3580"/>
              <a:gd name="T16" fmla="*/ 1799 w 3044"/>
              <a:gd name="T17" fmla="*/ 1586 h 3580"/>
              <a:gd name="T18" fmla="*/ 2095 w 3044"/>
              <a:gd name="T19" fmla="*/ 1172 h 3580"/>
              <a:gd name="T20" fmla="*/ 381 w 3044"/>
              <a:gd name="T21" fmla="*/ 1220 h 3580"/>
              <a:gd name="T22" fmla="*/ 207 w 3044"/>
              <a:gd name="T23" fmla="*/ 1479 h 3580"/>
              <a:gd name="T24" fmla="*/ 379 w 3044"/>
              <a:gd name="T25" fmla="*/ 1586 h 3580"/>
              <a:gd name="T26" fmla="*/ 675 w 3044"/>
              <a:gd name="T27" fmla="*/ 1172 h 3580"/>
              <a:gd name="T28" fmla="*/ 1013 w 3044"/>
              <a:gd name="T29" fmla="*/ 23 h 3580"/>
              <a:gd name="T30" fmla="*/ 1029 w 3044"/>
              <a:gd name="T31" fmla="*/ 165 h 3580"/>
              <a:gd name="T32" fmla="*/ 603 w 3044"/>
              <a:gd name="T33" fmla="*/ 215 h 3580"/>
              <a:gd name="T34" fmla="*/ 449 w 3044"/>
              <a:gd name="T35" fmla="*/ 394 h 3580"/>
              <a:gd name="T36" fmla="*/ 512 w 3044"/>
              <a:gd name="T37" fmla="*/ 900 h 3580"/>
              <a:gd name="T38" fmla="*/ 951 w 3044"/>
              <a:gd name="T39" fmla="*/ 969 h 3580"/>
              <a:gd name="T40" fmla="*/ 1152 w 3044"/>
              <a:gd name="T41" fmla="*/ 845 h 3580"/>
              <a:gd name="T42" fmla="*/ 1200 w 3044"/>
              <a:gd name="T43" fmla="*/ 368 h 3580"/>
              <a:gd name="T44" fmla="*/ 1344 w 3044"/>
              <a:gd name="T45" fmla="*/ 351 h 3580"/>
              <a:gd name="T46" fmla="*/ 1369 w 3044"/>
              <a:gd name="T47" fmla="*/ 846 h 3580"/>
              <a:gd name="T48" fmla="*/ 1152 w 3044"/>
              <a:gd name="T49" fmla="*/ 1121 h 3580"/>
              <a:gd name="T50" fmla="*/ 1166 w 3044"/>
              <a:gd name="T51" fmla="*/ 1548 h 3580"/>
              <a:gd name="T52" fmla="*/ 1268 w 3044"/>
              <a:gd name="T53" fmla="*/ 1649 h 3580"/>
              <a:gd name="T54" fmla="*/ 1472 w 3044"/>
              <a:gd name="T55" fmla="*/ 1293 h 3580"/>
              <a:gd name="T56" fmla="*/ 1760 w 3044"/>
              <a:gd name="T57" fmla="*/ 1013 h 3580"/>
              <a:gd name="T58" fmla="*/ 1663 w 3044"/>
              <a:gd name="T59" fmla="*/ 431 h 3580"/>
              <a:gd name="T60" fmla="*/ 1808 w 3044"/>
              <a:gd name="T61" fmla="*/ 108 h 3580"/>
              <a:gd name="T62" fmla="*/ 2370 w 3044"/>
              <a:gd name="T63" fmla="*/ 0 h 3580"/>
              <a:gd name="T64" fmla="*/ 2472 w 3044"/>
              <a:gd name="T65" fmla="*/ 102 h 3580"/>
              <a:gd name="T66" fmla="*/ 2370 w 3044"/>
              <a:gd name="T67" fmla="*/ 203 h 3580"/>
              <a:gd name="T68" fmla="*/ 1911 w 3044"/>
              <a:gd name="T69" fmla="*/ 296 h 3580"/>
              <a:gd name="T70" fmla="*/ 1878 w 3044"/>
              <a:gd name="T71" fmla="*/ 811 h 3580"/>
              <a:gd name="T72" fmla="*/ 2055 w 3044"/>
              <a:gd name="T73" fmla="*/ 964 h 3580"/>
              <a:gd name="T74" fmla="*/ 2505 w 3044"/>
              <a:gd name="T75" fmla="*/ 924 h 3580"/>
              <a:gd name="T76" fmla="*/ 2598 w 3044"/>
              <a:gd name="T77" fmla="*/ 431 h 3580"/>
              <a:gd name="T78" fmla="*/ 2701 w 3044"/>
              <a:gd name="T79" fmla="*/ 330 h 3580"/>
              <a:gd name="T80" fmla="*/ 2802 w 3044"/>
              <a:gd name="T81" fmla="*/ 431 h 3580"/>
              <a:gd name="T82" fmla="*/ 2693 w 3044"/>
              <a:gd name="T83" fmla="*/ 1026 h 3580"/>
              <a:gd name="T84" fmla="*/ 2370 w 3044"/>
              <a:gd name="T85" fmla="*/ 1172 h 3580"/>
              <a:gd name="T86" fmla="*/ 2666 w 3044"/>
              <a:gd name="T87" fmla="*/ 1586 h 3580"/>
              <a:gd name="T88" fmla="*/ 2843 w 3044"/>
              <a:gd name="T89" fmla="*/ 1504 h 3580"/>
              <a:gd name="T90" fmla="*/ 2966 w 3044"/>
              <a:gd name="T91" fmla="*/ 1429 h 3580"/>
              <a:gd name="T92" fmla="*/ 3044 w 3044"/>
              <a:gd name="T93" fmla="*/ 2458 h 3580"/>
              <a:gd name="T94" fmla="*/ 2942 w 3044"/>
              <a:gd name="T95" fmla="*/ 2560 h 3580"/>
              <a:gd name="T96" fmla="*/ 2631 w 3044"/>
              <a:gd name="T97" fmla="*/ 3569 h 3580"/>
              <a:gd name="T98" fmla="*/ 1799 w 3044"/>
              <a:gd name="T99" fmla="*/ 3542 h 3580"/>
              <a:gd name="T100" fmla="*/ 1265 w 3044"/>
              <a:gd name="T101" fmla="*/ 3502 h 3580"/>
              <a:gd name="T102" fmla="*/ 458 w 3044"/>
              <a:gd name="T103" fmla="*/ 3580 h 3580"/>
              <a:gd name="T104" fmla="*/ 356 w 3044"/>
              <a:gd name="T105" fmla="*/ 3478 h 3580"/>
              <a:gd name="T106" fmla="*/ 11 w 3044"/>
              <a:gd name="T107" fmla="*/ 2504 h 3580"/>
              <a:gd name="T108" fmla="*/ 52 w 3044"/>
              <a:gd name="T109" fmla="*/ 1293 h 3580"/>
              <a:gd name="T110" fmla="*/ 340 w 3044"/>
              <a:gd name="T111" fmla="*/ 1013 h 3580"/>
              <a:gd name="T112" fmla="*/ 243 w 3044"/>
              <a:gd name="T113" fmla="*/ 431 h 3580"/>
              <a:gd name="T114" fmla="*/ 387 w 3044"/>
              <a:gd name="T115" fmla="*/ 108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044" h="3580">
                <a:moveTo>
                  <a:pt x="1980" y="1751"/>
                </a:moveTo>
                <a:lnTo>
                  <a:pt x="1980" y="3377"/>
                </a:lnTo>
                <a:lnTo>
                  <a:pt x="2484" y="3377"/>
                </a:lnTo>
                <a:lnTo>
                  <a:pt x="2484" y="1751"/>
                </a:lnTo>
                <a:lnTo>
                  <a:pt x="2334" y="1751"/>
                </a:lnTo>
                <a:lnTo>
                  <a:pt x="2334" y="2237"/>
                </a:lnTo>
                <a:lnTo>
                  <a:pt x="2332" y="2261"/>
                </a:lnTo>
                <a:lnTo>
                  <a:pt x="2324" y="2281"/>
                </a:lnTo>
                <a:lnTo>
                  <a:pt x="2312" y="2301"/>
                </a:lnTo>
                <a:lnTo>
                  <a:pt x="2296" y="2316"/>
                </a:lnTo>
                <a:lnTo>
                  <a:pt x="2277" y="2328"/>
                </a:lnTo>
                <a:lnTo>
                  <a:pt x="2256" y="2336"/>
                </a:lnTo>
                <a:lnTo>
                  <a:pt x="2233" y="2339"/>
                </a:lnTo>
                <a:lnTo>
                  <a:pt x="2209" y="2336"/>
                </a:lnTo>
                <a:lnTo>
                  <a:pt x="2187" y="2328"/>
                </a:lnTo>
                <a:lnTo>
                  <a:pt x="2169" y="2316"/>
                </a:lnTo>
                <a:lnTo>
                  <a:pt x="2153" y="2301"/>
                </a:lnTo>
                <a:lnTo>
                  <a:pt x="2140" y="2281"/>
                </a:lnTo>
                <a:lnTo>
                  <a:pt x="2133" y="2261"/>
                </a:lnTo>
                <a:lnTo>
                  <a:pt x="2130" y="2237"/>
                </a:lnTo>
                <a:lnTo>
                  <a:pt x="2130" y="1751"/>
                </a:lnTo>
                <a:lnTo>
                  <a:pt x="1980" y="1751"/>
                </a:lnTo>
                <a:close/>
                <a:moveTo>
                  <a:pt x="560" y="1751"/>
                </a:moveTo>
                <a:lnTo>
                  <a:pt x="560" y="3377"/>
                </a:lnTo>
                <a:lnTo>
                  <a:pt x="1064" y="3377"/>
                </a:lnTo>
                <a:lnTo>
                  <a:pt x="1064" y="1751"/>
                </a:lnTo>
                <a:lnTo>
                  <a:pt x="914" y="1751"/>
                </a:lnTo>
                <a:lnTo>
                  <a:pt x="914" y="2237"/>
                </a:lnTo>
                <a:lnTo>
                  <a:pt x="912" y="2261"/>
                </a:lnTo>
                <a:lnTo>
                  <a:pt x="904" y="2281"/>
                </a:lnTo>
                <a:lnTo>
                  <a:pt x="892" y="2301"/>
                </a:lnTo>
                <a:lnTo>
                  <a:pt x="876" y="2316"/>
                </a:lnTo>
                <a:lnTo>
                  <a:pt x="857" y="2328"/>
                </a:lnTo>
                <a:lnTo>
                  <a:pt x="836" y="2336"/>
                </a:lnTo>
                <a:lnTo>
                  <a:pt x="812" y="2339"/>
                </a:lnTo>
                <a:lnTo>
                  <a:pt x="789" y="2336"/>
                </a:lnTo>
                <a:lnTo>
                  <a:pt x="767" y="2328"/>
                </a:lnTo>
                <a:lnTo>
                  <a:pt x="749" y="2316"/>
                </a:lnTo>
                <a:lnTo>
                  <a:pt x="732" y="2301"/>
                </a:lnTo>
                <a:lnTo>
                  <a:pt x="720" y="2281"/>
                </a:lnTo>
                <a:lnTo>
                  <a:pt x="713" y="2261"/>
                </a:lnTo>
                <a:lnTo>
                  <a:pt x="710" y="2237"/>
                </a:lnTo>
                <a:lnTo>
                  <a:pt x="710" y="1751"/>
                </a:lnTo>
                <a:lnTo>
                  <a:pt x="560" y="1751"/>
                </a:lnTo>
                <a:close/>
                <a:moveTo>
                  <a:pt x="1981" y="1172"/>
                </a:moveTo>
                <a:lnTo>
                  <a:pt x="1932" y="1175"/>
                </a:lnTo>
                <a:lnTo>
                  <a:pt x="1887" y="1185"/>
                </a:lnTo>
                <a:lnTo>
                  <a:pt x="1842" y="1200"/>
                </a:lnTo>
                <a:lnTo>
                  <a:pt x="1801" y="1220"/>
                </a:lnTo>
                <a:lnTo>
                  <a:pt x="1763" y="1245"/>
                </a:lnTo>
                <a:lnTo>
                  <a:pt x="1729" y="1276"/>
                </a:lnTo>
                <a:lnTo>
                  <a:pt x="1698" y="1309"/>
                </a:lnTo>
                <a:lnTo>
                  <a:pt x="1673" y="1347"/>
                </a:lnTo>
                <a:lnTo>
                  <a:pt x="1653" y="1389"/>
                </a:lnTo>
                <a:lnTo>
                  <a:pt x="1636" y="1433"/>
                </a:lnTo>
                <a:lnTo>
                  <a:pt x="1628" y="1479"/>
                </a:lnTo>
                <a:lnTo>
                  <a:pt x="1624" y="1527"/>
                </a:lnTo>
                <a:lnTo>
                  <a:pt x="1624" y="2357"/>
                </a:lnTo>
                <a:lnTo>
                  <a:pt x="1777" y="2357"/>
                </a:lnTo>
                <a:lnTo>
                  <a:pt x="1777" y="1649"/>
                </a:lnTo>
                <a:lnTo>
                  <a:pt x="1779" y="1626"/>
                </a:lnTo>
                <a:lnTo>
                  <a:pt x="1787" y="1604"/>
                </a:lnTo>
                <a:lnTo>
                  <a:pt x="1799" y="1586"/>
                </a:lnTo>
                <a:lnTo>
                  <a:pt x="1815" y="1570"/>
                </a:lnTo>
                <a:lnTo>
                  <a:pt x="1833" y="1558"/>
                </a:lnTo>
                <a:lnTo>
                  <a:pt x="1855" y="1550"/>
                </a:lnTo>
                <a:lnTo>
                  <a:pt x="1878" y="1548"/>
                </a:lnTo>
                <a:lnTo>
                  <a:pt x="2130" y="1548"/>
                </a:lnTo>
                <a:lnTo>
                  <a:pt x="2130" y="1172"/>
                </a:lnTo>
                <a:lnTo>
                  <a:pt x="2095" y="1172"/>
                </a:lnTo>
                <a:lnTo>
                  <a:pt x="2091" y="1172"/>
                </a:lnTo>
                <a:lnTo>
                  <a:pt x="1981" y="1172"/>
                </a:lnTo>
                <a:close/>
                <a:moveTo>
                  <a:pt x="560" y="1172"/>
                </a:moveTo>
                <a:lnTo>
                  <a:pt x="512" y="1175"/>
                </a:lnTo>
                <a:lnTo>
                  <a:pt x="466" y="1185"/>
                </a:lnTo>
                <a:lnTo>
                  <a:pt x="422" y="1200"/>
                </a:lnTo>
                <a:lnTo>
                  <a:pt x="381" y="1220"/>
                </a:lnTo>
                <a:lnTo>
                  <a:pt x="343" y="1245"/>
                </a:lnTo>
                <a:lnTo>
                  <a:pt x="309" y="1276"/>
                </a:lnTo>
                <a:lnTo>
                  <a:pt x="278" y="1309"/>
                </a:lnTo>
                <a:lnTo>
                  <a:pt x="252" y="1347"/>
                </a:lnTo>
                <a:lnTo>
                  <a:pt x="232" y="1389"/>
                </a:lnTo>
                <a:lnTo>
                  <a:pt x="216" y="1433"/>
                </a:lnTo>
                <a:lnTo>
                  <a:pt x="207" y="1479"/>
                </a:lnTo>
                <a:lnTo>
                  <a:pt x="203" y="1527"/>
                </a:lnTo>
                <a:lnTo>
                  <a:pt x="203" y="2357"/>
                </a:lnTo>
                <a:lnTo>
                  <a:pt x="356" y="2357"/>
                </a:lnTo>
                <a:lnTo>
                  <a:pt x="356" y="1649"/>
                </a:lnTo>
                <a:lnTo>
                  <a:pt x="359" y="1626"/>
                </a:lnTo>
                <a:lnTo>
                  <a:pt x="367" y="1604"/>
                </a:lnTo>
                <a:lnTo>
                  <a:pt x="379" y="1586"/>
                </a:lnTo>
                <a:lnTo>
                  <a:pt x="395" y="1570"/>
                </a:lnTo>
                <a:lnTo>
                  <a:pt x="413" y="1558"/>
                </a:lnTo>
                <a:lnTo>
                  <a:pt x="435" y="1550"/>
                </a:lnTo>
                <a:lnTo>
                  <a:pt x="458" y="1548"/>
                </a:lnTo>
                <a:lnTo>
                  <a:pt x="710" y="1548"/>
                </a:lnTo>
                <a:lnTo>
                  <a:pt x="710" y="1172"/>
                </a:lnTo>
                <a:lnTo>
                  <a:pt x="675" y="1172"/>
                </a:lnTo>
                <a:lnTo>
                  <a:pt x="671" y="1172"/>
                </a:lnTo>
                <a:lnTo>
                  <a:pt x="560" y="1172"/>
                </a:lnTo>
                <a:close/>
                <a:moveTo>
                  <a:pt x="675" y="0"/>
                </a:moveTo>
                <a:lnTo>
                  <a:pt x="950" y="0"/>
                </a:lnTo>
                <a:lnTo>
                  <a:pt x="973" y="2"/>
                </a:lnTo>
                <a:lnTo>
                  <a:pt x="994" y="11"/>
                </a:lnTo>
                <a:lnTo>
                  <a:pt x="1013" y="23"/>
                </a:lnTo>
                <a:lnTo>
                  <a:pt x="1029" y="38"/>
                </a:lnTo>
                <a:lnTo>
                  <a:pt x="1041" y="56"/>
                </a:lnTo>
                <a:lnTo>
                  <a:pt x="1049" y="78"/>
                </a:lnTo>
                <a:lnTo>
                  <a:pt x="1051" y="102"/>
                </a:lnTo>
                <a:lnTo>
                  <a:pt x="1049" y="125"/>
                </a:lnTo>
                <a:lnTo>
                  <a:pt x="1041" y="146"/>
                </a:lnTo>
                <a:lnTo>
                  <a:pt x="1029" y="165"/>
                </a:lnTo>
                <a:lnTo>
                  <a:pt x="1013" y="181"/>
                </a:lnTo>
                <a:lnTo>
                  <a:pt x="994" y="193"/>
                </a:lnTo>
                <a:lnTo>
                  <a:pt x="973" y="201"/>
                </a:lnTo>
                <a:lnTo>
                  <a:pt x="950" y="203"/>
                </a:lnTo>
                <a:lnTo>
                  <a:pt x="675" y="203"/>
                </a:lnTo>
                <a:lnTo>
                  <a:pt x="638" y="206"/>
                </a:lnTo>
                <a:lnTo>
                  <a:pt x="603" y="215"/>
                </a:lnTo>
                <a:lnTo>
                  <a:pt x="570" y="229"/>
                </a:lnTo>
                <a:lnTo>
                  <a:pt x="540" y="247"/>
                </a:lnTo>
                <a:lnTo>
                  <a:pt x="514" y="270"/>
                </a:lnTo>
                <a:lnTo>
                  <a:pt x="491" y="296"/>
                </a:lnTo>
                <a:lnTo>
                  <a:pt x="472" y="327"/>
                </a:lnTo>
                <a:lnTo>
                  <a:pt x="458" y="359"/>
                </a:lnTo>
                <a:lnTo>
                  <a:pt x="449" y="394"/>
                </a:lnTo>
                <a:lnTo>
                  <a:pt x="446" y="431"/>
                </a:lnTo>
                <a:lnTo>
                  <a:pt x="446" y="741"/>
                </a:lnTo>
                <a:lnTo>
                  <a:pt x="449" y="777"/>
                </a:lnTo>
                <a:lnTo>
                  <a:pt x="458" y="811"/>
                </a:lnTo>
                <a:lnTo>
                  <a:pt x="471" y="844"/>
                </a:lnTo>
                <a:lnTo>
                  <a:pt x="490" y="874"/>
                </a:lnTo>
                <a:lnTo>
                  <a:pt x="512" y="900"/>
                </a:lnTo>
                <a:lnTo>
                  <a:pt x="539" y="923"/>
                </a:lnTo>
                <a:lnTo>
                  <a:pt x="568" y="942"/>
                </a:lnTo>
                <a:lnTo>
                  <a:pt x="601" y="956"/>
                </a:lnTo>
                <a:lnTo>
                  <a:pt x="634" y="964"/>
                </a:lnTo>
                <a:lnTo>
                  <a:pt x="671" y="968"/>
                </a:lnTo>
                <a:lnTo>
                  <a:pt x="950" y="968"/>
                </a:lnTo>
                <a:lnTo>
                  <a:pt x="951" y="969"/>
                </a:lnTo>
                <a:lnTo>
                  <a:pt x="988" y="966"/>
                </a:lnTo>
                <a:lnTo>
                  <a:pt x="1023" y="957"/>
                </a:lnTo>
                <a:lnTo>
                  <a:pt x="1055" y="943"/>
                </a:lnTo>
                <a:lnTo>
                  <a:pt x="1085" y="924"/>
                </a:lnTo>
                <a:lnTo>
                  <a:pt x="1111" y="902"/>
                </a:lnTo>
                <a:lnTo>
                  <a:pt x="1134" y="874"/>
                </a:lnTo>
                <a:lnTo>
                  <a:pt x="1152" y="845"/>
                </a:lnTo>
                <a:lnTo>
                  <a:pt x="1166" y="813"/>
                </a:lnTo>
                <a:lnTo>
                  <a:pt x="1175" y="778"/>
                </a:lnTo>
                <a:lnTo>
                  <a:pt x="1178" y="741"/>
                </a:lnTo>
                <a:lnTo>
                  <a:pt x="1178" y="431"/>
                </a:lnTo>
                <a:lnTo>
                  <a:pt x="1181" y="408"/>
                </a:lnTo>
                <a:lnTo>
                  <a:pt x="1188" y="386"/>
                </a:lnTo>
                <a:lnTo>
                  <a:pt x="1200" y="368"/>
                </a:lnTo>
                <a:lnTo>
                  <a:pt x="1216" y="351"/>
                </a:lnTo>
                <a:lnTo>
                  <a:pt x="1235" y="340"/>
                </a:lnTo>
                <a:lnTo>
                  <a:pt x="1257" y="332"/>
                </a:lnTo>
                <a:lnTo>
                  <a:pt x="1280" y="330"/>
                </a:lnTo>
                <a:lnTo>
                  <a:pt x="1303" y="332"/>
                </a:lnTo>
                <a:lnTo>
                  <a:pt x="1325" y="340"/>
                </a:lnTo>
                <a:lnTo>
                  <a:pt x="1344" y="351"/>
                </a:lnTo>
                <a:lnTo>
                  <a:pt x="1359" y="368"/>
                </a:lnTo>
                <a:lnTo>
                  <a:pt x="1372" y="386"/>
                </a:lnTo>
                <a:lnTo>
                  <a:pt x="1380" y="408"/>
                </a:lnTo>
                <a:lnTo>
                  <a:pt x="1382" y="431"/>
                </a:lnTo>
                <a:lnTo>
                  <a:pt x="1382" y="741"/>
                </a:lnTo>
                <a:lnTo>
                  <a:pt x="1379" y="794"/>
                </a:lnTo>
                <a:lnTo>
                  <a:pt x="1369" y="846"/>
                </a:lnTo>
                <a:lnTo>
                  <a:pt x="1352" y="896"/>
                </a:lnTo>
                <a:lnTo>
                  <a:pt x="1331" y="943"/>
                </a:lnTo>
                <a:lnTo>
                  <a:pt x="1305" y="986"/>
                </a:lnTo>
                <a:lnTo>
                  <a:pt x="1273" y="1026"/>
                </a:lnTo>
                <a:lnTo>
                  <a:pt x="1236" y="1063"/>
                </a:lnTo>
                <a:lnTo>
                  <a:pt x="1197" y="1095"/>
                </a:lnTo>
                <a:lnTo>
                  <a:pt x="1152" y="1121"/>
                </a:lnTo>
                <a:lnTo>
                  <a:pt x="1105" y="1142"/>
                </a:lnTo>
                <a:lnTo>
                  <a:pt x="1055" y="1159"/>
                </a:lnTo>
                <a:lnTo>
                  <a:pt x="1004" y="1168"/>
                </a:lnTo>
                <a:lnTo>
                  <a:pt x="950" y="1172"/>
                </a:lnTo>
                <a:lnTo>
                  <a:pt x="914" y="1172"/>
                </a:lnTo>
                <a:lnTo>
                  <a:pt x="914" y="1548"/>
                </a:lnTo>
                <a:lnTo>
                  <a:pt x="1166" y="1548"/>
                </a:lnTo>
                <a:lnTo>
                  <a:pt x="1189" y="1550"/>
                </a:lnTo>
                <a:lnTo>
                  <a:pt x="1211" y="1558"/>
                </a:lnTo>
                <a:lnTo>
                  <a:pt x="1229" y="1570"/>
                </a:lnTo>
                <a:lnTo>
                  <a:pt x="1246" y="1586"/>
                </a:lnTo>
                <a:lnTo>
                  <a:pt x="1258" y="1604"/>
                </a:lnTo>
                <a:lnTo>
                  <a:pt x="1265" y="1626"/>
                </a:lnTo>
                <a:lnTo>
                  <a:pt x="1268" y="1649"/>
                </a:lnTo>
                <a:lnTo>
                  <a:pt x="1268" y="2357"/>
                </a:lnTo>
                <a:lnTo>
                  <a:pt x="1420" y="2357"/>
                </a:lnTo>
                <a:lnTo>
                  <a:pt x="1420" y="1527"/>
                </a:lnTo>
                <a:lnTo>
                  <a:pt x="1423" y="1466"/>
                </a:lnTo>
                <a:lnTo>
                  <a:pt x="1434" y="1405"/>
                </a:lnTo>
                <a:lnTo>
                  <a:pt x="1450" y="1347"/>
                </a:lnTo>
                <a:lnTo>
                  <a:pt x="1472" y="1293"/>
                </a:lnTo>
                <a:lnTo>
                  <a:pt x="1499" y="1241"/>
                </a:lnTo>
                <a:lnTo>
                  <a:pt x="1532" y="1192"/>
                </a:lnTo>
                <a:lnTo>
                  <a:pt x="1570" y="1148"/>
                </a:lnTo>
                <a:lnTo>
                  <a:pt x="1611" y="1107"/>
                </a:lnTo>
                <a:lnTo>
                  <a:pt x="1658" y="1071"/>
                </a:lnTo>
                <a:lnTo>
                  <a:pt x="1707" y="1039"/>
                </a:lnTo>
                <a:lnTo>
                  <a:pt x="1760" y="1013"/>
                </a:lnTo>
                <a:lnTo>
                  <a:pt x="1732" y="974"/>
                </a:lnTo>
                <a:lnTo>
                  <a:pt x="1708" y="933"/>
                </a:lnTo>
                <a:lnTo>
                  <a:pt x="1689" y="887"/>
                </a:lnTo>
                <a:lnTo>
                  <a:pt x="1675" y="841"/>
                </a:lnTo>
                <a:lnTo>
                  <a:pt x="1666" y="792"/>
                </a:lnTo>
                <a:lnTo>
                  <a:pt x="1663" y="741"/>
                </a:lnTo>
                <a:lnTo>
                  <a:pt x="1663" y="431"/>
                </a:lnTo>
                <a:lnTo>
                  <a:pt x="1666" y="378"/>
                </a:lnTo>
                <a:lnTo>
                  <a:pt x="1676" y="325"/>
                </a:lnTo>
                <a:lnTo>
                  <a:pt x="1692" y="276"/>
                </a:lnTo>
                <a:lnTo>
                  <a:pt x="1714" y="229"/>
                </a:lnTo>
                <a:lnTo>
                  <a:pt x="1740" y="184"/>
                </a:lnTo>
                <a:lnTo>
                  <a:pt x="1771" y="145"/>
                </a:lnTo>
                <a:lnTo>
                  <a:pt x="1808" y="108"/>
                </a:lnTo>
                <a:lnTo>
                  <a:pt x="1848" y="77"/>
                </a:lnTo>
                <a:lnTo>
                  <a:pt x="1892" y="51"/>
                </a:lnTo>
                <a:lnTo>
                  <a:pt x="1939" y="29"/>
                </a:lnTo>
                <a:lnTo>
                  <a:pt x="1989" y="13"/>
                </a:lnTo>
                <a:lnTo>
                  <a:pt x="2041" y="3"/>
                </a:lnTo>
                <a:lnTo>
                  <a:pt x="2095" y="0"/>
                </a:lnTo>
                <a:lnTo>
                  <a:pt x="2370" y="0"/>
                </a:lnTo>
                <a:lnTo>
                  <a:pt x="2393" y="2"/>
                </a:lnTo>
                <a:lnTo>
                  <a:pt x="2414" y="11"/>
                </a:lnTo>
                <a:lnTo>
                  <a:pt x="2434" y="23"/>
                </a:lnTo>
                <a:lnTo>
                  <a:pt x="2449" y="38"/>
                </a:lnTo>
                <a:lnTo>
                  <a:pt x="2461" y="56"/>
                </a:lnTo>
                <a:lnTo>
                  <a:pt x="2469" y="78"/>
                </a:lnTo>
                <a:lnTo>
                  <a:pt x="2472" y="102"/>
                </a:lnTo>
                <a:lnTo>
                  <a:pt x="2469" y="125"/>
                </a:lnTo>
                <a:lnTo>
                  <a:pt x="2461" y="146"/>
                </a:lnTo>
                <a:lnTo>
                  <a:pt x="2449" y="165"/>
                </a:lnTo>
                <a:lnTo>
                  <a:pt x="2434" y="181"/>
                </a:lnTo>
                <a:lnTo>
                  <a:pt x="2414" y="193"/>
                </a:lnTo>
                <a:lnTo>
                  <a:pt x="2393" y="201"/>
                </a:lnTo>
                <a:lnTo>
                  <a:pt x="2370" y="203"/>
                </a:lnTo>
                <a:lnTo>
                  <a:pt x="2095" y="203"/>
                </a:lnTo>
                <a:lnTo>
                  <a:pt x="2058" y="206"/>
                </a:lnTo>
                <a:lnTo>
                  <a:pt x="2023" y="215"/>
                </a:lnTo>
                <a:lnTo>
                  <a:pt x="1990" y="229"/>
                </a:lnTo>
                <a:lnTo>
                  <a:pt x="1960" y="247"/>
                </a:lnTo>
                <a:lnTo>
                  <a:pt x="1934" y="270"/>
                </a:lnTo>
                <a:lnTo>
                  <a:pt x="1911" y="296"/>
                </a:lnTo>
                <a:lnTo>
                  <a:pt x="1892" y="327"/>
                </a:lnTo>
                <a:lnTo>
                  <a:pt x="1878" y="359"/>
                </a:lnTo>
                <a:lnTo>
                  <a:pt x="1869" y="394"/>
                </a:lnTo>
                <a:lnTo>
                  <a:pt x="1866" y="431"/>
                </a:lnTo>
                <a:lnTo>
                  <a:pt x="1866" y="741"/>
                </a:lnTo>
                <a:lnTo>
                  <a:pt x="1869" y="777"/>
                </a:lnTo>
                <a:lnTo>
                  <a:pt x="1878" y="811"/>
                </a:lnTo>
                <a:lnTo>
                  <a:pt x="1891" y="844"/>
                </a:lnTo>
                <a:lnTo>
                  <a:pt x="1910" y="874"/>
                </a:lnTo>
                <a:lnTo>
                  <a:pt x="1932" y="900"/>
                </a:lnTo>
                <a:lnTo>
                  <a:pt x="1959" y="923"/>
                </a:lnTo>
                <a:lnTo>
                  <a:pt x="1988" y="942"/>
                </a:lnTo>
                <a:lnTo>
                  <a:pt x="2021" y="956"/>
                </a:lnTo>
                <a:lnTo>
                  <a:pt x="2055" y="964"/>
                </a:lnTo>
                <a:lnTo>
                  <a:pt x="2091" y="968"/>
                </a:lnTo>
                <a:lnTo>
                  <a:pt x="2370" y="968"/>
                </a:lnTo>
                <a:lnTo>
                  <a:pt x="2371" y="969"/>
                </a:lnTo>
                <a:lnTo>
                  <a:pt x="2408" y="966"/>
                </a:lnTo>
                <a:lnTo>
                  <a:pt x="2443" y="957"/>
                </a:lnTo>
                <a:lnTo>
                  <a:pt x="2475" y="943"/>
                </a:lnTo>
                <a:lnTo>
                  <a:pt x="2505" y="924"/>
                </a:lnTo>
                <a:lnTo>
                  <a:pt x="2532" y="902"/>
                </a:lnTo>
                <a:lnTo>
                  <a:pt x="2555" y="874"/>
                </a:lnTo>
                <a:lnTo>
                  <a:pt x="2573" y="845"/>
                </a:lnTo>
                <a:lnTo>
                  <a:pt x="2586" y="813"/>
                </a:lnTo>
                <a:lnTo>
                  <a:pt x="2595" y="778"/>
                </a:lnTo>
                <a:lnTo>
                  <a:pt x="2598" y="741"/>
                </a:lnTo>
                <a:lnTo>
                  <a:pt x="2598" y="431"/>
                </a:lnTo>
                <a:lnTo>
                  <a:pt x="2601" y="408"/>
                </a:lnTo>
                <a:lnTo>
                  <a:pt x="2608" y="386"/>
                </a:lnTo>
                <a:lnTo>
                  <a:pt x="2620" y="368"/>
                </a:lnTo>
                <a:lnTo>
                  <a:pt x="2636" y="351"/>
                </a:lnTo>
                <a:lnTo>
                  <a:pt x="2655" y="340"/>
                </a:lnTo>
                <a:lnTo>
                  <a:pt x="2677" y="332"/>
                </a:lnTo>
                <a:lnTo>
                  <a:pt x="2701" y="330"/>
                </a:lnTo>
                <a:lnTo>
                  <a:pt x="2723" y="332"/>
                </a:lnTo>
                <a:lnTo>
                  <a:pt x="2745" y="340"/>
                </a:lnTo>
                <a:lnTo>
                  <a:pt x="2764" y="351"/>
                </a:lnTo>
                <a:lnTo>
                  <a:pt x="2780" y="368"/>
                </a:lnTo>
                <a:lnTo>
                  <a:pt x="2792" y="386"/>
                </a:lnTo>
                <a:lnTo>
                  <a:pt x="2800" y="408"/>
                </a:lnTo>
                <a:lnTo>
                  <a:pt x="2802" y="431"/>
                </a:lnTo>
                <a:lnTo>
                  <a:pt x="2802" y="741"/>
                </a:lnTo>
                <a:lnTo>
                  <a:pt x="2799" y="794"/>
                </a:lnTo>
                <a:lnTo>
                  <a:pt x="2789" y="846"/>
                </a:lnTo>
                <a:lnTo>
                  <a:pt x="2772" y="896"/>
                </a:lnTo>
                <a:lnTo>
                  <a:pt x="2752" y="943"/>
                </a:lnTo>
                <a:lnTo>
                  <a:pt x="2725" y="986"/>
                </a:lnTo>
                <a:lnTo>
                  <a:pt x="2693" y="1026"/>
                </a:lnTo>
                <a:lnTo>
                  <a:pt x="2657" y="1063"/>
                </a:lnTo>
                <a:lnTo>
                  <a:pt x="2617" y="1095"/>
                </a:lnTo>
                <a:lnTo>
                  <a:pt x="2573" y="1121"/>
                </a:lnTo>
                <a:lnTo>
                  <a:pt x="2525" y="1142"/>
                </a:lnTo>
                <a:lnTo>
                  <a:pt x="2476" y="1159"/>
                </a:lnTo>
                <a:lnTo>
                  <a:pt x="2424" y="1168"/>
                </a:lnTo>
                <a:lnTo>
                  <a:pt x="2370" y="1172"/>
                </a:lnTo>
                <a:lnTo>
                  <a:pt x="2334" y="1172"/>
                </a:lnTo>
                <a:lnTo>
                  <a:pt x="2334" y="1548"/>
                </a:lnTo>
                <a:lnTo>
                  <a:pt x="2586" y="1548"/>
                </a:lnTo>
                <a:lnTo>
                  <a:pt x="2609" y="1550"/>
                </a:lnTo>
                <a:lnTo>
                  <a:pt x="2631" y="1558"/>
                </a:lnTo>
                <a:lnTo>
                  <a:pt x="2651" y="1570"/>
                </a:lnTo>
                <a:lnTo>
                  <a:pt x="2666" y="1586"/>
                </a:lnTo>
                <a:lnTo>
                  <a:pt x="2678" y="1604"/>
                </a:lnTo>
                <a:lnTo>
                  <a:pt x="2685" y="1626"/>
                </a:lnTo>
                <a:lnTo>
                  <a:pt x="2689" y="1649"/>
                </a:lnTo>
                <a:lnTo>
                  <a:pt x="2689" y="2357"/>
                </a:lnTo>
                <a:lnTo>
                  <a:pt x="2841" y="2357"/>
                </a:lnTo>
                <a:lnTo>
                  <a:pt x="2841" y="1527"/>
                </a:lnTo>
                <a:lnTo>
                  <a:pt x="2843" y="1504"/>
                </a:lnTo>
                <a:lnTo>
                  <a:pt x="2851" y="1483"/>
                </a:lnTo>
                <a:lnTo>
                  <a:pt x="2863" y="1463"/>
                </a:lnTo>
                <a:lnTo>
                  <a:pt x="2879" y="1448"/>
                </a:lnTo>
                <a:lnTo>
                  <a:pt x="2898" y="1436"/>
                </a:lnTo>
                <a:lnTo>
                  <a:pt x="2919" y="1429"/>
                </a:lnTo>
                <a:lnTo>
                  <a:pt x="2942" y="1425"/>
                </a:lnTo>
                <a:lnTo>
                  <a:pt x="2966" y="1429"/>
                </a:lnTo>
                <a:lnTo>
                  <a:pt x="2987" y="1436"/>
                </a:lnTo>
                <a:lnTo>
                  <a:pt x="3006" y="1448"/>
                </a:lnTo>
                <a:lnTo>
                  <a:pt x="3022" y="1463"/>
                </a:lnTo>
                <a:lnTo>
                  <a:pt x="3034" y="1483"/>
                </a:lnTo>
                <a:lnTo>
                  <a:pt x="3041" y="1504"/>
                </a:lnTo>
                <a:lnTo>
                  <a:pt x="3044" y="1527"/>
                </a:lnTo>
                <a:lnTo>
                  <a:pt x="3044" y="2458"/>
                </a:lnTo>
                <a:lnTo>
                  <a:pt x="3041" y="2482"/>
                </a:lnTo>
                <a:lnTo>
                  <a:pt x="3034" y="2504"/>
                </a:lnTo>
                <a:lnTo>
                  <a:pt x="3022" y="2522"/>
                </a:lnTo>
                <a:lnTo>
                  <a:pt x="3006" y="2537"/>
                </a:lnTo>
                <a:lnTo>
                  <a:pt x="2987" y="2550"/>
                </a:lnTo>
                <a:lnTo>
                  <a:pt x="2966" y="2558"/>
                </a:lnTo>
                <a:lnTo>
                  <a:pt x="2942" y="2560"/>
                </a:lnTo>
                <a:lnTo>
                  <a:pt x="2689" y="2560"/>
                </a:lnTo>
                <a:lnTo>
                  <a:pt x="2689" y="3478"/>
                </a:lnTo>
                <a:lnTo>
                  <a:pt x="2685" y="3502"/>
                </a:lnTo>
                <a:lnTo>
                  <a:pt x="2678" y="3524"/>
                </a:lnTo>
                <a:lnTo>
                  <a:pt x="2666" y="3542"/>
                </a:lnTo>
                <a:lnTo>
                  <a:pt x="2651" y="3557"/>
                </a:lnTo>
                <a:lnTo>
                  <a:pt x="2631" y="3569"/>
                </a:lnTo>
                <a:lnTo>
                  <a:pt x="2609" y="3578"/>
                </a:lnTo>
                <a:lnTo>
                  <a:pt x="2586" y="3580"/>
                </a:lnTo>
                <a:lnTo>
                  <a:pt x="1878" y="3580"/>
                </a:lnTo>
                <a:lnTo>
                  <a:pt x="1855" y="3578"/>
                </a:lnTo>
                <a:lnTo>
                  <a:pt x="1833" y="3569"/>
                </a:lnTo>
                <a:lnTo>
                  <a:pt x="1815" y="3557"/>
                </a:lnTo>
                <a:lnTo>
                  <a:pt x="1799" y="3542"/>
                </a:lnTo>
                <a:lnTo>
                  <a:pt x="1787" y="3524"/>
                </a:lnTo>
                <a:lnTo>
                  <a:pt x="1779" y="3502"/>
                </a:lnTo>
                <a:lnTo>
                  <a:pt x="1777" y="3478"/>
                </a:lnTo>
                <a:lnTo>
                  <a:pt x="1777" y="2560"/>
                </a:lnTo>
                <a:lnTo>
                  <a:pt x="1268" y="2560"/>
                </a:lnTo>
                <a:lnTo>
                  <a:pt x="1268" y="3478"/>
                </a:lnTo>
                <a:lnTo>
                  <a:pt x="1265" y="3502"/>
                </a:lnTo>
                <a:lnTo>
                  <a:pt x="1258" y="3524"/>
                </a:lnTo>
                <a:lnTo>
                  <a:pt x="1246" y="3542"/>
                </a:lnTo>
                <a:lnTo>
                  <a:pt x="1229" y="3557"/>
                </a:lnTo>
                <a:lnTo>
                  <a:pt x="1211" y="3569"/>
                </a:lnTo>
                <a:lnTo>
                  <a:pt x="1189" y="3578"/>
                </a:lnTo>
                <a:lnTo>
                  <a:pt x="1166" y="3580"/>
                </a:lnTo>
                <a:lnTo>
                  <a:pt x="458" y="3580"/>
                </a:lnTo>
                <a:lnTo>
                  <a:pt x="435" y="3578"/>
                </a:lnTo>
                <a:lnTo>
                  <a:pt x="413" y="3569"/>
                </a:lnTo>
                <a:lnTo>
                  <a:pt x="395" y="3557"/>
                </a:lnTo>
                <a:lnTo>
                  <a:pt x="379" y="3542"/>
                </a:lnTo>
                <a:lnTo>
                  <a:pt x="367" y="3524"/>
                </a:lnTo>
                <a:lnTo>
                  <a:pt x="359" y="3502"/>
                </a:lnTo>
                <a:lnTo>
                  <a:pt x="356" y="3478"/>
                </a:lnTo>
                <a:lnTo>
                  <a:pt x="356" y="2560"/>
                </a:lnTo>
                <a:lnTo>
                  <a:pt x="102" y="2560"/>
                </a:lnTo>
                <a:lnTo>
                  <a:pt x="78" y="2558"/>
                </a:lnTo>
                <a:lnTo>
                  <a:pt x="58" y="2550"/>
                </a:lnTo>
                <a:lnTo>
                  <a:pt x="38" y="2537"/>
                </a:lnTo>
                <a:lnTo>
                  <a:pt x="23" y="2522"/>
                </a:lnTo>
                <a:lnTo>
                  <a:pt x="11" y="2504"/>
                </a:lnTo>
                <a:lnTo>
                  <a:pt x="3" y="2482"/>
                </a:lnTo>
                <a:lnTo>
                  <a:pt x="0" y="2458"/>
                </a:lnTo>
                <a:lnTo>
                  <a:pt x="0" y="1527"/>
                </a:lnTo>
                <a:lnTo>
                  <a:pt x="3" y="1466"/>
                </a:lnTo>
                <a:lnTo>
                  <a:pt x="13" y="1405"/>
                </a:lnTo>
                <a:lnTo>
                  <a:pt x="29" y="1347"/>
                </a:lnTo>
                <a:lnTo>
                  <a:pt x="52" y="1293"/>
                </a:lnTo>
                <a:lnTo>
                  <a:pt x="79" y="1241"/>
                </a:lnTo>
                <a:lnTo>
                  <a:pt x="112" y="1192"/>
                </a:lnTo>
                <a:lnTo>
                  <a:pt x="150" y="1148"/>
                </a:lnTo>
                <a:lnTo>
                  <a:pt x="191" y="1107"/>
                </a:lnTo>
                <a:lnTo>
                  <a:pt x="237" y="1071"/>
                </a:lnTo>
                <a:lnTo>
                  <a:pt x="287" y="1039"/>
                </a:lnTo>
                <a:lnTo>
                  <a:pt x="340" y="1013"/>
                </a:lnTo>
                <a:lnTo>
                  <a:pt x="312" y="974"/>
                </a:lnTo>
                <a:lnTo>
                  <a:pt x="287" y="933"/>
                </a:lnTo>
                <a:lnTo>
                  <a:pt x="269" y="887"/>
                </a:lnTo>
                <a:lnTo>
                  <a:pt x="255" y="841"/>
                </a:lnTo>
                <a:lnTo>
                  <a:pt x="246" y="792"/>
                </a:lnTo>
                <a:lnTo>
                  <a:pt x="243" y="741"/>
                </a:lnTo>
                <a:lnTo>
                  <a:pt x="243" y="431"/>
                </a:lnTo>
                <a:lnTo>
                  <a:pt x="246" y="378"/>
                </a:lnTo>
                <a:lnTo>
                  <a:pt x="256" y="325"/>
                </a:lnTo>
                <a:lnTo>
                  <a:pt x="272" y="276"/>
                </a:lnTo>
                <a:lnTo>
                  <a:pt x="293" y="229"/>
                </a:lnTo>
                <a:lnTo>
                  <a:pt x="320" y="184"/>
                </a:lnTo>
                <a:lnTo>
                  <a:pt x="351" y="145"/>
                </a:lnTo>
                <a:lnTo>
                  <a:pt x="387" y="108"/>
                </a:lnTo>
                <a:lnTo>
                  <a:pt x="428" y="77"/>
                </a:lnTo>
                <a:lnTo>
                  <a:pt x="471" y="51"/>
                </a:lnTo>
                <a:lnTo>
                  <a:pt x="519" y="29"/>
                </a:lnTo>
                <a:lnTo>
                  <a:pt x="568" y="13"/>
                </a:lnTo>
                <a:lnTo>
                  <a:pt x="620" y="3"/>
                </a:lnTo>
                <a:lnTo>
                  <a:pt x="6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41" name="Group 219"/>
          <p:cNvGrpSpPr/>
          <p:nvPr/>
        </p:nvGrpSpPr>
        <p:grpSpPr>
          <a:xfrm>
            <a:off x="7575228" y="3998455"/>
            <a:ext cx="554038" cy="568325"/>
            <a:chOff x="4419600" y="4999038"/>
            <a:chExt cx="554038" cy="568325"/>
          </a:xfrm>
          <a:solidFill>
            <a:srgbClr val="000000"/>
          </a:solidFill>
        </p:grpSpPr>
        <p:sp>
          <p:nvSpPr>
            <p:cNvPr id="1042" name="Freeform 165"/>
            <p:cNvSpPr>
              <a:spLocks/>
            </p:cNvSpPr>
            <p:nvPr/>
          </p:nvSpPr>
          <p:spPr bwMode="auto">
            <a:xfrm>
              <a:off x="4756150" y="5068888"/>
              <a:ext cx="155575" cy="155575"/>
            </a:xfrm>
            <a:custGeom>
              <a:avLst/>
              <a:gdLst>
                <a:gd name="T0" fmla="*/ 103 w 982"/>
                <a:gd name="T1" fmla="*/ 0 h 980"/>
                <a:gd name="T2" fmla="*/ 122 w 982"/>
                <a:gd name="T3" fmla="*/ 5 h 980"/>
                <a:gd name="T4" fmla="*/ 142 w 982"/>
                <a:gd name="T5" fmla="*/ 13 h 980"/>
                <a:gd name="T6" fmla="*/ 158 w 982"/>
                <a:gd name="T7" fmla="*/ 26 h 980"/>
                <a:gd name="T8" fmla="*/ 795 w 982"/>
                <a:gd name="T9" fmla="*/ 661 h 980"/>
                <a:gd name="T10" fmla="*/ 795 w 982"/>
                <a:gd name="T11" fmla="*/ 562 h 980"/>
                <a:gd name="T12" fmla="*/ 798 w 982"/>
                <a:gd name="T13" fmla="*/ 537 h 980"/>
                <a:gd name="T14" fmla="*/ 807 w 982"/>
                <a:gd name="T15" fmla="*/ 515 h 980"/>
                <a:gd name="T16" fmla="*/ 822 w 982"/>
                <a:gd name="T17" fmla="*/ 496 h 980"/>
                <a:gd name="T18" fmla="*/ 840 w 982"/>
                <a:gd name="T19" fmla="*/ 482 h 980"/>
                <a:gd name="T20" fmla="*/ 863 w 982"/>
                <a:gd name="T21" fmla="*/ 472 h 980"/>
                <a:gd name="T22" fmla="*/ 888 w 982"/>
                <a:gd name="T23" fmla="*/ 469 h 980"/>
                <a:gd name="T24" fmla="*/ 913 w 982"/>
                <a:gd name="T25" fmla="*/ 472 h 980"/>
                <a:gd name="T26" fmla="*/ 936 w 982"/>
                <a:gd name="T27" fmla="*/ 482 h 980"/>
                <a:gd name="T28" fmla="*/ 954 w 982"/>
                <a:gd name="T29" fmla="*/ 496 h 980"/>
                <a:gd name="T30" fmla="*/ 970 w 982"/>
                <a:gd name="T31" fmla="*/ 515 h 980"/>
                <a:gd name="T32" fmla="*/ 978 w 982"/>
                <a:gd name="T33" fmla="*/ 537 h 980"/>
                <a:gd name="T34" fmla="*/ 982 w 982"/>
                <a:gd name="T35" fmla="*/ 562 h 980"/>
                <a:gd name="T36" fmla="*/ 982 w 982"/>
                <a:gd name="T37" fmla="*/ 887 h 980"/>
                <a:gd name="T38" fmla="*/ 978 w 982"/>
                <a:gd name="T39" fmla="*/ 911 h 980"/>
                <a:gd name="T40" fmla="*/ 970 w 982"/>
                <a:gd name="T41" fmla="*/ 934 h 980"/>
                <a:gd name="T42" fmla="*/ 954 w 982"/>
                <a:gd name="T43" fmla="*/ 953 h 980"/>
                <a:gd name="T44" fmla="*/ 936 w 982"/>
                <a:gd name="T45" fmla="*/ 968 h 980"/>
                <a:gd name="T46" fmla="*/ 913 w 982"/>
                <a:gd name="T47" fmla="*/ 977 h 980"/>
                <a:gd name="T48" fmla="*/ 888 w 982"/>
                <a:gd name="T49" fmla="*/ 980 h 980"/>
                <a:gd name="T50" fmla="*/ 563 w 982"/>
                <a:gd name="T51" fmla="*/ 980 h 980"/>
                <a:gd name="T52" fmla="*/ 538 w 982"/>
                <a:gd name="T53" fmla="*/ 977 h 980"/>
                <a:gd name="T54" fmla="*/ 516 w 982"/>
                <a:gd name="T55" fmla="*/ 968 h 980"/>
                <a:gd name="T56" fmla="*/ 497 w 982"/>
                <a:gd name="T57" fmla="*/ 953 h 980"/>
                <a:gd name="T58" fmla="*/ 482 w 982"/>
                <a:gd name="T59" fmla="*/ 934 h 980"/>
                <a:gd name="T60" fmla="*/ 473 w 982"/>
                <a:gd name="T61" fmla="*/ 911 h 980"/>
                <a:gd name="T62" fmla="*/ 469 w 982"/>
                <a:gd name="T63" fmla="*/ 887 h 980"/>
                <a:gd name="T64" fmla="*/ 473 w 982"/>
                <a:gd name="T65" fmla="*/ 862 h 980"/>
                <a:gd name="T66" fmla="*/ 482 w 982"/>
                <a:gd name="T67" fmla="*/ 839 h 980"/>
                <a:gd name="T68" fmla="*/ 497 w 982"/>
                <a:gd name="T69" fmla="*/ 820 h 980"/>
                <a:gd name="T70" fmla="*/ 516 w 982"/>
                <a:gd name="T71" fmla="*/ 805 h 980"/>
                <a:gd name="T72" fmla="*/ 538 w 982"/>
                <a:gd name="T73" fmla="*/ 796 h 980"/>
                <a:gd name="T74" fmla="*/ 563 w 982"/>
                <a:gd name="T75" fmla="*/ 793 h 980"/>
                <a:gd name="T76" fmla="*/ 662 w 982"/>
                <a:gd name="T77" fmla="*/ 793 h 980"/>
                <a:gd name="T78" fmla="*/ 26 w 982"/>
                <a:gd name="T79" fmla="*/ 160 h 980"/>
                <a:gd name="T80" fmla="*/ 13 w 982"/>
                <a:gd name="T81" fmla="*/ 142 h 980"/>
                <a:gd name="T82" fmla="*/ 4 w 982"/>
                <a:gd name="T83" fmla="*/ 123 h 980"/>
                <a:gd name="T84" fmla="*/ 0 w 982"/>
                <a:gd name="T85" fmla="*/ 103 h 980"/>
                <a:gd name="T86" fmla="*/ 0 w 982"/>
                <a:gd name="T87" fmla="*/ 83 h 980"/>
                <a:gd name="T88" fmla="*/ 4 w 982"/>
                <a:gd name="T89" fmla="*/ 62 h 980"/>
                <a:gd name="T90" fmla="*/ 13 w 982"/>
                <a:gd name="T91" fmla="*/ 44 h 980"/>
                <a:gd name="T92" fmla="*/ 26 w 982"/>
                <a:gd name="T93" fmla="*/ 26 h 980"/>
                <a:gd name="T94" fmla="*/ 43 w 982"/>
                <a:gd name="T95" fmla="*/ 13 h 980"/>
                <a:gd name="T96" fmla="*/ 62 w 982"/>
                <a:gd name="T97" fmla="*/ 5 h 980"/>
                <a:gd name="T98" fmla="*/ 82 w 982"/>
                <a:gd name="T99" fmla="*/ 0 h 980"/>
                <a:gd name="T100" fmla="*/ 103 w 982"/>
                <a:gd name="T101" fmla="*/ 0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82" h="980">
                  <a:moveTo>
                    <a:pt x="103" y="0"/>
                  </a:moveTo>
                  <a:lnTo>
                    <a:pt x="122" y="5"/>
                  </a:lnTo>
                  <a:lnTo>
                    <a:pt x="142" y="13"/>
                  </a:lnTo>
                  <a:lnTo>
                    <a:pt x="158" y="26"/>
                  </a:lnTo>
                  <a:lnTo>
                    <a:pt x="795" y="661"/>
                  </a:lnTo>
                  <a:lnTo>
                    <a:pt x="795" y="562"/>
                  </a:lnTo>
                  <a:lnTo>
                    <a:pt x="798" y="537"/>
                  </a:lnTo>
                  <a:lnTo>
                    <a:pt x="807" y="515"/>
                  </a:lnTo>
                  <a:lnTo>
                    <a:pt x="822" y="496"/>
                  </a:lnTo>
                  <a:lnTo>
                    <a:pt x="840" y="482"/>
                  </a:lnTo>
                  <a:lnTo>
                    <a:pt x="863" y="472"/>
                  </a:lnTo>
                  <a:lnTo>
                    <a:pt x="888" y="469"/>
                  </a:lnTo>
                  <a:lnTo>
                    <a:pt x="913" y="472"/>
                  </a:lnTo>
                  <a:lnTo>
                    <a:pt x="936" y="482"/>
                  </a:lnTo>
                  <a:lnTo>
                    <a:pt x="954" y="496"/>
                  </a:lnTo>
                  <a:lnTo>
                    <a:pt x="970" y="515"/>
                  </a:lnTo>
                  <a:lnTo>
                    <a:pt x="978" y="537"/>
                  </a:lnTo>
                  <a:lnTo>
                    <a:pt x="982" y="562"/>
                  </a:lnTo>
                  <a:lnTo>
                    <a:pt x="982" y="887"/>
                  </a:lnTo>
                  <a:lnTo>
                    <a:pt x="978" y="911"/>
                  </a:lnTo>
                  <a:lnTo>
                    <a:pt x="970" y="934"/>
                  </a:lnTo>
                  <a:lnTo>
                    <a:pt x="954" y="953"/>
                  </a:lnTo>
                  <a:lnTo>
                    <a:pt x="936" y="968"/>
                  </a:lnTo>
                  <a:lnTo>
                    <a:pt x="913" y="977"/>
                  </a:lnTo>
                  <a:lnTo>
                    <a:pt x="888" y="980"/>
                  </a:lnTo>
                  <a:lnTo>
                    <a:pt x="563" y="980"/>
                  </a:lnTo>
                  <a:lnTo>
                    <a:pt x="538" y="977"/>
                  </a:lnTo>
                  <a:lnTo>
                    <a:pt x="516" y="968"/>
                  </a:lnTo>
                  <a:lnTo>
                    <a:pt x="497" y="953"/>
                  </a:lnTo>
                  <a:lnTo>
                    <a:pt x="482" y="934"/>
                  </a:lnTo>
                  <a:lnTo>
                    <a:pt x="473" y="911"/>
                  </a:lnTo>
                  <a:lnTo>
                    <a:pt x="469" y="887"/>
                  </a:lnTo>
                  <a:lnTo>
                    <a:pt x="473" y="862"/>
                  </a:lnTo>
                  <a:lnTo>
                    <a:pt x="482" y="839"/>
                  </a:lnTo>
                  <a:lnTo>
                    <a:pt x="497" y="820"/>
                  </a:lnTo>
                  <a:lnTo>
                    <a:pt x="516" y="805"/>
                  </a:lnTo>
                  <a:lnTo>
                    <a:pt x="538" y="796"/>
                  </a:lnTo>
                  <a:lnTo>
                    <a:pt x="563" y="793"/>
                  </a:lnTo>
                  <a:lnTo>
                    <a:pt x="662" y="793"/>
                  </a:lnTo>
                  <a:lnTo>
                    <a:pt x="26" y="160"/>
                  </a:lnTo>
                  <a:lnTo>
                    <a:pt x="13" y="142"/>
                  </a:lnTo>
                  <a:lnTo>
                    <a:pt x="4" y="123"/>
                  </a:lnTo>
                  <a:lnTo>
                    <a:pt x="0" y="103"/>
                  </a:lnTo>
                  <a:lnTo>
                    <a:pt x="0" y="83"/>
                  </a:lnTo>
                  <a:lnTo>
                    <a:pt x="4" y="62"/>
                  </a:lnTo>
                  <a:lnTo>
                    <a:pt x="13" y="44"/>
                  </a:lnTo>
                  <a:lnTo>
                    <a:pt x="26" y="26"/>
                  </a:lnTo>
                  <a:lnTo>
                    <a:pt x="43" y="13"/>
                  </a:lnTo>
                  <a:lnTo>
                    <a:pt x="62" y="5"/>
                  </a:lnTo>
                  <a:lnTo>
                    <a:pt x="82" y="0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166"/>
            <p:cNvSpPr>
              <a:spLocks/>
            </p:cNvSpPr>
            <p:nvPr/>
          </p:nvSpPr>
          <p:spPr bwMode="auto">
            <a:xfrm>
              <a:off x="4481513" y="5341938"/>
              <a:ext cx="155575" cy="155575"/>
            </a:xfrm>
            <a:custGeom>
              <a:avLst/>
              <a:gdLst>
                <a:gd name="T0" fmla="*/ 94 w 982"/>
                <a:gd name="T1" fmla="*/ 0 h 981"/>
                <a:gd name="T2" fmla="*/ 419 w 982"/>
                <a:gd name="T3" fmla="*/ 0 h 981"/>
                <a:gd name="T4" fmla="*/ 444 w 982"/>
                <a:gd name="T5" fmla="*/ 3 h 981"/>
                <a:gd name="T6" fmla="*/ 466 w 982"/>
                <a:gd name="T7" fmla="*/ 12 h 981"/>
                <a:gd name="T8" fmla="*/ 485 w 982"/>
                <a:gd name="T9" fmla="*/ 27 h 981"/>
                <a:gd name="T10" fmla="*/ 499 w 982"/>
                <a:gd name="T11" fmla="*/ 46 h 981"/>
                <a:gd name="T12" fmla="*/ 509 w 982"/>
                <a:gd name="T13" fmla="*/ 69 h 981"/>
                <a:gd name="T14" fmla="*/ 512 w 982"/>
                <a:gd name="T15" fmla="*/ 93 h 981"/>
                <a:gd name="T16" fmla="*/ 509 w 982"/>
                <a:gd name="T17" fmla="*/ 118 h 981"/>
                <a:gd name="T18" fmla="*/ 499 w 982"/>
                <a:gd name="T19" fmla="*/ 141 h 981"/>
                <a:gd name="T20" fmla="*/ 485 w 982"/>
                <a:gd name="T21" fmla="*/ 160 h 981"/>
                <a:gd name="T22" fmla="*/ 466 w 982"/>
                <a:gd name="T23" fmla="*/ 175 h 981"/>
                <a:gd name="T24" fmla="*/ 444 w 982"/>
                <a:gd name="T25" fmla="*/ 184 h 981"/>
                <a:gd name="T26" fmla="*/ 419 w 982"/>
                <a:gd name="T27" fmla="*/ 187 h 981"/>
                <a:gd name="T28" fmla="*/ 320 w 982"/>
                <a:gd name="T29" fmla="*/ 187 h 981"/>
                <a:gd name="T30" fmla="*/ 956 w 982"/>
                <a:gd name="T31" fmla="*/ 820 h 981"/>
                <a:gd name="T32" fmla="*/ 969 w 982"/>
                <a:gd name="T33" fmla="*/ 838 h 981"/>
                <a:gd name="T34" fmla="*/ 978 w 982"/>
                <a:gd name="T35" fmla="*/ 857 h 981"/>
                <a:gd name="T36" fmla="*/ 982 w 982"/>
                <a:gd name="T37" fmla="*/ 877 h 981"/>
                <a:gd name="T38" fmla="*/ 982 w 982"/>
                <a:gd name="T39" fmla="*/ 897 h 981"/>
                <a:gd name="T40" fmla="*/ 978 w 982"/>
                <a:gd name="T41" fmla="*/ 918 h 981"/>
                <a:gd name="T42" fmla="*/ 969 w 982"/>
                <a:gd name="T43" fmla="*/ 936 h 981"/>
                <a:gd name="T44" fmla="*/ 956 w 982"/>
                <a:gd name="T45" fmla="*/ 954 h 981"/>
                <a:gd name="T46" fmla="*/ 941 w 982"/>
                <a:gd name="T47" fmla="*/ 966 h 981"/>
                <a:gd name="T48" fmla="*/ 925 w 982"/>
                <a:gd name="T49" fmla="*/ 974 h 981"/>
                <a:gd name="T50" fmla="*/ 907 w 982"/>
                <a:gd name="T51" fmla="*/ 979 h 981"/>
                <a:gd name="T52" fmla="*/ 889 w 982"/>
                <a:gd name="T53" fmla="*/ 981 h 981"/>
                <a:gd name="T54" fmla="*/ 871 w 982"/>
                <a:gd name="T55" fmla="*/ 979 h 981"/>
                <a:gd name="T56" fmla="*/ 854 w 982"/>
                <a:gd name="T57" fmla="*/ 974 h 981"/>
                <a:gd name="T58" fmla="*/ 838 w 982"/>
                <a:gd name="T59" fmla="*/ 966 h 981"/>
                <a:gd name="T60" fmla="*/ 822 w 982"/>
                <a:gd name="T61" fmla="*/ 954 h 981"/>
                <a:gd name="T62" fmla="*/ 187 w 982"/>
                <a:gd name="T63" fmla="*/ 319 h 981"/>
                <a:gd name="T64" fmla="*/ 187 w 982"/>
                <a:gd name="T65" fmla="*/ 418 h 981"/>
                <a:gd name="T66" fmla="*/ 184 w 982"/>
                <a:gd name="T67" fmla="*/ 443 h 981"/>
                <a:gd name="T68" fmla="*/ 174 w 982"/>
                <a:gd name="T69" fmla="*/ 465 h 981"/>
                <a:gd name="T70" fmla="*/ 160 w 982"/>
                <a:gd name="T71" fmla="*/ 484 h 981"/>
                <a:gd name="T72" fmla="*/ 142 w 982"/>
                <a:gd name="T73" fmla="*/ 498 h 981"/>
                <a:gd name="T74" fmla="*/ 119 w 982"/>
                <a:gd name="T75" fmla="*/ 508 h 981"/>
                <a:gd name="T76" fmla="*/ 94 w 982"/>
                <a:gd name="T77" fmla="*/ 511 h 981"/>
                <a:gd name="T78" fmla="*/ 69 w 982"/>
                <a:gd name="T79" fmla="*/ 508 h 981"/>
                <a:gd name="T80" fmla="*/ 46 w 982"/>
                <a:gd name="T81" fmla="*/ 498 h 981"/>
                <a:gd name="T82" fmla="*/ 27 w 982"/>
                <a:gd name="T83" fmla="*/ 484 h 981"/>
                <a:gd name="T84" fmla="*/ 12 w 982"/>
                <a:gd name="T85" fmla="*/ 465 h 981"/>
                <a:gd name="T86" fmla="*/ 3 w 982"/>
                <a:gd name="T87" fmla="*/ 443 h 981"/>
                <a:gd name="T88" fmla="*/ 0 w 982"/>
                <a:gd name="T89" fmla="*/ 418 h 981"/>
                <a:gd name="T90" fmla="*/ 0 w 982"/>
                <a:gd name="T91" fmla="*/ 93 h 981"/>
                <a:gd name="T92" fmla="*/ 3 w 982"/>
                <a:gd name="T93" fmla="*/ 69 h 981"/>
                <a:gd name="T94" fmla="*/ 12 w 982"/>
                <a:gd name="T95" fmla="*/ 46 h 981"/>
                <a:gd name="T96" fmla="*/ 27 w 982"/>
                <a:gd name="T97" fmla="*/ 27 h 981"/>
                <a:gd name="T98" fmla="*/ 46 w 982"/>
                <a:gd name="T99" fmla="*/ 12 h 981"/>
                <a:gd name="T100" fmla="*/ 69 w 982"/>
                <a:gd name="T101" fmla="*/ 3 h 981"/>
                <a:gd name="T102" fmla="*/ 94 w 982"/>
                <a:gd name="T103" fmla="*/ 0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82" h="981">
                  <a:moveTo>
                    <a:pt x="94" y="0"/>
                  </a:moveTo>
                  <a:lnTo>
                    <a:pt x="419" y="0"/>
                  </a:lnTo>
                  <a:lnTo>
                    <a:pt x="444" y="3"/>
                  </a:lnTo>
                  <a:lnTo>
                    <a:pt x="466" y="12"/>
                  </a:lnTo>
                  <a:lnTo>
                    <a:pt x="485" y="27"/>
                  </a:lnTo>
                  <a:lnTo>
                    <a:pt x="499" y="46"/>
                  </a:lnTo>
                  <a:lnTo>
                    <a:pt x="509" y="69"/>
                  </a:lnTo>
                  <a:lnTo>
                    <a:pt x="512" y="93"/>
                  </a:lnTo>
                  <a:lnTo>
                    <a:pt x="509" y="118"/>
                  </a:lnTo>
                  <a:lnTo>
                    <a:pt x="499" y="141"/>
                  </a:lnTo>
                  <a:lnTo>
                    <a:pt x="485" y="160"/>
                  </a:lnTo>
                  <a:lnTo>
                    <a:pt x="466" y="175"/>
                  </a:lnTo>
                  <a:lnTo>
                    <a:pt x="444" y="184"/>
                  </a:lnTo>
                  <a:lnTo>
                    <a:pt x="419" y="187"/>
                  </a:lnTo>
                  <a:lnTo>
                    <a:pt x="320" y="187"/>
                  </a:lnTo>
                  <a:lnTo>
                    <a:pt x="956" y="820"/>
                  </a:lnTo>
                  <a:lnTo>
                    <a:pt x="969" y="838"/>
                  </a:lnTo>
                  <a:lnTo>
                    <a:pt x="978" y="857"/>
                  </a:lnTo>
                  <a:lnTo>
                    <a:pt x="982" y="877"/>
                  </a:lnTo>
                  <a:lnTo>
                    <a:pt x="982" y="897"/>
                  </a:lnTo>
                  <a:lnTo>
                    <a:pt x="978" y="918"/>
                  </a:lnTo>
                  <a:lnTo>
                    <a:pt x="969" y="936"/>
                  </a:lnTo>
                  <a:lnTo>
                    <a:pt x="956" y="954"/>
                  </a:lnTo>
                  <a:lnTo>
                    <a:pt x="941" y="966"/>
                  </a:lnTo>
                  <a:lnTo>
                    <a:pt x="925" y="974"/>
                  </a:lnTo>
                  <a:lnTo>
                    <a:pt x="907" y="979"/>
                  </a:lnTo>
                  <a:lnTo>
                    <a:pt x="889" y="981"/>
                  </a:lnTo>
                  <a:lnTo>
                    <a:pt x="871" y="979"/>
                  </a:lnTo>
                  <a:lnTo>
                    <a:pt x="854" y="974"/>
                  </a:lnTo>
                  <a:lnTo>
                    <a:pt x="838" y="966"/>
                  </a:lnTo>
                  <a:lnTo>
                    <a:pt x="822" y="954"/>
                  </a:lnTo>
                  <a:lnTo>
                    <a:pt x="187" y="319"/>
                  </a:lnTo>
                  <a:lnTo>
                    <a:pt x="187" y="418"/>
                  </a:lnTo>
                  <a:lnTo>
                    <a:pt x="184" y="443"/>
                  </a:lnTo>
                  <a:lnTo>
                    <a:pt x="174" y="465"/>
                  </a:lnTo>
                  <a:lnTo>
                    <a:pt x="160" y="484"/>
                  </a:lnTo>
                  <a:lnTo>
                    <a:pt x="142" y="498"/>
                  </a:lnTo>
                  <a:lnTo>
                    <a:pt x="119" y="508"/>
                  </a:lnTo>
                  <a:lnTo>
                    <a:pt x="94" y="511"/>
                  </a:lnTo>
                  <a:lnTo>
                    <a:pt x="69" y="508"/>
                  </a:lnTo>
                  <a:lnTo>
                    <a:pt x="46" y="498"/>
                  </a:lnTo>
                  <a:lnTo>
                    <a:pt x="27" y="484"/>
                  </a:lnTo>
                  <a:lnTo>
                    <a:pt x="12" y="465"/>
                  </a:lnTo>
                  <a:lnTo>
                    <a:pt x="3" y="443"/>
                  </a:lnTo>
                  <a:lnTo>
                    <a:pt x="0" y="418"/>
                  </a:lnTo>
                  <a:lnTo>
                    <a:pt x="0" y="93"/>
                  </a:lnTo>
                  <a:lnTo>
                    <a:pt x="3" y="69"/>
                  </a:lnTo>
                  <a:lnTo>
                    <a:pt x="12" y="46"/>
                  </a:lnTo>
                  <a:lnTo>
                    <a:pt x="27" y="27"/>
                  </a:lnTo>
                  <a:lnTo>
                    <a:pt x="46" y="12"/>
                  </a:lnTo>
                  <a:lnTo>
                    <a:pt x="69" y="3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168"/>
            <p:cNvSpPr>
              <a:spLocks/>
            </p:cNvSpPr>
            <p:nvPr/>
          </p:nvSpPr>
          <p:spPr bwMode="auto">
            <a:xfrm>
              <a:off x="4498975" y="5053013"/>
              <a:ext cx="173038" cy="198438"/>
            </a:xfrm>
            <a:custGeom>
              <a:avLst/>
              <a:gdLst>
                <a:gd name="T0" fmla="*/ 530 w 1092"/>
                <a:gd name="T1" fmla="*/ 3 h 1245"/>
                <a:gd name="T2" fmla="*/ 650 w 1092"/>
                <a:gd name="T3" fmla="*/ 27 h 1245"/>
                <a:gd name="T4" fmla="*/ 762 w 1092"/>
                <a:gd name="T5" fmla="*/ 74 h 1245"/>
                <a:gd name="T6" fmla="*/ 864 w 1092"/>
                <a:gd name="T7" fmla="*/ 141 h 1245"/>
                <a:gd name="T8" fmla="*/ 951 w 1092"/>
                <a:gd name="T9" fmla="*/ 229 h 1245"/>
                <a:gd name="T10" fmla="*/ 1019 w 1092"/>
                <a:gd name="T11" fmla="*/ 330 h 1245"/>
                <a:gd name="T12" fmla="*/ 1065 w 1092"/>
                <a:gd name="T13" fmla="*/ 442 h 1245"/>
                <a:gd name="T14" fmla="*/ 1089 w 1092"/>
                <a:gd name="T15" fmla="*/ 561 h 1245"/>
                <a:gd name="T16" fmla="*/ 1089 w 1092"/>
                <a:gd name="T17" fmla="*/ 685 h 1245"/>
                <a:gd name="T18" fmla="*/ 1065 w 1092"/>
                <a:gd name="T19" fmla="*/ 804 h 1245"/>
                <a:gd name="T20" fmla="*/ 1019 w 1092"/>
                <a:gd name="T21" fmla="*/ 916 h 1245"/>
                <a:gd name="T22" fmla="*/ 951 w 1092"/>
                <a:gd name="T23" fmla="*/ 1016 h 1245"/>
                <a:gd name="T24" fmla="*/ 864 w 1092"/>
                <a:gd name="T25" fmla="*/ 1104 h 1245"/>
                <a:gd name="T26" fmla="*/ 762 w 1092"/>
                <a:gd name="T27" fmla="*/ 1173 h 1245"/>
                <a:gd name="T28" fmla="*/ 650 w 1092"/>
                <a:gd name="T29" fmla="*/ 1218 h 1245"/>
                <a:gd name="T30" fmla="*/ 530 w 1092"/>
                <a:gd name="T31" fmla="*/ 1242 h 1245"/>
                <a:gd name="T32" fmla="*/ 406 w 1092"/>
                <a:gd name="T33" fmla="*/ 1242 h 1245"/>
                <a:gd name="T34" fmla="*/ 286 w 1092"/>
                <a:gd name="T35" fmla="*/ 1218 h 1245"/>
                <a:gd name="T36" fmla="*/ 174 w 1092"/>
                <a:gd name="T37" fmla="*/ 1173 h 1245"/>
                <a:gd name="T38" fmla="*/ 73 w 1092"/>
                <a:gd name="T39" fmla="*/ 1104 h 1245"/>
                <a:gd name="T40" fmla="*/ 13 w 1092"/>
                <a:gd name="T41" fmla="*/ 1046 h 1245"/>
                <a:gd name="T42" fmla="*/ 0 w 1092"/>
                <a:gd name="T43" fmla="*/ 1007 h 1245"/>
                <a:gd name="T44" fmla="*/ 5 w 1092"/>
                <a:gd name="T45" fmla="*/ 967 h 1245"/>
                <a:gd name="T46" fmla="*/ 26 w 1092"/>
                <a:gd name="T47" fmla="*/ 931 h 1245"/>
                <a:gd name="T48" fmla="*/ 62 w 1092"/>
                <a:gd name="T49" fmla="*/ 908 h 1245"/>
                <a:gd name="T50" fmla="*/ 104 w 1092"/>
                <a:gd name="T51" fmla="*/ 904 h 1245"/>
                <a:gd name="T52" fmla="*/ 143 w 1092"/>
                <a:gd name="T53" fmla="*/ 917 h 1245"/>
                <a:gd name="T54" fmla="*/ 196 w 1092"/>
                <a:gd name="T55" fmla="*/ 963 h 1245"/>
                <a:gd name="T56" fmla="*/ 279 w 1092"/>
                <a:gd name="T57" fmla="*/ 1015 h 1245"/>
                <a:gd name="T58" fmla="*/ 370 w 1092"/>
                <a:gd name="T59" fmla="*/ 1047 h 1245"/>
                <a:gd name="T60" fmla="*/ 468 w 1092"/>
                <a:gd name="T61" fmla="*/ 1058 h 1245"/>
                <a:gd name="T62" fmla="*/ 566 w 1092"/>
                <a:gd name="T63" fmla="*/ 1047 h 1245"/>
                <a:gd name="T64" fmla="*/ 657 w 1092"/>
                <a:gd name="T65" fmla="*/ 1015 h 1245"/>
                <a:gd name="T66" fmla="*/ 740 w 1092"/>
                <a:gd name="T67" fmla="*/ 963 h 1245"/>
                <a:gd name="T68" fmla="*/ 810 w 1092"/>
                <a:gd name="T69" fmla="*/ 894 h 1245"/>
                <a:gd name="T70" fmla="*/ 862 w 1092"/>
                <a:gd name="T71" fmla="*/ 811 h 1245"/>
                <a:gd name="T72" fmla="*/ 893 w 1092"/>
                <a:gd name="T73" fmla="*/ 720 h 1245"/>
                <a:gd name="T74" fmla="*/ 904 w 1092"/>
                <a:gd name="T75" fmla="*/ 623 h 1245"/>
                <a:gd name="T76" fmla="*/ 893 w 1092"/>
                <a:gd name="T77" fmla="*/ 525 h 1245"/>
                <a:gd name="T78" fmla="*/ 862 w 1092"/>
                <a:gd name="T79" fmla="*/ 434 h 1245"/>
                <a:gd name="T80" fmla="*/ 810 w 1092"/>
                <a:gd name="T81" fmla="*/ 351 h 1245"/>
                <a:gd name="T82" fmla="*/ 740 w 1092"/>
                <a:gd name="T83" fmla="*/ 282 h 1245"/>
                <a:gd name="T84" fmla="*/ 657 w 1092"/>
                <a:gd name="T85" fmla="*/ 230 h 1245"/>
                <a:gd name="T86" fmla="*/ 566 w 1092"/>
                <a:gd name="T87" fmla="*/ 199 h 1245"/>
                <a:gd name="T88" fmla="*/ 468 w 1092"/>
                <a:gd name="T89" fmla="*/ 188 h 1245"/>
                <a:gd name="T90" fmla="*/ 370 w 1092"/>
                <a:gd name="T91" fmla="*/ 199 h 1245"/>
                <a:gd name="T92" fmla="*/ 279 w 1092"/>
                <a:gd name="T93" fmla="*/ 230 h 1245"/>
                <a:gd name="T94" fmla="*/ 196 w 1092"/>
                <a:gd name="T95" fmla="*/ 282 h 1245"/>
                <a:gd name="T96" fmla="*/ 143 w 1092"/>
                <a:gd name="T97" fmla="*/ 329 h 1245"/>
                <a:gd name="T98" fmla="*/ 104 w 1092"/>
                <a:gd name="T99" fmla="*/ 342 h 1245"/>
                <a:gd name="T100" fmla="*/ 62 w 1092"/>
                <a:gd name="T101" fmla="*/ 337 h 1245"/>
                <a:gd name="T102" fmla="*/ 26 w 1092"/>
                <a:gd name="T103" fmla="*/ 315 h 1245"/>
                <a:gd name="T104" fmla="*/ 5 w 1092"/>
                <a:gd name="T105" fmla="*/ 279 h 1245"/>
                <a:gd name="T106" fmla="*/ 0 w 1092"/>
                <a:gd name="T107" fmla="*/ 239 h 1245"/>
                <a:gd name="T108" fmla="*/ 13 w 1092"/>
                <a:gd name="T109" fmla="*/ 200 h 1245"/>
                <a:gd name="T110" fmla="*/ 73 w 1092"/>
                <a:gd name="T111" fmla="*/ 141 h 1245"/>
                <a:gd name="T112" fmla="*/ 174 w 1092"/>
                <a:gd name="T113" fmla="*/ 74 h 1245"/>
                <a:gd name="T114" fmla="*/ 286 w 1092"/>
                <a:gd name="T115" fmla="*/ 27 h 1245"/>
                <a:gd name="T116" fmla="*/ 406 w 1092"/>
                <a:gd name="T117" fmla="*/ 3 h 1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2" h="1245">
                  <a:moveTo>
                    <a:pt x="468" y="0"/>
                  </a:moveTo>
                  <a:lnTo>
                    <a:pt x="530" y="3"/>
                  </a:lnTo>
                  <a:lnTo>
                    <a:pt x="591" y="12"/>
                  </a:lnTo>
                  <a:lnTo>
                    <a:pt x="650" y="27"/>
                  </a:lnTo>
                  <a:lnTo>
                    <a:pt x="707" y="48"/>
                  </a:lnTo>
                  <a:lnTo>
                    <a:pt x="762" y="74"/>
                  </a:lnTo>
                  <a:lnTo>
                    <a:pt x="814" y="104"/>
                  </a:lnTo>
                  <a:lnTo>
                    <a:pt x="864" y="141"/>
                  </a:lnTo>
                  <a:lnTo>
                    <a:pt x="910" y="182"/>
                  </a:lnTo>
                  <a:lnTo>
                    <a:pt x="951" y="229"/>
                  </a:lnTo>
                  <a:lnTo>
                    <a:pt x="988" y="278"/>
                  </a:lnTo>
                  <a:lnTo>
                    <a:pt x="1019" y="330"/>
                  </a:lnTo>
                  <a:lnTo>
                    <a:pt x="1046" y="384"/>
                  </a:lnTo>
                  <a:lnTo>
                    <a:pt x="1065" y="442"/>
                  </a:lnTo>
                  <a:lnTo>
                    <a:pt x="1080" y="500"/>
                  </a:lnTo>
                  <a:lnTo>
                    <a:pt x="1089" y="561"/>
                  </a:lnTo>
                  <a:lnTo>
                    <a:pt x="1092" y="623"/>
                  </a:lnTo>
                  <a:lnTo>
                    <a:pt x="1089" y="685"/>
                  </a:lnTo>
                  <a:lnTo>
                    <a:pt x="1080" y="745"/>
                  </a:lnTo>
                  <a:lnTo>
                    <a:pt x="1065" y="804"/>
                  </a:lnTo>
                  <a:lnTo>
                    <a:pt x="1046" y="861"/>
                  </a:lnTo>
                  <a:lnTo>
                    <a:pt x="1019" y="916"/>
                  </a:lnTo>
                  <a:lnTo>
                    <a:pt x="988" y="968"/>
                  </a:lnTo>
                  <a:lnTo>
                    <a:pt x="951" y="1016"/>
                  </a:lnTo>
                  <a:lnTo>
                    <a:pt x="910" y="1063"/>
                  </a:lnTo>
                  <a:lnTo>
                    <a:pt x="864" y="1104"/>
                  </a:lnTo>
                  <a:lnTo>
                    <a:pt x="814" y="1141"/>
                  </a:lnTo>
                  <a:lnTo>
                    <a:pt x="762" y="1173"/>
                  </a:lnTo>
                  <a:lnTo>
                    <a:pt x="707" y="1198"/>
                  </a:lnTo>
                  <a:lnTo>
                    <a:pt x="650" y="1218"/>
                  </a:lnTo>
                  <a:lnTo>
                    <a:pt x="591" y="1233"/>
                  </a:lnTo>
                  <a:lnTo>
                    <a:pt x="530" y="1242"/>
                  </a:lnTo>
                  <a:lnTo>
                    <a:pt x="468" y="1245"/>
                  </a:lnTo>
                  <a:lnTo>
                    <a:pt x="406" y="1242"/>
                  </a:lnTo>
                  <a:lnTo>
                    <a:pt x="345" y="1233"/>
                  </a:lnTo>
                  <a:lnTo>
                    <a:pt x="286" y="1218"/>
                  </a:lnTo>
                  <a:lnTo>
                    <a:pt x="229" y="1198"/>
                  </a:lnTo>
                  <a:lnTo>
                    <a:pt x="174" y="1173"/>
                  </a:lnTo>
                  <a:lnTo>
                    <a:pt x="122" y="1141"/>
                  </a:lnTo>
                  <a:lnTo>
                    <a:pt x="73" y="1104"/>
                  </a:lnTo>
                  <a:lnTo>
                    <a:pt x="26" y="1063"/>
                  </a:lnTo>
                  <a:lnTo>
                    <a:pt x="13" y="1046"/>
                  </a:lnTo>
                  <a:lnTo>
                    <a:pt x="5" y="1027"/>
                  </a:lnTo>
                  <a:lnTo>
                    <a:pt x="0" y="1007"/>
                  </a:lnTo>
                  <a:lnTo>
                    <a:pt x="0" y="986"/>
                  </a:lnTo>
                  <a:lnTo>
                    <a:pt x="5" y="967"/>
                  </a:lnTo>
                  <a:lnTo>
                    <a:pt x="13" y="947"/>
                  </a:lnTo>
                  <a:lnTo>
                    <a:pt x="26" y="931"/>
                  </a:lnTo>
                  <a:lnTo>
                    <a:pt x="44" y="917"/>
                  </a:lnTo>
                  <a:lnTo>
                    <a:pt x="62" y="908"/>
                  </a:lnTo>
                  <a:lnTo>
                    <a:pt x="83" y="904"/>
                  </a:lnTo>
                  <a:lnTo>
                    <a:pt x="104" y="904"/>
                  </a:lnTo>
                  <a:lnTo>
                    <a:pt x="123" y="908"/>
                  </a:lnTo>
                  <a:lnTo>
                    <a:pt x="143" y="917"/>
                  </a:lnTo>
                  <a:lnTo>
                    <a:pt x="160" y="931"/>
                  </a:lnTo>
                  <a:lnTo>
                    <a:pt x="196" y="963"/>
                  </a:lnTo>
                  <a:lnTo>
                    <a:pt x="236" y="992"/>
                  </a:lnTo>
                  <a:lnTo>
                    <a:pt x="279" y="1015"/>
                  </a:lnTo>
                  <a:lnTo>
                    <a:pt x="323" y="1034"/>
                  </a:lnTo>
                  <a:lnTo>
                    <a:pt x="370" y="1047"/>
                  </a:lnTo>
                  <a:lnTo>
                    <a:pt x="419" y="1056"/>
                  </a:lnTo>
                  <a:lnTo>
                    <a:pt x="468" y="1058"/>
                  </a:lnTo>
                  <a:lnTo>
                    <a:pt x="518" y="1056"/>
                  </a:lnTo>
                  <a:lnTo>
                    <a:pt x="566" y="1047"/>
                  </a:lnTo>
                  <a:lnTo>
                    <a:pt x="613" y="1034"/>
                  </a:lnTo>
                  <a:lnTo>
                    <a:pt x="657" y="1015"/>
                  </a:lnTo>
                  <a:lnTo>
                    <a:pt x="700" y="992"/>
                  </a:lnTo>
                  <a:lnTo>
                    <a:pt x="740" y="963"/>
                  </a:lnTo>
                  <a:lnTo>
                    <a:pt x="777" y="931"/>
                  </a:lnTo>
                  <a:lnTo>
                    <a:pt x="810" y="894"/>
                  </a:lnTo>
                  <a:lnTo>
                    <a:pt x="838" y="854"/>
                  </a:lnTo>
                  <a:lnTo>
                    <a:pt x="862" y="811"/>
                  </a:lnTo>
                  <a:lnTo>
                    <a:pt x="880" y="767"/>
                  </a:lnTo>
                  <a:lnTo>
                    <a:pt x="893" y="720"/>
                  </a:lnTo>
                  <a:lnTo>
                    <a:pt x="902" y="673"/>
                  </a:lnTo>
                  <a:lnTo>
                    <a:pt x="904" y="623"/>
                  </a:lnTo>
                  <a:lnTo>
                    <a:pt x="902" y="574"/>
                  </a:lnTo>
                  <a:lnTo>
                    <a:pt x="893" y="525"/>
                  </a:lnTo>
                  <a:lnTo>
                    <a:pt x="880" y="478"/>
                  </a:lnTo>
                  <a:lnTo>
                    <a:pt x="862" y="434"/>
                  </a:lnTo>
                  <a:lnTo>
                    <a:pt x="838" y="392"/>
                  </a:lnTo>
                  <a:lnTo>
                    <a:pt x="810" y="351"/>
                  </a:lnTo>
                  <a:lnTo>
                    <a:pt x="777" y="315"/>
                  </a:lnTo>
                  <a:lnTo>
                    <a:pt x="740" y="282"/>
                  </a:lnTo>
                  <a:lnTo>
                    <a:pt x="700" y="254"/>
                  </a:lnTo>
                  <a:lnTo>
                    <a:pt x="657" y="230"/>
                  </a:lnTo>
                  <a:lnTo>
                    <a:pt x="613" y="212"/>
                  </a:lnTo>
                  <a:lnTo>
                    <a:pt x="566" y="199"/>
                  </a:lnTo>
                  <a:lnTo>
                    <a:pt x="518" y="190"/>
                  </a:lnTo>
                  <a:lnTo>
                    <a:pt x="468" y="188"/>
                  </a:lnTo>
                  <a:lnTo>
                    <a:pt x="419" y="190"/>
                  </a:lnTo>
                  <a:lnTo>
                    <a:pt x="370" y="199"/>
                  </a:lnTo>
                  <a:lnTo>
                    <a:pt x="323" y="212"/>
                  </a:lnTo>
                  <a:lnTo>
                    <a:pt x="279" y="230"/>
                  </a:lnTo>
                  <a:lnTo>
                    <a:pt x="236" y="254"/>
                  </a:lnTo>
                  <a:lnTo>
                    <a:pt x="196" y="282"/>
                  </a:lnTo>
                  <a:lnTo>
                    <a:pt x="160" y="315"/>
                  </a:lnTo>
                  <a:lnTo>
                    <a:pt x="143" y="329"/>
                  </a:lnTo>
                  <a:lnTo>
                    <a:pt x="123" y="337"/>
                  </a:lnTo>
                  <a:lnTo>
                    <a:pt x="104" y="342"/>
                  </a:lnTo>
                  <a:lnTo>
                    <a:pt x="83" y="342"/>
                  </a:lnTo>
                  <a:lnTo>
                    <a:pt x="62" y="337"/>
                  </a:lnTo>
                  <a:lnTo>
                    <a:pt x="44" y="329"/>
                  </a:lnTo>
                  <a:lnTo>
                    <a:pt x="26" y="315"/>
                  </a:lnTo>
                  <a:lnTo>
                    <a:pt x="13" y="298"/>
                  </a:lnTo>
                  <a:lnTo>
                    <a:pt x="5" y="279"/>
                  </a:lnTo>
                  <a:lnTo>
                    <a:pt x="0" y="259"/>
                  </a:lnTo>
                  <a:lnTo>
                    <a:pt x="0" y="239"/>
                  </a:lnTo>
                  <a:lnTo>
                    <a:pt x="5" y="218"/>
                  </a:lnTo>
                  <a:lnTo>
                    <a:pt x="13" y="200"/>
                  </a:lnTo>
                  <a:lnTo>
                    <a:pt x="26" y="182"/>
                  </a:lnTo>
                  <a:lnTo>
                    <a:pt x="73" y="141"/>
                  </a:lnTo>
                  <a:lnTo>
                    <a:pt x="122" y="104"/>
                  </a:lnTo>
                  <a:lnTo>
                    <a:pt x="174" y="74"/>
                  </a:lnTo>
                  <a:lnTo>
                    <a:pt x="229" y="48"/>
                  </a:lnTo>
                  <a:lnTo>
                    <a:pt x="286" y="27"/>
                  </a:lnTo>
                  <a:lnTo>
                    <a:pt x="345" y="12"/>
                  </a:lnTo>
                  <a:lnTo>
                    <a:pt x="406" y="3"/>
                  </a:lnTo>
                  <a:lnTo>
                    <a:pt x="4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169"/>
            <p:cNvSpPr>
              <a:spLocks/>
            </p:cNvSpPr>
            <p:nvPr/>
          </p:nvSpPr>
          <p:spPr bwMode="auto">
            <a:xfrm>
              <a:off x="4419600" y="4999038"/>
              <a:ext cx="307975" cy="307975"/>
            </a:xfrm>
            <a:custGeom>
              <a:avLst/>
              <a:gdLst>
                <a:gd name="T0" fmla="*/ 1128 w 1940"/>
                <a:gd name="T1" fmla="*/ 13 h 1935"/>
                <a:gd name="T2" fmla="*/ 1347 w 1940"/>
                <a:gd name="T3" fmla="*/ 76 h 1935"/>
                <a:gd name="T4" fmla="*/ 1543 w 1940"/>
                <a:gd name="T5" fmla="*/ 187 h 1935"/>
                <a:gd name="T6" fmla="*/ 1706 w 1940"/>
                <a:gd name="T7" fmla="*/ 338 h 1935"/>
                <a:gd name="T8" fmla="*/ 1831 w 1940"/>
                <a:gd name="T9" fmla="*/ 523 h 1935"/>
                <a:gd name="T10" fmla="*/ 1912 w 1940"/>
                <a:gd name="T11" fmla="*/ 736 h 1935"/>
                <a:gd name="T12" fmla="*/ 1940 w 1940"/>
                <a:gd name="T13" fmla="*/ 968 h 1935"/>
                <a:gd name="T14" fmla="*/ 1913 w 1940"/>
                <a:gd name="T15" fmla="*/ 1034 h 1935"/>
                <a:gd name="T16" fmla="*/ 1847 w 1940"/>
                <a:gd name="T17" fmla="*/ 1061 h 1935"/>
                <a:gd name="T18" fmla="*/ 1780 w 1940"/>
                <a:gd name="T19" fmla="*/ 1034 h 1935"/>
                <a:gd name="T20" fmla="*/ 1753 w 1940"/>
                <a:gd name="T21" fmla="*/ 968 h 1935"/>
                <a:gd name="T22" fmla="*/ 1725 w 1940"/>
                <a:gd name="T23" fmla="*/ 760 h 1935"/>
                <a:gd name="T24" fmla="*/ 1645 w 1940"/>
                <a:gd name="T25" fmla="*/ 574 h 1935"/>
                <a:gd name="T26" fmla="*/ 1524 w 1940"/>
                <a:gd name="T27" fmla="*/ 417 h 1935"/>
                <a:gd name="T28" fmla="*/ 1365 w 1940"/>
                <a:gd name="T29" fmla="*/ 294 h 1935"/>
                <a:gd name="T30" fmla="*/ 1178 w 1940"/>
                <a:gd name="T31" fmla="*/ 215 h 1935"/>
                <a:gd name="T32" fmla="*/ 970 w 1940"/>
                <a:gd name="T33" fmla="*/ 188 h 1935"/>
                <a:gd name="T34" fmla="*/ 767 w 1940"/>
                <a:gd name="T35" fmla="*/ 214 h 1935"/>
                <a:gd name="T36" fmla="*/ 580 w 1940"/>
                <a:gd name="T37" fmla="*/ 291 h 1935"/>
                <a:gd name="T38" fmla="*/ 416 w 1940"/>
                <a:gd name="T39" fmla="*/ 415 h 1935"/>
                <a:gd name="T40" fmla="*/ 291 w 1940"/>
                <a:gd name="T41" fmla="*/ 578 h 1935"/>
                <a:gd name="T42" fmla="*/ 214 w 1940"/>
                <a:gd name="T43" fmla="*/ 765 h 1935"/>
                <a:gd name="T44" fmla="*/ 188 w 1940"/>
                <a:gd name="T45" fmla="*/ 968 h 1935"/>
                <a:gd name="T46" fmla="*/ 216 w 1940"/>
                <a:gd name="T47" fmla="*/ 1175 h 1935"/>
                <a:gd name="T48" fmla="*/ 295 w 1940"/>
                <a:gd name="T49" fmla="*/ 1361 h 1935"/>
                <a:gd name="T50" fmla="*/ 418 w 1940"/>
                <a:gd name="T51" fmla="*/ 1519 h 1935"/>
                <a:gd name="T52" fmla="*/ 575 w 1940"/>
                <a:gd name="T53" fmla="*/ 1641 h 1935"/>
                <a:gd name="T54" fmla="*/ 762 w 1940"/>
                <a:gd name="T55" fmla="*/ 1721 h 1935"/>
                <a:gd name="T56" fmla="*/ 970 w 1940"/>
                <a:gd name="T57" fmla="*/ 1748 h 1935"/>
                <a:gd name="T58" fmla="*/ 1161 w 1940"/>
                <a:gd name="T59" fmla="*/ 1725 h 1935"/>
                <a:gd name="T60" fmla="*/ 1339 w 1940"/>
                <a:gd name="T61" fmla="*/ 1657 h 1935"/>
                <a:gd name="T62" fmla="*/ 1494 w 1940"/>
                <a:gd name="T63" fmla="*/ 1547 h 1935"/>
                <a:gd name="T64" fmla="*/ 1577 w 1940"/>
                <a:gd name="T65" fmla="*/ 1478 h 1935"/>
                <a:gd name="T66" fmla="*/ 1638 w 1940"/>
                <a:gd name="T67" fmla="*/ 1475 h 1935"/>
                <a:gd name="T68" fmla="*/ 1688 w 1940"/>
                <a:gd name="T69" fmla="*/ 1513 h 1935"/>
                <a:gd name="T70" fmla="*/ 1703 w 1940"/>
                <a:gd name="T71" fmla="*/ 1573 h 1935"/>
                <a:gd name="T72" fmla="*/ 1678 w 1940"/>
                <a:gd name="T73" fmla="*/ 1629 h 1935"/>
                <a:gd name="T74" fmla="*/ 1513 w 1940"/>
                <a:gd name="T75" fmla="*/ 1769 h 1935"/>
                <a:gd name="T76" fmla="*/ 1322 w 1940"/>
                <a:gd name="T77" fmla="*/ 1869 h 1935"/>
                <a:gd name="T78" fmla="*/ 1115 w 1940"/>
                <a:gd name="T79" fmla="*/ 1925 h 1935"/>
                <a:gd name="T80" fmla="*/ 891 w 1940"/>
                <a:gd name="T81" fmla="*/ 1932 h 1935"/>
                <a:gd name="T82" fmla="*/ 664 w 1940"/>
                <a:gd name="T83" fmla="*/ 1887 h 1935"/>
                <a:gd name="T84" fmla="*/ 460 w 1940"/>
                <a:gd name="T85" fmla="*/ 1790 h 1935"/>
                <a:gd name="T86" fmla="*/ 285 w 1940"/>
                <a:gd name="T87" fmla="*/ 1652 h 1935"/>
                <a:gd name="T88" fmla="*/ 146 w 1940"/>
                <a:gd name="T89" fmla="*/ 1478 h 1935"/>
                <a:gd name="T90" fmla="*/ 50 w 1940"/>
                <a:gd name="T91" fmla="*/ 1274 h 1935"/>
                <a:gd name="T92" fmla="*/ 3 w 1940"/>
                <a:gd name="T93" fmla="*/ 1047 h 1935"/>
                <a:gd name="T94" fmla="*/ 12 w 1940"/>
                <a:gd name="T95" fmla="*/ 815 h 1935"/>
                <a:gd name="T96" fmla="*/ 74 w 1940"/>
                <a:gd name="T97" fmla="*/ 597 h 1935"/>
                <a:gd name="T98" fmla="*/ 185 w 1940"/>
                <a:gd name="T99" fmla="*/ 400 h 1935"/>
                <a:gd name="T100" fmla="*/ 341 w 1940"/>
                <a:gd name="T101" fmla="*/ 231 h 1935"/>
                <a:gd name="T102" fmla="*/ 531 w 1940"/>
                <a:gd name="T103" fmla="*/ 105 h 1935"/>
                <a:gd name="T104" fmla="*/ 743 w 1940"/>
                <a:gd name="T105" fmla="*/ 27 h 1935"/>
                <a:gd name="T106" fmla="*/ 970 w 1940"/>
                <a:gd name="T107" fmla="*/ 0 h 1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0" h="1935">
                  <a:moveTo>
                    <a:pt x="970" y="0"/>
                  </a:moveTo>
                  <a:lnTo>
                    <a:pt x="1049" y="3"/>
                  </a:lnTo>
                  <a:lnTo>
                    <a:pt x="1128" y="13"/>
                  </a:lnTo>
                  <a:lnTo>
                    <a:pt x="1203" y="28"/>
                  </a:lnTo>
                  <a:lnTo>
                    <a:pt x="1277" y="50"/>
                  </a:lnTo>
                  <a:lnTo>
                    <a:pt x="1347" y="76"/>
                  </a:lnTo>
                  <a:lnTo>
                    <a:pt x="1416" y="108"/>
                  </a:lnTo>
                  <a:lnTo>
                    <a:pt x="1481" y="145"/>
                  </a:lnTo>
                  <a:lnTo>
                    <a:pt x="1543" y="187"/>
                  </a:lnTo>
                  <a:lnTo>
                    <a:pt x="1601" y="233"/>
                  </a:lnTo>
                  <a:lnTo>
                    <a:pt x="1656" y="284"/>
                  </a:lnTo>
                  <a:lnTo>
                    <a:pt x="1706" y="338"/>
                  </a:lnTo>
                  <a:lnTo>
                    <a:pt x="1753" y="397"/>
                  </a:lnTo>
                  <a:lnTo>
                    <a:pt x="1794" y="459"/>
                  </a:lnTo>
                  <a:lnTo>
                    <a:pt x="1831" y="523"/>
                  </a:lnTo>
                  <a:lnTo>
                    <a:pt x="1864" y="591"/>
                  </a:lnTo>
                  <a:lnTo>
                    <a:pt x="1891" y="662"/>
                  </a:lnTo>
                  <a:lnTo>
                    <a:pt x="1912" y="736"/>
                  </a:lnTo>
                  <a:lnTo>
                    <a:pt x="1928" y="811"/>
                  </a:lnTo>
                  <a:lnTo>
                    <a:pt x="1937" y="888"/>
                  </a:lnTo>
                  <a:lnTo>
                    <a:pt x="1940" y="968"/>
                  </a:lnTo>
                  <a:lnTo>
                    <a:pt x="1937" y="993"/>
                  </a:lnTo>
                  <a:lnTo>
                    <a:pt x="1927" y="1015"/>
                  </a:lnTo>
                  <a:lnTo>
                    <a:pt x="1913" y="1034"/>
                  </a:lnTo>
                  <a:lnTo>
                    <a:pt x="1893" y="1049"/>
                  </a:lnTo>
                  <a:lnTo>
                    <a:pt x="1872" y="1058"/>
                  </a:lnTo>
                  <a:lnTo>
                    <a:pt x="1847" y="1061"/>
                  </a:lnTo>
                  <a:lnTo>
                    <a:pt x="1822" y="1058"/>
                  </a:lnTo>
                  <a:lnTo>
                    <a:pt x="1799" y="1049"/>
                  </a:lnTo>
                  <a:lnTo>
                    <a:pt x="1780" y="1034"/>
                  </a:lnTo>
                  <a:lnTo>
                    <a:pt x="1765" y="1015"/>
                  </a:lnTo>
                  <a:lnTo>
                    <a:pt x="1756" y="993"/>
                  </a:lnTo>
                  <a:lnTo>
                    <a:pt x="1753" y="968"/>
                  </a:lnTo>
                  <a:lnTo>
                    <a:pt x="1750" y="897"/>
                  </a:lnTo>
                  <a:lnTo>
                    <a:pt x="1740" y="828"/>
                  </a:lnTo>
                  <a:lnTo>
                    <a:pt x="1725" y="760"/>
                  </a:lnTo>
                  <a:lnTo>
                    <a:pt x="1703" y="695"/>
                  </a:lnTo>
                  <a:lnTo>
                    <a:pt x="1677" y="634"/>
                  </a:lnTo>
                  <a:lnTo>
                    <a:pt x="1645" y="574"/>
                  </a:lnTo>
                  <a:lnTo>
                    <a:pt x="1610" y="517"/>
                  </a:lnTo>
                  <a:lnTo>
                    <a:pt x="1568" y="465"/>
                  </a:lnTo>
                  <a:lnTo>
                    <a:pt x="1524" y="417"/>
                  </a:lnTo>
                  <a:lnTo>
                    <a:pt x="1474" y="371"/>
                  </a:lnTo>
                  <a:lnTo>
                    <a:pt x="1421" y="330"/>
                  </a:lnTo>
                  <a:lnTo>
                    <a:pt x="1365" y="294"/>
                  </a:lnTo>
                  <a:lnTo>
                    <a:pt x="1305" y="263"/>
                  </a:lnTo>
                  <a:lnTo>
                    <a:pt x="1243" y="236"/>
                  </a:lnTo>
                  <a:lnTo>
                    <a:pt x="1178" y="215"/>
                  </a:lnTo>
                  <a:lnTo>
                    <a:pt x="1110" y="200"/>
                  </a:lnTo>
                  <a:lnTo>
                    <a:pt x="1042" y="191"/>
                  </a:lnTo>
                  <a:lnTo>
                    <a:pt x="970" y="188"/>
                  </a:lnTo>
                  <a:lnTo>
                    <a:pt x="902" y="190"/>
                  </a:lnTo>
                  <a:lnTo>
                    <a:pt x="833" y="200"/>
                  </a:lnTo>
                  <a:lnTo>
                    <a:pt x="767" y="214"/>
                  </a:lnTo>
                  <a:lnTo>
                    <a:pt x="702" y="234"/>
                  </a:lnTo>
                  <a:lnTo>
                    <a:pt x="639" y="260"/>
                  </a:lnTo>
                  <a:lnTo>
                    <a:pt x="580" y="291"/>
                  </a:lnTo>
                  <a:lnTo>
                    <a:pt x="522" y="328"/>
                  </a:lnTo>
                  <a:lnTo>
                    <a:pt x="468" y="369"/>
                  </a:lnTo>
                  <a:lnTo>
                    <a:pt x="416" y="415"/>
                  </a:lnTo>
                  <a:lnTo>
                    <a:pt x="370" y="466"/>
                  </a:lnTo>
                  <a:lnTo>
                    <a:pt x="328" y="521"/>
                  </a:lnTo>
                  <a:lnTo>
                    <a:pt x="291" y="578"/>
                  </a:lnTo>
                  <a:lnTo>
                    <a:pt x="261" y="638"/>
                  </a:lnTo>
                  <a:lnTo>
                    <a:pt x="235" y="701"/>
                  </a:lnTo>
                  <a:lnTo>
                    <a:pt x="214" y="765"/>
                  </a:lnTo>
                  <a:lnTo>
                    <a:pt x="200" y="831"/>
                  </a:lnTo>
                  <a:lnTo>
                    <a:pt x="191" y="898"/>
                  </a:lnTo>
                  <a:lnTo>
                    <a:pt x="188" y="968"/>
                  </a:lnTo>
                  <a:lnTo>
                    <a:pt x="191" y="1038"/>
                  </a:lnTo>
                  <a:lnTo>
                    <a:pt x="200" y="1108"/>
                  </a:lnTo>
                  <a:lnTo>
                    <a:pt x="216" y="1175"/>
                  </a:lnTo>
                  <a:lnTo>
                    <a:pt x="237" y="1240"/>
                  </a:lnTo>
                  <a:lnTo>
                    <a:pt x="263" y="1302"/>
                  </a:lnTo>
                  <a:lnTo>
                    <a:pt x="295" y="1361"/>
                  </a:lnTo>
                  <a:lnTo>
                    <a:pt x="332" y="1418"/>
                  </a:lnTo>
                  <a:lnTo>
                    <a:pt x="372" y="1470"/>
                  </a:lnTo>
                  <a:lnTo>
                    <a:pt x="418" y="1519"/>
                  </a:lnTo>
                  <a:lnTo>
                    <a:pt x="466" y="1564"/>
                  </a:lnTo>
                  <a:lnTo>
                    <a:pt x="520" y="1606"/>
                  </a:lnTo>
                  <a:lnTo>
                    <a:pt x="575" y="1641"/>
                  </a:lnTo>
                  <a:lnTo>
                    <a:pt x="635" y="1673"/>
                  </a:lnTo>
                  <a:lnTo>
                    <a:pt x="697" y="1699"/>
                  </a:lnTo>
                  <a:lnTo>
                    <a:pt x="762" y="1721"/>
                  </a:lnTo>
                  <a:lnTo>
                    <a:pt x="830" y="1736"/>
                  </a:lnTo>
                  <a:lnTo>
                    <a:pt x="899" y="1744"/>
                  </a:lnTo>
                  <a:lnTo>
                    <a:pt x="970" y="1748"/>
                  </a:lnTo>
                  <a:lnTo>
                    <a:pt x="1035" y="1746"/>
                  </a:lnTo>
                  <a:lnTo>
                    <a:pt x="1099" y="1738"/>
                  </a:lnTo>
                  <a:lnTo>
                    <a:pt x="1161" y="1725"/>
                  </a:lnTo>
                  <a:lnTo>
                    <a:pt x="1222" y="1708"/>
                  </a:lnTo>
                  <a:lnTo>
                    <a:pt x="1281" y="1685"/>
                  </a:lnTo>
                  <a:lnTo>
                    <a:pt x="1339" y="1657"/>
                  </a:lnTo>
                  <a:lnTo>
                    <a:pt x="1393" y="1625"/>
                  </a:lnTo>
                  <a:lnTo>
                    <a:pt x="1445" y="1588"/>
                  </a:lnTo>
                  <a:lnTo>
                    <a:pt x="1494" y="1547"/>
                  </a:lnTo>
                  <a:lnTo>
                    <a:pt x="1541" y="1501"/>
                  </a:lnTo>
                  <a:lnTo>
                    <a:pt x="1557" y="1487"/>
                  </a:lnTo>
                  <a:lnTo>
                    <a:pt x="1577" y="1478"/>
                  </a:lnTo>
                  <a:lnTo>
                    <a:pt x="1596" y="1472"/>
                  </a:lnTo>
                  <a:lnTo>
                    <a:pt x="1617" y="1472"/>
                  </a:lnTo>
                  <a:lnTo>
                    <a:pt x="1638" y="1475"/>
                  </a:lnTo>
                  <a:lnTo>
                    <a:pt x="1656" y="1484"/>
                  </a:lnTo>
                  <a:lnTo>
                    <a:pt x="1674" y="1497"/>
                  </a:lnTo>
                  <a:lnTo>
                    <a:pt x="1688" y="1513"/>
                  </a:lnTo>
                  <a:lnTo>
                    <a:pt x="1698" y="1532"/>
                  </a:lnTo>
                  <a:lnTo>
                    <a:pt x="1703" y="1552"/>
                  </a:lnTo>
                  <a:lnTo>
                    <a:pt x="1703" y="1573"/>
                  </a:lnTo>
                  <a:lnTo>
                    <a:pt x="1700" y="1593"/>
                  </a:lnTo>
                  <a:lnTo>
                    <a:pt x="1691" y="1612"/>
                  </a:lnTo>
                  <a:lnTo>
                    <a:pt x="1678" y="1629"/>
                  </a:lnTo>
                  <a:lnTo>
                    <a:pt x="1627" y="1680"/>
                  </a:lnTo>
                  <a:lnTo>
                    <a:pt x="1571" y="1727"/>
                  </a:lnTo>
                  <a:lnTo>
                    <a:pt x="1513" y="1769"/>
                  </a:lnTo>
                  <a:lnTo>
                    <a:pt x="1452" y="1807"/>
                  </a:lnTo>
                  <a:lnTo>
                    <a:pt x="1389" y="1841"/>
                  </a:lnTo>
                  <a:lnTo>
                    <a:pt x="1322" y="1869"/>
                  </a:lnTo>
                  <a:lnTo>
                    <a:pt x="1255" y="1893"/>
                  </a:lnTo>
                  <a:lnTo>
                    <a:pt x="1185" y="1912"/>
                  </a:lnTo>
                  <a:lnTo>
                    <a:pt x="1115" y="1925"/>
                  </a:lnTo>
                  <a:lnTo>
                    <a:pt x="1043" y="1933"/>
                  </a:lnTo>
                  <a:lnTo>
                    <a:pt x="970" y="1935"/>
                  </a:lnTo>
                  <a:lnTo>
                    <a:pt x="891" y="1932"/>
                  </a:lnTo>
                  <a:lnTo>
                    <a:pt x="813" y="1922"/>
                  </a:lnTo>
                  <a:lnTo>
                    <a:pt x="737" y="1907"/>
                  </a:lnTo>
                  <a:lnTo>
                    <a:pt x="664" y="1887"/>
                  </a:lnTo>
                  <a:lnTo>
                    <a:pt x="593" y="1859"/>
                  </a:lnTo>
                  <a:lnTo>
                    <a:pt x="525" y="1827"/>
                  </a:lnTo>
                  <a:lnTo>
                    <a:pt x="460" y="1790"/>
                  </a:lnTo>
                  <a:lnTo>
                    <a:pt x="398" y="1749"/>
                  </a:lnTo>
                  <a:lnTo>
                    <a:pt x="339" y="1702"/>
                  </a:lnTo>
                  <a:lnTo>
                    <a:pt x="285" y="1652"/>
                  </a:lnTo>
                  <a:lnTo>
                    <a:pt x="234" y="1597"/>
                  </a:lnTo>
                  <a:lnTo>
                    <a:pt x="187" y="1539"/>
                  </a:lnTo>
                  <a:lnTo>
                    <a:pt x="146" y="1478"/>
                  </a:lnTo>
                  <a:lnTo>
                    <a:pt x="109" y="1412"/>
                  </a:lnTo>
                  <a:lnTo>
                    <a:pt x="76" y="1344"/>
                  </a:lnTo>
                  <a:lnTo>
                    <a:pt x="50" y="1274"/>
                  </a:lnTo>
                  <a:lnTo>
                    <a:pt x="28" y="1200"/>
                  </a:lnTo>
                  <a:lnTo>
                    <a:pt x="13" y="1125"/>
                  </a:lnTo>
                  <a:lnTo>
                    <a:pt x="3" y="1047"/>
                  </a:lnTo>
                  <a:lnTo>
                    <a:pt x="0" y="968"/>
                  </a:lnTo>
                  <a:lnTo>
                    <a:pt x="3" y="891"/>
                  </a:lnTo>
                  <a:lnTo>
                    <a:pt x="12" y="815"/>
                  </a:lnTo>
                  <a:lnTo>
                    <a:pt x="27" y="741"/>
                  </a:lnTo>
                  <a:lnTo>
                    <a:pt x="48" y="668"/>
                  </a:lnTo>
                  <a:lnTo>
                    <a:pt x="74" y="597"/>
                  </a:lnTo>
                  <a:lnTo>
                    <a:pt x="105" y="528"/>
                  </a:lnTo>
                  <a:lnTo>
                    <a:pt x="142" y="463"/>
                  </a:lnTo>
                  <a:lnTo>
                    <a:pt x="185" y="400"/>
                  </a:lnTo>
                  <a:lnTo>
                    <a:pt x="232" y="340"/>
                  </a:lnTo>
                  <a:lnTo>
                    <a:pt x="284" y="283"/>
                  </a:lnTo>
                  <a:lnTo>
                    <a:pt x="341" y="231"/>
                  </a:lnTo>
                  <a:lnTo>
                    <a:pt x="401" y="183"/>
                  </a:lnTo>
                  <a:lnTo>
                    <a:pt x="464" y="142"/>
                  </a:lnTo>
                  <a:lnTo>
                    <a:pt x="531" y="105"/>
                  </a:lnTo>
                  <a:lnTo>
                    <a:pt x="599" y="73"/>
                  </a:lnTo>
                  <a:lnTo>
                    <a:pt x="670" y="47"/>
                  </a:lnTo>
                  <a:lnTo>
                    <a:pt x="743" y="27"/>
                  </a:lnTo>
                  <a:lnTo>
                    <a:pt x="817" y="12"/>
                  </a:lnTo>
                  <a:lnTo>
                    <a:pt x="893" y="3"/>
                  </a:lnTo>
                  <a:lnTo>
                    <a:pt x="9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170"/>
            <p:cNvSpPr>
              <a:spLocks noEditPoints="1"/>
            </p:cNvSpPr>
            <p:nvPr/>
          </p:nvSpPr>
          <p:spPr bwMode="auto">
            <a:xfrm>
              <a:off x="4541838" y="5099051"/>
              <a:ext cx="63500" cy="106363"/>
            </a:xfrm>
            <a:custGeom>
              <a:avLst/>
              <a:gdLst>
                <a:gd name="T0" fmla="*/ 262 w 397"/>
                <a:gd name="T1" fmla="*/ 522 h 673"/>
                <a:gd name="T2" fmla="*/ 299 w 397"/>
                <a:gd name="T3" fmla="*/ 497 h 673"/>
                <a:gd name="T4" fmla="*/ 311 w 397"/>
                <a:gd name="T5" fmla="*/ 469 h 673"/>
                <a:gd name="T6" fmla="*/ 311 w 397"/>
                <a:gd name="T7" fmla="*/ 448 h 673"/>
                <a:gd name="T8" fmla="*/ 306 w 397"/>
                <a:gd name="T9" fmla="*/ 422 h 673"/>
                <a:gd name="T10" fmla="*/ 279 w 397"/>
                <a:gd name="T11" fmla="*/ 394 h 673"/>
                <a:gd name="T12" fmla="*/ 156 w 397"/>
                <a:gd name="T13" fmla="*/ 147 h 673"/>
                <a:gd name="T14" fmla="*/ 106 w 397"/>
                <a:gd name="T15" fmla="*/ 167 h 673"/>
                <a:gd name="T16" fmla="*/ 87 w 397"/>
                <a:gd name="T17" fmla="*/ 196 h 673"/>
                <a:gd name="T18" fmla="*/ 85 w 397"/>
                <a:gd name="T19" fmla="*/ 218 h 673"/>
                <a:gd name="T20" fmla="*/ 87 w 397"/>
                <a:gd name="T21" fmla="*/ 242 h 673"/>
                <a:gd name="T22" fmla="*/ 106 w 397"/>
                <a:gd name="T23" fmla="*/ 271 h 673"/>
                <a:gd name="T24" fmla="*/ 156 w 397"/>
                <a:gd name="T25" fmla="*/ 291 h 673"/>
                <a:gd name="T26" fmla="*/ 231 w 397"/>
                <a:gd name="T27" fmla="*/ 0 h 673"/>
                <a:gd name="T28" fmla="*/ 240 w 397"/>
                <a:gd name="T29" fmla="*/ 7 h 673"/>
                <a:gd name="T30" fmla="*/ 274 w 397"/>
                <a:gd name="T31" fmla="*/ 68 h 673"/>
                <a:gd name="T32" fmla="*/ 352 w 397"/>
                <a:gd name="T33" fmla="*/ 108 h 673"/>
                <a:gd name="T34" fmla="*/ 393 w 397"/>
                <a:gd name="T35" fmla="*/ 179 h 673"/>
                <a:gd name="T36" fmla="*/ 395 w 397"/>
                <a:gd name="T37" fmla="*/ 214 h 673"/>
                <a:gd name="T38" fmla="*/ 387 w 397"/>
                <a:gd name="T39" fmla="*/ 218 h 673"/>
                <a:gd name="T40" fmla="*/ 314 w 397"/>
                <a:gd name="T41" fmla="*/ 216 h 673"/>
                <a:gd name="T42" fmla="*/ 310 w 397"/>
                <a:gd name="T43" fmla="*/ 202 h 673"/>
                <a:gd name="T44" fmla="*/ 298 w 397"/>
                <a:gd name="T45" fmla="*/ 175 h 673"/>
                <a:gd name="T46" fmla="*/ 261 w 397"/>
                <a:gd name="T47" fmla="*/ 151 h 673"/>
                <a:gd name="T48" fmla="*/ 275 w 397"/>
                <a:gd name="T49" fmla="*/ 304 h 673"/>
                <a:gd name="T50" fmla="*/ 356 w 397"/>
                <a:gd name="T51" fmla="*/ 348 h 673"/>
                <a:gd name="T52" fmla="*/ 394 w 397"/>
                <a:gd name="T53" fmla="*/ 423 h 673"/>
                <a:gd name="T54" fmla="*/ 386 w 397"/>
                <a:gd name="T55" fmla="*/ 515 h 673"/>
                <a:gd name="T56" fmla="*/ 333 w 397"/>
                <a:gd name="T57" fmla="*/ 581 h 673"/>
                <a:gd name="T58" fmla="*/ 240 w 397"/>
                <a:gd name="T59" fmla="*/ 612 h 673"/>
                <a:gd name="T60" fmla="*/ 238 w 397"/>
                <a:gd name="T61" fmla="*/ 670 h 673"/>
                <a:gd name="T62" fmla="*/ 165 w 397"/>
                <a:gd name="T63" fmla="*/ 673 h 673"/>
                <a:gd name="T64" fmla="*/ 157 w 397"/>
                <a:gd name="T65" fmla="*/ 666 h 673"/>
                <a:gd name="T66" fmla="*/ 122 w 397"/>
                <a:gd name="T67" fmla="*/ 606 h 673"/>
                <a:gd name="T68" fmla="*/ 44 w 397"/>
                <a:gd name="T69" fmla="*/ 566 h 673"/>
                <a:gd name="T70" fmla="*/ 4 w 397"/>
                <a:gd name="T71" fmla="*/ 494 h 673"/>
                <a:gd name="T72" fmla="*/ 2 w 397"/>
                <a:gd name="T73" fmla="*/ 459 h 673"/>
                <a:gd name="T74" fmla="*/ 10 w 397"/>
                <a:gd name="T75" fmla="*/ 455 h 673"/>
                <a:gd name="T76" fmla="*/ 82 w 397"/>
                <a:gd name="T77" fmla="*/ 457 h 673"/>
                <a:gd name="T78" fmla="*/ 86 w 397"/>
                <a:gd name="T79" fmla="*/ 471 h 673"/>
                <a:gd name="T80" fmla="*/ 98 w 397"/>
                <a:gd name="T81" fmla="*/ 498 h 673"/>
                <a:gd name="T82" fmla="*/ 135 w 397"/>
                <a:gd name="T83" fmla="*/ 522 h 673"/>
                <a:gd name="T84" fmla="*/ 121 w 397"/>
                <a:gd name="T85" fmla="*/ 370 h 673"/>
                <a:gd name="T86" fmla="*/ 40 w 397"/>
                <a:gd name="T87" fmla="*/ 326 h 673"/>
                <a:gd name="T88" fmla="*/ 2 w 397"/>
                <a:gd name="T89" fmla="*/ 250 h 673"/>
                <a:gd name="T90" fmla="*/ 10 w 397"/>
                <a:gd name="T91" fmla="*/ 159 h 673"/>
                <a:gd name="T92" fmla="*/ 63 w 397"/>
                <a:gd name="T93" fmla="*/ 93 h 673"/>
                <a:gd name="T94" fmla="*/ 156 w 397"/>
                <a:gd name="T95" fmla="*/ 61 h 673"/>
                <a:gd name="T96" fmla="*/ 159 w 397"/>
                <a:gd name="T97" fmla="*/ 4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7" h="673">
                  <a:moveTo>
                    <a:pt x="240" y="382"/>
                  </a:moveTo>
                  <a:lnTo>
                    <a:pt x="240" y="528"/>
                  </a:lnTo>
                  <a:lnTo>
                    <a:pt x="262" y="522"/>
                  </a:lnTo>
                  <a:lnTo>
                    <a:pt x="279" y="515"/>
                  </a:lnTo>
                  <a:lnTo>
                    <a:pt x="290" y="506"/>
                  </a:lnTo>
                  <a:lnTo>
                    <a:pt x="299" y="497"/>
                  </a:lnTo>
                  <a:lnTo>
                    <a:pt x="306" y="487"/>
                  </a:lnTo>
                  <a:lnTo>
                    <a:pt x="309" y="478"/>
                  </a:lnTo>
                  <a:lnTo>
                    <a:pt x="311" y="469"/>
                  </a:lnTo>
                  <a:lnTo>
                    <a:pt x="311" y="461"/>
                  </a:lnTo>
                  <a:lnTo>
                    <a:pt x="311" y="455"/>
                  </a:lnTo>
                  <a:lnTo>
                    <a:pt x="311" y="448"/>
                  </a:lnTo>
                  <a:lnTo>
                    <a:pt x="311" y="441"/>
                  </a:lnTo>
                  <a:lnTo>
                    <a:pt x="309" y="432"/>
                  </a:lnTo>
                  <a:lnTo>
                    <a:pt x="306" y="422"/>
                  </a:lnTo>
                  <a:lnTo>
                    <a:pt x="299" y="413"/>
                  </a:lnTo>
                  <a:lnTo>
                    <a:pt x="290" y="403"/>
                  </a:lnTo>
                  <a:lnTo>
                    <a:pt x="279" y="394"/>
                  </a:lnTo>
                  <a:lnTo>
                    <a:pt x="262" y="388"/>
                  </a:lnTo>
                  <a:lnTo>
                    <a:pt x="240" y="382"/>
                  </a:lnTo>
                  <a:close/>
                  <a:moveTo>
                    <a:pt x="156" y="147"/>
                  </a:moveTo>
                  <a:lnTo>
                    <a:pt x="135" y="151"/>
                  </a:lnTo>
                  <a:lnTo>
                    <a:pt x="119" y="159"/>
                  </a:lnTo>
                  <a:lnTo>
                    <a:pt x="106" y="167"/>
                  </a:lnTo>
                  <a:lnTo>
                    <a:pt x="97" y="176"/>
                  </a:lnTo>
                  <a:lnTo>
                    <a:pt x="91" y="186"/>
                  </a:lnTo>
                  <a:lnTo>
                    <a:pt x="87" y="196"/>
                  </a:lnTo>
                  <a:lnTo>
                    <a:pt x="86" y="204"/>
                  </a:lnTo>
                  <a:lnTo>
                    <a:pt x="85" y="212"/>
                  </a:lnTo>
                  <a:lnTo>
                    <a:pt x="85" y="218"/>
                  </a:lnTo>
                  <a:lnTo>
                    <a:pt x="85" y="225"/>
                  </a:lnTo>
                  <a:lnTo>
                    <a:pt x="86" y="233"/>
                  </a:lnTo>
                  <a:lnTo>
                    <a:pt x="87" y="242"/>
                  </a:lnTo>
                  <a:lnTo>
                    <a:pt x="91" y="251"/>
                  </a:lnTo>
                  <a:lnTo>
                    <a:pt x="97" y="261"/>
                  </a:lnTo>
                  <a:lnTo>
                    <a:pt x="106" y="271"/>
                  </a:lnTo>
                  <a:lnTo>
                    <a:pt x="119" y="279"/>
                  </a:lnTo>
                  <a:lnTo>
                    <a:pt x="135" y="286"/>
                  </a:lnTo>
                  <a:lnTo>
                    <a:pt x="156" y="291"/>
                  </a:lnTo>
                  <a:lnTo>
                    <a:pt x="156" y="147"/>
                  </a:lnTo>
                  <a:close/>
                  <a:moveTo>
                    <a:pt x="165" y="0"/>
                  </a:moveTo>
                  <a:lnTo>
                    <a:pt x="231" y="0"/>
                  </a:lnTo>
                  <a:lnTo>
                    <a:pt x="235" y="1"/>
                  </a:lnTo>
                  <a:lnTo>
                    <a:pt x="238" y="4"/>
                  </a:lnTo>
                  <a:lnTo>
                    <a:pt x="240" y="7"/>
                  </a:lnTo>
                  <a:lnTo>
                    <a:pt x="240" y="10"/>
                  </a:lnTo>
                  <a:lnTo>
                    <a:pt x="240" y="61"/>
                  </a:lnTo>
                  <a:lnTo>
                    <a:pt x="274" y="68"/>
                  </a:lnTo>
                  <a:lnTo>
                    <a:pt x="305" y="77"/>
                  </a:lnTo>
                  <a:lnTo>
                    <a:pt x="331" y="92"/>
                  </a:lnTo>
                  <a:lnTo>
                    <a:pt x="352" y="108"/>
                  </a:lnTo>
                  <a:lnTo>
                    <a:pt x="370" y="128"/>
                  </a:lnTo>
                  <a:lnTo>
                    <a:pt x="384" y="152"/>
                  </a:lnTo>
                  <a:lnTo>
                    <a:pt x="393" y="179"/>
                  </a:lnTo>
                  <a:lnTo>
                    <a:pt x="396" y="209"/>
                  </a:lnTo>
                  <a:lnTo>
                    <a:pt x="396" y="212"/>
                  </a:lnTo>
                  <a:lnTo>
                    <a:pt x="395" y="214"/>
                  </a:lnTo>
                  <a:lnTo>
                    <a:pt x="393" y="216"/>
                  </a:lnTo>
                  <a:lnTo>
                    <a:pt x="389" y="218"/>
                  </a:lnTo>
                  <a:lnTo>
                    <a:pt x="387" y="218"/>
                  </a:lnTo>
                  <a:lnTo>
                    <a:pt x="321" y="218"/>
                  </a:lnTo>
                  <a:lnTo>
                    <a:pt x="318" y="218"/>
                  </a:lnTo>
                  <a:lnTo>
                    <a:pt x="314" y="216"/>
                  </a:lnTo>
                  <a:lnTo>
                    <a:pt x="312" y="213"/>
                  </a:lnTo>
                  <a:lnTo>
                    <a:pt x="311" y="210"/>
                  </a:lnTo>
                  <a:lnTo>
                    <a:pt x="310" y="202"/>
                  </a:lnTo>
                  <a:lnTo>
                    <a:pt x="308" y="193"/>
                  </a:lnTo>
                  <a:lnTo>
                    <a:pt x="305" y="184"/>
                  </a:lnTo>
                  <a:lnTo>
                    <a:pt x="298" y="175"/>
                  </a:lnTo>
                  <a:lnTo>
                    <a:pt x="289" y="166"/>
                  </a:lnTo>
                  <a:lnTo>
                    <a:pt x="277" y="158"/>
                  </a:lnTo>
                  <a:lnTo>
                    <a:pt x="261" y="151"/>
                  </a:lnTo>
                  <a:lnTo>
                    <a:pt x="240" y="147"/>
                  </a:lnTo>
                  <a:lnTo>
                    <a:pt x="240" y="297"/>
                  </a:lnTo>
                  <a:lnTo>
                    <a:pt x="275" y="304"/>
                  </a:lnTo>
                  <a:lnTo>
                    <a:pt x="307" y="314"/>
                  </a:lnTo>
                  <a:lnTo>
                    <a:pt x="333" y="329"/>
                  </a:lnTo>
                  <a:lnTo>
                    <a:pt x="356" y="348"/>
                  </a:lnTo>
                  <a:lnTo>
                    <a:pt x="373" y="369"/>
                  </a:lnTo>
                  <a:lnTo>
                    <a:pt x="386" y="394"/>
                  </a:lnTo>
                  <a:lnTo>
                    <a:pt x="394" y="423"/>
                  </a:lnTo>
                  <a:lnTo>
                    <a:pt x="397" y="455"/>
                  </a:lnTo>
                  <a:lnTo>
                    <a:pt x="394" y="486"/>
                  </a:lnTo>
                  <a:lnTo>
                    <a:pt x="386" y="515"/>
                  </a:lnTo>
                  <a:lnTo>
                    <a:pt x="373" y="541"/>
                  </a:lnTo>
                  <a:lnTo>
                    <a:pt x="356" y="562"/>
                  </a:lnTo>
                  <a:lnTo>
                    <a:pt x="333" y="581"/>
                  </a:lnTo>
                  <a:lnTo>
                    <a:pt x="307" y="595"/>
                  </a:lnTo>
                  <a:lnTo>
                    <a:pt x="275" y="606"/>
                  </a:lnTo>
                  <a:lnTo>
                    <a:pt x="240" y="612"/>
                  </a:lnTo>
                  <a:lnTo>
                    <a:pt x="240" y="663"/>
                  </a:lnTo>
                  <a:lnTo>
                    <a:pt x="240" y="666"/>
                  </a:lnTo>
                  <a:lnTo>
                    <a:pt x="238" y="670"/>
                  </a:lnTo>
                  <a:lnTo>
                    <a:pt x="235" y="672"/>
                  </a:lnTo>
                  <a:lnTo>
                    <a:pt x="231" y="673"/>
                  </a:lnTo>
                  <a:lnTo>
                    <a:pt x="165" y="673"/>
                  </a:lnTo>
                  <a:lnTo>
                    <a:pt x="161" y="672"/>
                  </a:lnTo>
                  <a:lnTo>
                    <a:pt x="159" y="670"/>
                  </a:lnTo>
                  <a:lnTo>
                    <a:pt x="157" y="666"/>
                  </a:lnTo>
                  <a:lnTo>
                    <a:pt x="156" y="663"/>
                  </a:lnTo>
                  <a:lnTo>
                    <a:pt x="156" y="612"/>
                  </a:lnTo>
                  <a:lnTo>
                    <a:pt x="122" y="606"/>
                  </a:lnTo>
                  <a:lnTo>
                    <a:pt x="93" y="596"/>
                  </a:lnTo>
                  <a:lnTo>
                    <a:pt x="66" y="583"/>
                  </a:lnTo>
                  <a:lnTo>
                    <a:pt x="44" y="566"/>
                  </a:lnTo>
                  <a:lnTo>
                    <a:pt x="26" y="545"/>
                  </a:lnTo>
                  <a:lnTo>
                    <a:pt x="13" y="521"/>
                  </a:lnTo>
                  <a:lnTo>
                    <a:pt x="4" y="494"/>
                  </a:lnTo>
                  <a:lnTo>
                    <a:pt x="0" y="465"/>
                  </a:lnTo>
                  <a:lnTo>
                    <a:pt x="0" y="461"/>
                  </a:lnTo>
                  <a:lnTo>
                    <a:pt x="2" y="459"/>
                  </a:lnTo>
                  <a:lnTo>
                    <a:pt x="3" y="457"/>
                  </a:lnTo>
                  <a:lnTo>
                    <a:pt x="7" y="455"/>
                  </a:lnTo>
                  <a:lnTo>
                    <a:pt x="10" y="455"/>
                  </a:lnTo>
                  <a:lnTo>
                    <a:pt x="75" y="455"/>
                  </a:lnTo>
                  <a:lnTo>
                    <a:pt x="79" y="455"/>
                  </a:lnTo>
                  <a:lnTo>
                    <a:pt x="82" y="457"/>
                  </a:lnTo>
                  <a:lnTo>
                    <a:pt x="84" y="460"/>
                  </a:lnTo>
                  <a:lnTo>
                    <a:pt x="85" y="464"/>
                  </a:lnTo>
                  <a:lnTo>
                    <a:pt x="86" y="471"/>
                  </a:lnTo>
                  <a:lnTo>
                    <a:pt x="88" y="480"/>
                  </a:lnTo>
                  <a:lnTo>
                    <a:pt x="93" y="490"/>
                  </a:lnTo>
                  <a:lnTo>
                    <a:pt x="98" y="498"/>
                  </a:lnTo>
                  <a:lnTo>
                    <a:pt x="108" y="508"/>
                  </a:lnTo>
                  <a:lnTo>
                    <a:pt x="120" y="516"/>
                  </a:lnTo>
                  <a:lnTo>
                    <a:pt x="135" y="522"/>
                  </a:lnTo>
                  <a:lnTo>
                    <a:pt x="156" y="528"/>
                  </a:lnTo>
                  <a:lnTo>
                    <a:pt x="156" y="377"/>
                  </a:lnTo>
                  <a:lnTo>
                    <a:pt x="121" y="370"/>
                  </a:lnTo>
                  <a:lnTo>
                    <a:pt x="90" y="359"/>
                  </a:lnTo>
                  <a:lnTo>
                    <a:pt x="63" y="344"/>
                  </a:lnTo>
                  <a:lnTo>
                    <a:pt x="40" y="326"/>
                  </a:lnTo>
                  <a:lnTo>
                    <a:pt x="23" y="304"/>
                  </a:lnTo>
                  <a:lnTo>
                    <a:pt x="10" y="279"/>
                  </a:lnTo>
                  <a:lnTo>
                    <a:pt x="2" y="250"/>
                  </a:lnTo>
                  <a:lnTo>
                    <a:pt x="0" y="218"/>
                  </a:lnTo>
                  <a:lnTo>
                    <a:pt x="2" y="187"/>
                  </a:lnTo>
                  <a:lnTo>
                    <a:pt x="10" y="159"/>
                  </a:lnTo>
                  <a:lnTo>
                    <a:pt x="23" y="133"/>
                  </a:lnTo>
                  <a:lnTo>
                    <a:pt x="40" y="111"/>
                  </a:lnTo>
                  <a:lnTo>
                    <a:pt x="63" y="93"/>
                  </a:lnTo>
                  <a:lnTo>
                    <a:pt x="90" y="78"/>
                  </a:lnTo>
                  <a:lnTo>
                    <a:pt x="121" y="68"/>
                  </a:lnTo>
                  <a:lnTo>
                    <a:pt x="156" y="61"/>
                  </a:lnTo>
                  <a:lnTo>
                    <a:pt x="156" y="10"/>
                  </a:lnTo>
                  <a:lnTo>
                    <a:pt x="157" y="7"/>
                  </a:lnTo>
                  <a:lnTo>
                    <a:pt x="159" y="4"/>
                  </a:lnTo>
                  <a:lnTo>
                    <a:pt x="161" y="1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172"/>
            <p:cNvSpPr>
              <a:spLocks/>
            </p:cNvSpPr>
            <p:nvPr/>
          </p:nvSpPr>
          <p:spPr bwMode="auto">
            <a:xfrm>
              <a:off x="4745038" y="5314951"/>
              <a:ext cx="173038" cy="196850"/>
            </a:xfrm>
            <a:custGeom>
              <a:avLst/>
              <a:gdLst>
                <a:gd name="T0" fmla="*/ 553 w 1093"/>
                <a:gd name="T1" fmla="*/ 5 h 1243"/>
                <a:gd name="T2" fmla="*/ 663 w 1093"/>
                <a:gd name="T3" fmla="*/ 30 h 1243"/>
                <a:gd name="T4" fmla="*/ 768 w 1093"/>
                <a:gd name="T5" fmla="*/ 76 h 1243"/>
                <a:gd name="T6" fmla="*/ 866 w 1093"/>
                <a:gd name="T7" fmla="*/ 141 h 1243"/>
                <a:gd name="T8" fmla="*/ 952 w 1093"/>
                <a:gd name="T9" fmla="*/ 226 h 1243"/>
                <a:gd name="T10" fmla="*/ 1019 w 1093"/>
                <a:gd name="T11" fmla="*/ 328 h 1243"/>
                <a:gd name="T12" fmla="*/ 1066 w 1093"/>
                <a:gd name="T13" fmla="*/ 440 h 1243"/>
                <a:gd name="T14" fmla="*/ 1090 w 1093"/>
                <a:gd name="T15" fmla="*/ 559 h 1243"/>
                <a:gd name="T16" fmla="*/ 1090 w 1093"/>
                <a:gd name="T17" fmla="*/ 683 h 1243"/>
                <a:gd name="T18" fmla="*/ 1066 w 1093"/>
                <a:gd name="T19" fmla="*/ 802 h 1243"/>
                <a:gd name="T20" fmla="*/ 1019 w 1093"/>
                <a:gd name="T21" fmla="*/ 914 h 1243"/>
                <a:gd name="T22" fmla="*/ 952 w 1093"/>
                <a:gd name="T23" fmla="*/ 1015 h 1243"/>
                <a:gd name="T24" fmla="*/ 868 w 1093"/>
                <a:gd name="T25" fmla="*/ 1100 h 1243"/>
                <a:gd name="T26" fmla="*/ 777 w 1093"/>
                <a:gd name="T27" fmla="*/ 1163 h 1243"/>
                <a:gd name="T28" fmla="*/ 679 w 1093"/>
                <a:gd name="T29" fmla="*/ 1207 h 1243"/>
                <a:gd name="T30" fmla="*/ 574 w 1093"/>
                <a:gd name="T31" fmla="*/ 1234 h 1243"/>
                <a:gd name="T32" fmla="*/ 469 w 1093"/>
                <a:gd name="T33" fmla="*/ 1243 h 1243"/>
                <a:gd name="T34" fmla="*/ 362 w 1093"/>
                <a:gd name="T35" fmla="*/ 1234 h 1243"/>
                <a:gd name="T36" fmla="*/ 259 w 1093"/>
                <a:gd name="T37" fmla="*/ 1207 h 1243"/>
                <a:gd name="T38" fmla="*/ 160 w 1093"/>
                <a:gd name="T39" fmla="*/ 1163 h 1243"/>
                <a:gd name="T40" fmla="*/ 70 w 1093"/>
                <a:gd name="T41" fmla="*/ 1100 h 1243"/>
                <a:gd name="T42" fmla="*/ 14 w 1093"/>
                <a:gd name="T43" fmla="*/ 1044 h 1243"/>
                <a:gd name="T44" fmla="*/ 0 w 1093"/>
                <a:gd name="T45" fmla="*/ 1005 h 1243"/>
                <a:gd name="T46" fmla="*/ 4 w 1093"/>
                <a:gd name="T47" fmla="*/ 965 h 1243"/>
                <a:gd name="T48" fmla="*/ 27 w 1093"/>
                <a:gd name="T49" fmla="*/ 929 h 1243"/>
                <a:gd name="T50" fmla="*/ 63 w 1093"/>
                <a:gd name="T51" fmla="*/ 907 h 1243"/>
                <a:gd name="T52" fmla="*/ 104 w 1093"/>
                <a:gd name="T53" fmla="*/ 902 h 1243"/>
                <a:gd name="T54" fmla="*/ 144 w 1093"/>
                <a:gd name="T55" fmla="*/ 915 h 1243"/>
                <a:gd name="T56" fmla="*/ 197 w 1093"/>
                <a:gd name="T57" fmla="*/ 962 h 1243"/>
                <a:gd name="T58" fmla="*/ 280 w 1093"/>
                <a:gd name="T59" fmla="*/ 1014 h 1243"/>
                <a:gd name="T60" fmla="*/ 371 w 1093"/>
                <a:gd name="T61" fmla="*/ 1045 h 1243"/>
                <a:gd name="T62" fmla="*/ 469 w 1093"/>
                <a:gd name="T63" fmla="*/ 1056 h 1243"/>
                <a:gd name="T64" fmla="*/ 567 w 1093"/>
                <a:gd name="T65" fmla="*/ 1045 h 1243"/>
                <a:gd name="T66" fmla="*/ 658 w 1093"/>
                <a:gd name="T67" fmla="*/ 1014 h 1243"/>
                <a:gd name="T68" fmla="*/ 740 w 1093"/>
                <a:gd name="T69" fmla="*/ 962 h 1243"/>
                <a:gd name="T70" fmla="*/ 810 w 1093"/>
                <a:gd name="T71" fmla="*/ 893 h 1243"/>
                <a:gd name="T72" fmla="*/ 861 w 1093"/>
                <a:gd name="T73" fmla="*/ 810 h 1243"/>
                <a:gd name="T74" fmla="*/ 894 w 1093"/>
                <a:gd name="T75" fmla="*/ 719 h 1243"/>
                <a:gd name="T76" fmla="*/ 905 w 1093"/>
                <a:gd name="T77" fmla="*/ 621 h 1243"/>
                <a:gd name="T78" fmla="*/ 894 w 1093"/>
                <a:gd name="T79" fmla="*/ 524 h 1243"/>
                <a:gd name="T80" fmla="*/ 861 w 1093"/>
                <a:gd name="T81" fmla="*/ 433 h 1243"/>
                <a:gd name="T82" fmla="*/ 810 w 1093"/>
                <a:gd name="T83" fmla="*/ 350 h 1243"/>
                <a:gd name="T84" fmla="*/ 740 w 1093"/>
                <a:gd name="T85" fmla="*/ 281 h 1243"/>
                <a:gd name="T86" fmla="*/ 658 w 1093"/>
                <a:gd name="T87" fmla="*/ 229 h 1243"/>
                <a:gd name="T88" fmla="*/ 567 w 1093"/>
                <a:gd name="T89" fmla="*/ 197 h 1243"/>
                <a:gd name="T90" fmla="*/ 469 w 1093"/>
                <a:gd name="T91" fmla="*/ 186 h 1243"/>
                <a:gd name="T92" fmla="*/ 371 w 1093"/>
                <a:gd name="T93" fmla="*/ 197 h 1243"/>
                <a:gd name="T94" fmla="*/ 280 w 1093"/>
                <a:gd name="T95" fmla="*/ 229 h 1243"/>
                <a:gd name="T96" fmla="*/ 197 w 1093"/>
                <a:gd name="T97" fmla="*/ 281 h 1243"/>
                <a:gd name="T98" fmla="*/ 144 w 1093"/>
                <a:gd name="T99" fmla="*/ 327 h 1243"/>
                <a:gd name="T100" fmla="*/ 104 w 1093"/>
                <a:gd name="T101" fmla="*/ 340 h 1243"/>
                <a:gd name="T102" fmla="*/ 63 w 1093"/>
                <a:gd name="T103" fmla="*/ 336 h 1243"/>
                <a:gd name="T104" fmla="*/ 27 w 1093"/>
                <a:gd name="T105" fmla="*/ 313 h 1243"/>
                <a:gd name="T106" fmla="*/ 4 w 1093"/>
                <a:gd name="T107" fmla="*/ 277 h 1243"/>
                <a:gd name="T108" fmla="*/ 0 w 1093"/>
                <a:gd name="T109" fmla="*/ 237 h 1243"/>
                <a:gd name="T110" fmla="*/ 14 w 1093"/>
                <a:gd name="T111" fmla="*/ 198 h 1243"/>
                <a:gd name="T112" fmla="*/ 72 w 1093"/>
                <a:gd name="T113" fmla="*/ 141 h 1243"/>
                <a:gd name="T114" fmla="*/ 169 w 1093"/>
                <a:gd name="T115" fmla="*/ 76 h 1243"/>
                <a:gd name="T116" fmla="*/ 274 w 1093"/>
                <a:gd name="T117" fmla="*/ 30 h 1243"/>
                <a:gd name="T118" fmla="*/ 384 w 1093"/>
                <a:gd name="T119" fmla="*/ 5 h 1243"/>
                <a:gd name="T120" fmla="*/ 497 w 1093"/>
                <a:gd name="T121" fmla="*/ 0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93" h="1243">
                  <a:moveTo>
                    <a:pt x="497" y="0"/>
                  </a:moveTo>
                  <a:lnTo>
                    <a:pt x="553" y="5"/>
                  </a:lnTo>
                  <a:lnTo>
                    <a:pt x="608" y="15"/>
                  </a:lnTo>
                  <a:lnTo>
                    <a:pt x="663" y="30"/>
                  </a:lnTo>
                  <a:lnTo>
                    <a:pt x="717" y="50"/>
                  </a:lnTo>
                  <a:lnTo>
                    <a:pt x="768" y="76"/>
                  </a:lnTo>
                  <a:lnTo>
                    <a:pt x="818" y="106"/>
                  </a:lnTo>
                  <a:lnTo>
                    <a:pt x="866" y="141"/>
                  </a:lnTo>
                  <a:lnTo>
                    <a:pt x="909" y="181"/>
                  </a:lnTo>
                  <a:lnTo>
                    <a:pt x="952" y="226"/>
                  </a:lnTo>
                  <a:lnTo>
                    <a:pt x="988" y="276"/>
                  </a:lnTo>
                  <a:lnTo>
                    <a:pt x="1019" y="328"/>
                  </a:lnTo>
                  <a:lnTo>
                    <a:pt x="1045" y="383"/>
                  </a:lnTo>
                  <a:lnTo>
                    <a:pt x="1066" y="440"/>
                  </a:lnTo>
                  <a:lnTo>
                    <a:pt x="1080" y="499"/>
                  </a:lnTo>
                  <a:lnTo>
                    <a:pt x="1090" y="559"/>
                  </a:lnTo>
                  <a:lnTo>
                    <a:pt x="1093" y="621"/>
                  </a:lnTo>
                  <a:lnTo>
                    <a:pt x="1090" y="683"/>
                  </a:lnTo>
                  <a:lnTo>
                    <a:pt x="1080" y="744"/>
                  </a:lnTo>
                  <a:lnTo>
                    <a:pt x="1066" y="802"/>
                  </a:lnTo>
                  <a:lnTo>
                    <a:pt x="1045" y="860"/>
                  </a:lnTo>
                  <a:lnTo>
                    <a:pt x="1019" y="914"/>
                  </a:lnTo>
                  <a:lnTo>
                    <a:pt x="988" y="966"/>
                  </a:lnTo>
                  <a:lnTo>
                    <a:pt x="952" y="1015"/>
                  </a:lnTo>
                  <a:lnTo>
                    <a:pt x="909" y="1062"/>
                  </a:lnTo>
                  <a:lnTo>
                    <a:pt x="868" y="1100"/>
                  </a:lnTo>
                  <a:lnTo>
                    <a:pt x="823" y="1133"/>
                  </a:lnTo>
                  <a:lnTo>
                    <a:pt x="777" y="1163"/>
                  </a:lnTo>
                  <a:lnTo>
                    <a:pt x="729" y="1188"/>
                  </a:lnTo>
                  <a:lnTo>
                    <a:pt x="679" y="1207"/>
                  </a:lnTo>
                  <a:lnTo>
                    <a:pt x="627" y="1223"/>
                  </a:lnTo>
                  <a:lnTo>
                    <a:pt x="574" y="1234"/>
                  </a:lnTo>
                  <a:lnTo>
                    <a:pt x="522" y="1241"/>
                  </a:lnTo>
                  <a:lnTo>
                    <a:pt x="469" y="1243"/>
                  </a:lnTo>
                  <a:lnTo>
                    <a:pt x="416" y="1241"/>
                  </a:lnTo>
                  <a:lnTo>
                    <a:pt x="362" y="1234"/>
                  </a:lnTo>
                  <a:lnTo>
                    <a:pt x="310" y="1223"/>
                  </a:lnTo>
                  <a:lnTo>
                    <a:pt x="259" y="1207"/>
                  </a:lnTo>
                  <a:lnTo>
                    <a:pt x="209" y="1188"/>
                  </a:lnTo>
                  <a:lnTo>
                    <a:pt x="160" y="1163"/>
                  </a:lnTo>
                  <a:lnTo>
                    <a:pt x="113" y="1133"/>
                  </a:lnTo>
                  <a:lnTo>
                    <a:pt x="70" y="1100"/>
                  </a:lnTo>
                  <a:lnTo>
                    <a:pt x="27" y="1062"/>
                  </a:lnTo>
                  <a:lnTo>
                    <a:pt x="14" y="1044"/>
                  </a:lnTo>
                  <a:lnTo>
                    <a:pt x="4" y="1026"/>
                  </a:lnTo>
                  <a:lnTo>
                    <a:pt x="0" y="1005"/>
                  </a:lnTo>
                  <a:lnTo>
                    <a:pt x="0" y="985"/>
                  </a:lnTo>
                  <a:lnTo>
                    <a:pt x="4" y="965"/>
                  </a:lnTo>
                  <a:lnTo>
                    <a:pt x="14" y="946"/>
                  </a:lnTo>
                  <a:lnTo>
                    <a:pt x="27" y="929"/>
                  </a:lnTo>
                  <a:lnTo>
                    <a:pt x="45" y="915"/>
                  </a:lnTo>
                  <a:lnTo>
                    <a:pt x="63" y="907"/>
                  </a:lnTo>
                  <a:lnTo>
                    <a:pt x="84" y="902"/>
                  </a:lnTo>
                  <a:lnTo>
                    <a:pt x="104" y="902"/>
                  </a:lnTo>
                  <a:lnTo>
                    <a:pt x="124" y="907"/>
                  </a:lnTo>
                  <a:lnTo>
                    <a:pt x="144" y="915"/>
                  </a:lnTo>
                  <a:lnTo>
                    <a:pt x="160" y="929"/>
                  </a:lnTo>
                  <a:lnTo>
                    <a:pt x="197" y="962"/>
                  </a:lnTo>
                  <a:lnTo>
                    <a:pt x="237" y="990"/>
                  </a:lnTo>
                  <a:lnTo>
                    <a:pt x="280" y="1014"/>
                  </a:lnTo>
                  <a:lnTo>
                    <a:pt x="324" y="1032"/>
                  </a:lnTo>
                  <a:lnTo>
                    <a:pt x="371" y="1045"/>
                  </a:lnTo>
                  <a:lnTo>
                    <a:pt x="419" y="1054"/>
                  </a:lnTo>
                  <a:lnTo>
                    <a:pt x="469" y="1056"/>
                  </a:lnTo>
                  <a:lnTo>
                    <a:pt x="518" y="1054"/>
                  </a:lnTo>
                  <a:lnTo>
                    <a:pt x="567" y="1045"/>
                  </a:lnTo>
                  <a:lnTo>
                    <a:pt x="613" y="1032"/>
                  </a:lnTo>
                  <a:lnTo>
                    <a:pt x="658" y="1014"/>
                  </a:lnTo>
                  <a:lnTo>
                    <a:pt x="700" y="990"/>
                  </a:lnTo>
                  <a:lnTo>
                    <a:pt x="740" y="962"/>
                  </a:lnTo>
                  <a:lnTo>
                    <a:pt x="777" y="929"/>
                  </a:lnTo>
                  <a:lnTo>
                    <a:pt x="810" y="893"/>
                  </a:lnTo>
                  <a:lnTo>
                    <a:pt x="839" y="852"/>
                  </a:lnTo>
                  <a:lnTo>
                    <a:pt x="861" y="810"/>
                  </a:lnTo>
                  <a:lnTo>
                    <a:pt x="880" y="766"/>
                  </a:lnTo>
                  <a:lnTo>
                    <a:pt x="894" y="719"/>
                  </a:lnTo>
                  <a:lnTo>
                    <a:pt x="902" y="670"/>
                  </a:lnTo>
                  <a:lnTo>
                    <a:pt x="905" y="621"/>
                  </a:lnTo>
                  <a:lnTo>
                    <a:pt x="902" y="571"/>
                  </a:lnTo>
                  <a:lnTo>
                    <a:pt x="894" y="524"/>
                  </a:lnTo>
                  <a:lnTo>
                    <a:pt x="880" y="477"/>
                  </a:lnTo>
                  <a:lnTo>
                    <a:pt x="861" y="433"/>
                  </a:lnTo>
                  <a:lnTo>
                    <a:pt x="839" y="390"/>
                  </a:lnTo>
                  <a:lnTo>
                    <a:pt x="810" y="350"/>
                  </a:lnTo>
                  <a:lnTo>
                    <a:pt x="777" y="313"/>
                  </a:lnTo>
                  <a:lnTo>
                    <a:pt x="740" y="281"/>
                  </a:lnTo>
                  <a:lnTo>
                    <a:pt x="700" y="252"/>
                  </a:lnTo>
                  <a:lnTo>
                    <a:pt x="658" y="229"/>
                  </a:lnTo>
                  <a:lnTo>
                    <a:pt x="613" y="210"/>
                  </a:lnTo>
                  <a:lnTo>
                    <a:pt x="567" y="197"/>
                  </a:lnTo>
                  <a:lnTo>
                    <a:pt x="518" y="188"/>
                  </a:lnTo>
                  <a:lnTo>
                    <a:pt x="469" y="186"/>
                  </a:lnTo>
                  <a:lnTo>
                    <a:pt x="419" y="188"/>
                  </a:lnTo>
                  <a:lnTo>
                    <a:pt x="371" y="197"/>
                  </a:lnTo>
                  <a:lnTo>
                    <a:pt x="324" y="210"/>
                  </a:lnTo>
                  <a:lnTo>
                    <a:pt x="280" y="229"/>
                  </a:lnTo>
                  <a:lnTo>
                    <a:pt x="237" y="252"/>
                  </a:lnTo>
                  <a:lnTo>
                    <a:pt x="197" y="281"/>
                  </a:lnTo>
                  <a:lnTo>
                    <a:pt x="160" y="313"/>
                  </a:lnTo>
                  <a:lnTo>
                    <a:pt x="144" y="327"/>
                  </a:lnTo>
                  <a:lnTo>
                    <a:pt x="124" y="336"/>
                  </a:lnTo>
                  <a:lnTo>
                    <a:pt x="104" y="340"/>
                  </a:lnTo>
                  <a:lnTo>
                    <a:pt x="84" y="340"/>
                  </a:lnTo>
                  <a:lnTo>
                    <a:pt x="63" y="336"/>
                  </a:lnTo>
                  <a:lnTo>
                    <a:pt x="45" y="327"/>
                  </a:lnTo>
                  <a:lnTo>
                    <a:pt x="27" y="313"/>
                  </a:lnTo>
                  <a:lnTo>
                    <a:pt x="14" y="297"/>
                  </a:lnTo>
                  <a:lnTo>
                    <a:pt x="4" y="277"/>
                  </a:lnTo>
                  <a:lnTo>
                    <a:pt x="0" y="258"/>
                  </a:lnTo>
                  <a:lnTo>
                    <a:pt x="0" y="237"/>
                  </a:lnTo>
                  <a:lnTo>
                    <a:pt x="4" y="217"/>
                  </a:lnTo>
                  <a:lnTo>
                    <a:pt x="14" y="198"/>
                  </a:lnTo>
                  <a:lnTo>
                    <a:pt x="27" y="181"/>
                  </a:lnTo>
                  <a:lnTo>
                    <a:pt x="72" y="141"/>
                  </a:lnTo>
                  <a:lnTo>
                    <a:pt x="119" y="106"/>
                  </a:lnTo>
                  <a:lnTo>
                    <a:pt x="169" y="76"/>
                  </a:lnTo>
                  <a:lnTo>
                    <a:pt x="221" y="50"/>
                  </a:lnTo>
                  <a:lnTo>
                    <a:pt x="274" y="30"/>
                  </a:lnTo>
                  <a:lnTo>
                    <a:pt x="329" y="15"/>
                  </a:lnTo>
                  <a:lnTo>
                    <a:pt x="384" y="5"/>
                  </a:lnTo>
                  <a:lnTo>
                    <a:pt x="441" y="0"/>
                  </a:lnTo>
                  <a:lnTo>
                    <a:pt x="4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173"/>
            <p:cNvSpPr>
              <a:spLocks/>
            </p:cNvSpPr>
            <p:nvPr/>
          </p:nvSpPr>
          <p:spPr bwMode="auto">
            <a:xfrm>
              <a:off x="4665663" y="5259388"/>
              <a:ext cx="307975" cy="307975"/>
            </a:xfrm>
            <a:custGeom>
              <a:avLst/>
              <a:gdLst>
                <a:gd name="T0" fmla="*/ 1126 w 1940"/>
                <a:gd name="T1" fmla="*/ 13 h 1935"/>
                <a:gd name="T2" fmla="*/ 1347 w 1940"/>
                <a:gd name="T3" fmla="*/ 76 h 1935"/>
                <a:gd name="T4" fmla="*/ 1542 w 1940"/>
                <a:gd name="T5" fmla="*/ 186 h 1935"/>
                <a:gd name="T6" fmla="*/ 1706 w 1940"/>
                <a:gd name="T7" fmla="*/ 338 h 1935"/>
                <a:gd name="T8" fmla="*/ 1831 w 1940"/>
                <a:gd name="T9" fmla="*/ 523 h 1935"/>
                <a:gd name="T10" fmla="*/ 1912 w 1940"/>
                <a:gd name="T11" fmla="*/ 735 h 1935"/>
                <a:gd name="T12" fmla="*/ 1940 w 1940"/>
                <a:gd name="T13" fmla="*/ 967 h 1935"/>
                <a:gd name="T14" fmla="*/ 1912 w 1940"/>
                <a:gd name="T15" fmla="*/ 1033 h 1935"/>
                <a:gd name="T16" fmla="*/ 1845 w 1940"/>
                <a:gd name="T17" fmla="*/ 1061 h 1935"/>
                <a:gd name="T18" fmla="*/ 1779 w 1940"/>
                <a:gd name="T19" fmla="*/ 1033 h 1935"/>
                <a:gd name="T20" fmla="*/ 1752 w 1940"/>
                <a:gd name="T21" fmla="*/ 967 h 1935"/>
                <a:gd name="T22" fmla="*/ 1723 w 1940"/>
                <a:gd name="T23" fmla="*/ 760 h 1935"/>
                <a:gd name="T24" fmla="*/ 1645 w 1940"/>
                <a:gd name="T25" fmla="*/ 574 h 1935"/>
                <a:gd name="T26" fmla="*/ 1522 w 1940"/>
                <a:gd name="T27" fmla="*/ 416 h 1935"/>
                <a:gd name="T28" fmla="*/ 1365 w 1940"/>
                <a:gd name="T29" fmla="*/ 294 h 1935"/>
                <a:gd name="T30" fmla="*/ 1178 w 1940"/>
                <a:gd name="T31" fmla="*/ 214 h 1935"/>
                <a:gd name="T32" fmla="*/ 970 w 1940"/>
                <a:gd name="T33" fmla="*/ 187 h 1935"/>
                <a:gd name="T34" fmla="*/ 766 w 1940"/>
                <a:gd name="T35" fmla="*/ 213 h 1935"/>
                <a:gd name="T36" fmla="*/ 579 w 1940"/>
                <a:gd name="T37" fmla="*/ 290 h 1935"/>
                <a:gd name="T38" fmla="*/ 416 w 1940"/>
                <a:gd name="T39" fmla="*/ 415 h 1935"/>
                <a:gd name="T40" fmla="*/ 291 w 1940"/>
                <a:gd name="T41" fmla="*/ 578 h 1935"/>
                <a:gd name="T42" fmla="*/ 214 w 1940"/>
                <a:gd name="T43" fmla="*/ 764 h 1935"/>
                <a:gd name="T44" fmla="*/ 187 w 1940"/>
                <a:gd name="T45" fmla="*/ 967 h 1935"/>
                <a:gd name="T46" fmla="*/ 215 w 1940"/>
                <a:gd name="T47" fmla="*/ 1175 h 1935"/>
                <a:gd name="T48" fmla="*/ 294 w 1940"/>
                <a:gd name="T49" fmla="*/ 1361 h 1935"/>
                <a:gd name="T50" fmla="*/ 416 w 1940"/>
                <a:gd name="T51" fmla="*/ 1518 h 1935"/>
                <a:gd name="T52" fmla="*/ 575 w 1940"/>
                <a:gd name="T53" fmla="*/ 1641 h 1935"/>
                <a:gd name="T54" fmla="*/ 762 w 1940"/>
                <a:gd name="T55" fmla="*/ 1720 h 1935"/>
                <a:gd name="T56" fmla="*/ 970 w 1940"/>
                <a:gd name="T57" fmla="*/ 1747 h 1935"/>
                <a:gd name="T58" fmla="*/ 1161 w 1940"/>
                <a:gd name="T59" fmla="*/ 1725 h 1935"/>
                <a:gd name="T60" fmla="*/ 1337 w 1940"/>
                <a:gd name="T61" fmla="*/ 1656 h 1935"/>
                <a:gd name="T62" fmla="*/ 1494 w 1940"/>
                <a:gd name="T63" fmla="*/ 1547 h 1935"/>
                <a:gd name="T64" fmla="*/ 1576 w 1940"/>
                <a:gd name="T65" fmla="*/ 1477 h 1935"/>
                <a:gd name="T66" fmla="*/ 1636 w 1940"/>
                <a:gd name="T67" fmla="*/ 1475 h 1935"/>
                <a:gd name="T68" fmla="*/ 1688 w 1940"/>
                <a:gd name="T69" fmla="*/ 1513 h 1935"/>
                <a:gd name="T70" fmla="*/ 1703 w 1940"/>
                <a:gd name="T71" fmla="*/ 1572 h 1935"/>
                <a:gd name="T72" fmla="*/ 1678 w 1940"/>
                <a:gd name="T73" fmla="*/ 1629 h 1935"/>
                <a:gd name="T74" fmla="*/ 1512 w 1940"/>
                <a:gd name="T75" fmla="*/ 1769 h 1935"/>
                <a:gd name="T76" fmla="*/ 1322 w 1940"/>
                <a:gd name="T77" fmla="*/ 1869 h 1935"/>
                <a:gd name="T78" fmla="*/ 1114 w 1940"/>
                <a:gd name="T79" fmla="*/ 1924 h 1935"/>
                <a:gd name="T80" fmla="*/ 890 w 1940"/>
                <a:gd name="T81" fmla="*/ 1932 h 1935"/>
                <a:gd name="T82" fmla="*/ 663 w 1940"/>
                <a:gd name="T83" fmla="*/ 1885 h 1935"/>
                <a:gd name="T84" fmla="*/ 459 w 1940"/>
                <a:gd name="T85" fmla="*/ 1790 h 1935"/>
                <a:gd name="T86" fmla="*/ 284 w 1940"/>
                <a:gd name="T87" fmla="*/ 1651 h 1935"/>
                <a:gd name="T88" fmla="*/ 145 w 1940"/>
                <a:gd name="T89" fmla="*/ 1476 h 1935"/>
                <a:gd name="T90" fmla="*/ 49 w 1940"/>
                <a:gd name="T91" fmla="*/ 1273 h 1935"/>
                <a:gd name="T92" fmla="*/ 3 w 1940"/>
                <a:gd name="T93" fmla="*/ 1047 h 1935"/>
                <a:gd name="T94" fmla="*/ 12 w 1940"/>
                <a:gd name="T95" fmla="*/ 814 h 1935"/>
                <a:gd name="T96" fmla="*/ 73 w 1940"/>
                <a:gd name="T97" fmla="*/ 596 h 1935"/>
                <a:gd name="T98" fmla="*/ 183 w 1940"/>
                <a:gd name="T99" fmla="*/ 400 h 1935"/>
                <a:gd name="T100" fmla="*/ 340 w 1940"/>
                <a:gd name="T101" fmla="*/ 231 h 1935"/>
                <a:gd name="T102" fmla="*/ 529 w 1940"/>
                <a:gd name="T103" fmla="*/ 104 h 1935"/>
                <a:gd name="T104" fmla="*/ 741 w 1940"/>
                <a:gd name="T105" fmla="*/ 26 h 1935"/>
                <a:gd name="T106" fmla="*/ 970 w 1940"/>
                <a:gd name="T107" fmla="*/ 0 h 19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0" h="1935">
                  <a:moveTo>
                    <a:pt x="970" y="0"/>
                  </a:moveTo>
                  <a:lnTo>
                    <a:pt x="1049" y="3"/>
                  </a:lnTo>
                  <a:lnTo>
                    <a:pt x="1126" y="13"/>
                  </a:lnTo>
                  <a:lnTo>
                    <a:pt x="1203" y="28"/>
                  </a:lnTo>
                  <a:lnTo>
                    <a:pt x="1275" y="48"/>
                  </a:lnTo>
                  <a:lnTo>
                    <a:pt x="1347" y="76"/>
                  </a:lnTo>
                  <a:lnTo>
                    <a:pt x="1415" y="108"/>
                  </a:lnTo>
                  <a:lnTo>
                    <a:pt x="1480" y="144"/>
                  </a:lnTo>
                  <a:lnTo>
                    <a:pt x="1542" y="186"/>
                  </a:lnTo>
                  <a:lnTo>
                    <a:pt x="1601" y="233"/>
                  </a:lnTo>
                  <a:lnTo>
                    <a:pt x="1655" y="283"/>
                  </a:lnTo>
                  <a:lnTo>
                    <a:pt x="1706" y="338"/>
                  </a:lnTo>
                  <a:lnTo>
                    <a:pt x="1752" y="396"/>
                  </a:lnTo>
                  <a:lnTo>
                    <a:pt x="1794" y="457"/>
                  </a:lnTo>
                  <a:lnTo>
                    <a:pt x="1831" y="523"/>
                  </a:lnTo>
                  <a:lnTo>
                    <a:pt x="1864" y="591"/>
                  </a:lnTo>
                  <a:lnTo>
                    <a:pt x="1890" y="661"/>
                  </a:lnTo>
                  <a:lnTo>
                    <a:pt x="1912" y="735"/>
                  </a:lnTo>
                  <a:lnTo>
                    <a:pt x="1927" y="810"/>
                  </a:lnTo>
                  <a:lnTo>
                    <a:pt x="1937" y="888"/>
                  </a:lnTo>
                  <a:lnTo>
                    <a:pt x="1940" y="967"/>
                  </a:lnTo>
                  <a:lnTo>
                    <a:pt x="1937" y="992"/>
                  </a:lnTo>
                  <a:lnTo>
                    <a:pt x="1927" y="1015"/>
                  </a:lnTo>
                  <a:lnTo>
                    <a:pt x="1912" y="1033"/>
                  </a:lnTo>
                  <a:lnTo>
                    <a:pt x="1893" y="1048"/>
                  </a:lnTo>
                  <a:lnTo>
                    <a:pt x="1870" y="1057"/>
                  </a:lnTo>
                  <a:lnTo>
                    <a:pt x="1845" y="1061"/>
                  </a:lnTo>
                  <a:lnTo>
                    <a:pt x="1821" y="1057"/>
                  </a:lnTo>
                  <a:lnTo>
                    <a:pt x="1799" y="1048"/>
                  </a:lnTo>
                  <a:lnTo>
                    <a:pt x="1779" y="1033"/>
                  </a:lnTo>
                  <a:lnTo>
                    <a:pt x="1765" y="1015"/>
                  </a:lnTo>
                  <a:lnTo>
                    <a:pt x="1755" y="992"/>
                  </a:lnTo>
                  <a:lnTo>
                    <a:pt x="1752" y="967"/>
                  </a:lnTo>
                  <a:lnTo>
                    <a:pt x="1749" y="897"/>
                  </a:lnTo>
                  <a:lnTo>
                    <a:pt x="1740" y="827"/>
                  </a:lnTo>
                  <a:lnTo>
                    <a:pt x="1723" y="760"/>
                  </a:lnTo>
                  <a:lnTo>
                    <a:pt x="1703" y="695"/>
                  </a:lnTo>
                  <a:lnTo>
                    <a:pt x="1677" y="633"/>
                  </a:lnTo>
                  <a:lnTo>
                    <a:pt x="1645" y="574"/>
                  </a:lnTo>
                  <a:lnTo>
                    <a:pt x="1608" y="517"/>
                  </a:lnTo>
                  <a:lnTo>
                    <a:pt x="1568" y="465"/>
                  </a:lnTo>
                  <a:lnTo>
                    <a:pt x="1522" y="416"/>
                  </a:lnTo>
                  <a:lnTo>
                    <a:pt x="1473" y="371"/>
                  </a:lnTo>
                  <a:lnTo>
                    <a:pt x="1420" y="329"/>
                  </a:lnTo>
                  <a:lnTo>
                    <a:pt x="1365" y="294"/>
                  </a:lnTo>
                  <a:lnTo>
                    <a:pt x="1305" y="262"/>
                  </a:lnTo>
                  <a:lnTo>
                    <a:pt x="1242" y="236"/>
                  </a:lnTo>
                  <a:lnTo>
                    <a:pt x="1178" y="214"/>
                  </a:lnTo>
                  <a:lnTo>
                    <a:pt x="1110" y="199"/>
                  </a:lnTo>
                  <a:lnTo>
                    <a:pt x="1040" y="191"/>
                  </a:lnTo>
                  <a:lnTo>
                    <a:pt x="970" y="187"/>
                  </a:lnTo>
                  <a:lnTo>
                    <a:pt x="900" y="189"/>
                  </a:lnTo>
                  <a:lnTo>
                    <a:pt x="833" y="199"/>
                  </a:lnTo>
                  <a:lnTo>
                    <a:pt x="766" y="213"/>
                  </a:lnTo>
                  <a:lnTo>
                    <a:pt x="701" y="234"/>
                  </a:lnTo>
                  <a:lnTo>
                    <a:pt x="639" y="260"/>
                  </a:lnTo>
                  <a:lnTo>
                    <a:pt x="579" y="290"/>
                  </a:lnTo>
                  <a:lnTo>
                    <a:pt x="522" y="327"/>
                  </a:lnTo>
                  <a:lnTo>
                    <a:pt x="467" y="368"/>
                  </a:lnTo>
                  <a:lnTo>
                    <a:pt x="416" y="415"/>
                  </a:lnTo>
                  <a:lnTo>
                    <a:pt x="369" y="466"/>
                  </a:lnTo>
                  <a:lnTo>
                    <a:pt x="328" y="520"/>
                  </a:lnTo>
                  <a:lnTo>
                    <a:pt x="291" y="578"/>
                  </a:lnTo>
                  <a:lnTo>
                    <a:pt x="260" y="638"/>
                  </a:lnTo>
                  <a:lnTo>
                    <a:pt x="235" y="699"/>
                  </a:lnTo>
                  <a:lnTo>
                    <a:pt x="214" y="764"/>
                  </a:lnTo>
                  <a:lnTo>
                    <a:pt x="199" y="831"/>
                  </a:lnTo>
                  <a:lnTo>
                    <a:pt x="190" y="898"/>
                  </a:lnTo>
                  <a:lnTo>
                    <a:pt x="187" y="967"/>
                  </a:lnTo>
                  <a:lnTo>
                    <a:pt x="190" y="1038"/>
                  </a:lnTo>
                  <a:lnTo>
                    <a:pt x="200" y="1107"/>
                  </a:lnTo>
                  <a:lnTo>
                    <a:pt x="215" y="1175"/>
                  </a:lnTo>
                  <a:lnTo>
                    <a:pt x="236" y="1240"/>
                  </a:lnTo>
                  <a:lnTo>
                    <a:pt x="263" y="1301"/>
                  </a:lnTo>
                  <a:lnTo>
                    <a:pt x="294" y="1361"/>
                  </a:lnTo>
                  <a:lnTo>
                    <a:pt x="330" y="1418"/>
                  </a:lnTo>
                  <a:lnTo>
                    <a:pt x="372" y="1470"/>
                  </a:lnTo>
                  <a:lnTo>
                    <a:pt x="416" y="1518"/>
                  </a:lnTo>
                  <a:lnTo>
                    <a:pt x="466" y="1564"/>
                  </a:lnTo>
                  <a:lnTo>
                    <a:pt x="518" y="1605"/>
                  </a:lnTo>
                  <a:lnTo>
                    <a:pt x="575" y="1641"/>
                  </a:lnTo>
                  <a:lnTo>
                    <a:pt x="635" y="1672"/>
                  </a:lnTo>
                  <a:lnTo>
                    <a:pt x="697" y="1699"/>
                  </a:lnTo>
                  <a:lnTo>
                    <a:pt x="762" y="1720"/>
                  </a:lnTo>
                  <a:lnTo>
                    <a:pt x="830" y="1735"/>
                  </a:lnTo>
                  <a:lnTo>
                    <a:pt x="898" y="1744"/>
                  </a:lnTo>
                  <a:lnTo>
                    <a:pt x="970" y="1747"/>
                  </a:lnTo>
                  <a:lnTo>
                    <a:pt x="1035" y="1745"/>
                  </a:lnTo>
                  <a:lnTo>
                    <a:pt x="1098" y="1738"/>
                  </a:lnTo>
                  <a:lnTo>
                    <a:pt x="1161" y="1725"/>
                  </a:lnTo>
                  <a:lnTo>
                    <a:pt x="1222" y="1706"/>
                  </a:lnTo>
                  <a:lnTo>
                    <a:pt x="1281" y="1684"/>
                  </a:lnTo>
                  <a:lnTo>
                    <a:pt x="1337" y="1656"/>
                  </a:lnTo>
                  <a:lnTo>
                    <a:pt x="1393" y="1625"/>
                  </a:lnTo>
                  <a:lnTo>
                    <a:pt x="1445" y="1588"/>
                  </a:lnTo>
                  <a:lnTo>
                    <a:pt x="1494" y="1547"/>
                  </a:lnTo>
                  <a:lnTo>
                    <a:pt x="1541" y="1501"/>
                  </a:lnTo>
                  <a:lnTo>
                    <a:pt x="1557" y="1487"/>
                  </a:lnTo>
                  <a:lnTo>
                    <a:pt x="1576" y="1477"/>
                  </a:lnTo>
                  <a:lnTo>
                    <a:pt x="1596" y="1472"/>
                  </a:lnTo>
                  <a:lnTo>
                    <a:pt x="1616" y="1472"/>
                  </a:lnTo>
                  <a:lnTo>
                    <a:pt x="1636" y="1475"/>
                  </a:lnTo>
                  <a:lnTo>
                    <a:pt x="1656" y="1484"/>
                  </a:lnTo>
                  <a:lnTo>
                    <a:pt x="1673" y="1497"/>
                  </a:lnTo>
                  <a:lnTo>
                    <a:pt x="1688" y="1513"/>
                  </a:lnTo>
                  <a:lnTo>
                    <a:pt x="1696" y="1531"/>
                  </a:lnTo>
                  <a:lnTo>
                    <a:pt x="1702" y="1552"/>
                  </a:lnTo>
                  <a:lnTo>
                    <a:pt x="1703" y="1572"/>
                  </a:lnTo>
                  <a:lnTo>
                    <a:pt x="1698" y="1592"/>
                  </a:lnTo>
                  <a:lnTo>
                    <a:pt x="1691" y="1612"/>
                  </a:lnTo>
                  <a:lnTo>
                    <a:pt x="1678" y="1629"/>
                  </a:lnTo>
                  <a:lnTo>
                    <a:pt x="1626" y="1680"/>
                  </a:lnTo>
                  <a:lnTo>
                    <a:pt x="1571" y="1727"/>
                  </a:lnTo>
                  <a:lnTo>
                    <a:pt x="1512" y="1769"/>
                  </a:lnTo>
                  <a:lnTo>
                    <a:pt x="1452" y="1807"/>
                  </a:lnTo>
                  <a:lnTo>
                    <a:pt x="1387" y="1840"/>
                  </a:lnTo>
                  <a:lnTo>
                    <a:pt x="1322" y="1869"/>
                  </a:lnTo>
                  <a:lnTo>
                    <a:pt x="1254" y="1892"/>
                  </a:lnTo>
                  <a:lnTo>
                    <a:pt x="1185" y="1911"/>
                  </a:lnTo>
                  <a:lnTo>
                    <a:pt x="1114" y="1924"/>
                  </a:lnTo>
                  <a:lnTo>
                    <a:pt x="1042" y="1932"/>
                  </a:lnTo>
                  <a:lnTo>
                    <a:pt x="970" y="1935"/>
                  </a:lnTo>
                  <a:lnTo>
                    <a:pt x="890" y="1932"/>
                  </a:lnTo>
                  <a:lnTo>
                    <a:pt x="812" y="1922"/>
                  </a:lnTo>
                  <a:lnTo>
                    <a:pt x="737" y="1907"/>
                  </a:lnTo>
                  <a:lnTo>
                    <a:pt x="663" y="1885"/>
                  </a:lnTo>
                  <a:lnTo>
                    <a:pt x="592" y="1859"/>
                  </a:lnTo>
                  <a:lnTo>
                    <a:pt x="524" y="1827"/>
                  </a:lnTo>
                  <a:lnTo>
                    <a:pt x="459" y="1790"/>
                  </a:lnTo>
                  <a:lnTo>
                    <a:pt x="397" y="1748"/>
                  </a:lnTo>
                  <a:lnTo>
                    <a:pt x="339" y="1702"/>
                  </a:lnTo>
                  <a:lnTo>
                    <a:pt x="284" y="1651"/>
                  </a:lnTo>
                  <a:lnTo>
                    <a:pt x="234" y="1597"/>
                  </a:lnTo>
                  <a:lnTo>
                    <a:pt x="187" y="1538"/>
                  </a:lnTo>
                  <a:lnTo>
                    <a:pt x="145" y="1476"/>
                  </a:lnTo>
                  <a:lnTo>
                    <a:pt x="107" y="1412"/>
                  </a:lnTo>
                  <a:lnTo>
                    <a:pt x="76" y="1344"/>
                  </a:lnTo>
                  <a:lnTo>
                    <a:pt x="49" y="1273"/>
                  </a:lnTo>
                  <a:lnTo>
                    <a:pt x="28" y="1199"/>
                  </a:lnTo>
                  <a:lnTo>
                    <a:pt x="12" y="1124"/>
                  </a:lnTo>
                  <a:lnTo>
                    <a:pt x="3" y="1047"/>
                  </a:lnTo>
                  <a:lnTo>
                    <a:pt x="0" y="967"/>
                  </a:lnTo>
                  <a:lnTo>
                    <a:pt x="2" y="890"/>
                  </a:lnTo>
                  <a:lnTo>
                    <a:pt x="12" y="814"/>
                  </a:lnTo>
                  <a:lnTo>
                    <a:pt x="26" y="739"/>
                  </a:lnTo>
                  <a:lnTo>
                    <a:pt x="46" y="668"/>
                  </a:lnTo>
                  <a:lnTo>
                    <a:pt x="73" y="596"/>
                  </a:lnTo>
                  <a:lnTo>
                    <a:pt x="104" y="528"/>
                  </a:lnTo>
                  <a:lnTo>
                    <a:pt x="141" y="463"/>
                  </a:lnTo>
                  <a:lnTo>
                    <a:pt x="183" y="400"/>
                  </a:lnTo>
                  <a:lnTo>
                    <a:pt x="231" y="339"/>
                  </a:lnTo>
                  <a:lnTo>
                    <a:pt x="284" y="283"/>
                  </a:lnTo>
                  <a:lnTo>
                    <a:pt x="340" y="231"/>
                  </a:lnTo>
                  <a:lnTo>
                    <a:pt x="400" y="183"/>
                  </a:lnTo>
                  <a:lnTo>
                    <a:pt x="463" y="141"/>
                  </a:lnTo>
                  <a:lnTo>
                    <a:pt x="529" y="104"/>
                  </a:lnTo>
                  <a:lnTo>
                    <a:pt x="598" y="72"/>
                  </a:lnTo>
                  <a:lnTo>
                    <a:pt x="669" y="46"/>
                  </a:lnTo>
                  <a:lnTo>
                    <a:pt x="741" y="26"/>
                  </a:lnTo>
                  <a:lnTo>
                    <a:pt x="816" y="12"/>
                  </a:lnTo>
                  <a:lnTo>
                    <a:pt x="893" y="3"/>
                  </a:lnTo>
                  <a:lnTo>
                    <a:pt x="9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174"/>
            <p:cNvSpPr>
              <a:spLocks/>
            </p:cNvSpPr>
            <p:nvPr/>
          </p:nvSpPr>
          <p:spPr bwMode="auto">
            <a:xfrm>
              <a:off x="4773613" y="5365751"/>
              <a:ext cx="84138" cy="95250"/>
            </a:xfrm>
            <a:custGeom>
              <a:avLst/>
              <a:gdLst>
                <a:gd name="T0" fmla="*/ 386 w 525"/>
                <a:gd name="T1" fmla="*/ 9 h 605"/>
                <a:gd name="T2" fmla="*/ 463 w 525"/>
                <a:gd name="T3" fmla="*/ 59 h 605"/>
                <a:gd name="T4" fmla="*/ 514 w 525"/>
                <a:gd name="T5" fmla="*/ 155 h 605"/>
                <a:gd name="T6" fmla="*/ 520 w 525"/>
                <a:gd name="T7" fmla="*/ 197 h 605"/>
                <a:gd name="T8" fmla="*/ 512 w 525"/>
                <a:gd name="T9" fmla="*/ 206 h 605"/>
                <a:gd name="T10" fmla="*/ 442 w 525"/>
                <a:gd name="T11" fmla="*/ 206 h 605"/>
                <a:gd name="T12" fmla="*/ 434 w 525"/>
                <a:gd name="T13" fmla="*/ 199 h 605"/>
                <a:gd name="T14" fmla="*/ 418 w 525"/>
                <a:gd name="T15" fmla="*/ 152 h 605"/>
                <a:gd name="T16" fmla="*/ 380 w 525"/>
                <a:gd name="T17" fmla="*/ 107 h 605"/>
                <a:gd name="T18" fmla="*/ 317 w 525"/>
                <a:gd name="T19" fmla="*/ 92 h 605"/>
                <a:gd name="T20" fmla="*/ 252 w 525"/>
                <a:gd name="T21" fmla="*/ 110 h 605"/>
                <a:gd name="T22" fmla="*/ 207 w 525"/>
                <a:gd name="T23" fmla="*/ 160 h 605"/>
                <a:gd name="T24" fmla="*/ 383 w 525"/>
                <a:gd name="T25" fmla="*/ 203 h 605"/>
                <a:gd name="T26" fmla="*/ 393 w 525"/>
                <a:gd name="T27" fmla="*/ 208 h 605"/>
                <a:gd name="T28" fmla="*/ 396 w 525"/>
                <a:gd name="T29" fmla="*/ 220 h 605"/>
                <a:gd name="T30" fmla="*/ 375 w 525"/>
                <a:gd name="T31" fmla="*/ 281 h 605"/>
                <a:gd name="T32" fmla="*/ 179 w 525"/>
                <a:gd name="T33" fmla="*/ 283 h 605"/>
                <a:gd name="T34" fmla="*/ 383 w 525"/>
                <a:gd name="T35" fmla="*/ 314 h 605"/>
                <a:gd name="T36" fmla="*/ 393 w 525"/>
                <a:gd name="T37" fmla="*/ 321 h 605"/>
                <a:gd name="T38" fmla="*/ 396 w 525"/>
                <a:gd name="T39" fmla="*/ 333 h 605"/>
                <a:gd name="T40" fmla="*/ 375 w 525"/>
                <a:gd name="T41" fmla="*/ 392 h 605"/>
                <a:gd name="T42" fmla="*/ 188 w 525"/>
                <a:gd name="T43" fmla="*/ 396 h 605"/>
                <a:gd name="T44" fmla="*/ 215 w 525"/>
                <a:gd name="T45" fmla="*/ 459 h 605"/>
                <a:gd name="T46" fmla="*/ 267 w 525"/>
                <a:gd name="T47" fmla="*/ 504 h 605"/>
                <a:gd name="T48" fmla="*/ 340 w 525"/>
                <a:gd name="T49" fmla="*/ 511 h 605"/>
                <a:gd name="T50" fmla="*/ 396 w 525"/>
                <a:gd name="T51" fmla="*/ 477 h 605"/>
                <a:gd name="T52" fmla="*/ 429 w 525"/>
                <a:gd name="T53" fmla="*/ 405 h 605"/>
                <a:gd name="T54" fmla="*/ 440 w 525"/>
                <a:gd name="T55" fmla="*/ 366 h 605"/>
                <a:gd name="T56" fmla="*/ 450 w 525"/>
                <a:gd name="T57" fmla="*/ 362 h 605"/>
                <a:gd name="T58" fmla="*/ 519 w 525"/>
                <a:gd name="T59" fmla="*/ 364 h 605"/>
                <a:gd name="T60" fmla="*/ 525 w 525"/>
                <a:gd name="T61" fmla="*/ 373 h 605"/>
                <a:gd name="T62" fmla="*/ 507 w 525"/>
                <a:gd name="T63" fmla="*/ 460 h 605"/>
                <a:gd name="T64" fmla="*/ 447 w 525"/>
                <a:gd name="T65" fmla="*/ 552 h 605"/>
                <a:gd name="T66" fmla="*/ 371 w 525"/>
                <a:gd name="T67" fmla="*/ 596 h 605"/>
                <a:gd name="T68" fmla="*/ 275 w 525"/>
                <a:gd name="T69" fmla="*/ 602 h 605"/>
                <a:gd name="T70" fmla="*/ 188 w 525"/>
                <a:gd name="T71" fmla="*/ 565 h 605"/>
                <a:gd name="T72" fmla="*/ 128 w 525"/>
                <a:gd name="T73" fmla="*/ 493 h 605"/>
                <a:gd name="T74" fmla="*/ 95 w 525"/>
                <a:gd name="T75" fmla="*/ 395 h 605"/>
                <a:gd name="T76" fmla="*/ 5 w 525"/>
                <a:gd name="T77" fmla="*/ 392 h 605"/>
                <a:gd name="T78" fmla="*/ 0 w 525"/>
                <a:gd name="T79" fmla="*/ 382 h 605"/>
                <a:gd name="T80" fmla="*/ 17 w 525"/>
                <a:gd name="T81" fmla="*/ 321 h 605"/>
                <a:gd name="T82" fmla="*/ 29 w 525"/>
                <a:gd name="T83" fmla="*/ 314 h 605"/>
                <a:gd name="T84" fmla="*/ 88 w 525"/>
                <a:gd name="T85" fmla="*/ 283 h 605"/>
                <a:gd name="T86" fmla="*/ 5 w 525"/>
                <a:gd name="T87" fmla="*/ 281 h 605"/>
                <a:gd name="T88" fmla="*/ 0 w 525"/>
                <a:gd name="T89" fmla="*/ 270 h 605"/>
                <a:gd name="T90" fmla="*/ 17 w 525"/>
                <a:gd name="T91" fmla="*/ 208 h 605"/>
                <a:gd name="T92" fmla="*/ 29 w 525"/>
                <a:gd name="T93" fmla="*/ 203 h 605"/>
                <a:gd name="T94" fmla="*/ 125 w 525"/>
                <a:gd name="T95" fmla="*/ 124 h 605"/>
                <a:gd name="T96" fmla="*/ 191 w 525"/>
                <a:gd name="T97" fmla="*/ 40 h 605"/>
                <a:gd name="T98" fmla="*/ 281 w 525"/>
                <a:gd name="T99" fmla="*/ 3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" h="605">
                  <a:moveTo>
                    <a:pt x="317" y="0"/>
                  </a:moveTo>
                  <a:lnTo>
                    <a:pt x="353" y="2"/>
                  </a:lnTo>
                  <a:lnTo>
                    <a:pt x="386" y="9"/>
                  </a:lnTo>
                  <a:lnTo>
                    <a:pt x="414" y="21"/>
                  </a:lnTo>
                  <a:lnTo>
                    <a:pt x="440" y="38"/>
                  </a:lnTo>
                  <a:lnTo>
                    <a:pt x="463" y="59"/>
                  </a:lnTo>
                  <a:lnTo>
                    <a:pt x="486" y="89"/>
                  </a:lnTo>
                  <a:lnTo>
                    <a:pt x="503" y="121"/>
                  </a:lnTo>
                  <a:lnTo>
                    <a:pt x="514" y="155"/>
                  </a:lnTo>
                  <a:lnTo>
                    <a:pt x="521" y="189"/>
                  </a:lnTo>
                  <a:lnTo>
                    <a:pt x="521" y="193"/>
                  </a:lnTo>
                  <a:lnTo>
                    <a:pt x="520" y="197"/>
                  </a:lnTo>
                  <a:lnTo>
                    <a:pt x="519" y="201"/>
                  </a:lnTo>
                  <a:lnTo>
                    <a:pt x="515" y="204"/>
                  </a:lnTo>
                  <a:lnTo>
                    <a:pt x="512" y="206"/>
                  </a:lnTo>
                  <a:lnTo>
                    <a:pt x="508" y="207"/>
                  </a:lnTo>
                  <a:lnTo>
                    <a:pt x="446" y="207"/>
                  </a:lnTo>
                  <a:lnTo>
                    <a:pt x="442" y="206"/>
                  </a:lnTo>
                  <a:lnTo>
                    <a:pt x="439" y="205"/>
                  </a:lnTo>
                  <a:lnTo>
                    <a:pt x="436" y="203"/>
                  </a:lnTo>
                  <a:lnTo>
                    <a:pt x="434" y="199"/>
                  </a:lnTo>
                  <a:lnTo>
                    <a:pt x="433" y="196"/>
                  </a:lnTo>
                  <a:lnTo>
                    <a:pt x="426" y="172"/>
                  </a:lnTo>
                  <a:lnTo>
                    <a:pt x="418" y="152"/>
                  </a:lnTo>
                  <a:lnTo>
                    <a:pt x="408" y="134"/>
                  </a:lnTo>
                  <a:lnTo>
                    <a:pt x="395" y="119"/>
                  </a:lnTo>
                  <a:lnTo>
                    <a:pt x="380" y="107"/>
                  </a:lnTo>
                  <a:lnTo>
                    <a:pt x="362" y="98"/>
                  </a:lnTo>
                  <a:lnTo>
                    <a:pt x="341" y="93"/>
                  </a:lnTo>
                  <a:lnTo>
                    <a:pt x="317" y="92"/>
                  </a:lnTo>
                  <a:lnTo>
                    <a:pt x="295" y="94"/>
                  </a:lnTo>
                  <a:lnTo>
                    <a:pt x="273" y="99"/>
                  </a:lnTo>
                  <a:lnTo>
                    <a:pt x="252" y="110"/>
                  </a:lnTo>
                  <a:lnTo>
                    <a:pt x="235" y="124"/>
                  </a:lnTo>
                  <a:lnTo>
                    <a:pt x="218" y="143"/>
                  </a:lnTo>
                  <a:lnTo>
                    <a:pt x="207" y="160"/>
                  </a:lnTo>
                  <a:lnTo>
                    <a:pt x="199" y="180"/>
                  </a:lnTo>
                  <a:lnTo>
                    <a:pt x="191" y="203"/>
                  </a:lnTo>
                  <a:lnTo>
                    <a:pt x="383" y="203"/>
                  </a:lnTo>
                  <a:lnTo>
                    <a:pt x="387" y="204"/>
                  </a:lnTo>
                  <a:lnTo>
                    <a:pt x="391" y="205"/>
                  </a:lnTo>
                  <a:lnTo>
                    <a:pt x="393" y="208"/>
                  </a:lnTo>
                  <a:lnTo>
                    <a:pt x="396" y="212"/>
                  </a:lnTo>
                  <a:lnTo>
                    <a:pt x="397" y="216"/>
                  </a:lnTo>
                  <a:lnTo>
                    <a:pt x="396" y="220"/>
                  </a:lnTo>
                  <a:lnTo>
                    <a:pt x="380" y="273"/>
                  </a:lnTo>
                  <a:lnTo>
                    <a:pt x="378" y="277"/>
                  </a:lnTo>
                  <a:lnTo>
                    <a:pt x="375" y="281"/>
                  </a:lnTo>
                  <a:lnTo>
                    <a:pt x="372" y="283"/>
                  </a:lnTo>
                  <a:lnTo>
                    <a:pt x="367" y="283"/>
                  </a:lnTo>
                  <a:lnTo>
                    <a:pt x="179" y="283"/>
                  </a:lnTo>
                  <a:lnTo>
                    <a:pt x="179" y="310"/>
                  </a:lnTo>
                  <a:lnTo>
                    <a:pt x="179" y="314"/>
                  </a:lnTo>
                  <a:lnTo>
                    <a:pt x="383" y="314"/>
                  </a:lnTo>
                  <a:lnTo>
                    <a:pt x="387" y="315"/>
                  </a:lnTo>
                  <a:lnTo>
                    <a:pt x="391" y="318"/>
                  </a:lnTo>
                  <a:lnTo>
                    <a:pt x="393" y="321"/>
                  </a:lnTo>
                  <a:lnTo>
                    <a:pt x="396" y="324"/>
                  </a:lnTo>
                  <a:lnTo>
                    <a:pt x="397" y="328"/>
                  </a:lnTo>
                  <a:lnTo>
                    <a:pt x="396" y="333"/>
                  </a:lnTo>
                  <a:lnTo>
                    <a:pt x="380" y="386"/>
                  </a:lnTo>
                  <a:lnTo>
                    <a:pt x="378" y="389"/>
                  </a:lnTo>
                  <a:lnTo>
                    <a:pt x="375" y="392"/>
                  </a:lnTo>
                  <a:lnTo>
                    <a:pt x="372" y="395"/>
                  </a:lnTo>
                  <a:lnTo>
                    <a:pt x="367" y="396"/>
                  </a:lnTo>
                  <a:lnTo>
                    <a:pt x="188" y="396"/>
                  </a:lnTo>
                  <a:lnTo>
                    <a:pt x="196" y="418"/>
                  </a:lnTo>
                  <a:lnTo>
                    <a:pt x="204" y="440"/>
                  </a:lnTo>
                  <a:lnTo>
                    <a:pt x="215" y="459"/>
                  </a:lnTo>
                  <a:lnTo>
                    <a:pt x="229" y="478"/>
                  </a:lnTo>
                  <a:lnTo>
                    <a:pt x="247" y="493"/>
                  </a:lnTo>
                  <a:lnTo>
                    <a:pt x="267" y="504"/>
                  </a:lnTo>
                  <a:lnTo>
                    <a:pt x="290" y="511"/>
                  </a:lnTo>
                  <a:lnTo>
                    <a:pt x="316" y="513"/>
                  </a:lnTo>
                  <a:lnTo>
                    <a:pt x="340" y="511"/>
                  </a:lnTo>
                  <a:lnTo>
                    <a:pt x="361" y="504"/>
                  </a:lnTo>
                  <a:lnTo>
                    <a:pt x="379" y="492"/>
                  </a:lnTo>
                  <a:lnTo>
                    <a:pt x="396" y="477"/>
                  </a:lnTo>
                  <a:lnTo>
                    <a:pt x="410" y="456"/>
                  </a:lnTo>
                  <a:lnTo>
                    <a:pt x="421" y="434"/>
                  </a:lnTo>
                  <a:lnTo>
                    <a:pt x="429" y="405"/>
                  </a:lnTo>
                  <a:lnTo>
                    <a:pt x="437" y="373"/>
                  </a:lnTo>
                  <a:lnTo>
                    <a:pt x="438" y="370"/>
                  </a:lnTo>
                  <a:lnTo>
                    <a:pt x="440" y="366"/>
                  </a:lnTo>
                  <a:lnTo>
                    <a:pt x="444" y="364"/>
                  </a:lnTo>
                  <a:lnTo>
                    <a:pt x="447" y="362"/>
                  </a:lnTo>
                  <a:lnTo>
                    <a:pt x="450" y="362"/>
                  </a:lnTo>
                  <a:lnTo>
                    <a:pt x="511" y="362"/>
                  </a:lnTo>
                  <a:lnTo>
                    <a:pt x="515" y="362"/>
                  </a:lnTo>
                  <a:lnTo>
                    <a:pt x="519" y="364"/>
                  </a:lnTo>
                  <a:lnTo>
                    <a:pt x="521" y="366"/>
                  </a:lnTo>
                  <a:lnTo>
                    <a:pt x="523" y="370"/>
                  </a:lnTo>
                  <a:lnTo>
                    <a:pt x="525" y="373"/>
                  </a:lnTo>
                  <a:lnTo>
                    <a:pt x="525" y="377"/>
                  </a:lnTo>
                  <a:lnTo>
                    <a:pt x="517" y="419"/>
                  </a:lnTo>
                  <a:lnTo>
                    <a:pt x="507" y="460"/>
                  </a:lnTo>
                  <a:lnTo>
                    <a:pt x="489" y="497"/>
                  </a:lnTo>
                  <a:lnTo>
                    <a:pt x="467" y="529"/>
                  </a:lnTo>
                  <a:lnTo>
                    <a:pt x="447" y="552"/>
                  </a:lnTo>
                  <a:lnTo>
                    <a:pt x="424" y="571"/>
                  </a:lnTo>
                  <a:lnTo>
                    <a:pt x="398" y="585"/>
                  </a:lnTo>
                  <a:lnTo>
                    <a:pt x="371" y="596"/>
                  </a:lnTo>
                  <a:lnTo>
                    <a:pt x="340" y="603"/>
                  </a:lnTo>
                  <a:lnTo>
                    <a:pt x="309" y="605"/>
                  </a:lnTo>
                  <a:lnTo>
                    <a:pt x="275" y="602"/>
                  </a:lnTo>
                  <a:lnTo>
                    <a:pt x="244" y="594"/>
                  </a:lnTo>
                  <a:lnTo>
                    <a:pt x="215" y="582"/>
                  </a:lnTo>
                  <a:lnTo>
                    <a:pt x="188" y="565"/>
                  </a:lnTo>
                  <a:lnTo>
                    <a:pt x="164" y="542"/>
                  </a:lnTo>
                  <a:lnTo>
                    <a:pt x="144" y="519"/>
                  </a:lnTo>
                  <a:lnTo>
                    <a:pt x="128" y="493"/>
                  </a:lnTo>
                  <a:lnTo>
                    <a:pt x="114" y="463"/>
                  </a:lnTo>
                  <a:lnTo>
                    <a:pt x="103" y="430"/>
                  </a:lnTo>
                  <a:lnTo>
                    <a:pt x="95" y="395"/>
                  </a:lnTo>
                  <a:lnTo>
                    <a:pt x="13" y="395"/>
                  </a:lnTo>
                  <a:lnTo>
                    <a:pt x="8" y="395"/>
                  </a:lnTo>
                  <a:lnTo>
                    <a:pt x="5" y="392"/>
                  </a:lnTo>
                  <a:lnTo>
                    <a:pt x="2" y="389"/>
                  </a:lnTo>
                  <a:lnTo>
                    <a:pt x="0" y="386"/>
                  </a:lnTo>
                  <a:lnTo>
                    <a:pt x="0" y="382"/>
                  </a:lnTo>
                  <a:lnTo>
                    <a:pt x="0" y="377"/>
                  </a:lnTo>
                  <a:lnTo>
                    <a:pt x="16" y="324"/>
                  </a:lnTo>
                  <a:lnTo>
                    <a:pt x="17" y="321"/>
                  </a:lnTo>
                  <a:lnTo>
                    <a:pt x="20" y="318"/>
                  </a:lnTo>
                  <a:lnTo>
                    <a:pt x="25" y="315"/>
                  </a:lnTo>
                  <a:lnTo>
                    <a:pt x="29" y="314"/>
                  </a:lnTo>
                  <a:lnTo>
                    <a:pt x="88" y="314"/>
                  </a:lnTo>
                  <a:lnTo>
                    <a:pt x="88" y="297"/>
                  </a:lnTo>
                  <a:lnTo>
                    <a:pt x="88" y="283"/>
                  </a:lnTo>
                  <a:lnTo>
                    <a:pt x="13" y="283"/>
                  </a:lnTo>
                  <a:lnTo>
                    <a:pt x="8" y="283"/>
                  </a:lnTo>
                  <a:lnTo>
                    <a:pt x="5" y="281"/>
                  </a:lnTo>
                  <a:lnTo>
                    <a:pt x="2" y="277"/>
                  </a:lnTo>
                  <a:lnTo>
                    <a:pt x="0" y="274"/>
                  </a:lnTo>
                  <a:lnTo>
                    <a:pt x="0" y="270"/>
                  </a:lnTo>
                  <a:lnTo>
                    <a:pt x="0" y="265"/>
                  </a:lnTo>
                  <a:lnTo>
                    <a:pt x="16" y="212"/>
                  </a:lnTo>
                  <a:lnTo>
                    <a:pt x="17" y="208"/>
                  </a:lnTo>
                  <a:lnTo>
                    <a:pt x="20" y="206"/>
                  </a:lnTo>
                  <a:lnTo>
                    <a:pt x="25" y="204"/>
                  </a:lnTo>
                  <a:lnTo>
                    <a:pt x="29" y="203"/>
                  </a:lnTo>
                  <a:lnTo>
                    <a:pt x="97" y="203"/>
                  </a:lnTo>
                  <a:lnTo>
                    <a:pt x="109" y="161"/>
                  </a:lnTo>
                  <a:lnTo>
                    <a:pt x="125" y="124"/>
                  </a:lnTo>
                  <a:lnTo>
                    <a:pt x="144" y="90"/>
                  </a:lnTo>
                  <a:lnTo>
                    <a:pt x="167" y="63"/>
                  </a:lnTo>
                  <a:lnTo>
                    <a:pt x="191" y="40"/>
                  </a:lnTo>
                  <a:lnTo>
                    <a:pt x="219" y="22"/>
                  </a:lnTo>
                  <a:lnTo>
                    <a:pt x="249" y="9"/>
                  </a:lnTo>
                  <a:lnTo>
                    <a:pt x="281" y="3"/>
                  </a:lnTo>
                  <a:lnTo>
                    <a:pt x="3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50" name="Group 232"/>
          <p:cNvGrpSpPr/>
          <p:nvPr/>
        </p:nvGrpSpPr>
        <p:grpSpPr>
          <a:xfrm>
            <a:off x="6685772" y="3998455"/>
            <a:ext cx="461963" cy="568325"/>
            <a:chOff x="3479800" y="4999038"/>
            <a:chExt cx="461963" cy="568325"/>
          </a:xfrm>
          <a:solidFill>
            <a:srgbClr val="000000"/>
          </a:solidFill>
        </p:grpSpPr>
        <p:sp>
          <p:nvSpPr>
            <p:cNvPr id="1051" name="Freeform 179"/>
            <p:cNvSpPr>
              <a:spLocks/>
            </p:cNvSpPr>
            <p:nvPr/>
          </p:nvSpPr>
          <p:spPr bwMode="auto">
            <a:xfrm>
              <a:off x="3479800" y="4999038"/>
              <a:ext cx="461963" cy="568325"/>
            </a:xfrm>
            <a:custGeom>
              <a:avLst/>
              <a:gdLst>
                <a:gd name="T0" fmla="*/ 98 w 2915"/>
                <a:gd name="T1" fmla="*/ 0 h 3580"/>
                <a:gd name="T2" fmla="*/ 2817 w 2915"/>
                <a:gd name="T3" fmla="*/ 0 h 3580"/>
                <a:gd name="T4" fmla="*/ 2840 w 2915"/>
                <a:gd name="T5" fmla="*/ 2 h 3580"/>
                <a:gd name="T6" fmla="*/ 2859 w 2915"/>
                <a:gd name="T7" fmla="*/ 10 h 3580"/>
                <a:gd name="T8" fmla="*/ 2878 w 2915"/>
                <a:gd name="T9" fmla="*/ 22 h 3580"/>
                <a:gd name="T10" fmla="*/ 2893 w 2915"/>
                <a:gd name="T11" fmla="*/ 37 h 3580"/>
                <a:gd name="T12" fmla="*/ 2904 w 2915"/>
                <a:gd name="T13" fmla="*/ 54 h 3580"/>
                <a:gd name="T14" fmla="*/ 2911 w 2915"/>
                <a:gd name="T15" fmla="*/ 75 h 3580"/>
                <a:gd name="T16" fmla="*/ 2915 w 2915"/>
                <a:gd name="T17" fmla="*/ 98 h 3580"/>
                <a:gd name="T18" fmla="*/ 2915 w 2915"/>
                <a:gd name="T19" fmla="*/ 3482 h 3580"/>
                <a:gd name="T20" fmla="*/ 2911 w 2915"/>
                <a:gd name="T21" fmla="*/ 3505 h 3580"/>
                <a:gd name="T22" fmla="*/ 2904 w 2915"/>
                <a:gd name="T23" fmla="*/ 3526 h 3580"/>
                <a:gd name="T24" fmla="*/ 2893 w 2915"/>
                <a:gd name="T25" fmla="*/ 3543 h 3580"/>
                <a:gd name="T26" fmla="*/ 2878 w 2915"/>
                <a:gd name="T27" fmla="*/ 3558 h 3580"/>
                <a:gd name="T28" fmla="*/ 2859 w 2915"/>
                <a:gd name="T29" fmla="*/ 3570 h 3580"/>
                <a:gd name="T30" fmla="*/ 2840 w 2915"/>
                <a:gd name="T31" fmla="*/ 3578 h 3580"/>
                <a:gd name="T32" fmla="*/ 2817 w 2915"/>
                <a:gd name="T33" fmla="*/ 3580 h 3580"/>
                <a:gd name="T34" fmla="*/ 98 w 2915"/>
                <a:gd name="T35" fmla="*/ 3580 h 3580"/>
                <a:gd name="T36" fmla="*/ 75 w 2915"/>
                <a:gd name="T37" fmla="*/ 3578 h 3580"/>
                <a:gd name="T38" fmla="*/ 54 w 2915"/>
                <a:gd name="T39" fmla="*/ 3570 h 3580"/>
                <a:gd name="T40" fmla="*/ 36 w 2915"/>
                <a:gd name="T41" fmla="*/ 3558 h 3580"/>
                <a:gd name="T42" fmla="*/ 22 w 2915"/>
                <a:gd name="T43" fmla="*/ 3543 h 3580"/>
                <a:gd name="T44" fmla="*/ 10 w 2915"/>
                <a:gd name="T45" fmla="*/ 3526 h 3580"/>
                <a:gd name="T46" fmla="*/ 2 w 2915"/>
                <a:gd name="T47" fmla="*/ 3505 h 3580"/>
                <a:gd name="T48" fmla="*/ 0 w 2915"/>
                <a:gd name="T49" fmla="*/ 3482 h 3580"/>
                <a:gd name="T50" fmla="*/ 0 w 2915"/>
                <a:gd name="T51" fmla="*/ 631 h 3580"/>
                <a:gd name="T52" fmla="*/ 2 w 2915"/>
                <a:gd name="T53" fmla="*/ 610 h 3580"/>
                <a:gd name="T54" fmla="*/ 10 w 2915"/>
                <a:gd name="T55" fmla="*/ 589 h 3580"/>
                <a:gd name="T56" fmla="*/ 22 w 2915"/>
                <a:gd name="T57" fmla="*/ 571 h 3580"/>
                <a:gd name="T58" fmla="*/ 36 w 2915"/>
                <a:gd name="T59" fmla="*/ 555 h 3580"/>
                <a:gd name="T60" fmla="*/ 54 w 2915"/>
                <a:gd name="T61" fmla="*/ 545 h 3580"/>
                <a:gd name="T62" fmla="*/ 75 w 2915"/>
                <a:gd name="T63" fmla="*/ 537 h 3580"/>
                <a:gd name="T64" fmla="*/ 98 w 2915"/>
                <a:gd name="T65" fmla="*/ 534 h 3580"/>
                <a:gd name="T66" fmla="*/ 119 w 2915"/>
                <a:gd name="T67" fmla="*/ 537 h 3580"/>
                <a:gd name="T68" fmla="*/ 140 w 2915"/>
                <a:gd name="T69" fmla="*/ 545 h 3580"/>
                <a:gd name="T70" fmla="*/ 158 w 2915"/>
                <a:gd name="T71" fmla="*/ 555 h 3580"/>
                <a:gd name="T72" fmla="*/ 172 w 2915"/>
                <a:gd name="T73" fmla="*/ 571 h 3580"/>
                <a:gd name="T74" fmla="*/ 184 w 2915"/>
                <a:gd name="T75" fmla="*/ 589 h 3580"/>
                <a:gd name="T76" fmla="*/ 192 w 2915"/>
                <a:gd name="T77" fmla="*/ 610 h 3580"/>
                <a:gd name="T78" fmla="*/ 194 w 2915"/>
                <a:gd name="T79" fmla="*/ 631 h 3580"/>
                <a:gd name="T80" fmla="*/ 194 w 2915"/>
                <a:gd name="T81" fmla="*/ 3386 h 3580"/>
                <a:gd name="T82" fmla="*/ 2719 w 2915"/>
                <a:gd name="T83" fmla="*/ 3386 h 3580"/>
                <a:gd name="T84" fmla="*/ 2719 w 2915"/>
                <a:gd name="T85" fmla="*/ 194 h 3580"/>
                <a:gd name="T86" fmla="*/ 98 w 2915"/>
                <a:gd name="T87" fmla="*/ 194 h 3580"/>
                <a:gd name="T88" fmla="*/ 75 w 2915"/>
                <a:gd name="T89" fmla="*/ 192 h 3580"/>
                <a:gd name="T90" fmla="*/ 54 w 2915"/>
                <a:gd name="T91" fmla="*/ 184 h 3580"/>
                <a:gd name="T92" fmla="*/ 36 w 2915"/>
                <a:gd name="T93" fmla="*/ 174 h 3580"/>
                <a:gd name="T94" fmla="*/ 22 w 2915"/>
                <a:gd name="T95" fmla="*/ 158 h 3580"/>
                <a:gd name="T96" fmla="*/ 10 w 2915"/>
                <a:gd name="T97" fmla="*/ 140 h 3580"/>
                <a:gd name="T98" fmla="*/ 2 w 2915"/>
                <a:gd name="T99" fmla="*/ 119 h 3580"/>
                <a:gd name="T100" fmla="*/ 0 w 2915"/>
                <a:gd name="T101" fmla="*/ 98 h 3580"/>
                <a:gd name="T102" fmla="*/ 2 w 2915"/>
                <a:gd name="T103" fmla="*/ 75 h 3580"/>
                <a:gd name="T104" fmla="*/ 10 w 2915"/>
                <a:gd name="T105" fmla="*/ 54 h 3580"/>
                <a:gd name="T106" fmla="*/ 22 w 2915"/>
                <a:gd name="T107" fmla="*/ 37 h 3580"/>
                <a:gd name="T108" fmla="*/ 36 w 2915"/>
                <a:gd name="T109" fmla="*/ 22 h 3580"/>
                <a:gd name="T110" fmla="*/ 54 w 2915"/>
                <a:gd name="T111" fmla="*/ 10 h 3580"/>
                <a:gd name="T112" fmla="*/ 75 w 2915"/>
                <a:gd name="T113" fmla="*/ 2 h 3580"/>
                <a:gd name="T114" fmla="*/ 98 w 2915"/>
                <a:gd name="T115" fmla="*/ 0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15" h="3580">
                  <a:moveTo>
                    <a:pt x="98" y="0"/>
                  </a:moveTo>
                  <a:lnTo>
                    <a:pt x="2817" y="0"/>
                  </a:lnTo>
                  <a:lnTo>
                    <a:pt x="2840" y="2"/>
                  </a:lnTo>
                  <a:lnTo>
                    <a:pt x="2859" y="10"/>
                  </a:lnTo>
                  <a:lnTo>
                    <a:pt x="2878" y="22"/>
                  </a:lnTo>
                  <a:lnTo>
                    <a:pt x="2893" y="37"/>
                  </a:lnTo>
                  <a:lnTo>
                    <a:pt x="2904" y="54"/>
                  </a:lnTo>
                  <a:lnTo>
                    <a:pt x="2911" y="75"/>
                  </a:lnTo>
                  <a:lnTo>
                    <a:pt x="2915" y="98"/>
                  </a:lnTo>
                  <a:lnTo>
                    <a:pt x="2915" y="3482"/>
                  </a:lnTo>
                  <a:lnTo>
                    <a:pt x="2911" y="3505"/>
                  </a:lnTo>
                  <a:lnTo>
                    <a:pt x="2904" y="3526"/>
                  </a:lnTo>
                  <a:lnTo>
                    <a:pt x="2893" y="3543"/>
                  </a:lnTo>
                  <a:lnTo>
                    <a:pt x="2878" y="3558"/>
                  </a:lnTo>
                  <a:lnTo>
                    <a:pt x="2859" y="3570"/>
                  </a:lnTo>
                  <a:lnTo>
                    <a:pt x="2840" y="3578"/>
                  </a:lnTo>
                  <a:lnTo>
                    <a:pt x="2817" y="3580"/>
                  </a:lnTo>
                  <a:lnTo>
                    <a:pt x="98" y="3580"/>
                  </a:lnTo>
                  <a:lnTo>
                    <a:pt x="75" y="3578"/>
                  </a:lnTo>
                  <a:lnTo>
                    <a:pt x="54" y="3570"/>
                  </a:lnTo>
                  <a:lnTo>
                    <a:pt x="36" y="3558"/>
                  </a:lnTo>
                  <a:lnTo>
                    <a:pt x="22" y="3543"/>
                  </a:lnTo>
                  <a:lnTo>
                    <a:pt x="10" y="3526"/>
                  </a:lnTo>
                  <a:lnTo>
                    <a:pt x="2" y="3505"/>
                  </a:lnTo>
                  <a:lnTo>
                    <a:pt x="0" y="3482"/>
                  </a:lnTo>
                  <a:lnTo>
                    <a:pt x="0" y="631"/>
                  </a:lnTo>
                  <a:lnTo>
                    <a:pt x="2" y="610"/>
                  </a:lnTo>
                  <a:lnTo>
                    <a:pt x="10" y="589"/>
                  </a:lnTo>
                  <a:lnTo>
                    <a:pt x="22" y="571"/>
                  </a:lnTo>
                  <a:lnTo>
                    <a:pt x="36" y="555"/>
                  </a:lnTo>
                  <a:lnTo>
                    <a:pt x="54" y="545"/>
                  </a:lnTo>
                  <a:lnTo>
                    <a:pt x="75" y="537"/>
                  </a:lnTo>
                  <a:lnTo>
                    <a:pt x="98" y="534"/>
                  </a:lnTo>
                  <a:lnTo>
                    <a:pt x="119" y="537"/>
                  </a:lnTo>
                  <a:lnTo>
                    <a:pt x="140" y="545"/>
                  </a:lnTo>
                  <a:lnTo>
                    <a:pt x="158" y="555"/>
                  </a:lnTo>
                  <a:lnTo>
                    <a:pt x="172" y="571"/>
                  </a:lnTo>
                  <a:lnTo>
                    <a:pt x="184" y="589"/>
                  </a:lnTo>
                  <a:lnTo>
                    <a:pt x="192" y="610"/>
                  </a:lnTo>
                  <a:lnTo>
                    <a:pt x="194" y="631"/>
                  </a:lnTo>
                  <a:lnTo>
                    <a:pt x="194" y="3386"/>
                  </a:lnTo>
                  <a:lnTo>
                    <a:pt x="2719" y="3386"/>
                  </a:lnTo>
                  <a:lnTo>
                    <a:pt x="2719" y="194"/>
                  </a:lnTo>
                  <a:lnTo>
                    <a:pt x="98" y="194"/>
                  </a:lnTo>
                  <a:lnTo>
                    <a:pt x="75" y="192"/>
                  </a:lnTo>
                  <a:lnTo>
                    <a:pt x="54" y="184"/>
                  </a:lnTo>
                  <a:lnTo>
                    <a:pt x="36" y="174"/>
                  </a:lnTo>
                  <a:lnTo>
                    <a:pt x="22" y="158"/>
                  </a:lnTo>
                  <a:lnTo>
                    <a:pt x="10" y="140"/>
                  </a:lnTo>
                  <a:lnTo>
                    <a:pt x="2" y="119"/>
                  </a:lnTo>
                  <a:lnTo>
                    <a:pt x="0" y="98"/>
                  </a:lnTo>
                  <a:lnTo>
                    <a:pt x="2" y="75"/>
                  </a:lnTo>
                  <a:lnTo>
                    <a:pt x="10" y="54"/>
                  </a:lnTo>
                  <a:lnTo>
                    <a:pt x="22" y="37"/>
                  </a:lnTo>
                  <a:lnTo>
                    <a:pt x="36" y="22"/>
                  </a:lnTo>
                  <a:lnTo>
                    <a:pt x="54" y="10"/>
                  </a:lnTo>
                  <a:lnTo>
                    <a:pt x="75" y="2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183"/>
            <p:cNvSpPr>
              <a:spLocks noEditPoints="1"/>
            </p:cNvSpPr>
            <p:nvPr/>
          </p:nvSpPr>
          <p:spPr bwMode="auto">
            <a:xfrm>
              <a:off x="3548063" y="5083176"/>
              <a:ext cx="325438" cy="400050"/>
            </a:xfrm>
            <a:custGeom>
              <a:avLst/>
              <a:gdLst>
                <a:gd name="T0" fmla="*/ 1120 w 2046"/>
                <a:gd name="T1" fmla="*/ 2317 h 2512"/>
                <a:gd name="T2" fmla="*/ 1852 w 2046"/>
                <a:gd name="T3" fmla="*/ 1740 h 2512"/>
                <a:gd name="T4" fmla="*/ 194 w 2046"/>
                <a:gd name="T5" fmla="*/ 1740 h 2512"/>
                <a:gd name="T6" fmla="*/ 926 w 2046"/>
                <a:gd name="T7" fmla="*/ 2317 h 2512"/>
                <a:gd name="T8" fmla="*/ 194 w 2046"/>
                <a:gd name="T9" fmla="*/ 1740 h 2512"/>
                <a:gd name="T10" fmla="*/ 194 w 2046"/>
                <a:gd name="T11" fmla="*/ 1545 h 2512"/>
                <a:gd name="T12" fmla="*/ 926 w 2046"/>
                <a:gd name="T13" fmla="*/ 967 h 2512"/>
                <a:gd name="T14" fmla="*/ 1120 w 2046"/>
                <a:gd name="T15" fmla="*/ 195 h 2512"/>
                <a:gd name="T16" fmla="*/ 1852 w 2046"/>
                <a:gd name="T17" fmla="*/ 772 h 2512"/>
                <a:gd name="T18" fmla="*/ 1120 w 2046"/>
                <a:gd name="T19" fmla="*/ 195 h 2512"/>
                <a:gd name="T20" fmla="*/ 1949 w 2046"/>
                <a:gd name="T21" fmla="*/ 0 h 2512"/>
                <a:gd name="T22" fmla="*/ 1992 w 2046"/>
                <a:gd name="T23" fmla="*/ 11 h 2512"/>
                <a:gd name="T24" fmla="*/ 2025 w 2046"/>
                <a:gd name="T25" fmla="*/ 37 h 2512"/>
                <a:gd name="T26" fmla="*/ 2044 w 2046"/>
                <a:gd name="T27" fmla="*/ 76 h 2512"/>
                <a:gd name="T28" fmla="*/ 2046 w 2046"/>
                <a:gd name="T29" fmla="*/ 870 h 2512"/>
                <a:gd name="T30" fmla="*/ 2036 w 2046"/>
                <a:gd name="T31" fmla="*/ 912 h 2512"/>
                <a:gd name="T32" fmla="*/ 2010 w 2046"/>
                <a:gd name="T33" fmla="*/ 946 h 2512"/>
                <a:gd name="T34" fmla="*/ 1971 w 2046"/>
                <a:gd name="T35" fmla="*/ 964 h 2512"/>
                <a:gd name="T36" fmla="*/ 1949 w 2046"/>
                <a:gd name="T37" fmla="*/ 967 h 2512"/>
                <a:gd name="T38" fmla="*/ 1120 w 2046"/>
                <a:gd name="T39" fmla="*/ 1545 h 2512"/>
                <a:gd name="T40" fmla="*/ 1852 w 2046"/>
                <a:gd name="T41" fmla="*/ 1255 h 2512"/>
                <a:gd name="T42" fmla="*/ 1862 w 2046"/>
                <a:gd name="T43" fmla="*/ 1214 h 2512"/>
                <a:gd name="T44" fmla="*/ 1889 w 2046"/>
                <a:gd name="T45" fmla="*/ 1180 h 2512"/>
                <a:gd name="T46" fmla="*/ 1927 w 2046"/>
                <a:gd name="T47" fmla="*/ 1162 h 2512"/>
                <a:gd name="T48" fmla="*/ 1971 w 2046"/>
                <a:gd name="T49" fmla="*/ 1162 h 2512"/>
                <a:gd name="T50" fmla="*/ 2010 w 2046"/>
                <a:gd name="T51" fmla="*/ 1180 h 2512"/>
                <a:gd name="T52" fmla="*/ 2036 w 2046"/>
                <a:gd name="T53" fmla="*/ 1214 h 2512"/>
                <a:gd name="T54" fmla="*/ 2046 w 2046"/>
                <a:gd name="T55" fmla="*/ 1255 h 2512"/>
                <a:gd name="T56" fmla="*/ 2044 w 2046"/>
                <a:gd name="T57" fmla="*/ 2436 h 2512"/>
                <a:gd name="T58" fmla="*/ 2025 w 2046"/>
                <a:gd name="T59" fmla="*/ 2475 h 2512"/>
                <a:gd name="T60" fmla="*/ 1992 w 2046"/>
                <a:gd name="T61" fmla="*/ 2501 h 2512"/>
                <a:gd name="T62" fmla="*/ 1949 w 2046"/>
                <a:gd name="T63" fmla="*/ 2512 h 2512"/>
                <a:gd name="T64" fmla="*/ 74 w 2046"/>
                <a:gd name="T65" fmla="*/ 2509 h 2512"/>
                <a:gd name="T66" fmla="*/ 36 w 2046"/>
                <a:gd name="T67" fmla="*/ 2491 h 2512"/>
                <a:gd name="T68" fmla="*/ 9 w 2046"/>
                <a:gd name="T69" fmla="*/ 2457 h 2512"/>
                <a:gd name="T70" fmla="*/ 0 w 2046"/>
                <a:gd name="T71" fmla="*/ 2415 h 2512"/>
                <a:gd name="T72" fmla="*/ 3 w 2046"/>
                <a:gd name="T73" fmla="*/ 847 h 2512"/>
                <a:gd name="T74" fmla="*/ 21 w 2046"/>
                <a:gd name="T75" fmla="*/ 809 h 2512"/>
                <a:gd name="T76" fmla="*/ 54 w 2046"/>
                <a:gd name="T77" fmla="*/ 783 h 2512"/>
                <a:gd name="T78" fmla="*/ 97 w 2046"/>
                <a:gd name="T79" fmla="*/ 772 h 2512"/>
                <a:gd name="T80" fmla="*/ 926 w 2046"/>
                <a:gd name="T81" fmla="*/ 195 h 2512"/>
                <a:gd name="T82" fmla="*/ 194 w 2046"/>
                <a:gd name="T83" fmla="*/ 456 h 2512"/>
                <a:gd name="T84" fmla="*/ 184 w 2046"/>
                <a:gd name="T85" fmla="*/ 500 h 2512"/>
                <a:gd name="T86" fmla="*/ 158 w 2046"/>
                <a:gd name="T87" fmla="*/ 532 h 2512"/>
                <a:gd name="T88" fmla="*/ 119 w 2046"/>
                <a:gd name="T89" fmla="*/ 552 h 2512"/>
                <a:gd name="T90" fmla="*/ 74 w 2046"/>
                <a:gd name="T91" fmla="*/ 552 h 2512"/>
                <a:gd name="T92" fmla="*/ 36 w 2046"/>
                <a:gd name="T93" fmla="*/ 532 h 2512"/>
                <a:gd name="T94" fmla="*/ 9 w 2046"/>
                <a:gd name="T95" fmla="*/ 500 h 2512"/>
                <a:gd name="T96" fmla="*/ 0 w 2046"/>
                <a:gd name="T97" fmla="*/ 456 h 2512"/>
                <a:gd name="T98" fmla="*/ 3 w 2046"/>
                <a:gd name="T99" fmla="*/ 76 h 2512"/>
                <a:gd name="T100" fmla="*/ 21 w 2046"/>
                <a:gd name="T101" fmla="*/ 37 h 2512"/>
                <a:gd name="T102" fmla="*/ 54 w 2046"/>
                <a:gd name="T103" fmla="*/ 11 h 2512"/>
                <a:gd name="T104" fmla="*/ 97 w 2046"/>
                <a:gd name="T105" fmla="*/ 0 h 2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46" h="2512">
                  <a:moveTo>
                    <a:pt x="1120" y="1740"/>
                  </a:moveTo>
                  <a:lnTo>
                    <a:pt x="1120" y="2317"/>
                  </a:lnTo>
                  <a:lnTo>
                    <a:pt x="1852" y="2317"/>
                  </a:lnTo>
                  <a:lnTo>
                    <a:pt x="1852" y="1740"/>
                  </a:lnTo>
                  <a:lnTo>
                    <a:pt x="1120" y="1740"/>
                  </a:lnTo>
                  <a:close/>
                  <a:moveTo>
                    <a:pt x="194" y="1740"/>
                  </a:moveTo>
                  <a:lnTo>
                    <a:pt x="194" y="2317"/>
                  </a:lnTo>
                  <a:lnTo>
                    <a:pt x="926" y="2317"/>
                  </a:lnTo>
                  <a:lnTo>
                    <a:pt x="926" y="1740"/>
                  </a:lnTo>
                  <a:lnTo>
                    <a:pt x="194" y="1740"/>
                  </a:lnTo>
                  <a:close/>
                  <a:moveTo>
                    <a:pt x="194" y="967"/>
                  </a:moveTo>
                  <a:lnTo>
                    <a:pt x="194" y="1545"/>
                  </a:lnTo>
                  <a:lnTo>
                    <a:pt x="926" y="1545"/>
                  </a:lnTo>
                  <a:lnTo>
                    <a:pt x="926" y="967"/>
                  </a:lnTo>
                  <a:lnTo>
                    <a:pt x="194" y="967"/>
                  </a:lnTo>
                  <a:close/>
                  <a:moveTo>
                    <a:pt x="1120" y="195"/>
                  </a:moveTo>
                  <a:lnTo>
                    <a:pt x="1120" y="772"/>
                  </a:lnTo>
                  <a:lnTo>
                    <a:pt x="1852" y="772"/>
                  </a:lnTo>
                  <a:lnTo>
                    <a:pt x="1852" y="195"/>
                  </a:lnTo>
                  <a:lnTo>
                    <a:pt x="1120" y="195"/>
                  </a:lnTo>
                  <a:close/>
                  <a:moveTo>
                    <a:pt x="97" y="0"/>
                  </a:moveTo>
                  <a:lnTo>
                    <a:pt x="1949" y="0"/>
                  </a:lnTo>
                  <a:lnTo>
                    <a:pt x="1971" y="3"/>
                  </a:lnTo>
                  <a:lnTo>
                    <a:pt x="1992" y="11"/>
                  </a:lnTo>
                  <a:lnTo>
                    <a:pt x="2010" y="21"/>
                  </a:lnTo>
                  <a:lnTo>
                    <a:pt x="2025" y="37"/>
                  </a:lnTo>
                  <a:lnTo>
                    <a:pt x="2036" y="55"/>
                  </a:lnTo>
                  <a:lnTo>
                    <a:pt x="2044" y="76"/>
                  </a:lnTo>
                  <a:lnTo>
                    <a:pt x="2046" y="97"/>
                  </a:lnTo>
                  <a:lnTo>
                    <a:pt x="2046" y="870"/>
                  </a:lnTo>
                  <a:lnTo>
                    <a:pt x="2044" y="893"/>
                  </a:lnTo>
                  <a:lnTo>
                    <a:pt x="2036" y="912"/>
                  </a:lnTo>
                  <a:lnTo>
                    <a:pt x="2025" y="931"/>
                  </a:lnTo>
                  <a:lnTo>
                    <a:pt x="2010" y="946"/>
                  </a:lnTo>
                  <a:lnTo>
                    <a:pt x="1992" y="958"/>
                  </a:lnTo>
                  <a:lnTo>
                    <a:pt x="1971" y="964"/>
                  </a:lnTo>
                  <a:lnTo>
                    <a:pt x="1949" y="967"/>
                  </a:lnTo>
                  <a:lnTo>
                    <a:pt x="1949" y="967"/>
                  </a:lnTo>
                  <a:lnTo>
                    <a:pt x="1120" y="967"/>
                  </a:lnTo>
                  <a:lnTo>
                    <a:pt x="1120" y="1545"/>
                  </a:lnTo>
                  <a:lnTo>
                    <a:pt x="1852" y="1545"/>
                  </a:lnTo>
                  <a:lnTo>
                    <a:pt x="1852" y="1255"/>
                  </a:lnTo>
                  <a:lnTo>
                    <a:pt x="1854" y="1233"/>
                  </a:lnTo>
                  <a:lnTo>
                    <a:pt x="1862" y="1214"/>
                  </a:lnTo>
                  <a:lnTo>
                    <a:pt x="1874" y="1195"/>
                  </a:lnTo>
                  <a:lnTo>
                    <a:pt x="1889" y="1180"/>
                  </a:lnTo>
                  <a:lnTo>
                    <a:pt x="1906" y="1168"/>
                  </a:lnTo>
                  <a:lnTo>
                    <a:pt x="1927" y="1162"/>
                  </a:lnTo>
                  <a:lnTo>
                    <a:pt x="1949" y="1158"/>
                  </a:lnTo>
                  <a:lnTo>
                    <a:pt x="1971" y="1162"/>
                  </a:lnTo>
                  <a:lnTo>
                    <a:pt x="1992" y="1168"/>
                  </a:lnTo>
                  <a:lnTo>
                    <a:pt x="2010" y="1180"/>
                  </a:lnTo>
                  <a:lnTo>
                    <a:pt x="2025" y="1195"/>
                  </a:lnTo>
                  <a:lnTo>
                    <a:pt x="2036" y="1214"/>
                  </a:lnTo>
                  <a:lnTo>
                    <a:pt x="2044" y="1233"/>
                  </a:lnTo>
                  <a:lnTo>
                    <a:pt x="2046" y="1255"/>
                  </a:lnTo>
                  <a:lnTo>
                    <a:pt x="2046" y="2415"/>
                  </a:lnTo>
                  <a:lnTo>
                    <a:pt x="2044" y="2436"/>
                  </a:lnTo>
                  <a:lnTo>
                    <a:pt x="2036" y="2457"/>
                  </a:lnTo>
                  <a:lnTo>
                    <a:pt x="2025" y="2475"/>
                  </a:lnTo>
                  <a:lnTo>
                    <a:pt x="2010" y="2491"/>
                  </a:lnTo>
                  <a:lnTo>
                    <a:pt x="1992" y="2501"/>
                  </a:lnTo>
                  <a:lnTo>
                    <a:pt x="1971" y="2509"/>
                  </a:lnTo>
                  <a:lnTo>
                    <a:pt x="1949" y="2512"/>
                  </a:lnTo>
                  <a:lnTo>
                    <a:pt x="97" y="2512"/>
                  </a:lnTo>
                  <a:lnTo>
                    <a:pt x="74" y="2509"/>
                  </a:lnTo>
                  <a:lnTo>
                    <a:pt x="54" y="2501"/>
                  </a:lnTo>
                  <a:lnTo>
                    <a:pt x="36" y="2491"/>
                  </a:lnTo>
                  <a:lnTo>
                    <a:pt x="21" y="2475"/>
                  </a:lnTo>
                  <a:lnTo>
                    <a:pt x="9" y="2457"/>
                  </a:lnTo>
                  <a:lnTo>
                    <a:pt x="3" y="2436"/>
                  </a:lnTo>
                  <a:lnTo>
                    <a:pt x="0" y="2415"/>
                  </a:lnTo>
                  <a:lnTo>
                    <a:pt x="0" y="870"/>
                  </a:lnTo>
                  <a:lnTo>
                    <a:pt x="3" y="847"/>
                  </a:lnTo>
                  <a:lnTo>
                    <a:pt x="9" y="827"/>
                  </a:lnTo>
                  <a:lnTo>
                    <a:pt x="21" y="809"/>
                  </a:lnTo>
                  <a:lnTo>
                    <a:pt x="36" y="794"/>
                  </a:lnTo>
                  <a:lnTo>
                    <a:pt x="54" y="783"/>
                  </a:lnTo>
                  <a:lnTo>
                    <a:pt x="74" y="775"/>
                  </a:lnTo>
                  <a:lnTo>
                    <a:pt x="97" y="772"/>
                  </a:lnTo>
                  <a:lnTo>
                    <a:pt x="926" y="772"/>
                  </a:lnTo>
                  <a:lnTo>
                    <a:pt x="926" y="195"/>
                  </a:lnTo>
                  <a:lnTo>
                    <a:pt x="194" y="195"/>
                  </a:lnTo>
                  <a:lnTo>
                    <a:pt x="194" y="456"/>
                  </a:lnTo>
                  <a:lnTo>
                    <a:pt x="191" y="479"/>
                  </a:lnTo>
                  <a:lnTo>
                    <a:pt x="184" y="500"/>
                  </a:lnTo>
                  <a:lnTo>
                    <a:pt x="173" y="517"/>
                  </a:lnTo>
                  <a:lnTo>
                    <a:pt x="158" y="532"/>
                  </a:lnTo>
                  <a:lnTo>
                    <a:pt x="139" y="544"/>
                  </a:lnTo>
                  <a:lnTo>
                    <a:pt x="119" y="552"/>
                  </a:lnTo>
                  <a:lnTo>
                    <a:pt x="97" y="554"/>
                  </a:lnTo>
                  <a:lnTo>
                    <a:pt x="74" y="552"/>
                  </a:lnTo>
                  <a:lnTo>
                    <a:pt x="54" y="544"/>
                  </a:lnTo>
                  <a:lnTo>
                    <a:pt x="36" y="532"/>
                  </a:lnTo>
                  <a:lnTo>
                    <a:pt x="21" y="517"/>
                  </a:lnTo>
                  <a:lnTo>
                    <a:pt x="9" y="500"/>
                  </a:lnTo>
                  <a:lnTo>
                    <a:pt x="3" y="479"/>
                  </a:lnTo>
                  <a:lnTo>
                    <a:pt x="0" y="456"/>
                  </a:lnTo>
                  <a:lnTo>
                    <a:pt x="0" y="97"/>
                  </a:lnTo>
                  <a:lnTo>
                    <a:pt x="3" y="76"/>
                  </a:lnTo>
                  <a:lnTo>
                    <a:pt x="9" y="55"/>
                  </a:lnTo>
                  <a:lnTo>
                    <a:pt x="21" y="37"/>
                  </a:lnTo>
                  <a:lnTo>
                    <a:pt x="36" y="21"/>
                  </a:lnTo>
                  <a:lnTo>
                    <a:pt x="54" y="11"/>
                  </a:lnTo>
                  <a:lnTo>
                    <a:pt x="74" y="3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53" name="Freeform 189"/>
          <p:cNvSpPr>
            <a:spLocks noEditPoints="1"/>
          </p:cNvSpPr>
          <p:nvPr/>
        </p:nvSpPr>
        <p:spPr bwMode="auto">
          <a:xfrm>
            <a:off x="5696303" y="4020680"/>
            <a:ext cx="569913" cy="523875"/>
          </a:xfrm>
          <a:custGeom>
            <a:avLst/>
            <a:gdLst>
              <a:gd name="T0" fmla="*/ 1774 w 3590"/>
              <a:gd name="T1" fmla="*/ 1238 h 3297"/>
              <a:gd name="T2" fmla="*/ 1842 w 3590"/>
              <a:gd name="T3" fmla="*/ 1292 h 3297"/>
              <a:gd name="T4" fmla="*/ 2119 w 3590"/>
              <a:gd name="T5" fmla="*/ 3094 h 3297"/>
              <a:gd name="T6" fmla="*/ 2142 w 3590"/>
              <a:gd name="T7" fmla="*/ 1274 h 3297"/>
              <a:gd name="T8" fmla="*/ 2221 w 3590"/>
              <a:gd name="T9" fmla="*/ 1235 h 3297"/>
              <a:gd name="T10" fmla="*/ 125 w 3590"/>
              <a:gd name="T11" fmla="*/ 4 h 3297"/>
              <a:gd name="T12" fmla="*/ 194 w 3590"/>
              <a:gd name="T13" fmla="*/ 57 h 3297"/>
              <a:gd name="T14" fmla="*/ 631 w 3590"/>
              <a:gd name="T15" fmla="*/ 3094 h 3297"/>
              <a:gd name="T16" fmla="*/ 442 w 3590"/>
              <a:gd name="T17" fmla="*/ 2648 h 3297"/>
              <a:gd name="T18" fmla="*/ 386 w 3590"/>
              <a:gd name="T19" fmla="*/ 2583 h 3297"/>
              <a:gd name="T20" fmla="*/ 399 w 3590"/>
              <a:gd name="T21" fmla="*/ 2499 h 3297"/>
              <a:gd name="T22" fmla="*/ 929 w 3590"/>
              <a:gd name="T23" fmla="*/ 1746 h 3297"/>
              <a:gd name="T24" fmla="*/ 1006 w 3590"/>
              <a:gd name="T25" fmla="*/ 1746 h 3297"/>
              <a:gd name="T26" fmla="*/ 1278 w 3590"/>
              <a:gd name="T27" fmla="*/ 2117 h 3297"/>
              <a:gd name="T28" fmla="*/ 1290 w 3590"/>
              <a:gd name="T29" fmla="*/ 2204 h 3297"/>
              <a:gd name="T30" fmla="*/ 1229 w 3590"/>
              <a:gd name="T31" fmla="*/ 2269 h 3297"/>
              <a:gd name="T32" fmla="*/ 1142 w 3590"/>
              <a:gd name="T33" fmla="*/ 2261 h 3297"/>
              <a:gd name="T34" fmla="*/ 676 w 3590"/>
              <a:gd name="T35" fmla="*/ 2454 h 3297"/>
              <a:gd name="T36" fmla="*/ 796 w 3590"/>
              <a:gd name="T37" fmla="*/ 2477 h 3297"/>
              <a:gd name="T38" fmla="*/ 834 w 3590"/>
              <a:gd name="T39" fmla="*/ 2556 h 3297"/>
              <a:gd name="T40" fmla="*/ 1104 w 3590"/>
              <a:gd name="T41" fmla="*/ 2532 h 3297"/>
              <a:gd name="T42" fmla="*/ 1159 w 3590"/>
              <a:gd name="T43" fmla="*/ 2465 h 3297"/>
              <a:gd name="T44" fmla="*/ 1475 w 3590"/>
              <a:gd name="T45" fmla="*/ 2456 h 3297"/>
              <a:gd name="T46" fmla="*/ 1543 w 3590"/>
              <a:gd name="T47" fmla="*/ 2511 h 3297"/>
              <a:gd name="T48" fmla="*/ 1543 w 3590"/>
              <a:gd name="T49" fmla="*/ 2601 h 3297"/>
              <a:gd name="T50" fmla="*/ 1475 w 3590"/>
              <a:gd name="T51" fmla="*/ 2655 h 3297"/>
              <a:gd name="T52" fmla="*/ 1649 w 3590"/>
              <a:gd name="T53" fmla="*/ 3094 h 3297"/>
              <a:gd name="T54" fmla="*/ 1460 w 3590"/>
              <a:gd name="T55" fmla="*/ 1429 h 3297"/>
              <a:gd name="T56" fmla="*/ 1404 w 3590"/>
              <a:gd name="T57" fmla="*/ 1364 h 3297"/>
              <a:gd name="T58" fmla="*/ 1418 w 3590"/>
              <a:gd name="T59" fmla="*/ 1280 h 3297"/>
              <a:gd name="T60" fmla="*/ 1947 w 3590"/>
              <a:gd name="T61" fmla="*/ 526 h 3297"/>
              <a:gd name="T62" fmla="*/ 2025 w 3590"/>
              <a:gd name="T63" fmla="*/ 526 h 3297"/>
              <a:gd name="T64" fmla="*/ 2554 w 3590"/>
              <a:gd name="T65" fmla="*/ 1280 h 3297"/>
              <a:gd name="T66" fmla="*/ 2567 w 3590"/>
              <a:gd name="T67" fmla="*/ 1364 h 3297"/>
              <a:gd name="T68" fmla="*/ 2513 w 3590"/>
              <a:gd name="T69" fmla="*/ 1429 h 3297"/>
              <a:gd name="T70" fmla="*/ 2323 w 3590"/>
              <a:gd name="T71" fmla="*/ 3094 h 3297"/>
              <a:gd name="T72" fmla="*/ 2499 w 3590"/>
              <a:gd name="T73" fmla="*/ 2350 h 3297"/>
              <a:gd name="T74" fmla="*/ 2430 w 3590"/>
              <a:gd name="T75" fmla="*/ 2299 h 3297"/>
              <a:gd name="T76" fmla="*/ 2426 w 3590"/>
              <a:gd name="T77" fmla="*/ 2213 h 3297"/>
              <a:gd name="T78" fmla="*/ 2948 w 3590"/>
              <a:gd name="T79" fmla="*/ 1450 h 3297"/>
              <a:gd name="T80" fmla="*/ 3024 w 3590"/>
              <a:gd name="T81" fmla="*/ 1435 h 3297"/>
              <a:gd name="T82" fmla="*/ 3088 w 3590"/>
              <a:gd name="T83" fmla="*/ 1478 h 3297"/>
              <a:gd name="T84" fmla="*/ 3590 w 3590"/>
              <a:gd name="T85" fmla="*/ 2257 h 3297"/>
              <a:gd name="T86" fmla="*/ 3550 w 3590"/>
              <a:gd name="T87" fmla="*/ 2332 h 3297"/>
              <a:gd name="T88" fmla="*/ 3342 w 3590"/>
              <a:gd name="T89" fmla="*/ 2352 h 3297"/>
              <a:gd name="T90" fmla="*/ 3319 w 3590"/>
              <a:gd name="T91" fmla="*/ 2860 h 3297"/>
              <a:gd name="T92" fmla="*/ 3240 w 3590"/>
              <a:gd name="T93" fmla="*/ 2898 h 3297"/>
              <a:gd name="T94" fmla="*/ 3160 w 3590"/>
              <a:gd name="T95" fmla="*/ 2860 h 3297"/>
              <a:gd name="T96" fmla="*/ 3137 w 3590"/>
              <a:gd name="T97" fmla="*/ 2251 h 3297"/>
              <a:gd name="T98" fmla="*/ 3176 w 3590"/>
              <a:gd name="T99" fmla="*/ 2172 h 3297"/>
              <a:gd name="T100" fmla="*/ 3296 w 3590"/>
              <a:gd name="T101" fmla="*/ 2149 h 3297"/>
              <a:gd name="T102" fmla="*/ 2793 w 3590"/>
              <a:gd name="T103" fmla="*/ 2151 h 3297"/>
              <a:gd name="T104" fmla="*/ 2861 w 3590"/>
              <a:gd name="T105" fmla="*/ 2206 h 3297"/>
              <a:gd name="T106" fmla="*/ 3240 w 3590"/>
              <a:gd name="T107" fmla="*/ 3094 h 3297"/>
              <a:gd name="T108" fmla="*/ 3319 w 3590"/>
              <a:gd name="T109" fmla="*/ 3132 h 3297"/>
              <a:gd name="T110" fmla="*/ 3339 w 3590"/>
              <a:gd name="T111" fmla="*/ 3219 h 3297"/>
              <a:gd name="T112" fmla="*/ 3284 w 3590"/>
              <a:gd name="T113" fmla="*/ 3287 h 3297"/>
              <a:gd name="T114" fmla="*/ 78 w 3590"/>
              <a:gd name="T115" fmla="*/ 3295 h 3297"/>
              <a:gd name="T116" fmla="*/ 11 w 3590"/>
              <a:gd name="T117" fmla="*/ 3241 h 3297"/>
              <a:gd name="T118" fmla="*/ 2 w 3590"/>
              <a:gd name="T119" fmla="*/ 78 h 3297"/>
              <a:gd name="T120" fmla="*/ 57 w 3590"/>
              <a:gd name="T121" fmla="*/ 11 h 3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90" h="3297">
                <a:moveTo>
                  <a:pt x="1986" y="802"/>
                </a:moveTo>
                <a:lnTo>
                  <a:pt x="1694" y="1235"/>
                </a:lnTo>
                <a:lnTo>
                  <a:pt x="1750" y="1235"/>
                </a:lnTo>
                <a:lnTo>
                  <a:pt x="1774" y="1238"/>
                </a:lnTo>
                <a:lnTo>
                  <a:pt x="1796" y="1246"/>
                </a:lnTo>
                <a:lnTo>
                  <a:pt x="1815" y="1258"/>
                </a:lnTo>
                <a:lnTo>
                  <a:pt x="1830" y="1274"/>
                </a:lnTo>
                <a:lnTo>
                  <a:pt x="1842" y="1292"/>
                </a:lnTo>
                <a:lnTo>
                  <a:pt x="1850" y="1314"/>
                </a:lnTo>
                <a:lnTo>
                  <a:pt x="1853" y="1337"/>
                </a:lnTo>
                <a:lnTo>
                  <a:pt x="1853" y="3094"/>
                </a:lnTo>
                <a:lnTo>
                  <a:pt x="2119" y="3094"/>
                </a:lnTo>
                <a:lnTo>
                  <a:pt x="2119" y="1337"/>
                </a:lnTo>
                <a:lnTo>
                  <a:pt x="2122" y="1314"/>
                </a:lnTo>
                <a:lnTo>
                  <a:pt x="2130" y="1292"/>
                </a:lnTo>
                <a:lnTo>
                  <a:pt x="2142" y="1274"/>
                </a:lnTo>
                <a:lnTo>
                  <a:pt x="2157" y="1258"/>
                </a:lnTo>
                <a:lnTo>
                  <a:pt x="2177" y="1246"/>
                </a:lnTo>
                <a:lnTo>
                  <a:pt x="2198" y="1238"/>
                </a:lnTo>
                <a:lnTo>
                  <a:pt x="2221" y="1235"/>
                </a:lnTo>
                <a:lnTo>
                  <a:pt x="2278" y="1235"/>
                </a:lnTo>
                <a:lnTo>
                  <a:pt x="1986" y="802"/>
                </a:lnTo>
                <a:close/>
                <a:moveTo>
                  <a:pt x="102" y="0"/>
                </a:moveTo>
                <a:lnTo>
                  <a:pt x="125" y="4"/>
                </a:lnTo>
                <a:lnTo>
                  <a:pt x="147" y="11"/>
                </a:lnTo>
                <a:lnTo>
                  <a:pt x="165" y="23"/>
                </a:lnTo>
                <a:lnTo>
                  <a:pt x="182" y="38"/>
                </a:lnTo>
                <a:lnTo>
                  <a:pt x="194" y="57"/>
                </a:lnTo>
                <a:lnTo>
                  <a:pt x="201" y="78"/>
                </a:lnTo>
                <a:lnTo>
                  <a:pt x="203" y="102"/>
                </a:lnTo>
                <a:lnTo>
                  <a:pt x="203" y="3094"/>
                </a:lnTo>
                <a:lnTo>
                  <a:pt x="631" y="3094"/>
                </a:lnTo>
                <a:lnTo>
                  <a:pt x="631" y="2657"/>
                </a:lnTo>
                <a:lnTo>
                  <a:pt x="484" y="2657"/>
                </a:lnTo>
                <a:lnTo>
                  <a:pt x="462" y="2655"/>
                </a:lnTo>
                <a:lnTo>
                  <a:pt x="442" y="2648"/>
                </a:lnTo>
                <a:lnTo>
                  <a:pt x="422" y="2636"/>
                </a:lnTo>
                <a:lnTo>
                  <a:pt x="407" y="2621"/>
                </a:lnTo>
                <a:lnTo>
                  <a:pt x="394" y="2604"/>
                </a:lnTo>
                <a:lnTo>
                  <a:pt x="386" y="2583"/>
                </a:lnTo>
                <a:lnTo>
                  <a:pt x="382" y="2561"/>
                </a:lnTo>
                <a:lnTo>
                  <a:pt x="383" y="2540"/>
                </a:lnTo>
                <a:lnTo>
                  <a:pt x="389" y="2518"/>
                </a:lnTo>
                <a:lnTo>
                  <a:pt x="399" y="2499"/>
                </a:lnTo>
                <a:lnTo>
                  <a:pt x="883" y="1783"/>
                </a:lnTo>
                <a:lnTo>
                  <a:pt x="896" y="1767"/>
                </a:lnTo>
                <a:lnTo>
                  <a:pt x="912" y="1754"/>
                </a:lnTo>
                <a:lnTo>
                  <a:pt x="929" y="1746"/>
                </a:lnTo>
                <a:lnTo>
                  <a:pt x="948" y="1740"/>
                </a:lnTo>
                <a:lnTo>
                  <a:pt x="967" y="1738"/>
                </a:lnTo>
                <a:lnTo>
                  <a:pt x="988" y="1740"/>
                </a:lnTo>
                <a:lnTo>
                  <a:pt x="1006" y="1746"/>
                </a:lnTo>
                <a:lnTo>
                  <a:pt x="1024" y="1754"/>
                </a:lnTo>
                <a:lnTo>
                  <a:pt x="1039" y="1767"/>
                </a:lnTo>
                <a:lnTo>
                  <a:pt x="1052" y="1783"/>
                </a:lnTo>
                <a:lnTo>
                  <a:pt x="1278" y="2117"/>
                </a:lnTo>
                <a:lnTo>
                  <a:pt x="1288" y="2137"/>
                </a:lnTo>
                <a:lnTo>
                  <a:pt x="1295" y="2160"/>
                </a:lnTo>
                <a:lnTo>
                  <a:pt x="1295" y="2182"/>
                </a:lnTo>
                <a:lnTo>
                  <a:pt x="1290" y="2204"/>
                </a:lnTo>
                <a:lnTo>
                  <a:pt x="1282" y="2224"/>
                </a:lnTo>
                <a:lnTo>
                  <a:pt x="1268" y="2243"/>
                </a:lnTo>
                <a:lnTo>
                  <a:pt x="1250" y="2258"/>
                </a:lnTo>
                <a:lnTo>
                  <a:pt x="1229" y="2269"/>
                </a:lnTo>
                <a:lnTo>
                  <a:pt x="1208" y="2274"/>
                </a:lnTo>
                <a:lnTo>
                  <a:pt x="1185" y="2275"/>
                </a:lnTo>
                <a:lnTo>
                  <a:pt x="1163" y="2271"/>
                </a:lnTo>
                <a:lnTo>
                  <a:pt x="1142" y="2261"/>
                </a:lnTo>
                <a:lnTo>
                  <a:pt x="1124" y="2248"/>
                </a:lnTo>
                <a:lnTo>
                  <a:pt x="1109" y="2231"/>
                </a:lnTo>
                <a:lnTo>
                  <a:pt x="967" y="2021"/>
                </a:lnTo>
                <a:lnTo>
                  <a:pt x="676" y="2454"/>
                </a:lnTo>
                <a:lnTo>
                  <a:pt x="732" y="2454"/>
                </a:lnTo>
                <a:lnTo>
                  <a:pt x="756" y="2456"/>
                </a:lnTo>
                <a:lnTo>
                  <a:pt x="777" y="2465"/>
                </a:lnTo>
                <a:lnTo>
                  <a:pt x="796" y="2477"/>
                </a:lnTo>
                <a:lnTo>
                  <a:pt x="812" y="2492"/>
                </a:lnTo>
                <a:lnTo>
                  <a:pt x="824" y="2511"/>
                </a:lnTo>
                <a:lnTo>
                  <a:pt x="831" y="2532"/>
                </a:lnTo>
                <a:lnTo>
                  <a:pt x="834" y="2556"/>
                </a:lnTo>
                <a:lnTo>
                  <a:pt x="834" y="3094"/>
                </a:lnTo>
                <a:lnTo>
                  <a:pt x="1101" y="3094"/>
                </a:lnTo>
                <a:lnTo>
                  <a:pt x="1101" y="2556"/>
                </a:lnTo>
                <a:lnTo>
                  <a:pt x="1104" y="2532"/>
                </a:lnTo>
                <a:lnTo>
                  <a:pt x="1112" y="2511"/>
                </a:lnTo>
                <a:lnTo>
                  <a:pt x="1124" y="2492"/>
                </a:lnTo>
                <a:lnTo>
                  <a:pt x="1139" y="2477"/>
                </a:lnTo>
                <a:lnTo>
                  <a:pt x="1159" y="2465"/>
                </a:lnTo>
                <a:lnTo>
                  <a:pt x="1179" y="2456"/>
                </a:lnTo>
                <a:lnTo>
                  <a:pt x="1203" y="2454"/>
                </a:lnTo>
                <a:lnTo>
                  <a:pt x="1451" y="2454"/>
                </a:lnTo>
                <a:lnTo>
                  <a:pt x="1475" y="2456"/>
                </a:lnTo>
                <a:lnTo>
                  <a:pt x="1496" y="2465"/>
                </a:lnTo>
                <a:lnTo>
                  <a:pt x="1515" y="2477"/>
                </a:lnTo>
                <a:lnTo>
                  <a:pt x="1531" y="2492"/>
                </a:lnTo>
                <a:lnTo>
                  <a:pt x="1543" y="2511"/>
                </a:lnTo>
                <a:lnTo>
                  <a:pt x="1550" y="2532"/>
                </a:lnTo>
                <a:lnTo>
                  <a:pt x="1553" y="2556"/>
                </a:lnTo>
                <a:lnTo>
                  <a:pt x="1550" y="2579"/>
                </a:lnTo>
                <a:lnTo>
                  <a:pt x="1543" y="2601"/>
                </a:lnTo>
                <a:lnTo>
                  <a:pt x="1531" y="2619"/>
                </a:lnTo>
                <a:lnTo>
                  <a:pt x="1515" y="2635"/>
                </a:lnTo>
                <a:lnTo>
                  <a:pt x="1496" y="2647"/>
                </a:lnTo>
                <a:lnTo>
                  <a:pt x="1475" y="2655"/>
                </a:lnTo>
                <a:lnTo>
                  <a:pt x="1451" y="2657"/>
                </a:lnTo>
                <a:lnTo>
                  <a:pt x="1304" y="2657"/>
                </a:lnTo>
                <a:lnTo>
                  <a:pt x="1304" y="3094"/>
                </a:lnTo>
                <a:lnTo>
                  <a:pt x="1649" y="3094"/>
                </a:lnTo>
                <a:lnTo>
                  <a:pt x="1649" y="1439"/>
                </a:lnTo>
                <a:lnTo>
                  <a:pt x="1502" y="1439"/>
                </a:lnTo>
                <a:lnTo>
                  <a:pt x="1481" y="1435"/>
                </a:lnTo>
                <a:lnTo>
                  <a:pt x="1460" y="1429"/>
                </a:lnTo>
                <a:lnTo>
                  <a:pt x="1441" y="1418"/>
                </a:lnTo>
                <a:lnTo>
                  <a:pt x="1425" y="1403"/>
                </a:lnTo>
                <a:lnTo>
                  <a:pt x="1412" y="1384"/>
                </a:lnTo>
                <a:lnTo>
                  <a:pt x="1404" y="1364"/>
                </a:lnTo>
                <a:lnTo>
                  <a:pt x="1401" y="1342"/>
                </a:lnTo>
                <a:lnTo>
                  <a:pt x="1402" y="1320"/>
                </a:lnTo>
                <a:lnTo>
                  <a:pt x="1408" y="1300"/>
                </a:lnTo>
                <a:lnTo>
                  <a:pt x="1418" y="1280"/>
                </a:lnTo>
                <a:lnTo>
                  <a:pt x="1902" y="564"/>
                </a:lnTo>
                <a:lnTo>
                  <a:pt x="1915" y="548"/>
                </a:lnTo>
                <a:lnTo>
                  <a:pt x="1930" y="536"/>
                </a:lnTo>
                <a:lnTo>
                  <a:pt x="1947" y="526"/>
                </a:lnTo>
                <a:lnTo>
                  <a:pt x="1966" y="521"/>
                </a:lnTo>
                <a:lnTo>
                  <a:pt x="1986" y="519"/>
                </a:lnTo>
                <a:lnTo>
                  <a:pt x="2006" y="521"/>
                </a:lnTo>
                <a:lnTo>
                  <a:pt x="2025" y="526"/>
                </a:lnTo>
                <a:lnTo>
                  <a:pt x="2042" y="536"/>
                </a:lnTo>
                <a:lnTo>
                  <a:pt x="2058" y="548"/>
                </a:lnTo>
                <a:lnTo>
                  <a:pt x="2070" y="564"/>
                </a:lnTo>
                <a:lnTo>
                  <a:pt x="2554" y="1280"/>
                </a:lnTo>
                <a:lnTo>
                  <a:pt x="2564" y="1300"/>
                </a:lnTo>
                <a:lnTo>
                  <a:pt x="2571" y="1320"/>
                </a:lnTo>
                <a:lnTo>
                  <a:pt x="2572" y="1342"/>
                </a:lnTo>
                <a:lnTo>
                  <a:pt x="2567" y="1364"/>
                </a:lnTo>
                <a:lnTo>
                  <a:pt x="2560" y="1384"/>
                </a:lnTo>
                <a:lnTo>
                  <a:pt x="2547" y="1403"/>
                </a:lnTo>
                <a:lnTo>
                  <a:pt x="2531" y="1418"/>
                </a:lnTo>
                <a:lnTo>
                  <a:pt x="2513" y="1429"/>
                </a:lnTo>
                <a:lnTo>
                  <a:pt x="2492" y="1435"/>
                </a:lnTo>
                <a:lnTo>
                  <a:pt x="2469" y="1439"/>
                </a:lnTo>
                <a:lnTo>
                  <a:pt x="2323" y="1439"/>
                </a:lnTo>
                <a:lnTo>
                  <a:pt x="2323" y="3094"/>
                </a:lnTo>
                <a:lnTo>
                  <a:pt x="2667" y="3094"/>
                </a:lnTo>
                <a:lnTo>
                  <a:pt x="2667" y="2352"/>
                </a:lnTo>
                <a:lnTo>
                  <a:pt x="2521" y="2352"/>
                </a:lnTo>
                <a:lnTo>
                  <a:pt x="2499" y="2350"/>
                </a:lnTo>
                <a:lnTo>
                  <a:pt x="2478" y="2343"/>
                </a:lnTo>
                <a:lnTo>
                  <a:pt x="2460" y="2332"/>
                </a:lnTo>
                <a:lnTo>
                  <a:pt x="2443" y="2316"/>
                </a:lnTo>
                <a:lnTo>
                  <a:pt x="2430" y="2299"/>
                </a:lnTo>
                <a:lnTo>
                  <a:pt x="2423" y="2278"/>
                </a:lnTo>
                <a:lnTo>
                  <a:pt x="2419" y="2257"/>
                </a:lnTo>
                <a:lnTo>
                  <a:pt x="2421" y="2235"/>
                </a:lnTo>
                <a:lnTo>
                  <a:pt x="2426" y="2213"/>
                </a:lnTo>
                <a:lnTo>
                  <a:pt x="2436" y="2194"/>
                </a:lnTo>
                <a:lnTo>
                  <a:pt x="2920" y="1478"/>
                </a:lnTo>
                <a:lnTo>
                  <a:pt x="2933" y="1463"/>
                </a:lnTo>
                <a:lnTo>
                  <a:pt x="2948" y="1450"/>
                </a:lnTo>
                <a:lnTo>
                  <a:pt x="2966" y="1441"/>
                </a:lnTo>
                <a:lnTo>
                  <a:pt x="2984" y="1435"/>
                </a:lnTo>
                <a:lnTo>
                  <a:pt x="3005" y="1433"/>
                </a:lnTo>
                <a:lnTo>
                  <a:pt x="3024" y="1435"/>
                </a:lnTo>
                <a:lnTo>
                  <a:pt x="3044" y="1441"/>
                </a:lnTo>
                <a:lnTo>
                  <a:pt x="3061" y="1450"/>
                </a:lnTo>
                <a:lnTo>
                  <a:pt x="3077" y="1463"/>
                </a:lnTo>
                <a:lnTo>
                  <a:pt x="3088" y="1478"/>
                </a:lnTo>
                <a:lnTo>
                  <a:pt x="3573" y="2194"/>
                </a:lnTo>
                <a:lnTo>
                  <a:pt x="3583" y="2213"/>
                </a:lnTo>
                <a:lnTo>
                  <a:pt x="3589" y="2235"/>
                </a:lnTo>
                <a:lnTo>
                  <a:pt x="3590" y="2257"/>
                </a:lnTo>
                <a:lnTo>
                  <a:pt x="3587" y="2278"/>
                </a:lnTo>
                <a:lnTo>
                  <a:pt x="3578" y="2299"/>
                </a:lnTo>
                <a:lnTo>
                  <a:pt x="3566" y="2316"/>
                </a:lnTo>
                <a:lnTo>
                  <a:pt x="3550" y="2332"/>
                </a:lnTo>
                <a:lnTo>
                  <a:pt x="3531" y="2343"/>
                </a:lnTo>
                <a:lnTo>
                  <a:pt x="3511" y="2350"/>
                </a:lnTo>
                <a:lnTo>
                  <a:pt x="3488" y="2352"/>
                </a:lnTo>
                <a:lnTo>
                  <a:pt x="3342" y="2352"/>
                </a:lnTo>
                <a:lnTo>
                  <a:pt x="3342" y="2796"/>
                </a:lnTo>
                <a:lnTo>
                  <a:pt x="3339" y="2820"/>
                </a:lnTo>
                <a:lnTo>
                  <a:pt x="3331" y="2841"/>
                </a:lnTo>
                <a:lnTo>
                  <a:pt x="3319" y="2860"/>
                </a:lnTo>
                <a:lnTo>
                  <a:pt x="3304" y="2875"/>
                </a:lnTo>
                <a:lnTo>
                  <a:pt x="3284" y="2887"/>
                </a:lnTo>
                <a:lnTo>
                  <a:pt x="3263" y="2896"/>
                </a:lnTo>
                <a:lnTo>
                  <a:pt x="3240" y="2898"/>
                </a:lnTo>
                <a:lnTo>
                  <a:pt x="3217" y="2896"/>
                </a:lnTo>
                <a:lnTo>
                  <a:pt x="3195" y="2887"/>
                </a:lnTo>
                <a:lnTo>
                  <a:pt x="3176" y="2875"/>
                </a:lnTo>
                <a:lnTo>
                  <a:pt x="3160" y="2860"/>
                </a:lnTo>
                <a:lnTo>
                  <a:pt x="3148" y="2841"/>
                </a:lnTo>
                <a:lnTo>
                  <a:pt x="3141" y="2820"/>
                </a:lnTo>
                <a:lnTo>
                  <a:pt x="3137" y="2796"/>
                </a:lnTo>
                <a:lnTo>
                  <a:pt x="3137" y="2251"/>
                </a:lnTo>
                <a:lnTo>
                  <a:pt x="3141" y="2227"/>
                </a:lnTo>
                <a:lnTo>
                  <a:pt x="3148" y="2206"/>
                </a:lnTo>
                <a:lnTo>
                  <a:pt x="3160" y="2187"/>
                </a:lnTo>
                <a:lnTo>
                  <a:pt x="3176" y="2172"/>
                </a:lnTo>
                <a:lnTo>
                  <a:pt x="3195" y="2159"/>
                </a:lnTo>
                <a:lnTo>
                  <a:pt x="3217" y="2151"/>
                </a:lnTo>
                <a:lnTo>
                  <a:pt x="3240" y="2149"/>
                </a:lnTo>
                <a:lnTo>
                  <a:pt x="3296" y="2149"/>
                </a:lnTo>
                <a:lnTo>
                  <a:pt x="3005" y="1716"/>
                </a:lnTo>
                <a:lnTo>
                  <a:pt x="2712" y="2149"/>
                </a:lnTo>
                <a:lnTo>
                  <a:pt x="2770" y="2149"/>
                </a:lnTo>
                <a:lnTo>
                  <a:pt x="2793" y="2151"/>
                </a:lnTo>
                <a:lnTo>
                  <a:pt x="2814" y="2159"/>
                </a:lnTo>
                <a:lnTo>
                  <a:pt x="2833" y="2172"/>
                </a:lnTo>
                <a:lnTo>
                  <a:pt x="2849" y="2187"/>
                </a:lnTo>
                <a:lnTo>
                  <a:pt x="2861" y="2206"/>
                </a:lnTo>
                <a:lnTo>
                  <a:pt x="2869" y="2227"/>
                </a:lnTo>
                <a:lnTo>
                  <a:pt x="2871" y="2251"/>
                </a:lnTo>
                <a:lnTo>
                  <a:pt x="2871" y="3094"/>
                </a:lnTo>
                <a:lnTo>
                  <a:pt x="3240" y="3094"/>
                </a:lnTo>
                <a:lnTo>
                  <a:pt x="3263" y="3096"/>
                </a:lnTo>
                <a:lnTo>
                  <a:pt x="3284" y="3104"/>
                </a:lnTo>
                <a:lnTo>
                  <a:pt x="3304" y="3116"/>
                </a:lnTo>
                <a:lnTo>
                  <a:pt x="3319" y="3132"/>
                </a:lnTo>
                <a:lnTo>
                  <a:pt x="3331" y="3151"/>
                </a:lnTo>
                <a:lnTo>
                  <a:pt x="3339" y="3172"/>
                </a:lnTo>
                <a:lnTo>
                  <a:pt x="3342" y="3195"/>
                </a:lnTo>
                <a:lnTo>
                  <a:pt x="3339" y="3219"/>
                </a:lnTo>
                <a:lnTo>
                  <a:pt x="3331" y="3241"/>
                </a:lnTo>
                <a:lnTo>
                  <a:pt x="3319" y="3259"/>
                </a:lnTo>
                <a:lnTo>
                  <a:pt x="3304" y="3275"/>
                </a:lnTo>
                <a:lnTo>
                  <a:pt x="3284" y="3287"/>
                </a:lnTo>
                <a:lnTo>
                  <a:pt x="3263" y="3295"/>
                </a:lnTo>
                <a:lnTo>
                  <a:pt x="3240" y="3297"/>
                </a:lnTo>
                <a:lnTo>
                  <a:pt x="102" y="3297"/>
                </a:lnTo>
                <a:lnTo>
                  <a:pt x="78" y="3295"/>
                </a:lnTo>
                <a:lnTo>
                  <a:pt x="57" y="3287"/>
                </a:lnTo>
                <a:lnTo>
                  <a:pt x="38" y="3275"/>
                </a:lnTo>
                <a:lnTo>
                  <a:pt x="23" y="3259"/>
                </a:lnTo>
                <a:lnTo>
                  <a:pt x="11" y="3241"/>
                </a:lnTo>
                <a:lnTo>
                  <a:pt x="2" y="3219"/>
                </a:lnTo>
                <a:lnTo>
                  <a:pt x="0" y="3195"/>
                </a:lnTo>
                <a:lnTo>
                  <a:pt x="0" y="102"/>
                </a:lnTo>
                <a:lnTo>
                  <a:pt x="2" y="78"/>
                </a:lnTo>
                <a:lnTo>
                  <a:pt x="11" y="57"/>
                </a:lnTo>
                <a:lnTo>
                  <a:pt x="23" y="38"/>
                </a:lnTo>
                <a:lnTo>
                  <a:pt x="38" y="23"/>
                </a:lnTo>
                <a:lnTo>
                  <a:pt x="57" y="11"/>
                </a:lnTo>
                <a:lnTo>
                  <a:pt x="78" y="4"/>
                </a:lnTo>
                <a:lnTo>
                  <a:pt x="10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54" name="Group 254"/>
          <p:cNvGrpSpPr/>
          <p:nvPr/>
        </p:nvGrpSpPr>
        <p:grpSpPr>
          <a:xfrm>
            <a:off x="4879871" y="3998455"/>
            <a:ext cx="331788" cy="568325"/>
            <a:chOff x="1714500" y="4999038"/>
            <a:chExt cx="331788" cy="568325"/>
          </a:xfrm>
          <a:solidFill>
            <a:srgbClr val="000000"/>
          </a:solidFill>
        </p:grpSpPr>
        <p:sp>
          <p:nvSpPr>
            <p:cNvPr id="1055" name="Freeform 195"/>
            <p:cNvSpPr>
              <a:spLocks/>
            </p:cNvSpPr>
            <p:nvPr/>
          </p:nvSpPr>
          <p:spPr bwMode="auto">
            <a:xfrm>
              <a:off x="1800225" y="5057776"/>
              <a:ext cx="187325" cy="214313"/>
            </a:xfrm>
            <a:custGeom>
              <a:avLst/>
              <a:gdLst>
                <a:gd name="T0" fmla="*/ 563 w 1179"/>
                <a:gd name="T1" fmla="*/ 2 h 1349"/>
                <a:gd name="T2" fmla="*/ 677 w 1179"/>
                <a:gd name="T3" fmla="*/ 22 h 1349"/>
                <a:gd name="T4" fmla="*/ 786 w 1179"/>
                <a:gd name="T5" fmla="*/ 61 h 1349"/>
                <a:gd name="T6" fmla="*/ 888 w 1179"/>
                <a:gd name="T7" fmla="*/ 120 h 1349"/>
                <a:gd name="T8" fmla="*/ 982 w 1179"/>
                <a:gd name="T9" fmla="*/ 198 h 1349"/>
                <a:gd name="T10" fmla="*/ 1058 w 1179"/>
                <a:gd name="T11" fmla="*/ 289 h 1349"/>
                <a:gd name="T12" fmla="*/ 1116 w 1179"/>
                <a:gd name="T13" fmla="*/ 390 h 1349"/>
                <a:gd name="T14" fmla="*/ 1156 w 1179"/>
                <a:gd name="T15" fmla="*/ 499 h 1349"/>
                <a:gd name="T16" fmla="*/ 1176 w 1179"/>
                <a:gd name="T17" fmla="*/ 615 h 1349"/>
                <a:gd name="T18" fmla="*/ 1176 w 1179"/>
                <a:gd name="T19" fmla="*/ 735 h 1349"/>
                <a:gd name="T20" fmla="*/ 1156 w 1179"/>
                <a:gd name="T21" fmla="*/ 851 h 1349"/>
                <a:gd name="T22" fmla="*/ 1116 w 1179"/>
                <a:gd name="T23" fmla="*/ 960 h 1349"/>
                <a:gd name="T24" fmla="*/ 1058 w 1179"/>
                <a:gd name="T25" fmla="*/ 1061 h 1349"/>
                <a:gd name="T26" fmla="*/ 982 w 1179"/>
                <a:gd name="T27" fmla="*/ 1152 h 1349"/>
                <a:gd name="T28" fmla="*/ 888 w 1179"/>
                <a:gd name="T29" fmla="*/ 1229 h 1349"/>
                <a:gd name="T30" fmla="*/ 786 w 1179"/>
                <a:gd name="T31" fmla="*/ 1288 h 1349"/>
                <a:gd name="T32" fmla="*/ 677 w 1179"/>
                <a:gd name="T33" fmla="*/ 1327 h 1349"/>
                <a:gd name="T34" fmla="*/ 563 w 1179"/>
                <a:gd name="T35" fmla="*/ 1347 h 1349"/>
                <a:gd name="T36" fmla="*/ 448 w 1179"/>
                <a:gd name="T37" fmla="*/ 1347 h 1349"/>
                <a:gd name="T38" fmla="*/ 335 w 1179"/>
                <a:gd name="T39" fmla="*/ 1327 h 1349"/>
                <a:gd name="T40" fmla="*/ 225 w 1179"/>
                <a:gd name="T41" fmla="*/ 1288 h 1349"/>
                <a:gd name="T42" fmla="*/ 123 w 1179"/>
                <a:gd name="T43" fmla="*/ 1229 h 1349"/>
                <a:gd name="T44" fmla="*/ 29 w 1179"/>
                <a:gd name="T45" fmla="*/ 1152 h 1349"/>
                <a:gd name="T46" fmla="*/ 6 w 1179"/>
                <a:gd name="T47" fmla="*/ 1113 h 1349"/>
                <a:gd name="T48" fmla="*/ 0 w 1179"/>
                <a:gd name="T49" fmla="*/ 1069 h 1349"/>
                <a:gd name="T50" fmla="*/ 15 w 1179"/>
                <a:gd name="T51" fmla="*/ 1027 h 1349"/>
                <a:gd name="T52" fmla="*/ 48 w 1179"/>
                <a:gd name="T53" fmla="*/ 994 h 1349"/>
                <a:gd name="T54" fmla="*/ 90 w 1179"/>
                <a:gd name="T55" fmla="*/ 979 h 1349"/>
                <a:gd name="T56" fmla="*/ 134 w 1179"/>
                <a:gd name="T57" fmla="*/ 984 h 1349"/>
                <a:gd name="T58" fmla="*/ 172 w 1179"/>
                <a:gd name="T59" fmla="*/ 1008 h 1349"/>
                <a:gd name="T60" fmla="*/ 256 w 1179"/>
                <a:gd name="T61" fmla="*/ 1074 h 1349"/>
                <a:gd name="T62" fmla="*/ 350 w 1179"/>
                <a:gd name="T63" fmla="*/ 1120 h 1349"/>
                <a:gd name="T64" fmla="*/ 453 w 1179"/>
                <a:gd name="T65" fmla="*/ 1144 h 1349"/>
                <a:gd name="T66" fmla="*/ 559 w 1179"/>
                <a:gd name="T67" fmla="*/ 1144 h 1349"/>
                <a:gd name="T68" fmla="*/ 662 w 1179"/>
                <a:gd name="T69" fmla="*/ 1120 h 1349"/>
                <a:gd name="T70" fmla="*/ 756 w 1179"/>
                <a:gd name="T71" fmla="*/ 1074 h 1349"/>
                <a:gd name="T72" fmla="*/ 838 w 1179"/>
                <a:gd name="T73" fmla="*/ 1008 h 1349"/>
                <a:gd name="T74" fmla="*/ 904 w 1179"/>
                <a:gd name="T75" fmla="*/ 926 h 1349"/>
                <a:gd name="T76" fmla="*/ 950 w 1179"/>
                <a:gd name="T77" fmla="*/ 831 h 1349"/>
                <a:gd name="T78" fmla="*/ 973 w 1179"/>
                <a:gd name="T79" fmla="*/ 728 h 1349"/>
                <a:gd name="T80" fmla="*/ 973 w 1179"/>
                <a:gd name="T81" fmla="*/ 622 h 1349"/>
                <a:gd name="T82" fmla="*/ 950 w 1179"/>
                <a:gd name="T83" fmla="*/ 519 h 1349"/>
                <a:gd name="T84" fmla="*/ 904 w 1179"/>
                <a:gd name="T85" fmla="*/ 424 h 1349"/>
                <a:gd name="T86" fmla="*/ 838 w 1179"/>
                <a:gd name="T87" fmla="*/ 341 h 1349"/>
                <a:gd name="T88" fmla="*/ 756 w 1179"/>
                <a:gd name="T89" fmla="*/ 275 h 1349"/>
                <a:gd name="T90" fmla="*/ 662 w 1179"/>
                <a:gd name="T91" fmla="*/ 229 h 1349"/>
                <a:gd name="T92" fmla="*/ 559 w 1179"/>
                <a:gd name="T93" fmla="*/ 206 h 1349"/>
                <a:gd name="T94" fmla="*/ 453 w 1179"/>
                <a:gd name="T95" fmla="*/ 206 h 1349"/>
                <a:gd name="T96" fmla="*/ 350 w 1179"/>
                <a:gd name="T97" fmla="*/ 229 h 1349"/>
                <a:gd name="T98" fmla="*/ 256 w 1179"/>
                <a:gd name="T99" fmla="*/ 275 h 1349"/>
                <a:gd name="T100" fmla="*/ 172 w 1179"/>
                <a:gd name="T101" fmla="*/ 341 h 1349"/>
                <a:gd name="T102" fmla="*/ 134 w 1179"/>
                <a:gd name="T103" fmla="*/ 366 h 1349"/>
                <a:gd name="T104" fmla="*/ 90 w 1179"/>
                <a:gd name="T105" fmla="*/ 370 h 1349"/>
                <a:gd name="T106" fmla="*/ 48 w 1179"/>
                <a:gd name="T107" fmla="*/ 356 h 1349"/>
                <a:gd name="T108" fmla="*/ 15 w 1179"/>
                <a:gd name="T109" fmla="*/ 322 h 1349"/>
                <a:gd name="T110" fmla="*/ 0 w 1179"/>
                <a:gd name="T111" fmla="*/ 280 h 1349"/>
                <a:gd name="T112" fmla="*/ 6 w 1179"/>
                <a:gd name="T113" fmla="*/ 237 h 1349"/>
                <a:gd name="T114" fmla="*/ 29 w 1179"/>
                <a:gd name="T115" fmla="*/ 198 h 1349"/>
                <a:gd name="T116" fmla="*/ 123 w 1179"/>
                <a:gd name="T117" fmla="*/ 120 h 1349"/>
                <a:gd name="T118" fmla="*/ 225 w 1179"/>
                <a:gd name="T119" fmla="*/ 61 h 1349"/>
                <a:gd name="T120" fmla="*/ 335 w 1179"/>
                <a:gd name="T121" fmla="*/ 22 h 1349"/>
                <a:gd name="T122" fmla="*/ 448 w 1179"/>
                <a:gd name="T123" fmla="*/ 2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9" h="1349">
                  <a:moveTo>
                    <a:pt x="506" y="0"/>
                  </a:moveTo>
                  <a:lnTo>
                    <a:pt x="563" y="2"/>
                  </a:lnTo>
                  <a:lnTo>
                    <a:pt x="620" y="10"/>
                  </a:lnTo>
                  <a:lnTo>
                    <a:pt x="677" y="22"/>
                  </a:lnTo>
                  <a:lnTo>
                    <a:pt x="732" y="39"/>
                  </a:lnTo>
                  <a:lnTo>
                    <a:pt x="786" y="61"/>
                  </a:lnTo>
                  <a:lnTo>
                    <a:pt x="838" y="88"/>
                  </a:lnTo>
                  <a:lnTo>
                    <a:pt x="888" y="120"/>
                  </a:lnTo>
                  <a:lnTo>
                    <a:pt x="937" y="156"/>
                  </a:lnTo>
                  <a:lnTo>
                    <a:pt x="982" y="198"/>
                  </a:lnTo>
                  <a:lnTo>
                    <a:pt x="1022" y="242"/>
                  </a:lnTo>
                  <a:lnTo>
                    <a:pt x="1058" y="289"/>
                  </a:lnTo>
                  <a:lnTo>
                    <a:pt x="1089" y="338"/>
                  </a:lnTo>
                  <a:lnTo>
                    <a:pt x="1116" y="390"/>
                  </a:lnTo>
                  <a:lnTo>
                    <a:pt x="1138" y="444"/>
                  </a:lnTo>
                  <a:lnTo>
                    <a:pt x="1156" y="499"/>
                  </a:lnTo>
                  <a:lnTo>
                    <a:pt x="1168" y="557"/>
                  </a:lnTo>
                  <a:lnTo>
                    <a:pt x="1176" y="615"/>
                  </a:lnTo>
                  <a:lnTo>
                    <a:pt x="1179" y="675"/>
                  </a:lnTo>
                  <a:lnTo>
                    <a:pt x="1176" y="735"/>
                  </a:lnTo>
                  <a:lnTo>
                    <a:pt x="1168" y="793"/>
                  </a:lnTo>
                  <a:lnTo>
                    <a:pt x="1156" y="851"/>
                  </a:lnTo>
                  <a:lnTo>
                    <a:pt x="1138" y="906"/>
                  </a:lnTo>
                  <a:lnTo>
                    <a:pt x="1116" y="960"/>
                  </a:lnTo>
                  <a:lnTo>
                    <a:pt x="1089" y="1011"/>
                  </a:lnTo>
                  <a:lnTo>
                    <a:pt x="1058" y="1061"/>
                  </a:lnTo>
                  <a:lnTo>
                    <a:pt x="1022" y="1108"/>
                  </a:lnTo>
                  <a:lnTo>
                    <a:pt x="982" y="1152"/>
                  </a:lnTo>
                  <a:lnTo>
                    <a:pt x="937" y="1194"/>
                  </a:lnTo>
                  <a:lnTo>
                    <a:pt x="888" y="1229"/>
                  </a:lnTo>
                  <a:lnTo>
                    <a:pt x="838" y="1262"/>
                  </a:lnTo>
                  <a:lnTo>
                    <a:pt x="786" y="1288"/>
                  </a:lnTo>
                  <a:lnTo>
                    <a:pt x="732" y="1310"/>
                  </a:lnTo>
                  <a:lnTo>
                    <a:pt x="677" y="1327"/>
                  </a:lnTo>
                  <a:lnTo>
                    <a:pt x="620" y="1339"/>
                  </a:lnTo>
                  <a:lnTo>
                    <a:pt x="563" y="1347"/>
                  </a:lnTo>
                  <a:lnTo>
                    <a:pt x="506" y="1349"/>
                  </a:lnTo>
                  <a:lnTo>
                    <a:pt x="448" y="1347"/>
                  </a:lnTo>
                  <a:lnTo>
                    <a:pt x="391" y="1339"/>
                  </a:lnTo>
                  <a:lnTo>
                    <a:pt x="335" y="1327"/>
                  </a:lnTo>
                  <a:lnTo>
                    <a:pt x="280" y="1310"/>
                  </a:lnTo>
                  <a:lnTo>
                    <a:pt x="225" y="1288"/>
                  </a:lnTo>
                  <a:lnTo>
                    <a:pt x="173" y="1262"/>
                  </a:lnTo>
                  <a:lnTo>
                    <a:pt x="123" y="1229"/>
                  </a:lnTo>
                  <a:lnTo>
                    <a:pt x="75" y="1194"/>
                  </a:lnTo>
                  <a:lnTo>
                    <a:pt x="29" y="1152"/>
                  </a:lnTo>
                  <a:lnTo>
                    <a:pt x="15" y="1134"/>
                  </a:lnTo>
                  <a:lnTo>
                    <a:pt x="6" y="1113"/>
                  </a:lnTo>
                  <a:lnTo>
                    <a:pt x="0" y="1092"/>
                  </a:lnTo>
                  <a:lnTo>
                    <a:pt x="0" y="1069"/>
                  </a:lnTo>
                  <a:lnTo>
                    <a:pt x="6" y="1047"/>
                  </a:lnTo>
                  <a:lnTo>
                    <a:pt x="15" y="1027"/>
                  </a:lnTo>
                  <a:lnTo>
                    <a:pt x="29" y="1008"/>
                  </a:lnTo>
                  <a:lnTo>
                    <a:pt x="48" y="994"/>
                  </a:lnTo>
                  <a:lnTo>
                    <a:pt x="68" y="984"/>
                  </a:lnTo>
                  <a:lnTo>
                    <a:pt x="90" y="979"/>
                  </a:lnTo>
                  <a:lnTo>
                    <a:pt x="112" y="979"/>
                  </a:lnTo>
                  <a:lnTo>
                    <a:pt x="134" y="984"/>
                  </a:lnTo>
                  <a:lnTo>
                    <a:pt x="154" y="994"/>
                  </a:lnTo>
                  <a:lnTo>
                    <a:pt x="172" y="1008"/>
                  </a:lnTo>
                  <a:lnTo>
                    <a:pt x="212" y="1044"/>
                  </a:lnTo>
                  <a:lnTo>
                    <a:pt x="256" y="1074"/>
                  </a:lnTo>
                  <a:lnTo>
                    <a:pt x="301" y="1100"/>
                  </a:lnTo>
                  <a:lnTo>
                    <a:pt x="350" y="1120"/>
                  </a:lnTo>
                  <a:lnTo>
                    <a:pt x="400" y="1135"/>
                  </a:lnTo>
                  <a:lnTo>
                    <a:pt x="453" y="1144"/>
                  </a:lnTo>
                  <a:lnTo>
                    <a:pt x="506" y="1147"/>
                  </a:lnTo>
                  <a:lnTo>
                    <a:pt x="559" y="1144"/>
                  </a:lnTo>
                  <a:lnTo>
                    <a:pt x="611" y="1135"/>
                  </a:lnTo>
                  <a:lnTo>
                    <a:pt x="662" y="1120"/>
                  </a:lnTo>
                  <a:lnTo>
                    <a:pt x="709" y="1100"/>
                  </a:lnTo>
                  <a:lnTo>
                    <a:pt x="756" y="1074"/>
                  </a:lnTo>
                  <a:lnTo>
                    <a:pt x="798" y="1044"/>
                  </a:lnTo>
                  <a:lnTo>
                    <a:pt x="838" y="1008"/>
                  </a:lnTo>
                  <a:lnTo>
                    <a:pt x="874" y="968"/>
                  </a:lnTo>
                  <a:lnTo>
                    <a:pt x="904" y="926"/>
                  </a:lnTo>
                  <a:lnTo>
                    <a:pt x="930" y="879"/>
                  </a:lnTo>
                  <a:lnTo>
                    <a:pt x="950" y="831"/>
                  </a:lnTo>
                  <a:lnTo>
                    <a:pt x="965" y="780"/>
                  </a:lnTo>
                  <a:lnTo>
                    <a:pt x="973" y="728"/>
                  </a:lnTo>
                  <a:lnTo>
                    <a:pt x="977" y="675"/>
                  </a:lnTo>
                  <a:lnTo>
                    <a:pt x="973" y="622"/>
                  </a:lnTo>
                  <a:lnTo>
                    <a:pt x="965" y="569"/>
                  </a:lnTo>
                  <a:lnTo>
                    <a:pt x="950" y="519"/>
                  </a:lnTo>
                  <a:lnTo>
                    <a:pt x="930" y="470"/>
                  </a:lnTo>
                  <a:lnTo>
                    <a:pt x="904" y="424"/>
                  </a:lnTo>
                  <a:lnTo>
                    <a:pt x="874" y="381"/>
                  </a:lnTo>
                  <a:lnTo>
                    <a:pt x="838" y="341"/>
                  </a:lnTo>
                  <a:lnTo>
                    <a:pt x="798" y="306"/>
                  </a:lnTo>
                  <a:lnTo>
                    <a:pt x="756" y="275"/>
                  </a:lnTo>
                  <a:lnTo>
                    <a:pt x="709" y="250"/>
                  </a:lnTo>
                  <a:lnTo>
                    <a:pt x="662" y="229"/>
                  </a:lnTo>
                  <a:lnTo>
                    <a:pt x="611" y="215"/>
                  </a:lnTo>
                  <a:lnTo>
                    <a:pt x="559" y="206"/>
                  </a:lnTo>
                  <a:lnTo>
                    <a:pt x="506" y="203"/>
                  </a:lnTo>
                  <a:lnTo>
                    <a:pt x="453" y="206"/>
                  </a:lnTo>
                  <a:lnTo>
                    <a:pt x="400" y="215"/>
                  </a:lnTo>
                  <a:lnTo>
                    <a:pt x="350" y="229"/>
                  </a:lnTo>
                  <a:lnTo>
                    <a:pt x="301" y="250"/>
                  </a:lnTo>
                  <a:lnTo>
                    <a:pt x="256" y="275"/>
                  </a:lnTo>
                  <a:lnTo>
                    <a:pt x="212" y="306"/>
                  </a:lnTo>
                  <a:lnTo>
                    <a:pt x="172" y="341"/>
                  </a:lnTo>
                  <a:lnTo>
                    <a:pt x="154" y="356"/>
                  </a:lnTo>
                  <a:lnTo>
                    <a:pt x="134" y="366"/>
                  </a:lnTo>
                  <a:lnTo>
                    <a:pt x="112" y="370"/>
                  </a:lnTo>
                  <a:lnTo>
                    <a:pt x="90" y="370"/>
                  </a:lnTo>
                  <a:lnTo>
                    <a:pt x="68" y="366"/>
                  </a:lnTo>
                  <a:lnTo>
                    <a:pt x="48" y="356"/>
                  </a:lnTo>
                  <a:lnTo>
                    <a:pt x="29" y="341"/>
                  </a:lnTo>
                  <a:lnTo>
                    <a:pt x="15" y="322"/>
                  </a:lnTo>
                  <a:lnTo>
                    <a:pt x="6" y="303"/>
                  </a:lnTo>
                  <a:lnTo>
                    <a:pt x="0" y="280"/>
                  </a:lnTo>
                  <a:lnTo>
                    <a:pt x="0" y="258"/>
                  </a:lnTo>
                  <a:lnTo>
                    <a:pt x="6" y="237"/>
                  </a:lnTo>
                  <a:lnTo>
                    <a:pt x="15" y="216"/>
                  </a:lnTo>
                  <a:lnTo>
                    <a:pt x="29" y="198"/>
                  </a:lnTo>
                  <a:lnTo>
                    <a:pt x="75" y="156"/>
                  </a:lnTo>
                  <a:lnTo>
                    <a:pt x="123" y="120"/>
                  </a:lnTo>
                  <a:lnTo>
                    <a:pt x="173" y="88"/>
                  </a:lnTo>
                  <a:lnTo>
                    <a:pt x="225" y="61"/>
                  </a:lnTo>
                  <a:lnTo>
                    <a:pt x="280" y="39"/>
                  </a:lnTo>
                  <a:lnTo>
                    <a:pt x="335" y="22"/>
                  </a:lnTo>
                  <a:lnTo>
                    <a:pt x="391" y="10"/>
                  </a:lnTo>
                  <a:lnTo>
                    <a:pt x="448" y="2"/>
                  </a:lnTo>
                  <a:lnTo>
                    <a:pt x="5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196"/>
            <p:cNvSpPr>
              <a:spLocks noEditPoints="1"/>
            </p:cNvSpPr>
            <p:nvPr/>
          </p:nvSpPr>
          <p:spPr bwMode="auto">
            <a:xfrm>
              <a:off x="1846263" y="5106988"/>
              <a:ext cx="68263" cy="115888"/>
            </a:xfrm>
            <a:custGeom>
              <a:avLst/>
              <a:gdLst>
                <a:gd name="T0" fmla="*/ 283 w 429"/>
                <a:gd name="T1" fmla="*/ 565 h 729"/>
                <a:gd name="T2" fmla="*/ 324 w 429"/>
                <a:gd name="T3" fmla="*/ 538 h 729"/>
                <a:gd name="T4" fmla="*/ 336 w 429"/>
                <a:gd name="T5" fmla="*/ 507 h 729"/>
                <a:gd name="T6" fmla="*/ 337 w 429"/>
                <a:gd name="T7" fmla="*/ 484 h 729"/>
                <a:gd name="T8" fmla="*/ 331 w 429"/>
                <a:gd name="T9" fmla="*/ 456 h 729"/>
                <a:gd name="T10" fmla="*/ 301 w 429"/>
                <a:gd name="T11" fmla="*/ 427 h 729"/>
                <a:gd name="T12" fmla="*/ 168 w 429"/>
                <a:gd name="T13" fmla="*/ 158 h 729"/>
                <a:gd name="T14" fmla="*/ 115 w 429"/>
                <a:gd name="T15" fmla="*/ 180 h 729"/>
                <a:gd name="T16" fmla="*/ 95 w 429"/>
                <a:gd name="T17" fmla="*/ 211 h 729"/>
                <a:gd name="T18" fmla="*/ 92 w 429"/>
                <a:gd name="T19" fmla="*/ 236 h 729"/>
                <a:gd name="T20" fmla="*/ 95 w 429"/>
                <a:gd name="T21" fmla="*/ 261 h 729"/>
                <a:gd name="T22" fmla="*/ 115 w 429"/>
                <a:gd name="T23" fmla="*/ 291 h 729"/>
                <a:gd name="T24" fmla="*/ 168 w 429"/>
                <a:gd name="T25" fmla="*/ 314 h 729"/>
                <a:gd name="T26" fmla="*/ 250 w 429"/>
                <a:gd name="T27" fmla="*/ 0 h 729"/>
                <a:gd name="T28" fmla="*/ 259 w 429"/>
                <a:gd name="T29" fmla="*/ 6 h 729"/>
                <a:gd name="T30" fmla="*/ 297 w 429"/>
                <a:gd name="T31" fmla="*/ 72 h 729"/>
                <a:gd name="T32" fmla="*/ 380 w 429"/>
                <a:gd name="T33" fmla="*/ 116 h 729"/>
                <a:gd name="T34" fmla="*/ 424 w 429"/>
                <a:gd name="T35" fmla="*/ 193 h 729"/>
                <a:gd name="T36" fmla="*/ 427 w 429"/>
                <a:gd name="T37" fmla="*/ 232 h 729"/>
                <a:gd name="T38" fmla="*/ 418 w 429"/>
                <a:gd name="T39" fmla="*/ 236 h 729"/>
                <a:gd name="T40" fmla="*/ 340 w 429"/>
                <a:gd name="T41" fmla="*/ 233 h 729"/>
                <a:gd name="T42" fmla="*/ 336 w 429"/>
                <a:gd name="T43" fmla="*/ 218 h 729"/>
                <a:gd name="T44" fmla="*/ 322 w 429"/>
                <a:gd name="T45" fmla="*/ 188 h 729"/>
                <a:gd name="T46" fmla="*/ 282 w 429"/>
                <a:gd name="T47" fmla="*/ 163 h 729"/>
                <a:gd name="T48" fmla="*/ 294 w 429"/>
                <a:gd name="T49" fmla="*/ 327 h 729"/>
                <a:gd name="T50" fmla="*/ 374 w 429"/>
                <a:gd name="T51" fmla="*/ 366 h 729"/>
                <a:gd name="T52" fmla="*/ 419 w 429"/>
                <a:gd name="T53" fmla="*/ 433 h 729"/>
                <a:gd name="T54" fmla="*/ 426 w 429"/>
                <a:gd name="T55" fmla="*/ 522 h 729"/>
                <a:gd name="T56" fmla="*/ 393 w 429"/>
                <a:gd name="T57" fmla="*/ 598 h 729"/>
                <a:gd name="T58" fmla="*/ 324 w 429"/>
                <a:gd name="T59" fmla="*/ 647 h 729"/>
                <a:gd name="T60" fmla="*/ 260 w 429"/>
                <a:gd name="T61" fmla="*/ 718 h 729"/>
                <a:gd name="T62" fmla="*/ 254 w 429"/>
                <a:gd name="T63" fmla="*/ 727 h 729"/>
                <a:gd name="T64" fmla="*/ 175 w 429"/>
                <a:gd name="T65" fmla="*/ 727 h 729"/>
                <a:gd name="T66" fmla="*/ 168 w 429"/>
                <a:gd name="T67" fmla="*/ 718 h 729"/>
                <a:gd name="T68" fmla="*/ 100 w 429"/>
                <a:gd name="T69" fmla="*/ 645 h 729"/>
                <a:gd name="T70" fmla="*/ 29 w 429"/>
                <a:gd name="T71" fmla="*/ 590 h 729"/>
                <a:gd name="T72" fmla="*/ 0 w 429"/>
                <a:gd name="T73" fmla="*/ 503 h 729"/>
                <a:gd name="T74" fmla="*/ 5 w 429"/>
                <a:gd name="T75" fmla="*/ 494 h 729"/>
                <a:gd name="T76" fmla="*/ 82 w 429"/>
                <a:gd name="T77" fmla="*/ 492 h 729"/>
                <a:gd name="T78" fmla="*/ 91 w 429"/>
                <a:gd name="T79" fmla="*/ 497 h 729"/>
                <a:gd name="T80" fmla="*/ 96 w 429"/>
                <a:gd name="T81" fmla="*/ 519 h 729"/>
                <a:gd name="T82" fmla="*/ 116 w 429"/>
                <a:gd name="T83" fmla="*/ 550 h 729"/>
                <a:gd name="T84" fmla="*/ 168 w 429"/>
                <a:gd name="T85" fmla="*/ 570 h 729"/>
                <a:gd name="T86" fmla="*/ 104 w 429"/>
                <a:gd name="T87" fmla="*/ 391 h 729"/>
                <a:gd name="T88" fmla="*/ 36 w 429"/>
                <a:gd name="T89" fmla="*/ 342 h 729"/>
                <a:gd name="T90" fmla="*/ 3 w 429"/>
                <a:gd name="T91" fmla="*/ 266 h 729"/>
                <a:gd name="T92" fmla="*/ 9 w 429"/>
                <a:gd name="T93" fmla="*/ 177 h 729"/>
                <a:gd name="T94" fmla="*/ 55 w 429"/>
                <a:gd name="T95" fmla="*/ 110 h 729"/>
                <a:gd name="T96" fmla="*/ 135 w 429"/>
                <a:gd name="T97" fmla="*/ 71 h 729"/>
                <a:gd name="T98" fmla="*/ 169 w 429"/>
                <a:gd name="T99" fmla="*/ 6 h 729"/>
                <a:gd name="T100" fmla="*/ 179 w 429"/>
                <a:gd name="T101" fmla="*/ 0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9" h="729">
                  <a:moveTo>
                    <a:pt x="260" y="413"/>
                  </a:moveTo>
                  <a:lnTo>
                    <a:pt x="260" y="570"/>
                  </a:lnTo>
                  <a:lnTo>
                    <a:pt x="283" y="565"/>
                  </a:lnTo>
                  <a:lnTo>
                    <a:pt x="301" y="557"/>
                  </a:lnTo>
                  <a:lnTo>
                    <a:pt x="314" y="547"/>
                  </a:lnTo>
                  <a:lnTo>
                    <a:pt x="324" y="538"/>
                  </a:lnTo>
                  <a:lnTo>
                    <a:pt x="331" y="527"/>
                  </a:lnTo>
                  <a:lnTo>
                    <a:pt x="334" y="517"/>
                  </a:lnTo>
                  <a:lnTo>
                    <a:pt x="336" y="507"/>
                  </a:lnTo>
                  <a:lnTo>
                    <a:pt x="337" y="499"/>
                  </a:lnTo>
                  <a:lnTo>
                    <a:pt x="337" y="492"/>
                  </a:lnTo>
                  <a:lnTo>
                    <a:pt x="337" y="484"/>
                  </a:lnTo>
                  <a:lnTo>
                    <a:pt x="336" y="477"/>
                  </a:lnTo>
                  <a:lnTo>
                    <a:pt x="334" y="467"/>
                  </a:lnTo>
                  <a:lnTo>
                    <a:pt x="331" y="456"/>
                  </a:lnTo>
                  <a:lnTo>
                    <a:pt x="324" y="445"/>
                  </a:lnTo>
                  <a:lnTo>
                    <a:pt x="314" y="436"/>
                  </a:lnTo>
                  <a:lnTo>
                    <a:pt x="301" y="427"/>
                  </a:lnTo>
                  <a:lnTo>
                    <a:pt x="283" y="419"/>
                  </a:lnTo>
                  <a:lnTo>
                    <a:pt x="260" y="413"/>
                  </a:lnTo>
                  <a:close/>
                  <a:moveTo>
                    <a:pt x="168" y="158"/>
                  </a:moveTo>
                  <a:lnTo>
                    <a:pt x="145" y="163"/>
                  </a:lnTo>
                  <a:lnTo>
                    <a:pt x="128" y="171"/>
                  </a:lnTo>
                  <a:lnTo>
                    <a:pt x="115" y="180"/>
                  </a:lnTo>
                  <a:lnTo>
                    <a:pt x="105" y="190"/>
                  </a:lnTo>
                  <a:lnTo>
                    <a:pt x="99" y="200"/>
                  </a:lnTo>
                  <a:lnTo>
                    <a:pt x="95" y="211"/>
                  </a:lnTo>
                  <a:lnTo>
                    <a:pt x="94" y="221"/>
                  </a:lnTo>
                  <a:lnTo>
                    <a:pt x="92" y="230"/>
                  </a:lnTo>
                  <a:lnTo>
                    <a:pt x="92" y="236"/>
                  </a:lnTo>
                  <a:lnTo>
                    <a:pt x="92" y="243"/>
                  </a:lnTo>
                  <a:lnTo>
                    <a:pt x="94" y="251"/>
                  </a:lnTo>
                  <a:lnTo>
                    <a:pt x="95" y="261"/>
                  </a:lnTo>
                  <a:lnTo>
                    <a:pt x="99" y="272"/>
                  </a:lnTo>
                  <a:lnTo>
                    <a:pt x="105" y="282"/>
                  </a:lnTo>
                  <a:lnTo>
                    <a:pt x="115" y="291"/>
                  </a:lnTo>
                  <a:lnTo>
                    <a:pt x="128" y="301"/>
                  </a:lnTo>
                  <a:lnTo>
                    <a:pt x="145" y="309"/>
                  </a:lnTo>
                  <a:lnTo>
                    <a:pt x="168" y="314"/>
                  </a:lnTo>
                  <a:lnTo>
                    <a:pt x="168" y="158"/>
                  </a:lnTo>
                  <a:close/>
                  <a:moveTo>
                    <a:pt x="179" y="0"/>
                  </a:moveTo>
                  <a:lnTo>
                    <a:pt x="250" y="0"/>
                  </a:lnTo>
                  <a:lnTo>
                    <a:pt x="254" y="1"/>
                  </a:lnTo>
                  <a:lnTo>
                    <a:pt x="257" y="3"/>
                  </a:lnTo>
                  <a:lnTo>
                    <a:pt x="259" y="6"/>
                  </a:lnTo>
                  <a:lnTo>
                    <a:pt x="260" y="10"/>
                  </a:lnTo>
                  <a:lnTo>
                    <a:pt x="260" y="65"/>
                  </a:lnTo>
                  <a:lnTo>
                    <a:pt x="297" y="72"/>
                  </a:lnTo>
                  <a:lnTo>
                    <a:pt x="329" y="83"/>
                  </a:lnTo>
                  <a:lnTo>
                    <a:pt x="358" y="97"/>
                  </a:lnTo>
                  <a:lnTo>
                    <a:pt x="380" y="116"/>
                  </a:lnTo>
                  <a:lnTo>
                    <a:pt x="400" y="138"/>
                  </a:lnTo>
                  <a:lnTo>
                    <a:pt x="414" y="164"/>
                  </a:lnTo>
                  <a:lnTo>
                    <a:pt x="424" y="193"/>
                  </a:lnTo>
                  <a:lnTo>
                    <a:pt x="428" y="225"/>
                  </a:lnTo>
                  <a:lnTo>
                    <a:pt x="428" y="228"/>
                  </a:lnTo>
                  <a:lnTo>
                    <a:pt x="427" y="232"/>
                  </a:lnTo>
                  <a:lnTo>
                    <a:pt x="425" y="234"/>
                  </a:lnTo>
                  <a:lnTo>
                    <a:pt x="422" y="235"/>
                  </a:lnTo>
                  <a:lnTo>
                    <a:pt x="418" y="236"/>
                  </a:lnTo>
                  <a:lnTo>
                    <a:pt x="347" y="236"/>
                  </a:lnTo>
                  <a:lnTo>
                    <a:pt x="344" y="235"/>
                  </a:lnTo>
                  <a:lnTo>
                    <a:pt x="340" y="233"/>
                  </a:lnTo>
                  <a:lnTo>
                    <a:pt x="338" y="230"/>
                  </a:lnTo>
                  <a:lnTo>
                    <a:pt x="337" y="226"/>
                  </a:lnTo>
                  <a:lnTo>
                    <a:pt x="336" y="218"/>
                  </a:lnTo>
                  <a:lnTo>
                    <a:pt x="333" y="208"/>
                  </a:lnTo>
                  <a:lnTo>
                    <a:pt x="329" y="198"/>
                  </a:lnTo>
                  <a:lnTo>
                    <a:pt x="322" y="188"/>
                  </a:lnTo>
                  <a:lnTo>
                    <a:pt x="312" y="179"/>
                  </a:lnTo>
                  <a:lnTo>
                    <a:pt x="299" y="170"/>
                  </a:lnTo>
                  <a:lnTo>
                    <a:pt x="282" y="163"/>
                  </a:lnTo>
                  <a:lnTo>
                    <a:pt x="260" y="158"/>
                  </a:lnTo>
                  <a:lnTo>
                    <a:pt x="260" y="321"/>
                  </a:lnTo>
                  <a:lnTo>
                    <a:pt x="294" y="327"/>
                  </a:lnTo>
                  <a:lnTo>
                    <a:pt x="324" y="337"/>
                  </a:lnTo>
                  <a:lnTo>
                    <a:pt x="351" y="350"/>
                  </a:lnTo>
                  <a:lnTo>
                    <a:pt x="374" y="366"/>
                  </a:lnTo>
                  <a:lnTo>
                    <a:pt x="393" y="386"/>
                  </a:lnTo>
                  <a:lnTo>
                    <a:pt x="409" y="407"/>
                  </a:lnTo>
                  <a:lnTo>
                    <a:pt x="419" y="433"/>
                  </a:lnTo>
                  <a:lnTo>
                    <a:pt x="426" y="461"/>
                  </a:lnTo>
                  <a:lnTo>
                    <a:pt x="429" y="492"/>
                  </a:lnTo>
                  <a:lnTo>
                    <a:pt x="426" y="522"/>
                  </a:lnTo>
                  <a:lnTo>
                    <a:pt x="419" y="551"/>
                  </a:lnTo>
                  <a:lnTo>
                    <a:pt x="409" y="576"/>
                  </a:lnTo>
                  <a:lnTo>
                    <a:pt x="393" y="598"/>
                  </a:lnTo>
                  <a:lnTo>
                    <a:pt x="374" y="618"/>
                  </a:lnTo>
                  <a:lnTo>
                    <a:pt x="351" y="634"/>
                  </a:lnTo>
                  <a:lnTo>
                    <a:pt x="324" y="647"/>
                  </a:lnTo>
                  <a:lnTo>
                    <a:pt x="294" y="657"/>
                  </a:lnTo>
                  <a:lnTo>
                    <a:pt x="260" y="662"/>
                  </a:lnTo>
                  <a:lnTo>
                    <a:pt x="260" y="718"/>
                  </a:lnTo>
                  <a:lnTo>
                    <a:pt x="259" y="722"/>
                  </a:lnTo>
                  <a:lnTo>
                    <a:pt x="257" y="725"/>
                  </a:lnTo>
                  <a:lnTo>
                    <a:pt x="254" y="727"/>
                  </a:lnTo>
                  <a:lnTo>
                    <a:pt x="250" y="729"/>
                  </a:lnTo>
                  <a:lnTo>
                    <a:pt x="179" y="729"/>
                  </a:lnTo>
                  <a:lnTo>
                    <a:pt x="175" y="727"/>
                  </a:lnTo>
                  <a:lnTo>
                    <a:pt x="171" y="725"/>
                  </a:lnTo>
                  <a:lnTo>
                    <a:pt x="169" y="722"/>
                  </a:lnTo>
                  <a:lnTo>
                    <a:pt x="168" y="718"/>
                  </a:lnTo>
                  <a:lnTo>
                    <a:pt x="168" y="662"/>
                  </a:lnTo>
                  <a:lnTo>
                    <a:pt x="132" y="656"/>
                  </a:lnTo>
                  <a:lnTo>
                    <a:pt x="100" y="645"/>
                  </a:lnTo>
                  <a:lnTo>
                    <a:pt x="72" y="630"/>
                  </a:lnTo>
                  <a:lnTo>
                    <a:pt x="48" y="611"/>
                  </a:lnTo>
                  <a:lnTo>
                    <a:pt x="29" y="590"/>
                  </a:lnTo>
                  <a:lnTo>
                    <a:pt x="14" y="564"/>
                  </a:lnTo>
                  <a:lnTo>
                    <a:pt x="5" y="534"/>
                  </a:lnTo>
                  <a:lnTo>
                    <a:pt x="0" y="503"/>
                  </a:lnTo>
                  <a:lnTo>
                    <a:pt x="2" y="500"/>
                  </a:lnTo>
                  <a:lnTo>
                    <a:pt x="3" y="496"/>
                  </a:lnTo>
                  <a:lnTo>
                    <a:pt x="5" y="494"/>
                  </a:lnTo>
                  <a:lnTo>
                    <a:pt x="8" y="492"/>
                  </a:lnTo>
                  <a:lnTo>
                    <a:pt x="11" y="492"/>
                  </a:lnTo>
                  <a:lnTo>
                    <a:pt x="82" y="492"/>
                  </a:lnTo>
                  <a:lnTo>
                    <a:pt x="86" y="492"/>
                  </a:lnTo>
                  <a:lnTo>
                    <a:pt x="89" y="494"/>
                  </a:lnTo>
                  <a:lnTo>
                    <a:pt x="91" y="497"/>
                  </a:lnTo>
                  <a:lnTo>
                    <a:pt x="92" y="502"/>
                  </a:lnTo>
                  <a:lnTo>
                    <a:pt x="94" y="511"/>
                  </a:lnTo>
                  <a:lnTo>
                    <a:pt x="96" y="519"/>
                  </a:lnTo>
                  <a:lnTo>
                    <a:pt x="100" y="530"/>
                  </a:lnTo>
                  <a:lnTo>
                    <a:pt x="107" y="540"/>
                  </a:lnTo>
                  <a:lnTo>
                    <a:pt x="116" y="550"/>
                  </a:lnTo>
                  <a:lnTo>
                    <a:pt x="129" y="557"/>
                  </a:lnTo>
                  <a:lnTo>
                    <a:pt x="147" y="565"/>
                  </a:lnTo>
                  <a:lnTo>
                    <a:pt x="168" y="570"/>
                  </a:lnTo>
                  <a:lnTo>
                    <a:pt x="168" y="407"/>
                  </a:lnTo>
                  <a:lnTo>
                    <a:pt x="135" y="401"/>
                  </a:lnTo>
                  <a:lnTo>
                    <a:pt x="104" y="391"/>
                  </a:lnTo>
                  <a:lnTo>
                    <a:pt x="78" y="378"/>
                  </a:lnTo>
                  <a:lnTo>
                    <a:pt x="55" y="362"/>
                  </a:lnTo>
                  <a:lnTo>
                    <a:pt x="36" y="342"/>
                  </a:lnTo>
                  <a:lnTo>
                    <a:pt x="21" y="320"/>
                  </a:lnTo>
                  <a:lnTo>
                    <a:pt x="9" y="295"/>
                  </a:lnTo>
                  <a:lnTo>
                    <a:pt x="3" y="266"/>
                  </a:lnTo>
                  <a:lnTo>
                    <a:pt x="0" y="236"/>
                  </a:lnTo>
                  <a:lnTo>
                    <a:pt x="3" y="206"/>
                  </a:lnTo>
                  <a:lnTo>
                    <a:pt x="9" y="177"/>
                  </a:lnTo>
                  <a:lnTo>
                    <a:pt x="21" y="151"/>
                  </a:lnTo>
                  <a:lnTo>
                    <a:pt x="36" y="130"/>
                  </a:lnTo>
                  <a:lnTo>
                    <a:pt x="55" y="110"/>
                  </a:lnTo>
                  <a:lnTo>
                    <a:pt x="78" y="94"/>
                  </a:lnTo>
                  <a:lnTo>
                    <a:pt x="104" y="81"/>
                  </a:lnTo>
                  <a:lnTo>
                    <a:pt x="135" y="71"/>
                  </a:lnTo>
                  <a:lnTo>
                    <a:pt x="168" y="65"/>
                  </a:lnTo>
                  <a:lnTo>
                    <a:pt x="168" y="10"/>
                  </a:lnTo>
                  <a:lnTo>
                    <a:pt x="169" y="6"/>
                  </a:lnTo>
                  <a:lnTo>
                    <a:pt x="171" y="3"/>
                  </a:lnTo>
                  <a:lnTo>
                    <a:pt x="175" y="1"/>
                  </a:lnTo>
                  <a:lnTo>
                    <a:pt x="1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198"/>
            <p:cNvSpPr>
              <a:spLocks noEditPoints="1"/>
            </p:cNvSpPr>
            <p:nvPr/>
          </p:nvSpPr>
          <p:spPr bwMode="auto">
            <a:xfrm>
              <a:off x="1714500" y="4999038"/>
              <a:ext cx="331788" cy="568325"/>
            </a:xfrm>
            <a:custGeom>
              <a:avLst/>
              <a:gdLst>
                <a:gd name="T0" fmla="*/ 1390 w 2094"/>
                <a:gd name="T1" fmla="*/ 2517 h 3580"/>
                <a:gd name="T2" fmla="*/ 1220 w 2094"/>
                <a:gd name="T3" fmla="*/ 2620 h 3580"/>
                <a:gd name="T4" fmla="*/ 1152 w 2094"/>
                <a:gd name="T5" fmla="*/ 2825 h 3580"/>
                <a:gd name="T6" fmla="*/ 1183 w 2094"/>
                <a:gd name="T7" fmla="*/ 2975 h 3580"/>
                <a:gd name="T8" fmla="*/ 1381 w 2094"/>
                <a:gd name="T9" fmla="*/ 2957 h 3580"/>
                <a:gd name="T10" fmla="*/ 1551 w 2094"/>
                <a:gd name="T11" fmla="*/ 2854 h 3580"/>
                <a:gd name="T12" fmla="*/ 1619 w 2094"/>
                <a:gd name="T13" fmla="*/ 2642 h 3580"/>
                <a:gd name="T14" fmla="*/ 1552 w 2094"/>
                <a:gd name="T15" fmla="*/ 2499 h 3580"/>
                <a:gd name="T16" fmla="*/ 1454 w 2094"/>
                <a:gd name="T17" fmla="*/ 82 h 3580"/>
                <a:gd name="T18" fmla="*/ 1841 w 2094"/>
                <a:gd name="T19" fmla="*/ 367 h 3580"/>
                <a:gd name="T20" fmla="*/ 2062 w 2094"/>
                <a:gd name="T21" fmla="*/ 797 h 3580"/>
                <a:gd name="T22" fmla="*/ 2071 w 2094"/>
                <a:gd name="T23" fmla="*/ 1112 h 3580"/>
                <a:gd name="T24" fmla="*/ 1947 w 2094"/>
                <a:gd name="T25" fmla="*/ 1140 h 3580"/>
                <a:gd name="T26" fmla="*/ 1887 w 2094"/>
                <a:gd name="T27" fmla="*/ 972 h 3580"/>
                <a:gd name="T28" fmla="*/ 1736 w 2094"/>
                <a:gd name="T29" fmla="*/ 561 h 3580"/>
                <a:gd name="T30" fmla="*/ 1408 w 2094"/>
                <a:gd name="T31" fmla="*/ 284 h 3580"/>
                <a:gd name="T32" fmla="*/ 980 w 2094"/>
                <a:gd name="T33" fmla="*/ 206 h 3580"/>
                <a:gd name="T34" fmla="*/ 606 w 2094"/>
                <a:gd name="T35" fmla="*/ 327 h 3580"/>
                <a:gd name="T36" fmla="*/ 326 w 2094"/>
                <a:gd name="T37" fmla="*/ 608 h 3580"/>
                <a:gd name="T38" fmla="*/ 206 w 2094"/>
                <a:gd name="T39" fmla="*/ 982 h 3580"/>
                <a:gd name="T40" fmla="*/ 284 w 2094"/>
                <a:gd name="T41" fmla="*/ 1411 h 3580"/>
                <a:gd name="T42" fmla="*/ 560 w 2094"/>
                <a:gd name="T43" fmla="*/ 1740 h 3580"/>
                <a:gd name="T44" fmla="*/ 970 w 2094"/>
                <a:gd name="T45" fmla="*/ 1891 h 3580"/>
                <a:gd name="T46" fmla="*/ 1382 w 2094"/>
                <a:gd name="T47" fmla="*/ 1826 h 3580"/>
                <a:gd name="T48" fmla="*/ 1680 w 2094"/>
                <a:gd name="T49" fmla="*/ 1612 h 3580"/>
                <a:gd name="T50" fmla="*/ 1806 w 2094"/>
                <a:gd name="T51" fmla="*/ 1623 h 3580"/>
                <a:gd name="T52" fmla="*/ 1824 w 2094"/>
                <a:gd name="T53" fmla="*/ 1747 h 3580"/>
                <a:gd name="T54" fmla="*/ 1508 w 2094"/>
                <a:gd name="T55" fmla="*/ 1990 h 3580"/>
                <a:gd name="T56" fmla="*/ 1147 w 2094"/>
                <a:gd name="T57" fmla="*/ 2408 h 3580"/>
                <a:gd name="T58" fmla="*/ 1421 w 2094"/>
                <a:gd name="T59" fmla="*/ 2305 h 3580"/>
                <a:gd name="T60" fmla="*/ 1652 w 2094"/>
                <a:gd name="T61" fmla="*/ 2301 h 3580"/>
                <a:gd name="T62" fmla="*/ 1754 w 2094"/>
                <a:gd name="T63" fmla="*/ 2318 h 3580"/>
                <a:gd name="T64" fmla="*/ 1814 w 2094"/>
                <a:gd name="T65" fmla="*/ 2409 h 3580"/>
                <a:gd name="T66" fmla="*/ 1825 w 2094"/>
                <a:gd name="T67" fmla="*/ 2574 h 3580"/>
                <a:gd name="T68" fmla="*/ 1788 w 2094"/>
                <a:gd name="T69" fmla="*/ 2826 h 3580"/>
                <a:gd name="T70" fmla="*/ 1636 w 2094"/>
                <a:gd name="T71" fmla="*/ 3057 h 3580"/>
                <a:gd name="T72" fmla="*/ 1383 w 2094"/>
                <a:gd name="T73" fmla="*/ 3165 h 3580"/>
                <a:gd name="T74" fmla="*/ 1147 w 2094"/>
                <a:gd name="T75" fmla="*/ 3176 h 3580"/>
                <a:gd name="T76" fmla="*/ 1091 w 2094"/>
                <a:gd name="T77" fmla="*/ 3569 h 3580"/>
                <a:gd name="T78" fmla="*/ 968 w 2094"/>
                <a:gd name="T79" fmla="*/ 3542 h 3580"/>
                <a:gd name="T80" fmla="*/ 944 w 2094"/>
                <a:gd name="T81" fmla="*/ 2866 h 3580"/>
                <a:gd name="T82" fmla="*/ 894 w 2094"/>
                <a:gd name="T83" fmla="*/ 2652 h 3580"/>
                <a:gd name="T84" fmla="*/ 725 w 2094"/>
                <a:gd name="T85" fmla="*/ 2523 h 3580"/>
                <a:gd name="T86" fmla="*/ 504 w 2094"/>
                <a:gd name="T87" fmla="*/ 2499 h 3580"/>
                <a:gd name="T88" fmla="*/ 477 w 2094"/>
                <a:gd name="T89" fmla="*/ 2680 h 3580"/>
                <a:gd name="T90" fmla="*/ 564 w 2094"/>
                <a:gd name="T91" fmla="*/ 2881 h 3580"/>
                <a:gd name="T92" fmla="*/ 579 w 2094"/>
                <a:gd name="T93" fmla="*/ 3006 h 3580"/>
                <a:gd name="T94" fmla="*/ 473 w 2094"/>
                <a:gd name="T95" fmla="*/ 3053 h 3580"/>
                <a:gd name="T96" fmla="*/ 339 w 2094"/>
                <a:gd name="T97" fmla="*/ 2911 h 3580"/>
                <a:gd name="T98" fmla="*/ 272 w 2094"/>
                <a:gd name="T99" fmla="*/ 2654 h 3580"/>
                <a:gd name="T100" fmla="*/ 274 w 2094"/>
                <a:gd name="T101" fmla="*/ 2449 h 3580"/>
                <a:gd name="T102" fmla="*/ 302 w 2094"/>
                <a:gd name="T103" fmla="*/ 2348 h 3580"/>
                <a:gd name="T104" fmla="*/ 399 w 2094"/>
                <a:gd name="T105" fmla="*/ 2305 h 3580"/>
                <a:gd name="T106" fmla="*/ 598 w 2094"/>
                <a:gd name="T107" fmla="*/ 2298 h 3580"/>
                <a:gd name="T108" fmla="*/ 863 w 2094"/>
                <a:gd name="T109" fmla="*/ 2360 h 3580"/>
                <a:gd name="T110" fmla="*/ 704 w 2094"/>
                <a:gd name="T111" fmla="*/ 2040 h 3580"/>
                <a:gd name="T112" fmla="*/ 301 w 2094"/>
                <a:gd name="T113" fmla="*/ 1785 h 3580"/>
                <a:gd name="T114" fmla="*/ 52 w 2094"/>
                <a:gd name="T115" fmla="*/ 1377 h 3580"/>
                <a:gd name="T116" fmla="*/ 11 w 2094"/>
                <a:gd name="T117" fmla="*/ 898 h 3580"/>
                <a:gd name="T118" fmla="*/ 165 w 2094"/>
                <a:gd name="T119" fmla="*/ 483 h 3580"/>
                <a:gd name="T120" fmla="*/ 482 w 2094"/>
                <a:gd name="T121" fmla="*/ 165 h 3580"/>
                <a:gd name="T122" fmla="*/ 896 w 2094"/>
                <a:gd name="T123" fmla="*/ 11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94" h="3580">
                  <a:moveTo>
                    <a:pt x="1552" y="2499"/>
                  </a:moveTo>
                  <a:lnTo>
                    <a:pt x="1521" y="2499"/>
                  </a:lnTo>
                  <a:lnTo>
                    <a:pt x="1489" y="2502"/>
                  </a:lnTo>
                  <a:lnTo>
                    <a:pt x="1456" y="2505"/>
                  </a:lnTo>
                  <a:lnTo>
                    <a:pt x="1422" y="2510"/>
                  </a:lnTo>
                  <a:lnTo>
                    <a:pt x="1390" y="2517"/>
                  </a:lnTo>
                  <a:lnTo>
                    <a:pt x="1356" y="2527"/>
                  </a:lnTo>
                  <a:lnTo>
                    <a:pt x="1325" y="2539"/>
                  </a:lnTo>
                  <a:lnTo>
                    <a:pt x="1295" y="2554"/>
                  </a:lnTo>
                  <a:lnTo>
                    <a:pt x="1268" y="2572"/>
                  </a:lnTo>
                  <a:lnTo>
                    <a:pt x="1243" y="2594"/>
                  </a:lnTo>
                  <a:lnTo>
                    <a:pt x="1220" y="2620"/>
                  </a:lnTo>
                  <a:lnTo>
                    <a:pt x="1202" y="2649"/>
                  </a:lnTo>
                  <a:lnTo>
                    <a:pt x="1185" y="2682"/>
                  </a:lnTo>
                  <a:lnTo>
                    <a:pt x="1173" y="2715"/>
                  </a:lnTo>
                  <a:lnTo>
                    <a:pt x="1164" y="2751"/>
                  </a:lnTo>
                  <a:lnTo>
                    <a:pt x="1157" y="2788"/>
                  </a:lnTo>
                  <a:lnTo>
                    <a:pt x="1152" y="2825"/>
                  </a:lnTo>
                  <a:lnTo>
                    <a:pt x="1149" y="2861"/>
                  </a:lnTo>
                  <a:lnTo>
                    <a:pt x="1147" y="2897"/>
                  </a:lnTo>
                  <a:lnTo>
                    <a:pt x="1147" y="2916"/>
                  </a:lnTo>
                  <a:lnTo>
                    <a:pt x="1149" y="2945"/>
                  </a:lnTo>
                  <a:lnTo>
                    <a:pt x="1151" y="2972"/>
                  </a:lnTo>
                  <a:lnTo>
                    <a:pt x="1183" y="2975"/>
                  </a:lnTo>
                  <a:lnTo>
                    <a:pt x="1219" y="2976"/>
                  </a:lnTo>
                  <a:lnTo>
                    <a:pt x="1249" y="2975"/>
                  </a:lnTo>
                  <a:lnTo>
                    <a:pt x="1282" y="2974"/>
                  </a:lnTo>
                  <a:lnTo>
                    <a:pt x="1314" y="2970"/>
                  </a:lnTo>
                  <a:lnTo>
                    <a:pt x="1348" y="2965"/>
                  </a:lnTo>
                  <a:lnTo>
                    <a:pt x="1381" y="2957"/>
                  </a:lnTo>
                  <a:lnTo>
                    <a:pt x="1415" y="2948"/>
                  </a:lnTo>
                  <a:lnTo>
                    <a:pt x="1446" y="2936"/>
                  </a:lnTo>
                  <a:lnTo>
                    <a:pt x="1475" y="2920"/>
                  </a:lnTo>
                  <a:lnTo>
                    <a:pt x="1504" y="2903"/>
                  </a:lnTo>
                  <a:lnTo>
                    <a:pt x="1528" y="2881"/>
                  </a:lnTo>
                  <a:lnTo>
                    <a:pt x="1551" y="2854"/>
                  </a:lnTo>
                  <a:lnTo>
                    <a:pt x="1571" y="2824"/>
                  </a:lnTo>
                  <a:lnTo>
                    <a:pt x="1587" y="2790"/>
                  </a:lnTo>
                  <a:lnTo>
                    <a:pt x="1599" y="2754"/>
                  </a:lnTo>
                  <a:lnTo>
                    <a:pt x="1609" y="2718"/>
                  </a:lnTo>
                  <a:lnTo>
                    <a:pt x="1615" y="2680"/>
                  </a:lnTo>
                  <a:lnTo>
                    <a:pt x="1619" y="2642"/>
                  </a:lnTo>
                  <a:lnTo>
                    <a:pt x="1623" y="2605"/>
                  </a:lnTo>
                  <a:lnTo>
                    <a:pt x="1623" y="2568"/>
                  </a:lnTo>
                  <a:lnTo>
                    <a:pt x="1623" y="2534"/>
                  </a:lnTo>
                  <a:lnTo>
                    <a:pt x="1620" y="2502"/>
                  </a:lnTo>
                  <a:lnTo>
                    <a:pt x="1588" y="2499"/>
                  </a:lnTo>
                  <a:lnTo>
                    <a:pt x="1552" y="2499"/>
                  </a:lnTo>
                  <a:close/>
                  <a:moveTo>
                    <a:pt x="1047" y="0"/>
                  </a:moveTo>
                  <a:lnTo>
                    <a:pt x="1132" y="3"/>
                  </a:lnTo>
                  <a:lnTo>
                    <a:pt x="1216" y="14"/>
                  </a:lnTo>
                  <a:lnTo>
                    <a:pt x="1298" y="30"/>
                  </a:lnTo>
                  <a:lnTo>
                    <a:pt x="1377" y="53"/>
                  </a:lnTo>
                  <a:lnTo>
                    <a:pt x="1454" y="82"/>
                  </a:lnTo>
                  <a:lnTo>
                    <a:pt x="1527" y="117"/>
                  </a:lnTo>
                  <a:lnTo>
                    <a:pt x="1598" y="157"/>
                  </a:lnTo>
                  <a:lnTo>
                    <a:pt x="1664" y="203"/>
                  </a:lnTo>
                  <a:lnTo>
                    <a:pt x="1728" y="253"/>
                  </a:lnTo>
                  <a:lnTo>
                    <a:pt x="1786" y="307"/>
                  </a:lnTo>
                  <a:lnTo>
                    <a:pt x="1841" y="367"/>
                  </a:lnTo>
                  <a:lnTo>
                    <a:pt x="1891" y="430"/>
                  </a:lnTo>
                  <a:lnTo>
                    <a:pt x="1937" y="497"/>
                  </a:lnTo>
                  <a:lnTo>
                    <a:pt x="1977" y="567"/>
                  </a:lnTo>
                  <a:lnTo>
                    <a:pt x="2011" y="641"/>
                  </a:lnTo>
                  <a:lnTo>
                    <a:pt x="2039" y="718"/>
                  </a:lnTo>
                  <a:lnTo>
                    <a:pt x="2062" y="797"/>
                  </a:lnTo>
                  <a:lnTo>
                    <a:pt x="2079" y="879"/>
                  </a:lnTo>
                  <a:lnTo>
                    <a:pt x="2089" y="963"/>
                  </a:lnTo>
                  <a:lnTo>
                    <a:pt x="2094" y="1049"/>
                  </a:lnTo>
                  <a:lnTo>
                    <a:pt x="2090" y="1072"/>
                  </a:lnTo>
                  <a:lnTo>
                    <a:pt x="2083" y="1094"/>
                  </a:lnTo>
                  <a:lnTo>
                    <a:pt x="2071" y="1112"/>
                  </a:lnTo>
                  <a:lnTo>
                    <a:pt x="2056" y="1128"/>
                  </a:lnTo>
                  <a:lnTo>
                    <a:pt x="2036" y="1140"/>
                  </a:lnTo>
                  <a:lnTo>
                    <a:pt x="2014" y="1148"/>
                  </a:lnTo>
                  <a:lnTo>
                    <a:pt x="1992" y="1150"/>
                  </a:lnTo>
                  <a:lnTo>
                    <a:pt x="1969" y="1148"/>
                  </a:lnTo>
                  <a:lnTo>
                    <a:pt x="1947" y="1140"/>
                  </a:lnTo>
                  <a:lnTo>
                    <a:pt x="1929" y="1128"/>
                  </a:lnTo>
                  <a:lnTo>
                    <a:pt x="1913" y="1112"/>
                  </a:lnTo>
                  <a:lnTo>
                    <a:pt x="1901" y="1094"/>
                  </a:lnTo>
                  <a:lnTo>
                    <a:pt x="1893" y="1072"/>
                  </a:lnTo>
                  <a:lnTo>
                    <a:pt x="1890" y="1049"/>
                  </a:lnTo>
                  <a:lnTo>
                    <a:pt x="1887" y="972"/>
                  </a:lnTo>
                  <a:lnTo>
                    <a:pt x="1877" y="897"/>
                  </a:lnTo>
                  <a:lnTo>
                    <a:pt x="1861" y="824"/>
                  </a:lnTo>
                  <a:lnTo>
                    <a:pt x="1838" y="754"/>
                  </a:lnTo>
                  <a:lnTo>
                    <a:pt x="1809" y="687"/>
                  </a:lnTo>
                  <a:lnTo>
                    <a:pt x="1775" y="623"/>
                  </a:lnTo>
                  <a:lnTo>
                    <a:pt x="1736" y="561"/>
                  </a:lnTo>
                  <a:lnTo>
                    <a:pt x="1692" y="504"/>
                  </a:lnTo>
                  <a:lnTo>
                    <a:pt x="1643" y="451"/>
                  </a:lnTo>
                  <a:lnTo>
                    <a:pt x="1590" y="402"/>
                  </a:lnTo>
                  <a:lnTo>
                    <a:pt x="1533" y="358"/>
                  </a:lnTo>
                  <a:lnTo>
                    <a:pt x="1472" y="319"/>
                  </a:lnTo>
                  <a:lnTo>
                    <a:pt x="1408" y="284"/>
                  </a:lnTo>
                  <a:lnTo>
                    <a:pt x="1341" y="256"/>
                  </a:lnTo>
                  <a:lnTo>
                    <a:pt x="1271" y="233"/>
                  </a:lnTo>
                  <a:lnTo>
                    <a:pt x="1198" y="217"/>
                  </a:lnTo>
                  <a:lnTo>
                    <a:pt x="1124" y="206"/>
                  </a:lnTo>
                  <a:lnTo>
                    <a:pt x="1047" y="203"/>
                  </a:lnTo>
                  <a:lnTo>
                    <a:pt x="980" y="206"/>
                  </a:lnTo>
                  <a:lnTo>
                    <a:pt x="914" y="214"/>
                  </a:lnTo>
                  <a:lnTo>
                    <a:pt x="849" y="227"/>
                  </a:lnTo>
                  <a:lnTo>
                    <a:pt x="785" y="244"/>
                  </a:lnTo>
                  <a:lnTo>
                    <a:pt x="723" y="267"/>
                  </a:lnTo>
                  <a:lnTo>
                    <a:pt x="664" y="295"/>
                  </a:lnTo>
                  <a:lnTo>
                    <a:pt x="606" y="327"/>
                  </a:lnTo>
                  <a:lnTo>
                    <a:pt x="551" y="363"/>
                  </a:lnTo>
                  <a:lnTo>
                    <a:pt x="499" y="405"/>
                  </a:lnTo>
                  <a:lnTo>
                    <a:pt x="449" y="451"/>
                  </a:lnTo>
                  <a:lnTo>
                    <a:pt x="404" y="500"/>
                  </a:lnTo>
                  <a:lnTo>
                    <a:pt x="363" y="552"/>
                  </a:lnTo>
                  <a:lnTo>
                    <a:pt x="326" y="608"/>
                  </a:lnTo>
                  <a:lnTo>
                    <a:pt x="293" y="665"/>
                  </a:lnTo>
                  <a:lnTo>
                    <a:pt x="266" y="725"/>
                  </a:lnTo>
                  <a:lnTo>
                    <a:pt x="244" y="787"/>
                  </a:lnTo>
                  <a:lnTo>
                    <a:pt x="226" y="851"/>
                  </a:lnTo>
                  <a:lnTo>
                    <a:pt x="213" y="916"/>
                  </a:lnTo>
                  <a:lnTo>
                    <a:pt x="206" y="982"/>
                  </a:lnTo>
                  <a:lnTo>
                    <a:pt x="202" y="1049"/>
                  </a:lnTo>
                  <a:lnTo>
                    <a:pt x="206" y="1126"/>
                  </a:lnTo>
                  <a:lnTo>
                    <a:pt x="216" y="1201"/>
                  </a:lnTo>
                  <a:lnTo>
                    <a:pt x="233" y="1274"/>
                  </a:lnTo>
                  <a:lnTo>
                    <a:pt x="255" y="1344"/>
                  </a:lnTo>
                  <a:lnTo>
                    <a:pt x="284" y="1411"/>
                  </a:lnTo>
                  <a:lnTo>
                    <a:pt x="318" y="1475"/>
                  </a:lnTo>
                  <a:lnTo>
                    <a:pt x="357" y="1536"/>
                  </a:lnTo>
                  <a:lnTo>
                    <a:pt x="402" y="1594"/>
                  </a:lnTo>
                  <a:lnTo>
                    <a:pt x="450" y="1647"/>
                  </a:lnTo>
                  <a:lnTo>
                    <a:pt x="503" y="1696"/>
                  </a:lnTo>
                  <a:lnTo>
                    <a:pt x="560" y="1740"/>
                  </a:lnTo>
                  <a:lnTo>
                    <a:pt x="621" y="1779"/>
                  </a:lnTo>
                  <a:lnTo>
                    <a:pt x="685" y="1813"/>
                  </a:lnTo>
                  <a:lnTo>
                    <a:pt x="752" y="1842"/>
                  </a:lnTo>
                  <a:lnTo>
                    <a:pt x="823" y="1865"/>
                  </a:lnTo>
                  <a:lnTo>
                    <a:pt x="895" y="1881"/>
                  </a:lnTo>
                  <a:lnTo>
                    <a:pt x="970" y="1891"/>
                  </a:lnTo>
                  <a:lnTo>
                    <a:pt x="1047" y="1894"/>
                  </a:lnTo>
                  <a:lnTo>
                    <a:pt x="1117" y="1892"/>
                  </a:lnTo>
                  <a:lnTo>
                    <a:pt x="1185" y="1883"/>
                  </a:lnTo>
                  <a:lnTo>
                    <a:pt x="1254" y="1869"/>
                  </a:lnTo>
                  <a:lnTo>
                    <a:pt x="1318" y="1850"/>
                  </a:lnTo>
                  <a:lnTo>
                    <a:pt x="1382" y="1826"/>
                  </a:lnTo>
                  <a:lnTo>
                    <a:pt x="1444" y="1795"/>
                  </a:lnTo>
                  <a:lnTo>
                    <a:pt x="1502" y="1761"/>
                  </a:lnTo>
                  <a:lnTo>
                    <a:pt x="1559" y="1722"/>
                  </a:lnTo>
                  <a:lnTo>
                    <a:pt x="1613" y="1676"/>
                  </a:lnTo>
                  <a:lnTo>
                    <a:pt x="1663" y="1627"/>
                  </a:lnTo>
                  <a:lnTo>
                    <a:pt x="1680" y="1612"/>
                  </a:lnTo>
                  <a:lnTo>
                    <a:pt x="1701" y="1601"/>
                  </a:lnTo>
                  <a:lnTo>
                    <a:pt x="1722" y="1596"/>
                  </a:lnTo>
                  <a:lnTo>
                    <a:pt x="1744" y="1596"/>
                  </a:lnTo>
                  <a:lnTo>
                    <a:pt x="1767" y="1599"/>
                  </a:lnTo>
                  <a:lnTo>
                    <a:pt x="1787" y="1609"/>
                  </a:lnTo>
                  <a:lnTo>
                    <a:pt x="1806" y="1623"/>
                  </a:lnTo>
                  <a:lnTo>
                    <a:pt x="1821" y="1640"/>
                  </a:lnTo>
                  <a:lnTo>
                    <a:pt x="1832" y="1661"/>
                  </a:lnTo>
                  <a:lnTo>
                    <a:pt x="1837" y="1683"/>
                  </a:lnTo>
                  <a:lnTo>
                    <a:pt x="1837" y="1704"/>
                  </a:lnTo>
                  <a:lnTo>
                    <a:pt x="1834" y="1726"/>
                  </a:lnTo>
                  <a:lnTo>
                    <a:pt x="1824" y="1747"/>
                  </a:lnTo>
                  <a:lnTo>
                    <a:pt x="1810" y="1766"/>
                  </a:lnTo>
                  <a:lnTo>
                    <a:pt x="1756" y="1819"/>
                  </a:lnTo>
                  <a:lnTo>
                    <a:pt x="1698" y="1869"/>
                  </a:lnTo>
                  <a:lnTo>
                    <a:pt x="1638" y="1914"/>
                  </a:lnTo>
                  <a:lnTo>
                    <a:pt x="1574" y="1954"/>
                  </a:lnTo>
                  <a:lnTo>
                    <a:pt x="1508" y="1990"/>
                  </a:lnTo>
                  <a:lnTo>
                    <a:pt x="1440" y="2021"/>
                  </a:lnTo>
                  <a:lnTo>
                    <a:pt x="1369" y="2046"/>
                  </a:lnTo>
                  <a:lnTo>
                    <a:pt x="1297" y="2067"/>
                  </a:lnTo>
                  <a:lnTo>
                    <a:pt x="1223" y="2083"/>
                  </a:lnTo>
                  <a:lnTo>
                    <a:pt x="1147" y="2093"/>
                  </a:lnTo>
                  <a:lnTo>
                    <a:pt x="1147" y="2408"/>
                  </a:lnTo>
                  <a:lnTo>
                    <a:pt x="1191" y="2380"/>
                  </a:lnTo>
                  <a:lnTo>
                    <a:pt x="1235" y="2357"/>
                  </a:lnTo>
                  <a:lnTo>
                    <a:pt x="1281" y="2339"/>
                  </a:lnTo>
                  <a:lnTo>
                    <a:pt x="1327" y="2324"/>
                  </a:lnTo>
                  <a:lnTo>
                    <a:pt x="1375" y="2313"/>
                  </a:lnTo>
                  <a:lnTo>
                    <a:pt x="1421" y="2305"/>
                  </a:lnTo>
                  <a:lnTo>
                    <a:pt x="1467" y="2300"/>
                  </a:lnTo>
                  <a:lnTo>
                    <a:pt x="1510" y="2297"/>
                  </a:lnTo>
                  <a:lnTo>
                    <a:pt x="1552" y="2297"/>
                  </a:lnTo>
                  <a:lnTo>
                    <a:pt x="1588" y="2297"/>
                  </a:lnTo>
                  <a:lnTo>
                    <a:pt x="1622" y="2299"/>
                  </a:lnTo>
                  <a:lnTo>
                    <a:pt x="1652" y="2301"/>
                  </a:lnTo>
                  <a:lnTo>
                    <a:pt x="1678" y="2303"/>
                  </a:lnTo>
                  <a:lnTo>
                    <a:pt x="1698" y="2306"/>
                  </a:lnTo>
                  <a:lnTo>
                    <a:pt x="1715" y="2309"/>
                  </a:lnTo>
                  <a:lnTo>
                    <a:pt x="1725" y="2311"/>
                  </a:lnTo>
                  <a:lnTo>
                    <a:pt x="1730" y="2311"/>
                  </a:lnTo>
                  <a:lnTo>
                    <a:pt x="1754" y="2318"/>
                  </a:lnTo>
                  <a:lnTo>
                    <a:pt x="1774" y="2331"/>
                  </a:lnTo>
                  <a:lnTo>
                    <a:pt x="1790" y="2348"/>
                  </a:lnTo>
                  <a:lnTo>
                    <a:pt x="1803" y="2368"/>
                  </a:lnTo>
                  <a:lnTo>
                    <a:pt x="1811" y="2392"/>
                  </a:lnTo>
                  <a:lnTo>
                    <a:pt x="1812" y="2398"/>
                  </a:lnTo>
                  <a:lnTo>
                    <a:pt x="1814" y="2409"/>
                  </a:lnTo>
                  <a:lnTo>
                    <a:pt x="1816" y="2426"/>
                  </a:lnTo>
                  <a:lnTo>
                    <a:pt x="1819" y="2449"/>
                  </a:lnTo>
                  <a:lnTo>
                    <a:pt x="1822" y="2475"/>
                  </a:lnTo>
                  <a:lnTo>
                    <a:pt x="1824" y="2505"/>
                  </a:lnTo>
                  <a:lnTo>
                    <a:pt x="1825" y="2537"/>
                  </a:lnTo>
                  <a:lnTo>
                    <a:pt x="1825" y="2574"/>
                  </a:lnTo>
                  <a:lnTo>
                    <a:pt x="1824" y="2613"/>
                  </a:lnTo>
                  <a:lnTo>
                    <a:pt x="1822" y="2654"/>
                  </a:lnTo>
                  <a:lnTo>
                    <a:pt x="1817" y="2696"/>
                  </a:lnTo>
                  <a:lnTo>
                    <a:pt x="1810" y="2739"/>
                  </a:lnTo>
                  <a:lnTo>
                    <a:pt x="1801" y="2783"/>
                  </a:lnTo>
                  <a:lnTo>
                    <a:pt x="1788" y="2826"/>
                  </a:lnTo>
                  <a:lnTo>
                    <a:pt x="1773" y="2869"/>
                  </a:lnTo>
                  <a:lnTo>
                    <a:pt x="1754" y="2911"/>
                  </a:lnTo>
                  <a:lnTo>
                    <a:pt x="1731" y="2951"/>
                  </a:lnTo>
                  <a:lnTo>
                    <a:pt x="1704" y="2989"/>
                  </a:lnTo>
                  <a:lnTo>
                    <a:pt x="1672" y="3025"/>
                  </a:lnTo>
                  <a:lnTo>
                    <a:pt x="1636" y="3057"/>
                  </a:lnTo>
                  <a:lnTo>
                    <a:pt x="1597" y="3084"/>
                  </a:lnTo>
                  <a:lnTo>
                    <a:pt x="1557" y="3108"/>
                  </a:lnTo>
                  <a:lnTo>
                    <a:pt x="1514" y="3127"/>
                  </a:lnTo>
                  <a:lnTo>
                    <a:pt x="1471" y="3143"/>
                  </a:lnTo>
                  <a:lnTo>
                    <a:pt x="1427" y="3155"/>
                  </a:lnTo>
                  <a:lnTo>
                    <a:pt x="1383" y="3165"/>
                  </a:lnTo>
                  <a:lnTo>
                    <a:pt x="1340" y="3171"/>
                  </a:lnTo>
                  <a:lnTo>
                    <a:pt x="1298" y="3175"/>
                  </a:lnTo>
                  <a:lnTo>
                    <a:pt x="1258" y="3178"/>
                  </a:lnTo>
                  <a:lnTo>
                    <a:pt x="1219" y="3179"/>
                  </a:lnTo>
                  <a:lnTo>
                    <a:pt x="1182" y="3178"/>
                  </a:lnTo>
                  <a:lnTo>
                    <a:pt x="1147" y="3176"/>
                  </a:lnTo>
                  <a:lnTo>
                    <a:pt x="1147" y="3478"/>
                  </a:lnTo>
                  <a:lnTo>
                    <a:pt x="1145" y="3502"/>
                  </a:lnTo>
                  <a:lnTo>
                    <a:pt x="1138" y="3524"/>
                  </a:lnTo>
                  <a:lnTo>
                    <a:pt x="1126" y="3542"/>
                  </a:lnTo>
                  <a:lnTo>
                    <a:pt x="1110" y="3557"/>
                  </a:lnTo>
                  <a:lnTo>
                    <a:pt x="1091" y="3569"/>
                  </a:lnTo>
                  <a:lnTo>
                    <a:pt x="1069" y="3578"/>
                  </a:lnTo>
                  <a:lnTo>
                    <a:pt x="1047" y="3580"/>
                  </a:lnTo>
                  <a:lnTo>
                    <a:pt x="1023" y="3578"/>
                  </a:lnTo>
                  <a:lnTo>
                    <a:pt x="1002" y="3569"/>
                  </a:lnTo>
                  <a:lnTo>
                    <a:pt x="983" y="3557"/>
                  </a:lnTo>
                  <a:lnTo>
                    <a:pt x="968" y="3542"/>
                  </a:lnTo>
                  <a:lnTo>
                    <a:pt x="956" y="3524"/>
                  </a:lnTo>
                  <a:lnTo>
                    <a:pt x="948" y="3502"/>
                  </a:lnTo>
                  <a:lnTo>
                    <a:pt x="945" y="3478"/>
                  </a:lnTo>
                  <a:lnTo>
                    <a:pt x="945" y="2900"/>
                  </a:lnTo>
                  <a:lnTo>
                    <a:pt x="945" y="2900"/>
                  </a:lnTo>
                  <a:lnTo>
                    <a:pt x="944" y="2866"/>
                  </a:lnTo>
                  <a:lnTo>
                    <a:pt x="942" y="2830"/>
                  </a:lnTo>
                  <a:lnTo>
                    <a:pt x="937" y="2795"/>
                  </a:lnTo>
                  <a:lnTo>
                    <a:pt x="931" y="2758"/>
                  </a:lnTo>
                  <a:lnTo>
                    <a:pt x="922" y="2721"/>
                  </a:lnTo>
                  <a:lnTo>
                    <a:pt x="909" y="2686"/>
                  </a:lnTo>
                  <a:lnTo>
                    <a:pt x="894" y="2652"/>
                  </a:lnTo>
                  <a:lnTo>
                    <a:pt x="875" y="2621"/>
                  </a:lnTo>
                  <a:lnTo>
                    <a:pt x="851" y="2594"/>
                  </a:lnTo>
                  <a:lnTo>
                    <a:pt x="824" y="2571"/>
                  </a:lnTo>
                  <a:lnTo>
                    <a:pt x="793" y="2552"/>
                  </a:lnTo>
                  <a:lnTo>
                    <a:pt x="760" y="2535"/>
                  </a:lnTo>
                  <a:lnTo>
                    <a:pt x="725" y="2523"/>
                  </a:lnTo>
                  <a:lnTo>
                    <a:pt x="688" y="2514"/>
                  </a:lnTo>
                  <a:lnTo>
                    <a:pt x="651" y="2507"/>
                  </a:lnTo>
                  <a:lnTo>
                    <a:pt x="613" y="2503"/>
                  </a:lnTo>
                  <a:lnTo>
                    <a:pt x="575" y="2499"/>
                  </a:lnTo>
                  <a:lnTo>
                    <a:pt x="539" y="2499"/>
                  </a:lnTo>
                  <a:lnTo>
                    <a:pt x="504" y="2499"/>
                  </a:lnTo>
                  <a:lnTo>
                    <a:pt x="472" y="2502"/>
                  </a:lnTo>
                  <a:lnTo>
                    <a:pt x="471" y="2533"/>
                  </a:lnTo>
                  <a:lnTo>
                    <a:pt x="470" y="2568"/>
                  </a:lnTo>
                  <a:lnTo>
                    <a:pt x="471" y="2605"/>
                  </a:lnTo>
                  <a:lnTo>
                    <a:pt x="473" y="2642"/>
                  </a:lnTo>
                  <a:lnTo>
                    <a:pt x="477" y="2680"/>
                  </a:lnTo>
                  <a:lnTo>
                    <a:pt x="485" y="2718"/>
                  </a:lnTo>
                  <a:lnTo>
                    <a:pt x="494" y="2754"/>
                  </a:lnTo>
                  <a:lnTo>
                    <a:pt x="507" y="2790"/>
                  </a:lnTo>
                  <a:lnTo>
                    <a:pt x="522" y="2824"/>
                  </a:lnTo>
                  <a:lnTo>
                    <a:pt x="541" y="2854"/>
                  </a:lnTo>
                  <a:lnTo>
                    <a:pt x="564" y="2881"/>
                  </a:lnTo>
                  <a:lnTo>
                    <a:pt x="579" y="2899"/>
                  </a:lnTo>
                  <a:lnTo>
                    <a:pt x="589" y="2919"/>
                  </a:lnTo>
                  <a:lnTo>
                    <a:pt x="593" y="2941"/>
                  </a:lnTo>
                  <a:lnTo>
                    <a:pt x="593" y="2964"/>
                  </a:lnTo>
                  <a:lnTo>
                    <a:pt x="589" y="2986"/>
                  </a:lnTo>
                  <a:lnTo>
                    <a:pt x="579" y="3006"/>
                  </a:lnTo>
                  <a:lnTo>
                    <a:pt x="564" y="3025"/>
                  </a:lnTo>
                  <a:lnTo>
                    <a:pt x="549" y="3038"/>
                  </a:lnTo>
                  <a:lnTo>
                    <a:pt x="530" y="3046"/>
                  </a:lnTo>
                  <a:lnTo>
                    <a:pt x="512" y="3053"/>
                  </a:lnTo>
                  <a:lnTo>
                    <a:pt x="493" y="3054"/>
                  </a:lnTo>
                  <a:lnTo>
                    <a:pt x="473" y="3053"/>
                  </a:lnTo>
                  <a:lnTo>
                    <a:pt x="455" y="3046"/>
                  </a:lnTo>
                  <a:lnTo>
                    <a:pt x="437" y="3038"/>
                  </a:lnTo>
                  <a:lnTo>
                    <a:pt x="421" y="3025"/>
                  </a:lnTo>
                  <a:lnTo>
                    <a:pt x="390" y="2989"/>
                  </a:lnTo>
                  <a:lnTo>
                    <a:pt x="363" y="2951"/>
                  </a:lnTo>
                  <a:lnTo>
                    <a:pt x="339" y="2911"/>
                  </a:lnTo>
                  <a:lnTo>
                    <a:pt x="320" y="2869"/>
                  </a:lnTo>
                  <a:lnTo>
                    <a:pt x="304" y="2826"/>
                  </a:lnTo>
                  <a:lnTo>
                    <a:pt x="292" y="2783"/>
                  </a:lnTo>
                  <a:lnTo>
                    <a:pt x="283" y="2739"/>
                  </a:lnTo>
                  <a:lnTo>
                    <a:pt x="276" y="2696"/>
                  </a:lnTo>
                  <a:lnTo>
                    <a:pt x="272" y="2654"/>
                  </a:lnTo>
                  <a:lnTo>
                    <a:pt x="268" y="2613"/>
                  </a:lnTo>
                  <a:lnTo>
                    <a:pt x="267" y="2574"/>
                  </a:lnTo>
                  <a:lnTo>
                    <a:pt x="268" y="2537"/>
                  </a:lnTo>
                  <a:lnTo>
                    <a:pt x="270" y="2505"/>
                  </a:lnTo>
                  <a:lnTo>
                    <a:pt x="272" y="2475"/>
                  </a:lnTo>
                  <a:lnTo>
                    <a:pt x="274" y="2449"/>
                  </a:lnTo>
                  <a:lnTo>
                    <a:pt x="277" y="2426"/>
                  </a:lnTo>
                  <a:lnTo>
                    <a:pt x="279" y="2409"/>
                  </a:lnTo>
                  <a:lnTo>
                    <a:pt x="281" y="2398"/>
                  </a:lnTo>
                  <a:lnTo>
                    <a:pt x="283" y="2392"/>
                  </a:lnTo>
                  <a:lnTo>
                    <a:pt x="290" y="2368"/>
                  </a:lnTo>
                  <a:lnTo>
                    <a:pt x="302" y="2348"/>
                  </a:lnTo>
                  <a:lnTo>
                    <a:pt x="319" y="2331"/>
                  </a:lnTo>
                  <a:lnTo>
                    <a:pt x="340" y="2318"/>
                  </a:lnTo>
                  <a:lnTo>
                    <a:pt x="363" y="2311"/>
                  </a:lnTo>
                  <a:lnTo>
                    <a:pt x="369" y="2310"/>
                  </a:lnTo>
                  <a:lnTo>
                    <a:pt x="381" y="2307"/>
                  </a:lnTo>
                  <a:lnTo>
                    <a:pt x="399" y="2305"/>
                  </a:lnTo>
                  <a:lnTo>
                    <a:pt x="422" y="2303"/>
                  </a:lnTo>
                  <a:lnTo>
                    <a:pt x="450" y="2300"/>
                  </a:lnTo>
                  <a:lnTo>
                    <a:pt x="483" y="2298"/>
                  </a:lnTo>
                  <a:lnTo>
                    <a:pt x="519" y="2297"/>
                  </a:lnTo>
                  <a:lnTo>
                    <a:pt x="556" y="2297"/>
                  </a:lnTo>
                  <a:lnTo>
                    <a:pt x="598" y="2298"/>
                  </a:lnTo>
                  <a:lnTo>
                    <a:pt x="640" y="2302"/>
                  </a:lnTo>
                  <a:lnTo>
                    <a:pt x="684" y="2307"/>
                  </a:lnTo>
                  <a:lnTo>
                    <a:pt x="730" y="2315"/>
                  </a:lnTo>
                  <a:lnTo>
                    <a:pt x="774" y="2327"/>
                  </a:lnTo>
                  <a:lnTo>
                    <a:pt x="818" y="2341"/>
                  </a:lnTo>
                  <a:lnTo>
                    <a:pt x="863" y="2360"/>
                  </a:lnTo>
                  <a:lnTo>
                    <a:pt x="905" y="2381"/>
                  </a:lnTo>
                  <a:lnTo>
                    <a:pt x="945" y="2408"/>
                  </a:lnTo>
                  <a:lnTo>
                    <a:pt x="945" y="2093"/>
                  </a:lnTo>
                  <a:lnTo>
                    <a:pt x="863" y="2082"/>
                  </a:lnTo>
                  <a:lnTo>
                    <a:pt x="783" y="2063"/>
                  </a:lnTo>
                  <a:lnTo>
                    <a:pt x="704" y="2040"/>
                  </a:lnTo>
                  <a:lnTo>
                    <a:pt x="629" y="2010"/>
                  </a:lnTo>
                  <a:lnTo>
                    <a:pt x="556" y="1976"/>
                  </a:lnTo>
                  <a:lnTo>
                    <a:pt x="487" y="1935"/>
                  </a:lnTo>
                  <a:lnTo>
                    <a:pt x="421" y="1890"/>
                  </a:lnTo>
                  <a:lnTo>
                    <a:pt x="359" y="1839"/>
                  </a:lnTo>
                  <a:lnTo>
                    <a:pt x="301" y="1785"/>
                  </a:lnTo>
                  <a:lnTo>
                    <a:pt x="248" y="1726"/>
                  </a:lnTo>
                  <a:lnTo>
                    <a:pt x="198" y="1663"/>
                  </a:lnTo>
                  <a:lnTo>
                    <a:pt x="154" y="1596"/>
                  </a:lnTo>
                  <a:lnTo>
                    <a:pt x="115" y="1526"/>
                  </a:lnTo>
                  <a:lnTo>
                    <a:pt x="81" y="1453"/>
                  </a:lnTo>
                  <a:lnTo>
                    <a:pt x="52" y="1377"/>
                  </a:lnTo>
                  <a:lnTo>
                    <a:pt x="30" y="1299"/>
                  </a:lnTo>
                  <a:lnTo>
                    <a:pt x="13" y="1217"/>
                  </a:lnTo>
                  <a:lnTo>
                    <a:pt x="3" y="1134"/>
                  </a:lnTo>
                  <a:lnTo>
                    <a:pt x="0" y="1049"/>
                  </a:lnTo>
                  <a:lnTo>
                    <a:pt x="2" y="973"/>
                  </a:lnTo>
                  <a:lnTo>
                    <a:pt x="11" y="898"/>
                  </a:lnTo>
                  <a:lnTo>
                    <a:pt x="24" y="824"/>
                  </a:lnTo>
                  <a:lnTo>
                    <a:pt x="42" y="752"/>
                  </a:lnTo>
                  <a:lnTo>
                    <a:pt x="66" y="681"/>
                  </a:lnTo>
                  <a:lnTo>
                    <a:pt x="94" y="613"/>
                  </a:lnTo>
                  <a:lnTo>
                    <a:pt x="127" y="547"/>
                  </a:lnTo>
                  <a:lnTo>
                    <a:pt x="165" y="483"/>
                  </a:lnTo>
                  <a:lnTo>
                    <a:pt x="208" y="421"/>
                  </a:lnTo>
                  <a:lnTo>
                    <a:pt x="254" y="362"/>
                  </a:lnTo>
                  <a:lnTo>
                    <a:pt x="306" y="307"/>
                  </a:lnTo>
                  <a:lnTo>
                    <a:pt x="362" y="255"/>
                  </a:lnTo>
                  <a:lnTo>
                    <a:pt x="420" y="208"/>
                  </a:lnTo>
                  <a:lnTo>
                    <a:pt x="482" y="165"/>
                  </a:lnTo>
                  <a:lnTo>
                    <a:pt x="546" y="127"/>
                  </a:lnTo>
                  <a:lnTo>
                    <a:pt x="612" y="94"/>
                  </a:lnTo>
                  <a:lnTo>
                    <a:pt x="680" y="66"/>
                  </a:lnTo>
                  <a:lnTo>
                    <a:pt x="750" y="42"/>
                  </a:lnTo>
                  <a:lnTo>
                    <a:pt x="823" y="24"/>
                  </a:lnTo>
                  <a:lnTo>
                    <a:pt x="896" y="11"/>
                  </a:lnTo>
                  <a:lnTo>
                    <a:pt x="971" y="2"/>
                  </a:lnTo>
                  <a:lnTo>
                    <a:pt x="10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61" name="Freeform 273"/>
          <p:cNvSpPr>
            <a:spLocks noEditPoints="1"/>
          </p:cNvSpPr>
          <p:nvPr/>
        </p:nvSpPr>
        <p:spPr bwMode="auto">
          <a:xfrm>
            <a:off x="9439073" y="4808080"/>
            <a:ext cx="568325" cy="493712"/>
          </a:xfrm>
          <a:custGeom>
            <a:avLst/>
            <a:gdLst>
              <a:gd name="T0" fmla="*/ 2609 w 3580"/>
              <a:gd name="T1" fmla="*/ 1671 h 3108"/>
              <a:gd name="T2" fmla="*/ 1391 w 3580"/>
              <a:gd name="T3" fmla="*/ 2919 h 3108"/>
              <a:gd name="T4" fmla="*/ 1997 w 3580"/>
              <a:gd name="T5" fmla="*/ 819 h 3108"/>
              <a:gd name="T6" fmla="*/ 1997 w 3580"/>
              <a:gd name="T7" fmla="*/ 819 h 3108"/>
              <a:gd name="T8" fmla="*/ 3214 w 3580"/>
              <a:gd name="T9" fmla="*/ 189 h 3108"/>
              <a:gd name="T10" fmla="*/ 782 w 3580"/>
              <a:gd name="T11" fmla="*/ 624 h 3108"/>
              <a:gd name="T12" fmla="*/ 877 w 3580"/>
              <a:gd name="T13" fmla="*/ 0 h 3108"/>
              <a:gd name="T14" fmla="*/ 928 w 3580"/>
              <a:gd name="T15" fmla="*/ 13 h 3108"/>
              <a:gd name="T16" fmla="*/ 974 w 3580"/>
              <a:gd name="T17" fmla="*/ 95 h 3108"/>
              <a:gd name="T18" fmla="*/ 1391 w 3580"/>
              <a:gd name="T19" fmla="*/ 95 h 3108"/>
              <a:gd name="T20" fmla="*/ 1437 w 3580"/>
              <a:gd name="T21" fmla="*/ 13 h 3108"/>
              <a:gd name="T22" fmla="*/ 2117 w 3580"/>
              <a:gd name="T23" fmla="*/ 3 h 3108"/>
              <a:gd name="T24" fmla="*/ 2182 w 3580"/>
              <a:gd name="T25" fmla="*/ 70 h 3108"/>
              <a:gd name="T26" fmla="*/ 2158 w 3580"/>
              <a:gd name="T27" fmla="*/ 161 h 3108"/>
              <a:gd name="T28" fmla="*/ 1580 w 3580"/>
              <a:gd name="T29" fmla="*/ 189 h 3108"/>
              <a:gd name="T30" fmla="*/ 2029 w 3580"/>
              <a:gd name="T31" fmla="*/ 502 h 3108"/>
              <a:gd name="T32" fmla="*/ 2044 w 3580"/>
              <a:gd name="T33" fmla="*/ 491 h 3108"/>
              <a:gd name="T34" fmla="*/ 2061 w 3580"/>
              <a:gd name="T35" fmla="*/ 484 h 3108"/>
              <a:gd name="T36" fmla="*/ 2079 w 3580"/>
              <a:gd name="T37" fmla="*/ 479 h 3108"/>
              <a:gd name="T38" fmla="*/ 2096 w 3580"/>
              <a:gd name="T39" fmla="*/ 479 h 3108"/>
              <a:gd name="T40" fmla="*/ 2115 w 3580"/>
              <a:gd name="T41" fmla="*/ 482 h 3108"/>
              <a:gd name="T42" fmla="*/ 2127 w 3580"/>
              <a:gd name="T43" fmla="*/ 486 h 3108"/>
              <a:gd name="T44" fmla="*/ 2146 w 3580"/>
              <a:gd name="T45" fmla="*/ 496 h 3108"/>
              <a:gd name="T46" fmla="*/ 2155 w 3580"/>
              <a:gd name="T47" fmla="*/ 503 h 3108"/>
              <a:gd name="T48" fmla="*/ 2168 w 3580"/>
              <a:gd name="T49" fmla="*/ 519 h 3108"/>
              <a:gd name="T50" fmla="*/ 2177 w 3580"/>
              <a:gd name="T51" fmla="*/ 535 h 3108"/>
              <a:gd name="T52" fmla="*/ 2603 w 3580"/>
              <a:gd name="T53" fmla="*/ 1281 h 3108"/>
              <a:gd name="T54" fmla="*/ 2630 w 3580"/>
              <a:gd name="T55" fmla="*/ 28 h 3108"/>
              <a:gd name="T56" fmla="*/ 2700 w 3580"/>
              <a:gd name="T57" fmla="*/ 0 h 3108"/>
              <a:gd name="T58" fmla="*/ 3357 w 3580"/>
              <a:gd name="T59" fmla="*/ 13 h 3108"/>
              <a:gd name="T60" fmla="*/ 3403 w 3580"/>
              <a:gd name="T61" fmla="*/ 95 h 3108"/>
              <a:gd name="T62" fmla="*/ 3403 w 3580"/>
              <a:gd name="T63" fmla="*/ 806 h 3108"/>
              <a:gd name="T64" fmla="*/ 3399 w 3580"/>
              <a:gd name="T65" fmla="*/ 825 h 3108"/>
              <a:gd name="T66" fmla="*/ 3391 w 3580"/>
              <a:gd name="T67" fmla="*/ 842 h 3108"/>
              <a:gd name="T68" fmla="*/ 2798 w 3580"/>
              <a:gd name="T69" fmla="*/ 2919 h 3108"/>
              <a:gd name="T70" fmla="*/ 3227 w 3580"/>
              <a:gd name="T71" fmla="*/ 1554 h 3108"/>
              <a:gd name="T72" fmla="*/ 3309 w 3580"/>
              <a:gd name="T73" fmla="*/ 1507 h 3108"/>
              <a:gd name="T74" fmla="*/ 3390 w 3580"/>
              <a:gd name="T75" fmla="*/ 1554 h 3108"/>
              <a:gd name="T76" fmla="*/ 3486 w 3580"/>
              <a:gd name="T77" fmla="*/ 2919 h 3108"/>
              <a:gd name="T78" fmla="*/ 3567 w 3580"/>
              <a:gd name="T79" fmla="*/ 2966 h 3108"/>
              <a:gd name="T80" fmla="*/ 3567 w 3580"/>
              <a:gd name="T81" fmla="*/ 3061 h 3108"/>
              <a:gd name="T82" fmla="*/ 3486 w 3580"/>
              <a:gd name="T83" fmla="*/ 3108 h 3108"/>
              <a:gd name="T84" fmla="*/ 27 w 3580"/>
              <a:gd name="T85" fmla="*/ 3081 h 3108"/>
              <a:gd name="T86" fmla="*/ 3 w 3580"/>
              <a:gd name="T87" fmla="*/ 2989 h 3108"/>
              <a:gd name="T88" fmla="*/ 69 w 3580"/>
              <a:gd name="T89" fmla="*/ 2924 h 3108"/>
              <a:gd name="T90" fmla="*/ 366 w 3580"/>
              <a:gd name="T91" fmla="*/ 1072 h 3108"/>
              <a:gd name="T92" fmla="*/ 337 w 3580"/>
              <a:gd name="T93" fmla="*/ 2454 h 3108"/>
              <a:gd name="T94" fmla="*/ 246 w 3580"/>
              <a:gd name="T95" fmla="*/ 2478 h 3108"/>
              <a:gd name="T96" fmla="*/ 180 w 3580"/>
              <a:gd name="T97" fmla="*/ 2413 h 3108"/>
              <a:gd name="T98" fmla="*/ 190 w 3580"/>
              <a:gd name="T99" fmla="*/ 47 h 3108"/>
              <a:gd name="T100" fmla="*/ 271 w 3580"/>
              <a:gd name="T101" fmla="*/ 0 h 3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80" h="3108">
                <a:moveTo>
                  <a:pt x="2185" y="932"/>
                </a:moveTo>
                <a:lnTo>
                  <a:pt x="2185" y="2919"/>
                </a:lnTo>
                <a:lnTo>
                  <a:pt x="2609" y="2919"/>
                </a:lnTo>
                <a:lnTo>
                  <a:pt x="2609" y="1671"/>
                </a:lnTo>
                <a:lnTo>
                  <a:pt x="2185" y="932"/>
                </a:lnTo>
                <a:close/>
                <a:moveTo>
                  <a:pt x="974" y="898"/>
                </a:moveTo>
                <a:lnTo>
                  <a:pt x="974" y="2919"/>
                </a:lnTo>
                <a:lnTo>
                  <a:pt x="1391" y="2919"/>
                </a:lnTo>
                <a:lnTo>
                  <a:pt x="1391" y="1288"/>
                </a:lnTo>
                <a:lnTo>
                  <a:pt x="1388" y="1285"/>
                </a:lnTo>
                <a:lnTo>
                  <a:pt x="974" y="898"/>
                </a:lnTo>
                <a:close/>
                <a:moveTo>
                  <a:pt x="1997" y="819"/>
                </a:moveTo>
                <a:lnTo>
                  <a:pt x="1580" y="1283"/>
                </a:lnTo>
                <a:lnTo>
                  <a:pt x="1580" y="2919"/>
                </a:lnTo>
                <a:lnTo>
                  <a:pt x="1997" y="2919"/>
                </a:lnTo>
                <a:lnTo>
                  <a:pt x="1997" y="819"/>
                </a:lnTo>
                <a:close/>
                <a:moveTo>
                  <a:pt x="2798" y="189"/>
                </a:moveTo>
                <a:lnTo>
                  <a:pt x="2798" y="1339"/>
                </a:lnTo>
                <a:lnTo>
                  <a:pt x="3214" y="765"/>
                </a:lnTo>
                <a:lnTo>
                  <a:pt x="3214" y="189"/>
                </a:lnTo>
                <a:lnTo>
                  <a:pt x="2798" y="189"/>
                </a:lnTo>
                <a:close/>
                <a:moveTo>
                  <a:pt x="366" y="189"/>
                </a:moveTo>
                <a:lnTo>
                  <a:pt x="366" y="856"/>
                </a:lnTo>
                <a:lnTo>
                  <a:pt x="782" y="624"/>
                </a:lnTo>
                <a:lnTo>
                  <a:pt x="782" y="189"/>
                </a:lnTo>
                <a:lnTo>
                  <a:pt x="366" y="189"/>
                </a:lnTo>
                <a:close/>
                <a:moveTo>
                  <a:pt x="271" y="0"/>
                </a:moveTo>
                <a:lnTo>
                  <a:pt x="877" y="0"/>
                </a:lnTo>
                <a:lnTo>
                  <a:pt x="878" y="0"/>
                </a:lnTo>
                <a:lnTo>
                  <a:pt x="880" y="0"/>
                </a:lnTo>
                <a:lnTo>
                  <a:pt x="905" y="3"/>
                </a:lnTo>
                <a:lnTo>
                  <a:pt x="928" y="13"/>
                </a:lnTo>
                <a:lnTo>
                  <a:pt x="946" y="28"/>
                </a:lnTo>
                <a:lnTo>
                  <a:pt x="961" y="47"/>
                </a:lnTo>
                <a:lnTo>
                  <a:pt x="971" y="70"/>
                </a:lnTo>
                <a:lnTo>
                  <a:pt x="974" y="95"/>
                </a:lnTo>
                <a:lnTo>
                  <a:pt x="974" y="640"/>
                </a:lnTo>
                <a:lnTo>
                  <a:pt x="977" y="643"/>
                </a:lnTo>
                <a:lnTo>
                  <a:pt x="1391" y="1030"/>
                </a:lnTo>
                <a:lnTo>
                  <a:pt x="1391" y="95"/>
                </a:lnTo>
                <a:lnTo>
                  <a:pt x="1394" y="70"/>
                </a:lnTo>
                <a:lnTo>
                  <a:pt x="1404" y="47"/>
                </a:lnTo>
                <a:lnTo>
                  <a:pt x="1419" y="28"/>
                </a:lnTo>
                <a:lnTo>
                  <a:pt x="1437" y="13"/>
                </a:lnTo>
                <a:lnTo>
                  <a:pt x="1460" y="3"/>
                </a:lnTo>
                <a:lnTo>
                  <a:pt x="1485" y="0"/>
                </a:lnTo>
                <a:lnTo>
                  <a:pt x="2091" y="0"/>
                </a:lnTo>
                <a:lnTo>
                  <a:pt x="2117" y="3"/>
                </a:lnTo>
                <a:lnTo>
                  <a:pt x="2138" y="13"/>
                </a:lnTo>
                <a:lnTo>
                  <a:pt x="2158" y="28"/>
                </a:lnTo>
                <a:lnTo>
                  <a:pt x="2172" y="47"/>
                </a:lnTo>
                <a:lnTo>
                  <a:pt x="2182" y="70"/>
                </a:lnTo>
                <a:lnTo>
                  <a:pt x="2185" y="95"/>
                </a:lnTo>
                <a:lnTo>
                  <a:pt x="2182" y="119"/>
                </a:lnTo>
                <a:lnTo>
                  <a:pt x="2172" y="142"/>
                </a:lnTo>
                <a:lnTo>
                  <a:pt x="2158" y="161"/>
                </a:lnTo>
                <a:lnTo>
                  <a:pt x="2138" y="176"/>
                </a:lnTo>
                <a:lnTo>
                  <a:pt x="2117" y="186"/>
                </a:lnTo>
                <a:lnTo>
                  <a:pt x="2091" y="189"/>
                </a:lnTo>
                <a:lnTo>
                  <a:pt x="1580" y="189"/>
                </a:lnTo>
                <a:lnTo>
                  <a:pt x="1580" y="1001"/>
                </a:lnTo>
                <a:lnTo>
                  <a:pt x="2021" y="510"/>
                </a:lnTo>
                <a:lnTo>
                  <a:pt x="2026" y="504"/>
                </a:lnTo>
                <a:lnTo>
                  <a:pt x="2029" y="502"/>
                </a:lnTo>
                <a:lnTo>
                  <a:pt x="2033" y="499"/>
                </a:lnTo>
                <a:lnTo>
                  <a:pt x="2036" y="497"/>
                </a:lnTo>
                <a:lnTo>
                  <a:pt x="2041" y="494"/>
                </a:lnTo>
                <a:lnTo>
                  <a:pt x="2044" y="491"/>
                </a:lnTo>
                <a:lnTo>
                  <a:pt x="2050" y="488"/>
                </a:lnTo>
                <a:lnTo>
                  <a:pt x="2053" y="487"/>
                </a:lnTo>
                <a:lnTo>
                  <a:pt x="2058" y="485"/>
                </a:lnTo>
                <a:lnTo>
                  <a:pt x="2061" y="484"/>
                </a:lnTo>
                <a:lnTo>
                  <a:pt x="2067" y="483"/>
                </a:lnTo>
                <a:lnTo>
                  <a:pt x="2069" y="482"/>
                </a:lnTo>
                <a:lnTo>
                  <a:pt x="2076" y="481"/>
                </a:lnTo>
                <a:lnTo>
                  <a:pt x="2079" y="479"/>
                </a:lnTo>
                <a:lnTo>
                  <a:pt x="2085" y="479"/>
                </a:lnTo>
                <a:lnTo>
                  <a:pt x="2087" y="479"/>
                </a:lnTo>
                <a:lnTo>
                  <a:pt x="2094" y="479"/>
                </a:lnTo>
                <a:lnTo>
                  <a:pt x="2096" y="479"/>
                </a:lnTo>
                <a:lnTo>
                  <a:pt x="2104" y="479"/>
                </a:lnTo>
                <a:lnTo>
                  <a:pt x="2106" y="479"/>
                </a:lnTo>
                <a:lnTo>
                  <a:pt x="2112" y="482"/>
                </a:lnTo>
                <a:lnTo>
                  <a:pt x="2115" y="482"/>
                </a:lnTo>
                <a:lnTo>
                  <a:pt x="2120" y="484"/>
                </a:lnTo>
                <a:lnTo>
                  <a:pt x="2123" y="485"/>
                </a:lnTo>
                <a:lnTo>
                  <a:pt x="2125" y="485"/>
                </a:lnTo>
                <a:lnTo>
                  <a:pt x="2127" y="486"/>
                </a:lnTo>
                <a:lnTo>
                  <a:pt x="2131" y="488"/>
                </a:lnTo>
                <a:lnTo>
                  <a:pt x="2138" y="491"/>
                </a:lnTo>
                <a:lnTo>
                  <a:pt x="2140" y="492"/>
                </a:lnTo>
                <a:lnTo>
                  <a:pt x="2146" y="496"/>
                </a:lnTo>
                <a:lnTo>
                  <a:pt x="2148" y="498"/>
                </a:lnTo>
                <a:lnTo>
                  <a:pt x="2153" y="502"/>
                </a:lnTo>
                <a:lnTo>
                  <a:pt x="2153" y="503"/>
                </a:lnTo>
                <a:lnTo>
                  <a:pt x="2155" y="503"/>
                </a:lnTo>
                <a:lnTo>
                  <a:pt x="2160" y="510"/>
                </a:lnTo>
                <a:lnTo>
                  <a:pt x="2162" y="511"/>
                </a:lnTo>
                <a:lnTo>
                  <a:pt x="2165" y="515"/>
                </a:lnTo>
                <a:lnTo>
                  <a:pt x="2168" y="519"/>
                </a:lnTo>
                <a:lnTo>
                  <a:pt x="2171" y="523"/>
                </a:lnTo>
                <a:lnTo>
                  <a:pt x="2172" y="525"/>
                </a:lnTo>
                <a:lnTo>
                  <a:pt x="2176" y="533"/>
                </a:lnTo>
                <a:lnTo>
                  <a:pt x="2177" y="535"/>
                </a:lnTo>
                <a:lnTo>
                  <a:pt x="2179" y="540"/>
                </a:lnTo>
                <a:lnTo>
                  <a:pt x="2181" y="543"/>
                </a:lnTo>
                <a:lnTo>
                  <a:pt x="2182" y="547"/>
                </a:lnTo>
                <a:lnTo>
                  <a:pt x="2603" y="1281"/>
                </a:lnTo>
                <a:lnTo>
                  <a:pt x="2603" y="95"/>
                </a:lnTo>
                <a:lnTo>
                  <a:pt x="2606" y="70"/>
                </a:lnTo>
                <a:lnTo>
                  <a:pt x="2616" y="47"/>
                </a:lnTo>
                <a:lnTo>
                  <a:pt x="2630" y="28"/>
                </a:lnTo>
                <a:lnTo>
                  <a:pt x="2649" y="13"/>
                </a:lnTo>
                <a:lnTo>
                  <a:pt x="2672" y="3"/>
                </a:lnTo>
                <a:lnTo>
                  <a:pt x="2697" y="0"/>
                </a:lnTo>
                <a:lnTo>
                  <a:pt x="2700" y="0"/>
                </a:lnTo>
                <a:lnTo>
                  <a:pt x="2703" y="0"/>
                </a:lnTo>
                <a:lnTo>
                  <a:pt x="3309" y="0"/>
                </a:lnTo>
                <a:lnTo>
                  <a:pt x="3334" y="3"/>
                </a:lnTo>
                <a:lnTo>
                  <a:pt x="3357" y="13"/>
                </a:lnTo>
                <a:lnTo>
                  <a:pt x="3376" y="28"/>
                </a:lnTo>
                <a:lnTo>
                  <a:pt x="3390" y="47"/>
                </a:lnTo>
                <a:lnTo>
                  <a:pt x="3400" y="70"/>
                </a:lnTo>
                <a:lnTo>
                  <a:pt x="3403" y="95"/>
                </a:lnTo>
                <a:lnTo>
                  <a:pt x="3403" y="796"/>
                </a:lnTo>
                <a:lnTo>
                  <a:pt x="3403" y="797"/>
                </a:lnTo>
                <a:lnTo>
                  <a:pt x="3403" y="800"/>
                </a:lnTo>
                <a:lnTo>
                  <a:pt x="3403" y="806"/>
                </a:lnTo>
                <a:lnTo>
                  <a:pt x="3402" y="809"/>
                </a:lnTo>
                <a:lnTo>
                  <a:pt x="3401" y="815"/>
                </a:lnTo>
                <a:lnTo>
                  <a:pt x="3401" y="818"/>
                </a:lnTo>
                <a:lnTo>
                  <a:pt x="3399" y="825"/>
                </a:lnTo>
                <a:lnTo>
                  <a:pt x="3398" y="829"/>
                </a:lnTo>
                <a:lnTo>
                  <a:pt x="3396" y="833"/>
                </a:lnTo>
                <a:lnTo>
                  <a:pt x="3394" y="836"/>
                </a:lnTo>
                <a:lnTo>
                  <a:pt x="3391" y="842"/>
                </a:lnTo>
                <a:lnTo>
                  <a:pt x="3390" y="844"/>
                </a:lnTo>
                <a:lnTo>
                  <a:pt x="3386" y="851"/>
                </a:lnTo>
                <a:lnTo>
                  <a:pt x="2798" y="1660"/>
                </a:lnTo>
                <a:lnTo>
                  <a:pt x="2798" y="2919"/>
                </a:lnTo>
                <a:lnTo>
                  <a:pt x="3214" y="2919"/>
                </a:lnTo>
                <a:lnTo>
                  <a:pt x="3214" y="1602"/>
                </a:lnTo>
                <a:lnTo>
                  <a:pt x="3219" y="1577"/>
                </a:lnTo>
                <a:lnTo>
                  <a:pt x="3227" y="1554"/>
                </a:lnTo>
                <a:lnTo>
                  <a:pt x="3243" y="1535"/>
                </a:lnTo>
                <a:lnTo>
                  <a:pt x="3261" y="1520"/>
                </a:lnTo>
                <a:lnTo>
                  <a:pt x="3284" y="1511"/>
                </a:lnTo>
                <a:lnTo>
                  <a:pt x="3309" y="1507"/>
                </a:lnTo>
                <a:lnTo>
                  <a:pt x="3334" y="1511"/>
                </a:lnTo>
                <a:lnTo>
                  <a:pt x="3357" y="1520"/>
                </a:lnTo>
                <a:lnTo>
                  <a:pt x="3376" y="1535"/>
                </a:lnTo>
                <a:lnTo>
                  <a:pt x="3390" y="1554"/>
                </a:lnTo>
                <a:lnTo>
                  <a:pt x="3400" y="1577"/>
                </a:lnTo>
                <a:lnTo>
                  <a:pt x="3403" y="1602"/>
                </a:lnTo>
                <a:lnTo>
                  <a:pt x="3403" y="2919"/>
                </a:lnTo>
                <a:lnTo>
                  <a:pt x="3486" y="2919"/>
                </a:lnTo>
                <a:lnTo>
                  <a:pt x="3511" y="2924"/>
                </a:lnTo>
                <a:lnTo>
                  <a:pt x="3533" y="2932"/>
                </a:lnTo>
                <a:lnTo>
                  <a:pt x="3553" y="2948"/>
                </a:lnTo>
                <a:lnTo>
                  <a:pt x="3567" y="2966"/>
                </a:lnTo>
                <a:lnTo>
                  <a:pt x="3577" y="2989"/>
                </a:lnTo>
                <a:lnTo>
                  <a:pt x="3580" y="3014"/>
                </a:lnTo>
                <a:lnTo>
                  <a:pt x="3577" y="3039"/>
                </a:lnTo>
                <a:lnTo>
                  <a:pt x="3567" y="3061"/>
                </a:lnTo>
                <a:lnTo>
                  <a:pt x="3553" y="3081"/>
                </a:lnTo>
                <a:lnTo>
                  <a:pt x="3533" y="3095"/>
                </a:lnTo>
                <a:lnTo>
                  <a:pt x="3511" y="3105"/>
                </a:lnTo>
                <a:lnTo>
                  <a:pt x="3486" y="3108"/>
                </a:lnTo>
                <a:lnTo>
                  <a:pt x="94" y="3108"/>
                </a:lnTo>
                <a:lnTo>
                  <a:pt x="69" y="3105"/>
                </a:lnTo>
                <a:lnTo>
                  <a:pt x="47" y="3095"/>
                </a:lnTo>
                <a:lnTo>
                  <a:pt x="27" y="3081"/>
                </a:lnTo>
                <a:lnTo>
                  <a:pt x="13" y="3061"/>
                </a:lnTo>
                <a:lnTo>
                  <a:pt x="3" y="3039"/>
                </a:lnTo>
                <a:lnTo>
                  <a:pt x="0" y="3014"/>
                </a:lnTo>
                <a:lnTo>
                  <a:pt x="3" y="2989"/>
                </a:lnTo>
                <a:lnTo>
                  <a:pt x="13" y="2966"/>
                </a:lnTo>
                <a:lnTo>
                  <a:pt x="27" y="2948"/>
                </a:lnTo>
                <a:lnTo>
                  <a:pt x="47" y="2932"/>
                </a:lnTo>
                <a:lnTo>
                  <a:pt x="69" y="2924"/>
                </a:lnTo>
                <a:lnTo>
                  <a:pt x="94" y="2919"/>
                </a:lnTo>
                <a:lnTo>
                  <a:pt x="782" y="2919"/>
                </a:lnTo>
                <a:lnTo>
                  <a:pt x="782" y="839"/>
                </a:lnTo>
                <a:lnTo>
                  <a:pt x="366" y="1072"/>
                </a:lnTo>
                <a:lnTo>
                  <a:pt x="366" y="2388"/>
                </a:lnTo>
                <a:lnTo>
                  <a:pt x="361" y="2413"/>
                </a:lnTo>
                <a:lnTo>
                  <a:pt x="353" y="2435"/>
                </a:lnTo>
                <a:lnTo>
                  <a:pt x="337" y="2454"/>
                </a:lnTo>
                <a:lnTo>
                  <a:pt x="319" y="2469"/>
                </a:lnTo>
                <a:lnTo>
                  <a:pt x="296" y="2478"/>
                </a:lnTo>
                <a:lnTo>
                  <a:pt x="271" y="2481"/>
                </a:lnTo>
                <a:lnTo>
                  <a:pt x="246" y="2478"/>
                </a:lnTo>
                <a:lnTo>
                  <a:pt x="223" y="2469"/>
                </a:lnTo>
                <a:lnTo>
                  <a:pt x="204" y="2454"/>
                </a:lnTo>
                <a:lnTo>
                  <a:pt x="190" y="2435"/>
                </a:lnTo>
                <a:lnTo>
                  <a:pt x="180" y="2413"/>
                </a:lnTo>
                <a:lnTo>
                  <a:pt x="177" y="2388"/>
                </a:lnTo>
                <a:lnTo>
                  <a:pt x="177" y="95"/>
                </a:lnTo>
                <a:lnTo>
                  <a:pt x="180" y="70"/>
                </a:lnTo>
                <a:lnTo>
                  <a:pt x="190" y="47"/>
                </a:lnTo>
                <a:lnTo>
                  <a:pt x="204" y="28"/>
                </a:lnTo>
                <a:lnTo>
                  <a:pt x="223" y="13"/>
                </a:lnTo>
                <a:lnTo>
                  <a:pt x="246" y="3"/>
                </a:lnTo>
                <a:lnTo>
                  <a:pt x="2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62" name="Group 367"/>
          <p:cNvGrpSpPr/>
          <p:nvPr/>
        </p:nvGrpSpPr>
        <p:grpSpPr>
          <a:xfrm>
            <a:off x="8521835" y="4769980"/>
            <a:ext cx="531813" cy="569912"/>
            <a:chOff x="5387975" y="5770563"/>
            <a:chExt cx="531813" cy="569912"/>
          </a:xfrm>
          <a:solidFill>
            <a:srgbClr val="000000"/>
          </a:solidFill>
        </p:grpSpPr>
        <p:sp>
          <p:nvSpPr>
            <p:cNvPr id="1063" name="Freeform 281"/>
            <p:cNvSpPr>
              <a:spLocks noEditPoints="1"/>
            </p:cNvSpPr>
            <p:nvPr/>
          </p:nvSpPr>
          <p:spPr bwMode="auto">
            <a:xfrm>
              <a:off x="5387975" y="5770563"/>
              <a:ext cx="531813" cy="569912"/>
            </a:xfrm>
            <a:custGeom>
              <a:avLst/>
              <a:gdLst>
                <a:gd name="T0" fmla="*/ 1647 w 3353"/>
                <a:gd name="T1" fmla="*/ 3180 h 3590"/>
                <a:gd name="T2" fmla="*/ 1388 w 3353"/>
                <a:gd name="T3" fmla="*/ 3272 h 3590"/>
                <a:gd name="T4" fmla="*/ 1130 w 3353"/>
                <a:gd name="T5" fmla="*/ 3180 h 3590"/>
                <a:gd name="T6" fmla="*/ 855 w 3353"/>
                <a:gd name="T7" fmla="*/ 3115 h 3590"/>
                <a:gd name="T8" fmla="*/ 628 w 3353"/>
                <a:gd name="T9" fmla="*/ 3261 h 3590"/>
                <a:gd name="T10" fmla="*/ 350 w 3353"/>
                <a:gd name="T11" fmla="*/ 3230 h 3590"/>
                <a:gd name="T12" fmla="*/ 3055 w 3353"/>
                <a:gd name="T13" fmla="*/ 3024 h 3590"/>
                <a:gd name="T14" fmla="*/ 2837 w 3353"/>
                <a:gd name="T15" fmla="*/ 3187 h 3590"/>
                <a:gd name="T16" fmla="*/ 2569 w 3353"/>
                <a:gd name="T17" fmla="*/ 3178 h 3590"/>
                <a:gd name="T18" fmla="*/ 3078 w 3353"/>
                <a:gd name="T19" fmla="*/ 2985 h 3590"/>
                <a:gd name="T20" fmla="*/ 1236 w 3353"/>
                <a:gd name="T21" fmla="*/ 2737 h 3590"/>
                <a:gd name="T22" fmla="*/ 1203 w 3353"/>
                <a:gd name="T23" fmla="*/ 2933 h 3590"/>
                <a:gd name="T24" fmla="*/ 1353 w 3353"/>
                <a:gd name="T25" fmla="*/ 3059 h 3590"/>
                <a:gd name="T26" fmla="*/ 1539 w 3353"/>
                <a:gd name="T27" fmla="*/ 2992 h 3590"/>
                <a:gd name="T28" fmla="*/ 1574 w 3353"/>
                <a:gd name="T29" fmla="*/ 2795 h 3590"/>
                <a:gd name="T30" fmla="*/ 1424 w 3353"/>
                <a:gd name="T31" fmla="*/ 2670 h 3590"/>
                <a:gd name="T32" fmla="*/ 406 w 3353"/>
                <a:gd name="T33" fmla="*/ 2713 h 3590"/>
                <a:gd name="T34" fmla="*/ 338 w 3353"/>
                <a:gd name="T35" fmla="*/ 2899 h 3590"/>
                <a:gd name="T36" fmla="*/ 464 w 3353"/>
                <a:gd name="T37" fmla="*/ 3049 h 3590"/>
                <a:gd name="T38" fmla="*/ 661 w 3353"/>
                <a:gd name="T39" fmla="*/ 3016 h 3590"/>
                <a:gd name="T40" fmla="*/ 728 w 3353"/>
                <a:gd name="T41" fmla="*/ 2828 h 3590"/>
                <a:gd name="T42" fmla="*/ 602 w 3353"/>
                <a:gd name="T43" fmla="*/ 2678 h 3590"/>
                <a:gd name="T44" fmla="*/ 2622 w 3353"/>
                <a:gd name="T45" fmla="*/ 2623 h 3590"/>
                <a:gd name="T46" fmla="*/ 2520 w 3353"/>
                <a:gd name="T47" fmla="*/ 2771 h 3590"/>
                <a:gd name="T48" fmla="*/ 2589 w 3353"/>
                <a:gd name="T49" fmla="*/ 2949 h 3590"/>
                <a:gd name="T50" fmla="*/ 2783 w 3353"/>
                <a:gd name="T51" fmla="*/ 2983 h 3590"/>
                <a:gd name="T52" fmla="*/ 2906 w 3353"/>
                <a:gd name="T53" fmla="*/ 2855 h 3590"/>
                <a:gd name="T54" fmla="*/ 2867 w 3353"/>
                <a:gd name="T55" fmla="*/ 2669 h 3590"/>
                <a:gd name="T56" fmla="*/ 1065 w 3353"/>
                <a:gd name="T57" fmla="*/ 311 h 3590"/>
                <a:gd name="T58" fmla="*/ 1248 w 3353"/>
                <a:gd name="T59" fmla="*/ 2480 h 3590"/>
                <a:gd name="T60" fmla="*/ 1528 w 3353"/>
                <a:gd name="T61" fmla="*/ 2480 h 3590"/>
                <a:gd name="T62" fmla="*/ 1710 w 3353"/>
                <a:gd name="T63" fmla="*/ 311 h 3590"/>
                <a:gd name="T64" fmla="*/ 2740 w 3353"/>
                <a:gd name="T65" fmla="*/ 42 h 3590"/>
                <a:gd name="T66" fmla="*/ 3067 w 3353"/>
                <a:gd name="T67" fmla="*/ 1889 h 3590"/>
                <a:gd name="T68" fmla="*/ 2946 w 3353"/>
                <a:gd name="T69" fmla="*/ 1941 h 3590"/>
                <a:gd name="T70" fmla="*/ 2571 w 3353"/>
                <a:gd name="T71" fmla="*/ 227 h 3590"/>
                <a:gd name="T72" fmla="*/ 2440 w 3353"/>
                <a:gd name="T73" fmla="*/ 2496 h 3590"/>
                <a:gd name="T74" fmla="*/ 2680 w 3353"/>
                <a:gd name="T75" fmla="*/ 2390 h 3590"/>
                <a:gd name="T76" fmla="*/ 2950 w 3353"/>
                <a:gd name="T77" fmla="*/ 2462 h 3590"/>
                <a:gd name="T78" fmla="*/ 3005 w 3353"/>
                <a:gd name="T79" fmla="*/ 2370 h 3590"/>
                <a:gd name="T80" fmla="*/ 3135 w 3353"/>
                <a:gd name="T81" fmla="*/ 2347 h 3590"/>
                <a:gd name="T82" fmla="*/ 3353 w 3353"/>
                <a:gd name="T83" fmla="*/ 3335 h 3590"/>
                <a:gd name="T84" fmla="*/ 3267 w 3353"/>
                <a:gd name="T85" fmla="*/ 3433 h 3590"/>
                <a:gd name="T86" fmla="*/ 2332 w 3353"/>
                <a:gd name="T87" fmla="*/ 3558 h 3590"/>
                <a:gd name="T88" fmla="*/ 1918 w 3353"/>
                <a:gd name="T89" fmla="*/ 3509 h 3590"/>
                <a:gd name="T90" fmla="*/ 1815 w 3353"/>
                <a:gd name="T91" fmla="*/ 3590 h 3590"/>
                <a:gd name="T92" fmla="*/ 11 w 3353"/>
                <a:gd name="T93" fmla="*/ 3531 h 3590"/>
                <a:gd name="T94" fmla="*/ 24 w 3353"/>
                <a:gd name="T95" fmla="*/ 2513 h 3590"/>
                <a:gd name="T96" fmla="*/ 151 w 3353"/>
                <a:gd name="T97" fmla="*/ 2485 h 3590"/>
                <a:gd name="T98" fmla="*/ 211 w 3353"/>
                <a:gd name="T99" fmla="*/ 2614 h 3590"/>
                <a:gd name="T100" fmla="*/ 437 w 3353"/>
                <a:gd name="T101" fmla="*/ 2467 h 3590"/>
                <a:gd name="T102" fmla="*/ 715 w 3353"/>
                <a:gd name="T103" fmla="*/ 2499 h 3590"/>
                <a:gd name="T104" fmla="*/ 211 w 3353"/>
                <a:gd name="T105" fmla="*/ 311 h 3590"/>
                <a:gd name="T106" fmla="*/ 151 w 3353"/>
                <a:gd name="T107" fmla="*/ 2064 h 3590"/>
                <a:gd name="T108" fmla="*/ 24 w 3353"/>
                <a:gd name="T109" fmla="*/ 2034 h 3590"/>
                <a:gd name="T110" fmla="*/ 11 w 3353"/>
                <a:gd name="T111" fmla="*/ 160 h 3590"/>
                <a:gd name="T112" fmla="*/ 1815 w 3353"/>
                <a:gd name="T113" fmla="*/ 100 h 3590"/>
                <a:gd name="T114" fmla="*/ 2661 w 3353"/>
                <a:gd name="T115" fmla="*/ 0 h 3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53" h="3590">
                  <a:moveTo>
                    <a:pt x="1065" y="3115"/>
                  </a:moveTo>
                  <a:lnTo>
                    <a:pt x="1065" y="3380"/>
                  </a:lnTo>
                  <a:lnTo>
                    <a:pt x="1710" y="3380"/>
                  </a:lnTo>
                  <a:lnTo>
                    <a:pt x="1710" y="3115"/>
                  </a:lnTo>
                  <a:lnTo>
                    <a:pt x="1679" y="3149"/>
                  </a:lnTo>
                  <a:lnTo>
                    <a:pt x="1647" y="3180"/>
                  </a:lnTo>
                  <a:lnTo>
                    <a:pt x="1610" y="3207"/>
                  </a:lnTo>
                  <a:lnTo>
                    <a:pt x="1571" y="3230"/>
                  </a:lnTo>
                  <a:lnTo>
                    <a:pt x="1528" y="3247"/>
                  </a:lnTo>
                  <a:lnTo>
                    <a:pt x="1483" y="3261"/>
                  </a:lnTo>
                  <a:lnTo>
                    <a:pt x="1437" y="3269"/>
                  </a:lnTo>
                  <a:lnTo>
                    <a:pt x="1388" y="3272"/>
                  </a:lnTo>
                  <a:lnTo>
                    <a:pt x="1340" y="3269"/>
                  </a:lnTo>
                  <a:lnTo>
                    <a:pt x="1293" y="3261"/>
                  </a:lnTo>
                  <a:lnTo>
                    <a:pt x="1248" y="3247"/>
                  </a:lnTo>
                  <a:lnTo>
                    <a:pt x="1206" y="3230"/>
                  </a:lnTo>
                  <a:lnTo>
                    <a:pt x="1166" y="3207"/>
                  </a:lnTo>
                  <a:lnTo>
                    <a:pt x="1130" y="3180"/>
                  </a:lnTo>
                  <a:lnTo>
                    <a:pt x="1096" y="3149"/>
                  </a:lnTo>
                  <a:lnTo>
                    <a:pt x="1065" y="3115"/>
                  </a:lnTo>
                  <a:close/>
                  <a:moveTo>
                    <a:pt x="211" y="3115"/>
                  </a:moveTo>
                  <a:lnTo>
                    <a:pt x="211" y="3380"/>
                  </a:lnTo>
                  <a:lnTo>
                    <a:pt x="855" y="3380"/>
                  </a:lnTo>
                  <a:lnTo>
                    <a:pt x="855" y="3115"/>
                  </a:lnTo>
                  <a:lnTo>
                    <a:pt x="825" y="3148"/>
                  </a:lnTo>
                  <a:lnTo>
                    <a:pt x="792" y="3180"/>
                  </a:lnTo>
                  <a:lnTo>
                    <a:pt x="755" y="3207"/>
                  </a:lnTo>
                  <a:lnTo>
                    <a:pt x="715" y="3230"/>
                  </a:lnTo>
                  <a:lnTo>
                    <a:pt x="673" y="3247"/>
                  </a:lnTo>
                  <a:lnTo>
                    <a:pt x="628" y="3261"/>
                  </a:lnTo>
                  <a:lnTo>
                    <a:pt x="581" y="3269"/>
                  </a:lnTo>
                  <a:lnTo>
                    <a:pt x="533" y="3272"/>
                  </a:lnTo>
                  <a:lnTo>
                    <a:pt x="484" y="3269"/>
                  </a:lnTo>
                  <a:lnTo>
                    <a:pt x="437" y="3261"/>
                  </a:lnTo>
                  <a:lnTo>
                    <a:pt x="393" y="3247"/>
                  </a:lnTo>
                  <a:lnTo>
                    <a:pt x="350" y="3230"/>
                  </a:lnTo>
                  <a:lnTo>
                    <a:pt x="311" y="3207"/>
                  </a:lnTo>
                  <a:lnTo>
                    <a:pt x="274" y="3180"/>
                  </a:lnTo>
                  <a:lnTo>
                    <a:pt x="240" y="3148"/>
                  </a:lnTo>
                  <a:lnTo>
                    <a:pt x="211" y="3115"/>
                  </a:lnTo>
                  <a:close/>
                  <a:moveTo>
                    <a:pt x="3078" y="2985"/>
                  </a:moveTo>
                  <a:lnTo>
                    <a:pt x="3055" y="3024"/>
                  </a:lnTo>
                  <a:lnTo>
                    <a:pt x="3028" y="3060"/>
                  </a:lnTo>
                  <a:lnTo>
                    <a:pt x="2996" y="3094"/>
                  </a:lnTo>
                  <a:lnTo>
                    <a:pt x="2962" y="3123"/>
                  </a:lnTo>
                  <a:lnTo>
                    <a:pt x="2923" y="3149"/>
                  </a:lnTo>
                  <a:lnTo>
                    <a:pt x="2881" y="3170"/>
                  </a:lnTo>
                  <a:lnTo>
                    <a:pt x="2837" y="3187"/>
                  </a:lnTo>
                  <a:lnTo>
                    <a:pt x="2790" y="3198"/>
                  </a:lnTo>
                  <a:lnTo>
                    <a:pt x="2753" y="3204"/>
                  </a:lnTo>
                  <a:lnTo>
                    <a:pt x="2716" y="3205"/>
                  </a:lnTo>
                  <a:lnTo>
                    <a:pt x="2664" y="3203"/>
                  </a:lnTo>
                  <a:lnTo>
                    <a:pt x="2615" y="3193"/>
                  </a:lnTo>
                  <a:lnTo>
                    <a:pt x="2569" y="3178"/>
                  </a:lnTo>
                  <a:lnTo>
                    <a:pt x="2524" y="3158"/>
                  </a:lnTo>
                  <a:lnTo>
                    <a:pt x="2483" y="3132"/>
                  </a:lnTo>
                  <a:lnTo>
                    <a:pt x="2445" y="3102"/>
                  </a:lnTo>
                  <a:lnTo>
                    <a:pt x="2492" y="3363"/>
                  </a:lnTo>
                  <a:lnTo>
                    <a:pt x="3126" y="3246"/>
                  </a:lnTo>
                  <a:lnTo>
                    <a:pt x="3078" y="2985"/>
                  </a:lnTo>
                  <a:close/>
                  <a:moveTo>
                    <a:pt x="1388" y="2666"/>
                  </a:moveTo>
                  <a:lnTo>
                    <a:pt x="1353" y="2670"/>
                  </a:lnTo>
                  <a:lnTo>
                    <a:pt x="1319" y="2678"/>
                  </a:lnTo>
                  <a:lnTo>
                    <a:pt x="1289" y="2694"/>
                  </a:lnTo>
                  <a:lnTo>
                    <a:pt x="1260" y="2713"/>
                  </a:lnTo>
                  <a:lnTo>
                    <a:pt x="1236" y="2737"/>
                  </a:lnTo>
                  <a:lnTo>
                    <a:pt x="1217" y="2764"/>
                  </a:lnTo>
                  <a:lnTo>
                    <a:pt x="1203" y="2795"/>
                  </a:lnTo>
                  <a:lnTo>
                    <a:pt x="1193" y="2828"/>
                  </a:lnTo>
                  <a:lnTo>
                    <a:pt x="1190" y="2864"/>
                  </a:lnTo>
                  <a:lnTo>
                    <a:pt x="1193" y="2899"/>
                  </a:lnTo>
                  <a:lnTo>
                    <a:pt x="1203" y="2933"/>
                  </a:lnTo>
                  <a:lnTo>
                    <a:pt x="1217" y="2964"/>
                  </a:lnTo>
                  <a:lnTo>
                    <a:pt x="1236" y="2992"/>
                  </a:lnTo>
                  <a:lnTo>
                    <a:pt x="1260" y="3016"/>
                  </a:lnTo>
                  <a:lnTo>
                    <a:pt x="1289" y="3035"/>
                  </a:lnTo>
                  <a:lnTo>
                    <a:pt x="1319" y="3049"/>
                  </a:lnTo>
                  <a:lnTo>
                    <a:pt x="1353" y="3059"/>
                  </a:lnTo>
                  <a:lnTo>
                    <a:pt x="1388" y="3062"/>
                  </a:lnTo>
                  <a:lnTo>
                    <a:pt x="1424" y="3059"/>
                  </a:lnTo>
                  <a:lnTo>
                    <a:pt x="1457" y="3049"/>
                  </a:lnTo>
                  <a:lnTo>
                    <a:pt x="1488" y="3035"/>
                  </a:lnTo>
                  <a:lnTo>
                    <a:pt x="1516" y="3016"/>
                  </a:lnTo>
                  <a:lnTo>
                    <a:pt x="1539" y="2992"/>
                  </a:lnTo>
                  <a:lnTo>
                    <a:pt x="1559" y="2964"/>
                  </a:lnTo>
                  <a:lnTo>
                    <a:pt x="1574" y="2933"/>
                  </a:lnTo>
                  <a:lnTo>
                    <a:pt x="1582" y="2899"/>
                  </a:lnTo>
                  <a:lnTo>
                    <a:pt x="1586" y="2864"/>
                  </a:lnTo>
                  <a:lnTo>
                    <a:pt x="1582" y="2828"/>
                  </a:lnTo>
                  <a:lnTo>
                    <a:pt x="1574" y="2795"/>
                  </a:lnTo>
                  <a:lnTo>
                    <a:pt x="1559" y="2764"/>
                  </a:lnTo>
                  <a:lnTo>
                    <a:pt x="1539" y="2737"/>
                  </a:lnTo>
                  <a:lnTo>
                    <a:pt x="1516" y="2713"/>
                  </a:lnTo>
                  <a:lnTo>
                    <a:pt x="1488" y="2694"/>
                  </a:lnTo>
                  <a:lnTo>
                    <a:pt x="1457" y="2678"/>
                  </a:lnTo>
                  <a:lnTo>
                    <a:pt x="1424" y="2670"/>
                  </a:lnTo>
                  <a:lnTo>
                    <a:pt x="1388" y="2666"/>
                  </a:lnTo>
                  <a:close/>
                  <a:moveTo>
                    <a:pt x="533" y="2666"/>
                  </a:moveTo>
                  <a:lnTo>
                    <a:pt x="497" y="2670"/>
                  </a:lnTo>
                  <a:lnTo>
                    <a:pt x="464" y="2678"/>
                  </a:lnTo>
                  <a:lnTo>
                    <a:pt x="433" y="2694"/>
                  </a:lnTo>
                  <a:lnTo>
                    <a:pt x="406" y="2713"/>
                  </a:lnTo>
                  <a:lnTo>
                    <a:pt x="382" y="2737"/>
                  </a:lnTo>
                  <a:lnTo>
                    <a:pt x="362" y="2764"/>
                  </a:lnTo>
                  <a:lnTo>
                    <a:pt x="347" y="2795"/>
                  </a:lnTo>
                  <a:lnTo>
                    <a:pt x="338" y="2828"/>
                  </a:lnTo>
                  <a:lnTo>
                    <a:pt x="335" y="2864"/>
                  </a:lnTo>
                  <a:lnTo>
                    <a:pt x="338" y="2899"/>
                  </a:lnTo>
                  <a:lnTo>
                    <a:pt x="347" y="2933"/>
                  </a:lnTo>
                  <a:lnTo>
                    <a:pt x="362" y="2964"/>
                  </a:lnTo>
                  <a:lnTo>
                    <a:pt x="382" y="2992"/>
                  </a:lnTo>
                  <a:lnTo>
                    <a:pt x="406" y="3016"/>
                  </a:lnTo>
                  <a:lnTo>
                    <a:pt x="433" y="3035"/>
                  </a:lnTo>
                  <a:lnTo>
                    <a:pt x="464" y="3049"/>
                  </a:lnTo>
                  <a:lnTo>
                    <a:pt x="497" y="3059"/>
                  </a:lnTo>
                  <a:lnTo>
                    <a:pt x="533" y="3062"/>
                  </a:lnTo>
                  <a:lnTo>
                    <a:pt x="568" y="3059"/>
                  </a:lnTo>
                  <a:lnTo>
                    <a:pt x="602" y="3049"/>
                  </a:lnTo>
                  <a:lnTo>
                    <a:pt x="633" y="3035"/>
                  </a:lnTo>
                  <a:lnTo>
                    <a:pt x="661" y="3016"/>
                  </a:lnTo>
                  <a:lnTo>
                    <a:pt x="685" y="2992"/>
                  </a:lnTo>
                  <a:lnTo>
                    <a:pt x="704" y="2964"/>
                  </a:lnTo>
                  <a:lnTo>
                    <a:pt x="718" y="2933"/>
                  </a:lnTo>
                  <a:lnTo>
                    <a:pt x="728" y="2899"/>
                  </a:lnTo>
                  <a:lnTo>
                    <a:pt x="731" y="2864"/>
                  </a:lnTo>
                  <a:lnTo>
                    <a:pt x="728" y="2828"/>
                  </a:lnTo>
                  <a:lnTo>
                    <a:pt x="718" y="2795"/>
                  </a:lnTo>
                  <a:lnTo>
                    <a:pt x="704" y="2764"/>
                  </a:lnTo>
                  <a:lnTo>
                    <a:pt x="685" y="2737"/>
                  </a:lnTo>
                  <a:lnTo>
                    <a:pt x="661" y="2713"/>
                  </a:lnTo>
                  <a:lnTo>
                    <a:pt x="633" y="2694"/>
                  </a:lnTo>
                  <a:lnTo>
                    <a:pt x="602" y="2678"/>
                  </a:lnTo>
                  <a:lnTo>
                    <a:pt x="568" y="2670"/>
                  </a:lnTo>
                  <a:lnTo>
                    <a:pt x="533" y="2666"/>
                  </a:lnTo>
                  <a:close/>
                  <a:moveTo>
                    <a:pt x="2717" y="2599"/>
                  </a:moveTo>
                  <a:lnTo>
                    <a:pt x="2681" y="2602"/>
                  </a:lnTo>
                  <a:lnTo>
                    <a:pt x="2650" y="2610"/>
                  </a:lnTo>
                  <a:lnTo>
                    <a:pt x="2622" y="2623"/>
                  </a:lnTo>
                  <a:lnTo>
                    <a:pt x="2596" y="2639"/>
                  </a:lnTo>
                  <a:lnTo>
                    <a:pt x="2573" y="2660"/>
                  </a:lnTo>
                  <a:lnTo>
                    <a:pt x="2553" y="2685"/>
                  </a:lnTo>
                  <a:lnTo>
                    <a:pt x="2537" y="2712"/>
                  </a:lnTo>
                  <a:lnTo>
                    <a:pt x="2526" y="2740"/>
                  </a:lnTo>
                  <a:lnTo>
                    <a:pt x="2520" y="2771"/>
                  </a:lnTo>
                  <a:lnTo>
                    <a:pt x="2517" y="2801"/>
                  </a:lnTo>
                  <a:lnTo>
                    <a:pt x="2521" y="2833"/>
                  </a:lnTo>
                  <a:lnTo>
                    <a:pt x="2531" y="2867"/>
                  </a:lnTo>
                  <a:lnTo>
                    <a:pt x="2546" y="2898"/>
                  </a:lnTo>
                  <a:lnTo>
                    <a:pt x="2565" y="2925"/>
                  </a:lnTo>
                  <a:lnTo>
                    <a:pt x="2589" y="2949"/>
                  </a:lnTo>
                  <a:lnTo>
                    <a:pt x="2617" y="2969"/>
                  </a:lnTo>
                  <a:lnTo>
                    <a:pt x="2647" y="2983"/>
                  </a:lnTo>
                  <a:lnTo>
                    <a:pt x="2681" y="2992"/>
                  </a:lnTo>
                  <a:lnTo>
                    <a:pt x="2716" y="2995"/>
                  </a:lnTo>
                  <a:lnTo>
                    <a:pt x="2751" y="2992"/>
                  </a:lnTo>
                  <a:lnTo>
                    <a:pt x="2783" y="2983"/>
                  </a:lnTo>
                  <a:lnTo>
                    <a:pt x="2811" y="2971"/>
                  </a:lnTo>
                  <a:lnTo>
                    <a:pt x="2837" y="2954"/>
                  </a:lnTo>
                  <a:lnTo>
                    <a:pt x="2860" y="2933"/>
                  </a:lnTo>
                  <a:lnTo>
                    <a:pt x="2879" y="2909"/>
                  </a:lnTo>
                  <a:lnTo>
                    <a:pt x="2894" y="2883"/>
                  </a:lnTo>
                  <a:lnTo>
                    <a:pt x="2906" y="2855"/>
                  </a:lnTo>
                  <a:lnTo>
                    <a:pt x="2913" y="2824"/>
                  </a:lnTo>
                  <a:lnTo>
                    <a:pt x="2914" y="2794"/>
                  </a:lnTo>
                  <a:lnTo>
                    <a:pt x="2910" y="2761"/>
                  </a:lnTo>
                  <a:lnTo>
                    <a:pt x="2902" y="2727"/>
                  </a:lnTo>
                  <a:lnTo>
                    <a:pt x="2886" y="2696"/>
                  </a:lnTo>
                  <a:lnTo>
                    <a:pt x="2867" y="2669"/>
                  </a:lnTo>
                  <a:lnTo>
                    <a:pt x="2843" y="2645"/>
                  </a:lnTo>
                  <a:lnTo>
                    <a:pt x="2816" y="2625"/>
                  </a:lnTo>
                  <a:lnTo>
                    <a:pt x="2784" y="2611"/>
                  </a:lnTo>
                  <a:lnTo>
                    <a:pt x="2751" y="2602"/>
                  </a:lnTo>
                  <a:lnTo>
                    <a:pt x="2717" y="2599"/>
                  </a:lnTo>
                  <a:close/>
                  <a:moveTo>
                    <a:pt x="1065" y="311"/>
                  </a:moveTo>
                  <a:lnTo>
                    <a:pt x="1065" y="2613"/>
                  </a:lnTo>
                  <a:lnTo>
                    <a:pt x="1096" y="2579"/>
                  </a:lnTo>
                  <a:lnTo>
                    <a:pt x="1130" y="2549"/>
                  </a:lnTo>
                  <a:lnTo>
                    <a:pt x="1166" y="2522"/>
                  </a:lnTo>
                  <a:lnTo>
                    <a:pt x="1206" y="2499"/>
                  </a:lnTo>
                  <a:lnTo>
                    <a:pt x="1248" y="2480"/>
                  </a:lnTo>
                  <a:lnTo>
                    <a:pt x="1293" y="2467"/>
                  </a:lnTo>
                  <a:lnTo>
                    <a:pt x="1340" y="2459"/>
                  </a:lnTo>
                  <a:lnTo>
                    <a:pt x="1388" y="2455"/>
                  </a:lnTo>
                  <a:lnTo>
                    <a:pt x="1437" y="2459"/>
                  </a:lnTo>
                  <a:lnTo>
                    <a:pt x="1483" y="2467"/>
                  </a:lnTo>
                  <a:lnTo>
                    <a:pt x="1528" y="2480"/>
                  </a:lnTo>
                  <a:lnTo>
                    <a:pt x="1571" y="2499"/>
                  </a:lnTo>
                  <a:lnTo>
                    <a:pt x="1610" y="2522"/>
                  </a:lnTo>
                  <a:lnTo>
                    <a:pt x="1647" y="2549"/>
                  </a:lnTo>
                  <a:lnTo>
                    <a:pt x="1679" y="2579"/>
                  </a:lnTo>
                  <a:lnTo>
                    <a:pt x="1710" y="2613"/>
                  </a:lnTo>
                  <a:lnTo>
                    <a:pt x="1710" y="311"/>
                  </a:lnTo>
                  <a:lnTo>
                    <a:pt x="1065" y="311"/>
                  </a:lnTo>
                  <a:close/>
                  <a:moveTo>
                    <a:pt x="2661" y="0"/>
                  </a:moveTo>
                  <a:lnTo>
                    <a:pt x="2684" y="4"/>
                  </a:lnTo>
                  <a:lnTo>
                    <a:pt x="2706" y="13"/>
                  </a:lnTo>
                  <a:lnTo>
                    <a:pt x="2724" y="26"/>
                  </a:lnTo>
                  <a:lnTo>
                    <a:pt x="2740" y="42"/>
                  </a:lnTo>
                  <a:lnTo>
                    <a:pt x="2751" y="63"/>
                  </a:lnTo>
                  <a:lnTo>
                    <a:pt x="2759" y="86"/>
                  </a:lnTo>
                  <a:lnTo>
                    <a:pt x="3078" y="1820"/>
                  </a:lnTo>
                  <a:lnTo>
                    <a:pt x="3079" y="1844"/>
                  </a:lnTo>
                  <a:lnTo>
                    <a:pt x="3076" y="1868"/>
                  </a:lnTo>
                  <a:lnTo>
                    <a:pt x="3067" y="1889"/>
                  </a:lnTo>
                  <a:lnTo>
                    <a:pt x="3054" y="1908"/>
                  </a:lnTo>
                  <a:lnTo>
                    <a:pt x="3037" y="1923"/>
                  </a:lnTo>
                  <a:lnTo>
                    <a:pt x="3017" y="1935"/>
                  </a:lnTo>
                  <a:lnTo>
                    <a:pt x="2993" y="1943"/>
                  </a:lnTo>
                  <a:lnTo>
                    <a:pt x="2969" y="1944"/>
                  </a:lnTo>
                  <a:lnTo>
                    <a:pt x="2946" y="1941"/>
                  </a:lnTo>
                  <a:lnTo>
                    <a:pt x="2925" y="1932"/>
                  </a:lnTo>
                  <a:lnTo>
                    <a:pt x="2906" y="1919"/>
                  </a:lnTo>
                  <a:lnTo>
                    <a:pt x="2890" y="1902"/>
                  </a:lnTo>
                  <a:lnTo>
                    <a:pt x="2878" y="1881"/>
                  </a:lnTo>
                  <a:lnTo>
                    <a:pt x="2871" y="1858"/>
                  </a:lnTo>
                  <a:lnTo>
                    <a:pt x="2571" y="227"/>
                  </a:lnTo>
                  <a:lnTo>
                    <a:pt x="1937" y="344"/>
                  </a:lnTo>
                  <a:lnTo>
                    <a:pt x="2353" y="2609"/>
                  </a:lnTo>
                  <a:lnTo>
                    <a:pt x="2366" y="2587"/>
                  </a:lnTo>
                  <a:lnTo>
                    <a:pt x="2379" y="2565"/>
                  </a:lnTo>
                  <a:lnTo>
                    <a:pt x="2409" y="2528"/>
                  </a:lnTo>
                  <a:lnTo>
                    <a:pt x="2440" y="2496"/>
                  </a:lnTo>
                  <a:lnTo>
                    <a:pt x="2475" y="2467"/>
                  </a:lnTo>
                  <a:lnTo>
                    <a:pt x="2513" y="2442"/>
                  </a:lnTo>
                  <a:lnTo>
                    <a:pt x="2554" y="2422"/>
                  </a:lnTo>
                  <a:lnTo>
                    <a:pt x="2597" y="2406"/>
                  </a:lnTo>
                  <a:lnTo>
                    <a:pt x="2643" y="2396"/>
                  </a:lnTo>
                  <a:lnTo>
                    <a:pt x="2680" y="2390"/>
                  </a:lnTo>
                  <a:lnTo>
                    <a:pt x="2717" y="2389"/>
                  </a:lnTo>
                  <a:lnTo>
                    <a:pt x="2767" y="2392"/>
                  </a:lnTo>
                  <a:lnTo>
                    <a:pt x="2817" y="2401"/>
                  </a:lnTo>
                  <a:lnTo>
                    <a:pt x="2864" y="2416"/>
                  </a:lnTo>
                  <a:lnTo>
                    <a:pt x="2908" y="2437"/>
                  </a:lnTo>
                  <a:lnTo>
                    <a:pt x="2950" y="2462"/>
                  </a:lnTo>
                  <a:lnTo>
                    <a:pt x="2988" y="2492"/>
                  </a:lnTo>
                  <a:lnTo>
                    <a:pt x="2981" y="2458"/>
                  </a:lnTo>
                  <a:lnTo>
                    <a:pt x="2980" y="2434"/>
                  </a:lnTo>
                  <a:lnTo>
                    <a:pt x="2983" y="2411"/>
                  </a:lnTo>
                  <a:lnTo>
                    <a:pt x="2992" y="2389"/>
                  </a:lnTo>
                  <a:lnTo>
                    <a:pt x="3005" y="2370"/>
                  </a:lnTo>
                  <a:lnTo>
                    <a:pt x="3022" y="2354"/>
                  </a:lnTo>
                  <a:lnTo>
                    <a:pt x="3042" y="2342"/>
                  </a:lnTo>
                  <a:lnTo>
                    <a:pt x="3066" y="2336"/>
                  </a:lnTo>
                  <a:lnTo>
                    <a:pt x="3090" y="2334"/>
                  </a:lnTo>
                  <a:lnTo>
                    <a:pt x="3113" y="2338"/>
                  </a:lnTo>
                  <a:lnTo>
                    <a:pt x="3135" y="2347"/>
                  </a:lnTo>
                  <a:lnTo>
                    <a:pt x="3154" y="2360"/>
                  </a:lnTo>
                  <a:lnTo>
                    <a:pt x="3169" y="2377"/>
                  </a:lnTo>
                  <a:lnTo>
                    <a:pt x="3181" y="2397"/>
                  </a:lnTo>
                  <a:lnTo>
                    <a:pt x="3188" y="2421"/>
                  </a:lnTo>
                  <a:lnTo>
                    <a:pt x="3352" y="3312"/>
                  </a:lnTo>
                  <a:lnTo>
                    <a:pt x="3353" y="3335"/>
                  </a:lnTo>
                  <a:lnTo>
                    <a:pt x="3350" y="3358"/>
                  </a:lnTo>
                  <a:lnTo>
                    <a:pt x="3341" y="3380"/>
                  </a:lnTo>
                  <a:lnTo>
                    <a:pt x="3328" y="3399"/>
                  </a:lnTo>
                  <a:lnTo>
                    <a:pt x="3311" y="3415"/>
                  </a:lnTo>
                  <a:lnTo>
                    <a:pt x="3291" y="3427"/>
                  </a:lnTo>
                  <a:lnTo>
                    <a:pt x="3267" y="3433"/>
                  </a:lnTo>
                  <a:lnTo>
                    <a:pt x="2427" y="3588"/>
                  </a:lnTo>
                  <a:lnTo>
                    <a:pt x="2408" y="3590"/>
                  </a:lnTo>
                  <a:lnTo>
                    <a:pt x="2387" y="3588"/>
                  </a:lnTo>
                  <a:lnTo>
                    <a:pt x="2367" y="3581"/>
                  </a:lnTo>
                  <a:lnTo>
                    <a:pt x="2348" y="3572"/>
                  </a:lnTo>
                  <a:lnTo>
                    <a:pt x="2332" y="3558"/>
                  </a:lnTo>
                  <a:lnTo>
                    <a:pt x="2319" y="3542"/>
                  </a:lnTo>
                  <a:lnTo>
                    <a:pt x="2311" y="3524"/>
                  </a:lnTo>
                  <a:lnTo>
                    <a:pt x="2304" y="3504"/>
                  </a:lnTo>
                  <a:lnTo>
                    <a:pt x="1921" y="1419"/>
                  </a:lnTo>
                  <a:lnTo>
                    <a:pt x="1921" y="3484"/>
                  </a:lnTo>
                  <a:lnTo>
                    <a:pt x="1918" y="3509"/>
                  </a:lnTo>
                  <a:lnTo>
                    <a:pt x="1910" y="3531"/>
                  </a:lnTo>
                  <a:lnTo>
                    <a:pt x="1898" y="3551"/>
                  </a:lnTo>
                  <a:lnTo>
                    <a:pt x="1882" y="3567"/>
                  </a:lnTo>
                  <a:lnTo>
                    <a:pt x="1862" y="3579"/>
                  </a:lnTo>
                  <a:lnTo>
                    <a:pt x="1839" y="3587"/>
                  </a:lnTo>
                  <a:lnTo>
                    <a:pt x="1815" y="3590"/>
                  </a:lnTo>
                  <a:lnTo>
                    <a:pt x="105" y="3590"/>
                  </a:lnTo>
                  <a:lnTo>
                    <a:pt x="82" y="3587"/>
                  </a:lnTo>
                  <a:lnTo>
                    <a:pt x="59" y="3579"/>
                  </a:lnTo>
                  <a:lnTo>
                    <a:pt x="40" y="3567"/>
                  </a:lnTo>
                  <a:lnTo>
                    <a:pt x="24" y="3551"/>
                  </a:lnTo>
                  <a:lnTo>
                    <a:pt x="11" y="3531"/>
                  </a:lnTo>
                  <a:lnTo>
                    <a:pt x="3" y="3509"/>
                  </a:lnTo>
                  <a:lnTo>
                    <a:pt x="0" y="3484"/>
                  </a:lnTo>
                  <a:lnTo>
                    <a:pt x="0" y="2578"/>
                  </a:lnTo>
                  <a:lnTo>
                    <a:pt x="3" y="2554"/>
                  </a:lnTo>
                  <a:lnTo>
                    <a:pt x="11" y="2533"/>
                  </a:lnTo>
                  <a:lnTo>
                    <a:pt x="24" y="2513"/>
                  </a:lnTo>
                  <a:lnTo>
                    <a:pt x="40" y="2497"/>
                  </a:lnTo>
                  <a:lnTo>
                    <a:pt x="59" y="2485"/>
                  </a:lnTo>
                  <a:lnTo>
                    <a:pt x="82" y="2476"/>
                  </a:lnTo>
                  <a:lnTo>
                    <a:pt x="105" y="2474"/>
                  </a:lnTo>
                  <a:lnTo>
                    <a:pt x="129" y="2476"/>
                  </a:lnTo>
                  <a:lnTo>
                    <a:pt x="151" y="2485"/>
                  </a:lnTo>
                  <a:lnTo>
                    <a:pt x="171" y="2497"/>
                  </a:lnTo>
                  <a:lnTo>
                    <a:pt x="187" y="2513"/>
                  </a:lnTo>
                  <a:lnTo>
                    <a:pt x="200" y="2533"/>
                  </a:lnTo>
                  <a:lnTo>
                    <a:pt x="208" y="2554"/>
                  </a:lnTo>
                  <a:lnTo>
                    <a:pt x="211" y="2578"/>
                  </a:lnTo>
                  <a:lnTo>
                    <a:pt x="211" y="2614"/>
                  </a:lnTo>
                  <a:lnTo>
                    <a:pt x="240" y="2579"/>
                  </a:lnTo>
                  <a:lnTo>
                    <a:pt x="274" y="2549"/>
                  </a:lnTo>
                  <a:lnTo>
                    <a:pt x="311" y="2522"/>
                  </a:lnTo>
                  <a:lnTo>
                    <a:pt x="350" y="2499"/>
                  </a:lnTo>
                  <a:lnTo>
                    <a:pt x="393" y="2480"/>
                  </a:lnTo>
                  <a:lnTo>
                    <a:pt x="437" y="2467"/>
                  </a:lnTo>
                  <a:lnTo>
                    <a:pt x="484" y="2459"/>
                  </a:lnTo>
                  <a:lnTo>
                    <a:pt x="533" y="2455"/>
                  </a:lnTo>
                  <a:lnTo>
                    <a:pt x="581" y="2459"/>
                  </a:lnTo>
                  <a:lnTo>
                    <a:pt x="628" y="2467"/>
                  </a:lnTo>
                  <a:lnTo>
                    <a:pt x="673" y="2480"/>
                  </a:lnTo>
                  <a:lnTo>
                    <a:pt x="715" y="2499"/>
                  </a:lnTo>
                  <a:lnTo>
                    <a:pt x="755" y="2522"/>
                  </a:lnTo>
                  <a:lnTo>
                    <a:pt x="792" y="2549"/>
                  </a:lnTo>
                  <a:lnTo>
                    <a:pt x="825" y="2579"/>
                  </a:lnTo>
                  <a:lnTo>
                    <a:pt x="855" y="2614"/>
                  </a:lnTo>
                  <a:lnTo>
                    <a:pt x="855" y="311"/>
                  </a:lnTo>
                  <a:lnTo>
                    <a:pt x="211" y="311"/>
                  </a:lnTo>
                  <a:lnTo>
                    <a:pt x="211" y="1969"/>
                  </a:lnTo>
                  <a:lnTo>
                    <a:pt x="208" y="1993"/>
                  </a:lnTo>
                  <a:lnTo>
                    <a:pt x="200" y="2015"/>
                  </a:lnTo>
                  <a:lnTo>
                    <a:pt x="187" y="2034"/>
                  </a:lnTo>
                  <a:lnTo>
                    <a:pt x="171" y="2051"/>
                  </a:lnTo>
                  <a:lnTo>
                    <a:pt x="151" y="2064"/>
                  </a:lnTo>
                  <a:lnTo>
                    <a:pt x="129" y="2071"/>
                  </a:lnTo>
                  <a:lnTo>
                    <a:pt x="105" y="2073"/>
                  </a:lnTo>
                  <a:lnTo>
                    <a:pt x="82" y="2071"/>
                  </a:lnTo>
                  <a:lnTo>
                    <a:pt x="59" y="2064"/>
                  </a:lnTo>
                  <a:lnTo>
                    <a:pt x="40" y="2051"/>
                  </a:lnTo>
                  <a:lnTo>
                    <a:pt x="24" y="2034"/>
                  </a:lnTo>
                  <a:lnTo>
                    <a:pt x="11" y="2015"/>
                  </a:lnTo>
                  <a:lnTo>
                    <a:pt x="3" y="1993"/>
                  </a:lnTo>
                  <a:lnTo>
                    <a:pt x="0" y="1969"/>
                  </a:lnTo>
                  <a:lnTo>
                    <a:pt x="0" y="206"/>
                  </a:lnTo>
                  <a:lnTo>
                    <a:pt x="3" y="182"/>
                  </a:lnTo>
                  <a:lnTo>
                    <a:pt x="11" y="160"/>
                  </a:lnTo>
                  <a:lnTo>
                    <a:pt x="24" y="140"/>
                  </a:lnTo>
                  <a:lnTo>
                    <a:pt x="40" y="124"/>
                  </a:lnTo>
                  <a:lnTo>
                    <a:pt x="59" y="111"/>
                  </a:lnTo>
                  <a:lnTo>
                    <a:pt x="82" y="103"/>
                  </a:lnTo>
                  <a:lnTo>
                    <a:pt x="105" y="100"/>
                  </a:lnTo>
                  <a:lnTo>
                    <a:pt x="1815" y="100"/>
                  </a:lnTo>
                  <a:lnTo>
                    <a:pt x="1839" y="103"/>
                  </a:lnTo>
                  <a:lnTo>
                    <a:pt x="1860" y="111"/>
                  </a:lnTo>
                  <a:lnTo>
                    <a:pt x="1880" y="123"/>
                  </a:lnTo>
                  <a:lnTo>
                    <a:pt x="1896" y="138"/>
                  </a:lnTo>
                  <a:lnTo>
                    <a:pt x="2636" y="2"/>
                  </a:lnTo>
                  <a:lnTo>
                    <a:pt x="26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282"/>
            <p:cNvSpPr>
              <a:spLocks/>
            </p:cNvSpPr>
            <p:nvPr/>
          </p:nvSpPr>
          <p:spPr bwMode="auto">
            <a:xfrm>
              <a:off x="5591175" y="5849938"/>
              <a:ext cx="33338" cy="239712"/>
            </a:xfrm>
            <a:custGeom>
              <a:avLst/>
              <a:gdLst>
                <a:gd name="T0" fmla="*/ 105 w 210"/>
                <a:gd name="T1" fmla="*/ 0 h 1516"/>
                <a:gd name="T2" fmla="*/ 129 w 210"/>
                <a:gd name="T3" fmla="*/ 4 h 1516"/>
                <a:gd name="T4" fmla="*/ 151 w 210"/>
                <a:gd name="T5" fmla="*/ 11 h 1516"/>
                <a:gd name="T6" fmla="*/ 171 w 210"/>
                <a:gd name="T7" fmla="*/ 24 h 1516"/>
                <a:gd name="T8" fmla="*/ 187 w 210"/>
                <a:gd name="T9" fmla="*/ 41 h 1516"/>
                <a:gd name="T10" fmla="*/ 199 w 210"/>
                <a:gd name="T11" fmla="*/ 60 h 1516"/>
                <a:gd name="T12" fmla="*/ 207 w 210"/>
                <a:gd name="T13" fmla="*/ 82 h 1516"/>
                <a:gd name="T14" fmla="*/ 210 w 210"/>
                <a:gd name="T15" fmla="*/ 106 h 1516"/>
                <a:gd name="T16" fmla="*/ 210 w 210"/>
                <a:gd name="T17" fmla="*/ 1410 h 1516"/>
                <a:gd name="T18" fmla="*/ 207 w 210"/>
                <a:gd name="T19" fmla="*/ 1435 h 1516"/>
                <a:gd name="T20" fmla="*/ 199 w 210"/>
                <a:gd name="T21" fmla="*/ 1457 h 1516"/>
                <a:gd name="T22" fmla="*/ 187 w 210"/>
                <a:gd name="T23" fmla="*/ 1477 h 1516"/>
                <a:gd name="T24" fmla="*/ 171 w 210"/>
                <a:gd name="T25" fmla="*/ 1493 h 1516"/>
                <a:gd name="T26" fmla="*/ 151 w 210"/>
                <a:gd name="T27" fmla="*/ 1505 h 1516"/>
                <a:gd name="T28" fmla="*/ 129 w 210"/>
                <a:gd name="T29" fmla="*/ 1513 h 1516"/>
                <a:gd name="T30" fmla="*/ 105 w 210"/>
                <a:gd name="T31" fmla="*/ 1516 h 1516"/>
                <a:gd name="T32" fmla="*/ 81 w 210"/>
                <a:gd name="T33" fmla="*/ 1513 h 1516"/>
                <a:gd name="T34" fmla="*/ 59 w 210"/>
                <a:gd name="T35" fmla="*/ 1505 h 1516"/>
                <a:gd name="T36" fmla="*/ 39 w 210"/>
                <a:gd name="T37" fmla="*/ 1493 h 1516"/>
                <a:gd name="T38" fmla="*/ 23 w 210"/>
                <a:gd name="T39" fmla="*/ 1477 h 1516"/>
                <a:gd name="T40" fmla="*/ 11 w 210"/>
                <a:gd name="T41" fmla="*/ 1457 h 1516"/>
                <a:gd name="T42" fmla="*/ 2 w 210"/>
                <a:gd name="T43" fmla="*/ 1435 h 1516"/>
                <a:gd name="T44" fmla="*/ 0 w 210"/>
                <a:gd name="T45" fmla="*/ 1410 h 1516"/>
                <a:gd name="T46" fmla="*/ 0 w 210"/>
                <a:gd name="T47" fmla="*/ 106 h 1516"/>
                <a:gd name="T48" fmla="*/ 2 w 210"/>
                <a:gd name="T49" fmla="*/ 82 h 1516"/>
                <a:gd name="T50" fmla="*/ 11 w 210"/>
                <a:gd name="T51" fmla="*/ 60 h 1516"/>
                <a:gd name="T52" fmla="*/ 23 w 210"/>
                <a:gd name="T53" fmla="*/ 41 h 1516"/>
                <a:gd name="T54" fmla="*/ 39 w 210"/>
                <a:gd name="T55" fmla="*/ 24 h 1516"/>
                <a:gd name="T56" fmla="*/ 59 w 210"/>
                <a:gd name="T57" fmla="*/ 11 h 1516"/>
                <a:gd name="T58" fmla="*/ 81 w 210"/>
                <a:gd name="T59" fmla="*/ 4 h 1516"/>
                <a:gd name="T60" fmla="*/ 105 w 210"/>
                <a:gd name="T61" fmla="*/ 0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0" h="1516">
                  <a:moveTo>
                    <a:pt x="105" y="0"/>
                  </a:moveTo>
                  <a:lnTo>
                    <a:pt x="129" y="4"/>
                  </a:lnTo>
                  <a:lnTo>
                    <a:pt x="151" y="11"/>
                  </a:lnTo>
                  <a:lnTo>
                    <a:pt x="171" y="24"/>
                  </a:lnTo>
                  <a:lnTo>
                    <a:pt x="187" y="41"/>
                  </a:lnTo>
                  <a:lnTo>
                    <a:pt x="199" y="60"/>
                  </a:lnTo>
                  <a:lnTo>
                    <a:pt x="207" y="82"/>
                  </a:lnTo>
                  <a:lnTo>
                    <a:pt x="210" y="106"/>
                  </a:lnTo>
                  <a:lnTo>
                    <a:pt x="210" y="1410"/>
                  </a:lnTo>
                  <a:lnTo>
                    <a:pt x="207" y="1435"/>
                  </a:lnTo>
                  <a:lnTo>
                    <a:pt x="199" y="1457"/>
                  </a:lnTo>
                  <a:lnTo>
                    <a:pt x="187" y="1477"/>
                  </a:lnTo>
                  <a:lnTo>
                    <a:pt x="171" y="1493"/>
                  </a:lnTo>
                  <a:lnTo>
                    <a:pt x="151" y="1505"/>
                  </a:lnTo>
                  <a:lnTo>
                    <a:pt x="129" y="1513"/>
                  </a:lnTo>
                  <a:lnTo>
                    <a:pt x="105" y="1516"/>
                  </a:lnTo>
                  <a:lnTo>
                    <a:pt x="81" y="1513"/>
                  </a:lnTo>
                  <a:lnTo>
                    <a:pt x="59" y="1505"/>
                  </a:lnTo>
                  <a:lnTo>
                    <a:pt x="39" y="1493"/>
                  </a:lnTo>
                  <a:lnTo>
                    <a:pt x="23" y="1477"/>
                  </a:lnTo>
                  <a:lnTo>
                    <a:pt x="11" y="1457"/>
                  </a:lnTo>
                  <a:lnTo>
                    <a:pt x="2" y="1435"/>
                  </a:lnTo>
                  <a:lnTo>
                    <a:pt x="0" y="1410"/>
                  </a:lnTo>
                  <a:lnTo>
                    <a:pt x="0" y="106"/>
                  </a:lnTo>
                  <a:lnTo>
                    <a:pt x="2" y="82"/>
                  </a:lnTo>
                  <a:lnTo>
                    <a:pt x="11" y="60"/>
                  </a:lnTo>
                  <a:lnTo>
                    <a:pt x="23" y="41"/>
                  </a:lnTo>
                  <a:lnTo>
                    <a:pt x="39" y="24"/>
                  </a:lnTo>
                  <a:lnTo>
                    <a:pt x="59" y="11"/>
                  </a:lnTo>
                  <a:lnTo>
                    <a:pt x="81" y="4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65" name="Group 376"/>
          <p:cNvGrpSpPr/>
          <p:nvPr/>
        </p:nvGrpSpPr>
        <p:grpSpPr>
          <a:xfrm>
            <a:off x="7568084" y="4782680"/>
            <a:ext cx="568326" cy="544513"/>
            <a:chOff x="4427538" y="5783263"/>
            <a:chExt cx="568326" cy="544513"/>
          </a:xfrm>
          <a:solidFill>
            <a:srgbClr val="000000"/>
          </a:solidFill>
        </p:grpSpPr>
        <p:sp>
          <p:nvSpPr>
            <p:cNvPr id="1066" name="Freeform 287"/>
            <p:cNvSpPr>
              <a:spLocks noEditPoints="1"/>
            </p:cNvSpPr>
            <p:nvPr/>
          </p:nvSpPr>
          <p:spPr bwMode="auto">
            <a:xfrm>
              <a:off x="4643438" y="5910263"/>
              <a:ext cx="136525" cy="231775"/>
            </a:xfrm>
            <a:custGeom>
              <a:avLst/>
              <a:gdLst>
                <a:gd name="T0" fmla="*/ 553 w 855"/>
                <a:gd name="T1" fmla="*/ 1132 h 1455"/>
                <a:gd name="T2" fmla="*/ 622 w 855"/>
                <a:gd name="T3" fmla="*/ 1099 h 1455"/>
                <a:gd name="T4" fmla="*/ 658 w 855"/>
                <a:gd name="T5" fmla="*/ 1057 h 1455"/>
                <a:gd name="T6" fmla="*/ 671 w 855"/>
                <a:gd name="T7" fmla="*/ 1015 h 1455"/>
                <a:gd name="T8" fmla="*/ 672 w 855"/>
                <a:gd name="T9" fmla="*/ 983 h 1455"/>
                <a:gd name="T10" fmla="*/ 671 w 855"/>
                <a:gd name="T11" fmla="*/ 950 h 1455"/>
                <a:gd name="T12" fmla="*/ 658 w 855"/>
                <a:gd name="T13" fmla="*/ 909 h 1455"/>
                <a:gd name="T14" fmla="*/ 622 w 855"/>
                <a:gd name="T15" fmla="*/ 867 h 1455"/>
                <a:gd name="T16" fmla="*/ 553 w 855"/>
                <a:gd name="T17" fmla="*/ 833 h 1455"/>
                <a:gd name="T18" fmla="*/ 304 w 855"/>
                <a:gd name="T19" fmla="*/ 322 h 1455"/>
                <a:gd name="T20" fmla="*/ 235 w 855"/>
                <a:gd name="T21" fmla="*/ 356 h 1455"/>
                <a:gd name="T22" fmla="*/ 199 w 855"/>
                <a:gd name="T23" fmla="*/ 398 h 1455"/>
                <a:gd name="T24" fmla="*/ 186 w 855"/>
                <a:gd name="T25" fmla="*/ 439 h 1455"/>
                <a:gd name="T26" fmla="*/ 184 w 855"/>
                <a:gd name="T27" fmla="*/ 472 h 1455"/>
                <a:gd name="T28" fmla="*/ 186 w 855"/>
                <a:gd name="T29" fmla="*/ 504 h 1455"/>
                <a:gd name="T30" fmla="*/ 199 w 855"/>
                <a:gd name="T31" fmla="*/ 546 h 1455"/>
                <a:gd name="T32" fmla="*/ 235 w 855"/>
                <a:gd name="T33" fmla="*/ 588 h 1455"/>
                <a:gd name="T34" fmla="*/ 304 w 855"/>
                <a:gd name="T35" fmla="*/ 621 h 1455"/>
                <a:gd name="T36" fmla="*/ 357 w 855"/>
                <a:gd name="T37" fmla="*/ 0 h 1455"/>
                <a:gd name="T38" fmla="*/ 517 w 855"/>
                <a:gd name="T39" fmla="*/ 10 h 1455"/>
                <a:gd name="T40" fmla="*/ 569 w 855"/>
                <a:gd name="T41" fmla="*/ 138 h 1455"/>
                <a:gd name="T42" fmla="*/ 695 w 855"/>
                <a:gd name="T43" fmla="*/ 185 h 1455"/>
                <a:gd name="T44" fmla="*/ 787 w 855"/>
                <a:gd name="T45" fmla="*/ 261 h 1455"/>
                <a:gd name="T46" fmla="*/ 841 w 855"/>
                <a:gd name="T47" fmla="*/ 365 h 1455"/>
                <a:gd name="T48" fmla="*/ 852 w 855"/>
                <a:gd name="T49" fmla="*/ 461 h 1455"/>
                <a:gd name="T50" fmla="*/ 693 w 855"/>
                <a:gd name="T51" fmla="*/ 472 h 1455"/>
                <a:gd name="T52" fmla="*/ 672 w 855"/>
                <a:gd name="T53" fmla="*/ 452 h 1455"/>
                <a:gd name="T54" fmla="*/ 664 w 855"/>
                <a:gd name="T55" fmla="*/ 412 h 1455"/>
                <a:gd name="T56" fmla="*/ 637 w 855"/>
                <a:gd name="T57" fmla="*/ 370 h 1455"/>
                <a:gd name="T58" fmla="*/ 580 w 855"/>
                <a:gd name="T59" fmla="*/ 332 h 1455"/>
                <a:gd name="T60" fmla="*/ 520 w 855"/>
                <a:gd name="T61" fmla="*/ 641 h 1455"/>
                <a:gd name="T62" fmla="*/ 661 w 855"/>
                <a:gd name="T63" fmla="*/ 679 h 1455"/>
                <a:gd name="T64" fmla="*/ 767 w 855"/>
                <a:gd name="T65" fmla="*/ 750 h 1455"/>
                <a:gd name="T66" fmla="*/ 833 w 855"/>
                <a:gd name="T67" fmla="*/ 853 h 1455"/>
                <a:gd name="T68" fmla="*/ 855 w 855"/>
                <a:gd name="T69" fmla="*/ 983 h 1455"/>
                <a:gd name="T70" fmla="*/ 833 w 855"/>
                <a:gd name="T71" fmla="*/ 1113 h 1455"/>
                <a:gd name="T72" fmla="*/ 767 w 855"/>
                <a:gd name="T73" fmla="*/ 1216 h 1455"/>
                <a:gd name="T74" fmla="*/ 661 w 855"/>
                <a:gd name="T75" fmla="*/ 1286 h 1455"/>
                <a:gd name="T76" fmla="*/ 520 w 855"/>
                <a:gd name="T77" fmla="*/ 1324 h 1455"/>
                <a:gd name="T78" fmla="*/ 509 w 855"/>
                <a:gd name="T79" fmla="*/ 1452 h 1455"/>
                <a:gd name="T80" fmla="*/ 347 w 855"/>
                <a:gd name="T81" fmla="*/ 1452 h 1455"/>
                <a:gd name="T82" fmla="*/ 337 w 855"/>
                <a:gd name="T83" fmla="*/ 1324 h 1455"/>
                <a:gd name="T84" fmla="*/ 200 w 855"/>
                <a:gd name="T85" fmla="*/ 1289 h 1455"/>
                <a:gd name="T86" fmla="*/ 96 w 855"/>
                <a:gd name="T87" fmla="*/ 1222 h 1455"/>
                <a:gd name="T88" fmla="*/ 29 w 855"/>
                <a:gd name="T89" fmla="*/ 1127 h 1455"/>
                <a:gd name="T90" fmla="*/ 2 w 855"/>
                <a:gd name="T91" fmla="*/ 1005 h 1455"/>
                <a:gd name="T92" fmla="*/ 22 w 855"/>
                <a:gd name="T93" fmla="*/ 983 h 1455"/>
                <a:gd name="T94" fmla="*/ 182 w 855"/>
                <a:gd name="T95" fmla="*/ 992 h 1455"/>
                <a:gd name="T96" fmla="*/ 188 w 855"/>
                <a:gd name="T97" fmla="*/ 1028 h 1455"/>
                <a:gd name="T98" fmla="*/ 208 w 855"/>
                <a:gd name="T99" fmla="*/ 1071 h 1455"/>
                <a:gd name="T100" fmla="*/ 253 w 855"/>
                <a:gd name="T101" fmla="*/ 1111 h 1455"/>
                <a:gd name="T102" fmla="*/ 337 w 855"/>
                <a:gd name="T103" fmla="*/ 1140 h 1455"/>
                <a:gd name="T104" fmla="*/ 238 w 855"/>
                <a:gd name="T105" fmla="*/ 792 h 1455"/>
                <a:gd name="T106" fmla="*/ 120 w 855"/>
                <a:gd name="T107" fmla="*/ 732 h 1455"/>
                <a:gd name="T108" fmla="*/ 41 w 855"/>
                <a:gd name="T109" fmla="*/ 639 h 1455"/>
                <a:gd name="T110" fmla="*/ 4 w 855"/>
                <a:gd name="T111" fmla="*/ 518 h 1455"/>
                <a:gd name="T112" fmla="*/ 11 w 855"/>
                <a:gd name="T113" fmla="*/ 382 h 1455"/>
                <a:gd name="T114" fmla="*/ 62 w 855"/>
                <a:gd name="T115" fmla="*/ 270 h 1455"/>
                <a:gd name="T116" fmla="*/ 156 w 855"/>
                <a:gd name="T117" fmla="*/ 188 h 1455"/>
                <a:gd name="T118" fmla="*/ 286 w 855"/>
                <a:gd name="T119" fmla="*/ 139 h 1455"/>
                <a:gd name="T120" fmla="*/ 339 w 855"/>
                <a:gd name="T121" fmla="*/ 10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55" h="1455">
                  <a:moveTo>
                    <a:pt x="520" y="826"/>
                  </a:moveTo>
                  <a:lnTo>
                    <a:pt x="520" y="1140"/>
                  </a:lnTo>
                  <a:lnTo>
                    <a:pt x="553" y="1132"/>
                  </a:lnTo>
                  <a:lnTo>
                    <a:pt x="580" y="1122"/>
                  </a:lnTo>
                  <a:lnTo>
                    <a:pt x="603" y="1111"/>
                  </a:lnTo>
                  <a:lnTo>
                    <a:pt x="622" y="1099"/>
                  </a:lnTo>
                  <a:lnTo>
                    <a:pt x="637" y="1085"/>
                  </a:lnTo>
                  <a:lnTo>
                    <a:pt x="648" y="1071"/>
                  </a:lnTo>
                  <a:lnTo>
                    <a:pt x="658" y="1057"/>
                  </a:lnTo>
                  <a:lnTo>
                    <a:pt x="663" y="1042"/>
                  </a:lnTo>
                  <a:lnTo>
                    <a:pt x="668" y="1028"/>
                  </a:lnTo>
                  <a:lnTo>
                    <a:pt x="671" y="1015"/>
                  </a:lnTo>
                  <a:lnTo>
                    <a:pt x="672" y="1003"/>
                  </a:lnTo>
                  <a:lnTo>
                    <a:pt x="672" y="992"/>
                  </a:lnTo>
                  <a:lnTo>
                    <a:pt x="672" y="983"/>
                  </a:lnTo>
                  <a:lnTo>
                    <a:pt x="672" y="973"/>
                  </a:lnTo>
                  <a:lnTo>
                    <a:pt x="672" y="962"/>
                  </a:lnTo>
                  <a:lnTo>
                    <a:pt x="671" y="950"/>
                  </a:lnTo>
                  <a:lnTo>
                    <a:pt x="668" y="937"/>
                  </a:lnTo>
                  <a:lnTo>
                    <a:pt x="663" y="923"/>
                  </a:lnTo>
                  <a:lnTo>
                    <a:pt x="658" y="909"/>
                  </a:lnTo>
                  <a:lnTo>
                    <a:pt x="648" y="894"/>
                  </a:lnTo>
                  <a:lnTo>
                    <a:pt x="637" y="880"/>
                  </a:lnTo>
                  <a:lnTo>
                    <a:pt x="622" y="867"/>
                  </a:lnTo>
                  <a:lnTo>
                    <a:pt x="603" y="854"/>
                  </a:lnTo>
                  <a:lnTo>
                    <a:pt x="580" y="843"/>
                  </a:lnTo>
                  <a:lnTo>
                    <a:pt x="553" y="833"/>
                  </a:lnTo>
                  <a:lnTo>
                    <a:pt x="520" y="826"/>
                  </a:lnTo>
                  <a:close/>
                  <a:moveTo>
                    <a:pt x="337" y="315"/>
                  </a:moveTo>
                  <a:lnTo>
                    <a:pt x="304" y="322"/>
                  </a:lnTo>
                  <a:lnTo>
                    <a:pt x="276" y="332"/>
                  </a:lnTo>
                  <a:lnTo>
                    <a:pt x="253" y="343"/>
                  </a:lnTo>
                  <a:lnTo>
                    <a:pt x="235" y="356"/>
                  </a:lnTo>
                  <a:lnTo>
                    <a:pt x="220" y="369"/>
                  </a:lnTo>
                  <a:lnTo>
                    <a:pt x="208" y="383"/>
                  </a:lnTo>
                  <a:lnTo>
                    <a:pt x="199" y="398"/>
                  </a:lnTo>
                  <a:lnTo>
                    <a:pt x="193" y="412"/>
                  </a:lnTo>
                  <a:lnTo>
                    <a:pt x="188" y="426"/>
                  </a:lnTo>
                  <a:lnTo>
                    <a:pt x="186" y="439"/>
                  </a:lnTo>
                  <a:lnTo>
                    <a:pt x="185" y="452"/>
                  </a:lnTo>
                  <a:lnTo>
                    <a:pt x="184" y="462"/>
                  </a:lnTo>
                  <a:lnTo>
                    <a:pt x="184" y="472"/>
                  </a:lnTo>
                  <a:lnTo>
                    <a:pt x="184" y="481"/>
                  </a:lnTo>
                  <a:lnTo>
                    <a:pt x="185" y="492"/>
                  </a:lnTo>
                  <a:lnTo>
                    <a:pt x="186" y="504"/>
                  </a:lnTo>
                  <a:lnTo>
                    <a:pt x="188" y="517"/>
                  </a:lnTo>
                  <a:lnTo>
                    <a:pt x="193" y="531"/>
                  </a:lnTo>
                  <a:lnTo>
                    <a:pt x="199" y="546"/>
                  </a:lnTo>
                  <a:lnTo>
                    <a:pt x="208" y="560"/>
                  </a:lnTo>
                  <a:lnTo>
                    <a:pt x="220" y="574"/>
                  </a:lnTo>
                  <a:lnTo>
                    <a:pt x="235" y="588"/>
                  </a:lnTo>
                  <a:lnTo>
                    <a:pt x="253" y="600"/>
                  </a:lnTo>
                  <a:lnTo>
                    <a:pt x="276" y="611"/>
                  </a:lnTo>
                  <a:lnTo>
                    <a:pt x="304" y="621"/>
                  </a:lnTo>
                  <a:lnTo>
                    <a:pt x="337" y="629"/>
                  </a:lnTo>
                  <a:lnTo>
                    <a:pt x="337" y="315"/>
                  </a:lnTo>
                  <a:close/>
                  <a:moveTo>
                    <a:pt x="357" y="0"/>
                  </a:moveTo>
                  <a:lnTo>
                    <a:pt x="500" y="0"/>
                  </a:lnTo>
                  <a:lnTo>
                    <a:pt x="509" y="2"/>
                  </a:lnTo>
                  <a:lnTo>
                    <a:pt x="517" y="10"/>
                  </a:lnTo>
                  <a:lnTo>
                    <a:pt x="520" y="21"/>
                  </a:lnTo>
                  <a:lnTo>
                    <a:pt x="520" y="131"/>
                  </a:lnTo>
                  <a:lnTo>
                    <a:pt x="569" y="138"/>
                  </a:lnTo>
                  <a:lnTo>
                    <a:pt x="615" y="150"/>
                  </a:lnTo>
                  <a:lnTo>
                    <a:pt x="657" y="165"/>
                  </a:lnTo>
                  <a:lnTo>
                    <a:pt x="695" y="185"/>
                  </a:lnTo>
                  <a:lnTo>
                    <a:pt x="730" y="207"/>
                  </a:lnTo>
                  <a:lnTo>
                    <a:pt x="760" y="233"/>
                  </a:lnTo>
                  <a:lnTo>
                    <a:pt x="787" y="261"/>
                  </a:lnTo>
                  <a:lnTo>
                    <a:pt x="809" y="293"/>
                  </a:lnTo>
                  <a:lnTo>
                    <a:pt x="827" y="329"/>
                  </a:lnTo>
                  <a:lnTo>
                    <a:pt x="841" y="365"/>
                  </a:lnTo>
                  <a:lnTo>
                    <a:pt x="850" y="407"/>
                  </a:lnTo>
                  <a:lnTo>
                    <a:pt x="855" y="449"/>
                  </a:lnTo>
                  <a:lnTo>
                    <a:pt x="852" y="461"/>
                  </a:lnTo>
                  <a:lnTo>
                    <a:pt x="846" y="469"/>
                  </a:lnTo>
                  <a:lnTo>
                    <a:pt x="835" y="472"/>
                  </a:lnTo>
                  <a:lnTo>
                    <a:pt x="693" y="472"/>
                  </a:lnTo>
                  <a:lnTo>
                    <a:pt x="683" y="469"/>
                  </a:lnTo>
                  <a:lnTo>
                    <a:pt x="675" y="462"/>
                  </a:lnTo>
                  <a:lnTo>
                    <a:pt x="672" y="452"/>
                  </a:lnTo>
                  <a:lnTo>
                    <a:pt x="671" y="440"/>
                  </a:lnTo>
                  <a:lnTo>
                    <a:pt x="668" y="426"/>
                  </a:lnTo>
                  <a:lnTo>
                    <a:pt x="664" y="412"/>
                  </a:lnTo>
                  <a:lnTo>
                    <a:pt x="658" y="398"/>
                  </a:lnTo>
                  <a:lnTo>
                    <a:pt x="649" y="384"/>
                  </a:lnTo>
                  <a:lnTo>
                    <a:pt x="637" y="370"/>
                  </a:lnTo>
                  <a:lnTo>
                    <a:pt x="622" y="356"/>
                  </a:lnTo>
                  <a:lnTo>
                    <a:pt x="604" y="344"/>
                  </a:lnTo>
                  <a:lnTo>
                    <a:pt x="580" y="332"/>
                  </a:lnTo>
                  <a:lnTo>
                    <a:pt x="553" y="323"/>
                  </a:lnTo>
                  <a:lnTo>
                    <a:pt x="520" y="315"/>
                  </a:lnTo>
                  <a:lnTo>
                    <a:pt x="520" y="641"/>
                  </a:lnTo>
                  <a:lnTo>
                    <a:pt x="571" y="649"/>
                  </a:lnTo>
                  <a:lnTo>
                    <a:pt x="618" y="662"/>
                  </a:lnTo>
                  <a:lnTo>
                    <a:pt x="661" y="679"/>
                  </a:lnTo>
                  <a:lnTo>
                    <a:pt x="701" y="699"/>
                  </a:lnTo>
                  <a:lnTo>
                    <a:pt x="736" y="723"/>
                  </a:lnTo>
                  <a:lnTo>
                    <a:pt x="767" y="750"/>
                  </a:lnTo>
                  <a:lnTo>
                    <a:pt x="794" y="781"/>
                  </a:lnTo>
                  <a:lnTo>
                    <a:pt x="815" y="816"/>
                  </a:lnTo>
                  <a:lnTo>
                    <a:pt x="833" y="853"/>
                  </a:lnTo>
                  <a:lnTo>
                    <a:pt x="846" y="893"/>
                  </a:lnTo>
                  <a:lnTo>
                    <a:pt x="853" y="936"/>
                  </a:lnTo>
                  <a:lnTo>
                    <a:pt x="855" y="983"/>
                  </a:lnTo>
                  <a:lnTo>
                    <a:pt x="853" y="1029"/>
                  </a:lnTo>
                  <a:lnTo>
                    <a:pt x="846" y="1072"/>
                  </a:lnTo>
                  <a:lnTo>
                    <a:pt x="833" y="1113"/>
                  </a:lnTo>
                  <a:lnTo>
                    <a:pt x="815" y="1150"/>
                  </a:lnTo>
                  <a:lnTo>
                    <a:pt x="794" y="1184"/>
                  </a:lnTo>
                  <a:lnTo>
                    <a:pt x="767" y="1216"/>
                  </a:lnTo>
                  <a:lnTo>
                    <a:pt x="736" y="1243"/>
                  </a:lnTo>
                  <a:lnTo>
                    <a:pt x="701" y="1267"/>
                  </a:lnTo>
                  <a:lnTo>
                    <a:pt x="661" y="1286"/>
                  </a:lnTo>
                  <a:lnTo>
                    <a:pt x="618" y="1303"/>
                  </a:lnTo>
                  <a:lnTo>
                    <a:pt x="571" y="1316"/>
                  </a:lnTo>
                  <a:lnTo>
                    <a:pt x="520" y="1324"/>
                  </a:lnTo>
                  <a:lnTo>
                    <a:pt x="520" y="1434"/>
                  </a:lnTo>
                  <a:lnTo>
                    <a:pt x="517" y="1444"/>
                  </a:lnTo>
                  <a:lnTo>
                    <a:pt x="509" y="1452"/>
                  </a:lnTo>
                  <a:lnTo>
                    <a:pt x="500" y="1455"/>
                  </a:lnTo>
                  <a:lnTo>
                    <a:pt x="357" y="1455"/>
                  </a:lnTo>
                  <a:lnTo>
                    <a:pt x="347" y="1452"/>
                  </a:lnTo>
                  <a:lnTo>
                    <a:pt x="339" y="1444"/>
                  </a:lnTo>
                  <a:lnTo>
                    <a:pt x="337" y="1434"/>
                  </a:lnTo>
                  <a:lnTo>
                    <a:pt x="337" y="1324"/>
                  </a:lnTo>
                  <a:lnTo>
                    <a:pt x="287" y="1316"/>
                  </a:lnTo>
                  <a:lnTo>
                    <a:pt x="241" y="1304"/>
                  </a:lnTo>
                  <a:lnTo>
                    <a:pt x="200" y="1289"/>
                  </a:lnTo>
                  <a:lnTo>
                    <a:pt x="161" y="1270"/>
                  </a:lnTo>
                  <a:lnTo>
                    <a:pt x="126" y="1247"/>
                  </a:lnTo>
                  <a:lnTo>
                    <a:pt x="96" y="1222"/>
                  </a:lnTo>
                  <a:lnTo>
                    <a:pt x="70" y="1193"/>
                  </a:lnTo>
                  <a:lnTo>
                    <a:pt x="47" y="1161"/>
                  </a:lnTo>
                  <a:lnTo>
                    <a:pt x="29" y="1127"/>
                  </a:lnTo>
                  <a:lnTo>
                    <a:pt x="16" y="1088"/>
                  </a:lnTo>
                  <a:lnTo>
                    <a:pt x="6" y="1048"/>
                  </a:lnTo>
                  <a:lnTo>
                    <a:pt x="2" y="1005"/>
                  </a:lnTo>
                  <a:lnTo>
                    <a:pt x="4" y="994"/>
                  </a:lnTo>
                  <a:lnTo>
                    <a:pt x="11" y="986"/>
                  </a:lnTo>
                  <a:lnTo>
                    <a:pt x="22" y="983"/>
                  </a:lnTo>
                  <a:lnTo>
                    <a:pt x="164" y="983"/>
                  </a:lnTo>
                  <a:lnTo>
                    <a:pt x="174" y="985"/>
                  </a:lnTo>
                  <a:lnTo>
                    <a:pt x="182" y="992"/>
                  </a:lnTo>
                  <a:lnTo>
                    <a:pt x="185" y="1002"/>
                  </a:lnTo>
                  <a:lnTo>
                    <a:pt x="186" y="1015"/>
                  </a:lnTo>
                  <a:lnTo>
                    <a:pt x="188" y="1028"/>
                  </a:lnTo>
                  <a:lnTo>
                    <a:pt x="193" y="1042"/>
                  </a:lnTo>
                  <a:lnTo>
                    <a:pt x="199" y="1056"/>
                  </a:lnTo>
                  <a:lnTo>
                    <a:pt x="208" y="1071"/>
                  </a:lnTo>
                  <a:lnTo>
                    <a:pt x="220" y="1085"/>
                  </a:lnTo>
                  <a:lnTo>
                    <a:pt x="235" y="1098"/>
                  </a:lnTo>
                  <a:lnTo>
                    <a:pt x="253" y="1111"/>
                  </a:lnTo>
                  <a:lnTo>
                    <a:pt x="276" y="1122"/>
                  </a:lnTo>
                  <a:lnTo>
                    <a:pt x="304" y="1132"/>
                  </a:lnTo>
                  <a:lnTo>
                    <a:pt x="337" y="1140"/>
                  </a:lnTo>
                  <a:lnTo>
                    <a:pt x="337" y="813"/>
                  </a:lnTo>
                  <a:lnTo>
                    <a:pt x="286" y="805"/>
                  </a:lnTo>
                  <a:lnTo>
                    <a:pt x="238" y="792"/>
                  </a:lnTo>
                  <a:lnTo>
                    <a:pt x="195" y="775"/>
                  </a:lnTo>
                  <a:lnTo>
                    <a:pt x="156" y="756"/>
                  </a:lnTo>
                  <a:lnTo>
                    <a:pt x="120" y="732"/>
                  </a:lnTo>
                  <a:lnTo>
                    <a:pt x="89" y="705"/>
                  </a:lnTo>
                  <a:lnTo>
                    <a:pt x="62" y="673"/>
                  </a:lnTo>
                  <a:lnTo>
                    <a:pt x="41" y="639"/>
                  </a:lnTo>
                  <a:lnTo>
                    <a:pt x="23" y="602"/>
                  </a:lnTo>
                  <a:lnTo>
                    <a:pt x="11" y="561"/>
                  </a:lnTo>
                  <a:lnTo>
                    <a:pt x="4" y="518"/>
                  </a:lnTo>
                  <a:lnTo>
                    <a:pt x="0" y="472"/>
                  </a:lnTo>
                  <a:lnTo>
                    <a:pt x="4" y="425"/>
                  </a:lnTo>
                  <a:lnTo>
                    <a:pt x="11" y="382"/>
                  </a:lnTo>
                  <a:lnTo>
                    <a:pt x="23" y="342"/>
                  </a:lnTo>
                  <a:lnTo>
                    <a:pt x="41" y="305"/>
                  </a:lnTo>
                  <a:lnTo>
                    <a:pt x="62" y="270"/>
                  </a:lnTo>
                  <a:lnTo>
                    <a:pt x="89" y="239"/>
                  </a:lnTo>
                  <a:lnTo>
                    <a:pt x="120" y="212"/>
                  </a:lnTo>
                  <a:lnTo>
                    <a:pt x="156" y="188"/>
                  </a:lnTo>
                  <a:lnTo>
                    <a:pt x="195" y="168"/>
                  </a:lnTo>
                  <a:lnTo>
                    <a:pt x="238" y="151"/>
                  </a:lnTo>
                  <a:lnTo>
                    <a:pt x="286" y="139"/>
                  </a:lnTo>
                  <a:lnTo>
                    <a:pt x="337" y="131"/>
                  </a:lnTo>
                  <a:lnTo>
                    <a:pt x="337" y="21"/>
                  </a:lnTo>
                  <a:lnTo>
                    <a:pt x="339" y="10"/>
                  </a:lnTo>
                  <a:lnTo>
                    <a:pt x="347" y="2"/>
                  </a:lnTo>
                  <a:lnTo>
                    <a:pt x="3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289"/>
            <p:cNvSpPr>
              <a:spLocks noEditPoints="1"/>
            </p:cNvSpPr>
            <p:nvPr/>
          </p:nvSpPr>
          <p:spPr bwMode="auto">
            <a:xfrm>
              <a:off x="4427538" y="5783263"/>
              <a:ext cx="344488" cy="544513"/>
            </a:xfrm>
            <a:custGeom>
              <a:avLst/>
              <a:gdLst>
                <a:gd name="T0" fmla="*/ 226 w 2173"/>
                <a:gd name="T1" fmla="*/ 2889 h 3435"/>
                <a:gd name="T2" fmla="*/ 273 w 2173"/>
                <a:gd name="T3" fmla="*/ 3027 h 3435"/>
                <a:gd name="T4" fmla="*/ 368 w 2173"/>
                <a:gd name="T5" fmla="*/ 3135 h 3435"/>
                <a:gd name="T6" fmla="*/ 496 w 2173"/>
                <a:gd name="T7" fmla="*/ 3200 h 3435"/>
                <a:gd name="T8" fmla="*/ 596 w 2173"/>
                <a:gd name="T9" fmla="*/ 3213 h 3435"/>
                <a:gd name="T10" fmla="*/ 732 w 2173"/>
                <a:gd name="T11" fmla="*/ 3187 h 3435"/>
                <a:gd name="T12" fmla="*/ 775 w 2173"/>
                <a:gd name="T13" fmla="*/ 1149 h 3435"/>
                <a:gd name="T14" fmla="*/ 596 w 2173"/>
                <a:gd name="T15" fmla="*/ 1176 h 3435"/>
                <a:gd name="T16" fmla="*/ 421 w 2173"/>
                <a:gd name="T17" fmla="*/ 1150 h 3435"/>
                <a:gd name="T18" fmla="*/ 267 w 2173"/>
                <a:gd name="T19" fmla="*/ 1077 h 3435"/>
                <a:gd name="T20" fmla="*/ 626 w 2173"/>
                <a:gd name="T21" fmla="*/ 4 h 3435"/>
                <a:gd name="T22" fmla="*/ 688 w 2173"/>
                <a:gd name="T23" fmla="*/ 43 h 3435"/>
                <a:gd name="T24" fmla="*/ 712 w 2173"/>
                <a:gd name="T25" fmla="*/ 112 h 3435"/>
                <a:gd name="T26" fmla="*/ 688 w 2173"/>
                <a:gd name="T27" fmla="*/ 182 h 3435"/>
                <a:gd name="T28" fmla="*/ 626 w 2173"/>
                <a:gd name="T29" fmla="*/ 220 h 3435"/>
                <a:gd name="T30" fmla="*/ 504 w 2173"/>
                <a:gd name="T31" fmla="*/ 235 h 3435"/>
                <a:gd name="T32" fmla="*/ 379 w 2173"/>
                <a:gd name="T33" fmla="*/ 295 h 3435"/>
                <a:gd name="T34" fmla="*/ 283 w 2173"/>
                <a:gd name="T35" fmla="*/ 395 h 3435"/>
                <a:gd name="T36" fmla="*/ 229 w 2173"/>
                <a:gd name="T37" fmla="*/ 524 h 3435"/>
                <a:gd name="T38" fmla="*/ 226 w 2173"/>
                <a:gd name="T39" fmla="*/ 630 h 3435"/>
                <a:gd name="T40" fmla="*/ 273 w 2173"/>
                <a:gd name="T41" fmla="*/ 768 h 3435"/>
                <a:gd name="T42" fmla="*/ 368 w 2173"/>
                <a:gd name="T43" fmla="*/ 876 h 3435"/>
                <a:gd name="T44" fmla="*/ 496 w 2173"/>
                <a:gd name="T45" fmla="*/ 940 h 3435"/>
                <a:gd name="T46" fmla="*/ 643 w 2173"/>
                <a:gd name="T47" fmla="*/ 951 h 3435"/>
                <a:gd name="T48" fmla="*/ 779 w 2173"/>
                <a:gd name="T49" fmla="*/ 905 h 3435"/>
                <a:gd name="T50" fmla="*/ 864 w 2173"/>
                <a:gd name="T51" fmla="*/ 858 h 3435"/>
                <a:gd name="T52" fmla="*/ 935 w 2173"/>
                <a:gd name="T53" fmla="*/ 868 h 3435"/>
                <a:gd name="T54" fmla="*/ 986 w 2173"/>
                <a:gd name="T55" fmla="*/ 920 h 3435"/>
                <a:gd name="T56" fmla="*/ 996 w 2173"/>
                <a:gd name="T57" fmla="*/ 2742 h 3435"/>
                <a:gd name="T58" fmla="*/ 2111 w 2173"/>
                <a:gd name="T59" fmla="*/ 2753 h 3435"/>
                <a:gd name="T60" fmla="*/ 2162 w 2173"/>
                <a:gd name="T61" fmla="*/ 2804 h 3435"/>
                <a:gd name="T62" fmla="*/ 2170 w 2173"/>
                <a:gd name="T63" fmla="*/ 2879 h 3435"/>
                <a:gd name="T64" fmla="*/ 2132 w 2173"/>
                <a:gd name="T65" fmla="*/ 2940 h 3435"/>
                <a:gd name="T66" fmla="*/ 2062 w 2173"/>
                <a:gd name="T67" fmla="*/ 2964 h 3435"/>
                <a:gd name="T68" fmla="*/ 995 w 2173"/>
                <a:gd name="T69" fmla="*/ 3248 h 3435"/>
                <a:gd name="T70" fmla="*/ 968 w 2173"/>
                <a:gd name="T71" fmla="*/ 3302 h 3435"/>
                <a:gd name="T72" fmla="*/ 858 w 2173"/>
                <a:gd name="T73" fmla="*/ 3374 h 3435"/>
                <a:gd name="T74" fmla="*/ 705 w 2173"/>
                <a:gd name="T75" fmla="*/ 3425 h 3435"/>
                <a:gd name="T76" fmla="*/ 535 w 2173"/>
                <a:gd name="T77" fmla="*/ 3432 h 3435"/>
                <a:gd name="T78" fmla="*/ 365 w 2173"/>
                <a:gd name="T79" fmla="*/ 3388 h 3435"/>
                <a:gd name="T80" fmla="*/ 217 w 2173"/>
                <a:gd name="T81" fmla="*/ 3299 h 3435"/>
                <a:gd name="T82" fmla="*/ 102 w 2173"/>
                <a:gd name="T83" fmla="*/ 3172 h 3435"/>
                <a:gd name="T84" fmla="*/ 27 w 2173"/>
                <a:gd name="T85" fmla="*/ 3016 h 3435"/>
                <a:gd name="T86" fmla="*/ 0 w 2173"/>
                <a:gd name="T87" fmla="*/ 2839 h 3435"/>
                <a:gd name="T88" fmla="*/ 0 w 2173"/>
                <a:gd name="T89" fmla="*/ 615 h 3435"/>
                <a:gd name="T90" fmla="*/ 12 w 2173"/>
                <a:gd name="T91" fmla="*/ 485 h 3435"/>
                <a:gd name="T92" fmla="*/ 73 w 2173"/>
                <a:gd name="T93" fmla="*/ 319 h 3435"/>
                <a:gd name="T94" fmla="*/ 176 w 2173"/>
                <a:gd name="T95" fmla="*/ 179 h 3435"/>
                <a:gd name="T96" fmla="*/ 315 w 2173"/>
                <a:gd name="T97" fmla="*/ 74 h 3435"/>
                <a:gd name="T98" fmla="*/ 480 w 2173"/>
                <a:gd name="T99" fmla="*/ 13 h 3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73" h="3435">
                  <a:moveTo>
                    <a:pt x="222" y="1043"/>
                  </a:moveTo>
                  <a:lnTo>
                    <a:pt x="222" y="2839"/>
                  </a:lnTo>
                  <a:lnTo>
                    <a:pt x="226" y="2889"/>
                  </a:lnTo>
                  <a:lnTo>
                    <a:pt x="235" y="2938"/>
                  </a:lnTo>
                  <a:lnTo>
                    <a:pt x="252" y="2984"/>
                  </a:lnTo>
                  <a:lnTo>
                    <a:pt x="273" y="3027"/>
                  </a:lnTo>
                  <a:lnTo>
                    <a:pt x="299" y="3068"/>
                  </a:lnTo>
                  <a:lnTo>
                    <a:pt x="332" y="3103"/>
                  </a:lnTo>
                  <a:lnTo>
                    <a:pt x="368" y="3135"/>
                  </a:lnTo>
                  <a:lnTo>
                    <a:pt x="407" y="3162"/>
                  </a:lnTo>
                  <a:lnTo>
                    <a:pt x="450" y="3184"/>
                  </a:lnTo>
                  <a:lnTo>
                    <a:pt x="496" y="3200"/>
                  </a:lnTo>
                  <a:lnTo>
                    <a:pt x="545" y="3210"/>
                  </a:lnTo>
                  <a:lnTo>
                    <a:pt x="596" y="3213"/>
                  </a:lnTo>
                  <a:lnTo>
                    <a:pt x="596" y="3213"/>
                  </a:lnTo>
                  <a:lnTo>
                    <a:pt x="642" y="3210"/>
                  </a:lnTo>
                  <a:lnTo>
                    <a:pt x="688" y="3201"/>
                  </a:lnTo>
                  <a:lnTo>
                    <a:pt x="732" y="3187"/>
                  </a:lnTo>
                  <a:lnTo>
                    <a:pt x="775" y="3166"/>
                  </a:lnTo>
                  <a:lnTo>
                    <a:pt x="775" y="3166"/>
                  </a:lnTo>
                  <a:lnTo>
                    <a:pt x="775" y="1149"/>
                  </a:lnTo>
                  <a:lnTo>
                    <a:pt x="716" y="1164"/>
                  </a:lnTo>
                  <a:lnTo>
                    <a:pt x="656" y="1172"/>
                  </a:lnTo>
                  <a:lnTo>
                    <a:pt x="596" y="1176"/>
                  </a:lnTo>
                  <a:lnTo>
                    <a:pt x="536" y="1172"/>
                  </a:lnTo>
                  <a:lnTo>
                    <a:pt x="477" y="1164"/>
                  </a:lnTo>
                  <a:lnTo>
                    <a:pt x="421" y="1150"/>
                  </a:lnTo>
                  <a:lnTo>
                    <a:pt x="368" y="1130"/>
                  </a:lnTo>
                  <a:lnTo>
                    <a:pt x="316" y="1106"/>
                  </a:lnTo>
                  <a:lnTo>
                    <a:pt x="267" y="1077"/>
                  </a:lnTo>
                  <a:lnTo>
                    <a:pt x="222" y="1043"/>
                  </a:lnTo>
                  <a:close/>
                  <a:moveTo>
                    <a:pt x="601" y="0"/>
                  </a:moveTo>
                  <a:lnTo>
                    <a:pt x="626" y="4"/>
                  </a:lnTo>
                  <a:lnTo>
                    <a:pt x="650" y="12"/>
                  </a:lnTo>
                  <a:lnTo>
                    <a:pt x="670" y="25"/>
                  </a:lnTo>
                  <a:lnTo>
                    <a:pt x="688" y="43"/>
                  </a:lnTo>
                  <a:lnTo>
                    <a:pt x="701" y="63"/>
                  </a:lnTo>
                  <a:lnTo>
                    <a:pt x="709" y="86"/>
                  </a:lnTo>
                  <a:lnTo>
                    <a:pt x="712" y="112"/>
                  </a:lnTo>
                  <a:lnTo>
                    <a:pt x="709" y="137"/>
                  </a:lnTo>
                  <a:lnTo>
                    <a:pt x="701" y="161"/>
                  </a:lnTo>
                  <a:lnTo>
                    <a:pt x="688" y="182"/>
                  </a:lnTo>
                  <a:lnTo>
                    <a:pt x="670" y="198"/>
                  </a:lnTo>
                  <a:lnTo>
                    <a:pt x="650" y="212"/>
                  </a:lnTo>
                  <a:lnTo>
                    <a:pt x="626" y="220"/>
                  </a:lnTo>
                  <a:lnTo>
                    <a:pt x="601" y="223"/>
                  </a:lnTo>
                  <a:lnTo>
                    <a:pt x="552" y="227"/>
                  </a:lnTo>
                  <a:lnTo>
                    <a:pt x="504" y="235"/>
                  </a:lnTo>
                  <a:lnTo>
                    <a:pt x="460" y="250"/>
                  </a:lnTo>
                  <a:lnTo>
                    <a:pt x="418" y="270"/>
                  </a:lnTo>
                  <a:lnTo>
                    <a:pt x="379" y="295"/>
                  </a:lnTo>
                  <a:lnTo>
                    <a:pt x="343" y="324"/>
                  </a:lnTo>
                  <a:lnTo>
                    <a:pt x="310" y="358"/>
                  </a:lnTo>
                  <a:lnTo>
                    <a:pt x="283" y="395"/>
                  </a:lnTo>
                  <a:lnTo>
                    <a:pt x="259" y="435"/>
                  </a:lnTo>
                  <a:lnTo>
                    <a:pt x="242" y="479"/>
                  </a:lnTo>
                  <a:lnTo>
                    <a:pt x="229" y="524"/>
                  </a:lnTo>
                  <a:lnTo>
                    <a:pt x="221" y="572"/>
                  </a:lnTo>
                  <a:lnTo>
                    <a:pt x="222" y="579"/>
                  </a:lnTo>
                  <a:lnTo>
                    <a:pt x="226" y="630"/>
                  </a:lnTo>
                  <a:lnTo>
                    <a:pt x="235" y="679"/>
                  </a:lnTo>
                  <a:lnTo>
                    <a:pt x="252" y="725"/>
                  </a:lnTo>
                  <a:lnTo>
                    <a:pt x="273" y="768"/>
                  </a:lnTo>
                  <a:lnTo>
                    <a:pt x="299" y="808"/>
                  </a:lnTo>
                  <a:lnTo>
                    <a:pt x="332" y="844"/>
                  </a:lnTo>
                  <a:lnTo>
                    <a:pt x="368" y="876"/>
                  </a:lnTo>
                  <a:lnTo>
                    <a:pt x="407" y="903"/>
                  </a:lnTo>
                  <a:lnTo>
                    <a:pt x="450" y="925"/>
                  </a:lnTo>
                  <a:lnTo>
                    <a:pt x="496" y="940"/>
                  </a:lnTo>
                  <a:lnTo>
                    <a:pt x="545" y="951"/>
                  </a:lnTo>
                  <a:lnTo>
                    <a:pt x="596" y="954"/>
                  </a:lnTo>
                  <a:lnTo>
                    <a:pt x="643" y="951"/>
                  </a:lnTo>
                  <a:lnTo>
                    <a:pt x="690" y="941"/>
                  </a:lnTo>
                  <a:lnTo>
                    <a:pt x="736" y="926"/>
                  </a:lnTo>
                  <a:lnTo>
                    <a:pt x="779" y="905"/>
                  </a:lnTo>
                  <a:lnTo>
                    <a:pt x="819" y="879"/>
                  </a:lnTo>
                  <a:lnTo>
                    <a:pt x="841" y="866"/>
                  </a:lnTo>
                  <a:lnTo>
                    <a:pt x="864" y="858"/>
                  </a:lnTo>
                  <a:lnTo>
                    <a:pt x="887" y="856"/>
                  </a:lnTo>
                  <a:lnTo>
                    <a:pt x="911" y="859"/>
                  </a:lnTo>
                  <a:lnTo>
                    <a:pt x="935" y="868"/>
                  </a:lnTo>
                  <a:lnTo>
                    <a:pt x="956" y="881"/>
                  </a:lnTo>
                  <a:lnTo>
                    <a:pt x="973" y="900"/>
                  </a:lnTo>
                  <a:lnTo>
                    <a:pt x="986" y="920"/>
                  </a:lnTo>
                  <a:lnTo>
                    <a:pt x="994" y="943"/>
                  </a:lnTo>
                  <a:lnTo>
                    <a:pt x="996" y="967"/>
                  </a:lnTo>
                  <a:lnTo>
                    <a:pt x="996" y="2742"/>
                  </a:lnTo>
                  <a:lnTo>
                    <a:pt x="2062" y="2742"/>
                  </a:lnTo>
                  <a:lnTo>
                    <a:pt x="2087" y="2746"/>
                  </a:lnTo>
                  <a:lnTo>
                    <a:pt x="2111" y="2753"/>
                  </a:lnTo>
                  <a:lnTo>
                    <a:pt x="2132" y="2766"/>
                  </a:lnTo>
                  <a:lnTo>
                    <a:pt x="2149" y="2784"/>
                  </a:lnTo>
                  <a:lnTo>
                    <a:pt x="2162" y="2804"/>
                  </a:lnTo>
                  <a:lnTo>
                    <a:pt x="2170" y="2828"/>
                  </a:lnTo>
                  <a:lnTo>
                    <a:pt x="2173" y="2853"/>
                  </a:lnTo>
                  <a:lnTo>
                    <a:pt x="2170" y="2879"/>
                  </a:lnTo>
                  <a:lnTo>
                    <a:pt x="2162" y="2902"/>
                  </a:lnTo>
                  <a:lnTo>
                    <a:pt x="2149" y="2923"/>
                  </a:lnTo>
                  <a:lnTo>
                    <a:pt x="2132" y="2940"/>
                  </a:lnTo>
                  <a:lnTo>
                    <a:pt x="2111" y="2953"/>
                  </a:lnTo>
                  <a:lnTo>
                    <a:pt x="2087" y="2962"/>
                  </a:lnTo>
                  <a:lnTo>
                    <a:pt x="2062" y="2964"/>
                  </a:lnTo>
                  <a:lnTo>
                    <a:pt x="996" y="2964"/>
                  </a:lnTo>
                  <a:lnTo>
                    <a:pt x="996" y="3227"/>
                  </a:lnTo>
                  <a:lnTo>
                    <a:pt x="995" y="3248"/>
                  </a:lnTo>
                  <a:lnTo>
                    <a:pt x="988" y="3268"/>
                  </a:lnTo>
                  <a:lnTo>
                    <a:pt x="980" y="3286"/>
                  </a:lnTo>
                  <a:lnTo>
                    <a:pt x="968" y="3302"/>
                  </a:lnTo>
                  <a:lnTo>
                    <a:pt x="952" y="3315"/>
                  </a:lnTo>
                  <a:lnTo>
                    <a:pt x="907" y="3347"/>
                  </a:lnTo>
                  <a:lnTo>
                    <a:pt x="858" y="3374"/>
                  </a:lnTo>
                  <a:lnTo>
                    <a:pt x="809" y="3396"/>
                  </a:lnTo>
                  <a:lnTo>
                    <a:pt x="757" y="3413"/>
                  </a:lnTo>
                  <a:lnTo>
                    <a:pt x="705" y="3425"/>
                  </a:lnTo>
                  <a:lnTo>
                    <a:pt x="651" y="3433"/>
                  </a:lnTo>
                  <a:lnTo>
                    <a:pt x="596" y="3435"/>
                  </a:lnTo>
                  <a:lnTo>
                    <a:pt x="535" y="3432"/>
                  </a:lnTo>
                  <a:lnTo>
                    <a:pt x="475" y="3423"/>
                  </a:lnTo>
                  <a:lnTo>
                    <a:pt x="419" y="3409"/>
                  </a:lnTo>
                  <a:lnTo>
                    <a:pt x="365" y="3388"/>
                  </a:lnTo>
                  <a:lnTo>
                    <a:pt x="312" y="3363"/>
                  </a:lnTo>
                  <a:lnTo>
                    <a:pt x="263" y="3333"/>
                  </a:lnTo>
                  <a:lnTo>
                    <a:pt x="217" y="3299"/>
                  </a:lnTo>
                  <a:lnTo>
                    <a:pt x="175" y="3260"/>
                  </a:lnTo>
                  <a:lnTo>
                    <a:pt x="137" y="3218"/>
                  </a:lnTo>
                  <a:lnTo>
                    <a:pt x="102" y="3172"/>
                  </a:lnTo>
                  <a:lnTo>
                    <a:pt x="72" y="3123"/>
                  </a:lnTo>
                  <a:lnTo>
                    <a:pt x="47" y="3071"/>
                  </a:lnTo>
                  <a:lnTo>
                    <a:pt x="27" y="3016"/>
                  </a:lnTo>
                  <a:lnTo>
                    <a:pt x="12" y="2959"/>
                  </a:lnTo>
                  <a:lnTo>
                    <a:pt x="3" y="2900"/>
                  </a:lnTo>
                  <a:lnTo>
                    <a:pt x="0" y="2839"/>
                  </a:lnTo>
                  <a:lnTo>
                    <a:pt x="0" y="625"/>
                  </a:lnTo>
                  <a:lnTo>
                    <a:pt x="0" y="621"/>
                  </a:lnTo>
                  <a:lnTo>
                    <a:pt x="0" y="615"/>
                  </a:lnTo>
                  <a:lnTo>
                    <a:pt x="0" y="607"/>
                  </a:lnTo>
                  <a:lnTo>
                    <a:pt x="3" y="545"/>
                  </a:lnTo>
                  <a:lnTo>
                    <a:pt x="12" y="485"/>
                  </a:lnTo>
                  <a:lnTo>
                    <a:pt x="27" y="428"/>
                  </a:lnTo>
                  <a:lnTo>
                    <a:pt x="47" y="371"/>
                  </a:lnTo>
                  <a:lnTo>
                    <a:pt x="73" y="319"/>
                  </a:lnTo>
                  <a:lnTo>
                    <a:pt x="103" y="269"/>
                  </a:lnTo>
                  <a:lnTo>
                    <a:pt x="137" y="222"/>
                  </a:lnTo>
                  <a:lnTo>
                    <a:pt x="176" y="179"/>
                  </a:lnTo>
                  <a:lnTo>
                    <a:pt x="218" y="140"/>
                  </a:lnTo>
                  <a:lnTo>
                    <a:pt x="265" y="105"/>
                  </a:lnTo>
                  <a:lnTo>
                    <a:pt x="315" y="74"/>
                  </a:lnTo>
                  <a:lnTo>
                    <a:pt x="367" y="48"/>
                  </a:lnTo>
                  <a:lnTo>
                    <a:pt x="422" y="29"/>
                  </a:lnTo>
                  <a:lnTo>
                    <a:pt x="480" y="13"/>
                  </a:lnTo>
                  <a:lnTo>
                    <a:pt x="539" y="4"/>
                  </a:lnTo>
                  <a:lnTo>
                    <a:pt x="6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291"/>
            <p:cNvSpPr>
              <a:spLocks noEditPoints="1"/>
            </p:cNvSpPr>
            <p:nvPr/>
          </p:nvSpPr>
          <p:spPr bwMode="auto">
            <a:xfrm>
              <a:off x="4587876" y="5783263"/>
              <a:ext cx="407988" cy="544513"/>
            </a:xfrm>
            <a:custGeom>
              <a:avLst/>
              <a:gdLst>
                <a:gd name="T0" fmla="*/ 2251 w 2567"/>
                <a:gd name="T1" fmla="*/ 1117 h 3435"/>
                <a:gd name="T2" fmla="*/ 2090 w 2567"/>
                <a:gd name="T3" fmla="*/ 1176 h 3435"/>
                <a:gd name="T4" fmla="*/ 1910 w 2567"/>
                <a:gd name="T5" fmla="*/ 1184 h 3435"/>
                <a:gd name="T6" fmla="*/ 1790 w 2567"/>
                <a:gd name="T7" fmla="*/ 3165 h 3435"/>
                <a:gd name="T8" fmla="*/ 1924 w 2567"/>
                <a:gd name="T9" fmla="*/ 3210 h 3435"/>
                <a:gd name="T10" fmla="*/ 2071 w 2567"/>
                <a:gd name="T11" fmla="*/ 3200 h 3435"/>
                <a:gd name="T12" fmla="*/ 2200 w 2567"/>
                <a:gd name="T13" fmla="*/ 3135 h 3435"/>
                <a:gd name="T14" fmla="*/ 2294 w 2567"/>
                <a:gd name="T15" fmla="*/ 3027 h 3435"/>
                <a:gd name="T16" fmla="*/ 2341 w 2567"/>
                <a:gd name="T17" fmla="*/ 2889 h 3435"/>
                <a:gd name="T18" fmla="*/ 111 w 2567"/>
                <a:gd name="T19" fmla="*/ 0 h 3435"/>
                <a:gd name="T20" fmla="*/ 2090 w 2567"/>
                <a:gd name="T21" fmla="*/ 15 h 3435"/>
                <a:gd name="T22" fmla="*/ 2261 w 2567"/>
                <a:gd name="T23" fmla="*/ 80 h 3435"/>
                <a:gd name="T24" fmla="*/ 2402 w 2567"/>
                <a:gd name="T25" fmla="*/ 191 h 3435"/>
                <a:gd name="T26" fmla="*/ 2505 w 2567"/>
                <a:gd name="T27" fmla="*/ 340 h 3435"/>
                <a:gd name="T28" fmla="*/ 2560 w 2567"/>
                <a:gd name="T29" fmla="*/ 515 h 3435"/>
                <a:gd name="T30" fmla="*/ 2567 w 2567"/>
                <a:gd name="T31" fmla="*/ 593 h 3435"/>
                <a:gd name="T32" fmla="*/ 2567 w 2567"/>
                <a:gd name="T33" fmla="*/ 2839 h 3435"/>
                <a:gd name="T34" fmla="*/ 2540 w 2567"/>
                <a:gd name="T35" fmla="*/ 3016 h 3435"/>
                <a:gd name="T36" fmla="*/ 2465 w 2567"/>
                <a:gd name="T37" fmla="*/ 3172 h 3435"/>
                <a:gd name="T38" fmla="*/ 2350 w 2567"/>
                <a:gd name="T39" fmla="*/ 3299 h 3435"/>
                <a:gd name="T40" fmla="*/ 2204 w 2567"/>
                <a:gd name="T41" fmla="*/ 3388 h 3435"/>
                <a:gd name="T42" fmla="*/ 2032 w 2567"/>
                <a:gd name="T43" fmla="*/ 3432 h 3435"/>
                <a:gd name="T44" fmla="*/ 1862 w 2567"/>
                <a:gd name="T45" fmla="*/ 3425 h 3435"/>
                <a:gd name="T46" fmla="*/ 1707 w 2567"/>
                <a:gd name="T47" fmla="*/ 3373 h 3435"/>
                <a:gd name="T48" fmla="*/ 1594 w 2567"/>
                <a:gd name="T49" fmla="*/ 3296 h 3435"/>
                <a:gd name="T50" fmla="*/ 1569 w 2567"/>
                <a:gd name="T51" fmla="*/ 3225 h 3435"/>
                <a:gd name="T52" fmla="*/ 1580 w 2567"/>
                <a:gd name="T53" fmla="*/ 929 h 3435"/>
                <a:gd name="T54" fmla="*/ 1631 w 2567"/>
                <a:gd name="T55" fmla="*/ 878 h 3435"/>
                <a:gd name="T56" fmla="*/ 1702 w 2567"/>
                <a:gd name="T57" fmla="*/ 868 h 3435"/>
                <a:gd name="T58" fmla="*/ 1788 w 2567"/>
                <a:gd name="T59" fmla="*/ 916 h 3435"/>
                <a:gd name="T60" fmla="*/ 1924 w 2567"/>
                <a:gd name="T61" fmla="*/ 962 h 3435"/>
                <a:gd name="T62" fmla="*/ 2070 w 2567"/>
                <a:gd name="T63" fmla="*/ 952 h 3435"/>
                <a:gd name="T64" fmla="*/ 2197 w 2567"/>
                <a:gd name="T65" fmla="*/ 889 h 3435"/>
                <a:gd name="T66" fmla="*/ 2291 w 2567"/>
                <a:gd name="T67" fmla="*/ 783 h 3435"/>
                <a:gd name="T68" fmla="*/ 2340 w 2567"/>
                <a:gd name="T69" fmla="*/ 647 h 3435"/>
                <a:gd name="T70" fmla="*/ 2329 w 2567"/>
                <a:gd name="T71" fmla="*/ 498 h 3435"/>
                <a:gd name="T72" fmla="*/ 2263 w 2567"/>
                <a:gd name="T73" fmla="*/ 369 h 3435"/>
                <a:gd name="T74" fmla="*/ 2155 w 2567"/>
                <a:gd name="T75" fmla="*/ 274 h 3435"/>
                <a:gd name="T76" fmla="*/ 2015 w 2567"/>
                <a:gd name="T77" fmla="*/ 227 h 3435"/>
                <a:gd name="T78" fmla="*/ 86 w 2567"/>
                <a:gd name="T79" fmla="*/ 220 h 3435"/>
                <a:gd name="T80" fmla="*/ 24 w 2567"/>
                <a:gd name="T81" fmla="*/ 182 h 3435"/>
                <a:gd name="T82" fmla="*/ 0 w 2567"/>
                <a:gd name="T83" fmla="*/ 112 h 3435"/>
                <a:gd name="T84" fmla="*/ 24 w 2567"/>
                <a:gd name="T85" fmla="*/ 43 h 3435"/>
                <a:gd name="T86" fmla="*/ 86 w 2567"/>
                <a:gd name="T87" fmla="*/ 4 h 3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67" h="3435">
                  <a:moveTo>
                    <a:pt x="2346" y="1055"/>
                  </a:moveTo>
                  <a:lnTo>
                    <a:pt x="2300" y="1088"/>
                  </a:lnTo>
                  <a:lnTo>
                    <a:pt x="2251" y="1117"/>
                  </a:lnTo>
                  <a:lnTo>
                    <a:pt x="2199" y="1142"/>
                  </a:lnTo>
                  <a:lnTo>
                    <a:pt x="2146" y="1161"/>
                  </a:lnTo>
                  <a:lnTo>
                    <a:pt x="2090" y="1176"/>
                  </a:lnTo>
                  <a:lnTo>
                    <a:pt x="2031" y="1184"/>
                  </a:lnTo>
                  <a:lnTo>
                    <a:pt x="1971" y="1187"/>
                  </a:lnTo>
                  <a:lnTo>
                    <a:pt x="1910" y="1184"/>
                  </a:lnTo>
                  <a:lnTo>
                    <a:pt x="1850" y="1175"/>
                  </a:lnTo>
                  <a:lnTo>
                    <a:pt x="1790" y="1159"/>
                  </a:lnTo>
                  <a:lnTo>
                    <a:pt x="1790" y="3165"/>
                  </a:lnTo>
                  <a:lnTo>
                    <a:pt x="1834" y="3186"/>
                  </a:lnTo>
                  <a:lnTo>
                    <a:pt x="1878" y="3201"/>
                  </a:lnTo>
                  <a:lnTo>
                    <a:pt x="1924" y="3210"/>
                  </a:lnTo>
                  <a:lnTo>
                    <a:pt x="1971" y="3213"/>
                  </a:lnTo>
                  <a:lnTo>
                    <a:pt x="2022" y="3210"/>
                  </a:lnTo>
                  <a:lnTo>
                    <a:pt x="2071" y="3200"/>
                  </a:lnTo>
                  <a:lnTo>
                    <a:pt x="2117" y="3184"/>
                  </a:lnTo>
                  <a:lnTo>
                    <a:pt x="2160" y="3162"/>
                  </a:lnTo>
                  <a:lnTo>
                    <a:pt x="2200" y="3135"/>
                  </a:lnTo>
                  <a:lnTo>
                    <a:pt x="2236" y="3103"/>
                  </a:lnTo>
                  <a:lnTo>
                    <a:pt x="2268" y="3068"/>
                  </a:lnTo>
                  <a:lnTo>
                    <a:pt x="2294" y="3027"/>
                  </a:lnTo>
                  <a:lnTo>
                    <a:pt x="2315" y="2984"/>
                  </a:lnTo>
                  <a:lnTo>
                    <a:pt x="2332" y="2938"/>
                  </a:lnTo>
                  <a:lnTo>
                    <a:pt x="2341" y="2889"/>
                  </a:lnTo>
                  <a:lnTo>
                    <a:pt x="2346" y="2839"/>
                  </a:lnTo>
                  <a:lnTo>
                    <a:pt x="2346" y="1055"/>
                  </a:lnTo>
                  <a:close/>
                  <a:moveTo>
                    <a:pt x="111" y="0"/>
                  </a:moveTo>
                  <a:lnTo>
                    <a:pt x="1964" y="0"/>
                  </a:lnTo>
                  <a:lnTo>
                    <a:pt x="2028" y="5"/>
                  </a:lnTo>
                  <a:lnTo>
                    <a:pt x="2090" y="15"/>
                  </a:lnTo>
                  <a:lnTo>
                    <a:pt x="2149" y="30"/>
                  </a:lnTo>
                  <a:lnTo>
                    <a:pt x="2207" y="52"/>
                  </a:lnTo>
                  <a:lnTo>
                    <a:pt x="2261" y="80"/>
                  </a:lnTo>
                  <a:lnTo>
                    <a:pt x="2312" y="111"/>
                  </a:lnTo>
                  <a:lnTo>
                    <a:pt x="2359" y="149"/>
                  </a:lnTo>
                  <a:lnTo>
                    <a:pt x="2402" y="191"/>
                  </a:lnTo>
                  <a:lnTo>
                    <a:pt x="2441" y="236"/>
                  </a:lnTo>
                  <a:lnTo>
                    <a:pt x="2476" y="286"/>
                  </a:lnTo>
                  <a:lnTo>
                    <a:pt x="2505" y="340"/>
                  </a:lnTo>
                  <a:lnTo>
                    <a:pt x="2529" y="395"/>
                  </a:lnTo>
                  <a:lnTo>
                    <a:pt x="2547" y="454"/>
                  </a:lnTo>
                  <a:lnTo>
                    <a:pt x="2560" y="515"/>
                  </a:lnTo>
                  <a:lnTo>
                    <a:pt x="2566" y="579"/>
                  </a:lnTo>
                  <a:lnTo>
                    <a:pt x="2567" y="584"/>
                  </a:lnTo>
                  <a:lnTo>
                    <a:pt x="2567" y="593"/>
                  </a:lnTo>
                  <a:lnTo>
                    <a:pt x="2567" y="602"/>
                  </a:lnTo>
                  <a:lnTo>
                    <a:pt x="2567" y="605"/>
                  </a:lnTo>
                  <a:lnTo>
                    <a:pt x="2567" y="2839"/>
                  </a:lnTo>
                  <a:lnTo>
                    <a:pt x="2564" y="2900"/>
                  </a:lnTo>
                  <a:lnTo>
                    <a:pt x="2555" y="2959"/>
                  </a:lnTo>
                  <a:lnTo>
                    <a:pt x="2540" y="3016"/>
                  </a:lnTo>
                  <a:lnTo>
                    <a:pt x="2520" y="3071"/>
                  </a:lnTo>
                  <a:lnTo>
                    <a:pt x="2495" y="3123"/>
                  </a:lnTo>
                  <a:lnTo>
                    <a:pt x="2465" y="3172"/>
                  </a:lnTo>
                  <a:lnTo>
                    <a:pt x="2431" y="3218"/>
                  </a:lnTo>
                  <a:lnTo>
                    <a:pt x="2392" y="3260"/>
                  </a:lnTo>
                  <a:lnTo>
                    <a:pt x="2350" y="3299"/>
                  </a:lnTo>
                  <a:lnTo>
                    <a:pt x="2304" y="3333"/>
                  </a:lnTo>
                  <a:lnTo>
                    <a:pt x="2256" y="3363"/>
                  </a:lnTo>
                  <a:lnTo>
                    <a:pt x="2204" y="3388"/>
                  </a:lnTo>
                  <a:lnTo>
                    <a:pt x="2148" y="3409"/>
                  </a:lnTo>
                  <a:lnTo>
                    <a:pt x="2092" y="3423"/>
                  </a:lnTo>
                  <a:lnTo>
                    <a:pt x="2032" y="3432"/>
                  </a:lnTo>
                  <a:lnTo>
                    <a:pt x="1971" y="3435"/>
                  </a:lnTo>
                  <a:lnTo>
                    <a:pt x="1916" y="3433"/>
                  </a:lnTo>
                  <a:lnTo>
                    <a:pt x="1862" y="3425"/>
                  </a:lnTo>
                  <a:lnTo>
                    <a:pt x="1809" y="3412"/>
                  </a:lnTo>
                  <a:lnTo>
                    <a:pt x="1757" y="3395"/>
                  </a:lnTo>
                  <a:lnTo>
                    <a:pt x="1707" y="3373"/>
                  </a:lnTo>
                  <a:lnTo>
                    <a:pt x="1659" y="3346"/>
                  </a:lnTo>
                  <a:lnTo>
                    <a:pt x="1612" y="3314"/>
                  </a:lnTo>
                  <a:lnTo>
                    <a:pt x="1594" y="3296"/>
                  </a:lnTo>
                  <a:lnTo>
                    <a:pt x="1581" y="3275"/>
                  </a:lnTo>
                  <a:lnTo>
                    <a:pt x="1572" y="3251"/>
                  </a:lnTo>
                  <a:lnTo>
                    <a:pt x="1569" y="3225"/>
                  </a:lnTo>
                  <a:lnTo>
                    <a:pt x="1569" y="977"/>
                  </a:lnTo>
                  <a:lnTo>
                    <a:pt x="1572" y="953"/>
                  </a:lnTo>
                  <a:lnTo>
                    <a:pt x="1580" y="929"/>
                  </a:lnTo>
                  <a:lnTo>
                    <a:pt x="1593" y="908"/>
                  </a:lnTo>
                  <a:lnTo>
                    <a:pt x="1610" y="891"/>
                  </a:lnTo>
                  <a:lnTo>
                    <a:pt x="1631" y="878"/>
                  </a:lnTo>
                  <a:lnTo>
                    <a:pt x="1654" y="869"/>
                  </a:lnTo>
                  <a:lnTo>
                    <a:pt x="1679" y="866"/>
                  </a:lnTo>
                  <a:lnTo>
                    <a:pt x="1702" y="868"/>
                  </a:lnTo>
                  <a:lnTo>
                    <a:pt x="1725" y="876"/>
                  </a:lnTo>
                  <a:lnTo>
                    <a:pt x="1747" y="889"/>
                  </a:lnTo>
                  <a:lnTo>
                    <a:pt x="1788" y="916"/>
                  </a:lnTo>
                  <a:lnTo>
                    <a:pt x="1830" y="937"/>
                  </a:lnTo>
                  <a:lnTo>
                    <a:pt x="1876" y="953"/>
                  </a:lnTo>
                  <a:lnTo>
                    <a:pt x="1924" y="962"/>
                  </a:lnTo>
                  <a:lnTo>
                    <a:pt x="1971" y="965"/>
                  </a:lnTo>
                  <a:lnTo>
                    <a:pt x="2021" y="962"/>
                  </a:lnTo>
                  <a:lnTo>
                    <a:pt x="2070" y="952"/>
                  </a:lnTo>
                  <a:lnTo>
                    <a:pt x="2116" y="937"/>
                  </a:lnTo>
                  <a:lnTo>
                    <a:pt x="2158" y="915"/>
                  </a:lnTo>
                  <a:lnTo>
                    <a:pt x="2197" y="889"/>
                  </a:lnTo>
                  <a:lnTo>
                    <a:pt x="2233" y="857"/>
                  </a:lnTo>
                  <a:lnTo>
                    <a:pt x="2264" y="822"/>
                  </a:lnTo>
                  <a:lnTo>
                    <a:pt x="2291" y="783"/>
                  </a:lnTo>
                  <a:lnTo>
                    <a:pt x="2313" y="741"/>
                  </a:lnTo>
                  <a:lnTo>
                    <a:pt x="2331" y="695"/>
                  </a:lnTo>
                  <a:lnTo>
                    <a:pt x="2340" y="647"/>
                  </a:lnTo>
                  <a:lnTo>
                    <a:pt x="2345" y="597"/>
                  </a:lnTo>
                  <a:lnTo>
                    <a:pt x="2340" y="547"/>
                  </a:lnTo>
                  <a:lnTo>
                    <a:pt x="2329" y="498"/>
                  </a:lnTo>
                  <a:lnTo>
                    <a:pt x="2313" y="452"/>
                  </a:lnTo>
                  <a:lnTo>
                    <a:pt x="2290" y="408"/>
                  </a:lnTo>
                  <a:lnTo>
                    <a:pt x="2263" y="369"/>
                  </a:lnTo>
                  <a:lnTo>
                    <a:pt x="2231" y="333"/>
                  </a:lnTo>
                  <a:lnTo>
                    <a:pt x="2195" y="302"/>
                  </a:lnTo>
                  <a:lnTo>
                    <a:pt x="2155" y="274"/>
                  </a:lnTo>
                  <a:lnTo>
                    <a:pt x="2111" y="253"/>
                  </a:lnTo>
                  <a:lnTo>
                    <a:pt x="2065" y="236"/>
                  </a:lnTo>
                  <a:lnTo>
                    <a:pt x="2015" y="227"/>
                  </a:lnTo>
                  <a:lnTo>
                    <a:pt x="1964" y="223"/>
                  </a:lnTo>
                  <a:lnTo>
                    <a:pt x="111" y="223"/>
                  </a:lnTo>
                  <a:lnTo>
                    <a:pt x="86" y="220"/>
                  </a:lnTo>
                  <a:lnTo>
                    <a:pt x="62" y="212"/>
                  </a:lnTo>
                  <a:lnTo>
                    <a:pt x="41" y="198"/>
                  </a:lnTo>
                  <a:lnTo>
                    <a:pt x="24" y="182"/>
                  </a:lnTo>
                  <a:lnTo>
                    <a:pt x="11" y="161"/>
                  </a:lnTo>
                  <a:lnTo>
                    <a:pt x="4" y="137"/>
                  </a:lnTo>
                  <a:lnTo>
                    <a:pt x="0" y="112"/>
                  </a:lnTo>
                  <a:lnTo>
                    <a:pt x="4" y="86"/>
                  </a:lnTo>
                  <a:lnTo>
                    <a:pt x="11" y="63"/>
                  </a:lnTo>
                  <a:lnTo>
                    <a:pt x="24" y="43"/>
                  </a:lnTo>
                  <a:lnTo>
                    <a:pt x="41" y="25"/>
                  </a:lnTo>
                  <a:lnTo>
                    <a:pt x="62" y="12"/>
                  </a:lnTo>
                  <a:lnTo>
                    <a:pt x="86" y="4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69" name="Group 839"/>
          <p:cNvGrpSpPr/>
          <p:nvPr/>
        </p:nvGrpSpPr>
        <p:grpSpPr>
          <a:xfrm>
            <a:off x="6631797" y="4806492"/>
            <a:ext cx="569912" cy="498475"/>
            <a:chOff x="3471863" y="5807075"/>
            <a:chExt cx="569912" cy="498475"/>
          </a:xfrm>
          <a:solidFill>
            <a:srgbClr val="000000"/>
          </a:solidFill>
        </p:grpSpPr>
        <p:sp>
          <p:nvSpPr>
            <p:cNvPr id="1070" name="Freeform 296"/>
            <p:cNvSpPr>
              <a:spLocks/>
            </p:cNvSpPr>
            <p:nvPr/>
          </p:nvSpPr>
          <p:spPr bwMode="auto">
            <a:xfrm>
              <a:off x="3629025" y="5897563"/>
              <a:ext cx="338137" cy="295275"/>
            </a:xfrm>
            <a:custGeom>
              <a:avLst/>
              <a:gdLst>
                <a:gd name="T0" fmla="*/ 97 w 2129"/>
                <a:gd name="T1" fmla="*/ 0 h 1862"/>
                <a:gd name="T2" fmla="*/ 1519 w 2129"/>
                <a:gd name="T3" fmla="*/ 0 h 1862"/>
                <a:gd name="T4" fmla="*/ 1541 w 2129"/>
                <a:gd name="T5" fmla="*/ 2 h 1862"/>
                <a:gd name="T6" fmla="*/ 1562 w 2129"/>
                <a:gd name="T7" fmla="*/ 10 h 1862"/>
                <a:gd name="T8" fmla="*/ 1579 w 2129"/>
                <a:gd name="T9" fmla="*/ 20 h 1862"/>
                <a:gd name="T10" fmla="*/ 1595 w 2129"/>
                <a:gd name="T11" fmla="*/ 36 h 1862"/>
                <a:gd name="T12" fmla="*/ 1607 w 2129"/>
                <a:gd name="T13" fmla="*/ 53 h 1862"/>
                <a:gd name="T14" fmla="*/ 1613 w 2129"/>
                <a:gd name="T15" fmla="*/ 74 h 1862"/>
                <a:gd name="T16" fmla="*/ 1616 w 2129"/>
                <a:gd name="T17" fmla="*/ 96 h 1862"/>
                <a:gd name="T18" fmla="*/ 1616 w 2129"/>
                <a:gd name="T19" fmla="*/ 1669 h 1862"/>
                <a:gd name="T20" fmla="*/ 2032 w 2129"/>
                <a:gd name="T21" fmla="*/ 1669 h 1862"/>
                <a:gd name="T22" fmla="*/ 2055 w 2129"/>
                <a:gd name="T23" fmla="*/ 1671 h 1862"/>
                <a:gd name="T24" fmla="*/ 2074 w 2129"/>
                <a:gd name="T25" fmla="*/ 1679 h 1862"/>
                <a:gd name="T26" fmla="*/ 2093 w 2129"/>
                <a:gd name="T27" fmla="*/ 1690 h 1862"/>
                <a:gd name="T28" fmla="*/ 2108 w 2129"/>
                <a:gd name="T29" fmla="*/ 1705 h 1862"/>
                <a:gd name="T30" fmla="*/ 2119 w 2129"/>
                <a:gd name="T31" fmla="*/ 1723 h 1862"/>
                <a:gd name="T32" fmla="*/ 2127 w 2129"/>
                <a:gd name="T33" fmla="*/ 1743 h 1862"/>
                <a:gd name="T34" fmla="*/ 2129 w 2129"/>
                <a:gd name="T35" fmla="*/ 1766 h 1862"/>
                <a:gd name="T36" fmla="*/ 2127 w 2129"/>
                <a:gd name="T37" fmla="*/ 1788 h 1862"/>
                <a:gd name="T38" fmla="*/ 2119 w 2129"/>
                <a:gd name="T39" fmla="*/ 1808 h 1862"/>
                <a:gd name="T40" fmla="*/ 2108 w 2129"/>
                <a:gd name="T41" fmla="*/ 1826 h 1862"/>
                <a:gd name="T42" fmla="*/ 2093 w 2129"/>
                <a:gd name="T43" fmla="*/ 1841 h 1862"/>
                <a:gd name="T44" fmla="*/ 2074 w 2129"/>
                <a:gd name="T45" fmla="*/ 1852 h 1862"/>
                <a:gd name="T46" fmla="*/ 2055 w 2129"/>
                <a:gd name="T47" fmla="*/ 1859 h 1862"/>
                <a:gd name="T48" fmla="*/ 2032 w 2129"/>
                <a:gd name="T49" fmla="*/ 1862 h 1862"/>
                <a:gd name="T50" fmla="*/ 1519 w 2129"/>
                <a:gd name="T51" fmla="*/ 1862 h 1862"/>
                <a:gd name="T52" fmla="*/ 1497 w 2129"/>
                <a:gd name="T53" fmla="*/ 1859 h 1862"/>
                <a:gd name="T54" fmla="*/ 1477 w 2129"/>
                <a:gd name="T55" fmla="*/ 1852 h 1862"/>
                <a:gd name="T56" fmla="*/ 1459 w 2129"/>
                <a:gd name="T57" fmla="*/ 1841 h 1862"/>
                <a:gd name="T58" fmla="*/ 1443 w 2129"/>
                <a:gd name="T59" fmla="*/ 1826 h 1862"/>
                <a:gd name="T60" fmla="*/ 1432 w 2129"/>
                <a:gd name="T61" fmla="*/ 1808 h 1862"/>
                <a:gd name="T62" fmla="*/ 1425 w 2129"/>
                <a:gd name="T63" fmla="*/ 1788 h 1862"/>
                <a:gd name="T64" fmla="*/ 1423 w 2129"/>
                <a:gd name="T65" fmla="*/ 1766 h 1862"/>
                <a:gd name="T66" fmla="*/ 1423 w 2129"/>
                <a:gd name="T67" fmla="*/ 193 h 1862"/>
                <a:gd name="T68" fmla="*/ 193 w 2129"/>
                <a:gd name="T69" fmla="*/ 193 h 1862"/>
                <a:gd name="T70" fmla="*/ 193 w 2129"/>
                <a:gd name="T71" fmla="*/ 1283 h 1862"/>
                <a:gd name="T72" fmla="*/ 191 w 2129"/>
                <a:gd name="T73" fmla="*/ 1304 h 1862"/>
                <a:gd name="T74" fmla="*/ 184 w 2129"/>
                <a:gd name="T75" fmla="*/ 1325 h 1862"/>
                <a:gd name="T76" fmla="*/ 173 w 2129"/>
                <a:gd name="T77" fmla="*/ 1342 h 1862"/>
                <a:gd name="T78" fmla="*/ 157 w 2129"/>
                <a:gd name="T79" fmla="*/ 1358 h 1862"/>
                <a:gd name="T80" fmla="*/ 139 w 2129"/>
                <a:gd name="T81" fmla="*/ 1369 h 1862"/>
                <a:gd name="T82" fmla="*/ 119 w 2129"/>
                <a:gd name="T83" fmla="*/ 1376 h 1862"/>
                <a:gd name="T84" fmla="*/ 97 w 2129"/>
                <a:gd name="T85" fmla="*/ 1379 h 1862"/>
                <a:gd name="T86" fmla="*/ 75 w 2129"/>
                <a:gd name="T87" fmla="*/ 1376 h 1862"/>
                <a:gd name="T88" fmla="*/ 54 w 2129"/>
                <a:gd name="T89" fmla="*/ 1369 h 1862"/>
                <a:gd name="T90" fmla="*/ 37 w 2129"/>
                <a:gd name="T91" fmla="*/ 1358 h 1862"/>
                <a:gd name="T92" fmla="*/ 21 w 2129"/>
                <a:gd name="T93" fmla="*/ 1342 h 1862"/>
                <a:gd name="T94" fmla="*/ 9 w 2129"/>
                <a:gd name="T95" fmla="*/ 1325 h 1862"/>
                <a:gd name="T96" fmla="*/ 3 w 2129"/>
                <a:gd name="T97" fmla="*/ 1304 h 1862"/>
                <a:gd name="T98" fmla="*/ 0 w 2129"/>
                <a:gd name="T99" fmla="*/ 1283 h 1862"/>
                <a:gd name="T100" fmla="*/ 0 w 2129"/>
                <a:gd name="T101" fmla="*/ 96 h 1862"/>
                <a:gd name="T102" fmla="*/ 3 w 2129"/>
                <a:gd name="T103" fmla="*/ 74 h 1862"/>
                <a:gd name="T104" fmla="*/ 9 w 2129"/>
                <a:gd name="T105" fmla="*/ 53 h 1862"/>
                <a:gd name="T106" fmla="*/ 21 w 2129"/>
                <a:gd name="T107" fmla="*/ 36 h 1862"/>
                <a:gd name="T108" fmla="*/ 37 w 2129"/>
                <a:gd name="T109" fmla="*/ 20 h 1862"/>
                <a:gd name="T110" fmla="*/ 54 w 2129"/>
                <a:gd name="T111" fmla="*/ 10 h 1862"/>
                <a:gd name="T112" fmla="*/ 75 w 2129"/>
                <a:gd name="T113" fmla="*/ 2 h 1862"/>
                <a:gd name="T114" fmla="*/ 97 w 2129"/>
                <a:gd name="T115" fmla="*/ 0 h 1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29" h="1862">
                  <a:moveTo>
                    <a:pt x="97" y="0"/>
                  </a:moveTo>
                  <a:lnTo>
                    <a:pt x="1519" y="0"/>
                  </a:lnTo>
                  <a:lnTo>
                    <a:pt x="1541" y="2"/>
                  </a:lnTo>
                  <a:lnTo>
                    <a:pt x="1562" y="10"/>
                  </a:lnTo>
                  <a:lnTo>
                    <a:pt x="1579" y="20"/>
                  </a:lnTo>
                  <a:lnTo>
                    <a:pt x="1595" y="36"/>
                  </a:lnTo>
                  <a:lnTo>
                    <a:pt x="1607" y="53"/>
                  </a:lnTo>
                  <a:lnTo>
                    <a:pt x="1613" y="74"/>
                  </a:lnTo>
                  <a:lnTo>
                    <a:pt x="1616" y="96"/>
                  </a:lnTo>
                  <a:lnTo>
                    <a:pt x="1616" y="1669"/>
                  </a:lnTo>
                  <a:lnTo>
                    <a:pt x="2032" y="1669"/>
                  </a:lnTo>
                  <a:lnTo>
                    <a:pt x="2055" y="1671"/>
                  </a:lnTo>
                  <a:lnTo>
                    <a:pt x="2074" y="1679"/>
                  </a:lnTo>
                  <a:lnTo>
                    <a:pt x="2093" y="1690"/>
                  </a:lnTo>
                  <a:lnTo>
                    <a:pt x="2108" y="1705"/>
                  </a:lnTo>
                  <a:lnTo>
                    <a:pt x="2119" y="1723"/>
                  </a:lnTo>
                  <a:lnTo>
                    <a:pt x="2127" y="1743"/>
                  </a:lnTo>
                  <a:lnTo>
                    <a:pt x="2129" y="1766"/>
                  </a:lnTo>
                  <a:lnTo>
                    <a:pt x="2127" y="1788"/>
                  </a:lnTo>
                  <a:lnTo>
                    <a:pt x="2119" y="1808"/>
                  </a:lnTo>
                  <a:lnTo>
                    <a:pt x="2108" y="1826"/>
                  </a:lnTo>
                  <a:lnTo>
                    <a:pt x="2093" y="1841"/>
                  </a:lnTo>
                  <a:lnTo>
                    <a:pt x="2074" y="1852"/>
                  </a:lnTo>
                  <a:lnTo>
                    <a:pt x="2055" y="1859"/>
                  </a:lnTo>
                  <a:lnTo>
                    <a:pt x="2032" y="1862"/>
                  </a:lnTo>
                  <a:lnTo>
                    <a:pt x="1519" y="1862"/>
                  </a:lnTo>
                  <a:lnTo>
                    <a:pt x="1497" y="1859"/>
                  </a:lnTo>
                  <a:lnTo>
                    <a:pt x="1477" y="1852"/>
                  </a:lnTo>
                  <a:lnTo>
                    <a:pt x="1459" y="1841"/>
                  </a:lnTo>
                  <a:lnTo>
                    <a:pt x="1443" y="1826"/>
                  </a:lnTo>
                  <a:lnTo>
                    <a:pt x="1432" y="1808"/>
                  </a:lnTo>
                  <a:lnTo>
                    <a:pt x="1425" y="1788"/>
                  </a:lnTo>
                  <a:lnTo>
                    <a:pt x="1423" y="1766"/>
                  </a:lnTo>
                  <a:lnTo>
                    <a:pt x="1423" y="193"/>
                  </a:lnTo>
                  <a:lnTo>
                    <a:pt x="193" y="193"/>
                  </a:lnTo>
                  <a:lnTo>
                    <a:pt x="193" y="1283"/>
                  </a:lnTo>
                  <a:lnTo>
                    <a:pt x="191" y="1304"/>
                  </a:lnTo>
                  <a:lnTo>
                    <a:pt x="184" y="1325"/>
                  </a:lnTo>
                  <a:lnTo>
                    <a:pt x="173" y="1342"/>
                  </a:lnTo>
                  <a:lnTo>
                    <a:pt x="157" y="1358"/>
                  </a:lnTo>
                  <a:lnTo>
                    <a:pt x="139" y="1369"/>
                  </a:lnTo>
                  <a:lnTo>
                    <a:pt x="119" y="1376"/>
                  </a:lnTo>
                  <a:lnTo>
                    <a:pt x="97" y="1379"/>
                  </a:lnTo>
                  <a:lnTo>
                    <a:pt x="75" y="1376"/>
                  </a:lnTo>
                  <a:lnTo>
                    <a:pt x="54" y="1369"/>
                  </a:lnTo>
                  <a:lnTo>
                    <a:pt x="37" y="1358"/>
                  </a:lnTo>
                  <a:lnTo>
                    <a:pt x="21" y="1342"/>
                  </a:lnTo>
                  <a:lnTo>
                    <a:pt x="9" y="1325"/>
                  </a:lnTo>
                  <a:lnTo>
                    <a:pt x="3" y="1304"/>
                  </a:lnTo>
                  <a:lnTo>
                    <a:pt x="0" y="1283"/>
                  </a:lnTo>
                  <a:lnTo>
                    <a:pt x="0" y="96"/>
                  </a:lnTo>
                  <a:lnTo>
                    <a:pt x="3" y="74"/>
                  </a:lnTo>
                  <a:lnTo>
                    <a:pt x="9" y="53"/>
                  </a:lnTo>
                  <a:lnTo>
                    <a:pt x="21" y="36"/>
                  </a:lnTo>
                  <a:lnTo>
                    <a:pt x="37" y="20"/>
                  </a:lnTo>
                  <a:lnTo>
                    <a:pt x="54" y="10"/>
                  </a:lnTo>
                  <a:lnTo>
                    <a:pt x="75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300"/>
            <p:cNvSpPr>
              <a:spLocks noEditPoints="1"/>
            </p:cNvSpPr>
            <p:nvPr/>
          </p:nvSpPr>
          <p:spPr bwMode="auto">
            <a:xfrm>
              <a:off x="3471863" y="5807075"/>
              <a:ext cx="569912" cy="498475"/>
            </a:xfrm>
            <a:custGeom>
              <a:avLst/>
              <a:gdLst>
                <a:gd name="T0" fmla="*/ 3202 w 3590"/>
                <a:gd name="T1" fmla="*/ 1670 h 3143"/>
                <a:gd name="T2" fmla="*/ 3332 w 3590"/>
                <a:gd name="T3" fmla="*/ 1529 h 3143"/>
                <a:gd name="T4" fmla="*/ 3394 w 3590"/>
                <a:gd name="T5" fmla="*/ 1342 h 3143"/>
                <a:gd name="T6" fmla="*/ 1180 w 3590"/>
                <a:gd name="T7" fmla="*/ 763 h 3143"/>
                <a:gd name="T8" fmla="*/ 1180 w 3590"/>
                <a:gd name="T9" fmla="*/ 763 h 3143"/>
                <a:gd name="T10" fmla="*/ 205 w 3590"/>
                <a:gd name="T11" fmla="*/ 1392 h 3143"/>
                <a:gd name="T12" fmla="*/ 285 w 3590"/>
                <a:gd name="T13" fmla="*/ 1569 h 3143"/>
                <a:gd name="T14" fmla="*/ 430 w 3590"/>
                <a:gd name="T15" fmla="*/ 1696 h 3143"/>
                <a:gd name="T16" fmla="*/ 668 w 3590"/>
                <a:gd name="T17" fmla="*/ 625 h 3143"/>
                <a:gd name="T18" fmla="*/ 1126 w 3590"/>
                <a:gd name="T19" fmla="*/ 2249 h 3143"/>
                <a:gd name="T20" fmla="*/ 1178 w 3590"/>
                <a:gd name="T21" fmla="*/ 2313 h 3143"/>
                <a:gd name="T22" fmla="*/ 1160 w 3590"/>
                <a:gd name="T23" fmla="*/ 2396 h 3143"/>
                <a:gd name="T24" fmla="*/ 1084 w 3590"/>
                <a:gd name="T25" fmla="*/ 2432 h 3143"/>
                <a:gd name="T26" fmla="*/ 510 w 3590"/>
                <a:gd name="T27" fmla="*/ 2411 h 3143"/>
                <a:gd name="T28" fmla="*/ 474 w 3590"/>
                <a:gd name="T29" fmla="*/ 2336 h 3143"/>
                <a:gd name="T30" fmla="*/ 323 w 3590"/>
                <a:gd name="T31" fmla="*/ 1857 h 3143"/>
                <a:gd name="T32" fmla="*/ 194 w 3590"/>
                <a:gd name="T33" fmla="*/ 2950 h 3143"/>
                <a:gd name="T34" fmla="*/ 1708 w 3590"/>
                <a:gd name="T35" fmla="*/ 2322 h 3143"/>
                <a:gd name="T36" fmla="*/ 1773 w 3590"/>
                <a:gd name="T37" fmla="*/ 2271 h 3143"/>
                <a:gd name="T38" fmla="*/ 1856 w 3590"/>
                <a:gd name="T39" fmla="*/ 2289 h 3143"/>
                <a:gd name="T40" fmla="*/ 1892 w 3590"/>
                <a:gd name="T41" fmla="*/ 2364 h 3143"/>
                <a:gd name="T42" fmla="*/ 3353 w 3590"/>
                <a:gd name="T43" fmla="*/ 1796 h 3143"/>
                <a:gd name="T44" fmla="*/ 3148 w 3590"/>
                <a:gd name="T45" fmla="*/ 1912 h 3143"/>
                <a:gd name="T46" fmla="*/ 3019 w 3590"/>
                <a:gd name="T47" fmla="*/ 1942 h 3143"/>
                <a:gd name="T48" fmla="*/ 2942 w 3590"/>
                <a:gd name="T49" fmla="*/ 1904 h 3143"/>
                <a:gd name="T50" fmla="*/ 2922 w 3590"/>
                <a:gd name="T51" fmla="*/ 625 h 3143"/>
                <a:gd name="T52" fmla="*/ 3042 w 3590"/>
                <a:gd name="T53" fmla="*/ 2241 h 3143"/>
                <a:gd name="T54" fmla="*/ 3106 w 3590"/>
                <a:gd name="T55" fmla="*/ 2293 h 3143"/>
                <a:gd name="T56" fmla="*/ 3106 w 3590"/>
                <a:gd name="T57" fmla="*/ 2378 h 3143"/>
                <a:gd name="T58" fmla="*/ 3042 w 3590"/>
                <a:gd name="T59" fmla="*/ 2429 h 3143"/>
                <a:gd name="T60" fmla="*/ 2464 w 3590"/>
                <a:gd name="T61" fmla="*/ 2422 h 3143"/>
                <a:gd name="T62" fmla="*/ 2412 w 3590"/>
                <a:gd name="T63" fmla="*/ 2358 h 3143"/>
                <a:gd name="T64" fmla="*/ 1062 w 3590"/>
                <a:gd name="T65" fmla="*/ 1946 h 3143"/>
                <a:gd name="T66" fmla="*/ 996 w 3590"/>
                <a:gd name="T67" fmla="*/ 1895 h 3143"/>
                <a:gd name="T68" fmla="*/ 668 w 3590"/>
                <a:gd name="T69" fmla="*/ 625 h 3143"/>
                <a:gd name="T70" fmla="*/ 2120 w 3590"/>
                <a:gd name="T71" fmla="*/ 193 h 3143"/>
                <a:gd name="T72" fmla="*/ 2240 w 3590"/>
                <a:gd name="T73" fmla="*/ 2 h 3143"/>
                <a:gd name="T74" fmla="*/ 2304 w 3590"/>
                <a:gd name="T75" fmla="*/ 54 h 3143"/>
                <a:gd name="T76" fmla="*/ 2410 w 3590"/>
                <a:gd name="T77" fmla="*/ 570 h 3143"/>
                <a:gd name="T78" fmla="*/ 2430 w 3590"/>
                <a:gd name="T79" fmla="*/ 468 h 3143"/>
                <a:gd name="T80" fmla="*/ 2506 w 3590"/>
                <a:gd name="T81" fmla="*/ 432 h 3143"/>
                <a:gd name="T82" fmla="*/ 3080 w 3590"/>
                <a:gd name="T83" fmla="*/ 454 h 3143"/>
                <a:gd name="T84" fmla="*/ 3116 w 3590"/>
                <a:gd name="T85" fmla="*/ 529 h 3143"/>
                <a:gd name="T86" fmla="*/ 3536 w 3590"/>
                <a:gd name="T87" fmla="*/ 580 h 3143"/>
                <a:gd name="T88" fmla="*/ 3588 w 3590"/>
                <a:gd name="T89" fmla="*/ 644 h 3143"/>
                <a:gd name="T90" fmla="*/ 3580 w 3590"/>
                <a:gd name="T91" fmla="*/ 3089 h 3143"/>
                <a:gd name="T92" fmla="*/ 3515 w 3590"/>
                <a:gd name="T93" fmla="*/ 3141 h 3143"/>
                <a:gd name="T94" fmla="*/ 54 w 3590"/>
                <a:gd name="T95" fmla="*/ 3133 h 3143"/>
                <a:gd name="T96" fmla="*/ 2 w 3590"/>
                <a:gd name="T97" fmla="*/ 3069 h 3143"/>
                <a:gd name="T98" fmla="*/ 10 w 3590"/>
                <a:gd name="T99" fmla="*/ 623 h 3143"/>
                <a:gd name="T100" fmla="*/ 75 w 3590"/>
                <a:gd name="T101" fmla="*/ 572 h 3143"/>
                <a:gd name="T102" fmla="*/ 476 w 3590"/>
                <a:gd name="T103" fmla="*/ 507 h 3143"/>
                <a:gd name="T104" fmla="*/ 529 w 3590"/>
                <a:gd name="T105" fmla="*/ 442 h 3143"/>
                <a:gd name="T106" fmla="*/ 1106 w 3590"/>
                <a:gd name="T107" fmla="*/ 434 h 3143"/>
                <a:gd name="T108" fmla="*/ 1171 w 3590"/>
                <a:gd name="T109" fmla="*/ 486 h 3143"/>
                <a:gd name="T110" fmla="*/ 1276 w 3590"/>
                <a:gd name="T111" fmla="*/ 570 h 3143"/>
                <a:gd name="T112" fmla="*/ 1297 w 3590"/>
                <a:gd name="T113" fmla="*/ 35 h 3143"/>
                <a:gd name="T114" fmla="*/ 1373 w 3590"/>
                <a:gd name="T115" fmla="*/ 0 h 3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90" h="3143">
                  <a:moveTo>
                    <a:pt x="3116" y="763"/>
                  </a:moveTo>
                  <a:lnTo>
                    <a:pt x="3116" y="1718"/>
                  </a:lnTo>
                  <a:lnTo>
                    <a:pt x="3160" y="1696"/>
                  </a:lnTo>
                  <a:lnTo>
                    <a:pt x="3202" y="1670"/>
                  </a:lnTo>
                  <a:lnTo>
                    <a:pt x="3240" y="1640"/>
                  </a:lnTo>
                  <a:lnTo>
                    <a:pt x="3275" y="1606"/>
                  </a:lnTo>
                  <a:lnTo>
                    <a:pt x="3305" y="1569"/>
                  </a:lnTo>
                  <a:lnTo>
                    <a:pt x="3332" y="1529"/>
                  </a:lnTo>
                  <a:lnTo>
                    <a:pt x="3355" y="1485"/>
                  </a:lnTo>
                  <a:lnTo>
                    <a:pt x="3372" y="1440"/>
                  </a:lnTo>
                  <a:lnTo>
                    <a:pt x="3385" y="1392"/>
                  </a:lnTo>
                  <a:lnTo>
                    <a:pt x="3394" y="1342"/>
                  </a:lnTo>
                  <a:lnTo>
                    <a:pt x="3396" y="1291"/>
                  </a:lnTo>
                  <a:lnTo>
                    <a:pt x="3396" y="763"/>
                  </a:lnTo>
                  <a:lnTo>
                    <a:pt x="3116" y="763"/>
                  </a:lnTo>
                  <a:close/>
                  <a:moveTo>
                    <a:pt x="1180" y="763"/>
                  </a:moveTo>
                  <a:lnTo>
                    <a:pt x="1180" y="1756"/>
                  </a:lnTo>
                  <a:lnTo>
                    <a:pt x="2410" y="1756"/>
                  </a:lnTo>
                  <a:lnTo>
                    <a:pt x="2410" y="763"/>
                  </a:lnTo>
                  <a:lnTo>
                    <a:pt x="1180" y="763"/>
                  </a:lnTo>
                  <a:close/>
                  <a:moveTo>
                    <a:pt x="194" y="763"/>
                  </a:moveTo>
                  <a:lnTo>
                    <a:pt x="194" y="1291"/>
                  </a:lnTo>
                  <a:lnTo>
                    <a:pt x="196" y="1342"/>
                  </a:lnTo>
                  <a:lnTo>
                    <a:pt x="205" y="1392"/>
                  </a:lnTo>
                  <a:lnTo>
                    <a:pt x="218" y="1440"/>
                  </a:lnTo>
                  <a:lnTo>
                    <a:pt x="235" y="1485"/>
                  </a:lnTo>
                  <a:lnTo>
                    <a:pt x="258" y="1529"/>
                  </a:lnTo>
                  <a:lnTo>
                    <a:pt x="285" y="1569"/>
                  </a:lnTo>
                  <a:lnTo>
                    <a:pt x="315" y="1606"/>
                  </a:lnTo>
                  <a:lnTo>
                    <a:pt x="350" y="1640"/>
                  </a:lnTo>
                  <a:lnTo>
                    <a:pt x="388" y="1670"/>
                  </a:lnTo>
                  <a:lnTo>
                    <a:pt x="430" y="1696"/>
                  </a:lnTo>
                  <a:lnTo>
                    <a:pt x="474" y="1718"/>
                  </a:lnTo>
                  <a:lnTo>
                    <a:pt x="474" y="763"/>
                  </a:lnTo>
                  <a:lnTo>
                    <a:pt x="194" y="763"/>
                  </a:lnTo>
                  <a:close/>
                  <a:moveTo>
                    <a:pt x="668" y="625"/>
                  </a:moveTo>
                  <a:lnTo>
                    <a:pt x="668" y="2239"/>
                  </a:lnTo>
                  <a:lnTo>
                    <a:pt x="1084" y="2239"/>
                  </a:lnTo>
                  <a:lnTo>
                    <a:pt x="1106" y="2241"/>
                  </a:lnTo>
                  <a:lnTo>
                    <a:pt x="1126" y="2249"/>
                  </a:lnTo>
                  <a:lnTo>
                    <a:pt x="1144" y="2260"/>
                  </a:lnTo>
                  <a:lnTo>
                    <a:pt x="1160" y="2275"/>
                  </a:lnTo>
                  <a:lnTo>
                    <a:pt x="1171" y="2293"/>
                  </a:lnTo>
                  <a:lnTo>
                    <a:pt x="1178" y="2313"/>
                  </a:lnTo>
                  <a:lnTo>
                    <a:pt x="1180" y="2336"/>
                  </a:lnTo>
                  <a:lnTo>
                    <a:pt x="1178" y="2358"/>
                  </a:lnTo>
                  <a:lnTo>
                    <a:pt x="1171" y="2378"/>
                  </a:lnTo>
                  <a:lnTo>
                    <a:pt x="1160" y="2396"/>
                  </a:lnTo>
                  <a:lnTo>
                    <a:pt x="1144" y="2411"/>
                  </a:lnTo>
                  <a:lnTo>
                    <a:pt x="1126" y="2422"/>
                  </a:lnTo>
                  <a:lnTo>
                    <a:pt x="1106" y="2429"/>
                  </a:lnTo>
                  <a:lnTo>
                    <a:pt x="1084" y="2432"/>
                  </a:lnTo>
                  <a:lnTo>
                    <a:pt x="571" y="2432"/>
                  </a:lnTo>
                  <a:lnTo>
                    <a:pt x="548" y="2429"/>
                  </a:lnTo>
                  <a:lnTo>
                    <a:pt x="529" y="2422"/>
                  </a:lnTo>
                  <a:lnTo>
                    <a:pt x="510" y="2411"/>
                  </a:lnTo>
                  <a:lnTo>
                    <a:pt x="495" y="2396"/>
                  </a:lnTo>
                  <a:lnTo>
                    <a:pt x="484" y="2378"/>
                  </a:lnTo>
                  <a:lnTo>
                    <a:pt x="476" y="2358"/>
                  </a:lnTo>
                  <a:lnTo>
                    <a:pt x="474" y="2336"/>
                  </a:lnTo>
                  <a:lnTo>
                    <a:pt x="474" y="1922"/>
                  </a:lnTo>
                  <a:lnTo>
                    <a:pt x="422" y="1905"/>
                  </a:lnTo>
                  <a:lnTo>
                    <a:pt x="372" y="1883"/>
                  </a:lnTo>
                  <a:lnTo>
                    <a:pt x="323" y="1857"/>
                  </a:lnTo>
                  <a:lnTo>
                    <a:pt x="277" y="1828"/>
                  </a:lnTo>
                  <a:lnTo>
                    <a:pt x="234" y="1794"/>
                  </a:lnTo>
                  <a:lnTo>
                    <a:pt x="194" y="1757"/>
                  </a:lnTo>
                  <a:lnTo>
                    <a:pt x="194" y="2950"/>
                  </a:lnTo>
                  <a:lnTo>
                    <a:pt x="1698" y="2950"/>
                  </a:lnTo>
                  <a:lnTo>
                    <a:pt x="1698" y="2364"/>
                  </a:lnTo>
                  <a:lnTo>
                    <a:pt x="1700" y="2342"/>
                  </a:lnTo>
                  <a:lnTo>
                    <a:pt x="1708" y="2322"/>
                  </a:lnTo>
                  <a:lnTo>
                    <a:pt x="1720" y="2304"/>
                  </a:lnTo>
                  <a:lnTo>
                    <a:pt x="1734" y="2289"/>
                  </a:lnTo>
                  <a:lnTo>
                    <a:pt x="1753" y="2277"/>
                  </a:lnTo>
                  <a:lnTo>
                    <a:pt x="1773" y="2271"/>
                  </a:lnTo>
                  <a:lnTo>
                    <a:pt x="1795" y="2268"/>
                  </a:lnTo>
                  <a:lnTo>
                    <a:pt x="1817" y="2271"/>
                  </a:lnTo>
                  <a:lnTo>
                    <a:pt x="1837" y="2277"/>
                  </a:lnTo>
                  <a:lnTo>
                    <a:pt x="1856" y="2289"/>
                  </a:lnTo>
                  <a:lnTo>
                    <a:pt x="1870" y="2304"/>
                  </a:lnTo>
                  <a:lnTo>
                    <a:pt x="1882" y="2322"/>
                  </a:lnTo>
                  <a:lnTo>
                    <a:pt x="1890" y="2342"/>
                  </a:lnTo>
                  <a:lnTo>
                    <a:pt x="1892" y="2364"/>
                  </a:lnTo>
                  <a:lnTo>
                    <a:pt x="1892" y="2950"/>
                  </a:lnTo>
                  <a:lnTo>
                    <a:pt x="3396" y="2950"/>
                  </a:lnTo>
                  <a:lnTo>
                    <a:pt x="3396" y="1757"/>
                  </a:lnTo>
                  <a:lnTo>
                    <a:pt x="3353" y="1796"/>
                  </a:lnTo>
                  <a:lnTo>
                    <a:pt x="3306" y="1832"/>
                  </a:lnTo>
                  <a:lnTo>
                    <a:pt x="3256" y="1863"/>
                  </a:lnTo>
                  <a:lnTo>
                    <a:pt x="3204" y="1891"/>
                  </a:lnTo>
                  <a:lnTo>
                    <a:pt x="3148" y="1912"/>
                  </a:lnTo>
                  <a:lnTo>
                    <a:pt x="3093" y="1929"/>
                  </a:lnTo>
                  <a:lnTo>
                    <a:pt x="3034" y="1941"/>
                  </a:lnTo>
                  <a:lnTo>
                    <a:pt x="3026" y="1942"/>
                  </a:lnTo>
                  <a:lnTo>
                    <a:pt x="3019" y="1942"/>
                  </a:lnTo>
                  <a:lnTo>
                    <a:pt x="2997" y="1939"/>
                  </a:lnTo>
                  <a:lnTo>
                    <a:pt x="2975" y="1932"/>
                  </a:lnTo>
                  <a:lnTo>
                    <a:pt x="2956" y="1919"/>
                  </a:lnTo>
                  <a:lnTo>
                    <a:pt x="2942" y="1904"/>
                  </a:lnTo>
                  <a:lnTo>
                    <a:pt x="2932" y="1886"/>
                  </a:lnTo>
                  <a:lnTo>
                    <a:pt x="2924" y="1867"/>
                  </a:lnTo>
                  <a:lnTo>
                    <a:pt x="2922" y="1845"/>
                  </a:lnTo>
                  <a:lnTo>
                    <a:pt x="2922" y="625"/>
                  </a:lnTo>
                  <a:lnTo>
                    <a:pt x="2603" y="625"/>
                  </a:lnTo>
                  <a:lnTo>
                    <a:pt x="2603" y="2239"/>
                  </a:lnTo>
                  <a:lnTo>
                    <a:pt x="3019" y="2239"/>
                  </a:lnTo>
                  <a:lnTo>
                    <a:pt x="3042" y="2241"/>
                  </a:lnTo>
                  <a:lnTo>
                    <a:pt x="3061" y="2249"/>
                  </a:lnTo>
                  <a:lnTo>
                    <a:pt x="3080" y="2260"/>
                  </a:lnTo>
                  <a:lnTo>
                    <a:pt x="3095" y="2275"/>
                  </a:lnTo>
                  <a:lnTo>
                    <a:pt x="3106" y="2293"/>
                  </a:lnTo>
                  <a:lnTo>
                    <a:pt x="3114" y="2313"/>
                  </a:lnTo>
                  <a:lnTo>
                    <a:pt x="3116" y="2336"/>
                  </a:lnTo>
                  <a:lnTo>
                    <a:pt x="3114" y="2358"/>
                  </a:lnTo>
                  <a:lnTo>
                    <a:pt x="3106" y="2378"/>
                  </a:lnTo>
                  <a:lnTo>
                    <a:pt x="3095" y="2396"/>
                  </a:lnTo>
                  <a:lnTo>
                    <a:pt x="3080" y="2411"/>
                  </a:lnTo>
                  <a:lnTo>
                    <a:pt x="3061" y="2422"/>
                  </a:lnTo>
                  <a:lnTo>
                    <a:pt x="3042" y="2429"/>
                  </a:lnTo>
                  <a:lnTo>
                    <a:pt x="3019" y="2432"/>
                  </a:lnTo>
                  <a:lnTo>
                    <a:pt x="2506" y="2432"/>
                  </a:lnTo>
                  <a:lnTo>
                    <a:pt x="2484" y="2429"/>
                  </a:lnTo>
                  <a:lnTo>
                    <a:pt x="2464" y="2422"/>
                  </a:lnTo>
                  <a:lnTo>
                    <a:pt x="2446" y="2411"/>
                  </a:lnTo>
                  <a:lnTo>
                    <a:pt x="2430" y="2396"/>
                  </a:lnTo>
                  <a:lnTo>
                    <a:pt x="2419" y="2378"/>
                  </a:lnTo>
                  <a:lnTo>
                    <a:pt x="2412" y="2358"/>
                  </a:lnTo>
                  <a:lnTo>
                    <a:pt x="2410" y="2336"/>
                  </a:lnTo>
                  <a:lnTo>
                    <a:pt x="2410" y="1949"/>
                  </a:lnTo>
                  <a:lnTo>
                    <a:pt x="1084" y="1949"/>
                  </a:lnTo>
                  <a:lnTo>
                    <a:pt x="1062" y="1946"/>
                  </a:lnTo>
                  <a:lnTo>
                    <a:pt x="1041" y="1939"/>
                  </a:lnTo>
                  <a:lnTo>
                    <a:pt x="1024" y="1928"/>
                  </a:lnTo>
                  <a:lnTo>
                    <a:pt x="1008" y="1912"/>
                  </a:lnTo>
                  <a:lnTo>
                    <a:pt x="996" y="1895"/>
                  </a:lnTo>
                  <a:lnTo>
                    <a:pt x="990" y="1874"/>
                  </a:lnTo>
                  <a:lnTo>
                    <a:pt x="987" y="1853"/>
                  </a:lnTo>
                  <a:lnTo>
                    <a:pt x="987" y="625"/>
                  </a:lnTo>
                  <a:lnTo>
                    <a:pt x="668" y="625"/>
                  </a:lnTo>
                  <a:close/>
                  <a:moveTo>
                    <a:pt x="1470" y="193"/>
                  </a:moveTo>
                  <a:lnTo>
                    <a:pt x="1470" y="570"/>
                  </a:lnTo>
                  <a:lnTo>
                    <a:pt x="2120" y="570"/>
                  </a:lnTo>
                  <a:lnTo>
                    <a:pt x="2120" y="193"/>
                  </a:lnTo>
                  <a:lnTo>
                    <a:pt x="1470" y="193"/>
                  </a:lnTo>
                  <a:close/>
                  <a:moveTo>
                    <a:pt x="1373" y="0"/>
                  </a:moveTo>
                  <a:lnTo>
                    <a:pt x="2217" y="0"/>
                  </a:lnTo>
                  <a:lnTo>
                    <a:pt x="2240" y="2"/>
                  </a:lnTo>
                  <a:lnTo>
                    <a:pt x="2261" y="9"/>
                  </a:lnTo>
                  <a:lnTo>
                    <a:pt x="2278" y="20"/>
                  </a:lnTo>
                  <a:lnTo>
                    <a:pt x="2293" y="35"/>
                  </a:lnTo>
                  <a:lnTo>
                    <a:pt x="2304" y="54"/>
                  </a:lnTo>
                  <a:lnTo>
                    <a:pt x="2312" y="73"/>
                  </a:lnTo>
                  <a:lnTo>
                    <a:pt x="2314" y="96"/>
                  </a:lnTo>
                  <a:lnTo>
                    <a:pt x="2314" y="570"/>
                  </a:lnTo>
                  <a:lnTo>
                    <a:pt x="2410" y="570"/>
                  </a:lnTo>
                  <a:lnTo>
                    <a:pt x="2410" y="529"/>
                  </a:lnTo>
                  <a:lnTo>
                    <a:pt x="2412" y="507"/>
                  </a:lnTo>
                  <a:lnTo>
                    <a:pt x="2419" y="486"/>
                  </a:lnTo>
                  <a:lnTo>
                    <a:pt x="2430" y="468"/>
                  </a:lnTo>
                  <a:lnTo>
                    <a:pt x="2446" y="454"/>
                  </a:lnTo>
                  <a:lnTo>
                    <a:pt x="2464" y="442"/>
                  </a:lnTo>
                  <a:lnTo>
                    <a:pt x="2484" y="434"/>
                  </a:lnTo>
                  <a:lnTo>
                    <a:pt x="2506" y="432"/>
                  </a:lnTo>
                  <a:lnTo>
                    <a:pt x="3019" y="432"/>
                  </a:lnTo>
                  <a:lnTo>
                    <a:pt x="3042" y="434"/>
                  </a:lnTo>
                  <a:lnTo>
                    <a:pt x="3061" y="442"/>
                  </a:lnTo>
                  <a:lnTo>
                    <a:pt x="3080" y="454"/>
                  </a:lnTo>
                  <a:lnTo>
                    <a:pt x="3095" y="468"/>
                  </a:lnTo>
                  <a:lnTo>
                    <a:pt x="3106" y="486"/>
                  </a:lnTo>
                  <a:lnTo>
                    <a:pt x="3114" y="507"/>
                  </a:lnTo>
                  <a:lnTo>
                    <a:pt x="3116" y="529"/>
                  </a:lnTo>
                  <a:lnTo>
                    <a:pt x="3116" y="570"/>
                  </a:lnTo>
                  <a:lnTo>
                    <a:pt x="3493" y="570"/>
                  </a:lnTo>
                  <a:lnTo>
                    <a:pt x="3515" y="572"/>
                  </a:lnTo>
                  <a:lnTo>
                    <a:pt x="3536" y="580"/>
                  </a:lnTo>
                  <a:lnTo>
                    <a:pt x="3554" y="590"/>
                  </a:lnTo>
                  <a:lnTo>
                    <a:pt x="3568" y="606"/>
                  </a:lnTo>
                  <a:lnTo>
                    <a:pt x="3580" y="623"/>
                  </a:lnTo>
                  <a:lnTo>
                    <a:pt x="3588" y="644"/>
                  </a:lnTo>
                  <a:lnTo>
                    <a:pt x="3590" y="666"/>
                  </a:lnTo>
                  <a:lnTo>
                    <a:pt x="3590" y="3046"/>
                  </a:lnTo>
                  <a:lnTo>
                    <a:pt x="3588" y="3069"/>
                  </a:lnTo>
                  <a:lnTo>
                    <a:pt x="3580" y="3089"/>
                  </a:lnTo>
                  <a:lnTo>
                    <a:pt x="3568" y="3107"/>
                  </a:lnTo>
                  <a:lnTo>
                    <a:pt x="3554" y="3122"/>
                  </a:lnTo>
                  <a:lnTo>
                    <a:pt x="3536" y="3133"/>
                  </a:lnTo>
                  <a:lnTo>
                    <a:pt x="3515" y="3141"/>
                  </a:lnTo>
                  <a:lnTo>
                    <a:pt x="3493" y="3143"/>
                  </a:lnTo>
                  <a:lnTo>
                    <a:pt x="97" y="3143"/>
                  </a:lnTo>
                  <a:lnTo>
                    <a:pt x="75" y="3141"/>
                  </a:lnTo>
                  <a:lnTo>
                    <a:pt x="54" y="3133"/>
                  </a:lnTo>
                  <a:lnTo>
                    <a:pt x="36" y="3122"/>
                  </a:lnTo>
                  <a:lnTo>
                    <a:pt x="22" y="3107"/>
                  </a:lnTo>
                  <a:lnTo>
                    <a:pt x="10" y="3089"/>
                  </a:lnTo>
                  <a:lnTo>
                    <a:pt x="2" y="3069"/>
                  </a:lnTo>
                  <a:lnTo>
                    <a:pt x="0" y="3046"/>
                  </a:lnTo>
                  <a:lnTo>
                    <a:pt x="0" y="666"/>
                  </a:lnTo>
                  <a:lnTo>
                    <a:pt x="2" y="644"/>
                  </a:lnTo>
                  <a:lnTo>
                    <a:pt x="10" y="623"/>
                  </a:lnTo>
                  <a:lnTo>
                    <a:pt x="22" y="606"/>
                  </a:lnTo>
                  <a:lnTo>
                    <a:pt x="36" y="590"/>
                  </a:lnTo>
                  <a:lnTo>
                    <a:pt x="54" y="580"/>
                  </a:lnTo>
                  <a:lnTo>
                    <a:pt x="75" y="572"/>
                  </a:lnTo>
                  <a:lnTo>
                    <a:pt x="97" y="570"/>
                  </a:lnTo>
                  <a:lnTo>
                    <a:pt x="474" y="570"/>
                  </a:lnTo>
                  <a:lnTo>
                    <a:pt x="474" y="529"/>
                  </a:lnTo>
                  <a:lnTo>
                    <a:pt x="476" y="507"/>
                  </a:lnTo>
                  <a:lnTo>
                    <a:pt x="484" y="486"/>
                  </a:lnTo>
                  <a:lnTo>
                    <a:pt x="495" y="468"/>
                  </a:lnTo>
                  <a:lnTo>
                    <a:pt x="510" y="454"/>
                  </a:lnTo>
                  <a:lnTo>
                    <a:pt x="529" y="442"/>
                  </a:lnTo>
                  <a:lnTo>
                    <a:pt x="548" y="434"/>
                  </a:lnTo>
                  <a:lnTo>
                    <a:pt x="571" y="432"/>
                  </a:lnTo>
                  <a:lnTo>
                    <a:pt x="1084" y="432"/>
                  </a:lnTo>
                  <a:lnTo>
                    <a:pt x="1106" y="434"/>
                  </a:lnTo>
                  <a:lnTo>
                    <a:pt x="1126" y="442"/>
                  </a:lnTo>
                  <a:lnTo>
                    <a:pt x="1144" y="454"/>
                  </a:lnTo>
                  <a:lnTo>
                    <a:pt x="1160" y="468"/>
                  </a:lnTo>
                  <a:lnTo>
                    <a:pt x="1171" y="486"/>
                  </a:lnTo>
                  <a:lnTo>
                    <a:pt x="1178" y="507"/>
                  </a:lnTo>
                  <a:lnTo>
                    <a:pt x="1180" y="529"/>
                  </a:lnTo>
                  <a:lnTo>
                    <a:pt x="1180" y="570"/>
                  </a:lnTo>
                  <a:lnTo>
                    <a:pt x="1276" y="570"/>
                  </a:lnTo>
                  <a:lnTo>
                    <a:pt x="1276" y="96"/>
                  </a:lnTo>
                  <a:lnTo>
                    <a:pt x="1278" y="73"/>
                  </a:lnTo>
                  <a:lnTo>
                    <a:pt x="1286" y="54"/>
                  </a:lnTo>
                  <a:lnTo>
                    <a:pt x="1297" y="35"/>
                  </a:lnTo>
                  <a:lnTo>
                    <a:pt x="1312" y="20"/>
                  </a:lnTo>
                  <a:lnTo>
                    <a:pt x="1329" y="9"/>
                  </a:lnTo>
                  <a:lnTo>
                    <a:pt x="1350" y="2"/>
                  </a:lnTo>
                  <a:lnTo>
                    <a:pt x="13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72" name="Group 867"/>
          <p:cNvGrpSpPr/>
          <p:nvPr/>
        </p:nvGrpSpPr>
        <p:grpSpPr>
          <a:xfrm>
            <a:off x="5704240" y="4769980"/>
            <a:ext cx="554038" cy="569912"/>
            <a:chOff x="2536825" y="5770563"/>
            <a:chExt cx="554038" cy="569912"/>
          </a:xfrm>
          <a:solidFill>
            <a:srgbClr val="000000"/>
          </a:solidFill>
        </p:grpSpPr>
        <p:sp>
          <p:nvSpPr>
            <p:cNvPr id="1073" name="Freeform 306"/>
            <p:cNvSpPr>
              <a:spLocks noEditPoints="1"/>
            </p:cNvSpPr>
            <p:nvPr/>
          </p:nvSpPr>
          <p:spPr bwMode="auto">
            <a:xfrm>
              <a:off x="2692400" y="5897563"/>
              <a:ext cx="109538" cy="109537"/>
            </a:xfrm>
            <a:custGeom>
              <a:avLst/>
              <a:gdLst>
                <a:gd name="T0" fmla="*/ 194 w 688"/>
                <a:gd name="T1" fmla="*/ 193 h 689"/>
                <a:gd name="T2" fmla="*/ 194 w 688"/>
                <a:gd name="T3" fmla="*/ 495 h 689"/>
                <a:gd name="T4" fmla="*/ 495 w 688"/>
                <a:gd name="T5" fmla="*/ 495 h 689"/>
                <a:gd name="T6" fmla="*/ 495 w 688"/>
                <a:gd name="T7" fmla="*/ 193 h 689"/>
                <a:gd name="T8" fmla="*/ 194 w 688"/>
                <a:gd name="T9" fmla="*/ 193 h 689"/>
                <a:gd name="T10" fmla="*/ 96 w 688"/>
                <a:gd name="T11" fmla="*/ 0 h 689"/>
                <a:gd name="T12" fmla="*/ 591 w 688"/>
                <a:gd name="T13" fmla="*/ 0 h 689"/>
                <a:gd name="T14" fmla="*/ 613 w 688"/>
                <a:gd name="T15" fmla="*/ 2 h 689"/>
                <a:gd name="T16" fmla="*/ 634 w 688"/>
                <a:gd name="T17" fmla="*/ 9 h 689"/>
                <a:gd name="T18" fmla="*/ 652 w 688"/>
                <a:gd name="T19" fmla="*/ 20 h 689"/>
                <a:gd name="T20" fmla="*/ 667 w 688"/>
                <a:gd name="T21" fmla="*/ 35 h 689"/>
                <a:gd name="T22" fmla="*/ 678 w 688"/>
                <a:gd name="T23" fmla="*/ 54 h 689"/>
                <a:gd name="T24" fmla="*/ 686 w 688"/>
                <a:gd name="T25" fmla="*/ 74 h 689"/>
                <a:gd name="T26" fmla="*/ 688 w 688"/>
                <a:gd name="T27" fmla="*/ 96 h 689"/>
                <a:gd name="T28" fmla="*/ 688 w 688"/>
                <a:gd name="T29" fmla="*/ 591 h 689"/>
                <a:gd name="T30" fmla="*/ 686 w 688"/>
                <a:gd name="T31" fmla="*/ 614 h 689"/>
                <a:gd name="T32" fmla="*/ 678 w 688"/>
                <a:gd name="T33" fmla="*/ 635 h 689"/>
                <a:gd name="T34" fmla="*/ 667 w 688"/>
                <a:gd name="T35" fmla="*/ 652 h 689"/>
                <a:gd name="T36" fmla="*/ 652 w 688"/>
                <a:gd name="T37" fmla="*/ 668 h 689"/>
                <a:gd name="T38" fmla="*/ 634 w 688"/>
                <a:gd name="T39" fmla="*/ 680 h 689"/>
                <a:gd name="T40" fmla="*/ 613 w 688"/>
                <a:gd name="T41" fmla="*/ 686 h 689"/>
                <a:gd name="T42" fmla="*/ 591 w 688"/>
                <a:gd name="T43" fmla="*/ 689 h 689"/>
                <a:gd name="T44" fmla="*/ 96 w 688"/>
                <a:gd name="T45" fmla="*/ 689 h 689"/>
                <a:gd name="T46" fmla="*/ 75 w 688"/>
                <a:gd name="T47" fmla="*/ 686 h 689"/>
                <a:gd name="T48" fmla="*/ 54 w 688"/>
                <a:gd name="T49" fmla="*/ 680 h 689"/>
                <a:gd name="T50" fmla="*/ 37 w 688"/>
                <a:gd name="T51" fmla="*/ 668 h 689"/>
                <a:gd name="T52" fmla="*/ 22 w 688"/>
                <a:gd name="T53" fmla="*/ 652 h 689"/>
                <a:gd name="T54" fmla="*/ 10 w 688"/>
                <a:gd name="T55" fmla="*/ 635 h 689"/>
                <a:gd name="T56" fmla="*/ 2 w 688"/>
                <a:gd name="T57" fmla="*/ 614 h 689"/>
                <a:gd name="T58" fmla="*/ 0 w 688"/>
                <a:gd name="T59" fmla="*/ 591 h 689"/>
                <a:gd name="T60" fmla="*/ 0 w 688"/>
                <a:gd name="T61" fmla="*/ 96 h 689"/>
                <a:gd name="T62" fmla="*/ 2 w 688"/>
                <a:gd name="T63" fmla="*/ 74 h 689"/>
                <a:gd name="T64" fmla="*/ 10 w 688"/>
                <a:gd name="T65" fmla="*/ 54 h 689"/>
                <a:gd name="T66" fmla="*/ 22 w 688"/>
                <a:gd name="T67" fmla="*/ 35 h 689"/>
                <a:gd name="T68" fmla="*/ 37 w 688"/>
                <a:gd name="T69" fmla="*/ 20 h 689"/>
                <a:gd name="T70" fmla="*/ 54 w 688"/>
                <a:gd name="T71" fmla="*/ 9 h 689"/>
                <a:gd name="T72" fmla="*/ 75 w 688"/>
                <a:gd name="T73" fmla="*/ 2 h 689"/>
                <a:gd name="T74" fmla="*/ 96 w 688"/>
                <a:gd name="T75" fmla="*/ 0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8" h="689">
                  <a:moveTo>
                    <a:pt x="194" y="193"/>
                  </a:moveTo>
                  <a:lnTo>
                    <a:pt x="194" y="495"/>
                  </a:lnTo>
                  <a:lnTo>
                    <a:pt x="495" y="495"/>
                  </a:lnTo>
                  <a:lnTo>
                    <a:pt x="495" y="193"/>
                  </a:lnTo>
                  <a:lnTo>
                    <a:pt x="194" y="193"/>
                  </a:lnTo>
                  <a:close/>
                  <a:moveTo>
                    <a:pt x="96" y="0"/>
                  </a:moveTo>
                  <a:lnTo>
                    <a:pt x="591" y="0"/>
                  </a:lnTo>
                  <a:lnTo>
                    <a:pt x="613" y="2"/>
                  </a:lnTo>
                  <a:lnTo>
                    <a:pt x="634" y="9"/>
                  </a:lnTo>
                  <a:lnTo>
                    <a:pt x="652" y="20"/>
                  </a:lnTo>
                  <a:lnTo>
                    <a:pt x="667" y="35"/>
                  </a:lnTo>
                  <a:lnTo>
                    <a:pt x="678" y="54"/>
                  </a:lnTo>
                  <a:lnTo>
                    <a:pt x="686" y="74"/>
                  </a:lnTo>
                  <a:lnTo>
                    <a:pt x="688" y="96"/>
                  </a:lnTo>
                  <a:lnTo>
                    <a:pt x="688" y="591"/>
                  </a:lnTo>
                  <a:lnTo>
                    <a:pt x="686" y="614"/>
                  </a:lnTo>
                  <a:lnTo>
                    <a:pt x="678" y="635"/>
                  </a:lnTo>
                  <a:lnTo>
                    <a:pt x="667" y="652"/>
                  </a:lnTo>
                  <a:lnTo>
                    <a:pt x="652" y="668"/>
                  </a:lnTo>
                  <a:lnTo>
                    <a:pt x="634" y="680"/>
                  </a:lnTo>
                  <a:lnTo>
                    <a:pt x="613" y="686"/>
                  </a:lnTo>
                  <a:lnTo>
                    <a:pt x="591" y="689"/>
                  </a:lnTo>
                  <a:lnTo>
                    <a:pt x="96" y="689"/>
                  </a:lnTo>
                  <a:lnTo>
                    <a:pt x="75" y="686"/>
                  </a:lnTo>
                  <a:lnTo>
                    <a:pt x="54" y="680"/>
                  </a:lnTo>
                  <a:lnTo>
                    <a:pt x="37" y="668"/>
                  </a:lnTo>
                  <a:lnTo>
                    <a:pt x="22" y="652"/>
                  </a:lnTo>
                  <a:lnTo>
                    <a:pt x="10" y="635"/>
                  </a:lnTo>
                  <a:lnTo>
                    <a:pt x="2" y="614"/>
                  </a:lnTo>
                  <a:lnTo>
                    <a:pt x="0" y="591"/>
                  </a:lnTo>
                  <a:lnTo>
                    <a:pt x="0" y="96"/>
                  </a:lnTo>
                  <a:lnTo>
                    <a:pt x="2" y="74"/>
                  </a:lnTo>
                  <a:lnTo>
                    <a:pt x="10" y="54"/>
                  </a:lnTo>
                  <a:lnTo>
                    <a:pt x="22" y="35"/>
                  </a:lnTo>
                  <a:lnTo>
                    <a:pt x="37" y="20"/>
                  </a:lnTo>
                  <a:lnTo>
                    <a:pt x="54" y="9"/>
                  </a:lnTo>
                  <a:lnTo>
                    <a:pt x="75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308"/>
            <p:cNvSpPr>
              <a:spLocks noEditPoints="1"/>
            </p:cNvSpPr>
            <p:nvPr/>
          </p:nvSpPr>
          <p:spPr bwMode="auto">
            <a:xfrm>
              <a:off x="2825750" y="5897563"/>
              <a:ext cx="109538" cy="109537"/>
            </a:xfrm>
            <a:custGeom>
              <a:avLst/>
              <a:gdLst>
                <a:gd name="T0" fmla="*/ 194 w 688"/>
                <a:gd name="T1" fmla="*/ 193 h 689"/>
                <a:gd name="T2" fmla="*/ 194 w 688"/>
                <a:gd name="T3" fmla="*/ 495 h 689"/>
                <a:gd name="T4" fmla="*/ 495 w 688"/>
                <a:gd name="T5" fmla="*/ 495 h 689"/>
                <a:gd name="T6" fmla="*/ 495 w 688"/>
                <a:gd name="T7" fmla="*/ 193 h 689"/>
                <a:gd name="T8" fmla="*/ 194 w 688"/>
                <a:gd name="T9" fmla="*/ 193 h 689"/>
                <a:gd name="T10" fmla="*/ 98 w 688"/>
                <a:gd name="T11" fmla="*/ 0 h 689"/>
                <a:gd name="T12" fmla="*/ 591 w 688"/>
                <a:gd name="T13" fmla="*/ 0 h 689"/>
                <a:gd name="T14" fmla="*/ 614 w 688"/>
                <a:gd name="T15" fmla="*/ 2 h 689"/>
                <a:gd name="T16" fmla="*/ 634 w 688"/>
                <a:gd name="T17" fmla="*/ 9 h 689"/>
                <a:gd name="T18" fmla="*/ 652 w 688"/>
                <a:gd name="T19" fmla="*/ 20 h 689"/>
                <a:gd name="T20" fmla="*/ 667 w 688"/>
                <a:gd name="T21" fmla="*/ 35 h 689"/>
                <a:gd name="T22" fmla="*/ 678 w 688"/>
                <a:gd name="T23" fmla="*/ 54 h 689"/>
                <a:gd name="T24" fmla="*/ 686 w 688"/>
                <a:gd name="T25" fmla="*/ 74 h 689"/>
                <a:gd name="T26" fmla="*/ 688 w 688"/>
                <a:gd name="T27" fmla="*/ 96 h 689"/>
                <a:gd name="T28" fmla="*/ 688 w 688"/>
                <a:gd name="T29" fmla="*/ 591 h 689"/>
                <a:gd name="T30" fmla="*/ 686 w 688"/>
                <a:gd name="T31" fmla="*/ 614 h 689"/>
                <a:gd name="T32" fmla="*/ 678 w 688"/>
                <a:gd name="T33" fmla="*/ 635 h 689"/>
                <a:gd name="T34" fmla="*/ 667 w 688"/>
                <a:gd name="T35" fmla="*/ 652 h 689"/>
                <a:gd name="T36" fmla="*/ 652 w 688"/>
                <a:gd name="T37" fmla="*/ 668 h 689"/>
                <a:gd name="T38" fmla="*/ 634 w 688"/>
                <a:gd name="T39" fmla="*/ 680 h 689"/>
                <a:gd name="T40" fmla="*/ 614 w 688"/>
                <a:gd name="T41" fmla="*/ 686 h 689"/>
                <a:gd name="T42" fmla="*/ 591 w 688"/>
                <a:gd name="T43" fmla="*/ 689 h 689"/>
                <a:gd name="T44" fmla="*/ 98 w 688"/>
                <a:gd name="T45" fmla="*/ 689 h 689"/>
                <a:gd name="T46" fmla="*/ 75 w 688"/>
                <a:gd name="T47" fmla="*/ 686 h 689"/>
                <a:gd name="T48" fmla="*/ 54 w 688"/>
                <a:gd name="T49" fmla="*/ 680 h 689"/>
                <a:gd name="T50" fmla="*/ 37 w 688"/>
                <a:gd name="T51" fmla="*/ 668 h 689"/>
                <a:gd name="T52" fmla="*/ 22 w 688"/>
                <a:gd name="T53" fmla="*/ 652 h 689"/>
                <a:gd name="T54" fmla="*/ 10 w 688"/>
                <a:gd name="T55" fmla="*/ 635 h 689"/>
                <a:gd name="T56" fmla="*/ 3 w 688"/>
                <a:gd name="T57" fmla="*/ 614 h 689"/>
                <a:gd name="T58" fmla="*/ 0 w 688"/>
                <a:gd name="T59" fmla="*/ 591 h 689"/>
                <a:gd name="T60" fmla="*/ 0 w 688"/>
                <a:gd name="T61" fmla="*/ 96 h 689"/>
                <a:gd name="T62" fmla="*/ 3 w 688"/>
                <a:gd name="T63" fmla="*/ 74 h 689"/>
                <a:gd name="T64" fmla="*/ 10 w 688"/>
                <a:gd name="T65" fmla="*/ 54 h 689"/>
                <a:gd name="T66" fmla="*/ 22 w 688"/>
                <a:gd name="T67" fmla="*/ 35 h 689"/>
                <a:gd name="T68" fmla="*/ 37 w 688"/>
                <a:gd name="T69" fmla="*/ 20 h 689"/>
                <a:gd name="T70" fmla="*/ 54 w 688"/>
                <a:gd name="T71" fmla="*/ 9 h 689"/>
                <a:gd name="T72" fmla="*/ 75 w 688"/>
                <a:gd name="T73" fmla="*/ 2 h 689"/>
                <a:gd name="T74" fmla="*/ 98 w 688"/>
                <a:gd name="T75" fmla="*/ 0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8" h="689">
                  <a:moveTo>
                    <a:pt x="194" y="193"/>
                  </a:moveTo>
                  <a:lnTo>
                    <a:pt x="194" y="495"/>
                  </a:lnTo>
                  <a:lnTo>
                    <a:pt x="495" y="495"/>
                  </a:lnTo>
                  <a:lnTo>
                    <a:pt x="495" y="193"/>
                  </a:lnTo>
                  <a:lnTo>
                    <a:pt x="194" y="193"/>
                  </a:lnTo>
                  <a:close/>
                  <a:moveTo>
                    <a:pt x="98" y="0"/>
                  </a:moveTo>
                  <a:lnTo>
                    <a:pt x="591" y="0"/>
                  </a:lnTo>
                  <a:lnTo>
                    <a:pt x="614" y="2"/>
                  </a:lnTo>
                  <a:lnTo>
                    <a:pt x="634" y="9"/>
                  </a:lnTo>
                  <a:lnTo>
                    <a:pt x="652" y="20"/>
                  </a:lnTo>
                  <a:lnTo>
                    <a:pt x="667" y="35"/>
                  </a:lnTo>
                  <a:lnTo>
                    <a:pt x="678" y="54"/>
                  </a:lnTo>
                  <a:lnTo>
                    <a:pt x="686" y="74"/>
                  </a:lnTo>
                  <a:lnTo>
                    <a:pt x="688" y="96"/>
                  </a:lnTo>
                  <a:lnTo>
                    <a:pt x="688" y="591"/>
                  </a:lnTo>
                  <a:lnTo>
                    <a:pt x="686" y="614"/>
                  </a:lnTo>
                  <a:lnTo>
                    <a:pt x="678" y="635"/>
                  </a:lnTo>
                  <a:lnTo>
                    <a:pt x="667" y="652"/>
                  </a:lnTo>
                  <a:lnTo>
                    <a:pt x="652" y="668"/>
                  </a:lnTo>
                  <a:lnTo>
                    <a:pt x="634" y="680"/>
                  </a:lnTo>
                  <a:lnTo>
                    <a:pt x="614" y="686"/>
                  </a:lnTo>
                  <a:lnTo>
                    <a:pt x="591" y="689"/>
                  </a:lnTo>
                  <a:lnTo>
                    <a:pt x="98" y="689"/>
                  </a:lnTo>
                  <a:lnTo>
                    <a:pt x="75" y="686"/>
                  </a:lnTo>
                  <a:lnTo>
                    <a:pt x="54" y="680"/>
                  </a:lnTo>
                  <a:lnTo>
                    <a:pt x="37" y="668"/>
                  </a:lnTo>
                  <a:lnTo>
                    <a:pt x="22" y="652"/>
                  </a:lnTo>
                  <a:lnTo>
                    <a:pt x="10" y="635"/>
                  </a:lnTo>
                  <a:lnTo>
                    <a:pt x="3" y="614"/>
                  </a:lnTo>
                  <a:lnTo>
                    <a:pt x="0" y="591"/>
                  </a:lnTo>
                  <a:lnTo>
                    <a:pt x="0" y="96"/>
                  </a:lnTo>
                  <a:lnTo>
                    <a:pt x="3" y="74"/>
                  </a:lnTo>
                  <a:lnTo>
                    <a:pt x="10" y="54"/>
                  </a:lnTo>
                  <a:lnTo>
                    <a:pt x="22" y="35"/>
                  </a:lnTo>
                  <a:lnTo>
                    <a:pt x="37" y="20"/>
                  </a:lnTo>
                  <a:lnTo>
                    <a:pt x="54" y="9"/>
                  </a:lnTo>
                  <a:lnTo>
                    <a:pt x="75" y="2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310"/>
            <p:cNvSpPr>
              <a:spLocks noEditPoints="1"/>
            </p:cNvSpPr>
            <p:nvPr/>
          </p:nvSpPr>
          <p:spPr bwMode="auto">
            <a:xfrm>
              <a:off x="2692400" y="6032500"/>
              <a:ext cx="109538" cy="109537"/>
            </a:xfrm>
            <a:custGeom>
              <a:avLst/>
              <a:gdLst>
                <a:gd name="T0" fmla="*/ 194 w 688"/>
                <a:gd name="T1" fmla="*/ 194 h 690"/>
                <a:gd name="T2" fmla="*/ 194 w 688"/>
                <a:gd name="T3" fmla="*/ 495 h 690"/>
                <a:gd name="T4" fmla="*/ 495 w 688"/>
                <a:gd name="T5" fmla="*/ 495 h 690"/>
                <a:gd name="T6" fmla="*/ 495 w 688"/>
                <a:gd name="T7" fmla="*/ 194 h 690"/>
                <a:gd name="T8" fmla="*/ 194 w 688"/>
                <a:gd name="T9" fmla="*/ 194 h 690"/>
                <a:gd name="T10" fmla="*/ 96 w 688"/>
                <a:gd name="T11" fmla="*/ 0 h 690"/>
                <a:gd name="T12" fmla="*/ 591 w 688"/>
                <a:gd name="T13" fmla="*/ 0 h 690"/>
                <a:gd name="T14" fmla="*/ 613 w 688"/>
                <a:gd name="T15" fmla="*/ 2 h 690"/>
                <a:gd name="T16" fmla="*/ 634 w 688"/>
                <a:gd name="T17" fmla="*/ 10 h 690"/>
                <a:gd name="T18" fmla="*/ 652 w 688"/>
                <a:gd name="T19" fmla="*/ 21 h 690"/>
                <a:gd name="T20" fmla="*/ 667 w 688"/>
                <a:gd name="T21" fmla="*/ 36 h 690"/>
                <a:gd name="T22" fmla="*/ 678 w 688"/>
                <a:gd name="T23" fmla="*/ 54 h 690"/>
                <a:gd name="T24" fmla="*/ 686 w 688"/>
                <a:gd name="T25" fmla="*/ 75 h 690"/>
                <a:gd name="T26" fmla="*/ 688 w 688"/>
                <a:gd name="T27" fmla="*/ 97 h 690"/>
                <a:gd name="T28" fmla="*/ 688 w 688"/>
                <a:gd name="T29" fmla="*/ 593 h 690"/>
                <a:gd name="T30" fmla="*/ 686 w 688"/>
                <a:gd name="T31" fmla="*/ 615 h 690"/>
                <a:gd name="T32" fmla="*/ 678 w 688"/>
                <a:gd name="T33" fmla="*/ 635 h 690"/>
                <a:gd name="T34" fmla="*/ 667 w 688"/>
                <a:gd name="T35" fmla="*/ 653 h 690"/>
                <a:gd name="T36" fmla="*/ 652 w 688"/>
                <a:gd name="T37" fmla="*/ 668 h 690"/>
                <a:gd name="T38" fmla="*/ 634 w 688"/>
                <a:gd name="T39" fmla="*/ 680 h 690"/>
                <a:gd name="T40" fmla="*/ 613 w 688"/>
                <a:gd name="T41" fmla="*/ 688 h 690"/>
                <a:gd name="T42" fmla="*/ 591 w 688"/>
                <a:gd name="T43" fmla="*/ 690 h 690"/>
                <a:gd name="T44" fmla="*/ 96 w 688"/>
                <a:gd name="T45" fmla="*/ 690 h 690"/>
                <a:gd name="T46" fmla="*/ 75 w 688"/>
                <a:gd name="T47" fmla="*/ 688 h 690"/>
                <a:gd name="T48" fmla="*/ 54 w 688"/>
                <a:gd name="T49" fmla="*/ 680 h 690"/>
                <a:gd name="T50" fmla="*/ 37 w 688"/>
                <a:gd name="T51" fmla="*/ 668 h 690"/>
                <a:gd name="T52" fmla="*/ 22 w 688"/>
                <a:gd name="T53" fmla="*/ 653 h 690"/>
                <a:gd name="T54" fmla="*/ 10 w 688"/>
                <a:gd name="T55" fmla="*/ 635 h 690"/>
                <a:gd name="T56" fmla="*/ 2 w 688"/>
                <a:gd name="T57" fmla="*/ 615 h 690"/>
                <a:gd name="T58" fmla="*/ 0 w 688"/>
                <a:gd name="T59" fmla="*/ 593 h 690"/>
                <a:gd name="T60" fmla="*/ 0 w 688"/>
                <a:gd name="T61" fmla="*/ 97 h 690"/>
                <a:gd name="T62" fmla="*/ 2 w 688"/>
                <a:gd name="T63" fmla="*/ 75 h 690"/>
                <a:gd name="T64" fmla="*/ 10 w 688"/>
                <a:gd name="T65" fmla="*/ 54 h 690"/>
                <a:gd name="T66" fmla="*/ 22 w 688"/>
                <a:gd name="T67" fmla="*/ 36 h 690"/>
                <a:gd name="T68" fmla="*/ 37 w 688"/>
                <a:gd name="T69" fmla="*/ 21 h 690"/>
                <a:gd name="T70" fmla="*/ 54 w 688"/>
                <a:gd name="T71" fmla="*/ 10 h 690"/>
                <a:gd name="T72" fmla="*/ 75 w 688"/>
                <a:gd name="T73" fmla="*/ 2 h 690"/>
                <a:gd name="T74" fmla="*/ 96 w 688"/>
                <a:gd name="T75" fmla="*/ 0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8" h="690">
                  <a:moveTo>
                    <a:pt x="194" y="194"/>
                  </a:moveTo>
                  <a:lnTo>
                    <a:pt x="194" y="495"/>
                  </a:lnTo>
                  <a:lnTo>
                    <a:pt x="495" y="495"/>
                  </a:lnTo>
                  <a:lnTo>
                    <a:pt x="495" y="194"/>
                  </a:lnTo>
                  <a:lnTo>
                    <a:pt x="194" y="194"/>
                  </a:lnTo>
                  <a:close/>
                  <a:moveTo>
                    <a:pt x="96" y="0"/>
                  </a:moveTo>
                  <a:lnTo>
                    <a:pt x="591" y="0"/>
                  </a:lnTo>
                  <a:lnTo>
                    <a:pt x="613" y="2"/>
                  </a:lnTo>
                  <a:lnTo>
                    <a:pt x="634" y="10"/>
                  </a:lnTo>
                  <a:lnTo>
                    <a:pt x="652" y="21"/>
                  </a:lnTo>
                  <a:lnTo>
                    <a:pt x="667" y="36"/>
                  </a:lnTo>
                  <a:lnTo>
                    <a:pt x="678" y="54"/>
                  </a:lnTo>
                  <a:lnTo>
                    <a:pt x="686" y="75"/>
                  </a:lnTo>
                  <a:lnTo>
                    <a:pt x="688" y="97"/>
                  </a:lnTo>
                  <a:lnTo>
                    <a:pt x="688" y="593"/>
                  </a:lnTo>
                  <a:lnTo>
                    <a:pt x="686" y="615"/>
                  </a:lnTo>
                  <a:lnTo>
                    <a:pt x="678" y="635"/>
                  </a:lnTo>
                  <a:lnTo>
                    <a:pt x="667" y="653"/>
                  </a:lnTo>
                  <a:lnTo>
                    <a:pt x="652" y="668"/>
                  </a:lnTo>
                  <a:lnTo>
                    <a:pt x="634" y="680"/>
                  </a:lnTo>
                  <a:lnTo>
                    <a:pt x="613" y="688"/>
                  </a:lnTo>
                  <a:lnTo>
                    <a:pt x="591" y="690"/>
                  </a:lnTo>
                  <a:lnTo>
                    <a:pt x="96" y="690"/>
                  </a:lnTo>
                  <a:lnTo>
                    <a:pt x="75" y="688"/>
                  </a:lnTo>
                  <a:lnTo>
                    <a:pt x="54" y="680"/>
                  </a:lnTo>
                  <a:lnTo>
                    <a:pt x="37" y="668"/>
                  </a:lnTo>
                  <a:lnTo>
                    <a:pt x="22" y="653"/>
                  </a:lnTo>
                  <a:lnTo>
                    <a:pt x="10" y="635"/>
                  </a:lnTo>
                  <a:lnTo>
                    <a:pt x="2" y="615"/>
                  </a:lnTo>
                  <a:lnTo>
                    <a:pt x="0" y="593"/>
                  </a:lnTo>
                  <a:lnTo>
                    <a:pt x="0" y="97"/>
                  </a:lnTo>
                  <a:lnTo>
                    <a:pt x="2" y="75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4" y="10"/>
                  </a:lnTo>
                  <a:lnTo>
                    <a:pt x="75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312"/>
            <p:cNvSpPr>
              <a:spLocks noEditPoints="1"/>
            </p:cNvSpPr>
            <p:nvPr/>
          </p:nvSpPr>
          <p:spPr bwMode="auto">
            <a:xfrm>
              <a:off x="2825750" y="6032500"/>
              <a:ext cx="109538" cy="109537"/>
            </a:xfrm>
            <a:custGeom>
              <a:avLst/>
              <a:gdLst>
                <a:gd name="T0" fmla="*/ 194 w 688"/>
                <a:gd name="T1" fmla="*/ 194 h 690"/>
                <a:gd name="T2" fmla="*/ 194 w 688"/>
                <a:gd name="T3" fmla="*/ 495 h 690"/>
                <a:gd name="T4" fmla="*/ 495 w 688"/>
                <a:gd name="T5" fmla="*/ 495 h 690"/>
                <a:gd name="T6" fmla="*/ 495 w 688"/>
                <a:gd name="T7" fmla="*/ 194 h 690"/>
                <a:gd name="T8" fmla="*/ 194 w 688"/>
                <a:gd name="T9" fmla="*/ 194 h 690"/>
                <a:gd name="T10" fmla="*/ 98 w 688"/>
                <a:gd name="T11" fmla="*/ 0 h 690"/>
                <a:gd name="T12" fmla="*/ 591 w 688"/>
                <a:gd name="T13" fmla="*/ 0 h 690"/>
                <a:gd name="T14" fmla="*/ 614 w 688"/>
                <a:gd name="T15" fmla="*/ 2 h 690"/>
                <a:gd name="T16" fmla="*/ 634 w 688"/>
                <a:gd name="T17" fmla="*/ 10 h 690"/>
                <a:gd name="T18" fmla="*/ 652 w 688"/>
                <a:gd name="T19" fmla="*/ 21 h 690"/>
                <a:gd name="T20" fmla="*/ 667 w 688"/>
                <a:gd name="T21" fmla="*/ 36 h 690"/>
                <a:gd name="T22" fmla="*/ 678 w 688"/>
                <a:gd name="T23" fmla="*/ 54 h 690"/>
                <a:gd name="T24" fmla="*/ 686 w 688"/>
                <a:gd name="T25" fmla="*/ 75 h 690"/>
                <a:gd name="T26" fmla="*/ 688 w 688"/>
                <a:gd name="T27" fmla="*/ 97 h 690"/>
                <a:gd name="T28" fmla="*/ 688 w 688"/>
                <a:gd name="T29" fmla="*/ 593 h 690"/>
                <a:gd name="T30" fmla="*/ 686 w 688"/>
                <a:gd name="T31" fmla="*/ 615 h 690"/>
                <a:gd name="T32" fmla="*/ 678 w 688"/>
                <a:gd name="T33" fmla="*/ 635 h 690"/>
                <a:gd name="T34" fmla="*/ 667 w 688"/>
                <a:gd name="T35" fmla="*/ 653 h 690"/>
                <a:gd name="T36" fmla="*/ 652 w 688"/>
                <a:gd name="T37" fmla="*/ 668 h 690"/>
                <a:gd name="T38" fmla="*/ 634 w 688"/>
                <a:gd name="T39" fmla="*/ 680 h 690"/>
                <a:gd name="T40" fmla="*/ 614 w 688"/>
                <a:gd name="T41" fmla="*/ 688 h 690"/>
                <a:gd name="T42" fmla="*/ 591 w 688"/>
                <a:gd name="T43" fmla="*/ 690 h 690"/>
                <a:gd name="T44" fmla="*/ 98 w 688"/>
                <a:gd name="T45" fmla="*/ 690 h 690"/>
                <a:gd name="T46" fmla="*/ 75 w 688"/>
                <a:gd name="T47" fmla="*/ 688 h 690"/>
                <a:gd name="T48" fmla="*/ 54 w 688"/>
                <a:gd name="T49" fmla="*/ 680 h 690"/>
                <a:gd name="T50" fmla="*/ 37 w 688"/>
                <a:gd name="T51" fmla="*/ 668 h 690"/>
                <a:gd name="T52" fmla="*/ 22 w 688"/>
                <a:gd name="T53" fmla="*/ 653 h 690"/>
                <a:gd name="T54" fmla="*/ 10 w 688"/>
                <a:gd name="T55" fmla="*/ 635 h 690"/>
                <a:gd name="T56" fmla="*/ 3 w 688"/>
                <a:gd name="T57" fmla="*/ 615 h 690"/>
                <a:gd name="T58" fmla="*/ 0 w 688"/>
                <a:gd name="T59" fmla="*/ 593 h 690"/>
                <a:gd name="T60" fmla="*/ 0 w 688"/>
                <a:gd name="T61" fmla="*/ 97 h 690"/>
                <a:gd name="T62" fmla="*/ 3 w 688"/>
                <a:gd name="T63" fmla="*/ 75 h 690"/>
                <a:gd name="T64" fmla="*/ 10 w 688"/>
                <a:gd name="T65" fmla="*/ 54 h 690"/>
                <a:gd name="T66" fmla="*/ 22 w 688"/>
                <a:gd name="T67" fmla="*/ 36 h 690"/>
                <a:gd name="T68" fmla="*/ 37 w 688"/>
                <a:gd name="T69" fmla="*/ 21 h 690"/>
                <a:gd name="T70" fmla="*/ 54 w 688"/>
                <a:gd name="T71" fmla="*/ 10 h 690"/>
                <a:gd name="T72" fmla="*/ 75 w 688"/>
                <a:gd name="T73" fmla="*/ 2 h 690"/>
                <a:gd name="T74" fmla="*/ 98 w 688"/>
                <a:gd name="T75" fmla="*/ 0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8" h="690">
                  <a:moveTo>
                    <a:pt x="194" y="194"/>
                  </a:moveTo>
                  <a:lnTo>
                    <a:pt x="194" y="495"/>
                  </a:lnTo>
                  <a:lnTo>
                    <a:pt x="495" y="495"/>
                  </a:lnTo>
                  <a:lnTo>
                    <a:pt x="495" y="194"/>
                  </a:lnTo>
                  <a:lnTo>
                    <a:pt x="194" y="194"/>
                  </a:lnTo>
                  <a:close/>
                  <a:moveTo>
                    <a:pt x="98" y="0"/>
                  </a:moveTo>
                  <a:lnTo>
                    <a:pt x="591" y="0"/>
                  </a:lnTo>
                  <a:lnTo>
                    <a:pt x="614" y="2"/>
                  </a:lnTo>
                  <a:lnTo>
                    <a:pt x="634" y="10"/>
                  </a:lnTo>
                  <a:lnTo>
                    <a:pt x="652" y="21"/>
                  </a:lnTo>
                  <a:lnTo>
                    <a:pt x="667" y="36"/>
                  </a:lnTo>
                  <a:lnTo>
                    <a:pt x="678" y="54"/>
                  </a:lnTo>
                  <a:lnTo>
                    <a:pt x="686" y="75"/>
                  </a:lnTo>
                  <a:lnTo>
                    <a:pt x="688" y="97"/>
                  </a:lnTo>
                  <a:lnTo>
                    <a:pt x="688" y="593"/>
                  </a:lnTo>
                  <a:lnTo>
                    <a:pt x="686" y="615"/>
                  </a:lnTo>
                  <a:lnTo>
                    <a:pt x="678" y="635"/>
                  </a:lnTo>
                  <a:lnTo>
                    <a:pt x="667" y="653"/>
                  </a:lnTo>
                  <a:lnTo>
                    <a:pt x="652" y="668"/>
                  </a:lnTo>
                  <a:lnTo>
                    <a:pt x="634" y="680"/>
                  </a:lnTo>
                  <a:lnTo>
                    <a:pt x="614" y="688"/>
                  </a:lnTo>
                  <a:lnTo>
                    <a:pt x="591" y="690"/>
                  </a:lnTo>
                  <a:lnTo>
                    <a:pt x="98" y="690"/>
                  </a:lnTo>
                  <a:lnTo>
                    <a:pt x="75" y="688"/>
                  </a:lnTo>
                  <a:lnTo>
                    <a:pt x="54" y="680"/>
                  </a:lnTo>
                  <a:lnTo>
                    <a:pt x="37" y="668"/>
                  </a:lnTo>
                  <a:lnTo>
                    <a:pt x="22" y="653"/>
                  </a:lnTo>
                  <a:lnTo>
                    <a:pt x="10" y="635"/>
                  </a:lnTo>
                  <a:lnTo>
                    <a:pt x="3" y="615"/>
                  </a:lnTo>
                  <a:lnTo>
                    <a:pt x="0" y="593"/>
                  </a:lnTo>
                  <a:lnTo>
                    <a:pt x="0" y="97"/>
                  </a:lnTo>
                  <a:lnTo>
                    <a:pt x="3" y="75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4" y="10"/>
                  </a:lnTo>
                  <a:lnTo>
                    <a:pt x="75" y="2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314"/>
            <p:cNvSpPr>
              <a:spLocks noEditPoints="1"/>
            </p:cNvSpPr>
            <p:nvPr/>
          </p:nvSpPr>
          <p:spPr bwMode="auto">
            <a:xfrm>
              <a:off x="2536825" y="5770563"/>
              <a:ext cx="554038" cy="569912"/>
            </a:xfrm>
            <a:custGeom>
              <a:avLst/>
              <a:gdLst>
                <a:gd name="T0" fmla="*/ 1260 w 3489"/>
                <a:gd name="T1" fmla="*/ 3395 h 3590"/>
                <a:gd name="T2" fmla="*/ 1270 w 3489"/>
                <a:gd name="T3" fmla="*/ 2549 h 3590"/>
                <a:gd name="T4" fmla="*/ 1314 w 3489"/>
                <a:gd name="T5" fmla="*/ 2504 h 3590"/>
                <a:gd name="T6" fmla="*/ 2131 w 3489"/>
                <a:gd name="T7" fmla="*/ 2495 h 3590"/>
                <a:gd name="T8" fmla="*/ 2192 w 3489"/>
                <a:gd name="T9" fmla="*/ 2516 h 3590"/>
                <a:gd name="T10" fmla="*/ 2226 w 3489"/>
                <a:gd name="T11" fmla="*/ 2570 h 3590"/>
                <a:gd name="T12" fmla="*/ 2226 w 3489"/>
                <a:gd name="T13" fmla="*/ 3144 h 3590"/>
                <a:gd name="T14" fmla="*/ 2192 w 3489"/>
                <a:gd name="T15" fmla="*/ 3197 h 3590"/>
                <a:gd name="T16" fmla="*/ 2131 w 3489"/>
                <a:gd name="T17" fmla="*/ 3219 h 3590"/>
                <a:gd name="T18" fmla="*/ 2071 w 3489"/>
                <a:gd name="T19" fmla="*/ 3197 h 3590"/>
                <a:gd name="T20" fmla="*/ 2037 w 3489"/>
                <a:gd name="T21" fmla="*/ 3144 h 3590"/>
                <a:gd name="T22" fmla="*/ 1454 w 3489"/>
                <a:gd name="T23" fmla="*/ 2689 h 3590"/>
                <a:gd name="T24" fmla="*/ 2665 w 3489"/>
                <a:gd name="T25" fmla="*/ 587 h 3590"/>
                <a:gd name="T26" fmla="*/ 1260 w 3489"/>
                <a:gd name="T27" fmla="*/ 394 h 3590"/>
                <a:gd name="T28" fmla="*/ 1260 w 3489"/>
                <a:gd name="T29" fmla="*/ 195 h 3590"/>
                <a:gd name="T30" fmla="*/ 2348 w 3489"/>
                <a:gd name="T31" fmla="*/ 2 h 3590"/>
                <a:gd name="T32" fmla="*/ 2402 w 3489"/>
                <a:gd name="T33" fmla="*/ 36 h 3590"/>
                <a:gd name="T34" fmla="*/ 2422 w 3489"/>
                <a:gd name="T35" fmla="*/ 97 h 3590"/>
                <a:gd name="T36" fmla="*/ 2784 w 3489"/>
                <a:gd name="T37" fmla="*/ 396 h 3590"/>
                <a:gd name="T38" fmla="*/ 2838 w 3489"/>
                <a:gd name="T39" fmla="*/ 430 h 3590"/>
                <a:gd name="T40" fmla="*/ 2858 w 3489"/>
                <a:gd name="T41" fmla="*/ 491 h 3590"/>
                <a:gd name="T42" fmla="*/ 3295 w 3489"/>
                <a:gd name="T43" fmla="*/ 2711 h 3590"/>
                <a:gd name="T44" fmla="*/ 3018 w 3489"/>
                <a:gd name="T45" fmla="*/ 2411 h 3590"/>
                <a:gd name="T46" fmla="*/ 3019 w 3489"/>
                <a:gd name="T47" fmla="*/ 2348 h 3590"/>
                <a:gd name="T48" fmla="*/ 3061 w 3489"/>
                <a:gd name="T49" fmla="*/ 2297 h 3590"/>
                <a:gd name="T50" fmla="*/ 3123 w 3489"/>
                <a:gd name="T51" fmla="*/ 2285 h 3590"/>
                <a:gd name="T52" fmla="*/ 3181 w 3489"/>
                <a:gd name="T53" fmla="*/ 2313 h 3590"/>
                <a:gd name="T54" fmla="*/ 3481 w 3489"/>
                <a:gd name="T55" fmla="*/ 2636 h 3590"/>
                <a:gd name="T56" fmla="*/ 3489 w 3489"/>
                <a:gd name="T57" fmla="*/ 3493 h 3590"/>
                <a:gd name="T58" fmla="*/ 3467 w 3489"/>
                <a:gd name="T59" fmla="*/ 3554 h 3590"/>
                <a:gd name="T60" fmla="*/ 3414 w 3489"/>
                <a:gd name="T61" fmla="*/ 3588 h 3590"/>
                <a:gd name="T62" fmla="*/ 75 w 3489"/>
                <a:gd name="T63" fmla="*/ 3588 h 3590"/>
                <a:gd name="T64" fmla="*/ 22 w 3489"/>
                <a:gd name="T65" fmla="*/ 3554 h 3590"/>
                <a:gd name="T66" fmla="*/ 0 w 3489"/>
                <a:gd name="T67" fmla="*/ 3493 h 3590"/>
                <a:gd name="T68" fmla="*/ 7 w 3489"/>
                <a:gd name="T69" fmla="*/ 2636 h 3590"/>
                <a:gd name="T70" fmla="*/ 308 w 3489"/>
                <a:gd name="T71" fmla="*/ 2313 h 3590"/>
                <a:gd name="T72" fmla="*/ 366 w 3489"/>
                <a:gd name="T73" fmla="*/ 2285 h 3590"/>
                <a:gd name="T74" fmla="*/ 428 w 3489"/>
                <a:gd name="T75" fmla="*/ 2297 h 3590"/>
                <a:gd name="T76" fmla="*/ 469 w 3489"/>
                <a:gd name="T77" fmla="*/ 2348 h 3590"/>
                <a:gd name="T78" fmla="*/ 470 w 3489"/>
                <a:gd name="T79" fmla="*/ 2411 h 3590"/>
                <a:gd name="T80" fmla="*/ 194 w 3489"/>
                <a:gd name="T81" fmla="*/ 2711 h 3590"/>
                <a:gd name="T82" fmla="*/ 629 w 3489"/>
                <a:gd name="T83" fmla="*/ 491 h 3590"/>
                <a:gd name="T84" fmla="*/ 651 w 3489"/>
                <a:gd name="T85" fmla="*/ 430 h 3590"/>
                <a:gd name="T86" fmla="*/ 704 w 3489"/>
                <a:gd name="T87" fmla="*/ 396 h 3590"/>
                <a:gd name="T88" fmla="*/ 1066 w 3489"/>
                <a:gd name="T89" fmla="*/ 97 h 3590"/>
                <a:gd name="T90" fmla="*/ 1087 w 3489"/>
                <a:gd name="T91" fmla="*/ 36 h 3590"/>
                <a:gd name="T92" fmla="*/ 1141 w 3489"/>
                <a:gd name="T93" fmla="*/ 2 h 3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89" h="3590">
                  <a:moveTo>
                    <a:pt x="824" y="587"/>
                  </a:moveTo>
                  <a:lnTo>
                    <a:pt x="824" y="3395"/>
                  </a:lnTo>
                  <a:lnTo>
                    <a:pt x="1260" y="3395"/>
                  </a:lnTo>
                  <a:lnTo>
                    <a:pt x="1260" y="2591"/>
                  </a:lnTo>
                  <a:lnTo>
                    <a:pt x="1262" y="2570"/>
                  </a:lnTo>
                  <a:lnTo>
                    <a:pt x="1270" y="2549"/>
                  </a:lnTo>
                  <a:lnTo>
                    <a:pt x="1282" y="2530"/>
                  </a:lnTo>
                  <a:lnTo>
                    <a:pt x="1296" y="2516"/>
                  </a:lnTo>
                  <a:lnTo>
                    <a:pt x="1314" y="2504"/>
                  </a:lnTo>
                  <a:lnTo>
                    <a:pt x="1335" y="2497"/>
                  </a:lnTo>
                  <a:lnTo>
                    <a:pt x="1356" y="2495"/>
                  </a:lnTo>
                  <a:lnTo>
                    <a:pt x="2131" y="2495"/>
                  </a:lnTo>
                  <a:lnTo>
                    <a:pt x="2154" y="2497"/>
                  </a:lnTo>
                  <a:lnTo>
                    <a:pt x="2175" y="2504"/>
                  </a:lnTo>
                  <a:lnTo>
                    <a:pt x="2192" y="2516"/>
                  </a:lnTo>
                  <a:lnTo>
                    <a:pt x="2207" y="2530"/>
                  </a:lnTo>
                  <a:lnTo>
                    <a:pt x="2219" y="2549"/>
                  </a:lnTo>
                  <a:lnTo>
                    <a:pt x="2226" y="2570"/>
                  </a:lnTo>
                  <a:lnTo>
                    <a:pt x="2229" y="2591"/>
                  </a:lnTo>
                  <a:lnTo>
                    <a:pt x="2229" y="3122"/>
                  </a:lnTo>
                  <a:lnTo>
                    <a:pt x="2226" y="3144"/>
                  </a:lnTo>
                  <a:lnTo>
                    <a:pt x="2219" y="3165"/>
                  </a:lnTo>
                  <a:lnTo>
                    <a:pt x="2207" y="3183"/>
                  </a:lnTo>
                  <a:lnTo>
                    <a:pt x="2192" y="3197"/>
                  </a:lnTo>
                  <a:lnTo>
                    <a:pt x="2175" y="3209"/>
                  </a:lnTo>
                  <a:lnTo>
                    <a:pt x="2154" y="3217"/>
                  </a:lnTo>
                  <a:lnTo>
                    <a:pt x="2131" y="3219"/>
                  </a:lnTo>
                  <a:lnTo>
                    <a:pt x="2110" y="3217"/>
                  </a:lnTo>
                  <a:lnTo>
                    <a:pt x="2089" y="3209"/>
                  </a:lnTo>
                  <a:lnTo>
                    <a:pt x="2071" y="3197"/>
                  </a:lnTo>
                  <a:lnTo>
                    <a:pt x="2056" y="3183"/>
                  </a:lnTo>
                  <a:lnTo>
                    <a:pt x="2045" y="3165"/>
                  </a:lnTo>
                  <a:lnTo>
                    <a:pt x="2037" y="3144"/>
                  </a:lnTo>
                  <a:lnTo>
                    <a:pt x="2035" y="3122"/>
                  </a:lnTo>
                  <a:lnTo>
                    <a:pt x="2035" y="2689"/>
                  </a:lnTo>
                  <a:lnTo>
                    <a:pt x="1454" y="2689"/>
                  </a:lnTo>
                  <a:lnTo>
                    <a:pt x="1454" y="3395"/>
                  </a:lnTo>
                  <a:lnTo>
                    <a:pt x="2665" y="3395"/>
                  </a:lnTo>
                  <a:lnTo>
                    <a:pt x="2665" y="587"/>
                  </a:lnTo>
                  <a:lnTo>
                    <a:pt x="824" y="587"/>
                  </a:lnTo>
                  <a:close/>
                  <a:moveTo>
                    <a:pt x="1260" y="195"/>
                  </a:moveTo>
                  <a:lnTo>
                    <a:pt x="1260" y="394"/>
                  </a:lnTo>
                  <a:lnTo>
                    <a:pt x="2229" y="394"/>
                  </a:lnTo>
                  <a:lnTo>
                    <a:pt x="2229" y="195"/>
                  </a:lnTo>
                  <a:lnTo>
                    <a:pt x="1260" y="195"/>
                  </a:lnTo>
                  <a:close/>
                  <a:moveTo>
                    <a:pt x="1162" y="0"/>
                  </a:moveTo>
                  <a:lnTo>
                    <a:pt x="2326" y="0"/>
                  </a:lnTo>
                  <a:lnTo>
                    <a:pt x="2348" y="2"/>
                  </a:lnTo>
                  <a:lnTo>
                    <a:pt x="2368" y="10"/>
                  </a:lnTo>
                  <a:lnTo>
                    <a:pt x="2386" y="22"/>
                  </a:lnTo>
                  <a:lnTo>
                    <a:pt x="2402" y="36"/>
                  </a:lnTo>
                  <a:lnTo>
                    <a:pt x="2412" y="54"/>
                  </a:lnTo>
                  <a:lnTo>
                    <a:pt x="2420" y="75"/>
                  </a:lnTo>
                  <a:lnTo>
                    <a:pt x="2422" y="97"/>
                  </a:lnTo>
                  <a:lnTo>
                    <a:pt x="2422" y="394"/>
                  </a:lnTo>
                  <a:lnTo>
                    <a:pt x="2762" y="394"/>
                  </a:lnTo>
                  <a:lnTo>
                    <a:pt x="2784" y="396"/>
                  </a:lnTo>
                  <a:lnTo>
                    <a:pt x="2804" y="404"/>
                  </a:lnTo>
                  <a:lnTo>
                    <a:pt x="2823" y="414"/>
                  </a:lnTo>
                  <a:lnTo>
                    <a:pt x="2838" y="430"/>
                  </a:lnTo>
                  <a:lnTo>
                    <a:pt x="2849" y="448"/>
                  </a:lnTo>
                  <a:lnTo>
                    <a:pt x="2856" y="469"/>
                  </a:lnTo>
                  <a:lnTo>
                    <a:pt x="2858" y="491"/>
                  </a:lnTo>
                  <a:lnTo>
                    <a:pt x="2858" y="3395"/>
                  </a:lnTo>
                  <a:lnTo>
                    <a:pt x="3295" y="3395"/>
                  </a:lnTo>
                  <a:lnTo>
                    <a:pt x="3295" y="2711"/>
                  </a:lnTo>
                  <a:lnTo>
                    <a:pt x="3041" y="2448"/>
                  </a:lnTo>
                  <a:lnTo>
                    <a:pt x="3028" y="2430"/>
                  </a:lnTo>
                  <a:lnTo>
                    <a:pt x="3018" y="2411"/>
                  </a:lnTo>
                  <a:lnTo>
                    <a:pt x="3015" y="2389"/>
                  </a:lnTo>
                  <a:lnTo>
                    <a:pt x="3015" y="2368"/>
                  </a:lnTo>
                  <a:lnTo>
                    <a:pt x="3019" y="2348"/>
                  </a:lnTo>
                  <a:lnTo>
                    <a:pt x="3029" y="2328"/>
                  </a:lnTo>
                  <a:lnTo>
                    <a:pt x="3043" y="2311"/>
                  </a:lnTo>
                  <a:lnTo>
                    <a:pt x="3061" y="2297"/>
                  </a:lnTo>
                  <a:lnTo>
                    <a:pt x="3081" y="2288"/>
                  </a:lnTo>
                  <a:lnTo>
                    <a:pt x="3101" y="2283"/>
                  </a:lnTo>
                  <a:lnTo>
                    <a:pt x="3123" y="2285"/>
                  </a:lnTo>
                  <a:lnTo>
                    <a:pt x="3144" y="2289"/>
                  </a:lnTo>
                  <a:lnTo>
                    <a:pt x="3163" y="2299"/>
                  </a:lnTo>
                  <a:lnTo>
                    <a:pt x="3181" y="2313"/>
                  </a:lnTo>
                  <a:lnTo>
                    <a:pt x="3462" y="2604"/>
                  </a:lnTo>
                  <a:lnTo>
                    <a:pt x="3473" y="2620"/>
                  </a:lnTo>
                  <a:lnTo>
                    <a:pt x="3481" y="2636"/>
                  </a:lnTo>
                  <a:lnTo>
                    <a:pt x="3487" y="2653"/>
                  </a:lnTo>
                  <a:lnTo>
                    <a:pt x="3489" y="2672"/>
                  </a:lnTo>
                  <a:lnTo>
                    <a:pt x="3489" y="3493"/>
                  </a:lnTo>
                  <a:lnTo>
                    <a:pt x="3486" y="3515"/>
                  </a:lnTo>
                  <a:lnTo>
                    <a:pt x="3479" y="3536"/>
                  </a:lnTo>
                  <a:lnTo>
                    <a:pt x="3467" y="3554"/>
                  </a:lnTo>
                  <a:lnTo>
                    <a:pt x="3452" y="3568"/>
                  </a:lnTo>
                  <a:lnTo>
                    <a:pt x="3435" y="3580"/>
                  </a:lnTo>
                  <a:lnTo>
                    <a:pt x="3414" y="3588"/>
                  </a:lnTo>
                  <a:lnTo>
                    <a:pt x="3391" y="3590"/>
                  </a:lnTo>
                  <a:lnTo>
                    <a:pt x="97" y="3590"/>
                  </a:lnTo>
                  <a:lnTo>
                    <a:pt x="75" y="3588"/>
                  </a:lnTo>
                  <a:lnTo>
                    <a:pt x="54" y="3580"/>
                  </a:lnTo>
                  <a:lnTo>
                    <a:pt x="36" y="3568"/>
                  </a:lnTo>
                  <a:lnTo>
                    <a:pt x="22" y="3554"/>
                  </a:lnTo>
                  <a:lnTo>
                    <a:pt x="10" y="3536"/>
                  </a:lnTo>
                  <a:lnTo>
                    <a:pt x="2" y="3515"/>
                  </a:lnTo>
                  <a:lnTo>
                    <a:pt x="0" y="3493"/>
                  </a:lnTo>
                  <a:lnTo>
                    <a:pt x="0" y="2672"/>
                  </a:lnTo>
                  <a:lnTo>
                    <a:pt x="2" y="2653"/>
                  </a:lnTo>
                  <a:lnTo>
                    <a:pt x="7" y="2636"/>
                  </a:lnTo>
                  <a:lnTo>
                    <a:pt x="15" y="2620"/>
                  </a:lnTo>
                  <a:lnTo>
                    <a:pt x="27" y="2604"/>
                  </a:lnTo>
                  <a:lnTo>
                    <a:pt x="308" y="2313"/>
                  </a:lnTo>
                  <a:lnTo>
                    <a:pt x="326" y="2299"/>
                  </a:lnTo>
                  <a:lnTo>
                    <a:pt x="345" y="2289"/>
                  </a:lnTo>
                  <a:lnTo>
                    <a:pt x="366" y="2285"/>
                  </a:lnTo>
                  <a:lnTo>
                    <a:pt x="386" y="2283"/>
                  </a:lnTo>
                  <a:lnTo>
                    <a:pt x="408" y="2288"/>
                  </a:lnTo>
                  <a:lnTo>
                    <a:pt x="428" y="2297"/>
                  </a:lnTo>
                  <a:lnTo>
                    <a:pt x="445" y="2311"/>
                  </a:lnTo>
                  <a:lnTo>
                    <a:pt x="459" y="2328"/>
                  </a:lnTo>
                  <a:lnTo>
                    <a:pt x="469" y="2348"/>
                  </a:lnTo>
                  <a:lnTo>
                    <a:pt x="474" y="2368"/>
                  </a:lnTo>
                  <a:lnTo>
                    <a:pt x="474" y="2389"/>
                  </a:lnTo>
                  <a:lnTo>
                    <a:pt x="470" y="2411"/>
                  </a:lnTo>
                  <a:lnTo>
                    <a:pt x="461" y="2430"/>
                  </a:lnTo>
                  <a:lnTo>
                    <a:pt x="447" y="2448"/>
                  </a:lnTo>
                  <a:lnTo>
                    <a:pt x="194" y="2711"/>
                  </a:lnTo>
                  <a:lnTo>
                    <a:pt x="194" y="3395"/>
                  </a:lnTo>
                  <a:lnTo>
                    <a:pt x="629" y="3395"/>
                  </a:lnTo>
                  <a:lnTo>
                    <a:pt x="629" y="491"/>
                  </a:lnTo>
                  <a:lnTo>
                    <a:pt x="633" y="469"/>
                  </a:lnTo>
                  <a:lnTo>
                    <a:pt x="639" y="448"/>
                  </a:lnTo>
                  <a:lnTo>
                    <a:pt x="651" y="430"/>
                  </a:lnTo>
                  <a:lnTo>
                    <a:pt x="666" y="414"/>
                  </a:lnTo>
                  <a:lnTo>
                    <a:pt x="684" y="404"/>
                  </a:lnTo>
                  <a:lnTo>
                    <a:pt x="704" y="396"/>
                  </a:lnTo>
                  <a:lnTo>
                    <a:pt x="727" y="394"/>
                  </a:lnTo>
                  <a:lnTo>
                    <a:pt x="1066" y="394"/>
                  </a:lnTo>
                  <a:lnTo>
                    <a:pt x="1066" y="97"/>
                  </a:lnTo>
                  <a:lnTo>
                    <a:pt x="1068" y="75"/>
                  </a:lnTo>
                  <a:lnTo>
                    <a:pt x="1075" y="54"/>
                  </a:lnTo>
                  <a:lnTo>
                    <a:pt x="1087" y="36"/>
                  </a:lnTo>
                  <a:lnTo>
                    <a:pt x="1103" y="22"/>
                  </a:lnTo>
                  <a:lnTo>
                    <a:pt x="1120" y="10"/>
                  </a:lnTo>
                  <a:lnTo>
                    <a:pt x="1141" y="2"/>
                  </a:lnTo>
                  <a:lnTo>
                    <a:pt x="1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78" name="Group 889"/>
          <p:cNvGrpSpPr/>
          <p:nvPr/>
        </p:nvGrpSpPr>
        <p:grpSpPr>
          <a:xfrm>
            <a:off x="4800496" y="4769980"/>
            <a:ext cx="490538" cy="569912"/>
            <a:chOff x="1668463" y="5770563"/>
            <a:chExt cx="490538" cy="569912"/>
          </a:xfrm>
          <a:solidFill>
            <a:srgbClr val="000000"/>
          </a:solidFill>
        </p:grpSpPr>
        <p:sp>
          <p:nvSpPr>
            <p:cNvPr id="1079" name="Freeform 320"/>
            <p:cNvSpPr>
              <a:spLocks/>
            </p:cNvSpPr>
            <p:nvPr/>
          </p:nvSpPr>
          <p:spPr bwMode="auto">
            <a:xfrm>
              <a:off x="1819276" y="5829300"/>
              <a:ext cx="188913" cy="74612"/>
            </a:xfrm>
            <a:custGeom>
              <a:avLst/>
              <a:gdLst>
                <a:gd name="T0" fmla="*/ 107 w 1195"/>
                <a:gd name="T1" fmla="*/ 0 h 475"/>
                <a:gd name="T2" fmla="*/ 131 w 1195"/>
                <a:gd name="T3" fmla="*/ 3 h 475"/>
                <a:gd name="T4" fmla="*/ 154 w 1195"/>
                <a:gd name="T5" fmla="*/ 11 h 475"/>
                <a:gd name="T6" fmla="*/ 174 w 1195"/>
                <a:gd name="T7" fmla="*/ 24 h 475"/>
                <a:gd name="T8" fmla="*/ 190 w 1195"/>
                <a:gd name="T9" fmla="*/ 40 h 475"/>
                <a:gd name="T10" fmla="*/ 203 w 1195"/>
                <a:gd name="T11" fmla="*/ 60 h 475"/>
                <a:gd name="T12" fmla="*/ 210 w 1195"/>
                <a:gd name="T13" fmla="*/ 82 h 475"/>
                <a:gd name="T14" fmla="*/ 214 w 1195"/>
                <a:gd name="T15" fmla="*/ 106 h 475"/>
                <a:gd name="T16" fmla="*/ 214 w 1195"/>
                <a:gd name="T17" fmla="*/ 261 h 475"/>
                <a:gd name="T18" fmla="*/ 982 w 1195"/>
                <a:gd name="T19" fmla="*/ 261 h 475"/>
                <a:gd name="T20" fmla="*/ 982 w 1195"/>
                <a:gd name="T21" fmla="*/ 106 h 475"/>
                <a:gd name="T22" fmla="*/ 985 w 1195"/>
                <a:gd name="T23" fmla="*/ 82 h 475"/>
                <a:gd name="T24" fmla="*/ 993 w 1195"/>
                <a:gd name="T25" fmla="*/ 60 h 475"/>
                <a:gd name="T26" fmla="*/ 1006 w 1195"/>
                <a:gd name="T27" fmla="*/ 40 h 475"/>
                <a:gd name="T28" fmla="*/ 1022 w 1195"/>
                <a:gd name="T29" fmla="*/ 24 h 475"/>
                <a:gd name="T30" fmla="*/ 1043 w 1195"/>
                <a:gd name="T31" fmla="*/ 11 h 475"/>
                <a:gd name="T32" fmla="*/ 1064 w 1195"/>
                <a:gd name="T33" fmla="*/ 3 h 475"/>
                <a:gd name="T34" fmla="*/ 1089 w 1195"/>
                <a:gd name="T35" fmla="*/ 0 h 475"/>
                <a:gd name="T36" fmla="*/ 1113 w 1195"/>
                <a:gd name="T37" fmla="*/ 3 h 475"/>
                <a:gd name="T38" fmla="*/ 1136 w 1195"/>
                <a:gd name="T39" fmla="*/ 11 h 475"/>
                <a:gd name="T40" fmla="*/ 1155 w 1195"/>
                <a:gd name="T41" fmla="*/ 24 h 475"/>
                <a:gd name="T42" fmla="*/ 1171 w 1195"/>
                <a:gd name="T43" fmla="*/ 40 h 475"/>
                <a:gd name="T44" fmla="*/ 1184 w 1195"/>
                <a:gd name="T45" fmla="*/ 60 h 475"/>
                <a:gd name="T46" fmla="*/ 1192 w 1195"/>
                <a:gd name="T47" fmla="*/ 82 h 475"/>
                <a:gd name="T48" fmla="*/ 1195 w 1195"/>
                <a:gd name="T49" fmla="*/ 106 h 475"/>
                <a:gd name="T50" fmla="*/ 1195 w 1195"/>
                <a:gd name="T51" fmla="*/ 367 h 475"/>
                <a:gd name="T52" fmla="*/ 1192 w 1195"/>
                <a:gd name="T53" fmla="*/ 393 h 475"/>
                <a:gd name="T54" fmla="*/ 1184 w 1195"/>
                <a:gd name="T55" fmla="*/ 414 h 475"/>
                <a:gd name="T56" fmla="*/ 1171 w 1195"/>
                <a:gd name="T57" fmla="*/ 435 h 475"/>
                <a:gd name="T58" fmla="*/ 1155 w 1195"/>
                <a:gd name="T59" fmla="*/ 451 h 475"/>
                <a:gd name="T60" fmla="*/ 1136 w 1195"/>
                <a:gd name="T61" fmla="*/ 464 h 475"/>
                <a:gd name="T62" fmla="*/ 1113 w 1195"/>
                <a:gd name="T63" fmla="*/ 472 h 475"/>
                <a:gd name="T64" fmla="*/ 1089 w 1195"/>
                <a:gd name="T65" fmla="*/ 475 h 475"/>
                <a:gd name="T66" fmla="*/ 107 w 1195"/>
                <a:gd name="T67" fmla="*/ 475 h 475"/>
                <a:gd name="T68" fmla="*/ 83 w 1195"/>
                <a:gd name="T69" fmla="*/ 472 h 475"/>
                <a:gd name="T70" fmla="*/ 61 w 1195"/>
                <a:gd name="T71" fmla="*/ 464 h 475"/>
                <a:gd name="T72" fmla="*/ 40 w 1195"/>
                <a:gd name="T73" fmla="*/ 451 h 475"/>
                <a:gd name="T74" fmla="*/ 24 w 1195"/>
                <a:gd name="T75" fmla="*/ 435 h 475"/>
                <a:gd name="T76" fmla="*/ 11 w 1195"/>
                <a:gd name="T77" fmla="*/ 414 h 475"/>
                <a:gd name="T78" fmla="*/ 3 w 1195"/>
                <a:gd name="T79" fmla="*/ 393 h 475"/>
                <a:gd name="T80" fmla="*/ 0 w 1195"/>
                <a:gd name="T81" fmla="*/ 367 h 475"/>
                <a:gd name="T82" fmla="*/ 0 w 1195"/>
                <a:gd name="T83" fmla="*/ 106 h 475"/>
                <a:gd name="T84" fmla="*/ 3 w 1195"/>
                <a:gd name="T85" fmla="*/ 82 h 475"/>
                <a:gd name="T86" fmla="*/ 11 w 1195"/>
                <a:gd name="T87" fmla="*/ 60 h 475"/>
                <a:gd name="T88" fmla="*/ 24 w 1195"/>
                <a:gd name="T89" fmla="*/ 40 h 475"/>
                <a:gd name="T90" fmla="*/ 40 w 1195"/>
                <a:gd name="T91" fmla="*/ 24 h 475"/>
                <a:gd name="T92" fmla="*/ 61 w 1195"/>
                <a:gd name="T93" fmla="*/ 11 h 475"/>
                <a:gd name="T94" fmla="*/ 83 w 1195"/>
                <a:gd name="T95" fmla="*/ 3 h 475"/>
                <a:gd name="T96" fmla="*/ 107 w 1195"/>
                <a:gd name="T9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95" h="475">
                  <a:moveTo>
                    <a:pt x="107" y="0"/>
                  </a:moveTo>
                  <a:lnTo>
                    <a:pt x="131" y="3"/>
                  </a:lnTo>
                  <a:lnTo>
                    <a:pt x="154" y="11"/>
                  </a:lnTo>
                  <a:lnTo>
                    <a:pt x="174" y="24"/>
                  </a:lnTo>
                  <a:lnTo>
                    <a:pt x="190" y="40"/>
                  </a:lnTo>
                  <a:lnTo>
                    <a:pt x="203" y="60"/>
                  </a:lnTo>
                  <a:lnTo>
                    <a:pt x="210" y="82"/>
                  </a:lnTo>
                  <a:lnTo>
                    <a:pt x="214" y="106"/>
                  </a:lnTo>
                  <a:lnTo>
                    <a:pt x="214" y="261"/>
                  </a:lnTo>
                  <a:lnTo>
                    <a:pt x="982" y="261"/>
                  </a:lnTo>
                  <a:lnTo>
                    <a:pt x="982" y="106"/>
                  </a:lnTo>
                  <a:lnTo>
                    <a:pt x="985" y="82"/>
                  </a:lnTo>
                  <a:lnTo>
                    <a:pt x="993" y="60"/>
                  </a:lnTo>
                  <a:lnTo>
                    <a:pt x="1006" y="40"/>
                  </a:lnTo>
                  <a:lnTo>
                    <a:pt x="1022" y="24"/>
                  </a:lnTo>
                  <a:lnTo>
                    <a:pt x="1043" y="11"/>
                  </a:lnTo>
                  <a:lnTo>
                    <a:pt x="1064" y="3"/>
                  </a:lnTo>
                  <a:lnTo>
                    <a:pt x="1089" y="0"/>
                  </a:lnTo>
                  <a:lnTo>
                    <a:pt x="1113" y="3"/>
                  </a:lnTo>
                  <a:lnTo>
                    <a:pt x="1136" y="11"/>
                  </a:lnTo>
                  <a:lnTo>
                    <a:pt x="1155" y="24"/>
                  </a:lnTo>
                  <a:lnTo>
                    <a:pt x="1171" y="40"/>
                  </a:lnTo>
                  <a:lnTo>
                    <a:pt x="1184" y="60"/>
                  </a:lnTo>
                  <a:lnTo>
                    <a:pt x="1192" y="82"/>
                  </a:lnTo>
                  <a:lnTo>
                    <a:pt x="1195" y="106"/>
                  </a:lnTo>
                  <a:lnTo>
                    <a:pt x="1195" y="367"/>
                  </a:lnTo>
                  <a:lnTo>
                    <a:pt x="1192" y="393"/>
                  </a:lnTo>
                  <a:lnTo>
                    <a:pt x="1184" y="414"/>
                  </a:lnTo>
                  <a:lnTo>
                    <a:pt x="1171" y="435"/>
                  </a:lnTo>
                  <a:lnTo>
                    <a:pt x="1155" y="451"/>
                  </a:lnTo>
                  <a:lnTo>
                    <a:pt x="1136" y="464"/>
                  </a:lnTo>
                  <a:lnTo>
                    <a:pt x="1113" y="472"/>
                  </a:lnTo>
                  <a:lnTo>
                    <a:pt x="1089" y="475"/>
                  </a:lnTo>
                  <a:lnTo>
                    <a:pt x="107" y="475"/>
                  </a:lnTo>
                  <a:lnTo>
                    <a:pt x="83" y="472"/>
                  </a:lnTo>
                  <a:lnTo>
                    <a:pt x="61" y="464"/>
                  </a:lnTo>
                  <a:lnTo>
                    <a:pt x="40" y="451"/>
                  </a:lnTo>
                  <a:lnTo>
                    <a:pt x="24" y="435"/>
                  </a:lnTo>
                  <a:lnTo>
                    <a:pt x="11" y="414"/>
                  </a:lnTo>
                  <a:lnTo>
                    <a:pt x="3" y="393"/>
                  </a:lnTo>
                  <a:lnTo>
                    <a:pt x="0" y="367"/>
                  </a:lnTo>
                  <a:lnTo>
                    <a:pt x="0" y="106"/>
                  </a:lnTo>
                  <a:lnTo>
                    <a:pt x="3" y="82"/>
                  </a:lnTo>
                  <a:lnTo>
                    <a:pt x="11" y="60"/>
                  </a:lnTo>
                  <a:lnTo>
                    <a:pt x="24" y="40"/>
                  </a:lnTo>
                  <a:lnTo>
                    <a:pt x="40" y="24"/>
                  </a:lnTo>
                  <a:lnTo>
                    <a:pt x="61" y="11"/>
                  </a:lnTo>
                  <a:lnTo>
                    <a:pt x="83" y="3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321"/>
            <p:cNvSpPr>
              <a:spLocks/>
            </p:cNvSpPr>
            <p:nvPr/>
          </p:nvSpPr>
          <p:spPr bwMode="auto">
            <a:xfrm>
              <a:off x="1819276" y="5988050"/>
              <a:ext cx="188913" cy="76200"/>
            </a:xfrm>
            <a:custGeom>
              <a:avLst/>
              <a:gdLst>
                <a:gd name="T0" fmla="*/ 107 w 1195"/>
                <a:gd name="T1" fmla="*/ 0 h 475"/>
                <a:gd name="T2" fmla="*/ 131 w 1195"/>
                <a:gd name="T3" fmla="*/ 3 h 475"/>
                <a:gd name="T4" fmla="*/ 154 w 1195"/>
                <a:gd name="T5" fmla="*/ 11 h 475"/>
                <a:gd name="T6" fmla="*/ 174 w 1195"/>
                <a:gd name="T7" fmla="*/ 24 h 475"/>
                <a:gd name="T8" fmla="*/ 190 w 1195"/>
                <a:gd name="T9" fmla="*/ 40 h 475"/>
                <a:gd name="T10" fmla="*/ 203 w 1195"/>
                <a:gd name="T11" fmla="*/ 60 h 475"/>
                <a:gd name="T12" fmla="*/ 210 w 1195"/>
                <a:gd name="T13" fmla="*/ 83 h 475"/>
                <a:gd name="T14" fmla="*/ 214 w 1195"/>
                <a:gd name="T15" fmla="*/ 107 h 475"/>
                <a:gd name="T16" fmla="*/ 214 w 1195"/>
                <a:gd name="T17" fmla="*/ 261 h 475"/>
                <a:gd name="T18" fmla="*/ 982 w 1195"/>
                <a:gd name="T19" fmla="*/ 261 h 475"/>
                <a:gd name="T20" fmla="*/ 982 w 1195"/>
                <a:gd name="T21" fmla="*/ 107 h 475"/>
                <a:gd name="T22" fmla="*/ 985 w 1195"/>
                <a:gd name="T23" fmla="*/ 83 h 475"/>
                <a:gd name="T24" fmla="*/ 993 w 1195"/>
                <a:gd name="T25" fmla="*/ 60 h 475"/>
                <a:gd name="T26" fmla="*/ 1006 w 1195"/>
                <a:gd name="T27" fmla="*/ 40 h 475"/>
                <a:gd name="T28" fmla="*/ 1022 w 1195"/>
                <a:gd name="T29" fmla="*/ 24 h 475"/>
                <a:gd name="T30" fmla="*/ 1043 w 1195"/>
                <a:gd name="T31" fmla="*/ 11 h 475"/>
                <a:gd name="T32" fmla="*/ 1064 w 1195"/>
                <a:gd name="T33" fmla="*/ 3 h 475"/>
                <a:gd name="T34" fmla="*/ 1089 w 1195"/>
                <a:gd name="T35" fmla="*/ 0 h 475"/>
                <a:gd name="T36" fmla="*/ 1113 w 1195"/>
                <a:gd name="T37" fmla="*/ 3 h 475"/>
                <a:gd name="T38" fmla="*/ 1136 w 1195"/>
                <a:gd name="T39" fmla="*/ 11 h 475"/>
                <a:gd name="T40" fmla="*/ 1155 w 1195"/>
                <a:gd name="T41" fmla="*/ 24 h 475"/>
                <a:gd name="T42" fmla="*/ 1171 w 1195"/>
                <a:gd name="T43" fmla="*/ 40 h 475"/>
                <a:gd name="T44" fmla="*/ 1184 w 1195"/>
                <a:gd name="T45" fmla="*/ 60 h 475"/>
                <a:gd name="T46" fmla="*/ 1192 w 1195"/>
                <a:gd name="T47" fmla="*/ 83 h 475"/>
                <a:gd name="T48" fmla="*/ 1195 w 1195"/>
                <a:gd name="T49" fmla="*/ 107 h 475"/>
                <a:gd name="T50" fmla="*/ 1195 w 1195"/>
                <a:gd name="T51" fmla="*/ 368 h 475"/>
                <a:gd name="T52" fmla="*/ 1192 w 1195"/>
                <a:gd name="T53" fmla="*/ 393 h 475"/>
                <a:gd name="T54" fmla="*/ 1184 w 1195"/>
                <a:gd name="T55" fmla="*/ 414 h 475"/>
                <a:gd name="T56" fmla="*/ 1171 w 1195"/>
                <a:gd name="T57" fmla="*/ 435 h 475"/>
                <a:gd name="T58" fmla="*/ 1155 w 1195"/>
                <a:gd name="T59" fmla="*/ 451 h 475"/>
                <a:gd name="T60" fmla="*/ 1136 w 1195"/>
                <a:gd name="T61" fmla="*/ 464 h 475"/>
                <a:gd name="T62" fmla="*/ 1113 w 1195"/>
                <a:gd name="T63" fmla="*/ 472 h 475"/>
                <a:gd name="T64" fmla="*/ 1089 w 1195"/>
                <a:gd name="T65" fmla="*/ 475 h 475"/>
                <a:gd name="T66" fmla="*/ 107 w 1195"/>
                <a:gd name="T67" fmla="*/ 475 h 475"/>
                <a:gd name="T68" fmla="*/ 83 w 1195"/>
                <a:gd name="T69" fmla="*/ 472 h 475"/>
                <a:gd name="T70" fmla="*/ 61 w 1195"/>
                <a:gd name="T71" fmla="*/ 464 h 475"/>
                <a:gd name="T72" fmla="*/ 40 w 1195"/>
                <a:gd name="T73" fmla="*/ 451 h 475"/>
                <a:gd name="T74" fmla="*/ 24 w 1195"/>
                <a:gd name="T75" fmla="*/ 435 h 475"/>
                <a:gd name="T76" fmla="*/ 11 w 1195"/>
                <a:gd name="T77" fmla="*/ 414 h 475"/>
                <a:gd name="T78" fmla="*/ 3 w 1195"/>
                <a:gd name="T79" fmla="*/ 393 h 475"/>
                <a:gd name="T80" fmla="*/ 0 w 1195"/>
                <a:gd name="T81" fmla="*/ 368 h 475"/>
                <a:gd name="T82" fmla="*/ 0 w 1195"/>
                <a:gd name="T83" fmla="*/ 107 h 475"/>
                <a:gd name="T84" fmla="*/ 3 w 1195"/>
                <a:gd name="T85" fmla="*/ 83 h 475"/>
                <a:gd name="T86" fmla="*/ 11 w 1195"/>
                <a:gd name="T87" fmla="*/ 60 h 475"/>
                <a:gd name="T88" fmla="*/ 24 w 1195"/>
                <a:gd name="T89" fmla="*/ 40 h 475"/>
                <a:gd name="T90" fmla="*/ 40 w 1195"/>
                <a:gd name="T91" fmla="*/ 24 h 475"/>
                <a:gd name="T92" fmla="*/ 61 w 1195"/>
                <a:gd name="T93" fmla="*/ 11 h 475"/>
                <a:gd name="T94" fmla="*/ 83 w 1195"/>
                <a:gd name="T95" fmla="*/ 3 h 475"/>
                <a:gd name="T96" fmla="*/ 107 w 1195"/>
                <a:gd name="T9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95" h="475">
                  <a:moveTo>
                    <a:pt x="107" y="0"/>
                  </a:moveTo>
                  <a:lnTo>
                    <a:pt x="131" y="3"/>
                  </a:lnTo>
                  <a:lnTo>
                    <a:pt x="154" y="11"/>
                  </a:lnTo>
                  <a:lnTo>
                    <a:pt x="174" y="24"/>
                  </a:lnTo>
                  <a:lnTo>
                    <a:pt x="190" y="40"/>
                  </a:lnTo>
                  <a:lnTo>
                    <a:pt x="203" y="60"/>
                  </a:lnTo>
                  <a:lnTo>
                    <a:pt x="210" y="83"/>
                  </a:lnTo>
                  <a:lnTo>
                    <a:pt x="214" y="107"/>
                  </a:lnTo>
                  <a:lnTo>
                    <a:pt x="214" y="261"/>
                  </a:lnTo>
                  <a:lnTo>
                    <a:pt x="982" y="261"/>
                  </a:lnTo>
                  <a:lnTo>
                    <a:pt x="982" y="107"/>
                  </a:lnTo>
                  <a:lnTo>
                    <a:pt x="985" y="83"/>
                  </a:lnTo>
                  <a:lnTo>
                    <a:pt x="993" y="60"/>
                  </a:lnTo>
                  <a:lnTo>
                    <a:pt x="1006" y="40"/>
                  </a:lnTo>
                  <a:lnTo>
                    <a:pt x="1022" y="24"/>
                  </a:lnTo>
                  <a:lnTo>
                    <a:pt x="1043" y="11"/>
                  </a:lnTo>
                  <a:lnTo>
                    <a:pt x="1064" y="3"/>
                  </a:lnTo>
                  <a:lnTo>
                    <a:pt x="1089" y="0"/>
                  </a:lnTo>
                  <a:lnTo>
                    <a:pt x="1113" y="3"/>
                  </a:lnTo>
                  <a:lnTo>
                    <a:pt x="1136" y="11"/>
                  </a:lnTo>
                  <a:lnTo>
                    <a:pt x="1155" y="24"/>
                  </a:lnTo>
                  <a:lnTo>
                    <a:pt x="1171" y="40"/>
                  </a:lnTo>
                  <a:lnTo>
                    <a:pt x="1184" y="60"/>
                  </a:lnTo>
                  <a:lnTo>
                    <a:pt x="1192" y="83"/>
                  </a:lnTo>
                  <a:lnTo>
                    <a:pt x="1195" y="107"/>
                  </a:lnTo>
                  <a:lnTo>
                    <a:pt x="1195" y="368"/>
                  </a:lnTo>
                  <a:lnTo>
                    <a:pt x="1192" y="393"/>
                  </a:lnTo>
                  <a:lnTo>
                    <a:pt x="1184" y="414"/>
                  </a:lnTo>
                  <a:lnTo>
                    <a:pt x="1171" y="435"/>
                  </a:lnTo>
                  <a:lnTo>
                    <a:pt x="1155" y="451"/>
                  </a:lnTo>
                  <a:lnTo>
                    <a:pt x="1136" y="464"/>
                  </a:lnTo>
                  <a:lnTo>
                    <a:pt x="1113" y="472"/>
                  </a:lnTo>
                  <a:lnTo>
                    <a:pt x="1089" y="475"/>
                  </a:lnTo>
                  <a:lnTo>
                    <a:pt x="107" y="475"/>
                  </a:lnTo>
                  <a:lnTo>
                    <a:pt x="83" y="472"/>
                  </a:lnTo>
                  <a:lnTo>
                    <a:pt x="61" y="464"/>
                  </a:lnTo>
                  <a:lnTo>
                    <a:pt x="40" y="451"/>
                  </a:lnTo>
                  <a:lnTo>
                    <a:pt x="24" y="435"/>
                  </a:lnTo>
                  <a:lnTo>
                    <a:pt x="11" y="414"/>
                  </a:lnTo>
                  <a:lnTo>
                    <a:pt x="3" y="393"/>
                  </a:lnTo>
                  <a:lnTo>
                    <a:pt x="0" y="368"/>
                  </a:lnTo>
                  <a:lnTo>
                    <a:pt x="0" y="107"/>
                  </a:lnTo>
                  <a:lnTo>
                    <a:pt x="3" y="83"/>
                  </a:lnTo>
                  <a:lnTo>
                    <a:pt x="11" y="60"/>
                  </a:lnTo>
                  <a:lnTo>
                    <a:pt x="24" y="40"/>
                  </a:lnTo>
                  <a:lnTo>
                    <a:pt x="40" y="24"/>
                  </a:lnTo>
                  <a:lnTo>
                    <a:pt x="61" y="11"/>
                  </a:lnTo>
                  <a:lnTo>
                    <a:pt x="83" y="3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322"/>
            <p:cNvSpPr>
              <a:spLocks/>
            </p:cNvSpPr>
            <p:nvPr/>
          </p:nvSpPr>
          <p:spPr bwMode="auto">
            <a:xfrm>
              <a:off x="1819276" y="6148388"/>
              <a:ext cx="188913" cy="74612"/>
            </a:xfrm>
            <a:custGeom>
              <a:avLst/>
              <a:gdLst>
                <a:gd name="T0" fmla="*/ 107 w 1195"/>
                <a:gd name="T1" fmla="*/ 0 h 475"/>
                <a:gd name="T2" fmla="*/ 131 w 1195"/>
                <a:gd name="T3" fmla="*/ 3 h 475"/>
                <a:gd name="T4" fmla="*/ 154 w 1195"/>
                <a:gd name="T5" fmla="*/ 11 h 475"/>
                <a:gd name="T6" fmla="*/ 174 w 1195"/>
                <a:gd name="T7" fmla="*/ 24 h 475"/>
                <a:gd name="T8" fmla="*/ 190 w 1195"/>
                <a:gd name="T9" fmla="*/ 40 h 475"/>
                <a:gd name="T10" fmla="*/ 203 w 1195"/>
                <a:gd name="T11" fmla="*/ 60 h 475"/>
                <a:gd name="T12" fmla="*/ 210 w 1195"/>
                <a:gd name="T13" fmla="*/ 83 h 475"/>
                <a:gd name="T14" fmla="*/ 214 w 1195"/>
                <a:gd name="T15" fmla="*/ 107 h 475"/>
                <a:gd name="T16" fmla="*/ 214 w 1195"/>
                <a:gd name="T17" fmla="*/ 261 h 475"/>
                <a:gd name="T18" fmla="*/ 982 w 1195"/>
                <a:gd name="T19" fmla="*/ 261 h 475"/>
                <a:gd name="T20" fmla="*/ 982 w 1195"/>
                <a:gd name="T21" fmla="*/ 107 h 475"/>
                <a:gd name="T22" fmla="*/ 985 w 1195"/>
                <a:gd name="T23" fmla="*/ 83 h 475"/>
                <a:gd name="T24" fmla="*/ 993 w 1195"/>
                <a:gd name="T25" fmla="*/ 60 h 475"/>
                <a:gd name="T26" fmla="*/ 1006 w 1195"/>
                <a:gd name="T27" fmla="*/ 40 h 475"/>
                <a:gd name="T28" fmla="*/ 1022 w 1195"/>
                <a:gd name="T29" fmla="*/ 24 h 475"/>
                <a:gd name="T30" fmla="*/ 1043 w 1195"/>
                <a:gd name="T31" fmla="*/ 11 h 475"/>
                <a:gd name="T32" fmla="*/ 1064 w 1195"/>
                <a:gd name="T33" fmla="*/ 3 h 475"/>
                <a:gd name="T34" fmla="*/ 1089 w 1195"/>
                <a:gd name="T35" fmla="*/ 0 h 475"/>
                <a:gd name="T36" fmla="*/ 1113 w 1195"/>
                <a:gd name="T37" fmla="*/ 3 h 475"/>
                <a:gd name="T38" fmla="*/ 1136 w 1195"/>
                <a:gd name="T39" fmla="*/ 11 h 475"/>
                <a:gd name="T40" fmla="*/ 1155 w 1195"/>
                <a:gd name="T41" fmla="*/ 24 h 475"/>
                <a:gd name="T42" fmla="*/ 1171 w 1195"/>
                <a:gd name="T43" fmla="*/ 40 h 475"/>
                <a:gd name="T44" fmla="*/ 1184 w 1195"/>
                <a:gd name="T45" fmla="*/ 60 h 475"/>
                <a:gd name="T46" fmla="*/ 1192 w 1195"/>
                <a:gd name="T47" fmla="*/ 83 h 475"/>
                <a:gd name="T48" fmla="*/ 1195 w 1195"/>
                <a:gd name="T49" fmla="*/ 107 h 475"/>
                <a:gd name="T50" fmla="*/ 1195 w 1195"/>
                <a:gd name="T51" fmla="*/ 368 h 475"/>
                <a:gd name="T52" fmla="*/ 1192 w 1195"/>
                <a:gd name="T53" fmla="*/ 393 h 475"/>
                <a:gd name="T54" fmla="*/ 1184 w 1195"/>
                <a:gd name="T55" fmla="*/ 416 h 475"/>
                <a:gd name="T56" fmla="*/ 1171 w 1195"/>
                <a:gd name="T57" fmla="*/ 435 h 475"/>
                <a:gd name="T58" fmla="*/ 1155 w 1195"/>
                <a:gd name="T59" fmla="*/ 451 h 475"/>
                <a:gd name="T60" fmla="*/ 1136 w 1195"/>
                <a:gd name="T61" fmla="*/ 465 h 475"/>
                <a:gd name="T62" fmla="*/ 1113 w 1195"/>
                <a:gd name="T63" fmla="*/ 472 h 475"/>
                <a:gd name="T64" fmla="*/ 1089 w 1195"/>
                <a:gd name="T65" fmla="*/ 475 h 475"/>
                <a:gd name="T66" fmla="*/ 107 w 1195"/>
                <a:gd name="T67" fmla="*/ 475 h 475"/>
                <a:gd name="T68" fmla="*/ 83 w 1195"/>
                <a:gd name="T69" fmla="*/ 472 h 475"/>
                <a:gd name="T70" fmla="*/ 61 w 1195"/>
                <a:gd name="T71" fmla="*/ 465 h 475"/>
                <a:gd name="T72" fmla="*/ 40 w 1195"/>
                <a:gd name="T73" fmla="*/ 451 h 475"/>
                <a:gd name="T74" fmla="*/ 24 w 1195"/>
                <a:gd name="T75" fmla="*/ 435 h 475"/>
                <a:gd name="T76" fmla="*/ 11 w 1195"/>
                <a:gd name="T77" fmla="*/ 416 h 475"/>
                <a:gd name="T78" fmla="*/ 3 w 1195"/>
                <a:gd name="T79" fmla="*/ 393 h 475"/>
                <a:gd name="T80" fmla="*/ 0 w 1195"/>
                <a:gd name="T81" fmla="*/ 368 h 475"/>
                <a:gd name="T82" fmla="*/ 0 w 1195"/>
                <a:gd name="T83" fmla="*/ 107 h 475"/>
                <a:gd name="T84" fmla="*/ 3 w 1195"/>
                <a:gd name="T85" fmla="*/ 83 h 475"/>
                <a:gd name="T86" fmla="*/ 11 w 1195"/>
                <a:gd name="T87" fmla="*/ 60 h 475"/>
                <a:gd name="T88" fmla="*/ 24 w 1195"/>
                <a:gd name="T89" fmla="*/ 40 h 475"/>
                <a:gd name="T90" fmla="*/ 40 w 1195"/>
                <a:gd name="T91" fmla="*/ 24 h 475"/>
                <a:gd name="T92" fmla="*/ 61 w 1195"/>
                <a:gd name="T93" fmla="*/ 11 h 475"/>
                <a:gd name="T94" fmla="*/ 83 w 1195"/>
                <a:gd name="T95" fmla="*/ 3 h 475"/>
                <a:gd name="T96" fmla="*/ 107 w 1195"/>
                <a:gd name="T9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95" h="475">
                  <a:moveTo>
                    <a:pt x="107" y="0"/>
                  </a:moveTo>
                  <a:lnTo>
                    <a:pt x="131" y="3"/>
                  </a:lnTo>
                  <a:lnTo>
                    <a:pt x="154" y="11"/>
                  </a:lnTo>
                  <a:lnTo>
                    <a:pt x="174" y="24"/>
                  </a:lnTo>
                  <a:lnTo>
                    <a:pt x="190" y="40"/>
                  </a:lnTo>
                  <a:lnTo>
                    <a:pt x="203" y="60"/>
                  </a:lnTo>
                  <a:lnTo>
                    <a:pt x="210" y="83"/>
                  </a:lnTo>
                  <a:lnTo>
                    <a:pt x="214" y="107"/>
                  </a:lnTo>
                  <a:lnTo>
                    <a:pt x="214" y="261"/>
                  </a:lnTo>
                  <a:lnTo>
                    <a:pt x="982" y="261"/>
                  </a:lnTo>
                  <a:lnTo>
                    <a:pt x="982" y="107"/>
                  </a:lnTo>
                  <a:lnTo>
                    <a:pt x="985" y="83"/>
                  </a:lnTo>
                  <a:lnTo>
                    <a:pt x="993" y="60"/>
                  </a:lnTo>
                  <a:lnTo>
                    <a:pt x="1006" y="40"/>
                  </a:lnTo>
                  <a:lnTo>
                    <a:pt x="1022" y="24"/>
                  </a:lnTo>
                  <a:lnTo>
                    <a:pt x="1043" y="11"/>
                  </a:lnTo>
                  <a:lnTo>
                    <a:pt x="1064" y="3"/>
                  </a:lnTo>
                  <a:lnTo>
                    <a:pt x="1089" y="0"/>
                  </a:lnTo>
                  <a:lnTo>
                    <a:pt x="1113" y="3"/>
                  </a:lnTo>
                  <a:lnTo>
                    <a:pt x="1136" y="11"/>
                  </a:lnTo>
                  <a:lnTo>
                    <a:pt x="1155" y="24"/>
                  </a:lnTo>
                  <a:lnTo>
                    <a:pt x="1171" y="40"/>
                  </a:lnTo>
                  <a:lnTo>
                    <a:pt x="1184" y="60"/>
                  </a:lnTo>
                  <a:lnTo>
                    <a:pt x="1192" y="83"/>
                  </a:lnTo>
                  <a:lnTo>
                    <a:pt x="1195" y="107"/>
                  </a:lnTo>
                  <a:lnTo>
                    <a:pt x="1195" y="368"/>
                  </a:lnTo>
                  <a:lnTo>
                    <a:pt x="1192" y="393"/>
                  </a:lnTo>
                  <a:lnTo>
                    <a:pt x="1184" y="416"/>
                  </a:lnTo>
                  <a:lnTo>
                    <a:pt x="1171" y="435"/>
                  </a:lnTo>
                  <a:lnTo>
                    <a:pt x="1155" y="451"/>
                  </a:lnTo>
                  <a:lnTo>
                    <a:pt x="1136" y="465"/>
                  </a:lnTo>
                  <a:lnTo>
                    <a:pt x="1113" y="472"/>
                  </a:lnTo>
                  <a:lnTo>
                    <a:pt x="1089" y="475"/>
                  </a:lnTo>
                  <a:lnTo>
                    <a:pt x="107" y="475"/>
                  </a:lnTo>
                  <a:lnTo>
                    <a:pt x="83" y="472"/>
                  </a:lnTo>
                  <a:lnTo>
                    <a:pt x="61" y="465"/>
                  </a:lnTo>
                  <a:lnTo>
                    <a:pt x="40" y="451"/>
                  </a:lnTo>
                  <a:lnTo>
                    <a:pt x="24" y="435"/>
                  </a:lnTo>
                  <a:lnTo>
                    <a:pt x="11" y="416"/>
                  </a:lnTo>
                  <a:lnTo>
                    <a:pt x="3" y="393"/>
                  </a:lnTo>
                  <a:lnTo>
                    <a:pt x="0" y="368"/>
                  </a:lnTo>
                  <a:lnTo>
                    <a:pt x="0" y="107"/>
                  </a:lnTo>
                  <a:lnTo>
                    <a:pt x="3" y="83"/>
                  </a:lnTo>
                  <a:lnTo>
                    <a:pt x="11" y="60"/>
                  </a:lnTo>
                  <a:lnTo>
                    <a:pt x="24" y="40"/>
                  </a:lnTo>
                  <a:lnTo>
                    <a:pt x="40" y="24"/>
                  </a:lnTo>
                  <a:lnTo>
                    <a:pt x="61" y="11"/>
                  </a:lnTo>
                  <a:lnTo>
                    <a:pt x="83" y="3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325"/>
            <p:cNvSpPr>
              <a:spLocks noEditPoints="1"/>
            </p:cNvSpPr>
            <p:nvPr/>
          </p:nvSpPr>
          <p:spPr bwMode="auto">
            <a:xfrm>
              <a:off x="1668463" y="5770563"/>
              <a:ext cx="490538" cy="569912"/>
            </a:xfrm>
            <a:custGeom>
              <a:avLst/>
              <a:gdLst>
                <a:gd name="T0" fmla="*/ 2663 w 3096"/>
                <a:gd name="T1" fmla="*/ 3376 h 3590"/>
                <a:gd name="T2" fmla="*/ 2883 w 3096"/>
                <a:gd name="T3" fmla="*/ 3221 h 3590"/>
                <a:gd name="T4" fmla="*/ 213 w 3096"/>
                <a:gd name="T5" fmla="*/ 3221 h 3590"/>
                <a:gd name="T6" fmla="*/ 432 w 3096"/>
                <a:gd name="T7" fmla="*/ 3376 h 3590"/>
                <a:gd name="T8" fmla="*/ 213 w 3096"/>
                <a:gd name="T9" fmla="*/ 3221 h 3590"/>
                <a:gd name="T10" fmla="*/ 213 w 3096"/>
                <a:gd name="T11" fmla="*/ 2005 h 3590"/>
                <a:gd name="T12" fmla="*/ 2883 w 3096"/>
                <a:gd name="T13" fmla="*/ 1216 h 3590"/>
                <a:gd name="T14" fmla="*/ 106 w 3096"/>
                <a:gd name="T15" fmla="*/ 0 h 3590"/>
                <a:gd name="T16" fmla="*/ 3014 w 3096"/>
                <a:gd name="T17" fmla="*/ 3 h 3590"/>
                <a:gd name="T18" fmla="*/ 3057 w 3096"/>
                <a:gd name="T19" fmla="*/ 24 h 3590"/>
                <a:gd name="T20" fmla="*/ 3085 w 3096"/>
                <a:gd name="T21" fmla="*/ 60 h 3590"/>
                <a:gd name="T22" fmla="*/ 3096 w 3096"/>
                <a:gd name="T23" fmla="*/ 107 h 3590"/>
                <a:gd name="T24" fmla="*/ 3093 w 3096"/>
                <a:gd name="T25" fmla="*/ 2137 h 3590"/>
                <a:gd name="T26" fmla="*/ 3073 w 3096"/>
                <a:gd name="T27" fmla="*/ 2178 h 3590"/>
                <a:gd name="T28" fmla="*/ 3036 w 3096"/>
                <a:gd name="T29" fmla="*/ 2207 h 3590"/>
                <a:gd name="T30" fmla="*/ 2989 w 3096"/>
                <a:gd name="T31" fmla="*/ 2218 h 3590"/>
                <a:gd name="T32" fmla="*/ 213 w 3096"/>
                <a:gd name="T33" fmla="*/ 3007 h 3590"/>
                <a:gd name="T34" fmla="*/ 2883 w 3096"/>
                <a:gd name="T35" fmla="*/ 2591 h 3590"/>
                <a:gd name="T36" fmla="*/ 2894 w 3096"/>
                <a:gd name="T37" fmla="*/ 2545 h 3590"/>
                <a:gd name="T38" fmla="*/ 2923 w 3096"/>
                <a:gd name="T39" fmla="*/ 2508 h 3590"/>
                <a:gd name="T40" fmla="*/ 2966 w 3096"/>
                <a:gd name="T41" fmla="*/ 2487 h 3590"/>
                <a:gd name="T42" fmla="*/ 3014 w 3096"/>
                <a:gd name="T43" fmla="*/ 2487 h 3590"/>
                <a:gd name="T44" fmla="*/ 3057 w 3096"/>
                <a:gd name="T45" fmla="*/ 2508 h 3590"/>
                <a:gd name="T46" fmla="*/ 3085 w 3096"/>
                <a:gd name="T47" fmla="*/ 2545 h 3590"/>
                <a:gd name="T48" fmla="*/ 3096 w 3096"/>
                <a:gd name="T49" fmla="*/ 2591 h 3590"/>
                <a:gd name="T50" fmla="*/ 3093 w 3096"/>
                <a:gd name="T51" fmla="*/ 3507 h 3590"/>
                <a:gd name="T52" fmla="*/ 3073 w 3096"/>
                <a:gd name="T53" fmla="*/ 3550 h 3590"/>
                <a:gd name="T54" fmla="*/ 3036 w 3096"/>
                <a:gd name="T55" fmla="*/ 3579 h 3590"/>
                <a:gd name="T56" fmla="*/ 2989 w 3096"/>
                <a:gd name="T57" fmla="*/ 3590 h 3590"/>
                <a:gd name="T58" fmla="*/ 2532 w 3096"/>
                <a:gd name="T59" fmla="*/ 3587 h 3590"/>
                <a:gd name="T60" fmla="*/ 2490 w 3096"/>
                <a:gd name="T61" fmla="*/ 3566 h 3590"/>
                <a:gd name="T62" fmla="*/ 2462 w 3096"/>
                <a:gd name="T63" fmla="*/ 3530 h 3590"/>
                <a:gd name="T64" fmla="*/ 2451 w 3096"/>
                <a:gd name="T65" fmla="*/ 3483 h 3590"/>
                <a:gd name="T66" fmla="*/ 646 w 3096"/>
                <a:gd name="T67" fmla="*/ 3221 h 3590"/>
                <a:gd name="T68" fmla="*/ 642 w 3096"/>
                <a:gd name="T69" fmla="*/ 3507 h 3590"/>
                <a:gd name="T70" fmla="*/ 622 w 3096"/>
                <a:gd name="T71" fmla="*/ 3550 h 3590"/>
                <a:gd name="T72" fmla="*/ 586 w 3096"/>
                <a:gd name="T73" fmla="*/ 3579 h 3590"/>
                <a:gd name="T74" fmla="*/ 540 w 3096"/>
                <a:gd name="T75" fmla="*/ 3590 h 3590"/>
                <a:gd name="T76" fmla="*/ 82 w 3096"/>
                <a:gd name="T77" fmla="*/ 3587 h 3590"/>
                <a:gd name="T78" fmla="*/ 40 w 3096"/>
                <a:gd name="T79" fmla="*/ 3566 h 3590"/>
                <a:gd name="T80" fmla="*/ 11 w 3096"/>
                <a:gd name="T81" fmla="*/ 3530 h 3590"/>
                <a:gd name="T82" fmla="*/ 0 w 3096"/>
                <a:gd name="T83" fmla="*/ 3483 h 3590"/>
                <a:gd name="T84" fmla="*/ 3 w 3096"/>
                <a:gd name="T85" fmla="*/ 1085 h 3590"/>
                <a:gd name="T86" fmla="*/ 24 w 3096"/>
                <a:gd name="T87" fmla="*/ 1042 h 3590"/>
                <a:gd name="T88" fmla="*/ 60 w 3096"/>
                <a:gd name="T89" fmla="*/ 1013 h 3590"/>
                <a:gd name="T90" fmla="*/ 106 w 3096"/>
                <a:gd name="T91" fmla="*/ 1002 h 3590"/>
                <a:gd name="T92" fmla="*/ 2883 w 3096"/>
                <a:gd name="T93" fmla="*/ 214 h 3590"/>
                <a:gd name="T94" fmla="*/ 213 w 3096"/>
                <a:gd name="T95" fmla="*/ 630 h 3590"/>
                <a:gd name="T96" fmla="*/ 203 w 3096"/>
                <a:gd name="T97" fmla="*/ 677 h 3590"/>
                <a:gd name="T98" fmla="*/ 173 w 3096"/>
                <a:gd name="T99" fmla="*/ 714 h 3590"/>
                <a:gd name="T100" fmla="*/ 131 w 3096"/>
                <a:gd name="T101" fmla="*/ 734 h 3590"/>
                <a:gd name="T102" fmla="*/ 82 w 3096"/>
                <a:gd name="T103" fmla="*/ 734 h 3590"/>
                <a:gd name="T104" fmla="*/ 40 w 3096"/>
                <a:gd name="T105" fmla="*/ 714 h 3590"/>
                <a:gd name="T106" fmla="*/ 11 w 3096"/>
                <a:gd name="T107" fmla="*/ 677 h 3590"/>
                <a:gd name="T108" fmla="*/ 0 w 3096"/>
                <a:gd name="T109" fmla="*/ 630 h 3590"/>
                <a:gd name="T110" fmla="*/ 3 w 3096"/>
                <a:gd name="T111" fmla="*/ 83 h 3590"/>
                <a:gd name="T112" fmla="*/ 24 w 3096"/>
                <a:gd name="T113" fmla="*/ 40 h 3590"/>
                <a:gd name="T114" fmla="*/ 60 w 3096"/>
                <a:gd name="T115" fmla="*/ 11 h 3590"/>
                <a:gd name="T116" fmla="*/ 106 w 3096"/>
                <a:gd name="T117" fmla="*/ 0 h 3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96" h="3590">
                  <a:moveTo>
                    <a:pt x="2663" y="3221"/>
                  </a:moveTo>
                  <a:lnTo>
                    <a:pt x="2663" y="3376"/>
                  </a:lnTo>
                  <a:lnTo>
                    <a:pt x="2883" y="3376"/>
                  </a:lnTo>
                  <a:lnTo>
                    <a:pt x="2883" y="3221"/>
                  </a:lnTo>
                  <a:lnTo>
                    <a:pt x="2663" y="3221"/>
                  </a:lnTo>
                  <a:close/>
                  <a:moveTo>
                    <a:pt x="213" y="3221"/>
                  </a:moveTo>
                  <a:lnTo>
                    <a:pt x="213" y="3376"/>
                  </a:lnTo>
                  <a:lnTo>
                    <a:pt x="432" y="3376"/>
                  </a:lnTo>
                  <a:lnTo>
                    <a:pt x="432" y="3221"/>
                  </a:lnTo>
                  <a:lnTo>
                    <a:pt x="213" y="3221"/>
                  </a:lnTo>
                  <a:close/>
                  <a:moveTo>
                    <a:pt x="213" y="1216"/>
                  </a:moveTo>
                  <a:lnTo>
                    <a:pt x="213" y="2005"/>
                  </a:lnTo>
                  <a:lnTo>
                    <a:pt x="2883" y="2005"/>
                  </a:lnTo>
                  <a:lnTo>
                    <a:pt x="2883" y="1216"/>
                  </a:lnTo>
                  <a:lnTo>
                    <a:pt x="213" y="1216"/>
                  </a:lnTo>
                  <a:close/>
                  <a:moveTo>
                    <a:pt x="106" y="0"/>
                  </a:moveTo>
                  <a:lnTo>
                    <a:pt x="2989" y="0"/>
                  </a:lnTo>
                  <a:lnTo>
                    <a:pt x="3014" y="3"/>
                  </a:lnTo>
                  <a:lnTo>
                    <a:pt x="3036" y="11"/>
                  </a:lnTo>
                  <a:lnTo>
                    <a:pt x="3057" y="24"/>
                  </a:lnTo>
                  <a:lnTo>
                    <a:pt x="3073" y="40"/>
                  </a:lnTo>
                  <a:lnTo>
                    <a:pt x="3085" y="60"/>
                  </a:lnTo>
                  <a:lnTo>
                    <a:pt x="3093" y="83"/>
                  </a:lnTo>
                  <a:lnTo>
                    <a:pt x="3096" y="107"/>
                  </a:lnTo>
                  <a:lnTo>
                    <a:pt x="3096" y="2112"/>
                  </a:lnTo>
                  <a:lnTo>
                    <a:pt x="3093" y="2137"/>
                  </a:lnTo>
                  <a:lnTo>
                    <a:pt x="3085" y="2158"/>
                  </a:lnTo>
                  <a:lnTo>
                    <a:pt x="3073" y="2178"/>
                  </a:lnTo>
                  <a:lnTo>
                    <a:pt x="3057" y="2195"/>
                  </a:lnTo>
                  <a:lnTo>
                    <a:pt x="3036" y="2207"/>
                  </a:lnTo>
                  <a:lnTo>
                    <a:pt x="3014" y="2216"/>
                  </a:lnTo>
                  <a:lnTo>
                    <a:pt x="2989" y="2218"/>
                  </a:lnTo>
                  <a:lnTo>
                    <a:pt x="213" y="2218"/>
                  </a:lnTo>
                  <a:lnTo>
                    <a:pt x="213" y="3007"/>
                  </a:lnTo>
                  <a:lnTo>
                    <a:pt x="2883" y="3007"/>
                  </a:lnTo>
                  <a:lnTo>
                    <a:pt x="2883" y="2591"/>
                  </a:lnTo>
                  <a:lnTo>
                    <a:pt x="2885" y="2566"/>
                  </a:lnTo>
                  <a:lnTo>
                    <a:pt x="2894" y="2545"/>
                  </a:lnTo>
                  <a:lnTo>
                    <a:pt x="2906" y="2524"/>
                  </a:lnTo>
                  <a:lnTo>
                    <a:pt x="2923" y="2508"/>
                  </a:lnTo>
                  <a:lnTo>
                    <a:pt x="2943" y="2495"/>
                  </a:lnTo>
                  <a:lnTo>
                    <a:pt x="2966" y="2487"/>
                  </a:lnTo>
                  <a:lnTo>
                    <a:pt x="2989" y="2484"/>
                  </a:lnTo>
                  <a:lnTo>
                    <a:pt x="3014" y="2487"/>
                  </a:lnTo>
                  <a:lnTo>
                    <a:pt x="3036" y="2495"/>
                  </a:lnTo>
                  <a:lnTo>
                    <a:pt x="3057" y="2508"/>
                  </a:lnTo>
                  <a:lnTo>
                    <a:pt x="3073" y="2524"/>
                  </a:lnTo>
                  <a:lnTo>
                    <a:pt x="3085" y="2545"/>
                  </a:lnTo>
                  <a:lnTo>
                    <a:pt x="3093" y="2566"/>
                  </a:lnTo>
                  <a:lnTo>
                    <a:pt x="3096" y="2591"/>
                  </a:lnTo>
                  <a:lnTo>
                    <a:pt x="3096" y="3483"/>
                  </a:lnTo>
                  <a:lnTo>
                    <a:pt x="3093" y="3507"/>
                  </a:lnTo>
                  <a:lnTo>
                    <a:pt x="3085" y="3530"/>
                  </a:lnTo>
                  <a:lnTo>
                    <a:pt x="3073" y="3550"/>
                  </a:lnTo>
                  <a:lnTo>
                    <a:pt x="3057" y="3566"/>
                  </a:lnTo>
                  <a:lnTo>
                    <a:pt x="3036" y="3579"/>
                  </a:lnTo>
                  <a:lnTo>
                    <a:pt x="3014" y="3587"/>
                  </a:lnTo>
                  <a:lnTo>
                    <a:pt x="2989" y="3590"/>
                  </a:lnTo>
                  <a:lnTo>
                    <a:pt x="2557" y="3590"/>
                  </a:lnTo>
                  <a:lnTo>
                    <a:pt x="2532" y="3587"/>
                  </a:lnTo>
                  <a:lnTo>
                    <a:pt x="2510" y="3579"/>
                  </a:lnTo>
                  <a:lnTo>
                    <a:pt x="2490" y="3566"/>
                  </a:lnTo>
                  <a:lnTo>
                    <a:pt x="2474" y="3550"/>
                  </a:lnTo>
                  <a:lnTo>
                    <a:pt x="2462" y="3530"/>
                  </a:lnTo>
                  <a:lnTo>
                    <a:pt x="2453" y="3507"/>
                  </a:lnTo>
                  <a:lnTo>
                    <a:pt x="2451" y="3483"/>
                  </a:lnTo>
                  <a:lnTo>
                    <a:pt x="2451" y="3221"/>
                  </a:lnTo>
                  <a:lnTo>
                    <a:pt x="646" y="3221"/>
                  </a:lnTo>
                  <a:lnTo>
                    <a:pt x="646" y="3483"/>
                  </a:lnTo>
                  <a:lnTo>
                    <a:pt x="642" y="3507"/>
                  </a:lnTo>
                  <a:lnTo>
                    <a:pt x="635" y="3530"/>
                  </a:lnTo>
                  <a:lnTo>
                    <a:pt x="622" y="3550"/>
                  </a:lnTo>
                  <a:lnTo>
                    <a:pt x="606" y="3566"/>
                  </a:lnTo>
                  <a:lnTo>
                    <a:pt x="586" y="3579"/>
                  </a:lnTo>
                  <a:lnTo>
                    <a:pt x="563" y="3587"/>
                  </a:lnTo>
                  <a:lnTo>
                    <a:pt x="540" y="3590"/>
                  </a:lnTo>
                  <a:lnTo>
                    <a:pt x="106" y="3590"/>
                  </a:lnTo>
                  <a:lnTo>
                    <a:pt x="82" y="3587"/>
                  </a:lnTo>
                  <a:lnTo>
                    <a:pt x="60" y="3579"/>
                  </a:lnTo>
                  <a:lnTo>
                    <a:pt x="40" y="3566"/>
                  </a:lnTo>
                  <a:lnTo>
                    <a:pt x="24" y="3550"/>
                  </a:lnTo>
                  <a:lnTo>
                    <a:pt x="11" y="3530"/>
                  </a:lnTo>
                  <a:lnTo>
                    <a:pt x="3" y="3507"/>
                  </a:lnTo>
                  <a:lnTo>
                    <a:pt x="0" y="3483"/>
                  </a:lnTo>
                  <a:lnTo>
                    <a:pt x="0" y="1110"/>
                  </a:lnTo>
                  <a:lnTo>
                    <a:pt x="3" y="1085"/>
                  </a:lnTo>
                  <a:lnTo>
                    <a:pt x="11" y="1062"/>
                  </a:lnTo>
                  <a:lnTo>
                    <a:pt x="24" y="1042"/>
                  </a:lnTo>
                  <a:lnTo>
                    <a:pt x="40" y="1026"/>
                  </a:lnTo>
                  <a:lnTo>
                    <a:pt x="60" y="1013"/>
                  </a:lnTo>
                  <a:lnTo>
                    <a:pt x="82" y="1005"/>
                  </a:lnTo>
                  <a:lnTo>
                    <a:pt x="106" y="1002"/>
                  </a:lnTo>
                  <a:lnTo>
                    <a:pt x="2883" y="1002"/>
                  </a:lnTo>
                  <a:lnTo>
                    <a:pt x="2883" y="214"/>
                  </a:lnTo>
                  <a:lnTo>
                    <a:pt x="213" y="214"/>
                  </a:lnTo>
                  <a:lnTo>
                    <a:pt x="213" y="630"/>
                  </a:lnTo>
                  <a:lnTo>
                    <a:pt x="210" y="654"/>
                  </a:lnTo>
                  <a:lnTo>
                    <a:pt x="203" y="677"/>
                  </a:lnTo>
                  <a:lnTo>
                    <a:pt x="190" y="696"/>
                  </a:lnTo>
                  <a:lnTo>
                    <a:pt x="173" y="714"/>
                  </a:lnTo>
                  <a:lnTo>
                    <a:pt x="154" y="726"/>
                  </a:lnTo>
                  <a:lnTo>
                    <a:pt x="131" y="734"/>
                  </a:lnTo>
                  <a:lnTo>
                    <a:pt x="106" y="736"/>
                  </a:lnTo>
                  <a:lnTo>
                    <a:pt x="82" y="734"/>
                  </a:lnTo>
                  <a:lnTo>
                    <a:pt x="60" y="726"/>
                  </a:lnTo>
                  <a:lnTo>
                    <a:pt x="40" y="714"/>
                  </a:lnTo>
                  <a:lnTo>
                    <a:pt x="24" y="696"/>
                  </a:lnTo>
                  <a:lnTo>
                    <a:pt x="11" y="677"/>
                  </a:lnTo>
                  <a:lnTo>
                    <a:pt x="3" y="654"/>
                  </a:lnTo>
                  <a:lnTo>
                    <a:pt x="0" y="630"/>
                  </a:lnTo>
                  <a:lnTo>
                    <a:pt x="0" y="107"/>
                  </a:lnTo>
                  <a:lnTo>
                    <a:pt x="3" y="83"/>
                  </a:lnTo>
                  <a:lnTo>
                    <a:pt x="11" y="60"/>
                  </a:lnTo>
                  <a:lnTo>
                    <a:pt x="24" y="40"/>
                  </a:lnTo>
                  <a:lnTo>
                    <a:pt x="40" y="24"/>
                  </a:lnTo>
                  <a:lnTo>
                    <a:pt x="60" y="11"/>
                  </a:lnTo>
                  <a:lnTo>
                    <a:pt x="82" y="3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83" name="Group 966"/>
          <p:cNvGrpSpPr/>
          <p:nvPr/>
        </p:nvGrpSpPr>
        <p:grpSpPr>
          <a:xfrm>
            <a:off x="3825315" y="4800142"/>
            <a:ext cx="569912" cy="509588"/>
            <a:chOff x="769938" y="5800725"/>
            <a:chExt cx="569912" cy="509588"/>
          </a:xfrm>
          <a:solidFill>
            <a:srgbClr val="000000"/>
          </a:solidFill>
        </p:grpSpPr>
        <p:sp>
          <p:nvSpPr>
            <p:cNvPr id="1084" name="Freeform 330"/>
            <p:cNvSpPr>
              <a:spLocks noEditPoints="1"/>
            </p:cNvSpPr>
            <p:nvPr/>
          </p:nvSpPr>
          <p:spPr bwMode="auto">
            <a:xfrm>
              <a:off x="844550" y="5981700"/>
              <a:ext cx="107950" cy="184150"/>
            </a:xfrm>
            <a:custGeom>
              <a:avLst/>
              <a:gdLst>
                <a:gd name="T0" fmla="*/ 441 w 680"/>
                <a:gd name="T1" fmla="*/ 896 h 1152"/>
                <a:gd name="T2" fmla="*/ 499 w 680"/>
                <a:gd name="T3" fmla="*/ 867 h 1152"/>
                <a:gd name="T4" fmla="*/ 526 w 680"/>
                <a:gd name="T5" fmla="*/ 831 h 1152"/>
                <a:gd name="T6" fmla="*/ 533 w 680"/>
                <a:gd name="T7" fmla="*/ 796 h 1152"/>
                <a:gd name="T8" fmla="*/ 534 w 680"/>
                <a:gd name="T9" fmla="*/ 771 h 1152"/>
                <a:gd name="T10" fmla="*/ 530 w 680"/>
                <a:gd name="T11" fmla="*/ 739 h 1152"/>
                <a:gd name="T12" fmla="*/ 511 w 680"/>
                <a:gd name="T13" fmla="*/ 702 h 1152"/>
                <a:gd name="T14" fmla="*/ 464 w 680"/>
                <a:gd name="T15" fmla="*/ 669 h 1152"/>
                <a:gd name="T16" fmla="*/ 267 w 680"/>
                <a:gd name="T17" fmla="*/ 251 h 1152"/>
                <a:gd name="T18" fmla="*/ 197 w 680"/>
                <a:gd name="T19" fmla="*/ 274 h 1152"/>
                <a:gd name="T20" fmla="*/ 160 w 680"/>
                <a:gd name="T21" fmla="*/ 310 h 1152"/>
                <a:gd name="T22" fmla="*/ 147 w 680"/>
                <a:gd name="T23" fmla="*/ 346 h 1152"/>
                <a:gd name="T24" fmla="*/ 145 w 680"/>
                <a:gd name="T25" fmla="*/ 374 h 1152"/>
                <a:gd name="T26" fmla="*/ 147 w 680"/>
                <a:gd name="T27" fmla="*/ 402 h 1152"/>
                <a:gd name="T28" fmla="*/ 160 w 680"/>
                <a:gd name="T29" fmla="*/ 438 h 1152"/>
                <a:gd name="T30" fmla="*/ 197 w 680"/>
                <a:gd name="T31" fmla="*/ 474 h 1152"/>
                <a:gd name="T32" fmla="*/ 267 w 680"/>
                <a:gd name="T33" fmla="*/ 498 h 1152"/>
                <a:gd name="T34" fmla="*/ 396 w 680"/>
                <a:gd name="T35" fmla="*/ 0 h 1152"/>
                <a:gd name="T36" fmla="*/ 408 w 680"/>
                <a:gd name="T37" fmla="*/ 5 h 1152"/>
                <a:gd name="T38" fmla="*/ 413 w 680"/>
                <a:gd name="T39" fmla="*/ 17 h 1152"/>
                <a:gd name="T40" fmla="*/ 502 w 680"/>
                <a:gd name="T41" fmla="*/ 125 h 1152"/>
                <a:gd name="T42" fmla="*/ 604 w 680"/>
                <a:gd name="T43" fmla="*/ 184 h 1152"/>
                <a:gd name="T44" fmla="*/ 665 w 680"/>
                <a:gd name="T45" fmla="*/ 278 h 1152"/>
                <a:gd name="T46" fmla="*/ 678 w 680"/>
                <a:gd name="T47" fmla="*/ 366 h 1152"/>
                <a:gd name="T48" fmla="*/ 551 w 680"/>
                <a:gd name="T49" fmla="*/ 374 h 1152"/>
                <a:gd name="T50" fmla="*/ 538 w 680"/>
                <a:gd name="T51" fmla="*/ 368 h 1152"/>
                <a:gd name="T52" fmla="*/ 532 w 680"/>
                <a:gd name="T53" fmla="*/ 348 h 1152"/>
                <a:gd name="T54" fmla="*/ 520 w 680"/>
                <a:gd name="T55" fmla="*/ 311 h 1152"/>
                <a:gd name="T56" fmla="*/ 484 w 680"/>
                <a:gd name="T57" fmla="*/ 276 h 1152"/>
                <a:gd name="T58" fmla="*/ 413 w 680"/>
                <a:gd name="T59" fmla="*/ 251 h 1152"/>
                <a:gd name="T60" fmla="*/ 497 w 680"/>
                <a:gd name="T61" fmla="*/ 527 h 1152"/>
                <a:gd name="T62" fmla="*/ 596 w 680"/>
                <a:gd name="T63" fmla="*/ 583 h 1152"/>
                <a:gd name="T64" fmla="*/ 658 w 680"/>
                <a:gd name="T65" fmla="*/ 667 h 1152"/>
                <a:gd name="T66" fmla="*/ 680 w 680"/>
                <a:gd name="T67" fmla="*/ 779 h 1152"/>
                <a:gd name="T68" fmla="*/ 658 w 680"/>
                <a:gd name="T69" fmla="*/ 891 h 1152"/>
                <a:gd name="T70" fmla="*/ 596 w 680"/>
                <a:gd name="T71" fmla="*/ 975 h 1152"/>
                <a:gd name="T72" fmla="*/ 497 w 680"/>
                <a:gd name="T73" fmla="*/ 1031 h 1152"/>
                <a:gd name="T74" fmla="*/ 413 w 680"/>
                <a:gd name="T75" fmla="*/ 1136 h 1152"/>
                <a:gd name="T76" fmla="*/ 408 w 680"/>
                <a:gd name="T77" fmla="*/ 1148 h 1152"/>
                <a:gd name="T78" fmla="*/ 396 w 680"/>
                <a:gd name="T79" fmla="*/ 1152 h 1152"/>
                <a:gd name="T80" fmla="*/ 276 w 680"/>
                <a:gd name="T81" fmla="*/ 1150 h 1152"/>
                <a:gd name="T82" fmla="*/ 268 w 680"/>
                <a:gd name="T83" fmla="*/ 1140 h 1152"/>
                <a:gd name="T84" fmla="*/ 220 w 680"/>
                <a:gd name="T85" fmla="*/ 1041 h 1152"/>
                <a:gd name="T86" fmla="*/ 105 w 680"/>
                <a:gd name="T87" fmla="*/ 992 h 1152"/>
                <a:gd name="T88" fmla="*/ 31 w 680"/>
                <a:gd name="T89" fmla="*/ 909 h 1152"/>
                <a:gd name="T90" fmla="*/ 0 w 680"/>
                <a:gd name="T91" fmla="*/ 796 h 1152"/>
                <a:gd name="T92" fmla="*/ 17 w 680"/>
                <a:gd name="T93" fmla="*/ 779 h 1152"/>
                <a:gd name="T94" fmla="*/ 138 w 680"/>
                <a:gd name="T95" fmla="*/ 781 h 1152"/>
                <a:gd name="T96" fmla="*/ 146 w 680"/>
                <a:gd name="T97" fmla="*/ 794 h 1152"/>
                <a:gd name="T98" fmla="*/ 154 w 680"/>
                <a:gd name="T99" fmla="*/ 829 h 1152"/>
                <a:gd name="T100" fmla="*/ 181 w 680"/>
                <a:gd name="T101" fmla="*/ 866 h 1152"/>
                <a:gd name="T102" fmla="*/ 239 w 680"/>
                <a:gd name="T103" fmla="*/ 896 h 1152"/>
                <a:gd name="T104" fmla="*/ 223 w 680"/>
                <a:gd name="T105" fmla="*/ 637 h 1152"/>
                <a:gd name="T106" fmla="*/ 112 w 680"/>
                <a:gd name="T107" fmla="*/ 592 h 1152"/>
                <a:gd name="T108" fmla="*/ 37 w 680"/>
                <a:gd name="T109" fmla="*/ 518 h 1152"/>
                <a:gd name="T110" fmla="*/ 2 w 680"/>
                <a:gd name="T111" fmla="*/ 414 h 1152"/>
                <a:gd name="T112" fmla="*/ 9 w 680"/>
                <a:gd name="T113" fmla="*/ 297 h 1152"/>
                <a:gd name="T114" fmla="*/ 58 w 680"/>
                <a:gd name="T115" fmla="*/ 203 h 1152"/>
                <a:gd name="T116" fmla="*/ 145 w 680"/>
                <a:gd name="T117" fmla="*/ 138 h 1152"/>
                <a:gd name="T118" fmla="*/ 267 w 680"/>
                <a:gd name="T119" fmla="*/ 104 h 1152"/>
                <a:gd name="T120" fmla="*/ 269 w 680"/>
                <a:gd name="T121" fmla="*/ 9 h 1152"/>
                <a:gd name="T122" fmla="*/ 279 w 680"/>
                <a:gd name="T123" fmla="*/ 1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80" h="1152">
                  <a:moveTo>
                    <a:pt x="413" y="654"/>
                  </a:moveTo>
                  <a:lnTo>
                    <a:pt x="413" y="903"/>
                  </a:lnTo>
                  <a:lnTo>
                    <a:pt x="441" y="896"/>
                  </a:lnTo>
                  <a:lnTo>
                    <a:pt x="464" y="889"/>
                  </a:lnTo>
                  <a:lnTo>
                    <a:pt x="483" y="878"/>
                  </a:lnTo>
                  <a:lnTo>
                    <a:pt x="499" y="867"/>
                  </a:lnTo>
                  <a:lnTo>
                    <a:pt x="511" y="855"/>
                  </a:lnTo>
                  <a:lnTo>
                    <a:pt x="519" y="843"/>
                  </a:lnTo>
                  <a:lnTo>
                    <a:pt x="526" y="831"/>
                  </a:lnTo>
                  <a:lnTo>
                    <a:pt x="530" y="818"/>
                  </a:lnTo>
                  <a:lnTo>
                    <a:pt x="532" y="807"/>
                  </a:lnTo>
                  <a:lnTo>
                    <a:pt x="533" y="796"/>
                  </a:lnTo>
                  <a:lnTo>
                    <a:pt x="534" y="787"/>
                  </a:lnTo>
                  <a:lnTo>
                    <a:pt x="534" y="779"/>
                  </a:lnTo>
                  <a:lnTo>
                    <a:pt x="534" y="771"/>
                  </a:lnTo>
                  <a:lnTo>
                    <a:pt x="533" y="762"/>
                  </a:lnTo>
                  <a:lnTo>
                    <a:pt x="532" y="751"/>
                  </a:lnTo>
                  <a:lnTo>
                    <a:pt x="530" y="739"/>
                  </a:lnTo>
                  <a:lnTo>
                    <a:pt x="526" y="727"/>
                  </a:lnTo>
                  <a:lnTo>
                    <a:pt x="519" y="714"/>
                  </a:lnTo>
                  <a:lnTo>
                    <a:pt x="511" y="702"/>
                  </a:lnTo>
                  <a:lnTo>
                    <a:pt x="499" y="690"/>
                  </a:lnTo>
                  <a:lnTo>
                    <a:pt x="483" y="679"/>
                  </a:lnTo>
                  <a:lnTo>
                    <a:pt x="464" y="669"/>
                  </a:lnTo>
                  <a:lnTo>
                    <a:pt x="441" y="661"/>
                  </a:lnTo>
                  <a:lnTo>
                    <a:pt x="413" y="654"/>
                  </a:lnTo>
                  <a:close/>
                  <a:moveTo>
                    <a:pt x="267" y="251"/>
                  </a:moveTo>
                  <a:lnTo>
                    <a:pt x="240" y="256"/>
                  </a:lnTo>
                  <a:lnTo>
                    <a:pt x="216" y="265"/>
                  </a:lnTo>
                  <a:lnTo>
                    <a:pt x="197" y="274"/>
                  </a:lnTo>
                  <a:lnTo>
                    <a:pt x="182" y="285"/>
                  </a:lnTo>
                  <a:lnTo>
                    <a:pt x="170" y="297"/>
                  </a:lnTo>
                  <a:lnTo>
                    <a:pt x="160" y="310"/>
                  </a:lnTo>
                  <a:lnTo>
                    <a:pt x="155" y="322"/>
                  </a:lnTo>
                  <a:lnTo>
                    <a:pt x="150" y="334"/>
                  </a:lnTo>
                  <a:lnTo>
                    <a:pt x="147" y="346"/>
                  </a:lnTo>
                  <a:lnTo>
                    <a:pt x="146" y="357"/>
                  </a:lnTo>
                  <a:lnTo>
                    <a:pt x="146" y="367"/>
                  </a:lnTo>
                  <a:lnTo>
                    <a:pt x="145" y="374"/>
                  </a:lnTo>
                  <a:lnTo>
                    <a:pt x="146" y="382"/>
                  </a:lnTo>
                  <a:lnTo>
                    <a:pt x="146" y="392"/>
                  </a:lnTo>
                  <a:lnTo>
                    <a:pt x="147" y="402"/>
                  </a:lnTo>
                  <a:lnTo>
                    <a:pt x="150" y="413"/>
                  </a:lnTo>
                  <a:lnTo>
                    <a:pt x="155" y="426"/>
                  </a:lnTo>
                  <a:lnTo>
                    <a:pt x="160" y="438"/>
                  </a:lnTo>
                  <a:lnTo>
                    <a:pt x="170" y="450"/>
                  </a:lnTo>
                  <a:lnTo>
                    <a:pt x="182" y="462"/>
                  </a:lnTo>
                  <a:lnTo>
                    <a:pt x="197" y="474"/>
                  </a:lnTo>
                  <a:lnTo>
                    <a:pt x="216" y="484"/>
                  </a:lnTo>
                  <a:lnTo>
                    <a:pt x="240" y="491"/>
                  </a:lnTo>
                  <a:lnTo>
                    <a:pt x="267" y="498"/>
                  </a:lnTo>
                  <a:lnTo>
                    <a:pt x="267" y="251"/>
                  </a:lnTo>
                  <a:close/>
                  <a:moveTo>
                    <a:pt x="283" y="0"/>
                  </a:moveTo>
                  <a:lnTo>
                    <a:pt x="396" y="0"/>
                  </a:lnTo>
                  <a:lnTo>
                    <a:pt x="401" y="1"/>
                  </a:lnTo>
                  <a:lnTo>
                    <a:pt x="405" y="2"/>
                  </a:lnTo>
                  <a:lnTo>
                    <a:pt x="408" y="5"/>
                  </a:lnTo>
                  <a:lnTo>
                    <a:pt x="410" y="9"/>
                  </a:lnTo>
                  <a:lnTo>
                    <a:pt x="413" y="13"/>
                  </a:lnTo>
                  <a:lnTo>
                    <a:pt x="413" y="17"/>
                  </a:lnTo>
                  <a:lnTo>
                    <a:pt x="413" y="104"/>
                  </a:lnTo>
                  <a:lnTo>
                    <a:pt x="459" y="112"/>
                  </a:lnTo>
                  <a:lnTo>
                    <a:pt x="502" y="125"/>
                  </a:lnTo>
                  <a:lnTo>
                    <a:pt x="541" y="141"/>
                  </a:lnTo>
                  <a:lnTo>
                    <a:pt x="575" y="160"/>
                  </a:lnTo>
                  <a:lnTo>
                    <a:pt x="604" y="184"/>
                  </a:lnTo>
                  <a:lnTo>
                    <a:pt x="629" y="213"/>
                  </a:lnTo>
                  <a:lnTo>
                    <a:pt x="650" y="243"/>
                  </a:lnTo>
                  <a:lnTo>
                    <a:pt x="665" y="278"/>
                  </a:lnTo>
                  <a:lnTo>
                    <a:pt x="675" y="316"/>
                  </a:lnTo>
                  <a:lnTo>
                    <a:pt x="679" y="357"/>
                  </a:lnTo>
                  <a:lnTo>
                    <a:pt x="678" y="366"/>
                  </a:lnTo>
                  <a:lnTo>
                    <a:pt x="672" y="372"/>
                  </a:lnTo>
                  <a:lnTo>
                    <a:pt x="663" y="374"/>
                  </a:lnTo>
                  <a:lnTo>
                    <a:pt x="551" y="374"/>
                  </a:lnTo>
                  <a:lnTo>
                    <a:pt x="545" y="373"/>
                  </a:lnTo>
                  <a:lnTo>
                    <a:pt x="541" y="371"/>
                  </a:lnTo>
                  <a:lnTo>
                    <a:pt x="538" y="368"/>
                  </a:lnTo>
                  <a:lnTo>
                    <a:pt x="534" y="363"/>
                  </a:lnTo>
                  <a:lnTo>
                    <a:pt x="533" y="359"/>
                  </a:lnTo>
                  <a:lnTo>
                    <a:pt x="532" y="348"/>
                  </a:lnTo>
                  <a:lnTo>
                    <a:pt x="530" y="336"/>
                  </a:lnTo>
                  <a:lnTo>
                    <a:pt x="526" y="324"/>
                  </a:lnTo>
                  <a:lnTo>
                    <a:pt x="520" y="311"/>
                  </a:lnTo>
                  <a:lnTo>
                    <a:pt x="512" y="298"/>
                  </a:lnTo>
                  <a:lnTo>
                    <a:pt x="500" y="286"/>
                  </a:lnTo>
                  <a:lnTo>
                    <a:pt x="484" y="276"/>
                  </a:lnTo>
                  <a:lnTo>
                    <a:pt x="465" y="265"/>
                  </a:lnTo>
                  <a:lnTo>
                    <a:pt x="441" y="257"/>
                  </a:lnTo>
                  <a:lnTo>
                    <a:pt x="413" y="251"/>
                  </a:lnTo>
                  <a:lnTo>
                    <a:pt x="413" y="508"/>
                  </a:lnTo>
                  <a:lnTo>
                    <a:pt x="457" y="516"/>
                  </a:lnTo>
                  <a:lnTo>
                    <a:pt x="497" y="527"/>
                  </a:lnTo>
                  <a:lnTo>
                    <a:pt x="534" y="542"/>
                  </a:lnTo>
                  <a:lnTo>
                    <a:pt x="567" y="561"/>
                  </a:lnTo>
                  <a:lnTo>
                    <a:pt x="596" y="583"/>
                  </a:lnTo>
                  <a:lnTo>
                    <a:pt x="621" y="608"/>
                  </a:lnTo>
                  <a:lnTo>
                    <a:pt x="642" y="636"/>
                  </a:lnTo>
                  <a:lnTo>
                    <a:pt x="658" y="667"/>
                  </a:lnTo>
                  <a:lnTo>
                    <a:pt x="670" y="702"/>
                  </a:lnTo>
                  <a:lnTo>
                    <a:pt x="678" y="739"/>
                  </a:lnTo>
                  <a:lnTo>
                    <a:pt x="680" y="779"/>
                  </a:lnTo>
                  <a:lnTo>
                    <a:pt x="678" y="819"/>
                  </a:lnTo>
                  <a:lnTo>
                    <a:pt x="670" y="856"/>
                  </a:lnTo>
                  <a:lnTo>
                    <a:pt x="658" y="891"/>
                  </a:lnTo>
                  <a:lnTo>
                    <a:pt x="642" y="921"/>
                  </a:lnTo>
                  <a:lnTo>
                    <a:pt x="621" y="949"/>
                  </a:lnTo>
                  <a:lnTo>
                    <a:pt x="596" y="975"/>
                  </a:lnTo>
                  <a:lnTo>
                    <a:pt x="567" y="997"/>
                  </a:lnTo>
                  <a:lnTo>
                    <a:pt x="534" y="1016"/>
                  </a:lnTo>
                  <a:lnTo>
                    <a:pt x="497" y="1031"/>
                  </a:lnTo>
                  <a:lnTo>
                    <a:pt x="457" y="1042"/>
                  </a:lnTo>
                  <a:lnTo>
                    <a:pt x="413" y="1049"/>
                  </a:lnTo>
                  <a:lnTo>
                    <a:pt x="413" y="1136"/>
                  </a:lnTo>
                  <a:lnTo>
                    <a:pt x="413" y="1140"/>
                  </a:lnTo>
                  <a:lnTo>
                    <a:pt x="410" y="1145"/>
                  </a:lnTo>
                  <a:lnTo>
                    <a:pt x="408" y="1148"/>
                  </a:lnTo>
                  <a:lnTo>
                    <a:pt x="405" y="1150"/>
                  </a:lnTo>
                  <a:lnTo>
                    <a:pt x="401" y="1152"/>
                  </a:lnTo>
                  <a:lnTo>
                    <a:pt x="396" y="1152"/>
                  </a:lnTo>
                  <a:lnTo>
                    <a:pt x="283" y="1152"/>
                  </a:lnTo>
                  <a:lnTo>
                    <a:pt x="279" y="1152"/>
                  </a:lnTo>
                  <a:lnTo>
                    <a:pt x="276" y="1150"/>
                  </a:lnTo>
                  <a:lnTo>
                    <a:pt x="272" y="1148"/>
                  </a:lnTo>
                  <a:lnTo>
                    <a:pt x="269" y="1145"/>
                  </a:lnTo>
                  <a:lnTo>
                    <a:pt x="268" y="1140"/>
                  </a:lnTo>
                  <a:lnTo>
                    <a:pt x="267" y="1136"/>
                  </a:lnTo>
                  <a:lnTo>
                    <a:pt x="267" y="1049"/>
                  </a:lnTo>
                  <a:lnTo>
                    <a:pt x="220" y="1041"/>
                  </a:lnTo>
                  <a:lnTo>
                    <a:pt x="178" y="1029"/>
                  </a:lnTo>
                  <a:lnTo>
                    <a:pt x="140" y="1012"/>
                  </a:lnTo>
                  <a:lnTo>
                    <a:pt x="105" y="992"/>
                  </a:lnTo>
                  <a:lnTo>
                    <a:pt x="75" y="968"/>
                  </a:lnTo>
                  <a:lnTo>
                    <a:pt x="50" y="941"/>
                  </a:lnTo>
                  <a:lnTo>
                    <a:pt x="31" y="909"/>
                  </a:lnTo>
                  <a:lnTo>
                    <a:pt x="16" y="875"/>
                  </a:lnTo>
                  <a:lnTo>
                    <a:pt x="5" y="838"/>
                  </a:lnTo>
                  <a:lnTo>
                    <a:pt x="0" y="796"/>
                  </a:lnTo>
                  <a:lnTo>
                    <a:pt x="2" y="788"/>
                  </a:lnTo>
                  <a:lnTo>
                    <a:pt x="8" y="781"/>
                  </a:lnTo>
                  <a:lnTo>
                    <a:pt x="17" y="779"/>
                  </a:lnTo>
                  <a:lnTo>
                    <a:pt x="130" y="779"/>
                  </a:lnTo>
                  <a:lnTo>
                    <a:pt x="134" y="779"/>
                  </a:lnTo>
                  <a:lnTo>
                    <a:pt x="138" y="781"/>
                  </a:lnTo>
                  <a:lnTo>
                    <a:pt x="143" y="784"/>
                  </a:lnTo>
                  <a:lnTo>
                    <a:pt x="145" y="789"/>
                  </a:lnTo>
                  <a:lnTo>
                    <a:pt x="146" y="794"/>
                  </a:lnTo>
                  <a:lnTo>
                    <a:pt x="147" y="805"/>
                  </a:lnTo>
                  <a:lnTo>
                    <a:pt x="149" y="817"/>
                  </a:lnTo>
                  <a:lnTo>
                    <a:pt x="154" y="829"/>
                  </a:lnTo>
                  <a:lnTo>
                    <a:pt x="160" y="842"/>
                  </a:lnTo>
                  <a:lnTo>
                    <a:pt x="169" y="854"/>
                  </a:lnTo>
                  <a:lnTo>
                    <a:pt x="181" y="866"/>
                  </a:lnTo>
                  <a:lnTo>
                    <a:pt x="196" y="878"/>
                  </a:lnTo>
                  <a:lnTo>
                    <a:pt x="215" y="888"/>
                  </a:lnTo>
                  <a:lnTo>
                    <a:pt x="239" y="896"/>
                  </a:lnTo>
                  <a:lnTo>
                    <a:pt x="267" y="903"/>
                  </a:lnTo>
                  <a:lnTo>
                    <a:pt x="267" y="644"/>
                  </a:lnTo>
                  <a:lnTo>
                    <a:pt x="223" y="637"/>
                  </a:lnTo>
                  <a:lnTo>
                    <a:pt x="182" y="626"/>
                  </a:lnTo>
                  <a:lnTo>
                    <a:pt x="145" y="611"/>
                  </a:lnTo>
                  <a:lnTo>
                    <a:pt x="112" y="592"/>
                  </a:lnTo>
                  <a:lnTo>
                    <a:pt x="83" y="571"/>
                  </a:lnTo>
                  <a:lnTo>
                    <a:pt x="58" y="546"/>
                  </a:lnTo>
                  <a:lnTo>
                    <a:pt x="37" y="518"/>
                  </a:lnTo>
                  <a:lnTo>
                    <a:pt x="21" y="486"/>
                  </a:lnTo>
                  <a:lnTo>
                    <a:pt x="9" y="451"/>
                  </a:lnTo>
                  <a:lnTo>
                    <a:pt x="2" y="414"/>
                  </a:lnTo>
                  <a:lnTo>
                    <a:pt x="0" y="374"/>
                  </a:lnTo>
                  <a:lnTo>
                    <a:pt x="2" y="334"/>
                  </a:lnTo>
                  <a:lnTo>
                    <a:pt x="9" y="297"/>
                  </a:lnTo>
                  <a:lnTo>
                    <a:pt x="21" y="262"/>
                  </a:lnTo>
                  <a:lnTo>
                    <a:pt x="37" y="231"/>
                  </a:lnTo>
                  <a:lnTo>
                    <a:pt x="58" y="203"/>
                  </a:lnTo>
                  <a:lnTo>
                    <a:pt x="83" y="178"/>
                  </a:lnTo>
                  <a:lnTo>
                    <a:pt x="112" y="156"/>
                  </a:lnTo>
                  <a:lnTo>
                    <a:pt x="145" y="138"/>
                  </a:lnTo>
                  <a:lnTo>
                    <a:pt x="182" y="123"/>
                  </a:lnTo>
                  <a:lnTo>
                    <a:pt x="223" y="112"/>
                  </a:lnTo>
                  <a:lnTo>
                    <a:pt x="267" y="104"/>
                  </a:lnTo>
                  <a:lnTo>
                    <a:pt x="267" y="17"/>
                  </a:lnTo>
                  <a:lnTo>
                    <a:pt x="268" y="13"/>
                  </a:lnTo>
                  <a:lnTo>
                    <a:pt x="269" y="9"/>
                  </a:lnTo>
                  <a:lnTo>
                    <a:pt x="272" y="5"/>
                  </a:lnTo>
                  <a:lnTo>
                    <a:pt x="276" y="2"/>
                  </a:lnTo>
                  <a:lnTo>
                    <a:pt x="279" y="1"/>
                  </a:lnTo>
                  <a:lnTo>
                    <a:pt x="2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332"/>
            <p:cNvSpPr>
              <a:spLocks/>
            </p:cNvSpPr>
            <p:nvPr/>
          </p:nvSpPr>
          <p:spPr bwMode="auto">
            <a:xfrm>
              <a:off x="1011238" y="5978525"/>
              <a:ext cx="169862" cy="31750"/>
            </a:xfrm>
            <a:custGeom>
              <a:avLst/>
              <a:gdLst>
                <a:gd name="T0" fmla="*/ 101 w 1064"/>
                <a:gd name="T1" fmla="*/ 0 h 202"/>
                <a:gd name="T2" fmla="*/ 963 w 1064"/>
                <a:gd name="T3" fmla="*/ 0 h 202"/>
                <a:gd name="T4" fmla="*/ 986 w 1064"/>
                <a:gd name="T5" fmla="*/ 3 h 202"/>
                <a:gd name="T6" fmla="*/ 1007 w 1064"/>
                <a:gd name="T7" fmla="*/ 11 h 202"/>
                <a:gd name="T8" fmla="*/ 1026 w 1064"/>
                <a:gd name="T9" fmla="*/ 23 h 202"/>
                <a:gd name="T10" fmla="*/ 1041 w 1064"/>
                <a:gd name="T11" fmla="*/ 38 h 202"/>
                <a:gd name="T12" fmla="*/ 1053 w 1064"/>
                <a:gd name="T13" fmla="*/ 56 h 202"/>
                <a:gd name="T14" fmla="*/ 1061 w 1064"/>
                <a:gd name="T15" fmla="*/ 78 h 202"/>
                <a:gd name="T16" fmla="*/ 1064 w 1064"/>
                <a:gd name="T17" fmla="*/ 101 h 202"/>
                <a:gd name="T18" fmla="*/ 1061 w 1064"/>
                <a:gd name="T19" fmla="*/ 125 h 202"/>
                <a:gd name="T20" fmla="*/ 1053 w 1064"/>
                <a:gd name="T21" fmla="*/ 145 h 202"/>
                <a:gd name="T22" fmla="*/ 1041 w 1064"/>
                <a:gd name="T23" fmla="*/ 164 h 202"/>
                <a:gd name="T24" fmla="*/ 1026 w 1064"/>
                <a:gd name="T25" fmla="*/ 180 h 202"/>
                <a:gd name="T26" fmla="*/ 1007 w 1064"/>
                <a:gd name="T27" fmla="*/ 192 h 202"/>
                <a:gd name="T28" fmla="*/ 986 w 1064"/>
                <a:gd name="T29" fmla="*/ 200 h 202"/>
                <a:gd name="T30" fmla="*/ 963 w 1064"/>
                <a:gd name="T31" fmla="*/ 202 h 202"/>
                <a:gd name="T32" fmla="*/ 101 w 1064"/>
                <a:gd name="T33" fmla="*/ 202 h 202"/>
                <a:gd name="T34" fmla="*/ 78 w 1064"/>
                <a:gd name="T35" fmla="*/ 200 h 202"/>
                <a:gd name="T36" fmla="*/ 57 w 1064"/>
                <a:gd name="T37" fmla="*/ 192 h 202"/>
                <a:gd name="T38" fmla="*/ 38 w 1064"/>
                <a:gd name="T39" fmla="*/ 180 h 202"/>
                <a:gd name="T40" fmla="*/ 23 w 1064"/>
                <a:gd name="T41" fmla="*/ 164 h 202"/>
                <a:gd name="T42" fmla="*/ 11 w 1064"/>
                <a:gd name="T43" fmla="*/ 145 h 202"/>
                <a:gd name="T44" fmla="*/ 3 w 1064"/>
                <a:gd name="T45" fmla="*/ 125 h 202"/>
                <a:gd name="T46" fmla="*/ 0 w 1064"/>
                <a:gd name="T47" fmla="*/ 101 h 202"/>
                <a:gd name="T48" fmla="*/ 3 w 1064"/>
                <a:gd name="T49" fmla="*/ 78 h 202"/>
                <a:gd name="T50" fmla="*/ 11 w 1064"/>
                <a:gd name="T51" fmla="*/ 56 h 202"/>
                <a:gd name="T52" fmla="*/ 23 w 1064"/>
                <a:gd name="T53" fmla="*/ 38 h 202"/>
                <a:gd name="T54" fmla="*/ 38 w 1064"/>
                <a:gd name="T55" fmla="*/ 23 h 202"/>
                <a:gd name="T56" fmla="*/ 57 w 1064"/>
                <a:gd name="T57" fmla="*/ 11 h 202"/>
                <a:gd name="T58" fmla="*/ 78 w 1064"/>
                <a:gd name="T59" fmla="*/ 3 h 202"/>
                <a:gd name="T60" fmla="*/ 101 w 1064"/>
                <a:gd name="T61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64" h="202">
                  <a:moveTo>
                    <a:pt x="101" y="0"/>
                  </a:moveTo>
                  <a:lnTo>
                    <a:pt x="963" y="0"/>
                  </a:lnTo>
                  <a:lnTo>
                    <a:pt x="986" y="3"/>
                  </a:lnTo>
                  <a:lnTo>
                    <a:pt x="1007" y="11"/>
                  </a:lnTo>
                  <a:lnTo>
                    <a:pt x="1026" y="23"/>
                  </a:lnTo>
                  <a:lnTo>
                    <a:pt x="1041" y="38"/>
                  </a:lnTo>
                  <a:lnTo>
                    <a:pt x="1053" y="56"/>
                  </a:lnTo>
                  <a:lnTo>
                    <a:pt x="1061" y="78"/>
                  </a:lnTo>
                  <a:lnTo>
                    <a:pt x="1064" y="101"/>
                  </a:lnTo>
                  <a:lnTo>
                    <a:pt x="1061" y="125"/>
                  </a:lnTo>
                  <a:lnTo>
                    <a:pt x="1053" y="145"/>
                  </a:lnTo>
                  <a:lnTo>
                    <a:pt x="1041" y="164"/>
                  </a:lnTo>
                  <a:lnTo>
                    <a:pt x="1026" y="180"/>
                  </a:lnTo>
                  <a:lnTo>
                    <a:pt x="1007" y="192"/>
                  </a:lnTo>
                  <a:lnTo>
                    <a:pt x="986" y="200"/>
                  </a:lnTo>
                  <a:lnTo>
                    <a:pt x="963" y="202"/>
                  </a:lnTo>
                  <a:lnTo>
                    <a:pt x="101" y="202"/>
                  </a:lnTo>
                  <a:lnTo>
                    <a:pt x="78" y="200"/>
                  </a:lnTo>
                  <a:lnTo>
                    <a:pt x="57" y="192"/>
                  </a:lnTo>
                  <a:lnTo>
                    <a:pt x="38" y="180"/>
                  </a:lnTo>
                  <a:lnTo>
                    <a:pt x="23" y="164"/>
                  </a:lnTo>
                  <a:lnTo>
                    <a:pt x="11" y="145"/>
                  </a:lnTo>
                  <a:lnTo>
                    <a:pt x="3" y="125"/>
                  </a:lnTo>
                  <a:lnTo>
                    <a:pt x="0" y="101"/>
                  </a:lnTo>
                  <a:lnTo>
                    <a:pt x="3" y="78"/>
                  </a:lnTo>
                  <a:lnTo>
                    <a:pt x="11" y="56"/>
                  </a:lnTo>
                  <a:lnTo>
                    <a:pt x="23" y="38"/>
                  </a:lnTo>
                  <a:lnTo>
                    <a:pt x="38" y="23"/>
                  </a:lnTo>
                  <a:lnTo>
                    <a:pt x="57" y="11"/>
                  </a:lnTo>
                  <a:lnTo>
                    <a:pt x="78" y="3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334"/>
            <p:cNvSpPr>
              <a:spLocks noEditPoints="1"/>
            </p:cNvSpPr>
            <p:nvPr/>
          </p:nvSpPr>
          <p:spPr bwMode="auto">
            <a:xfrm>
              <a:off x="769938" y="5800725"/>
              <a:ext cx="569912" cy="509588"/>
            </a:xfrm>
            <a:custGeom>
              <a:avLst/>
              <a:gdLst>
                <a:gd name="T0" fmla="*/ 2944 w 3590"/>
                <a:gd name="T1" fmla="*/ 2120 h 3208"/>
                <a:gd name="T2" fmla="*/ 3146 w 3590"/>
                <a:gd name="T3" fmla="*/ 201 h 3208"/>
                <a:gd name="T4" fmla="*/ 3388 w 3590"/>
                <a:gd name="T5" fmla="*/ 201 h 3208"/>
                <a:gd name="T6" fmla="*/ 3489 w 3590"/>
                <a:gd name="T7" fmla="*/ 0 h 3208"/>
                <a:gd name="T8" fmla="*/ 3552 w 3590"/>
                <a:gd name="T9" fmla="*/ 22 h 3208"/>
                <a:gd name="T10" fmla="*/ 3588 w 3590"/>
                <a:gd name="T11" fmla="*/ 77 h 3208"/>
                <a:gd name="T12" fmla="*/ 3588 w 3590"/>
                <a:gd name="T13" fmla="*/ 850 h 3208"/>
                <a:gd name="T14" fmla="*/ 3552 w 3590"/>
                <a:gd name="T15" fmla="*/ 905 h 3208"/>
                <a:gd name="T16" fmla="*/ 3489 w 3590"/>
                <a:gd name="T17" fmla="*/ 928 h 3208"/>
                <a:gd name="T18" fmla="*/ 3146 w 3590"/>
                <a:gd name="T19" fmla="*/ 2853 h 3208"/>
                <a:gd name="T20" fmla="*/ 3388 w 3590"/>
                <a:gd name="T21" fmla="*/ 1317 h 3208"/>
                <a:gd name="T22" fmla="*/ 3411 w 3590"/>
                <a:gd name="T23" fmla="*/ 1254 h 3208"/>
                <a:gd name="T24" fmla="*/ 3466 w 3590"/>
                <a:gd name="T25" fmla="*/ 1219 h 3208"/>
                <a:gd name="T26" fmla="*/ 3533 w 3590"/>
                <a:gd name="T27" fmla="*/ 1226 h 3208"/>
                <a:gd name="T28" fmla="*/ 3580 w 3590"/>
                <a:gd name="T29" fmla="*/ 1272 h 3208"/>
                <a:gd name="T30" fmla="*/ 3590 w 3590"/>
                <a:gd name="T31" fmla="*/ 2897 h 3208"/>
                <a:gd name="T32" fmla="*/ 3572 w 3590"/>
                <a:gd name="T33" fmla="*/ 2953 h 3208"/>
                <a:gd name="T34" fmla="*/ 3321 w 3590"/>
                <a:gd name="T35" fmla="*/ 3193 h 3208"/>
                <a:gd name="T36" fmla="*/ 3267 w 3590"/>
                <a:gd name="T37" fmla="*/ 3208 h 3208"/>
                <a:gd name="T38" fmla="*/ 3213 w 3590"/>
                <a:gd name="T39" fmla="*/ 3193 h 3208"/>
                <a:gd name="T40" fmla="*/ 2962 w 3590"/>
                <a:gd name="T41" fmla="*/ 2953 h 3208"/>
                <a:gd name="T42" fmla="*/ 2944 w 3590"/>
                <a:gd name="T43" fmla="*/ 2897 h 3208"/>
                <a:gd name="T44" fmla="*/ 2368 w 3590"/>
                <a:gd name="T45" fmla="*/ 2716 h 3208"/>
                <a:gd name="T46" fmla="*/ 2313 w 3590"/>
                <a:gd name="T47" fmla="*/ 2682 h 3208"/>
                <a:gd name="T48" fmla="*/ 2290 w 3590"/>
                <a:gd name="T49" fmla="*/ 2619 h 3208"/>
                <a:gd name="T50" fmla="*/ 2313 w 3590"/>
                <a:gd name="T51" fmla="*/ 2556 h 3208"/>
                <a:gd name="T52" fmla="*/ 2368 w 3590"/>
                <a:gd name="T53" fmla="*/ 2520 h 3208"/>
                <a:gd name="T54" fmla="*/ 2944 w 3590"/>
                <a:gd name="T55" fmla="*/ 2320 h 3208"/>
                <a:gd name="T56" fmla="*/ 1608 w 3590"/>
                <a:gd name="T57" fmla="*/ 2311 h 3208"/>
                <a:gd name="T58" fmla="*/ 1562 w 3590"/>
                <a:gd name="T59" fmla="*/ 2264 h 3208"/>
                <a:gd name="T60" fmla="*/ 1551 w 3590"/>
                <a:gd name="T61" fmla="*/ 1636 h 3208"/>
                <a:gd name="T62" fmla="*/ 1574 w 3590"/>
                <a:gd name="T63" fmla="*/ 1573 h 3208"/>
                <a:gd name="T64" fmla="*/ 1630 w 3590"/>
                <a:gd name="T65" fmla="*/ 1537 h 3208"/>
                <a:gd name="T66" fmla="*/ 2944 w 3590"/>
                <a:gd name="T67" fmla="*/ 921 h 3208"/>
                <a:gd name="T68" fmla="*/ 1737 w 3590"/>
                <a:gd name="T69" fmla="*/ 2518 h 3208"/>
                <a:gd name="T70" fmla="*/ 1800 w 3590"/>
                <a:gd name="T71" fmla="*/ 2540 h 3208"/>
                <a:gd name="T72" fmla="*/ 1835 w 3590"/>
                <a:gd name="T73" fmla="*/ 2595 h 3208"/>
                <a:gd name="T74" fmla="*/ 1828 w 3590"/>
                <a:gd name="T75" fmla="*/ 2662 h 3208"/>
                <a:gd name="T76" fmla="*/ 1781 w 3590"/>
                <a:gd name="T77" fmla="*/ 2709 h 3208"/>
                <a:gd name="T78" fmla="*/ 101 w 3590"/>
                <a:gd name="T79" fmla="*/ 2719 h 3208"/>
                <a:gd name="T80" fmla="*/ 38 w 3590"/>
                <a:gd name="T81" fmla="*/ 2697 h 3208"/>
                <a:gd name="T82" fmla="*/ 2 w 3590"/>
                <a:gd name="T83" fmla="*/ 2642 h 3208"/>
                <a:gd name="T84" fmla="*/ 2 w 3590"/>
                <a:gd name="T85" fmla="*/ 798 h 3208"/>
                <a:gd name="T86" fmla="*/ 38 w 3590"/>
                <a:gd name="T87" fmla="*/ 742 h 3208"/>
                <a:gd name="T88" fmla="*/ 101 w 3590"/>
                <a:gd name="T89" fmla="*/ 720 h 3208"/>
                <a:gd name="T90" fmla="*/ 2947 w 3590"/>
                <a:gd name="T91" fmla="*/ 77 h 3208"/>
                <a:gd name="T92" fmla="*/ 2982 w 3590"/>
                <a:gd name="T93" fmla="*/ 22 h 3208"/>
                <a:gd name="T94" fmla="*/ 3045 w 3590"/>
                <a:gd name="T95" fmla="*/ 0 h 3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90" h="3208">
                  <a:moveTo>
                    <a:pt x="1754" y="1736"/>
                  </a:moveTo>
                  <a:lnTo>
                    <a:pt x="1754" y="2120"/>
                  </a:lnTo>
                  <a:lnTo>
                    <a:pt x="2944" y="2120"/>
                  </a:lnTo>
                  <a:lnTo>
                    <a:pt x="2944" y="1736"/>
                  </a:lnTo>
                  <a:lnTo>
                    <a:pt x="1754" y="1736"/>
                  </a:lnTo>
                  <a:close/>
                  <a:moveTo>
                    <a:pt x="3146" y="201"/>
                  </a:moveTo>
                  <a:lnTo>
                    <a:pt x="3146" y="720"/>
                  </a:lnTo>
                  <a:lnTo>
                    <a:pt x="3388" y="720"/>
                  </a:lnTo>
                  <a:lnTo>
                    <a:pt x="3388" y="201"/>
                  </a:lnTo>
                  <a:lnTo>
                    <a:pt x="3146" y="201"/>
                  </a:lnTo>
                  <a:close/>
                  <a:moveTo>
                    <a:pt x="3045" y="0"/>
                  </a:moveTo>
                  <a:lnTo>
                    <a:pt x="3489" y="0"/>
                  </a:lnTo>
                  <a:lnTo>
                    <a:pt x="3512" y="2"/>
                  </a:lnTo>
                  <a:lnTo>
                    <a:pt x="3533" y="10"/>
                  </a:lnTo>
                  <a:lnTo>
                    <a:pt x="3552" y="22"/>
                  </a:lnTo>
                  <a:lnTo>
                    <a:pt x="3568" y="37"/>
                  </a:lnTo>
                  <a:lnTo>
                    <a:pt x="3580" y="57"/>
                  </a:lnTo>
                  <a:lnTo>
                    <a:pt x="3588" y="77"/>
                  </a:lnTo>
                  <a:lnTo>
                    <a:pt x="3590" y="100"/>
                  </a:lnTo>
                  <a:lnTo>
                    <a:pt x="3590" y="827"/>
                  </a:lnTo>
                  <a:lnTo>
                    <a:pt x="3588" y="850"/>
                  </a:lnTo>
                  <a:lnTo>
                    <a:pt x="3580" y="872"/>
                  </a:lnTo>
                  <a:lnTo>
                    <a:pt x="3568" y="890"/>
                  </a:lnTo>
                  <a:lnTo>
                    <a:pt x="3552" y="905"/>
                  </a:lnTo>
                  <a:lnTo>
                    <a:pt x="3533" y="917"/>
                  </a:lnTo>
                  <a:lnTo>
                    <a:pt x="3512" y="925"/>
                  </a:lnTo>
                  <a:lnTo>
                    <a:pt x="3489" y="928"/>
                  </a:lnTo>
                  <a:lnTo>
                    <a:pt x="3489" y="928"/>
                  </a:lnTo>
                  <a:lnTo>
                    <a:pt x="3146" y="928"/>
                  </a:lnTo>
                  <a:lnTo>
                    <a:pt x="3146" y="2853"/>
                  </a:lnTo>
                  <a:lnTo>
                    <a:pt x="3267" y="2968"/>
                  </a:lnTo>
                  <a:lnTo>
                    <a:pt x="3388" y="2853"/>
                  </a:lnTo>
                  <a:lnTo>
                    <a:pt x="3388" y="1317"/>
                  </a:lnTo>
                  <a:lnTo>
                    <a:pt x="3391" y="1294"/>
                  </a:lnTo>
                  <a:lnTo>
                    <a:pt x="3399" y="1272"/>
                  </a:lnTo>
                  <a:lnTo>
                    <a:pt x="3411" y="1254"/>
                  </a:lnTo>
                  <a:lnTo>
                    <a:pt x="3426" y="1238"/>
                  </a:lnTo>
                  <a:lnTo>
                    <a:pt x="3444" y="1226"/>
                  </a:lnTo>
                  <a:lnTo>
                    <a:pt x="3466" y="1219"/>
                  </a:lnTo>
                  <a:lnTo>
                    <a:pt x="3489" y="1216"/>
                  </a:lnTo>
                  <a:lnTo>
                    <a:pt x="3512" y="1219"/>
                  </a:lnTo>
                  <a:lnTo>
                    <a:pt x="3533" y="1226"/>
                  </a:lnTo>
                  <a:lnTo>
                    <a:pt x="3552" y="1238"/>
                  </a:lnTo>
                  <a:lnTo>
                    <a:pt x="3568" y="1254"/>
                  </a:lnTo>
                  <a:lnTo>
                    <a:pt x="3580" y="1272"/>
                  </a:lnTo>
                  <a:lnTo>
                    <a:pt x="3588" y="1294"/>
                  </a:lnTo>
                  <a:lnTo>
                    <a:pt x="3590" y="1317"/>
                  </a:lnTo>
                  <a:lnTo>
                    <a:pt x="3590" y="2897"/>
                  </a:lnTo>
                  <a:lnTo>
                    <a:pt x="3588" y="2916"/>
                  </a:lnTo>
                  <a:lnTo>
                    <a:pt x="3582" y="2936"/>
                  </a:lnTo>
                  <a:lnTo>
                    <a:pt x="3572" y="2953"/>
                  </a:lnTo>
                  <a:lnTo>
                    <a:pt x="3558" y="2969"/>
                  </a:lnTo>
                  <a:lnTo>
                    <a:pt x="3337" y="3181"/>
                  </a:lnTo>
                  <a:lnTo>
                    <a:pt x="3321" y="3193"/>
                  </a:lnTo>
                  <a:lnTo>
                    <a:pt x="3304" y="3201"/>
                  </a:lnTo>
                  <a:lnTo>
                    <a:pt x="3285" y="3207"/>
                  </a:lnTo>
                  <a:lnTo>
                    <a:pt x="3267" y="3208"/>
                  </a:lnTo>
                  <a:lnTo>
                    <a:pt x="3248" y="3207"/>
                  </a:lnTo>
                  <a:lnTo>
                    <a:pt x="3230" y="3201"/>
                  </a:lnTo>
                  <a:lnTo>
                    <a:pt x="3213" y="3193"/>
                  </a:lnTo>
                  <a:lnTo>
                    <a:pt x="3197" y="3181"/>
                  </a:lnTo>
                  <a:lnTo>
                    <a:pt x="2975" y="2969"/>
                  </a:lnTo>
                  <a:lnTo>
                    <a:pt x="2962" y="2953"/>
                  </a:lnTo>
                  <a:lnTo>
                    <a:pt x="2953" y="2936"/>
                  </a:lnTo>
                  <a:lnTo>
                    <a:pt x="2946" y="2916"/>
                  </a:lnTo>
                  <a:lnTo>
                    <a:pt x="2944" y="2897"/>
                  </a:lnTo>
                  <a:lnTo>
                    <a:pt x="2944" y="2719"/>
                  </a:lnTo>
                  <a:lnTo>
                    <a:pt x="2391" y="2719"/>
                  </a:lnTo>
                  <a:lnTo>
                    <a:pt x="2368" y="2716"/>
                  </a:lnTo>
                  <a:lnTo>
                    <a:pt x="2347" y="2709"/>
                  </a:lnTo>
                  <a:lnTo>
                    <a:pt x="2328" y="2697"/>
                  </a:lnTo>
                  <a:lnTo>
                    <a:pt x="2313" y="2682"/>
                  </a:lnTo>
                  <a:lnTo>
                    <a:pt x="2301" y="2662"/>
                  </a:lnTo>
                  <a:lnTo>
                    <a:pt x="2293" y="2642"/>
                  </a:lnTo>
                  <a:lnTo>
                    <a:pt x="2290" y="2619"/>
                  </a:lnTo>
                  <a:lnTo>
                    <a:pt x="2293" y="2595"/>
                  </a:lnTo>
                  <a:lnTo>
                    <a:pt x="2301" y="2574"/>
                  </a:lnTo>
                  <a:lnTo>
                    <a:pt x="2313" y="2556"/>
                  </a:lnTo>
                  <a:lnTo>
                    <a:pt x="2328" y="2540"/>
                  </a:lnTo>
                  <a:lnTo>
                    <a:pt x="2347" y="2528"/>
                  </a:lnTo>
                  <a:lnTo>
                    <a:pt x="2368" y="2520"/>
                  </a:lnTo>
                  <a:lnTo>
                    <a:pt x="2391" y="2518"/>
                  </a:lnTo>
                  <a:lnTo>
                    <a:pt x="2944" y="2518"/>
                  </a:lnTo>
                  <a:lnTo>
                    <a:pt x="2944" y="2320"/>
                  </a:lnTo>
                  <a:lnTo>
                    <a:pt x="1652" y="2320"/>
                  </a:lnTo>
                  <a:lnTo>
                    <a:pt x="1630" y="2318"/>
                  </a:lnTo>
                  <a:lnTo>
                    <a:pt x="1608" y="2311"/>
                  </a:lnTo>
                  <a:lnTo>
                    <a:pt x="1589" y="2299"/>
                  </a:lnTo>
                  <a:lnTo>
                    <a:pt x="1574" y="2282"/>
                  </a:lnTo>
                  <a:lnTo>
                    <a:pt x="1562" y="2264"/>
                  </a:lnTo>
                  <a:lnTo>
                    <a:pt x="1555" y="2243"/>
                  </a:lnTo>
                  <a:lnTo>
                    <a:pt x="1551" y="2219"/>
                  </a:lnTo>
                  <a:lnTo>
                    <a:pt x="1551" y="1636"/>
                  </a:lnTo>
                  <a:lnTo>
                    <a:pt x="1555" y="1612"/>
                  </a:lnTo>
                  <a:lnTo>
                    <a:pt x="1562" y="1591"/>
                  </a:lnTo>
                  <a:lnTo>
                    <a:pt x="1574" y="1573"/>
                  </a:lnTo>
                  <a:lnTo>
                    <a:pt x="1589" y="1556"/>
                  </a:lnTo>
                  <a:lnTo>
                    <a:pt x="1608" y="1544"/>
                  </a:lnTo>
                  <a:lnTo>
                    <a:pt x="1630" y="1537"/>
                  </a:lnTo>
                  <a:lnTo>
                    <a:pt x="1652" y="1535"/>
                  </a:lnTo>
                  <a:lnTo>
                    <a:pt x="2944" y="1535"/>
                  </a:lnTo>
                  <a:lnTo>
                    <a:pt x="2944" y="921"/>
                  </a:lnTo>
                  <a:lnTo>
                    <a:pt x="202" y="921"/>
                  </a:lnTo>
                  <a:lnTo>
                    <a:pt x="202" y="2518"/>
                  </a:lnTo>
                  <a:lnTo>
                    <a:pt x="1737" y="2518"/>
                  </a:lnTo>
                  <a:lnTo>
                    <a:pt x="1760" y="2520"/>
                  </a:lnTo>
                  <a:lnTo>
                    <a:pt x="1781" y="2528"/>
                  </a:lnTo>
                  <a:lnTo>
                    <a:pt x="1800" y="2540"/>
                  </a:lnTo>
                  <a:lnTo>
                    <a:pt x="1816" y="2556"/>
                  </a:lnTo>
                  <a:lnTo>
                    <a:pt x="1828" y="2574"/>
                  </a:lnTo>
                  <a:lnTo>
                    <a:pt x="1835" y="2595"/>
                  </a:lnTo>
                  <a:lnTo>
                    <a:pt x="1837" y="2619"/>
                  </a:lnTo>
                  <a:lnTo>
                    <a:pt x="1835" y="2642"/>
                  </a:lnTo>
                  <a:lnTo>
                    <a:pt x="1828" y="2662"/>
                  </a:lnTo>
                  <a:lnTo>
                    <a:pt x="1816" y="2682"/>
                  </a:lnTo>
                  <a:lnTo>
                    <a:pt x="1800" y="2697"/>
                  </a:lnTo>
                  <a:lnTo>
                    <a:pt x="1781" y="2709"/>
                  </a:lnTo>
                  <a:lnTo>
                    <a:pt x="1760" y="2716"/>
                  </a:lnTo>
                  <a:lnTo>
                    <a:pt x="1737" y="2719"/>
                  </a:lnTo>
                  <a:lnTo>
                    <a:pt x="101" y="2719"/>
                  </a:lnTo>
                  <a:lnTo>
                    <a:pt x="78" y="2716"/>
                  </a:lnTo>
                  <a:lnTo>
                    <a:pt x="57" y="2709"/>
                  </a:lnTo>
                  <a:lnTo>
                    <a:pt x="38" y="2697"/>
                  </a:lnTo>
                  <a:lnTo>
                    <a:pt x="22" y="2682"/>
                  </a:lnTo>
                  <a:lnTo>
                    <a:pt x="10" y="2662"/>
                  </a:lnTo>
                  <a:lnTo>
                    <a:pt x="2" y="2642"/>
                  </a:lnTo>
                  <a:lnTo>
                    <a:pt x="0" y="2619"/>
                  </a:lnTo>
                  <a:lnTo>
                    <a:pt x="0" y="821"/>
                  </a:lnTo>
                  <a:lnTo>
                    <a:pt x="2" y="798"/>
                  </a:lnTo>
                  <a:lnTo>
                    <a:pt x="10" y="776"/>
                  </a:lnTo>
                  <a:lnTo>
                    <a:pt x="22" y="758"/>
                  </a:lnTo>
                  <a:lnTo>
                    <a:pt x="38" y="742"/>
                  </a:lnTo>
                  <a:lnTo>
                    <a:pt x="57" y="731"/>
                  </a:lnTo>
                  <a:lnTo>
                    <a:pt x="78" y="723"/>
                  </a:lnTo>
                  <a:lnTo>
                    <a:pt x="101" y="720"/>
                  </a:lnTo>
                  <a:lnTo>
                    <a:pt x="2944" y="720"/>
                  </a:lnTo>
                  <a:lnTo>
                    <a:pt x="2944" y="100"/>
                  </a:lnTo>
                  <a:lnTo>
                    <a:pt x="2947" y="77"/>
                  </a:lnTo>
                  <a:lnTo>
                    <a:pt x="2955" y="57"/>
                  </a:lnTo>
                  <a:lnTo>
                    <a:pt x="2967" y="37"/>
                  </a:lnTo>
                  <a:lnTo>
                    <a:pt x="2982" y="22"/>
                  </a:lnTo>
                  <a:lnTo>
                    <a:pt x="3000" y="10"/>
                  </a:lnTo>
                  <a:lnTo>
                    <a:pt x="3022" y="2"/>
                  </a:lnTo>
                  <a:lnTo>
                    <a:pt x="30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87" name="Group 519"/>
          <p:cNvGrpSpPr/>
          <p:nvPr/>
        </p:nvGrpSpPr>
        <p:grpSpPr>
          <a:xfrm>
            <a:off x="10374566" y="4786291"/>
            <a:ext cx="568326" cy="536575"/>
            <a:chOff x="12003088" y="5786438"/>
            <a:chExt cx="568326" cy="536575"/>
          </a:xfrm>
          <a:solidFill>
            <a:srgbClr val="000000"/>
          </a:solidFill>
        </p:grpSpPr>
        <p:sp>
          <p:nvSpPr>
            <p:cNvPr id="1088" name="Freeform 242"/>
            <p:cNvSpPr>
              <a:spLocks noEditPoints="1"/>
            </p:cNvSpPr>
            <p:nvPr/>
          </p:nvSpPr>
          <p:spPr bwMode="auto">
            <a:xfrm>
              <a:off x="12003088" y="5786438"/>
              <a:ext cx="182563" cy="536575"/>
            </a:xfrm>
            <a:custGeom>
              <a:avLst/>
              <a:gdLst>
                <a:gd name="T0" fmla="*/ 895 w 1153"/>
                <a:gd name="T1" fmla="*/ 1635 h 3377"/>
                <a:gd name="T2" fmla="*/ 298 w 1153"/>
                <a:gd name="T3" fmla="*/ 1096 h 3377"/>
                <a:gd name="T4" fmla="*/ 895 w 1153"/>
                <a:gd name="T5" fmla="*/ 1096 h 3377"/>
                <a:gd name="T6" fmla="*/ 619 w 1153"/>
                <a:gd name="T7" fmla="*/ 2 h 3377"/>
                <a:gd name="T8" fmla="*/ 675 w 1153"/>
                <a:gd name="T9" fmla="*/ 37 h 3377"/>
                <a:gd name="T10" fmla="*/ 696 w 1153"/>
                <a:gd name="T11" fmla="*/ 100 h 3377"/>
                <a:gd name="T12" fmla="*/ 1018 w 1153"/>
                <a:gd name="T13" fmla="*/ 899 h 3377"/>
                <a:gd name="T14" fmla="*/ 1072 w 1153"/>
                <a:gd name="T15" fmla="*/ 934 h 3377"/>
                <a:gd name="T16" fmla="*/ 1094 w 1153"/>
                <a:gd name="T17" fmla="*/ 996 h 3377"/>
                <a:gd name="T18" fmla="*/ 1084 w 1153"/>
                <a:gd name="T19" fmla="*/ 1778 h 3377"/>
                <a:gd name="T20" fmla="*/ 1038 w 1153"/>
                <a:gd name="T21" fmla="*/ 1824 h 3377"/>
                <a:gd name="T22" fmla="*/ 696 w 1153"/>
                <a:gd name="T23" fmla="*/ 1834 h 3377"/>
                <a:gd name="T24" fmla="*/ 1018 w 1153"/>
                <a:gd name="T25" fmla="*/ 2041 h 3377"/>
                <a:gd name="T26" fmla="*/ 1072 w 1153"/>
                <a:gd name="T27" fmla="*/ 2075 h 3377"/>
                <a:gd name="T28" fmla="*/ 1094 w 1153"/>
                <a:gd name="T29" fmla="*/ 2139 h 3377"/>
                <a:gd name="T30" fmla="*/ 1072 w 1153"/>
                <a:gd name="T31" fmla="*/ 2201 h 3377"/>
                <a:gd name="T32" fmla="*/ 1018 w 1153"/>
                <a:gd name="T33" fmla="*/ 2235 h 3377"/>
                <a:gd name="T34" fmla="*/ 298 w 1153"/>
                <a:gd name="T35" fmla="*/ 2407 h 3377"/>
                <a:gd name="T36" fmla="*/ 1038 w 1153"/>
                <a:gd name="T37" fmla="*/ 2417 h 3377"/>
                <a:gd name="T38" fmla="*/ 1084 w 1153"/>
                <a:gd name="T39" fmla="*/ 2463 h 3377"/>
                <a:gd name="T40" fmla="*/ 1091 w 1153"/>
                <a:gd name="T41" fmla="*/ 2530 h 3377"/>
                <a:gd name="T42" fmla="*/ 1057 w 1153"/>
                <a:gd name="T43" fmla="*/ 2585 h 3377"/>
                <a:gd name="T44" fmla="*/ 995 w 1153"/>
                <a:gd name="T45" fmla="*/ 2607 h 3377"/>
                <a:gd name="T46" fmla="*/ 1054 w 1153"/>
                <a:gd name="T47" fmla="*/ 3178 h 3377"/>
                <a:gd name="T48" fmla="*/ 1116 w 1153"/>
                <a:gd name="T49" fmla="*/ 3200 h 3377"/>
                <a:gd name="T50" fmla="*/ 1151 w 1153"/>
                <a:gd name="T51" fmla="*/ 3255 h 3377"/>
                <a:gd name="T52" fmla="*/ 1143 w 1153"/>
                <a:gd name="T53" fmla="*/ 3322 h 3377"/>
                <a:gd name="T54" fmla="*/ 1098 w 1153"/>
                <a:gd name="T55" fmla="*/ 3367 h 3377"/>
                <a:gd name="T56" fmla="*/ 100 w 1153"/>
                <a:gd name="T57" fmla="*/ 3377 h 3377"/>
                <a:gd name="T58" fmla="*/ 37 w 1153"/>
                <a:gd name="T59" fmla="*/ 3355 h 3377"/>
                <a:gd name="T60" fmla="*/ 2 w 1153"/>
                <a:gd name="T61" fmla="*/ 3301 h 3377"/>
                <a:gd name="T62" fmla="*/ 10 w 1153"/>
                <a:gd name="T63" fmla="*/ 3233 h 3377"/>
                <a:gd name="T64" fmla="*/ 55 w 1153"/>
                <a:gd name="T65" fmla="*/ 3188 h 3377"/>
                <a:gd name="T66" fmla="*/ 497 w 1153"/>
                <a:gd name="T67" fmla="*/ 3178 h 3377"/>
                <a:gd name="T68" fmla="*/ 176 w 1153"/>
                <a:gd name="T69" fmla="*/ 2604 h 3377"/>
                <a:gd name="T70" fmla="*/ 122 w 1153"/>
                <a:gd name="T71" fmla="*/ 2570 h 3377"/>
                <a:gd name="T72" fmla="*/ 100 w 1153"/>
                <a:gd name="T73" fmla="*/ 2508 h 3377"/>
                <a:gd name="T74" fmla="*/ 110 w 1153"/>
                <a:gd name="T75" fmla="*/ 2094 h 3377"/>
                <a:gd name="T76" fmla="*/ 155 w 1153"/>
                <a:gd name="T77" fmla="*/ 2048 h 3377"/>
                <a:gd name="T78" fmla="*/ 497 w 1153"/>
                <a:gd name="T79" fmla="*/ 2038 h 3377"/>
                <a:gd name="T80" fmla="*/ 176 w 1153"/>
                <a:gd name="T81" fmla="*/ 1832 h 3377"/>
                <a:gd name="T82" fmla="*/ 122 w 1153"/>
                <a:gd name="T83" fmla="*/ 1797 h 3377"/>
                <a:gd name="T84" fmla="*/ 100 w 1153"/>
                <a:gd name="T85" fmla="*/ 1735 h 3377"/>
                <a:gd name="T86" fmla="*/ 110 w 1153"/>
                <a:gd name="T87" fmla="*/ 952 h 3377"/>
                <a:gd name="T88" fmla="*/ 155 w 1153"/>
                <a:gd name="T89" fmla="*/ 907 h 3377"/>
                <a:gd name="T90" fmla="*/ 497 w 1153"/>
                <a:gd name="T91" fmla="*/ 897 h 3377"/>
                <a:gd name="T92" fmla="*/ 508 w 1153"/>
                <a:gd name="T93" fmla="*/ 56 h 3377"/>
                <a:gd name="T94" fmla="*/ 553 w 1153"/>
                <a:gd name="T95" fmla="*/ 10 h 3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53" h="3377">
                  <a:moveTo>
                    <a:pt x="298" y="1465"/>
                  </a:moveTo>
                  <a:lnTo>
                    <a:pt x="298" y="1635"/>
                  </a:lnTo>
                  <a:lnTo>
                    <a:pt x="895" y="1635"/>
                  </a:lnTo>
                  <a:lnTo>
                    <a:pt x="895" y="1465"/>
                  </a:lnTo>
                  <a:lnTo>
                    <a:pt x="298" y="1465"/>
                  </a:lnTo>
                  <a:close/>
                  <a:moveTo>
                    <a:pt x="298" y="1096"/>
                  </a:moveTo>
                  <a:lnTo>
                    <a:pt x="298" y="1266"/>
                  </a:lnTo>
                  <a:lnTo>
                    <a:pt x="895" y="1266"/>
                  </a:lnTo>
                  <a:lnTo>
                    <a:pt x="895" y="1096"/>
                  </a:lnTo>
                  <a:lnTo>
                    <a:pt x="298" y="1096"/>
                  </a:lnTo>
                  <a:close/>
                  <a:moveTo>
                    <a:pt x="597" y="0"/>
                  </a:moveTo>
                  <a:lnTo>
                    <a:pt x="619" y="2"/>
                  </a:lnTo>
                  <a:lnTo>
                    <a:pt x="640" y="10"/>
                  </a:lnTo>
                  <a:lnTo>
                    <a:pt x="659" y="22"/>
                  </a:lnTo>
                  <a:lnTo>
                    <a:pt x="675" y="37"/>
                  </a:lnTo>
                  <a:lnTo>
                    <a:pt x="686" y="56"/>
                  </a:lnTo>
                  <a:lnTo>
                    <a:pt x="693" y="78"/>
                  </a:lnTo>
                  <a:lnTo>
                    <a:pt x="696" y="100"/>
                  </a:lnTo>
                  <a:lnTo>
                    <a:pt x="696" y="897"/>
                  </a:lnTo>
                  <a:lnTo>
                    <a:pt x="995" y="897"/>
                  </a:lnTo>
                  <a:lnTo>
                    <a:pt x="1018" y="899"/>
                  </a:lnTo>
                  <a:lnTo>
                    <a:pt x="1038" y="907"/>
                  </a:lnTo>
                  <a:lnTo>
                    <a:pt x="1057" y="919"/>
                  </a:lnTo>
                  <a:lnTo>
                    <a:pt x="1072" y="934"/>
                  </a:lnTo>
                  <a:lnTo>
                    <a:pt x="1084" y="952"/>
                  </a:lnTo>
                  <a:lnTo>
                    <a:pt x="1091" y="973"/>
                  </a:lnTo>
                  <a:lnTo>
                    <a:pt x="1094" y="996"/>
                  </a:lnTo>
                  <a:lnTo>
                    <a:pt x="1094" y="1735"/>
                  </a:lnTo>
                  <a:lnTo>
                    <a:pt x="1091" y="1758"/>
                  </a:lnTo>
                  <a:lnTo>
                    <a:pt x="1084" y="1778"/>
                  </a:lnTo>
                  <a:lnTo>
                    <a:pt x="1072" y="1797"/>
                  </a:lnTo>
                  <a:lnTo>
                    <a:pt x="1057" y="1812"/>
                  </a:lnTo>
                  <a:lnTo>
                    <a:pt x="1038" y="1824"/>
                  </a:lnTo>
                  <a:lnTo>
                    <a:pt x="1018" y="1832"/>
                  </a:lnTo>
                  <a:lnTo>
                    <a:pt x="995" y="1834"/>
                  </a:lnTo>
                  <a:lnTo>
                    <a:pt x="696" y="1834"/>
                  </a:lnTo>
                  <a:lnTo>
                    <a:pt x="696" y="2038"/>
                  </a:lnTo>
                  <a:lnTo>
                    <a:pt x="995" y="2038"/>
                  </a:lnTo>
                  <a:lnTo>
                    <a:pt x="1018" y="2041"/>
                  </a:lnTo>
                  <a:lnTo>
                    <a:pt x="1038" y="2048"/>
                  </a:lnTo>
                  <a:lnTo>
                    <a:pt x="1057" y="2060"/>
                  </a:lnTo>
                  <a:lnTo>
                    <a:pt x="1072" y="2075"/>
                  </a:lnTo>
                  <a:lnTo>
                    <a:pt x="1084" y="2094"/>
                  </a:lnTo>
                  <a:lnTo>
                    <a:pt x="1091" y="2116"/>
                  </a:lnTo>
                  <a:lnTo>
                    <a:pt x="1094" y="2139"/>
                  </a:lnTo>
                  <a:lnTo>
                    <a:pt x="1091" y="2161"/>
                  </a:lnTo>
                  <a:lnTo>
                    <a:pt x="1084" y="2182"/>
                  </a:lnTo>
                  <a:lnTo>
                    <a:pt x="1072" y="2201"/>
                  </a:lnTo>
                  <a:lnTo>
                    <a:pt x="1057" y="2216"/>
                  </a:lnTo>
                  <a:lnTo>
                    <a:pt x="1038" y="2228"/>
                  </a:lnTo>
                  <a:lnTo>
                    <a:pt x="1018" y="2235"/>
                  </a:lnTo>
                  <a:lnTo>
                    <a:pt x="995" y="2238"/>
                  </a:lnTo>
                  <a:lnTo>
                    <a:pt x="298" y="2238"/>
                  </a:lnTo>
                  <a:lnTo>
                    <a:pt x="298" y="2407"/>
                  </a:lnTo>
                  <a:lnTo>
                    <a:pt x="995" y="2407"/>
                  </a:lnTo>
                  <a:lnTo>
                    <a:pt x="1018" y="2411"/>
                  </a:lnTo>
                  <a:lnTo>
                    <a:pt x="1038" y="2417"/>
                  </a:lnTo>
                  <a:lnTo>
                    <a:pt x="1057" y="2429"/>
                  </a:lnTo>
                  <a:lnTo>
                    <a:pt x="1072" y="2444"/>
                  </a:lnTo>
                  <a:lnTo>
                    <a:pt x="1084" y="2463"/>
                  </a:lnTo>
                  <a:lnTo>
                    <a:pt x="1091" y="2485"/>
                  </a:lnTo>
                  <a:lnTo>
                    <a:pt x="1094" y="2508"/>
                  </a:lnTo>
                  <a:lnTo>
                    <a:pt x="1091" y="2530"/>
                  </a:lnTo>
                  <a:lnTo>
                    <a:pt x="1084" y="2551"/>
                  </a:lnTo>
                  <a:lnTo>
                    <a:pt x="1072" y="2570"/>
                  </a:lnTo>
                  <a:lnTo>
                    <a:pt x="1057" y="2585"/>
                  </a:lnTo>
                  <a:lnTo>
                    <a:pt x="1038" y="2597"/>
                  </a:lnTo>
                  <a:lnTo>
                    <a:pt x="1018" y="2604"/>
                  </a:lnTo>
                  <a:lnTo>
                    <a:pt x="995" y="2607"/>
                  </a:lnTo>
                  <a:lnTo>
                    <a:pt x="696" y="2607"/>
                  </a:lnTo>
                  <a:lnTo>
                    <a:pt x="696" y="3178"/>
                  </a:lnTo>
                  <a:lnTo>
                    <a:pt x="1054" y="3178"/>
                  </a:lnTo>
                  <a:lnTo>
                    <a:pt x="1077" y="3180"/>
                  </a:lnTo>
                  <a:lnTo>
                    <a:pt x="1098" y="3188"/>
                  </a:lnTo>
                  <a:lnTo>
                    <a:pt x="1116" y="3200"/>
                  </a:lnTo>
                  <a:lnTo>
                    <a:pt x="1131" y="3215"/>
                  </a:lnTo>
                  <a:lnTo>
                    <a:pt x="1143" y="3233"/>
                  </a:lnTo>
                  <a:lnTo>
                    <a:pt x="1151" y="3255"/>
                  </a:lnTo>
                  <a:lnTo>
                    <a:pt x="1153" y="3278"/>
                  </a:lnTo>
                  <a:lnTo>
                    <a:pt x="1151" y="3301"/>
                  </a:lnTo>
                  <a:lnTo>
                    <a:pt x="1143" y="3322"/>
                  </a:lnTo>
                  <a:lnTo>
                    <a:pt x="1131" y="3340"/>
                  </a:lnTo>
                  <a:lnTo>
                    <a:pt x="1116" y="3355"/>
                  </a:lnTo>
                  <a:lnTo>
                    <a:pt x="1098" y="3367"/>
                  </a:lnTo>
                  <a:lnTo>
                    <a:pt x="1077" y="3375"/>
                  </a:lnTo>
                  <a:lnTo>
                    <a:pt x="1054" y="3377"/>
                  </a:lnTo>
                  <a:lnTo>
                    <a:pt x="100" y="3377"/>
                  </a:lnTo>
                  <a:lnTo>
                    <a:pt x="77" y="3375"/>
                  </a:lnTo>
                  <a:lnTo>
                    <a:pt x="55" y="3367"/>
                  </a:lnTo>
                  <a:lnTo>
                    <a:pt x="37" y="3355"/>
                  </a:lnTo>
                  <a:lnTo>
                    <a:pt x="22" y="3340"/>
                  </a:lnTo>
                  <a:lnTo>
                    <a:pt x="10" y="3322"/>
                  </a:lnTo>
                  <a:lnTo>
                    <a:pt x="2" y="3301"/>
                  </a:lnTo>
                  <a:lnTo>
                    <a:pt x="0" y="3278"/>
                  </a:lnTo>
                  <a:lnTo>
                    <a:pt x="2" y="3255"/>
                  </a:lnTo>
                  <a:lnTo>
                    <a:pt x="10" y="3233"/>
                  </a:lnTo>
                  <a:lnTo>
                    <a:pt x="22" y="3215"/>
                  </a:lnTo>
                  <a:lnTo>
                    <a:pt x="37" y="3200"/>
                  </a:lnTo>
                  <a:lnTo>
                    <a:pt x="55" y="3188"/>
                  </a:lnTo>
                  <a:lnTo>
                    <a:pt x="77" y="3180"/>
                  </a:lnTo>
                  <a:lnTo>
                    <a:pt x="100" y="3178"/>
                  </a:lnTo>
                  <a:lnTo>
                    <a:pt x="497" y="3178"/>
                  </a:lnTo>
                  <a:lnTo>
                    <a:pt x="497" y="2607"/>
                  </a:lnTo>
                  <a:lnTo>
                    <a:pt x="199" y="2607"/>
                  </a:lnTo>
                  <a:lnTo>
                    <a:pt x="176" y="2604"/>
                  </a:lnTo>
                  <a:lnTo>
                    <a:pt x="155" y="2597"/>
                  </a:lnTo>
                  <a:lnTo>
                    <a:pt x="137" y="2585"/>
                  </a:lnTo>
                  <a:lnTo>
                    <a:pt x="122" y="2570"/>
                  </a:lnTo>
                  <a:lnTo>
                    <a:pt x="110" y="2551"/>
                  </a:lnTo>
                  <a:lnTo>
                    <a:pt x="102" y="2530"/>
                  </a:lnTo>
                  <a:lnTo>
                    <a:pt x="100" y="2508"/>
                  </a:lnTo>
                  <a:lnTo>
                    <a:pt x="100" y="2139"/>
                  </a:lnTo>
                  <a:lnTo>
                    <a:pt x="102" y="2116"/>
                  </a:lnTo>
                  <a:lnTo>
                    <a:pt x="110" y="2094"/>
                  </a:lnTo>
                  <a:lnTo>
                    <a:pt x="122" y="2075"/>
                  </a:lnTo>
                  <a:lnTo>
                    <a:pt x="137" y="2060"/>
                  </a:lnTo>
                  <a:lnTo>
                    <a:pt x="155" y="2048"/>
                  </a:lnTo>
                  <a:lnTo>
                    <a:pt x="176" y="2041"/>
                  </a:lnTo>
                  <a:lnTo>
                    <a:pt x="199" y="2038"/>
                  </a:lnTo>
                  <a:lnTo>
                    <a:pt x="497" y="2038"/>
                  </a:lnTo>
                  <a:lnTo>
                    <a:pt x="497" y="1834"/>
                  </a:lnTo>
                  <a:lnTo>
                    <a:pt x="199" y="1834"/>
                  </a:lnTo>
                  <a:lnTo>
                    <a:pt x="176" y="1832"/>
                  </a:lnTo>
                  <a:lnTo>
                    <a:pt x="155" y="1824"/>
                  </a:lnTo>
                  <a:lnTo>
                    <a:pt x="137" y="1812"/>
                  </a:lnTo>
                  <a:lnTo>
                    <a:pt x="122" y="1797"/>
                  </a:lnTo>
                  <a:lnTo>
                    <a:pt x="110" y="1778"/>
                  </a:lnTo>
                  <a:lnTo>
                    <a:pt x="102" y="1758"/>
                  </a:lnTo>
                  <a:lnTo>
                    <a:pt x="100" y="1735"/>
                  </a:lnTo>
                  <a:lnTo>
                    <a:pt x="100" y="996"/>
                  </a:lnTo>
                  <a:lnTo>
                    <a:pt x="102" y="973"/>
                  </a:lnTo>
                  <a:lnTo>
                    <a:pt x="110" y="952"/>
                  </a:lnTo>
                  <a:lnTo>
                    <a:pt x="122" y="934"/>
                  </a:lnTo>
                  <a:lnTo>
                    <a:pt x="137" y="919"/>
                  </a:lnTo>
                  <a:lnTo>
                    <a:pt x="155" y="907"/>
                  </a:lnTo>
                  <a:lnTo>
                    <a:pt x="176" y="899"/>
                  </a:lnTo>
                  <a:lnTo>
                    <a:pt x="199" y="897"/>
                  </a:lnTo>
                  <a:lnTo>
                    <a:pt x="497" y="897"/>
                  </a:lnTo>
                  <a:lnTo>
                    <a:pt x="497" y="100"/>
                  </a:lnTo>
                  <a:lnTo>
                    <a:pt x="500" y="78"/>
                  </a:lnTo>
                  <a:lnTo>
                    <a:pt x="508" y="56"/>
                  </a:lnTo>
                  <a:lnTo>
                    <a:pt x="519" y="37"/>
                  </a:lnTo>
                  <a:lnTo>
                    <a:pt x="535" y="22"/>
                  </a:lnTo>
                  <a:lnTo>
                    <a:pt x="553" y="10"/>
                  </a:lnTo>
                  <a:lnTo>
                    <a:pt x="574" y="2"/>
                  </a:lnTo>
                  <a:lnTo>
                    <a:pt x="5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245"/>
            <p:cNvSpPr>
              <a:spLocks noEditPoints="1"/>
            </p:cNvSpPr>
            <p:nvPr/>
          </p:nvSpPr>
          <p:spPr bwMode="auto">
            <a:xfrm>
              <a:off x="12398376" y="5786438"/>
              <a:ext cx="157163" cy="401638"/>
            </a:xfrm>
            <a:custGeom>
              <a:avLst/>
              <a:gdLst>
                <a:gd name="T0" fmla="*/ 199 w 994"/>
                <a:gd name="T1" fmla="*/ 2004 h 2529"/>
                <a:gd name="T2" fmla="*/ 796 w 994"/>
                <a:gd name="T3" fmla="*/ 1834 h 2529"/>
                <a:gd name="T4" fmla="*/ 199 w 994"/>
                <a:gd name="T5" fmla="*/ 1096 h 2529"/>
                <a:gd name="T6" fmla="*/ 796 w 994"/>
                <a:gd name="T7" fmla="*/ 1266 h 2529"/>
                <a:gd name="T8" fmla="*/ 199 w 994"/>
                <a:gd name="T9" fmla="*/ 1096 h 2529"/>
                <a:gd name="T10" fmla="*/ 520 w 994"/>
                <a:gd name="T11" fmla="*/ 2 h 2529"/>
                <a:gd name="T12" fmla="*/ 559 w 994"/>
                <a:gd name="T13" fmla="*/ 22 h 2529"/>
                <a:gd name="T14" fmla="*/ 586 w 994"/>
                <a:gd name="T15" fmla="*/ 56 h 2529"/>
                <a:gd name="T16" fmla="*/ 597 w 994"/>
                <a:gd name="T17" fmla="*/ 100 h 2529"/>
                <a:gd name="T18" fmla="*/ 895 w 994"/>
                <a:gd name="T19" fmla="*/ 897 h 2529"/>
                <a:gd name="T20" fmla="*/ 939 w 994"/>
                <a:gd name="T21" fmla="*/ 907 h 2529"/>
                <a:gd name="T22" fmla="*/ 972 w 994"/>
                <a:gd name="T23" fmla="*/ 934 h 2529"/>
                <a:gd name="T24" fmla="*/ 992 w 994"/>
                <a:gd name="T25" fmla="*/ 973 h 2529"/>
                <a:gd name="T26" fmla="*/ 994 w 994"/>
                <a:gd name="T27" fmla="*/ 1366 h 2529"/>
                <a:gd name="T28" fmla="*/ 984 w 994"/>
                <a:gd name="T29" fmla="*/ 1410 h 2529"/>
                <a:gd name="T30" fmla="*/ 957 w 994"/>
                <a:gd name="T31" fmla="*/ 1443 h 2529"/>
                <a:gd name="T32" fmla="*/ 918 w 994"/>
                <a:gd name="T33" fmla="*/ 1463 h 2529"/>
                <a:gd name="T34" fmla="*/ 199 w 994"/>
                <a:gd name="T35" fmla="*/ 1465 h 2529"/>
                <a:gd name="T36" fmla="*/ 895 w 994"/>
                <a:gd name="T37" fmla="*/ 1635 h 2529"/>
                <a:gd name="T38" fmla="*/ 939 w 994"/>
                <a:gd name="T39" fmla="*/ 1645 h 2529"/>
                <a:gd name="T40" fmla="*/ 972 w 994"/>
                <a:gd name="T41" fmla="*/ 1672 h 2529"/>
                <a:gd name="T42" fmla="*/ 992 w 994"/>
                <a:gd name="T43" fmla="*/ 1712 h 2529"/>
                <a:gd name="T44" fmla="*/ 994 w 994"/>
                <a:gd name="T45" fmla="*/ 2104 h 2529"/>
                <a:gd name="T46" fmla="*/ 984 w 994"/>
                <a:gd name="T47" fmla="*/ 2147 h 2529"/>
                <a:gd name="T48" fmla="*/ 957 w 994"/>
                <a:gd name="T49" fmla="*/ 2181 h 2529"/>
                <a:gd name="T50" fmla="*/ 918 w 994"/>
                <a:gd name="T51" fmla="*/ 2201 h 2529"/>
                <a:gd name="T52" fmla="*/ 597 w 994"/>
                <a:gd name="T53" fmla="*/ 2204 h 2529"/>
                <a:gd name="T54" fmla="*/ 594 w 994"/>
                <a:gd name="T55" fmla="*/ 2452 h 2529"/>
                <a:gd name="T56" fmla="*/ 575 w 994"/>
                <a:gd name="T57" fmla="*/ 2491 h 2529"/>
                <a:gd name="T58" fmla="*/ 541 w 994"/>
                <a:gd name="T59" fmla="*/ 2518 h 2529"/>
                <a:gd name="T60" fmla="*/ 497 w 994"/>
                <a:gd name="T61" fmla="*/ 2529 h 2529"/>
                <a:gd name="T62" fmla="*/ 454 w 994"/>
                <a:gd name="T63" fmla="*/ 2518 h 2529"/>
                <a:gd name="T64" fmla="*/ 419 w 994"/>
                <a:gd name="T65" fmla="*/ 2491 h 2529"/>
                <a:gd name="T66" fmla="*/ 401 w 994"/>
                <a:gd name="T67" fmla="*/ 2452 h 2529"/>
                <a:gd name="T68" fmla="*/ 398 w 994"/>
                <a:gd name="T69" fmla="*/ 2204 h 2529"/>
                <a:gd name="T70" fmla="*/ 76 w 994"/>
                <a:gd name="T71" fmla="*/ 2201 h 2529"/>
                <a:gd name="T72" fmla="*/ 37 w 994"/>
                <a:gd name="T73" fmla="*/ 2181 h 2529"/>
                <a:gd name="T74" fmla="*/ 10 w 994"/>
                <a:gd name="T75" fmla="*/ 2147 h 2529"/>
                <a:gd name="T76" fmla="*/ 0 w 994"/>
                <a:gd name="T77" fmla="*/ 2104 h 2529"/>
                <a:gd name="T78" fmla="*/ 3 w 994"/>
                <a:gd name="T79" fmla="*/ 973 h 2529"/>
                <a:gd name="T80" fmla="*/ 22 w 994"/>
                <a:gd name="T81" fmla="*/ 934 h 2529"/>
                <a:gd name="T82" fmla="*/ 56 w 994"/>
                <a:gd name="T83" fmla="*/ 907 h 2529"/>
                <a:gd name="T84" fmla="*/ 99 w 994"/>
                <a:gd name="T85" fmla="*/ 897 h 2529"/>
                <a:gd name="T86" fmla="*/ 398 w 994"/>
                <a:gd name="T87" fmla="*/ 100 h 2529"/>
                <a:gd name="T88" fmla="*/ 408 w 994"/>
                <a:gd name="T89" fmla="*/ 56 h 2529"/>
                <a:gd name="T90" fmla="*/ 435 w 994"/>
                <a:gd name="T91" fmla="*/ 22 h 2529"/>
                <a:gd name="T92" fmla="*/ 475 w 994"/>
                <a:gd name="T93" fmla="*/ 2 h 2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94" h="2529">
                  <a:moveTo>
                    <a:pt x="199" y="1834"/>
                  </a:moveTo>
                  <a:lnTo>
                    <a:pt x="199" y="2004"/>
                  </a:lnTo>
                  <a:lnTo>
                    <a:pt x="796" y="2004"/>
                  </a:lnTo>
                  <a:lnTo>
                    <a:pt x="796" y="1834"/>
                  </a:lnTo>
                  <a:lnTo>
                    <a:pt x="199" y="1834"/>
                  </a:lnTo>
                  <a:close/>
                  <a:moveTo>
                    <a:pt x="199" y="1096"/>
                  </a:moveTo>
                  <a:lnTo>
                    <a:pt x="199" y="1266"/>
                  </a:lnTo>
                  <a:lnTo>
                    <a:pt x="796" y="1266"/>
                  </a:lnTo>
                  <a:lnTo>
                    <a:pt x="796" y="1096"/>
                  </a:lnTo>
                  <a:lnTo>
                    <a:pt x="199" y="1096"/>
                  </a:lnTo>
                  <a:close/>
                  <a:moveTo>
                    <a:pt x="497" y="0"/>
                  </a:moveTo>
                  <a:lnTo>
                    <a:pt x="520" y="2"/>
                  </a:lnTo>
                  <a:lnTo>
                    <a:pt x="541" y="10"/>
                  </a:lnTo>
                  <a:lnTo>
                    <a:pt x="559" y="22"/>
                  </a:lnTo>
                  <a:lnTo>
                    <a:pt x="575" y="37"/>
                  </a:lnTo>
                  <a:lnTo>
                    <a:pt x="586" y="56"/>
                  </a:lnTo>
                  <a:lnTo>
                    <a:pt x="594" y="78"/>
                  </a:lnTo>
                  <a:lnTo>
                    <a:pt x="597" y="100"/>
                  </a:lnTo>
                  <a:lnTo>
                    <a:pt x="597" y="897"/>
                  </a:lnTo>
                  <a:lnTo>
                    <a:pt x="895" y="897"/>
                  </a:lnTo>
                  <a:lnTo>
                    <a:pt x="918" y="899"/>
                  </a:lnTo>
                  <a:lnTo>
                    <a:pt x="939" y="907"/>
                  </a:lnTo>
                  <a:lnTo>
                    <a:pt x="957" y="919"/>
                  </a:lnTo>
                  <a:lnTo>
                    <a:pt x="972" y="934"/>
                  </a:lnTo>
                  <a:lnTo>
                    <a:pt x="984" y="952"/>
                  </a:lnTo>
                  <a:lnTo>
                    <a:pt x="992" y="973"/>
                  </a:lnTo>
                  <a:lnTo>
                    <a:pt x="994" y="996"/>
                  </a:lnTo>
                  <a:lnTo>
                    <a:pt x="994" y="1366"/>
                  </a:lnTo>
                  <a:lnTo>
                    <a:pt x="992" y="1389"/>
                  </a:lnTo>
                  <a:lnTo>
                    <a:pt x="984" y="1410"/>
                  </a:lnTo>
                  <a:lnTo>
                    <a:pt x="972" y="1428"/>
                  </a:lnTo>
                  <a:lnTo>
                    <a:pt x="957" y="1443"/>
                  </a:lnTo>
                  <a:lnTo>
                    <a:pt x="939" y="1455"/>
                  </a:lnTo>
                  <a:lnTo>
                    <a:pt x="918" y="1463"/>
                  </a:lnTo>
                  <a:lnTo>
                    <a:pt x="895" y="1465"/>
                  </a:lnTo>
                  <a:lnTo>
                    <a:pt x="199" y="1465"/>
                  </a:lnTo>
                  <a:lnTo>
                    <a:pt x="199" y="1635"/>
                  </a:lnTo>
                  <a:lnTo>
                    <a:pt x="895" y="1635"/>
                  </a:lnTo>
                  <a:lnTo>
                    <a:pt x="918" y="1638"/>
                  </a:lnTo>
                  <a:lnTo>
                    <a:pt x="939" y="1645"/>
                  </a:lnTo>
                  <a:lnTo>
                    <a:pt x="957" y="1657"/>
                  </a:lnTo>
                  <a:lnTo>
                    <a:pt x="972" y="1672"/>
                  </a:lnTo>
                  <a:lnTo>
                    <a:pt x="984" y="1690"/>
                  </a:lnTo>
                  <a:lnTo>
                    <a:pt x="992" y="1712"/>
                  </a:lnTo>
                  <a:lnTo>
                    <a:pt x="994" y="1735"/>
                  </a:lnTo>
                  <a:lnTo>
                    <a:pt x="994" y="2104"/>
                  </a:lnTo>
                  <a:lnTo>
                    <a:pt x="992" y="2127"/>
                  </a:lnTo>
                  <a:lnTo>
                    <a:pt x="984" y="2147"/>
                  </a:lnTo>
                  <a:lnTo>
                    <a:pt x="972" y="2166"/>
                  </a:lnTo>
                  <a:lnTo>
                    <a:pt x="957" y="2181"/>
                  </a:lnTo>
                  <a:lnTo>
                    <a:pt x="939" y="2193"/>
                  </a:lnTo>
                  <a:lnTo>
                    <a:pt x="918" y="2201"/>
                  </a:lnTo>
                  <a:lnTo>
                    <a:pt x="895" y="2204"/>
                  </a:lnTo>
                  <a:lnTo>
                    <a:pt x="597" y="2204"/>
                  </a:lnTo>
                  <a:lnTo>
                    <a:pt x="597" y="2429"/>
                  </a:lnTo>
                  <a:lnTo>
                    <a:pt x="594" y="2452"/>
                  </a:lnTo>
                  <a:lnTo>
                    <a:pt x="586" y="2473"/>
                  </a:lnTo>
                  <a:lnTo>
                    <a:pt x="575" y="2491"/>
                  </a:lnTo>
                  <a:lnTo>
                    <a:pt x="559" y="2506"/>
                  </a:lnTo>
                  <a:lnTo>
                    <a:pt x="541" y="2518"/>
                  </a:lnTo>
                  <a:lnTo>
                    <a:pt x="520" y="2526"/>
                  </a:lnTo>
                  <a:lnTo>
                    <a:pt x="497" y="2529"/>
                  </a:lnTo>
                  <a:lnTo>
                    <a:pt x="475" y="2526"/>
                  </a:lnTo>
                  <a:lnTo>
                    <a:pt x="454" y="2518"/>
                  </a:lnTo>
                  <a:lnTo>
                    <a:pt x="435" y="2506"/>
                  </a:lnTo>
                  <a:lnTo>
                    <a:pt x="419" y="2491"/>
                  </a:lnTo>
                  <a:lnTo>
                    <a:pt x="408" y="2473"/>
                  </a:lnTo>
                  <a:lnTo>
                    <a:pt x="401" y="2452"/>
                  </a:lnTo>
                  <a:lnTo>
                    <a:pt x="398" y="2429"/>
                  </a:lnTo>
                  <a:lnTo>
                    <a:pt x="398" y="2204"/>
                  </a:lnTo>
                  <a:lnTo>
                    <a:pt x="99" y="2204"/>
                  </a:lnTo>
                  <a:lnTo>
                    <a:pt x="76" y="2201"/>
                  </a:lnTo>
                  <a:lnTo>
                    <a:pt x="56" y="2193"/>
                  </a:lnTo>
                  <a:lnTo>
                    <a:pt x="37" y="2181"/>
                  </a:lnTo>
                  <a:lnTo>
                    <a:pt x="22" y="2166"/>
                  </a:lnTo>
                  <a:lnTo>
                    <a:pt x="10" y="2147"/>
                  </a:lnTo>
                  <a:lnTo>
                    <a:pt x="3" y="2127"/>
                  </a:lnTo>
                  <a:lnTo>
                    <a:pt x="0" y="2104"/>
                  </a:lnTo>
                  <a:lnTo>
                    <a:pt x="0" y="996"/>
                  </a:lnTo>
                  <a:lnTo>
                    <a:pt x="3" y="973"/>
                  </a:lnTo>
                  <a:lnTo>
                    <a:pt x="10" y="952"/>
                  </a:lnTo>
                  <a:lnTo>
                    <a:pt x="22" y="934"/>
                  </a:lnTo>
                  <a:lnTo>
                    <a:pt x="37" y="919"/>
                  </a:lnTo>
                  <a:lnTo>
                    <a:pt x="56" y="907"/>
                  </a:lnTo>
                  <a:lnTo>
                    <a:pt x="76" y="899"/>
                  </a:lnTo>
                  <a:lnTo>
                    <a:pt x="99" y="897"/>
                  </a:lnTo>
                  <a:lnTo>
                    <a:pt x="398" y="897"/>
                  </a:lnTo>
                  <a:lnTo>
                    <a:pt x="398" y="100"/>
                  </a:lnTo>
                  <a:lnTo>
                    <a:pt x="401" y="78"/>
                  </a:lnTo>
                  <a:lnTo>
                    <a:pt x="408" y="56"/>
                  </a:lnTo>
                  <a:lnTo>
                    <a:pt x="419" y="37"/>
                  </a:lnTo>
                  <a:lnTo>
                    <a:pt x="435" y="22"/>
                  </a:lnTo>
                  <a:lnTo>
                    <a:pt x="454" y="10"/>
                  </a:lnTo>
                  <a:lnTo>
                    <a:pt x="475" y="2"/>
                  </a:lnTo>
                  <a:lnTo>
                    <a:pt x="4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248"/>
            <p:cNvSpPr>
              <a:spLocks noEditPoints="1"/>
            </p:cNvSpPr>
            <p:nvPr/>
          </p:nvSpPr>
          <p:spPr bwMode="auto">
            <a:xfrm>
              <a:off x="12207876" y="5786438"/>
              <a:ext cx="363538" cy="536575"/>
            </a:xfrm>
            <a:custGeom>
              <a:avLst/>
              <a:gdLst>
                <a:gd name="T0" fmla="*/ 795 w 2287"/>
                <a:gd name="T1" fmla="*/ 2508 h 3377"/>
                <a:gd name="T2" fmla="*/ 795 w 2287"/>
                <a:gd name="T3" fmla="*/ 1869 h 3377"/>
                <a:gd name="T4" fmla="*/ 199 w 2287"/>
                <a:gd name="T5" fmla="*/ 587 h 3377"/>
                <a:gd name="T6" fmla="*/ 795 w 2287"/>
                <a:gd name="T7" fmla="*/ 587 h 3377"/>
                <a:gd name="T8" fmla="*/ 520 w 2287"/>
                <a:gd name="T9" fmla="*/ 2 h 3377"/>
                <a:gd name="T10" fmla="*/ 586 w 2287"/>
                <a:gd name="T11" fmla="*/ 56 h 3377"/>
                <a:gd name="T12" fmla="*/ 895 w 2287"/>
                <a:gd name="T13" fmla="*/ 218 h 3377"/>
                <a:gd name="T14" fmla="*/ 972 w 2287"/>
                <a:gd name="T15" fmla="*/ 255 h 3377"/>
                <a:gd name="T16" fmla="*/ 994 w 2287"/>
                <a:gd name="T17" fmla="*/ 687 h 3377"/>
                <a:gd name="T18" fmla="*/ 957 w 2287"/>
                <a:gd name="T19" fmla="*/ 764 h 3377"/>
                <a:gd name="T20" fmla="*/ 597 w 2287"/>
                <a:gd name="T21" fmla="*/ 787 h 3377"/>
                <a:gd name="T22" fmla="*/ 939 w 2287"/>
                <a:gd name="T23" fmla="*/ 1141 h 3377"/>
                <a:gd name="T24" fmla="*/ 992 w 2287"/>
                <a:gd name="T25" fmla="*/ 1208 h 3377"/>
                <a:gd name="T26" fmla="*/ 972 w 2287"/>
                <a:gd name="T27" fmla="*/ 1293 h 3377"/>
                <a:gd name="T28" fmla="*/ 895 w 2287"/>
                <a:gd name="T29" fmla="*/ 1330 h 3377"/>
                <a:gd name="T30" fmla="*/ 918 w 2287"/>
                <a:gd name="T31" fmla="*/ 1502 h 3377"/>
                <a:gd name="T32" fmla="*/ 984 w 2287"/>
                <a:gd name="T33" fmla="*/ 1555 h 3377"/>
                <a:gd name="T34" fmla="*/ 992 w 2287"/>
                <a:gd name="T35" fmla="*/ 1992 h 3377"/>
                <a:gd name="T36" fmla="*/ 939 w 2287"/>
                <a:gd name="T37" fmla="*/ 2058 h 3377"/>
                <a:gd name="T38" fmla="*/ 597 w 2287"/>
                <a:gd name="T39" fmla="*/ 2307 h 3377"/>
                <a:gd name="T40" fmla="*/ 957 w 2287"/>
                <a:gd name="T41" fmla="*/ 2330 h 3377"/>
                <a:gd name="T42" fmla="*/ 994 w 2287"/>
                <a:gd name="T43" fmla="*/ 2407 h 3377"/>
                <a:gd name="T44" fmla="*/ 972 w 2287"/>
                <a:gd name="T45" fmla="*/ 2839 h 3377"/>
                <a:gd name="T46" fmla="*/ 895 w 2287"/>
                <a:gd name="T47" fmla="*/ 2876 h 3377"/>
                <a:gd name="T48" fmla="*/ 1591 w 2287"/>
                <a:gd name="T49" fmla="*/ 2848 h 3377"/>
                <a:gd name="T50" fmla="*/ 1628 w 2287"/>
                <a:gd name="T51" fmla="*/ 2770 h 3377"/>
                <a:gd name="T52" fmla="*/ 1713 w 2287"/>
                <a:gd name="T53" fmla="*/ 2751 h 3377"/>
                <a:gd name="T54" fmla="*/ 1779 w 2287"/>
                <a:gd name="T55" fmla="*/ 2805 h 3377"/>
                <a:gd name="T56" fmla="*/ 2187 w 2287"/>
                <a:gd name="T57" fmla="*/ 3178 h 3377"/>
                <a:gd name="T58" fmla="*/ 2265 w 2287"/>
                <a:gd name="T59" fmla="*/ 3215 h 3377"/>
                <a:gd name="T60" fmla="*/ 2285 w 2287"/>
                <a:gd name="T61" fmla="*/ 3301 h 3377"/>
                <a:gd name="T62" fmla="*/ 2232 w 2287"/>
                <a:gd name="T63" fmla="*/ 3367 h 3377"/>
                <a:gd name="T64" fmla="*/ 181 w 2287"/>
                <a:gd name="T65" fmla="*/ 3375 h 3377"/>
                <a:gd name="T66" fmla="*/ 114 w 2287"/>
                <a:gd name="T67" fmla="*/ 3322 h 3377"/>
                <a:gd name="T68" fmla="*/ 114 w 2287"/>
                <a:gd name="T69" fmla="*/ 3233 h 3377"/>
                <a:gd name="T70" fmla="*/ 181 w 2287"/>
                <a:gd name="T71" fmla="*/ 3180 h 3377"/>
                <a:gd name="T72" fmla="*/ 99 w 2287"/>
                <a:gd name="T73" fmla="*/ 2876 h 3377"/>
                <a:gd name="T74" fmla="*/ 22 w 2287"/>
                <a:gd name="T75" fmla="*/ 2839 h 3377"/>
                <a:gd name="T76" fmla="*/ 0 w 2287"/>
                <a:gd name="T77" fmla="*/ 2407 h 3377"/>
                <a:gd name="T78" fmla="*/ 37 w 2287"/>
                <a:gd name="T79" fmla="*/ 2330 h 3377"/>
                <a:gd name="T80" fmla="*/ 397 w 2287"/>
                <a:gd name="T81" fmla="*/ 2307 h 3377"/>
                <a:gd name="T82" fmla="*/ 55 w 2287"/>
                <a:gd name="T83" fmla="*/ 2058 h 3377"/>
                <a:gd name="T84" fmla="*/ 2 w 2287"/>
                <a:gd name="T85" fmla="*/ 1992 h 3377"/>
                <a:gd name="T86" fmla="*/ 10 w 2287"/>
                <a:gd name="T87" fmla="*/ 1186 h 3377"/>
                <a:gd name="T88" fmla="*/ 76 w 2287"/>
                <a:gd name="T89" fmla="*/ 1133 h 3377"/>
                <a:gd name="T90" fmla="*/ 99 w 2287"/>
                <a:gd name="T91" fmla="*/ 787 h 3377"/>
                <a:gd name="T92" fmla="*/ 22 w 2287"/>
                <a:gd name="T93" fmla="*/ 749 h 3377"/>
                <a:gd name="T94" fmla="*/ 0 w 2287"/>
                <a:gd name="T95" fmla="*/ 318 h 3377"/>
                <a:gd name="T96" fmla="*/ 37 w 2287"/>
                <a:gd name="T97" fmla="*/ 240 h 3377"/>
                <a:gd name="T98" fmla="*/ 397 w 2287"/>
                <a:gd name="T99" fmla="*/ 218 h 3377"/>
                <a:gd name="T100" fmla="*/ 419 w 2287"/>
                <a:gd name="T101" fmla="*/ 37 h 3377"/>
                <a:gd name="T102" fmla="*/ 497 w 2287"/>
                <a:gd name="T103" fmla="*/ 0 h 3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87" h="3377">
                  <a:moveTo>
                    <a:pt x="199" y="2508"/>
                  </a:moveTo>
                  <a:lnTo>
                    <a:pt x="199" y="2677"/>
                  </a:lnTo>
                  <a:lnTo>
                    <a:pt x="795" y="2677"/>
                  </a:lnTo>
                  <a:lnTo>
                    <a:pt x="795" y="2508"/>
                  </a:lnTo>
                  <a:lnTo>
                    <a:pt x="199" y="2508"/>
                  </a:lnTo>
                  <a:close/>
                  <a:moveTo>
                    <a:pt x="199" y="1699"/>
                  </a:moveTo>
                  <a:lnTo>
                    <a:pt x="199" y="1869"/>
                  </a:lnTo>
                  <a:lnTo>
                    <a:pt x="795" y="1869"/>
                  </a:lnTo>
                  <a:lnTo>
                    <a:pt x="795" y="1699"/>
                  </a:lnTo>
                  <a:lnTo>
                    <a:pt x="199" y="1699"/>
                  </a:lnTo>
                  <a:close/>
                  <a:moveTo>
                    <a:pt x="199" y="417"/>
                  </a:moveTo>
                  <a:lnTo>
                    <a:pt x="199" y="587"/>
                  </a:lnTo>
                  <a:lnTo>
                    <a:pt x="496" y="587"/>
                  </a:lnTo>
                  <a:lnTo>
                    <a:pt x="497" y="587"/>
                  </a:lnTo>
                  <a:lnTo>
                    <a:pt x="497" y="587"/>
                  </a:lnTo>
                  <a:lnTo>
                    <a:pt x="795" y="587"/>
                  </a:lnTo>
                  <a:lnTo>
                    <a:pt x="795" y="417"/>
                  </a:lnTo>
                  <a:lnTo>
                    <a:pt x="199" y="417"/>
                  </a:lnTo>
                  <a:close/>
                  <a:moveTo>
                    <a:pt x="497" y="0"/>
                  </a:moveTo>
                  <a:lnTo>
                    <a:pt x="520" y="2"/>
                  </a:lnTo>
                  <a:lnTo>
                    <a:pt x="540" y="10"/>
                  </a:lnTo>
                  <a:lnTo>
                    <a:pt x="559" y="22"/>
                  </a:lnTo>
                  <a:lnTo>
                    <a:pt x="575" y="37"/>
                  </a:lnTo>
                  <a:lnTo>
                    <a:pt x="586" y="56"/>
                  </a:lnTo>
                  <a:lnTo>
                    <a:pt x="594" y="78"/>
                  </a:lnTo>
                  <a:lnTo>
                    <a:pt x="597" y="100"/>
                  </a:lnTo>
                  <a:lnTo>
                    <a:pt x="597" y="218"/>
                  </a:lnTo>
                  <a:lnTo>
                    <a:pt x="895" y="218"/>
                  </a:lnTo>
                  <a:lnTo>
                    <a:pt x="918" y="220"/>
                  </a:lnTo>
                  <a:lnTo>
                    <a:pt x="939" y="228"/>
                  </a:lnTo>
                  <a:lnTo>
                    <a:pt x="957" y="240"/>
                  </a:lnTo>
                  <a:lnTo>
                    <a:pt x="972" y="255"/>
                  </a:lnTo>
                  <a:lnTo>
                    <a:pt x="984" y="273"/>
                  </a:lnTo>
                  <a:lnTo>
                    <a:pt x="992" y="295"/>
                  </a:lnTo>
                  <a:lnTo>
                    <a:pt x="994" y="318"/>
                  </a:lnTo>
                  <a:lnTo>
                    <a:pt x="994" y="687"/>
                  </a:lnTo>
                  <a:lnTo>
                    <a:pt x="992" y="710"/>
                  </a:lnTo>
                  <a:lnTo>
                    <a:pt x="984" y="730"/>
                  </a:lnTo>
                  <a:lnTo>
                    <a:pt x="972" y="749"/>
                  </a:lnTo>
                  <a:lnTo>
                    <a:pt x="957" y="764"/>
                  </a:lnTo>
                  <a:lnTo>
                    <a:pt x="939" y="776"/>
                  </a:lnTo>
                  <a:lnTo>
                    <a:pt x="918" y="784"/>
                  </a:lnTo>
                  <a:lnTo>
                    <a:pt x="895" y="787"/>
                  </a:lnTo>
                  <a:lnTo>
                    <a:pt x="597" y="787"/>
                  </a:lnTo>
                  <a:lnTo>
                    <a:pt x="597" y="1131"/>
                  </a:lnTo>
                  <a:lnTo>
                    <a:pt x="895" y="1131"/>
                  </a:lnTo>
                  <a:lnTo>
                    <a:pt x="918" y="1133"/>
                  </a:lnTo>
                  <a:lnTo>
                    <a:pt x="939" y="1141"/>
                  </a:lnTo>
                  <a:lnTo>
                    <a:pt x="957" y="1153"/>
                  </a:lnTo>
                  <a:lnTo>
                    <a:pt x="972" y="1168"/>
                  </a:lnTo>
                  <a:lnTo>
                    <a:pt x="984" y="1186"/>
                  </a:lnTo>
                  <a:lnTo>
                    <a:pt x="992" y="1208"/>
                  </a:lnTo>
                  <a:lnTo>
                    <a:pt x="994" y="1231"/>
                  </a:lnTo>
                  <a:lnTo>
                    <a:pt x="992" y="1254"/>
                  </a:lnTo>
                  <a:lnTo>
                    <a:pt x="984" y="1275"/>
                  </a:lnTo>
                  <a:lnTo>
                    <a:pt x="972" y="1293"/>
                  </a:lnTo>
                  <a:lnTo>
                    <a:pt x="957" y="1308"/>
                  </a:lnTo>
                  <a:lnTo>
                    <a:pt x="939" y="1320"/>
                  </a:lnTo>
                  <a:lnTo>
                    <a:pt x="918" y="1328"/>
                  </a:lnTo>
                  <a:lnTo>
                    <a:pt x="895" y="1330"/>
                  </a:lnTo>
                  <a:lnTo>
                    <a:pt x="199" y="1330"/>
                  </a:lnTo>
                  <a:lnTo>
                    <a:pt x="199" y="1500"/>
                  </a:lnTo>
                  <a:lnTo>
                    <a:pt x="895" y="1500"/>
                  </a:lnTo>
                  <a:lnTo>
                    <a:pt x="918" y="1502"/>
                  </a:lnTo>
                  <a:lnTo>
                    <a:pt x="939" y="1510"/>
                  </a:lnTo>
                  <a:lnTo>
                    <a:pt x="957" y="1522"/>
                  </a:lnTo>
                  <a:lnTo>
                    <a:pt x="972" y="1537"/>
                  </a:lnTo>
                  <a:lnTo>
                    <a:pt x="984" y="1555"/>
                  </a:lnTo>
                  <a:lnTo>
                    <a:pt x="992" y="1577"/>
                  </a:lnTo>
                  <a:lnTo>
                    <a:pt x="994" y="1600"/>
                  </a:lnTo>
                  <a:lnTo>
                    <a:pt x="994" y="1969"/>
                  </a:lnTo>
                  <a:lnTo>
                    <a:pt x="992" y="1992"/>
                  </a:lnTo>
                  <a:lnTo>
                    <a:pt x="984" y="2012"/>
                  </a:lnTo>
                  <a:lnTo>
                    <a:pt x="972" y="2031"/>
                  </a:lnTo>
                  <a:lnTo>
                    <a:pt x="957" y="2046"/>
                  </a:lnTo>
                  <a:lnTo>
                    <a:pt x="939" y="2058"/>
                  </a:lnTo>
                  <a:lnTo>
                    <a:pt x="918" y="2066"/>
                  </a:lnTo>
                  <a:lnTo>
                    <a:pt x="895" y="2069"/>
                  </a:lnTo>
                  <a:lnTo>
                    <a:pt x="597" y="2069"/>
                  </a:lnTo>
                  <a:lnTo>
                    <a:pt x="597" y="2307"/>
                  </a:lnTo>
                  <a:lnTo>
                    <a:pt x="895" y="2307"/>
                  </a:lnTo>
                  <a:lnTo>
                    <a:pt x="918" y="2311"/>
                  </a:lnTo>
                  <a:lnTo>
                    <a:pt x="939" y="2318"/>
                  </a:lnTo>
                  <a:lnTo>
                    <a:pt x="957" y="2330"/>
                  </a:lnTo>
                  <a:lnTo>
                    <a:pt x="972" y="2345"/>
                  </a:lnTo>
                  <a:lnTo>
                    <a:pt x="984" y="2364"/>
                  </a:lnTo>
                  <a:lnTo>
                    <a:pt x="992" y="2385"/>
                  </a:lnTo>
                  <a:lnTo>
                    <a:pt x="994" y="2407"/>
                  </a:lnTo>
                  <a:lnTo>
                    <a:pt x="994" y="2776"/>
                  </a:lnTo>
                  <a:lnTo>
                    <a:pt x="992" y="2799"/>
                  </a:lnTo>
                  <a:lnTo>
                    <a:pt x="984" y="2821"/>
                  </a:lnTo>
                  <a:lnTo>
                    <a:pt x="972" y="2839"/>
                  </a:lnTo>
                  <a:lnTo>
                    <a:pt x="957" y="2855"/>
                  </a:lnTo>
                  <a:lnTo>
                    <a:pt x="939" y="2867"/>
                  </a:lnTo>
                  <a:lnTo>
                    <a:pt x="918" y="2873"/>
                  </a:lnTo>
                  <a:lnTo>
                    <a:pt x="895" y="2876"/>
                  </a:lnTo>
                  <a:lnTo>
                    <a:pt x="597" y="2876"/>
                  </a:lnTo>
                  <a:lnTo>
                    <a:pt x="597" y="3178"/>
                  </a:lnTo>
                  <a:lnTo>
                    <a:pt x="1591" y="3178"/>
                  </a:lnTo>
                  <a:lnTo>
                    <a:pt x="1591" y="2848"/>
                  </a:lnTo>
                  <a:lnTo>
                    <a:pt x="1594" y="2825"/>
                  </a:lnTo>
                  <a:lnTo>
                    <a:pt x="1601" y="2805"/>
                  </a:lnTo>
                  <a:lnTo>
                    <a:pt x="1612" y="2786"/>
                  </a:lnTo>
                  <a:lnTo>
                    <a:pt x="1628" y="2770"/>
                  </a:lnTo>
                  <a:lnTo>
                    <a:pt x="1647" y="2759"/>
                  </a:lnTo>
                  <a:lnTo>
                    <a:pt x="1668" y="2751"/>
                  </a:lnTo>
                  <a:lnTo>
                    <a:pt x="1690" y="2748"/>
                  </a:lnTo>
                  <a:lnTo>
                    <a:pt x="1713" y="2751"/>
                  </a:lnTo>
                  <a:lnTo>
                    <a:pt x="1734" y="2759"/>
                  </a:lnTo>
                  <a:lnTo>
                    <a:pt x="1752" y="2770"/>
                  </a:lnTo>
                  <a:lnTo>
                    <a:pt x="1768" y="2786"/>
                  </a:lnTo>
                  <a:lnTo>
                    <a:pt x="1779" y="2805"/>
                  </a:lnTo>
                  <a:lnTo>
                    <a:pt x="1787" y="2825"/>
                  </a:lnTo>
                  <a:lnTo>
                    <a:pt x="1790" y="2848"/>
                  </a:lnTo>
                  <a:lnTo>
                    <a:pt x="1790" y="3178"/>
                  </a:lnTo>
                  <a:lnTo>
                    <a:pt x="2187" y="3178"/>
                  </a:lnTo>
                  <a:lnTo>
                    <a:pt x="2210" y="3180"/>
                  </a:lnTo>
                  <a:lnTo>
                    <a:pt x="2232" y="3188"/>
                  </a:lnTo>
                  <a:lnTo>
                    <a:pt x="2250" y="3200"/>
                  </a:lnTo>
                  <a:lnTo>
                    <a:pt x="2265" y="3215"/>
                  </a:lnTo>
                  <a:lnTo>
                    <a:pt x="2277" y="3233"/>
                  </a:lnTo>
                  <a:lnTo>
                    <a:pt x="2285" y="3255"/>
                  </a:lnTo>
                  <a:lnTo>
                    <a:pt x="2287" y="3278"/>
                  </a:lnTo>
                  <a:lnTo>
                    <a:pt x="2285" y="3301"/>
                  </a:lnTo>
                  <a:lnTo>
                    <a:pt x="2277" y="3322"/>
                  </a:lnTo>
                  <a:lnTo>
                    <a:pt x="2265" y="3340"/>
                  </a:lnTo>
                  <a:lnTo>
                    <a:pt x="2250" y="3355"/>
                  </a:lnTo>
                  <a:lnTo>
                    <a:pt x="2232" y="3367"/>
                  </a:lnTo>
                  <a:lnTo>
                    <a:pt x="2210" y="3375"/>
                  </a:lnTo>
                  <a:lnTo>
                    <a:pt x="2187" y="3377"/>
                  </a:lnTo>
                  <a:lnTo>
                    <a:pt x="204" y="3377"/>
                  </a:lnTo>
                  <a:lnTo>
                    <a:pt x="181" y="3375"/>
                  </a:lnTo>
                  <a:lnTo>
                    <a:pt x="160" y="3367"/>
                  </a:lnTo>
                  <a:lnTo>
                    <a:pt x="141" y="3355"/>
                  </a:lnTo>
                  <a:lnTo>
                    <a:pt x="126" y="3340"/>
                  </a:lnTo>
                  <a:lnTo>
                    <a:pt x="114" y="3322"/>
                  </a:lnTo>
                  <a:lnTo>
                    <a:pt x="106" y="3301"/>
                  </a:lnTo>
                  <a:lnTo>
                    <a:pt x="104" y="3278"/>
                  </a:lnTo>
                  <a:lnTo>
                    <a:pt x="106" y="3255"/>
                  </a:lnTo>
                  <a:lnTo>
                    <a:pt x="114" y="3233"/>
                  </a:lnTo>
                  <a:lnTo>
                    <a:pt x="126" y="3215"/>
                  </a:lnTo>
                  <a:lnTo>
                    <a:pt x="141" y="3200"/>
                  </a:lnTo>
                  <a:lnTo>
                    <a:pt x="160" y="3188"/>
                  </a:lnTo>
                  <a:lnTo>
                    <a:pt x="181" y="3180"/>
                  </a:lnTo>
                  <a:lnTo>
                    <a:pt x="204" y="3178"/>
                  </a:lnTo>
                  <a:lnTo>
                    <a:pt x="397" y="3178"/>
                  </a:lnTo>
                  <a:lnTo>
                    <a:pt x="397" y="2876"/>
                  </a:lnTo>
                  <a:lnTo>
                    <a:pt x="99" y="2876"/>
                  </a:lnTo>
                  <a:lnTo>
                    <a:pt x="76" y="2873"/>
                  </a:lnTo>
                  <a:lnTo>
                    <a:pt x="55" y="2867"/>
                  </a:lnTo>
                  <a:lnTo>
                    <a:pt x="37" y="2855"/>
                  </a:lnTo>
                  <a:lnTo>
                    <a:pt x="22" y="2839"/>
                  </a:lnTo>
                  <a:lnTo>
                    <a:pt x="10" y="2821"/>
                  </a:lnTo>
                  <a:lnTo>
                    <a:pt x="2" y="2799"/>
                  </a:lnTo>
                  <a:lnTo>
                    <a:pt x="0" y="2776"/>
                  </a:lnTo>
                  <a:lnTo>
                    <a:pt x="0" y="2407"/>
                  </a:lnTo>
                  <a:lnTo>
                    <a:pt x="2" y="2385"/>
                  </a:lnTo>
                  <a:lnTo>
                    <a:pt x="10" y="2364"/>
                  </a:lnTo>
                  <a:lnTo>
                    <a:pt x="22" y="2345"/>
                  </a:lnTo>
                  <a:lnTo>
                    <a:pt x="37" y="2330"/>
                  </a:lnTo>
                  <a:lnTo>
                    <a:pt x="55" y="2318"/>
                  </a:lnTo>
                  <a:lnTo>
                    <a:pt x="76" y="2311"/>
                  </a:lnTo>
                  <a:lnTo>
                    <a:pt x="99" y="2307"/>
                  </a:lnTo>
                  <a:lnTo>
                    <a:pt x="397" y="2307"/>
                  </a:lnTo>
                  <a:lnTo>
                    <a:pt x="397" y="2069"/>
                  </a:lnTo>
                  <a:lnTo>
                    <a:pt x="99" y="2069"/>
                  </a:lnTo>
                  <a:lnTo>
                    <a:pt x="76" y="2066"/>
                  </a:lnTo>
                  <a:lnTo>
                    <a:pt x="55" y="2058"/>
                  </a:lnTo>
                  <a:lnTo>
                    <a:pt x="37" y="2046"/>
                  </a:lnTo>
                  <a:lnTo>
                    <a:pt x="22" y="2031"/>
                  </a:lnTo>
                  <a:lnTo>
                    <a:pt x="10" y="2012"/>
                  </a:lnTo>
                  <a:lnTo>
                    <a:pt x="2" y="1992"/>
                  </a:lnTo>
                  <a:lnTo>
                    <a:pt x="0" y="1969"/>
                  </a:lnTo>
                  <a:lnTo>
                    <a:pt x="0" y="1231"/>
                  </a:lnTo>
                  <a:lnTo>
                    <a:pt x="2" y="1208"/>
                  </a:lnTo>
                  <a:lnTo>
                    <a:pt x="10" y="1186"/>
                  </a:lnTo>
                  <a:lnTo>
                    <a:pt x="22" y="1168"/>
                  </a:lnTo>
                  <a:lnTo>
                    <a:pt x="37" y="1153"/>
                  </a:lnTo>
                  <a:lnTo>
                    <a:pt x="55" y="1141"/>
                  </a:lnTo>
                  <a:lnTo>
                    <a:pt x="76" y="1133"/>
                  </a:lnTo>
                  <a:lnTo>
                    <a:pt x="99" y="1131"/>
                  </a:lnTo>
                  <a:lnTo>
                    <a:pt x="397" y="1131"/>
                  </a:lnTo>
                  <a:lnTo>
                    <a:pt x="397" y="787"/>
                  </a:lnTo>
                  <a:lnTo>
                    <a:pt x="99" y="787"/>
                  </a:lnTo>
                  <a:lnTo>
                    <a:pt x="76" y="784"/>
                  </a:lnTo>
                  <a:lnTo>
                    <a:pt x="55" y="776"/>
                  </a:lnTo>
                  <a:lnTo>
                    <a:pt x="37" y="764"/>
                  </a:lnTo>
                  <a:lnTo>
                    <a:pt x="22" y="749"/>
                  </a:lnTo>
                  <a:lnTo>
                    <a:pt x="10" y="730"/>
                  </a:lnTo>
                  <a:lnTo>
                    <a:pt x="2" y="710"/>
                  </a:lnTo>
                  <a:lnTo>
                    <a:pt x="0" y="687"/>
                  </a:lnTo>
                  <a:lnTo>
                    <a:pt x="0" y="318"/>
                  </a:lnTo>
                  <a:lnTo>
                    <a:pt x="2" y="295"/>
                  </a:lnTo>
                  <a:lnTo>
                    <a:pt x="10" y="273"/>
                  </a:lnTo>
                  <a:lnTo>
                    <a:pt x="22" y="255"/>
                  </a:lnTo>
                  <a:lnTo>
                    <a:pt x="37" y="240"/>
                  </a:lnTo>
                  <a:lnTo>
                    <a:pt x="55" y="228"/>
                  </a:lnTo>
                  <a:lnTo>
                    <a:pt x="76" y="220"/>
                  </a:lnTo>
                  <a:lnTo>
                    <a:pt x="99" y="218"/>
                  </a:lnTo>
                  <a:lnTo>
                    <a:pt x="397" y="218"/>
                  </a:lnTo>
                  <a:lnTo>
                    <a:pt x="397" y="100"/>
                  </a:lnTo>
                  <a:lnTo>
                    <a:pt x="400" y="78"/>
                  </a:lnTo>
                  <a:lnTo>
                    <a:pt x="408" y="56"/>
                  </a:lnTo>
                  <a:lnTo>
                    <a:pt x="419" y="37"/>
                  </a:lnTo>
                  <a:lnTo>
                    <a:pt x="435" y="22"/>
                  </a:lnTo>
                  <a:lnTo>
                    <a:pt x="454" y="10"/>
                  </a:lnTo>
                  <a:lnTo>
                    <a:pt x="474" y="2"/>
                  </a:lnTo>
                  <a:lnTo>
                    <a:pt x="4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91" name="Group 104"/>
          <p:cNvGrpSpPr/>
          <p:nvPr/>
        </p:nvGrpSpPr>
        <p:grpSpPr>
          <a:xfrm>
            <a:off x="6685772" y="5671335"/>
            <a:ext cx="568325" cy="533400"/>
            <a:chOff x="10952163" y="1927225"/>
            <a:chExt cx="568325" cy="533400"/>
          </a:xfrm>
          <a:solidFill>
            <a:srgbClr val="000000"/>
          </a:solidFill>
        </p:grpSpPr>
        <p:sp>
          <p:nvSpPr>
            <p:cNvPr id="1092" name="Freeform 24"/>
            <p:cNvSpPr>
              <a:spLocks noEditPoints="1"/>
            </p:cNvSpPr>
            <p:nvPr/>
          </p:nvSpPr>
          <p:spPr bwMode="auto">
            <a:xfrm>
              <a:off x="10952163" y="1927225"/>
              <a:ext cx="568325" cy="476250"/>
            </a:xfrm>
            <a:custGeom>
              <a:avLst/>
              <a:gdLst>
                <a:gd name="T0" fmla="*/ 629 w 3583"/>
                <a:gd name="T1" fmla="*/ 2385 h 2993"/>
                <a:gd name="T2" fmla="*/ 339 w 3583"/>
                <a:gd name="T3" fmla="*/ 2111 h 2993"/>
                <a:gd name="T4" fmla="*/ 831 w 3583"/>
                <a:gd name="T5" fmla="*/ 609 h 2993"/>
                <a:gd name="T6" fmla="*/ 821 w 3583"/>
                <a:gd name="T7" fmla="*/ 1029 h 2993"/>
                <a:gd name="T8" fmla="*/ 775 w 3583"/>
                <a:gd name="T9" fmla="*/ 1075 h 2993"/>
                <a:gd name="T10" fmla="*/ 441 w 3583"/>
                <a:gd name="T11" fmla="*/ 1085 h 2993"/>
                <a:gd name="T12" fmla="*/ 753 w 3583"/>
                <a:gd name="T13" fmla="*/ 1910 h 2993"/>
                <a:gd name="T14" fmla="*/ 809 w 3583"/>
                <a:gd name="T15" fmla="*/ 1945 h 2993"/>
                <a:gd name="T16" fmla="*/ 831 w 3583"/>
                <a:gd name="T17" fmla="*/ 2010 h 2993"/>
                <a:gd name="T18" fmla="*/ 2975 w 3583"/>
                <a:gd name="T19" fmla="*/ 609 h 2993"/>
                <a:gd name="T20" fmla="*/ 202 w 3583"/>
                <a:gd name="T21" fmla="*/ 882 h 2993"/>
                <a:gd name="T22" fmla="*/ 202 w 3583"/>
                <a:gd name="T23" fmla="*/ 609 h 2993"/>
                <a:gd name="T24" fmla="*/ 730 w 3583"/>
                <a:gd name="T25" fmla="*/ 405 h 2993"/>
                <a:gd name="T26" fmla="*/ 3077 w 3583"/>
                <a:gd name="T27" fmla="*/ 405 h 2993"/>
                <a:gd name="T28" fmla="*/ 3140 w 3583"/>
                <a:gd name="T29" fmla="*/ 428 h 2993"/>
                <a:gd name="T30" fmla="*/ 3174 w 3583"/>
                <a:gd name="T31" fmla="*/ 484 h 2993"/>
                <a:gd name="T32" fmla="*/ 3174 w 3583"/>
                <a:gd name="T33" fmla="*/ 2509 h 2993"/>
                <a:gd name="T34" fmla="*/ 3140 w 3583"/>
                <a:gd name="T35" fmla="*/ 2566 h 2993"/>
                <a:gd name="T36" fmla="*/ 3077 w 3583"/>
                <a:gd name="T37" fmla="*/ 2587 h 2993"/>
                <a:gd name="T38" fmla="*/ 730 w 3583"/>
                <a:gd name="T39" fmla="*/ 2587 h 2993"/>
                <a:gd name="T40" fmla="*/ 3380 w 3583"/>
                <a:gd name="T41" fmla="*/ 2791 h 2993"/>
                <a:gd name="T42" fmla="*/ 339 w 3583"/>
                <a:gd name="T43" fmla="*/ 0 h 2993"/>
                <a:gd name="T44" fmla="*/ 3526 w 3583"/>
                <a:gd name="T45" fmla="*/ 10 h 2993"/>
                <a:gd name="T46" fmla="*/ 3573 w 3583"/>
                <a:gd name="T47" fmla="*/ 57 h 2993"/>
                <a:gd name="T48" fmla="*/ 3583 w 3583"/>
                <a:gd name="T49" fmla="*/ 2892 h 2993"/>
                <a:gd name="T50" fmla="*/ 3561 w 3583"/>
                <a:gd name="T51" fmla="*/ 2955 h 2993"/>
                <a:gd name="T52" fmla="*/ 3505 w 3583"/>
                <a:gd name="T53" fmla="*/ 2990 h 2993"/>
                <a:gd name="T54" fmla="*/ 317 w 3583"/>
                <a:gd name="T55" fmla="*/ 2990 h 2993"/>
                <a:gd name="T56" fmla="*/ 261 w 3583"/>
                <a:gd name="T57" fmla="*/ 2955 h 2993"/>
                <a:gd name="T58" fmla="*/ 238 w 3583"/>
                <a:gd name="T59" fmla="*/ 2892 h 2993"/>
                <a:gd name="T60" fmla="*/ 78 w 3583"/>
                <a:gd name="T61" fmla="*/ 2584 h 2993"/>
                <a:gd name="T62" fmla="*/ 22 w 3583"/>
                <a:gd name="T63" fmla="*/ 2549 h 2993"/>
                <a:gd name="T64" fmla="*/ 0 w 3583"/>
                <a:gd name="T65" fmla="*/ 2486 h 2993"/>
                <a:gd name="T66" fmla="*/ 10 w 3583"/>
                <a:gd name="T67" fmla="*/ 1965 h 2993"/>
                <a:gd name="T68" fmla="*/ 57 w 3583"/>
                <a:gd name="T69" fmla="*/ 1918 h 2993"/>
                <a:gd name="T70" fmla="*/ 238 w 3583"/>
                <a:gd name="T71" fmla="*/ 1908 h 2993"/>
                <a:gd name="T72" fmla="*/ 78 w 3583"/>
                <a:gd name="T73" fmla="*/ 1082 h 2993"/>
                <a:gd name="T74" fmla="*/ 22 w 3583"/>
                <a:gd name="T75" fmla="*/ 1047 h 2993"/>
                <a:gd name="T76" fmla="*/ 0 w 3583"/>
                <a:gd name="T77" fmla="*/ 984 h 2993"/>
                <a:gd name="T78" fmla="*/ 10 w 3583"/>
                <a:gd name="T79" fmla="*/ 463 h 2993"/>
                <a:gd name="T80" fmla="*/ 57 w 3583"/>
                <a:gd name="T81" fmla="*/ 416 h 2993"/>
                <a:gd name="T82" fmla="*/ 238 w 3583"/>
                <a:gd name="T83" fmla="*/ 405 h 2993"/>
                <a:gd name="T84" fmla="*/ 249 w 3583"/>
                <a:gd name="T85" fmla="*/ 57 h 2993"/>
                <a:gd name="T86" fmla="*/ 295 w 3583"/>
                <a:gd name="T87" fmla="*/ 10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83" h="2993">
                  <a:moveTo>
                    <a:pt x="202" y="2111"/>
                  </a:moveTo>
                  <a:lnTo>
                    <a:pt x="202" y="2385"/>
                  </a:lnTo>
                  <a:lnTo>
                    <a:pt x="629" y="2385"/>
                  </a:lnTo>
                  <a:lnTo>
                    <a:pt x="629" y="2111"/>
                  </a:lnTo>
                  <a:lnTo>
                    <a:pt x="339" y="2111"/>
                  </a:lnTo>
                  <a:lnTo>
                    <a:pt x="339" y="2111"/>
                  </a:lnTo>
                  <a:lnTo>
                    <a:pt x="339" y="2111"/>
                  </a:lnTo>
                  <a:lnTo>
                    <a:pt x="202" y="2111"/>
                  </a:lnTo>
                  <a:close/>
                  <a:moveTo>
                    <a:pt x="831" y="609"/>
                  </a:moveTo>
                  <a:lnTo>
                    <a:pt x="831" y="984"/>
                  </a:lnTo>
                  <a:lnTo>
                    <a:pt x="829" y="1007"/>
                  </a:lnTo>
                  <a:lnTo>
                    <a:pt x="821" y="1029"/>
                  </a:lnTo>
                  <a:lnTo>
                    <a:pt x="809" y="1047"/>
                  </a:lnTo>
                  <a:lnTo>
                    <a:pt x="793" y="1063"/>
                  </a:lnTo>
                  <a:lnTo>
                    <a:pt x="775" y="1075"/>
                  </a:lnTo>
                  <a:lnTo>
                    <a:pt x="753" y="1082"/>
                  </a:lnTo>
                  <a:lnTo>
                    <a:pt x="730" y="1085"/>
                  </a:lnTo>
                  <a:lnTo>
                    <a:pt x="441" y="1085"/>
                  </a:lnTo>
                  <a:lnTo>
                    <a:pt x="441" y="1908"/>
                  </a:lnTo>
                  <a:lnTo>
                    <a:pt x="730" y="1908"/>
                  </a:lnTo>
                  <a:lnTo>
                    <a:pt x="753" y="1910"/>
                  </a:lnTo>
                  <a:lnTo>
                    <a:pt x="775" y="1918"/>
                  </a:lnTo>
                  <a:lnTo>
                    <a:pt x="793" y="1930"/>
                  </a:lnTo>
                  <a:lnTo>
                    <a:pt x="809" y="1945"/>
                  </a:lnTo>
                  <a:lnTo>
                    <a:pt x="821" y="1965"/>
                  </a:lnTo>
                  <a:lnTo>
                    <a:pt x="829" y="1986"/>
                  </a:lnTo>
                  <a:lnTo>
                    <a:pt x="831" y="2010"/>
                  </a:lnTo>
                  <a:lnTo>
                    <a:pt x="831" y="2385"/>
                  </a:lnTo>
                  <a:lnTo>
                    <a:pt x="2975" y="2385"/>
                  </a:lnTo>
                  <a:lnTo>
                    <a:pt x="2975" y="609"/>
                  </a:lnTo>
                  <a:lnTo>
                    <a:pt x="831" y="609"/>
                  </a:lnTo>
                  <a:close/>
                  <a:moveTo>
                    <a:pt x="202" y="609"/>
                  </a:moveTo>
                  <a:lnTo>
                    <a:pt x="202" y="882"/>
                  </a:lnTo>
                  <a:lnTo>
                    <a:pt x="629" y="882"/>
                  </a:lnTo>
                  <a:lnTo>
                    <a:pt x="629" y="609"/>
                  </a:lnTo>
                  <a:lnTo>
                    <a:pt x="202" y="609"/>
                  </a:lnTo>
                  <a:close/>
                  <a:moveTo>
                    <a:pt x="441" y="203"/>
                  </a:moveTo>
                  <a:lnTo>
                    <a:pt x="441" y="405"/>
                  </a:lnTo>
                  <a:lnTo>
                    <a:pt x="730" y="405"/>
                  </a:lnTo>
                  <a:lnTo>
                    <a:pt x="738" y="406"/>
                  </a:lnTo>
                  <a:lnTo>
                    <a:pt x="745" y="405"/>
                  </a:lnTo>
                  <a:lnTo>
                    <a:pt x="3077" y="405"/>
                  </a:lnTo>
                  <a:lnTo>
                    <a:pt x="3099" y="408"/>
                  </a:lnTo>
                  <a:lnTo>
                    <a:pt x="3121" y="416"/>
                  </a:lnTo>
                  <a:lnTo>
                    <a:pt x="3140" y="428"/>
                  </a:lnTo>
                  <a:lnTo>
                    <a:pt x="3155" y="443"/>
                  </a:lnTo>
                  <a:lnTo>
                    <a:pt x="3167" y="463"/>
                  </a:lnTo>
                  <a:lnTo>
                    <a:pt x="3174" y="484"/>
                  </a:lnTo>
                  <a:lnTo>
                    <a:pt x="3178" y="507"/>
                  </a:lnTo>
                  <a:lnTo>
                    <a:pt x="3178" y="2486"/>
                  </a:lnTo>
                  <a:lnTo>
                    <a:pt x="3174" y="2509"/>
                  </a:lnTo>
                  <a:lnTo>
                    <a:pt x="3167" y="2531"/>
                  </a:lnTo>
                  <a:lnTo>
                    <a:pt x="3155" y="2549"/>
                  </a:lnTo>
                  <a:lnTo>
                    <a:pt x="3140" y="2566"/>
                  </a:lnTo>
                  <a:lnTo>
                    <a:pt x="3121" y="2578"/>
                  </a:lnTo>
                  <a:lnTo>
                    <a:pt x="3099" y="2585"/>
                  </a:lnTo>
                  <a:lnTo>
                    <a:pt x="3077" y="2587"/>
                  </a:lnTo>
                  <a:lnTo>
                    <a:pt x="745" y="2587"/>
                  </a:lnTo>
                  <a:lnTo>
                    <a:pt x="734" y="2587"/>
                  </a:lnTo>
                  <a:lnTo>
                    <a:pt x="730" y="2587"/>
                  </a:lnTo>
                  <a:lnTo>
                    <a:pt x="441" y="2587"/>
                  </a:lnTo>
                  <a:lnTo>
                    <a:pt x="441" y="2791"/>
                  </a:lnTo>
                  <a:lnTo>
                    <a:pt x="3380" y="2791"/>
                  </a:lnTo>
                  <a:lnTo>
                    <a:pt x="3380" y="203"/>
                  </a:lnTo>
                  <a:lnTo>
                    <a:pt x="441" y="203"/>
                  </a:lnTo>
                  <a:close/>
                  <a:moveTo>
                    <a:pt x="339" y="0"/>
                  </a:moveTo>
                  <a:lnTo>
                    <a:pt x="3481" y="0"/>
                  </a:lnTo>
                  <a:lnTo>
                    <a:pt x="3505" y="2"/>
                  </a:lnTo>
                  <a:lnTo>
                    <a:pt x="3526" y="10"/>
                  </a:lnTo>
                  <a:lnTo>
                    <a:pt x="3545" y="22"/>
                  </a:lnTo>
                  <a:lnTo>
                    <a:pt x="3561" y="38"/>
                  </a:lnTo>
                  <a:lnTo>
                    <a:pt x="3573" y="57"/>
                  </a:lnTo>
                  <a:lnTo>
                    <a:pt x="3580" y="79"/>
                  </a:lnTo>
                  <a:lnTo>
                    <a:pt x="3583" y="101"/>
                  </a:lnTo>
                  <a:lnTo>
                    <a:pt x="3583" y="2892"/>
                  </a:lnTo>
                  <a:lnTo>
                    <a:pt x="3580" y="2915"/>
                  </a:lnTo>
                  <a:lnTo>
                    <a:pt x="3573" y="2937"/>
                  </a:lnTo>
                  <a:lnTo>
                    <a:pt x="3561" y="2955"/>
                  </a:lnTo>
                  <a:lnTo>
                    <a:pt x="3545" y="2971"/>
                  </a:lnTo>
                  <a:lnTo>
                    <a:pt x="3526" y="2983"/>
                  </a:lnTo>
                  <a:lnTo>
                    <a:pt x="3505" y="2990"/>
                  </a:lnTo>
                  <a:lnTo>
                    <a:pt x="3481" y="2993"/>
                  </a:lnTo>
                  <a:lnTo>
                    <a:pt x="339" y="2993"/>
                  </a:lnTo>
                  <a:lnTo>
                    <a:pt x="317" y="2990"/>
                  </a:lnTo>
                  <a:lnTo>
                    <a:pt x="295" y="2983"/>
                  </a:lnTo>
                  <a:lnTo>
                    <a:pt x="276" y="2971"/>
                  </a:lnTo>
                  <a:lnTo>
                    <a:pt x="261" y="2955"/>
                  </a:lnTo>
                  <a:lnTo>
                    <a:pt x="249" y="2937"/>
                  </a:lnTo>
                  <a:lnTo>
                    <a:pt x="242" y="2915"/>
                  </a:lnTo>
                  <a:lnTo>
                    <a:pt x="238" y="2892"/>
                  </a:lnTo>
                  <a:lnTo>
                    <a:pt x="238" y="2587"/>
                  </a:lnTo>
                  <a:lnTo>
                    <a:pt x="101" y="2587"/>
                  </a:lnTo>
                  <a:lnTo>
                    <a:pt x="78" y="2584"/>
                  </a:lnTo>
                  <a:lnTo>
                    <a:pt x="57" y="2577"/>
                  </a:lnTo>
                  <a:lnTo>
                    <a:pt x="38" y="2565"/>
                  </a:lnTo>
                  <a:lnTo>
                    <a:pt x="22" y="2549"/>
                  </a:lnTo>
                  <a:lnTo>
                    <a:pt x="10" y="2531"/>
                  </a:lnTo>
                  <a:lnTo>
                    <a:pt x="2" y="2509"/>
                  </a:lnTo>
                  <a:lnTo>
                    <a:pt x="0" y="2486"/>
                  </a:lnTo>
                  <a:lnTo>
                    <a:pt x="0" y="2010"/>
                  </a:lnTo>
                  <a:lnTo>
                    <a:pt x="2" y="1986"/>
                  </a:lnTo>
                  <a:lnTo>
                    <a:pt x="10" y="1965"/>
                  </a:lnTo>
                  <a:lnTo>
                    <a:pt x="22" y="1945"/>
                  </a:lnTo>
                  <a:lnTo>
                    <a:pt x="38" y="1930"/>
                  </a:lnTo>
                  <a:lnTo>
                    <a:pt x="57" y="1918"/>
                  </a:lnTo>
                  <a:lnTo>
                    <a:pt x="78" y="1910"/>
                  </a:lnTo>
                  <a:lnTo>
                    <a:pt x="101" y="1908"/>
                  </a:lnTo>
                  <a:lnTo>
                    <a:pt x="238" y="1908"/>
                  </a:lnTo>
                  <a:lnTo>
                    <a:pt x="238" y="1085"/>
                  </a:lnTo>
                  <a:lnTo>
                    <a:pt x="101" y="1085"/>
                  </a:lnTo>
                  <a:lnTo>
                    <a:pt x="78" y="1082"/>
                  </a:lnTo>
                  <a:lnTo>
                    <a:pt x="57" y="1075"/>
                  </a:lnTo>
                  <a:lnTo>
                    <a:pt x="38" y="1063"/>
                  </a:lnTo>
                  <a:lnTo>
                    <a:pt x="22" y="1047"/>
                  </a:lnTo>
                  <a:lnTo>
                    <a:pt x="10" y="1029"/>
                  </a:lnTo>
                  <a:lnTo>
                    <a:pt x="2" y="1007"/>
                  </a:lnTo>
                  <a:lnTo>
                    <a:pt x="0" y="984"/>
                  </a:lnTo>
                  <a:lnTo>
                    <a:pt x="0" y="507"/>
                  </a:lnTo>
                  <a:lnTo>
                    <a:pt x="2" y="484"/>
                  </a:lnTo>
                  <a:lnTo>
                    <a:pt x="10" y="463"/>
                  </a:lnTo>
                  <a:lnTo>
                    <a:pt x="22" y="443"/>
                  </a:lnTo>
                  <a:lnTo>
                    <a:pt x="38" y="428"/>
                  </a:lnTo>
                  <a:lnTo>
                    <a:pt x="57" y="416"/>
                  </a:lnTo>
                  <a:lnTo>
                    <a:pt x="78" y="408"/>
                  </a:lnTo>
                  <a:lnTo>
                    <a:pt x="101" y="405"/>
                  </a:lnTo>
                  <a:lnTo>
                    <a:pt x="238" y="405"/>
                  </a:lnTo>
                  <a:lnTo>
                    <a:pt x="238" y="101"/>
                  </a:lnTo>
                  <a:lnTo>
                    <a:pt x="242" y="79"/>
                  </a:lnTo>
                  <a:lnTo>
                    <a:pt x="249" y="57"/>
                  </a:lnTo>
                  <a:lnTo>
                    <a:pt x="261" y="38"/>
                  </a:lnTo>
                  <a:lnTo>
                    <a:pt x="276" y="22"/>
                  </a:lnTo>
                  <a:lnTo>
                    <a:pt x="295" y="10"/>
                  </a:lnTo>
                  <a:lnTo>
                    <a:pt x="317" y="2"/>
                  </a:lnTo>
                  <a:lnTo>
                    <a:pt x="3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26"/>
            <p:cNvSpPr>
              <a:spLocks noEditPoints="1"/>
            </p:cNvSpPr>
            <p:nvPr/>
          </p:nvSpPr>
          <p:spPr bwMode="auto">
            <a:xfrm>
              <a:off x="11158538" y="2068513"/>
              <a:ext cx="193675" cy="193675"/>
            </a:xfrm>
            <a:custGeom>
              <a:avLst/>
              <a:gdLst>
                <a:gd name="T0" fmla="*/ 522 w 1226"/>
                <a:gd name="T1" fmla="*/ 218 h 1228"/>
                <a:gd name="T2" fmla="*/ 397 w 1226"/>
                <a:gd name="T3" fmla="*/ 269 h 1228"/>
                <a:gd name="T4" fmla="*/ 294 w 1226"/>
                <a:gd name="T5" fmla="*/ 361 h 1228"/>
                <a:gd name="T6" fmla="*/ 228 w 1226"/>
                <a:gd name="T7" fmla="*/ 482 h 1228"/>
                <a:gd name="T8" fmla="*/ 207 w 1226"/>
                <a:gd name="T9" fmla="*/ 614 h 1228"/>
                <a:gd name="T10" fmla="*/ 228 w 1226"/>
                <a:gd name="T11" fmla="*/ 746 h 1228"/>
                <a:gd name="T12" fmla="*/ 294 w 1226"/>
                <a:gd name="T13" fmla="*/ 865 h 1228"/>
                <a:gd name="T14" fmla="*/ 397 w 1226"/>
                <a:gd name="T15" fmla="*/ 958 h 1228"/>
                <a:gd name="T16" fmla="*/ 522 w 1226"/>
                <a:gd name="T17" fmla="*/ 1010 h 1228"/>
                <a:gd name="T18" fmla="*/ 659 w 1226"/>
                <a:gd name="T19" fmla="*/ 1018 h 1228"/>
                <a:gd name="T20" fmla="*/ 789 w 1226"/>
                <a:gd name="T21" fmla="*/ 980 h 1228"/>
                <a:gd name="T22" fmla="*/ 900 w 1226"/>
                <a:gd name="T23" fmla="*/ 901 h 1228"/>
                <a:gd name="T24" fmla="*/ 980 w 1226"/>
                <a:gd name="T25" fmla="*/ 787 h 1228"/>
                <a:gd name="T26" fmla="*/ 1016 w 1226"/>
                <a:gd name="T27" fmla="*/ 658 h 1228"/>
                <a:gd name="T28" fmla="*/ 1009 w 1226"/>
                <a:gd name="T29" fmla="*/ 525 h 1228"/>
                <a:gd name="T30" fmla="*/ 958 w 1226"/>
                <a:gd name="T31" fmla="*/ 399 h 1228"/>
                <a:gd name="T32" fmla="*/ 866 w 1226"/>
                <a:gd name="T33" fmla="*/ 295 h 1228"/>
                <a:gd name="T34" fmla="*/ 747 w 1226"/>
                <a:gd name="T35" fmla="*/ 230 h 1228"/>
                <a:gd name="T36" fmla="*/ 612 w 1226"/>
                <a:gd name="T37" fmla="*/ 207 h 1228"/>
                <a:gd name="T38" fmla="*/ 1158 w 1226"/>
                <a:gd name="T39" fmla="*/ 4 h 1228"/>
                <a:gd name="T40" fmla="*/ 1212 w 1226"/>
                <a:gd name="T41" fmla="*/ 48 h 1228"/>
                <a:gd name="T42" fmla="*/ 1226 w 1226"/>
                <a:gd name="T43" fmla="*/ 112 h 1228"/>
                <a:gd name="T44" fmla="*/ 1197 w 1226"/>
                <a:gd name="T45" fmla="*/ 172 h 1228"/>
                <a:gd name="T46" fmla="*/ 1167 w 1226"/>
                <a:gd name="T47" fmla="*/ 362 h 1228"/>
                <a:gd name="T48" fmla="*/ 1215 w 1226"/>
                <a:gd name="T49" fmla="*/ 528 h 1228"/>
                <a:gd name="T50" fmla="*/ 1215 w 1226"/>
                <a:gd name="T51" fmla="*/ 699 h 1228"/>
                <a:gd name="T52" fmla="*/ 1167 w 1226"/>
                <a:gd name="T53" fmla="*/ 864 h 1228"/>
                <a:gd name="T54" fmla="*/ 1197 w 1226"/>
                <a:gd name="T55" fmla="*/ 1055 h 1228"/>
                <a:gd name="T56" fmla="*/ 1226 w 1226"/>
                <a:gd name="T57" fmla="*/ 1116 h 1228"/>
                <a:gd name="T58" fmla="*/ 1212 w 1226"/>
                <a:gd name="T59" fmla="*/ 1180 h 1228"/>
                <a:gd name="T60" fmla="*/ 1163 w 1226"/>
                <a:gd name="T61" fmla="*/ 1220 h 1228"/>
                <a:gd name="T62" fmla="*/ 1106 w 1226"/>
                <a:gd name="T63" fmla="*/ 1226 h 1228"/>
                <a:gd name="T64" fmla="*/ 1054 w 1226"/>
                <a:gd name="T65" fmla="*/ 1198 h 1228"/>
                <a:gd name="T66" fmla="*/ 873 w 1226"/>
                <a:gd name="T67" fmla="*/ 1165 h 1228"/>
                <a:gd name="T68" fmla="*/ 721 w 1226"/>
                <a:gd name="T69" fmla="*/ 1214 h 1228"/>
                <a:gd name="T70" fmla="*/ 558 w 1226"/>
                <a:gd name="T71" fmla="*/ 1220 h 1228"/>
                <a:gd name="T72" fmla="*/ 401 w 1226"/>
                <a:gd name="T73" fmla="*/ 1185 h 1228"/>
                <a:gd name="T74" fmla="*/ 260 w 1226"/>
                <a:gd name="T75" fmla="*/ 1110 h 1228"/>
                <a:gd name="T76" fmla="*/ 138 w 1226"/>
                <a:gd name="T77" fmla="*/ 1220 h 1228"/>
                <a:gd name="T78" fmla="*/ 80 w 1226"/>
                <a:gd name="T79" fmla="*/ 1226 h 1228"/>
                <a:gd name="T80" fmla="*/ 28 w 1226"/>
                <a:gd name="T81" fmla="*/ 1198 h 1228"/>
                <a:gd name="T82" fmla="*/ 0 w 1226"/>
                <a:gd name="T83" fmla="*/ 1137 h 1228"/>
                <a:gd name="T84" fmla="*/ 14 w 1226"/>
                <a:gd name="T85" fmla="*/ 1073 h 1228"/>
                <a:gd name="T86" fmla="*/ 85 w 1226"/>
                <a:gd name="T87" fmla="*/ 916 h 1228"/>
                <a:gd name="T88" fmla="*/ 21 w 1226"/>
                <a:gd name="T89" fmla="*/ 755 h 1228"/>
                <a:gd name="T90" fmla="*/ 5 w 1226"/>
                <a:gd name="T91" fmla="*/ 584 h 1228"/>
                <a:gd name="T92" fmla="*/ 37 w 1226"/>
                <a:gd name="T93" fmla="*/ 417 h 1228"/>
                <a:gd name="T94" fmla="*/ 116 w 1226"/>
                <a:gd name="T95" fmla="*/ 260 h 1228"/>
                <a:gd name="T96" fmla="*/ 4 w 1226"/>
                <a:gd name="T97" fmla="*/ 134 h 1228"/>
                <a:gd name="T98" fmla="*/ 4 w 1226"/>
                <a:gd name="T99" fmla="*/ 67 h 1228"/>
                <a:gd name="T100" fmla="*/ 47 w 1226"/>
                <a:gd name="T101" fmla="*/ 14 h 1228"/>
                <a:gd name="T102" fmla="*/ 111 w 1226"/>
                <a:gd name="T103" fmla="*/ 0 h 1228"/>
                <a:gd name="T104" fmla="*/ 172 w 1226"/>
                <a:gd name="T105" fmla="*/ 29 h 1228"/>
                <a:gd name="T106" fmla="*/ 352 w 1226"/>
                <a:gd name="T107" fmla="*/ 63 h 1228"/>
                <a:gd name="T108" fmla="*/ 505 w 1226"/>
                <a:gd name="T109" fmla="*/ 14 h 1228"/>
                <a:gd name="T110" fmla="*/ 667 w 1226"/>
                <a:gd name="T111" fmla="*/ 7 h 1228"/>
                <a:gd name="T112" fmla="*/ 824 w 1226"/>
                <a:gd name="T113" fmla="*/ 42 h 1228"/>
                <a:gd name="T114" fmla="*/ 966 w 1226"/>
                <a:gd name="T115" fmla="*/ 118 h 1228"/>
                <a:gd name="T116" fmla="*/ 1092 w 1226"/>
                <a:gd name="T117" fmla="*/ 4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6" h="1228">
                  <a:moveTo>
                    <a:pt x="612" y="207"/>
                  </a:moveTo>
                  <a:lnTo>
                    <a:pt x="567" y="210"/>
                  </a:lnTo>
                  <a:lnTo>
                    <a:pt x="522" y="218"/>
                  </a:lnTo>
                  <a:lnTo>
                    <a:pt x="479" y="230"/>
                  </a:lnTo>
                  <a:lnTo>
                    <a:pt x="436" y="247"/>
                  </a:lnTo>
                  <a:lnTo>
                    <a:pt x="397" y="269"/>
                  </a:lnTo>
                  <a:lnTo>
                    <a:pt x="360" y="295"/>
                  </a:lnTo>
                  <a:lnTo>
                    <a:pt x="325" y="327"/>
                  </a:lnTo>
                  <a:lnTo>
                    <a:pt x="294" y="361"/>
                  </a:lnTo>
                  <a:lnTo>
                    <a:pt x="267" y="399"/>
                  </a:lnTo>
                  <a:lnTo>
                    <a:pt x="246" y="440"/>
                  </a:lnTo>
                  <a:lnTo>
                    <a:pt x="228" y="482"/>
                  </a:lnTo>
                  <a:lnTo>
                    <a:pt x="216" y="525"/>
                  </a:lnTo>
                  <a:lnTo>
                    <a:pt x="209" y="569"/>
                  </a:lnTo>
                  <a:lnTo>
                    <a:pt x="207" y="614"/>
                  </a:lnTo>
                  <a:lnTo>
                    <a:pt x="209" y="658"/>
                  </a:lnTo>
                  <a:lnTo>
                    <a:pt x="216" y="702"/>
                  </a:lnTo>
                  <a:lnTo>
                    <a:pt x="228" y="746"/>
                  </a:lnTo>
                  <a:lnTo>
                    <a:pt x="246" y="787"/>
                  </a:lnTo>
                  <a:lnTo>
                    <a:pt x="267" y="827"/>
                  </a:lnTo>
                  <a:lnTo>
                    <a:pt x="294" y="865"/>
                  </a:lnTo>
                  <a:lnTo>
                    <a:pt x="325" y="901"/>
                  </a:lnTo>
                  <a:lnTo>
                    <a:pt x="360" y="932"/>
                  </a:lnTo>
                  <a:lnTo>
                    <a:pt x="397" y="958"/>
                  </a:lnTo>
                  <a:lnTo>
                    <a:pt x="436" y="980"/>
                  </a:lnTo>
                  <a:lnTo>
                    <a:pt x="479" y="997"/>
                  </a:lnTo>
                  <a:lnTo>
                    <a:pt x="522" y="1010"/>
                  </a:lnTo>
                  <a:lnTo>
                    <a:pt x="567" y="1018"/>
                  </a:lnTo>
                  <a:lnTo>
                    <a:pt x="612" y="1020"/>
                  </a:lnTo>
                  <a:lnTo>
                    <a:pt x="659" y="1018"/>
                  </a:lnTo>
                  <a:lnTo>
                    <a:pt x="704" y="1010"/>
                  </a:lnTo>
                  <a:lnTo>
                    <a:pt x="747" y="997"/>
                  </a:lnTo>
                  <a:lnTo>
                    <a:pt x="789" y="980"/>
                  </a:lnTo>
                  <a:lnTo>
                    <a:pt x="829" y="958"/>
                  </a:lnTo>
                  <a:lnTo>
                    <a:pt x="866" y="932"/>
                  </a:lnTo>
                  <a:lnTo>
                    <a:pt x="900" y="901"/>
                  </a:lnTo>
                  <a:lnTo>
                    <a:pt x="931" y="865"/>
                  </a:lnTo>
                  <a:lnTo>
                    <a:pt x="958" y="827"/>
                  </a:lnTo>
                  <a:lnTo>
                    <a:pt x="980" y="787"/>
                  </a:lnTo>
                  <a:lnTo>
                    <a:pt x="996" y="746"/>
                  </a:lnTo>
                  <a:lnTo>
                    <a:pt x="1009" y="702"/>
                  </a:lnTo>
                  <a:lnTo>
                    <a:pt x="1016" y="658"/>
                  </a:lnTo>
                  <a:lnTo>
                    <a:pt x="1018" y="614"/>
                  </a:lnTo>
                  <a:lnTo>
                    <a:pt x="1016" y="569"/>
                  </a:lnTo>
                  <a:lnTo>
                    <a:pt x="1009" y="525"/>
                  </a:lnTo>
                  <a:lnTo>
                    <a:pt x="996" y="482"/>
                  </a:lnTo>
                  <a:lnTo>
                    <a:pt x="980" y="440"/>
                  </a:lnTo>
                  <a:lnTo>
                    <a:pt x="958" y="399"/>
                  </a:lnTo>
                  <a:lnTo>
                    <a:pt x="931" y="361"/>
                  </a:lnTo>
                  <a:lnTo>
                    <a:pt x="900" y="327"/>
                  </a:lnTo>
                  <a:lnTo>
                    <a:pt x="866" y="295"/>
                  </a:lnTo>
                  <a:lnTo>
                    <a:pt x="829" y="269"/>
                  </a:lnTo>
                  <a:lnTo>
                    <a:pt x="789" y="247"/>
                  </a:lnTo>
                  <a:lnTo>
                    <a:pt x="747" y="230"/>
                  </a:lnTo>
                  <a:lnTo>
                    <a:pt x="704" y="218"/>
                  </a:lnTo>
                  <a:lnTo>
                    <a:pt x="659" y="210"/>
                  </a:lnTo>
                  <a:lnTo>
                    <a:pt x="612" y="207"/>
                  </a:lnTo>
                  <a:close/>
                  <a:moveTo>
                    <a:pt x="1114" y="0"/>
                  </a:moveTo>
                  <a:lnTo>
                    <a:pt x="1137" y="0"/>
                  </a:lnTo>
                  <a:lnTo>
                    <a:pt x="1158" y="4"/>
                  </a:lnTo>
                  <a:lnTo>
                    <a:pt x="1178" y="14"/>
                  </a:lnTo>
                  <a:lnTo>
                    <a:pt x="1197" y="29"/>
                  </a:lnTo>
                  <a:lnTo>
                    <a:pt x="1212" y="48"/>
                  </a:lnTo>
                  <a:lnTo>
                    <a:pt x="1222" y="67"/>
                  </a:lnTo>
                  <a:lnTo>
                    <a:pt x="1226" y="89"/>
                  </a:lnTo>
                  <a:lnTo>
                    <a:pt x="1226" y="112"/>
                  </a:lnTo>
                  <a:lnTo>
                    <a:pt x="1222" y="134"/>
                  </a:lnTo>
                  <a:lnTo>
                    <a:pt x="1212" y="155"/>
                  </a:lnTo>
                  <a:lnTo>
                    <a:pt x="1197" y="172"/>
                  </a:lnTo>
                  <a:lnTo>
                    <a:pt x="1108" y="260"/>
                  </a:lnTo>
                  <a:lnTo>
                    <a:pt x="1141" y="310"/>
                  </a:lnTo>
                  <a:lnTo>
                    <a:pt x="1167" y="362"/>
                  </a:lnTo>
                  <a:lnTo>
                    <a:pt x="1189" y="417"/>
                  </a:lnTo>
                  <a:lnTo>
                    <a:pt x="1204" y="471"/>
                  </a:lnTo>
                  <a:lnTo>
                    <a:pt x="1215" y="528"/>
                  </a:lnTo>
                  <a:lnTo>
                    <a:pt x="1220" y="584"/>
                  </a:lnTo>
                  <a:lnTo>
                    <a:pt x="1220" y="642"/>
                  </a:lnTo>
                  <a:lnTo>
                    <a:pt x="1215" y="699"/>
                  </a:lnTo>
                  <a:lnTo>
                    <a:pt x="1204" y="755"/>
                  </a:lnTo>
                  <a:lnTo>
                    <a:pt x="1189" y="811"/>
                  </a:lnTo>
                  <a:lnTo>
                    <a:pt x="1167" y="864"/>
                  </a:lnTo>
                  <a:lnTo>
                    <a:pt x="1141" y="916"/>
                  </a:lnTo>
                  <a:lnTo>
                    <a:pt x="1108" y="967"/>
                  </a:lnTo>
                  <a:lnTo>
                    <a:pt x="1197" y="1055"/>
                  </a:lnTo>
                  <a:lnTo>
                    <a:pt x="1212" y="1073"/>
                  </a:lnTo>
                  <a:lnTo>
                    <a:pt x="1222" y="1094"/>
                  </a:lnTo>
                  <a:lnTo>
                    <a:pt x="1226" y="1116"/>
                  </a:lnTo>
                  <a:lnTo>
                    <a:pt x="1226" y="1137"/>
                  </a:lnTo>
                  <a:lnTo>
                    <a:pt x="1222" y="1159"/>
                  </a:lnTo>
                  <a:lnTo>
                    <a:pt x="1212" y="1180"/>
                  </a:lnTo>
                  <a:lnTo>
                    <a:pt x="1197" y="1198"/>
                  </a:lnTo>
                  <a:lnTo>
                    <a:pt x="1181" y="1211"/>
                  </a:lnTo>
                  <a:lnTo>
                    <a:pt x="1163" y="1220"/>
                  </a:lnTo>
                  <a:lnTo>
                    <a:pt x="1144" y="1226"/>
                  </a:lnTo>
                  <a:lnTo>
                    <a:pt x="1125" y="1228"/>
                  </a:lnTo>
                  <a:lnTo>
                    <a:pt x="1106" y="1226"/>
                  </a:lnTo>
                  <a:lnTo>
                    <a:pt x="1087" y="1220"/>
                  </a:lnTo>
                  <a:lnTo>
                    <a:pt x="1069" y="1211"/>
                  </a:lnTo>
                  <a:lnTo>
                    <a:pt x="1054" y="1198"/>
                  </a:lnTo>
                  <a:lnTo>
                    <a:pt x="966" y="1110"/>
                  </a:lnTo>
                  <a:lnTo>
                    <a:pt x="920" y="1140"/>
                  </a:lnTo>
                  <a:lnTo>
                    <a:pt x="873" y="1165"/>
                  </a:lnTo>
                  <a:lnTo>
                    <a:pt x="824" y="1185"/>
                  </a:lnTo>
                  <a:lnTo>
                    <a:pt x="773" y="1202"/>
                  </a:lnTo>
                  <a:lnTo>
                    <a:pt x="721" y="1214"/>
                  </a:lnTo>
                  <a:lnTo>
                    <a:pt x="667" y="1220"/>
                  </a:lnTo>
                  <a:lnTo>
                    <a:pt x="612" y="1222"/>
                  </a:lnTo>
                  <a:lnTo>
                    <a:pt x="558" y="1220"/>
                  </a:lnTo>
                  <a:lnTo>
                    <a:pt x="505" y="1214"/>
                  </a:lnTo>
                  <a:lnTo>
                    <a:pt x="452" y="1202"/>
                  </a:lnTo>
                  <a:lnTo>
                    <a:pt x="401" y="1185"/>
                  </a:lnTo>
                  <a:lnTo>
                    <a:pt x="352" y="1165"/>
                  </a:lnTo>
                  <a:lnTo>
                    <a:pt x="304" y="1140"/>
                  </a:lnTo>
                  <a:lnTo>
                    <a:pt x="260" y="1110"/>
                  </a:lnTo>
                  <a:lnTo>
                    <a:pt x="172" y="1198"/>
                  </a:lnTo>
                  <a:lnTo>
                    <a:pt x="156" y="1211"/>
                  </a:lnTo>
                  <a:lnTo>
                    <a:pt x="138" y="1220"/>
                  </a:lnTo>
                  <a:lnTo>
                    <a:pt x="120" y="1226"/>
                  </a:lnTo>
                  <a:lnTo>
                    <a:pt x="100" y="1228"/>
                  </a:lnTo>
                  <a:lnTo>
                    <a:pt x="80" y="1226"/>
                  </a:lnTo>
                  <a:lnTo>
                    <a:pt x="62" y="1220"/>
                  </a:lnTo>
                  <a:lnTo>
                    <a:pt x="44" y="1211"/>
                  </a:lnTo>
                  <a:lnTo>
                    <a:pt x="28" y="1198"/>
                  </a:lnTo>
                  <a:lnTo>
                    <a:pt x="14" y="1180"/>
                  </a:lnTo>
                  <a:lnTo>
                    <a:pt x="4" y="1159"/>
                  </a:lnTo>
                  <a:lnTo>
                    <a:pt x="0" y="1137"/>
                  </a:lnTo>
                  <a:lnTo>
                    <a:pt x="0" y="1116"/>
                  </a:lnTo>
                  <a:lnTo>
                    <a:pt x="4" y="1094"/>
                  </a:lnTo>
                  <a:lnTo>
                    <a:pt x="14" y="1073"/>
                  </a:lnTo>
                  <a:lnTo>
                    <a:pt x="28" y="1055"/>
                  </a:lnTo>
                  <a:lnTo>
                    <a:pt x="116" y="967"/>
                  </a:lnTo>
                  <a:lnTo>
                    <a:pt x="85" y="916"/>
                  </a:lnTo>
                  <a:lnTo>
                    <a:pt x="59" y="864"/>
                  </a:lnTo>
                  <a:lnTo>
                    <a:pt x="37" y="811"/>
                  </a:lnTo>
                  <a:lnTo>
                    <a:pt x="21" y="755"/>
                  </a:lnTo>
                  <a:lnTo>
                    <a:pt x="11" y="699"/>
                  </a:lnTo>
                  <a:lnTo>
                    <a:pt x="5" y="642"/>
                  </a:lnTo>
                  <a:lnTo>
                    <a:pt x="5" y="584"/>
                  </a:lnTo>
                  <a:lnTo>
                    <a:pt x="11" y="528"/>
                  </a:lnTo>
                  <a:lnTo>
                    <a:pt x="21" y="471"/>
                  </a:lnTo>
                  <a:lnTo>
                    <a:pt x="37" y="417"/>
                  </a:lnTo>
                  <a:lnTo>
                    <a:pt x="59" y="362"/>
                  </a:lnTo>
                  <a:lnTo>
                    <a:pt x="85" y="310"/>
                  </a:lnTo>
                  <a:lnTo>
                    <a:pt x="116" y="260"/>
                  </a:lnTo>
                  <a:lnTo>
                    <a:pt x="28" y="172"/>
                  </a:lnTo>
                  <a:lnTo>
                    <a:pt x="14" y="155"/>
                  </a:lnTo>
                  <a:lnTo>
                    <a:pt x="4" y="134"/>
                  </a:lnTo>
                  <a:lnTo>
                    <a:pt x="0" y="112"/>
                  </a:lnTo>
                  <a:lnTo>
                    <a:pt x="0" y="89"/>
                  </a:lnTo>
                  <a:lnTo>
                    <a:pt x="4" y="67"/>
                  </a:lnTo>
                  <a:lnTo>
                    <a:pt x="14" y="47"/>
                  </a:lnTo>
                  <a:lnTo>
                    <a:pt x="28" y="29"/>
                  </a:lnTo>
                  <a:lnTo>
                    <a:pt x="47" y="14"/>
                  </a:lnTo>
                  <a:lnTo>
                    <a:pt x="67" y="4"/>
                  </a:lnTo>
                  <a:lnTo>
                    <a:pt x="89" y="0"/>
                  </a:lnTo>
                  <a:lnTo>
                    <a:pt x="111" y="0"/>
                  </a:lnTo>
                  <a:lnTo>
                    <a:pt x="133" y="4"/>
                  </a:lnTo>
                  <a:lnTo>
                    <a:pt x="153" y="14"/>
                  </a:lnTo>
                  <a:lnTo>
                    <a:pt x="172" y="29"/>
                  </a:lnTo>
                  <a:lnTo>
                    <a:pt x="260" y="118"/>
                  </a:lnTo>
                  <a:lnTo>
                    <a:pt x="304" y="88"/>
                  </a:lnTo>
                  <a:lnTo>
                    <a:pt x="352" y="63"/>
                  </a:lnTo>
                  <a:lnTo>
                    <a:pt x="401" y="42"/>
                  </a:lnTo>
                  <a:lnTo>
                    <a:pt x="452" y="26"/>
                  </a:lnTo>
                  <a:lnTo>
                    <a:pt x="505" y="14"/>
                  </a:lnTo>
                  <a:lnTo>
                    <a:pt x="558" y="7"/>
                  </a:lnTo>
                  <a:lnTo>
                    <a:pt x="612" y="4"/>
                  </a:lnTo>
                  <a:lnTo>
                    <a:pt x="667" y="7"/>
                  </a:lnTo>
                  <a:lnTo>
                    <a:pt x="721" y="14"/>
                  </a:lnTo>
                  <a:lnTo>
                    <a:pt x="773" y="26"/>
                  </a:lnTo>
                  <a:lnTo>
                    <a:pt x="824" y="42"/>
                  </a:lnTo>
                  <a:lnTo>
                    <a:pt x="873" y="63"/>
                  </a:lnTo>
                  <a:lnTo>
                    <a:pt x="920" y="88"/>
                  </a:lnTo>
                  <a:lnTo>
                    <a:pt x="966" y="118"/>
                  </a:lnTo>
                  <a:lnTo>
                    <a:pt x="1054" y="29"/>
                  </a:lnTo>
                  <a:lnTo>
                    <a:pt x="1071" y="14"/>
                  </a:lnTo>
                  <a:lnTo>
                    <a:pt x="1092" y="4"/>
                  </a:lnTo>
                  <a:lnTo>
                    <a:pt x="11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27"/>
            <p:cNvSpPr>
              <a:spLocks/>
            </p:cNvSpPr>
            <p:nvPr/>
          </p:nvSpPr>
          <p:spPr bwMode="auto">
            <a:xfrm>
              <a:off x="11023600" y="2428875"/>
              <a:ext cx="120650" cy="31750"/>
            </a:xfrm>
            <a:custGeom>
              <a:avLst/>
              <a:gdLst>
                <a:gd name="T0" fmla="*/ 101 w 761"/>
                <a:gd name="T1" fmla="*/ 0 h 202"/>
                <a:gd name="T2" fmla="*/ 660 w 761"/>
                <a:gd name="T3" fmla="*/ 0 h 202"/>
                <a:gd name="T4" fmla="*/ 682 w 761"/>
                <a:gd name="T5" fmla="*/ 2 h 202"/>
                <a:gd name="T6" fmla="*/ 704 w 761"/>
                <a:gd name="T7" fmla="*/ 9 h 202"/>
                <a:gd name="T8" fmla="*/ 723 w 761"/>
                <a:gd name="T9" fmla="*/ 21 h 202"/>
                <a:gd name="T10" fmla="*/ 739 w 761"/>
                <a:gd name="T11" fmla="*/ 37 h 202"/>
                <a:gd name="T12" fmla="*/ 751 w 761"/>
                <a:gd name="T13" fmla="*/ 56 h 202"/>
                <a:gd name="T14" fmla="*/ 759 w 761"/>
                <a:gd name="T15" fmla="*/ 77 h 202"/>
                <a:gd name="T16" fmla="*/ 761 w 761"/>
                <a:gd name="T17" fmla="*/ 101 h 202"/>
                <a:gd name="T18" fmla="*/ 759 w 761"/>
                <a:gd name="T19" fmla="*/ 124 h 202"/>
                <a:gd name="T20" fmla="*/ 751 w 761"/>
                <a:gd name="T21" fmla="*/ 145 h 202"/>
                <a:gd name="T22" fmla="*/ 739 w 761"/>
                <a:gd name="T23" fmla="*/ 164 h 202"/>
                <a:gd name="T24" fmla="*/ 723 w 761"/>
                <a:gd name="T25" fmla="*/ 179 h 202"/>
                <a:gd name="T26" fmla="*/ 704 w 761"/>
                <a:gd name="T27" fmla="*/ 191 h 202"/>
                <a:gd name="T28" fmla="*/ 682 w 761"/>
                <a:gd name="T29" fmla="*/ 199 h 202"/>
                <a:gd name="T30" fmla="*/ 660 w 761"/>
                <a:gd name="T31" fmla="*/ 202 h 202"/>
                <a:gd name="T32" fmla="*/ 101 w 761"/>
                <a:gd name="T33" fmla="*/ 202 h 202"/>
                <a:gd name="T34" fmla="*/ 79 w 761"/>
                <a:gd name="T35" fmla="*/ 199 h 202"/>
                <a:gd name="T36" fmla="*/ 57 w 761"/>
                <a:gd name="T37" fmla="*/ 191 h 202"/>
                <a:gd name="T38" fmla="*/ 38 w 761"/>
                <a:gd name="T39" fmla="*/ 179 h 202"/>
                <a:gd name="T40" fmla="*/ 23 w 761"/>
                <a:gd name="T41" fmla="*/ 164 h 202"/>
                <a:gd name="T42" fmla="*/ 11 w 761"/>
                <a:gd name="T43" fmla="*/ 145 h 202"/>
                <a:gd name="T44" fmla="*/ 4 w 761"/>
                <a:gd name="T45" fmla="*/ 124 h 202"/>
                <a:gd name="T46" fmla="*/ 0 w 761"/>
                <a:gd name="T47" fmla="*/ 101 h 202"/>
                <a:gd name="T48" fmla="*/ 4 w 761"/>
                <a:gd name="T49" fmla="*/ 77 h 202"/>
                <a:gd name="T50" fmla="*/ 11 w 761"/>
                <a:gd name="T51" fmla="*/ 56 h 202"/>
                <a:gd name="T52" fmla="*/ 23 w 761"/>
                <a:gd name="T53" fmla="*/ 37 h 202"/>
                <a:gd name="T54" fmla="*/ 38 w 761"/>
                <a:gd name="T55" fmla="*/ 21 h 202"/>
                <a:gd name="T56" fmla="*/ 57 w 761"/>
                <a:gd name="T57" fmla="*/ 9 h 202"/>
                <a:gd name="T58" fmla="*/ 79 w 761"/>
                <a:gd name="T59" fmla="*/ 2 h 202"/>
                <a:gd name="T60" fmla="*/ 101 w 761"/>
                <a:gd name="T61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61" h="202">
                  <a:moveTo>
                    <a:pt x="101" y="0"/>
                  </a:moveTo>
                  <a:lnTo>
                    <a:pt x="660" y="0"/>
                  </a:lnTo>
                  <a:lnTo>
                    <a:pt x="682" y="2"/>
                  </a:lnTo>
                  <a:lnTo>
                    <a:pt x="704" y="9"/>
                  </a:lnTo>
                  <a:lnTo>
                    <a:pt x="723" y="21"/>
                  </a:lnTo>
                  <a:lnTo>
                    <a:pt x="739" y="37"/>
                  </a:lnTo>
                  <a:lnTo>
                    <a:pt x="751" y="56"/>
                  </a:lnTo>
                  <a:lnTo>
                    <a:pt x="759" y="77"/>
                  </a:lnTo>
                  <a:lnTo>
                    <a:pt x="761" y="101"/>
                  </a:lnTo>
                  <a:lnTo>
                    <a:pt x="759" y="124"/>
                  </a:lnTo>
                  <a:lnTo>
                    <a:pt x="751" y="145"/>
                  </a:lnTo>
                  <a:lnTo>
                    <a:pt x="739" y="164"/>
                  </a:lnTo>
                  <a:lnTo>
                    <a:pt x="723" y="179"/>
                  </a:lnTo>
                  <a:lnTo>
                    <a:pt x="704" y="191"/>
                  </a:lnTo>
                  <a:lnTo>
                    <a:pt x="682" y="199"/>
                  </a:lnTo>
                  <a:lnTo>
                    <a:pt x="660" y="202"/>
                  </a:lnTo>
                  <a:lnTo>
                    <a:pt x="101" y="202"/>
                  </a:lnTo>
                  <a:lnTo>
                    <a:pt x="79" y="199"/>
                  </a:lnTo>
                  <a:lnTo>
                    <a:pt x="57" y="191"/>
                  </a:lnTo>
                  <a:lnTo>
                    <a:pt x="38" y="179"/>
                  </a:lnTo>
                  <a:lnTo>
                    <a:pt x="23" y="164"/>
                  </a:lnTo>
                  <a:lnTo>
                    <a:pt x="11" y="145"/>
                  </a:lnTo>
                  <a:lnTo>
                    <a:pt x="4" y="124"/>
                  </a:lnTo>
                  <a:lnTo>
                    <a:pt x="0" y="101"/>
                  </a:lnTo>
                  <a:lnTo>
                    <a:pt x="4" y="77"/>
                  </a:lnTo>
                  <a:lnTo>
                    <a:pt x="11" y="56"/>
                  </a:lnTo>
                  <a:lnTo>
                    <a:pt x="23" y="37"/>
                  </a:lnTo>
                  <a:lnTo>
                    <a:pt x="38" y="21"/>
                  </a:lnTo>
                  <a:lnTo>
                    <a:pt x="57" y="9"/>
                  </a:lnTo>
                  <a:lnTo>
                    <a:pt x="79" y="2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28"/>
            <p:cNvSpPr>
              <a:spLocks/>
            </p:cNvSpPr>
            <p:nvPr/>
          </p:nvSpPr>
          <p:spPr bwMode="auto">
            <a:xfrm>
              <a:off x="11366500" y="2428875"/>
              <a:ext cx="120650" cy="31750"/>
            </a:xfrm>
            <a:custGeom>
              <a:avLst/>
              <a:gdLst>
                <a:gd name="T0" fmla="*/ 101 w 760"/>
                <a:gd name="T1" fmla="*/ 0 h 202"/>
                <a:gd name="T2" fmla="*/ 658 w 760"/>
                <a:gd name="T3" fmla="*/ 0 h 202"/>
                <a:gd name="T4" fmla="*/ 682 w 760"/>
                <a:gd name="T5" fmla="*/ 2 h 202"/>
                <a:gd name="T6" fmla="*/ 703 w 760"/>
                <a:gd name="T7" fmla="*/ 9 h 202"/>
                <a:gd name="T8" fmla="*/ 722 w 760"/>
                <a:gd name="T9" fmla="*/ 21 h 202"/>
                <a:gd name="T10" fmla="*/ 738 w 760"/>
                <a:gd name="T11" fmla="*/ 37 h 202"/>
                <a:gd name="T12" fmla="*/ 750 w 760"/>
                <a:gd name="T13" fmla="*/ 56 h 202"/>
                <a:gd name="T14" fmla="*/ 757 w 760"/>
                <a:gd name="T15" fmla="*/ 77 h 202"/>
                <a:gd name="T16" fmla="*/ 760 w 760"/>
                <a:gd name="T17" fmla="*/ 101 h 202"/>
                <a:gd name="T18" fmla="*/ 757 w 760"/>
                <a:gd name="T19" fmla="*/ 124 h 202"/>
                <a:gd name="T20" fmla="*/ 750 w 760"/>
                <a:gd name="T21" fmla="*/ 145 h 202"/>
                <a:gd name="T22" fmla="*/ 738 w 760"/>
                <a:gd name="T23" fmla="*/ 164 h 202"/>
                <a:gd name="T24" fmla="*/ 722 w 760"/>
                <a:gd name="T25" fmla="*/ 179 h 202"/>
                <a:gd name="T26" fmla="*/ 703 w 760"/>
                <a:gd name="T27" fmla="*/ 191 h 202"/>
                <a:gd name="T28" fmla="*/ 682 w 760"/>
                <a:gd name="T29" fmla="*/ 199 h 202"/>
                <a:gd name="T30" fmla="*/ 658 w 760"/>
                <a:gd name="T31" fmla="*/ 202 h 202"/>
                <a:gd name="T32" fmla="*/ 101 w 760"/>
                <a:gd name="T33" fmla="*/ 202 h 202"/>
                <a:gd name="T34" fmla="*/ 77 w 760"/>
                <a:gd name="T35" fmla="*/ 199 h 202"/>
                <a:gd name="T36" fmla="*/ 57 w 760"/>
                <a:gd name="T37" fmla="*/ 191 h 202"/>
                <a:gd name="T38" fmla="*/ 38 w 760"/>
                <a:gd name="T39" fmla="*/ 179 h 202"/>
                <a:gd name="T40" fmla="*/ 22 w 760"/>
                <a:gd name="T41" fmla="*/ 164 h 202"/>
                <a:gd name="T42" fmla="*/ 10 w 760"/>
                <a:gd name="T43" fmla="*/ 145 h 202"/>
                <a:gd name="T44" fmla="*/ 2 w 760"/>
                <a:gd name="T45" fmla="*/ 124 h 202"/>
                <a:gd name="T46" fmla="*/ 0 w 760"/>
                <a:gd name="T47" fmla="*/ 101 h 202"/>
                <a:gd name="T48" fmla="*/ 2 w 760"/>
                <a:gd name="T49" fmla="*/ 77 h 202"/>
                <a:gd name="T50" fmla="*/ 10 w 760"/>
                <a:gd name="T51" fmla="*/ 56 h 202"/>
                <a:gd name="T52" fmla="*/ 22 w 760"/>
                <a:gd name="T53" fmla="*/ 37 h 202"/>
                <a:gd name="T54" fmla="*/ 38 w 760"/>
                <a:gd name="T55" fmla="*/ 21 h 202"/>
                <a:gd name="T56" fmla="*/ 57 w 760"/>
                <a:gd name="T57" fmla="*/ 9 h 202"/>
                <a:gd name="T58" fmla="*/ 77 w 760"/>
                <a:gd name="T59" fmla="*/ 2 h 202"/>
                <a:gd name="T60" fmla="*/ 101 w 760"/>
                <a:gd name="T61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60" h="202">
                  <a:moveTo>
                    <a:pt x="101" y="0"/>
                  </a:moveTo>
                  <a:lnTo>
                    <a:pt x="658" y="0"/>
                  </a:lnTo>
                  <a:lnTo>
                    <a:pt x="682" y="2"/>
                  </a:lnTo>
                  <a:lnTo>
                    <a:pt x="703" y="9"/>
                  </a:lnTo>
                  <a:lnTo>
                    <a:pt x="722" y="21"/>
                  </a:lnTo>
                  <a:lnTo>
                    <a:pt x="738" y="37"/>
                  </a:lnTo>
                  <a:lnTo>
                    <a:pt x="750" y="56"/>
                  </a:lnTo>
                  <a:lnTo>
                    <a:pt x="757" y="77"/>
                  </a:lnTo>
                  <a:lnTo>
                    <a:pt x="760" y="101"/>
                  </a:lnTo>
                  <a:lnTo>
                    <a:pt x="757" y="124"/>
                  </a:lnTo>
                  <a:lnTo>
                    <a:pt x="750" y="145"/>
                  </a:lnTo>
                  <a:lnTo>
                    <a:pt x="738" y="164"/>
                  </a:lnTo>
                  <a:lnTo>
                    <a:pt x="722" y="179"/>
                  </a:lnTo>
                  <a:lnTo>
                    <a:pt x="703" y="191"/>
                  </a:lnTo>
                  <a:lnTo>
                    <a:pt x="682" y="199"/>
                  </a:lnTo>
                  <a:lnTo>
                    <a:pt x="658" y="202"/>
                  </a:lnTo>
                  <a:lnTo>
                    <a:pt x="101" y="202"/>
                  </a:lnTo>
                  <a:lnTo>
                    <a:pt x="77" y="199"/>
                  </a:lnTo>
                  <a:lnTo>
                    <a:pt x="57" y="191"/>
                  </a:lnTo>
                  <a:lnTo>
                    <a:pt x="38" y="179"/>
                  </a:lnTo>
                  <a:lnTo>
                    <a:pt x="22" y="164"/>
                  </a:lnTo>
                  <a:lnTo>
                    <a:pt x="10" y="145"/>
                  </a:lnTo>
                  <a:lnTo>
                    <a:pt x="2" y="124"/>
                  </a:lnTo>
                  <a:lnTo>
                    <a:pt x="0" y="101"/>
                  </a:lnTo>
                  <a:lnTo>
                    <a:pt x="2" y="77"/>
                  </a:lnTo>
                  <a:lnTo>
                    <a:pt x="10" y="56"/>
                  </a:lnTo>
                  <a:lnTo>
                    <a:pt x="22" y="37"/>
                  </a:lnTo>
                  <a:lnTo>
                    <a:pt x="38" y="21"/>
                  </a:lnTo>
                  <a:lnTo>
                    <a:pt x="57" y="9"/>
                  </a:lnTo>
                  <a:lnTo>
                    <a:pt x="77" y="2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96" name="Group 119"/>
          <p:cNvGrpSpPr/>
          <p:nvPr/>
        </p:nvGrpSpPr>
        <p:grpSpPr>
          <a:xfrm>
            <a:off x="5808217" y="5653873"/>
            <a:ext cx="452437" cy="568325"/>
            <a:chOff x="10139363" y="1909763"/>
            <a:chExt cx="452437" cy="568325"/>
          </a:xfrm>
          <a:solidFill>
            <a:srgbClr val="000000"/>
          </a:solidFill>
        </p:grpSpPr>
        <p:sp>
          <p:nvSpPr>
            <p:cNvPr id="1097" name="Freeform 34"/>
            <p:cNvSpPr>
              <a:spLocks noEditPoints="1"/>
            </p:cNvSpPr>
            <p:nvPr/>
          </p:nvSpPr>
          <p:spPr bwMode="auto">
            <a:xfrm>
              <a:off x="10207625" y="2073276"/>
              <a:ext cx="161925" cy="157163"/>
            </a:xfrm>
            <a:custGeom>
              <a:avLst/>
              <a:gdLst>
                <a:gd name="T0" fmla="*/ 457 w 1022"/>
                <a:gd name="T1" fmla="*/ 390 h 982"/>
                <a:gd name="T2" fmla="*/ 430 w 1022"/>
                <a:gd name="T3" fmla="*/ 420 h 982"/>
                <a:gd name="T4" fmla="*/ 393 w 1022"/>
                <a:gd name="T5" fmla="*/ 436 h 982"/>
                <a:gd name="T6" fmla="*/ 359 w 1022"/>
                <a:gd name="T7" fmla="*/ 539 h 982"/>
                <a:gd name="T8" fmla="*/ 378 w 1022"/>
                <a:gd name="T9" fmla="*/ 575 h 982"/>
                <a:gd name="T10" fmla="*/ 384 w 1022"/>
                <a:gd name="T11" fmla="*/ 614 h 982"/>
                <a:gd name="T12" fmla="*/ 472 w 1022"/>
                <a:gd name="T13" fmla="*/ 678 h 982"/>
                <a:gd name="T14" fmla="*/ 511 w 1022"/>
                <a:gd name="T15" fmla="*/ 670 h 982"/>
                <a:gd name="T16" fmla="*/ 550 w 1022"/>
                <a:gd name="T17" fmla="*/ 678 h 982"/>
                <a:gd name="T18" fmla="*/ 638 w 1022"/>
                <a:gd name="T19" fmla="*/ 614 h 982"/>
                <a:gd name="T20" fmla="*/ 643 w 1022"/>
                <a:gd name="T21" fmla="*/ 575 h 982"/>
                <a:gd name="T22" fmla="*/ 662 w 1022"/>
                <a:gd name="T23" fmla="*/ 539 h 982"/>
                <a:gd name="T24" fmla="*/ 628 w 1022"/>
                <a:gd name="T25" fmla="*/ 436 h 982"/>
                <a:gd name="T26" fmla="*/ 593 w 1022"/>
                <a:gd name="T27" fmla="*/ 420 h 982"/>
                <a:gd name="T28" fmla="*/ 565 w 1022"/>
                <a:gd name="T29" fmla="*/ 390 h 982"/>
                <a:gd name="T30" fmla="*/ 511 w 1022"/>
                <a:gd name="T31" fmla="*/ 0 h 982"/>
                <a:gd name="T32" fmla="*/ 552 w 1022"/>
                <a:gd name="T33" fmla="*/ 9 h 982"/>
                <a:gd name="T34" fmla="*/ 587 w 1022"/>
                <a:gd name="T35" fmla="*/ 32 h 982"/>
                <a:gd name="T36" fmla="*/ 721 w 1022"/>
                <a:gd name="T37" fmla="*/ 243 h 982"/>
                <a:gd name="T38" fmla="*/ 962 w 1022"/>
                <a:gd name="T39" fmla="*/ 305 h 982"/>
                <a:gd name="T40" fmla="*/ 996 w 1022"/>
                <a:gd name="T41" fmla="*/ 331 h 982"/>
                <a:gd name="T42" fmla="*/ 1017 w 1022"/>
                <a:gd name="T43" fmla="*/ 368 h 982"/>
                <a:gd name="T44" fmla="*/ 1022 w 1022"/>
                <a:gd name="T45" fmla="*/ 410 h 982"/>
                <a:gd name="T46" fmla="*/ 1010 w 1022"/>
                <a:gd name="T47" fmla="*/ 450 h 982"/>
                <a:gd name="T48" fmla="*/ 851 w 1022"/>
                <a:gd name="T49" fmla="*/ 642 h 982"/>
                <a:gd name="T50" fmla="*/ 866 w 1022"/>
                <a:gd name="T51" fmla="*/ 891 h 982"/>
                <a:gd name="T52" fmla="*/ 852 w 1022"/>
                <a:gd name="T53" fmla="*/ 930 h 982"/>
                <a:gd name="T54" fmla="*/ 824 w 1022"/>
                <a:gd name="T55" fmla="*/ 961 h 982"/>
                <a:gd name="T56" fmla="*/ 785 w 1022"/>
                <a:gd name="T57" fmla="*/ 978 h 982"/>
                <a:gd name="T58" fmla="*/ 742 w 1022"/>
                <a:gd name="T59" fmla="*/ 980 h 982"/>
                <a:gd name="T60" fmla="*/ 511 w 1022"/>
                <a:gd name="T61" fmla="*/ 890 h 982"/>
                <a:gd name="T62" fmla="*/ 280 w 1022"/>
                <a:gd name="T63" fmla="*/ 980 h 982"/>
                <a:gd name="T64" fmla="*/ 238 w 1022"/>
                <a:gd name="T65" fmla="*/ 980 h 982"/>
                <a:gd name="T66" fmla="*/ 198 w 1022"/>
                <a:gd name="T67" fmla="*/ 961 h 982"/>
                <a:gd name="T68" fmla="*/ 170 w 1022"/>
                <a:gd name="T69" fmla="*/ 930 h 982"/>
                <a:gd name="T70" fmla="*/ 156 w 1022"/>
                <a:gd name="T71" fmla="*/ 891 h 982"/>
                <a:gd name="T72" fmla="*/ 170 w 1022"/>
                <a:gd name="T73" fmla="*/ 642 h 982"/>
                <a:gd name="T74" fmla="*/ 12 w 1022"/>
                <a:gd name="T75" fmla="*/ 450 h 982"/>
                <a:gd name="T76" fmla="*/ 0 w 1022"/>
                <a:gd name="T77" fmla="*/ 410 h 982"/>
                <a:gd name="T78" fmla="*/ 5 w 1022"/>
                <a:gd name="T79" fmla="*/ 368 h 982"/>
                <a:gd name="T80" fmla="*/ 25 w 1022"/>
                <a:gd name="T81" fmla="*/ 331 h 982"/>
                <a:gd name="T82" fmla="*/ 59 w 1022"/>
                <a:gd name="T83" fmla="*/ 305 h 982"/>
                <a:gd name="T84" fmla="*/ 300 w 1022"/>
                <a:gd name="T85" fmla="*/ 243 h 982"/>
                <a:gd name="T86" fmla="*/ 435 w 1022"/>
                <a:gd name="T87" fmla="*/ 32 h 982"/>
                <a:gd name="T88" fmla="*/ 470 w 1022"/>
                <a:gd name="T89" fmla="*/ 9 h 982"/>
                <a:gd name="T90" fmla="*/ 511 w 1022"/>
                <a:gd name="T91" fmla="*/ 0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2" h="982">
                  <a:moveTo>
                    <a:pt x="511" y="304"/>
                  </a:moveTo>
                  <a:lnTo>
                    <a:pt x="457" y="390"/>
                  </a:lnTo>
                  <a:lnTo>
                    <a:pt x="445" y="407"/>
                  </a:lnTo>
                  <a:lnTo>
                    <a:pt x="430" y="420"/>
                  </a:lnTo>
                  <a:lnTo>
                    <a:pt x="412" y="430"/>
                  </a:lnTo>
                  <a:lnTo>
                    <a:pt x="393" y="436"/>
                  </a:lnTo>
                  <a:lnTo>
                    <a:pt x="294" y="461"/>
                  </a:lnTo>
                  <a:lnTo>
                    <a:pt x="359" y="539"/>
                  </a:lnTo>
                  <a:lnTo>
                    <a:pt x="371" y="556"/>
                  </a:lnTo>
                  <a:lnTo>
                    <a:pt x="378" y="575"/>
                  </a:lnTo>
                  <a:lnTo>
                    <a:pt x="383" y="594"/>
                  </a:lnTo>
                  <a:lnTo>
                    <a:pt x="384" y="614"/>
                  </a:lnTo>
                  <a:lnTo>
                    <a:pt x="376" y="716"/>
                  </a:lnTo>
                  <a:lnTo>
                    <a:pt x="472" y="678"/>
                  </a:lnTo>
                  <a:lnTo>
                    <a:pt x="490" y="673"/>
                  </a:lnTo>
                  <a:lnTo>
                    <a:pt x="511" y="670"/>
                  </a:lnTo>
                  <a:lnTo>
                    <a:pt x="531" y="673"/>
                  </a:lnTo>
                  <a:lnTo>
                    <a:pt x="550" y="678"/>
                  </a:lnTo>
                  <a:lnTo>
                    <a:pt x="645" y="716"/>
                  </a:lnTo>
                  <a:lnTo>
                    <a:pt x="638" y="614"/>
                  </a:lnTo>
                  <a:lnTo>
                    <a:pt x="638" y="594"/>
                  </a:lnTo>
                  <a:lnTo>
                    <a:pt x="643" y="575"/>
                  </a:lnTo>
                  <a:lnTo>
                    <a:pt x="651" y="556"/>
                  </a:lnTo>
                  <a:lnTo>
                    <a:pt x="662" y="539"/>
                  </a:lnTo>
                  <a:lnTo>
                    <a:pt x="727" y="461"/>
                  </a:lnTo>
                  <a:lnTo>
                    <a:pt x="628" y="436"/>
                  </a:lnTo>
                  <a:lnTo>
                    <a:pt x="610" y="430"/>
                  </a:lnTo>
                  <a:lnTo>
                    <a:pt x="593" y="420"/>
                  </a:lnTo>
                  <a:lnTo>
                    <a:pt x="577" y="407"/>
                  </a:lnTo>
                  <a:lnTo>
                    <a:pt x="565" y="390"/>
                  </a:lnTo>
                  <a:lnTo>
                    <a:pt x="511" y="304"/>
                  </a:lnTo>
                  <a:close/>
                  <a:moveTo>
                    <a:pt x="511" y="0"/>
                  </a:moveTo>
                  <a:lnTo>
                    <a:pt x="532" y="2"/>
                  </a:lnTo>
                  <a:lnTo>
                    <a:pt x="552" y="9"/>
                  </a:lnTo>
                  <a:lnTo>
                    <a:pt x="571" y="19"/>
                  </a:lnTo>
                  <a:lnTo>
                    <a:pt x="587" y="32"/>
                  </a:lnTo>
                  <a:lnTo>
                    <a:pt x="600" y="50"/>
                  </a:lnTo>
                  <a:lnTo>
                    <a:pt x="721" y="243"/>
                  </a:lnTo>
                  <a:lnTo>
                    <a:pt x="942" y="298"/>
                  </a:lnTo>
                  <a:lnTo>
                    <a:pt x="962" y="305"/>
                  </a:lnTo>
                  <a:lnTo>
                    <a:pt x="980" y="317"/>
                  </a:lnTo>
                  <a:lnTo>
                    <a:pt x="996" y="331"/>
                  </a:lnTo>
                  <a:lnTo>
                    <a:pt x="1009" y="348"/>
                  </a:lnTo>
                  <a:lnTo>
                    <a:pt x="1017" y="368"/>
                  </a:lnTo>
                  <a:lnTo>
                    <a:pt x="1022" y="388"/>
                  </a:lnTo>
                  <a:lnTo>
                    <a:pt x="1022" y="410"/>
                  </a:lnTo>
                  <a:lnTo>
                    <a:pt x="1017" y="431"/>
                  </a:lnTo>
                  <a:lnTo>
                    <a:pt x="1010" y="450"/>
                  </a:lnTo>
                  <a:lnTo>
                    <a:pt x="998" y="468"/>
                  </a:lnTo>
                  <a:lnTo>
                    <a:pt x="851" y="642"/>
                  </a:lnTo>
                  <a:lnTo>
                    <a:pt x="866" y="869"/>
                  </a:lnTo>
                  <a:lnTo>
                    <a:pt x="866" y="891"/>
                  </a:lnTo>
                  <a:lnTo>
                    <a:pt x="861" y="911"/>
                  </a:lnTo>
                  <a:lnTo>
                    <a:pt x="852" y="930"/>
                  </a:lnTo>
                  <a:lnTo>
                    <a:pt x="839" y="947"/>
                  </a:lnTo>
                  <a:lnTo>
                    <a:pt x="824" y="961"/>
                  </a:lnTo>
                  <a:lnTo>
                    <a:pt x="805" y="972"/>
                  </a:lnTo>
                  <a:lnTo>
                    <a:pt x="785" y="978"/>
                  </a:lnTo>
                  <a:lnTo>
                    <a:pt x="764" y="982"/>
                  </a:lnTo>
                  <a:lnTo>
                    <a:pt x="742" y="980"/>
                  </a:lnTo>
                  <a:lnTo>
                    <a:pt x="722" y="974"/>
                  </a:lnTo>
                  <a:lnTo>
                    <a:pt x="511" y="890"/>
                  </a:lnTo>
                  <a:lnTo>
                    <a:pt x="299" y="974"/>
                  </a:lnTo>
                  <a:lnTo>
                    <a:pt x="280" y="980"/>
                  </a:lnTo>
                  <a:lnTo>
                    <a:pt x="260" y="982"/>
                  </a:lnTo>
                  <a:lnTo>
                    <a:pt x="238" y="980"/>
                  </a:lnTo>
                  <a:lnTo>
                    <a:pt x="218" y="973"/>
                  </a:lnTo>
                  <a:lnTo>
                    <a:pt x="198" y="961"/>
                  </a:lnTo>
                  <a:lnTo>
                    <a:pt x="182" y="947"/>
                  </a:lnTo>
                  <a:lnTo>
                    <a:pt x="170" y="930"/>
                  </a:lnTo>
                  <a:lnTo>
                    <a:pt x="160" y="911"/>
                  </a:lnTo>
                  <a:lnTo>
                    <a:pt x="156" y="891"/>
                  </a:lnTo>
                  <a:lnTo>
                    <a:pt x="155" y="869"/>
                  </a:lnTo>
                  <a:lnTo>
                    <a:pt x="170" y="642"/>
                  </a:lnTo>
                  <a:lnTo>
                    <a:pt x="24" y="468"/>
                  </a:lnTo>
                  <a:lnTo>
                    <a:pt x="12" y="450"/>
                  </a:lnTo>
                  <a:lnTo>
                    <a:pt x="4" y="431"/>
                  </a:lnTo>
                  <a:lnTo>
                    <a:pt x="0" y="410"/>
                  </a:lnTo>
                  <a:lnTo>
                    <a:pt x="0" y="388"/>
                  </a:lnTo>
                  <a:lnTo>
                    <a:pt x="5" y="368"/>
                  </a:lnTo>
                  <a:lnTo>
                    <a:pt x="13" y="348"/>
                  </a:lnTo>
                  <a:lnTo>
                    <a:pt x="25" y="331"/>
                  </a:lnTo>
                  <a:lnTo>
                    <a:pt x="42" y="317"/>
                  </a:lnTo>
                  <a:lnTo>
                    <a:pt x="59" y="305"/>
                  </a:lnTo>
                  <a:lnTo>
                    <a:pt x="80" y="298"/>
                  </a:lnTo>
                  <a:lnTo>
                    <a:pt x="300" y="243"/>
                  </a:lnTo>
                  <a:lnTo>
                    <a:pt x="422" y="50"/>
                  </a:lnTo>
                  <a:lnTo>
                    <a:pt x="435" y="32"/>
                  </a:lnTo>
                  <a:lnTo>
                    <a:pt x="451" y="19"/>
                  </a:lnTo>
                  <a:lnTo>
                    <a:pt x="470" y="9"/>
                  </a:lnTo>
                  <a:lnTo>
                    <a:pt x="489" y="2"/>
                  </a:lnTo>
                  <a:lnTo>
                    <a:pt x="5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35"/>
            <p:cNvSpPr>
              <a:spLocks/>
            </p:cNvSpPr>
            <p:nvPr/>
          </p:nvSpPr>
          <p:spPr bwMode="auto">
            <a:xfrm>
              <a:off x="10393363" y="2106613"/>
              <a:ext cx="130175" cy="33338"/>
            </a:xfrm>
            <a:custGeom>
              <a:avLst/>
              <a:gdLst>
                <a:gd name="T0" fmla="*/ 105 w 811"/>
                <a:gd name="T1" fmla="*/ 0 h 210"/>
                <a:gd name="T2" fmla="*/ 706 w 811"/>
                <a:gd name="T3" fmla="*/ 0 h 210"/>
                <a:gd name="T4" fmla="*/ 730 w 811"/>
                <a:gd name="T5" fmla="*/ 3 h 210"/>
                <a:gd name="T6" fmla="*/ 753 w 811"/>
                <a:gd name="T7" fmla="*/ 11 h 210"/>
                <a:gd name="T8" fmla="*/ 772 w 811"/>
                <a:gd name="T9" fmla="*/ 23 h 210"/>
                <a:gd name="T10" fmla="*/ 789 w 811"/>
                <a:gd name="T11" fmla="*/ 39 h 210"/>
                <a:gd name="T12" fmla="*/ 801 w 811"/>
                <a:gd name="T13" fmla="*/ 58 h 210"/>
                <a:gd name="T14" fmla="*/ 809 w 811"/>
                <a:gd name="T15" fmla="*/ 81 h 210"/>
                <a:gd name="T16" fmla="*/ 811 w 811"/>
                <a:gd name="T17" fmla="*/ 105 h 210"/>
                <a:gd name="T18" fmla="*/ 809 w 811"/>
                <a:gd name="T19" fmla="*/ 129 h 210"/>
                <a:gd name="T20" fmla="*/ 801 w 811"/>
                <a:gd name="T21" fmla="*/ 152 h 210"/>
                <a:gd name="T22" fmla="*/ 789 w 811"/>
                <a:gd name="T23" fmla="*/ 171 h 210"/>
                <a:gd name="T24" fmla="*/ 772 w 811"/>
                <a:gd name="T25" fmla="*/ 187 h 210"/>
                <a:gd name="T26" fmla="*/ 753 w 811"/>
                <a:gd name="T27" fmla="*/ 199 h 210"/>
                <a:gd name="T28" fmla="*/ 730 w 811"/>
                <a:gd name="T29" fmla="*/ 208 h 210"/>
                <a:gd name="T30" fmla="*/ 706 w 811"/>
                <a:gd name="T31" fmla="*/ 210 h 210"/>
                <a:gd name="T32" fmla="*/ 105 w 811"/>
                <a:gd name="T33" fmla="*/ 210 h 210"/>
                <a:gd name="T34" fmla="*/ 81 w 811"/>
                <a:gd name="T35" fmla="*/ 208 h 210"/>
                <a:gd name="T36" fmla="*/ 58 w 811"/>
                <a:gd name="T37" fmla="*/ 199 h 210"/>
                <a:gd name="T38" fmla="*/ 39 w 811"/>
                <a:gd name="T39" fmla="*/ 187 h 210"/>
                <a:gd name="T40" fmla="*/ 23 w 811"/>
                <a:gd name="T41" fmla="*/ 171 h 210"/>
                <a:gd name="T42" fmla="*/ 11 w 811"/>
                <a:gd name="T43" fmla="*/ 152 h 210"/>
                <a:gd name="T44" fmla="*/ 2 w 811"/>
                <a:gd name="T45" fmla="*/ 129 h 210"/>
                <a:gd name="T46" fmla="*/ 0 w 811"/>
                <a:gd name="T47" fmla="*/ 105 h 210"/>
                <a:gd name="T48" fmla="*/ 2 w 811"/>
                <a:gd name="T49" fmla="*/ 81 h 210"/>
                <a:gd name="T50" fmla="*/ 11 w 811"/>
                <a:gd name="T51" fmla="*/ 58 h 210"/>
                <a:gd name="T52" fmla="*/ 23 w 811"/>
                <a:gd name="T53" fmla="*/ 39 h 210"/>
                <a:gd name="T54" fmla="*/ 39 w 811"/>
                <a:gd name="T55" fmla="*/ 23 h 210"/>
                <a:gd name="T56" fmla="*/ 58 w 811"/>
                <a:gd name="T57" fmla="*/ 11 h 210"/>
                <a:gd name="T58" fmla="*/ 81 w 811"/>
                <a:gd name="T59" fmla="*/ 3 h 210"/>
                <a:gd name="T60" fmla="*/ 105 w 811"/>
                <a:gd name="T61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11" h="210">
                  <a:moveTo>
                    <a:pt x="105" y="0"/>
                  </a:moveTo>
                  <a:lnTo>
                    <a:pt x="706" y="0"/>
                  </a:lnTo>
                  <a:lnTo>
                    <a:pt x="730" y="3"/>
                  </a:lnTo>
                  <a:lnTo>
                    <a:pt x="753" y="11"/>
                  </a:lnTo>
                  <a:lnTo>
                    <a:pt x="772" y="23"/>
                  </a:lnTo>
                  <a:lnTo>
                    <a:pt x="789" y="39"/>
                  </a:lnTo>
                  <a:lnTo>
                    <a:pt x="801" y="58"/>
                  </a:lnTo>
                  <a:lnTo>
                    <a:pt x="809" y="81"/>
                  </a:lnTo>
                  <a:lnTo>
                    <a:pt x="811" y="105"/>
                  </a:lnTo>
                  <a:lnTo>
                    <a:pt x="809" y="129"/>
                  </a:lnTo>
                  <a:lnTo>
                    <a:pt x="801" y="152"/>
                  </a:lnTo>
                  <a:lnTo>
                    <a:pt x="789" y="171"/>
                  </a:lnTo>
                  <a:lnTo>
                    <a:pt x="772" y="187"/>
                  </a:lnTo>
                  <a:lnTo>
                    <a:pt x="753" y="199"/>
                  </a:lnTo>
                  <a:lnTo>
                    <a:pt x="730" y="208"/>
                  </a:lnTo>
                  <a:lnTo>
                    <a:pt x="706" y="210"/>
                  </a:lnTo>
                  <a:lnTo>
                    <a:pt x="105" y="210"/>
                  </a:lnTo>
                  <a:lnTo>
                    <a:pt x="81" y="208"/>
                  </a:lnTo>
                  <a:lnTo>
                    <a:pt x="58" y="199"/>
                  </a:lnTo>
                  <a:lnTo>
                    <a:pt x="39" y="187"/>
                  </a:lnTo>
                  <a:lnTo>
                    <a:pt x="23" y="171"/>
                  </a:lnTo>
                  <a:lnTo>
                    <a:pt x="11" y="152"/>
                  </a:lnTo>
                  <a:lnTo>
                    <a:pt x="2" y="129"/>
                  </a:lnTo>
                  <a:lnTo>
                    <a:pt x="0" y="105"/>
                  </a:lnTo>
                  <a:lnTo>
                    <a:pt x="2" y="81"/>
                  </a:lnTo>
                  <a:lnTo>
                    <a:pt x="11" y="58"/>
                  </a:lnTo>
                  <a:lnTo>
                    <a:pt x="23" y="39"/>
                  </a:lnTo>
                  <a:lnTo>
                    <a:pt x="39" y="23"/>
                  </a:lnTo>
                  <a:lnTo>
                    <a:pt x="58" y="11"/>
                  </a:lnTo>
                  <a:lnTo>
                    <a:pt x="81" y="3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36"/>
            <p:cNvSpPr>
              <a:spLocks/>
            </p:cNvSpPr>
            <p:nvPr/>
          </p:nvSpPr>
          <p:spPr bwMode="auto">
            <a:xfrm>
              <a:off x="10393363" y="2163763"/>
              <a:ext cx="95250" cy="33338"/>
            </a:xfrm>
            <a:custGeom>
              <a:avLst/>
              <a:gdLst>
                <a:gd name="T0" fmla="*/ 105 w 601"/>
                <a:gd name="T1" fmla="*/ 0 h 211"/>
                <a:gd name="T2" fmla="*/ 495 w 601"/>
                <a:gd name="T3" fmla="*/ 0 h 211"/>
                <a:gd name="T4" fmla="*/ 519 w 601"/>
                <a:gd name="T5" fmla="*/ 4 h 211"/>
                <a:gd name="T6" fmla="*/ 542 w 601"/>
                <a:gd name="T7" fmla="*/ 11 h 211"/>
                <a:gd name="T8" fmla="*/ 561 w 601"/>
                <a:gd name="T9" fmla="*/ 24 h 211"/>
                <a:gd name="T10" fmla="*/ 578 w 601"/>
                <a:gd name="T11" fmla="*/ 41 h 211"/>
                <a:gd name="T12" fmla="*/ 590 w 601"/>
                <a:gd name="T13" fmla="*/ 60 h 211"/>
                <a:gd name="T14" fmla="*/ 597 w 601"/>
                <a:gd name="T15" fmla="*/ 82 h 211"/>
                <a:gd name="T16" fmla="*/ 601 w 601"/>
                <a:gd name="T17" fmla="*/ 106 h 211"/>
                <a:gd name="T18" fmla="*/ 597 w 601"/>
                <a:gd name="T19" fmla="*/ 131 h 211"/>
                <a:gd name="T20" fmla="*/ 590 w 601"/>
                <a:gd name="T21" fmla="*/ 152 h 211"/>
                <a:gd name="T22" fmla="*/ 578 w 601"/>
                <a:gd name="T23" fmla="*/ 172 h 211"/>
                <a:gd name="T24" fmla="*/ 561 w 601"/>
                <a:gd name="T25" fmla="*/ 188 h 211"/>
                <a:gd name="T26" fmla="*/ 542 w 601"/>
                <a:gd name="T27" fmla="*/ 200 h 211"/>
                <a:gd name="T28" fmla="*/ 519 w 601"/>
                <a:gd name="T29" fmla="*/ 209 h 211"/>
                <a:gd name="T30" fmla="*/ 495 w 601"/>
                <a:gd name="T31" fmla="*/ 211 h 211"/>
                <a:gd name="T32" fmla="*/ 105 w 601"/>
                <a:gd name="T33" fmla="*/ 211 h 211"/>
                <a:gd name="T34" fmla="*/ 81 w 601"/>
                <a:gd name="T35" fmla="*/ 209 h 211"/>
                <a:gd name="T36" fmla="*/ 58 w 601"/>
                <a:gd name="T37" fmla="*/ 200 h 211"/>
                <a:gd name="T38" fmla="*/ 39 w 601"/>
                <a:gd name="T39" fmla="*/ 188 h 211"/>
                <a:gd name="T40" fmla="*/ 23 w 601"/>
                <a:gd name="T41" fmla="*/ 172 h 211"/>
                <a:gd name="T42" fmla="*/ 11 w 601"/>
                <a:gd name="T43" fmla="*/ 152 h 211"/>
                <a:gd name="T44" fmla="*/ 2 w 601"/>
                <a:gd name="T45" fmla="*/ 131 h 211"/>
                <a:gd name="T46" fmla="*/ 0 w 601"/>
                <a:gd name="T47" fmla="*/ 106 h 211"/>
                <a:gd name="T48" fmla="*/ 2 w 601"/>
                <a:gd name="T49" fmla="*/ 82 h 211"/>
                <a:gd name="T50" fmla="*/ 11 w 601"/>
                <a:gd name="T51" fmla="*/ 60 h 211"/>
                <a:gd name="T52" fmla="*/ 23 w 601"/>
                <a:gd name="T53" fmla="*/ 41 h 211"/>
                <a:gd name="T54" fmla="*/ 39 w 601"/>
                <a:gd name="T55" fmla="*/ 24 h 211"/>
                <a:gd name="T56" fmla="*/ 58 w 601"/>
                <a:gd name="T57" fmla="*/ 11 h 211"/>
                <a:gd name="T58" fmla="*/ 81 w 601"/>
                <a:gd name="T59" fmla="*/ 4 h 211"/>
                <a:gd name="T60" fmla="*/ 105 w 601"/>
                <a:gd name="T61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01" h="211">
                  <a:moveTo>
                    <a:pt x="105" y="0"/>
                  </a:moveTo>
                  <a:lnTo>
                    <a:pt x="495" y="0"/>
                  </a:lnTo>
                  <a:lnTo>
                    <a:pt x="519" y="4"/>
                  </a:lnTo>
                  <a:lnTo>
                    <a:pt x="542" y="11"/>
                  </a:lnTo>
                  <a:lnTo>
                    <a:pt x="561" y="24"/>
                  </a:lnTo>
                  <a:lnTo>
                    <a:pt x="578" y="41"/>
                  </a:lnTo>
                  <a:lnTo>
                    <a:pt x="590" y="60"/>
                  </a:lnTo>
                  <a:lnTo>
                    <a:pt x="597" y="82"/>
                  </a:lnTo>
                  <a:lnTo>
                    <a:pt x="601" y="106"/>
                  </a:lnTo>
                  <a:lnTo>
                    <a:pt x="597" y="131"/>
                  </a:lnTo>
                  <a:lnTo>
                    <a:pt x="590" y="152"/>
                  </a:lnTo>
                  <a:lnTo>
                    <a:pt x="578" y="172"/>
                  </a:lnTo>
                  <a:lnTo>
                    <a:pt x="561" y="188"/>
                  </a:lnTo>
                  <a:lnTo>
                    <a:pt x="542" y="200"/>
                  </a:lnTo>
                  <a:lnTo>
                    <a:pt x="519" y="209"/>
                  </a:lnTo>
                  <a:lnTo>
                    <a:pt x="495" y="211"/>
                  </a:lnTo>
                  <a:lnTo>
                    <a:pt x="105" y="211"/>
                  </a:lnTo>
                  <a:lnTo>
                    <a:pt x="81" y="209"/>
                  </a:lnTo>
                  <a:lnTo>
                    <a:pt x="58" y="200"/>
                  </a:lnTo>
                  <a:lnTo>
                    <a:pt x="39" y="188"/>
                  </a:lnTo>
                  <a:lnTo>
                    <a:pt x="23" y="172"/>
                  </a:lnTo>
                  <a:lnTo>
                    <a:pt x="11" y="152"/>
                  </a:lnTo>
                  <a:lnTo>
                    <a:pt x="2" y="131"/>
                  </a:lnTo>
                  <a:lnTo>
                    <a:pt x="0" y="106"/>
                  </a:lnTo>
                  <a:lnTo>
                    <a:pt x="2" y="82"/>
                  </a:lnTo>
                  <a:lnTo>
                    <a:pt x="11" y="60"/>
                  </a:lnTo>
                  <a:lnTo>
                    <a:pt x="23" y="41"/>
                  </a:lnTo>
                  <a:lnTo>
                    <a:pt x="39" y="24"/>
                  </a:lnTo>
                  <a:lnTo>
                    <a:pt x="58" y="11"/>
                  </a:lnTo>
                  <a:lnTo>
                    <a:pt x="81" y="4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38"/>
            <p:cNvSpPr>
              <a:spLocks noEditPoints="1"/>
            </p:cNvSpPr>
            <p:nvPr/>
          </p:nvSpPr>
          <p:spPr bwMode="auto">
            <a:xfrm>
              <a:off x="10207625" y="2254251"/>
              <a:ext cx="161925" cy="155575"/>
            </a:xfrm>
            <a:custGeom>
              <a:avLst/>
              <a:gdLst>
                <a:gd name="T0" fmla="*/ 457 w 1022"/>
                <a:gd name="T1" fmla="*/ 390 h 982"/>
                <a:gd name="T2" fmla="*/ 430 w 1022"/>
                <a:gd name="T3" fmla="*/ 420 h 982"/>
                <a:gd name="T4" fmla="*/ 393 w 1022"/>
                <a:gd name="T5" fmla="*/ 436 h 982"/>
                <a:gd name="T6" fmla="*/ 359 w 1022"/>
                <a:gd name="T7" fmla="*/ 539 h 982"/>
                <a:gd name="T8" fmla="*/ 378 w 1022"/>
                <a:gd name="T9" fmla="*/ 575 h 982"/>
                <a:gd name="T10" fmla="*/ 384 w 1022"/>
                <a:gd name="T11" fmla="*/ 614 h 982"/>
                <a:gd name="T12" fmla="*/ 472 w 1022"/>
                <a:gd name="T13" fmla="*/ 678 h 982"/>
                <a:gd name="T14" fmla="*/ 511 w 1022"/>
                <a:gd name="T15" fmla="*/ 670 h 982"/>
                <a:gd name="T16" fmla="*/ 550 w 1022"/>
                <a:gd name="T17" fmla="*/ 678 h 982"/>
                <a:gd name="T18" fmla="*/ 638 w 1022"/>
                <a:gd name="T19" fmla="*/ 614 h 982"/>
                <a:gd name="T20" fmla="*/ 643 w 1022"/>
                <a:gd name="T21" fmla="*/ 575 h 982"/>
                <a:gd name="T22" fmla="*/ 662 w 1022"/>
                <a:gd name="T23" fmla="*/ 539 h 982"/>
                <a:gd name="T24" fmla="*/ 628 w 1022"/>
                <a:gd name="T25" fmla="*/ 436 h 982"/>
                <a:gd name="T26" fmla="*/ 593 w 1022"/>
                <a:gd name="T27" fmla="*/ 420 h 982"/>
                <a:gd name="T28" fmla="*/ 565 w 1022"/>
                <a:gd name="T29" fmla="*/ 390 h 982"/>
                <a:gd name="T30" fmla="*/ 511 w 1022"/>
                <a:gd name="T31" fmla="*/ 0 h 982"/>
                <a:gd name="T32" fmla="*/ 552 w 1022"/>
                <a:gd name="T33" fmla="*/ 9 h 982"/>
                <a:gd name="T34" fmla="*/ 587 w 1022"/>
                <a:gd name="T35" fmla="*/ 32 h 982"/>
                <a:gd name="T36" fmla="*/ 721 w 1022"/>
                <a:gd name="T37" fmla="*/ 243 h 982"/>
                <a:gd name="T38" fmla="*/ 962 w 1022"/>
                <a:gd name="T39" fmla="*/ 305 h 982"/>
                <a:gd name="T40" fmla="*/ 996 w 1022"/>
                <a:gd name="T41" fmla="*/ 331 h 982"/>
                <a:gd name="T42" fmla="*/ 1017 w 1022"/>
                <a:gd name="T43" fmla="*/ 368 h 982"/>
                <a:gd name="T44" fmla="*/ 1022 w 1022"/>
                <a:gd name="T45" fmla="*/ 410 h 982"/>
                <a:gd name="T46" fmla="*/ 1010 w 1022"/>
                <a:gd name="T47" fmla="*/ 450 h 982"/>
                <a:gd name="T48" fmla="*/ 851 w 1022"/>
                <a:gd name="T49" fmla="*/ 642 h 982"/>
                <a:gd name="T50" fmla="*/ 866 w 1022"/>
                <a:gd name="T51" fmla="*/ 891 h 982"/>
                <a:gd name="T52" fmla="*/ 852 w 1022"/>
                <a:gd name="T53" fmla="*/ 930 h 982"/>
                <a:gd name="T54" fmla="*/ 824 w 1022"/>
                <a:gd name="T55" fmla="*/ 961 h 982"/>
                <a:gd name="T56" fmla="*/ 784 w 1022"/>
                <a:gd name="T57" fmla="*/ 980 h 982"/>
                <a:gd name="T58" fmla="*/ 741 w 1022"/>
                <a:gd name="T59" fmla="*/ 980 h 982"/>
                <a:gd name="T60" fmla="*/ 511 w 1022"/>
                <a:gd name="T61" fmla="*/ 890 h 982"/>
                <a:gd name="T62" fmla="*/ 279 w 1022"/>
                <a:gd name="T63" fmla="*/ 980 h 982"/>
                <a:gd name="T64" fmla="*/ 237 w 1022"/>
                <a:gd name="T65" fmla="*/ 978 h 982"/>
                <a:gd name="T66" fmla="*/ 198 w 1022"/>
                <a:gd name="T67" fmla="*/ 961 h 982"/>
                <a:gd name="T68" fmla="*/ 170 w 1022"/>
                <a:gd name="T69" fmla="*/ 930 h 982"/>
                <a:gd name="T70" fmla="*/ 156 w 1022"/>
                <a:gd name="T71" fmla="*/ 891 h 982"/>
                <a:gd name="T72" fmla="*/ 170 w 1022"/>
                <a:gd name="T73" fmla="*/ 642 h 982"/>
                <a:gd name="T74" fmla="*/ 12 w 1022"/>
                <a:gd name="T75" fmla="*/ 450 h 982"/>
                <a:gd name="T76" fmla="*/ 0 w 1022"/>
                <a:gd name="T77" fmla="*/ 410 h 982"/>
                <a:gd name="T78" fmla="*/ 5 w 1022"/>
                <a:gd name="T79" fmla="*/ 368 h 982"/>
                <a:gd name="T80" fmla="*/ 25 w 1022"/>
                <a:gd name="T81" fmla="*/ 331 h 982"/>
                <a:gd name="T82" fmla="*/ 59 w 1022"/>
                <a:gd name="T83" fmla="*/ 305 h 982"/>
                <a:gd name="T84" fmla="*/ 300 w 1022"/>
                <a:gd name="T85" fmla="*/ 243 h 982"/>
                <a:gd name="T86" fmla="*/ 435 w 1022"/>
                <a:gd name="T87" fmla="*/ 32 h 982"/>
                <a:gd name="T88" fmla="*/ 470 w 1022"/>
                <a:gd name="T89" fmla="*/ 9 h 982"/>
                <a:gd name="T90" fmla="*/ 511 w 1022"/>
                <a:gd name="T91" fmla="*/ 0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2" h="982">
                  <a:moveTo>
                    <a:pt x="511" y="304"/>
                  </a:moveTo>
                  <a:lnTo>
                    <a:pt x="457" y="390"/>
                  </a:lnTo>
                  <a:lnTo>
                    <a:pt x="445" y="407"/>
                  </a:lnTo>
                  <a:lnTo>
                    <a:pt x="430" y="420"/>
                  </a:lnTo>
                  <a:lnTo>
                    <a:pt x="412" y="430"/>
                  </a:lnTo>
                  <a:lnTo>
                    <a:pt x="393" y="436"/>
                  </a:lnTo>
                  <a:lnTo>
                    <a:pt x="294" y="461"/>
                  </a:lnTo>
                  <a:lnTo>
                    <a:pt x="359" y="539"/>
                  </a:lnTo>
                  <a:lnTo>
                    <a:pt x="371" y="556"/>
                  </a:lnTo>
                  <a:lnTo>
                    <a:pt x="378" y="575"/>
                  </a:lnTo>
                  <a:lnTo>
                    <a:pt x="383" y="594"/>
                  </a:lnTo>
                  <a:lnTo>
                    <a:pt x="384" y="614"/>
                  </a:lnTo>
                  <a:lnTo>
                    <a:pt x="376" y="716"/>
                  </a:lnTo>
                  <a:lnTo>
                    <a:pt x="472" y="678"/>
                  </a:lnTo>
                  <a:lnTo>
                    <a:pt x="490" y="673"/>
                  </a:lnTo>
                  <a:lnTo>
                    <a:pt x="511" y="670"/>
                  </a:lnTo>
                  <a:lnTo>
                    <a:pt x="531" y="673"/>
                  </a:lnTo>
                  <a:lnTo>
                    <a:pt x="550" y="678"/>
                  </a:lnTo>
                  <a:lnTo>
                    <a:pt x="645" y="716"/>
                  </a:lnTo>
                  <a:lnTo>
                    <a:pt x="638" y="614"/>
                  </a:lnTo>
                  <a:lnTo>
                    <a:pt x="638" y="594"/>
                  </a:lnTo>
                  <a:lnTo>
                    <a:pt x="643" y="575"/>
                  </a:lnTo>
                  <a:lnTo>
                    <a:pt x="651" y="556"/>
                  </a:lnTo>
                  <a:lnTo>
                    <a:pt x="662" y="539"/>
                  </a:lnTo>
                  <a:lnTo>
                    <a:pt x="727" y="461"/>
                  </a:lnTo>
                  <a:lnTo>
                    <a:pt x="628" y="436"/>
                  </a:lnTo>
                  <a:lnTo>
                    <a:pt x="610" y="430"/>
                  </a:lnTo>
                  <a:lnTo>
                    <a:pt x="593" y="420"/>
                  </a:lnTo>
                  <a:lnTo>
                    <a:pt x="577" y="407"/>
                  </a:lnTo>
                  <a:lnTo>
                    <a:pt x="565" y="390"/>
                  </a:lnTo>
                  <a:lnTo>
                    <a:pt x="511" y="304"/>
                  </a:lnTo>
                  <a:close/>
                  <a:moveTo>
                    <a:pt x="511" y="0"/>
                  </a:moveTo>
                  <a:lnTo>
                    <a:pt x="532" y="2"/>
                  </a:lnTo>
                  <a:lnTo>
                    <a:pt x="552" y="9"/>
                  </a:lnTo>
                  <a:lnTo>
                    <a:pt x="571" y="19"/>
                  </a:lnTo>
                  <a:lnTo>
                    <a:pt x="587" y="32"/>
                  </a:lnTo>
                  <a:lnTo>
                    <a:pt x="600" y="50"/>
                  </a:lnTo>
                  <a:lnTo>
                    <a:pt x="721" y="243"/>
                  </a:lnTo>
                  <a:lnTo>
                    <a:pt x="942" y="298"/>
                  </a:lnTo>
                  <a:lnTo>
                    <a:pt x="962" y="305"/>
                  </a:lnTo>
                  <a:lnTo>
                    <a:pt x="980" y="317"/>
                  </a:lnTo>
                  <a:lnTo>
                    <a:pt x="996" y="331"/>
                  </a:lnTo>
                  <a:lnTo>
                    <a:pt x="1009" y="348"/>
                  </a:lnTo>
                  <a:lnTo>
                    <a:pt x="1017" y="368"/>
                  </a:lnTo>
                  <a:lnTo>
                    <a:pt x="1022" y="388"/>
                  </a:lnTo>
                  <a:lnTo>
                    <a:pt x="1022" y="410"/>
                  </a:lnTo>
                  <a:lnTo>
                    <a:pt x="1017" y="431"/>
                  </a:lnTo>
                  <a:lnTo>
                    <a:pt x="1010" y="450"/>
                  </a:lnTo>
                  <a:lnTo>
                    <a:pt x="998" y="468"/>
                  </a:lnTo>
                  <a:lnTo>
                    <a:pt x="851" y="642"/>
                  </a:lnTo>
                  <a:lnTo>
                    <a:pt x="866" y="869"/>
                  </a:lnTo>
                  <a:lnTo>
                    <a:pt x="866" y="891"/>
                  </a:lnTo>
                  <a:lnTo>
                    <a:pt x="861" y="911"/>
                  </a:lnTo>
                  <a:lnTo>
                    <a:pt x="852" y="930"/>
                  </a:lnTo>
                  <a:lnTo>
                    <a:pt x="839" y="947"/>
                  </a:lnTo>
                  <a:lnTo>
                    <a:pt x="824" y="961"/>
                  </a:lnTo>
                  <a:lnTo>
                    <a:pt x="804" y="973"/>
                  </a:lnTo>
                  <a:lnTo>
                    <a:pt x="784" y="980"/>
                  </a:lnTo>
                  <a:lnTo>
                    <a:pt x="762" y="982"/>
                  </a:lnTo>
                  <a:lnTo>
                    <a:pt x="741" y="980"/>
                  </a:lnTo>
                  <a:lnTo>
                    <a:pt x="722" y="974"/>
                  </a:lnTo>
                  <a:lnTo>
                    <a:pt x="511" y="890"/>
                  </a:lnTo>
                  <a:lnTo>
                    <a:pt x="299" y="974"/>
                  </a:lnTo>
                  <a:lnTo>
                    <a:pt x="279" y="980"/>
                  </a:lnTo>
                  <a:lnTo>
                    <a:pt x="258" y="982"/>
                  </a:lnTo>
                  <a:lnTo>
                    <a:pt x="237" y="978"/>
                  </a:lnTo>
                  <a:lnTo>
                    <a:pt x="217" y="972"/>
                  </a:lnTo>
                  <a:lnTo>
                    <a:pt x="198" y="961"/>
                  </a:lnTo>
                  <a:lnTo>
                    <a:pt x="182" y="947"/>
                  </a:lnTo>
                  <a:lnTo>
                    <a:pt x="170" y="930"/>
                  </a:lnTo>
                  <a:lnTo>
                    <a:pt x="160" y="911"/>
                  </a:lnTo>
                  <a:lnTo>
                    <a:pt x="156" y="891"/>
                  </a:lnTo>
                  <a:lnTo>
                    <a:pt x="155" y="869"/>
                  </a:lnTo>
                  <a:lnTo>
                    <a:pt x="170" y="642"/>
                  </a:lnTo>
                  <a:lnTo>
                    <a:pt x="24" y="468"/>
                  </a:lnTo>
                  <a:lnTo>
                    <a:pt x="12" y="450"/>
                  </a:lnTo>
                  <a:lnTo>
                    <a:pt x="4" y="431"/>
                  </a:lnTo>
                  <a:lnTo>
                    <a:pt x="0" y="410"/>
                  </a:lnTo>
                  <a:lnTo>
                    <a:pt x="0" y="388"/>
                  </a:lnTo>
                  <a:lnTo>
                    <a:pt x="5" y="368"/>
                  </a:lnTo>
                  <a:lnTo>
                    <a:pt x="13" y="348"/>
                  </a:lnTo>
                  <a:lnTo>
                    <a:pt x="25" y="331"/>
                  </a:lnTo>
                  <a:lnTo>
                    <a:pt x="42" y="317"/>
                  </a:lnTo>
                  <a:lnTo>
                    <a:pt x="59" y="305"/>
                  </a:lnTo>
                  <a:lnTo>
                    <a:pt x="80" y="298"/>
                  </a:lnTo>
                  <a:lnTo>
                    <a:pt x="300" y="243"/>
                  </a:lnTo>
                  <a:lnTo>
                    <a:pt x="422" y="50"/>
                  </a:lnTo>
                  <a:lnTo>
                    <a:pt x="435" y="32"/>
                  </a:lnTo>
                  <a:lnTo>
                    <a:pt x="451" y="19"/>
                  </a:lnTo>
                  <a:lnTo>
                    <a:pt x="470" y="9"/>
                  </a:lnTo>
                  <a:lnTo>
                    <a:pt x="489" y="2"/>
                  </a:lnTo>
                  <a:lnTo>
                    <a:pt x="5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39"/>
            <p:cNvSpPr>
              <a:spLocks/>
            </p:cNvSpPr>
            <p:nvPr/>
          </p:nvSpPr>
          <p:spPr bwMode="auto">
            <a:xfrm>
              <a:off x="10393363" y="2286001"/>
              <a:ext cx="130175" cy="34925"/>
            </a:xfrm>
            <a:custGeom>
              <a:avLst/>
              <a:gdLst>
                <a:gd name="T0" fmla="*/ 105 w 811"/>
                <a:gd name="T1" fmla="*/ 0 h 210"/>
                <a:gd name="T2" fmla="*/ 706 w 811"/>
                <a:gd name="T3" fmla="*/ 0 h 210"/>
                <a:gd name="T4" fmla="*/ 730 w 811"/>
                <a:gd name="T5" fmla="*/ 2 h 210"/>
                <a:gd name="T6" fmla="*/ 753 w 811"/>
                <a:gd name="T7" fmla="*/ 11 h 210"/>
                <a:gd name="T8" fmla="*/ 772 w 811"/>
                <a:gd name="T9" fmla="*/ 23 h 210"/>
                <a:gd name="T10" fmla="*/ 789 w 811"/>
                <a:gd name="T11" fmla="*/ 39 h 210"/>
                <a:gd name="T12" fmla="*/ 801 w 811"/>
                <a:gd name="T13" fmla="*/ 58 h 210"/>
                <a:gd name="T14" fmla="*/ 809 w 811"/>
                <a:gd name="T15" fmla="*/ 81 h 210"/>
                <a:gd name="T16" fmla="*/ 811 w 811"/>
                <a:gd name="T17" fmla="*/ 105 h 210"/>
                <a:gd name="T18" fmla="*/ 809 w 811"/>
                <a:gd name="T19" fmla="*/ 129 h 210"/>
                <a:gd name="T20" fmla="*/ 801 w 811"/>
                <a:gd name="T21" fmla="*/ 152 h 210"/>
                <a:gd name="T22" fmla="*/ 789 w 811"/>
                <a:gd name="T23" fmla="*/ 171 h 210"/>
                <a:gd name="T24" fmla="*/ 772 w 811"/>
                <a:gd name="T25" fmla="*/ 187 h 210"/>
                <a:gd name="T26" fmla="*/ 753 w 811"/>
                <a:gd name="T27" fmla="*/ 199 h 210"/>
                <a:gd name="T28" fmla="*/ 730 w 811"/>
                <a:gd name="T29" fmla="*/ 207 h 210"/>
                <a:gd name="T30" fmla="*/ 706 w 811"/>
                <a:gd name="T31" fmla="*/ 210 h 210"/>
                <a:gd name="T32" fmla="*/ 105 w 811"/>
                <a:gd name="T33" fmla="*/ 210 h 210"/>
                <a:gd name="T34" fmla="*/ 81 w 811"/>
                <a:gd name="T35" fmla="*/ 207 h 210"/>
                <a:gd name="T36" fmla="*/ 58 w 811"/>
                <a:gd name="T37" fmla="*/ 199 h 210"/>
                <a:gd name="T38" fmla="*/ 39 w 811"/>
                <a:gd name="T39" fmla="*/ 187 h 210"/>
                <a:gd name="T40" fmla="*/ 23 w 811"/>
                <a:gd name="T41" fmla="*/ 171 h 210"/>
                <a:gd name="T42" fmla="*/ 11 w 811"/>
                <a:gd name="T43" fmla="*/ 152 h 210"/>
                <a:gd name="T44" fmla="*/ 2 w 811"/>
                <a:gd name="T45" fmla="*/ 129 h 210"/>
                <a:gd name="T46" fmla="*/ 0 w 811"/>
                <a:gd name="T47" fmla="*/ 105 h 210"/>
                <a:gd name="T48" fmla="*/ 2 w 811"/>
                <a:gd name="T49" fmla="*/ 81 h 210"/>
                <a:gd name="T50" fmla="*/ 11 w 811"/>
                <a:gd name="T51" fmla="*/ 58 h 210"/>
                <a:gd name="T52" fmla="*/ 23 w 811"/>
                <a:gd name="T53" fmla="*/ 39 h 210"/>
                <a:gd name="T54" fmla="*/ 39 w 811"/>
                <a:gd name="T55" fmla="*/ 23 h 210"/>
                <a:gd name="T56" fmla="*/ 58 w 811"/>
                <a:gd name="T57" fmla="*/ 11 h 210"/>
                <a:gd name="T58" fmla="*/ 81 w 811"/>
                <a:gd name="T59" fmla="*/ 2 h 210"/>
                <a:gd name="T60" fmla="*/ 105 w 811"/>
                <a:gd name="T61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11" h="210">
                  <a:moveTo>
                    <a:pt x="105" y="0"/>
                  </a:moveTo>
                  <a:lnTo>
                    <a:pt x="706" y="0"/>
                  </a:lnTo>
                  <a:lnTo>
                    <a:pt x="730" y="2"/>
                  </a:lnTo>
                  <a:lnTo>
                    <a:pt x="753" y="11"/>
                  </a:lnTo>
                  <a:lnTo>
                    <a:pt x="772" y="23"/>
                  </a:lnTo>
                  <a:lnTo>
                    <a:pt x="789" y="39"/>
                  </a:lnTo>
                  <a:lnTo>
                    <a:pt x="801" y="58"/>
                  </a:lnTo>
                  <a:lnTo>
                    <a:pt x="809" y="81"/>
                  </a:lnTo>
                  <a:lnTo>
                    <a:pt x="811" y="105"/>
                  </a:lnTo>
                  <a:lnTo>
                    <a:pt x="809" y="129"/>
                  </a:lnTo>
                  <a:lnTo>
                    <a:pt x="801" y="152"/>
                  </a:lnTo>
                  <a:lnTo>
                    <a:pt x="789" y="171"/>
                  </a:lnTo>
                  <a:lnTo>
                    <a:pt x="772" y="187"/>
                  </a:lnTo>
                  <a:lnTo>
                    <a:pt x="753" y="199"/>
                  </a:lnTo>
                  <a:lnTo>
                    <a:pt x="730" y="207"/>
                  </a:lnTo>
                  <a:lnTo>
                    <a:pt x="706" y="210"/>
                  </a:lnTo>
                  <a:lnTo>
                    <a:pt x="105" y="210"/>
                  </a:lnTo>
                  <a:lnTo>
                    <a:pt x="81" y="207"/>
                  </a:lnTo>
                  <a:lnTo>
                    <a:pt x="58" y="199"/>
                  </a:lnTo>
                  <a:lnTo>
                    <a:pt x="39" y="187"/>
                  </a:lnTo>
                  <a:lnTo>
                    <a:pt x="23" y="171"/>
                  </a:lnTo>
                  <a:lnTo>
                    <a:pt x="11" y="152"/>
                  </a:lnTo>
                  <a:lnTo>
                    <a:pt x="2" y="129"/>
                  </a:lnTo>
                  <a:lnTo>
                    <a:pt x="0" y="105"/>
                  </a:lnTo>
                  <a:lnTo>
                    <a:pt x="2" y="81"/>
                  </a:lnTo>
                  <a:lnTo>
                    <a:pt x="11" y="58"/>
                  </a:lnTo>
                  <a:lnTo>
                    <a:pt x="23" y="39"/>
                  </a:lnTo>
                  <a:lnTo>
                    <a:pt x="39" y="23"/>
                  </a:lnTo>
                  <a:lnTo>
                    <a:pt x="58" y="11"/>
                  </a:lnTo>
                  <a:lnTo>
                    <a:pt x="81" y="2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40"/>
            <p:cNvSpPr>
              <a:spLocks/>
            </p:cNvSpPr>
            <p:nvPr/>
          </p:nvSpPr>
          <p:spPr bwMode="auto">
            <a:xfrm>
              <a:off x="10393363" y="2344738"/>
              <a:ext cx="95250" cy="33338"/>
            </a:xfrm>
            <a:custGeom>
              <a:avLst/>
              <a:gdLst>
                <a:gd name="T0" fmla="*/ 105 w 601"/>
                <a:gd name="T1" fmla="*/ 0 h 211"/>
                <a:gd name="T2" fmla="*/ 495 w 601"/>
                <a:gd name="T3" fmla="*/ 0 h 211"/>
                <a:gd name="T4" fmla="*/ 519 w 601"/>
                <a:gd name="T5" fmla="*/ 4 h 211"/>
                <a:gd name="T6" fmla="*/ 542 w 601"/>
                <a:gd name="T7" fmla="*/ 11 h 211"/>
                <a:gd name="T8" fmla="*/ 561 w 601"/>
                <a:gd name="T9" fmla="*/ 24 h 211"/>
                <a:gd name="T10" fmla="*/ 578 w 601"/>
                <a:gd name="T11" fmla="*/ 41 h 211"/>
                <a:gd name="T12" fmla="*/ 590 w 601"/>
                <a:gd name="T13" fmla="*/ 60 h 211"/>
                <a:gd name="T14" fmla="*/ 597 w 601"/>
                <a:gd name="T15" fmla="*/ 82 h 211"/>
                <a:gd name="T16" fmla="*/ 601 w 601"/>
                <a:gd name="T17" fmla="*/ 106 h 211"/>
                <a:gd name="T18" fmla="*/ 597 w 601"/>
                <a:gd name="T19" fmla="*/ 130 h 211"/>
                <a:gd name="T20" fmla="*/ 590 w 601"/>
                <a:gd name="T21" fmla="*/ 152 h 211"/>
                <a:gd name="T22" fmla="*/ 578 w 601"/>
                <a:gd name="T23" fmla="*/ 172 h 211"/>
                <a:gd name="T24" fmla="*/ 561 w 601"/>
                <a:gd name="T25" fmla="*/ 188 h 211"/>
                <a:gd name="T26" fmla="*/ 542 w 601"/>
                <a:gd name="T27" fmla="*/ 200 h 211"/>
                <a:gd name="T28" fmla="*/ 519 w 601"/>
                <a:gd name="T29" fmla="*/ 209 h 211"/>
                <a:gd name="T30" fmla="*/ 495 w 601"/>
                <a:gd name="T31" fmla="*/ 211 h 211"/>
                <a:gd name="T32" fmla="*/ 105 w 601"/>
                <a:gd name="T33" fmla="*/ 211 h 211"/>
                <a:gd name="T34" fmla="*/ 81 w 601"/>
                <a:gd name="T35" fmla="*/ 209 h 211"/>
                <a:gd name="T36" fmla="*/ 58 w 601"/>
                <a:gd name="T37" fmla="*/ 200 h 211"/>
                <a:gd name="T38" fmla="*/ 39 w 601"/>
                <a:gd name="T39" fmla="*/ 188 h 211"/>
                <a:gd name="T40" fmla="*/ 23 w 601"/>
                <a:gd name="T41" fmla="*/ 172 h 211"/>
                <a:gd name="T42" fmla="*/ 11 w 601"/>
                <a:gd name="T43" fmla="*/ 152 h 211"/>
                <a:gd name="T44" fmla="*/ 2 w 601"/>
                <a:gd name="T45" fmla="*/ 130 h 211"/>
                <a:gd name="T46" fmla="*/ 0 w 601"/>
                <a:gd name="T47" fmla="*/ 106 h 211"/>
                <a:gd name="T48" fmla="*/ 2 w 601"/>
                <a:gd name="T49" fmla="*/ 82 h 211"/>
                <a:gd name="T50" fmla="*/ 11 w 601"/>
                <a:gd name="T51" fmla="*/ 60 h 211"/>
                <a:gd name="T52" fmla="*/ 23 w 601"/>
                <a:gd name="T53" fmla="*/ 41 h 211"/>
                <a:gd name="T54" fmla="*/ 39 w 601"/>
                <a:gd name="T55" fmla="*/ 24 h 211"/>
                <a:gd name="T56" fmla="*/ 58 w 601"/>
                <a:gd name="T57" fmla="*/ 11 h 211"/>
                <a:gd name="T58" fmla="*/ 81 w 601"/>
                <a:gd name="T59" fmla="*/ 4 h 211"/>
                <a:gd name="T60" fmla="*/ 105 w 601"/>
                <a:gd name="T61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01" h="211">
                  <a:moveTo>
                    <a:pt x="105" y="0"/>
                  </a:moveTo>
                  <a:lnTo>
                    <a:pt x="495" y="0"/>
                  </a:lnTo>
                  <a:lnTo>
                    <a:pt x="519" y="4"/>
                  </a:lnTo>
                  <a:lnTo>
                    <a:pt x="542" y="11"/>
                  </a:lnTo>
                  <a:lnTo>
                    <a:pt x="561" y="24"/>
                  </a:lnTo>
                  <a:lnTo>
                    <a:pt x="578" y="41"/>
                  </a:lnTo>
                  <a:lnTo>
                    <a:pt x="590" y="60"/>
                  </a:lnTo>
                  <a:lnTo>
                    <a:pt x="597" y="82"/>
                  </a:lnTo>
                  <a:lnTo>
                    <a:pt x="601" y="106"/>
                  </a:lnTo>
                  <a:lnTo>
                    <a:pt x="597" y="130"/>
                  </a:lnTo>
                  <a:lnTo>
                    <a:pt x="590" y="152"/>
                  </a:lnTo>
                  <a:lnTo>
                    <a:pt x="578" y="172"/>
                  </a:lnTo>
                  <a:lnTo>
                    <a:pt x="561" y="188"/>
                  </a:lnTo>
                  <a:lnTo>
                    <a:pt x="542" y="200"/>
                  </a:lnTo>
                  <a:lnTo>
                    <a:pt x="519" y="209"/>
                  </a:lnTo>
                  <a:lnTo>
                    <a:pt x="495" y="211"/>
                  </a:lnTo>
                  <a:lnTo>
                    <a:pt x="105" y="211"/>
                  </a:lnTo>
                  <a:lnTo>
                    <a:pt x="81" y="209"/>
                  </a:lnTo>
                  <a:lnTo>
                    <a:pt x="58" y="200"/>
                  </a:lnTo>
                  <a:lnTo>
                    <a:pt x="39" y="188"/>
                  </a:lnTo>
                  <a:lnTo>
                    <a:pt x="23" y="172"/>
                  </a:lnTo>
                  <a:lnTo>
                    <a:pt x="11" y="152"/>
                  </a:lnTo>
                  <a:lnTo>
                    <a:pt x="2" y="130"/>
                  </a:lnTo>
                  <a:lnTo>
                    <a:pt x="0" y="106"/>
                  </a:lnTo>
                  <a:lnTo>
                    <a:pt x="2" y="82"/>
                  </a:lnTo>
                  <a:lnTo>
                    <a:pt x="11" y="60"/>
                  </a:lnTo>
                  <a:lnTo>
                    <a:pt x="23" y="41"/>
                  </a:lnTo>
                  <a:lnTo>
                    <a:pt x="39" y="24"/>
                  </a:lnTo>
                  <a:lnTo>
                    <a:pt x="58" y="11"/>
                  </a:lnTo>
                  <a:lnTo>
                    <a:pt x="81" y="4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43"/>
            <p:cNvSpPr>
              <a:spLocks noEditPoints="1"/>
            </p:cNvSpPr>
            <p:nvPr/>
          </p:nvSpPr>
          <p:spPr bwMode="auto">
            <a:xfrm>
              <a:off x="10139363" y="1909763"/>
              <a:ext cx="452437" cy="568325"/>
            </a:xfrm>
            <a:custGeom>
              <a:avLst/>
              <a:gdLst>
                <a:gd name="T0" fmla="*/ 2110 w 2848"/>
                <a:gd name="T1" fmla="*/ 631 h 3580"/>
                <a:gd name="T2" fmla="*/ 2637 w 2848"/>
                <a:gd name="T3" fmla="*/ 506 h 3580"/>
                <a:gd name="T4" fmla="*/ 211 w 2848"/>
                <a:gd name="T5" fmla="*/ 506 h 3580"/>
                <a:gd name="T6" fmla="*/ 739 w 2848"/>
                <a:gd name="T7" fmla="*/ 631 h 3580"/>
                <a:gd name="T8" fmla="*/ 211 w 2848"/>
                <a:gd name="T9" fmla="*/ 506 h 3580"/>
                <a:gd name="T10" fmla="*/ 2005 w 2848"/>
                <a:gd name="T11" fmla="*/ 0 h 3580"/>
                <a:gd name="T12" fmla="*/ 2050 w 2848"/>
                <a:gd name="T13" fmla="*/ 11 h 3580"/>
                <a:gd name="T14" fmla="*/ 2086 w 2848"/>
                <a:gd name="T15" fmla="*/ 39 h 3580"/>
                <a:gd name="T16" fmla="*/ 2107 w 2848"/>
                <a:gd name="T17" fmla="*/ 81 h 3580"/>
                <a:gd name="T18" fmla="*/ 2110 w 2848"/>
                <a:gd name="T19" fmla="*/ 295 h 3580"/>
                <a:gd name="T20" fmla="*/ 2766 w 2848"/>
                <a:gd name="T21" fmla="*/ 298 h 3580"/>
                <a:gd name="T22" fmla="*/ 2809 w 2848"/>
                <a:gd name="T23" fmla="*/ 318 h 3580"/>
                <a:gd name="T24" fmla="*/ 2837 w 2848"/>
                <a:gd name="T25" fmla="*/ 354 h 3580"/>
                <a:gd name="T26" fmla="*/ 2848 w 2848"/>
                <a:gd name="T27" fmla="*/ 400 h 3580"/>
                <a:gd name="T28" fmla="*/ 2844 w 2848"/>
                <a:gd name="T29" fmla="*/ 762 h 3580"/>
                <a:gd name="T30" fmla="*/ 2825 w 2848"/>
                <a:gd name="T31" fmla="*/ 803 h 3580"/>
                <a:gd name="T32" fmla="*/ 2789 w 2848"/>
                <a:gd name="T33" fmla="*/ 832 h 3580"/>
                <a:gd name="T34" fmla="*/ 2742 w 2848"/>
                <a:gd name="T35" fmla="*/ 842 h 3580"/>
                <a:gd name="T36" fmla="*/ 1980 w 2848"/>
                <a:gd name="T37" fmla="*/ 840 h 3580"/>
                <a:gd name="T38" fmla="*/ 1938 w 2848"/>
                <a:gd name="T39" fmla="*/ 819 h 3580"/>
                <a:gd name="T40" fmla="*/ 1909 w 2848"/>
                <a:gd name="T41" fmla="*/ 783 h 3580"/>
                <a:gd name="T42" fmla="*/ 1898 w 2848"/>
                <a:gd name="T43" fmla="*/ 737 h 3580"/>
                <a:gd name="T44" fmla="*/ 950 w 2848"/>
                <a:gd name="T45" fmla="*/ 210 h 3580"/>
                <a:gd name="T46" fmla="*/ 1586 w 2848"/>
                <a:gd name="T47" fmla="*/ 631 h 3580"/>
                <a:gd name="T48" fmla="*/ 1633 w 2848"/>
                <a:gd name="T49" fmla="*/ 642 h 3580"/>
                <a:gd name="T50" fmla="*/ 1669 w 2848"/>
                <a:gd name="T51" fmla="*/ 672 h 3580"/>
                <a:gd name="T52" fmla="*/ 1688 w 2848"/>
                <a:gd name="T53" fmla="*/ 713 h 3580"/>
                <a:gd name="T54" fmla="*/ 1688 w 2848"/>
                <a:gd name="T55" fmla="*/ 762 h 3580"/>
                <a:gd name="T56" fmla="*/ 1669 w 2848"/>
                <a:gd name="T57" fmla="*/ 803 h 3580"/>
                <a:gd name="T58" fmla="*/ 1633 w 2848"/>
                <a:gd name="T59" fmla="*/ 832 h 3580"/>
                <a:gd name="T60" fmla="*/ 1586 w 2848"/>
                <a:gd name="T61" fmla="*/ 842 h 3580"/>
                <a:gd name="T62" fmla="*/ 211 w 2848"/>
                <a:gd name="T63" fmla="*/ 3370 h 3580"/>
                <a:gd name="T64" fmla="*/ 2637 w 2848"/>
                <a:gd name="T65" fmla="*/ 1342 h 3580"/>
                <a:gd name="T66" fmla="*/ 2648 w 2848"/>
                <a:gd name="T67" fmla="*/ 1295 h 3580"/>
                <a:gd name="T68" fmla="*/ 2676 w 2848"/>
                <a:gd name="T69" fmla="*/ 1260 h 3580"/>
                <a:gd name="T70" fmla="*/ 2718 w 2848"/>
                <a:gd name="T71" fmla="*/ 1240 h 3580"/>
                <a:gd name="T72" fmla="*/ 2766 w 2848"/>
                <a:gd name="T73" fmla="*/ 1240 h 3580"/>
                <a:gd name="T74" fmla="*/ 2809 w 2848"/>
                <a:gd name="T75" fmla="*/ 1260 h 3580"/>
                <a:gd name="T76" fmla="*/ 2837 w 2848"/>
                <a:gd name="T77" fmla="*/ 1295 h 3580"/>
                <a:gd name="T78" fmla="*/ 2848 w 2848"/>
                <a:gd name="T79" fmla="*/ 1342 h 3580"/>
                <a:gd name="T80" fmla="*/ 2844 w 2848"/>
                <a:gd name="T81" fmla="*/ 3499 h 3580"/>
                <a:gd name="T82" fmla="*/ 2825 w 2848"/>
                <a:gd name="T83" fmla="*/ 3541 h 3580"/>
                <a:gd name="T84" fmla="*/ 2789 w 2848"/>
                <a:gd name="T85" fmla="*/ 3569 h 3580"/>
                <a:gd name="T86" fmla="*/ 2742 w 2848"/>
                <a:gd name="T87" fmla="*/ 3580 h 3580"/>
                <a:gd name="T88" fmla="*/ 81 w 2848"/>
                <a:gd name="T89" fmla="*/ 3577 h 3580"/>
                <a:gd name="T90" fmla="*/ 40 w 2848"/>
                <a:gd name="T91" fmla="*/ 3557 h 3580"/>
                <a:gd name="T92" fmla="*/ 11 w 2848"/>
                <a:gd name="T93" fmla="*/ 3521 h 3580"/>
                <a:gd name="T94" fmla="*/ 0 w 2848"/>
                <a:gd name="T95" fmla="*/ 3475 h 3580"/>
                <a:gd name="T96" fmla="*/ 3 w 2848"/>
                <a:gd name="T97" fmla="*/ 376 h 3580"/>
                <a:gd name="T98" fmla="*/ 24 w 2848"/>
                <a:gd name="T99" fmla="*/ 334 h 3580"/>
                <a:gd name="T100" fmla="*/ 60 w 2848"/>
                <a:gd name="T101" fmla="*/ 306 h 3580"/>
                <a:gd name="T102" fmla="*/ 105 w 2848"/>
                <a:gd name="T103" fmla="*/ 295 h 3580"/>
                <a:gd name="T104" fmla="*/ 739 w 2848"/>
                <a:gd name="T105" fmla="*/ 105 h 3580"/>
                <a:gd name="T106" fmla="*/ 750 w 2848"/>
                <a:gd name="T107" fmla="*/ 59 h 3580"/>
                <a:gd name="T108" fmla="*/ 778 w 2848"/>
                <a:gd name="T109" fmla="*/ 23 h 3580"/>
                <a:gd name="T110" fmla="*/ 820 w 2848"/>
                <a:gd name="T111" fmla="*/ 3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8" h="3580">
                  <a:moveTo>
                    <a:pt x="2110" y="506"/>
                  </a:moveTo>
                  <a:lnTo>
                    <a:pt x="2110" y="631"/>
                  </a:lnTo>
                  <a:lnTo>
                    <a:pt x="2637" y="631"/>
                  </a:lnTo>
                  <a:lnTo>
                    <a:pt x="2637" y="506"/>
                  </a:lnTo>
                  <a:lnTo>
                    <a:pt x="2110" y="506"/>
                  </a:lnTo>
                  <a:close/>
                  <a:moveTo>
                    <a:pt x="211" y="506"/>
                  </a:moveTo>
                  <a:lnTo>
                    <a:pt x="211" y="631"/>
                  </a:lnTo>
                  <a:lnTo>
                    <a:pt x="739" y="631"/>
                  </a:lnTo>
                  <a:lnTo>
                    <a:pt x="739" y="506"/>
                  </a:lnTo>
                  <a:lnTo>
                    <a:pt x="211" y="506"/>
                  </a:lnTo>
                  <a:close/>
                  <a:moveTo>
                    <a:pt x="844" y="0"/>
                  </a:moveTo>
                  <a:lnTo>
                    <a:pt x="2005" y="0"/>
                  </a:lnTo>
                  <a:lnTo>
                    <a:pt x="2028" y="3"/>
                  </a:lnTo>
                  <a:lnTo>
                    <a:pt x="2050" y="11"/>
                  </a:lnTo>
                  <a:lnTo>
                    <a:pt x="2070" y="23"/>
                  </a:lnTo>
                  <a:lnTo>
                    <a:pt x="2086" y="39"/>
                  </a:lnTo>
                  <a:lnTo>
                    <a:pt x="2099" y="59"/>
                  </a:lnTo>
                  <a:lnTo>
                    <a:pt x="2107" y="81"/>
                  </a:lnTo>
                  <a:lnTo>
                    <a:pt x="2110" y="105"/>
                  </a:lnTo>
                  <a:lnTo>
                    <a:pt x="2110" y="295"/>
                  </a:lnTo>
                  <a:lnTo>
                    <a:pt x="2742" y="295"/>
                  </a:lnTo>
                  <a:lnTo>
                    <a:pt x="2766" y="298"/>
                  </a:lnTo>
                  <a:lnTo>
                    <a:pt x="2789" y="306"/>
                  </a:lnTo>
                  <a:lnTo>
                    <a:pt x="2809" y="318"/>
                  </a:lnTo>
                  <a:lnTo>
                    <a:pt x="2825" y="334"/>
                  </a:lnTo>
                  <a:lnTo>
                    <a:pt x="2837" y="354"/>
                  </a:lnTo>
                  <a:lnTo>
                    <a:pt x="2844" y="376"/>
                  </a:lnTo>
                  <a:lnTo>
                    <a:pt x="2848" y="400"/>
                  </a:lnTo>
                  <a:lnTo>
                    <a:pt x="2848" y="737"/>
                  </a:lnTo>
                  <a:lnTo>
                    <a:pt x="2844" y="762"/>
                  </a:lnTo>
                  <a:lnTo>
                    <a:pt x="2837" y="783"/>
                  </a:lnTo>
                  <a:lnTo>
                    <a:pt x="2825" y="803"/>
                  </a:lnTo>
                  <a:lnTo>
                    <a:pt x="2809" y="819"/>
                  </a:lnTo>
                  <a:lnTo>
                    <a:pt x="2789" y="832"/>
                  </a:lnTo>
                  <a:lnTo>
                    <a:pt x="2766" y="840"/>
                  </a:lnTo>
                  <a:lnTo>
                    <a:pt x="2742" y="842"/>
                  </a:lnTo>
                  <a:lnTo>
                    <a:pt x="2005" y="842"/>
                  </a:lnTo>
                  <a:lnTo>
                    <a:pt x="1980" y="840"/>
                  </a:lnTo>
                  <a:lnTo>
                    <a:pt x="1958" y="832"/>
                  </a:lnTo>
                  <a:lnTo>
                    <a:pt x="1938" y="819"/>
                  </a:lnTo>
                  <a:lnTo>
                    <a:pt x="1922" y="803"/>
                  </a:lnTo>
                  <a:lnTo>
                    <a:pt x="1909" y="783"/>
                  </a:lnTo>
                  <a:lnTo>
                    <a:pt x="1901" y="762"/>
                  </a:lnTo>
                  <a:lnTo>
                    <a:pt x="1898" y="737"/>
                  </a:lnTo>
                  <a:lnTo>
                    <a:pt x="1898" y="210"/>
                  </a:lnTo>
                  <a:lnTo>
                    <a:pt x="950" y="210"/>
                  </a:lnTo>
                  <a:lnTo>
                    <a:pt x="950" y="631"/>
                  </a:lnTo>
                  <a:lnTo>
                    <a:pt x="1586" y="631"/>
                  </a:lnTo>
                  <a:lnTo>
                    <a:pt x="1610" y="635"/>
                  </a:lnTo>
                  <a:lnTo>
                    <a:pt x="1633" y="642"/>
                  </a:lnTo>
                  <a:lnTo>
                    <a:pt x="1653" y="655"/>
                  </a:lnTo>
                  <a:lnTo>
                    <a:pt x="1669" y="672"/>
                  </a:lnTo>
                  <a:lnTo>
                    <a:pt x="1681" y="691"/>
                  </a:lnTo>
                  <a:lnTo>
                    <a:pt x="1688" y="713"/>
                  </a:lnTo>
                  <a:lnTo>
                    <a:pt x="1692" y="737"/>
                  </a:lnTo>
                  <a:lnTo>
                    <a:pt x="1688" y="762"/>
                  </a:lnTo>
                  <a:lnTo>
                    <a:pt x="1681" y="783"/>
                  </a:lnTo>
                  <a:lnTo>
                    <a:pt x="1669" y="803"/>
                  </a:lnTo>
                  <a:lnTo>
                    <a:pt x="1653" y="819"/>
                  </a:lnTo>
                  <a:lnTo>
                    <a:pt x="1633" y="832"/>
                  </a:lnTo>
                  <a:lnTo>
                    <a:pt x="1610" y="840"/>
                  </a:lnTo>
                  <a:lnTo>
                    <a:pt x="1586" y="842"/>
                  </a:lnTo>
                  <a:lnTo>
                    <a:pt x="211" y="842"/>
                  </a:lnTo>
                  <a:lnTo>
                    <a:pt x="211" y="3370"/>
                  </a:lnTo>
                  <a:lnTo>
                    <a:pt x="2637" y="3370"/>
                  </a:lnTo>
                  <a:lnTo>
                    <a:pt x="2637" y="1342"/>
                  </a:lnTo>
                  <a:lnTo>
                    <a:pt x="2639" y="1318"/>
                  </a:lnTo>
                  <a:lnTo>
                    <a:pt x="2648" y="1295"/>
                  </a:lnTo>
                  <a:lnTo>
                    <a:pt x="2660" y="1276"/>
                  </a:lnTo>
                  <a:lnTo>
                    <a:pt x="2676" y="1260"/>
                  </a:lnTo>
                  <a:lnTo>
                    <a:pt x="2696" y="1248"/>
                  </a:lnTo>
                  <a:lnTo>
                    <a:pt x="2718" y="1240"/>
                  </a:lnTo>
                  <a:lnTo>
                    <a:pt x="2742" y="1237"/>
                  </a:lnTo>
                  <a:lnTo>
                    <a:pt x="2766" y="1240"/>
                  </a:lnTo>
                  <a:lnTo>
                    <a:pt x="2789" y="1248"/>
                  </a:lnTo>
                  <a:lnTo>
                    <a:pt x="2809" y="1260"/>
                  </a:lnTo>
                  <a:lnTo>
                    <a:pt x="2825" y="1276"/>
                  </a:lnTo>
                  <a:lnTo>
                    <a:pt x="2837" y="1295"/>
                  </a:lnTo>
                  <a:lnTo>
                    <a:pt x="2844" y="1318"/>
                  </a:lnTo>
                  <a:lnTo>
                    <a:pt x="2848" y="1342"/>
                  </a:lnTo>
                  <a:lnTo>
                    <a:pt x="2848" y="3475"/>
                  </a:lnTo>
                  <a:lnTo>
                    <a:pt x="2844" y="3499"/>
                  </a:lnTo>
                  <a:lnTo>
                    <a:pt x="2837" y="3521"/>
                  </a:lnTo>
                  <a:lnTo>
                    <a:pt x="2825" y="3541"/>
                  </a:lnTo>
                  <a:lnTo>
                    <a:pt x="2809" y="3557"/>
                  </a:lnTo>
                  <a:lnTo>
                    <a:pt x="2789" y="3569"/>
                  </a:lnTo>
                  <a:lnTo>
                    <a:pt x="2766" y="3577"/>
                  </a:lnTo>
                  <a:lnTo>
                    <a:pt x="2742" y="3580"/>
                  </a:lnTo>
                  <a:lnTo>
                    <a:pt x="105" y="3580"/>
                  </a:lnTo>
                  <a:lnTo>
                    <a:pt x="81" y="3577"/>
                  </a:lnTo>
                  <a:lnTo>
                    <a:pt x="60" y="3569"/>
                  </a:lnTo>
                  <a:lnTo>
                    <a:pt x="40" y="3557"/>
                  </a:lnTo>
                  <a:lnTo>
                    <a:pt x="24" y="3541"/>
                  </a:lnTo>
                  <a:lnTo>
                    <a:pt x="11" y="3521"/>
                  </a:lnTo>
                  <a:lnTo>
                    <a:pt x="3" y="3499"/>
                  </a:lnTo>
                  <a:lnTo>
                    <a:pt x="0" y="3475"/>
                  </a:lnTo>
                  <a:lnTo>
                    <a:pt x="0" y="400"/>
                  </a:lnTo>
                  <a:lnTo>
                    <a:pt x="3" y="376"/>
                  </a:lnTo>
                  <a:lnTo>
                    <a:pt x="11" y="354"/>
                  </a:lnTo>
                  <a:lnTo>
                    <a:pt x="24" y="334"/>
                  </a:lnTo>
                  <a:lnTo>
                    <a:pt x="40" y="318"/>
                  </a:lnTo>
                  <a:lnTo>
                    <a:pt x="60" y="306"/>
                  </a:lnTo>
                  <a:lnTo>
                    <a:pt x="81" y="298"/>
                  </a:lnTo>
                  <a:lnTo>
                    <a:pt x="105" y="295"/>
                  </a:lnTo>
                  <a:lnTo>
                    <a:pt x="739" y="295"/>
                  </a:lnTo>
                  <a:lnTo>
                    <a:pt x="739" y="105"/>
                  </a:lnTo>
                  <a:lnTo>
                    <a:pt x="741" y="81"/>
                  </a:lnTo>
                  <a:lnTo>
                    <a:pt x="750" y="59"/>
                  </a:lnTo>
                  <a:lnTo>
                    <a:pt x="762" y="39"/>
                  </a:lnTo>
                  <a:lnTo>
                    <a:pt x="778" y="23"/>
                  </a:lnTo>
                  <a:lnTo>
                    <a:pt x="797" y="11"/>
                  </a:lnTo>
                  <a:lnTo>
                    <a:pt x="820" y="3"/>
                  </a:lnTo>
                  <a:lnTo>
                    <a:pt x="8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04" name="Group 127"/>
          <p:cNvGrpSpPr/>
          <p:nvPr/>
        </p:nvGrpSpPr>
        <p:grpSpPr>
          <a:xfrm>
            <a:off x="4877485" y="5653873"/>
            <a:ext cx="442912" cy="568325"/>
            <a:chOff x="9183688" y="1911350"/>
            <a:chExt cx="442912" cy="568325"/>
          </a:xfrm>
          <a:solidFill>
            <a:srgbClr val="000000"/>
          </a:solidFill>
        </p:grpSpPr>
        <p:sp>
          <p:nvSpPr>
            <p:cNvPr id="1105" name="Freeform 50"/>
            <p:cNvSpPr>
              <a:spLocks/>
            </p:cNvSpPr>
            <p:nvPr/>
          </p:nvSpPr>
          <p:spPr bwMode="auto">
            <a:xfrm>
              <a:off x="9332913" y="2132013"/>
              <a:ext cx="144462" cy="146050"/>
            </a:xfrm>
            <a:custGeom>
              <a:avLst/>
              <a:gdLst>
                <a:gd name="T0" fmla="*/ 512 w 918"/>
                <a:gd name="T1" fmla="*/ 3 h 919"/>
                <a:gd name="T2" fmla="*/ 613 w 918"/>
                <a:gd name="T3" fmla="*/ 27 h 919"/>
                <a:gd name="T4" fmla="*/ 705 w 918"/>
                <a:gd name="T5" fmla="*/ 72 h 919"/>
                <a:gd name="T6" fmla="*/ 783 w 918"/>
                <a:gd name="T7" fmla="*/ 135 h 919"/>
                <a:gd name="T8" fmla="*/ 846 w 918"/>
                <a:gd name="T9" fmla="*/ 213 h 919"/>
                <a:gd name="T10" fmla="*/ 892 w 918"/>
                <a:gd name="T11" fmla="*/ 304 h 919"/>
                <a:gd name="T12" fmla="*/ 914 w 918"/>
                <a:gd name="T13" fmla="*/ 406 h 919"/>
                <a:gd name="T14" fmla="*/ 914 w 918"/>
                <a:gd name="T15" fmla="*/ 513 h 919"/>
                <a:gd name="T16" fmla="*/ 892 w 918"/>
                <a:gd name="T17" fmla="*/ 614 h 919"/>
                <a:gd name="T18" fmla="*/ 846 w 918"/>
                <a:gd name="T19" fmla="*/ 706 h 919"/>
                <a:gd name="T20" fmla="*/ 783 w 918"/>
                <a:gd name="T21" fmla="*/ 784 h 919"/>
                <a:gd name="T22" fmla="*/ 705 w 918"/>
                <a:gd name="T23" fmla="*/ 847 h 919"/>
                <a:gd name="T24" fmla="*/ 613 w 918"/>
                <a:gd name="T25" fmla="*/ 892 h 919"/>
                <a:gd name="T26" fmla="*/ 512 w 918"/>
                <a:gd name="T27" fmla="*/ 916 h 919"/>
                <a:gd name="T28" fmla="*/ 406 w 918"/>
                <a:gd name="T29" fmla="*/ 916 h 919"/>
                <a:gd name="T30" fmla="*/ 305 w 918"/>
                <a:gd name="T31" fmla="*/ 892 h 919"/>
                <a:gd name="T32" fmla="*/ 213 w 918"/>
                <a:gd name="T33" fmla="*/ 847 h 919"/>
                <a:gd name="T34" fmla="*/ 135 w 918"/>
                <a:gd name="T35" fmla="*/ 784 h 919"/>
                <a:gd name="T36" fmla="*/ 72 w 918"/>
                <a:gd name="T37" fmla="*/ 706 h 919"/>
                <a:gd name="T38" fmla="*/ 26 w 918"/>
                <a:gd name="T39" fmla="*/ 614 h 919"/>
                <a:gd name="T40" fmla="*/ 3 w 918"/>
                <a:gd name="T41" fmla="*/ 513 h 919"/>
                <a:gd name="T42" fmla="*/ 2 w 918"/>
                <a:gd name="T43" fmla="*/ 435 h 919"/>
                <a:gd name="T44" fmla="*/ 24 w 918"/>
                <a:gd name="T45" fmla="*/ 391 h 919"/>
                <a:gd name="T46" fmla="*/ 61 w 918"/>
                <a:gd name="T47" fmla="*/ 361 h 919"/>
                <a:gd name="T48" fmla="*/ 109 w 918"/>
                <a:gd name="T49" fmla="*/ 350 h 919"/>
                <a:gd name="T50" fmla="*/ 158 w 918"/>
                <a:gd name="T51" fmla="*/ 361 h 919"/>
                <a:gd name="T52" fmla="*/ 195 w 918"/>
                <a:gd name="T53" fmla="*/ 391 h 919"/>
                <a:gd name="T54" fmla="*/ 215 w 918"/>
                <a:gd name="T55" fmla="*/ 435 h 919"/>
                <a:gd name="T56" fmla="*/ 222 w 918"/>
                <a:gd name="T57" fmla="*/ 498 h 919"/>
                <a:gd name="T58" fmla="*/ 246 w 918"/>
                <a:gd name="T59" fmla="*/ 570 h 919"/>
                <a:gd name="T60" fmla="*/ 289 w 918"/>
                <a:gd name="T61" fmla="*/ 630 h 919"/>
                <a:gd name="T62" fmla="*/ 348 w 918"/>
                <a:gd name="T63" fmla="*/ 673 h 919"/>
                <a:gd name="T64" fmla="*/ 420 w 918"/>
                <a:gd name="T65" fmla="*/ 697 h 919"/>
                <a:gd name="T66" fmla="*/ 498 w 918"/>
                <a:gd name="T67" fmla="*/ 697 h 919"/>
                <a:gd name="T68" fmla="*/ 570 w 918"/>
                <a:gd name="T69" fmla="*/ 673 h 919"/>
                <a:gd name="T70" fmla="*/ 629 w 918"/>
                <a:gd name="T71" fmla="*/ 630 h 919"/>
                <a:gd name="T72" fmla="*/ 672 w 918"/>
                <a:gd name="T73" fmla="*/ 570 h 919"/>
                <a:gd name="T74" fmla="*/ 696 w 918"/>
                <a:gd name="T75" fmla="*/ 498 h 919"/>
                <a:gd name="T76" fmla="*/ 696 w 918"/>
                <a:gd name="T77" fmla="*/ 421 h 919"/>
                <a:gd name="T78" fmla="*/ 672 w 918"/>
                <a:gd name="T79" fmla="*/ 349 h 919"/>
                <a:gd name="T80" fmla="*/ 629 w 918"/>
                <a:gd name="T81" fmla="*/ 289 h 919"/>
                <a:gd name="T82" fmla="*/ 570 w 918"/>
                <a:gd name="T83" fmla="*/ 246 h 919"/>
                <a:gd name="T84" fmla="*/ 498 w 918"/>
                <a:gd name="T85" fmla="*/ 222 h 919"/>
                <a:gd name="T86" fmla="*/ 434 w 918"/>
                <a:gd name="T87" fmla="*/ 216 h 919"/>
                <a:gd name="T88" fmla="*/ 390 w 918"/>
                <a:gd name="T89" fmla="*/ 194 h 919"/>
                <a:gd name="T90" fmla="*/ 361 w 918"/>
                <a:gd name="T91" fmla="*/ 157 h 919"/>
                <a:gd name="T92" fmla="*/ 349 w 918"/>
                <a:gd name="T93" fmla="*/ 110 h 919"/>
                <a:gd name="T94" fmla="*/ 361 w 918"/>
                <a:gd name="T95" fmla="*/ 62 h 919"/>
                <a:gd name="T96" fmla="*/ 390 w 918"/>
                <a:gd name="T97" fmla="*/ 24 h 919"/>
                <a:gd name="T98" fmla="*/ 434 w 918"/>
                <a:gd name="T99" fmla="*/ 3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18" h="919">
                  <a:moveTo>
                    <a:pt x="459" y="0"/>
                  </a:moveTo>
                  <a:lnTo>
                    <a:pt x="512" y="3"/>
                  </a:lnTo>
                  <a:lnTo>
                    <a:pt x="564" y="13"/>
                  </a:lnTo>
                  <a:lnTo>
                    <a:pt x="613" y="27"/>
                  </a:lnTo>
                  <a:lnTo>
                    <a:pt x="661" y="47"/>
                  </a:lnTo>
                  <a:lnTo>
                    <a:pt x="705" y="72"/>
                  </a:lnTo>
                  <a:lnTo>
                    <a:pt x="746" y="101"/>
                  </a:lnTo>
                  <a:lnTo>
                    <a:pt x="783" y="135"/>
                  </a:lnTo>
                  <a:lnTo>
                    <a:pt x="817" y="173"/>
                  </a:lnTo>
                  <a:lnTo>
                    <a:pt x="846" y="213"/>
                  </a:lnTo>
                  <a:lnTo>
                    <a:pt x="871" y="258"/>
                  </a:lnTo>
                  <a:lnTo>
                    <a:pt x="892" y="304"/>
                  </a:lnTo>
                  <a:lnTo>
                    <a:pt x="906" y="354"/>
                  </a:lnTo>
                  <a:lnTo>
                    <a:pt x="914" y="406"/>
                  </a:lnTo>
                  <a:lnTo>
                    <a:pt x="918" y="460"/>
                  </a:lnTo>
                  <a:lnTo>
                    <a:pt x="914" y="513"/>
                  </a:lnTo>
                  <a:lnTo>
                    <a:pt x="906" y="564"/>
                  </a:lnTo>
                  <a:lnTo>
                    <a:pt x="892" y="614"/>
                  </a:lnTo>
                  <a:lnTo>
                    <a:pt x="871" y="661"/>
                  </a:lnTo>
                  <a:lnTo>
                    <a:pt x="846" y="706"/>
                  </a:lnTo>
                  <a:lnTo>
                    <a:pt x="817" y="747"/>
                  </a:lnTo>
                  <a:lnTo>
                    <a:pt x="783" y="784"/>
                  </a:lnTo>
                  <a:lnTo>
                    <a:pt x="746" y="818"/>
                  </a:lnTo>
                  <a:lnTo>
                    <a:pt x="705" y="847"/>
                  </a:lnTo>
                  <a:lnTo>
                    <a:pt x="661" y="872"/>
                  </a:lnTo>
                  <a:lnTo>
                    <a:pt x="613" y="892"/>
                  </a:lnTo>
                  <a:lnTo>
                    <a:pt x="564" y="907"/>
                  </a:lnTo>
                  <a:lnTo>
                    <a:pt x="512" y="916"/>
                  </a:lnTo>
                  <a:lnTo>
                    <a:pt x="459" y="919"/>
                  </a:lnTo>
                  <a:lnTo>
                    <a:pt x="406" y="916"/>
                  </a:lnTo>
                  <a:lnTo>
                    <a:pt x="353" y="907"/>
                  </a:lnTo>
                  <a:lnTo>
                    <a:pt x="305" y="892"/>
                  </a:lnTo>
                  <a:lnTo>
                    <a:pt x="257" y="872"/>
                  </a:lnTo>
                  <a:lnTo>
                    <a:pt x="213" y="847"/>
                  </a:lnTo>
                  <a:lnTo>
                    <a:pt x="172" y="818"/>
                  </a:lnTo>
                  <a:lnTo>
                    <a:pt x="135" y="784"/>
                  </a:lnTo>
                  <a:lnTo>
                    <a:pt x="101" y="747"/>
                  </a:lnTo>
                  <a:lnTo>
                    <a:pt x="72" y="706"/>
                  </a:lnTo>
                  <a:lnTo>
                    <a:pt x="47" y="661"/>
                  </a:lnTo>
                  <a:lnTo>
                    <a:pt x="26" y="614"/>
                  </a:lnTo>
                  <a:lnTo>
                    <a:pt x="12" y="564"/>
                  </a:lnTo>
                  <a:lnTo>
                    <a:pt x="3" y="513"/>
                  </a:lnTo>
                  <a:lnTo>
                    <a:pt x="0" y="460"/>
                  </a:lnTo>
                  <a:lnTo>
                    <a:pt x="2" y="435"/>
                  </a:lnTo>
                  <a:lnTo>
                    <a:pt x="11" y="411"/>
                  </a:lnTo>
                  <a:lnTo>
                    <a:pt x="24" y="391"/>
                  </a:lnTo>
                  <a:lnTo>
                    <a:pt x="40" y="374"/>
                  </a:lnTo>
                  <a:lnTo>
                    <a:pt x="61" y="361"/>
                  </a:lnTo>
                  <a:lnTo>
                    <a:pt x="84" y="353"/>
                  </a:lnTo>
                  <a:lnTo>
                    <a:pt x="109" y="350"/>
                  </a:lnTo>
                  <a:lnTo>
                    <a:pt x="134" y="353"/>
                  </a:lnTo>
                  <a:lnTo>
                    <a:pt x="158" y="361"/>
                  </a:lnTo>
                  <a:lnTo>
                    <a:pt x="177" y="374"/>
                  </a:lnTo>
                  <a:lnTo>
                    <a:pt x="195" y="391"/>
                  </a:lnTo>
                  <a:lnTo>
                    <a:pt x="208" y="411"/>
                  </a:lnTo>
                  <a:lnTo>
                    <a:pt x="215" y="435"/>
                  </a:lnTo>
                  <a:lnTo>
                    <a:pt x="219" y="460"/>
                  </a:lnTo>
                  <a:lnTo>
                    <a:pt x="222" y="498"/>
                  </a:lnTo>
                  <a:lnTo>
                    <a:pt x="231" y="535"/>
                  </a:lnTo>
                  <a:lnTo>
                    <a:pt x="246" y="570"/>
                  </a:lnTo>
                  <a:lnTo>
                    <a:pt x="265" y="601"/>
                  </a:lnTo>
                  <a:lnTo>
                    <a:pt x="289" y="630"/>
                  </a:lnTo>
                  <a:lnTo>
                    <a:pt x="316" y="654"/>
                  </a:lnTo>
                  <a:lnTo>
                    <a:pt x="348" y="673"/>
                  </a:lnTo>
                  <a:lnTo>
                    <a:pt x="383" y="688"/>
                  </a:lnTo>
                  <a:lnTo>
                    <a:pt x="420" y="697"/>
                  </a:lnTo>
                  <a:lnTo>
                    <a:pt x="459" y="700"/>
                  </a:lnTo>
                  <a:lnTo>
                    <a:pt x="498" y="697"/>
                  </a:lnTo>
                  <a:lnTo>
                    <a:pt x="535" y="688"/>
                  </a:lnTo>
                  <a:lnTo>
                    <a:pt x="570" y="673"/>
                  </a:lnTo>
                  <a:lnTo>
                    <a:pt x="601" y="654"/>
                  </a:lnTo>
                  <a:lnTo>
                    <a:pt x="629" y="630"/>
                  </a:lnTo>
                  <a:lnTo>
                    <a:pt x="652" y="601"/>
                  </a:lnTo>
                  <a:lnTo>
                    <a:pt x="672" y="570"/>
                  </a:lnTo>
                  <a:lnTo>
                    <a:pt x="687" y="535"/>
                  </a:lnTo>
                  <a:lnTo>
                    <a:pt x="696" y="498"/>
                  </a:lnTo>
                  <a:lnTo>
                    <a:pt x="699" y="460"/>
                  </a:lnTo>
                  <a:lnTo>
                    <a:pt x="696" y="421"/>
                  </a:lnTo>
                  <a:lnTo>
                    <a:pt x="687" y="384"/>
                  </a:lnTo>
                  <a:lnTo>
                    <a:pt x="672" y="349"/>
                  </a:lnTo>
                  <a:lnTo>
                    <a:pt x="652" y="317"/>
                  </a:lnTo>
                  <a:lnTo>
                    <a:pt x="629" y="289"/>
                  </a:lnTo>
                  <a:lnTo>
                    <a:pt x="601" y="265"/>
                  </a:lnTo>
                  <a:lnTo>
                    <a:pt x="570" y="246"/>
                  </a:lnTo>
                  <a:lnTo>
                    <a:pt x="535" y="231"/>
                  </a:lnTo>
                  <a:lnTo>
                    <a:pt x="498" y="222"/>
                  </a:lnTo>
                  <a:lnTo>
                    <a:pt x="459" y="218"/>
                  </a:lnTo>
                  <a:lnTo>
                    <a:pt x="434" y="216"/>
                  </a:lnTo>
                  <a:lnTo>
                    <a:pt x="411" y="208"/>
                  </a:lnTo>
                  <a:lnTo>
                    <a:pt x="390" y="194"/>
                  </a:lnTo>
                  <a:lnTo>
                    <a:pt x="374" y="178"/>
                  </a:lnTo>
                  <a:lnTo>
                    <a:pt x="361" y="157"/>
                  </a:lnTo>
                  <a:lnTo>
                    <a:pt x="352" y="135"/>
                  </a:lnTo>
                  <a:lnTo>
                    <a:pt x="349" y="110"/>
                  </a:lnTo>
                  <a:lnTo>
                    <a:pt x="352" y="85"/>
                  </a:lnTo>
                  <a:lnTo>
                    <a:pt x="361" y="62"/>
                  </a:lnTo>
                  <a:lnTo>
                    <a:pt x="374" y="41"/>
                  </a:lnTo>
                  <a:lnTo>
                    <a:pt x="390" y="24"/>
                  </a:lnTo>
                  <a:lnTo>
                    <a:pt x="411" y="12"/>
                  </a:lnTo>
                  <a:lnTo>
                    <a:pt x="434" y="3"/>
                  </a:lnTo>
                  <a:lnTo>
                    <a:pt x="4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51"/>
            <p:cNvSpPr>
              <a:spLocks noEditPoints="1"/>
            </p:cNvSpPr>
            <p:nvPr/>
          </p:nvSpPr>
          <p:spPr bwMode="auto">
            <a:xfrm>
              <a:off x="9183688" y="1911350"/>
              <a:ext cx="442912" cy="568325"/>
            </a:xfrm>
            <a:custGeom>
              <a:avLst/>
              <a:gdLst>
                <a:gd name="T0" fmla="*/ 2569 w 2788"/>
                <a:gd name="T1" fmla="*/ 2922 h 3583"/>
                <a:gd name="T2" fmla="*/ 2551 w 2788"/>
                <a:gd name="T3" fmla="*/ 2740 h 3583"/>
                <a:gd name="T4" fmla="*/ 2491 w 2788"/>
                <a:gd name="T5" fmla="*/ 2567 h 3583"/>
                <a:gd name="T6" fmla="*/ 2384 w 2788"/>
                <a:gd name="T7" fmla="*/ 2423 h 3583"/>
                <a:gd name="T8" fmla="*/ 2224 w 2788"/>
                <a:gd name="T9" fmla="*/ 2331 h 3583"/>
                <a:gd name="T10" fmla="*/ 519 w 2788"/>
                <a:gd name="T11" fmla="*/ 2348 h 3583"/>
                <a:gd name="T12" fmla="*/ 372 w 2788"/>
                <a:gd name="T13" fmla="*/ 2456 h 3583"/>
                <a:gd name="T14" fmla="*/ 277 w 2788"/>
                <a:gd name="T15" fmla="*/ 2608 h 3583"/>
                <a:gd name="T16" fmla="*/ 228 w 2788"/>
                <a:gd name="T17" fmla="*/ 2786 h 3583"/>
                <a:gd name="T18" fmla="*/ 219 w 2788"/>
                <a:gd name="T19" fmla="*/ 3364 h 3583"/>
                <a:gd name="T20" fmla="*/ 1418 w 2788"/>
                <a:gd name="T21" fmla="*/ 3 h 3583"/>
                <a:gd name="T22" fmla="*/ 1473 w 2788"/>
                <a:gd name="T23" fmla="*/ 26 h 3583"/>
                <a:gd name="T24" fmla="*/ 1575 w 2788"/>
                <a:gd name="T25" fmla="*/ 84 h 3583"/>
                <a:gd name="T26" fmla="*/ 1719 w 2788"/>
                <a:gd name="T27" fmla="*/ 184 h 3583"/>
                <a:gd name="T28" fmla="*/ 1878 w 2788"/>
                <a:gd name="T29" fmla="*/ 328 h 3583"/>
                <a:gd name="T30" fmla="*/ 2025 w 2788"/>
                <a:gd name="T31" fmla="*/ 513 h 3583"/>
                <a:gd name="T32" fmla="*/ 2132 w 2788"/>
                <a:gd name="T33" fmla="*/ 743 h 3583"/>
                <a:gd name="T34" fmla="*/ 2174 w 2788"/>
                <a:gd name="T35" fmla="*/ 1015 h 3583"/>
                <a:gd name="T36" fmla="*/ 2358 w 2788"/>
                <a:gd name="T37" fmla="*/ 2148 h 3583"/>
                <a:gd name="T38" fmla="*/ 2559 w 2788"/>
                <a:gd name="T39" fmla="*/ 2287 h 3583"/>
                <a:gd name="T40" fmla="*/ 2703 w 2788"/>
                <a:gd name="T41" fmla="*/ 2497 h 3583"/>
                <a:gd name="T42" fmla="*/ 2778 w 2788"/>
                <a:gd name="T43" fmla="*/ 2767 h 3583"/>
                <a:gd name="T44" fmla="*/ 2786 w 2788"/>
                <a:gd name="T45" fmla="*/ 3499 h 3583"/>
                <a:gd name="T46" fmla="*/ 2727 w 2788"/>
                <a:gd name="T47" fmla="*/ 3572 h 3583"/>
                <a:gd name="T48" fmla="*/ 2065 w 2788"/>
                <a:gd name="T49" fmla="*/ 3583 h 3583"/>
                <a:gd name="T50" fmla="*/ 1182 w 2788"/>
                <a:gd name="T51" fmla="*/ 3572 h 3583"/>
                <a:gd name="T52" fmla="*/ 1123 w 2788"/>
                <a:gd name="T53" fmla="*/ 3499 h 3583"/>
                <a:gd name="T54" fmla="*/ 1145 w 2788"/>
                <a:gd name="T55" fmla="*/ 3406 h 3583"/>
                <a:gd name="T56" fmla="*/ 1230 w 2788"/>
                <a:gd name="T57" fmla="*/ 3364 h 3583"/>
                <a:gd name="T58" fmla="*/ 1944 w 2788"/>
                <a:gd name="T59" fmla="*/ 895 h 3583"/>
                <a:gd name="T60" fmla="*/ 1869 w 2788"/>
                <a:gd name="T61" fmla="*/ 683 h 3583"/>
                <a:gd name="T62" fmla="*/ 1746 w 2788"/>
                <a:gd name="T63" fmla="*/ 509 h 3583"/>
                <a:gd name="T64" fmla="*/ 1604 w 2788"/>
                <a:gd name="T65" fmla="*/ 374 h 3583"/>
                <a:gd name="T66" fmla="*/ 1471 w 2788"/>
                <a:gd name="T67" fmla="*/ 278 h 3583"/>
                <a:gd name="T68" fmla="*/ 1370 w 2788"/>
                <a:gd name="T69" fmla="*/ 248 h 3583"/>
                <a:gd name="T70" fmla="*/ 1234 w 2788"/>
                <a:gd name="T71" fmla="*/ 340 h 3583"/>
                <a:gd name="T72" fmla="*/ 1072 w 2788"/>
                <a:gd name="T73" fmla="*/ 484 h 3583"/>
                <a:gd name="T74" fmla="*/ 927 w 2788"/>
                <a:gd name="T75" fmla="*/ 675 h 3583"/>
                <a:gd name="T76" fmla="*/ 1614 w 2788"/>
                <a:gd name="T77" fmla="*/ 850 h 3583"/>
                <a:gd name="T78" fmla="*/ 1698 w 2788"/>
                <a:gd name="T79" fmla="*/ 891 h 3583"/>
                <a:gd name="T80" fmla="*/ 1720 w 2788"/>
                <a:gd name="T81" fmla="*/ 984 h 3583"/>
                <a:gd name="T82" fmla="*/ 1661 w 2788"/>
                <a:gd name="T83" fmla="*/ 1057 h 3583"/>
                <a:gd name="T84" fmla="*/ 834 w 2788"/>
                <a:gd name="T85" fmla="*/ 3473 h 3583"/>
                <a:gd name="T86" fmla="*/ 793 w 2788"/>
                <a:gd name="T87" fmla="*/ 3559 h 3583"/>
                <a:gd name="T88" fmla="*/ 724 w 2788"/>
                <a:gd name="T89" fmla="*/ 3583 h 3583"/>
                <a:gd name="T90" fmla="*/ 61 w 2788"/>
                <a:gd name="T91" fmla="*/ 3572 h 3583"/>
                <a:gd name="T92" fmla="*/ 2 w 2788"/>
                <a:gd name="T93" fmla="*/ 3499 h 3583"/>
                <a:gd name="T94" fmla="*/ 10 w 2788"/>
                <a:gd name="T95" fmla="*/ 2767 h 3583"/>
                <a:gd name="T96" fmla="*/ 86 w 2788"/>
                <a:gd name="T97" fmla="*/ 2496 h 3583"/>
                <a:gd name="T98" fmla="*/ 229 w 2788"/>
                <a:gd name="T99" fmla="*/ 2286 h 3583"/>
                <a:gd name="T100" fmla="*/ 431 w 2788"/>
                <a:gd name="T101" fmla="*/ 2148 h 3583"/>
                <a:gd name="T102" fmla="*/ 615 w 2788"/>
                <a:gd name="T103" fmla="*/ 1015 h 3583"/>
                <a:gd name="T104" fmla="*/ 657 w 2788"/>
                <a:gd name="T105" fmla="*/ 747 h 3583"/>
                <a:gd name="T106" fmla="*/ 764 w 2788"/>
                <a:gd name="T107" fmla="*/ 520 h 3583"/>
                <a:gd name="T108" fmla="*/ 911 w 2788"/>
                <a:gd name="T109" fmla="*/ 334 h 3583"/>
                <a:gd name="T110" fmla="*/ 1070 w 2788"/>
                <a:gd name="T111" fmla="*/ 189 h 3583"/>
                <a:gd name="T112" fmla="*/ 1213 w 2788"/>
                <a:gd name="T113" fmla="*/ 87 h 3583"/>
                <a:gd name="T114" fmla="*/ 1315 w 2788"/>
                <a:gd name="T115" fmla="*/ 28 h 3583"/>
                <a:gd name="T116" fmla="*/ 1370 w 2788"/>
                <a:gd name="T117" fmla="*/ 3 h 3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88" h="3583">
                  <a:moveTo>
                    <a:pt x="2175" y="2319"/>
                  </a:moveTo>
                  <a:lnTo>
                    <a:pt x="2175" y="3364"/>
                  </a:lnTo>
                  <a:lnTo>
                    <a:pt x="2569" y="3364"/>
                  </a:lnTo>
                  <a:lnTo>
                    <a:pt x="2569" y="2922"/>
                  </a:lnTo>
                  <a:lnTo>
                    <a:pt x="2568" y="2877"/>
                  </a:lnTo>
                  <a:lnTo>
                    <a:pt x="2565" y="2831"/>
                  </a:lnTo>
                  <a:lnTo>
                    <a:pt x="2559" y="2786"/>
                  </a:lnTo>
                  <a:lnTo>
                    <a:pt x="2551" y="2740"/>
                  </a:lnTo>
                  <a:lnTo>
                    <a:pt x="2540" y="2695"/>
                  </a:lnTo>
                  <a:lnTo>
                    <a:pt x="2527" y="2651"/>
                  </a:lnTo>
                  <a:lnTo>
                    <a:pt x="2511" y="2608"/>
                  </a:lnTo>
                  <a:lnTo>
                    <a:pt x="2491" y="2567"/>
                  </a:lnTo>
                  <a:lnTo>
                    <a:pt x="2469" y="2528"/>
                  </a:lnTo>
                  <a:lnTo>
                    <a:pt x="2444" y="2490"/>
                  </a:lnTo>
                  <a:lnTo>
                    <a:pt x="2416" y="2456"/>
                  </a:lnTo>
                  <a:lnTo>
                    <a:pt x="2384" y="2423"/>
                  </a:lnTo>
                  <a:lnTo>
                    <a:pt x="2350" y="2395"/>
                  </a:lnTo>
                  <a:lnTo>
                    <a:pt x="2311" y="2370"/>
                  </a:lnTo>
                  <a:lnTo>
                    <a:pt x="2269" y="2348"/>
                  </a:lnTo>
                  <a:lnTo>
                    <a:pt x="2224" y="2331"/>
                  </a:lnTo>
                  <a:lnTo>
                    <a:pt x="2175" y="2319"/>
                  </a:lnTo>
                  <a:close/>
                  <a:moveTo>
                    <a:pt x="613" y="2319"/>
                  </a:moveTo>
                  <a:lnTo>
                    <a:pt x="564" y="2331"/>
                  </a:lnTo>
                  <a:lnTo>
                    <a:pt x="519" y="2348"/>
                  </a:lnTo>
                  <a:lnTo>
                    <a:pt x="477" y="2370"/>
                  </a:lnTo>
                  <a:lnTo>
                    <a:pt x="438" y="2395"/>
                  </a:lnTo>
                  <a:lnTo>
                    <a:pt x="403" y="2423"/>
                  </a:lnTo>
                  <a:lnTo>
                    <a:pt x="372" y="2456"/>
                  </a:lnTo>
                  <a:lnTo>
                    <a:pt x="344" y="2490"/>
                  </a:lnTo>
                  <a:lnTo>
                    <a:pt x="319" y="2528"/>
                  </a:lnTo>
                  <a:lnTo>
                    <a:pt x="297" y="2567"/>
                  </a:lnTo>
                  <a:lnTo>
                    <a:pt x="277" y="2608"/>
                  </a:lnTo>
                  <a:lnTo>
                    <a:pt x="261" y="2651"/>
                  </a:lnTo>
                  <a:lnTo>
                    <a:pt x="248" y="2695"/>
                  </a:lnTo>
                  <a:lnTo>
                    <a:pt x="237" y="2740"/>
                  </a:lnTo>
                  <a:lnTo>
                    <a:pt x="228" y="2786"/>
                  </a:lnTo>
                  <a:lnTo>
                    <a:pt x="223" y="2831"/>
                  </a:lnTo>
                  <a:lnTo>
                    <a:pt x="220" y="2877"/>
                  </a:lnTo>
                  <a:lnTo>
                    <a:pt x="219" y="2922"/>
                  </a:lnTo>
                  <a:lnTo>
                    <a:pt x="219" y="3364"/>
                  </a:lnTo>
                  <a:lnTo>
                    <a:pt x="613" y="3364"/>
                  </a:lnTo>
                  <a:lnTo>
                    <a:pt x="613" y="2319"/>
                  </a:lnTo>
                  <a:close/>
                  <a:moveTo>
                    <a:pt x="1394" y="0"/>
                  </a:moveTo>
                  <a:lnTo>
                    <a:pt x="1418" y="3"/>
                  </a:lnTo>
                  <a:lnTo>
                    <a:pt x="1440" y="9"/>
                  </a:lnTo>
                  <a:lnTo>
                    <a:pt x="1446" y="13"/>
                  </a:lnTo>
                  <a:lnTo>
                    <a:pt x="1457" y="18"/>
                  </a:lnTo>
                  <a:lnTo>
                    <a:pt x="1473" y="26"/>
                  </a:lnTo>
                  <a:lnTo>
                    <a:pt x="1493" y="37"/>
                  </a:lnTo>
                  <a:lnTo>
                    <a:pt x="1517" y="50"/>
                  </a:lnTo>
                  <a:lnTo>
                    <a:pt x="1545" y="66"/>
                  </a:lnTo>
                  <a:lnTo>
                    <a:pt x="1575" y="84"/>
                  </a:lnTo>
                  <a:lnTo>
                    <a:pt x="1608" y="105"/>
                  </a:lnTo>
                  <a:lnTo>
                    <a:pt x="1644" y="129"/>
                  </a:lnTo>
                  <a:lnTo>
                    <a:pt x="1681" y="156"/>
                  </a:lnTo>
                  <a:lnTo>
                    <a:pt x="1719" y="184"/>
                  </a:lnTo>
                  <a:lnTo>
                    <a:pt x="1758" y="216"/>
                  </a:lnTo>
                  <a:lnTo>
                    <a:pt x="1798" y="251"/>
                  </a:lnTo>
                  <a:lnTo>
                    <a:pt x="1839" y="288"/>
                  </a:lnTo>
                  <a:lnTo>
                    <a:pt x="1878" y="328"/>
                  </a:lnTo>
                  <a:lnTo>
                    <a:pt x="1917" y="370"/>
                  </a:lnTo>
                  <a:lnTo>
                    <a:pt x="1954" y="415"/>
                  </a:lnTo>
                  <a:lnTo>
                    <a:pt x="1990" y="463"/>
                  </a:lnTo>
                  <a:lnTo>
                    <a:pt x="2025" y="513"/>
                  </a:lnTo>
                  <a:lnTo>
                    <a:pt x="2056" y="566"/>
                  </a:lnTo>
                  <a:lnTo>
                    <a:pt x="2084" y="623"/>
                  </a:lnTo>
                  <a:lnTo>
                    <a:pt x="2110" y="682"/>
                  </a:lnTo>
                  <a:lnTo>
                    <a:pt x="2132" y="743"/>
                  </a:lnTo>
                  <a:lnTo>
                    <a:pt x="2150" y="807"/>
                  </a:lnTo>
                  <a:lnTo>
                    <a:pt x="2163" y="873"/>
                  </a:lnTo>
                  <a:lnTo>
                    <a:pt x="2171" y="943"/>
                  </a:lnTo>
                  <a:lnTo>
                    <a:pt x="2174" y="1015"/>
                  </a:lnTo>
                  <a:lnTo>
                    <a:pt x="2174" y="2097"/>
                  </a:lnTo>
                  <a:lnTo>
                    <a:pt x="2238" y="2109"/>
                  </a:lnTo>
                  <a:lnTo>
                    <a:pt x="2300" y="2125"/>
                  </a:lnTo>
                  <a:lnTo>
                    <a:pt x="2358" y="2148"/>
                  </a:lnTo>
                  <a:lnTo>
                    <a:pt x="2414" y="2175"/>
                  </a:lnTo>
                  <a:lnTo>
                    <a:pt x="2466" y="2208"/>
                  </a:lnTo>
                  <a:lnTo>
                    <a:pt x="2514" y="2245"/>
                  </a:lnTo>
                  <a:lnTo>
                    <a:pt x="2559" y="2287"/>
                  </a:lnTo>
                  <a:lnTo>
                    <a:pt x="2601" y="2333"/>
                  </a:lnTo>
                  <a:lnTo>
                    <a:pt x="2639" y="2384"/>
                  </a:lnTo>
                  <a:lnTo>
                    <a:pt x="2673" y="2439"/>
                  </a:lnTo>
                  <a:lnTo>
                    <a:pt x="2703" y="2497"/>
                  </a:lnTo>
                  <a:lnTo>
                    <a:pt x="2728" y="2559"/>
                  </a:lnTo>
                  <a:lnTo>
                    <a:pt x="2750" y="2625"/>
                  </a:lnTo>
                  <a:lnTo>
                    <a:pt x="2766" y="2694"/>
                  </a:lnTo>
                  <a:lnTo>
                    <a:pt x="2778" y="2767"/>
                  </a:lnTo>
                  <a:lnTo>
                    <a:pt x="2786" y="2843"/>
                  </a:lnTo>
                  <a:lnTo>
                    <a:pt x="2788" y="2922"/>
                  </a:lnTo>
                  <a:lnTo>
                    <a:pt x="2788" y="3473"/>
                  </a:lnTo>
                  <a:lnTo>
                    <a:pt x="2786" y="3499"/>
                  </a:lnTo>
                  <a:lnTo>
                    <a:pt x="2777" y="3522"/>
                  </a:lnTo>
                  <a:lnTo>
                    <a:pt x="2764" y="3542"/>
                  </a:lnTo>
                  <a:lnTo>
                    <a:pt x="2748" y="3559"/>
                  </a:lnTo>
                  <a:lnTo>
                    <a:pt x="2727" y="3572"/>
                  </a:lnTo>
                  <a:lnTo>
                    <a:pt x="2704" y="3580"/>
                  </a:lnTo>
                  <a:lnTo>
                    <a:pt x="2679" y="3583"/>
                  </a:lnTo>
                  <a:lnTo>
                    <a:pt x="2065" y="3583"/>
                  </a:lnTo>
                  <a:lnTo>
                    <a:pt x="2065" y="3583"/>
                  </a:lnTo>
                  <a:lnTo>
                    <a:pt x="2065" y="3583"/>
                  </a:lnTo>
                  <a:lnTo>
                    <a:pt x="1230" y="3583"/>
                  </a:lnTo>
                  <a:lnTo>
                    <a:pt x="1205" y="3580"/>
                  </a:lnTo>
                  <a:lnTo>
                    <a:pt x="1182" y="3572"/>
                  </a:lnTo>
                  <a:lnTo>
                    <a:pt x="1161" y="3559"/>
                  </a:lnTo>
                  <a:lnTo>
                    <a:pt x="1145" y="3542"/>
                  </a:lnTo>
                  <a:lnTo>
                    <a:pt x="1132" y="3522"/>
                  </a:lnTo>
                  <a:lnTo>
                    <a:pt x="1123" y="3499"/>
                  </a:lnTo>
                  <a:lnTo>
                    <a:pt x="1121" y="3473"/>
                  </a:lnTo>
                  <a:lnTo>
                    <a:pt x="1123" y="3448"/>
                  </a:lnTo>
                  <a:lnTo>
                    <a:pt x="1132" y="3425"/>
                  </a:lnTo>
                  <a:lnTo>
                    <a:pt x="1145" y="3406"/>
                  </a:lnTo>
                  <a:lnTo>
                    <a:pt x="1161" y="3388"/>
                  </a:lnTo>
                  <a:lnTo>
                    <a:pt x="1182" y="3375"/>
                  </a:lnTo>
                  <a:lnTo>
                    <a:pt x="1205" y="3368"/>
                  </a:lnTo>
                  <a:lnTo>
                    <a:pt x="1230" y="3364"/>
                  </a:lnTo>
                  <a:lnTo>
                    <a:pt x="1955" y="3364"/>
                  </a:lnTo>
                  <a:lnTo>
                    <a:pt x="1955" y="1015"/>
                  </a:lnTo>
                  <a:lnTo>
                    <a:pt x="1953" y="954"/>
                  </a:lnTo>
                  <a:lnTo>
                    <a:pt x="1944" y="895"/>
                  </a:lnTo>
                  <a:lnTo>
                    <a:pt x="1932" y="838"/>
                  </a:lnTo>
                  <a:lnTo>
                    <a:pt x="1915" y="784"/>
                  </a:lnTo>
                  <a:lnTo>
                    <a:pt x="1894" y="732"/>
                  </a:lnTo>
                  <a:lnTo>
                    <a:pt x="1869" y="683"/>
                  </a:lnTo>
                  <a:lnTo>
                    <a:pt x="1842" y="635"/>
                  </a:lnTo>
                  <a:lnTo>
                    <a:pt x="1811" y="590"/>
                  </a:lnTo>
                  <a:lnTo>
                    <a:pt x="1780" y="548"/>
                  </a:lnTo>
                  <a:lnTo>
                    <a:pt x="1746" y="509"/>
                  </a:lnTo>
                  <a:lnTo>
                    <a:pt x="1711" y="471"/>
                  </a:lnTo>
                  <a:lnTo>
                    <a:pt x="1676" y="436"/>
                  </a:lnTo>
                  <a:lnTo>
                    <a:pt x="1640" y="403"/>
                  </a:lnTo>
                  <a:lnTo>
                    <a:pt x="1604" y="374"/>
                  </a:lnTo>
                  <a:lnTo>
                    <a:pt x="1569" y="345"/>
                  </a:lnTo>
                  <a:lnTo>
                    <a:pt x="1534" y="320"/>
                  </a:lnTo>
                  <a:lnTo>
                    <a:pt x="1502" y="298"/>
                  </a:lnTo>
                  <a:lnTo>
                    <a:pt x="1471" y="278"/>
                  </a:lnTo>
                  <a:lnTo>
                    <a:pt x="1443" y="261"/>
                  </a:lnTo>
                  <a:lnTo>
                    <a:pt x="1418" y="245"/>
                  </a:lnTo>
                  <a:lnTo>
                    <a:pt x="1396" y="232"/>
                  </a:lnTo>
                  <a:lnTo>
                    <a:pt x="1370" y="248"/>
                  </a:lnTo>
                  <a:lnTo>
                    <a:pt x="1341" y="266"/>
                  </a:lnTo>
                  <a:lnTo>
                    <a:pt x="1308" y="287"/>
                  </a:lnTo>
                  <a:lnTo>
                    <a:pt x="1272" y="312"/>
                  </a:lnTo>
                  <a:lnTo>
                    <a:pt x="1234" y="340"/>
                  </a:lnTo>
                  <a:lnTo>
                    <a:pt x="1194" y="370"/>
                  </a:lnTo>
                  <a:lnTo>
                    <a:pt x="1154" y="405"/>
                  </a:lnTo>
                  <a:lnTo>
                    <a:pt x="1112" y="442"/>
                  </a:lnTo>
                  <a:lnTo>
                    <a:pt x="1072" y="484"/>
                  </a:lnTo>
                  <a:lnTo>
                    <a:pt x="1033" y="527"/>
                  </a:lnTo>
                  <a:lnTo>
                    <a:pt x="995" y="574"/>
                  </a:lnTo>
                  <a:lnTo>
                    <a:pt x="960" y="623"/>
                  </a:lnTo>
                  <a:lnTo>
                    <a:pt x="927" y="675"/>
                  </a:lnTo>
                  <a:lnTo>
                    <a:pt x="899" y="731"/>
                  </a:lnTo>
                  <a:lnTo>
                    <a:pt x="875" y="789"/>
                  </a:lnTo>
                  <a:lnTo>
                    <a:pt x="856" y="850"/>
                  </a:lnTo>
                  <a:lnTo>
                    <a:pt x="1614" y="850"/>
                  </a:lnTo>
                  <a:lnTo>
                    <a:pt x="1639" y="852"/>
                  </a:lnTo>
                  <a:lnTo>
                    <a:pt x="1661" y="861"/>
                  </a:lnTo>
                  <a:lnTo>
                    <a:pt x="1682" y="874"/>
                  </a:lnTo>
                  <a:lnTo>
                    <a:pt x="1698" y="891"/>
                  </a:lnTo>
                  <a:lnTo>
                    <a:pt x="1711" y="911"/>
                  </a:lnTo>
                  <a:lnTo>
                    <a:pt x="1720" y="934"/>
                  </a:lnTo>
                  <a:lnTo>
                    <a:pt x="1722" y="959"/>
                  </a:lnTo>
                  <a:lnTo>
                    <a:pt x="1720" y="984"/>
                  </a:lnTo>
                  <a:lnTo>
                    <a:pt x="1711" y="1007"/>
                  </a:lnTo>
                  <a:lnTo>
                    <a:pt x="1698" y="1028"/>
                  </a:lnTo>
                  <a:lnTo>
                    <a:pt x="1682" y="1045"/>
                  </a:lnTo>
                  <a:lnTo>
                    <a:pt x="1661" y="1057"/>
                  </a:lnTo>
                  <a:lnTo>
                    <a:pt x="1639" y="1066"/>
                  </a:lnTo>
                  <a:lnTo>
                    <a:pt x="1614" y="1069"/>
                  </a:lnTo>
                  <a:lnTo>
                    <a:pt x="834" y="1069"/>
                  </a:lnTo>
                  <a:lnTo>
                    <a:pt x="834" y="3473"/>
                  </a:lnTo>
                  <a:lnTo>
                    <a:pt x="831" y="3499"/>
                  </a:lnTo>
                  <a:lnTo>
                    <a:pt x="823" y="3522"/>
                  </a:lnTo>
                  <a:lnTo>
                    <a:pt x="810" y="3542"/>
                  </a:lnTo>
                  <a:lnTo>
                    <a:pt x="793" y="3559"/>
                  </a:lnTo>
                  <a:lnTo>
                    <a:pt x="773" y="3572"/>
                  </a:lnTo>
                  <a:lnTo>
                    <a:pt x="750" y="3580"/>
                  </a:lnTo>
                  <a:lnTo>
                    <a:pt x="725" y="3583"/>
                  </a:lnTo>
                  <a:lnTo>
                    <a:pt x="724" y="3583"/>
                  </a:lnTo>
                  <a:lnTo>
                    <a:pt x="723" y="3583"/>
                  </a:lnTo>
                  <a:lnTo>
                    <a:pt x="109" y="3583"/>
                  </a:lnTo>
                  <a:lnTo>
                    <a:pt x="84" y="3580"/>
                  </a:lnTo>
                  <a:lnTo>
                    <a:pt x="61" y="3572"/>
                  </a:lnTo>
                  <a:lnTo>
                    <a:pt x="40" y="3559"/>
                  </a:lnTo>
                  <a:lnTo>
                    <a:pt x="24" y="3542"/>
                  </a:lnTo>
                  <a:lnTo>
                    <a:pt x="11" y="3522"/>
                  </a:lnTo>
                  <a:lnTo>
                    <a:pt x="2" y="3499"/>
                  </a:lnTo>
                  <a:lnTo>
                    <a:pt x="0" y="3473"/>
                  </a:lnTo>
                  <a:lnTo>
                    <a:pt x="0" y="2922"/>
                  </a:lnTo>
                  <a:lnTo>
                    <a:pt x="2" y="2843"/>
                  </a:lnTo>
                  <a:lnTo>
                    <a:pt x="10" y="2767"/>
                  </a:lnTo>
                  <a:lnTo>
                    <a:pt x="22" y="2694"/>
                  </a:lnTo>
                  <a:lnTo>
                    <a:pt x="38" y="2625"/>
                  </a:lnTo>
                  <a:lnTo>
                    <a:pt x="60" y="2558"/>
                  </a:lnTo>
                  <a:lnTo>
                    <a:pt x="86" y="2496"/>
                  </a:lnTo>
                  <a:lnTo>
                    <a:pt x="115" y="2437"/>
                  </a:lnTo>
                  <a:lnTo>
                    <a:pt x="149" y="2383"/>
                  </a:lnTo>
                  <a:lnTo>
                    <a:pt x="187" y="2333"/>
                  </a:lnTo>
                  <a:lnTo>
                    <a:pt x="229" y="2286"/>
                  </a:lnTo>
                  <a:lnTo>
                    <a:pt x="274" y="2245"/>
                  </a:lnTo>
                  <a:lnTo>
                    <a:pt x="323" y="2208"/>
                  </a:lnTo>
                  <a:lnTo>
                    <a:pt x="375" y="2175"/>
                  </a:lnTo>
                  <a:lnTo>
                    <a:pt x="431" y="2148"/>
                  </a:lnTo>
                  <a:lnTo>
                    <a:pt x="489" y="2125"/>
                  </a:lnTo>
                  <a:lnTo>
                    <a:pt x="551" y="2108"/>
                  </a:lnTo>
                  <a:lnTo>
                    <a:pt x="615" y="2097"/>
                  </a:lnTo>
                  <a:lnTo>
                    <a:pt x="615" y="1015"/>
                  </a:lnTo>
                  <a:lnTo>
                    <a:pt x="619" y="944"/>
                  </a:lnTo>
                  <a:lnTo>
                    <a:pt x="626" y="875"/>
                  </a:lnTo>
                  <a:lnTo>
                    <a:pt x="639" y="810"/>
                  </a:lnTo>
                  <a:lnTo>
                    <a:pt x="657" y="747"/>
                  </a:lnTo>
                  <a:lnTo>
                    <a:pt x="678" y="686"/>
                  </a:lnTo>
                  <a:lnTo>
                    <a:pt x="705" y="628"/>
                  </a:lnTo>
                  <a:lnTo>
                    <a:pt x="733" y="572"/>
                  </a:lnTo>
                  <a:lnTo>
                    <a:pt x="764" y="520"/>
                  </a:lnTo>
                  <a:lnTo>
                    <a:pt x="799" y="468"/>
                  </a:lnTo>
                  <a:lnTo>
                    <a:pt x="835" y="422"/>
                  </a:lnTo>
                  <a:lnTo>
                    <a:pt x="872" y="376"/>
                  </a:lnTo>
                  <a:lnTo>
                    <a:pt x="911" y="334"/>
                  </a:lnTo>
                  <a:lnTo>
                    <a:pt x="950" y="293"/>
                  </a:lnTo>
                  <a:lnTo>
                    <a:pt x="991" y="256"/>
                  </a:lnTo>
                  <a:lnTo>
                    <a:pt x="1030" y="221"/>
                  </a:lnTo>
                  <a:lnTo>
                    <a:pt x="1070" y="189"/>
                  </a:lnTo>
                  <a:lnTo>
                    <a:pt x="1108" y="159"/>
                  </a:lnTo>
                  <a:lnTo>
                    <a:pt x="1145" y="133"/>
                  </a:lnTo>
                  <a:lnTo>
                    <a:pt x="1180" y="108"/>
                  </a:lnTo>
                  <a:lnTo>
                    <a:pt x="1213" y="87"/>
                  </a:lnTo>
                  <a:lnTo>
                    <a:pt x="1244" y="68"/>
                  </a:lnTo>
                  <a:lnTo>
                    <a:pt x="1271" y="52"/>
                  </a:lnTo>
                  <a:lnTo>
                    <a:pt x="1295" y="39"/>
                  </a:lnTo>
                  <a:lnTo>
                    <a:pt x="1315" y="28"/>
                  </a:lnTo>
                  <a:lnTo>
                    <a:pt x="1331" y="19"/>
                  </a:lnTo>
                  <a:lnTo>
                    <a:pt x="1342" y="14"/>
                  </a:lnTo>
                  <a:lnTo>
                    <a:pt x="1348" y="10"/>
                  </a:lnTo>
                  <a:lnTo>
                    <a:pt x="1370" y="3"/>
                  </a:lnTo>
                  <a:lnTo>
                    <a:pt x="13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07" name="Group 137"/>
          <p:cNvGrpSpPr/>
          <p:nvPr/>
        </p:nvGrpSpPr>
        <p:grpSpPr>
          <a:xfrm>
            <a:off x="3878491" y="5653873"/>
            <a:ext cx="569913" cy="568325"/>
            <a:chOff x="8140700" y="1909763"/>
            <a:chExt cx="569913" cy="568325"/>
          </a:xfrm>
          <a:solidFill>
            <a:srgbClr val="000000"/>
          </a:solidFill>
        </p:grpSpPr>
        <p:sp>
          <p:nvSpPr>
            <p:cNvPr id="1108" name="Freeform 57"/>
            <p:cNvSpPr>
              <a:spLocks noEditPoints="1"/>
            </p:cNvSpPr>
            <p:nvPr/>
          </p:nvSpPr>
          <p:spPr bwMode="auto">
            <a:xfrm>
              <a:off x="8280400" y="2049463"/>
              <a:ext cx="352425" cy="350838"/>
            </a:xfrm>
            <a:custGeom>
              <a:avLst/>
              <a:gdLst>
                <a:gd name="T0" fmla="*/ 955 w 2215"/>
                <a:gd name="T1" fmla="*/ 222 h 2209"/>
                <a:gd name="T2" fmla="*/ 742 w 2215"/>
                <a:gd name="T3" fmla="*/ 286 h 2209"/>
                <a:gd name="T4" fmla="*/ 555 w 2215"/>
                <a:gd name="T5" fmla="*/ 399 h 2209"/>
                <a:gd name="T6" fmla="*/ 401 w 2215"/>
                <a:gd name="T7" fmla="*/ 553 h 2209"/>
                <a:gd name="T8" fmla="*/ 287 w 2215"/>
                <a:gd name="T9" fmla="*/ 740 h 2209"/>
                <a:gd name="T10" fmla="*/ 223 w 2215"/>
                <a:gd name="T11" fmla="*/ 952 h 2209"/>
                <a:gd name="T12" fmla="*/ 213 w 2215"/>
                <a:gd name="T13" fmla="*/ 1181 h 2209"/>
                <a:gd name="T14" fmla="*/ 260 w 2215"/>
                <a:gd name="T15" fmla="*/ 1401 h 2209"/>
                <a:gd name="T16" fmla="*/ 358 w 2215"/>
                <a:gd name="T17" fmla="*/ 1598 h 2209"/>
                <a:gd name="T18" fmla="*/ 500 w 2215"/>
                <a:gd name="T19" fmla="*/ 1763 h 2209"/>
                <a:gd name="T20" fmla="*/ 676 w 2215"/>
                <a:gd name="T21" fmla="*/ 1890 h 2209"/>
                <a:gd name="T22" fmla="*/ 881 w 2215"/>
                <a:gd name="T23" fmla="*/ 1971 h 2209"/>
                <a:gd name="T24" fmla="*/ 1108 w 2215"/>
                <a:gd name="T25" fmla="*/ 2000 h 2209"/>
                <a:gd name="T26" fmla="*/ 1334 w 2215"/>
                <a:gd name="T27" fmla="*/ 1971 h 2209"/>
                <a:gd name="T28" fmla="*/ 1540 w 2215"/>
                <a:gd name="T29" fmla="*/ 1890 h 2209"/>
                <a:gd name="T30" fmla="*/ 1717 w 2215"/>
                <a:gd name="T31" fmla="*/ 1763 h 2209"/>
                <a:gd name="T32" fmla="*/ 1857 w 2215"/>
                <a:gd name="T33" fmla="*/ 1598 h 2209"/>
                <a:gd name="T34" fmla="*/ 1955 w 2215"/>
                <a:gd name="T35" fmla="*/ 1401 h 2209"/>
                <a:gd name="T36" fmla="*/ 2003 w 2215"/>
                <a:gd name="T37" fmla="*/ 1181 h 2209"/>
                <a:gd name="T38" fmla="*/ 1993 w 2215"/>
                <a:gd name="T39" fmla="*/ 952 h 2209"/>
                <a:gd name="T40" fmla="*/ 1928 w 2215"/>
                <a:gd name="T41" fmla="*/ 740 h 2209"/>
                <a:gd name="T42" fmla="*/ 1815 w 2215"/>
                <a:gd name="T43" fmla="*/ 553 h 2209"/>
                <a:gd name="T44" fmla="*/ 1661 w 2215"/>
                <a:gd name="T45" fmla="*/ 399 h 2209"/>
                <a:gd name="T46" fmla="*/ 1474 w 2215"/>
                <a:gd name="T47" fmla="*/ 286 h 2209"/>
                <a:gd name="T48" fmla="*/ 1261 w 2215"/>
                <a:gd name="T49" fmla="*/ 222 h 2209"/>
                <a:gd name="T50" fmla="*/ 1108 w 2215"/>
                <a:gd name="T51" fmla="*/ 0 h 2209"/>
                <a:gd name="T52" fmla="*/ 1361 w 2215"/>
                <a:gd name="T53" fmla="*/ 29 h 2209"/>
                <a:gd name="T54" fmla="*/ 1595 w 2215"/>
                <a:gd name="T55" fmla="*/ 113 h 2209"/>
                <a:gd name="T56" fmla="*/ 1801 w 2215"/>
                <a:gd name="T57" fmla="*/ 243 h 2209"/>
                <a:gd name="T58" fmla="*/ 1973 w 2215"/>
                <a:gd name="T59" fmla="*/ 414 h 2209"/>
                <a:gd name="T60" fmla="*/ 2103 w 2215"/>
                <a:gd name="T61" fmla="*/ 619 h 2209"/>
                <a:gd name="T62" fmla="*/ 2187 w 2215"/>
                <a:gd name="T63" fmla="*/ 851 h 2209"/>
                <a:gd name="T64" fmla="*/ 2215 w 2215"/>
                <a:gd name="T65" fmla="*/ 1104 h 2209"/>
                <a:gd name="T66" fmla="*/ 2187 w 2215"/>
                <a:gd name="T67" fmla="*/ 1358 h 2209"/>
                <a:gd name="T68" fmla="*/ 2103 w 2215"/>
                <a:gd name="T69" fmla="*/ 1590 h 2209"/>
                <a:gd name="T70" fmla="*/ 1973 w 2215"/>
                <a:gd name="T71" fmla="*/ 1795 h 2209"/>
                <a:gd name="T72" fmla="*/ 1801 w 2215"/>
                <a:gd name="T73" fmla="*/ 1967 h 2209"/>
                <a:gd name="T74" fmla="*/ 1595 w 2215"/>
                <a:gd name="T75" fmla="*/ 2097 h 2209"/>
                <a:gd name="T76" fmla="*/ 1361 w 2215"/>
                <a:gd name="T77" fmla="*/ 2180 h 2209"/>
                <a:gd name="T78" fmla="*/ 1108 w 2215"/>
                <a:gd name="T79" fmla="*/ 2209 h 2209"/>
                <a:gd name="T80" fmla="*/ 854 w 2215"/>
                <a:gd name="T81" fmla="*/ 2180 h 2209"/>
                <a:gd name="T82" fmla="*/ 621 w 2215"/>
                <a:gd name="T83" fmla="*/ 2097 h 2209"/>
                <a:gd name="T84" fmla="*/ 416 w 2215"/>
                <a:gd name="T85" fmla="*/ 1967 h 2209"/>
                <a:gd name="T86" fmla="*/ 244 w 2215"/>
                <a:gd name="T87" fmla="*/ 1795 h 2209"/>
                <a:gd name="T88" fmla="*/ 113 w 2215"/>
                <a:gd name="T89" fmla="*/ 1590 h 2209"/>
                <a:gd name="T90" fmla="*/ 30 w 2215"/>
                <a:gd name="T91" fmla="*/ 1358 h 2209"/>
                <a:gd name="T92" fmla="*/ 0 w 2215"/>
                <a:gd name="T93" fmla="*/ 1104 h 2209"/>
                <a:gd name="T94" fmla="*/ 30 w 2215"/>
                <a:gd name="T95" fmla="*/ 851 h 2209"/>
                <a:gd name="T96" fmla="*/ 113 w 2215"/>
                <a:gd name="T97" fmla="*/ 619 h 2209"/>
                <a:gd name="T98" fmla="*/ 244 w 2215"/>
                <a:gd name="T99" fmla="*/ 414 h 2209"/>
                <a:gd name="T100" fmla="*/ 416 w 2215"/>
                <a:gd name="T101" fmla="*/ 243 h 2209"/>
                <a:gd name="T102" fmla="*/ 621 w 2215"/>
                <a:gd name="T103" fmla="*/ 113 h 2209"/>
                <a:gd name="T104" fmla="*/ 854 w 2215"/>
                <a:gd name="T105" fmla="*/ 29 h 2209"/>
                <a:gd name="T106" fmla="*/ 1108 w 2215"/>
                <a:gd name="T107" fmla="*/ 0 h 2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15" h="2209">
                  <a:moveTo>
                    <a:pt x="1108" y="209"/>
                  </a:moveTo>
                  <a:lnTo>
                    <a:pt x="1030" y="212"/>
                  </a:lnTo>
                  <a:lnTo>
                    <a:pt x="955" y="222"/>
                  </a:lnTo>
                  <a:lnTo>
                    <a:pt x="881" y="237"/>
                  </a:lnTo>
                  <a:lnTo>
                    <a:pt x="811" y="259"/>
                  </a:lnTo>
                  <a:lnTo>
                    <a:pt x="742" y="286"/>
                  </a:lnTo>
                  <a:lnTo>
                    <a:pt x="676" y="320"/>
                  </a:lnTo>
                  <a:lnTo>
                    <a:pt x="614" y="357"/>
                  </a:lnTo>
                  <a:lnTo>
                    <a:pt x="555" y="399"/>
                  </a:lnTo>
                  <a:lnTo>
                    <a:pt x="500" y="447"/>
                  </a:lnTo>
                  <a:lnTo>
                    <a:pt x="448" y="498"/>
                  </a:lnTo>
                  <a:lnTo>
                    <a:pt x="401" y="553"/>
                  </a:lnTo>
                  <a:lnTo>
                    <a:pt x="358" y="612"/>
                  </a:lnTo>
                  <a:lnTo>
                    <a:pt x="321" y="674"/>
                  </a:lnTo>
                  <a:lnTo>
                    <a:pt x="287" y="740"/>
                  </a:lnTo>
                  <a:lnTo>
                    <a:pt x="260" y="808"/>
                  </a:lnTo>
                  <a:lnTo>
                    <a:pt x="239" y="879"/>
                  </a:lnTo>
                  <a:lnTo>
                    <a:pt x="223" y="952"/>
                  </a:lnTo>
                  <a:lnTo>
                    <a:pt x="213" y="1027"/>
                  </a:lnTo>
                  <a:lnTo>
                    <a:pt x="210" y="1104"/>
                  </a:lnTo>
                  <a:lnTo>
                    <a:pt x="213" y="1181"/>
                  </a:lnTo>
                  <a:lnTo>
                    <a:pt x="223" y="1257"/>
                  </a:lnTo>
                  <a:lnTo>
                    <a:pt x="239" y="1330"/>
                  </a:lnTo>
                  <a:lnTo>
                    <a:pt x="260" y="1401"/>
                  </a:lnTo>
                  <a:lnTo>
                    <a:pt x="287" y="1470"/>
                  </a:lnTo>
                  <a:lnTo>
                    <a:pt x="321" y="1535"/>
                  </a:lnTo>
                  <a:lnTo>
                    <a:pt x="358" y="1598"/>
                  </a:lnTo>
                  <a:lnTo>
                    <a:pt x="401" y="1656"/>
                  </a:lnTo>
                  <a:lnTo>
                    <a:pt x="448" y="1712"/>
                  </a:lnTo>
                  <a:lnTo>
                    <a:pt x="500" y="1763"/>
                  </a:lnTo>
                  <a:lnTo>
                    <a:pt x="555" y="1809"/>
                  </a:lnTo>
                  <a:lnTo>
                    <a:pt x="614" y="1852"/>
                  </a:lnTo>
                  <a:lnTo>
                    <a:pt x="676" y="1890"/>
                  </a:lnTo>
                  <a:lnTo>
                    <a:pt x="742" y="1922"/>
                  </a:lnTo>
                  <a:lnTo>
                    <a:pt x="811" y="1949"/>
                  </a:lnTo>
                  <a:lnTo>
                    <a:pt x="881" y="1971"/>
                  </a:lnTo>
                  <a:lnTo>
                    <a:pt x="955" y="1987"/>
                  </a:lnTo>
                  <a:lnTo>
                    <a:pt x="1030" y="1997"/>
                  </a:lnTo>
                  <a:lnTo>
                    <a:pt x="1108" y="2000"/>
                  </a:lnTo>
                  <a:lnTo>
                    <a:pt x="1185" y="1997"/>
                  </a:lnTo>
                  <a:lnTo>
                    <a:pt x="1261" y="1987"/>
                  </a:lnTo>
                  <a:lnTo>
                    <a:pt x="1334" y="1971"/>
                  </a:lnTo>
                  <a:lnTo>
                    <a:pt x="1406" y="1949"/>
                  </a:lnTo>
                  <a:lnTo>
                    <a:pt x="1474" y="1922"/>
                  </a:lnTo>
                  <a:lnTo>
                    <a:pt x="1540" y="1890"/>
                  </a:lnTo>
                  <a:lnTo>
                    <a:pt x="1603" y="1852"/>
                  </a:lnTo>
                  <a:lnTo>
                    <a:pt x="1661" y="1809"/>
                  </a:lnTo>
                  <a:lnTo>
                    <a:pt x="1717" y="1763"/>
                  </a:lnTo>
                  <a:lnTo>
                    <a:pt x="1768" y="1712"/>
                  </a:lnTo>
                  <a:lnTo>
                    <a:pt x="1815" y="1656"/>
                  </a:lnTo>
                  <a:lnTo>
                    <a:pt x="1857" y="1598"/>
                  </a:lnTo>
                  <a:lnTo>
                    <a:pt x="1895" y="1535"/>
                  </a:lnTo>
                  <a:lnTo>
                    <a:pt x="1928" y="1470"/>
                  </a:lnTo>
                  <a:lnTo>
                    <a:pt x="1955" y="1401"/>
                  </a:lnTo>
                  <a:lnTo>
                    <a:pt x="1977" y="1330"/>
                  </a:lnTo>
                  <a:lnTo>
                    <a:pt x="1993" y="1257"/>
                  </a:lnTo>
                  <a:lnTo>
                    <a:pt x="2003" y="1181"/>
                  </a:lnTo>
                  <a:lnTo>
                    <a:pt x="2006" y="1104"/>
                  </a:lnTo>
                  <a:lnTo>
                    <a:pt x="2003" y="1027"/>
                  </a:lnTo>
                  <a:lnTo>
                    <a:pt x="1993" y="952"/>
                  </a:lnTo>
                  <a:lnTo>
                    <a:pt x="1977" y="879"/>
                  </a:lnTo>
                  <a:lnTo>
                    <a:pt x="1955" y="808"/>
                  </a:lnTo>
                  <a:lnTo>
                    <a:pt x="1928" y="740"/>
                  </a:lnTo>
                  <a:lnTo>
                    <a:pt x="1895" y="674"/>
                  </a:lnTo>
                  <a:lnTo>
                    <a:pt x="1857" y="612"/>
                  </a:lnTo>
                  <a:lnTo>
                    <a:pt x="1815" y="553"/>
                  </a:lnTo>
                  <a:lnTo>
                    <a:pt x="1768" y="498"/>
                  </a:lnTo>
                  <a:lnTo>
                    <a:pt x="1717" y="447"/>
                  </a:lnTo>
                  <a:lnTo>
                    <a:pt x="1661" y="399"/>
                  </a:lnTo>
                  <a:lnTo>
                    <a:pt x="1603" y="357"/>
                  </a:lnTo>
                  <a:lnTo>
                    <a:pt x="1540" y="320"/>
                  </a:lnTo>
                  <a:lnTo>
                    <a:pt x="1474" y="286"/>
                  </a:lnTo>
                  <a:lnTo>
                    <a:pt x="1406" y="259"/>
                  </a:lnTo>
                  <a:lnTo>
                    <a:pt x="1334" y="237"/>
                  </a:lnTo>
                  <a:lnTo>
                    <a:pt x="1261" y="222"/>
                  </a:lnTo>
                  <a:lnTo>
                    <a:pt x="1185" y="212"/>
                  </a:lnTo>
                  <a:lnTo>
                    <a:pt x="1108" y="209"/>
                  </a:lnTo>
                  <a:close/>
                  <a:moveTo>
                    <a:pt x="1108" y="0"/>
                  </a:moveTo>
                  <a:lnTo>
                    <a:pt x="1195" y="3"/>
                  </a:lnTo>
                  <a:lnTo>
                    <a:pt x="1280" y="13"/>
                  </a:lnTo>
                  <a:lnTo>
                    <a:pt x="1361" y="29"/>
                  </a:lnTo>
                  <a:lnTo>
                    <a:pt x="1442" y="51"/>
                  </a:lnTo>
                  <a:lnTo>
                    <a:pt x="1520" y="79"/>
                  </a:lnTo>
                  <a:lnTo>
                    <a:pt x="1595" y="113"/>
                  </a:lnTo>
                  <a:lnTo>
                    <a:pt x="1667" y="151"/>
                  </a:lnTo>
                  <a:lnTo>
                    <a:pt x="1735" y="195"/>
                  </a:lnTo>
                  <a:lnTo>
                    <a:pt x="1801" y="243"/>
                  </a:lnTo>
                  <a:lnTo>
                    <a:pt x="1862" y="296"/>
                  </a:lnTo>
                  <a:lnTo>
                    <a:pt x="1919" y="353"/>
                  </a:lnTo>
                  <a:lnTo>
                    <a:pt x="1973" y="414"/>
                  </a:lnTo>
                  <a:lnTo>
                    <a:pt x="2020" y="479"/>
                  </a:lnTo>
                  <a:lnTo>
                    <a:pt x="2064" y="548"/>
                  </a:lnTo>
                  <a:lnTo>
                    <a:pt x="2103" y="619"/>
                  </a:lnTo>
                  <a:lnTo>
                    <a:pt x="2137" y="694"/>
                  </a:lnTo>
                  <a:lnTo>
                    <a:pt x="2164" y="771"/>
                  </a:lnTo>
                  <a:lnTo>
                    <a:pt x="2187" y="851"/>
                  </a:lnTo>
                  <a:lnTo>
                    <a:pt x="2202" y="934"/>
                  </a:lnTo>
                  <a:lnTo>
                    <a:pt x="2212" y="1018"/>
                  </a:lnTo>
                  <a:lnTo>
                    <a:pt x="2215" y="1104"/>
                  </a:lnTo>
                  <a:lnTo>
                    <a:pt x="2212" y="1191"/>
                  </a:lnTo>
                  <a:lnTo>
                    <a:pt x="2202" y="1276"/>
                  </a:lnTo>
                  <a:lnTo>
                    <a:pt x="2187" y="1358"/>
                  </a:lnTo>
                  <a:lnTo>
                    <a:pt x="2164" y="1437"/>
                  </a:lnTo>
                  <a:lnTo>
                    <a:pt x="2137" y="1515"/>
                  </a:lnTo>
                  <a:lnTo>
                    <a:pt x="2103" y="1590"/>
                  </a:lnTo>
                  <a:lnTo>
                    <a:pt x="2064" y="1662"/>
                  </a:lnTo>
                  <a:lnTo>
                    <a:pt x="2020" y="1730"/>
                  </a:lnTo>
                  <a:lnTo>
                    <a:pt x="1973" y="1795"/>
                  </a:lnTo>
                  <a:lnTo>
                    <a:pt x="1919" y="1856"/>
                  </a:lnTo>
                  <a:lnTo>
                    <a:pt x="1862" y="1913"/>
                  </a:lnTo>
                  <a:lnTo>
                    <a:pt x="1801" y="1967"/>
                  </a:lnTo>
                  <a:lnTo>
                    <a:pt x="1735" y="2014"/>
                  </a:lnTo>
                  <a:lnTo>
                    <a:pt x="1667" y="2058"/>
                  </a:lnTo>
                  <a:lnTo>
                    <a:pt x="1595" y="2097"/>
                  </a:lnTo>
                  <a:lnTo>
                    <a:pt x="1520" y="2130"/>
                  </a:lnTo>
                  <a:lnTo>
                    <a:pt x="1442" y="2158"/>
                  </a:lnTo>
                  <a:lnTo>
                    <a:pt x="1361" y="2180"/>
                  </a:lnTo>
                  <a:lnTo>
                    <a:pt x="1280" y="2196"/>
                  </a:lnTo>
                  <a:lnTo>
                    <a:pt x="1195" y="2205"/>
                  </a:lnTo>
                  <a:lnTo>
                    <a:pt x="1108" y="2209"/>
                  </a:lnTo>
                  <a:lnTo>
                    <a:pt x="1022" y="2205"/>
                  </a:lnTo>
                  <a:lnTo>
                    <a:pt x="937" y="2196"/>
                  </a:lnTo>
                  <a:lnTo>
                    <a:pt x="854" y="2180"/>
                  </a:lnTo>
                  <a:lnTo>
                    <a:pt x="774" y="2158"/>
                  </a:lnTo>
                  <a:lnTo>
                    <a:pt x="697" y="2130"/>
                  </a:lnTo>
                  <a:lnTo>
                    <a:pt x="621" y="2097"/>
                  </a:lnTo>
                  <a:lnTo>
                    <a:pt x="550" y="2058"/>
                  </a:lnTo>
                  <a:lnTo>
                    <a:pt x="481" y="2014"/>
                  </a:lnTo>
                  <a:lnTo>
                    <a:pt x="416" y="1967"/>
                  </a:lnTo>
                  <a:lnTo>
                    <a:pt x="355" y="1913"/>
                  </a:lnTo>
                  <a:lnTo>
                    <a:pt x="297" y="1856"/>
                  </a:lnTo>
                  <a:lnTo>
                    <a:pt x="244" y="1795"/>
                  </a:lnTo>
                  <a:lnTo>
                    <a:pt x="196" y="1730"/>
                  </a:lnTo>
                  <a:lnTo>
                    <a:pt x="151" y="1662"/>
                  </a:lnTo>
                  <a:lnTo>
                    <a:pt x="113" y="1590"/>
                  </a:lnTo>
                  <a:lnTo>
                    <a:pt x="80" y="1515"/>
                  </a:lnTo>
                  <a:lnTo>
                    <a:pt x="51" y="1437"/>
                  </a:lnTo>
                  <a:lnTo>
                    <a:pt x="30" y="1358"/>
                  </a:lnTo>
                  <a:lnTo>
                    <a:pt x="13" y="1276"/>
                  </a:lnTo>
                  <a:lnTo>
                    <a:pt x="4" y="1191"/>
                  </a:lnTo>
                  <a:lnTo>
                    <a:pt x="0" y="1104"/>
                  </a:lnTo>
                  <a:lnTo>
                    <a:pt x="4" y="1018"/>
                  </a:lnTo>
                  <a:lnTo>
                    <a:pt x="13" y="934"/>
                  </a:lnTo>
                  <a:lnTo>
                    <a:pt x="30" y="851"/>
                  </a:lnTo>
                  <a:lnTo>
                    <a:pt x="51" y="771"/>
                  </a:lnTo>
                  <a:lnTo>
                    <a:pt x="80" y="694"/>
                  </a:lnTo>
                  <a:lnTo>
                    <a:pt x="113" y="619"/>
                  </a:lnTo>
                  <a:lnTo>
                    <a:pt x="151" y="548"/>
                  </a:lnTo>
                  <a:lnTo>
                    <a:pt x="196" y="479"/>
                  </a:lnTo>
                  <a:lnTo>
                    <a:pt x="244" y="414"/>
                  </a:lnTo>
                  <a:lnTo>
                    <a:pt x="297" y="353"/>
                  </a:lnTo>
                  <a:lnTo>
                    <a:pt x="355" y="296"/>
                  </a:lnTo>
                  <a:lnTo>
                    <a:pt x="416" y="243"/>
                  </a:lnTo>
                  <a:lnTo>
                    <a:pt x="481" y="195"/>
                  </a:lnTo>
                  <a:lnTo>
                    <a:pt x="550" y="151"/>
                  </a:lnTo>
                  <a:lnTo>
                    <a:pt x="621" y="113"/>
                  </a:lnTo>
                  <a:lnTo>
                    <a:pt x="697" y="79"/>
                  </a:lnTo>
                  <a:lnTo>
                    <a:pt x="774" y="51"/>
                  </a:lnTo>
                  <a:lnTo>
                    <a:pt x="854" y="29"/>
                  </a:lnTo>
                  <a:lnTo>
                    <a:pt x="937" y="13"/>
                  </a:lnTo>
                  <a:lnTo>
                    <a:pt x="1022" y="3"/>
                  </a:lnTo>
                  <a:lnTo>
                    <a:pt x="11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59"/>
            <p:cNvSpPr>
              <a:spLocks/>
            </p:cNvSpPr>
            <p:nvPr/>
          </p:nvSpPr>
          <p:spPr bwMode="auto">
            <a:xfrm>
              <a:off x="8358188" y="2127251"/>
              <a:ext cx="196850" cy="195263"/>
            </a:xfrm>
            <a:custGeom>
              <a:avLst/>
              <a:gdLst>
                <a:gd name="T0" fmla="*/ 682 w 1238"/>
                <a:gd name="T1" fmla="*/ 3 h 1234"/>
                <a:gd name="T2" fmla="*/ 803 w 1238"/>
                <a:gd name="T3" fmla="*/ 28 h 1234"/>
                <a:gd name="T4" fmla="*/ 914 w 1238"/>
                <a:gd name="T5" fmla="*/ 75 h 1234"/>
                <a:gd name="T6" fmla="*/ 1013 w 1238"/>
                <a:gd name="T7" fmla="*/ 142 h 1234"/>
                <a:gd name="T8" fmla="*/ 1096 w 1238"/>
                <a:gd name="T9" fmla="*/ 226 h 1234"/>
                <a:gd name="T10" fmla="*/ 1163 w 1238"/>
                <a:gd name="T11" fmla="*/ 323 h 1234"/>
                <a:gd name="T12" fmla="*/ 1211 w 1238"/>
                <a:gd name="T13" fmla="*/ 434 h 1234"/>
                <a:gd name="T14" fmla="*/ 1234 w 1238"/>
                <a:gd name="T15" fmla="*/ 554 h 1234"/>
                <a:gd name="T16" fmla="*/ 1234 w 1238"/>
                <a:gd name="T17" fmla="*/ 680 h 1234"/>
                <a:gd name="T18" fmla="*/ 1211 w 1238"/>
                <a:gd name="T19" fmla="*/ 801 h 1234"/>
                <a:gd name="T20" fmla="*/ 1163 w 1238"/>
                <a:gd name="T21" fmla="*/ 911 h 1234"/>
                <a:gd name="T22" fmla="*/ 1096 w 1238"/>
                <a:gd name="T23" fmla="*/ 1010 h 1234"/>
                <a:gd name="T24" fmla="*/ 1013 w 1238"/>
                <a:gd name="T25" fmla="*/ 1093 h 1234"/>
                <a:gd name="T26" fmla="*/ 914 w 1238"/>
                <a:gd name="T27" fmla="*/ 1160 h 1234"/>
                <a:gd name="T28" fmla="*/ 803 w 1238"/>
                <a:gd name="T29" fmla="*/ 1207 h 1234"/>
                <a:gd name="T30" fmla="*/ 682 w 1238"/>
                <a:gd name="T31" fmla="*/ 1231 h 1234"/>
                <a:gd name="T32" fmla="*/ 556 w 1238"/>
                <a:gd name="T33" fmla="*/ 1231 h 1234"/>
                <a:gd name="T34" fmla="*/ 435 w 1238"/>
                <a:gd name="T35" fmla="*/ 1207 h 1234"/>
                <a:gd name="T36" fmla="*/ 324 w 1238"/>
                <a:gd name="T37" fmla="*/ 1160 h 1234"/>
                <a:gd name="T38" fmla="*/ 226 w 1238"/>
                <a:gd name="T39" fmla="*/ 1093 h 1234"/>
                <a:gd name="T40" fmla="*/ 142 w 1238"/>
                <a:gd name="T41" fmla="*/ 1010 h 1234"/>
                <a:gd name="T42" fmla="*/ 75 w 1238"/>
                <a:gd name="T43" fmla="*/ 911 h 1234"/>
                <a:gd name="T44" fmla="*/ 28 w 1238"/>
                <a:gd name="T45" fmla="*/ 801 h 1234"/>
                <a:gd name="T46" fmla="*/ 3 w 1238"/>
                <a:gd name="T47" fmla="*/ 680 h 1234"/>
                <a:gd name="T48" fmla="*/ 3 w 1238"/>
                <a:gd name="T49" fmla="*/ 593 h 1234"/>
                <a:gd name="T50" fmla="*/ 24 w 1238"/>
                <a:gd name="T51" fmla="*/ 552 h 1234"/>
                <a:gd name="T52" fmla="*/ 58 w 1238"/>
                <a:gd name="T53" fmla="*/ 524 h 1234"/>
                <a:gd name="T54" fmla="*/ 105 w 1238"/>
                <a:gd name="T55" fmla="*/ 513 h 1234"/>
                <a:gd name="T56" fmla="*/ 151 w 1238"/>
                <a:gd name="T57" fmla="*/ 524 h 1234"/>
                <a:gd name="T58" fmla="*/ 187 w 1238"/>
                <a:gd name="T59" fmla="*/ 552 h 1234"/>
                <a:gd name="T60" fmla="*/ 208 w 1238"/>
                <a:gd name="T61" fmla="*/ 593 h 1234"/>
                <a:gd name="T62" fmla="*/ 213 w 1238"/>
                <a:gd name="T63" fmla="*/ 668 h 1234"/>
                <a:gd name="T64" fmla="*/ 237 w 1238"/>
                <a:gd name="T65" fmla="*/ 765 h 1234"/>
                <a:gd name="T66" fmla="*/ 284 w 1238"/>
                <a:gd name="T67" fmla="*/ 850 h 1234"/>
                <a:gd name="T68" fmla="*/ 348 w 1238"/>
                <a:gd name="T69" fmla="*/ 923 h 1234"/>
                <a:gd name="T70" fmla="*/ 427 w 1238"/>
                <a:gd name="T71" fmla="*/ 977 h 1234"/>
                <a:gd name="T72" fmla="*/ 519 w 1238"/>
                <a:gd name="T73" fmla="*/ 1013 h 1234"/>
                <a:gd name="T74" fmla="*/ 619 w 1238"/>
                <a:gd name="T75" fmla="*/ 1026 h 1234"/>
                <a:gd name="T76" fmla="*/ 720 w 1238"/>
                <a:gd name="T77" fmla="*/ 1013 h 1234"/>
                <a:gd name="T78" fmla="*/ 811 w 1238"/>
                <a:gd name="T79" fmla="*/ 977 h 1234"/>
                <a:gd name="T80" fmla="*/ 891 w 1238"/>
                <a:gd name="T81" fmla="*/ 923 h 1234"/>
                <a:gd name="T82" fmla="*/ 955 w 1238"/>
                <a:gd name="T83" fmla="*/ 850 h 1234"/>
                <a:gd name="T84" fmla="*/ 1001 w 1238"/>
                <a:gd name="T85" fmla="*/ 765 h 1234"/>
                <a:gd name="T86" fmla="*/ 1026 w 1238"/>
                <a:gd name="T87" fmla="*/ 668 h 1234"/>
                <a:gd name="T88" fmla="*/ 1026 w 1238"/>
                <a:gd name="T89" fmla="*/ 566 h 1234"/>
                <a:gd name="T90" fmla="*/ 1001 w 1238"/>
                <a:gd name="T91" fmla="*/ 470 h 1234"/>
                <a:gd name="T92" fmla="*/ 955 w 1238"/>
                <a:gd name="T93" fmla="*/ 385 h 1234"/>
                <a:gd name="T94" fmla="*/ 891 w 1238"/>
                <a:gd name="T95" fmla="*/ 312 h 1234"/>
                <a:gd name="T96" fmla="*/ 811 w 1238"/>
                <a:gd name="T97" fmla="*/ 257 h 1234"/>
                <a:gd name="T98" fmla="*/ 720 w 1238"/>
                <a:gd name="T99" fmla="*/ 222 h 1234"/>
                <a:gd name="T100" fmla="*/ 619 w 1238"/>
                <a:gd name="T101" fmla="*/ 209 h 1234"/>
                <a:gd name="T102" fmla="*/ 573 w 1238"/>
                <a:gd name="T103" fmla="*/ 198 h 1234"/>
                <a:gd name="T104" fmla="*/ 537 w 1238"/>
                <a:gd name="T105" fmla="*/ 170 h 1234"/>
                <a:gd name="T106" fmla="*/ 518 w 1238"/>
                <a:gd name="T107" fmla="*/ 129 h 1234"/>
                <a:gd name="T108" fmla="*/ 518 w 1238"/>
                <a:gd name="T109" fmla="*/ 81 h 1234"/>
                <a:gd name="T110" fmla="*/ 537 w 1238"/>
                <a:gd name="T111" fmla="*/ 40 h 1234"/>
                <a:gd name="T112" fmla="*/ 573 w 1238"/>
                <a:gd name="T113" fmla="*/ 11 h 1234"/>
                <a:gd name="T114" fmla="*/ 619 w 1238"/>
                <a:gd name="T115" fmla="*/ 0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38" h="1234">
                  <a:moveTo>
                    <a:pt x="619" y="0"/>
                  </a:moveTo>
                  <a:lnTo>
                    <a:pt x="682" y="3"/>
                  </a:lnTo>
                  <a:lnTo>
                    <a:pt x="744" y="13"/>
                  </a:lnTo>
                  <a:lnTo>
                    <a:pt x="803" y="28"/>
                  </a:lnTo>
                  <a:lnTo>
                    <a:pt x="860" y="49"/>
                  </a:lnTo>
                  <a:lnTo>
                    <a:pt x="914" y="75"/>
                  </a:lnTo>
                  <a:lnTo>
                    <a:pt x="965" y="106"/>
                  </a:lnTo>
                  <a:lnTo>
                    <a:pt x="1013" y="142"/>
                  </a:lnTo>
                  <a:lnTo>
                    <a:pt x="1056" y="181"/>
                  </a:lnTo>
                  <a:lnTo>
                    <a:pt x="1096" y="226"/>
                  </a:lnTo>
                  <a:lnTo>
                    <a:pt x="1132" y="273"/>
                  </a:lnTo>
                  <a:lnTo>
                    <a:pt x="1163" y="323"/>
                  </a:lnTo>
                  <a:lnTo>
                    <a:pt x="1189" y="377"/>
                  </a:lnTo>
                  <a:lnTo>
                    <a:pt x="1211" y="434"/>
                  </a:lnTo>
                  <a:lnTo>
                    <a:pt x="1226" y="494"/>
                  </a:lnTo>
                  <a:lnTo>
                    <a:pt x="1234" y="554"/>
                  </a:lnTo>
                  <a:lnTo>
                    <a:pt x="1238" y="617"/>
                  </a:lnTo>
                  <a:lnTo>
                    <a:pt x="1234" y="680"/>
                  </a:lnTo>
                  <a:lnTo>
                    <a:pt x="1226" y="742"/>
                  </a:lnTo>
                  <a:lnTo>
                    <a:pt x="1211" y="801"/>
                  </a:lnTo>
                  <a:lnTo>
                    <a:pt x="1189" y="858"/>
                  </a:lnTo>
                  <a:lnTo>
                    <a:pt x="1163" y="911"/>
                  </a:lnTo>
                  <a:lnTo>
                    <a:pt x="1132" y="962"/>
                  </a:lnTo>
                  <a:lnTo>
                    <a:pt x="1096" y="1010"/>
                  </a:lnTo>
                  <a:lnTo>
                    <a:pt x="1056" y="1053"/>
                  </a:lnTo>
                  <a:lnTo>
                    <a:pt x="1013" y="1093"/>
                  </a:lnTo>
                  <a:lnTo>
                    <a:pt x="965" y="1129"/>
                  </a:lnTo>
                  <a:lnTo>
                    <a:pt x="914" y="1160"/>
                  </a:lnTo>
                  <a:lnTo>
                    <a:pt x="860" y="1186"/>
                  </a:lnTo>
                  <a:lnTo>
                    <a:pt x="803" y="1207"/>
                  </a:lnTo>
                  <a:lnTo>
                    <a:pt x="744" y="1223"/>
                  </a:lnTo>
                  <a:lnTo>
                    <a:pt x="682" y="1231"/>
                  </a:lnTo>
                  <a:lnTo>
                    <a:pt x="619" y="1234"/>
                  </a:lnTo>
                  <a:lnTo>
                    <a:pt x="556" y="1231"/>
                  </a:lnTo>
                  <a:lnTo>
                    <a:pt x="495" y="1223"/>
                  </a:lnTo>
                  <a:lnTo>
                    <a:pt x="435" y="1207"/>
                  </a:lnTo>
                  <a:lnTo>
                    <a:pt x="378" y="1186"/>
                  </a:lnTo>
                  <a:lnTo>
                    <a:pt x="324" y="1160"/>
                  </a:lnTo>
                  <a:lnTo>
                    <a:pt x="274" y="1129"/>
                  </a:lnTo>
                  <a:lnTo>
                    <a:pt x="226" y="1093"/>
                  </a:lnTo>
                  <a:lnTo>
                    <a:pt x="181" y="1053"/>
                  </a:lnTo>
                  <a:lnTo>
                    <a:pt x="142" y="1010"/>
                  </a:lnTo>
                  <a:lnTo>
                    <a:pt x="106" y="962"/>
                  </a:lnTo>
                  <a:lnTo>
                    <a:pt x="75" y="911"/>
                  </a:lnTo>
                  <a:lnTo>
                    <a:pt x="49" y="858"/>
                  </a:lnTo>
                  <a:lnTo>
                    <a:pt x="28" y="801"/>
                  </a:lnTo>
                  <a:lnTo>
                    <a:pt x="13" y="742"/>
                  </a:lnTo>
                  <a:lnTo>
                    <a:pt x="3" y="680"/>
                  </a:lnTo>
                  <a:lnTo>
                    <a:pt x="0" y="617"/>
                  </a:lnTo>
                  <a:lnTo>
                    <a:pt x="3" y="593"/>
                  </a:lnTo>
                  <a:lnTo>
                    <a:pt x="11" y="572"/>
                  </a:lnTo>
                  <a:lnTo>
                    <a:pt x="24" y="552"/>
                  </a:lnTo>
                  <a:lnTo>
                    <a:pt x="40" y="536"/>
                  </a:lnTo>
                  <a:lnTo>
                    <a:pt x="58" y="524"/>
                  </a:lnTo>
                  <a:lnTo>
                    <a:pt x="81" y="516"/>
                  </a:lnTo>
                  <a:lnTo>
                    <a:pt x="105" y="513"/>
                  </a:lnTo>
                  <a:lnTo>
                    <a:pt x="129" y="516"/>
                  </a:lnTo>
                  <a:lnTo>
                    <a:pt x="151" y="524"/>
                  </a:lnTo>
                  <a:lnTo>
                    <a:pt x="171" y="536"/>
                  </a:lnTo>
                  <a:lnTo>
                    <a:pt x="187" y="552"/>
                  </a:lnTo>
                  <a:lnTo>
                    <a:pt x="199" y="572"/>
                  </a:lnTo>
                  <a:lnTo>
                    <a:pt x="208" y="593"/>
                  </a:lnTo>
                  <a:lnTo>
                    <a:pt x="210" y="617"/>
                  </a:lnTo>
                  <a:lnTo>
                    <a:pt x="213" y="668"/>
                  </a:lnTo>
                  <a:lnTo>
                    <a:pt x="223" y="718"/>
                  </a:lnTo>
                  <a:lnTo>
                    <a:pt x="237" y="765"/>
                  </a:lnTo>
                  <a:lnTo>
                    <a:pt x="258" y="809"/>
                  </a:lnTo>
                  <a:lnTo>
                    <a:pt x="284" y="850"/>
                  </a:lnTo>
                  <a:lnTo>
                    <a:pt x="313" y="888"/>
                  </a:lnTo>
                  <a:lnTo>
                    <a:pt x="348" y="923"/>
                  </a:lnTo>
                  <a:lnTo>
                    <a:pt x="386" y="952"/>
                  </a:lnTo>
                  <a:lnTo>
                    <a:pt x="427" y="977"/>
                  </a:lnTo>
                  <a:lnTo>
                    <a:pt x="471" y="998"/>
                  </a:lnTo>
                  <a:lnTo>
                    <a:pt x="519" y="1013"/>
                  </a:lnTo>
                  <a:lnTo>
                    <a:pt x="568" y="1023"/>
                  </a:lnTo>
                  <a:lnTo>
                    <a:pt x="619" y="1026"/>
                  </a:lnTo>
                  <a:lnTo>
                    <a:pt x="670" y="1023"/>
                  </a:lnTo>
                  <a:lnTo>
                    <a:pt x="720" y="1013"/>
                  </a:lnTo>
                  <a:lnTo>
                    <a:pt x="767" y="998"/>
                  </a:lnTo>
                  <a:lnTo>
                    <a:pt x="811" y="977"/>
                  </a:lnTo>
                  <a:lnTo>
                    <a:pt x="853" y="952"/>
                  </a:lnTo>
                  <a:lnTo>
                    <a:pt x="891" y="923"/>
                  </a:lnTo>
                  <a:lnTo>
                    <a:pt x="926" y="888"/>
                  </a:lnTo>
                  <a:lnTo>
                    <a:pt x="955" y="850"/>
                  </a:lnTo>
                  <a:lnTo>
                    <a:pt x="980" y="809"/>
                  </a:lnTo>
                  <a:lnTo>
                    <a:pt x="1001" y="765"/>
                  </a:lnTo>
                  <a:lnTo>
                    <a:pt x="1016" y="718"/>
                  </a:lnTo>
                  <a:lnTo>
                    <a:pt x="1026" y="668"/>
                  </a:lnTo>
                  <a:lnTo>
                    <a:pt x="1029" y="617"/>
                  </a:lnTo>
                  <a:lnTo>
                    <a:pt x="1026" y="566"/>
                  </a:lnTo>
                  <a:lnTo>
                    <a:pt x="1016" y="517"/>
                  </a:lnTo>
                  <a:lnTo>
                    <a:pt x="1001" y="470"/>
                  </a:lnTo>
                  <a:lnTo>
                    <a:pt x="980" y="426"/>
                  </a:lnTo>
                  <a:lnTo>
                    <a:pt x="955" y="385"/>
                  </a:lnTo>
                  <a:lnTo>
                    <a:pt x="926" y="347"/>
                  </a:lnTo>
                  <a:lnTo>
                    <a:pt x="891" y="312"/>
                  </a:lnTo>
                  <a:lnTo>
                    <a:pt x="853" y="283"/>
                  </a:lnTo>
                  <a:lnTo>
                    <a:pt x="811" y="257"/>
                  </a:lnTo>
                  <a:lnTo>
                    <a:pt x="767" y="236"/>
                  </a:lnTo>
                  <a:lnTo>
                    <a:pt x="720" y="222"/>
                  </a:lnTo>
                  <a:lnTo>
                    <a:pt x="670" y="213"/>
                  </a:lnTo>
                  <a:lnTo>
                    <a:pt x="619" y="209"/>
                  </a:lnTo>
                  <a:lnTo>
                    <a:pt x="595" y="207"/>
                  </a:lnTo>
                  <a:lnTo>
                    <a:pt x="573" y="198"/>
                  </a:lnTo>
                  <a:lnTo>
                    <a:pt x="553" y="187"/>
                  </a:lnTo>
                  <a:lnTo>
                    <a:pt x="537" y="170"/>
                  </a:lnTo>
                  <a:lnTo>
                    <a:pt x="525" y="151"/>
                  </a:lnTo>
                  <a:lnTo>
                    <a:pt x="518" y="129"/>
                  </a:lnTo>
                  <a:lnTo>
                    <a:pt x="514" y="105"/>
                  </a:lnTo>
                  <a:lnTo>
                    <a:pt x="518" y="81"/>
                  </a:lnTo>
                  <a:lnTo>
                    <a:pt x="525" y="58"/>
                  </a:lnTo>
                  <a:lnTo>
                    <a:pt x="537" y="40"/>
                  </a:lnTo>
                  <a:lnTo>
                    <a:pt x="553" y="24"/>
                  </a:lnTo>
                  <a:lnTo>
                    <a:pt x="573" y="11"/>
                  </a:lnTo>
                  <a:lnTo>
                    <a:pt x="595" y="3"/>
                  </a:lnTo>
                  <a:lnTo>
                    <a:pt x="6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61"/>
            <p:cNvSpPr>
              <a:spLocks noEditPoints="1"/>
            </p:cNvSpPr>
            <p:nvPr/>
          </p:nvSpPr>
          <p:spPr bwMode="auto">
            <a:xfrm>
              <a:off x="8140700" y="1909763"/>
              <a:ext cx="569913" cy="568325"/>
            </a:xfrm>
            <a:custGeom>
              <a:avLst/>
              <a:gdLst>
                <a:gd name="T0" fmla="*/ 623 w 3589"/>
                <a:gd name="T1" fmla="*/ 622 h 3579"/>
                <a:gd name="T2" fmla="*/ 485 w 3589"/>
                <a:gd name="T3" fmla="*/ 0 h 3579"/>
                <a:gd name="T4" fmla="*/ 829 w 3589"/>
                <a:gd name="T5" fmla="*/ 310 h 3579"/>
                <a:gd name="T6" fmla="*/ 860 w 3589"/>
                <a:gd name="T7" fmla="*/ 396 h 3579"/>
                <a:gd name="T8" fmla="*/ 1083 w 3589"/>
                <a:gd name="T9" fmla="*/ 669 h 3579"/>
                <a:gd name="T10" fmla="*/ 1417 w 3589"/>
                <a:gd name="T11" fmla="*/ 494 h 3579"/>
                <a:gd name="T12" fmla="*/ 1791 w 3589"/>
                <a:gd name="T13" fmla="*/ 400 h 3579"/>
                <a:gd name="T14" fmla="*/ 2198 w 3589"/>
                <a:gd name="T15" fmla="*/ 401 h 3579"/>
                <a:gd name="T16" fmla="*/ 2588 w 3589"/>
                <a:gd name="T17" fmla="*/ 505 h 3579"/>
                <a:gd name="T18" fmla="*/ 2933 w 3589"/>
                <a:gd name="T19" fmla="*/ 697 h 3579"/>
                <a:gd name="T20" fmla="*/ 3219 w 3589"/>
                <a:gd name="T21" fmla="*/ 965 h 3579"/>
                <a:gd name="T22" fmla="*/ 3432 w 3589"/>
                <a:gd name="T23" fmla="*/ 1295 h 3579"/>
                <a:gd name="T24" fmla="*/ 3559 w 3589"/>
                <a:gd name="T25" fmla="*/ 1675 h 3579"/>
                <a:gd name="T26" fmla="*/ 3586 w 3589"/>
                <a:gd name="T27" fmla="*/ 2007 h 3579"/>
                <a:gd name="T28" fmla="*/ 3530 w 3589"/>
                <a:gd name="T29" fmla="*/ 2078 h 3579"/>
                <a:gd name="T30" fmla="*/ 3438 w 3589"/>
                <a:gd name="T31" fmla="*/ 2078 h 3579"/>
                <a:gd name="T32" fmla="*/ 3382 w 3589"/>
                <a:gd name="T33" fmla="*/ 2007 h 3579"/>
                <a:gd name="T34" fmla="*/ 3349 w 3589"/>
                <a:gd name="T35" fmla="*/ 1692 h 3579"/>
                <a:gd name="T36" fmla="*/ 3220 w 3589"/>
                <a:gd name="T37" fmla="*/ 1339 h 3579"/>
                <a:gd name="T38" fmla="*/ 3004 w 3589"/>
                <a:gd name="T39" fmla="*/ 1037 h 3579"/>
                <a:gd name="T40" fmla="*/ 2717 w 3589"/>
                <a:gd name="T41" fmla="*/ 803 h 3579"/>
                <a:gd name="T42" fmla="*/ 2374 w 3589"/>
                <a:gd name="T43" fmla="*/ 651 h 3579"/>
                <a:gd name="T44" fmla="*/ 1989 w 3589"/>
                <a:gd name="T45" fmla="*/ 597 h 3579"/>
                <a:gd name="T46" fmla="*/ 1625 w 3589"/>
                <a:gd name="T47" fmla="*/ 646 h 3579"/>
                <a:gd name="T48" fmla="*/ 1298 w 3589"/>
                <a:gd name="T49" fmla="*/ 781 h 3579"/>
                <a:gd name="T50" fmla="*/ 2066 w 3589"/>
                <a:gd name="T51" fmla="*/ 1913 h 3579"/>
                <a:gd name="T52" fmla="*/ 2096 w 3589"/>
                <a:gd name="T53" fmla="*/ 1998 h 3579"/>
                <a:gd name="T54" fmla="*/ 2050 w 3589"/>
                <a:gd name="T55" fmla="*/ 2074 h 3579"/>
                <a:gd name="T56" fmla="*/ 1972 w 3589"/>
                <a:gd name="T57" fmla="*/ 2090 h 3579"/>
                <a:gd name="T58" fmla="*/ 935 w 3589"/>
                <a:gd name="T59" fmla="*/ 1081 h 3579"/>
                <a:gd name="T60" fmla="*/ 741 w 3589"/>
                <a:gd name="T61" fmla="*/ 1372 h 3579"/>
                <a:gd name="T62" fmla="*/ 626 w 3589"/>
                <a:gd name="T63" fmla="*/ 1709 h 3579"/>
                <a:gd name="T64" fmla="*/ 602 w 3589"/>
                <a:gd name="T65" fmla="*/ 2082 h 3579"/>
                <a:gd name="T66" fmla="*/ 682 w 3589"/>
                <a:gd name="T67" fmla="*/ 2457 h 3579"/>
                <a:gd name="T68" fmla="*/ 856 w 3589"/>
                <a:gd name="T69" fmla="*/ 2787 h 3579"/>
                <a:gd name="T70" fmla="*/ 1110 w 3589"/>
                <a:gd name="T71" fmla="*/ 3057 h 3579"/>
                <a:gd name="T72" fmla="*/ 1426 w 3589"/>
                <a:gd name="T73" fmla="*/ 3251 h 3579"/>
                <a:gd name="T74" fmla="*/ 1793 w 3589"/>
                <a:gd name="T75" fmla="*/ 3357 h 3579"/>
                <a:gd name="T76" fmla="*/ 2161 w 3589"/>
                <a:gd name="T77" fmla="*/ 3360 h 3579"/>
                <a:gd name="T78" fmla="*/ 2488 w 3589"/>
                <a:gd name="T79" fmla="*/ 3277 h 3579"/>
                <a:gd name="T80" fmla="*/ 2786 w 3589"/>
                <a:gd name="T81" fmla="*/ 3119 h 3579"/>
                <a:gd name="T82" fmla="*/ 3040 w 3589"/>
                <a:gd name="T83" fmla="*/ 2892 h 3579"/>
                <a:gd name="T84" fmla="*/ 3123 w 3589"/>
                <a:gd name="T85" fmla="*/ 2855 h 3579"/>
                <a:gd name="T86" fmla="*/ 3204 w 3589"/>
                <a:gd name="T87" fmla="*/ 2899 h 3579"/>
                <a:gd name="T88" fmla="*/ 3220 w 3589"/>
                <a:gd name="T89" fmla="*/ 2987 h 3579"/>
                <a:gd name="T90" fmla="*/ 3069 w 3589"/>
                <a:gd name="T91" fmla="*/ 3160 h 3579"/>
                <a:gd name="T92" fmla="*/ 2774 w 3589"/>
                <a:gd name="T93" fmla="*/ 3374 h 3579"/>
                <a:gd name="T94" fmla="*/ 2441 w 3589"/>
                <a:gd name="T95" fmla="*/ 3514 h 3579"/>
                <a:gd name="T96" fmla="*/ 2081 w 3589"/>
                <a:gd name="T97" fmla="*/ 3577 h 3579"/>
                <a:gd name="T98" fmla="*/ 1680 w 3589"/>
                <a:gd name="T99" fmla="*/ 3549 h 3579"/>
                <a:gd name="T100" fmla="*/ 1299 w 3589"/>
                <a:gd name="T101" fmla="*/ 3423 h 3579"/>
                <a:gd name="T102" fmla="*/ 967 w 3589"/>
                <a:gd name="T103" fmla="*/ 3210 h 3579"/>
                <a:gd name="T104" fmla="*/ 699 w 3589"/>
                <a:gd name="T105" fmla="*/ 2925 h 3579"/>
                <a:gd name="T106" fmla="*/ 506 w 3589"/>
                <a:gd name="T107" fmla="*/ 2581 h 3579"/>
                <a:gd name="T108" fmla="*/ 403 w 3589"/>
                <a:gd name="T109" fmla="*/ 2191 h 3579"/>
                <a:gd name="T110" fmla="*/ 402 w 3589"/>
                <a:gd name="T111" fmla="*/ 1786 h 3579"/>
                <a:gd name="T112" fmla="*/ 495 w 3589"/>
                <a:gd name="T113" fmla="*/ 1413 h 3579"/>
                <a:gd name="T114" fmla="*/ 671 w 3589"/>
                <a:gd name="T115" fmla="*/ 1080 h 3579"/>
                <a:gd name="T116" fmla="*/ 397 w 3589"/>
                <a:gd name="T117" fmla="*/ 857 h 3579"/>
                <a:gd name="T118" fmla="*/ 328 w 3589"/>
                <a:gd name="T119" fmla="*/ 840 h 3579"/>
                <a:gd name="T120" fmla="*/ 4 w 3589"/>
                <a:gd name="T121" fmla="*/ 507 h 3579"/>
                <a:gd name="T122" fmla="*/ 14 w 3589"/>
                <a:gd name="T123" fmla="*/ 418 h 3579"/>
                <a:gd name="T124" fmla="*/ 440 w 3589"/>
                <a:gd name="T125" fmla="*/ 4 h 3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89" h="3579">
                  <a:moveTo>
                    <a:pt x="474" y="251"/>
                  </a:moveTo>
                  <a:lnTo>
                    <a:pt x="251" y="473"/>
                  </a:lnTo>
                  <a:lnTo>
                    <a:pt x="423" y="644"/>
                  </a:lnTo>
                  <a:lnTo>
                    <a:pt x="623" y="622"/>
                  </a:lnTo>
                  <a:lnTo>
                    <a:pt x="646" y="422"/>
                  </a:lnTo>
                  <a:lnTo>
                    <a:pt x="474" y="251"/>
                  </a:lnTo>
                  <a:close/>
                  <a:moveTo>
                    <a:pt x="462" y="0"/>
                  </a:moveTo>
                  <a:lnTo>
                    <a:pt x="485" y="0"/>
                  </a:lnTo>
                  <a:lnTo>
                    <a:pt x="508" y="4"/>
                  </a:lnTo>
                  <a:lnTo>
                    <a:pt x="529" y="14"/>
                  </a:lnTo>
                  <a:lnTo>
                    <a:pt x="548" y="29"/>
                  </a:lnTo>
                  <a:lnTo>
                    <a:pt x="829" y="310"/>
                  </a:lnTo>
                  <a:lnTo>
                    <a:pt x="844" y="329"/>
                  </a:lnTo>
                  <a:lnTo>
                    <a:pt x="854" y="349"/>
                  </a:lnTo>
                  <a:lnTo>
                    <a:pt x="860" y="372"/>
                  </a:lnTo>
                  <a:lnTo>
                    <a:pt x="860" y="396"/>
                  </a:lnTo>
                  <a:lnTo>
                    <a:pt x="828" y="678"/>
                  </a:lnTo>
                  <a:lnTo>
                    <a:pt x="935" y="784"/>
                  </a:lnTo>
                  <a:lnTo>
                    <a:pt x="1007" y="725"/>
                  </a:lnTo>
                  <a:lnTo>
                    <a:pt x="1083" y="669"/>
                  </a:lnTo>
                  <a:lnTo>
                    <a:pt x="1162" y="618"/>
                  </a:lnTo>
                  <a:lnTo>
                    <a:pt x="1244" y="572"/>
                  </a:lnTo>
                  <a:lnTo>
                    <a:pt x="1328" y="531"/>
                  </a:lnTo>
                  <a:lnTo>
                    <a:pt x="1417" y="494"/>
                  </a:lnTo>
                  <a:lnTo>
                    <a:pt x="1507" y="462"/>
                  </a:lnTo>
                  <a:lnTo>
                    <a:pt x="1599" y="436"/>
                  </a:lnTo>
                  <a:lnTo>
                    <a:pt x="1694" y="416"/>
                  </a:lnTo>
                  <a:lnTo>
                    <a:pt x="1791" y="400"/>
                  </a:lnTo>
                  <a:lnTo>
                    <a:pt x="1889" y="392"/>
                  </a:lnTo>
                  <a:lnTo>
                    <a:pt x="1989" y="388"/>
                  </a:lnTo>
                  <a:lnTo>
                    <a:pt x="2094" y="392"/>
                  </a:lnTo>
                  <a:lnTo>
                    <a:pt x="2198" y="401"/>
                  </a:lnTo>
                  <a:lnTo>
                    <a:pt x="2299" y="418"/>
                  </a:lnTo>
                  <a:lnTo>
                    <a:pt x="2398" y="441"/>
                  </a:lnTo>
                  <a:lnTo>
                    <a:pt x="2495" y="470"/>
                  </a:lnTo>
                  <a:lnTo>
                    <a:pt x="2588" y="505"/>
                  </a:lnTo>
                  <a:lnTo>
                    <a:pt x="2680" y="545"/>
                  </a:lnTo>
                  <a:lnTo>
                    <a:pt x="2768" y="590"/>
                  </a:lnTo>
                  <a:lnTo>
                    <a:pt x="2853" y="640"/>
                  </a:lnTo>
                  <a:lnTo>
                    <a:pt x="2933" y="697"/>
                  </a:lnTo>
                  <a:lnTo>
                    <a:pt x="3011" y="757"/>
                  </a:lnTo>
                  <a:lnTo>
                    <a:pt x="3084" y="821"/>
                  </a:lnTo>
                  <a:lnTo>
                    <a:pt x="3154" y="891"/>
                  </a:lnTo>
                  <a:lnTo>
                    <a:pt x="3219" y="965"/>
                  </a:lnTo>
                  <a:lnTo>
                    <a:pt x="3280" y="1042"/>
                  </a:lnTo>
                  <a:lnTo>
                    <a:pt x="3336" y="1123"/>
                  </a:lnTo>
                  <a:lnTo>
                    <a:pt x="3387" y="1208"/>
                  </a:lnTo>
                  <a:lnTo>
                    <a:pt x="3432" y="1295"/>
                  </a:lnTo>
                  <a:lnTo>
                    <a:pt x="3473" y="1387"/>
                  </a:lnTo>
                  <a:lnTo>
                    <a:pt x="3507" y="1480"/>
                  </a:lnTo>
                  <a:lnTo>
                    <a:pt x="3536" y="1576"/>
                  </a:lnTo>
                  <a:lnTo>
                    <a:pt x="3559" y="1675"/>
                  </a:lnTo>
                  <a:lnTo>
                    <a:pt x="3576" y="1776"/>
                  </a:lnTo>
                  <a:lnTo>
                    <a:pt x="3586" y="1879"/>
                  </a:lnTo>
                  <a:lnTo>
                    <a:pt x="3589" y="1983"/>
                  </a:lnTo>
                  <a:lnTo>
                    <a:pt x="3586" y="2007"/>
                  </a:lnTo>
                  <a:lnTo>
                    <a:pt x="3578" y="2030"/>
                  </a:lnTo>
                  <a:lnTo>
                    <a:pt x="3566" y="2049"/>
                  </a:lnTo>
                  <a:lnTo>
                    <a:pt x="3550" y="2065"/>
                  </a:lnTo>
                  <a:lnTo>
                    <a:pt x="3530" y="2078"/>
                  </a:lnTo>
                  <a:lnTo>
                    <a:pt x="3508" y="2085"/>
                  </a:lnTo>
                  <a:lnTo>
                    <a:pt x="3485" y="2088"/>
                  </a:lnTo>
                  <a:lnTo>
                    <a:pt x="3461" y="2085"/>
                  </a:lnTo>
                  <a:lnTo>
                    <a:pt x="3438" y="2078"/>
                  </a:lnTo>
                  <a:lnTo>
                    <a:pt x="3418" y="2065"/>
                  </a:lnTo>
                  <a:lnTo>
                    <a:pt x="3403" y="2049"/>
                  </a:lnTo>
                  <a:lnTo>
                    <a:pt x="3390" y="2030"/>
                  </a:lnTo>
                  <a:lnTo>
                    <a:pt x="3382" y="2007"/>
                  </a:lnTo>
                  <a:lnTo>
                    <a:pt x="3379" y="1983"/>
                  </a:lnTo>
                  <a:lnTo>
                    <a:pt x="3376" y="1884"/>
                  </a:lnTo>
                  <a:lnTo>
                    <a:pt x="3366" y="1788"/>
                  </a:lnTo>
                  <a:lnTo>
                    <a:pt x="3349" y="1692"/>
                  </a:lnTo>
                  <a:lnTo>
                    <a:pt x="3326" y="1600"/>
                  </a:lnTo>
                  <a:lnTo>
                    <a:pt x="3296" y="1510"/>
                  </a:lnTo>
                  <a:lnTo>
                    <a:pt x="3260" y="1422"/>
                  </a:lnTo>
                  <a:lnTo>
                    <a:pt x="3220" y="1339"/>
                  </a:lnTo>
                  <a:lnTo>
                    <a:pt x="3173" y="1257"/>
                  </a:lnTo>
                  <a:lnTo>
                    <a:pt x="3122" y="1180"/>
                  </a:lnTo>
                  <a:lnTo>
                    <a:pt x="3066" y="1107"/>
                  </a:lnTo>
                  <a:lnTo>
                    <a:pt x="3004" y="1037"/>
                  </a:lnTo>
                  <a:lnTo>
                    <a:pt x="2938" y="971"/>
                  </a:lnTo>
                  <a:lnTo>
                    <a:pt x="2869" y="910"/>
                  </a:lnTo>
                  <a:lnTo>
                    <a:pt x="2795" y="854"/>
                  </a:lnTo>
                  <a:lnTo>
                    <a:pt x="2717" y="803"/>
                  </a:lnTo>
                  <a:lnTo>
                    <a:pt x="2636" y="756"/>
                  </a:lnTo>
                  <a:lnTo>
                    <a:pt x="2551" y="715"/>
                  </a:lnTo>
                  <a:lnTo>
                    <a:pt x="2464" y="680"/>
                  </a:lnTo>
                  <a:lnTo>
                    <a:pt x="2374" y="651"/>
                  </a:lnTo>
                  <a:lnTo>
                    <a:pt x="2280" y="628"/>
                  </a:lnTo>
                  <a:lnTo>
                    <a:pt x="2186" y="611"/>
                  </a:lnTo>
                  <a:lnTo>
                    <a:pt x="2088" y="600"/>
                  </a:lnTo>
                  <a:lnTo>
                    <a:pt x="1989" y="597"/>
                  </a:lnTo>
                  <a:lnTo>
                    <a:pt x="1895" y="600"/>
                  </a:lnTo>
                  <a:lnTo>
                    <a:pt x="1804" y="610"/>
                  </a:lnTo>
                  <a:lnTo>
                    <a:pt x="1713" y="624"/>
                  </a:lnTo>
                  <a:lnTo>
                    <a:pt x="1625" y="646"/>
                  </a:lnTo>
                  <a:lnTo>
                    <a:pt x="1539" y="672"/>
                  </a:lnTo>
                  <a:lnTo>
                    <a:pt x="1457" y="703"/>
                  </a:lnTo>
                  <a:lnTo>
                    <a:pt x="1376" y="739"/>
                  </a:lnTo>
                  <a:lnTo>
                    <a:pt x="1298" y="781"/>
                  </a:lnTo>
                  <a:lnTo>
                    <a:pt x="1223" y="827"/>
                  </a:lnTo>
                  <a:lnTo>
                    <a:pt x="1151" y="878"/>
                  </a:lnTo>
                  <a:lnTo>
                    <a:pt x="1084" y="932"/>
                  </a:lnTo>
                  <a:lnTo>
                    <a:pt x="2066" y="1913"/>
                  </a:lnTo>
                  <a:lnTo>
                    <a:pt x="2081" y="1932"/>
                  </a:lnTo>
                  <a:lnTo>
                    <a:pt x="2091" y="1953"/>
                  </a:lnTo>
                  <a:lnTo>
                    <a:pt x="2096" y="1976"/>
                  </a:lnTo>
                  <a:lnTo>
                    <a:pt x="2096" y="1998"/>
                  </a:lnTo>
                  <a:lnTo>
                    <a:pt x="2091" y="2021"/>
                  </a:lnTo>
                  <a:lnTo>
                    <a:pt x="2081" y="2042"/>
                  </a:lnTo>
                  <a:lnTo>
                    <a:pt x="2066" y="2060"/>
                  </a:lnTo>
                  <a:lnTo>
                    <a:pt x="2050" y="2074"/>
                  </a:lnTo>
                  <a:lnTo>
                    <a:pt x="2032" y="2084"/>
                  </a:lnTo>
                  <a:lnTo>
                    <a:pt x="2013" y="2090"/>
                  </a:lnTo>
                  <a:lnTo>
                    <a:pt x="1992" y="2092"/>
                  </a:lnTo>
                  <a:lnTo>
                    <a:pt x="1972" y="2090"/>
                  </a:lnTo>
                  <a:lnTo>
                    <a:pt x="1953" y="2084"/>
                  </a:lnTo>
                  <a:lnTo>
                    <a:pt x="1934" y="2074"/>
                  </a:lnTo>
                  <a:lnTo>
                    <a:pt x="1918" y="2060"/>
                  </a:lnTo>
                  <a:lnTo>
                    <a:pt x="935" y="1081"/>
                  </a:lnTo>
                  <a:lnTo>
                    <a:pt x="880" y="1148"/>
                  </a:lnTo>
                  <a:lnTo>
                    <a:pt x="829" y="1219"/>
                  </a:lnTo>
                  <a:lnTo>
                    <a:pt x="783" y="1294"/>
                  </a:lnTo>
                  <a:lnTo>
                    <a:pt x="741" y="1372"/>
                  </a:lnTo>
                  <a:lnTo>
                    <a:pt x="705" y="1453"/>
                  </a:lnTo>
                  <a:lnTo>
                    <a:pt x="673" y="1535"/>
                  </a:lnTo>
                  <a:lnTo>
                    <a:pt x="647" y="1621"/>
                  </a:lnTo>
                  <a:lnTo>
                    <a:pt x="626" y="1709"/>
                  </a:lnTo>
                  <a:lnTo>
                    <a:pt x="611" y="1799"/>
                  </a:lnTo>
                  <a:lnTo>
                    <a:pt x="602" y="1890"/>
                  </a:lnTo>
                  <a:lnTo>
                    <a:pt x="598" y="1983"/>
                  </a:lnTo>
                  <a:lnTo>
                    <a:pt x="602" y="2082"/>
                  </a:lnTo>
                  <a:lnTo>
                    <a:pt x="613" y="2180"/>
                  </a:lnTo>
                  <a:lnTo>
                    <a:pt x="630" y="2274"/>
                  </a:lnTo>
                  <a:lnTo>
                    <a:pt x="653" y="2367"/>
                  </a:lnTo>
                  <a:lnTo>
                    <a:pt x="682" y="2457"/>
                  </a:lnTo>
                  <a:lnTo>
                    <a:pt x="717" y="2544"/>
                  </a:lnTo>
                  <a:lnTo>
                    <a:pt x="758" y="2629"/>
                  </a:lnTo>
                  <a:lnTo>
                    <a:pt x="805" y="2709"/>
                  </a:lnTo>
                  <a:lnTo>
                    <a:pt x="856" y="2787"/>
                  </a:lnTo>
                  <a:lnTo>
                    <a:pt x="913" y="2861"/>
                  </a:lnTo>
                  <a:lnTo>
                    <a:pt x="974" y="2930"/>
                  </a:lnTo>
                  <a:lnTo>
                    <a:pt x="1040" y="2995"/>
                  </a:lnTo>
                  <a:lnTo>
                    <a:pt x="1110" y="3057"/>
                  </a:lnTo>
                  <a:lnTo>
                    <a:pt x="1184" y="3114"/>
                  </a:lnTo>
                  <a:lnTo>
                    <a:pt x="1261" y="3165"/>
                  </a:lnTo>
                  <a:lnTo>
                    <a:pt x="1343" y="3211"/>
                  </a:lnTo>
                  <a:lnTo>
                    <a:pt x="1426" y="3251"/>
                  </a:lnTo>
                  <a:lnTo>
                    <a:pt x="1514" y="3287"/>
                  </a:lnTo>
                  <a:lnTo>
                    <a:pt x="1605" y="3316"/>
                  </a:lnTo>
                  <a:lnTo>
                    <a:pt x="1697" y="3339"/>
                  </a:lnTo>
                  <a:lnTo>
                    <a:pt x="1793" y="3357"/>
                  </a:lnTo>
                  <a:lnTo>
                    <a:pt x="1890" y="3366"/>
                  </a:lnTo>
                  <a:lnTo>
                    <a:pt x="1989" y="3370"/>
                  </a:lnTo>
                  <a:lnTo>
                    <a:pt x="2075" y="3367"/>
                  </a:lnTo>
                  <a:lnTo>
                    <a:pt x="2161" y="3360"/>
                  </a:lnTo>
                  <a:lnTo>
                    <a:pt x="2244" y="3347"/>
                  </a:lnTo>
                  <a:lnTo>
                    <a:pt x="2327" y="3328"/>
                  </a:lnTo>
                  <a:lnTo>
                    <a:pt x="2409" y="3306"/>
                  </a:lnTo>
                  <a:lnTo>
                    <a:pt x="2488" y="3277"/>
                  </a:lnTo>
                  <a:lnTo>
                    <a:pt x="2566" y="3245"/>
                  </a:lnTo>
                  <a:lnTo>
                    <a:pt x="2643" y="3208"/>
                  </a:lnTo>
                  <a:lnTo>
                    <a:pt x="2715" y="3166"/>
                  </a:lnTo>
                  <a:lnTo>
                    <a:pt x="2786" y="3119"/>
                  </a:lnTo>
                  <a:lnTo>
                    <a:pt x="2855" y="3069"/>
                  </a:lnTo>
                  <a:lnTo>
                    <a:pt x="2919" y="3014"/>
                  </a:lnTo>
                  <a:lnTo>
                    <a:pt x="2981" y="2955"/>
                  </a:lnTo>
                  <a:lnTo>
                    <a:pt x="3040" y="2892"/>
                  </a:lnTo>
                  <a:lnTo>
                    <a:pt x="3057" y="2876"/>
                  </a:lnTo>
                  <a:lnTo>
                    <a:pt x="3078" y="2864"/>
                  </a:lnTo>
                  <a:lnTo>
                    <a:pt x="3099" y="2858"/>
                  </a:lnTo>
                  <a:lnTo>
                    <a:pt x="3123" y="2855"/>
                  </a:lnTo>
                  <a:lnTo>
                    <a:pt x="3145" y="2860"/>
                  </a:lnTo>
                  <a:lnTo>
                    <a:pt x="3168" y="2867"/>
                  </a:lnTo>
                  <a:lnTo>
                    <a:pt x="3188" y="2881"/>
                  </a:lnTo>
                  <a:lnTo>
                    <a:pt x="3204" y="2899"/>
                  </a:lnTo>
                  <a:lnTo>
                    <a:pt x="3215" y="2919"/>
                  </a:lnTo>
                  <a:lnTo>
                    <a:pt x="3222" y="2941"/>
                  </a:lnTo>
                  <a:lnTo>
                    <a:pt x="3223" y="2964"/>
                  </a:lnTo>
                  <a:lnTo>
                    <a:pt x="3220" y="2987"/>
                  </a:lnTo>
                  <a:lnTo>
                    <a:pt x="3212" y="3008"/>
                  </a:lnTo>
                  <a:lnTo>
                    <a:pt x="3198" y="3029"/>
                  </a:lnTo>
                  <a:lnTo>
                    <a:pt x="3135" y="3096"/>
                  </a:lnTo>
                  <a:lnTo>
                    <a:pt x="3069" y="3160"/>
                  </a:lnTo>
                  <a:lnTo>
                    <a:pt x="2999" y="3220"/>
                  </a:lnTo>
                  <a:lnTo>
                    <a:pt x="2928" y="3275"/>
                  </a:lnTo>
                  <a:lnTo>
                    <a:pt x="2853" y="3327"/>
                  </a:lnTo>
                  <a:lnTo>
                    <a:pt x="2774" y="3374"/>
                  </a:lnTo>
                  <a:lnTo>
                    <a:pt x="2695" y="3415"/>
                  </a:lnTo>
                  <a:lnTo>
                    <a:pt x="2612" y="3453"/>
                  </a:lnTo>
                  <a:lnTo>
                    <a:pt x="2527" y="3486"/>
                  </a:lnTo>
                  <a:lnTo>
                    <a:pt x="2441" y="3514"/>
                  </a:lnTo>
                  <a:lnTo>
                    <a:pt x="2353" y="3537"/>
                  </a:lnTo>
                  <a:lnTo>
                    <a:pt x="2264" y="3555"/>
                  </a:lnTo>
                  <a:lnTo>
                    <a:pt x="2174" y="3568"/>
                  </a:lnTo>
                  <a:lnTo>
                    <a:pt x="2081" y="3577"/>
                  </a:lnTo>
                  <a:lnTo>
                    <a:pt x="1989" y="3579"/>
                  </a:lnTo>
                  <a:lnTo>
                    <a:pt x="1884" y="3576"/>
                  </a:lnTo>
                  <a:lnTo>
                    <a:pt x="1781" y="3566"/>
                  </a:lnTo>
                  <a:lnTo>
                    <a:pt x="1680" y="3549"/>
                  </a:lnTo>
                  <a:lnTo>
                    <a:pt x="1581" y="3526"/>
                  </a:lnTo>
                  <a:lnTo>
                    <a:pt x="1484" y="3498"/>
                  </a:lnTo>
                  <a:lnTo>
                    <a:pt x="1390" y="3463"/>
                  </a:lnTo>
                  <a:lnTo>
                    <a:pt x="1299" y="3423"/>
                  </a:lnTo>
                  <a:lnTo>
                    <a:pt x="1211" y="3377"/>
                  </a:lnTo>
                  <a:lnTo>
                    <a:pt x="1126" y="3326"/>
                  </a:lnTo>
                  <a:lnTo>
                    <a:pt x="1044" y="3271"/>
                  </a:lnTo>
                  <a:lnTo>
                    <a:pt x="967" y="3210"/>
                  </a:lnTo>
                  <a:lnTo>
                    <a:pt x="893" y="3145"/>
                  </a:lnTo>
                  <a:lnTo>
                    <a:pt x="824" y="3076"/>
                  </a:lnTo>
                  <a:lnTo>
                    <a:pt x="759" y="3003"/>
                  </a:lnTo>
                  <a:lnTo>
                    <a:pt x="699" y="2925"/>
                  </a:lnTo>
                  <a:lnTo>
                    <a:pt x="642" y="2845"/>
                  </a:lnTo>
                  <a:lnTo>
                    <a:pt x="592" y="2760"/>
                  </a:lnTo>
                  <a:lnTo>
                    <a:pt x="546" y="2672"/>
                  </a:lnTo>
                  <a:lnTo>
                    <a:pt x="506" y="2581"/>
                  </a:lnTo>
                  <a:lnTo>
                    <a:pt x="471" y="2488"/>
                  </a:lnTo>
                  <a:lnTo>
                    <a:pt x="442" y="2391"/>
                  </a:lnTo>
                  <a:lnTo>
                    <a:pt x="419" y="2292"/>
                  </a:lnTo>
                  <a:lnTo>
                    <a:pt x="403" y="2191"/>
                  </a:lnTo>
                  <a:lnTo>
                    <a:pt x="393" y="2088"/>
                  </a:lnTo>
                  <a:lnTo>
                    <a:pt x="390" y="1983"/>
                  </a:lnTo>
                  <a:lnTo>
                    <a:pt x="393" y="1883"/>
                  </a:lnTo>
                  <a:lnTo>
                    <a:pt x="402" y="1786"/>
                  </a:lnTo>
                  <a:lnTo>
                    <a:pt x="417" y="1689"/>
                  </a:lnTo>
                  <a:lnTo>
                    <a:pt x="437" y="1595"/>
                  </a:lnTo>
                  <a:lnTo>
                    <a:pt x="464" y="1503"/>
                  </a:lnTo>
                  <a:lnTo>
                    <a:pt x="495" y="1413"/>
                  </a:lnTo>
                  <a:lnTo>
                    <a:pt x="532" y="1325"/>
                  </a:lnTo>
                  <a:lnTo>
                    <a:pt x="573" y="1240"/>
                  </a:lnTo>
                  <a:lnTo>
                    <a:pt x="620" y="1159"/>
                  </a:lnTo>
                  <a:lnTo>
                    <a:pt x="671" y="1080"/>
                  </a:lnTo>
                  <a:lnTo>
                    <a:pt x="727" y="1005"/>
                  </a:lnTo>
                  <a:lnTo>
                    <a:pt x="787" y="932"/>
                  </a:lnTo>
                  <a:lnTo>
                    <a:pt x="680" y="826"/>
                  </a:lnTo>
                  <a:lnTo>
                    <a:pt x="397" y="857"/>
                  </a:lnTo>
                  <a:lnTo>
                    <a:pt x="385" y="858"/>
                  </a:lnTo>
                  <a:lnTo>
                    <a:pt x="365" y="856"/>
                  </a:lnTo>
                  <a:lnTo>
                    <a:pt x="345" y="850"/>
                  </a:lnTo>
                  <a:lnTo>
                    <a:pt x="328" y="840"/>
                  </a:lnTo>
                  <a:lnTo>
                    <a:pt x="311" y="827"/>
                  </a:lnTo>
                  <a:lnTo>
                    <a:pt x="29" y="547"/>
                  </a:lnTo>
                  <a:lnTo>
                    <a:pt x="14" y="527"/>
                  </a:lnTo>
                  <a:lnTo>
                    <a:pt x="4" y="507"/>
                  </a:lnTo>
                  <a:lnTo>
                    <a:pt x="0" y="484"/>
                  </a:lnTo>
                  <a:lnTo>
                    <a:pt x="0" y="461"/>
                  </a:lnTo>
                  <a:lnTo>
                    <a:pt x="4" y="438"/>
                  </a:lnTo>
                  <a:lnTo>
                    <a:pt x="14" y="418"/>
                  </a:lnTo>
                  <a:lnTo>
                    <a:pt x="29" y="399"/>
                  </a:lnTo>
                  <a:lnTo>
                    <a:pt x="400" y="29"/>
                  </a:lnTo>
                  <a:lnTo>
                    <a:pt x="419" y="14"/>
                  </a:lnTo>
                  <a:lnTo>
                    <a:pt x="440" y="4"/>
                  </a:lnTo>
                  <a:lnTo>
                    <a:pt x="4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11" name="Group 210"/>
          <p:cNvGrpSpPr/>
          <p:nvPr/>
        </p:nvGrpSpPr>
        <p:grpSpPr>
          <a:xfrm>
            <a:off x="10317546" y="958594"/>
            <a:ext cx="568326" cy="449263"/>
            <a:chOff x="10942638" y="2743201"/>
            <a:chExt cx="568326" cy="449263"/>
          </a:xfrm>
          <a:solidFill>
            <a:srgbClr val="000000"/>
          </a:solidFill>
        </p:grpSpPr>
        <p:sp>
          <p:nvSpPr>
            <p:cNvPr id="1112" name="Freeform 122"/>
            <p:cNvSpPr>
              <a:spLocks noEditPoints="1"/>
            </p:cNvSpPr>
            <p:nvPr/>
          </p:nvSpPr>
          <p:spPr bwMode="auto">
            <a:xfrm>
              <a:off x="11271251" y="2851151"/>
              <a:ext cx="239713" cy="231775"/>
            </a:xfrm>
            <a:custGeom>
              <a:avLst/>
              <a:gdLst>
                <a:gd name="T0" fmla="*/ 1213 w 1511"/>
                <a:gd name="T1" fmla="*/ 225 h 1465"/>
                <a:gd name="T2" fmla="*/ 291 w 1511"/>
                <a:gd name="T3" fmla="*/ 732 h 1465"/>
                <a:gd name="T4" fmla="*/ 1213 w 1511"/>
                <a:gd name="T5" fmla="*/ 1240 h 1465"/>
                <a:gd name="T6" fmla="*/ 1245 w 1511"/>
                <a:gd name="T7" fmla="*/ 1160 h 1465"/>
                <a:gd name="T8" fmla="*/ 1273 w 1511"/>
                <a:gd name="T9" fmla="*/ 1077 h 1465"/>
                <a:gd name="T10" fmla="*/ 1294 w 1511"/>
                <a:gd name="T11" fmla="*/ 993 h 1465"/>
                <a:gd name="T12" fmla="*/ 1309 w 1511"/>
                <a:gd name="T13" fmla="*/ 907 h 1465"/>
                <a:gd name="T14" fmla="*/ 1319 w 1511"/>
                <a:gd name="T15" fmla="*/ 820 h 1465"/>
                <a:gd name="T16" fmla="*/ 1322 w 1511"/>
                <a:gd name="T17" fmla="*/ 732 h 1465"/>
                <a:gd name="T18" fmla="*/ 1319 w 1511"/>
                <a:gd name="T19" fmla="*/ 645 h 1465"/>
                <a:gd name="T20" fmla="*/ 1309 w 1511"/>
                <a:gd name="T21" fmla="*/ 558 h 1465"/>
                <a:gd name="T22" fmla="*/ 1294 w 1511"/>
                <a:gd name="T23" fmla="*/ 473 h 1465"/>
                <a:gd name="T24" fmla="*/ 1273 w 1511"/>
                <a:gd name="T25" fmla="*/ 388 h 1465"/>
                <a:gd name="T26" fmla="*/ 1245 w 1511"/>
                <a:gd name="T27" fmla="*/ 306 h 1465"/>
                <a:gd name="T28" fmla="*/ 1213 w 1511"/>
                <a:gd name="T29" fmla="*/ 225 h 1465"/>
                <a:gd name="T30" fmla="*/ 1248 w 1511"/>
                <a:gd name="T31" fmla="*/ 0 h 1465"/>
                <a:gd name="T32" fmla="*/ 1269 w 1511"/>
                <a:gd name="T33" fmla="*/ 2 h 1465"/>
                <a:gd name="T34" fmla="*/ 1289 w 1511"/>
                <a:gd name="T35" fmla="*/ 7 h 1465"/>
                <a:gd name="T36" fmla="*/ 1307 w 1511"/>
                <a:gd name="T37" fmla="*/ 18 h 1465"/>
                <a:gd name="T38" fmla="*/ 1323 w 1511"/>
                <a:gd name="T39" fmla="*/ 32 h 1465"/>
                <a:gd name="T40" fmla="*/ 1335 w 1511"/>
                <a:gd name="T41" fmla="*/ 49 h 1465"/>
                <a:gd name="T42" fmla="*/ 1376 w 1511"/>
                <a:gd name="T43" fmla="*/ 129 h 1465"/>
                <a:gd name="T44" fmla="*/ 1411 w 1511"/>
                <a:gd name="T45" fmla="*/ 210 h 1465"/>
                <a:gd name="T46" fmla="*/ 1442 w 1511"/>
                <a:gd name="T47" fmla="*/ 294 h 1465"/>
                <a:gd name="T48" fmla="*/ 1467 w 1511"/>
                <a:gd name="T49" fmla="*/ 379 h 1465"/>
                <a:gd name="T50" fmla="*/ 1486 w 1511"/>
                <a:gd name="T51" fmla="*/ 466 h 1465"/>
                <a:gd name="T52" fmla="*/ 1500 w 1511"/>
                <a:gd name="T53" fmla="*/ 554 h 1465"/>
                <a:gd name="T54" fmla="*/ 1508 w 1511"/>
                <a:gd name="T55" fmla="*/ 643 h 1465"/>
                <a:gd name="T56" fmla="*/ 1511 w 1511"/>
                <a:gd name="T57" fmla="*/ 732 h 1465"/>
                <a:gd name="T58" fmla="*/ 1508 w 1511"/>
                <a:gd name="T59" fmla="*/ 822 h 1465"/>
                <a:gd name="T60" fmla="*/ 1500 w 1511"/>
                <a:gd name="T61" fmla="*/ 911 h 1465"/>
                <a:gd name="T62" fmla="*/ 1486 w 1511"/>
                <a:gd name="T63" fmla="*/ 999 h 1465"/>
                <a:gd name="T64" fmla="*/ 1467 w 1511"/>
                <a:gd name="T65" fmla="*/ 1086 h 1465"/>
                <a:gd name="T66" fmla="*/ 1442 w 1511"/>
                <a:gd name="T67" fmla="*/ 1172 h 1465"/>
                <a:gd name="T68" fmla="*/ 1411 w 1511"/>
                <a:gd name="T69" fmla="*/ 1255 h 1465"/>
                <a:gd name="T70" fmla="*/ 1376 w 1511"/>
                <a:gd name="T71" fmla="*/ 1337 h 1465"/>
                <a:gd name="T72" fmla="*/ 1335 w 1511"/>
                <a:gd name="T73" fmla="*/ 1416 h 1465"/>
                <a:gd name="T74" fmla="*/ 1323 w 1511"/>
                <a:gd name="T75" fmla="*/ 1433 h 1465"/>
                <a:gd name="T76" fmla="*/ 1309 w 1511"/>
                <a:gd name="T77" fmla="*/ 1447 h 1465"/>
                <a:gd name="T78" fmla="*/ 1292 w 1511"/>
                <a:gd name="T79" fmla="*/ 1457 h 1465"/>
                <a:gd name="T80" fmla="*/ 1272 w 1511"/>
                <a:gd name="T81" fmla="*/ 1463 h 1465"/>
                <a:gd name="T82" fmla="*/ 1253 w 1511"/>
                <a:gd name="T83" fmla="*/ 1465 h 1465"/>
                <a:gd name="T84" fmla="*/ 1230 w 1511"/>
                <a:gd name="T85" fmla="*/ 1462 h 1465"/>
                <a:gd name="T86" fmla="*/ 1207 w 1511"/>
                <a:gd name="T87" fmla="*/ 1453 h 1465"/>
                <a:gd name="T88" fmla="*/ 49 w 1511"/>
                <a:gd name="T89" fmla="*/ 816 h 1465"/>
                <a:gd name="T90" fmla="*/ 32 w 1511"/>
                <a:gd name="T91" fmla="*/ 804 h 1465"/>
                <a:gd name="T92" fmla="*/ 18 w 1511"/>
                <a:gd name="T93" fmla="*/ 789 h 1465"/>
                <a:gd name="T94" fmla="*/ 8 w 1511"/>
                <a:gd name="T95" fmla="*/ 772 h 1465"/>
                <a:gd name="T96" fmla="*/ 2 w 1511"/>
                <a:gd name="T97" fmla="*/ 753 h 1465"/>
                <a:gd name="T98" fmla="*/ 0 w 1511"/>
                <a:gd name="T99" fmla="*/ 732 h 1465"/>
                <a:gd name="T100" fmla="*/ 2 w 1511"/>
                <a:gd name="T101" fmla="*/ 713 h 1465"/>
                <a:gd name="T102" fmla="*/ 8 w 1511"/>
                <a:gd name="T103" fmla="*/ 693 h 1465"/>
                <a:gd name="T104" fmla="*/ 18 w 1511"/>
                <a:gd name="T105" fmla="*/ 677 h 1465"/>
                <a:gd name="T106" fmla="*/ 32 w 1511"/>
                <a:gd name="T107" fmla="*/ 662 h 1465"/>
                <a:gd name="T108" fmla="*/ 49 w 1511"/>
                <a:gd name="T109" fmla="*/ 650 h 1465"/>
                <a:gd name="T110" fmla="*/ 1207 w 1511"/>
                <a:gd name="T111" fmla="*/ 12 h 1465"/>
                <a:gd name="T112" fmla="*/ 1228 w 1511"/>
                <a:gd name="T113" fmla="*/ 4 h 1465"/>
                <a:gd name="T114" fmla="*/ 1248 w 1511"/>
                <a:gd name="T115" fmla="*/ 0 h 1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11" h="1465">
                  <a:moveTo>
                    <a:pt x="1213" y="225"/>
                  </a:moveTo>
                  <a:lnTo>
                    <a:pt x="291" y="732"/>
                  </a:lnTo>
                  <a:lnTo>
                    <a:pt x="1213" y="1240"/>
                  </a:lnTo>
                  <a:lnTo>
                    <a:pt x="1245" y="1160"/>
                  </a:lnTo>
                  <a:lnTo>
                    <a:pt x="1273" y="1077"/>
                  </a:lnTo>
                  <a:lnTo>
                    <a:pt x="1294" y="993"/>
                  </a:lnTo>
                  <a:lnTo>
                    <a:pt x="1309" y="907"/>
                  </a:lnTo>
                  <a:lnTo>
                    <a:pt x="1319" y="820"/>
                  </a:lnTo>
                  <a:lnTo>
                    <a:pt x="1322" y="732"/>
                  </a:lnTo>
                  <a:lnTo>
                    <a:pt x="1319" y="645"/>
                  </a:lnTo>
                  <a:lnTo>
                    <a:pt x="1309" y="558"/>
                  </a:lnTo>
                  <a:lnTo>
                    <a:pt x="1294" y="473"/>
                  </a:lnTo>
                  <a:lnTo>
                    <a:pt x="1273" y="388"/>
                  </a:lnTo>
                  <a:lnTo>
                    <a:pt x="1245" y="306"/>
                  </a:lnTo>
                  <a:lnTo>
                    <a:pt x="1213" y="225"/>
                  </a:lnTo>
                  <a:close/>
                  <a:moveTo>
                    <a:pt x="1248" y="0"/>
                  </a:moveTo>
                  <a:lnTo>
                    <a:pt x="1269" y="2"/>
                  </a:lnTo>
                  <a:lnTo>
                    <a:pt x="1289" y="7"/>
                  </a:lnTo>
                  <a:lnTo>
                    <a:pt x="1307" y="18"/>
                  </a:lnTo>
                  <a:lnTo>
                    <a:pt x="1323" y="32"/>
                  </a:lnTo>
                  <a:lnTo>
                    <a:pt x="1335" y="49"/>
                  </a:lnTo>
                  <a:lnTo>
                    <a:pt x="1376" y="129"/>
                  </a:lnTo>
                  <a:lnTo>
                    <a:pt x="1411" y="210"/>
                  </a:lnTo>
                  <a:lnTo>
                    <a:pt x="1442" y="294"/>
                  </a:lnTo>
                  <a:lnTo>
                    <a:pt x="1467" y="379"/>
                  </a:lnTo>
                  <a:lnTo>
                    <a:pt x="1486" y="466"/>
                  </a:lnTo>
                  <a:lnTo>
                    <a:pt x="1500" y="554"/>
                  </a:lnTo>
                  <a:lnTo>
                    <a:pt x="1508" y="643"/>
                  </a:lnTo>
                  <a:lnTo>
                    <a:pt x="1511" y="732"/>
                  </a:lnTo>
                  <a:lnTo>
                    <a:pt x="1508" y="822"/>
                  </a:lnTo>
                  <a:lnTo>
                    <a:pt x="1500" y="911"/>
                  </a:lnTo>
                  <a:lnTo>
                    <a:pt x="1486" y="999"/>
                  </a:lnTo>
                  <a:lnTo>
                    <a:pt x="1467" y="1086"/>
                  </a:lnTo>
                  <a:lnTo>
                    <a:pt x="1442" y="1172"/>
                  </a:lnTo>
                  <a:lnTo>
                    <a:pt x="1411" y="1255"/>
                  </a:lnTo>
                  <a:lnTo>
                    <a:pt x="1376" y="1337"/>
                  </a:lnTo>
                  <a:lnTo>
                    <a:pt x="1335" y="1416"/>
                  </a:lnTo>
                  <a:lnTo>
                    <a:pt x="1323" y="1433"/>
                  </a:lnTo>
                  <a:lnTo>
                    <a:pt x="1309" y="1447"/>
                  </a:lnTo>
                  <a:lnTo>
                    <a:pt x="1292" y="1457"/>
                  </a:lnTo>
                  <a:lnTo>
                    <a:pt x="1272" y="1463"/>
                  </a:lnTo>
                  <a:lnTo>
                    <a:pt x="1253" y="1465"/>
                  </a:lnTo>
                  <a:lnTo>
                    <a:pt x="1230" y="1462"/>
                  </a:lnTo>
                  <a:lnTo>
                    <a:pt x="1207" y="1453"/>
                  </a:lnTo>
                  <a:lnTo>
                    <a:pt x="49" y="816"/>
                  </a:lnTo>
                  <a:lnTo>
                    <a:pt x="32" y="804"/>
                  </a:lnTo>
                  <a:lnTo>
                    <a:pt x="18" y="789"/>
                  </a:lnTo>
                  <a:lnTo>
                    <a:pt x="8" y="772"/>
                  </a:lnTo>
                  <a:lnTo>
                    <a:pt x="2" y="753"/>
                  </a:lnTo>
                  <a:lnTo>
                    <a:pt x="0" y="732"/>
                  </a:lnTo>
                  <a:lnTo>
                    <a:pt x="2" y="713"/>
                  </a:lnTo>
                  <a:lnTo>
                    <a:pt x="8" y="693"/>
                  </a:lnTo>
                  <a:lnTo>
                    <a:pt x="18" y="677"/>
                  </a:lnTo>
                  <a:lnTo>
                    <a:pt x="32" y="662"/>
                  </a:lnTo>
                  <a:lnTo>
                    <a:pt x="49" y="650"/>
                  </a:lnTo>
                  <a:lnTo>
                    <a:pt x="1207" y="12"/>
                  </a:lnTo>
                  <a:lnTo>
                    <a:pt x="1228" y="4"/>
                  </a:lnTo>
                  <a:lnTo>
                    <a:pt x="12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23"/>
            <p:cNvSpPr>
              <a:spLocks/>
            </p:cNvSpPr>
            <p:nvPr/>
          </p:nvSpPr>
          <p:spPr bwMode="auto">
            <a:xfrm>
              <a:off x="10942638" y="2743201"/>
              <a:ext cx="423863" cy="449263"/>
            </a:xfrm>
            <a:custGeom>
              <a:avLst/>
              <a:gdLst>
                <a:gd name="T0" fmla="*/ 1685 w 2670"/>
                <a:gd name="T1" fmla="*/ 25 h 2835"/>
                <a:gd name="T2" fmla="*/ 2021 w 2670"/>
                <a:gd name="T3" fmla="*/ 135 h 2835"/>
                <a:gd name="T4" fmla="*/ 2317 w 2670"/>
                <a:gd name="T5" fmla="*/ 324 h 2835"/>
                <a:gd name="T6" fmla="*/ 2561 w 2670"/>
                <a:gd name="T7" fmla="*/ 581 h 2835"/>
                <a:gd name="T8" fmla="*/ 2669 w 2670"/>
                <a:gd name="T9" fmla="*/ 769 h 2835"/>
                <a:gd name="T10" fmla="*/ 2649 w 2670"/>
                <a:gd name="T11" fmla="*/ 839 h 2835"/>
                <a:gd name="T12" fmla="*/ 1462 w 2670"/>
                <a:gd name="T13" fmla="*/ 1501 h 2835"/>
                <a:gd name="T14" fmla="*/ 1417 w 2670"/>
                <a:gd name="T15" fmla="*/ 1513 h 2835"/>
                <a:gd name="T16" fmla="*/ 619 w 2670"/>
                <a:gd name="T17" fmla="*/ 1503 h 2835"/>
                <a:gd name="T18" fmla="*/ 570 w 2670"/>
                <a:gd name="T19" fmla="*/ 1439 h 2835"/>
                <a:gd name="T20" fmla="*/ 587 w 2670"/>
                <a:gd name="T21" fmla="*/ 1359 h 2835"/>
                <a:gd name="T22" fmla="*/ 661 w 2670"/>
                <a:gd name="T23" fmla="*/ 1323 h 2835"/>
                <a:gd name="T24" fmla="*/ 2345 w 2670"/>
                <a:gd name="T25" fmla="*/ 614 h 2835"/>
                <a:gd name="T26" fmla="*/ 2105 w 2670"/>
                <a:gd name="T27" fmla="*/ 400 h 2835"/>
                <a:gd name="T28" fmla="*/ 1817 w 2670"/>
                <a:gd name="T29" fmla="*/ 257 h 2835"/>
                <a:gd name="T30" fmla="*/ 1499 w 2670"/>
                <a:gd name="T31" fmla="*/ 191 h 2835"/>
                <a:gd name="T32" fmla="*/ 1148 w 2670"/>
                <a:gd name="T33" fmla="*/ 219 h 2835"/>
                <a:gd name="T34" fmla="*/ 822 w 2670"/>
                <a:gd name="T35" fmla="*/ 342 h 2835"/>
                <a:gd name="T36" fmla="*/ 549 w 2670"/>
                <a:gd name="T37" fmla="*/ 550 h 2835"/>
                <a:gd name="T38" fmla="*/ 343 w 2670"/>
                <a:gd name="T39" fmla="*/ 823 h 2835"/>
                <a:gd name="T40" fmla="*/ 218 w 2670"/>
                <a:gd name="T41" fmla="*/ 1149 h 2835"/>
                <a:gd name="T42" fmla="*/ 192 w 2670"/>
                <a:gd name="T43" fmla="*/ 1509 h 2835"/>
                <a:gd name="T44" fmla="*/ 269 w 2670"/>
                <a:gd name="T45" fmla="*/ 1855 h 2835"/>
                <a:gd name="T46" fmla="*/ 436 w 2670"/>
                <a:gd name="T47" fmla="*/ 2156 h 2835"/>
                <a:gd name="T48" fmla="*/ 678 w 2670"/>
                <a:gd name="T49" fmla="*/ 2399 h 2835"/>
                <a:gd name="T50" fmla="*/ 980 w 2670"/>
                <a:gd name="T51" fmla="*/ 2566 h 2835"/>
                <a:gd name="T52" fmla="*/ 1326 w 2670"/>
                <a:gd name="T53" fmla="*/ 2643 h 2835"/>
                <a:gd name="T54" fmla="*/ 1662 w 2670"/>
                <a:gd name="T55" fmla="*/ 2622 h 2835"/>
                <a:gd name="T56" fmla="*/ 1966 w 2670"/>
                <a:gd name="T57" fmla="*/ 2517 h 2835"/>
                <a:gd name="T58" fmla="*/ 2232 w 2670"/>
                <a:gd name="T59" fmla="*/ 2337 h 2835"/>
                <a:gd name="T60" fmla="*/ 2444 w 2670"/>
                <a:gd name="T61" fmla="*/ 2091 h 2835"/>
                <a:gd name="T62" fmla="*/ 1770 w 2670"/>
                <a:gd name="T63" fmla="*/ 1696 h 2835"/>
                <a:gd name="T64" fmla="*/ 1775 w 2670"/>
                <a:gd name="T65" fmla="*/ 1615 h 2835"/>
                <a:gd name="T66" fmla="*/ 1842 w 2670"/>
                <a:gd name="T67" fmla="*/ 1567 h 2835"/>
                <a:gd name="T68" fmla="*/ 2621 w 2670"/>
                <a:gd name="T69" fmla="*/ 1973 h 2835"/>
                <a:gd name="T70" fmla="*/ 2667 w 2670"/>
                <a:gd name="T71" fmla="*/ 2029 h 2835"/>
                <a:gd name="T72" fmla="*/ 2658 w 2670"/>
                <a:gd name="T73" fmla="*/ 2101 h 2835"/>
                <a:gd name="T74" fmla="*/ 2446 w 2670"/>
                <a:gd name="T75" fmla="*/ 2391 h 2835"/>
                <a:gd name="T76" fmla="*/ 2175 w 2670"/>
                <a:gd name="T77" fmla="*/ 2616 h 2835"/>
                <a:gd name="T78" fmla="*/ 1857 w 2670"/>
                <a:gd name="T79" fmla="*/ 2766 h 2835"/>
                <a:gd name="T80" fmla="*/ 1507 w 2670"/>
                <a:gd name="T81" fmla="*/ 2833 h 2835"/>
                <a:gd name="T82" fmla="*/ 1131 w 2670"/>
                <a:gd name="T83" fmla="*/ 2807 h 2835"/>
                <a:gd name="T84" fmla="*/ 782 w 2670"/>
                <a:gd name="T85" fmla="*/ 2685 h 2835"/>
                <a:gd name="T86" fmla="*/ 482 w 2670"/>
                <a:gd name="T87" fmla="*/ 2482 h 2835"/>
                <a:gd name="T88" fmla="*/ 242 w 2670"/>
                <a:gd name="T89" fmla="*/ 2210 h 2835"/>
                <a:gd name="T90" fmla="*/ 78 w 2670"/>
                <a:gd name="T91" fmla="*/ 1883 h 2835"/>
                <a:gd name="T92" fmla="*/ 3 w 2670"/>
                <a:gd name="T93" fmla="*/ 1515 h 2835"/>
                <a:gd name="T94" fmla="*/ 29 w 2670"/>
                <a:gd name="T95" fmla="*/ 1133 h 2835"/>
                <a:gd name="T96" fmla="*/ 150 w 2670"/>
                <a:gd name="T97" fmla="*/ 783 h 2835"/>
                <a:gd name="T98" fmla="*/ 354 w 2670"/>
                <a:gd name="T99" fmla="*/ 481 h 2835"/>
                <a:gd name="T100" fmla="*/ 625 w 2670"/>
                <a:gd name="T101" fmla="*/ 243 h 2835"/>
                <a:gd name="T102" fmla="*/ 951 w 2670"/>
                <a:gd name="T103" fmla="*/ 79 h 2835"/>
                <a:gd name="T104" fmla="*/ 1320 w 2670"/>
                <a:gd name="T105" fmla="*/ 4 h 2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70" h="2835">
                  <a:moveTo>
                    <a:pt x="1417" y="0"/>
                  </a:moveTo>
                  <a:lnTo>
                    <a:pt x="1507" y="3"/>
                  </a:lnTo>
                  <a:lnTo>
                    <a:pt x="1597" y="11"/>
                  </a:lnTo>
                  <a:lnTo>
                    <a:pt x="1685" y="25"/>
                  </a:lnTo>
                  <a:lnTo>
                    <a:pt x="1772" y="45"/>
                  </a:lnTo>
                  <a:lnTo>
                    <a:pt x="1857" y="70"/>
                  </a:lnTo>
                  <a:lnTo>
                    <a:pt x="1940" y="100"/>
                  </a:lnTo>
                  <a:lnTo>
                    <a:pt x="2021" y="135"/>
                  </a:lnTo>
                  <a:lnTo>
                    <a:pt x="2099" y="175"/>
                  </a:lnTo>
                  <a:lnTo>
                    <a:pt x="2175" y="220"/>
                  </a:lnTo>
                  <a:lnTo>
                    <a:pt x="2248" y="270"/>
                  </a:lnTo>
                  <a:lnTo>
                    <a:pt x="2317" y="324"/>
                  </a:lnTo>
                  <a:lnTo>
                    <a:pt x="2384" y="381"/>
                  </a:lnTo>
                  <a:lnTo>
                    <a:pt x="2446" y="444"/>
                  </a:lnTo>
                  <a:lnTo>
                    <a:pt x="2506" y="511"/>
                  </a:lnTo>
                  <a:lnTo>
                    <a:pt x="2561" y="581"/>
                  </a:lnTo>
                  <a:lnTo>
                    <a:pt x="2611" y="656"/>
                  </a:lnTo>
                  <a:lnTo>
                    <a:pt x="2658" y="734"/>
                  </a:lnTo>
                  <a:lnTo>
                    <a:pt x="2665" y="752"/>
                  </a:lnTo>
                  <a:lnTo>
                    <a:pt x="2669" y="769"/>
                  </a:lnTo>
                  <a:lnTo>
                    <a:pt x="2670" y="788"/>
                  </a:lnTo>
                  <a:lnTo>
                    <a:pt x="2667" y="806"/>
                  </a:lnTo>
                  <a:lnTo>
                    <a:pt x="2659" y="823"/>
                  </a:lnTo>
                  <a:lnTo>
                    <a:pt x="2649" y="839"/>
                  </a:lnTo>
                  <a:lnTo>
                    <a:pt x="2636" y="852"/>
                  </a:lnTo>
                  <a:lnTo>
                    <a:pt x="2621" y="862"/>
                  </a:lnTo>
                  <a:lnTo>
                    <a:pt x="1462" y="1501"/>
                  </a:lnTo>
                  <a:lnTo>
                    <a:pt x="1462" y="1501"/>
                  </a:lnTo>
                  <a:lnTo>
                    <a:pt x="1448" y="1506"/>
                  </a:lnTo>
                  <a:lnTo>
                    <a:pt x="1435" y="1509"/>
                  </a:lnTo>
                  <a:lnTo>
                    <a:pt x="1424" y="1512"/>
                  </a:lnTo>
                  <a:lnTo>
                    <a:pt x="1417" y="1513"/>
                  </a:lnTo>
                  <a:lnTo>
                    <a:pt x="1417" y="1513"/>
                  </a:lnTo>
                  <a:lnTo>
                    <a:pt x="661" y="1513"/>
                  </a:lnTo>
                  <a:lnTo>
                    <a:pt x="639" y="1509"/>
                  </a:lnTo>
                  <a:lnTo>
                    <a:pt x="619" y="1503"/>
                  </a:lnTo>
                  <a:lnTo>
                    <a:pt x="602" y="1491"/>
                  </a:lnTo>
                  <a:lnTo>
                    <a:pt x="587" y="1477"/>
                  </a:lnTo>
                  <a:lnTo>
                    <a:pt x="576" y="1460"/>
                  </a:lnTo>
                  <a:lnTo>
                    <a:pt x="570" y="1439"/>
                  </a:lnTo>
                  <a:lnTo>
                    <a:pt x="566" y="1417"/>
                  </a:lnTo>
                  <a:lnTo>
                    <a:pt x="570" y="1397"/>
                  </a:lnTo>
                  <a:lnTo>
                    <a:pt x="576" y="1376"/>
                  </a:lnTo>
                  <a:lnTo>
                    <a:pt x="587" y="1359"/>
                  </a:lnTo>
                  <a:lnTo>
                    <a:pt x="602" y="1344"/>
                  </a:lnTo>
                  <a:lnTo>
                    <a:pt x="619" y="1332"/>
                  </a:lnTo>
                  <a:lnTo>
                    <a:pt x="639" y="1326"/>
                  </a:lnTo>
                  <a:lnTo>
                    <a:pt x="661" y="1323"/>
                  </a:lnTo>
                  <a:lnTo>
                    <a:pt x="1393" y="1323"/>
                  </a:lnTo>
                  <a:lnTo>
                    <a:pt x="2444" y="744"/>
                  </a:lnTo>
                  <a:lnTo>
                    <a:pt x="2396" y="677"/>
                  </a:lnTo>
                  <a:lnTo>
                    <a:pt x="2345" y="614"/>
                  </a:lnTo>
                  <a:lnTo>
                    <a:pt x="2290" y="554"/>
                  </a:lnTo>
                  <a:lnTo>
                    <a:pt x="2232" y="499"/>
                  </a:lnTo>
                  <a:lnTo>
                    <a:pt x="2170" y="447"/>
                  </a:lnTo>
                  <a:lnTo>
                    <a:pt x="2105" y="400"/>
                  </a:lnTo>
                  <a:lnTo>
                    <a:pt x="2036" y="358"/>
                  </a:lnTo>
                  <a:lnTo>
                    <a:pt x="1966" y="319"/>
                  </a:lnTo>
                  <a:lnTo>
                    <a:pt x="1893" y="285"/>
                  </a:lnTo>
                  <a:lnTo>
                    <a:pt x="1817" y="257"/>
                  </a:lnTo>
                  <a:lnTo>
                    <a:pt x="1740" y="233"/>
                  </a:lnTo>
                  <a:lnTo>
                    <a:pt x="1662" y="213"/>
                  </a:lnTo>
                  <a:lnTo>
                    <a:pt x="1581" y="200"/>
                  </a:lnTo>
                  <a:lnTo>
                    <a:pt x="1499" y="191"/>
                  </a:lnTo>
                  <a:lnTo>
                    <a:pt x="1417" y="189"/>
                  </a:lnTo>
                  <a:lnTo>
                    <a:pt x="1326" y="193"/>
                  </a:lnTo>
                  <a:lnTo>
                    <a:pt x="1236" y="202"/>
                  </a:lnTo>
                  <a:lnTo>
                    <a:pt x="1148" y="219"/>
                  </a:lnTo>
                  <a:lnTo>
                    <a:pt x="1062" y="241"/>
                  </a:lnTo>
                  <a:lnTo>
                    <a:pt x="980" y="270"/>
                  </a:lnTo>
                  <a:lnTo>
                    <a:pt x="899" y="303"/>
                  </a:lnTo>
                  <a:lnTo>
                    <a:pt x="822" y="342"/>
                  </a:lnTo>
                  <a:lnTo>
                    <a:pt x="749" y="387"/>
                  </a:lnTo>
                  <a:lnTo>
                    <a:pt x="678" y="437"/>
                  </a:lnTo>
                  <a:lnTo>
                    <a:pt x="612" y="491"/>
                  </a:lnTo>
                  <a:lnTo>
                    <a:pt x="549" y="550"/>
                  </a:lnTo>
                  <a:lnTo>
                    <a:pt x="490" y="612"/>
                  </a:lnTo>
                  <a:lnTo>
                    <a:pt x="436" y="679"/>
                  </a:lnTo>
                  <a:lnTo>
                    <a:pt x="387" y="750"/>
                  </a:lnTo>
                  <a:lnTo>
                    <a:pt x="343" y="823"/>
                  </a:lnTo>
                  <a:lnTo>
                    <a:pt x="303" y="900"/>
                  </a:lnTo>
                  <a:lnTo>
                    <a:pt x="269" y="981"/>
                  </a:lnTo>
                  <a:lnTo>
                    <a:pt x="241" y="1063"/>
                  </a:lnTo>
                  <a:lnTo>
                    <a:pt x="218" y="1149"/>
                  </a:lnTo>
                  <a:lnTo>
                    <a:pt x="202" y="1236"/>
                  </a:lnTo>
                  <a:lnTo>
                    <a:pt x="192" y="1326"/>
                  </a:lnTo>
                  <a:lnTo>
                    <a:pt x="189" y="1417"/>
                  </a:lnTo>
                  <a:lnTo>
                    <a:pt x="192" y="1509"/>
                  </a:lnTo>
                  <a:lnTo>
                    <a:pt x="202" y="1600"/>
                  </a:lnTo>
                  <a:lnTo>
                    <a:pt x="218" y="1686"/>
                  </a:lnTo>
                  <a:lnTo>
                    <a:pt x="241" y="1772"/>
                  </a:lnTo>
                  <a:lnTo>
                    <a:pt x="269" y="1855"/>
                  </a:lnTo>
                  <a:lnTo>
                    <a:pt x="303" y="1935"/>
                  </a:lnTo>
                  <a:lnTo>
                    <a:pt x="343" y="2012"/>
                  </a:lnTo>
                  <a:lnTo>
                    <a:pt x="387" y="2086"/>
                  </a:lnTo>
                  <a:lnTo>
                    <a:pt x="436" y="2156"/>
                  </a:lnTo>
                  <a:lnTo>
                    <a:pt x="490" y="2224"/>
                  </a:lnTo>
                  <a:lnTo>
                    <a:pt x="549" y="2286"/>
                  </a:lnTo>
                  <a:lnTo>
                    <a:pt x="612" y="2344"/>
                  </a:lnTo>
                  <a:lnTo>
                    <a:pt x="678" y="2399"/>
                  </a:lnTo>
                  <a:lnTo>
                    <a:pt x="749" y="2449"/>
                  </a:lnTo>
                  <a:lnTo>
                    <a:pt x="822" y="2493"/>
                  </a:lnTo>
                  <a:lnTo>
                    <a:pt x="899" y="2532"/>
                  </a:lnTo>
                  <a:lnTo>
                    <a:pt x="980" y="2566"/>
                  </a:lnTo>
                  <a:lnTo>
                    <a:pt x="1062" y="2594"/>
                  </a:lnTo>
                  <a:lnTo>
                    <a:pt x="1148" y="2617"/>
                  </a:lnTo>
                  <a:lnTo>
                    <a:pt x="1236" y="2633"/>
                  </a:lnTo>
                  <a:lnTo>
                    <a:pt x="1326" y="2643"/>
                  </a:lnTo>
                  <a:lnTo>
                    <a:pt x="1417" y="2646"/>
                  </a:lnTo>
                  <a:lnTo>
                    <a:pt x="1499" y="2644"/>
                  </a:lnTo>
                  <a:lnTo>
                    <a:pt x="1581" y="2635"/>
                  </a:lnTo>
                  <a:lnTo>
                    <a:pt x="1662" y="2622"/>
                  </a:lnTo>
                  <a:lnTo>
                    <a:pt x="1740" y="2603"/>
                  </a:lnTo>
                  <a:lnTo>
                    <a:pt x="1817" y="2579"/>
                  </a:lnTo>
                  <a:lnTo>
                    <a:pt x="1893" y="2551"/>
                  </a:lnTo>
                  <a:lnTo>
                    <a:pt x="1966" y="2517"/>
                  </a:lnTo>
                  <a:lnTo>
                    <a:pt x="2036" y="2478"/>
                  </a:lnTo>
                  <a:lnTo>
                    <a:pt x="2105" y="2435"/>
                  </a:lnTo>
                  <a:lnTo>
                    <a:pt x="2170" y="2388"/>
                  </a:lnTo>
                  <a:lnTo>
                    <a:pt x="2232" y="2337"/>
                  </a:lnTo>
                  <a:lnTo>
                    <a:pt x="2290" y="2281"/>
                  </a:lnTo>
                  <a:lnTo>
                    <a:pt x="2345" y="2222"/>
                  </a:lnTo>
                  <a:lnTo>
                    <a:pt x="2396" y="2159"/>
                  </a:lnTo>
                  <a:lnTo>
                    <a:pt x="2444" y="2091"/>
                  </a:lnTo>
                  <a:lnTo>
                    <a:pt x="1813" y="1744"/>
                  </a:lnTo>
                  <a:lnTo>
                    <a:pt x="1794" y="1731"/>
                  </a:lnTo>
                  <a:lnTo>
                    <a:pt x="1780" y="1715"/>
                  </a:lnTo>
                  <a:lnTo>
                    <a:pt x="1770" y="1696"/>
                  </a:lnTo>
                  <a:lnTo>
                    <a:pt x="1765" y="1677"/>
                  </a:lnTo>
                  <a:lnTo>
                    <a:pt x="1764" y="1656"/>
                  </a:lnTo>
                  <a:lnTo>
                    <a:pt x="1767" y="1635"/>
                  </a:lnTo>
                  <a:lnTo>
                    <a:pt x="1775" y="1615"/>
                  </a:lnTo>
                  <a:lnTo>
                    <a:pt x="1788" y="1597"/>
                  </a:lnTo>
                  <a:lnTo>
                    <a:pt x="1804" y="1583"/>
                  </a:lnTo>
                  <a:lnTo>
                    <a:pt x="1821" y="1574"/>
                  </a:lnTo>
                  <a:lnTo>
                    <a:pt x="1842" y="1567"/>
                  </a:lnTo>
                  <a:lnTo>
                    <a:pt x="1863" y="1566"/>
                  </a:lnTo>
                  <a:lnTo>
                    <a:pt x="1883" y="1569"/>
                  </a:lnTo>
                  <a:lnTo>
                    <a:pt x="1904" y="1578"/>
                  </a:lnTo>
                  <a:lnTo>
                    <a:pt x="2621" y="1973"/>
                  </a:lnTo>
                  <a:lnTo>
                    <a:pt x="2636" y="1983"/>
                  </a:lnTo>
                  <a:lnTo>
                    <a:pt x="2649" y="1997"/>
                  </a:lnTo>
                  <a:lnTo>
                    <a:pt x="2659" y="2012"/>
                  </a:lnTo>
                  <a:lnTo>
                    <a:pt x="2667" y="2029"/>
                  </a:lnTo>
                  <a:lnTo>
                    <a:pt x="2670" y="2048"/>
                  </a:lnTo>
                  <a:lnTo>
                    <a:pt x="2669" y="2066"/>
                  </a:lnTo>
                  <a:lnTo>
                    <a:pt x="2665" y="2084"/>
                  </a:lnTo>
                  <a:lnTo>
                    <a:pt x="2658" y="2101"/>
                  </a:lnTo>
                  <a:lnTo>
                    <a:pt x="2611" y="2179"/>
                  </a:lnTo>
                  <a:lnTo>
                    <a:pt x="2561" y="2254"/>
                  </a:lnTo>
                  <a:lnTo>
                    <a:pt x="2506" y="2325"/>
                  </a:lnTo>
                  <a:lnTo>
                    <a:pt x="2446" y="2391"/>
                  </a:lnTo>
                  <a:lnTo>
                    <a:pt x="2384" y="2454"/>
                  </a:lnTo>
                  <a:lnTo>
                    <a:pt x="2317" y="2511"/>
                  </a:lnTo>
                  <a:lnTo>
                    <a:pt x="2248" y="2566"/>
                  </a:lnTo>
                  <a:lnTo>
                    <a:pt x="2175" y="2616"/>
                  </a:lnTo>
                  <a:lnTo>
                    <a:pt x="2099" y="2660"/>
                  </a:lnTo>
                  <a:lnTo>
                    <a:pt x="2021" y="2700"/>
                  </a:lnTo>
                  <a:lnTo>
                    <a:pt x="1940" y="2735"/>
                  </a:lnTo>
                  <a:lnTo>
                    <a:pt x="1857" y="2766"/>
                  </a:lnTo>
                  <a:lnTo>
                    <a:pt x="1772" y="2790"/>
                  </a:lnTo>
                  <a:lnTo>
                    <a:pt x="1685" y="2810"/>
                  </a:lnTo>
                  <a:lnTo>
                    <a:pt x="1597" y="2824"/>
                  </a:lnTo>
                  <a:lnTo>
                    <a:pt x="1507" y="2833"/>
                  </a:lnTo>
                  <a:lnTo>
                    <a:pt x="1417" y="2835"/>
                  </a:lnTo>
                  <a:lnTo>
                    <a:pt x="1320" y="2832"/>
                  </a:lnTo>
                  <a:lnTo>
                    <a:pt x="1225" y="2822"/>
                  </a:lnTo>
                  <a:lnTo>
                    <a:pt x="1131" y="2807"/>
                  </a:lnTo>
                  <a:lnTo>
                    <a:pt x="1040" y="2785"/>
                  </a:lnTo>
                  <a:lnTo>
                    <a:pt x="951" y="2757"/>
                  </a:lnTo>
                  <a:lnTo>
                    <a:pt x="866" y="2724"/>
                  </a:lnTo>
                  <a:lnTo>
                    <a:pt x="782" y="2685"/>
                  </a:lnTo>
                  <a:lnTo>
                    <a:pt x="702" y="2642"/>
                  </a:lnTo>
                  <a:lnTo>
                    <a:pt x="625" y="2593"/>
                  </a:lnTo>
                  <a:lnTo>
                    <a:pt x="551" y="2540"/>
                  </a:lnTo>
                  <a:lnTo>
                    <a:pt x="482" y="2482"/>
                  </a:lnTo>
                  <a:lnTo>
                    <a:pt x="415" y="2419"/>
                  </a:lnTo>
                  <a:lnTo>
                    <a:pt x="354" y="2354"/>
                  </a:lnTo>
                  <a:lnTo>
                    <a:pt x="295" y="2284"/>
                  </a:lnTo>
                  <a:lnTo>
                    <a:pt x="242" y="2210"/>
                  </a:lnTo>
                  <a:lnTo>
                    <a:pt x="194" y="2133"/>
                  </a:lnTo>
                  <a:lnTo>
                    <a:pt x="150" y="2052"/>
                  </a:lnTo>
                  <a:lnTo>
                    <a:pt x="112" y="1969"/>
                  </a:lnTo>
                  <a:lnTo>
                    <a:pt x="78" y="1883"/>
                  </a:lnTo>
                  <a:lnTo>
                    <a:pt x="51" y="1794"/>
                  </a:lnTo>
                  <a:lnTo>
                    <a:pt x="29" y="1703"/>
                  </a:lnTo>
                  <a:lnTo>
                    <a:pt x="13" y="1609"/>
                  </a:lnTo>
                  <a:lnTo>
                    <a:pt x="3" y="1515"/>
                  </a:lnTo>
                  <a:lnTo>
                    <a:pt x="0" y="1417"/>
                  </a:lnTo>
                  <a:lnTo>
                    <a:pt x="3" y="1321"/>
                  </a:lnTo>
                  <a:lnTo>
                    <a:pt x="13" y="1226"/>
                  </a:lnTo>
                  <a:lnTo>
                    <a:pt x="29" y="1133"/>
                  </a:lnTo>
                  <a:lnTo>
                    <a:pt x="51" y="1042"/>
                  </a:lnTo>
                  <a:lnTo>
                    <a:pt x="78" y="953"/>
                  </a:lnTo>
                  <a:lnTo>
                    <a:pt x="112" y="867"/>
                  </a:lnTo>
                  <a:lnTo>
                    <a:pt x="150" y="783"/>
                  </a:lnTo>
                  <a:lnTo>
                    <a:pt x="194" y="703"/>
                  </a:lnTo>
                  <a:lnTo>
                    <a:pt x="242" y="626"/>
                  </a:lnTo>
                  <a:lnTo>
                    <a:pt x="295" y="552"/>
                  </a:lnTo>
                  <a:lnTo>
                    <a:pt x="354" y="481"/>
                  </a:lnTo>
                  <a:lnTo>
                    <a:pt x="415" y="416"/>
                  </a:lnTo>
                  <a:lnTo>
                    <a:pt x="482" y="353"/>
                  </a:lnTo>
                  <a:lnTo>
                    <a:pt x="551" y="296"/>
                  </a:lnTo>
                  <a:lnTo>
                    <a:pt x="625" y="243"/>
                  </a:lnTo>
                  <a:lnTo>
                    <a:pt x="702" y="194"/>
                  </a:lnTo>
                  <a:lnTo>
                    <a:pt x="782" y="150"/>
                  </a:lnTo>
                  <a:lnTo>
                    <a:pt x="866" y="111"/>
                  </a:lnTo>
                  <a:lnTo>
                    <a:pt x="951" y="79"/>
                  </a:lnTo>
                  <a:lnTo>
                    <a:pt x="1040" y="50"/>
                  </a:lnTo>
                  <a:lnTo>
                    <a:pt x="1131" y="29"/>
                  </a:lnTo>
                  <a:lnTo>
                    <a:pt x="1225" y="13"/>
                  </a:lnTo>
                  <a:lnTo>
                    <a:pt x="1320" y="4"/>
                  </a:lnTo>
                  <a:lnTo>
                    <a:pt x="14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14" name="Group 217"/>
          <p:cNvGrpSpPr/>
          <p:nvPr/>
        </p:nvGrpSpPr>
        <p:grpSpPr>
          <a:xfrm>
            <a:off x="8536384" y="5653079"/>
            <a:ext cx="568326" cy="569912"/>
            <a:chOff x="10080625" y="2681288"/>
            <a:chExt cx="568326" cy="569912"/>
          </a:xfrm>
          <a:solidFill>
            <a:srgbClr val="000000"/>
          </a:solidFill>
        </p:grpSpPr>
        <p:sp>
          <p:nvSpPr>
            <p:cNvPr id="1115" name="Freeform 129"/>
            <p:cNvSpPr>
              <a:spLocks noEditPoints="1"/>
            </p:cNvSpPr>
            <p:nvPr/>
          </p:nvSpPr>
          <p:spPr bwMode="auto">
            <a:xfrm>
              <a:off x="10080625" y="2746375"/>
              <a:ext cx="503238" cy="504825"/>
            </a:xfrm>
            <a:custGeom>
              <a:avLst/>
              <a:gdLst>
                <a:gd name="T0" fmla="*/ 2616 w 3170"/>
                <a:gd name="T1" fmla="*/ 2505 h 3177"/>
                <a:gd name="T2" fmla="*/ 2775 w 3170"/>
                <a:gd name="T3" fmla="*/ 2287 h 3177"/>
                <a:gd name="T4" fmla="*/ 2887 w 3170"/>
                <a:gd name="T5" fmla="*/ 2043 h 3177"/>
                <a:gd name="T6" fmla="*/ 2950 w 3170"/>
                <a:gd name="T7" fmla="*/ 1782 h 3177"/>
                <a:gd name="T8" fmla="*/ 1481 w 3170"/>
                <a:gd name="T9" fmla="*/ 211 h 3177"/>
                <a:gd name="T10" fmla="*/ 1199 w 3170"/>
                <a:gd name="T11" fmla="*/ 262 h 3177"/>
                <a:gd name="T12" fmla="*/ 940 w 3170"/>
                <a:gd name="T13" fmla="*/ 368 h 3177"/>
                <a:gd name="T14" fmla="*/ 710 w 3170"/>
                <a:gd name="T15" fmla="*/ 521 h 3177"/>
                <a:gd name="T16" fmla="*/ 516 w 3170"/>
                <a:gd name="T17" fmla="*/ 716 h 3177"/>
                <a:gd name="T18" fmla="*/ 363 w 3170"/>
                <a:gd name="T19" fmla="*/ 948 h 3177"/>
                <a:gd name="T20" fmla="*/ 260 w 3170"/>
                <a:gd name="T21" fmla="*/ 1207 h 3177"/>
                <a:gd name="T22" fmla="*/ 210 w 3170"/>
                <a:gd name="T23" fmla="*/ 1490 h 3177"/>
                <a:gd name="T24" fmla="*/ 220 w 3170"/>
                <a:gd name="T25" fmla="*/ 1784 h 3177"/>
                <a:gd name="T26" fmla="*/ 289 w 3170"/>
                <a:gd name="T27" fmla="*/ 2061 h 3177"/>
                <a:gd name="T28" fmla="*/ 410 w 3170"/>
                <a:gd name="T29" fmla="*/ 2311 h 3177"/>
                <a:gd name="T30" fmla="*/ 579 w 3170"/>
                <a:gd name="T31" fmla="*/ 2532 h 3177"/>
                <a:gd name="T32" fmla="*/ 787 w 3170"/>
                <a:gd name="T33" fmla="*/ 2714 h 3177"/>
                <a:gd name="T34" fmla="*/ 1028 w 3170"/>
                <a:gd name="T35" fmla="*/ 2852 h 3177"/>
                <a:gd name="T36" fmla="*/ 1296 w 3170"/>
                <a:gd name="T37" fmla="*/ 2939 h 3177"/>
                <a:gd name="T38" fmla="*/ 1585 w 3170"/>
                <a:gd name="T39" fmla="*/ 2970 h 3177"/>
                <a:gd name="T40" fmla="*/ 1845 w 3170"/>
                <a:gd name="T41" fmla="*/ 2945 h 3177"/>
                <a:gd name="T42" fmla="*/ 2094 w 3170"/>
                <a:gd name="T43" fmla="*/ 2873 h 3177"/>
                <a:gd name="T44" fmla="*/ 2325 w 3170"/>
                <a:gd name="T45" fmla="*/ 2754 h 3177"/>
                <a:gd name="T46" fmla="*/ 760 w 3170"/>
                <a:gd name="T47" fmla="*/ 1691 h 3177"/>
                <a:gd name="T48" fmla="*/ 696 w 3170"/>
                <a:gd name="T49" fmla="*/ 1669 h 3177"/>
                <a:gd name="T50" fmla="*/ 660 w 3170"/>
                <a:gd name="T51" fmla="*/ 1611 h 3177"/>
                <a:gd name="T52" fmla="*/ 668 w 3170"/>
                <a:gd name="T53" fmla="*/ 1543 h 3177"/>
                <a:gd name="T54" fmla="*/ 715 w 3170"/>
                <a:gd name="T55" fmla="*/ 1496 h 3177"/>
                <a:gd name="T56" fmla="*/ 1481 w 3170"/>
                <a:gd name="T57" fmla="*/ 1485 h 3177"/>
                <a:gd name="T58" fmla="*/ 1583 w 3170"/>
                <a:gd name="T59" fmla="*/ 0 h 3177"/>
                <a:gd name="T60" fmla="*/ 1641 w 3170"/>
                <a:gd name="T61" fmla="*/ 17 h 3177"/>
                <a:gd name="T62" fmla="*/ 1679 w 3170"/>
                <a:gd name="T63" fmla="*/ 63 h 3177"/>
                <a:gd name="T64" fmla="*/ 1686 w 3170"/>
                <a:gd name="T65" fmla="*/ 1485 h 3177"/>
                <a:gd name="T66" fmla="*/ 3112 w 3170"/>
                <a:gd name="T67" fmla="*/ 1496 h 3177"/>
                <a:gd name="T68" fmla="*/ 3160 w 3170"/>
                <a:gd name="T69" fmla="*/ 1543 h 3177"/>
                <a:gd name="T70" fmla="*/ 3168 w 3170"/>
                <a:gd name="T71" fmla="*/ 1681 h 3177"/>
                <a:gd name="T72" fmla="*/ 3128 w 3170"/>
                <a:gd name="T73" fmla="*/ 1954 h 3177"/>
                <a:gd name="T74" fmla="*/ 3043 w 3170"/>
                <a:gd name="T75" fmla="*/ 2213 h 3177"/>
                <a:gd name="T76" fmla="*/ 2914 w 3170"/>
                <a:gd name="T77" fmla="*/ 2454 h 3177"/>
                <a:gd name="T78" fmla="*/ 2746 w 3170"/>
                <a:gd name="T79" fmla="*/ 2670 h 3177"/>
                <a:gd name="T80" fmla="*/ 2612 w 3170"/>
                <a:gd name="T81" fmla="*/ 2799 h 3177"/>
                <a:gd name="T82" fmla="*/ 2384 w 3170"/>
                <a:gd name="T83" fmla="*/ 2960 h 3177"/>
                <a:gd name="T84" fmla="*/ 2132 w 3170"/>
                <a:gd name="T85" fmla="*/ 3079 h 3177"/>
                <a:gd name="T86" fmla="*/ 1864 w 3170"/>
                <a:gd name="T87" fmla="*/ 3152 h 3177"/>
                <a:gd name="T88" fmla="*/ 1585 w 3170"/>
                <a:gd name="T89" fmla="*/ 3177 h 3177"/>
                <a:gd name="T90" fmla="*/ 1278 w 3170"/>
                <a:gd name="T91" fmla="*/ 3146 h 3177"/>
                <a:gd name="T92" fmla="*/ 991 w 3170"/>
                <a:gd name="T93" fmla="*/ 3061 h 3177"/>
                <a:gd name="T94" fmla="*/ 730 w 3170"/>
                <a:gd name="T95" fmla="*/ 2925 h 3177"/>
                <a:gd name="T96" fmla="*/ 499 w 3170"/>
                <a:gd name="T97" fmla="*/ 2745 h 3177"/>
                <a:gd name="T98" fmla="*/ 307 w 3170"/>
                <a:gd name="T99" fmla="*/ 2526 h 3177"/>
                <a:gd name="T100" fmla="*/ 156 w 3170"/>
                <a:gd name="T101" fmla="*/ 2273 h 3177"/>
                <a:gd name="T102" fmla="*/ 52 w 3170"/>
                <a:gd name="T103" fmla="*/ 1994 h 3177"/>
                <a:gd name="T104" fmla="*/ 3 w 3170"/>
                <a:gd name="T105" fmla="*/ 1692 h 3177"/>
                <a:gd name="T106" fmla="*/ 13 w 3170"/>
                <a:gd name="T107" fmla="*/ 1381 h 3177"/>
                <a:gd name="T108" fmla="*/ 81 w 3170"/>
                <a:gd name="T109" fmla="*/ 1087 h 3177"/>
                <a:gd name="T110" fmla="*/ 200 w 3170"/>
                <a:gd name="T111" fmla="*/ 817 h 3177"/>
                <a:gd name="T112" fmla="*/ 366 w 3170"/>
                <a:gd name="T113" fmla="*/ 575 h 3177"/>
                <a:gd name="T114" fmla="*/ 572 w 3170"/>
                <a:gd name="T115" fmla="*/ 368 h 3177"/>
                <a:gd name="T116" fmla="*/ 813 w 3170"/>
                <a:gd name="T117" fmla="*/ 202 h 3177"/>
                <a:gd name="T118" fmla="*/ 1084 w 3170"/>
                <a:gd name="T119" fmla="*/ 81 h 3177"/>
                <a:gd name="T120" fmla="*/ 1377 w 3170"/>
                <a:gd name="T121" fmla="*/ 13 h 3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0" h="3177">
                  <a:moveTo>
                    <a:pt x="1806" y="1691"/>
                  </a:moveTo>
                  <a:lnTo>
                    <a:pt x="2554" y="2571"/>
                  </a:lnTo>
                  <a:lnTo>
                    <a:pt x="2616" y="2505"/>
                  </a:lnTo>
                  <a:lnTo>
                    <a:pt x="2674" y="2436"/>
                  </a:lnTo>
                  <a:lnTo>
                    <a:pt x="2727" y="2363"/>
                  </a:lnTo>
                  <a:lnTo>
                    <a:pt x="2775" y="2287"/>
                  </a:lnTo>
                  <a:lnTo>
                    <a:pt x="2818" y="2209"/>
                  </a:lnTo>
                  <a:lnTo>
                    <a:pt x="2855" y="2127"/>
                  </a:lnTo>
                  <a:lnTo>
                    <a:pt x="2887" y="2043"/>
                  </a:lnTo>
                  <a:lnTo>
                    <a:pt x="2914" y="1958"/>
                  </a:lnTo>
                  <a:lnTo>
                    <a:pt x="2935" y="1871"/>
                  </a:lnTo>
                  <a:lnTo>
                    <a:pt x="2950" y="1782"/>
                  </a:lnTo>
                  <a:lnTo>
                    <a:pt x="2960" y="1691"/>
                  </a:lnTo>
                  <a:lnTo>
                    <a:pt x="1806" y="1691"/>
                  </a:lnTo>
                  <a:close/>
                  <a:moveTo>
                    <a:pt x="1481" y="211"/>
                  </a:moveTo>
                  <a:lnTo>
                    <a:pt x="1384" y="221"/>
                  </a:lnTo>
                  <a:lnTo>
                    <a:pt x="1290" y="238"/>
                  </a:lnTo>
                  <a:lnTo>
                    <a:pt x="1199" y="262"/>
                  </a:lnTo>
                  <a:lnTo>
                    <a:pt x="1110" y="291"/>
                  </a:lnTo>
                  <a:lnTo>
                    <a:pt x="1023" y="326"/>
                  </a:lnTo>
                  <a:lnTo>
                    <a:pt x="940" y="368"/>
                  </a:lnTo>
                  <a:lnTo>
                    <a:pt x="859" y="413"/>
                  </a:lnTo>
                  <a:lnTo>
                    <a:pt x="783" y="465"/>
                  </a:lnTo>
                  <a:lnTo>
                    <a:pt x="710" y="521"/>
                  </a:lnTo>
                  <a:lnTo>
                    <a:pt x="641" y="582"/>
                  </a:lnTo>
                  <a:lnTo>
                    <a:pt x="577" y="648"/>
                  </a:lnTo>
                  <a:lnTo>
                    <a:pt x="516" y="716"/>
                  </a:lnTo>
                  <a:lnTo>
                    <a:pt x="460" y="789"/>
                  </a:lnTo>
                  <a:lnTo>
                    <a:pt x="409" y="867"/>
                  </a:lnTo>
                  <a:lnTo>
                    <a:pt x="363" y="948"/>
                  </a:lnTo>
                  <a:lnTo>
                    <a:pt x="323" y="1032"/>
                  </a:lnTo>
                  <a:lnTo>
                    <a:pt x="288" y="1118"/>
                  </a:lnTo>
                  <a:lnTo>
                    <a:pt x="260" y="1207"/>
                  </a:lnTo>
                  <a:lnTo>
                    <a:pt x="236" y="1300"/>
                  </a:lnTo>
                  <a:lnTo>
                    <a:pt x="220" y="1393"/>
                  </a:lnTo>
                  <a:lnTo>
                    <a:pt x="210" y="1490"/>
                  </a:lnTo>
                  <a:lnTo>
                    <a:pt x="207" y="1589"/>
                  </a:lnTo>
                  <a:lnTo>
                    <a:pt x="210" y="1687"/>
                  </a:lnTo>
                  <a:lnTo>
                    <a:pt x="220" y="1784"/>
                  </a:lnTo>
                  <a:lnTo>
                    <a:pt x="237" y="1879"/>
                  </a:lnTo>
                  <a:lnTo>
                    <a:pt x="260" y="1970"/>
                  </a:lnTo>
                  <a:lnTo>
                    <a:pt x="289" y="2061"/>
                  </a:lnTo>
                  <a:lnTo>
                    <a:pt x="324" y="2147"/>
                  </a:lnTo>
                  <a:lnTo>
                    <a:pt x="364" y="2231"/>
                  </a:lnTo>
                  <a:lnTo>
                    <a:pt x="410" y="2311"/>
                  </a:lnTo>
                  <a:lnTo>
                    <a:pt x="461" y="2389"/>
                  </a:lnTo>
                  <a:lnTo>
                    <a:pt x="518" y="2462"/>
                  </a:lnTo>
                  <a:lnTo>
                    <a:pt x="579" y="2532"/>
                  </a:lnTo>
                  <a:lnTo>
                    <a:pt x="644" y="2597"/>
                  </a:lnTo>
                  <a:lnTo>
                    <a:pt x="713" y="2658"/>
                  </a:lnTo>
                  <a:lnTo>
                    <a:pt x="787" y="2714"/>
                  </a:lnTo>
                  <a:lnTo>
                    <a:pt x="864" y="2765"/>
                  </a:lnTo>
                  <a:lnTo>
                    <a:pt x="944" y="2812"/>
                  </a:lnTo>
                  <a:lnTo>
                    <a:pt x="1028" y="2852"/>
                  </a:lnTo>
                  <a:lnTo>
                    <a:pt x="1114" y="2887"/>
                  </a:lnTo>
                  <a:lnTo>
                    <a:pt x="1204" y="2916"/>
                  </a:lnTo>
                  <a:lnTo>
                    <a:pt x="1296" y="2939"/>
                  </a:lnTo>
                  <a:lnTo>
                    <a:pt x="1390" y="2957"/>
                  </a:lnTo>
                  <a:lnTo>
                    <a:pt x="1487" y="2967"/>
                  </a:lnTo>
                  <a:lnTo>
                    <a:pt x="1585" y="2970"/>
                  </a:lnTo>
                  <a:lnTo>
                    <a:pt x="1673" y="2968"/>
                  </a:lnTo>
                  <a:lnTo>
                    <a:pt x="1759" y="2959"/>
                  </a:lnTo>
                  <a:lnTo>
                    <a:pt x="1845" y="2945"/>
                  </a:lnTo>
                  <a:lnTo>
                    <a:pt x="1930" y="2926"/>
                  </a:lnTo>
                  <a:lnTo>
                    <a:pt x="2013" y="2902"/>
                  </a:lnTo>
                  <a:lnTo>
                    <a:pt x="2094" y="2873"/>
                  </a:lnTo>
                  <a:lnTo>
                    <a:pt x="2174" y="2838"/>
                  </a:lnTo>
                  <a:lnTo>
                    <a:pt x="2251" y="2799"/>
                  </a:lnTo>
                  <a:lnTo>
                    <a:pt x="2325" y="2754"/>
                  </a:lnTo>
                  <a:lnTo>
                    <a:pt x="2397" y="2705"/>
                  </a:lnTo>
                  <a:lnTo>
                    <a:pt x="1535" y="1691"/>
                  </a:lnTo>
                  <a:lnTo>
                    <a:pt x="760" y="1691"/>
                  </a:lnTo>
                  <a:lnTo>
                    <a:pt x="736" y="1689"/>
                  </a:lnTo>
                  <a:lnTo>
                    <a:pt x="715" y="1681"/>
                  </a:lnTo>
                  <a:lnTo>
                    <a:pt x="696" y="1669"/>
                  </a:lnTo>
                  <a:lnTo>
                    <a:pt x="680" y="1653"/>
                  </a:lnTo>
                  <a:lnTo>
                    <a:pt x="668" y="1633"/>
                  </a:lnTo>
                  <a:lnTo>
                    <a:pt x="660" y="1611"/>
                  </a:lnTo>
                  <a:lnTo>
                    <a:pt x="657" y="1589"/>
                  </a:lnTo>
                  <a:lnTo>
                    <a:pt x="660" y="1565"/>
                  </a:lnTo>
                  <a:lnTo>
                    <a:pt x="668" y="1543"/>
                  </a:lnTo>
                  <a:lnTo>
                    <a:pt x="680" y="1523"/>
                  </a:lnTo>
                  <a:lnTo>
                    <a:pt x="696" y="1508"/>
                  </a:lnTo>
                  <a:lnTo>
                    <a:pt x="715" y="1496"/>
                  </a:lnTo>
                  <a:lnTo>
                    <a:pt x="736" y="1487"/>
                  </a:lnTo>
                  <a:lnTo>
                    <a:pt x="760" y="1485"/>
                  </a:lnTo>
                  <a:lnTo>
                    <a:pt x="1481" y="1485"/>
                  </a:lnTo>
                  <a:lnTo>
                    <a:pt x="1481" y="211"/>
                  </a:lnTo>
                  <a:close/>
                  <a:moveTo>
                    <a:pt x="1583" y="0"/>
                  </a:moveTo>
                  <a:lnTo>
                    <a:pt x="1583" y="0"/>
                  </a:lnTo>
                  <a:lnTo>
                    <a:pt x="1604" y="1"/>
                  </a:lnTo>
                  <a:lnTo>
                    <a:pt x="1623" y="8"/>
                  </a:lnTo>
                  <a:lnTo>
                    <a:pt x="1641" y="17"/>
                  </a:lnTo>
                  <a:lnTo>
                    <a:pt x="1656" y="30"/>
                  </a:lnTo>
                  <a:lnTo>
                    <a:pt x="1669" y="46"/>
                  </a:lnTo>
                  <a:lnTo>
                    <a:pt x="1679" y="63"/>
                  </a:lnTo>
                  <a:lnTo>
                    <a:pt x="1684" y="83"/>
                  </a:lnTo>
                  <a:lnTo>
                    <a:pt x="1686" y="103"/>
                  </a:lnTo>
                  <a:lnTo>
                    <a:pt x="1686" y="1485"/>
                  </a:lnTo>
                  <a:lnTo>
                    <a:pt x="3067" y="1485"/>
                  </a:lnTo>
                  <a:lnTo>
                    <a:pt x="3091" y="1487"/>
                  </a:lnTo>
                  <a:lnTo>
                    <a:pt x="3112" y="1496"/>
                  </a:lnTo>
                  <a:lnTo>
                    <a:pt x="3132" y="1508"/>
                  </a:lnTo>
                  <a:lnTo>
                    <a:pt x="3147" y="1523"/>
                  </a:lnTo>
                  <a:lnTo>
                    <a:pt x="3160" y="1543"/>
                  </a:lnTo>
                  <a:lnTo>
                    <a:pt x="3168" y="1565"/>
                  </a:lnTo>
                  <a:lnTo>
                    <a:pt x="3170" y="1589"/>
                  </a:lnTo>
                  <a:lnTo>
                    <a:pt x="3168" y="1681"/>
                  </a:lnTo>
                  <a:lnTo>
                    <a:pt x="3159" y="1773"/>
                  </a:lnTo>
                  <a:lnTo>
                    <a:pt x="3146" y="1864"/>
                  </a:lnTo>
                  <a:lnTo>
                    <a:pt x="3128" y="1954"/>
                  </a:lnTo>
                  <a:lnTo>
                    <a:pt x="3105" y="2042"/>
                  </a:lnTo>
                  <a:lnTo>
                    <a:pt x="3075" y="2128"/>
                  </a:lnTo>
                  <a:lnTo>
                    <a:pt x="3043" y="2213"/>
                  </a:lnTo>
                  <a:lnTo>
                    <a:pt x="3005" y="2296"/>
                  </a:lnTo>
                  <a:lnTo>
                    <a:pt x="2962" y="2376"/>
                  </a:lnTo>
                  <a:lnTo>
                    <a:pt x="2914" y="2454"/>
                  </a:lnTo>
                  <a:lnTo>
                    <a:pt x="2862" y="2529"/>
                  </a:lnTo>
                  <a:lnTo>
                    <a:pt x="2807" y="2601"/>
                  </a:lnTo>
                  <a:lnTo>
                    <a:pt x="2746" y="2670"/>
                  </a:lnTo>
                  <a:lnTo>
                    <a:pt x="2681" y="2737"/>
                  </a:lnTo>
                  <a:lnTo>
                    <a:pt x="2612" y="2799"/>
                  </a:lnTo>
                  <a:lnTo>
                    <a:pt x="2612" y="2799"/>
                  </a:lnTo>
                  <a:lnTo>
                    <a:pt x="2539" y="2858"/>
                  </a:lnTo>
                  <a:lnTo>
                    <a:pt x="2463" y="2911"/>
                  </a:lnTo>
                  <a:lnTo>
                    <a:pt x="2384" y="2960"/>
                  </a:lnTo>
                  <a:lnTo>
                    <a:pt x="2302" y="3005"/>
                  </a:lnTo>
                  <a:lnTo>
                    <a:pt x="2218" y="3045"/>
                  </a:lnTo>
                  <a:lnTo>
                    <a:pt x="2132" y="3079"/>
                  </a:lnTo>
                  <a:lnTo>
                    <a:pt x="2044" y="3108"/>
                  </a:lnTo>
                  <a:lnTo>
                    <a:pt x="1955" y="3133"/>
                  </a:lnTo>
                  <a:lnTo>
                    <a:pt x="1864" y="3152"/>
                  </a:lnTo>
                  <a:lnTo>
                    <a:pt x="1772" y="3166"/>
                  </a:lnTo>
                  <a:lnTo>
                    <a:pt x="1679" y="3174"/>
                  </a:lnTo>
                  <a:lnTo>
                    <a:pt x="1585" y="3177"/>
                  </a:lnTo>
                  <a:lnTo>
                    <a:pt x="1481" y="3174"/>
                  </a:lnTo>
                  <a:lnTo>
                    <a:pt x="1378" y="3163"/>
                  </a:lnTo>
                  <a:lnTo>
                    <a:pt x="1278" y="3146"/>
                  </a:lnTo>
                  <a:lnTo>
                    <a:pt x="1180" y="3125"/>
                  </a:lnTo>
                  <a:lnTo>
                    <a:pt x="1085" y="3095"/>
                  </a:lnTo>
                  <a:lnTo>
                    <a:pt x="991" y="3061"/>
                  </a:lnTo>
                  <a:lnTo>
                    <a:pt x="902" y="3021"/>
                  </a:lnTo>
                  <a:lnTo>
                    <a:pt x="814" y="2975"/>
                  </a:lnTo>
                  <a:lnTo>
                    <a:pt x="730" y="2925"/>
                  </a:lnTo>
                  <a:lnTo>
                    <a:pt x="649" y="2870"/>
                  </a:lnTo>
                  <a:lnTo>
                    <a:pt x="572" y="2810"/>
                  </a:lnTo>
                  <a:lnTo>
                    <a:pt x="499" y="2745"/>
                  </a:lnTo>
                  <a:lnTo>
                    <a:pt x="431" y="2676"/>
                  </a:lnTo>
                  <a:lnTo>
                    <a:pt x="367" y="2602"/>
                  </a:lnTo>
                  <a:lnTo>
                    <a:pt x="307" y="2526"/>
                  </a:lnTo>
                  <a:lnTo>
                    <a:pt x="251" y="2445"/>
                  </a:lnTo>
                  <a:lnTo>
                    <a:pt x="200" y="2360"/>
                  </a:lnTo>
                  <a:lnTo>
                    <a:pt x="156" y="2273"/>
                  </a:lnTo>
                  <a:lnTo>
                    <a:pt x="115" y="2183"/>
                  </a:lnTo>
                  <a:lnTo>
                    <a:pt x="81" y="2090"/>
                  </a:lnTo>
                  <a:lnTo>
                    <a:pt x="52" y="1994"/>
                  </a:lnTo>
                  <a:lnTo>
                    <a:pt x="29" y="1896"/>
                  </a:lnTo>
                  <a:lnTo>
                    <a:pt x="13" y="1795"/>
                  </a:lnTo>
                  <a:lnTo>
                    <a:pt x="3" y="1692"/>
                  </a:lnTo>
                  <a:lnTo>
                    <a:pt x="0" y="1589"/>
                  </a:lnTo>
                  <a:lnTo>
                    <a:pt x="3" y="1484"/>
                  </a:lnTo>
                  <a:lnTo>
                    <a:pt x="13" y="1381"/>
                  </a:lnTo>
                  <a:lnTo>
                    <a:pt x="29" y="1281"/>
                  </a:lnTo>
                  <a:lnTo>
                    <a:pt x="52" y="1183"/>
                  </a:lnTo>
                  <a:lnTo>
                    <a:pt x="81" y="1087"/>
                  </a:lnTo>
                  <a:lnTo>
                    <a:pt x="115" y="994"/>
                  </a:lnTo>
                  <a:lnTo>
                    <a:pt x="154" y="904"/>
                  </a:lnTo>
                  <a:lnTo>
                    <a:pt x="200" y="817"/>
                  </a:lnTo>
                  <a:lnTo>
                    <a:pt x="250" y="732"/>
                  </a:lnTo>
                  <a:lnTo>
                    <a:pt x="306" y="651"/>
                  </a:lnTo>
                  <a:lnTo>
                    <a:pt x="366" y="575"/>
                  </a:lnTo>
                  <a:lnTo>
                    <a:pt x="431" y="502"/>
                  </a:lnTo>
                  <a:lnTo>
                    <a:pt x="499" y="432"/>
                  </a:lnTo>
                  <a:lnTo>
                    <a:pt x="572" y="368"/>
                  </a:lnTo>
                  <a:lnTo>
                    <a:pt x="648" y="308"/>
                  </a:lnTo>
                  <a:lnTo>
                    <a:pt x="729" y="252"/>
                  </a:lnTo>
                  <a:lnTo>
                    <a:pt x="813" y="202"/>
                  </a:lnTo>
                  <a:lnTo>
                    <a:pt x="900" y="156"/>
                  </a:lnTo>
                  <a:lnTo>
                    <a:pt x="990" y="116"/>
                  </a:lnTo>
                  <a:lnTo>
                    <a:pt x="1084" y="81"/>
                  </a:lnTo>
                  <a:lnTo>
                    <a:pt x="1179" y="53"/>
                  </a:lnTo>
                  <a:lnTo>
                    <a:pt x="1277" y="30"/>
                  </a:lnTo>
                  <a:lnTo>
                    <a:pt x="1377" y="13"/>
                  </a:lnTo>
                  <a:lnTo>
                    <a:pt x="1480" y="3"/>
                  </a:lnTo>
                  <a:lnTo>
                    <a:pt x="15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30"/>
            <p:cNvSpPr>
              <a:spLocks noEditPoints="1"/>
            </p:cNvSpPr>
            <p:nvPr/>
          </p:nvSpPr>
          <p:spPr bwMode="auto">
            <a:xfrm>
              <a:off x="10380663" y="2681288"/>
              <a:ext cx="268288" cy="268287"/>
            </a:xfrm>
            <a:custGeom>
              <a:avLst/>
              <a:gdLst>
                <a:gd name="T0" fmla="*/ 347 w 1690"/>
                <a:gd name="T1" fmla="*/ 1486 h 1692"/>
                <a:gd name="T2" fmla="*/ 1329 w 1690"/>
                <a:gd name="T3" fmla="*/ 954 h 1692"/>
                <a:gd name="T4" fmla="*/ 1246 w 1690"/>
                <a:gd name="T5" fmla="*/ 813 h 1692"/>
                <a:gd name="T6" fmla="*/ 1147 w 1690"/>
                <a:gd name="T7" fmla="*/ 685 h 1692"/>
                <a:gd name="T8" fmla="*/ 206 w 1690"/>
                <a:gd name="T9" fmla="*/ 881 h 1692"/>
                <a:gd name="T10" fmla="*/ 206 w 1690"/>
                <a:gd name="T11" fmla="*/ 1334 h 1692"/>
                <a:gd name="T12" fmla="*/ 937 w 1690"/>
                <a:gd name="T13" fmla="*/ 487 h 1692"/>
                <a:gd name="T14" fmla="*/ 802 w 1690"/>
                <a:gd name="T15" fmla="*/ 397 h 1692"/>
                <a:gd name="T16" fmla="*/ 206 w 1690"/>
                <a:gd name="T17" fmla="*/ 210 h 1692"/>
                <a:gd name="T18" fmla="*/ 523 w 1690"/>
                <a:gd name="T19" fmla="*/ 271 h 1692"/>
                <a:gd name="T20" fmla="*/ 368 w 1690"/>
                <a:gd name="T21" fmla="*/ 232 h 1692"/>
                <a:gd name="T22" fmla="*/ 206 w 1690"/>
                <a:gd name="T23" fmla="*/ 210 h 1692"/>
                <a:gd name="T24" fmla="*/ 201 w 1690"/>
                <a:gd name="T25" fmla="*/ 3 h 1692"/>
                <a:gd name="T26" fmla="*/ 389 w 1690"/>
                <a:gd name="T27" fmla="*/ 26 h 1692"/>
                <a:gd name="T28" fmla="*/ 570 w 1690"/>
                <a:gd name="T29" fmla="*/ 70 h 1692"/>
                <a:gd name="T30" fmla="*/ 742 w 1690"/>
                <a:gd name="T31" fmla="*/ 134 h 1692"/>
                <a:gd name="T32" fmla="*/ 842 w 1690"/>
                <a:gd name="T33" fmla="*/ 182 h 1692"/>
                <a:gd name="T34" fmla="*/ 1000 w 1690"/>
                <a:gd name="T35" fmla="*/ 278 h 1692"/>
                <a:gd name="T36" fmla="*/ 1144 w 1690"/>
                <a:gd name="T37" fmla="*/ 391 h 1692"/>
                <a:gd name="T38" fmla="*/ 1230 w 1690"/>
                <a:gd name="T39" fmla="*/ 471 h 1692"/>
                <a:gd name="T40" fmla="*/ 1352 w 1690"/>
                <a:gd name="T41" fmla="*/ 609 h 1692"/>
                <a:gd name="T42" fmla="*/ 1457 w 1690"/>
                <a:gd name="T43" fmla="*/ 760 h 1692"/>
                <a:gd name="T44" fmla="*/ 1544 w 1690"/>
                <a:gd name="T45" fmla="*/ 923 h 1692"/>
                <a:gd name="T46" fmla="*/ 1587 w 1690"/>
                <a:gd name="T47" fmla="*/ 1027 h 1692"/>
                <a:gd name="T48" fmla="*/ 1644 w 1690"/>
                <a:gd name="T49" fmla="*/ 1206 h 1692"/>
                <a:gd name="T50" fmla="*/ 1679 w 1690"/>
                <a:gd name="T51" fmla="*/ 1394 h 1692"/>
                <a:gd name="T52" fmla="*/ 1690 w 1690"/>
                <a:gd name="T53" fmla="*/ 1588 h 1692"/>
                <a:gd name="T54" fmla="*/ 1680 w 1690"/>
                <a:gd name="T55" fmla="*/ 1634 h 1692"/>
                <a:gd name="T56" fmla="*/ 1651 w 1690"/>
                <a:gd name="T57" fmla="*/ 1669 h 1692"/>
                <a:gd name="T58" fmla="*/ 1611 w 1690"/>
                <a:gd name="T59" fmla="*/ 1690 h 1692"/>
                <a:gd name="T60" fmla="*/ 1563 w 1690"/>
                <a:gd name="T61" fmla="*/ 1690 h 1692"/>
                <a:gd name="T62" fmla="*/ 1523 w 1690"/>
                <a:gd name="T63" fmla="*/ 1669 h 1692"/>
                <a:gd name="T64" fmla="*/ 1495 w 1690"/>
                <a:gd name="T65" fmla="*/ 1634 h 1692"/>
                <a:gd name="T66" fmla="*/ 1484 w 1690"/>
                <a:gd name="T67" fmla="*/ 1588 h 1692"/>
                <a:gd name="T68" fmla="*/ 1473 w 1690"/>
                <a:gd name="T69" fmla="*/ 1412 h 1692"/>
                <a:gd name="T70" fmla="*/ 1440 w 1690"/>
                <a:gd name="T71" fmla="*/ 1242 h 1692"/>
                <a:gd name="T72" fmla="*/ 915 w 1690"/>
                <a:gd name="T73" fmla="*/ 1661 h 1692"/>
                <a:gd name="T74" fmla="*/ 907 w 1690"/>
                <a:gd name="T75" fmla="*/ 1669 h 1692"/>
                <a:gd name="T76" fmla="*/ 898 w 1690"/>
                <a:gd name="T77" fmla="*/ 1674 h 1692"/>
                <a:gd name="T78" fmla="*/ 891 w 1690"/>
                <a:gd name="T79" fmla="*/ 1680 h 1692"/>
                <a:gd name="T80" fmla="*/ 881 w 1690"/>
                <a:gd name="T81" fmla="*/ 1684 h 1692"/>
                <a:gd name="T82" fmla="*/ 871 w 1690"/>
                <a:gd name="T83" fmla="*/ 1688 h 1692"/>
                <a:gd name="T84" fmla="*/ 862 w 1690"/>
                <a:gd name="T85" fmla="*/ 1690 h 1692"/>
                <a:gd name="T86" fmla="*/ 852 w 1690"/>
                <a:gd name="T87" fmla="*/ 1692 h 1692"/>
                <a:gd name="T88" fmla="*/ 841 w 1690"/>
                <a:gd name="T89" fmla="*/ 1692 h 1692"/>
                <a:gd name="T90" fmla="*/ 79 w 1690"/>
                <a:gd name="T91" fmla="*/ 1690 h 1692"/>
                <a:gd name="T92" fmla="*/ 38 w 1690"/>
                <a:gd name="T93" fmla="*/ 1669 h 1692"/>
                <a:gd name="T94" fmla="*/ 10 w 1690"/>
                <a:gd name="T95" fmla="*/ 1634 h 1692"/>
                <a:gd name="T96" fmla="*/ 0 w 1690"/>
                <a:gd name="T97" fmla="*/ 1588 h 1692"/>
                <a:gd name="T98" fmla="*/ 2 w 1690"/>
                <a:gd name="T99" fmla="*/ 81 h 1692"/>
                <a:gd name="T100" fmla="*/ 22 w 1690"/>
                <a:gd name="T101" fmla="*/ 39 h 1692"/>
                <a:gd name="T102" fmla="*/ 56 w 1690"/>
                <a:gd name="T103" fmla="*/ 11 h 1692"/>
                <a:gd name="T104" fmla="*/ 101 w 1690"/>
                <a:gd name="T105" fmla="*/ 0 h 1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90" h="1692">
                  <a:moveTo>
                    <a:pt x="1147" y="685"/>
                  </a:moveTo>
                  <a:lnTo>
                    <a:pt x="347" y="1486"/>
                  </a:lnTo>
                  <a:lnTo>
                    <a:pt x="798" y="1486"/>
                  </a:lnTo>
                  <a:lnTo>
                    <a:pt x="1329" y="954"/>
                  </a:lnTo>
                  <a:lnTo>
                    <a:pt x="1289" y="882"/>
                  </a:lnTo>
                  <a:lnTo>
                    <a:pt x="1246" y="813"/>
                  </a:lnTo>
                  <a:lnTo>
                    <a:pt x="1198" y="747"/>
                  </a:lnTo>
                  <a:lnTo>
                    <a:pt x="1147" y="685"/>
                  </a:lnTo>
                  <a:close/>
                  <a:moveTo>
                    <a:pt x="729" y="356"/>
                  </a:moveTo>
                  <a:lnTo>
                    <a:pt x="206" y="881"/>
                  </a:lnTo>
                  <a:lnTo>
                    <a:pt x="206" y="881"/>
                  </a:lnTo>
                  <a:lnTo>
                    <a:pt x="206" y="1334"/>
                  </a:lnTo>
                  <a:lnTo>
                    <a:pt x="1000" y="538"/>
                  </a:lnTo>
                  <a:lnTo>
                    <a:pt x="937" y="487"/>
                  </a:lnTo>
                  <a:lnTo>
                    <a:pt x="870" y="440"/>
                  </a:lnTo>
                  <a:lnTo>
                    <a:pt x="802" y="397"/>
                  </a:lnTo>
                  <a:lnTo>
                    <a:pt x="729" y="356"/>
                  </a:lnTo>
                  <a:close/>
                  <a:moveTo>
                    <a:pt x="206" y="210"/>
                  </a:moveTo>
                  <a:lnTo>
                    <a:pt x="206" y="589"/>
                  </a:lnTo>
                  <a:lnTo>
                    <a:pt x="523" y="271"/>
                  </a:lnTo>
                  <a:lnTo>
                    <a:pt x="446" y="250"/>
                  </a:lnTo>
                  <a:lnTo>
                    <a:pt x="368" y="232"/>
                  </a:lnTo>
                  <a:lnTo>
                    <a:pt x="287" y="219"/>
                  </a:lnTo>
                  <a:lnTo>
                    <a:pt x="206" y="210"/>
                  </a:lnTo>
                  <a:close/>
                  <a:moveTo>
                    <a:pt x="104" y="0"/>
                  </a:moveTo>
                  <a:lnTo>
                    <a:pt x="201" y="3"/>
                  </a:lnTo>
                  <a:lnTo>
                    <a:pt x="296" y="12"/>
                  </a:lnTo>
                  <a:lnTo>
                    <a:pt x="389" y="26"/>
                  </a:lnTo>
                  <a:lnTo>
                    <a:pt x="481" y="46"/>
                  </a:lnTo>
                  <a:lnTo>
                    <a:pt x="570" y="70"/>
                  </a:lnTo>
                  <a:lnTo>
                    <a:pt x="657" y="99"/>
                  </a:lnTo>
                  <a:lnTo>
                    <a:pt x="742" y="134"/>
                  </a:lnTo>
                  <a:lnTo>
                    <a:pt x="758" y="142"/>
                  </a:lnTo>
                  <a:lnTo>
                    <a:pt x="842" y="182"/>
                  </a:lnTo>
                  <a:lnTo>
                    <a:pt x="922" y="228"/>
                  </a:lnTo>
                  <a:lnTo>
                    <a:pt x="1000" y="278"/>
                  </a:lnTo>
                  <a:lnTo>
                    <a:pt x="1074" y="332"/>
                  </a:lnTo>
                  <a:lnTo>
                    <a:pt x="1144" y="391"/>
                  </a:lnTo>
                  <a:lnTo>
                    <a:pt x="1212" y="453"/>
                  </a:lnTo>
                  <a:lnTo>
                    <a:pt x="1230" y="471"/>
                  </a:lnTo>
                  <a:lnTo>
                    <a:pt x="1293" y="538"/>
                  </a:lnTo>
                  <a:lnTo>
                    <a:pt x="1352" y="609"/>
                  </a:lnTo>
                  <a:lnTo>
                    <a:pt x="1407" y="682"/>
                  </a:lnTo>
                  <a:lnTo>
                    <a:pt x="1457" y="760"/>
                  </a:lnTo>
                  <a:lnTo>
                    <a:pt x="1502" y="840"/>
                  </a:lnTo>
                  <a:lnTo>
                    <a:pt x="1544" y="923"/>
                  </a:lnTo>
                  <a:lnTo>
                    <a:pt x="1552" y="940"/>
                  </a:lnTo>
                  <a:lnTo>
                    <a:pt x="1587" y="1027"/>
                  </a:lnTo>
                  <a:lnTo>
                    <a:pt x="1618" y="1115"/>
                  </a:lnTo>
                  <a:lnTo>
                    <a:pt x="1644" y="1206"/>
                  </a:lnTo>
                  <a:lnTo>
                    <a:pt x="1663" y="1299"/>
                  </a:lnTo>
                  <a:lnTo>
                    <a:pt x="1679" y="1394"/>
                  </a:lnTo>
                  <a:lnTo>
                    <a:pt x="1687" y="1490"/>
                  </a:lnTo>
                  <a:lnTo>
                    <a:pt x="1690" y="1588"/>
                  </a:lnTo>
                  <a:lnTo>
                    <a:pt x="1687" y="1612"/>
                  </a:lnTo>
                  <a:lnTo>
                    <a:pt x="1680" y="1634"/>
                  </a:lnTo>
                  <a:lnTo>
                    <a:pt x="1668" y="1654"/>
                  </a:lnTo>
                  <a:lnTo>
                    <a:pt x="1651" y="1669"/>
                  </a:lnTo>
                  <a:lnTo>
                    <a:pt x="1632" y="1681"/>
                  </a:lnTo>
                  <a:lnTo>
                    <a:pt x="1611" y="1690"/>
                  </a:lnTo>
                  <a:lnTo>
                    <a:pt x="1587" y="1692"/>
                  </a:lnTo>
                  <a:lnTo>
                    <a:pt x="1563" y="1690"/>
                  </a:lnTo>
                  <a:lnTo>
                    <a:pt x="1541" y="1681"/>
                  </a:lnTo>
                  <a:lnTo>
                    <a:pt x="1523" y="1669"/>
                  </a:lnTo>
                  <a:lnTo>
                    <a:pt x="1507" y="1654"/>
                  </a:lnTo>
                  <a:lnTo>
                    <a:pt x="1495" y="1634"/>
                  </a:lnTo>
                  <a:lnTo>
                    <a:pt x="1487" y="1612"/>
                  </a:lnTo>
                  <a:lnTo>
                    <a:pt x="1484" y="1588"/>
                  </a:lnTo>
                  <a:lnTo>
                    <a:pt x="1481" y="1500"/>
                  </a:lnTo>
                  <a:lnTo>
                    <a:pt x="1473" y="1412"/>
                  </a:lnTo>
                  <a:lnTo>
                    <a:pt x="1459" y="1326"/>
                  </a:lnTo>
                  <a:lnTo>
                    <a:pt x="1440" y="1242"/>
                  </a:lnTo>
                  <a:lnTo>
                    <a:pt x="1415" y="1160"/>
                  </a:lnTo>
                  <a:lnTo>
                    <a:pt x="915" y="1661"/>
                  </a:lnTo>
                  <a:lnTo>
                    <a:pt x="909" y="1667"/>
                  </a:lnTo>
                  <a:lnTo>
                    <a:pt x="907" y="1669"/>
                  </a:lnTo>
                  <a:lnTo>
                    <a:pt x="901" y="1673"/>
                  </a:lnTo>
                  <a:lnTo>
                    <a:pt x="898" y="1674"/>
                  </a:lnTo>
                  <a:lnTo>
                    <a:pt x="893" y="1679"/>
                  </a:lnTo>
                  <a:lnTo>
                    <a:pt x="891" y="1680"/>
                  </a:lnTo>
                  <a:lnTo>
                    <a:pt x="884" y="1683"/>
                  </a:lnTo>
                  <a:lnTo>
                    <a:pt x="881" y="1684"/>
                  </a:lnTo>
                  <a:lnTo>
                    <a:pt x="875" y="1686"/>
                  </a:lnTo>
                  <a:lnTo>
                    <a:pt x="871" y="1688"/>
                  </a:lnTo>
                  <a:lnTo>
                    <a:pt x="865" y="1690"/>
                  </a:lnTo>
                  <a:lnTo>
                    <a:pt x="862" y="1690"/>
                  </a:lnTo>
                  <a:lnTo>
                    <a:pt x="853" y="1692"/>
                  </a:lnTo>
                  <a:lnTo>
                    <a:pt x="852" y="1692"/>
                  </a:lnTo>
                  <a:lnTo>
                    <a:pt x="842" y="1692"/>
                  </a:lnTo>
                  <a:lnTo>
                    <a:pt x="841" y="1692"/>
                  </a:lnTo>
                  <a:lnTo>
                    <a:pt x="103" y="1692"/>
                  </a:lnTo>
                  <a:lnTo>
                    <a:pt x="79" y="1690"/>
                  </a:lnTo>
                  <a:lnTo>
                    <a:pt x="58" y="1681"/>
                  </a:lnTo>
                  <a:lnTo>
                    <a:pt x="38" y="1669"/>
                  </a:lnTo>
                  <a:lnTo>
                    <a:pt x="23" y="1654"/>
                  </a:lnTo>
                  <a:lnTo>
                    <a:pt x="10" y="1634"/>
                  </a:lnTo>
                  <a:lnTo>
                    <a:pt x="2" y="1612"/>
                  </a:lnTo>
                  <a:lnTo>
                    <a:pt x="0" y="1588"/>
                  </a:lnTo>
                  <a:lnTo>
                    <a:pt x="0" y="103"/>
                  </a:lnTo>
                  <a:lnTo>
                    <a:pt x="2" y="81"/>
                  </a:lnTo>
                  <a:lnTo>
                    <a:pt x="10" y="59"/>
                  </a:lnTo>
                  <a:lnTo>
                    <a:pt x="22" y="39"/>
                  </a:lnTo>
                  <a:lnTo>
                    <a:pt x="38" y="24"/>
                  </a:lnTo>
                  <a:lnTo>
                    <a:pt x="56" y="11"/>
                  </a:lnTo>
                  <a:lnTo>
                    <a:pt x="78" y="3"/>
                  </a:lnTo>
                  <a:lnTo>
                    <a:pt x="101" y="0"/>
                  </a:lnTo>
                  <a:lnTo>
                    <a:pt x="1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17" name="Freeform 137"/>
          <p:cNvSpPr>
            <a:spLocks noEditPoints="1"/>
          </p:cNvSpPr>
          <p:nvPr/>
        </p:nvSpPr>
        <p:spPr bwMode="auto">
          <a:xfrm>
            <a:off x="3785355" y="3973849"/>
            <a:ext cx="569913" cy="569912"/>
          </a:xfrm>
          <a:custGeom>
            <a:avLst/>
            <a:gdLst>
              <a:gd name="T0" fmla="*/ 2590 w 3590"/>
              <a:gd name="T1" fmla="*/ 2592 h 3590"/>
              <a:gd name="T2" fmla="*/ 2729 w 3590"/>
              <a:gd name="T3" fmla="*/ 2910 h 3590"/>
              <a:gd name="T4" fmla="*/ 3306 w 3590"/>
              <a:gd name="T5" fmla="*/ 2270 h 3590"/>
              <a:gd name="T6" fmla="*/ 1953 w 3590"/>
              <a:gd name="T7" fmla="*/ 1016 h 3590"/>
              <a:gd name="T8" fmla="*/ 2137 w 3590"/>
              <a:gd name="T9" fmla="*/ 1077 h 3590"/>
              <a:gd name="T10" fmla="*/ 2301 w 3590"/>
              <a:gd name="T11" fmla="*/ 1183 h 3590"/>
              <a:gd name="T12" fmla="*/ 2434 w 3590"/>
              <a:gd name="T13" fmla="*/ 1322 h 3590"/>
              <a:gd name="T14" fmla="*/ 2528 w 3590"/>
              <a:gd name="T15" fmla="*/ 1489 h 3590"/>
              <a:gd name="T16" fmla="*/ 2583 w 3590"/>
              <a:gd name="T17" fmla="*/ 1689 h 3590"/>
              <a:gd name="T18" fmla="*/ 3348 w 3590"/>
              <a:gd name="T19" fmla="*/ 1487 h 3590"/>
              <a:gd name="T20" fmla="*/ 3296 w 3590"/>
              <a:gd name="T21" fmla="*/ 1289 h 3590"/>
              <a:gd name="T22" fmla="*/ 3221 w 3590"/>
              <a:gd name="T23" fmla="*/ 1106 h 3590"/>
              <a:gd name="T24" fmla="*/ 3104 w 3590"/>
              <a:gd name="T25" fmla="*/ 904 h 3590"/>
              <a:gd name="T26" fmla="*/ 2958 w 3590"/>
              <a:gd name="T27" fmla="*/ 721 h 3590"/>
              <a:gd name="T28" fmla="*/ 2820 w 3590"/>
              <a:gd name="T29" fmla="*/ 589 h 3590"/>
              <a:gd name="T30" fmla="*/ 2657 w 3590"/>
              <a:gd name="T31" fmla="*/ 467 h 3590"/>
              <a:gd name="T32" fmla="*/ 2423 w 3590"/>
              <a:gd name="T33" fmla="*/ 341 h 3590"/>
              <a:gd name="T34" fmla="*/ 2238 w 3590"/>
              <a:gd name="T35" fmla="*/ 274 h 3590"/>
              <a:gd name="T36" fmla="*/ 2035 w 3590"/>
              <a:gd name="T37" fmla="*/ 230 h 3590"/>
              <a:gd name="T38" fmla="*/ 1857 w 3590"/>
              <a:gd name="T39" fmla="*/ 1 h 3590"/>
              <a:gd name="T40" fmla="*/ 2112 w 3590"/>
              <a:gd name="T41" fmla="*/ 28 h 3590"/>
              <a:gd name="T42" fmla="*/ 2342 w 3590"/>
              <a:gd name="T43" fmla="*/ 86 h 3590"/>
              <a:gd name="T44" fmla="*/ 2572 w 3590"/>
              <a:gd name="T45" fmla="*/ 177 h 3590"/>
              <a:gd name="T46" fmla="*/ 2771 w 3590"/>
              <a:gd name="T47" fmla="*/ 289 h 3590"/>
              <a:gd name="T48" fmla="*/ 2969 w 3590"/>
              <a:gd name="T49" fmla="*/ 438 h 3590"/>
              <a:gd name="T50" fmla="*/ 3130 w 3590"/>
              <a:gd name="T51" fmla="*/ 596 h 3590"/>
              <a:gd name="T52" fmla="*/ 3282 w 3590"/>
              <a:gd name="T53" fmla="*/ 791 h 3590"/>
              <a:gd name="T54" fmla="*/ 3399 w 3590"/>
              <a:gd name="T55" fmla="*/ 990 h 3590"/>
              <a:gd name="T56" fmla="*/ 3494 w 3590"/>
              <a:gd name="T57" fmla="*/ 1218 h 3590"/>
              <a:gd name="T58" fmla="*/ 3556 w 3590"/>
              <a:gd name="T59" fmla="*/ 1450 h 3590"/>
              <a:gd name="T60" fmla="*/ 3587 w 3590"/>
              <a:gd name="T61" fmla="*/ 1699 h 3590"/>
              <a:gd name="T62" fmla="*/ 3514 w 3590"/>
              <a:gd name="T63" fmla="*/ 2311 h 3590"/>
              <a:gd name="T64" fmla="*/ 2884 w 3590"/>
              <a:gd name="T65" fmla="*/ 3222 h 3590"/>
              <a:gd name="T66" fmla="*/ 1794 w 3590"/>
              <a:gd name="T67" fmla="*/ 3590 h 3590"/>
              <a:gd name="T68" fmla="*/ 719 w 3590"/>
              <a:gd name="T69" fmla="*/ 3231 h 3590"/>
              <a:gd name="T70" fmla="*/ 79 w 3590"/>
              <a:gd name="T71" fmla="*/ 2322 h 3590"/>
              <a:gd name="T72" fmla="*/ 101 w 3590"/>
              <a:gd name="T73" fmla="*/ 1202 h 3590"/>
              <a:gd name="T74" fmla="*/ 741 w 3590"/>
              <a:gd name="T75" fmla="*/ 343 h 3590"/>
              <a:gd name="T76" fmla="*/ 1310 w 3590"/>
              <a:gd name="T77" fmla="*/ 148 h 3590"/>
              <a:gd name="T78" fmla="*/ 990 w 3590"/>
              <a:gd name="T79" fmla="*/ 431 h 3590"/>
              <a:gd name="T80" fmla="*/ 319 w 3590"/>
              <a:gd name="T81" fmla="*/ 1223 h 3590"/>
              <a:gd name="T82" fmla="*/ 292 w 3590"/>
              <a:gd name="T83" fmla="*/ 2295 h 3590"/>
              <a:gd name="T84" fmla="*/ 941 w 3590"/>
              <a:gd name="T85" fmla="*/ 3129 h 3590"/>
              <a:gd name="T86" fmla="*/ 1985 w 3590"/>
              <a:gd name="T87" fmla="*/ 3368 h 3590"/>
              <a:gd name="T88" fmla="*/ 2531 w 3590"/>
              <a:gd name="T89" fmla="*/ 2985 h 3590"/>
              <a:gd name="T90" fmla="*/ 2116 w 3590"/>
              <a:gd name="T91" fmla="*/ 2523 h 3590"/>
              <a:gd name="T92" fmla="*/ 1692 w 3590"/>
              <a:gd name="T93" fmla="*/ 2509 h 3590"/>
              <a:gd name="T94" fmla="*/ 1961 w 3590"/>
              <a:gd name="T95" fmla="*/ 2354 h 3590"/>
              <a:gd name="T96" fmla="*/ 2367 w 3590"/>
              <a:gd name="T97" fmla="*/ 1912 h 3590"/>
              <a:gd name="T98" fmla="*/ 2140 w 3590"/>
              <a:gd name="T99" fmla="*/ 1324 h 3590"/>
              <a:gd name="T100" fmla="*/ 1544 w 3590"/>
              <a:gd name="T101" fmla="*/ 1267 h 3590"/>
              <a:gd name="T102" fmla="*/ 1214 w 3590"/>
              <a:gd name="T103" fmla="*/ 1740 h 3590"/>
              <a:gd name="T104" fmla="*/ 1450 w 3590"/>
              <a:gd name="T105" fmla="*/ 2267 h 3590"/>
              <a:gd name="T106" fmla="*/ 1483 w 3590"/>
              <a:gd name="T107" fmla="*/ 2305 h 3590"/>
              <a:gd name="T108" fmla="*/ 1494 w 3590"/>
              <a:gd name="T109" fmla="*/ 2359 h 3590"/>
              <a:gd name="T110" fmla="*/ 1475 w 3590"/>
              <a:gd name="T111" fmla="*/ 2412 h 3590"/>
              <a:gd name="T112" fmla="*/ 1033 w 3590"/>
              <a:gd name="T113" fmla="*/ 2797 h 3590"/>
              <a:gd name="T114" fmla="*/ 1234 w 3590"/>
              <a:gd name="T115" fmla="*/ 2359 h 3590"/>
              <a:gd name="T116" fmla="*/ 1011 w 3590"/>
              <a:gd name="T117" fmla="*/ 1668 h 3590"/>
              <a:gd name="T118" fmla="*/ 1390 w 3590"/>
              <a:gd name="T119" fmla="*/ 1111 h 3590"/>
              <a:gd name="T120" fmla="*/ 1748 w 3590"/>
              <a:gd name="T121" fmla="*/ 11 h 3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90" h="3590">
                <a:moveTo>
                  <a:pt x="2583" y="1901"/>
                </a:moveTo>
                <a:lnTo>
                  <a:pt x="2572" y="1964"/>
                </a:lnTo>
                <a:lnTo>
                  <a:pt x="2555" y="2027"/>
                </a:lnTo>
                <a:lnTo>
                  <a:pt x="2535" y="2087"/>
                </a:lnTo>
                <a:lnTo>
                  <a:pt x="2509" y="2145"/>
                </a:lnTo>
                <a:lnTo>
                  <a:pt x="2478" y="2202"/>
                </a:lnTo>
                <a:lnTo>
                  <a:pt x="2442" y="2256"/>
                </a:lnTo>
                <a:lnTo>
                  <a:pt x="2477" y="2336"/>
                </a:lnTo>
                <a:lnTo>
                  <a:pt x="2514" y="2418"/>
                </a:lnTo>
                <a:lnTo>
                  <a:pt x="2551" y="2504"/>
                </a:lnTo>
                <a:lnTo>
                  <a:pt x="2590" y="2592"/>
                </a:lnTo>
                <a:lnTo>
                  <a:pt x="2594" y="2601"/>
                </a:lnTo>
                <a:lnTo>
                  <a:pt x="2614" y="2648"/>
                </a:lnTo>
                <a:lnTo>
                  <a:pt x="2622" y="2663"/>
                </a:lnTo>
                <a:lnTo>
                  <a:pt x="2639" y="2702"/>
                </a:lnTo>
                <a:lnTo>
                  <a:pt x="2648" y="2725"/>
                </a:lnTo>
                <a:lnTo>
                  <a:pt x="2665" y="2763"/>
                </a:lnTo>
                <a:lnTo>
                  <a:pt x="2686" y="2810"/>
                </a:lnTo>
                <a:lnTo>
                  <a:pt x="2696" y="2832"/>
                </a:lnTo>
                <a:lnTo>
                  <a:pt x="2709" y="2862"/>
                </a:lnTo>
                <a:lnTo>
                  <a:pt x="2724" y="2898"/>
                </a:lnTo>
                <a:lnTo>
                  <a:pt x="2729" y="2910"/>
                </a:lnTo>
                <a:lnTo>
                  <a:pt x="2784" y="3033"/>
                </a:lnTo>
                <a:lnTo>
                  <a:pt x="2856" y="2971"/>
                </a:lnTo>
                <a:lnTo>
                  <a:pt x="2924" y="2906"/>
                </a:lnTo>
                <a:lnTo>
                  <a:pt x="2988" y="2837"/>
                </a:lnTo>
                <a:lnTo>
                  <a:pt x="3047" y="2764"/>
                </a:lnTo>
                <a:lnTo>
                  <a:pt x="3103" y="2689"/>
                </a:lnTo>
                <a:lnTo>
                  <a:pt x="3153" y="2610"/>
                </a:lnTo>
                <a:lnTo>
                  <a:pt x="3198" y="2529"/>
                </a:lnTo>
                <a:lnTo>
                  <a:pt x="3240" y="2446"/>
                </a:lnTo>
                <a:lnTo>
                  <a:pt x="3276" y="2359"/>
                </a:lnTo>
                <a:lnTo>
                  <a:pt x="3306" y="2270"/>
                </a:lnTo>
                <a:lnTo>
                  <a:pt x="3331" y="2180"/>
                </a:lnTo>
                <a:lnTo>
                  <a:pt x="3352" y="2089"/>
                </a:lnTo>
                <a:lnTo>
                  <a:pt x="3366" y="1995"/>
                </a:lnTo>
                <a:lnTo>
                  <a:pt x="3376" y="1901"/>
                </a:lnTo>
                <a:lnTo>
                  <a:pt x="2583" y="1901"/>
                </a:lnTo>
                <a:close/>
                <a:moveTo>
                  <a:pt x="1901" y="215"/>
                </a:moveTo>
                <a:lnTo>
                  <a:pt x="1901" y="1007"/>
                </a:lnTo>
                <a:lnTo>
                  <a:pt x="1904" y="1007"/>
                </a:lnTo>
                <a:lnTo>
                  <a:pt x="1917" y="1010"/>
                </a:lnTo>
                <a:lnTo>
                  <a:pt x="1938" y="1013"/>
                </a:lnTo>
                <a:lnTo>
                  <a:pt x="1953" y="1016"/>
                </a:lnTo>
                <a:lnTo>
                  <a:pt x="1972" y="1020"/>
                </a:lnTo>
                <a:lnTo>
                  <a:pt x="1986" y="1024"/>
                </a:lnTo>
                <a:lnTo>
                  <a:pt x="2006" y="1029"/>
                </a:lnTo>
                <a:lnTo>
                  <a:pt x="2020" y="1032"/>
                </a:lnTo>
                <a:lnTo>
                  <a:pt x="2039" y="1039"/>
                </a:lnTo>
                <a:lnTo>
                  <a:pt x="2053" y="1043"/>
                </a:lnTo>
                <a:lnTo>
                  <a:pt x="2071" y="1050"/>
                </a:lnTo>
                <a:lnTo>
                  <a:pt x="2085" y="1055"/>
                </a:lnTo>
                <a:lnTo>
                  <a:pt x="2104" y="1063"/>
                </a:lnTo>
                <a:lnTo>
                  <a:pt x="2117" y="1068"/>
                </a:lnTo>
                <a:lnTo>
                  <a:pt x="2137" y="1077"/>
                </a:lnTo>
                <a:lnTo>
                  <a:pt x="2147" y="1082"/>
                </a:lnTo>
                <a:lnTo>
                  <a:pt x="2170" y="1094"/>
                </a:lnTo>
                <a:lnTo>
                  <a:pt x="2178" y="1099"/>
                </a:lnTo>
                <a:lnTo>
                  <a:pt x="2207" y="1115"/>
                </a:lnTo>
                <a:lnTo>
                  <a:pt x="2214" y="1119"/>
                </a:lnTo>
                <a:lnTo>
                  <a:pt x="2236" y="1134"/>
                </a:lnTo>
                <a:lnTo>
                  <a:pt x="2245" y="1140"/>
                </a:lnTo>
                <a:lnTo>
                  <a:pt x="2263" y="1153"/>
                </a:lnTo>
                <a:lnTo>
                  <a:pt x="2274" y="1161"/>
                </a:lnTo>
                <a:lnTo>
                  <a:pt x="2290" y="1174"/>
                </a:lnTo>
                <a:lnTo>
                  <a:pt x="2301" y="1183"/>
                </a:lnTo>
                <a:lnTo>
                  <a:pt x="2316" y="1194"/>
                </a:lnTo>
                <a:lnTo>
                  <a:pt x="2326" y="1204"/>
                </a:lnTo>
                <a:lnTo>
                  <a:pt x="2341" y="1217"/>
                </a:lnTo>
                <a:lnTo>
                  <a:pt x="2351" y="1227"/>
                </a:lnTo>
                <a:lnTo>
                  <a:pt x="2365" y="1241"/>
                </a:lnTo>
                <a:lnTo>
                  <a:pt x="2375" y="1252"/>
                </a:lnTo>
                <a:lnTo>
                  <a:pt x="2388" y="1266"/>
                </a:lnTo>
                <a:lnTo>
                  <a:pt x="2397" y="1277"/>
                </a:lnTo>
                <a:lnTo>
                  <a:pt x="2411" y="1292"/>
                </a:lnTo>
                <a:lnTo>
                  <a:pt x="2418" y="1302"/>
                </a:lnTo>
                <a:lnTo>
                  <a:pt x="2434" y="1322"/>
                </a:lnTo>
                <a:lnTo>
                  <a:pt x="2439" y="1329"/>
                </a:lnTo>
                <a:lnTo>
                  <a:pt x="2459" y="1357"/>
                </a:lnTo>
                <a:lnTo>
                  <a:pt x="2461" y="1361"/>
                </a:lnTo>
                <a:lnTo>
                  <a:pt x="2476" y="1386"/>
                </a:lnTo>
                <a:lnTo>
                  <a:pt x="2481" y="1396"/>
                </a:lnTo>
                <a:lnTo>
                  <a:pt x="2493" y="1415"/>
                </a:lnTo>
                <a:lnTo>
                  <a:pt x="2499" y="1427"/>
                </a:lnTo>
                <a:lnTo>
                  <a:pt x="2509" y="1445"/>
                </a:lnTo>
                <a:lnTo>
                  <a:pt x="2515" y="1458"/>
                </a:lnTo>
                <a:lnTo>
                  <a:pt x="2523" y="1476"/>
                </a:lnTo>
                <a:lnTo>
                  <a:pt x="2528" y="1489"/>
                </a:lnTo>
                <a:lnTo>
                  <a:pt x="2536" y="1508"/>
                </a:lnTo>
                <a:lnTo>
                  <a:pt x="2541" y="1522"/>
                </a:lnTo>
                <a:lnTo>
                  <a:pt x="2548" y="1540"/>
                </a:lnTo>
                <a:lnTo>
                  <a:pt x="2552" y="1553"/>
                </a:lnTo>
                <a:lnTo>
                  <a:pt x="2559" y="1573"/>
                </a:lnTo>
                <a:lnTo>
                  <a:pt x="2562" y="1587"/>
                </a:lnTo>
                <a:lnTo>
                  <a:pt x="2567" y="1608"/>
                </a:lnTo>
                <a:lnTo>
                  <a:pt x="2571" y="1621"/>
                </a:lnTo>
                <a:lnTo>
                  <a:pt x="2575" y="1644"/>
                </a:lnTo>
                <a:lnTo>
                  <a:pt x="2577" y="1655"/>
                </a:lnTo>
                <a:lnTo>
                  <a:pt x="2583" y="1689"/>
                </a:lnTo>
                <a:lnTo>
                  <a:pt x="3376" y="1689"/>
                </a:lnTo>
                <a:lnTo>
                  <a:pt x="3372" y="1651"/>
                </a:lnTo>
                <a:lnTo>
                  <a:pt x="3371" y="1639"/>
                </a:lnTo>
                <a:lnTo>
                  <a:pt x="3368" y="1614"/>
                </a:lnTo>
                <a:lnTo>
                  <a:pt x="3367" y="1599"/>
                </a:lnTo>
                <a:lnTo>
                  <a:pt x="3364" y="1577"/>
                </a:lnTo>
                <a:lnTo>
                  <a:pt x="3362" y="1561"/>
                </a:lnTo>
                <a:lnTo>
                  <a:pt x="3358" y="1540"/>
                </a:lnTo>
                <a:lnTo>
                  <a:pt x="3355" y="1524"/>
                </a:lnTo>
                <a:lnTo>
                  <a:pt x="3352" y="1503"/>
                </a:lnTo>
                <a:lnTo>
                  <a:pt x="3348" y="1487"/>
                </a:lnTo>
                <a:lnTo>
                  <a:pt x="3344" y="1468"/>
                </a:lnTo>
                <a:lnTo>
                  <a:pt x="3341" y="1451"/>
                </a:lnTo>
                <a:lnTo>
                  <a:pt x="3337" y="1431"/>
                </a:lnTo>
                <a:lnTo>
                  <a:pt x="3332" y="1415"/>
                </a:lnTo>
                <a:lnTo>
                  <a:pt x="3328" y="1395"/>
                </a:lnTo>
                <a:lnTo>
                  <a:pt x="3323" y="1379"/>
                </a:lnTo>
                <a:lnTo>
                  <a:pt x="3318" y="1360"/>
                </a:lnTo>
                <a:lnTo>
                  <a:pt x="3313" y="1344"/>
                </a:lnTo>
                <a:lnTo>
                  <a:pt x="3307" y="1325"/>
                </a:lnTo>
                <a:lnTo>
                  <a:pt x="3302" y="1309"/>
                </a:lnTo>
                <a:lnTo>
                  <a:pt x="3296" y="1289"/>
                </a:lnTo>
                <a:lnTo>
                  <a:pt x="3291" y="1274"/>
                </a:lnTo>
                <a:lnTo>
                  <a:pt x="3284" y="1255"/>
                </a:lnTo>
                <a:lnTo>
                  <a:pt x="3278" y="1240"/>
                </a:lnTo>
                <a:lnTo>
                  <a:pt x="3271" y="1221"/>
                </a:lnTo>
                <a:lnTo>
                  <a:pt x="3265" y="1206"/>
                </a:lnTo>
                <a:lnTo>
                  <a:pt x="3257" y="1187"/>
                </a:lnTo>
                <a:lnTo>
                  <a:pt x="3251" y="1173"/>
                </a:lnTo>
                <a:lnTo>
                  <a:pt x="3243" y="1153"/>
                </a:lnTo>
                <a:lnTo>
                  <a:pt x="3236" y="1139"/>
                </a:lnTo>
                <a:lnTo>
                  <a:pt x="3228" y="1121"/>
                </a:lnTo>
                <a:lnTo>
                  <a:pt x="3221" y="1106"/>
                </a:lnTo>
                <a:lnTo>
                  <a:pt x="3211" y="1088"/>
                </a:lnTo>
                <a:lnTo>
                  <a:pt x="3205" y="1075"/>
                </a:lnTo>
                <a:lnTo>
                  <a:pt x="3195" y="1055"/>
                </a:lnTo>
                <a:lnTo>
                  <a:pt x="3189" y="1042"/>
                </a:lnTo>
                <a:lnTo>
                  <a:pt x="3177" y="1023"/>
                </a:lnTo>
                <a:lnTo>
                  <a:pt x="3171" y="1011"/>
                </a:lnTo>
                <a:lnTo>
                  <a:pt x="3158" y="990"/>
                </a:lnTo>
                <a:lnTo>
                  <a:pt x="3153" y="980"/>
                </a:lnTo>
                <a:lnTo>
                  <a:pt x="3137" y="956"/>
                </a:lnTo>
                <a:lnTo>
                  <a:pt x="3134" y="950"/>
                </a:lnTo>
                <a:lnTo>
                  <a:pt x="3104" y="904"/>
                </a:lnTo>
                <a:lnTo>
                  <a:pt x="3072" y="859"/>
                </a:lnTo>
                <a:lnTo>
                  <a:pt x="3070" y="856"/>
                </a:lnTo>
                <a:lnTo>
                  <a:pt x="3050" y="831"/>
                </a:lnTo>
                <a:lnTo>
                  <a:pt x="3045" y="825"/>
                </a:lnTo>
                <a:lnTo>
                  <a:pt x="3029" y="803"/>
                </a:lnTo>
                <a:lnTo>
                  <a:pt x="3022" y="795"/>
                </a:lnTo>
                <a:lnTo>
                  <a:pt x="3006" y="776"/>
                </a:lnTo>
                <a:lnTo>
                  <a:pt x="2998" y="767"/>
                </a:lnTo>
                <a:lnTo>
                  <a:pt x="2983" y="748"/>
                </a:lnTo>
                <a:lnTo>
                  <a:pt x="2974" y="739"/>
                </a:lnTo>
                <a:lnTo>
                  <a:pt x="2958" y="721"/>
                </a:lnTo>
                <a:lnTo>
                  <a:pt x="2949" y="713"/>
                </a:lnTo>
                <a:lnTo>
                  <a:pt x="2934" y="695"/>
                </a:lnTo>
                <a:lnTo>
                  <a:pt x="2924" y="686"/>
                </a:lnTo>
                <a:lnTo>
                  <a:pt x="2909" y="670"/>
                </a:lnTo>
                <a:lnTo>
                  <a:pt x="2899" y="660"/>
                </a:lnTo>
                <a:lnTo>
                  <a:pt x="2883" y="645"/>
                </a:lnTo>
                <a:lnTo>
                  <a:pt x="2873" y="636"/>
                </a:lnTo>
                <a:lnTo>
                  <a:pt x="2857" y="621"/>
                </a:lnTo>
                <a:lnTo>
                  <a:pt x="2847" y="611"/>
                </a:lnTo>
                <a:lnTo>
                  <a:pt x="2830" y="597"/>
                </a:lnTo>
                <a:lnTo>
                  <a:pt x="2820" y="589"/>
                </a:lnTo>
                <a:lnTo>
                  <a:pt x="2802" y="573"/>
                </a:lnTo>
                <a:lnTo>
                  <a:pt x="2791" y="566"/>
                </a:lnTo>
                <a:lnTo>
                  <a:pt x="2774" y="552"/>
                </a:lnTo>
                <a:lnTo>
                  <a:pt x="2763" y="543"/>
                </a:lnTo>
                <a:lnTo>
                  <a:pt x="2746" y="529"/>
                </a:lnTo>
                <a:lnTo>
                  <a:pt x="2735" y="521"/>
                </a:lnTo>
                <a:lnTo>
                  <a:pt x="2716" y="508"/>
                </a:lnTo>
                <a:lnTo>
                  <a:pt x="2706" y="500"/>
                </a:lnTo>
                <a:lnTo>
                  <a:pt x="2687" y="486"/>
                </a:lnTo>
                <a:lnTo>
                  <a:pt x="2676" y="480"/>
                </a:lnTo>
                <a:lnTo>
                  <a:pt x="2657" y="467"/>
                </a:lnTo>
                <a:lnTo>
                  <a:pt x="2647" y="460"/>
                </a:lnTo>
                <a:lnTo>
                  <a:pt x="2625" y="447"/>
                </a:lnTo>
                <a:lnTo>
                  <a:pt x="2615" y="441"/>
                </a:lnTo>
                <a:lnTo>
                  <a:pt x="2592" y="428"/>
                </a:lnTo>
                <a:lnTo>
                  <a:pt x="2585" y="423"/>
                </a:lnTo>
                <a:lnTo>
                  <a:pt x="2560" y="408"/>
                </a:lnTo>
                <a:lnTo>
                  <a:pt x="2553" y="405"/>
                </a:lnTo>
                <a:lnTo>
                  <a:pt x="2523" y="388"/>
                </a:lnTo>
                <a:lnTo>
                  <a:pt x="2522" y="388"/>
                </a:lnTo>
                <a:lnTo>
                  <a:pt x="2473" y="363"/>
                </a:lnTo>
                <a:lnTo>
                  <a:pt x="2423" y="341"/>
                </a:lnTo>
                <a:lnTo>
                  <a:pt x="2417" y="338"/>
                </a:lnTo>
                <a:lnTo>
                  <a:pt x="2389" y="326"/>
                </a:lnTo>
                <a:lnTo>
                  <a:pt x="2380" y="323"/>
                </a:lnTo>
                <a:lnTo>
                  <a:pt x="2355" y="313"/>
                </a:lnTo>
                <a:lnTo>
                  <a:pt x="2344" y="310"/>
                </a:lnTo>
                <a:lnTo>
                  <a:pt x="2320" y="301"/>
                </a:lnTo>
                <a:lnTo>
                  <a:pt x="2308" y="297"/>
                </a:lnTo>
                <a:lnTo>
                  <a:pt x="2287" y="289"/>
                </a:lnTo>
                <a:lnTo>
                  <a:pt x="2274" y="285"/>
                </a:lnTo>
                <a:lnTo>
                  <a:pt x="2251" y="278"/>
                </a:lnTo>
                <a:lnTo>
                  <a:pt x="2238" y="274"/>
                </a:lnTo>
                <a:lnTo>
                  <a:pt x="2216" y="269"/>
                </a:lnTo>
                <a:lnTo>
                  <a:pt x="2202" y="264"/>
                </a:lnTo>
                <a:lnTo>
                  <a:pt x="2180" y="259"/>
                </a:lnTo>
                <a:lnTo>
                  <a:pt x="2166" y="256"/>
                </a:lnTo>
                <a:lnTo>
                  <a:pt x="2144" y="250"/>
                </a:lnTo>
                <a:lnTo>
                  <a:pt x="2130" y="247"/>
                </a:lnTo>
                <a:lnTo>
                  <a:pt x="2108" y="243"/>
                </a:lnTo>
                <a:lnTo>
                  <a:pt x="2093" y="239"/>
                </a:lnTo>
                <a:lnTo>
                  <a:pt x="2072" y="236"/>
                </a:lnTo>
                <a:lnTo>
                  <a:pt x="2056" y="233"/>
                </a:lnTo>
                <a:lnTo>
                  <a:pt x="2035" y="230"/>
                </a:lnTo>
                <a:lnTo>
                  <a:pt x="2019" y="227"/>
                </a:lnTo>
                <a:lnTo>
                  <a:pt x="1998" y="224"/>
                </a:lnTo>
                <a:lnTo>
                  <a:pt x="1982" y="222"/>
                </a:lnTo>
                <a:lnTo>
                  <a:pt x="1960" y="220"/>
                </a:lnTo>
                <a:lnTo>
                  <a:pt x="1944" y="219"/>
                </a:lnTo>
                <a:lnTo>
                  <a:pt x="1923" y="216"/>
                </a:lnTo>
                <a:lnTo>
                  <a:pt x="1906" y="215"/>
                </a:lnTo>
                <a:lnTo>
                  <a:pt x="1901" y="215"/>
                </a:lnTo>
                <a:close/>
                <a:moveTo>
                  <a:pt x="1794" y="0"/>
                </a:moveTo>
                <a:lnTo>
                  <a:pt x="1841" y="1"/>
                </a:lnTo>
                <a:lnTo>
                  <a:pt x="1857" y="1"/>
                </a:lnTo>
                <a:lnTo>
                  <a:pt x="1887" y="2"/>
                </a:lnTo>
                <a:lnTo>
                  <a:pt x="1904" y="3"/>
                </a:lnTo>
                <a:lnTo>
                  <a:pt x="1933" y="5"/>
                </a:lnTo>
                <a:lnTo>
                  <a:pt x="1951" y="7"/>
                </a:lnTo>
                <a:lnTo>
                  <a:pt x="1978" y="10"/>
                </a:lnTo>
                <a:lnTo>
                  <a:pt x="1996" y="12"/>
                </a:lnTo>
                <a:lnTo>
                  <a:pt x="2023" y="14"/>
                </a:lnTo>
                <a:lnTo>
                  <a:pt x="2041" y="17"/>
                </a:lnTo>
                <a:lnTo>
                  <a:pt x="2068" y="21"/>
                </a:lnTo>
                <a:lnTo>
                  <a:pt x="2085" y="24"/>
                </a:lnTo>
                <a:lnTo>
                  <a:pt x="2112" y="28"/>
                </a:lnTo>
                <a:lnTo>
                  <a:pt x="2129" y="32"/>
                </a:lnTo>
                <a:lnTo>
                  <a:pt x="2156" y="37"/>
                </a:lnTo>
                <a:lnTo>
                  <a:pt x="2171" y="40"/>
                </a:lnTo>
                <a:lnTo>
                  <a:pt x="2200" y="46"/>
                </a:lnTo>
                <a:lnTo>
                  <a:pt x="2215" y="50"/>
                </a:lnTo>
                <a:lnTo>
                  <a:pt x="2242" y="57"/>
                </a:lnTo>
                <a:lnTo>
                  <a:pt x="2258" y="61"/>
                </a:lnTo>
                <a:lnTo>
                  <a:pt x="2286" y="69"/>
                </a:lnTo>
                <a:lnTo>
                  <a:pt x="2300" y="73"/>
                </a:lnTo>
                <a:lnTo>
                  <a:pt x="2328" y="81"/>
                </a:lnTo>
                <a:lnTo>
                  <a:pt x="2342" y="86"/>
                </a:lnTo>
                <a:lnTo>
                  <a:pt x="2369" y="95"/>
                </a:lnTo>
                <a:lnTo>
                  <a:pt x="2384" y="99"/>
                </a:lnTo>
                <a:lnTo>
                  <a:pt x="2411" y="109"/>
                </a:lnTo>
                <a:lnTo>
                  <a:pt x="2424" y="114"/>
                </a:lnTo>
                <a:lnTo>
                  <a:pt x="2452" y="125"/>
                </a:lnTo>
                <a:lnTo>
                  <a:pt x="2464" y="129"/>
                </a:lnTo>
                <a:lnTo>
                  <a:pt x="2492" y="141"/>
                </a:lnTo>
                <a:lnTo>
                  <a:pt x="2504" y="147"/>
                </a:lnTo>
                <a:lnTo>
                  <a:pt x="2533" y="159"/>
                </a:lnTo>
                <a:lnTo>
                  <a:pt x="2545" y="164"/>
                </a:lnTo>
                <a:lnTo>
                  <a:pt x="2572" y="177"/>
                </a:lnTo>
                <a:lnTo>
                  <a:pt x="2583" y="183"/>
                </a:lnTo>
                <a:lnTo>
                  <a:pt x="2611" y="197"/>
                </a:lnTo>
                <a:lnTo>
                  <a:pt x="2622" y="202"/>
                </a:lnTo>
                <a:lnTo>
                  <a:pt x="2649" y="216"/>
                </a:lnTo>
                <a:lnTo>
                  <a:pt x="2660" y="223"/>
                </a:lnTo>
                <a:lnTo>
                  <a:pt x="2687" y="238"/>
                </a:lnTo>
                <a:lnTo>
                  <a:pt x="2697" y="244"/>
                </a:lnTo>
                <a:lnTo>
                  <a:pt x="2724" y="260"/>
                </a:lnTo>
                <a:lnTo>
                  <a:pt x="2734" y="267"/>
                </a:lnTo>
                <a:lnTo>
                  <a:pt x="2761" y="283"/>
                </a:lnTo>
                <a:lnTo>
                  <a:pt x="2771" y="289"/>
                </a:lnTo>
                <a:lnTo>
                  <a:pt x="2797" y="307"/>
                </a:lnTo>
                <a:lnTo>
                  <a:pt x="2807" y="313"/>
                </a:lnTo>
                <a:lnTo>
                  <a:pt x="2833" y="332"/>
                </a:lnTo>
                <a:lnTo>
                  <a:pt x="2842" y="338"/>
                </a:lnTo>
                <a:lnTo>
                  <a:pt x="2868" y="357"/>
                </a:lnTo>
                <a:lnTo>
                  <a:pt x="2876" y="363"/>
                </a:lnTo>
                <a:lnTo>
                  <a:pt x="2901" y="383"/>
                </a:lnTo>
                <a:lnTo>
                  <a:pt x="2910" y="389"/>
                </a:lnTo>
                <a:lnTo>
                  <a:pt x="2935" y="410"/>
                </a:lnTo>
                <a:lnTo>
                  <a:pt x="2944" y="417"/>
                </a:lnTo>
                <a:lnTo>
                  <a:pt x="2969" y="438"/>
                </a:lnTo>
                <a:lnTo>
                  <a:pt x="2976" y="445"/>
                </a:lnTo>
                <a:lnTo>
                  <a:pt x="3000" y="467"/>
                </a:lnTo>
                <a:lnTo>
                  <a:pt x="3008" y="473"/>
                </a:lnTo>
                <a:lnTo>
                  <a:pt x="3032" y="496"/>
                </a:lnTo>
                <a:lnTo>
                  <a:pt x="3040" y="504"/>
                </a:lnTo>
                <a:lnTo>
                  <a:pt x="3062" y="525"/>
                </a:lnTo>
                <a:lnTo>
                  <a:pt x="3070" y="533"/>
                </a:lnTo>
                <a:lnTo>
                  <a:pt x="3093" y="557"/>
                </a:lnTo>
                <a:lnTo>
                  <a:pt x="3100" y="565"/>
                </a:lnTo>
                <a:lnTo>
                  <a:pt x="3122" y="589"/>
                </a:lnTo>
                <a:lnTo>
                  <a:pt x="3130" y="596"/>
                </a:lnTo>
                <a:lnTo>
                  <a:pt x="3150" y="620"/>
                </a:lnTo>
                <a:lnTo>
                  <a:pt x="3158" y="629"/>
                </a:lnTo>
                <a:lnTo>
                  <a:pt x="3179" y="654"/>
                </a:lnTo>
                <a:lnTo>
                  <a:pt x="3185" y="663"/>
                </a:lnTo>
                <a:lnTo>
                  <a:pt x="3206" y="686"/>
                </a:lnTo>
                <a:lnTo>
                  <a:pt x="3213" y="696"/>
                </a:lnTo>
                <a:lnTo>
                  <a:pt x="3232" y="721"/>
                </a:lnTo>
                <a:lnTo>
                  <a:pt x="3239" y="730"/>
                </a:lnTo>
                <a:lnTo>
                  <a:pt x="3257" y="756"/>
                </a:lnTo>
                <a:lnTo>
                  <a:pt x="3265" y="766"/>
                </a:lnTo>
                <a:lnTo>
                  <a:pt x="3282" y="791"/>
                </a:lnTo>
                <a:lnTo>
                  <a:pt x="3289" y="802"/>
                </a:lnTo>
                <a:lnTo>
                  <a:pt x="3306" y="828"/>
                </a:lnTo>
                <a:lnTo>
                  <a:pt x="3313" y="838"/>
                </a:lnTo>
                <a:lnTo>
                  <a:pt x="3329" y="864"/>
                </a:lnTo>
                <a:lnTo>
                  <a:pt x="3335" y="875"/>
                </a:lnTo>
                <a:lnTo>
                  <a:pt x="3351" y="901"/>
                </a:lnTo>
                <a:lnTo>
                  <a:pt x="3357" y="913"/>
                </a:lnTo>
                <a:lnTo>
                  <a:pt x="3372" y="939"/>
                </a:lnTo>
                <a:lnTo>
                  <a:pt x="3379" y="951"/>
                </a:lnTo>
                <a:lnTo>
                  <a:pt x="3392" y="977"/>
                </a:lnTo>
                <a:lnTo>
                  <a:pt x="3399" y="990"/>
                </a:lnTo>
                <a:lnTo>
                  <a:pt x="3412" y="1016"/>
                </a:lnTo>
                <a:lnTo>
                  <a:pt x="3418" y="1029"/>
                </a:lnTo>
                <a:lnTo>
                  <a:pt x="3430" y="1055"/>
                </a:lnTo>
                <a:lnTo>
                  <a:pt x="3437" y="1069"/>
                </a:lnTo>
                <a:lnTo>
                  <a:pt x="3447" y="1095"/>
                </a:lnTo>
                <a:lnTo>
                  <a:pt x="3454" y="1110"/>
                </a:lnTo>
                <a:lnTo>
                  <a:pt x="3465" y="1136"/>
                </a:lnTo>
                <a:lnTo>
                  <a:pt x="3470" y="1151"/>
                </a:lnTo>
                <a:lnTo>
                  <a:pt x="3480" y="1177"/>
                </a:lnTo>
                <a:lnTo>
                  <a:pt x="3486" y="1192"/>
                </a:lnTo>
                <a:lnTo>
                  <a:pt x="3494" y="1218"/>
                </a:lnTo>
                <a:lnTo>
                  <a:pt x="3500" y="1234"/>
                </a:lnTo>
                <a:lnTo>
                  <a:pt x="3508" y="1260"/>
                </a:lnTo>
                <a:lnTo>
                  <a:pt x="3513" y="1276"/>
                </a:lnTo>
                <a:lnTo>
                  <a:pt x="3521" y="1302"/>
                </a:lnTo>
                <a:lnTo>
                  <a:pt x="3526" y="1320"/>
                </a:lnTo>
                <a:lnTo>
                  <a:pt x="3532" y="1345"/>
                </a:lnTo>
                <a:lnTo>
                  <a:pt x="3537" y="1362"/>
                </a:lnTo>
                <a:lnTo>
                  <a:pt x="3543" y="1388"/>
                </a:lnTo>
                <a:lnTo>
                  <a:pt x="3548" y="1407"/>
                </a:lnTo>
                <a:lnTo>
                  <a:pt x="3553" y="1432"/>
                </a:lnTo>
                <a:lnTo>
                  <a:pt x="3556" y="1450"/>
                </a:lnTo>
                <a:lnTo>
                  <a:pt x="3562" y="1475"/>
                </a:lnTo>
                <a:lnTo>
                  <a:pt x="3565" y="1495"/>
                </a:lnTo>
                <a:lnTo>
                  <a:pt x="3568" y="1520"/>
                </a:lnTo>
                <a:lnTo>
                  <a:pt x="3572" y="1539"/>
                </a:lnTo>
                <a:lnTo>
                  <a:pt x="3575" y="1564"/>
                </a:lnTo>
                <a:lnTo>
                  <a:pt x="3577" y="1585"/>
                </a:lnTo>
                <a:lnTo>
                  <a:pt x="3580" y="1609"/>
                </a:lnTo>
                <a:lnTo>
                  <a:pt x="3582" y="1631"/>
                </a:lnTo>
                <a:lnTo>
                  <a:pt x="3585" y="1654"/>
                </a:lnTo>
                <a:lnTo>
                  <a:pt x="3586" y="1676"/>
                </a:lnTo>
                <a:lnTo>
                  <a:pt x="3587" y="1699"/>
                </a:lnTo>
                <a:lnTo>
                  <a:pt x="3588" y="1722"/>
                </a:lnTo>
                <a:lnTo>
                  <a:pt x="3589" y="1745"/>
                </a:lnTo>
                <a:lnTo>
                  <a:pt x="3590" y="1769"/>
                </a:lnTo>
                <a:lnTo>
                  <a:pt x="3590" y="1788"/>
                </a:lnTo>
                <a:lnTo>
                  <a:pt x="3590" y="1795"/>
                </a:lnTo>
                <a:lnTo>
                  <a:pt x="3590" y="1802"/>
                </a:lnTo>
                <a:lnTo>
                  <a:pt x="3587" y="1906"/>
                </a:lnTo>
                <a:lnTo>
                  <a:pt x="3577" y="2009"/>
                </a:lnTo>
                <a:lnTo>
                  <a:pt x="3562" y="2112"/>
                </a:lnTo>
                <a:lnTo>
                  <a:pt x="3541" y="2212"/>
                </a:lnTo>
                <a:lnTo>
                  <a:pt x="3514" y="2311"/>
                </a:lnTo>
                <a:lnTo>
                  <a:pt x="3482" y="2407"/>
                </a:lnTo>
                <a:lnTo>
                  <a:pt x="3444" y="2502"/>
                </a:lnTo>
                <a:lnTo>
                  <a:pt x="3402" y="2595"/>
                </a:lnTo>
                <a:lnTo>
                  <a:pt x="3354" y="2685"/>
                </a:lnTo>
                <a:lnTo>
                  <a:pt x="3301" y="2772"/>
                </a:lnTo>
                <a:lnTo>
                  <a:pt x="3243" y="2856"/>
                </a:lnTo>
                <a:lnTo>
                  <a:pt x="3181" y="2936"/>
                </a:lnTo>
                <a:lnTo>
                  <a:pt x="3114" y="3013"/>
                </a:lnTo>
                <a:lnTo>
                  <a:pt x="3041" y="3087"/>
                </a:lnTo>
                <a:lnTo>
                  <a:pt x="2964" y="3157"/>
                </a:lnTo>
                <a:lnTo>
                  <a:pt x="2884" y="3222"/>
                </a:lnTo>
                <a:lnTo>
                  <a:pt x="2799" y="3283"/>
                </a:lnTo>
                <a:lnTo>
                  <a:pt x="2708" y="3341"/>
                </a:lnTo>
                <a:lnTo>
                  <a:pt x="2615" y="3392"/>
                </a:lnTo>
                <a:lnTo>
                  <a:pt x="2520" y="3438"/>
                </a:lnTo>
                <a:lnTo>
                  <a:pt x="2421" y="3478"/>
                </a:lnTo>
                <a:lnTo>
                  <a:pt x="2320" y="3512"/>
                </a:lnTo>
                <a:lnTo>
                  <a:pt x="2218" y="3540"/>
                </a:lnTo>
                <a:lnTo>
                  <a:pt x="2114" y="3562"/>
                </a:lnTo>
                <a:lnTo>
                  <a:pt x="2009" y="3577"/>
                </a:lnTo>
                <a:lnTo>
                  <a:pt x="1903" y="3587"/>
                </a:lnTo>
                <a:lnTo>
                  <a:pt x="1794" y="3590"/>
                </a:lnTo>
                <a:lnTo>
                  <a:pt x="1686" y="3587"/>
                </a:lnTo>
                <a:lnTo>
                  <a:pt x="1579" y="3577"/>
                </a:lnTo>
                <a:lnTo>
                  <a:pt x="1473" y="3561"/>
                </a:lnTo>
                <a:lnTo>
                  <a:pt x="1370" y="3539"/>
                </a:lnTo>
                <a:lnTo>
                  <a:pt x="1268" y="3511"/>
                </a:lnTo>
                <a:lnTo>
                  <a:pt x="1169" y="3478"/>
                </a:lnTo>
                <a:lnTo>
                  <a:pt x="1073" y="3439"/>
                </a:lnTo>
                <a:lnTo>
                  <a:pt x="980" y="3394"/>
                </a:lnTo>
                <a:lnTo>
                  <a:pt x="890" y="3344"/>
                </a:lnTo>
                <a:lnTo>
                  <a:pt x="803" y="3290"/>
                </a:lnTo>
                <a:lnTo>
                  <a:pt x="719" y="3231"/>
                </a:lnTo>
                <a:lnTo>
                  <a:pt x="639" y="3167"/>
                </a:lnTo>
                <a:lnTo>
                  <a:pt x="562" y="3099"/>
                </a:lnTo>
                <a:lnTo>
                  <a:pt x="491" y="3028"/>
                </a:lnTo>
                <a:lnTo>
                  <a:pt x="423" y="2950"/>
                </a:lnTo>
                <a:lnTo>
                  <a:pt x="359" y="2871"/>
                </a:lnTo>
                <a:lnTo>
                  <a:pt x="300" y="2787"/>
                </a:lnTo>
                <a:lnTo>
                  <a:pt x="246" y="2700"/>
                </a:lnTo>
                <a:lnTo>
                  <a:pt x="196" y="2610"/>
                </a:lnTo>
                <a:lnTo>
                  <a:pt x="151" y="2517"/>
                </a:lnTo>
                <a:lnTo>
                  <a:pt x="112" y="2421"/>
                </a:lnTo>
                <a:lnTo>
                  <a:pt x="79" y="2322"/>
                </a:lnTo>
                <a:lnTo>
                  <a:pt x="51" y="2220"/>
                </a:lnTo>
                <a:lnTo>
                  <a:pt x="29" y="2117"/>
                </a:lnTo>
                <a:lnTo>
                  <a:pt x="13" y="2011"/>
                </a:lnTo>
                <a:lnTo>
                  <a:pt x="3" y="1904"/>
                </a:lnTo>
                <a:lnTo>
                  <a:pt x="0" y="1795"/>
                </a:lnTo>
                <a:lnTo>
                  <a:pt x="3" y="1693"/>
                </a:lnTo>
                <a:lnTo>
                  <a:pt x="12" y="1592"/>
                </a:lnTo>
                <a:lnTo>
                  <a:pt x="26" y="1491"/>
                </a:lnTo>
                <a:lnTo>
                  <a:pt x="46" y="1394"/>
                </a:lnTo>
                <a:lnTo>
                  <a:pt x="71" y="1297"/>
                </a:lnTo>
                <a:lnTo>
                  <a:pt x="101" y="1202"/>
                </a:lnTo>
                <a:lnTo>
                  <a:pt x="137" y="1110"/>
                </a:lnTo>
                <a:lnTo>
                  <a:pt x="177" y="1019"/>
                </a:lnTo>
                <a:lnTo>
                  <a:pt x="222" y="931"/>
                </a:lnTo>
                <a:lnTo>
                  <a:pt x="272" y="846"/>
                </a:lnTo>
                <a:lnTo>
                  <a:pt x="326" y="764"/>
                </a:lnTo>
                <a:lnTo>
                  <a:pt x="385" y="685"/>
                </a:lnTo>
                <a:lnTo>
                  <a:pt x="448" y="609"/>
                </a:lnTo>
                <a:lnTo>
                  <a:pt x="516" y="536"/>
                </a:lnTo>
                <a:lnTo>
                  <a:pt x="587" y="468"/>
                </a:lnTo>
                <a:lnTo>
                  <a:pt x="661" y="404"/>
                </a:lnTo>
                <a:lnTo>
                  <a:pt x="741" y="343"/>
                </a:lnTo>
                <a:lnTo>
                  <a:pt x="822" y="286"/>
                </a:lnTo>
                <a:lnTo>
                  <a:pt x="908" y="234"/>
                </a:lnTo>
                <a:lnTo>
                  <a:pt x="998" y="186"/>
                </a:lnTo>
                <a:lnTo>
                  <a:pt x="1090" y="144"/>
                </a:lnTo>
                <a:lnTo>
                  <a:pt x="1185" y="107"/>
                </a:lnTo>
                <a:lnTo>
                  <a:pt x="1209" y="101"/>
                </a:lnTo>
                <a:lnTo>
                  <a:pt x="1233" y="101"/>
                </a:lnTo>
                <a:lnTo>
                  <a:pt x="1255" y="106"/>
                </a:lnTo>
                <a:lnTo>
                  <a:pt x="1276" y="115"/>
                </a:lnTo>
                <a:lnTo>
                  <a:pt x="1295" y="129"/>
                </a:lnTo>
                <a:lnTo>
                  <a:pt x="1310" y="148"/>
                </a:lnTo>
                <a:lnTo>
                  <a:pt x="1320" y="170"/>
                </a:lnTo>
                <a:lnTo>
                  <a:pt x="1326" y="194"/>
                </a:lnTo>
                <a:lnTo>
                  <a:pt x="1326" y="218"/>
                </a:lnTo>
                <a:lnTo>
                  <a:pt x="1321" y="239"/>
                </a:lnTo>
                <a:lnTo>
                  <a:pt x="1311" y="261"/>
                </a:lnTo>
                <a:lnTo>
                  <a:pt x="1297" y="280"/>
                </a:lnTo>
                <a:lnTo>
                  <a:pt x="1278" y="294"/>
                </a:lnTo>
                <a:lnTo>
                  <a:pt x="1257" y="305"/>
                </a:lnTo>
                <a:lnTo>
                  <a:pt x="1164" y="342"/>
                </a:lnTo>
                <a:lnTo>
                  <a:pt x="1076" y="384"/>
                </a:lnTo>
                <a:lnTo>
                  <a:pt x="990" y="431"/>
                </a:lnTo>
                <a:lnTo>
                  <a:pt x="907" y="483"/>
                </a:lnTo>
                <a:lnTo>
                  <a:pt x="829" y="540"/>
                </a:lnTo>
                <a:lnTo>
                  <a:pt x="755" y="601"/>
                </a:lnTo>
                <a:lnTo>
                  <a:pt x="684" y="666"/>
                </a:lnTo>
                <a:lnTo>
                  <a:pt x="619" y="735"/>
                </a:lnTo>
                <a:lnTo>
                  <a:pt x="557" y="808"/>
                </a:lnTo>
                <a:lnTo>
                  <a:pt x="499" y="886"/>
                </a:lnTo>
                <a:lnTo>
                  <a:pt x="447" y="965"/>
                </a:lnTo>
                <a:lnTo>
                  <a:pt x="399" y="1049"/>
                </a:lnTo>
                <a:lnTo>
                  <a:pt x="357" y="1134"/>
                </a:lnTo>
                <a:lnTo>
                  <a:pt x="319" y="1223"/>
                </a:lnTo>
                <a:lnTo>
                  <a:pt x="286" y="1313"/>
                </a:lnTo>
                <a:lnTo>
                  <a:pt x="260" y="1407"/>
                </a:lnTo>
                <a:lnTo>
                  <a:pt x="238" y="1501"/>
                </a:lnTo>
                <a:lnTo>
                  <a:pt x="223" y="1598"/>
                </a:lnTo>
                <a:lnTo>
                  <a:pt x="214" y="1696"/>
                </a:lnTo>
                <a:lnTo>
                  <a:pt x="211" y="1795"/>
                </a:lnTo>
                <a:lnTo>
                  <a:pt x="214" y="1899"/>
                </a:lnTo>
                <a:lnTo>
                  <a:pt x="224" y="2002"/>
                </a:lnTo>
                <a:lnTo>
                  <a:pt x="240" y="2102"/>
                </a:lnTo>
                <a:lnTo>
                  <a:pt x="263" y="2200"/>
                </a:lnTo>
                <a:lnTo>
                  <a:pt x="292" y="2295"/>
                </a:lnTo>
                <a:lnTo>
                  <a:pt x="326" y="2388"/>
                </a:lnTo>
                <a:lnTo>
                  <a:pt x="367" y="2478"/>
                </a:lnTo>
                <a:lnTo>
                  <a:pt x="411" y="2565"/>
                </a:lnTo>
                <a:lnTo>
                  <a:pt x="461" y="2649"/>
                </a:lnTo>
                <a:lnTo>
                  <a:pt x="517" y="2729"/>
                </a:lnTo>
                <a:lnTo>
                  <a:pt x="577" y="2807"/>
                </a:lnTo>
                <a:lnTo>
                  <a:pt x="642" y="2880"/>
                </a:lnTo>
                <a:lnTo>
                  <a:pt x="710" y="2948"/>
                </a:lnTo>
                <a:lnTo>
                  <a:pt x="783" y="3013"/>
                </a:lnTo>
                <a:lnTo>
                  <a:pt x="861" y="3073"/>
                </a:lnTo>
                <a:lnTo>
                  <a:pt x="941" y="3129"/>
                </a:lnTo>
                <a:lnTo>
                  <a:pt x="1025" y="3179"/>
                </a:lnTo>
                <a:lnTo>
                  <a:pt x="1112" y="3223"/>
                </a:lnTo>
                <a:lnTo>
                  <a:pt x="1202" y="3264"/>
                </a:lnTo>
                <a:lnTo>
                  <a:pt x="1295" y="3298"/>
                </a:lnTo>
                <a:lnTo>
                  <a:pt x="1390" y="3327"/>
                </a:lnTo>
                <a:lnTo>
                  <a:pt x="1488" y="3350"/>
                </a:lnTo>
                <a:lnTo>
                  <a:pt x="1588" y="3366"/>
                </a:lnTo>
                <a:lnTo>
                  <a:pt x="1691" y="3376"/>
                </a:lnTo>
                <a:lnTo>
                  <a:pt x="1794" y="3379"/>
                </a:lnTo>
                <a:lnTo>
                  <a:pt x="1891" y="3376"/>
                </a:lnTo>
                <a:lnTo>
                  <a:pt x="1985" y="3368"/>
                </a:lnTo>
                <a:lnTo>
                  <a:pt x="2079" y="3354"/>
                </a:lnTo>
                <a:lnTo>
                  <a:pt x="2171" y="3334"/>
                </a:lnTo>
                <a:lnTo>
                  <a:pt x="2262" y="3309"/>
                </a:lnTo>
                <a:lnTo>
                  <a:pt x="2351" y="3279"/>
                </a:lnTo>
                <a:lnTo>
                  <a:pt x="2439" y="3243"/>
                </a:lnTo>
                <a:lnTo>
                  <a:pt x="2524" y="3202"/>
                </a:lnTo>
                <a:lnTo>
                  <a:pt x="2607" y="3155"/>
                </a:lnTo>
                <a:lnTo>
                  <a:pt x="2591" y="3120"/>
                </a:lnTo>
                <a:lnTo>
                  <a:pt x="2588" y="3114"/>
                </a:lnTo>
                <a:lnTo>
                  <a:pt x="2537" y="2995"/>
                </a:lnTo>
                <a:lnTo>
                  <a:pt x="2531" y="2985"/>
                </a:lnTo>
                <a:lnTo>
                  <a:pt x="2456" y="2813"/>
                </a:lnTo>
                <a:lnTo>
                  <a:pt x="2446" y="2787"/>
                </a:lnTo>
                <a:lnTo>
                  <a:pt x="2437" y="2768"/>
                </a:lnTo>
                <a:lnTo>
                  <a:pt x="2381" y="2642"/>
                </a:lnTo>
                <a:lnTo>
                  <a:pt x="2380" y="2640"/>
                </a:lnTo>
                <a:lnTo>
                  <a:pt x="2343" y="2555"/>
                </a:lnTo>
                <a:lnTo>
                  <a:pt x="2307" y="2474"/>
                </a:lnTo>
                <a:lnTo>
                  <a:pt x="2285" y="2422"/>
                </a:lnTo>
                <a:lnTo>
                  <a:pt x="2231" y="2460"/>
                </a:lnTo>
                <a:lnTo>
                  <a:pt x="2175" y="2493"/>
                </a:lnTo>
                <a:lnTo>
                  <a:pt x="2116" y="2523"/>
                </a:lnTo>
                <a:lnTo>
                  <a:pt x="2055" y="2547"/>
                </a:lnTo>
                <a:lnTo>
                  <a:pt x="1992" y="2565"/>
                </a:lnTo>
                <a:lnTo>
                  <a:pt x="1928" y="2579"/>
                </a:lnTo>
                <a:lnTo>
                  <a:pt x="1861" y="2587"/>
                </a:lnTo>
                <a:lnTo>
                  <a:pt x="1794" y="2590"/>
                </a:lnTo>
                <a:lnTo>
                  <a:pt x="1771" y="2587"/>
                </a:lnTo>
                <a:lnTo>
                  <a:pt x="1748" y="2579"/>
                </a:lnTo>
                <a:lnTo>
                  <a:pt x="1729" y="2567"/>
                </a:lnTo>
                <a:lnTo>
                  <a:pt x="1712" y="2551"/>
                </a:lnTo>
                <a:lnTo>
                  <a:pt x="1700" y="2531"/>
                </a:lnTo>
                <a:lnTo>
                  <a:pt x="1692" y="2509"/>
                </a:lnTo>
                <a:lnTo>
                  <a:pt x="1689" y="2485"/>
                </a:lnTo>
                <a:lnTo>
                  <a:pt x="1692" y="2461"/>
                </a:lnTo>
                <a:lnTo>
                  <a:pt x="1700" y="2438"/>
                </a:lnTo>
                <a:lnTo>
                  <a:pt x="1712" y="2418"/>
                </a:lnTo>
                <a:lnTo>
                  <a:pt x="1729" y="2402"/>
                </a:lnTo>
                <a:lnTo>
                  <a:pt x="1748" y="2390"/>
                </a:lnTo>
                <a:lnTo>
                  <a:pt x="1771" y="2381"/>
                </a:lnTo>
                <a:lnTo>
                  <a:pt x="1794" y="2379"/>
                </a:lnTo>
                <a:lnTo>
                  <a:pt x="1852" y="2376"/>
                </a:lnTo>
                <a:lnTo>
                  <a:pt x="1907" y="2368"/>
                </a:lnTo>
                <a:lnTo>
                  <a:pt x="1961" y="2354"/>
                </a:lnTo>
                <a:lnTo>
                  <a:pt x="2015" y="2336"/>
                </a:lnTo>
                <a:lnTo>
                  <a:pt x="2065" y="2313"/>
                </a:lnTo>
                <a:lnTo>
                  <a:pt x="2114" y="2285"/>
                </a:lnTo>
                <a:lnTo>
                  <a:pt x="2158" y="2252"/>
                </a:lnTo>
                <a:lnTo>
                  <a:pt x="2201" y="2214"/>
                </a:lnTo>
                <a:lnTo>
                  <a:pt x="2240" y="2172"/>
                </a:lnTo>
                <a:lnTo>
                  <a:pt x="2276" y="2126"/>
                </a:lnTo>
                <a:lnTo>
                  <a:pt x="2306" y="2076"/>
                </a:lnTo>
                <a:lnTo>
                  <a:pt x="2332" y="2023"/>
                </a:lnTo>
                <a:lnTo>
                  <a:pt x="2352" y="1969"/>
                </a:lnTo>
                <a:lnTo>
                  <a:pt x="2367" y="1912"/>
                </a:lnTo>
                <a:lnTo>
                  <a:pt x="2376" y="1854"/>
                </a:lnTo>
                <a:lnTo>
                  <a:pt x="2379" y="1795"/>
                </a:lnTo>
                <a:lnTo>
                  <a:pt x="2375" y="1732"/>
                </a:lnTo>
                <a:lnTo>
                  <a:pt x="2365" y="1670"/>
                </a:lnTo>
                <a:lnTo>
                  <a:pt x="2349" y="1611"/>
                </a:lnTo>
                <a:lnTo>
                  <a:pt x="2327" y="1555"/>
                </a:lnTo>
                <a:lnTo>
                  <a:pt x="2299" y="1500"/>
                </a:lnTo>
                <a:lnTo>
                  <a:pt x="2266" y="1450"/>
                </a:lnTo>
                <a:lnTo>
                  <a:pt x="2228" y="1404"/>
                </a:lnTo>
                <a:lnTo>
                  <a:pt x="2186" y="1362"/>
                </a:lnTo>
                <a:lnTo>
                  <a:pt x="2140" y="1324"/>
                </a:lnTo>
                <a:lnTo>
                  <a:pt x="2090" y="1291"/>
                </a:lnTo>
                <a:lnTo>
                  <a:pt x="2035" y="1263"/>
                </a:lnTo>
                <a:lnTo>
                  <a:pt x="1979" y="1241"/>
                </a:lnTo>
                <a:lnTo>
                  <a:pt x="1920" y="1225"/>
                </a:lnTo>
                <a:lnTo>
                  <a:pt x="1858" y="1215"/>
                </a:lnTo>
                <a:lnTo>
                  <a:pt x="1794" y="1211"/>
                </a:lnTo>
                <a:lnTo>
                  <a:pt x="1743" y="1214"/>
                </a:lnTo>
                <a:lnTo>
                  <a:pt x="1692" y="1221"/>
                </a:lnTo>
                <a:lnTo>
                  <a:pt x="1641" y="1231"/>
                </a:lnTo>
                <a:lnTo>
                  <a:pt x="1592" y="1248"/>
                </a:lnTo>
                <a:lnTo>
                  <a:pt x="1544" y="1267"/>
                </a:lnTo>
                <a:lnTo>
                  <a:pt x="1498" y="1292"/>
                </a:lnTo>
                <a:lnTo>
                  <a:pt x="1451" y="1323"/>
                </a:lnTo>
                <a:lnTo>
                  <a:pt x="1409" y="1358"/>
                </a:lnTo>
                <a:lnTo>
                  <a:pt x="1369" y="1396"/>
                </a:lnTo>
                <a:lnTo>
                  <a:pt x="1334" y="1437"/>
                </a:lnTo>
                <a:lnTo>
                  <a:pt x="1302" y="1483"/>
                </a:lnTo>
                <a:lnTo>
                  <a:pt x="1275" y="1530"/>
                </a:lnTo>
                <a:lnTo>
                  <a:pt x="1252" y="1580"/>
                </a:lnTo>
                <a:lnTo>
                  <a:pt x="1235" y="1632"/>
                </a:lnTo>
                <a:lnTo>
                  <a:pt x="1222" y="1685"/>
                </a:lnTo>
                <a:lnTo>
                  <a:pt x="1214" y="1740"/>
                </a:lnTo>
                <a:lnTo>
                  <a:pt x="1211" y="1795"/>
                </a:lnTo>
                <a:lnTo>
                  <a:pt x="1214" y="1850"/>
                </a:lnTo>
                <a:lnTo>
                  <a:pt x="1222" y="1905"/>
                </a:lnTo>
                <a:lnTo>
                  <a:pt x="1235" y="1958"/>
                </a:lnTo>
                <a:lnTo>
                  <a:pt x="1252" y="2009"/>
                </a:lnTo>
                <a:lnTo>
                  <a:pt x="1275" y="2059"/>
                </a:lnTo>
                <a:lnTo>
                  <a:pt x="1301" y="2107"/>
                </a:lnTo>
                <a:lnTo>
                  <a:pt x="1333" y="2152"/>
                </a:lnTo>
                <a:lnTo>
                  <a:pt x="1367" y="2193"/>
                </a:lnTo>
                <a:lnTo>
                  <a:pt x="1408" y="2232"/>
                </a:lnTo>
                <a:lnTo>
                  <a:pt x="1450" y="2267"/>
                </a:lnTo>
                <a:lnTo>
                  <a:pt x="1451" y="2267"/>
                </a:lnTo>
                <a:lnTo>
                  <a:pt x="1458" y="2273"/>
                </a:lnTo>
                <a:lnTo>
                  <a:pt x="1460" y="2275"/>
                </a:lnTo>
                <a:lnTo>
                  <a:pt x="1462" y="2277"/>
                </a:lnTo>
                <a:lnTo>
                  <a:pt x="1464" y="2279"/>
                </a:lnTo>
                <a:lnTo>
                  <a:pt x="1468" y="2282"/>
                </a:lnTo>
                <a:lnTo>
                  <a:pt x="1472" y="2288"/>
                </a:lnTo>
                <a:lnTo>
                  <a:pt x="1474" y="2291"/>
                </a:lnTo>
                <a:lnTo>
                  <a:pt x="1477" y="2297"/>
                </a:lnTo>
                <a:lnTo>
                  <a:pt x="1480" y="2299"/>
                </a:lnTo>
                <a:lnTo>
                  <a:pt x="1483" y="2305"/>
                </a:lnTo>
                <a:lnTo>
                  <a:pt x="1484" y="2308"/>
                </a:lnTo>
                <a:lnTo>
                  <a:pt x="1487" y="2315"/>
                </a:lnTo>
                <a:lnTo>
                  <a:pt x="1488" y="2317"/>
                </a:lnTo>
                <a:lnTo>
                  <a:pt x="1490" y="2324"/>
                </a:lnTo>
                <a:lnTo>
                  <a:pt x="1490" y="2327"/>
                </a:lnTo>
                <a:lnTo>
                  <a:pt x="1493" y="2334"/>
                </a:lnTo>
                <a:lnTo>
                  <a:pt x="1493" y="2338"/>
                </a:lnTo>
                <a:lnTo>
                  <a:pt x="1494" y="2343"/>
                </a:lnTo>
                <a:lnTo>
                  <a:pt x="1494" y="2348"/>
                </a:lnTo>
                <a:lnTo>
                  <a:pt x="1494" y="2354"/>
                </a:lnTo>
                <a:lnTo>
                  <a:pt x="1494" y="2359"/>
                </a:lnTo>
                <a:lnTo>
                  <a:pt x="1493" y="2364"/>
                </a:lnTo>
                <a:lnTo>
                  <a:pt x="1493" y="2368"/>
                </a:lnTo>
                <a:lnTo>
                  <a:pt x="1491" y="2374"/>
                </a:lnTo>
                <a:lnTo>
                  <a:pt x="1490" y="2378"/>
                </a:lnTo>
                <a:lnTo>
                  <a:pt x="1489" y="2384"/>
                </a:lnTo>
                <a:lnTo>
                  <a:pt x="1487" y="2388"/>
                </a:lnTo>
                <a:lnTo>
                  <a:pt x="1485" y="2393"/>
                </a:lnTo>
                <a:lnTo>
                  <a:pt x="1483" y="2398"/>
                </a:lnTo>
                <a:lnTo>
                  <a:pt x="1481" y="2403"/>
                </a:lnTo>
                <a:lnTo>
                  <a:pt x="1478" y="2406"/>
                </a:lnTo>
                <a:lnTo>
                  <a:pt x="1475" y="2412"/>
                </a:lnTo>
                <a:lnTo>
                  <a:pt x="1473" y="2414"/>
                </a:lnTo>
                <a:lnTo>
                  <a:pt x="1472" y="2415"/>
                </a:lnTo>
                <a:lnTo>
                  <a:pt x="1468" y="2422"/>
                </a:lnTo>
                <a:lnTo>
                  <a:pt x="1464" y="2425"/>
                </a:lnTo>
                <a:lnTo>
                  <a:pt x="1463" y="2426"/>
                </a:lnTo>
                <a:lnTo>
                  <a:pt x="1129" y="2768"/>
                </a:lnTo>
                <a:lnTo>
                  <a:pt x="1112" y="2781"/>
                </a:lnTo>
                <a:lnTo>
                  <a:pt x="1093" y="2791"/>
                </a:lnTo>
                <a:lnTo>
                  <a:pt x="1074" y="2797"/>
                </a:lnTo>
                <a:lnTo>
                  <a:pt x="1053" y="2799"/>
                </a:lnTo>
                <a:lnTo>
                  <a:pt x="1033" y="2797"/>
                </a:lnTo>
                <a:lnTo>
                  <a:pt x="1014" y="2791"/>
                </a:lnTo>
                <a:lnTo>
                  <a:pt x="996" y="2782"/>
                </a:lnTo>
                <a:lnTo>
                  <a:pt x="980" y="2769"/>
                </a:lnTo>
                <a:lnTo>
                  <a:pt x="964" y="2750"/>
                </a:lnTo>
                <a:lnTo>
                  <a:pt x="954" y="2728"/>
                </a:lnTo>
                <a:lnTo>
                  <a:pt x="949" y="2706"/>
                </a:lnTo>
                <a:lnTo>
                  <a:pt x="949" y="2683"/>
                </a:lnTo>
                <a:lnTo>
                  <a:pt x="953" y="2660"/>
                </a:lnTo>
                <a:lnTo>
                  <a:pt x="963" y="2639"/>
                </a:lnTo>
                <a:lnTo>
                  <a:pt x="978" y="2620"/>
                </a:lnTo>
                <a:lnTo>
                  <a:pt x="1234" y="2359"/>
                </a:lnTo>
                <a:lnTo>
                  <a:pt x="1187" y="2307"/>
                </a:lnTo>
                <a:lnTo>
                  <a:pt x="1144" y="2252"/>
                </a:lnTo>
                <a:lnTo>
                  <a:pt x="1107" y="2193"/>
                </a:lnTo>
                <a:lnTo>
                  <a:pt x="1075" y="2132"/>
                </a:lnTo>
                <a:lnTo>
                  <a:pt x="1049" y="2068"/>
                </a:lnTo>
                <a:lnTo>
                  <a:pt x="1028" y="2003"/>
                </a:lnTo>
                <a:lnTo>
                  <a:pt x="1013" y="1934"/>
                </a:lnTo>
                <a:lnTo>
                  <a:pt x="1003" y="1866"/>
                </a:lnTo>
                <a:lnTo>
                  <a:pt x="1000" y="1795"/>
                </a:lnTo>
                <a:lnTo>
                  <a:pt x="1003" y="1731"/>
                </a:lnTo>
                <a:lnTo>
                  <a:pt x="1011" y="1668"/>
                </a:lnTo>
                <a:lnTo>
                  <a:pt x="1023" y="1606"/>
                </a:lnTo>
                <a:lnTo>
                  <a:pt x="1041" y="1545"/>
                </a:lnTo>
                <a:lnTo>
                  <a:pt x="1063" y="1486"/>
                </a:lnTo>
                <a:lnTo>
                  <a:pt x="1090" y="1428"/>
                </a:lnTo>
                <a:lnTo>
                  <a:pt x="1121" y="1374"/>
                </a:lnTo>
                <a:lnTo>
                  <a:pt x="1156" y="1322"/>
                </a:lnTo>
                <a:lnTo>
                  <a:pt x="1196" y="1273"/>
                </a:lnTo>
                <a:lnTo>
                  <a:pt x="1239" y="1227"/>
                </a:lnTo>
                <a:lnTo>
                  <a:pt x="1286" y="1185"/>
                </a:lnTo>
                <a:lnTo>
                  <a:pt x="1337" y="1146"/>
                </a:lnTo>
                <a:lnTo>
                  <a:pt x="1390" y="1111"/>
                </a:lnTo>
                <a:lnTo>
                  <a:pt x="1447" y="1080"/>
                </a:lnTo>
                <a:lnTo>
                  <a:pt x="1506" y="1054"/>
                </a:lnTo>
                <a:lnTo>
                  <a:pt x="1565" y="1033"/>
                </a:lnTo>
                <a:lnTo>
                  <a:pt x="1626" y="1018"/>
                </a:lnTo>
                <a:lnTo>
                  <a:pt x="1689" y="1007"/>
                </a:lnTo>
                <a:lnTo>
                  <a:pt x="1689" y="106"/>
                </a:lnTo>
                <a:lnTo>
                  <a:pt x="1692" y="82"/>
                </a:lnTo>
                <a:lnTo>
                  <a:pt x="1700" y="60"/>
                </a:lnTo>
                <a:lnTo>
                  <a:pt x="1712" y="40"/>
                </a:lnTo>
                <a:lnTo>
                  <a:pt x="1729" y="24"/>
                </a:lnTo>
                <a:lnTo>
                  <a:pt x="1748" y="11"/>
                </a:lnTo>
                <a:lnTo>
                  <a:pt x="1771" y="3"/>
                </a:lnTo>
                <a:lnTo>
                  <a:pt x="179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118" name="Group 234"/>
          <p:cNvGrpSpPr/>
          <p:nvPr/>
        </p:nvGrpSpPr>
        <p:grpSpPr>
          <a:xfrm>
            <a:off x="5733954" y="812634"/>
            <a:ext cx="569912" cy="560388"/>
            <a:chOff x="8139113" y="2686050"/>
            <a:chExt cx="569912" cy="560388"/>
          </a:xfrm>
          <a:solidFill>
            <a:srgbClr val="000000"/>
          </a:solidFill>
        </p:grpSpPr>
        <p:sp>
          <p:nvSpPr>
            <p:cNvPr id="1119" name="Freeform 142"/>
            <p:cNvSpPr>
              <a:spLocks/>
            </p:cNvSpPr>
            <p:nvPr/>
          </p:nvSpPr>
          <p:spPr bwMode="auto">
            <a:xfrm>
              <a:off x="8139113" y="2686050"/>
              <a:ext cx="34925" cy="284163"/>
            </a:xfrm>
            <a:custGeom>
              <a:avLst/>
              <a:gdLst>
                <a:gd name="T0" fmla="*/ 109 w 218"/>
                <a:gd name="T1" fmla="*/ 0 h 1792"/>
                <a:gd name="T2" fmla="*/ 134 w 218"/>
                <a:gd name="T3" fmla="*/ 3 h 1792"/>
                <a:gd name="T4" fmla="*/ 157 w 218"/>
                <a:gd name="T5" fmla="*/ 11 h 1792"/>
                <a:gd name="T6" fmla="*/ 176 w 218"/>
                <a:gd name="T7" fmla="*/ 24 h 1792"/>
                <a:gd name="T8" fmla="*/ 194 w 218"/>
                <a:gd name="T9" fmla="*/ 41 h 1792"/>
                <a:gd name="T10" fmla="*/ 207 w 218"/>
                <a:gd name="T11" fmla="*/ 61 h 1792"/>
                <a:gd name="T12" fmla="*/ 214 w 218"/>
                <a:gd name="T13" fmla="*/ 84 h 1792"/>
                <a:gd name="T14" fmla="*/ 218 w 218"/>
                <a:gd name="T15" fmla="*/ 109 h 1792"/>
                <a:gd name="T16" fmla="*/ 218 w 218"/>
                <a:gd name="T17" fmla="*/ 1684 h 1792"/>
                <a:gd name="T18" fmla="*/ 214 w 218"/>
                <a:gd name="T19" fmla="*/ 1709 h 1792"/>
                <a:gd name="T20" fmla="*/ 207 w 218"/>
                <a:gd name="T21" fmla="*/ 1732 h 1792"/>
                <a:gd name="T22" fmla="*/ 194 w 218"/>
                <a:gd name="T23" fmla="*/ 1751 h 1792"/>
                <a:gd name="T24" fmla="*/ 176 w 218"/>
                <a:gd name="T25" fmla="*/ 1768 h 1792"/>
                <a:gd name="T26" fmla="*/ 157 w 218"/>
                <a:gd name="T27" fmla="*/ 1781 h 1792"/>
                <a:gd name="T28" fmla="*/ 134 w 218"/>
                <a:gd name="T29" fmla="*/ 1789 h 1792"/>
                <a:gd name="T30" fmla="*/ 109 w 218"/>
                <a:gd name="T31" fmla="*/ 1792 h 1792"/>
                <a:gd name="T32" fmla="*/ 84 w 218"/>
                <a:gd name="T33" fmla="*/ 1789 h 1792"/>
                <a:gd name="T34" fmla="*/ 61 w 218"/>
                <a:gd name="T35" fmla="*/ 1781 h 1792"/>
                <a:gd name="T36" fmla="*/ 40 w 218"/>
                <a:gd name="T37" fmla="*/ 1768 h 1792"/>
                <a:gd name="T38" fmla="*/ 24 w 218"/>
                <a:gd name="T39" fmla="*/ 1751 h 1792"/>
                <a:gd name="T40" fmla="*/ 11 w 218"/>
                <a:gd name="T41" fmla="*/ 1732 h 1792"/>
                <a:gd name="T42" fmla="*/ 3 w 218"/>
                <a:gd name="T43" fmla="*/ 1709 h 1792"/>
                <a:gd name="T44" fmla="*/ 0 w 218"/>
                <a:gd name="T45" fmla="*/ 1684 h 1792"/>
                <a:gd name="T46" fmla="*/ 0 w 218"/>
                <a:gd name="T47" fmla="*/ 109 h 1792"/>
                <a:gd name="T48" fmla="*/ 3 w 218"/>
                <a:gd name="T49" fmla="*/ 84 h 1792"/>
                <a:gd name="T50" fmla="*/ 11 w 218"/>
                <a:gd name="T51" fmla="*/ 61 h 1792"/>
                <a:gd name="T52" fmla="*/ 24 w 218"/>
                <a:gd name="T53" fmla="*/ 41 h 1792"/>
                <a:gd name="T54" fmla="*/ 40 w 218"/>
                <a:gd name="T55" fmla="*/ 24 h 1792"/>
                <a:gd name="T56" fmla="*/ 61 w 218"/>
                <a:gd name="T57" fmla="*/ 11 h 1792"/>
                <a:gd name="T58" fmla="*/ 84 w 218"/>
                <a:gd name="T59" fmla="*/ 3 h 1792"/>
                <a:gd name="T60" fmla="*/ 109 w 218"/>
                <a:gd name="T61" fmla="*/ 0 h 1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8" h="1792">
                  <a:moveTo>
                    <a:pt x="109" y="0"/>
                  </a:moveTo>
                  <a:lnTo>
                    <a:pt x="134" y="3"/>
                  </a:lnTo>
                  <a:lnTo>
                    <a:pt x="157" y="11"/>
                  </a:lnTo>
                  <a:lnTo>
                    <a:pt x="176" y="24"/>
                  </a:lnTo>
                  <a:lnTo>
                    <a:pt x="194" y="41"/>
                  </a:lnTo>
                  <a:lnTo>
                    <a:pt x="207" y="61"/>
                  </a:lnTo>
                  <a:lnTo>
                    <a:pt x="214" y="84"/>
                  </a:lnTo>
                  <a:lnTo>
                    <a:pt x="218" y="109"/>
                  </a:lnTo>
                  <a:lnTo>
                    <a:pt x="218" y="1684"/>
                  </a:lnTo>
                  <a:lnTo>
                    <a:pt x="214" y="1709"/>
                  </a:lnTo>
                  <a:lnTo>
                    <a:pt x="207" y="1732"/>
                  </a:lnTo>
                  <a:lnTo>
                    <a:pt x="194" y="1751"/>
                  </a:lnTo>
                  <a:lnTo>
                    <a:pt x="176" y="1768"/>
                  </a:lnTo>
                  <a:lnTo>
                    <a:pt x="157" y="1781"/>
                  </a:lnTo>
                  <a:lnTo>
                    <a:pt x="134" y="1789"/>
                  </a:lnTo>
                  <a:lnTo>
                    <a:pt x="109" y="1792"/>
                  </a:lnTo>
                  <a:lnTo>
                    <a:pt x="84" y="1789"/>
                  </a:lnTo>
                  <a:lnTo>
                    <a:pt x="61" y="1781"/>
                  </a:lnTo>
                  <a:lnTo>
                    <a:pt x="40" y="1768"/>
                  </a:lnTo>
                  <a:lnTo>
                    <a:pt x="24" y="1751"/>
                  </a:lnTo>
                  <a:lnTo>
                    <a:pt x="11" y="1732"/>
                  </a:lnTo>
                  <a:lnTo>
                    <a:pt x="3" y="1709"/>
                  </a:lnTo>
                  <a:lnTo>
                    <a:pt x="0" y="1684"/>
                  </a:lnTo>
                  <a:lnTo>
                    <a:pt x="0" y="109"/>
                  </a:lnTo>
                  <a:lnTo>
                    <a:pt x="3" y="84"/>
                  </a:lnTo>
                  <a:lnTo>
                    <a:pt x="11" y="61"/>
                  </a:lnTo>
                  <a:lnTo>
                    <a:pt x="24" y="41"/>
                  </a:lnTo>
                  <a:lnTo>
                    <a:pt x="40" y="24"/>
                  </a:lnTo>
                  <a:lnTo>
                    <a:pt x="61" y="11"/>
                  </a:lnTo>
                  <a:lnTo>
                    <a:pt x="84" y="3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3"/>
            <p:cNvSpPr>
              <a:spLocks/>
            </p:cNvSpPr>
            <p:nvPr/>
          </p:nvSpPr>
          <p:spPr bwMode="auto">
            <a:xfrm>
              <a:off x="8139113" y="3022600"/>
              <a:ext cx="415925" cy="223838"/>
            </a:xfrm>
            <a:custGeom>
              <a:avLst/>
              <a:gdLst>
                <a:gd name="T0" fmla="*/ 109 w 2619"/>
                <a:gd name="T1" fmla="*/ 0 h 1410"/>
                <a:gd name="T2" fmla="*/ 134 w 2619"/>
                <a:gd name="T3" fmla="*/ 2 h 1410"/>
                <a:gd name="T4" fmla="*/ 157 w 2619"/>
                <a:gd name="T5" fmla="*/ 11 h 1410"/>
                <a:gd name="T6" fmla="*/ 176 w 2619"/>
                <a:gd name="T7" fmla="*/ 24 h 1410"/>
                <a:gd name="T8" fmla="*/ 194 w 2619"/>
                <a:gd name="T9" fmla="*/ 40 h 1410"/>
                <a:gd name="T10" fmla="*/ 207 w 2619"/>
                <a:gd name="T11" fmla="*/ 60 h 1410"/>
                <a:gd name="T12" fmla="*/ 214 w 2619"/>
                <a:gd name="T13" fmla="*/ 83 h 1410"/>
                <a:gd name="T14" fmla="*/ 218 w 2619"/>
                <a:gd name="T15" fmla="*/ 108 h 1410"/>
                <a:gd name="T16" fmla="*/ 218 w 2619"/>
                <a:gd name="T17" fmla="*/ 1194 h 1410"/>
                <a:gd name="T18" fmla="*/ 2510 w 2619"/>
                <a:gd name="T19" fmla="*/ 1194 h 1410"/>
                <a:gd name="T20" fmla="*/ 2535 w 2619"/>
                <a:gd name="T21" fmla="*/ 1196 h 1410"/>
                <a:gd name="T22" fmla="*/ 2558 w 2619"/>
                <a:gd name="T23" fmla="*/ 1205 h 1410"/>
                <a:gd name="T24" fmla="*/ 2578 w 2619"/>
                <a:gd name="T25" fmla="*/ 1218 h 1410"/>
                <a:gd name="T26" fmla="*/ 2595 w 2619"/>
                <a:gd name="T27" fmla="*/ 1234 h 1410"/>
                <a:gd name="T28" fmla="*/ 2608 w 2619"/>
                <a:gd name="T29" fmla="*/ 1255 h 1410"/>
                <a:gd name="T30" fmla="*/ 2615 w 2619"/>
                <a:gd name="T31" fmla="*/ 1278 h 1410"/>
                <a:gd name="T32" fmla="*/ 2619 w 2619"/>
                <a:gd name="T33" fmla="*/ 1303 h 1410"/>
                <a:gd name="T34" fmla="*/ 2615 w 2619"/>
                <a:gd name="T35" fmla="*/ 1326 h 1410"/>
                <a:gd name="T36" fmla="*/ 2608 w 2619"/>
                <a:gd name="T37" fmla="*/ 1349 h 1410"/>
                <a:gd name="T38" fmla="*/ 2595 w 2619"/>
                <a:gd name="T39" fmla="*/ 1370 h 1410"/>
                <a:gd name="T40" fmla="*/ 2578 w 2619"/>
                <a:gd name="T41" fmla="*/ 1386 h 1410"/>
                <a:gd name="T42" fmla="*/ 2558 w 2619"/>
                <a:gd name="T43" fmla="*/ 1399 h 1410"/>
                <a:gd name="T44" fmla="*/ 2535 w 2619"/>
                <a:gd name="T45" fmla="*/ 1408 h 1410"/>
                <a:gd name="T46" fmla="*/ 2510 w 2619"/>
                <a:gd name="T47" fmla="*/ 1410 h 1410"/>
                <a:gd name="T48" fmla="*/ 109 w 2619"/>
                <a:gd name="T49" fmla="*/ 1410 h 1410"/>
                <a:gd name="T50" fmla="*/ 84 w 2619"/>
                <a:gd name="T51" fmla="*/ 1408 h 1410"/>
                <a:gd name="T52" fmla="*/ 61 w 2619"/>
                <a:gd name="T53" fmla="*/ 1399 h 1410"/>
                <a:gd name="T54" fmla="*/ 40 w 2619"/>
                <a:gd name="T55" fmla="*/ 1386 h 1410"/>
                <a:gd name="T56" fmla="*/ 24 w 2619"/>
                <a:gd name="T57" fmla="*/ 1370 h 1410"/>
                <a:gd name="T58" fmla="*/ 11 w 2619"/>
                <a:gd name="T59" fmla="*/ 1349 h 1410"/>
                <a:gd name="T60" fmla="*/ 3 w 2619"/>
                <a:gd name="T61" fmla="*/ 1326 h 1410"/>
                <a:gd name="T62" fmla="*/ 0 w 2619"/>
                <a:gd name="T63" fmla="*/ 1303 h 1410"/>
                <a:gd name="T64" fmla="*/ 0 w 2619"/>
                <a:gd name="T65" fmla="*/ 108 h 1410"/>
                <a:gd name="T66" fmla="*/ 3 w 2619"/>
                <a:gd name="T67" fmla="*/ 83 h 1410"/>
                <a:gd name="T68" fmla="*/ 11 w 2619"/>
                <a:gd name="T69" fmla="*/ 60 h 1410"/>
                <a:gd name="T70" fmla="*/ 24 w 2619"/>
                <a:gd name="T71" fmla="*/ 40 h 1410"/>
                <a:gd name="T72" fmla="*/ 40 w 2619"/>
                <a:gd name="T73" fmla="*/ 24 h 1410"/>
                <a:gd name="T74" fmla="*/ 61 w 2619"/>
                <a:gd name="T75" fmla="*/ 11 h 1410"/>
                <a:gd name="T76" fmla="*/ 84 w 2619"/>
                <a:gd name="T77" fmla="*/ 2 h 1410"/>
                <a:gd name="T78" fmla="*/ 109 w 2619"/>
                <a:gd name="T79" fmla="*/ 0 h 1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19" h="1410">
                  <a:moveTo>
                    <a:pt x="109" y="0"/>
                  </a:moveTo>
                  <a:lnTo>
                    <a:pt x="134" y="2"/>
                  </a:lnTo>
                  <a:lnTo>
                    <a:pt x="157" y="11"/>
                  </a:lnTo>
                  <a:lnTo>
                    <a:pt x="176" y="24"/>
                  </a:lnTo>
                  <a:lnTo>
                    <a:pt x="194" y="40"/>
                  </a:lnTo>
                  <a:lnTo>
                    <a:pt x="207" y="60"/>
                  </a:lnTo>
                  <a:lnTo>
                    <a:pt x="214" y="83"/>
                  </a:lnTo>
                  <a:lnTo>
                    <a:pt x="218" y="108"/>
                  </a:lnTo>
                  <a:lnTo>
                    <a:pt x="218" y="1194"/>
                  </a:lnTo>
                  <a:lnTo>
                    <a:pt x="2510" y="1194"/>
                  </a:lnTo>
                  <a:lnTo>
                    <a:pt x="2535" y="1196"/>
                  </a:lnTo>
                  <a:lnTo>
                    <a:pt x="2558" y="1205"/>
                  </a:lnTo>
                  <a:lnTo>
                    <a:pt x="2578" y="1218"/>
                  </a:lnTo>
                  <a:lnTo>
                    <a:pt x="2595" y="1234"/>
                  </a:lnTo>
                  <a:lnTo>
                    <a:pt x="2608" y="1255"/>
                  </a:lnTo>
                  <a:lnTo>
                    <a:pt x="2615" y="1278"/>
                  </a:lnTo>
                  <a:lnTo>
                    <a:pt x="2619" y="1303"/>
                  </a:lnTo>
                  <a:lnTo>
                    <a:pt x="2615" y="1326"/>
                  </a:lnTo>
                  <a:lnTo>
                    <a:pt x="2608" y="1349"/>
                  </a:lnTo>
                  <a:lnTo>
                    <a:pt x="2595" y="1370"/>
                  </a:lnTo>
                  <a:lnTo>
                    <a:pt x="2578" y="1386"/>
                  </a:lnTo>
                  <a:lnTo>
                    <a:pt x="2558" y="1399"/>
                  </a:lnTo>
                  <a:lnTo>
                    <a:pt x="2535" y="1408"/>
                  </a:lnTo>
                  <a:lnTo>
                    <a:pt x="2510" y="1410"/>
                  </a:lnTo>
                  <a:lnTo>
                    <a:pt x="109" y="1410"/>
                  </a:lnTo>
                  <a:lnTo>
                    <a:pt x="84" y="1408"/>
                  </a:lnTo>
                  <a:lnTo>
                    <a:pt x="61" y="1399"/>
                  </a:lnTo>
                  <a:lnTo>
                    <a:pt x="40" y="1386"/>
                  </a:lnTo>
                  <a:lnTo>
                    <a:pt x="24" y="1370"/>
                  </a:lnTo>
                  <a:lnTo>
                    <a:pt x="11" y="1349"/>
                  </a:lnTo>
                  <a:lnTo>
                    <a:pt x="3" y="1326"/>
                  </a:lnTo>
                  <a:lnTo>
                    <a:pt x="0" y="1303"/>
                  </a:lnTo>
                  <a:lnTo>
                    <a:pt x="0" y="108"/>
                  </a:lnTo>
                  <a:lnTo>
                    <a:pt x="3" y="83"/>
                  </a:lnTo>
                  <a:lnTo>
                    <a:pt x="11" y="60"/>
                  </a:lnTo>
                  <a:lnTo>
                    <a:pt x="24" y="40"/>
                  </a:lnTo>
                  <a:lnTo>
                    <a:pt x="40" y="24"/>
                  </a:lnTo>
                  <a:lnTo>
                    <a:pt x="61" y="11"/>
                  </a:lnTo>
                  <a:lnTo>
                    <a:pt x="84" y="2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4"/>
            <p:cNvSpPr>
              <a:spLocks/>
            </p:cNvSpPr>
            <p:nvPr/>
          </p:nvSpPr>
          <p:spPr bwMode="auto">
            <a:xfrm>
              <a:off x="8604250" y="3211513"/>
              <a:ext cx="96837" cy="34925"/>
            </a:xfrm>
            <a:custGeom>
              <a:avLst/>
              <a:gdLst>
                <a:gd name="T0" fmla="*/ 109 w 605"/>
                <a:gd name="T1" fmla="*/ 0 h 216"/>
                <a:gd name="T2" fmla="*/ 496 w 605"/>
                <a:gd name="T3" fmla="*/ 0 h 216"/>
                <a:gd name="T4" fmla="*/ 521 w 605"/>
                <a:gd name="T5" fmla="*/ 2 h 216"/>
                <a:gd name="T6" fmla="*/ 544 w 605"/>
                <a:gd name="T7" fmla="*/ 11 h 216"/>
                <a:gd name="T8" fmla="*/ 565 w 605"/>
                <a:gd name="T9" fmla="*/ 24 h 216"/>
                <a:gd name="T10" fmla="*/ 581 w 605"/>
                <a:gd name="T11" fmla="*/ 40 h 216"/>
                <a:gd name="T12" fmla="*/ 594 w 605"/>
                <a:gd name="T13" fmla="*/ 61 h 216"/>
                <a:gd name="T14" fmla="*/ 603 w 605"/>
                <a:gd name="T15" fmla="*/ 84 h 216"/>
                <a:gd name="T16" fmla="*/ 605 w 605"/>
                <a:gd name="T17" fmla="*/ 109 h 216"/>
                <a:gd name="T18" fmla="*/ 603 w 605"/>
                <a:gd name="T19" fmla="*/ 132 h 216"/>
                <a:gd name="T20" fmla="*/ 594 w 605"/>
                <a:gd name="T21" fmla="*/ 155 h 216"/>
                <a:gd name="T22" fmla="*/ 581 w 605"/>
                <a:gd name="T23" fmla="*/ 176 h 216"/>
                <a:gd name="T24" fmla="*/ 565 w 605"/>
                <a:gd name="T25" fmla="*/ 192 h 216"/>
                <a:gd name="T26" fmla="*/ 544 w 605"/>
                <a:gd name="T27" fmla="*/ 205 h 216"/>
                <a:gd name="T28" fmla="*/ 521 w 605"/>
                <a:gd name="T29" fmla="*/ 214 h 216"/>
                <a:gd name="T30" fmla="*/ 496 w 605"/>
                <a:gd name="T31" fmla="*/ 216 h 216"/>
                <a:gd name="T32" fmla="*/ 109 w 605"/>
                <a:gd name="T33" fmla="*/ 216 h 216"/>
                <a:gd name="T34" fmla="*/ 84 w 605"/>
                <a:gd name="T35" fmla="*/ 214 h 216"/>
                <a:gd name="T36" fmla="*/ 61 w 605"/>
                <a:gd name="T37" fmla="*/ 205 h 216"/>
                <a:gd name="T38" fmla="*/ 41 w 605"/>
                <a:gd name="T39" fmla="*/ 192 h 216"/>
                <a:gd name="T40" fmla="*/ 24 w 605"/>
                <a:gd name="T41" fmla="*/ 176 h 216"/>
                <a:gd name="T42" fmla="*/ 11 w 605"/>
                <a:gd name="T43" fmla="*/ 155 h 216"/>
                <a:gd name="T44" fmla="*/ 3 w 605"/>
                <a:gd name="T45" fmla="*/ 132 h 216"/>
                <a:gd name="T46" fmla="*/ 0 w 605"/>
                <a:gd name="T47" fmla="*/ 109 h 216"/>
                <a:gd name="T48" fmla="*/ 3 w 605"/>
                <a:gd name="T49" fmla="*/ 84 h 216"/>
                <a:gd name="T50" fmla="*/ 11 w 605"/>
                <a:gd name="T51" fmla="*/ 61 h 216"/>
                <a:gd name="T52" fmla="*/ 24 w 605"/>
                <a:gd name="T53" fmla="*/ 40 h 216"/>
                <a:gd name="T54" fmla="*/ 41 w 605"/>
                <a:gd name="T55" fmla="*/ 24 h 216"/>
                <a:gd name="T56" fmla="*/ 61 w 605"/>
                <a:gd name="T57" fmla="*/ 11 h 216"/>
                <a:gd name="T58" fmla="*/ 84 w 605"/>
                <a:gd name="T59" fmla="*/ 2 h 216"/>
                <a:gd name="T60" fmla="*/ 109 w 605"/>
                <a:gd name="T61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05" h="216">
                  <a:moveTo>
                    <a:pt x="109" y="0"/>
                  </a:moveTo>
                  <a:lnTo>
                    <a:pt x="496" y="0"/>
                  </a:lnTo>
                  <a:lnTo>
                    <a:pt x="521" y="2"/>
                  </a:lnTo>
                  <a:lnTo>
                    <a:pt x="544" y="11"/>
                  </a:lnTo>
                  <a:lnTo>
                    <a:pt x="565" y="24"/>
                  </a:lnTo>
                  <a:lnTo>
                    <a:pt x="581" y="40"/>
                  </a:lnTo>
                  <a:lnTo>
                    <a:pt x="594" y="61"/>
                  </a:lnTo>
                  <a:lnTo>
                    <a:pt x="603" y="84"/>
                  </a:lnTo>
                  <a:lnTo>
                    <a:pt x="605" y="109"/>
                  </a:lnTo>
                  <a:lnTo>
                    <a:pt x="603" y="132"/>
                  </a:lnTo>
                  <a:lnTo>
                    <a:pt x="594" y="155"/>
                  </a:lnTo>
                  <a:lnTo>
                    <a:pt x="581" y="176"/>
                  </a:lnTo>
                  <a:lnTo>
                    <a:pt x="565" y="192"/>
                  </a:lnTo>
                  <a:lnTo>
                    <a:pt x="544" y="205"/>
                  </a:lnTo>
                  <a:lnTo>
                    <a:pt x="521" y="214"/>
                  </a:lnTo>
                  <a:lnTo>
                    <a:pt x="496" y="216"/>
                  </a:lnTo>
                  <a:lnTo>
                    <a:pt x="109" y="216"/>
                  </a:lnTo>
                  <a:lnTo>
                    <a:pt x="84" y="214"/>
                  </a:lnTo>
                  <a:lnTo>
                    <a:pt x="61" y="205"/>
                  </a:lnTo>
                  <a:lnTo>
                    <a:pt x="41" y="192"/>
                  </a:lnTo>
                  <a:lnTo>
                    <a:pt x="24" y="176"/>
                  </a:lnTo>
                  <a:lnTo>
                    <a:pt x="11" y="155"/>
                  </a:lnTo>
                  <a:lnTo>
                    <a:pt x="3" y="132"/>
                  </a:lnTo>
                  <a:lnTo>
                    <a:pt x="0" y="109"/>
                  </a:lnTo>
                  <a:lnTo>
                    <a:pt x="3" y="84"/>
                  </a:lnTo>
                  <a:lnTo>
                    <a:pt x="11" y="61"/>
                  </a:lnTo>
                  <a:lnTo>
                    <a:pt x="24" y="40"/>
                  </a:lnTo>
                  <a:lnTo>
                    <a:pt x="41" y="24"/>
                  </a:lnTo>
                  <a:lnTo>
                    <a:pt x="61" y="11"/>
                  </a:lnTo>
                  <a:lnTo>
                    <a:pt x="84" y="2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47"/>
            <p:cNvSpPr>
              <a:spLocks noEditPoints="1"/>
            </p:cNvSpPr>
            <p:nvPr/>
          </p:nvSpPr>
          <p:spPr bwMode="auto">
            <a:xfrm>
              <a:off x="8204200" y="2744788"/>
              <a:ext cx="504825" cy="436563"/>
            </a:xfrm>
            <a:custGeom>
              <a:avLst/>
              <a:gdLst>
                <a:gd name="T0" fmla="*/ 384 w 3179"/>
                <a:gd name="T1" fmla="*/ 1822 h 2755"/>
                <a:gd name="T2" fmla="*/ 290 w 3179"/>
                <a:gd name="T3" fmla="*/ 1976 h 2755"/>
                <a:gd name="T4" fmla="*/ 332 w 3179"/>
                <a:gd name="T5" fmla="*/ 2154 h 2755"/>
                <a:gd name="T6" fmla="*/ 487 w 3179"/>
                <a:gd name="T7" fmla="*/ 2248 h 2755"/>
                <a:gd name="T8" fmla="*/ 666 w 3179"/>
                <a:gd name="T9" fmla="*/ 2206 h 2755"/>
                <a:gd name="T10" fmla="*/ 761 w 3179"/>
                <a:gd name="T11" fmla="*/ 2052 h 2755"/>
                <a:gd name="T12" fmla="*/ 717 w 3179"/>
                <a:gd name="T13" fmla="*/ 1874 h 2755"/>
                <a:gd name="T14" fmla="*/ 564 w 3179"/>
                <a:gd name="T15" fmla="*/ 1780 h 2755"/>
                <a:gd name="T16" fmla="*/ 1572 w 3179"/>
                <a:gd name="T17" fmla="*/ 1166 h 2755"/>
                <a:gd name="T18" fmla="*/ 1456 w 3179"/>
                <a:gd name="T19" fmla="*/ 1302 h 2755"/>
                <a:gd name="T20" fmla="*/ 1470 w 3179"/>
                <a:gd name="T21" fmla="*/ 1487 h 2755"/>
                <a:gd name="T22" fmla="*/ 1607 w 3179"/>
                <a:gd name="T23" fmla="*/ 1603 h 2755"/>
                <a:gd name="T24" fmla="*/ 1791 w 3179"/>
                <a:gd name="T25" fmla="*/ 1589 h 2755"/>
                <a:gd name="T26" fmla="*/ 1908 w 3179"/>
                <a:gd name="T27" fmla="*/ 1452 h 2755"/>
                <a:gd name="T28" fmla="*/ 1893 w 3179"/>
                <a:gd name="T29" fmla="*/ 1268 h 2755"/>
                <a:gd name="T30" fmla="*/ 1757 w 3179"/>
                <a:gd name="T31" fmla="*/ 1152 h 2755"/>
                <a:gd name="T32" fmla="*/ 2648 w 3179"/>
                <a:gd name="T33" fmla="*/ 228 h 2755"/>
                <a:gd name="T34" fmla="*/ 2511 w 3179"/>
                <a:gd name="T35" fmla="*/ 346 h 2755"/>
                <a:gd name="T36" fmla="*/ 2497 w 3179"/>
                <a:gd name="T37" fmla="*/ 529 h 2755"/>
                <a:gd name="T38" fmla="*/ 2613 w 3179"/>
                <a:gd name="T39" fmla="*/ 666 h 2755"/>
                <a:gd name="T40" fmla="*/ 2798 w 3179"/>
                <a:gd name="T41" fmla="*/ 680 h 2755"/>
                <a:gd name="T42" fmla="*/ 2935 w 3179"/>
                <a:gd name="T43" fmla="*/ 564 h 2755"/>
                <a:gd name="T44" fmla="*/ 2949 w 3179"/>
                <a:gd name="T45" fmla="*/ 379 h 2755"/>
                <a:gd name="T46" fmla="*/ 2833 w 3179"/>
                <a:gd name="T47" fmla="*/ 244 h 2755"/>
                <a:gd name="T48" fmla="*/ 2776 w 3179"/>
                <a:gd name="T49" fmla="*/ 3 h 2755"/>
                <a:gd name="T50" fmla="*/ 3008 w 3179"/>
                <a:gd name="T51" fmla="*/ 99 h 2755"/>
                <a:gd name="T52" fmla="*/ 3153 w 3179"/>
                <a:gd name="T53" fmla="*/ 301 h 2755"/>
                <a:gd name="T54" fmla="*/ 3167 w 3179"/>
                <a:gd name="T55" fmla="*/ 558 h 2755"/>
                <a:gd name="T56" fmla="*/ 3045 w 3179"/>
                <a:gd name="T57" fmla="*/ 775 h 2755"/>
                <a:gd name="T58" fmla="*/ 2828 w 3179"/>
                <a:gd name="T59" fmla="*/ 897 h 2755"/>
                <a:gd name="T60" fmla="*/ 2516 w 3179"/>
                <a:gd name="T61" fmla="*/ 1490 h 2755"/>
                <a:gd name="T62" fmla="*/ 2423 w 3179"/>
                <a:gd name="T63" fmla="*/ 1543 h 2755"/>
                <a:gd name="T64" fmla="*/ 2080 w 3179"/>
                <a:gd name="T65" fmla="*/ 1598 h 2755"/>
                <a:gd name="T66" fmla="*/ 1893 w 3179"/>
                <a:gd name="T67" fmla="*/ 1780 h 2755"/>
                <a:gd name="T68" fmla="*/ 1637 w 3179"/>
                <a:gd name="T69" fmla="*/ 1830 h 2755"/>
                <a:gd name="T70" fmla="*/ 1256 w 3179"/>
                <a:gd name="T71" fmla="*/ 2367 h 2755"/>
                <a:gd name="T72" fmla="*/ 1168 w 3179"/>
                <a:gd name="T73" fmla="*/ 2389 h 2755"/>
                <a:gd name="T74" fmla="*/ 853 w 3179"/>
                <a:gd name="T75" fmla="*/ 2330 h 2755"/>
                <a:gd name="T76" fmla="*/ 631 w 3179"/>
                <a:gd name="T77" fmla="*/ 2456 h 2755"/>
                <a:gd name="T78" fmla="*/ 390 w 3179"/>
                <a:gd name="T79" fmla="*/ 2448 h 2755"/>
                <a:gd name="T80" fmla="*/ 153 w 3179"/>
                <a:gd name="T81" fmla="*/ 2745 h 2755"/>
                <a:gd name="T82" fmla="*/ 57 w 3179"/>
                <a:gd name="T83" fmla="*/ 2742 h 2755"/>
                <a:gd name="T84" fmla="*/ 0 w 3179"/>
                <a:gd name="T85" fmla="*/ 2642 h 2755"/>
                <a:gd name="T86" fmla="*/ 117 w 3179"/>
                <a:gd name="T87" fmla="*/ 2216 h 2755"/>
                <a:gd name="T88" fmla="*/ 72 w 3179"/>
                <a:gd name="T89" fmla="*/ 1961 h 2755"/>
                <a:gd name="T90" fmla="*/ 169 w 3179"/>
                <a:gd name="T91" fmla="*/ 1730 h 2755"/>
                <a:gd name="T92" fmla="*/ 371 w 3179"/>
                <a:gd name="T93" fmla="*/ 1586 h 2755"/>
                <a:gd name="T94" fmla="*/ 629 w 3179"/>
                <a:gd name="T95" fmla="*/ 1571 h 2755"/>
                <a:gd name="T96" fmla="*/ 847 w 3179"/>
                <a:gd name="T97" fmla="*/ 1693 h 2755"/>
                <a:gd name="T98" fmla="*/ 968 w 3179"/>
                <a:gd name="T99" fmla="*/ 1910 h 2755"/>
                <a:gd name="T100" fmla="*/ 1364 w 3179"/>
                <a:gd name="T101" fmla="*/ 1704 h 2755"/>
                <a:gd name="T102" fmla="*/ 1238 w 3179"/>
                <a:gd name="T103" fmla="*/ 1484 h 2755"/>
                <a:gd name="T104" fmla="*/ 1252 w 3179"/>
                <a:gd name="T105" fmla="*/ 1224 h 2755"/>
                <a:gd name="T106" fmla="*/ 1397 w 3179"/>
                <a:gd name="T107" fmla="*/ 1023 h 2755"/>
                <a:gd name="T108" fmla="*/ 1629 w 3179"/>
                <a:gd name="T109" fmla="*/ 926 h 2755"/>
                <a:gd name="T110" fmla="*/ 1883 w 3179"/>
                <a:gd name="T111" fmla="*/ 970 h 2755"/>
                <a:gd name="T112" fmla="*/ 2069 w 3179"/>
                <a:gd name="T113" fmla="*/ 1138 h 2755"/>
                <a:gd name="T114" fmla="*/ 2497 w 3179"/>
                <a:gd name="T115" fmla="*/ 849 h 2755"/>
                <a:gd name="T116" fmla="*/ 2318 w 3179"/>
                <a:gd name="T117" fmla="*/ 662 h 2755"/>
                <a:gd name="T118" fmla="*/ 2271 w 3179"/>
                <a:gd name="T119" fmla="*/ 401 h 2755"/>
                <a:gd name="T120" fmla="*/ 2367 w 3179"/>
                <a:gd name="T121" fmla="*/ 170 h 2755"/>
                <a:gd name="T122" fmla="*/ 2570 w 3179"/>
                <a:gd name="T123" fmla="*/ 27 h 2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79" h="2755">
                  <a:moveTo>
                    <a:pt x="525" y="1777"/>
                  </a:moveTo>
                  <a:lnTo>
                    <a:pt x="487" y="1780"/>
                  </a:lnTo>
                  <a:lnTo>
                    <a:pt x="450" y="1788"/>
                  </a:lnTo>
                  <a:lnTo>
                    <a:pt x="416" y="1803"/>
                  </a:lnTo>
                  <a:lnTo>
                    <a:pt x="384" y="1822"/>
                  </a:lnTo>
                  <a:lnTo>
                    <a:pt x="356" y="1846"/>
                  </a:lnTo>
                  <a:lnTo>
                    <a:pt x="332" y="1874"/>
                  </a:lnTo>
                  <a:lnTo>
                    <a:pt x="314" y="1905"/>
                  </a:lnTo>
                  <a:lnTo>
                    <a:pt x="298" y="1939"/>
                  </a:lnTo>
                  <a:lnTo>
                    <a:pt x="290" y="1976"/>
                  </a:lnTo>
                  <a:lnTo>
                    <a:pt x="286" y="2014"/>
                  </a:lnTo>
                  <a:lnTo>
                    <a:pt x="290" y="2052"/>
                  </a:lnTo>
                  <a:lnTo>
                    <a:pt x="298" y="2089"/>
                  </a:lnTo>
                  <a:lnTo>
                    <a:pt x="314" y="2124"/>
                  </a:lnTo>
                  <a:lnTo>
                    <a:pt x="332" y="2154"/>
                  </a:lnTo>
                  <a:lnTo>
                    <a:pt x="356" y="2182"/>
                  </a:lnTo>
                  <a:lnTo>
                    <a:pt x="384" y="2206"/>
                  </a:lnTo>
                  <a:lnTo>
                    <a:pt x="416" y="2226"/>
                  </a:lnTo>
                  <a:lnTo>
                    <a:pt x="450" y="2240"/>
                  </a:lnTo>
                  <a:lnTo>
                    <a:pt x="487" y="2248"/>
                  </a:lnTo>
                  <a:lnTo>
                    <a:pt x="525" y="2252"/>
                  </a:lnTo>
                  <a:lnTo>
                    <a:pt x="564" y="2248"/>
                  </a:lnTo>
                  <a:lnTo>
                    <a:pt x="600" y="2240"/>
                  </a:lnTo>
                  <a:lnTo>
                    <a:pt x="634" y="2226"/>
                  </a:lnTo>
                  <a:lnTo>
                    <a:pt x="666" y="2206"/>
                  </a:lnTo>
                  <a:lnTo>
                    <a:pt x="693" y="2182"/>
                  </a:lnTo>
                  <a:lnTo>
                    <a:pt x="717" y="2154"/>
                  </a:lnTo>
                  <a:lnTo>
                    <a:pt x="737" y="2124"/>
                  </a:lnTo>
                  <a:lnTo>
                    <a:pt x="751" y="2089"/>
                  </a:lnTo>
                  <a:lnTo>
                    <a:pt x="761" y="2052"/>
                  </a:lnTo>
                  <a:lnTo>
                    <a:pt x="763" y="2014"/>
                  </a:lnTo>
                  <a:lnTo>
                    <a:pt x="761" y="1976"/>
                  </a:lnTo>
                  <a:lnTo>
                    <a:pt x="751" y="1939"/>
                  </a:lnTo>
                  <a:lnTo>
                    <a:pt x="737" y="1905"/>
                  </a:lnTo>
                  <a:lnTo>
                    <a:pt x="717" y="1874"/>
                  </a:lnTo>
                  <a:lnTo>
                    <a:pt x="693" y="1846"/>
                  </a:lnTo>
                  <a:lnTo>
                    <a:pt x="666" y="1822"/>
                  </a:lnTo>
                  <a:lnTo>
                    <a:pt x="634" y="1803"/>
                  </a:lnTo>
                  <a:lnTo>
                    <a:pt x="600" y="1788"/>
                  </a:lnTo>
                  <a:lnTo>
                    <a:pt x="564" y="1780"/>
                  </a:lnTo>
                  <a:lnTo>
                    <a:pt x="525" y="1777"/>
                  </a:lnTo>
                  <a:close/>
                  <a:moveTo>
                    <a:pt x="1682" y="1140"/>
                  </a:moveTo>
                  <a:lnTo>
                    <a:pt x="1643" y="1143"/>
                  </a:lnTo>
                  <a:lnTo>
                    <a:pt x="1607" y="1152"/>
                  </a:lnTo>
                  <a:lnTo>
                    <a:pt x="1572" y="1166"/>
                  </a:lnTo>
                  <a:lnTo>
                    <a:pt x="1541" y="1185"/>
                  </a:lnTo>
                  <a:lnTo>
                    <a:pt x="1513" y="1209"/>
                  </a:lnTo>
                  <a:lnTo>
                    <a:pt x="1490" y="1237"/>
                  </a:lnTo>
                  <a:lnTo>
                    <a:pt x="1470" y="1268"/>
                  </a:lnTo>
                  <a:lnTo>
                    <a:pt x="1456" y="1302"/>
                  </a:lnTo>
                  <a:lnTo>
                    <a:pt x="1446" y="1339"/>
                  </a:lnTo>
                  <a:lnTo>
                    <a:pt x="1444" y="1377"/>
                  </a:lnTo>
                  <a:lnTo>
                    <a:pt x="1446" y="1416"/>
                  </a:lnTo>
                  <a:lnTo>
                    <a:pt x="1456" y="1452"/>
                  </a:lnTo>
                  <a:lnTo>
                    <a:pt x="1470" y="1487"/>
                  </a:lnTo>
                  <a:lnTo>
                    <a:pt x="1490" y="1517"/>
                  </a:lnTo>
                  <a:lnTo>
                    <a:pt x="1513" y="1545"/>
                  </a:lnTo>
                  <a:lnTo>
                    <a:pt x="1541" y="1569"/>
                  </a:lnTo>
                  <a:lnTo>
                    <a:pt x="1572" y="1589"/>
                  </a:lnTo>
                  <a:lnTo>
                    <a:pt x="1607" y="1603"/>
                  </a:lnTo>
                  <a:lnTo>
                    <a:pt x="1643" y="1612"/>
                  </a:lnTo>
                  <a:lnTo>
                    <a:pt x="1682" y="1615"/>
                  </a:lnTo>
                  <a:lnTo>
                    <a:pt x="1720" y="1612"/>
                  </a:lnTo>
                  <a:lnTo>
                    <a:pt x="1757" y="1603"/>
                  </a:lnTo>
                  <a:lnTo>
                    <a:pt x="1791" y="1589"/>
                  </a:lnTo>
                  <a:lnTo>
                    <a:pt x="1822" y="1569"/>
                  </a:lnTo>
                  <a:lnTo>
                    <a:pt x="1851" y="1545"/>
                  </a:lnTo>
                  <a:lnTo>
                    <a:pt x="1875" y="1517"/>
                  </a:lnTo>
                  <a:lnTo>
                    <a:pt x="1893" y="1487"/>
                  </a:lnTo>
                  <a:lnTo>
                    <a:pt x="1908" y="1452"/>
                  </a:lnTo>
                  <a:lnTo>
                    <a:pt x="1917" y="1416"/>
                  </a:lnTo>
                  <a:lnTo>
                    <a:pt x="1920" y="1377"/>
                  </a:lnTo>
                  <a:lnTo>
                    <a:pt x="1917" y="1339"/>
                  </a:lnTo>
                  <a:lnTo>
                    <a:pt x="1908" y="1302"/>
                  </a:lnTo>
                  <a:lnTo>
                    <a:pt x="1893" y="1268"/>
                  </a:lnTo>
                  <a:lnTo>
                    <a:pt x="1875" y="1237"/>
                  </a:lnTo>
                  <a:lnTo>
                    <a:pt x="1851" y="1209"/>
                  </a:lnTo>
                  <a:lnTo>
                    <a:pt x="1822" y="1185"/>
                  </a:lnTo>
                  <a:lnTo>
                    <a:pt x="1791" y="1166"/>
                  </a:lnTo>
                  <a:lnTo>
                    <a:pt x="1757" y="1152"/>
                  </a:lnTo>
                  <a:lnTo>
                    <a:pt x="1720" y="1143"/>
                  </a:lnTo>
                  <a:lnTo>
                    <a:pt x="1682" y="1140"/>
                  </a:lnTo>
                  <a:close/>
                  <a:moveTo>
                    <a:pt x="2723" y="217"/>
                  </a:moveTo>
                  <a:lnTo>
                    <a:pt x="2685" y="220"/>
                  </a:lnTo>
                  <a:lnTo>
                    <a:pt x="2648" y="228"/>
                  </a:lnTo>
                  <a:lnTo>
                    <a:pt x="2613" y="244"/>
                  </a:lnTo>
                  <a:lnTo>
                    <a:pt x="2583" y="262"/>
                  </a:lnTo>
                  <a:lnTo>
                    <a:pt x="2555" y="286"/>
                  </a:lnTo>
                  <a:lnTo>
                    <a:pt x="2531" y="314"/>
                  </a:lnTo>
                  <a:lnTo>
                    <a:pt x="2511" y="346"/>
                  </a:lnTo>
                  <a:lnTo>
                    <a:pt x="2497" y="379"/>
                  </a:lnTo>
                  <a:lnTo>
                    <a:pt x="2488" y="416"/>
                  </a:lnTo>
                  <a:lnTo>
                    <a:pt x="2485" y="454"/>
                  </a:lnTo>
                  <a:lnTo>
                    <a:pt x="2488" y="493"/>
                  </a:lnTo>
                  <a:lnTo>
                    <a:pt x="2497" y="529"/>
                  </a:lnTo>
                  <a:lnTo>
                    <a:pt x="2511" y="564"/>
                  </a:lnTo>
                  <a:lnTo>
                    <a:pt x="2531" y="595"/>
                  </a:lnTo>
                  <a:lnTo>
                    <a:pt x="2555" y="622"/>
                  </a:lnTo>
                  <a:lnTo>
                    <a:pt x="2583" y="646"/>
                  </a:lnTo>
                  <a:lnTo>
                    <a:pt x="2613" y="666"/>
                  </a:lnTo>
                  <a:lnTo>
                    <a:pt x="2648" y="680"/>
                  </a:lnTo>
                  <a:lnTo>
                    <a:pt x="2685" y="690"/>
                  </a:lnTo>
                  <a:lnTo>
                    <a:pt x="2723" y="692"/>
                  </a:lnTo>
                  <a:lnTo>
                    <a:pt x="2762" y="690"/>
                  </a:lnTo>
                  <a:lnTo>
                    <a:pt x="2798" y="680"/>
                  </a:lnTo>
                  <a:lnTo>
                    <a:pt x="2833" y="666"/>
                  </a:lnTo>
                  <a:lnTo>
                    <a:pt x="2864" y="646"/>
                  </a:lnTo>
                  <a:lnTo>
                    <a:pt x="2892" y="622"/>
                  </a:lnTo>
                  <a:lnTo>
                    <a:pt x="2916" y="595"/>
                  </a:lnTo>
                  <a:lnTo>
                    <a:pt x="2935" y="564"/>
                  </a:lnTo>
                  <a:lnTo>
                    <a:pt x="2949" y="529"/>
                  </a:lnTo>
                  <a:lnTo>
                    <a:pt x="2958" y="493"/>
                  </a:lnTo>
                  <a:lnTo>
                    <a:pt x="2961" y="454"/>
                  </a:lnTo>
                  <a:lnTo>
                    <a:pt x="2958" y="416"/>
                  </a:lnTo>
                  <a:lnTo>
                    <a:pt x="2949" y="379"/>
                  </a:lnTo>
                  <a:lnTo>
                    <a:pt x="2935" y="346"/>
                  </a:lnTo>
                  <a:lnTo>
                    <a:pt x="2916" y="314"/>
                  </a:lnTo>
                  <a:lnTo>
                    <a:pt x="2892" y="286"/>
                  </a:lnTo>
                  <a:lnTo>
                    <a:pt x="2864" y="262"/>
                  </a:lnTo>
                  <a:lnTo>
                    <a:pt x="2833" y="244"/>
                  </a:lnTo>
                  <a:lnTo>
                    <a:pt x="2798" y="228"/>
                  </a:lnTo>
                  <a:lnTo>
                    <a:pt x="2762" y="220"/>
                  </a:lnTo>
                  <a:lnTo>
                    <a:pt x="2723" y="217"/>
                  </a:lnTo>
                  <a:close/>
                  <a:moveTo>
                    <a:pt x="2723" y="0"/>
                  </a:moveTo>
                  <a:lnTo>
                    <a:pt x="2776" y="3"/>
                  </a:lnTo>
                  <a:lnTo>
                    <a:pt x="2828" y="12"/>
                  </a:lnTo>
                  <a:lnTo>
                    <a:pt x="2877" y="27"/>
                  </a:lnTo>
                  <a:lnTo>
                    <a:pt x="2923" y="46"/>
                  </a:lnTo>
                  <a:lnTo>
                    <a:pt x="2967" y="71"/>
                  </a:lnTo>
                  <a:lnTo>
                    <a:pt x="3008" y="99"/>
                  </a:lnTo>
                  <a:lnTo>
                    <a:pt x="3045" y="133"/>
                  </a:lnTo>
                  <a:lnTo>
                    <a:pt x="3079" y="170"/>
                  </a:lnTo>
                  <a:lnTo>
                    <a:pt x="3108" y="211"/>
                  </a:lnTo>
                  <a:lnTo>
                    <a:pt x="3132" y="255"/>
                  </a:lnTo>
                  <a:lnTo>
                    <a:pt x="3153" y="301"/>
                  </a:lnTo>
                  <a:lnTo>
                    <a:pt x="3167" y="350"/>
                  </a:lnTo>
                  <a:lnTo>
                    <a:pt x="3176" y="401"/>
                  </a:lnTo>
                  <a:lnTo>
                    <a:pt x="3179" y="454"/>
                  </a:lnTo>
                  <a:lnTo>
                    <a:pt x="3176" y="507"/>
                  </a:lnTo>
                  <a:lnTo>
                    <a:pt x="3167" y="558"/>
                  </a:lnTo>
                  <a:lnTo>
                    <a:pt x="3153" y="607"/>
                  </a:lnTo>
                  <a:lnTo>
                    <a:pt x="3132" y="654"/>
                  </a:lnTo>
                  <a:lnTo>
                    <a:pt x="3108" y="698"/>
                  </a:lnTo>
                  <a:lnTo>
                    <a:pt x="3079" y="738"/>
                  </a:lnTo>
                  <a:lnTo>
                    <a:pt x="3045" y="775"/>
                  </a:lnTo>
                  <a:lnTo>
                    <a:pt x="3008" y="809"/>
                  </a:lnTo>
                  <a:lnTo>
                    <a:pt x="2967" y="838"/>
                  </a:lnTo>
                  <a:lnTo>
                    <a:pt x="2923" y="863"/>
                  </a:lnTo>
                  <a:lnTo>
                    <a:pt x="2877" y="883"/>
                  </a:lnTo>
                  <a:lnTo>
                    <a:pt x="2828" y="897"/>
                  </a:lnTo>
                  <a:lnTo>
                    <a:pt x="2776" y="905"/>
                  </a:lnTo>
                  <a:lnTo>
                    <a:pt x="2723" y="909"/>
                  </a:lnTo>
                  <a:lnTo>
                    <a:pt x="2706" y="909"/>
                  </a:lnTo>
                  <a:lnTo>
                    <a:pt x="2526" y="1468"/>
                  </a:lnTo>
                  <a:lnTo>
                    <a:pt x="2516" y="1490"/>
                  </a:lnTo>
                  <a:lnTo>
                    <a:pt x="2502" y="1507"/>
                  </a:lnTo>
                  <a:lnTo>
                    <a:pt x="2486" y="1523"/>
                  </a:lnTo>
                  <a:lnTo>
                    <a:pt x="2466" y="1535"/>
                  </a:lnTo>
                  <a:lnTo>
                    <a:pt x="2445" y="1541"/>
                  </a:lnTo>
                  <a:lnTo>
                    <a:pt x="2423" y="1543"/>
                  </a:lnTo>
                  <a:lnTo>
                    <a:pt x="2414" y="1543"/>
                  </a:lnTo>
                  <a:lnTo>
                    <a:pt x="2406" y="1542"/>
                  </a:lnTo>
                  <a:lnTo>
                    <a:pt x="2122" y="1498"/>
                  </a:lnTo>
                  <a:lnTo>
                    <a:pt x="2104" y="1549"/>
                  </a:lnTo>
                  <a:lnTo>
                    <a:pt x="2080" y="1598"/>
                  </a:lnTo>
                  <a:lnTo>
                    <a:pt x="2052" y="1642"/>
                  </a:lnTo>
                  <a:lnTo>
                    <a:pt x="2018" y="1683"/>
                  </a:lnTo>
                  <a:lnTo>
                    <a:pt x="1980" y="1720"/>
                  </a:lnTo>
                  <a:lnTo>
                    <a:pt x="1939" y="1753"/>
                  </a:lnTo>
                  <a:lnTo>
                    <a:pt x="1893" y="1780"/>
                  </a:lnTo>
                  <a:lnTo>
                    <a:pt x="1844" y="1803"/>
                  </a:lnTo>
                  <a:lnTo>
                    <a:pt x="1792" y="1819"/>
                  </a:lnTo>
                  <a:lnTo>
                    <a:pt x="1738" y="1829"/>
                  </a:lnTo>
                  <a:lnTo>
                    <a:pt x="1682" y="1832"/>
                  </a:lnTo>
                  <a:lnTo>
                    <a:pt x="1637" y="1830"/>
                  </a:lnTo>
                  <a:lnTo>
                    <a:pt x="1594" y="1823"/>
                  </a:lnTo>
                  <a:lnTo>
                    <a:pt x="1553" y="1813"/>
                  </a:lnTo>
                  <a:lnTo>
                    <a:pt x="1284" y="2332"/>
                  </a:lnTo>
                  <a:lnTo>
                    <a:pt x="1272" y="2350"/>
                  </a:lnTo>
                  <a:lnTo>
                    <a:pt x="1256" y="2367"/>
                  </a:lnTo>
                  <a:lnTo>
                    <a:pt x="1238" y="2379"/>
                  </a:lnTo>
                  <a:lnTo>
                    <a:pt x="1218" y="2386"/>
                  </a:lnTo>
                  <a:lnTo>
                    <a:pt x="1202" y="2389"/>
                  </a:lnTo>
                  <a:lnTo>
                    <a:pt x="1187" y="2391"/>
                  </a:lnTo>
                  <a:lnTo>
                    <a:pt x="1168" y="2389"/>
                  </a:lnTo>
                  <a:lnTo>
                    <a:pt x="1149" y="2384"/>
                  </a:lnTo>
                  <a:lnTo>
                    <a:pt x="1132" y="2375"/>
                  </a:lnTo>
                  <a:lnTo>
                    <a:pt x="915" y="2248"/>
                  </a:lnTo>
                  <a:lnTo>
                    <a:pt x="887" y="2291"/>
                  </a:lnTo>
                  <a:lnTo>
                    <a:pt x="853" y="2330"/>
                  </a:lnTo>
                  <a:lnTo>
                    <a:pt x="815" y="2364"/>
                  </a:lnTo>
                  <a:lnTo>
                    <a:pt x="774" y="2395"/>
                  </a:lnTo>
                  <a:lnTo>
                    <a:pt x="729" y="2420"/>
                  </a:lnTo>
                  <a:lnTo>
                    <a:pt x="682" y="2440"/>
                  </a:lnTo>
                  <a:lnTo>
                    <a:pt x="631" y="2456"/>
                  </a:lnTo>
                  <a:lnTo>
                    <a:pt x="579" y="2465"/>
                  </a:lnTo>
                  <a:lnTo>
                    <a:pt x="525" y="2469"/>
                  </a:lnTo>
                  <a:lnTo>
                    <a:pt x="478" y="2466"/>
                  </a:lnTo>
                  <a:lnTo>
                    <a:pt x="433" y="2459"/>
                  </a:lnTo>
                  <a:lnTo>
                    <a:pt x="390" y="2448"/>
                  </a:lnTo>
                  <a:lnTo>
                    <a:pt x="347" y="2433"/>
                  </a:lnTo>
                  <a:lnTo>
                    <a:pt x="204" y="2698"/>
                  </a:lnTo>
                  <a:lnTo>
                    <a:pt x="191" y="2718"/>
                  </a:lnTo>
                  <a:lnTo>
                    <a:pt x="173" y="2733"/>
                  </a:lnTo>
                  <a:lnTo>
                    <a:pt x="153" y="2745"/>
                  </a:lnTo>
                  <a:lnTo>
                    <a:pt x="131" y="2753"/>
                  </a:lnTo>
                  <a:lnTo>
                    <a:pt x="108" y="2755"/>
                  </a:lnTo>
                  <a:lnTo>
                    <a:pt x="91" y="2754"/>
                  </a:lnTo>
                  <a:lnTo>
                    <a:pt x="73" y="2750"/>
                  </a:lnTo>
                  <a:lnTo>
                    <a:pt x="57" y="2742"/>
                  </a:lnTo>
                  <a:lnTo>
                    <a:pt x="36" y="2728"/>
                  </a:lnTo>
                  <a:lnTo>
                    <a:pt x="20" y="2709"/>
                  </a:lnTo>
                  <a:lnTo>
                    <a:pt x="8" y="2689"/>
                  </a:lnTo>
                  <a:lnTo>
                    <a:pt x="1" y="2666"/>
                  </a:lnTo>
                  <a:lnTo>
                    <a:pt x="0" y="2642"/>
                  </a:lnTo>
                  <a:lnTo>
                    <a:pt x="3" y="2618"/>
                  </a:lnTo>
                  <a:lnTo>
                    <a:pt x="13" y="2594"/>
                  </a:lnTo>
                  <a:lnTo>
                    <a:pt x="172" y="2302"/>
                  </a:lnTo>
                  <a:lnTo>
                    <a:pt x="142" y="2260"/>
                  </a:lnTo>
                  <a:lnTo>
                    <a:pt x="117" y="2216"/>
                  </a:lnTo>
                  <a:lnTo>
                    <a:pt x="96" y="2169"/>
                  </a:lnTo>
                  <a:lnTo>
                    <a:pt x="82" y="2119"/>
                  </a:lnTo>
                  <a:lnTo>
                    <a:pt x="72" y="2067"/>
                  </a:lnTo>
                  <a:lnTo>
                    <a:pt x="69" y="2014"/>
                  </a:lnTo>
                  <a:lnTo>
                    <a:pt x="72" y="1961"/>
                  </a:lnTo>
                  <a:lnTo>
                    <a:pt x="81" y="1910"/>
                  </a:lnTo>
                  <a:lnTo>
                    <a:pt x="96" y="1861"/>
                  </a:lnTo>
                  <a:lnTo>
                    <a:pt x="116" y="1814"/>
                  </a:lnTo>
                  <a:lnTo>
                    <a:pt x="141" y="1771"/>
                  </a:lnTo>
                  <a:lnTo>
                    <a:pt x="169" y="1730"/>
                  </a:lnTo>
                  <a:lnTo>
                    <a:pt x="203" y="1693"/>
                  </a:lnTo>
                  <a:lnTo>
                    <a:pt x="240" y="1659"/>
                  </a:lnTo>
                  <a:lnTo>
                    <a:pt x="281" y="1630"/>
                  </a:lnTo>
                  <a:lnTo>
                    <a:pt x="324" y="1606"/>
                  </a:lnTo>
                  <a:lnTo>
                    <a:pt x="371" y="1586"/>
                  </a:lnTo>
                  <a:lnTo>
                    <a:pt x="420" y="1571"/>
                  </a:lnTo>
                  <a:lnTo>
                    <a:pt x="471" y="1563"/>
                  </a:lnTo>
                  <a:lnTo>
                    <a:pt x="525" y="1560"/>
                  </a:lnTo>
                  <a:lnTo>
                    <a:pt x="578" y="1563"/>
                  </a:lnTo>
                  <a:lnTo>
                    <a:pt x="629" y="1571"/>
                  </a:lnTo>
                  <a:lnTo>
                    <a:pt x="678" y="1586"/>
                  </a:lnTo>
                  <a:lnTo>
                    <a:pt x="725" y="1606"/>
                  </a:lnTo>
                  <a:lnTo>
                    <a:pt x="769" y="1630"/>
                  </a:lnTo>
                  <a:lnTo>
                    <a:pt x="810" y="1659"/>
                  </a:lnTo>
                  <a:lnTo>
                    <a:pt x="847" y="1693"/>
                  </a:lnTo>
                  <a:lnTo>
                    <a:pt x="880" y="1730"/>
                  </a:lnTo>
                  <a:lnTo>
                    <a:pt x="910" y="1771"/>
                  </a:lnTo>
                  <a:lnTo>
                    <a:pt x="935" y="1814"/>
                  </a:lnTo>
                  <a:lnTo>
                    <a:pt x="954" y="1861"/>
                  </a:lnTo>
                  <a:lnTo>
                    <a:pt x="968" y="1910"/>
                  </a:lnTo>
                  <a:lnTo>
                    <a:pt x="977" y="1961"/>
                  </a:lnTo>
                  <a:lnTo>
                    <a:pt x="980" y="2014"/>
                  </a:lnTo>
                  <a:lnTo>
                    <a:pt x="980" y="2035"/>
                  </a:lnTo>
                  <a:lnTo>
                    <a:pt x="1144" y="2131"/>
                  </a:lnTo>
                  <a:lnTo>
                    <a:pt x="1364" y="1704"/>
                  </a:lnTo>
                  <a:lnTo>
                    <a:pt x="1330" y="1666"/>
                  </a:lnTo>
                  <a:lnTo>
                    <a:pt x="1300" y="1625"/>
                  </a:lnTo>
                  <a:lnTo>
                    <a:pt x="1274" y="1580"/>
                  </a:lnTo>
                  <a:lnTo>
                    <a:pt x="1253" y="1534"/>
                  </a:lnTo>
                  <a:lnTo>
                    <a:pt x="1238" y="1484"/>
                  </a:lnTo>
                  <a:lnTo>
                    <a:pt x="1230" y="1432"/>
                  </a:lnTo>
                  <a:lnTo>
                    <a:pt x="1226" y="1377"/>
                  </a:lnTo>
                  <a:lnTo>
                    <a:pt x="1230" y="1324"/>
                  </a:lnTo>
                  <a:lnTo>
                    <a:pt x="1238" y="1273"/>
                  </a:lnTo>
                  <a:lnTo>
                    <a:pt x="1252" y="1224"/>
                  </a:lnTo>
                  <a:lnTo>
                    <a:pt x="1272" y="1178"/>
                  </a:lnTo>
                  <a:lnTo>
                    <a:pt x="1297" y="1134"/>
                  </a:lnTo>
                  <a:lnTo>
                    <a:pt x="1326" y="1093"/>
                  </a:lnTo>
                  <a:lnTo>
                    <a:pt x="1360" y="1056"/>
                  </a:lnTo>
                  <a:lnTo>
                    <a:pt x="1397" y="1023"/>
                  </a:lnTo>
                  <a:lnTo>
                    <a:pt x="1437" y="993"/>
                  </a:lnTo>
                  <a:lnTo>
                    <a:pt x="1482" y="969"/>
                  </a:lnTo>
                  <a:lnTo>
                    <a:pt x="1529" y="950"/>
                  </a:lnTo>
                  <a:lnTo>
                    <a:pt x="1578" y="935"/>
                  </a:lnTo>
                  <a:lnTo>
                    <a:pt x="1629" y="926"/>
                  </a:lnTo>
                  <a:lnTo>
                    <a:pt x="1682" y="923"/>
                  </a:lnTo>
                  <a:lnTo>
                    <a:pt x="1735" y="926"/>
                  </a:lnTo>
                  <a:lnTo>
                    <a:pt x="1788" y="935"/>
                  </a:lnTo>
                  <a:lnTo>
                    <a:pt x="1837" y="950"/>
                  </a:lnTo>
                  <a:lnTo>
                    <a:pt x="1883" y="970"/>
                  </a:lnTo>
                  <a:lnTo>
                    <a:pt x="1928" y="995"/>
                  </a:lnTo>
                  <a:lnTo>
                    <a:pt x="1969" y="1025"/>
                  </a:lnTo>
                  <a:lnTo>
                    <a:pt x="2006" y="1058"/>
                  </a:lnTo>
                  <a:lnTo>
                    <a:pt x="2040" y="1096"/>
                  </a:lnTo>
                  <a:lnTo>
                    <a:pt x="2069" y="1138"/>
                  </a:lnTo>
                  <a:lnTo>
                    <a:pt x="2093" y="1182"/>
                  </a:lnTo>
                  <a:lnTo>
                    <a:pt x="2113" y="1230"/>
                  </a:lnTo>
                  <a:lnTo>
                    <a:pt x="2127" y="1280"/>
                  </a:lnTo>
                  <a:lnTo>
                    <a:pt x="2347" y="1313"/>
                  </a:lnTo>
                  <a:lnTo>
                    <a:pt x="2497" y="849"/>
                  </a:lnTo>
                  <a:lnTo>
                    <a:pt x="2453" y="820"/>
                  </a:lnTo>
                  <a:lnTo>
                    <a:pt x="2413" y="787"/>
                  </a:lnTo>
                  <a:lnTo>
                    <a:pt x="2376" y="749"/>
                  </a:lnTo>
                  <a:lnTo>
                    <a:pt x="2345" y="708"/>
                  </a:lnTo>
                  <a:lnTo>
                    <a:pt x="2318" y="662"/>
                  </a:lnTo>
                  <a:lnTo>
                    <a:pt x="2297" y="615"/>
                  </a:lnTo>
                  <a:lnTo>
                    <a:pt x="2280" y="564"/>
                  </a:lnTo>
                  <a:lnTo>
                    <a:pt x="2271" y="509"/>
                  </a:lnTo>
                  <a:lnTo>
                    <a:pt x="2267" y="454"/>
                  </a:lnTo>
                  <a:lnTo>
                    <a:pt x="2271" y="401"/>
                  </a:lnTo>
                  <a:lnTo>
                    <a:pt x="2279" y="350"/>
                  </a:lnTo>
                  <a:lnTo>
                    <a:pt x="2293" y="301"/>
                  </a:lnTo>
                  <a:lnTo>
                    <a:pt x="2314" y="255"/>
                  </a:lnTo>
                  <a:lnTo>
                    <a:pt x="2338" y="211"/>
                  </a:lnTo>
                  <a:lnTo>
                    <a:pt x="2367" y="170"/>
                  </a:lnTo>
                  <a:lnTo>
                    <a:pt x="2401" y="133"/>
                  </a:lnTo>
                  <a:lnTo>
                    <a:pt x="2438" y="99"/>
                  </a:lnTo>
                  <a:lnTo>
                    <a:pt x="2479" y="71"/>
                  </a:lnTo>
                  <a:lnTo>
                    <a:pt x="2523" y="46"/>
                  </a:lnTo>
                  <a:lnTo>
                    <a:pt x="2570" y="27"/>
                  </a:lnTo>
                  <a:lnTo>
                    <a:pt x="2619" y="12"/>
                  </a:lnTo>
                  <a:lnTo>
                    <a:pt x="2670" y="3"/>
                  </a:lnTo>
                  <a:lnTo>
                    <a:pt x="27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89" name="Freeform 215"/>
          <p:cNvSpPr>
            <a:spLocks noEditPoints="1"/>
          </p:cNvSpPr>
          <p:nvPr/>
        </p:nvSpPr>
        <p:spPr bwMode="auto">
          <a:xfrm>
            <a:off x="10413375" y="5680860"/>
            <a:ext cx="569913" cy="514350"/>
          </a:xfrm>
          <a:custGeom>
            <a:avLst/>
            <a:gdLst>
              <a:gd name="T0" fmla="*/ 2157 w 3593"/>
              <a:gd name="T1" fmla="*/ 1039 h 3238"/>
              <a:gd name="T2" fmla="*/ 2972 w 3593"/>
              <a:gd name="T3" fmla="*/ 1181 h 3238"/>
              <a:gd name="T4" fmla="*/ 2841 w 3593"/>
              <a:gd name="T5" fmla="*/ 967 h 3238"/>
              <a:gd name="T6" fmla="*/ 2643 w 3593"/>
              <a:gd name="T7" fmla="*/ 1340 h 3238"/>
              <a:gd name="T8" fmla="*/ 2517 w 3593"/>
              <a:gd name="T9" fmla="*/ 1419 h 3238"/>
              <a:gd name="T10" fmla="*/ 2436 w 3593"/>
              <a:gd name="T11" fmla="*/ 941 h 3238"/>
              <a:gd name="T12" fmla="*/ 743 w 3593"/>
              <a:gd name="T13" fmla="*/ 987 h 3238"/>
              <a:gd name="T14" fmla="*/ 645 w 3593"/>
              <a:gd name="T15" fmla="*/ 1588 h 3238"/>
              <a:gd name="T16" fmla="*/ 1435 w 3593"/>
              <a:gd name="T17" fmla="*/ 1011 h 3238"/>
              <a:gd name="T18" fmla="*/ 1179 w 3593"/>
              <a:gd name="T19" fmla="*/ 941 h 3238"/>
              <a:gd name="T20" fmla="*/ 1099 w 3593"/>
              <a:gd name="T21" fmla="*/ 1419 h 3238"/>
              <a:gd name="T22" fmla="*/ 973 w 3593"/>
              <a:gd name="T23" fmla="*/ 1340 h 3238"/>
              <a:gd name="T24" fmla="*/ 1202 w 3593"/>
              <a:gd name="T25" fmla="*/ 2 h 3238"/>
              <a:gd name="T26" fmla="*/ 1280 w 3593"/>
              <a:gd name="T27" fmla="*/ 129 h 3238"/>
              <a:gd name="T28" fmla="*/ 971 w 3593"/>
              <a:gd name="T29" fmla="*/ 210 h 3238"/>
              <a:gd name="T30" fmla="*/ 830 w 3593"/>
              <a:gd name="T31" fmla="*/ 324 h 3238"/>
              <a:gd name="T32" fmla="*/ 890 w 3593"/>
              <a:gd name="T33" fmla="*/ 707 h 3238"/>
              <a:gd name="T34" fmla="*/ 1259 w 3593"/>
              <a:gd name="T35" fmla="*/ 707 h 3238"/>
              <a:gd name="T36" fmla="*/ 1325 w 3593"/>
              <a:gd name="T37" fmla="*/ 330 h 3238"/>
              <a:gd name="T38" fmla="*/ 1451 w 3593"/>
              <a:gd name="T39" fmla="*/ 251 h 3238"/>
              <a:gd name="T40" fmla="*/ 1532 w 3593"/>
              <a:gd name="T41" fmla="*/ 587 h 3238"/>
              <a:gd name="T42" fmla="*/ 1553 w 3593"/>
              <a:gd name="T43" fmla="*/ 837 h 3238"/>
              <a:gd name="T44" fmla="*/ 1712 w 3593"/>
              <a:gd name="T45" fmla="*/ 1130 h 3238"/>
              <a:gd name="T46" fmla="*/ 1927 w 3593"/>
              <a:gd name="T47" fmla="*/ 1033 h 3238"/>
              <a:gd name="T48" fmla="*/ 2143 w 3593"/>
              <a:gd name="T49" fmla="*/ 783 h 3238"/>
              <a:gd name="T50" fmla="*/ 2087 w 3593"/>
              <a:gd name="T51" fmla="*/ 306 h 3238"/>
              <a:gd name="T52" fmla="*/ 2259 w 3593"/>
              <a:gd name="T53" fmla="*/ 48 h 3238"/>
              <a:gd name="T54" fmla="*/ 2690 w 3593"/>
              <a:gd name="T55" fmla="*/ 11 h 3238"/>
              <a:gd name="T56" fmla="*/ 2738 w 3593"/>
              <a:gd name="T57" fmla="*/ 151 h 3238"/>
              <a:gd name="T58" fmla="*/ 2409 w 3593"/>
              <a:gd name="T59" fmla="*/ 212 h 3238"/>
              <a:gd name="T60" fmla="*/ 2293 w 3593"/>
              <a:gd name="T61" fmla="*/ 354 h 3238"/>
              <a:gd name="T62" fmla="*/ 2380 w 3593"/>
              <a:gd name="T63" fmla="*/ 720 h 3238"/>
              <a:gd name="T64" fmla="*/ 2747 w 3593"/>
              <a:gd name="T65" fmla="*/ 688 h 3238"/>
              <a:gd name="T66" fmla="*/ 2799 w 3593"/>
              <a:gd name="T67" fmla="*/ 308 h 3238"/>
              <a:gd name="T68" fmla="*/ 2940 w 3593"/>
              <a:gd name="T69" fmla="*/ 260 h 3238"/>
              <a:gd name="T70" fmla="*/ 2996 w 3593"/>
              <a:gd name="T71" fmla="*/ 631 h 3238"/>
              <a:gd name="T72" fmla="*/ 3055 w 3593"/>
              <a:gd name="T73" fmla="*/ 869 h 3238"/>
              <a:gd name="T74" fmla="*/ 3181 w 3593"/>
              <a:gd name="T75" fmla="*/ 1181 h 3238"/>
              <a:gd name="T76" fmla="*/ 3583 w 3593"/>
              <a:gd name="T77" fmla="*/ 1646 h 3238"/>
              <a:gd name="T78" fmla="*/ 3535 w 3593"/>
              <a:gd name="T79" fmla="*/ 1786 h 3238"/>
              <a:gd name="T80" fmla="*/ 1427 w 3593"/>
              <a:gd name="T81" fmla="*/ 2337 h 3238"/>
              <a:gd name="T82" fmla="*/ 1322 w 3593"/>
              <a:gd name="T83" fmla="*/ 2233 h 3238"/>
              <a:gd name="T84" fmla="*/ 1427 w 3593"/>
              <a:gd name="T85" fmla="*/ 2128 h 3238"/>
              <a:gd name="T86" fmla="*/ 3083 w 3593"/>
              <a:gd name="T87" fmla="*/ 2132 h 3238"/>
              <a:gd name="T88" fmla="*/ 3111 w 3593"/>
              <a:gd name="T89" fmla="*/ 2145 h 3238"/>
              <a:gd name="T90" fmla="*/ 3137 w 3593"/>
              <a:gd name="T91" fmla="*/ 2169 h 3238"/>
              <a:gd name="T92" fmla="*/ 3153 w 3593"/>
              <a:gd name="T93" fmla="*/ 2201 h 3238"/>
              <a:gd name="T94" fmla="*/ 3158 w 3593"/>
              <a:gd name="T95" fmla="*/ 2233 h 3238"/>
              <a:gd name="T96" fmla="*/ 3154 w 3593"/>
              <a:gd name="T97" fmla="*/ 2263 h 3238"/>
              <a:gd name="T98" fmla="*/ 2815 w 3593"/>
              <a:gd name="T99" fmla="*/ 3236 h 3238"/>
              <a:gd name="T100" fmla="*/ 710 w 3593"/>
              <a:gd name="T101" fmla="*/ 3183 h 3238"/>
              <a:gd name="T102" fmla="*/ 23 w 3593"/>
              <a:gd name="T103" fmla="*/ 1758 h 3238"/>
              <a:gd name="T104" fmla="*/ 39 w 3593"/>
              <a:gd name="T105" fmla="*/ 1611 h 3238"/>
              <a:gd name="T106" fmla="*/ 446 w 3593"/>
              <a:gd name="T107" fmla="*/ 1081 h 3238"/>
              <a:gd name="T108" fmla="*/ 635 w 3593"/>
              <a:gd name="T109" fmla="*/ 807 h 3238"/>
              <a:gd name="T110" fmla="*/ 617 w 3593"/>
              <a:gd name="T111" fmla="*/ 354 h 3238"/>
              <a:gd name="T112" fmla="*/ 755 w 3593"/>
              <a:gd name="T113" fmla="*/ 73 h 3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93" h="3238">
                <a:moveTo>
                  <a:pt x="2352" y="941"/>
                </a:moveTo>
                <a:lnTo>
                  <a:pt x="2313" y="943"/>
                </a:lnTo>
                <a:lnTo>
                  <a:pt x="2276" y="953"/>
                </a:lnTo>
                <a:lnTo>
                  <a:pt x="2241" y="967"/>
                </a:lnTo>
                <a:lnTo>
                  <a:pt x="2209" y="987"/>
                </a:lnTo>
                <a:lnTo>
                  <a:pt x="2182" y="1011"/>
                </a:lnTo>
                <a:lnTo>
                  <a:pt x="2157" y="1039"/>
                </a:lnTo>
                <a:lnTo>
                  <a:pt x="2138" y="1071"/>
                </a:lnTo>
                <a:lnTo>
                  <a:pt x="2123" y="1106"/>
                </a:lnTo>
                <a:lnTo>
                  <a:pt x="2114" y="1143"/>
                </a:lnTo>
                <a:lnTo>
                  <a:pt x="2111" y="1181"/>
                </a:lnTo>
                <a:lnTo>
                  <a:pt x="2111" y="1588"/>
                </a:lnTo>
                <a:lnTo>
                  <a:pt x="2972" y="1588"/>
                </a:lnTo>
                <a:lnTo>
                  <a:pt x="2972" y="1181"/>
                </a:lnTo>
                <a:lnTo>
                  <a:pt x="2968" y="1143"/>
                </a:lnTo>
                <a:lnTo>
                  <a:pt x="2959" y="1106"/>
                </a:lnTo>
                <a:lnTo>
                  <a:pt x="2944" y="1071"/>
                </a:lnTo>
                <a:lnTo>
                  <a:pt x="2925" y="1039"/>
                </a:lnTo>
                <a:lnTo>
                  <a:pt x="2901" y="1011"/>
                </a:lnTo>
                <a:lnTo>
                  <a:pt x="2872" y="987"/>
                </a:lnTo>
                <a:lnTo>
                  <a:pt x="2841" y="967"/>
                </a:lnTo>
                <a:lnTo>
                  <a:pt x="2807" y="953"/>
                </a:lnTo>
                <a:lnTo>
                  <a:pt x="2770" y="943"/>
                </a:lnTo>
                <a:lnTo>
                  <a:pt x="2731" y="941"/>
                </a:lnTo>
                <a:lnTo>
                  <a:pt x="2647" y="941"/>
                </a:lnTo>
                <a:lnTo>
                  <a:pt x="2645" y="941"/>
                </a:lnTo>
                <a:lnTo>
                  <a:pt x="2645" y="1316"/>
                </a:lnTo>
                <a:lnTo>
                  <a:pt x="2643" y="1340"/>
                </a:lnTo>
                <a:lnTo>
                  <a:pt x="2636" y="1362"/>
                </a:lnTo>
                <a:lnTo>
                  <a:pt x="2623" y="1382"/>
                </a:lnTo>
                <a:lnTo>
                  <a:pt x="2606" y="1398"/>
                </a:lnTo>
                <a:lnTo>
                  <a:pt x="2588" y="1410"/>
                </a:lnTo>
                <a:lnTo>
                  <a:pt x="2565" y="1419"/>
                </a:lnTo>
                <a:lnTo>
                  <a:pt x="2541" y="1421"/>
                </a:lnTo>
                <a:lnTo>
                  <a:pt x="2517" y="1419"/>
                </a:lnTo>
                <a:lnTo>
                  <a:pt x="2495" y="1410"/>
                </a:lnTo>
                <a:lnTo>
                  <a:pt x="2475" y="1398"/>
                </a:lnTo>
                <a:lnTo>
                  <a:pt x="2459" y="1382"/>
                </a:lnTo>
                <a:lnTo>
                  <a:pt x="2447" y="1362"/>
                </a:lnTo>
                <a:lnTo>
                  <a:pt x="2439" y="1340"/>
                </a:lnTo>
                <a:lnTo>
                  <a:pt x="2436" y="1316"/>
                </a:lnTo>
                <a:lnTo>
                  <a:pt x="2436" y="941"/>
                </a:lnTo>
                <a:lnTo>
                  <a:pt x="2435" y="941"/>
                </a:lnTo>
                <a:lnTo>
                  <a:pt x="2352" y="941"/>
                </a:lnTo>
                <a:close/>
                <a:moveTo>
                  <a:pt x="885" y="941"/>
                </a:moveTo>
                <a:lnTo>
                  <a:pt x="847" y="943"/>
                </a:lnTo>
                <a:lnTo>
                  <a:pt x="809" y="953"/>
                </a:lnTo>
                <a:lnTo>
                  <a:pt x="775" y="967"/>
                </a:lnTo>
                <a:lnTo>
                  <a:pt x="743" y="987"/>
                </a:lnTo>
                <a:lnTo>
                  <a:pt x="715" y="1011"/>
                </a:lnTo>
                <a:lnTo>
                  <a:pt x="691" y="1039"/>
                </a:lnTo>
                <a:lnTo>
                  <a:pt x="671" y="1071"/>
                </a:lnTo>
                <a:lnTo>
                  <a:pt x="657" y="1106"/>
                </a:lnTo>
                <a:lnTo>
                  <a:pt x="647" y="1143"/>
                </a:lnTo>
                <a:lnTo>
                  <a:pt x="645" y="1181"/>
                </a:lnTo>
                <a:lnTo>
                  <a:pt x="645" y="1588"/>
                </a:lnTo>
                <a:lnTo>
                  <a:pt x="1504" y="1588"/>
                </a:lnTo>
                <a:lnTo>
                  <a:pt x="1504" y="1181"/>
                </a:lnTo>
                <a:lnTo>
                  <a:pt x="1502" y="1143"/>
                </a:lnTo>
                <a:lnTo>
                  <a:pt x="1492" y="1106"/>
                </a:lnTo>
                <a:lnTo>
                  <a:pt x="1478" y="1071"/>
                </a:lnTo>
                <a:lnTo>
                  <a:pt x="1459" y="1039"/>
                </a:lnTo>
                <a:lnTo>
                  <a:pt x="1435" y="1011"/>
                </a:lnTo>
                <a:lnTo>
                  <a:pt x="1406" y="987"/>
                </a:lnTo>
                <a:lnTo>
                  <a:pt x="1375" y="967"/>
                </a:lnTo>
                <a:lnTo>
                  <a:pt x="1340" y="953"/>
                </a:lnTo>
                <a:lnTo>
                  <a:pt x="1303" y="943"/>
                </a:lnTo>
                <a:lnTo>
                  <a:pt x="1264" y="941"/>
                </a:lnTo>
                <a:lnTo>
                  <a:pt x="1180" y="941"/>
                </a:lnTo>
                <a:lnTo>
                  <a:pt x="1179" y="941"/>
                </a:lnTo>
                <a:lnTo>
                  <a:pt x="1179" y="1316"/>
                </a:lnTo>
                <a:lnTo>
                  <a:pt x="1177" y="1340"/>
                </a:lnTo>
                <a:lnTo>
                  <a:pt x="1168" y="1362"/>
                </a:lnTo>
                <a:lnTo>
                  <a:pt x="1156" y="1382"/>
                </a:lnTo>
                <a:lnTo>
                  <a:pt x="1140" y="1398"/>
                </a:lnTo>
                <a:lnTo>
                  <a:pt x="1120" y="1410"/>
                </a:lnTo>
                <a:lnTo>
                  <a:pt x="1099" y="1419"/>
                </a:lnTo>
                <a:lnTo>
                  <a:pt x="1075" y="1421"/>
                </a:lnTo>
                <a:lnTo>
                  <a:pt x="1051" y="1419"/>
                </a:lnTo>
                <a:lnTo>
                  <a:pt x="1029" y="1410"/>
                </a:lnTo>
                <a:lnTo>
                  <a:pt x="1009" y="1398"/>
                </a:lnTo>
                <a:lnTo>
                  <a:pt x="993" y="1382"/>
                </a:lnTo>
                <a:lnTo>
                  <a:pt x="981" y="1362"/>
                </a:lnTo>
                <a:lnTo>
                  <a:pt x="973" y="1340"/>
                </a:lnTo>
                <a:lnTo>
                  <a:pt x="970" y="1316"/>
                </a:lnTo>
                <a:lnTo>
                  <a:pt x="970" y="941"/>
                </a:lnTo>
                <a:lnTo>
                  <a:pt x="969" y="941"/>
                </a:lnTo>
                <a:lnTo>
                  <a:pt x="885" y="941"/>
                </a:lnTo>
                <a:close/>
                <a:moveTo>
                  <a:pt x="971" y="0"/>
                </a:moveTo>
                <a:lnTo>
                  <a:pt x="1178" y="0"/>
                </a:lnTo>
                <a:lnTo>
                  <a:pt x="1202" y="2"/>
                </a:lnTo>
                <a:lnTo>
                  <a:pt x="1224" y="11"/>
                </a:lnTo>
                <a:lnTo>
                  <a:pt x="1244" y="23"/>
                </a:lnTo>
                <a:lnTo>
                  <a:pt x="1260" y="39"/>
                </a:lnTo>
                <a:lnTo>
                  <a:pt x="1272" y="59"/>
                </a:lnTo>
                <a:lnTo>
                  <a:pt x="1280" y="81"/>
                </a:lnTo>
                <a:lnTo>
                  <a:pt x="1283" y="105"/>
                </a:lnTo>
                <a:lnTo>
                  <a:pt x="1280" y="129"/>
                </a:lnTo>
                <a:lnTo>
                  <a:pt x="1272" y="151"/>
                </a:lnTo>
                <a:lnTo>
                  <a:pt x="1260" y="170"/>
                </a:lnTo>
                <a:lnTo>
                  <a:pt x="1244" y="187"/>
                </a:lnTo>
                <a:lnTo>
                  <a:pt x="1224" y="199"/>
                </a:lnTo>
                <a:lnTo>
                  <a:pt x="1202" y="206"/>
                </a:lnTo>
                <a:lnTo>
                  <a:pt x="1178" y="210"/>
                </a:lnTo>
                <a:lnTo>
                  <a:pt x="971" y="210"/>
                </a:lnTo>
                <a:lnTo>
                  <a:pt x="941" y="212"/>
                </a:lnTo>
                <a:lnTo>
                  <a:pt x="915" y="220"/>
                </a:lnTo>
                <a:lnTo>
                  <a:pt x="890" y="234"/>
                </a:lnTo>
                <a:lnTo>
                  <a:pt x="869" y="252"/>
                </a:lnTo>
                <a:lnTo>
                  <a:pt x="852" y="273"/>
                </a:lnTo>
                <a:lnTo>
                  <a:pt x="838" y="298"/>
                </a:lnTo>
                <a:lnTo>
                  <a:pt x="830" y="324"/>
                </a:lnTo>
                <a:lnTo>
                  <a:pt x="827" y="354"/>
                </a:lnTo>
                <a:lnTo>
                  <a:pt x="827" y="587"/>
                </a:lnTo>
                <a:lnTo>
                  <a:pt x="830" y="616"/>
                </a:lnTo>
                <a:lnTo>
                  <a:pt x="838" y="644"/>
                </a:lnTo>
                <a:lnTo>
                  <a:pt x="851" y="668"/>
                </a:lnTo>
                <a:lnTo>
                  <a:pt x="868" y="688"/>
                </a:lnTo>
                <a:lnTo>
                  <a:pt x="890" y="707"/>
                </a:lnTo>
                <a:lnTo>
                  <a:pt x="914" y="720"/>
                </a:lnTo>
                <a:lnTo>
                  <a:pt x="941" y="729"/>
                </a:lnTo>
                <a:lnTo>
                  <a:pt x="970" y="731"/>
                </a:lnTo>
                <a:lnTo>
                  <a:pt x="1179" y="731"/>
                </a:lnTo>
                <a:lnTo>
                  <a:pt x="1209" y="729"/>
                </a:lnTo>
                <a:lnTo>
                  <a:pt x="1235" y="720"/>
                </a:lnTo>
                <a:lnTo>
                  <a:pt x="1259" y="707"/>
                </a:lnTo>
                <a:lnTo>
                  <a:pt x="1281" y="688"/>
                </a:lnTo>
                <a:lnTo>
                  <a:pt x="1298" y="668"/>
                </a:lnTo>
                <a:lnTo>
                  <a:pt x="1311" y="644"/>
                </a:lnTo>
                <a:lnTo>
                  <a:pt x="1319" y="616"/>
                </a:lnTo>
                <a:lnTo>
                  <a:pt x="1322" y="587"/>
                </a:lnTo>
                <a:lnTo>
                  <a:pt x="1322" y="354"/>
                </a:lnTo>
                <a:lnTo>
                  <a:pt x="1325" y="330"/>
                </a:lnTo>
                <a:lnTo>
                  <a:pt x="1333" y="308"/>
                </a:lnTo>
                <a:lnTo>
                  <a:pt x="1345" y="288"/>
                </a:lnTo>
                <a:lnTo>
                  <a:pt x="1361" y="272"/>
                </a:lnTo>
                <a:lnTo>
                  <a:pt x="1381" y="260"/>
                </a:lnTo>
                <a:lnTo>
                  <a:pt x="1403" y="251"/>
                </a:lnTo>
                <a:lnTo>
                  <a:pt x="1427" y="249"/>
                </a:lnTo>
                <a:lnTo>
                  <a:pt x="1451" y="251"/>
                </a:lnTo>
                <a:lnTo>
                  <a:pt x="1473" y="260"/>
                </a:lnTo>
                <a:lnTo>
                  <a:pt x="1492" y="272"/>
                </a:lnTo>
                <a:lnTo>
                  <a:pt x="1509" y="288"/>
                </a:lnTo>
                <a:lnTo>
                  <a:pt x="1521" y="308"/>
                </a:lnTo>
                <a:lnTo>
                  <a:pt x="1529" y="330"/>
                </a:lnTo>
                <a:lnTo>
                  <a:pt x="1532" y="354"/>
                </a:lnTo>
                <a:lnTo>
                  <a:pt x="1532" y="587"/>
                </a:lnTo>
                <a:lnTo>
                  <a:pt x="1529" y="631"/>
                </a:lnTo>
                <a:lnTo>
                  <a:pt x="1522" y="671"/>
                </a:lnTo>
                <a:lnTo>
                  <a:pt x="1510" y="710"/>
                </a:lnTo>
                <a:lnTo>
                  <a:pt x="1493" y="748"/>
                </a:lnTo>
                <a:lnTo>
                  <a:pt x="1473" y="783"/>
                </a:lnTo>
                <a:lnTo>
                  <a:pt x="1514" y="807"/>
                </a:lnTo>
                <a:lnTo>
                  <a:pt x="1553" y="837"/>
                </a:lnTo>
                <a:lnTo>
                  <a:pt x="1588" y="869"/>
                </a:lnTo>
                <a:lnTo>
                  <a:pt x="1620" y="906"/>
                </a:lnTo>
                <a:lnTo>
                  <a:pt x="1647" y="946"/>
                </a:lnTo>
                <a:lnTo>
                  <a:pt x="1670" y="988"/>
                </a:lnTo>
                <a:lnTo>
                  <a:pt x="1690" y="1033"/>
                </a:lnTo>
                <a:lnTo>
                  <a:pt x="1703" y="1081"/>
                </a:lnTo>
                <a:lnTo>
                  <a:pt x="1712" y="1130"/>
                </a:lnTo>
                <a:lnTo>
                  <a:pt x="1715" y="1181"/>
                </a:lnTo>
                <a:lnTo>
                  <a:pt x="1715" y="1588"/>
                </a:lnTo>
                <a:lnTo>
                  <a:pt x="1901" y="1588"/>
                </a:lnTo>
                <a:lnTo>
                  <a:pt x="1901" y="1181"/>
                </a:lnTo>
                <a:lnTo>
                  <a:pt x="1904" y="1130"/>
                </a:lnTo>
                <a:lnTo>
                  <a:pt x="1912" y="1081"/>
                </a:lnTo>
                <a:lnTo>
                  <a:pt x="1927" y="1033"/>
                </a:lnTo>
                <a:lnTo>
                  <a:pt x="1945" y="988"/>
                </a:lnTo>
                <a:lnTo>
                  <a:pt x="1968" y="946"/>
                </a:lnTo>
                <a:lnTo>
                  <a:pt x="1996" y="906"/>
                </a:lnTo>
                <a:lnTo>
                  <a:pt x="2027" y="869"/>
                </a:lnTo>
                <a:lnTo>
                  <a:pt x="2063" y="837"/>
                </a:lnTo>
                <a:lnTo>
                  <a:pt x="2101" y="807"/>
                </a:lnTo>
                <a:lnTo>
                  <a:pt x="2143" y="783"/>
                </a:lnTo>
                <a:lnTo>
                  <a:pt x="2123" y="748"/>
                </a:lnTo>
                <a:lnTo>
                  <a:pt x="2105" y="710"/>
                </a:lnTo>
                <a:lnTo>
                  <a:pt x="2093" y="671"/>
                </a:lnTo>
                <a:lnTo>
                  <a:pt x="2086" y="631"/>
                </a:lnTo>
                <a:lnTo>
                  <a:pt x="2084" y="587"/>
                </a:lnTo>
                <a:lnTo>
                  <a:pt x="2084" y="354"/>
                </a:lnTo>
                <a:lnTo>
                  <a:pt x="2087" y="306"/>
                </a:lnTo>
                <a:lnTo>
                  <a:pt x="2097" y="260"/>
                </a:lnTo>
                <a:lnTo>
                  <a:pt x="2112" y="216"/>
                </a:lnTo>
                <a:lnTo>
                  <a:pt x="2132" y="175"/>
                </a:lnTo>
                <a:lnTo>
                  <a:pt x="2158" y="138"/>
                </a:lnTo>
                <a:lnTo>
                  <a:pt x="2187" y="104"/>
                </a:lnTo>
                <a:lnTo>
                  <a:pt x="2221" y="73"/>
                </a:lnTo>
                <a:lnTo>
                  <a:pt x="2259" y="48"/>
                </a:lnTo>
                <a:lnTo>
                  <a:pt x="2300" y="27"/>
                </a:lnTo>
                <a:lnTo>
                  <a:pt x="2343" y="12"/>
                </a:lnTo>
                <a:lnTo>
                  <a:pt x="2389" y="3"/>
                </a:lnTo>
                <a:lnTo>
                  <a:pt x="2437" y="0"/>
                </a:lnTo>
                <a:lnTo>
                  <a:pt x="2644" y="0"/>
                </a:lnTo>
                <a:lnTo>
                  <a:pt x="2668" y="2"/>
                </a:lnTo>
                <a:lnTo>
                  <a:pt x="2690" y="11"/>
                </a:lnTo>
                <a:lnTo>
                  <a:pt x="2710" y="23"/>
                </a:lnTo>
                <a:lnTo>
                  <a:pt x="2726" y="39"/>
                </a:lnTo>
                <a:lnTo>
                  <a:pt x="2738" y="59"/>
                </a:lnTo>
                <a:lnTo>
                  <a:pt x="2747" y="81"/>
                </a:lnTo>
                <a:lnTo>
                  <a:pt x="2749" y="105"/>
                </a:lnTo>
                <a:lnTo>
                  <a:pt x="2747" y="129"/>
                </a:lnTo>
                <a:lnTo>
                  <a:pt x="2738" y="151"/>
                </a:lnTo>
                <a:lnTo>
                  <a:pt x="2726" y="170"/>
                </a:lnTo>
                <a:lnTo>
                  <a:pt x="2710" y="187"/>
                </a:lnTo>
                <a:lnTo>
                  <a:pt x="2690" y="199"/>
                </a:lnTo>
                <a:lnTo>
                  <a:pt x="2668" y="206"/>
                </a:lnTo>
                <a:lnTo>
                  <a:pt x="2644" y="210"/>
                </a:lnTo>
                <a:lnTo>
                  <a:pt x="2437" y="210"/>
                </a:lnTo>
                <a:lnTo>
                  <a:pt x="2409" y="212"/>
                </a:lnTo>
                <a:lnTo>
                  <a:pt x="2381" y="220"/>
                </a:lnTo>
                <a:lnTo>
                  <a:pt x="2356" y="234"/>
                </a:lnTo>
                <a:lnTo>
                  <a:pt x="2336" y="252"/>
                </a:lnTo>
                <a:lnTo>
                  <a:pt x="2318" y="273"/>
                </a:lnTo>
                <a:lnTo>
                  <a:pt x="2305" y="298"/>
                </a:lnTo>
                <a:lnTo>
                  <a:pt x="2296" y="324"/>
                </a:lnTo>
                <a:lnTo>
                  <a:pt x="2293" y="354"/>
                </a:lnTo>
                <a:lnTo>
                  <a:pt x="2293" y="587"/>
                </a:lnTo>
                <a:lnTo>
                  <a:pt x="2296" y="616"/>
                </a:lnTo>
                <a:lnTo>
                  <a:pt x="2304" y="644"/>
                </a:lnTo>
                <a:lnTo>
                  <a:pt x="2318" y="668"/>
                </a:lnTo>
                <a:lnTo>
                  <a:pt x="2336" y="688"/>
                </a:lnTo>
                <a:lnTo>
                  <a:pt x="2356" y="707"/>
                </a:lnTo>
                <a:lnTo>
                  <a:pt x="2380" y="720"/>
                </a:lnTo>
                <a:lnTo>
                  <a:pt x="2408" y="729"/>
                </a:lnTo>
                <a:lnTo>
                  <a:pt x="2436" y="731"/>
                </a:lnTo>
                <a:lnTo>
                  <a:pt x="2645" y="731"/>
                </a:lnTo>
                <a:lnTo>
                  <a:pt x="2675" y="729"/>
                </a:lnTo>
                <a:lnTo>
                  <a:pt x="2701" y="720"/>
                </a:lnTo>
                <a:lnTo>
                  <a:pt x="2726" y="707"/>
                </a:lnTo>
                <a:lnTo>
                  <a:pt x="2747" y="688"/>
                </a:lnTo>
                <a:lnTo>
                  <a:pt x="2764" y="668"/>
                </a:lnTo>
                <a:lnTo>
                  <a:pt x="2777" y="644"/>
                </a:lnTo>
                <a:lnTo>
                  <a:pt x="2786" y="616"/>
                </a:lnTo>
                <a:lnTo>
                  <a:pt x="2788" y="587"/>
                </a:lnTo>
                <a:lnTo>
                  <a:pt x="2788" y="354"/>
                </a:lnTo>
                <a:lnTo>
                  <a:pt x="2792" y="330"/>
                </a:lnTo>
                <a:lnTo>
                  <a:pt x="2799" y="308"/>
                </a:lnTo>
                <a:lnTo>
                  <a:pt x="2811" y="288"/>
                </a:lnTo>
                <a:lnTo>
                  <a:pt x="2828" y="272"/>
                </a:lnTo>
                <a:lnTo>
                  <a:pt x="2847" y="260"/>
                </a:lnTo>
                <a:lnTo>
                  <a:pt x="2869" y="251"/>
                </a:lnTo>
                <a:lnTo>
                  <a:pt x="2893" y="249"/>
                </a:lnTo>
                <a:lnTo>
                  <a:pt x="2917" y="251"/>
                </a:lnTo>
                <a:lnTo>
                  <a:pt x="2940" y="260"/>
                </a:lnTo>
                <a:lnTo>
                  <a:pt x="2959" y="272"/>
                </a:lnTo>
                <a:lnTo>
                  <a:pt x="2975" y="288"/>
                </a:lnTo>
                <a:lnTo>
                  <a:pt x="2988" y="308"/>
                </a:lnTo>
                <a:lnTo>
                  <a:pt x="2996" y="330"/>
                </a:lnTo>
                <a:lnTo>
                  <a:pt x="2998" y="354"/>
                </a:lnTo>
                <a:lnTo>
                  <a:pt x="2998" y="587"/>
                </a:lnTo>
                <a:lnTo>
                  <a:pt x="2996" y="631"/>
                </a:lnTo>
                <a:lnTo>
                  <a:pt x="2988" y="671"/>
                </a:lnTo>
                <a:lnTo>
                  <a:pt x="2976" y="710"/>
                </a:lnTo>
                <a:lnTo>
                  <a:pt x="2960" y="748"/>
                </a:lnTo>
                <a:lnTo>
                  <a:pt x="2939" y="783"/>
                </a:lnTo>
                <a:lnTo>
                  <a:pt x="2980" y="807"/>
                </a:lnTo>
                <a:lnTo>
                  <a:pt x="3020" y="837"/>
                </a:lnTo>
                <a:lnTo>
                  <a:pt x="3055" y="869"/>
                </a:lnTo>
                <a:lnTo>
                  <a:pt x="3086" y="906"/>
                </a:lnTo>
                <a:lnTo>
                  <a:pt x="3113" y="946"/>
                </a:lnTo>
                <a:lnTo>
                  <a:pt x="3137" y="988"/>
                </a:lnTo>
                <a:lnTo>
                  <a:pt x="3156" y="1033"/>
                </a:lnTo>
                <a:lnTo>
                  <a:pt x="3169" y="1081"/>
                </a:lnTo>
                <a:lnTo>
                  <a:pt x="3178" y="1130"/>
                </a:lnTo>
                <a:lnTo>
                  <a:pt x="3181" y="1181"/>
                </a:lnTo>
                <a:lnTo>
                  <a:pt x="3181" y="1588"/>
                </a:lnTo>
                <a:lnTo>
                  <a:pt x="3489" y="1588"/>
                </a:lnTo>
                <a:lnTo>
                  <a:pt x="3513" y="1590"/>
                </a:lnTo>
                <a:lnTo>
                  <a:pt x="3535" y="1598"/>
                </a:lnTo>
                <a:lnTo>
                  <a:pt x="3554" y="1611"/>
                </a:lnTo>
                <a:lnTo>
                  <a:pt x="3569" y="1627"/>
                </a:lnTo>
                <a:lnTo>
                  <a:pt x="3583" y="1646"/>
                </a:lnTo>
                <a:lnTo>
                  <a:pt x="3590" y="1669"/>
                </a:lnTo>
                <a:lnTo>
                  <a:pt x="3593" y="1693"/>
                </a:lnTo>
                <a:lnTo>
                  <a:pt x="3590" y="1717"/>
                </a:lnTo>
                <a:lnTo>
                  <a:pt x="3583" y="1739"/>
                </a:lnTo>
                <a:lnTo>
                  <a:pt x="3569" y="1758"/>
                </a:lnTo>
                <a:lnTo>
                  <a:pt x="3554" y="1774"/>
                </a:lnTo>
                <a:lnTo>
                  <a:pt x="3535" y="1786"/>
                </a:lnTo>
                <a:lnTo>
                  <a:pt x="3513" y="1794"/>
                </a:lnTo>
                <a:lnTo>
                  <a:pt x="3489" y="1797"/>
                </a:lnTo>
                <a:lnTo>
                  <a:pt x="521" y="1797"/>
                </a:lnTo>
                <a:lnTo>
                  <a:pt x="880" y="3029"/>
                </a:lnTo>
                <a:lnTo>
                  <a:pt x="2713" y="3029"/>
                </a:lnTo>
                <a:lnTo>
                  <a:pt x="2914" y="2337"/>
                </a:lnTo>
                <a:lnTo>
                  <a:pt x="1427" y="2337"/>
                </a:lnTo>
                <a:lnTo>
                  <a:pt x="1403" y="2335"/>
                </a:lnTo>
                <a:lnTo>
                  <a:pt x="1381" y="2326"/>
                </a:lnTo>
                <a:lnTo>
                  <a:pt x="1361" y="2314"/>
                </a:lnTo>
                <a:lnTo>
                  <a:pt x="1345" y="2298"/>
                </a:lnTo>
                <a:lnTo>
                  <a:pt x="1333" y="2278"/>
                </a:lnTo>
                <a:lnTo>
                  <a:pt x="1325" y="2257"/>
                </a:lnTo>
                <a:lnTo>
                  <a:pt x="1322" y="2233"/>
                </a:lnTo>
                <a:lnTo>
                  <a:pt x="1325" y="2209"/>
                </a:lnTo>
                <a:lnTo>
                  <a:pt x="1333" y="2187"/>
                </a:lnTo>
                <a:lnTo>
                  <a:pt x="1345" y="2167"/>
                </a:lnTo>
                <a:lnTo>
                  <a:pt x="1361" y="2151"/>
                </a:lnTo>
                <a:lnTo>
                  <a:pt x="1381" y="2139"/>
                </a:lnTo>
                <a:lnTo>
                  <a:pt x="1403" y="2131"/>
                </a:lnTo>
                <a:lnTo>
                  <a:pt x="1427" y="2128"/>
                </a:lnTo>
                <a:lnTo>
                  <a:pt x="3053" y="2128"/>
                </a:lnTo>
                <a:lnTo>
                  <a:pt x="3056" y="2128"/>
                </a:lnTo>
                <a:lnTo>
                  <a:pt x="3063" y="2129"/>
                </a:lnTo>
                <a:lnTo>
                  <a:pt x="3068" y="2129"/>
                </a:lnTo>
                <a:lnTo>
                  <a:pt x="3073" y="2130"/>
                </a:lnTo>
                <a:lnTo>
                  <a:pt x="3080" y="2131"/>
                </a:lnTo>
                <a:lnTo>
                  <a:pt x="3083" y="2132"/>
                </a:lnTo>
                <a:lnTo>
                  <a:pt x="3083" y="2132"/>
                </a:lnTo>
                <a:lnTo>
                  <a:pt x="3091" y="2134"/>
                </a:lnTo>
                <a:lnTo>
                  <a:pt x="3094" y="2135"/>
                </a:lnTo>
                <a:lnTo>
                  <a:pt x="3099" y="2139"/>
                </a:lnTo>
                <a:lnTo>
                  <a:pt x="3103" y="2140"/>
                </a:lnTo>
                <a:lnTo>
                  <a:pt x="3107" y="2143"/>
                </a:lnTo>
                <a:lnTo>
                  <a:pt x="3111" y="2145"/>
                </a:lnTo>
                <a:lnTo>
                  <a:pt x="3115" y="2147"/>
                </a:lnTo>
                <a:lnTo>
                  <a:pt x="3120" y="2152"/>
                </a:lnTo>
                <a:lnTo>
                  <a:pt x="3121" y="2153"/>
                </a:lnTo>
                <a:lnTo>
                  <a:pt x="3128" y="2158"/>
                </a:lnTo>
                <a:lnTo>
                  <a:pt x="3129" y="2159"/>
                </a:lnTo>
                <a:lnTo>
                  <a:pt x="3134" y="2166"/>
                </a:lnTo>
                <a:lnTo>
                  <a:pt x="3137" y="2169"/>
                </a:lnTo>
                <a:lnTo>
                  <a:pt x="3140" y="2174"/>
                </a:lnTo>
                <a:lnTo>
                  <a:pt x="3144" y="2180"/>
                </a:lnTo>
                <a:lnTo>
                  <a:pt x="3145" y="2182"/>
                </a:lnTo>
                <a:lnTo>
                  <a:pt x="3149" y="2190"/>
                </a:lnTo>
                <a:lnTo>
                  <a:pt x="3149" y="2191"/>
                </a:lnTo>
                <a:lnTo>
                  <a:pt x="3153" y="2198"/>
                </a:lnTo>
                <a:lnTo>
                  <a:pt x="3153" y="2201"/>
                </a:lnTo>
                <a:lnTo>
                  <a:pt x="3155" y="2206"/>
                </a:lnTo>
                <a:lnTo>
                  <a:pt x="3156" y="2211"/>
                </a:lnTo>
                <a:lnTo>
                  <a:pt x="3157" y="2215"/>
                </a:lnTo>
                <a:lnTo>
                  <a:pt x="3157" y="2222"/>
                </a:lnTo>
                <a:lnTo>
                  <a:pt x="3158" y="2224"/>
                </a:lnTo>
                <a:lnTo>
                  <a:pt x="3158" y="2233"/>
                </a:lnTo>
                <a:lnTo>
                  <a:pt x="3158" y="2233"/>
                </a:lnTo>
                <a:lnTo>
                  <a:pt x="3158" y="2235"/>
                </a:lnTo>
                <a:lnTo>
                  <a:pt x="3158" y="2242"/>
                </a:lnTo>
                <a:lnTo>
                  <a:pt x="3157" y="2247"/>
                </a:lnTo>
                <a:lnTo>
                  <a:pt x="3156" y="2252"/>
                </a:lnTo>
                <a:lnTo>
                  <a:pt x="3155" y="2259"/>
                </a:lnTo>
                <a:lnTo>
                  <a:pt x="3154" y="2262"/>
                </a:lnTo>
                <a:lnTo>
                  <a:pt x="3154" y="2263"/>
                </a:lnTo>
                <a:lnTo>
                  <a:pt x="3154" y="2264"/>
                </a:lnTo>
                <a:lnTo>
                  <a:pt x="2892" y="3163"/>
                </a:lnTo>
                <a:lnTo>
                  <a:pt x="2883" y="3183"/>
                </a:lnTo>
                <a:lnTo>
                  <a:pt x="2870" y="3202"/>
                </a:lnTo>
                <a:lnTo>
                  <a:pt x="2854" y="3217"/>
                </a:lnTo>
                <a:lnTo>
                  <a:pt x="2835" y="3228"/>
                </a:lnTo>
                <a:lnTo>
                  <a:pt x="2815" y="3236"/>
                </a:lnTo>
                <a:lnTo>
                  <a:pt x="2792" y="3238"/>
                </a:lnTo>
                <a:lnTo>
                  <a:pt x="802" y="3238"/>
                </a:lnTo>
                <a:lnTo>
                  <a:pt x="779" y="3236"/>
                </a:lnTo>
                <a:lnTo>
                  <a:pt x="758" y="3228"/>
                </a:lnTo>
                <a:lnTo>
                  <a:pt x="739" y="3217"/>
                </a:lnTo>
                <a:lnTo>
                  <a:pt x="722" y="3202"/>
                </a:lnTo>
                <a:lnTo>
                  <a:pt x="710" y="3183"/>
                </a:lnTo>
                <a:lnTo>
                  <a:pt x="701" y="3163"/>
                </a:lnTo>
                <a:lnTo>
                  <a:pt x="303" y="1797"/>
                </a:lnTo>
                <a:lnTo>
                  <a:pt x="105" y="1797"/>
                </a:lnTo>
                <a:lnTo>
                  <a:pt x="81" y="1794"/>
                </a:lnTo>
                <a:lnTo>
                  <a:pt x="59" y="1786"/>
                </a:lnTo>
                <a:lnTo>
                  <a:pt x="39" y="1774"/>
                </a:lnTo>
                <a:lnTo>
                  <a:pt x="23" y="1758"/>
                </a:lnTo>
                <a:lnTo>
                  <a:pt x="11" y="1739"/>
                </a:lnTo>
                <a:lnTo>
                  <a:pt x="3" y="1717"/>
                </a:lnTo>
                <a:lnTo>
                  <a:pt x="0" y="1693"/>
                </a:lnTo>
                <a:lnTo>
                  <a:pt x="3" y="1669"/>
                </a:lnTo>
                <a:lnTo>
                  <a:pt x="11" y="1646"/>
                </a:lnTo>
                <a:lnTo>
                  <a:pt x="23" y="1627"/>
                </a:lnTo>
                <a:lnTo>
                  <a:pt x="39" y="1611"/>
                </a:lnTo>
                <a:lnTo>
                  <a:pt x="59" y="1598"/>
                </a:lnTo>
                <a:lnTo>
                  <a:pt x="81" y="1590"/>
                </a:lnTo>
                <a:lnTo>
                  <a:pt x="105" y="1588"/>
                </a:lnTo>
                <a:lnTo>
                  <a:pt x="435" y="1588"/>
                </a:lnTo>
                <a:lnTo>
                  <a:pt x="435" y="1181"/>
                </a:lnTo>
                <a:lnTo>
                  <a:pt x="437" y="1130"/>
                </a:lnTo>
                <a:lnTo>
                  <a:pt x="446" y="1081"/>
                </a:lnTo>
                <a:lnTo>
                  <a:pt x="460" y="1033"/>
                </a:lnTo>
                <a:lnTo>
                  <a:pt x="479" y="988"/>
                </a:lnTo>
                <a:lnTo>
                  <a:pt x="502" y="946"/>
                </a:lnTo>
                <a:lnTo>
                  <a:pt x="529" y="906"/>
                </a:lnTo>
                <a:lnTo>
                  <a:pt x="561" y="869"/>
                </a:lnTo>
                <a:lnTo>
                  <a:pt x="597" y="837"/>
                </a:lnTo>
                <a:lnTo>
                  <a:pt x="635" y="807"/>
                </a:lnTo>
                <a:lnTo>
                  <a:pt x="676" y="783"/>
                </a:lnTo>
                <a:lnTo>
                  <a:pt x="656" y="748"/>
                </a:lnTo>
                <a:lnTo>
                  <a:pt x="639" y="710"/>
                </a:lnTo>
                <a:lnTo>
                  <a:pt x="627" y="671"/>
                </a:lnTo>
                <a:lnTo>
                  <a:pt x="620" y="631"/>
                </a:lnTo>
                <a:lnTo>
                  <a:pt x="617" y="587"/>
                </a:lnTo>
                <a:lnTo>
                  <a:pt x="617" y="354"/>
                </a:lnTo>
                <a:lnTo>
                  <a:pt x="621" y="306"/>
                </a:lnTo>
                <a:lnTo>
                  <a:pt x="629" y="260"/>
                </a:lnTo>
                <a:lnTo>
                  <a:pt x="645" y="216"/>
                </a:lnTo>
                <a:lnTo>
                  <a:pt x="665" y="175"/>
                </a:lnTo>
                <a:lnTo>
                  <a:pt x="692" y="138"/>
                </a:lnTo>
                <a:lnTo>
                  <a:pt x="721" y="104"/>
                </a:lnTo>
                <a:lnTo>
                  <a:pt x="755" y="73"/>
                </a:lnTo>
                <a:lnTo>
                  <a:pt x="793" y="48"/>
                </a:lnTo>
                <a:lnTo>
                  <a:pt x="833" y="27"/>
                </a:lnTo>
                <a:lnTo>
                  <a:pt x="877" y="12"/>
                </a:lnTo>
                <a:lnTo>
                  <a:pt x="923" y="3"/>
                </a:lnTo>
                <a:lnTo>
                  <a:pt x="9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190" name="Group 836"/>
          <p:cNvGrpSpPr/>
          <p:nvPr/>
        </p:nvGrpSpPr>
        <p:grpSpPr>
          <a:xfrm>
            <a:off x="9477876" y="5744360"/>
            <a:ext cx="569912" cy="387350"/>
            <a:chOff x="10047288" y="3544888"/>
            <a:chExt cx="569912" cy="387350"/>
          </a:xfrm>
          <a:solidFill>
            <a:srgbClr val="000000"/>
          </a:solidFill>
        </p:grpSpPr>
        <p:sp>
          <p:nvSpPr>
            <p:cNvPr id="1191" name="Freeform 221"/>
            <p:cNvSpPr>
              <a:spLocks noEditPoints="1"/>
            </p:cNvSpPr>
            <p:nvPr/>
          </p:nvSpPr>
          <p:spPr bwMode="auto">
            <a:xfrm>
              <a:off x="10218738" y="3679826"/>
              <a:ext cx="158750" cy="187325"/>
            </a:xfrm>
            <a:custGeom>
              <a:avLst/>
              <a:gdLst>
                <a:gd name="T0" fmla="*/ 461 w 1001"/>
                <a:gd name="T1" fmla="*/ 200 h 1184"/>
                <a:gd name="T2" fmla="*/ 390 w 1001"/>
                <a:gd name="T3" fmla="*/ 223 h 1184"/>
                <a:gd name="T4" fmla="*/ 325 w 1001"/>
                <a:gd name="T5" fmla="*/ 266 h 1184"/>
                <a:gd name="T6" fmla="*/ 273 w 1001"/>
                <a:gd name="T7" fmla="*/ 327 h 1184"/>
                <a:gd name="T8" fmla="*/ 233 w 1001"/>
                <a:gd name="T9" fmla="*/ 403 h 1184"/>
                <a:gd name="T10" fmla="*/ 207 w 1001"/>
                <a:gd name="T11" fmla="*/ 493 h 1184"/>
                <a:gd name="T12" fmla="*/ 198 w 1001"/>
                <a:gd name="T13" fmla="*/ 592 h 1184"/>
                <a:gd name="T14" fmla="*/ 207 w 1001"/>
                <a:gd name="T15" fmla="*/ 692 h 1184"/>
                <a:gd name="T16" fmla="*/ 233 w 1001"/>
                <a:gd name="T17" fmla="*/ 780 h 1184"/>
                <a:gd name="T18" fmla="*/ 273 w 1001"/>
                <a:gd name="T19" fmla="*/ 857 h 1184"/>
                <a:gd name="T20" fmla="*/ 325 w 1001"/>
                <a:gd name="T21" fmla="*/ 918 h 1184"/>
                <a:gd name="T22" fmla="*/ 390 w 1001"/>
                <a:gd name="T23" fmla="*/ 961 h 1184"/>
                <a:gd name="T24" fmla="*/ 461 w 1001"/>
                <a:gd name="T25" fmla="*/ 983 h 1184"/>
                <a:gd name="T26" fmla="*/ 540 w 1001"/>
                <a:gd name="T27" fmla="*/ 983 h 1184"/>
                <a:gd name="T28" fmla="*/ 613 w 1001"/>
                <a:gd name="T29" fmla="*/ 961 h 1184"/>
                <a:gd name="T30" fmla="*/ 677 w 1001"/>
                <a:gd name="T31" fmla="*/ 918 h 1184"/>
                <a:gd name="T32" fmla="*/ 729 w 1001"/>
                <a:gd name="T33" fmla="*/ 857 h 1184"/>
                <a:gd name="T34" fmla="*/ 769 w 1001"/>
                <a:gd name="T35" fmla="*/ 780 h 1184"/>
                <a:gd name="T36" fmla="*/ 795 w 1001"/>
                <a:gd name="T37" fmla="*/ 692 h 1184"/>
                <a:gd name="T38" fmla="*/ 804 w 1001"/>
                <a:gd name="T39" fmla="*/ 592 h 1184"/>
                <a:gd name="T40" fmla="*/ 795 w 1001"/>
                <a:gd name="T41" fmla="*/ 493 h 1184"/>
                <a:gd name="T42" fmla="*/ 769 w 1001"/>
                <a:gd name="T43" fmla="*/ 403 h 1184"/>
                <a:gd name="T44" fmla="*/ 729 w 1001"/>
                <a:gd name="T45" fmla="*/ 327 h 1184"/>
                <a:gd name="T46" fmla="*/ 677 w 1001"/>
                <a:gd name="T47" fmla="*/ 266 h 1184"/>
                <a:gd name="T48" fmla="*/ 613 w 1001"/>
                <a:gd name="T49" fmla="*/ 223 h 1184"/>
                <a:gd name="T50" fmla="*/ 540 w 1001"/>
                <a:gd name="T51" fmla="*/ 200 h 1184"/>
                <a:gd name="T52" fmla="*/ 501 w 1001"/>
                <a:gd name="T53" fmla="*/ 0 h 1184"/>
                <a:gd name="T54" fmla="*/ 603 w 1001"/>
                <a:gd name="T55" fmla="*/ 11 h 1184"/>
                <a:gd name="T56" fmla="*/ 698 w 1001"/>
                <a:gd name="T57" fmla="*/ 44 h 1184"/>
                <a:gd name="T58" fmla="*/ 785 w 1001"/>
                <a:gd name="T59" fmla="*/ 100 h 1184"/>
                <a:gd name="T60" fmla="*/ 861 w 1001"/>
                <a:gd name="T61" fmla="*/ 174 h 1184"/>
                <a:gd name="T62" fmla="*/ 922 w 1001"/>
                <a:gd name="T63" fmla="*/ 263 h 1184"/>
                <a:gd name="T64" fmla="*/ 965 w 1001"/>
                <a:gd name="T65" fmla="*/ 364 h 1184"/>
                <a:gd name="T66" fmla="*/ 992 w 1001"/>
                <a:gd name="T67" fmla="*/ 474 h 1184"/>
                <a:gd name="T68" fmla="*/ 1001 w 1001"/>
                <a:gd name="T69" fmla="*/ 592 h 1184"/>
                <a:gd name="T70" fmla="*/ 992 w 1001"/>
                <a:gd name="T71" fmla="*/ 709 h 1184"/>
                <a:gd name="T72" fmla="*/ 965 w 1001"/>
                <a:gd name="T73" fmla="*/ 819 h 1184"/>
                <a:gd name="T74" fmla="*/ 922 w 1001"/>
                <a:gd name="T75" fmla="*/ 920 h 1184"/>
                <a:gd name="T76" fmla="*/ 861 w 1001"/>
                <a:gd name="T77" fmla="*/ 1010 h 1184"/>
                <a:gd name="T78" fmla="*/ 785 w 1001"/>
                <a:gd name="T79" fmla="*/ 1084 h 1184"/>
                <a:gd name="T80" fmla="*/ 698 w 1001"/>
                <a:gd name="T81" fmla="*/ 1139 h 1184"/>
                <a:gd name="T82" fmla="*/ 603 w 1001"/>
                <a:gd name="T83" fmla="*/ 1173 h 1184"/>
                <a:gd name="T84" fmla="*/ 501 w 1001"/>
                <a:gd name="T85" fmla="*/ 1184 h 1184"/>
                <a:gd name="T86" fmla="*/ 399 w 1001"/>
                <a:gd name="T87" fmla="*/ 1173 h 1184"/>
                <a:gd name="T88" fmla="*/ 304 w 1001"/>
                <a:gd name="T89" fmla="*/ 1139 h 1184"/>
                <a:gd name="T90" fmla="*/ 218 w 1001"/>
                <a:gd name="T91" fmla="*/ 1084 h 1184"/>
                <a:gd name="T92" fmla="*/ 141 w 1001"/>
                <a:gd name="T93" fmla="*/ 1010 h 1184"/>
                <a:gd name="T94" fmla="*/ 81 w 1001"/>
                <a:gd name="T95" fmla="*/ 920 h 1184"/>
                <a:gd name="T96" fmla="*/ 37 w 1001"/>
                <a:gd name="T97" fmla="*/ 819 h 1184"/>
                <a:gd name="T98" fmla="*/ 10 w 1001"/>
                <a:gd name="T99" fmla="*/ 709 h 1184"/>
                <a:gd name="T100" fmla="*/ 0 w 1001"/>
                <a:gd name="T101" fmla="*/ 592 h 1184"/>
                <a:gd name="T102" fmla="*/ 10 w 1001"/>
                <a:gd name="T103" fmla="*/ 474 h 1184"/>
                <a:gd name="T104" fmla="*/ 37 w 1001"/>
                <a:gd name="T105" fmla="*/ 364 h 1184"/>
                <a:gd name="T106" fmla="*/ 81 w 1001"/>
                <a:gd name="T107" fmla="*/ 263 h 1184"/>
                <a:gd name="T108" fmla="*/ 141 w 1001"/>
                <a:gd name="T109" fmla="*/ 174 h 1184"/>
                <a:gd name="T110" fmla="*/ 218 w 1001"/>
                <a:gd name="T111" fmla="*/ 100 h 1184"/>
                <a:gd name="T112" fmla="*/ 304 w 1001"/>
                <a:gd name="T113" fmla="*/ 44 h 1184"/>
                <a:gd name="T114" fmla="*/ 399 w 1001"/>
                <a:gd name="T115" fmla="*/ 11 h 1184"/>
                <a:gd name="T116" fmla="*/ 501 w 1001"/>
                <a:gd name="T117" fmla="*/ 0 h 1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01" h="1184">
                  <a:moveTo>
                    <a:pt x="501" y="197"/>
                  </a:moveTo>
                  <a:lnTo>
                    <a:pt x="461" y="200"/>
                  </a:lnTo>
                  <a:lnTo>
                    <a:pt x="424" y="209"/>
                  </a:lnTo>
                  <a:lnTo>
                    <a:pt x="390" y="223"/>
                  </a:lnTo>
                  <a:lnTo>
                    <a:pt x="356" y="242"/>
                  </a:lnTo>
                  <a:lnTo>
                    <a:pt x="325" y="266"/>
                  </a:lnTo>
                  <a:lnTo>
                    <a:pt x="297" y="295"/>
                  </a:lnTo>
                  <a:lnTo>
                    <a:pt x="273" y="327"/>
                  </a:lnTo>
                  <a:lnTo>
                    <a:pt x="250" y="363"/>
                  </a:lnTo>
                  <a:lnTo>
                    <a:pt x="233" y="403"/>
                  </a:lnTo>
                  <a:lnTo>
                    <a:pt x="218" y="446"/>
                  </a:lnTo>
                  <a:lnTo>
                    <a:pt x="207" y="493"/>
                  </a:lnTo>
                  <a:lnTo>
                    <a:pt x="200" y="541"/>
                  </a:lnTo>
                  <a:lnTo>
                    <a:pt x="198" y="592"/>
                  </a:lnTo>
                  <a:lnTo>
                    <a:pt x="200" y="643"/>
                  </a:lnTo>
                  <a:lnTo>
                    <a:pt x="207" y="692"/>
                  </a:lnTo>
                  <a:lnTo>
                    <a:pt x="218" y="737"/>
                  </a:lnTo>
                  <a:lnTo>
                    <a:pt x="233" y="780"/>
                  </a:lnTo>
                  <a:lnTo>
                    <a:pt x="250" y="820"/>
                  </a:lnTo>
                  <a:lnTo>
                    <a:pt x="273" y="857"/>
                  </a:lnTo>
                  <a:lnTo>
                    <a:pt x="297" y="889"/>
                  </a:lnTo>
                  <a:lnTo>
                    <a:pt x="325" y="918"/>
                  </a:lnTo>
                  <a:lnTo>
                    <a:pt x="356" y="942"/>
                  </a:lnTo>
                  <a:lnTo>
                    <a:pt x="390" y="961"/>
                  </a:lnTo>
                  <a:lnTo>
                    <a:pt x="424" y="975"/>
                  </a:lnTo>
                  <a:lnTo>
                    <a:pt x="461" y="983"/>
                  </a:lnTo>
                  <a:lnTo>
                    <a:pt x="501" y="987"/>
                  </a:lnTo>
                  <a:lnTo>
                    <a:pt x="540" y="983"/>
                  </a:lnTo>
                  <a:lnTo>
                    <a:pt x="578" y="975"/>
                  </a:lnTo>
                  <a:lnTo>
                    <a:pt x="613" y="961"/>
                  </a:lnTo>
                  <a:lnTo>
                    <a:pt x="645" y="942"/>
                  </a:lnTo>
                  <a:lnTo>
                    <a:pt x="677" y="918"/>
                  </a:lnTo>
                  <a:lnTo>
                    <a:pt x="704" y="889"/>
                  </a:lnTo>
                  <a:lnTo>
                    <a:pt x="729" y="857"/>
                  </a:lnTo>
                  <a:lnTo>
                    <a:pt x="751" y="820"/>
                  </a:lnTo>
                  <a:lnTo>
                    <a:pt x="769" y="780"/>
                  </a:lnTo>
                  <a:lnTo>
                    <a:pt x="785" y="737"/>
                  </a:lnTo>
                  <a:lnTo>
                    <a:pt x="795" y="692"/>
                  </a:lnTo>
                  <a:lnTo>
                    <a:pt x="802" y="643"/>
                  </a:lnTo>
                  <a:lnTo>
                    <a:pt x="804" y="592"/>
                  </a:lnTo>
                  <a:lnTo>
                    <a:pt x="802" y="541"/>
                  </a:lnTo>
                  <a:lnTo>
                    <a:pt x="795" y="493"/>
                  </a:lnTo>
                  <a:lnTo>
                    <a:pt x="785" y="446"/>
                  </a:lnTo>
                  <a:lnTo>
                    <a:pt x="769" y="403"/>
                  </a:lnTo>
                  <a:lnTo>
                    <a:pt x="751" y="363"/>
                  </a:lnTo>
                  <a:lnTo>
                    <a:pt x="729" y="327"/>
                  </a:lnTo>
                  <a:lnTo>
                    <a:pt x="704" y="295"/>
                  </a:lnTo>
                  <a:lnTo>
                    <a:pt x="677" y="266"/>
                  </a:lnTo>
                  <a:lnTo>
                    <a:pt x="645" y="242"/>
                  </a:lnTo>
                  <a:lnTo>
                    <a:pt x="613" y="223"/>
                  </a:lnTo>
                  <a:lnTo>
                    <a:pt x="578" y="209"/>
                  </a:lnTo>
                  <a:lnTo>
                    <a:pt x="540" y="200"/>
                  </a:lnTo>
                  <a:lnTo>
                    <a:pt x="501" y="197"/>
                  </a:lnTo>
                  <a:close/>
                  <a:moveTo>
                    <a:pt x="501" y="0"/>
                  </a:moveTo>
                  <a:lnTo>
                    <a:pt x="553" y="2"/>
                  </a:lnTo>
                  <a:lnTo>
                    <a:pt x="603" y="11"/>
                  </a:lnTo>
                  <a:lnTo>
                    <a:pt x="651" y="25"/>
                  </a:lnTo>
                  <a:lnTo>
                    <a:pt x="698" y="44"/>
                  </a:lnTo>
                  <a:lnTo>
                    <a:pt x="742" y="69"/>
                  </a:lnTo>
                  <a:lnTo>
                    <a:pt x="785" y="100"/>
                  </a:lnTo>
                  <a:lnTo>
                    <a:pt x="825" y="135"/>
                  </a:lnTo>
                  <a:lnTo>
                    <a:pt x="861" y="174"/>
                  </a:lnTo>
                  <a:lnTo>
                    <a:pt x="893" y="217"/>
                  </a:lnTo>
                  <a:lnTo>
                    <a:pt x="922" y="263"/>
                  </a:lnTo>
                  <a:lnTo>
                    <a:pt x="946" y="312"/>
                  </a:lnTo>
                  <a:lnTo>
                    <a:pt x="965" y="364"/>
                  </a:lnTo>
                  <a:lnTo>
                    <a:pt x="980" y="418"/>
                  </a:lnTo>
                  <a:lnTo>
                    <a:pt x="992" y="474"/>
                  </a:lnTo>
                  <a:lnTo>
                    <a:pt x="999" y="532"/>
                  </a:lnTo>
                  <a:lnTo>
                    <a:pt x="1001" y="592"/>
                  </a:lnTo>
                  <a:lnTo>
                    <a:pt x="999" y="652"/>
                  </a:lnTo>
                  <a:lnTo>
                    <a:pt x="992" y="709"/>
                  </a:lnTo>
                  <a:lnTo>
                    <a:pt x="980" y="766"/>
                  </a:lnTo>
                  <a:lnTo>
                    <a:pt x="965" y="819"/>
                  </a:lnTo>
                  <a:lnTo>
                    <a:pt x="946" y="871"/>
                  </a:lnTo>
                  <a:lnTo>
                    <a:pt x="922" y="920"/>
                  </a:lnTo>
                  <a:lnTo>
                    <a:pt x="893" y="966"/>
                  </a:lnTo>
                  <a:lnTo>
                    <a:pt x="861" y="1010"/>
                  </a:lnTo>
                  <a:lnTo>
                    <a:pt x="825" y="1049"/>
                  </a:lnTo>
                  <a:lnTo>
                    <a:pt x="785" y="1084"/>
                  </a:lnTo>
                  <a:lnTo>
                    <a:pt x="742" y="1114"/>
                  </a:lnTo>
                  <a:lnTo>
                    <a:pt x="698" y="1139"/>
                  </a:lnTo>
                  <a:lnTo>
                    <a:pt x="651" y="1159"/>
                  </a:lnTo>
                  <a:lnTo>
                    <a:pt x="603" y="1173"/>
                  </a:lnTo>
                  <a:lnTo>
                    <a:pt x="553" y="1182"/>
                  </a:lnTo>
                  <a:lnTo>
                    <a:pt x="501" y="1184"/>
                  </a:lnTo>
                  <a:lnTo>
                    <a:pt x="449" y="1182"/>
                  </a:lnTo>
                  <a:lnTo>
                    <a:pt x="399" y="1173"/>
                  </a:lnTo>
                  <a:lnTo>
                    <a:pt x="350" y="1159"/>
                  </a:lnTo>
                  <a:lnTo>
                    <a:pt x="304" y="1139"/>
                  </a:lnTo>
                  <a:lnTo>
                    <a:pt x="259" y="1114"/>
                  </a:lnTo>
                  <a:lnTo>
                    <a:pt x="218" y="1084"/>
                  </a:lnTo>
                  <a:lnTo>
                    <a:pt x="178" y="1049"/>
                  </a:lnTo>
                  <a:lnTo>
                    <a:pt x="141" y="1010"/>
                  </a:lnTo>
                  <a:lnTo>
                    <a:pt x="109" y="966"/>
                  </a:lnTo>
                  <a:lnTo>
                    <a:pt x="81" y="920"/>
                  </a:lnTo>
                  <a:lnTo>
                    <a:pt x="57" y="871"/>
                  </a:lnTo>
                  <a:lnTo>
                    <a:pt x="37" y="819"/>
                  </a:lnTo>
                  <a:lnTo>
                    <a:pt x="21" y="766"/>
                  </a:lnTo>
                  <a:lnTo>
                    <a:pt x="10" y="709"/>
                  </a:lnTo>
                  <a:lnTo>
                    <a:pt x="3" y="652"/>
                  </a:lnTo>
                  <a:lnTo>
                    <a:pt x="0" y="592"/>
                  </a:lnTo>
                  <a:lnTo>
                    <a:pt x="3" y="532"/>
                  </a:lnTo>
                  <a:lnTo>
                    <a:pt x="10" y="474"/>
                  </a:lnTo>
                  <a:lnTo>
                    <a:pt x="21" y="418"/>
                  </a:lnTo>
                  <a:lnTo>
                    <a:pt x="37" y="364"/>
                  </a:lnTo>
                  <a:lnTo>
                    <a:pt x="57" y="312"/>
                  </a:lnTo>
                  <a:lnTo>
                    <a:pt x="81" y="263"/>
                  </a:lnTo>
                  <a:lnTo>
                    <a:pt x="109" y="217"/>
                  </a:lnTo>
                  <a:lnTo>
                    <a:pt x="141" y="174"/>
                  </a:lnTo>
                  <a:lnTo>
                    <a:pt x="178" y="135"/>
                  </a:lnTo>
                  <a:lnTo>
                    <a:pt x="218" y="100"/>
                  </a:lnTo>
                  <a:lnTo>
                    <a:pt x="259" y="69"/>
                  </a:lnTo>
                  <a:lnTo>
                    <a:pt x="304" y="44"/>
                  </a:lnTo>
                  <a:lnTo>
                    <a:pt x="350" y="25"/>
                  </a:lnTo>
                  <a:lnTo>
                    <a:pt x="399" y="11"/>
                  </a:lnTo>
                  <a:lnTo>
                    <a:pt x="449" y="2"/>
                  </a:lnTo>
                  <a:lnTo>
                    <a:pt x="5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223"/>
            <p:cNvSpPr>
              <a:spLocks noEditPoints="1"/>
            </p:cNvSpPr>
            <p:nvPr/>
          </p:nvSpPr>
          <p:spPr bwMode="auto">
            <a:xfrm>
              <a:off x="10047288" y="3544888"/>
              <a:ext cx="569912" cy="387350"/>
            </a:xfrm>
            <a:custGeom>
              <a:avLst/>
              <a:gdLst>
                <a:gd name="T0" fmla="*/ 628 w 3590"/>
                <a:gd name="T1" fmla="*/ 431 h 2436"/>
                <a:gd name="T2" fmla="*/ 3084 w 3590"/>
                <a:gd name="T3" fmla="*/ 434 h 2436"/>
                <a:gd name="T4" fmla="*/ 3123 w 3590"/>
                <a:gd name="T5" fmla="*/ 453 h 2436"/>
                <a:gd name="T6" fmla="*/ 3150 w 3590"/>
                <a:gd name="T7" fmla="*/ 487 h 2436"/>
                <a:gd name="T8" fmla="*/ 3160 w 3590"/>
                <a:gd name="T9" fmla="*/ 529 h 2436"/>
                <a:gd name="T10" fmla="*/ 3392 w 3590"/>
                <a:gd name="T11" fmla="*/ 1809 h 2436"/>
                <a:gd name="T12" fmla="*/ 628 w 3590"/>
                <a:gd name="T13" fmla="*/ 198 h 2436"/>
                <a:gd name="T14" fmla="*/ 3491 w 3590"/>
                <a:gd name="T15" fmla="*/ 0 h 2436"/>
                <a:gd name="T16" fmla="*/ 3535 w 3590"/>
                <a:gd name="T17" fmla="*/ 11 h 2436"/>
                <a:gd name="T18" fmla="*/ 3568 w 3590"/>
                <a:gd name="T19" fmla="*/ 37 h 2436"/>
                <a:gd name="T20" fmla="*/ 3588 w 3590"/>
                <a:gd name="T21" fmla="*/ 77 h 2436"/>
                <a:gd name="T22" fmla="*/ 3590 w 3590"/>
                <a:gd name="T23" fmla="*/ 1907 h 2436"/>
                <a:gd name="T24" fmla="*/ 3580 w 3590"/>
                <a:gd name="T25" fmla="*/ 1951 h 2436"/>
                <a:gd name="T26" fmla="*/ 3553 w 3590"/>
                <a:gd name="T27" fmla="*/ 1984 h 2436"/>
                <a:gd name="T28" fmla="*/ 3514 w 3590"/>
                <a:gd name="T29" fmla="*/ 2004 h 2436"/>
                <a:gd name="T30" fmla="*/ 3160 w 3590"/>
                <a:gd name="T31" fmla="*/ 2006 h 2436"/>
                <a:gd name="T32" fmla="*/ 3157 w 3590"/>
                <a:gd name="T33" fmla="*/ 2361 h 2436"/>
                <a:gd name="T34" fmla="*/ 3139 w 3590"/>
                <a:gd name="T35" fmla="*/ 2399 h 2436"/>
                <a:gd name="T36" fmla="*/ 3105 w 3590"/>
                <a:gd name="T37" fmla="*/ 2426 h 2436"/>
                <a:gd name="T38" fmla="*/ 3061 w 3590"/>
                <a:gd name="T39" fmla="*/ 2436 h 2436"/>
                <a:gd name="T40" fmla="*/ 2150 w 3590"/>
                <a:gd name="T41" fmla="*/ 2434 h 2436"/>
                <a:gd name="T42" fmla="*/ 2110 w 3590"/>
                <a:gd name="T43" fmla="*/ 2415 h 2436"/>
                <a:gd name="T44" fmla="*/ 2083 w 3590"/>
                <a:gd name="T45" fmla="*/ 2382 h 2436"/>
                <a:gd name="T46" fmla="*/ 2073 w 3590"/>
                <a:gd name="T47" fmla="*/ 2338 h 2436"/>
                <a:gd name="T48" fmla="*/ 2083 w 3590"/>
                <a:gd name="T49" fmla="*/ 2295 h 2436"/>
                <a:gd name="T50" fmla="*/ 2110 w 3590"/>
                <a:gd name="T51" fmla="*/ 2261 h 2436"/>
                <a:gd name="T52" fmla="*/ 2150 w 3590"/>
                <a:gd name="T53" fmla="*/ 2241 h 2436"/>
                <a:gd name="T54" fmla="*/ 2962 w 3590"/>
                <a:gd name="T55" fmla="*/ 2239 h 2436"/>
                <a:gd name="T56" fmla="*/ 198 w 3590"/>
                <a:gd name="T57" fmla="*/ 628 h 2436"/>
                <a:gd name="T58" fmla="*/ 1580 w 3590"/>
                <a:gd name="T59" fmla="*/ 2239 h 2436"/>
                <a:gd name="T60" fmla="*/ 1623 w 3590"/>
                <a:gd name="T61" fmla="*/ 2249 h 2436"/>
                <a:gd name="T62" fmla="*/ 1657 w 3590"/>
                <a:gd name="T63" fmla="*/ 2276 h 2436"/>
                <a:gd name="T64" fmla="*/ 1676 w 3590"/>
                <a:gd name="T65" fmla="*/ 2315 h 2436"/>
                <a:gd name="T66" fmla="*/ 1676 w 3590"/>
                <a:gd name="T67" fmla="*/ 2361 h 2436"/>
                <a:gd name="T68" fmla="*/ 1657 w 3590"/>
                <a:gd name="T69" fmla="*/ 2399 h 2436"/>
                <a:gd name="T70" fmla="*/ 1623 w 3590"/>
                <a:gd name="T71" fmla="*/ 2426 h 2436"/>
                <a:gd name="T72" fmla="*/ 1580 w 3590"/>
                <a:gd name="T73" fmla="*/ 2436 h 2436"/>
                <a:gd name="T74" fmla="*/ 76 w 3590"/>
                <a:gd name="T75" fmla="*/ 2434 h 2436"/>
                <a:gd name="T76" fmla="*/ 37 w 3590"/>
                <a:gd name="T77" fmla="*/ 2415 h 2436"/>
                <a:gd name="T78" fmla="*/ 10 w 3590"/>
                <a:gd name="T79" fmla="*/ 2382 h 2436"/>
                <a:gd name="T80" fmla="*/ 0 w 3590"/>
                <a:gd name="T81" fmla="*/ 2338 h 2436"/>
                <a:gd name="T82" fmla="*/ 2 w 3590"/>
                <a:gd name="T83" fmla="*/ 508 h 2436"/>
                <a:gd name="T84" fmla="*/ 22 w 3590"/>
                <a:gd name="T85" fmla="*/ 468 h 2436"/>
                <a:gd name="T86" fmla="*/ 55 w 3590"/>
                <a:gd name="T87" fmla="*/ 441 h 2436"/>
                <a:gd name="T88" fmla="*/ 99 w 3590"/>
                <a:gd name="T89" fmla="*/ 431 h 2436"/>
                <a:gd name="T90" fmla="*/ 430 w 3590"/>
                <a:gd name="T91" fmla="*/ 99 h 2436"/>
                <a:gd name="T92" fmla="*/ 440 w 3590"/>
                <a:gd name="T93" fmla="*/ 56 h 2436"/>
                <a:gd name="T94" fmla="*/ 467 w 3590"/>
                <a:gd name="T95" fmla="*/ 22 h 2436"/>
                <a:gd name="T96" fmla="*/ 506 w 3590"/>
                <a:gd name="T97" fmla="*/ 4 h 2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90" h="2436">
                  <a:moveTo>
                    <a:pt x="628" y="198"/>
                  </a:moveTo>
                  <a:lnTo>
                    <a:pt x="628" y="431"/>
                  </a:lnTo>
                  <a:lnTo>
                    <a:pt x="3061" y="431"/>
                  </a:lnTo>
                  <a:lnTo>
                    <a:pt x="3084" y="434"/>
                  </a:lnTo>
                  <a:lnTo>
                    <a:pt x="3105" y="441"/>
                  </a:lnTo>
                  <a:lnTo>
                    <a:pt x="3123" y="453"/>
                  </a:lnTo>
                  <a:lnTo>
                    <a:pt x="3139" y="468"/>
                  </a:lnTo>
                  <a:lnTo>
                    <a:pt x="3150" y="487"/>
                  </a:lnTo>
                  <a:lnTo>
                    <a:pt x="3157" y="508"/>
                  </a:lnTo>
                  <a:lnTo>
                    <a:pt x="3160" y="529"/>
                  </a:lnTo>
                  <a:lnTo>
                    <a:pt x="3160" y="1809"/>
                  </a:lnTo>
                  <a:lnTo>
                    <a:pt x="3392" y="1809"/>
                  </a:lnTo>
                  <a:lnTo>
                    <a:pt x="3392" y="198"/>
                  </a:lnTo>
                  <a:lnTo>
                    <a:pt x="628" y="198"/>
                  </a:lnTo>
                  <a:close/>
                  <a:moveTo>
                    <a:pt x="529" y="0"/>
                  </a:moveTo>
                  <a:lnTo>
                    <a:pt x="3491" y="0"/>
                  </a:lnTo>
                  <a:lnTo>
                    <a:pt x="3514" y="4"/>
                  </a:lnTo>
                  <a:lnTo>
                    <a:pt x="3535" y="11"/>
                  </a:lnTo>
                  <a:lnTo>
                    <a:pt x="3553" y="22"/>
                  </a:lnTo>
                  <a:lnTo>
                    <a:pt x="3568" y="37"/>
                  </a:lnTo>
                  <a:lnTo>
                    <a:pt x="3580" y="56"/>
                  </a:lnTo>
                  <a:lnTo>
                    <a:pt x="3588" y="77"/>
                  </a:lnTo>
                  <a:lnTo>
                    <a:pt x="3590" y="99"/>
                  </a:lnTo>
                  <a:lnTo>
                    <a:pt x="3590" y="1907"/>
                  </a:lnTo>
                  <a:lnTo>
                    <a:pt x="3588" y="1930"/>
                  </a:lnTo>
                  <a:lnTo>
                    <a:pt x="3580" y="1951"/>
                  </a:lnTo>
                  <a:lnTo>
                    <a:pt x="3568" y="1969"/>
                  </a:lnTo>
                  <a:lnTo>
                    <a:pt x="3553" y="1984"/>
                  </a:lnTo>
                  <a:lnTo>
                    <a:pt x="3535" y="1996"/>
                  </a:lnTo>
                  <a:lnTo>
                    <a:pt x="3514" y="2004"/>
                  </a:lnTo>
                  <a:lnTo>
                    <a:pt x="3491" y="2006"/>
                  </a:lnTo>
                  <a:lnTo>
                    <a:pt x="3160" y="2006"/>
                  </a:lnTo>
                  <a:lnTo>
                    <a:pt x="3160" y="2338"/>
                  </a:lnTo>
                  <a:lnTo>
                    <a:pt x="3157" y="2361"/>
                  </a:lnTo>
                  <a:lnTo>
                    <a:pt x="3150" y="2382"/>
                  </a:lnTo>
                  <a:lnTo>
                    <a:pt x="3139" y="2399"/>
                  </a:lnTo>
                  <a:lnTo>
                    <a:pt x="3123" y="2415"/>
                  </a:lnTo>
                  <a:lnTo>
                    <a:pt x="3105" y="2426"/>
                  </a:lnTo>
                  <a:lnTo>
                    <a:pt x="3084" y="2434"/>
                  </a:lnTo>
                  <a:lnTo>
                    <a:pt x="3061" y="2436"/>
                  </a:lnTo>
                  <a:lnTo>
                    <a:pt x="2172" y="2436"/>
                  </a:lnTo>
                  <a:lnTo>
                    <a:pt x="2150" y="2434"/>
                  </a:lnTo>
                  <a:lnTo>
                    <a:pt x="2129" y="2426"/>
                  </a:lnTo>
                  <a:lnTo>
                    <a:pt x="2110" y="2415"/>
                  </a:lnTo>
                  <a:lnTo>
                    <a:pt x="2095" y="2399"/>
                  </a:lnTo>
                  <a:lnTo>
                    <a:pt x="2083" y="2382"/>
                  </a:lnTo>
                  <a:lnTo>
                    <a:pt x="2077" y="2361"/>
                  </a:lnTo>
                  <a:lnTo>
                    <a:pt x="2073" y="2338"/>
                  </a:lnTo>
                  <a:lnTo>
                    <a:pt x="2077" y="2315"/>
                  </a:lnTo>
                  <a:lnTo>
                    <a:pt x="2083" y="2295"/>
                  </a:lnTo>
                  <a:lnTo>
                    <a:pt x="2095" y="2276"/>
                  </a:lnTo>
                  <a:lnTo>
                    <a:pt x="2110" y="2261"/>
                  </a:lnTo>
                  <a:lnTo>
                    <a:pt x="2129" y="2249"/>
                  </a:lnTo>
                  <a:lnTo>
                    <a:pt x="2150" y="2241"/>
                  </a:lnTo>
                  <a:lnTo>
                    <a:pt x="2172" y="2239"/>
                  </a:lnTo>
                  <a:lnTo>
                    <a:pt x="2962" y="2239"/>
                  </a:lnTo>
                  <a:lnTo>
                    <a:pt x="2962" y="628"/>
                  </a:lnTo>
                  <a:lnTo>
                    <a:pt x="198" y="628"/>
                  </a:lnTo>
                  <a:lnTo>
                    <a:pt x="198" y="2239"/>
                  </a:lnTo>
                  <a:lnTo>
                    <a:pt x="1580" y="2239"/>
                  </a:lnTo>
                  <a:lnTo>
                    <a:pt x="1602" y="2241"/>
                  </a:lnTo>
                  <a:lnTo>
                    <a:pt x="1623" y="2249"/>
                  </a:lnTo>
                  <a:lnTo>
                    <a:pt x="1642" y="2261"/>
                  </a:lnTo>
                  <a:lnTo>
                    <a:pt x="1657" y="2276"/>
                  </a:lnTo>
                  <a:lnTo>
                    <a:pt x="1669" y="2295"/>
                  </a:lnTo>
                  <a:lnTo>
                    <a:pt x="1676" y="2315"/>
                  </a:lnTo>
                  <a:lnTo>
                    <a:pt x="1679" y="2338"/>
                  </a:lnTo>
                  <a:lnTo>
                    <a:pt x="1676" y="2361"/>
                  </a:lnTo>
                  <a:lnTo>
                    <a:pt x="1669" y="2382"/>
                  </a:lnTo>
                  <a:lnTo>
                    <a:pt x="1657" y="2399"/>
                  </a:lnTo>
                  <a:lnTo>
                    <a:pt x="1642" y="2415"/>
                  </a:lnTo>
                  <a:lnTo>
                    <a:pt x="1623" y="2426"/>
                  </a:lnTo>
                  <a:lnTo>
                    <a:pt x="1602" y="2434"/>
                  </a:lnTo>
                  <a:lnTo>
                    <a:pt x="1580" y="2436"/>
                  </a:lnTo>
                  <a:lnTo>
                    <a:pt x="99" y="2436"/>
                  </a:lnTo>
                  <a:lnTo>
                    <a:pt x="76" y="2434"/>
                  </a:lnTo>
                  <a:lnTo>
                    <a:pt x="55" y="2426"/>
                  </a:lnTo>
                  <a:lnTo>
                    <a:pt x="37" y="2415"/>
                  </a:lnTo>
                  <a:lnTo>
                    <a:pt x="22" y="2399"/>
                  </a:lnTo>
                  <a:lnTo>
                    <a:pt x="10" y="2382"/>
                  </a:lnTo>
                  <a:lnTo>
                    <a:pt x="2" y="2361"/>
                  </a:lnTo>
                  <a:lnTo>
                    <a:pt x="0" y="2338"/>
                  </a:lnTo>
                  <a:lnTo>
                    <a:pt x="0" y="529"/>
                  </a:lnTo>
                  <a:lnTo>
                    <a:pt x="2" y="508"/>
                  </a:lnTo>
                  <a:lnTo>
                    <a:pt x="10" y="487"/>
                  </a:lnTo>
                  <a:lnTo>
                    <a:pt x="22" y="468"/>
                  </a:lnTo>
                  <a:lnTo>
                    <a:pt x="37" y="453"/>
                  </a:lnTo>
                  <a:lnTo>
                    <a:pt x="55" y="441"/>
                  </a:lnTo>
                  <a:lnTo>
                    <a:pt x="76" y="434"/>
                  </a:lnTo>
                  <a:lnTo>
                    <a:pt x="99" y="431"/>
                  </a:lnTo>
                  <a:lnTo>
                    <a:pt x="430" y="431"/>
                  </a:lnTo>
                  <a:lnTo>
                    <a:pt x="430" y="99"/>
                  </a:lnTo>
                  <a:lnTo>
                    <a:pt x="433" y="77"/>
                  </a:lnTo>
                  <a:lnTo>
                    <a:pt x="440" y="56"/>
                  </a:lnTo>
                  <a:lnTo>
                    <a:pt x="451" y="37"/>
                  </a:lnTo>
                  <a:lnTo>
                    <a:pt x="467" y="22"/>
                  </a:lnTo>
                  <a:lnTo>
                    <a:pt x="485" y="11"/>
                  </a:lnTo>
                  <a:lnTo>
                    <a:pt x="506" y="4"/>
                  </a:lnTo>
                  <a:lnTo>
                    <a:pt x="5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224"/>
            <p:cNvSpPr>
              <a:spLocks/>
            </p:cNvSpPr>
            <p:nvPr/>
          </p:nvSpPr>
          <p:spPr bwMode="auto">
            <a:xfrm>
              <a:off x="10098088" y="3663951"/>
              <a:ext cx="80962" cy="80963"/>
            </a:xfrm>
            <a:custGeom>
              <a:avLst/>
              <a:gdLst>
                <a:gd name="T0" fmla="*/ 416 w 515"/>
                <a:gd name="T1" fmla="*/ 0 h 514"/>
                <a:gd name="T2" fmla="*/ 439 w 515"/>
                <a:gd name="T3" fmla="*/ 3 h 514"/>
                <a:gd name="T4" fmla="*/ 460 w 515"/>
                <a:gd name="T5" fmla="*/ 10 h 514"/>
                <a:gd name="T6" fmla="*/ 478 w 515"/>
                <a:gd name="T7" fmla="*/ 22 h 514"/>
                <a:gd name="T8" fmla="*/ 493 w 515"/>
                <a:gd name="T9" fmla="*/ 37 h 514"/>
                <a:gd name="T10" fmla="*/ 504 w 515"/>
                <a:gd name="T11" fmla="*/ 55 h 514"/>
                <a:gd name="T12" fmla="*/ 512 w 515"/>
                <a:gd name="T13" fmla="*/ 76 h 514"/>
                <a:gd name="T14" fmla="*/ 515 w 515"/>
                <a:gd name="T15" fmla="*/ 99 h 514"/>
                <a:gd name="T16" fmla="*/ 512 w 515"/>
                <a:gd name="T17" fmla="*/ 151 h 514"/>
                <a:gd name="T18" fmla="*/ 502 w 515"/>
                <a:gd name="T19" fmla="*/ 201 h 514"/>
                <a:gd name="T20" fmla="*/ 487 w 515"/>
                <a:gd name="T21" fmla="*/ 249 h 514"/>
                <a:gd name="T22" fmla="*/ 466 w 515"/>
                <a:gd name="T23" fmla="*/ 294 h 514"/>
                <a:gd name="T24" fmla="*/ 440 w 515"/>
                <a:gd name="T25" fmla="*/ 336 h 514"/>
                <a:gd name="T26" fmla="*/ 410 w 515"/>
                <a:gd name="T27" fmla="*/ 374 h 514"/>
                <a:gd name="T28" fmla="*/ 375 w 515"/>
                <a:gd name="T29" fmla="*/ 409 h 514"/>
                <a:gd name="T30" fmla="*/ 337 w 515"/>
                <a:gd name="T31" fmla="*/ 440 h 514"/>
                <a:gd name="T32" fmla="*/ 294 w 515"/>
                <a:gd name="T33" fmla="*/ 465 h 514"/>
                <a:gd name="T34" fmla="*/ 250 w 515"/>
                <a:gd name="T35" fmla="*/ 486 h 514"/>
                <a:gd name="T36" fmla="*/ 202 w 515"/>
                <a:gd name="T37" fmla="*/ 502 h 514"/>
                <a:gd name="T38" fmla="*/ 152 w 515"/>
                <a:gd name="T39" fmla="*/ 510 h 514"/>
                <a:gd name="T40" fmla="*/ 99 w 515"/>
                <a:gd name="T41" fmla="*/ 514 h 514"/>
                <a:gd name="T42" fmla="*/ 77 w 515"/>
                <a:gd name="T43" fmla="*/ 511 h 514"/>
                <a:gd name="T44" fmla="*/ 56 w 515"/>
                <a:gd name="T45" fmla="*/ 504 h 514"/>
                <a:gd name="T46" fmla="*/ 37 w 515"/>
                <a:gd name="T47" fmla="*/ 492 h 514"/>
                <a:gd name="T48" fmla="*/ 22 w 515"/>
                <a:gd name="T49" fmla="*/ 477 h 514"/>
                <a:gd name="T50" fmla="*/ 11 w 515"/>
                <a:gd name="T51" fmla="*/ 458 h 514"/>
                <a:gd name="T52" fmla="*/ 4 w 515"/>
                <a:gd name="T53" fmla="*/ 437 h 514"/>
                <a:gd name="T54" fmla="*/ 0 w 515"/>
                <a:gd name="T55" fmla="*/ 415 h 514"/>
                <a:gd name="T56" fmla="*/ 4 w 515"/>
                <a:gd name="T57" fmla="*/ 393 h 514"/>
                <a:gd name="T58" fmla="*/ 11 w 515"/>
                <a:gd name="T59" fmla="*/ 372 h 514"/>
                <a:gd name="T60" fmla="*/ 22 w 515"/>
                <a:gd name="T61" fmla="*/ 354 h 514"/>
                <a:gd name="T62" fmla="*/ 37 w 515"/>
                <a:gd name="T63" fmla="*/ 338 h 514"/>
                <a:gd name="T64" fmla="*/ 56 w 515"/>
                <a:gd name="T65" fmla="*/ 326 h 514"/>
                <a:gd name="T66" fmla="*/ 77 w 515"/>
                <a:gd name="T67" fmla="*/ 319 h 514"/>
                <a:gd name="T68" fmla="*/ 99 w 515"/>
                <a:gd name="T69" fmla="*/ 317 h 514"/>
                <a:gd name="T70" fmla="*/ 135 w 515"/>
                <a:gd name="T71" fmla="*/ 313 h 514"/>
                <a:gd name="T72" fmla="*/ 168 w 515"/>
                <a:gd name="T73" fmla="*/ 305 h 514"/>
                <a:gd name="T74" fmla="*/ 200 w 515"/>
                <a:gd name="T75" fmla="*/ 292 h 514"/>
                <a:gd name="T76" fmla="*/ 228 w 515"/>
                <a:gd name="T77" fmla="*/ 274 h 514"/>
                <a:gd name="T78" fmla="*/ 253 w 515"/>
                <a:gd name="T79" fmla="*/ 252 h 514"/>
                <a:gd name="T80" fmla="*/ 275 w 515"/>
                <a:gd name="T81" fmla="*/ 227 h 514"/>
                <a:gd name="T82" fmla="*/ 293 w 515"/>
                <a:gd name="T83" fmla="*/ 199 h 514"/>
                <a:gd name="T84" fmla="*/ 306 w 515"/>
                <a:gd name="T85" fmla="*/ 168 h 514"/>
                <a:gd name="T86" fmla="*/ 314 w 515"/>
                <a:gd name="T87" fmla="*/ 134 h 514"/>
                <a:gd name="T88" fmla="*/ 317 w 515"/>
                <a:gd name="T89" fmla="*/ 99 h 514"/>
                <a:gd name="T90" fmla="*/ 319 w 515"/>
                <a:gd name="T91" fmla="*/ 76 h 514"/>
                <a:gd name="T92" fmla="*/ 327 w 515"/>
                <a:gd name="T93" fmla="*/ 55 h 514"/>
                <a:gd name="T94" fmla="*/ 339 w 515"/>
                <a:gd name="T95" fmla="*/ 37 h 514"/>
                <a:gd name="T96" fmla="*/ 354 w 515"/>
                <a:gd name="T97" fmla="*/ 22 h 514"/>
                <a:gd name="T98" fmla="*/ 373 w 515"/>
                <a:gd name="T99" fmla="*/ 10 h 514"/>
                <a:gd name="T100" fmla="*/ 393 w 515"/>
                <a:gd name="T101" fmla="*/ 3 h 514"/>
                <a:gd name="T102" fmla="*/ 416 w 515"/>
                <a:gd name="T103" fmla="*/ 0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5" h="514">
                  <a:moveTo>
                    <a:pt x="416" y="0"/>
                  </a:moveTo>
                  <a:lnTo>
                    <a:pt x="439" y="3"/>
                  </a:lnTo>
                  <a:lnTo>
                    <a:pt x="460" y="10"/>
                  </a:lnTo>
                  <a:lnTo>
                    <a:pt x="478" y="22"/>
                  </a:lnTo>
                  <a:lnTo>
                    <a:pt x="493" y="37"/>
                  </a:lnTo>
                  <a:lnTo>
                    <a:pt x="504" y="55"/>
                  </a:lnTo>
                  <a:lnTo>
                    <a:pt x="512" y="76"/>
                  </a:lnTo>
                  <a:lnTo>
                    <a:pt x="515" y="99"/>
                  </a:lnTo>
                  <a:lnTo>
                    <a:pt x="512" y="151"/>
                  </a:lnTo>
                  <a:lnTo>
                    <a:pt x="502" y="201"/>
                  </a:lnTo>
                  <a:lnTo>
                    <a:pt x="487" y="249"/>
                  </a:lnTo>
                  <a:lnTo>
                    <a:pt x="466" y="294"/>
                  </a:lnTo>
                  <a:lnTo>
                    <a:pt x="440" y="336"/>
                  </a:lnTo>
                  <a:lnTo>
                    <a:pt x="410" y="374"/>
                  </a:lnTo>
                  <a:lnTo>
                    <a:pt x="375" y="409"/>
                  </a:lnTo>
                  <a:lnTo>
                    <a:pt x="337" y="440"/>
                  </a:lnTo>
                  <a:lnTo>
                    <a:pt x="294" y="465"/>
                  </a:lnTo>
                  <a:lnTo>
                    <a:pt x="250" y="486"/>
                  </a:lnTo>
                  <a:lnTo>
                    <a:pt x="202" y="502"/>
                  </a:lnTo>
                  <a:lnTo>
                    <a:pt x="152" y="510"/>
                  </a:lnTo>
                  <a:lnTo>
                    <a:pt x="99" y="514"/>
                  </a:lnTo>
                  <a:lnTo>
                    <a:pt x="77" y="511"/>
                  </a:lnTo>
                  <a:lnTo>
                    <a:pt x="56" y="504"/>
                  </a:lnTo>
                  <a:lnTo>
                    <a:pt x="37" y="492"/>
                  </a:lnTo>
                  <a:lnTo>
                    <a:pt x="22" y="477"/>
                  </a:lnTo>
                  <a:lnTo>
                    <a:pt x="11" y="458"/>
                  </a:lnTo>
                  <a:lnTo>
                    <a:pt x="4" y="437"/>
                  </a:lnTo>
                  <a:lnTo>
                    <a:pt x="0" y="415"/>
                  </a:lnTo>
                  <a:lnTo>
                    <a:pt x="4" y="393"/>
                  </a:lnTo>
                  <a:lnTo>
                    <a:pt x="11" y="372"/>
                  </a:lnTo>
                  <a:lnTo>
                    <a:pt x="22" y="354"/>
                  </a:lnTo>
                  <a:lnTo>
                    <a:pt x="37" y="338"/>
                  </a:lnTo>
                  <a:lnTo>
                    <a:pt x="56" y="326"/>
                  </a:lnTo>
                  <a:lnTo>
                    <a:pt x="77" y="319"/>
                  </a:lnTo>
                  <a:lnTo>
                    <a:pt x="99" y="317"/>
                  </a:lnTo>
                  <a:lnTo>
                    <a:pt x="135" y="313"/>
                  </a:lnTo>
                  <a:lnTo>
                    <a:pt x="168" y="305"/>
                  </a:lnTo>
                  <a:lnTo>
                    <a:pt x="200" y="292"/>
                  </a:lnTo>
                  <a:lnTo>
                    <a:pt x="228" y="274"/>
                  </a:lnTo>
                  <a:lnTo>
                    <a:pt x="253" y="252"/>
                  </a:lnTo>
                  <a:lnTo>
                    <a:pt x="275" y="227"/>
                  </a:lnTo>
                  <a:lnTo>
                    <a:pt x="293" y="199"/>
                  </a:lnTo>
                  <a:lnTo>
                    <a:pt x="306" y="168"/>
                  </a:lnTo>
                  <a:lnTo>
                    <a:pt x="314" y="134"/>
                  </a:lnTo>
                  <a:lnTo>
                    <a:pt x="317" y="99"/>
                  </a:lnTo>
                  <a:lnTo>
                    <a:pt x="319" y="76"/>
                  </a:lnTo>
                  <a:lnTo>
                    <a:pt x="327" y="55"/>
                  </a:lnTo>
                  <a:lnTo>
                    <a:pt x="339" y="37"/>
                  </a:lnTo>
                  <a:lnTo>
                    <a:pt x="354" y="22"/>
                  </a:lnTo>
                  <a:lnTo>
                    <a:pt x="373" y="10"/>
                  </a:lnTo>
                  <a:lnTo>
                    <a:pt x="393" y="3"/>
                  </a:lnTo>
                  <a:lnTo>
                    <a:pt x="4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225"/>
            <p:cNvSpPr>
              <a:spLocks/>
            </p:cNvSpPr>
            <p:nvPr/>
          </p:nvSpPr>
          <p:spPr bwMode="auto">
            <a:xfrm>
              <a:off x="10417175" y="3663951"/>
              <a:ext cx="80962" cy="80963"/>
            </a:xfrm>
            <a:custGeom>
              <a:avLst/>
              <a:gdLst>
                <a:gd name="T0" fmla="*/ 99 w 514"/>
                <a:gd name="T1" fmla="*/ 0 h 514"/>
                <a:gd name="T2" fmla="*/ 122 w 514"/>
                <a:gd name="T3" fmla="*/ 3 h 514"/>
                <a:gd name="T4" fmla="*/ 143 w 514"/>
                <a:gd name="T5" fmla="*/ 10 h 514"/>
                <a:gd name="T6" fmla="*/ 161 w 514"/>
                <a:gd name="T7" fmla="*/ 22 h 514"/>
                <a:gd name="T8" fmla="*/ 176 w 514"/>
                <a:gd name="T9" fmla="*/ 37 h 514"/>
                <a:gd name="T10" fmla="*/ 188 w 514"/>
                <a:gd name="T11" fmla="*/ 55 h 514"/>
                <a:gd name="T12" fmla="*/ 195 w 514"/>
                <a:gd name="T13" fmla="*/ 76 h 514"/>
                <a:gd name="T14" fmla="*/ 198 w 514"/>
                <a:gd name="T15" fmla="*/ 99 h 514"/>
                <a:gd name="T16" fmla="*/ 200 w 514"/>
                <a:gd name="T17" fmla="*/ 134 h 514"/>
                <a:gd name="T18" fmla="*/ 209 w 514"/>
                <a:gd name="T19" fmla="*/ 168 h 514"/>
                <a:gd name="T20" fmla="*/ 222 w 514"/>
                <a:gd name="T21" fmla="*/ 199 h 514"/>
                <a:gd name="T22" fmla="*/ 240 w 514"/>
                <a:gd name="T23" fmla="*/ 227 h 514"/>
                <a:gd name="T24" fmla="*/ 261 w 514"/>
                <a:gd name="T25" fmla="*/ 252 h 514"/>
                <a:gd name="T26" fmla="*/ 287 w 514"/>
                <a:gd name="T27" fmla="*/ 274 h 514"/>
                <a:gd name="T28" fmla="*/ 316 w 514"/>
                <a:gd name="T29" fmla="*/ 292 h 514"/>
                <a:gd name="T30" fmla="*/ 346 w 514"/>
                <a:gd name="T31" fmla="*/ 305 h 514"/>
                <a:gd name="T32" fmla="*/ 380 w 514"/>
                <a:gd name="T33" fmla="*/ 313 h 514"/>
                <a:gd name="T34" fmla="*/ 415 w 514"/>
                <a:gd name="T35" fmla="*/ 317 h 514"/>
                <a:gd name="T36" fmla="*/ 438 w 514"/>
                <a:gd name="T37" fmla="*/ 319 h 514"/>
                <a:gd name="T38" fmla="*/ 458 w 514"/>
                <a:gd name="T39" fmla="*/ 326 h 514"/>
                <a:gd name="T40" fmla="*/ 477 w 514"/>
                <a:gd name="T41" fmla="*/ 338 h 514"/>
                <a:gd name="T42" fmla="*/ 492 w 514"/>
                <a:gd name="T43" fmla="*/ 354 h 514"/>
                <a:gd name="T44" fmla="*/ 504 w 514"/>
                <a:gd name="T45" fmla="*/ 372 h 514"/>
                <a:gd name="T46" fmla="*/ 512 w 514"/>
                <a:gd name="T47" fmla="*/ 393 h 514"/>
                <a:gd name="T48" fmla="*/ 514 w 514"/>
                <a:gd name="T49" fmla="*/ 415 h 514"/>
                <a:gd name="T50" fmla="*/ 512 w 514"/>
                <a:gd name="T51" fmla="*/ 437 h 514"/>
                <a:gd name="T52" fmla="*/ 504 w 514"/>
                <a:gd name="T53" fmla="*/ 458 h 514"/>
                <a:gd name="T54" fmla="*/ 492 w 514"/>
                <a:gd name="T55" fmla="*/ 477 h 514"/>
                <a:gd name="T56" fmla="*/ 477 w 514"/>
                <a:gd name="T57" fmla="*/ 492 h 514"/>
                <a:gd name="T58" fmla="*/ 458 w 514"/>
                <a:gd name="T59" fmla="*/ 504 h 514"/>
                <a:gd name="T60" fmla="*/ 438 w 514"/>
                <a:gd name="T61" fmla="*/ 511 h 514"/>
                <a:gd name="T62" fmla="*/ 415 w 514"/>
                <a:gd name="T63" fmla="*/ 514 h 514"/>
                <a:gd name="T64" fmla="*/ 364 w 514"/>
                <a:gd name="T65" fmla="*/ 510 h 514"/>
                <a:gd name="T66" fmla="*/ 314 w 514"/>
                <a:gd name="T67" fmla="*/ 502 h 514"/>
                <a:gd name="T68" fmla="*/ 266 w 514"/>
                <a:gd name="T69" fmla="*/ 486 h 514"/>
                <a:gd name="T70" fmla="*/ 220 w 514"/>
                <a:gd name="T71" fmla="*/ 465 h 514"/>
                <a:gd name="T72" fmla="*/ 179 w 514"/>
                <a:gd name="T73" fmla="*/ 440 h 514"/>
                <a:gd name="T74" fmla="*/ 139 w 514"/>
                <a:gd name="T75" fmla="*/ 409 h 514"/>
                <a:gd name="T76" fmla="*/ 106 w 514"/>
                <a:gd name="T77" fmla="*/ 374 h 514"/>
                <a:gd name="T78" fmla="*/ 75 w 514"/>
                <a:gd name="T79" fmla="*/ 336 h 514"/>
                <a:gd name="T80" fmla="*/ 49 w 514"/>
                <a:gd name="T81" fmla="*/ 294 h 514"/>
                <a:gd name="T82" fmla="*/ 29 w 514"/>
                <a:gd name="T83" fmla="*/ 249 h 514"/>
                <a:gd name="T84" fmla="*/ 13 w 514"/>
                <a:gd name="T85" fmla="*/ 201 h 514"/>
                <a:gd name="T86" fmla="*/ 4 w 514"/>
                <a:gd name="T87" fmla="*/ 151 h 514"/>
                <a:gd name="T88" fmla="*/ 0 w 514"/>
                <a:gd name="T89" fmla="*/ 99 h 514"/>
                <a:gd name="T90" fmla="*/ 4 w 514"/>
                <a:gd name="T91" fmla="*/ 76 h 514"/>
                <a:gd name="T92" fmla="*/ 10 w 514"/>
                <a:gd name="T93" fmla="*/ 55 h 514"/>
                <a:gd name="T94" fmla="*/ 22 w 514"/>
                <a:gd name="T95" fmla="*/ 37 h 514"/>
                <a:gd name="T96" fmla="*/ 37 w 514"/>
                <a:gd name="T97" fmla="*/ 22 h 514"/>
                <a:gd name="T98" fmla="*/ 56 w 514"/>
                <a:gd name="T99" fmla="*/ 10 h 514"/>
                <a:gd name="T100" fmla="*/ 76 w 514"/>
                <a:gd name="T101" fmla="*/ 3 h 514"/>
                <a:gd name="T102" fmla="*/ 99 w 514"/>
                <a:gd name="T103" fmla="*/ 0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4" h="514">
                  <a:moveTo>
                    <a:pt x="99" y="0"/>
                  </a:moveTo>
                  <a:lnTo>
                    <a:pt x="122" y="3"/>
                  </a:lnTo>
                  <a:lnTo>
                    <a:pt x="143" y="10"/>
                  </a:lnTo>
                  <a:lnTo>
                    <a:pt x="161" y="22"/>
                  </a:lnTo>
                  <a:lnTo>
                    <a:pt x="176" y="37"/>
                  </a:lnTo>
                  <a:lnTo>
                    <a:pt x="188" y="55"/>
                  </a:lnTo>
                  <a:lnTo>
                    <a:pt x="195" y="76"/>
                  </a:lnTo>
                  <a:lnTo>
                    <a:pt x="198" y="99"/>
                  </a:lnTo>
                  <a:lnTo>
                    <a:pt x="200" y="134"/>
                  </a:lnTo>
                  <a:lnTo>
                    <a:pt x="209" y="168"/>
                  </a:lnTo>
                  <a:lnTo>
                    <a:pt x="222" y="199"/>
                  </a:lnTo>
                  <a:lnTo>
                    <a:pt x="240" y="227"/>
                  </a:lnTo>
                  <a:lnTo>
                    <a:pt x="261" y="252"/>
                  </a:lnTo>
                  <a:lnTo>
                    <a:pt x="287" y="274"/>
                  </a:lnTo>
                  <a:lnTo>
                    <a:pt x="316" y="292"/>
                  </a:lnTo>
                  <a:lnTo>
                    <a:pt x="346" y="305"/>
                  </a:lnTo>
                  <a:lnTo>
                    <a:pt x="380" y="313"/>
                  </a:lnTo>
                  <a:lnTo>
                    <a:pt x="415" y="317"/>
                  </a:lnTo>
                  <a:lnTo>
                    <a:pt x="438" y="319"/>
                  </a:lnTo>
                  <a:lnTo>
                    <a:pt x="458" y="326"/>
                  </a:lnTo>
                  <a:lnTo>
                    <a:pt x="477" y="338"/>
                  </a:lnTo>
                  <a:lnTo>
                    <a:pt x="492" y="354"/>
                  </a:lnTo>
                  <a:lnTo>
                    <a:pt x="504" y="372"/>
                  </a:lnTo>
                  <a:lnTo>
                    <a:pt x="512" y="393"/>
                  </a:lnTo>
                  <a:lnTo>
                    <a:pt x="514" y="415"/>
                  </a:lnTo>
                  <a:lnTo>
                    <a:pt x="512" y="437"/>
                  </a:lnTo>
                  <a:lnTo>
                    <a:pt x="504" y="458"/>
                  </a:lnTo>
                  <a:lnTo>
                    <a:pt x="492" y="477"/>
                  </a:lnTo>
                  <a:lnTo>
                    <a:pt x="477" y="492"/>
                  </a:lnTo>
                  <a:lnTo>
                    <a:pt x="458" y="504"/>
                  </a:lnTo>
                  <a:lnTo>
                    <a:pt x="438" y="511"/>
                  </a:lnTo>
                  <a:lnTo>
                    <a:pt x="415" y="514"/>
                  </a:lnTo>
                  <a:lnTo>
                    <a:pt x="364" y="510"/>
                  </a:lnTo>
                  <a:lnTo>
                    <a:pt x="314" y="502"/>
                  </a:lnTo>
                  <a:lnTo>
                    <a:pt x="266" y="486"/>
                  </a:lnTo>
                  <a:lnTo>
                    <a:pt x="220" y="465"/>
                  </a:lnTo>
                  <a:lnTo>
                    <a:pt x="179" y="440"/>
                  </a:lnTo>
                  <a:lnTo>
                    <a:pt x="139" y="409"/>
                  </a:lnTo>
                  <a:lnTo>
                    <a:pt x="106" y="374"/>
                  </a:lnTo>
                  <a:lnTo>
                    <a:pt x="75" y="336"/>
                  </a:lnTo>
                  <a:lnTo>
                    <a:pt x="49" y="294"/>
                  </a:lnTo>
                  <a:lnTo>
                    <a:pt x="29" y="249"/>
                  </a:lnTo>
                  <a:lnTo>
                    <a:pt x="13" y="201"/>
                  </a:lnTo>
                  <a:lnTo>
                    <a:pt x="4" y="151"/>
                  </a:lnTo>
                  <a:lnTo>
                    <a:pt x="0" y="99"/>
                  </a:lnTo>
                  <a:lnTo>
                    <a:pt x="4" y="76"/>
                  </a:lnTo>
                  <a:lnTo>
                    <a:pt x="10" y="55"/>
                  </a:lnTo>
                  <a:lnTo>
                    <a:pt x="22" y="37"/>
                  </a:lnTo>
                  <a:lnTo>
                    <a:pt x="37" y="22"/>
                  </a:lnTo>
                  <a:lnTo>
                    <a:pt x="56" y="10"/>
                  </a:lnTo>
                  <a:lnTo>
                    <a:pt x="76" y="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226"/>
            <p:cNvSpPr>
              <a:spLocks/>
            </p:cNvSpPr>
            <p:nvPr/>
          </p:nvSpPr>
          <p:spPr bwMode="auto">
            <a:xfrm>
              <a:off x="10098088" y="3800476"/>
              <a:ext cx="80962" cy="80963"/>
            </a:xfrm>
            <a:custGeom>
              <a:avLst/>
              <a:gdLst>
                <a:gd name="T0" fmla="*/ 99 w 515"/>
                <a:gd name="T1" fmla="*/ 0 h 513"/>
                <a:gd name="T2" fmla="*/ 152 w 515"/>
                <a:gd name="T3" fmla="*/ 3 h 513"/>
                <a:gd name="T4" fmla="*/ 202 w 515"/>
                <a:gd name="T5" fmla="*/ 13 h 513"/>
                <a:gd name="T6" fmla="*/ 250 w 515"/>
                <a:gd name="T7" fmla="*/ 28 h 513"/>
                <a:gd name="T8" fmla="*/ 294 w 515"/>
                <a:gd name="T9" fmla="*/ 49 h 513"/>
                <a:gd name="T10" fmla="*/ 337 w 515"/>
                <a:gd name="T11" fmla="*/ 74 h 513"/>
                <a:gd name="T12" fmla="*/ 375 w 515"/>
                <a:gd name="T13" fmla="*/ 104 h 513"/>
                <a:gd name="T14" fmla="*/ 410 w 515"/>
                <a:gd name="T15" fmla="*/ 139 h 513"/>
                <a:gd name="T16" fmla="*/ 440 w 515"/>
                <a:gd name="T17" fmla="*/ 178 h 513"/>
                <a:gd name="T18" fmla="*/ 466 w 515"/>
                <a:gd name="T19" fmla="*/ 220 h 513"/>
                <a:gd name="T20" fmla="*/ 487 w 515"/>
                <a:gd name="T21" fmla="*/ 265 h 513"/>
                <a:gd name="T22" fmla="*/ 502 w 515"/>
                <a:gd name="T23" fmla="*/ 312 h 513"/>
                <a:gd name="T24" fmla="*/ 512 w 515"/>
                <a:gd name="T25" fmla="*/ 362 h 513"/>
                <a:gd name="T26" fmla="*/ 515 w 515"/>
                <a:gd name="T27" fmla="*/ 414 h 513"/>
                <a:gd name="T28" fmla="*/ 512 w 515"/>
                <a:gd name="T29" fmla="*/ 437 h 513"/>
                <a:gd name="T30" fmla="*/ 504 w 515"/>
                <a:gd name="T31" fmla="*/ 458 h 513"/>
                <a:gd name="T32" fmla="*/ 493 w 515"/>
                <a:gd name="T33" fmla="*/ 476 h 513"/>
                <a:gd name="T34" fmla="*/ 478 w 515"/>
                <a:gd name="T35" fmla="*/ 492 h 513"/>
                <a:gd name="T36" fmla="*/ 460 w 515"/>
                <a:gd name="T37" fmla="*/ 504 h 513"/>
                <a:gd name="T38" fmla="*/ 439 w 515"/>
                <a:gd name="T39" fmla="*/ 511 h 513"/>
                <a:gd name="T40" fmla="*/ 416 w 515"/>
                <a:gd name="T41" fmla="*/ 513 h 513"/>
                <a:gd name="T42" fmla="*/ 393 w 515"/>
                <a:gd name="T43" fmla="*/ 511 h 513"/>
                <a:gd name="T44" fmla="*/ 373 w 515"/>
                <a:gd name="T45" fmla="*/ 504 h 513"/>
                <a:gd name="T46" fmla="*/ 354 w 515"/>
                <a:gd name="T47" fmla="*/ 492 h 513"/>
                <a:gd name="T48" fmla="*/ 339 w 515"/>
                <a:gd name="T49" fmla="*/ 476 h 513"/>
                <a:gd name="T50" fmla="*/ 327 w 515"/>
                <a:gd name="T51" fmla="*/ 458 h 513"/>
                <a:gd name="T52" fmla="*/ 319 w 515"/>
                <a:gd name="T53" fmla="*/ 437 h 513"/>
                <a:gd name="T54" fmla="*/ 317 w 515"/>
                <a:gd name="T55" fmla="*/ 414 h 513"/>
                <a:gd name="T56" fmla="*/ 314 w 515"/>
                <a:gd name="T57" fmla="*/ 380 h 513"/>
                <a:gd name="T58" fmla="*/ 306 w 515"/>
                <a:gd name="T59" fmla="*/ 346 h 513"/>
                <a:gd name="T60" fmla="*/ 293 w 515"/>
                <a:gd name="T61" fmla="*/ 315 h 513"/>
                <a:gd name="T62" fmla="*/ 275 w 515"/>
                <a:gd name="T63" fmla="*/ 286 h 513"/>
                <a:gd name="T64" fmla="*/ 253 w 515"/>
                <a:gd name="T65" fmla="*/ 261 h 513"/>
                <a:gd name="T66" fmla="*/ 228 w 515"/>
                <a:gd name="T67" fmla="*/ 239 h 513"/>
                <a:gd name="T68" fmla="*/ 200 w 515"/>
                <a:gd name="T69" fmla="*/ 222 h 513"/>
                <a:gd name="T70" fmla="*/ 168 w 515"/>
                <a:gd name="T71" fmla="*/ 209 h 513"/>
                <a:gd name="T72" fmla="*/ 135 w 515"/>
                <a:gd name="T73" fmla="*/ 200 h 513"/>
                <a:gd name="T74" fmla="*/ 99 w 515"/>
                <a:gd name="T75" fmla="*/ 197 h 513"/>
                <a:gd name="T76" fmla="*/ 77 w 515"/>
                <a:gd name="T77" fmla="*/ 195 h 513"/>
                <a:gd name="T78" fmla="*/ 56 w 515"/>
                <a:gd name="T79" fmla="*/ 187 h 513"/>
                <a:gd name="T80" fmla="*/ 37 w 515"/>
                <a:gd name="T81" fmla="*/ 176 h 513"/>
                <a:gd name="T82" fmla="*/ 22 w 515"/>
                <a:gd name="T83" fmla="*/ 160 h 513"/>
                <a:gd name="T84" fmla="*/ 11 w 515"/>
                <a:gd name="T85" fmla="*/ 142 h 513"/>
                <a:gd name="T86" fmla="*/ 4 w 515"/>
                <a:gd name="T87" fmla="*/ 122 h 513"/>
                <a:gd name="T88" fmla="*/ 0 w 515"/>
                <a:gd name="T89" fmla="*/ 99 h 513"/>
                <a:gd name="T90" fmla="*/ 4 w 515"/>
                <a:gd name="T91" fmla="*/ 76 h 513"/>
                <a:gd name="T92" fmla="*/ 11 w 515"/>
                <a:gd name="T93" fmla="*/ 55 h 513"/>
                <a:gd name="T94" fmla="*/ 22 w 515"/>
                <a:gd name="T95" fmla="*/ 37 h 513"/>
                <a:gd name="T96" fmla="*/ 37 w 515"/>
                <a:gd name="T97" fmla="*/ 21 h 513"/>
                <a:gd name="T98" fmla="*/ 56 w 515"/>
                <a:gd name="T99" fmla="*/ 9 h 513"/>
                <a:gd name="T100" fmla="*/ 77 w 515"/>
                <a:gd name="T101" fmla="*/ 2 h 513"/>
                <a:gd name="T102" fmla="*/ 99 w 515"/>
                <a:gd name="T10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5" h="513">
                  <a:moveTo>
                    <a:pt x="99" y="0"/>
                  </a:moveTo>
                  <a:lnTo>
                    <a:pt x="152" y="3"/>
                  </a:lnTo>
                  <a:lnTo>
                    <a:pt x="202" y="13"/>
                  </a:lnTo>
                  <a:lnTo>
                    <a:pt x="250" y="28"/>
                  </a:lnTo>
                  <a:lnTo>
                    <a:pt x="294" y="49"/>
                  </a:lnTo>
                  <a:lnTo>
                    <a:pt x="337" y="74"/>
                  </a:lnTo>
                  <a:lnTo>
                    <a:pt x="375" y="104"/>
                  </a:lnTo>
                  <a:lnTo>
                    <a:pt x="410" y="139"/>
                  </a:lnTo>
                  <a:lnTo>
                    <a:pt x="440" y="178"/>
                  </a:lnTo>
                  <a:lnTo>
                    <a:pt x="466" y="220"/>
                  </a:lnTo>
                  <a:lnTo>
                    <a:pt x="487" y="265"/>
                  </a:lnTo>
                  <a:lnTo>
                    <a:pt x="502" y="312"/>
                  </a:lnTo>
                  <a:lnTo>
                    <a:pt x="512" y="362"/>
                  </a:lnTo>
                  <a:lnTo>
                    <a:pt x="515" y="414"/>
                  </a:lnTo>
                  <a:lnTo>
                    <a:pt x="512" y="437"/>
                  </a:lnTo>
                  <a:lnTo>
                    <a:pt x="504" y="458"/>
                  </a:lnTo>
                  <a:lnTo>
                    <a:pt x="493" y="476"/>
                  </a:lnTo>
                  <a:lnTo>
                    <a:pt x="478" y="492"/>
                  </a:lnTo>
                  <a:lnTo>
                    <a:pt x="460" y="504"/>
                  </a:lnTo>
                  <a:lnTo>
                    <a:pt x="439" y="511"/>
                  </a:lnTo>
                  <a:lnTo>
                    <a:pt x="416" y="513"/>
                  </a:lnTo>
                  <a:lnTo>
                    <a:pt x="393" y="511"/>
                  </a:lnTo>
                  <a:lnTo>
                    <a:pt x="373" y="504"/>
                  </a:lnTo>
                  <a:lnTo>
                    <a:pt x="354" y="492"/>
                  </a:lnTo>
                  <a:lnTo>
                    <a:pt x="339" y="476"/>
                  </a:lnTo>
                  <a:lnTo>
                    <a:pt x="327" y="458"/>
                  </a:lnTo>
                  <a:lnTo>
                    <a:pt x="319" y="437"/>
                  </a:lnTo>
                  <a:lnTo>
                    <a:pt x="317" y="414"/>
                  </a:lnTo>
                  <a:lnTo>
                    <a:pt x="314" y="380"/>
                  </a:lnTo>
                  <a:lnTo>
                    <a:pt x="306" y="346"/>
                  </a:lnTo>
                  <a:lnTo>
                    <a:pt x="293" y="315"/>
                  </a:lnTo>
                  <a:lnTo>
                    <a:pt x="275" y="286"/>
                  </a:lnTo>
                  <a:lnTo>
                    <a:pt x="253" y="261"/>
                  </a:lnTo>
                  <a:lnTo>
                    <a:pt x="228" y="239"/>
                  </a:lnTo>
                  <a:lnTo>
                    <a:pt x="200" y="222"/>
                  </a:lnTo>
                  <a:lnTo>
                    <a:pt x="168" y="209"/>
                  </a:lnTo>
                  <a:lnTo>
                    <a:pt x="135" y="200"/>
                  </a:lnTo>
                  <a:lnTo>
                    <a:pt x="99" y="197"/>
                  </a:lnTo>
                  <a:lnTo>
                    <a:pt x="77" y="195"/>
                  </a:lnTo>
                  <a:lnTo>
                    <a:pt x="56" y="187"/>
                  </a:lnTo>
                  <a:lnTo>
                    <a:pt x="37" y="176"/>
                  </a:lnTo>
                  <a:lnTo>
                    <a:pt x="22" y="160"/>
                  </a:lnTo>
                  <a:lnTo>
                    <a:pt x="11" y="142"/>
                  </a:lnTo>
                  <a:lnTo>
                    <a:pt x="4" y="122"/>
                  </a:lnTo>
                  <a:lnTo>
                    <a:pt x="0" y="99"/>
                  </a:lnTo>
                  <a:lnTo>
                    <a:pt x="4" y="76"/>
                  </a:lnTo>
                  <a:lnTo>
                    <a:pt x="11" y="55"/>
                  </a:lnTo>
                  <a:lnTo>
                    <a:pt x="22" y="37"/>
                  </a:lnTo>
                  <a:lnTo>
                    <a:pt x="37" y="21"/>
                  </a:lnTo>
                  <a:lnTo>
                    <a:pt x="56" y="9"/>
                  </a:lnTo>
                  <a:lnTo>
                    <a:pt x="77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227"/>
            <p:cNvSpPr>
              <a:spLocks/>
            </p:cNvSpPr>
            <p:nvPr/>
          </p:nvSpPr>
          <p:spPr bwMode="auto">
            <a:xfrm>
              <a:off x="10417175" y="3800476"/>
              <a:ext cx="80962" cy="80963"/>
            </a:xfrm>
            <a:custGeom>
              <a:avLst/>
              <a:gdLst>
                <a:gd name="T0" fmla="*/ 415 w 514"/>
                <a:gd name="T1" fmla="*/ 0 h 513"/>
                <a:gd name="T2" fmla="*/ 438 w 514"/>
                <a:gd name="T3" fmla="*/ 2 h 513"/>
                <a:gd name="T4" fmla="*/ 458 w 514"/>
                <a:gd name="T5" fmla="*/ 9 h 513"/>
                <a:gd name="T6" fmla="*/ 477 w 514"/>
                <a:gd name="T7" fmla="*/ 21 h 513"/>
                <a:gd name="T8" fmla="*/ 492 w 514"/>
                <a:gd name="T9" fmla="*/ 37 h 513"/>
                <a:gd name="T10" fmla="*/ 504 w 514"/>
                <a:gd name="T11" fmla="*/ 55 h 513"/>
                <a:gd name="T12" fmla="*/ 512 w 514"/>
                <a:gd name="T13" fmla="*/ 76 h 513"/>
                <a:gd name="T14" fmla="*/ 514 w 514"/>
                <a:gd name="T15" fmla="*/ 99 h 513"/>
                <a:gd name="T16" fmla="*/ 512 w 514"/>
                <a:gd name="T17" fmla="*/ 122 h 513"/>
                <a:gd name="T18" fmla="*/ 504 w 514"/>
                <a:gd name="T19" fmla="*/ 142 h 513"/>
                <a:gd name="T20" fmla="*/ 492 w 514"/>
                <a:gd name="T21" fmla="*/ 160 h 513"/>
                <a:gd name="T22" fmla="*/ 477 w 514"/>
                <a:gd name="T23" fmla="*/ 176 h 513"/>
                <a:gd name="T24" fmla="*/ 458 w 514"/>
                <a:gd name="T25" fmla="*/ 187 h 513"/>
                <a:gd name="T26" fmla="*/ 438 w 514"/>
                <a:gd name="T27" fmla="*/ 195 h 513"/>
                <a:gd name="T28" fmla="*/ 415 w 514"/>
                <a:gd name="T29" fmla="*/ 197 h 513"/>
                <a:gd name="T30" fmla="*/ 380 w 514"/>
                <a:gd name="T31" fmla="*/ 200 h 513"/>
                <a:gd name="T32" fmla="*/ 346 w 514"/>
                <a:gd name="T33" fmla="*/ 209 h 513"/>
                <a:gd name="T34" fmla="*/ 316 w 514"/>
                <a:gd name="T35" fmla="*/ 222 h 513"/>
                <a:gd name="T36" fmla="*/ 287 w 514"/>
                <a:gd name="T37" fmla="*/ 239 h 513"/>
                <a:gd name="T38" fmla="*/ 261 w 514"/>
                <a:gd name="T39" fmla="*/ 261 h 513"/>
                <a:gd name="T40" fmla="*/ 240 w 514"/>
                <a:gd name="T41" fmla="*/ 286 h 513"/>
                <a:gd name="T42" fmla="*/ 222 w 514"/>
                <a:gd name="T43" fmla="*/ 315 h 513"/>
                <a:gd name="T44" fmla="*/ 209 w 514"/>
                <a:gd name="T45" fmla="*/ 346 h 513"/>
                <a:gd name="T46" fmla="*/ 200 w 514"/>
                <a:gd name="T47" fmla="*/ 380 h 513"/>
                <a:gd name="T48" fmla="*/ 198 w 514"/>
                <a:gd name="T49" fmla="*/ 414 h 513"/>
                <a:gd name="T50" fmla="*/ 195 w 514"/>
                <a:gd name="T51" fmla="*/ 437 h 513"/>
                <a:gd name="T52" fmla="*/ 188 w 514"/>
                <a:gd name="T53" fmla="*/ 458 h 513"/>
                <a:gd name="T54" fmla="*/ 176 w 514"/>
                <a:gd name="T55" fmla="*/ 476 h 513"/>
                <a:gd name="T56" fmla="*/ 161 w 514"/>
                <a:gd name="T57" fmla="*/ 492 h 513"/>
                <a:gd name="T58" fmla="*/ 143 w 514"/>
                <a:gd name="T59" fmla="*/ 504 h 513"/>
                <a:gd name="T60" fmla="*/ 122 w 514"/>
                <a:gd name="T61" fmla="*/ 511 h 513"/>
                <a:gd name="T62" fmla="*/ 99 w 514"/>
                <a:gd name="T63" fmla="*/ 513 h 513"/>
                <a:gd name="T64" fmla="*/ 76 w 514"/>
                <a:gd name="T65" fmla="*/ 511 h 513"/>
                <a:gd name="T66" fmla="*/ 56 w 514"/>
                <a:gd name="T67" fmla="*/ 504 h 513"/>
                <a:gd name="T68" fmla="*/ 37 w 514"/>
                <a:gd name="T69" fmla="*/ 492 h 513"/>
                <a:gd name="T70" fmla="*/ 22 w 514"/>
                <a:gd name="T71" fmla="*/ 476 h 513"/>
                <a:gd name="T72" fmla="*/ 10 w 514"/>
                <a:gd name="T73" fmla="*/ 458 h 513"/>
                <a:gd name="T74" fmla="*/ 4 w 514"/>
                <a:gd name="T75" fmla="*/ 437 h 513"/>
                <a:gd name="T76" fmla="*/ 0 w 514"/>
                <a:gd name="T77" fmla="*/ 414 h 513"/>
                <a:gd name="T78" fmla="*/ 4 w 514"/>
                <a:gd name="T79" fmla="*/ 362 h 513"/>
                <a:gd name="T80" fmla="*/ 13 w 514"/>
                <a:gd name="T81" fmla="*/ 312 h 513"/>
                <a:gd name="T82" fmla="*/ 29 w 514"/>
                <a:gd name="T83" fmla="*/ 265 h 513"/>
                <a:gd name="T84" fmla="*/ 49 w 514"/>
                <a:gd name="T85" fmla="*/ 220 h 513"/>
                <a:gd name="T86" fmla="*/ 75 w 514"/>
                <a:gd name="T87" fmla="*/ 178 h 513"/>
                <a:gd name="T88" fmla="*/ 106 w 514"/>
                <a:gd name="T89" fmla="*/ 139 h 513"/>
                <a:gd name="T90" fmla="*/ 139 w 514"/>
                <a:gd name="T91" fmla="*/ 104 h 513"/>
                <a:gd name="T92" fmla="*/ 179 w 514"/>
                <a:gd name="T93" fmla="*/ 74 h 513"/>
                <a:gd name="T94" fmla="*/ 220 w 514"/>
                <a:gd name="T95" fmla="*/ 49 h 513"/>
                <a:gd name="T96" fmla="*/ 266 w 514"/>
                <a:gd name="T97" fmla="*/ 28 h 513"/>
                <a:gd name="T98" fmla="*/ 314 w 514"/>
                <a:gd name="T99" fmla="*/ 13 h 513"/>
                <a:gd name="T100" fmla="*/ 364 w 514"/>
                <a:gd name="T101" fmla="*/ 3 h 513"/>
                <a:gd name="T102" fmla="*/ 415 w 514"/>
                <a:gd name="T103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4" h="513">
                  <a:moveTo>
                    <a:pt x="415" y="0"/>
                  </a:moveTo>
                  <a:lnTo>
                    <a:pt x="438" y="2"/>
                  </a:lnTo>
                  <a:lnTo>
                    <a:pt x="458" y="9"/>
                  </a:lnTo>
                  <a:lnTo>
                    <a:pt x="477" y="21"/>
                  </a:lnTo>
                  <a:lnTo>
                    <a:pt x="492" y="37"/>
                  </a:lnTo>
                  <a:lnTo>
                    <a:pt x="504" y="55"/>
                  </a:lnTo>
                  <a:lnTo>
                    <a:pt x="512" y="76"/>
                  </a:lnTo>
                  <a:lnTo>
                    <a:pt x="514" y="99"/>
                  </a:lnTo>
                  <a:lnTo>
                    <a:pt x="512" y="122"/>
                  </a:lnTo>
                  <a:lnTo>
                    <a:pt x="504" y="142"/>
                  </a:lnTo>
                  <a:lnTo>
                    <a:pt x="492" y="160"/>
                  </a:lnTo>
                  <a:lnTo>
                    <a:pt x="477" y="176"/>
                  </a:lnTo>
                  <a:lnTo>
                    <a:pt x="458" y="187"/>
                  </a:lnTo>
                  <a:lnTo>
                    <a:pt x="438" y="195"/>
                  </a:lnTo>
                  <a:lnTo>
                    <a:pt x="415" y="197"/>
                  </a:lnTo>
                  <a:lnTo>
                    <a:pt x="380" y="200"/>
                  </a:lnTo>
                  <a:lnTo>
                    <a:pt x="346" y="209"/>
                  </a:lnTo>
                  <a:lnTo>
                    <a:pt x="316" y="222"/>
                  </a:lnTo>
                  <a:lnTo>
                    <a:pt x="287" y="239"/>
                  </a:lnTo>
                  <a:lnTo>
                    <a:pt x="261" y="261"/>
                  </a:lnTo>
                  <a:lnTo>
                    <a:pt x="240" y="286"/>
                  </a:lnTo>
                  <a:lnTo>
                    <a:pt x="222" y="315"/>
                  </a:lnTo>
                  <a:lnTo>
                    <a:pt x="209" y="346"/>
                  </a:lnTo>
                  <a:lnTo>
                    <a:pt x="200" y="380"/>
                  </a:lnTo>
                  <a:lnTo>
                    <a:pt x="198" y="414"/>
                  </a:lnTo>
                  <a:lnTo>
                    <a:pt x="195" y="437"/>
                  </a:lnTo>
                  <a:lnTo>
                    <a:pt x="188" y="458"/>
                  </a:lnTo>
                  <a:lnTo>
                    <a:pt x="176" y="476"/>
                  </a:lnTo>
                  <a:lnTo>
                    <a:pt x="161" y="492"/>
                  </a:lnTo>
                  <a:lnTo>
                    <a:pt x="143" y="504"/>
                  </a:lnTo>
                  <a:lnTo>
                    <a:pt x="122" y="511"/>
                  </a:lnTo>
                  <a:lnTo>
                    <a:pt x="99" y="513"/>
                  </a:lnTo>
                  <a:lnTo>
                    <a:pt x="76" y="511"/>
                  </a:lnTo>
                  <a:lnTo>
                    <a:pt x="56" y="504"/>
                  </a:lnTo>
                  <a:lnTo>
                    <a:pt x="37" y="492"/>
                  </a:lnTo>
                  <a:lnTo>
                    <a:pt x="22" y="476"/>
                  </a:lnTo>
                  <a:lnTo>
                    <a:pt x="10" y="458"/>
                  </a:lnTo>
                  <a:lnTo>
                    <a:pt x="4" y="437"/>
                  </a:lnTo>
                  <a:lnTo>
                    <a:pt x="0" y="414"/>
                  </a:lnTo>
                  <a:lnTo>
                    <a:pt x="4" y="362"/>
                  </a:lnTo>
                  <a:lnTo>
                    <a:pt x="13" y="312"/>
                  </a:lnTo>
                  <a:lnTo>
                    <a:pt x="29" y="265"/>
                  </a:lnTo>
                  <a:lnTo>
                    <a:pt x="49" y="220"/>
                  </a:lnTo>
                  <a:lnTo>
                    <a:pt x="75" y="178"/>
                  </a:lnTo>
                  <a:lnTo>
                    <a:pt x="106" y="139"/>
                  </a:lnTo>
                  <a:lnTo>
                    <a:pt x="139" y="104"/>
                  </a:lnTo>
                  <a:lnTo>
                    <a:pt x="179" y="74"/>
                  </a:lnTo>
                  <a:lnTo>
                    <a:pt x="220" y="49"/>
                  </a:lnTo>
                  <a:lnTo>
                    <a:pt x="266" y="28"/>
                  </a:lnTo>
                  <a:lnTo>
                    <a:pt x="314" y="13"/>
                  </a:lnTo>
                  <a:lnTo>
                    <a:pt x="364" y="3"/>
                  </a:lnTo>
                  <a:lnTo>
                    <a:pt x="4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228"/>
            <p:cNvSpPr>
              <a:spLocks/>
            </p:cNvSpPr>
            <p:nvPr/>
          </p:nvSpPr>
          <p:spPr bwMode="auto">
            <a:xfrm>
              <a:off x="10375900" y="3663951"/>
              <a:ext cx="73025" cy="31750"/>
            </a:xfrm>
            <a:custGeom>
              <a:avLst/>
              <a:gdLst>
                <a:gd name="T0" fmla="*/ 99 w 455"/>
                <a:gd name="T1" fmla="*/ 0 h 198"/>
                <a:gd name="T2" fmla="*/ 356 w 455"/>
                <a:gd name="T3" fmla="*/ 0 h 198"/>
                <a:gd name="T4" fmla="*/ 379 w 455"/>
                <a:gd name="T5" fmla="*/ 3 h 198"/>
                <a:gd name="T6" fmla="*/ 400 w 455"/>
                <a:gd name="T7" fmla="*/ 10 h 198"/>
                <a:gd name="T8" fmla="*/ 418 w 455"/>
                <a:gd name="T9" fmla="*/ 22 h 198"/>
                <a:gd name="T10" fmla="*/ 433 w 455"/>
                <a:gd name="T11" fmla="*/ 37 h 198"/>
                <a:gd name="T12" fmla="*/ 445 w 455"/>
                <a:gd name="T13" fmla="*/ 55 h 198"/>
                <a:gd name="T14" fmla="*/ 452 w 455"/>
                <a:gd name="T15" fmla="*/ 76 h 198"/>
                <a:gd name="T16" fmla="*/ 455 w 455"/>
                <a:gd name="T17" fmla="*/ 99 h 198"/>
                <a:gd name="T18" fmla="*/ 452 w 455"/>
                <a:gd name="T19" fmla="*/ 122 h 198"/>
                <a:gd name="T20" fmla="*/ 445 w 455"/>
                <a:gd name="T21" fmla="*/ 143 h 198"/>
                <a:gd name="T22" fmla="*/ 433 w 455"/>
                <a:gd name="T23" fmla="*/ 161 h 198"/>
                <a:gd name="T24" fmla="*/ 418 w 455"/>
                <a:gd name="T25" fmla="*/ 176 h 198"/>
                <a:gd name="T26" fmla="*/ 400 w 455"/>
                <a:gd name="T27" fmla="*/ 188 h 198"/>
                <a:gd name="T28" fmla="*/ 379 w 455"/>
                <a:gd name="T29" fmla="*/ 195 h 198"/>
                <a:gd name="T30" fmla="*/ 356 w 455"/>
                <a:gd name="T31" fmla="*/ 198 h 198"/>
                <a:gd name="T32" fmla="*/ 99 w 455"/>
                <a:gd name="T33" fmla="*/ 198 h 198"/>
                <a:gd name="T34" fmla="*/ 77 w 455"/>
                <a:gd name="T35" fmla="*/ 195 h 198"/>
                <a:gd name="T36" fmla="*/ 56 w 455"/>
                <a:gd name="T37" fmla="*/ 188 h 198"/>
                <a:gd name="T38" fmla="*/ 37 w 455"/>
                <a:gd name="T39" fmla="*/ 176 h 198"/>
                <a:gd name="T40" fmla="*/ 22 w 455"/>
                <a:gd name="T41" fmla="*/ 161 h 198"/>
                <a:gd name="T42" fmla="*/ 10 w 455"/>
                <a:gd name="T43" fmla="*/ 143 h 198"/>
                <a:gd name="T44" fmla="*/ 4 w 455"/>
                <a:gd name="T45" fmla="*/ 122 h 198"/>
                <a:gd name="T46" fmla="*/ 0 w 455"/>
                <a:gd name="T47" fmla="*/ 99 h 198"/>
                <a:gd name="T48" fmla="*/ 4 w 455"/>
                <a:gd name="T49" fmla="*/ 76 h 198"/>
                <a:gd name="T50" fmla="*/ 10 w 455"/>
                <a:gd name="T51" fmla="*/ 55 h 198"/>
                <a:gd name="T52" fmla="*/ 22 w 455"/>
                <a:gd name="T53" fmla="*/ 37 h 198"/>
                <a:gd name="T54" fmla="*/ 37 w 455"/>
                <a:gd name="T55" fmla="*/ 22 h 198"/>
                <a:gd name="T56" fmla="*/ 56 w 455"/>
                <a:gd name="T57" fmla="*/ 10 h 198"/>
                <a:gd name="T58" fmla="*/ 77 w 455"/>
                <a:gd name="T59" fmla="*/ 3 h 198"/>
                <a:gd name="T60" fmla="*/ 99 w 455"/>
                <a:gd name="T6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5" h="198">
                  <a:moveTo>
                    <a:pt x="99" y="0"/>
                  </a:moveTo>
                  <a:lnTo>
                    <a:pt x="356" y="0"/>
                  </a:lnTo>
                  <a:lnTo>
                    <a:pt x="379" y="3"/>
                  </a:lnTo>
                  <a:lnTo>
                    <a:pt x="400" y="10"/>
                  </a:lnTo>
                  <a:lnTo>
                    <a:pt x="418" y="22"/>
                  </a:lnTo>
                  <a:lnTo>
                    <a:pt x="433" y="37"/>
                  </a:lnTo>
                  <a:lnTo>
                    <a:pt x="445" y="55"/>
                  </a:lnTo>
                  <a:lnTo>
                    <a:pt x="452" y="76"/>
                  </a:lnTo>
                  <a:lnTo>
                    <a:pt x="455" y="99"/>
                  </a:lnTo>
                  <a:lnTo>
                    <a:pt x="452" y="122"/>
                  </a:lnTo>
                  <a:lnTo>
                    <a:pt x="445" y="143"/>
                  </a:lnTo>
                  <a:lnTo>
                    <a:pt x="433" y="161"/>
                  </a:lnTo>
                  <a:lnTo>
                    <a:pt x="418" y="176"/>
                  </a:lnTo>
                  <a:lnTo>
                    <a:pt x="400" y="188"/>
                  </a:lnTo>
                  <a:lnTo>
                    <a:pt x="379" y="195"/>
                  </a:lnTo>
                  <a:lnTo>
                    <a:pt x="356" y="198"/>
                  </a:lnTo>
                  <a:lnTo>
                    <a:pt x="99" y="198"/>
                  </a:lnTo>
                  <a:lnTo>
                    <a:pt x="77" y="195"/>
                  </a:lnTo>
                  <a:lnTo>
                    <a:pt x="56" y="188"/>
                  </a:lnTo>
                  <a:lnTo>
                    <a:pt x="37" y="176"/>
                  </a:lnTo>
                  <a:lnTo>
                    <a:pt x="22" y="161"/>
                  </a:lnTo>
                  <a:lnTo>
                    <a:pt x="10" y="143"/>
                  </a:lnTo>
                  <a:lnTo>
                    <a:pt x="4" y="122"/>
                  </a:lnTo>
                  <a:lnTo>
                    <a:pt x="0" y="99"/>
                  </a:lnTo>
                  <a:lnTo>
                    <a:pt x="4" y="76"/>
                  </a:lnTo>
                  <a:lnTo>
                    <a:pt x="10" y="55"/>
                  </a:lnTo>
                  <a:lnTo>
                    <a:pt x="22" y="37"/>
                  </a:lnTo>
                  <a:lnTo>
                    <a:pt x="37" y="22"/>
                  </a:lnTo>
                  <a:lnTo>
                    <a:pt x="56" y="10"/>
                  </a:lnTo>
                  <a:lnTo>
                    <a:pt x="77" y="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229"/>
            <p:cNvSpPr>
              <a:spLocks/>
            </p:cNvSpPr>
            <p:nvPr/>
          </p:nvSpPr>
          <p:spPr bwMode="auto">
            <a:xfrm>
              <a:off x="10147300" y="3663951"/>
              <a:ext cx="73025" cy="31750"/>
            </a:xfrm>
            <a:custGeom>
              <a:avLst/>
              <a:gdLst>
                <a:gd name="T0" fmla="*/ 99 w 454"/>
                <a:gd name="T1" fmla="*/ 0 h 198"/>
                <a:gd name="T2" fmla="*/ 356 w 454"/>
                <a:gd name="T3" fmla="*/ 0 h 198"/>
                <a:gd name="T4" fmla="*/ 379 w 454"/>
                <a:gd name="T5" fmla="*/ 3 h 198"/>
                <a:gd name="T6" fmla="*/ 399 w 454"/>
                <a:gd name="T7" fmla="*/ 10 h 198"/>
                <a:gd name="T8" fmla="*/ 417 w 454"/>
                <a:gd name="T9" fmla="*/ 22 h 198"/>
                <a:gd name="T10" fmla="*/ 433 w 454"/>
                <a:gd name="T11" fmla="*/ 37 h 198"/>
                <a:gd name="T12" fmla="*/ 444 w 454"/>
                <a:gd name="T13" fmla="*/ 55 h 198"/>
                <a:gd name="T14" fmla="*/ 452 w 454"/>
                <a:gd name="T15" fmla="*/ 76 h 198"/>
                <a:gd name="T16" fmla="*/ 454 w 454"/>
                <a:gd name="T17" fmla="*/ 99 h 198"/>
                <a:gd name="T18" fmla="*/ 452 w 454"/>
                <a:gd name="T19" fmla="*/ 122 h 198"/>
                <a:gd name="T20" fmla="*/ 444 w 454"/>
                <a:gd name="T21" fmla="*/ 143 h 198"/>
                <a:gd name="T22" fmla="*/ 433 w 454"/>
                <a:gd name="T23" fmla="*/ 161 h 198"/>
                <a:gd name="T24" fmla="*/ 417 w 454"/>
                <a:gd name="T25" fmla="*/ 176 h 198"/>
                <a:gd name="T26" fmla="*/ 399 w 454"/>
                <a:gd name="T27" fmla="*/ 188 h 198"/>
                <a:gd name="T28" fmla="*/ 379 w 454"/>
                <a:gd name="T29" fmla="*/ 195 h 198"/>
                <a:gd name="T30" fmla="*/ 356 w 454"/>
                <a:gd name="T31" fmla="*/ 198 h 198"/>
                <a:gd name="T32" fmla="*/ 99 w 454"/>
                <a:gd name="T33" fmla="*/ 198 h 198"/>
                <a:gd name="T34" fmla="*/ 76 w 454"/>
                <a:gd name="T35" fmla="*/ 195 h 198"/>
                <a:gd name="T36" fmla="*/ 56 w 454"/>
                <a:gd name="T37" fmla="*/ 188 h 198"/>
                <a:gd name="T38" fmla="*/ 37 w 454"/>
                <a:gd name="T39" fmla="*/ 176 h 198"/>
                <a:gd name="T40" fmla="*/ 22 w 454"/>
                <a:gd name="T41" fmla="*/ 161 h 198"/>
                <a:gd name="T42" fmla="*/ 10 w 454"/>
                <a:gd name="T43" fmla="*/ 143 h 198"/>
                <a:gd name="T44" fmla="*/ 2 w 454"/>
                <a:gd name="T45" fmla="*/ 122 h 198"/>
                <a:gd name="T46" fmla="*/ 0 w 454"/>
                <a:gd name="T47" fmla="*/ 99 h 198"/>
                <a:gd name="T48" fmla="*/ 2 w 454"/>
                <a:gd name="T49" fmla="*/ 76 h 198"/>
                <a:gd name="T50" fmla="*/ 10 w 454"/>
                <a:gd name="T51" fmla="*/ 55 h 198"/>
                <a:gd name="T52" fmla="*/ 22 w 454"/>
                <a:gd name="T53" fmla="*/ 37 h 198"/>
                <a:gd name="T54" fmla="*/ 37 w 454"/>
                <a:gd name="T55" fmla="*/ 22 h 198"/>
                <a:gd name="T56" fmla="*/ 56 w 454"/>
                <a:gd name="T57" fmla="*/ 10 h 198"/>
                <a:gd name="T58" fmla="*/ 76 w 454"/>
                <a:gd name="T59" fmla="*/ 3 h 198"/>
                <a:gd name="T60" fmla="*/ 99 w 454"/>
                <a:gd name="T6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4" h="198">
                  <a:moveTo>
                    <a:pt x="99" y="0"/>
                  </a:moveTo>
                  <a:lnTo>
                    <a:pt x="356" y="0"/>
                  </a:lnTo>
                  <a:lnTo>
                    <a:pt x="379" y="3"/>
                  </a:lnTo>
                  <a:lnTo>
                    <a:pt x="399" y="10"/>
                  </a:lnTo>
                  <a:lnTo>
                    <a:pt x="417" y="22"/>
                  </a:lnTo>
                  <a:lnTo>
                    <a:pt x="433" y="37"/>
                  </a:lnTo>
                  <a:lnTo>
                    <a:pt x="444" y="55"/>
                  </a:lnTo>
                  <a:lnTo>
                    <a:pt x="452" y="76"/>
                  </a:lnTo>
                  <a:lnTo>
                    <a:pt x="454" y="99"/>
                  </a:lnTo>
                  <a:lnTo>
                    <a:pt x="452" y="122"/>
                  </a:lnTo>
                  <a:lnTo>
                    <a:pt x="444" y="143"/>
                  </a:lnTo>
                  <a:lnTo>
                    <a:pt x="433" y="161"/>
                  </a:lnTo>
                  <a:lnTo>
                    <a:pt x="417" y="176"/>
                  </a:lnTo>
                  <a:lnTo>
                    <a:pt x="399" y="188"/>
                  </a:lnTo>
                  <a:lnTo>
                    <a:pt x="379" y="195"/>
                  </a:lnTo>
                  <a:lnTo>
                    <a:pt x="356" y="198"/>
                  </a:lnTo>
                  <a:lnTo>
                    <a:pt x="99" y="198"/>
                  </a:lnTo>
                  <a:lnTo>
                    <a:pt x="76" y="195"/>
                  </a:lnTo>
                  <a:lnTo>
                    <a:pt x="56" y="188"/>
                  </a:lnTo>
                  <a:lnTo>
                    <a:pt x="37" y="176"/>
                  </a:lnTo>
                  <a:lnTo>
                    <a:pt x="22" y="161"/>
                  </a:lnTo>
                  <a:lnTo>
                    <a:pt x="10" y="143"/>
                  </a:lnTo>
                  <a:lnTo>
                    <a:pt x="2" y="122"/>
                  </a:lnTo>
                  <a:lnTo>
                    <a:pt x="0" y="99"/>
                  </a:lnTo>
                  <a:lnTo>
                    <a:pt x="2" y="76"/>
                  </a:lnTo>
                  <a:lnTo>
                    <a:pt x="10" y="55"/>
                  </a:lnTo>
                  <a:lnTo>
                    <a:pt x="22" y="37"/>
                  </a:lnTo>
                  <a:lnTo>
                    <a:pt x="37" y="22"/>
                  </a:lnTo>
                  <a:lnTo>
                    <a:pt x="56" y="10"/>
                  </a:lnTo>
                  <a:lnTo>
                    <a:pt x="76" y="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230"/>
            <p:cNvSpPr>
              <a:spLocks/>
            </p:cNvSpPr>
            <p:nvPr/>
          </p:nvSpPr>
          <p:spPr bwMode="auto">
            <a:xfrm>
              <a:off x="10375900" y="3851276"/>
              <a:ext cx="73025" cy="30163"/>
            </a:xfrm>
            <a:custGeom>
              <a:avLst/>
              <a:gdLst>
                <a:gd name="T0" fmla="*/ 99 w 455"/>
                <a:gd name="T1" fmla="*/ 0 h 198"/>
                <a:gd name="T2" fmla="*/ 356 w 455"/>
                <a:gd name="T3" fmla="*/ 0 h 198"/>
                <a:gd name="T4" fmla="*/ 379 w 455"/>
                <a:gd name="T5" fmla="*/ 4 h 198"/>
                <a:gd name="T6" fmla="*/ 400 w 455"/>
                <a:gd name="T7" fmla="*/ 11 h 198"/>
                <a:gd name="T8" fmla="*/ 418 w 455"/>
                <a:gd name="T9" fmla="*/ 22 h 198"/>
                <a:gd name="T10" fmla="*/ 433 w 455"/>
                <a:gd name="T11" fmla="*/ 37 h 198"/>
                <a:gd name="T12" fmla="*/ 445 w 455"/>
                <a:gd name="T13" fmla="*/ 56 h 198"/>
                <a:gd name="T14" fmla="*/ 452 w 455"/>
                <a:gd name="T15" fmla="*/ 76 h 198"/>
                <a:gd name="T16" fmla="*/ 455 w 455"/>
                <a:gd name="T17" fmla="*/ 99 h 198"/>
                <a:gd name="T18" fmla="*/ 452 w 455"/>
                <a:gd name="T19" fmla="*/ 122 h 198"/>
                <a:gd name="T20" fmla="*/ 445 w 455"/>
                <a:gd name="T21" fmla="*/ 143 h 198"/>
                <a:gd name="T22" fmla="*/ 433 w 455"/>
                <a:gd name="T23" fmla="*/ 161 h 198"/>
                <a:gd name="T24" fmla="*/ 418 w 455"/>
                <a:gd name="T25" fmla="*/ 177 h 198"/>
                <a:gd name="T26" fmla="*/ 400 w 455"/>
                <a:gd name="T27" fmla="*/ 189 h 198"/>
                <a:gd name="T28" fmla="*/ 379 w 455"/>
                <a:gd name="T29" fmla="*/ 196 h 198"/>
                <a:gd name="T30" fmla="*/ 356 w 455"/>
                <a:gd name="T31" fmla="*/ 198 h 198"/>
                <a:gd name="T32" fmla="*/ 99 w 455"/>
                <a:gd name="T33" fmla="*/ 198 h 198"/>
                <a:gd name="T34" fmla="*/ 77 w 455"/>
                <a:gd name="T35" fmla="*/ 196 h 198"/>
                <a:gd name="T36" fmla="*/ 56 w 455"/>
                <a:gd name="T37" fmla="*/ 189 h 198"/>
                <a:gd name="T38" fmla="*/ 37 w 455"/>
                <a:gd name="T39" fmla="*/ 177 h 198"/>
                <a:gd name="T40" fmla="*/ 22 w 455"/>
                <a:gd name="T41" fmla="*/ 161 h 198"/>
                <a:gd name="T42" fmla="*/ 10 w 455"/>
                <a:gd name="T43" fmla="*/ 143 h 198"/>
                <a:gd name="T44" fmla="*/ 4 w 455"/>
                <a:gd name="T45" fmla="*/ 122 h 198"/>
                <a:gd name="T46" fmla="*/ 0 w 455"/>
                <a:gd name="T47" fmla="*/ 99 h 198"/>
                <a:gd name="T48" fmla="*/ 4 w 455"/>
                <a:gd name="T49" fmla="*/ 76 h 198"/>
                <a:gd name="T50" fmla="*/ 10 w 455"/>
                <a:gd name="T51" fmla="*/ 56 h 198"/>
                <a:gd name="T52" fmla="*/ 22 w 455"/>
                <a:gd name="T53" fmla="*/ 37 h 198"/>
                <a:gd name="T54" fmla="*/ 37 w 455"/>
                <a:gd name="T55" fmla="*/ 22 h 198"/>
                <a:gd name="T56" fmla="*/ 56 w 455"/>
                <a:gd name="T57" fmla="*/ 11 h 198"/>
                <a:gd name="T58" fmla="*/ 77 w 455"/>
                <a:gd name="T59" fmla="*/ 4 h 198"/>
                <a:gd name="T60" fmla="*/ 99 w 455"/>
                <a:gd name="T6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5" h="198">
                  <a:moveTo>
                    <a:pt x="99" y="0"/>
                  </a:moveTo>
                  <a:lnTo>
                    <a:pt x="356" y="0"/>
                  </a:lnTo>
                  <a:lnTo>
                    <a:pt x="379" y="4"/>
                  </a:lnTo>
                  <a:lnTo>
                    <a:pt x="400" y="11"/>
                  </a:lnTo>
                  <a:lnTo>
                    <a:pt x="418" y="22"/>
                  </a:lnTo>
                  <a:lnTo>
                    <a:pt x="433" y="37"/>
                  </a:lnTo>
                  <a:lnTo>
                    <a:pt x="445" y="56"/>
                  </a:lnTo>
                  <a:lnTo>
                    <a:pt x="452" y="76"/>
                  </a:lnTo>
                  <a:lnTo>
                    <a:pt x="455" y="99"/>
                  </a:lnTo>
                  <a:lnTo>
                    <a:pt x="452" y="122"/>
                  </a:lnTo>
                  <a:lnTo>
                    <a:pt x="445" y="143"/>
                  </a:lnTo>
                  <a:lnTo>
                    <a:pt x="433" y="161"/>
                  </a:lnTo>
                  <a:lnTo>
                    <a:pt x="418" y="177"/>
                  </a:lnTo>
                  <a:lnTo>
                    <a:pt x="400" y="189"/>
                  </a:lnTo>
                  <a:lnTo>
                    <a:pt x="379" y="196"/>
                  </a:lnTo>
                  <a:lnTo>
                    <a:pt x="356" y="198"/>
                  </a:lnTo>
                  <a:lnTo>
                    <a:pt x="99" y="198"/>
                  </a:lnTo>
                  <a:lnTo>
                    <a:pt x="77" y="196"/>
                  </a:lnTo>
                  <a:lnTo>
                    <a:pt x="56" y="189"/>
                  </a:lnTo>
                  <a:lnTo>
                    <a:pt x="37" y="177"/>
                  </a:lnTo>
                  <a:lnTo>
                    <a:pt x="22" y="161"/>
                  </a:lnTo>
                  <a:lnTo>
                    <a:pt x="10" y="143"/>
                  </a:lnTo>
                  <a:lnTo>
                    <a:pt x="4" y="122"/>
                  </a:lnTo>
                  <a:lnTo>
                    <a:pt x="0" y="99"/>
                  </a:lnTo>
                  <a:lnTo>
                    <a:pt x="4" y="76"/>
                  </a:lnTo>
                  <a:lnTo>
                    <a:pt x="10" y="56"/>
                  </a:lnTo>
                  <a:lnTo>
                    <a:pt x="22" y="37"/>
                  </a:lnTo>
                  <a:lnTo>
                    <a:pt x="37" y="22"/>
                  </a:lnTo>
                  <a:lnTo>
                    <a:pt x="56" y="11"/>
                  </a:lnTo>
                  <a:lnTo>
                    <a:pt x="77" y="4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231"/>
            <p:cNvSpPr>
              <a:spLocks/>
            </p:cNvSpPr>
            <p:nvPr/>
          </p:nvSpPr>
          <p:spPr bwMode="auto">
            <a:xfrm>
              <a:off x="10147300" y="3851276"/>
              <a:ext cx="73025" cy="30163"/>
            </a:xfrm>
            <a:custGeom>
              <a:avLst/>
              <a:gdLst>
                <a:gd name="T0" fmla="*/ 99 w 454"/>
                <a:gd name="T1" fmla="*/ 0 h 198"/>
                <a:gd name="T2" fmla="*/ 356 w 454"/>
                <a:gd name="T3" fmla="*/ 0 h 198"/>
                <a:gd name="T4" fmla="*/ 379 w 454"/>
                <a:gd name="T5" fmla="*/ 4 h 198"/>
                <a:gd name="T6" fmla="*/ 399 w 454"/>
                <a:gd name="T7" fmla="*/ 11 h 198"/>
                <a:gd name="T8" fmla="*/ 417 w 454"/>
                <a:gd name="T9" fmla="*/ 22 h 198"/>
                <a:gd name="T10" fmla="*/ 433 w 454"/>
                <a:gd name="T11" fmla="*/ 37 h 198"/>
                <a:gd name="T12" fmla="*/ 444 w 454"/>
                <a:gd name="T13" fmla="*/ 56 h 198"/>
                <a:gd name="T14" fmla="*/ 452 w 454"/>
                <a:gd name="T15" fmla="*/ 76 h 198"/>
                <a:gd name="T16" fmla="*/ 454 w 454"/>
                <a:gd name="T17" fmla="*/ 99 h 198"/>
                <a:gd name="T18" fmla="*/ 452 w 454"/>
                <a:gd name="T19" fmla="*/ 122 h 198"/>
                <a:gd name="T20" fmla="*/ 444 w 454"/>
                <a:gd name="T21" fmla="*/ 143 h 198"/>
                <a:gd name="T22" fmla="*/ 433 w 454"/>
                <a:gd name="T23" fmla="*/ 161 h 198"/>
                <a:gd name="T24" fmla="*/ 417 w 454"/>
                <a:gd name="T25" fmla="*/ 177 h 198"/>
                <a:gd name="T26" fmla="*/ 399 w 454"/>
                <a:gd name="T27" fmla="*/ 189 h 198"/>
                <a:gd name="T28" fmla="*/ 379 w 454"/>
                <a:gd name="T29" fmla="*/ 196 h 198"/>
                <a:gd name="T30" fmla="*/ 356 w 454"/>
                <a:gd name="T31" fmla="*/ 198 h 198"/>
                <a:gd name="T32" fmla="*/ 99 w 454"/>
                <a:gd name="T33" fmla="*/ 198 h 198"/>
                <a:gd name="T34" fmla="*/ 76 w 454"/>
                <a:gd name="T35" fmla="*/ 196 h 198"/>
                <a:gd name="T36" fmla="*/ 56 w 454"/>
                <a:gd name="T37" fmla="*/ 189 h 198"/>
                <a:gd name="T38" fmla="*/ 37 w 454"/>
                <a:gd name="T39" fmla="*/ 177 h 198"/>
                <a:gd name="T40" fmla="*/ 22 w 454"/>
                <a:gd name="T41" fmla="*/ 161 h 198"/>
                <a:gd name="T42" fmla="*/ 10 w 454"/>
                <a:gd name="T43" fmla="*/ 143 h 198"/>
                <a:gd name="T44" fmla="*/ 2 w 454"/>
                <a:gd name="T45" fmla="*/ 122 h 198"/>
                <a:gd name="T46" fmla="*/ 0 w 454"/>
                <a:gd name="T47" fmla="*/ 99 h 198"/>
                <a:gd name="T48" fmla="*/ 2 w 454"/>
                <a:gd name="T49" fmla="*/ 76 h 198"/>
                <a:gd name="T50" fmla="*/ 10 w 454"/>
                <a:gd name="T51" fmla="*/ 56 h 198"/>
                <a:gd name="T52" fmla="*/ 22 w 454"/>
                <a:gd name="T53" fmla="*/ 37 h 198"/>
                <a:gd name="T54" fmla="*/ 37 w 454"/>
                <a:gd name="T55" fmla="*/ 22 h 198"/>
                <a:gd name="T56" fmla="*/ 56 w 454"/>
                <a:gd name="T57" fmla="*/ 11 h 198"/>
                <a:gd name="T58" fmla="*/ 76 w 454"/>
                <a:gd name="T59" fmla="*/ 4 h 198"/>
                <a:gd name="T60" fmla="*/ 99 w 454"/>
                <a:gd name="T6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4" h="198">
                  <a:moveTo>
                    <a:pt x="99" y="0"/>
                  </a:moveTo>
                  <a:lnTo>
                    <a:pt x="356" y="0"/>
                  </a:lnTo>
                  <a:lnTo>
                    <a:pt x="379" y="4"/>
                  </a:lnTo>
                  <a:lnTo>
                    <a:pt x="399" y="11"/>
                  </a:lnTo>
                  <a:lnTo>
                    <a:pt x="417" y="22"/>
                  </a:lnTo>
                  <a:lnTo>
                    <a:pt x="433" y="37"/>
                  </a:lnTo>
                  <a:lnTo>
                    <a:pt x="444" y="56"/>
                  </a:lnTo>
                  <a:lnTo>
                    <a:pt x="452" y="76"/>
                  </a:lnTo>
                  <a:lnTo>
                    <a:pt x="454" y="99"/>
                  </a:lnTo>
                  <a:lnTo>
                    <a:pt x="452" y="122"/>
                  </a:lnTo>
                  <a:lnTo>
                    <a:pt x="444" y="143"/>
                  </a:lnTo>
                  <a:lnTo>
                    <a:pt x="433" y="161"/>
                  </a:lnTo>
                  <a:lnTo>
                    <a:pt x="417" y="177"/>
                  </a:lnTo>
                  <a:lnTo>
                    <a:pt x="399" y="189"/>
                  </a:lnTo>
                  <a:lnTo>
                    <a:pt x="379" y="196"/>
                  </a:lnTo>
                  <a:lnTo>
                    <a:pt x="356" y="198"/>
                  </a:lnTo>
                  <a:lnTo>
                    <a:pt x="99" y="198"/>
                  </a:lnTo>
                  <a:lnTo>
                    <a:pt x="76" y="196"/>
                  </a:lnTo>
                  <a:lnTo>
                    <a:pt x="56" y="189"/>
                  </a:lnTo>
                  <a:lnTo>
                    <a:pt x="37" y="177"/>
                  </a:lnTo>
                  <a:lnTo>
                    <a:pt x="22" y="161"/>
                  </a:lnTo>
                  <a:lnTo>
                    <a:pt x="10" y="143"/>
                  </a:lnTo>
                  <a:lnTo>
                    <a:pt x="2" y="122"/>
                  </a:lnTo>
                  <a:lnTo>
                    <a:pt x="0" y="99"/>
                  </a:lnTo>
                  <a:lnTo>
                    <a:pt x="2" y="76"/>
                  </a:lnTo>
                  <a:lnTo>
                    <a:pt x="10" y="56"/>
                  </a:lnTo>
                  <a:lnTo>
                    <a:pt x="22" y="37"/>
                  </a:lnTo>
                  <a:lnTo>
                    <a:pt x="37" y="22"/>
                  </a:lnTo>
                  <a:lnTo>
                    <a:pt x="56" y="11"/>
                  </a:lnTo>
                  <a:lnTo>
                    <a:pt x="76" y="4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07" name="Group 855"/>
          <p:cNvGrpSpPr/>
          <p:nvPr/>
        </p:nvGrpSpPr>
        <p:grpSpPr>
          <a:xfrm>
            <a:off x="7606888" y="5724516"/>
            <a:ext cx="569913" cy="427038"/>
            <a:chOff x="8153400" y="3525838"/>
            <a:chExt cx="569913" cy="427038"/>
          </a:xfrm>
          <a:solidFill>
            <a:srgbClr val="000000"/>
          </a:solidFill>
        </p:grpSpPr>
        <p:sp>
          <p:nvSpPr>
            <p:cNvPr id="1208" name="Freeform 247"/>
            <p:cNvSpPr>
              <a:spLocks/>
            </p:cNvSpPr>
            <p:nvPr/>
          </p:nvSpPr>
          <p:spPr bwMode="auto">
            <a:xfrm>
              <a:off x="8480425" y="3525838"/>
              <a:ext cx="192088" cy="217488"/>
            </a:xfrm>
            <a:custGeom>
              <a:avLst/>
              <a:gdLst>
                <a:gd name="T0" fmla="*/ 639 w 1210"/>
                <a:gd name="T1" fmla="*/ 10 h 1377"/>
                <a:gd name="T2" fmla="*/ 811 w 1210"/>
                <a:gd name="T3" fmla="*/ 64 h 1377"/>
                <a:gd name="T4" fmla="*/ 962 w 1210"/>
                <a:gd name="T5" fmla="*/ 161 h 1377"/>
                <a:gd name="T6" fmla="*/ 1086 w 1210"/>
                <a:gd name="T7" fmla="*/ 295 h 1377"/>
                <a:gd name="T8" fmla="*/ 1169 w 1210"/>
                <a:gd name="T9" fmla="*/ 453 h 1377"/>
                <a:gd name="T10" fmla="*/ 1208 w 1210"/>
                <a:gd name="T11" fmla="*/ 628 h 1377"/>
                <a:gd name="T12" fmla="*/ 1200 w 1210"/>
                <a:gd name="T13" fmla="*/ 810 h 1377"/>
                <a:gd name="T14" fmla="*/ 1146 w 1210"/>
                <a:gd name="T15" fmla="*/ 980 h 1377"/>
                <a:gd name="T16" fmla="*/ 1049 w 1210"/>
                <a:gd name="T17" fmla="*/ 1132 h 1377"/>
                <a:gd name="T18" fmla="*/ 914 w 1210"/>
                <a:gd name="T19" fmla="*/ 1254 h 1377"/>
                <a:gd name="T20" fmla="*/ 755 w 1210"/>
                <a:gd name="T21" fmla="*/ 1336 h 1377"/>
                <a:gd name="T22" fmla="*/ 579 w 1210"/>
                <a:gd name="T23" fmla="*/ 1375 h 1377"/>
                <a:gd name="T24" fmla="*/ 396 w 1210"/>
                <a:gd name="T25" fmla="*/ 1368 h 1377"/>
                <a:gd name="T26" fmla="*/ 225 w 1210"/>
                <a:gd name="T27" fmla="*/ 1314 h 1377"/>
                <a:gd name="T28" fmla="*/ 73 w 1210"/>
                <a:gd name="T29" fmla="*/ 1217 h 1377"/>
                <a:gd name="T30" fmla="*/ 5 w 1210"/>
                <a:gd name="T31" fmla="*/ 1139 h 1377"/>
                <a:gd name="T32" fmla="*/ 5 w 1210"/>
                <a:gd name="T33" fmla="*/ 1077 h 1377"/>
                <a:gd name="T34" fmla="*/ 46 w 1210"/>
                <a:gd name="T35" fmla="*/ 1025 h 1377"/>
                <a:gd name="T36" fmla="*/ 108 w 1210"/>
                <a:gd name="T37" fmla="*/ 1012 h 1377"/>
                <a:gd name="T38" fmla="*/ 167 w 1210"/>
                <a:gd name="T39" fmla="*/ 1039 h 1377"/>
                <a:gd name="T40" fmla="*/ 295 w 1210"/>
                <a:gd name="T41" fmla="*/ 1132 h 1377"/>
                <a:gd name="T42" fmla="*/ 442 w 1210"/>
                <a:gd name="T43" fmla="*/ 1178 h 1377"/>
                <a:gd name="T44" fmla="*/ 594 w 1210"/>
                <a:gd name="T45" fmla="*/ 1178 h 1377"/>
                <a:gd name="T46" fmla="*/ 740 w 1210"/>
                <a:gd name="T47" fmla="*/ 1132 h 1377"/>
                <a:gd name="T48" fmla="*/ 869 w 1210"/>
                <a:gd name="T49" fmla="*/ 1039 h 1377"/>
                <a:gd name="T50" fmla="*/ 957 w 1210"/>
                <a:gd name="T51" fmla="*/ 922 h 1377"/>
                <a:gd name="T52" fmla="*/ 1005 w 1210"/>
                <a:gd name="T53" fmla="*/ 786 h 1377"/>
                <a:gd name="T54" fmla="*/ 1013 w 1210"/>
                <a:gd name="T55" fmla="*/ 640 h 1377"/>
                <a:gd name="T56" fmla="*/ 977 w 1210"/>
                <a:gd name="T57" fmla="*/ 499 h 1377"/>
                <a:gd name="T58" fmla="*/ 903 w 1210"/>
                <a:gd name="T59" fmla="*/ 375 h 1377"/>
                <a:gd name="T60" fmla="*/ 786 w 1210"/>
                <a:gd name="T61" fmla="*/ 272 h 1377"/>
                <a:gd name="T62" fmla="*/ 644 w 1210"/>
                <a:gd name="T63" fmla="*/ 210 h 1377"/>
                <a:gd name="T64" fmla="*/ 492 w 1210"/>
                <a:gd name="T65" fmla="*/ 195 h 1377"/>
                <a:gd name="T66" fmla="*/ 343 w 1210"/>
                <a:gd name="T67" fmla="*/ 226 h 1377"/>
                <a:gd name="T68" fmla="*/ 207 w 1210"/>
                <a:gd name="T69" fmla="*/ 304 h 1377"/>
                <a:gd name="T70" fmla="*/ 129 w 1210"/>
                <a:gd name="T71" fmla="*/ 362 h 1377"/>
                <a:gd name="T72" fmla="*/ 66 w 1210"/>
                <a:gd name="T73" fmla="*/ 362 h 1377"/>
                <a:gd name="T74" fmla="*/ 14 w 1210"/>
                <a:gd name="T75" fmla="*/ 322 h 1377"/>
                <a:gd name="T76" fmla="*/ 0 w 1210"/>
                <a:gd name="T77" fmla="*/ 260 h 1377"/>
                <a:gd name="T78" fmla="*/ 29 w 1210"/>
                <a:gd name="T79" fmla="*/ 202 h 1377"/>
                <a:gd name="T80" fmla="*/ 172 w 1210"/>
                <a:gd name="T81" fmla="*/ 91 h 1377"/>
                <a:gd name="T82" fmla="*/ 338 w 1210"/>
                <a:gd name="T83" fmla="*/ 23 h 1377"/>
                <a:gd name="T84" fmla="*/ 518 w 1210"/>
                <a:gd name="T85" fmla="*/ 0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0" h="1377">
                  <a:moveTo>
                    <a:pt x="518" y="0"/>
                  </a:moveTo>
                  <a:lnTo>
                    <a:pt x="579" y="3"/>
                  </a:lnTo>
                  <a:lnTo>
                    <a:pt x="639" y="10"/>
                  </a:lnTo>
                  <a:lnTo>
                    <a:pt x="698" y="23"/>
                  </a:lnTo>
                  <a:lnTo>
                    <a:pt x="755" y="42"/>
                  </a:lnTo>
                  <a:lnTo>
                    <a:pt x="811" y="64"/>
                  </a:lnTo>
                  <a:lnTo>
                    <a:pt x="863" y="91"/>
                  </a:lnTo>
                  <a:lnTo>
                    <a:pt x="914" y="124"/>
                  </a:lnTo>
                  <a:lnTo>
                    <a:pt x="962" y="161"/>
                  </a:lnTo>
                  <a:lnTo>
                    <a:pt x="1008" y="202"/>
                  </a:lnTo>
                  <a:lnTo>
                    <a:pt x="1049" y="247"/>
                  </a:lnTo>
                  <a:lnTo>
                    <a:pt x="1086" y="295"/>
                  </a:lnTo>
                  <a:lnTo>
                    <a:pt x="1119" y="345"/>
                  </a:lnTo>
                  <a:lnTo>
                    <a:pt x="1146" y="398"/>
                  </a:lnTo>
                  <a:lnTo>
                    <a:pt x="1169" y="453"/>
                  </a:lnTo>
                  <a:lnTo>
                    <a:pt x="1187" y="510"/>
                  </a:lnTo>
                  <a:lnTo>
                    <a:pt x="1200" y="569"/>
                  </a:lnTo>
                  <a:lnTo>
                    <a:pt x="1208" y="628"/>
                  </a:lnTo>
                  <a:lnTo>
                    <a:pt x="1210" y="689"/>
                  </a:lnTo>
                  <a:lnTo>
                    <a:pt x="1208" y="750"/>
                  </a:lnTo>
                  <a:lnTo>
                    <a:pt x="1200" y="810"/>
                  </a:lnTo>
                  <a:lnTo>
                    <a:pt x="1187" y="869"/>
                  </a:lnTo>
                  <a:lnTo>
                    <a:pt x="1169" y="925"/>
                  </a:lnTo>
                  <a:lnTo>
                    <a:pt x="1146" y="980"/>
                  </a:lnTo>
                  <a:lnTo>
                    <a:pt x="1119" y="1033"/>
                  </a:lnTo>
                  <a:lnTo>
                    <a:pt x="1086" y="1083"/>
                  </a:lnTo>
                  <a:lnTo>
                    <a:pt x="1049" y="1132"/>
                  </a:lnTo>
                  <a:lnTo>
                    <a:pt x="1008" y="1176"/>
                  </a:lnTo>
                  <a:lnTo>
                    <a:pt x="962" y="1217"/>
                  </a:lnTo>
                  <a:lnTo>
                    <a:pt x="914" y="1254"/>
                  </a:lnTo>
                  <a:lnTo>
                    <a:pt x="863" y="1287"/>
                  </a:lnTo>
                  <a:lnTo>
                    <a:pt x="811" y="1314"/>
                  </a:lnTo>
                  <a:lnTo>
                    <a:pt x="755" y="1336"/>
                  </a:lnTo>
                  <a:lnTo>
                    <a:pt x="698" y="1355"/>
                  </a:lnTo>
                  <a:lnTo>
                    <a:pt x="639" y="1368"/>
                  </a:lnTo>
                  <a:lnTo>
                    <a:pt x="579" y="1375"/>
                  </a:lnTo>
                  <a:lnTo>
                    <a:pt x="518" y="1377"/>
                  </a:lnTo>
                  <a:lnTo>
                    <a:pt x="457" y="1375"/>
                  </a:lnTo>
                  <a:lnTo>
                    <a:pt x="396" y="1368"/>
                  </a:lnTo>
                  <a:lnTo>
                    <a:pt x="338" y="1355"/>
                  </a:lnTo>
                  <a:lnTo>
                    <a:pt x="281" y="1336"/>
                  </a:lnTo>
                  <a:lnTo>
                    <a:pt x="225" y="1314"/>
                  </a:lnTo>
                  <a:lnTo>
                    <a:pt x="172" y="1287"/>
                  </a:lnTo>
                  <a:lnTo>
                    <a:pt x="121" y="1254"/>
                  </a:lnTo>
                  <a:lnTo>
                    <a:pt x="73" y="1217"/>
                  </a:lnTo>
                  <a:lnTo>
                    <a:pt x="29" y="1176"/>
                  </a:lnTo>
                  <a:lnTo>
                    <a:pt x="14" y="1159"/>
                  </a:lnTo>
                  <a:lnTo>
                    <a:pt x="5" y="1139"/>
                  </a:lnTo>
                  <a:lnTo>
                    <a:pt x="0" y="1118"/>
                  </a:lnTo>
                  <a:lnTo>
                    <a:pt x="0" y="1097"/>
                  </a:lnTo>
                  <a:lnTo>
                    <a:pt x="5" y="1077"/>
                  </a:lnTo>
                  <a:lnTo>
                    <a:pt x="14" y="1057"/>
                  </a:lnTo>
                  <a:lnTo>
                    <a:pt x="29" y="1039"/>
                  </a:lnTo>
                  <a:lnTo>
                    <a:pt x="46" y="1025"/>
                  </a:lnTo>
                  <a:lnTo>
                    <a:pt x="66" y="1016"/>
                  </a:lnTo>
                  <a:lnTo>
                    <a:pt x="86" y="1012"/>
                  </a:lnTo>
                  <a:lnTo>
                    <a:pt x="108" y="1012"/>
                  </a:lnTo>
                  <a:lnTo>
                    <a:pt x="129" y="1016"/>
                  </a:lnTo>
                  <a:lnTo>
                    <a:pt x="148" y="1025"/>
                  </a:lnTo>
                  <a:lnTo>
                    <a:pt x="167" y="1039"/>
                  </a:lnTo>
                  <a:lnTo>
                    <a:pt x="207" y="1075"/>
                  </a:lnTo>
                  <a:lnTo>
                    <a:pt x="249" y="1106"/>
                  </a:lnTo>
                  <a:lnTo>
                    <a:pt x="295" y="1132"/>
                  </a:lnTo>
                  <a:lnTo>
                    <a:pt x="343" y="1152"/>
                  </a:lnTo>
                  <a:lnTo>
                    <a:pt x="392" y="1167"/>
                  </a:lnTo>
                  <a:lnTo>
                    <a:pt x="442" y="1178"/>
                  </a:lnTo>
                  <a:lnTo>
                    <a:pt x="492" y="1183"/>
                  </a:lnTo>
                  <a:lnTo>
                    <a:pt x="543" y="1183"/>
                  </a:lnTo>
                  <a:lnTo>
                    <a:pt x="594" y="1178"/>
                  </a:lnTo>
                  <a:lnTo>
                    <a:pt x="644" y="1167"/>
                  </a:lnTo>
                  <a:lnTo>
                    <a:pt x="693" y="1152"/>
                  </a:lnTo>
                  <a:lnTo>
                    <a:pt x="740" y="1132"/>
                  </a:lnTo>
                  <a:lnTo>
                    <a:pt x="786" y="1106"/>
                  </a:lnTo>
                  <a:lnTo>
                    <a:pt x="829" y="1075"/>
                  </a:lnTo>
                  <a:lnTo>
                    <a:pt x="869" y="1039"/>
                  </a:lnTo>
                  <a:lnTo>
                    <a:pt x="903" y="1003"/>
                  </a:lnTo>
                  <a:lnTo>
                    <a:pt x="931" y="964"/>
                  </a:lnTo>
                  <a:lnTo>
                    <a:pt x="957" y="922"/>
                  </a:lnTo>
                  <a:lnTo>
                    <a:pt x="977" y="878"/>
                  </a:lnTo>
                  <a:lnTo>
                    <a:pt x="994" y="833"/>
                  </a:lnTo>
                  <a:lnTo>
                    <a:pt x="1005" y="786"/>
                  </a:lnTo>
                  <a:lnTo>
                    <a:pt x="1013" y="738"/>
                  </a:lnTo>
                  <a:lnTo>
                    <a:pt x="1015" y="689"/>
                  </a:lnTo>
                  <a:lnTo>
                    <a:pt x="1013" y="640"/>
                  </a:lnTo>
                  <a:lnTo>
                    <a:pt x="1005" y="592"/>
                  </a:lnTo>
                  <a:lnTo>
                    <a:pt x="994" y="545"/>
                  </a:lnTo>
                  <a:lnTo>
                    <a:pt x="977" y="499"/>
                  </a:lnTo>
                  <a:lnTo>
                    <a:pt x="957" y="456"/>
                  </a:lnTo>
                  <a:lnTo>
                    <a:pt x="931" y="415"/>
                  </a:lnTo>
                  <a:lnTo>
                    <a:pt x="903" y="375"/>
                  </a:lnTo>
                  <a:lnTo>
                    <a:pt x="869" y="339"/>
                  </a:lnTo>
                  <a:lnTo>
                    <a:pt x="829" y="304"/>
                  </a:lnTo>
                  <a:lnTo>
                    <a:pt x="786" y="272"/>
                  </a:lnTo>
                  <a:lnTo>
                    <a:pt x="740" y="246"/>
                  </a:lnTo>
                  <a:lnTo>
                    <a:pt x="693" y="226"/>
                  </a:lnTo>
                  <a:lnTo>
                    <a:pt x="644" y="210"/>
                  </a:lnTo>
                  <a:lnTo>
                    <a:pt x="594" y="200"/>
                  </a:lnTo>
                  <a:lnTo>
                    <a:pt x="543" y="195"/>
                  </a:lnTo>
                  <a:lnTo>
                    <a:pt x="492" y="195"/>
                  </a:lnTo>
                  <a:lnTo>
                    <a:pt x="442" y="200"/>
                  </a:lnTo>
                  <a:lnTo>
                    <a:pt x="392" y="210"/>
                  </a:lnTo>
                  <a:lnTo>
                    <a:pt x="343" y="226"/>
                  </a:lnTo>
                  <a:lnTo>
                    <a:pt x="295" y="246"/>
                  </a:lnTo>
                  <a:lnTo>
                    <a:pt x="249" y="272"/>
                  </a:lnTo>
                  <a:lnTo>
                    <a:pt x="207" y="304"/>
                  </a:lnTo>
                  <a:lnTo>
                    <a:pt x="167" y="339"/>
                  </a:lnTo>
                  <a:lnTo>
                    <a:pt x="148" y="353"/>
                  </a:lnTo>
                  <a:lnTo>
                    <a:pt x="129" y="362"/>
                  </a:lnTo>
                  <a:lnTo>
                    <a:pt x="108" y="366"/>
                  </a:lnTo>
                  <a:lnTo>
                    <a:pt x="86" y="366"/>
                  </a:lnTo>
                  <a:lnTo>
                    <a:pt x="66" y="362"/>
                  </a:lnTo>
                  <a:lnTo>
                    <a:pt x="46" y="353"/>
                  </a:lnTo>
                  <a:lnTo>
                    <a:pt x="29" y="339"/>
                  </a:lnTo>
                  <a:lnTo>
                    <a:pt x="14" y="322"/>
                  </a:lnTo>
                  <a:lnTo>
                    <a:pt x="5" y="301"/>
                  </a:lnTo>
                  <a:lnTo>
                    <a:pt x="0" y="281"/>
                  </a:lnTo>
                  <a:lnTo>
                    <a:pt x="0" y="260"/>
                  </a:lnTo>
                  <a:lnTo>
                    <a:pt x="5" y="239"/>
                  </a:lnTo>
                  <a:lnTo>
                    <a:pt x="14" y="219"/>
                  </a:lnTo>
                  <a:lnTo>
                    <a:pt x="29" y="202"/>
                  </a:lnTo>
                  <a:lnTo>
                    <a:pt x="73" y="161"/>
                  </a:lnTo>
                  <a:lnTo>
                    <a:pt x="121" y="124"/>
                  </a:lnTo>
                  <a:lnTo>
                    <a:pt x="172" y="91"/>
                  </a:lnTo>
                  <a:lnTo>
                    <a:pt x="225" y="64"/>
                  </a:lnTo>
                  <a:lnTo>
                    <a:pt x="281" y="42"/>
                  </a:lnTo>
                  <a:lnTo>
                    <a:pt x="338" y="23"/>
                  </a:lnTo>
                  <a:lnTo>
                    <a:pt x="396" y="10"/>
                  </a:lnTo>
                  <a:lnTo>
                    <a:pt x="457" y="3"/>
                  </a:lnTo>
                  <a:lnTo>
                    <a:pt x="5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248"/>
            <p:cNvSpPr>
              <a:spLocks noEditPoints="1"/>
            </p:cNvSpPr>
            <p:nvPr/>
          </p:nvSpPr>
          <p:spPr bwMode="auto">
            <a:xfrm>
              <a:off x="8526463" y="3575050"/>
              <a:ext cx="71438" cy="119063"/>
            </a:xfrm>
            <a:custGeom>
              <a:avLst/>
              <a:gdLst>
                <a:gd name="T0" fmla="*/ 294 w 445"/>
                <a:gd name="T1" fmla="*/ 585 h 754"/>
                <a:gd name="T2" fmla="*/ 336 w 445"/>
                <a:gd name="T3" fmla="*/ 557 h 754"/>
                <a:gd name="T4" fmla="*/ 349 w 445"/>
                <a:gd name="T5" fmla="*/ 525 h 754"/>
                <a:gd name="T6" fmla="*/ 350 w 445"/>
                <a:gd name="T7" fmla="*/ 503 h 754"/>
                <a:gd name="T8" fmla="*/ 343 w 445"/>
                <a:gd name="T9" fmla="*/ 472 h 754"/>
                <a:gd name="T10" fmla="*/ 312 w 445"/>
                <a:gd name="T11" fmla="*/ 442 h 754"/>
                <a:gd name="T12" fmla="*/ 175 w 445"/>
                <a:gd name="T13" fmla="*/ 164 h 754"/>
                <a:gd name="T14" fmla="*/ 119 w 445"/>
                <a:gd name="T15" fmla="*/ 187 h 754"/>
                <a:gd name="T16" fmla="*/ 99 w 445"/>
                <a:gd name="T17" fmla="*/ 219 h 754"/>
                <a:gd name="T18" fmla="*/ 96 w 445"/>
                <a:gd name="T19" fmla="*/ 245 h 754"/>
                <a:gd name="T20" fmla="*/ 99 w 445"/>
                <a:gd name="T21" fmla="*/ 271 h 754"/>
                <a:gd name="T22" fmla="*/ 119 w 445"/>
                <a:gd name="T23" fmla="*/ 302 h 754"/>
                <a:gd name="T24" fmla="*/ 175 w 445"/>
                <a:gd name="T25" fmla="*/ 326 h 754"/>
                <a:gd name="T26" fmla="*/ 260 w 445"/>
                <a:gd name="T27" fmla="*/ 0 h 754"/>
                <a:gd name="T28" fmla="*/ 269 w 445"/>
                <a:gd name="T29" fmla="*/ 6 h 754"/>
                <a:gd name="T30" fmla="*/ 271 w 445"/>
                <a:gd name="T31" fmla="*/ 68 h 754"/>
                <a:gd name="T32" fmla="*/ 371 w 445"/>
                <a:gd name="T33" fmla="*/ 102 h 754"/>
                <a:gd name="T34" fmla="*/ 431 w 445"/>
                <a:gd name="T35" fmla="*/ 170 h 754"/>
                <a:gd name="T36" fmla="*/ 445 w 445"/>
                <a:gd name="T37" fmla="*/ 237 h 754"/>
                <a:gd name="T38" fmla="*/ 438 w 445"/>
                <a:gd name="T39" fmla="*/ 244 h 754"/>
                <a:gd name="T40" fmla="*/ 357 w 445"/>
                <a:gd name="T41" fmla="*/ 244 h 754"/>
                <a:gd name="T42" fmla="*/ 350 w 445"/>
                <a:gd name="T43" fmla="*/ 235 h 754"/>
                <a:gd name="T44" fmla="*/ 342 w 445"/>
                <a:gd name="T45" fmla="*/ 206 h 754"/>
                <a:gd name="T46" fmla="*/ 311 w 445"/>
                <a:gd name="T47" fmla="*/ 177 h 754"/>
                <a:gd name="T48" fmla="*/ 271 w 445"/>
                <a:gd name="T49" fmla="*/ 333 h 754"/>
                <a:gd name="T50" fmla="*/ 365 w 445"/>
                <a:gd name="T51" fmla="*/ 363 h 754"/>
                <a:gd name="T52" fmla="*/ 424 w 445"/>
                <a:gd name="T53" fmla="*/ 422 h 754"/>
                <a:gd name="T54" fmla="*/ 445 w 445"/>
                <a:gd name="T55" fmla="*/ 509 h 754"/>
                <a:gd name="T56" fmla="*/ 424 w 445"/>
                <a:gd name="T57" fmla="*/ 596 h 754"/>
                <a:gd name="T58" fmla="*/ 365 w 445"/>
                <a:gd name="T59" fmla="*/ 656 h 754"/>
                <a:gd name="T60" fmla="*/ 271 w 445"/>
                <a:gd name="T61" fmla="*/ 685 h 754"/>
                <a:gd name="T62" fmla="*/ 269 w 445"/>
                <a:gd name="T63" fmla="*/ 749 h 754"/>
                <a:gd name="T64" fmla="*/ 260 w 445"/>
                <a:gd name="T65" fmla="*/ 754 h 754"/>
                <a:gd name="T66" fmla="*/ 180 w 445"/>
                <a:gd name="T67" fmla="*/ 752 h 754"/>
                <a:gd name="T68" fmla="*/ 175 w 445"/>
                <a:gd name="T69" fmla="*/ 743 h 754"/>
                <a:gd name="T70" fmla="*/ 103 w 445"/>
                <a:gd name="T71" fmla="*/ 667 h 754"/>
                <a:gd name="T72" fmla="*/ 29 w 445"/>
                <a:gd name="T73" fmla="*/ 610 h 754"/>
                <a:gd name="T74" fmla="*/ 0 w 445"/>
                <a:gd name="T75" fmla="*/ 521 h 754"/>
                <a:gd name="T76" fmla="*/ 4 w 445"/>
                <a:gd name="T77" fmla="*/ 511 h 754"/>
                <a:gd name="T78" fmla="*/ 85 w 445"/>
                <a:gd name="T79" fmla="*/ 509 h 754"/>
                <a:gd name="T80" fmla="*/ 95 w 445"/>
                <a:gd name="T81" fmla="*/ 516 h 754"/>
                <a:gd name="T82" fmla="*/ 99 w 445"/>
                <a:gd name="T83" fmla="*/ 538 h 754"/>
                <a:gd name="T84" fmla="*/ 121 w 445"/>
                <a:gd name="T85" fmla="*/ 569 h 754"/>
                <a:gd name="T86" fmla="*/ 175 w 445"/>
                <a:gd name="T87" fmla="*/ 590 h 754"/>
                <a:gd name="T88" fmla="*/ 109 w 445"/>
                <a:gd name="T89" fmla="*/ 405 h 754"/>
                <a:gd name="T90" fmla="*/ 37 w 445"/>
                <a:gd name="T91" fmla="*/ 354 h 754"/>
                <a:gd name="T92" fmla="*/ 2 w 445"/>
                <a:gd name="T93" fmla="*/ 276 h 754"/>
                <a:gd name="T94" fmla="*/ 10 w 445"/>
                <a:gd name="T95" fmla="*/ 184 h 754"/>
                <a:gd name="T96" fmla="*/ 57 w 445"/>
                <a:gd name="T97" fmla="*/ 115 h 754"/>
                <a:gd name="T98" fmla="*/ 140 w 445"/>
                <a:gd name="T99" fmla="*/ 75 h 754"/>
                <a:gd name="T100" fmla="*/ 175 w 445"/>
                <a:gd name="T101" fmla="*/ 8 h 754"/>
                <a:gd name="T102" fmla="*/ 183 w 445"/>
                <a:gd name="T103" fmla="*/ 1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5" h="754">
                  <a:moveTo>
                    <a:pt x="271" y="428"/>
                  </a:moveTo>
                  <a:lnTo>
                    <a:pt x="271" y="590"/>
                  </a:lnTo>
                  <a:lnTo>
                    <a:pt x="294" y="585"/>
                  </a:lnTo>
                  <a:lnTo>
                    <a:pt x="312" y="576"/>
                  </a:lnTo>
                  <a:lnTo>
                    <a:pt x="326" y="567"/>
                  </a:lnTo>
                  <a:lnTo>
                    <a:pt x="336" y="557"/>
                  </a:lnTo>
                  <a:lnTo>
                    <a:pt x="343" y="546"/>
                  </a:lnTo>
                  <a:lnTo>
                    <a:pt x="347" y="535"/>
                  </a:lnTo>
                  <a:lnTo>
                    <a:pt x="349" y="525"/>
                  </a:lnTo>
                  <a:lnTo>
                    <a:pt x="350" y="517"/>
                  </a:lnTo>
                  <a:lnTo>
                    <a:pt x="350" y="509"/>
                  </a:lnTo>
                  <a:lnTo>
                    <a:pt x="350" y="503"/>
                  </a:lnTo>
                  <a:lnTo>
                    <a:pt x="349" y="493"/>
                  </a:lnTo>
                  <a:lnTo>
                    <a:pt x="347" y="483"/>
                  </a:lnTo>
                  <a:lnTo>
                    <a:pt x="343" y="472"/>
                  </a:lnTo>
                  <a:lnTo>
                    <a:pt x="336" y="461"/>
                  </a:lnTo>
                  <a:lnTo>
                    <a:pt x="326" y="452"/>
                  </a:lnTo>
                  <a:lnTo>
                    <a:pt x="312" y="442"/>
                  </a:lnTo>
                  <a:lnTo>
                    <a:pt x="294" y="434"/>
                  </a:lnTo>
                  <a:lnTo>
                    <a:pt x="271" y="428"/>
                  </a:lnTo>
                  <a:close/>
                  <a:moveTo>
                    <a:pt x="175" y="164"/>
                  </a:moveTo>
                  <a:lnTo>
                    <a:pt x="151" y="170"/>
                  </a:lnTo>
                  <a:lnTo>
                    <a:pt x="133" y="178"/>
                  </a:lnTo>
                  <a:lnTo>
                    <a:pt x="119" y="187"/>
                  </a:lnTo>
                  <a:lnTo>
                    <a:pt x="109" y="197"/>
                  </a:lnTo>
                  <a:lnTo>
                    <a:pt x="102" y="208"/>
                  </a:lnTo>
                  <a:lnTo>
                    <a:pt x="99" y="219"/>
                  </a:lnTo>
                  <a:lnTo>
                    <a:pt x="97" y="229"/>
                  </a:lnTo>
                  <a:lnTo>
                    <a:pt x="96" y="237"/>
                  </a:lnTo>
                  <a:lnTo>
                    <a:pt x="96" y="245"/>
                  </a:lnTo>
                  <a:lnTo>
                    <a:pt x="96" y="251"/>
                  </a:lnTo>
                  <a:lnTo>
                    <a:pt x="97" y="261"/>
                  </a:lnTo>
                  <a:lnTo>
                    <a:pt x="99" y="271"/>
                  </a:lnTo>
                  <a:lnTo>
                    <a:pt x="102" y="282"/>
                  </a:lnTo>
                  <a:lnTo>
                    <a:pt x="109" y="293"/>
                  </a:lnTo>
                  <a:lnTo>
                    <a:pt x="119" y="302"/>
                  </a:lnTo>
                  <a:lnTo>
                    <a:pt x="133" y="312"/>
                  </a:lnTo>
                  <a:lnTo>
                    <a:pt x="151" y="320"/>
                  </a:lnTo>
                  <a:lnTo>
                    <a:pt x="175" y="326"/>
                  </a:lnTo>
                  <a:lnTo>
                    <a:pt x="175" y="164"/>
                  </a:lnTo>
                  <a:close/>
                  <a:moveTo>
                    <a:pt x="186" y="0"/>
                  </a:moveTo>
                  <a:lnTo>
                    <a:pt x="260" y="0"/>
                  </a:lnTo>
                  <a:lnTo>
                    <a:pt x="263" y="1"/>
                  </a:lnTo>
                  <a:lnTo>
                    <a:pt x="267" y="2"/>
                  </a:lnTo>
                  <a:lnTo>
                    <a:pt x="269" y="6"/>
                  </a:lnTo>
                  <a:lnTo>
                    <a:pt x="270" y="8"/>
                  </a:lnTo>
                  <a:lnTo>
                    <a:pt x="271" y="11"/>
                  </a:lnTo>
                  <a:lnTo>
                    <a:pt x="271" y="68"/>
                  </a:lnTo>
                  <a:lnTo>
                    <a:pt x="308" y="75"/>
                  </a:lnTo>
                  <a:lnTo>
                    <a:pt x="342" y="87"/>
                  </a:lnTo>
                  <a:lnTo>
                    <a:pt x="371" y="102"/>
                  </a:lnTo>
                  <a:lnTo>
                    <a:pt x="396" y="121"/>
                  </a:lnTo>
                  <a:lnTo>
                    <a:pt x="416" y="144"/>
                  </a:lnTo>
                  <a:lnTo>
                    <a:pt x="431" y="170"/>
                  </a:lnTo>
                  <a:lnTo>
                    <a:pt x="441" y="200"/>
                  </a:lnTo>
                  <a:lnTo>
                    <a:pt x="445" y="233"/>
                  </a:lnTo>
                  <a:lnTo>
                    <a:pt x="445" y="237"/>
                  </a:lnTo>
                  <a:lnTo>
                    <a:pt x="443" y="241"/>
                  </a:lnTo>
                  <a:lnTo>
                    <a:pt x="441" y="243"/>
                  </a:lnTo>
                  <a:lnTo>
                    <a:pt x="438" y="244"/>
                  </a:lnTo>
                  <a:lnTo>
                    <a:pt x="434" y="245"/>
                  </a:lnTo>
                  <a:lnTo>
                    <a:pt x="360" y="245"/>
                  </a:lnTo>
                  <a:lnTo>
                    <a:pt x="357" y="244"/>
                  </a:lnTo>
                  <a:lnTo>
                    <a:pt x="354" y="242"/>
                  </a:lnTo>
                  <a:lnTo>
                    <a:pt x="350" y="238"/>
                  </a:lnTo>
                  <a:lnTo>
                    <a:pt x="350" y="235"/>
                  </a:lnTo>
                  <a:lnTo>
                    <a:pt x="349" y="226"/>
                  </a:lnTo>
                  <a:lnTo>
                    <a:pt x="346" y="217"/>
                  </a:lnTo>
                  <a:lnTo>
                    <a:pt x="342" y="206"/>
                  </a:lnTo>
                  <a:lnTo>
                    <a:pt x="335" y="195"/>
                  </a:lnTo>
                  <a:lnTo>
                    <a:pt x="325" y="185"/>
                  </a:lnTo>
                  <a:lnTo>
                    <a:pt x="311" y="177"/>
                  </a:lnTo>
                  <a:lnTo>
                    <a:pt x="294" y="169"/>
                  </a:lnTo>
                  <a:lnTo>
                    <a:pt x="271" y="164"/>
                  </a:lnTo>
                  <a:lnTo>
                    <a:pt x="271" y="333"/>
                  </a:lnTo>
                  <a:lnTo>
                    <a:pt x="306" y="339"/>
                  </a:lnTo>
                  <a:lnTo>
                    <a:pt x="337" y="349"/>
                  </a:lnTo>
                  <a:lnTo>
                    <a:pt x="365" y="363"/>
                  </a:lnTo>
                  <a:lnTo>
                    <a:pt x="388" y="379"/>
                  </a:lnTo>
                  <a:lnTo>
                    <a:pt x="409" y="400"/>
                  </a:lnTo>
                  <a:lnTo>
                    <a:pt x="424" y="422"/>
                  </a:lnTo>
                  <a:lnTo>
                    <a:pt x="436" y="448"/>
                  </a:lnTo>
                  <a:lnTo>
                    <a:pt x="443" y="478"/>
                  </a:lnTo>
                  <a:lnTo>
                    <a:pt x="445" y="509"/>
                  </a:lnTo>
                  <a:lnTo>
                    <a:pt x="443" y="540"/>
                  </a:lnTo>
                  <a:lnTo>
                    <a:pt x="436" y="570"/>
                  </a:lnTo>
                  <a:lnTo>
                    <a:pt x="424" y="596"/>
                  </a:lnTo>
                  <a:lnTo>
                    <a:pt x="409" y="619"/>
                  </a:lnTo>
                  <a:lnTo>
                    <a:pt x="388" y="639"/>
                  </a:lnTo>
                  <a:lnTo>
                    <a:pt x="365" y="656"/>
                  </a:lnTo>
                  <a:lnTo>
                    <a:pt x="337" y="669"/>
                  </a:lnTo>
                  <a:lnTo>
                    <a:pt x="306" y="679"/>
                  </a:lnTo>
                  <a:lnTo>
                    <a:pt x="271" y="685"/>
                  </a:lnTo>
                  <a:lnTo>
                    <a:pt x="271" y="743"/>
                  </a:lnTo>
                  <a:lnTo>
                    <a:pt x="270" y="746"/>
                  </a:lnTo>
                  <a:lnTo>
                    <a:pt x="269" y="749"/>
                  </a:lnTo>
                  <a:lnTo>
                    <a:pt x="267" y="752"/>
                  </a:lnTo>
                  <a:lnTo>
                    <a:pt x="263" y="753"/>
                  </a:lnTo>
                  <a:lnTo>
                    <a:pt x="260" y="754"/>
                  </a:lnTo>
                  <a:lnTo>
                    <a:pt x="186" y="754"/>
                  </a:lnTo>
                  <a:lnTo>
                    <a:pt x="183" y="753"/>
                  </a:lnTo>
                  <a:lnTo>
                    <a:pt x="180" y="752"/>
                  </a:lnTo>
                  <a:lnTo>
                    <a:pt x="177" y="749"/>
                  </a:lnTo>
                  <a:lnTo>
                    <a:pt x="175" y="746"/>
                  </a:lnTo>
                  <a:lnTo>
                    <a:pt x="175" y="743"/>
                  </a:lnTo>
                  <a:lnTo>
                    <a:pt x="175" y="685"/>
                  </a:lnTo>
                  <a:lnTo>
                    <a:pt x="137" y="679"/>
                  </a:lnTo>
                  <a:lnTo>
                    <a:pt x="103" y="667"/>
                  </a:lnTo>
                  <a:lnTo>
                    <a:pt x="74" y="652"/>
                  </a:lnTo>
                  <a:lnTo>
                    <a:pt x="50" y="632"/>
                  </a:lnTo>
                  <a:lnTo>
                    <a:pt x="29" y="610"/>
                  </a:lnTo>
                  <a:lnTo>
                    <a:pt x="15" y="584"/>
                  </a:lnTo>
                  <a:lnTo>
                    <a:pt x="6" y="553"/>
                  </a:lnTo>
                  <a:lnTo>
                    <a:pt x="0" y="521"/>
                  </a:lnTo>
                  <a:lnTo>
                    <a:pt x="1" y="517"/>
                  </a:lnTo>
                  <a:lnTo>
                    <a:pt x="2" y="513"/>
                  </a:lnTo>
                  <a:lnTo>
                    <a:pt x="4" y="511"/>
                  </a:lnTo>
                  <a:lnTo>
                    <a:pt x="8" y="510"/>
                  </a:lnTo>
                  <a:lnTo>
                    <a:pt x="11" y="509"/>
                  </a:lnTo>
                  <a:lnTo>
                    <a:pt x="85" y="509"/>
                  </a:lnTo>
                  <a:lnTo>
                    <a:pt x="89" y="510"/>
                  </a:lnTo>
                  <a:lnTo>
                    <a:pt x="93" y="512"/>
                  </a:lnTo>
                  <a:lnTo>
                    <a:pt x="95" y="516"/>
                  </a:lnTo>
                  <a:lnTo>
                    <a:pt x="96" y="519"/>
                  </a:lnTo>
                  <a:lnTo>
                    <a:pt x="97" y="529"/>
                  </a:lnTo>
                  <a:lnTo>
                    <a:pt x="99" y="538"/>
                  </a:lnTo>
                  <a:lnTo>
                    <a:pt x="103" y="548"/>
                  </a:lnTo>
                  <a:lnTo>
                    <a:pt x="111" y="559"/>
                  </a:lnTo>
                  <a:lnTo>
                    <a:pt x="121" y="569"/>
                  </a:lnTo>
                  <a:lnTo>
                    <a:pt x="135" y="577"/>
                  </a:lnTo>
                  <a:lnTo>
                    <a:pt x="152" y="585"/>
                  </a:lnTo>
                  <a:lnTo>
                    <a:pt x="175" y="590"/>
                  </a:lnTo>
                  <a:lnTo>
                    <a:pt x="175" y="421"/>
                  </a:lnTo>
                  <a:lnTo>
                    <a:pt x="140" y="415"/>
                  </a:lnTo>
                  <a:lnTo>
                    <a:pt x="109" y="405"/>
                  </a:lnTo>
                  <a:lnTo>
                    <a:pt x="81" y="391"/>
                  </a:lnTo>
                  <a:lnTo>
                    <a:pt x="57" y="375"/>
                  </a:lnTo>
                  <a:lnTo>
                    <a:pt x="37" y="354"/>
                  </a:lnTo>
                  <a:lnTo>
                    <a:pt x="21" y="331"/>
                  </a:lnTo>
                  <a:lnTo>
                    <a:pt x="10" y="305"/>
                  </a:lnTo>
                  <a:lnTo>
                    <a:pt x="2" y="276"/>
                  </a:lnTo>
                  <a:lnTo>
                    <a:pt x="0" y="245"/>
                  </a:lnTo>
                  <a:lnTo>
                    <a:pt x="2" y="213"/>
                  </a:lnTo>
                  <a:lnTo>
                    <a:pt x="10" y="184"/>
                  </a:lnTo>
                  <a:lnTo>
                    <a:pt x="21" y="158"/>
                  </a:lnTo>
                  <a:lnTo>
                    <a:pt x="37" y="136"/>
                  </a:lnTo>
                  <a:lnTo>
                    <a:pt x="57" y="115"/>
                  </a:lnTo>
                  <a:lnTo>
                    <a:pt x="81" y="98"/>
                  </a:lnTo>
                  <a:lnTo>
                    <a:pt x="109" y="85"/>
                  </a:lnTo>
                  <a:lnTo>
                    <a:pt x="140" y="75"/>
                  </a:lnTo>
                  <a:lnTo>
                    <a:pt x="175" y="68"/>
                  </a:lnTo>
                  <a:lnTo>
                    <a:pt x="175" y="11"/>
                  </a:lnTo>
                  <a:lnTo>
                    <a:pt x="175" y="8"/>
                  </a:lnTo>
                  <a:lnTo>
                    <a:pt x="177" y="6"/>
                  </a:lnTo>
                  <a:lnTo>
                    <a:pt x="180" y="2"/>
                  </a:lnTo>
                  <a:lnTo>
                    <a:pt x="183" y="1"/>
                  </a:lnTo>
                  <a:lnTo>
                    <a:pt x="1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250"/>
            <p:cNvSpPr>
              <a:spLocks noEditPoints="1"/>
            </p:cNvSpPr>
            <p:nvPr/>
          </p:nvSpPr>
          <p:spPr bwMode="auto">
            <a:xfrm>
              <a:off x="8153400" y="3646488"/>
              <a:ext cx="569913" cy="306388"/>
            </a:xfrm>
            <a:custGeom>
              <a:avLst/>
              <a:gdLst>
                <a:gd name="T0" fmla="*/ 654 w 3590"/>
                <a:gd name="T1" fmla="*/ 773 h 1929"/>
                <a:gd name="T2" fmla="*/ 474 w 3590"/>
                <a:gd name="T3" fmla="*/ 837 h 1929"/>
                <a:gd name="T4" fmla="*/ 280 w 3590"/>
                <a:gd name="T5" fmla="*/ 815 h 1929"/>
                <a:gd name="T6" fmla="*/ 387 w 3590"/>
                <a:gd name="T7" fmla="*/ 196 h 1929"/>
                <a:gd name="T8" fmla="*/ 263 w 3590"/>
                <a:gd name="T9" fmla="*/ 260 h 1929"/>
                <a:gd name="T10" fmla="*/ 200 w 3590"/>
                <a:gd name="T11" fmla="*/ 383 h 1929"/>
                <a:gd name="T12" fmla="*/ 222 w 3590"/>
                <a:gd name="T13" fmla="*/ 524 h 1929"/>
                <a:gd name="T14" fmla="*/ 320 w 3590"/>
                <a:gd name="T15" fmla="*/ 621 h 1929"/>
                <a:gd name="T16" fmla="*/ 461 w 3590"/>
                <a:gd name="T17" fmla="*/ 643 h 1929"/>
                <a:gd name="T18" fmla="*/ 585 w 3590"/>
                <a:gd name="T19" fmla="*/ 580 h 1929"/>
                <a:gd name="T20" fmla="*/ 649 w 3590"/>
                <a:gd name="T21" fmla="*/ 457 h 1929"/>
                <a:gd name="T22" fmla="*/ 627 w 3590"/>
                <a:gd name="T23" fmla="*/ 316 h 1929"/>
                <a:gd name="T24" fmla="*/ 529 w 3590"/>
                <a:gd name="T25" fmla="*/ 218 h 1929"/>
                <a:gd name="T26" fmla="*/ 98 w 3590"/>
                <a:gd name="T27" fmla="*/ 0 h 1929"/>
                <a:gd name="T28" fmla="*/ 813 w 3590"/>
                <a:gd name="T29" fmla="*/ 20 h 1929"/>
                <a:gd name="T30" fmla="*/ 849 w 3590"/>
                <a:gd name="T31" fmla="*/ 96 h 1929"/>
                <a:gd name="T32" fmla="*/ 1475 w 3590"/>
                <a:gd name="T33" fmla="*/ 145 h 1929"/>
                <a:gd name="T34" fmla="*/ 1662 w 3590"/>
                <a:gd name="T35" fmla="*/ 233 h 1929"/>
                <a:gd name="T36" fmla="*/ 2329 w 3590"/>
                <a:gd name="T37" fmla="*/ 891 h 1929"/>
                <a:gd name="T38" fmla="*/ 2374 w 3590"/>
                <a:gd name="T39" fmla="*/ 1052 h 1929"/>
                <a:gd name="T40" fmla="*/ 3330 w 3590"/>
                <a:gd name="T41" fmla="*/ 1103 h 1929"/>
                <a:gd name="T42" fmla="*/ 3487 w 3590"/>
                <a:gd name="T43" fmla="*/ 1193 h 1929"/>
                <a:gd name="T44" fmla="*/ 3577 w 3590"/>
                <a:gd name="T45" fmla="*/ 1347 h 1929"/>
                <a:gd name="T46" fmla="*/ 3577 w 3590"/>
                <a:gd name="T47" fmla="*/ 1532 h 1929"/>
                <a:gd name="T48" fmla="*/ 3487 w 3590"/>
                <a:gd name="T49" fmla="*/ 1685 h 1929"/>
                <a:gd name="T50" fmla="*/ 3330 w 3590"/>
                <a:gd name="T51" fmla="*/ 1774 h 1929"/>
                <a:gd name="T52" fmla="*/ 2540 w 3590"/>
                <a:gd name="T53" fmla="*/ 1784 h 1929"/>
                <a:gd name="T54" fmla="*/ 2475 w 3590"/>
                <a:gd name="T55" fmla="*/ 1733 h 1929"/>
                <a:gd name="T56" fmla="*/ 2475 w 3590"/>
                <a:gd name="T57" fmla="*/ 1648 h 1929"/>
                <a:gd name="T58" fmla="*/ 2540 w 3590"/>
                <a:gd name="T59" fmla="*/ 1596 h 1929"/>
                <a:gd name="T60" fmla="*/ 3298 w 3590"/>
                <a:gd name="T61" fmla="*/ 1580 h 1929"/>
                <a:gd name="T62" fmla="*/ 3382 w 3590"/>
                <a:gd name="T63" fmla="*/ 1499 h 1929"/>
                <a:gd name="T64" fmla="*/ 3382 w 3590"/>
                <a:gd name="T65" fmla="*/ 1379 h 1929"/>
                <a:gd name="T66" fmla="*/ 3298 w 3590"/>
                <a:gd name="T67" fmla="*/ 1297 h 1929"/>
                <a:gd name="T68" fmla="*/ 2274 w 3590"/>
                <a:gd name="T69" fmla="*/ 1285 h 1929"/>
                <a:gd name="T70" fmla="*/ 2127 w 3590"/>
                <a:gd name="T71" fmla="*/ 1366 h 1929"/>
                <a:gd name="T72" fmla="*/ 1963 w 3590"/>
                <a:gd name="T73" fmla="*/ 1366 h 1929"/>
                <a:gd name="T74" fmla="*/ 1816 w 3590"/>
                <a:gd name="T75" fmla="*/ 1284 h 1929"/>
                <a:gd name="T76" fmla="*/ 1209 w 3590"/>
                <a:gd name="T77" fmla="*/ 1283 h 1929"/>
                <a:gd name="T78" fmla="*/ 1143 w 3590"/>
                <a:gd name="T79" fmla="*/ 1231 h 1929"/>
                <a:gd name="T80" fmla="*/ 1143 w 3590"/>
                <a:gd name="T81" fmla="*/ 1145 h 1929"/>
                <a:gd name="T82" fmla="*/ 1209 w 3590"/>
                <a:gd name="T83" fmla="*/ 1093 h 1929"/>
                <a:gd name="T84" fmla="*/ 1194 w 3590"/>
                <a:gd name="T85" fmla="*/ 671 h 1929"/>
                <a:gd name="T86" fmla="*/ 1185 w 3590"/>
                <a:gd name="T87" fmla="*/ 589 h 1929"/>
                <a:gd name="T88" fmla="*/ 1245 w 3590"/>
                <a:gd name="T89" fmla="*/ 528 h 1929"/>
                <a:gd name="T90" fmla="*/ 1328 w 3590"/>
                <a:gd name="T91" fmla="*/ 537 h 1929"/>
                <a:gd name="T92" fmla="*/ 1995 w 3590"/>
                <a:gd name="T93" fmla="*/ 1172 h 1929"/>
                <a:gd name="T94" fmla="*/ 2095 w 3590"/>
                <a:gd name="T95" fmla="*/ 1172 h 1929"/>
                <a:gd name="T96" fmla="*/ 2156 w 3590"/>
                <a:gd name="T97" fmla="*/ 1124 h 1929"/>
                <a:gd name="T98" fmla="*/ 2176 w 3590"/>
                <a:gd name="T99" fmla="*/ 1027 h 1929"/>
                <a:gd name="T100" fmla="*/ 1567 w 3590"/>
                <a:gd name="T101" fmla="*/ 407 h 1929"/>
                <a:gd name="T102" fmla="*/ 1443 w 3590"/>
                <a:gd name="T103" fmla="*/ 336 h 1929"/>
                <a:gd name="T104" fmla="*/ 849 w 3590"/>
                <a:gd name="T105" fmla="*/ 1593 h 1929"/>
                <a:gd name="T106" fmla="*/ 2164 w 3590"/>
                <a:gd name="T107" fmla="*/ 1614 h 1929"/>
                <a:gd name="T108" fmla="*/ 2201 w 3590"/>
                <a:gd name="T109" fmla="*/ 1690 h 1929"/>
                <a:gd name="T110" fmla="*/ 2164 w 3590"/>
                <a:gd name="T111" fmla="*/ 1766 h 1929"/>
                <a:gd name="T112" fmla="*/ 849 w 3590"/>
                <a:gd name="T113" fmla="*/ 1787 h 1929"/>
                <a:gd name="T114" fmla="*/ 828 w 3590"/>
                <a:gd name="T115" fmla="*/ 1893 h 1929"/>
                <a:gd name="T116" fmla="*/ 752 w 3590"/>
                <a:gd name="T117" fmla="*/ 1929 h 1929"/>
                <a:gd name="T118" fmla="*/ 37 w 3590"/>
                <a:gd name="T119" fmla="*/ 1907 h 1929"/>
                <a:gd name="T120" fmla="*/ 0 w 3590"/>
                <a:gd name="T121" fmla="*/ 1833 h 1929"/>
                <a:gd name="T122" fmla="*/ 22 w 3590"/>
                <a:gd name="T123" fmla="*/ 36 h 1929"/>
                <a:gd name="T124" fmla="*/ 98 w 3590"/>
                <a:gd name="T125" fmla="*/ 0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90" h="1929">
                  <a:moveTo>
                    <a:pt x="195" y="773"/>
                  </a:moveTo>
                  <a:lnTo>
                    <a:pt x="195" y="1735"/>
                  </a:lnTo>
                  <a:lnTo>
                    <a:pt x="654" y="1735"/>
                  </a:lnTo>
                  <a:lnTo>
                    <a:pt x="654" y="773"/>
                  </a:lnTo>
                  <a:lnTo>
                    <a:pt x="612" y="796"/>
                  </a:lnTo>
                  <a:lnTo>
                    <a:pt x="569" y="815"/>
                  </a:lnTo>
                  <a:lnTo>
                    <a:pt x="523" y="829"/>
                  </a:lnTo>
                  <a:lnTo>
                    <a:pt x="474" y="837"/>
                  </a:lnTo>
                  <a:lnTo>
                    <a:pt x="424" y="840"/>
                  </a:lnTo>
                  <a:lnTo>
                    <a:pt x="374" y="837"/>
                  </a:lnTo>
                  <a:lnTo>
                    <a:pt x="326" y="829"/>
                  </a:lnTo>
                  <a:lnTo>
                    <a:pt x="280" y="815"/>
                  </a:lnTo>
                  <a:lnTo>
                    <a:pt x="236" y="796"/>
                  </a:lnTo>
                  <a:lnTo>
                    <a:pt x="195" y="773"/>
                  </a:lnTo>
                  <a:close/>
                  <a:moveTo>
                    <a:pt x="424" y="194"/>
                  </a:moveTo>
                  <a:lnTo>
                    <a:pt x="387" y="196"/>
                  </a:lnTo>
                  <a:lnTo>
                    <a:pt x="352" y="204"/>
                  </a:lnTo>
                  <a:lnTo>
                    <a:pt x="320" y="218"/>
                  </a:lnTo>
                  <a:lnTo>
                    <a:pt x="290" y="237"/>
                  </a:lnTo>
                  <a:lnTo>
                    <a:pt x="263" y="260"/>
                  </a:lnTo>
                  <a:lnTo>
                    <a:pt x="240" y="286"/>
                  </a:lnTo>
                  <a:lnTo>
                    <a:pt x="222" y="316"/>
                  </a:lnTo>
                  <a:lnTo>
                    <a:pt x="209" y="348"/>
                  </a:lnTo>
                  <a:lnTo>
                    <a:pt x="200" y="383"/>
                  </a:lnTo>
                  <a:lnTo>
                    <a:pt x="197" y="420"/>
                  </a:lnTo>
                  <a:lnTo>
                    <a:pt x="200" y="457"/>
                  </a:lnTo>
                  <a:lnTo>
                    <a:pt x="209" y="491"/>
                  </a:lnTo>
                  <a:lnTo>
                    <a:pt x="222" y="524"/>
                  </a:lnTo>
                  <a:lnTo>
                    <a:pt x="240" y="553"/>
                  </a:lnTo>
                  <a:lnTo>
                    <a:pt x="263" y="580"/>
                  </a:lnTo>
                  <a:lnTo>
                    <a:pt x="290" y="603"/>
                  </a:lnTo>
                  <a:lnTo>
                    <a:pt x="320" y="621"/>
                  </a:lnTo>
                  <a:lnTo>
                    <a:pt x="352" y="634"/>
                  </a:lnTo>
                  <a:lnTo>
                    <a:pt x="387" y="643"/>
                  </a:lnTo>
                  <a:lnTo>
                    <a:pt x="424" y="646"/>
                  </a:lnTo>
                  <a:lnTo>
                    <a:pt x="461" y="643"/>
                  </a:lnTo>
                  <a:lnTo>
                    <a:pt x="496" y="634"/>
                  </a:lnTo>
                  <a:lnTo>
                    <a:pt x="529" y="621"/>
                  </a:lnTo>
                  <a:lnTo>
                    <a:pt x="559" y="603"/>
                  </a:lnTo>
                  <a:lnTo>
                    <a:pt x="585" y="580"/>
                  </a:lnTo>
                  <a:lnTo>
                    <a:pt x="608" y="553"/>
                  </a:lnTo>
                  <a:lnTo>
                    <a:pt x="627" y="524"/>
                  </a:lnTo>
                  <a:lnTo>
                    <a:pt x="641" y="491"/>
                  </a:lnTo>
                  <a:lnTo>
                    <a:pt x="649" y="457"/>
                  </a:lnTo>
                  <a:lnTo>
                    <a:pt x="652" y="420"/>
                  </a:lnTo>
                  <a:lnTo>
                    <a:pt x="649" y="383"/>
                  </a:lnTo>
                  <a:lnTo>
                    <a:pt x="641" y="348"/>
                  </a:lnTo>
                  <a:lnTo>
                    <a:pt x="627" y="316"/>
                  </a:lnTo>
                  <a:lnTo>
                    <a:pt x="608" y="286"/>
                  </a:lnTo>
                  <a:lnTo>
                    <a:pt x="585" y="260"/>
                  </a:lnTo>
                  <a:lnTo>
                    <a:pt x="559" y="237"/>
                  </a:lnTo>
                  <a:lnTo>
                    <a:pt x="529" y="218"/>
                  </a:lnTo>
                  <a:lnTo>
                    <a:pt x="496" y="204"/>
                  </a:lnTo>
                  <a:lnTo>
                    <a:pt x="461" y="196"/>
                  </a:lnTo>
                  <a:lnTo>
                    <a:pt x="424" y="194"/>
                  </a:lnTo>
                  <a:close/>
                  <a:moveTo>
                    <a:pt x="98" y="0"/>
                  </a:moveTo>
                  <a:lnTo>
                    <a:pt x="752" y="0"/>
                  </a:lnTo>
                  <a:lnTo>
                    <a:pt x="773" y="2"/>
                  </a:lnTo>
                  <a:lnTo>
                    <a:pt x="794" y="10"/>
                  </a:lnTo>
                  <a:lnTo>
                    <a:pt x="813" y="20"/>
                  </a:lnTo>
                  <a:lnTo>
                    <a:pt x="828" y="36"/>
                  </a:lnTo>
                  <a:lnTo>
                    <a:pt x="839" y="54"/>
                  </a:lnTo>
                  <a:lnTo>
                    <a:pt x="846" y="75"/>
                  </a:lnTo>
                  <a:lnTo>
                    <a:pt x="849" y="96"/>
                  </a:lnTo>
                  <a:lnTo>
                    <a:pt x="849" y="134"/>
                  </a:lnTo>
                  <a:lnTo>
                    <a:pt x="1370" y="134"/>
                  </a:lnTo>
                  <a:lnTo>
                    <a:pt x="1423" y="136"/>
                  </a:lnTo>
                  <a:lnTo>
                    <a:pt x="1475" y="145"/>
                  </a:lnTo>
                  <a:lnTo>
                    <a:pt x="1525" y="159"/>
                  </a:lnTo>
                  <a:lnTo>
                    <a:pt x="1574" y="178"/>
                  </a:lnTo>
                  <a:lnTo>
                    <a:pt x="1620" y="203"/>
                  </a:lnTo>
                  <a:lnTo>
                    <a:pt x="1662" y="233"/>
                  </a:lnTo>
                  <a:lnTo>
                    <a:pt x="1703" y="267"/>
                  </a:lnTo>
                  <a:lnTo>
                    <a:pt x="2277" y="824"/>
                  </a:lnTo>
                  <a:lnTo>
                    <a:pt x="2305" y="856"/>
                  </a:lnTo>
                  <a:lnTo>
                    <a:pt x="2329" y="891"/>
                  </a:lnTo>
                  <a:lnTo>
                    <a:pt x="2349" y="929"/>
                  </a:lnTo>
                  <a:lnTo>
                    <a:pt x="2362" y="969"/>
                  </a:lnTo>
                  <a:lnTo>
                    <a:pt x="2370" y="1010"/>
                  </a:lnTo>
                  <a:lnTo>
                    <a:pt x="2374" y="1052"/>
                  </a:lnTo>
                  <a:lnTo>
                    <a:pt x="2370" y="1091"/>
                  </a:lnTo>
                  <a:lnTo>
                    <a:pt x="3236" y="1091"/>
                  </a:lnTo>
                  <a:lnTo>
                    <a:pt x="3284" y="1094"/>
                  </a:lnTo>
                  <a:lnTo>
                    <a:pt x="3330" y="1103"/>
                  </a:lnTo>
                  <a:lnTo>
                    <a:pt x="3374" y="1118"/>
                  </a:lnTo>
                  <a:lnTo>
                    <a:pt x="3415" y="1139"/>
                  </a:lnTo>
                  <a:lnTo>
                    <a:pt x="3453" y="1164"/>
                  </a:lnTo>
                  <a:lnTo>
                    <a:pt x="3487" y="1193"/>
                  </a:lnTo>
                  <a:lnTo>
                    <a:pt x="3516" y="1226"/>
                  </a:lnTo>
                  <a:lnTo>
                    <a:pt x="3542" y="1263"/>
                  </a:lnTo>
                  <a:lnTo>
                    <a:pt x="3562" y="1303"/>
                  </a:lnTo>
                  <a:lnTo>
                    <a:pt x="3577" y="1347"/>
                  </a:lnTo>
                  <a:lnTo>
                    <a:pt x="3587" y="1392"/>
                  </a:lnTo>
                  <a:lnTo>
                    <a:pt x="3590" y="1439"/>
                  </a:lnTo>
                  <a:lnTo>
                    <a:pt x="3587" y="1486"/>
                  </a:lnTo>
                  <a:lnTo>
                    <a:pt x="3577" y="1532"/>
                  </a:lnTo>
                  <a:lnTo>
                    <a:pt x="3562" y="1574"/>
                  </a:lnTo>
                  <a:lnTo>
                    <a:pt x="3542" y="1614"/>
                  </a:lnTo>
                  <a:lnTo>
                    <a:pt x="3516" y="1652"/>
                  </a:lnTo>
                  <a:lnTo>
                    <a:pt x="3487" y="1685"/>
                  </a:lnTo>
                  <a:lnTo>
                    <a:pt x="3453" y="1715"/>
                  </a:lnTo>
                  <a:lnTo>
                    <a:pt x="3415" y="1740"/>
                  </a:lnTo>
                  <a:lnTo>
                    <a:pt x="3374" y="1760"/>
                  </a:lnTo>
                  <a:lnTo>
                    <a:pt x="3330" y="1774"/>
                  </a:lnTo>
                  <a:lnTo>
                    <a:pt x="3284" y="1784"/>
                  </a:lnTo>
                  <a:lnTo>
                    <a:pt x="3236" y="1787"/>
                  </a:lnTo>
                  <a:lnTo>
                    <a:pt x="2562" y="1787"/>
                  </a:lnTo>
                  <a:lnTo>
                    <a:pt x="2540" y="1784"/>
                  </a:lnTo>
                  <a:lnTo>
                    <a:pt x="2520" y="1777"/>
                  </a:lnTo>
                  <a:lnTo>
                    <a:pt x="2501" y="1766"/>
                  </a:lnTo>
                  <a:lnTo>
                    <a:pt x="2486" y="1750"/>
                  </a:lnTo>
                  <a:lnTo>
                    <a:pt x="2475" y="1733"/>
                  </a:lnTo>
                  <a:lnTo>
                    <a:pt x="2467" y="1712"/>
                  </a:lnTo>
                  <a:lnTo>
                    <a:pt x="2465" y="1690"/>
                  </a:lnTo>
                  <a:lnTo>
                    <a:pt x="2467" y="1668"/>
                  </a:lnTo>
                  <a:lnTo>
                    <a:pt x="2475" y="1648"/>
                  </a:lnTo>
                  <a:lnTo>
                    <a:pt x="2486" y="1629"/>
                  </a:lnTo>
                  <a:lnTo>
                    <a:pt x="2501" y="1614"/>
                  </a:lnTo>
                  <a:lnTo>
                    <a:pt x="2520" y="1603"/>
                  </a:lnTo>
                  <a:lnTo>
                    <a:pt x="2540" y="1596"/>
                  </a:lnTo>
                  <a:lnTo>
                    <a:pt x="2562" y="1593"/>
                  </a:lnTo>
                  <a:lnTo>
                    <a:pt x="3236" y="1593"/>
                  </a:lnTo>
                  <a:lnTo>
                    <a:pt x="3268" y="1590"/>
                  </a:lnTo>
                  <a:lnTo>
                    <a:pt x="3298" y="1580"/>
                  </a:lnTo>
                  <a:lnTo>
                    <a:pt x="3326" y="1566"/>
                  </a:lnTo>
                  <a:lnTo>
                    <a:pt x="3348" y="1548"/>
                  </a:lnTo>
                  <a:lnTo>
                    <a:pt x="3368" y="1525"/>
                  </a:lnTo>
                  <a:lnTo>
                    <a:pt x="3382" y="1499"/>
                  </a:lnTo>
                  <a:lnTo>
                    <a:pt x="3392" y="1470"/>
                  </a:lnTo>
                  <a:lnTo>
                    <a:pt x="3395" y="1439"/>
                  </a:lnTo>
                  <a:lnTo>
                    <a:pt x="3392" y="1408"/>
                  </a:lnTo>
                  <a:lnTo>
                    <a:pt x="3382" y="1379"/>
                  </a:lnTo>
                  <a:lnTo>
                    <a:pt x="3368" y="1353"/>
                  </a:lnTo>
                  <a:lnTo>
                    <a:pt x="3348" y="1330"/>
                  </a:lnTo>
                  <a:lnTo>
                    <a:pt x="3326" y="1311"/>
                  </a:lnTo>
                  <a:lnTo>
                    <a:pt x="3298" y="1297"/>
                  </a:lnTo>
                  <a:lnTo>
                    <a:pt x="3268" y="1288"/>
                  </a:lnTo>
                  <a:lnTo>
                    <a:pt x="3236" y="1285"/>
                  </a:lnTo>
                  <a:lnTo>
                    <a:pt x="2276" y="1285"/>
                  </a:lnTo>
                  <a:lnTo>
                    <a:pt x="2274" y="1285"/>
                  </a:lnTo>
                  <a:lnTo>
                    <a:pt x="2240" y="1313"/>
                  </a:lnTo>
                  <a:lnTo>
                    <a:pt x="2204" y="1336"/>
                  </a:lnTo>
                  <a:lnTo>
                    <a:pt x="2166" y="1353"/>
                  </a:lnTo>
                  <a:lnTo>
                    <a:pt x="2127" y="1366"/>
                  </a:lnTo>
                  <a:lnTo>
                    <a:pt x="2087" y="1374"/>
                  </a:lnTo>
                  <a:lnTo>
                    <a:pt x="2045" y="1376"/>
                  </a:lnTo>
                  <a:lnTo>
                    <a:pt x="2004" y="1374"/>
                  </a:lnTo>
                  <a:lnTo>
                    <a:pt x="1963" y="1366"/>
                  </a:lnTo>
                  <a:lnTo>
                    <a:pt x="1923" y="1353"/>
                  </a:lnTo>
                  <a:lnTo>
                    <a:pt x="1885" y="1335"/>
                  </a:lnTo>
                  <a:lnTo>
                    <a:pt x="1849" y="1312"/>
                  </a:lnTo>
                  <a:lnTo>
                    <a:pt x="1816" y="1284"/>
                  </a:lnTo>
                  <a:lnTo>
                    <a:pt x="1810" y="1285"/>
                  </a:lnTo>
                  <a:lnTo>
                    <a:pt x="1805" y="1285"/>
                  </a:lnTo>
                  <a:lnTo>
                    <a:pt x="1231" y="1285"/>
                  </a:lnTo>
                  <a:lnTo>
                    <a:pt x="1209" y="1283"/>
                  </a:lnTo>
                  <a:lnTo>
                    <a:pt x="1188" y="1275"/>
                  </a:lnTo>
                  <a:lnTo>
                    <a:pt x="1171" y="1263"/>
                  </a:lnTo>
                  <a:lnTo>
                    <a:pt x="1155" y="1248"/>
                  </a:lnTo>
                  <a:lnTo>
                    <a:pt x="1143" y="1231"/>
                  </a:lnTo>
                  <a:lnTo>
                    <a:pt x="1137" y="1210"/>
                  </a:lnTo>
                  <a:lnTo>
                    <a:pt x="1134" y="1187"/>
                  </a:lnTo>
                  <a:lnTo>
                    <a:pt x="1137" y="1166"/>
                  </a:lnTo>
                  <a:lnTo>
                    <a:pt x="1143" y="1145"/>
                  </a:lnTo>
                  <a:lnTo>
                    <a:pt x="1155" y="1127"/>
                  </a:lnTo>
                  <a:lnTo>
                    <a:pt x="1171" y="1112"/>
                  </a:lnTo>
                  <a:lnTo>
                    <a:pt x="1188" y="1101"/>
                  </a:lnTo>
                  <a:lnTo>
                    <a:pt x="1209" y="1093"/>
                  </a:lnTo>
                  <a:lnTo>
                    <a:pt x="1231" y="1091"/>
                  </a:lnTo>
                  <a:lnTo>
                    <a:pt x="1619" y="1091"/>
                  </a:lnTo>
                  <a:lnTo>
                    <a:pt x="1209" y="688"/>
                  </a:lnTo>
                  <a:lnTo>
                    <a:pt x="1194" y="671"/>
                  </a:lnTo>
                  <a:lnTo>
                    <a:pt x="1186" y="652"/>
                  </a:lnTo>
                  <a:lnTo>
                    <a:pt x="1180" y="631"/>
                  </a:lnTo>
                  <a:lnTo>
                    <a:pt x="1180" y="609"/>
                  </a:lnTo>
                  <a:lnTo>
                    <a:pt x="1185" y="589"/>
                  </a:lnTo>
                  <a:lnTo>
                    <a:pt x="1194" y="568"/>
                  </a:lnTo>
                  <a:lnTo>
                    <a:pt x="1208" y="551"/>
                  </a:lnTo>
                  <a:lnTo>
                    <a:pt x="1225" y="537"/>
                  </a:lnTo>
                  <a:lnTo>
                    <a:pt x="1245" y="528"/>
                  </a:lnTo>
                  <a:lnTo>
                    <a:pt x="1266" y="523"/>
                  </a:lnTo>
                  <a:lnTo>
                    <a:pt x="1287" y="523"/>
                  </a:lnTo>
                  <a:lnTo>
                    <a:pt x="1309" y="527"/>
                  </a:lnTo>
                  <a:lnTo>
                    <a:pt x="1328" y="537"/>
                  </a:lnTo>
                  <a:lnTo>
                    <a:pt x="1346" y="550"/>
                  </a:lnTo>
                  <a:lnTo>
                    <a:pt x="1951" y="1144"/>
                  </a:lnTo>
                  <a:lnTo>
                    <a:pt x="1971" y="1160"/>
                  </a:lnTo>
                  <a:lnTo>
                    <a:pt x="1995" y="1172"/>
                  </a:lnTo>
                  <a:lnTo>
                    <a:pt x="2019" y="1180"/>
                  </a:lnTo>
                  <a:lnTo>
                    <a:pt x="2045" y="1182"/>
                  </a:lnTo>
                  <a:lnTo>
                    <a:pt x="2070" y="1180"/>
                  </a:lnTo>
                  <a:lnTo>
                    <a:pt x="2095" y="1172"/>
                  </a:lnTo>
                  <a:lnTo>
                    <a:pt x="2118" y="1160"/>
                  </a:lnTo>
                  <a:lnTo>
                    <a:pt x="2139" y="1144"/>
                  </a:lnTo>
                  <a:lnTo>
                    <a:pt x="2140" y="1143"/>
                  </a:lnTo>
                  <a:lnTo>
                    <a:pt x="2156" y="1124"/>
                  </a:lnTo>
                  <a:lnTo>
                    <a:pt x="2168" y="1102"/>
                  </a:lnTo>
                  <a:lnTo>
                    <a:pt x="2176" y="1078"/>
                  </a:lnTo>
                  <a:lnTo>
                    <a:pt x="2178" y="1052"/>
                  </a:lnTo>
                  <a:lnTo>
                    <a:pt x="2176" y="1027"/>
                  </a:lnTo>
                  <a:lnTo>
                    <a:pt x="2168" y="1003"/>
                  </a:lnTo>
                  <a:lnTo>
                    <a:pt x="2156" y="982"/>
                  </a:lnTo>
                  <a:lnTo>
                    <a:pt x="2140" y="962"/>
                  </a:lnTo>
                  <a:lnTo>
                    <a:pt x="1567" y="407"/>
                  </a:lnTo>
                  <a:lnTo>
                    <a:pt x="1539" y="383"/>
                  </a:lnTo>
                  <a:lnTo>
                    <a:pt x="1509" y="364"/>
                  </a:lnTo>
                  <a:lnTo>
                    <a:pt x="1476" y="348"/>
                  </a:lnTo>
                  <a:lnTo>
                    <a:pt x="1443" y="336"/>
                  </a:lnTo>
                  <a:lnTo>
                    <a:pt x="1407" y="330"/>
                  </a:lnTo>
                  <a:lnTo>
                    <a:pt x="1370" y="328"/>
                  </a:lnTo>
                  <a:lnTo>
                    <a:pt x="849" y="328"/>
                  </a:lnTo>
                  <a:lnTo>
                    <a:pt x="849" y="1593"/>
                  </a:lnTo>
                  <a:lnTo>
                    <a:pt x="2103" y="1592"/>
                  </a:lnTo>
                  <a:lnTo>
                    <a:pt x="2125" y="1596"/>
                  </a:lnTo>
                  <a:lnTo>
                    <a:pt x="2145" y="1603"/>
                  </a:lnTo>
                  <a:lnTo>
                    <a:pt x="2164" y="1614"/>
                  </a:lnTo>
                  <a:lnTo>
                    <a:pt x="2179" y="1629"/>
                  </a:lnTo>
                  <a:lnTo>
                    <a:pt x="2190" y="1648"/>
                  </a:lnTo>
                  <a:lnTo>
                    <a:pt x="2198" y="1667"/>
                  </a:lnTo>
                  <a:lnTo>
                    <a:pt x="2201" y="1690"/>
                  </a:lnTo>
                  <a:lnTo>
                    <a:pt x="2198" y="1712"/>
                  </a:lnTo>
                  <a:lnTo>
                    <a:pt x="2190" y="1732"/>
                  </a:lnTo>
                  <a:lnTo>
                    <a:pt x="2179" y="1750"/>
                  </a:lnTo>
                  <a:lnTo>
                    <a:pt x="2164" y="1766"/>
                  </a:lnTo>
                  <a:lnTo>
                    <a:pt x="2145" y="1777"/>
                  </a:lnTo>
                  <a:lnTo>
                    <a:pt x="2125" y="1784"/>
                  </a:lnTo>
                  <a:lnTo>
                    <a:pt x="2103" y="1787"/>
                  </a:lnTo>
                  <a:lnTo>
                    <a:pt x="849" y="1787"/>
                  </a:lnTo>
                  <a:lnTo>
                    <a:pt x="849" y="1833"/>
                  </a:lnTo>
                  <a:lnTo>
                    <a:pt x="846" y="1854"/>
                  </a:lnTo>
                  <a:lnTo>
                    <a:pt x="839" y="1875"/>
                  </a:lnTo>
                  <a:lnTo>
                    <a:pt x="828" y="1893"/>
                  </a:lnTo>
                  <a:lnTo>
                    <a:pt x="813" y="1907"/>
                  </a:lnTo>
                  <a:lnTo>
                    <a:pt x="794" y="1919"/>
                  </a:lnTo>
                  <a:lnTo>
                    <a:pt x="773" y="1927"/>
                  </a:lnTo>
                  <a:lnTo>
                    <a:pt x="752" y="1929"/>
                  </a:lnTo>
                  <a:lnTo>
                    <a:pt x="98" y="1929"/>
                  </a:lnTo>
                  <a:lnTo>
                    <a:pt x="75" y="1927"/>
                  </a:lnTo>
                  <a:lnTo>
                    <a:pt x="54" y="1919"/>
                  </a:lnTo>
                  <a:lnTo>
                    <a:pt x="37" y="1907"/>
                  </a:lnTo>
                  <a:lnTo>
                    <a:pt x="22" y="1893"/>
                  </a:lnTo>
                  <a:lnTo>
                    <a:pt x="10" y="1875"/>
                  </a:lnTo>
                  <a:lnTo>
                    <a:pt x="2" y="1854"/>
                  </a:lnTo>
                  <a:lnTo>
                    <a:pt x="0" y="1833"/>
                  </a:lnTo>
                  <a:lnTo>
                    <a:pt x="0" y="96"/>
                  </a:lnTo>
                  <a:lnTo>
                    <a:pt x="2" y="75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7" y="20"/>
                  </a:lnTo>
                  <a:lnTo>
                    <a:pt x="54" y="10"/>
                  </a:lnTo>
                  <a:lnTo>
                    <a:pt x="75" y="2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17" name="Group 909"/>
          <p:cNvGrpSpPr/>
          <p:nvPr/>
        </p:nvGrpSpPr>
        <p:grpSpPr>
          <a:xfrm>
            <a:off x="3751788" y="1747585"/>
            <a:ext cx="569913" cy="481013"/>
            <a:chOff x="9093200" y="4270375"/>
            <a:chExt cx="569913" cy="481013"/>
          </a:xfrm>
          <a:solidFill>
            <a:srgbClr val="000000"/>
          </a:solidFill>
        </p:grpSpPr>
        <p:sp>
          <p:nvSpPr>
            <p:cNvPr id="1218" name="Freeform 23"/>
            <p:cNvSpPr>
              <a:spLocks/>
            </p:cNvSpPr>
            <p:nvPr/>
          </p:nvSpPr>
          <p:spPr bwMode="auto">
            <a:xfrm>
              <a:off x="9217025" y="4270375"/>
              <a:ext cx="322263" cy="92075"/>
            </a:xfrm>
            <a:custGeom>
              <a:avLst/>
              <a:gdLst>
                <a:gd name="T0" fmla="*/ 1542 w 2022"/>
                <a:gd name="T1" fmla="*/ 0 h 580"/>
                <a:gd name="T2" fmla="*/ 1652 w 2022"/>
                <a:gd name="T3" fmla="*/ 12 h 580"/>
                <a:gd name="T4" fmla="*/ 1753 w 2022"/>
                <a:gd name="T5" fmla="*/ 49 h 580"/>
                <a:gd name="T6" fmla="*/ 1842 w 2022"/>
                <a:gd name="T7" fmla="*/ 106 h 580"/>
                <a:gd name="T8" fmla="*/ 1916 w 2022"/>
                <a:gd name="T9" fmla="*/ 179 h 580"/>
                <a:gd name="T10" fmla="*/ 1973 w 2022"/>
                <a:gd name="T11" fmla="*/ 268 h 580"/>
                <a:gd name="T12" fmla="*/ 2009 w 2022"/>
                <a:gd name="T13" fmla="*/ 368 h 580"/>
                <a:gd name="T14" fmla="*/ 2022 w 2022"/>
                <a:gd name="T15" fmla="*/ 478 h 580"/>
                <a:gd name="T16" fmla="*/ 2011 w 2022"/>
                <a:gd name="T17" fmla="*/ 524 h 580"/>
                <a:gd name="T18" fmla="*/ 1982 w 2022"/>
                <a:gd name="T19" fmla="*/ 558 h 580"/>
                <a:gd name="T20" fmla="*/ 1942 w 2022"/>
                <a:gd name="T21" fmla="*/ 578 h 580"/>
                <a:gd name="T22" fmla="*/ 1895 w 2022"/>
                <a:gd name="T23" fmla="*/ 578 h 580"/>
                <a:gd name="T24" fmla="*/ 1854 w 2022"/>
                <a:gd name="T25" fmla="*/ 558 h 580"/>
                <a:gd name="T26" fmla="*/ 1827 w 2022"/>
                <a:gd name="T27" fmla="*/ 524 h 580"/>
                <a:gd name="T28" fmla="*/ 1816 w 2022"/>
                <a:gd name="T29" fmla="*/ 478 h 580"/>
                <a:gd name="T30" fmla="*/ 1804 w 2022"/>
                <a:gd name="T31" fmla="*/ 399 h 580"/>
                <a:gd name="T32" fmla="*/ 1773 w 2022"/>
                <a:gd name="T33" fmla="*/ 329 h 580"/>
                <a:gd name="T34" fmla="*/ 1722 w 2022"/>
                <a:gd name="T35" fmla="*/ 272 h 580"/>
                <a:gd name="T36" fmla="*/ 1657 w 2022"/>
                <a:gd name="T37" fmla="*/ 230 h 580"/>
                <a:gd name="T38" fmla="*/ 1583 w 2022"/>
                <a:gd name="T39" fmla="*/ 208 h 580"/>
                <a:gd name="T40" fmla="*/ 480 w 2022"/>
                <a:gd name="T41" fmla="*/ 204 h 580"/>
                <a:gd name="T42" fmla="*/ 401 w 2022"/>
                <a:gd name="T43" fmla="*/ 216 h 580"/>
                <a:gd name="T44" fmla="*/ 331 w 2022"/>
                <a:gd name="T45" fmla="*/ 249 h 580"/>
                <a:gd name="T46" fmla="*/ 273 w 2022"/>
                <a:gd name="T47" fmla="*/ 299 h 580"/>
                <a:gd name="T48" fmla="*/ 231 w 2022"/>
                <a:gd name="T49" fmla="*/ 363 h 580"/>
                <a:gd name="T50" fmla="*/ 209 w 2022"/>
                <a:gd name="T51" fmla="*/ 438 h 580"/>
                <a:gd name="T52" fmla="*/ 203 w 2022"/>
                <a:gd name="T53" fmla="*/ 502 h 580"/>
                <a:gd name="T54" fmla="*/ 183 w 2022"/>
                <a:gd name="T55" fmla="*/ 542 h 580"/>
                <a:gd name="T56" fmla="*/ 148 w 2022"/>
                <a:gd name="T57" fmla="*/ 570 h 580"/>
                <a:gd name="T58" fmla="*/ 104 w 2022"/>
                <a:gd name="T59" fmla="*/ 580 h 580"/>
                <a:gd name="T60" fmla="*/ 58 w 2022"/>
                <a:gd name="T61" fmla="*/ 570 h 580"/>
                <a:gd name="T62" fmla="*/ 23 w 2022"/>
                <a:gd name="T63" fmla="*/ 542 h 580"/>
                <a:gd name="T64" fmla="*/ 4 w 2022"/>
                <a:gd name="T65" fmla="*/ 502 h 580"/>
                <a:gd name="T66" fmla="*/ 4 w 2022"/>
                <a:gd name="T67" fmla="*/ 423 h 580"/>
                <a:gd name="T68" fmla="*/ 29 w 2022"/>
                <a:gd name="T69" fmla="*/ 317 h 580"/>
                <a:gd name="T70" fmla="*/ 75 w 2022"/>
                <a:gd name="T71" fmla="*/ 222 h 580"/>
                <a:gd name="T72" fmla="*/ 141 w 2022"/>
                <a:gd name="T73" fmla="*/ 140 h 580"/>
                <a:gd name="T74" fmla="*/ 223 w 2022"/>
                <a:gd name="T75" fmla="*/ 74 h 580"/>
                <a:gd name="T76" fmla="*/ 318 w 2022"/>
                <a:gd name="T77" fmla="*/ 28 h 580"/>
                <a:gd name="T78" fmla="*/ 424 w 2022"/>
                <a:gd name="T79" fmla="*/ 3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22" h="580">
                  <a:moveTo>
                    <a:pt x="480" y="0"/>
                  </a:moveTo>
                  <a:lnTo>
                    <a:pt x="1542" y="0"/>
                  </a:lnTo>
                  <a:lnTo>
                    <a:pt x="1598" y="3"/>
                  </a:lnTo>
                  <a:lnTo>
                    <a:pt x="1652" y="12"/>
                  </a:lnTo>
                  <a:lnTo>
                    <a:pt x="1704" y="28"/>
                  </a:lnTo>
                  <a:lnTo>
                    <a:pt x="1753" y="49"/>
                  </a:lnTo>
                  <a:lnTo>
                    <a:pt x="1799" y="74"/>
                  </a:lnTo>
                  <a:lnTo>
                    <a:pt x="1842" y="106"/>
                  </a:lnTo>
                  <a:lnTo>
                    <a:pt x="1881" y="140"/>
                  </a:lnTo>
                  <a:lnTo>
                    <a:pt x="1916" y="179"/>
                  </a:lnTo>
                  <a:lnTo>
                    <a:pt x="1947" y="222"/>
                  </a:lnTo>
                  <a:lnTo>
                    <a:pt x="1973" y="268"/>
                  </a:lnTo>
                  <a:lnTo>
                    <a:pt x="1993" y="317"/>
                  </a:lnTo>
                  <a:lnTo>
                    <a:pt x="2009" y="368"/>
                  </a:lnTo>
                  <a:lnTo>
                    <a:pt x="2018" y="423"/>
                  </a:lnTo>
                  <a:lnTo>
                    <a:pt x="2022" y="478"/>
                  </a:lnTo>
                  <a:lnTo>
                    <a:pt x="2018" y="502"/>
                  </a:lnTo>
                  <a:lnTo>
                    <a:pt x="2011" y="524"/>
                  </a:lnTo>
                  <a:lnTo>
                    <a:pt x="1999" y="542"/>
                  </a:lnTo>
                  <a:lnTo>
                    <a:pt x="1982" y="558"/>
                  </a:lnTo>
                  <a:lnTo>
                    <a:pt x="1964" y="570"/>
                  </a:lnTo>
                  <a:lnTo>
                    <a:pt x="1942" y="578"/>
                  </a:lnTo>
                  <a:lnTo>
                    <a:pt x="1918" y="580"/>
                  </a:lnTo>
                  <a:lnTo>
                    <a:pt x="1895" y="578"/>
                  </a:lnTo>
                  <a:lnTo>
                    <a:pt x="1874" y="570"/>
                  </a:lnTo>
                  <a:lnTo>
                    <a:pt x="1854" y="558"/>
                  </a:lnTo>
                  <a:lnTo>
                    <a:pt x="1839" y="542"/>
                  </a:lnTo>
                  <a:lnTo>
                    <a:pt x="1827" y="524"/>
                  </a:lnTo>
                  <a:lnTo>
                    <a:pt x="1819" y="502"/>
                  </a:lnTo>
                  <a:lnTo>
                    <a:pt x="1816" y="478"/>
                  </a:lnTo>
                  <a:lnTo>
                    <a:pt x="1813" y="438"/>
                  </a:lnTo>
                  <a:lnTo>
                    <a:pt x="1804" y="399"/>
                  </a:lnTo>
                  <a:lnTo>
                    <a:pt x="1791" y="363"/>
                  </a:lnTo>
                  <a:lnTo>
                    <a:pt x="1773" y="329"/>
                  </a:lnTo>
                  <a:lnTo>
                    <a:pt x="1749" y="299"/>
                  </a:lnTo>
                  <a:lnTo>
                    <a:pt x="1722" y="272"/>
                  </a:lnTo>
                  <a:lnTo>
                    <a:pt x="1691" y="249"/>
                  </a:lnTo>
                  <a:lnTo>
                    <a:pt x="1657" y="230"/>
                  </a:lnTo>
                  <a:lnTo>
                    <a:pt x="1621" y="216"/>
                  </a:lnTo>
                  <a:lnTo>
                    <a:pt x="1583" y="208"/>
                  </a:lnTo>
                  <a:lnTo>
                    <a:pt x="1542" y="204"/>
                  </a:lnTo>
                  <a:lnTo>
                    <a:pt x="480" y="204"/>
                  </a:lnTo>
                  <a:lnTo>
                    <a:pt x="439" y="208"/>
                  </a:lnTo>
                  <a:lnTo>
                    <a:pt x="401" y="216"/>
                  </a:lnTo>
                  <a:lnTo>
                    <a:pt x="365" y="230"/>
                  </a:lnTo>
                  <a:lnTo>
                    <a:pt x="331" y="249"/>
                  </a:lnTo>
                  <a:lnTo>
                    <a:pt x="300" y="272"/>
                  </a:lnTo>
                  <a:lnTo>
                    <a:pt x="273" y="299"/>
                  </a:lnTo>
                  <a:lnTo>
                    <a:pt x="249" y="329"/>
                  </a:lnTo>
                  <a:lnTo>
                    <a:pt x="231" y="363"/>
                  </a:lnTo>
                  <a:lnTo>
                    <a:pt x="218" y="399"/>
                  </a:lnTo>
                  <a:lnTo>
                    <a:pt x="209" y="438"/>
                  </a:lnTo>
                  <a:lnTo>
                    <a:pt x="206" y="478"/>
                  </a:lnTo>
                  <a:lnTo>
                    <a:pt x="203" y="502"/>
                  </a:lnTo>
                  <a:lnTo>
                    <a:pt x="195" y="524"/>
                  </a:lnTo>
                  <a:lnTo>
                    <a:pt x="183" y="542"/>
                  </a:lnTo>
                  <a:lnTo>
                    <a:pt x="168" y="558"/>
                  </a:lnTo>
                  <a:lnTo>
                    <a:pt x="148" y="570"/>
                  </a:lnTo>
                  <a:lnTo>
                    <a:pt x="127" y="578"/>
                  </a:lnTo>
                  <a:lnTo>
                    <a:pt x="104" y="580"/>
                  </a:lnTo>
                  <a:lnTo>
                    <a:pt x="80" y="578"/>
                  </a:lnTo>
                  <a:lnTo>
                    <a:pt x="58" y="570"/>
                  </a:lnTo>
                  <a:lnTo>
                    <a:pt x="40" y="558"/>
                  </a:lnTo>
                  <a:lnTo>
                    <a:pt x="23" y="542"/>
                  </a:lnTo>
                  <a:lnTo>
                    <a:pt x="11" y="524"/>
                  </a:lnTo>
                  <a:lnTo>
                    <a:pt x="4" y="502"/>
                  </a:lnTo>
                  <a:lnTo>
                    <a:pt x="0" y="478"/>
                  </a:lnTo>
                  <a:lnTo>
                    <a:pt x="4" y="423"/>
                  </a:lnTo>
                  <a:lnTo>
                    <a:pt x="13" y="368"/>
                  </a:lnTo>
                  <a:lnTo>
                    <a:pt x="29" y="317"/>
                  </a:lnTo>
                  <a:lnTo>
                    <a:pt x="49" y="268"/>
                  </a:lnTo>
                  <a:lnTo>
                    <a:pt x="75" y="222"/>
                  </a:lnTo>
                  <a:lnTo>
                    <a:pt x="106" y="179"/>
                  </a:lnTo>
                  <a:lnTo>
                    <a:pt x="141" y="140"/>
                  </a:lnTo>
                  <a:lnTo>
                    <a:pt x="180" y="106"/>
                  </a:lnTo>
                  <a:lnTo>
                    <a:pt x="223" y="74"/>
                  </a:lnTo>
                  <a:lnTo>
                    <a:pt x="269" y="49"/>
                  </a:lnTo>
                  <a:lnTo>
                    <a:pt x="318" y="28"/>
                  </a:lnTo>
                  <a:lnTo>
                    <a:pt x="370" y="12"/>
                  </a:lnTo>
                  <a:lnTo>
                    <a:pt x="424" y="3"/>
                  </a:lnTo>
                  <a:lnTo>
                    <a:pt x="4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24"/>
            <p:cNvSpPr>
              <a:spLocks/>
            </p:cNvSpPr>
            <p:nvPr/>
          </p:nvSpPr>
          <p:spPr bwMode="auto">
            <a:xfrm>
              <a:off x="9282113" y="4335463"/>
              <a:ext cx="192088" cy="60325"/>
            </a:xfrm>
            <a:custGeom>
              <a:avLst/>
              <a:gdLst>
                <a:gd name="T0" fmla="*/ 176 w 1202"/>
                <a:gd name="T1" fmla="*/ 0 h 375"/>
                <a:gd name="T2" fmla="*/ 1026 w 1202"/>
                <a:gd name="T3" fmla="*/ 0 h 375"/>
                <a:gd name="T4" fmla="*/ 1058 w 1202"/>
                <a:gd name="T5" fmla="*/ 3 h 375"/>
                <a:gd name="T6" fmla="*/ 1087 w 1202"/>
                <a:gd name="T7" fmla="*/ 10 h 375"/>
                <a:gd name="T8" fmla="*/ 1114 w 1202"/>
                <a:gd name="T9" fmla="*/ 23 h 375"/>
                <a:gd name="T10" fmla="*/ 1140 w 1202"/>
                <a:gd name="T11" fmla="*/ 41 h 375"/>
                <a:gd name="T12" fmla="*/ 1160 w 1202"/>
                <a:gd name="T13" fmla="*/ 62 h 375"/>
                <a:gd name="T14" fmla="*/ 1178 w 1202"/>
                <a:gd name="T15" fmla="*/ 85 h 375"/>
                <a:gd name="T16" fmla="*/ 1191 w 1202"/>
                <a:gd name="T17" fmla="*/ 113 h 375"/>
                <a:gd name="T18" fmla="*/ 1198 w 1202"/>
                <a:gd name="T19" fmla="*/ 142 h 375"/>
                <a:gd name="T20" fmla="*/ 1202 w 1202"/>
                <a:gd name="T21" fmla="*/ 173 h 375"/>
                <a:gd name="T22" fmla="*/ 1202 w 1202"/>
                <a:gd name="T23" fmla="*/ 375 h 375"/>
                <a:gd name="T24" fmla="*/ 0 w 1202"/>
                <a:gd name="T25" fmla="*/ 375 h 375"/>
                <a:gd name="T26" fmla="*/ 0 w 1202"/>
                <a:gd name="T27" fmla="*/ 173 h 375"/>
                <a:gd name="T28" fmla="*/ 4 w 1202"/>
                <a:gd name="T29" fmla="*/ 142 h 375"/>
                <a:gd name="T30" fmla="*/ 11 w 1202"/>
                <a:gd name="T31" fmla="*/ 113 h 375"/>
                <a:gd name="T32" fmla="*/ 24 w 1202"/>
                <a:gd name="T33" fmla="*/ 85 h 375"/>
                <a:gd name="T34" fmla="*/ 42 w 1202"/>
                <a:gd name="T35" fmla="*/ 62 h 375"/>
                <a:gd name="T36" fmla="*/ 63 w 1202"/>
                <a:gd name="T37" fmla="*/ 41 h 375"/>
                <a:gd name="T38" fmla="*/ 88 w 1202"/>
                <a:gd name="T39" fmla="*/ 23 h 375"/>
                <a:gd name="T40" fmla="*/ 115 w 1202"/>
                <a:gd name="T41" fmla="*/ 10 h 375"/>
                <a:gd name="T42" fmla="*/ 144 w 1202"/>
                <a:gd name="T43" fmla="*/ 3 h 375"/>
                <a:gd name="T44" fmla="*/ 176 w 1202"/>
                <a:gd name="T45" fmla="*/ 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2" h="375">
                  <a:moveTo>
                    <a:pt x="176" y="0"/>
                  </a:moveTo>
                  <a:lnTo>
                    <a:pt x="1026" y="0"/>
                  </a:lnTo>
                  <a:lnTo>
                    <a:pt x="1058" y="3"/>
                  </a:lnTo>
                  <a:lnTo>
                    <a:pt x="1087" y="10"/>
                  </a:lnTo>
                  <a:lnTo>
                    <a:pt x="1114" y="23"/>
                  </a:lnTo>
                  <a:lnTo>
                    <a:pt x="1140" y="41"/>
                  </a:lnTo>
                  <a:lnTo>
                    <a:pt x="1160" y="62"/>
                  </a:lnTo>
                  <a:lnTo>
                    <a:pt x="1178" y="85"/>
                  </a:lnTo>
                  <a:lnTo>
                    <a:pt x="1191" y="113"/>
                  </a:lnTo>
                  <a:lnTo>
                    <a:pt x="1198" y="142"/>
                  </a:lnTo>
                  <a:lnTo>
                    <a:pt x="1202" y="173"/>
                  </a:lnTo>
                  <a:lnTo>
                    <a:pt x="1202" y="375"/>
                  </a:lnTo>
                  <a:lnTo>
                    <a:pt x="0" y="375"/>
                  </a:lnTo>
                  <a:lnTo>
                    <a:pt x="0" y="173"/>
                  </a:lnTo>
                  <a:lnTo>
                    <a:pt x="4" y="142"/>
                  </a:lnTo>
                  <a:lnTo>
                    <a:pt x="11" y="113"/>
                  </a:lnTo>
                  <a:lnTo>
                    <a:pt x="24" y="85"/>
                  </a:lnTo>
                  <a:lnTo>
                    <a:pt x="42" y="62"/>
                  </a:lnTo>
                  <a:lnTo>
                    <a:pt x="63" y="41"/>
                  </a:lnTo>
                  <a:lnTo>
                    <a:pt x="88" y="23"/>
                  </a:lnTo>
                  <a:lnTo>
                    <a:pt x="115" y="10"/>
                  </a:lnTo>
                  <a:lnTo>
                    <a:pt x="144" y="3"/>
                  </a:lnTo>
                  <a:lnTo>
                    <a:pt x="1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25"/>
            <p:cNvSpPr>
              <a:spLocks noEditPoints="1"/>
            </p:cNvSpPr>
            <p:nvPr/>
          </p:nvSpPr>
          <p:spPr bwMode="auto">
            <a:xfrm>
              <a:off x="9266238" y="4319588"/>
              <a:ext cx="223838" cy="92075"/>
            </a:xfrm>
            <a:custGeom>
              <a:avLst/>
              <a:gdLst>
                <a:gd name="T0" fmla="*/ 278 w 1406"/>
                <a:gd name="T1" fmla="*/ 204 h 579"/>
                <a:gd name="T2" fmla="*/ 258 w 1406"/>
                <a:gd name="T3" fmla="*/ 207 h 579"/>
                <a:gd name="T4" fmla="*/ 241 w 1406"/>
                <a:gd name="T5" fmla="*/ 213 h 579"/>
                <a:gd name="T6" fmla="*/ 227 w 1406"/>
                <a:gd name="T7" fmla="*/ 225 h 579"/>
                <a:gd name="T8" fmla="*/ 216 w 1406"/>
                <a:gd name="T9" fmla="*/ 240 h 579"/>
                <a:gd name="T10" fmla="*/ 208 w 1406"/>
                <a:gd name="T11" fmla="*/ 257 h 579"/>
                <a:gd name="T12" fmla="*/ 206 w 1406"/>
                <a:gd name="T13" fmla="*/ 275 h 579"/>
                <a:gd name="T14" fmla="*/ 206 w 1406"/>
                <a:gd name="T15" fmla="*/ 375 h 579"/>
                <a:gd name="T16" fmla="*/ 1200 w 1406"/>
                <a:gd name="T17" fmla="*/ 375 h 579"/>
                <a:gd name="T18" fmla="*/ 1200 w 1406"/>
                <a:gd name="T19" fmla="*/ 275 h 579"/>
                <a:gd name="T20" fmla="*/ 1198 w 1406"/>
                <a:gd name="T21" fmla="*/ 257 h 579"/>
                <a:gd name="T22" fmla="*/ 1190 w 1406"/>
                <a:gd name="T23" fmla="*/ 240 h 579"/>
                <a:gd name="T24" fmla="*/ 1179 w 1406"/>
                <a:gd name="T25" fmla="*/ 225 h 579"/>
                <a:gd name="T26" fmla="*/ 1165 w 1406"/>
                <a:gd name="T27" fmla="*/ 213 h 579"/>
                <a:gd name="T28" fmla="*/ 1148 w 1406"/>
                <a:gd name="T29" fmla="*/ 207 h 579"/>
                <a:gd name="T30" fmla="*/ 1128 w 1406"/>
                <a:gd name="T31" fmla="*/ 204 h 579"/>
                <a:gd name="T32" fmla="*/ 278 w 1406"/>
                <a:gd name="T33" fmla="*/ 204 h 579"/>
                <a:gd name="T34" fmla="*/ 278 w 1406"/>
                <a:gd name="T35" fmla="*/ 0 h 579"/>
                <a:gd name="T36" fmla="*/ 1128 w 1406"/>
                <a:gd name="T37" fmla="*/ 0 h 579"/>
                <a:gd name="T38" fmla="*/ 1170 w 1406"/>
                <a:gd name="T39" fmla="*/ 2 h 579"/>
                <a:gd name="T40" fmla="*/ 1209 w 1406"/>
                <a:gd name="T41" fmla="*/ 10 h 579"/>
                <a:gd name="T42" fmla="*/ 1246 w 1406"/>
                <a:gd name="T43" fmla="*/ 24 h 579"/>
                <a:gd name="T44" fmla="*/ 1280 w 1406"/>
                <a:gd name="T45" fmla="*/ 44 h 579"/>
                <a:gd name="T46" fmla="*/ 1310 w 1406"/>
                <a:gd name="T47" fmla="*/ 67 h 579"/>
                <a:gd name="T48" fmla="*/ 1337 w 1406"/>
                <a:gd name="T49" fmla="*/ 94 h 579"/>
                <a:gd name="T50" fmla="*/ 1361 w 1406"/>
                <a:gd name="T51" fmla="*/ 125 h 579"/>
                <a:gd name="T52" fmla="*/ 1380 w 1406"/>
                <a:gd name="T53" fmla="*/ 159 h 579"/>
                <a:gd name="T54" fmla="*/ 1394 w 1406"/>
                <a:gd name="T55" fmla="*/ 196 h 579"/>
                <a:gd name="T56" fmla="*/ 1403 w 1406"/>
                <a:gd name="T57" fmla="*/ 235 h 579"/>
                <a:gd name="T58" fmla="*/ 1406 w 1406"/>
                <a:gd name="T59" fmla="*/ 275 h 579"/>
                <a:gd name="T60" fmla="*/ 1406 w 1406"/>
                <a:gd name="T61" fmla="*/ 477 h 579"/>
                <a:gd name="T62" fmla="*/ 1403 w 1406"/>
                <a:gd name="T63" fmla="*/ 501 h 579"/>
                <a:gd name="T64" fmla="*/ 1395 w 1406"/>
                <a:gd name="T65" fmla="*/ 522 h 579"/>
                <a:gd name="T66" fmla="*/ 1383 w 1406"/>
                <a:gd name="T67" fmla="*/ 541 h 579"/>
                <a:gd name="T68" fmla="*/ 1368 w 1406"/>
                <a:gd name="T69" fmla="*/ 558 h 579"/>
                <a:gd name="T70" fmla="*/ 1348 w 1406"/>
                <a:gd name="T71" fmla="*/ 570 h 579"/>
                <a:gd name="T72" fmla="*/ 1326 w 1406"/>
                <a:gd name="T73" fmla="*/ 577 h 579"/>
                <a:gd name="T74" fmla="*/ 1304 w 1406"/>
                <a:gd name="T75" fmla="*/ 579 h 579"/>
                <a:gd name="T76" fmla="*/ 102 w 1406"/>
                <a:gd name="T77" fmla="*/ 579 h 579"/>
                <a:gd name="T78" fmla="*/ 80 w 1406"/>
                <a:gd name="T79" fmla="*/ 577 h 579"/>
                <a:gd name="T80" fmla="*/ 58 w 1406"/>
                <a:gd name="T81" fmla="*/ 570 h 579"/>
                <a:gd name="T82" fmla="*/ 38 w 1406"/>
                <a:gd name="T83" fmla="*/ 558 h 579"/>
                <a:gd name="T84" fmla="*/ 23 w 1406"/>
                <a:gd name="T85" fmla="*/ 541 h 579"/>
                <a:gd name="T86" fmla="*/ 11 w 1406"/>
                <a:gd name="T87" fmla="*/ 522 h 579"/>
                <a:gd name="T88" fmla="*/ 3 w 1406"/>
                <a:gd name="T89" fmla="*/ 501 h 579"/>
                <a:gd name="T90" fmla="*/ 0 w 1406"/>
                <a:gd name="T91" fmla="*/ 477 h 579"/>
                <a:gd name="T92" fmla="*/ 0 w 1406"/>
                <a:gd name="T93" fmla="*/ 275 h 579"/>
                <a:gd name="T94" fmla="*/ 3 w 1406"/>
                <a:gd name="T95" fmla="*/ 235 h 579"/>
                <a:gd name="T96" fmla="*/ 12 w 1406"/>
                <a:gd name="T97" fmla="*/ 196 h 579"/>
                <a:gd name="T98" fmla="*/ 26 w 1406"/>
                <a:gd name="T99" fmla="*/ 159 h 579"/>
                <a:gd name="T100" fmla="*/ 45 w 1406"/>
                <a:gd name="T101" fmla="*/ 125 h 579"/>
                <a:gd name="T102" fmla="*/ 69 w 1406"/>
                <a:gd name="T103" fmla="*/ 94 h 579"/>
                <a:gd name="T104" fmla="*/ 96 w 1406"/>
                <a:gd name="T105" fmla="*/ 67 h 579"/>
                <a:gd name="T106" fmla="*/ 126 w 1406"/>
                <a:gd name="T107" fmla="*/ 44 h 579"/>
                <a:gd name="T108" fmla="*/ 160 w 1406"/>
                <a:gd name="T109" fmla="*/ 24 h 579"/>
                <a:gd name="T110" fmla="*/ 197 w 1406"/>
                <a:gd name="T111" fmla="*/ 10 h 579"/>
                <a:gd name="T112" fmla="*/ 236 w 1406"/>
                <a:gd name="T113" fmla="*/ 2 h 579"/>
                <a:gd name="T114" fmla="*/ 278 w 1406"/>
                <a:gd name="T115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579">
                  <a:moveTo>
                    <a:pt x="278" y="204"/>
                  </a:moveTo>
                  <a:lnTo>
                    <a:pt x="258" y="207"/>
                  </a:lnTo>
                  <a:lnTo>
                    <a:pt x="241" y="213"/>
                  </a:lnTo>
                  <a:lnTo>
                    <a:pt x="227" y="225"/>
                  </a:lnTo>
                  <a:lnTo>
                    <a:pt x="216" y="240"/>
                  </a:lnTo>
                  <a:lnTo>
                    <a:pt x="208" y="257"/>
                  </a:lnTo>
                  <a:lnTo>
                    <a:pt x="206" y="275"/>
                  </a:lnTo>
                  <a:lnTo>
                    <a:pt x="206" y="375"/>
                  </a:lnTo>
                  <a:lnTo>
                    <a:pt x="1200" y="375"/>
                  </a:lnTo>
                  <a:lnTo>
                    <a:pt x="1200" y="275"/>
                  </a:lnTo>
                  <a:lnTo>
                    <a:pt x="1198" y="257"/>
                  </a:lnTo>
                  <a:lnTo>
                    <a:pt x="1190" y="240"/>
                  </a:lnTo>
                  <a:lnTo>
                    <a:pt x="1179" y="225"/>
                  </a:lnTo>
                  <a:lnTo>
                    <a:pt x="1165" y="213"/>
                  </a:lnTo>
                  <a:lnTo>
                    <a:pt x="1148" y="207"/>
                  </a:lnTo>
                  <a:lnTo>
                    <a:pt x="1128" y="204"/>
                  </a:lnTo>
                  <a:lnTo>
                    <a:pt x="278" y="204"/>
                  </a:lnTo>
                  <a:close/>
                  <a:moveTo>
                    <a:pt x="278" y="0"/>
                  </a:moveTo>
                  <a:lnTo>
                    <a:pt x="1128" y="0"/>
                  </a:lnTo>
                  <a:lnTo>
                    <a:pt x="1170" y="2"/>
                  </a:lnTo>
                  <a:lnTo>
                    <a:pt x="1209" y="10"/>
                  </a:lnTo>
                  <a:lnTo>
                    <a:pt x="1246" y="24"/>
                  </a:lnTo>
                  <a:lnTo>
                    <a:pt x="1280" y="44"/>
                  </a:lnTo>
                  <a:lnTo>
                    <a:pt x="1310" y="67"/>
                  </a:lnTo>
                  <a:lnTo>
                    <a:pt x="1337" y="94"/>
                  </a:lnTo>
                  <a:lnTo>
                    <a:pt x="1361" y="125"/>
                  </a:lnTo>
                  <a:lnTo>
                    <a:pt x="1380" y="159"/>
                  </a:lnTo>
                  <a:lnTo>
                    <a:pt x="1394" y="196"/>
                  </a:lnTo>
                  <a:lnTo>
                    <a:pt x="1403" y="235"/>
                  </a:lnTo>
                  <a:lnTo>
                    <a:pt x="1406" y="275"/>
                  </a:lnTo>
                  <a:lnTo>
                    <a:pt x="1406" y="477"/>
                  </a:lnTo>
                  <a:lnTo>
                    <a:pt x="1403" y="501"/>
                  </a:lnTo>
                  <a:lnTo>
                    <a:pt x="1395" y="522"/>
                  </a:lnTo>
                  <a:lnTo>
                    <a:pt x="1383" y="541"/>
                  </a:lnTo>
                  <a:lnTo>
                    <a:pt x="1368" y="558"/>
                  </a:lnTo>
                  <a:lnTo>
                    <a:pt x="1348" y="570"/>
                  </a:lnTo>
                  <a:lnTo>
                    <a:pt x="1326" y="577"/>
                  </a:lnTo>
                  <a:lnTo>
                    <a:pt x="1304" y="579"/>
                  </a:lnTo>
                  <a:lnTo>
                    <a:pt x="102" y="579"/>
                  </a:lnTo>
                  <a:lnTo>
                    <a:pt x="80" y="577"/>
                  </a:lnTo>
                  <a:lnTo>
                    <a:pt x="58" y="570"/>
                  </a:lnTo>
                  <a:lnTo>
                    <a:pt x="38" y="558"/>
                  </a:lnTo>
                  <a:lnTo>
                    <a:pt x="23" y="541"/>
                  </a:lnTo>
                  <a:lnTo>
                    <a:pt x="11" y="522"/>
                  </a:lnTo>
                  <a:lnTo>
                    <a:pt x="3" y="501"/>
                  </a:lnTo>
                  <a:lnTo>
                    <a:pt x="0" y="477"/>
                  </a:lnTo>
                  <a:lnTo>
                    <a:pt x="0" y="275"/>
                  </a:lnTo>
                  <a:lnTo>
                    <a:pt x="3" y="235"/>
                  </a:lnTo>
                  <a:lnTo>
                    <a:pt x="12" y="196"/>
                  </a:lnTo>
                  <a:lnTo>
                    <a:pt x="26" y="159"/>
                  </a:lnTo>
                  <a:lnTo>
                    <a:pt x="45" y="125"/>
                  </a:lnTo>
                  <a:lnTo>
                    <a:pt x="69" y="94"/>
                  </a:lnTo>
                  <a:lnTo>
                    <a:pt x="96" y="67"/>
                  </a:lnTo>
                  <a:lnTo>
                    <a:pt x="126" y="44"/>
                  </a:lnTo>
                  <a:lnTo>
                    <a:pt x="160" y="24"/>
                  </a:lnTo>
                  <a:lnTo>
                    <a:pt x="197" y="10"/>
                  </a:lnTo>
                  <a:lnTo>
                    <a:pt x="236" y="2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27"/>
            <p:cNvSpPr>
              <a:spLocks noEditPoints="1"/>
            </p:cNvSpPr>
            <p:nvPr/>
          </p:nvSpPr>
          <p:spPr bwMode="auto">
            <a:xfrm>
              <a:off x="9093200" y="4376738"/>
              <a:ext cx="569913" cy="374650"/>
            </a:xfrm>
            <a:custGeom>
              <a:avLst/>
              <a:gdLst>
                <a:gd name="T0" fmla="*/ 796 w 3590"/>
                <a:gd name="T1" fmla="*/ 1430 h 2357"/>
                <a:gd name="T2" fmla="*/ 695 w 3590"/>
                <a:gd name="T3" fmla="*/ 1531 h 2357"/>
                <a:gd name="T4" fmla="*/ 669 w 3590"/>
                <a:gd name="T5" fmla="*/ 2138 h 2357"/>
                <a:gd name="T6" fmla="*/ 1500 w 3590"/>
                <a:gd name="T7" fmla="*/ 1564 h 2357"/>
                <a:gd name="T8" fmla="*/ 1415 w 3590"/>
                <a:gd name="T9" fmla="*/ 1448 h 2357"/>
                <a:gd name="T10" fmla="*/ 1276 w 3590"/>
                <a:gd name="T11" fmla="*/ 1402 h 2357"/>
                <a:gd name="T12" fmla="*/ 1190 w 3590"/>
                <a:gd name="T13" fmla="*/ 1897 h 2357"/>
                <a:gd name="T14" fmla="*/ 1136 w 3590"/>
                <a:gd name="T15" fmla="*/ 1965 h 2357"/>
                <a:gd name="T16" fmla="*/ 1045 w 3590"/>
                <a:gd name="T17" fmla="*/ 1965 h 2357"/>
                <a:gd name="T18" fmla="*/ 991 w 3590"/>
                <a:gd name="T19" fmla="*/ 1897 h 2357"/>
                <a:gd name="T20" fmla="*/ 905 w 3590"/>
                <a:gd name="T21" fmla="*/ 1402 h 2357"/>
                <a:gd name="T22" fmla="*/ 624 w 3590"/>
                <a:gd name="T23" fmla="*/ 11 h 2357"/>
                <a:gd name="T24" fmla="*/ 679 w 3590"/>
                <a:gd name="T25" fmla="*/ 80 h 2357"/>
                <a:gd name="T26" fmla="*/ 659 w 3590"/>
                <a:gd name="T27" fmla="*/ 166 h 2357"/>
                <a:gd name="T28" fmla="*/ 580 w 3590"/>
                <a:gd name="T29" fmla="*/ 206 h 2357"/>
                <a:gd name="T30" fmla="*/ 465 w 3590"/>
                <a:gd name="T31" fmla="*/ 1638 h 2357"/>
                <a:gd name="T32" fmla="*/ 507 w 3590"/>
                <a:gd name="T33" fmla="*/ 1449 h 2357"/>
                <a:gd name="T34" fmla="*/ 622 w 3590"/>
                <a:gd name="T35" fmla="*/ 1301 h 2357"/>
                <a:gd name="T36" fmla="*/ 665 w 3590"/>
                <a:gd name="T37" fmla="*/ 1178 h 2357"/>
                <a:gd name="T38" fmla="*/ 643 w 3590"/>
                <a:gd name="T39" fmla="*/ 828 h 2357"/>
                <a:gd name="T40" fmla="*/ 690 w 3590"/>
                <a:gd name="T41" fmla="*/ 654 h 2357"/>
                <a:gd name="T42" fmla="*/ 815 w 3590"/>
                <a:gd name="T43" fmla="*/ 530 h 2357"/>
                <a:gd name="T44" fmla="*/ 989 w 3590"/>
                <a:gd name="T45" fmla="*/ 483 h 2357"/>
                <a:gd name="T46" fmla="*/ 1257 w 3590"/>
                <a:gd name="T47" fmla="*/ 505 h 2357"/>
                <a:gd name="T48" fmla="*/ 1295 w 3590"/>
                <a:gd name="T49" fmla="*/ 585 h 2357"/>
                <a:gd name="T50" fmla="*/ 1257 w 3590"/>
                <a:gd name="T51" fmla="*/ 665 h 2357"/>
                <a:gd name="T52" fmla="*/ 989 w 3590"/>
                <a:gd name="T53" fmla="*/ 688 h 2357"/>
                <a:gd name="T54" fmla="*/ 890 w 3590"/>
                <a:gd name="T55" fmla="*/ 729 h 2357"/>
                <a:gd name="T56" fmla="*/ 847 w 3590"/>
                <a:gd name="T57" fmla="*/ 828 h 2357"/>
                <a:gd name="T58" fmla="*/ 871 w 3590"/>
                <a:gd name="T59" fmla="*/ 1135 h 2357"/>
                <a:gd name="T60" fmla="*/ 960 w 3590"/>
                <a:gd name="T61" fmla="*/ 1195 h 2357"/>
                <a:gd name="T62" fmla="*/ 1248 w 3590"/>
                <a:gd name="T63" fmla="*/ 1186 h 2357"/>
                <a:gd name="T64" fmla="*/ 1322 w 3590"/>
                <a:gd name="T65" fmla="*/ 1111 h 2357"/>
                <a:gd name="T66" fmla="*/ 1336 w 3590"/>
                <a:gd name="T67" fmla="*/ 805 h 2357"/>
                <a:gd name="T68" fmla="*/ 1390 w 3590"/>
                <a:gd name="T69" fmla="*/ 737 h 2357"/>
                <a:gd name="T70" fmla="*/ 1481 w 3590"/>
                <a:gd name="T71" fmla="*/ 737 h 2357"/>
                <a:gd name="T72" fmla="*/ 1536 w 3590"/>
                <a:gd name="T73" fmla="*/ 805 h 2357"/>
                <a:gd name="T74" fmla="*/ 1528 w 3590"/>
                <a:gd name="T75" fmla="*/ 1140 h 2357"/>
                <a:gd name="T76" fmla="*/ 1521 w 3590"/>
                <a:gd name="T77" fmla="*/ 1272 h 2357"/>
                <a:gd name="T78" fmla="*/ 1651 w 3590"/>
                <a:gd name="T79" fmla="*/ 1408 h 2357"/>
                <a:gd name="T80" fmla="*/ 1714 w 3590"/>
                <a:gd name="T81" fmla="*/ 1588 h 2357"/>
                <a:gd name="T82" fmla="*/ 3384 w 3590"/>
                <a:gd name="T83" fmla="*/ 206 h 2357"/>
                <a:gd name="T84" fmla="*/ 2947 w 3590"/>
                <a:gd name="T85" fmla="*/ 183 h 2357"/>
                <a:gd name="T86" fmla="*/ 2908 w 3590"/>
                <a:gd name="T87" fmla="*/ 102 h 2357"/>
                <a:gd name="T88" fmla="*/ 2947 w 3590"/>
                <a:gd name="T89" fmla="*/ 23 h 2357"/>
                <a:gd name="T90" fmla="*/ 3488 w 3590"/>
                <a:gd name="T91" fmla="*/ 0 h 2357"/>
                <a:gd name="T92" fmla="*/ 3567 w 3590"/>
                <a:gd name="T93" fmla="*/ 38 h 2357"/>
                <a:gd name="T94" fmla="*/ 3590 w 3590"/>
                <a:gd name="T95" fmla="*/ 2255 h 2357"/>
                <a:gd name="T96" fmla="*/ 3552 w 3590"/>
                <a:gd name="T97" fmla="*/ 2335 h 2357"/>
                <a:gd name="T98" fmla="*/ 102 w 3590"/>
                <a:gd name="T99" fmla="*/ 2357 h 2357"/>
                <a:gd name="T100" fmla="*/ 23 w 3590"/>
                <a:gd name="T101" fmla="*/ 2319 h 2357"/>
                <a:gd name="T102" fmla="*/ 0 w 3590"/>
                <a:gd name="T103" fmla="*/ 102 h 2357"/>
                <a:gd name="T104" fmla="*/ 38 w 3590"/>
                <a:gd name="T105" fmla="*/ 23 h 2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90" h="2357">
                  <a:moveTo>
                    <a:pt x="905" y="1402"/>
                  </a:moveTo>
                  <a:lnTo>
                    <a:pt x="867" y="1406"/>
                  </a:lnTo>
                  <a:lnTo>
                    <a:pt x="831" y="1414"/>
                  </a:lnTo>
                  <a:lnTo>
                    <a:pt x="796" y="1430"/>
                  </a:lnTo>
                  <a:lnTo>
                    <a:pt x="766" y="1448"/>
                  </a:lnTo>
                  <a:lnTo>
                    <a:pt x="739" y="1472"/>
                  </a:lnTo>
                  <a:lnTo>
                    <a:pt x="715" y="1499"/>
                  </a:lnTo>
                  <a:lnTo>
                    <a:pt x="695" y="1531"/>
                  </a:lnTo>
                  <a:lnTo>
                    <a:pt x="681" y="1564"/>
                  </a:lnTo>
                  <a:lnTo>
                    <a:pt x="672" y="1600"/>
                  </a:lnTo>
                  <a:lnTo>
                    <a:pt x="669" y="1638"/>
                  </a:lnTo>
                  <a:lnTo>
                    <a:pt x="669" y="2138"/>
                  </a:lnTo>
                  <a:lnTo>
                    <a:pt x="1512" y="2138"/>
                  </a:lnTo>
                  <a:lnTo>
                    <a:pt x="1512" y="1638"/>
                  </a:lnTo>
                  <a:lnTo>
                    <a:pt x="1509" y="1600"/>
                  </a:lnTo>
                  <a:lnTo>
                    <a:pt x="1500" y="1564"/>
                  </a:lnTo>
                  <a:lnTo>
                    <a:pt x="1486" y="1531"/>
                  </a:lnTo>
                  <a:lnTo>
                    <a:pt x="1466" y="1499"/>
                  </a:lnTo>
                  <a:lnTo>
                    <a:pt x="1443" y="1472"/>
                  </a:lnTo>
                  <a:lnTo>
                    <a:pt x="1415" y="1448"/>
                  </a:lnTo>
                  <a:lnTo>
                    <a:pt x="1385" y="1430"/>
                  </a:lnTo>
                  <a:lnTo>
                    <a:pt x="1350" y="1414"/>
                  </a:lnTo>
                  <a:lnTo>
                    <a:pt x="1314" y="1406"/>
                  </a:lnTo>
                  <a:lnTo>
                    <a:pt x="1276" y="1402"/>
                  </a:lnTo>
                  <a:lnTo>
                    <a:pt x="1194" y="1402"/>
                  </a:lnTo>
                  <a:lnTo>
                    <a:pt x="1193" y="1402"/>
                  </a:lnTo>
                  <a:lnTo>
                    <a:pt x="1193" y="1873"/>
                  </a:lnTo>
                  <a:lnTo>
                    <a:pt x="1190" y="1897"/>
                  </a:lnTo>
                  <a:lnTo>
                    <a:pt x="1183" y="1918"/>
                  </a:lnTo>
                  <a:lnTo>
                    <a:pt x="1171" y="1937"/>
                  </a:lnTo>
                  <a:lnTo>
                    <a:pt x="1154" y="1953"/>
                  </a:lnTo>
                  <a:lnTo>
                    <a:pt x="1136" y="1965"/>
                  </a:lnTo>
                  <a:lnTo>
                    <a:pt x="1114" y="1973"/>
                  </a:lnTo>
                  <a:lnTo>
                    <a:pt x="1090" y="1975"/>
                  </a:lnTo>
                  <a:lnTo>
                    <a:pt x="1067" y="1973"/>
                  </a:lnTo>
                  <a:lnTo>
                    <a:pt x="1045" y="1965"/>
                  </a:lnTo>
                  <a:lnTo>
                    <a:pt x="1027" y="1953"/>
                  </a:lnTo>
                  <a:lnTo>
                    <a:pt x="1011" y="1937"/>
                  </a:lnTo>
                  <a:lnTo>
                    <a:pt x="999" y="1918"/>
                  </a:lnTo>
                  <a:lnTo>
                    <a:pt x="991" y="1897"/>
                  </a:lnTo>
                  <a:lnTo>
                    <a:pt x="988" y="1873"/>
                  </a:lnTo>
                  <a:lnTo>
                    <a:pt x="988" y="1402"/>
                  </a:lnTo>
                  <a:lnTo>
                    <a:pt x="987" y="1402"/>
                  </a:lnTo>
                  <a:lnTo>
                    <a:pt x="905" y="1402"/>
                  </a:lnTo>
                  <a:close/>
                  <a:moveTo>
                    <a:pt x="102" y="0"/>
                  </a:moveTo>
                  <a:lnTo>
                    <a:pt x="580" y="0"/>
                  </a:lnTo>
                  <a:lnTo>
                    <a:pt x="603" y="3"/>
                  </a:lnTo>
                  <a:lnTo>
                    <a:pt x="624" y="11"/>
                  </a:lnTo>
                  <a:lnTo>
                    <a:pt x="643" y="23"/>
                  </a:lnTo>
                  <a:lnTo>
                    <a:pt x="659" y="38"/>
                  </a:lnTo>
                  <a:lnTo>
                    <a:pt x="671" y="58"/>
                  </a:lnTo>
                  <a:lnTo>
                    <a:pt x="679" y="80"/>
                  </a:lnTo>
                  <a:lnTo>
                    <a:pt x="682" y="102"/>
                  </a:lnTo>
                  <a:lnTo>
                    <a:pt x="679" y="126"/>
                  </a:lnTo>
                  <a:lnTo>
                    <a:pt x="671" y="148"/>
                  </a:lnTo>
                  <a:lnTo>
                    <a:pt x="659" y="166"/>
                  </a:lnTo>
                  <a:lnTo>
                    <a:pt x="643" y="183"/>
                  </a:lnTo>
                  <a:lnTo>
                    <a:pt x="624" y="195"/>
                  </a:lnTo>
                  <a:lnTo>
                    <a:pt x="603" y="202"/>
                  </a:lnTo>
                  <a:lnTo>
                    <a:pt x="580" y="206"/>
                  </a:lnTo>
                  <a:lnTo>
                    <a:pt x="206" y="206"/>
                  </a:lnTo>
                  <a:lnTo>
                    <a:pt x="206" y="2153"/>
                  </a:lnTo>
                  <a:lnTo>
                    <a:pt x="465" y="2153"/>
                  </a:lnTo>
                  <a:lnTo>
                    <a:pt x="465" y="1638"/>
                  </a:lnTo>
                  <a:lnTo>
                    <a:pt x="467" y="1588"/>
                  </a:lnTo>
                  <a:lnTo>
                    <a:pt x="475" y="1540"/>
                  </a:lnTo>
                  <a:lnTo>
                    <a:pt x="488" y="1494"/>
                  </a:lnTo>
                  <a:lnTo>
                    <a:pt x="507" y="1449"/>
                  </a:lnTo>
                  <a:lnTo>
                    <a:pt x="530" y="1408"/>
                  </a:lnTo>
                  <a:lnTo>
                    <a:pt x="557" y="1369"/>
                  </a:lnTo>
                  <a:lnTo>
                    <a:pt x="587" y="1333"/>
                  </a:lnTo>
                  <a:lnTo>
                    <a:pt x="622" y="1301"/>
                  </a:lnTo>
                  <a:lnTo>
                    <a:pt x="660" y="1272"/>
                  </a:lnTo>
                  <a:lnTo>
                    <a:pt x="701" y="1248"/>
                  </a:lnTo>
                  <a:lnTo>
                    <a:pt x="681" y="1215"/>
                  </a:lnTo>
                  <a:lnTo>
                    <a:pt x="665" y="1178"/>
                  </a:lnTo>
                  <a:lnTo>
                    <a:pt x="653" y="1140"/>
                  </a:lnTo>
                  <a:lnTo>
                    <a:pt x="645" y="1099"/>
                  </a:lnTo>
                  <a:lnTo>
                    <a:pt x="643" y="1057"/>
                  </a:lnTo>
                  <a:lnTo>
                    <a:pt x="643" y="828"/>
                  </a:lnTo>
                  <a:lnTo>
                    <a:pt x="646" y="781"/>
                  </a:lnTo>
                  <a:lnTo>
                    <a:pt x="655" y="737"/>
                  </a:lnTo>
                  <a:lnTo>
                    <a:pt x="670" y="694"/>
                  </a:lnTo>
                  <a:lnTo>
                    <a:pt x="690" y="654"/>
                  </a:lnTo>
                  <a:lnTo>
                    <a:pt x="715" y="617"/>
                  </a:lnTo>
                  <a:lnTo>
                    <a:pt x="744" y="584"/>
                  </a:lnTo>
                  <a:lnTo>
                    <a:pt x="778" y="555"/>
                  </a:lnTo>
                  <a:lnTo>
                    <a:pt x="815" y="530"/>
                  </a:lnTo>
                  <a:lnTo>
                    <a:pt x="854" y="510"/>
                  </a:lnTo>
                  <a:lnTo>
                    <a:pt x="898" y="496"/>
                  </a:lnTo>
                  <a:lnTo>
                    <a:pt x="942" y="486"/>
                  </a:lnTo>
                  <a:lnTo>
                    <a:pt x="989" y="483"/>
                  </a:lnTo>
                  <a:lnTo>
                    <a:pt x="1192" y="483"/>
                  </a:lnTo>
                  <a:lnTo>
                    <a:pt x="1215" y="486"/>
                  </a:lnTo>
                  <a:lnTo>
                    <a:pt x="1237" y="493"/>
                  </a:lnTo>
                  <a:lnTo>
                    <a:pt x="1257" y="505"/>
                  </a:lnTo>
                  <a:lnTo>
                    <a:pt x="1272" y="521"/>
                  </a:lnTo>
                  <a:lnTo>
                    <a:pt x="1284" y="540"/>
                  </a:lnTo>
                  <a:lnTo>
                    <a:pt x="1292" y="562"/>
                  </a:lnTo>
                  <a:lnTo>
                    <a:pt x="1295" y="585"/>
                  </a:lnTo>
                  <a:lnTo>
                    <a:pt x="1292" y="609"/>
                  </a:lnTo>
                  <a:lnTo>
                    <a:pt x="1284" y="630"/>
                  </a:lnTo>
                  <a:lnTo>
                    <a:pt x="1272" y="649"/>
                  </a:lnTo>
                  <a:lnTo>
                    <a:pt x="1257" y="665"/>
                  </a:lnTo>
                  <a:lnTo>
                    <a:pt x="1237" y="677"/>
                  </a:lnTo>
                  <a:lnTo>
                    <a:pt x="1215" y="685"/>
                  </a:lnTo>
                  <a:lnTo>
                    <a:pt x="1192" y="688"/>
                  </a:lnTo>
                  <a:lnTo>
                    <a:pt x="989" y="688"/>
                  </a:lnTo>
                  <a:lnTo>
                    <a:pt x="961" y="690"/>
                  </a:lnTo>
                  <a:lnTo>
                    <a:pt x="934" y="699"/>
                  </a:lnTo>
                  <a:lnTo>
                    <a:pt x="911" y="712"/>
                  </a:lnTo>
                  <a:lnTo>
                    <a:pt x="890" y="729"/>
                  </a:lnTo>
                  <a:lnTo>
                    <a:pt x="872" y="750"/>
                  </a:lnTo>
                  <a:lnTo>
                    <a:pt x="859" y="774"/>
                  </a:lnTo>
                  <a:lnTo>
                    <a:pt x="851" y="800"/>
                  </a:lnTo>
                  <a:lnTo>
                    <a:pt x="847" y="828"/>
                  </a:lnTo>
                  <a:lnTo>
                    <a:pt x="847" y="1057"/>
                  </a:lnTo>
                  <a:lnTo>
                    <a:pt x="851" y="1085"/>
                  </a:lnTo>
                  <a:lnTo>
                    <a:pt x="859" y="1111"/>
                  </a:lnTo>
                  <a:lnTo>
                    <a:pt x="871" y="1135"/>
                  </a:lnTo>
                  <a:lnTo>
                    <a:pt x="889" y="1156"/>
                  </a:lnTo>
                  <a:lnTo>
                    <a:pt x="909" y="1173"/>
                  </a:lnTo>
                  <a:lnTo>
                    <a:pt x="933" y="1186"/>
                  </a:lnTo>
                  <a:lnTo>
                    <a:pt x="960" y="1195"/>
                  </a:lnTo>
                  <a:lnTo>
                    <a:pt x="988" y="1198"/>
                  </a:lnTo>
                  <a:lnTo>
                    <a:pt x="1193" y="1198"/>
                  </a:lnTo>
                  <a:lnTo>
                    <a:pt x="1222" y="1195"/>
                  </a:lnTo>
                  <a:lnTo>
                    <a:pt x="1248" y="1186"/>
                  </a:lnTo>
                  <a:lnTo>
                    <a:pt x="1272" y="1173"/>
                  </a:lnTo>
                  <a:lnTo>
                    <a:pt x="1292" y="1156"/>
                  </a:lnTo>
                  <a:lnTo>
                    <a:pt x="1310" y="1135"/>
                  </a:lnTo>
                  <a:lnTo>
                    <a:pt x="1322" y="1111"/>
                  </a:lnTo>
                  <a:lnTo>
                    <a:pt x="1330" y="1085"/>
                  </a:lnTo>
                  <a:lnTo>
                    <a:pt x="1334" y="1057"/>
                  </a:lnTo>
                  <a:lnTo>
                    <a:pt x="1334" y="828"/>
                  </a:lnTo>
                  <a:lnTo>
                    <a:pt x="1336" y="805"/>
                  </a:lnTo>
                  <a:lnTo>
                    <a:pt x="1344" y="783"/>
                  </a:lnTo>
                  <a:lnTo>
                    <a:pt x="1355" y="765"/>
                  </a:lnTo>
                  <a:lnTo>
                    <a:pt x="1372" y="749"/>
                  </a:lnTo>
                  <a:lnTo>
                    <a:pt x="1390" y="737"/>
                  </a:lnTo>
                  <a:lnTo>
                    <a:pt x="1412" y="729"/>
                  </a:lnTo>
                  <a:lnTo>
                    <a:pt x="1436" y="726"/>
                  </a:lnTo>
                  <a:lnTo>
                    <a:pt x="1459" y="729"/>
                  </a:lnTo>
                  <a:lnTo>
                    <a:pt x="1481" y="737"/>
                  </a:lnTo>
                  <a:lnTo>
                    <a:pt x="1500" y="749"/>
                  </a:lnTo>
                  <a:lnTo>
                    <a:pt x="1515" y="765"/>
                  </a:lnTo>
                  <a:lnTo>
                    <a:pt x="1528" y="783"/>
                  </a:lnTo>
                  <a:lnTo>
                    <a:pt x="1536" y="805"/>
                  </a:lnTo>
                  <a:lnTo>
                    <a:pt x="1538" y="828"/>
                  </a:lnTo>
                  <a:lnTo>
                    <a:pt x="1538" y="1057"/>
                  </a:lnTo>
                  <a:lnTo>
                    <a:pt x="1536" y="1099"/>
                  </a:lnTo>
                  <a:lnTo>
                    <a:pt x="1528" y="1140"/>
                  </a:lnTo>
                  <a:lnTo>
                    <a:pt x="1517" y="1178"/>
                  </a:lnTo>
                  <a:lnTo>
                    <a:pt x="1500" y="1215"/>
                  </a:lnTo>
                  <a:lnTo>
                    <a:pt x="1481" y="1248"/>
                  </a:lnTo>
                  <a:lnTo>
                    <a:pt x="1521" y="1272"/>
                  </a:lnTo>
                  <a:lnTo>
                    <a:pt x="1559" y="1301"/>
                  </a:lnTo>
                  <a:lnTo>
                    <a:pt x="1594" y="1333"/>
                  </a:lnTo>
                  <a:lnTo>
                    <a:pt x="1624" y="1369"/>
                  </a:lnTo>
                  <a:lnTo>
                    <a:pt x="1651" y="1408"/>
                  </a:lnTo>
                  <a:lnTo>
                    <a:pt x="1674" y="1449"/>
                  </a:lnTo>
                  <a:lnTo>
                    <a:pt x="1693" y="1494"/>
                  </a:lnTo>
                  <a:lnTo>
                    <a:pt x="1706" y="1540"/>
                  </a:lnTo>
                  <a:lnTo>
                    <a:pt x="1714" y="1588"/>
                  </a:lnTo>
                  <a:lnTo>
                    <a:pt x="1717" y="1638"/>
                  </a:lnTo>
                  <a:lnTo>
                    <a:pt x="1717" y="2153"/>
                  </a:lnTo>
                  <a:lnTo>
                    <a:pt x="3384" y="2153"/>
                  </a:lnTo>
                  <a:lnTo>
                    <a:pt x="3384" y="206"/>
                  </a:lnTo>
                  <a:lnTo>
                    <a:pt x="3010" y="206"/>
                  </a:lnTo>
                  <a:lnTo>
                    <a:pt x="2987" y="202"/>
                  </a:lnTo>
                  <a:lnTo>
                    <a:pt x="2966" y="195"/>
                  </a:lnTo>
                  <a:lnTo>
                    <a:pt x="2947" y="183"/>
                  </a:lnTo>
                  <a:lnTo>
                    <a:pt x="2931" y="166"/>
                  </a:lnTo>
                  <a:lnTo>
                    <a:pt x="2919" y="148"/>
                  </a:lnTo>
                  <a:lnTo>
                    <a:pt x="2911" y="126"/>
                  </a:lnTo>
                  <a:lnTo>
                    <a:pt x="2908" y="102"/>
                  </a:lnTo>
                  <a:lnTo>
                    <a:pt x="2911" y="80"/>
                  </a:lnTo>
                  <a:lnTo>
                    <a:pt x="2919" y="58"/>
                  </a:lnTo>
                  <a:lnTo>
                    <a:pt x="2931" y="38"/>
                  </a:lnTo>
                  <a:lnTo>
                    <a:pt x="2947" y="23"/>
                  </a:lnTo>
                  <a:lnTo>
                    <a:pt x="2966" y="11"/>
                  </a:lnTo>
                  <a:lnTo>
                    <a:pt x="2987" y="3"/>
                  </a:lnTo>
                  <a:lnTo>
                    <a:pt x="3010" y="0"/>
                  </a:lnTo>
                  <a:lnTo>
                    <a:pt x="3488" y="0"/>
                  </a:lnTo>
                  <a:lnTo>
                    <a:pt x="3511" y="3"/>
                  </a:lnTo>
                  <a:lnTo>
                    <a:pt x="3532" y="11"/>
                  </a:lnTo>
                  <a:lnTo>
                    <a:pt x="3552" y="23"/>
                  </a:lnTo>
                  <a:lnTo>
                    <a:pt x="3567" y="38"/>
                  </a:lnTo>
                  <a:lnTo>
                    <a:pt x="3579" y="58"/>
                  </a:lnTo>
                  <a:lnTo>
                    <a:pt x="3588" y="80"/>
                  </a:lnTo>
                  <a:lnTo>
                    <a:pt x="3590" y="102"/>
                  </a:lnTo>
                  <a:lnTo>
                    <a:pt x="3590" y="2255"/>
                  </a:lnTo>
                  <a:lnTo>
                    <a:pt x="3588" y="2279"/>
                  </a:lnTo>
                  <a:lnTo>
                    <a:pt x="3579" y="2301"/>
                  </a:lnTo>
                  <a:lnTo>
                    <a:pt x="3567" y="2319"/>
                  </a:lnTo>
                  <a:lnTo>
                    <a:pt x="3552" y="2335"/>
                  </a:lnTo>
                  <a:lnTo>
                    <a:pt x="3532" y="2347"/>
                  </a:lnTo>
                  <a:lnTo>
                    <a:pt x="3511" y="2355"/>
                  </a:lnTo>
                  <a:lnTo>
                    <a:pt x="3488" y="2357"/>
                  </a:lnTo>
                  <a:lnTo>
                    <a:pt x="102" y="2357"/>
                  </a:lnTo>
                  <a:lnTo>
                    <a:pt x="79" y="2355"/>
                  </a:lnTo>
                  <a:lnTo>
                    <a:pt x="58" y="2347"/>
                  </a:lnTo>
                  <a:lnTo>
                    <a:pt x="38" y="2335"/>
                  </a:lnTo>
                  <a:lnTo>
                    <a:pt x="23" y="2319"/>
                  </a:lnTo>
                  <a:lnTo>
                    <a:pt x="11" y="2301"/>
                  </a:lnTo>
                  <a:lnTo>
                    <a:pt x="2" y="2279"/>
                  </a:lnTo>
                  <a:lnTo>
                    <a:pt x="0" y="2255"/>
                  </a:lnTo>
                  <a:lnTo>
                    <a:pt x="0" y="102"/>
                  </a:lnTo>
                  <a:lnTo>
                    <a:pt x="2" y="80"/>
                  </a:lnTo>
                  <a:lnTo>
                    <a:pt x="11" y="58"/>
                  </a:lnTo>
                  <a:lnTo>
                    <a:pt x="23" y="38"/>
                  </a:lnTo>
                  <a:lnTo>
                    <a:pt x="38" y="23"/>
                  </a:lnTo>
                  <a:lnTo>
                    <a:pt x="58" y="11"/>
                  </a:lnTo>
                  <a:lnTo>
                    <a:pt x="79" y="3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28"/>
            <p:cNvSpPr>
              <a:spLocks/>
            </p:cNvSpPr>
            <p:nvPr/>
          </p:nvSpPr>
          <p:spPr bwMode="auto">
            <a:xfrm>
              <a:off x="9394825" y="4478338"/>
              <a:ext cx="195263" cy="120650"/>
            </a:xfrm>
            <a:custGeom>
              <a:avLst/>
              <a:gdLst>
                <a:gd name="T0" fmla="*/ 103 w 1220"/>
                <a:gd name="T1" fmla="*/ 0 h 758"/>
                <a:gd name="T2" fmla="*/ 1118 w 1220"/>
                <a:gd name="T3" fmla="*/ 0 h 758"/>
                <a:gd name="T4" fmla="*/ 1142 w 1220"/>
                <a:gd name="T5" fmla="*/ 3 h 758"/>
                <a:gd name="T6" fmla="*/ 1164 w 1220"/>
                <a:gd name="T7" fmla="*/ 11 h 758"/>
                <a:gd name="T8" fmla="*/ 1182 w 1220"/>
                <a:gd name="T9" fmla="*/ 23 h 758"/>
                <a:gd name="T10" fmla="*/ 1199 w 1220"/>
                <a:gd name="T11" fmla="*/ 39 h 758"/>
                <a:gd name="T12" fmla="*/ 1211 w 1220"/>
                <a:gd name="T13" fmla="*/ 57 h 758"/>
                <a:gd name="T14" fmla="*/ 1218 w 1220"/>
                <a:gd name="T15" fmla="*/ 79 h 758"/>
                <a:gd name="T16" fmla="*/ 1220 w 1220"/>
                <a:gd name="T17" fmla="*/ 103 h 758"/>
                <a:gd name="T18" fmla="*/ 1220 w 1220"/>
                <a:gd name="T19" fmla="*/ 656 h 758"/>
                <a:gd name="T20" fmla="*/ 1218 w 1220"/>
                <a:gd name="T21" fmla="*/ 680 h 758"/>
                <a:gd name="T22" fmla="*/ 1211 w 1220"/>
                <a:gd name="T23" fmla="*/ 700 h 758"/>
                <a:gd name="T24" fmla="*/ 1199 w 1220"/>
                <a:gd name="T25" fmla="*/ 720 h 758"/>
                <a:gd name="T26" fmla="*/ 1182 w 1220"/>
                <a:gd name="T27" fmla="*/ 735 h 758"/>
                <a:gd name="T28" fmla="*/ 1164 w 1220"/>
                <a:gd name="T29" fmla="*/ 748 h 758"/>
                <a:gd name="T30" fmla="*/ 1142 w 1220"/>
                <a:gd name="T31" fmla="*/ 756 h 758"/>
                <a:gd name="T32" fmla="*/ 1118 w 1220"/>
                <a:gd name="T33" fmla="*/ 758 h 758"/>
                <a:gd name="T34" fmla="*/ 1095 w 1220"/>
                <a:gd name="T35" fmla="*/ 756 h 758"/>
                <a:gd name="T36" fmla="*/ 1074 w 1220"/>
                <a:gd name="T37" fmla="*/ 748 h 758"/>
                <a:gd name="T38" fmla="*/ 1054 w 1220"/>
                <a:gd name="T39" fmla="*/ 735 h 758"/>
                <a:gd name="T40" fmla="*/ 1039 w 1220"/>
                <a:gd name="T41" fmla="*/ 720 h 758"/>
                <a:gd name="T42" fmla="*/ 1026 w 1220"/>
                <a:gd name="T43" fmla="*/ 700 h 758"/>
                <a:gd name="T44" fmla="*/ 1018 w 1220"/>
                <a:gd name="T45" fmla="*/ 680 h 758"/>
                <a:gd name="T46" fmla="*/ 1016 w 1220"/>
                <a:gd name="T47" fmla="*/ 656 h 758"/>
                <a:gd name="T48" fmla="*/ 1016 w 1220"/>
                <a:gd name="T49" fmla="*/ 205 h 758"/>
                <a:gd name="T50" fmla="*/ 205 w 1220"/>
                <a:gd name="T51" fmla="*/ 205 h 758"/>
                <a:gd name="T52" fmla="*/ 205 w 1220"/>
                <a:gd name="T53" fmla="*/ 554 h 758"/>
                <a:gd name="T54" fmla="*/ 659 w 1220"/>
                <a:gd name="T55" fmla="*/ 554 h 758"/>
                <a:gd name="T56" fmla="*/ 683 w 1220"/>
                <a:gd name="T57" fmla="*/ 556 h 758"/>
                <a:gd name="T58" fmla="*/ 705 w 1220"/>
                <a:gd name="T59" fmla="*/ 563 h 758"/>
                <a:gd name="T60" fmla="*/ 723 w 1220"/>
                <a:gd name="T61" fmla="*/ 575 h 758"/>
                <a:gd name="T62" fmla="*/ 740 w 1220"/>
                <a:gd name="T63" fmla="*/ 592 h 758"/>
                <a:gd name="T64" fmla="*/ 752 w 1220"/>
                <a:gd name="T65" fmla="*/ 610 h 758"/>
                <a:gd name="T66" fmla="*/ 759 w 1220"/>
                <a:gd name="T67" fmla="*/ 632 h 758"/>
                <a:gd name="T68" fmla="*/ 761 w 1220"/>
                <a:gd name="T69" fmla="*/ 656 h 758"/>
                <a:gd name="T70" fmla="*/ 759 w 1220"/>
                <a:gd name="T71" fmla="*/ 680 h 758"/>
                <a:gd name="T72" fmla="*/ 752 w 1220"/>
                <a:gd name="T73" fmla="*/ 700 h 758"/>
                <a:gd name="T74" fmla="*/ 740 w 1220"/>
                <a:gd name="T75" fmla="*/ 720 h 758"/>
                <a:gd name="T76" fmla="*/ 723 w 1220"/>
                <a:gd name="T77" fmla="*/ 735 h 758"/>
                <a:gd name="T78" fmla="*/ 705 w 1220"/>
                <a:gd name="T79" fmla="*/ 748 h 758"/>
                <a:gd name="T80" fmla="*/ 683 w 1220"/>
                <a:gd name="T81" fmla="*/ 756 h 758"/>
                <a:gd name="T82" fmla="*/ 659 w 1220"/>
                <a:gd name="T83" fmla="*/ 758 h 758"/>
                <a:gd name="T84" fmla="*/ 103 w 1220"/>
                <a:gd name="T85" fmla="*/ 758 h 758"/>
                <a:gd name="T86" fmla="*/ 79 w 1220"/>
                <a:gd name="T87" fmla="*/ 756 h 758"/>
                <a:gd name="T88" fmla="*/ 58 w 1220"/>
                <a:gd name="T89" fmla="*/ 748 h 758"/>
                <a:gd name="T90" fmla="*/ 39 w 1220"/>
                <a:gd name="T91" fmla="*/ 735 h 758"/>
                <a:gd name="T92" fmla="*/ 23 w 1220"/>
                <a:gd name="T93" fmla="*/ 720 h 758"/>
                <a:gd name="T94" fmla="*/ 11 w 1220"/>
                <a:gd name="T95" fmla="*/ 700 h 758"/>
                <a:gd name="T96" fmla="*/ 3 w 1220"/>
                <a:gd name="T97" fmla="*/ 680 h 758"/>
                <a:gd name="T98" fmla="*/ 0 w 1220"/>
                <a:gd name="T99" fmla="*/ 656 h 758"/>
                <a:gd name="T100" fmla="*/ 0 w 1220"/>
                <a:gd name="T101" fmla="*/ 103 h 758"/>
                <a:gd name="T102" fmla="*/ 3 w 1220"/>
                <a:gd name="T103" fmla="*/ 79 h 758"/>
                <a:gd name="T104" fmla="*/ 11 w 1220"/>
                <a:gd name="T105" fmla="*/ 57 h 758"/>
                <a:gd name="T106" fmla="*/ 23 w 1220"/>
                <a:gd name="T107" fmla="*/ 39 h 758"/>
                <a:gd name="T108" fmla="*/ 39 w 1220"/>
                <a:gd name="T109" fmla="*/ 23 h 758"/>
                <a:gd name="T110" fmla="*/ 58 w 1220"/>
                <a:gd name="T111" fmla="*/ 11 h 758"/>
                <a:gd name="T112" fmla="*/ 79 w 1220"/>
                <a:gd name="T113" fmla="*/ 3 h 758"/>
                <a:gd name="T114" fmla="*/ 103 w 1220"/>
                <a:gd name="T115" fmla="*/ 0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0" h="758">
                  <a:moveTo>
                    <a:pt x="103" y="0"/>
                  </a:moveTo>
                  <a:lnTo>
                    <a:pt x="1118" y="0"/>
                  </a:lnTo>
                  <a:lnTo>
                    <a:pt x="1142" y="3"/>
                  </a:lnTo>
                  <a:lnTo>
                    <a:pt x="1164" y="11"/>
                  </a:lnTo>
                  <a:lnTo>
                    <a:pt x="1182" y="23"/>
                  </a:lnTo>
                  <a:lnTo>
                    <a:pt x="1199" y="39"/>
                  </a:lnTo>
                  <a:lnTo>
                    <a:pt x="1211" y="57"/>
                  </a:lnTo>
                  <a:lnTo>
                    <a:pt x="1218" y="79"/>
                  </a:lnTo>
                  <a:lnTo>
                    <a:pt x="1220" y="103"/>
                  </a:lnTo>
                  <a:lnTo>
                    <a:pt x="1220" y="656"/>
                  </a:lnTo>
                  <a:lnTo>
                    <a:pt x="1218" y="680"/>
                  </a:lnTo>
                  <a:lnTo>
                    <a:pt x="1211" y="700"/>
                  </a:lnTo>
                  <a:lnTo>
                    <a:pt x="1199" y="720"/>
                  </a:lnTo>
                  <a:lnTo>
                    <a:pt x="1182" y="735"/>
                  </a:lnTo>
                  <a:lnTo>
                    <a:pt x="1164" y="748"/>
                  </a:lnTo>
                  <a:lnTo>
                    <a:pt x="1142" y="756"/>
                  </a:lnTo>
                  <a:lnTo>
                    <a:pt x="1118" y="758"/>
                  </a:lnTo>
                  <a:lnTo>
                    <a:pt x="1095" y="756"/>
                  </a:lnTo>
                  <a:lnTo>
                    <a:pt x="1074" y="748"/>
                  </a:lnTo>
                  <a:lnTo>
                    <a:pt x="1054" y="735"/>
                  </a:lnTo>
                  <a:lnTo>
                    <a:pt x="1039" y="720"/>
                  </a:lnTo>
                  <a:lnTo>
                    <a:pt x="1026" y="700"/>
                  </a:lnTo>
                  <a:lnTo>
                    <a:pt x="1018" y="680"/>
                  </a:lnTo>
                  <a:lnTo>
                    <a:pt x="1016" y="656"/>
                  </a:lnTo>
                  <a:lnTo>
                    <a:pt x="1016" y="205"/>
                  </a:lnTo>
                  <a:lnTo>
                    <a:pt x="205" y="205"/>
                  </a:lnTo>
                  <a:lnTo>
                    <a:pt x="205" y="554"/>
                  </a:lnTo>
                  <a:lnTo>
                    <a:pt x="659" y="554"/>
                  </a:lnTo>
                  <a:lnTo>
                    <a:pt x="683" y="556"/>
                  </a:lnTo>
                  <a:lnTo>
                    <a:pt x="705" y="563"/>
                  </a:lnTo>
                  <a:lnTo>
                    <a:pt x="723" y="575"/>
                  </a:lnTo>
                  <a:lnTo>
                    <a:pt x="740" y="592"/>
                  </a:lnTo>
                  <a:lnTo>
                    <a:pt x="752" y="610"/>
                  </a:lnTo>
                  <a:lnTo>
                    <a:pt x="759" y="632"/>
                  </a:lnTo>
                  <a:lnTo>
                    <a:pt x="761" y="656"/>
                  </a:lnTo>
                  <a:lnTo>
                    <a:pt x="759" y="680"/>
                  </a:lnTo>
                  <a:lnTo>
                    <a:pt x="752" y="700"/>
                  </a:lnTo>
                  <a:lnTo>
                    <a:pt x="740" y="720"/>
                  </a:lnTo>
                  <a:lnTo>
                    <a:pt x="723" y="735"/>
                  </a:lnTo>
                  <a:lnTo>
                    <a:pt x="705" y="748"/>
                  </a:lnTo>
                  <a:lnTo>
                    <a:pt x="683" y="756"/>
                  </a:lnTo>
                  <a:lnTo>
                    <a:pt x="659" y="758"/>
                  </a:lnTo>
                  <a:lnTo>
                    <a:pt x="103" y="758"/>
                  </a:lnTo>
                  <a:lnTo>
                    <a:pt x="79" y="756"/>
                  </a:lnTo>
                  <a:lnTo>
                    <a:pt x="58" y="748"/>
                  </a:lnTo>
                  <a:lnTo>
                    <a:pt x="39" y="735"/>
                  </a:lnTo>
                  <a:lnTo>
                    <a:pt x="23" y="720"/>
                  </a:lnTo>
                  <a:lnTo>
                    <a:pt x="11" y="700"/>
                  </a:lnTo>
                  <a:lnTo>
                    <a:pt x="3" y="680"/>
                  </a:lnTo>
                  <a:lnTo>
                    <a:pt x="0" y="656"/>
                  </a:lnTo>
                  <a:lnTo>
                    <a:pt x="0" y="103"/>
                  </a:lnTo>
                  <a:lnTo>
                    <a:pt x="3" y="79"/>
                  </a:lnTo>
                  <a:lnTo>
                    <a:pt x="11" y="57"/>
                  </a:lnTo>
                  <a:lnTo>
                    <a:pt x="23" y="39"/>
                  </a:lnTo>
                  <a:lnTo>
                    <a:pt x="39" y="23"/>
                  </a:lnTo>
                  <a:lnTo>
                    <a:pt x="58" y="11"/>
                  </a:lnTo>
                  <a:lnTo>
                    <a:pt x="79" y="3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29"/>
            <p:cNvSpPr>
              <a:spLocks/>
            </p:cNvSpPr>
            <p:nvPr/>
          </p:nvSpPr>
          <p:spPr bwMode="auto">
            <a:xfrm>
              <a:off x="9394825" y="4643438"/>
              <a:ext cx="195263" cy="33338"/>
            </a:xfrm>
            <a:custGeom>
              <a:avLst/>
              <a:gdLst>
                <a:gd name="T0" fmla="*/ 103 w 1220"/>
                <a:gd name="T1" fmla="*/ 0 h 206"/>
                <a:gd name="T2" fmla="*/ 1118 w 1220"/>
                <a:gd name="T3" fmla="*/ 0 h 206"/>
                <a:gd name="T4" fmla="*/ 1142 w 1220"/>
                <a:gd name="T5" fmla="*/ 4 h 206"/>
                <a:gd name="T6" fmla="*/ 1164 w 1220"/>
                <a:gd name="T7" fmla="*/ 11 h 206"/>
                <a:gd name="T8" fmla="*/ 1182 w 1220"/>
                <a:gd name="T9" fmla="*/ 23 h 206"/>
                <a:gd name="T10" fmla="*/ 1199 w 1220"/>
                <a:gd name="T11" fmla="*/ 38 h 206"/>
                <a:gd name="T12" fmla="*/ 1211 w 1220"/>
                <a:gd name="T13" fmla="*/ 58 h 206"/>
                <a:gd name="T14" fmla="*/ 1218 w 1220"/>
                <a:gd name="T15" fmla="*/ 80 h 206"/>
                <a:gd name="T16" fmla="*/ 1220 w 1220"/>
                <a:gd name="T17" fmla="*/ 102 h 206"/>
                <a:gd name="T18" fmla="*/ 1218 w 1220"/>
                <a:gd name="T19" fmla="*/ 126 h 206"/>
                <a:gd name="T20" fmla="*/ 1211 w 1220"/>
                <a:gd name="T21" fmla="*/ 148 h 206"/>
                <a:gd name="T22" fmla="*/ 1199 w 1220"/>
                <a:gd name="T23" fmla="*/ 166 h 206"/>
                <a:gd name="T24" fmla="*/ 1182 w 1220"/>
                <a:gd name="T25" fmla="*/ 183 h 206"/>
                <a:gd name="T26" fmla="*/ 1164 w 1220"/>
                <a:gd name="T27" fmla="*/ 195 h 206"/>
                <a:gd name="T28" fmla="*/ 1142 w 1220"/>
                <a:gd name="T29" fmla="*/ 202 h 206"/>
                <a:gd name="T30" fmla="*/ 1118 w 1220"/>
                <a:gd name="T31" fmla="*/ 206 h 206"/>
                <a:gd name="T32" fmla="*/ 103 w 1220"/>
                <a:gd name="T33" fmla="*/ 206 h 206"/>
                <a:gd name="T34" fmla="*/ 79 w 1220"/>
                <a:gd name="T35" fmla="*/ 202 h 206"/>
                <a:gd name="T36" fmla="*/ 58 w 1220"/>
                <a:gd name="T37" fmla="*/ 195 h 206"/>
                <a:gd name="T38" fmla="*/ 39 w 1220"/>
                <a:gd name="T39" fmla="*/ 183 h 206"/>
                <a:gd name="T40" fmla="*/ 23 w 1220"/>
                <a:gd name="T41" fmla="*/ 166 h 206"/>
                <a:gd name="T42" fmla="*/ 11 w 1220"/>
                <a:gd name="T43" fmla="*/ 148 h 206"/>
                <a:gd name="T44" fmla="*/ 3 w 1220"/>
                <a:gd name="T45" fmla="*/ 126 h 206"/>
                <a:gd name="T46" fmla="*/ 0 w 1220"/>
                <a:gd name="T47" fmla="*/ 102 h 206"/>
                <a:gd name="T48" fmla="*/ 3 w 1220"/>
                <a:gd name="T49" fmla="*/ 80 h 206"/>
                <a:gd name="T50" fmla="*/ 11 w 1220"/>
                <a:gd name="T51" fmla="*/ 58 h 206"/>
                <a:gd name="T52" fmla="*/ 23 w 1220"/>
                <a:gd name="T53" fmla="*/ 38 h 206"/>
                <a:gd name="T54" fmla="*/ 39 w 1220"/>
                <a:gd name="T55" fmla="*/ 23 h 206"/>
                <a:gd name="T56" fmla="*/ 58 w 1220"/>
                <a:gd name="T57" fmla="*/ 11 h 206"/>
                <a:gd name="T58" fmla="*/ 79 w 1220"/>
                <a:gd name="T59" fmla="*/ 4 h 206"/>
                <a:gd name="T60" fmla="*/ 103 w 1220"/>
                <a:gd name="T61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0" h="206">
                  <a:moveTo>
                    <a:pt x="103" y="0"/>
                  </a:moveTo>
                  <a:lnTo>
                    <a:pt x="1118" y="0"/>
                  </a:lnTo>
                  <a:lnTo>
                    <a:pt x="1142" y="4"/>
                  </a:lnTo>
                  <a:lnTo>
                    <a:pt x="1164" y="11"/>
                  </a:lnTo>
                  <a:lnTo>
                    <a:pt x="1182" y="23"/>
                  </a:lnTo>
                  <a:lnTo>
                    <a:pt x="1199" y="38"/>
                  </a:lnTo>
                  <a:lnTo>
                    <a:pt x="1211" y="58"/>
                  </a:lnTo>
                  <a:lnTo>
                    <a:pt x="1218" y="80"/>
                  </a:lnTo>
                  <a:lnTo>
                    <a:pt x="1220" y="102"/>
                  </a:lnTo>
                  <a:lnTo>
                    <a:pt x="1218" y="126"/>
                  </a:lnTo>
                  <a:lnTo>
                    <a:pt x="1211" y="148"/>
                  </a:lnTo>
                  <a:lnTo>
                    <a:pt x="1199" y="166"/>
                  </a:lnTo>
                  <a:lnTo>
                    <a:pt x="1182" y="183"/>
                  </a:lnTo>
                  <a:lnTo>
                    <a:pt x="1164" y="195"/>
                  </a:lnTo>
                  <a:lnTo>
                    <a:pt x="1142" y="202"/>
                  </a:lnTo>
                  <a:lnTo>
                    <a:pt x="1118" y="206"/>
                  </a:lnTo>
                  <a:lnTo>
                    <a:pt x="103" y="206"/>
                  </a:lnTo>
                  <a:lnTo>
                    <a:pt x="79" y="202"/>
                  </a:lnTo>
                  <a:lnTo>
                    <a:pt x="58" y="195"/>
                  </a:lnTo>
                  <a:lnTo>
                    <a:pt x="39" y="183"/>
                  </a:lnTo>
                  <a:lnTo>
                    <a:pt x="23" y="166"/>
                  </a:lnTo>
                  <a:lnTo>
                    <a:pt x="11" y="148"/>
                  </a:lnTo>
                  <a:lnTo>
                    <a:pt x="3" y="126"/>
                  </a:lnTo>
                  <a:lnTo>
                    <a:pt x="0" y="102"/>
                  </a:lnTo>
                  <a:lnTo>
                    <a:pt x="3" y="80"/>
                  </a:lnTo>
                  <a:lnTo>
                    <a:pt x="11" y="58"/>
                  </a:lnTo>
                  <a:lnTo>
                    <a:pt x="23" y="38"/>
                  </a:lnTo>
                  <a:lnTo>
                    <a:pt x="39" y="23"/>
                  </a:lnTo>
                  <a:lnTo>
                    <a:pt x="58" y="11"/>
                  </a:lnTo>
                  <a:lnTo>
                    <a:pt x="79" y="4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29" name="Group 341"/>
          <p:cNvGrpSpPr/>
          <p:nvPr/>
        </p:nvGrpSpPr>
        <p:grpSpPr>
          <a:xfrm>
            <a:off x="6620376" y="943288"/>
            <a:ext cx="569912" cy="500062"/>
            <a:chOff x="8180388" y="5805488"/>
            <a:chExt cx="569912" cy="500062"/>
          </a:xfrm>
          <a:solidFill>
            <a:srgbClr val="000000"/>
          </a:solidFill>
        </p:grpSpPr>
        <p:sp>
          <p:nvSpPr>
            <p:cNvPr id="1230" name="Freeform 254"/>
            <p:cNvSpPr>
              <a:spLocks noEditPoints="1"/>
            </p:cNvSpPr>
            <p:nvPr/>
          </p:nvSpPr>
          <p:spPr bwMode="auto">
            <a:xfrm>
              <a:off x="8245475" y="5848350"/>
              <a:ext cx="215900" cy="390525"/>
            </a:xfrm>
            <a:custGeom>
              <a:avLst/>
              <a:gdLst>
                <a:gd name="T0" fmla="*/ 777 w 1360"/>
                <a:gd name="T1" fmla="*/ 2269 h 2463"/>
                <a:gd name="T2" fmla="*/ 1166 w 1360"/>
                <a:gd name="T3" fmla="*/ 1301 h 2463"/>
                <a:gd name="T4" fmla="*/ 97 w 1360"/>
                <a:gd name="T5" fmla="*/ 0 h 2463"/>
                <a:gd name="T6" fmla="*/ 701 w 1360"/>
                <a:gd name="T7" fmla="*/ 2 h 2463"/>
                <a:gd name="T8" fmla="*/ 741 w 1360"/>
                <a:gd name="T9" fmla="*/ 22 h 2463"/>
                <a:gd name="T10" fmla="*/ 767 w 1360"/>
                <a:gd name="T11" fmla="*/ 55 h 2463"/>
                <a:gd name="T12" fmla="*/ 777 w 1360"/>
                <a:gd name="T13" fmla="*/ 97 h 2463"/>
                <a:gd name="T14" fmla="*/ 774 w 1360"/>
                <a:gd name="T15" fmla="*/ 800 h 2463"/>
                <a:gd name="T16" fmla="*/ 755 w 1360"/>
                <a:gd name="T17" fmla="*/ 839 h 2463"/>
                <a:gd name="T18" fmla="*/ 722 w 1360"/>
                <a:gd name="T19" fmla="*/ 866 h 2463"/>
                <a:gd name="T20" fmla="*/ 680 w 1360"/>
                <a:gd name="T21" fmla="*/ 876 h 2463"/>
                <a:gd name="T22" fmla="*/ 637 w 1360"/>
                <a:gd name="T23" fmla="*/ 866 h 2463"/>
                <a:gd name="T24" fmla="*/ 604 w 1360"/>
                <a:gd name="T25" fmla="*/ 839 h 2463"/>
                <a:gd name="T26" fmla="*/ 585 w 1360"/>
                <a:gd name="T27" fmla="*/ 800 h 2463"/>
                <a:gd name="T28" fmla="*/ 583 w 1360"/>
                <a:gd name="T29" fmla="*/ 194 h 2463"/>
                <a:gd name="T30" fmla="*/ 193 w 1360"/>
                <a:gd name="T31" fmla="*/ 2269 h 2463"/>
                <a:gd name="T32" fmla="*/ 583 w 1360"/>
                <a:gd name="T33" fmla="*/ 1204 h 2463"/>
                <a:gd name="T34" fmla="*/ 593 w 1360"/>
                <a:gd name="T35" fmla="*/ 1162 h 2463"/>
                <a:gd name="T36" fmla="*/ 619 w 1360"/>
                <a:gd name="T37" fmla="*/ 1129 h 2463"/>
                <a:gd name="T38" fmla="*/ 657 w 1360"/>
                <a:gd name="T39" fmla="*/ 1110 h 2463"/>
                <a:gd name="T40" fmla="*/ 1263 w 1360"/>
                <a:gd name="T41" fmla="*/ 1107 h 2463"/>
                <a:gd name="T42" fmla="*/ 1305 w 1360"/>
                <a:gd name="T43" fmla="*/ 1117 h 2463"/>
                <a:gd name="T44" fmla="*/ 1338 w 1360"/>
                <a:gd name="T45" fmla="*/ 1143 h 2463"/>
                <a:gd name="T46" fmla="*/ 1357 w 1360"/>
                <a:gd name="T47" fmla="*/ 1183 h 2463"/>
                <a:gd name="T48" fmla="*/ 1360 w 1360"/>
                <a:gd name="T49" fmla="*/ 2366 h 2463"/>
                <a:gd name="T50" fmla="*/ 1350 w 1360"/>
                <a:gd name="T51" fmla="*/ 2410 h 2463"/>
                <a:gd name="T52" fmla="*/ 1324 w 1360"/>
                <a:gd name="T53" fmla="*/ 2442 h 2463"/>
                <a:gd name="T54" fmla="*/ 1285 w 1360"/>
                <a:gd name="T55" fmla="*/ 2461 h 2463"/>
                <a:gd name="T56" fmla="*/ 97 w 1360"/>
                <a:gd name="T57" fmla="*/ 2463 h 2463"/>
                <a:gd name="T58" fmla="*/ 54 w 1360"/>
                <a:gd name="T59" fmla="*/ 2453 h 2463"/>
                <a:gd name="T60" fmla="*/ 20 w 1360"/>
                <a:gd name="T61" fmla="*/ 2427 h 2463"/>
                <a:gd name="T62" fmla="*/ 2 w 1360"/>
                <a:gd name="T63" fmla="*/ 2389 h 2463"/>
                <a:gd name="T64" fmla="*/ 0 w 1360"/>
                <a:gd name="T65" fmla="*/ 97 h 2463"/>
                <a:gd name="T66" fmla="*/ 10 w 1360"/>
                <a:gd name="T67" fmla="*/ 55 h 2463"/>
                <a:gd name="T68" fmla="*/ 36 w 1360"/>
                <a:gd name="T69" fmla="*/ 22 h 2463"/>
                <a:gd name="T70" fmla="*/ 74 w 1360"/>
                <a:gd name="T71" fmla="*/ 2 h 2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60" h="2463">
                  <a:moveTo>
                    <a:pt x="777" y="1301"/>
                  </a:moveTo>
                  <a:lnTo>
                    <a:pt x="777" y="2269"/>
                  </a:lnTo>
                  <a:lnTo>
                    <a:pt x="1166" y="2269"/>
                  </a:lnTo>
                  <a:lnTo>
                    <a:pt x="1166" y="1301"/>
                  </a:lnTo>
                  <a:lnTo>
                    <a:pt x="777" y="1301"/>
                  </a:lnTo>
                  <a:close/>
                  <a:moveTo>
                    <a:pt x="97" y="0"/>
                  </a:moveTo>
                  <a:lnTo>
                    <a:pt x="680" y="0"/>
                  </a:lnTo>
                  <a:lnTo>
                    <a:pt x="701" y="2"/>
                  </a:lnTo>
                  <a:lnTo>
                    <a:pt x="722" y="10"/>
                  </a:lnTo>
                  <a:lnTo>
                    <a:pt x="741" y="22"/>
                  </a:lnTo>
                  <a:lnTo>
                    <a:pt x="755" y="36"/>
                  </a:lnTo>
                  <a:lnTo>
                    <a:pt x="767" y="55"/>
                  </a:lnTo>
                  <a:lnTo>
                    <a:pt x="774" y="75"/>
                  </a:lnTo>
                  <a:lnTo>
                    <a:pt x="777" y="97"/>
                  </a:lnTo>
                  <a:lnTo>
                    <a:pt x="777" y="778"/>
                  </a:lnTo>
                  <a:lnTo>
                    <a:pt x="774" y="800"/>
                  </a:lnTo>
                  <a:lnTo>
                    <a:pt x="767" y="821"/>
                  </a:lnTo>
                  <a:lnTo>
                    <a:pt x="755" y="839"/>
                  </a:lnTo>
                  <a:lnTo>
                    <a:pt x="741" y="854"/>
                  </a:lnTo>
                  <a:lnTo>
                    <a:pt x="722" y="866"/>
                  </a:lnTo>
                  <a:lnTo>
                    <a:pt x="701" y="872"/>
                  </a:lnTo>
                  <a:lnTo>
                    <a:pt x="680" y="876"/>
                  </a:lnTo>
                  <a:lnTo>
                    <a:pt x="657" y="872"/>
                  </a:lnTo>
                  <a:lnTo>
                    <a:pt x="637" y="866"/>
                  </a:lnTo>
                  <a:lnTo>
                    <a:pt x="619" y="854"/>
                  </a:lnTo>
                  <a:lnTo>
                    <a:pt x="604" y="839"/>
                  </a:lnTo>
                  <a:lnTo>
                    <a:pt x="593" y="821"/>
                  </a:lnTo>
                  <a:lnTo>
                    <a:pt x="585" y="800"/>
                  </a:lnTo>
                  <a:lnTo>
                    <a:pt x="583" y="778"/>
                  </a:lnTo>
                  <a:lnTo>
                    <a:pt x="583" y="194"/>
                  </a:lnTo>
                  <a:lnTo>
                    <a:pt x="193" y="194"/>
                  </a:lnTo>
                  <a:lnTo>
                    <a:pt x="193" y="2269"/>
                  </a:lnTo>
                  <a:lnTo>
                    <a:pt x="583" y="2269"/>
                  </a:lnTo>
                  <a:lnTo>
                    <a:pt x="583" y="1204"/>
                  </a:lnTo>
                  <a:lnTo>
                    <a:pt x="585" y="1183"/>
                  </a:lnTo>
                  <a:lnTo>
                    <a:pt x="593" y="1162"/>
                  </a:lnTo>
                  <a:lnTo>
                    <a:pt x="604" y="1143"/>
                  </a:lnTo>
                  <a:lnTo>
                    <a:pt x="619" y="1129"/>
                  </a:lnTo>
                  <a:lnTo>
                    <a:pt x="637" y="1117"/>
                  </a:lnTo>
                  <a:lnTo>
                    <a:pt x="657" y="1110"/>
                  </a:lnTo>
                  <a:lnTo>
                    <a:pt x="680" y="1107"/>
                  </a:lnTo>
                  <a:lnTo>
                    <a:pt x="1263" y="1107"/>
                  </a:lnTo>
                  <a:lnTo>
                    <a:pt x="1285" y="1110"/>
                  </a:lnTo>
                  <a:lnTo>
                    <a:pt x="1305" y="1117"/>
                  </a:lnTo>
                  <a:lnTo>
                    <a:pt x="1324" y="1129"/>
                  </a:lnTo>
                  <a:lnTo>
                    <a:pt x="1338" y="1143"/>
                  </a:lnTo>
                  <a:lnTo>
                    <a:pt x="1350" y="1162"/>
                  </a:lnTo>
                  <a:lnTo>
                    <a:pt x="1357" y="1183"/>
                  </a:lnTo>
                  <a:lnTo>
                    <a:pt x="1360" y="1204"/>
                  </a:lnTo>
                  <a:lnTo>
                    <a:pt x="1360" y="2366"/>
                  </a:lnTo>
                  <a:lnTo>
                    <a:pt x="1357" y="2389"/>
                  </a:lnTo>
                  <a:lnTo>
                    <a:pt x="1350" y="2410"/>
                  </a:lnTo>
                  <a:lnTo>
                    <a:pt x="1338" y="2427"/>
                  </a:lnTo>
                  <a:lnTo>
                    <a:pt x="1324" y="2442"/>
                  </a:lnTo>
                  <a:lnTo>
                    <a:pt x="1305" y="2453"/>
                  </a:lnTo>
                  <a:lnTo>
                    <a:pt x="1285" y="2461"/>
                  </a:lnTo>
                  <a:lnTo>
                    <a:pt x="1263" y="2463"/>
                  </a:lnTo>
                  <a:lnTo>
                    <a:pt x="97" y="2463"/>
                  </a:lnTo>
                  <a:lnTo>
                    <a:pt x="74" y="2461"/>
                  </a:lnTo>
                  <a:lnTo>
                    <a:pt x="54" y="2453"/>
                  </a:lnTo>
                  <a:lnTo>
                    <a:pt x="36" y="2442"/>
                  </a:lnTo>
                  <a:lnTo>
                    <a:pt x="20" y="2427"/>
                  </a:lnTo>
                  <a:lnTo>
                    <a:pt x="10" y="2410"/>
                  </a:lnTo>
                  <a:lnTo>
                    <a:pt x="2" y="2389"/>
                  </a:lnTo>
                  <a:lnTo>
                    <a:pt x="0" y="2366"/>
                  </a:lnTo>
                  <a:lnTo>
                    <a:pt x="0" y="97"/>
                  </a:lnTo>
                  <a:lnTo>
                    <a:pt x="2" y="75"/>
                  </a:lnTo>
                  <a:lnTo>
                    <a:pt x="10" y="55"/>
                  </a:lnTo>
                  <a:lnTo>
                    <a:pt x="20" y="36"/>
                  </a:lnTo>
                  <a:lnTo>
                    <a:pt x="36" y="22"/>
                  </a:lnTo>
                  <a:lnTo>
                    <a:pt x="54" y="10"/>
                  </a:lnTo>
                  <a:lnTo>
                    <a:pt x="74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256"/>
            <p:cNvSpPr>
              <a:spLocks noEditPoints="1"/>
            </p:cNvSpPr>
            <p:nvPr/>
          </p:nvSpPr>
          <p:spPr bwMode="auto">
            <a:xfrm>
              <a:off x="8516938" y="5848350"/>
              <a:ext cx="215900" cy="390525"/>
            </a:xfrm>
            <a:custGeom>
              <a:avLst/>
              <a:gdLst>
                <a:gd name="T0" fmla="*/ 777 w 1360"/>
                <a:gd name="T1" fmla="*/ 2269 h 2463"/>
                <a:gd name="T2" fmla="*/ 1166 w 1360"/>
                <a:gd name="T3" fmla="*/ 1301 h 2463"/>
                <a:gd name="T4" fmla="*/ 97 w 1360"/>
                <a:gd name="T5" fmla="*/ 0 h 2463"/>
                <a:gd name="T6" fmla="*/ 702 w 1360"/>
                <a:gd name="T7" fmla="*/ 2 h 2463"/>
                <a:gd name="T8" fmla="*/ 741 w 1360"/>
                <a:gd name="T9" fmla="*/ 22 h 2463"/>
                <a:gd name="T10" fmla="*/ 767 w 1360"/>
                <a:gd name="T11" fmla="*/ 55 h 2463"/>
                <a:gd name="T12" fmla="*/ 777 w 1360"/>
                <a:gd name="T13" fmla="*/ 97 h 2463"/>
                <a:gd name="T14" fmla="*/ 774 w 1360"/>
                <a:gd name="T15" fmla="*/ 470 h 2463"/>
                <a:gd name="T16" fmla="*/ 755 w 1360"/>
                <a:gd name="T17" fmla="*/ 509 h 2463"/>
                <a:gd name="T18" fmla="*/ 722 w 1360"/>
                <a:gd name="T19" fmla="*/ 536 h 2463"/>
                <a:gd name="T20" fmla="*/ 680 w 1360"/>
                <a:gd name="T21" fmla="*/ 546 h 2463"/>
                <a:gd name="T22" fmla="*/ 637 w 1360"/>
                <a:gd name="T23" fmla="*/ 536 h 2463"/>
                <a:gd name="T24" fmla="*/ 604 w 1360"/>
                <a:gd name="T25" fmla="*/ 509 h 2463"/>
                <a:gd name="T26" fmla="*/ 585 w 1360"/>
                <a:gd name="T27" fmla="*/ 470 h 2463"/>
                <a:gd name="T28" fmla="*/ 583 w 1360"/>
                <a:gd name="T29" fmla="*/ 194 h 2463"/>
                <a:gd name="T30" fmla="*/ 194 w 1360"/>
                <a:gd name="T31" fmla="*/ 2269 h 2463"/>
                <a:gd name="T32" fmla="*/ 583 w 1360"/>
                <a:gd name="T33" fmla="*/ 857 h 2463"/>
                <a:gd name="T34" fmla="*/ 593 w 1360"/>
                <a:gd name="T35" fmla="*/ 815 h 2463"/>
                <a:gd name="T36" fmla="*/ 619 w 1360"/>
                <a:gd name="T37" fmla="*/ 781 h 2463"/>
                <a:gd name="T38" fmla="*/ 657 w 1360"/>
                <a:gd name="T39" fmla="*/ 762 h 2463"/>
                <a:gd name="T40" fmla="*/ 702 w 1360"/>
                <a:gd name="T41" fmla="*/ 762 h 2463"/>
                <a:gd name="T42" fmla="*/ 741 w 1360"/>
                <a:gd name="T43" fmla="*/ 781 h 2463"/>
                <a:gd name="T44" fmla="*/ 767 w 1360"/>
                <a:gd name="T45" fmla="*/ 815 h 2463"/>
                <a:gd name="T46" fmla="*/ 777 w 1360"/>
                <a:gd name="T47" fmla="*/ 857 h 2463"/>
                <a:gd name="T48" fmla="*/ 1263 w 1360"/>
                <a:gd name="T49" fmla="*/ 1107 h 2463"/>
                <a:gd name="T50" fmla="*/ 1305 w 1360"/>
                <a:gd name="T51" fmla="*/ 1117 h 2463"/>
                <a:gd name="T52" fmla="*/ 1338 w 1360"/>
                <a:gd name="T53" fmla="*/ 1143 h 2463"/>
                <a:gd name="T54" fmla="*/ 1358 w 1360"/>
                <a:gd name="T55" fmla="*/ 1183 h 2463"/>
                <a:gd name="T56" fmla="*/ 1360 w 1360"/>
                <a:gd name="T57" fmla="*/ 2366 h 2463"/>
                <a:gd name="T58" fmla="*/ 1350 w 1360"/>
                <a:gd name="T59" fmla="*/ 2410 h 2463"/>
                <a:gd name="T60" fmla="*/ 1324 w 1360"/>
                <a:gd name="T61" fmla="*/ 2442 h 2463"/>
                <a:gd name="T62" fmla="*/ 1285 w 1360"/>
                <a:gd name="T63" fmla="*/ 2461 h 2463"/>
                <a:gd name="T64" fmla="*/ 97 w 1360"/>
                <a:gd name="T65" fmla="*/ 2463 h 2463"/>
                <a:gd name="T66" fmla="*/ 54 w 1360"/>
                <a:gd name="T67" fmla="*/ 2453 h 2463"/>
                <a:gd name="T68" fmla="*/ 21 w 1360"/>
                <a:gd name="T69" fmla="*/ 2427 h 2463"/>
                <a:gd name="T70" fmla="*/ 2 w 1360"/>
                <a:gd name="T71" fmla="*/ 2389 h 2463"/>
                <a:gd name="T72" fmla="*/ 0 w 1360"/>
                <a:gd name="T73" fmla="*/ 97 h 2463"/>
                <a:gd name="T74" fmla="*/ 10 w 1360"/>
                <a:gd name="T75" fmla="*/ 55 h 2463"/>
                <a:gd name="T76" fmla="*/ 36 w 1360"/>
                <a:gd name="T77" fmla="*/ 22 h 2463"/>
                <a:gd name="T78" fmla="*/ 74 w 1360"/>
                <a:gd name="T79" fmla="*/ 2 h 2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0" h="2463">
                  <a:moveTo>
                    <a:pt x="777" y="1301"/>
                  </a:moveTo>
                  <a:lnTo>
                    <a:pt x="777" y="2269"/>
                  </a:lnTo>
                  <a:lnTo>
                    <a:pt x="1166" y="2269"/>
                  </a:lnTo>
                  <a:lnTo>
                    <a:pt x="1166" y="1301"/>
                  </a:lnTo>
                  <a:lnTo>
                    <a:pt x="777" y="1301"/>
                  </a:lnTo>
                  <a:close/>
                  <a:moveTo>
                    <a:pt x="97" y="0"/>
                  </a:moveTo>
                  <a:lnTo>
                    <a:pt x="680" y="0"/>
                  </a:lnTo>
                  <a:lnTo>
                    <a:pt x="702" y="2"/>
                  </a:lnTo>
                  <a:lnTo>
                    <a:pt x="722" y="10"/>
                  </a:lnTo>
                  <a:lnTo>
                    <a:pt x="741" y="22"/>
                  </a:lnTo>
                  <a:lnTo>
                    <a:pt x="755" y="36"/>
                  </a:lnTo>
                  <a:lnTo>
                    <a:pt x="767" y="55"/>
                  </a:lnTo>
                  <a:lnTo>
                    <a:pt x="774" y="75"/>
                  </a:lnTo>
                  <a:lnTo>
                    <a:pt x="777" y="97"/>
                  </a:lnTo>
                  <a:lnTo>
                    <a:pt x="777" y="449"/>
                  </a:lnTo>
                  <a:lnTo>
                    <a:pt x="774" y="470"/>
                  </a:lnTo>
                  <a:lnTo>
                    <a:pt x="767" y="491"/>
                  </a:lnTo>
                  <a:lnTo>
                    <a:pt x="755" y="509"/>
                  </a:lnTo>
                  <a:lnTo>
                    <a:pt x="741" y="524"/>
                  </a:lnTo>
                  <a:lnTo>
                    <a:pt x="722" y="536"/>
                  </a:lnTo>
                  <a:lnTo>
                    <a:pt x="702" y="542"/>
                  </a:lnTo>
                  <a:lnTo>
                    <a:pt x="680" y="546"/>
                  </a:lnTo>
                  <a:lnTo>
                    <a:pt x="657" y="542"/>
                  </a:lnTo>
                  <a:lnTo>
                    <a:pt x="637" y="536"/>
                  </a:lnTo>
                  <a:lnTo>
                    <a:pt x="619" y="524"/>
                  </a:lnTo>
                  <a:lnTo>
                    <a:pt x="604" y="509"/>
                  </a:lnTo>
                  <a:lnTo>
                    <a:pt x="593" y="491"/>
                  </a:lnTo>
                  <a:lnTo>
                    <a:pt x="585" y="470"/>
                  </a:lnTo>
                  <a:lnTo>
                    <a:pt x="583" y="449"/>
                  </a:lnTo>
                  <a:lnTo>
                    <a:pt x="583" y="194"/>
                  </a:lnTo>
                  <a:lnTo>
                    <a:pt x="194" y="194"/>
                  </a:lnTo>
                  <a:lnTo>
                    <a:pt x="194" y="2269"/>
                  </a:lnTo>
                  <a:lnTo>
                    <a:pt x="583" y="2269"/>
                  </a:lnTo>
                  <a:lnTo>
                    <a:pt x="583" y="857"/>
                  </a:lnTo>
                  <a:lnTo>
                    <a:pt x="585" y="834"/>
                  </a:lnTo>
                  <a:lnTo>
                    <a:pt x="593" y="815"/>
                  </a:lnTo>
                  <a:lnTo>
                    <a:pt x="604" y="796"/>
                  </a:lnTo>
                  <a:lnTo>
                    <a:pt x="619" y="781"/>
                  </a:lnTo>
                  <a:lnTo>
                    <a:pt x="637" y="770"/>
                  </a:lnTo>
                  <a:lnTo>
                    <a:pt x="657" y="762"/>
                  </a:lnTo>
                  <a:lnTo>
                    <a:pt x="680" y="760"/>
                  </a:lnTo>
                  <a:lnTo>
                    <a:pt x="702" y="762"/>
                  </a:lnTo>
                  <a:lnTo>
                    <a:pt x="722" y="770"/>
                  </a:lnTo>
                  <a:lnTo>
                    <a:pt x="741" y="781"/>
                  </a:lnTo>
                  <a:lnTo>
                    <a:pt x="755" y="796"/>
                  </a:lnTo>
                  <a:lnTo>
                    <a:pt x="767" y="815"/>
                  </a:lnTo>
                  <a:lnTo>
                    <a:pt x="774" y="834"/>
                  </a:lnTo>
                  <a:lnTo>
                    <a:pt x="777" y="857"/>
                  </a:lnTo>
                  <a:lnTo>
                    <a:pt x="777" y="1107"/>
                  </a:lnTo>
                  <a:lnTo>
                    <a:pt x="1263" y="1107"/>
                  </a:lnTo>
                  <a:lnTo>
                    <a:pt x="1285" y="1110"/>
                  </a:lnTo>
                  <a:lnTo>
                    <a:pt x="1305" y="1117"/>
                  </a:lnTo>
                  <a:lnTo>
                    <a:pt x="1324" y="1129"/>
                  </a:lnTo>
                  <a:lnTo>
                    <a:pt x="1338" y="1143"/>
                  </a:lnTo>
                  <a:lnTo>
                    <a:pt x="1350" y="1162"/>
                  </a:lnTo>
                  <a:lnTo>
                    <a:pt x="1358" y="1183"/>
                  </a:lnTo>
                  <a:lnTo>
                    <a:pt x="1360" y="1204"/>
                  </a:lnTo>
                  <a:lnTo>
                    <a:pt x="1360" y="2366"/>
                  </a:lnTo>
                  <a:lnTo>
                    <a:pt x="1358" y="2389"/>
                  </a:lnTo>
                  <a:lnTo>
                    <a:pt x="1350" y="2410"/>
                  </a:lnTo>
                  <a:lnTo>
                    <a:pt x="1338" y="2427"/>
                  </a:lnTo>
                  <a:lnTo>
                    <a:pt x="1324" y="2442"/>
                  </a:lnTo>
                  <a:lnTo>
                    <a:pt x="1305" y="2453"/>
                  </a:lnTo>
                  <a:lnTo>
                    <a:pt x="1285" y="2461"/>
                  </a:lnTo>
                  <a:lnTo>
                    <a:pt x="1263" y="2463"/>
                  </a:lnTo>
                  <a:lnTo>
                    <a:pt x="97" y="2463"/>
                  </a:lnTo>
                  <a:lnTo>
                    <a:pt x="74" y="2461"/>
                  </a:lnTo>
                  <a:lnTo>
                    <a:pt x="54" y="2453"/>
                  </a:lnTo>
                  <a:lnTo>
                    <a:pt x="36" y="2442"/>
                  </a:lnTo>
                  <a:lnTo>
                    <a:pt x="21" y="2427"/>
                  </a:lnTo>
                  <a:lnTo>
                    <a:pt x="10" y="2410"/>
                  </a:lnTo>
                  <a:lnTo>
                    <a:pt x="2" y="2389"/>
                  </a:lnTo>
                  <a:lnTo>
                    <a:pt x="0" y="2366"/>
                  </a:lnTo>
                  <a:lnTo>
                    <a:pt x="0" y="97"/>
                  </a:lnTo>
                  <a:lnTo>
                    <a:pt x="2" y="75"/>
                  </a:lnTo>
                  <a:lnTo>
                    <a:pt x="10" y="55"/>
                  </a:lnTo>
                  <a:lnTo>
                    <a:pt x="21" y="36"/>
                  </a:lnTo>
                  <a:lnTo>
                    <a:pt x="36" y="22"/>
                  </a:lnTo>
                  <a:lnTo>
                    <a:pt x="54" y="10"/>
                  </a:lnTo>
                  <a:lnTo>
                    <a:pt x="74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257"/>
            <p:cNvSpPr>
              <a:spLocks/>
            </p:cNvSpPr>
            <p:nvPr/>
          </p:nvSpPr>
          <p:spPr bwMode="auto">
            <a:xfrm>
              <a:off x="8180388" y="5805488"/>
              <a:ext cx="569912" cy="500062"/>
            </a:xfrm>
            <a:custGeom>
              <a:avLst/>
              <a:gdLst>
                <a:gd name="T0" fmla="*/ 97 w 3590"/>
                <a:gd name="T1" fmla="*/ 0 h 3146"/>
                <a:gd name="T2" fmla="*/ 120 w 3590"/>
                <a:gd name="T3" fmla="*/ 3 h 3146"/>
                <a:gd name="T4" fmla="*/ 139 w 3590"/>
                <a:gd name="T5" fmla="*/ 10 h 3146"/>
                <a:gd name="T6" fmla="*/ 158 w 3590"/>
                <a:gd name="T7" fmla="*/ 21 h 3146"/>
                <a:gd name="T8" fmla="*/ 173 w 3590"/>
                <a:gd name="T9" fmla="*/ 36 h 3146"/>
                <a:gd name="T10" fmla="*/ 184 w 3590"/>
                <a:gd name="T11" fmla="*/ 54 h 3146"/>
                <a:gd name="T12" fmla="*/ 191 w 3590"/>
                <a:gd name="T13" fmla="*/ 74 h 3146"/>
                <a:gd name="T14" fmla="*/ 194 w 3590"/>
                <a:gd name="T15" fmla="*/ 97 h 3146"/>
                <a:gd name="T16" fmla="*/ 194 w 3590"/>
                <a:gd name="T17" fmla="*/ 2952 h 3146"/>
                <a:gd name="T18" fmla="*/ 3493 w 3590"/>
                <a:gd name="T19" fmla="*/ 2952 h 3146"/>
                <a:gd name="T20" fmla="*/ 3515 w 3590"/>
                <a:gd name="T21" fmla="*/ 2954 h 3146"/>
                <a:gd name="T22" fmla="*/ 3536 w 3590"/>
                <a:gd name="T23" fmla="*/ 2962 h 3146"/>
                <a:gd name="T24" fmla="*/ 3554 w 3590"/>
                <a:gd name="T25" fmla="*/ 2973 h 3146"/>
                <a:gd name="T26" fmla="*/ 3568 w 3590"/>
                <a:gd name="T27" fmla="*/ 2988 h 3146"/>
                <a:gd name="T28" fmla="*/ 3580 w 3590"/>
                <a:gd name="T29" fmla="*/ 3007 h 3146"/>
                <a:gd name="T30" fmla="*/ 3588 w 3590"/>
                <a:gd name="T31" fmla="*/ 3026 h 3146"/>
                <a:gd name="T32" fmla="*/ 3590 w 3590"/>
                <a:gd name="T33" fmla="*/ 3049 h 3146"/>
                <a:gd name="T34" fmla="*/ 3588 w 3590"/>
                <a:gd name="T35" fmla="*/ 3071 h 3146"/>
                <a:gd name="T36" fmla="*/ 3580 w 3590"/>
                <a:gd name="T37" fmla="*/ 3092 h 3146"/>
                <a:gd name="T38" fmla="*/ 3568 w 3590"/>
                <a:gd name="T39" fmla="*/ 3110 h 3146"/>
                <a:gd name="T40" fmla="*/ 3554 w 3590"/>
                <a:gd name="T41" fmla="*/ 3124 h 3146"/>
                <a:gd name="T42" fmla="*/ 3536 w 3590"/>
                <a:gd name="T43" fmla="*/ 3136 h 3146"/>
                <a:gd name="T44" fmla="*/ 3515 w 3590"/>
                <a:gd name="T45" fmla="*/ 3144 h 3146"/>
                <a:gd name="T46" fmla="*/ 3493 w 3590"/>
                <a:gd name="T47" fmla="*/ 3146 h 3146"/>
                <a:gd name="T48" fmla="*/ 97 w 3590"/>
                <a:gd name="T49" fmla="*/ 3146 h 3146"/>
                <a:gd name="T50" fmla="*/ 75 w 3590"/>
                <a:gd name="T51" fmla="*/ 3144 h 3146"/>
                <a:gd name="T52" fmla="*/ 54 w 3590"/>
                <a:gd name="T53" fmla="*/ 3136 h 3146"/>
                <a:gd name="T54" fmla="*/ 36 w 3590"/>
                <a:gd name="T55" fmla="*/ 3124 h 3146"/>
                <a:gd name="T56" fmla="*/ 22 w 3590"/>
                <a:gd name="T57" fmla="*/ 3110 h 3146"/>
                <a:gd name="T58" fmla="*/ 10 w 3590"/>
                <a:gd name="T59" fmla="*/ 3092 h 3146"/>
                <a:gd name="T60" fmla="*/ 2 w 3590"/>
                <a:gd name="T61" fmla="*/ 3071 h 3146"/>
                <a:gd name="T62" fmla="*/ 0 w 3590"/>
                <a:gd name="T63" fmla="*/ 3049 h 3146"/>
                <a:gd name="T64" fmla="*/ 0 w 3590"/>
                <a:gd name="T65" fmla="*/ 97 h 3146"/>
                <a:gd name="T66" fmla="*/ 2 w 3590"/>
                <a:gd name="T67" fmla="*/ 74 h 3146"/>
                <a:gd name="T68" fmla="*/ 10 w 3590"/>
                <a:gd name="T69" fmla="*/ 54 h 3146"/>
                <a:gd name="T70" fmla="*/ 22 w 3590"/>
                <a:gd name="T71" fmla="*/ 36 h 3146"/>
                <a:gd name="T72" fmla="*/ 36 w 3590"/>
                <a:gd name="T73" fmla="*/ 21 h 3146"/>
                <a:gd name="T74" fmla="*/ 54 w 3590"/>
                <a:gd name="T75" fmla="*/ 10 h 3146"/>
                <a:gd name="T76" fmla="*/ 75 w 3590"/>
                <a:gd name="T77" fmla="*/ 3 h 3146"/>
                <a:gd name="T78" fmla="*/ 97 w 3590"/>
                <a:gd name="T79" fmla="*/ 0 h 3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90" h="3146">
                  <a:moveTo>
                    <a:pt x="97" y="0"/>
                  </a:moveTo>
                  <a:lnTo>
                    <a:pt x="120" y="3"/>
                  </a:lnTo>
                  <a:lnTo>
                    <a:pt x="139" y="10"/>
                  </a:lnTo>
                  <a:lnTo>
                    <a:pt x="158" y="21"/>
                  </a:lnTo>
                  <a:lnTo>
                    <a:pt x="173" y="36"/>
                  </a:lnTo>
                  <a:lnTo>
                    <a:pt x="184" y="54"/>
                  </a:lnTo>
                  <a:lnTo>
                    <a:pt x="191" y="74"/>
                  </a:lnTo>
                  <a:lnTo>
                    <a:pt x="194" y="97"/>
                  </a:lnTo>
                  <a:lnTo>
                    <a:pt x="194" y="2952"/>
                  </a:lnTo>
                  <a:lnTo>
                    <a:pt x="3493" y="2952"/>
                  </a:lnTo>
                  <a:lnTo>
                    <a:pt x="3515" y="2954"/>
                  </a:lnTo>
                  <a:lnTo>
                    <a:pt x="3536" y="2962"/>
                  </a:lnTo>
                  <a:lnTo>
                    <a:pt x="3554" y="2973"/>
                  </a:lnTo>
                  <a:lnTo>
                    <a:pt x="3568" y="2988"/>
                  </a:lnTo>
                  <a:lnTo>
                    <a:pt x="3580" y="3007"/>
                  </a:lnTo>
                  <a:lnTo>
                    <a:pt x="3588" y="3026"/>
                  </a:lnTo>
                  <a:lnTo>
                    <a:pt x="3590" y="3049"/>
                  </a:lnTo>
                  <a:lnTo>
                    <a:pt x="3588" y="3071"/>
                  </a:lnTo>
                  <a:lnTo>
                    <a:pt x="3580" y="3092"/>
                  </a:lnTo>
                  <a:lnTo>
                    <a:pt x="3568" y="3110"/>
                  </a:lnTo>
                  <a:lnTo>
                    <a:pt x="3554" y="3124"/>
                  </a:lnTo>
                  <a:lnTo>
                    <a:pt x="3536" y="3136"/>
                  </a:lnTo>
                  <a:lnTo>
                    <a:pt x="3515" y="3144"/>
                  </a:lnTo>
                  <a:lnTo>
                    <a:pt x="3493" y="3146"/>
                  </a:lnTo>
                  <a:lnTo>
                    <a:pt x="97" y="3146"/>
                  </a:lnTo>
                  <a:lnTo>
                    <a:pt x="75" y="3144"/>
                  </a:lnTo>
                  <a:lnTo>
                    <a:pt x="54" y="3136"/>
                  </a:lnTo>
                  <a:lnTo>
                    <a:pt x="36" y="3124"/>
                  </a:lnTo>
                  <a:lnTo>
                    <a:pt x="22" y="3110"/>
                  </a:lnTo>
                  <a:lnTo>
                    <a:pt x="10" y="3092"/>
                  </a:lnTo>
                  <a:lnTo>
                    <a:pt x="2" y="3071"/>
                  </a:lnTo>
                  <a:lnTo>
                    <a:pt x="0" y="3049"/>
                  </a:lnTo>
                  <a:lnTo>
                    <a:pt x="0" y="97"/>
                  </a:lnTo>
                  <a:lnTo>
                    <a:pt x="2" y="74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6" y="21"/>
                  </a:lnTo>
                  <a:lnTo>
                    <a:pt x="54" y="10"/>
                  </a:lnTo>
                  <a:lnTo>
                    <a:pt x="75" y="3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953062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033670" y="1576951"/>
            <a:ext cx="19966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Коммуникация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538" name="Group 139"/>
          <p:cNvGrpSpPr/>
          <p:nvPr/>
        </p:nvGrpSpPr>
        <p:grpSpPr>
          <a:xfrm>
            <a:off x="10509567" y="571068"/>
            <a:ext cx="509587" cy="461962"/>
            <a:chOff x="7281863" y="1963738"/>
            <a:chExt cx="509587" cy="461962"/>
          </a:xfrm>
          <a:solidFill>
            <a:srgbClr val="000000"/>
          </a:solidFill>
        </p:grpSpPr>
        <p:sp>
          <p:nvSpPr>
            <p:cNvPr id="539" name="Freeform 34"/>
            <p:cNvSpPr>
              <a:spLocks noEditPoints="1"/>
            </p:cNvSpPr>
            <p:nvPr/>
          </p:nvSpPr>
          <p:spPr bwMode="auto">
            <a:xfrm>
              <a:off x="7281863" y="1963738"/>
              <a:ext cx="509587" cy="461962"/>
            </a:xfrm>
            <a:custGeom>
              <a:avLst/>
              <a:gdLst>
                <a:gd name="T0" fmla="*/ 1560 w 3531"/>
                <a:gd name="T1" fmla="*/ 2705 h 3197"/>
                <a:gd name="T2" fmla="*/ 1560 w 3531"/>
                <a:gd name="T3" fmla="*/ 2950 h 3197"/>
                <a:gd name="T4" fmla="*/ 1971 w 3531"/>
                <a:gd name="T5" fmla="*/ 2950 h 3197"/>
                <a:gd name="T6" fmla="*/ 1971 w 3531"/>
                <a:gd name="T7" fmla="*/ 2705 h 3197"/>
                <a:gd name="T8" fmla="*/ 1560 w 3531"/>
                <a:gd name="T9" fmla="*/ 2705 h 3197"/>
                <a:gd name="T10" fmla="*/ 246 w 3531"/>
                <a:gd name="T11" fmla="*/ 2213 h 3197"/>
                <a:gd name="T12" fmla="*/ 246 w 3531"/>
                <a:gd name="T13" fmla="*/ 2459 h 3197"/>
                <a:gd name="T14" fmla="*/ 3285 w 3531"/>
                <a:gd name="T15" fmla="*/ 2459 h 3197"/>
                <a:gd name="T16" fmla="*/ 3285 w 3531"/>
                <a:gd name="T17" fmla="*/ 2213 h 3197"/>
                <a:gd name="T18" fmla="*/ 246 w 3531"/>
                <a:gd name="T19" fmla="*/ 2213 h 3197"/>
                <a:gd name="T20" fmla="*/ 246 w 3531"/>
                <a:gd name="T21" fmla="*/ 246 h 3197"/>
                <a:gd name="T22" fmla="*/ 246 w 3531"/>
                <a:gd name="T23" fmla="*/ 1967 h 3197"/>
                <a:gd name="T24" fmla="*/ 3285 w 3531"/>
                <a:gd name="T25" fmla="*/ 1967 h 3197"/>
                <a:gd name="T26" fmla="*/ 3285 w 3531"/>
                <a:gd name="T27" fmla="*/ 246 h 3197"/>
                <a:gd name="T28" fmla="*/ 246 w 3531"/>
                <a:gd name="T29" fmla="*/ 246 h 3197"/>
                <a:gd name="T30" fmla="*/ 0 w 3531"/>
                <a:gd name="T31" fmla="*/ 0 h 3197"/>
                <a:gd name="T32" fmla="*/ 3531 w 3531"/>
                <a:gd name="T33" fmla="*/ 0 h 3197"/>
                <a:gd name="T34" fmla="*/ 3531 w 3531"/>
                <a:gd name="T35" fmla="*/ 2705 h 3197"/>
                <a:gd name="T36" fmla="*/ 2217 w 3531"/>
                <a:gd name="T37" fmla="*/ 2705 h 3197"/>
                <a:gd name="T38" fmla="*/ 2217 w 3531"/>
                <a:gd name="T39" fmla="*/ 2950 h 3197"/>
                <a:gd name="T40" fmla="*/ 2505 w 3531"/>
                <a:gd name="T41" fmla="*/ 2950 h 3197"/>
                <a:gd name="T42" fmla="*/ 2505 w 3531"/>
                <a:gd name="T43" fmla="*/ 3197 h 3197"/>
                <a:gd name="T44" fmla="*/ 1026 w 3531"/>
                <a:gd name="T45" fmla="*/ 3197 h 3197"/>
                <a:gd name="T46" fmla="*/ 1026 w 3531"/>
                <a:gd name="T47" fmla="*/ 2950 h 3197"/>
                <a:gd name="T48" fmla="*/ 1314 w 3531"/>
                <a:gd name="T49" fmla="*/ 2950 h 3197"/>
                <a:gd name="T50" fmla="*/ 1314 w 3531"/>
                <a:gd name="T51" fmla="*/ 2705 h 3197"/>
                <a:gd name="T52" fmla="*/ 0 w 3531"/>
                <a:gd name="T53" fmla="*/ 2705 h 3197"/>
                <a:gd name="T54" fmla="*/ 0 w 3531"/>
                <a:gd name="T55" fmla="*/ 0 h 3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31" h="3197">
                  <a:moveTo>
                    <a:pt x="1560" y="2705"/>
                  </a:moveTo>
                  <a:lnTo>
                    <a:pt x="1560" y="2950"/>
                  </a:lnTo>
                  <a:lnTo>
                    <a:pt x="1971" y="2950"/>
                  </a:lnTo>
                  <a:lnTo>
                    <a:pt x="1971" y="2705"/>
                  </a:lnTo>
                  <a:lnTo>
                    <a:pt x="1560" y="2705"/>
                  </a:lnTo>
                  <a:close/>
                  <a:moveTo>
                    <a:pt x="246" y="2213"/>
                  </a:moveTo>
                  <a:lnTo>
                    <a:pt x="246" y="2459"/>
                  </a:lnTo>
                  <a:lnTo>
                    <a:pt x="3285" y="2459"/>
                  </a:lnTo>
                  <a:lnTo>
                    <a:pt x="3285" y="2213"/>
                  </a:lnTo>
                  <a:lnTo>
                    <a:pt x="246" y="2213"/>
                  </a:lnTo>
                  <a:close/>
                  <a:moveTo>
                    <a:pt x="246" y="246"/>
                  </a:moveTo>
                  <a:lnTo>
                    <a:pt x="246" y="1967"/>
                  </a:lnTo>
                  <a:lnTo>
                    <a:pt x="3285" y="1967"/>
                  </a:lnTo>
                  <a:lnTo>
                    <a:pt x="3285" y="246"/>
                  </a:lnTo>
                  <a:lnTo>
                    <a:pt x="246" y="246"/>
                  </a:lnTo>
                  <a:close/>
                  <a:moveTo>
                    <a:pt x="0" y="0"/>
                  </a:moveTo>
                  <a:lnTo>
                    <a:pt x="3531" y="0"/>
                  </a:lnTo>
                  <a:lnTo>
                    <a:pt x="3531" y="2705"/>
                  </a:lnTo>
                  <a:lnTo>
                    <a:pt x="2217" y="2705"/>
                  </a:lnTo>
                  <a:lnTo>
                    <a:pt x="2217" y="2950"/>
                  </a:lnTo>
                  <a:lnTo>
                    <a:pt x="2505" y="2950"/>
                  </a:lnTo>
                  <a:lnTo>
                    <a:pt x="2505" y="3197"/>
                  </a:lnTo>
                  <a:lnTo>
                    <a:pt x="1026" y="3197"/>
                  </a:lnTo>
                  <a:lnTo>
                    <a:pt x="1026" y="2950"/>
                  </a:lnTo>
                  <a:lnTo>
                    <a:pt x="1314" y="2950"/>
                  </a:lnTo>
                  <a:lnTo>
                    <a:pt x="1314" y="2705"/>
                  </a:lnTo>
                  <a:lnTo>
                    <a:pt x="0" y="270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35"/>
            <p:cNvSpPr>
              <a:spLocks/>
            </p:cNvSpPr>
            <p:nvPr/>
          </p:nvSpPr>
          <p:spPr bwMode="auto">
            <a:xfrm>
              <a:off x="7507288" y="2058988"/>
              <a:ext cx="58737" cy="58737"/>
            </a:xfrm>
            <a:custGeom>
              <a:avLst/>
              <a:gdLst>
                <a:gd name="T0" fmla="*/ 206 w 411"/>
                <a:gd name="T1" fmla="*/ 0 h 410"/>
                <a:gd name="T2" fmla="*/ 242 w 411"/>
                <a:gd name="T3" fmla="*/ 4 h 410"/>
                <a:gd name="T4" fmla="*/ 277 w 411"/>
                <a:gd name="T5" fmla="*/ 13 h 410"/>
                <a:gd name="T6" fmla="*/ 309 w 411"/>
                <a:gd name="T7" fmla="*/ 29 h 410"/>
                <a:gd name="T8" fmla="*/ 338 w 411"/>
                <a:gd name="T9" fmla="*/ 49 h 410"/>
                <a:gd name="T10" fmla="*/ 363 w 411"/>
                <a:gd name="T11" fmla="*/ 74 h 410"/>
                <a:gd name="T12" fmla="*/ 383 w 411"/>
                <a:gd name="T13" fmla="*/ 103 h 410"/>
                <a:gd name="T14" fmla="*/ 398 w 411"/>
                <a:gd name="T15" fmla="*/ 134 h 410"/>
                <a:gd name="T16" fmla="*/ 408 w 411"/>
                <a:gd name="T17" fmla="*/ 169 h 410"/>
                <a:gd name="T18" fmla="*/ 411 w 411"/>
                <a:gd name="T19" fmla="*/ 205 h 410"/>
                <a:gd name="T20" fmla="*/ 408 w 411"/>
                <a:gd name="T21" fmla="*/ 242 h 410"/>
                <a:gd name="T22" fmla="*/ 398 w 411"/>
                <a:gd name="T23" fmla="*/ 277 h 410"/>
                <a:gd name="T24" fmla="*/ 383 w 411"/>
                <a:gd name="T25" fmla="*/ 309 h 410"/>
                <a:gd name="T26" fmla="*/ 363 w 411"/>
                <a:gd name="T27" fmla="*/ 338 h 410"/>
                <a:gd name="T28" fmla="*/ 338 w 411"/>
                <a:gd name="T29" fmla="*/ 362 h 410"/>
                <a:gd name="T30" fmla="*/ 309 w 411"/>
                <a:gd name="T31" fmla="*/ 382 h 410"/>
                <a:gd name="T32" fmla="*/ 277 w 411"/>
                <a:gd name="T33" fmla="*/ 397 h 410"/>
                <a:gd name="T34" fmla="*/ 242 w 411"/>
                <a:gd name="T35" fmla="*/ 407 h 410"/>
                <a:gd name="T36" fmla="*/ 206 w 411"/>
                <a:gd name="T37" fmla="*/ 410 h 410"/>
                <a:gd name="T38" fmla="*/ 169 w 411"/>
                <a:gd name="T39" fmla="*/ 407 h 410"/>
                <a:gd name="T40" fmla="*/ 134 w 411"/>
                <a:gd name="T41" fmla="*/ 397 h 410"/>
                <a:gd name="T42" fmla="*/ 102 w 411"/>
                <a:gd name="T43" fmla="*/ 382 h 410"/>
                <a:gd name="T44" fmla="*/ 73 w 411"/>
                <a:gd name="T45" fmla="*/ 362 h 410"/>
                <a:gd name="T46" fmla="*/ 48 w 411"/>
                <a:gd name="T47" fmla="*/ 338 h 410"/>
                <a:gd name="T48" fmla="*/ 28 w 411"/>
                <a:gd name="T49" fmla="*/ 309 h 410"/>
                <a:gd name="T50" fmla="*/ 13 w 411"/>
                <a:gd name="T51" fmla="*/ 277 h 410"/>
                <a:gd name="T52" fmla="*/ 3 w 411"/>
                <a:gd name="T53" fmla="*/ 242 h 410"/>
                <a:gd name="T54" fmla="*/ 0 w 411"/>
                <a:gd name="T55" fmla="*/ 205 h 410"/>
                <a:gd name="T56" fmla="*/ 3 w 411"/>
                <a:gd name="T57" fmla="*/ 169 h 410"/>
                <a:gd name="T58" fmla="*/ 13 w 411"/>
                <a:gd name="T59" fmla="*/ 134 h 410"/>
                <a:gd name="T60" fmla="*/ 28 w 411"/>
                <a:gd name="T61" fmla="*/ 103 h 410"/>
                <a:gd name="T62" fmla="*/ 48 w 411"/>
                <a:gd name="T63" fmla="*/ 74 h 410"/>
                <a:gd name="T64" fmla="*/ 73 w 411"/>
                <a:gd name="T65" fmla="*/ 49 h 410"/>
                <a:gd name="T66" fmla="*/ 102 w 411"/>
                <a:gd name="T67" fmla="*/ 29 h 410"/>
                <a:gd name="T68" fmla="*/ 134 w 411"/>
                <a:gd name="T69" fmla="*/ 13 h 410"/>
                <a:gd name="T70" fmla="*/ 169 w 411"/>
                <a:gd name="T71" fmla="*/ 4 h 410"/>
                <a:gd name="T72" fmla="*/ 206 w 411"/>
                <a:gd name="T73" fmla="*/ 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1" h="410">
                  <a:moveTo>
                    <a:pt x="206" y="0"/>
                  </a:moveTo>
                  <a:lnTo>
                    <a:pt x="242" y="4"/>
                  </a:lnTo>
                  <a:lnTo>
                    <a:pt x="277" y="13"/>
                  </a:lnTo>
                  <a:lnTo>
                    <a:pt x="309" y="29"/>
                  </a:lnTo>
                  <a:lnTo>
                    <a:pt x="338" y="49"/>
                  </a:lnTo>
                  <a:lnTo>
                    <a:pt x="363" y="74"/>
                  </a:lnTo>
                  <a:lnTo>
                    <a:pt x="383" y="103"/>
                  </a:lnTo>
                  <a:lnTo>
                    <a:pt x="398" y="134"/>
                  </a:lnTo>
                  <a:lnTo>
                    <a:pt x="408" y="169"/>
                  </a:lnTo>
                  <a:lnTo>
                    <a:pt x="411" y="205"/>
                  </a:lnTo>
                  <a:lnTo>
                    <a:pt x="408" y="242"/>
                  </a:lnTo>
                  <a:lnTo>
                    <a:pt x="398" y="277"/>
                  </a:lnTo>
                  <a:lnTo>
                    <a:pt x="383" y="309"/>
                  </a:lnTo>
                  <a:lnTo>
                    <a:pt x="363" y="338"/>
                  </a:lnTo>
                  <a:lnTo>
                    <a:pt x="338" y="362"/>
                  </a:lnTo>
                  <a:lnTo>
                    <a:pt x="309" y="382"/>
                  </a:lnTo>
                  <a:lnTo>
                    <a:pt x="277" y="397"/>
                  </a:lnTo>
                  <a:lnTo>
                    <a:pt x="242" y="407"/>
                  </a:lnTo>
                  <a:lnTo>
                    <a:pt x="206" y="410"/>
                  </a:lnTo>
                  <a:lnTo>
                    <a:pt x="169" y="407"/>
                  </a:lnTo>
                  <a:lnTo>
                    <a:pt x="134" y="397"/>
                  </a:lnTo>
                  <a:lnTo>
                    <a:pt x="102" y="382"/>
                  </a:lnTo>
                  <a:lnTo>
                    <a:pt x="73" y="362"/>
                  </a:lnTo>
                  <a:lnTo>
                    <a:pt x="48" y="338"/>
                  </a:lnTo>
                  <a:lnTo>
                    <a:pt x="28" y="309"/>
                  </a:lnTo>
                  <a:lnTo>
                    <a:pt x="13" y="277"/>
                  </a:lnTo>
                  <a:lnTo>
                    <a:pt x="3" y="242"/>
                  </a:lnTo>
                  <a:lnTo>
                    <a:pt x="0" y="205"/>
                  </a:lnTo>
                  <a:lnTo>
                    <a:pt x="3" y="169"/>
                  </a:lnTo>
                  <a:lnTo>
                    <a:pt x="13" y="134"/>
                  </a:lnTo>
                  <a:lnTo>
                    <a:pt x="28" y="103"/>
                  </a:lnTo>
                  <a:lnTo>
                    <a:pt x="48" y="74"/>
                  </a:lnTo>
                  <a:lnTo>
                    <a:pt x="73" y="49"/>
                  </a:lnTo>
                  <a:lnTo>
                    <a:pt x="102" y="29"/>
                  </a:lnTo>
                  <a:lnTo>
                    <a:pt x="134" y="13"/>
                  </a:lnTo>
                  <a:lnTo>
                    <a:pt x="169" y="4"/>
                  </a:lnTo>
                  <a:lnTo>
                    <a:pt x="2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36"/>
            <p:cNvSpPr>
              <a:spLocks/>
            </p:cNvSpPr>
            <p:nvPr/>
          </p:nvSpPr>
          <p:spPr bwMode="auto">
            <a:xfrm>
              <a:off x="7483475" y="2117725"/>
              <a:ext cx="106362" cy="82550"/>
            </a:xfrm>
            <a:custGeom>
              <a:avLst/>
              <a:gdLst>
                <a:gd name="T0" fmla="*/ 370 w 739"/>
                <a:gd name="T1" fmla="*/ 0 h 574"/>
                <a:gd name="T2" fmla="*/ 420 w 739"/>
                <a:gd name="T3" fmla="*/ 3 h 574"/>
                <a:gd name="T4" fmla="*/ 468 w 739"/>
                <a:gd name="T5" fmla="*/ 14 h 574"/>
                <a:gd name="T6" fmla="*/ 513 w 739"/>
                <a:gd name="T7" fmla="*/ 29 h 574"/>
                <a:gd name="T8" fmla="*/ 556 w 739"/>
                <a:gd name="T9" fmla="*/ 50 h 574"/>
                <a:gd name="T10" fmla="*/ 595 w 739"/>
                <a:gd name="T11" fmla="*/ 77 h 574"/>
                <a:gd name="T12" fmla="*/ 631 w 739"/>
                <a:gd name="T13" fmla="*/ 108 h 574"/>
                <a:gd name="T14" fmla="*/ 662 w 739"/>
                <a:gd name="T15" fmla="*/ 144 h 574"/>
                <a:gd name="T16" fmla="*/ 688 w 739"/>
                <a:gd name="T17" fmla="*/ 183 h 574"/>
                <a:gd name="T18" fmla="*/ 710 w 739"/>
                <a:gd name="T19" fmla="*/ 225 h 574"/>
                <a:gd name="T20" fmla="*/ 726 w 739"/>
                <a:gd name="T21" fmla="*/ 271 h 574"/>
                <a:gd name="T22" fmla="*/ 735 w 739"/>
                <a:gd name="T23" fmla="*/ 319 h 574"/>
                <a:gd name="T24" fmla="*/ 739 w 739"/>
                <a:gd name="T25" fmla="*/ 370 h 574"/>
                <a:gd name="T26" fmla="*/ 735 w 739"/>
                <a:gd name="T27" fmla="*/ 406 h 574"/>
                <a:gd name="T28" fmla="*/ 726 w 739"/>
                <a:gd name="T29" fmla="*/ 440 h 574"/>
                <a:gd name="T30" fmla="*/ 711 w 739"/>
                <a:gd name="T31" fmla="*/ 472 h 574"/>
                <a:gd name="T32" fmla="*/ 691 w 739"/>
                <a:gd name="T33" fmla="*/ 501 h 574"/>
                <a:gd name="T34" fmla="*/ 666 w 739"/>
                <a:gd name="T35" fmla="*/ 526 h 574"/>
                <a:gd name="T36" fmla="*/ 637 w 739"/>
                <a:gd name="T37" fmla="*/ 546 h 574"/>
                <a:gd name="T38" fmla="*/ 605 w 739"/>
                <a:gd name="T39" fmla="*/ 561 h 574"/>
                <a:gd name="T40" fmla="*/ 571 w 739"/>
                <a:gd name="T41" fmla="*/ 570 h 574"/>
                <a:gd name="T42" fmla="*/ 533 w 739"/>
                <a:gd name="T43" fmla="*/ 574 h 574"/>
                <a:gd name="T44" fmla="*/ 206 w 739"/>
                <a:gd name="T45" fmla="*/ 574 h 574"/>
                <a:gd name="T46" fmla="*/ 168 w 739"/>
                <a:gd name="T47" fmla="*/ 570 h 574"/>
                <a:gd name="T48" fmla="*/ 134 w 739"/>
                <a:gd name="T49" fmla="*/ 561 h 574"/>
                <a:gd name="T50" fmla="*/ 102 w 739"/>
                <a:gd name="T51" fmla="*/ 546 h 574"/>
                <a:gd name="T52" fmla="*/ 73 w 739"/>
                <a:gd name="T53" fmla="*/ 526 h 574"/>
                <a:gd name="T54" fmla="*/ 49 w 739"/>
                <a:gd name="T55" fmla="*/ 501 h 574"/>
                <a:gd name="T56" fmla="*/ 28 w 739"/>
                <a:gd name="T57" fmla="*/ 472 h 574"/>
                <a:gd name="T58" fmla="*/ 13 w 739"/>
                <a:gd name="T59" fmla="*/ 440 h 574"/>
                <a:gd name="T60" fmla="*/ 4 w 739"/>
                <a:gd name="T61" fmla="*/ 406 h 574"/>
                <a:gd name="T62" fmla="*/ 0 w 739"/>
                <a:gd name="T63" fmla="*/ 370 h 574"/>
                <a:gd name="T64" fmla="*/ 4 w 739"/>
                <a:gd name="T65" fmla="*/ 319 h 574"/>
                <a:gd name="T66" fmla="*/ 13 w 739"/>
                <a:gd name="T67" fmla="*/ 271 h 574"/>
                <a:gd name="T68" fmla="*/ 29 w 739"/>
                <a:gd name="T69" fmla="*/ 225 h 574"/>
                <a:gd name="T70" fmla="*/ 51 w 739"/>
                <a:gd name="T71" fmla="*/ 183 h 574"/>
                <a:gd name="T72" fmla="*/ 77 w 739"/>
                <a:gd name="T73" fmla="*/ 144 h 574"/>
                <a:gd name="T74" fmla="*/ 108 w 739"/>
                <a:gd name="T75" fmla="*/ 108 h 574"/>
                <a:gd name="T76" fmla="*/ 144 w 739"/>
                <a:gd name="T77" fmla="*/ 77 h 574"/>
                <a:gd name="T78" fmla="*/ 183 w 739"/>
                <a:gd name="T79" fmla="*/ 50 h 574"/>
                <a:gd name="T80" fmla="*/ 226 w 739"/>
                <a:gd name="T81" fmla="*/ 29 h 574"/>
                <a:gd name="T82" fmla="*/ 271 w 739"/>
                <a:gd name="T83" fmla="*/ 14 h 574"/>
                <a:gd name="T84" fmla="*/ 319 w 739"/>
                <a:gd name="T85" fmla="*/ 3 h 574"/>
                <a:gd name="T86" fmla="*/ 370 w 739"/>
                <a:gd name="T87" fmla="*/ 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39" h="574">
                  <a:moveTo>
                    <a:pt x="370" y="0"/>
                  </a:moveTo>
                  <a:lnTo>
                    <a:pt x="420" y="3"/>
                  </a:lnTo>
                  <a:lnTo>
                    <a:pt x="468" y="14"/>
                  </a:lnTo>
                  <a:lnTo>
                    <a:pt x="513" y="29"/>
                  </a:lnTo>
                  <a:lnTo>
                    <a:pt x="556" y="50"/>
                  </a:lnTo>
                  <a:lnTo>
                    <a:pt x="595" y="77"/>
                  </a:lnTo>
                  <a:lnTo>
                    <a:pt x="631" y="108"/>
                  </a:lnTo>
                  <a:lnTo>
                    <a:pt x="662" y="144"/>
                  </a:lnTo>
                  <a:lnTo>
                    <a:pt x="688" y="183"/>
                  </a:lnTo>
                  <a:lnTo>
                    <a:pt x="710" y="225"/>
                  </a:lnTo>
                  <a:lnTo>
                    <a:pt x="726" y="271"/>
                  </a:lnTo>
                  <a:lnTo>
                    <a:pt x="735" y="319"/>
                  </a:lnTo>
                  <a:lnTo>
                    <a:pt x="739" y="370"/>
                  </a:lnTo>
                  <a:lnTo>
                    <a:pt x="735" y="406"/>
                  </a:lnTo>
                  <a:lnTo>
                    <a:pt x="726" y="440"/>
                  </a:lnTo>
                  <a:lnTo>
                    <a:pt x="711" y="472"/>
                  </a:lnTo>
                  <a:lnTo>
                    <a:pt x="691" y="501"/>
                  </a:lnTo>
                  <a:lnTo>
                    <a:pt x="666" y="526"/>
                  </a:lnTo>
                  <a:lnTo>
                    <a:pt x="637" y="546"/>
                  </a:lnTo>
                  <a:lnTo>
                    <a:pt x="605" y="561"/>
                  </a:lnTo>
                  <a:lnTo>
                    <a:pt x="571" y="570"/>
                  </a:lnTo>
                  <a:lnTo>
                    <a:pt x="533" y="574"/>
                  </a:lnTo>
                  <a:lnTo>
                    <a:pt x="206" y="574"/>
                  </a:lnTo>
                  <a:lnTo>
                    <a:pt x="168" y="570"/>
                  </a:lnTo>
                  <a:lnTo>
                    <a:pt x="134" y="561"/>
                  </a:lnTo>
                  <a:lnTo>
                    <a:pt x="102" y="546"/>
                  </a:lnTo>
                  <a:lnTo>
                    <a:pt x="73" y="526"/>
                  </a:lnTo>
                  <a:lnTo>
                    <a:pt x="49" y="501"/>
                  </a:lnTo>
                  <a:lnTo>
                    <a:pt x="28" y="472"/>
                  </a:lnTo>
                  <a:lnTo>
                    <a:pt x="13" y="440"/>
                  </a:lnTo>
                  <a:lnTo>
                    <a:pt x="4" y="406"/>
                  </a:lnTo>
                  <a:lnTo>
                    <a:pt x="0" y="370"/>
                  </a:lnTo>
                  <a:lnTo>
                    <a:pt x="4" y="319"/>
                  </a:lnTo>
                  <a:lnTo>
                    <a:pt x="13" y="271"/>
                  </a:lnTo>
                  <a:lnTo>
                    <a:pt x="29" y="225"/>
                  </a:lnTo>
                  <a:lnTo>
                    <a:pt x="51" y="183"/>
                  </a:lnTo>
                  <a:lnTo>
                    <a:pt x="77" y="144"/>
                  </a:lnTo>
                  <a:lnTo>
                    <a:pt x="108" y="108"/>
                  </a:lnTo>
                  <a:lnTo>
                    <a:pt x="144" y="77"/>
                  </a:lnTo>
                  <a:lnTo>
                    <a:pt x="183" y="50"/>
                  </a:lnTo>
                  <a:lnTo>
                    <a:pt x="226" y="29"/>
                  </a:lnTo>
                  <a:lnTo>
                    <a:pt x="271" y="14"/>
                  </a:lnTo>
                  <a:lnTo>
                    <a:pt x="319" y="3"/>
                  </a:lnTo>
                  <a:lnTo>
                    <a:pt x="3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2" name="Group 147"/>
          <p:cNvGrpSpPr/>
          <p:nvPr/>
        </p:nvGrpSpPr>
        <p:grpSpPr>
          <a:xfrm>
            <a:off x="9567723" y="552018"/>
            <a:ext cx="522287" cy="498475"/>
            <a:chOff x="6297613" y="1944688"/>
            <a:chExt cx="522287" cy="498475"/>
          </a:xfrm>
          <a:solidFill>
            <a:srgbClr val="000000"/>
          </a:solidFill>
        </p:grpSpPr>
        <p:sp>
          <p:nvSpPr>
            <p:cNvPr id="543" name="Freeform 41"/>
            <p:cNvSpPr>
              <a:spLocks noEditPoints="1"/>
            </p:cNvSpPr>
            <p:nvPr/>
          </p:nvSpPr>
          <p:spPr bwMode="auto">
            <a:xfrm>
              <a:off x="6297613" y="1944688"/>
              <a:ext cx="522287" cy="498475"/>
            </a:xfrm>
            <a:custGeom>
              <a:avLst/>
              <a:gdLst>
                <a:gd name="T0" fmla="*/ 350 w 3619"/>
                <a:gd name="T1" fmla="*/ 257 h 3450"/>
                <a:gd name="T2" fmla="*/ 299 w 3619"/>
                <a:gd name="T3" fmla="*/ 281 h 3450"/>
                <a:gd name="T4" fmla="*/ 265 w 3619"/>
                <a:gd name="T5" fmla="*/ 324 h 3450"/>
                <a:gd name="T6" fmla="*/ 252 w 3619"/>
                <a:gd name="T7" fmla="*/ 380 h 3450"/>
                <a:gd name="T8" fmla="*/ 256 w 3619"/>
                <a:gd name="T9" fmla="*/ 3100 h 3450"/>
                <a:gd name="T10" fmla="*/ 281 w 3619"/>
                <a:gd name="T11" fmla="*/ 3150 h 3450"/>
                <a:gd name="T12" fmla="*/ 324 w 3619"/>
                <a:gd name="T13" fmla="*/ 3185 h 3450"/>
                <a:gd name="T14" fmla="*/ 378 w 3619"/>
                <a:gd name="T15" fmla="*/ 3198 h 3450"/>
                <a:gd name="T16" fmla="*/ 3269 w 3619"/>
                <a:gd name="T17" fmla="*/ 3195 h 3450"/>
                <a:gd name="T18" fmla="*/ 3320 w 3619"/>
                <a:gd name="T19" fmla="*/ 3169 h 3450"/>
                <a:gd name="T20" fmla="*/ 3354 w 3619"/>
                <a:gd name="T21" fmla="*/ 3127 h 3450"/>
                <a:gd name="T22" fmla="*/ 3367 w 3619"/>
                <a:gd name="T23" fmla="*/ 3072 h 3450"/>
                <a:gd name="T24" fmla="*/ 3363 w 3619"/>
                <a:gd name="T25" fmla="*/ 350 h 3450"/>
                <a:gd name="T26" fmla="*/ 3338 w 3619"/>
                <a:gd name="T27" fmla="*/ 301 h 3450"/>
                <a:gd name="T28" fmla="*/ 3295 w 3619"/>
                <a:gd name="T29" fmla="*/ 266 h 3450"/>
                <a:gd name="T30" fmla="*/ 3241 w 3619"/>
                <a:gd name="T31" fmla="*/ 254 h 3450"/>
                <a:gd name="T32" fmla="*/ 378 w 3619"/>
                <a:gd name="T33" fmla="*/ 0 h 3450"/>
                <a:gd name="T34" fmla="*/ 3291 w 3619"/>
                <a:gd name="T35" fmla="*/ 5 h 3450"/>
                <a:gd name="T36" fmla="*/ 3388 w 3619"/>
                <a:gd name="T37" fmla="*/ 31 h 3450"/>
                <a:gd name="T38" fmla="*/ 3472 w 3619"/>
                <a:gd name="T39" fmla="*/ 79 h 3450"/>
                <a:gd name="T40" fmla="*/ 3540 w 3619"/>
                <a:gd name="T41" fmla="*/ 148 h 3450"/>
                <a:gd name="T42" fmla="*/ 3589 w 3619"/>
                <a:gd name="T43" fmla="*/ 232 h 3450"/>
                <a:gd name="T44" fmla="*/ 3616 w 3619"/>
                <a:gd name="T45" fmla="*/ 328 h 3450"/>
                <a:gd name="T46" fmla="*/ 3619 w 3619"/>
                <a:gd name="T47" fmla="*/ 3072 h 3450"/>
                <a:gd name="T48" fmla="*/ 3606 w 3619"/>
                <a:gd name="T49" fmla="*/ 3172 h 3450"/>
                <a:gd name="T50" fmla="*/ 3567 w 3619"/>
                <a:gd name="T51" fmla="*/ 3263 h 3450"/>
                <a:gd name="T52" fmla="*/ 3508 w 3619"/>
                <a:gd name="T53" fmla="*/ 3339 h 3450"/>
                <a:gd name="T54" fmla="*/ 3431 w 3619"/>
                <a:gd name="T55" fmla="*/ 3398 h 3450"/>
                <a:gd name="T56" fmla="*/ 3340 w 3619"/>
                <a:gd name="T57" fmla="*/ 3437 h 3450"/>
                <a:gd name="T58" fmla="*/ 3241 w 3619"/>
                <a:gd name="T59" fmla="*/ 3450 h 3450"/>
                <a:gd name="T60" fmla="*/ 328 w 3619"/>
                <a:gd name="T61" fmla="*/ 3447 h 3450"/>
                <a:gd name="T62" fmla="*/ 231 w 3619"/>
                <a:gd name="T63" fmla="*/ 3420 h 3450"/>
                <a:gd name="T64" fmla="*/ 147 w 3619"/>
                <a:gd name="T65" fmla="*/ 3371 h 3450"/>
                <a:gd name="T66" fmla="*/ 79 w 3619"/>
                <a:gd name="T67" fmla="*/ 3302 h 3450"/>
                <a:gd name="T68" fmla="*/ 30 w 3619"/>
                <a:gd name="T69" fmla="*/ 3219 h 3450"/>
                <a:gd name="T70" fmla="*/ 3 w 3619"/>
                <a:gd name="T71" fmla="*/ 3122 h 3450"/>
                <a:gd name="T72" fmla="*/ 0 w 3619"/>
                <a:gd name="T73" fmla="*/ 380 h 3450"/>
                <a:gd name="T74" fmla="*/ 13 w 3619"/>
                <a:gd name="T75" fmla="*/ 279 h 3450"/>
                <a:gd name="T76" fmla="*/ 52 w 3619"/>
                <a:gd name="T77" fmla="*/ 189 h 3450"/>
                <a:gd name="T78" fmla="*/ 111 w 3619"/>
                <a:gd name="T79" fmla="*/ 112 h 3450"/>
                <a:gd name="T80" fmla="*/ 188 w 3619"/>
                <a:gd name="T81" fmla="*/ 53 h 3450"/>
                <a:gd name="T82" fmla="*/ 279 w 3619"/>
                <a:gd name="T83" fmla="*/ 15 h 3450"/>
                <a:gd name="T84" fmla="*/ 378 w 3619"/>
                <a:gd name="T85" fmla="*/ 0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19" h="3450">
                  <a:moveTo>
                    <a:pt x="378" y="254"/>
                  </a:moveTo>
                  <a:lnTo>
                    <a:pt x="350" y="257"/>
                  </a:lnTo>
                  <a:lnTo>
                    <a:pt x="324" y="266"/>
                  </a:lnTo>
                  <a:lnTo>
                    <a:pt x="299" y="281"/>
                  </a:lnTo>
                  <a:lnTo>
                    <a:pt x="281" y="301"/>
                  </a:lnTo>
                  <a:lnTo>
                    <a:pt x="265" y="324"/>
                  </a:lnTo>
                  <a:lnTo>
                    <a:pt x="256" y="350"/>
                  </a:lnTo>
                  <a:lnTo>
                    <a:pt x="252" y="380"/>
                  </a:lnTo>
                  <a:lnTo>
                    <a:pt x="252" y="3072"/>
                  </a:lnTo>
                  <a:lnTo>
                    <a:pt x="256" y="3100"/>
                  </a:lnTo>
                  <a:lnTo>
                    <a:pt x="265" y="3127"/>
                  </a:lnTo>
                  <a:lnTo>
                    <a:pt x="281" y="3150"/>
                  </a:lnTo>
                  <a:lnTo>
                    <a:pt x="299" y="3169"/>
                  </a:lnTo>
                  <a:lnTo>
                    <a:pt x="324" y="3185"/>
                  </a:lnTo>
                  <a:lnTo>
                    <a:pt x="350" y="3195"/>
                  </a:lnTo>
                  <a:lnTo>
                    <a:pt x="378" y="3198"/>
                  </a:lnTo>
                  <a:lnTo>
                    <a:pt x="3241" y="3198"/>
                  </a:lnTo>
                  <a:lnTo>
                    <a:pt x="3269" y="3195"/>
                  </a:lnTo>
                  <a:lnTo>
                    <a:pt x="3295" y="3185"/>
                  </a:lnTo>
                  <a:lnTo>
                    <a:pt x="3320" y="3169"/>
                  </a:lnTo>
                  <a:lnTo>
                    <a:pt x="3338" y="3150"/>
                  </a:lnTo>
                  <a:lnTo>
                    <a:pt x="3354" y="3127"/>
                  </a:lnTo>
                  <a:lnTo>
                    <a:pt x="3363" y="3100"/>
                  </a:lnTo>
                  <a:lnTo>
                    <a:pt x="3367" y="3072"/>
                  </a:lnTo>
                  <a:lnTo>
                    <a:pt x="3367" y="380"/>
                  </a:lnTo>
                  <a:lnTo>
                    <a:pt x="3363" y="350"/>
                  </a:lnTo>
                  <a:lnTo>
                    <a:pt x="3354" y="324"/>
                  </a:lnTo>
                  <a:lnTo>
                    <a:pt x="3338" y="301"/>
                  </a:lnTo>
                  <a:lnTo>
                    <a:pt x="3320" y="281"/>
                  </a:lnTo>
                  <a:lnTo>
                    <a:pt x="3295" y="266"/>
                  </a:lnTo>
                  <a:lnTo>
                    <a:pt x="3269" y="257"/>
                  </a:lnTo>
                  <a:lnTo>
                    <a:pt x="3241" y="254"/>
                  </a:lnTo>
                  <a:lnTo>
                    <a:pt x="378" y="254"/>
                  </a:lnTo>
                  <a:close/>
                  <a:moveTo>
                    <a:pt x="378" y="0"/>
                  </a:moveTo>
                  <a:lnTo>
                    <a:pt x="3241" y="0"/>
                  </a:lnTo>
                  <a:lnTo>
                    <a:pt x="3291" y="5"/>
                  </a:lnTo>
                  <a:lnTo>
                    <a:pt x="3340" y="15"/>
                  </a:lnTo>
                  <a:lnTo>
                    <a:pt x="3388" y="31"/>
                  </a:lnTo>
                  <a:lnTo>
                    <a:pt x="3431" y="53"/>
                  </a:lnTo>
                  <a:lnTo>
                    <a:pt x="3472" y="79"/>
                  </a:lnTo>
                  <a:lnTo>
                    <a:pt x="3508" y="112"/>
                  </a:lnTo>
                  <a:lnTo>
                    <a:pt x="3540" y="148"/>
                  </a:lnTo>
                  <a:lnTo>
                    <a:pt x="3567" y="189"/>
                  </a:lnTo>
                  <a:lnTo>
                    <a:pt x="3589" y="232"/>
                  </a:lnTo>
                  <a:lnTo>
                    <a:pt x="3606" y="279"/>
                  </a:lnTo>
                  <a:lnTo>
                    <a:pt x="3616" y="328"/>
                  </a:lnTo>
                  <a:lnTo>
                    <a:pt x="3619" y="380"/>
                  </a:lnTo>
                  <a:lnTo>
                    <a:pt x="3619" y="3072"/>
                  </a:lnTo>
                  <a:lnTo>
                    <a:pt x="3616" y="3122"/>
                  </a:lnTo>
                  <a:lnTo>
                    <a:pt x="3606" y="3172"/>
                  </a:lnTo>
                  <a:lnTo>
                    <a:pt x="3589" y="3219"/>
                  </a:lnTo>
                  <a:lnTo>
                    <a:pt x="3567" y="3263"/>
                  </a:lnTo>
                  <a:lnTo>
                    <a:pt x="3540" y="3302"/>
                  </a:lnTo>
                  <a:lnTo>
                    <a:pt x="3508" y="3339"/>
                  </a:lnTo>
                  <a:lnTo>
                    <a:pt x="3472" y="3371"/>
                  </a:lnTo>
                  <a:lnTo>
                    <a:pt x="3431" y="3398"/>
                  </a:lnTo>
                  <a:lnTo>
                    <a:pt x="3388" y="3420"/>
                  </a:lnTo>
                  <a:lnTo>
                    <a:pt x="3340" y="3437"/>
                  </a:lnTo>
                  <a:lnTo>
                    <a:pt x="3291" y="3447"/>
                  </a:lnTo>
                  <a:lnTo>
                    <a:pt x="3241" y="3450"/>
                  </a:lnTo>
                  <a:lnTo>
                    <a:pt x="378" y="3450"/>
                  </a:lnTo>
                  <a:lnTo>
                    <a:pt x="328" y="3447"/>
                  </a:lnTo>
                  <a:lnTo>
                    <a:pt x="279" y="3437"/>
                  </a:lnTo>
                  <a:lnTo>
                    <a:pt x="231" y="3420"/>
                  </a:lnTo>
                  <a:lnTo>
                    <a:pt x="188" y="3398"/>
                  </a:lnTo>
                  <a:lnTo>
                    <a:pt x="147" y="3371"/>
                  </a:lnTo>
                  <a:lnTo>
                    <a:pt x="111" y="3339"/>
                  </a:lnTo>
                  <a:lnTo>
                    <a:pt x="79" y="3302"/>
                  </a:lnTo>
                  <a:lnTo>
                    <a:pt x="52" y="3263"/>
                  </a:lnTo>
                  <a:lnTo>
                    <a:pt x="30" y="3219"/>
                  </a:lnTo>
                  <a:lnTo>
                    <a:pt x="13" y="3172"/>
                  </a:lnTo>
                  <a:lnTo>
                    <a:pt x="3" y="3122"/>
                  </a:lnTo>
                  <a:lnTo>
                    <a:pt x="0" y="3072"/>
                  </a:lnTo>
                  <a:lnTo>
                    <a:pt x="0" y="380"/>
                  </a:lnTo>
                  <a:lnTo>
                    <a:pt x="3" y="328"/>
                  </a:lnTo>
                  <a:lnTo>
                    <a:pt x="13" y="279"/>
                  </a:lnTo>
                  <a:lnTo>
                    <a:pt x="30" y="232"/>
                  </a:lnTo>
                  <a:lnTo>
                    <a:pt x="52" y="189"/>
                  </a:lnTo>
                  <a:lnTo>
                    <a:pt x="79" y="148"/>
                  </a:lnTo>
                  <a:lnTo>
                    <a:pt x="111" y="112"/>
                  </a:lnTo>
                  <a:lnTo>
                    <a:pt x="147" y="79"/>
                  </a:lnTo>
                  <a:lnTo>
                    <a:pt x="188" y="53"/>
                  </a:lnTo>
                  <a:lnTo>
                    <a:pt x="231" y="31"/>
                  </a:lnTo>
                  <a:lnTo>
                    <a:pt x="279" y="15"/>
                  </a:lnTo>
                  <a:lnTo>
                    <a:pt x="328" y="5"/>
                  </a:lnTo>
                  <a:lnTo>
                    <a:pt x="3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42"/>
            <p:cNvSpPr>
              <a:spLocks/>
            </p:cNvSpPr>
            <p:nvPr/>
          </p:nvSpPr>
          <p:spPr bwMode="auto">
            <a:xfrm>
              <a:off x="6370638" y="2320926"/>
              <a:ext cx="376237" cy="49213"/>
            </a:xfrm>
            <a:custGeom>
              <a:avLst/>
              <a:gdLst>
                <a:gd name="T0" fmla="*/ 590 w 2611"/>
                <a:gd name="T1" fmla="*/ 0 h 337"/>
                <a:gd name="T2" fmla="*/ 621 w 2611"/>
                <a:gd name="T3" fmla="*/ 3 h 337"/>
                <a:gd name="T4" fmla="*/ 651 w 2611"/>
                <a:gd name="T5" fmla="*/ 12 h 337"/>
                <a:gd name="T6" fmla="*/ 677 w 2611"/>
                <a:gd name="T7" fmla="*/ 25 h 337"/>
                <a:gd name="T8" fmla="*/ 701 w 2611"/>
                <a:gd name="T9" fmla="*/ 43 h 337"/>
                <a:gd name="T10" fmla="*/ 2611 w 2611"/>
                <a:gd name="T11" fmla="*/ 43 h 337"/>
                <a:gd name="T12" fmla="*/ 2611 w 2611"/>
                <a:gd name="T13" fmla="*/ 295 h 337"/>
                <a:gd name="T14" fmla="*/ 701 w 2611"/>
                <a:gd name="T15" fmla="*/ 295 h 337"/>
                <a:gd name="T16" fmla="*/ 677 w 2611"/>
                <a:gd name="T17" fmla="*/ 313 h 337"/>
                <a:gd name="T18" fmla="*/ 650 w 2611"/>
                <a:gd name="T19" fmla="*/ 326 h 337"/>
                <a:gd name="T20" fmla="*/ 620 w 2611"/>
                <a:gd name="T21" fmla="*/ 334 h 337"/>
                <a:gd name="T22" fmla="*/ 590 w 2611"/>
                <a:gd name="T23" fmla="*/ 337 h 337"/>
                <a:gd name="T24" fmla="*/ 590 w 2611"/>
                <a:gd name="T25" fmla="*/ 337 h 337"/>
                <a:gd name="T26" fmla="*/ 559 w 2611"/>
                <a:gd name="T27" fmla="*/ 334 h 337"/>
                <a:gd name="T28" fmla="*/ 530 w 2611"/>
                <a:gd name="T29" fmla="*/ 326 h 337"/>
                <a:gd name="T30" fmla="*/ 503 w 2611"/>
                <a:gd name="T31" fmla="*/ 313 h 337"/>
                <a:gd name="T32" fmla="*/ 479 w 2611"/>
                <a:gd name="T33" fmla="*/ 295 h 337"/>
                <a:gd name="T34" fmla="*/ 0 w 2611"/>
                <a:gd name="T35" fmla="*/ 295 h 337"/>
                <a:gd name="T36" fmla="*/ 0 w 2611"/>
                <a:gd name="T37" fmla="*/ 43 h 337"/>
                <a:gd name="T38" fmla="*/ 479 w 2611"/>
                <a:gd name="T39" fmla="*/ 43 h 337"/>
                <a:gd name="T40" fmla="*/ 503 w 2611"/>
                <a:gd name="T41" fmla="*/ 25 h 337"/>
                <a:gd name="T42" fmla="*/ 530 w 2611"/>
                <a:gd name="T43" fmla="*/ 12 h 337"/>
                <a:gd name="T44" fmla="*/ 559 w 2611"/>
                <a:gd name="T45" fmla="*/ 3 h 337"/>
                <a:gd name="T46" fmla="*/ 590 w 2611"/>
                <a:gd name="T47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11" h="337">
                  <a:moveTo>
                    <a:pt x="590" y="0"/>
                  </a:moveTo>
                  <a:lnTo>
                    <a:pt x="621" y="3"/>
                  </a:lnTo>
                  <a:lnTo>
                    <a:pt x="651" y="12"/>
                  </a:lnTo>
                  <a:lnTo>
                    <a:pt x="677" y="25"/>
                  </a:lnTo>
                  <a:lnTo>
                    <a:pt x="701" y="43"/>
                  </a:lnTo>
                  <a:lnTo>
                    <a:pt x="2611" y="43"/>
                  </a:lnTo>
                  <a:lnTo>
                    <a:pt x="2611" y="295"/>
                  </a:lnTo>
                  <a:lnTo>
                    <a:pt x="701" y="295"/>
                  </a:lnTo>
                  <a:lnTo>
                    <a:pt x="677" y="313"/>
                  </a:lnTo>
                  <a:lnTo>
                    <a:pt x="650" y="326"/>
                  </a:lnTo>
                  <a:lnTo>
                    <a:pt x="620" y="334"/>
                  </a:lnTo>
                  <a:lnTo>
                    <a:pt x="590" y="337"/>
                  </a:lnTo>
                  <a:lnTo>
                    <a:pt x="590" y="337"/>
                  </a:lnTo>
                  <a:lnTo>
                    <a:pt x="559" y="334"/>
                  </a:lnTo>
                  <a:lnTo>
                    <a:pt x="530" y="326"/>
                  </a:lnTo>
                  <a:lnTo>
                    <a:pt x="503" y="313"/>
                  </a:lnTo>
                  <a:lnTo>
                    <a:pt x="479" y="295"/>
                  </a:lnTo>
                  <a:lnTo>
                    <a:pt x="0" y="295"/>
                  </a:lnTo>
                  <a:lnTo>
                    <a:pt x="0" y="43"/>
                  </a:lnTo>
                  <a:lnTo>
                    <a:pt x="479" y="43"/>
                  </a:lnTo>
                  <a:lnTo>
                    <a:pt x="503" y="25"/>
                  </a:lnTo>
                  <a:lnTo>
                    <a:pt x="530" y="12"/>
                  </a:lnTo>
                  <a:lnTo>
                    <a:pt x="559" y="3"/>
                  </a:lnTo>
                  <a:lnTo>
                    <a:pt x="5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43"/>
            <p:cNvSpPr>
              <a:spLocks/>
            </p:cNvSpPr>
            <p:nvPr/>
          </p:nvSpPr>
          <p:spPr bwMode="auto">
            <a:xfrm>
              <a:off x="6523038" y="2079626"/>
              <a:ext cx="96837" cy="144463"/>
            </a:xfrm>
            <a:custGeom>
              <a:avLst/>
              <a:gdLst>
                <a:gd name="T0" fmla="*/ 0 w 674"/>
                <a:gd name="T1" fmla="*/ 0 h 1008"/>
                <a:gd name="T2" fmla="*/ 674 w 674"/>
                <a:gd name="T3" fmla="*/ 504 h 1008"/>
                <a:gd name="T4" fmla="*/ 0 w 674"/>
                <a:gd name="T5" fmla="*/ 1008 h 1008"/>
                <a:gd name="T6" fmla="*/ 0 w 674"/>
                <a:gd name="T7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4" h="1008">
                  <a:moveTo>
                    <a:pt x="0" y="0"/>
                  </a:moveTo>
                  <a:lnTo>
                    <a:pt x="674" y="504"/>
                  </a:lnTo>
                  <a:lnTo>
                    <a:pt x="0" y="100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44"/>
            <p:cNvSpPr>
              <a:spLocks noEditPoints="1"/>
            </p:cNvSpPr>
            <p:nvPr/>
          </p:nvSpPr>
          <p:spPr bwMode="auto">
            <a:xfrm>
              <a:off x="6424613" y="2017713"/>
              <a:ext cx="268287" cy="268288"/>
            </a:xfrm>
            <a:custGeom>
              <a:avLst/>
              <a:gdLst>
                <a:gd name="T0" fmla="*/ 790 w 1851"/>
                <a:gd name="T1" fmla="*/ 266 h 1850"/>
                <a:gd name="T2" fmla="*/ 605 w 1851"/>
                <a:gd name="T3" fmla="*/ 333 h 1850"/>
                <a:gd name="T4" fmla="*/ 450 w 1851"/>
                <a:gd name="T5" fmla="*/ 449 h 1850"/>
                <a:gd name="T6" fmla="*/ 333 w 1851"/>
                <a:gd name="T7" fmla="*/ 605 h 1850"/>
                <a:gd name="T8" fmla="*/ 266 w 1851"/>
                <a:gd name="T9" fmla="*/ 789 h 1850"/>
                <a:gd name="T10" fmla="*/ 255 w 1851"/>
                <a:gd name="T11" fmla="*/ 994 h 1850"/>
                <a:gd name="T12" fmla="*/ 305 w 1851"/>
                <a:gd name="T13" fmla="*/ 1187 h 1850"/>
                <a:gd name="T14" fmla="*/ 406 w 1851"/>
                <a:gd name="T15" fmla="*/ 1352 h 1850"/>
                <a:gd name="T16" fmla="*/ 549 w 1851"/>
                <a:gd name="T17" fmla="*/ 1483 h 1850"/>
                <a:gd name="T18" fmla="*/ 726 w 1851"/>
                <a:gd name="T19" fmla="*/ 1567 h 1850"/>
                <a:gd name="T20" fmla="*/ 926 w 1851"/>
                <a:gd name="T21" fmla="*/ 1598 h 1850"/>
                <a:gd name="T22" fmla="*/ 1125 w 1851"/>
                <a:gd name="T23" fmla="*/ 1567 h 1850"/>
                <a:gd name="T24" fmla="*/ 1302 w 1851"/>
                <a:gd name="T25" fmla="*/ 1483 h 1850"/>
                <a:gd name="T26" fmla="*/ 1445 w 1851"/>
                <a:gd name="T27" fmla="*/ 1352 h 1850"/>
                <a:gd name="T28" fmla="*/ 1546 w 1851"/>
                <a:gd name="T29" fmla="*/ 1187 h 1850"/>
                <a:gd name="T30" fmla="*/ 1596 w 1851"/>
                <a:gd name="T31" fmla="*/ 994 h 1850"/>
                <a:gd name="T32" fmla="*/ 1585 w 1851"/>
                <a:gd name="T33" fmla="*/ 789 h 1850"/>
                <a:gd name="T34" fmla="*/ 1518 w 1851"/>
                <a:gd name="T35" fmla="*/ 605 h 1850"/>
                <a:gd name="T36" fmla="*/ 1401 w 1851"/>
                <a:gd name="T37" fmla="*/ 449 h 1850"/>
                <a:gd name="T38" fmla="*/ 1246 w 1851"/>
                <a:gd name="T39" fmla="*/ 333 h 1850"/>
                <a:gd name="T40" fmla="*/ 1061 w 1851"/>
                <a:gd name="T41" fmla="*/ 266 h 1850"/>
                <a:gd name="T42" fmla="*/ 926 w 1851"/>
                <a:gd name="T43" fmla="*/ 0 h 1850"/>
                <a:gd name="T44" fmla="*/ 1159 w 1851"/>
                <a:gd name="T45" fmla="*/ 29 h 1850"/>
                <a:gd name="T46" fmla="*/ 1371 w 1851"/>
                <a:gd name="T47" fmla="*/ 114 h 1850"/>
                <a:gd name="T48" fmla="*/ 1553 w 1851"/>
                <a:gd name="T49" fmla="*/ 245 h 1850"/>
                <a:gd name="T50" fmla="*/ 1699 w 1851"/>
                <a:gd name="T51" fmla="*/ 415 h 1850"/>
                <a:gd name="T52" fmla="*/ 1800 w 1851"/>
                <a:gd name="T53" fmla="*/ 618 h 1850"/>
                <a:gd name="T54" fmla="*/ 1848 w 1851"/>
                <a:gd name="T55" fmla="*/ 845 h 1850"/>
                <a:gd name="T56" fmla="*/ 1838 w 1851"/>
                <a:gd name="T57" fmla="*/ 1083 h 1850"/>
                <a:gd name="T58" fmla="*/ 1771 w 1851"/>
                <a:gd name="T59" fmla="*/ 1302 h 1850"/>
                <a:gd name="T60" fmla="*/ 1655 w 1851"/>
                <a:gd name="T61" fmla="*/ 1495 h 1850"/>
                <a:gd name="T62" fmla="*/ 1496 w 1851"/>
                <a:gd name="T63" fmla="*/ 1654 h 1850"/>
                <a:gd name="T64" fmla="*/ 1303 w 1851"/>
                <a:gd name="T65" fmla="*/ 1770 h 1850"/>
                <a:gd name="T66" fmla="*/ 1083 w 1851"/>
                <a:gd name="T67" fmla="*/ 1837 h 1850"/>
                <a:gd name="T68" fmla="*/ 845 w 1851"/>
                <a:gd name="T69" fmla="*/ 1847 h 1850"/>
                <a:gd name="T70" fmla="*/ 618 w 1851"/>
                <a:gd name="T71" fmla="*/ 1799 h 1850"/>
                <a:gd name="T72" fmla="*/ 416 w 1851"/>
                <a:gd name="T73" fmla="*/ 1698 h 1850"/>
                <a:gd name="T74" fmla="*/ 246 w 1851"/>
                <a:gd name="T75" fmla="*/ 1552 h 1850"/>
                <a:gd name="T76" fmla="*/ 114 w 1851"/>
                <a:gd name="T77" fmla="*/ 1370 h 1850"/>
                <a:gd name="T78" fmla="*/ 30 w 1851"/>
                <a:gd name="T79" fmla="*/ 1158 h 1850"/>
                <a:gd name="T80" fmla="*/ 0 w 1851"/>
                <a:gd name="T81" fmla="*/ 925 h 1850"/>
                <a:gd name="T82" fmla="*/ 30 w 1851"/>
                <a:gd name="T83" fmla="*/ 691 h 1850"/>
                <a:gd name="T84" fmla="*/ 114 w 1851"/>
                <a:gd name="T85" fmla="*/ 480 h 1850"/>
                <a:gd name="T86" fmla="*/ 246 w 1851"/>
                <a:gd name="T87" fmla="*/ 298 h 1850"/>
                <a:gd name="T88" fmla="*/ 416 w 1851"/>
                <a:gd name="T89" fmla="*/ 152 h 1850"/>
                <a:gd name="T90" fmla="*/ 618 w 1851"/>
                <a:gd name="T91" fmla="*/ 51 h 1850"/>
                <a:gd name="T92" fmla="*/ 845 w 1851"/>
                <a:gd name="T93" fmla="*/ 3 h 1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51" h="1850">
                  <a:moveTo>
                    <a:pt x="926" y="252"/>
                  </a:moveTo>
                  <a:lnTo>
                    <a:pt x="856" y="255"/>
                  </a:lnTo>
                  <a:lnTo>
                    <a:pt x="790" y="266"/>
                  </a:lnTo>
                  <a:lnTo>
                    <a:pt x="726" y="283"/>
                  </a:lnTo>
                  <a:lnTo>
                    <a:pt x="663" y="304"/>
                  </a:lnTo>
                  <a:lnTo>
                    <a:pt x="605" y="333"/>
                  </a:lnTo>
                  <a:lnTo>
                    <a:pt x="549" y="367"/>
                  </a:lnTo>
                  <a:lnTo>
                    <a:pt x="498" y="405"/>
                  </a:lnTo>
                  <a:lnTo>
                    <a:pt x="450" y="449"/>
                  </a:lnTo>
                  <a:lnTo>
                    <a:pt x="406" y="497"/>
                  </a:lnTo>
                  <a:lnTo>
                    <a:pt x="367" y="549"/>
                  </a:lnTo>
                  <a:lnTo>
                    <a:pt x="333" y="605"/>
                  </a:lnTo>
                  <a:lnTo>
                    <a:pt x="305" y="663"/>
                  </a:lnTo>
                  <a:lnTo>
                    <a:pt x="283" y="725"/>
                  </a:lnTo>
                  <a:lnTo>
                    <a:pt x="266" y="789"/>
                  </a:lnTo>
                  <a:lnTo>
                    <a:pt x="255" y="856"/>
                  </a:lnTo>
                  <a:lnTo>
                    <a:pt x="252" y="925"/>
                  </a:lnTo>
                  <a:lnTo>
                    <a:pt x="255" y="994"/>
                  </a:lnTo>
                  <a:lnTo>
                    <a:pt x="266" y="1061"/>
                  </a:lnTo>
                  <a:lnTo>
                    <a:pt x="283" y="1124"/>
                  </a:lnTo>
                  <a:lnTo>
                    <a:pt x="305" y="1187"/>
                  </a:lnTo>
                  <a:lnTo>
                    <a:pt x="333" y="1245"/>
                  </a:lnTo>
                  <a:lnTo>
                    <a:pt x="367" y="1301"/>
                  </a:lnTo>
                  <a:lnTo>
                    <a:pt x="406" y="1352"/>
                  </a:lnTo>
                  <a:lnTo>
                    <a:pt x="450" y="1401"/>
                  </a:lnTo>
                  <a:lnTo>
                    <a:pt x="498" y="1444"/>
                  </a:lnTo>
                  <a:lnTo>
                    <a:pt x="549" y="1483"/>
                  </a:lnTo>
                  <a:lnTo>
                    <a:pt x="605" y="1517"/>
                  </a:lnTo>
                  <a:lnTo>
                    <a:pt x="663" y="1545"/>
                  </a:lnTo>
                  <a:lnTo>
                    <a:pt x="726" y="1567"/>
                  </a:lnTo>
                  <a:lnTo>
                    <a:pt x="790" y="1584"/>
                  </a:lnTo>
                  <a:lnTo>
                    <a:pt x="856" y="1595"/>
                  </a:lnTo>
                  <a:lnTo>
                    <a:pt x="926" y="1598"/>
                  </a:lnTo>
                  <a:lnTo>
                    <a:pt x="995" y="1595"/>
                  </a:lnTo>
                  <a:lnTo>
                    <a:pt x="1061" y="1584"/>
                  </a:lnTo>
                  <a:lnTo>
                    <a:pt x="1125" y="1567"/>
                  </a:lnTo>
                  <a:lnTo>
                    <a:pt x="1188" y="1545"/>
                  </a:lnTo>
                  <a:lnTo>
                    <a:pt x="1246" y="1517"/>
                  </a:lnTo>
                  <a:lnTo>
                    <a:pt x="1302" y="1483"/>
                  </a:lnTo>
                  <a:lnTo>
                    <a:pt x="1353" y="1444"/>
                  </a:lnTo>
                  <a:lnTo>
                    <a:pt x="1401" y="1401"/>
                  </a:lnTo>
                  <a:lnTo>
                    <a:pt x="1445" y="1352"/>
                  </a:lnTo>
                  <a:lnTo>
                    <a:pt x="1484" y="1301"/>
                  </a:lnTo>
                  <a:lnTo>
                    <a:pt x="1518" y="1245"/>
                  </a:lnTo>
                  <a:lnTo>
                    <a:pt x="1546" y="1187"/>
                  </a:lnTo>
                  <a:lnTo>
                    <a:pt x="1568" y="1124"/>
                  </a:lnTo>
                  <a:lnTo>
                    <a:pt x="1585" y="1061"/>
                  </a:lnTo>
                  <a:lnTo>
                    <a:pt x="1596" y="994"/>
                  </a:lnTo>
                  <a:lnTo>
                    <a:pt x="1599" y="925"/>
                  </a:lnTo>
                  <a:lnTo>
                    <a:pt x="1596" y="856"/>
                  </a:lnTo>
                  <a:lnTo>
                    <a:pt x="1585" y="789"/>
                  </a:lnTo>
                  <a:lnTo>
                    <a:pt x="1568" y="725"/>
                  </a:lnTo>
                  <a:lnTo>
                    <a:pt x="1546" y="663"/>
                  </a:lnTo>
                  <a:lnTo>
                    <a:pt x="1518" y="605"/>
                  </a:lnTo>
                  <a:lnTo>
                    <a:pt x="1484" y="549"/>
                  </a:lnTo>
                  <a:lnTo>
                    <a:pt x="1445" y="497"/>
                  </a:lnTo>
                  <a:lnTo>
                    <a:pt x="1401" y="449"/>
                  </a:lnTo>
                  <a:lnTo>
                    <a:pt x="1353" y="405"/>
                  </a:lnTo>
                  <a:lnTo>
                    <a:pt x="1302" y="367"/>
                  </a:lnTo>
                  <a:lnTo>
                    <a:pt x="1246" y="333"/>
                  </a:lnTo>
                  <a:lnTo>
                    <a:pt x="1188" y="304"/>
                  </a:lnTo>
                  <a:lnTo>
                    <a:pt x="1125" y="283"/>
                  </a:lnTo>
                  <a:lnTo>
                    <a:pt x="1061" y="266"/>
                  </a:lnTo>
                  <a:lnTo>
                    <a:pt x="995" y="255"/>
                  </a:lnTo>
                  <a:lnTo>
                    <a:pt x="926" y="252"/>
                  </a:lnTo>
                  <a:close/>
                  <a:moveTo>
                    <a:pt x="926" y="0"/>
                  </a:moveTo>
                  <a:lnTo>
                    <a:pt x="1006" y="3"/>
                  </a:lnTo>
                  <a:lnTo>
                    <a:pt x="1083" y="13"/>
                  </a:lnTo>
                  <a:lnTo>
                    <a:pt x="1159" y="29"/>
                  </a:lnTo>
                  <a:lnTo>
                    <a:pt x="1233" y="51"/>
                  </a:lnTo>
                  <a:lnTo>
                    <a:pt x="1303" y="80"/>
                  </a:lnTo>
                  <a:lnTo>
                    <a:pt x="1371" y="114"/>
                  </a:lnTo>
                  <a:lnTo>
                    <a:pt x="1435" y="152"/>
                  </a:lnTo>
                  <a:lnTo>
                    <a:pt x="1496" y="196"/>
                  </a:lnTo>
                  <a:lnTo>
                    <a:pt x="1553" y="245"/>
                  </a:lnTo>
                  <a:lnTo>
                    <a:pt x="1605" y="298"/>
                  </a:lnTo>
                  <a:lnTo>
                    <a:pt x="1655" y="355"/>
                  </a:lnTo>
                  <a:lnTo>
                    <a:pt x="1699" y="415"/>
                  </a:lnTo>
                  <a:lnTo>
                    <a:pt x="1737" y="480"/>
                  </a:lnTo>
                  <a:lnTo>
                    <a:pt x="1771" y="548"/>
                  </a:lnTo>
                  <a:lnTo>
                    <a:pt x="1800" y="618"/>
                  </a:lnTo>
                  <a:lnTo>
                    <a:pt x="1821" y="691"/>
                  </a:lnTo>
                  <a:lnTo>
                    <a:pt x="1838" y="767"/>
                  </a:lnTo>
                  <a:lnTo>
                    <a:pt x="1848" y="845"/>
                  </a:lnTo>
                  <a:lnTo>
                    <a:pt x="1851" y="925"/>
                  </a:lnTo>
                  <a:lnTo>
                    <a:pt x="1848" y="1005"/>
                  </a:lnTo>
                  <a:lnTo>
                    <a:pt x="1838" y="1083"/>
                  </a:lnTo>
                  <a:lnTo>
                    <a:pt x="1821" y="1158"/>
                  </a:lnTo>
                  <a:lnTo>
                    <a:pt x="1800" y="1232"/>
                  </a:lnTo>
                  <a:lnTo>
                    <a:pt x="1771" y="1302"/>
                  </a:lnTo>
                  <a:lnTo>
                    <a:pt x="1737" y="1370"/>
                  </a:lnTo>
                  <a:lnTo>
                    <a:pt x="1699" y="1435"/>
                  </a:lnTo>
                  <a:lnTo>
                    <a:pt x="1655" y="1495"/>
                  </a:lnTo>
                  <a:lnTo>
                    <a:pt x="1605" y="1552"/>
                  </a:lnTo>
                  <a:lnTo>
                    <a:pt x="1553" y="1604"/>
                  </a:lnTo>
                  <a:lnTo>
                    <a:pt x="1496" y="1654"/>
                  </a:lnTo>
                  <a:lnTo>
                    <a:pt x="1435" y="1698"/>
                  </a:lnTo>
                  <a:lnTo>
                    <a:pt x="1371" y="1736"/>
                  </a:lnTo>
                  <a:lnTo>
                    <a:pt x="1303" y="1770"/>
                  </a:lnTo>
                  <a:lnTo>
                    <a:pt x="1233" y="1799"/>
                  </a:lnTo>
                  <a:lnTo>
                    <a:pt x="1159" y="1820"/>
                  </a:lnTo>
                  <a:lnTo>
                    <a:pt x="1083" y="1837"/>
                  </a:lnTo>
                  <a:lnTo>
                    <a:pt x="1006" y="1847"/>
                  </a:lnTo>
                  <a:lnTo>
                    <a:pt x="926" y="1850"/>
                  </a:lnTo>
                  <a:lnTo>
                    <a:pt x="845" y="1847"/>
                  </a:lnTo>
                  <a:lnTo>
                    <a:pt x="768" y="1837"/>
                  </a:lnTo>
                  <a:lnTo>
                    <a:pt x="692" y="1820"/>
                  </a:lnTo>
                  <a:lnTo>
                    <a:pt x="618" y="1799"/>
                  </a:lnTo>
                  <a:lnTo>
                    <a:pt x="548" y="1770"/>
                  </a:lnTo>
                  <a:lnTo>
                    <a:pt x="480" y="1736"/>
                  </a:lnTo>
                  <a:lnTo>
                    <a:pt x="416" y="1698"/>
                  </a:lnTo>
                  <a:lnTo>
                    <a:pt x="355" y="1654"/>
                  </a:lnTo>
                  <a:lnTo>
                    <a:pt x="298" y="1604"/>
                  </a:lnTo>
                  <a:lnTo>
                    <a:pt x="246" y="1552"/>
                  </a:lnTo>
                  <a:lnTo>
                    <a:pt x="196" y="1495"/>
                  </a:lnTo>
                  <a:lnTo>
                    <a:pt x="152" y="1435"/>
                  </a:lnTo>
                  <a:lnTo>
                    <a:pt x="114" y="1370"/>
                  </a:lnTo>
                  <a:lnTo>
                    <a:pt x="80" y="1302"/>
                  </a:lnTo>
                  <a:lnTo>
                    <a:pt x="51" y="1232"/>
                  </a:lnTo>
                  <a:lnTo>
                    <a:pt x="30" y="1158"/>
                  </a:lnTo>
                  <a:lnTo>
                    <a:pt x="13" y="1083"/>
                  </a:lnTo>
                  <a:lnTo>
                    <a:pt x="3" y="1005"/>
                  </a:lnTo>
                  <a:lnTo>
                    <a:pt x="0" y="925"/>
                  </a:lnTo>
                  <a:lnTo>
                    <a:pt x="3" y="845"/>
                  </a:lnTo>
                  <a:lnTo>
                    <a:pt x="13" y="767"/>
                  </a:lnTo>
                  <a:lnTo>
                    <a:pt x="30" y="691"/>
                  </a:lnTo>
                  <a:lnTo>
                    <a:pt x="51" y="618"/>
                  </a:lnTo>
                  <a:lnTo>
                    <a:pt x="80" y="548"/>
                  </a:lnTo>
                  <a:lnTo>
                    <a:pt x="114" y="480"/>
                  </a:lnTo>
                  <a:lnTo>
                    <a:pt x="152" y="415"/>
                  </a:lnTo>
                  <a:lnTo>
                    <a:pt x="196" y="355"/>
                  </a:lnTo>
                  <a:lnTo>
                    <a:pt x="246" y="298"/>
                  </a:lnTo>
                  <a:lnTo>
                    <a:pt x="298" y="245"/>
                  </a:lnTo>
                  <a:lnTo>
                    <a:pt x="355" y="196"/>
                  </a:lnTo>
                  <a:lnTo>
                    <a:pt x="416" y="152"/>
                  </a:lnTo>
                  <a:lnTo>
                    <a:pt x="480" y="114"/>
                  </a:lnTo>
                  <a:lnTo>
                    <a:pt x="548" y="80"/>
                  </a:lnTo>
                  <a:lnTo>
                    <a:pt x="618" y="51"/>
                  </a:lnTo>
                  <a:lnTo>
                    <a:pt x="692" y="29"/>
                  </a:lnTo>
                  <a:lnTo>
                    <a:pt x="768" y="13"/>
                  </a:lnTo>
                  <a:lnTo>
                    <a:pt x="845" y="3"/>
                  </a:lnTo>
                  <a:lnTo>
                    <a:pt x="9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7" name="Group 153"/>
          <p:cNvGrpSpPr/>
          <p:nvPr/>
        </p:nvGrpSpPr>
        <p:grpSpPr>
          <a:xfrm>
            <a:off x="8609210" y="598056"/>
            <a:ext cx="568325" cy="407988"/>
            <a:chOff x="5403850" y="1990726"/>
            <a:chExt cx="568325" cy="407988"/>
          </a:xfrm>
          <a:solidFill>
            <a:srgbClr val="000000"/>
          </a:solidFill>
        </p:grpSpPr>
        <p:sp>
          <p:nvSpPr>
            <p:cNvPr id="548" name="Freeform 49"/>
            <p:cNvSpPr>
              <a:spLocks noEditPoints="1"/>
            </p:cNvSpPr>
            <p:nvPr/>
          </p:nvSpPr>
          <p:spPr bwMode="auto">
            <a:xfrm>
              <a:off x="5403850" y="1990726"/>
              <a:ext cx="568325" cy="407988"/>
            </a:xfrm>
            <a:custGeom>
              <a:avLst/>
              <a:gdLst>
                <a:gd name="T0" fmla="*/ 250 w 3580"/>
                <a:gd name="T1" fmla="*/ 250 h 2575"/>
                <a:gd name="T2" fmla="*/ 250 w 3580"/>
                <a:gd name="T3" fmla="*/ 2326 h 2575"/>
                <a:gd name="T4" fmla="*/ 3330 w 3580"/>
                <a:gd name="T5" fmla="*/ 2326 h 2575"/>
                <a:gd name="T6" fmla="*/ 3330 w 3580"/>
                <a:gd name="T7" fmla="*/ 250 h 2575"/>
                <a:gd name="T8" fmla="*/ 250 w 3580"/>
                <a:gd name="T9" fmla="*/ 250 h 2575"/>
                <a:gd name="T10" fmla="*/ 0 w 3580"/>
                <a:gd name="T11" fmla="*/ 0 h 2575"/>
                <a:gd name="T12" fmla="*/ 3580 w 3580"/>
                <a:gd name="T13" fmla="*/ 0 h 2575"/>
                <a:gd name="T14" fmla="*/ 3580 w 3580"/>
                <a:gd name="T15" fmla="*/ 2575 h 2575"/>
                <a:gd name="T16" fmla="*/ 0 w 3580"/>
                <a:gd name="T17" fmla="*/ 2575 h 2575"/>
                <a:gd name="T18" fmla="*/ 0 w 3580"/>
                <a:gd name="T19" fmla="*/ 0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80" h="2575">
                  <a:moveTo>
                    <a:pt x="250" y="250"/>
                  </a:moveTo>
                  <a:lnTo>
                    <a:pt x="250" y="2326"/>
                  </a:lnTo>
                  <a:lnTo>
                    <a:pt x="3330" y="2326"/>
                  </a:lnTo>
                  <a:lnTo>
                    <a:pt x="3330" y="250"/>
                  </a:lnTo>
                  <a:lnTo>
                    <a:pt x="250" y="250"/>
                  </a:lnTo>
                  <a:close/>
                  <a:moveTo>
                    <a:pt x="0" y="0"/>
                  </a:moveTo>
                  <a:lnTo>
                    <a:pt x="3580" y="0"/>
                  </a:lnTo>
                  <a:lnTo>
                    <a:pt x="3580" y="2575"/>
                  </a:lnTo>
                  <a:lnTo>
                    <a:pt x="0" y="257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50"/>
            <p:cNvSpPr>
              <a:spLocks noEditPoints="1"/>
            </p:cNvSpPr>
            <p:nvPr/>
          </p:nvSpPr>
          <p:spPr bwMode="auto">
            <a:xfrm>
              <a:off x="5495925" y="2082801"/>
              <a:ext cx="384175" cy="223838"/>
            </a:xfrm>
            <a:custGeom>
              <a:avLst/>
              <a:gdLst>
                <a:gd name="T0" fmla="*/ 1581 w 2414"/>
                <a:gd name="T1" fmla="*/ 967 h 1411"/>
                <a:gd name="T2" fmla="*/ 1650 w 2414"/>
                <a:gd name="T3" fmla="*/ 923 h 1411"/>
                <a:gd name="T4" fmla="*/ 1702 w 2414"/>
                <a:gd name="T5" fmla="*/ 862 h 1411"/>
                <a:gd name="T6" fmla="*/ 1736 w 2414"/>
                <a:gd name="T7" fmla="*/ 789 h 1411"/>
                <a:gd name="T8" fmla="*/ 1748 w 2414"/>
                <a:gd name="T9" fmla="*/ 705 h 1411"/>
                <a:gd name="T10" fmla="*/ 1736 w 2414"/>
                <a:gd name="T11" fmla="*/ 622 h 1411"/>
                <a:gd name="T12" fmla="*/ 1702 w 2414"/>
                <a:gd name="T13" fmla="*/ 548 h 1411"/>
                <a:gd name="T14" fmla="*/ 1650 w 2414"/>
                <a:gd name="T15" fmla="*/ 487 h 1411"/>
                <a:gd name="T16" fmla="*/ 1581 w 2414"/>
                <a:gd name="T17" fmla="*/ 442 h 1411"/>
                <a:gd name="T18" fmla="*/ 797 w 2414"/>
                <a:gd name="T19" fmla="*/ 463 h 1411"/>
                <a:gd name="T20" fmla="*/ 736 w 2414"/>
                <a:gd name="T21" fmla="*/ 516 h 1411"/>
                <a:gd name="T22" fmla="*/ 693 w 2414"/>
                <a:gd name="T23" fmla="*/ 583 h 1411"/>
                <a:gd name="T24" fmla="*/ 669 w 2414"/>
                <a:gd name="T25" fmla="*/ 662 h 1411"/>
                <a:gd name="T26" fmla="*/ 669 w 2414"/>
                <a:gd name="T27" fmla="*/ 747 h 1411"/>
                <a:gd name="T28" fmla="*/ 693 w 2414"/>
                <a:gd name="T29" fmla="*/ 826 h 1411"/>
                <a:gd name="T30" fmla="*/ 736 w 2414"/>
                <a:gd name="T31" fmla="*/ 895 h 1411"/>
                <a:gd name="T32" fmla="*/ 797 w 2414"/>
                <a:gd name="T33" fmla="*/ 948 h 1411"/>
                <a:gd name="T34" fmla="*/ 833 w 2414"/>
                <a:gd name="T35" fmla="*/ 442 h 1411"/>
                <a:gd name="T36" fmla="*/ 1788 w 2414"/>
                <a:gd name="T37" fmla="*/ 279 h 1411"/>
                <a:gd name="T38" fmla="*/ 1867 w 2414"/>
                <a:gd name="T39" fmla="*/ 352 h 1411"/>
                <a:gd name="T40" fmla="*/ 1928 w 2414"/>
                <a:gd name="T41" fmla="*/ 440 h 1411"/>
                <a:gd name="T42" fmla="*/ 1972 w 2414"/>
                <a:gd name="T43" fmla="*/ 540 h 1411"/>
                <a:gd name="T44" fmla="*/ 1995 w 2414"/>
                <a:gd name="T45" fmla="*/ 648 h 1411"/>
                <a:gd name="T46" fmla="*/ 1995 w 2414"/>
                <a:gd name="T47" fmla="*/ 762 h 1411"/>
                <a:gd name="T48" fmla="*/ 1972 w 2414"/>
                <a:gd name="T49" fmla="*/ 871 h 1411"/>
                <a:gd name="T50" fmla="*/ 1928 w 2414"/>
                <a:gd name="T51" fmla="*/ 969 h 1411"/>
                <a:gd name="T52" fmla="*/ 1867 w 2414"/>
                <a:gd name="T53" fmla="*/ 1057 h 1411"/>
                <a:gd name="T54" fmla="*/ 1788 w 2414"/>
                <a:gd name="T55" fmla="*/ 1131 h 1411"/>
                <a:gd name="T56" fmla="*/ 2165 w 2414"/>
                <a:gd name="T57" fmla="*/ 1162 h 1411"/>
                <a:gd name="T58" fmla="*/ 1745 w 2414"/>
                <a:gd name="T59" fmla="*/ 249 h 1411"/>
                <a:gd name="T60" fmla="*/ 1082 w 2414"/>
                <a:gd name="T61" fmla="*/ 1162 h 1411"/>
                <a:gd name="T62" fmla="*/ 1332 w 2414"/>
                <a:gd name="T63" fmla="*/ 249 h 1411"/>
                <a:gd name="T64" fmla="*/ 249 w 2414"/>
                <a:gd name="T65" fmla="*/ 249 h 1411"/>
                <a:gd name="T66" fmla="*/ 669 w 2414"/>
                <a:gd name="T67" fmla="*/ 1162 h 1411"/>
                <a:gd name="T68" fmla="*/ 584 w 2414"/>
                <a:gd name="T69" fmla="*/ 1096 h 1411"/>
                <a:gd name="T70" fmla="*/ 515 w 2414"/>
                <a:gd name="T71" fmla="*/ 1015 h 1411"/>
                <a:gd name="T72" fmla="*/ 462 w 2414"/>
                <a:gd name="T73" fmla="*/ 922 h 1411"/>
                <a:gd name="T74" fmla="*/ 428 w 2414"/>
                <a:gd name="T75" fmla="*/ 817 h 1411"/>
                <a:gd name="T76" fmla="*/ 416 w 2414"/>
                <a:gd name="T77" fmla="*/ 705 h 1411"/>
                <a:gd name="T78" fmla="*/ 428 w 2414"/>
                <a:gd name="T79" fmla="*/ 593 h 1411"/>
                <a:gd name="T80" fmla="*/ 462 w 2414"/>
                <a:gd name="T81" fmla="*/ 489 h 1411"/>
                <a:gd name="T82" fmla="*/ 515 w 2414"/>
                <a:gd name="T83" fmla="*/ 395 h 1411"/>
                <a:gd name="T84" fmla="*/ 584 w 2414"/>
                <a:gd name="T85" fmla="*/ 315 h 1411"/>
                <a:gd name="T86" fmla="*/ 669 w 2414"/>
                <a:gd name="T87" fmla="*/ 249 h 1411"/>
                <a:gd name="T88" fmla="*/ 0 w 2414"/>
                <a:gd name="T89" fmla="*/ 0 h 1411"/>
                <a:gd name="T90" fmla="*/ 2414 w 2414"/>
                <a:gd name="T91" fmla="*/ 1411 h 1411"/>
                <a:gd name="T92" fmla="*/ 0 w 2414"/>
                <a:gd name="T93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14" h="1411">
                  <a:moveTo>
                    <a:pt x="1581" y="442"/>
                  </a:moveTo>
                  <a:lnTo>
                    <a:pt x="1581" y="967"/>
                  </a:lnTo>
                  <a:lnTo>
                    <a:pt x="1617" y="948"/>
                  </a:lnTo>
                  <a:lnTo>
                    <a:pt x="1650" y="923"/>
                  </a:lnTo>
                  <a:lnTo>
                    <a:pt x="1678" y="895"/>
                  </a:lnTo>
                  <a:lnTo>
                    <a:pt x="1702" y="862"/>
                  </a:lnTo>
                  <a:lnTo>
                    <a:pt x="1721" y="826"/>
                  </a:lnTo>
                  <a:lnTo>
                    <a:pt x="1736" y="789"/>
                  </a:lnTo>
                  <a:lnTo>
                    <a:pt x="1745" y="747"/>
                  </a:lnTo>
                  <a:lnTo>
                    <a:pt x="1748" y="705"/>
                  </a:lnTo>
                  <a:lnTo>
                    <a:pt x="1745" y="662"/>
                  </a:lnTo>
                  <a:lnTo>
                    <a:pt x="1736" y="622"/>
                  </a:lnTo>
                  <a:lnTo>
                    <a:pt x="1721" y="583"/>
                  </a:lnTo>
                  <a:lnTo>
                    <a:pt x="1702" y="548"/>
                  </a:lnTo>
                  <a:lnTo>
                    <a:pt x="1678" y="516"/>
                  </a:lnTo>
                  <a:lnTo>
                    <a:pt x="1650" y="487"/>
                  </a:lnTo>
                  <a:lnTo>
                    <a:pt x="1617" y="463"/>
                  </a:lnTo>
                  <a:lnTo>
                    <a:pt x="1581" y="442"/>
                  </a:lnTo>
                  <a:close/>
                  <a:moveTo>
                    <a:pt x="833" y="442"/>
                  </a:moveTo>
                  <a:lnTo>
                    <a:pt x="797" y="463"/>
                  </a:lnTo>
                  <a:lnTo>
                    <a:pt x="764" y="487"/>
                  </a:lnTo>
                  <a:lnTo>
                    <a:pt x="736" y="516"/>
                  </a:lnTo>
                  <a:lnTo>
                    <a:pt x="712" y="548"/>
                  </a:lnTo>
                  <a:lnTo>
                    <a:pt x="693" y="583"/>
                  </a:lnTo>
                  <a:lnTo>
                    <a:pt x="678" y="622"/>
                  </a:lnTo>
                  <a:lnTo>
                    <a:pt x="669" y="662"/>
                  </a:lnTo>
                  <a:lnTo>
                    <a:pt x="666" y="705"/>
                  </a:lnTo>
                  <a:lnTo>
                    <a:pt x="669" y="747"/>
                  </a:lnTo>
                  <a:lnTo>
                    <a:pt x="678" y="789"/>
                  </a:lnTo>
                  <a:lnTo>
                    <a:pt x="693" y="826"/>
                  </a:lnTo>
                  <a:lnTo>
                    <a:pt x="712" y="862"/>
                  </a:lnTo>
                  <a:lnTo>
                    <a:pt x="736" y="895"/>
                  </a:lnTo>
                  <a:lnTo>
                    <a:pt x="764" y="923"/>
                  </a:lnTo>
                  <a:lnTo>
                    <a:pt x="797" y="948"/>
                  </a:lnTo>
                  <a:lnTo>
                    <a:pt x="833" y="967"/>
                  </a:lnTo>
                  <a:lnTo>
                    <a:pt x="833" y="442"/>
                  </a:lnTo>
                  <a:close/>
                  <a:moveTo>
                    <a:pt x="1745" y="249"/>
                  </a:moveTo>
                  <a:lnTo>
                    <a:pt x="1788" y="279"/>
                  </a:lnTo>
                  <a:lnTo>
                    <a:pt x="1830" y="315"/>
                  </a:lnTo>
                  <a:lnTo>
                    <a:pt x="1867" y="352"/>
                  </a:lnTo>
                  <a:lnTo>
                    <a:pt x="1899" y="395"/>
                  </a:lnTo>
                  <a:lnTo>
                    <a:pt x="1928" y="440"/>
                  </a:lnTo>
                  <a:lnTo>
                    <a:pt x="1952" y="489"/>
                  </a:lnTo>
                  <a:lnTo>
                    <a:pt x="1972" y="540"/>
                  </a:lnTo>
                  <a:lnTo>
                    <a:pt x="1986" y="593"/>
                  </a:lnTo>
                  <a:lnTo>
                    <a:pt x="1995" y="648"/>
                  </a:lnTo>
                  <a:lnTo>
                    <a:pt x="1998" y="705"/>
                  </a:lnTo>
                  <a:lnTo>
                    <a:pt x="1995" y="762"/>
                  </a:lnTo>
                  <a:lnTo>
                    <a:pt x="1986" y="817"/>
                  </a:lnTo>
                  <a:lnTo>
                    <a:pt x="1972" y="871"/>
                  </a:lnTo>
                  <a:lnTo>
                    <a:pt x="1952" y="922"/>
                  </a:lnTo>
                  <a:lnTo>
                    <a:pt x="1928" y="969"/>
                  </a:lnTo>
                  <a:lnTo>
                    <a:pt x="1899" y="1015"/>
                  </a:lnTo>
                  <a:lnTo>
                    <a:pt x="1867" y="1057"/>
                  </a:lnTo>
                  <a:lnTo>
                    <a:pt x="1830" y="1096"/>
                  </a:lnTo>
                  <a:lnTo>
                    <a:pt x="1788" y="1131"/>
                  </a:lnTo>
                  <a:lnTo>
                    <a:pt x="1745" y="1162"/>
                  </a:lnTo>
                  <a:lnTo>
                    <a:pt x="2165" y="1162"/>
                  </a:lnTo>
                  <a:lnTo>
                    <a:pt x="2165" y="249"/>
                  </a:lnTo>
                  <a:lnTo>
                    <a:pt x="1745" y="249"/>
                  </a:lnTo>
                  <a:close/>
                  <a:moveTo>
                    <a:pt x="1082" y="249"/>
                  </a:moveTo>
                  <a:lnTo>
                    <a:pt x="1082" y="1162"/>
                  </a:lnTo>
                  <a:lnTo>
                    <a:pt x="1332" y="1162"/>
                  </a:lnTo>
                  <a:lnTo>
                    <a:pt x="1332" y="249"/>
                  </a:lnTo>
                  <a:lnTo>
                    <a:pt x="1082" y="249"/>
                  </a:lnTo>
                  <a:close/>
                  <a:moveTo>
                    <a:pt x="249" y="249"/>
                  </a:moveTo>
                  <a:lnTo>
                    <a:pt x="249" y="1162"/>
                  </a:lnTo>
                  <a:lnTo>
                    <a:pt x="669" y="1162"/>
                  </a:lnTo>
                  <a:lnTo>
                    <a:pt x="626" y="1131"/>
                  </a:lnTo>
                  <a:lnTo>
                    <a:pt x="584" y="1096"/>
                  </a:lnTo>
                  <a:lnTo>
                    <a:pt x="547" y="1057"/>
                  </a:lnTo>
                  <a:lnTo>
                    <a:pt x="515" y="1015"/>
                  </a:lnTo>
                  <a:lnTo>
                    <a:pt x="486" y="969"/>
                  </a:lnTo>
                  <a:lnTo>
                    <a:pt x="462" y="922"/>
                  </a:lnTo>
                  <a:lnTo>
                    <a:pt x="442" y="871"/>
                  </a:lnTo>
                  <a:lnTo>
                    <a:pt x="428" y="817"/>
                  </a:lnTo>
                  <a:lnTo>
                    <a:pt x="419" y="762"/>
                  </a:lnTo>
                  <a:lnTo>
                    <a:pt x="416" y="705"/>
                  </a:lnTo>
                  <a:lnTo>
                    <a:pt x="419" y="648"/>
                  </a:lnTo>
                  <a:lnTo>
                    <a:pt x="428" y="593"/>
                  </a:lnTo>
                  <a:lnTo>
                    <a:pt x="442" y="540"/>
                  </a:lnTo>
                  <a:lnTo>
                    <a:pt x="462" y="489"/>
                  </a:lnTo>
                  <a:lnTo>
                    <a:pt x="486" y="440"/>
                  </a:lnTo>
                  <a:lnTo>
                    <a:pt x="515" y="395"/>
                  </a:lnTo>
                  <a:lnTo>
                    <a:pt x="547" y="352"/>
                  </a:lnTo>
                  <a:lnTo>
                    <a:pt x="584" y="315"/>
                  </a:lnTo>
                  <a:lnTo>
                    <a:pt x="626" y="279"/>
                  </a:lnTo>
                  <a:lnTo>
                    <a:pt x="669" y="249"/>
                  </a:lnTo>
                  <a:lnTo>
                    <a:pt x="249" y="249"/>
                  </a:lnTo>
                  <a:close/>
                  <a:moveTo>
                    <a:pt x="0" y="0"/>
                  </a:moveTo>
                  <a:lnTo>
                    <a:pt x="2414" y="0"/>
                  </a:lnTo>
                  <a:lnTo>
                    <a:pt x="2414" y="1411"/>
                  </a:lnTo>
                  <a:lnTo>
                    <a:pt x="0" y="14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0" name="Group 160"/>
          <p:cNvGrpSpPr/>
          <p:nvPr/>
        </p:nvGrpSpPr>
        <p:grpSpPr>
          <a:xfrm>
            <a:off x="7715784" y="517093"/>
            <a:ext cx="484188" cy="568325"/>
            <a:chOff x="4492625" y="1909763"/>
            <a:chExt cx="484188" cy="568325"/>
          </a:xfrm>
          <a:solidFill>
            <a:srgbClr val="000000"/>
          </a:solidFill>
        </p:grpSpPr>
        <p:sp>
          <p:nvSpPr>
            <p:cNvPr id="551" name="Freeform 55"/>
            <p:cNvSpPr>
              <a:spLocks noEditPoints="1"/>
            </p:cNvSpPr>
            <p:nvPr/>
          </p:nvSpPr>
          <p:spPr bwMode="auto">
            <a:xfrm>
              <a:off x="4492625" y="1909763"/>
              <a:ext cx="484188" cy="568325"/>
            </a:xfrm>
            <a:custGeom>
              <a:avLst/>
              <a:gdLst>
                <a:gd name="T0" fmla="*/ 1162 w 3054"/>
                <a:gd name="T1" fmla="*/ 3137 h 3580"/>
                <a:gd name="T2" fmla="*/ 1065 w 3054"/>
                <a:gd name="T3" fmla="*/ 3319 h 3580"/>
                <a:gd name="T4" fmla="*/ 1924 w 3054"/>
                <a:gd name="T5" fmla="*/ 3178 h 3580"/>
                <a:gd name="T6" fmla="*/ 1772 w 3054"/>
                <a:gd name="T7" fmla="*/ 3036 h 3580"/>
                <a:gd name="T8" fmla="*/ 1444 w 3054"/>
                <a:gd name="T9" fmla="*/ 3054 h 3580"/>
                <a:gd name="T10" fmla="*/ 1433 w 3054"/>
                <a:gd name="T11" fmla="*/ 266 h 3580"/>
                <a:gd name="T12" fmla="*/ 1077 w 3054"/>
                <a:gd name="T13" fmla="*/ 345 h 3580"/>
                <a:gd name="T14" fmla="*/ 766 w 3054"/>
                <a:gd name="T15" fmla="*/ 517 h 3580"/>
                <a:gd name="T16" fmla="*/ 517 w 3054"/>
                <a:gd name="T17" fmla="*/ 767 h 3580"/>
                <a:gd name="T18" fmla="*/ 345 w 3054"/>
                <a:gd name="T19" fmla="*/ 1077 h 3580"/>
                <a:gd name="T20" fmla="*/ 265 w 3054"/>
                <a:gd name="T21" fmla="*/ 1434 h 3580"/>
                <a:gd name="T22" fmla="*/ 293 w 3054"/>
                <a:gd name="T23" fmla="*/ 1805 h 3580"/>
                <a:gd name="T24" fmla="*/ 420 w 3054"/>
                <a:gd name="T25" fmla="*/ 2140 h 3580"/>
                <a:gd name="T26" fmla="*/ 633 w 3054"/>
                <a:gd name="T27" fmla="*/ 2422 h 3580"/>
                <a:gd name="T28" fmla="*/ 915 w 3054"/>
                <a:gd name="T29" fmla="*/ 2636 h 3580"/>
                <a:gd name="T30" fmla="*/ 1250 w 3054"/>
                <a:gd name="T31" fmla="*/ 2763 h 3580"/>
                <a:gd name="T32" fmla="*/ 1622 w 3054"/>
                <a:gd name="T33" fmla="*/ 2790 h 3580"/>
                <a:gd name="T34" fmla="*/ 1977 w 3054"/>
                <a:gd name="T35" fmla="*/ 2711 h 3580"/>
                <a:gd name="T36" fmla="*/ 2288 w 3054"/>
                <a:gd name="T37" fmla="*/ 2539 h 3580"/>
                <a:gd name="T38" fmla="*/ 2537 w 3054"/>
                <a:gd name="T39" fmla="*/ 2289 h 3580"/>
                <a:gd name="T40" fmla="*/ 2710 w 3054"/>
                <a:gd name="T41" fmla="*/ 1979 h 3580"/>
                <a:gd name="T42" fmla="*/ 2789 w 3054"/>
                <a:gd name="T43" fmla="*/ 1623 h 3580"/>
                <a:gd name="T44" fmla="*/ 2762 w 3054"/>
                <a:gd name="T45" fmla="*/ 1251 h 3580"/>
                <a:gd name="T46" fmla="*/ 2634 w 3054"/>
                <a:gd name="T47" fmla="*/ 916 h 3580"/>
                <a:gd name="T48" fmla="*/ 2421 w 3054"/>
                <a:gd name="T49" fmla="*/ 634 h 3580"/>
                <a:gd name="T50" fmla="*/ 2140 w 3054"/>
                <a:gd name="T51" fmla="*/ 420 h 3580"/>
                <a:gd name="T52" fmla="*/ 1805 w 3054"/>
                <a:gd name="T53" fmla="*/ 293 h 3580"/>
                <a:gd name="T54" fmla="*/ 1527 w 3054"/>
                <a:gd name="T55" fmla="*/ 0 h 3580"/>
                <a:gd name="T56" fmla="*/ 1917 w 3054"/>
                <a:gd name="T57" fmla="*/ 51 h 3580"/>
                <a:gd name="T58" fmla="*/ 2270 w 3054"/>
                <a:gd name="T59" fmla="*/ 193 h 3580"/>
                <a:gd name="T60" fmla="*/ 2572 w 3054"/>
                <a:gd name="T61" fmla="*/ 415 h 3580"/>
                <a:gd name="T62" fmla="*/ 2813 w 3054"/>
                <a:gd name="T63" fmla="*/ 704 h 3580"/>
                <a:gd name="T64" fmla="*/ 2976 w 3054"/>
                <a:gd name="T65" fmla="*/ 1046 h 3580"/>
                <a:gd name="T66" fmla="*/ 3051 w 3054"/>
                <a:gd name="T67" fmla="*/ 1428 h 3580"/>
                <a:gd name="T68" fmla="*/ 3024 w 3054"/>
                <a:gd name="T69" fmla="*/ 1827 h 3580"/>
                <a:gd name="T70" fmla="*/ 2902 w 3054"/>
                <a:gd name="T71" fmla="*/ 2195 h 3580"/>
                <a:gd name="T72" fmla="*/ 2694 w 3054"/>
                <a:gd name="T73" fmla="*/ 2514 h 3580"/>
                <a:gd name="T74" fmla="*/ 2415 w 3054"/>
                <a:gd name="T75" fmla="*/ 2771 h 3580"/>
                <a:gd name="T76" fmla="*/ 2080 w 3054"/>
                <a:gd name="T77" fmla="*/ 2953 h 3580"/>
                <a:gd name="T78" fmla="*/ 2208 w 3054"/>
                <a:gd name="T79" fmla="*/ 3153 h 3580"/>
                <a:gd name="T80" fmla="*/ 2266 w 3054"/>
                <a:gd name="T81" fmla="*/ 3387 h 3580"/>
                <a:gd name="T82" fmla="*/ 786 w 3054"/>
                <a:gd name="T83" fmla="*/ 3449 h 3580"/>
                <a:gd name="T84" fmla="*/ 825 w 3054"/>
                <a:gd name="T85" fmla="*/ 3209 h 3580"/>
                <a:gd name="T86" fmla="*/ 936 w 3054"/>
                <a:gd name="T87" fmla="*/ 2999 h 3580"/>
                <a:gd name="T88" fmla="*/ 719 w 3054"/>
                <a:gd name="T89" fmla="*/ 2824 h 3580"/>
                <a:gd name="T90" fmla="*/ 425 w 3054"/>
                <a:gd name="T91" fmla="*/ 2584 h 3580"/>
                <a:gd name="T92" fmla="*/ 198 w 3054"/>
                <a:gd name="T93" fmla="*/ 2279 h 3580"/>
                <a:gd name="T94" fmla="*/ 52 w 3054"/>
                <a:gd name="T95" fmla="*/ 1922 h 3580"/>
                <a:gd name="T96" fmla="*/ 0 w 3054"/>
                <a:gd name="T97" fmla="*/ 1529 h 3580"/>
                <a:gd name="T98" fmla="*/ 51 w 3054"/>
                <a:gd name="T99" fmla="*/ 1138 h 3580"/>
                <a:gd name="T100" fmla="*/ 194 w 3054"/>
                <a:gd name="T101" fmla="*/ 784 h 3580"/>
                <a:gd name="T102" fmla="*/ 415 w 3054"/>
                <a:gd name="T103" fmla="*/ 482 h 3580"/>
                <a:gd name="T104" fmla="*/ 703 w 3054"/>
                <a:gd name="T105" fmla="*/ 242 h 3580"/>
                <a:gd name="T106" fmla="*/ 1045 w 3054"/>
                <a:gd name="T107" fmla="*/ 78 h 3580"/>
                <a:gd name="T108" fmla="*/ 1427 w 3054"/>
                <a:gd name="T109" fmla="*/ 3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54" h="3580">
                  <a:moveTo>
                    <a:pt x="1282" y="3036"/>
                  </a:moveTo>
                  <a:lnTo>
                    <a:pt x="1238" y="3066"/>
                  </a:lnTo>
                  <a:lnTo>
                    <a:pt x="1198" y="3099"/>
                  </a:lnTo>
                  <a:lnTo>
                    <a:pt x="1162" y="3137"/>
                  </a:lnTo>
                  <a:lnTo>
                    <a:pt x="1130" y="3178"/>
                  </a:lnTo>
                  <a:lnTo>
                    <a:pt x="1103" y="3222"/>
                  </a:lnTo>
                  <a:lnTo>
                    <a:pt x="1082" y="3269"/>
                  </a:lnTo>
                  <a:lnTo>
                    <a:pt x="1065" y="3319"/>
                  </a:lnTo>
                  <a:lnTo>
                    <a:pt x="1989" y="3319"/>
                  </a:lnTo>
                  <a:lnTo>
                    <a:pt x="1973" y="3269"/>
                  </a:lnTo>
                  <a:lnTo>
                    <a:pt x="1951" y="3222"/>
                  </a:lnTo>
                  <a:lnTo>
                    <a:pt x="1924" y="3178"/>
                  </a:lnTo>
                  <a:lnTo>
                    <a:pt x="1892" y="3137"/>
                  </a:lnTo>
                  <a:lnTo>
                    <a:pt x="1857" y="3099"/>
                  </a:lnTo>
                  <a:lnTo>
                    <a:pt x="1817" y="3066"/>
                  </a:lnTo>
                  <a:lnTo>
                    <a:pt x="1772" y="3036"/>
                  </a:lnTo>
                  <a:lnTo>
                    <a:pt x="1692" y="3047"/>
                  </a:lnTo>
                  <a:lnTo>
                    <a:pt x="1611" y="3054"/>
                  </a:lnTo>
                  <a:lnTo>
                    <a:pt x="1527" y="3056"/>
                  </a:lnTo>
                  <a:lnTo>
                    <a:pt x="1444" y="3054"/>
                  </a:lnTo>
                  <a:lnTo>
                    <a:pt x="1362" y="3047"/>
                  </a:lnTo>
                  <a:lnTo>
                    <a:pt x="1282" y="3036"/>
                  </a:lnTo>
                  <a:close/>
                  <a:moveTo>
                    <a:pt x="1527" y="261"/>
                  </a:moveTo>
                  <a:lnTo>
                    <a:pt x="1433" y="266"/>
                  </a:lnTo>
                  <a:lnTo>
                    <a:pt x="1341" y="276"/>
                  </a:lnTo>
                  <a:lnTo>
                    <a:pt x="1250" y="293"/>
                  </a:lnTo>
                  <a:lnTo>
                    <a:pt x="1162" y="316"/>
                  </a:lnTo>
                  <a:lnTo>
                    <a:pt x="1077" y="345"/>
                  </a:lnTo>
                  <a:lnTo>
                    <a:pt x="994" y="380"/>
                  </a:lnTo>
                  <a:lnTo>
                    <a:pt x="915" y="420"/>
                  </a:lnTo>
                  <a:lnTo>
                    <a:pt x="839" y="466"/>
                  </a:lnTo>
                  <a:lnTo>
                    <a:pt x="766" y="517"/>
                  </a:lnTo>
                  <a:lnTo>
                    <a:pt x="698" y="573"/>
                  </a:lnTo>
                  <a:lnTo>
                    <a:pt x="633" y="634"/>
                  </a:lnTo>
                  <a:lnTo>
                    <a:pt x="573" y="698"/>
                  </a:lnTo>
                  <a:lnTo>
                    <a:pt x="517" y="767"/>
                  </a:lnTo>
                  <a:lnTo>
                    <a:pt x="466" y="840"/>
                  </a:lnTo>
                  <a:lnTo>
                    <a:pt x="420" y="916"/>
                  </a:lnTo>
                  <a:lnTo>
                    <a:pt x="380" y="995"/>
                  </a:lnTo>
                  <a:lnTo>
                    <a:pt x="345" y="1077"/>
                  </a:lnTo>
                  <a:lnTo>
                    <a:pt x="315" y="1163"/>
                  </a:lnTo>
                  <a:lnTo>
                    <a:pt x="293" y="1251"/>
                  </a:lnTo>
                  <a:lnTo>
                    <a:pt x="276" y="1341"/>
                  </a:lnTo>
                  <a:lnTo>
                    <a:pt x="265" y="1434"/>
                  </a:lnTo>
                  <a:lnTo>
                    <a:pt x="262" y="1529"/>
                  </a:lnTo>
                  <a:lnTo>
                    <a:pt x="265" y="1623"/>
                  </a:lnTo>
                  <a:lnTo>
                    <a:pt x="276" y="1715"/>
                  </a:lnTo>
                  <a:lnTo>
                    <a:pt x="293" y="1805"/>
                  </a:lnTo>
                  <a:lnTo>
                    <a:pt x="315" y="1893"/>
                  </a:lnTo>
                  <a:lnTo>
                    <a:pt x="345" y="1979"/>
                  </a:lnTo>
                  <a:lnTo>
                    <a:pt x="380" y="2061"/>
                  </a:lnTo>
                  <a:lnTo>
                    <a:pt x="420" y="2140"/>
                  </a:lnTo>
                  <a:lnTo>
                    <a:pt x="466" y="2217"/>
                  </a:lnTo>
                  <a:lnTo>
                    <a:pt x="517" y="2289"/>
                  </a:lnTo>
                  <a:lnTo>
                    <a:pt x="573" y="2358"/>
                  </a:lnTo>
                  <a:lnTo>
                    <a:pt x="633" y="2422"/>
                  </a:lnTo>
                  <a:lnTo>
                    <a:pt x="698" y="2483"/>
                  </a:lnTo>
                  <a:lnTo>
                    <a:pt x="766" y="2539"/>
                  </a:lnTo>
                  <a:lnTo>
                    <a:pt x="839" y="2590"/>
                  </a:lnTo>
                  <a:lnTo>
                    <a:pt x="915" y="2636"/>
                  </a:lnTo>
                  <a:lnTo>
                    <a:pt x="994" y="2676"/>
                  </a:lnTo>
                  <a:lnTo>
                    <a:pt x="1077" y="2711"/>
                  </a:lnTo>
                  <a:lnTo>
                    <a:pt x="1162" y="2740"/>
                  </a:lnTo>
                  <a:lnTo>
                    <a:pt x="1250" y="2763"/>
                  </a:lnTo>
                  <a:lnTo>
                    <a:pt x="1341" y="2780"/>
                  </a:lnTo>
                  <a:lnTo>
                    <a:pt x="1433" y="2790"/>
                  </a:lnTo>
                  <a:lnTo>
                    <a:pt x="1527" y="2795"/>
                  </a:lnTo>
                  <a:lnTo>
                    <a:pt x="1622" y="2790"/>
                  </a:lnTo>
                  <a:lnTo>
                    <a:pt x="1714" y="2780"/>
                  </a:lnTo>
                  <a:lnTo>
                    <a:pt x="1805" y="2763"/>
                  </a:lnTo>
                  <a:lnTo>
                    <a:pt x="1892" y="2740"/>
                  </a:lnTo>
                  <a:lnTo>
                    <a:pt x="1977" y="2711"/>
                  </a:lnTo>
                  <a:lnTo>
                    <a:pt x="2061" y="2676"/>
                  </a:lnTo>
                  <a:lnTo>
                    <a:pt x="2140" y="2636"/>
                  </a:lnTo>
                  <a:lnTo>
                    <a:pt x="2216" y="2590"/>
                  </a:lnTo>
                  <a:lnTo>
                    <a:pt x="2288" y="2539"/>
                  </a:lnTo>
                  <a:lnTo>
                    <a:pt x="2356" y="2483"/>
                  </a:lnTo>
                  <a:lnTo>
                    <a:pt x="2421" y="2422"/>
                  </a:lnTo>
                  <a:lnTo>
                    <a:pt x="2481" y="2358"/>
                  </a:lnTo>
                  <a:lnTo>
                    <a:pt x="2537" y="2289"/>
                  </a:lnTo>
                  <a:lnTo>
                    <a:pt x="2588" y="2217"/>
                  </a:lnTo>
                  <a:lnTo>
                    <a:pt x="2634" y="2140"/>
                  </a:lnTo>
                  <a:lnTo>
                    <a:pt x="2674" y="2061"/>
                  </a:lnTo>
                  <a:lnTo>
                    <a:pt x="2710" y="1979"/>
                  </a:lnTo>
                  <a:lnTo>
                    <a:pt x="2739" y="1893"/>
                  </a:lnTo>
                  <a:lnTo>
                    <a:pt x="2762" y="1805"/>
                  </a:lnTo>
                  <a:lnTo>
                    <a:pt x="2778" y="1715"/>
                  </a:lnTo>
                  <a:lnTo>
                    <a:pt x="2789" y="1623"/>
                  </a:lnTo>
                  <a:lnTo>
                    <a:pt x="2792" y="1529"/>
                  </a:lnTo>
                  <a:lnTo>
                    <a:pt x="2789" y="1434"/>
                  </a:lnTo>
                  <a:lnTo>
                    <a:pt x="2778" y="1341"/>
                  </a:lnTo>
                  <a:lnTo>
                    <a:pt x="2762" y="1251"/>
                  </a:lnTo>
                  <a:lnTo>
                    <a:pt x="2739" y="1163"/>
                  </a:lnTo>
                  <a:lnTo>
                    <a:pt x="2710" y="1077"/>
                  </a:lnTo>
                  <a:lnTo>
                    <a:pt x="2674" y="995"/>
                  </a:lnTo>
                  <a:lnTo>
                    <a:pt x="2634" y="916"/>
                  </a:lnTo>
                  <a:lnTo>
                    <a:pt x="2588" y="840"/>
                  </a:lnTo>
                  <a:lnTo>
                    <a:pt x="2537" y="767"/>
                  </a:lnTo>
                  <a:lnTo>
                    <a:pt x="2481" y="698"/>
                  </a:lnTo>
                  <a:lnTo>
                    <a:pt x="2421" y="634"/>
                  </a:lnTo>
                  <a:lnTo>
                    <a:pt x="2356" y="573"/>
                  </a:lnTo>
                  <a:lnTo>
                    <a:pt x="2288" y="517"/>
                  </a:lnTo>
                  <a:lnTo>
                    <a:pt x="2216" y="466"/>
                  </a:lnTo>
                  <a:lnTo>
                    <a:pt x="2140" y="420"/>
                  </a:lnTo>
                  <a:lnTo>
                    <a:pt x="2061" y="380"/>
                  </a:lnTo>
                  <a:lnTo>
                    <a:pt x="1977" y="345"/>
                  </a:lnTo>
                  <a:lnTo>
                    <a:pt x="1892" y="316"/>
                  </a:lnTo>
                  <a:lnTo>
                    <a:pt x="1805" y="293"/>
                  </a:lnTo>
                  <a:lnTo>
                    <a:pt x="1714" y="276"/>
                  </a:lnTo>
                  <a:lnTo>
                    <a:pt x="1622" y="266"/>
                  </a:lnTo>
                  <a:lnTo>
                    <a:pt x="1527" y="261"/>
                  </a:lnTo>
                  <a:close/>
                  <a:moveTo>
                    <a:pt x="1527" y="0"/>
                  </a:moveTo>
                  <a:lnTo>
                    <a:pt x="1627" y="3"/>
                  </a:lnTo>
                  <a:lnTo>
                    <a:pt x="1726" y="13"/>
                  </a:lnTo>
                  <a:lnTo>
                    <a:pt x="1823" y="28"/>
                  </a:lnTo>
                  <a:lnTo>
                    <a:pt x="1917" y="51"/>
                  </a:lnTo>
                  <a:lnTo>
                    <a:pt x="2010" y="78"/>
                  </a:lnTo>
                  <a:lnTo>
                    <a:pt x="2098" y="111"/>
                  </a:lnTo>
                  <a:lnTo>
                    <a:pt x="2186" y="150"/>
                  </a:lnTo>
                  <a:lnTo>
                    <a:pt x="2270" y="193"/>
                  </a:lnTo>
                  <a:lnTo>
                    <a:pt x="2351" y="242"/>
                  </a:lnTo>
                  <a:lnTo>
                    <a:pt x="2428" y="295"/>
                  </a:lnTo>
                  <a:lnTo>
                    <a:pt x="2503" y="353"/>
                  </a:lnTo>
                  <a:lnTo>
                    <a:pt x="2572" y="415"/>
                  </a:lnTo>
                  <a:lnTo>
                    <a:pt x="2639" y="482"/>
                  </a:lnTo>
                  <a:lnTo>
                    <a:pt x="2701" y="552"/>
                  </a:lnTo>
                  <a:lnTo>
                    <a:pt x="2759" y="626"/>
                  </a:lnTo>
                  <a:lnTo>
                    <a:pt x="2813" y="704"/>
                  </a:lnTo>
                  <a:lnTo>
                    <a:pt x="2860" y="784"/>
                  </a:lnTo>
                  <a:lnTo>
                    <a:pt x="2905" y="869"/>
                  </a:lnTo>
                  <a:lnTo>
                    <a:pt x="2943" y="956"/>
                  </a:lnTo>
                  <a:lnTo>
                    <a:pt x="2976" y="1046"/>
                  </a:lnTo>
                  <a:lnTo>
                    <a:pt x="3004" y="1138"/>
                  </a:lnTo>
                  <a:lnTo>
                    <a:pt x="3025" y="1232"/>
                  </a:lnTo>
                  <a:lnTo>
                    <a:pt x="3041" y="1329"/>
                  </a:lnTo>
                  <a:lnTo>
                    <a:pt x="3051" y="1428"/>
                  </a:lnTo>
                  <a:lnTo>
                    <a:pt x="3054" y="1529"/>
                  </a:lnTo>
                  <a:lnTo>
                    <a:pt x="3050" y="1629"/>
                  </a:lnTo>
                  <a:lnTo>
                    <a:pt x="3040" y="1729"/>
                  </a:lnTo>
                  <a:lnTo>
                    <a:pt x="3024" y="1827"/>
                  </a:lnTo>
                  <a:lnTo>
                    <a:pt x="3002" y="1922"/>
                  </a:lnTo>
                  <a:lnTo>
                    <a:pt x="2974" y="2016"/>
                  </a:lnTo>
                  <a:lnTo>
                    <a:pt x="2941" y="2107"/>
                  </a:lnTo>
                  <a:lnTo>
                    <a:pt x="2902" y="2195"/>
                  </a:lnTo>
                  <a:lnTo>
                    <a:pt x="2856" y="2279"/>
                  </a:lnTo>
                  <a:lnTo>
                    <a:pt x="2807" y="2361"/>
                  </a:lnTo>
                  <a:lnTo>
                    <a:pt x="2752" y="2439"/>
                  </a:lnTo>
                  <a:lnTo>
                    <a:pt x="2694" y="2514"/>
                  </a:lnTo>
                  <a:lnTo>
                    <a:pt x="2630" y="2584"/>
                  </a:lnTo>
                  <a:lnTo>
                    <a:pt x="2562" y="2650"/>
                  </a:lnTo>
                  <a:lnTo>
                    <a:pt x="2491" y="2712"/>
                  </a:lnTo>
                  <a:lnTo>
                    <a:pt x="2415" y="2771"/>
                  </a:lnTo>
                  <a:lnTo>
                    <a:pt x="2336" y="2824"/>
                  </a:lnTo>
                  <a:lnTo>
                    <a:pt x="2253" y="2872"/>
                  </a:lnTo>
                  <a:lnTo>
                    <a:pt x="2168" y="2915"/>
                  </a:lnTo>
                  <a:lnTo>
                    <a:pt x="2080" y="2953"/>
                  </a:lnTo>
                  <a:lnTo>
                    <a:pt x="2118" y="2999"/>
                  </a:lnTo>
                  <a:lnTo>
                    <a:pt x="2152" y="3047"/>
                  </a:lnTo>
                  <a:lnTo>
                    <a:pt x="2182" y="3098"/>
                  </a:lnTo>
                  <a:lnTo>
                    <a:pt x="2208" y="3153"/>
                  </a:lnTo>
                  <a:lnTo>
                    <a:pt x="2230" y="3209"/>
                  </a:lnTo>
                  <a:lnTo>
                    <a:pt x="2247" y="3266"/>
                  </a:lnTo>
                  <a:lnTo>
                    <a:pt x="2259" y="3326"/>
                  </a:lnTo>
                  <a:lnTo>
                    <a:pt x="2266" y="3387"/>
                  </a:lnTo>
                  <a:lnTo>
                    <a:pt x="2269" y="3449"/>
                  </a:lnTo>
                  <a:lnTo>
                    <a:pt x="2269" y="3580"/>
                  </a:lnTo>
                  <a:lnTo>
                    <a:pt x="786" y="3580"/>
                  </a:lnTo>
                  <a:lnTo>
                    <a:pt x="786" y="3449"/>
                  </a:lnTo>
                  <a:lnTo>
                    <a:pt x="788" y="3387"/>
                  </a:lnTo>
                  <a:lnTo>
                    <a:pt x="796" y="3326"/>
                  </a:lnTo>
                  <a:lnTo>
                    <a:pt x="807" y="3266"/>
                  </a:lnTo>
                  <a:lnTo>
                    <a:pt x="825" y="3209"/>
                  </a:lnTo>
                  <a:lnTo>
                    <a:pt x="846" y="3153"/>
                  </a:lnTo>
                  <a:lnTo>
                    <a:pt x="872" y="3098"/>
                  </a:lnTo>
                  <a:lnTo>
                    <a:pt x="903" y="3047"/>
                  </a:lnTo>
                  <a:lnTo>
                    <a:pt x="936" y="2999"/>
                  </a:lnTo>
                  <a:lnTo>
                    <a:pt x="974" y="2953"/>
                  </a:lnTo>
                  <a:lnTo>
                    <a:pt x="887" y="2915"/>
                  </a:lnTo>
                  <a:lnTo>
                    <a:pt x="801" y="2872"/>
                  </a:lnTo>
                  <a:lnTo>
                    <a:pt x="719" y="2824"/>
                  </a:lnTo>
                  <a:lnTo>
                    <a:pt x="639" y="2771"/>
                  </a:lnTo>
                  <a:lnTo>
                    <a:pt x="564" y="2712"/>
                  </a:lnTo>
                  <a:lnTo>
                    <a:pt x="492" y="2650"/>
                  </a:lnTo>
                  <a:lnTo>
                    <a:pt x="425" y="2584"/>
                  </a:lnTo>
                  <a:lnTo>
                    <a:pt x="361" y="2514"/>
                  </a:lnTo>
                  <a:lnTo>
                    <a:pt x="302" y="2439"/>
                  </a:lnTo>
                  <a:lnTo>
                    <a:pt x="247" y="2361"/>
                  </a:lnTo>
                  <a:lnTo>
                    <a:pt x="198" y="2279"/>
                  </a:lnTo>
                  <a:lnTo>
                    <a:pt x="153" y="2195"/>
                  </a:lnTo>
                  <a:lnTo>
                    <a:pt x="114" y="2107"/>
                  </a:lnTo>
                  <a:lnTo>
                    <a:pt x="80" y="2016"/>
                  </a:lnTo>
                  <a:lnTo>
                    <a:pt x="52" y="1922"/>
                  </a:lnTo>
                  <a:lnTo>
                    <a:pt x="30" y="1827"/>
                  </a:lnTo>
                  <a:lnTo>
                    <a:pt x="14" y="1729"/>
                  </a:lnTo>
                  <a:lnTo>
                    <a:pt x="4" y="1629"/>
                  </a:lnTo>
                  <a:lnTo>
                    <a:pt x="0" y="1529"/>
                  </a:lnTo>
                  <a:lnTo>
                    <a:pt x="3" y="1428"/>
                  </a:lnTo>
                  <a:lnTo>
                    <a:pt x="13" y="1329"/>
                  </a:lnTo>
                  <a:lnTo>
                    <a:pt x="29" y="1232"/>
                  </a:lnTo>
                  <a:lnTo>
                    <a:pt x="51" y="1138"/>
                  </a:lnTo>
                  <a:lnTo>
                    <a:pt x="78" y="1046"/>
                  </a:lnTo>
                  <a:lnTo>
                    <a:pt x="112" y="956"/>
                  </a:lnTo>
                  <a:lnTo>
                    <a:pt x="150" y="869"/>
                  </a:lnTo>
                  <a:lnTo>
                    <a:pt x="194" y="784"/>
                  </a:lnTo>
                  <a:lnTo>
                    <a:pt x="242" y="704"/>
                  </a:lnTo>
                  <a:lnTo>
                    <a:pt x="296" y="626"/>
                  </a:lnTo>
                  <a:lnTo>
                    <a:pt x="353" y="552"/>
                  </a:lnTo>
                  <a:lnTo>
                    <a:pt x="415" y="482"/>
                  </a:lnTo>
                  <a:lnTo>
                    <a:pt x="482" y="415"/>
                  </a:lnTo>
                  <a:lnTo>
                    <a:pt x="552" y="353"/>
                  </a:lnTo>
                  <a:lnTo>
                    <a:pt x="626" y="295"/>
                  </a:lnTo>
                  <a:lnTo>
                    <a:pt x="703" y="242"/>
                  </a:lnTo>
                  <a:lnTo>
                    <a:pt x="785" y="193"/>
                  </a:lnTo>
                  <a:lnTo>
                    <a:pt x="868" y="150"/>
                  </a:lnTo>
                  <a:lnTo>
                    <a:pt x="956" y="111"/>
                  </a:lnTo>
                  <a:lnTo>
                    <a:pt x="1045" y="78"/>
                  </a:lnTo>
                  <a:lnTo>
                    <a:pt x="1137" y="51"/>
                  </a:lnTo>
                  <a:lnTo>
                    <a:pt x="1232" y="28"/>
                  </a:lnTo>
                  <a:lnTo>
                    <a:pt x="1329" y="13"/>
                  </a:lnTo>
                  <a:lnTo>
                    <a:pt x="1427" y="3"/>
                  </a:lnTo>
                  <a:lnTo>
                    <a:pt x="15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56"/>
            <p:cNvSpPr>
              <a:spLocks noEditPoints="1"/>
            </p:cNvSpPr>
            <p:nvPr/>
          </p:nvSpPr>
          <p:spPr bwMode="auto">
            <a:xfrm>
              <a:off x="4645025" y="2062163"/>
              <a:ext cx="179388" cy="180975"/>
            </a:xfrm>
            <a:custGeom>
              <a:avLst/>
              <a:gdLst>
                <a:gd name="T0" fmla="*/ 522 w 1134"/>
                <a:gd name="T1" fmla="*/ 266 h 1136"/>
                <a:gd name="T2" fmla="*/ 438 w 1134"/>
                <a:gd name="T3" fmla="*/ 291 h 1136"/>
                <a:gd name="T4" fmla="*/ 367 w 1134"/>
                <a:gd name="T5" fmla="*/ 337 h 1136"/>
                <a:gd name="T6" fmla="*/ 311 w 1134"/>
                <a:gd name="T7" fmla="*/ 401 h 1136"/>
                <a:gd name="T8" fmla="*/ 275 w 1134"/>
                <a:gd name="T9" fmla="*/ 480 h 1136"/>
                <a:gd name="T10" fmla="*/ 262 w 1134"/>
                <a:gd name="T11" fmla="*/ 569 h 1136"/>
                <a:gd name="T12" fmla="*/ 275 w 1134"/>
                <a:gd name="T13" fmla="*/ 656 h 1136"/>
                <a:gd name="T14" fmla="*/ 311 w 1134"/>
                <a:gd name="T15" fmla="*/ 735 h 1136"/>
                <a:gd name="T16" fmla="*/ 367 w 1134"/>
                <a:gd name="T17" fmla="*/ 799 h 1136"/>
                <a:gd name="T18" fmla="*/ 438 w 1134"/>
                <a:gd name="T19" fmla="*/ 845 h 1136"/>
                <a:gd name="T20" fmla="*/ 522 w 1134"/>
                <a:gd name="T21" fmla="*/ 870 h 1136"/>
                <a:gd name="T22" fmla="*/ 613 w 1134"/>
                <a:gd name="T23" fmla="*/ 870 h 1136"/>
                <a:gd name="T24" fmla="*/ 696 w 1134"/>
                <a:gd name="T25" fmla="*/ 845 h 1136"/>
                <a:gd name="T26" fmla="*/ 768 w 1134"/>
                <a:gd name="T27" fmla="*/ 799 h 1136"/>
                <a:gd name="T28" fmla="*/ 823 w 1134"/>
                <a:gd name="T29" fmla="*/ 735 h 1136"/>
                <a:gd name="T30" fmla="*/ 860 w 1134"/>
                <a:gd name="T31" fmla="*/ 656 h 1136"/>
                <a:gd name="T32" fmla="*/ 873 w 1134"/>
                <a:gd name="T33" fmla="*/ 569 h 1136"/>
                <a:gd name="T34" fmla="*/ 860 w 1134"/>
                <a:gd name="T35" fmla="*/ 480 h 1136"/>
                <a:gd name="T36" fmla="*/ 823 w 1134"/>
                <a:gd name="T37" fmla="*/ 401 h 1136"/>
                <a:gd name="T38" fmla="*/ 768 w 1134"/>
                <a:gd name="T39" fmla="*/ 337 h 1136"/>
                <a:gd name="T40" fmla="*/ 696 w 1134"/>
                <a:gd name="T41" fmla="*/ 291 h 1136"/>
                <a:gd name="T42" fmla="*/ 613 w 1134"/>
                <a:gd name="T43" fmla="*/ 266 h 1136"/>
                <a:gd name="T44" fmla="*/ 567 w 1134"/>
                <a:gd name="T45" fmla="*/ 0 h 1136"/>
                <a:gd name="T46" fmla="*/ 689 w 1134"/>
                <a:gd name="T47" fmla="*/ 13 h 1136"/>
                <a:gd name="T48" fmla="*/ 801 w 1134"/>
                <a:gd name="T49" fmla="*/ 51 h 1136"/>
                <a:gd name="T50" fmla="*/ 902 w 1134"/>
                <a:gd name="T51" fmla="*/ 110 h 1136"/>
                <a:gd name="T52" fmla="*/ 988 w 1134"/>
                <a:gd name="T53" fmla="*/ 188 h 1136"/>
                <a:gd name="T54" fmla="*/ 1057 w 1134"/>
                <a:gd name="T55" fmla="*/ 282 h 1136"/>
                <a:gd name="T56" fmla="*/ 1105 w 1134"/>
                <a:gd name="T57" fmla="*/ 388 h 1136"/>
                <a:gd name="T58" fmla="*/ 1131 w 1134"/>
                <a:gd name="T59" fmla="*/ 507 h 1136"/>
                <a:gd name="T60" fmla="*/ 1131 w 1134"/>
                <a:gd name="T61" fmla="*/ 629 h 1136"/>
                <a:gd name="T62" fmla="*/ 1105 w 1134"/>
                <a:gd name="T63" fmla="*/ 748 h 1136"/>
                <a:gd name="T64" fmla="*/ 1057 w 1134"/>
                <a:gd name="T65" fmla="*/ 854 h 1136"/>
                <a:gd name="T66" fmla="*/ 988 w 1134"/>
                <a:gd name="T67" fmla="*/ 948 h 1136"/>
                <a:gd name="T68" fmla="*/ 902 w 1134"/>
                <a:gd name="T69" fmla="*/ 1026 h 1136"/>
                <a:gd name="T70" fmla="*/ 801 w 1134"/>
                <a:gd name="T71" fmla="*/ 1085 h 1136"/>
                <a:gd name="T72" fmla="*/ 689 w 1134"/>
                <a:gd name="T73" fmla="*/ 1123 h 1136"/>
                <a:gd name="T74" fmla="*/ 567 w 1134"/>
                <a:gd name="T75" fmla="*/ 1136 h 1136"/>
                <a:gd name="T76" fmla="*/ 446 w 1134"/>
                <a:gd name="T77" fmla="*/ 1123 h 1136"/>
                <a:gd name="T78" fmla="*/ 333 w 1134"/>
                <a:gd name="T79" fmla="*/ 1085 h 1136"/>
                <a:gd name="T80" fmla="*/ 232 w 1134"/>
                <a:gd name="T81" fmla="*/ 1026 h 1136"/>
                <a:gd name="T82" fmla="*/ 147 w 1134"/>
                <a:gd name="T83" fmla="*/ 948 h 1136"/>
                <a:gd name="T84" fmla="*/ 77 w 1134"/>
                <a:gd name="T85" fmla="*/ 854 h 1136"/>
                <a:gd name="T86" fmla="*/ 30 w 1134"/>
                <a:gd name="T87" fmla="*/ 748 h 1136"/>
                <a:gd name="T88" fmla="*/ 4 w 1134"/>
                <a:gd name="T89" fmla="*/ 629 h 1136"/>
                <a:gd name="T90" fmla="*/ 4 w 1134"/>
                <a:gd name="T91" fmla="*/ 507 h 1136"/>
                <a:gd name="T92" fmla="*/ 30 w 1134"/>
                <a:gd name="T93" fmla="*/ 388 h 1136"/>
                <a:gd name="T94" fmla="*/ 77 w 1134"/>
                <a:gd name="T95" fmla="*/ 282 h 1136"/>
                <a:gd name="T96" fmla="*/ 147 w 1134"/>
                <a:gd name="T97" fmla="*/ 188 h 1136"/>
                <a:gd name="T98" fmla="*/ 232 w 1134"/>
                <a:gd name="T99" fmla="*/ 110 h 1136"/>
                <a:gd name="T100" fmla="*/ 333 w 1134"/>
                <a:gd name="T101" fmla="*/ 51 h 1136"/>
                <a:gd name="T102" fmla="*/ 446 w 1134"/>
                <a:gd name="T103" fmla="*/ 13 h 1136"/>
                <a:gd name="T104" fmla="*/ 567 w 1134"/>
                <a:gd name="T105" fmla="*/ 0 h 1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34" h="1136">
                  <a:moveTo>
                    <a:pt x="567" y="263"/>
                  </a:moveTo>
                  <a:lnTo>
                    <a:pt x="522" y="266"/>
                  </a:lnTo>
                  <a:lnTo>
                    <a:pt x="479" y="276"/>
                  </a:lnTo>
                  <a:lnTo>
                    <a:pt x="438" y="291"/>
                  </a:lnTo>
                  <a:lnTo>
                    <a:pt x="401" y="311"/>
                  </a:lnTo>
                  <a:lnTo>
                    <a:pt x="367" y="337"/>
                  </a:lnTo>
                  <a:lnTo>
                    <a:pt x="336" y="368"/>
                  </a:lnTo>
                  <a:lnTo>
                    <a:pt x="311" y="401"/>
                  </a:lnTo>
                  <a:lnTo>
                    <a:pt x="291" y="439"/>
                  </a:lnTo>
                  <a:lnTo>
                    <a:pt x="275" y="480"/>
                  </a:lnTo>
                  <a:lnTo>
                    <a:pt x="265" y="523"/>
                  </a:lnTo>
                  <a:lnTo>
                    <a:pt x="262" y="569"/>
                  </a:lnTo>
                  <a:lnTo>
                    <a:pt x="265" y="613"/>
                  </a:lnTo>
                  <a:lnTo>
                    <a:pt x="275" y="656"/>
                  </a:lnTo>
                  <a:lnTo>
                    <a:pt x="291" y="697"/>
                  </a:lnTo>
                  <a:lnTo>
                    <a:pt x="311" y="735"/>
                  </a:lnTo>
                  <a:lnTo>
                    <a:pt x="336" y="768"/>
                  </a:lnTo>
                  <a:lnTo>
                    <a:pt x="367" y="799"/>
                  </a:lnTo>
                  <a:lnTo>
                    <a:pt x="401" y="825"/>
                  </a:lnTo>
                  <a:lnTo>
                    <a:pt x="438" y="845"/>
                  </a:lnTo>
                  <a:lnTo>
                    <a:pt x="479" y="860"/>
                  </a:lnTo>
                  <a:lnTo>
                    <a:pt x="522" y="870"/>
                  </a:lnTo>
                  <a:lnTo>
                    <a:pt x="567" y="873"/>
                  </a:lnTo>
                  <a:lnTo>
                    <a:pt x="613" y="870"/>
                  </a:lnTo>
                  <a:lnTo>
                    <a:pt x="655" y="860"/>
                  </a:lnTo>
                  <a:lnTo>
                    <a:pt x="696" y="845"/>
                  </a:lnTo>
                  <a:lnTo>
                    <a:pt x="733" y="825"/>
                  </a:lnTo>
                  <a:lnTo>
                    <a:pt x="768" y="799"/>
                  </a:lnTo>
                  <a:lnTo>
                    <a:pt x="798" y="768"/>
                  </a:lnTo>
                  <a:lnTo>
                    <a:pt x="823" y="735"/>
                  </a:lnTo>
                  <a:lnTo>
                    <a:pt x="844" y="697"/>
                  </a:lnTo>
                  <a:lnTo>
                    <a:pt x="860" y="656"/>
                  </a:lnTo>
                  <a:lnTo>
                    <a:pt x="870" y="613"/>
                  </a:lnTo>
                  <a:lnTo>
                    <a:pt x="873" y="569"/>
                  </a:lnTo>
                  <a:lnTo>
                    <a:pt x="870" y="523"/>
                  </a:lnTo>
                  <a:lnTo>
                    <a:pt x="860" y="480"/>
                  </a:lnTo>
                  <a:lnTo>
                    <a:pt x="844" y="439"/>
                  </a:lnTo>
                  <a:lnTo>
                    <a:pt x="823" y="401"/>
                  </a:lnTo>
                  <a:lnTo>
                    <a:pt x="798" y="368"/>
                  </a:lnTo>
                  <a:lnTo>
                    <a:pt x="768" y="337"/>
                  </a:lnTo>
                  <a:lnTo>
                    <a:pt x="733" y="311"/>
                  </a:lnTo>
                  <a:lnTo>
                    <a:pt x="696" y="291"/>
                  </a:lnTo>
                  <a:lnTo>
                    <a:pt x="655" y="276"/>
                  </a:lnTo>
                  <a:lnTo>
                    <a:pt x="613" y="266"/>
                  </a:lnTo>
                  <a:lnTo>
                    <a:pt x="567" y="263"/>
                  </a:lnTo>
                  <a:close/>
                  <a:moveTo>
                    <a:pt x="567" y="0"/>
                  </a:moveTo>
                  <a:lnTo>
                    <a:pt x="629" y="3"/>
                  </a:lnTo>
                  <a:lnTo>
                    <a:pt x="689" y="13"/>
                  </a:lnTo>
                  <a:lnTo>
                    <a:pt x="746" y="29"/>
                  </a:lnTo>
                  <a:lnTo>
                    <a:pt x="801" y="51"/>
                  </a:lnTo>
                  <a:lnTo>
                    <a:pt x="853" y="78"/>
                  </a:lnTo>
                  <a:lnTo>
                    <a:pt x="902" y="110"/>
                  </a:lnTo>
                  <a:lnTo>
                    <a:pt x="947" y="147"/>
                  </a:lnTo>
                  <a:lnTo>
                    <a:pt x="988" y="188"/>
                  </a:lnTo>
                  <a:lnTo>
                    <a:pt x="1025" y="233"/>
                  </a:lnTo>
                  <a:lnTo>
                    <a:pt x="1057" y="282"/>
                  </a:lnTo>
                  <a:lnTo>
                    <a:pt x="1084" y="334"/>
                  </a:lnTo>
                  <a:lnTo>
                    <a:pt x="1105" y="388"/>
                  </a:lnTo>
                  <a:lnTo>
                    <a:pt x="1121" y="446"/>
                  </a:lnTo>
                  <a:lnTo>
                    <a:pt x="1131" y="507"/>
                  </a:lnTo>
                  <a:lnTo>
                    <a:pt x="1134" y="569"/>
                  </a:lnTo>
                  <a:lnTo>
                    <a:pt x="1131" y="629"/>
                  </a:lnTo>
                  <a:lnTo>
                    <a:pt x="1121" y="690"/>
                  </a:lnTo>
                  <a:lnTo>
                    <a:pt x="1105" y="748"/>
                  </a:lnTo>
                  <a:lnTo>
                    <a:pt x="1084" y="802"/>
                  </a:lnTo>
                  <a:lnTo>
                    <a:pt x="1057" y="854"/>
                  </a:lnTo>
                  <a:lnTo>
                    <a:pt x="1025" y="903"/>
                  </a:lnTo>
                  <a:lnTo>
                    <a:pt x="988" y="948"/>
                  </a:lnTo>
                  <a:lnTo>
                    <a:pt x="947" y="989"/>
                  </a:lnTo>
                  <a:lnTo>
                    <a:pt x="902" y="1026"/>
                  </a:lnTo>
                  <a:lnTo>
                    <a:pt x="853" y="1058"/>
                  </a:lnTo>
                  <a:lnTo>
                    <a:pt x="801" y="1085"/>
                  </a:lnTo>
                  <a:lnTo>
                    <a:pt x="746" y="1107"/>
                  </a:lnTo>
                  <a:lnTo>
                    <a:pt x="689" y="1123"/>
                  </a:lnTo>
                  <a:lnTo>
                    <a:pt x="629" y="1133"/>
                  </a:lnTo>
                  <a:lnTo>
                    <a:pt x="567" y="1136"/>
                  </a:lnTo>
                  <a:lnTo>
                    <a:pt x="505" y="1133"/>
                  </a:lnTo>
                  <a:lnTo>
                    <a:pt x="446" y="1123"/>
                  </a:lnTo>
                  <a:lnTo>
                    <a:pt x="388" y="1107"/>
                  </a:lnTo>
                  <a:lnTo>
                    <a:pt x="333" y="1085"/>
                  </a:lnTo>
                  <a:lnTo>
                    <a:pt x="281" y="1058"/>
                  </a:lnTo>
                  <a:lnTo>
                    <a:pt x="232" y="1026"/>
                  </a:lnTo>
                  <a:lnTo>
                    <a:pt x="188" y="989"/>
                  </a:lnTo>
                  <a:lnTo>
                    <a:pt x="147" y="948"/>
                  </a:lnTo>
                  <a:lnTo>
                    <a:pt x="110" y="903"/>
                  </a:lnTo>
                  <a:lnTo>
                    <a:pt x="77" y="854"/>
                  </a:lnTo>
                  <a:lnTo>
                    <a:pt x="50" y="802"/>
                  </a:lnTo>
                  <a:lnTo>
                    <a:pt x="30" y="748"/>
                  </a:lnTo>
                  <a:lnTo>
                    <a:pt x="13" y="690"/>
                  </a:lnTo>
                  <a:lnTo>
                    <a:pt x="4" y="629"/>
                  </a:lnTo>
                  <a:lnTo>
                    <a:pt x="0" y="569"/>
                  </a:lnTo>
                  <a:lnTo>
                    <a:pt x="4" y="507"/>
                  </a:lnTo>
                  <a:lnTo>
                    <a:pt x="13" y="446"/>
                  </a:lnTo>
                  <a:lnTo>
                    <a:pt x="30" y="388"/>
                  </a:lnTo>
                  <a:lnTo>
                    <a:pt x="50" y="334"/>
                  </a:lnTo>
                  <a:lnTo>
                    <a:pt x="77" y="282"/>
                  </a:lnTo>
                  <a:lnTo>
                    <a:pt x="110" y="233"/>
                  </a:lnTo>
                  <a:lnTo>
                    <a:pt x="147" y="188"/>
                  </a:lnTo>
                  <a:lnTo>
                    <a:pt x="188" y="147"/>
                  </a:lnTo>
                  <a:lnTo>
                    <a:pt x="232" y="110"/>
                  </a:lnTo>
                  <a:lnTo>
                    <a:pt x="281" y="78"/>
                  </a:lnTo>
                  <a:lnTo>
                    <a:pt x="333" y="51"/>
                  </a:lnTo>
                  <a:lnTo>
                    <a:pt x="388" y="29"/>
                  </a:lnTo>
                  <a:lnTo>
                    <a:pt x="446" y="13"/>
                  </a:lnTo>
                  <a:lnTo>
                    <a:pt x="505" y="3"/>
                  </a:lnTo>
                  <a:lnTo>
                    <a:pt x="5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57"/>
            <p:cNvSpPr>
              <a:spLocks/>
            </p:cNvSpPr>
            <p:nvPr/>
          </p:nvSpPr>
          <p:spPr bwMode="auto">
            <a:xfrm>
              <a:off x="4811713" y="2020888"/>
              <a:ext cx="55563" cy="55563"/>
            </a:xfrm>
            <a:custGeom>
              <a:avLst/>
              <a:gdLst>
                <a:gd name="T0" fmla="*/ 175 w 349"/>
                <a:gd name="T1" fmla="*/ 0 h 349"/>
                <a:gd name="T2" fmla="*/ 206 w 349"/>
                <a:gd name="T3" fmla="*/ 3 h 349"/>
                <a:gd name="T4" fmla="*/ 236 w 349"/>
                <a:gd name="T5" fmla="*/ 10 h 349"/>
                <a:gd name="T6" fmla="*/ 263 w 349"/>
                <a:gd name="T7" fmla="*/ 24 h 349"/>
                <a:gd name="T8" fmla="*/ 287 w 349"/>
                <a:gd name="T9" fmla="*/ 41 h 349"/>
                <a:gd name="T10" fmla="*/ 308 w 349"/>
                <a:gd name="T11" fmla="*/ 61 h 349"/>
                <a:gd name="T12" fmla="*/ 326 w 349"/>
                <a:gd name="T13" fmla="*/ 86 h 349"/>
                <a:gd name="T14" fmla="*/ 339 w 349"/>
                <a:gd name="T15" fmla="*/ 114 h 349"/>
                <a:gd name="T16" fmla="*/ 346 w 349"/>
                <a:gd name="T17" fmla="*/ 143 h 349"/>
                <a:gd name="T18" fmla="*/ 349 w 349"/>
                <a:gd name="T19" fmla="*/ 174 h 349"/>
                <a:gd name="T20" fmla="*/ 346 w 349"/>
                <a:gd name="T21" fmla="*/ 206 h 349"/>
                <a:gd name="T22" fmla="*/ 339 w 349"/>
                <a:gd name="T23" fmla="*/ 235 h 349"/>
                <a:gd name="T24" fmla="*/ 326 w 349"/>
                <a:gd name="T25" fmla="*/ 262 h 349"/>
                <a:gd name="T26" fmla="*/ 308 w 349"/>
                <a:gd name="T27" fmla="*/ 287 h 349"/>
                <a:gd name="T28" fmla="*/ 287 w 349"/>
                <a:gd name="T29" fmla="*/ 308 h 349"/>
                <a:gd name="T30" fmla="*/ 263 w 349"/>
                <a:gd name="T31" fmla="*/ 325 h 349"/>
                <a:gd name="T32" fmla="*/ 236 w 349"/>
                <a:gd name="T33" fmla="*/ 338 h 349"/>
                <a:gd name="T34" fmla="*/ 206 w 349"/>
                <a:gd name="T35" fmla="*/ 346 h 349"/>
                <a:gd name="T36" fmla="*/ 175 w 349"/>
                <a:gd name="T37" fmla="*/ 349 h 349"/>
                <a:gd name="T38" fmla="*/ 143 w 349"/>
                <a:gd name="T39" fmla="*/ 346 h 349"/>
                <a:gd name="T40" fmla="*/ 114 w 349"/>
                <a:gd name="T41" fmla="*/ 338 h 349"/>
                <a:gd name="T42" fmla="*/ 86 w 349"/>
                <a:gd name="T43" fmla="*/ 325 h 349"/>
                <a:gd name="T44" fmla="*/ 62 w 349"/>
                <a:gd name="T45" fmla="*/ 308 h 349"/>
                <a:gd name="T46" fmla="*/ 42 w 349"/>
                <a:gd name="T47" fmla="*/ 287 h 349"/>
                <a:gd name="T48" fmla="*/ 24 w 349"/>
                <a:gd name="T49" fmla="*/ 262 h 349"/>
                <a:gd name="T50" fmla="*/ 11 w 349"/>
                <a:gd name="T51" fmla="*/ 235 h 349"/>
                <a:gd name="T52" fmla="*/ 3 w 349"/>
                <a:gd name="T53" fmla="*/ 206 h 349"/>
                <a:gd name="T54" fmla="*/ 0 w 349"/>
                <a:gd name="T55" fmla="*/ 174 h 349"/>
                <a:gd name="T56" fmla="*/ 3 w 349"/>
                <a:gd name="T57" fmla="*/ 143 h 349"/>
                <a:gd name="T58" fmla="*/ 11 w 349"/>
                <a:gd name="T59" fmla="*/ 114 h 349"/>
                <a:gd name="T60" fmla="*/ 24 w 349"/>
                <a:gd name="T61" fmla="*/ 86 h 349"/>
                <a:gd name="T62" fmla="*/ 42 w 349"/>
                <a:gd name="T63" fmla="*/ 61 h 349"/>
                <a:gd name="T64" fmla="*/ 62 w 349"/>
                <a:gd name="T65" fmla="*/ 41 h 349"/>
                <a:gd name="T66" fmla="*/ 86 w 349"/>
                <a:gd name="T67" fmla="*/ 24 h 349"/>
                <a:gd name="T68" fmla="*/ 114 w 349"/>
                <a:gd name="T69" fmla="*/ 10 h 349"/>
                <a:gd name="T70" fmla="*/ 143 w 349"/>
                <a:gd name="T71" fmla="*/ 3 h 349"/>
                <a:gd name="T72" fmla="*/ 175 w 349"/>
                <a:gd name="T73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9" h="349">
                  <a:moveTo>
                    <a:pt x="175" y="0"/>
                  </a:moveTo>
                  <a:lnTo>
                    <a:pt x="206" y="3"/>
                  </a:lnTo>
                  <a:lnTo>
                    <a:pt x="236" y="10"/>
                  </a:lnTo>
                  <a:lnTo>
                    <a:pt x="263" y="24"/>
                  </a:lnTo>
                  <a:lnTo>
                    <a:pt x="287" y="41"/>
                  </a:lnTo>
                  <a:lnTo>
                    <a:pt x="308" y="61"/>
                  </a:lnTo>
                  <a:lnTo>
                    <a:pt x="326" y="86"/>
                  </a:lnTo>
                  <a:lnTo>
                    <a:pt x="339" y="114"/>
                  </a:lnTo>
                  <a:lnTo>
                    <a:pt x="346" y="143"/>
                  </a:lnTo>
                  <a:lnTo>
                    <a:pt x="349" y="174"/>
                  </a:lnTo>
                  <a:lnTo>
                    <a:pt x="346" y="206"/>
                  </a:lnTo>
                  <a:lnTo>
                    <a:pt x="339" y="235"/>
                  </a:lnTo>
                  <a:lnTo>
                    <a:pt x="326" y="262"/>
                  </a:lnTo>
                  <a:lnTo>
                    <a:pt x="308" y="287"/>
                  </a:lnTo>
                  <a:lnTo>
                    <a:pt x="287" y="308"/>
                  </a:lnTo>
                  <a:lnTo>
                    <a:pt x="263" y="325"/>
                  </a:lnTo>
                  <a:lnTo>
                    <a:pt x="236" y="338"/>
                  </a:lnTo>
                  <a:lnTo>
                    <a:pt x="206" y="346"/>
                  </a:lnTo>
                  <a:lnTo>
                    <a:pt x="175" y="349"/>
                  </a:lnTo>
                  <a:lnTo>
                    <a:pt x="143" y="346"/>
                  </a:lnTo>
                  <a:lnTo>
                    <a:pt x="114" y="338"/>
                  </a:lnTo>
                  <a:lnTo>
                    <a:pt x="86" y="325"/>
                  </a:lnTo>
                  <a:lnTo>
                    <a:pt x="62" y="308"/>
                  </a:lnTo>
                  <a:lnTo>
                    <a:pt x="42" y="287"/>
                  </a:lnTo>
                  <a:lnTo>
                    <a:pt x="24" y="262"/>
                  </a:lnTo>
                  <a:lnTo>
                    <a:pt x="11" y="235"/>
                  </a:lnTo>
                  <a:lnTo>
                    <a:pt x="3" y="206"/>
                  </a:lnTo>
                  <a:lnTo>
                    <a:pt x="0" y="174"/>
                  </a:lnTo>
                  <a:lnTo>
                    <a:pt x="3" y="143"/>
                  </a:lnTo>
                  <a:lnTo>
                    <a:pt x="11" y="114"/>
                  </a:lnTo>
                  <a:lnTo>
                    <a:pt x="24" y="86"/>
                  </a:lnTo>
                  <a:lnTo>
                    <a:pt x="42" y="61"/>
                  </a:lnTo>
                  <a:lnTo>
                    <a:pt x="62" y="41"/>
                  </a:lnTo>
                  <a:lnTo>
                    <a:pt x="86" y="24"/>
                  </a:lnTo>
                  <a:lnTo>
                    <a:pt x="114" y="10"/>
                  </a:lnTo>
                  <a:lnTo>
                    <a:pt x="143" y="3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4" name="Group 169"/>
          <p:cNvGrpSpPr/>
          <p:nvPr/>
        </p:nvGrpSpPr>
        <p:grpSpPr>
          <a:xfrm>
            <a:off x="6738222" y="556780"/>
            <a:ext cx="568325" cy="488950"/>
            <a:chOff x="3454400" y="1949450"/>
            <a:chExt cx="568325" cy="488950"/>
          </a:xfrm>
          <a:solidFill>
            <a:srgbClr val="000000"/>
          </a:solidFill>
        </p:grpSpPr>
        <p:sp>
          <p:nvSpPr>
            <p:cNvPr id="555" name="Freeform 62"/>
            <p:cNvSpPr>
              <a:spLocks noEditPoints="1"/>
            </p:cNvSpPr>
            <p:nvPr/>
          </p:nvSpPr>
          <p:spPr bwMode="auto">
            <a:xfrm>
              <a:off x="3652838" y="2266950"/>
              <a:ext cx="171450" cy="171450"/>
            </a:xfrm>
            <a:custGeom>
              <a:avLst/>
              <a:gdLst>
                <a:gd name="T0" fmla="*/ 496 w 1078"/>
                <a:gd name="T1" fmla="*/ 253 h 1081"/>
                <a:gd name="T2" fmla="*/ 416 w 1078"/>
                <a:gd name="T3" fmla="*/ 277 h 1081"/>
                <a:gd name="T4" fmla="*/ 348 w 1078"/>
                <a:gd name="T5" fmla="*/ 322 h 1081"/>
                <a:gd name="T6" fmla="*/ 295 w 1078"/>
                <a:gd name="T7" fmla="*/ 382 h 1081"/>
                <a:gd name="T8" fmla="*/ 261 w 1078"/>
                <a:gd name="T9" fmla="*/ 456 h 1081"/>
                <a:gd name="T10" fmla="*/ 248 w 1078"/>
                <a:gd name="T11" fmla="*/ 541 h 1081"/>
                <a:gd name="T12" fmla="*/ 261 w 1078"/>
                <a:gd name="T13" fmla="*/ 625 h 1081"/>
                <a:gd name="T14" fmla="*/ 295 w 1078"/>
                <a:gd name="T15" fmla="*/ 699 h 1081"/>
                <a:gd name="T16" fmla="*/ 348 w 1078"/>
                <a:gd name="T17" fmla="*/ 761 h 1081"/>
                <a:gd name="T18" fmla="*/ 416 w 1078"/>
                <a:gd name="T19" fmla="*/ 805 h 1081"/>
                <a:gd name="T20" fmla="*/ 496 w 1078"/>
                <a:gd name="T21" fmla="*/ 829 h 1081"/>
                <a:gd name="T22" fmla="*/ 582 w 1078"/>
                <a:gd name="T23" fmla="*/ 829 h 1081"/>
                <a:gd name="T24" fmla="*/ 662 w 1078"/>
                <a:gd name="T25" fmla="*/ 805 h 1081"/>
                <a:gd name="T26" fmla="*/ 730 w 1078"/>
                <a:gd name="T27" fmla="*/ 761 h 1081"/>
                <a:gd name="T28" fmla="*/ 783 w 1078"/>
                <a:gd name="T29" fmla="*/ 699 h 1081"/>
                <a:gd name="T30" fmla="*/ 817 w 1078"/>
                <a:gd name="T31" fmla="*/ 625 h 1081"/>
                <a:gd name="T32" fmla="*/ 830 w 1078"/>
                <a:gd name="T33" fmla="*/ 541 h 1081"/>
                <a:gd name="T34" fmla="*/ 817 w 1078"/>
                <a:gd name="T35" fmla="*/ 456 h 1081"/>
                <a:gd name="T36" fmla="*/ 783 w 1078"/>
                <a:gd name="T37" fmla="*/ 382 h 1081"/>
                <a:gd name="T38" fmla="*/ 730 w 1078"/>
                <a:gd name="T39" fmla="*/ 322 h 1081"/>
                <a:gd name="T40" fmla="*/ 662 w 1078"/>
                <a:gd name="T41" fmla="*/ 277 h 1081"/>
                <a:gd name="T42" fmla="*/ 582 w 1078"/>
                <a:gd name="T43" fmla="*/ 253 h 1081"/>
                <a:gd name="T44" fmla="*/ 539 w 1078"/>
                <a:gd name="T45" fmla="*/ 0 h 1081"/>
                <a:gd name="T46" fmla="*/ 655 w 1078"/>
                <a:gd name="T47" fmla="*/ 13 h 1081"/>
                <a:gd name="T48" fmla="*/ 761 w 1078"/>
                <a:gd name="T49" fmla="*/ 49 h 1081"/>
                <a:gd name="T50" fmla="*/ 858 w 1078"/>
                <a:gd name="T51" fmla="*/ 104 h 1081"/>
                <a:gd name="T52" fmla="*/ 939 w 1078"/>
                <a:gd name="T53" fmla="*/ 179 h 1081"/>
                <a:gd name="T54" fmla="*/ 1004 w 1078"/>
                <a:gd name="T55" fmla="*/ 268 h 1081"/>
                <a:gd name="T56" fmla="*/ 1051 w 1078"/>
                <a:gd name="T57" fmla="*/ 370 h 1081"/>
                <a:gd name="T58" fmla="*/ 1075 w 1078"/>
                <a:gd name="T59" fmla="*/ 482 h 1081"/>
                <a:gd name="T60" fmla="*/ 1075 w 1078"/>
                <a:gd name="T61" fmla="*/ 600 h 1081"/>
                <a:gd name="T62" fmla="*/ 1051 w 1078"/>
                <a:gd name="T63" fmla="*/ 712 h 1081"/>
                <a:gd name="T64" fmla="*/ 1004 w 1078"/>
                <a:gd name="T65" fmla="*/ 813 h 1081"/>
                <a:gd name="T66" fmla="*/ 939 w 1078"/>
                <a:gd name="T67" fmla="*/ 903 h 1081"/>
                <a:gd name="T68" fmla="*/ 858 w 1078"/>
                <a:gd name="T69" fmla="*/ 977 h 1081"/>
                <a:gd name="T70" fmla="*/ 761 w 1078"/>
                <a:gd name="T71" fmla="*/ 1033 h 1081"/>
                <a:gd name="T72" fmla="*/ 655 w 1078"/>
                <a:gd name="T73" fmla="*/ 1068 h 1081"/>
                <a:gd name="T74" fmla="*/ 539 w 1078"/>
                <a:gd name="T75" fmla="*/ 1081 h 1081"/>
                <a:gd name="T76" fmla="*/ 423 w 1078"/>
                <a:gd name="T77" fmla="*/ 1068 h 1081"/>
                <a:gd name="T78" fmla="*/ 317 w 1078"/>
                <a:gd name="T79" fmla="*/ 1033 h 1081"/>
                <a:gd name="T80" fmla="*/ 220 w 1078"/>
                <a:gd name="T81" fmla="*/ 977 h 1081"/>
                <a:gd name="T82" fmla="*/ 139 w 1078"/>
                <a:gd name="T83" fmla="*/ 903 h 1081"/>
                <a:gd name="T84" fmla="*/ 74 w 1078"/>
                <a:gd name="T85" fmla="*/ 813 h 1081"/>
                <a:gd name="T86" fmla="*/ 27 w 1078"/>
                <a:gd name="T87" fmla="*/ 712 h 1081"/>
                <a:gd name="T88" fmla="*/ 3 w 1078"/>
                <a:gd name="T89" fmla="*/ 600 h 1081"/>
                <a:gd name="T90" fmla="*/ 3 w 1078"/>
                <a:gd name="T91" fmla="*/ 482 h 1081"/>
                <a:gd name="T92" fmla="*/ 27 w 1078"/>
                <a:gd name="T93" fmla="*/ 370 h 1081"/>
                <a:gd name="T94" fmla="*/ 74 w 1078"/>
                <a:gd name="T95" fmla="*/ 268 h 1081"/>
                <a:gd name="T96" fmla="*/ 139 w 1078"/>
                <a:gd name="T97" fmla="*/ 179 h 1081"/>
                <a:gd name="T98" fmla="*/ 220 w 1078"/>
                <a:gd name="T99" fmla="*/ 104 h 1081"/>
                <a:gd name="T100" fmla="*/ 317 w 1078"/>
                <a:gd name="T101" fmla="*/ 49 h 1081"/>
                <a:gd name="T102" fmla="*/ 423 w 1078"/>
                <a:gd name="T103" fmla="*/ 13 h 1081"/>
                <a:gd name="T104" fmla="*/ 539 w 1078"/>
                <a:gd name="T105" fmla="*/ 0 h 1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78" h="1081">
                  <a:moveTo>
                    <a:pt x="539" y="250"/>
                  </a:moveTo>
                  <a:lnTo>
                    <a:pt x="496" y="253"/>
                  </a:lnTo>
                  <a:lnTo>
                    <a:pt x="455" y="262"/>
                  </a:lnTo>
                  <a:lnTo>
                    <a:pt x="416" y="277"/>
                  </a:lnTo>
                  <a:lnTo>
                    <a:pt x="381" y="297"/>
                  </a:lnTo>
                  <a:lnTo>
                    <a:pt x="348" y="322"/>
                  </a:lnTo>
                  <a:lnTo>
                    <a:pt x="320" y="350"/>
                  </a:lnTo>
                  <a:lnTo>
                    <a:pt x="295" y="382"/>
                  </a:lnTo>
                  <a:lnTo>
                    <a:pt x="275" y="418"/>
                  </a:lnTo>
                  <a:lnTo>
                    <a:pt x="261" y="456"/>
                  </a:lnTo>
                  <a:lnTo>
                    <a:pt x="252" y="498"/>
                  </a:lnTo>
                  <a:lnTo>
                    <a:pt x="248" y="541"/>
                  </a:lnTo>
                  <a:lnTo>
                    <a:pt x="252" y="583"/>
                  </a:lnTo>
                  <a:lnTo>
                    <a:pt x="261" y="625"/>
                  </a:lnTo>
                  <a:lnTo>
                    <a:pt x="275" y="663"/>
                  </a:lnTo>
                  <a:lnTo>
                    <a:pt x="295" y="699"/>
                  </a:lnTo>
                  <a:lnTo>
                    <a:pt x="320" y="731"/>
                  </a:lnTo>
                  <a:lnTo>
                    <a:pt x="348" y="761"/>
                  </a:lnTo>
                  <a:lnTo>
                    <a:pt x="381" y="784"/>
                  </a:lnTo>
                  <a:lnTo>
                    <a:pt x="416" y="805"/>
                  </a:lnTo>
                  <a:lnTo>
                    <a:pt x="455" y="819"/>
                  </a:lnTo>
                  <a:lnTo>
                    <a:pt x="496" y="829"/>
                  </a:lnTo>
                  <a:lnTo>
                    <a:pt x="539" y="831"/>
                  </a:lnTo>
                  <a:lnTo>
                    <a:pt x="582" y="829"/>
                  </a:lnTo>
                  <a:lnTo>
                    <a:pt x="623" y="819"/>
                  </a:lnTo>
                  <a:lnTo>
                    <a:pt x="662" y="805"/>
                  </a:lnTo>
                  <a:lnTo>
                    <a:pt x="697" y="784"/>
                  </a:lnTo>
                  <a:lnTo>
                    <a:pt x="730" y="761"/>
                  </a:lnTo>
                  <a:lnTo>
                    <a:pt x="758" y="731"/>
                  </a:lnTo>
                  <a:lnTo>
                    <a:pt x="783" y="699"/>
                  </a:lnTo>
                  <a:lnTo>
                    <a:pt x="803" y="663"/>
                  </a:lnTo>
                  <a:lnTo>
                    <a:pt x="817" y="625"/>
                  </a:lnTo>
                  <a:lnTo>
                    <a:pt x="826" y="583"/>
                  </a:lnTo>
                  <a:lnTo>
                    <a:pt x="830" y="541"/>
                  </a:lnTo>
                  <a:lnTo>
                    <a:pt x="826" y="498"/>
                  </a:lnTo>
                  <a:lnTo>
                    <a:pt x="817" y="456"/>
                  </a:lnTo>
                  <a:lnTo>
                    <a:pt x="803" y="418"/>
                  </a:lnTo>
                  <a:lnTo>
                    <a:pt x="783" y="382"/>
                  </a:lnTo>
                  <a:lnTo>
                    <a:pt x="758" y="350"/>
                  </a:lnTo>
                  <a:lnTo>
                    <a:pt x="730" y="322"/>
                  </a:lnTo>
                  <a:lnTo>
                    <a:pt x="697" y="297"/>
                  </a:lnTo>
                  <a:lnTo>
                    <a:pt x="662" y="277"/>
                  </a:lnTo>
                  <a:lnTo>
                    <a:pt x="623" y="262"/>
                  </a:lnTo>
                  <a:lnTo>
                    <a:pt x="582" y="253"/>
                  </a:lnTo>
                  <a:lnTo>
                    <a:pt x="539" y="250"/>
                  </a:lnTo>
                  <a:close/>
                  <a:moveTo>
                    <a:pt x="539" y="0"/>
                  </a:moveTo>
                  <a:lnTo>
                    <a:pt x="598" y="3"/>
                  </a:lnTo>
                  <a:lnTo>
                    <a:pt x="655" y="13"/>
                  </a:lnTo>
                  <a:lnTo>
                    <a:pt x="709" y="28"/>
                  </a:lnTo>
                  <a:lnTo>
                    <a:pt x="761" y="49"/>
                  </a:lnTo>
                  <a:lnTo>
                    <a:pt x="811" y="74"/>
                  </a:lnTo>
                  <a:lnTo>
                    <a:pt x="858" y="104"/>
                  </a:lnTo>
                  <a:lnTo>
                    <a:pt x="900" y="140"/>
                  </a:lnTo>
                  <a:lnTo>
                    <a:pt x="939" y="179"/>
                  </a:lnTo>
                  <a:lnTo>
                    <a:pt x="974" y="222"/>
                  </a:lnTo>
                  <a:lnTo>
                    <a:pt x="1004" y="268"/>
                  </a:lnTo>
                  <a:lnTo>
                    <a:pt x="1030" y="317"/>
                  </a:lnTo>
                  <a:lnTo>
                    <a:pt x="1051" y="370"/>
                  </a:lnTo>
                  <a:lnTo>
                    <a:pt x="1066" y="425"/>
                  </a:lnTo>
                  <a:lnTo>
                    <a:pt x="1075" y="482"/>
                  </a:lnTo>
                  <a:lnTo>
                    <a:pt x="1078" y="541"/>
                  </a:lnTo>
                  <a:lnTo>
                    <a:pt x="1075" y="600"/>
                  </a:lnTo>
                  <a:lnTo>
                    <a:pt x="1066" y="656"/>
                  </a:lnTo>
                  <a:lnTo>
                    <a:pt x="1051" y="712"/>
                  </a:lnTo>
                  <a:lnTo>
                    <a:pt x="1030" y="764"/>
                  </a:lnTo>
                  <a:lnTo>
                    <a:pt x="1004" y="813"/>
                  </a:lnTo>
                  <a:lnTo>
                    <a:pt x="974" y="859"/>
                  </a:lnTo>
                  <a:lnTo>
                    <a:pt x="939" y="903"/>
                  </a:lnTo>
                  <a:lnTo>
                    <a:pt x="900" y="942"/>
                  </a:lnTo>
                  <a:lnTo>
                    <a:pt x="858" y="977"/>
                  </a:lnTo>
                  <a:lnTo>
                    <a:pt x="811" y="1007"/>
                  </a:lnTo>
                  <a:lnTo>
                    <a:pt x="761" y="1033"/>
                  </a:lnTo>
                  <a:lnTo>
                    <a:pt x="709" y="1054"/>
                  </a:lnTo>
                  <a:lnTo>
                    <a:pt x="655" y="1068"/>
                  </a:lnTo>
                  <a:lnTo>
                    <a:pt x="598" y="1078"/>
                  </a:lnTo>
                  <a:lnTo>
                    <a:pt x="539" y="1081"/>
                  </a:lnTo>
                  <a:lnTo>
                    <a:pt x="480" y="1078"/>
                  </a:lnTo>
                  <a:lnTo>
                    <a:pt x="423" y="1068"/>
                  </a:lnTo>
                  <a:lnTo>
                    <a:pt x="369" y="1054"/>
                  </a:lnTo>
                  <a:lnTo>
                    <a:pt x="317" y="1033"/>
                  </a:lnTo>
                  <a:lnTo>
                    <a:pt x="267" y="1007"/>
                  </a:lnTo>
                  <a:lnTo>
                    <a:pt x="220" y="977"/>
                  </a:lnTo>
                  <a:lnTo>
                    <a:pt x="178" y="942"/>
                  </a:lnTo>
                  <a:lnTo>
                    <a:pt x="139" y="903"/>
                  </a:lnTo>
                  <a:lnTo>
                    <a:pt x="104" y="859"/>
                  </a:lnTo>
                  <a:lnTo>
                    <a:pt x="74" y="813"/>
                  </a:lnTo>
                  <a:lnTo>
                    <a:pt x="48" y="764"/>
                  </a:lnTo>
                  <a:lnTo>
                    <a:pt x="27" y="712"/>
                  </a:lnTo>
                  <a:lnTo>
                    <a:pt x="12" y="656"/>
                  </a:lnTo>
                  <a:lnTo>
                    <a:pt x="3" y="600"/>
                  </a:lnTo>
                  <a:lnTo>
                    <a:pt x="0" y="541"/>
                  </a:lnTo>
                  <a:lnTo>
                    <a:pt x="3" y="482"/>
                  </a:lnTo>
                  <a:lnTo>
                    <a:pt x="12" y="425"/>
                  </a:lnTo>
                  <a:lnTo>
                    <a:pt x="27" y="370"/>
                  </a:lnTo>
                  <a:lnTo>
                    <a:pt x="48" y="317"/>
                  </a:lnTo>
                  <a:lnTo>
                    <a:pt x="74" y="268"/>
                  </a:lnTo>
                  <a:lnTo>
                    <a:pt x="104" y="222"/>
                  </a:lnTo>
                  <a:lnTo>
                    <a:pt x="139" y="179"/>
                  </a:lnTo>
                  <a:lnTo>
                    <a:pt x="178" y="140"/>
                  </a:lnTo>
                  <a:lnTo>
                    <a:pt x="220" y="104"/>
                  </a:lnTo>
                  <a:lnTo>
                    <a:pt x="267" y="74"/>
                  </a:lnTo>
                  <a:lnTo>
                    <a:pt x="317" y="49"/>
                  </a:lnTo>
                  <a:lnTo>
                    <a:pt x="369" y="28"/>
                  </a:lnTo>
                  <a:lnTo>
                    <a:pt x="423" y="13"/>
                  </a:lnTo>
                  <a:lnTo>
                    <a:pt x="480" y="3"/>
                  </a:lnTo>
                  <a:lnTo>
                    <a:pt x="5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63"/>
            <p:cNvSpPr>
              <a:spLocks/>
            </p:cNvSpPr>
            <p:nvPr/>
          </p:nvSpPr>
          <p:spPr bwMode="auto">
            <a:xfrm>
              <a:off x="3622675" y="2187575"/>
              <a:ext cx="231775" cy="76200"/>
            </a:xfrm>
            <a:custGeom>
              <a:avLst/>
              <a:gdLst>
                <a:gd name="T0" fmla="*/ 732 w 1466"/>
                <a:gd name="T1" fmla="*/ 0 h 482"/>
                <a:gd name="T2" fmla="*/ 808 w 1466"/>
                <a:gd name="T3" fmla="*/ 4 h 482"/>
                <a:gd name="T4" fmla="*/ 883 w 1466"/>
                <a:gd name="T5" fmla="*/ 11 h 482"/>
                <a:gd name="T6" fmla="*/ 955 w 1466"/>
                <a:gd name="T7" fmla="*/ 24 h 482"/>
                <a:gd name="T8" fmla="*/ 1026 w 1466"/>
                <a:gd name="T9" fmla="*/ 43 h 482"/>
                <a:gd name="T10" fmla="*/ 1096 w 1466"/>
                <a:gd name="T11" fmla="*/ 66 h 482"/>
                <a:gd name="T12" fmla="*/ 1164 w 1466"/>
                <a:gd name="T13" fmla="*/ 94 h 482"/>
                <a:gd name="T14" fmla="*/ 1230 w 1466"/>
                <a:gd name="T15" fmla="*/ 126 h 482"/>
                <a:gd name="T16" fmla="*/ 1293 w 1466"/>
                <a:gd name="T17" fmla="*/ 164 h 482"/>
                <a:gd name="T18" fmla="*/ 1354 w 1466"/>
                <a:gd name="T19" fmla="*/ 207 h 482"/>
                <a:gd name="T20" fmla="*/ 1412 w 1466"/>
                <a:gd name="T21" fmla="*/ 253 h 482"/>
                <a:gd name="T22" fmla="*/ 1466 w 1466"/>
                <a:gd name="T23" fmla="*/ 305 h 482"/>
                <a:gd name="T24" fmla="*/ 1291 w 1466"/>
                <a:gd name="T25" fmla="*/ 482 h 482"/>
                <a:gd name="T26" fmla="*/ 1240 w 1466"/>
                <a:gd name="T27" fmla="*/ 434 h 482"/>
                <a:gd name="T28" fmla="*/ 1184 w 1466"/>
                <a:gd name="T29" fmla="*/ 393 h 482"/>
                <a:gd name="T30" fmla="*/ 1127 w 1466"/>
                <a:gd name="T31" fmla="*/ 356 h 482"/>
                <a:gd name="T32" fmla="*/ 1066 w 1466"/>
                <a:gd name="T33" fmla="*/ 323 h 482"/>
                <a:gd name="T34" fmla="*/ 1003 w 1466"/>
                <a:gd name="T35" fmla="*/ 297 h 482"/>
                <a:gd name="T36" fmla="*/ 938 w 1466"/>
                <a:gd name="T37" fmla="*/ 277 h 482"/>
                <a:gd name="T38" fmla="*/ 871 w 1466"/>
                <a:gd name="T39" fmla="*/ 262 h 482"/>
                <a:gd name="T40" fmla="*/ 802 w 1466"/>
                <a:gd name="T41" fmla="*/ 253 h 482"/>
                <a:gd name="T42" fmla="*/ 732 w 1466"/>
                <a:gd name="T43" fmla="*/ 250 h 482"/>
                <a:gd name="T44" fmla="*/ 664 w 1466"/>
                <a:gd name="T45" fmla="*/ 253 h 482"/>
                <a:gd name="T46" fmla="*/ 595 w 1466"/>
                <a:gd name="T47" fmla="*/ 262 h 482"/>
                <a:gd name="T48" fmla="*/ 528 w 1466"/>
                <a:gd name="T49" fmla="*/ 277 h 482"/>
                <a:gd name="T50" fmla="*/ 463 w 1466"/>
                <a:gd name="T51" fmla="*/ 297 h 482"/>
                <a:gd name="T52" fmla="*/ 400 w 1466"/>
                <a:gd name="T53" fmla="*/ 323 h 482"/>
                <a:gd name="T54" fmla="*/ 339 w 1466"/>
                <a:gd name="T55" fmla="*/ 356 h 482"/>
                <a:gd name="T56" fmla="*/ 282 w 1466"/>
                <a:gd name="T57" fmla="*/ 393 h 482"/>
                <a:gd name="T58" fmla="*/ 226 w 1466"/>
                <a:gd name="T59" fmla="*/ 434 h 482"/>
                <a:gd name="T60" fmla="*/ 175 w 1466"/>
                <a:gd name="T61" fmla="*/ 482 h 482"/>
                <a:gd name="T62" fmla="*/ 0 w 1466"/>
                <a:gd name="T63" fmla="*/ 305 h 482"/>
                <a:gd name="T64" fmla="*/ 54 w 1466"/>
                <a:gd name="T65" fmla="*/ 253 h 482"/>
                <a:gd name="T66" fmla="*/ 112 w 1466"/>
                <a:gd name="T67" fmla="*/ 207 h 482"/>
                <a:gd name="T68" fmla="*/ 173 w 1466"/>
                <a:gd name="T69" fmla="*/ 164 h 482"/>
                <a:gd name="T70" fmla="*/ 236 w 1466"/>
                <a:gd name="T71" fmla="*/ 126 h 482"/>
                <a:gd name="T72" fmla="*/ 302 w 1466"/>
                <a:gd name="T73" fmla="*/ 94 h 482"/>
                <a:gd name="T74" fmla="*/ 370 w 1466"/>
                <a:gd name="T75" fmla="*/ 66 h 482"/>
                <a:gd name="T76" fmla="*/ 440 w 1466"/>
                <a:gd name="T77" fmla="*/ 43 h 482"/>
                <a:gd name="T78" fmla="*/ 511 w 1466"/>
                <a:gd name="T79" fmla="*/ 24 h 482"/>
                <a:gd name="T80" fmla="*/ 583 w 1466"/>
                <a:gd name="T81" fmla="*/ 11 h 482"/>
                <a:gd name="T82" fmla="*/ 658 w 1466"/>
                <a:gd name="T83" fmla="*/ 4 h 482"/>
                <a:gd name="T84" fmla="*/ 732 w 1466"/>
                <a:gd name="T85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66" h="482">
                  <a:moveTo>
                    <a:pt x="732" y="0"/>
                  </a:moveTo>
                  <a:lnTo>
                    <a:pt x="808" y="4"/>
                  </a:lnTo>
                  <a:lnTo>
                    <a:pt x="883" y="11"/>
                  </a:lnTo>
                  <a:lnTo>
                    <a:pt x="955" y="24"/>
                  </a:lnTo>
                  <a:lnTo>
                    <a:pt x="1026" y="43"/>
                  </a:lnTo>
                  <a:lnTo>
                    <a:pt x="1096" y="66"/>
                  </a:lnTo>
                  <a:lnTo>
                    <a:pt x="1164" y="94"/>
                  </a:lnTo>
                  <a:lnTo>
                    <a:pt x="1230" y="126"/>
                  </a:lnTo>
                  <a:lnTo>
                    <a:pt x="1293" y="164"/>
                  </a:lnTo>
                  <a:lnTo>
                    <a:pt x="1354" y="207"/>
                  </a:lnTo>
                  <a:lnTo>
                    <a:pt x="1412" y="253"/>
                  </a:lnTo>
                  <a:lnTo>
                    <a:pt x="1466" y="305"/>
                  </a:lnTo>
                  <a:lnTo>
                    <a:pt x="1291" y="482"/>
                  </a:lnTo>
                  <a:lnTo>
                    <a:pt x="1240" y="434"/>
                  </a:lnTo>
                  <a:lnTo>
                    <a:pt x="1184" y="393"/>
                  </a:lnTo>
                  <a:lnTo>
                    <a:pt x="1127" y="356"/>
                  </a:lnTo>
                  <a:lnTo>
                    <a:pt x="1066" y="323"/>
                  </a:lnTo>
                  <a:lnTo>
                    <a:pt x="1003" y="297"/>
                  </a:lnTo>
                  <a:lnTo>
                    <a:pt x="938" y="277"/>
                  </a:lnTo>
                  <a:lnTo>
                    <a:pt x="871" y="262"/>
                  </a:lnTo>
                  <a:lnTo>
                    <a:pt x="802" y="253"/>
                  </a:lnTo>
                  <a:lnTo>
                    <a:pt x="732" y="250"/>
                  </a:lnTo>
                  <a:lnTo>
                    <a:pt x="664" y="253"/>
                  </a:lnTo>
                  <a:lnTo>
                    <a:pt x="595" y="262"/>
                  </a:lnTo>
                  <a:lnTo>
                    <a:pt x="528" y="277"/>
                  </a:lnTo>
                  <a:lnTo>
                    <a:pt x="463" y="297"/>
                  </a:lnTo>
                  <a:lnTo>
                    <a:pt x="400" y="323"/>
                  </a:lnTo>
                  <a:lnTo>
                    <a:pt x="339" y="356"/>
                  </a:lnTo>
                  <a:lnTo>
                    <a:pt x="282" y="393"/>
                  </a:lnTo>
                  <a:lnTo>
                    <a:pt x="226" y="434"/>
                  </a:lnTo>
                  <a:lnTo>
                    <a:pt x="175" y="482"/>
                  </a:lnTo>
                  <a:lnTo>
                    <a:pt x="0" y="305"/>
                  </a:lnTo>
                  <a:lnTo>
                    <a:pt x="54" y="253"/>
                  </a:lnTo>
                  <a:lnTo>
                    <a:pt x="112" y="207"/>
                  </a:lnTo>
                  <a:lnTo>
                    <a:pt x="173" y="164"/>
                  </a:lnTo>
                  <a:lnTo>
                    <a:pt x="236" y="126"/>
                  </a:lnTo>
                  <a:lnTo>
                    <a:pt x="302" y="94"/>
                  </a:lnTo>
                  <a:lnTo>
                    <a:pt x="370" y="66"/>
                  </a:lnTo>
                  <a:lnTo>
                    <a:pt x="440" y="43"/>
                  </a:lnTo>
                  <a:lnTo>
                    <a:pt x="511" y="24"/>
                  </a:lnTo>
                  <a:lnTo>
                    <a:pt x="583" y="11"/>
                  </a:lnTo>
                  <a:lnTo>
                    <a:pt x="658" y="4"/>
                  </a:lnTo>
                  <a:lnTo>
                    <a:pt x="7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64"/>
            <p:cNvSpPr>
              <a:spLocks/>
            </p:cNvSpPr>
            <p:nvPr/>
          </p:nvSpPr>
          <p:spPr bwMode="auto">
            <a:xfrm>
              <a:off x="3565525" y="2108200"/>
              <a:ext cx="346075" cy="100013"/>
            </a:xfrm>
            <a:custGeom>
              <a:avLst/>
              <a:gdLst>
                <a:gd name="T0" fmla="*/ 1085 w 2172"/>
                <a:gd name="T1" fmla="*/ 0 h 627"/>
                <a:gd name="T2" fmla="*/ 1180 w 2172"/>
                <a:gd name="T3" fmla="*/ 3 h 627"/>
                <a:gd name="T4" fmla="*/ 1274 w 2172"/>
                <a:gd name="T5" fmla="*/ 12 h 627"/>
                <a:gd name="T6" fmla="*/ 1365 w 2172"/>
                <a:gd name="T7" fmla="*/ 25 h 627"/>
                <a:gd name="T8" fmla="*/ 1456 w 2172"/>
                <a:gd name="T9" fmla="*/ 44 h 627"/>
                <a:gd name="T10" fmla="*/ 1544 w 2172"/>
                <a:gd name="T11" fmla="*/ 69 h 627"/>
                <a:gd name="T12" fmla="*/ 1632 w 2172"/>
                <a:gd name="T13" fmla="*/ 100 h 627"/>
                <a:gd name="T14" fmla="*/ 1716 w 2172"/>
                <a:gd name="T15" fmla="*/ 134 h 627"/>
                <a:gd name="T16" fmla="*/ 1799 w 2172"/>
                <a:gd name="T17" fmla="*/ 175 h 627"/>
                <a:gd name="T18" fmla="*/ 1879 w 2172"/>
                <a:gd name="T19" fmla="*/ 220 h 627"/>
                <a:gd name="T20" fmla="*/ 1956 w 2172"/>
                <a:gd name="T21" fmla="*/ 270 h 627"/>
                <a:gd name="T22" fmla="*/ 2031 w 2172"/>
                <a:gd name="T23" fmla="*/ 326 h 627"/>
                <a:gd name="T24" fmla="*/ 2104 w 2172"/>
                <a:gd name="T25" fmla="*/ 385 h 627"/>
                <a:gd name="T26" fmla="*/ 2172 w 2172"/>
                <a:gd name="T27" fmla="*/ 451 h 627"/>
                <a:gd name="T28" fmla="*/ 1996 w 2172"/>
                <a:gd name="T29" fmla="*/ 627 h 627"/>
                <a:gd name="T30" fmla="*/ 1933 w 2172"/>
                <a:gd name="T31" fmla="*/ 568 h 627"/>
                <a:gd name="T32" fmla="*/ 1868 w 2172"/>
                <a:gd name="T33" fmla="*/ 515 h 627"/>
                <a:gd name="T34" fmla="*/ 1800 w 2172"/>
                <a:gd name="T35" fmla="*/ 465 h 627"/>
                <a:gd name="T36" fmla="*/ 1728 w 2172"/>
                <a:gd name="T37" fmla="*/ 421 h 627"/>
                <a:gd name="T38" fmla="*/ 1654 w 2172"/>
                <a:gd name="T39" fmla="*/ 381 h 627"/>
                <a:gd name="T40" fmla="*/ 1579 w 2172"/>
                <a:gd name="T41" fmla="*/ 346 h 627"/>
                <a:gd name="T42" fmla="*/ 1500 w 2172"/>
                <a:gd name="T43" fmla="*/ 317 h 627"/>
                <a:gd name="T44" fmla="*/ 1420 w 2172"/>
                <a:gd name="T45" fmla="*/ 293 h 627"/>
                <a:gd name="T46" fmla="*/ 1339 w 2172"/>
                <a:gd name="T47" fmla="*/ 275 h 627"/>
                <a:gd name="T48" fmla="*/ 1256 w 2172"/>
                <a:gd name="T49" fmla="*/ 260 h 627"/>
                <a:gd name="T50" fmla="*/ 1172 w 2172"/>
                <a:gd name="T51" fmla="*/ 252 h 627"/>
                <a:gd name="T52" fmla="*/ 1085 w 2172"/>
                <a:gd name="T53" fmla="*/ 250 h 627"/>
                <a:gd name="T54" fmla="*/ 1000 w 2172"/>
                <a:gd name="T55" fmla="*/ 252 h 627"/>
                <a:gd name="T56" fmla="*/ 916 w 2172"/>
                <a:gd name="T57" fmla="*/ 260 h 627"/>
                <a:gd name="T58" fmla="*/ 833 w 2172"/>
                <a:gd name="T59" fmla="*/ 275 h 627"/>
                <a:gd name="T60" fmla="*/ 752 w 2172"/>
                <a:gd name="T61" fmla="*/ 293 h 627"/>
                <a:gd name="T62" fmla="*/ 672 w 2172"/>
                <a:gd name="T63" fmla="*/ 317 h 627"/>
                <a:gd name="T64" fmla="*/ 593 w 2172"/>
                <a:gd name="T65" fmla="*/ 346 h 627"/>
                <a:gd name="T66" fmla="*/ 518 w 2172"/>
                <a:gd name="T67" fmla="*/ 381 h 627"/>
                <a:gd name="T68" fmla="*/ 444 w 2172"/>
                <a:gd name="T69" fmla="*/ 421 h 627"/>
                <a:gd name="T70" fmla="*/ 372 w 2172"/>
                <a:gd name="T71" fmla="*/ 465 h 627"/>
                <a:gd name="T72" fmla="*/ 304 w 2172"/>
                <a:gd name="T73" fmla="*/ 515 h 627"/>
                <a:gd name="T74" fmla="*/ 239 w 2172"/>
                <a:gd name="T75" fmla="*/ 568 h 627"/>
                <a:gd name="T76" fmla="*/ 176 w 2172"/>
                <a:gd name="T77" fmla="*/ 627 h 627"/>
                <a:gd name="T78" fmla="*/ 0 w 2172"/>
                <a:gd name="T79" fmla="*/ 451 h 627"/>
                <a:gd name="T80" fmla="*/ 68 w 2172"/>
                <a:gd name="T81" fmla="*/ 385 h 627"/>
                <a:gd name="T82" fmla="*/ 141 w 2172"/>
                <a:gd name="T83" fmla="*/ 326 h 627"/>
                <a:gd name="T84" fmla="*/ 216 w 2172"/>
                <a:gd name="T85" fmla="*/ 270 h 627"/>
                <a:gd name="T86" fmla="*/ 293 w 2172"/>
                <a:gd name="T87" fmla="*/ 220 h 627"/>
                <a:gd name="T88" fmla="*/ 373 w 2172"/>
                <a:gd name="T89" fmla="*/ 175 h 627"/>
                <a:gd name="T90" fmla="*/ 456 w 2172"/>
                <a:gd name="T91" fmla="*/ 134 h 627"/>
                <a:gd name="T92" fmla="*/ 540 w 2172"/>
                <a:gd name="T93" fmla="*/ 100 h 627"/>
                <a:gd name="T94" fmla="*/ 628 w 2172"/>
                <a:gd name="T95" fmla="*/ 69 h 627"/>
                <a:gd name="T96" fmla="*/ 716 w 2172"/>
                <a:gd name="T97" fmla="*/ 44 h 627"/>
                <a:gd name="T98" fmla="*/ 807 w 2172"/>
                <a:gd name="T99" fmla="*/ 25 h 627"/>
                <a:gd name="T100" fmla="*/ 898 w 2172"/>
                <a:gd name="T101" fmla="*/ 12 h 627"/>
                <a:gd name="T102" fmla="*/ 992 w 2172"/>
                <a:gd name="T103" fmla="*/ 3 h 627"/>
                <a:gd name="T104" fmla="*/ 1085 w 2172"/>
                <a:gd name="T105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2" h="627">
                  <a:moveTo>
                    <a:pt x="1085" y="0"/>
                  </a:moveTo>
                  <a:lnTo>
                    <a:pt x="1180" y="3"/>
                  </a:lnTo>
                  <a:lnTo>
                    <a:pt x="1274" y="12"/>
                  </a:lnTo>
                  <a:lnTo>
                    <a:pt x="1365" y="25"/>
                  </a:lnTo>
                  <a:lnTo>
                    <a:pt x="1456" y="44"/>
                  </a:lnTo>
                  <a:lnTo>
                    <a:pt x="1544" y="69"/>
                  </a:lnTo>
                  <a:lnTo>
                    <a:pt x="1632" y="100"/>
                  </a:lnTo>
                  <a:lnTo>
                    <a:pt x="1716" y="134"/>
                  </a:lnTo>
                  <a:lnTo>
                    <a:pt x="1799" y="175"/>
                  </a:lnTo>
                  <a:lnTo>
                    <a:pt x="1879" y="220"/>
                  </a:lnTo>
                  <a:lnTo>
                    <a:pt x="1956" y="270"/>
                  </a:lnTo>
                  <a:lnTo>
                    <a:pt x="2031" y="326"/>
                  </a:lnTo>
                  <a:lnTo>
                    <a:pt x="2104" y="385"/>
                  </a:lnTo>
                  <a:lnTo>
                    <a:pt x="2172" y="451"/>
                  </a:lnTo>
                  <a:lnTo>
                    <a:pt x="1996" y="627"/>
                  </a:lnTo>
                  <a:lnTo>
                    <a:pt x="1933" y="568"/>
                  </a:lnTo>
                  <a:lnTo>
                    <a:pt x="1868" y="515"/>
                  </a:lnTo>
                  <a:lnTo>
                    <a:pt x="1800" y="465"/>
                  </a:lnTo>
                  <a:lnTo>
                    <a:pt x="1728" y="421"/>
                  </a:lnTo>
                  <a:lnTo>
                    <a:pt x="1654" y="381"/>
                  </a:lnTo>
                  <a:lnTo>
                    <a:pt x="1579" y="346"/>
                  </a:lnTo>
                  <a:lnTo>
                    <a:pt x="1500" y="317"/>
                  </a:lnTo>
                  <a:lnTo>
                    <a:pt x="1420" y="293"/>
                  </a:lnTo>
                  <a:lnTo>
                    <a:pt x="1339" y="275"/>
                  </a:lnTo>
                  <a:lnTo>
                    <a:pt x="1256" y="260"/>
                  </a:lnTo>
                  <a:lnTo>
                    <a:pt x="1172" y="252"/>
                  </a:lnTo>
                  <a:lnTo>
                    <a:pt x="1085" y="250"/>
                  </a:lnTo>
                  <a:lnTo>
                    <a:pt x="1000" y="252"/>
                  </a:lnTo>
                  <a:lnTo>
                    <a:pt x="916" y="260"/>
                  </a:lnTo>
                  <a:lnTo>
                    <a:pt x="833" y="275"/>
                  </a:lnTo>
                  <a:lnTo>
                    <a:pt x="752" y="293"/>
                  </a:lnTo>
                  <a:lnTo>
                    <a:pt x="672" y="317"/>
                  </a:lnTo>
                  <a:lnTo>
                    <a:pt x="593" y="346"/>
                  </a:lnTo>
                  <a:lnTo>
                    <a:pt x="518" y="381"/>
                  </a:lnTo>
                  <a:lnTo>
                    <a:pt x="444" y="421"/>
                  </a:lnTo>
                  <a:lnTo>
                    <a:pt x="372" y="465"/>
                  </a:lnTo>
                  <a:lnTo>
                    <a:pt x="304" y="515"/>
                  </a:lnTo>
                  <a:lnTo>
                    <a:pt x="239" y="568"/>
                  </a:lnTo>
                  <a:lnTo>
                    <a:pt x="176" y="627"/>
                  </a:lnTo>
                  <a:lnTo>
                    <a:pt x="0" y="451"/>
                  </a:lnTo>
                  <a:lnTo>
                    <a:pt x="68" y="385"/>
                  </a:lnTo>
                  <a:lnTo>
                    <a:pt x="141" y="326"/>
                  </a:lnTo>
                  <a:lnTo>
                    <a:pt x="216" y="270"/>
                  </a:lnTo>
                  <a:lnTo>
                    <a:pt x="293" y="220"/>
                  </a:lnTo>
                  <a:lnTo>
                    <a:pt x="373" y="175"/>
                  </a:lnTo>
                  <a:lnTo>
                    <a:pt x="456" y="134"/>
                  </a:lnTo>
                  <a:lnTo>
                    <a:pt x="540" y="100"/>
                  </a:lnTo>
                  <a:lnTo>
                    <a:pt x="628" y="69"/>
                  </a:lnTo>
                  <a:lnTo>
                    <a:pt x="716" y="44"/>
                  </a:lnTo>
                  <a:lnTo>
                    <a:pt x="807" y="25"/>
                  </a:lnTo>
                  <a:lnTo>
                    <a:pt x="898" y="12"/>
                  </a:lnTo>
                  <a:lnTo>
                    <a:pt x="992" y="3"/>
                  </a:lnTo>
                  <a:lnTo>
                    <a:pt x="10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65"/>
            <p:cNvSpPr>
              <a:spLocks/>
            </p:cNvSpPr>
            <p:nvPr/>
          </p:nvSpPr>
          <p:spPr bwMode="auto">
            <a:xfrm>
              <a:off x="3509963" y="2028825"/>
              <a:ext cx="457200" cy="123825"/>
            </a:xfrm>
            <a:custGeom>
              <a:avLst/>
              <a:gdLst>
                <a:gd name="T0" fmla="*/ 1436 w 2874"/>
                <a:gd name="T1" fmla="*/ 0 h 774"/>
                <a:gd name="T2" fmla="*/ 1545 w 2874"/>
                <a:gd name="T3" fmla="*/ 3 h 774"/>
                <a:gd name="T4" fmla="*/ 1652 w 2874"/>
                <a:gd name="T5" fmla="*/ 12 h 774"/>
                <a:gd name="T6" fmla="*/ 1758 w 2874"/>
                <a:gd name="T7" fmla="*/ 25 h 774"/>
                <a:gd name="T8" fmla="*/ 1862 w 2874"/>
                <a:gd name="T9" fmla="*/ 45 h 774"/>
                <a:gd name="T10" fmla="*/ 1965 w 2874"/>
                <a:gd name="T11" fmla="*/ 70 h 774"/>
                <a:gd name="T12" fmla="*/ 2067 w 2874"/>
                <a:gd name="T13" fmla="*/ 100 h 774"/>
                <a:gd name="T14" fmla="*/ 2167 w 2874"/>
                <a:gd name="T15" fmla="*/ 135 h 774"/>
                <a:gd name="T16" fmla="*/ 2264 w 2874"/>
                <a:gd name="T17" fmla="*/ 175 h 774"/>
                <a:gd name="T18" fmla="*/ 2359 w 2874"/>
                <a:gd name="T19" fmla="*/ 221 h 774"/>
                <a:gd name="T20" fmla="*/ 2452 w 2874"/>
                <a:gd name="T21" fmla="*/ 272 h 774"/>
                <a:gd name="T22" fmla="*/ 2542 w 2874"/>
                <a:gd name="T23" fmla="*/ 327 h 774"/>
                <a:gd name="T24" fmla="*/ 2630 w 2874"/>
                <a:gd name="T25" fmla="*/ 387 h 774"/>
                <a:gd name="T26" fmla="*/ 2715 w 2874"/>
                <a:gd name="T27" fmla="*/ 452 h 774"/>
                <a:gd name="T28" fmla="*/ 2796 w 2874"/>
                <a:gd name="T29" fmla="*/ 523 h 774"/>
                <a:gd name="T30" fmla="*/ 2874 w 2874"/>
                <a:gd name="T31" fmla="*/ 596 h 774"/>
                <a:gd name="T32" fmla="*/ 2699 w 2874"/>
                <a:gd name="T33" fmla="*/ 774 h 774"/>
                <a:gd name="T34" fmla="*/ 2623 w 2874"/>
                <a:gd name="T35" fmla="*/ 701 h 774"/>
                <a:gd name="T36" fmla="*/ 2544 w 2874"/>
                <a:gd name="T37" fmla="*/ 634 h 774"/>
                <a:gd name="T38" fmla="*/ 2461 w 2874"/>
                <a:gd name="T39" fmla="*/ 573 h 774"/>
                <a:gd name="T40" fmla="*/ 2376 w 2874"/>
                <a:gd name="T41" fmla="*/ 517 h 774"/>
                <a:gd name="T42" fmla="*/ 2290 w 2874"/>
                <a:gd name="T43" fmla="*/ 466 h 774"/>
                <a:gd name="T44" fmla="*/ 2200 w 2874"/>
                <a:gd name="T45" fmla="*/ 422 h 774"/>
                <a:gd name="T46" fmla="*/ 2109 w 2874"/>
                <a:gd name="T47" fmla="*/ 381 h 774"/>
                <a:gd name="T48" fmla="*/ 2016 w 2874"/>
                <a:gd name="T49" fmla="*/ 347 h 774"/>
                <a:gd name="T50" fmla="*/ 1922 w 2874"/>
                <a:gd name="T51" fmla="*/ 317 h 774"/>
                <a:gd name="T52" fmla="*/ 1826 w 2874"/>
                <a:gd name="T53" fmla="*/ 293 h 774"/>
                <a:gd name="T54" fmla="*/ 1730 w 2874"/>
                <a:gd name="T55" fmla="*/ 275 h 774"/>
                <a:gd name="T56" fmla="*/ 1632 w 2874"/>
                <a:gd name="T57" fmla="*/ 261 h 774"/>
                <a:gd name="T58" fmla="*/ 1535 w 2874"/>
                <a:gd name="T59" fmla="*/ 253 h 774"/>
                <a:gd name="T60" fmla="*/ 1436 w 2874"/>
                <a:gd name="T61" fmla="*/ 251 h 774"/>
                <a:gd name="T62" fmla="*/ 1339 w 2874"/>
                <a:gd name="T63" fmla="*/ 253 h 774"/>
                <a:gd name="T64" fmla="*/ 1242 w 2874"/>
                <a:gd name="T65" fmla="*/ 261 h 774"/>
                <a:gd name="T66" fmla="*/ 1144 w 2874"/>
                <a:gd name="T67" fmla="*/ 275 h 774"/>
                <a:gd name="T68" fmla="*/ 1048 w 2874"/>
                <a:gd name="T69" fmla="*/ 293 h 774"/>
                <a:gd name="T70" fmla="*/ 952 w 2874"/>
                <a:gd name="T71" fmla="*/ 317 h 774"/>
                <a:gd name="T72" fmla="*/ 858 w 2874"/>
                <a:gd name="T73" fmla="*/ 347 h 774"/>
                <a:gd name="T74" fmla="*/ 765 w 2874"/>
                <a:gd name="T75" fmla="*/ 381 h 774"/>
                <a:gd name="T76" fmla="*/ 674 w 2874"/>
                <a:gd name="T77" fmla="*/ 422 h 774"/>
                <a:gd name="T78" fmla="*/ 584 w 2874"/>
                <a:gd name="T79" fmla="*/ 466 h 774"/>
                <a:gd name="T80" fmla="*/ 498 w 2874"/>
                <a:gd name="T81" fmla="*/ 517 h 774"/>
                <a:gd name="T82" fmla="*/ 413 w 2874"/>
                <a:gd name="T83" fmla="*/ 573 h 774"/>
                <a:gd name="T84" fmla="*/ 330 w 2874"/>
                <a:gd name="T85" fmla="*/ 634 h 774"/>
                <a:gd name="T86" fmla="*/ 251 w 2874"/>
                <a:gd name="T87" fmla="*/ 701 h 774"/>
                <a:gd name="T88" fmla="*/ 175 w 2874"/>
                <a:gd name="T89" fmla="*/ 774 h 774"/>
                <a:gd name="T90" fmla="*/ 0 w 2874"/>
                <a:gd name="T91" fmla="*/ 596 h 774"/>
                <a:gd name="T92" fmla="*/ 78 w 2874"/>
                <a:gd name="T93" fmla="*/ 523 h 774"/>
                <a:gd name="T94" fmla="*/ 159 w 2874"/>
                <a:gd name="T95" fmla="*/ 452 h 774"/>
                <a:gd name="T96" fmla="*/ 244 w 2874"/>
                <a:gd name="T97" fmla="*/ 387 h 774"/>
                <a:gd name="T98" fmla="*/ 332 w 2874"/>
                <a:gd name="T99" fmla="*/ 327 h 774"/>
                <a:gd name="T100" fmla="*/ 422 w 2874"/>
                <a:gd name="T101" fmla="*/ 272 h 774"/>
                <a:gd name="T102" fmla="*/ 515 w 2874"/>
                <a:gd name="T103" fmla="*/ 221 h 774"/>
                <a:gd name="T104" fmla="*/ 610 w 2874"/>
                <a:gd name="T105" fmla="*/ 175 h 774"/>
                <a:gd name="T106" fmla="*/ 707 w 2874"/>
                <a:gd name="T107" fmla="*/ 135 h 774"/>
                <a:gd name="T108" fmla="*/ 807 w 2874"/>
                <a:gd name="T109" fmla="*/ 100 h 774"/>
                <a:gd name="T110" fmla="*/ 909 w 2874"/>
                <a:gd name="T111" fmla="*/ 70 h 774"/>
                <a:gd name="T112" fmla="*/ 1011 w 2874"/>
                <a:gd name="T113" fmla="*/ 45 h 774"/>
                <a:gd name="T114" fmla="*/ 1116 w 2874"/>
                <a:gd name="T115" fmla="*/ 25 h 774"/>
                <a:gd name="T116" fmla="*/ 1222 w 2874"/>
                <a:gd name="T117" fmla="*/ 12 h 774"/>
                <a:gd name="T118" fmla="*/ 1329 w 2874"/>
                <a:gd name="T119" fmla="*/ 3 h 774"/>
                <a:gd name="T120" fmla="*/ 1436 w 2874"/>
                <a:gd name="T121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74" h="774">
                  <a:moveTo>
                    <a:pt x="1436" y="0"/>
                  </a:moveTo>
                  <a:lnTo>
                    <a:pt x="1545" y="3"/>
                  </a:lnTo>
                  <a:lnTo>
                    <a:pt x="1652" y="12"/>
                  </a:lnTo>
                  <a:lnTo>
                    <a:pt x="1758" y="25"/>
                  </a:lnTo>
                  <a:lnTo>
                    <a:pt x="1862" y="45"/>
                  </a:lnTo>
                  <a:lnTo>
                    <a:pt x="1965" y="70"/>
                  </a:lnTo>
                  <a:lnTo>
                    <a:pt x="2067" y="100"/>
                  </a:lnTo>
                  <a:lnTo>
                    <a:pt x="2167" y="135"/>
                  </a:lnTo>
                  <a:lnTo>
                    <a:pt x="2264" y="175"/>
                  </a:lnTo>
                  <a:lnTo>
                    <a:pt x="2359" y="221"/>
                  </a:lnTo>
                  <a:lnTo>
                    <a:pt x="2452" y="272"/>
                  </a:lnTo>
                  <a:lnTo>
                    <a:pt x="2542" y="327"/>
                  </a:lnTo>
                  <a:lnTo>
                    <a:pt x="2630" y="387"/>
                  </a:lnTo>
                  <a:lnTo>
                    <a:pt x="2715" y="452"/>
                  </a:lnTo>
                  <a:lnTo>
                    <a:pt x="2796" y="523"/>
                  </a:lnTo>
                  <a:lnTo>
                    <a:pt x="2874" y="596"/>
                  </a:lnTo>
                  <a:lnTo>
                    <a:pt x="2699" y="774"/>
                  </a:lnTo>
                  <a:lnTo>
                    <a:pt x="2623" y="701"/>
                  </a:lnTo>
                  <a:lnTo>
                    <a:pt x="2544" y="634"/>
                  </a:lnTo>
                  <a:lnTo>
                    <a:pt x="2461" y="573"/>
                  </a:lnTo>
                  <a:lnTo>
                    <a:pt x="2376" y="517"/>
                  </a:lnTo>
                  <a:lnTo>
                    <a:pt x="2290" y="466"/>
                  </a:lnTo>
                  <a:lnTo>
                    <a:pt x="2200" y="422"/>
                  </a:lnTo>
                  <a:lnTo>
                    <a:pt x="2109" y="381"/>
                  </a:lnTo>
                  <a:lnTo>
                    <a:pt x="2016" y="347"/>
                  </a:lnTo>
                  <a:lnTo>
                    <a:pt x="1922" y="317"/>
                  </a:lnTo>
                  <a:lnTo>
                    <a:pt x="1826" y="293"/>
                  </a:lnTo>
                  <a:lnTo>
                    <a:pt x="1730" y="275"/>
                  </a:lnTo>
                  <a:lnTo>
                    <a:pt x="1632" y="261"/>
                  </a:lnTo>
                  <a:lnTo>
                    <a:pt x="1535" y="253"/>
                  </a:lnTo>
                  <a:lnTo>
                    <a:pt x="1436" y="251"/>
                  </a:lnTo>
                  <a:lnTo>
                    <a:pt x="1339" y="253"/>
                  </a:lnTo>
                  <a:lnTo>
                    <a:pt x="1242" y="261"/>
                  </a:lnTo>
                  <a:lnTo>
                    <a:pt x="1144" y="275"/>
                  </a:lnTo>
                  <a:lnTo>
                    <a:pt x="1048" y="293"/>
                  </a:lnTo>
                  <a:lnTo>
                    <a:pt x="952" y="317"/>
                  </a:lnTo>
                  <a:lnTo>
                    <a:pt x="858" y="347"/>
                  </a:lnTo>
                  <a:lnTo>
                    <a:pt x="765" y="381"/>
                  </a:lnTo>
                  <a:lnTo>
                    <a:pt x="674" y="422"/>
                  </a:lnTo>
                  <a:lnTo>
                    <a:pt x="584" y="466"/>
                  </a:lnTo>
                  <a:lnTo>
                    <a:pt x="498" y="517"/>
                  </a:lnTo>
                  <a:lnTo>
                    <a:pt x="413" y="573"/>
                  </a:lnTo>
                  <a:lnTo>
                    <a:pt x="330" y="634"/>
                  </a:lnTo>
                  <a:lnTo>
                    <a:pt x="251" y="701"/>
                  </a:lnTo>
                  <a:lnTo>
                    <a:pt x="175" y="774"/>
                  </a:lnTo>
                  <a:lnTo>
                    <a:pt x="0" y="596"/>
                  </a:lnTo>
                  <a:lnTo>
                    <a:pt x="78" y="523"/>
                  </a:lnTo>
                  <a:lnTo>
                    <a:pt x="159" y="452"/>
                  </a:lnTo>
                  <a:lnTo>
                    <a:pt x="244" y="387"/>
                  </a:lnTo>
                  <a:lnTo>
                    <a:pt x="332" y="327"/>
                  </a:lnTo>
                  <a:lnTo>
                    <a:pt x="422" y="272"/>
                  </a:lnTo>
                  <a:lnTo>
                    <a:pt x="515" y="221"/>
                  </a:lnTo>
                  <a:lnTo>
                    <a:pt x="610" y="175"/>
                  </a:lnTo>
                  <a:lnTo>
                    <a:pt x="707" y="135"/>
                  </a:lnTo>
                  <a:lnTo>
                    <a:pt x="807" y="100"/>
                  </a:lnTo>
                  <a:lnTo>
                    <a:pt x="909" y="70"/>
                  </a:lnTo>
                  <a:lnTo>
                    <a:pt x="1011" y="45"/>
                  </a:lnTo>
                  <a:lnTo>
                    <a:pt x="1116" y="25"/>
                  </a:lnTo>
                  <a:lnTo>
                    <a:pt x="1222" y="12"/>
                  </a:lnTo>
                  <a:lnTo>
                    <a:pt x="1329" y="3"/>
                  </a:lnTo>
                  <a:lnTo>
                    <a:pt x="14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66"/>
            <p:cNvSpPr>
              <a:spLocks/>
            </p:cNvSpPr>
            <p:nvPr/>
          </p:nvSpPr>
          <p:spPr bwMode="auto">
            <a:xfrm>
              <a:off x="3454400" y="1949450"/>
              <a:ext cx="568325" cy="146050"/>
            </a:xfrm>
            <a:custGeom>
              <a:avLst/>
              <a:gdLst>
                <a:gd name="T0" fmla="*/ 1909 w 3580"/>
                <a:gd name="T1" fmla="*/ 4 h 919"/>
                <a:gd name="T2" fmla="*/ 2144 w 3580"/>
                <a:gd name="T3" fmla="*/ 25 h 919"/>
                <a:gd name="T4" fmla="*/ 2374 w 3580"/>
                <a:gd name="T5" fmla="*/ 68 h 919"/>
                <a:gd name="T6" fmla="*/ 2596 w 3580"/>
                <a:gd name="T7" fmla="*/ 132 h 919"/>
                <a:gd name="T8" fmla="*/ 2813 w 3580"/>
                <a:gd name="T9" fmla="*/ 215 h 919"/>
                <a:gd name="T10" fmla="*/ 3020 w 3580"/>
                <a:gd name="T11" fmla="*/ 319 h 919"/>
                <a:gd name="T12" fmla="*/ 3218 w 3580"/>
                <a:gd name="T13" fmla="*/ 441 h 919"/>
                <a:gd name="T14" fmla="*/ 3405 w 3580"/>
                <a:gd name="T15" fmla="*/ 583 h 919"/>
                <a:gd name="T16" fmla="*/ 3580 w 3580"/>
                <a:gd name="T17" fmla="*/ 743 h 919"/>
                <a:gd name="T18" fmla="*/ 3322 w 3580"/>
                <a:gd name="T19" fmla="*/ 841 h 919"/>
                <a:gd name="T20" fmla="*/ 3147 w 3580"/>
                <a:gd name="T21" fmla="*/ 698 h 919"/>
                <a:gd name="T22" fmla="*/ 2962 w 3580"/>
                <a:gd name="T23" fmla="*/ 573 h 919"/>
                <a:gd name="T24" fmla="*/ 2765 w 3580"/>
                <a:gd name="T25" fmla="*/ 468 h 919"/>
                <a:gd name="T26" fmla="*/ 2560 w 3580"/>
                <a:gd name="T27" fmla="*/ 383 h 919"/>
                <a:gd name="T28" fmla="*/ 2348 w 3580"/>
                <a:gd name="T29" fmla="*/ 319 h 919"/>
                <a:gd name="T30" fmla="*/ 2128 w 3580"/>
                <a:gd name="T31" fmla="*/ 275 h 919"/>
                <a:gd name="T32" fmla="*/ 1904 w 3580"/>
                <a:gd name="T33" fmla="*/ 252 h 919"/>
                <a:gd name="T34" fmla="*/ 1676 w 3580"/>
                <a:gd name="T35" fmla="*/ 252 h 919"/>
                <a:gd name="T36" fmla="*/ 1452 w 3580"/>
                <a:gd name="T37" fmla="*/ 275 h 919"/>
                <a:gd name="T38" fmla="*/ 1232 w 3580"/>
                <a:gd name="T39" fmla="*/ 319 h 919"/>
                <a:gd name="T40" fmla="*/ 1020 w 3580"/>
                <a:gd name="T41" fmla="*/ 383 h 919"/>
                <a:gd name="T42" fmla="*/ 815 w 3580"/>
                <a:gd name="T43" fmla="*/ 468 h 919"/>
                <a:gd name="T44" fmla="*/ 618 w 3580"/>
                <a:gd name="T45" fmla="*/ 573 h 919"/>
                <a:gd name="T46" fmla="*/ 433 w 3580"/>
                <a:gd name="T47" fmla="*/ 698 h 919"/>
                <a:gd name="T48" fmla="*/ 258 w 3580"/>
                <a:gd name="T49" fmla="*/ 841 h 919"/>
                <a:gd name="T50" fmla="*/ 0 w 3580"/>
                <a:gd name="T51" fmla="*/ 743 h 919"/>
                <a:gd name="T52" fmla="*/ 175 w 3580"/>
                <a:gd name="T53" fmla="*/ 583 h 919"/>
                <a:gd name="T54" fmla="*/ 362 w 3580"/>
                <a:gd name="T55" fmla="*/ 441 h 919"/>
                <a:gd name="T56" fmla="*/ 560 w 3580"/>
                <a:gd name="T57" fmla="*/ 319 h 919"/>
                <a:gd name="T58" fmla="*/ 767 w 3580"/>
                <a:gd name="T59" fmla="*/ 215 h 919"/>
                <a:gd name="T60" fmla="*/ 984 w 3580"/>
                <a:gd name="T61" fmla="*/ 132 h 919"/>
                <a:gd name="T62" fmla="*/ 1206 w 3580"/>
                <a:gd name="T63" fmla="*/ 68 h 919"/>
                <a:gd name="T64" fmla="*/ 1436 w 3580"/>
                <a:gd name="T65" fmla="*/ 25 h 919"/>
                <a:gd name="T66" fmla="*/ 1671 w 3580"/>
                <a:gd name="T67" fmla="*/ 4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80" h="919">
                  <a:moveTo>
                    <a:pt x="1789" y="0"/>
                  </a:moveTo>
                  <a:lnTo>
                    <a:pt x="1909" y="4"/>
                  </a:lnTo>
                  <a:lnTo>
                    <a:pt x="2026" y="11"/>
                  </a:lnTo>
                  <a:lnTo>
                    <a:pt x="2144" y="25"/>
                  </a:lnTo>
                  <a:lnTo>
                    <a:pt x="2259" y="44"/>
                  </a:lnTo>
                  <a:lnTo>
                    <a:pt x="2374" y="68"/>
                  </a:lnTo>
                  <a:lnTo>
                    <a:pt x="2485" y="97"/>
                  </a:lnTo>
                  <a:lnTo>
                    <a:pt x="2596" y="132"/>
                  </a:lnTo>
                  <a:lnTo>
                    <a:pt x="2706" y="171"/>
                  </a:lnTo>
                  <a:lnTo>
                    <a:pt x="2813" y="215"/>
                  </a:lnTo>
                  <a:lnTo>
                    <a:pt x="2917" y="264"/>
                  </a:lnTo>
                  <a:lnTo>
                    <a:pt x="3020" y="319"/>
                  </a:lnTo>
                  <a:lnTo>
                    <a:pt x="3120" y="377"/>
                  </a:lnTo>
                  <a:lnTo>
                    <a:pt x="3218" y="441"/>
                  </a:lnTo>
                  <a:lnTo>
                    <a:pt x="3313" y="510"/>
                  </a:lnTo>
                  <a:lnTo>
                    <a:pt x="3405" y="583"/>
                  </a:lnTo>
                  <a:lnTo>
                    <a:pt x="3494" y="661"/>
                  </a:lnTo>
                  <a:lnTo>
                    <a:pt x="3580" y="743"/>
                  </a:lnTo>
                  <a:lnTo>
                    <a:pt x="3404" y="919"/>
                  </a:lnTo>
                  <a:lnTo>
                    <a:pt x="3322" y="841"/>
                  </a:lnTo>
                  <a:lnTo>
                    <a:pt x="3236" y="766"/>
                  </a:lnTo>
                  <a:lnTo>
                    <a:pt x="3147" y="698"/>
                  </a:lnTo>
                  <a:lnTo>
                    <a:pt x="3056" y="633"/>
                  </a:lnTo>
                  <a:lnTo>
                    <a:pt x="2962" y="573"/>
                  </a:lnTo>
                  <a:lnTo>
                    <a:pt x="2865" y="517"/>
                  </a:lnTo>
                  <a:lnTo>
                    <a:pt x="2765" y="468"/>
                  </a:lnTo>
                  <a:lnTo>
                    <a:pt x="2664" y="423"/>
                  </a:lnTo>
                  <a:lnTo>
                    <a:pt x="2560" y="383"/>
                  </a:lnTo>
                  <a:lnTo>
                    <a:pt x="2455" y="348"/>
                  </a:lnTo>
                  <a:lnTo>
                    <a:pt x="2348" y="319"/>
                  </a:lnTo>
                  <a:lnTo>
                    <a:pt x="2239" y="294"/>
                  </a:lnTo>
                  <a:lnTo>
                    <a:pt x="2128" y="275"/>
                  </a:lnTo>
                  <a:lnTo>
                    <a:pt x="2017" y="261"/>
                  </a:lnTo>
                  <a:lnTo>
                    <a:pt x="1904" y="252"/>
                  </a:lnTo>
                  <a:lnTo>
                    <a:pt x="1789" y="250"/>
                  </a:lnTo>
                  <a:lnTo>
                    <a:pt x="1676" y="252"/>
                  </a:lnTo>
                  <a:lnTo>
                    <a:pt x="1563" y="261"/>
                  </a:lnTo>
                  <a:lnTo>
                    <a:pt x="1452" y="275"/>
                  </a:lnTo>
                  <a:lnTo>
                    <a:pt x="1341" y="294"/>
                  </a:lnTo>
                  <a:lnTo>
                    <a:pt x="1232" y="319"/>
                  </a:lnTo>
                  <a:lnTo>
                    <a:pt x="1125" y="348"/>
                  </a:lnTo>
                  <a:lnTo>
                    <a:pt x="1020" y="383"/>
                  </a:lnTo>
                  <a:lnTo>
                    <a:pt x="916" y="423"/>
                  </a:lnTo>
                  <a:lnTo>
                    <a:pt x="815" y="468"/>
                  </a:lnTo>
                  <a:lnTo>
                    <a:pt x="715" y="517"/>
                  </a:lnTo>
                  <a:lnTo>
                    <a:pt x="618" y="573"/>
                  </a:lnTo>
                  <a:lnTo>
                    <a:pt x="524" y="633"/>
                  </a:lnTo>
                  <a:lnTo>
                    <a:pt x="433" y="698"/>
                  </a:lnTo>
                  <a:lnTo>
                    <a:pt x="344" y="766"/>
                  </a:lnTo>
                  <a:lnTo>
                    <a:pt x="258" y="841"/>
                  </a:lnTo>
                  <a:lnTo>
                    <a:pt x="176" y="919"/>
                  </a:lnTo>
                  <a:lnTo>
                    <a:pt x="0" y="743"/>
                  </a:lnTo>
                  <a:lnTo>
                    <a:pt x="86" y="661"/>
                  </a:lnTo>
                  <a:lnTo>
                    <a:pt x="175" y="583"/>
                  </a:lnTo>
                  <a:lnTo>
                    <a:pt x="267" y="510"/>
                  </a:lnTo>
                  <a:lnTo>
                    <a:pt x="362" y="441"/>
                  </a:lnTo>
                  <a:lnTo>
                    <a:pt x="460" y="377"/>
                  </a:lnTo>
                  <a:lnTo>
                    <a:pt x="560" y="319"/>
                  </a:lnTo>
                  <a:lnTo>
                    <a:pt x="663" y="264"/>
                  </a:lnTo>
                  <a:lnTo>
                    <a:pt x="767" y="215"/>
                  </a:lnTo>
                  <a:lnTo>
                    <a:pt x="874" y="171"/>
                  </a:lnTo>
                  <a:lnTo>
                    <a:pt x="984" y="132"/>
                  </a:lnTo>
                  <a:lnTo>
                    <a:pt x="1095" y="97"/>
                  </a:lnTo>
                  <a:lnTo>
                    <a:pt x="1206" y="68"/>
                  </a:lnTo>
                  <a:lnTo>
                    <a:pt x="1321" y="44"/>
                  </a:lnTo>
                  <a:lnTo>
                    <a:pt x="1436" y="25"/>
                  </a:lnTo>
                  <a:lnTo>
                    <a:pt x="1554" y="11"/>
                  </a:lnTo>
                  <a:lnTo>
                    <a:pt x="1671" y="4"/>
                  </a:lnTo>
                  <a:lnTo>
                    <a:pt x="17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60" name="Freeform 71"/>
          <p:cNvSpPr>
            <a:spLocks noEditPoints="1"/>
          </p:cNvSpPr>
          <p:nvPr/>
        </p:nvSpPr>
        <p:spPr bwMode="auto">
          <a:xfrm>
            <a:off x="5827334" y="540905"/>
            <a:ext cx="519112" cy="520700"/>
          </a:xfrm>
          <a:custGeom>
            <a:avLst/>
            <a:gdLst>
              <a:gd name="T0" fmla="*/ 2507 w 3597"/>
              <a:gd name="T1" fmla="*/ 3155 h 3608"/>
              <a:gd name="T2" fmla="*/ 2577 w 3597"/>
              <a:gd name="T3" fmla="*/ 2892 h 3608"/>
              <a:gd name="T4" fmla="*/ 1009 w 3597"/>
              <a:gd name="T5" fmla="*/ 3109 h 3608"/>
              <a:gd name="T6" fmla="*/ 1020 w 3597"/>
              <a:gd name="T7" fmla="*/ 2892 h 3608"/>
              <a:gd name="T8" fmla="*/ 2108 w 3597"/>
              <a:gd name="T9" fmla="*/ 3156 h 3608"/>
              <a:gd name="T10" fmla="*/ 2326 w 3597"/>
              <a:gd name="T11" fmla="*/ 2773 h 3608"/>
              <a:gd name="T12" fmla="*/ 1560 w 3597"/>
              <a:gd name="T13" fmla="*/ 2697 h 3608"/>
              <a:gd name="T14" fmla="*/ 1371 w 3597"/>
              <a:gd name="T15" fmla="*/ 2987 h 3608"/>
              <a:gd name="T16" fmla="*/ 1616 w 3597"/>
              <a:gd name="T17" fmla="*/ 3270 h 3608"/>
              <a:gd name="T18" fmla="*/ 2732 w 3597"/>
              <a:gd name="T19" fmla="*/ 2299 h 3608"/>
              <a:gd name="T20" fmla="*/ 2870 w 3597"/>
              <a:gd name="T21" fmla="*/ 2766 h 3608"/>
              <a:gd name="T22" fmla="*/ 3193 w 3597"/>
              <a:gd name="T23" fmla="*/ 2416 h 3608"/>
              <a:gd name="T24" fmla="*/ 2764 w 3597"/>
              <a:gd name="T25" fmla="*/ 1943 h 3608"/>
              <a:gd name="T26" fmla="*/ 2316 w 3597"/>
              <a:gd name="T27" fmla="*/ 2486 h 3608"/>
              <a:gd name="T28" fmla="*/ 2487 w 3597"/>
              <a:gd name="T29" fmla="*/ 1943 h 3608"/>
              <a:gd name="T30" fmla="*/ 1165 w 3597"/>
              <a:gd name="T31" fmla="*/ 2408 h 3608"/>
              <a:gd name="T32" fmla="*/ 1660 w 3597"/>
              <a:gd name="T33" fmla="*/ 2415 h 3608"/>
              <a:gd name="T34" fmla="*/ 338 w 3597"/>
              <a:gd name="T35" fmla="*/ 2234 h 3608"/>
              <a:gd name="T36" fmla="*/ 601 w 3597"/>
              <a:gd name="T37" fmla="*/ 2744 h 3608"/>
              <a:gd name="T38" fmla="*/ 908 w 3597"/>
              <a:gd name="T39" fmla="*/ 2525 h 3608"/>
              <a:gd name="T40" fmla="*/ 283 w 3597"/>
              <a:gd name="T41" fmla="*/ 1943 h 3608"/>
              <a:gd name="T42" fmla="*/ 1937 w 3597"/>
              <a:gd name="T43" fmla="*/ 1193 h 3608"/>
              <a:gd name="T44" fmla="*/ 2432 w 3597"/>
              <a:gd name="T45" fmla="*/ 1200 h 3608"/>
              <a:gd name="T46" fmla="*/ 1117 w 3597"/>
              <a:gd name="T47" fmla="*/ 1545 h 3608"/>
              <a:gd name="T48" fmla="*/ 1373 w 3597"/>
              <a:gd name="T49" fmla="*/ 1147 h 3608"/>
              <a:gd name="T50" fmla="*/ 2734 w 3597"/>
              <a:gd name="T51" fmla="*/ 935 h 3608"/>
              <a:gd name="T52" fmla="*/ 2758 w 3597"/>
              <a:gd name="T53" fmla="*/ 1545 h 3608"/>
              <a:gd name="T54" fmla="*/ 3229 w 3597"/>
              <a:gd name="T55" fmla="*/ 1281 h 3608"/>
              <a:gd name="T56" fmla="*/ 2935 w 3597"/>
              <a:gd name="T57" fmla="*/ 790 h 3608"/>
              <a:gd name="T58" fmla="*/ 404 w 3597"/>
              <a:gd name="T59" fmla="*/ 1192 h 3608"/>
              <a:gd name="T60" fmla="*/ 833 w 3597"/>
              <a:gd name="T61" fmla="*/ 1665 h 3608"/>
              <a:gd name="T62" fmla="*/ 934 w 3597"/>
              <a:gd name="T63" fmla="*/ 976 h 3608"/>
              <a:gd name="T64" fmla="*/ 2468 w 3597"/>
              <a:gd name="T65" fmla="*/ 485 h 3608"/>
              <a:gd name="T66" fmla="*/ 2739 w 3597"/>
              <a:gd name="T67" fmla="*/ 605 h 3608"/>
              <a:gd name="T68" fmla="*/ 1090 w 3597"/>
              <a:gd name="T69" fmla="*/ 453 h 3608"/>
              <a:gd name="T70" fmla="*/ 1020 w 3597"/>
              <a:gd name="T71" fmla="*/ 716 h 3608"/>
              <a:gd name="T72" fmla="*/ 1937 w 3597"/>
              <a:gd name="T73" fmla="*/ 924 h 3608"/>
              <a:gd name="T74" fmla="*/ 2262 w 3597"/>
              <a:gd name="T75" fmla="*/ 689 h 3608"/>
              <a:gd name="T76" fmla="*/ 2024 w 3597"/>
              <a:gd name="T77" fmla="*/ 370 h 3608"/>
              <a:gd name="T78" fmla="*/ 1530 w 3597"/>
              <a:gd name="T79" fmla="*/ 408 h 3608"/>
              <a:gd name="T80" fmla="*/ 1301 w 3597"/>
              <a:gd name="T81" fmla="*/ 760 h 3608"/>
              <a:gd name="T82" fmla="*/ 1660 w 3597"/>
              <a:gd name="T83" fmla="*/ 312 h 3608"/>
              <a:gd name="T84" fmla="*/ 2326 w 3597"/>
              <a:gd name="T85" fmla="*/ 80 h 3608"/>
              <a:gd name="T86" fmla="*/ 2877 w 3597"/>
              <a:gd name="T87" fmla="*/ 361 h 3608"/>
              <a:gd name="T88" fmla="*/ 3296 w 3597"/>
              <a:gd name="T89" fmla="*/ 807 h 3608"/>
              <a:gd name="T90" fmla="*/ 3546 w 3597"/>
              <a:gd name="T91" fmla="*/ 1377 h 3608"/>
              <a:gd name="T92" fmla="*/ 3584 w 3597"/>
              <a:gd name="T93" fmla="*/ 2022 h 3608"/>
              <a:gd name="T94" fmla="*/ 3401 w 3597"/>
              <a:gd name="T95" fmla="*/ 2623 h 3608"/>
              <a:gd name="T96" fmla="*/ 3033 w 3597"/>
              <a:gd name="T97" fmla="*/ 3115 h 3608"/>
              <a:gd name="T98" fmla="*/ 2521 w 3597"/>
              <a:gd name="T99" fmla="*/ 3456 h 3608"/>
              <a:gd name="T100" fmla="*/ 1908 w 3597"/>
              <a:gd name="T101" fmla="*/ 3605 h 3608"/>
              <a:gd name="T102" fmla="*/ 1271 w 3597"/>
              <a:gd name="T103" fmla="*/ 3528 h 3608"/>
              <a:gd name="T104" fmla="*/ 720 w 3597"/>
              <a:gd name="T105" fmla="*/ 3247 h 3608"/>
              <a:gd name="T106" fmla="*/ 301 w 3597"/>
              <a:gd name="T107" fmla="*/ 2801 h 3608"/>
              <a:gd name="T108" fmla="*/ 51 w 3597"/>
              <a:gd name="T109" fmla="*/ 2231 h 3608"/>
              <a:gd name="T110" fmla="*/ 13 w 3597"/>
              <a:gd name="T111" fmla="*/ 1586 h 3608"/>
              <a:gd name="T112" fmla="*/ 196 w 3597"/>
              <a:gd name="T113" fmla="*/ 985 h 3608"/>
              <a:gd name="T114" fmla="*/ 564 w 3597"/>
              <a:gd name="T115" fmla="*/ 493 h 3608"/>
              <a:gd name="T116" fmla="*/ 1076 w 3597"/>
              <a:gd name="T117" fmla="*/ 152 h 3608"/>
              <a:gd name="T118" fmla="*/ 1690 w 3597"/>
              <a:gd name="T119" fmla="*/ 3 h 3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97" h="3608">
                <a:moveTo>
                  <a:pt x="2577" y="2892"/>
                </a:moveTo>
                <a:lnTo>
                  <a:pt x="2544" y="2969"/>
                </a:lnTo>
                <a:lnTo>
                  <a:pt x="2509" y="3044"/>
                </a:lnTo>
                <a:lnTo>
                  <a:pt x="2468" y="3123"/>
                </a:lnTo>
                <a:lnTo>
                  <a:pt x="2423" y="3196"/>
                </a:lnTo>
                <a:lnTo>
                  <a:pt x="2507" y="3155"/>
                </a:lnTo>
                <a:lnTo>
                  <a:pt x="2588" y="3109"/>
                </a:lnTo>
                <a:lnTo>
                  <a:pt x="2665" y="3058"/>
                </a:lnTo>
                <a:lnTo>
                  <a:pt x="2739" y="3003"/>
                </a:lnTo>
                <a:lnTo>
                  <a:pt x="2687" y="2964"/>
                </a:lnTo>
                <a:lnTo>
                  <a:pt x="2632" y="2927"/>
                </a:lnTo>
                <a:lnTo>
                  <a:pt x="2577" y="2892"/>
                </a:lnTo>
                <a:close/>
                <a:moveTo>
                  <a:pt x="1020" y="2892"/>
                </a:moveTo>
                <a:lnTo>
                  <a:pt x="965" y="2927"/>
                </a:lnTo>
                <a:lnTo>
                  <a:pt x="910" y="2964"/>
                </a:lnTo>
                <a:lnTo>
                  <a:pt x="858" y="3003"/>
                </a:lnTo>
                <a:lnTo>
                  <a:pt x="932" y="3058"/>
                </a:lnTo>
                <a:lnTo>
                  <a:pt x="1009" y="3109"/>
                </a:lnTo>
                <a:lnTo>
                  <a:pt x="1090" y="3155"/>
                </a:lnTo>
                <a:lnTo>
                  <a:pt x="1174" y="3196"/>
                </a:lnTo>
                <a:lnTo>
                  <a:pt x="1129" y="3123"/>
                </a:lnTo>
                <a:lnTo>
                  <a:pt x="1088" y="3044"/>
                </a:lnTo>
                <a:lnTo>
                  <a:pt x="1053" y="2969"/>
                </a:lnTo>
                <a:lnTo>
                  <a:pt x="1020" y="2892"/>
                </a:lnTo>
                <a:close/>
                <a:moveTo>
                  <a:pt x="1937" y="2684"/>
                </a:moveTo>
                <a:lnTo>
                  <a:pt x="1937" y="3296"/>
                </a:lnTo>
                <a:lnTo>
                  <a:pt x="1981" y="3270"/>
                </a:lnTo>
                <a:lnTo>
                  <a:pt x="2024" y="3238"/>
                </a:lnTo>
                <a:lnTo>
                  <a:pt x="2067" y="3200"/>
                </a:lnTo>
                <a:lnTo>
                  <a:pt x="2108" y="3156"/>
                </a:lnTo>
                <a:lnTo>
                  <a:pt x="2148" y="3106"/>
                </a:lnTo>
                <a:lnTo>
                  <a:pt x="2188" y="3049"/>
                </a:lnTo>
                <a:lnTo>
                  <a:pt x="2226" y="2987"/>
                </a:lnTo>
                <a:lnTo>
                  <a:pt x="2262" y="2919"/>
                </a:lnTo>
                <a:lnTo>
                  <a:pt x="2296" y="2848"/>
                </a:lnTo>
                <a:lnTo>
                  <a:pt x="2326" y="2773"/>
                </a:lnTo>
                <a:lnTo>
                  <a:pt x="2232" y="2741"/>
                </a:lnTo>
                <a:lnTo>
                  <a:pt x="2135" y="2716"/>
                </a:lnTo>
                <a:lnTo>
                  <a:pt x="2037" y="2697"/>
                </a:lnTo>
                <a:lnTo>
                  <a:pt x="1937" y="2684"/>
                </a:lnTo>
                <a:close/>
                <a:moveTo>
                  <a:pt x="1660" y="2684"/>
                </a:moveTo>
                <a:lnTo>
                  <a:pt x="1560" y="2697"/>
                </a:lnTo>
                <a:lnTo>
                  <a:pt x="1462" y="2716"/>
                </a:lnTo>
                <a:lnTo>
                  <a:pt x="1365" y="2741"/>
                </a:lnTo>
                <a:lnTo>
                  <a:pt x="1271" y="2773"/>
                </a:lnTo>
                <a:lnTo>
                  <a:pt x="1301" y="2848"/>
                </a:lnTo>
                <a:lnTo>
                  <a:pt x="1335" y="2919"/>
                </a:lnTo>
                <a:lnTo>
                  <a:pt x="1371" y="2987"/>
                </a:lnTo>
                <a:lnTo>
                  <a:pt x="1409" y="3049"/>
                </a:lnTo>
                <a:lnTo>
                  <a:pt x="1449" y="3106"/>
                </a:lnTo>
                <a:lnTo>
                  <a:pt x="1489" y="3156"/>
                </a:lnTo>
                <a:lnTo>
                  <a:pt x="1530" y="3200"/>
                </a:lnTo>
                <a:lnTo>
                  <a:pt x="1573" y="3238"/>
                </a:lnTo>
                <a:lnTo>
                  <a:pt x="1616" y="3270"/>
                </a:lnTo>
                <a:lnTo>
                  <a:pt x="1660" y="3296"/>
                </a:lnTo>
                <a:lnTo>
                  <a:pt x="1660" y="2684"/>
                </a:lnTo>
                <a:close/>
                <a:moveTo>
                  <a:pt x="2764" y="1943"/>
                </a:moveTo>
                <a:lnTo>
                  <a:pt x="2758" y="2063"/>
                </a:lnTo>
                <a:lnTo>
                  <a:pt x="2747" y="2182"/>
                </a:lnTo>
                <a:lnTo>
                  <a:pt x="2732" y="2299"/>
                </a:lnTo>
                <a:lnTo>
                  <a:pt x="2712" y="2413"/>
                </a:lnTo>
                <a:lnTo>
                  <a:pt x="2689" y="2525"/>
                </a:lnTo>
                <a:lnTo>
                  <a:pt x="2663" y="2632"/>
                </a:lnTo>
                <a:lnTo>
                  <a:pt x="2734" y="2673"/>
                </a:lnTo>
                <a:lnTo>
                  <a:pt x="2802" y="2718"/>
                </a:lnTo>
                <a:lnTo>
                  <a:pt x="2870" y="2766"/>
                </a:lnTo>
                <a:lnTo>
                  <a:pt x="2935" y="2818"/>
                </a:lnTo>
                <a:lnTo>
                  <a:pt x="2996" y="2744"/>
                </a:lnTo>
                <a:lnTo>
                  <a:pt x="3053" y="2668"/>
                </a:lnTo>
                <a:lnTo>
                  <a:pt x="3104" y="2587"/>
                </a:lnTo>
                <a:lnTo>
                  <a:pt x="3151" y="2504"/>
                </a:lnTo>
                <a:lnTo>
                  <a:pt x="3193" y="2416"/>
                </a:lnTo>
                <a:lnTo>
                  <a:pt x="3229" y="2327"/>
                </a:lnTo>
                <a:lnTo>
                  <a:pt x="3259" y="2234"/>
                </a:lnTo>
                <a:lnTo>
                  <a:pt x="3283" y="2140"/>
                </a:lnTo>
                <a:lnTo>
                  <a:pt x="3302" y="2042"/>
                </a:lnTo>
                <a:lnTo>
                  <a:pt x="3314" y="1943"/>
                </a:lnTo>
                <a:lnTo>
                  <a:pt x="2764" y="1943"/>
                </a:lnTo>
                <a:close/>
                <a:moveTo>
                  <a:pt x="1937" y="1943"/>
                </a:moveTo>
                <a:lnTo>
                  <a:pt x="1937" y="2415"/>
                </a:lnTo>
                <a:lnTo>
                  <a:pt x="2034" y="2425"/>
                </a:lnTo>
                <a:lnTo>
                  <a:pt x="2129" y="2440"/>
                </a:lnTo>
                <a:lnTo>
                  <a:pt x="2224" y="2461"/>
                </a:lnTo>
                <a:lnTo>
                  <a:pt x="2316" y="2486"/>
                </a:lnTo>
                <a:lnTo>
                  <a:pt x="2407" y="2516"/>
                </a:lnTo>
                <a:lnTo>
                  <a:pt x="2432" y="2408"/>
                </a:lnTo>
                <a:lnTo>
                  <a:pt x="2453" y="2296"/>
                </a:lnTo>
                <a:lnTo>
                  <a:pt x="2468" y="2181"/>
                </a:lnTo>
                <a:lnTo>
                  <a:pt x="2480" y="2063"/>
                </a:lnTo>
                <a:lnTo>
                  <a:pt x="2487" y="1943"/>
                </a:lnTo>
                <a:lnTo>
                  <a:pt x="1937" y="1943"/>
                </a:lnTo>
                <a:close/>
                <a:moveTo>
                  <a:pt x="1110" y="1943"/>
                </a:moveTo>
                <a:lnTo>
                  <a:pt x="1117" y="2063"/>
                </a:lnTo>
                <a:lnTo>
                  <a:pt x="1129" y="2181"/>
                </a:lnTo>
                <a:lnTo>
                  <a:pt x="1145" y="2296"/>
                </a:lnTo>
                <a:lnTo>
                  <a:pt x="1165" y="2408"/>
                </a:lnTo>
                <a:lnTo>
                  <a:pt x="1190" y="2516"/>
                </a:lnTo>
                <a:lnTo>
                  <a:pt x="1281" y="2486"/>
                </a:lnTo>
                <a:lnTo>
                  <a:pt x="1373" y="2461"/>
                </a:lnTo>
                <a:lnTo>
                  <a:pt x="1468" y="2440"/>
                </a:lnTo>
                <a:lnTo>
                  <a:pt x="1563" y="2425"/>
                </a:lnTo>
                <a:lnTo>
                  <a:pt x="1660" y="2415"/>
                </a:lnTo>
                <a:lnTo>
                  <a:pt x="1660" y="1943"/>
                </a:lnTo>
                <a:lnTo>
                  <a:pt x="1110" y="1943"/>
                </a:lnTo>
                <a:close/>
                <a:moveTo>
                  <a:pt x="283" y="1943"/>
                </a:moveTo>
                <a:lnTo>
                  <a:pt x="295" y="2042"/>
                </a:lnTo>
                <a:lnTo>
                  <a:pt x="314" y="2140"/>
                </a:lnTo>
                <a:lnTo>
                  <a:pt x="338" y="2234"/>
                </a:lnTo>
                <a:lnTo>
                  <a:pt x="368" y="2327"/>
                </a:lnTo>
                <a:lnTo>
                  <a:pt x="404" y="2416"/>
                </a:lnTo>
                <a:lnTo>
                  <a:pt x="446" y="2504"/>
                </a:lnTo>
                <a:lnTo>
                  <a:pt x="493" y="2587"/>
                </a:lnTo>
                <a:lnTo>
                  <a:pt x="544" y="2668"/>
                </a:lnTo>
                <a:lnTo>
                  <a:pt x="601" y="2744"/>
                </a:lnTo>
                <a:lnTo>
                  <a:pt x="662" y="2818"/>
                </a:lnTo>
                <a:lnTo>
                  <a:pt x="727" y="2766"/>
                </a:lnTo>
                <a:lnTo>
                  <a:pt x="795" y="2718"/>
                </a:lnTo>
                <a:lnTo>
                  <a:pt x="863" y="2673"/>
                </a:lnTo>
                <a:lnTo>
                  <a:pt x="934" y="2632"/>
                </a:lnTo>
                <a:lnTo>
                  <a:pt x="908" y="2525"/>
                </a:lnTo>
                <a:lnTo>
                  <a:pt x="885" y="2413"/>
                </a:lnTo>
                <a:lnTo>
                  <a:pt x="865" y="2299"/>
                </a:lnTo>
                <a:lnTo>
                  <a:pt x="850" y="2182"/>
                </a:lnTo>
                <a:lnTo>
                  <a:pt x="839" y="2063"/>
                </a:lnTo>
                <a:lnTo>
                  <a:pt x="833" y="1943"/>
                </a:lnTo>
                <a:lnTo>
                  <a:pt x="283" y="1943"/>
                </a:lnTo>
                <a:close/>
                <a:moveTo>
                  <a:pt x="2407" y="1092"/>
                </a:moveTo>
                <a:lnTo>
                  <a:pt x="2316" y="1122"/>
                </a:lnTo>
                <a:lnTo>
                  <a:pt x="2224" y="1147"/>
                </a:lnTo>
                <a:lnTo>
                  <a:pt x="2129" y="1168"/>
                </a:lnTo>
                <a:lnTo>
                  <a:pt x="2034" y="1183"/>
                </a:lnTo>
                <a:lnTo>
                  <a:pt x="1937" y="1193"/>
                </a:lnTo>
                <a:lnTo>
                  <a:pt x="1937" y="1665"/>
                </a:lnTo>
                <a:lnTo>
                  <a:pt x="2487" y="1665"/>
                </a:lnTo>
                <a:lnTo>
                  <a:pt x="2480" y="1545"/>
                </a:lnTo>
                <a:lnTo>
                  <a:pt x="2468" y="1427"/>
                </a:lnTo>
                <a:lnTo>
                  <a:pt x="2453" y="1312"/>
                </a:lnTo>
                <a:lnTo>
                  <a:pt x="2432" y="1200"/>
                </a:lnTo>
                <a:lnTo>
                  <a:pt x="2407" y="1092"/>
                </a:lnTo>
                <a:close/>
                <a:moveTo>
                  <a:pt x="1190" y="1092"/>
                </a:moveTo>
                <a:lnTo>
                  <a:pt x="1165" y="1200"/>
                </a:lnTo>
                <a:lnTo>
                  <a:pt x="1145" y="1312"/>
                </a:lnTo>
                <a:lnTo>
                  <a:pt x="1129" y="1427"/>
                </a:lnTo>
                <a:lnTo>
                  <a:pt x="1117" y="1545"/>
                </a:lnTo>
                <a:lnTo>
                  <a:pt x="1110" y="1665"/>
                </a:lnTo>
                <a:lnTo>
                  <a:pt x="1660" y="1665"/>
                </a:lnTo>
                <a:lnTo>
                  <a:pt x="1660" y="1193"/>
                </a:lnTo>
                <a:lnTo>
                  <a:pt x="1563" y="1183"/>
                </a:lnTo>
                <a:lnTo>
                  <a:pt x="1468" y="1168"/>
                </a:lnTo>
                <a:lnTo>
                  <a:pt x="1373" y="1147"/>
                </a:lnTo>
                <a:lnTo>
                  <a:pt x="1281" y="1122"/>
                </a:lnTo>
                <a:lnTo>
                  <a:pt x="1190" y="1092"/>
                </a:lnTo>
                <a:close/>
                <a:moveTo>
                  <a:pt x="2935" y="790"/>
                </a:moveTo>
                <a:lnTo>
                  <a:pt x="2870" y="842"/>
                </a:lnTo>
                <a:lnTo>
                  <a:pt x="2802" y="890"/>
                </a:lnTo>
                <a:lnTo>
                  <a:pt x="2734" y="935"/>
                </a:lnTo>
                <a:lnTo>
                  <a:pt x="2663" y="976"/>
                </a:lnTo>
                <a:lnTo>
                  <a:pt x="2689" y="1083"/>
                </a:lnTo>
                <a:lnTo>
                  <a:pt x="2712" y="1195"/>
                </a:lnTo>
                <a:lnTo>
                  <a:pt x="2732" y="1309"/>
                </a:lnTo>
                <a:lnTo>
                  <a:pt x="2747" y="1426"/>
                </a:lnTo>
                <a:lnTo>
                  <a:pt x="2758" y="1545"/>
                </a:lnTo>
                <a:lnTo>
                  <a:pt x="2764" y="1665"/>
                </a:lnTo>
                <a:lnTo>
                  <a:pt x="3314" y="1665"/>
                </a:lnTo>
                <a:lnTo>
                  <a:pt x="3302" y="1566"/>
                </a:lnTo>
                <a:lnTo>
                  <a:pt x="3283" y="1468"/>
                </a:lnTo>
                <a:lnTo>
                  <a:pt x="3259" y="1374"/>
                </a:lnTo>
                <a:lnTo>
                  <a:pt x="3229" y="1281"/>
                </a:lnTo>
                <a:lnTo>
                  <a:pt x="3193" y="1192"/>
                </a:lnTo>
                <a:lnTo>
                  <a:pt x="3151" y="1104"/>
                </a:lnTo>
                <a:lnTo>
                  <a:pt x="3104" y="1021"/>
                </a:lnTo>
                <a:lnTo>
                  <a:pt x="3053" y="940"/>
                </a:lnTo>
                <a:lnTo>
                  <a:pt x="2996" y="864"/>
                </a:lnTo>
                <a:lnTo>
                  <a:pt x="2935" y="790"/>
                </a:lnTo>
                <a:close/>
                <a:moveTo>
                  <a:pt x="662" y="790"/>
                </a:moveTo>
                <a:lnTo>
                  <a:pt x="601" y="864"/>
                </a:lnTo>
                <a:lnTo>
                  <a:pt x="544" y="940"/>
                </a:lnTo>
                <a:lnTo>
                  <a:pt x="493" y="1021"/>
                </a:lnTo>
                <a:lnTo>
                  <a:pt x="446" y="1104"/>
                </a:lnTo>
                <a:lnTo>
                  <a:pt x="404" y="1192"/>
                </a:lnTo>
                <a:lnTo>
                  <a:pt x="368" y="1281"/>
                </a:lnTo>
                <a:lnTo>
                  <a:pt x="338" y="1374"/>
                </a:lnTo>
                <a:lnTo>
                  <a:pt x="314" y="1468"/>
                </a:lnTo>
                <a:lnTo>
                  <a:pt x="295" y="1566"/>
                </a:lnTo>
                <a:lnTo>
                  <a:pt x="283" y="1665"/>
                </a:lnTo>
                <a:lnTo>
                  <a:pt x="833" y="1665"/>
                </a:lnTo>
                <a:lnTo>
                  <a:pt x="839" y="1545"/>
                </a:lnTo>
                <a:lnTo>
                  <a:pt x="850" y="1426"/>
                </a:lnTo>
                <a:lnTo>
                  <a:pt x="865" y="1309"/>
                </a:lnTo>
                <a:lnTo>
                  <a:pt x="885" y="1195"/>
                </a:lnTo>
                <a:lnTo>
                  <a:pt x="908" y="1083"/>
                </a:lnTo>
                <a:lnTo>
                  <a:pt x="934" y="976"/>
                </a:lnTo>
                <a:lnTo>
                  <a:pt x="863" y="935"/>
                </a:lnTo>
                <a:lnTo>
                  <a:pt x="795" y="890"/>
                </a:lnTo>
                <a:lnTo>
                  <a:pt x="727" y="842"/>
                </a:lnTo>
                <a:lnTo>
                  <a:pt x="662" y="790"/>
                </a:lnTo>
                <a:close/>
                <a:moveTo>
                  <a:pt x="2423" y="412"/>
                </a:moveTo>
                <a:lnTo>
                  <a:pt x="2468" y="485"/>
                </a:lnTo>
                <a:lnTo>
                  <a:pt x="2509" y="564"/>
                </a:lnTo>
                <a:lnTo>
                  <a:pt x="2544" y="639"/>
                </a:lnTo>
                <a:lnTo>
                  <a:pt x="2577" y="716"/>
                </a:lnTo>
                <a:lnTo>
                  <a:pt x="2632" y="681"/>
                </a:lnTo>
                <a:lnTo>
                  <a:pt x="2687" y="644"/>
                </a:lnTo>
                <a:lnTo>
                  <a:pt x="2739" y="605"/>
                </a:lnTo>
                <a:lnTo>
                  <a:pt x="2665" y="550"/>
                </a:lnTo>
                <a:lnTo>
                  <a:pt x="2588" y="499"/>
                </a:lnTo>
                <a:lnTo>
                  <a:pt x="2507" y="453"/>
                </a:lnTo>
                <a:lnTo>
                  <a:pt x="2423" y="412"/>
                </a:lnTo>
                <a:close/>
                <a:moveTo>
                  <a:pt x="1174" y="412"/>
                </a:moveTo>
                <a:lnTo>
                  <a:pt x="1090" y="453"/>
                </a:lnTo>
                <a:lnTo>
                  <a:pt x="1009" y="499"/>
                </a:lnTo>
                <a:lnTo>
                  <a:pt x="932" y="550"/>
                </a:lnTo>
                <a:lnTo>
                  <a:pt x="858" y="605"/>
                </a:lnTo>
                <a:lnTo>
                  <a:pt x="910" y="644"/>
                </a:lnTo>
                <a:lnTo>
                  <a:pt x="965" y="681"/>
                </a:lnTo>
                <a:lnTo>
                  <a:pt x="1020" y="716"/>
                </a:lnTo>
                <a:lnTo>
                  <a:pt x="1053" y="639"/>
                </a:lnTo>
                <a:lnTo>
                  <a:pt x="1088" y="564"/>
                </a:lnTo>
                <a:lnTo>
                  <a:pt x="1129" y="485"/>
                </a:lnTo>
                <a:lnTo>
                  <a:pt x="1174" y="412"/>
                </a:lnTo>
                <a:close/>
                <a:moveTo>
                  <a:pt x="1937" y="312"/>
                </a:moveTo>
                <a:lnTo>
                  <a:pt x="1937" y="924"/>
                </a:lnTo>
                <a:lnTo>
                  <a:pt x="2037" y="911"/>
                </a:lnTo>
                <a:lnTo>
                  <a:pt x="2135" y="892"/>
                </a:lnTo>
                <a:lnTo>
                  <a:pt x="2232" y="867"/>
                </a:lnTo>
                <a:lnTo>
                  <a:pt x="2326" y="835"/>
                </a:lnTo>
                <a:lnTo>
                  <a:pt x="2296" y="760"/>
                </a:lnTo>
                <a:lnTo>
                  <a:pt x="2262" y="689"/>
                </a:lnTo>
                <a:lnTo>
                  <a:pt x="2226" y="621"/>
                </a:lnTo>
                <a:lnTo>
                  <a:pt x="2188" y="559"/>
                </a:lnTo>
                <a:lnTo>
                  <a:pt x="2148" y="502"/>
                </a:lnTo>
                <a:lnTo>
                  <a:pt x="2108" y="452"/>
                </a:lnTo>
                <a:lnTo>
                  <a:pt x="2067" y="408"/>
                </a:lnTo>
                <a:lnTo>
                  <a:pt x="2024" y="370"/>
                </a:lnTo>
                <a:lnTo>
                  <a:pt x="1981" y="338"/>
                </a:lnTo>
                <a:lnTo>
                  <a:pt x="1937" y="312"/>
                </a:lnTo>
                <a:close/>
                <a:moveTo>
                  <a:pt x="1660" y="312"/>
                </a:moveTo>
                <a:lnTo>
                  <a:pt x="1616" y="338"/>
                </a:lnTo>
                <a:lnTo>
                  <a:pt x="1573" y="370"/>
                </a:lnTo>
                <a:lnTo>
                  <a:pt x="1530" y="408"/>
                </a:lnTo>
                <a:lnTo>
                  <a:pt x="1489" y="452"/>
                </a:lnTo>
                <a:lnTo>
                  <a:pt x="1449" y="502"/>
                </a:lnTo>
                <a:lnTo>
                  <a:pt x="1409" y="559"/>
                </a:lnTo>
                <a:lnTo>
                  <a:pt x="1371" y="621"/>
                </a:lnTo>
                <a:lnTo>
                  <a:pt x="1335" y="689"/>
                </a:lnTo>
                <a:lnTo>
                  <a:pt x="1301" y="760"/>
                </a:lnTo>
                <a:lnTo>
                  <a:pt x="1271" y="835"/>
                </a:lnTo>
                <a:lnTo>
                  <a:pt x="1365" y="867"/>
                </a:lnTo>
                <a:lnTo>
                  <a:pt x="1462" y="892"/>
                </a:lnTo>
                <a:lnTo>
                  <a:pt x="1560" y="911"/>
                </a:lnTo>
                <a:lnTo>
                  <a:pt x="1660" y="924"/>
                </a:lnTo>
                <a:lnTo>
                  <a:pt x="1660" y="312"/>
                </a:lnTo>
                <a:close/>
                <a:moveTo>
                  <a:pt x="1799" y="0"/>
                </a:moveTo>
                <a:lnTo>
                  <a:pt x="1908" y="3"/>
                </a:lnTo>
                <a:lnTo>
                  <a:pt x="2015" y="13"/>
                </a:lnTo>
                <a:lnTo>
                  <a:pt x="2121" y="30"/>
                </a:lnTo>
                <a:lnTo>
                  <a:pt x="2225" y="51"/>
                </a:lnTo>
                <a:lnTo>
                  <a:pt x="2326" y="80"/>
                </a:lnTo>
                <a:lnTo>
                  <a:pt x="2425" y="113"/>
                </a:lnTo>
                <a:lnTo>
                  <a:pt x="2521" y="152"/>
                </a:lnTo>
                <a:lnTo>
                  <a:pt x="2615" y="197"/>
                </a:lnTo>
                <a:lnTo>
                  <a:pt x="2705" y="247"/>
                </a:lnTo>
                <a:lnTo>
                  <a:pt x="2793" y="302"/>
                </a:lnTo>
                <a:lnTo>
                  <a:pt x="2877" y="361"/>
                </a:lnTo>
                <a:lnTo>
                  <a:pt x="2956" y="425"/>
                </a:lnTo>
                <a:lnTo>
                  <a:pt x="3033" y="493"/>
                </a:lnTo>
                <a:lnTo>
                  <a:pt x="3105" y="565"/>
                </a:lnTo>
                <a:lnTo>
                  <a:pt x="3173" y="643"/>
                </a:lnTo>
                <a:lnTo>
                  <a:pt x="3237" y="723"/>
                </a:lnTo>
                <a:lnTo>
                  <a:pt x="3296" y="807"/>
                </a:lnTo>
                <a:lnTo>
                  <a:pt x="3351" y="894"/>
                </a:lnTo>
                <a:lnTo>
                  <a:pt x="3401" y="985"/>
                </a:lnTo>
                <a:lnTo>
                  <a:pt x="3445" y="1079"/>
                </a:lnTo>
                <a:lnTo>
                  <a:pt x="3485" y="1175"/>
                </a:lnTo>
                <a:lnTo>
                  <a:pt x="3517" y="1275"/>
                </a:lnTo>
                <a:lnTo>
                  <a:pt x="3546" y="1377"/>
                </a:lnTo>
                <a:lnTo>
                  <a:pt x="3568" y="1480"/>
                </a:lnTo>
                <a:lnTo>
                  <a:pt x="3584" y="1586"/>
                </a:lnTo>
                <a:lnTo>
                  <a:pt x="3594" y="1695"/>
                </a:lnTo>
                <a:lnTo>
                  <a:pt x="3597" y="1804"/>
                </a:lnTo>
                <a:lnTo>
                  <a:pt x="3594" y="1913"/>
                </a:lnTo>
                <a:lnTo>
                  <a:pt x="3584" y="2022"/>
                </a:lnTo>
                <a:lnTo>
                  <a:pt x="3568" y="2128"/>
                </a:lnTo>
                <a:lnTo>
                  <a:pt x="3546" y="2231"/>
                </a:lnTo>
                <a:lnTo>
                  <a:pt x="3517" y="2333"/>
                </a:lnTo>
                <a:lnTo>
                  <a:pt x="3485" y="2433"/>
                </a:lnTo>
                <a:lnTo>
                  <a:pt x="3445" y="2529"/>
                </a:lnTo>
                <a:lnTo>
                  <a:pt x="3401" y="2623"/>
                </a:lnTo>
                <a:lnTo>
                  <a:pt x="3351" y="2714"/>
                </a:lnTo>
                <a:lnTo>
                  <a:pt x="3296" y="2801"/>
                </a:lnTo>
                <a:lnTo>
                  <a:pt x="3237" y="2885"/>
                </a:lnTo>
                <a:lnTo>
                  <a:pt x="3173" y="2965"/>
                </a:lnTo>
                <a:lnTo>
                  <a:pt x="3105" y="3043"/>
                </a:lnTo>
                <a:lnTo>
                  <a:pt x="3033" y="3115"/>
                </a:lnTo>
                <a:lnTo>
                  <a:pt x="2956" y="3183"/>
                </a:lnTo>
                <a:lnTo>
                  <a:pt x="2877" y="3247"/>
                </a:lnTo>
                <a:lnTo>
                  <a:pt x="2793" y="3306"/>
                </a:lnTo>
                <a:lnTo>
                  <a:pt x="2705" y="3361"/>
                </a:lnTo>
                <a:lnTo>
                  <a:pt x="2615" y="3411"/>
                </a:lnTo>
                <a:lnTo>
                  <a:pt x="2521" y="3456"/>
                </a:lnTo>
                <a:lnTo>
                  <a:pt x="2425" y="3495"/>
                </a:lnTo>
                <a:lnTo>
                  <a:pt x="2326" y="3528"/>
                </a:lnTo>
                <a:lnTo>
                  <a:pt x="2225" y="3557"/>
                </a:lnTo>
                <a:lnTo>
                  <a:pt x="2121" y="3578"/>
                </a:lnTo>
                <a:lnTo>
                  <a:pt x="2015" y="3595"/>
                </a:lnTo>
                <a:lnTo>
                  <a:pt x="1908" y="3605"/>
                </a:lnTo>
                <a:lnTo>
                  <a:pt x="1799" y="3608"/>
                </a:lnTo>
                <a:lnTo>
                  <a:pt x="1690" y="3605"/>
                </a:lnTo>
                <a:lnTo>
                  <a:pt x="1582" y="3595"/>
                </a:lnTo>
                <a:lnTo>
                  <a:pt x="1476" y="3578"/>
                </a:lnTo>
                <a:lnTo>
                  <a:pt x="1372" y="3557"/>
                </a:lnTo>
                <a:lnTo>
                  <a:pt x="1271" y="3528"/>
                </a:lnTo>
                <a:lnTo>
                  <a:pt x="1172" y="3495"/>
                </a:lnTo>
                <a:lnTo>
                  <a:pt x="1076" y="3456"/>
                </a:lnTo>
                <a:lnTo>
                  <a:pt x="982" y="3411"/>
                </a:lnTo>
                <a:lnTo>
                  <a:pt x="892" y="3361"/>
                </a:lnTo>
                <a:lnTo>
                  <a:pt x="804" y="3306"/>
                </a:lnTo>
                <a:lnTo>
                  <a:pt x="720" y="3247"/>
                </a:lnTo>
                <a:lnTo>
                  <a:pt x="641" y="3183"/>
                </a:lnTo>
                <a:lnTo>
                  <a:pt x="564" y="3115"/>
                </a:lnTo>
                <a:lnTo>
                  <a:pt x="492" y="3043"/>
                </a:lnTo>
                <a:lnTo>
                  <a:pt x="424" y="2965"/>
                </a:lnTo>
                <a:lnTo>
                  <a:pt x="360" y="2885"/>
                </a:lnTo>
                <a:lnTo>
                  <a:pt x="301" y="2801"/>
                </a:lnTo>
                <a:lnTo>
                  <a:pt x="246" y="2714"/>
                </a:lnTo>
                <a:lnTo>
                  <a:pt x="196" y="2623"/>
                </a:lnTo>
                <a:lnTo>
                  <a:pt x="152" y="2529"/>
                </a:lnTo>
                <a:lnTo>
                  <a:pt x="112" y="2433"/>
                </a:lnTo>
                <a:lnTo>
                  <a:pt x="80" y="2333"/>
                </a:lnTo>
                <a:lnTo>
                  <a:pt x="51" y="2231"/>
                </a:lnTo>
                <a:lnTo>
                  <a:pt x="29" y="2128"/>
                </a:lnTo>
                <a:lnTo>
                  <a:pt x="13" y="2022"/>
                </a:lnTo>
                <a:lnTo>
                  <a:pt x="3" y="1913"/>
                </a:lnTo>
                <a:lnTo>
                  <a:pt x="0" y="1804"/>
                </a:lnTo>
                <a:lnTo>
                  <a:pt x="3" y="1695"/>
                </a:lnTo>
                <a:lnTo>
                  <a:pt x="13" y="1586"/>
                </a:lnTo>
                <a:lnTo>
                  <a:pt x="29" y="1480"/>
                </a:lnTo>
                <a:lnTo>
                  <a:pt x="51" y="1377"/>
                </a:lnTo>
                <a:lnTo>
                  <a:pt x="80" y="1275"/>
                </a:lnTo>
                <a:lnTo>
                  <a:pt x="112" y="1175"/>
                </a:lnTo>
                <a:lnTo>
                  <a:pt x="152" y="1079"/>
                </a:lnTo>
                <a:lnTo>
                  <a:pt x="196" y="985"/>
                </a:lnTo>
                <a:lnTo>
                  <a:pt x="246" y="894"/>
                </a:lnTo>
                <a:lnTo>
                  <a:pt x="301" y="807"/>
                </a:lnTo>
                <a:lnTo>
                  <a:pt x="360" y="723"/>
                </a:lnTo>
                <a:lnTo>
                  <a:pt x="424" y="643"/>
                </a:lnTo>
                <a:lnTo>
                  <a:pt x="492" y="565"/>
                </a:lnTo>
                <a:lnTo>
                  <a:pt x="564" y="493"/>
                </a:lnTo>
                <a:lnTo>
                  <a:pt x="641" y="425"/>
                </a:lnTo>
                <a:lnTo>
                  <a:pt x="720" y="361"/>
                </a:lnTo>
                <a:lnTo>
                  <a:pt x="804" y="302"/>
                </a:lnTo>
                <a:lnTo>
                  <a:pt x="892" y="247"/>
                </a:lnTo>
                <a:lnTo>
                  <a:pt x="982" y="197"/>
                </a:lnTo>
                <a:lnTo>
                  <a:pt x="1076" y="152"/>
                </a:lnTo>
                <a:lnTo>
                  <a:pt x="1172" y="113"/>
                </a:lnTo>
                <a:lnTo>
                  <a:pt x="1271" y="80"/>
                </a:lnTo>
                <a:lnTo>
                  <a:pt x="1372" y="51"/>
                </a:lnTo>
                <a:lnTo>
                  <a:pt x="1476" y="30"/>
                </a:lnTo>
                <a:lnTo>
                  <a:pt x="1582" y="13"/>
                </a:lnTo>
                <a:lnTo>
                  <a:pt x="1690" y="3"/>
                </a:lnTo>
                <a:lnTo>
                  <a:pt x="179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61" name="Group 180"/>
          <p:cNvGrpSpPr/>
          <p:nvPr/>
        </p:nvGrpSpPr>
        <p:grpSpPr>
          <a:xfrm>
            <a:off x="4867234" y="548843"/>
            <a:ext cx="568325" cy="508000"/>
            <a:chOff x="1597025" y="1941513"/>
            <a:chExt cx="568325" cy="508000"/>
          </a:xfrm>
          <a:solidFill>
            <a:srgbClr val="000000"/>
          </a:solidFill>
        </p:grpSpPr>
        <p:sp>
          <p:nvSpPr>
            <p:cNvPr id="562" name="Freeform 76"/>
            <p:cNvSpPr>
              <a:spLocks/>
            </p:cNvSpPr>
            <p:nvPr/>
          </p:nvSpPr>
          <p:spPr bwMode="auto">
            <a:xfrm>
              <a:off x="1905000" y="2219325"/>
              <a:ext cx="260350" cy="230188"/>
            </a:xfrm>
            <a:custGeom>
              <a:avLst/>
              <a:gdLst>
                <a:gd name="T0" fmla="*/ 1343 w 1640"/>
                <a:gd name="T1" fmla="*/ 0 h 1453"/>
                <a:gd name="T2" fmla="*/ 1640 w 1640"/>
                <a:gd name="T3" fmla="*/ 378 h 1453"/>
                <a:gd name="T4" fmla="*/ 1412 w 1640"/>
                <a:gd name="T5" fmla="*/ 351 h 1453"/>
                <a:gd name="T6" fmla="*/ 1389 w 1640"/>
                <a:gd name="T7" fmla="*/ 433 h 1453"/>
                <a:gd name="T8" fmla="*/ 1361 w 1640"/>
                <a:gd name="T9" fmla="*/ 513 h 1453"/>
                <a:gd name="T10" fmla="*/ 1329 w 1640"/>
                <a:gd name="T11" fmla="*/ 592 h 1453"/>
                <a:gd name="T12" fmla="*/ 1292 w 1640"/>
                <a:gd name="T13" fmla="*/ 669 h 1453"/>
                <a:gd name="T14" fmla="*/ 1251 w 1640"/>
                <a:gd name="T15" fmla="*/ 743 h 1453"/>
                <a:gd name="T16" fmla="*/ 1205 w 1640"/>
                <a:gd name="T17" fmla="*/ 815 h 1453"/>
                <a:gd name="T18" fmla="*/ 1155 w 1640"/>
                <a:gd name="T19" fmla="*/ 884 h 1453"/>
                <a:gd name="T20" fmla="*/ 1101 w 1640"/>
                <a:gd name="T21" fmla="*/ 950 h 1453"/>
                <a:gd name="T22" fmla="*/ 1043 w 1640"/>
                <a:gd name="T23" fmla="*/ 1013 h 1453"/>
                <a:gd name="T24" fmla="*/ 981 w 1640"/>
                <a:gd name="T25" fmla="*/ 1073 h 1453"/>
                <a:gd name="T26" fmla="*/ 916 w 1640"/>
                <a:gd name="T27" fmla="*/ 1129 h 1453"/>
                <a:gd name="T28" fmla="*/ 845 w 1640"/>
                <a:gd name="T29" fmla="*/ 1183 h 1453"/>
                <a:gd name="T30" fmla="*/ 769 w 1640"/>
                <a:gd name="T31" fmla="*/ 1233 h 1453"/>
                <a:gd name="T32" fmla="*/ 691 w 1640"/>
                <a:gd name="T33" fmla="*/ 1279 h 1453"/>
                <a:gd name="T34" fmla="*/ 610 w 1640"/>
                <a:gd name="T35" fmla="*/ 1319 h 1453"/>
                <a:gd name="T36" fmla="*/ 528 w 1640"/>
                <a:gd name="T37" fmla="*/ 1354 h 1453"/>
                <a:gd name="T38" fmla="*/ 443 w 1640"/>
                <a:gd name="T39" fmla="*/ 1384 h 1453"/>
                <a:gd name="T40" fmla="*/ 357 w 1640"/>
                <a:gd name="T41" fmla="*/ 1409 h 1453"/>
                <a:gd name="T42" fmla="*/ 269 w 1640"/>
                <a:gd name="T43" fmla="*/ 1428 h 1453"/>
                <a:gd name="T44" fmla="*/ 180 w 1640"/>
                <a:gd name="T45" fmla="*/ 1442 h 1453"/>
                <a:gd name="T46" fmla="*/ 90 w 1640"/>
                <a:gd name="T47" fmla="*/ 1451 h 1453"/>
                <a:gd name="T48" fmla="*/ 0 w 1640"/>
                <a:gd name="T49" fmla="*/ 1453 h 1453"/>
                <a:gd name="T50" fmla="*/ 0 w 1640"/>
                <a:gd name="T51" fmla="*/ 1230 h 1453"/>
                <a:gd name="T52" fmla="*/ 86 w 1640"/>
                <a:gd name="T53" fmla="*/ 1227 h 1453"/>
                <a:gd name="T54" fmla="*/ 172 w 1640"/>
                <a:gd name="T55" fmla="*/ 1218 h 1453"/>
                <a:gd name="T56" fmla="*/ 256 w 1640"/>
                <a:gd name="T57" fmla="*/ 1203 h 1453"/>
                <a:gd name="T58" fmla="*/ 338 w 1640"/>
                <a:gd name="T59" fmla="*/ 1182 h 1453"/>
                <a:gd name="T60" fmla="*/ 418 w 1640"/>
                <a:gd name="T61" fmla="*/ 1155 h 1453"/>
                <a:gd name="T62" fmla="*/ 497 w 1640"/>
                <a:gd name="T63" fmla="*/ 1124 h 1453"/>
                <a:gd name="T64" fmla="*/ 571 w 1640"/>
                <a:gd name="T65" fmla="*/ 1087 h 1453"/>
                <a:gd name="T66" fmla="*/ 644 w 1640"/>
                <a:gd name="T67" fmla="*/ 1046 h 1453"/>
                <a:gd name="T68" fmla="*/ 714 w 1640"/>
                <a:gd name="T69" fmla="*/ 999 h 1453"/>
                <a:gd name="T70" fmla="*/ 780 w 1640"/>
                <a:gd name="T71" fmla="*/ 949 h 1453"/>
                <a:gd name="T72" fmla="*/ 843 w 1640"/>
                <a:gd name="T73" fmla="*/ 894 h 1453"/>
                <a:gd name="T74" fmla="*/ 902 w 1640"/>
                <a:gd name="T75" fmla="*/ 835 h 1453"/>
                <a:gd name="T76" fmla="*/ 957 w 1640"/>
                <a:gd name="T77" fmla="*/ 772 h 1453"/>
                <a:gd name="T78" fmla="*/ 1008 w 1640"/>
                <a:gd name="T79" fmla="*/ 706 h 1453"/>
                <a:gd name="T80" fmla="*/ 1053 w 1640"/>
                <a:gd name="T81" fmla="*/ 635 h 1453"/>
                <a:gd name="T82" fmla="*/ 1095 w 1640"/>
                <a:gd name="T83" fmla="*/ 562 h 1453"/>
                <a:gd name="T84" fmla="*/ 1131 w 1640"/>
                <a:gd name="T85" fmla="*/ 485 h 1453"/>
                <a:gd name="T86" fmla="*/ 1163 w 1640"/>
                <a:gd name="T87" fmla="*/ 406 h 1453"/>
                <a:gd name="T88" fmla="*/ 1188 w 1640"/>
                <a:gd name="T89" fmla="*/ 323 h 1453"/>
                <a:gd name="T90" fmla="*/ 964 w 1640"/>
                <a:gd name="T91" fmla="*/ 296 h 1453"/>
                <a:gd name="T92" fmla="*/ 1343 w 1640"/>
                <a:gd name="T93" fmla="*/ 0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40" h="1453">
                  <a:moveTo>
                    <a:pt x="1343" y="0"/>
                  </a:moveTo>
                  <a:lnTo>
                    <a:pt x="1640" y="378"/>
                  </a:lnTo>
                  <a:lnTo>
                    <a:pt x="1412" y="351"/>
                  </a:lnTo>
                  <a:lnTo>
                    <a:pt x="1389" y="433"/>
                  </a:lnTo>
                  <a:lnTo>
                    <a:pt x="1361" y="513"/>
                  </a:lnTo>
                  <a:lnTo>
                    <a:pt x="1329" y="592"/>
                  </a:lnTo>
                  <a:lnTo>
                    <a:pt x="1292" y="669"/>
                  </a:lnTo>
                  <a:lnTo>
                    <a:pt x="1251" y="743"/>
                  </a:lnTo>
                  <a:lnTo>
                    <a:pt x="1205" y="815"/>
                  </a:lnTo>
                  <a:lnTo>
                    <a:pt x="1155" y="884"/>
                  </a:lnTo>
                  <a:lnTo>
                    <a:pt x="1101" y="950"/>
                  </a:lnTo>
                  <a:lnTo>
                    <a:pt x="1043" y="1013"/>
                  </a:lnTo>
                  <a:lnTo>
                    <a:pt x="981" y="1073"/>
                  </a:lnTo>
                  <a:lnTo>
                    <a:pt x="916" y="1129"/>
                  </a:lnTo>
                  <a:lnTo>
                    <a:pt x="845" y="1183"/>
                  </a:lnTo>
                  <a:lnTo>
                    <a:pt x="769" y="1233"/>
                  </a:lnTo>
                  <a:lnTo>
                    <a:pt x="691" y="1279"/>
                  </a:lnTo>
                  <a:lnTo>
                    <a:pt x="610" y="1319"/>
                  </a:lnTo>
                  <a:lnTo>
                    <a:pt x="528" y="1354"/>
                  </a:lnTo>
                  <a:lnTo>
                    <a:pt x="443" y="1384"/>
                  </a:lnTo>
                  <a:lnTo>
                    <a:pt x="357" y="1409"/>
                  </a:lnTo>
                  <a:lnTo>
                    <a:pt x="269" y="1428"/>
                  </a:lnTo>
                  <a:lnTo>
                    <a:pt x="180" y="1442"/>
                  </a:lnTo>
                  <a:lnTo>
                    <a:pt x="90" y="1451"/>
                  </a:lnTo>
                  <a:lnTo>
                    <a:pt x="0" y="1453"/>
                  </a:lnTo>
                  <a:lnTo>
                    <a:pt x="0" y="1230"/>
                  </a:lnTo>
                  <a:lnTo>
                    <a:pt x="86" y="1227"/>
                  </a:lnTo>
                  <a:lnTo>
                    <a:pt x="172" y="1218"/>
                  </a:lnTo>
                  <a:lnTo>
                    <a:pt x="256" y="1203"/>
                  </a:lnTo>
                  <a:lnTo>
                    <a:pt x="338" y="1182"/>
                  </a:lnTo>
                  <a:lnTo>
                    <a:pt x="418" y="1155"/>
                  </a:lnTo>
                  <a:lnTo>
                    <a:pt x="497" y="1124"/>
                  </a:lnTo>
                  <a:lnTo>
                    <a:pt x="571" y="1087"/>
                  </a:lnTo>
                  <a:lnTo>
                    <a:pt x="644" y="1046"/>
                  </a:lnTo>
                  <a:lnTo>
                    <a:pt x="714" y="999"/>
                  </a:lnTo>
                  <a:lnTo>
                    <a:pt x="780" y="949"/>
                  </a:lnTo>
                  <a:lnTo>
                    <a:pt x="843" y="894"/>
                  </a:lnTo>
                  <a:lnTo>
                    <a:pt x="902" y="835"/>
                  </a:lnTo>
                  <a:lnTo>
                    <a:pt x="957" y="772"/>
                  </a:lnTo>
                  <a:lnTo>
                    <a:pt x="1008" y="706"/>
                  </a:lnTo>
                  <a:lnTo>
                    <a:pt x="1053" y="635"/>
                  </a:lnTo>
                  <a:lnTo>
                    <a:pt x="1095" y="562"/>
                  </a:lnTo>
                  <a:lnTo>
                    <a:pt x="1131" y="485"/>
                  </a:lnTo>
                  <a:lnTo>
                    <a:pt x="1163" y="406"/>
                  </a:lnTo>
                  <a:lnTo>
                    <a:pt x="1188" y="323"/>
                  </a:lnTo>
                  <a:lnTo>
                    <a:pt x="964" y="296"/>
                  </a:lnTo>
                  <a:lnTo>
                    <a:pt x="13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77"/>
            <p:cNvSpPr>
              <a:spLocks/>
            </p:cNvSpPr>
            <p:nvPr/>
          </p:nvSpPr>
          <p:spPr bwMode="auto">
            <a:xfrm>
              <a:off x="1597025" y="1941513"/>
              <a:ext cx="260350" cy="230188"/>
            </a:xfrm>
            <a:custGeom>
              <a:avLst/>
              <a:gdLst>
                <a:gd name="T0" fmla="*/ 1640 w 1640"/>
                <a:gd name="T1" fmla="*/ 0 h 1454"/>
                <a:gd name="T2" fmla="*/ 1640 w 1640"/>
                <a:gd name="T3" fmla="*/ 225 h 1454"/>
                <a:gd name="T4" fmla="*/ 1554 w 1640"/>
                <a:gd name="T5" fmla="*/ 228 h 1454"/>
                <a:gd name="T6" fmla="*/ 1468 w 1640"/>
                <a:gd name="T7" fmla="*/ 237 h 1454"/>
                <a:gd name="T8" fmla="*/ 1384 w 1640"/>
                <a:gd name="T9" fmla="*/ 252 h 1454"/>
                <a:gd name="T10" fmla="*/ 1302 w 1640"/>
                <a:gd name="T11" fmla="*/ 272 h 1454"/>
                <a:gd name="T12" fmla="*/ 1222 w 1640"/>
                <a:gd name="T13" fmla="*/ 298 h 1454"/>
                <a:gd name="T14" fmla="*/ 1143 w 1640"/>
                <a:gd name="T15" fmla="*/ 331 h 1454"/>
                <a:gd name="T16" fmla="*/ 1069 w 1640"/>
                <a:gd name="T17" fmla="*/ 366 h 1454"/>
                <a:gd name="T18" fmla="*/ 996 w 1640"/>
                <a:gd name="T19" fmla="*/ 409 h 1454"/>
                <a:gd name="T20" fmla="*/ 926 w 1640"/>
                <a:gd name="T21" fmla="*/ 454 h 1454"/>
                <a:gd name="T22" fmla="*/ 860 w 1640"/>
                <a:gd name="T23" fmla="*/ 505 h 1454"/>
                <a:gd name="T24" fmla="*/ 797 w 1640"/>
                <a:gd name="T25" fmla="*/ 560 h 1454"/>
                <a:gd name="T26" fmla="*/ 738 w 1640"/>
                <a:gd name="T27" fmla="*/ 619 h 1454"/>
                <a:gd name="T28" fmla="*/ 683 w 1640"/>
                <a:gd name="T29" fmla="*/ 683 h 1454"/>
                <a:gd name="T30" fmla="*/ 632 w 1640"/>
                <a:gd name="T31" fmla="*/ 749 h 1454"/>
                <a:gd name="T32" fmla="*/ 587 w 1640"/>
                <a:gd name="T33" fmla="*/ 819 h 1454"/>
                <a:gd name="T34" fmla="*/ 545 w 1640"/>
                <a:gd name="T35" fmla="*/ 893 h 1454"/>
                <a:gd name="T36" fmla="*/ 509 w 1640"/>
                <a:gd name="T37" fmla="*/ 970 h 1454"/>
                <a:gd name="T38" fmla="*/ 477 w 1640"/>
                <a:gd name="T39" fmla="*/ 1049 h 1454"/>
                <a:gd name="T40" fmla="*/ 452 w 1640"/>
                <a:gd name="T41" fmla="*/ 1131 h 1454"/>
                <a:gd name="T42" fmla="*/ 676 w 1640"/>
                <a:gd name="T43" fmla="*/ 1158 h 1454"/>
                <a:gd name="T44" fmla="*/ 297 w 1640"/>
                <a:gd name="T45" fmla="*/ 1454 h 1454"/>
                <a:gd name="T46" fmla="*/ 0 w 1640"/>
                <a:gd name="T47" fmla="*/ 1076 h 1454"/>
                <a:gd name="T48" fmla="*/ 228 w 1640"/>
                <a:gd name="T49" fmla="*/ 1104 h 1454"/>
                <a:gd name="T50" fmla="*/ 251 w 1640"/>
                <a:gd name="T51" fmla="*/ 1022 h 1454"/>
                <a:gd name="T52" fmla="*/ 279 w 1640"/>
                <a:gd name="T53" fmla="*/ 940 h 1454"/>
                <a:gd name="T54" fmla="*/ 311 w 1640"/>
                <a:gd name="T55" fmla="*/ 862 h 1454"/>
                <a:gd name="T56" fmla="*/ 348 w 1640"/>
                <a:gd name="T57" fmla="*/ 786 h 1454"/>
                <a:gd name="T58" fmla="*/ 389 w 1640"/>
                <a:gd name="T59" fmla="*/ 711 h 1454"/>
                <a:gd name="T60" fmla="*/ 435 w 1640"/>
                <a:gd name="T61" fmla="*/ 639 h 1454"/>
                <a:gd name="T62" fmla="*/ 485 w 1640"/>
                <a:gd name="T63" fmla="*/ 570 h 1454"/>
                <a:gd name="T64" fmla="*/ 539 w 1640"/>
                <a:gd name="T65" fmla="*/ 504 h 1454"/>
                <a:gd name="T66" fmla="*/ 597 w 1640"/>
                <a:gd name="T67" fmla="*/ 441 h 1454"/>
                <a:gd name="T68" fmla="*/ 659 w 1640"/>
                <a:gd name="T69" fmla="*/ 382 h 1454"/>
                <a:gd name="T70" fmla="*/ 724 w 1640"/>
                <a:gd name="T71" fmla="*/ 325 h 1454"/>
                <a:gd name="T72" fmla="*/ 795 w 1640"/>
                <a:gd name="T73" fmla="*/ 270 h 1454"/>
                <a:gd name="T74" fmla="*/ 871 w 1640"/>
                <a:gd name="T75" fmla="*/ 220 h 1454"/>
                <a:gd name="T76" fmla="*/ 949 w 1640"/>
                <a:gd name="T77" fmla="*/ 176 h 1454"/>
                <a:gd name="T78" fmla="*/ 1030 w 1640"/>
                <a:gd name="T79" fmla="*/ 136 h 1454"/>
                <a:gd name="T80" fmla="*/ 1112 w 1640"/>
                <a:gd name="T81" fmla="*/ 100 h 1454"/>
                <a:gd name="T82" fmla="*/ 1197 w 1640"/>
                <a:gd name="T83" fmla="*/ 70 h 1454"/>
                <a:gd name="T84" fmla="*/ 1283 w 1640"/>
                <a:gd name="T85" fmla="*/ 46 h 1454"/>
                <a:gd name="T86" fmla="*/ 1371 w 1640"/>
                <a:gd name="T87" fmla="*/ 26 h 1454"/>
                <a:gd name="T88" fmla="*/ 1460 w 1640"/>
                <a:gd name="T89" fmla="*/ 12 h 1454"/>
                <a:gd name="T90" fmla="*/ 1550 w 1640"/>
                <a:gd name="T91" fmla="*/ 4 h 1454"/>
                <a:gd name="T92" fmla="*/ 1640 w 1640"/>
                <a:gd name="T93" fmla="*/ 0 h 1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40" h="1454">
                  <a:moveTo>
                    <a:pt x="1640" y="0"/>
                  </a:moveTo>
                  <a:lnTo>
                    <a:pt x="1640" y="225"/>
                  </a:lnTo>
                  <a:lnTo>
                    <a:pt x="1554" y="228"/>
                  </a:lnTo>
                  <a:lnTo>
                    <a:pt x="1468" y="237"/>
                  </a:lnTo>
                  <a:lnTo>
                    <a:pt x="1384" y="252"/>
                  </a:lnTo>
                  <a:lnTo>
                    <a:pt x="1302" y="272"/>
                  </a:lnTo>
                  <a:lnTo>
                    <a:pt x="1222" y="298"/>
                  </a:lnTo>
                  <a:lnTo>
                    <a:pt x="1143" y="331"/>
                  </a:lnTo>
                  <a:lnTo>
                    <a:pt x="1069" y="366"/>
                  </a:lnTo>
                  <a:lnTo>
                    <a:pt x="996" y="409"/>
                  </a:lnTo>
                  <a:lnTo>
                    <a:pt x="926" y="454"/>
                  </a:lnTo>
                  <a:lnTo>
                    <a:pt x="860" y="505"/>
                  </a:lnTo>
                  <a:lnTo>
                    <a:pt x="797" y="560"/>
                  </a:lnTo>
                  <a:lnTo>
                    <a:pt x="738" y="619"/>
                  </a:lnTo>
                  <a:lnTo>
                    <a:pt x="683" y="683"/>
                  </a:lnTo>
                  <a:lnTo>
                    <a:pt x="632" y="749"/>
                  </a:lnTo>
                  <a:lnTo>
                    <a:pt x="587" y="819"/>
                  </a:lnTo>
                  <a:lnTo>
                    <a:pt x="545" y="893"/>
                  </a:lnTo>
                  <a:lnTo>
                    <a:pt x="509" y="970"/>
                  </a:lnTo>
                  <a:lnTo>
                    <a:pt x="477" y="1049"/>
                  </a:lnTo>
                  <a:lnTo>
                    <a:pt x="452" y="1131"/>
                  </a:lnTo>
                  <a:lnTo>
                    <a:pt x="676" y="1158"/>
                  </a:lnTo>
                  <a:lnTo>
                    <a:pt x="297" y="1454"/>
                  </a:lnTo>
                  <a:lnTo>
                    <a:pt x="0" y="1076"/>
                  </a:lnTo>
                  <a:lnTo>
                    <a:pt x="228" y="1104"/>
                  </a:lnTo>
                  <a:lnTo>
                    <a:pt x="251" y="1022"/>
                  </a:lnTo>
                  <a:lnTo>
                    <a:pt x="279" y="940"/>
                  </a:lnTo>
                  <a:lnTo>
                    <a:pt x="311" y="862"/>
                  </a:lnTo>
                  <a:lnTo>
                    <a:pt x="348" y="786"/>
                  </a:lnTo>
                  <a:lnTo>
                    <a:pt x="389" y="711"/>
                  </a:lnTo>
                  <a:lnTo>
                    <a:pt x="435" y="639"/>
                  </a:lnTo>
                  <a:lnTo>
                    <a:pt x="485" y="570"/>
                  </a:lnTo>
                  <a:lnTo>
                    <a:pt x="539" y="504"/>
                  </a:lnTo>
                  <a:lnTo>
                    <a:pt x="597" y="441"/>
                  </a:lnTo>
                  <a:lnTo>
                    <a:pt x="659" y="382"/>
                  </a:lnTo>
                  <a:lnTo>
                    <a:pt x="724" y="325"/>
                  </a:lnTo>
                  <a:lnTo>
                    <a:pt x="795" y="270"/>
                  </a:lnTo>
                  <a:lnTo>
                    <a:pt x="871" y="220"/>
                  </a:lnTo>
                  <a:lnTo>
                    <a:pt x="949" y="176"/>
                  </a:lnTo>
                  <a:lnTo>
                    <a:pt x="1030" y="136"/>
                  </a:lnTo>
                  <a:lnTo>
                    <a:pt x="1112" y="100"/>
                  </a:lnTo>
                  <a:lnTo>
                    <a:pt x="1197" y="70"/>
                  </a:lnTo>
                  <a:lnTo>
                    <a:pt x="1283" y="46"/>
                  </a:lnTo>
                  <a:lnTo>
                    <a:pt x="1371" y="26"/>
                  </a:lnTo>
                  <a:lnTo>
                    <a:pt x="1460" y="12"/>
                  </a:lnTo>
                  <a:lnTo>
                    <a:pt x="1550" y="4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78"/>
            <p:cNvSpPr>
              <a:spLocks noEditPoints="1"/>
            </p:cNvSpPr>
            <p:nvPr/>
          </p:nvSpPr>
          <p:spPr bwMode="auto">
            <a:xfrm>
              <a:off x="1720850" y="2035175"/>
              <a:ext cx="320675" cy="319088"/>
            </a:xfrm>
            <a:custGeom>
              <a:avLst/>
              <a:gdLst>
                <a:gd name="T0" fmla="*/ 1367 w 2016"/>
                <a:gd name="T1" fmla="*/ 1702 h 2012"/>
                <a:gd name="T2" fmla="*/ 1471 w 2016"/>
                <a:gd name="T3" fmla="*/ 1567 h 2012"/>
                <a:gd name="T4" fmla="*/ 500 w 2016"/>
                <a:gd name="T5" fmla="*/ 1602 h 2012"/>
                <a:gd name="T6" fmla="*/ 640 w 2016"/>
                <a:gd name="T7" fmla="*/ 1681 h 2012"/>
                <a:gd name="T8" fmla="*/ 936 w 2016"/>
                <a:gd name="T9" fmla="*/ 1419 h 2012"/>
                <a:gd name="T10" fmla="*/ 832 w 2016"/>
                <a:gd name="T11" fmla="*/ 1556 h 2012"/>
                <a:gd name="T12" fmla="*/ 913 w 2016"/>
                <a:gd name="T13" fmla="*/ 1717 h 2012"/>
                <a:gd name="T14" fmla="*/ 992 w 2016"/>
                <a:gd name="T15" fmla="*/ 1786 h 2012"/>
                <a:gd name="T16" fmla="*/ 1062 w 2016"/>
                <a:gd name="T17" fmla="*/ 1762 h 2012"/>
                <a:gd name="T18" fmla="*/ 1145 w 2016"/>
                <a:gd name="T19" fmla="*/ 1647 h 2012"/>
                <a:gd name="T20" fmla="*/ 1218 w 2016"/>
                <a:gd name="T21" fmla="*/ 1445 h 2012"/>
                <a:gd name="T22" fmla="*/ 1258 w 2016"/>
                <a:gd name="T23" fmla="*/ 789 h 2012"/>
                <a:gd name="T24" fmla="*/ 923 w 2016"/>
                <a:gd name="T25" fmla="*/ 817 h 2012"/>
                <a:gd name="T26" fmla="*/ 748 w 2016"/>
                <a:gd name="T27" fmla="*/ 929 h 2012"/>
                <a:gd name="T28" fmla="*/ 758 w 2016"/>
                <a:gd name="T29" fmla="*/ 1224 h 2012"/>
                <a:gd name="T30" fmla="*/ 1093 w 2016"/>
                <a:gd name="T31" fmla="*/ 1196 h 2012"/>
                <a:gd name="T32" fmla="*/ 1268 w 2016"/>
                <a:gd name="T33" fmla="*/ 1082 h 2012"/>
                <a:gd name="T34" fmla="*/ 1258 w 2016"/>
                <a:gd name="T35" fmla="*/ 789 h 2012"/>
                <a:gd name="T36" fmla="*/ 268 w 2016"/>
                <a:gd name="T37" fmla="*/ 748 h 2012"/>
                <a:gd name="T38" fmla="*/ 224 w 2016"/>
                <a:gd name="T39" fmla="*/ 1006 h 2012"/>
                <a:gd name="T40" fmla="*/ 268 w 2016"/>
                <a:gd name="T41" fmla="*/ 1264 h 2012"/>
                <a:gd name="T42" fmla="*/ 412 w 2016"/>
                <a:gd name="T43" fmla="*/ 1386 h 2012"/>
                <a:gd name="T44" fmla="*/ 525 w 2016"/>
                <a:gd name="T45" fmla="*/ 1108 h 2012"/>
                <a:gd name="T46" fmla="*/ 544 w 2016"/>
                <a:gd name="T47" fmla="*/ 706 h 2012"/>
                <a:gd name="T48" fmla="*/ 1663 w 2016"/>
                <a:gd name="T49" fmla="*/ 577 h 2012"/>
                <a:gd name="T50" fmla="*/ 1484 w 2016"/>
                <a:gd name="T51" fmla="*/ 804 h 2012"/>
                <a:gd name="T52" fmla="*/ 1484 w 2016"/>
                <a:gd name="T53" fmla="*/ 1209 h 2012"/>
                <a:gd name="T54" fmla="*/ 1663 w 2016"/>
                <a:gd name="T55" fmla="*/ 1434 h 2012"/>
                <a:gd name="T56" fmla="*/ 1767 w 2016"/>
                <a:gd name="T57" fmla="*/ 1202 h 2012"/>
                <a:gd name="T58" fmla="*/ 1789 w 2016"/>
                <a:gd name="T59" fmla="*/ 939 h 2012"/>
                <a:gd name="T60" fmla="*/ 1724 w 2016"/>
                <a:gd name="T61" fmla="*/ 689 h 2012"/>
                <a:gd name="T62" fmla="*/ 597 w 2016"/>
                <a:gd name="T63" fmla="*/ 340 h 2012"/>
                <a:gd name="T64" fmla="*/ 590 w 2016"/>
                <a:gd name="T65" fmla="*/ 476 h 2012"/>
                <a:gd name="T66" fmla="*/ 1367 w 2016"/>
                <a:gd name="T67" fmla="*/ 310 h 2012"/>
                <a:gd name="T68" fmla="*/ 1471 w 2016"/>
                <a:gd name="T69" fmla="*/ 444 h 2012"/>
                <a:gd name="T70" fmla="*/ 1367 w 2016"/>
                <a:gd name="T71" fmla="*/ 310 h 2012"/>
                <a:gd name="T72" fmla="*/ 954 w 2016"/>
                <a:gd name="T73" fmla="*/ 250 h 2012"/>
                <a:gd name="T74" fmla="*/ 871 w 2016"/>
                <a:gd name="T75" fmla="*/ 365 h 2012"/>
                <a:gd name="T76" fmla="*/ 798 w 2016"/>
                <a:gd name="T77" fmla="*/ 568 h 2012"/>
                <a:gd name="T78" fmla="*/ 1080 w 2016"/>
                <a:gd name="T79" fmla="*/ 593 h 2012"/>
                <a:gd name="T80" fmla="*/ 1184 w 2016"/>
                <a:gd name="T81" fmla="*/ 455 h 2012"/>
                <a:gd name="T82" fmla="*/ 1103 w 2016"/>
                <a:gd name="T83" fmla="*/ 296 h 2012"/>
                <a:gd name="T84" fmla="*/ 1024 w 2016"/>
                <a:gd name="T85" fmla="*/ 226 h 2012"/>
                <a:gd name="T86" fmla="*/ 1172 w 2016"/>
                <a:gd name="T87" fmla="*/ 13 h 2012"/>
                <a:gd name="T88" fmla="*/ 1471 w 2016"/>
                <a:gd name="T89" fmla="*/ 113 h 2012"/>
                <a:gd name="T90" fmla="*/ 1721 w 2016"/>
                <a:gd name="T91" fmla="*/ 295 h 2012"/>
                <a:gd name="T92" fmla="*/ 1903 w 2016"/>
                <a:gd name="T93" fmla="*/ 544 h 2012"/>
                <a:gd name="T94" fmla="*/ 2003 w 2016"/>
                <a:gd name="T95" fmla="*/ 843 h 2012"/>
                <a:gd name="T96" fmla="*/ 2003 w 2016"/>
                <a:gd name="T97" fmla="*/ 1169 h 2012"/>
                <a:gd name="T98" fmla="*/ 1903 w 2016"/>
                <a:gd name="T99" fmla="*/ 1468 h 2012"/>
                <a:gd name="T100" fmla="*/ 1721 w 2016"/>
                <a:gd name="T101" fmla="*/ 1717 h 2012"/>
                <a:gd name="T102" fmla="*/ 1471 w 2016"/>
                <a:gd name="T103" fmla="*/ 1900 h 2012"/>
                <a:gd name="T104" fmla="*/ 1172 w 2016"/>
                <a:gd name="T105" fmla="*/ 1999 h 2012"/>
                <a:gd name="T106" fmla="*/ 845 w 2016"/>
                <a:gd name="T107" fmla="*/ 1999 h 2012"/>
                <a:gd name="T108" fmla="*/ 545 w 2016"/>
                <a:gd name="T109" fmla="*/ 1900 h 2012"/>
                <a:gd name="T110" fmla="*/ 295 w 2016"/>
                <a:gd name="T111" fmla="*/ 1717 h 2012"/>
                <a:gd name="T112" fmla="*/ 113 w 2016"/>
                <a:gd name="T113" fmla="*/ 1468 h 2012"/>
                <a:gd name="T114" fmla="*/ 13 w 2016"/>
                <a:gd name="T115" fmla="*/ 1169 h 2012"/>
                <a:gd name="T116" fmla="*/ 13 w 2016"/>
                <a:gd name="T117" fmla="*/ 843 h 2012"/>
                <a:gd name="T118" fmla="*/ 113 w 2016"/>
                <a:gd name="T119" fmla="*/ 544 h 2012"/>
                <a:gd name="T120" fmla="*/ 295 w 2016"/>
                <a:gd name="T121" fmla="*/ 295 h 2012"/>
                <a:gd name="T122" fmla="*/ 545 w 2016"/>
                <a:gd name="T123" fmla="*/ 113 h 2012"/>
                <a:gd name="T124" fmla="*/ 845 w 2016"/>
                <a:gd name="T125" fmla="*/ 13 h 20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6" h="2012">
                  <a:moveTo>
                    <a:pt x="1426" y="1536"/>
                  </a:moveTo>
                  <a:lnTo>
                    <a:pt x="1402" y="1612"/>
                  </a:lnTo>
                  <a:lnTo>
                    <a:pt x="1376" y="1681"/>
                  </a:lnTo>
                  <a:lnTo>
                    <a:pt x="1367" y="1702"/>
                  </a:lnTo>
                  <a:lnTo>
                    <a:pt x="1419" y="1672"/>
                  </a:lnTo>
                  <a:lnTo>
                    <a:pt x="1468" y="1639"/>
                  </a:lnTo>
                  <a:lnTo>
                    <a:pt x="1516" y="1602"/>
                  </a:lnTo>
                  <a:lnTo>
                    <a:pt x="1471" y="1567"/>
                  </a:lnTo>
                  <a:lnTo>
                    <a:pt x="1426" y="1536"/>
                  </a:lnTo>
                  <a:close/>
                  <a:moveTo>
                    <a:pt x="590" y="1536"/>
                  </a:moveTo>
                  <a:lnTo>
                    <a:pt x="545" y="1567"/>
                  </a:lnTo>
                  <a:lnTo>
                    <a:pt x="500" y="1602"/>
                  </a:lnTo>
                  <a:lnTo>
                    <a:pt x="548" y="1639"/>
                  </a:lnTo>
                  <a:lnTo>
                    <a:pt x="597" y="1672"/>
                  </a:lnTo>
                  <a:lnTo>
                    <a:pt x="649" y="1702"/>
                  </a:lnTo>
                  <a:lnTo>
                    <a:pt x="640" y="1681"/>
                  </a:lnTo>
                  <a:lnTo>
                    <a:pt x="614" y="1612"/>
                  </a:lnTo>
                  <a:lnTo>
                    <a:pt x="590" y="1536"/>
                  </a:lnTo>
                  <a:close/>
                  <a:moveTo>
                    <a:pt x="1007" y="1416"/>
                  </a:moveTo>
                  <a:lnTo>
                    <a:pt x="936" y="1419"/>
                  </a:lnTo>
                  <a:lnTo>
                    <a:pt x="866" y="1429"/>
                  </a:lnTo>
                  <a:lnTo>
                    <a:pt x="798" y="1445"/>
                  </a:lnTo>
                  <a:lnTo>
                    <a:pt x="814" y="1503"/>
                  </a:lnTo>
                  <a:lnTo>
                    <a:pt x="832" y="1556"/>
                  </a:lnTo>
                  <a:lnTo>
                    <a:pt x="852" y="1605"/>
                  </a:lnTo>
                  <a:lnTo>
                    <a:pt x="871" y="1647"/>
                  </a:lnTo>
                  <a:lnTo>
                    <a:pt x="892" y="1684"/>
                  </a:lnTo>
                  <a:lnTo>
                    <a:pt x="913" y="1717"/>
                  </a:lnTo>
                  <a:lnTo>
                    <a:pt x="933" y="1742"/>
                  </a:lnTo>
                  <a:lnTo>
                    <a:pt x="954" y="1762"/>
                  </a:lnTo>
                  <a:lnTo>
                    <a:pt x="973" y="1777"/>
                  </a:lnTo>
                  <a:lnTo>
                    <a:pt x="992" y="1786"/>
                  </a:lnTo>
                  <a:lnTo>
                    <a:pt x="1007" y="1788"/>
                  </a:lnTo>
                  <a:lnTo>
                    <a:pt x="1024" y="1786"/>
                  </a:lnTo>
                  <a:lnTo>
                    <a:pt x="1043" y="1777"/>
                  </a:lnTo>
                  <a:lnTo>
                    <a:pt x="1062" y="1762"/>
                  </a:lnTo>
                  <a:lnTo>
                    <a:pt x="1083" y="1742"/>
                  </a:lnTo>
                  <a:lnTo>
                    <a:pt x="1103" y="1717"/>
                  </a:lnTo>
                  <a:lnTo>
                    <a:pt x="1124" y="1684"/>
                  </a:lnTo>
                  <a:lnTo>
                    <a:pt x="1145" y="1647"/>
                  </a:lnTo>
                  <a:lnTo>
                    <a:pt x="1164" y="1605"/>
                  </a:lnTo>
                  <a:lnTo>
                    <a:pt x="1184" y="1556"/>
                  </a:lnTo>
                  <a:lnTo>
                    <a:pt x="1202" y="1503"/>
                  </a:lnTo>
                  <a:lnTo>
                    <a:pt x="1218" y="1445"/>
                  </a:lnTo>
                  <a:lnTo>
                    <a:pt x="1150" y="1429"/>
                  </a:lnTo>
                  <a:lnTo>
                    <a:pt x="1080" y="1419"/>
                  </a:lnTo>
                  <a:lnTo>
                    <a:pt x="1007" y="1416"/>
                  </a:lnTo>
                  <a:close/>
                  <a:moveTo>
                    <a:pt x="1258" y="789"/>
                  </a:moveTo>
                  <a:lnTo>
                    <a:pt x="1176" y="806"/>
                  </a:lnTo>
                  <a:lnTo>
                    <a:pt x="1093" y="817"/>
                  </a:lnTo>
                  <a:lnTo>
                    <a:pt x="1008" y="820"/>
                  </a:lnTo>
                  <a:lnTo>
                    <a:pt x="923" y="817"/>
                  </a:lnTo>
                  <a:lnTo>
                    <a:pt x="840" y="806"/>
                  </a:lnTo>
                  <a:lnTo>
                    <a:pt x="758" y="789"/>
                  </a:lnTo>
                  <a:lnTo>
                    <a:pt x="752" y="857"/>
                  </a:lnTo>
                  <a:lnTo>
                    <a:pt x="748" y="929"/>
                  </a:lnTo>
                  <a:lnTo>
                    <a:pt x="747" y="1006"/>
                  </a:lnTo>
                  <a:lnTo>
                    <a:pt x="748" y="1082"/>
                  </a:lnTo>
                  <a:lnTo>
                    <a:pt x="752" y="1155"/>
                  </a:lnTo>
                  <a:lnTo>
                    <a:pt x="758" y="1224"/>
                  </a:lnTo>
                  <a:lnTo>
                    <a:pt x="840" y="1207"/>
                  </a:lnTo>
                  <a:lnTo>
                    <a:pt x="923" y="1196"/>
                  </a:lnTo>
                  <a:lnTo>
                    <a:pt x="1008" y="1193"/>
                  </a:lnTo>
                  <a:lnTo>
                    <a:pt x="1093" y="1196"/>
                  </a:lnTo>
                  <a:lnTo>
                    <a:pt x="1176" y="1207"/>
                  </a:lnTo>
                  <a:lnTo>
                    <a:pt x="1258" y="1224"/>
                  </a:lnTo>
                  <a:lnTo>
                    <a:pt x="1264" y="1155"/>
                  </a:lnTo>
                  <a:lnTo>
                    <a:pt x="1268" y="1082"/>
                  </a:lnTo>
                  <a:lnTo>
                    <a:pt x="1269" y="1006"/>
                  </a:lnTo>
                  <a:lnTo>
                    <a:pt x="1268" y="929"/>
                  </a:lnTo>
                  <a:lnTo>
                    <a:pt x="1264" y="857"/>
                  </a:lnTo>
                  <a:lnTo>
                    <a:pt x="1258" y="789"/>
                  </a:lnTo>
                  <a:close/>
                  <a:moveTo>
                    <a:pt x="353" y="577"/>
                  </a:moveTo>
                  <a:lnTo>
                    <a:pt x="320" y="632"/>
                  </a:lnTo>
                  <a:lnTo>
                    <a:pt x="292" y="689"/>
                  </a:lnTo>
                  <a:lnTo>
                    <a:pt x="268" y="748"/>
                  </a:lnTo>
                  <a:lnTo>
                    <a:pt x="249" y="810"/>
                  </a:lnTo>
                  <a:lnTo>
                    <a:pt x="236" y="874"/>
                  </a:lnTo>
                  <a:lnTo>
                    <a:pt x="227" y="939"/>
                  </a:lnTo>
                  <a:lnTo>
                    <a:pt x="224" y="1006"/>
                  </a:lnTo>
                  <a:lnTo>
                    <a:pt x="227" y="1073"/>
                  </a:lnTo>
                  <a:lnTo>
                    <a:pt x="236" y="1138"/>
                  </a:lnTo>
                  <a:lnTo>
                    <a:pt x="249" y="1202"/>
                  </a:lnTo>
                  <a:lnTo>
                    <a:pt x="268" y="1264"/>
                  </a:lnTo>
                  <a:lnTo>
                    <a:pt x="292" y="1324"/>
                  </a:lnTo>
                  <a:lnTo>
                    <a:pt x="320" y="1380"/>
                  </a:lnTo>
                  <a:lnTo>
                    <a:pt x="353" y="1434"/>
                  </a:lnTo>
                  <a:lnTo>
                    <a:pt x="412" y="1386"/>
                  </a:lnTo>
                  <a:lnTo>
                    <a:pt x="476" y="1344"/>
                  </a:lnTo>
                  <a:lnTo>
                    <a:pt x="544" y="1306"/>
                  </a:lnTo>
                  <a:lnTo>
                    <a:pt x="532" y="1209"/>
                  </a:lnTo>
                  <a:lnTo>
                    <a:pt x="525" y="1108"/>
                  </a:lnTo>
                  <a:lnTo>
                    <a:pt x="523" y="1006"/>
                  </a:lnTo>
                  <a:lnTo>
                    <a:pt x="525" y="903"/>
                  </a:lnTo>
                  <a:lnTo>
                    <a:pt x="532" y="804"/>
                  </a:lnTo>
                  <a:lnTo>
                    <a:pt x="544" y="706"/>
                  </a:lnTo>
                  <a:lnTo>
                    <a:pt x="476" y="668"/>
                  </a:lnTo>
                  <a:lnTo>
                    <a:pt x="412" y="625"/>
                  </a:lnTo>
                  <a:lnTo>
                    <a:pt x="353" y="577"/>
                  </a:lnTo>
                  <a:close/>
                  <a:moveTo>
                    <a:pt x="1663" y="577"/>
                  </a:moveTo>
                  <a:lnTo>
                    <a:pt x="1604" y="625"/>
                  </a:lnTo>
                  <a:lnTo>
                    <a:pt x="1540" y="668"/>
                  </a:lnTo>
                  <a:lnTo>
                    <a:pt x="1472" y="706"/>
                  </a:lnTo>
                  <a:lnTo>
                    <a:pt x="1484" y="804"/>
                  </a:lnTo>
                  <a:lnTo>
                    <a:pt x="1491" y="903"/>
                  </a:lnTo>
                  <a:lnTo>
                    <a:pt x="1493" y="1006"/>
                  </a:lnTo>
                  <a:lnTo>
                    <a:pt x="1491" y="1108"/>
                  </a:lnTo>
                  <a:lnTo>
                    <a:pt x="1484" y="1209"/>
                  </a:lnTo>
                  <a:lnTo>
                    <a:pt x="1472" y="1306"/>
                  </a:lnTo>
                  <a:lnTo>
                    <a:pt x="1540" y="1344"/>
                  </a:lnTo>
                  <a:lnTo>
                    <a:pt x="1604" y="1386"/>
                  </a:lnTo>
                  <a:lnTo>
                    <a:pt x="1663" y="1434"/>
                  </a:lnTo>
                  <a:lnTo>
                    <a:pt x="1696" y="1380"/>
                  </a:lnTo>
                  <a:lnTo>
                    <a:pt x="1724" y="1324"/>
                  </a:lnTo>
                  <a:lnTo>
                    <a:pt x="1748" y="1264"/>
                  </a:lnTo>
                  <a:lnTo>
                    <a:pt x="1767" y="1202"/>
                  </a:lnTo>
                  <a:lnTo>
                    <a:pt x="1780" y="1138"/>
                  </a:lnTo>
                  <a:lnTo>
                    <a:pt x="1789" y="1073"/>
                  </a:lnTo>
                  <a:lnTo>
                    <a:pt x="1792" y="1006"/>
                  </a:lnTo>
                  <a:lnTo>
                    <a:pt x="1789" y="939"/>
                  </a:lnTo>
                  <a:lnTo>
                    <a:pt x="1780" y="874"/>
                  </a:lnTo>
                  <a:lnTo>
                    <a:pt x="1767" y="810"/>
                  </a:lnTo>
                  <a:lnTo>
                    <a:pt x="1748" y="748"/>
                  </a:lnTo>
                  <a:lnTo>
                    <a:pt x="1724" y="689"/>
                  </a:lnTo>
                  <a:lnTo>
                    <a:pt x="1696" y="632"/>
                  </a:lnTo>
                  <a:lnTo>
                    <a:pt x="1663" y="577"/>
                  </a:lnTo>
                  <a:close/>
                  <a:moveTo>
                    <a:pt x="649" y="310"/>
                  </a:moveTo>
                  <a:lnTo>
                    <a:pt x="597" y="340"/>
                  </a:lnTo>
                  <a:lnTo>
                    <a:pt x="548" y="373"/>
                  </a:lnTo>
                  <a:lnTo>
                    <a:pt x="500" y="411"/>
                  </a:lnTo>
                  <a:lnTo>
                    <a:pt x="545" y="444"/>
                  </a:lnTo>
                  <a:lnTo>
                    <a:pt x="590" y="476"/>
                  </a:lnTo>
                  <a:lnTo>
                    <a:pt x="614" y="401"/>
                  </a:lnTo>
                  <a:lnTo>
                    <a:pt x="640" y="330"/>
                  </a:lnTo>
                  <a:lnTo>
                    <a:pt x="649" y="310"/>
                  </a:lnTo>
                  <a:close/>
                  <a:moveTo>
                    <a:pt x="1367" y="310"/>
                  </a:moveTo>
                  <a:lnTo>
                    <a:pt x="1376" y="330"/>
                  </a:lnTo>
                  <a:lnTo>
                    <a:pt x="1402" y="401"/>
                  </a:lnTo>
                  <a:lnTo>
                    <a:pt x="1426" y="476"/>
                  </a:lnTo>
                  <a:lnTo>
                    <a:pt x="1471" y="444"/>
                  </a:lnTo>
                  <a:lnTo>
                    <a:pt x="1516" y="411"/>
                  </a:lnTo>
                  <a:lnTo>
                    <a:pt x="1468" y="373"/>
                  </a:lnTo>
                  <a:lnTo>
                    <a:pt x="1419" y="340"/>
                  </a:lnTo>
                  <a:lnTo>
                    <a:pt x="1367" y="310"/>
                  </a:lnTo>
                  <a:close/>
                  <a:moveTo>
                    <a:pt x="1008" y="223"/>
                  </a:moveTo>
                  <a:lnTo>
                    <a:pt x="992" y="226"/>
                  </a:lnTo>
                  <a:lnTo>
                    <a:pt x="973" y="235"/>
                  </a:lnTo>
                  <a:lnTo>
                    <a:pt x="954" y="250"/>
                  </a:lnTo>
                  <a:lnTo>
                    <a:pt x="933" y="270"/>
                  </a:lnTo>
                  <a:lnTo>
                    <a:pt x="913" y="296"/>
                  </a:lnTo>
                  <a:lnTo>
                    <a:pt x="892" y="327"/>
                  </a:lnTo>
                  <a:lnTo>
                    <a:pt x="871" y="365"/>
                  </a:lnTo>
                  <a:lnTo>
                    <a:pt x="852" y="407"/>
                  </a:lnTo>
                  <a:lnTo>
                    <a:pt x="832" y="455"/>
                  </a:lnTo>
                  <a:lnTo>
                    <a:pt x="814" y="509"/>
                  </a:lnTo>
                  <a:lnTo>
                    <a:pt x="798" y="568"/>
                  </a:lnTo>
                  <a:lnTo>
                    <a:pt x="866" y="583"/>
                  </a:lnTo>
                  <a:lnTo>
                    <a:pt x="936" y="593"/>
                  </a:lnTo>
                  <a:lnTo>
                    <a:pt x="1008" y="596"/>
                  </a:lnTo>
                  <a:lnTo>
                    <a:pt x="1080" y="593"/>
                  </a:lnTo>
                  <a:lnTo>
                    <a:pt x="1150" y="583"/>
                  </a:lnTo>
                  <a:lnTo>
                    <a:pt x="1218" y="568"/>
                  </a:lnTo>
                  <a:lnTo>
                    <a:pt x="1202" y="509"/>
                  </a:lnTo>
                  <a:lnTo>
                    <a:pt x="1184" y="455"/>
                  </a:lnTo>
                  <a:lnTo>
                    <a:pt x="1164" y="407"/>
                  </a:lnTo>
                  <a:lnTo>
                    <a:pt x="1145" y="365"/>
                  </a:lnTo>
                  <a:lnTo>
                    <a:pt x="1124" y="327"/>
                  </a:lnTo>
                  <a:lnTo>
                    <a:pt x="1103" y="296"/>
                  </a:lnTo>
                  <a:lnTo>
                    <a:pt x="1083" y="270"/>
                  </a:lnTo>
                  <a:lnTo>
                    <a:pt x="1062" y="250"/>
                  </a:lnTo>
                  <a:lnTo>
                    <a:pt x="1043" y="235"/>
                  </a:lnTo>
                  <a:lnTo>
                    <a:pt x="1024" y="226"/>
                  </a:lnTo>
                  <a:lnTo>
                    <a:pt x="1008" y="223"/>
                  </a:lnTo>
                  <a:close/>
                  <a:moveTo>
                    <a:pt x="1008" y="0"/>
                  </a:moveTo>
                  <a:lnTo>
                    <a:pt x="1090" y="3"/>
                  </a:lnTo>
                  <a:lnTo>
                    <a:pt x="1172" y="13"/>
                  </a:lnTo>
                  <a:lnTo>
                    <a:pt x="1250" y="29"/>
                  </a:lnTo>
                  <a:lnTo>
                    <a:pt x="1326" y="51"/>
                  </a:lnTo>
                  <a:lnTo>
                    <a:pt x="1400" y="79"/>
                  </a:lnTo>
                  <a:lnTo>
                    <a:pt x="1471" y="113"/>
                  </a:lnTo>
                  <a:lnTo>
                    <a:pt x="1538" y="151"/>
                  </a:lnTo>
                  <a:lnTo>
                    <a:pt x="1602" y="194"/>
                  </a:lnTo>
                  <a:lnTo>
                    <a:pt x="1663" y="243"/>
                  </a:lnTo>
                  <a:lnTo>
                    <a:pt x="1721" y="295"/>
                  </a:lnTo>
                  <a:lnTo>
                    <a:pt x="1773" y="352"/>
                  </a:lnTo>
                  <a:lnTo>
                    <a:pt x="1822" y="413"/>
                  </a:lnTo>
                  <a:lnTo>
                    <a:pt x="1865" y="477"/>
                  </a:lnTo>
                  <a:lnTo>
                    <a:pt x="1903" y="544"/>
                  </a:lnTo>
                  <a:lnTo>
                    <a:pt x="1937" y="615"/>
                  </a:lnTo>
                  <a:lnTo>
                    <a:pt x="1965" y="689"/>
                  </a:lnTo>
                  <a:lnTo>
                    <a:pt x="1987" y="765"/>
                  </a:lnTo>
                  <a:lnTo>
                    <a:pt x="2003" y="843"/>
                  </a:lnTo>
                  <a:lnTo>
                    <a:pt x="2013" y="924"/>
                  </a:lnTo>
                  <a:lnTo>
                    <a:pt x="2016" y="1006"/>
                  </a:lnTo>
                  <a:lnTo>
                    <a:pt x="2013" y="1089"/>
                  </a:lnTo>
                  <a:lnTo>
                    <a:pt x="2003" y="1169"/>
                  </a:lnTo>
                  <a:lnTo>
                    <a:pt x="1987" y="1248"/>
                  </a:lnTo>
                  <a:lnTo>
                    <a:pt x="1965" y="1324"/>
                  </a:lnTo>
                  <a:lnTo>
                    <a:pt x="1937" y="1397"/>
                  </a:lnTo>
                  <a:lnTo>
                    <a:pt x="1903" y="1468"/>
                  </a:lnTo>
                  <a:lnTo>
                    <a:pt x="1865" y="1536"/>
                  </a:lnTo>
                  <a:lnTo>
                    <a:pt x="1822" y="1600"/>
                  </a:lnTo>
                  <a:lnTo>
                    <a:pt x="1773" y="1660"/>
                  </a:lnTo>
                  <a:lnTo>
                    <a:pt x="1721" y="1717"/>
                  </a:lnTo>
                  <a:lnTo>
                    <a:pt x="1663" y="1770"/>
                  </a:lnTo>
                  <a:lnTo>
                    <a:pt x="1602" y="1817"/>
                  </a:lnTo>
                  <a:lnTo>
                    <a:pt x="1538" y="1862"/>
                  </a:lnTo>
                  <a:lnTo>
                    <a:pt x="1471" y="1900"/>
                  </a:lnTo>
                  <a:lnTo>
                    <a:pt x="1400" y="1933"/>
                  </a:lnTo>
                  <a:lnTo>
                    <a:pt x="1326" y="1960"/>
                  </a:lnTo>
                  <a:lnTo>
                    <a:pt x="1250" y="1983"/>
                  </a:lnTo>
                  <a:lnTo>
                    <a:pt x="1172" y="1999"/>
                  </a:lnTo>
                  <a:lnTo>
                    <a:pt x="1090" y="2009"/>
                  </a:lnTo>
                  <a:lnTo>
                    <a:pt x="1008" y="2012"/>
                  </a:lnTo>
                  <a:lnTo>
                    <a:pt x="926" y="2009"/>
                  </a:lnTo>
                  <a:lnTo>
                    <a:pt x="845" y="1999"/>
                  </a:lnTo>
                  <a:lnTo>
                    <a:pt x="766" y="1983"/>
                  </a:lnTo>
                  <a:lnTo>
                    <a:pt x="690" y="1960"/>
                  </a:lnTo>
                  <a:lnTo>
                    <a:pt x="616" y="1933"/>
                  </a:lnTo>
                  <a:lnTo>
                    <a:pt x="545" y="1900"/>
                  </a:lnTo>
                  <a:lnTo>
                    <a:pt x="478" y="1862"/>
                  </a:lnTo>
                  <a:lnTo>
                    <a:pt x="414" y="1817"/>
                  </a:lnTo>
                  <a:lnTo>
                    <a:pt x="353" y="1770"/>
                  </a:lnTo>
                  <a:lnTo>
                    <a:pt x="295" y="1717"/>
                  </a:lnTo>
                  <a:lnTo>
                    <a:pt x="243" y="1660"/>
                  </a:lnTo>
                  <a:lnTo>
                    <a:pt x="194" y="1600"/>
                  </a:lnTo>
                  <a:lnTo>
                    <a:pt x="151" y="1536"/>
                  </a:lnTo>
                  <a:lnTo>
                    <a:pt x="113" y="1468"/>
                  </a:lnTo>
                  <a:lnTo>
                    <a:pt x="79" y="1397"/>
                  </a:lnTo>
                  <a:lnTo>
                    <a:pt x="51" y="1324"/>
                  </a:lnTo>
                  <a:lnTo>
                    <a:pt x="29" y="1248"/>
                  </a:lnTo>
                  <a:lnTo>
                    <a:pt x="13" y="1169"/>
                  </a:lnTo>
                  <a:lnTo>
                    <a:pt x="3" y="1089"/>
                  </a:lnTo>
                  <a:lnTo>
                    <a:pt x="0" y="1006"/>
                  </a:lnTo>
                  <a:lnTo>
                    <a:pt x="3" y="924"/>
                  </a:lnTo>
                  <a:lnTo>
                    <a:pt x="13" y="843"/>
                  </a:lnTo>
                  <a:lnTo>
                    <a:pt x="29" y="765"/>
                  </a:lnTo>
                  <a:lnTo>
                    <a:pt x="51" y="689"/>
                  </a:lnTo>
                  <a:lnTo>
                    <a:pt x="79" y="615"/>
                  </a:lnTo>
                  <a:lnTo>
                    <a:pt x="113" y="544"/>
                  </a:lnTo>
                  <a:lnTo>
                    <a:pt x="151" y="477"/>
                  </a:lnTo>
                  <a:lnTo>
                    <a:pt x="194" y="413"/>
                  </a:lnTo>
                  <a:lnTo>
                    <a:pt x="243" y="352"/>
                  </a:lnTo>
                  <a:lnTo>
                    <a:pt x="295" y="295"/>
                  </a:lnTo>
                  <a:lnTo>
                    <a:pt x="353" y="243"/>
                  </a:lnTo>
                  <a:lnTo>
                    <a:pt x="414" y="194"/>
                  </a:lnTo>
                  <a:lnTo>
                    <a:pt x="478" y="151"/>
                  </a:lnTo>
                  <a:lnTo>
                    <a:pt x="545" y="113"/>
                  </a:lnTo>
                  <a:lnTo>
                    <a:pt x="616" y="79"/>
                  </a:lnTo>
                  <a:lnTo>
                    <a:pt x="690" y="51"/>
                  </a:lnTo>
                  <a:lnTo>
                    <a:pt x="766" y="29"/>
                  </a:lnTo>
                  <a:lnTo>
                    <a:pt x="845" y="13"/>
                  </a:lnTo>
                  <a:lnTo>
                    <a:pt x="926" y="3"/>
                  </a:lnTo>
                  <a:lnTo>
                    <a:pt x="10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65" name="Freeform 83"/>
          <p:cNvSpPr>
            <a:spLocks noEditPoints="1"/>
          </p:cNvSpPr>
          <p:nvPr/>
        </p:nvSpPr>
        <p:spPr bwMode="auto">
          <a:xfrm>
            <a:off x="3934915" y="517093"/>
            <a:ext cx="561975" cy="568325"/>
          </a:xfrm>
          <a:custGeom>
            <a:avLst/>
            <a:gdLst>
              <a:gd name="T0" fmla="*/ 2294 w 3537"/>
              <a:gd name="T1" fmla="*/ 2535 h 3580"/>
              <a:gd name="T2" fmla="*/ 1243 w 3537"/>
              <a:gd name="T3" fmla="*/ 2534 h 3580"/>
              <a:gd name="T4" fmla="*/ 1768 w 3537"/>
              <a:gd name="T5" fmla="*/ 2279 h 3580"/>
              <a:gd name="T6" fmla="*/ 1587 w 3537"/>
              <a:gd name="T7" fmla="*/ 2489 h 3580"/>
              <a:gd name="T8" fmla="*/ 1995 w 3537"/>
              <a:gd name="T9" fmla="*/ 2363 h 3580"/>
              <a:gd name="T10" fmla="*/ 633 w 3537"/>
              <a:gd name="T11" fmla="*/ 2306 h 3580"/>
              <a:gd name="T12" fmla="*/ 344 w 3537"/>
              <a:gd name="T13" fmla="*/ 2825 h 3580"/>
              <a:gd name="T14" fmla="*/ 257 w 3537"/>
              <a:gd name="T15" fmla="*/ 3166 h 3580"/>
              <a:gd name="T16" fmla="*/ 320 w 3537"/>
              <a:gd name="T17" fmla="*/ 3308 h 3580"/>
              <a:gd name="T18" fmla="*/ 516 w 3537"/>
              <a:gd name="T19" fmla="*/ 3313 h 3580"/>
              <a:gd name="T20" fmla="*/ 877 w 3537"/>
              <a:gd name="T21" fmla="*/ 3182 h 3580"/>
              <a:gd name="T22" fmla="*/ 1285 w 3537"/>
              <a:gd name="T23" fmla="*/ 2855 h 3580"/>
              <a:gd name="T24" fmla="*/ 849 w 3537"/>
              <a:gd name="T25" fmla="*/ 2503 h 3580"/>
              <a:gd name="T26" fmla="*/ 2464 w 3537"/>
              <a:gd name="T27" fmla="*/ 2258 h 3580"/>
              <a:gd name="T28" fmla="*/ 1477 w 3537"/>
              <a:gd name="T29" fmla="*/ 1639 h 3580"/>
              <a:gd name="T30" fmla="*/ 1624 w 3537"/>
              <a:gd name="T31" fmla="*/ 2033 h 3580"/>
              <a:gd name="T32" fmla="*/ 2061 w 3537"/>
              <a:gd name="T33" fmla="*/ 1978 h 3580"/>
              <a:gd name="T34" fmla="*/ 1913 w 3537"/>
              <a:gd name="T35" fmla="*/ 1587 h 3580"/>
              <a:gd name="T36" fmla="*/ 2517 w 3537"/>
              <a:gd name="T37" fmla="*/ 1319 h 3580"/>
              <a:gd name="T38" fmla="*/ 2322 w 3537"/>
              <a:gd name="T39" fmla="*/ 1722 h 3580"/>
              <a:gd name="T40" fmla="*/ 2635 w 3537"/>
              <a:gd name="T41" fmla="*/ 1584 h 3580"/>
              <a:gd name="T42" fmla="*/ 950 w 3537"/>
              <a:gd name="T43" fmla="*/ 1446 h 3580"/>
              <a:gd name="T44" fmla="*/ 886 w 3537"/>
              <a:gd name="T45" fmla="*/ 1961 h 3580"/>
              <a:gd name="T46" fmla="*/ 1125 w 3537"/>
              <a:gd name="T47" fmla="*/ 2221 h 3580"/>
              <a:gd name="T48" fmla="*/ 1216 w 3537"/>
              <a:gd name="T49" fmla="*/ 1722 h 3580"/>
              <a:gd name="T50" fmla="*/ 1021 w 3537"/>
              <a:gd name="T51" fmla="*/ 1319 h 3580"/>
              <a:gd name="T52" fmla="*/ 1310 w 3537"/>
              <a:gd name="T53" fmla="*/ 1145 h 3580"/>
              <a:gd name="T54" fmla="*/ 2228 w 3537"/>
              <a:gd name="T55" fmla="*/ 1145 h 3580"/>
              <a:gd name="T56" fmla="*/ 1768 w 3537"/>
              <a:gd name="T57" fmla="*/ 913 h 3580"/>
              <a:gd name="T58" fmla="*/ 1626 w 3537"/>
              <a:gd name="T59" fmla="*/ 1050 h 3580"/>
              <a:gd name="T60" fmla="*/ 1647 w 3537"/>
              <a:gd name="T61" fmla="*/ 1332 h 3580"/>
              <a:gd name="T62" fmla="*/ 1992 w 3537"/>
              <a:gd name="T63" fmla="*/ 1245 h 3580"/>
              <a:gd name="T64" fmla="*/ 1846 w 3537"/>
              <a:gd name="T65" fmla="*/ 959 h 3580"/>
              <a:gd name="T66" fmla="*/ 2594 w 3537"/>
              <a:gd name="T67" fmla="*/ 187 h 3580"/>
              <a:gd name="T68" fmla="*/ 3067 w 3537"/>
              <a:gd name="T69" fmla="*/ 42 h 3580"/>
              <a:gd name="T70" fmla="*/ 3394 w 3537"/>
              <a:gd name="T71" fmla="*/ 120 h 3580"/>
              <a:gd name="T72" fmla="*/ 3536 w 3537"/>
              <a:gd name="T73" fmla="*/ 410 h 3580"/>
              <a:gd name="T74" fmla="*/ 3442 w 3537"/>
              <a:gd name="T75" fmla="*/ 862 h 3580"/>
              <a:gd name="T76" fmla="*/ 3075 w 3537"/>
              <a:gd name="T77" fmla="*/ 1517 h 3580"/>
              <a:gd name="T78" fmla="*/ 2866 w 3537"/>
              <a:gd name="T79" fmla="*/ 2158 h 3580"/>
              <a:gd name="T80" fmla="*/ 2552 w 3537"/>
              <a:gd name="T81" fmla="*/ 2654 h 3580"/>
              <a:gd name="T82" fmla="*/ 2033 w 3537"/>
              <a:gd name="T83" fmla="*/ 2931 h 3580"/>
              <a:gd name="T84" fmla="*/ 1370 w 3537"/>
              <a:gd name="T85" fmla="*/ 3191 h 3580"/>
              <a:gd name="T86" fmla="*/ 741 w 3537"/>
              <a:gd name="T87" fmla="*/ 3516 h 3580"/>
              <a:gd name="T88" fmla="*/ 310 w 3537"/>
              <a:gd name="T89" fmla="*/ 3571 h 3580"/>
              <a:gd name="T90" fmla="*/ 56 w 3537"/>
              <a:gd name="T91" fmla="*/ 3399 h 3580"/>
              <a:gd name="T92" fmla="*/ 11 w 3537"/>
              <a:gd name="T93" fmla="*/ 3046 h 3580"/>
              <a:gd name="T94" fmla="*/ 200 w 3537"/>
              <a:gd name="T95" fmla="*/ 2530 h 3580"/>
              <a:gd name="T96" fmla="*/ 621 w 3537"/>
              <a:gd name="T97" fmla="*/ 1888 h 3580"/>
              <a:gd name="T98" fmla="*/ 735 w 3537"/>
              <a:gd name="T99" fmla="*/ 1304 h 3580"/>
              <a:gd name="T100" fmla="*/ 1117 w 3537"/>
              <a:gd name="T101" fmla="*/ 860 h 3580"/>
              <a:gd name="T102" fmla="*/ 1679 w 3537"/>
              <a:gd name="T103" fmla="*/ 661 h 3580"/>
              <a:gd name="T104" fmla="*/ 2254 w 3537"/>
              <a:gd name="T105" fmla="*/ 765 h 3580"/>
              <a:gd name="T106" fmla="*/ 2688 w 3537"/>
              <a:gd name="T107" fmla="*/ 1117 h 3580"/>
              <a:gd name="T108" fmla="*/ 3012 w 3537"/>
              <a:gd name="T109" fmla="*/ 1146 h 3580"/>
              <a:gd name="T110" fmla="*/ 3234 w 3537"/>
              <a:gd name="T111" fmla="*/ 689 h 3580"/>
              <a:gd name="T112" fmla="*/ 3280 w 3537"/>
              <a:gd name="T113" fmla="*/ 424 h 3580"/>
              <a:gd name="T114" fmla="*/ 3217 w 3537"/>
              <a:gd name="T115" fmla="*/ 312 h 3580"/>
              <a:gd name="T116" fmla="*/ 3015 w 3537"/>
              <a:gd name="T117" fmla="*/ 307 h 3580"/>
              <a:gd name="T118" fmla="*/ 2645 w 3537"/>
              <a:gd name="T119" fmla="*/ 447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37" h="3580">
                <a:moveTo>
                  <a:pt x="2282" y="2442"/>
                </a:moveTo>
                <a:lnTo>
                  <a:pt x="2166" y="2554"/>
                </a:lnTo>
                <a:lnTo>
                  <a:pt x="2048" y="2661"/>
                </a:lnTo>
                <a:lnTo>
                  <a:pt x="2114" y="2637"/>
                </a:lnTo>
                <a:lnTo>
                  <a:pt x="2177" y="2608"/>
                </a:lnTo>
                <a:lnTo>
                  <a:pt x="2236" y="2573"/>
                </a:lnTo>
                <a:lnTo>
                  <a:pt x="2294" y="2535"/>
                </a:lnTo>
                <a:lnTo>
                  <a:pt x="2348" y="2493"/>
                </a:lnTo>
                <a:lnTo>
                  <a:pt x="2315" y="2466"/>
                </a:lnTo>
                <a:lnTo>
                  <a:pt x="2282" y="2442"/>
                </a:lnTo>
                <a:close/>
                <a:moveTo>
                  <a:pt x="1293" y="2417"/>
                </a:moveTo>
                <a:lnTo>
                  <a:pt x="1240" y="2453"/>
                </a:lnTo>
                <a:lnTo>
                  <a:pt x="1190" y="2493"/>
                </a:lnTo>
                <a:lnTo>
                  <a:pt x="1243" y="2534"/>
                </a:lnTo>
                <a:lnTo>
                  <a:pt x="1300" y="2573"/>
                </a:lnTo>
                <a:lnTo>
                  <a:pt x="1360" y="2607"/>
                </a:lnTo>
                <a:lnTo>
                  <a:pt x="1349" y="2583"/>
                </a:lnTo>
                <a:lnTo>
                  <a:pt x="1328" y="2531"/>
                </a:lnTo>
                <a:lnTo>
                  <a:pt x="1310" y="2475"/>
                </a:lnTo>
                <a:lnTo>
                  <a:pt x="1293" y="2417"/>
                </a:lnTo>
                <a:close/>
                <a:moveTo>
                  <a:pt x="1768" y="2279"/>
                </a:moveTo>
                <a:lnTo>
                  <a:pt x="1708" y="2281"/>
                </a:lnTo>
                <a:lnTo>
                  <a:pt x="1647" y="2288"/>
                </a:lnTo>
                <a:lnTo>
                  <a:pt x="1587" y="2298"/>
                </a:lnTo>
                <a:lnTo>
                  <a:pt x="1529" y="2313"/>
                </a:lnTo>
                <a:lnTo>
                  <a:pt x="1546" y="2377"/>
                </a:lnTo>
                <a:lnTo>
                  <a:pt x="1567" y="2435"/>
                </a:lnTo>
                <a:lnTo>
                  <a:pt x="1587" y="2489"/>
                </a:lnTo>
                <a:lnTo>
                  <a:pt x="1609" y="2536"/>
                </a:lnTo>
                <a:lnTo>
                  <a:pt x="1632" y="2578"/>
                </a:lnTo>
                <a:lnTo>
                  <a:pt x="1653" y="2613"/>
                </a:lnTo>
                <a:lnTo>
                  <a:pt x="1676" y="2644"/>
                </a:lnTo>
                <a:lnTo>
                  <a:pt x="1782" y="2554"/>
                </a:lnTo>
                <a:lnTo>
                  <a:pt x="1889" y="2460"/>
                </a:lnTo>
                <a:lnTo>
                  <a:pt x="1995" y="2363"/>
                </a:lnTo>
                <a:lnTo>
                  <a:pt x="2009" y="2312"/>
                </a:lnTo>
                <a:lnTo>
                  <a:pt x="1950" y="2298"/>
                </a:lnTo>
                <a:lnTo>
                  <a:pt x="1891" y="2288"/>
                </a:lnTo>
                <a:lnTo>
                  <a:pt x="1830" y="2281"/>
                </a:lnTo>
                <a:lnTo>
                  <a:pt x="1768" y="2279"/>
                </a:lnTo>
                <a:close/>
                <a:moveTo>
                  <a:pt x="693" y="2220"/>
                </a:moveTo>
                <a:lnTo>
                  <a:pt x="633" y="2306"/>
                </a:lnTo>
                <a:lnTo>
                  <a:pt x="577" y="2391"/>
                </a:lnTo>
                <a:lnTo>
                  <a:pt x="528" y="2471"/>
                </a:lnTo>
                <a:lnTo>
                  <a:pt x="481" y="2549"/>
                </a:lnTo>
                <a:lnTo>
                  <a:pt x="441" y="2623"/>
                </a:lnTo>
                <a:lnTo>
                  <a:pt x="404" y="2694"/>
                </a:lnTo>
                <a:lnTo>
                  <a:pt x="372" y="2761"/>
                </a:lnTo>
                <a:lnTo>
                  <a:pt x="344" y="2825"/>
                </a:lnTo>
                <a:lnTo>
                  <a:pt x="321" y="2885"/>
                </a:lnTo>
                <a:lnTo>
                  <a:pt x="300" y="2941"/>
                </a:lnTo>
                <a:lnTo>
                  <a:pt x="285" y="2993"/>
                </a:lnTo>
                <a:lnTo>
                  <a:pt x="272" y="3042"/>
                </a:lnTo>
                <a:lnTo>
                  <a:pt x="263" y="3087"/>
                </a:lnTo>
                <a:lnTo>
                  <a:pt x="258" y="3129"/>
                </a:lnTo>
                <a:lnTo>
                  <a:pt x="257" y="3166"/>
                </a:lnTo>
                <a:lnTo>
                  <a:pt x="258" y="3198"/>
                </a:lnTo>
                <a:lnTo>
                  <a:pt x="262" y="3227"/>
                </a:lnTo>
                <a:lnTo>
                  <a:pt x="270" y="3252"/>
                </a:lnTo>
                <a:lnTo>
                  <a:pt x="279" y="3272"/>
                </a:lnTo>
                <a:lnTo>
                  <a:pt x="291" y="3288"/>
                </a:lnTo>
                <a:lnTo>
                  <a:pt x="304" y="3299"/>
                </a:lnTo>
                <a:lnTo>
                  <a:pt x="320" y="3308"/>
                </a:lnTo>
                <a:lnTo>
                  <a:pt x="338" y="3314"/>
                </a:lnTo>
                <a:lnTo>
                  <a:pt x="360" y="3320"/>
                </a:lnTo>
                <a:lnTo>
                  <a:pt x="385" y="3323"/>
                </a:lnTo>
                <a:lnTo>
                  <a:pt x="413" y="3324"/>
                </a:lnTo>
                <a:lnTo>
                  <a:pt x="444" y="3323"/>
                </a:lnTo>
                <a:lnTo>
                  <a:pt x="478" y="3320"/>
                </a:lnTo>
                <a:lnTo>
                  <a:pt x="516" y="3313"/>
                </a:lnTo>
                <a:lnTo>
                  <a:pt x="557" y="3304"/>
                </a:lnTo>
                <a:lnTo>
                  <a:pt x="601" y="3293"/>
                </a:lnTo>
                <a:lnTo>
                  <a:pt x="650" y="3277"/>
                </a:lnTo>
                <a:lnTo>
                  <a:pt x="701" y="3259"/>
                </a:lnTo>
                <a:lnTo>
                  <a:pt x="756" y="3237"/>
                </a:lnTo>
                <a:lnTo>
                  <a:pt x="815" y="3211"/>
                </a:lnTo>
                <a:lnTo>
                  <a:pt x="877" y="3182"/>
                </a:lnTo>
                <a:lnTo>
                  <a:pt x="942" y="3148"/>
                </a:lnTo>
                <a:lnTo>
                  <a:pt x="1023" y="3104"/>
                </a:lnTo>
                <a:lnTo>
                  <a:pt x="1105" y="3055"/>
                </a:lnTo>
                <a:lnTo>
                  <a:pt x="1189" y="3003"/>
                </a:lnTo>
                <a:lnTo>
                  <a:pt x="1274" y="2946"/>
                </a:lnTo>
                <a:lnTo>
                  <a:pt x="1360" y="2887"/>
                </a:lnTo>
                <a:lnTo>
                  <a:pt x="1285" y="2855"/>
                </a:lnTo>
                <a:lnTo>
                  <a:pt x="1212" y="2818"/>
                </a:lnTo>
                <a:lnTo>
                  <a:pt x="1143" y="2776"/>
                </a:lnTo>
                <a:lnTo>
                  <a:pt x="1077" y="2729"/>
                </a:lnTo>
                <a:lnTo>
                  <a:pt x="1014" y="2680"/>
                </a:lnTo>
                <a:lnTo>
                  <a:pt x="956" y="2624"/>
                </a:lnTo>
                <a:lnTo>
                  <a:pt x="900" y="2566"/>
                </a:lnTo>
                <a:lnTo>
                  <a:pt x="849" y="2503"/>
                </a:lnTo>
                <a:lnTo>
                  <a:pt x="804" y="2437"/>
                </a:lnTo>
                <a:lnTo>
                  <a:pt x="762" y="2367"/>
                </a:lnTo>
                <a:lnTo>
                  <a:pt x="725" y="2294"/>
                </a:lnTo>
                <a:lnTo>
                  <a:pt x="693" y="2220"/>
                </a:lnTo>
                <a:close/>
                <a:moveTo>
                  <a:pt x="2619" y="2089"/>
                </a:moveTo>
                <a:lnTo>
                  <a:pt x="2543" y="2174"/>
                </a:lnTo>
                <a:lnTo>
                  <a:pt x="2464" y="2258"/>
                </a:lnTo>
                <a:lnTo>
                  <a:pt x="2517" y="2301"/>
                </a:lnTo>
                <a:lnTo>
                  <a:pt x="2548" y="2251"/>
                </a:lnTo>
                <a:lnTo>
                  <a:pt x="2576" y="2199"/>
                </a:lnTo>
                <a:lnTo>
                  <a:pt x="2599" y="2145"/>
                </a:lnTo>
                <a:lnTo>
                  <a:pt x="2619" y="2089"/>
                </a:lnTo>
                <a:close/>
                <a:moveTo>
                  <a:pt x="1483" y="1560"/>
                </a:moveTo>
                <a:lnTo>
                  <a:pt x="1477" y="1639"/>
                </a:lnTo>
                <a:lnTo>
                  <a:pt x="1472" y="1723"/>
                </a:lnTo>
                <a:lnTo>
                  <a:pt x="1470" y="1810"/>
                </a:lnTo>
                <a:lnTo>
                  <a:pt x="1472" y="1897"/>
                </a:lnTo>
                <a:lnTo>
                  <a:pt x="1477" y="1981"/>
                </a:lnTo>
                <a:lnTo>
                  <a:pt x="1483" y="2059"/>
                </a:lnTo>
                <a:lnTo>
                  <a:pt x="1554" y="2044"/>
                </a:lnTo>
                <a:lnTo>
                  <a:pt x="1624" y="2033"/>
                </a:lnTo>
                <a:lnTo>
                  <a:pt x="1697" y="2025"/>
                </a:lnTo>
                <a:lnTo>
                  <a:pt x="1768" y="2023"/>
                </a:lnTo>
                <a:lnTo>
                  <a:pt x="1841" y="2025"/>
                </a:lnTo>
                <a:lnTo>
                  <a:pt x="1913" y="2032"/>
                </a:lnTo>
                <a:lnTo>
                  <a:pt x="1984" y="2044"/>
                </a:lnTo>
                <a:lnTo>
                  <a:pt x="2053" y="2059"/>
                </a:lnTo>
                <a:lnTo>
                  <a:pt x="2061" y="1978"/>
                </a:lnTo>
                <a:lnTo>
                  <a:pt x="2065" y="1895"/>
                </a:lnTo>
                <a:lnTo>
                  <a:pt x="2067" y="1810"/>
                </a:lnTo>
                <a:lnTo>
                  <a:pt x="2065" y="1723"/>
                </a:lnTo>
                <a:lnTo>
                  <a:pt x="2061" y="1639"/>
                </a:lnTo>
                <a:lnTo>
                  <a:pt x="2054" y="1560"/>
                </a:lnTo>
                <a:lnTo>
                  <a:pt x="1984" y="1576"/>
                </a:lnTo>
                <a:lnTo>
                  <a:pt x="1913" y="1587"/>
                </a:lnTo>
                <a:lnTo>
                  <a:pt x="1841" y="1595"/>
                </a:lnTo>
                <a:lnTo>
                  <a:pt x="1768" y="1597"/>
                </a:lnTo>
                <a:lnTo>
                  <a:pt x="1697" y="1595"/>
                </a:lnTo>
                <a:lnTo>
                  <a:pt x="1624" y="1587"/>
                </a:lnTo>
                <a:lnTo>
                  <a:pt x="1554" y="1576"/>
                </a:lnTo>
                <a:lnTo>
                  <a:pt x="1483" y="1560"/>
                </a:lnTo>
                <a:close/>
                <a:moveTo>
                  <a:pt x="2517" y="1319"/>
                </a:moveTo>
                <a:lnTo>
                  <a:pt x="2466" y="1360"/>
                </a:lnTo>
                <a:lnTo>
                  <a:pt x="2413" y="1399"/>
                </a:lnTo>
                <a:lnTo>
                  <a:pt x="2357" y="1434"/>
                </a:lnTo>
                <a:lnTo>
                  <a:pt x="2299" y="1467"/>
                </a:lnTo>
                <a:lnTo>
                  <a:pt x="2310" y="1550"/>
                </a:lnTo>
                <a:lnTo>
                  <a:pt x="2317" y="1635"/>
                </a:lnTo>
                <a:lnTo>
                  <a:pt x="2322" y="1722"/>
                </a:lnTo>
                <a:lnTo>
                  <a:pt x="2323" y="1810"/>
                </a:lnTo>
                <a:lnTo>
                  <a:pt x="2320" y="1929"/>
                </a:lnTo>
                <a:lnTo>
                  <a:pt x="2312" y="2046"/>
                </a:lnTo>
                <a:lnTo>
                  <a:pt x="2431" y="1916"/>
                </a:lnTo>
                <a:lnTo>
                  <a:pt x="2544" y="1787"/>
                </a:lnTo>
                <a:lnTo>
                  <a:pt x="2651" y="1657"/>
                </a:lnTo>
                <a:lnTo>
                  <a:pt x="2635" y="1584"/>
                </a:lnTo>
                <a:lnTo>
                  <a:pt x="2613" y="1513"/>
                </a:lnTo>
                <a:lnTo>
                  <a:pt x="2586" y="1446"/>
                </a:lnTo>
                <a:lnTo>
                  <a:pt x="2555" y="1381"/>
                </a:lnTo>
                <a:lnTo>
                  <a:pt x="2517" y="1319"/>
                </a:lnTo>
                <a:close/>
                <a:moveTo>
                  <a:pt x="1021" y="1319"/>
                </a:moveTo>
                <a:lnTo>
                  <a:pt x="983" y="1381"/>
                </a:lnTo>
                <a:lnTo>
                  <a:pt x="950" y="1446"/>
                </a:lnTo>
                <a:lnTo>
                  <a:pt x="923" y="1514"/>
                </a:lnTo>
                <a:lnTo>
                  <a:pt x="903" y="1585"/>
                </a:lnTo>
                <a:lnTo>
                  <a:pt x="886" y="1658"/>
                </a:lnTo>
                <a:lnTo>
                  <a:pt x="877" y="1734"/>
                </a:lnTo>
                <a:lnTo>
                  <a:pt x="873" y="1810"/>
                </a:lnTo>
                <a:lnTo>
                  <a:pt x="877" y="1887"/>
                </a:lnTo>
                <a:lnTo>
                  <a:pt x="886" y="1961"/>
                </a:lnTo>
                <a:lnTo>
                  <a:pt x="903" y="2034"/>
                </a:lnTo>
                <a:lnTo>
                  <a:pt x="923" y="2106"/>
                </a:lnTo>
                <a:lnTo>
                  <a:pt x="950" y="2173"/>
                </a:lnTo>
                <a:lnTo>
                  <a:pt x="983" y="2238"/>
                </a:lnTo>
                <a:lnTo>
                  <a:pt x="1021" y="2301"/>
                </a:lnTo>
                <a:lnTo>
                  <a:pt x="1072" y="2259"/>
                </a:lnTo>
                <a:lnTo>
                  <a:pt x="1125" y="2221"/>
                </a:lnTo>
                <a:lnTo>
                  <a:pt x="1181" y="2185"/>
                </a:lnTo>
                <a:lnTo>
                  <a:pt x="1238" y="2153"/>
                </a:lnTo>
                <a:lnTo>
                  <a:pt x="1228" y="2070"/>
                </a:lnTo>
                <a:lnTo>
                  <a:pt x="1221" y="1985"/>
                </a:lnTo>
                <a:lnTo>
                  <a:pt x="1216" y="1898"/>
                </a:lnTo>
                <a:lnTo>
                  <a:pt x="1215" y="1810"/>
                </a:lnTo>
                <a:lnTo>
                  <a:pt x="1216" y="1722"/>
                </a:lnTo>
                <a:lnTo>
                  <a:pt x="1221" y="1635"/>
                </a:lnTo>
                <a:lnTo>
                  <a:pt x="1228" y="1550"/>
                </a:lnTo>
                <a:lnTo>
                  <a:pt x="1238" y="1467"/>
                </a:lnTo>
                <a:lnTo>
                  <a:pt x="1181" y="1434"/>
                </a:lnTo>
                <a:lnTo>
                  <a:pt x="1125" y="1399"/>
                </a:lnTo>
                <a:lnTo>
                  <a:pt x="1072" y="1360"/>
                </a:lnTo>
                <a:lnTo>
                  <a:pt x="1021" y="1319"/>
                </a:lnTo>
                <a:close/>
                <a:moveTo>
                  <a:pt x="1360" y="1013"/>
                </a:moveTo>
                <a:lnTo>
                  <a:pt x="1300" y="1047"/>
                </a:lnTo>
                <a:lnTo>
                  <a:pt x="1243" y="1085"/>
                </a:lnTo>
                <a:lnTo>
                  <a:pt x="1190" y="1127"/>
                </a:lnTo>
                <a:lnTo>
                  <a:pt x="1240" y="1167"/>
                </a:lnTo>
                <a:lnTo>
                  <a:pt x="1293" y="1203"/>
                </a:lnTo>
                <a:lnTo>
                  <a:pt x="1310" y="1145"/>
                </a:lnTo>
                <a:lnTo>
                  <a:pt x="1328" y="1089"/>
                </a:lnTo>
                <a:lnTo>
                  <a:pt x="1349" y="1036"/>
                </a:lnTo>
                <a:lnTo>
                  <a:pt x="1360" y="1013"/>
                </a:lnTo>
                <a:close/>
                <a:moveTo>
                  <a:pt x="2178" y="1013"/>
                </a:moveTo>
                <a:lnTo>
                  <a:pt x="2189" y="1036"/>
                </a:lnTo>
                <a:lnTo>
                  <a:pt x="2209" y="1089"/>
                </a:lnTo>
                <a:lnTo>
                  <a:pt x="2228" y="1145"/>
                </a:lnTo>
                <a:lnTo>
                  <a:pt x="2245" y="1203"/>
                </a:lnTo>
                <a:lnTo>
                  <a:pt x="2298" y="1167"/>
                </a:lnTo>
                <a:lnTo>
                  <a:pt x="2348" y="1127"/>
                </a:lnTo>
                <a:lnTo>
                  <a:pt x="2295" y="1085"/>
                </a:lnTo>
                <a:lnTo>
                  <a:pt x="2237" y="1047"/>
                </a:lnTo>
                <a:lnTo>
                  <a:pt x="2178" y="1013"/>
                </a:lnTo>
                <a:close/>
                <a:moveTo>
                  <a:pt x="1768" y="913"/>
                </a:moveTo>
                <a:lnTo>
                  <a:pt x="1751" y="917"/>
                </a:lnTo>
                <a:lnTo>
                  <a:pt x="1733" y="925"/>
                </a:lnTo>
                <a:lnTo>
                  <a:pt x="1713" y="939"/>
                </a:lnTo>
                <a:lnTo>
                  <a:pt x="1691" y="959"/>
                </a:lnTo>
                <a:lnTo>
                  <a:pt x="1671" y="984"/>
                </a:lnTo>
                <a:lnTo>
                  <a:pt x="1649" y="1014"/>
                </a:lnTo>
                <a:lnTo>
                  <a:pt x="1626" y="1050"/>
                </a:lnTo>
                <a:lnTo>
                  <a:pt x="1606" y="1091"/>
                </a:lnTo>
                <a:lnTo>
                  <a:pt x="1584" y="1137"/>
                </a:lnTo>
                <a:lnTo>
                  <a:pt x="1565" y="1189"/>
                </a:lnTo>
                <a:lnTo>
                  <a:pt x="1546" y="1245"/>
                </a:lnTo>
                <a:lnTo>
                  <a:pt x="1529" y="1307"/>
                </a:lnTo>
                <a:lnTo>
                  <a:pt x="1587" y="1321"/>
                </a:lnTo>
                <a:lnTo>
                  <a:pt x="1647" y="1332"/>
                </a:lnTo>
                <a:lnTo>
                  <a:pt x="1708" y="1339"/>
                </a:lnTo>
                <a:lnTo>
                  <a:pt x="1768" y="1341"/>
                </a:lnTo>
                <a:lnTo>
                  <a:pt x="1830" y="1339"/>
                </a:lnTo>
                <a:lnTo>
                  <a:pt x="1891" y="1332"/>
                </a:lnTo>
                <a:lnTo>
                  <a:pt x="1950" y="1321"/>
                </a:lnTo>
                <a:lnTo>
                  <a:pt x="2009" y="1307"/>
                </a:lnTo>
                <a:lnTo>
                  <a:pt x="1992" y="1245"/>
                </a:lnTo>
                <a:lnTo>
                  <a:pt x="1973" y="1189"/>
                </a:lnTo>
                <a:lnTo>
                  <a:pt x="1954" y="1137"/>
                </a:lnTo>
                <a:lnTo>
                  <a:pt x="1932" y="1091"/>
                </a:lnTo>
                <a:lnTo>
                  <a:pt x="1911" y="1050"/>
                </a:lnTo>
                <a:lnTo>
                  <a:pt x="1889" y="1014"/>
                </a:lnTo>
                <a:lnTo>
                  <a:pt x="1867" y="984"/>
                </a:lnTo>
                <a:lnTo>
                  <a:pt x="1846" y="959"/>
                </a:lnTo>
                <a:lnTo>
                  <a:pt x="1825" y="939"/>
                </a:lnTo>
                <a:lnTo>
                  <a:pt x="1805" y="925"/>
                </a:lnTo>
                <a:lnTo>
                  <a:pt x="1787" y="917"/>
                </a:lnTo>
                <a:lnTo>
                  <a:pt x="1768" y="913"/>
                </a:lnTo>
                <a:close/>
                <a:moveTo>
                  <a:pt x="2384" y="0"/>
                </a:moveTo>
                <a:lnTo>
                  <a:pt x="2516" y="226"/>
                </a:lnTo>
                <a:lnTo>
                  <a:pt x="2594" y="187"/>
                </a:lnTo>
                <a:lnTo>
                  <a:pt x="2671" y="152"/>
                </a:lnTo>
                <a:lnTo>
                  <a:pt x="2743" y="123"/>
                </a:lnTo>
                <a:lnTo>
                  <a:pt x="2814" y="98"/>
                </a:lnTo>
                <a:lnTo>
                  <a:pt x="2882" y="77"/>
                </a:lnTo>
                <a:lnTo>
                  <a:pt x="2947" y="61"/>
                </a:lnTo>
                <a:lnTo>
                  <a:pt x="3009" y="49"/>
                </a:lnTo>
                <a:lnTo>
                  <a:pt x="3067" y="42"/>
                </a:lnTo>
                <a:lnTo>
                  <a:pt x="3124" y="40"/>
                </a:lnTo>
                <a:lnTo>
                  <a:pt x="3177" y="42"/>
                </a:lnTo>
                <a:lnTo>
                  <a:pt x="3227" y="49"/>
                </a:lnTo>
                <a:lnTo>
                  <a:pt x="3273" y="60"/>
                </a:lnTo>
                <a:lnTo>
                  <a:pt x="3317" y="76"/>
                </a:lnTo>
                <a:lnTo>
                  <a:pt x="3357" y="95"/>
                </a:lnTo>
                <a:lnTo>
                  <a:pt x="3394" y="120"/>
                </a:lnTo>
                <a:lnTo>
                  <a:pt x="3426" y="150"/>
                </a:lnTo>
                <a:lnTo>
                  <a:pt x="3456" y="184"/>
                </a:lnTo>
                <a:lnTo>
                  <a:pt x="3482" y="222"/>
                </a:lnTo>
                <a:lnTo>
                  <a:pt x="3503" y="265"/>
                </a:lnTo>
                <a:lnTo>
                  <a:pt x="3518" y="309"/>
                </a:lnTo>
                <a:lnTo>
                  <a:pt x="3529" y="358"/>
                </a:lnTo>
                <a:lnTo>
                  <a:pt x="3536" y="410"/>
                </a:lnTo>
                <a:lnTo>
                  <a:pt x="3537" y="465"/>
                </a:lnTo>
                <a:lnTo>
                  <a:pt x="3533" y="523"/>
                </a:lnTo>
                <a:lnTo>
                  <a:pt x="3525" y="585"/>
                </a:lnTo>
                <a:lnTo>
                  <a:pt x="3512" y="650"/>
                </a:lnTo>
                <a:lnTo>
                  <a:pt x="3493" y="718"/>
                </a:lnTo>
                <a:lnTo>
                  <a:pt x="3471" y="789"/>
                </a:lnTo>
                <a:lnTo>
                  <a:pt x="3442" y="862"/>
                </a:lnTo>
                <a:lnTo>
                  <a:pt x="3410" y="939"/>
                </a:lnTo>
                <a:lnTo>
                  <a:pt x="3373" y="1019"/>
                </a:lnTo>
                <a:lnTo>
                  <a:pt x="3331" y="1101"/>
                </a:lnTo>
                <a:lnTo>
                  <a:pt x="3276" y="1202"/>
                </a:lnTo>
                <a:lnTo>
                  <a:pt x="3214" y="1305"/>
                </a:lnTo>
                <a:lnTo>
                  <a:pt x="3148" y="1410"/>
                </a:lnTo>
                <a:lnTo>
                  <a:pt x="3075" y="1517"/>
                </a:lnTo>
                <a:lnTo>
                  <a:pt x="2999" y="1624"/>
                </a:lnTo>
                <a:lnTo>
                  <a:pt x="2917" y="1733"/>
                </a:lnTo>
                <a:lnTo>
                  <a:pt x="2920" y="1810"/>
                </a:lnTo>
                <a:lnTo>
                  <a:pt x="2916" y="1900"/>
                </a:lnTo>
                <a:lnTo>
                  <a:pt x="2906" y="1987"/>
                </a:lnTo>
                <a:lnTo>
                  <a:pt x="2890" y="2074"/>
                </a:lnTo>
                <a:lnTo>
                  <a:pt x="2866" y="2158"/>
                </a:lnTo>
                <a:lnTo>
                  <a:pt x="2838" y="2238"/>
                </a:lnTo>
                <a:lnTo>
                  <a:pt x="2803" y="2316"/>
                </a:lnTo>
                <a:lnTo>
                  <a:pt x="2762" y="2391"/>
                </a:lnTo>
                <a:lnTo>
                  <a:pt x="2717" y="2463"/>
                </a:lnTo>
                <a:lnTo>
                  <a:pt x="2667" y="2530"/>
                </a:lnTo>
                <a:lnTo>
                  <a:pt x="2611" y="2594"/>
                </a:lnTo>
                <a:lnTo>
                  <a:pt x="2552" y="2654"/>
                </a:lnTo>
                <a:lnTo>
                  <a:pt x="2488" y="2709"/>
                </a:lnTo>
                <a:lnTo>
                  <a:pt x="2421" y="2759"/>
                </a:lnTo>
                <a:lnTo>
                  <a:pt x="2349" y="2804"/>
                </a:lnTo>
                <a:lnTo>
                  <a:pt x="2274" y="2844"/>
                </a:lnTo>
                <a:lnTo>
                  <a:pt x="2196" y="2879"/>
                </a:lnTo>
                <a:lnTo>
                  <a:pt x="2116" y="2908"/>
                </a:lnTo>
                <a:lnTo>
                  <a:pt x="2033" y="2931"/>
                </a:lnTo>
                <a:lnTo>
                  <a:pt x="1947" y="2949"/>
                </a:lnTo>
                <a:lnTo>
                  <a:pt x="1858" y="2958"/>
                </a:lnTo>
                <a:lnTo>
                  <a:pt x="1769" y="2962"/>
                </a:lnTo>
                <a:lnTo>
                  <a:pt x="1691" y="2959"/>
                </a:lnTo>
                <a:lnTo>
                  <a:pt x="1583" y="3041"/>
                </a:lnTo>
                <a:lnTo>
                  <a:pt x="1476" y="3118"/>
                </a:lnTo>
                <a:lnTo>
                  <a:pt x="1370" y="3191"/>
                </a:lnTo>
                <a:lnTo>
                  <a:pt x="1266" y="3257"/>
                </a:lnTo>
                <a:lnTo>
                  <a:pt x="1163" y="3319"/>
                </a:lnTo>
                <a:lnTo>
                  <a:pt x="1062" y="3374"/>
                </a:lnTo>
                <a:lnTo>
                  <a:pt x="976" y="3417"/>
                </a:lnTo>
                <a:lnTo>
                  <a:pt x="895" y="3455"/>
                </a:lnTo>
                <a:lnTo>
                  <a:pt x="816" y="3489"/>
                </a:lnTo>
                <a:lnTo>
                  <a:pt x="741" y="3516"/>
                </a:lnTo>
                <a:lnTo>
                  <a:pt x="668" y="3539"/>
                </a:lnTo>
                <a:lnTo>
                  <a:pt x="599" y="3557"/>
                </a:lnTo>
                <a:lnTo>
                  <a:pt x="533" y="3570"/>
                </a:lnTo>
                <a:lnTo>
                  <a:pt x="470" y="3578"/>
                </a:lnTo>
                <a:lnTo>
                  <a:pt x="412" y="3580"/>
                </a:lnTo>
                <a:lnTo>
                  <a:pt x="360" y="3578"/>
                </a:lnTo>
                <a:lnTo>
                  <a:pt x="310" y="3571"/>
                </a:lnTo>
                <a:lnTo>
                  <a:pt x="263" y="3559"/>
                </a:lnTo>
                <a:lnTo>
                  <a:pt x="221" y="3544"/>
                </a:lnTo>
                <a:lnTo>
                  <a:pt x="181" y="3524"/>
                </a:lnTo>
                <a:lnTo>
                  <a:pt x="144" y="3499"/>
                </a:lnTo>
                <a:lnTo>
                  <a:pt x="112" y="3469"/>
                </a:lnTo>
                <a:lnTo>
                  <a:pt x="81" y="3436"/>
                </a:lnTo>
                <a:lnTo>
                  <a:pt x="56" y="3399"/>
                </a:lnTo>
                <a:lnTo>
                  <a:pt x="36" y="3358"/>
                </a:lnTo>
                <a:lnTo>
                  <a:pt x="19" y="3314"/>
                </a:lnTo>
                <a:lnTo>
                  <a:pt x="9" y="3268"/>
                </a:lnTo>
                <a:lnTo>
                  <a:pt x="2" y="3217"/>
                </a:lnTo>
                <a:lnTo>
                  <a:pt x="0" y="3163"/>
                </a:lnTo>
                <a:lnTo>
                  <a:pt x="3" y="3107"/>
                </a:lnTo>
                <a:lnTo>
                  <a:pt x="11" y="3046"/>
                </a:lnTo>
                <a:lnTo>
                  <a:pt x="23" y="2983"/>
                </a:lnTo>
                <a:lnTo>
                  <a:pt x="40" y="2917"/>
                </a:lnTo>
                <a:lnTo>
                  <a:pt x="62" y="2849"/>
                </a:lnTo>
                <a:lnTo>
                  <a:pt x="88" y="2776"/>
                </a:lnTo>
                <a:lnTo>
                  <a:pt x="120" y="2697"/>
                </a:lnTo>
                <a:lnTo>
                  <a:pt x="158" y="2614"/>
                </a:lnTo>
                <a:lnTo>
                  <a:pt x="200" y="2530"/>
                </a:lnTo>
                <a:lnTo>
                  <a:pt x="247" y="2444"/>
                </a:lnTo>
                <a:lnTo>
                  <a:pt x="299" y="2355"/>
                </a:lnTo>
                <a:lnTo>
                  <a:pt x="354" y="2265"/>
                </a:lnTo>
                <a:lnTo>
                  <a:pt x="415" y="2173"/>
                </a:lnTo>
                <a:lnTo>
                  <a:pt x="480" y="2079"/>
                </a:lnTo>
                <a:lnTo>
                  <a:pt x="548" y="1984"/>
                </a:lnTo>
                <a:lnTo>
                  <a:pt x="621" y="1888"/>
                </a:lnTo>
                <a:lnTo>
                  <a:pt x="618" y="1810"/>
                </a:lnTo>
                <a:lnTo>
                  <a:pt x="622" y="1719"/>
                </a:lnTo>
                <a:lnTo>
                  <a:pt x="632" y="1632"/>
                </a:lnTo>
                <a:lnTo>
                  <a:pt x="648" y="1546"/>
                </a:lnTo>
                <a:lnTo>
                  <a:pt x="672" y="1462"/>
                </a:lnTo>
                <a:lnTo>
                  <a:pt x="700" y="1382"/>
                </a:lnTo>
                <a:lnTo>
                  <a:pt x="735" y="1304"/>
                </a:lnTo>
                <a:lnTo>
                  <a:pt x="776" y="1229"/>
                </a:lnTo>
                <a:lnTo>
                  <a:pt x="821" y="1158"/>
                </a:lnTo>
                <a:lnTo>
                  <a:pt x="871" y="1089"/>
                </a:lnTo>
                <a:lnTo>
                  <a:pt x="926" y="1026"/>
                </a:lnTo>
                <a:lnTo>
                  <a:pt x="986" y="967"/>
                </a:lnTo>
                <a:lnTo>
                  <a:pt x="1050" y="911"/>
                </a:lnTo>
                <a:lnTo>
                  <a:pt x="1117" y="860"/>
                </a:lnTo>
                <a:lnTo>
                  <a:pt x="1189" y="815"/>
                </a:lnTo>
                <a:lnTo>
                  <a:pt x="1263" y="775"/>
                </a:lnTo>
                <a:lnTo>
                  <a:pt x="1341" y="740"/>
                </a:lnTo>
                <a:lnTo>
                  <a:pt x="1422" y="712"/>
                </a:lnTo>
                <a:lnTo>
                  <a:pt x="1505" y="688"/>
                </a:lnTo>
                <a:lnTo>
                  <a:pt x="1591" y="672"/>
                </a:lnTo>
                <a:lnTo>
                  <a:pt x="1679" y="661"/>
                </a:lnTo>
                <a:lnTo>
                  <a:pt x="1769" y="657"/>
                </a:lnTo>
                <a:lnTo>
                  <a:pt x="1855" y="661"/>
                </a:lnTo>
                <a:lnTo>
                  <a:pt x="1938" y="670"/>
                </a:lnTo>
                <a:lnTo>
                  <a:pt x="2021" y="686"/>
                </a:lnTo>
                <a:lnTo>
                  <a:pt x="2101" y="706"/>
                </a:lnTo>
                <a:lnTo>
                  <a:pt x="2179" y="733"/>
                </a:lnTo>
                <a:lnTo>
                  <a:pt x="2254" y="765"/>
                </a:lnTo>
                <a:lnTo>
                  <a:pt x="2326" y="802"/>
                </a:lnTo>
                <a:lnTo>
                  <a:pt x="2396" y="844"/>
                </a:lnTo>
                <a:lnTo>
                  <a:pt x="2462" y="890"/>
                </a:lnTo>
                <a:lnTo>
                  <a:pt x="2524" y="941"/>
                </a:lnTo>
                <a:lnTo>
                  <a:pt x="2582" y="996"/>
                </a:lnTo>
                <a:lnTo>
                  <a:pt x="2637" y="1054"/>
                </a:lnTo>
                <a:lnTo>
                  <a:pt x="2688" y="1117"/>
                </a:lnTo>
                <a:lnTo>
                  <a:pt x="2734" y="1184"/>
                </a:lnTo>
                <a:lnTo>
                  <a:pt x="2776" y="1253"/>
                </a:lnTo>
                <a:lnTo>
                  <a:pt x="2813" y="1325"/>
                </a:lnTo>
                <a:lnTo>
                  <a:pt x="2844" y="1401"/>
                </a:lnTo>
                <a:lnTo>
                  <a:pt x="2904" y="1314"/>
                </a:lnTo>
                <a:lnTo>
                  <a:pt x="2960" y="1229"/>
                </a:lnTo>
                <a:lnTo>
                  <a:pt x="3012" y="1146"/>
                </a:lnTo>
                <a:lnTo>
                  <a:pt x="3061" y="1063"/>
                </a:lnTo>
                <a:lnTo>
                  <a:pt x="3105" y="982"/>
                </a:lnTo>
                <a:lnTo>
                  <a:pt x="3139" y="917"/>
                </a:lnTo>
                <a:lnTo>
                  <a:pt x="3168" y="854"/>
                </a:lnTo>
                <a:lnTo>
                  <a:pt x="3194" y="796"/>
                </a:lnTo>
                <a:lnTo>
                  <a:pt x="3216" y="741"/>
                </a:lnTo>
                <a:lnTo>
                  <a:pt x="3234" y="689"/>
                </a:lnTo>
                <a:lnTo>
                  <a:pt x="3250" y="641"/>
                </a:lnTo>
                <a:lnTo>
                  <a:pt x="3261" y="597"/>
                </a:lnTo>
                <a:lnTo>
                  <a:pt x="3271" y="555"/>
                </a:lnTo>
                <a:lnTo>
                  <a:pt x="3277" y="517"/>
                </a:lnTo>
                <a:lnTo>
                  <a:pt x="3281" y="483"/>
                </a:lnTo>
                <a:lnTo>
                  <a:pt x="3282" y="452"/>
                </a:lnTo>
                <a:lnTo>
                  <a:pt x="3280" y="424"/>
                </a:lnTo>
                <a:lnTo>
                  <a:pt x="3277" y="399"/>
                </a:lnTo>
                <a:lnTo>
                  <a:pt x="3272" y="378"/>
                </a:lnTo>
                <a:lnTo>
                  <a:pt x="3265" y="359"/>
                </a:lnTo>
                <a:lnTo>
                  <a:pt x="3256" y="344"/>
                </a:lnTo>
                <a:lnTo>
                  <a:pt x="3246" y="331"/>
                </a:lnTo>
                <a:lnTo>
                  <a:pt x="3233" y="321"/>
                </a:lnTo>
                <a:lnTo>
                  <a:pt x="3217" y="312"/>
                </a:lnTo>
                <a:lnTo>
                  <a:pt x="3199" y="305"/>
                </a:lnTo>
                <a:lnTo>
                  <a:pt x="3177" y="299"/>
                </a:lnTo>
                <a:lnTo>
                  <a:pt x="3151" y="296"/>
                </a:lnTo>
                <a:lnTo>
                  <a:pt x="3123" y="295"/>
                </a:lnTo>
                <a:lnTo>
                  <a:pt x="3090" y="297"/>
                </a:lnTo>
                <a:lnTo>
                  <a:pt x="3054" y="301"/>
                </a:lnTo>
                <a:lnTo>
                  <a:pt x="3015" y="307"/>
                </a:lnTo>
                <a:lnTo>
                  <a:pt x="2973" y="317"/>
                </a:lnTo>
                <a:lnTo>
                  <a:pt x="2928" y="330"/>
                </a:lnTo>
                <a:lnTo>
                  <a:pt x="2879" y="346"/>
                </a:lnTo>
                <a:lnTo>
                  <a:pt x="2826" y="366"/>
                </a:lnTo>
                <a:lnTo>
                  <a:pt x="2770" y="388"/>
                </a:lnTo>
                <a:lnTo>
                  <a:pt x="2709" y="415"/>
                </a:lnTo>
                <a:lnTo>
                  <a:pt x="2645" y="447"/>
                </a:lnTo>
                <a:lnTo>
                  <a:pt x="2777" y="670"/>
                </a:lnTo>
                <a:lnTo>
                  <a:pt x="2245" y="533"/>
                </a:lnTo>
                <a:lnTo>
                  <a:pt x="23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66" name="Group 234"/>
          <p:cNvGrpSpPr/>
          <p:nvPr/>
        </p:nvGrpSpPr>
        <p:grpSpPr>
          <a:xfrm>
            <a:off x="10536554" y="1290205"/>
            <a:ext cx="455613" cy="566738"/>
            <a:chOff x="7289800" y="2682875"/>
            <a:chExt cx="455613" cy="566738"/>
          </a:xfrm>
          <a:solidFill>
            <a:srgbClr val="000000"/>
          </a:solidFill>
        </p:grpSpPr>
        <p:sp>
          <p:nvSpPr>
            <p:cNvPr id="567" name="Freeform 119"/>
            <p:cNvSpPr>
              <a:spLocks noEditPoints="1"/>
            </p:cNvSpPr>
            <p:nvPr/>
          </p:nvSpPr>
          <p:spPr bwMode="auto">
            <a:xfrm>
              <a:off x="7289800" y="2682875"/>
              <a:ext cx="355600" cy="566738"/>
            </a:xfrm>
            <a:custGeom>
              <a:avLst/>
              <a:gdLst>
                <a:gd name="T0" fmla="*/ 250 w 2246"/>
                <a:gd name="T1" fmla="*/ 3279 h 3570"/>
                <a:gd name="T2" fmla="*/ 262 w 2246"/>
                <a:gd name="T3" fmla="*/ 3309 h 3570"/>
                <a:gd name="T4" fmla="*/ 291 w 2246"/>
                <a:gd name="T5" fmla="*/ 3321 h 3570"/>
                <a:gd name="T6" fmla="*/ 1971 w 2246"/>
                <a:gd name="T7" fmla="*/ 3318 h 3570"/>
                <a:gd name="T8" fmla="*/ 1992 w 2246"/>
                <a:gd name="T9" fmla="*/ 3295 h 3570"/>
                <a:gd name="T10" fmla="*/ 1996 w 2246"/>
                <a:gd name="T11" fmla="*/ 2740 h 3570"/>
                <a:gd name="T12" fmla="*/ 291 w 2246"/>
                <a:gd name="T13" fmla="*/ 249 h 3570"/>
                <a:gd name="T14" fmla="*/ 262 w 2246"/>
                <a:gd name="T15" fmla="*/ 261 h 3570"/>
                <a:gd name="T16" fmla="*/ 250 w 2246"/>
                <a:gd name="T17" fmla="*/ 291 h 3570"/>
                <a:gd name="T18" fmla="*/ 1996 w 2246"/>
                <a:gd name="T19" fmla="*/ 498 h 3570"/>
                <a:gd name="T20" fmla="*/ 1992 w 2246"/>
                <a:gd name="T21" fmla="*/ 275 h 3570"/>
                <a:gd name="T22" fmla="*/ 1971 w 2246"/>
                <a:gd name="T23" fmla="*/ 252 h 3570"/>
                <a:gd name="T24" fmla="*/ 291 w 2246"/>
                <a:gd name="T25" fmla="*/ 249 h 3570"/>
                <a:gd name="T26" fmla="*/ 1954 w 2246"/>
                <a:gd name="T27" fmla="*/ 0 h 3570"/>
                <a:gd name="T28" fmla="*/ 2038 w 2246"/>
                <a:gd name="T29" fmla="*/ 12 h 3570"/>
                <a:gd name="T30" fmla="*/ 2113 w 2246"/>
                <a:gd name="T31" fmla="*/ 47 h 3570"/>
                <a:gd name="T32" fmla="*/ 2174 w 2246"/>
                <a:gd name="T33" fmla="*/ 100 h 3570"/>
                <a:gd name="T34" fmla="*/ 2219 w 2246"/>
                <a:gd name="T35" fmla="*/ 168 h 3570"/>
                <a:gd name="T36" fmla="*/ 2243 w 2246"/>
                <a:gd name="T37" fmla="*/ 248 h 3570"/>
                <a:gd name="T38" fmla="*/ 2246 w 2246"/>
                <a:gd name="T39" fmla="*/ 1245 h 3570"/>
                <a:gd name="T40" fmla="*/ 1996 w 2246"/>
                <a:gd name="T41" fmla="*/ 748 h 3570"/>
                <a:gd name="T42" fmla="*/ 250 w 2246"/>
                <a:gd name="T43" fmla="*/ 2490 h 3570"/>
                <a:gd name="T44" fmla="*/ 1996 w 2246"/>
                <a:gd name="T45" fmla="*/ 1993 h 3570"/>
                <a:gd name="T46" fmla="*/ 2246 w 2246"/>
                <a:gd name="T47" fmla="*/ 3279 h 3570"/>
                <a:gd name="T48" fmla="*/ 2233 w 2246"/>
                <a:gd name="T49" fmla="*/ 3363 h 3570"/>
                <a:gd name="T50" fmla="*/ 2198 w 2246"/>
                <a:gd name="T51" fmla="*/ 3438 h 3570"/>
                <a:gd name="T52" fmla="*/ 2145 w 2246"/>
                <a:gd name="T53" fmla="*/ 3499 h 3570"/>
                <a:gd name="T54" fmla="*/ 2077 w 2246"/>
                <a:gd name="T55" fmla="*/ 3543 h 3570"/>
                <a:gd name="T56" fmla="*/ 1998 w 2246"/>
                <a:gd name="T57" fmla="*/ 3567 h 3570"/>
                <a:gd name="T58" fmla="*/ 291 w 2246"/>
                <a:gd name="T59" fmla="*/ 3570 h 3570"/>
                <a:gd name="T60" fmla="*/ 208 w 2246"/>
                <a:gd name="T61" fmla="*/ 3558 h 3570"/>
                <a:gd name="T62" fmla="*/ 133 w 2246"/>
                <a:gd name="T63" fmla="*/ 3523 h 3570"/>
                <a:gd name="T64" fmla="*/ 71 w 2246"/>
                <a:gd name="T65" fmla="*/ 3470 h 3570"/>
                <a:gd name="T66" fmla="*/ 27 w 2246"/>
                <a:gd name="T67" fmla="*/ 3402 h 3570"/>
                <a:gd name="T68" fmla="*/ 3 w 2246"/>
                <a:gd name="T69" fmla="*/ 3322 h 3570"/>
                <a:gd name="T70" fmla="*/ 0 w 2246"/>
                <a:gd name="T71" fmla="*/ 291 h 3570"/>
                <a:gd name="T72" fmla="*/ 13 w 2246"/>
                <a:gd name="T73" fmla="*/ 207 h 3570"/>
                <a:gd name="T74" fmla="*/ 48 w 2246"/>
                <a:gd name="T75" fmla="*/ 132 h 3570"/>
                <a:gd name="T76" fmla="*/ 101 w 2246"/>
                <a:gd name="T77" fmla="*/ 71 h 3570"/>
                <a:gd name="T78" fmla="*/ 169 w 2246"/>
                <a:gd name="T79" fmla="*/ 27 h 3570"/>
                <a:gd name="T80" fmla="*/ 248 w 2246"/>
                <a:gd name="T81" fmla="*/ 3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46" h="3570">
                  <a:moveTo>
                    <a:pt x="250" y="2740"/>
                  </a:moveTo>
                  <a:lnTo>
                    <a:pt x="250" y="3279"/>
                  </a:lnTo>
                  <a:lnTo>
                    <a:pt x="253" y="3295"/>
                  </a:lnTo>
                  <a:lnTo>
                    <a:pt x="262" y="3309"/>
                  </a:lnTo>
                  <a:lnTo>
                    <a:pt x="275" y="3318"/>
                  </a:lnTo>
                  <a:lnTo>
                    <a:pt x="291" y="3321"/>
                  </a:lnTo>
                  <a:lnTo>
                    <a:pt x="1954" y="3321"/>
                  </a:lnTo>
                  <a:lnTo>
                    <a:pt x="1971" y="3318"/>
                  </a:lnTo>
                  <a:lnTo>
                    <a:pt x="1984" y="3309"/>
                  </a:lnTo>
                  <a:lnTo>
                    <a:pt x="1992" y="3295"/>
                  </a:lnTo>
                  <a:lnTo>
                    <a:pt x="1996" y="3279"/>
                  </a:lnTo>
                  <a:lnTo>
                    <a:pt x="1996" y="2740"/>
                  </a:lnTo>
                  <a:lnTo>
                    <a:pt x="250" y="2740"/>
                  </a:lnTo>
                  <a:close/>
                  <a:moveTo>
                    <a:pt x="291" y="249"/>
                  </a:moveTo>
                  <a:lnTo>
                    <a:pt x="275" y="252"/>
                  </a:lnTo>
                  <a:lnTo>
                    <a:pt x="262" y="261"/>
                  </a:lnTo>
                  <a:lnTo>
                    <a:pt x="253" y="275"/>
                  </a:lnTo>
                  <a:lnTo>
                    <a:pt x="250" y="291"/>
                  </a:lnTo>
                  <a:lnTo>
                    <a:pt x="250" y="498"/>
                  </a:lnTo>
                  <a:lnTo>
                    <a:pt x="1996" y="498"/>
                  </a:lnTo>
                  <a:lnTo>
                    <a:pt x="1996" y="291"/>
                  </a:lnTo>
                  <a:lnTo>
                    <a:pt x="1992" y="275"/>
                  </a:lnTo>
                  <a:lnTo>
                    <a:pt x="1984" y="261"/>
                  </a:lnTo>
                  <a:lnTo>
                    <a:pt x="1971" y="252"/>
                  </a:lnTo>
                  <a:lnTo>
                    <a:pt x="1954" y="249"/>
                  </a:lnTo>
                  <a:lnTo>
                    <a:pt x="291" y="249"/>
                  </a:lnTo>
                  <a:close/>
                  <a:moveTo>
                    <a:pt x="291" y="0"/>
                  </a:moveTo>
                  <a:lnTo>
                    <a:pt x="1954" y="0"/>
                  </a:lnTo>
                  <a:lnTo>
                    <a:pt x="1998" y="3"/>
                  </a:lnTo>
                  <a:lnTo>
                    <a:pt x="2038" y="12"/>
                  </a:lnTo>
                  <a:lnTo>
                    <a:pt x="2077" y="27"/>
                  </a:lnTo>
                  <a:lnTo>
                    <a:pt x="2113" y="47"/>
                  </a:lnTo>
                  <a:lnTo>
                    <a:pt x="2145" y="71"/>
                  </a:lnTo>
                  <a:lnTo>
                    <a:pt x="2174" y="100"/>
                  </a:lnTo>
                  <a:lnTo>
                    <a:pt x="2198" y="132"/>
                  </a:lnTo>
                  <a:lnTo>
                    <a:pt x="2219" y="168"/>
                  </a:lnTo>
                  <a:lnTo>
                    <a:pt x="2233" y="207"/>
                  </a:lnTo>
                  <a:lnTo>
                    <a:pt x="2243" y="248"/>
                  </a:lnTo>
                  <a:lnTo>
                    <a:pt x="2246" y="291"/>
                  </a:lnTo>
                  <a:lnTo>
                    <a:pt x="2246" y="1245"/>
                  </a:lnTo>
                  <a:lnTo>
                    <a:pt x="1996" y="1245"/>
                  </a:lnTo>
                  <a:lnTo>
                    <a:pt x="1996" y="748"/>
                  </a:lnTo>
                  <a:lnTo>
                    <a:pt x="250" y="748"/>
                  </a:lnTo>
                  <a:lnTo>
                    <a:pt x="250" y="2490"/>
                  </a:lnTo>
                  <a:lnTo>
                    <a:pt x="1996" y="2490"/>
                  </a:lnTo>
                  <a:lnTo>
                    <a:pt x="1996" y="1993"/>
                  </a:lnTo>
                  <a:lnTo>
                    <a:pt x="2246" y="1993"/>
                  </a:lnTo>
                  <a:lnTo>
                    <a:pt x="2246" y="3279"/>
                  </a:lnTo>
                  <a:lnTo>
                    <a:pt x="2243" y="3322"/>
                  </a:lnTo>
                  <a:lnTo>
                    <a:pt x="2233" y="3363"/>
                  </a:lnTo>
                  <a:lnTo>
                    <a:pt x="2219" y="3402"/>
                  </a:lnTo>
                  <a:lnTo>
                    <a:pt x="2198" y="3438"/>
                  </a:lnTo>
                  <a:lnTo>
                    <a:pt x="2174" y="3470"/>
                  </a:lnTo>
                  <a:lnTo>
                    <a:pt x="2145" y="3499"/>
                  </a:lnTo>
                  <a:lnTo>
                    <a:pt x="2113" y="3523"/>
                  </a:lnTo>
                  <a:lnTo>
                    <a:pt x="2077" y="3543"/>
                  </a:lnTo>
                  <a:lnTo>
                    <a:pt x="2038" y="3558"/>
                  </a:lnTo>
                  <a:lnTo>
                    <a:pt x="1998" y="3567"/>
                  </a:lnTo>
                  <a:lnTo>
                    <a:pt x="1954" y="3570"/>
                  </a:lnTo>
                  <a:lnTo>
                    <a:pt x="291" y="3570"/>
                  </a:lnTo>
                  <a:lnTo>
                    <a:pt x="248" y="3567"/>
                  </a:lnTo>
                  <a:lnTo>
                    <a:pt x="208" y="3558"/>
                  </a:lnTo>
                  <a:lnTo>
                    <a:pt x="169" y="3543"/>
                  </a:lnTo>
                  <a:lnTo>
                    <a:pt x="133" y="3523"/>
                  </a:lnTo>
                  <a:lnTo>
                    <a:pt x="101" y="3499"/>
                  </a:lnTo>
                  <a:lnTo>
                    <a:pt x="71" y="3470"/>
                  </a:lnTo>
                  <a:lnTo>
                    <a:pt x="48" y="3438"/>
                  </a:lnTo>
                  <a:lnTo>
                    <a:pt x="27" y="3402"/>
                  </a:lnTo>
                  <a:lnTo>
                    <a:pt x="13" y="3363"/>
                  </a:lnTo>
                  <a:lnTo>
                    <a:pt x="3" y="3322"/>
                  </a:lnTo>
                  <a:lnTo>
                    <a:pt x="0" y="3279"/>
                  </a:lnTo>
                  <a:lnTo>
                    <a:pt x="0" y="291"/>
                  </a:lnTo>
                  <a:lnTo>
                    <a:pt x="3" y="248"/>
                  </a:lnTo>
                  <a:lnTo>
                    <a:pt x="13" y="207"/>
                  </a:lnTo>
                  <a:lnTo>
                    <a:pt x="27" y="168"/>
                  </a:lnTo>
                  <a:lnTo>
                    <a:pt x="48" y="132"/>
                  </a:lnTo>
                  <a:lnTo>
                    <a:pt x="71" y="100"/>
                  </a:lnTo>
                  <a:lnTo>
                    <a:pt x="101" y="71"/>
                  </a:lnTo>
                  <a:lnTo>
                    <a:pt x="133" y="47"/>
                  </a:lnTo>
                  <a:lnTo>
                    <a:pt x="169" y="27"/>
                  </a:lnTo>
                  <a:lnTo>
                    <a:pt x="208" y="12"/>
                  </a:lnTo>
                  <a:lnTo>
                    <a:pt x="248" y="3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120"/>
            <p:cNvSpPr>
              <a:spLocks/>
            </p:cNvSpPr>
            <p:nvPr/>
          </p:nvSpPr>
          <p:spPr bwMode="auto">
            <a:xfrm>
              <a:off x="7467600" y="2879725"/>
              <a:ext cx="277813" cy="120650"/>
            </a:xfrm>
            <a:custGeom>
              <a:avLst/>
              <a:gdLst>
                <a:gd name="T0" fmla="*/ 379 w 1746"/>
                <a:gd name="T1" fmla="*/ 0 h 756"/>
                <a:gd name="T2" fmla="*/ 379 w 1746"/>
                <a:gd name="T3" fmla="*/ 253 h 756"/>
                <a:gd name="T4" fmla="*/ 1746 w 1746"/>
                <a:gd name="T5" fmla="*/ 253 h 756"/>
                <a:gd name="T6" fmla="*/ 1746 w 1746"/>
                <a:gd name="T7" fmla="*/ 503 h 756"/>
                <a:gd name="T8" fmla="*/ 379 w 1746"/>
                <a:gd name="T9" fmla="*/ 503 h 756"/>
                <a:gd name="T10" fmla="*/ 379 w 1746"/>
                <a:gd name="T11" fmla="*/ 756 h 756"/>
                <a:gd name="T12" fmla="*/ 0 w 1746"/>
                <a:gd name="T13" fmla="*/ 378 h 756"/>
                <a:gd name="T14" fmla="*/ 379 w 1746"/>
                <a:gd name="T15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46" h="756">
                  <a:moveTo>
                    <a:pt x="379" y="0"/>
                  </a:moveTo>
                  <a:lnTo>
                    <a:pt x="379" y="253"/>
                  </a:lnTo>
                  <a:lnTo>
                    <a:pt x="1746" y="253"/>
                  </a:lnTo>
                  <a:lnTo>
                    <a:pt x="1746" y="503"/>
                  </a:lnTo>
                  <a:lnTo>
                    <a:pt x="379" y="503"/>
                  </a:lnTo>
                  <a:lnTo>
                    <a:pt x="379" y="756"/>
                  </a:lnTo>
                  <a:lnTo>
                    <a:pt x="0" y="378"/>
                  </a:lnTo>
                  <a:lnTo>
                    <a:pt x="3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121"/>
            <p:cNvSpPr>
              <a:spLocks/>
            </p:cNvSpPr>
            <p:nvPr/>
          </p:nvSpPr>
          <p:spPr bwMode="auto">
            <a:xfrm>
              <a:off x="7442200" y="3136900"/>
              <a:ext cx="52388" cy="53975"/>
            </a:xfrm>
            <a:custGeom>
              <a:avLst/>
              <a:gdLst>
                <a:gd name="T0" fmla="*/ 166 w 332"/>
                <a:gd name="T1" fmla="*/ 0 h 332"/>
                <a:gd name="T2" fmla="*/ 199 w 332"/>
                <a:gd name="T3" fmla="*/ 3 h 332"/>
                <a:gd name="T4" fmla="*/ 230 w 332"/>
                <a:gd name="T5" fmla="*/ 13 h 332"/>
                <a:gd name="T6" fmla="*/ 259 w 332"/>
                <a:gd name="T7" fmla="*/ 28 h 332"/>
                <a:gd name="T8" fmla="*/ 283 w 332"/>
                <a:gd name="T9" fmla="*/ 48 h 332"/>
                <a:gd name="T10" fmla="*/ 304 w 332"/>
                <a:gd name="T11" fmla="*/ 72 h 332"/>
                <a:gd name="T12" fmla="*/ 319 w 332"/>
                <a:gd name="T13" fmla="*/ 100 h 332"/>
                <a:gd name="T14" fmla="*/ 329 w 332"/>
                <a:gd name="T15" fmla="*/ 132 h 332"/>
                <a:gd name="T16" fmla="*/ 332 w 332"/>
                <a:gd name="T17" fmla="*/ 165 h 332"/>
                <a:gd name="T18" fmla="*/ 329 w 332"/>
                <a:gd name="T19" fmla="*/ 199 h 332"/>
                <a:gd name="T20" fmla="*/ 319 w 332"/>
                <a:gd name="T21" fmla="*/ 230 h 332"/>
                <a:gd name="T22" fmla="*/ 304 w 332"/>
                <a:gd name="T23" fmla="*/ 258 h 332"/>
                <a:gd name="T24" fmla="*/ 283 w 332"/>
                <a:gd name="T25" fmla="*/ 283 h 332"/>
                <a:gd name="T26" fmla="*/ 259 w 332"/>
                <a:gd name="T27" fmla="*/ 303 h 332"/>
                <a:gd name="T28" fmla="*/ 230 w 332"/>
                <a:gd name="T29" fmla="*/ 319 h 332"/>
                <a:gd name="T30" fmla="*/ 199 w 332"/>
                <a:gd name="T31" fmla="*/ 329 h 332"/>
                <a:gd name="T32" fmla="*/ 166 w 332"/>
                <a:gd name="T33" fmla="*/ 332 h 332"/>
                <a:gd name="T34" fmla="*/ 133 w 332"/>
                <a:gd name="T35" fmla="*/ 329 h 332"/>
                <a:gd name="T36" fmla="*/ 101 w 332"/>
                <a:gd name="T37" fmla="*/ 319 h 332"/>
                <a:gd name="T38" fmla="*/ 73 w 332"/>
                <a:gd name="T39" fmla="*/ 303 h 332"/>
                <a:gd name="T40" fmla="*/ 48 w 332"/>
                <a:gd name="T41" fmla="*/ 283 h 332"/>
                <a:gd name="T42" fmla="*/ 28 w 332"/>
                <a:gd name="T43" fmla="*/ 258 h 332"/>
                <a:gd name="T44" fmla="*/ 13 w 332"/>
                <a:gd name="T45" fmla="*/ 230 h 332"/>
                <a:gd name="T46" fmla="*/ 3 w 332"/>
                <a:gd name="T47" fmla="*/ 199 h 332"/>
                <a:gd name="T48" fmla="*/ 0 w 332"/>
                <a:gd name="T49" fmla="*/ 165 h 332"/>
                <a:gd name="T50" fmla="*/ 3 w 332"/>
                <a:gd name="T51" fmla="*/ 132 h 332"/>
                <a:gd name="T52" fmla="*/ 13 w 332"/>
                <a:gd name="T53" fmla="*/ 100 h 332"/>
                <a:gd name="T54" fmla="*/ 28 w 332"/>
                <a:gd name="T55" fmla="*/ 72 h 332"/>
                <a:gd name="T56" fmla="*/ 48 w 332"/>
                <a:gd name="T57" fmla="*/ 48 h 332"/>
                <a:gd name="T58" fmla="*/ 73 w 332"/>
                <a:gd name="T59" fmla="*/ 28 h 332"/>
                <a:gd name="T60" fmla="*/ 101 w 332"/>
                <a:gd name="T61" fmla="*/ 13 h 332"/>
                <a:gd name="T62" fmla="*/ 133 w 332"/>
                <a:gd name="T63" fmla="*/ 3 h 332"/>
                <a:gd name="T64" fmla="*/ 166 w 332"/>
                <a:gd name="T65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2" h="332">
                  <a:moveTo>
                    <a:pt x="166" y="0"/>
                  </a:moveTo>
                  <a:lnTo>
                    <a:pt x="199" y="3"/>
                  </a:lnTo>
                  <a:lnTo>
                    <a:pt x="230" y="13"/>
                  </a:lnTo>
                  <a:lnTo>
                    <a:pt x="259" y="28"/>
                  </a:lnTo>
                  <a:lnTo>
                    <a:pt x="283" y="48"/>
                  </a:lnTo>
                  <a:lnTo>
                    <a:pt x="304" y="72"/>
                  </a:lnTo>
                  <a:lnTo>
                    <a:pt x="319" y="100"/>
                  </a:lnTo>
                  <a:lnTo>
                    <a:pt x="329" y="132"/>
                  </a:lnTo>
                  <a:lnTo>
                    <a:pt x="332" y="165"/>
                  </a:lnTo>
                  <a:lnTo>
                    <a:pt x="329" y="199"/>
                  </a:lnTo>
                  <a:lnTo>
                    <a:pt x="319" y="230"/>
                  </a:lnTo>
                  <a:lnTo>
                    <a:pt x="304" y="258"/>
                  </a:lnTo>
                  <a:lnTo>
                    <a:pt x="283" y="283"/>
                  </a:lnTo>
                  <a:lnTo>
                    <a:pt x="259" y="303"/>
                  </a:lnTo>
                  <a:lnTo>
                    <a:pt x="230" y="319"/>
                  </a:lnTo>
                  <a:lnTo>
                    <a:pt x="199" y="329"/>
                  </a:lnTo>
                  <a:lnTo>
                    <a:pt x="166" y="332"/>
                  </a:lnTo>
                  <a:lnTo>
                    <a:pt x="133" y="329"/>
                  </a:lnTo>
                  <a:lnTo>
                    <a:pt x="101" y="319"/>
                  </a:lnTo>
                  <a:lnTo>
                    <a:pt x="73" y="303"/>
                  </a:lnTo>
                  <a:lnTo>
                    <a:pt x="48" y="283"/>
                  </a:lnTo>
                  <a:lnTo>
                    <a:pt x="28" y="258"/>
                  </a:lnTo>
                  <a:lnTo>
                    <a:pt x="13" y="230"/>
                  </a:lnTo>
                  <a:lnTo>
                    <a:pt x="3" y="199"/>
                  </a:lnTo>
                  <a:lnTo>
                    <a:pt x="0" y="165"/>
                  </a:lnTo>
                  <a:lnTo>
                    <a:pt x="3" y="132"/>
                  </a:lnTo>
                  <a:lnTo>
                    <a:pt x="13" y="100"/>
                  </a:lnTo>
                  <a:lnTo>
                    <a:pt x="28" y="72"/>
                  </a:lnTo>
                  <a:lnTo>
                    <a:pt x="48" y="48"/>
                  </a:lnTo>
                  <a:lnTo>
                    <a:pt x="73" y="28"/>
                  </a:lnTo>
                  <a:lnTo>
                    <a:pt x="101" y="13"/>
                  </a:lnTo>
                  <a:lnTo>
                    <a:pt x="133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0" name="Group 241"/>
          <p:cNvGrpSpPr/>
          <p:nvPr/>
        </p:nvGrpSpPr>
        <p:grpSpPr>
          <a:xfrm>
            <a:off x="9650272" y="1290205"/>
            <a:ext cx="357188" cy="566738"/>
            <a:chOff x="6369050" y="2682875"/>
            <a:chExt cx="357188" cy="566738"/>
          </a:xfrm>
          <a:solidFill>
            <a:srgbClr val="000000"/>
          </a:solidFill>
        </p:grpSpPr>
        <p:sp>
          <p:nvSpPr>
            <p:cNvPr id="571" name="Freeform 126"/>
            <p:cNvSpPr>
              <a:spLocks noEditPoints="1"/>
            </p:cNvSpPr>
            <p:nvPr/>
          </p:nvSpPr>
          <p:spPr bwMode="auto">
            <a:xfrm>
              <a:off x="6369050" y="2682875"/>
              <a:ext cx="357188" cy="566738"/>
            </a:xfrm>
            <a:custGeom>
              <a:avLst/>
              <a:gdLst>
                <a:gd name="T0" fmla="*/ 250 w 2247"/>
                <a:gd name="T1" fmla="*/ 3279 h 3570"/>
                <a:gd name="T2" fmla="*/ 262 w 2247"/>
                <a:gd name="T3" fmla="*/ 3309 h 3570"/>
                <a:gd name="T4" fmla="*/ 292 w 2247"/>
                <a:gd name="T5" fmla="*/ 3321 h 3570"/>
                <a:gd name="T6" fmla="*/ 1972 w 2247"/>
                <a:gd name="T7" fmla="*/ 3318 h 3570"/>
                <a:gd name="T8" fmla="*/ 1994 w 2247"/>
                <a:gd name="T9" fmla="*/ 3295 h 3570"/>
                <a:gd name="T10" fmla="*/ 1997 w 2247"/>
                <a:gd name="T11" fmla="*/ 2740 h 3570"/>
                <a:gd name="T12" fmla="*/ 250 w 2247"/>
                <a:gd name="T13" fmla="*/ 748 h 3570"/>
                <a:gd name="T14" fmla="*/ 1997 w 2247"/>
                <a:gd name="T15" fmla="*/ 2490 h 3570"/>
                <a:gd name="T16" fmla="*/ 250 w 2247"/>
                <a:gd name="T17" fmla="*/ 748 h 3570"/>
                <a:gd name="T18" fmla="*/ 275 w 2247"/>
                <a:gd name="T19" fmla="*/ 252 h 3570"/>
                <a:gd name="T20" fmla="*/ 254 w 2247"/>
                <a:gd name="T21" fmla="*/ 275 h 3570"/>
                <a:gd name="T22" fmla="*/ 250 w 2247"/>
                <a:gd name="T23" fmla="*/ 498 h 3570"/>
                <a:gd name="T24" fmla="*/ 1997 w 2247"/>
                <a:gd name="T25" fmla="*/ 291 h 3570"/>
                <a:gd name="T26" fmla="*/ 1985 w 2247"/>
                <a:gd name="T27" fmla="*/ 261 h 3570"/>
                <a:gd name="T28" fmla="*/ 1956 w 2247"/>
                <a:gd name="T29" fmla="*/ 249 h 3570"/>
                <a:gd name="T30" fmla="*/ 292 w 2247"/>
                <a:gd name="T31" fmla="*/ 0 h 3570"/>
                <a:gd name="T32" fmla="*/ 1998 w 2247"/>
                <a:gd name="T33" fmla="*/ 3 h 3570"/>
                <a:gd name="T34" fmla="*/ 2079 w 2247"/>
                <a:gd name="T35" fmla="*/ 27 h 3570"/>
                <a:gd name="T36" fmla="*/ 2147 w 2247"/>
                <a:gd name="T37" fmla="*/ 71 h 3570"/>
                <a:gd name="T38" fmla="*/ 2200 w 2247"/>
                <a:gd name="T39" fmla="*/ 132 h 3570"/>
                <a:gd name="T40" fmla="*/ 2235 w 2247"/>
                <a:gd name="T41" fmla="*/ 207 h 3570"/>
                <a:gd name="T42" fmla="*/ 2247 w 2247"/>
                <a:gd name="T43" fmla="*/ 291 h 3570"/>
                <a:gd name="T44" fmla="*/ 2243 w 2247"/>
                <a:gd name="T45" fmla="*/ 3322 h 3570"/>
                <a:gd name="T46" fmla="*/ 2220 w 2247"/>
                <a:gd name="T47" fmla="*/ 3402 h 3570"/>
                <a:gd name="T48" fmla="*/ 2175 w 2247"/>
                <a:gd name="T49" fmla="*/ 3470 h 3570"/>
                <a:gd name="T50" fmla="*/ 2114 w 2247"/>
                <a:gd name="T51" fmla="*/ 3523 h 3570"/>
                <a:gd name="T52" fmla="*/ 2040 w 2247"/>
                <a:gd name="T53" fmla="*/ 3558 h 3570"/>
                <a:gd name="T54" fmla="*/ 1956 w 2247"/>
                <a:gd name="T55" fmla="*/ 3570 h 3570"/>
                <a:gd name="T56" fmla="*/ 248 w 2247"/>
                <a:gd name="T57" fmla="*/ 3567 h 3570"/>
                <a:gd name="T58" fmla="*/ 169 w 2247"/>
                <a:gd name="T59" fmla="*/ 3543 h 3570"/>
                <a:gd name="T60" fmla="*/ 101 w 2247"/>
                <a:gd name="T61" fmla="*/ 3499 h 3570"/>
                <a:gd name="T62" fmla="*/ 48 w 2247"/>
                <a:gd name="T63" fmla="*/ 3438 h 3570"/>
                <a:gd name="T64" fmla="*/ 13 w 2247"/>
                <a:gd name="T65" fmla="*/ 3363 h 3570"/>
                <a:gd name="T66" fmla="*/ 0 w 2247"/>
                <a:gd name="T67" fmla="*/ 3279 h 3570"/>
                <a:gd name="T68" fmla="*/ 3 w 2247"/>
                <a:gd name="T69" fmla="*/ 248 h 3570"/>
                <a:gd name="T70" fmla="*/ 27 w 2247"/>
                <a:gd name="T71" fmla="*/ 168 h 3570"/>
                <a:gd name="T72" fmla="*/ 71 w 2247"/>
                <a:gd name="T73" fmla="*/ 100 h 3570"/>
                <a:gd name="T74" fmla="*/ 133 w 2247"/>
                <a:gd name="T75" fmla="*/ 47 h 3570"/>
                <a:gd name="T76" fmla="*/ 207 w 2247"/>
                <a:gd name="T77" fmla="*/ 12 h 3570"/>
                <a:gd name="T78" fmla="*/ 292 w 2247"/>
                <a:gd name="T79" fmla="*/ 0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47" h="3570">
                  <a:moveTo>
                    <a:pt x="250" y="2740"/>
                  </a:moveTo>
                  <a:lnTo>
                    <a:pt x="250" y="3279"/>
                  </a:lnTo>
                  <a:lnTo>
                    <a:pt x="254" y="3295"/>
                  </a:lnTo>
                  <a:lnTo>
                    <a:pt x="262" y="3309"/>
                  </a:lnTo>
                  <a:lnTo>
                    <a:pt x="275" y="3318"/>
                  </a:lnTo>
                  <a:lnTo>
                    <a:pt x="292" y="3321"/>
                  </a:lnTo>
                  <a:lnTo>
                    <a:pt x="1956" y="3321"/>
                  </a:lnTo>
                  <a:lnTo>
                    <a:pt x="1972" y="3318"/>
                  </a:lnTo>
                  <a:lnTo>
                    <a:pt x="1985" y="3309"/>
                  </a:lnTo>
                  <a:lnTo>
                    <a:pt x="1994" y="3295"/>
                  </a:lnTo>
                  <a:lnTo>
                    <a:pt x="1997" y="3279"/>
                  </a:lnTo>
                  <a:lnTo>
                    <a:pt x="1997" y="2740"/>
                  </a:lnTo>
                  <a:lnTo>
                    <a:pt x="250" y="2740"/>
                  </a:lnTo>
                  <a:close/>
                  <a:moveTo>
                    <a:pt x="250" y="748"/>
                  </a:moveTo>
                  <a:lnTo>
                    <a:pt x="250" y="2490"/>
                  </a:lnTo>
                  <a:lnTo>
                    <a:pt x="1997" y="2490"/>
                  </a:lnTo>
                  <a:lnTo>
                    <a:pt x="1997" y="748"/>
                  </a:lnTo>
                  <a:lnTo>
                    <a:pt x="250" y="748"/>
                  </a:lnTo>
                  <a:close/>
                  <a:moveTo>
                    <a:pt x="292" y="249"/>
                  </a:moveTo>
                  <a:lnTo>
                    <a:pt x="275" y="252"/>
                  </a:lnTo>
                  <a:lnTo>
                    <a:pt x="262" y="261"/>
                  </a:lnTo>
                  <a:lnTo>
                    <a:pt x="254" y="275"/>
                  </a:lnTo>
                  <a:lnTo>
                    <a:pt x="250" y="291"/>
                  </a:lnTo>
                  <a:lnTo>
                    <a:pt x="250" y="498"/>
                  </a:lnTo>
                  <a:lnTo>
                    <a:pt x="1997" y="498"/>
                  </a:lnTo>
                  <a:lnTo>
                    <a:pt x="1997" y="291"/>
                  </a:lnTo>
                  <a:lnTo>
                    <a:pt x="1994" y="275"/>
                  </a:lnTo>
                  <a:lnTo>
                    <a:pt x="1985" y="261"/>
                  </a:lnTo>
                  <a:lnTo>
                    <a:pt x="1972" y="252"/>
                  </a:lnTo>
                  <a:lnTo>
                    <a:pt x="1956" y="249"/>
                  </a:lnTo>
                  <a:lnTo>
                    <a:pt x="292" y="249"/>
                  </a:lnTo>
                  <a:close/>
                  <a:moveTo>
                    <a:pt x="292" y="0"/>
                  </a:moveTo>
                  <a:lnTo>
                    <a:pt x="1956" y="0"/>
                  </a:lnTo>
                  <a:lnTo>
                    <a:pt x="1998" y="3"/>
                  </a:lnTo>
                  <a:lnTo>
                    <a:pt x="2040" y="12"/>
                  </a:lnTo>
                  <a:lnTo>
                    <a:pt x="2079" y="27"/>
                  </a:lnTo>
                  <a:lnTo>
                    <a:pt x="2114" y="47"/>
                  </a:lnTo>
                  <a:lnTo>
                    <a:pt x="2147" y="71"/>
                  </a:lnTo>
                  <a:lnTo>
                    <a:pt x="2175" y="100"/>
                  </a:lnTo>
                  <a:lnTo>
                    <a:pt x="2200" y="132"/>
                  </a:lnTo>
                  <a:lnTo>
                    <a:pt x="2220" y="168"/>
                  </a:lnTo>
                  <a:lnTo>
                    <a:pt x="2235" y="207"/>
                  </a:lnTo>
                  <a:lnTo>
                    <a:pt x="2243" y="248"/>
                  </a:lnTo>
                  <a:lnTo>
                    <a:pt x="2247" y="291"/>
                  </a:lnTo>
                  <a:lnTo>
                    <a:pt x="2247" y="3279"/>
                  </a:lnTo>
                  <a:lnTo>
                    <a:pt x="2243" y="3322"/>
                  </a:lnTo>
                  <a:lnTo>
                    <a:pt x="2235" y="3363"/>
                  </a:lnTo>
                  <a:lnTo>
                    <a:pt x="2220" y="3402"/>
                  </a:lnTo>
                  <a:lnTo>
                    <a:pt x="2200" y="3438"/>
                  </a:lnTo>
                  <a:lnTo>
                    <a:pt x="2175" y="3470"/>
                  </a:lnTo>
                  <a:lnTo>
                    <a:pt x="2147" y="3499"/>
                  </a:lnTo>
                  <a:lnTo>
                    <a:pt x="2114" y="3523"/>
                  </a:lnTo>
                  <a:lnTo>
                    <a:pt x="2079" y="3543"/>
                  </a:lnTo>
                  <a:lnTo>
                    <a:pt x="2040" y="3558"/>
                  </a:lnTo>
                  <a:lnTo>
                    <a:pt x="1998" y="3567"/>
                  </a:lnTo>
                  <a:lnTo>
                    <a:pt x="1956" y="3570"/>
                  </a:lnTo>
                  <a:lnTo>
                    <a:pt x="292" y="3570"/>
                  </a:lnTo>
                  <a:lnTo>
                    <a:pt x="248" y="3567"/>
                  </a:lnTo>
                  <a:lnTo>
                    <a:pt x="207" y="3558"/>
                  </a:lnTo>
                  <a:lnTo>
                    <a:pt x="169" y="3543"/>
                  </a:lnTo>
                  <a:lnTo>
                    <a:pt x="133" y="3523"/>
                  </a:lnTo>
                  <a:lnTo>
                    <a:pt x="101" y="3499"/>
                  </a:lnTo>
                  <a:lnTo>
                    <a:pt x="71" y="3470"/>
                  </a:lnTo>
                  <a:lnTo>
                    <a:pt x="48" y="3438"/>
                  </a:lnTo>
                  <a:lnTo>
                    <a:pt x="27" y="3402"/>
                  </a:lnTo>
                  <a:lnTo>
                    <a:pt x="13" y="3363"/>
                  </a:lnTo>
                  <a:lnTo>
                    <a:pt x="3" y="3322"/>
                  </a:lnTo>
                  <a:lnTo>
                    <a:pt x="0" y="3279"/>
                  </a:lnTo>
                  <a:lnTo>
                    <a:pt x="0" y="291"/>
                  </a:lnTo>
                  <a:lnTo>
                    <a:pt x="3" y="248"/>
                  </a:lnTo>
                  <a:lnTo>
                    <a:pt x="13" y="207"/>
                  </a:lnTo>
                  <a:lnTo>
                    <a:pt x="27" y="168"/>
                  </a:lnTo>
                  <a:lnTo>
                    <a:pt x="48" y="132"/>
                  </a:lnTo>
                  <a:lnTo>
                    <a:pt x="71" y="100"/>
                  </a:lnTo>
                  <a:lnTo>
                    <a:pt x="101" y="71"/>
                  </a:lnTo>
                  <a:lnTo>
                    <a:pt x="133" y="47"/>
                  </a:lnTo>
                  <a:lnTo>
                    <a:pt x="169" y="27"/>
                  </a:lnTo>
                  <a:lnTo>
                    <a:pt x="207" y="12"/>
                  </a:lnTo>
                  <a:lnTo>
                    <a:pt x="248" y="3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127"/>
            <p:cNvSpPr>
              <a:spLocks/>
            </p:cNvSpPr>
            <p:nvPr/>
          </p:nvSpPr>
          <p:spPr bwMode="auto">
            <a:xfrm>
              <a:off x="6470650" y="2838450"/>
              <a:ext cx="152400" cy="203200"/>
            </a:xfrm>
            <a:custGeom>
              <a:avLst/>
              <a:gdLst>
                <a:gd name="T0" fmla="*/ 279 w 964"/>
                <a:gd name="T1" fmla="*/ 0 h 1280"/>
                <a:gd name="T2" fmla="*/ 964 w 964"/>
                <a:gd name="T3" fmla="*/ 427 h 1280"/>
                <a:gd name="T4" fmla="*/ 655 w 964"/>
                <a:gd name="T5" fmla="*/ 640 h 1280"/>
                <a:gd name="T6" fmla="*/ 964 w 964"/>
                <a:gd name="T7" fmla="*/ 853 h 1280"/>
                <a:gd name="T8" fmla="*/ 279 w 964"/>
                <a:gd name="T9" fmla="*/ 1280 h 1280"/>
                <a:gd name="T10" fmla="*/ 279 w 964"/>
                <a:gd name="T11" fmla="*/ 898 h 1280"/>
                <a:gd name="T12" fmla="*/ 142 w 964"/>
                <a:gd name="T13" fmla="*/ 992 h 1280"/>
                <a:gd name="T14" fmla="*/ 0 w 964"/>
                <a:gd name="T15" fmla="*/ 787 h 1280"/>
                <a:gd name="T16" fmla="*/ 214 w 964"/>
                <a:gd name="T17" fmla="*/ 640 h 1280"/>
                <a:gd name="T18" fmla="*/ 0 w 964"/>
                <a:gd name="T19" fmla="*/ 493 h 1280"/>
                <a:gd name="T20" fmla="*/ 142 w 964"/>
                <a:gd name="T21" fmla="*/ 288 h 1280"/>
                <a:gd name="T22" fmla="*/ 279 w 964"/>
                <a:gd name="T23" fmla="*/ 382 h 1280"/>
                <a:gd name="T24" fmla="*/ 279 w 964"/>
                <a:gd name="T25" fmla="*/ 0 h 1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64" h="1280">
                  <a:moveTo>
                    <a:pt x="279" y="0"/>
                  </a:moveTo>
                  <a:lnTo>
                    <a:pt x="964" y="427"/>
                  </a:lnTo>
                  <a:lnTo>
                    <a:pt x="655" y="640"/>
                  </a:lnTo>
                  <a:lnTo>
                    <a:pt x="964" y="853"/>
                  </a:lnTo>
                  <a:lnTo>
                    <a:pt x="279" y="1280"/>
                  </a:lnTo>
                  <a:lnTo>
                    <a:pt x="279" y="898"/>
                  </a:lnTo>
                  <a:lnTo>
                    <a:pt x="142" y="992"/>
                  </a:lnTo>
                  <a:lnTo>
                    <a:pt x="0" y="787"/>
                  </a:lnTo>
                  <a:lnTo>
                    <a:pt x="214" y="640"/>
                  </a:lnTo>
                  <a:lnTo>
                    <a:pt x="0" y="493"/>
                  </a:lnTo>
                  <a:lnTo>
                    <a:pt x="142" y="288"/>
                  </a:lnTo>
                  <a:lnTo>
                    <a:pt x="279" y="382"/>
                  </a:lnTo>
                  <a:lnTo>
                    <a:pt x="2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128"/>
            <p:cNvSpPr>
              <a:spLocks/>
            </p:cNvSpPr>
            <p:nvPr/>
          </p:nvSpPr>
          <p:spPr bwMode="auto">
            <a:xfrm>
              <a:off x="6521450" y="3136900"/>
              <a:ext cx="52388" cy="53975"/>
            </a:xfrm>
            <a:custGeom>
              <a:avLst/>
              <a:gdLst>
                <a:gd name="T0" fmla="*/ 166 w 333"/>
                <a:gd name="T1" fmla="*/ 0 h 332"/>
                <a:gd name="T2" fmla="*/ 200 w 333"/>
                <a:gd name="T3" fmla="*/ 3 h 332"/>
                <a:gd name="T4" fmla="*/ 231 w 333"/>
                <a:gd name="T5" fmla="*/ 13 h 332"/>
                <a:gd name="T6" fmla="*/ 260 w 333"/>
                <a:gd name="T7" fmla="*/ 28 h 332"/>
                <a:gd name="T8" fmla="*/ 284 w 333"/>
                <a:gd name="T9" fmla="*/ 48 h 332"/>
                <a:gd name="T10" fmla="*/ 305 w 333"/>
                <a:gd name="T11" fmla="*/ 72 h 332"/>
                <a:gd name="T12" fmla="*/ 320 w 333"/>
                <a:gd name="T13" fmla="*/ 100 h 332"/>
                <a:gd name="T14" fmla="*/ 330 w 333"/>
                <a:gd name="T15" fmla="*/ 132 h 332"/>
                <a:gd name="T16" fmla="*/ 333 w 333"/>
                <a:gd name="T17" fmla="*/ 165 h 332"/>
                <a:gd name="T18" fmla="*/ 330 w 333"/>
                <a:gd name="T19" fmla="*/ 199 h 332"/>
                <a:gd name="T20" fmla="*/ 320 w 333"/>
                <a:gd name="T21" fmla="*/ 230 h 332"/>
                <a:gd name="T22" fmla="*/ 305 w 333"/>
                <a:gd name="T23" fmla="*/ 258 h 332"/>
                <a:gd name="T24" fmla="*/ 284 w 333"/>
                <a:gd name="T25" fmla="*/ 283 h 332"/>
                <a:gd name="T26" fmla="*/ 260 w 333"/>
                <a:gd name="T27" fmla="*/ 303 h 332"/>
                <a:gd name="T28" fmla="*/ 231 w 333"/>
                <a:gd name="T29" fmla="*/ 319 h 332"/>
                <a:gd name="T30" fmla="*/ 200 w 333"/>
                <a:gd name="T31" fmla="*/ 329 h 332"/>
                <a:gd name="T32" fmla="*/ 166 w 333"/>
                <a:gd name="T33" fmla="*/ 332 h 332"/>
                <a:gd name="T34" fmla="*/ 133 w 333"/>
                <a:gd name="T35" fmla="*/ 329 h 332"/>
                <a:gd name="T36" fmla="*/ 102 w 333"/>
                <a:gd name="T37" fmla="*/ 319 h 332"/>
                <a:gd name="T38" fmla="*/ 74 w 333"/>
                <a:gd name="T39" fmla="*/ 303 h 332"/>
                <a:gd name="T40" fmla="*/ 49 w 333"/>
                <a:gd name="T41" fmla="*/ 283 h 332"/>
                <a:gd name="T42" fmla="*/ 29 w 333"/>
                <a:gd name="T43" fmla="*/ 258 h 332"/>
                <a:gd name="T44" fmla="*/ 13 w 333"/>
                <a:gd name="T45" fmla="*/ 230 h 332"/>
                <a:gd name="T46" fmla="*/ 4 w 333"/>
                <a:gd name="T47" fmla="*/ 199 h 332"/>
                <a:gd name="T48" fmla="*/ 0 w 333"/>
                <a:gd name="T49" fmla="*/ 165 h 332"/>
                <a:gd name="T50" fmla="*/ 4 w 333"/>
                <a:gd name="T51" fmla="*/ 132 h 332"/>
                <a:gd name="T52" fmla="*/ 13 w 333"/>
                <a:gd name="T53" fmla="*/ 100 h 332"/>
                <a:gd name="T54" fmla="*/ 29 w 333"/>
                <a:gd name="T55" fmla="*/ 72 h 332"/>
                <a:gd name="T56" fmla="*/ 49 w 333"/>
                <a:gd name="T57" fmla="*/ 48 h 332"/>
                <a:gd name="T58" fmla="*/ 74 w 333"/>
                <a:gd name="T59" fmla="*/ 28 h 332"/>
                <a:gd name="T60" fmla="*/ 102 w 333"/>
                <a:gd name="T61" fmla="*/ 13 h 332"/>
                <a:gd name="T62" fmla="*/ 133 w 333"/>
                <a:gd name="T63" fmla="*/ 3 h 332"/>
                <a:gd name="T64" fmla="*/ 166 w 333"/>
                <a:gd name="T65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2">
                  <a:moveTo>
                    <a:pt x="166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60" y="28"/>
                  </a:lnTo>
                  <a:lnTo>
                    <a:pt x="284" y="48"/>
                  </a:lnTo>
                  <a:lnTo>
                    <a:pt x="305" y="72"/>
                  </a:lnTo>
                  <a:lnTo>
                    <a:pt x="320" y="100"/>
                  </a:lnTo>
                  <a:lnTo>
                    <a:pt x="330" y="132"/>
                  </a:lnTo>
                  <a:lnTo>
                    <a:pt x="333" y="165"/>
                  </a:lnTo>
                  <a:lnTo>
                    <a:pt x="330" y="199"/>
                  </a:lnTo>
                  <a:lnTo>
                    <a:pt x="320" y="230"/>
                  </a:lnTo>
                  <a:lnTo>
                    <a:pt x="305" y="258"/>
                  </a:lnTo>
                  <a:lnTo>
                    <a:pt x="284" y="283"/>
                  </a:lnTo>
                  <a:lnTo>
                    <a:pt x="260" y="303"/>
                  </a:lnTo>
                  <a:lnTo>
                    <a:pt x="231" y="319"/>
                  </a:lnTo>
                  <a:lnTo>
                    <a:pt x="200" y="329"/>
                  </a:lnTo>
                  <a:lnTo>
                    <a:pt x="166" y="332"/>
                  </a:lnTo>
                  <a:lnTo>
                    <a:pt x="133" y="329"/>
                  </a:lnTo>
                  <a:lnTo>
                    <a:pt x="102" y="319"/>
                  </a:lnTo>
                  <a:lnTo>
                    <a:pt x="74" y="303"/>
                  </a:lnTo>
                  <a:lnTo>
                    <a:pt x="49" y="283"/>
                  </a:lnTo>
                  <a:lnTo>
                    <a:pt x="29" y="258"/>
                  </a:lnTo>
                  <a:lnTo>
                    <a:pt x="13" y="230"/>
                  </a:lnTo>
                  <a:lnTo>
                    <a:pt x="4" y="199"/>
                  </a:lnTo>
                  <a:lnTo>
                    <a:pt x="0" y="165"/>
                  </a:lnTo>
                  <a:lnTo>
                    <a:pt x="4" y="132"/>
                  </a:lnTo>
                  <a:lnTo>
                    <a:pt x="13" y="100"/>
                  </a:lnTo>
                  <a:lnTo>
                    <a:pt x="29" y="72"/>
                  </a:lnTo>
                  <a:lnTo>
                    <a:pt x="49" y="48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4" name="Group 251"/>
          <p:cNvGrpSpPr/>
          <p:nvPr/>
        </p:nvGrpSpPr>
        <p:grpSpPr>
          <a:xfrm>
            <a:off x="8700491" y="1290205"/>
            <a:ext cx="385762" cy="566738"/>
            <a:chOff x="5430838" y="2682875"/>
            <a:chExt cx="385762" cy="566738"/>
          </a:xfrm>
          <a:solidFill>
            <a:srgbClr val="000000"/>
          </a:solidFill>
        </p:grpSpPr>
        <p:sp>
          <p:nvSpPr>
            <p:cNvPr id="575" name="Freeform 133"/>
            <p:cNvSpPr>
              <a:spLocks noEditPoints="1"/>
            </p:cNvSpPr>
            <p:nvPr/>
          </p:nvSpPr>
          <p:spPr bwMode="auto">
            <a:xfrm>
              <a:off x="5430838" y="2682875"/>
              <a:ext cx="385762" cy="566738"/>
            </a:xfrm>
            <a:custGeom>
              <a:avLst/>
              <a:gdLst>
                <a:gd name="T0" fmla="*/ 235 w 2430"/>
                <a:gd name="T1" fmla="*/ 236 h 3570"/>
                <a:gd name="T2" fmla="*/ 235 w 2430"/>
                <a:gd name="T3" fmla="*/ 3138 h 3570"/>
                <a:gd name="T4" fmla="*/ 2194 w 2430"/>
                <a:gd name="T5" fmla="*/ 3138 h 3570"/>
                <a:gd name="T6" fmla="*/ 2194 w 2430"/>
                <a:gd name="T7" fmla="*/ 236 h 3570"/>
                <a:gd name="T8" fmla="*/ 235 w 2430"/>
                <a:gd name="T9" fmla="*/ 236 h 3570"/>
                <a:gd name="T10" fmla="*/ 0 w 2430"/>
                <a:gd name="T11" fmla="*/ 0 h 3570"/>
                <a:gd name="T12" fmla="*/ 2430 w 2430"/>
                <a:gd name="T13" fmla="*/ 0 h 3570"/>
                <a:gd name="T14" fmla="*/ 2430 w 2430"/>
                <a:gd name="T15" fmla="*/ 3374 h 3570"/>
                <a:gd name="T16" fmla="*/ 2194 w 2430"/>
                <a:gd name="T17" fmla="*/ 3374 h 3570"/>
                <a:gd name="T18" fmla="*/ 2194 w 2430"/>
                <a:gd name="T19" fmla="*/ 3570 h 3570"/>
                <a:gd name="T20" fmla="*/ 1959 w 2430"/>
                <a:gd name="T21" fmla="*/ 3570 h 3570"/>
                <a:gd name="T22" fmla="*/ 1959 w 2430"/>
                <a:gd name="T23" fmla="*/ 3374 h 3570"/>
                <a:gd name="T24" fmla="*/ 470 w 2430"/>
                <a:gd name="T25" fmla="*/ 3374 h 3570"/>
                <a:gd name="T26" fmla="*/ 470 w 2430"/>
                <a:gd name="T27" fmla="*/ 3570 h 3570"/>
                <a:gd name="T28" fmla="*/ 235 w 2430"/>
                <a:gd name="T29" fmla="*/ 3570 h 3570"/>
                <a:gd name="T30" fmla="*/ 235 w 2430"/>
                <a:gd name="T31" fmla="*/ 3374 h 3570"/>
                <a:gd name="T32" fmla="*/ 0 w 2430"/>
                <a:gd name="T33" fmla="*/ 3374 h 3570"/>
                <a:gd name="T34" fmla="*/ 0 w 2430"/>
                <a:gd name="T35" fmla="*/ 0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30" h="3570">
                  <a:moveTo>
                    <a:pt x="235" y="236"/>
                  </a:moveTo>
                  <a:lnTo>
                    <a:pt x="235" y="3138"/>
                  </a:lnTo>
                  <a:lnTo>
                    <a:pt x="2194" y="3138"/>
                  </a:lnTo>
                  <a:lnTo>
                    <a:pt x="2194" y="236"/>
                  </a:lnTo>
                  <a:lnTo>
                    <a:pt x="235" y="236"/>
                  </a:lnTo>
                  <a:close/>
                  <a:moveTo>
                    <a:pt x="0" y="0"/>
                  </a:moveTo>
                  <a:lnTo>
                    <a:pt x="2430" y="0"/>
                  </a:lnTo>
                  <a:lnTo>
                    <a:pt x="2430" y="3374"/>
                  </a:lnTo>
                  <a:lnTo>
                    <a:pt x="2194" y="3374"/>
                  </a:lnTo>
                  <a:lnTo>
                    <a:pt x="2194" y="3570"/>
                  </a:lnTo>
                  <a:lnTo>
                    <a:pt x="1959" y="3570"/>
                  </a:lnTo>
                  <a:lnTo>
                    <a:pt x="1959" y="3374"/>
                  </a:lnTo>
                  <a:lnTo>
                    <a:pt x="470" y="3374"/>
                  </a:lnTo>
                  <a:lnTo>
                    <a:pt x="470" y="3570"/>
                  </a:lnTo>
                  <a:lnTo>
                    <a:pt x="235" y="3570"/>
                  </a:lnTo>
                  <a:lnTo>
                    <a:pt x="235" y="3374"/>
                  </a:lnTo>
                  <a:lnTo>
                    <a:pt x="0" y="337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34"/>
            <p:cNvSpPr>
              <a:spLocks/>
            </p:cNvSpPr>
            <p:nvPr/>
          </p:nvSpPr>
          <p:spPr bwMode="auto">
            <a:xfrm>
              <a:off x="5599113" y="3025775"/>
              <a:ext cx="49212" cy="49213"/>
            </a:xfrm>
            <a:custGeom>
              <a:avLst/>
              <a:gdLst>
                <a:gd name="T0" fmla="*/ 156 w 314"/>
                <a:gd name="T1" fmla="*/ 0 h 315"/>
                <a:gd name="T2" fmla="*/ 189 w 314"/>
                <a:gd name="T3" fmla="*/ 3 h 315"/>
                <a:gd name="T4" fmla="*/ 218 w 314"/>
                <a:gd name="T5" fmla="*/ 13 h 315"/>
                <a:gd name="T6" fmla="*/ 245 w 314"/>
                <a:gd name="T7" fmla="*/ 27 h 315"/>
                <a:gd name="T8" fmla="*/ 268 w 314"/>
                <a:gd name="T9" fmla="*/ 47 h 315"/>
                <a:gd name="T10" fmla="*/ 287 w 314"/>
                <a:gd name="T11" fmla="*/ 70 h 315"/>
                <a:gd name="T12" fmla="*/ 301 w 314"/>
                <a:gd name="T13" fmla="*/ 96 h 315"/>
                <a:gd name="T14" fmla="*/ 311 w 314"/>
                <a:gd name="T15" fmla="*/ 126 h 315"/>
                <a:gd name="T16" fmla="*/ 314 w 314"/>
                <a:gd name="T17" fmla="*/ 158 h 315"/>
                <a:gd name="T18" fmla="*/ 311 w 314"/>
                <a:gd name="T19" fmla="*/ 189 h 315"/>
                <a:gd name="T20" fmla="*/ 301 w 314"/>
                <a:gd name="T21" fmla="*/ 219 h 315"/>
                <a:gd name="T22" fmla="*/ 287 w 314"/>
                <a:gd name="T23" fmla="*/ 246 h 315"/>
                <a:gd name="T24" fmla="*/ 268 w 314"/>
                <a:gd name="T25" fmla="*/ 268 h 315"/>
                <a:gd name="T26" fmla="*/ 245 w 314"/>
                <a:gd name="T27" fmla="*/ 288 h 315"/>
                <a:gd name="T28" fmla="*/ 218 w 314"/>
                <a:gd name="T29" fmla="*/ 302 h 315"/>
                <a:gd name="T30" fmla="*/ 189 w 314"/>
                <a:gd name="T31" fmla="*/ 312 h 315"/>
                <a:gd name="T32" fmla="*/ 156 w 314"/>
                <a:gd name="T33" fmla="*/ 315 h 315"/>
                <a:gd name="T34" fmla="*/ 125 w 314"/>
                <a:gd name="T35" fmla="*/ 312 h 315"/>
                <a:gd name="T36" fmla="*/ 96 w 314"/>
                <a:gd name="T37" fmla="*/ 302 h 315"/>
                <a:gd name="T38" fmla="*/ 69 w 314"/>
                <a:gd name="T39" fmla="*/ 288 h 315"/>
                <a:gd name="T40" fmla="*/ 46 w 314"/>
                <a:gd name="T41" fmla="*/ 268 h 315"/>
                <a:gd name="T42" fmla="*/ 27 w 314"/>
                <a:gd name="T43" fmla="*/ 246 h 315"/>
                <a:gd name="T44" fmla="*/ 13 w 314"/>
                <a:gd name="T45" fmla="*/ 219 h 315"/>
                <a:gd name="T46" fmla="*/ 3 w 314"/>
                <a:gd name="T47" fmla="*/ 189 h 315"/>
                <a:gd name="T48" fmla="*/ 0 w 314"/>
                <a:gd name="T49" fmla="*/ 158 h 315"/>
                <a:gd name="T50" fmla="*/ 3 w 314"/>
                <a:gd name="T51" fmla="*/ 126 h 315"/>
                <a:gd name="T52" fmla="*/ 13 w 314"/>
                <a:gd name="T53" fmla="*/ 96 h 315"/>
                <a:gd name="T54" fmla="*/ 27 w 314"/>
                <a:gd name="T55" fmla="*/ 70 h 315"/>
                <a:gd name="T56" fmla="*/ 46 w 314"/>
                <a:gd name="T57" fmla="*/ 47 h 315"/>
                <a:gd name="T58" fmla="*/ 69 w 314"/>
                <a:gd name="T59" fmla="*/ 27 h 315"/>
                <a:gd name="T60" fmla="*/ 96 w 314"/>
                <a:gd name="T61" fmla="*/ 13 h 315"/>
                <a:gd name="T62" fmla="*/ 125 w 314"/>
                <a:gd name="T63" fmla="*/ 3 h 315"/>
                <a:gd name="T64" fmla="*/ 156 w 314"/>
                <a:gd name="T65" fmla="*/ 0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4" h="315">
                  <a:moveTo>
                    <a:pt x="156" y="0"/>
                  </a:moveTo>
                  <a:lnTo>
                    <a:pt x="189" y="3"/>
                  </a:lnTo>
                  <a:lnTo>
                    <a:pt x="218" y="13"/>
                  </a:lnTo>
                  <a:lnTo>
                    <a:pt x="245" y="27"/>
                  </a:lnTo>
                  <a:lnTo>
                    <a:pt x="268" y="47"/>
                  </a:lnTo>
                  <a:lnTo>
                    <a:pt x="287" y="70"/>
                  </a:lnTo>
                  <a:lnTo>
                    <a:pt x="301" y="96"/>
                  </a:lnTo>
                  <a:lnTo>
                    <a:pt x="311" y="126"/>
                  </a:lnTo>
                  <a:lnTo>
                    <a:pt x="314" y="158"/>
                  </a:lnTo>
                  <a:lnTo>
                    <a:pt x="311" y="189"/>
                  </a:lnTo>
                  <a:lnTo>
                    <a:pt x="301" y="219"/>
                  </a:lnTo>
                  <a:lnTo>
                    <a:pt x="287" y="246"/>
                  </a:lnTo>
                  <a:lnTo>
                    <a:pt x="268" y="268"/>
                  </a:lnTo>
                  <a:lnTo>
                    <a:pt x="245" y="288"/>
                  </a:lnTo>
                  <a:lnTo>
                    <a:pt x="218" y="302"/>
                  </a:lnTo>
                  <a:lnTo>
                    <a:pt x="189" y="312"/>
                  </a:lnTo>
                  <a:lnTo>
                    <a:pt x="156" y="315"/>
                  </a:lnTo>
                  <a:lnTo>
                    <a:pt x="125" y="312"/>
                  </a:lnTo>
                  <a:lnTo>
                    <a:pt x="96" y="302"/>
                  </a:lnTo>
                  <a:lnTo>
                    <a:pt x="69" y="288"/>
                  </a:lnTo>
                  <a:lnTo>
                    <a:pt x="46" y="268"/>
                  </a:lnTo>
                  <a:lnTo>
                    <a:pt x="27" y="246"/>
                  </a:lnTo>
                  <a:lnTo>
                    <a:pt x="13" y="219"/>
                  </a:lnTo>
                  <a:lnTo>
                    <a:pt x="3" y="189"/>
                  </a:lnTo>
                  <a:lnTo>
                    <a:pt x="0" y="158"/>
                  </a:lnTo>
                  <a:lnTo>
                    <a:pt x="3" y="126"/>
                  </a:lnTo>
                  <a:lnTo>
                    <a:pt x="13" y="96"/>
                  </a:lnTo>
                  <a:lnTo>
                    <a:pt x="27" y="70"/>
                  </a:lnTo>
                  <a:lnTo>
                    <a:pt x="46" y="47"/>
                  </a:lnTo>
                  <a:lnTo>
                    <a:pt x="69" y="27"/>
                  </a:lnTo>
                  <a:lnTo>
                    <a:pt x="96" y="13"/>
                  </a:lnTo>
                  <a:lnTo>
                    <a:pt x="125" y="3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35"/>
            <p:cNvSpPr>
              <a:spLocks noEditPoints="1"/>
            </p:cNvSpPr>
            <p:nvPr/>
          </p:nvSpPr>
          <p:spPr bwMode="auto">
            <a:xfrm>
              <a:off x="5530850" y="2957513"/>
              <a:ext cx="185737" cy="185738"/>
            </a:xfrm>
            <a:custGeom>
              <a:avLst/>
              <a:gdLst>
                <a:gd name="T0" fmla="*/ 539 w 1174"/>
                <a:gd name="T1" fmla="*/ 238 h 1177"/>
                <a:gd name="T2" fmla="*/ 450 w 1174"/>
                <a:gd name="T3" fmla="*/ 262 h 1177"/>
                <a:gd name="T4" fmla="*/ 371 w 1174"/>
                <a:gd name="T5" fmla="*/ 308 h 1177"/>
                <a:gd name="T6" fmla="*/ 308 w 1174"/>
                <a:gd name="T7" fmla="*/ 372 h 1177"/>
                <a:gd name="T8" fmla="*/ 262 w 1174"/>
                <a:gd name="T9" fmla="*/ 451 h 1177"/>
                <a:gd name="T10" fmla="*/ 237 w 1174"/>
                <a:gd name="T11" fmla="*/ 539 h 1177"/>
                <a:gd name="T12" fmla="*/ 237 w 1174"/>
                <a:gd name="T13" fmla="*/ 636 h 1177"/>
                <a:gd name="T14" fmla="*/ 262 w 1174"/>
                <a:gd name="T15" fmla="*/ 724 h 1177"/>
                <a:gd name="T16" fmla="*/ 308 w 1174"/>
                <a:gd name="T17" fmla="*/ 803 h 1177"/>
                <a:gd name="T18" fmla="*/ 371 w 1174"/>
                <a:gd name="T19" fmla="*/ 867 h 1177"/>
                <a:gd name="T20" fmla="*/ 450 w 1174"/>
                <a:gd name="T21" fmla="*/ 913 h 1177"/>
                <a:gd name="T22" fmla="*/ 539 w 1174"/>
                <a:gd name="T23" fmla="*/ 938 h 1177"/>
                <a:gd name="T24" fmla="*/ 635 w 1174"/>
                <a:gd name="T25" fmla="*/ 938 h 1177"/>
                <a:gd name="T26" fmla="*/ 724 w 1174"/>
                <a:gd name="T27" fmla="*/ 913 h 1177"/>
                <a:gd name="T28" fmla="*/ 802 w 1174"/>
                <a:gd name="T29" fmla="*/ 867 h 1177"/>
                <a:gd name="T30" fmla="*/ 866 w 1174"/>
                <a:gd name="T31" fmla="*/ 803 h 1177"/>
                <a:gd name="T32" fmla="*/ 912 w 1174"/>
                <a:gd name="T33" fmla="*/ 724 h 1177"/>
                <a:gd name="T34" fmla="*/ 936 w 1174"/>
                <a:gd name="T35" fmla="*/ 636 h 1177"/>
                <a:gd name="T36" fmla="*/ 936 w 1174"/>
                <a:gd name="T37" fmla="*/ 539 h 1177"/>
                <a:gd name="T38" fmla="*/ 912 w 1174"/>
                <a:gd name="T39" fmla="*/ 451 h 1177"/>
                <a:gd name="T40" fmla="*/ 866 w 1174"/>
                <a:gd name="T41" fmla="*/ 372 h 1177"/>
                <a:gd name="T42" fmla="*/ 802 w 1174"/>
                <a:gd name="T43" fmla="*/ 308 h 1177"/>
                <a:gd name="T44" fmla="*/ 724 w 1174"/>
                <a:gd name="T45" fmla="*/ 262 h 1177"/>
                <a:gd name="T46" fmla="*/ 635 w 1174"/>
                <a:gd name="T47" fmla="*/ 238 h 1177"/>
                <a:gd name="T48" fmla="*/ 586 w 1174"/>
                <a:gd name="T49" fmla="*/ 0 h 1177"/>
                <a:gd name="T50" fmla="*/ 713 w 1174"/>
                <a:gd name="T51" fmla="*/ 13 h 1177"/>
                <a:gd name="T52" fmla="*/ 829 w 1174"/>
                <a:gd name="T53" fmla="*/ 52 h 1177"/>
                <a:gd name="T54" fmla="*/ 934 w 1174"/>
                <a:gd name="T55" fmla="*/ 113 h 1177"/>
                <a:gd name="T56" fmla="*/ 1023 w 1174"/>
                <a:gd name="T57" fmla="*/ 193 h 1177"/>
                <a:gd name="T58" fmla="*/ 1094 w 1174"/>
                <a:gd name="T59" fmla="*/ 291 h 1177"/>
                <a:gd name="T60" fmla="*/ 1145 w 1174"/>
                <a:gd name="T61" fmla="*/ 402 h 1177"/>
                <a:gd name="T62" fmla="*/ 1171 w 1174"/>
                <a:gd name="T63" fmla="*/ 523 h 1177"/>
                <a:gd name="T64" fmla="*/ 1171 w 1174"/>
                <a:gd name="T65" fmla="*/ 652 h 1177"/>
                <a:gd name="T66" fmla="*/ 1145 w 1174"/>
                <a:gd name="T67" fmla="*/ 773 h 1177"/>
                <a:gd name="T68" fmla="*/ 1094 w 1174"/>
                <a:gd name="T69" fmla="*/ 885 h 1177"/>
                <a:gd name="T70" fmla="*/ 1023 w 1174"/>
                <a:gd name="T71" fmla="*/ 982 h 1177"/>
                <a:gd name="T72" fmla="*/ 934 w 1174"/>
                <a:gd name="T73" fmla="*/ 1062 h 1177"/>
                <a:gd name="T74" fmla="*/ 829 w 1174"/>
                <a:gd name="T75" fmla="*/ 1124 h 1177"/>
                <a:gd name="T76" fmla="*/ 713 w 1174"/>
                <a:gd name="T77" fmla="*/ 1163 h 1177"/>
                <a:gd name="T78" fmla="*/ 586 w 1174"/>
                <a:gd name="T79" fmla="*/ 1177 h 1177"/>
                <a:gd name="T80" fmla="*/ 461 w 1174"/>
                <a:gd name="T81" fmla="*/ 1163 h 1177"/>
                <a:gd name="T82" fmla="*/ 344 w 1174"/>
                <a:gd name="T83" fmla="*/ 1124 h 1177"/>
                <a:gd name="T84" fmla="*/ 240 w 1174"/>
                <a:gd name="T85" fmla="*/ 1062 h 1177"/>
                <a:gd name="T86" fmla="*/ 151 w 1174"/>
                <a:gd name="T87" fmla="*/ 982 h 1177"/>
                <a:gd name="T88" fmla="*/ 80 w 1174"/>
                <a:gd name="T89" fmla="*/ 885 h 1177"/>
                <a:gd name="T90" fmla="*/ 29 w 1174"/>
                <a:gd name="T91" fmla="*/ 773 h 1177"/>
                <a:gd name="T92" fmla="*/ 3 w 1174"/>
                <a:gd name="T93" fmla="*/ 652 h 1177"/>
                <a:gd name="T94" fmla="*/ 3 w 1174"/>
                <a:gd name="T95" fmla="*/ 523 h 1177"/>
                <a:gd name="T96" fmla="*/ 29 w 1174"/>
                <a:gd name="T97" fmla="*/ 402 h 1177"/>
                <a:gd name="T98" fmla="*/ 80 w 1174"/>
                <a:gd name="T99" fmla="*/ 291 h 1177"/>
                <a:gd name="T100" fmla="*/ 151 w 1174"/>
                <a:gd name="T101" fmla="*/ 193 h 1177"/>
                <a:gd name="T102" fmla="*/ 240 w 1174"/>
                <a:gd name="T103" fmla="*/ 113 h 1177"/>
                <a:gd name="T104" fmla="*/ 344 w 1174"/>
                <a:gd name="T105" fmla="*/ 52 h 1177"/>
                <a:gd name="T106" fmla="*/ 461 w 1174"/>
                <a:gd name="T107" fmla="*/ 13 h 1177"/>
                <a:gd name="T108" fmla="*/ 586 w 1174"/>
                <a:gd name="T109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4" h="1177">
                  <a:moveTo>
                    <a:pt x="586" y="234"/>
                  </a:moveTo>
                  <a:lnTo>
                    <a:pt x="539" y="238"/>
                  </a:lnTo>
                  <a:lnTo>
                    <a:pt x="493" y="247"/>
                  </a:lnTo>
                  <a:lnTo>
                    <a:pt x="450" y="262"/>
                  </a:lnTo>
                  <a:lnTo>
                    <a:pt x="409" y="283"/>
                  </a:lnTo>
                  <a:lnTo>
                    <a:pt x="371" y="308"/>
                  </a:lnTo>
                  <a:lnTo>
                    <a:pt x="338" y="338"/>
                  </a:lnTo>
                  <a:lnTo>
                    <a:pt x="308" y="372"/>
                  </a:lnTo>
                  <a:lnTo>
                    <a:pt x="283" y="410"/>
                  </a:lnTo>
                  <a:lnTo>
                    <a:pt x="262" y="451"/>
                  </a:lnTo>
                  <a:lnTo>
                    <a:pt x="247" y="494"/>
                  </a:lnTo>
                  <a:lnTo>
                    <a:pt x="237" y="539"/>
                  </a:lnTo>
                  <a:lnTo>
                    <a:pt x="234" y="588"/>
                  </a:lnTo>
                  <a:lnTo>
                    <a:pt x="237" y="636"/>
                  </a:lnTo>
                  <a:lnTo>
                    <a:pt x="247" y="681"/>
                  </a:lnTo>
                  <a:lnTo>
                    <a:pt x="262" y="724"/>
                  </a:lnTo>
                  <a:lnTo>
                    <a:pt x="283" y="766"/>
                  </a:lnTo>
                  <a:lnTo>
                    <a:pt x="308" y="803"/>
                  </a:lnTo>
                  <a:lnTo>
                    <a:pt x="338" y="837"/>
                  </a:lnTo>
                  <a:lnTo>
                    <a:pt x="371" y="867"/>
                  </a:lnTo>
                  <a:lnTo>
                    <a:pt x="409" y="892"/>
                  </a:lnTo>
                  <a:lnTo>
                    <a:pt x="450" y="913"/>
                  </a:lnTo>
                  <a:lnTo>
                    <a:pt x="493" y="928"/>
                  </a:lnTo>
                  <a:lnTo>
                    <a:pt x="539" y="938"/>
                  </a:lnTo>
                  <a:lnTo>
                    <a:pt x="586" y="941"/>
                  </a:lnTo>
                  <a:lnTo>
                    <a:pt x="635" y="938"/>
                  </a:lnTo>
                  <a:lnTo>
                    <a:pt x="680" y="928"/>
                  </a:lnTo>
                  <a:lnTo>
                    <a:pt x="724" y="913"/>
                  </a:lnTo>
                  <a:lnTo>
                    <a:pt x="765" y="892"/>
                  </a:lnTo>
                  <a:lnTo>
                    <a:pt x="802" y="867"/>
                  </a:lnTo>
                  <a:lnTo>
                    <a:pt x="836" y="837"/>
                  </a:lnTo>
                  <a:lnTo>
                    <a:pt x="866" y="803"/>
                  </a:lnTo>
                  <a:lnTo>
                    <a:pt x="891" y="766"/>
                  </a:lnTo>
                  <a:lnTo>
                    <a:pt x="912" y="724"/>
                  </a:lnTo>
                  <a:lnTo>
                    <a:pt x="927" y="681"/>
                  </a:lnTo>
                  <a:lnTo>
                    <a:pt x="936" y="636"/>
                  </a:lnTo>
                  <a:lnTo>
                    <a:pt x="940" y="588"/>
                  </a:lnTo>
                  <a:lnTo>
                    <a:pt x="936" y="539"/>
                  </a:lnTo>
                  <a:lnTo>
                    <a:pt x="927" y="494"/>
                  </a:lnTo>
                  <a:lnTo>
                    <a:pt x="912" y="451"/>
                  </a:lnTo>
                  <a:lnTo>
                    <a:pt x="891" y="410"/>
                  </a:lnTo>
                  <a:lnTo>
                    <a:pt x="866" y="372"/>
                  </a:lnTo>
                  <a:lnTo>
                    <a:pt x="836" y="338"/>
                  </a:lnTo>
                  <a:lnTo>
                    <a:pt x="802" y="308"/>
                  </a:lnTo>
                  <a:lnTo>
                    <a:pt x="765" y="283"/>
                  </a:lnTo>
                  <a:lnTo>
                    <a:pt x="724" y="262"/>
                  </a:lnTo>
                  <a:lnTo>
                    <a:pt x="680" y="247"/>
                  </a:lnTo>
                  <a:lnTo>
                    <a:pt x="635" y="238"/>
                  </a:lnTo>
                  <a:lnTo>
                    <a:pt x="586" y="234"/>
                  </a:lnTo>
                  <a:close/>
                  <a:moveTo>
                    <a:pt x="586" y="0"/>
                  </a:moveTo>
                  <a:lnTo>
                    <a:pt x="651" y="3"/>
                  </a:lnTo>
                  <a:lnTo>
                    <a:pt x="713" y="13"/>
                  </a:lnTo>
                  <a:lnTo>
                    <a:pt x="772" y="29"/>
                  </a:lnTo>
                  <a:lnTo>
                    <a:pt x="829" y="52"/>
                  </a:lnTo>
                  <a:lnTo>
                    <a:pt x="884" y="80"/>
                  </a:lnTo>
                  <a:lnTo>
                    <a:pt x="934" y="113"/>
                  </a:lnTo>
                  <a:lnTo>
                    <a:pt x="981" y="151"/>
                  </a:lnTo>
                  <a:lnTo>
                    <a:pt x="1023" y="193"/>
                  </a:lnTo>
                  <a:lnTo>
                    <a:pt x="1061" y="241"/>
                  </a:lnTo>
                  <a:lnTo>
                    <a:pt x="1094" y="291"/>
                  </a:lnTo>
                  <a:lnTo>
                    <a:pt x="1122" y="345"/>
                  </a:lnTo>
                  <a:lnTo>
                    <a:pt x="1145" y="402"/>
                  </a:lnTo>
                  <a:lnTo>
                    <a:pt x="1161" y="462"/>
                  </a:lnTo>
                  <a:lnTo>
                    <a:pt x="1171" y="523"/>
                  </a:lnTo>
                  <a:lnTo>
                    <a:pt x="1174" y="588"/>
                  </a:lnTo>
                  <a:lnTo>
                    <a:pt x="1171" y="652"/>
                  </a:lnTo>
                  <a:lnTo>
                    <a:pt x="1161" y="714"/>
                  </a:lnTo>
                  <a:lnTo>
                    <a:pt x="1145" y="773"/>
                  </a:lnTo>
                  <a:lnTo>
                    <a:pt x="1122" y="830"/>
                  </a:lnTo>
                  <a:lnTo>
                    <a:pt x="1094" y="885"/>
                  </a:lnTo>
                  <a:lnTo>
                    <a:pt x="1061" y="935"/>
                  </a:lnTo>
                  <a:lnTo>
                    <a:pt x="1023" y="982"/>
                  </a:lnTo>
                  <a:lnTo>
                    <a:pt x="981" y="1024"/>
                  </a:lnTo>
                  <a:lnTo>
                    <a:pt x="934" y="1062"/>
                  </a:lnTo>
                  <a:lnTo>
                    <a:pt x="884" y="1095"/>
                  </a:lnTo>
                  <a:lnTo>
                    <a:pt x="829" y="1124"/>
                  </a:lnTo>
                  <a:lnTo>
                    <a:pt x="772" y="1146"/>
                  </a:lnTo>
                  <a:lnTo>
                    <a:pt x="713" y="1163"/>
                  </a:lnTo>
                  <a:lnTo>
                    <a:pt x="651" y="1172"/>
                  </a:lnTo>
                  <a:lnTo>
                    <a:pt x="586" y="1177"/>
                  </a:lnTo>
                  <a:lnTo>
                    <a:pt x="523" y="1172"/>
                  </a:lnTo>
                  <a:lnTo>
                    <a:pt x="461" y="1163"/>
                  </a:lnTo>
                  <a:lnTo>
                    <a:pt x="402" y="1146"/>
                  </a:lnTo>
                  <a:lnTo>
                    <a:pt x="344" y="1124"/>
                  </a:lnTo>
                  <a:lnTo>
                    <a:pt x="290" y="1095"/>
                  </a:lnTo>
                  <a:lnTo>
                    <a:pt x="240" y="1062"/>
                  </a:lnTo>
                  <a:lnTo>
                    <a:pt x="193" y="1024"/>
                  </a:lnTo>
                  <a:lnTo>
                    <a:pt x="151" y="982"/>
                  </a:lnTo>
                  <a:lnTo>
                    <a:pt x="113" y="935"/>
                  </a:lnTo>
                  <a:lnTo>
                    <a:pt x="80" y="885"/>
                  </a:lnTo>
                  <a:lnTo>
                    <a:pt x="52" y="830"/>
                  </a:lnTo>
                  <a:lnTo>
                    <a:pt x="29" y="773"/>
                  </a:lnTo>
                  <a:lnTo>
                    <a:pt x="13" y="714"/>
                  </a:lnTo>
                  <a:lnTo>
                    <a:pt x="3" y="652"/>
                  </a:lnTo>
                  <a:lnTo>
                    <a:pt x="0" y="588"/>
                  </a:lnTo>
                  <a:lnTo>
                    <a:pt x="3" y="523"/>
                  </a:lnTo>
                  <a:lnTo>
                    <a:pt x="13" y="462"/>
                  </a:lnTo>
                  <a:lnTo>
                    <a:pt x="29" y="402"/>
                  </a:lnTo>
                  <a:lnTo>
                    <a:pt x="52" y="345"/>
                  </a:lnTo>
                  <a:lnTo>
                    <a:pt x="80" y="291"/>
                  </a:lnTo>
                  <a:lnTo>
                    <a:pt x="113" y="241"/>
                  </a:lnTo>
                  <a:lnTo>
                    <a:pt x="151" y="193"/>
                  </a:lnTo>
                  <a:lnTo>
                    <a:pt x="193" y="151"/>
                  </a:lnTo>
                  <a:lnTo>
                    <a:pt x="240" y="113"/>
                  </a:lnTo>
                  <a:lnTo>
                    <a:pt x="290" y="80"/>
                  </a:lnTo>
                  <a:lnTo>
                    <a:pt x="344" y="52"/>
                  </a:lnTo>
                  <a:lnTo>
                    <a:pt x="402" y="29"/>
                  </a:lnTo>
                  <a:lnTo>
                    <a:pt x="461" y="13"/>
                  </a:lnTo>
                  <a:lnTo>
                    <a:pt x="523" y="3"/>
                  </a:lnTo>
                  <a:lnTo>
                    <a:pt x="5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36"/>
            <p:cNvSpPr>
              <a:spLocks/>
            </p:cNvSpPr>
            <p:nvPr/>
          </p:nvSpPr>
          <p:spPr bwMode="auto">
            <a:xfrm>
              <a:off x="5599113" y="2825750"/>
              <a:ext cx="49212" cy="50800"/>
            </a:xfrm>
            <a:custGeom>
              <a:avLst/>
              <a:gdLst>
                <a:gd name="T0" fmla="*/ 156 w 314"/>
                <a:gd name="T1" fmla="*/ 0 h 314"/>
                <a:gd name="T2" fmla="*/ 189 w 314"/>
                <a:gd name="T3" fmla="*/ 3 h 314"/>
                <a:gd name="T4" fmla="*/ 218 w 314"/>
                <a:gd name="T5" fmla="*/ 12 h 314"/>
                <a:gd name="T6" fmla="*/ 245 w 314"/>
                <a:gd name="T7" fmla="*/ 27 h 314"/>
                <a:gd name="T8" fmla="*/ 268 w 314"/>
                <a:gd name="T9" fmla="*/ 47 h 314"/>
                <a:gd name="T10" fmla="*/ 287 w 314"/>
                <a:gd name="T11" fmla="*/ 69 h 314"/>
                <a:gd name="T12" fmla="*/ 301 w 314"/>
                <a:gd name="T13" fmla="*/ 97 h 314"/>
                <a:gd name="T14" fmla="*/ 311 w 314"/>
                <a:gd name="T15" fmla="*/ 126 h 314"/>
                <a:gd name="T16" fmla="*/ 314 w 314"/>
                <a:gd name="T17" fmla="*/ 157 h 314"/>
                <a:gd name="T18" fmla="*/ 311 w 314"/>
                <a:gd name="T19" fmla="*/ 188 h 314"/>
                <a:gd name="T20" fmla="*/ 301 w 314"/>
                <a:gd name="T21" fmla="*/ 219 h 314"/>
                <a:gd name="T22" fmla="*/ 287 w 314"/>
                <a:gd name="T23" fmla="*/ 245 h 314"/>
                <a:gd name="T24" fmla="*/ 268 w 314"/>
                <a:gd name="T25" fmla="*/ 269 h 314"/>
                <a:gd name="T26" fmla="*/ 245 w 314"/>
                <a:gd name="T27" fmla="*/ 287 h 314"/>
                <a:gd name="T28" fmla="*/ 218 w 314"/>
                <a:gd name="T29" fmla="*/ 302 h 314"/>
                <a:gd name="T30" fmla="*/ 189 w 314"/>
                <a:gd name="T31" fmla="*/ 311 h 314"/>
                <a:gd name="T32" fmla="*/ 156 w 314"/>
                <a:gd name="T33" fmla="*/ 314 h 314"/>
                <a:gd name="T34" fmla="*/ 125 w 314"/>
                <a:gd name="T35" fmla="*/ 311 h 314"/>
                <a:gd name="T36" fmla="*/ 96 w 314"/>
                <a:gd name="T37" fmla="*/ 302 h 314"/>
                <a:gd name="T38" fmla="*/ 69 w 314"/>
                <a:gd name="T39" fmla="*/ 287 h 314"/>
                <a:gd name="T40" fmla="*/ 46 w 314"/>
                <a:gd name="T41" fmla="*/ 269 h 314"/>
                <a:gd name="T42" fmla="*/ 27 w 314"/>
                <a:gd name="T43" fmla="*/ 245 h 314"/>
                <a:gd name="T44" fmla="*/ 13 w 314"/>
                <a:gd name="T45" fmla="*/ 219 h 314"/>
                <a:gd name="T46" fmla="*/ 3 w 314"/>
                <a:gd name="T47" fmla="*/ 188 h 314"/>
                <a:gd name="T48" fmla="*/ 0 w 314"/>
                <a:gd name="T49" fmla="*/ 157 h 314"/>
                <a:gd name="T50" fmla="*/ 3 w 314"/>
                <a:gd name="T51" fmla="*/ 126 h 314"/>
                <a:gd name="T52" fmla="*/ 13 w 314"/>
                <a:gd name="T53" fmla="*/ 97 h 314"/>
                <a:gd name="T54" fmla="*/ 27 w 314"/>
                <a:gd name="T55" fmla="*/ 69 h 314"/>
                <a:gd name="T56" fmla="*/ 46 w 314"/>
                <a:gd name="T57" fmla="*/ 47 h 314"/>
                <a:gd name="T58" fmla="*/ 69 w 314"/>
                <a:gd name="T59" fmla="*/ 27 h 314"/>
                <a:gd name="T60" fmla="*/ 96 w 314"/>
                <a:gd name="T61" fmla="*/ 12 h 314"/>
                <a:gd name="T62" fmla="*/ 125 w 314"/>
                <a:gd name="T63" fmla="*/ 3 h 314"/>
                <a:gd name="T64" fmla="*/ 156 w 314"/>
                <a:gd name="T65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4" h="314">
                  <a:moveTo>
                    <a:pt x="156" y="0"/>
                  </a:moveTo>
                  <a:lnTo>
                    <a:pt x="189" y="3"/>
                  </a:lnTo>
                  <a:lnTo>
                    <a:pt x="218" y="12"/>
                  </a:lnTo>
                  <a:lnTo>
                    <a:pt x="245" y="27"/>
                  </a:lnTo>
                  <a:lnTo>
                    <a:pt x="268" y="47"/>
                  </a:lnTo>
                  <a:lnTo>
                    <a:pt x="287" y="69"/>
                  </a:lnTo>
                  <a:lnTo>
                    <a:pt x="301" y="97"/>
                  </a:lnTo>
                  <a:lnTo>
                    <a:pt x="311" y="126"/>
                  </a:lnTo>
                  <a:lnTo>
                    <a:pt x="314" y="157"/>
                  </a:lnTo>
                  <a:lnTo>
                    <a:pt x="311" y="188"/>
                  </a:lnTo>
                  <a:lnTo>
                    <a:pt x="301" y="219"/>
                  </a:lnTo>
                  <a:lnTo>
                    <a:pt x="287" y="245"/>
                  </a:lnTo>
                  <a:lnTo>
                    <a:pt x="268" y="269"/>
                  </a:lnTo>
                  <a:lnTo>
                    <a:pt x="245" y="287"/>
                  </a:lnTo>
                  <a:lnTo>
                    <a:pt x="218" y="302"/>
                  </a:lnTo>
                  <a:lnTo>
                    <a:pt x="189" y="311"/>
                  </a:lnTo>
                  <a:lnTo>
                    <a:pt x="156" y="314"/>
                  </a:lnTo>
                  <a:lnTo>
                    <a:pt x="125" y="311"/>
                  </a:lnTo>
                  <a:lnTo>
                    <a:pt x="96" y="302"/>
                  </a:lnTo>
                  <a:lnTo>
                    <a:pt x="69" y="287"/>
                  </a:lnTo>
                  <a:lnTo>
                    <a:pt x="46" y="269"/>
                  </a:lnTo>
                  <a:lnTo>
                    <a:pt x="27" y="245"/>
                  </a:lnTo>
                  <a:lnTo>
                    <a:pt x="13" y="219"/>
                  </a:lnTo>
                  <a:lnTo>
                    <a:pt x="3" y="188"/>
                  </a:lnTo>
                  <a:lnTo>
                    <a:pt x="0" y="157"/>
                  </a:lnTo>
                  <a:lnTo>
                    <a:pt x="3" y="126"/>
                  </a:lnTo>
                  <a:lnTo>
                    <a:pt x="13" y="97"/>
                  </a:lnTo>
                  <a:lnTo>
                    <a:pt x="27" y="69"/>
                  </a:lnTo>
                  <a:lnTo>
                    <a:pt x="46" y="47"/>
                  </a:lnTo>
                  <a:lnTo>
                    <a:pt x="69" y="27"/>
                  </a:lnTo>
                  <a:lnTo>
                    <a:pt x="96" y="12"/>
                  </a:lnTo>
                  <a:lnTo>
                    <a:pt x="125" y="3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137"/>
            <p:cNvSpPr>
              <a:spLocks noEditPoints="1"/>
            </p:cNvSpPr>
            <p:nvPr/>
          </p:nvSpPr>
          <p:spPr bwMode="auto">
            <a:xfrm>
              <a:off x="5530850" y="2757488"/>
              <a:ext cx="185737" cy="187325"/>
            </a:xfrm>
            <a:custGeom>
              <a:avLst/>
              <a:gdLst>
                <a:gd name="T0" fmla="*/ 539 w 1174"/>
                <a:gd name="T1" fmla="*/ 239 h 1177"/>
                <a:gd name="T2" fmla="*/ 450 w 1174"/>
                <a:gd name="T3" fmla="*/ 262 h 1177"/>
                <a:gd name="T4" fmla="*/ 371 w 1174"/>
                <a:gd name="T5" fmla="*/ 309 h 1177"/>
                <a:gd name="T6" fmla="*/ 308 w 1174"/>
                <a:gd name="T7" fmla="*/ 373 h 1177"/>
                <a:gd name="T8" fmla="*/ 262 w 1174"/>
                <a:gd name="T9" fmla="*/ 451 h 1177"/>
                <a:gd name="T10" fmla="*/ 237 w 1174"/>
                <a:gd name="T11" fmla="*/ 541 h 1177"/>
                <a:gd name="T12" fmla="*/ 237 w 1174"/>
                <a:gd name="T13" fmla="*/ 636 h 1177"/>
                <a:gd name="T14" fmla="*/ 262 w 1174"/>
                <a:gd name="T15" fmla="*/ 725 h 1177"/>
                <a:gd name="T16" fmla="*/ 308 w 1174"/>
                <a:gd name="T17" fmla="*/ 803 h 1177"/>
                <a:gd name="T18" fmla="*/ 371 w 1174"/>
                <a:gd name="T19" fmla="*/ 867 h 1177"/>
                <a:gd name="T20" fmla="*/ 450 w 1174"/>
                <a:gd name="T21" fmla="*/ 914 h 1177"/>
                <a:gd name="T22" fmla="*/ 539 w 1174"/>
                <a:gd name="T23" fmla="*/ 939 h 1177"/>
                <a:gd name="T24" fmla="*/ 635 w 1174"/>
                <a:gd name="T25" fmla="*/ 939 h 1177"/>
                <a:gd name="T26" fmla="*/ 724 w 1174"/>
                <a:gd name="T27" fmla="*/ 914 h 1177"/>
                <a:gd name="T28" fmla="*/ 802 w 1174"/>
                <a:gd name="T29" fmla="*/ 867 h 1177"/>
                <a:gd name="T30" fmla="*/ 866 w 1174"/>
                <a:gd name="T31" fmla="*/ 803 h 1177"/>
                <a:gd name="T32" fmla="*/ 912 w 1174"/>
                <a:gd name="T33" fmla="*/ 725 h 1177"/>
                <a:gd name="T34" fmla="*/ 936 w 1174"/>
                <a:gd name="T35" fmla="*/ 636 h 1177"/>
                <a:gd name="T36" fmla="*/ 936 w 1174"/>
                <a:gd name="T37" fmla="*/ 541 h 1177"/>
                <a:gd name="T38" fmla="*/ 912 w 1174"/>
                <a:gd name="T39" fmla="*/ 451 h 1177"/>
                <a:gd name="T40" fmla="*/ 866 w 1174"/>
                <a:gd name="T41" fmla="*/ 373 h 1177"/>
                <a:gd name="T42" fmla="*/ 802 w 1174"/>
                <a:gd name="T43" fmla="*/ 309 h 1177"/>
                <a:gd name="T44" fmla="*/ 724 w 1174"/>
                <a:gd name="T45" fmla="*/ 262 h 1177"/>
                <a:gd name="T46" fmla="*/ 635 w 1174"/>
                <a:gd name="T47" fmla="*/ 239 h 1177"/>
                <a:gd name="T48" fmla="*/ 586 w 1174"/>
                <a:gd name="T49" fmla="*/ 0 h 1177"/>
                <a:gd name="T50" fmla="*/ 713 w 1174"/>
                <a:gd name="T51" fmla="*/ 14 h 1177"/>
                <a:gd name="T52" fmla="*/ 829 w 1174"/>
                <a:gd name="T53" fmla="*/ 53 h 1177"/>
                <a:gd name="T54" fmla="*/ 934 w 1174"/>
                <a:gd name="T55" fmla="*/ 113 h 1177"/>
                <a:gd name="T56" fmla="*/ 1023 w 1174"/>
                <a:gd name="T57" fmla="*/ 194 h 1177"/>
                <a:gd name="T58" fmla="*/ 1094 w 1174"/>
                <a:gd name="T59" fmla="*/ 292 h 1177"/>
                <a:gd name="T60" fmla="*/ 1145 w 1174"/>
                <a:gd name="T61" fmla="*/ 402 h 1177"/>
                <a:gd name="T62" fmla="*/ 1171 w 1174"/>
                <a:gd name="T63" fmla="*/ 524 h 1177"/>
                <a:gd name="T64" fmla="*/ 1171 w 1174"/>
                <a:gd name="T65" fmla="*/ 652 h 1177"/>
                <a:gd name="T66" fmla="*/ 1145 w 1174"/>
                <a:gd name="T67" fmla="*/ 774 h 1177"/>
                <a:gd name="T68" fmla="*/ 1094 w 1174"/>
                <a:gd name="T69" fmla="*/ 885 h 1177"/>
                <a:gd name="T70" fmla="*/ 1023 w 1174"/>
                <a:gd name="T71" fmla="*/ 982 h 1177"/>
                <a:gd name="T72" fmla="*/ 934 w 1174"/>
                <a:gd name="T73" fmla="*/ 1063 h 1177"/>
                <a:gd name="T74" fmla="*/ 829 w 1174"/>
                <a:gd name="T75" fmla="*/ 1125 h 1177"/>
                <a:gd name="T76" fmla="*/ 713 w 1174"/>
                <a:gd name="T77" fmla="*/ 1164 h 1177"/>
                <a:gd name="T78" fmla="*/ 586 w 1174"/>
                <a:gd name="T79" fmla="*/ 1177 h 1177"/>
                <a:gd name="T80" fmla="*/ 461 w 1174"/>
                <a:gd name="T81" fmla="*/ 1164 h 1177"/>
                <a:gd name="T82" fmla="*/ 344 w 1174"/>
                <a:gd name="T83" fmla="*/ 1125 h 1177"/>
                <a:gd name="T84" fmla="*/ 240 w 1174"/>
                <a:gd name="T85" fmla="*/ 1063 h 1177"/>
                <a:gd name="T86" fmla="*/ 151 w 1174"/>
                <a:gd name="T87" fmla="*/ 982 h 1177"/>
                <a:gd name="T88" fmla="*/ 80 w 1174"/>
                <a:gd name="T89" fmla="*/ 885 h 1177"/>
                <a:gd name="T90" fmla="*/ 29 w 1174"/>
                <a:gd name="T91" fmla="*/ 774 h 1177"/>
                <a:gd name="T92" fmla="*/ 3 w 1174"/>
                <a:gd name="T93" fmla="*/ 652 h 1177"/>
                <a:gd name="T94" fmla="*/ 3 w 1174"/>
                <a:gd name="T95" fmla="*/ 524 h 1177"/>
                <a:gd name="T96" fmla="*/ 29 w 1174"/>
                <a:gd name="T97" fmla="*/ 402 h 1177"/>
                <a:gd name="T98" fmla="*/ 80 w 1174"/>
                <a:gd name="T99" fmla="*/ 292 h 1177"/>
                <a:gd name="T100" fmla="*/ 151 w 1174"/>
                <a:gd name="T101" fmla="*/ 194 h 1177"/>
                <a:gd name="T102" fmla="*/ 240 w 1174"/>
                <a:gd name="T103" fmla="*/ 113 h 1177"/>
                <a:gd name="T104" fmla="*/ 344 w 1174"/>
                <a:gd name="T105" fmla="*/ 53 h 1177"/>
                <a:gd name="T106" fmla="*/ 461 w 1174"/>
                <a:gd name="T107" fmla="*/ 14 h 1177"/>
                <a:gd name="T108" fmla="*/ 586 w 1174"/>
                <a:gd name="T109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4" h="1177">
                  <a:moveTo>
                    <a:pt x="586" y="235"/>
                  </a:moveTo>
                  <a:lnTo>
                    <a:pt x="539" y="239"/>
                  </a:lnTo>
                  <a:lnTo>
                    <a:pt x="493" y="247"/>
                  </a:lnTo>
                  <a:lnTo>
                    <a:pt x="450" y="262"/>
                  </a:lnTo>
                  <a:lnTo>
                    <a:pt x="409" y="283"/>
                  </a:lnTo>
                  <a:lnTo>
                    <a:pt x="371" y="309"/>
                  </a:lnTo>
                  <a:lnTo>
                    <a:pt x="338" y="338"/>
                  </a:lnTo>
                  <a:lnTo>
                    <a:pt x="308" y="373"/>
                  </a:lnTo>
                  <a:lnTo>
                    <a:pt x="283" y="411"/>
                  </a:lnTo>
                  <a:lnTo>
                    <a:pt x="262" y="451"/>
                  </a:lnTo>
                  <a:lnTo>
                    <a:pt x="247" y="494"/>
                  </a:lnTo>
                  <a:lnTo>
                    <a:pt x="237" y="541"/>
                  </a:lnTo>
                  <a:lnTo>
                    <a:pt x="234" y="588"/>
                  </a:lnTo>
                  <a:lnTo>
                    <a:pt x="237" y="636"/>
                  </a:lnTo>
                  <a:lnTo>
                    <a:pt x="247" y="682"/>
                  </a:lnTo>
                  <a:lnTo>
                    <a:pt x="262" y="725"/>
                  </a:lnTo>
                  <a:lnTo>
                    <a:pt x="283" y="767"/>
                  </a:lnTo>
                  <a:lnTo>
                    <a:pt x="308" y="803"/>
                  </a:lnTo>
                  <a:lnTo>
                    <a:pt x="338" y="838"/>
                  </a:lnTo>
                  <a:lnTo>
                    <a:pt x="371" y="867"/>
                  </a:lnTo>
                  <a:lnTo>
                    <a:pt x="409" y="893"/>
                  </a:lnTo>
                  <a:lnTo>
                    <a:pt x="450" y="914"/>
                  </a:lnTo>
                  <a:lnTo>
                    <a:pt x="493" y="929"/>
                  </a:lnTo>
                  <a:lnTo>
                    <a:pt x="539" y="939"/>
                  </a:lnTo>
                  <a:lnTo>
                    <a:pt x="586" y="941"/>
                  </a:lnTo>
                  <a:lnTo>
                    <a:pt x="635" y="939"/>
                  </a:lnTo>
                  <a:lnTo>
                    <a:pt x="680" y="929"/>
                  </a:lnTo>
                  <a:lnTo>
                    <a:pt x="724" y="914"/>
                  </a:lnTo>
                  <a:lnTo>
                    <a:pt x="765" y="893"/>
                  </a:lnTo>
                  <a:lnTo>
                    <a:pt x="802" y="867"/>
                  </a:lnTo>
                  <a:lnTo>
                    <a:pt x="836" y="838"/>
                  </a:lnTo>
                  <a:lnTo>
                    <a:pt x="866" y="803"/>
                  </a:lnTo>
                  <a:lnTo>
                    <a:pt x="891" y="767"/>
                  </a:lnTo>
                  <a:lnTo>
                    <a:pt x="912" y="725"/>
                  </a:lnTo>
                  <a:lnTo>
                    <a:pt x="927" y="682"/>
                  </a:lnTo>
                  <a:lnTo>
                    <a:pt x="936" y="636"/>
                  </a:lnTo>
                  <a:lnTo>
                    <a:pt x="940" y="588"/>
                  </a:lnTo>
                  <a:lnTo>
                    <a:pt x="936" y="541"/>
                  </a:lnTo>
                  <a:lnTo>
                    <a:pt x="927" y="494"/>
                  </a:lnTo>
                  <a:lnTo>
                    <a:pt x="912" y="451"/>
                  </a:lnTo>
                  <a:lnTo>
                    <a:pt x="891" y="411"/>
                  </a:lnTo>
                  <a:lnTo>
                    <a:pt x="866" y="373"/>
                  </a:lnTo>
                  <a:lnTo>
                    <a:pt x="836" y="338"/>
                  </a:lnTo>
                  <a:lnTo>
                    <a:pt x="802" y="309"/>
                  </a:lnTo>
                  <a:lnTo>
                    <a:pt x="765" y="283"/>
                  </a:lnTo>
                  <a:lnTo>
                    <a:pt x="724" y="262"/>
                  </a:lnTo>
                  <a:lnTo>
                    <a:pt x="680" y="247"/>
                  </a:lnTo>
                  <a:lnTo>
                    <a:pt x="635" y="239"/>
                  </a:lnTo>
                  <a:lnTo>
                    <a:pt x="586" y="235"/>
                  </a:lnTo>
                  <a:close/>
                  <a:moveTo>
                    <a:pt x="586" y="0"/>
                  </a:moveTo>
                  <a:lnTo>
                    <a:pt x="651" y="3"/>
                  </a:lnTo>
                  <a:lnTo>
                    <a:pt x="713" y="14"/>
                  </a:lnTo>
                  <a:lnTo>
                    <a:pt x="772" y="30"/>
                  </a:lnTo>
                  <a:lnTo>
                    <a:pt x="829" y="53"/>
                  </a:lnTo>
                  <a:lnTo>
                    <a:pt x="884" y="81"/>
                  </a:lnTo>
                  <a:lnTo>
                    <a:pt x="934" y="113"/>
                  </a:lnTo>
                  <a:lnTo>
                    <a:pt x="981" y="151"/>
                  </a:lnTo>
                  <a:lnTo>
                    <a:pt x="1023" y="194"/>
                  </a:lnTo>
                  <a:lnTo>
                    <a:pt x="1061" y="241"/>
                  </a:lnTo>
                  <a:lnTo>
                    <a:pt x="1094" y="292"/>
                  </a:lnTo>
                  <a:lnTo>
                    <a:pt x="1122" y="346"/>
                  </a:lnTo>
                  <a:lnTo>
                    <a:pt x="1145" y="402"/>
                  </a:lnTo>
                  <a:lnTo>
                    <a:pt x="1161" y="463"/>
                  </a:lnTo>
                  <a:lnTo>
                    <a:pt x="1171" y="524"/>
                  </a:lnTo>
                  <a:lnTo>
                    <a:pt x="1174" y="588"/>
                  </a:lnTo>
                  <a:lnTo>
                    <a:pt x="1171" y="652"/>
                  </a:lnTo>
                  <a:lnTo>
                    <a:pt x="1161" y="715"/>
                  </a:lnTo>
                  <a:lnTo>
                    <a:pt x="1145" y="774"/>
                  </a:lnTo>
                  <a:lnTo>
                    <a:pt x="1122" y="832"/>
                  </a:lnTo>
                  <a:lnTo>
                    <a:pt x="1094" y="885"/>
                  </a:lnTo>
                  <a:lnTo>
                    <a:pt x="1061" y="935"/>
                  </a:lnTo>
                  <a:lnTo>
                    <a:pt x="1023" y="982"/>
                  </a:lnTo>
                  <a:lnTo>
                    <a:pt x="981" y="1025"/>
                  </a:lnTo>
                  <a:lnTo>
                    <a:pt x="934" y="1063"/>
                  </a:lnTo>
                  <a:lnTo>
                    <a:pt x="884" y="1097"/>
                  </a:lnTo>
                  <a:lnTo>
                    <a:pt x="829" y="1125"/>
                  </a:lnTo>
                  <a:lnTo>
                    <a:pt x="772" y="1146"/>
                  </a:lnTo>
                  <a:lnTo>
                    <a:pt x="713" y="1164"/>
                  </a:lnTo>
                  <a:lnTo>
                    <a:pt x="651" y="1173"/>
                  </a:lnTo>
                  <a:lnTo>
                    <a:pt x="586" y="1177"/>
                  </a:lnTo>
                  <a:lnTo>
                    <a:pt x="523" y="1173"/>
                  </a:lnTo>
                  <a:lnTo>
                    <a:pt x="461" y="1164"/>
                  </a:lnTo>
                  <a:lnTo>
                    <a:pt x="402" y="1146"/>
                  </a:lnTo>
                  <a:lnTo>
                    <a:pt x="344" y="1125"/>
                  </a:lnTo>
                  <a:lnTo>
                    <a:pt x="290" y="1097"/>
                  </a:lnTo>
                  <a:lnTo>
                    <a:pt x="240" y="1063"/>
                  </a:lnTo>
                  <a:lnTo>
                    <a:pt x="193" y="1025"/>
                  </a:lnTo>
                  <a:lnTo>
                    <a:pt x="151" y="982"/>
                  </a:lnTo>
                  <a:lnTo>
                    <a:pt x="113" y="935"/>
                  </a:lnTo>
                  <a:lnTo>
                    <a:pt x="80" y="885"/>
                  </a:lnTo>
                  <a:lnTo>
                    <a:pt x="52" y="832"/>
                  </a:lnTo>
                  <a:lnTo>
                    <a:pt x="29" y="774"/>
                  </a:lnTo>
                  <a:lnTo>
                    <a:pt x="13" y="715"/>
                  </a:lnTo>
                  <a:lnTo>
                    <a:pt x="3" y="652"/>
                  </a:lnTo>
                  <a:lnTo>
                    <a:pt x="0" y="588"/>
                  </a:lnTo>
                  <a:lnTo>
                    <a:pt x="3" y="524"/>
                  </a:lnTo>
                  <a:lnTo>
                    <a:pt x="13" y="463"/>
                  </a:lnTo>
                  <a:lnTo>
                    <a:pt x="29" y="402"/>
                  </a:lnTo>
                  <a:lnTo>
                    <a:pt x="52" y="346"/>
                  </a:lnTo>
                  <a:lnTo>
                    <a:pt x="80" y="292"/>
                  </a:lnTo>
                  <a:lnTo>
                    <a:pt x="113" y="241"/>
                  </a:lnTo>
                  <a:lnTo>
                    <a:pt x="151" y="194"/>
                  </a:lnTo>
                  <a:lnTo>
                    <a:pt x="193" y="151"/>
                  </a:lnTo>
                  <a:lnTo>
                    <a:pt x="240" y="113"/>
                  </a:lnTo>
                  <a:lnTo>
                    <a:pt x="290" y="81"/>
                  </a:lnTo>
                  <a:lnTo>
                    <a:pt x="344" y="53"/>
                  </a:lnTo>
                  <a:lnTo>
                    <a:pt x="402" y="30"/>
                  </a:lnTo>
                  <a:lnTo>
                    <a:pt x="461" y="14"/>
                  </a:lnTo>
                  <a:lnTo>
                    <a:pt x="523" y="3"/>
                  </a:lnTo>
                  <a:lnTo>
                    <a:pt x="5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138"/>
            <p:cNvSpPr>
              <a:spLocks/>
            </p:cNvSpPr>
            <p:nvPr/>
          </p:nvSpPr>
          <p:spPr bwMode="auto">
            <a:xfrm>
              <a:off x="5703888" y="3119438"/>
              <a:ext cx="50800" cy="49213"/>
            </a:xfrm>
            <a:custGeom>
              <a:avLst/>
              <a:gdLst>
                <a:gd name="T0" fmla="*/ 157 w 314"/>
                <a:gd name="T1" fmla="*/ 0 h 314"/>
                <a:gd name="T2" fmla="*/ 188 w 314"/>
                <a:gd name="T3" fmla="*/ 3 h 314"/>
                <a:gd name="T4" fmla="*/ 218 w 314"/>
                <a:gd name="T5" fmla="*/ 13 h 314"/>
                <a:gd name="T6" fmla="*/ 245 w 314"/>
                <a:gd name="T7" fmla="*/ 27 h 314"/>
                <a:gd name="T8" fmla="*/ 268 w 314"/>
                <a:gd name="T9" fmla="*/ 46 h 314"/>
                <a:gd name="T10" fmla="*/ 287 w 314"/>
                <a:gd name="T11" fmla="*/ 69 h 314"/>
                <a:gd name="T12" fmla="*/ 302 w 314"/>
                <a:gd name="T13" fmla="*/ 96 h 314"/>
                <a:gd name="T14" fmla="*/ 310 w 314"/>
                <a:gd name="T15" fmla="*/ 125 h 314"/>
                <a:gd name="T16" fmla="*/ 314 w 314"/>
                <a:gd name="T17" fmla="*/ 158 h 314"/>
                <a:gd name="T18" fmla="*/ 310 w 314"/>
                <a:gd name="T19" fmla="*/ 189 h 314"/>
                <a:gd name="T20" fmla="*/ 302 w 314"/>
                <a:gd name="T21" fmla="*/ 218 h 314"/>
                <a:gd name="T22" fmla="*/ 287 w 314"/>
                <a:gd name="T23" fmla="*/ 245 h 314"/>
                <a:gd name="T24" fmla="*/ 268 w 314"/>
                <a:gd name="T25" fmla="*/ 268 h 314"/>
                <a:gd name="T26" fmla="*/ 245 w 314"/>
                <a:gd name="T27" fmla="*/ 287 h 314"/>
                <a:gd name="T28" fmla="*/ 218 w 314"/>
                <a:gd name="T29" fmla="*/ 301 h 314"/>
                <a:gd name="T30" fmla="*/ 188 w 314"/>
                <a:gd name="T31" fmla="*/ 311 h 314"/>
                <a:gd name="T32" fmla="*/ 157 w 314"/>
                <a:gd name="T33" fmla="*/ 314 h 314"/>
                <a:gd name="T34" fmla="*/ 126 w 314"/>
                <a:gd name="T35" fmla="*/ 311 h 314"/>
                <a:gd name="T36" fmla="*/ 95 w 314"/>
                <a:gd name="T37" fmla="*/ 301 h 314"/>
                <a:gd name="T38" fmla="*/ 70 w 314"/>
                <a:gd name="T39" fmla="*/ 287 h 314"/>
                <a:gd name="T40" fmla="*/ 46 w 314"/>
                <a:gd name="T41" fmla="*/ 268 h 314"/>
                <a:gd name="T42" fmla="*/ 27 w 314"/>
                <a:gd name="T43" fmla="*/ 245 h 314"/>
                <a:gd name="T44" fmla="*/ 12 w 314"/>
                <a:gd name="T45" fmla="*/ 218 h 314"/>
                <a:gd name="T46" fmla="*/ 4 w 314"/>
                <a:gd name="T47" fmla="*/ 189 h 314"/>
                <a:gd name="T48" fmla="*/ 0 w 314"/>
                <a:gd name="T49" fmla="*/ 158 h 314"/>
                <a:gd name="T50" fmla="*/ 4 w 314"/>
                <a:gd name="T51" fmla="*/ 125 h 314"/>
                <a:gd name="T52" fmla="*/ 12 w 314"/>
                <a:gd name="T53" fmla="*/ 96 h 314"/>
                <a:gd name="T54" fmla="*/ 27 w 314"/>
                <a:gd name="T55" fmla="*/ 69 h 314"/>
                <a:gd name="T56" fmla="*/ 46 w 314"/>
                <a:gd name="T57" fmla="*/ 46 h 314"/>
                <a:gd name="T58" fmla="*/ 70 w 314"/>
                <a:gd name="T59" fmla="*/ 27 h 314"/>
                <a:gd name="T60" fmla="*/ 95 w 314"/>
                <a:gd name="T61" fmla="*/ 13 h 314"/>
                <a:gd name="T62" fmla="*/ 126 w 314"/>
                <a:gd name="T63" fmla="*/ 3 h 314"/>
                <a:gd name="T64" fmla="*/ 157 w 314"/>
                <a:gd name="T65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4" h="314">
                  <a:moveTo>
                    <a:pt x="157" y="0"/>
                  </a:moveTo>
                  <a:lnTo>
                    <a:pt x="188" y="3"/>
                  </a:lnTo>
                  <a:lnTo>
                    <a:pt x="218" y="13"/>
                  </a:lnTo>
                  <a:lnTo>
                    <a:pt x="245" y="27"/>
                  </a:lnTo>
                  <a:lnTo>
                    <a:pt x="268" y="46"/>
                  </a:lnTo>
                  <a:lnTo>
                    <a:pt x="287" y="69"/>
                  </a:lnTo>
                  <a:lnTo>
                    <a:pt x="302" y="96"/>
                  </a:lnTo>
                  <a:lnTo>
                    <a:pt x="310" y="125"/>
                  </a:lnTo>
                  <a:lnTo>
                    <a:pt x="314" y="158"/>
                  </a:lnTo>
                  <a:lnTo>
                    <a:pt x="310" y="189"/>
                  </a:lnTo>
                  <a:lnTo>
                    <a:pt x="302" y="218"/>
                  </a:lnTo>
                  <a:lnTo>
                    <a:pt x="287" y="245"/>
                  </a:lnTo>
                  <a:lnTo>
                    <a:pt x="268" y="268"/>
                  </a:lnTo>
                  <a:lnTo>
                    <a:pt x="245" y="287"/>
                  </a:lnTo>
                  <a:lnTo>
                    <a:pt x="218" y="301"/>
                  </a:lnTo>
                  <a:lnTo>
                    <a:pt x="188" y="311"/>
                  </a:lnTo>
                  <a:lnTo>
                    <a:pt x="157" y="314"/>
                  </a:lnTo>
                  <a:lnTo>
                    <a:pt x="126" y="311"/>
                  </a:lnTo>
                  <a:lnTo>
                    <a:pt x="95" y="301"/>
                  </a:lnTo>
                  <a:lnTo>
                    <a:pt x="70" y="287"/>
                  </a:lnTo>
                  <a:lnTo>
                    <a:pt x="46" y="268"/>
                  </a:lnTo>
                  <a:lnTo>
                    <a:pt x="27" y="245"/>
                  </a:lnTo>
                  <a:lnTo>
                    <a:pt x="12" y="218"/>
                  </a:lnTo>
                  <a:lnTo>
                    <a:pt x="4" y="189"/>
                  </a:lnTo>
                  <a:lnTo>
                    <a:pt x="0" y="158"/>
                  </a:lnTo>
                  <a:lnTo>
                    <a:pt x="4" y="125"/>
                  </a:lnTo>
                  <a:lnTo>
                    <a:pt x="12" y="96"/>
                  </a:lnTo>
                  <a:lnTo>
                    <a:pt x="27" y="69"/>
                  </a:lnTo>
                  <a:lnTo>
                    <a:pt x="46" y="46"/>
                  </a:lnTo>
                  <a:lnTo>
                    <a:pt x="70" y="27"/>
                  </a:lnTo>
                  <a:lnTo>
                    <a:pt x="95" y="13"/>
                  </a:lnTo>
                  <a:lnTo>
                    <a:pt x="126" y="3"/>
                  </a:lnTo>
                  <a:lnTo>
                    <a:pt x="1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1" name="Group 769"/>
          <p:cNvGrpSpPr/>
          <p:nvPr/>
        </p:nvGrpSpPr>
        <p:grpSpPr>
          <a:xfrm>
            <a:off x="7674509" y="1290205"/>
            <a:ext cx="566738" cy="566738"/>
            <a:chOff x="4451350" y="2682875"/>
            <a:chExt cx="566738" cy="566738"/>
          </a:xfrm>
          <a:solidFill>
            <a:srgbClr val="000000"/>
          </a:solidFill>
        </p:grpSpPr>
        <p:sp>
          <p:nvSpPr>
            <p:cNvPr id="582" name="Freeform 143"/>
            <p:cNvSpPr>
              <a:spLocks noEditPoints="1"/>
            </p:cNvSpPr>
            <p:nvPr/>
          </p:nvSpPr>
          <p:spPr bwMode="auto">
            <a:xfrm>
              <a:off x="4451350" y="2682875"/>
              <a:ext cx="566738" cy="566738"/>
            </a:xfrm>
            <a:custGeom>
              <a:avLst/>
              <a:gdLst>
                <a:gd name="T0" fmla="*/ 1493 w 3570"/>
                <a:gd name="T1" fmla="*/ 303 h 3570"/>
                <a:gd name="T2" fmla="*/ 1134 w 3570"/>
                <a:gd name="T3" fmla="*/ 423 h 3570"/>
                <a:gd name="T4" fmla="*/ 820 w 3570"/>
                <a:gd name="T5" fmla="*/ 623 h 3570"/>
                <a:gd name="T6" fmla="*/ 567 w 3570"/>
                <a:gd name="T7" fmla="*/ 894 h 3570"/>
                <a:gd name="T8" fmla="*/ 384 w 3570"/>
                <a:gd name="T9" fmla="*/ 1219 h 3570"/>
                <a:gd name="T10" fmla="*/ 288 w 3570"/>
                <a:gd name="T11" fmla="*/ 1588 h 3570"/>
                <a:gd name="T12" fmla="*/ 286 w 3570"/>
                <a:gd name="T13" fmla="*/ 1966 h 3570"/>
                <a:gd name="T14" fmla="*/ 369 w 3570"/>
                <a:gd name="T15" fmla="*/ 2313 h 3570"/>
                <a:gd name="T16" fmla="*/ 458 w 3570"/>
                <a:gd name="T17" fmla="*/ 3112 h 3570"/>
                <a:gd name="T18" fmla="*/ 1257 w 3570"/>
                <a:gd name="T19" fmla="*/ 3201 h 3570"/>
                <a:gd name="T20" fmla="*/ 1604 w 3570"/>
                <a:gd name="T21" fmla="*/ 3284 h 3570"/>
                <a:gd name="T22" fmla="*/ 1982 w 3570"/>
                <a:gd name="T23" fmla="*/ 3282 h 3570"/>
                <a:gd name="T24" fmla="*/ 2351 w 3570"/>
                <a:gd name="T25" fmla="*/ 3186 h 3570"/>
                <a:gd name="T26" fmla="*/ 2676 w 3570"/>
                <a:gd name="T27" fmla="*/ 3003 h 3570"/>
                <a:gd name="T28" fmla="*/ 2947 w 3570"/>
                <a:gd name="T29" fmla="*/ 2750 h 3570"/>
                <a:gd name="T30" fmla="*/ 3147 w 3570"/>
                <a:gd name="T31" fmla="*/ 2436 h 3570"/>
                <a:gd name="T32" fmla="*/ 3267 w 3570"/>
                <a:gd name="T33" fmla="*/ 2077 h 3570"/>
                <a:gd name="T34" fmla="*/ 3292 w 3570"/>
                <a:gd name="T35" fmla="*/ 1685 h 3570"/>
                <a:gd name="T36" fmla="*/ 3218 w 3570"/>
                <a:gd name="T37" fmla="*/ 1308 h 3570"/>
                <a:gd name="T38" fmla="*/ 3056 w 3570"/>
                <a:gd name="T39" fmla="*/ 970 h 3570"/>
                <a:gd name="T40" fmla="*/ 2819 w 3570"/>
                <a:gd name="T41" fmla="*/ 685 h 3570"/>
                <a:gd name="T42" fmla="*/ 2520 w 3570"/>
                <a:gd name="T43" fmla="*/ 465 h 3570"/>
                <a:gd name="T44" fmla="*/ 2171 w 3570"/>
                <a:gd name="T45" fmla="*/ 325 h 3570"/>
                <a:gd name="T46" fmla="*/ 1785 w 3570"/>
                <a:gd name="T47" fmla="*/ 275 h 3570"/>
                <a:gd name="T48" fmla="*/ 2105 w 3570"/>
                <a:gd name="T49" fmla="*/ 29 h 3570"/>
                <a:gd name="T50" fmla="*/ 2502 w 3570"/>
                <a:gd name="T51" fmla="*/ 150 h 3570"/>
                <a:gd name="T52" fmla="*/ 2855 w 3570"/>
                <a:gd name="T53" fmla="*/ 357 h 3570"/>
                <a:gd name="T54" fmla="*/ 3149 w 3570"/>
                <a:gd name="T55" fmla="*/ 636 h 3570"/>
                <a:gd name="T56" fmla="*/ 3375 w 3570"/>
                <a:gd name="T57" fmla="*/ 975 h 3570"/>
                <a:gd name="T58" fmla="*/ 3519 w 3570"/>
                <a:gd name="T59" fmla="*/ 1362 h 3570"/>
                <a:gd name="T60" fmla="*/ 3570 w 3570"/>
                <a:gd name="T61" fmla="*/ 1785 h 3570"/>
                <a:gd name="T62" fmla="*/ 3519 w 3570"/>
                <a:gd name="T63" fmla="*/ 2208 h 3570"/>
                <a:gd name="T64" fmla="*/ 3375 w 3570"/>
                <a:gd name="T65" fmla="*/ 2595 h 3570"/>
                <a:gd name="T66" fmla="*/ 3149 w 3570"/>
                <a:gd name="T67" fmla="*/ 2934 h 3570"/>
                <a:gd name="T68" fmla="*/ 2855 w 3570"/>
                <a:gd name="T69" fmla="*/ 3213 h 3570"/>
                <a:gd name="T70" fmla="*/ 2502 w 3570"/>
                <a:gd name="T71" fmla="*/ 3420 h 3570"/>
                <a:gd name="T72" fmla="*/ 2105 w 3570"/>
                <a:gd name="T73" fmla="*/ 3541 h 3570"/>
                <a:gd name="T74" fmla="*/ 1682 w 3570"/>
                <a:gd name="T75" fmla="*/ 3567 h 3570"/>
                <a:gd name="T76" fmla="*/ 1281 w 3570"/>
                <a:gd name="T77" fmla="*/ 3498 h 3570"/>
                <a:gd name="T78" fmla="*/ 183 w 3570"/>
                <a:gd name="T79" fmla="*/ 3387 h 3570"/>
                <a:gd name="T80" fmla="*/ 72 w 3570"/>
                <a:gd name="T81" fmla="*/ 2289 h 3570"/>
                <a:gd name="T82" fmla="*/ 3 w 3570"/>
                <a:gd name="T83" fmla="*/ 1888 h 3570"/>
                <a:gd name="T84" fmla="*/ 29 w 3570"/>
                <a:gd name="T85" fmla="*/ 1465 h 3570"/>
                <a:gd name="T86" fmla="*/ 150 w 3570"/>
                <a:gd name="T87" fmla="*/ 1068 h 3570"/>
                <a:gd name="T88" fmla="*/ 357 w 3570"/>
                <a:gd name="T89" fmla="*/ 715 h 3570"/>
                <a:gd name="T90" fmla="*/ 636 w 3570"/>
                <a:gd name="T91" fmla="*/ 421 h 3570"/>
                <a:gd name="T92" fmla="*/ 975 w 3570"/>
                <a:gd name="T93" fmla="*/ 195 h 3570"/>
                <a:gd name="T94" fmla="*/ 1362 w 3570"/>
                <a:gd name="T95" fmla="*/ 51 h 3570"/>
                <a:gd name="T96" fmla="*/ 1785 w 3570"/>
                <a:gd name="T97" fmla="*/ 0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70" h="3570">
                  <a:moveTo>
                    <a:pt x="1785" y="275"/>
                  </a:moveTo>
                  <a:lnTo>
                    <a:pt x="1685" y="278"/>
                  </a:lnTo>
                  <a:lnTo>
                    <a:pt x="1588" y="288"/>
                  </a:lnTo>
                  <a:lnTo>
                    <a:pt x="1493" y="303"/>
                  </a:lnTo>
                  <a:lnTo>
                    <a:pt x="1399" y="325"/>
                  </a:lnTo>
                  <a:lnTo>
                    <a:pt x="1308" y="352"/>
                  </a:lnTo>
                  <a:lnTo>
                    <a:pt x="1219" y="384"/>
                  </a:lnTo>
                  <a:lnTo>
                    <a:pt x="1134" y="423"/>
                  </a:lnTo>
                  <a:lnTo>
                    <a:pt x="1050" y="465"/>
                  </a:lnTo>
                  <a:lnTo>
                    <a:pt x="970" y="514"/>
                  </a:lnTo>
                  <a:lnTo>
                    <a:pt x="894" y="567"/>
                  </a:lnTo>
                  <a:lnTo>
                    <a:pt x="820" y="623"/>
                  </a:lnTo>
                  <a:lnTo>
                    <a:pt x="751" y="685"/>
                  </a:lnTo>
                  <a:lnTo>
                    <a:pt x="685" y="751"/>
                  </a:lnTo>
                  <a:lnTo>
                    <a:pt x="623" y="820"/>
                  </a:lnTo>
                  <a:lnTo>
                    <a:pt x="567" y="894"/>
                  </a:lnTo>
                  <a:lnTo>
                    <a:pt x="514" y="970"/>
                  </a:lnTo>
                  <a:lnTo>
                    <a:pt x="465" y="1050"/>
                  </a:lnTo>
                  <a:lnTo>
                    <a:pt x="423" y="1134"/>
                  </a:lnTo>
                  <a:lnTo>
                    <a:pt x="384" y="1219"/>
                  </a:lnTo>
                  <a:lnTo>
                    <a:pt x="352" y="1308"/>
                  </a:lnTo>
                  <a:lnTo>
                    <a:pt x="325" y="1399"/>
                  </a:lnTo>
                  <a:lnTo>
                    <a:pt x="303" y="1493"/>
                  </a:lnTo>
                  <a:lnTo>
                    <a:pt x="288" y="1588"/>
                  </a:lnTo>
                  <a:lnTo>
                    <a:pt x="278" y="1685"/>
                  </a:lnTo>
                  <a:lnTo>
                    <a:pt x="275" y="1785"/>
                  </a:lnTo>
                  <a:lnTo>
                    <a:pt x="277" y="1876"/>
                  </a:lnTo>
                  <a:lnTo>
                    <a:pt x="286" y="1966"/>
                  </a:lnTo>
                  <a:lnTo>
                    <a:pt x="299" y="2054"/>
                  </a:lnTo>
                  <a:lnTo>
                    <a:pt x="317" y="2142"/>
                  </a:lnTo>
                  <a:lnTo>
                    <a:pt x="341" y="2229"/>
                  </a:lnTo>
                  <a:lnTo>
                    <a:pt x="369" y="2313"/>
                  </a:lnTo>
                  <a:lnTo>
                    <a:pt x="404" y="2396"/>
                  </a:lnTo>
                  <a:lnTo>
                    <a:pt x="442" y="2477"/>
                  </a:lnTo>
                  <a:lnTo>
                    <a:pt x="458" y="2507"/>
                  </a:lnTo>
                  <a:lnTo>
                    <a:pt x="458" y="3112"/>
                  </a:lnTo>
                  <a:lnTo>
                    <a:pt x="1063" y="3112"/>
                  </a:lnTo>
                  <a:lnTo>
                    <a:pt x="1093" y="3128"/>
                  </a:lnTo>
                  <a:lnTo>
                    <a:pt x="1174" y="3166"/>
                  </a:lnTo>
                  <a:lnTo>
                    <a:pt x="1257" y="3201"/>
                  </a:lnTo>
                  <a:lnTo>
                    <a:pt x="1341" y="3229"/>
                  </a:lnTo>
                  <a:lnTo>
                    <a:pt x="1428" y="3253"/>
                  </a:lnTo>
                  <a:lnTo>
                    <a:pt x="1516" y="3271"/>
                  </a:lnTo>
                  <a:lnTo>
                    <a:pt x="1604" y="3284"/>
                  </a:lnTo>
                  <a:lnTo>
                    <a:pt x="1694" y="3293"/>
                  </a:lnTo>
                  <a:lnTo>
                    <a:pt x="1785" y="3295"/>
                  </a:lnTo>
                  <a:lnTo>
                    <a:pt x="1885" y="3292"/>
                  </a:lnTo>
                  <a:lnTo>
                    <a:pt x="1982" y="3282"/>
                  </a:lnTo>
                  <a:lnTo>
                    <a:pt x="2077" y="3267"/>
                  </a:lnTo>
                  <a:lnTo>
                    <a:pt x="2171" y="3245"/>
                  </a:lnTo>
                  <a:lnTo>
                    <a:pt x="2262" y="3218"/>
                  </a:lnTo>
                  <a:lnTo>
                    <a:pt x="2351" y="3186"/>
                  </a:lnTo>
                  <a:lnTo>
                    <a:pt x="2436" y="3147"/>
                  </a:lnTo>
                  <a:lnTo>
                    <a:pt x="2520" y="3105"/>
                  </a:lnTo>
                  <a:lnTo>
                    <a:pt x="2600" y="3056"/>
                  </a:lnTo>
                  <a:lnTo>
                    <a:pt x="2676" y="3003"/>
                  </a:lnTo>
                  <a:lnTo>
                    <a:pt x="2750" y="2947"/>
                  </a:lnTo>
                  <a:lnTo>
                    <a:pt x="2819" y="2885"/>
                  </a:lnTo>
                  <a:lnTo>
                    <a:pt x="2885" y="2819"/>
                  </a:lnTo>
                  <a:lnTo>
                    <a:pt x="2947" y="2750"/>
                  </a:lnTo>
                  <a:lnTo>
                    <a:pt x="3003" y="2676"/>
                  </a:lnTo>
                  <a:lnTo>
                    <a:pt x="3056" y="2600"/>
                  </a:lnTo>
                  <a:lnTo>
                    <a:pt x="3105" y="2520"/>
                  </a:lnTo>
                  <a:lnTo>
                    <a:pt x="3147" y="2436"/>
                  </a:lnTo>
                  <a:lnTo>
                    <a:pt x="3186" y="2351"/>
                  </a:lnTo>
                  <a:lnTo>
                    <a:pt x="3218" y="2262"/>
                  </a:lnTo>
                  <a:lnTo>
                    <a:pt x="3245" y="2171"/>
                  </a:lnTo>
                  <a:lnTo>
                    <a:pt x="3267" y="2077"/>
                  </a:lnTo>
                  <a:lnTo>
                    <a:pt x="3282" y="1982"/>
                  </a:lnTo>
                  <a:lnTo>
                    <a:pt x="3292" y="1885"/>
                  </a:lnTo>
                  <a:lnTo>
                    <a:pt x="3295" y="1785"/>
                  </a:lnTo>
                  <a:lnTo>
                    <a:pt x="3292" y="1685"/>
                  </a:lnTo>
                  <a:lnTo>
                    <a:pt x="3282" y="1588"/>
                  </a:lnTo>
                  <a:lnTo>
                    <a:pt x="3267" y="1493"/>
                  </a:lnTo>
                  <a:lnTo>
                    <a:pt x="3245" y="1399"/>
                  </a:lnTo>
                  <a:lnTo>
                    <a:pt x="3218" y="1308"/>
                  </a:lnTo>
                  <a:lnTo>
                    <a:pt x="3186" y="1219"/>
                  </a:lnTo>
                  <a:lnTo>
                    <a:pt x="3147" y="1134"/>
                  </a:lnTo>
                  <a:lnTo>
                    <a:pt x="3105" y="1050"/>
                  </a:lnTo>
                  <a:lnTo>
                    <a:pt x="3056" y="970"/>
                  </a:lnTo>
                  <a:lnTo>
                    <a:pt x="3003" y="894"/>
                  </a:lnTo>
                  <a:lnTo>
                    <a:pt x="2947" y="820"/>
                  </a:lnTo>
                  <a:lnTo>
                    <a:pt x="2885" y="751"/>
                  </a:lnTo>
                  <a:lnTo>
                    <a:pt x="2819" y="685"/>
                  </a:lnTo>
                  <a:lnTo>
                    <a:pt x="2750" y="623"/>
                  </a:lnTo>
                  <a:lnTo>
                    <a:pt x="2676" y="567"/>
                  </a:lnTo>
                  <a:lnTo>
                    <a:pt x="2600" y="514"/>
                  </a:lnTo>
                  <a:lnTo>
                    <a:pt x="2520" y="465"/>
                  </a:lnTo>
                  <a:lnTo>
                    <a:pt x="2436" y="423"/>
                  </a:lnTo>
                  <a:lnTo>
                    <a:pt x="2351" y="384"/>
                  </a:lnTo>
                  <a:lnTo>
                    <a:pt x="2262" y="352"/>
                  </a:lnTo>
                  <a:lnTo>
                    <a:pt x="2171" y="325"/>
                  </a:lnTo>
                  <a:lnTo>
                    <a:pt x="2077" y="303"/>
                  </a:lnTo>
                  <a:lnTo>
                    <a:pt x="1982" y="288"/>
                  </a:lnTo>
                  <a:lnTo>
                    <a:pt x="1885" y="278"/>
                  </a:lnTo>
                  <a:lnTo>
                    <a:pt x="1785" y="275"/>
                  </a:lnTo>
                  <a:close/>
                  <a:moveTo>
                    <a:pt x="1785" y="0"/>
                  </a:moveTo>
                  <a:lnTo>
                    <a:pt x="1893" y="3"/>
                  </a:lnTo>
                  <a:lnTo>
                    <a:pt x="2000" y="13"/>
                  </a:lnTo>
                  <a:lnTo>
                    <a:pt x="2105" y="29"/>
                  </a:lnTo>
                  <a:lnTo>
                    <a:pt x="2208" y="51"/>
                  </a:lnTo>
                  <a:lnTo>
                    <a:pt x="2309" y="79"/>
                  </a:lnTo>
                  <a:lnTo>
                    <a:pt x="2407" y="111"/>
                  </a:lnTo>
                  <a:lnTo>
                    <a:pt x="2502" y="150"/>
                  </a:lnTo>
                  <a:lnTo>
                    <a:pt x="2595" y="195"/>
                  </a:lnTo>
                  <a:lnTo>
                    <a:pt x="2685" y="244"/>
                  </a:lnTo>
                  <a:lnTo>
                    <a:pt x="2772" y="299"/>
                  </a:lnTo>
                  <a:lnTo>
                    <a:pt x="2855" y="357"/>
                  </a:lnTo>
                  <a:lnTo>
                    <a:pt x="2934" y="421"/>
                  </a:lnTo>
                  <a:lnTo>
                    <a:pt x="3011" y="488"/>
                  </a:lnTo>
                  <a:lnTo>
                    <a:pt x="3082" y="559"/>
                  </a:lnTo>
                  <a:lnTo>
                    <a:pt x="3149" y="636"/>
                  </a:lnTo>
                  <a:lnTo>
                    <a:pt x="3213" y="715"/>
                  </a:lnTo>
                  <a:lnTo>
                    <a:pt x="3271" y="798"/>
                  </a:lnTo>
                  <a:lnTo>
                    <a:pt x="3326" y="885"/>
                  </a:lnTo>
                  <a:lnTo>
                    <a:pt x="3375" y="975"/>
                  </a:lnTo>
                  <a:lnTo>
                    <a:pt x="3420" y="1068"/>
                  </a:lnTo>
                  <a:lnTo>
                    <a:pt x="3459" y="1163"/>
                  </a:lnTo>
                  <a:lnTo>
                    <a:pt x="3491" y="1261"/>
                  </a:lnTo>
                  <a:lnTo>
                    <a:pt x="3519" y="1362"/>
                  </a:lnTo>
                  <a:lnTo>
                    <a:pt x="3541" y="1465"/>
                  </a:lnTo>
                  <a:lnTo>
                    <a:pt x="3557" y="1570"/>
                  </a:lnTo>
                  <a:lnTo>
                    <a:pt x="3567" y="1677"/>
                  </a:lnTo>
                  <a:lnTo>
                    <a:pt x="3570" y="1785"/>
                  </a:lnTo>
                  <a:lnTo>
                    <a:pt x="3567" y="1893"/>
                  </a:lnTo>
                  <a:lnTo>
                    <a:pt x="3557" y="2000"/>
                  </a:lnTo>
                  <a:lnTo>
                    <a:pt x="3541" y="2105"/>
                  </a:lnTo>
                  <a:lnTo>
                    <a:pt x="3519" y="2208"/>
                  </a:lnTo>
                  <a:lnTo>
                    <a:pt x="3491" y="2309"/>
                  </a:lnTo>
                  <a:lnTo>
                    <a:pt x="3459" y="2407"/>
                  </a:lnTo>
                  <a:lnTo>
                    <a:pt x="3420" y="2502"/>
                  </a:lnTo>
                  <a:lnTo>
                    <a:pt x="3375" y="2595"/>
                  </a:lnTo>
                  <a:lnTo>
                    <a:pt x="3326" y="2685"/>
                  </a:lnTo>
                  <a:lnTo>
                    <a:pt x="3271" y="2772"/>
                  </a:lnTo>
                  <a:lnTo>
                    <a:pt x="3213" y="2855"/>
                  </a:lnTo>
                  <a:lnTo>
                    <a:pt x="3149" y="2934"/>
                  </a:lnTo>
                  <a:lnTo>
                    <a:pt x="3082" y="3011"/>
                  </a:lnTo>
                  <a:lnTo>
                    <a:pt x="3011" y="3082"/>
                  </a:lnTo>
                  <a:lnTo>
                    <a:pt x="2934" y="3149"/>
                  </a:lnTo>
                  <a:lnTo>
                    <a:pt x="2855" y="3213"/>
                  </a:lnTo>
                  <a:lnTo>
                    <a:pt x="2772" y="3271"/>
                  </a:lnTo>
                  <a:lnTo>
                    <a:pt x="2685" y="3326"/>
                  </a:lnTo>
                  <a:lnTo>
                    <a:pt x="2595" y="3375"/>
                  </a:lnTo>
                  <a:lnTo>
                    <a:pt x="2502" y="3420"/>
                  </a:lnTo>
                  <a:lnTo>
                    <a:pt x="2407" y="3459"/>
                  </a:lnTo>
                  <a:lnTo>
                    <a:pt x="2309" y="3491"/>
                  </a:lnTo>
                  <a:lnTo>
                    <a:pt x="2208" y="3519"/>
                  </a:lnTo>
                  <a:lnTo>
                    <a:pt x="2105" y="3541"/>
                  </a:lnTo>
                  <a:lnTo>
                    <a:pt x="2000" y="3557"/>
                  </a:lnTo>
                  <a:lnTo>
                    <a:pt x="1893" y="3567"/>
                  </a:lnTo>
                  <a:lnTo>
                    <a:pt x="1785" y="3570"/>
                  </a:lnTo>
                  <a:lnTo>
                    <a:pt x="1682" y="3567"/>
                  </a:lnTo>
                  <a:lnTo>
                    <a:pt x="1581" y="3558"/>
                  </a:lnTo>
                  <a:lnTo>
                    <a:pt x="1480" y="3544"/>
                  </a:lnTo>
                  <a:lnTo>
                    <a:pt x="1380" y="3523"/>
                  </a:lnTo>
                  <a:lnTo>
                    <a:pt x="1281" y="3498"/>
                  </a:lnTo>
                  <a:lnTo>
                    <a:pt x="1185" y="3466"/>
                  </a:lnTo>
                  <a:lnTo>
                    <a:pt x="1089" y="3429"/>
                  </a:lnTo>
                  <a:lnTo>
                    <a:pt x="996" y="3387"/>
                  </a:lnTo>
                  <a:lnTo>
                    <a:pt x="183" y="3387"/>
                  </a:lnTo>
                  <a:lnTo>
                    <a:pt x="183" y="2574"/>
                  </a:lnTo>
                  <a:lnTo>
                    <a:pt x="141" y="2481"/>
                  </a:lnTo>
                  <a:lnTo>
                    <a:pt x="104" y="2385"/>
                  </a:lnTo>
                  <a:lnTo>
                    <a:pt x="72" y="2289"/>
                  </a:lnTo>
                  <a:lnTo>
                    <a:pt x="47" y="2190"/>
                  </a:lnTo>
                  <a:lnTo>
                    <a:pt x="26" y="2090"/>
                  </a:lnTo>
                  <a:lnTo>
                    <a:pt x="12" y="1989"/>
                  </a:lnTo>
                  <a:lnTo>
                    <a:pt x="3" y="1888"/>
                  </a:lnTo>
                  <a:lnTo>
                    <a:pt x="0" y="1785"/>
                  </a:lnTo>
                  <a:lnTo>
                    <a:pt x="3" y="1677"/>
                  </a:lnTo>
                  <a:lnTo>
                    <a:pt x="13" y="1570"/>
                  </a:lnTo>
                  <a:lnTo>
                    <a:pt x="29" y="1465"/>
                  </a:lnTo>
                  <a:lnTo>
                    <a:pt x="51" y="1362"/>
                  </a:lnTo>
                  <a:lnTo>
                    <a:pt x="79" y="1261"/>
                  </a:lnTo>
                  <a:lnTo>
                    <a:pt x="111" y="1163"/>
                  </a:lnTo>
                  <a:lnTo>
                    <a:pt x="150" y="1068"/>
                  </a:lnTo>
                  <a:lnTo>
                    <a:pt x="195" y="975"/>
                  </a:lnTo>
                  <a:lnTo>
                    <a:pt x="244" y="885"/>
                  </a:lnTo>
                  <a:lnTo>
                    <a:pt x="299" y="798"/>
                  </a:lnTo>
                  <a:lnTo>
                    <a:pt x="357" y="715"/>
                  </a:lnTo>
                  <a:lnTo>
                    <a:pt x="421" y="636"/>
                  </a:lnTo>
                  <a:lnTo>
                    <a:pt x="488" y="559"/>
                  </a:lnTo>
                  <a:lnTo>
                    <a:pt x="559" y="488"/>
                  </a:lnTo>
                  <a:lnTo>
                    <a:pt x="636" y="421"/>
                  </a:lnTo>
                  <a:lnTo>
                    <a:pt x="715" y="357"/>
                  </a:lnTo>
                  <a:lnTo>
                    <a:pt x="798" y="299"/>
                  </a:lnTo>
                  <a:lnTo>
                    <a:pt x="885" y="244"/>
                  </a:lnTo>
                  <a:lnTo>
                    <a:pt x="975" y="195"/>
                  </a:lnTo>
                  <a:lnTo>
                    <a:pt x="1068" y="150"/>
                  </a:lnTo>
                  <a:lnTo>
                    <a:pt x="1163" y="111"/>
                  </a:lnTo>
                  <a:lnTo>
                    <a:pt x="1261" y="79"/>
                  </a:lnTo>
                  <a:lnTo>
                    <a:pt x="1362" y="51"/>
                  </a:lnTo>
                  <a:lnTo>
                    <a:pt x="1465" y="29"/>
                  </a:lnTo>
                  <a:lnTo>
                    <a:pt x="1570" y="13"/>
                  </a:lnTo>
                  <a:lnTo>
                    <a:pt x="1677" y="3"/>
                  </a:lnTo>
                  <a:lnTo>
                    <a:pt x="17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144"/>
            <p:cNvSpPr>
              <a:spLocks/>
            </p:cNvSpPr>
            <p:nvPr/>
          </p:nvSpPr>
          <p:spPr bwMode="auto">
            <a:xfrm>
              <a:off x="4638675" y="2857500"/>
              <a:ext cx="230188" cy="228600"/>
            </a:xfrm>
            <a:custGeom>
              <a:avLst/>
              <a:gdLst>
                <a:gd name="T0" fmla="*/ 218 w 1448"/>
                <a:gd name="T1" fmla="*/ 0 h 1447"/>
                <a:gd name="T2" fmla="*/ 606 w 1448"/>
                <a:gd name="T3" fmla="*/ 388 h 1447"/>
                <a:gd name="T4" fmla="*/ 444 w 1448"/>
                <a:gd name="T5" fmla="*/ 549 h 1447"/>
                <a:gd name="T6" fmla="*/ 897 w 1448"/>
                <a:gd name="T7" fmla="*/ 1003 h 1447"/>
                <a:gd name="T8" fmla="*/ 1060 w 1448"/>
                <a:gd name="T9" fmla="*/ 842 h 1447"/>
                <a:gd name="T10" fmla="*/ 1448 w 1448"/>
                <a:gd name="T11" fmla="*/ 1230 h 1447"/>
                <a:gd name="T12" fmla="*/ 1351 w 1448"/>
                <a:gd name="T13" fmla="*/ 1326 h 1447"/>
                <a:gd name="T14" fmla="*/ 1316 w 1448"/>
                <a:gd name="T15" fmla="*/ 1358 h 1447"/>
                <a:gd name="T16" fmla="*/ 1278 w 1448"/>
                <a:gd name="T17" fmla="*/ 1385 h 1447"/>
                <a:gd name="T18" fmla="*/ 1238 w 1448"/>
                <a:gd name="T19" fmla="*/ 1406 h 1447"/>
                <a:gd name="T20" fmla="*/ 1196 w 1448"/>
                <a:gd name="T21" fmla="*/ 1425 h 1447"/>
                <a:gd name="T22" fmla="*/ 1151 w 1448"/>
                <a:gd name="T23" fmla="*/ 1437 h 1447"/>
                <a:gd name="T24" fmla="*/ 1106 w 1448"/>
                <a:gd name="T25" fmla="*/ 1444 h 1447"/>
                <a:gd name="T26" fmla="*/ 1060 w 1448"/>
                <a:gd name="T27" fmla="*/ 1447 h 1447"/>
                <a:gd name="T28" fmla="*/ 1060 w 1448"/>
                <a:gd name="T29" fmla="*/ 1447 h 1447"/>
                <a:gd name="T30" fmla="*/ 1013 w 1448"/>
                <a:gd name="T31" fmla="*/ 1444 h 1447"/>
                <a:gd name="T32" fmla="*/ 966 w 1448"/>
                <a:gd name="T33" fmla="*/ 1437 h 1447"/>
                <a:gd name="T34" fmla="*/ 923 w 1448"/>
                <a:gd name="T35" fmla="*/ 1425 h 1447"/>
                <a:gd name="T36" fmla="*/ 881 w 1448"/>
                <a:gd name="T37" fmla="*/ 1406 h 1447"/>
                <a:gd name="T38" fmla="*/ 841 w 1448"/>
                <a:gd name="T39" fmla="*/ 1385 h 1447"/>
                <a:gd name="T40" fmla="*/ 803 w 1448"/>
                <a:gd name="T41" fmla="*/ 1358 h 1447"/>
                <a:gd name="T42" fmla="*/ 769 w 1448"/>
                <a:gd name="T43" fmla="*/ 1326 h 1447"/>
                <a:gd name="T44" fmla="*/ 121 w 1448"/>
                <a:gd name="T45" fmla="*/ 679 h 1447"/>
                <a:gd name="T46" fmla="*/ 89 w 1448"/>
                <a:gd name="T47" fmla="*/ 644 h 1447"/>
                <a:gd name="T48" fmla="*/ 62 w 1448"/>
                <a:gd name="T49" fmla="*/ 605 h 1447"/>
                <a:gd name="T50" fmla="*/ 39 w 1448"/>
                <a:gd name="T51" fmla="*/ 565 h 1447"/>
                <a:gd name="T52" fmla="*/ 22 w 1448"/>
                <a:gd name="T53" fmla="*/ 521 h 1447"/>
                <a:gd name="T54" fmla="*/ 10 w 1448"/>
                <a:gd name="T55" fmla="*/ 478 h 1447"/>
                <a:gd name="T56" fmla="*/ 3 w 1448"/>
                <a:gd name="T57" fmla="*/ 434 h 1447"/>
                <a:gd name="T58" fmla="*/ 0 w 1448"/>
                <a:gd name="T59" fmla="*/ 388 h 1447"/>
                <a:gd name="T60" fmla="*/ 3 w 1448"/>
                <a:gd name="T61" fmla="*/ 343 h 1447"/>
                <a:gd name="T62" fmla="*/ 10 w 1448"/>
                <a:gd name="T63" fmla="*/ 298 h 1447"/>
                <a:gd name="T64" fmla="*/ 22 w 1448"/>
                <a:gd name="T65" fmla="*/ 254 h 1447"/>
                <a:gd name="T66" fmla="*/ 39 w 1448"/>
                <a:gd name="T67" fmla="*/ 212 h 1447"/>
                <a:gd name="T68" fmla="*/ 62 w 1448"/>
                <a:gd name="T69" fmla="*/ 171 h 1447"/>
                <a:gd name="T70" fmla="*/ 89 w 1448"/>
                <a:gd name="T71" fmla="*/ 133 h 1447"/>
                <a:gd name="T72" fmla="*/ 121 w 1448"/>
                <a:gd name="T73" fmla="*/ 97 h 1447"/>
                <a:gd name="T74" fmla="*/ 218 w 1448"/>
                <a:gd name="T75" fmla="*/ 0 h 1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447">
                  <a:moveTo>
                    <a:pt x="218" y="0"/>
                  </a:moveTo>
                  <a:lnTo>
                    <a:pt x="606" y="388"/>
                  </a:lnTo>
                  <a:lnTo>
                    <a:pt x="444" y="549"/>
                  </a:lnTo>
                  <a:lnTo>
                    <a:pt x="897" y="1003"/>
                  </a:lnTo>
                  <a:lnTo>
                    <a:pt x="1060" y="842"/>
                  </a:lnTo>
                  <a:lnTo>
                    <a:pt x="1448" y="1230"/>
                  </a:lnTo>
                  <a:lnTo>
                    <a:pt x="1351" y="1326"/>
                  </a:lnTo>
                  <a:lnTo>
                    <a:pt x="1316" y="1358"/>
                  </a:lnTo>
                  <a:lnTo>
                    <a:pt x="1278" y="1385"/>
                  </a:lnTo>
                  <a:lnTo>
                    <a:pt x="1238" y="1406"/>
                  </a:lnTo>
                  <a:lnTo>
                    <a:pt x="1196" y="1425"/>
                  </a:lnTo>
                  <a:lnTo>
                    <a:pt x="1151" y="1437"/>
                  </a:lnTo>
                  <a:lnTo>
                    <a:pt x="1106" y="1444"/>
                  </a:lnTo>
                  <a:lnTo>
                    <a:pt x="1060" y="1447"/>
                  </a:lnTo>
                  <a:lnTo>
                    <a:pt x="1060" y="1447"/>
                  </a:lnTo>
                  <a:lnTo>
                    <a:pt x="1013" y="1444"/>
                  </a:lnTo>
                  <a:lnTo>
                    <a:pt x="966" y="1437"/>
                  </a:lnTo>
                  <a:lnTo>
                    <a:pt x="923" y="1425"/>
                  </a:lnTo>
                  <a:lnTo>
                    <a:pt x="881" y="1406"/>
                  </a:lnTo>
                  <a:lnTo>
                    <a:pt x="841" y="1385"/>
                  </a:lnTo>
                  <a:lnTo>
                    <a:pt x="803" y="1358"/>
                  </a:lnTo>
                  <a:lnTo>
                    <a:pt x="769" y="1326"/>
                  </a:lnTo>
                  <a:lnTo>
                    <a:pt x="121" y="679"/>
                  </a:lnTo>
                  <a:lnTo>
                    <a:pt x="89" y="644"/>
                  </a:lnTo>
                  <a:lnTo>
                    <a:pt x="62" y="605"/>
                  </a:lnTo>
                  <a:lnTo>
                    <a:pt x="39" y="565"/>
                  </a:lnTo>
                  <a:lnTo>
                    <a:pt x="22" y="521"/>
                  </a:lnTo>
                  <a:lnTo>
                    <a:pt x="10" y="478"/>
                  </a:lnTo>
                  <a:lnTo>
                    <a:pt x="3" y="434"/>
                  </a:lnTo>
                  <a:lnTo>
                    <a:pt x="0" y="388"/>
                  </a:lnTo>
                  <a:lnTo>
                    <a:pt x="3" y="343"/>
                  </a:lnTo>
                  <a:lnTo>
                    <a:pt x="10" y="298"/>
                  </a:lnTo>
                  <a:lnTo>
                    <a:pt x="22" y="254"/>
                  </a:lnTo>
                  <a:lnTo>
                    <a:pt x="39" y="212"/>
                  </a:lnTo>
                  <a:lnTo>
                    <a:pt x="62" y="171"/>
                  </a:lnTo>
                  <a:lnTo>
                    <a:pt x="89" y="133"/>
                  </a:lnTo>
                  <a:lnTo>
                    <a:pt x="121" y="97"/>
                  </a:lnTo>
                  <a:lnTo>
                    <a:pt x="2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4" name="Group 775"/>
          <p:cNvGrpSpPr/>
          <p:nvPr/>
        </p:nvGrpSpPr>
        <p:grpSpPr>
          <a:xfrm>
            <a:off x="6804897" y="1290205"/>
            <a:ext cx="434975" cy="566738"/>
            <a:chOff x="3503613" y="2682875"/>
            <a:chExt cx="434975" cy="566738"/>
          </a:xfrm>
          <a:solidFill>
            <a:srgbClr val="000000"/>
          </a:solidFill>
        </p:grpSpPr>
        <p:sp>
          <p:nvSpPr>
            <p:cNvPr id="585" name="Freeform 149"/>
            <p:cNvSpPr>
              <a:spLocks noEditPoints="1"/>
            </p:cNvSpPr>
            <p:nvPr/>
          </p:nvSpPr>
          <p:spPr bwMode="auto">
            <a:xfrm>
              <a:off x="3503613" y="2682875"/>
              <a:ext cx="434975" cy="566738"/>
            </a:xfrm>
            <a:custGeom>
              <a:avLst/>
              <a:gdLst>
                <a:gd name="T0" fmla="*/ 250 w 2740"/>
                <a:gd name="T1" fmla="*/ 3279 h 3570"/>
                <a:gd name="T2" fmla="*/ 262 w 2740"/>
                <a:gd name="T3" fmla="*/ 3309 h 3570"/>
                <a:gd name="T4" fmla="*/ 291 w 2740"/>
                <a:gd name="T5" fmla="*/ 3321 h 3570"/>
                <a:gd name="T6" fmla="*/ 2465 w 2740"/>
                <a:gd name="T7" fmla="*/ 3318 h 3570"/>
                <a:gd name="T8" fmla="*/ 2488 w 2740"/>
                <a:gd name="T9" fmla="*/ 3295 h 3570"/>
                <a:gd name="T10" fmla="*/ 2491 w 2740"/>
                <a:gd name="T11" fmla="*/ 2740 h 3570"/>
                <a:gd name="T12" fmla="*/ 250 w 2740"/>
                <a:gd name="T13" fmla="*/ 748 h 3570"/>
                <a:gd name="T14" fmla="*/ 2491 w 2740"/>
                <a:gd name="T15" fmla="*/ 2490 h 3570"/>
                <a:gd name="T16" fmla="*/ 250 w 2740"/>
                <a:gd name="T17" fmla="*/ 748 h 3570"/>
                <a:gd name="T18" fmla="*/ 275 w 2740"/>
                <a:gd name="T19" fmla="*/ 252 h 3570"/>
                <a:gd name="T20" fmla="*/ 253 w 2740"/>
                <a:gd name="T21" fmla="*/ 275 h 3570"/>
                <a:gd name="T22" fmla="*/ 250 w 2740"/>
                <a:gd name="T23" fmla="*/ 498 h 3570"/>
                <a:gd name="T24" fmla="*/ 2491 w 2740"/>
                <a:gd name="T25" fmla="*/ 291 h 3570"/>
                <a:gd name="T26" fmla="*/ 2479 w 2740"/>
                <a:gd name="T27" fmla="*/ 261 h 3570"/>
                <a:gd name="T28" fmla="*/ 2449 w 2740"/>
                <a:gd name="T29" fmla="*/ 249 h 3570"/>
                <a:gd name="T30" fmla="*/ 291 w 2740"/>
                <a:gd name="T31" fmla="*/ 0 h 3570"/>
                <a:gd name="T32" fmla="*/ 2492 w 2740"/>
                <a:gd name="T33" fmla="*/ 3 h 3570"/>
                <a:gd name="T34" fmla="*/ 2572 w 2740"/>
                <a:gd name="T35" fmla="*/ 27 h 3570"/>
                <a:gd name="T36" fmla="*/ 2640 w 2740"/>
                <a:gd name="T37" fmla="*/ 71 h 3570"/>
                <a:gd name="T38" fmla="*/ 2693 w 2740"/>
                <a:gd name="T39" fmla="*/ 132 h 3570"/>
                <a:gd name="T40" fmla="*/ 2728 w 2740"/>
                <a:gd name="T41" fmla="*/ 207 h 3570"/>
                <a:gd name="T42" fmla="*/ 2740 w 2740"/>
                <a:gd name="T43" fmla="*/ 291 h 3570"/>
                <a:gd name="T44" fmla="*/ 2737 w 2740"/>
                <a:gd name="T45" fmla="*/ 3322 h 3570"/>
                <a:gd name="T46" fmla="*/ 2713 w 2740"/>
                <a:gd name="T47" fmla="*/ 3402 h 3570"/>
                <a:gd name="T48" fmla="*/ 2669 w 2740"/>
                <a:gd name="T49" fmla="*/ 3470 h 3570"/>
                <a:gd name="T50" fmla="*/ 2608 w 2740"/>
                <a:gd name="T51" fmla="*/ 3523 h 3570"/>
                <a:gd name="T52" fmla="*/ 2533 w 2740"/>
                <a:gd name="T53" fmla="*/ 3558 h 3570"/>
                <a:gd name="T54" fmla="*/ 2449 w 2740"/>
                <a:gd name="T55" fmla="*/ 3570 h 3570"/>
                <a:gd name="T56" fmla="*/ 248 w 2740"/>
                <a:gd name="T57" fmla="*/ 3567 h 3570"/>
                <a:gd name="T58" fmla="*/ 169 w 2740"/>
                <a:gd name="T59" fmla="*/ 3543 h 3570"/>
                <a:gd name="T60" fmla="*/ 101 w 2740"/>
                <a:gd name="T61" fmla="*/ 3499 h 3570"/>
                <a:gd name="T62" fmla="*/ 48 w 2740"/>
                <a:gd name="T63" fmla="*/ 3438 h 3570"/>
                <a:gd name="T64" fmla="*/ 13 w 2740"/>
                <a:gd name="T65" fmla="*/ 3363 h 3570"/>
                <a:gd name="T66" fmla="*/ 0 w 2740"/>
                <a:gd name="T67" fmla="*/ 3279 h 3570"/>
                <a:gd name="T68" fmla="*/ 3 w 2740"/>
                <a:gd name="T69" fmla="*/ 248 h 3570"/>
                <a:gd name="T70" fmla="*/ 27 w 2740"/>
                <a:gd name="T71" fmla="*/ 168 h 3570"/>
                <a:gd name="T72" fmla="*/ 71 w 2740"/>
                <a:gd name="T73" fmla="*/ 100 h 3570"/>
                <a:gd name="T74" fmla="*/ 133 w 2740"/>
                <a:gd name="T75" fmla="*/ 47 h 3570"/>
                <a:gd name="T76" fmla="*/ 208 w 2740"/>
                <a:gd name="T77" fmla="*/ 12 h 3570"/>
                <a:gd name="T78" fmla="*/ 291 w 2740"/>
                <a:gd name="T79" fmla="*/ 0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40" h="3570">
                  <a:moveTo>
                    <a:pt x="250" y="2740"/>
                  </a:moveTo>
                  <a:lnTo>
                    <a:pt x="250" y="3279"/>
                  </a:lnTo>
                  <a:lnTo>
                    <a:pt x="253" y="3295"/>
                  </a:lnTo>
                  <a:lnTo>
                    <a:pt x="262" y="3309"/>
                  </a:lnTo>
                  <a:lnTo>
                    <a:pt x="275" y="3318"/>
                  </a:lnTo>
                  <a:lnTo>
                    <a:pt x="291" y="3321"/>
                  </a:lnTo>
                  <a:lnTo>
                    <a:pt x="2449" y="3321"/>
                  </a:lnTo>
                  <a:lnTo>
                    <a:pt x="2465" y="3318"/>
                  </a:lnTo>
                  <a:lnTo>
                    <a:pt x="2479" y="3309"/>
                  </a:lnTo>
                  <a:lnTo>
                    <a:pt x="2488" y="3295"/>
                  </a:lnTo>
                  <a:lnTo>
                    <a:pt x="2491" y="3279"/>
                  </a:lnTo>
                  <a:lnTo>
                    <a:pt x="2491" y="2740"/>
                  </a:lnTo>
                  <a:lnTo>
                    <a:pt x="250" y="2740"/>
                  </a:lnTo>
                  <a:close/>
                  <a:moveTo>
                    <a:pt x="250" y="748"/>
                  </a:moveTo>
                  <a:lnTo>
                    <a:pt x="250" y="2490"/>
                  </a:lnTo>
                  <a:lnTo>
                    <a:pt x="2491" y="2490"/>
                  </a:lnTo>
                  <a:lnTo>
                    <a:pt x="2491" y="748"/>
                  </a:lnTo>
                  <a:lnTo>
                    <a:pt x="250" y="748"/>
                  </a:lnTo>
                  <a:close/>
                  <a:moveTo>
                    <a:pt x="291" y="249"/>
                  </a:moveTo>
                  <a:lnTo>
                    <a:pt x="275" y="252"/>
                  </a:lnTo>
                  <a:lnTo>
                    <a:pt x="262" y="261"/>
                  </a:lnTo>
                  <a:lnTo>
                    <a:pt x="253" y="275"/>
                  </a:lnTo>
                  <a:lnTo>
                    <a:pt x="250" y="291"/>
                  </a:lnTo>
                  <a:lnTo>
                    <a:pt x="250" y="498"/>
                  </a:lnTo>
                  <a:lnTo>
                    <a:pt x="2491" y="498"/>
                  </a:lnTo>
                  <a:lnTo>
                    <a:pt x="2491" y="291"/>
                  </a:lnTo>
                  <a:lnTo>
                    <a:pt x="2488" y="275"/>
                  </a:lnTo>
                  <a:lnTo>
                    <a:pt x="2479" y="261"/>
                  </a:lnTo>
                  <a:lnTo>
                    <a:pt x="2465" y="252"/>
                  </a:lnTo>
                  <a:lnTo>
                    <a:pt x="2449" y="249"/>
                  </a:lnTo>
                  <a:lnTo>
                    <a:pt x="291" y="249"/>
                  </a:lnTo>
                  <a:close/>
                  <a:moveTo>
                    <a:pt x="291" y="0"/>
                  </a:moveTo>
                  <a:lnTo>
                    <a:pt x="2449" y="0"/>
                  </a:lnTo>
                  <a:lnTo>
                    <a:pt x="2492" y="3"/>
                  </a:lnTo>
                  <a:lnTo>
                    <a:pt x="2533" y="12"/>
                  </a:lnTo>
                  <a:lnTo>
                    <a:pt x="2572" y="27"/>
                  </a:lnTo>
                  <a:lnTo>
                    <a:pt x="2608" y="47"/>
                  </a:lnTo>
                  <a:lnTo>
                    <a:pt x="2640" y="71"/>
                  </a:lnTo>
                  <a:lnTo>
                    <a:pt x="2669" y="100"/>
                  </a:lnTo>
                  <a:lnTo>
                    <a:pt x="2693" y="132"/>
                  </a:lnTo>
                  <a:lnTo>
                    <a:pt x="2713" y="168"/>
                  </a:lnTo>
                  <a:lnTo>
                    <a:pt x="2728" y="207"/>
                  </a:lnTo>
                  <a:lnTo>
                    <a:pt x="2737" y="248"/>
                  </a:lnTo>
                  <a:lnTo>
                    <a:pt x="2740" y="291"/>
                  </a:lnTo>
                  <a:lnTo>
                    <a:pt x="2740" y="3279"/>
                  </a:lnTo>
                  <a:lnTo>
                    <a:pt x="2737" y="3322"/>
                  </a:lnTo>
                  <a:lnTo>
                    <a:pt x="2728" y="3363"/>
                  </a:lnTo>
                  <a:lnTo>
                    <a:pt x="2713" y="3402"/>
                  </a:lnTo>
                  <a:lnTo>
                    <a:pt x="2693" y="3438"/>
                  </a:lnTo>
                  <a:lnTo>
                    <a:pt x="2669" y="3470"/>
                  </a:lnTo>
                  <a:lnTo>
                    <a:pt x="2640" y="3499"/>
                  </a:lnTo>
                  <a:lnTo>
                    <a:pt x="2608" y="3523"/>
                  </a:lnTo>
                  <a:lnTo>
                    <a:pt x="2572" y="3543"/>
                  </a:lnTo>
                  <a:lnTo>
                    <a:pt x="2533" y="3558"/>
                  </a:lnTo>
                  <a:lnTo>
                    <a:pt x="2492" y="3567"/>
                  </a:lnTo>
                  <a:lnTo>
                    <a:pt x="2449" y="3570"/>
                  </a:lnTo>
                  <a:lnTo>
                    <a:pt x="291" y="3570"/>
                  </a:lnTo>
                  <a:lnTo>
                    <a:pt x="248" y="3567"/>
                  </a:lnTo>
                  <a:lnTo>
                    <a:pt x="208" y="3558"/>
                  </a:lnTo>
                  <a:lnTo>
                    <a:pt x="169" y="3543"/>
                  </a:lnTo>
                  <a:lnTo>
                    <a:pt x="133" y="3523"/>
                  </a:lnTo>
                  <a:lnTo>
                    <a:pt x="101" y="3499"/>
                  </a:lnTo>
                  <a:lnTo>
                    <a:pt x="71" y="3470"/>
                  </a:lnTo>
                  <a:lnTo>
                    <a:pt x="48" y="3438"/>
                  </a:lnTo>
                  <a:lnTo>
                    <a:pt x="27" y="3402"/>
                  </a:lnTo>
                  <a:lnTo>
                    <a:pt x="13" y="3363"/>
                  </a:lnTo>
                  <a:lnTo>
                    <a:pt x="3" y="3322"/>
                  </a:lnTo>
                  <a:lnTo>
                    <a:pt x="0" y="3279"/>
                  </a:lnTo>
                  <a:lnTo>
                    <a:pt x="0" y="291"/>
                  </a:lnTo>
                  <a:lnTo>
                    <a:pt x="3" y="248"/>
                  </a:lnTo>
                  <a:lnTo>
                    <a:pt x="13" y="207"/>
                  </a:lnTo>
                  <a:lnTo>
                    <a:pt x="27" y="168"/>
                  </a:lnTo>
                  <a:lnTo>
                    <a:pt x="48" y="132"/>
                  </a:lnTo>
                  <a:lnTo>
                    <a:pt x="71" y="100"/>
                  </a:lnTo>
                  <a:lnTo>
                    <a:pt x="101" y="71"/>
                  </a:lnTo>
                  <a:lnTo>
                    <a:pt x="133" y="47"/>
                  </a:lnTo>
                  <a:lnTo>
                    <a:pt x="169" y="27"/>
                  </a:lnTo>
                  <a:lnTo>
                    <a:pt x="208" y="12"/>
                  </a:lnTo>
                  <a:lnTo>
                    <a:pt x="248" y="3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150"/>
            <p:cNvSpPr>
              <a:spLocks/>
            </p:cNvSpPr>
            <p:nvPr/>
          </p:nvSpPr>
          <p:spPr bwMode="auto">
            <a:xfrm>
              <a:off x="3694113" y="3136900"/>
              <a:ext cx="52388" cy="53975"/>
            </a:xfrm>
            <a:custGeom>
              <a:avLst/>
              <a:gdLst>
                <a:gd name="T0" fmla="*/ 165 w 332"/>
                <a:gd name="T1" fmla="*/ 0 h 332"/>
                <a:gd name="T2" fmla="*/ 200 w 332"/>
                <a:gd name="T3" fmla="*/ 3 h 332"/>
                <a:gd name="T4" fmla="*/ 231 w 332"/>
                <a:gd name="T5" fmla="*/ 13 h 332"/>
                <a:gd name="T6" fmla="*/ 259 w 332"/>
                <a:gd name="T7" fmla="*/ 28 h 332"/>
                <a:gd name="T8" fmla="*/ 283 w 332"/>
                <a:gd name="T9" fmla="*/ 48 h 332"/>
                <a:gd name="T10" fmla="*/ 304 w 332"/>
                <a:gd name="T11" fmla="*/ 72 h 332"/>
                <a:gd name="T12" fmla="*/ 319 w 332"/>
                <a:gd name="T13" fmla="*/ 100 h 332"/>
                <a:gd name="T14" fmla="*/ 329 w 332"/>
                <a:gd name="T15" fmla="*/ 132 h 332"/>
                <a:gd name="T16" fmla="*/ 332 w 332"/>
                <a:gd name="T17" fmla="*/ 165 h 332"/>
                <a:gd name="T18" fmla="*/ 329 w 332"/>
                <a:gd name="T19" fmla="*/ 199 h 332"/>
                <a:gd name="T20" fmla="*/ 319 w 332"/>
                <a:gd name="T21" fmla="*/ 230 h 332"/>
                <a:gd name="T22" fmla="*/ 304 w 332"/>
                <a:gd name="T23" fmla="*/ 258 h 332"/>
                <a:gd name="T24" fmla="*/ 283 w 332"/>
                <a:gd name="T25" fmla="*/ 283 h 332"/>
                <a:gd name="T26" fmla="*/ 259 w 332"/>
                <a:gd name="T27" fmla="*/ 303 h 332"/>
                <a:gd name="T28" fmla="*/ 231 w 332"/>
                <a:gd name="T29" fmla="*/ 319 h 332"/>
                <a:gd name="T30" fmla="*/ 200 w 332"/>
                <a:gd name="T31" fmla="*/ 329 h 332"/>
                <a:gd name="T32" fmla="*/ 165 w 332"/>
                <a:gd name="T33" fmla="*/ 332 h 332"/>
                <a:gd name="T34" fmla="*/ 133 w 332"/>
                <a:gd name="T35" fmla="*/ 329 h 332"/>
                <a:gd name="T36" fmla="*/ 102 w 332"/>
                <a:gd name="T37" fmla="*/ 319 h 332"/>
                <a:gd name="T38" fmla="*/ 73 w 332"/>
                <a:gd name="T39" fmla="*/ 303 h 332"/>
                <a:gd name="T40" fmla="*/ 49 w 332"/>
                <a:gd name="T41" fmla="*/ 283 h 332"/>
                <a:gd name="T42" fmla="*/ 28 w 332"/>
                <a:gd name="T43" fmla="*/ 258 h 332"/>
                <a:gd name="T44" fmla="*/ 13 w 332"/>
                <a:gd name="T45" fmla="*/ 230 h 332"/>
                <a:gd name="T46" fmla="*/ 3 w 332"/>
                <a:gd name="T47" fmla="*/ 199 h 332"/>
                <a:gd name="T48" fmla="*/ 0 w 332"/>
                <a:gd name="T49" fmla="*/ 165 h 332"/>
                <a:gd name="T50" fmla="*/ 3 w 332"/>
                <a:gd name="T51" fmla="*/ 132 h 332"/>
                <a:gd name="T52" fmla="*/ 13 w 332"/>
                <a:gd name="T53" fmla="*/ 100 h 332"/>
                <a:gd name="T54" fmla="*/ 28 w 332"/>
                <a:gd name="T55" fmla="*/ 72 h 332"/>
                <a:gd name="T56" fmla="*/ 49 w 332"/>
                <a:gd name="T57" fmla="*/ 48 h 332"/>
                <a:gd name="T58" fmla="*/ 73 w 332"/>
                <a:gd name="T59" fmla="*/ 28 h 332"/>
                <a:gd name="T60" fmla="*/ 102 w 332"/>
                <a:gd name="T61" fmla="*/ 13 h 332"/>
                <a:gd name="T62" fmla="*/ 133 w 332"/>
                <a:gd name="T63" fmla="*/ 3 h 332"/>
                <a:gd name="T64" fmla="*/ 165 w 332"/>
                <a:gd name="T65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2" h="332">
                  <a:moveTo>
                    <a:pt x="165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59" y="28"/>
                  </a:lnTo>
                  <a:lnTo>
                    <a:pt x="283" y="48"/>
                  </a:lnTo>
                  <a:lnTo>
                    <a:pt x="304" y="72"/>
                  </a:lnTo>
                  <a:lnTo>
                    <a:pt x="319" y="100"/>
                  </a:lnTo>
                  <a:lnTo>
                    <a:pt x="329" y="132"/>
                  </a:lnTo>
                  <a:lnTo>
                    <a:pt x="332" y="165"/>
                  </a:lnTo>
                  <a:lnTo>
                    <a:pt x="329" y="199"/>
                  </a:lnTo>
                  <a:lnTo>
                    <a:pt x="319" y="230"/>
                  </a:lnTo>
                  <a:lnTo>
                    <a:pt x="304" y="258"/>
                  </a:lnTo>
                  <a:lnTo>
                    <a:pt x="283" y="283"/>
                  </a:lnTo>
                  <a:lnTo>
                    <a:pt x="259" y="303"/>
                  </a:lnTo>
                  <a:lnTo>
                    <a:pt x="231" y="319"/>
                  </a:lnTo>
                  <a:lnTo>
                    <a:pt x="200" y="329"/>
                  </a:lnTo>
                  <a:lnTo>
                    <a:pt x="165" y="332"/>
                  </a:lnTo>
                  <a:lnTo>
                    <a:pt x="133" y="329"/>
                  </a:lnTo>
                  <a:lnTo>
                    <a:pt x="102" y="319"/>
                  </a:lnTo>
                  <a:lnTo>
                    <a:pt x="73" y="303"/>
                  </a:lnTo>
                  <a:lnTo>
                    <a:pt x="49" y="283"/>
                  </a:lnTo>
                  <a:lnTo>
                    <a:pt x="28" y="258"/>
                  </a:lnTo>
                  <a:lnTo>
                    <a:pt x="13" y="230"/>
                  </a:lnTo>
                  <a:lnTo>
                    <a:pt x="3" y="199"/>
                  </a:lnTo>
                  <a:lnTo>
                    <a:pt x="0" y="165"/>
                  </a:lnTo>
                  <a:lnTo>
                    <a:pt x="3" y="132"/>
                  </a:lnTo>
                  <a:lnTo>
                    <a:pt x="13" y="100"/>
                  </a:lnTo>
                  <a:lnTo>
                    <a:pt x="28" y="72"/>
                  </a:lnTo>
                  <a:lnTo>
                    <a:pt x="49" y="48"/>
                  </a:lnTo>
                  <a:lnTo>
                    <a:pt x="73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7" name="Group 784"/>
          <p:cNvGrpSpPr/>
          <p:nvPr/>
        </p:nvGrpSpPr>
        <p:grpSpPr>
          <a:xfrm>
            <a:off x="5863846" y="1290205"/>
            <a:ext cx="446088" cy="566738"/>
            <a:chOff x="2593975" y="2682875"/>
            <a:chExt cx="446088" cy="566738"/>
          </a:xfrm>
          <a:solidFill>
            <a:srgbClr val="000000"/>
          </a:solidFill>
        </p:grpSpPr>
        <p:sp>
          <p:nvSpPr>
            <p:cNvPr id="588" name="Freeform 155"/>
            <p:cNvSpPr>
              <a:spLocks noEditPoints="1"/>
            </p:cNvSpPr>
            <p:nvPr/>
          </p:nvSpPr>
          <p:spPr bwMode="auto">
            <a:xfrm>
              <a:off x="2593975" y="2682875"/>
              <a:ext cx="446088" cy="566738"/>
            </a:xfrm>
            <a:custGeom>
              <a:avLst/>
              <a:gdLst>
                <a:gd name="T0" fmla="*/ 237 w 2808"/>
                <a:gd name="T1" fmla="*/ 3314 h 3570"/>
                <a:gd name="T2" fmla="*/ 273 w 2808"/>
                <a:gd name="T3" fmla="*/ 3337 h 3570"/>
                <a:gd name="T4" fmla="*/ 2328 w 2808"/>
                <a:gd name="T5" fmla="*/ 3326 h 3570"/>
                <a:gd name="T6" fmla="*/ 2340 w 2808"/>
                <a:gd name="T7" fmla="*/ 2794 h 3570"/>
                <a:gd name="T8" fmla="*/ 234 w 2808"/>
                <a:gd name="T9" fmla="*/ 2561 h 3570"/>
                <a:gd name="T10" fmla="*/ 897 w 2808"/>
                <a:gd name="T11" fmla="*/ 1552 h 3570"/>
                <a:gd name="T12" fmla="*/ 798 w 2808"/>
                <a:gd name="T13" fmla="*/ 1578 h 3570"/>
                <a:gd name="T14" fmla="*/ 729 w 2808"/>
                <a:gd name="T15" fmla="*/ 1649 h 3570"/>
                <a:gd name="T16" fmla="*/ 701 w 2808"/>
                <a:gd name="T17" fmla="*/ 1746 h 3570"/>
                <a:gd name="T18" fmla="*/ 234 w 2808"/>
                <a:gd name="T19" fmla="*/ 931 h 3570"/>
                <a:gd name="T20" fmla="*/ 245 w 2808"/>
                <a:gd name="T21" fmla="*/ 477 h 3570"/>
                <a:gd name="T22" fmla="*/ 234 w 2808"/>
                <a:gd name="T23" fmla="*/ 699 h 3570"/>
                <a:gd name="T24" fmla="*/ 273 w 2808"/>
                <a:gd name="T25" fmla="*/ 465 h 3570"/>
                <a:gd name="T26" fmla="*/ 829 w 2808"/>
                <a:gd name="T27" fmla="*/ 244 h 3570"/>
                <a:gd name="T28" fmla="*/ 748 w 2808"/>
                <a:gd name="T29" fmla="*/ 302 h 3570"/>
                <a:gd name="T30" fmla="*/ 705 w 2808"/>
                <a:gd name="T31" fmla="*/ 392 h 3570"/>
                <a:gd name="T32" fmla="*/ 747 w 2808"/>
                <a:gd name="T33" fmla="*/ 1346 h 3570"/>
                <a:gd name="T34" fmla="*/ 897 w 2808"/>
                <a:gd name="T35" fmla="*/ 1320 h 3570"/>
                <a:gd name="T36" fmla="*/ 2447 w 2808"/>
                <a:gd name="T37" fmla="*/ 1307 h 3570"/>
                <a:gd name="T38" fmla="*/ 2528 w 2808"/>
                <a:gd name="T39" fmla="*/ 1251 h 3570"/>
                <a:gd name="T40" fmla="*/ 2571 w 2808"/>
                <a:gd name="T41" fmla="*/ 1160 h 3570"/>
                <a:gd name="T42" fmla="*/ 2571 w 2808"/>
                <a:gd name="T43" fmla="*/ 392 h 3570"/>
                <a:gd name="T44" fmla="*/ 2528 w 2808"/>
                <a:gd name="T45" fmla="*/ 302 h 3570"/>
                <a:gd name="T46" fmla="*/ 2447 w 2808"/>
                <a:gd name="T47" fmla="*/ 244 h 3570"/>
                <a:gd name="T48" fmla="*/ 897 w 2808"/>
                <a:gd name="T49" fmla="*/ 233 h 3570"/>
                <a:gd name="T50" fmla="*/ 2433 w 2808"/>
                <a:gd name="T51" fmla="*/ 3 h 3570"/>
                <a:gd name="T52" fmla="*/ 2581 w 2808"/>
                <a:gd name="T53" fmla="*/ 50 h 3570"/>
                <a:gd name="T54" fmla="*/ 2700 w 2808"/>
                <a:gd name="T55" fmla="*/ 144 h 3570"/>
                <a:gd name="T56" fmla="*/ 2780 w 2808"/>
                <a:gd name="T57" fmla="*/ 273 h 3570"/>
                <a:gd name="T58" fmla="*/ 2808 w 2808"/>
                <a:gd name="T59" fmla="*/ 427 h 3570"/>
                <a:gd name="T60" fmla="*/ 2795 w 2808"/>
                <a:gd name="T61" fmla="*/ 1232 h 3570"/>
                <a:gd name="T62" fmla="*/ 2728 w 2808"/>
                <a:gd name="T63" fmla="*/ 1372 h 3570"/>
                <a:gd name="T64" fmla="*/ 2619 w 2808"/>
                <a:gd name="T65" fmla="*/ 1479 h 3570"/>
                <a:gd name="T66" fmla="*/ 2571 w 2808"/>
                <a:gd name="T67" fmla="*/ 3338 h 3570"/>
                <a:gd name="T68" fmla="*/ 2531 w 2808"/>
                <a:gd name="T69" fmla="*/ 3447 h 3570"/>
                <a:gd name="T70" fmla="*/ 2450 w 2808"/>
                <a:gd name="T71" fmla="*/ 3526 h 3570"/>
                <a:gd name="T72" fmla="*/ 2341 w 2808"/>
                <a:gd name="T73" fmla="*/ 3567 h 3570"/>
                <a:gd name="T74" fmla="*/ 233 w 2808"/>
                <a:gd name="T75" fmla="*/ 3567 h 3570"/>
                <a:gd name="T76" fmla="*/ 124 w 2808"/>
                <a:gd name="T77" fmla="*/ 3526 h 3570"/>
                <a:gd name="T78" fmla="*/ 43 w 2808"/>
                <a:gd name="T79" fmla="*/ 3447 h 3570"/>
                <a:gd name="T80" fmla="*/ 2 w 2808"/>
                <a:gd name="T81" fmla="*/ 3338 h 3570"/>
                <a:gd name="T82" fmla="*/ 2 w 2808"/>
                <a:gd name="T83" fmla="*/ 464 h 3570"/>
                <a:gd name="T84" fmla="*/ 43 w 2808"/>
                <a:gd name="T85" fmla="*/ 357 h 3570"/>
                <a:gd name="T86" fmla="*/ 124 w 2808"/>
                <a:gd name="T87" fmla="*/ 277 h 3570"/>
                <a:gd name="T88" fmla="*/ 233 w 2808"/>
                <a:gd name="T89" fmla="*/ 236 h 3570"/>
                <a:gd name="T90" fmla="*/ 542 w 2808"/>
                <a:gd name="T91" fmla="*/ 188 h 3570"/>
                <a:gd name="T92" fmla="*/ 648 w 2808"/>
                <a:gd name="T93" fmla="*/ 79 h 3570"/>
                <a:gd name="T94" fmla="*/ 789 w 2808"/>
                <a:gd name="T95" fmla="*/ 13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08" h="3570">
                  <a:moveTo>
                    <a:pt x="234" y="2794"/>
                  </a:moveTo>
                  <a:lnTo>
                    <a:pt x="234" y="3298"/>
                  </a:lnTo>
                  <a:lnTo>
                    <a:pt x="237" y="3314"/>
                  </a:lnTo>
                  <a:lnTo>
                    <a:pt x="245" y="3326"/>
                  </a:lnTo>
                  <a:lnTo>
                    <a:pt x="258" y="3334"/>
                  </a:lnTo>
                  <a:lnTo>
                    <a:pt x="273" y="3337"/>
                  </a:lnTo>
                  <a:lnTo>
                    <a:pt x="2301" y="3337"/>
                  </a:lnTo>
                  <a:lnTo>
                    <a:pt x="2316" y="3334"/>
                  </a:lnTo>
                  <a:lnTo>
                    <a:pt x="2328" y="3326"/>
                  </a:lnTo>
                  <a:lnTo>
                    <a:pt x="2337" y="3314"/>
                  </a:lnTo>
                  <a:lnTo>
                    <a:pt x="2340" y="3298"/>
                  </a:lnTo>
                  <a:lnTo>
                    <a:pt x="2340" y="2794"/>
                  </a:lnTo>
                  <a:lnTo>
                    <a:pt x="234" y="2794"/>
                  </a:lnTo>
                  <a:close/>
                  <a:moveTo>
                    <a:pt x="234" y="931"/>
                  </a:moveTo>
                  <a:lnTo>
                    <a:pt x="234" y="2561"/>
                  </a:lnTo>
                  <a:lnTo>
                    <a:pt x="2340" y="2561"/>
                  </a:lnTo>
                  <a:lnTo>
                    <a:pt x="2340" y="1552"/>
                  </a:lnTo>
                  <a:lnTo>
                    <a:pt x="897" y="1552"/>
                  </a:lnTo>
                  <a:lnTo>
                    <a:pt x="862" y="1556"/>
                  </a:lnTo>
                  <a:lnTo>
                    <a:pt x="829" y="1564"/>
                  </a:lnTo>
                  <a:lnTo>
                    <a:pt x="798" y="1578"/>
                  </a:lnTo>
                  <a:lnTo>
                    <a:pt x="771" y="1598"/>
                  </a:lnTo>
                  <a:lnTo>
                    <a:pt x="748" y="1622"/>
                  </a:lnTo>
                  <a:lnTo>
                    <a:pt x="729" y="1649"/>
                  </a:lnTo>
                  <a:lnTo>
                    <a:pt x="714" y="1679"/>
                  </a:lnTo>
                  <a:lnTo>
                    <a:pt x="705" y="1711"/>
                  </a:lnTo>
                  <a:lnTo>
                    <a:pt x="701" y="1746"/>
                  </a:lnTo>
                  <a:lnTo>
                    <a:pt x="468" y="1746"/>
                  </a:lnTo>
                  <a:lnTo>
                    <a:pt x="468" y="931"/>
                  </a:lnTo>
                  <a:lnTo>
                    <a:pt x="234" y="931"/>
                  </a:lnTo>
                  <a:close/>
                  <a:moveTo>
                    <a:pt x="273" y="465"/>
                  </a:moveTo>
                  <a:lnTo>
                    <a:pt x="258" y="468"/>
                  </a:lnTo>
                  <a:lnTo>
                    <a:pt x="245" y="477"/>
                  </a:lnTo>
                  <a:lnTo>
                    <a:pt x="237" y="489"/>
                  </a:lnTo>
                  <a:lnTo>
                    <a:pt x="234" y="504"/>
                  </a:lnTo>
                  <a:lnTo>
                    <a:pt x="234" y="699"/>
                  </a:lnTo>
                  <a:lnTo>
                    <a:pt x="468" y="699"/>
                  </a:lnTo>
                  <a:lnTo>
                    <a:pt x="468" y="465"/>
                  </a:lnTo>
                  <a:lnTo>
                    <a:pt x="273" y="465"/>
                  </a:lnTo>
                  <a:close/>
                  <a:moveTo>
                    <a:pt x="897" y="233"/>
                  </a:moveTo>
                  <a:lnTo>
                    <a:pt x="862" y="236"/>
                  </a:lnTo>
                  <a:lnTo>
                    <a:pt x="829" y="244"/>
                  </a:lnTo>
                  <a:lnTo>
                    <a:pt x="798" y="260"/>
                  </a:lnTo>
                  <a:lnTo>
                    <a:pt x="771" y="278"/>
                  </a:lnTo>
                  <a:lnTo>
                    <a:pt x="748" y="302"/>
                  </a:lnTo>
                  <a:lnTo>
                    <a:pt x="729" y="329"/>
                  </a:lnTo>
                  <a:lnTo>
                    <a:pt x="714" y="359"/>
                  </a:lnTo>
                  <a:lnTo>
                    <a:pt x="705" y="392"/>
                  </a:lnTo>
                  <a:lnTo>
                    <a:pt x="701" y="427"/>
                  </a:lnTo>
                  <a:lnTo>
                    <a:pt x="701" y="1366"/>
                  </a:lnTo>
                  <a:lnTo>
                    <a:pt x="747" y="1346"/>
                  </a:lnTo>
                  <a:lnTo>
                    <a:pt x="795" y="1332"/>
                  </a:lnTo>
                  <a:lnTo>
                    <a:pt x="845" y="1322"/>
                  </a:lnTo>
                  <a:lnTo>
                    <a:pt x="897" y="1320"/>
                  </a:lnTo>
                  <a:lnTo>
                    <a:pt x="2379" y="1320"/>
                  </a:lnTo>
                  <a:lnTo>
                    <a:pt x="2414" y="1317"/>
                  </a:lnTo>
                  <a:lnTo>
                    <a:pt x="2447" y="1307"/>
                  </a:lnTo>
                  <a:lnTo>
                    <a:pt x="2477" y="1293"/>
                  </a:lnTo>
                  <a:lnTo>
                    <a:pt x="2504" y="1273"/>
                  </a:lnTo>
                  <a:lnTo>
                    <a:pt x="2528" y="1251"/>
                  </a:lnTo>
                  <a:lnTo>
                    <a:pt x="2548" y="1224"/>
                  </a:lnTo>
                  <a:lnTo>
                    <a:pt x="2562" y="1193"/>
                  </a:lnTo>
                  <a:lnTo>
                    <a:pt x="2571" y="1160"/>
                  </a:lnTo>
                  <a:lnTo>
                    <a:pt x="2574" y="1125"/>
                  </a:lnTo>
                  <a:lnTo>
                    <a:pt x="2574" y="427"/>
                  </a:lnTo>
                  <a:lnTo>
                    <a:pt x="2571" y="392"/>
                  </a:lnTo>
                  <a:lnTo>
                    <a:pt x="2562" y="359"/>
                  </a:lnTo>
                  <a:lnTo>
                    <a:pt x="2548" y="329"/>
                  </a:lnTo>
                  <a:lnTo>
                    <a:pt x="2528" y="302"/>
                  </a:lnTo>
                  <a:lnTo>
                    <a:pt x="2504" y="278"/>
                  </a:lnTo>
                  <a:lnTo>
                    <a:pt x="2477" y="260"/>
                  </a:lnTo>
                  <a:lnTo>
                    <a:pt x="2447" y="244"/>
                  </a:lnTo>
                  <a:lnTo>
                    <a:pt x="2414" y="236"/>
                  </a:lnTo>
                  <a:lnTo>
                    <a:pt x="2379" y="233"/>
                  </a:lnTo>
                  <a:lnTo>
                    <a:pt x="897" y="233"/>
                  </a:lnTo>
                  <a:close/>
                  <a:moveTo>
                    <a:pt x="897" y="0"/>
                  </a:moveTo>
                  <a:lnTo>
                    <a:pt x="2379" y="0"/>
                  </a:lnTo>
                  <a:lnTo>
                    <a:pt x="2433" y="3"/>
                  </a:lnTo>
                  <a:lnTo>
                    <a:pt x="2485" y="13"/>
                  </a:lnTo>
                  <a:lnTo>
                    <a:pt x="2534" y="29"/>
                  </a:lnTo>
                  <a:lnTo>
                    <a:pt x="2581" y="50"/>
                  </a:lnTo>
                  <a:lnTo>
                    <a:pt x="2624" y="77"/>
                  </a:lnTo>
                  <a:lnTo>
                    <a:pt x="2664" y="108"/>
                  </a:lnTo>
                  <a:lnTo>
                    <a:pt x="2700" y="144"/>
                  </a:lnTo>
                  <a:lnTo>
                    <a:pt x="2732" y="183"/>
                  </a:lnTo>
                  <a:lnTo>
                    <a:pt x="2758" y="226"/>
                  </a:lnTo>
                  <a:lnTo>
                    <a:pt x="2780" y="273"/>
                  </a:lnTo>
                  <a:lnTo>
                    <a:pt x="2795" y="322"/>
                  </a:lnTo>
                  <a:lnTo>
                    <a:pt x="2805" y="373"/>
                  </a:lnTo>
                  <a:lnTo>
                    <a:pt x="2808" y="427"/>
                  </a:lnTo>
                  <a:lnTo>
                    <a:pt x="2808" y="1125"/>
                  </a:lnTo>
                  <a:lnTo>
                    <a:pt x="2805" y="1179"/>
                  </a:lnTo>
                  <a:lnTo>
                    <a:pt x="2795" y="1232"/>
                  </a:lnTo>
                  <a:lnTo>
                    <a:pt x="2778" y="1282"/>
                  </a:lnTo>
                  <a:lnTo>
                    <a:pt x="2757" y="1328"/>
                  </a:lnTo>
                  <a:lnTo>
                    <a:pt x="2728" y="1372"/>
                  </a:lnTo>
                  <a:lnTo>
                    <a:pt x="2697" y="1412"/>
                  </a:lnTo>
                  <a:lnTo>
                    <a:pt x="2660" y="1447"/>
                  </a:lnTo>
                  <a:lnTo>
                    <a:pt x="2619" y="1479"/>
                  </a:lnTo>
                  <a:lnTo>
                    <a:pt x="2574" y="1505"/>
                  </a:lnTo>
                  <a:lnTo>
                    <a:pt x="2574" y="3298"/>
                  </a:lnTo>
                  <a:lnTo>
                    <a:pt x="2571" y="3338"/>
                  </a:lnTo>
                  <a:lnTo>
                    <a:pt x="2562" y="3376"/>
                  </a:lnTo>
                  <a:lnTo>
                    <a:pt x="2549" y="3413"/>
                  </a:lnTo>
                  <a:lnTo>
                    <a:pt x="2531" y="3447"/>
                  </a:lnTo>
                  <a:lnTo>
                    <a:pt x="2507" y="3477"/>
                  </a:lnTo>
                  <a:lnTo>
                    <a:pt x="2480" y="3503"/>
                  </a:lnTo>
                  <a:lnTo>
                    <a:pt x="2450" y="3526"/>
                  </a:lnTo>
                  <a:lnTo>
                    <a:pt x="2416" y="3545"/>
                  </a:lnTo>
                  <a:lnTo>
                    <a:pt x="2379" y="3558"/>
                  </a:lnTo>
                  <a:lnTo>
                    <a:pt x="2341" y="3567"/>
                  </a:lnTo>
                  <a:lnTo>
                    <a:pt x="2301" y="3570"/>
                  </a:lnTo>
                  <a:lnTo>
                    <a:pt x="273" y="3570"/>
                  </a:lnTo>
                  <a:lnTo>
                    <a:pt x="233" y="3567"/>
                  </a:lnTo>
                  <a:lnTo>
                    <a:pt x="194" y="3558"/>
                  </a:lnTo>
                  <a:lnTo>
                    <a:pt x="158" y="3545"/>
                  </a:lnTo>
                  <a:lnTo>
                    <a:pt x="124" y="3526"/>
                  </a:lnTo>
                  <a:lnTo>
                    <a:pt x="94" y="3503"/>
                  </a:lnTo>
                  <a:lnTo>
                    <a:pt x="66" y="3477"/>
                  </a:lnTo>
                  <a:lnTo>
                    <a:pt x="43" y="3447"/>
                  </a:lnTo>
                  <a:lnTo>
                    <a:pt x="25" y="3413"/>
                  </a:lnTo>
                  <a:lnTo>
                    <a:pt x="11" y="3376"/>
                  </a:lnTo>
                  <a:lnTo>
                    <a:pt x="2" y="3338"/>
                  </a:lnTo>
                  <a:lnTo>
                    <a:pt x="0" y="3298"/>
                  </a:lnTo>
                  <a:lnTo>
                    <a:pt x="0" y="504"/>
                  </a:lnTo>
                  <a:lnTo>
                    <a:pt x="2" y="464"/>
                  </a:lnTo>
                  <a:lnTo>
                    <a:pt x="11" y="426"/>
                  </a:lnTo>
                  <a:lnTo>
                    <a:pt x="25" y="391"/>
                  </a:lnTo>
                  <a:lnTo>
                    <a:pt x="43" y="357"/>
                  </a:lnTo>
                  <a:lnTo>
                    <a:pt x="66" y="327"/>
                  </a:lnTo>
                  <a:lnTo>
                    <a:pt x="94" y="300"/>
                  </a:lnTo>
                  <a:lnTo>
                    <a:pt x="124" y="277"/>
                  </a:lnTo>
                  <a:lnTo>
                    <a:pt x="158" y="259"/>
                  </a:lnTo>
                  <a:lnTo>
                    <a:pt x="194" y="244"/>
                  </a:lnTo>
                  <a:lnTo>
                    <a:pt x="233" y="236"/>
                  </a:lnTo>
                  <a:lnTo>
                    <a:pt x="273" y="233"/>
                  </a:lnTo>
                  <a:lnTo>
                    <a:pt x="514" y="233"/>
                  </a:lnTo>
                  <a:lnTo>
                    <a:pt x="542" y="188"/>
                  </a:lnTo>
                  <a:lnTo>
                    <a:pt x="573" y="148"/>
                  </a:lnTo>
                  <a:lnTo>
                    <a:pt x="609" y="111"/>
                  </a:lnTo>
                  <a:lnTo>
                    <a:pt x="648" y="79"/>
                  </a:lnTo>
                  <a:lnTo>
                    <a:pt x="693" y="52"/>
                  </a:lnTo>
                  <a:lnTo>
                    <a:pt x="739" y="29"/>
                  </a:lnTo>
                  <a:lnTo>
                    <a:pt x="789" y="13"/>
                  </a:lnTo>
                  <a:lnTo>
                    <a:pt x="843" y="3"/>
                  </a:lnTo>
                  <a:lnTo>
                    <a:pt x="8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156"/>
            <p:cNvSpPr>
              <a:spLocks/>
            </p:cNvSpPr>
            <p:nvPr/>
          </p:nvSpPr>
          <p:spPr bwMode="auto">
            <a:xfrm>
              <a:off x="2773363" y="3144838"/>
              <a:ext cx="49213" cy="49213"/>
            </a:xfrm>
            <a:custGeom>
              <a:avLst/>
              <a:gdLst>
                <a:gd name="T0" fmla="*/ 155 w 312"/>
                <a:gd name="T1" fmla="*/ 0 h 311"/>
                <a:gd name="T2" fmla="*/ 187 w 312"/>
                <a:gd name="T3" fmla="*/ 3 h 311"/>
                <a:gd name="T4" fmla="*/ 216 w 312"/>
                <a:gd name="T5" fmla="*/ 12 h 311"/>
                <a:gd name="T6" fmla="*/ 244 w 312"/>
                <a:gd name="T7" fmla="*/ 27 h 311"/>
                <a:gd name="T8" fmla="*/ 266 w 312"/>
                <a:gd name="T9" fmla="*/ 46 h 311"/>
                <a:gd name="T10" fmla="*/ 285 w 312"/>
                <a:gd name="T11" fmla="*/ 68 h 311"/>
                <a:gd name="T12" fmla="*/ 300 w 312"/>
                <a:gd name="T13" fmla="*/ 95 h 311"/>
                <a:gd name="T14" fmla="*/ 309 w 312"/>
                <a:gd name="T15" fmla="*/ 125 h 311"/>
                <a:gd name="T16" fmla="*/ 312 w 312"/>
                <a:gd name="T17" fmla="*/ 156 h 311"/>
                <a:gd name="T18" fmla="*/ 309 w 312"/>
                <a:gd name="T19" fmla="*/ 187 h 311"/>
                <a:gd name="T20" fmla="*/ 300 w 312"/>
                <a:gd name="T21" fmla="*/ 216 h 311"/>
                <a:gd name="T22" fmla="*/ 285 w 312"/>
                <a:gd name="T23" fmla="*/ 242 h 311"/>
                <a:gd name="T24" fmla="*/ 266 w 312"/>
                <a:gd name="T25" fmla="*/ 265 h 311"/>
                <a:gd name="T26" fmla="*/ 244 w 312"/>
                <a:gd name="T27" fmla="*/ 285 h 311"/>
                <a:gd name="T28" fmla="*/ 216 w 312"/>
                <a:gd name="T29" fmla="*/ 299 h 311"/>
                <a:gd name="T30" fmla="*/ 187 w 312"/>
                <a:gd name="T31" fmla="*/ 307 h 311"/>
                <a:gd name="T32" fmla="*/ 155 w 312"/>
                <a:gd name="T33" fmla="*/ 311 h 311"/>
                <a:gd name="T34" fmla="*/ 124 w 312"/>
                <a:gd name="T35" fmla="*/ 307 h 311"/>
                <a:gd name="T36" fmla="*/ 96 w 312"/>
                <a:gd name="T37" fmla="*/ 299 h 311"/>
                <a:gd name="T38" fmla="*/ 68 w 312"/>
                <a:gd name="T39" fmla="*/ 285 h 311"/>
                <a:gd name="T40" fmla="*/ 46 w 312"/>
                <a:gd name="T41" fmla="*/ 265 h 311"/>
                <a:gd name="T42" fmla="*/ 26 w 312"/>
                <a:gd name="T43" fmla="*/ 242 h 311"/>
                <a:gd name="T44" fmla="*/ 12 w 312"/>
                <a:gd name="T45" fmla="*/ 216 h 311"/>
                <a:gd name="T46" fmla="*/ 3 w 312"/>
                <a:gd name="T47" fmla="*/ 187 h 311"/>
                <a:gd name="T48" fmla="*/ 0 w 312"/>
                <a:gd name="T49" fmla="*/ 156 h 311"/>
                <a:gd name="T50" fmla="*/ 3 w 312"/>
                <a:gd name="T51" fmla="*/ 125 h 311"/>
                <a:gd name="T52" fmla="*/ 12 w 312"/>
                <a:gd name="T53" fmla="*/ 95 h 311"/>
                <a:gd name="T54" fmla="*/ 26 w 312"/>
                <a:gd name="T55" fmla="*/ 68 h 311"/>
                <a:gd name="T56" fmla="*/ 46 w 312"/>
                <a:gd name="T57" fmla="*/ 46 h 311"/>
                <a:gd name="T58" fmla="*/ 68 w 312"/>
                <a:gd name="T59" fmla="*/ 27 h 311"/>
                <a:gd name="T60" fmla="*/ 96 w 312"/>
                <a:gd name="T61" fmla="*/ 12 h 311"/>
                <a:gd name="T62" fmla="*/ 124 w 312"/>
                <a:gd name="T63" fmla="*/ 3 h 311"/>
                <a:gd name="T64" fmla="*/ 155 w 312"/>
                <a:gd name="T65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2" h="311">
                  <a:moveTo>
                    <a:pt x="155" y="0"/>
                  </a:moveTo>
                  <a:lnTo>
                    <a:pt x="187" y="3"/>
                  </a:lnTo>
                  <a:lnTo>
                    <a:pt x="216" y="12"/>
                  </a:lnTo>
                  <a:lnTo>
                    <a:pt x="244" y="27"/>
                  </a:lnTo>
                  <a:lnTo>
                    <a:pt x="266" y="46"/>
                  </a:lnTo>
                  <a:lnTo>
                    <a:pt x="285" y="68"/>
                  </a:lnTo>
                  <a:lnTo>
                    <a:pt x="300" y="95"/>
                  </a:lnTo>
                  <a:lnTo>
                    <a:pt x="309" y="125"/>
                  </a:lnTo>
                  <a:lnTo>
                    <a:pt x="312" y="156"/>
                  </a:lnTo>
                  <a:lnTo>
                    <a:pt x="309" y="187"/>
                  </a:lnTo>
                  <a:lnTo>
                    <a:pt x="300" y="216"/>
                  </a:lnTo>
                  <a:lnTo>
                    <a:pt x="285" y="242"/>
                  </a:lnTo>
                  <a:lnTo>
                    <a:pt x="266" y="265"/>
                  </a:lnTo>
                  <a:lnTo>
                    <a:pt x="244" y="285"/>
                  </a:lnTo>
                  <a:lnTo>
                    <a:pt x="216" y="299"/>
                  </a:lnTo>
                  <a:lnTo>
                    <a:pt x="187" y="307"/>
                  </a:lnTo>
                  <a:lnTo>
                    <a:pt x="155" y="311"/>
                  </a:lnTo>
                  <a:lnTo>
                    <a:pt x="124" y="307"/>
                  </a:lnTo>
                  <a:lnTo>
                    <a:pt x="96" y="299"/>
                  </a:lnTo>
                  <a:lnTo>
                    <a:pt x="68" y="285"/>
                  </a:lnTo>
                  <a:lnTo>
                    <a:pt x="46" y="265"/>
                  </a:lnTo>
                  <a:lnTo>
                    <a:pt x="26" y="242"/>
                  </a:lnTo>
                  <a:lnTo>
                    <a:pt x="12" y="216"/>
                  </a:lnTo>
                  <a:lnTo>
                    <a:pt x="3" y="187"/>
                  </a:lnTo>
                  <a:lnTo>
                    <a:pt x="0" y="156"/>
                  </a:lnTo>
                  <a:lnTo>
                    <a:pt x="3" y="125"/>
                  </a:lnTo>
                  <a:lnTo>
                    <a:pt x="12" y="95"/>
                  </a:lnTo>
                  <a:lnTo>
                    <a:pt x="26" y="68"/>
                  </a:lnTo>
                  <a:lnTo>
                    <a:pt x="46" y="46"/>
                  </a:lnTo>
                  <a:lnTo>
                    <a:pt x="68" y="27"/>
                  </a:lnTo>
                  <a:lnTo>
                    <a:pt x="96" y="12"/>
                  </a:lnTo>
                  <a:lnTo>
                    <a:pt x="124" y="3"/>
                  </a:lnTo>
                  <a:lnTo>
                    <a:pt x="1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157"/>
            <p:cNvSpPr>
              <a:spLocks/>
            </p:cNvSpPr>
            <p:nvPr/>
          </p:nvSpPr>
          <p:spPr bwMode="auto">
            <a:xfrm>
              <a:off x="2743200" y="2781300"/>
              <a:ext cx="49213" cy="49213"/>
            </a:xfrm>
            <a:custGeom>
              <a:avLst/>
              <a:gdLst>
                <a:gd name="T0" fmla="*/ 156 w 312"/>
                <a:gd name="T1" fmla="*/ 0 h 310"/>
                <a:gd name="T2" fmla="*/ 187 w 312"/>
                <a:gd name="T3" fmla="*/ 3 h 310"/>
                <a:gd name="T4" fmla="*/ 217 w 312"/>
                <a:gd name="T5" fmla="*/ 12 h 310"/>
                <a:gd name="T6" fmla="*/ 243 w 312"/>
                <a:gd name="T7" fmla="*/ 26 h 310"/>
                <a:gd name="T8" fmla="*/ 267 w 312"/>
                <a:gd name="T9" fmla="*/ 45 h 310"/>
                <a:gd name="T10" fmla="*/ 285 w 312"/>
                <a:gd name="T11" fmla="*/ 68 h 310"/>
                <a:gd name="T12" fmla="*/ 299 w 312"/>
                <a:gd name="T13" fmla="*/ 95 h 310"/>
                <a:gd name="T14" fmla="*/ 309 w 312"/>
                <a:gd name="T15" fmla="*/ 123 h 310"/>
                <a:gd name="T16" fmla="*/ 312 w 312"/>
                <a:gd name="T17" fmla="*/ 155 h 310"/>
                <a:gd name="T18" fmla="*/ 309 w 312"/>
                <a:gd name="T19" fmla="*/ 186 h 310"/>
                <a:gd name="T20" fmla="*/ 299 w 312"/>
                <a:gd name="T21" fmla="*/ 215 h 310"/>
                <a:gd name="T22" fmla="*/ 285 w 312"/>
                <a:gd name="T23" fmla="*/ 242 h 310"/>
                <a:gd name="T24" fmla="*/ 267 w 312"/>
                <a:gd name="T25" fmla="*/ 265 h 310"/>
                <a:gd name="T26" fmla="*/ 243 w 312"/>
                <a:gd name="T27" fmla="*/ 283 h 310"/>
                <a:gd name="T28" fmla="*/ 217 w 312"/>
                <a:gd name="T29" fmla="*/ 299 h 310"/>
                <a:gd name="T30" fmla="*/ 187 w 312"/>
                <a:gd name="T31" fmla="*/ 307 h 310"/>
                <a:gd name="T32" fmla="*/ 156 w 312"/>
                <a:gd name="T33" fmla="*/ 310 h 310"/>
                <a:gd name="T34" fmla="*/ 124 w 312"/>
                <a:gd name="T35" fmla="*/ 307 h 310"/>
                <a:gd name="T36" fmla="*/ 95 w 312"/>
                <a:gd name="T37" fmla="*/ 299 h 310"/>
                <a:gd name="T38" fmla="*/ 69 w 312"/>
                <a:gd name="T39" fmla="*/ 283 h 310"/>
                <a:gd name="T40" fmla="*/ 46 w 312"/>
                <a:gd name="T41" fmla="*/ 265 h 310"/>
                <a:gd name="T42" fmla="*/ 26 w 312"/>
                <a:gd name="T43" fmla="*/ 242 h 310"/>
                <a:gd name="T44" fmla="*/ 12 w 312"/>
                <a:gd name="T45" fmla="*/ 215 h 310"/>
                <a:gd name="T46" fmla="*/ 2 w 312"/>
                <a:gd name="T47" fmla="*/ 186 h 310"/>
                <a:gd name="T48" fmla="*/ 0 w 312"/>
                <a:gd name="T49" fmla="*/ 155 h 310"/>
                <a:gd name="T50" fmla="*/ 2 w 312"/>
                <a:gd name="T51" fmla="*/ 123 h 310"/>
                <a:gd name="T52" fmla="*/ 12 w 312"/>
                <a:gd name="T53" fmla="*/ 95 h 310"/>
                <a:gd name="T54" fmla="*/ 26 w 312"/>
                <a:gd name="T55" fmla="*/ 68 h 310"/>
                <a:gd name="T56" fmla="*/ 46 w 312"/>
                <a:gd name="T57" fmla="*/ 45 h 310"/>
                <a:gd name="T58" fmla="*/ 69 w 312"/>
                <a:gd name="T59" fmla="*/ 26 h 310"/>
                <a:gd name="T60" fmla="*/ 95 w 312"/>
                <a:gd name="T61" fmla="*/ 12 h 310"/>
                <a:gd name="T62" fmla="*/ 124 w 312"/>
                <a:gd name="T63" fmla="*/ 3 h 310"/>
                <a:gd name="T64" fmla="*/ 156 w 312"/>
                <a:gd name="T6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2" h="310">
                  <a:moveTo>
                    <a:pt x="156" y="0"/>
                  </a:moveTo>
                  <a:lnTo>
                    <a:pt x="187" y="3"/>
                  </a:lnTo>
                  <a:lnTo>
                    <a:pt x="217" y="12"/>
                  </a:lnTo>
                  <a:lnTo>
                    <a:pt x="243" y="26"/>
                  </a:lnTo>
                  <a:lnTo>
                    <a:pt x="267" y="45"/>
                  </a:lnTo>
                  <a:lnTo>
                    <a:pt x="285" y="68"/>
                  </a:lnTo>
                  <a:lnTo>
                    <a:pt x="299" y="95"/>
                  </a:lnTo>
                  <a:lnTo>
                    <a:pt x="309" y="123"/>
                  </a:lnTo>
                  <a:lnTo>
                    <a:pt x="312" y="155"/>
                  </a:lnTo>
                  <a:lnTo>
                    <a:pt x="309" y="186"/>
                  </a:lnTo>
                  <a:lnTo>
                    <a:pt x="299" y="215"/>
                  </a:lnTo>
                  <a:lnTo>
                    <a:pt x="285" y="242"/>
                  </a:lnTo>
                  <a:lnTo>
                    <a:pt x="267" y="265"/>
                  </a:lnTo>
                  <a:lnTo>
                    <a:pt x="243" y="283"/>
                  </a:lnTo>
                  <a:lnTo>
                    <a:pt x="217" y="299"/>
                  </a:lnTo>
                  <a:lnTo>
                    <a:pt x="187" y="307"/>
                  </a:lnTo>
                  <a:lnTo>
                    <a:pt x="156" y="310"/>
                  </a:lnTo>
                  <a:lnTo>
                    <a:pt x="124" y="307"/>
                  </a:lnTo>
                  <a:lnTo>
                    <a:pt x="95" y="299"/>
                  </a:lnTo>
                  <a:lnTo>
                    <a:pt x="69" y="283"/>
                  </a:lnTo>
                  <a:lnTo>
                    <a:pt x="46" y="265"/>
                  </a:lnTo>
                  <a:lnTo>
                    <a:pt x="26" y="242"/>
                  </a:lnTo>
                  <a:lnTo>
                    <a:pt x="12" y="215"/>
                  </a:lnTo>
                  <a:lnTo>
                    <a:pt x="2" y="186"/>
                  </a:lnTo>
                  <a:lnTo>
                    <a:pt x="0" y="155"/>
                  </a:lnTo>
                  <a:lnTo>
                    <a:pt x="2" y="123"/>
                  </a:lnTo>
                  <a:lnTo>
                    <a:pt x="12" y="95"/>
                  </a:lnTo>
                  <a:lnTo>
                    <a:pt x="26" y="68"/>
                  </a:lnTo>
                  <a:lnTo>
                    <a:pt x="46" y="45"/>
                  </a:lnTo>
                  <a:lnTo>
                    <a:pt x="69" y="26"/>
                  </a:lnTo>
                  <a:lnTo>
                    <a:pt x="95" y="12"/>
                  </a:lnTo>
                  <a:lnTo>
                    <a:pt x="124" y="3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158"/>
            <p:cNvSpPr>
              <a:spLocks/>
            </p:cNvSpPr>
            <p:nvPr/>
          </p:nvSpPr>
          <p:spPr bwMode="auto">
            <a:xfrm>
              <a:off x="2828925" y="2781300"/>
              <a:ext cx="49213" cy="49213"/>
            </a:xfrm>
            <a:custGeom>
              <a:avLst/>
              <a:gdLst>
                <a:gd name="T0" fmla="*/ 156 w 312"/>
                <a:gd name="T1" fmla="*/ 0 h 310"/>
                <a:gd name="T2" fmla="*/ 187 w 312"/>
                <a:gd name="T3" fmla="*/ 3 h 310"/>
                <a:gd name="T4" fmla="*/ 217 w 312"/>
                <a:gd name="T5" fmla="*/ 12 h 310"/>
                <a:gd name="T6" fmla="*/ 243 w 312"/>
                <a:gd name="T7" fmla="*/ 26 h 310"/>
                <a:gd name="T8" fmla="*/ 267 w 312"/>
                <a:gd name="T9" fmla="*/ 45 h 310"/>
                <a:gd name="T10" fmla="*/ 285 w 312"/>
                <a:gd name="T11" fmla="*/ 68 h 310"/>
                <a:gd name="T12" fmla="*/ 299 w 312"/>
                <a:gd name="T13" fmla="*/ 95 h 310"/>
                <a:gd name="T14" fmla="*/ 309 w 312"/>
                <a:gd name="T15" fmla="*/ 123 h 310"/>
                <a:gd name="T16" fmla="*/ 312 w 312"/>
                <a:gd name="T17" fmla="*/ 155 h 310"/>
                <a:gd name="T18" fmla="*/ 309 w 312"/>
                <a:gd name="T19" fmla="*/ 186 h 310"/>
                <a:gd name="T20" fmla="*/ 299 w 312"/>
                <a:gd name="T21" fmla="*/ 215 h 310"/>
                <a:gd name="T22" fmla="*/ 285 w 312"/>
                <a:gd name="T23" fmla="*/ 242 h 310"/>
                <a:gd name="T24" fmla="*/ 267 w 312"/>
                <a:gd name="T25" fmla="*/ 265 h 310"/>
                <a:gd name="T26" fmla="*/ 243 w 312"/>
                <a:gd name="T27" fmla="*/ 283 h 310"/>
                <a:gd name="T28" fmla="*/ 217 w 312"/>
                <a:gd name="T29" fmla="*/ 299 h 310"/>
                <a:gd name="T30" fmla="*/ 187 w 312"/>
                <a:gd name="T31" fmla="*/ 307 h 310"/>
                <a:gd name="T32" fmla="*/ 156 w 312"/>
                <a:gd name="T33" fmla="*/ 310 h 310"/>
                <a:gd name="T34" fmla="*/ 124 w 312"/>
                <a:gd name="T35" fmla="*/ 307 h 310"/>
                <a:gd name="T36" fmla="*/ 95 w 312"/>
                <a:gd name="T37" fmla="*/ 299 h 310"/>
                <a:gd name="T38" fmla="*/ 69 w 312"/>
                <a:gd name="T39" fmla="*/ 283 h 310"/>
                <a:gd name="T40" fmla="*/ 46 w 312"/>
                <a:gd name="T41" fmla="*/ 265 h 310"/>
                <a:gd name="T42" fmla="*/ 26 w 312"/>
                <a:gd name="T43" fmla="*/ 242 h 310"/>
                <a:gd name="T44" fmla="*/ 12 w 312"/>
                <a:gd name="T45" fmla="*/ 215 h 310"/>
                <a:gd name="T46" fmla="*/ 3 w 312"/>
                <a:gd name="T47" fmla="*/ 186 h 310"/>
                <a:gd name="T48" fmla="*/ 0 w 312"/>
                <a:gd name="T49" fmla="*/ 155 h 310"/>
                <a:gd name="T50" fmla="*/ 3 w 312"/>
                <a:gd name="T51" fmla="*/ 123 h 310"/>
                <a:gd name="T52" fmla="*/ 12 w 312"/>
                <a:gd name="T53" fmla="*/ 95 h 310"/>
                <a:gd name="T54" fmla="*/ 26 w 312"/>
                <a:gd name="T55" fmla="*/ 68 h 310"/>
                <a:gd name="T56" fmla="*/ 46 w 312"/>
                <a:gd name="T57" fmla="*/ 45 h 310"/>
                <a:gd name="T58" fmla="*/ 69 w 312"/>
                <a:gd name="T59" fmla="*/ 26 h 310"/>
                <a:gd name="T60" fmla="*/ 95 w 312"/>
                <a:gd name="T61" fmla="*/ 12 h 310"/>
                <a:gd name="T62" fmla="*/ 124 w 312"/>
                <a:gd name="T63" fmla="*/ 3 h 310"/>
                <a:gd name="T64" fmla="*/ 156 w 312"/>
                <a:gd name="T6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2" h="310">
                  <a:moveTo>
                    <a:pt x="156" y="0"/>
                  </a:moveTo>
                  <a:lnTo>
                    <a:pt x="187" y="3"/>
                  </a:lnTo>
                  <a:lnTo>
                    <a:pt x="217" y="12"/>
                  </a:lnTo>
                  <a:lnTo>
                    <a:pt x="243" y="26"/>
                  </a:lnTo>
                  <a:lnTo>
                    <a:pt x="267" y="45"/>
                  </a:lnTo>
                  <a:lnTo>
                    <a:pt x="285" y="68"/>
                  </a:lnTo>
                  <a:lnTo>
                    <a:pt x="299" y="95"/>
                  </a:lnTo>
                  <a:lnTo>
                    <a:pt x="309" y="123"/>
                  </a:lnTo>
                  <a:lnTo>
                    <a:pt x="312" y="155"/>
                  </a:lnTo>
                  <a:lnTo>
                    <a:pt x="309" y="186"/>
                  </a:lnTo>
                  <a:lnTo>
                    <a:pt x="299" y="215"/>
                  </a:lnTo>
                  <a:lnTo>
                    <a:pt x="285" y="242"/>
                  </a:lnTo>
                  <a:lnTo>
                    <a:pt x="267" y="265"/>
                  </a:lnTo>
                  <a:lnTo>
                    <a:pt x="243" y="283"/>
                  </a:lnTo>
                  <a:lnTo>
                    <a:pt x="217" y="299"/>
                  </a:lnTo>
                  <a:lnTo>
                    <a:pt x="187" y="307"/>
                  </a:lnTo>
                  <a:lnTo>
                    <a:pt x="156" y="310"/>
                  </a:lnTo>
                  <a:lnTo>
                    <a:pt x="124" y="307"/>
                  </a:lnTo>
                  <a:lnTo>
                    <a:pt x="95" y="299"/>
                  </a:lnTo>
                  <a:lnTo>
                    <a:pt x="69" y="283"/>
                  </a:lnTo>
                  <a:lnTo>
                    <a:pt x="46" y="265"/>
                  </a:lnTo>
                  <a:lnTo>
                    <a:pt x="26" y="242"/>
                  </a:lnTo>
                  <a:lnTo>
                    <a:pt x="12" y="215"/>
                  </a:lnTo>
                  <a:lnTo>
                    <a:pt x="3" y="186"/>
                  </a:lnTo>
                  <a:lnTo>
                    <a:pt x="0" y="155"/>
                  </a:lnTo>
                  <a:lnTo>
                    <a:pt x="3" y="123"/>
                  </a:lnTo>
                  <a:lnTo>
                    <a:pt x="12" y="95"/>
                  </a:lnTo>
                  <a:lnTo>
                    <a:pt x="26" y="68"/>
                  </a:lnTo>
                  <a:lnTo>
                    <a:pt x="46" y="45"/>
                  </a:lnTo>
                  <a:lnTo>
                    <a:pt x="69" y="26"/>
                  </a:lnTo>
                  <a:lnTo>
                    <a:pt x="95" y="12"/>
                  </a:lnTo>
                  <a:lnTo>
                    <a:pt x="124" y="3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159"/>
            <p:cNvSpPr>
              <a:spLocks/>
            </p:cNvSpPr>
            <p:nvPr/>
          </p:nvSpPr>
          <p:spPr bwMode="auto">
            <a:xfrm>
              <a:off x="2916238" y="2781300"/>
              <a:ext cx="49213" cy="49213"/>
            </a:xfrm>
            <a:custGeom>
              <a:avLst/>
              <a:gdLst>
                <a:gd name="T0" fmla="*/ 156 w 312"/>
                <a:gd name="T1" fmla="*/ 0 h 310"/>
                <a:gd name="T2" fmla="*/ 187 w 312"/>
                <a:gd name="T3" fmla="*/ 3 h 310"/>
                <a:gd name="T4" fmla="*/ 217 w 312"/>
                <a:gd name="T5" fmla="*/ 12 h 310"/>
                <a:gd name="T6" fmla="*/ 244 w 312"/>
                <a:gd name="T7" fmla="*/ 26 h 310"/>
                <a:gd name="T8" fmla="*/ 267 w 312"/>
                <a:gd name="T9" fmla="*/ 45 h 310"/>
                <a:gd name="T10" fmla="*/ 285 w 312"/>
                <a:gd name="T11" fmla="*/ 68 h 310"/>
                <a:gd name="T12" fmla="*/ 300 w 312"/>
                <a:gd name="T13" fmla="*/ 95 h 310"/>
                <a:gd name="T14" fmla="*/ 309 w 312"/>
                <a:gd name="T15" fmla="*/ 123 h 310"/>
                <a:gd name="T16" fmla="*/ 312 w 312"/>
                <a:gd name="T17" fmla="*/ 155 h 310"/>
                <a:gd name="T18" fmla="*/ 309 w 312"/>
                <a:gd name="T19" fmla="*/ 186 h 310"/>
                <a:gd name="T20" fmla="*/ 300 w 312"/>
                <a:gd name="T21" fmla="*/ 215 h 310"/>
                <a:gd name="T22" fmla="*/ 285 w 312"/>
                <a:gd name="T23" fmla="*/ 242 h 310"/>
                <a:gd name="T24" fmla="*/ 267 w 312"/>
                <a:gd name="T25" fmla="*/ 265 h 310"/>
                <a:gd name="T26" fmla="*/ 244 w 312"/>
                <a:gd name="T27" fmla="*/ 283 h 310"/>
                <a:gd name="T28" fmla="*/ 217 w 312"/>
                <a:gd name="T29" fmla="*/ 299 h 310"/>
                <a:gd name="T30" fmla="*/ 187 w 312"/>
                <a:gd name="T31" fmla="*/ 307 h 310"/>
                <a:gd name="T32" fmla="*/ 156 w 312"/>
                <a:gd name="T33" fmla="*/ 310 h 310"/>
                <a:gd name="T34" fmla="*/ 124 w 312"/>
                <a:gd name="T35" fmla="*/ 307 h 310"/>
                <a:gd name="T36" fmla="*/ 96 w 312"/>
                <a:gd name="T37" fmla="*/ 299 h 310"/>
                <a:gd name="T38" fmla="*/ 69 w 312"/>
                <a:gd name="T39" fmla="*/ 283 h 310"/>
                <a:gd name="T40" fmla="*/ 46 w 312"/>
                <a:gd name="T41" fmla="*/ 265 h 310"/>
                <a:gd name="T42" fmla="*/ 26 w 312"/>
                <a:gd name="T43" fmla="*/ 242 h 310"/>
                <a:gd name="T44" fmla="*/ 12 w 312"/>
                <a:gd name="T45" fmla="*/ 215 h 310"/>
                <a:gd name="T46" fmla="*/ 3 w 312"/>
                <a:gd name="T47" fmla="*/ 186 h 310"/>
                <a:gd name="T48" fmla="*/ 0 w 312"/>
                <a:gd name="T49" fmla="*/ 155 h 310"/>
                <a:gd name="T50" fmla="*/ 3 w 312"/>
                <a:gd name="T51" fmla="*/ 123 h 310"/>
                <a:gd name="T52" fmla="*/ 12 w 312"/>
                <a:gd name="T53" fmla="*/ 95 h 310"/>
                <a:gd name="T54" fmla="*/ 26 w 312"/>
                <a:gd name="T55" fmla="*/ 68 h 310"/>
                <a:gd name="T56" fmla="*/ 46 w 312"/>
                <a:gd name="T57" fmla="*/ 45 h 310"/>
                <a:gd name="T58" fmla="*/ 69 w 312"/>
                <a:gd name="T59" fmla="*/ 26 h 310"/>
                <a:gd name="T60" fmla="*/ 96 w 312"/>
                <a:gd name="T61" fmla="*/ 12 h 310"/>
                <a:gd name="T62" fmla="*/ 124 w 312"/>
                <a:gd name="T63" fmla="*/ 3 h 310"/>
                <a:gd name="T64" fmla="*/ 156 w 312"/>
                <a:gd name="T6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2" h="310">
                  <a:moveTo>
                    <a:pt x="156" y="0"/>
                  </a:moveTo>
                  <a:lnTo>
                    <a:pt x="187" y="3"/>
                  </a:lnTo>
                  <a:lnTo>
                    <a:pt x="217" y="12"/>
                  </a:lnTo>
                  <a:lnTo>
                    <a:pt x="244" y="26"/>
                  </a:lnTo>
                  <a:lnTo>
                    <a:pt x="267" y="45"/>
                  </a:lnTo>
                  <a:lnTo>
                    <a:pt x="285" y="68"/>
                  </a:lnTo>
                  <a:lnTo>
                    <a:pt x="300" y="95"/>
                  </a:lnTo>
                  <a:lnTo>
                    <a:pt x="309" y="123"/>
                  </a:lnTo>
                  <a:lnTo>
                    <a:pt x="312" y="155"/>
                  </a:lnTo>
                  <a:lnTo>
                    <a:pt x="309" y="186"/>
                  </a:lnTo>
                  <a:lnTo>
                    <a:pt x="300" y="215"/>
                  </a:lnTo>
                  <a:lnTo>
                    <a:pt x="285" y="242"/>
                  </a:lnTo>
                  <a:lnTo>
                    <a:pt x="267" y="265"/>
                  </a:lnTo>
                  <a:lnTo>
                    <a:pt x="244" y="283"/>
                  </a:lnTo>
                  <a:lnTo>
                    <a:pt x="217" y="299"/>
                  </a:lnTo>
                  <a:lnTo>
                    <a:pt x="187" y="307"/>
                  </a:lnTo>
                  <a:lnTo>
                    <a:pt x="156" y="310"/>
                  </a:lnTo>
                  <a:lnTo>
                    <a:pt x="124" y="307"/>
                  </a:lnTo>
                  <a:lnTo>
                    <a:pt x="96" y="299"/>
                  </a:lnTo>
                  <a:lnTo>
                    <a:pt x="69" y="283"/>
                  </a:lnTo>
                  <a:lnTo>
                    <a:pt x="46" y="265"/>
                  </a:lnTo>
                  <a:lnTo>
                    <a:pt x="26" y="242"/>
                  </a:lnTo>
                  <a:lnTo>
                    <a:pt x="12" y="215"/>
                  </a:lnTo>
                  <a:lnTo>
                    <a:pt x="3" y="186"/>
                  </a:lnTo>
                  <a:lnTo>
                    <a:pt x="0" y="155"/>
                  </a:lnTo>
                  <a:lnTo>
                    <a:pt x="3" y="123"/>
                  </a:lnTo>
                  <a:lnTo>
                    <a:pt x="12" y="95"/>
                  </a:lnTo>
                  <a:lnTo>
                    <a:pt x="26" y="68"/>
                  </a:lnTo>
                  <a:lnTo>
                    <a:pt x="46" y="45"/>
                  </a:lnTo>
                  <a:lnTo>
                    <a:pt x="69" y="26"/>
                  </a:lnTo>
                  <a:lnTo>
                    <a:pt x="96" y="12"/>
                  </a:lnTo>
                  <a:lnTo>
                    <a:pt x="124" y="3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3" name="Group 790"/>
          <p:cNvGrpSpPr/>
          <p:nvPr/>
        </p:nvGrpSpPr>
        <p:grpSpPr>
          <a:xfrm>
            <a:off x="4924384" y="1290205"/>
            <a:ext cx="454025" cy="566738"/>
            <a:chOff x="1654175" y="2682875"/>
            <a:chExt cx="454025" cy="566738"/>
          </a:xfrm>
          <a:solidFill>
            <a:srgbClr val="000000"/>
          </a:solidFill>
        </p:grpSpPr>
        <p:sp>
          <p:nvSpPr>
            <p:cNvPr id="594" name="Freeform 164"/>
            <p:cNvSpPr>
              <a:spLocks noEditPoints="1"/>
            </p:cNvSpPr>
            <p:nvPr/>
          </p:nvSpPr>
          <p:spPr bwMode="auto">
            <a:xfrm>
              <a:off x="1673225" y="2759075"/>
              <a:ext cx="415925" cy="490538"/>
            </a:xfrm>
            <a:custGeom>
              <a:avLst/>
              <a:gdLst>
                <a:gd name="T0" fmla="*/ 986 w 2620"/>
                <a:gd name="T1" fmla="*/ 1637 h 3094"/>
                <a:gd name="T2" fmla="*/ 640 w 2620"/>
                <a:gd name="T3" fmla="*/ 1822 h 3094"/>
                <a:gd name="T4" fmla="*/ 384 w 2620"/>
                <a:gd name="T5" fmla="*/ 2117 h 3094"/>
                <a:gd name="T6" fmla="*/ 250 w 2620"/>
                <a:gd name="T7" fmla="*/ 2493 h 3094"/>
                <a:gd name="T8" fmla="*/ 265 w 2620"/>
                <a:gd name="T9" fmla="*/ 2758 h 3094"/>
                <a:gd name="T10" fmla="*/ 401 w 2620"/>
                <a:gd name="T11" fmla="*/ 2853 h 3094"/>
                <a:gd name="T12" fmla="*/ 2283 w 2620"/>
                <a:gd name="T13" fmla="*/ 2829 h 3094"/>
                <a:gd name="T14" fmla="*/ 2378 w 2620"/>
                <a:gd name="T15" fmla="*/ 2694 h 3094"/>
                <a:gd name="T16" fmla="*/ 2332 w 2620"/>
                <a:gd name="T17" fmla="*/ 2335 h 3094"/>
                <a:gd name="T18" fmla="*/ 2146 w 2620"/>
                <a:gd name="T19" fmla="*/ 1988 h 3094"/>
                <a:gd name="T20" fmla="*/ 1850 w 2620"/>
                <a:gd name="T21" fmla="*/ 1733 h 3094"/>
                <a:gd name="T22" fmla="*/ 1476 w 2620"/>
                <a:gd name="T23" fmla="*/ 1599 h 3094"/>
                <a:gd name="T24" fmla="*/ 1191 w 2620"/>
                <a:gd name="T25" fmla="*/ 251 h 3094"/>
                <a:gd name="T26" fmla="*/ 938 w 2620"/>
                <a:gd name="T27" fmla="*/ 381 h 3094"/>
                <a:gd name="T28" fmla="*/ 783 w 2620"/>
                <a:gd name="T29" fmla="*/ 618 h 3094"/>
                <a:gd name="T30" fmla="*/ 1092 w 2620"/>
                <a:gd name="T31" fmla="*/ 777 h 3094"/>
                <a:gd name="T32" fmla="*/ 1236 w 2620"/>
                <a:gd name="T33" fmla="*/ 766 h 3094"/>
                <a:gd name="T34" fmla="*/ 1330 w 2620"/>
                <a:gd name="T35" fmla="*/ 881 h 3094"/>
                <a:gd name="T36" fmla="*/ 1303 w 2620"/>
                <a:gd name="T37" fmla="*/ 1005 h 3094"/>
                <a:gd name="T38" fmla="*/ 1200 w 2620"/>
                <a:gd name="T39" fmla="*/ 1069 h 3094"/>
                <a:gd name="T40" fmla="*/ 1092 w 2620"/>
                <a:gd name="T41" fmla="*/ 1048 h 3094"/>
                <a:gd name="T42" fmla="*/ 902 w 2620"/>
                <a:gd name="T43" fmla="*/ 1171 h 3094"/>
                <a:gd name="T44" fmla="*/ 1137 w 2620"/>
                <a:gd name="T45" fmla="*/ 1321 h 3094"/>
                <a:gd name="T46" fmla="*/ 1429 w 2620"/>
                <a:gd name="T47" fmla="*/ 1336 h 3094"/>
                <a:gd name="T48" fmla="*/ 1681 w 2620"/>
                <a:gd name="T49" fmla="*/ 1205 h 3094"/>
                <a:gd name="T50" fmla="*/ 1837 w 2620"/>
                <a:gd name="T51" fmla="*/ 968 h 3094"/>
                <a:gd name="T52" fmla="*/ 1852 w 2620"/>
                <a:gd name="T53" fmla="*/ 674 h 3094"/>
                <a:gd name="T54" fmla="*/ 1722 w 2620"/>
                <a:gd name="T55" fmla="*/ 422 h 3094"/>
                <a:gd name="T56" fmla="*/ 1485 w 2620"/>
                <a:gd name="T57" fmla="*/ 266 h 3094"/>
                <a:gd name="T58" fmla="*/ 1381 w 2620"/>
                <a:gd name="T59" fmla="*/ 3 h 3094"/>
                <a:gd name="T60" fmla="*/ 1710 w 2620"/>
                <a:gd name="T61" fmla="*/ 108 h 3094"/>
                <a:gd name="T62" fmla="*/ 1958 w 2620"/>
                <a:gd name="T63" fmla="*/ 336 h 3094"/>
                <a:gd name="T64" fmla="*/ 2090 w 2620"/>
                <a:gd name="T65" fmla="*/ 651 h 3094"/>
                <a:gd name="T66" fmla="*/ 2076 w 2620"/>
                <a:gd name="T67" fmla="*/ 1001 h 3094"/>
                <a:gd name="T68" fmla="*/ 1922 w 2620"/>
                <a:gd name="T69" fmla="*/ 1298 h 3094"/>
                <a:gd name="T70" fmla="*/ 1935 w 2620"/>
                <a:gd name="T71" fmla="*/ 1508 h 3094"/>
                <a:gd name="T72" fmla="*/ 2274 w 2620"/>
                <a:gd name="T73" fmla="*/ 1773 h 3094"/>
                <a:gd name="T74" fmla="*/ 2510 w 2620"/>
                <a:gd name="T75" fmla="*/ 2134 h 3094"/>
                <a:gd name="T76" fmla="*/ 2617 w 2620"/>
                <a:gd name="T77" fmla="*/ 2565 h 3094"/>
                <a:gd name="T78" fmla="*/ 2568 w 2620"/>
                <a:gd name="T79" fmla="*/ 2862 h 3094"/>
                <a:gd name="T80" fmla="*/ 2388 w 2620"/>
                <a:gd name="T81" fmla="*/ 3043 h 3094"/>
                <a:gd name="T82" fmla="*/ 436 w 2620"/>
                <a:gd name="T83" fmla="*/ 3094 h 3094"/>
                <a:gd name="T84" fmla="*/ 187 w 2620"/>
                <a:gd name="T85" fmla="*/ 3016 h 3094"/>
                <a:gd name="T86" fmla="*/ 29 w 2620"/>
                <a:gd name="T87" fmla="*/ 2815 h 3094"/>
                <a:gd name="T88" fmla="*/ 12 w 2620"/>
                <a:gd name="T89" fmla="*/ 2475 h 3094"/>
                <a:gd name="T90" fmla="*/ 146 w 2620"/>
                <a:gd name="T91" fmla="*/ 2055 h 3094"/>
                <a:gd name="T92" fmla="*/ 405 w 2620"/>
                <a:gd name="T93" fmla="*/ 1711 h 3094"/>
                <a:gd name="T94" fmla="*/ 762 w 2620"/>
                <a:gd name="T95" fmla="*/ 1469 h 3094"/>
                <a:gd name="T96" fmla="*/ 657 w 2620"/>
                <a:gd name="T97" fmla="*/ 1244 h 3094"/>
                <a:gd name="T98" fmla="*/ 528 w 2620"/>
                <a:gd name="T99" fmla="*/ 934 h 3094"/>
                <a:gd name="T100" fmla="*/ 545 w 2620"/>
                <a:gd name="T101" fmla="*/ 583 h 3094"/>
                <a:gd name="T102" fmla="*/ 703 w 2620"/>
                <a:gd name="T103" fmla="*/ 282 h 3094"/>
                <a:gd name="T104" fmla="*/ 970 w 2620"/>
                <a:gd name="T105" fmla="*/ 77 h 3094"/>
                <a:gd name="T106" fmla="*/ 1310 w 2620"/>
                <a:gd name="T107" fmla="*/ 0 h 3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20" h="3094">
                  <a:moveTo>
                    <a:pt x="1310" y="1587"/>
                  </a:moveTo>
                  <a:lnTo>
                    <a:pt x="1225" y="1590"/>
                  </a:lnTo>
                  <a:lnTo>
                    <a:pt x="1144" y="1599"/>
                  </a:lnTo>
                  <a:lnTo>
                    <a:pt x="1064" y="1615"/>
                  </a:lnTo>
                  <a:lnTo>
                    <a:pt x="986" y="1637"/>
                  </a:lnTo>
                  <a:lnTo>
                    <a:pt x="912" y="1664"/>
                  </a:lnTo>
                  <a:lnTo>
                    <a:pt x="839" y="1695"/>
                  </a:lnTo>
                  <a:lnTo>
                    <a:pt x="769" y="1733"/>
                  </a:lnTo>
                  <a:lnTo>
                    <a:pt x="703" y="1775"/>
                  </a:lnTo>
                  <a:lnTo>
                    <a:pt x="640" y="1822"/>
                  </a:lnTo>
                  <a:lnTo>
                    <a:pt x="580" y="1874"/>
                  </a:lnTo>
                  <a:lnTo>
                    <a:pt x="525" y="1929"/>
                  </a:lnTo>
                  <a:lnTo>
                    <a:pt x="473" y="1988"/>
                  </a:lnTo>
                  <a:lnTo>
                    <a:pt x="427" y="2051"/>
                  </a:lnTo>
                  <a:lnTo>
                    <a:pt x="384" y="2117"/>
                  </a:lnTo>
                  <a:lnTo>
                    <a:pt x="346" y="2187"/>
                  </a:lnTo>
                  <a:lnTo>
                    <a:pt x="315" y="2260"/>
                  </a:lnTo>
                  <a:lnTo>
                    <a:pt x="288" y="2335"/>
                  </a:lnTo>
                  <a:lnTo>
                    <a:pt x="266" y="2412"/>
                  </a:lnTo>
                  <a:lnTo>
                    <a:pt x="250" y="2493"/>
                  </a:lnTo>
                  <a:lnTo>
                    <a:pt x="241" y="2574"/>
                  </a:lnTo>
                  <a:lnTo>
                    <a:pt x="238" y="2658"/>
                  </a:lnTo>
                  <a:lnTo>
                    <a:pt x="241" y="2694"/>
                  </a:lnTo>
                  <a:lnTo>
                    <a:pt x="250" y="2727"/>
                  </a:lnTo>
                  <a:lnTo>
                    <a:pt x="265" y="2758"/>
                  </a:lnTo>
                  <a:lnTo>
                    <a:pt x="285" y="2786"/>
                  </a:lnTo>
                  <a:lnTo>
                    <a:pt x="309" y="2809"/>
                  </a:lnTo>
                  <a:lnTo>
                    <a:pt x="337" y="2829"/>
                  </a:lnTo>
                  <a:lnTo>
                    <a:pt x="367" y="2844"/>
                  </a:lnTo>
                  <a:lnTo>
                    <a:pt x="401" y="2853"/>
                  </a:lnTo>
                  <a:lnTo>
                    <a:pt x="436" y="2856"/>
                  </a:lnTo>
                  <a:lnTo>
                    <a:pt x="2182" y="2856"/>
                  </a:lnTo>
                  <a:lnTo>
                    <a:pt x="2218" y="2853"/>
                  </a:lnTo>
                  <a:lnTo>
                    <a:pt x="2252" y="2844"/>
                  </a:lnTo>
                  <a:lnTo>
                    <a:pt x="2283" y="2829"/>
                  </a:lnTo>
                  <a:lnTo>
                    <a:pt x="2310" y="2809"/>
                  </a:lnTo>
                  <a:lnTo>
                    <a:pt x="2335" y="2786"/>
                  </a:lnTo>
                  <a:lnTo>
                    <a:pt x="2355" y="2758"/>
                  </a:lnTo>
                  <a:lnTo>
                    <a:pt x="2369" y="2727"/>
                  </a:lnTo>
                  <a:lnTo>
                    <a:pt x="2378" y="2694"/>
                  </a:lnTo>
                  <a:lnTo>
                    <a:pt x="2382" y="2658"/>
                  </a:lnTo>
                  <a:lnTo>
                    <a:pt x="2378" y="2574"/>
                  </a:lnTo>
                  <a:lnTo>
                    <a:pt x="2369" y="2493"/>
                  </a:lnTo>
                  <a:lnTo>
                    <a:pt x="2353" y="2412"/>
                  </a:lnTo>
                  <a:lnTo>
                    <a:pt x="2332" y="2335"/>
                  </a:lnTo>
                  <a:lnTo>
                    <a:pt x="2305" y="2260"/>
                  </a:lnTo>
                  <a:lnTo>
                    <a:pt x="2272" y="2187"/>
                  </a:lnTo>
                  <a:lnTo>
                    <a:pt x="2234" y="2117"/>
                  </a:lnTo>
                  <a:lnTo>
                    <a:pt x="2192" y="2051"/>
                  </a:lnTo>
                  <a:lnTo>
                    <a:pt x="2146" y="1988"/>
                  </a:lnTo>
                  <a:lnTo>
                    <a:pt x="2095" y="1929"/>
                  </a:lnTo>
                  <a:lnTo>
                    <a:pt x="2038" y="1874"/>
                  </a:lnTo>
                  <a:lnTo>
                    <a:pt x="1980" y="1822"/>
                  </a:lnTo>
                  <a:lnTo>
                    <a:pt x="1916" y="1775"/>
                  </a:lnTo>
                  <a:lnTo>
                    <a:pt x="1850" y="1733"/>
                  </a:lnTo>
                  <a:lnTo>
                    <a:pt x="1781" y="1695"/>
                  </a:lnTo>
                  <a:lnTo>
                    <a:pt x="1708" y="1664"/>
                  </a:lnTo>
                  <a:lnTo>
                    <a:pt x="1633" y="1637"/>
                  </a:lnTo>
                  <a:lnTo>
                    <a:pt x="1555" y="1615"/>
                  </a:lnTo>
                  <a:lnTo>
                    <a:pt x="1476" y="1599"/>
                  </a:lnTo>
                  <a:lnTo>
                    <a:pt x="1393" y="1590"/>
                  </a:lnTo>
                  <a:lnTo>
                    <a:pt x="1310" y="1587"/>
                  </a:lnTo>
                  <a:close/>
                  <a:moveTo>
                    <a:pt x="1310" y="238"/>
                  </a:moveTo>
                  <a:lnTo>
                    <a:pt x="1249" y="241"/>
                  </a:lnTo>
                  <a:lnTo>
                    <a:pt x="1191" y="251"/>
                  </a:lnTo>
                  <a:lnTo>
                    <a:pt x="1135" y="266"/>
                  </a:lnTo>
                  <a:lnTo>
                    <a:pt x="1080" y="288"/>
                  </a:lnTo>
                  <a:lnTo>
                    <a:pt x="1030" y="314"/>
                  </a:lnTo>
                  <a:lnTo>
                    <a:pt x="982" y="345"/>
                  </a:lnTo>
                  <a:lnTo>
                    <a:pt x="938" y="381"/>
                  </a:lnTo>
                  <a:lnTo>
                    <a:pt x="897" y="422"/>
                  </a:lnTo>
                  <a:lnTo>
                    <a:pt x="862" y="465"/>
                  </a:lnTo>
                  <a:lnTo>
                    <a:pt x="830" y="513"/>
                  </a:lnTo>
                  <a:lnTo>
                    <a:pt x="803" y="565"/>
                  </a:lnTo>
                  <a:lnTo>
                    <a:pt x="783" y="618"/>
                  </a:lnTo>
                  <a:lnTo>
                    <a:pt x="766" y="674"/>
                  </a:lnTo>
                  <a:lnTo>
                    <a:pt x="757" y="732"/>
                  </a:lnTo>
                  <a:lnTo>
                    <a:pt x="754" y="793"/>
                  </a:lnTo>
                  <a:lnTo>
                    <a:pt x="1070" y="793"/>
                  </a:lnTo>
                  <a:lnTo>
                    <a:pt x="1092" y="777"/>
                  </a:lnTo>
                  <a:lnTo>
                    <a:pt x="1117" y="764"/>
                  </a:lnTo>
                  <a:lnTo>
                    <a:pt x="1145" y="756"/>
                  </a:lnTo>
                  <a:lnTo>
                    <a:pt x="1175" y="754"/>
                  </a:lnTo>
                  <a:lnTo>
                    <a:pt x="1207" y="757"/>
                  </a:lnTo>
                  <a:lnTo>
                    <a:pt x="1236" y="766"/>
                  </a:lnTo>
                  <a:lnTo>
                    <a:pt x="1263" y="781"/>
                  </a:lnTo>
                  <a:lnTo>
                    <a:pt x="1287" y="801"/>
                  </a:lnTo>
                  <a:lnTo>
                    <a:pt x="1307" y="823"/>
                  </a:lnTo>
                  <a:lnTo>
                    <a:pt x="1321" y="850"/>
                  </a:lnTo>
                  <a:lnTo>
                    <a:pt x="1330" y="881"/>
                  </a:lnTo>
                  <a:lnTo>
                    <a:pt x="1334" y="912"/>
                  </a:lnTo>
                  <a:lnTo>
                    <a:pt x="1332" y="938"/>
                  </a:lnTo>
                  <a:lnTo>
                    <a:pt x="1326" y="962"/>
                  </a:lnTo>
                  <a:lnTo>
                    <a:pt x="1316" y="984"/>
                  </a:lnTo>
                  <a:lnTo>
                    <a:pt x="1303" y="1005"/>
                  </a:lnTo>
                  <a:lnTo>
                    <a:pt x="1287" y="1024"/>
                  </a:lnTo>
                  <a:lnTo>
                    <a:pt x="1268" y="1041"/>
                  </a:lnTo>
                  <a:lnTo>
                    <a:pt x="1247" y="1054"/>
                  </a:lnTo>
                  <a:lnTo>
                    <a:pt x="1223" y="1063"/>
                  </a:lnTo>
                  <a:lnTo>
                    <a:pt x="1200" y="1069"/>
                  </a:lnTo>
                  <a:lnTo>
                    <a:pt x="1175" y="1071"/>
                  </a:lnTo>
                  <a:lnTo>
                    <a:pt x="1175" y="1071"/>
                  </a:lnTo>
                  <a:lnTo>
                    <a:pt x="1145" y="1068"/>
                  </a:lnTo>
                  <a:lnTo>
                    <a:pt x="1117" y="1060"/>
                  </a:lnTo>
                  <a:lnTo>
                    <a:pt x="1092" y="1048"/>
                  </a:lnTo>
                  <a:lnTo>
                    <a:pt x="1070" y="1031"/>
                  </a:lnTo>
                  <a:lnTo>
                    <a:pt x="808" y="1031"/>
                  </a:lnTo>
                  <a:lnTo>
                    <a:pt x="835" y="1081"/>
                  </a:lnTo>
                  <a:lnTo>
                    <a:pt x="866" y="1127"/>
                  </a:lnTo>
                  <a:lnTo>
                    <a:pt x="902" y="1171"/>
                  </a:lnTo>
                  <a:lnTo>
                    <a:pt x="942" y="1209"/>
                  </a:lnTo>
                  <a:lnTo>
                    <a:pt x="986" y="1244"/>
                  </a:lnTo>
                  <a:lnTo>
                    <a:pt x="1033" y="1275"/>
                  </a:lnTo>
                  <a:lnTo>
                    <a:pt x="1084" y="1300"/>
                  </a:lnTo>
                  <a:lnTo>
                    <a:pt x="1137" y="1321"/>
                  </a:lnTo>
                  <a:lnTo>
                    <a:pt x="1192" y="1336"/>
                  </a:lnTo>
                  <a:lnTo>
                    <a:pt x="1250" y="1346"/>
                  </a:lnTo>
                  <a:lnTo>
                    <a:pt x="1310" y="1349"/>
                  </a:lnTo>
                  <a:lnTo>
                    <a:pt x="1371" y="1346"/>
                  </a:lnTo>
                  <a:lnTo>
                    <a:pt x="1429" y="1336"/>
                  </a:lnTo>
                  <a:lnTo>
                    <a:pt x="1485" y="1320"/>
                  </a:lnTo>
                  <a:lnTo>
                    <a:pt x="1539" y="1299"/>
                  </a:lnTo>
                  <a:lnTo>
                    <a:pt x="1590" y="1272"/>
                  </a:lnTo>
                  <a:lnTo>
                    <a:pt x="1638" y="1241"/>
                  </a:lnTo>
                  <a:lnTo>
                    <a:pt x="1681" y="1205"/>
                  </a:lnTo>
                  <a:lnTo>
                    <a:pt x="1722" y="1165"/>
                  </a:lnTo>
                  <a:lnTo>
                    <a:pt x="1758" y="1121"/>
                  </a:lnTo>
                  <a:lnTo>
                    <a:pt x="1789" y="1073"/>
                  </a:lnTo>
                  <a:lnTo>
                    <a:pt x="1815" y="1022"/>
                  </a:lnTo>
                  <a:lnTo>
                    <a:pt x="1837" y="968"/>
                  </a:lnTo>
                  <a:lnTo>
                    <a:pt x="1852" y="912"/>
                  </a:lnTo>
                  <a:lnTo>
                    <a:pt x="1862" y="854"/>
                  </a:lnTo>
                  <a:lnTo>
                    <a:pt x="1865" y="793"/>
                  </a:lnTo>
                  <a:lnTo>
                    <a:pt x="1862" y="732"/>
                  </a:lnTo>
                  <a:lnTo>
                    <a:pt x="1852" y="674"/>
                  </a:lnTo>
                  <a:lnTo>
                    <a:pt x="1837" y="618"/>
                  </a:lnTo>
                  <a:lnTo>
                    <a:pt x="1815" y="565"/>
                  </a:lnTo>
                  <a:lnTo>
                    <a:pt x="1789" y="513"/>
                  </a:lnTo>
                  <a:lnTo>
                    <a:pt x="1758" y="465"/>
                  </a:lnTo>
                  <a:lnTo>
                    <a:pt x="1722" y="422"/>
                  </a:lnTo>
                  <a:lnTo>
                    <a:pt x="1681" y="381"/>
                  </a:lnTo>
                  <a:lnTo>
                    <a:pt x="1638" y="345"/>
                  </a:lnTo>
                  <a:lnTo>
                    <a:pt x="1590" y="314"/>
                  </a:lnTo>
                  <a:lnTo>
                    <a:pt x="1539" y="288"/>
                  </a:lnTo>
                  <a:lnTo>
                    <a:pt x="1485" y="266"/>
                  </a:lnTo>
                  <a:lnTo>
                    <a:pt x="1429" y="251"/>
                  </a:lnTo>
                  <a:lnTo>
                    <a:pt x="1371" y="241"/>
                  </a:lnTo>
                  <a:lnTo>
                    <a:pt x="1310" y="238"/>
                  </a:lnTo>
                  <a:close/>
                  <a:moveTo>
                    <a:pt x="1310" y="0"/>
                  </a:moveTo>
                  <a:lnTo>
                    <a:pt x="1381" y="3"/>
                  </a:lnTo>
                  <a:lnTo>
                    <a:pt x="1452" y="13"/>
                  </a:lnTo>
                  <a:lnTo>
                    <a:pt x="1520" y="28"/>
                  </a:lnTo>
                  <a:lnTo>
                    <a:pt x="1586" y="50"/>
                  </a:lnTo>
                  <a:lnTo>
                    <a:pt x="1650" y="77"/>
                  </a:lnTo>
                  <a:lnTo>
                    <a:pt x="1710" y="108"/>
                  </a:lnTo>
                  <a:lnTo>
                    <a:pt x="1767" y="145"/>
                  </a:lnTo>
                  <a:lnTo>
                    <a:pt x="1821" y="187"/>
                  </a:lnTo>
                  <a:lnTo>
                    <a:pt x="1871" y="233"/>
                  </a:lnTo>
                  <a:lnTo>
                    <a:pt x="1916" y="282"/>
                  </a:lnTo>
                  <a:lnTo>
                    <a:pt x="1958" y="336"/>
                  </a:lnTo>
                  <a:lnTo>
                    <a:pt x="1995" y="393"/>
                  </a:lnTo>
                  <a:lnTo>
                    <a:pt x="2027" y="453"/>
                  </a:lnTo>
                  <a:lnTo>
                    <a:pt x="2054" y="517"/>
                  </a:lnTo>
                  <a:lnTo>
                    <a:pt x="2075" y="583"/>
                  </a:lnTo>
                  <a:lnTo>
                    <a:pt x="2090" y="651"/>
                  </a:lnTo>
                  <a:lnTo>
                    <a:pt x="2100" y="722"/>
                  </a:lnTo>
                  <a:lnTo>
                    <a:pt x="2103" y="793"/>
                  </a:lnTo>
                  <a:lnTo>
                    <a:pt x="2100" y="864"/>
                  </a:lnTo>
                  <a:lnTo>
                    <a:pt x="2091" y="934"/>
                  </a:lnTo>
                  <a:lnTo>
                    <a:pt x="2076" y="1001"/>
                  </a:lnTo>
                  <a:lnTo>
                    <a:pt x="2055" y="1066"/>
                  </a:lnTo>
                  <a:lnTo>
                    <a:pt x="2029" y="1128"/>
                  </a:lnTo>
                  <a:lnTo>
                    <a:pt x="1998" y="1188"/>
                  </a:lnTo>
                  <a:lnTo>
                    <a:pt x="1963" y="1244"/>
                  </a:lnTo>
                  <a:lnTo>
                    <a:pt x="1922" y="1298"/>
                  </a:lnTo>
                  <a:lnTo>
                    <a:pt x="1877" y="1347"/>
                  </a:lnTo>
                  <a:lnTo>
                    <a:pt x="1828" y="1393"/>
                  </a:lnTo>
                  <a:lnTo>
                    <a:pt x="1776" y="1434"/>
                  </a:lnTo>
                  <a:lnTo>
                    <a:pt x="1857" y="1469"/>
                  </a:lnTo>
                  <a:lnTo>
                    <a:pt x="1935" y="1508"/>
                  </a:lnTo>
                  <a:lnTo>
                    <a:pt x="2010" y="1552"/>
                  </a:lnTo>
                  <a:lnTo>
                    <a:pt x="2082" y="1601"/>
                  </a:lnTo>
                  <a:lnTo>
                    <a:pt x="2150" y="1654"/>
                  </a:lnTo>
                  <a:lnTo>
                    <a:pt x="2214" y="1711"/>
                  </a:lnTo>
                  <a:lnTo>
                    <a:pt x="2274" y="1773"/>
                  </a:lnTo>
                  <a:lnTo>
                    <a:pt x="2331" y="1839"/>
                  </a:lnTo>
                  <a:lnTo>
                    <a:pt x="2383" y="1907"/>
                  </a:lnTo>
                  <a:lnTo>
                    <a:pt x="2430" y="1980"/>
                  </a:lnTo>
                  <a:lnTo>
                    <a:pt x="2473" y="2055"/>
                  </a:lnTo>
                  <a:lnTo>
                    <a:pt x="2510" y="2134"/>
                  </a:lnTo>
                  <a:lnTo>
                    <a:pt x="2543" y="2217"/>
                  </a:lnTo>
                  <a:lnTo>
                    <a:pt x="2570" y="2300"/>
                  </a:lnTo>
                  <a:lnTo>
                    <a:pt x="2592" y="2386"/>
                  </a:lnTo>
                  <a:lnTo>
                    <a:pt x="2607" y="2475"/>
                  </a:lnTo>
                  <a:lnTo>
                    <a:pt x="2617" y="2565"/>
                  </a:lnTo>
                  <a:lnTo>
                    <a:pt x="2620" y="2658"/>
                  </a:lnTo>
                  <a:lnTo>
                    <a:pt x="2617" y="2712"/>
                  </a:lnTo>
                  <a:lnTo>
                    <a:pt x="2606" y="2765"/>
                  </a:lnTo>
                  <a:lnTo>
                    <a:pt x="2591" y="2815"/>
                  </a:lnTo>
                  <a:lnTo>
                    <a:pt x="2568" y="2862"/>
                  </a:lnTo>
                  <a:lnTo>
                    <a:pt x="2541" y="2907"/>
                  </a:lnTo>
                  <a:lnTo>
                    <a:pt x="2509" y="2947"/>
                  </a:lnTo>
                  <a:lnTo>
                    <a:pt x="2473" y="2984"/>
                  </a:lnTo>
                  <a:lnTo>
                    <a:pt x="2432" y="3016"/>
                  </a:lnTo>
                  <a:lnTo>
                    <a:pt x="2388" y="3043"/>
                  </a:lnTo>
                  <a:lnTo>
                    <a:pt x="2340" y="3065"/>
                  </a:lnTo>
                  <a:lnTo>
                    <a:pt x="2291" y="3081"/>
                  </a:lnTo>
                  <a:lnTo>
                    <a:pt x="2238" y="3091"/>
                  </a:lnTo>
                  <a:lnTo>
                    <a:pt x="2182" y="3094"/>
                  </a:lnTo>
                  <a:lnTo>
                    <a:pt x="436" y="3094"/>
                  </a:lnTo>
                  <a:lnTo>
                    <a:pt x="382" y="3091"/>
                  </a:lnTo>
                  <a:lnTo>
                    <a:pt x="329" y="3081"/>
                  </a:lnTo>
                  <a:lnTo>
                    <a:pt x="278" y="3065"/>
                  </a:lnTo>
                  <a:lnTo>
                    <a:pt x="232" y="3043"/>
                  </a:lnTo>
                  <a:lnTo>
                    <a:pt x="187" y="3016"/>
                  </a:lnTo>
                  <a:lnTo>
                    <a:pt x="146" y="2984"/>
                  </a:lnTo>
                  <a:lnTo>
                    <a:pt x="110" y="2947"/>
                  </a:lnTo>
                  <a:lnTo>
                    <a:pt x="78" y="2907"/>
                  </a:lnTo>
                  <a:lnTo>
                    <a:pt x="51" y="2862"/>
                  </a:lnTo>
                  <a:lnTo>
                    <a:pt x="29" y="2815"/>
                  </a:lnTo>
                  <a:lnTo>
                    <a:pt x="13" y="2765"/>
                  </a:lnTo>
                  <a:lnTo>
                    <a:pt x="3" y="2712"/>
                  </a:lnTo>
                  <a:lnTo>
                    <a:pt x="0" y="2658"/>
                  </a:lnTo>
                  <a:lnTo>
                    <a:pt x="3" y="2565"/>
                  </a:lnTo>
                  <a:lnTo>
                    <a:pt x="12" y="2475"/>
                  </a:lnTo>
                  <a:lnTo>
                    <a:pt x="28" y="2386"/>
                  </a:lnTo>
                  <a:lnTo>
                    <a:pt x="50" y="2300"/>
                  </a:lnTo>
                  <a:lnTo>
                    <a:pt x="77" y="2217"/>
                  </a:lnTo>
                  <a:lnTo>
                    <a:pt x="109" y="2134"/>
                  </a:lnTo>
                  <a:lnTo>
                    <a:pt x="146" y="2055"/>
                  </a:lnTo>
                  <a:lnTo>
                    <a:pt x="190" y="1980"/>
                  </a:lnTo>
                  <a:lnTo>
                    <a:pt x="237" y="1907"/>
                  </a:lnTo>
                  <a:lnTo>
                    <a:pt x="289" y="1839"/>
                  </a:lnTo>
                  <a:lnTo>
                    <a:pt x="345" y="1773"/>
                  </a:lnTo>
                  <a:lnTo>
                    <a:pt x="405" y="1711"/>
                  </a:lnTo>
                  <a:lnTo>
                    <a:pt x="470" y="1654"/>
                  </a:lnTo>
                  <a:lnTo>
                    <a:pt x="538" y="1601"/>
                  </a:lnTo>
                  <a:lnTo>
                    <a:pt x="610" y="1552"/>
                  </a:lnTo>
                  <a:lnTo>
                    <a:pt x="684" y="1508"/>
                  </a:lnTo>
                  <a:lnTo>
                    <a:pt x="762" y="1469"/>
                  </a:lnTo>
                  <a:lnTo>
                    <a:pt x="843" y="1434"/>
                  </a:lnTo>
                  <a:lnTo>
                    <a:pt x="790" y="1393"/>
                  </a:lnTo>
                  <a:lnTo>
                    <a:pt x="742" y="1347"/>
                  </a:lnTo>
                  <a:lnTo>
                    <a:pt x="697" y="1298"/>
                  </a:lnTo>
                  <a:lnTo>
                    <a:pt x="657" y="1244"/>
                  </a:lnTo>
                  <a:lnTo>
                    <a:pt x="621" y="1188"/>
                  </a:lnTo>
                  <a:lnTo>
                    <a:pt x="590" y="1128"/>
                  </a:lnTo>
                  <a:lnTo>
                    <a:pt x="564" y="1066"/>
                  </a:lnTo>
                  <a:lnTo>
                    <a:pt x="543" y="1001"/>
                  </a:lnTo>
                  <a:lnTo>
                    <a:pt x="528" y="934"/>
                  </a:lnTo>
                  <a:lnTo>
                    <a:pt x="519" y="864"/>
                  </a:lnTo>
                  <a:lnTo>
                    <a:pt x="515" y="793"/>
                  </a:lnTo>
                  <a:lnTo>
                    <a:pt x="519" y="722"/>
                  </a:lnTo>
                  <a:lnTo>
                    <a:pt x="528" y="651"/>
                  </a:lnTo>
                  <a:lnTo>
                    <a:pt x="545" y="583"/>
                  </a:lnTo>
                  <a:lnTo>
                    <a:pt x="565" y="517"/>
                  </a:lnTo>
                  <a:lnTo>
                    <a:pt x="592" y="453"/>
                  </a:lnTo>
                  <a:lnTo>
                    <a:pt x="625" y="393"/>
                  </a:lnTo>
                  <a:lnTo>
                    <a:pt x="661" y="336"/>
                  </a:lnTo>
                  <a:lnTo>
                    <a:pt x="703" y="282"/>
                  </a:lnTo>
                  <a:lnTo>
                    <a:pt x="748" y="233"/>
                  </a:lnTo>
                  <a:lnTo>
                    <a:pt x="799" y="187"/>
                  </a:lnTo>
                  <a:lnTo>
                    <a:pt x="852" y="145"/>
                  </a:lnTo>
                  <a:lnTo>
                    <a:pt x="909" y="108"/>
                  </a:lnTo>
                  <a:lnTo>
                    <a:pt x="970" y="77"/>
                  </a:lnTo>
                  <a:lnTo>
                    <a:pt x="1033" y="50"/>
                  </a:lnTo>
                  <a:lnTo>
                    <a:pt x="1099" y="28"/>
                  </a:lnTo>
                  <a:lnTo>
                    <a:pt x="1167" y="13"/>
                  </a:lnTo>
                  <a:lnTo>
                    <a:pt x="1237" y="3"/>
                  </a:lnTo>
                  <a:lnTo>
                    <a:pt x="13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65"/>
            <p:cNvSpPr>
              <a:spLocks/>
            </p:cNvSpPr>
            <p:nvPr/>
          </p:nvSpPr>
          <p:spPr bwMode="auto">
            <a:xfrm>
              <a:off x="1654175" y="2682875"/>
              <a:ext cx="454025" cy="239713"/>
            </a:xfrm>
            <a:custGeom>
              <a:avLst/>
              <a:gdLst>
                <a:gd name="T0" fmla="*/ 1522 w 2858"/>
                <a:gd name="T1" fmla="*/ 3 h 1507"/>
                <a:gd name="T2" fmla="*/ 1703 w 2858"/>
                <a:gd name="T3" fmla="*/ 29 h 1507"/>
                <a:gd name="T4" fmla="*/ 1874 w 2858"/>
                <a:gd name="T5" fmla="*/ 80 h 1507"/>
                <a:gd name="T6" fmla="*/ 2034 w 2858"/>
                <a:gd name="T7" fmla="*/ 154 h 1507"/>
                <a:gd name="T8" fmla="*/ 2182 w 2858"/>
                <a:gd name="T9" fmla="*/ 248 h 1507"/>
                <a:gd name="T10" fmla="*/ 2315 w 2858"/>
                <a:gd name="T11" fmla="*/ 361 h 1507"/>
                <a:gd name="T12" fmla="*/ 2431 w 2858"/>
                <a:gd name="T13" fmla="*/ 491 h 1507"/>
                <a:gd name="T14" fmla="*/ 2529 w 2858"/>
                <a:gd name="T15" fmla="*/ 636 h 1507"/>
                <a:gd name="T16" fmla="*/ 2607 w 2858"/>
                <a:gd name="T17" fmla="*/ 795 h 1507"/>
                <a:gd name="T18" fmla="*/ 2662 w 2858"/>
                <a:gd name="T19" fmla="*/ 964 h 1507"/>
                <a:gd name="T20" fmla="*/ 2732 w 2858"/>
                <a:gd name="T21" fmla="*/ 997 h 1507"/>
                <a:gd name="T22" fmla="*/ 2790 w 2858"/>
                <a:gd name="T23" fmla="*/ 1048 h 1507"/>
                <a:gd name="T24" fmla="*/ 2832 w 2858"/>
                <a:gd name="T25" fmla="*/ 1113 h 1507"/>
                <a:gd name="T26" fmla="*/ 2855 w 2858"/>
                <a:gd name="T27" fmla="*/ 1189 h 1507"/>
                <a:gd name="T28" fmla="*/ 2855 w 2858"/>
                <a:gd name="T29" fmla="*/ 1271 h 1507"/>
                <a:gd name="T30" fmla="*/ 2832 w 2858"/>
                <a:gd name="T31" fmla="*/ 1347 h 1507"/>
                <a:gd name="T32" fmla="*/ 2790 w 2858"/>
                <a:gd name="T33" fmla="*/ 1412 h 1507"/>
                <a:gd name="T34" fmla="*/ 2731 w 2858"/>
                <a:gd name="T35" fmla="*/ 1463 h 1507"/>
                <a:gd name="T36" fmla="*/ 2660 w 2858"/>
                <a:gd name="T37" fmla="*/ 1495 h 1507"/>
                <a:gd name="T38" fmla="*/ 2580 w 2858"/>
                <a:gd name="T39" fmla="*/ 1507 h 1507"/>
                <a:gd name="T40" fmla="*/ 2461 w 2858"/>
                <a:gd name="T41" fmla="*/ 1269 h 1507"/>
                <a:gd name="T42" fmla="*/ 2448 w 2858"/>
                <a:gd name="T43" fmla="*/ 1102 h 1507"/>
                <a:gd name="T44" fmla="*/ 2408 w 2858"/>
                <a:gd name="T45" fmla="*/ 943 h 1507"/>
                <a:gd name="T46" fmla="*/ 2345 w 2858"/>
                <a:gd name="T47" fmla="*/ 796 h 1507"/>
                <a:gd name="T48" fmla="*/ 2261 w 2858"/>
                <a:gd name="T49" fmla="*/ 661 h 1507"/>
                <a:gd name="T50" fmla="*/ 2159 w 2858"/>
                <a:gd name="T51" fmla="*/ 541 h 1507"/>
                <a:gd name="T52" fmla="*/ 2037 w 2858"/>
                <a:gd name="T53" fmla="*/ 437 h 1507"/>
                <a:gd name="T54" fmla="*/ 1902 w 2858"/>
                <a:gd name="T55" fmla="*/ 354 h 1507"/>
                <a:gd name="T56" fmla="*/ 1755 w 2858"/>
                <a:gd name="T57" fmla="*/ 291 h 1507"/>
                <a:gd name="T58" fmla="*/ 1596 w 2858"/>
                <a:gd name="T59" fmla="*/ 252 h 1507"/>
                <a:gd name="T60" fmla="*/ 1429 w 2858"/>
                <a:gd name="T61" fmla="*/ 238 h 1507"/>
                <a:gd name="T62" fmla="*/ 1261 w 2858"/>
                <a:gd name="T63" fmla="*/ 252 h 1507"/>
                <a:gd name="T64" fmla="*/ 1103 w 2858"/>
                <a:gd name="T65" fmla="*/ 291 h 1507"/>
                <a:gd name="T66" fmla="*/ 955 w 2858"/>
                <a:gd name="T67" fmla="*/ 354 h 1507"/>
                <a:gd name="T68" fmla="*/ 819 w 2858"/>
                <a:gd name="T69" fmla="*/ 437 h 1507"/>
                <a:gd name="T70" fmla="*/ 699 w 2858"/>
                <a:gd name="T71" fmla="*/ 541 h 1507"/>
                <a:gd name="T72" fmla="*/ 596 w 2858"/>
                <a:gd name="T73" fmla="*/ 661 h 1507"/>
                <a:gd name="T74" fmla="*/ 512 w 2858"/>
                <a:gd name="T75" fmla="*/ 796 h 1507"/>
                <a:gd name="T76" fmla="*/ 449 w 2858"/>
                <a:gd name="T77" fmla="*/ 943 h 1507"/>
                <a:gd name="T78" fmla="*/ 410 w 2858"/>
                <a:gd name="T79" fmla="*/ 1102 h 1507"/>
                <a:gd name="T80" fmla="*/ 396 w 2858"/>
                <a:gd name="T81" fmla="*/ 1269 h 1507"/>
                <a:gd name="T82" fmla="*/ 277 w 2858"/>
                <a:gd name="T83" fmla="*/ 1507 h 1507"/>
                <a:gd name="T84" fmla="*/ 197 w 2858"/>
                <a:gd name="T85" fmla="*/ 1495 h 1507"/>
                <a:gd name="T86" fmla="*/ 127 w 2858"/>
                <a:gd name="T87" fmla="*/ 1463 h 1507"/>
                <a:gd name="T88" fmla="*/ 68 w 2858"/>
                <a:gd name="T89" fmla="*/ 1412 h 1507"/>
                <a:gd name="T90" fmla="*/ 26 w 2858"/>
                <a:gd name="T91" fmla="*/ 1347 h 1507"/>
                <a:gd name="T92" fmla="*/ 2 w 2858"/>
                <a:gd name="T93" fmla="*/ 1271 h 1507"/>
                <a:gd name="T94" fmla="*/ 2 w 2858"/>
                <a:gd name="T95" fmla="*/ 1189 h 1507"/>
                <a:gd name="T96" fmla="*/ 25 w 2858"/>
                <a:gd name="T97" fmla="*/ 1113 h 1507"/>
                <a:gd name="T98" fmla="*/ 67 w 2858"/>
                <a:gd name="T99" fmla="*/ 1048 h 1507"/>
                <a:gd name="T100" fmla="*/ 126 w 2858"/>
                <a:gd name="T101" fmla="*/ 997 h 1507"/>
                <a:gd name="T102" fmla="*/ 196 w 2858"/>
                <a:gd name="T103" fmla="*/ 964 h 1507"/>
                <a:gd name="T104" fmla="*/ 251 w 2858"/>
                <a:gd name="T105" fmla="*/ 795 h 1507"/>
                <a:gd name="T106" fmla="*/ 328 w 2858"/>
                <a:gd name="T107" fmla="*/ 636 h 1507"/>
                <a:gd name="T108" fmla="*/ 425 w 2858"/>
                <a:gd name="T109" fmla="*/ 491 h 1507"/>
                <a:gd name="T110" fmla="*/ 542 w 2858"/>
                <a:gd name="T111" fmla="*/ 361 h 1507"/>
                <a:gd name="T112" fmla="*/ 675 w 2858"/>
                <a:gd name="T113" fmla="*/ 248 h 1507"/>
                <a:gd name="T114" fmla="*/ 823 w 2858"/>
                <a:gd name="T115" fmla="*/ 154 h 1507"/>
                <a:gd name="T116" fmla="*/ 983 w 2858"/>
                <a:gd name="T117" fmla="*/ 80 h 1507"/>
                <a:gd name="T118" fmla="*/ 1155 w 2858"/>
                <a:gd name="T119" fmla="*/ 29 h 1507"/>
                <a:gd name="T120" fmla="*/ 1336 w 2858"/>
                <a:gd name="T121" fmla="*/ 3 h 1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58" h="1507">
                  <a:moveTo>
                    <a:pt x="1429" y="0"/>
                  </a:moveTo>
                  <a:lnTo>
                    <a:pt x="1522" y="3"/>
                  </a:lnTo>
                  <a:lnTo>
                    <a:pt x="1613" y="13"/>
                  </a:lnTo>
                  <a:lnTo>
                    <a:pt x="1703" y="29"/>
                  </a:lnTo>
                  <a:lnTo>
                    <a:pt x="1789" y="52"/>
                  </a:lnTo>
                  <a:lnTo>
                    <a:pt x="1874" y="80"/>
                  </a:lnTo>
                  <a:lnTo>
                    <a:pt x="1956" y="115"/>
                  </a:lnTo>
                  <a:lnTo>
                    <a:pt x="2034" y="154"/>
                  </a:lnTo>
                  <a:lnTo>
                    <a:pt x="2110" y="199"/>
                  </a:lnTo>
                  <a:lnTo>
                    <a:pt x="2182" y="248"/>
                  </a:lnTo>
                  <a:lnTo>
                    <a:pt x="2251" y="303"/>
                  </a:lnTo>
                  <a:lnTo>
                    <a:pt x="2315" y="361"/>
                  </a:lnTo>
                  <a:lnTo>
                    <a:pt x="2375" y="424"/>
                  </a:lnTo>
                  <a:lnTo>
                    <a:pt x="2431" y="491"/>
                  </a:lnTo>
                  <a:lnTo>
                    <a:pt x="2483" y="563"/>
                  </a:lnTo>
                  <a:lnTo>
                    <a:pt x="2529" y="636"/>
                  </a:lnTo>
                  <a:lnTo>
                    <a:pt x="2571" y="714"/>
                  </a:lnTo>
                  <a:lnTo>
                    <a:pt x="2607" y="795"/>
                  </a:lnTo>
                  <a:lnTo>
                    <a:pt x="2637" y="878"/>
                  </a:lnTo>
                  <a:lnTo>
                    <a:pt x="2662" y="964"/>
                  </a:lnTo>
                  <a:lnTo>
                    <a:pt x="2699" y="979"/>
                  </a:lnTo>
                  <a:lnTo>
                    <a:pt x="2732" y="997"/>
                  </a:lnTo>
                  <a:lnTo>
                    <a:pt x="2763" y="1021"/>
                  </a:lnTo>
                  <a:lnTo>
                    <a:pt x="2790" y="1048"/>
                  </a:lnTo>
                  <a:lnTo>
                    <a:pt x="2813" y="1080"/>
                  </a:lnTo>
                  <a:lnTo>
                    <a:pt x="2832" y="1113"/>
                  </a:lnTo>
                  <a:lnTo>
                    <a:pt x="2846" y="1150"/>
                  </a:lnTo>
                  <a:lnTo>
                    <a:pt x="2855" y="1189"/>
                  </a:lnTo>
                  <a:lnTo>
                    <a:pt x="2858" y="1230"/>
                  </a:lnTo>
                  <a:lnTo>
                    <a:pt x="2855" y="1271"/>
                  </a:lnTo>
                  <a:lnTo>
                    <a:pt x="2846" y="1310"/>
                  </a:lnTo>
                  <a:lnTo>
                    <a:pt x="2832" y="1347"/>
                  </a:lnTo>
                  <a:lnTo>
                    <a:pt x="2812" y="1380"/>
                  </a:lnTo>
                  <a:lnTo>
                    <a:pt x="2790" y="1412"/>
                  </a:lnTo>
                  <a:lnTo>
                    <a:pt x="2761" y="1439"/>
                  </a:lnTo>
                  <a:lnTo>
                    <a:pt x="2731" y="1463"/>
                  </a:lnTo>
                  <a:lnTo>
                    <a:pt x="2697" y="1481"/>
                  </a:lnTo>
                  <a:lnTo>
                    <a:pt x="2660" y="1495"/>
                  </a:lnTo>
                  <a:lnTo>
                    <a:pt x="2621" y="1505"/>
                  </a:lnTo>
                  <a:lnTo>
                    <a:pt x="2580" y="1507"/>
                  </a:lnTo>
                  <a:lnTo>
                    <a:pt x="2461" y="1507"/>
                  </a:lnTo>
                  <a:lnTo>
                    <a:pt x="2461" y="1269"/>
                  </a:lnTo>
                  <a:lnTo>
                    <a:pt x="2457" y="1185"/>
                  </a:lnTo>
                  <a:lnTo>
                    <a:pt x="2448" y="1102"/>
                  </a:lnTo>
                  <a:lnTo>
                    <a:pt x="2430" y="1022"/>
                  </a:lnTo>
                  <a:lnTo>
                    <a:pt x="2408" y="943"/>
                  </a:lnTo>
                  <a:lnTo>
                    <a:pt x="2379" y="869"/>
                  </a:lnTo>
                  <a:lnTo>
                    <a:pt x="2345" y="796"/>
                  </a:lnTo>
                  <a:lnTo>
                    <a:pt x="2306" y="727"/>
                  </a:lnTo>
                  <a:lnTo>
                    <a:pt x="2261" y="661"/>
                  </a:lnTo>
                  <a:lnTo>
                    <a:pt x="2212" y="598"/>
                  </a:lnTo>
                  <a:lnTo>
                    <a:pt x="2159" y="541"/>
                  </a:lnTo>
                  <a:lnTo>
                    <a:pt x="2100" y="487"/>
                  </a:lnTo>
                  <a:lnTo>
                    <a:pt x="2037" y="437"/>
                  </a:lnTo>
                  <a:lnTo>
                    <a:pt x="1972" y="393"/>
                  </a:lnTo>
                  <a:lnTo>
                    <a:pt x="1902" y="354"/>
                  </a:lnTo>
                  <a:lnTo>
                    <a:pt x="1829" y="319"/>
                  </a:lnTo>
                  <a:lnTo>
                    <a:pt x="1755" y="291"/>
                  </a:lnTo>
                  <a:lnTo>
                    <a:pt x="1677" y="268"/>
                  </a:lnTo>
                  <a:lnTo>
                    <a:pt x="1596" y="252"/>
                  </a:lnTo>
                  <a:lnTo>
                    <a:pt x="1513" y="241"/>
                  </a:lnTo>
                  <a:lnTo>
                    <a:pt x="1429" y="238"/>
                  </a:lnTo>
                  <a:lnTo>
                    <a:pt x="1344" y="241"/>
                  </a:lnTo>
                  <a:lnTo>
                    <a:pt x="1261" y="252"/>
                  </a:lnTo>
                  <a:lnTo>
                    <a:pt x="1181" y="268"/>
                  </a:lnTo>
                  <a:lnTo>
                    <a:pt x="1103" y="291"/>
                  </a:lnTo>
                  <a:lnTo>
                    <a:pt x="1027" y="319"/>
                  </a:lnTo>
                  <a:lnTo>
                    <a:pt x="955" y="354"/>
                  </a:lnTo>
                  <a:lnTo>
                    <a:pt x="885" y="393"/>
                  </a:lnTo>
                  <a:lnTo>
                    <a:pt x="819" y="437"/>
                  </a:lnTo>
                  <a:lnTo>
                    <a:pt x="758" y="487"/>
                  </a:lnTo>
                  <a:lnTo>
                    <a:pt x="699" y="541"/>
                  </a:lnTo>
                  <a:lnTo>
                    <a:pt x="645" y="598"/>
                  </a:lnTo>
                  <a:lnTo>
                    <a:pt x="596" y="661"/>
                  </a:lnTo>
                  <a:lnTo>
                    <a:pt x="551" y="727"/>
                  </a:lnTo>
                  <a:lnTo>
                    <a:pt x="512" y="796"/>
                  </a:lnTo>
                  <a:lnTo>
                    <a:pt x="477" y="869"/>
                  </a:lnTo>
                  <a:lnTo>
                    <a:pt x="449" y="943"/>
                  </a:lnTo>
                  <a:lnTo>
                    <a:pt x="427" y="1022"/>
                  </a:lnTo>
                  <a:lnTo>
                    <a:pt x="410" y="1102"/>
                  </a:lnTo>
                  <a:lnTo>
                    <a:pt x="401" y="1185"/>
                  </a:lnTo>
                  <a:lnTo>
                    <a:pt x="396" y="1269"/>
                  </a:lnTo>
                  <a:lnTo>
                    <a:pt x="396" y="1507"/>
                  </a:lnTo>
                  <a:lnTo>
                    <a:pt x="277" y="1507"/>
                  </a:lnTo>
                  <a:lnTo>
                    <a:pt x="237" y="1505"/>
                  </a:lnTo>
                  <a:lnTo>
                    <a:pt x="197" y="1495"/>
                  </a:lnTo>
                  <a:lnTo>
                    <a:pt x="160" y="1481"/>
                  </a:lnTo>
                  <a:lnTo>
                    <a:pt x="127" y="1463"/>
                  </a:lnTo>
                  <a:lnTo>
                    <a:pt x="95" y="1439"/>
                  </a:lnTo>
                  <a:lnTo>
                    <a:pt x="68" y="1412"/>
                  </a:lnTo>
                  <a:lnTo>
                    <a:pt x="44" y="1380"/>
                  </a:lnTo>
                  <a:lnTo>
                    <a:pt x="26" y="1347"/>
                  </a:lnTo>
                  <a:lnTo>
                    <a:pt x="12" y="1310"/>
                  </a:lnTo>
                  <a:lnTo>
                    <a:pt x="2" y="1271"/>
                  </a:lnTo>
                  <a:lnTo>
                    <a:pt x="0" y="1230"/>
                  </a:lnTo>
                  <a:lnTo>
                    <a:pt x="2" y="1189"/>
                  </a:lnTo>
                  <a:lnTo>
                    <a:pt x="11" y="1150"/>
                  </a:lnTo>
                  <a:lnTo>
                    <a:pt x="25" y="1113"/>
                  </a:lnTo>
                  <a:lnTo>
                    <a:pt x="44" y="1080"/>
                  </a:lnTo>
                  <a:lnTo>
                    <a:pt x="67" y="1048"/>
                  </a:lnTo>
                  <a:lnTo>
                    <a:pt x="94" y="1021"/>
                  </a:lnTo>
                  <a:lnTo>
                    <a:pt x="126" y="997"/>
                  </a:lnTo>
                  <a:lnTo>
                    <a:pt x="159" y="979"/>
                  </a:lnTo>
                  <a:lnTo>
                    <a:pt x="196" y="964"/>
                  </a:lnTo>
                  <a:lnTo>
                    <a:pt x="220" y="878"/>
                  </a:lnTo>
                  <a:lnTo>
                    <a:pt x="251" y="795"/>
                  </a:lnTo>
                  <a:lnTo>
                    <a:pt x="287" y="714"/>
                  </a:lnTo>
                  <a:lnTo>
                    <a:pt x="328" y="636"/>
                  </a:lnTo>
                  <a:lnTo>
                    <a:pt x="375" y="563"/>
                  </a:lnTo>
                  <a:lnTo>
                    <a:pt x="425" y="491"/>
                  </a:lnTo>
                  <a:lnTo>
                    <a:pt x="482" y="424"/>
                  </a:lnTo>
                  <a:lnTo>
                    <a:pt x="542" y="361"/>
                  </a:lnTo>
                  <a:lnTo>
                    <a:pt x="606" y="303"/>
                  </a:lnTo>
                  <a:lnTo>
                    <a:pt x="675" y="248"/>
                  </a:lnTo>
                  <a:lnTo>
                    <a:pt x="747" y="199"/>
                  </a:lnTo>
                  <a:lnTo>
                    <a:pt x="823" y="154"/>
                  </a:lnTo>
                  <a:lnTo>
                    <a:pt x="902" y="115"/>
                  </a:lnTo>
                  <a:lnTo>
                    <a:pt x="983" y="80"/>
                  </a:lnTo>
                  <a:lnTo>
                    <a:pt x="1067" y="52"/>
                  </a:lnTo>
                  <a:lnTo>
                    <a:pt x="1155" y="29"/>
                  </a:lnTo>
                  <a:lnTo>
                    <a:pt x="1244" y="13"/>
                  </a:lnTo>
                  <a:lnTo>
                    <a:pt x="1336" y="3"/>
                  </a:lnTo>
                  <a:lnTo>
                    <a:pt x="14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6" name="Group 812"/>
          <p:cNvGrpSpPr/>
          <p:nvPr/>
        </p:nvGrpSpPr>
        <p:grpSpPr>
          <a:xfrm>
            <a:off x="3935708" y="1290205"/>
            <a:ext cx="560388" cy="566738"/>
            <a:chOff x="665163" y="2682875"/>
            <a:chExt cx="560388" cy="566738"/>
          </a:xfrm>
          <a:solidFill>
            <a:srgbClr val="000000"/>
          </a:solidFill>
        </p:grpSpPr>
        <p:sp>
          <p:nvSpPr>
            <p:cNvPr id="597" name="Freeform 170"/>
            <p:cNvSpPr>
              <a:spLocks noEditPoints="1"/>
            </p:cNvSpPr>
            <p:nvPr/>
          </p:nvSpPr>
          <p:spPr bwMode="auto">
            <a:xfrm>
              <a:off x="665163" y="2682875"/>
              <a:ext cx="560388" cy="566738"/>
            </a:xfrm>
            <a:custGeom>
              <a:avLst/>
              <a:gdLst>
                <a:gd name="T0" fmla="*/ 247 w 3534"/>
                <a:gd name="T1" fmla="*/ 1108 h 3570"/>
                <a:gd name="T2" fmla="*/ 247 w 3534"/>
                <a:gd name="T3" fmla="*/ 3323 h 3570"/>
                <a:gd name="T4" fmla="*/ 3289 w 3534"/>
                <a:gd name="T5" fmla="*/ 3323 h 3570"/>
                <a:gd name="T6" fmla="*/ 3289 w 3534"/>
                <a:gd name="T7" fmla="*/ 1108 h 3570"/>
                <a:gd name="T8" fmla="*/ 247 w 3534"/>
                <a:gd name="T9" fmla="*/ 1108 h 3570"/>
                <a:gd name="T10" fmla="*/ 1808 w 3534"/>
                <a:gd name="T11" fmla="*/ 0 h 3570"/>
                <a:gd name="T12" fmla="*/ 2055 w 3534"/>
                <a:gd name="T13" fmla="*/ 0 h 3570"/>
                <a:gd name="T14" fmla="*/ 2053 w 3534"/>
                <a:gd name="T15" fmla="*/ 61 h 3570"/>
                <a:gd name="T16" fmla="*/ 2049 w 3534"/>
                <a:gd name="T17" fmla="*/ 118 h 3570"/>
                <a:gd name="T18" fmla="*/ 2042 w 3534"/>
                <a:gd name="T19" fmla="*/ 170 h 3570"/>
                <a:gd name="T20" fmla="*/ 2034 w 3534"/>
                <a:gd name="T21" fmla="*/ 219 h 3570"/>
                <a:gd name="T22" fmla="*/ 2022 w 3534"/>
                <a:gd name="T23" fmla="*/ 264 h 3570"/>
                <a:gd name="T24" fmla="*/ 2009 w 3534"/>
                <a:gd name="T25" fmla="*/ 306 h 3570"/>
                <a:gd name="T26" fmla="*/ 1995 w 3534"/>
                <a:gd name="T27" fmla="*/ 345 h 3570"/>
                <a:gd name="T28" fmla="*/ 1979 w 3534"/>
                <a:gd name="T29" fmla="*/ 382 h 3570"/>
                <a:gd name="T30" fmla="*/ 1961 w 3534"/>
                <a:gd name="T31" fmla="*/ 415 h 3570"/>
                <a:gd name="T32" fmla="*/ 1944 w 3534"/>
                <a:gd name="T33" fmla="*/ 448 h 3570"/>
                <a:gd name="T34" fmla="*/ 1925 w 3534"/>
                <a:gd name="T35" fmla="*/ 478 h 3570"/>
                <a:gd name="T36" fmla="*/ 1906 w 3534"/>
                <a:gd name="T37" fmla="*/ 507 h 3570"/>
                <a:gd name="T38" fmla="*/ 1887 w 3534"/>
                <a:gd name="T39" fmla="*/ 536 h 3570"/>
                <a:gd name="T40" fmla="*/ 1869 w 3534"/>
                <a:gd name="T41" fmla="*/ 563 h 3570"/>
                <a:gd name="T42" fmla="*/ 1846 w 3534"/>
                <a:gd name="T43" fmla="*/ 595 h 3570"/>
                <a:gd name="T44" fmla="*/ 1825 w 3534"/>
                <a:gd name="T45" fmla="*/ 626 h 3570"/>
                <a:gd name="T46" fmla="*/ 1805 w 3534"/>
                <a:gd name="T47" fmla="*/ 660 h 3570"/>
                <a:gd name="T48" fmla="*/ 1787 w 3534"/>
                <a:gd name="T49" fmla="*/ 693 h 3570"/>
                <a:gd name="T50" fmla="*/ 1769 w 3534"/>
                <a:gd name="T51" fmla="*/ 730 h 3570"/>
                <a:gd name="T52" fmla="*/ 1755 w 3534"/>
                <a:gd name="T53" fmla="*/ 770 h 3570"/>
                <a:gd name="T54" fmla="*/ 1743 w 3534"/>
                <a:gd name="T55" fmla="*/ 814 h 3570"/>
                <a:gd name="T56" fmla="*/ 1735 w 3534"/>
                <a:gd name="T57" fmla="*/ 862 h 3570"/>
                <a:gd name="T58" fmla="*/ 3534 w 3534"/>
                <a:gd name="T59" fmla="*/ 862 h 3570"/>
                <a:gd name="T60" fmla="*/ 3534 w 3534"/>
                <a:gd name="T61" fmla="*/ 3570 h 3570"/>
                <a:gd name="T62" fmla="*/ 0 w 3534"/>
                <a:gd name="T63" fmla="*/ 3570 h 3570"/>
                <a:gd name="T64" fmla="*/ 0 w 3534"/>
                <a:gd name="T65" fmla="*/ 862 h 3570"/>
                <a:gd name="T66" fmla="*/ 1487 w 3534"/>
                <a:gd name="T67" fmla="*/ 862 h 3570"/>
                <a:gd name="T68" fmla="*/ 1494 w 3534"/>
                <a:gd name="T69" fmla="*/ 806 h 3570"/>
                <a:gd name="T70" fmla="*/ 1504 w 3534"/>
                <a:gd name="T71" fmla="*/ 754 h 3570"/>
                <a:gd name="T72" fmla="*/ 1517 w 3534"/>
                <a:gd name="T73" fmla="*/ 706 h 3570"/>
                <a:gd name="T74" fmla="*/ 1532 w 3534"/>
                <a:gd name="T75" fmla="*/ 662 h 3570"/>
                <a:gd name="T76" fmla="*/ 1548 w 3534"/>
                <a:gd name="T77" fmla="*/ 621 h 3570"/>
                <a:gd name="T78" fmla="*/ 1566 w 3534"/>
                <a:gd name="T79" fmla="*/ 583 h 3570"/>
                <a:gd name="T80" fmla="*/ 1585 w 3534"/>
                <a:gd name="T81" fmla="*/ 547 h 3570"/>
                <a:gd name="T82" fmla="*/ 1605 w 3534"/>
                <a:gd name="T83" fmla="*/ 514 h 3570"/>
                <a:gd name="T84" fmla="*/ 1625 w 3534"/>
                <a:gd name="T85" fmla="*/ 482 h 3570"/>
                <a:gd name="T86" fmla="*/ 1646 w 3534"/>
                <a:gd name="T87" fmla="*/ 451 h 3570"/>
                <a:gd name="T88" fmla="*/ 1666 w 3534"/>
                <a:gd name="T89" fmla="*/ 422 h 3570"/>
                <a:gd name="T90" fmla="*/ 1685 w 3534"/>
                <a:gd name="T91" fmla="*/ 395 h 3570"/>
                <a:gd name="T92" fmla="*/ 1703 w 3534"/>
                <a:gd name="T93" fmla="*/ 368 h 3570"/>
                <a:gd name="T94" fmla="*/ 1721 w 3534"/>
                <a:gd name="T95" fmla="*/ 341 h 3570"/>
                <a:gd name="T96" fmla="*/ 1737 w 3534"/>
                <a:gd name="T97" fmla="*/ 313 h 3570"/>
                <a:gd name="T98" fmla="*/ 1752 w 3534"/>
                <a:gd name="T99" fmla="*/ 283 h 3570"/>
                <a:gd name="T100" fmla="*/ 1766 w 3534"/>
                <a:gd name="T101" fmla="*/ 252 h 3570"/>
                <a:gd name="T102" fmla="*/ 1778 w 3534"/>
                <a:gd name="T103" fmla="*/ 219 h 3570"/>
                <a:gd name="T104" fmla="*/ 1789 w 3534"/>
                <a:gd name="T105" fmla="*/ 182 h 3570"/>
                <a:gd name="T106" fmla="*/ 1796 w 3534"/>
                <a:gd name="T107" fmla="*/ 143 h 3570"/>
                <a:gd name="T108" fmla="*/ 1803 w 3534"/>
                <a:gd name="T109" fmla="*/ 100 h 3570"/>
                <a:gd name="T110" fmla="*/ 1807 w 3534"/>
                <a:gd name="T111" fmla="*/ 52 h 3570"/>
                <a:gd name="T112" fmla="*/ 1808 w 3534"/>
                <a:gd name="T113" fmla="*/ 0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34" h="3570">
                  <a:moveTo>
                    <a:pt x="247" y="1108"/>
                  </a:moveTo>
                  <a:lnTo>
                    <a:pt x="247" y="3323"/>
                  </a:lnTo>
                  <a:lnTo>
                    <a:pt x="3289" y="3323"/>
                  </a:lnTo>
                  <a:lnTo>
                    <a:pt x="3289" y="1108"/>
                  </a:lnTo>
                  <a:lnTo>
                    <a:pt x="247" y="1108"/>
                  </a:lnTo>
                  <a:close/>
                  <a:moveTo>
                    <a:pt x="1808" y="0"/>
                  </a:moveTo>
                  <a:lnTo>
                    <a:pt x="2055" y="0"/>
                  </a:lnTo>
                  <a:lnTo>
                    <a:pt x="2053" y="61"/>
                  </a:lnTo>
                  <a:lnTo>
                    <a:pt x="2049" y="118"/>
                  </a:lnTo>
                  <a:lnTo>
                    <a:pt x="2042" y="170"/>
                  </a:lnTo>
                  <a:lnTo>
                    <a:pt x="2034" y="219"/>
                  </a:lnTo>
                  <a:lnTo>
                    <a:pt x="2022" y="264"/>
                  </a:lnTo>
                  <a:lnTo>
                    <a:pt x="2009" y="306"/>
                  </a:lnTo>
                  <a:lnTo>
                    <a:pt x="1995" y="345"/>
                  </a:lnTo>
                  <a:lnTo>
                    <a:pt x="1979" y="382"/>
                  </a:lnTo>
                  <a:lnTo>
                    <a:pt x="1961" y="415"/>
                  </a:lnTo>
                  <a:lnTo>
                    <a:pt x="1944" y="448"/>
                  </a:lnTo>
                  <a:lnTo>
                    <a:pt x="1925" y="478"/>
                  </a:lnTo>
                  <a:lnTo>
                    <a:pt x="1906" y="507"/>
                  </a:lnTo>
                  <a:lnTo>
                    <a:pt x="1887" y="536"/>
                  </a:lnTo>
                  <a:lnTo>
                    <a:pt x="1869" y="563"/>
                  </a:lnTo>
                  <a:lnTo>
                    <a:pt x="1846" y="595"/>
                  </a:lnTo>
                  <a:lnTo>
                    <a:pt x="1825" y="626"/>
                  </a:lnTo>
                  <a:lnTo>
                    <a:pt x="1805" y="660"/>
                  </a:lnTo>
                  <a:lnTo>
                    <a:pt x="1787" y="693"/>
                  </a:lnTo>
                  <a:lnTo>
                    <a:pt x="1769" y="730"/>
                  </a:lnTo>
                  <a:lnTo>
                    <a:pt x="1755" y="770"/>
                  </a:lnTo>
                  <a:lnTo>
                    <a:pt x="1743" y="814"/>
                  </a:lnTo>
                  <a:lnTo>
                    <a:pt x="1735" y="862"/>
                  </a:lnTo>
                  <a:lnTo>
                    <a:pt x="3534" y="862"/>
                  </a:lnTo>
                  <a:lnTo>
                    <a:pt x="3534" y="3570"/>
                  </a:lnTo>
                  <a:lnTo>
                    <a:pt x="0" y="3570"/>
                  </a:lnTo>
                  <a:lnTo>
                    <a:pt x="0" y="862"/>
                  </a:lnTo>
                  <a:lnTo>
                    <a:pt x="1487" y="862"/>
                  </a:lnTo>
                  <a:lnTo>
                    <a:pt x="1494" y="806"/>
                  </a:lnTo>
                  <a:lnTo>
                    <a:pt x="1504" y="754"/>
                  </a:lnTo>
                  <a:lnTo>
                    <a:pt x="1517" y="706"/>
                  </a:lnTo>
                  <a:lnTo>
                    <a:pt x="1532" y="662"/>
                  </a:lnTo>
                  <a:lnTo>
                    <a:pt x="1548" y="621"/>
                  </a:lnTo>
                  <a:lnTo>
                    <a:pt x="1566" y="583"/>
                  </a:lnTo>
                  <a:lnTo>
                    <a:pt x="1585" y="547"/>
                  </a:lnTo>
                  <a:lnTo>
                    <a:pt x="1605" y="514"/>
                  </a:lnTo>
                  <a:lnTo>
                    <a:pt x="1625" y="482"/>
                  </a:lnTo>
                  <a:lnTo>
                    <a:pt x="1646" y="451"/>
                  </a:lnTo>
                  <a:lnTo>
                    <a:pt x="1666" y="422"/>
                  </a:lnTo>
                  <a:lnTo>
                    <a:pt x="1685" y="395"/>
                  </a:lnTo>
                  <a:lnTo>
                    <a:pt x="1703" y="368"/>
                  </a:lnTo>
                  <a:lnTo>
                    <a:pt x="1721" y="341"/>
                  </a:lnTo>
                  <a:lnTo>
                    <a:pt x="1737" y="313"/>
                  </a:lnTo>
                  <a:lnTo>
                    <a:pt x="1752" y="283"/>
                  </a:lnTo>
                  <a:lnTo>
                    <a:pt x="1766" y="252"/>
                  </a:lnTo>
                  <a:lnTo>
                    <a:pt x="1778" y="219"/>
                  </a:lnTo>
                  <a:lnTo>
                    <a:pt x="1789" y="182"/>
                  </a:lnTo>
                  <a:lnTo>
                    <a:pt x="1796" y="143"/>
                  </a:lnTo>
                  <a:lnTo>
                    <a:pt x="1803" y="100"/>
                  </a:lnTo>
                  <a:lnTo>
                    <a:pt x="1807" y="52"/>
                  </a:lnTo>
                  <a:lnTo>
                    <a:pt x="18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Rectangle 171"/>
            <p:cNvSpPr>
              <a:spLocks noChangeArrowheads="1"/>
            </p:cNvSpPr>
            <p:nvPr/>
          </p:nvSpPr>
          <p:spPr bwMode="auto">
            <a:xfrm>
              <a:off x="952501" y="2976563"/>
              <a:ext cx="38100" cy="381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Rectangle 172"/>
            <p:cNvSpPr>
              <a:spLocks noChangeArrowheads="1"/>
            </p:cNvSpPr>
            <p:nvPr/>
          </p:nvSpPr>
          <p:spPr bwMode="auto">
            <a:xfrm>
              <a:off x="952501" y="2897188"/>
              <a:ext cx="195263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Rectangle 173"/>
            <p:cNvSpPr>
              <a:spLocks noChangeArrowheads="1"/>
            </p:cNvSpPr>
            <p:nvPr/>
          </p:nvSpPr>
          <p:spPr bwMode="auto">
            <a:xfrm>
              <a:off x="1030288" y="2976563"/>
              <a:ext cx="39688" cy="381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Rectangle 174"/>
            <p:cNvSpPr>
              <a:spLocks noChangeArrowheads="1"/>
            </p:cNvSpPr>
            <p:nvPr/>
          </p:nvSpPr>
          <p:spPr bwMode="auto">
            <a:xfrm>
              <a:off x="1108076" y="2976563"/>
              <a:ext cx="39688" cy="381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Rectangle 175"/>
            <p:cNvSpPr>
              <a:spLocks noChangeArrowheads="1"/>
            </p:cNvSpPr>
            <p:nvPr/>
          </p:nvSpPr>
          <p:spPr bwMode="auto">
            <a:xfrm>
              <a:off x="952501" y="3054350"/>
              <a:ext cx="38100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Rectangle 176"/>
            <p:cNvSpPr>
              <a:spLocks noChangeArrowheads="1"/>
            </p:cNvSpPr>
            <p:nvPr/>
          </p:nvSpPr>
          <p:spPr bwMode="auto">
            <a:xfrm>
              <a:off x="1030288" y="3054350"/>
              <a:ext cx="39688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Rectangle 177"/>
            <p:cNvSpPr>
              <a:spLocks noChangeArrowheads="1"/>
            </p:cNvSpPr>
            <p:nvPr/>
          </p:nvSpPr>
          <p:spPr bwMode="auto">
            <a:xfrm>
              <a:off x="1108076" y="3054350"/>
              <a:ext cx="39688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Rectangle 178"/>
            <p:cNvSpPr>
              <a:spLocks noChangeArrowheads="1"/>
            </p:cNvSpPr>
            <p:nvPr/>
          </p:nvSpPr>
          <p:spPr bwMode="auto">
            <a:xfrm>
              <a:off x="952501" y="3132138"/>
              <a:ext cx="38100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Rectangle 179"/>
            <p:cNvSpPr>
              <a:spLocks noChangeArrowheads="1"/>
            </p:cNvSpPr>
            <p:nvPr/>
          </p:nvSpPr>
          <p:spPr bwMode="auto">
            <a:xfrm>
              <a:off x="1030288" y="3132138"/>
              <a:ext cx="39688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Rectangle 180"/>
            <p:cNvSpPr>
              <a:spLocks noChangeArrowheads="1"/>
            </p:cNvSpPr>
            <p:nvPr/>
          </p:nvSpPr>
          <p:spPr bwMode="auto">
            <a:xfrm>
              <a:off x="1108076" y="3132138"/>
              <a:ext cx="39688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181"/>
            <p:cNvSpPr>
              <a:spLocks noEditPoints="1"/>
            </p:cNvSpPr>
            <p:nvPr/>
          </p:nvSpPr>
          <p:spPr bwMode="auto">
            <a:xfrm>
              <a:off x="742951" y="2897188"/>
              <a:ext cx="144463" cy="274638"/>
            </a:xfrm>
            <a:custGeom>
              <a:avLst/>
              <a:gdLst>
                <a:gd name="T0" fmla="*/ 342 w 905"/>
                <a:gd name="T1" fmla="*/ 249 h 1724"/>
                <a:gd name="T2" fmla="*/ 294 w 905"/>
                <a:gd name="T3" fmla="*/ 273 h 1724"/>
                <a:gd name="T4" fmla="*/ 259 w 905"/>
                <a:gd name="T5" fmla="*/ 315 h 1724"/>
                <a:gd name="T6" fmla="*/ 247 w 905"/>
                <a:gd name="T7" fmla="*/ 369 h 1724"/>
                <a:gd name="T8" fmla="*/ 250 w 905"/>
                <a:gd name="T9" fmla="*/ 1383 h 1724"/>
                <a:gd name="T10" fmla="*/ 274 w 905"/>
                <a:gd name="T11" fmla="*/ 1432 h 1724"/>
                <a:gd name="T12" fmla="*/ 316 w 905"/>
                <a:gd name="T13" fmla="*/ 1465 h 1724"/>
                <a:gd name="T14" fmla="*/ 371 w 905"/>
                <a:gd name="T15" fmla="*/ 1477 h 1724"/>
                <a:gd name="T16" fmla="*/ 562 w 905"/>
                <a:gd name="T17" fmla="*/ 1474 h 1724"/>
                <a:gd name="T18" fmla="*/ 612 w 905"/>
                <a:gd name="T19" fmla="*/ 1450 h 1724"/>
                <a:gd name="T20" fmla="*/ 646 w 905"/>
                <a:gd name="T21" fmla="*/ 1408 h 1724"/>
                <a:gd name="T22" fmla="*/ 658 w 905"/>
                <a:gd name="T23" fmla="*/ 1354 h 1724"/>
                <a:gd name="T24" fmla="*/ 654 w 905"/>
                <a:gd name="T25" fmla="*/ 341 h 1724"/>
                <a:gd name="T26" fmla="*/ 631 w 905"/>
                <a:gd name="T27" fmla="*/ 293 h 1724"/>
                <a:gd name="T28" fmla="*/ 588 w 905"/>
                <a:gd name="T29" fmla="*/ 259 h 1724"/>
                <a:gd name="T30" fmla="*/ 534 w 905"/>
                <a:gd name="T31" fmla="*/ 246 h 1724"/>
                <a:gd name="T32" fmla="*/ 371 w 905"/>
                <a:gd name="T33" fmla="*/ 0 h 1724"/>
                <a:gd name="T34" fmla="*/ 585 w 905"/>
                <a:gd name="T35" fmla="*/ 4 h 1724"/>
                <a:gd name="T36" fmla="*/ 678 w 905"/>
                <a:gd name="T37" fmla="*/ 30 h 1724"/>
                <a:gd name="T38" fmla="*/ 761 w 905"/>
                <a:gd name="T39" fmla="*/ 77 h 1724"/>
                <a:gd name="T40" fmla="*/ 828 w 905"/>
                <a:gd name="T41" fmla="*/ 144 h 1724"/>
                <a:gd name="T42" fmla="*/ 875 w 905"/>
                <a:gd name="T43" fmla="*/ 225 h 1724"/>
                <a:gd name="T44" fmla="*/ 901 w 905"/>
                <a:gd name="T45" fmla="*/ 320 h 1724"/>
                <a:gd name="T46" fmla="*/ 905 w 905"/>
                <a:gd name="T47" fmla="*/ 1354 h 1724"/>
                <a:gd name="T48" fmla="*/ 892 w 905"/>
                <a:gd name="T49" fmla="*/ 1452 h 1724"/>
                <a:gd name="T50" fmla="*/ 854 w 905"/>
                <a:gd name="T51" fmla="*/ 1541 h 1724"/>
                <a:gd name="T52" fmla="*/ 796 w 905"/>
                <a:gd name="T53" fmla="*/ 1616 h 1724"/>
                <a:gd name="T54" fmla="*/ 722 w 905"/>
                <a:gd name="T55" fmla="*/ 1673 h 1724"/>
                <a:gd name="T56" fmla="*/ 633 w 905"/>
                <a:gd name="T57" fmla="*/ 1711 h 1724"/>
                <a:gd name="T58" fmla="*/ 534 w 905"/>
                <a:gd name="T59" fmla="*/ 1724 h 1724"/>
                <a:gd name="T60" fmla="*/ 320 w 905"/>
                <a:gd name="T61" fmla="*/ 1721 h 1724"/>
                <a:gd name="T62" fmla="*/ 226 w 905"/>
                <a:gd name="T63" fmla="*/ 1695 h 1724"/>
                <a:gd name="T64" fmla="*/ 144 w 905"/>
                <a:gd name="T65" fmla="*/ 1647 h 1724"/>
                <a:gd name="T66" fmla="*/ 78 w 905"/>
                <a:gd name="T67" fmla="*/ 1580 h 1724"/>
                <a:gd name="T68" fmla="*/ 29 w 905"/>
                <a:gd name="T69" fmla="*/ 1498 h 1724"/>
                <a:gd name="T70" fmla="*/ 3 w 905"/>
                <a:gd name="T71" fmla="*/ 1405 h 1724"/>
                <a:gd name="T72" fmla="*/ 0 w 905"/>
                <a:gd name="T73" fmla="*/ 369 h 1724"/>
                <a:gd name="T74" fmla="*/ 14 w 905"/>
                <a:gd name="T75" fmla="*/ 271 h 1724"/>
                <a:gd name="T76" fmla="*/ 51 w 905"/>
                <a:gd name="T77" fmla="*/ 183 h 1724"/>
                <a:gd name="T78" fmla="*/ 108 w 905"/>
                <a:gd name="T79" fmla="*/ 109 h 1724"/>
                <a:gd name="T80" fmla="*/ 183 w 905"/>
                <a:gd name="T81" fmla="*/ 50 h 1724"/>
                <a:gd name="T82" fmla="*/ 272 w 905"/>
                <a:gd name="T83" fmla="*/ 13 h 1724"/>
                <a:gd name="T84" fmla="*/ 371 w 905"/>
                <a:gd name="T85" fmla="*/ 0 h 1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05" h="1724">
                  <a:moveTo>
                    <a:pt x="371" y="246"/>
                  </a:moveTo>
                  <a:lnTo>
                    <a:pt x="342" y="249"/>
                  </a:lnTo>
                  <a:lnTo>
                    <a:pt x="316" y="259"/>
                  </a:lnTo>
                  <a:lnTo>
                    <a:pt x="294" y="273"/>
                  </a:lnTo>
                  <a:lnTo>
                    <a:pt x="274" y="293"/>
                  </a:lnTo>
                  <a:lnTo>
                    <a:pt x="259" y="315"/>
                  </a:lnTo>
                  <a:lnTo>
                    <a:pt x="250" y="341"/>
                  </a:lnTo>
                  <a:lnTo>
                    <a:pt x="247" y="369"/>
                  </a:lnTo>
                  <a:lnTo>
                    <a:pt x="247" y="1354"/>
                  </a:lnTo>
                  <a:lnTo>
                    <a:pt x="250" y="1383"/>
                  </a:lnTo>
                  <a:lnTo>
                    <a:pt x="259" y="1408"/>
                  </a:lnTo>
                  <a:lnTo>
                    <a:pt x="274" y="1432"/>
                  </a:lnTo>
                  <a:lnTo>
                    <a:pt x="294" y="1450"/>
                  </a:lnTo>
                  <a:lnTo>
                    <a:pt x="316" y="1465"/>
                  </a:lnTo>
                  <a:lnTo>
                    <a:pt x="342" y="1474"/>
                  </a:lnTo>
                  <a:lnTo>
                    <a:pt x="371" y="1477"/>
                  </a:lnTo>
                  <a:lnTo>
                    <a:pt x="534" y="1477"/>
                  </a:lnTo>
                  <a:lnTo>
                    <a:pt x="562" y="1474"/>
                  </a:lnTo>
                  <a:lnTo>
                    <a:pt x="588" y="1465"/>
                  </a:lnTo>
                  <a:lnTo>
                    <a:pt x="612" y="1450"/>
                  </a:lnTo>
                  <a:lnTo>
                    <a:pt x="631" y="1432"/>
                  </a:lnTo>
                  <a:lnTo>
                    <a:pt x="646" y="1408"/>
                  </a:lnTo>
                  <a:lnTo>
                    <a:pt x="654" y="1383"/>
                  </a:lnTo>
                  <a:lnTo>
                    <a:pt x="658" y="1354"/>
                  </a:lnTo>
                  <a:lnTo>
                    <a:pt x="658" y="369"/>
                  </a:lnTo>
                  <a:lnTo>
                    <a:pt x="654" y="341"/>
                  </a:lnTo>
                  <a:lnTo>
                    <a:pt x="646" y="315"/>
                  </a:lnTo>
                  <a:lnTo>
                    <a:pt x="631" y="293"/>
                  </a:lnTo>
                  <a:lnTo>
                    <a:pt x="612" y="273"/>
                  </a:lnTo>
                  <a:lnTo>
                    <a:pt x="588" y="259"/>
                  </a:lnTo>
                  <a:lnTo>
                    <a:pt x="562" y="249"/>
                  </a:lnTo>
                  <a:lnTo>
                    <a:pt x="534" y="246"/>
                  </a:lnTo>
                  <a:lnTo>
                    <a:pt x="371" y="246"/>
                  </a:lnTo>
                  <a:close/>
                  <a:moveTo>
                    <a:pt x="371" y="0"/>
                  </a:moveTo>
                  <a:lnTo>
                    <a:pt x="534" y="0"/>
                  </a:lnTo>
                  <a:lnTo>
                    <a:pt x="585" y="4"/>
                  </a:lnTo>
                  <a:lnTo>
                    <a:pt x="633" y="13"/>
                  </a:lnTo>
                  <a:lnTo>
                    <a:pt x="678" y="30"/>
                  </a:lnTo>
                  <a:lnTo>
                    <a:pt x="722" y="50"/>
                  </a:lnTo>
                  <a:lnTo>
                    <a:pt x="761" y="77"/>
                  </a:lnTo>
                  <a:lnTo>
                    <a:pt x="796" y="109"/>
                  </a:lnTo>
                  <a:lnTo>
                    <a:pt x="828" y="144"/>
                  </a:lnTo>
                  <a:lnTo>
                    <a:pt x="854" y="183"/>
                  </a:lnTo>
                  <a:lnTo>
                    <a:pt x="875" y="225"/>
                  </a:lnTo>
                  <a:lnTo>
                    <a:pt x="892" y="271"/>
                  </a:lnTo>
                  <a:lnTo>
                    <a:pt x="901" y="320"/>
                  </a:lnTo>
                  <a:lnTo>
                    <a:pt x="905" y="369"/>
                  </a:lnTo>
                  <a:lnTo>
                    <a:pt x="905" y="1354"/>
                  </a:lnTo>
                  <a:lnTo>
                    <a:pt x="901" y="1405"/>
                  </a:lnTo>
                  <a:lnTo>
                    <a:pt x="892" y="1452"/>
                  </a:lnTo>
                  <a:lnTo>
                    <a:pt x="875" y="1498"/>
                  </a:lnTo>
                  <a:lnTo>
                    <a:pt x="854" y="1541"/>
                  </a:lnTo>
                  <a:lnTo>
                    <a:pt x="828" y="1580"/>
                  </a:lnTo>
                  <a:lnTo>
                    <a:pt x="796" y="1616"/>
                  </a:lnTo>
                  <a:lnTo>
                    <a:pt x="761" y="1647"/>
                  </a:lnTo>
                  <a:lnTo>
                    <a:pt x="722" y="1673"/>
                  </a:lnTo>
                  <a:lnTo>
                    <a:pt x="678" y="1695"/>
                  </a:lnTo>
                  <a:lnTo>
                    <a:pt x="633" y="1711"/>
                  </a:lnTo>
                  <a:lnTo>
                    <a:pt x="585" y="1721"/>
                  </a:lnTo>
                  <a:lnTo>
                    <a:pt x="534" y="1724"/>
                  </a:lnTo>
                  <a:lnTo>
                    <a:pt x="371" y="1724"/>
                  </a:lnTo>
                  <a:lnTo>
                    <a:pt x="320" y="1721"/>
                  </a:lnTo>
                  <a:lnTo>
                    <a:pt x="272" y="1711"/>
                  </a:lnTo>
                  <a:lnTo>
                    <a:pt x="226" y="1695"/>
                  </a:lnTo>
                  <a:lnTo>
                    <a:pt x="183" y="1673"/>
                  </a:lnTo>
                  <a:lnTo>
                    <a:pt x="144" y="1647"/>
                  </a:lnTo>
                  <a:lnTo>
                    <a:pt x="108" y="1616"/>
                  </a:lnTo>
                  <a:lnTo>
                    <a:pt x="78" y="1580"/>
                  </a:lnTo>
                  <a:lnTo>
                    <a:pt x="51" y="1541"/>
                  </a:lnTo>
                  <a:lnTo>
                    <a:pt x="29" y="1498"/>
                  </a:lnTo>
                  <a:lnTo>
                    <a:pt x="14" y="1452"/>
                  </a:lnTo>
                  <a:lnTo>
                    <a:pt x="3" y="1405"/>
                  </a:lnTo>
                  <a:lnTo>
                    <a:pt x="0" y="1354"/>
                  </a:lnTo>
                  <a:lnTo>
                    <a:pt x="0" y="369"/>
                  </a:lnTo>
                  <a:lnTo>
                    <a:pt x="3" y="320"/>
                  </a:lnTo>
                  <a:lnTo>
                    <a:pt x="14" y="271"/>
                  </a:lnTo>
                  <a:lnTo>
                    <a:pt x="29" y="225"/>
                  </a:lnTo>
                  <a:lnTo>
                    <a:pt x="51" y="183"/>
                  </a:lnTo>
                  <a:lnTo>
                    <a:pt x="78" y="144"/>
                  </a:lnTo>
                  <a:lnTo>
                    <a:pt x="108" y="109"/>
                  </a:lnTo>
                  <a:lnTo>
                    <a:pt x="144" y="77"/>
                  </a:lnTo>
                  <a:lnTo>
                    <a:pt x="183" y="50"/>
                  </a:lnTo>
                  <a:lnTo>
                    <a:pt x="226" y="30"/>
                  </a:lnTo>
                  <a:lnTo>
                    <a:pt x="272" y="13"/>
                  </a:lnTo>
                  <a:lnTo>
                    <a:pt x="320" y="4"/>
                  </a:lnTo>
                  <a:lnTo>
                    <a:pt x="3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9" name="Freeform 216"/>
          <p:cNvSpPr>
            <a:spLocks noEditPoints="1"/>
          </p:cNvSpPr>
          <p:nvPr/>
        </p:nvSpPr>
        <p:spPr bwMode="auto">
          <a:xfrm>
            <a:off x="10600054" y="2063318"/>
            <a:ext cx="328613" cy="566738"/>
          </a:xfrm>
          <a:custGeom>
            <a:avLst/>
            <a:gdLst>
              <a:gd name="T0" fmla="*/ 445 w 2075"/>
              <a:gd name="T1" fmla="*/ 423 h 3573"/>
              <a:gd name="T2" fmla="*/ 333 w 2075"/>
              <a:gd name="T3" fmla="*/ 592 h 3573"/>
              <a:gd name="T4" fmla="*/ 266 w 2075"/>
              <a:gd name="T5" fmla="*/ 777 h 3573"/>
              <a:gd name="T6" fmla="*/ 243 w 2075"/>
              <a:gd name="T7" fmla="*/ 973 h 3573"/>
              <a:gd name="T8" fmla="*/ 266 w 2075"/>
              <a:gd name="T9" fmla="*/ 1167 h 3573"/>
              <a:gd name="T10" fmla="*/ 333 w 2075"/>
              <a:gd name="T11" fmla="*/ 1352 h 3573"/>
              <a:gd name="T12" fmla="*/ 445 w 2075"/>
              <a:gd name="T13" fmla="*/ 1522 h 3573"/>
              <a:gd name="T14" fmla="*/ 595 w 2075"/>
              <a:gd name="T15" fmla="*/ 1660 h 3573"/>
              <a:gd name="T16" fmla="*/ 769 w 2075"/>
              <a:gd name="T17" fmla="*/ 1757 h 3573"/>
              <a:gd name="T18" fmla="*/ 961 w 2075"/>
              <a:gd name="T19" fmla="*/ 1811 h 3573"/>
              <a:gd name="T20" fmla="*/ 1096 w 2075"/>
              <a:gd name="T21" fmla="*/ 1821 h 3573"/>
              <a:gd name="T22" fmla="*/ 1295 w 2075"/>
              <a:gd name="T23" fmla="*/ 1798 h 3573"/>
              <a:gd name="T24" fmla="*/ 1482 w 2075"/>
              <a:gd name="T25" fmla="*/ 1730 h 3573"/>
              <a:gd name="T26" fmla="*/ 1648 w 2075"/>
              <a:gd name="T27" fmla="*/ 1618 h 3573"/>
              <a:gd name="T28" fmla="*/ 522 w 2075"/>
              <a:gd name="T29" fmla="*/ 343 h 3573"/>
              <a:gd name="T30" fmla="*/ 1593 w 2075"/>
              <a:gd name="T31" fmla="*/ 304 h 3573"/>
              <a:gd name="T32" fmla="*/ 1622 w 2075"/>
              <a:gd name="T33" fmla="*/ 223 h 3573"/>
              <a:gd name="T34" fmla="*/ 1681 w 2075"/>
              <a:gd name="T35" fmla="*/ 170 h 3573"/>
              <a:gd name="T36" fmla="*/ 1755 w 2075"/>
              <a:gd name="T37" fmla="*/ 152 h 3573"/>
              <a:gd name="T38" fmla="*/ 1828 w 2075"/>
              <a:gd name="T39" fmla="*/ 170 h 3573"/>
              <a:gd name="T40" fmla="*/ 1887 w 2075"/>
              <a:gd name="T41" fmla="*/ 220 h 3573"/>
              <a:gd name="T42" fmla="*/ 1916 w 2075"/>
              <a:gd name="T43" fmla="*/ 289 h 3573"/>
              <a:gd name="T44" fmla="*/ 1910 w 2075"/>
              <a:gd name="T45" fmla="*/ 365 h 3573"/>
              <a:gd name="T46" fmla="*/ 1870 w 2075"/>
              <a:gd name="T47" fmla="*/ 429 h 3573"/>
              <a:gd name="T48" fmla="*/ 1795 w 2075"/>
              <a:gd name="T49" fmla="*/ 471 h 3573"/>
              <a:gd name="T50" fmla="*/ 2071 w 2075"/>
              <a:gd name="T51" fmla="*/ 1544 h 3573"/>
              <a:gd name="T52" fmla="*/ 1758 w 2075"/>
              <a:gd name="T53" fmla="*/ 1843 h 3573"/>
              <a:gd name="T54" fmla="*/ 1569 w 2075"/>
              <a:gd name="T55" fmla="*/ 1957 h 3573"/>
              <a:gd name="T56" fmla="*/ 1362 w 2075"/>
              <a:gd name="T57" fmla="*/ 2031 h 3573"/>
              <a:gd name="T58" fmla="*/ 1216 w 2075"/>
              <a:gd name="T59" fmla="*/ 2548 h 3573"/>
              <a:gd name="T60" fmla="*/ 1216 w 2075"/>
              <a:gd name="T61" fmla="*/ 2891 h 3573"/>
              <a:gd name="T62" fmla="*/ 974 w 2075"/>
              <a:gd name="T63" fmla="*/ 2891 h 3573"/>
              <a:gd name="T64" fmla="*/ 974 w 2075"/>
              <a:gd name="T65" fmla="*/ 2548 h 3573"/>
              <a:gd name="T66" fmla="*/ 828 w 2075"/>
              <a:gd name="T67" fmla="*/ 2031 h 3573"/>
              <a:gd name="T68" fmla="*/ 621 w 2075"/>
              <a:gd name="T69" fmla="*/ 1957 h 3573"/>
              <a:gd name="T70" fmla="*/ 432 w 2075"/>
              <a:gd name="T71" fmla="*/ 1843 h 3573"/>
              <a:gd name="T72" fmla="*/ 265 w 2075"/>
              <a:gd name="T73" fmla="*/ 1684 h 3573"/>
              <a:gd name="T74" fmla="*/ 130 w 2075"/>
              <a:gd name="T75" fmla="*/ 1489 h 3573"/>
              <a:gd name="T76" fmla="*/ 42 w 2075"/>
              <a:gd name="T77" fmla="*/ 1274 h 3573"/>
              <a:gd name="T78" fmla="*/ 2 w 2075"/>
              <a:gd name="T79" fmla="*/ 1049 h 3573"/>
              <a:gd name="T80" fmla="*/ 10 w 2075"/>
              <a:gd name="T81" fmla="*/ 820 h 3573"/>
              <a:gd name="T82" fmla="*/ 66 w 2075"/>
              <a:gd name="T83" fmla="*/ 597 h 3573"/>
              <a:gd name="T84" fmla="*/ 169 w 2075"/>
              <a:gd name="T85" fmla="*/ 388 h 3573"/>
              <a:gd name="T86" fmla="*/ 320 w 2075"/>
              <a:gd name="T87" fmla="*/ 200 h 3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75" h="3573">
                <a:moveTo>
                  <a:pt x="522" y="343"/>
                </a:moveTo>
                <a:lnTo>
                  <a:pt x="492" y="372"/>
                </a:lnTo>
                <a:lnTo>
                  <a:pt x="445" y="423"/>
                </a:lnTo>
                <a:lnTo>
                  <a:pt x="403" y="477"/>
                </a:lnTo>
                <a:lnTo>
                  <a:pt x="365" y="533"/>
                </a:lnTo>
                <a:lnTo>
                  <a:pt x="333" y="592"/>
                </a:lnTo>
                <a:lnTo>
                  <a:pt x="305" y="653"/>
                </a:lnTo>
                <a:lnTo>
                  <a:pt x="283" y="714"/>
                </a:lnTo>
                <a:lnTo>
                  <a:pt x="266" y="777"/>
                </a:lnTo>
                <a:lnTo>
                  <a:pt x="253" y="842"/>
                </a:lnTo>
                <a:lnTo>
                  <a:pt x="246" y="906"/>
                </a:lnTo>
                <a:lnTo>
                  <a:pt x="243" y="973"/>
                </a:lnTo>
                <a:lnTo>
                  <a:pt x="246" y="1038"/>
                </a:lnTo>
                <a:lnTo>
                  <a:pt x="253" y="1102"/>
                </a:lnTo>
                <a:lnTo>
                  <a:pt x="266" y="1167"/>
                </a:lnTo>
                <a:lnTo>
                  <a:pt x="283" y="1230"/>
                </a:lnTo>
                <a:lnTo>
                  <a:pt x="305" y="1292"/>
                </a:lnTo>
                <a:lnTo>
                  <a:pt x="333" y="1352"/>
                </a:lnTo>
                <a:lnTo>
                  <a:pt x="365" y="1411"/>
                </a:lnTo>
                <a:lnTo>
                  <a:pt x="403" y="1467"/>
                </a:lnTo>
                <a:lnTo>
                  <a:pt x="445" y="1522"/>
                </a:lnTo>
                <a:lnTo>
                  <a:pt x="492" y="1573"/>
                </a:lnTo>
                <a:lnTo>
                  <a:pt x="542" y="1618"/>
                </a:lnTo>
                <a:lnTo>
                  <a:pt x="595" y="1660"/>
                </a:lnTo>
                <a:lnTo>
                  <a:pt x="650" y="1697"/>
                </a:lnTo>
                <a:lnTo>
                  <a:pt x="709" y="1730"/>
                </a:lnTo>
                <a:lnTo>
                  <a:pt x="769" y="1757"/>
                </a:lnTo>
                <a:lnTo>
                  <a:pt x="831" y="1780"/>
                </a:lnTo>
                <a:lnTo>
                  <a:pt x="895" y="1798"/>
                </a:lnTo>
                <a:lnTo>
                  <a:pt x="961" y="1811"/>
                </a:lnTo>
                <a:lnTo>
                  <a:pt x="1027" y="1819"/>
                </a:lnTo>
                <a:lnTo>
                  <a:pt x="1096" y="1821"/>
                </a:lnTo>
                <a:lnTo>
                  <a:pt x="1096" y="1821"/>
                </a:lnTo>
                <a:lnTo>
                  <a:pt x="1163" y="1819"/>
                </a:lnTo>
                <a:lnTo>
                  <a:pt x="1229" y="1811"/>
                </a:lnTo>
                <a:lnTo>
                  <a:pt x="1295" y="1798"/>
                </a:lnTo>
                <a:lnTo>
                  <a:pt x="1359" y="1780"/>
                </a:lnTo>
                <a:lnTo>
                  <a:pt x="1421" y="1757"/>
                </a:lnTo>
                <a:lnTo>
                  <a:pt x="1482" y="1730"/>
                </a:lnTo>
                <a:lnTo>
                  <a:pt x="1540" y="1697"/>
                </a:lnTo>
                <a:lnTo>
                  <a:pt x="1595" y="1660"/>
                </a:lnTo>
                <a:lnTo>
                  <a:pt x="1648" y="1618"/>
                </a:lnTo>
                <a:lnTo>
                  <a:pt x="1698" y="1573"/>
                </a:lnTo>
                <a:lnTo>
                  <a:pt x="1726" y="1544"/>
                </a:lnTo>
                <a:lnTo>
                  <a:pt x="522" y="343"/>
                </a:lnTo>
                <a:close/>
                <a:moveTo>
                  <a:pt x="522" y="0"/>
                </a:moveTo>
                <a:lnTo>
                  <a:pt x="1210" y="686"/>
                </a:lnTo>
                <a:lnTo>
                  <a:pt x="1593" y="304"/>
                </a:lnTo>
                <a:lnTo>
                  <a:pt x="1598" y="275"/>
                </a:lnTo>
                <a:lnTo>
                  <a:pt x="1607" y="248"/>
                </a:lnTo>
                <a:lnTo>
                  <a:pt x="1622" y="223"/>
                </a:lnTo>
                <a:lnTo>
                  <a:pt x="1640" y="200"/>
                </a:lnTo>
                <a:lnTo>
                  <a:pt x="1660" y="184"/>
                </a:lnTo>
                <a:lnTo>
                  <a:pt x="1681" y="170"/>
                </a:lnTo>
                <a:lnTo>
                  <a:pt x="1705" y="160"/>
                </a:lnTo>
                <a:lnTo>
                  <a:pt x="1729" y="155"/>
                </a:lnTo>
                <a:lnTo>
                  <a:pt x="1755" y="152"/>
                </a:lnTo>
                <a:lnTo>
                  <a:pt x="1781" y="155"/>
                </a:lnTo>
                <a:lnTo>
                  <a:pt x="1806" y="161"/>
                </a:lnTo>
                <a:lnTo>
                  <a:pt x="1828" y="170"/>
                </a:lnTo>
                <a:lnTo>
                  <a:pt x="1850" y="184"/>
                </a:lnTo>
                <a:lnTo>
                  <a:pt x="1870" y="200"/>
                </a:lnTo>
                <a:lnTo>
                  <a:pt x="1887" y="220"/>
                </a:lnTo>
                <a:lnTo>
                  <a:pt x="1900" y="241"/>
                </a:lnTo>
                <a:lnTo>
                  <a:pt x="1910" y="264"/>
                </a:lnTo>
                <a:lnTo>
                  <a:pt x="1916" y="289"/>
                </a:lnTo>
                <a:lnTo>
                  <a:pt x="1918" y="314"/>
                </a:lnTo>
                <a:lnTo>
                  <a:pt x="1916" y="340"/>
                </a:lnTo>
                <a:lnTo>
                  <a:pt x="1910" y="365"/>
                </a:lnTo>
                <a:lnTo>
                  <a:pt x="1900" y="388"/>
                </a:lnTo>
                <a:lnTo>
                  <a:pt x="1887" y="410"/>
                </a:lnTo>
                <a:lnTo>
                  <a:pt x="1870" y="429"/>
                </a:lnTo>
                <a:lnTo>
                  <a:pt x="1847" y="448"/>
                </a:lnTo>
                <a:lnTo>
                  <a:pt x="1822" y="462"/>
                </a:lnTo>
                <a:lnTo>
                  <a:pt x="1795" y="471"/>
                </a:lnTo>
                <a:lnTo>
                  <a:pt x="1765" y="476"/>
                </a:lnTo>
                <a:lnTo>
                  <a:pt x="1382" y="858"/>
                </a:lnTo>
                <a:lnTo>
                  <a:pt x="2071" y="1544"/>
                </a:lnTo>
                <a:lnTo>
                  <a:pt x="1870" y="1744"/>
                </a:lnTo>
                <a:lnTo>
                  <a:pt x="1815" y="1795"/>
                </a:lnTo>
                <a:lnTo>
                  <a:pt x="1758" y="1843"/>
                </a:lnTo>
                <a:lnTo>
                  <a:pt x="1697" y="1885"/>
                </a:lnTo>
                <a:lnTo>
                  <a:pt x="1635" y="1923"/>
                </a:lnTo>
                <a:lnTo>
                  <a:pt x="1569" y="1957"/>
                </a:lnTo>
                <a:lnTo>
                  <a:pt x="1502" y="1986"/>
                </a:lnTo>
                <a:lnTo>
                  <a:pt x="1433" y="2011"/>
                </a:lnTo>
                <a:lnTo>
                  <a:pt x="1362" y="2031"/>
                </a:lnTo>
                <a:lnTo>
                  <a:pt x="1290" y="2047"/>
                </a:lnTo>
                <a:lnTo>
                  <a:pt x="1216" y="2057"/>
                </a:lnTo>
                <a:lnTo>
                  <a:pt x="1216" y="2548"/>
                </a:lnTo>
                <a:lnTo>
                  <a:pt x="2075" y="3402"/>
                </a:lnTo>
                <a:lnTo>
                  <a:pt x="1902" y="3573"/>
                </a:lnTo>
                <a:lnTo>
                  <a:pt x="1216" y="2891"/>
                </a:lnTo>
                <a:lnTo>
                  <a:pt x="1216" y="3568"/>
                </a:lnTo>
                <a:lnTo>
                  <a:pt x="974" y="3568"/>
                </a:lnTo>
                <a:lnTo>
                  <a:pt x="974" y="2891"/>
                </a:lnTo>
                <a:lnTo>
                  <a:pt x="289" y="3573"/>
                </a:lnTo>
                <a:lnTo>
                  <a:pt x="117" y="3402"/>
                </a:lnTo>
                <a:lnTo>
                  <a:pt x="974" y="2548"/>
                </a:lnTo>
                <a:lnTo>
                  <a:pt x="974" y="2057"/>
                </a:lnTo>
                <a:lnTo>
                  <a:pt x="900" y="2047"/>
                </a:lnTo>
                <a:lnTo>
                  <a:pt x="828" y="2031"/>
                </a:lnTo>
                <a:lnTo>
                  <a:pt x="757" y="2011"/>
                </a:lnTo>
                <a:lnTo>
                  <a:pt x="688" y="1986"/>
                </a:lnTo>
                <a:lnTo>
                  <a:pt x="621" y="1957"/>
                </a:lnTo>
                <a:lnTo>
                  <a:pt x="556" y="1923"/>
                </a:lnTo>
                <a:lnTo>
                  <a:pt x="493" y="1885"/>
                </a:lnTo>
                <a:lnTo>
                  <a:pt x="432" y="1843"/>
                </a:lnTo>
                <a:lnTo>
                  <a:pt x="375" y="1795"/>
                </a:lnTo>
                <a:lnTo>
                  <a:pt x="320" y="1744"/>
                </a:lnTo>
                <a:lnTo>
                  <a:pt x="265" y="1684"/>
                </a:lnTo>
                <a:lnTo>
                  <a:pt x="215" y="1621"/>
                </a:lnTo>
                <a:lnTo>
                  <a:pt x="169" y="1556"/>
                </a:lnTo>
                <a:lnTo>
                  <a:pt x="130" y="1489"/>
                </a:lnTo>
                <a:lnTo>
                  <a:pt x="95" y="1418"/>
                </a:lnTo>
                <a:lnTo>
                  <a:pt x="66" y="1347"/>
                </a:lnTo>
                <a:lnTo>
                  <a:pt x="42" y="1274"/>
                </a:lnTo>
                <a:lnTo>
                  <a:pt x="24" y="1199"/>
                </a:lnTo>
                <a:lnTo>
                  <a:pt x="10" y="1124"/>
                </a:lnTo>
                <a:lnTo>
                  <a:pt x="2" y="1049"/>
                </a:lnTo>
                <a:lnTo>
                  <a:pt x="0" y="973"/>
                </a:lnTo>
                <a:lnTo>
                  <a:pt x="2" y="896"/>
                </a:lnTo>
                <a:lnTo>
                  <a:pt x="10" y="820"/>
                </a:lnTo>
                <a:lnTo>
                  <a:pt x="24" y="745"/>
                </a:lnTo>
                <a:lnTo>
                  <a:pt x="42" y="670"/>
                </a:lnTo>
                <a:lnTo>
                  <a:pt x="66" y="597"/>
                </a:lnTo>
                <a:lnTo>
                  <a:pt x="95" y="526"/>
                </a:lnTo>
                <a:lnTo>
                  <a:pt x="130" y="455"/>
                </a:lnTo>
                <a:lnTo>
                  <a:pt x="169" y="388"/>
                </a:lnTo>
                <a:lnTo>
                  <a:pt x="215" y="323"/>
                </a:lnTo>
                <a:lnTo>
                  <a:pt x="265" y="260"/>
                </a:lnTo>
                <a:lnTo>
                  <a:pt x="320" y="200"/>
                </a:lnTo>
                <a:lnTo>
                  <a:pt x="52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0" name="Freeform 221"/>
          <p:cNvSpPr>
            <a:spLocks noEditPoints="1"/>
          </p:cNvSpPr>
          <p:nvPr/>
        </p:nvSpPr>
        <p:spPr bwMode="auto">
          <a:xfrm>
            <a:off x="9566929" y="2083955"/>
            <a:ext cx="523875" cy="523875"/>
          </a:xfrm>
          <a:custGeom>
            <a:avLst/>
            <a:gdLst>
              <a:gd name="T0" fmla="*/ 1024 w 3630"/>
              <a:gd name="T1" fmla="*/ 2048 h 3630"/>
              <a:gd name="T2" fmla="*/ 1024 w 3630"/>
              <a:gd name="T3" fmla="*/ 3351 h 3630"/>
              <a:gd name="T4" fmla="*/ 2606 w 3630"/>
              <a:gd name="T5" fmla="*/ 3351 h 3630"/>
              <a:gd name="T6" fmla="*/ 2606 w 3630"/>
              <a:gd name="T7" fmla="*/ 2048 h 3630"/>
              <a:gd name="T8" fmla="*/ 1024 w 3630"/>
              <a:gd name="T9" fmla="*/ 2048 h 3630"/>
              <a:gd name="T10" fmla="*/ 1024 w 3630"/>
              <a:gd name="T11" fmla="*/ 279 h 3630"/>
              <a:gd name="T12" fmla="*/ 1024 w 3630"/>
              <a:gd name="T13" fmla="*/ 1024 h 3630"/>
              <a:gd name="T14" fmla="*/ 2606 w 3630"/>
              <a:gd name="T15" fmla="*/ 1024 h 3630"/>
              <a:gd name="T16" fmla="*/ 2606 w 3630"/>
              <a:gd name="T17" fmla="*/ 279 h 3630"/>
              <a:gd name="T18" fmla="*/ 2327 w 3630"/>
              <a:gd name="T19" fmla="*/ 279 h 3630"/>
              <a:gd name="T20" fmla="*/ 2327 w 3630"/>
              <a:gd name="T21" fmla="*/ 745 h 3630"/>
              <a:gd name="T22" fmla="*/ 2048 w 3630"/>
              <a:gd name="T23" fmla="*/ 745 h 3630"/>
              <a:gd name="T24" fmla="*/ 2048 w 3630"/>
              <a:gd name="T25" fmla="*/ 279 h 3630"/>
              <a:gd name="T26" fmla="*/ 1024 w 3630"/>
              <a:gd name="T27" fmla="*/ 279 h 3630"/>
              <a:gd name="T28" fmla="*/ 279 w 3630"/>
              <a:gd name="T29" fmla="*/ 279 h 3630"/>
              <a:gd name="T30" fmla="*/ 279 w 3630"/>
              <a:gd name="T31" fmla="*/ 3351 h 3630"/>
              <a:gd name="T32" fmla="*/ 745 w 3630"/>
              <a:gd name="T33" fmla="*/ 3351 h 3630"/>
              <a:gd name="T34" fmla="*/ 745 w 3630"/>
              <a:gd name="T35" fmla="*/ 1769 h 3630"/>
              <a:gd name="T36" fmla="*/ 2885 w 3630"/>
              <a:gd name="T37" fmla="*/ 1769 h 3630"/>
              <a:gd name="T38" fmla="*/ 2885 w 3630"/>
              <a:gd name="T39" fmla="*/ 3351 h 3630"/>
              <a:gd name="T40" fmla="*/ 3351 w 3630"/>
              <a:gd name="T41" fmla="*/ 3351 h 3630"/>
              <a:gd name="T42" fmla="*/ 3351 w 3630"/>
              <a:gd name="T43" fmla="*/ 942 h 3630"/>
              <a:gd name="T44" fmla="*/ 2885 w 3630"/>
              <a:gd name="T45" fmla="*/ 420 h 3630"/>
              <a:gd name="T46" fmla="*/ 2885 w 3630"/>
              <a:gd name="T47" fmla="*/ 1304 h 3630"/>
              <a:gd name="T48" fmla="*/ 745 w 3630"/>
              <a:gd name="T49" fmla="*/ 1304 h 3630"/>
              <a:gd name="T50" fmla="*/ 745 w 3630"/>
              <a:gd name="T51" fmla="*/ 279 h 3630"/>
              <a:gd name="T52" fmla="*/ 279 w 3630"/>
              <a:gd name="T53" fmla="*/ 279 h 3630"/>
              <a:gd name="T54" fmla="*/ 0 w 3630"/>
              <a:gd name="T55" fmla="*/ 0 h 3630"/>
              <a:gd name="T56" fmla="*/ 2885 w 3630"/>
              <a:gd name="T57" fmla="*/ 0 h 3630"/>
              <a:gd name="T58" fmla="*/ 3630 w 3630"/>
              <a:gd name="T59" fmla="*/ 826 h 3630"/>
              <a:gd name="T60" fmla="*/ 3630 w 3630"/>
              <a:gd name="T61" fmla="*/ 3630 h 3630"/>
              <a:gd name="T62" fmla="*/ 0 w 3630"/>
              <a:gd name="T63" fmla="*/ 3630 h 3630"/>
              <a:gd name="T64" fmla="*/ 0 w 3630"/>
              <a:gd name="T65" fmla="*/ 0 h 3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30" h="3630">
                <a:moveTo>
                  <a:pt x="1024" y="2048"/>
                </a:moveTo>
                <a:lnTo>
                  <a:pt x="1024" y="3351"/>
                </a:lnTo>
                <a:lnTo>
                  <a:pt x="2606" y="3351"/>
                </a:lnTo>
                <a:lnTo>
                  <a:pt x="2606" y="2048"/>
                </a:lnTo>
                <a:lnTo>
                  <a:pt x="1024" y="2048"/>
                </a:lnTo>
                <a:close/>
                <a:moveTo>
                  <a:pt x="1024" y="279"/>
                </a:moveTo>
                <a:lnTo>
                  <a:pt x="1024" y="1024"/>
                </a:lnTo>
                <a:lnTo>
                  <a:pt x="2606" y="1024"/>
                </a:lnTo>
                <a:lnTo>
                  <a:pt x="2606" y="279"/>
                </a:lnTo>
                <a:lnTo>
                  <a:pt x="2327" y="279"/>
                </a:lnTo>
                <a:lnTo>
                  <a:pt x="2327" y="745"/>
                </a:lnTo>
                <a:lnTo>
                  <a:pt x="2048" y="745"/>
                </a:lnTo>
                <a:lnTo>
                  <a:pt x="2048" y="279"/>
                </a:lnTo>
                <a:lnTo>
                  <a:pt x="1024" y="279"/>
                </a:lnTo>
                <a:close/>
                <a:moveTo>
                  <a:pt x="279" y="279"/>
                </a:moveTo>
                <a:lnTo>
                  <a:pt x="279" y="3351"/>
                </a:lnTo>
                <a:lnTo>
                  <a:pt x="745" y="3351"/>
                </a:lnTo>
                <a:lnTo>
                  <a:pt x="745" y="1769"/>
                </a:lnTo>
                <a:lnTo>
                  <a:pt x="2885" y="1769"/>
                </a:lnTo>
                <a:lnTo>
                  <a:pt x="2885" y="3351"/>
                </a:lnTo>
                <a:lnTo>
                  <a:pt x="3351" y="3351"/>
                </a:lnTo>
                <a:lnTo>
                  <a:pt x="3351" y="942"/>
                </a:lnTo>
                <a:lnTo>
                  <a:pt x="2885" y="420"/>
                </a:lnTo>
                <a:lnTo>
                  <a:pt x="2885" y="1304"/>
                </a:lnTo>
                <a:lnTo>
                  <a:pt x="745" y="1304"/>
                </a:lnTo>
                <a:lnTo>
                  <a:pt x="745" y="279"/>
                </a:lnTo>
                <a:lnTo>
                  <a:pt x="279" y="279"/>
                </a:lnTo>
                <a:close/>
                <a:moveTo>
                  <a:pt x="0" y="0"/>
                </a:moveTo>
                <a:lnTo>
                  <a:pt x="2885" y="0"/>
                </a:lnTo>
                <a:lnTo>
                  <a:pt x="3630" y="826"/>
                </a:lnTo>
                <a:lnTo>
                  <a:pt x="3630" y="3630"/>
                </a:lnTo>
                <a:lnTo>
                  <a:pt x="0" y="363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11" name="Group 857"/>
          <p:cNvGrpSpPr/>
          <p:nvPr/>
        </p:nvGrpSpPr>
        <p:grpSpPr>
          <a:xfrm>
            <a:off x="8644135" y="2061730"/>
            <a:ext cx="498475" cy="568325"/>
            <a:chOff x="5381625" y="3454400"/>
            <a:chExt cx="498475" cy="568325"/>
          </a:xfrm>
          <a:solidFill>
            <a:srgbClr val="000000"/>
          </a:solidFill>
        </p:grpSpPr>
        <p:sp>
          <p:nvSpPr>
            <p:cNvPr id="612" name="Freeform 226"/>
            <p:cNvSpPr>
              <a:spLocks noEditPoints="1"/>
            </p:cNvSpPr>
            <p:nvPr/>
          </p:nvSpPr>
          <p:spPr bwMode="auto">
            <a:xfrm>
              <a:off x="5381625" y="3454400"/>
              <a:ext cx="498475" cy="568325"/>
            </a:xfrm>
            <a:custGeom>
              <a:avLst/>
              <a:gdLst>
                <a:gd name="T0" fmla="*/ 823 w 3137"/>
                <a:gd name="T1" fmla="*/ 235 h 3580"/>
                <a:gd name="T2" fmla="*/ 823 w 3137"/>
                <a:gd name="T3" fmla="*/ 2633 h 3580"/>
                <a:gd name="T4" fmla="*/ 2314 w 3137"/>
                <a:gd name="T5" fmla="*/ 2633 h 3580"/>
                <a:gd name="T6" fmla="*/ 2314 w 3137"/>
                <a:gd name="T7" fmla="*/ 235 h 3580"/>
                <a:gd name="T8" fmla="*/ 823 w 3137"/>
                <a:gd name="T9" fmla="*/ 235 h 3580"/>
                <a:gd name="T10" fmla="*/ 588 w 3137"/>
                <a:gd name="T11" fmla="*/ 0 h 3580"/>
                <a:gd name="T12" fmla="*/ 2549 w 3137"/>
                <a:gd name="T13" fmla="*/ 0 h 3580"/>
                <a:gd name="T14" fmla="*/ 2549 w 3137"/>
                <a:gd name="T15" fmla="*/ 2868 h 3580"/>
                <a:gd name="T16" fmla="*/ 1686 w 3137"/>
                <a:gd name="T17" fmla="*/ 2868 h 3580"/>
                <a:gd name="T18" fmla="*/ 1686 w 3137"/>
                <a:gd name="T19" fmla="*/ 3104 h 3580"/>
                <a:gd name="T20" fmla="*/ 2779 w 3137"/>
                <a:gd name="T21" fmla="*/ 3104 h 3580"/>
                <a:gd name="T22" fmla="*/ 2779 w 3137"/>
                <a:gd name="T23" fmla="*/ 2864 h 3580"/>
                <a:gd name="T24" fmla="*/ 3137 w 3137"/>
                <a:gd name="T25" fmla="*/ 3222 h 3580"/>
                <a:gd name="T26" fmla="*/ 2779 w 3137"/>
                <a:gd name="T27" fmla="*/ 3580 h 3580"/>
                <a:gd name="T28" fmla="*/ 2779 w 3137"/>
                <a:gd name="T29" fmla="*/ 3340 h 3580"/>
                <a:gd name="T30" fmla="*/ 1569 w 3137"/>
                <a:gd name="T31" fmla="*/ 3340 h 3580"/>
                <a:gd name="T32" fmla="*/ 1569 w 3137"/>
                <a:gd name="T33" fmla="*/ 3222 h 3580"/>
                <a:gd name="T34" fmla="*/ 1569 w 3137"/>
                <a:gd name="T35" fmla="*/ 3222 h 3580"/>
                <a:gd name="T36" fmla="*/ 1569 w 3137"/>
                <a:gd name="T37" fmla="*/ 3340 h 3580"/>
                <a:gd name="T38" fmla="*/ 357 w 3137"/>
                <a:gd name="T39" fmla="*/ 3340 h 3580"/>
                <a:gd name="T40" fmla="*/ 357 w 3137"/>
                <a:gd name="T41" fmla="*/ 3580 h 3580"/>
                <a:gd name="T42" fmla="*/ 0 w 3137"/>
                <a:gd name="T43" fmla="*/ 3222 h 3580"/>
                <a:gd name="T44" fmla="*/ 357 w 3137"/>
                <a:gd name="T45" fmla="*/ 2864 h 3580"/>
                <a:gd name="T46" fmla="*/ 357 w 3137"/>
                <a:gd name="T47" fmla="*/ 3104 h 3580"/>
                <a:gd name="T48" fmla="*/ 1451 w 3137"/>
                <a:gd name="T49" fmla="*/ 3104 h 3580"/>
                <a:gd name="T50" fmla="*/ 1451 w 3137"/>
                <a:gd name="T51" fmla="*/ 2868 h 3580"/>
                <a:gd name="T52" fmla="*/ 588 w 3137"/>
                <a:gd name="T53" fmla="*/ 2868 h 3580"/>
                <a:gd name="T54" fmla="*/ 588 w 3137"/>
                <a:gd name="T55" fmla="*/ 0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37" h="3580">
                  <a:moveTo>
                    <a:pt x="823" y="235"/>
                  </a:moveTo>
                  <a:lnTo>
                    <a:pt x="823" y="2633"/>
                  </a:lnTo>
                  <a:lnTo>
                    <a:pt x="2314" y="2633"/>
                  </a:lnTo>
                  <a:lnTo>
                    <a:pt x="2314" y="235"/>
                  </a:lnTo>
                  <a:lnTo>
                    <a:pt x="823" y="235"/>
                  </a:lnTo>
                  <a:close/>
                  <a:moveTo>
                    <a:pt x="588" y="0"/>
                  </a:moveTo>
                  <a:lnTo>
                    <a:pt x="2549" y="0"/>
                  </a:lnTo>
                  <a:lnTo>
                    <a:pt x="2549" y="2868"/>
                  </a:lnTo>
                  <a:lnTo>
                    <a:pt x="1686" y="2868"/>
                  </a:lnTo>
                  <a:lnTo>
                    <a:pt x="1686" y="3104"/>
                  </a:lnTo>
                  <a:lnTo>
                    <a:pt x="2779" y="3104"/>
                  </a:lnTo>
                  <a:lnTo>
                    <a:pt x="2779" y="2864"/>
                  </a:lnTo>
                  <a:lnTo>
                    <a:pt x="3137" y="3222"/>
                  </a:lnTo>
                  <a:lnTo>
                    <a:pt x="2779" y="3580"/>
                  </a:lnTo>
                  <a:lnTo>
                    <a:pt x="2779" y="3340"/>
                  </a:lnTo>
                  <a:lnTo>
                    <a:pt x="1569" y="3340"/>
                  </a:lnTo>
                  <a:lnTo>
                    <a:pt x="1569" y="3222"/>
                  </a:lnTo>
                  <a:lnTo>
                    <a:pt x="1569" y="3222"/>
                  </a:lnTo>
                  <a:lnTo>
                    <a:pt x="1569" y="3340"/>
                  </a:lnTo>
                  <a:lnTo>
                    <a:pt x="357" y="3340"/>
                  </a:lnTo>
                  <a:lnTo>
                    <a:pt x="357" y="3580"/>
                  </a:lnTo>
                  <a:lnTo>
                    <a:pt x="0" y="3222"/>
                  </a:lnTo>
                  <a:lnTo>
                    <a:pt x="357" y="2864"/>
                  </a:lnTo>
                  <a:lnTo>
                    <a:pt x="357" y="3104"/>
                  </a:lnTo>
                  <a:lnTo>
                    <a:pt x="1451" y="3104"/>
                  </a:lnTo>
                  <a:lnTo>
                    <a:pt x="1451" y="2868"/>
                  </a:lnTo>
                  <a:lnTo>
                    <a:pt x="588" y="2868"/>
                  </a:lnTo>
                  <a:lnTo>
                    <a:pt x="5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27"/>
            <p:cNvSpPr>
              <a:spLocks/>
            </p:cNvSpPr>
            <p:nvPr/>
          </p:nvSpPr>
          <p:spPr bwMode="auto">
            <a:xfrm>
              <a:off x="5605463" y="3784600"/>
              <a:ext cx="49213" cy="50800"/>
            </a:xfrm>
            <a:custGeom>
              <a:avLst/>
              <a:gdLst>
                <a:gd name="T0" fmla="*/ 157 w 313"/>
                <a:gd name="T1" fmla="*/ 0 h 313"/>
                <a:gd name="T2" fmla="*/ 188 w 313"/>
                <a:gd name="T3" fmla="*/ 3 h 313"/>
                <a:gd name="T4" fmla="*/ 218 w 313"/>
                <a:gd name="T5" fmla="*/ 12 h 313"/>
                <a:gd name="T6" fmla="*/ 245 w 313"/>
                <a:gd name="T7" fmla="*/ 26 h 313"/>
                <a:gd name="T8" fmla="*/ 267 w 313"/>
                <a:gd name="T9" fmla="*/ 45 h 313"/>
                <a:gd name="T10" fmla="*/ 287 w 313"/>
                <a:gd name="T11" fmla="*/ 69 h 313"/>
                <a:gd name="T12" fmla="*/ 301 w 313"/>
                <a:gd name="T13" fmla="*/ 95 h 313"/>
                <a:gd name="T14" fmla="*/ 310 w 313"/>
                <a:gd name="T15" fmla="*/ 125 h 313"/>
                <a:gd name="T16" fmla="*/ 313 w 313"/>
                <a:gd name="T17" fmla="*/ 156 h 313"/>
                <a:gd name="T18" fmla="*/ 310 w 313"/>
                <a:gd name="T19" fmla="*/ 189 h 313"/>
                <a:gd name="T20" fmla="*/ 301 w 313"/>
                <a:gd name="T21" fmla="*/ 218 h 313"/>
                <a:gd name="T22" fmla="*/ 287 w 313"/>
                <a:gd name="T23" fmla="*/ 244 h 313"/>
                <a:gd name="T24" fmla="*/ 267 w 313"/>
                <a:gd name="T25" fmla="*/ 268 h 313"/>
                <a:gd name="T26" fmla="*/ 245 w 313"/>
                <a:gd name="T27" fmla="*/ 287 h 313"/>
                <a:gd name="T28" fmla="*/ 218 w 313"/>
                <a:gd name="T29" fmla="*/ 301 h 313"/>
                <a:gd name="T30" fmla="*/ 188 w 313"/>
                <a:gd name="T31" fmla="*/ 310 h 313"/>
                <a:gd name="T32" fmla="*/ 157 w 313"/>
                <a:gd name="T33" fmla="*/ 313 h 313"/>
                <a:gd name="T34" fmla="*/ 157 w 313"/>
                <a:gd name="T35" fmla="*/ 313 h 313"/>
                <a:gd name="T36" fmla="*/ 124 w 313"/>
                <a:gd name="T37" fmla="*/ 310 h 313"/>
                <a:gd name="T38" fmla="*/ 95 w 313"/>
                <a:gd name="T39" fmla="*/ 301 h 313"/>
                <a:gd name="T40" fmla="*/ 69 w 313"/>
                <a:gd name="T41" fmla="*/ 287 h 313"/>
                <a:gd name="T42" fmla="*/ 45 w 313"/>
                <a:gd name="T43" fmla="*/ 268 h 313"/>
                <a:gd name="T44" fmla="*/ 26 w 313"/>
                <a:gd name="T45" fmla="*/ 244 h 313"/>
                <a:gd name="T46" fmla="*/ 12 w 313"/>
                <a:gd name="T47" fmla="*/ 218 h 313"/>
                <a:gd name="T48" fmla="*/ 3 w 313"/>
                <a:gd name="T49" fmla="*/ 189 h 313"/>
                <a:gd name="T50" fmla="*/ 0 w 313"/>
                <a:gd name="T51" fmla="*/ 156 h 313"/>
                <a:gd name="T52" fmla="*/ 3 w 313"/>
                <a:gd name="T53" fmla="*/ 125 h 313"/>
                <a:gd name="T54" fmla="*/ 12 w 313"/>
                <a:gd name="T55" fmla="*/ 95 h 313"/>
                <a:gd name="T56" fmla="*/ 26 w 313"/>
                <a:gd name="T57" fmla="*/ 69 h 313"/>
                <a:gd name="T58" fmla="*/ 45 w 313"/>
                <a:gd name="T59" fmla="*/ 45 h 313"/>
                <a:gd name="T60" fmla="*/ 69 w 313"/>
                <a:gd name="T61" fmla="*/ 26 h 313"/>
                <a:gd name="T62" fmla="*/ 95 w 313"/>
                <a:gd name="T63" fmla="*/ 12 h 313"/>
                <a:gd name="T64" fmla="*/ 124 w 313"/>
                <a:gd name="T65" fmla="*/ 3 h 313"/>
                <a:gd name="T66" fmla="*/ 157 w 313"/>
                <a:gd name="T67" fmla="*/ 0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3" h="313">
                  <a:moveTo>
                    <a:pt x="157" y="0"/>
                  </a:moveTo>
                  <a:lnTo>
                    <a:pt x="188" y="3"/>
                  </a:lnTo>
                  <a:lnTo>
                    <a:pt x="218" y="12"/>
                  </a:lnTo>
                  <a:lnTo>
                    <a:pt x="245" y="26"/>
                  </a:lnTo>
                  <a:lnTo>
                    <a:pt x="267" y="45"/>
                  </a:lnTo>
                  <a:lnTo>
                    <a:pt x="287" y="69"/>
                  </a:lnTo>
                  <a:lnTo>
                    <a:pt x="301" y="95"/>
                  </a:lnTo>
                  <a:lnTo>
                    <a:pt x="310" y="125"/>
                  </a:lnTo>
                  <a:lnTo>
                    <a:pt x="313" y="156"/>
                  </a:lnTo>
                  <a:lnTo>
                    <a:pt x="310" y="189"/>
                  </a:lnTo>
                  <a:lnTo>
                    <a:pt x="301" y="218"/>
                  </a:lnTo>
                  <a:lnTo>
                    <a:pt x="287" y="244"/>
                  </a:lnTo>
                  <a:lnTo>
                    <a:pt x="267" y="268"/>
                  </a:lnTo>
                  <a:lnTo>
                    <a:pt x="245" y="287"/>
                  </a:lnTo>
                  <a:lnTo>
                    <a:pt x="218" y="301"/>
                  </a:lnTo>
                  <a:lnTo>
                    <a:pt x="188" y="310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24" y="310"/>
                  </a:lnTo>
                  <a:lnTo>
                    <a:pt x="95" y="301"/>
                  </a:lnTo>
                  <a:lnTo>
                    <a:pt x="69" y="287"/>
                  </a:lnTo>
                  <a:lnTo>
                    <a:pt x="45" y="268"/>
                  </a:lnTo>
                  <a:lnTo>
                    <a:pt x="26" y="244"/>
                  </a:lnTo>
                  <a:lnTo>
                    <a:pt x="12" y="218"/>
                  </a:lnTo>
                  <a:lnTo>
                    <a:pt x="3" y="189"/>
                  </a:lnTo>
                  <a:lnTo>
                    <a:pt x="0" y="156"/>
                  </a:lnTo>
                  <a:lnTo>
                    <a:pt x="3" y="125"/>
                  </a:lnTo>
                  <a:lnTo>
                    <a:pt x="12" y="95"/>
                  </a:lnTo>
                  <a:lnTo>
                    <a:pt x="26" y="69"/>
                  </a:lnTo>
                  <a:lnTo>
                    <a:pt x="45" y="45"/>
                  </a:lnTo>
                  <a:lnTo>
                    <a:pt x="69" y="26"/>
                  </a:lnTo>
                  <a:lnTo>
                    <a:pt x="95" y="12"/>
                  </a:lnTo>
                  <a:lnTo>
                    <a:pt x="124" y="3"/>
                  </a:lnTo>
                  <a:lnTo>
                    <a:pt x="1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Rectangle 228"/>
            <p:cNvSpPr>
              <a:spLocks noChangeArrowheads="1"/>
            </p:cNvSpPr>
            <p:nvPr/>
          </p:nvSpPr>
          <p:spPr bwMode="auto">
            <a:xfrm>
              <a:off x="5549900" y="3529013"/>
              <a:ext cx="161925" cy="381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Rectangle 229"/>
            <p:cNvSpPr>
              <a:spLocks noChangeArrowheads="1"/>
            </p:cNvSpPr>
            <p:nvPr/>
          </p:nvSpPr>
          <p:spPr bwMode="auto">
            <a:xfrm>
              <a:off x="5549900" y="3603625"/>
              <a:ext cx="161925" cy="381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16" name="Freeform 234"/>
          <p:cNvSpPr>
            <a:spLocks noEditPoints="1"/>
          </p:cNvSpPr>
          <p:nvPr/>
        </p:nvSpPr>
        <p:spPr bwMode="auto">
          <a:xfrm>
            <a:off x="7695941" y="2061730"/>
            <a:ext cx="523875" cy="568325"/>
          </a:xfrm>
          <a:custGeom>
            <a:avLst/>
            <a:gdLst>
              <a:gd name="T0" fmla="*/ 2506 w 3298"/>
              <a:gd name="T1" fmla="*/ 2729 h 3580"/>
              <a:gd name="T2" fmla="*/ 2384 w 3298"/>
              <a:gd name="T3" fmla="*/ 2940 h 3580"/>
              <a:gd name="T4" fmla="*/ 2448 w 3298"/>
              <a:gd name="T5" fmla="*/ 3180 h 3580"/>
              <a:gd name="T6" fmla="*/ 2659 w 3298"/>
              <a:gd name="T7" fmla="*/ 3301 h 3580"/>
              <a:gd name="T8" fmla="*/ 2898 w 3298"/>
              <a:gd name="T9" fmla="*/ 3237 h 3580"/>
              <a:gd name="T10" fmla="*/ 3020 w 3298"/>
              <a:gd name="T11" fmla="*/ 3027 h 3580"/>
              <a:gd name="T12" fmla="*/ 2956 w 3298"/>
              <a:gd name="T13" fmla="*/ 2787 h 3580"/>
              <a:gd name="T14" fmla="*/ 2746 w 3298"/>
              <a:gd name="T15" fmla="*/ 2665 h 3580"/>
              <a:gd name="T16" fmla="*/ 433 w 3298"/>
              <a:gd name="T17" fmla="*/ 1512 h 3580"/>
              <a:gd name="T18" fmla="*/ 286 w 3298"/>
              <a:gd name="T19" fmla="*/ 1704 h 3580"/>
              <a:gd name="T20" fmla="*/ 318 w 3298"/>
              <a:gd name="T21" fmla="*/ 1952 h 3580"/>
              <a:gd name="T22" fmla="*/ 510 w 3298"/>
              <a:gd name="T23" fmla="*/ 2100 h 3580"/>
              <a:gd name="T24" fmla="*/ 757 w 3298"/>
              <a:gd name="T25" fmla="*/ 2068 h 3580"/>
              <a:gd name="T26" fmla="*/ 904 w 3298"/>
              <a:gd name="T27" fmla="*/ 1876 h 3580"/>
              <a:gd name="T28" fmla="*/ 872 w 3298"/>
              <a:gd name="T29" fmla="*/ 1628 h 3580"/>
              <a:gd name="T30" fmla="*/ 680 w 3298"/>
              <a:gd name="T31" fmla="*/ 1480 h 3580"/>
              <a:gd name="T32" fmla="*/ 2578 w 3298"/>
              <a:gd name="T33" fmla="*/ 301 h 3580"/>
              <a:gd name="T34" fmla="*/ 2407 w 3298"/>
              <a:gd name="T35" fmla="*/ 472 h 3580"/>
              <a:gd name="T36" fmla="*/ 2407 w 3298"/>
              <a:gd name="T37" fmla="*/ 721 h 3580"/>
              <a:gd name="T38" fmla="*/ 2578 w 3298"/>
              <a:gd name="T39" fmla="*/ 893 h 3580"/>
              <a:gd name="T40" fmla="*/ 2827 w 3298"/>
              <a:gd name="T41" fmla="*/ 893 h 3580"/>
              <a:gd name="T42" fmla="*/ 2998 w 3298"/>
              <a:gd name="T43" fmla="*/ 721 h 3580"/>
              <a:gd name="T44" fmla="*/ 2998 w 3298"/>
              <a:gd name="T45" fmla="*/ 472 h 3580"/>
              <a:gd name="T46" fmla="*/ 2827 w 3298"/>
              <a:gd name="T47" fmla="*/ 301 h 3580"/>
              <a:gd name="T48" fmla="*/ 2823 w 3298"/>
              <a:gd name="T49" fmla="*/ 12 h 3580"/>
              <a:gd name="T50" fmla="*/ 3124 w 3298"/>
              <a:gd name="T51" fmla="*/ 175 h 3580"/>
              <a:gd name="T52" fmla="*/ 3286 w 3298"/>
              <a:gd name="T53" fmla="*/ 476 h 3580"/>
              <a:gd name="T54" fmla="*/ 3251 w 3298"/>
              <a:gd name="T55" fmla="*/ 829 h 3580"/>
              <a:gd name="T56" fmla="*/ 3035 w 3298"/>
              <a:gd name="T57" fmla="*/ 1091 h 3580"/>
              <a:gd name="T58" fmla="*/ 2702 w 3298"/>
              <a:gd name="T59" fmla="*/ 1193 h 3580"/>
              <a:gd name="T60" fmla="*/ 2375 w 3298"/>
              <a:gd name="T61" fmla="*/ 1095 h 3580"/>
              <a:gd name="T62" fmla="*/ 1189 w 3298"/>
              <a:gd name="T63" fmla="*/ 1742 h 3580"/>
              <a:gd name="T64" fmla="*/ 2288 w 3298"/>
              <a:gd name="T65" fmla="*/ 2556 h 3580"/>
              <a:gd name="T66" fmla="*/ 2584 w 3298"/>
              <a:gd name="T67" fmla="*/ 2399 h 3580"/>
              <a:gd name="T68" fmla="*/ 2934 w 3298"/>
              <a:gd name="T69" fmla="*/ 2433 h 3580"/>
              <a:gd name="T70" fmla="*/ 3196 w 3298"/>
              <a:gd name="T71" fmla="*/ 2650 h 3580"/>
              <a:gd name="T72" fmla="*/ 3298 w 3298"/>
              <a:gd name="T73" fmla="*/ 2983 h 3580"/>
              <a:gd name="T74" fmla="*/ 3196 w 3298"/>
              <a:gd name="T75" fmla="*/ 3316 h 3580"/>
              <a:gd name="T76" fmla="*/ 2934 w 3298"/>
              <a:gd name="T77" fmla="*/ 3533 h 3580"/>
              <a:gd name="T78" fmla="*/ 2582 w 3298"/>
              <a:gd name="T79" fmla="*/ 3568 h 3580"/>
              <a:gd name="T80" fmla="*/ 2281 w 3298"/>
              <a:gd name="T81" fmla="*/ 3405 h 3580"/>
              <a:gd name="T82" fmla="*/ 2119 w 3298"/>
              <a:gd name="T83" fmla="*/ 3104 h 3580"/>
              <a:gd name="T84" fmla="*/ 1048 w 3298"/>
              <a:gd name="T85" fmla="*/ 2176 h 3580"/>
              <a:gd name="T86" fmla="*/ 769 w 3298"/>
              <a:gd name="T87" fmla="*/ 2361 h 3580"/>
              <a:gd name="T88" fmla="*/ 418 w 3298"/>
              <a:gd name="T89" fmla="*/ 2360 h 3580"/>
              <a:gd name="T90" fmla="*/ 135 w 3298"/>
              <a:gd name="T91" fmla="*/ 2170 h 3580"/>
              <a:gd name="T92" fmla="*/ 3 w 3298"/>
              <a:gd name="T93" fmla="*/ 1851 h 3580"/>
              <a:gd name="T94" fmla="*/ 71 w 3298"/>
              <a:gd name="T95" fmla="*/ 1506 h 3580"/>
              <a:gd name="T96" fmla="*/ 312 w 3298"/>
              <a:gd name="T97" fmla="*/ 1265 h 3580"/>
              <a:gd name="T98" fmla="*/ 655 w 3298"/>
              <a:gd name="T99" fmla="*/ 1197 h 3580"/>
              <a:gd name="T100" fmla="*/ 968 w 3298"/>
              <a:gd name="T101" fmla="*/ 1325 h 3580"/>
              <a:gd name="T102" fmla="*/ 2107 w 3298"/>
              <a:gd name="T103" fmla="*/ 597 h 3580"/>
              <a:gd name="T104" fmla="*/ 2209 w 3298"/>
              <a:gd name="T105" fmla="*/ 264 h 3580"/>
              <a:gd name="T106" fmla="*/ 2471 w 3298"/>
              <a:gd name="T107" fmla="*/ 47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298" h="3580">
                <a:moveTo>
                  <a:pt x="2702" y="2662"/>
                </a:moveTo>
                <a:lnTo>
                  <a:pt x="2659" y="2665"/>
                </a:lnTo>
                <a:lnTo>
                  <a:pt x="2617" y="2673"/>
                </a:lnTo>
                <a:lnTo>
                  <a:pt x="2578" y="2687"/>
                </a:lnTo>
                <a:lnTo>
                  <a:pt x="2540" y="2706"/>
                </a:lnTo>
                <a:lnTo>
                  <a:pt x="2506" y="2729"/>
                </a:lnTo>
                <a:lnTo>
                  <a:pt x="2476" y="2757"/>
                </a:lnTo>
                <a:lnTo>
                  <a:pt x="2448" y="2787"/>
                </a:lnTo>
                <a:lnTo>
                  <a:pt x="2425" y="2822"/>
                </a:lnTo>
                <a:lnTo>
                  <a:pt x="2407" y="2859"/>
                </a:lnTo>
                <a:lnTo>
                  <a:pt x="2393" y="2898"/>
                </a:lnTo>
                <a:lnTo>
                  <a:pt x="2384" y="2940"/>
                </a:lnTo>
                <a:lnTo>
                  <a:pt x="2382" y="2983"/>
                </a:lnTo>
                <a:lnTo>
                  <a:pt x="2384" y="3027"/>
                </a:lnTo>
                <a:lnTo>
                  <a:pt x="2393" y="3069"/>
                </a:lnTo>
                <a:lnTo>
                  <a:pt x="2407" y="3108"/>
                </a:lnTo>
                <a:lnTo>
                  <a:pt x="2425" y="3145"/>
                </a:lnTo>
                <a:lnTo>
                  <a:pt x="2448" y="3180"/>
                </a:lnTo>
                <a:lnTo>
                  <a:pt x="2476" y="3210"/>
                </a:lnTo>
                <a:lnTo>
                  <a:pt x="2506" y="3237"/>
                </a:lnTo>
                <a:lnTo>
                  <a:pt x="2540" y="3261"/>
                </a:lnTo>
                <a:lnTo>
                  <a:pt x="2578" y="3279"/>
                </a:lnTo>
                <a:lnTo>
                  <a:pt x="2617" y="3294"/>
                </a:lnTo>
                <a:lnTo>
                  <a:pt x="2659" y="3301"/>
                </a:lnTo>
                <a:lnTo>
                  <a:pt x="2702" y="3304"/>
                </a:lnTo>
                <a:lnTo>
                  <a:pt x="2746" y="3301"/>
                </a:lnTo>
                <a:lnTo>
                  <a:pt x="2787" y="3294"/>
                </a:lnTo>
                <a:lnTo>
                  <a:pt x="2827" y="3279"/>
                </a:lnTo>
                <a:lnTo>
                  <a:pt x="2864" y="3261"/>
                </a:lnTo>
                <a:lnTo>
                  <a:pt x="2898" y="3237"/>
                </a:lnTo>
                <a:lnTo>
                  <a:pt x="2929" y="3210"/>
                </a:lnTo>
                <a:lnTo>
                  <a:pt x="2956" y="3180"/>
                </a:lnTo>
                <a:lnTo>
                  <a:pt x="2980" y="3145"/>
                </a:lnTo>
                <a:lnTo>
                  <a:pt x="2998" y="3108"/>
                </a:lnTo>
                <a:lnTo>
                  <a:pt x="3011" y="3069"/>
                </a:lnTo>
                <a:lnTo>
                  <a:pt x="3020" y="3027"/>
                </a:lnTo>
                <a:lnTo>
                  <a:pt x="3023" y="2983"/>
                </a:lnTo>
                <a:lnTo>
                  <a:pt x="3020" y="2940"/>
                </a:lnTo>
                <a:lnTo>
                  <a:pt x="3011" y="2898"/>
                </a:lnTo>
                <a:lnTo>
                  <a:pt x="2998" y="2859"/>
                </a:lnTo>
                <a:lnTo>
                  <a:pt x="2980" y="2822"/>
                </a:lnTo>
                <a:lnTo>
                  <a:pt x="2956" y="2787"/>
                </a:lnTo>
                <a:lnTo>
                  <a:pt x="2929" y="2757"/>
                </a:lnTo>
                <a:lnTo>
                  <a:pt x="2898" y="2729"/>
                </a:lnTo>
                <a:lnTo>
                  <a:pt x="2864" y="2706"/>
                </a:lnTo>
                <a:lnTo>
                  <a:pt x="2827" y="2687"/>
                </a:lnTo>
                <a:lnTo>
                  <a:pt x="2787" y="2673"/>
                </a:lnTo>
                <a:lnTo>
                  <a:pt x="2746" y="2665"/>
                </a:lnTo>
                <a:lnTo>
                  <a:pt x="2702" y="2662"/>
                </a:lnTo>
                <a:close/>
                <a:moveTo>
                  <a:pt x="595" y="1469"/>
                </a:moveTo>
                <a:lnTo>
                  <a:pt x="552" y="1472"/>
                </a:lnTo>
                <a:lnTo>
                  <a:pt x="510" y="1480"/>
                </a:lnTo>
                <a:lnTo>
                  <a:pt x="471" y="1494"/>
                </a:lnTo>
                <a:lnTo>
                  <a:pt x="433" y="1512"/>
                </a:lnTo>
                <a:lnTo>
                  <a:pt x="400" y="1536"/>
                </a:lnTo>
                <a:lnTo>
                  <a:pt x="368" y="1563"/>
                </a:lnTo>
                <a:lnTo>
                  <a:pt x="341" y="1594"/>
                </a:lnTo>
                <a:lnTo>
                  <a:pt x="318" y="1628"/>
                </a:lnTo>
                <a:lnTo>
                  <a:pt x="300" y="1665"/>
                </a:lnTo>
                <a:lnTo>
                  <a:pt x="286" y="1704"/>
                </a:lnTo>
                <a:lnTo>
                  <a:pt x="277" y="1747"/>
                </a:lnTo>
                <a:lnTo>
                  <a:pt x="275" y="1790"/>
                </a:lnTo>
                <a:lnTo>
                  <a:pt x="277" y="1833"/>
                </a:lnTo>
                <a:lnTo>
                  <a:pt x="286" y="1876"/>
                </a:lnTo>
                <a:lnTo>
                  <a:pt x="300" y="1915"/>
                </a:lnTo>
                <a:lnTo>
                  <a:pt x="318" y="1952"/>
                </a:lnTo>
                <a:lnTo>
                  <a:pt x="341" y="1986"/>
                </a:lnTo>
                <a:lnTo>
                  <a:pt x="368" y="2017"/>
                </a:lnTo>
                <a:lnTo>
                  <a:pt x="400" y="2044"/>
                </a:lnTo>
                <a:lnTo>
                  <a:pt x="433" y="2068"/>
                </a:lnTo>
                <a:lnTo>
                  <a:pt x="471" y="2086"/>
                </a:lnTo>
                <a:lnTo>
                  <a:pt x="510" y="2100"/>
                </a:lnTo>
                <a:lnTo>
                  <a:pt x="552" y="2108"/>
                </a:lnTo>
                <a:lnTo>
                  <a:pt x="595" y="2111"/>
                </a:lnTo>
                <a:lnTo>
                  <a:pt x="639" y="2108"/>
                </a:lnTo>
                <a:lnTo>
                  <a:pt x="680" y="2100"/>
                </a:lnTo>
                <a:lnTo>
                  <a:pt x="720" y="2086"/>
                </a:lnTo>
                <a:lnTo>
                  <a:pt x="757" y="2068"/>
                </a:lnTo>
                <a:lnTo>
                  <a:pt x="791" y="2044"/>
                </a:lnTo>
                <a:lnTo>
                  <a:pt x="822" y="2017"/>
                </a:lnTo>
                <a:lnTo>
                  <a:pt x="849" y="1986"/>
                </a:lnTo>
                <a:lnTo>
                  <a:pt x="872" y="1952"/>
                </a:lnTo>
                <a:lnTo>
                  <a:pt x="891" y="1915"/>
                </a:lnTo>
                <a:lnTo>
                  <a:pt x="904" y="1876"/>
                </a:lnTo>
                <a:lnTo>
                  <a:pt x="913" y="1833"/>
                </a:lnTo>
                <a:lnTo>
                  <a:pt x="916" y="1790"/>
                </a:lnTo>
                <a:lnTo>
                  <a:pt x="913" y="1747"/>
                </a:lnTo>
                <a:lnTo>
                  <a:pt x="904" y="1704"/>
                </a:lnTo>
                <a:lnTo>
                  <a:pt x="891" y="1665"/>
                </a:lnTo>
                <a:lnTo>
                  <a:pt x="872" y="1628"/>
                </a:lnTo>
                <a:lnTo>
                  <a:pt x="849" y="1594"/>
                </a:lnTo>
                <a:lnTo>
                  <a:pt x="822" y="1563"/>
                </a:lnTo>
                <a:lnTo>
                  <a:pt x="791" y="1536"/>
                </a:lnTo>
                <a:lnTo>
                  <a:pt x="757" y="1512"/>
                </a:lnTo>
                <a:lnTo>
                  <a:pt x="720" y="1494"/>
                </a:lnTo>
                <a:lnTo>
                  <a:pt x="680" y="1480"/>
                </a:lnTo>
                <a:lnTo>
                  <a:pt x="639" y="1472"/>
                </a:lnTo>
                <a:lnTo>
                  <a:pt x="595" y="1469"/>
                </a:lnTo>
                <a:close/>
                <a:moveTo>
                  <a:pt x="2702" y="276"/>
                </a:moveTo>
                <a:lnTo>
                  <a:pt x="2659" y="279"/>
                </a:lnTo>
                <a:lnTo>
                  <a:pt x="2617" y="286"/>
                </a:lnTo>
                <a:lnTo>
                  <a:pt x="2578" y="301"/>
                </a:lnTo>
                <a:lnTo>
                  <a:pt x="2540" y="319"/>
                </a:lnTo>
                <a:lnTo>
                  <a:pt x="2506" y="343"/>
                </a:lnTo>
                <a:lnTo>
                  <a:pt x="2476" y="370"/>
                </a:lnTo>
                <a:lnTo>
                  <a:pt x="2448" y="400"/>
                </a:lnTo>
                <a:lnTo>
                  <a:pt x="2425" y="435"/>
                </a:lnTo>
                <a:lnTo>
                  <a:pt x="2407" y="472"/>
                </a:lnTo>
                <a:lnTo>
                  <a:pt x="2393" y="511"/>
                </a:lnTo>
                <a:lnTo>
                  <a:pt x="2384" y="553"/>
                </a:lnTo>
                <a:lnTo>
                  <a:pt x="2382" y="597"/>
                </a:lnTo>
                <a:lnTo>
                  <a:pt x="2384" y="640"/>
                </a:lnTo>
                <a:lnTo>
                  <a:pt x="2393" y="682"/>
                </a:lnTo>
                <a:lnTo>
                  <a:pt x="2407" y="721"/>
                </a:lnTo>
                <a:lnTo>
                  <a:pt x="2425" y="758"/>
                </a:lnTo>
                <a:lnTo>
                  <a:pt x="2448" y="793"/>
                </a:lnTo>
                <a:lnTo>
                  <a:pt x="2476" y="823"/>
                </a:lnTo>
                <a:lnTo>
                  <a:pt x="2506" y="851"/>
                </a:lnTo>
                <a:lnTo>
                  <a:pt x="2540" y="874"/>
                </a:lnTo>
                <a:lnTo>
                  <a:pt x="2578" y="893"/>
                </a:lnTo>
                <a:lnTo>
                  <a:pt x="2617" y="907"/>
                </a:lnTo>
                <a:lnTo>
                  <a:pt x="2659" y="915"/>
                </a:lnTo>
                <a:lnTo>
                  <a:pt x="2702" y="918"/>
                </a:lnTo>
                <a:lnTo>
                  <a:pt x="2746" y="915"/>
                </a:lnTo>
                <a:lnTo>
                  <a:pt x="2787" y="907"/>
                </a:lnTo>
                <a:lnTo>
                  <a:pt x="2827" y="893"/>
                </a:lnTo>
                <a:lnTo>
                  <a:pt x="2864" y="874"/>
                </a:lnTo>
                <a:lnTo>
                  <a:pt x="2898" y="851"/>
                </a:lnTo>
                <a:lnTo>
                  <a:pt x="2929" y="823"/>
                </a:lnTo>
                <a:lnTo>
                  <a:pt x="2956" y="793"/>
                </a:lnTo>
                <a:lnTo>
                  <a:pt x="2980" y="758"/>
                </a:lnTo>
                <a:lnTo>
                  <a:pt x="2998" y="721"/>
                </a:lnTo>
                <a:lnTo>
                  <a:pt x="3011" y="682"/>
                </a:lnTo>
                <a:lnTo>
                  <a:pt x="3020" y="640"/>
                </a:lnTo>
                <a:lnTo>
                  <a:pt x="3023" y="597"/>
                </a:lnTo>
                <a:lnTo>
                  <a:pt x="3020" y="553"/>
                </a:lnTo>
                <a:lnTo>
                  <a:pt x="3011" y="511"/>
                </a:lnTo>
                <a:lnTo>
                  <a:pt x="2998" y="472"/>
                </a:lnTo>
                <a:lnTo>
                  <a:pt x="2980" y="435"/>
                </a:lnTo>
                <a:lnTo>
                  <a:pt x="2956" y="400"/>
                </a:lnTo>
                <a:lnTo>
                  <a:pt x="2929" y="370"/>
                </a:lnTo>
                <a:lnTo>
                  <a:pt x="2898" y="343"/>
                </a:lnTo>
                <a:lnTo>
                  <a:pt x="2864" y="319"/>
                </a:lnTo>
                <a:lnTo>
                  <a:pt x="2827" y="301"/>
                </a:lnTo>
                <a:lnTo>
                  <a:pt x="2787" y="286"/>
                </a:lnTo>
                <a:lnTo>
                  <a:pt x="2746" y="279"/>
                </a:lnTo>
                <a:lnTo>
                  <a:pt x="2702" y="276"/>
                </a:lnTo>
                <a:close/>
                <a:moveTo>
                  <a:pt x="2702" y="0"/>
                </a:moveTo>
                <a:lnTo>
                  <a:pt x="2763" y="3"/>
                </a:lnTo>
                <a:lnTo>
                  <a:pt x="2823" y="12"/>
                </a:lnTo>
                <a:lnTo>
                  <a:pt x="2879" y="27"/>
                </a:lnTo>
                <a:lnTo>
                  <a:pt x="2934" y="47"/>
                </a:lnTo>
                <a:lnTo>
                  <a:pt x="2986" y="72"/>
                </a:lnTo>
                <a:lnTo>
                  <a:pt x="3035" y="102"/>
                </a:lnTo>
                <a:lnTo>
                  <a:pt x="3080" y="137"/>
                </a:lnTo>
                <a:lnTo>
                  <a:pt x="3124" y="175"/>
                </a:lnTo>
                <a:lnTo>
                  <a:pt x="3161" y="217"/>
                </a:lnTo>
                <a:lnTo>
                  <a:pt x="3196" y="264"/>
                </a:lnTo>
                <a:lnTo>
                  <a:pt x="3225" y="312"/>
                </a:lnTo>
                <a:lnTo>
                  <a:pt x="3251" y="365"/>
                </a:lnTo>
                <a:lnTo>
                  <a:pt x="3271" y="420"/>
                </a:lnTo>
                <a:lnTo>
                  <a:pt x="3286" y="476"/>
                </a:lnTo>
                <a:lnTo>
                  <a:pt x="3295" y="536"/>
                </a:lnTo>
                <a:lnTo>
                  <a:pt x="3298" y="597"/>
                </a:lnTo>
                <a:lnTo>
                  <a:pt x="3295" y="657"/>
                </a:lnTo>
                <a:lnTo>
                  <a:pt x="3286" y="717"/>
                </a:lnTo>
                <a:lnTo>
                  <a:pt x="3271" y="773"/>
                </a:lnTo>
                <a:lnTo>
                  <a:pt x="3251" y="829"/>
                </a:lnTo>
                <a:lnTo>
                  <a:pt x="3225" y="881"/>
                </a:lnTo>
                <a:lnTo>
                  <a:pt x="3196" y="930"/>
                </a:lnTo>
                <a:lnTo>
                  <a:pt x="3161" y="976"/>
                </a:lnTo>
                <a:lnTo>
                  <a:pt x="3124" y="1019"/>
                </a:lnTo>
                <a:lnTo>
                  <a:pt x="3080" y="1057"/>
                </a:lnTo>
                <a:lnTo>
                  <a:pt x="3035" y="1091"/>
                </a:lnTo>
                <a:lnTo>
                  <a:pt x="2986" y="1122"/>
                </a:lnTo>
                <a:lnTo>
                  <a:pt x="2934" y="1147"/>
                </a:lnTo>
                <a:lnTo>
                  <a:pt x="2879" y="1166"/>
                </a:lnTo>
                <a:lnTo>
                  <a:pt x="2823" y="1181"/>
                </a:lnTo>
                <a:lnTo>
                  <a:pt x="2763" y="1190"/>
                </a:lnTo>
                <a:lnTo>
                  <a:pt x="2702" y="1193"/>
                </a:lnTo>
                <a:lnTo>
                  <a:pt x="2643" y="1190"/>
                </a:lnTo>
                <a:lnTo>
                  <a:pt x="2584" y="1181"/>
                </a:lnTo>
                <a:lnTo>
                  <a:pt x="2528" y="1167"/>
                </a:lnTo>
                <a:lnTo>
                  <a:pt x="2475" y="1148"/>
                </a:lnTo>
                <a:lnTo>
                  <a:pt x="2423" y="1124"/>
                </a:lnTo>
                <a:lnTo>
                  <a:pt x="2375" y="1095"/>
                </a:lnTo>
                <a:lnTo>
                  <a:pt x="2330" y="1062"/>
                </a:lnTo>
                <a:lnTo>
                  <a:pt x="2288" y="1024"/>
                </a:lnTo>
                <a:lnTo>
                  <a:pt x="2249" y="983"/>
                </a:lnTo>
                <a:lnTo>
                  <a:pt x="1174" y="1649"/>
                </a:lnTo>
                <a:lnTo>
                  <a:pt x="1183" y="1696"/>
                </a:lnTo>
                <a:lnTo>
                  <a:pt x="1189" y="1742"/>
                </a:lnTo>
                <a:lnTo>
                  <a:pt x="1191" y="1790"/>
                </a:lnTo>
                <a:lnTo>
                  <a:pt x="1189" y="1838"/>
                </a:lnTo>
                <a:lnTo>
                  <a:pt x="1183" y="1884"/>
                </a:lnTo>
                <a:lnTo>
                  <a:pt x="1174" y="1931"/>
                </a:lnTo>
                <a:lnTo>
                  <a:pt x="2249" y="2597"/>
                </a:lnTo>
                <a:lnTo>
                  <a:pt x="2288" y="2556"/>
                </a:lnTo>
                <a:lnTo>
                  <a:pt x="2330" y="2518"/>
                </a:lnTo>
                <a:lnTo>
                  <a:pt x="2375" y="2485"/>
                </a:lnTo>
                <a:lnTo>
                  <a:pt x="2423" y="2456"/>
                </a:lnTo>
                <a:lnTo>
                  <a:pt x="2475" y="2432"/>
                </a:lnTo>
                <a:lnTo>
                  <a:pt x="2528" y="2413"/>
                </a:lnTo>
                <a:lnTo>
                  <a:pt x="2584" y="2399"/>
                </a:lnTo>
                <a:lnTo>
                  <a:pt x="2643" y="2390"/>
                </a:lnTo>
                <a:lnTo>
                  <a:pt x="2702" y="2387"/>
                </a:lnTo>
                <a:lnTo>
                  <a:pt x="2763" y="2390"/>
                </a:lnTo>
                <a:lnTo>
                  <a:pt x="2823" y="2399"/>
                </a:lnTo>
                <a:lnTo>
                  <a:pt x="2879" y="2414"/>
                </a:lnTo>
                <a:lnTo>
                  <a:pt x="2934" y="2433"/>
                </a:lnTo>
                <a:lnTo>
                  <a:pt x="2986" y="2458"/>
                </a:lnTo>
                <a:lnTo>
                  <a:pt x="3035" y="2489"/>
                </a:lnTo>
                <a:lnTo>
                  <a:pt x="3080" y="2523"/>
                </a:lnTo>
                <a:lnTo>
                  <a:pt x="3124" y="2561"/>
                </a:lnTo>
                <a:lnTo>
                  <a:pt x="3161" y="2604"/>
                </a:lnTo>
                <a:lnTo>
                  <a:pt x="3196" y="2650"/>
                </a:lnTo>
                <a:lnTo>
                  <a:pt x="3225" y="2699"/>
                </a:lnTo>
                <a:lnTo>
                  <a:pt x="3251" y="2751"/>
                </a:lnTo>
                <a:lnTo>
                  <a:pt x="3271" y="2807"/>
                </a:lnTo>
                <a:lnTo>
                  <a:pt x="3286" y="2863"/>
                </a:lnTo>
                <a:lnTo>
                  <a:pt x="3295" y="2923"/>
                </a:lnTo>
                <a:lnTo>
                  <a:pt x="3298" y="2983"/>
                </a:lnTo>
                <a:lnTo>
                  <a:pt x="3295" y="3044"/>
                </a:lnTo>
                <a:lnTo>
                  <a:pt x="3286" y="3104"/>
                </a:lnTo>
                <a:lnTo>
                  <a:pt x="3271" y="3160"/>
                </a:lnTo>
                <a:lnTo>
                  <a:pt x="3251" y="3215"/>
                </a:lnTo>
                <a:lnTo>
                  <a:pt x="3225" y="3268"/>
                </a:lnTo>
                <a:lnTo>
                  <a:pt x="3196" y="3316"/>
                </a:lnTo>
                <a:lnTo>
                  <a:pt x="3161" y="3363"/>
                </a:lnTo>
                <a:lnTo>
                  <a:pt x="3124" y="3405"/>
                </a:lnTo>
                <a:lnTo>
                  <a:pt x="3080" y="3443"/>
                </a:lnTo>
                <a:lnTo>
                  <a:pt x="3035" y="3478"/>
                </a:lnTo>
                <a:lnTo>
                  <a:pt x="2986" y="3508"/>
                </a:lnTo>
                <a:lnTo>
                  <a:pt x="2934" y="3533"/>
                </a:lnTo>
                <a:lnTo>
                  <a:pt x="2879" y="3553"/>
                </a:lnTo>
                <a:lnTo>
                  <a:pt x="2823" y="3568"/>
                </a:lnTo>
                <a:lnTo>
                  <a:pt x="2763" y="3577"/>
                </a:lnTo>
                <a:lnTo>
                  <a:pt x="2702" y="3580"/>
                </a:lnTo>
                <a:lnTo>
                  <a:pt x="2642" y="3577"/>
                </a:lnTo>
                <a:lnTo>
                  <a:pt x="2582" y="3568"/>
                </a:lnTo>
                <a:lnTo>
                  <a:pt x="2525" y="3553"/>
                </a:lnTo>
                <a:lnTo>
                  <a:pt x="2471" y="3533"/>
                </a:lnTo>
                <a:lnTo>
                  <a:pt x="2419" y="3508"/>
                </a:lnTo>
                <a:lnTo>
                  <a:pt x="2370" y="3478"/>
                </a:lnTo>
                <a:lnTo>
                  <a:pt x="2323" y="3443"/>
                </a:lnTo>
                <a:lnTo>
                  <a:pt x="2281" y="3405"/>
                </a:lnTo>
                <a:lnTo>
                  <a:pt x="2243" y="3363"/>
                </a:lnTo>
                <a:lnTo>
                  <a:pt x="2209" y="3316"/>
                </a:lnTo>
                <a:lnTo>
                  <a:pt x="2178" y="3268"/>
                </a:lnTo>
                <a:lnTo>
                  <a:pt x="2153" y="3215"/>
                </a:lnTo>
                <a:lnTo>
                  <a:pt x="2134" y="3160"/>
                </a:lnTo>
                <a:lnTo>
                  <a:pt x="2119" y="3104"/>
                </a:lnTo>
                <a:lnTo>
                  <a:pt x="2110" y="3044"/>
                </a:lnTo>
                <a:lnTo>
                  <a:pt x="2107" y="2983"/>
                </a:lnTo>
                <a:lnTo>
                  <a:pt x="2109" y="2936"/>
                </a:lnTo>
                <a:lnTo>
                  <a:pt x="2114" y="2889"/>
                </a:lnTo>
                <a:lnTo>
                  <a:pt x="2123" y="2842"/>
                </a:lnTo>
                <a:lnTo>
                  <a:pt x="1048" y="2176"/>
                </a:lnTo>
                <a:lnTo>
                  <a:pt x="1010" y="2217"/>
                </a:lnTo>
                <a:lnTo>
                  <a:pt x="968" y="2255"/>
                </a:lnTo>
                <a:lnTo>
                  <a:pt x="922" y="2288"/>
                </a:lnTo>
                <a:lnTo>
                  <a:pt x="874" y="2317"/>
                </a:lnTo>
                <a:lnTo>
                  <a:pt x="823" y="2341"/>
                </a:lnTo>
                <a:lnTo>
                  <a:pt x="769" y="2361"/>
                </a:lnTo>
                <a:lnTo>
                  <a:pt x="712" y="2375"/>
                </a:lnTo>
                <a:lnTo>
                  <a:pt x="655" y="2383"/>
                </a:lnTo>
                <a:lnTo>
                  <a:pt x="595" y="2387"/>
                </a:lnTo>
                <a:lnTo>
                  <a:pt x="535" y="2383"/>
                </a:lnTo>
                <a:lnTo>
                  <a:pt x="475" y="2375"/>
                </a:lnTo>
                <a:lnTo>
                  <a:pt x="418" y="2360"/>
                </a:lnTo>
                <a:lnTo>
                  <a:pt x="364" y="2340"/>
                </a:lnTo>
                <a:lnTo>
                  <a:pt x="312" y="2315"/>
                </a:lnTo>
                <a:lnTo>
                  <a:pt x="262" y="2285"/>
                </a:lnTo>
                <a:lnTo>
                  <a:pt x="217" y="2250"/>
                </a:lnTo>
                <a:lnTo>
                  <a:pt x="174" y="2212"/>
                </a:lnTo>
                <a:lnTo>
                  <a:pt x="135" y="2170"/>
                </a:lnTo>
                <a:lnTo>
                  <a:pt x="102" y="2123"/>
                </a:lnTo>
                <a:lnTo>
                  <a:pt x="71" y="2074"/>
                </a:lnTo>
                <a:lnTo>
                  <a:pt x="47" y="2022"/>
                </a:lnTo>
                <a:lnTo>
                  <a:pt x="26" y="1967"/>
                </a:lnTo>
                <a:lnTo>
                  <a:pt x="12" y="1910"/>
                </a:lnTo>
                <a:lnTo>
                  <a:pt x="3" y="1851"/>
                </a:lnTo>
                <a:lnTo>
                  <a:pt x="0" y="1790"/>
                </a:lnTo>
                <a:lnTo>
                  <a:pt x="3" y="1729"/>
                </a:lnTo>
                <a:lnTo>
                  <a:pt x="12" y="1670"/>
                </a:lnTo>
                <a:lnTo>
                  <a:pt x="26" y="1613"/>
                </a:lnTo>
                <a:lnTo>
                  <a:pt x="47" y="1558"/>
                </a:lnTo>
                <a:lnTo>
                  <a:pt x="71" y="1506"/>
                </a:lnTo>
                <a:lnTo>
                  <a:pt x="102" y="1457"/>
                </a:lnTo>
                <a:lnTo>
                  <a:pt x="135" y="1410"/>
                </a:lnTo>
                <a:lnTo>
                  <a:pt x="174" y="1368"/>
                </a:lnTo>
                <a:lnTo>
                  <a:pt x="217" y="1330"/>
                </a:lnTo>
                <a:lnTo>
                  <a:pt x="262" y="1295"/>
                </a:lnTo>
                <a:lnTo>
                  <a:pt x="312" y="1265"/>
                </a:lnTo>
                <a:lnTo>
                  <a:pt x="364" y="1240"/>
                </a:lnTo>
                <a:lnTo>
                  <a:pt x="418" y="1220"/>
                </a:lnTo>
                <a:lnTo>
                  <a:pt x="475" y="1205"/>
                </a:lnTo>
                <a:lnTo>
                  <a:pt x="535" y="1197"/>
                </a:lnTo>
                <a:lnTo>
                  <a:pt x="595" y="1193"/>
                </a:lnTo>
                <a:lnTo>
                  <a:pt x="655" y="1197"/>
                </a:lnTo>
                <a:lnTo>
                  <a:pt x="712" y="1205"/>
                </a:lnTo>
                <a:lnTo>
                  <a:pt x="769" y="1219"/>
                </a:lnTo>
                <a:lnTo>
                  <a:pt x="823" y="1239"/>
                </a:lnTo>
                <a:lnTo>
                  <a:pt x="874" y="1263"/>
                </a:lnTo>
                <a:lnTo>
                  <a:pt x="922" y="1292"/>
                </a:lnTo>
                <a:lnTo>
                  <a:pt x="968" y="1325"/>
                </a:lnTo>
                <a:lnTo>
                  <a:pt x="1010" y="1363"/>
                </a:lnTo>
                <a:lnTo>
                  <a:pt x="1048" y="1404"/>
                </a:lnTo>
                <a:lnTo>
                  <a:pt x="2123" y="738"/>
                </a:lnTo>
                <a:lnTo>
                  <a:pt x="2114" y="691"/>
                </a:lnTo>
                <a:lnTo>
                  <a:pt x="2109" y="644"/>
                </a:lnTo>
                <a:lnTo>
                  <a:pt x="2107" y="597"/>
                </a:lnTo>
                <a:lnTo>
                  <a:pt x="2110" y="536"/>
                </a:lnTo>
                <a:lnTo>
                  <a:pt x="2119" y="476"/>
                </a:lnTo>
                <a:lnTo>
                  <a:pt x="2134" y="420"/>
                </a:lnTo>
                <a:lnTo>
                  <a:pt x="2153" y="365"/>
                </a:lnTo>
                <a:lnTo>
                  <a:pt x="2178" y="312"/>
                </a:lnTo>
                <a:lnTo>
                  <a:pt x="2209" y="264"/>
                </a:lnTo>
                <a:lnTo>
                  <a:pt x="2243" y="217"/>
                </a:lnTo>
                <a:lnTo>
                  <a:pt x="2281" y="175"/>
                </a:lnTo>
                <a:lnTo>
                  <a:pt x="2323" y="137"/>
                </a:lnTo>
                <a:lnTo>
                  <a:pt x="2370" y="102"/>
                </a:lnTo>
                <a:lnTo>
                  <a:pt x="2419" y="72"/>
                </a:lnTo>
                <a:lnTo>
                  <a:pt x="2471" y="47"/>
                </a:lnTo>
                <a:lnTo>
                  <a:pt x="2525" y="27"/>
                </a:lnTo>
                <a:lnTo>
                  <a:pt x="2582" y="12"/>
                </a:lnTo>
                <a:lnTo>
                  <a:pt x="2642" y="3"/>
                </a:lnTo>
                <a:lnTo>
                  <a:pt x="270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17" name="Group 867"/>
          <p:cNvGrpSpPr/>
          <p:nvPr/>
        </p:nvGrpSpPr>
        <p:grpSpPr>
          <a:xfrm>
            <a:off x="6740603" y="2061730"/>
            <a:ext cx="563562" cy="568325"/>
            <a:chOff x="3509963" y="3454400"/>
            <a:chExt cx="563562" cy="568325"/>
          </a:xfrm>
          <a:solidFill>
            <a:srgbClr val="000000"/>
          </a:solidFill>
        </p:grpSpPr>
        <p:sp>
          <p:nvSpPr>
            <p:cNvPr id="618" name="Freeform 239"/>
            <p:cNvSpPr>
              <a:spLocks noEditPoints="1"/>
            </p:cNvSpPr>
            <p:nvPr/>
          </p:nvSpPr>
          <p:spPr bwMode="auto">
            <a:xfrm>
              <a:off x="3509963" y="3454400"/>
              <a:ext cx="563562" cy="568325"/>
            </a:xfrm>
            <a:custGeom>
              <a:avLst/>
              <a:gdLst>
                <a:gd name="T0" fmla="*/ 275 w 3547"/>
                <a:gd name="T1" fmla="*/ 3327 h 3580"/>
                <a:gd name="T2" fmla="*/ 1566 w 3547"/>
                <a:gd name="T3" fmla="*/ 3089 h 3580"/>
                <a:gd name="T4" fmla="*/ 1479 w 3547"/>
                <a:gd name="T5" fmla="*/ 2849 h 3580"/>
                <a:gd name="T6" fmla="*/ 932 w 3547"/>
                <a:gd name="T7" fmla="*/ 1253 h 3580"/>
                <a:gd name="T8" fmla="*/ 841 w 3547"/>
                <a:gd name="T9" fmla="*/ 1328 h 3580"/>
                <a:gd name="T10" fmla="*/ 853 w 3547"/>
                <a:gd name="T11" fmla="*/ 1445 h 3580"/>
                <a:gd name="T12" fmla="*/ 1732 w 3547"/>
                <a:gd name="T13" fmla="*/ 2725 h 3580"/>
                <a:gd name="T14" fmla="*/ 1748 w 3547"/>
                <a:gd name="T15" fmla="*/ 2902 h 3580"/>
                <a:gd name="T16" fmla="*/ 2023 w 3547"/>
                <a:gd name="T17" fmla="*/ 3205 h 3580"/>
                <a:gd name="T18" fmla="*/ 2240 w 3547"/>
                <a:gd name="T19" fmla="*/ 3300 h 3580"/>
                <a:gd name="T20" fmla="*/ 2471 w 3547"/>
                <a:gd name="T21" fmla="*/ 3276 h 3580"/>
                <a:gd name="T22" fmla="*/ 3163 w 3547"/>
                <a:gd name="T23" fmla="*/ 2642 h 3580"/>
                <a:gd name="T24" fmla="*/ 3287 w 3547"/>
                <a:gd name="T25" fmla="*/ 2420 h 3580"/>
                <a:gd name="T26" fmla="*/ 3272 w 3547"/>
                <a:gd name="T27" fmla="*/ 2166 h 3580"/>
                <a:gd name="T28" fmla="*/ 2869 w 3547"/>
                <a:gd name="T29" fmla="*/ 1699 h 3580"/>
                <a:gd name="T30" fmla="*/ 2808 w 3547"/>
                <a:gd name="T31" fmla="*/ 1648 h 3580"/>
                <a:gd name="T32" fmla="*/ 2713 w 3547"/>
                <a:gd name="T33" fmla="*/ 1622 h 3580"/>
                <a:gd name="T34" fmla="*/ 2560 w 3547"/>
                <a:gd name="T35" fmla="*/ 1655 h 3580"/>
                <a:gd name="T36" fmla="*/ 2324 w 3547"/>
                <a:gd name="T37" fmla="*/ 1781 h 3580"/>
                <a:gd name="T38" fmla="*/ 2093 w 3547"/>
                <a:gd name="T39" fmla="*/ 1910 h 3580"/>
                <a:gd name="T40" fmla="*/ 1941 w 3547"/>
                <a:gd name="T41" fmla="*/ 1993 h 3580"/>
                <a:gd name="T42" fmla="*/ 1816 w 3547"/>
                <a:gd name="T43" fmla="*/ 2059 h 3580"/>
                <a:gd name="T44" fmla="*/ 956 w 3547"/>
                <a:gd name="T45" fmla="*/ 1251 h 3580"/>
                <a:gd name="T46" fmla="*/ 664 w 3547"/>
                <a:gd name="T47" fmla="*/ 1609 h 3580"/>
                <a:gd name="T48" fmla="*/ 584 w 3547"/>
                <a:gd name="T49" fmla="*/ 1418 h 3580"/>
                <a:gd name="T50" fmla="*/ 619 w 3547"/>
                <a:gd name="T51" fmla="*/ 1213 h 3580"/>
                <a:gd name="T52" fmla="*/ 766 w 3547"/>
                <a:gd name="T53" fmla="*/ 1053 h 3580"/>
                <a:gd name="T54" fmla="*/ 979 w 3547"/>
                <a:gd name="T55" fmla="*/ 1001 h 3580"/>
                <a:gd name="T56" fmla="*/ 1186 w 3547"/>
                <a:gd name="T57" fmla="*/ 1079 h 3580"/>
                <a:gd name="T58" fmla="*/ 1958 w 3547"/>
                <a:gd name="T59" fmla="*/ 1699 h 3580"/>
                <a:gd name="T60" fmla="*/ 275 w 3547"/>
                <a:gd name="T61" fmla="*/ 253 h 3580"/>
                <a:gd name="T62" fmla="*/ 1997 w 3547"/>
                <a:gd name="T63" fmla="*/ 499 h 3580"/>
                <a:gd name="T64" fmla="*/ 1955 w 3547"/>
                <a:gd name="T65" fmla="*/ 250 h 3580"/>
                <a:gd name="T66" fmla="*/ 2040 w 3547"/>
                <a:gd name="T67" fmla="*/ 12 h 3580"/>
                <a:gd name="T68" fmla="*/ 2200 w 3547"/>
                <a:gd name="T69" fmla="*/ 132 h 3580"/>
                <a:gd name="T70" fmla="*/ 2247 w 3547"/>
                <a:gd name="T71" fmla="*/ 1537 h 3580"/>
                <a:gd name="T72" fmla="*/ 2557 w 3547"/>
                <a:gd name="T73" fmla="*/ 1393 h 3580"/>
                <a:gd name="T74" fmla="*/ 2821 w 3547"/>
                <a:gd name="T75" fmla="*/ 1385 h 3580"/>
                <a:gd name="T76" fmla="*/ 3046 w 3547"/>
                <a:gd name="T77" fmla="*/ 1523 h 3580"/>
                <a:gd name="T78" fmla="*/ 3482 w 3547"/>
                <a:gd name="T79" fmla="*/ 2019 h 3580"/>
                <a:gd name="T80" fmla="*/ 3547 w 3547"/>
                <a:gd name="T81" fmla="*/ 2317 h 3580"/>
                <a:gd name="T82" fmla="*/ 3482 w 3547"/>
                <a:gd name="T83" fmla="*/ 2617 h 3580"/>
                <a:gd name="T84" fmla="*/ 2811 w 3547"/>
                <a:gd name="T85" fmla="*/ 3348 h 3580"/>
                <a:gd name="T86" fmla="*/ 2548 w 3547"/>
                <a:gd name="T87" fmla="*/ 3514 h 3580"/>
                <a:gd name="T88" fmla="*/ 2247 w 3547"/>
                <a:gd name="T89" fmla="*/ 3552 h 3580"/>
                <a:gd name="T90" fmla="*/ 2025 w 3547"/>
                <a:gd name="T91" fmla="*/ 3571 h 3580"/>
                <a:gd name="T92" fmla="*/ 207 w 3547"/>
                <a:gd name="T93" fmla="*/ 3568 h 3580"/>
                <a:gd name="T94" fmla="*/ 47 w 3547"/>
                <a:gd name="T95" fmla="*/ 3448 h 3580"/>
                <a:gd name="T96" fmla="*/ 0 w 3547"/>
                <a:gd name="T97" fmla="*/ 292 h 3580"/>
                <a:gd name="T98" fmla="*/ 72 w 3547"/>
                <a:gd name="T99" fmla="*/ 100 h 3580"/>
                <a:gd name="T100" fmla="*/ 248 w 3547"/>
                <a:gd name="T101" fmla="*/ 3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7" h="3580">
                  <a:moveTo>
                    <a:pt x="249" y="2748"/>
                  </a:moveTo>
                  <a:lnTo>
                    <a:pt x="249" y="3288"/>
                  </a:lnTo>
                  <a:lnTo>
                    <a:pt x="253" y="3304"/>
                  </a:lnTo>
                  <a:lnTo>
                    <a:pt x="261" y="3319"/>
                  </a:lnTo>
                  <a:lnTo>
                    <a:pt x="275" y="3327"/>
                  </a:lnTo>
                  <a:lnTo>
                    <a:pt x="291" y="3330"/>
                  </a:lnTo>
                  <a:lnTo>
                    <a:pt x="1792" y="3330"/>
                  </a:lnTo>
                  <a:lnTo>
                    <a:pt x="1634" y="3171"/>
                  </a:lnTo>
                  <a:lnTo>
                    <a:pt x="1597" y="3131"/>
                  </a:lnTo>
                  <a:lnTo>
                    <a:pt x="1566" y="3089"/>
                  </a:lnTo>
                  <a:lnTo>
                    <a:pt x="1539" y="3043"/>
                  </a:lnTo>
                  <a:lnTo>
                    <a:pt x="1517" y="2996"/>
                  </a:lnTo>
                  <a:lnTo>
                    <a:pt x="1500" y="2949"/>
                  </a:lnTo>
                  <a:lnTo>
                    <a:pt x="1487" y="2899"/>
                  </a:lnTo>
                  <a:lnTo>
                    <a:pt x="1479" y="2849"/>
                  </a:lnTo>
                  <a:lnTo>
                    <a:pt x="1476" y="2798"/>
                  </a:lnTo>
                  <a:lnTo>
                    <a:pt x="1477" y="2748"/>
                  </a:lnTo>
                  <a:lnTo>
                    <a:pt x="249" y="2748"/>
                  </a:lnTo>
                  <a:close/>
                  <a:moveTo>
                    <a:pt x="956" y="1251"/>
                  </a:moveTo>
                  <a:lnTo>
                    <a:pt x="932" y="1253"/>
                  </a:lnTo>
                  <a:lnTo>
                    <a:pt x="910" y="1260"/>
                  </a:lnTo>
                  <a:lnTo>
                    <a:pt x="888" y="1271"/>
                  </a:lnTo>
                  <a:lnTo>
                    <a:pt x="869" y="1288"/>
                  </a:lnTo>
                  <a:lnTo>
                    <a:pt x="853" y="1306"/>
                  </a:lnTo>
                  <a:lnTo>
                    <a:pt x="841" y="1328"/>
                  </a:lnTo>
                  <a:lnTo>
                    <a:pt x="835" y="1351"/>
                  </a:lnTo>
                  <a:lnTo>
                    <a:pt x="832" y="1376"/>
                  </a:lnTo>
                  <a:lnTo>
                    <a:pt x="835" y="1401"/>
                  </a:lnTo>
                  <a:lnTo>
                    <a:pt x="841" y="1423"/>
                  </a:lnTo>
                  <a:lnTo>
                    <a:pt x="853" y="1445"/>
                  </a:lnTo>
                  <a:lnTo>
                    <a:pt x="869" y="1463"/>
                  </a:lnTo>
                  <a:lnTo>
                    <a:pt x="2280" y="2877"/>
                  </a:lnTo>
                  <a:lnTo>
                    <a:pt x="2105" y="3054"/>
                  </a:lnTo>
                  <a:lnTo>
                    <a:pt x="1741" y="2690"/>
                  </a:lnTo>
                  <a:lnTo>
                    <a:pt x="1732" y="2725"/>
                  </a:lnTo>
                  <a:lnTo>
                    <a:pt x="1726" y="2761"/>
                  </a:lnTo>
                  <a:lnTo>
                    <a:pt x="1725" y="2797"/>
                  </a:lnTo>
                  <a:lnTo>
                    <a:pt x="1728" y="2833"/>
                  </a:lnTo>
                  <a:lnTo>
                    <a:pt x="1736" y="2868"/>
                  </a:lnTo>
                  <a:lnTo>
                    <a:pt x="1748" y="2902"/>
                  </a:lnTo>
                  <a:lnTo>
                    <a:pt x="1764" y="2935"/>
                  </a:lnTo>
                  <a:lnTo>
                    <a:pt x="1785" y="2966"/>
                  </a:lnTo>
                  <a:lnTo>
                    <a:pt x="1810" y="2994"/>
                  </a:lnTo>
                  <a:lnTo>
                    <a:pt x="1986" y="3171"/>
                  </a:lnTo>
                  <a:lnTo>
                    <a:pt x="2023" y="3205"/>
                  </a:lnTo>
                  <a:lnTo>
                    <a:pt x="2063" y="3233"/>
                  </a:lnTo>
                  <a:lnTo>
                    <a:pt x="2106" y="3257"/>
                  </a:lnTo>
                  <a:lnTo>
                    <a:pt x="2149" y="3276"/>
                  </a:lnTo>
                  <a:lnTo>
                    <a:pt x="2194" y="3290"/>
                  </a:lnTo>
                  <a:lnTo>
                    <a:pt x="2240" y="3300"/>
                  </a:lnTo>
                  <a:lnTo>
                    <a:pt x="2287" y="3304"/>
                  </a:lnTo>
                  <a:lnTo>
                    <a:pt x="2333" y="3304"/>
                  </a:lnTo>
                  <a:lnTo>
                    <a:pt x="2380" y="3300"/>
                  </a:lnTo>
                  <a:lnTo>
                    <a:pt x="2427" y="3290"/>
                  </a:lnTo>
                  <a:lnTo>
                    <a:pt x="2471" y="3276"/>
                  </a:lnTo>
                  <a:lnTo>
                    <a:pt x="2516" y="3257"/>
                  </a:lnTo>
                  <a:lnTo>
                    <a:pt x="2557" y="3233"/>
                  </a:lnTo>
                  <a:lnTo>
                    <a:pt x="2597" y="3205"/>
                  </a:lnTo>
                  <a:lnTo>
                    <a:pt x="2634" y="3171"/>
                  </a:lnTo>
                  <a:lnTo>
                    <a:pt x="3163" y="2642"/>
                  </a:lnTo>
                  <a:lnTo>
                    <a:pt x="3198" y="2603"/>
                  </a:lnTo>
                  <a:lnTo>
                    <a:pt x="3228" y="2560"/>
                  </a:lnTo>
                  <a:lnTo>
                    <a:pt x="3253" y="2516"/>
                  </a:lnTo>
                  <a:lnTo>
                    <a:pt x="3272" y="2469"/>
                  </a:lnTo>
                  <a:lnTo>
                    <a:pt x="3287" y="2420"/>
                  </a:lnTo>
                  <a:lnTo>
                    <a:pt x="3294" y="2369"/>
                  </a:lnTo>
                  <a:lnTo>
                    <a:pt x="3297" y="2317"/>
                  </a:lnTo>
                  <a:lnTo>
                    <a:pt x="3294" y="2265"/>
                  </a:lnTo>
                  <a:lnTo>
                    <a:pt x="3287" y="2215"/>
                  </a:lnTo>
                  <a:lnTo>
                    <a:pt x="3272" y="2166"/>
                  </a:lnTo>
                  <a:lnTo>
                    <a:pt x="3253" y="2119"/>
                  </a:lnTo>
                  <a:lnTo>
                    <a:pt x="3228" y="2074"/>
                  </a:lnTo>
                  <a:lnTo>
                    <a:pt x="3198" y="2033"/>
                  </a:lnTo>
                  <a:lnTo>
                    <a:pt x="3163" y="1994"/>
                  </a:lnTo>
                  <a:lnTo>
                    <a:pt x="2869" y="1699"/>
                  </a:lnTo>
                  <a:lnTo>
                    <a:pt x="2858" y="1689"/>
                  </a:lnTo>
                  <a:lnTo>
                    <a:pt x="2847" y="1678"/>
                  </a:lnTo>
                  <a:lnTo>
                    <a:pt x="2835" y="1667"/>
                  </a:lnTo>
                  <a:lnTo>
                    <a:pt x="2822" y="1658"/>
                  </a:lnTo>
                  <a:lnTo>
                    <a:pt x="2808" y="1648"/>
                  </a:lnTo>
                  <a:lnTo>
                    <a:pt x="2792" y="1639"/>
                  </a:lnTo>
                  <a:lnTo>
                    <a:pt x="2776" y="1633"/>
                  </a:lnTo>
                  <a:lnTo>
                    <a:pt x="2756" y="1627"/>
                  </a:lnTo>
                  <a:lnTo>
                    <a:pt x="2736" y="1623"/>
                  </a:lnTo>
                  <a:lnTo>
                    <a:pt x="2713" y="1622"/>
                  </a:lnTo>
                  <a:lnTo>
                    <a:pt x="2688" y="1622"/>
                  </a:lnTo>
                  <a:lnTo>
                    <a:pt x="2660" y="1626"/>
                  </a:lnTo>
                  <a:lnTo>
                    <a:pt x="2629" y="1632"/>
                  </a:lnTo>
                  <a:lnTo>
                    <a:pt x="2597" y="1641"/>
                  </a:lnTo>
                  <a:lnTo>
                    <a:pt x="2560" y="1655"/>
                  </a:lnTo>
                  <a:lnTo>
                    <a:pt x="2521" y="1672"/>
                  </a:lnTo>
                  <a:lnTo>
                    <a:pt x="2478" y="1693"/>
                  </a:lnTo>
                  <a:lnTo>
                    <a:pt x="2431" y="1719"/>
                  </a:lnTo>
                  <a:lnTo>
                    <a:pt x="2377" y="1751"/>
                  </a:lnTo>
                  <a:lnTo>
                    <a:pt x="2324" y="1781"/>
                  </a:lnTo>
                  <a:lnTo>
                    <a:pt x="2273" y="1810"/>
                  </a:lnTo>
                  <a:lnTo>
                    <a:pt x="2224" y="1838"/>
                  </a:lnTo>
                  <a:lnTo>
                    <a:pt x="2177" y="1864"/>
                  </a:lnTo>
                  <a:lnTo>
                    <a:pt x="2133" y="1888"/>
                  </a:lnTo>
                  <a:lnTo>
                    <a:pt x="2093" y="1910"/>
                  </a:lnTo>
                  <a:lnTo>
                    <a:pt x="2055" y="1931"/>
                  </a:lnTo>
                  <a:lnTo>
                    <a:pt x="2020" y="1949"/>
                  </a:lnTo>
                  <a:lnTo>
                    <a:pt x="1990" y="1967"/>
                  </a:lnTo>
                  <a:lnTo>
                    <a:pt x="1963" y="1981"/>
                  </a:lnTo>
                  <a:lnTo>
                    <a:pt x="1941" y="1993"/>
                  </a:lnTo>
                  <a:lnTo>
                    <a:pt x="1922" y="2003"/>
                  </a:lnTo>
                  <a:lnTo>
                    <a:pt x="1909" y="2010"/>
                  </a:lnTo>
                  <a:lnTo>
                    <a:pt x="1901" y="2015"/>
                  </a:lnTo>
                  <a:lnTo>
                    <a:pt x="1898" y="2016"/>
                  </a:lnTo>
                  <a:lnTo>
                    <a:pt x="1816" y="2059"/>
                  </a:lnTo>
                  <a:lnTo>
                    <a:pt x="1045" y="1288"/>
                  </a:lnTo>
                  <a:lnTo>
                    <a:pt x="1026" y="1271"/>
                  </a:lnTo>
                  <a:lnTo>
                    <a:pt x="1004" y="1260"/>
                  </a:lnTo>
                  <a:lnTo>
                    <a:pt x="980" y="1253"/>
                  </a:lnTo>
                  <a:lnTo>
                    <a:pt x="956" y="1251"/>
                  </a:lnTo>
                  <a:close/>
                  <a:moveTo>
                    <a:pt x="249" y="750"/>
                  </a:moveTo>
                  <a:lnTo>
                    <a:pt x="249" y="2497"/>
                  </a:lnTo>
                  <a:lnTo>
                    <a:pt x="1548" y="2497"/>
                  </a:lnTo>
                  <a:lnTo>
                    <a:pt x="692" y="1640"/>
                  </a:lnTo>
                  <a:lnTo>
                    <a:pt x="664" y="1609"/>
                  </a:lnTo>
                  <a:lnTo>
                    <a:pt x="640" y="1574"/>
                  </a:lnTo>
                  <a:lnTo>
                    <a:pt x="619" y="1538"/>
                  </a:lnTo>
                  <a:lnTo>
                    <a:pt x="603" y="1499"/>
                  </a:lnTo>
                  <a:lnTo>
                    <a:pt x="592" y="1459"/>
                  </a:lnTo>
                  <a:lnTo>
                    <a:pt x="584" y="1418"/>
                  </a:lnTo>
                  <a:lnTo>
                    <a:pt x="582" y="1376"/>
                  </a:lnTo>
                  <a:lnTo>
                    <a:pt x="584" y="1333"/>
                  </a:lnTo>
                  <a:lnTo>
                    <a:pt x="592" y="1292"/>
                  </a:lnTo>
                  <a:lnTo>
                    <a:pt x="603" y="1252"/>
                  </a:lnTo>
                  <a:lnTo>
                    <a:pt x="619" y="1213"/>
                  </a:lnTo>
                  <a:lnTo>
                    <a:pt x="640" y="1177"/>
                  </a:lnTo>
                  <a:lnTo>
                    <a:pt x="664" y="1142"/>
                  </a:lnTo>
                  <a:lnTo>
                    <a:pt x="692" y="1111"/>
                  </a:lnTo>
                  <a:lnTo>
                    <a:pt x="728" y="1079"/>
                  </a:lnTo>
                  <a:lnTo>
                    <a:pt x="766" y="1053"/>
                  </a:lnTo>
                  <a:lnTo>
                    <a:pt x="806" y="1033"/>
                  </a:lnTo>
                  <a:lnTo>
                    <a:pt x="848" y="1018"/>
                  </a:lnTo>
                  <a:lnTo>
                    <a:pt x="890" y="1007"/>
                  </a:lnTo>
                  <a:lnTo>
                    <a:pt x="935" y="1001"/>
                  </a:lnTo>
                  <a:lnTo>
                    <a:pt x="979" y="1001"/>
                  </a:lnTo>
                  <a:lnTo>
                    <a:pt x="1022" y="1007"/>
                  </a:lnTo>
                  <a:lnTo>
                    <a:pt x="1066" y="1018"/>
                  </a:lnTo>
                  <a:lnTo>
                    <a:pt x="1108" y="1033"/>
                  </a:lnTo>
                  <a:lnTo>
                    <a:pt x="1148" y="1053"/>
                  </a:lnTo>
                  <a:lnTo>
                    <a:pt x="1186" y="1079"/>
                  </a:lnTo>
                  <a:lnTo>
                    <a:pt x="1222" y="1111"/>
                  </a:lnTo>
                  <a:lnTo>
                    <a:pt x="1862" y="1752"/>
                  </a:lnTo>
                  <a:lnTo>
                    <a:pt x="1891" y="1736"/>
                  </a:lnTo>
                  <a:lnTo>
                    <a:pt x="1922" y="1718"/>
                  </a:lnTo>
                  <a:lnTo>
                    <a:pt x="1958" y="1699"/>
                  </a:lnTo>
                  <a:lnTo>
                    <a:pt x="1997" y="1678"/>
                  </a:lnTo>
                  <a:lnTo>
                    <a:pt x="1997" y="750"/>
                  </a:lnTo>
                  <a:lnTo>
                    <a:pt x="249" y="750"/>
                  </a:lnTo>
                  <a:close/>
                  <a:moveTo>
                    <a:pt x="291" y="250"/>
                  </a:moveTo>
                  <a:lnTo>
                    <a:pt x="275" y="253"/>
                  </a:lnTo>
                  <a:lnTo>
                    <a:pt x="261" y="261"/>
                  </a:lnTo>
                  <a:lnTo>
                    <a:pt x="253" y="276"/>
                  </a:lnTo>
                  <a:lnTo>
                    <a:pt x="249" y="292"/>
                  </a:lnTo>
                  <a:lnTo>
                    <a:pt x="249" y="499"/>
                  </a:lnTo>
                  <a:lnTo>
                    <a:pt x="1997" y="499"/>
                  </a:lnTo>
                  <a:lnTo>
                    <a:pt x="1997" y="292"/>
                  </a:lnTo>
                  <a:lnTo>
                    <a:pt x="1994" y="276"/>
                  </a:lnTo>
                  <a:lnTo>
                    <a:pt x="1984" y="261"/>
                  </a:lnTo>
                  <a:lnTo>
                    <a:pt x="1971" y="253"/>
                  </a:lnTo>
                  <a:lnTo>
                    <a:pt x="1955" y="250"/>
                  </a:lnTo>
                  <a:lnTo>
                    <a:pt x="291" y="250"/>
                  </a:lnTo>
                  <a:close/>
                  <a:moveTo>
                    <a:pt x="291" y="0"/>
                  </a:moveTo>
                  <a:lnTo>
                    <a:pt x="1955" y="0"/>
                  </a:lnTo>
                  <a:lnTo>
                    <a:pt x="1998" y="3"/>
                  </a:lnTo>
                  <a:lnTo>
                    <a:pt x="2040" y="12"/>
                  </a:lnTo>
                  <a:lnTo>
                    <a:pt x="2079" y="27"/>
                  </a:lnTo>
                  <a:lnTo>
                    <a:pt x="2114" y="47"/>
                  </a:lnTo>
                  <a:lnTo>
                    <a:pt x="2147" y="72"/>
                  </a:lnTo>
                  <a:lnTo>
                    <a:pt x="2175" y="100"/>
                  </a:lnTo>
                  <a:lnTo>
                    <a:pt x="2200" y="132"/>
                  </a:lnTo>
                  <a:lnTo>
                    <a:pt x="2220" y="168"/>
                  </a:lnTo>
                  <a:lnTo>
                    <a:pt x="2235" y="207"/>
                  </a:lnTo>
                  <a:lnTo>
                    <a:pt x="2243" y="248"/>
                  </a:lnTo>
                  <a:lnTo>
                    <a:pt x="2247" y="292"/>
                  </a:lnTo>
                  <a:lnTo>
                    <a:pt x="2247" y="1537"/>
                  </a:lnTo>
                  <a:lnTo>
                    <a:pt x="2306" y="1503"/>
                  </a:lnTo>
                  <a:lnTo>
                    <a:pt x="2372" y="1467"/>
                  </a:lnTo>
                  <a:lnTo>
                    <a:pt x="2436" y="1436"/>
                  </a:lnTo>
                  <a:lnTo>
                    <a:pt x="2498" y="1411"/>
                  </a:lnTo>
                  <a:lnTo>
                    <a:pt x="2557" y="1393"/>
                  </a:lnTo>
                  <a:lnTo>
                    <a:pt x="2613" y="1380"/>
                  </a:lnTo>
                  <a:lnTo>
                    <a:pt x="2668" y="1372"/>
                  </a:lnTo>
                  <a:lnTo>
                    <a:pt x="2721" y="1371"/>
                  </a:lnTo>
                  <a:lnTo>
                    <a:pt x="2771" y="1376"/>
                  </a:lnTo>
                  <a:lnTo>
                    <a:pt x="2821" y="1385"/>
                  </a:lnTo>
                  <a:lnTo>
                    <a:pt x="2869" y="1402"/>
                  </a:lnTo>
                  <a:lnTo>
                    <a:pt x="2915" y="1423"/>
                  </a:lnTo>
                  <a:lnTo>
                    <a:pt x="2960" y="1450"/>
                  </a:lnTo>
                  <a:lnTo>
                    <a:pt x="3004" y="1484"/>
                  </a:lnTo>
                  <a:lnTo>
                    <a:pt x="3046" y="1523"/>
                  </a:lnTo>
                  <a:lnTo>
                    <a:pt x="3340" y="1817"/>
                  </a:lnTo>
                  <a:lnTo>
                    <a:pt x="3382" y="1864"/>
                  </a:lnTo>
                  <a:lnTo>
                    <a:pt x="3420" y="1913"/>
                  </a:lnTo>
                  <a:lnTo>
                    <a:pt x="3453" y="1965"/>
                  </a:lnTo>
                  <a:lnTo>
                    <a:pt x="3482" y="2019"/>
                  </a:lnTo>
                  <a:lnTo>
                    <a:pt x="3504" y="2075"/>
                  </a:lnTo>
                  <a:lnTo>
                    <a:pt x="3523" y="2134"/>
                  </a:lnTo>
                  <a:lnTo>
                    <a:pt x="3536" y="2194"/>
                  </a:lnTo>
                  <a:lnTo>
                    <a:pt x="3545" y="2255"/>
                  </a:lnTo>
                  <a:lnTo>
                    <a:pt x="3547" y="2317"/>
                  </a:lnTo>
                  <a:lnTo>
                    <a:pt x="3545" y="2380"/>
                  </a:lnTo>
                  <a:lnTo>
                    <a:pt x="3536" y="2442"/>
                  </a:lnTo>
                  <a:lnTo>
                    <a:pt x="3523" y="2502"/>
                  </a:lnTo>
                  <a:lnTo>
                    <a:pt x="3504" y="2560"/>
                  </a:lnTo>
                  <a:lnTo>
                    <a:pt x="3482" y="2617"/>
                  </a:lnTo>
                  <a:lnTo>
                    <a:pt x="3453" y="2671"/>
                  </a:lnTo>
                  <a:lnTo>
                    <a:pt x="3420" y="2723"/>
                  </a:lnTo>
                  <a:lnTo>
                    <a:pt x="3382" y="2772"/>
                  </a:lnTo>
                  <a:lnTo>
                    <a:pt x="3340" y="2818"/>
                  </a:lnTo>
                  <a:lnTo>
                    <a:pt x="2811" y="3348"/>
                  </a:lnTo>
                  <a:lnTo>
                    <a:pt x="2763" y="3391"/>
                  </a:lnTo>
                  <a:lnTo>
                    <a:pt x="2713" y="3429"/>
                  </a:lnTo>
                  <a:lnTo>
                    <a:pt x="2660" y="3463"/>
                  </a:lnTo>
                  <a:lnTo>
                    <a:pt x="2604" y="3491"/>
                  </a:lnTo>
                  <a:lnTo>
                    <a:pt x="2548" y="3514"/>
                  </a:lnTo>
                  <a:lnTo>
                    <a:pt x="2490" y="3531"/>
                  </a:lnTo>
                  <a:lnTo>
                    <a:pt x="2431" y="3544"/>
                  </a:lnTo>
                  <a:lnTo>
                    <a:pt x="2370" y="3552"/>
                  </a:lnTo>
                  <a:lnTo>
                    <a:pt x="2311" y="3555"/>
                  </a:lnTo>
                  <a:lnTo>
                    <a:pt x="2247" y="3552"/>
                  </a:lnTo>
                  <a:lnTo>
                    <a:pt x="2183" y="3543"/>
                  </a:lnTo>
                  <a:lnTo>
                    <a:pt x="2120" y="3529"/>
                  </a:lnTo>
                  <a:lnTo>
                    <a:pt x="2091" y="3546"/>
                  </a:lnTo>
                  <a:lnTo>
                    <a:pt x="2058" y="3560"/>
                  </a:lnTo>
                  <a:lnTo>
                    <a:pt x="2025" y="3571"/>
                  </a:lnTo>
                  <a:lnTo>
                    <a:pt x="1991" y="3578"/>
                  </a:lnTo>
                  <a:lnTo>
                    <a:pt x="1955" y="3580"/>
                  </a:lnTo>
                  <a:lnTo>
                    <a:pt x="291" y="3580"/>
                  </a:lnTo>
                  <a:lnTo>
                    <a:pt x="248" y="3577"/>
                  </a:lnTo>
                  <a:lnTo>
                    <a:pt x="207" y="3568"/>
                  </a:lnTo>
                  <a:lnTo>
                    <a:pt x="168" y="3553"/>
                  </a:lnTo>
                  <a:lnTo>
                    <a:pt x="132" y="3533"/>
                  </a:lnTo>
                  <a:lnTo>
                    <a:pt x="100" y="3508"/>
                  </a:lnTo>
                  <a:lnTo>
                    <a:pt x="72" y="3480"/>
                  </a:lnTo>
                  <a:lnTo>
                    <a:pt x="47" y="3448"/>
                  </a:lnTo>
                  <a:lnTo>
                    <a:pt x="27" y="3412"/>
                  </a:lnTo>
                  <a:lnTo>
                    <a:pt x="12" y="3373"/>
                  </a:lnTo>
                  <a:lnTo>
                    <a:pt x="3" y="3332"/>
                  </a:lnTo>
                  <a:lnTo>
                    <a:pt x="0" y="3288"/>
                  </a:lnTo>
                  <a:lnTo>
                    <a:pt x="0" y="292"/>
                  </a:lnTo>
                  <a:lnTo>
                    <a:pt x="3" y="248"/>
                  </a:lnTo>
                  <a:lnTo>
                    <a:pt x="12" y="207"/>
                  </a:lnTo>
                  <a:lnTo>
                    <a:pt x="27" y="168"/>
                  </a:lnTo>
                  <a:lnTo>
                    <a:pt x="47" y="132"/>
                  </a:lnTo>
                  <a:lnTo>
                    <a:pt x="72" y="100"/>
                  </a:lnTo>
                  <a:lnTo>
                    <a:pt x="100" y="72"/>
                  </a:lnTo>
                  <a:lnTo>
                    <a:pt x="132" y="47"/>
                  </a:lnTo>
                  <a:lnTo>
                    <a:pt x="168" y="27"/>
                  </a:lnTo>
                  <a:lnTo>
                    <a:pt x="207" y="12"/>
                  </a:lnTo>
                  <a:lnTo>
                    <a:pt x="248" y="3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240"/>
            <p:cNvSpPr>
              <a:spLocks/>
            </p:cNvSpPr>
            <p:nvPr/>
          </p:nvSpPr>
          <p:spPr bwMode="auto">
            <a:xfrm>
              <a:off x="3662363" y="3910013"/>
              <a:ext cx="52387" cy="53975"/>
            </a:xfrm>
            <a:custGeom>
              <a:avLst/>
              <a:gdLst>
                <a:gd name="T0" fmla="*/ 167 w 333"/>
                <a:gd name="T1" fmla="*/ 0 h 333"/>
                <a:gd name="T2" fmla="*/ 201 w 333"/>
                <a:gd name="T3" fmla="*/ 3 h 333"/>
                <a:gd name="T4" fmla="*/ 232 w 333"/>
                <a:gd name="T5" fmla="*/ 13 h 333"/>
                <a:gd name="T6" fmla="*/ 261 w 333"/>
                <a:gd name="T7" fmla="*/ 28 h 333"/>
                <a:gd name="T8" fmla="*/ 284 w 333"/>
                <a:gd name="T9" fmla="*/ 48 h 333"/>
                <a:gd name="T10" fmla="*/ 305 w 333"/>
                <a:gd name="T11" fmla="*/ 72 h 333"/>
                <a:gd name="T12" fmla="*/ 320 w 333"/>
                <a:gd name="T13" fmla="*/ 101 h 333"/>
                <a:gd name="T14" fmla="*/ 330 w 333"/>
                <a:gd name="T15" fmla="*/ 132 h 333"/>
                <a:gd name="T16" fmla="*/ 333 w 333"/>
                <a:gd name="T17" fmla="*/ 166 h 333"/>
                <a:gd name="T18" fmla="*/ 330 w 333"/>
                <a:gd name="T19" fmla="*/ 199 h 333"/>
                <a:gd name="T20" fmla="*/ 320 w 333"/>
                <a:gd name="T21" fmla="*/ 231 h 333"/>
                <a:gd name="T22" fmla="*/ 305 w 333"/>
                <a:gd name="T23" fmla="*/ 259 h 333"/>
                <a:gd name="T24" fmla="*/ 284 w 333"/>
                <a:gd name="T25" fmla="*/ 284 h 333"/>
                <a:gd name="T26" fmla="*/ 261 w 333"/>
                <a:gd name="T27" fmla="*/ 303 h 333"/>
                <a:gd name="T28" fmla="*/ 232 w 333"/>
                <a:gd name="T29" fmla="*/ 320 h 333"/>
                <a:gd name="T30" fmla="*/ 201 w 333"/>
                <a:gd name="T31" fmla="*/ 329 h 333"/>
                <a:gd name="T32" fmla="*/ 167 w 333"/>
                <a:gd name="T33" fmla="*/ 333 h 333"/>
                <a:gd name="T34" fmla="*/ 134 w 333"/>
                <a:gd name="T35" fmla="*/ 329 h 333"/>
                <a:gd name="T36" fmla="*/ 102 w 333"/>
                <a:gd name="T37" fmla="*/ 320 h 333"/>
                <a:gd name="T38" fmla="*/ 74 w 333"/>
                <a:gd name="T39" fmla="*/ 303 h 333"/>
                <a:gd name="T40" fmla="*/ 49 w 333"/>
                <a:gd name="T41" fmla="*/ 284 h 333"/>
                <a:gd name="T42" fmla="*/ 30 w 333"/>
                <a:gd name="T43" fmla="*/ 259 h 333"/>
                <a:gd name="T44" fmla="*/ 13 w 333"/>
                <a:gd name="T45" fmla="*/ 231 h 333"/>
                <a:gd name="T46" fmla="*/ 5 w 333"/>
                <a:gd name="T47" fmla="*/ 199 h 333"/>
                <a:gd name="T48" fmla="*/ 0 w 333"/>
                <a:gd name="T49" fmla="*/ 166 h 333"/>
                <a:gd name="T50" fmla="*/ 5 w 333"/>
                <a:gd name="T51" fmla="*/ 132 h 333"/>
                <a:gd name="T52" fmla="*/ 13 w 333"/>
                <a:gd name="T53" fmla="*/ 101 h 333"/>
                <a:gd name="T54" fmla="*/ 30 w 333"/>
                <a:gd name="T55" fmla="*/ 72 h 333"/>
                <a:gd name="T56" fmla="*/ 49 w 333"/>
                <a:gd name="T57" fmla="*/ 48 h 333"/>
                <a:gd name="T58" fmla="*/ 74 w 333"/>
                <a:gd name="T59" fmla="*/ 28 h 333"/>
                <a:gd name="T60" fmla="*/ 102 w 333"/>
                <a:gd name="T61" fmla="*/ 13 h 333"/>
                <a:gd name="T62" fmla="*/ 134 w 333"/>
                <a:gd name="T63" fmla="*/ 3 h 333"/>
                <a:gd name="T64" fmla="*/ 167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7" y="0"/>
                  </a:moveTo>
                  <a:lnTo>
                    <a:pt x="201" y="3"/>
                  </a:lnTo>
                  <a:lnTo>
                    <a:pt x="232" y="13"/>
                  </a:lnTo>
                  <a:lnTo>
                    <a:pt x="261" y="28"/>
                  </a:lnTo>
                  <a:lnTo>
                    <a:pt x="284" y="48"/>
                  </a:lnTo>
                  <a:lnTo>
                    <a:pt x="305" y="72"/>
                  </a:lnTo>
                  <a:lnTo>
                    <a:pt x="320" y="101"/>
                  </a:lnTo>
                  <a:lnTo>
                    <a:pt x="330" y="132"/>
                  </a:lnTo>
                  <a:lnTo>
                    <a:pt x="333" y="166"/>
                  </a:lnTo>
                  <a:lnTo>
                    <a:pt x="330" y="199"/>
                  </a:lnTo>
                  <a:lnTo>
                    <a:pt x="320" y="231"/>
                  </a:lnTo>
                  <a:lnTo>
                    <a:pt x="305" y="259"/>
                  </a:lnTo>
                  <a:lnTo>
                    <a:pt x="284" y="284"/>
                  </a:lnTo>
                  <a:lnTo>
                    <a:pt x="261" y="303"/>
                  </a:lnTo>
                  <a:lnTo>
                    <a:pt x="232" y="320"/>
                  </a:lnTo>
                  <a:lnTo>
                    <a:pt x="201" y="329"/>
                  </a:lnTo>
                  <a:lnTo>
                    <a:pt x="167" y="333"/>
                  </a:lnTo>
                  <a:lnTo>
                    <a:pt x="134" y="329"/>
                  </a:lnTo>
                  <a:lnTo>
                    <a:pt x="102" y="320"/>
                  </a:lnTo>
                  <a:lnTo>
                    <a:pt x="74" y="303"/>
                  </a:lnTo>
                  <a:lnTo>
                    <a:pt x="49" y="284"/>
                  </a:lnTo>
                  <a:lnTo>
                    <a:pt x="30" y="259"/>
                  </a:lnTo>
                  <a:lnTo>
                    <a:pt x="13" y="231"/>
                  </a:lnTo>
                  <a:lnTo>
                    <a:pt x="5" y="199"/>
                  </a:lnTo>
                  <a:lnTo>
                    <a:pt x="0" y="166"/>
                  </a:lnTo>
                  <a:lnTo>
                    <a:pt x="5" y="132"/>
                  </a:lnTo>
                  <a:lnTo>
                    <a:pt x="13" y="101"/>
                  </a:lnTo>
                  <a:lnTo>
                    <a:pt x="30" y="72"/>
                  </a:lnTo>
                  <a:lnTo>
                    <a:pt x="49" y="48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4" y="3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0" name="Group 875"/>
          <p:cNvGrpSpPr/>
          <p:nvPr/>
        </p:nvGrpSpPr>
        <p:grpSpPr>
          <a:xfrm>
            <a:off x="5908296" y="2061730"/>
            <a:ext cx="357188" cy="568325"/>
            <a:chOff x="2559050" y="3454400"/>
            <a:chExt cx="357188" cy="568325"/>
          </a:xfrm>
          <a:solidFill>
            <a:srgbClr val="000000"/>
          </a:solidFill>
        </p:grpSpPr>
        <p:sp>
          <p:nvSpPr>
            <p:cNvPr id="621" name="Freeform 245"/>
            <p:cNvSpPr>
              <a:spLocks noEditPoints="1"/>
            </p:cNvSpPr>
            <p:nvPr/>
          </p:nvSpPr>
          <p:spPr bwMode="auto">
            <a:xfrm>
              <a:off x="2559050" y="3454400"/>
              <a:ext cx="357188" cy="568325"/>
            </a:xfrm>
            <a:custGeom>
              <a:avLst/>
              <a:gdLst>
                <a:gd name="T0" fmla="*/ 250 w 2247"/>
                <a:gd name="T1" fmla="*/ 3288 h 3580"/>
                <a:gd name="T2" fmla="*/ 262 w 2247"/>
                <a:gd name="T3" fmla="*/ 3319 h 3580"/>
                <a:gd name="T4" fmla="*/ 292 w 2247"/>
                <a:gd name="T5" fmla="*/ 3330 h 3580"/>
                <a:gd name="T6" fmla="*/ 1972 w 2247"/>
                <a:gd name="T7" fmla="*/ 3327 h 3580"/>
                <a:gd name="T8" fmla="*/ 1994 w 2247"/>
                <a:gd name="T9" fmla="*/ 3304 h 3580"/>
                <a:gd name="T10" fmla="*/ 1997 w 2247"/>
                <a:gd name="T11" fmla="*/ 2748 h 3580"/>
                <a:gd name="T12" fmla="*/ 250 w 2247"/>
                <a:gd name="T13" fmla="*/ 750 h 3580"/>
                <a:gd name="T14" fmla="*/ 1997 w 2247"/>
                <a:gd name="T15" fmla="*/ 2497 h 3580"/>
                <a:gd name="T16" fmla="*/ 250 w 2247"/>
                <a:gd name="T17" fmla="*/ 750 h 3580"/>
                <a:gd name="T18" fmla="*/ 275 w 2247"/>
                <a:gd name="T19" fmla="*/ 253 h 3580"/>
                <a:gd name="T20" fmla="*/ 254 w 2247"/>
                <a:gd name="T21" fmla="*/ 276 h 3580"/>
                <a:gd name="T22" fmla="*/ 250 w 2247"/>
                <a:gd name="T23" fmla="*/ 499 h 3580"/>
                <a:gd name="T24" fmla="*/ 1997 w 2247"/>
                <a:gd name="T25" fmla="*/ 292 h 3580"/>
                <a:gd name="T26" fmla="*/ 1985 w 2247"/>
                <a:gd name="T27" fmla="*/ 261 h 3580"/>
                <a:gd name="T28" fmla="*/ 1956 w 2247"/>
                <a:gd name="T29" fmla="*/ 250 h 3580"/>
                <a:gd name="T30" fmla="*/ 292 w 2247"/>
                <a:gd name="T31" fmla="*/ 0 h 3580"/>
                <a:gd name="T32" fmla="*/ 1998 w 2247"/>
                <a:gd name="T33" fmla="*/ 3 h 3580"/>
                <a:gd name="T34" fmla="*/ 2079 w 2247"/>
                <a:gd name="T35" fmla="*/ 27 h 3580"/>
                <a:gd name="T36" fmla="*/ 2147 w 2247"/>
                <a:gd name="T37" fmla="*/ 72 h 3580"/>
                <a:gd name="T38" fmla="*/ 2200 w 2247"/>
                <a:gd name="T39" fmla="*/ 132 h 3580"/>
                <a:gd name="T40" fmla="*/ 2235 w 2247"/>
                <a:gd name="T41" fmla="*/ 207 h 3580"/>
                <a:gd name="T42" fmla="*/ 2247 w 2247"/>
                <a:gd name="T43" fmla="*/ 292 h 3580"/>
                <a:gd name="T44" fmla="*/ 2243 w 2247"/>
                <a:gd name="T45" fmla="*/ 3332 h 3580"/>
                <a:gd name="T46" fmla="*/ 2220 w 2247"/>
                <a:gd name="T47" fmla="*/ 3412 h 3580"/>
                <a:gd name="T48" fmla="*/ 2175 w 2247"/>
                <a:gd name="T49" fmla="*/ 3480 h 3580"/>
                <a:gd name="T50" fmla="*/ 2114 w 2247"/>
                <a:gd name="T51" fmla="*/ 3533 h 3580"/>
                <a:gd name="T52" fmla="*/ 2040 w 2247"/>
                <a:gd name="T53" fmla="*/ 3568 h 3580"/>
                <a:gd name="T54" fmla="*/ 1956 w 2247"/>
                <a:gd name="T55" fmla="*/ 3580 h 3580"/>
                <a:gd name="T56" fmla="*/ 248 w 2247"/>
                <a:gd name="T57" fmla="*/ 3577 h 3580"/>
                <a:gd name="T58" fmla="*/ 169 w 2247"/>
                <a:gd name="T59" fmla="*/ 3553 h 3580"/>
                <a:gd name="T60" fmla="*/ 101 w 2247"/>
                <a:gd name="T61" fmla="*/ 3508 h 3580"/>
                <a:gd name="T62" fmla="*/ 48 w 2247"/>
                <a:gd name="T63" fmla="*/ 3448 h 3580"/>
                <a:gd name="T64" fmla="*/ 13 w 2247"/>
                <a:gd name="T65" fmla="*/ 3373 h 3580"/>
                <a:gd name="T66" fmla="*/ 0 w 2247"/>
                <a:gd name="T67" fmla="*/ 3288 h 3580"/>
                <a:gd name="T68" fmla="*/ 3 w 2247"/>
                <a:gd name="T69" fmla="*/ 248 h 3580"/>
                <a:gd name="T70" fmla="*/ 27 w 2247"/>
                <a:gd name="T71" fmla="*/ 168 h 3580"/>
                <a:gd name="T72" fmla="*/ 71 w 2247"/>
                <a:gd name="T73" fmla="*/ 100 h 3580"/>
                <a:gd name="T74" fmla="*/ 133 w 2247"/>
                <a:gd name="T75" fmla="*/ 47 h 3580"/>
                <a:gd name="T76" fmla="*/ 207 w 2247"/>
                <a:gd name="T77" fmla="*/ 12 h 3580"/>
                <a:gd name="T78" fmla="*/ 292 w 2247"/>
                <a:gd name="T79" fmla="*/ 0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47" h="3580">
                  <a:moveTo>
                    <a:pt x="250" y="2748"/>
                  </a:moveTo>
                  <a:lnTo>
                    <a:pt x="250" y="3288"/>
                  </a:lnTo>
                  <a:lnTo>
                    <a:pt x="254" y="3304"/>
                  </a:lnTo>
                  <a:lnTo>
                    <a:pt x="262" y="3319"/>
                  </a:lnTo>
                  <a:lnTo>
                    <a:pt x="275" y="3327"/>
                  </a:lnTo>
                  <a:lnTo>
                    <a:pt x="292" y="3330"/>
                  </a:lnTo>
                  <a:lnTo>
                    <a:pt x="1956" y="3330"/>
                  </a:lnTo>
                  <a:lnTo>
                    <a:pt x="1972" y="3327"/>
                  </a:lnTo>
                  <a:lnTo>
                    <a:pt x="1985" y="3319"/>
                  </a:lnTo>
                  <a:lnTo>
                    <a:pt x="1994" y="3304"/>
                  </a:lnTo>
                  <a:lnTo>
                    <a:pt x="1997" y="3288"/>
                  </a:lnTo>
                  <a:lnTo>
                    <a:pt x="1997" y="2748"/>
                  </a:lnTo>
                  <a:lnTo>
                    <a:pt x="250" y="2748"/>
                  </a:lnTo>
                  <a:close/>
                  <a:moveTo>
                    <a:pt x="250" y="750"/>
                  </a:moveTo>
                  <a:lnTo>
                    <a:pt x="250" y="2497"/>
                  </a:lnTo>
                  <a:lnTo>
                    <a:pt x="1997" y="2497"/>
                  </a:lnTo>
                  <a:lnTo>
                    <a:pt x="1997" y="750"/>
                  </a:lnTo>
                  <a:lnTo>
                    <a:pt x="250" y="750"/>
                  </a:lnTo>
                  <a:close/>
                  <a:moveTo>
                    <a:pt x="292" y="250"/>
                  </a:moveTo>
                  <a:lnTo>
                    <a:pt x="275" y="253"/>
                  </a:lnTo>
                  <a:lnTo>
                    <a:pt x="262" y="261"/>
                  </a:lnTo>
                  <a:lnTo>
                    <a:pt x="254" y="276"/>
                  </a:lnTo>
                  <a:lnTo>
                    <a:pt x="250" y="292"/>
                  </a:lnTo>
                  <a:lnTo>
                    <a:pt x="250" y="499"/>
                  </a:lnTo>
                  <a:lnTo>
                    <a:pt x="1997" y="499"/>
                  </a:lnTo>
                  <a:lnTo>
                    <a:pt x="1997" y="292"/>
                  </a:lnTo>
                  <a:lnTo>
                    <a:pt x="1994" y="276"/>
                  </a:lnTo>
                  <a:lnTo>
                    <a:pt x="1985" y="261"/>
                  </a:lnTo>
                  <a:lnTo>
                    <a:pt x="1972" y="253"/>
                  </a:lnTo>
                  <a:lnTo>
                    <a:pt x="1956" y="250"/>
                  </a:lnTo>
                  <a:lnTo>
                    <a:pt x="292" y="250"/>
                  </a:lnTo>
                  <a:close/>
                  <a:moveTo>
                    <a:pt x="292" y="0"/>
                  </a:moveTo>
                  <a:lnTo>
                    <a:pt x="1956" y="0"/>
                  </a:lnTo>
                  <a:lnTo>
                    <a:pt x="1998" y="3"/>
                  </a:lnTo>
                  <a:lnTo>
                    <a:pt x="2040" y="12"/>
                  </a:lnTo>
                  <a:lnTo>
                    <a:pt x="2079" y="27"/>
                  </a:lnTo>
                  <a:lnTo>
                    <a:pt x="2114" y="47"/>
                  </a:lnTo>
                  <a:lnTo>
                    <a:pt x="2147" y="72"/>
                  </a:lnTo>
                  <a:lnTo>
                    <a:pt x="2175" y="100"/>
                  </a:lnTo>
                  <a:lnTo>
                    <a:pt x="2200" y="132"/>
                  </a:lnTo>
                  <a:lnTo>
                    <a:pt x="2220" y="168"/>
                  </a:lnTo>
                  <a:lnTo>
                    <a:pt x="2235" y="207"/>
                  </a:lnTo>
                  <a:lnTo>
                    <a:pt x="2243" y="248"/>
                  </a:lnTo>
                  <a:lnTo>
                    <a:pt x="2247" y="292"/>
                  </a:lnTo>
                  <a:lnTo>
                    <a:pt x="2247" y="3288"/>
                  </a:lnTo>
                  <a:lnTo>
                    <a:pt x="2243" y="3332"/>
                  </a:lnTo>
                  <a:lnTo>
                    <a:pt x="2235" y="3373"/>
                  </a:lnTo>
                  <a:lnTo>
                    <a:pt x="2220" y="3412"/>
                  </a:lnTo>
                  <a:lnTo>
                    <a:pt x="2200" y="3448"/>
                  </a:lnTo>
                  <a:lnTo>
                    <a:pt x="2175" y="3480"/>
                  </a:lnTo>
                  <a:lnTo>
                    <a:pt x="2147" y="3508"/>
                  </a:lnTo>
                  <a:lnTo>
                    <a:pt x="2114" y="3533"/>
                  </a:lnTo>
                  <a:lnTo>
                    <a:pt x="2079" y="3553"/>
                  </a:lnTo>
                  <a:lnTo>
                    <a:pt x="2040" y="3568"/>
                  </a:lnTo>
                  <a:lnTo>
                    <a:pt x="1998" y="3577"/>
                  </a:lnTo>
                  <a:lnTo>
                    <a:pt x="1956" y="3580"/>
                  </a:lnTo>
                  <a:lnTo>
                    <a:pt x="292" y="3580"/>
                  </a:lnTo>
                  <a:lnTo>
                    <a:pt x="248" y="3577"/>
                  </a:lnTo>
                  <a:lnTo>
                    <a:pt x="207" y="3568"/>
                  </a:lnTo>
                  <a:lnTo>
                    <a:pt x="169" y="3553"/>
                  </a:lnTo>
                  <a:lnTo>
                    <a:pt x="133" y="3533"/>
                  </a:lnTo>
                  <a:lnTo>
                    <a:pt x="101" y="3508"/>
                  </a:lnTo>
                  <a:lnTo>
                    <a:pt x="71" y="3480"/>
                  </a:lnTo>
                  <a:lnTo>
                    <a:pt x="48" y="3448"/>
                  </a:lnTo>
                  <a:lnTo>
                    <a:pt x="27" y="3412"/>
                  </a:lnTo>
                  <a:lnTo>
                    <a:pt x="13" y="3373"/>
                  </a:lnTo>
                  <a:lnTo>
                    <a:pt x="3" y="3332"/>
                  </a:lnTo>
                  <a:lnTo>
                    <a:pt x="0" y="3288"/>
                  </a:lnTo>
                  <a:lnTo>
                    <a:pt x="0" y="292"/>
                  </a:lnTo>
                  <a:lnTo>
                    <a:pt x="3" y="248"/>
                  </a:lnTo>
                  <a:lnTo>
                    <a:pt x="13" y="207"/>
                  </a:lnTo>
                  <a:lnTo>
                    <a:pt x="27" y="168"/>
                  </a:lnTo>
                  <a:lnTo>
                    <a:pt x="48" y="132"/>
                  </a:lnTo>
                  <a:lnTo>
                    <a:pt x="71" y="100"/>
                  </a:lnTo>
                  <a:lnTo>
                    <a:pt x="101" y="72"/>
                  </a:lnTo>
                  <a:lnTo>
                    <a:pt x="133" y="47"/>
                  </a:lnTo>
                  <a:lnTo>
                    <a:pt x="169" y="27"/>
                  </a:lnTo>
                  <a:lnTo>
                    <a:pt x="207" y="12"/>
                  </a:lnTo>
                  <a:lnTo>
                    <a:pt x="248" y="3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246"/>
            <p:cNvSpPr>
              <a:spLocks/>
            </p:cNvSpPr>
            <p:nvPr/>
          </p:nvSpPr>
          <p:spPr bwMode="auto">
            <a:xfrm>
              <a:off x="2711450" y="3719513"/>
              <a:ext cx="52388" cy="52388"/>
            </a:xfrm>
            <a:custGeom>
              <a:avLst/>
              <a:gdLst>
                <a:gd name="T0" fmla="*/ 166 w 333"/>
                <a:gd name="T1" fmla="*/ 0 h 333"/>
                <a:gd name="T2" fmla="*/ 200 w 333"/>
                <a:gd name="T3" fmla="*/ 3 h 333"/>
                <a:gd name="T4" fmla="*/ 231 w 333"/>
                <a:gd name="T5" fmla="*/ 13 h 333"/>
                <a:gd name="T6" fmla="*/ 260 w 333"/>
                <a:gd name="T7" fmla="*/ 28 h 333"/>
                <a:gd name="T8" fmla="*/ 284 w 333"/>
                <a:gd name="T9" fmla="*/ 49 h 333"/>
                <a:gd name="T10" fmla="*/ 305 w 333"/>
                <a:gd name="T11" fmla="*/ 74 h 333"/>
                <a:gd name="T12" fmla="*/ 320 w 333"/>
                <a:gd name="T13" fmla="*/ 102 h 333"/>
                <a:gd name="T14" fmla="*/ 330 w 333"/>
                <a:gd name="T15" fmla="*/ 133 h 333"/>
                <a:gd name="T16" fmla="*/ 333 w 333"/>
                <a:gd name="T17" fmla="*/ 166 h 333"/>
                <a:gd name="T18" fmla="*/ 330 w 333"/>
                <a:gd name="T19" fmla="*/ 200 h 333"/>
                <a:gd name="T20" fmla="*/ 320 w 333"/>
                <a:gd name="T21" fmla="*/ 231 h 333"/>
                <a:gd name="T22" fmla="*/ 305 w 333"/>
                <a:gd name="T23" fmla="*/ 260 h 333"/>
                <a:gd name="T24" fmla="*/ 284 w 333"/>
                <a:gd name="T25" fmla="*/ 284 h 333"/>
                <a:gd name="T26" fmla="*/ 260 w 333"/>
                <a:gd name="T27" fmla="*/ 305 h 333"/>
                <a:gd name="T28" fmla="*/ 231 w 333"/>
                <a:gd name="T29" fmla="*/ 320 h 333"/>
                <a:gd name="T30" fmla="*/ 200 w 333"/>
                <a:gd name="T31" fmla="*/ 330 h 333"/>
                <a:gd name="T32" fmla="*/ 166 w 333"/>
                <a:gd name="T33" fmla="*/ 333 h 333"/>
                <a:gd name="T34" fmla="*/ 133 w 333"/>
                <a:gd name="T35" fmla="*/ 330 h 333"/>
                <a:gd name="T36" fmla="*/ 102 w 333"/>
                <a:gd name="T37" fmla="*/ 320 h 333"/>
                <a:gd name="T38" fmla="*/ 74 w 333"/>
                <a:gd name="T39" fmla="*/ 305 h 333"/>
                <a:gd name="T40" fmla="*/ 49 w 333"/>
                <a:gd name="T41" fmla="*/ 284 h 333"/>
                <a:gd name="T42" fmla="*/ 29 w 333"/>
                <a:gd name="T43" fmla="*/ 260 h 333"/>
                <a:gd name="T44" fmla="*/ 13 w 333"/>
                <a:gd name="T45" fmla="*/ 231 h 333"/>
                <a:gd name="T46" fmla="*/ 4 w 333"/>
                <a:gd name="T47" fmla="*/ 200 h 333"/>
                <a:gd name="T48" fmla="*/ 0 w 333"/>
                <a:gd name="T49" fmla="*/ 166 h 333"/>
                <a:gd name="T50" fmla="*/ 4 w 333"/>
                <a:gd name="T51" fmla="*/ 133 h 333"/>
                <a:gd name="T52" fmla="*/ 13 w 333"/>
                <a:gd name="T53" fmla="*/ 102 h 333"/>
                <a:gd name="T54" fmla="*/ 29 w 333"/>
                <a:gd name="T55" fmla="*/ 74 h 333"/>
                <a:gd name="T56" fmla="*/ 49 w 333"/>
                <a:gd name="T57" fmla="*/ 49 h 333"/>
                <a:gd name="T58" fmla="*/ 74 w 333"/>
                <a:gd name="T59" fmla="*/ 28 h 333"/>
                <a:gd name="T60" fmla="*/ 102 w 333"/>
                <a:gd name="T61" fmla="*/ 13 h 333"/>
                <a:gd name="T62" fmla="*/ 133 w 333"/>
                <a:gd name="T63" fmla="*/ 3 h 333"/>
                <a:gd name="T64" fmla="*/ 166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6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60" y="28"/>
                  </a:lnTo>
                  <a:lnTo>
                    <a:pt x="284" y="49"/>
                  </a:lnTo>
                  <a:lnTo>
                    <a:pt x="305" y="74"/>
                  </a:lnTo>
                  <a:lnTo>
                    <a:pt x="320" y="102"/>
                  </a:lnTo>
                  <a:lnTo>
                    <a:pt x="330" y="133"/>
                  </a:lnTo>
                  <a:lnTo>
                    <a:pt x="333" y="166"/>
                  </a:lnTo>
                  <a:lnTo>
                    <a:pt x="330" y="200"/>
                  </a:lnTo>
                  <a:lnTo>
                    <a:pt x="320" y="231"/>
                  </a:lnTo>
                  <a:lnTo>
                    <a:pt x="305" y="260"/>
                  </a:lnTo>
                  <a:lnTo>
                    <a:pt x="284" y="284"/>
                  </a:lnTo>
                  <a:lnTo>
                    <a:pt x="260" y="305"/>
                  </a:lnTo>
                  <a:lnTo>
                    <a:pt x="231" y="320"/>
                  </a:lnTo>
                  <a:lnTo>
                    <a:pt x="200" y="330"/>
                  </a:lnTo>
                  <a:lnTo>
                    <a:pt x="166" y="333"/>
                  </a:lnTo>
                  <a:lnTo>
                    <a:pt x="133" y="330"/>
                  </a:lnTo>
                  <a:lnTo>
                    <a:pt x="102" y="320"/>
                  </a:lnTo>
                  <a:lnTo>
                    <a:pt x="74" y="305"/>
                  </a:lnTo>
                  <a:lnTo>
                    <a:pt x="49" y="284"/>
                  </a:lnTo>
                  <a:lnTo>
                    <a:pt x="29" y="260"/>
                  </a:lnTo>
                  <a:lnTo>
                    <a:pt x="13" y="231"/>
                  </a:lnTo>
                  <a:lnTo>
                    <a:pt x="4" y="200"/>
                  </a:lnTo>
                  <a:lnTo>
                    <a:pt x="0" y="166"/>
                  </a:lnTo>
                  <a:lnTo>
                    <a:pt x="4" y="133"/>
                  </a:lnTo>
                  <a:lnTo>
                    <a:pt x="13" y="102"/>
                  </a:lnTo>
                  <a:lnTo>
                    <a:pt x="29" y="74"/>
                  </a:lnTo>
                  <a:lnTo>
                    <a:pt x="49" y="49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247"/>
            <p:cNvSpPr>
              <a:spLocks/>
            </p:cNvSpPr>
            <p:nvPr/>
          </p:nvSpPr>
          <p:spPr bwMode="auto">
            <a:xfrm>
              <a:off x="2638425" y="3646488"/>
              <a:ext cx="198438" cy="98425"/>
            </a:xfrm>
            <a:custGeom>
              <a:avLst/>
              <a:gdLst>
                <a:gd name="T0" fmla="*/ 623 w 1248"/>
                <a:gd name="T1" fmla="*/ 0 h 624"/>
                <a:gd name="T2" fmla="*/ 687 w 1248"/>
                <a:gd name="T3" fmla="*/ 4 h 624"/>
                <a:gd name="T4" fmla="*/ 749 w 1248"/>
                <a:gd name="T5" fmla="*/ 13 h 624"/>
                <a:gd name="T6" fmla="*/ 809 w 1248"/>
                <a:gd name="T7" fmla="*/ 29 h 624"/>
                <a:gd name="T8" fmla="*/ 866 w 1248"/>
                <a:gd name="T9" fmla="*/ 49 h 624"/>
                <a:gd name="T10" fmla="*/ 920 w 1248"/>
                <a:gd name="T11" fmla="*/ 75 h 624"/>
                <a:gd name="T12" fmla="*/ 972 w 1248"/>
                <a:gd name="T13" fmla="*/ 107 h 624"/>
                <a:gd name="T14" fmla="*/ 1020 w 1248"/>
                <a:gd name="T15" fmla="*/ 143 h 624"/>
                <a:gd name="T16" fmla="*/ 1065 w 1248"/>
                <a:gd name="T17" fmla="*/ 184 h 624"/>
                <a:gd name="T18" fmla="*/ 1105 w 1248"/>
                <a:gd name="T19" fmla="*/ 227 h 624"/>
                <a:gd name="T20" fmla="*/ 1142 w 1248"/>
                <a:gd name="T21" fmla="*/ 276 h 624"/>
                <a:gd name="T22" fmla="*/ 1172 w 1248"/>
                <a:gd name="T23" fmla="*/ 327 h 624"/>
                <a:gd name="T24" fmla="*/ 1199 w 1248"/>
                <a:gd name="T25" fmla="*/ 382 h 624"/>
                <a:gd name="T26" fmla="*/ 1220 w 1248"/>
                <a:gd name="T27" fmla="*/ 439 h 624"/>
                <a:gd name="T28" fmla="*/ 1235 w 1248"/>
                <a:gd name="T29" fmla="*/ 499 h 624"/>
                <a:gd name="T30" fmla="*/ 1245 w 1248"/>
                <a:gd name="T31" fmla="*/ 561 h 624"/>
                <a:gd name="T32" fmla="*/ 1248 w 1248"/>
                <a:gd name="T33" fmla="*/ 624 h 624"/>
                <a:gd name="T34" fmla="*/ 998 w 1248"/>
                <a:gd name="T35" fmla="*/ 624 h 624"/>
                <a:gd name="T36" fmla="*/ 995 w 1248"/>
                <a:gd name="T37" fmla="*/ 574 h 624"/>
                <a:gd name="T38" fmla="*/ 984 w 1248"/>
                <a:gd name="T39" fmla="*/ 526 h 624"/>
                <a:gd name="T40" fmla="*/ 969 w 1248"/>
                <a:gd name="T41" fmla="*/ 479 h 624"/>
                <a:gd name="T42" fmla="*/ 946 w 1248"/>
                <a:gd name="T43" fmla="*/ 435 h 624"/>
                <a:gd name="T44" fmla="*/ 920 w 1248"/>
                <a:gd name="T45" fmla="*/ 395 h 624"/>
                <a:gd name="T46" fmla="*/ 888 w 1248"/>
                <a:gd name="T47" fmla="*/ 360 h 624"/>
                <a:gd name="T48" fmla="*/ 852 w 1248"/>
                <a:gd name="T49" fmla="*/ 328 h 624"/>
                <a:gd name="T50" fmla="*/ 813 w 1248"/>
                <a:gd name="T51" fmla="*/ 301 h 624"/>
                <a:gd name="T52" fmla="*/ 770 w 1248"/>
                <a:gd name="T53" fmla="*/ 279 h 624"/>
                <a:gd name="T54" fmla="*/ 723 w 1248"/>
                <a:gd name="T55" fmla="*/ 263 h 624"/>
                <a:gd name="T56" fmla="*/ 674 w 1248"/>
                <a:gd name="T57" fmla="*/ 253 h 624"/>
                <a:gd name="T58" fmla="*/ 623 w 1248"/>
                <a:gd name="T59" fmla="*/ 250 h 624"/>
                <a:gd name="T60" fmla="*/ 573 w 1248"/>
                <a:gd name="T61" fmla="*/ 253 h 624"/>
                <a:gd name="T62" fmla="*/ 525 w 1248"/>
                <a:gd name="T63" fmla="*/ 263 h 624"/>
                <a:gd name="T64" fmla="*/ 478 w 1248"/>
                <a:gd name="T65" fmla="*/ 279 h 624"/>
                <a:gd name="T66" fmla="*/ 435 w 1248"/>
                <a:gd name="T67" fmla="*/ 301 h 624"/>
                <a:gd name="T68" fmla="*/ 394 w 1248"/>
                <a:gd name="T69" fmla="*/ 328 h 624"/>
                <a:gd name="T70" fmla="*/ 359 w 1248"/>
                <a:gd name="T71" fmla="*/ 360 h 624"/>
                <a:gd name="T72" fmla="*/ 327 w 1248"/>
                <a:gd name="T73" fmla="*/ 395 h 624"/>
                <a:gd name="T74" fmla="*/ 300 w 1248"/>
                <a:gd name="T75" fmla="*/ 435 h 624"/>
                <a:gd name="T76" fmla="*/ 278 w 1248"/>
                <a:gd name="T77" fmla="*/ 479 h 624"/>
                <a:gd name="T78" fmla="*/ 262 w 1248"/>
                <a:gd name="T79" fmla="*/ 526 h 624"/>
                <a:gd name="T80" fmla="*/ 252 w 1248"/>
                <a:gd name="T81" fmla="*/ 574 h 624"/>
                <a:gd name="T82" fmla="*/ 249 w 1248"/>
                <a:gd name="T83" fmla="*/ 624 h 624"/>
                <a:gd name="T84" fmla="*/ 0 w 1248"/>
                <a:gd name="T85" fmla="*/ 624 h 624"/>
                <a:gd name="T86" fmla="*/ 3 w 1248"/>
                <a:gd name="T87" fmla="*/ 561 h 624"/>
                <a:gd name="T88" fmla="*/ 12 w 1248"/>
                <a:gd name="T89" fmla="*/ 499 h 624"/>
                <a:gd name="T90" fmla="*/ 28 w 1248"/>
                <a:gd name="T91" fmla="*/ 439 h 624"/>
                <a:gd name="T92" fmla="*/ 49 w 1248"/>
                <a:gd name="T93" fmla="*/ 382 h 624"/>
                <a:gd name="T94" fmla="*/ 75 w 1248"/>
                <a:gd name="T95" fmla="*/ 327 h 624"/>
                <a:gd name="T96" fmla="*/ 106 w 1248"/>
                <a:gd name="T97" fmla="*/ 276 h 624"/>
                <a:gd name="T98" fmla="*/ 142 w 1248"/>
                <a:gd name="T99" fmla="*/ 227 h 624"/>
                <a:gd name="T100" fmla="*/ 183 w 1248"/>
                <a:gd name="T101" fmla="*/ 184 h 624"/>
                <a:gd name="T102" fmla="*/ 226 w 1248"/>
                <a:gd name="T103" fmla="*/ 143 h 624"/>
                <a:gd name="T104" fmla="*/ 275 w 1248"/>
                <a:gd name="T105" fmla="*/ 107 h 624"/>
                <a:gd name="T106" fmla="*/ 326 w 1248"/>
                <a:gd name="T107" fmla="*/ 75 h 624"/>
                <a:gd name="T108" fmla="*/ 381 w 1248"/>
                <a:gd name="T109" fmla="*/ 49 h 624"/>
                <a:gd name="T110" fmla="*/ 438 w 1248"/>
                <a:gd name="T111" fmla="*/ 29 h 624"/>
                <a:gd name="T112" fmla="*/ 498 w 1248"/>
                <a:gd name="T113" fmla="*/ 13 h 624"/>
                <a:gd name="T114" fmla="*/ 560 w 1248"/>
                <a:gd name="T115" fmla="*/ 4 h 624"/>
                <a:gd name="T116" fmla="*/ 623 w 1248"/>
                <a:gd name="T117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48" h="624">
                  <a:moveTo>
                    <a:pt x="623" y="0"/>
                  </a:moveTo>
                  <a:lnTo>
                    <a:pt x="687" y="4"/>
                  </a:lnTo>
                  <a:lnTo>
                    <a:pt x="749" y="13"/>
                  </a:lnTo>
                  <a:lnTo>
                    <a:pt x="809" y="29"/>
                  </a:lnTo>
                  <a:lnTo>
                    <a:pt x="866" y="49"/>
                  </a:lnTo>
                  <a:lnTo>
                    <a:pt x="920" y="75"/>
                  </a:lnTo>
                  <a:lnTo>
                    <a:pt x="972" y="107"/>
                  </a:lnTo>
                  <a:lnTo>
                    <a:pt x="1020" y="143"/>
                  </a:lnTo>
                  <a:lnTo>
                    <a:pt x="1065" y="184"/>
                  </a:lnTo>
                  <a:lnTo>
                    <a:pt x="1105" y="227"/>
                  </a:lnTo>
                  <a:lnTo>
                    <a:pt x="1142" y="276"/>
                  </a:lnTo>
                  <a:lnTo>
                    <a:pt x="1172" y="327"/>
                  </a:lnTo>
                  <a:lnTo>
                    <a:pt x="1199" y="382"/>
                  </a:lnTo>
                  <a:lnTo>
                    <a:pt x="1220" y="439"/>
                  </a:lnTo>
                  <a:lnTo>
                    <a:pt x="1235" y="499"/>
                  </a:lnTo>
                  <a:lnTo>
                    <a:pt x="1245" y="561"/>
                  </a:lnTo>
                  <a:lnTo>
                    <a:pt x="1248" y="624"/>
                  </a:lnTo>
                  <a:lnTo>
                    <a:pt x="998" y="624"/>
                  </a:lnTo>
                  <a:lnTo>
                    <a:pt x="995" y="574"/>
                  </a:lnTo>
                  <a:lnTo>
                    <a:pt x="984" y="526"/>
                  </a:lnTo>
                  <a:lnTo>
                    <a:pt x="969" y="479"/>
                  </a:lnTo>
                  <a:lnTo>
                    <a:pt x="946" y="435"/>
                  </a:lnTo>
                  <a:lnTo>
                    <a:pt x="920" y="395"/>
                  </a:lnTo>
                  <a:lnTo>
                    <a:pt x="888" y="360"/>
                  </a:lnTo>
                  <a:lnTo>
                    <a:pt x="852" y="328"/>
                  </a:lnTo>
                  <a:lnTo>
                    <a:pt x="813" y="301"/>
                  </a:lnTo>
                  <a:lnTo>
                    <a:pt x="770" y="279"/>
                  </a:lnTo>
                  <a:lnTo>
                    <a:pt x="723" y="263"/>
                  </a:lnTo>
                  <a:lnTo>
                    <a:pt x="674" y="253"/>
                  </a:lnTo>
                  <a:lnTo>
                    <a:pt x="623" y="250"/>
                  </a:lnTo>
                  <a:lnTo>
                    <a:pt x="573" y="253"/>
                  </a:lnTo>
                  <a:lnTo>
                    <a:pt x="525" y="263"/>
                  </a:lnTo>
                  <a:lnTo>
                    <a:pt x="478" y="279"/>
                  </a:lnTo>
                  <a:lnTo>
                    <a:pt x="435" y="301"/>
                  </a:lnTo>
                  <a:lnTo>
                    <a:pt x="394" y="328"/>
                  </a:lnTo>
                  <a:lnTo>
                    <a:pt x="359" y="360"/>
                  </a:lnTo>
                  <a:lnTo>
                    <a:pt x="327" y="395"/>
                  </a:lnTo>
                  <a:lnTo>
                    <a:pt x="300" y="435"/>
                  </a:lnTo>
                  <a:lnTo>
                    <a:pt x="278" y="479"/>
                  </a:lnTo>
                  <a:lnTo>
                    <a:pt x="262" y="526"/>
                  </a:lnTo>
                  <a:lnTo>
                    <a:pt x="252" y="574"/>
                  </a:lnTo>
                  <a:lnTo>
                    <a:pt x="249" y="624"/>
                  </a:lnTo>
                  <a:lnTo>
                    <a:pt x="0" y="624"/>
                  </a:lnTo>
                  <a:lnTo>
                    <a:pt x="3" y="561"/>
                  </a:lnTo>
                  <a:lnTo>
                    <a:pt x="12" y="499"/>
                  </a:lnTo>
                  <a:lnTo>
                    <a:pt x="28" y="439"/>
                  </a:lnTo>
                  <a:lnTo>
                    <a:pt x="49" y="382"/>
                  </a:lnTo>
                  <a:lnTo>
                    <a:pt x="75" y="327"/>
                  </a:lnTo>
                  <a:lnTo>
                    <a:pt x="106" y="276"/>
                  </a:lnTo>
                  <a:lnTo>
                    <a:pt x="142" y="227"/>
                  </a:lnTo>
                  <a:lnTo>
                    <a:pt x="183" y="184"/>
                  </a:lnTo>
                  <a:lnTo>
                    <a:pt x="226" y="143"/>
                  </a:lnTo>
                  <a:lnTo>
                    <a:pt x="275" y="107"/>
                  </a:lnTo>
                  <a:lnTo>
                    <a:pt x="326" y="75"/>
                  </a:lnTo>
                  <a:lnTo>
                    <a:pt x="381" y="49"/>
                  </a:lnTo>
                  <a:lnTo>
                    <a:pt x="438" y="29"/>
                  </a:lnTo>
                  <a:lnTo>
                    <a:pt x="498" y="13"/>
                  </a:lnTo>
                  <a:lnTo>
                    <a:pt x="560" y="4"/>
                  </a:lnTo>
                  <a:lnTo>
                    <a:pt x="6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248"/>
            <p:cNvSpPr>
              <a:spLocks/>
            </p:cNvSpPr>
            <p:nvPr/>
          </p:nvSpPr>
          <p:spPr bwMode="auto">
            <a:xfrm>
              <a:off x="2711450" y="3910013"/>
              <a:ext cx="52388" cy="53975"/>
            </a:xfrm>
            <a:custGeom>
              <a:avLst/>
              <a:gdLst>
                <a:gd name="T0" fmla="*/ 166 w 333"/>
                <a:gd name="T1" fmla="*/ 0 h 333"/>
                <a:gd name="T2" fmla="*/ 200 w 333"/>
                <a:gd name="T3" fmla="*/ 3 h 333"/>
                <a:gd name="T4" fmla="*/ 231 w 333"/>
                <a:gd name="T5" fmla="*/ 13 h 333"/>
                <a:gd name="T6" fmla="*/ 260 w 333"/>
                <a:gd name="T7" fmla="*/ 28 h 333"/>
                <a:gd name="T8" fmla="*/ 284 w 333"/>
                <a:gd name="T9" fmla="*/ 48 h 333"/>
                <a:gd name="T10" fmla="*/ 305 w 333"/>
                <a:gd name="T11" fmla="*/ 72 h 333"/>
                <a:gd name="T12" fmla="*/ 320 w 333"/>
                <a:gd name="T13" fmla="*/ 101 h 333"/>
                <a:gd name="T14" fmla="*/ 330 w 333"/>
                <a:gd name="T15" fmla="*/ 132 h 333"/>
                <a:gd name="T16" fmla="*/ 333 w 333"/>
                <a:gd name="T17" fmla="*/ 166 h 333"/>
                <a:gd name="T18" fmla="*/ 330 w 333"/>
                <a:gd name="T19" fmla="*/ 199 h 333"/>
                <a:gd name="T20" fmla="*/ 320 w 333"/>
                <a:gd name="T21" fmla="*/ 231 h 333"/>
                <a:gd name="T22" fmla="*/ 305 w 333"/>
                <a:gd name="T23" fmla="*/ 259 h 333"/>
                <a:gd name="T24" fmla="*/ 284 w 333"/>
                <a:gd name="T25" fmla="*/ 284 h 333"/>
                <a:gd name="T26" fmla="*/ 260 w 333"/>
                <a:gd name="T27" fmla="*/ 303 h 333"/>
                <a:gd name="T28" fmla="*/ 231 w 333"/>
                <a:gd name="T29" fmla="*/ 320 h 333"/>
                <a:gd name="T30" fmla="*/ 200 w 333"/>
                <a:gd name="T31" fmla="*/ 329 h 333"/>
                <a:gd name="T32" fmla="*/ 166 w 333"/>
                <a:gd name="T33" fmla="*/ 333 h 333"/>
                <a:gd name="T34" fmla="*/ 133 w 333"/>
                <a:gd name="T35" fmla="*/ 329 h 333"/>
                <a:gd name="T36" fmla="*/ 102 w 333"/>
                <a:gd name="T37" fmla="*/ 320 h 333"/>
                <a:gd name="T38" fmla="*/ 74 w 333"/>
                <a:gd name="T39" fmla="*/ 303 h 333"/>
                <a:gd name="T40" fmla="*/ 49 w 333"/>
                <a:gd name="T41" fmla="*/ 284 h 333"/>
                <a:gd name="T42" fmla="*/ 29 w 333"/>
                <a:gd name="T43" fmla="*/ 259 h 333"/>
                <a:gd name="T44" fmla="*/ 13 w 333"/>
                <a:gd name="T45" fmla="*/ 231 h 333"/>
                <a:gd name="T46" fmla="*/ 4 w 333"/>
                <a:gd name="T47" fmla="*/ 199 h 333"/>
                <a:gd name="T48" fmla="*/ 0 w 333"/>
                <a:gd name="T49" fmla="*/ 166 h 333"/>
                <a:gd name="T50" fmla="*/ 4 w 333"/>
                <a:gd name="T51" fmla="*/ 132 h 333"/>
                <a:gd name="T52" fmla="*/ 13 w 333"/>
                <a:gd name="T53" fmla="*/ 101 h 333"/>
                <a:gd name="T54" fmla="*/ 29 w 333"/>
                <a:gd name="T55" fmla="*/ 72 h 333"/>
                <a:gd name="T56" fmla="*/ 49 w 333"/>
                <a:gd name="T57" fmla="*/ 48 h 333"/>
                <a:gd name="T58" fmla="*/ 74 w 333"/>
                <a:gd name="T59" fmla="*/ 28 h 333"/>
                <a:gd name="T60" fmla="*/ 102 w 333"/>
                <a:gd name="T61" fmla="*/ 13 h 333"/>
                <a:gd name="T62" fmla="*/ 133 w 333"/>
                <a:gd name="T63" fmla="*/ 3 h 333"/>
                <a:gd name="T64" fmla="*/ 166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6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60" y="28"/>
                  </a:lnTo>
                  <a:lnTo>
                    <a:pt x="284" y="48"/>
                  </a:lnTo>
                  <a:lnTo>
                    <a:pt x="305" y="72"/>
                  </a:lnTo>
                  <a:lnTo>
                    <a:pt x="320" y="101"/>
                  </a:lnTo>
                  <a:lnTo>
                    <a:pt x="330" y="132"/>
                  </a:lnTo>
                  <a:lnTo>
                    <a:pt x="333" y="166"/>
                  </a:lnTo>
                  <a:lnTo>
                    <a:pt x="330" y="199"/>
                  </a:lnTo>
                  <a:lnTo>
                    <a:pt x="320" y="231"/>
                  </a:lnTo>
                  <a:lnTo>
                    <a:pt x="305" y="259"/>
                  </a:lnTo>
                  <a:lnTo>
                    <a:pt x="284" y="284"/>
                  </a:lnTo>
                  <a:lnTo>
                    <a:pt x="260" y="303"/>
                  </a:lnTo>
                  <a:lnTo>
                    <a:pt x="231" y="320"/>
                  </a:lnTo>
                  <a:lnTo>
                    <a:pt x="200" y="329"/>
                  </a:lnTo>
                  <a:lnTo>
                    <a:pt x="166" y="333"/>
                  </a:lnTo>
                  <a:lnTo>
                    <a:pt x="133" y="329"/>
                  </a:lnTo>
                  <a:lnTo>
                    <a:pt x="102" y="320"/>
                  </a:lnTo>
                  <a:lnTo>
                    <a:pt x="74" y="303"/>
                  </a:lnTo>
                  <a:lnTo>
                    <a:pt x="49" y="284"/>
                  </a:lnTo>
                  <a:lnTo>
                    <a:pt x="29" y="259"/>
                  </a:lnTo>
                  <a:lnTo>
                    <a:pt x="13" y="231"/>
                  </a:lnTo>
                  <a:lnTo>
                    <a:pt x="4" y="199"/>
                  </a:lnTo>
                  <a:lnTo>
                    <a:pt x="0" y="166"/>
                  </a:lnTo>
                  <a:lnTo>
                    <a:pt x="4" y="132"/>
                  </a:lnTo>
                  <a:lnTo>
                    <a:pt x="13" y="101"/>
                  </a:lnTo>
                  <a:lnTo>
                    <a:pt x="29" y="72"/>
                  </a:lnTo>
                  <a:lnTo>
                    <a:pt x="49" y="48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5" name="Group 884"/>
          <p:cNvGrpSpPr/>
          <p:nvPr/>
        </p:nvGrpSpPr>
        <p:grpSpPr>
          <a:xfrm>
            <a:off x="4875171" y="2061730"/>
            <a:ext cx="552450" cy="568325"/>
            <a:chOff x="1689100" y="3454400"/>
            <a:chExt cx="552450" cy="568325"/>
          </a:xfrm>
          <a:solidFill>
            <a:srgbClr val="000000"/>
          </a:solidFill>
        </p:grpSpPr>
        <p:sp>
          <p:nvSpPr>
            <p:cNvPr id="626" name="Freeform 253"/>
            <p:cNvSpPr>
              <a:spLocks noEditPoints="1"/>
            </p:cNvSpPr>
            <p:nvPr/>
          </p:nvSpPr>
          <p:spPr bwMode="auto">
            <a:xfrm>
              <a:off x="1689100" y="3454400"/>
              <a:ext cx="552450" cy="568325"/>
            </a:xfrm>
            <a:custGeom>
              <a:avLst/>
              <a:gdLst>
                <a:gd name="T0" fmla="*/ 253 w 3485"/>
                <a:gd name="T1" fmla="*/ 3304 h 3580"/>
                <a:gd name="T2" fmla="*/ 291 w 3485"/>
                <a:gd name="T3" fmla="*/ 3330 h 3580"/>
                <a:gd name="T4" fmla="*/ 1979 w 3485"/>
                <a:gd name="T5" fmla="*/ 3319 h 3580"/>
                <a:gd name="T6" fmla="*/ 1991 w 3485"/>
                <a:gd name="T7" fmla="*/ 2748 h 3580"/>
                <a:gd name="T8" fmla="*/ 250 w 3485"/>
                <a:gd name="T9" fmla="*/ 2497 h 3580"/>
                <a:gd name="T10" fmla="*/ 1451 w 3485"/>
                <a:gd name="T11" fmla="*/ 2082 h 3580"/>
                <a:gd name="T12" fmla="*/ 1348 w 3485"/>
                <a:gd name="T13" fmla="*/ 2110 h 3580"/>
                <a:gd name="T14" fmla="*/ 1273 w 3485"/>
                <a:gd name="T15" fmla="*/ 2185 h 3580"/>
                <a:gd name="T16" fmla="*/ 1245 w 3485"/>
                <a:gd name="T17" fmla="*/ 2289 h 3580"/>
                <a:gd name="T18" fmla="*/ 998 w 3485"/>
                <a:gd name="T19" fmla="*/ 831 h 3580"/>
                <a:gd name="T20" fmla="*/ 250 w 3485"/>
                <a:gd name="T21" fmla="*/ 750 h 3580"/>
                <a:gd name="T22" fmla="*/ 1380 w 3485"/>
                <a:gd name="T23" fmla="*/ 679 h 3580"/>
                <a:gd name="T24" fmla="*/ 1294 w 3485"/>
                <a:gd name="T25" fmla="*/ 740 h 3580"/>
                <a:gd name="T26" fmla="*/ 1248 w 3485"/>
                <a:gd name="T27" fmla="*/ 836 h 3580"/>
                <a:gd name="T28" fmla="*/ 1293 w 3485"/>
                <a:gd name="T29" fmla="*/ 1861 h 3580"/>
                <a:gd name="T30" fmla="*/ 1451 w 3485"/>
                <a:gd name="T31" fmla="*/ 1831 h 3580"/>
                <a:gd name="T32" fmla="*/ 3100 w 3485"/>
                <a:gd name="T33" fmla="*/ 1818 h 3580"/>
                <a:gd name="T34" fmla="*/ 3186 w 3485"/>
                <a:gd name="T35" fmla="*/ 1757 h 3580"/>
                <a:gd name="T36" fmla="*/ 3232 w 3485"/>
                <a:gd name="T37" fmla="*/ 1661 h 3580"/>
                <a:gd name="T38" fmla="*/ 3232 w 3485"/>
                <a:gd name="T39" fmla="*/ 836 h 3580"/>
                <a:gd name="T40" fmla="*/ 3186 w 3485"/>
                <a:gd name="T41" fmla="*/ 740 h 3580"/>
                <a:gd name="T42" fmla="*/ 3100 w 3485"/>
                <a:gd name="T43" fmla="*/ 679 h 3580"/>
                <a:gd name="T44" fmla="*/ 1451 w 3485"/>
                <a:gd name="T45" fmla="*/ 666 h 3580"/>
                <a:gd name="T46" fmla="*/ 261 w 3485"/>
                <a:gd name="T47" fmla="*/ 261 h 3580"/>
                <a:gd name="T48" fmla="*/ 250 w 3485"/>
                <a:gd name="T49" fmla="*/ 499 h 3580"/>
                <a:gd name="T50" fmla="*/ 1270 w 3485"/>
                <a:gd name="T51" fmla="*/ 455 h 3580"/>
                <a:gd name="T52" fmla="*/ 1404 w 3485"/>
                <a:gd name="T53" fmla="*/ 419 h 3580"/>
                <a:gd name="T54" fmla="*/ 1991 w 3485"/>
                <a:gd name="T55" fmla="*/ 292 h 3580"/>
                <a:gd name="T56" fmla="*/ 1966 w 3485"/>
                <a:gd name="T57" fmla="*/ 253 h 3580"/>
                <a:gd name="T58" fmla="*/ 291 w 3485"/>
                <a:gd name="T59" fmla="*/ 0 h 3580"/>
                <a:gd name="T60" fmla="*/ 2033 w 3485"/>
                <a:gd name="T61" fmla="*/ 12 h 3580"/>
                <a:gd name="T62" fmla="*/ 2140 w 3485"/>
                <a:gd name="T63" fmla="*/ 72 h 3580"/>
                <a:gd name="T64" fmla="*/ 2213 w 3485"/>
                <a:gd name="T65" fmla="*/ 168 h 3580"/>
                <a:gd name="T66" fmla="*/ 2240 w 3485"/>
                <a:gd name="T67" fmla="*/ 292 h 3580"/>
                <a:gd name="T68" fmla="*/ 3081 w 3485"/>
                <a:gd name="T69" fmla="*/ 420 h 3580"/>
                <a:gd name="T70" fmla="*/ 3228 w 3485"/>
                <a:gd name="T71" fmla="*/ 463 h 3580"/>
                <a:gd name="T72" fmla="*/ 3350 w 3485"/>
                <a:gd name="T73" fmla="*/ 550 h 3580"/>
                <a:gd name="T74" fmla="*/ 3438 w 3485"/>
                <a:gd name="T75" fmla="*/ 673 h 3580"/>
                <a:gd name="T76" fmla="*/ 3481 w 3485"/>
                <a:gd name="T77" fmla="*/ 821 h 3580"/>
                <a:gd name="T78" fmla="*/ 3481 w 3485"/>
                <a:gd name="T79" fmla="*/ 1677 h 3580"/>
                <a:gd name="T80" fmla="*/ 3438 w 3485"/>
                <a:gd name="T81" fmla="*/ 1825 h 3580"/>
                <a:gd name="T82" fmla="*/ 3350 w 3485"/>
                <a:gd name="T83" fmla="*/ 1947 h 3580"/>
                <a:gd name="T84" fmla="*/ 3228 w 3485"/>
                <a:gd name="T85" fmla="*/ 2035 h 3580"/>
                <a:gd name="T86" fmla="*/ 3081 w 3485"/>
                <a:gd name="T87" fmla="*/ 2079 h 3580"/>
                <a:gd name="T88" fmla="*/ 2240 w 3485"/>
                <a:gd name="T89" fmla="*/ 3288 h 3580"/>
                <a:gd name="T90" fmla="*/ 2213 w 3485"/>
                <a:gd name="T91" fmla="*/ 3412 h 3580"/>
                <a:gd name="T92" fmla="*/ 2140 w 3485"/>
                <a:gd name="T93" fmla="*/ 3508 h 3580"/>
                <a:gd name="T94" fmla="*/ 2033 w 3485"/>
                <a:gd name="T95" fmla="*/ 3568 h 3580"/>
                <a:gd name="T96" fmla="*/ 291 w 3485"/>
                <a:gd name="T97" fmla="*/ 3580 h 3580"/>
                <a:gd name="T98" fmla="*/ 169 w 3485"/>
                <a:gd name="T99" fmla="*/ 3553 h 3580"/>
                <a:gd name="T100" fmla="*/ 71 w 3485"/>
                <a:gd name="T101" fmla="*/ 3480 h 3580"/>
                <a:gd name="T102" fmla="*/ 13 w 3485"/>
                <a:gd name="T103" fmla="*/ 3373 h 3580"/>
                <a:gd name="T104" fmla="*/ 0 w 3485"/>
                <a:gd name="T105" fmla="*/ 292 h 3580"/>
                <a:gd name="T106" fmla="*/ 27 w 3485"/>
                <a:gd name="T107" fmla="*/ 168 h 3580"/>
                <a:gd name="T108" fmla="*/ 100 w 3485"/>
                <a:gd name="T109" fmla="*/ 72 h 3580"/>
                <a:gd name="T110" fmla="*/ 207 w 3485"/>
                <a:gd name="T111" fmla="*/ 12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85" h="3580">
                  <a:moveTo>
                    <a:pt x="250" y="2748"/>
                  </a:moveTo>
                  <a:lnTo>
                    <a:pt x="250" y="3288"/>
                  </a:lnTo>
                  <a:lnTo>
                    <a:pt x="253" y="3304"/>
                  </a:lnTo>
                  <a:lnTo>
                    <a:pt x="261" y="3319"/>
                  </a:lnTo>
                  <a:lnTo>
                    <a:pt x="274" y="3327"/>
                  </a:lnTo>
                  <a:lnTo>
                    <a:pt x="291" y="3330"/>
                  </a:lnTo>
                  <a:lnTo>
                    <a:pt x="1950" y="3330"/>
                  </a:lnTo>
                  <a:lnTo>
                    <a:pt x="1966" y="3327"/>
                  </a:lnTo>
                  <a:lnTo>
                    <a:pt x="1979" y="3319"/>
                  </a:lnTo>
                  <a:lnTo>
                    <a:pt x="1988" y="3304"/>
                  </a:lnTo>
                  <a:lnTo>
                    <a:pt x="1991" y="3288"/>
                  </a:lnTo>
                  <a:lnTo>
                    <a:pt x="1991" y="2748"/>
                  </a:lnTo>
                  <a:lnTo>
                    <a:pt x="250" y="2748"/>
                  </a:lnTo>
                  <a:close/>
                  <a:moveTo>
                    <a:pt x="250" y="750"/>
                  </a:moveTo>
                  <a:lnTo>
                    <a:pt x="250" y="2497"/>
                  </a:lnTo>
                  <a:lnTo>
                    <a:pt x="1991" y="2497"/>
                  </a:lnTo>
                  <a:lnTo>
                    <a:pt x="1991" y="2082"/>
                  </a:lnTo>
                  <a:lnTo>
                    <a:pt x="1451" y="2082"/>
                  </a:lnTo>
                  <a:lnTo>
                    <a:pt x="1415" y="2085"/>
                  </a:lnTo>
                  <a:lnTo>
                    <a:pt x="1380" y="2095"/>
                  </a:lnTo>
                  <a:lnTo>
                    <a:pt x="1348" y="2110"/>
                  </a:lnTo>
                  <a:lnTo>
                    <a:pt x="1319" y="2131"/>
                  </a:lnTo>
                  <a:lnTo>
                    <a:pt x="1294" y="2156"/>
                  </a:lnTo>
                  <a:lnTo>
                    <a:pt x="1273" y="2185"/>
                  </a:lnTo>
                  <a:lnTo>
                    <a:pt x="1258" y="2217"/>
                  </a:lnTo>
                  <a:lnTo>
                    <a:pt x="1248" y="2252"/>
                  </a:lnTo>
                  <a:lnTo>
                    <a:pt x="1245" y="2289"/>
                  </a:lnTo>
                  <a:lnTo>
                    <a:pt x="995" y="2289"/>
                  </a:lnTo>
                  <a:lnTo>
                    <a:pt x="995" y="874"/>
                  </a:lnTo>
                  <a:lnTo>
                    <a:pt x="998" y="831"/>
                  </a:lnTo>
                  <a:lnTo>
                    <a:pt x="1004" y="790"/>
                  </a:lnTo>
                  <a:lnTo>
                    <a:pt x="1013" y="750"/>
                  </a:lnTo>
                  <a:lnTo>
                    <a:pt x="250" y="750"/>
                  </a:lnTo>
                  <a:close/>
                  <a:moveTo>
                    <a:pt x="1451" y="666"/>
                  </a:moveTo>
                  <a:lnTo>
                    <a:pt x="1415" y="669"/>
                  </a:lnTo>
                  <a:lnTo>
                    <a:pt x="1380" y="679"/>
                  </a:lnTo>
                  <a:lnTo>
                    <a:pt x="1348" y="694"/>
                  </a:lnTo>
                  <a:lnTo>
                    <a:pt x="1319" y="715"/>
                  </a:lnTo>
                  <a:lnTo>
                    <a:pt x="1294" y="740"/>
                  </a:lnTo>
                  <a:lnTo>
                    <a:pt x="1273" y="769"/>
                  </a:lnTo>
                  <a:lnTo>
                    <a:pt x="1258" y="802"/>
                  </a:lnTo>
                  <a:lnTo>
                    <a:pt x="1248" y="836"/>
                  </a:lnTo>
                  <a:lnTo>
                    <a:pt x="1245" y="874"/>
                  </a:lnTo>
                  <a:lnTo>
                    <a:pt x="1245" y="1882"/>
                  </a:lnTo>
                  <a:lnTo>
                    <a:pt x="1293" y="1861"/>
                  </a:lnTo>
                  <a:lnTo>
                    <a:pt x="1343" y="1844"/>
                  </a:lnTo>
                  <a:lnTo>
                    <a:pt x="1396" y="1834"/>
                  </a:lnTo>
                  <a:lnTo>
                    <a:pt x="1451" y="1831"/>
                  </a:lnTo>
                  <a:lnTo>
                    <a:pt x="3028" y="1831"/>
                  </a:lnTo>
                  <a:lnTo>
                    <a:pt x="3065" y="1828"/>
                  </a:lnTo>
                  <a:lnTo>
                    <a:pt x="3100" y="1818"/>
                  </a:lnTo>
                  <a:lnTo>
                    <a:pt x="3132" y="1803"/>
                  </a:lnTo>
                  <a:lnTo>
                    <a:pt x="3161" y="1782"/>
                  </a:lnTo>
                  <a:lnTo>
                    <a:pt x="3186" y="1757"/>
                  </a:lnTo>
                  <a:lnTo>
                    <a:pt x="3207" y="1728"/>
                  </a:lnTo>
                  <a:lnTo>
                    <a:pt x="3222" y="1696"/>
                  </a:lnTo>
                  <a:lnTo>
                    <a:pt x="3232" y="1661"/>
                  </a:lnTo>
                  <a:lnTo>
                    <a:pt x="3235" y="1624"/>
                  </a:lnTo>
                  <a:lnTo>
                    <a:pt x="3235" y="874"/>
                  </a:lnTo>
                  <a:lnTo>
                    <a:pt x="3232" y="836"/>
                  </a:lnTo>
                  <a:lnTo>
                    <a:pt x="3222" y="802"/>
                  </a:lnTo>
                  <a:lnTo>
                    <a:pt x="3207" y="769"/>
                  </a:lnTo>
                  <a:lnTo>
                    <a:pt x="3186" y="740"/>
                  </a:lnTo>
                  <a:lnTo>
                    <a:pt x="3161" y="715"/>
                  </a:lnTo>
                  <a:lnTo>
                    <a:pt x="3132" y="694"/>
                  </a:lnTo>
                  <a:lnTo>
                    <a:pt x="3100" y="679"/>
                  </a:lnTo>
                  <a:lnTo>
                    <a:pt x="3065" y="669"/>
                  </a:lnTo>
                  <a:lnTo>
                    <a:pt x="3028" y="666"/>
                  </a:lnTo>
                  <a:lnTo>
                    <a:pt x="1451" y="666"/>
                  </a:lnTo>
                  <a:close/>
                  <a:moveTo>
                    <a:pt x="291" y="250"/>
                  </a:moveTo>
                  <a:lnTo>
                    <a:pt x="274" y="253"/>
                  </a:lnTo>
                  <a:lnTo>
                    <a:pt x="261" y="261"/>
                  </a:lnTo>
                  <a:lnTo>
                    <a:pt x="253" y="276"/>
                  </a:lnTo>
                  <a:lnTo>
                    <a:pt x="250" y="292"/>
                  </a:lnTo>
                  <a:lnTo>
                    <a:pt x="250" y="499"/>
                  </a:lnTo>
                  <a:lnTo>
                    <a:pt x="1190" y="499"/>
                  </a:lnTo>
                  <a:lnTo>
                    <a:pt x="1229" y="475"/>
                  </a:lnTo>
                  <a:lnTo>
                    <a:pt x="1270" y="455"/>
                  </a:lnTo>
                  <a:lnTo>
                    <a:pt x="1312" y="438"/>
                  </a:lnTo>
                  <a:lnTo>
                    <a:pt x="1357" y="426"/>
                  </a:lnTo>
                  <a:lnTo>
                    <a:pt x="1404" y="419"/>
                  </a:lnTo>
                  <a:lnTo>
                    <a:pt x="1451" y="417"/>
                  </a:lnTo>
                  <a:lnTo>
                    <a:pt x="1991" y="417"/>
                  </a:lnTo>
                  <a:lnTo>
                    <a:pt x="1991" y="292"/>
                  </a:lnTo>
                  <a:lnTo>
                    <a:pt x="1988" y="276"/>
                  </a:lnTo>
                  <a:lnTo>
                    <a:pt x="1979" y="261"/>
                  </a:lnTo>
                  <a:lnTo>
                    <a:pt x="1966" y="253"/>
                  </a:lnTo>
                  <a:lnTo>
                    <a:pt x="1950" y="250"/>
                  </a:lnTo>
                  <a:lnTo>
                    <a:pt x="291" y="250"/>
                  </a:lnTo>
                  <a:close/>
                  <a:moveTo>
                    <a:pt x="291" y="0"/>
                  </a:moveTo>
                  <a:lnTo>
                    <a:pt x="1950" y="0"/>
                  </a:lnTo>
                  <a:lnTo>
                    <a:pt x="1993" y="3"/>
                  </a:lnTo>
                  <a:lnTo>
                    <a:pt x="2033" y="12"/>
                  </a:lnTo>
                  <a:lnTo>
                    <a:pt x="2072" y="27"/>
                  </a:lnTo>
                  <a:lnTo>
                    <a:pt x="2108" y="47"/>
                  </a:lnTo>
                  <a:lnTo>
                    <a:pt x="2140" y="72"/>
                  </a:lnTo>
                  <a:lnTo>
                    <a:pt x="2169" y="100"/>
                  </a:lnTo>
                  <a:lnTo>
                    <a:pt x="2193" y="132"/>
                  </a:lnTo>
                  <a:lnTo>
                    <a:pt x="2213" y="168"/>
                  </a:lnTo>
                  <a:lnTo>
                    <a:pt x="2228" y="207"/>
                  </a:lnTo>
                  <a:lnTo>
                    <a:pt x="2237" y="248"/>
                  </a:lnTo>
                  <a:lnTo>
                    <a:pt x="2240" y="292"/>
                  </a:lnTo>
                  <a:lnTo>
                    <a:pt x="2240" y="417"/>
                  </a:lnTo>
                  <a:lnTo>
                    <a:pt x="3028" y="417"/>
                  </a:lnTo>
                  <a:lnTo>
                    <a:pt x="3081" y="420"/>
                  </a:lnTo>
                  <a:lnTo>
                    <a:pt x="3132" y="429"/>
                  </a:lnTo>
                  <a:lnTo>
                    <a:pt x="3182" y="443"/>
                  </a:lnTo>
                  <a:lnTo>
                    <a:pt x="3228" y="463"/>
                  </a:lnTo>
                  <a:lnTo>
                    <a:pt x="3273" y="488"/>
                  </a:lnTo>
                  <a:lnTo>
                    <a:pt x="3313" y="517"/>
                  </a:lnTo>
                  <a:lnTo>
                    <a:pt x="3350" y="550"/>
                  </a:lnTo>
                  <a:lnTo>
                    <a:pt x="3384" y="588"/>
                  </a:lnTo>
                  <a:lnTo>
                    <a:pt x="3413" y="629"/>
                  </a:lnTo>
                  <a:lnTo>
                    <a:pt x="3438" y="673"/>
                  </a:lnTo>
                  <a:lnTo>
                    <a:pt x="3457" y="720"/>
                  </a:lnTo>
                  <a:lnTo>
                    <a:pt x="3473" y="769"/>
                  </a:lnTo>
                  <a:lnTo>
                    <a:pt x="3481" y="821"/>
                  </a:lnTo>
                  <a:lnTo>
                    <a:pt x="3485" y="874"/>
                  </a:lnTo>
                  <a:lnTo>
                    <a:pt x="3485" y="1624"/>
                  </a:lnTo>
                  <a:lnTo>
                    <a:pt x="3481" y="1677"/>
                  </a:lnTo>
                  <a:lnTo>
                    <a:pt x="3473" y="1728"/>
                  </a:lnTo>
                  <a:lnTo>
                    <a:pt x="3457" y="1778"/>
                  </a:lnTo>
                  <a:lnTo>
                    <a:pt x="3438" y="1825"/>
                  </a:lnTo>
                  <a:lnTo>
                    <a:pt x="3413" y="1869"/>
                  </a:lnTo>
                  <a:lnTo>
                    <a:pt x="3384" y="1909"/>
                  </a:lnTo>
                  <a:lnTo>
                    <a:pt x="3350" y="1947"/>
                  </a:lnTo>
                  <a:lnTo>
                    <a:pt x="3313" y="1981"/>
                  </a:lnTo>
                  <a:lnTo>
                    <a:pt x="3273" y="2010"/>
                  </a:lnTo>
                  <a:lnTo>
                    <a:pt x="3228" y="2035"/>
                  </a:lnTo>
                  <a:lnTo>
                    <a:pt x="3182" y="2055"/>
                  </a:lnTo>
                  <a:lnTo>
                    <a:pt x="3132" y="2069"/>
                  </a:lnTo>
                  <a:lnTo>
                    <a:pt x="3081" y="2079"/>
                  </a:lnTo>
                  <a:lnTo>
                    <a:pt x="3028" y="2082"/>
                  </a:lnTo>
                  <a:lnTo>
                    <a:pt x="2240" y="2082"/>
                  </a:lnTo>
                  <a:lnTo>
                    <a:pt x="2240" y="3288"/>
                  </a:lnTo>
                  <a:lnTo>
                    <a:pt x="2237" y="3332"/>
                  </a:lnTo>
                  <a:lnTo>
                    <a:pt x="2228" y="3373"/>
                  </a:lnTo>
                  <a:lnTo>
                    <a:pt x="2213" y="3412"/>
                  </a:lnTo>
                  <a:lnTo>
                    <a:pt x="2193" y="3448"/>
                  </a:lnTo>
                  <a:lnTo>
                    <a:pt x="2169" y="3480"/>
                  </a:lnTo>
                  <a:lnTo>
                    <a:pt x="2140" y="3508"/>
                  </a:lnTo>
                  <a:lnTo>
                    <a:pt x="2108" y="3533"/>
                  </a:lnTo>
                  <a:lnTo>
                    <a:pt x="2072" y="3553"/>
                  </a:lnTo>
                  <a:lnTo>
                    <a:pt x="2033" y="3568"/>
                  </a:lnTo>
                  <a:lnTo>
                    <a:pt x="1993" y="3577"/>
                  </a:lnTo>
                  <a:lnTo>
                    <a:pt x="1950" y="3580"/>
                  </a:lnTo>
                  <a:lnTo>
                    <a:pt x="291" y="3580"/>
                  </a:lnTo>
                  <a:lnTo>
                    <a:pt x="247" y="3577"/>
                  </a:lnTo>
                  <a:lnTo>
                    <a:pt x="207" y="3568"/>
                  </a:lnTo>
                  <a:lnTo>
                    <a:pt x="169" y="3553"/>
                  </a:lnTo>
                  <a:lnTo>
                    <a:pt x="133" y="3533"/>
                  </a:lnTo>
                  <a:lnTo>
                    <a:pt x="100" y="3508"/>
                  </a:lnTo>
                  <a:lnTo>
                    <a:pt x="71" y="3480"/>
                  </a:lnTo>
                  <a:lnTo>
                    <a:pt x="47" y="3448"/>
                  </a:lnTo>
                  <a:lnTo>
                    <a:pt x="27" y="3412"/>
                  </a:lnTo>
                  <a:lnTo>
                    <a:pt x="13" y="3373"/>
                  </a:lnTo>
                  <a:lnTo>
                    <a:pt x="3" y="3332"/>
                  </a:lnTo>
                  <a:lnTo>
                    <a:pt x="0" y="3288"/>
                  </a:lnTo>
                  <a:lnTo>
                    <a:pt x="0" y="292"/>
                  </a:lnTo>
                  <a:lnTo>
                    <a:pt x="3" y="248"/>
                  </a:lnTo>
                  <a:lnTo>
                    <a:pt x="13" y="207"/>
                  </a:lnTo>
                  <a:lnTo>
                    <a:pt x="27" y="168"/>
                  </a:lnTo>
                  <a:lnTo>
                    <a:pt x="47" y="132"/>
                  </a:lnTo>
                  <a:lnTo>
                    <a:pt x="71" y="100"/>
                  </a:lnTo>
                  <a:lnTo>
                    <a:pt x="100" y="72"/>
                  </a:lnTo>
                  <a:lnTo>
                    <a:pt x="133" y="47"/>
                  </a:lnTo>
                  <a:lnTo>
                    <a:pt x="169" y="27"/>
                  </a:lnTo>
                  <a:lnTo>
                    <a:pt x="207" y="12"/>
                  </a:lnTo>
                  <a:lnTo>
                    <a:pt x="247" y="3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54"/>
            <p:cNvSpPr>
              <a:spLocks/>
            </p:cNvSpPr>
            <p:nvPr/>
          </p:nvSpPr>
          <p:spPr bwMode="auto">
            <a:xfrm>
              <a:off x="1839913" y="3910013"/>
              <a:ext cx="53975" cy="53975"/>
            </a:xfrm>
            <a:custGeom>
              <a:avLst/>
              <a:gdLst>
                <a:gd name="T0" fmla="*/ 166 w 332"/>
                <a:gd name="T1" fmla="*/ 0 h 333"/>
                <a:gd name="T2" fmla="*/ 199 w 332"/>
                <a:gd name="T3" fmla="*/ 3 h 333"/>
                <a:gd name="T4" fmla="*/ 231 w 332"/>
                <a:gd name="T5" fmla="*/ 13 h 333"/>
                <a:gd name="T6" fmla="*/ 259 w 332"/>
                <a:gd name="T7" fmla="*/ 28 h 333"/>
                <a:gd name="T8" fmla="*/ 283 w 332"/>
                <a:gd name="T9" fmla="*/ 48 h 333"/>
                <a:gd name="T10" fmla="*/ 304 w 332"/>
                <a:gd name="T11" fmla="*/ 72 h 333"/>
                <a:gd name="T12" fmla="*/ 319 w 332"/>
                <a:gd name="T13" fmla="*/ 101 h 333"/>
                <a:gd name="T14" fmla="*/ 329 w 332"/>
                <a:gd name="T15" fmla="*/ 132 h 333"/>
                <a:gd name="T16" fmla="*/ 332 w 332"/>
                <a:gd name="T17" fmla="*/ 166 h 333"/>
                <a:gd name="T18" fmla="*/ 329 w 332"/>
                <a:gd name="T19" fmla="*/ 199 h 333"/>
                <a:gd name="T20" fmla="*/ 319 w 332"/>
                <a:gd name="T21" fmla="*/ 231 h 333"/>
                <a:gd name="T22" fmla="*/ 304 w 332"/>
                <a:gd name="T23" fmla="*/ 259 h 333"/>
                <a:gd name="T24" fmla="*/ 283 w 332"/>
                <a:gd name="T25" fmla="*/ 284 h 333"/>
                <a:gd name="T26" fmla="*/ 259 w 332"/>
                <a:gd name="T27" fmla="*/ 303 h 333"/>
                <a:gd name="T28" fmla="*/ 231 w 332"/>
                <a:gd name="T29" fmla="*/ 320 h 333"/>
                <a:gd name="T30" fmla="*/ 199 w 332"/>
                <a:gd name="T31" fmla="*/ 329 h 333"/>
                <a:gd name="T32" fmla="*/ 166 w 332"/>
                <a:gd name="T33" fmla="*/ 333 h 333"/>
                <a:gd name="T34" fmla="*/ 133 w 332"/>
                <a:gd name="T35" fmla="*/ 329 h 333"/>
                <a:gd name="T36" fmla="*/ 102 w 332"/>
                <a:gd name="T37" fmla="*/ 320 h 333"/>
                <a:gd name="T38" fmla="*/ 74 w 332"/>
                <a:gd name="T39" fmla="*/ 303 h 333"/>
                <a:gd name="T40" fmla="*/ 49 w 332"/>
                <a:gd name="T41" fmla="*/ 284 h 333"/>
                <a:gd name="T42" fmla="*/ 28 w 332"/>
                <a:gd name="T43" fmla="*/ 259 h 333"/>
                <a:gd name="T44" fmla="*/ 13 w 332"/>
                <a:gd name="T45" fmla="*/ 231 h 333"/>
                <a:gd name="T46" fmla="*/ 4 w 332"/>
                <a:gd name="T47" fmla="*/ 199 h 333"/>
                <a:gd name="T48" fmla="*/ 0 w 332"/>
                <a:gd name="T49" fmla="*/ 166 h 333"/>
                <a:gd name="T50" fmla="*/ 4 w 332"/>
                <a:gd name="T51" fmla="*/ 132 h 333"/>
                <a:gd name="T52" fmla="*/ 13 w 332"/>
                <a:gd name="T53" fmla="*/ 101 h 333"/>
                <a:gd name="T54" fmla="*/ 28 w 332"/>
                <a:gd name="T55" fmla="*/ 72 h 333"/>
                <a:gd name="T56" fmla="*/ 49 w 332"/>
                <a:gd name="T57" fmla="*/ 48 h 333"/>
                <a:gd name="T58" fmla="*/ 74 w 332"/>
                <a:gd name="T59" fmla="*/ 28 h 333"/>
                <a:gd name="T60" fmla="*/ 102 w 332"/>
                <a:gd name="T61" fmla="*/ 13 h 333"/>
                <a:gd name="T62" fmla="*/ 133 w 332"/>
                <a:gd name="T63" fmla="*/ 3 h 333"/>
                <a:gd name="T64" fmla="*/ 166 w 332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2" h="333">
                  <a:moveTo>
                    <a:pt x="166" y="0"/>
                  </a:moveTo>
                  <a:lnTo>
                    <a:pt x="199" y="3"/>
                  </a:lnTo>
                  <a:lnTo>
                    <a:pt x="231" y="13"/>
                  </a:lnTo>
                  <a:lnTo>
                    <a:pt x="259" y="28"/>
                  </a:lnTo>
                  <a:lnTo>
                    <a:pt x="283" y="48"/>
                  </a:lnTo>
                  <a:lnTo>
                    <a:pt x="304" y="72"/>
                  </a:lnTo>
                  <a:lnTo>
                    <a:pt x="319" y="101"/>
                  </a:lnTo>
                  <a:lnTo>
                    <a:pt x="329" y="132"/>
                  </a:lnTo>
                  <a:lnTo>
                    <a:pt x="332" y="166"/>
                  </a:lnTo>
                  <a:lnTo>
                    <a:pt x="329" y="199"/>
                  </a:lnTo>
                  <a:lnTo>
                    <a:pt x="319" y="231"/>
                  </a:lnTo>
                  <a:lnTo>
                    <a:pt x="304" y="259"/>
                  </a:lnTo>
                  <a:lnTo>
                    <a:pt x="283" y="284"/>
                  </a:lnTo>
                  <a:lnTo>
                    <a:pt x="259" y="303"/>
                  </a:lnTo>
                  <a:lnTo>
                    <a:pt x="231" y="320"/>
                  </a:lnTo>
                  <a:lnTo>
                    <a:pt x="199" y="329"/>
                  </a:lnTo>
                  <a:lnTo>
                    <a:pt x="166" y="333"/>
                  </a:lnTo>
                  <a:lnTo>
                    <a:pt x="133" y="329"/>
                  </a:lnTo>
                  <a:lnTo>
                    <a:pt x="102" y="320"/>
                  </a:lnTo>
                  <a:lnTo>
                    <a:pt x="74" y="303"/>
                  </a:lnTo>
                  <a:lnTo>
                    <a:pt x="49" y="284"/>
                  </a:lnTo>
                  <a:lnTo>
                    <a:pt x="28" y="259"/>
                  </a:lnTo>
                  <a:lnTo>
                    <a:pt x="13" y="231"/>
                  </a:lnTo>
                  <a:lnTo>
                    <a:pt x="4" y="199"/>
                  </a:lnTo>
                  <a:lnTo>
                    <a:pt x="0" y="166"/>
                  </a:lnTo>
                  <a:lnTo>
                    <a:pt x="4" y="132"/>
                  </a:lnTo>
                  <a:lnTo>
                    <a:pt x="13" y="101"/>
                  </a:lnTo>
                  <a:lnTo>
                    <a:pt x="28" y="72"/>
                  </a:lnTo>
                  <a:lnTo>
                    <a:pt x="49" y="48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55"/>
            <p:cNvSpPr>
              <a:spLocks/>
            </p:cNvSpPr>
            <p:nvPr/>
          </p:nvSpPr>
          <p:spPr bwMode="auto">
            <a:xfrm>
              <a:off x="1925638" y="3625850"/>
              <a:ext cx="52388" cy="53975"/>
            </a:xfrm>
            <a:custGeom>
              <a:avLst/>
              <a:gdLst>
                <a:gd name="T0" fmla="*/ 165 w 331"/>
                <a:gd name="T1" fmla="*/ 0 h 333"/>
                <a:gd name="T2" fmla="*/ 198 w 331"/>
                <a:gd name="T3" fmla="*/ 3 h 333"/>
                <a:gd name="T4" fmla="*/ 230 w 331"/>
                <a:gd name="T5" fmla="*/ 13 h 333"/>
                <a:gd name="T6" fmla="*/ 258 w 331"/>
                <a:gd name="T7" fmla="*/ 28 h 333"/>
                <a:gd name="T8" fmla="*/ 283 w 331"/>
                <a:gd name="T9" fmla="*/ 48 h 333"/>
                <a:gd name="T10" fmla="*/ 303 w 331"/>
                <a:gd name="T11" fmla="*/ 72 h 333"/>
                <a:gd name="T12" fmla="*/ 318 w 331"/>
                <a:gd name="T13" fmla="*/ 101 h 333"/>
                <a:gd name="T14" fmla="*/ 328 w 331"/>
                <a:gd name="T15" fmla="*/ 132 h 333"/>
                <a:gd name="T16" fmla="*/ 331 w 331"/>
                <a:gd name="T17" fmla="*/ 166 h 333"/>
                <a:gd name="T18" fmla="*/ 328 w 331"/>
                <a:gd name="T19" fmla="*/ 199 h 333"/>
                <a:gd name="T20" fmla="*/ 318 w 331"/>
                <a:gd name="T21" fmla="*/ 231 h 333"/>
                <a:gd name="T22" fmla="*/ 303 w 331"/>
                <a:gd name="T23" fmla="*/ 259 h 333"/>
                <a:gd name="T24" fmla="*/ 283 w 331"/>
                <a:gd name="T25" fmla="*/ 284 h 333"/>
                <a:gd name="T26" fmla="*/ 258 w 331"/>
                <a:gd name="T27" fmla="*/ 303 h 333"/>
                <a:gd name="T28" fmla="*/ 230 w 331"/>
                <a:gd name="T29" fmla="*/ 320 h 333"/>
                <a:gd name="T30" fmla="*/ 198 w 331"/>
                <a:gd name="T31" fmla="*/ 329 h 333"/>
                <a:gd name="T32" fmla="*/ 165 w 331"/>
                <a:gd name="T33" fmla="*/ 333 h 333"/>
                <a:gd name="T34" fmla="*/ 131 w 331"/>
                <a:gd name="T35" fmla="*/ 329 h 333"/>
                <a:gd name="T36" fmla="*/ 101 w 331"/>
                <a:gd name="T37" fmla="*/ 320 h 333"/>
                <a:gd name="T38" fmla="*/ 73 w 331"/>
                <a:gd name="T39" fmla="*/ 303 h 333"/>
                <a:gd name="T40" fmla="*/ 48 w 331"/>
                <a:gd name="T41" fmla="*/ 284 h 333"/>
                <a:gd name="T42" fmla="*/ 28 w 331"/>
                <a:gd name="T43" fmla="*/ 259 h 333"/>
                <a:gd name="T44" fmla="*/ 13 w 331"/>
                <a:gd name="T45" fmla="*/ 231 h 333"/>
                <a:gd name="T46" fmla="*/ 3 w 331"/>
                <a:gd name="T47" fmla="*/ 199 h 333"/>
                <a:gd name="T48" fmla="*/ 0 w 331"/>
                <a:gd name="T49" fmla="*/ 166 h 333"/>
                <a:gd name="T50" fmla="*/ 3 w 331"/>
                <a:gd name="T51" fmla="*/ 132 h 333"/>
                <a:gd name="T52" fmla="*/ 13 w 331"/>
                <a:gd name="T53" fmla="*/ 101 h 333"/>
                <a:gd name="T54" fmla="*/ 28 w 331"/>
                <a:gd name="T55" fmla="*/ 72 h 333"/>
                <a:gd name="T56" fmla="*/ 48 w 331"/>
                <a:gd name="T57" fmla="*/ 48 h 333"/>
                <a:gd name="T58" fmla="*/ 73 w 331"/>
                <a:gd name="T59" fmla="*/ 28 h 333"/>
                <a:gd name="T60" fmla="*/ 101 w 331"/>
                <a:gd name="T61" fmla="*/ 13 h 333"/>
                <a:gd name="T62" fmla="*/ 131 w 331"/>
                <a:gd name="T63" fmla="*/ 3 h 333"/>
                <a:gd name="T64" fmla="*/ 165 w 331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1" h="333">
                  <a:moveTo>
                    <a:pt x="165" y="0"/>
                  </a:moveTo>
                  <a:lnTo>
                    <a:pt x="198" y="3"/>
                  </a:lnTo>
                  <a:lnTo>
                    <a:pt x="230" y="13"/>
                  </a:lnTo>
                  <a:lnTo>
                    <a:pt x="258" y="28"/>
                  </a:lnTo>
                  <a:lnTo>
                    <a:pt x="283" y="48"/>
                  </a:lnTo>
                  <a:lnTo>
                    <a:pt x="303" y="72"/>
                  </a:lnTo>
                  <a:lnTo>
                    <a:pt x="318" y="101"/>
                  </a:lnTo>
                  <a:lnTo>
                    <a:pt x="328" y="132"/>
                  </a:lnTo>
                  <a:lnTo>
                    <a:pt x="331" y="166"/>
                  </a:lnTo>
                  <a:lnTo>
                    <a:pt x="328" y="199"/>
                  </a:lnTo>
                  <a:lnTo>
                    <a:pt x="318" y="231"/>
                  </a:lnTo>
                  <a:lnTo>
                    <a:pt x="303" y="259"/>
                  </a:lnTo>
                  <a:lnTo>
                    <a:pt x="283" y="284"/>
                  </a:lnTo>
                  <a:lnTo>
                    <a:pt x="258" y="303"/>
                  </a:lnTo>
                  <a:lnTo>
                    <a:pt x="230" y="320"/>
                  </a:lnTo>
                  <a:lnTo>
                    <a:pt x="198" y="329"/>
                  </a:lnTo>
                  <a:lnTo>
                    <a:pt x="165" y="333"/>
                  </a:lnTo>
                  <a:lnTo>
                    <a:pt x="131" y="329"/>
                  </a:lnTo>
                  <a:lnTo>
                    <a:pt x="101" y="320"/>
                  </a:lnTo>
                  <a:lnTo>
                    <a:pt x="73" y="303"/>
                  </a:lnTo>
                  <a:lnTo>
                    <a:pt x="48" y="284"/>
                  </a:lnTo>
                  <a:lnTo>
                    <a:pt x="28" y="259"/>
                  </a:lnTo>
                  <a:lnTo>
                    <a:pt x="13" y="231"/>
                  </a:lnTo>
                  <a:lnTo>
                    <a:pt x="3" y="199"/>
                  </a:lnTo>
                  <a:lnTo>
                    <a:pt x="0" y="166"/>
                  </a:lnTo>
                  <a:lnTo>
                    <a:pt x="3" y="132"/>
                  </a:lnTo>
                  <a:lnTo>
                    <a:pt x="13" y="101"/>
                  </a:lnTo>
                  <a:lnTo>
                    <a:pt x="28" y="72"/>
                  </a:lnTo>
                  <a:lnTo>
                    <a:pt x="48" y="48"/>
                  </a:lnTo>
                  <a:lnTo>
                    <a:pt x="73" y="28"/>
                  </a:lnTo>
                  <a:lnTo>
                    <a:pt x="101" y="13"/>
                  </a:lnTo>
                  <a:lnTo>
                    <a:pt x="131" y="3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256"/>
            <p:cNvSpPr>
              <a:spLocks/>
            </p:cNvSpPr>
            <p:nvPr/>
          </p:nvSpPr>
          <p:spPr bwMode="auto">
            <a:xfrm>
              <a:off x="2017713" y="3625850"/>
              <a:ext cx="52388" cy="53975"/>
            </a:xfrm>
            <a:custGeom>
              <a:avLst/>
              <a:gdLst>
                <a:gd name="T0" fmla="*/ 166 w 332"/>
                <a:gd name="T1" fmla="*/ 0 h 333"/>
                <a:gd name="T2" fmla="*/ 199 w 332"/>
                <a:gd name="T3" fmla="*/ 3 h 333"/>
                <a:gd name="T4" fmla="*/ 230 w 332"/>
                <a:gd name="T5" fmla="*/ 13 h 333"/>
                <a:gd name="T6" fmla="*/ 258 w 332"/>
                <a:gd name="T7" fmla="*/ 28 h 333"/>
                <a:gd name="T8" fmla="*/ 283 w 332"/>
                <a:gd name="T9" fmla="*/ 48 h 333"/>
                <a:gd name="T10" fmla="*/ 304 w 332"/>
                <a:gd name="T11" fmla="*/ 72 h 333"/>
                <a:gd name="T12" fmla="*/ 319 w 332"/>
                <a:gd name="T13" fmla="*/ 101 h 333"/>
                <a:gd name="T14" fmla="*/ 329 w 332"/>
                <a:gd name="T15" fmla="*/ 132 h 333"/>
                <a:gd name="T16" fmla="*/ 332 w 332"/>
                <a:gd name="T17" fmla="*/ 166 h 333"/>
                <a:gd name="T18" fmla="*/ 329 w 332"/>
                <a:gd name="T19" fmla="*/ 199 h 333"/>
                <a:gd name="T20" fmla="*/ 319 w 332"/>
                <a:gd name="T21" fmla="*/ 231 h 333"/>
                <a:gd name="T22" fmla="*/ 304 w 332"/>
                <a:gd name="T23" fmla="*/ 259 h 333"/>
                <a:gd name="T24" fmla="*/ 283 w 332"/>
                <a:gd name="T25" fmla="*/ 284 h 333"/>
                <a:gd name="T26" fmla="*/ 258 w 332"/>
                <a:gd name="T27" fmla="*/ 303 h 333"/>
                <a:gd name="T28" fmla="*/ 230 w 332"/>
                <a:gd name="T29" fmla="*/ 320 h 333"/>
                <a:gd name="T30" fmla="*/ 199 w 332"/>
                <a:gd name="T31" fmla="*/ 329 h 333"/>
                <a:gd name="T32" fmla="*/ 166 w 332"/>
                <a:gd name="T33" fmla="*/ 333 h 333"/>
                <a:gd name="T34" fmla="*/ 133 w 332"/>
                <a:gd name="T35" fmla="*/ 329 h 333"/>
                <a:gd name="T36" fmla="*/ 102 w 332"/>
                <a:gd name="T37" fmla="*/ 320 h 333"/>
                <a:gd name="T38" fmla="*/ 74 w 332"/>
                <a:gd name="T39" fmla="*/ 303 h 333"/>
                <a:gd name="T40" fmla="*/ 49 w 332"/>
                <a:gd name="T41" fmla="*/ 284 h 333"/>
                <a:gd name="T42" fmla="*/ 28 w 332"/>
                <a:gd name="T43" fmla="*/ 259 h 333"/>
                <a:gd name="T44" fmla="*/ 13 w 332"/>
                <a:gd name="T45" fmla="*/ 231 h 333"/>
                <a:gd name="T46" fmla="*/ 3 w 332"/>
                <a:gd name="T47" fmla="*/ 199 h 333"/>
                <a:gd name="T48" fmla="*/ 0 w 332"/>
                <a:gd name="T49" fmla="*/ 166 h 333"/>
                <a:gd name="T50" fmla="*/ 3 w 332"/>
                <a:gd name="T51" fmla="*/ 132 h 333"/>
                <a:gd name="T52" fmla="*/ 13 w 332"/>
                <a:gd name="T53" fmla="*/ 101 h 333"/>
                <a:gd name="T54" fmla="*/ 28 w 332"/>
                <a:gd name="T55" fmla="*/ 72 h 333"/>
                <a:gd name="T56" fmla="*/ 49 w 332"/>
                <a:gd name="T57" fmla="*/ 48 h 333"/>
                <a:gd name="T58" fmla="*/ 74 w 332"/>
                <a:gd name="T59" fmla="*/ 28 h 333"/>
                <a:gd name="T60" fmla="*/ 102 w 332"/>
                <a:gd name="T61" fmla="*/ 13 h 333"/>
                <a:gd name="T62" fmla="*/ 133 w 332"/>
                <a:gd name="T63" fmla="*/ 3 h 333"/>
                <a:gd name="T64" fmla="*/ 166 w 332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2" h="333">
                  <a:moveTo>
                    <a:pt x="166" y="0"/>
                  </a:moveTo>
                  <a:lnTo>
                    <a:pt x="199" y="3"/>
                  </a:lnTo>
                  <a:lnTo>
                    <a:pt x="230" y="13"/>
                  </a:lnTo>
                  <a:lnTo>
                    <a:pt x="258" y="28"/>
                  </a:lnTo>
                  <a:lnTo>
                    <a:pt x="283" y="48"/>
                  </a:lnTo>
                  <a:lnTo>
                    <a:pt x="304" y="72"/>
                  </a:lnTo>
                  <a:lnTo>
                    <a:pt x="319" y="101"/>
                  </a:lnTo>
                  <a:lnTo>
                    <a:pt x="329" y="132"/>
                  </a:lnTo>
                  <a:lnTo>
                    <a:pt x="332" y="166"/>
                  </a:lnTo>
                  <a:lnTo>
                    <a:pt x="329" y="199"/>
                  </a:lnTo>
                  <a:lnTo>
                    <a:pt x="319" y="231"/>
                  </a:lnTo>
                  <a:lnTo>
                    <a:pt x="304" y="259"/>
                  </a:lnTo>
                  <a:lnTo>
                    <a:pt x="283" y="284"/>
                  </a:lnTo>
                  <a:lnTo>
                    <a:pt x="258" y="303"/>
                  </a:lnTo>
                  <a:lnTo>
                    <a:pt x="230" y="320"/>
                  </a:lnTo>
                  <a:lnTo>
                    <a:pt x="199" y="329"/>
                  </a:lnTo>
                  <a:lnTo>
                    <a:pt x="166" y="333"/>
                  </a:lnTo>
                  <a:lnTo>
                    <a:pt x="133" y="329"/>
                  </a:lnTo>
                  <a:lnTo>
                    <a:pt x="102" y="320"/>
                  </a:lnTo>
                  <a:lnTo>
                    <a:pt x="74" y="303"/>
                  </a:lnTo>
                  <a:lnTo>
                    <a:pt x="49" y="284"/>
                  </a:lnTo>
                  <a:lnTo>
                    <a:pt x="28" y="259"/>
                  </a:lnTo>
                  <a:lnTo>
                    <a:pt x="13" y="231"/>
                  </a:lnTo>
                  <a:lnTo>
                    <a:pt x="3" y="199"/>
                  </a:lnTo>
                  <a:lnTo>
                    <a:pt x="0" y="166"/>
                  </a:lnTo>
                  <a:lnTo>
                    <a:pt x="3" y="132"/>
                  </a:lnTo>
                  <a:lnTo>
                    <a:pt x="13" y="101"/>
                  </a:lnTo>
                  <a:lnTo>
                    <a:pt x="28" y="72"/>
                  </a:lnTo>
                  <a:lnTo>
                    <a:pt x="49" y="48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57"/>
            <p:cNvSpPr>
              <a:spLocks/>
            </p:cNvSpPr>
            <p:nvPr/>
          </p:nvSpPr>
          <p:spPr bwMode="auto">
            <a:xfrm>
              <a:off x="2109788" y="3625850"/>
              <a:ext cx="53975" cy="53975"/>
            </a:xfrm>
            <a:custGeom>
              <a:avLst/>
              <a:gdLst>
                <a:gd name="T0" fmla="*/ 167 w 332"/>
                <a:gd name="T1" fmla="*/ 0 h 333"/>
                <a:gd name="T2" fmla="*/ 200 w 332"/>
                <a:gd name="T3" fmla="*/ 3 h 333"/>
                <a:gd name="T4" fmla="*/ 231 w 332"/>
                <a:gd name="T5" fmla="*/ 13 h 333"/>
                <a:gd name="T6" fmla="*/ 260 w 332"/>
                <a:gd name="T7" fmla="*/ 28 h 333"/>
                <a:gd name="T8" fmla="*/ 284 w 332"/>
                <a:gd name="T9" fmla="*/ 48 h 333"/>
                <a:gd name="T10" fmla="*/ 304 w 332"/>
                <a:gd name="T11" fmla="*/ 72 h 333"/>
                <a:gd name="T12" fmla="*/ 319 w 332"/>
                <a:gd name="T13" fmla="*/ 101 h 333"/>
                <a:gd name="T14" fmla="*/ 329 w 332"/>
                <a:gd name="T15" fmla="*/ 132 h 333"/>
                <a:gd name="T16" fmla="*/ 332 w 332"/>
                <a:gd name="T17" fmla="*/ 166 h 333"/>
                <a:gd name="T18" fmla="*/ 329 w 332"/>
                <a:gd name="T19" fmla="*/ 199 h 333"/>
                <a:gd name="T20" fmla="*/ 319 w 332"/>
                <a:gd name="T21" fmla="*/ 231 h 333"/>
                <a:gd name="T22" fmla="*/ 304 w 332"/>
                <a:gd name="T23" fmla="*/ 259 h 333"/>
                <a:gd name="T24" fmla="*/ 284 w 332"/>
                <a:gd name="T25" fmla="*/ 284 h 333"/>
                <a:gd name="T26" fmla="*/ 260 w 332"/>
                <a:gd name="T27" fmla="*/ 303 h 333"/>
                <a:gd name="T28" fmla="*/ 231 w 332"/>
                <a:gd name="T29" fmla="*/ 320 h 333"/>
                <a:gd name="T30" fmla="*/ 200 w 332"/>
                <a:gd name="T31" fmla="*/ 329 h 333"/>
                <a:gd name="T32" fmla="*/ 167 w 332"/>
                <a:gd name="T33" fmla="*/ 333 h 333"/>
                <a:gd name="T34" fmla="*/ 133 w 332"/>
                <a:gd name="T35" fmla="*/ 329 h 333"/>
                <a:gd name="T36" fmla="*/ 102 w 332"/>
                <a:gd name="T37" fmla="*/ 320 h 333"/>
                <a:gd name="T38" fmla="*/ 74 w 332"/>
                <a:gd name="T39" fmla="*/ 303 h 333"/>
                <a:gd name="T40" fmla="*/ 49 w 332"/>
                <a:gd name="T41" fmla="*/ 284 h 333"/>
                <a:gd name="T42" fmla="*/ 29 w 332"/>
                <a:gd name="T43" fmla="*/ 259 h 333"/>
                <a:gd name="T44" fmla="*/ 13 w 332"/>
                <a:gd name="T45" fmla="*/ 231 h 333"/>
                <a:gd name="T46" fmla="*/ 4 w 332"/>
                <a:gd name="T47" fmla="*/ 199 h 333"/>
                <a:gd name="T48" fmla="*/ 0 w 332"/>
                <a:gd name="T49" fmla="*/ 166 h 333"/>
                <a:gd name="T50" fmla="*/ 4 w 332"/>
                <a:gd name="T51" fmla="*/ 132 h 333"/>
                <a:gd name="T52" fmla="*/ 13 w 332"/>
                <a:gd name="T53" fmla="*/ 101 h 333"/>
                <a:gd name="T54" fmla="*/ 29 w 332"/>
                <a:gd name="T55" fmla="*/ 72 h 333"/>
                <a:gd name="T56" fmla="*/ 49 w 332"/>
                <a:gd name="T57" fmla="*/ 48 h 333"/>
                <a:gd name="T58" fmla="*/ 74 w 332"/>
                <a:gd name="T59" fmla="*/ 28 h 333"/>
                <a:gd name="T60" fmla="*/ 102 w 332"/>
                <a:gd name="T61" fmla="*/ 13 h 333"/>
                <a:gd name="T62" fmla="*/ 133 w 332"/>
                <a:gd name="T63" fmla="*/ 3 h 333"/>
                <a:gd name="T64" fmla="*/ 167 w 332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2" h="333">
                  <a:moveTo>
                    <a:pt x="167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60" y="28"/>
                  </a:lnTo>
                  <a:lnTo>
                    <a:pt x="284" y="48"/>
                  </a:lnTo>
                  <a:lnTo>
                    <a:pt x="304" y="72"/>
                  </a:lnTo>
                  <a:lnTo>
                    <a:pt x="319" y="101"/>
                  </a:lnTo>
                  <a:lnTo>
                    <a:pt x="329" y="132"/>
                  </a:lnTo>
                  <a:lnTo>
                    <a:pt x="332" y="166"/>
                  </a:lnTo>
                  <a:lnTo>
                    <a:pt x="329" y="199"/>
                  </a:lnTo>
                  <a:lnTo>
                    <a:pt x="319" y="231"/>
                  </a:lnTo>
                  <a:lnTo>
                    <a:pt x="304" y="259"/>
                  </a:lnTo>
                  <a:lnTo>
                    <a:pt x="284" y="284"/>
                  </a:lnTo>
                  <a:lnTo>
                    <a:pt x="260" y="303"/>
                  </a:lnTo>
                  <a:lnTo>
                    <a:pt x="231" y="320"/>
                  </a:lnTo>
                  <a:lnTo>
                    <a:pt x="200" y="329"/>
                  </a:lnTo>
                  <a:lnTo>
                    <a:pt x="167" y="333"/>
                  </a:lnTo>
                  <a:lnTo>
                    <a:pt x="133" y="329"/>
                  </a:lnTo>
                  <a:lnTo>
                    <a:pt x="102" y="320"/>
                  </a:lnTo>
                  <a:lnTo>
                    <a:pt x="74" y="303"/>
                  </a:lnTo>
                  <a:lnTo>
                    <a:pt x="49" y="284"/>
                  </a:lnTo>
                  <a:lnTo>
                    <a:pt x="29" y="259"/>
                  </a:lnTo>
                  <a:lnTo>
                    <a:pt x="13" y="231"/>
                  </a:lnTo>
                  <a:lnTo>
                    <a:pt x="4" y="199"/>
                  </a:lnTo>
                  <a:lnTo>
                    <a:pt x="0" y="166"/>
                  </a:lnTo>
                  <a:lnTo>
                    <a:pt x="4" y="132"/>
                  </a:lnTo>
                  <a:lnTo>
                    <a:pt x="13" y="101"/>
                  </a:lnTo>
                  <a:lnTo>
                    <a:pt x="29" y="72"/>
                  </a:lnTo>
                  <a:lnTo>
                    <a:pt x="49" y="48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1" name="Group 890"/>
          <p:cNvGrpSpPr/>
          <p:nvPr/>
        </p:nvGrpSpPr>
        <p:grpSpPr>
          <a:xfrm>
            <a:off x="3932533" y="2068080"/>
            <a:ext cx="566738" cy="555625"/>
            <a:chOff x="654050" y="3460750"/>
            <a:chExt cx="566738" cy="555625"/>
          </a:xfrm>
          <a:solidFill>
            <a:srgbClr val="000000"/>
          </a:solidFill>
        </p:grpSpPr>
        <p:sp>
          <p:nvSpPr>
            <p:cNvPr id="632" name="Freeform 262"/>
            <p:cNvSpPr>
              <a:spLocks/>
            </p:cNvSpPr>
            <p:nvPr/>
          </p:nvSpPr>
          <p:spPr bwMode="auto">
            <a:xfrm>
              <a:off x="715963" y="3606800"/>
              <a:ext cx="55563" cy="55563"/>
            </a:xfrm>
            <a:custGeom>
              <a:avLst/>
              <a:gdLst>
                <a:gd name="T0" fmla="*/ 174 w 348"/>
                <a:gd name="T1" fmla="*/ 0 h 350"/>
                <a:gd name="T2" fmla="*/ 205 w 348"/>
                <a:gd name="T3" fmla="*/ 3 h 350"/>
                <a:gd name="T4" fmla="*/ 234 w 348"/>
                <a:gd name="T5" fmla="*/ 11 h 350"/>
                <a:gd name="T6" fmla="*/ 261 w 348"/>
                <a:gd name="T7" fmla="*/ 24 h 350"/>
                <a:gd name="T8" fmla="*/ 286 w 348"/>
                <a:gd name="T9" fmla="*/ 41 h 350"/>
                <a:gd name="T10" fmla="*/ 307 w 348"/>
                <a:gd name="T11" fmla="*/ 62 h 350"/>
                <a:gd name="T12" fmla="*/ 324 w 348"/>
                <a:gd name="T13" fmla="*/ 87 h 350"/>
                <a:gd name="T14" fmla="*/ 337 w 348"/>
                <a:gd name="T15" fmla="*/ 114 h 350"/>
                <a:gd name="T16" fmla="*/ 346 w 348"/>
                <a:gd name="T17" fmla="*/ 144 h 350"/>
                <a:gd name="T18" fmla="*/ 348 w 348"/>
                <a:gd name="T19" fmla="*/ 175 h 350"/>
                <a:gd name="T20" fmla="*/ 346 w 348"/>
                <a:gd name="T21" fmla="*/ 207 h 350"/>
                <a:gd name="T22" fmla="*/ 337 w 348"/>
                <a:gd name="T23" fmla="*/ 236 h 350"/>
                <a:gd name="T24" fmla="*/ 324 w 348"/>
                <a:gd name="T25" fmla="*/ 263 h 350"/>
                <a:gd name="T26" fmla="*/ 307 w 348"/>
                <a:gd name="T27" fmla="*/ 288 h 350"/>
                <a:gd name="T28" fmla="*/ 286 w 348"/>
                <a:gd name="T29" fmla="*/ 309 h 350"/>
                <a:gd name="T30" fmla="*/ 261 w 348"/>
                <a:gd name="T31" fmla="*/ 326 h 350"/>
                <a:gd name="T32" fmla="*/ 234 w 348"/>
                <a:gd name="T33" fmla="*/ 339 h 350"/>
                <a:gd name="T34" fmla="*/ 205 w 348"/>
                <a:gd name="T35" fmla="*/ 347 h 350"/>
                <a:gd name="T36" fmla="*/ 174 w 348"/>
                <a:gd name="T37" fmla="*/ 350 h 350"/>
                <a:gd name="T38" fmla="*/ 174 w 348"/>
                <a:gd name="T39" fmla="*/ 350 h 350"/>
                <a:gd name="T40" fmla="*/ 142 w 348"/>
                <a:gd name="T41" fmla="*/ 347 h 350"/>
                <a:gd name="T42" fmla="*/ 113 w 348"/>
                <a:gd name="T43" fmla="*/ 339 h 350"/>
                <a:gd name="T44" fmla="*/ 86 w 348"/>
                <a:gd name="T45" fmla="*/ 326 h 350"/>
                <a:gd name="T46" fmla="*/ 62 w 348"/>
                <a:gd name="T47" fmla="*/ 309 h 350"/>
                <a:gd name="T48" fmla="*/ 41 w 348"/>
                <a:gd name="T49" fmla="*/ 288 h 350"/>
                <a:gd name="T50" fmla="*/ 23 w 348"/>
                <a:gd name="T51" fmla="*/ 263 h 350"/>
                <a:gd name="T52" fmla="*/ 10 w 348"/>
                <a:gd name="T53" fmla="*/ 236 h 350"/>
                <a:gd name="T54" fmla="*/ 3 w 348"/>
                <a:gd name="T55" fmla="*/ 207 h 350"/>
                <a:gd name="T56" fmla="*/ 0 w 348"/>
                <a:gd name="T57" fmla="*/ 175 h 350"/>
                <a:gd name="T58" fmla="*/ 3 w 348"/>
                <a:gd name="T59" fmla="*/ 144 h 350"/>
                <a:gd name="T60" fmla="*/ 10 w 348"/>
                <a:gd name="T61" fmla="*/ 114 h 350"/>
                <a:gd name="T62" fmla="*/ 23 w 348"/>
                <a:gd name="T63" fmla="*/ 87 h 350"/>
                <a:gd name="T64" fmla="*/ 41 w 348"/>
                <a:gd name="T65" fmla="*/ 62 h 350"/>
                <a:gd name="T66" fmla="*/ 62 w 348"/>
                <a:gd name="T67" fmla="*/ 41 h 350"/>
                <a:gd name="T68" fmla="*/ 86 w 348"/>
                <a:gd name="T69" fmla="*/ 24 h 350"/>
                <a:gd name="T70" fmla="*/ 113 w 348"/>
                <a:gd name="T71" fmla="*/ 11 h 350"/>
                <a:gd name="T72" fmla="*/ 142 w 348"/>
                <a:gd name="T73" fmla="*/ 3 h 350"/>
                <a:gd name="T74" fmla="*/ 174 w 348"/>
                <a:gd name="T75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8" h="350">
                  <a:moveTo>
                    <a:pt x="174" y="0"/>
                  </a:moveTo>
                  <a:lnTo>
                    <a:pt x="205" y="3"/>
                  </a:lnTo>
                  <a:lnTo>
                    <a:pt x="234" y="11"/>
                  </a:lnTo>
                  <a:lnTo>
                    <a:pt x="261" y="24"/>
                  </a:lnTo>
                  <a:lnTo>
                    <a:pt x="286" y="41"/>
                  </a:lnTo>
                  <a:lnTo>
                    <a:pt x="307" y="62"/>
                  </a:lnTo>
                  <a:lnTo>
                    <a:pt x="324" y="87"/>
                  </a:lnTo>
                  <a:lnTo>
                    <a:pt x="337" y="114"/>
                  </a:lnTo>
                  <a:lnTo>
                    <a:pt x="346" y="144"/>
                  </a:lnTo>
                  <a:lnTo>
                    <a:pt x="348" y="175"/>
                  </a:lnTo>
                  <a:lnTo>
                    <a:pt x="346" y="207"/>
                  </a:lnTo>
                  <a:lnTo>
                    <a:pt x="337" y="236"/>
                  </a:lnTo>
                  <a:lnTo>
                    <a:pt x="324" y="263"/>
                  </a:lnTo>
                  <a:lnTo>
                    <a:pt x="307" y="288"/>
                  </a:lnTo>
                  <a:lnTo>
                    <a:pt x="286" y="309"/>
                  </a:lnTo>
                  <a:lnTo>
                    <a:pt x="261" y="326"/>
                  </a:lnTo>
                  <a:lnTo>
                    <a:pt x="234" y="339"/>
                  </a:lnTo>
                  <a:lnTo>
                    <a:pt x="205" y="347"/>
                  </a:lnTo>
                  <a:lnTo>
                    <a:pt x="174" y="350"/>
                  </a:lnTo>
                  <a:lnTo>
                    <a:pt x="174" y="350"/>
                  </a:lnTo>
                  <a:lnTo>
                    <a:pt x="142" y="347"/>
                  </a:lnTo>
                  <a:lnTo>
                    <a:pt x="113" y="339"/>
                  </a:lnTo>
                  <a:lnTo>
                    <a:pt x="86" y="326"/>
                  </a:lnTo>
                  <a:lnTo>
                    <a:pt x="62" y="309"/>
                  </a:lnTo>
                  <a:lnTo>
                    <a:pt x="41" y="288"/>
                  </a:lnTo>
                  <a:lnTo>
                    <a:pt x="23" y="263"/>
                  </a:lnTo>
                  <a:lnTo>
                    <a:pt x="10" y="236"/>
                  </a:lnTo>
                  <a:lnTo>
                    <a:pt x="3" y="207"/>
                  </a:lnTo>
                  <a:lnTo>
                    <a:pt x="0" y="175"/>
                  </a:lnTo>
                  <a:lnTo>
                    <a:pt x="3" y="144"/>
                  </a:lnTo>
                  <a:lnTo>
                    <a:pt x="10" y="114"/>
                  </a:lnTo>
                  <a:lnTo>
                    <a:pt x="23" y="87"/>
                  </a:lnTo>
                  <a:lnTo>
                    <a:pt x="41" y="62"/>
                  </a:lnTo>
                  <a:lnTo>
                    <a:pt x="62" y="41"/>
                  </a:lnTo>
                  <a:lnTo>
                    <a:pt x="86" y="24"/>
                  </a:lnTo>
                  <a:lnTo>
                    <a:pt x="113" y="11"/>
                  </a:lnTo>
                  <a:lnTo>
                    <a:pt x="142" y="3"/>
                  </a:lnTo>
                  <a:lnTo>
                    <a:pt x="1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263"/>
            <p:cNvSpPr>
              <a:spLocks noEditPoints="1"/>
            </p:cNvSpPr>
            <p:nvPr/>
          </p:nvSpPr>
          <p:spPr bwMode="auto">
            <a:xfrm>
              <a:off x="654050" y="3460750"/>
              <a:ext cx="566738" cy="555625"/>
            </a:xfrm>
            <a:custGeom>
              <a:avLst/>
              <a:gdLst>
                <a:gd name="T0" fmla="*/ 1693 w 3570"/>
                <a:gd name="T1" fmla="*/ 738 h 3497"/>
                <a:gd name="T2" fmla="*/ 1654 w 3570"/>
                <a:gd name="T3" fmla="*/ 2754 h 3497"/>
                <a:gd name="T4" fmla="*/ 1293 w 3570"/>
                <a:gd name="T5" fmla="*/ 2292 h 3497"/>
                <a:gd name="T6" fmla="*/ 1219 w 3570"/>
                <a:gd name="T7" fmla="*/ 2492 h 3497"/>
                <a:gd name="T8" fmla="*/ 1268 w 3570"/>
                <a:gd name="T9" fmla="*/ 2966 h 3497"/>
                <a:gd name="T10" fmla="*/ 1441 w 3570"/>
                <a:gd name="T11" fmla="*/ 3160 h 3497"/>
                <a:gd name="T12" fmla="*/ 1698 w 3570"/>
                <a:gd name="T13" fmla="*/ 3235 h 3497"/>
                <a:gd name="T14" fmla="*/ 2692 w 3570"/>
                <a:gd name="T15" fmla="*/ 3186 h 3497"/>
                <a:gd name="T16" fmla="*/ 2886 w 3570"/>
                <a:gd name="T17" fmla="*/ 3011 h 3497"/>
                <a:gd name="T18" fmla="*/ 2961 w 3570"/>
                <a:gd name="T19" fmla="*/ 2754 h 3497"/>
                <a:gd name="T20" fmla="*/ 2957 w 3570"/>
                <a:gd name="T21" fmla="*/ 2247 h 3497"/>
                <a:gd name="T22" fmla="*/ 2910 w 3570"/>
                <a:gd name="T23" fmla="*/ 2151 h 3497"/>
                <a:gd name="T24" fmla="*/ 2772 w 3570"/>
                <a:gd name="T25" fmla="*/ 2058 h 3497"/>
                <a:gd name="T26" fmla="*/ 2513 w 3570"/>
                <a:gd name="T27" fmla="*/ 1977 h 3497"/>
                <a:gd name="T28" fmla="*/ 2252 w 3570"/>
                <a:gd name="T29" fmla="*/ 1902 h 3497"/>
                <a:gd name="T30" fmla="*/ 2044 w 3570"/>
                <a:gd name="T31" fmla="*/ 1840 h 3497"/>
                <a:gd name="T32" fmla="*/ 1927 w 3570"/>
                <a:gd name="T33" fmla="*/ 1806 h 3497"/>
                <a:gd name="T34" fmla="*/ 1905 w 3570"/>
                <a:gd name="T35" fmla="*/ 780 h 3497"/>
                <a:gd name="T36" fmla="*/ 1811 w 3570"/>
                <a:gd name="T37" fmla="*/ 702 h 3497"/>
                <a:gd name="T38" fmla="*/ 3265 w 3570"/>
                <a:gd name="T39" fmla="*/ 1924 h 3497"/>
                <a:gd name="T40" fmla="*/ 3309 w 3570"/>
                <a:gd name="T41" fmla="*/ 1880 h 3497"/>
                <a:gd name="T42" fmla="*/ 3279 w 3570"/>
                <a:gd name="T43" fmla="*/ 264 h 3497"/>
                <a:gd name="T44" fmla="*/ 1393 w 3570"/>
                <a:gd name="T45" fmla="*/ 1924 h 3497"/>
                <a:gd name="T46" fmla="*/ 1439 w 3570"/>
                <a:gd name="T47" fmla="*/ 646 h 3497"/>
                <a:gd name="T48" fmla="*/ 1601 w 3570"/>
                <a:gd name="T49" fmla="*/ 484 h 3497"/>
                <a:gd name="T50" fmla="*/ 1834 w 3570"/>
                <a:gd name="T51" fmla="*/ 440 h 3497"/>
                <a:gd name="T52" fmla="*/ 2045 w 3570"/>
                <a:gd name="T53" fmla="*/ 537 h 3497"/>
                <a:gd name="T54" fmla="*/ 2165 w 3570"/>
                <a:gd name="T55" fmla="*/ 733 h 3497"/>
                <a:gd name="T56" fmla="*/ 2219 w 3570"/>
                <a:gd name="T57" fmla="*/ 1620 h 3497"/>
                <a:gd name="T58" fmla="*/ 2388 w 3570"/>
                <a:gd name="T59" fmla="*/ 1669 h 3497"/>
                <a:gd name="T60" fmla="*/ 2589 w 3570"/>
                <a:gd name="T61" fmla="*/ 1725 h 3497"/>
                <a:gd name="T62" fmla="*/ 2746 w 3570"/>
                <a:gd name="T63" fmla="*/ 1770 h 3497"/>
                <a:gd name="T64" fmla="*/ 1132 w 3570"/>
                <a:gd name="T65" fmla="*/ 262 h 3497"/>
                <a:gd name="T66" fmla="*/ 264 w 3570"/>
                <a:gd name="T67" fmla="*/ 292 h 3497"/>
                <a:gd name="T68" fmla="*/ 279 w 3570"/>
                <a:gd name="T69" fmla="*/ 1915 h 3497"/>
                <a:gd name="T70" fmla="*/ 305 w 3570"/>
                <a:gd name="T71" fmla="*/ 262 h 3497"/>
                <a:gd name="T72" fmla="*/ 3394 w 3570"/>
                <a:gd name="T73" fmla="*/ 29 h 3497"/>
                <a:gd name="T74" fmla="*/ 3542 w 3570"/>
                <a:gd name="T75" fmla="*/ 177 h 3497"/>
                <a:gd name="T76" fmla="*/ 3567 w 3570"/>
                <a:gd name="T77" fmla="*/ 1925 h 3497"/>
                <a:gd name="T78" fmla="*/ 3465 w 3570"/>
                <a:gd name="T79" fmla="*/ 2111 h 3497"/>
                <a:gd name="T80" fmla="*/ 3265 w 3570"/>
                <a:gd name="T81" fmla="*/ 2186 h 3497"/>
                <a:gd name="T82" fmla="*/ 3222 w 3570"/>
                <a:gd name="T83" fmla="*/ 2754 h 3497"/>
                <a:gd name="T84" fmla="*/ 3142 w 3570"/>
                <a:gd name="T85" fmla="*/ 3090 h 3497"/>
                <a:gd name="T86" fmla="*/ 2930 w 3570"/>
                <a:gd name="T87" fmla="*/ 3346 h 3497"/>
                <a:gd name="T88" fmla="*/ 2622 w 3570"/>
                <a:gd name="T89" fmla="*/ 3484 h 3497"/>
                <a:gd name="T90" fmla="*/ 1558 w 3570"/>
                <a:gd name="T91" fmla="*/ 3484 h 3497"/>
                <a:gd name="T92" fmla="*/ 1251 w 3570"/>
                <a:gd name="T93" fmla="*/ 3346 h 3497"/>
                <a:gd name="T94" fmla="*/ 1037 w 3570"/>
                <a:gd name="T95" fmla="*/ 3090 h 3497"/>
                <a:gd name="T96" fmla="*/ 957 w 3570"/>
                <a:gd name="T97" fmla="*/ 2754 h 3497"/>
                <a:gd name="T98" fmla="*/ 999 w 3570"/>
                <a:gd name="T99" fmla="*/ 2279 h 3497"/>
                <a:gd name="T100" fmla="*/ 216 w 3570"/>
                <a:gd name="T101" fmla="*/ 2173 h 3497"/>
                <a:gd name="T102" fmla="*/ 49 w 3570"/>
                <a:gd name="T103" fmla="*/ 2047 h 3497"/>
                <a:gd name="T104" fmla="*/ 0 w 3570"/>
                <a:gd name="T105" fmla="*/ 307 h 3497"/>
                <a:gd name="T106" fmla="*/ 75 w 3570"/>
                <a:gd name="T107" fmla="*/ 106 h 3497"/>
                <a:gd name="T108" fmla="*/ 260 w 3570"/>
                <a:gd name="T109" fmla="*/ 4 h 3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70" h="3497">
                  <a:moveTo>
                    <a:pt x="1785" y="700"/>
                  </a:moveTo>
                  <a:lnTo>
                    <a:pt x="1759" y="702"/>
                  </a:lnTo>
                  <a:lnTo>
                    <a:pt x="1734" y="710"/>
                  </a:lnTo>
                  <a:lnTo>
                    <a:pt x="1713" y="722"/>
                  </a:lnTo>
                  <a:lnTo>
                    <a:pt x="1693" y="738"/>
                  </a:lnTo>
                  <a:lnTo>
                    <a:pt x="1677" y="757"/>
                  </a:lnTo>
                  <a:lnTo>
                    <a:pt x="1665" y="780"/>
                  </a:lnTo>
                  <a:lnTo>
                    <a:pt x="1657" y="804"/>
                  </a:lnTo>
                  <a:lnTo>
                    <a:pt x="1654" y="830"/>
                  </a:lnTo>
                  <a:lnTo>
                    <a:pt x="1654" y="2754"/>
                  </a:lnTo>
                  <a:lnTo>
                    <a:pt x="1393" y="2754"/>
                  </a:lnTo>
                  <a:lnTo>
                    <a:pt x="1393" y="2215"/>
                  </a:lnTo>
                  <a:lnTo>
                    <a:pt x="1357" y="2237"/>
                  </a:lnTo>
                  <a:lnTo>
                    <a:pt x="1323" y="2262"/>
                  </a:lnTo>
                  <a:lnTo>
                    <a:pt x="1293" y="2292"/>
                  </a:lnTo>
                  <a:lnTo>
                    <a:pt x="1268" y="2326"/>
                  </a:lnTo>
                  <a:lnTo>
                    <a:pt x="1247" y="2364"/>
                  </a:lnTo>
                  <a:lnTo>
                    <a:pt x="1232" y="2404"/>
                  </a:lnTo>
                  <a:lnTo>
                    <a:pt x="1222" y="2447"/>
                  </a:lnTo>
                  <a:lnTo>
                    <a:pt x="1219" y="2492"/>
                  </a:lnTo>
                  <a:lnTo>
                    <a:pt x="1219" y="2754"/>
                  </a:lnTo>
                  <a:lnTo>
                    <a:pt x="1222" y="2810"/>
                  </a:lnTo>
                  <a:lnTo>
                    <a:pt x="1232" y="2865"/>
                  </a:lnTo>
                  <a:lnTo>
                    <a:pt x="1247" y="2916"/>
                  </a:lnTo>
                  <a:lnTo>
                    <a:pt x="1268" y="2966"/>
                  </a:lnTo>
                  <a:lnTo>
                    <a:pt x="1294" y="3011"/>
                  </a:lnTo>
                  <a:lnTo>
                    <a:pt x="1324" y="3055"/>
                  </a:lnTo>
                  <a:lnTo>
                    <a:pt x="1360" y="3094"/>
                  </a:lnTo>
                  <a:lnTo>
                    <a:pt x="1399" y="3129"/>
                  </a:lnTo>
                  <a:lnTo>
                    <a:pt x="1441" y="3160"/>
                  </a:lnTo>
                  <a:lnTo>
                    <a:pt x="1488" y="3186"/>
                  </a:lnTo>
                  <a:lnTo>
                    <a:pt x="1536" y="3207"/>
                  </a:lnTo>
                  <a:lnTo>
                    <a:pt x="1588" y="3222"/>
                  </a:lnTo>
                  <a:lnTo>
                    <a:pt x="1642" y="3232"/>
                  </a:lnTo>
                  <a:lnTo>
                    <a:pt x="1698" y="3235"/>
                  </a:lnTo>
                  <a:lnTo>
                    <a:pt x="2482" y="3235"/>
                  </a:lnTo>
                  <a:lnTo>
                    <a:pt x="2537" y="3232"/>
                  </a:lnTo>
                  <a:lnTo>
                    <a:pt x="2591" y="3222"/>
                  </a:lnTo>
                  <a:lnTo>
                    <a:pt x="2643" y="3207"/>
                  </a:lnTo>
                  <a:lnTo>
                    <a:pt x="2692" y="3186"/>
                  </a:lnTo>
                  <a:lnTo>
                    <a:pt x="2738" y="3160"/>
                  </a:lnTo>
                  <a:lnTo>
                    <a:pt x="2781" y="3129"/>
                  </a:lnTo>
                  <a:lnTo>
                    <a:pt x="2820" y="3094"/>
                  </a:lnTo>
                  <a:lnTo>
                    <a:pt x="2855" y="3055"/>
                  </a:lnTo>
                  <a:lnTo>
                    <a:pt x="2886" y="3011"/>
                  </a:lnTo>
                  <a:lnTo>
                    <a:pt x="2912" y="2966"/>
                  </a:lnTo>
                  <a:lnTo>
                    <a:pt x="2933" y="2916"/>
                  </a:lnTo>
                  <a:lnTo>
                    <a:pt x="2948" y="2865"/>
                  </a:lnTo>
                  <a:lnTo>
                    <a:pt x="2958" y="2810"/>
                  </a:lnTo>
                  <a:lnTo>
                    <a:pt x="2961" y="2754"/>
                  </a:lnTo>
                  <a:lnTo>
                    <a:pt x="2961" y="2317"/>
                  </a:lnTo>
                  <a:lnTo>
                    <a:pt x="2961" y="2300"/>
                  </a:lnTo>
                  <a:lnTo>
                    <a:pt x="2960" y="2283"/>
                  </a:lnTo>
                  <a:lnTo>
                    <a:pt x="2959" y="2265"/>
                  </a:lnTo>
                  <a:lnTo>
                    <a:pt x="2957" y="2247"/>
                  </a:lnTo>
                  <a:lnTo>
                    <a:pt x="2952" y="2228"/>
                  </a:lnTo>
                  <a:lnTo>
                    <a:pt x="2946" y="2209"/>
                  </a:lnTo>
                  <a:lnTo>
                    <a:pt x="2937" y="2190"/>
                  </a:lnTo>
                  <a:lnTo>
                    <a:pt x="2925" y="2171"/>
                  </a:lnTo>
                  <a:lnTo>
                    <a:pt x="2910" y="2151"/>
                  </a:lnTo>
                  <a:lnTo>
                    <a:pt x="2892" y="2133"/>
                  </a:lnTo>
                  <a:lnTo>
                    <a:pt x="2869" y="2113"/>
                  </a:lnTo>
                  <a:lnTo>
                    <a:pt x="2842" y="2095"/>
                  </a:lnTo>
                  <a:lnTo>
                    <a:pt x="2809" y="2076"/>
                  </a:lnTo>
                  <a:lnTo>
                    <a:pt x="2772" y="2058"/>
                  </a:lnTo>
                  <a:lnTo>
                    <a:pt x="2728" y="2040"/>
                  </a:lnTo>
                  <a:lnTo>
                    <a:pt x="2679" y="2023"/>
                  </a:lnTo>
                  <a:lnTo>
                    <a:pt x="2622" y="2007"/>
                  </a:lnTo>
                  <a:lnTo>
                    <a:pt x="2567" y="1991"/>
                  </a:lnTo>
                  <a:lnTo>
                    <a:pt x="2513" y="1977"/>
                  </a:lnTo>
                  <a:lnTo>
                    <a:pt x="2459" y="1962"/>
                  </a:lnTo>
                  <a:lnTo>
                    <a:pt x="2405" y="1947"/>
                  </a:lnTo>
                  <a:lnTo>
                    <a:pt x="2353" y="1932"/>
                  </a:lnTo>
                  <a:lnTo>
                    <a:pt x="2302" y="1918"/>
                  </a:lnTo>
                  <a:lnTo>
                    <a:pt x="2252" y="1902"/>
                  </a:lnTo>
                  <a:lnTo>
                    <a:pt x="2206" y="1889"/>
                  </a:lnTo>
                  <a:lnTo>
                    <a:pt x="2160" y="1875"/>
                  </a:lnTo>
                  <a:lnTo>
                    <a:pt x="2118" y="1863"/>
                  </a:lnTo>
                  <a:lnTo>
                    <a:pt x="2079" y="1851"/>
                  </a:lnTo>
                  <a:lnTo>
                    <a:pt x="2044" y="1840"/>
                  </a:lnTo>
                  <a:lnTo>
                    <a:pt x="2012" y="1831"/>
                  </a:lnTo>
                  <a:lnTo>
                    <a:pt x="1984" y="1823"/>
                  </a:lnTo>
                  <a:lnTo>
                    <a:pt x="1960" y="1815"/>
                  </a:lnTo>
                  <a:lnTo>
                    <a:pt x="1941" y="1810"/>
                  </a:lnTo>
                  <a:lnTo>
                    <a:pt x="1927" y="1806"/>
                  </a:lnTo>
                  <a:lnTo>
                    <a:pt x="1918" y="1802"/>
                  </a:lnTo>
                  <a:lnTo>
                    <a:pt x="1916" y="1801"/>
                  </a:lnTo>
                  <a:lnTo>
                    <a:pt x="1916" y="830"/>
                  </a:lnTo>
                  <a:lnTo>
                    <a:pt x="1913" y="804"/>
                  </a:lnTo>
                  <a:lnTo>
                    <a:pt x="1905" y="780"/>
                  </a:lnTo>
                  <a:lnTo>
                    <a:pt x="1893" y="757"/>
                  </a:lnTo>
                  <a:lnTo>
                    <a:pt x="1877" y="738"/>
                  </a:lnTo>
                  <a:lnTo>
                    <a:pt x="1857" y="722"/>
                  </a:lnTo>
                  <a:lnTo>
                    <a:pt x="1836" y="710"/>
                  </a:lnTo>
                  <a:lnTo>
                    <a:pt x="1811" y="702"/>
                  </a:lnTo>
                  <a:lnTo>
                    <a:pt x="1785" y="700"/>
                  </a:lnTo>
                  <a:close/>
                  <a:moveTo>
                    <a:pt x="3047" y="262"/>
                  </a:moveTo>
                  <a:lnTo>
                    <a:pt x="3047" y="1920"/>
                  </a:lnTo>
                  <a:lnTo>
                    <a:pt x="3052" y="1924"/>
                  </a:lnTo>
                  <a:lnTo>
                    <a:pt x="3265" y="1924"/>
                  </a:lnTo>
                  <a:lnTo>
                    <a:pt x="3279" y="1921"/>
                  </a:lnTo>
                  <a:lnTo>
                    <a:pt x="3291" y="1915"/>
                  </a:lnTo>
                  <a:lnTo>
                    <a:pt x="3301" y="1906"/>
                  </a:lnTo>
                  <a:lnTo>
                    <a:pt x="3306" y="1894"/>
                  </a:lnTo>
                  <a:lnTo>
                    <a:pt x="3309" y="1880"/>
                  </a:lnTo>
                  <a:lnTo>
                    <a:pt x="3309" y="307"/>
                  </a:lnTo>
                  <a:lnTo>
                    <a:pt x="3306" y="292"/>
                  </a:lnTo>
                  <a:lnTo>
                    <a:pt x="3301" y="281"/>
                  </a:lnTo>
                  <a:lnTo>
                    <a:pt x="3291" y="271"/>
                  </a:lnTo>
                  <a:lnTo>
                    <a:pt x="3279" y="264"/>
                  </a:lnTo>
                  <a:lnTo>
                    <a:pt x="3265" y="262"/>
                  </a:lnTo>
                  <a:lnTo>
                    <a:pt x="3047" y="262"/>
                  </a:lnTo>
                  <a:close/>
                  <a:moveTo>
                    <a:pt x="1132" y="262"/>
                  </a:moveTo>
                  <a:lnTo>
                    <a:pt x="1132" y="1924"/>
                  </a:lnTo>
                  <a:lnTo>
                    <a:pt x="1393" y="1924"/>
                  </a:lnTo>
                  <a:lnTo>
                    <a:pt x="1393" y="830"/>
                  </a:lnTo>
                  <a:lnTo>
                    <a:pt x="1397" y="781"/>
                  </a:lnTo>
                  <a:lnTo>
                    <a:pt x="1405" y="733"/>
                  </a:lnTo>
                  <a:lnTo>
                    <a:pt x="1419" y="689"/>
                  </a:lnTo>
                  <a:lnTo>
                    <a:pt x="1439" y="646"/>
                  </a:lnTo>
                  <a:lnTo>
                    <a:pt x="1464" y="606"/>
                  </a:lnTo>
                  <a:lnTo>
                    <a:pt x="1492" y="569"/>
                  </a:lnTo>
                  <a:lnTo>
                    <a:pt x="1525" y="537"/>
                  </a:lnTo>
                  <a:lnTo>
                    <a:pt x="1561" y="508"/>
                  </a:lnTo>
                  <a:lnTo>
                    <a:pt x="1601" y="484"/>
                  </a:lnTo>
                  <a:lnTo>
                    <a:pt x="1643" y="464"/>
                  </a:lnTo>
                  <a:lnTo>
                    <a:pt x="1689" y="449"/>
                  </a:lnTo>
                  <a:lnTo>
                    <a:pt x="1736" y="440"/>
                  </a:lnTo>
                  <a:lnTo>
                    <a:pt x="1785" y="437"/>
                  </a:lnTo>
                  <a:lnTo>
                    <a:pt x="1834" y="440"/>
                  </a:lnTo>
                  <a:lnTo>
                    <a:pt x="1881" y="449"/>
                  </a:lnTo>
                  <a:lnTo>
                    <a:pt x="1927" y="464"/>
                  </a:lnTo>
                  <a:lnTo>
                    <a:pt x="1969" y="484"/>
                  </a:lnTo>
                  <a:lnTo>
                    <a:pt x="2009" y="508"/>
                  </a:lnTo>
                  <a:lnTo>
                    <a:pt x="2045" y="537"/>
                  </a:lnTo>
                  <a:lnTo>
                    <a:pt x="2078" y="569"/>
                  </a:lnTo>
                  <a:lnTo>
                    <a:pt x="2106" y="606"/>
                  </a:lnTo>
                  <a:lnTo>
                    <a:pt x="2131" y="646"/>
                  </a:lnTo>
                  <a:lnTo>
                    <a:pt x="2151" y="689"/>
                  </a:lnTo>
                  <a:lnTo>
                    <a:pt x="2165" y="733"/>
                  </a:lnTo>
                  <a:lnTo>
                    <a:pt x="2173" y="781"/>
                  </a:lnTo>
                  <a:lnTo>
                    <a:pt x="2177" y="830"/>
                  </a:lnTo>
                  <a:lnTo>
                    <a:pt x="2177" y="1608"/>
                  </a:lnTo>
                  <a:lnTo>
                    <a:pt x="2195" y="1613"/>
                  </a:lnTo>
                  <a:lnTo>
                    <a:pt x="2219" y="1620"/>
                  </a:lnTo>
                  <a:lnTo>
                    <a:pt x="2247" y="1628"/>
                  </a:lnTo>
                  <a:lnTo>
                    <a:pt x="2278" y="1637"/>
                  </a:lnTo>
                  <a:lnTo>
                    <a:pt x="2312" y="1647"/>
                  </a:lnTo>
                  <a:lnTo>
                    <a:pt x="2350" y="1658"/>
                  </a:lnTo>
                  <a:lnTo>
                    <a:pt x="2388" y="1669"/>
                  </a:lnTo>
                  <a:lnTo>
                    <a:pt x="2429" y="1680"/>
                  </a:lnTo>
                  <a:lnTo>
                    <a:pt x="2469" y="1692"/>
                  </a:lnTo>
                  <a:lnTo>
                    <a:pt x="2510" y="1704"/>
                  </a:lnTo>
                  <a:lnTo>
                    <a:pt x="2550" y="1714"/>
                  </a:lnTo>
                  <a:lnTo>
                    <a:pt x="2589" y="1725"/>
                  </a:lnTo>
                  <a:lnTo>
                    <a:pt x="2627" y="1736"/>
                  </a:lnTo>
                  <a:lnTo>
                    <a:pt x="2661" y="1746"/>
                  </a:lnTo>
                  <a:lnTo>
                    <a:pt x="2693" y="1756"/>
                  </a:lnTo>
                  <a:lnTo>
                    <a:pt x="2722" y="1763"/>
                  </a:lnTo>
                  <a:lnTo>
                    <a:pt x="2746" y="1770"/>
                  </a:lnTo>
                  <a:lnTo>
                    <a:pt x="2765" y="1776"/>
                  </a:lnTo>
                  <a:lnTo>
                    <a:pt x="2778" y="1780"/>
                  </a:lnTo>
                  <a:lnTo>
                    <a:pt x="2787" y="1783"/>
                  </a:lnTo>
                  <a:lnTo>
                    <a:pt x="2787" y="262"/>
                  </a:lnTo>
                  <a:lnTo>
                    <a:pt x="1132" y="262"/>
                  </a:lnTo>
                  <a:close/>
                  <a:moveTo>
                    <a:pt x="305" y="262"/>
                  </a:moveTo>
                  <a:lnTo>
                    <a:pt x="291" y="264"/>
                  </a:lnTo>
                  <a:lnTo>
                    <a:pt x="279" y="271"/>
                  </a:lnTo>
                  <a:lnTo>
                    <a:pt x="269" y="281"/>
                  </a:lnTo>
                  <a:lnTo>
                    <a:pt x="264" y="292"/>
                  </a:lnTo>
                  <a:lnTo>
                    <a:pt x="261" y="307"/>
                  </a:lnTo>
                  <a:lnTo>
                    <a:pt x="261" y="1880"/>
                  </a:lnTo>
                  <a:lnTo>
                    <a:pt x="264" y="1894"/>
                  </a:lnTo>
                  <a:lnTo>
                    <a:pt x="269" y="1906"/>
                  </a:lnTo>
                  <a:lnTo>
                    <a:pt x="279" y="1915"/>
                  </a:lnTo>
                  <a:lnTo>
                    <a:pt x="291" y="1921"/>
                  </a:lnTo>
                  <a:lnTo>
                    <a:pt x="305" y="1924"/>
                  </a:lnTo>
                  <a:lnTo>
                    <a:pt x="871" y="1924"/>
                  </a:lnTo>
                  <a:lnTo>
                    <a:pt x="871" y="262"/>
                  </a:lnTo>
                  <a:lnTo>
                    <a:pt x="305" y="262"/>
                  </a:lnTo>
                  <a:close/>
                  <a:moveTo>
                    <a:pt x="305" y="0"/>
                  </a:moveTo>
                  <a:lnTo>
                    <a:pt x="3265" y="0"/>
                  </a:lnTo>
                  <a:lnTo>
                    <a:pt x="3310" y="4"/>
                  </a:lnTo>
                  <a:lnTo>
                    <a:pt x="3354" y="13"/>
                  </a:lnTo>
                  <a:lnTo>
                    <a:pt x="3394" y="29"/>
                  </a:lnTo>
                  <a:lnTo>
                    <a:pt x="3432" y="49"/>
                  </a:lnTo>
                  <a:lnTo>
                    <a:pt x="3465" y="75"/>
                  </a:lnTo>
                  <a:lnTo>
                    <a:pt x="3495" y="106"/>
                  </a:lnTo>
                  <a:lnTo>
                    <a:pt x="3521" y="139"/>
                  </a:lnTo>
                  <a:lnTo>
                    <a:pt x="3542" y="177"/>
                  </a:lnTo>
                  <a:lnTo>
                    <a:pt x="3557" y="218"/>
                  </a:lnTo>
                  <a:lnTo>
                    <a:pt x="3567" y="261"/>
                  </a:lnTo>
                  <a:lnTo>
                    <a:pt x="3570" y="307"/>
                  </a:lnTo>
                  <a:lnTo>
                    <a:pt x="3570" y="1880"/>
                  </a:lnTo>
                  <a:lnTo>
                    <a:pt x="3567" y="1925"/>
                  </a:lnTo>
                  <a:lnTo>
                    <a:pt x="3557" y="1969"/>
                  </a:lnTo>
                  <a:lnTo>
                    <a:pt x="3542" y="2009"/>
                  </a:lnTo>
                  <a:lnTo>
                    <a:pt x="3521" y="2047"/>
                  </a:lnTo>
                  <a:lnTo>
                    <a:pt x="3495" y="2080"/>
                  </a:lnTo>
                  <a:lnTo>
                    <a:pt x="3465" y="2111"/>
                  </a:lnTo>
                  <a:lnTo>
                    <a:pt x="3432" y="2137"/>
                  </a:lnTo>
                  <a:lnTo>
                    <a:pt x="3394" y="2158"/>
                  </a:lnTo>
                  <a:lnTo>
                    <a:pt x="3354" y="2173"/>
                  </a:lnTo>
                  <a:lnTo>
                    <a:pt x="3310" y="2183"/>
                  </a:lnTo>
                  <a:lnTo>
                    <a:pt x="3265" y="2186"/>
                  </a:lnTo>
                  <a:lnTo>
                    <a:pt x="3209" y="2186"/>
                  </a:lnTo>
                  <a:lnTo>
                    <a:pt x="3216" y="2227"/>
                  </a:lnTo>
                  <a:lnTo>
                    <a:pt x="3221" y="2272"/>
                  </a:lnTo>
                  <a:lnTo>
                    <a:pt x="3222" y="2317"/>
                  </a:lnTo>
                  <a:lnTo>
                    <a:pt x="3222" y="2754"/>
                  </a:lnTo>
                  <a:lnTo>
                    <a:pt x="3218" y="2826"/>
                  </a:lnTo>
                  <a:lnTo>
                    <a:pt x="3209" y="2895"/>
                  </a:lnTo>
                  <a:lnTo>
                    <a:pt x="3192" y="2963"/>
                  </a:lnTo>
                  <a:lnTo>
                    <a:pt x="3170" y="3028"/>
                  </a:lnTo>
                  <a:lnTo>
                    <a:pt x="3142" y="3090"/>
                  </a:lnTo>
                  <a:lnTo>
                    <a:pt x="3109" y="3148"/>
                  </a:lnTo>
                  <a:lnTo>
                    <a:pt x="3070" y="3204"/>
                  </a:lnTo>
                  <a:lnTo>
                    <a:pt x="3028" y="3255"/>
                  </a:lnTo>
                  <a:lnTo>
                    <a:pt x="2980" y="3303"/>
                  </a:lnTo>
                  <a:lnTo>
                    <a:pt x="2930" y="3346"/>
                  </a:lnTo>
                  <a:lnTo>
                    <a:pt x="2874" y="3384"/>
                  </a:lnTo>
                  <a:lnTo>
                    <a:pt x="2815" y="3418"/>
                  </a:lnTo>
                  <a:lnTo>
                    <a:pt x="2753" y="3445"/>
                  </a:lnTo>
                  <a:lnTo>
                    <a:pt x="2689" y="3468"/>
                  </a:lnTo>
                  <a:lnTo>
                    <a:pt x="2622" y="3484"/>
                  </a:lnTo>
                  <a:lnTo>
                    <a:pt x="2553" y="3494"/>
                  </a:lnTo>
                  <a:lnTo>
                    <a:pt x="2482" y="3497"/>
                  </a:lnTo>
                  <a:lnTo>
                    <a:pt x="1698" y="3497"/>
                  </a:lnTo>
                  <a:lnTo>
                    <a:pt x="1627" y="3494"/>
                  </a:lnTo>
                  <a:lnTo>
                    <a:pt x="1558" y="3484"/>
                  </a:lnTo>
                  <a:lnTo>
                    <a:pt x="1491" y="3468"/>
                  </a:lnTo>
                  <a:lnTo>
                    <a:pt x="1426" y="3445"/>
                  </a:lnTo>
                  <a:lnTo>
                    <a:pt x="1364" y="3418"/>
                  </a:lnTo>
                  <a:lnTo>
                    <a:pt x="1306" y="3384"/>
                  </a:lnTo>
                  <a:lnTo>
                    <a:pt x="1251" y="3346"/>
                  </a:lnTo>
                  <a:lnTo>
                    <a:pt x="1199" y="3303"/>
                  </a:lnTo>
                  <a:lnTo>
                    <a:pt x="1152" y="3255"/>
                  </a:lnTo>
                  <a:lnTo>
                    <a:pt x="1109" y="3204"/>
                  </a:lnTo>
                  <a:lnTo>
                    <a:pt x="1071" y="3148"/>
                  </a:lnTo>
                  <a:lnTo>
                    <a:pt x="1037" y="3090"/>
                  </a:lnTo>
                  <a:lnTo>
                    <a:pt x="1009" y="3028"/>
                  </a:lnTo>
                  <a:lnTo>
                    <a:pt x="988" y="2963"/>
                  </a:lnTo>
                  <a:lnTo>
                    <a:pt x="971" y="2895"/>
                  </a:lnTo>
                  <a:lnTo>
                    <a:pt x="962" y="2826"/>
                  </a:lnTo>
                  <a:lnTo>
                    <a:pt x="957" y="2754"/>
                  </a:lnTo>
                  <a:lnTo>
                    <a:pt x="957" y="2492"/>
                  </a:lnTo>
                  <a:lnTo>
                    <a:pt x="961" y="2437"/>
                  </a:lnTo>
                  <a:lnTo>
                    <a:pt x="968" y="2382"/>
                  </a:lnTo>
                  <a:lnTo>
                    <a:pt x="981" y="2330"/>
                  </a:lnTo>
                  <a:lnTo>
                    <a:pt x="999" y="2279"/>
                  </a:lnTo>
                  <a:lnTo>
                    <a:pt x="1021" y="2231"/>
                  </a:lnTo>
                  <a:lnTo>
                    <a:pt x="1047" y="2186"/>
                  </a:lnTo>
                  <a:lnTo>
                    <a:pt x="305" y="2186"/>
                  </a:lnTo>
                  <a:lnTo>
                    <a:pt x="260" y="2183"/>
                  </a:lnTo>
                  <a:lnTo>
                    <a:pt x="216" y="2173"/>
                  </a:lnTo>
                  <a:lnTo>
                    <a:pt x="176" y="2158"/>
                  </a:lnTo>
                  <a:lnTo>
                    <a:pt x="138" y="2137"/>
                  </a:lnTo>
                  <a:lnTo>
                    <a:pt x="105" y="2111"/>
                  </a:lnTo>
                  <a:lnTo>
                    <a:pt x="75" y="2080"/>
                  </a:lnTo>
                  <a:lnTo>
                    <a:pt x="49" y="2047"/>
                  </a:lnTo>
                  <a:lnTo>
                    <a:pt x="28" y="2009"/>
                  </a:lnTo>
                  <a:lnTo>
                    <a:pt x="13" y="1969"/>
                  </a:lnTo>
                  <a:lnTo>
                    <a:pt x="3" y="1925"/>
                  </a:lnTo>
                  <a:lnTo>
                    <a:pt x="0" y="1880"/>
                  </a:lnTo>
                  <a:lnTo>
                    <a:pt x="0" y="307"/>
                  </a:lnTo>
                  <a:lnTo>
                    <a:pt x="3" y="261"/>
                  </a:lnTo>
                  <a:lnTo>
                    <a:pt x="13" y="218"/>
                  </a:lnTo>
                  <a:lnTo>
                    <a:pt x="28" y="177"/>
                  </a:lnTo>
                  <a:lnTo>
                    <a:pt x="49" y="139"/>
                  </a:lnTo>
                  <a:lnTo>
                    <a:pt x="75" y="106"/>
                  </a:lnTo>
                  <a:lnTo>
                    <a:pt x="105" y="75"/>
                  </a:lnTo>
                  <a:lnTo>
                    <a:pt x="138" y="49"/>
                  </a:lnTo>
                  <a:lnTo>
                    <a:pt x="176" y="29"/>
                  </a:lnTo>
                  <a:lnTo>
                    <a:pt x="216" y="13"/>
                  </a:lnTo>
                  <a:lnTo>
                    <a:pt x="260" y="4"/>
                  </a:lnTo>
                  <a:lnTo>
                    <a:pt x="3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4" name="Group 936"/>
          <p:cNvGrpSpPr/>
          <p:nvPr/>
        </p:nvGrpSpPr>
        <p:grpSpPr>
          <a:xfrm>
            <a:off x="10480198" y="2834843"/>
            <a:ext cx="568325" cy="566737"/>
            <a:chOff x="7208838" y="4227513"/>
            <a:chExt cx="568325" cy="566737"/>
          </a:xfrm>
          <a:solidFill>
            <a:srgbClr val="000000"/>
          </a:solidFill>
        </p:grpSpPr>
        <p:sp>
          <p:nvSpPr>
            <p:cNvPr id="635" name="Freeform 303"/>
            <p:cNvSpPr>
              <a:spLocks noEditPoints="1"/>
            </p:cNvSpPr>
            <p:nvPr/>
          </p:nvSpPr>
          <p:spPr bwMode="auto">
            <a:xfrm>
              <a:off x="7208838" y="4227513"/>
              <a:ext cx="568325" cy="566737"/>
            </a:xfrm>
            <a:custGeom>
              <a:avLst/>
              <a:gdLst>
                <a:gd name="T0" fmla="*/ 276 w 3580"/>
                <a:gd name="T1" fmla="*/ 3295 h 3570"/>
                <a:gd name="T2" fmla="*/ 3195 w 3580"/>
                <a:gd name="T3" fmla="*/ 3293 h 3570"/>
                <a:gd name="T4" fmla="*/ 3244 w 3580"/>
                <a:gd name="T5" fmla="*/ 3271 h 3570"/>
                <a:gd name="T6" fmla="*/ 3281 w 3580"/>
                <a:gd name="T7" fmla="*/ 3235 h 3570"/>
                <a:gd name="T8" fmla="*/ 3302 w 3580"/>
                <a:gd name="T9" fmla="*/ 3186 h 3570"/>
                <a:gd name="T10" fmla="*/ 3302 w 3580"/>
                <a:gd name="T11" fmla="*/ 3131 h 3570"/>
                <a:gd name="T12" fmla="*/ 3281 w 3580"/>
                <a:gd name="T13" fmla="*/ 3081 h 3570"/>
                <a:gd name="T14" fmla="*/ 3244 w 3580"/>
                <a:gd name="T15" fmla="*/ 3044 h 3570"/>
                <a:gd name="T16" fmla="*/ 3195 w 3580"/>
                <a:gd name="T17" fmla="*/ 3024 h 3570"/>
                <a:gd name="T18" fmla="*/ 551 w 3580"/>
                <a:gd name="T19" fmla="*/ 3020 h 3570"/>
                <a:gd name="T20" fmla="*/ 276 w 3580"/>
                <a:gd name="T21" fmla="*/ 640 h 3570"/>
                <a:gd name="T22" fmla="*/ 827 w 3580"/>
                <a:gd name="T23" fmla="*/ 2746 h 3570"/>
                <a:gd name="T24" fmla="*/ 3214 w 3580"/>
                <a:gd name="T25" fmla="*/ 2749 h 3570"/>
                <a:gd name="T26" fmla="*/ 3304 w 3580"/>
                <a:gd name="T27" fmla="*/ 2769 h 3570"/>
                <a:gd name="T28" fmla="*/ 3302 w 3580"/>
                <a:gd name="T29" fmla="*/ 384 h 3570"/>
                <a:gd name="T30" fmla="*/ 3281 w 3580"/>
                <a:gd name="T31" fmla="*/ 335 h 3570"/>
                <a:gd name="T32" fmla="*/ 3244 w 3580"/>
                <a:gd name="T33" fmla="*/ 299 h 3570"/>
                <a:gd name="T34" fmla="*/ 3195 w 3580"/>
                <a:gd name="T35" fmla="*/ 277 h 3570"/>
                <a:gd name="T36" fmla="*/ 827 w 3580"/>
                <a:gd name="T37" fmla="*/ 275 h 3570"/>
                <a:gd name="T38" fmla="*/ 3167 w 3580"/>
                <a:gd name="T39" fmla="*/ 0 h 3570"/>
                <a:gd name="T40" fmla="*/ 3269 w 3580"/>
                <a:gd name="T41" fmla="*/ 13 h 3570"/>
                <a:gd name="T42" fmla="*/ 3361 w 3580"/>
                <a:gd name="T43" fmla="*/ 49 h 3570"/>
                <a:gd name="T44" fmla="*/ 3441 w 3580"/>
                <a:gd name="T45" fmla="*/ 104 h 3570"/>
                <a:gd name="T46" fmla="*/ 3506 w 3580"/>
                <a:gd name="T47" fmla="*/ 176 h 3570"/>
                <a:gd name="T48" fmla="*/ 3552 w 3580"/>
                <a:gd name="T49" fmla="*/ 263 h 3570"/>
                <a:gd name="T50" fmla="*/ 3577 w 3580"/>
                <a:gd name="T51" fmla="*/ 360 h 3570"/>
                <a:gd name="T52" fmla="*/ 3580 w 3580"/>
                <a:gd name="T53" fmla="*/ 3158 h 3570"/>
                <a:gd name="T54" fmla="*/ 3567 w 3580"/>
                <a:gd name="T55" fmla="*/ 3260 h 3570"/>
                <a:gd name="T56" fmla="*/ 3531 w 3580"/>
                <a:gd name="T57" fmla="*/ 3351 h 3570"/>
                <a:gd name="T58" fmla="*/ 3476 w 3580"/>
                <a:gd name="T59" fmla="*/ 3432 h 3570"/>
                <a:gd name="T60" fmla="*/ 3403 w 3580"/>
                <a:gd name="T61" fmla="*/ 3496 h 3570"/>
                <a:gd name="T62" fmla="*/ 3316 w 3580"/>
                <a:gd name="T63" fmla="*/ 3542 h 3570"/>
                <a:gd name="T64" fmla="*/ 3219 w 3580"/>
                <a:gd name="T65" fmla="*/ 3567 h 3570"/>
                <a:gd name="T66" fmla="*/ 0 w 3580"/>
                <a:gd name="T67" fmla="*/ 3570 h 3570"/>
                <a:gd name="T68" fmla="*/ 551 w 3580"/>
                <a:gd name="T69" fmla="*/ 366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80" h="3570">
                  <a:moveTo>
                    <a:pt x="276" y="640"/>
                  </a:moveTo>
                  <a:lnTo>
                    <a:pt x="276" y="3295"/>
                  </a:lnTo>
                  <a:lnTo>
                    <a:pt x="3167" y="3295"/>
                  </a:lnTo>
                  <a:lnTo>
                    <a:pt x="3195" y="3293"/>
                  </a:lnTo>
                  <a:lnTo>
                    <a:pt x="3221" y="3284"/>
                  </a:lnTo>
                  <a:lnTo>
                    <a:pt x="3244" y="3271"/>
                  </a:lnTo>
                  <a:lnTo>
                    <a:pt x="3264" y="3255"/>
                  </a:lnTo>
                  <a:lnTo>
                    <a:pt x="3281" y="3235"/>
                  </a:lnTo>
                  <a:lnTo>
                    <a:pt x="3294" y="3212"/>
                  </a:lnTo>
                  <a:lnTo>
                    <a:pt x="3302" y="3186"/>
                  </a:lnTo>
                  <a:lnTo>
                    <a:pt x="3304" y="3158"/>
                  </a:lnTo>
                  <a:lnTo>
                    <a:pt x="3302" y="3131"/>
                  </a:lnTo>
                  <a:lnTo>
                    <a:pt x="3294" y="3105"/>
                  </a:lnTo>
                  <a:lnTo>
                    <a:pt x="3281" y="3081"/>
                  </a:lnTo>
                  <a:lnTo>
                    <a:pt x="3264" y="3062"/>
                  </a:lnTo>
                  <a:lnTo>
                    <a:pt x="3244" y="3044"/>
                  </a:lnTo>
                  <a:lnTo>
                    <a:pt x="3221" y="3031"/>
                  </a:lnTo>
                  <a:lnTo>
                    <a:pt x="3195" y="3024"/>
                  </a:lnTo>
                  <a:lnTo>
                    <a:pt x="3167" y="3020"/>
                  </a:lnTo>
                  <a:lnTo>
                    <a:pt x="551" y="3020"/>
                  </a:lnTo>
                  <a:lnTo>
                    <a:pt x="551" y="640"/>
                  </a:lnTo>
                  <a:lnTo>
                    <a:pt x="276" y="640"/>
                  </a:lnTo>
                  <a:close/>
                  <a:moveTo>
                    <a:pt x="827" y="275"/>
                  </a:moveTo>
                  <a:lnTo>
                    <a:pt x="827" y="2746"/>
                  </a:lnTo>
                  <a:lnTo>
                    <a:pt x="3167" y="2746"/>
                  </a:lnTo>
                  <a:lnTo>
                    <a:pt x="3214" y="2749"/>
                  </a:lnTo>
                  <a:lnTo>
                    <a:pt x="3260" y="2756"/>
                  </a:lnTo>
                  <a:lnTo>
                    <a:pt x="3304" y="2769"/>
                  </a:lnTo>
                  <a:lnTo>
                    <a:pt x="3304" y="412"/>
                  </a:lnTo>
                  <a:lnTo>
                    <a:pt x="3302" y="384"/>
                  </a:lnTo>
                  <a:lnTo>
                    <a:pt x="3294" y="358"/>
                  </a:lnTo>
                  <a:lnTo>
                    <a:pt x="3281" y="335"/>
                  </a:lnTo>
                  <a:lnTo>
                    <a:pt x="3264" y="315"/>
                  </a:lnTo>
                  <a:lnTo>
                    <a:pt x="3244" y="299"/>
                  </a:lnTo>
                  <a:lnTo>
                    <a:pt x="3221" y="286"/>
                  </a:lnTo>
                  <a:lnTo>
                    <a:pt x="3195" y="277"/>
                  </a:lnTo>
                  <a:lnTo>
                    <a:pt x="3167" y="275"/>
                  </a:lnTo>
                  <a:lnTo>
                    <a:pt x="827" y="275"/>
                  </a:lnTo>
                  <a:close/>
                  <a:moveTo>
                    <a:pt x="551" y="0"/>
                  </a:moveTo>
                  <a:lnTo>
                    <a:pt x="3167" y="0"/>
                  </a:lnTo>
                  <a:lnTo>
                    <a:pt x="3219" y="3"/>
                  </a:lnTo>
                  <a:lnTo>
                    <a:pt x="3269" y="13"/>
                  </a:lnTo>
                  <a:lnTo>
                    <a:pt x="3316" y="28"/>
                  </a:lnTo>
                  <a:lnTo>
                    <a:pt x="3361" y="49"/>
                  </a:lnTo>
                  <a:lnTo>
                    <a:pt x="3403" y="74"/>
                  </a:lnTo>
                  <a:lnTo>
                    <a:pt x="3441" y="104"/>
                  </a:lnTo>
                  <a:lnTo>
                    <a:pt x="3476" y="138"/>
                  </a:lnTo>
                  <a:lnTo>
                    <a:pt x="3506" y="176"/>
                  </a:lnTo>
                  <a:lnTo>
                    <a:pt x="3531" y="219"/>
                  </a:lnTo>
                  <a:lnTo>
                    <a:pt x="3552" y="263"/>
                  </a:lnTo>
                  <a:lnTo>
                    <a:pt x="3567" y="310"/>
                  </a:lnTo>
                  <a:lnTo>
                    <a:pt x="3577" y="360"/>
                  </a:lnTo>
                  <a:lnTo>
                    <a:pt x="3580" y="412"/>
                  </a:lnTo>
                  <a:lnTo>
                    <a:pt x="3580" y="3158"/>
                  </a:lnTo>
                  <a:lnTo>
                    <a:pt x="3577" y="3210"/>
                  </a:lnTo>
                  <a:lnTo>
                    <a:pt x="3567" y="3260"/>
                  </a:lnTo>
                  <a:lnTo>
                    <a:pt x="3552" y="3307"/>
                  </a:lnTo>
                  <a:lnTo>
                    <a:pt x="3531" y="3351"/>
                  </a:lnTo>
                  <a:lnTo>
                    <a:pt x="3506" y="3394"/>
                  </a:lnTo>
                  <a:lnTo>
                    <a:pt x="3476" y="3432"/>
                  </a:lnTo>
                  <a:lnTo>
                    <a:pt x="3441" y="3466"/>
                  </a:lnTo>
                  <a:lnTo>
                    <a:pt x="3403" y="3496"/>
                  </a:lnTo>
                  <a:lnTo>
                    <a:pt x="3361" y="3521"/>
                  </a:lnTo>
                  <a:lnTo>
                    <a:pt x="3316" y="3542"/>
                  </a:lnTo>
                  <a:lnTo>
                    <a:pt x="3269" y="3557"/>
                  </a:lnTo>
                  <a:lnTo>
                    <a:pt x="3219" y="3567"/>
                  </a:lnTo>
                  <a:lnTo>
                    <a:pt x="3167" y="3570"/>
                  </a:lnTo>
                  <a:lnTo>
                    <a:pt x="0" y="3570"/>
                  </a:lnTo>
                  <a:lnTo>
                    <a:pt x="0" y="366"/>
                  </a:lnTo>
                  <a:lnTo>
                    <a:pt x="551" y="366"/>
                  </a:lnTo>
                  <a:lnTo>
                    <a:pt x="5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304"/>
            <p:cNvSpPr>
              <a:spLocks noEditPoints="1"/>
            </p:cNvSpPr>
            <p:nvPr/>
          </p:nvSpPr>
          <p:spPr bwMode="auto">
            <a:xfrm>
              <a:off x="7470776" y="4489450"/>
              <a:ext cx="131763" cy="130175"/>
            </a:xfrm>
            <a:custGeom>
              <a:avLst/>
              <a:gdLst>
                <a:gd name="T0" fmla="*/ 276 w 827"/>
                <a:gd name="T1" fmla="*/ 274 h 824"/>
                <a:gd name="T2" fmla="*/ 276 w 827"/>
                <a:gd name="T3" fmla="*/ 549 h 824"/>
                <a:gd name="T4" fmla="*/ 551 w 827"/>
                <a:gd name="T5" fmla="*/ 549 h 824"/>
                <a:gd name="T6" fmla="*/ 551 w 827"/>
                <a:gd name="T7" fmla="*/ 274 h 824"/>
                <a:gd name="T8" fmla="*/ 276 w 827"/>
                <a:gd name="T9" fmla="*/ 274 h 824"/>
                <a:gd name="T10" fmla="*/ 0 w 827"/>
                <a:gd name="T11" fmla="*/ 0 h 824"/>
                <a:gd name="T12" fmla="*/ 827 w 827"/>
                <a:gd name="T13" fmla="*/ 0 h 824"/>
                <a:gd name="T14" fmla="*/ 827 w 827"/>
                <a:gd name="T15" fmla="*/ 824 h 824"/>
                <a:gd name="T16" fmla="*/ 0 w 827"/>
                <a:gd name="T17" fmla="*/ 824 h 824"/>
                <a:gd name="T18" fmla="*/ 0 w 827"/>
                <a:gd name="T19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824">
                  <a:moveTo>
                    <a:pt x="276" y="274"/>
                  </a:moveTo>
                  <a:lnTo>
                    <a:pt x="276" y="549"/>
                  </a:lnTo>
                  <a:lnTo>
                    <a:pt x="551" y="549"/>
                  </a:lnTo>
                  <a:lnTo>
                    <a:pt x="551" y="274"/>
                  </a:lnTo>
                  <a:lnTo>
                    <a:pt x="276" y="274"/>
                  </a:lnTo>
                  <a:close/>
                  <a:moveTo>
                    <a:pt x="0" y="0"/>
                  </a:moveTo>
                  <a:lnTo>
                    <a:pt x="827" y="0"/>
                  </a:lnTo>
                  <a:lnTo>
                    <a:pt x="827" y="824"/>
                  </a:lnTo>
                  <a:lnTo>
                    <a:pt x="0" y="82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Rectangle 305"/>
            <p:cNvSpPr>
              <a:spLocks noChangeArrowheads="1"/>
            </p:cNvSpPr>
            <p:nvPr/>
          </p:nvSpPr>
          <p:spPr bwMode="auto">
            <a:xfrm>
              <a:off x="7470776" y="4314825"/>
              <a:ext cx="44450" cy="1301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Rectangle 306"/>
            <p:cNvSpPr>
              <a:spLocks noChangeArrowheads="1"/>
            </p:cNvSpPr>
            <p:nvPr/>
          </p:nvSpPr>
          <p:spPr bwMode="auto">
            <a:xfrm>
              <a:off x="7558088" y="4314825"/>
              <a:ext cx="44450" cy="1301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Rectangle 307"/>
            <p:cNvSpPr>
              <a:spLocks noChangeArrowheads="1"/>
            </p:cNvSpPr>
            <p:nvPr/>
          </p:nvSpPr>
          <p:spPr bwMode="auto">
            <a:xfrm>
              <a:off x="7383463" y="4314825"/>
              <a:ext cx="44450" cy="3048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Rectangle 308"/>
            <p:cNvSpPr>
              <a:spLocks noChangeArrowheads="1"/>
            </p:cNvSpPr>
            <p:nvPr/>
          </p:nvSpPr>
          <p:spPr bwMode="auto">
            <a:xfrm>
              <a:off x="7645401" y="4314825"/>
              <a:ext cx="44450" cy="3048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41" name="Freeform 313"/>
          <p:cNvSpPr>
            <a:spLocks noEditPoints="1"/>
          </p:cNvSpPr>
          <p:nvPr/>
        </p:nvSpPr>
        <p:spPr bwMode="auto">
          <a:xfrm>
            <a:off x="9519091" y="2876118"/>
            <a:ext cx="619550" cy="484188"/>
          </a:xfrm>
          <a:custGeom>
            <a:avLst/>
            <a:gdLst>
              <a:gd name="T0" fmla="*/ 3332 w 3570"/>
              <a:gd name="T1" fmla="*/ 717 h 2786"/>
              <a:gd name="T2" fmla="*/ 2890 w 3570"/>
              <a:gd name="T3" fmla="*/ 2387 h 2786"/>
              <a:gd name="T4" fmla="*/ 2592 w 3570"/>
              <a:gd name="T5" fmla="*/ 2353 h 2786"/>
              <a:gd name="T6" fmla="*/ 2355 w 3570"/>
              <a:gd name="T7" fmla="*/ 2298 h 2786"/>
              <a:gd name="T8" fmla="*/ 2126 w 3570"/>
              <a:gd name="T9" fmla="*/ 2239 h 2786"/>
              <a:gd name="T10" fmla="*/ 1971 w 3570"/>
              <a:gd name="T11" fmla="*/ 2241 h 2786"/>
              <a:gd name="T12" fmla="*/ 1907 w 3570"/>
              <a:gd name="T13" fmla="*/ 2320 h 2786"/>
              <a:gd name="T14" fmla="*/ 1666 w 3570"/>
              <a:gd name="T15" fmla="*/ 2349 h 2786"/>
              <a:gd name="T16" fmla="*/ 1622 w 3570"/>
              <a:gd name="T17" fmla="*/ 2255 h 2786"/>
              <a:gd name="T18" fmla="*/ 1497 w 3570"/>
              <a:gd name="T19" fmla="*/ 2231 h 2786"/>
              <a:gd name="T20" fmla="*/ 1266 w 3570"/>
              <a:gd name="T21" fmla="*/ 2284 h 2786"/>
              <a:gd name="T22" fmla="*/ 1043 w 3570"/>
              <a:gd name="T23" fmla="*/ 2340 h 2786"/>
              <a:gd name="T24" fmla="*/ 762 w 3570"/>
              <a:gd name="T25" fmla="*/ 2381 h 2786"/>
              <a:gd name="T26" fmla="*/ 476 w 3570"/>
              <a:gd name="T27" fmla="*/ 717 h 2786"/>
              <a:gd name="T28" fmla="*/ 1971 w 3570"/>
              <a:gd name="T29" fmla="*/ 251 h 2786"/>
              <a:gd name="T30" fmla="*/ 1907 w 3570"/>
              <a:gd name="T31" fmla="*/ 331 h 2786"/>
              <a:gd name="T32" fmla="*/ 1982 w 3570"/>
              <a:gd name="T33" fmla="*/ 1993 h 2786"/>
              <a:gd name="T34" fmla="*/ 2192 w 3570"/>
              <a:gd name="T35" fmla="*/ 2009 h 2786"/>
              <a:gd name="T36" fmla="*/ 2419 w 3570"/>
              <a:gd name="T37" fmla="*/ 2068 h 2786"/>
              <a:gd name="T38" fmla="*/ 2649 w 3570"/>
              <a:gd name="T39" fmla="*/ 2121 h 2786"/>
              <a:gd name="T40" fmla="*/ 2856 w 3570"/>
              <a:gd name="T41" fmla="*/ 395 h 2786"/>
              <a:gd name="T42" fmla="*/ 2577 w 3570"/>
              <a:gd name="T43" fmla="*/ 361 h 2786"/>
              <a:gd name="T44" fmla="*/ 2353 w 3570"/>
              <a:gd name="T45" fmla="*/ 307 h 2786"/>
              <a:gd name="T46" fmla="*/ 2126 w 3570"/>
              <a:gd name="T47" fmla="*/ 250 h 2786"/>
              <a:gd name="T48" fmla="*/ 1497 w 3570"/>
              <a:gd name="T49" fmla="*/ 242 h 2786"/>
              <a:gd name="T50" fmla="*/ 1266 w 3570"/>
              <a:gd name="T51" fmla="*/ 294 h 2786"/>
              <a:gd name="T52" fmla="*/ 1054 w 3570"/>
              <a:gd name="T53" fmla="*/ 349 h 2786"/>
              <a:gd name="T54" fmla="*/ 790 w 3570"/>
              <a:gd name="T55" fmla="*/ 390 h 2786"/>
              <a:gd name="T56" fmla="*/ 856 w 3570"/>
              <a:gd name="T57" fmla="*/ 2132 h 2786"/>
              <a:gd name="T58" fmla="*/ 1097 w 3570"/>
              <a:gd name="T59" fmla="*/ 2082 h 2786"/>
              <a:gd name="T60" fmla="*/ 1321 w 3570"/>
              <a:gd name="T61" fmla="*/ 2022 h 2786"/>
              <a:gd name="T62" fmla="*/ 1547 w 3570"/>
              <a:gd name="T63" fmla="*/ 1991 h 2786"/>
              <a:gd name="T64" fmla="*/ 1666 w 3570"/>
              <a:gd name="T65" fmla="*/ 358 h 2786"/>
              <a:gd name="T66" fmla="*/ 1622 w 3570"/>
              <a:gd name="T67" fmla="*/ 265 h 2786"/>
              <a:gd name="T68" fmla="*/ 1547 w 3570"/>
              <a:gd name="T69" fmla="*/ 0 h 2786"/>
              <a:gd name="T70" fmla="*/ 1716 w 3570"/>
              <a:gd name="T71" fmla="*/ 43 h 2786"/>
              <a:gd name="T72" fmla="*/ 1854 w 3570"/>
              <a:gd name="T73" fmla="*/ 43 h 2786"/>
              <a:gd name="T74" fmla="*/ 2023 w 3570"/>
              <a:gd name="T75" fmla="*/ 0 h 2786"/>
              <a:gd name="T76" fmla="*/ 2249 w 3570"/>
              <a:gd name="T77" fmla="*/ 33 h 2786"/>
              <a:gd name="T78" fmla="*/ 2468 w 3570"/>
              <a:gd name="T79" fmla="*/ 91 h 2786"/>
              <a:gd name="T80" fmla="*/ 2694 w 3570"/>
              <a:gd name="T81" fmla="*/ 139 h 2786"/>
              <a:gd name="T82" fmla="*/ 2975 w 3570"/>
              <a:gd name="T83" fmla="*/ 160 h 2786"/>
              <a:gd name="T84" fmla="*/ 3570 w 3570"/>
              <a:gd name="T85" fmla="*/ 2786 h 2786"/>
              <a:gd name="T86" fmla="*/ 476 w 3570"/>
              <a:gd name="T87" fmla="*/ 160 h 2786"/>
              <a:gd name="T88" fmla="*/ 811 w 3570"/>
              <a:gd name="T89" fmla="*/ 148 h 2786"/>
              <a:gd name="T90" fmla="*/ 1049 w 3570"/>
              <a:gd name="T91" fmla="*/ 105 h 2786"/>
              <a:gd name="T92" fmla="*/ 1262 w 3570"/>
              <a:gd name="T93" fmla="*/ 48 h 2786"/>
              <a:gd name="T94" fmla="*/ 1491 w 3570"/>
              <a:gd name="T95" fmla="*/ 3 h 2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70" h="2786">
                <a:moveTo>
                  <a:pt x="238" y="717"/>
                </a:moveTo>
                <a:lnTo>
                  <a:pt x="238" y="2547"/>
                </a:lnTo>
                <a:lnTo>
                  <a:pt x="3332" y="2547"/>
                </a:lnTo>
                <a:lnTo>
                  <a:pt x="3332" y="717"/>
                </a:lnTo>
                <a:lnTo>
                  <a:pt x="3094" y="717"/>
                </a:lnTo>
                <a:lnTo>
                  <a:pt x="3094" y="2388"/>
                </a:lnTo>
                <a:lnTo>
                  <a:pt x="2975" y="2388"/>
                </a:lnTo>
                <a:lnTo>
                  <a:pt x="2890" y="2387"/>
                </a:lnTo>
                <a:lnTo>
                  <a:pt x="2808" y="2381"/>
                </a:lnTo>
                <a:lnTo>
                  <a:pt x="2732" y="2375"/>
                </a:lnTo>
                <a:lnTo>
                  <a:pt x="2659" y="2365"/>
                </a:lnTo>
                <a:lnTo>
                  <a:pt x="2592" y="2353"/>
                </a:lnTo>
                <a:lnTo>
                  <a:pt x="2527" y="2340"/>
                </a:lnTo>
                <a:lnTo>
                  <a:pt x="2467" y="2327"/>
                </a:lnTo>
                <a:lnTo>
                  <a:pt x="2410" y="2313"/>
                </a:lnTo>
                <a:lnTo>
                  <a:pt x="2355" y="2298"/>
                </a:lnTo>
                <a:lnTo>
                  <a:pt x="2304" y="2284"/>
                </a:lnTo>
                <a:lnTo>
                  <a:pt x="2240" y="2266"/>
                </a:lnTo>
                <a:lnTo>
                  <a:pt x="2181" y="2251"/>
                </a:lnTo>
                <a:lnTo>
                  <a:pt x="2126" y="2239"/>
                </a:lnTo>
                <a:lnTo>
                  <a:pt x="2073" y="2231"/>
                </a:lnTo>
                <a:lnTo>
                  <a:pt x="2023" y="2229"/>
                </a:lnTo>
                <a:lnTo>
                  <a:pt x="1996" y="2231"/>
                </a:lnTo>
                <a:lnTo>
                  <a:pt x="1971" y="2241"/>
                </a:lnTo>
                <a:lnTo>
                  <a:pt x="1948" y="2255"/>
                </a:lnTo>
                <a:lnTo>
                  <a:pt x="1930" y="2274"/>
                </a:lnTo>
                <a:lnTo>
                  <a:pt x="1916" y="2295"/>
                </a:lnTo>
                <a:lnTo>
                  <a:pt x="1907" y="2320"/>
                </a:lnTo>
                <a:lnTo>
                  <a:pt x="1904" y="2349"/>
                </a:lnTo>
                <a:lnTo>
                  <a:pt x="1904" y="2388"/>
                </a:lnTo>
                <a:lnTo>
                  <a:pt x="1666" y="2388"/>
                </a:lnTo>
                <a:lnTo>
                  <a:pt x="1666" y="2349"/>
                </a:lnTo>
                <a:lnTo>
                  <a:pt x="1663" y="2320"/>
                </a:lnTo>
                <a:lnTo>
                  <a:pt x="1654" y="2295"/>
                </a:lnTo>
                <a:lnTo>
                  <a:pt x="1640" y="2274"/>
                </a:lnTo>
                <a:lnTo>
                  <a:pt x="1622" y="2255"/>
                </a:lnTo>
                <a:lnTo>
                  <a:pt x="1599" y="2241"/>
                </a:lnTo>
                <a:lnTo>
                  <a:pt x="1574" y="2231"/>
                </a:lnTo>
                <a:lnTo>
                  <a:pt x="1547" y="2229"/>
                </a:lnTo>
                <a:lnTo>
                  <a:pt x="1497" y="2231"/>
                </a:lnTo>
                <a:lnTo>
                  <a:pt x="1444" y="2239"/>
                </a:lnTo>
                <a:lnTo>
                  <a:pt x="1389" y="2251"/>
                </a:lnTo>
                <a:lnTo>
                  <a:pt x="1330" y="2266"/>
                </a:lnTo>
                <a:lnTo>
                  <a:pt x="1266" y="2284"/>
                </a:lnTo>
                <a:lnTo>
                  <a:pt x="1215" y="2298"/>
                </a:lnTo>
                <a:lnTo>
                  <a:pt x="1160" y="2313"/>
                </a:lnTo>
                <a:lnTo>
                  <a:pt x="1103" y="2327"/>
                </a:lnTo>
                <a:lnTo>
                  <a:pt x="1043" y="2340"/>
                </a:lnTo>
                <a:lnTo>
                  <a:pt x="978" y="2353"/>
                </a:lnTo>
                <a:lnTo>
                  <a:pt x="911" y="2365"/>
                </a:lnTo>
                <a:lnTo>
                  <a:pt x="838" y="2375"/>
                </a:lnTo>
                <a:lnTo>
                  <a:pt x="762" y="2381"/>
                </a:lnTo>
                <a:lnTo>
                  <a:pt x="680" y="2387"/>
                </a:lnTo>
                <a:lnTo>
                  <a:pt x="595" y="2388"/>
                </a:lnTo>
                <a:lnTo>
                  <a:pt x="476" y="2388"/>
                </a:lnTo>
                <a:lnTo>
                  <a:pt x="476" y="717"/>
                </a:lnTo>
                <a:lnTo>
                  <a:pt x="238" y="717"/>
                </a:lnTo>
                <a:close/>
                <a:moveTo>
                  <a:pt x="2023" y="239"/>
                </a:moveTo>
                <a:lnTo>
                  <a:pt x="1996" y="242"/>
                </a:lnTo>
                <a:lnTo>
                  <a:pt x="1971" y="251"/>
                </a:lnTo>
                <a:lnTo>
                  <a:pt x="1948" y="265"/>
                </a:lnTo>
                <a:lnTo>
                  <a:pt x="1930" y="284"/>
                </a:lnTo>
                <a:lnTo>
                  <a:pt x="1916" y="306"/>
                </a:lnTo>
                <a:lnTo>
                  <a:pt x="1907" y="331"/>
                </a:lnTo>
                <a:lnTo>
                  <a:pt x="1904" y="358"/>
                </a:lnTo>
                <a:lnTo>
                  <a:pt x="1904" y="2010"/>
                </a:lnTo>
                <a:lnTo>
                  <a:pt x="1942" y="1999"/>
                </a:lnTo>
                <a:lnTo>
                  <a:pt x="1982" y="1993"/>
                </a:lnTo>
                <a:lnTo>
                  <a:pt x="2023" y="1991"/>
                </a:lnTo>
                <a:lnTo>
                  <a:pt x="2079" y="1993"/>
                </a:lnTo>
                <a:lnTo>
                  <a:pt x="2136" y="1999"/>
                </a:lnTo>
                <a:lnTo>
                  <a:pt x="2192" y="2009"/>
                </a:lnTo>
                <a:lnTo>
                  <a:pt x="2249" y="2022"/>
                </a:lnTo>
                <a:lnTo>
                  <a:pt x="2308" y="2037"/>
                </a:lnTo>
                <a:lnTo>
                  <a:pt x="2367" y="2054"/>
                </a:lnTo>
                <a:lnTo>
                  <a:pt x="2419" y="2068"/>
                </a:lnTo>
                <a:lnTo>
                  <a:pt x="2473" y="2082"/>
                </a:lnTo>
                <a:lnTo>
                  <a:pt x="2528" y="2096"/>
                </a:lnTo>
                <a:lnTo>
                  <a:pt x="2588" y="2109"/>
                </a:lnTo>
                <a:lnTo>
                  <a:pt x="2649" y="2121"/>
                </a:lnTo>
                <a:lnTo>
                  <a:pt x="2714" y="2132"/>
                </a:lnTo>
                <a:lnTo>
                  <a:pt x="2782" y="2139"/>
                </a:lnTo>
                <a:lnTo>
                  <a:pt x="2856" y="2146"/>
                </a:lnTo>
                <a:lnTo>
                  <a:pt x="2856" y="395"/>
                </a:lnTo>
                <a:lnTo>
                  <a:pt x="2780" y="390"/>
                </a:lnTo>
                <a:lnTo>
                  <a:pt x="2709" y="382"/>
                </a:lnTo>
                <a:lnTo>
                  <a:pt x="2641" y="373"/>
                </a:lnTo>
                <a:lnTo>
                  <a:pt x="2577" y="361"/>
                </a:lnTo>
                <a:lnTo>
                  <a:pt x="2516" y="349"/>
                </a:lnTo>
                <a:lnTo>
                  <a:pt x="2459" y="336"/>
                </a:lnTo>
                <a:lnTo>
                  <a:pt x="2405" y="322"/>
                </a:lnTo>
                <a:lnTo>
                  <a:pt x="2353" y="307"/>
                </a:lnTo>
                <a:lnTo>
                  <a:pt x="2304" y="294"/>
                </a:lnTo>
                <a:lnTo>
                  <a:pt x="2240" y="277"/>
                </a:lnTo>
                <a:lnTo>
                  <a:pt x="2181" y="262"/>
                </a:lnTo>
                <a:lnTo>
                  <a:pt x="2126" y="250"/>
                </a:lnTo>
                <a:lnTo>
                  <a:pt x="2073" y="242"/>
                </a:lnTo>
                <a:lnTo>
                  <a:pt x="2023" y="239"/>
                </a:lnTo>
                <a:close/>
                <a:moveTo>
                  <a:pt x="1547" y="239"/>
                </a:moveTo>
                <a:lnTo>
                  <a:pt x="1497" y="242"/>
                </a:lnTo>
                <a:lnTo>
                  <a:pt x="1444" y="250"/>
                </a:lnTo>
                <a:lnTo>
                  <a:pt x="1389" y="262"/>
                </a:lnTo>
                <a:lnTo>
                  <a:pt x="1330" y="277"/>
                </a:lnTo>
                <a:lnTo>
                  <a:pt x="1266" y="294"/>
                </a:lnTo>
                <a:lnTo>
                  <a:pt x="1217" y="307"/>
                </a:lnTo>
                <a:lnTo>
                  <a:pt x="1165" y="322"/>
                </a:lnTo>
                <a:lnTo>
                  <a:pt x="1111" y="336"/>
                </a:lnTo>
                <a:lnTo>
                  <a:pt x="1054" y="349"/>
                </a:lnTo>
                <a:lnTo>
                  <a:pt x="993" y="361"/>
                </a:lnTo>
                <a:lnTo>
                  <a:pt x="929" y="373"/>
                </a:lnTo>
                <a:lnTo>
                  <a:pt x="861" y="382"/>
                </a:lnTo>
                <a:lnTo>
                  <a:pt x="790" y="390"/>
                </a:lnTo>
                <a:lnTo>
                  <a:pt x="714" y="395"/>
                </a:lnTo>
                <a:lnTo>
                  <a:pt x="714" y="2146"/>
                </a:lnTo>
                <a:lnTo>
                  <a:pt x="788" y="2139"/>
                </a:lnTo>
                <a:lnTo>
                  <a:pt x="856" y="2132"/>
                </a:lnTo>
                <a:lnTo>
                  <a:pt x="921" y="2121"/>
                </a:lnTo>
                <a:lnTo>
                  <a:pt x="982" y="2109"/>
                </a:lnTo>
                <a:lnTo>
                  <a:pt x="1042" y="2096"/>
                </a:lnTo>
                <a:lnTo>
                  <a:pt x="1097" y="2082"/>
                </a:lnTo>
                <a:lnTo>
                  <a:pt x="1151" y="2068"/>
                </a:lnTo>
                <a:lnTo>
                  <a:pt x="1203" y="2054"/>
                </a:lnTo>
                <a:lnTo>
                  <a:pt x="1262" y="2037"/>
                </a:lnTo>
                <a:lnTo>
                  <a:pt x="1321" y="2022"/>
                </a:lnTo>
                <a:lnTo>
                  <a:pt x="1378" y="2009"/>
                </a:lnTo>
                <a:lnTo>
                  <a:pt x="1434" y="1999"/>
                </a:lnTo>
                <a:lnTo>
                  <a:pt x="1491" y="1993"/>
                </a:lnTo>
                <a:lnTo>
                  <a:pt x="1547" y="1991"/>
                </a:lnTo>
                <a:lnTo>
                  <a:pt x="1588" y="1993"/>
                </a:lnTo>
                <a:lnTo>
                  <a:pt x="1628" y="1999"/>
                </a:lnTo>
                <a:lnTo>
                  <a:pt x="1666" y="2010"/>
                </a:lnTo>
                <a:lnTo>
                  <a:pt x="1666" y="358"/>
                </a:lnTo>
                <a:lnTo>
                  <a:pt x="1663" y="331"/>
                </a:lnTo>
                <a:lnTo>
                  <a:pt x="1654" y="306"/>
                </a:lnTo>
                <a:lnTo>
                  <a:pt x="1640" y="284"/>
                </a:lnTo>
                <a:lnTo>
                  <a:pt x="1622" y="265"/>
                </a:lnTo>
                <a:lnTo>
                  <a:pt x="1599" y="251"/>
                </a:lnTo>
                <a:lnTo>
                  <a:pt x="1574" y="242"/>
                </a:lnTo>
                <a:lnTo>
                  <a:pt x="1547" y="239"/>
                </a:lnTo>
                <a:close/>
                <a:moveTo>
                  <a:pt x="1547" y="0"/>
                </a:moveTo>
                <a:lnTo>
                  <a:pt x="1592" y="4"/>
                </a:lnTo>
                <a:lnTo>
                  <a:pt x="1636" y="11"/>
                </a:lnTo>
                <a:lnTo>
                  <a:pt x="1677" y="25"/>
                </a:lnTo>
                <a:lnTo>
                  <a:pt x="1716" y="43"/>
                </a:lnTo>
                <a:lnTo>
                  <a:pt x="1751" y="65"/>
                </a:lnTo>
                <a:lnTo>
                  <a:pt x="1785" y="91"/>
                </a:lnTo>
                <a:lnTo>
                  <a:pt x="1819" y="65"/>
                </a:lnTo>
                <a:lnTo>
                  <a:pt x="1854" y="43"/>
                </a:lnTo>
                <a:lnTo>
                  <a:pt x="1893" y="25"/>
                </a:lnTo>
                <a:lnTo>
                  <a:pt x="1934" y="11"/>
                </a:lnTo>
                <a:lnTo>
                  <a:pt x="1978" y="4"/>
                </a:lnTo>
                <a:lnTo>
                  <a:pt x="2023" y="0"/>
                </a:lnTo>
                <a:lnTo>
                  <a:pt x="2079" y="3"/>
                </a:lnTo>
                <a:lnTo>
                  <a:pt x="2136" y="9"/>
                </a:lnTo>
                <a:lnTo>
                  <a:pt x="2192" y="20"/>
                </a:lnTo>
                <a:lnTo>
                  <a:pt x="2249" y="33"/>
                </a:lnTo>
                <a:lnTo>
                  <a:pt x="2308" y="48"/>
                </a:lnTo>
                <a:lnTo>
                  <a:pt x="2367" y="64"/>
                </a:lnTo>
                <a:lnTo>
                  <a:pt x="2417" y="77"/>
                </a:lnTo>
                <a:lnTo>
                  <a:pt x="2468" y="91"/>
                </a:lnTo>
                <a:lnTo>
                  <a:pt x="2521" y="105"/>
                </a:lnTo>
                <a:lnTo>
                  <a:pt x="2576" y="118"/>
                </a:lnTo>
                <a:lnTo>
                  <a:pt x="2633" y="128"/>
                </a:lnTo>
                <a:lnTo>
                  <a:pt x="2694" y="139"/>
                </a:lnTo>
                <a:lnTo>
                  <a:pt x="2759" y="148"/>
                </a:lnTo>
                <a:lnTo>
                  <a:pt x="2827" y="154"/>
                </a:lnTo>
                <a:lnTo>
                  <a:pt x="2898" y="158"/>
                </a:lnTo>
                <a:lnTo>
                  <a:pt x="2975" y="160"/>
                </a:lnTo>
                <a:lnTo>
                  <a:pt x="3094" y="160"/>
                </a:lnTo>
                <a:lnTo>
                  <a:pt x="3094" y="478"/>
                </a:lnTo>
                <a:lnTo>
                  <a:pt x="3570" y="478"/>
                </a:lnTo>
                <a:lnTo>
                  <a:pt x="3570" y="2786"/>
                </a:lnTo>
                <a:lnTo>
                  <a:pt x="0" y="2786"/>
                </a:lnTo>
                <a:lnTo>
                  <a:pt x="0" y="478"/>
                </a:lnTo>
                <a:lnTo>
                  <a:pt x="476" y="478"/>
                </a:lnTo>
                <a:lnTo>
                  <a:pt x="476" y="160"/>
                </a:lnTo>
                <a:lnTo>
                  <a:pt x="595" y="160"/>
                </a:lnTo>
                <a:lnTo>
                  <a:pt x="672" y="158"/>
                </a:lnTo>
                <a:lnTo>
                  <a:pt x="743" y="154"/>
                </a:lnTo>
                <a:lnTo>
                  <a:pt x="811" y="148"/>
                </a:lnTo>
                <a:lnTo>
                  <a:pt x="876" y="139"/>
                </a:lnTo>
                <a:lnTo>
                  <a:pt x="937" y="128"/>
                </a:lnTo>
                <a:lnTo>
                  <a:pt x="994" y="118"/>
                </a:lnTo>
                <a:lnTo>
                  <a:pt x="1049" y="105"/>
                </a:lnTo>
                <a:lnTo>
                  <a:pt x="1102" y="91"/>
                </a:lnTo>
                <a:lnTo>
                  <a:pt x="1153" y="77"/>
                </a:lnTo>
                <a:lnTo>
                  <a:pt x="1203" y="64"/>
                </a:lnTo>
                <a:lnTo>
                  <a:pt x="1262" y="48"/>
                </a:lnTo>
                <a:lnTo>
                  <a:pt x="1321" y="33"/>
                </a:lnTo>
                <a:lnTo>
                  <a:pt x="1378" y="20"/>
                </a:lnTo>
                <a:lnTo>
                  <a:pt x="1434" y="9"/>
                </a:lnTo>
                <a:lnTo>
                  <a:pt x="1491" y="3"/>
                </a:lnTo>
                <a:lnTo>
                  <a:pt x="154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2" name="Freeform 318"/>
          <p:cNvSpPr>
            <a:spLocks noEditPoints="1"/>
          </p:cNvSpPr>
          <p:nvPr/>
        </p:nvSpPr>
        <p:spPr bwMode="auto">
          <a:xfrm>
            <a:off x="8609210" y="2871356"/>
            <a:ext cx="568325" cy="493713"/>
          </a:xfrm>
          <a:custGeom>
            <a:avLst/>
            <a:gdLst>
              <a:gd name="T0" fmla="*/ 842 w 3580"/>
              <a:gd name="T1" fmla="*/ 2737 h 3115"/>
              <a:gd name="T2" fmla="*/ 921 w 3580"/>
              <a:gd name="T3" fmla="*/ 2336 h 3115"/>
              <a:gd name="T4" fmla="*/ 1306 w 3580"/>
              <a:gd name="T5" fmla="*/ 2421 h 3115"/>
              <a:gd name="T6" fmla="*/ 3010 w 3580"/>
              <a:gd name="T7" fmla="*/ 1019 h 3115"/>
              <a:gd name="T8" fmla="*/ 2559 w 3580"/>
              <a:gd name="T9" fmla="*/ 569 h 3115"/>
              <a:gd name="T10" fmla="*/ 1155 w 3580"/>
              <a:gd name="T11" fmla="*/ 2270 h 3115"/>
              <a:gd name="T12" fmla="*/ 2559 w 3580"/>
              <a:gd name="T13" fmla="*/ 569 h 3115"/>
              <a:gd name="T14" fmla="*/ 2926 w 3580"/>
              <a:gd name="T15" fmla="*/ 219 h 3115"/>
              <a:gd name="T16" fmla="*/ 2885 w 3580"/>
              <a:gd name="T17" fmla="*/ 244 h 3115"/>
              <a:gd name="T18" fmla="*/ 3161 w 3580"/>
              <a:gd name="T19" fmla="*/ 870 h 3115"/>
              <a:gd name="T20" fmla="*/ 3351 w 3580"/>
              <a:gd name="T21" fmla="*/ 675 h 3115"/>
              <a:gd name="T22" fmla="*/ 3366 w 3580"/>
              <a:gd name="T23" fmla="*/ 631 h 3115"/>
              <a:gd name="T24" fmla="*/ 3362 w 3580"/>
              <a:gd name="T25" fmla="*/ 585 h 3115"/>
              <a:gd name="T26" fmla="*/ 3336 w 3580"/>
              <a:gd name="T27" fmla="*/ 544 h 3115"/>
              <a:gd name="T28" fmla="*/ 3016 w 3580"/>
              <a:gd name="T29" fmla="*/ 229 h 3115"/>
              <a:gd name="T30" fmla="*/ 2972 w 3580"/>
              <a:gd name="T31" fmla="*/ 214 h 3115"/>
              <a:gd name="T32" fmla="*/ 2961 w 3580"/>
              <a:gd name="T33" fmla="*/ 0 h 3115"/>
              <a:gd name="T34" fmla="*/ 3041 w 3580"/>
              <a:gd name="T35" fmla="*/ 11 h 3115"/>
              <a:gd name="T36" fmla="*/ 3118 w 3580"/>
              <a:gd name="T37" fmla="*/ 43 h 3115"/>
              <a:gd name="T38" fmla="*/ 3186 w 3580"/>
              <a:gd name="T39" fmla="*/ 94 h 3115"/>
              <a:gd name="T40" fmla="*/ 3515 w 3580"/>
              <a:gd name="T41" fmla="*/ 427 h 3115"/>
              <a:gd name="T42" fmla="*/ 3557 w 3580"/>
              <a:gd name="T43" fmla="*/ 500 h 3115"/>
              <a:gd name="T44" fmla="*/ 3578 w 3580"/>
              <a:gd name="T45" fmla="*/ 579 h 3115"/>
              <a:gd name="T46" fmla="*/ 3578 w 3580"/>
              <a:gd name="T47" fmla="*/ 660 h 3115"/>
              <a:gd name="T48" fmla="*/ 3557 w 3580"/>
              <a:gd name="T49" fmla="*/ 739 h 3115"/>
              <a:gd name="T50" fmla="*/ 3515 w 3580"/>
              <a:gd name="T51" fmla="*/ 812 h 3115"/>
              <a:gd name="T52" fmla="*/ 3245 w 3580"/>
              <a:gd name="T53" fmla="*/ 1086 h 3115"/>
              <a:gd name="T54" fmla="*/ 638 w 3580"/>
              <a:gd name="T55" fmla="*/ 2995 h 3115"/>
              <a:gd name="T56" fmla="*/ 0 w 3580"/>
              <a:gd name="T57" fmla="*/ 3115 h 3115"/>
              <a:gd name="T58" fmla="*/ 592 w 3580"/>
              <a:gd name="T59" fmla="*/ 2902 h 3115"/>
              <a:gd name="T60" fmla="*/ 2559 w 3580"/>
              <a:gd name="T61" fmla="*/ 269 h 3115"/>
              <a:gd name="T62" fmla="*/ 2735 w 3580"/>
              <a:gd name="T63" fmla="*/ 94 h 3115"/>
              <a:gd name="T64" fmla="*/ 2803 w 3580"/>
              <a:gd name="T65" fmla="*/ 43 h 3115"/>
              <a:gd name="T66" fmla="*/ 2879 w 3580"/>
              <a:gd name="T67" fmla="*/ 11 h 3115"/>
              <a:gd name="T68" fmla="*/ 2961 w 3580"/>
              <a:gd name="T69" fmla="*/ 0 h 3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80" h="3115">
                <a:moveTo>
                  <a:pt x="921" y="2336"/>
                </a:moveTo>
                <a:lnTo>
                  <a:pt x="842" y="2737"/>
                </a:lnTo>
                <a:lnTo>
                  <a:pt x="1241" y="2656"/>
                </a:lnTo>
                <a:lnTo>
                  <a:pt x="921" y="2336"/>
                </a:lnTo>
                <a:close/>
                <a:moveTo>
                  <a:pt x="2860" y="870"/>
                </a:moveTo>
                <a:lnTo>
                  <a:pt x="1306" y="2421"/>
                </a:lnTo>
                <a:lnTo>
                  <a:pt x="1457" y="2571"/>
                </a:lnTo>
                <a:lnTo>
                  <a:pt x="3010" y="1019"/>
                </a:lnTo>
                <a:lnTo>
                  <a:pt x="2860" y="870"/>
                </a:lnTo>
                <a:close/>
                <a:moveTo>
                  <a:pt x="2559" y="569"/>
                </a:moveTo>
                <a:lnTo>
                  <a:pt x="1006" y="2121"/>
                </a:lnTo>
                <a:lnTo>
                  <a:pt x="1155" y="2270"/>
                </a:lnTo>
                <a:lnTo>
                  <a:pt x="2710" y="719"/>
                </a:lnTo>
                <a:lnTo>
                  <a:pt x="2559" y="569"/>
                </a:lnTo>
                <a:close/>
                <a:moveTo>
                  <a:pt x="2949" y="214"/>
                </a:moveTo>
                <a:lnTo>
                  <a:pt x="2926" y="219"/>
                </a:lnTo>
                <a:lnTo>
                  <a:pt x="2904" y="229"/>
                </a:lnTo>
                <a:lnTo>
                  <a:pt x="2885" y="244"/>
                </a:lnTo>
                <a:lnTo>
                  <a:pt x="2710" y="420"/>
                </a:lnTo>
                <a:lnTo>
                  <a:pt x="3161" y="870"/>
                </a:lnTo>
                <a:lnTo>
                  <a:pt x="3336" y="695"/>
                </a:lnTo>
                <a:lnTo>
                  <a:pt x="3351" y="675"/>
                </a:lnTo>
                <a:lnTo>
                  <a:pt x="3362" y="653"/>
                </a:lnTo>
                <a:lnTo>
                  <a:pt x="3366" y="631"/>
                </a:lnTo>
                <a:lnTo>
                  <a:pt x="3366" y="608"/>
                </a:lnTo>
                <a:lnTo>
                  <a:pt x="3362" y="585"/>
                </a:lnTo>
                <a:lnTo>
                  <a:pt x="3351" y="564"/>
                </a:lnTo>
                <a:lnTo>
                  <a:pt x="3336" y="544"/>
                </a:lnTo>
                <a:lnTo>
                  <a:pt x="3035" y="244"/>
                </a:lnTo>
                <a:lnTo>
                  <a:pt x="3016" y="229"/>
                </a:lnTo>
                <a:lnTo>
                  <a:pt x="2995" y="219"/>
                </a:lnTo>
                <a:lnTo>
                  <a:pt x="2972" y="214"/>
                </a:lnTo>
                <a:lnTo>
                  <a:pt x="2949" y="214"/>
                </a:lnTo>
                <a:close/>
                <a:moveTo>
                  <a:pt x="2961" y="0"/>
                </a:moveTo>
                <a:lnTo>
                  <a:pt x="3001" y="4"/>
                </a:lnTo>
                <a:lnTo>
                  <a:pt x="3041" y="11"/>
                </a:lnTo>
                <a:lnTo>
                  <a:pt x="3081" y="24"/>
                </a:lnTo>
                <a:lnTo>
                  <a:pt x="3118" y="43"/>
                </a:lnTo>
                <a:lnTo>
                  <a:pt x="3154" y="65"/>
                </a:lnTo>
                <a:lnTo>
                  <a:pt x="3186" y="94"/>
                </a:lnTo>
                <a:lnTo>
                  <a:pt x="3487" y="395"/>
                </a:lnTo>
                <a:lnTo>
                  <a:pt x="3515" y="427"/>
                </a:lnTo>
                <a:lnTo>
                  <a:pt x="3539" y="462"/>
                </a:lnTo>
                <a:lnTo>
                  <a:pt x="3557" y="500"/>
                </a:lnTo>
                <a:lnTo>
                  <a:pt x="3569" y="539"/>
                </a:lnTo>
                <a:lnTo>
                  <a:pt x="3578" y="579"/>
                </a:lnTo>
                <a:lnTo>
                  <a:pt x="3580" y="619"/>
                </a:lnTo>
                <a:lnTo>
                  <a:pt x="3578" y="660"/>
                </a:lnTo>
                <a:lnTo>
                  <a:pt x="3569" y="700"/>
                </a:lnTo>
                <a:lnTo>
                  <a:pt x="3557" y="739"/>
                </a:lnTo>
                <a:lnTo>
                  <a:pt x="3539" y="777"/>
                </a:lnTo>
                <a:lnTo>
                  <a:pt x="3515" y="812"/>
                </a:lnTo>
                <a:lnTo>
                  <a:pt x="3487" y="844"/>
                </a:lnTo>
                <a:lnTo>
                  <a:pt x="3245" y="1086"/>
                </a:lnTo>
                <a:lnTo>
                  <a:pt x="1509" y="2818"/>
                </a:lnTo>
                <a:lnTo>
                  <a:pt x="638" y="2995"/>
                </a:lnTo>
                <a:lnTo>
                  <a:pt x="638" y="3115"/>
                </a:lnTo>
                <a:lnTo>
                  <a:pt x="0" y="3115"/>
                </a:lnTo>
                <a:lnTo>
                  <a:pt x="0" y="2902"/>
                </a:lnTo>
                <a:lnTo>
                  <a:pt x="592" y="2902"/>
                </a:lnTo>
                <a:lnTo>
                  <a:pt x="757" y="2069"/>
                </a:lnTo>
                <a:lnTo>
                  <a:pt x="2559" y="269"/>
                </a:lnTo>
                <a:lnTo>
                  <a:pt x="2559" y="269"/>
                </a:lnTo>
                <a:lnTo>
                  <a:pt x="2735" y="94"/>
                </a:lnTo>
                <a:lnTo>
                  <a:pt x="2767" y="65"/>
                </a:lnTo>
                <a:lnTo>
                  <a:pt x="2803" y="43"/>
                </a:lnTo>
                <a:lnTo>
                  <a:pt x="2840" y="24"/>
                </a:lnTo>
                <a:lnTo>
                  <a:pt x="2879" y="11"/>
                </a:lnTo>
                <a:lnTo>
                  <a:pt x="2919" y="4"/>
                </a:lnTo>
                <a:lnTo>
                  <a:pt x="296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43" name="Group 953"/>
          <p:cNvGrpSpPr/>
          <p:nvPr/>
        </p:nvGrpSpPr>
        <p:grpSpPr>
          <a:xfrm>
            <a:off x="7673716" y="2880880"/>
            <a:ext cx="568325" cy="473075"/>
            <a:chOff x="4438650" y="4273550"/>
            <a:chExt cx="568325" cy="473075"/>
          </a:xfrm>
          <a:solidFill>
            <a:srgbClr val="000000"/>
          </a:solidFill>
        </p:grpSpPr>
        <p:sp>
          <p:nvSpPr>
            <p:cNvPr id="644" name="Freeform 323"/>
            <p:cNvSpPr>
              <a:spLocks noEditPoints="1"/>
            </p:cNvSpPr>
            <p:nvPr/>
          </p:nvSpPr>
          <p:spPr bwMode="auto">
            <a:xfrm>
              <a:off x="4651375" y="4273550"/>
              <a:ext cx="355600" cy="266700"/>
            </a:xfrm>
            <a:custGeom>
              <a:avLst/>
              <a:gdLst>
                <a:gd name="T0" fmla="*/ 377 w 2238"/>
                <a:gd name="T1" fmla="*/ 226 h 1675"/>
                <a:gd name="T2" fmla="*/ 317 w 2238"/>
                <a:gd name="T3" fmla="*/ 249 h 1675"/>
                <a:gd name="T4" fmla="*/ 268 w 2238"/>
                <a:gd name="T5" fmla="*/ 290 h 1675"/>
                <a:gd name="T6" fmla="*/ 236 w 2238"/>
                <a:gd name="T7" fmla="*/ 345 h 1675"/>
                <a:gd name="T8" fmla="*/ 225 w 2238"/>
                <a:gd name="T9" fmla="*/ 409 h 1675"/>
                <a:gd name="T10" fmla="*/ 268 w 2238"/>
                <a:gd name="T11" fmla="*/ 1292 h 1675"/>
                <a:gd name="T12" fmla="*/ 361 w 2238"/>
                <a:gd name="T13" fmla="*/ 1269 h 1675"/>
                <a:gd name="T14" fmla="*/ 1828 w 2238"/>
                <a:gd name="T15" fmla="*/ 1266 h 1675"/>
                <a:gd name="T16" fmla="*/ 1893 w 2238"/>
                <a:gd name="T17" fmla="*/ 1254 h 1675"/>
                <a:gd name="T18" fmla="*/ 1948 w 2238"/>
                <a:gd name="T19" fmla="*/ 1222 h 1675"/>
                <a:gd name="T20" fmla="*/ 1988 w 2238"/>
                <a:gd name="T21" fmla="*/ 1174 h 1675"/>
                <a:gd name="T22" fmla="*/ 2011 w 2238"/>
                <a:gd name="T23" fmla="*/ 1113 h 1675"/>
                <a:gd name="T24" fmla="*/ 2015 w 2238"/>
                <a:gd name="T25" fmla="*/ 409 h 1675"/>
                <a:gd name="T26" fmla="*/ 2003 w 2238"/>
                <a:gd name="T27" fmla="*/ 345 h 1675"/>
                <a:gd name="T28" fmla="*/ 1970 w 2238"/>
                <a:gd name="T29" fmla="*/ 290 h 1675"/>
                <a:gd name="T30" fmla="*/ 1922 w 2238"/>
                <a:gd name="T31" fmla="*/ 249 h 1675"/>
                <a:gd name="T32" fmla="*/ 1862 w 2238"/>
                <a:gd name="T33" fmla="*/ 226 h 1675"/>
                <a:gd name="T34" fmla="*/ 411 w 2238"/>
                <a:gd name="T35" fmla="*/ 223 h 1675"/>
                <a:gd name="T36" fmla="*/ 1828 w 2238"/>
                <a:gd name="T37" fmla="*/ 0 h 1675"/>
                <a:gd name="T38" fmla="*/ 1929 w 2238"/>
                <a:gd name="T39" fmla="*/ 13 h 1675"/>
                <a:gd name="T40" fmla="*/ 2020 w 2238"/>
                <a:gd name="T41" fmla="*/ 48 h 1675"/>
                <a:gd name="T42" fmla="*/ 2100 w 2238"/>
                <a:gd name="T43" fmla="*/ 104 h 1675"/>
                <a:gd name="T44" fmla="*/ 2164 w 2238"/>
                <a:gd name="T45" fmla="*/ 176 h 1675"/>
                <a:gd name="T46" fmla="*/ 2211 w 2238"/>
                <a:gd name="T47" fmla="*/ 262 h 1675"/>
                <a:gd name="T48" fmla="*/ 2235 w 2238"/>
                <a:gd name="T49" fmla="*/ 359 h 1675"/>
                <a:gd name="T50" fmla="*/ 2238 w 2238"/>
                <a:gd name="T51" fmla="*/ 1080 h 1675"/>
                <a:gd name="T52" fmla="*/ 2225 w 2238"/>
                <a:gd name="T53" fmla="*/ 1180 h 1675"/>
                <a:gd name="T54" fmla="*/ 2190 w 2238"/>
                <a:gd name="T55" fmla="*/ 1273 h 1675"/>
                <a:gd name="T56" fmla="*/ 2134 w 2238"/>
                <a:gd name="T57" fmla="*/ 1352 h 1675"/>
                <a:gd name="T58" fmla="*/ 2062 w 2238"/>
                <a:gd name="T59" fmla="*/ 1415 h 1675"/>
                <a:gd name="T60" fmla="*/ 1975 w 2238"/>
                <a:gd name="T61" fmla="*/ 1462 h 1675"/>
                <a:gd name="T62" fmla="*/ 1879 w 2238"/>
                <a:gd name="T63" fmla="*/ 1486 h 1675"/>
                <a:gd name="T64" fmla="*/ 411 w 2238"/>
                <a:gd name="T65" fmla="*/ 1489 h 1675"/>
                <a:gd name="T66" fmla="*/ 346 w 2238"/>
                <a:gd name="T67" fmla="*/ 1501 h 1675"/>
                <a:gd name="T68" fmla="*/ 291 w 2238"/>
                <a:gd name="T69" fmla="*/ 1533 h 1675"/>
                <a:gd name="T70" fmla="*/ 249 w 2238"/>
                <a:gd name="T71" fmla="*/ 1581 h 1675"/>
                <a:gd name="T72" fmla="*/ 228 w 2238"/>
                <a:gd name="T73" fmla="*/ 1642 h 1675"/>
                <a:gd name="T74" fmla="*/ 0 w 2238"/>
                <a:gd name="T75" fmla="*/ 1675 h 1675"/>
                <a:gd name="T76" fmla="*/ 3 w 2238"/>
                <a:gd name="T77" fmla="*/ 359 h 1675"/>
                <a:gd name="T78" fmla="*/ 28 w 2238"/>
                <a:gd name="T79" fmla="*/ 262 h 1675"/>
                <a:gd name="T80" fmla="*/ 74 w 2238"/>
                <a:gd name="T81" fmla="*/ 176 h 1675"/>
                <a:gd name="T82" fmla="*/ 139 w 2238"/>
                <a:gd name="T83" fmla="*/ 104 h 1675"/>
                <a:gd name="T84" fmla="*/ 218 w 2238"/>
                <a:gd name="T85" fmla="*/ 48 h 1675"/>
                <a:gd name="T86" fmla="*/ 310 w 2238"/>
                <a:gd name="T87" fmla="*/ 13 h 1675"/>
                <a:gd name="T88" fmla="*/ 411 w 2238"/>
                <a:gd name="T89" fmla="*/ 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38" h="1675">
                  <a:moveTo>
                    <a:pt x="411" y="223"/>
                  </a:moveTo>
                  <a:lnTo>
                    <a:pt x="377" y="226"/>
                  </a:lnTo>
                  <a:lnTo>
                    <a:pt x="346" y="235"/>
                  </a:lnTo>
                  <a:lnTo>
                    <a:pt x="317" y="249"/>
                  </a:lnTo>
                  <a:lnTo>
                    <a:pt x="291" y="268"/>
                  </a:lnTo>
                  <a:lnTo>
                    <a:pt x="268" y="290"/>
                  </a:lnTo>
                  <a:lnTo>
                    <a:pt x="249" y="316"/>
                  </a:lnTo>
                  <a:lnTo>
                    <a:pt x="236" y="345"/>
                  </a:lnTo>
                  <a:lnTo>
                    <a:pt x="228" y="376"/>
                  </a:lnTo>
                  <a:lnTo>
                    <a:pt x="225" y="409"/>
                  </a:lnTo>
                  <a:lnTo>
                    <a:pt x="225" y="1310"/>
                  </a:lnTo>
                  <a:lnTo>
                    <a:pt x="268" y="1292"/>
                  </a:lnTo>
                  <a:lnTo>
                    <a:pt x="313" y="1278"/>
                  </a:lnTo>
                  <a:lnTo>
                    <a:pt x="361" y="1269"/>
                  </a:lnTo>
                  <a:lnTo>
                    <a:pt x="411" y="1266"/>
                  </a:lnTo>
                  <a:lnTo>
                    <a:pt x="1828" y="1266"/>
                  </a:lnTo>
                  <a:lnTo>
                    <a:pt x="1862" y="1263"/>
                  </a:lnTo>
                  <a:lnTo>
                    <a:pt x="1893" y="1254"/>
                  </a:lnTo>
                  <a:lnTo>
                    <a:pt x="1922" y="1240"/>
                  </a:lnTo>
                  <a:lnTo>
                    <a:pt x="1948" y="1222"/>
                  </a:lnTo>
                  <a:lnTo>
                    <a:pt x="1970" y="1200"/>
                  </a:lnTo>
                  <a:lnTo>
                    <a:pt x="1988" y="1174"/>
                  </a:lnTo>
                  <a:lnTo>
                    <a:pt x="2003" y="1145"/>
                  </a:lnTo>
                  <a:lnTo>
                    <a:pt x="2011" y="1113"/>
                  </a:lnTo>
                  <a:lnTo>
                    <a:pt x="2015" y="1080"/>
                  </a:lnTo>
                  <a:lnTo>
                    <a:pt x="2015" y="409"/>
                  </a:lnTo>
                  <a:lnTo>
                    <a:pt x="2011" y="376"/>
                  </a:lnTo>
                  <a:lnTo>
                    <a:pt x="2003" y="345"/>
                  </a:lnTo>
                  <a:lnTo>
                    <a:pt x="1988" y="316"/>
                  </a:lnTo>
                  <a:lnTo>
                    <a:pt x="1970" y="290"/>
                  </a:lnTo>
                  <a:lnTo>
                    <a:pt x="1948" y="268"/>
                  </a:lnTo>
                  <a:lnTo>
                    <a:pt x="1922" y="249"/>
                  </a:lnTo>
                  <a:lnTo>
                    <a:pt x="1893" y="235"/>
                  </a:lnTo>
                  <a:lnTo>
                    <a:pt x="1862" y="226"/>
                  </a:lnTo>
                  <a:lnTo>
                    <a:pt x="1828" y="223"/>
                  </a:lnTo>
                  <a:lnTo>
                    <a:pt x="411" y="223"/>
                  </a:lnTo>
                  <a:close/>
                  <a:moveTo>
                    <a:pt x="411" y="0"/>
                  </a:moveTo>
                  <a:lnTo>
                    <a:pt x="1828" y="0"/>
                  </a:lnTo>
                  <a:lnTo>
                    <a:pt x="1879" y="3"/>
                  </a:lnTo>
                  <a:lnTo>
                    <a:pt x="1929" y="13"/>
                  </a:lnTo>
                  <a:lnTo>
                    <a:pt x="1975" y="28"/>
                  </a:lnTo>
                  <a:lnTo>
                    <a:pt x="2020" y="48"/>
                  </a:lnTo>
                  <a:lnTo>
                    <a:pt x="2062" y="74"/>
                  </a:lnTo>
                  <a:lnTo>
                    <a:pt x="2100" y="104"/>
                  </a:lnTo>
                  <a:lnTo>
                    <a:pt x="2134" y="138"/>
                  </a:lnTo>
                  <a:lnTo>
                    <a:pt x="2164" y="176"/>
                  </a:lnTo>
                  <a:lnTo>
                    <a:pt x="2190" y="218"/>
                  </a:lnTo>
                  <a:lnTo>
                    <a:pt x="2211" y="262"/>
                  </a:lnTo>
                  <a:lnTo>
                    <a:pt x="2225" y="309"/>
                  </a:lnTo>
                  <a:lnTo>
                    <a:pt x="2235" y="359"/>
                  </a:lnTo>
                  <a:lnTo>
                    <a:pt x="2238" y="409"/>
                  </a:lnTo>
                  <a:lnTo>
                    <a:pt x="2238" y="1080"/>
                  </a:lnTo>
                  <a:lnTo>
                    <a:pt x="2235" y="1131"/>
                  </a:lnTo>
                  <a:lnTo>
                    <a:pt x="2225" y="1180"/>
                  </a:lnTo>
                  <a:lnTo>
                    <a:pt x="2211" y="1227"/>
                  </a:lnTo>
                  <a:lnTo>
                    <a:pt x="2190" y="1273"/>
                  </a:lnTo>
                  <a:lnTo>
                    <a:pt x="2164" y="1314"/>
                  </a:lnTo>
                  <a:lnTo>
                    <a:pt x="2134" y="1352"/>
                  </a:lnTo>
                  <a:lnTo>
                    <a:pt x="2100" y="1386"/>
                  </a:lnTo>
                  <a:lnTo>
                    <a:pt x="2062" y="1415"/>
                  </a:lnTo>
                  <a:lnTo>
                    <a:pt x="2020" y="1441"/>
                  </a:lnTo>
                  <a:lnTo>
                    <a:pt x="1975" y="1462"/>
                  </a:lnTo>
                  <a:lnTo>
                    <a:pt x="1929" y="1477"/>
                  </a:lnTo>
                  <a:lnTo>
                    <a:pt x="1879" y="1486"/>
                  </a:lnTo>
                  <a:lnTo>
                    <a:pt x="1828" y="1489"/>
                  </a:lnTo>
                  <a:lnTo>
                    <a:pt x="411" y="1489"/>
                  </a:lnTo>
                  <a:lnTo>
                    <a:pt x="377" y="1492"/>
                  </a:lnTo>
                  <a:lnTo>
                    <a:pt x="346" y="1501"/>
                  </a:lnTo>
                  <a:lnTo>
                    <a:pt x="317" y="1515"/>
                  </a:lnTo>
                  <a:lnTo>
                    <a:pt x="291" y="1533"/>
                  </a:lnTo>
                  <a:lnTo>
                    <a:pt x="268" y="1555"/>
                  </a:lnTo>
                  <a:lnTo>
                    <a:pt x="249" y="1581"/>
                  </a:lnTo>
                  <a:lnTo>
                    <a:pt x="236" y="1610"/>
                  </a:lnTo>
                  <a:lnTo>
                    <a:pt x="228" y="1642"/>
                  </a:lnTo>
                  <a:lnTo>
                    <a:pt x="225" y="1675"/>
                  </a:lnTo>
                  <a:lnTo>
                    <a:pt x="0" y="1675"/>
                  </a:lnTo>
                  <a:lnTo>
                    <a:pt x="0" y="409"/>
                  </a:lnTo>
                  <a:lnTo>
                    <a:pt x="3" y="359"/>
                  </a:lnTo>
                  <a:lnTo>
                    <a:pt x="13" y="309"/>
                  </a:lnTo>
                  <a:lnTo>
                    <a:pt x="28" y="262"/>
                  </a:lnTo>
                  <a:lnTo>
                    <a:pt x="49" y="218"/>
                  </a:lnTo>
                  <a:lnTo>
                    <a:pt x="74" y="176"/>
                  </a:lnTo>
                  <a:lnTo>
                    <a:pt x="104" y="138"/>
                  </a:lnTo>
                  <a:lnTo>
                    <a:pt x="139" y="104"/>
                  </a:lnTo>
                  <a:lnTo>
                    <a:pt x="177" y="74"/>
                  </a:lnTo>
                  <a:lnTo>
                    <a:pt x="218" y="48"/>
                  </a:lnTo>
                  <a:lnTo>
                    <a:pt x="262" y="28"/>
                  </a:lnTo>
                  <a:lnTo>
                    <a:pt x="310" y="13"/>
                  </a:lnTo>
                  <a:lnTo>
                    <a:pt x="359" y="3"/>
                  </a:lnTo>
                  <a:lnTo>
                    <a:pt x="4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324"/>
            <p:cNvSpPr>
              <a:spLocks noEditPoints="1"/>
            </p:cNvSpPr>
            <p:nvPr/>
          </p:nvSpPr>
          <p:spPr bwMode="auto">
            <a:xfrm>
              <a:off x="4438650" y="4365625"/>
              <a:ext cx="382588" cy="381000"/>
            </a:xfrm>
            <a:custGeom>
              <a:avLst/>
              <a:gdLst>
                <a:gd name="T0" fmla="*/ 322 w 2405"/>
                <a:gd name="T1" fmla="*/ 448 h 2401"/>
                <a:gd name="T2" fmla="*/ 268 w 2405"/>
                <a:gd name="T3" fmla="*/ 518 h 2401"/>
                <a:gd name="T4" fmla="*/ 235 w 2405"/>
                <a:gd name="T5" fmla="*/ 597 h 2401"/>
                <a:gd name="T6" fmla="*/ 223 w 2405"/>
                <a:gd name="T7" fmla="*/ 685 h 2401"/>
                <a:gd name="T8" fmla="*/ 235 w 2405"/>
                <a:gd name="T9" fmla="*/ 771 h 2401"/>
                <a:gd name="T10" fmla="*/ 268 w 2405"/>
                <a:gd name="T11" fmla="*/ 851 h 2401"/>
                <a:gd name="T12" fmla="*/ 322 w 2405"/>
                <a:gd name="T13" fmla="*/ 922 h 2401"/>
                <a:gd name="T14" fmla="*/ 1516 w 2405"/>
                <a:gd name="T15" fmla="*/ 2109 h 2401"/>
                <a:gd name="T16" fmla="*/ 1591 w 2405"/>
                <a:gd name="T17" fmla="*/ 2152 h 2401"/>
                <a:gd name="T18" fmla="*/ 1675 w 2405"/>
                <a:gd name="T19" fmla="*/ 2175 h 2401"/>
                <a:gd name="T20" fmla="*/ 1764 w 2405"/>
                <a:gd name="T21" fmla="*/ 2175 h 2401"/>
                <a:gd name="T22" fmla="*/ 1849 w 2405"/>
                <a:gd name="T23" fmla="*/ 2152 h 2401"/>
                <a:gd name="T24" fmla="*/ 1923 w 2405"/>
                <a:gd name="T25" fmla="*/ 2109 h 2401"/>
                <a:gd name="T26" fmla="*/ 2088 w 2405"/>
                <a:gd name="T27" fmla="*/ 1948 h 2401"/>
                <a:gd name="T28" fmla="*/ 1561 w 2405"/>
                <a:gd name="T29" fmla="*/ 1842 h 2401"/>
                <a:gd name="T30" fmla="*/ 770 w 2405"/>
                <a:gd name="T31" fmla="*/ 632 h 2401"/>
                <a:gd name="T32" fmla="*/ 453 w 2405"/>
                <a:gd name="T33" fmla="*/ 0 h 2401"/>
                <a:gd name="T34" fmla="*/ 875 w 2405"/>
                <a:gd name="T35" fmla="*/ 843 h 2401"/>
                <a:gd name="T36" fmla="*/ 1773 w 2405"/>
                <a:gd name="T37" fmla="*/ 1316 h 2401"/>
                <a:gd name="T38" fmla="*/ 2115 w 2405"/>
                <a:gd name="T39" fmla="*/ 2237 h 2401"/>
                <a:gd name="T40" fmla="*/ 2030 w 2405"/>
                <a:gd name="T41" fmla="*/ 2308 h 2401"/>
                <a:gd name="T42" fmla="*/ 1934 w 2405"/>
                <a:gd name="T43" fmla="*/ 2359 h 2401"/>
                <a:gd name="T44" fmla="*/ 1830 w 2405"/>
                <a:gd name="T45" fmla="*/ 2390 h 2401"/>
                <a:gd name="T46" fmla="*/ 1719 w 2405"/>
                <a:gd name="T47" fmla="*/ 2401 h 2401"/>
                <a:gd name="T48" fmla="*/ 1610 w 2405"/>
                <a:gd name="T49" fmla="*/ 2390 h 2401"/>
                <a:gd name="T50" fmla="*/ 1506 w 2405"/>
                <a:gd name="T51" fmla="*/ 2359 h 2401"/>
                <a:gd name="T52" fmla="*/ 1409 w 2405"/>
                <a:gd name="T53" fmla="*/ 2308 h 2401"/>
                <a:gd name="T54" fmla="*/ 1325 w 2405"/>
                <a:gd name="T55" fmla="*/ 2237 h 2401"/>
                <a:gd name="T56" fmla="*/ 127 w 2405"/>
                <a:gd name="T57" fmla="*/ 1039 h 2401"/>
                <a:gd name="T58" fmla="*/ 65 w 2405"/>
                <a:gd name="T59" fmla="*/ 948 h 2401"/>
                <a:gd name="T60" fmla="*/ 24 w 2405"/>
                <a:gd name="T61" fmla="*/ 847 h 2401"/>
                <a:gd name="T62" fmla="*/ 2 w 2405"/>
                <a:gd name="T63" fmla="*/ 740 h 2401"/>
                <a:gd name="T64" fmla="*/ 2 w 2405"/>
                <a:gd name="T65" fmla="*/ 629 h 2401"/>
                <a:gd name="T66" fmla="*/ 24 w 2405"/>
                <a:gd name="T67" fmla="*/ 522 h 2401"/>
                <a:gd name="T68" fmla="*/ 65 w 2405"/>
                <a:gd name="T69" fmla="*/ 422 h 2401"/>
                <a:gd name="T70" fmla="*/ 127 w 2405"/>
                <a:gd name="T71" fmla="*/ 331 h 2401"/>
                <a:gd name="T72" fmla="*/ 453 w 2405"/>
                <a:gd name="T73" fmla="*/ 0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05" h="2401">
                  <a:moveTo>
                    <a:pt x="453" y="317"/>
                  </a:moveTo>
                  <a:lnTo>
                    <a:pt x="322" y="448"/>
                  </a:lnTo>
                  <a:lnTo>
                    <a:pt x="293" y="481"/>
                  </a:lnTo>
                  <a:lnTo>
                    <a:pt x="268" y="518"/>
                  </a:lnTo>
                  <a:lnTo>
                    <a:pt x="250" y="556"/>
                  </a:lnTo>
                  <a:lnTo>
                    <a:pt x="235" y="597"/>
                  </a:lnTo>
                  <a:lnTo>
                    <a:pt x="227" y="640"/>
                  </a:lnTo>
                  <a:lnTo>
                    <a:pt x="223" y="685"/>
                  </a:lnTo>
                  <a:lnTo>
                    <a:pt x="227" y="729"/>
                  </a:lnTo>
                  <a:lnTo>
                    <a:pt x="235" y="771"/>
                  </a:lnTo>
                  <a:lnTo>
                    <a:pt x="250" y="812"/>
                  </a:lnTo>
                  <a:lnTo>
                    <a:pt x="268" y="851"/>
                  </a:lnTo>
                  <a:lnTo>
                    <a:pt x="293" y="888"/>
                  </a:lnTo>
                  <a:lnTo>
                    <a:pt x="322" y="922"/>
                  </a:lnTo>
                  <a:lnTo>
                    <a:pt x="1482" y="2079"/>
                  </a:lnTo>
                  <a:lnTo>
                    <a:pt x="1516" y="2109"/>
                  </a:lnTo>
                  <a:lnTo>
                    <a:pt x="1552" y="2134"/>
                  </a:lnTo>
                  <a:lnTo>
                    <a:pt x="1591" y="2152"/>
                  </a:lnTo>
                  <a:lnTo>
                    <a:pt x="1633" y="2166"/>
                  </a:lnTo>
                  <a:lnTo>
                    <a:pt x="1675" y="2175"/>
                  </a:lnTo>
                  <a:lnTo>
                    <a:pt x="1719" y="2178"/>
                  </a:lnTo>
                  <a:lnTo>
                    <a:pt x="1764" y="2175"/>
                  </a:lnTo>
                  <a:lnTo>
                    <a:pt x="1807" y="2166"/>
                  </a:lnTo>
                  <a:lnTo>
                    <a:pt x="1849" y="2152"/>
                  </a:lnTo>
                  <a:lnTo>
                    <a:pt x="1888" y="2134"/>
                  </a:lnTo>
                  <a:lnTo>
                    <a:pt x="1923" y="2109"/>
                  </a:lnTo>
                  <a:lnTo>
                    <a:pt x="1957" y="2079"/>
                  </a:lnTo>
                  <a:lnTo>
                    <a:pt x="2088" y="1948"/>
                  </a:lnTo>
                  <a:lnTo>
                    <a:pt x="1773" y="1632"/>
                  </a:lnTo>
                  <a:lnTo>
                    <a:pt x="1561" y="1842"/>
                  </a:lnTo>
                  <a:lnTo>
                    <a:pt x="560" y="843"/>
                  </a:lnTo>
                  <a:lnTo>
                    <a:pt x="770" y="632"/>
                  </a:lnTo>
                  <a:lnTo>
                    <a:pt x="453" y="317"/>
                  </a:lnTo>
                  <a:close/>
                  <a:moveTo>
                    <a:pt x="453" y="0"/>
                  </a:moveTo>
                  <a:lnTo>
                    <a:pt x="1087" y="632"/>
                  </a:lnTo>
                  <a:lnTo>
                    <a:pt x="875" y="843"/>
                  </a:lnTo>
                  <a:lnTo>
                    <a:pt x="1561" y="1527"/>
                  </a:lnTo>
                  <a:lnTo>
                    <a:pt x="1773" y="1316"/>
                  </a:lnTo>
                  <a:lnTo>
                    <a:pt x="2405" y="1948"/>
                  </a:lnTo>
                  <a:lnTo>
                    <a:pt x="2115" y="2237"/>
                  </a:lnTo>
                  <a:lnTo>
                    <a:pt x="2074" y="2275"/>
                  </a:lnTo>
                  <a:lnTo>
                    <a:pt x="2030" y="2308"/>
                  </a:lnTo>
                  <a:lnTo>
                    <a:pt x="1983" y="2336"/>
                  </a:lnTo>
                  <a:lnTo>
                    <a:pt x="1934" y="2359"/>
                  </a:lnTo>
                  <a:lnTo>
                    <a:pt x="1882" y="2377"/>
                  </a:lnTo>
                  <a:lnTo>
                    <a:pt x="1830" y="2390"/>
                  </a:lnTo>
                  <a:lnTo>
                    <a:pt x="1775" y="2399"/>
                  </a:lnTo>
                  <a:lnTo>
                    <a:pt x="1719" y="2401"/>
                  </a:lnTo>
                  <a:lnTo>
                    <a:pt x="1664" y="2399"/>
                  </a:lnTo>
                  <a:lnTo>
                    <a:pt x="1610" y="2390"/>
                  </a:lnTo>
                  <a:lnTo>
                    <a:pt x="1557" y="2377"/>
                  </a:lnTo>
                  <a:lnTo>
                    <a:pt x="1506" y="2359"/>
                  </a:lnTo>
                  <a:lnTo>
                    <a:pt x="1456" y="2336"/>
                  </a:lnTo>
                  <a:lnTo>
                    <a:pt x="1409" y="2308"/>
                  </a:lnTo>
                  <a:lnTo>
                    <a:pt x="1366" y="2275"/>
                  </a:lnTo>
                  <a:lnTo>
                    <a:pt x="1325" y="2237"/>
                  </a:lnTo>
                  <a:lnTo>
                    <a:pt x="164" y="1080"/>
                  </a:lnTo>
                  <a:lnTo>
                    <a:pt x="127" y="1039"/>
                  </a:lnTo>
                  <a:lnTo>
                    <a:pt x="93" y="994"/>
                  </a:lnTo>
                  <a:lnTo>
                    <a:pt x="65" y="948"/>
                  </a:lnTo>
                  <a:lnTo>
                    <a:pt x="42" y="898"/>
                  </a:lnTo>
                  <a:lnTo>
                    <a:pt x="24" y="847"/>
                  </a:lnTo>
                  <a:lnTo>
                    <a:pt x="11" y="794"/>
                  </a:lnTo>
                  <a:lnTo>
                    <a:pt x="2" y="740"/>
                  </a:lnTo>
                  <a:lnTo>
                    <a:pt x="0" y="685"/>
                  </a:lnTo>
                  <a:lnTo>
                    <a:pt x="2" y="629"/>
                  </a:lnTo>
                  <a:lnTo>
                    <a:pt x="11" y="575"/>
                  </a:lnTo>
                  <a:lnTo>
                    <a:pt x="24" y="522"/>
                  </a:lnTo>
                  <a:lnTo>
                    <a:pt x="42" y="471"/>
                  </a:lnTo>
                  <a:lnTo>
                    <a:pt x="65" y="422"/>
                  </a:lnTo>
                  <a:lnTo>
                    <a:pt x="93" y="375"/>
                  </a:lnTo>
                  <a:lnTo>
                    <a:pt x="127" y="331"/>
                  </a:lnTo>
                  <a:lnTo>
                    <a:pt x="164" y="289"/>
                  </a:lnTo>
                  <a:lnTo>
                    <a:pt x="4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325"/>
            <p:cNvSpPr>
              <a:spLocks/>
            </p:cNvSpPr>
            <p:nvPr/>
          </p:nvSpPr>
          <p:spPr bwMode="auto">
            <a:xfrm>
              <a:off x="4722813" y="4368800"/>
              <a:ext cx="47625" cy="47625"/>
            </a:xfrm>
            <a:custGeom>
              <a:avLst/>
              <a:gdLst>
                <a:gd name="T0" fmla="*/ 150 w 298"/>
                <a:gd name="T1" fmla="*/ 0 h 298"/>
                <a:gd name="T2" fmla="*/ 179 w 298"/>
                <a:gd name="T3" fmla="*/ 3 h 298"/>
                <a:gd name="T4" fmla="*/ 207 w 298"/>
                <a:gd name="T5" fmla="*/ 12 h 298"/>
                <a:gd name="T6" fmla="*/ 232 w 298"/>
                <a:gd name="T7" fmla="*/ 26 h 298"/>
                <a:gd name="T8" fmla="*/ 255 w 298"/>
                <a:gd name="T9" fmla="*/ 43 h 298"/>
                <a:gd name="T10" fmla="*/ 273 w 298"/>
                <a:gd name="T11" fmla="*/ 66 h 298"/>
                <a:gd name="T12" fmla="*/ 286 w 298"/>
                <a:gd name="T13" fmla="*/ 91 h 298"/>
                <a:gd name="T14" fmla="*/ 295 w 298"/>
                <a:gd name="T15" fmla="*/ 119 h 298"/>
                <a:gd name="T16" fmla="*/ 298 w 298"/>
                <a:gd name="T17" fmla="*/ 149 h 298"/>
                <a:gd name="T18" fmla="*/ 295 w 298"/>
                <a:gd name="T19" fmla="*/ 178 h 298"/>
                <a:gd name="T20" fmla="*/ 286 w 298"/>
                <a:gd name="T21" fmla="*/ 207 h 298"/>
                <a:gd name="T22" fmla="*/ 273 w 298"/>
                <a:gd name="T23" fmla="*/ 231 h 298"/>
                <a:gd name="T24" fmla="*/ 255 w 298"/>
                <a:gd name="T25" fmla="*/ 254 h 298"/>
                <a:gd name="T26" fmla="*/ 232 w 298"/>
                <a:gd name="T27" fmla="*/ 273 h 298"/>
                <a:gd name="T28" fmla="*/ 207 w 298"/>
                <a:gd name="T29" fmla="*/ 286 h 298"/>
                <a:gd name="T30" fmla="*/ 179 w 298"/>
                <a:gd name="T31" fmla="*/ 294 h 298"/>
                <a:gd name="T32" fmla="*/ 150 w 298"/>
                <a:gd name="T33" fmla="*/ 298 h 298"/>
                <a:gd name="T34" fmla="*/ 119 w 298"/>
                <a:gd name="T35" fmla="*/ 294 h 298"/>
                <a:gd name="T36" fmla="*/ 91 w 298"/>
                <a:gd name="T37" fmla="*/ 286 h 298"/>
                <a:gd name="T38" fmla="*/ 66 w 298"/>
                <a:gd name="T39" fmla="*/ 273 h 298"/>
                <a:gd name="T40" fmla="*/ 43 w 298"/>
                <a:gd name="T41" fmla="*/ 254 h 298"/>
                <a:gd name="T42" fmla="*/ 25 w 298"/>
                <a:gd name="T43" fmla="*/ 231 h 298"/>
                <a:gd name="T44" fmla="*/ 12 w 298"/>
                <a:gd name="T45" fmla="*/ 207 h 298"/>
                <a:gd name="T46" fmla="*/ 3 w 298"/>
                <a:gd name="T47" fmla="*/ 178 h 298"/>
                <a:gd name="T48" fmla="*/ 0 w 298"/>
                <a:gd name="T49" fmla="*/ 149 h 298"/>
                <a:gd name="T50" fmla="*/ 3 w 298"/>
                <a:gd name="T51" fmla="*/ 119 h 298"/>
                <a:gd name="T52" fmla="*/ 12 w 298"/>
                <a:gd name="T53" fmla="*/ 91 h 298"/>
                <a:gd name="T54" fmla="*/ 25 w 298"/>
                <a:gd name="T55" fmla="*/ 66 h 298"/>
                <a:gd name="T56" fmla="*/ 43 w 298"/>
                <a:gd name="T57" fmla="*/ 43 h 298"/>
                <a:gd name="T58" fmla="*/ 66 w 298"/>
                <a:gd name="T59" fmla="*/ 26 h 298"/>
                <a:gd name="T60" fmla="*/ 91 w 298"/>
                <a:gd name="T61" fmla="*/ 12 h 298"/>
                <a:gd name="T62" fmla="*/ 119 w 298"/>
                <a:gd name="T63" fmla="*/ 3 h 298"/>
                <a:gd name="T64" fmla="*/ 150 w 298"/>
                <a:gd name="T65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8" h="298">
                  <a:moveTo>
                    <a:pt x="150" y="0"/>
                  </a:moveTo>
                  <a:lnTo>
                    <a:pt x="179" y="3"/>
                  </a:lnTo>
                  <a:lnTo>
                    <a:pt x="207" y="12"/>
                  </a:lnTo>
                  <a:lnTo>
                    <a:pt x="232" y="26"/>
                  </a:lnTo>
                  <a:lnTo>
                    <a:pt x="255" y="43"/>
                  </a:lnTo>
                  <a:lnTo>
                    <a:pt x="273" y="66"/>
                  </a:lnTo>
                  <a:lnTo>
                    <a:pt x="286" y="91"/>
                  </a:lnTo>
                  <a:lnTo>
                    <a:pt x="295" y="119"/>
                  </a:lnTo>
                  <a:lnTo>
                    <a:pt x="298" y="149"/>
                  </a:lnTo>
                  <a:lnTo>
                    <a:pt x="295" y="178"/>
                  </a:lnTo>
                  <a:lnTo>
                    <a:pt x="286" y="207"/>
                  </a:lnTo>
                  <a:lnTo>
                    <a:pt x="273" y="231"/>
                  </a:lnTo>
                  <a:lnTo>
                    <a:pt x="255" y="254"/>
                  </a:lnTo>
                  <a:lnTo>
                    <a:pt x="232" y="273"/>
                  </a:lnTo>
                  <a:lnTo>
                    <a:pt x="207" y="286"/>
                  </a:lnTo>
                  <a:lnTo>
                    <a:pt x="179" y="294"/>
                  </a:lnTo>
                  <a:lnTo>
                    <a:pt x="150" y="298"/>
                  </a:lnTo>
                  <a:lnTo>
                    <a:pt x="119" y="294"/>
                  </a:lnTo>
                  <a:lnTo>
                    <a:pt x="91" y="286"/>
                  </a:lnTo>
                  <a:lnTo>
                    <a:pt x="66" y="273"/>
                  </a:lnTo>
                  <a:lnTo>
                    <a:pt x="43" y="254"/>
                  </a:lnTo>
                  <a:lnTo>
                    <a:pt x="25" y="231"/>
                  </a:lnTo>
                  <a:lnTo>
                    <a:pt x="12" y="207"/>
                  </a:lnTo>
                  <a:lnTo>
                    <a:pt x="3" y="178"/>
                  </a:lnTo>
                  <a:lnTo>
                    <a:pt x="0" y="149"/>
                  </a:lnTo>
                  <a:lnTo>
                    <a:pt x="3" y="119"/>
                  </a:lnTo>
                  <a:lnTo>
                    <a:pt x="12" y="91"/>
                  </a:lnTo>
                  <a:lnTo>
                    <a:pt x="25" y="66"/>
                  </a:lnTo>
                  <a:lnTo>
                    <a:pt x="43" y="43"/>
                  </a:lnTo>
                  <a:lnTo>
                    <a:pt x="66" y="26"/>
                  </a:lnTo>
                  <a:lnTo>
                    <a:pt x="91" y="12"/>
                  </a:lnTo>
                  <a:lnTo>
                    <a:pt x="119" y="3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326"/>
            <p:cNvSpPr>
              <a:spLocks/>
            </p:cNvSpPr>
            <p:nvPr/>
          </p:nvSpPr>
          <p:spPr bwMode="auto">
            <a:xfrm>
              <a:off x="4805363" y="4368800"/>
              <a:ext cx="47625" cy="47625"/>
            </a:xfrm>
            <a:custGeom>
              <a:avLst/>
              <a:gdLst>
                <a:gd name="T0" fmla="*/ 150 w 298"/>
                <a:gd name="T1" fmla="*/ 0 h 298"/>
                <a:gd name="T2" fmla="*/ 179 w 298"/>
                <a:gd name="T3" fmla="*/ 3 h 298"/>
                <a:gd name="T4" fmla="*/ 207 w 298"/>
                <a:gd name="T5" fmla="*/ 12 h 298"/>
                <a:gd name="T6" fmla="*/ 233 w 298"/>
                <a:gd name="T7" fmla="*/ 26 h 298"/>
                <a:gd name="T8" fmla="*/ 255 w 298"/>
                <a:gd name="T9" fmla="*/ 43 h 298"/>
                <a:gd name="T10" fmla="*/ 273 w 298"/>
                <a:gd name="T11" fmla="*/ 66 h 298"/>
                <a:gd name="T12" fmla="*/ 286 w 298"/>
                <a:gd name="T13" fmla="*/ 91 h 298"/>
                <a:gd name="T14" fmla="*/ 295 w 298"/>
                <a:gd name="T15" fmla="*/ 119 h 298"/>
                <a:gd name="T16" fmla="*/ 298 w 298"/>
                <a:gd name="T17" fmla="*/ 149 h 298"/>
                <a:gd name="T18" fmla="*/ 295 w 298"/>
                <a:gd name="T19" fmla="*/ 178 h 298"/>
                <a:gd name="T20" fmla="*/ 286 w 298"/>
                <a:gd name="T21" fmla="*/ 207 h 298"/>
                <a:gd name="T22" fmla="*/ 273 w 298"/>
                <a:gd name="T23" fmla="*/ 231 h 298"/>
                <a:gd name="T24" fmla="*/ 255 w 298"/>
                <a:gd name="T25" fmla="*/ 254 h 298"/>
                <a:gd name="T26" fmla="*/ 233 w 298"/>
                <a:gd name="T27" fmla="*/ 273 h 298"/>
                <a:gd name="T28" fmla="*/ 207 w 298"/>
                <a:gd name="T29" fmla="*/ 286 h 298"/>
                <a:gd name="T30" fmla="*/ 179 w 298"/>
                <a:gd name="T31" fmla="*/ 294 h 298"/>
                <a:gd name="T32" fmla="*/ 150 w 298"/>
                <a:gd name="T33" fmla="*/ 298 h 298"/>
                <a:gd name="T34" fmla="*/ 119 w 298"/>
                <a:gd name="T35" fmla="*/ 294 h 298"/>
                <a:gd name="T36" fmla="*/ 91 w 298"/>
                <a:gd name="T37" fmla="*/ 286 h 298"/>
                <a:gd name="T38" fmla="*/ 66 w 298"/>
                <a:gd name="T39" fmla="*/ 273 h 298"/>
                <a:gd name="T40" fmla="*/ 44 w 298"/>
                <a:gd name="T41" fmla="*/ 254 h 298"/>
                <a:gd name="T42" fmla="*/ 26 w 298"/>
                <a:gd name="T43" fmla="*/ 231 h 298"/>
                <a:gd name="T44" fmla="*/ 12 w 298"/>
                <a:gd name="T45" fmla="*/ 207 h 298"/>
                <a:gd name="T46" fmla="*/ 3 w 298"/>
                <a:gd name="T47" fmla="*/ 178 h 298"/>
                <a:gd name="T48" fmla="*/ 0 w 298"/>
                <a:gd name="T49" fmla="*/ 149 h 298"/>
                <a:gd name="T50" fmla="*/ 3 w 298"/>
                <a:gd name="T51" fmla="*/ 119 h 298"/>
                <a:gd name="T52" fmla="*/ 12 w 298"/>
                <a:gd name="T53" fmla="*/ 91 h 298"/>
                <a:gd name="T54" fmla="*/ 26 w 298"/>
                <a:gd name="T55" fmla="*/ 66 h 298"/>
                <a:gd name="T56" fmla="*/ 44 w 298"/>
                <a:gd name="T57" fmla="*/ 43 h 298"/>
                <a:gd name="T58" fmla="*/ 66 w 298"/>
                <a:gd name="T59" fmla="*/ 26 h 298"/>
                <a:gd name="T60" fmla="*/ 91 w 298"/>
                <a:gd name="T61" fmla="*/ 12 h 298"/>
                <a:gd name="T62" fmla="*/ 119 w 298"/>
                <a:gd name="T63" fmla="*/ 3 h 298"/>
                <a:gd name="T64" fmla="*/ 150 w 298"/>
                <a:gd name="T65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8" h="298">
                  <a:moveTo>
                    <a:pt x="150" y="0"/>
                  </a:moveTo>
                  <a:lnTo>
                    <a:pt x="179" y="3"/>
                  </a:lnTo>
                  <a:lnTo>
                    <a:pt x="207" y="12"/>
                  </a:lnTo>
                  <a:lnTo>
                    <a:pt x="233" y="26"/>
                  </a:lnTo>
                  <a:lnTo>
                    <a:pt x="255" y="43"/>
                  </a:lnTo>
                  <a:lnTo>
                    <a:pt x="273" y="66"/>
                  </a:lnTo>
                  <a:lnTo>
                    <a:pt x="286" y="91"/>
                  </a:lnTo>
                  <a:lnTo>
                    <a:pt x="295" y="119"/>
                  </a:lnTo>
                  <a:lnTo>
                    <a:pt x="298" y="149"/>
                  </a:lnTo>
                  <a:lnTo>
                    <a:pt x="295" y="178"/>
                  </a:lnTo>
                  <a:lnTo>
                    <a:pt x="286" y="207"/>
                  </a:lnTo>
                  <a:lnTo>
                    <a:pt x="273" y="231"/>
                  </a:lnTo>
                  <a:lnTo>
                    <a:pt x="255" y="254"/>
                  </a:lnTo>
                  <a:lnTo>
                    <a:pt x="233" y="273"/>
                  </a:lnTo>
                  <a:lnTo>
                    <a:pt x="207" y="286"/>
                  </a:lnTo>
                  <a:lnTo>
                    <a:pt x="179" y="294"/>
                  </a:lnTo>
                  <a:lnTo>
                    <a:pt x="150" y="298"/>
                  </a:lnTo>
                  <a:lnTo>
                    <a:pt x="119" y="294"/>
                  </a:lnTo>
                  <a:lnTo>
                    <a:pt x="91" y="286"/>
                  </a:lnTo>
                  <a:lnTo>
                    <a:pt x="66" y="273"/>
                  </a:lnTo>
                  <a:lnTo>
                    <a:pt x="44" y="254"/>
                  </a:lnTo>
                  <a:lnTo>
                    <a:pt x="26" y="231"/>
                  </a:lnTo>
                  <a:lnTo>
                    <a:pt x="12" y="207"/>
                  </a:lnTo>
                  <a:lnTo>
                    <a:pt x="3" y="178"/>
                  </a:lnTo>
                  <a:lnTo>
                    <a:pt x="0" y="149"/>
                  </a:lnTo>
                  <a:lnTo>
                    <a:pt x="3" y="119"/>
                  </a:lnTo>
                  <a:lnTo>
                    <a:pt x="12" y="91"/>
                  </a:lnTo>
                  <a:lnTo>
                    <a:pt x="26" y="66"/>
                  </a:lnTo>
                  <a:lnTo>
                    <a:pt x="44" y="43"/>
                  </a:lnTo>
                  <a:lnTo>
                    <a:pt x="66" y="26"/>
                  </a:lnTo>
                  <a:lnTo>
                    <a:pt x="91" y="12"/>
                  </a:lnTo>
                  <a:lnTo>
                    <a:pt x="119" y="3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327"/>
            <p:cNvSpPr>
              <a:spLocks/>
            </p:cNvSpPr>
            <p:nvPr/>
          </p:nvSpPr>
          <p:spPr bwMode="auto">
            <a:xfrm>
              <a:off x="4887913" y="4368800"/>
              <a:ext cx="47625" cy="47625"/>
            </a:xfrm>
            <a:custGeom>
              <a:avLst/>
              <a:gdLst>
                <a:gd name="T0" fmla="*/ 148 w 298"/>
                <a:gd name="T1" fmla="*/ 0 h 298"/>
                <a:gd name="T2" fmla="*/ 179 w 298"/>
                <a:gd name="T3" fmla="*/ 3 h 298"/>
                <a:gd name="T4" fmla="*/ 207 w 298"/>
                <a:gd name="T5" fmla="*/ 12 h 298"/>
                <a:gd name="T6" fmla="*/ 232 w 298"/>
                <a:gd name="T7" fmla="*/ 26 h 298"/>
                <a:gd name="T8" fmla="*/ 254 w 298"/>
                <a:gd name="T9" fmla="*/ 43 h 298"/>
                <a:gd name="T10" fmla="*/ 272 w 298"/>
                <a:gd name="T11" fmla="*/ 66 h 298"/>
                <a:gd name="T12" fmla="*/ 286 w 298"/>
                <a:gd name="T13" fmla="*/ 91 h 298"/>
                <a:gd name="T14" fmla="*/ 295 w 298"/>
                <a:gd name="T15" fmla="*/ 119 h 298"/>
                <a:gd name="T16" fmla="*/ 298 w 298"/>
                <a:gd name="T17" fmla="*/ 149 h 298"/>
                <a:gd name="T18" fmla="*/ 295 w 298"/>
                <a:gd name="T19" fmla="*/ 178 h 298"/>
                <a:gd name="T20" fmla="*/ 286 w 298"/>
                <a:gd name="T21" fmla="*/ 207 h 298"/>
                <a:gd name="T22" fmla="*/ 272 w 298"/>
                <a:gd name="T23" fmla="*/ 231 h 298"/>
                <a:gd name="T24" fmla="*/ 254 w 298"/>
                <a:gd name="T25" fmla="*/ 254 h 298"/>
                <a:gd name="T26" fmla="*/ 232 w 298"/>
                <a:gd name="T27" fmla="*/ 273 h 298"/>
                <a:gd name="T28" fmla="*/ 207 w 298"/>
                <a:gd name="T29" fmla="*/ 286 h 298"/>
                <a:gd name="T30" fmla="*/ 179 w 298"/>
                <a:gd name="T31" fmla="*/ 294 h 298"/>
                <a:gd name="T32" fmla="*/ 148 w 298"/>
                <a:gd name="T33" fmla="*/ 298 h 298"/>
                <a:gd name="T34" fmla="*/ 118 w 298"/>
                <a:gd name="T35" fmla="*/ 294 h 298"/>
                <a:gd name="T36" fmla="*/ 90 w 298"/>
                <a:gd name="T37" fmla="*/ 286 h 298"/>
                <a:gd name="T38" fmla="*/ 65 w 298"/>
                <a:gd name="T39" fmla="*/ 273 h 298"/>
                <a:gd name="T40" fmla="*/ 43 w 298"/>
                <a:gd name="T41" fmla="*/ 254 h 298"/>
                <a:gd name="T42" fmla="*/ 25 w 298"/>
                <a:gd name="T43" fmla="*/ 231 h 298"/>
                <a:gd name="T44" fmla="*/ 11 w 298"/>
                <a:gd name="T45" fmla="*/ 207 h 298"/>
                <a:gd name="T46" fmla="*/ 2 w 298"/>
                <a:gd name="T47" fmla="*/ 178 h 298"/>
                <a:gd name="T48" fmla="*/ 0 w 298"/>
                <a:gd name="T49" fmla="*/ 149 h 298"/>
                <a:gd name="T50" fmla="*/ 2 w 298"/>
                <a:gd name="T51" fmla="*/ 119 h 298"/>
                <a:gd name="T52" fmla="*/ 11 w 298"/>
                <a:gd name="T53" fmla="*/ 91 h 298"/>
                <a:gd name="T54" fmla="*/ 25 w 298"/>
                <a:gd name="T55" fmla="*/ 66 h 298"/>
                <a:gd name="T56" fmla="*/ 43 w 298"/>
                <a:gd name="T57" fmla="*/ 43 h 298"/>
                <a:gd name="T58" fmla="*/ 65 w 298"/>
                <a:gd name="T59" fmla="*/ 26 h 298"/>
                <a:gd name="T60" fmla="*/ 90 w 298"/>
                <a:gd name="T61" fmla="*/ 12 h 298"/>
                <a:gd name="T62" fmla="*/ 118 w 298"/>
                <a:gd name="T63" fmla="*/ 3 h 298"/>
                <a:gd name="T64" fmla="*/ 148 w 298"/>
                <a:gd name="T65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8" h="298">
                  <a:moveTo>
                    <a:pt x="148" y="0"/>
                  </a:moveTo>
                  <a:lnTo>
                    <a:pt x="179" y="3"/>
                  </a:lnTo>
                  <a:lnTo>
                    <a:pt x="207" y="12"/>
                  </a:lnTo>
                  <a:lnTo>
                    <a:pt x="232" y="26"/>
                  </a:lnTo>
                  <a:lnTo>
                    <a:pt x="254" y="43"/>
                  </a:lnTo>
                  <a:lnTo>
                    <a:pt x="272" y="66"/>
                  </a:lnTo>
                  <a:lnTo>
                    <a:pt x="286" y="91"/>
                  </a:lnTo>
                  <a:lnTo>
                    <a:pt x="295" y="119"/>
                  </a:lnTo>
                  <a:lnTo>
                    <a:pt x="298" y="149"/>
                  </a:lnTo>
                  <a:lnTo>
                    <a:pt x="295" y="178"/>
                  </a:lnTo>
                  <a:lnTo>
                    <a:pt x="286" y="207"/>
                  </a:lnTo>
                  <a:lnTo>
                    <a:pt x="272" y="231"/>
                  </a:lnTo>
                  <a:lnTo>
                    <a:pt x="254" y="254"/>
                  </a:lnTo>
                  <a:lnTo>
                    <a:pt x="232" y="273"/>
                  </a:lnTo>
                  <a:lnTo>
                    <a:pt x="207" y="286"/>
                  </a:lnTo>
                  <a:lnTo>
                    <a:pt x="179" y="294"/>
                  </a:lnTo>
                  <a:lnTo>
                    <a:pt x="148" y="298"/>
                  </a:lnTo>
                  <a:lnTo>
                    <a:pt x="118" y="294"/>
                  </a:lnTo>
                  <a:lnTo>
                    <a:pt x="90" y="286"/>
                  </a:lnTo>
                  <a:lnTo>
                    <a:pt x="65" y="273"/>
                  </a:lnTo>
                  <a:lnTo>
                    <a:pt x="43" y="254"/>
                  </a:lnTo>
                  <a:lnTo>
                    <a:pt x="25" y="231"/>
                  </a:lnTo>
                  <a:lnTo>
                    <a:pt x="11" y="207"/>
                  </a:lnTo>
                  <a:lnTo>
                    <a:pt x="2" y="178"/>
                  </a:lnTo>
                  <a:lnTo>
                    <a:pt x="0" y="149"/>
                  </a:lnTo>
                  <a:lnTo>
                    <a:pt x="2" y="119"/>
                  </a:lnTo>
                  <a:lnTo>
                    <a:pt x="11" y="91"/>
                  </a:lnTo>
                  <a:lnTo>
                    <a:pt x="25" y="66"/>
                  </a:lnTo>
                  <a:lnTo>
                    <a:pt x="43" y="43"/>
                  </a:lnTo>
                  <a:lnTo>
                    <a:pt x="65" y="26"/>
                  </a:lnTo>
                  <a:lnTo>
                    <a:pt x="90" y="12"/>
                  </a:lnTo>
                  <a:lnTo>
                    <a:pt x="118" y="3"/>
                  </a:lnTo>
                  <a:lnTo>
                    <a:pt x="1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9" name="Group 965"/>
          <p:cNvGrpSpPr/>
          <p:nvPr/>
        </p:nvGrpSpPr>
        <p:grpSpPr>
          <a:xfrm>
            <a:off x="6738222" y="2841193"/>
            <a:ext cx="568325" cy="554038"/>
            <a:chOff x="3454400" y="4233863"/>
            <a:chExt cx="568325" cy="554038"/>
          </a:xfrm>
          <a:solidFill>
            <a:srgbClr val="000000"/>
          </a:solidFill>
        </p:grpSpPr>
        <p:sp>
          <p:nvSpPr>
            <p:cNvPr id="650" name="Freeform 332"/>
            <p:cNvSpPr>
              <a:spLocks noEditPoints="1"/>
            </p:cNvSpPr>
            <p:nvPr/>
          </p:nvSpPr>
          <p:spPr bwMode="auto">
            <a:xfrm>
              <a:off x="3454400" y="4233863"/>
              <a:ext cx="568325" cy="554038"/>
            </a:xfrm>
            <a:custGeom>
              <a:avLst/>
              <a:gdLst>
                <a:gd name="T0" fmla="*/ 250 w 3580"/>
                <a:gd name="T1" fmla="*/ 1123 h 3495"/>
                <a:gd name="T2" fmla="*/ 250 w 3580"/>
                <a:gd name="T3" fmla="*/ 3036 h 3495"/>
                <a:gd name="T4" fmla="*/ 3330 w 3580"/>
                <a:gd name="T5" fmla="*/ 3036 h 3495"/>
                <a:gd name="T6" fmla="*/ 3330 w 3580"/>
                <a:gd name="T7" fmla="*/ 1123 h 3495"/>
                <a:gd name="T8" fmla="*/ 250 w 3580"/>
                <a:gd name="T9" fmla="*/ 1123 h 3495"/>
                <a:gd name="T10" fmla="*/ 1790 w 3580"/>
                <a:gd name="T11" fmla="*/ 0 h 3495"/>
                <a:gd name="T12" fmla="*/ 1824 w 3580"/>
                <a:gd name="T13" fmla="*/ 4 h 3495"/>
                <a:gd name="T14" fmla="*/ 1855 w 3580"/>
                <a:gd name="T15" fmla="*/ 13 h 3495"/>
                <a:gd name="T16" fmla="*/ 1883 w 3580"/>
                <a:gd name="T17" fmla="*/ 30 h 3495"/>
                <a:gd name="T18" fmla="*/ 1907 w 3580"/>
                <a:gd name="T19" fmla="*/ 49 h 3495"/>
                <a:gd name="T20" fmla="*/ 1928 w 3580"/>
                <a:gd name="T21" fmla="*/ 74 h 3495"/>
                <a:gd name="T22" fmla="*/ 1943 w 3580"/>
                <a:gd name="T23" fmla="*/ 102 h 3495"/>
                <a:gd name="T24" fmla="*/ 1953 w 3580"/>
                <a:gd name="T25" fmla="*/ 134 h 3495"/>
                <a:gd name="T26" fmla="*/ 1956 w 3580"/>
                <a:gd name="T27" fmla="*/ 167 h 3495"/>
                <a:gd name="T28" fmla="*/ 1953 w 3580"/>
                <a:gd name="T29" fmla="*/ 201 h 3495"/>
                <a:gd name="T30" fmla="*/ 1943 w 3580"/>
                <a:gd name="T31" fmla="*/ 231 h 3495"/>
                <a:gd name="T32" fmla="*/ 1928 w 3580"/>
                <a:gd name="T33" fmla="*/ 261 h 3495"/>
                <a:gd name="T34" fmla="*/ 1907 w 3580"/>
                <a:gd name="T35" fmla="*/ 284 h 3495"/>
                <a:gd name="T36" fmla="*/ 1883 w 3580"/>
                <a:gd name="T37" fmla="*/ 305 h 3495"/>
                <a:gd name="T38" fmla="*/ 1855 w 3580"/>
                <a:gd name="T39" fmla="*/ 320 h 3495"/>
                <a:gd name="T40" fmla="*/ 1824 w 3580"/>
                <a:gd name="T41" fmla="*/ 330 h 3495"/>
                <a:gd name="T42" fmla="*/ 1790 w 3580"/>
                <a:gd name="T43" fmla="*/ 333 h 3495"/>
                <a:gd name="T44" fmla="*/ 1770 w 3580"/>
                <a:gd name="T45" fmla="*/ 332 h 3495"/>
                <a:gd name="T46" fmla="*/ 1751 w 3580"/>
                <a:gd name="T47" fmla="*/ 329 h 3495"/>
                <a:gd name="T48" fmla="*/ 714 w 3580"/>
                <a:gd name="T49" fmla="*/ 874 h 3495"/>
                <a:gd name="T50" fmla="*/ 3580 w 3580"/>
                <a:gd name="T51" fmla="*/ 874 h 3495"/>
                <a:gd name="T52" fmla="*/ 3580 w 3580"/>
                <a:gd name="T53" fmla="*/ 3287 h 3495"/>
                <a:gd name="T54" fmla="*/ 3081 w 3580"/>
                <a:gd name="T55" fmla="*/ 3287 h 3495"/>
                <a:gd name="T56" fmla="*/ 3081 w 3580"/>
                <a:gd name="T57" fmla="*/ 3495 h 3495"/>
                <a:gd name="T58" fmla="*/ 2830 w 3580"/>
                <a:gd name="T59" fmla="*/ 3495 h 3495"/>
                <a:gd name="T60" fmla="*/ 2830 w 3580"/>
                <a:gd name="T61" fmla="*/ 3287 h 3495"/>
                <a:gd name="T62" fmla="*/ 750 w 3580"/>
                <a:gd name="T63" fmla="*/ 3287 h 3495"/>
                <a:gd name="T64" fmla="*/ 750 w 3580"/>
                <a:gd name="T65" fmla="*/ 3495 h 3495"/>
                <a:gd name="T66" fmla="*/ 499 w 3580"/>
                <a:gd name="T67" fmla="*/ 3495 h 3495"/>
                <a:gd name="T68" fmla="*/ 499 w 3580"/>
                <a:gd name="T69" fmla="*/ 3287 h 3495"/>
                <a:gd name="T70" fmla="*/ 0 w 3580"/>
                <a:gd name="T71" fmla="*/ 3287 h 3495"/>
                <a:gd name="T72" fmla="*/ 0 w 3580"/>
                <a:gd name="T73" fmla="*/ 874 h 3495"/>
                <a:gd name="T74" fmla="*/ 177 w 3580"/>
                <a:gd name="T75" fmla="*/ 874 h 3495"/>
                <a:gd name="T76" fmla="*/ 1635 w 3580"/>
                <a:gd name="T77" fmla="*/ 108 h 3495"/>
                <a:gd name="T78" fmla="*/ 1647 w 3580"/>
                <a:gd name="T79" fmla="*/ 82 h 3495"/>
                <a:gd name="T80" fmla="*/ 1663 w 3580"/>
                <a:gd name="T81" fmla="*/ 59 h 3495"/>
                <a:gd name="T82" fmla="*/ 1684 w 3580"/>
                <a:gd name="T83" fmla="*/ 39 h 3495"/>
                <a:gd name="T84" fmla="*/ 1706 w 3580"/>
                <a:gd name="T85" fmla="*/ 23 h 3495"/>
                <a:gd name="T86" fmla="*/ 1733 w 3580"/>
                <a:gd name="T87" fmla="*/ 11 h 3495"/>
                <a:gd name="T88" fmla="*/ 1761 w 3580"/>
                <a:gd name="T89" fmla="*/ 4 h 3495"/>
                <a:gd name="T90" fmla="*/ 1790 w 3580"/>
                <a:gd name="T91" fmla="*/ 0 h 3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80" h="3495">
                  <a:moveTo>
                    <a:pt x="250" y="1123"/>
                  </a:moveTo>
                  <a:lnTo>
                    <a:pt x="250" y="3036"/>
                  </a:lnTo>
                  <a:lnTo>
                    <a:pt x="3330" y="3036"/>
                  </a:lnTo>
                  <a:lnTo>
                    <a:pt x="3330" y="1123"/>
                  </a:lnTo>
                  <a:lnTo>
                    <a:pt x="250" y="1123"/>
                  </a:lnTo>
                  <a:close/>
                  <a:moveTo>
                    <a:pt x="1790" y="0"/>
                  </a:moveTo>
                  <a:lnTo>
                    <a:pt x="1824" y="4"/>
                  </a:lnTo>
                  <a:lnTo>
                    <a:pt x="1855" y="13"/>
                  </a:lnTo>
                  <a:lnTo>
                    <a:pt x="1883" y="30"/>
                  </a:lnTo>
                  <a:lnTo>
                    <a:pt x="1907" y="49"/>
                  </a:lnTo>
                  <a:lnTo>
                    <a:pt x="1928" y="74"/>
                  </a:lnTo>
                  <a:lnTo>
                    <a:pt x="1943" y="102"/>
                  </a:lnTo>
                  <a:lnTo>
                    <a:pt x="1953" y="134"/>
                  </a:lnTo>
                  <a:lnTo>
                    <a:pt x="1956" y="167"/>
                  </a:lnTo>
                  <a:lnTo>
                    <a:pt x="1953" y="201"/>
                  </a:lnTo>
                  <a:lnTo>
                    <a:pt x="1943" y="231"/>
                  </a:lnTo>
                  <a:lnTo>
                    <a:pt x="1928" y="261"/>
                  </a:lnTo>
                  <a:lnTo>
                    <a:pt x="1907" y="284"/>
                  </a:lnTo>
                  <a:lnTo>
                    <a:pt x="1883" y="305"/>
                  </a:lnTo>
                  <a:lnTo>
                    <a:pt x="1855" y="320"/>
                  </a:lnTo>
                  <a:lnTo>
                    <a:pt x="1824" y="330"/>
                  </a:lnTo>
                  <a:lnTo>
                    <a:pt x="1790" y="333"/>
                  </a:lnTo>
                  <a:lnTo>
                    <a:pt x="1770" y="332"/>
                  </a:lnTo>
                  <a:lnTo>
                    <a:pt x="1751" y="329"/>
                  </a:lnTo>
                  <a:lnTo>
                    <a:pt x="714" y="874"/>
                  </a:lnTo>
                  <a:lnTo>
                    <a:pt x="3580" y="874"/>
                  </a:lnTo>
                  <a:lnTo>
                    <a:pt x="3580" y="3287"/>
                  </a:lnTo>
                  <a:lnTo>
                    <a:pt x="3081" y="3287"/>
                  </a:lnTo>
                  <a:lnTo>
                    <a:pt x="3081" y="3495"/>
                  </a:lnTo>
                  <a:lnTo>
                    <a:pt x="2830" y="3495"/>
                  </a:lnTo>
                  <a:lnTo>
                    <a:pt x="2830" y="3287"/>
                  </a:lnTo>
                  <a:lnTo>
                    <a:pt x="750" y="3287"/>
                  </a:lnTo>
                  <a:lnTo>
                    <a:pt x="750" y="3495"/>
                  </a:lnTo>
                  <a:lnTo>
                    <a:pt x="499" y="3495"/>
                  </a:lnTo>
                  <a:lnTo>
                    <a:pt x="499" y="3287"/>
                  </a:lnTo>
                  <a:lnTo>
                    <a:pt x="0" y="3287"/>
                  </a:lnTo>
                  <a:lnTo>
                    <a:pt x="0" y="874"/>
                  </a:lnTo>
                  <a:lnTo>
                    <a:pt x="177" y="874"/>
                  </a:lnTo>
                  <a:lnTo>
                    <a:pt x="1635" y="108"/>
                  </a:lnTo>
                  <a:lnTo>
                    <a:pt x="1647" y="82"/>
                  </a:lnTo>
                  <a:lnTo>
                    <a:pt x="1663" y="59"/>
                  </a:lnTo>
                  <a:lnTo>
                    <a:pt x="1684" y="39"/>
                  </a:lnTo>
                  <a:lnTo>
                    <a:pt x="1706" y="23"/>
                  </a:lnTo>
                  <a:lnTo>
                    <a:pt x="1733" y="11"/>
                  </a:lnTo>
                  <a:lnTo>
                    <a:pt x="1761" y="4"/>
                  </a:lnTo>
                  <a:lnTo>
                    <a:pt x="17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Rectangle 333"/>
            <p:cNvSpPr>
              <a:spLocks noChangeArrowheads="1"/>
            </p:cNvSpPr>
            <p:nvPr/>
          </p:nvSpPr>
          <p:spPr bwMode="auto">
            <a:xfrm>
              <a:off x="3897313" y="4457700"/>
              <a:ext cx="39688" cy="2111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334"/>
            <p:cNvSpPr>
              <a:spLocks/>
            </p:cNvSpPr>
            <p:nvPr/>
          </p:nvSpPr>
          <p:spPr bwMode="auto">
            <a:xfrm>
              <a:off x="3779838" y="4457700"/>
              <a:ext cx="52388" cy="52388"/>
            </a:xfrm>
            <a:custGeom>
              <a:avLst/>
              <a:gdLst>
                <a:gd name="T0" fmla="*/ 166 w 333"/>
                <a:gd name="T1" fmla="*/ 0 h 333"/>
                <a:gd name="T2" fmla="*/ 200 w 333"/>
                <a:gd name="T3" fmla="*/ 3 h 333"/>
                <a:gd name="T4" fmla="*/ 231 w 333"/>
                <a:gd name="T5" fmla="*/ 13 h 333"/>
                <a:gd name="T6" fmla="*/ 259 w 333"/>
                <a:gd name="T7" fmla="*/ 28 h 333"/>
                <a:gd name="T8" fmla="*/ 284 w 333"/>
                <a:gd name="T9" fmla="*/ 49 h 333"/>
                <a:gd name="T10" fmla="*/ 305 w 333"/>
                <a:gd name="T11" fmla="*/ 74 h 333"/>
                <a:gd name="T12" fmla="*/ 320 w 333"/>
                <a:gd name="T13" fmla="*/ 102 h 333"/>
                <a:gd name="T14" fmla="*/ 330 w 333"/>
                <a:gd name="T15" fmla="*/ 133 h 333"/>
                <a:gd name="T16" fmla="*/ 333 w 333"/>
                <a:gd name="T17" fmla="*/ 166 h 333"/>
                <a:gd name="T18" fmla="*/ 330 w 333"/>
                <a:gd name="T19" fmla="*/ 199 h 333"/>
                <a:gd name="T20" fmla="*/ 320 w 333"/>
                <a:gd name="T21" fmla="*/ 231 h 333"/>
                <a:gd name="T22" fmla="*/ 305 w 333"/>
                <a:gd name="T23" fmla="*/ 259 h 333"/>
                <a:gd name="T24" fmla="*/ 284 w 333"/>
                <a:gd name="T25" fmla="*/ 284 h 333"/>
                <a:gd name="T26" fmla="*/ 259 w 333"/>
                <a:gd name="T27" fmla="*/ 305 h 333"/>
                <a:gd name="T28" fmla="*/ 231 w 333"/>
                <a:gd name="T29" fmla="*/ 320 h 333"/>
                <a:gd name="T30" fmla="*/ 200 w 333"/>
                <a:gd name="T31" fmla="*/ 328 h 333"/>
                <a:gd name="T32" fmla="*/ 166 w 333"/>
                <a:gd name="T33" fmla="*/ 333 h 333"/>
                <a:gd name="T34" fmla="*/ 134 w 333"/>
                <a:gd name="T35" fmla="*/ 328 h 333"/>
                <a:gd name="T36" fmla="*/ 102 w 333"/>
                <a:gd name="T37" fmla="*/ 320 h 333"/>
                <a:gd name="T38" fmla="*/ 74 w 333"/>
                <a:gd name="T39" fmla="*/ 305 h 333"/>
                <a:gd name="T40" fmla="*/ 49 w 333"/>
                <a:gd name="T41" fmla="*/ 284 h 333"/>
                <a:gd name="T42" fmla="*/ 28 w 333"/>
                <a:gd name="T43" fmla="*/ 259 h 333"/>
                <a:gd name="T44" fmla="*/ 13 w 333"/>
                <a:gd name="T45" fmla="*/ 231 h 333"/>
                <a:gd name="T46" fmla="*/ 3 w 333"/>
                <a:gd name="T47" fmla="*/ 199 h 333"/>
                <a:gd name="T48" fmla="*/ 0 w 333"/>
                <a:gd name="T49" fmla="*/ 166 h 333"/>
                <a:gd name="T50" fmla="*/ 3 w 333"/>
                <a:gd name="T51" fmla="*/ 133 h 333"/>
                <a:gd name="T52" fmla="*/ 13 w 333"/>
                <a:gd name="T53" fmla="*/ 102 h 333"/>
                <a:gd name="T54" fmla="*/ 28 w 333"/>
                <a:gd name="T55" fmla="*/ 74 h 333"/>
                <a:gd name="T56" fmla="*/ 49 w 333"/>
                <a:gd name="T57" fmla="*/ 49 h 333"/>
                <a:gd name="T58" fmla="*/ 74 w 333"/>
                <a:gd name="T59" fmla="*/ 28 h 333"/>
                <a:gd name="T60" fmla="*/ 102 w 333"/>
                <a:gd name="T61" fmla="*/ 13 h 333"/>
                <a:gd name="T62" fmla="*/ 134 w 333"/>
                <a:gd name="T63" fmla="*/ 3 h 333"/>
                <a:gd name="T64" fmla="*/ 166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6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59" y="28"/>
                  </a:lnTo>
                  <a:lnTo>
                    <a:pt x="284" y="49"/>
                  </a:lnTo>
                  <a:lnTo>
                    <a:pt x="305" y="74"/>
                  </a:lnTo>
                  <a:lnTo>
                    <a:pt x="320" y="102"/>
                  </a:lnTo>
                  <a:lnTo>
                    <a:pt x="330" y="133"/>
                  </a:lnTo>
                  <a:lnTo>
                    <a:pt x="333" y="166"/>
                  </a:lnTo>
                  <a:lnTo>
                    <a:pt x="330" y="199"/>
                  </a:lnTo>
                  <a:lnTo>
                    <a:pt x="320" y="231"/>
                  </a:lnTo>
                  <a:lnTo>
                    <a:pt x="305" y="259"/>
                  </a:lnTo>
                  <a:lnTo>
                    <a:pt x="284" y="284"/>
                  </a:lnTo>
                  <a:lnTo>
                    <a:pt x="259" y="305"/>
                  </a:lnTo>
                  <a:lnTo>
                    <a:pt x="231" y="320"/>
                  </a:lnTo>
                  <a:lnTo>
                    <a:pt x="200" y="328"/>
                  </a:lnTo>
                  <a:lnTo>
                    <a:pt x="166" y="333"/>
                  </a:lnTo>
                  <a:lnTo>
                    <a:pt x="134" y="328"/>
                  </a:lnTo>
                  <a:lnTo>
                    <a:pt x="102" y="320"/>
                  </a:lnTo>
                  <a:lnTo>
                    <a:pt x="74" y="305"/>
                  </a:lnTo>
                  <a:lnTo>
                    <a:pt x="49" y="284"/>
                  </a:lnTo>
                  <a:lnTo>
                    <a:pt x="28" y="259"/>
                  </a:lnTo>
                  <a:lnTo>
                    <a:pt x="13" y="231"/>
                  </a:lnTo>
                  <a:lnTo>
                    <a:pt x="3" y="199"/>
                  </a:lnTo>
                  <a:lnTo>
                    <a:pt x="0" y="166"/>
                  </a:lnTo>
                  <a:lnTo>
                    <a:pt x="3" y="133"/>
                  </a:lnTo>
                  <a:lnTo>
                    <a:pt x="13" y="102"/>
                  </a:lnTo>
                  <a:lnTo>
                    <a:pt x="28" y="74"/>
                  </a:lnTo>
                  <a:lnTo>
                    <a:pt x="49" y="49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4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335"/>
            <p:cNvSpPr>
              <a:spLocks/>
            </p:cNvSpPr>
            <p:nvPr/>
          </p:nvSpPr>
          <p:spPr bwMode="auto">
            <a:xfrm>
              <a:off x="3779838" y="4616450"/>
              <a:ext cx="52388" cy="52388"/>
            </a:xfrm>
            <a:custGeom>
              <a:avLst/>
              <a:gdLst>
                <a:gd name="T0" fmla="*/ 166 w 333"/>
                <a:gd name="T1" fmla="*/ 0 h 333"/>
                <a:gd name="T2" fmla="*/ 200 w 333"/>
                <a:gd name="T3" fmla="*/ 3 h 333"/>
                <a:gd name="T4" fmla="*/ 231 w 333"/>
                <a:gd name="T5" fmla="*/ 13 h 333"/>
                <a:gd name="T6" fmla="*/ 259 w 333"/>
                <a:gd name="T7" fmla="*/ 28 h 333"/>
                <a:gd name="T8" fmla="*/ 284 w 333"/>
                <a:gd name="T9" fmla="*/ 49 h 333"/>
                <a:gd name="T10" fmla="*/ 305 w 333"/>
                <a:gd name="T11" fmla="*/ 74 h 333"/>
                <a:gd name="T12" fmla="*/ 320 w 333"/>
                <a:gd name="T13" fmla="*/ 102 h 333"/>
                <a:gd name="T14" fmla="*/ 330 w 333"/>
                <a:gd name="T15" fmla="*/ 132 h 333"/>
                <a:gd name="T16" fmla="*/ 333 w 333"/>
                <a:gd name="T17" fmla="*/ 166 h 333"/>
                <a:gd name="T18" fmla="*/ 330 w 333"/>
                <a:gd name="T19" fmla="*/ 200 h 333"/>
                <a:gd name="T20" fmla="*/ 320 w 333"/>
                <a:gd name="T21" fmla="*/ 231 h 333"/>
                <a:gd name="T22" fmla="*/ 305 w 333"/>
                <a:gd name="T23" fmla="*/ 259 h 333"/>
                <a:gd name="T24" fmla="*/ 284 w 333"/>
                <a:gd name="T25" fmla="*/ 284 h 333"/>
                <a:gd name="T26" fmla="*/ 259 w 333"/>
                <a:gd name="T27" fmla="*/ 305 h 333"/>
                <a:gd name="T28" fmla="*/ 231 w 333"/>
                <a:gd name="T29" fmla="*/ 320 h 333"/>
                <a:gd name="T30" fmla="*/ 200 w 333"/>
                <a:gd name="T31" fmla="*/ 330 h 333"/>
                <a:gd name="T32" fmla="*/ 166 w 333"/>
                <a:gd name="T33" fmla="*/ 333 h 333"/>
                <a:gd name="T34" fmla="*/ 134 w 333"/>
                <a:gd name="T35" fmla="*/ 330 h 333"/>
                <a:gd name="T36" fmla="*/ 102 w 333"/>
                <a:gd name="T37" fmla="*/ 320 h 333"/>
                <a:gd name="T38" fmla="*/ 74 w 333"/>
                <a:gd name="T39" fmla="*/ 305 h 333"/>
                <a:gd name="T40" fmla="*/ 49 w 333"/>
                <a:gd name="T41" fmla="*/ 284 h 333"/>
                <a:gd name="T42" fmla="*/ 28 w 333"/>
                <a:gd name="T43" fmla="*/ 259 h 333"/>
                <a:gd name="T44" fmla="*/ 13 w 333"/>
                <a:gd name="T45" fmla="*/ 231 h 333"/>
                <a:gd name="T46" fmla="*/ 3 w 333"/>
                <a:gd name="T47" fmla="*/ 200 h 333"/>
                <a:gd name="T48" fmla="*/ 0 w 333"/>
                <a:gd name="T49" fmla="*/ 166 h 333"/>
                <a:gd name="T50" fmla="*/ 3 w 333"/>
                <a:gd name="T51" fmla="*/ 132 h 333"/>
                <a:gd name="T52" fmla="*/ 13 w 333"/>
                <a:gd name="T53" fmla="*/ 102 h 333"/>
                <a:gd name="T54" fmla="*/ 28 w 333"/>
                <a:gd name="T55" fmla="*/ 74 h 333"/>
                <a:gd name="T56" fmla="*/ 49 w 333"/>
                <a:gd name="T57" fmla="*/ 49 h 333"/>
                <a:gd name="T58" fmla="*/ 74 w 333"/>
                <a:gd name="T59" fmla="*/ 28 h 333"/>
                <a:gd name="T60" fmla="*/ 102 w 333"/>
                <a:gd name="T61" fmla="*/ 13 h 333"/>
                <a:gd name="T62" fmla="*/ 134 w 333"/>
                <a:gd name="T63" fmla="*/ 3 h 333"/>
                <a:gd name="T64" fmla="*/ 166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6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59" y="28"/>
                  </a:lnTo>
                  <a:lnTo>
                    <a:pt x="284" y="49"/>
                  </a:lnTo>
                  <a:lnTo>
                    <a:pt x="305" y="74"/>
                  </a:lnTo>
                  <a:lnTo>
                    <a:pt x="320" y="102"/>
                  </a:lnTo>
                  <a:lnTo>
                    <a:pt x="330" y="132"/>
                  </a:lnTo>
                  <a:lnTo>
                    <a:pt x="333" y="166"/>
                  </a:lnTo>
                  <a:lnTo>
                    <a:pt x="330" y="200"/>
                  </a:lnTo>
                  <a:lnTo>
                    <a:pt x="320" y="231"/>
                  </a:lnTo>
                  <a:lnTo>
                    <a:pt x="305" y="259"/>
                  </a:lnTo>
                  <a:lnTo>
                    <a:pt x="284" y="284"/>
                  </a:lnTo>
                  <a:lnTo>
                    <a:pt x="259" y="305"/>
                  </a:lnTo>
                  <a:lnTo>
                    <a:pt x="231" y="320"/>
                  </a:lnTo>
                  <a:lnTo>
                    <a:pt x="200" y="330"/>
                  </a:lnTo>
                  <a:lnTo>
                    <a:pt x="166" y="333"/>
                  </a:lnTo>
                  <a:lnTo>
                    <a:pt x="134" y="330"/>
                  </a:lnTo>
                  <a:lnTo>
                    <a:pt x="102" y="320"/>
                  </a:lnTo>
                  <a:lnTo>
                    <a:pt x="74" y="305"/>
                  </a:lnTo>
                  <a:lnTo>
                    <a:pt x="49" y="284"/>
                  </a:lnTo>
                  <a:lnTo>
                    <a:pt x="28" y="259"/>
                  </a:lnTo>
                  <a:lnTo>
                    <a:pt x="13" y="231"/>
                  </a:lnTo>
                  <a:lnTo>
                    <a:pt x="3" y="200"/>
                  </a:lnTo>
                  <a:lnTo>
                    <a:pt x="0" y="166"/>
                  </a:lnTo>
                  <a:lnTo>
                    <a:pt x="3" y="132"/>
                  </a:lnTo>
                  <a:lnTo>
                    <a:pt x="13" y="102"/>
                  </a:lnTo>
                  <a:lnTo>
                    <a:pt x="28" y="74"/>
                  </a:lnTo>
                  <a:lnTo>
                    <a:pt x="49" y="49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4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Rectangle 336"/>
            <p:cNvSpPr>
              <a:spLocks noChangeArrowheads="1"/>
            </p:cNvSpPr>
            <p:nvPr/>
          </p:nvSpPr>
          <p:spPr bwMode="auto">
            <a:xfrm>
              <a:off x="3533775" y="4516438"/>
              <a:ext cx="211138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Rectangle 337"/>
            <p:cNvSpPr>
              <a:spLocks noChangeArrowheads="1"/>
            </p:cNvSpPr>
            <p:nvPr/>
          </p:nvSpPr>
          <p:spPr bwMode="auto">
            <a:xfrm>
              <a:off x="3533775" y="4570413"/>
              <a:ext cx="211138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Rectangle 338"/>
            <p:cNvSpPr>
              <a:spLocks noChangeArrowheads="1"/>
            </p:cNvSpPr>
            <p:nvPr/>
          </p:nvSpPr>
          <p:spPr bwMode="auto">
            <a:xfrm>
              <a:off x="3586163" y="4622800"/>
              <a:ext cx="106363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Rectangle 339"/>
            <p:cNvSpPr>
              <a:spLocks noChangeArrowheads="1"/>
            </p:cNvSpPr>
            <p:nvPr/>
          </p:nvSpPr>
          <p:spPr bwMode="auto">
            <a:xfrm>
              <a:off x="3586163" y="4464050"/>
              <a:ext cx="106363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8" name="Group 972"/>
          <p:cNvGrpSpPr/>
          <p:nvPr/>
        </p:nvGrpSpPr>
        <p:grpSpPr>
          <a:xfrm>
            <a:off x="5882103" y="2834843"/>
            <a:ext cx="409575" cy="568325"/>
            <a:chOff x="2587625" y="4227513"/>
            <a:chExt cx="409575" cy="568325"/>
          </a:xfrm>
          <a:solidFill>
            <a:srgbClr val="000000"/>
          </a:solidFill>
        </p:grpSpPr>
        <p:sp>
          <p:nvSpPr>
            <p:cNvPr id="659" name="Freeform 344"/>
            <p:cNvSpPr>
              <a:spLocks noEditPoints="1"/>
            </p:cNvSpPr>
            <p:nvPr/>
          </p:nvSpPr>
          <p:spPr bwMode="auto">
            <a:xfrm>
              <a:off x="2587625" y="4386263"/>
              <a:ext cx="409575" cy="409575"/>
            </a:xfrm>
            <a:custGeom>
              <a:avLst/>
              <a:gdLst>
                <a:gd name="T0" fmla="*/ 1409 w 2577"/>
                <a:gd name="T1" fmla="*/ 1811 h 2576"/>
                <a:gd name="T2" fmla="*/ 1754 w 2577"/>
                <a:gd name="T3" fmla="*/ 1735 h 2576"/>
                <a:gd name="T4" fmla="*/ 1616 w 2577"/>
                <a:gd name="T5" fmla="*/ 1528 h 2576"/>
                <a:gd name="T6" fmla="*/ 1471 w 2577"/>
                <a:gd name="T7" fmla="*/ 1273 h 2576"/>
                <a:gd name="T8" fmla="*/ 1169 w 2577"/>
                <a:gd name="T9" fmla="*/ 1148 h 2576"/>
                <a:gd name="T10" fmla="*/ 1036 w 2577"/>
                <a:gd name="T11" fmla="*/ 1400 h 2576"/>
                <a:gd name="T12" fmla="*/ 877 w 2577"/>
                <a:gd name="T13" fmla="*/ 1657 h 2576"/>
                <a:gd name="T14" fmla="*/ 769 w 2577"/>
                <a:gd name="T15" fmla="*/ 1811 h 2576"/>
                <a:gd name="T16" fmla="*/ 1169 w 2577"/>
                <a:gd name="T17" fmla="*/ 1148 h 2576"/>
                <a:gd name="T18" fmla="*/ 1320 w 2577"/>
                <a:gd name="T19" fmla="*/ 3 h 2576"/>
                <a:gd name="T20" fmla="*/ 1378 w 2577"/>
                <a:gd name="T21" fmla="*/ 27 h 2576"/>
                <a:gd name="T22" fmla="*/ 1421 w 2577"/>
                <a:gd name="T23" fmla="*/ 71 h 2576"/>
                <a:gd name="T24" fmla="*/ 1446 w 2577"/>
                <a:gd name="T25" fmla="*/ 128 h 2576"/>
                <a:gd name="T26" fmla="*/ 1446 w 2577"/>
                <a:gd name="T27" fmla="*/ 188 h 2576"/>
                <a:gd name="T28" fmla="*/ 1428 w 2577"/>
                <a:gd name="T29" fmla="*/ 240 h 2576"/>
                <a:gd name="T30" fmla="*/ 1417 w 2577"/>
                <a:gd name="T31" fmla="*/ 320 h 2576"/>
                <a:gd name="T32" fmla="*/ 1433 w 2577"/>
                <a:gd name="T33" fmla="*/ 439 h 2576"/>
                <a:gd name="T34" fmla="*/ 1459 w 2577"/>
                <a:gd name="T35" fmla="*/ 569 h 2576"/>
                <a:gd name="T36" fmla="*/ 1496 w 2577"/>
                <a:gd name="T37" fmla="*/ 707 h 2576"/>
                <a:gd name="T38" fmla="*/ 1547 w 2577"/>
                <a:gd name="T39" fmla="*/ 854 h 2576"/>
                <a:gd name="T40" fmla="*/ 1611 w 2577"/>
                <a:gd name="T41" fmla="*/ 1009 h 2576"/>
                <a:gd name="T42" fmla="*/ 1691 w 2577"/>
                <a:gd name="T43" fmla="*/ 1174 h 2576"/>
                <a:gd name="T44" fmla="*/ 1789 w 2577"/>
                <a:gd name="T45" fmla="*/ 1347 h 2576"/>
                <a:gd name="T46" fmla="*/ 1904 w 2577"/>
                <a:gd name="T47" fmla="*/ 1527 h 2576"/>
                <a:gd name="T48" fmla="*/ 2039 w 2577"/>
                <a:gd name="T49" fmla="*/ 1717 h 2576"/>
                <a:gd name="T50" fmla="*/ 2195 w 2577"/>
                <a:gd name="T51" fmla="*/ 1912 h 2576"/>
                <a:gd name="T52" fmla="*/ 2374 w 2577"/>
                <a:gd name="T53" fmla="*/ 2117 h 2576"/>
                <a:gd name="T54" fmla="*/ 2577 w 2577"/>
                <a:gd name="T55" fmla="*/ 2329 h 2576"/>
                <a:gd name="T56" fmla="*/ 2384 w 2577"/>
                <a:gd name="T57" fmla="*/ 2478 h 2576"/>
                <a:gd name="T58" fmla="*/ 2327 w 2577"/>
                <a:gd name="T59" fmla="*/ 2420 h 2576"/>
                <a:gd name="T60" fmla="*/ 2259 w 2577"/>
                <a:gd name="T61" fmla="*/ 2349 h 2576"/>
                <a:gd name="T62" fmla="*/ 2179 w 2577"/>
                <a:gd name="T63" fmla="*/ 2263 h 2576"/>
                <a:gd name="T64" fmla="*/ 2091 w 2577"/>
                <a:gd name="T65" fmla="*/ 2164 h 2576"/>
                <a:gd name="T66" fmla="*/ 1997 w 2577"/>
                <a:gd name="T67" fmla="*/ 2053 h 2576"/>
                <a:gd name="T68" fmla="*/ 1409 w 2577"/>
                <a:gd name="T69" fmla="*/ 2576 h 2576"/>
                <a:gd name="T70" fmla="*/ 1169 w 2577"/>
                <a:gd name="T71" fmla="*/ 2053 h 2576"/>
                <a:gd name="T72" fmla="*/ 532 w 2577"/>
                <a:gd name="T73" fmla="*/ 2109 h 2576"/>
                <a:gd name="T74" fmla="*/ 441 w 2577"/>
                <a:gd name="T75" fmla="*/ 2215 h 2576"/>
                <a:gd name="T76" fmla="*/ 357 w 2577"/>
                <a:gd name="T77" fmla="*/ 2307 h 2576"/>
                <a:gd name="T78" fmla="*/ 282 w 2577"/>
                <a:gd name="T79" fmla="*/ 2386 h 2576"/>
                <a:gd name="T80" fmla="*/ 219 w 2577"/>
                <a:gd name="T81" fmla="*/ 2451 h 2576"/>
                <a:gd name="T82" fmla="*/ 170 w 2577"/>
                <a:gd name="T83" fmla="*/ 2500 h 2576"/>
                <a:gd name="T84" fmla="*/ 104 w 2577"/>
                <a:gd name="T85" fmla="*/ 2222 h 2576"/>
                <a:gd name="T86" fmla="*/ 295 w 2577"/>
                <a:gd name="T87" fmla="*/ 2015 h 2576"/>
                <a:gd name="T88" fmla="*/ 463 w 2577"/>
                <a:gd name="T89" fmla="*/ 1813 h 2576"/>
                <a:gd name="T90" fmla="*/ 608 w 2577"/>
                <a:gd name="T91" fmla="*/ 1621 h 2576"/>
                <a:gd name="T92" fmla="*/ 733 w 2577"/>
                <a:gd name="T93" fmla="*/ 1436 h 2576"/>
                <a:gd name="T94" fmla="*/ 839 w 2577"/>
                <a:gd name="T95" fmla="*/ 1259 h 2576"/>
                <a:gd name="T96" fmla="*/ 928 w 2577"/>
                <a:gd name="T97" fmla="*/ 1090 h 2576"/>
                <a:gd name="T98" fmla="*/ 1001 w 2577"/>
                <a:gd name="T99" fmla="*/ 930 h 2576"/>
                <a:gd name="T100" fmla="*/ 1057 w 2577"/>
                <a:gd name="T101" fmla="*/ 779 h 2576"/>
                <a:gd name="T102" fmla="*/ 1101 w 2577"/>
                <a:gd name="T103" fmla="*/ 636 h 2576"/>
                <a:gd name="T104" fmla="*/ 1133 w 2577"/>
                <a:gd name="T105" fmla="*/ 503 h 2576"/>
                <a:gd name="T106" fmla="*/ 1153 w 2577"/>
                <a:gd name="T107" fmla="*/ 378 h 2576"/>
                <a:gd name="T108" fmla="*/ 1164 w 2577"/>
                <a:gd name="T109" fmla="*/ 263 h 2576"/>
                <a:gd name="T110" fmla="*/ 1138 w 2577"/>
                <a:gd name="T111" fmla="*/ 215 h 2576"/>
                <a:gd name="T112" fmla="*/ 1128 w 2577"/>
                <a:gd name="T113" fmla="*/ 161 h 2576"/>
                <a:gd name="T114" fmla="*/ 1140 w 2577"/>
                <a:gd name="T115" fmla="*/ 98 h 2576"/>
                <a:gd name="T116" fmla="*/ 1175 w 2577"/>
                <a:gd name="T117" fmla="*/ 47 h 2576"/>
                <a:gd name="T118" fmla="*/ 1226 w 2577"/>
                <a:gd name="T119" fmla="*/ 12 h 2576"/>
                <a:gd name="T120" fmla="*/ 1289 w 2577"/>
                <a:gd name="T121" fmla="*/ 0 h 2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77" h="2576">
                  <a:moveTo>
                    <a:pt x="1409" y="1148"/>
                  </a:moveTo>
                  <a:lnTo>
                    <a:pt x="1409" y="1811"/>
                  </a:lnTo>
                  <a:lnTo>
                    <a:pt x="1808" y="1811"/>
                  </a:lnTo>
                  <a:lnTo>
                    <a:pt x="1754" y="1735"/>
                  </a:lnTo>
                  <a:lnTo>
                    <a:pt x="1700" y="1657"/>
                  </a:lnTo>
                  <a:lnTo>
                    <a:pt x="1616" y="1528"/>
                  </a:lnTo>
                  <a:lnTo>
                    <a:pt x="1540" y="1400"/>
                  </a:lnTo>
                  <a:lnTo>
                    <a:pt x="1471" y="1273"/>
                  </a:lnTo>
                  <a:lnTo>
                    <a:pt x="1409" y="1148"/>
                  </a:lnTo>
                  <a:close/>
                  <a:moveTo>
                    <a:pt x="1169" y="1148"/>
                  </a:moveTo>
                  <a:lnTo>
                    <a:pt x="1106" y="1273"/>
                  </a:lnTo>
                  <a:lnTo>
                    <a:pt x="1036" y="1400"/>
                  </a:lnTo>
                  <a:lnTo>
                    <a:pt x="960" y="1528"/>
                  </a:lnTo>
                  <a:lnTo>
                    <a:pt x="877" y="1657"/>
                  </a:lnTo>
                  <a:lnTo>
                    <a:pt x="823" y="1735"/>
                  </a:lnTo>
                  <a:lnTo>
                    <a:pt x="769" y="1811"/>
                  </a:lnTo>
                  <a:lnTo>
                    <a:pt x="1169" y="1811"/>
                  </a:lnTo>
                  <a:lnTo>
                    <a:pt x="1169" y="1148"/>
                  </a:lnTo>
                  <a:close/>
                  <a:moveTo>
                    <a:pt x="1289" y="0"/>
                  </a:moveTo>
                  <a:lnTo>
                    <a:pt x="1320" y="3"/>
                  </a:lnTo>
                  <a:lnTo>
                    <a:pt x="1351" y="12"/>
                  </a:lnTo>
                  <a:lnTo>
                    <a:pt x="1378" y="27"/>
                  </a:lnTo>
                  <a:lnTo>
                    <a:pt x="1402" y="47"/>
                  </a:lnTo>
                  <a:lnTo>
                    <a:pt x="1421" y="71"/>
                  </a:lnTo>
                  <a:lnTo>
                    <a:pt x="1436" y="98"/>
                  </a:lnTo>
                  <a:lnTo>
                    <a:pt x="1446" y="128"/>
                  </a:lnTo>
                  <a:lnTo>
                    <a:pt x="1449" y="161"/>
                  </a:lnTo>
                  <a:lnTo>
                    <a:pt x="1446" y="188"/>
                  </a:lnTo>
                  <a:lnTo>
                    <a:pt x="1440" y="215"/>
                  </a:lnTo>
                  <a:lnTo>
                    <a:pt x="1428" y="240"/>
                  </a:lnTo>
                  <a:lnTo>
                    <a:pt x="1412" y="263"/>
                  </a:lnTo>
                  <a:lnTo>
                    <a:pt x="1417" y="320"/>
                  </a:lnTo>
                  <a:lnTo>
                    <a:pt x="1423" y="378"/>
                  </a:lnTo>
                  <a:lnTo>
                    <a:pt x="1433" y="439"/>
                  </a:lnTo>
                  <a:lnTo>
                    <a:pt x="1444" y="503"/>
                  </a:lnTo>
                  <a:lnTo>
                    <a:pt x="1459" y="569"/>
                  </a:lnTo>
                  <a:lnTo>
                    <a:pt x="1476" y="636"/>
                  </a:lnTo>
                  <a:lnTo>
                    <a:pt x="1496" y="707"/>
                  </a:lnTo>
                  <a:lnTo>
                    <a:pt x="1520" y="779"/>
                  </a:lnTo>
                  <a:lnTo>
                    <a:pt x="1547" y="854"/>
                  </a:lnTo>
                  <a:lnTo>
                    <a:pt x="1577" y="930"/>
                  </a:lnTo>
                  <a:lnTo>
                    <a:pt x="1611" y="1009"/>
                  </a:lnTo>
                  <a:lnTo>
                    <a:pt x="1649" y="1090"/>
                  </a:lnTo>
                  <a:lnTo>
                    <a:pt x="1691" y="1174"/>
                  </a:lnTo>
                  <a:lnTo>
                    <a:pt x="1738" y="1259"/>
                  </a:lnTo>
                  <a:lnTo>
                    <a:pt x="1789" y="1347"/>
                  </a:lnTo>
                  <a:lnTo>
                    <a:pt x="1844" y="1436"/>
                  </a:lnTo>
                  <a:lnTo>
                    <a:pt x="1904" y="1527"/>
                  </a:lnTo>
                  <a:lnTo>
                    <a:pt x="1969" y="1621"/>
                  </a:lnTo>
                  <a:lnTo>
                    <a:pt x="2039" y="1717"/>
                  </a:lnTo>
                  <a:lnTo>
                    <a:pt x="2115" y="1813"/>
                  </a:lnTo>
                  <a:lnTo>
                    <a:pt x="2195" y="1912"/>
                  </a:lnTo>
                  <a:lnTo>
                    <a:pt x="2282" y="2015"/>
                  </a:lnTo>
                  <a:lnTo>
                    <a:pt x="2374" y="2117"/>
                  </a:lnTo>
                  <a:lnTo>
                    <a:pt x="2473" y="2222"/>
                  </a:lnTo>
                  <a:lnTo>
                    <a:pt x="2577" y="2329"/>
                  </a:lnTo>
                  <a:lnTo>
                    <a:pt x="2407" y="2500"/>
                  </a:lnTo>
                  <a:lnTo>
                    <a:pt x="2384" y="2478"/>
                  </a:lnTo>
                  <a:lnTo>
                    <a:pt x="2358" y="2451"/>
                  </a:lnTo>
                  <a:lnTo>
                    <a:pt x="2327" y="2420"/>
                  </a:lnTo>
                  <a:lnTo>
                    <a:pt x="2295" y="2386"/>
                  </a:lnTo>
                  <a:lnTo>
                    <a:pt x="2259" y="2349"/>
                  </a:lnTo>
                  <a:lnTo>
                    <a:pt x="2220" y="2307"/>
                  </a:lnTo>
                  <a:lnTo>
                    <a:pt x="2179" y="2263"/>
                  </a:lnTo>
                  <a:lnTo>
                    <a:pt x="2136" y="2215"/>
                  </a:lnTo>
                  <a:lnTo>
                    <a:pt x="2091" y="2164"/>
                  </a:lnTo>
                  <a:lnTo>
                    <a:pt x="2044" y="2109"/>
                  </a:lnTo>
                  <a:lnTo>
                    <a:pt x="1997" y="2053"/>
                  </a:lnTo>
                  <a:lnTo>
                    <a:pt x="1409" y="2053"/>
                  </a:lnTo>
                  <a:lnTo>
                    <a:pt x="1409" y="2576"/>
                  </a:lnTo>
                  <a:lnTo>
                    <a:pt x="1169" y="2576"/>
                  </a:lnTo>
                  <a:lnTo>
                    <a:pt x="1169" y="2053"/>
                  </a:lnTo>
                  <a:lnTo>
                    <a:pt x="580" y="2053"/>
                  </a:lnTo>
                  <a:lnTo>
                    <a:pt x="532" y="2109"/>
                  </a:lnTo>
                  <a:lnTo>
                    <a:pt x="486" y="2164"/>
                  </a:lnTo>
                  <a:lnTo>
                    <a:pt x="441" y="2215"/>
                  </a:lnTo>
                  <a:lnTo>
                    <a:pt x="398" y="2263"/>
                  </a:lnTo>
                  <a:lnTo>
                    <a:pt x="357" y="2307"/>
                  </a:lnTo>
                  <a:lnTo>
                    <a:pt x="319" y="2349"/>
                  </a:lnTo>
                  <a:lnTo>
                    <a:pt x="282" y="2386"/>
                  </a:lnTo>
                  <a:lnTo>
                    <a:pt x="249" y="2420"/>
                  </a:lnTo>
                  <a:lnTo>
                    <a:pt x="219" y="2451"/>
                  </a:lnTo>
                  <a:lnTo>
                    <a:pt x="193" y="2478"/>
                  </a:lnTo>
                  <a:lnTo>
                    <a:pt x="170" y="2500"/>
                  </a:lnTo>
                  <a:lnTo>
                    <a:pt x="0" y="2329"/>
                  </a:lnTo>
                  <a:lnTo>
                    <a:pt x="104" y="2222"/>
                  </a:lnTo>
                  <a:lnTo>
                    <a:pt x="203" y="2117"/>
                  </a:lnTo>
                  <a:lnTo>
                    <a:pt x="295" y="2015"/>
                  </a:lnTo>
                  <a:lnTo>
                    <a:pt x="382" y="1912"/>
                  </a:lnTo>
                  <a:lnTo>
                    <a:pt x="463" y="1813"/>
                  </a:lnTo>
                  <a:lnTo>
                    <a:pt x="538" y="1715"/>
                  </a:lnTo>
                  <a:lnTo>
                    <a:pt x="608" y="1621"/>
                  </a:lnTo>
                  <a:lnTo>
                    <a:pt x="673" y="1527"/>
                  </a:lnTo>
                  <a:lnTo>
                    <a:pt x="733" y="1436"/>
                  </a:lnTo>
                  <a:lnTo>
                    <a:pt x="788" y="1347"/>
                  </a:lnTo>
                  <a:lnTo>
                    <a:pt x="839" y="1259"/>
                  </a:lnTo>
                  <a:lnTo>
                    <a:pt x="886" y="1174"/>
                  </a:lnTo>
                  <a:lnTo>
                    <a:pt x="928" y="1090"/>
                  </a:lnTo>
                  <a:lnTo>
                    <a:pt x="966" y="1009"/>
                  </a:lnTo>
                  <a:lnTo>
                    <a:pt x="1001" y="930"/>
                  </a:lnTo>
                  <a:lnTo>
                    <a:pt x="1031" y="854"/>
                  </a:lnTo>
                  <a:lnTo>
                    <a:pt x="1057" y="779"/>
                  </a:lnTo>
                  <a:lnTo>
                    <a:pt x="1081" y="706"/>
                  </a:lnTo>
                  <a:lnTo>
                    <a:pt x="1101" y="636"/>
                  </a:lnTo>
                  <a:lnTo>
                    <a:pt x="1119" y="568"/>
                  </a:lnTo>
                  <a:lnTo>
                    <a:pt x="1133" y="503"/>
                  </a:lnTo>
                  <a:lnTo>
                    <a:pt x="1145" y="439"/>
                  </a:lnTo>
                  <a:lnTo>
                    <a:pt x="1153" y="378"/>
                  </a:lnTo>
                  <a:lnTo>
                    <a:pt x="1160" y="320"/>
                  </a:lnTo>
                  <a:lnTo>
                    <a:pt x="1164" y="263"/>
                  </a:lnTo>
                  <a:lnTo>
                    <a:pt x="1149" y="240"/>
                  </a:lnTo>
                  <a:lnTo>
                    <a:pt x="1138" y="215"/>
                  </a:lnTo>
                  <a:lnTo>
                    <a:pt x="1131" y="189"/>
                  </a:lnTo>
                  <a:lnTo>
                    <a:pt x="1128" y="161"/>
                  </a:lnTo>
                  <a:lnTo>
                    <a:pt x="1132" y="128"/>
                  </a:lnTo>
                  <a:lnTo>
                    <a:pt x="1140" y="98"/>
                  </a:lnTo>
                  <a:lnTo>
                    <a:pt x="1156" y="71"/>
                  </a:lnTo>
                  <a:lnTo>
                    <a:pt x="1175" y="47"/>
                  </a:lnTo>
                  <a:lnTo>
                    <a:pt x="1199" y="27"/>
                  </a:lnTo>
                  <a:lnTo>
                    <a:pt x="1226" y="12"/>
                  </a:lnTo>
                  <a:lnTo>
                    <a:pt x="1256" y="3"/>
                  </a:lnTo>
                  <a:lnTo>
                    <a:pt x="12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345"/>
            <p:cNvSpPr>
              <a:spLocks/>
            </p:cNvSpPr>
            <p:nvPr/>
          </p:nvSpPr>
          <p:spPr bwMode="auto">
            <a:xfrm>
              <a:off x="2684463" y="4303713"/>
              <a:ext cx="215900" cy="190500"/>
            </a:xfrm>
            <a:custGeom>
              <a:avLst/>
              <a:gdLst>
                <a:gd name="T0" fmla="*/ 747 w 1364"/>
                <a:gd name="T1" fmla="*/ 2 h 1197"/>
                <a:gd name="T2" fmla="*/ 873 w 1364"/>
                <a:gd name="T3" fmla="*/ 27 h 1197"/>
                <a:gd name="T4" fmla="*/ 989 w 1364"/>
                <a:gd name="T5" fmla="*/ 73 h 1197"/>
                <a:gd name="T6" fmla="*/ 1094 w 1364"/>
                <a:gd name="T7" fmla="*/ 139 h 1197"/>
                <a:gd name="T8" fmla="*/ 1185 w 1364"/>
                <a:gd name="T9" fmla="*/ 223 h 1197"/>
                <a:gd name="T10" fmla="*/ 1260 w 1364"/>
                <a:gd name="T11" fmla="*/ 321 h 1197"/>
                <a:gd name="T12" fmla="*/ 1316 w 1364"/>
                <a:gd name="T13" fmla="*/ 432 h 1197"/>
                <a:gd name="T14" fmla="*/ 1351 w 1364"/>
                <a:gd name="T15" fmla="*/ 553 h 1197"/>
                <a:gd name="T16" fmla="*/ 1364 w 1364"/>
                <a:gd name="T17" fmla="*/ 684 h 1197"/>
                <a:gd name="T18" fmla="*/ 1354 w 1364"/>
                <a:gd name="T19" fmla="*/ 800 h 1197"/>
                <a:gd name="T20" fmla="*/ 1325 w 1364"/>
                <a:gd name="T21" fmla="*/ 912 h 1197"/>
                <a:gd name="T22" fmla="*/ 1277 w 1364"/>
                <a:gd name="T23" fmla="*/ 1017 h 1197"/>
                <a:gd name="T24" fmla="*/ 1212 w 1364"/>
                <a:gd name="T25" fmla="*/ 1113 h 1197"/>
                <a:gd name="T26" fmla="*/ 1132 w 1364"/>
                <a:gd name="T27" fmla="*/ 1197 h 1197"/>
                <a:gd name="T28" fmla="*/ 1088 w 1364"/>
                <a:gd name="T29" fmla="*/ 1046 h 1197"/>
                <a:gd name="T30" fmla="*/ 1061 w 1364"/>
                <a:gd name="T31" fmla="*/ 909 h 1197"/>
                <a:gd name="T32" fmla="*/ 1100 w 1364"/>
                <a:gd name="T33" fmla="*/ 824 h 1197"/>
                <a:gd name="T34" fmla="*/ 1120 w 1364"/>
                <a:gd name="T35" fmla="*/ 732 h 1197"/>
                <a:gd name="T36" fmla="*/ 1120 w 1364"/>
                <a:gd name="T37" fmla="*/ 628 h 1197"/>
                <a:gd name="T38" fmla="*/ 1093 w 1364"/>
                <a:gd name="T39" fmla="*/ 524 h 1197"/>
                <a:gd name="T40" fmla="*/ 1044 w 1364"/>
                <a:gd name="T41" fmla="*/ 430 h 1197"/>
                <a:gd name="T42" fmla="*/ 975 w 1364"/>
                <a:gd name="T43" fmla="*/ 352 h 1197"/>
                <a:gd name="T44" fmla="*/ 889 w 1364"/>
                <a:gd name="T45" fmla="*/ 292 h 1197"/>
                <a:gd name="T46" fmla="*/ 790 w 1364"/>
                <a:gd name="T47" fmla="*/ 254 h 1197"/>
                <a:gd name="T48" fmla="*/ 682 w 1364"/>
                <a:gd name="T49" fmla="*/ 241 h 1197"/>
                <a:gd name="T50" fmla="*/ 574 w 1364"/>
                <a:gd name="T51" fmla="*/ 254 h 1197"/>
                <a:gd name="T52" fmla="*/ 474 w 1364"/>
                <a:gd name="T53" fmla="*/ 292 h 1197"/>
                <a:gd name="T54" fmla="*/ 388 w 1364"/>
                <a:gd name="T55" fmla="*/ 352 h 1197"/>
                <a:gd name="T56" fmla="*/ 320 w 1364"/>
                <a:gd name="T57" fmla="*/ 430 h 1197"/>
                <a:gd name="T58" fmla="*/ 270 w 1364"/>
                <a:gd name="T59" fmla="*/ 524 h 1197"/>
                <a:gd name="T60" fmla="*/ 244 w 1364"/>
                <a:gd name="T61" fmla="*/ 628 h 1197"/>
                <a:gd name="T62" fmla="*/ 243 w 1364"/>
                <a:gd name="T63" fmla="*/ 732 h 1197"/>
                <a:gd name="T64" fmla="*/ 263 w 1364"/>
                <a:gd name="T65" fmla="*/ 824 h 1197"/>
                <a:gd name="T66" fmla="*/ 303 w 1364"/>
                <a:gd name="T67" fmla="*/ 909 h 1197"/>
                <a:gd name="T68" fmla="*/ 274 w 1364"/>
                <a:gd name="T69" fmla="*/ 1046 h 1197"/>
                <a:gd name="T70" fmla="*/ 231 w 1364"/>
                <a:gd name="T71" fmla="*/ 1197 h 1197"/>
                <a:gd name="T72" fmla="*/ 151 w 1364"/>
                <a:gd name="T73" fmla="*/ 1113 h 1197"/>
                <a:gd name="T74" fmla="*/ 86 w 1364"/>
                <a:gd name="T75" fmla="*/ 1017 h 1197"/>
                <a:gd name="T76" fmla="*/ 39 w 1364"/>
                <a:gd name="T77" fmla="*/ 912 h 1197"/>
                <a:gd name="T78" fmla="*/ 10 w 1364"/>
                <a:gd name="T79" fmla="*/ 800 h 1197"/>
                <a:gd name="T80" fmla="*/ 0 w 1364"/>
                <a:gd name="T81" fmla="*/ 684 h 1197"/>
                <a:gd name="T82" fmla="*/ 12 w 1364"/>
                <a:gd name="T83" fmla="*/ 553 h 1197"/>
                <a:gd name="T84" fmla="*/ 48 w 1364"/>
                <a:gd name="T85" fmla="*/ 432 h 1197"/>
                <a:gd name="T86" fmla="*/ 103 w 1364"/>
                <a:gd name="T87" fmla="*/ 321 h 1197"/>
                <a:gd name="T88" fmla="*/ 178 w 1364"/>
                <a:gd name="T89" fmla="*/ 223 h 1197"/>
                <a:gd name="T90" fmla="*/ 269 w 1364"/>
                <a:gd name="T91" fmla="*/ 139 h 1197"/>
                <a:gd name="T92" fmla="*/ 374 w 1364"/>
                <a:gd name="T93" fmla="*/ 73 h 1197"/>
                <a:gd name="T94" fmla="*/ 490 w 1364"/>
                <a:gd name="T95" fmla="*/ 27 h 1197"/>
                <a:gd name="T96" fmla="*/ 616 w 1364"/>
                <a:gd name="T97" fmla="*/ 2 h 1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4" h="1197">
                  <a:moveTo>
                    <a:pt x="682" y="0"/>
                  </a:moveTo>
                  <a:lnTo>
                    <a:pt x="747" y="2"/>
                  </a:lnTo>
                  <a:lnTo>
                    <a:pt x="811" y="12"/>
                  </a:lnTo>
                  <a:lnTo>
                    <a:pt x="873" y="27"/>
                  </a:lnTo>
                  <a:lnTo>
                    <a:pt x="932" y="48"/>
                  </a:lnTo>
                  <a:lnTo>
                    <a:pt x="989" y="73"/>
                  </a:lnTo>
                  <a:lnTo>
                    <a:pt x="1043" y="103"/>
                  </a:lnTo>
                  <a:lnTo>
                    <a:pt x="1094" y="139"/>
                  </a:lnTo>
                  <a:lnTo>
                    <a:pt x="1142" y="178"/>
                  </a:lnTo>
                  <a:lnTo>
                    <a:pt x="1185" y="223"/>
                  </a:lnTo>
                  <a:lnTo>
                    <a:pt x="1224" y="269"/>
                  </a:lnTo>
                  <a:lnTo>
                    <a:pt x="1260" y="321"/>
                  </a:lnTo>
                  <a:lnTo>
                    <a:pt x="1290" y="375"/>
                  </a:lnTo>
                  <a:lnTo>
                    <a:pt x="1316" y="432"/>
                  </a:lnTo>
                  <a:lnTo>
                    <a:pt x="1337" y="491"/>
                  </a:lnTo>
                  <a:lnTo>
                    <a:pt x="1351" y="553"/>
                  </a:lnTo>
                  <a:lnTo>
                    <a:pt x="1361" y="618"/>
                  </a:lnTo>
                  <a:lnTo>
                    <a:pt x="1364" y="684"/>
                  </a:lnTo>
                  <a:lnTo>
                    <a:pt x="1361" y="743"/>
                  </a:lnTo>
                  <a:lnTo>
                    <a:pt x="1354" y="800"/>
                  </a:lnTo>
                  <a:lnTo>
                    <a:pt x="1341" y="857"/>
                  </a:lnTo>
                  <a:lnTo>
                    <a:pt x="1325" y="912"/>
                  </a:lnTo>
                  <a:lnTo>
                    <a:pt x="1303" y="966"/>
                  </a:lnTo>
                  <a:lnTo>
                    <a:pt x="1277" y="1017"/>
                  </a:lnTo>
                  <a:lnTo>
                    <a:pt x="1247" y="1066"/>
                  </a:lnTo>
                  <a:lnTo>
                    <a:pt x="1212" y="1113"/>
                  </a:lnTo>
                  <a:lnTo>
                    <a:pt x="1174" y="1157"/>
                  </a:lnTo>
                  <a:lnTo>
                    <a:pt x="1132" y="1197"/>
                  </a:lnTo>
                  <a:lnTo>
                    <a:pt x="1108" y="1120"/>
                  </a:lnTo>
                  <a:lnTo>
                    <a:pt x="1088" y="1046"/>
                  </a:lnTo>
                  <a:lnTo>
                    <a:pt x="1073" y="977"/>
                  </a:lnTo>
                  <a:lnTo>
                    <a:pt x="1061" y="909"/>
                  </a:lnTo>
                  <a:lnTo>
                    <a:pt x="1083" y="868"/>
                  </a:lnTo>
                  <a:lnTo>
                    <a:pt x="1100" y="824"/>
                  </a:lnTo>
                  <a:lnTo>
                    <a:pt x="1112" y="779"/>
                  </a:lnTo>
                  <a:lnTo>
                    <a:pt x="1120" y="732"/>
                  </a:lnTo>
                  <a:lnTo>
                    <a:pt x="1123" y="684"/>
                  </a:lnTo>
                  <a:lnTo>
                    <a:pt x="1120" y="628"/>
                  </a:lnTo>
                  <a:lnTo>
                    <a:pt x="1109" y="575"/>
                  </a:lnTo>
                  <a:lnTo>
                    <a:pt x="1093" y="524"/>
                  </a:lnTo>
                  <a:lnTo>
                    <a:pt x="1071" y="475"/>
                  </a:lnTo>
                  <a:lnTo>
                    <a:pt x="1044" y="430"/>
                  </a:lnTo>
                  <a:lnTo>
                    <a:pt x="1011" y="389"/>
                  </a:lnTo>
                  <a:lnTo>
                    <a:pt x="975" y="352"/>
                  </a:lnTo>
                  <a:lnTo>
                    <a:pt x="933" y="321"/>
                  </a:lnTo>
                  <a:lnTo>
                    <a:pt x="889" y="292"/>
                  </a:lnTo>
                  <a:lnTo>
                    <a:pt x="841" y="271"/>
                  </a:lnTo>
                  <a:lnTo>
                    <a:pt x="790" y="254"/>
                  </a:lnTo>
                  <a:lnTo>
                    <a:pt x="737" y="244"/>
                  </a:lnTo>
                  <a:lnTo>
                    <a:pt x="682" y="241"/>
                  </a:lnTo>
                  <a:lnTo>
                    <a:pt x="627" y="244"/>
                  </a:lnTo>
                  <a:lnTo>
                    <a:pt x="574" y="254"/>
                  </a:lnTo>
                  <a:lnTo>
                    <a:pt x="523" y="271"/>
                  </a:lnTo>
                  <a:lnTo>
                    <a:pt x="474" y="292"/>
                  </a:lnTo>
                  <a:lnTo>
                    <a:pt x="429" y="321"/>
                  </a:lnTo>
                  <a:lnTo>
                    <a:pt x="388" y="352"/>
                  </a:lnTo>
                  <a:lnTo>
                    <a:pt x="351" y="389"/>
                  </a:lnTo>
                  <a:lnTo>
                    <a:pt x="320" y="430"/>
                  </a:lnTo>
                  <a:lnTo>
                    <a:pt x="292" y="475"/>
                  </a:lnTo>
                  <a:lnTo>
                    <a:pt x="270" y="524"/>
                  </a:lnTo>
                  <a:lnTo>
                    <a:pt x="254" y="575"/>
                  </a:lnTo>
                  <a:lnTo>
                    <a:pt x="244" y="628"/>
                  </a:lnTo>
                  <a:lnTo>
                    <a:pt x="241" y="684"/>
                  </a:lnTo>
                  <a:lnTo>
                    <a:pt x="243" y="732"/>
                  </a:lnTo>
                  <a:lnTo>
                    <a:pt x="250" y="779"/>
                  </a:lnTo>
                  <a:lnTo>
                    <a:pt x="263" y="824"/>
                  </a:lnTo>
                  <a:lnTo>
                    <a:pt x="280" y="868"/>
                  </a:lnTo>
                  <a:lnTo>
                    <a:pt x="303" y="909"/>
                  </a:lnTo>
                  <a:lnTo>
                    <a:pt x="289" y="977"/>
                  </a:lnTo>
                  <a:lnTo>
                    <a:pt x="274" y="1046"/>
                  </a:lnTo>
                  <a:lnTo>
                    <a:pt x="255" y="1120"/>
                  </a:lnTo>
                  <a:lnTo>
                    <a:pt x="231" y="1197"/>
                  </a:lnTo>
                  <a:lnTo>
                    <a:pt x="189" y="1157"/>
                  </a:lnTo>
                  <a:lnTo>
                    <a:pt x="151" y="1113"/>
                  </a:lnTo>
                  <a:lnTo>
                    <a:pt x="116" y="1066"/>
                  </a:lnTo>
                  <a:lnTo>
                    <a:pt x="86" y="1017"/>
                  </a:lnTo>
                  <a:lnTo>
                    <a:pt x="60" y="966"/>
                  </a:lnTo>
                  <a:lnTo>
                    <a:pt x="39" y="912"/>
                  </a:lnTo>
                  <a:lnTo>
                    <a:pt x="22" y="857"/>
                  </a:lnTo>
                  <a:lnTo>
                    <a:pt x="10" y="800"/>
                  </a:lnTo>
                  <a:lnTo>
                    <a:pt x="2" y="743"/>
                  </a:lnTo>
                  <a:lnTo>
                    <a:pt x="0" y="684"/>
                  </a:lnTo>
                  <a:lnTo>
                    <a:pt x="2" y="618"/>
                  </a:lnTo>
                  <a:lnTo>
                    <a:pt x="12" y="553"/>
                  </a:lnTo>
                  <a:lnTo>
                    <a:pt x="27" y="491"/>
                  </a:lnTo>
                  <a:lnTo>
                    <a:pt x="48" y="432"/>
                  </a:lnTo>
                  <a:lnTo>
                    <a:pt x="73" y="375"/>
                  </a:lnTo>
                  <a:lnTo>
                    <a:pt x="103" y="321"/>
                  </a:lnTo>
                  <a:lnTo>
                    <a:pt x="139" y="269"/>
                  </a:lnTo>
                  <a:lnTo>
                    <a:pt x="178" y="223"/>
                  </a:lnTo>
                  <a:lnTo>
                    <a:pt x="222" y="178"/>
                  </a:lnTo>
                  <a:lnTo>
                    <a:pt x="269" y="139"/>
                  </a:lnTo>
                  <a:lnTo>
                    <a:pt x="320" y="103"/>
                  </a:lnTo>
                  <a:lnTo>
                    <a:pt x="374" y="73"/>
                  </a:lnTo>
                  <a:lnTo>
                    <a:pt x="430" y="48"/>
                  </a:lnTo>
                  <a:lnTo>
                    <a:pt x="490" y="27"/>
                  </a:lnTo>
                  <a:lnTo>
                    <a:pt x="552" y="12"/>
                  </a:lnTo>
                  <a:lnTo>
                    <a:pt x="616" y="2"/>
                  </a:lnTo>
                  <a:lnTo>
                    <a:pt x="6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346"/>
            <p:cNvSpPr>
              <a:spLocks/>
            </p:cNvSpPr>
            <p:nvPr/>
          </p:nvSpPr>
          <p:spPr bwMode="auto">
            <a:xfrm>
              <a:off x="2606675" y="4227513"/>
              <a:ext cx="369888" cy="338138"/>
            </a:xfrm>
            <a:custGeom>
              <a:avLst/>
              <a:gdLst>
                <a:gd name="T0" fmla="*/ 1335 w 2327"/>
                <a:gd name="T1" fmla="*/ 13 h 2135"/>
                <a:gd name="T2" fmla="*/ 1578 w 2327"/>
                <a:gd name="T3" fmla="*/ 77 h 2135"/>
                <a:gd name="T4" fmla="*/ 1797 w 2327"/>
                <a:gd name="T5" fmla="*/ 189 h 2135"/>
                <a:gd name="T6" fmla="*/ 1986 w 2327"/>
                <a:gd name="T7" fmla="*/ 342 h 2135"/>
                <a:gd name="T8" fmla="*/ 2140 w 2327"/>
                <a:gd name="T9" fmla="*/ 533 h 2135"/>
                <a:gd name="T10" fmla="*/ 2251 w 2327"/>
                <a:gd name="T11" fmla="*/ 752 h 2135"/>
                <a:gd name="T12" fmla="*/ 2314 w 2327"/>
                <a:gd name="T13" fmla="*/ 995 h 2135"/>
                <a:gd name="T14" fmla="*/ 2324 w 2327"/>
                <a:gd name="T15" fmla="*/ 1251 h 2135"/>
                <a:gd name="T16" fmla="*/ 2282 w 2327"/>
                <a:gd name="T17" fmla="*/ 1491 h 2135"/>
                <a:gd name="T18" fmla="*/ 2192 w 2327"/>
                <a:gd name="T19" fmla="*/ 1715 h 2135"/>
                <a:gd name="T20" fmla="*/ 2057 w 2327"/>
                <a:gd name="T21" fmla="*/ 1915 h 2135"/>
                <a:gd name="T22" fmla="*/ 1882 w 2327"/>
                <a:gd name="T23" fmla="*/ 2086 h 2135"/>
                <a:gd name="T24" fmla="*/ 1738 w 2327"/>
                <a:gd name="T25" fmla="*/ 1987 h 2135"/>
                <a:gd name="T26" fmla="*/ 1817 w 2327"/>
                <a:gd name="T27" fmla="*/ 1822 h 2135"/>
                <a:gd name="T28" fmla="*/ 1951 w 2327"/>
                <a:gd name="T29" fmla="*/ 1652 h 2135"/>
                <a:gd name="T30" fmla="*/ 2041 w 2327"/>
                <a:gd name="T31" fmla="*/ 1456 h 2135"/>
                <a:gd name="T32" fmla="*/ 2083 w 2327"/>
                <a:gd name="T33" fmla="*/ 1242 h 2135"/>
                <a:gd name="T34" fmla="*/ 2072 w 2327"/>
                <a:gd name="T35" fmla="*/ 1010 h 2135"/>
                <a:gd name="T36" fmla="*/ 2006 w 2327"/>
                <a:gd name="T37" fmla="*/ 790 h 2135"/>
                <a:gd name="T38" fmla="*/ 1890 w 2327"/>
                <a:gd name="T39" fmla="*/ 597 h 2135"/>
                <a:gd name="T40" fmla="*/ 1732 w 2327"/>
                <a:gd name="T41" fmla="*/ 439 h 2135"/>
                <a:gd name="T42" fmla="*/ 1540 w 2327"/>
                <a:gd name="T43" fmla="*/ 322 h 2135"/>
                <a:gd name="T44" fmla="*/ 1321 w 2327"/>
                <a:gd name="T45" fmla="*/ 255 h 2135"/>
                <a:gd name="T46" fmla="*/ 1084 w 2327"/>
                <a:gd name="T47" fmla="*/ 245 h 2135"/>
                <a:gd name="T48" fmla="*/ 858 w 2327"/>
                <a:gd name="T49" fmla="*/ 293 h 2135"/>
                <a:gd name="T50" fmla="*/ 656 w 2327"/>
                <a:gd name="T51" fmla="*/ 394 h 2135"/>
                <a:gd name="T52" fmla="*/ 485 w 2327"/>
                <a:gd name="T53" fmla="*/ 540 h 2135"/>
                <a:gd name="T54" fmla="*/ 354 w 2327"/>
                <a:gd name="T55" fmla="*/ 722 h 2135"/>
                <a:gd name="T56" fmla="*/ 271 w 2327"/>
                <a:gd name="T57" fmla="*/ 934 h 2135"/>
                <a:gd name="T58" fmla="*/ 240 w 2327"/>
                <a:gd name="T59" fmla="*/ 1168 h 2135"/>
                <a:gd name="T60" fmla="*/ 266 w 2327"/>
                <a:gd name="T61" fmla="*/ 1387 h 2135"/>
                <a:gd name="T62" fmla="*/ 341 w 2327"/>
                <a:gd name="T63" fmla="*/ 1589 h 2135"/>
                <a:gd name="T64" fmla="*/ 461 w 2327"/>
                <a:gd name="T65" fmla="*/ 1768 h 2135"/>
                <a:gd name="T66" fmla="*/ 622 w 2327"/>
                <a:gd name="T67" fmla="*/ 1916 h 2135"/>
                <a:gd name="T68" fmla="*/ 511 w 2327"/>
                <a:gd name="T69" fmla="*/ 2135 h 2135"/>
                <a:gd name="T70" fmla="*/ 324 w 2327"/>
                <a:gd name="T71" fmla="*/ 1976 h 2135"/>
                <a:gd name="T72" fmla="*/ 175 w 2327"/>
                <a:gd name="T73" fmla="*/ 1785 h 2135"/>
                <a:gd name="T74" fmla="*/ 70 w 2327"/>
                <a:gd name="T75" fmla="*/ 1568 h 2135"/>
                <a:gd name="T76" fmla="*/ 12 w 2327"/>
                <a:gd name="T77" fmla="*/ 1332 h 2135"/>
                <a:gd name="T78" fmla="*/ 3 w 2327"/>
                <a:gd name="T79" fmla="*/ 1081 h 2135"/>
                <a:gd name="T80" fmla="*/ 50 w 2327"/>
                <a:gd name="T81" fmla="*/ 831 h 2135"/>
                <a:gd name="T82" fmla="*/ 146 w 2327"/>
                <a:gd name="T83" fmla="*/ 602 h 2135"/>
                <a:gd name="T84" fmla="*/ 286 w 2327"/>
                <a:gd name="T85" fmla="*/ 402 h 2135"/>
                <a:gd name="T86" fmla="*/ 464 w 2327"/>
                <a:gd name="T87" fmla="*/ 236 h 2135"/>
                <a:gd name="T88" fmla="*/ 674 w 2327"/>
                <a:gd name="T89" fmla="*/ 108 h 2135"/>
                <a:gd name="T90" fmla="*/ 909 w 2327"/>
                <a:gd name="T91" fmla="*/ 28 h 2135"/>
                <a:gd name="T92" fmla="*/ 1164 w 2327"/>
                <a:gd name="T93" fmla="*/ 0 h 2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7" h="2135">
                  <a:moveTo>
                    <a:pt x="1164" y="0"/>
                  </a:moveTo>
                  <a:lnTo>
                    <a:pt x="1251" y="3"/>
                  </a:lnTo>
                  <a:lnTo>
                    <a:pt x="1335" y="13"/>
                  </a:lnTo>
                  <a:lnTo>
                    <a:pt x="1419" y="28"/>
                  </a:lnTo>
                  <a:lnTo>
                    <a:pt x="1499" y="50"/>
                  </a:lnTo>
                  <a:lnTo>
                    <a:pt x="1578" y="77"/>
                  </a:lnTo>
                  <a:lnTo>
                    <a:pt x="1654" y="108"/>
                  </a:lnTo>
                  <a:lnTo>
                    <a:pt x="1727" y="146"/>
                  </a:lnTo>
                  <a:lnTo>
                    <a:pt x="1797" y="189"/>
                  </a:lnTo>
                  <a:lnTo>
                    <a:pt x="1863" y="236"/>
                  </a:lnTo>
                  <a:lnTo>
                    <a:pt x="1926" y="287"/>
                  </a:lnTo>
                  <a:lnTo>
                    <a:pt x="1986" y="342"/>
                  </a:lnTo>
                  <a:lnTo>
                    <a:pt x="2041" y="402"/>
                  </a:lnTo>
                  <a:lnTo>
                    <a:pt x="2093" y="465"/>
                  </a:lnTo>
                  <a:lnTo>
                    <a:pt x="2140" y="533"/>
                  </a:lnTo>
                  <a:lnTo>
                    <a:pt x="2182" y="602"/>
                  </a:lnTo>
                  <a:lnTo>
                    <a:pt x="2219" y="676"/>
                  </a:lnTo>
                  <a:lnTo>
                    <a:pt x="2251" y="752"/>
                  </a:lnTo>
                  <a:lnTo>
                    <a:pt x="2277" y="831"/>
                  </a:lnTo>
                  <a:lnTo>
                    <a:pt x="2299" y="912"/>
                  </a:lnTo>
                  <a:lnTo>
                    <a:pt x="2314" y="995"/>
                  </a:lnTo>
                  <a:lnTo>
                    <a:pt x="2324" y="1081"/>
                  </a:lnTo>
                  <a:lnTo>
                    <a:pt x="2327" y="1168"/>
                  </a:lnTo>
                  <a:lnTo>
                    <a:pt x="2324" y="1251"/>
                  </a:lnTo>
                  <a:lnTo>
                    <a:pt x="2315" y="1332"/>
                  </a:lnTo>
                  <a:lnTo>
                    <a:pt x="2301" y="1413"/>
                  </a:lnTo>
                  <a:lnTo>
                    <a:pt x="2282" y="1491"/>
                  </a:lnTo>
                  <a:lnTo>
                    <a:pt x="2257" y="1568"/>
                  </a:lnTo>
                  <a:lnTo>
                    <a:pt x="2226" y="1643"/>
                  </a:lnTo>
                  <a:lnTo>
                    <a:pt x="2192" y="1715"/>
                  </a:lnTo>
                  <a:lnTo>
                    <a:pt x="2151" y="1785"/>
                  </a:lnTo>
                  <a:lnTo>
                    <a:pt x="2106" y="1852"/>
                  </a:lnTo>
                  <a:lnTo>
                    <a:pt x="2057" y="1915"/>
                  </a:lnTo>
                  <a:lnTo>
                    <a:pt x="2003" y="1976"/>
                  </a:lnTo>
                  <a:lnTo>
                    <a:pt x="1944" y="2033"/>
                  </a:lnTo>
                  <a:lnTo>
                    <a:pt x="1882" y="2086"/>
                  </a:lnTo>
                  <a:lnTo>
                    <a:pt x="1815" y="2135"/>
                  </a:lnTo>
                  <a:lnTo>
                    <a:pt x="1775" y="2060"/>
                  </a:lnTo>
                  <a:lnTo>
                    <a:pt x="1738" y="1987"/>
                  </a:lnTo>
                  <a:lnTo>
                    <a:pt x="1706" y="1916"/>
                  </a:lnTo>
                  <a:lnTo>
                    <a:pt x="1763" y="1871"/>
                  </a:lnTo>
                  <a:lnTo>
                    <a:pt x="1817" y="1822"/>
                  </a:lnTo>
                  <a:lnTo>
                    <a:pt x="1866" y="1768"/>
                  </a:lnTo>
                  <a:lnTo>
                    <a:pt x="1911" y="1712"/>
                  </a:lnTo>
                  <a:lnTo>
                    <a:pt x="1951" y="1652"/>
                  </a:lnTo>
                  <a:lnTo>
                    <a:pt x="1986" y="1589"/>
                  </a:lnTo>
                  <a:lnTo>
                    <a:pt x="2016" y="1524"/>
                  </a:lnTo>
                  <a:lnTo>
                    <a:pt x="2041" y="1456"/>
                  </a:lnTo>
                  <a:lnTo>
                    <a:pt x="2060" y="1387"/>
                  </a:lnTo>
                  <a:lnTo>
                    <a:pt x="2075" y="1315"/>
                  </a:lnTo>
                  <a:lnTo>
                    <a:pt x="2083" y="1242"/>
                  </a:lnTo>
                  <a:lnTo>
                    <a:pt x="2086" y="1168"/>
                  </a:lnTo>
                  <a:lnTo>
                    <a:pt x="2083" y="1087"/>
                  </a:lnTo>
                  <a:lnTo>
                    <a:pt x="2072" y="1010"/>
                  </a:lnTo>
                  <a:lnTo>
                    <a:pt x="2056" y="934"/>
                  </a:lnTo>
                  <a:lnTo>
                    <a:pt x="2034" y="861"/>
                  </a:lnTo>
                  <a:lnTo>
                    <a:pt x="2006" y="790"/>
                  </a:lnTo>
                  <a:lnTo>
                    <a:pt x="1973" y="722"/>
                  </a:lnTo>
                  <a:lnTo>
                    <a:pt x="1934" y="658"/>
                  </a:lnTo>
                  <a:lnTo>
                    <a:pt x="1890" y="597"/>
                  </a:lnTo>
                  <a:lnTo>
                    <a:pt x="1841" y="540"/>
                  </a:lnTo>
                  <a:lnTo>
                    <a:pt x="1788" y="487"/>
                  </a:lnTo>
                  <a:lnTo>
                    <a:pt x="1732" y="439"/>
                  </a:lnTo>
                  <a:lnTo>
                    <a:pt x="1671" y="394"/>
                  </a:lnTo>
                  <a:lnTo>
                    <a:pt x="1607" y="355"/>
                  </a:lnTo>
                  <a:lnTo>
                    <a:pt x="1540" y="322"/>
                  </a:lnTo>
                  <a:lnTo>
                    <a:pt x="1470" y="293"/>
                  </a:lnTo>
                  <a:lnTo>
                    <a:pt x="1396" y="271"/>
                  </a:lnTo>
                  <a:lnTo>
                    <a:pt x="1321" y="255"/>
                  </a:lnTo>
                  <a:lnTo>
                    <a:pt x="1243" y="245"/>
                  </a:lnTo>
                  <a:lnTo>
                    <a:pt x="1164" y="241"/>
                  </a:lnTo>
                  <a:lnTo>
                    <a:pt x="1084" y="245"/>
                  </a:lnTo>
                  <a:lnTo>
                    <a:pt x="1007" y="255"/>
                  </a:lnTo>
                  <a:lnTo>
                    <a:pt x="931" y="271"/>
                  </a:lnTo>
                  <a:lnTo>
                    <a:pt x="858" y="293"/>
                  </a:lnTo>
                  <a:lnTo>
                    <a:pt x="788" y="322"/>
                  </a:lnTo>
                  <a:lnTo>
                    <a:pt x="719" y="355"/>
                  </a:lnTo>
                  <a:lnTo>
                    <a:pt x="656" y="394"/>
                  </a:lnTo>
                  <a:lnTo>
                    <a:pt x="595" y="439"/>
                  </a:lnTo>
                  <a:lnTo>
                    <a:pt x="538" y="487"/>
                  </a:lnTo>
                  <a:lnTo>
                    <a:pt x="485" y="540"/>
                  </a:lnTo>
                  <a:lnTo>
                    <a:pt x="438" y="597"/>
                  </a:lnTo>
                  <a:lnTo>
                    <a:pt x="393" y="658"/>
                  </a:lnTo>
                  <a:lnTo>
                    <a:pt x="354" y="722"/>
                  </a:lnTo>
                  <a:lnTo>
                    <a:pt x="321" y="790"/>
                  </a:lnTo>
                  <a:lnTo>
                    <a:pt x="292" y="861"/>
                  </a:lnTo>
                  <a:lnTo>
                    <a:pt x="271" y="934"/>
                  </a:lnTo>
                  <a:lnTo>
                    <a:pt x="254" y="1010"/>
                  </a:lnTo>
                  <a:lnTo>
                    <a:pt x="245" y="1087"/>
                  </a:lnTo>
                  <a:lnTo>
                    <a:pt x="240" y="1168"/>
                  </a:lnTo>
                  <a:lnTo>
                    <a:pt x="244" y="1242"/>
                  </a:lnTo>
                  <a:lnTo>
                    <a:pt x="252" y="1315"/>
                  </a:lnTo>
                  <a:lnTo>
                    <a:pt x="266" y="1387"/>
                  </a:lnTo>
                  <a:lnTo>
                    <a:pt x="286" y="1456"/>
                  </a:lnTo>
                  <a:lnTo>
                    <a:pt x="312" y="1524"/>
                  </a:lnTo>
                  <a:lnTo>
                    <a:pt x="341" y="1589"/>
                  </a:lnTo>
                  <a:lnTo>
                    <a:pt x="377" y="1652"/>
                  </a:lnTo>
                  <a:lnTo>
                    <a:pt x="417" y="1712"/>
                  </a:lnTo>
                  <a:lnTo>
                    <a:pt x="461" y="1768"/>
                  </a:lnTo>
                  <a:lnTo>
                    <a:pt x="510" y="1822"/>
                  </a:lnTo>
                  <a:lnTo>
                    <a:pt x="563" y="1871"/>
                  </a:lnTo>
                  <a:lnTo>
                    <a:pt x="622" y="1916"/>
                  </a:lnTo>
                  <a:lnTo>
                    <a:pt x="588" y="1987"/>
                  </a:lnTo>
                  <a:lnTo>
                    <a:pt x="551" y="2060"/>
                  </a:lnTo>
                  <a:lnTo>
                    <a:pt x="511" y="2135"/>
                  </a:lnTo>
                  <a:lnTo>
                    <a:pt x="445" y="2086"/>
                  </a:lnTo>
                  <a:lnTo>
                    <a:pt x="382" y="2033"/>
                  </a:lnTo>
                  <a:lnTo>
                    <a:pt x="324" y="1976"/>
                  </a:lnTo>
                  <a:lnTo>
                    <a:pt x="270" y="1915"/>
                  </a:lnTo>
                  <a:lnTo>
                    <a:pt x="221" y="1852"/>
                  </a:lnTo>
                  <a:lnTo>
                    <a:pt x="175" y="1785"/>
                  </a:lnTo>
                  <a:lnTo>
                    <a:pt x="135" y="1715"/>
                  </a:lnTo>
                  <a:lnTo>
                    <a:pt x="100" y="1643"/>
                  </a:lnTo>
                  <a:lnTo>
                    <a:pt x="70" y="1568"/>
                  </a:lnTo>
                  <a:lnTo>
                    <a:pt x="45" y="1491"/>
                  </a:lnTo>
                  <a:lnTo>
                    <a:pt x="26" y="1413"/>
                  </a:lnTo>
                  <a:lnTo>
                    <a:pt x="12" y="1332"/>
                  </a:lnTo>
                  <a:lnTo>
                    <a:pt x="3" y="1251"/>
                  </a:lnTo>
                  <a:lnTo>
                    <a:pt x="0" y="1168"/>
                  </a:lnTo>
                  <a:lnTo>
                    <a:pt x="3" y="1081"/>
                  </a:lnTo>
                  <a:lnTo>
                    <a:pt x="13" y="995"/>
                  </a:lnTo>
                  <a:lnTo>
                    <a:pt x="28" y="912"/>
                  </a:lnTo>
                  <a:lnTo>
                    <a:pt x="50" y="831"/>
                  </a:lnTo>
                  <a:lnTo>
                    <a:pt x="77" y="752"/>
                  </a:lnTo>
                  <a:lnTo>
                    <a:pt x="108" y="676"/>
                  </a:lnTo>
                  <a:lnTo>
                    <a:pt x="146" y="602"/>
                  </a:lnTo>
                  <a:lnTo>
                    <a:pt x="188" y="533"/>
                  </a:lnTo>
                  <a:lnTo>
                    <a:pt x="235" y="465"/>
                  </a:lnTo>
                  <a:lnTo>
                    <a:pt x="286" y="402"/>
                  </a:lnTo>
                  <a:lnTo>
                    <a:pt x="341" y="342"/>
                  </a:lnTo>
                  <a:lnTo>
                    <a:pt x="401" y="287"/>
                  </a:lnTo>
                  <a:lnTo>
                    <a:pt x="464" y="236"/>
                  </a:lnTo>
                  <a:lnTo>
                    <a:pt x="531" y="189"/>
                  </a:lnTo>
                  <a:lnTo>
                    <a:pt x="600" y="146"/>
                  </a:lnTo>
                  <a:lnTo>
                    <a:pt x="674" y="108"/>
                  </a:lnTo>
                  <a:lnTo>
                    <a:pt x="750" y="77"/>
                  </a:lnTo>
                  <a:lnTo>
                    <a:pt x="828" y="50"/>
                  </a:lnTo>
                  <a:lnTo>
                    <a:pt x="909" y="28"/>
                  </a:lnTo>
                  <a:lnTo>
                    <a:pt x="992" y="13"/>
                  </a:lnTo>
                  <a:lnTo>
                    <a:pt x="1077" y="3"/>
                  </a:lnTo>
                  <a:lnTo>
                    <a:pt x="11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2" name="Group 981"/>
          <p:cNvGrpSpPr/>
          <p:nvPr/>
        </p:nvGrpSpPr>
        <p:grpSpPr>
          <a:xfrm>
            <a:off x="4867234" y="2903105"/>
            <a:ext cx="568325" cy="430213"/>
            <a:chOff x="1620838" y="4295775"/>
            <a:chExt cx="568325" cy="430213"/>
          </a:xfrm>
          <a:solidFill>
            <a:srgbClr val="000000"/>
          </a:solidFill>
        </p:grpSpPr>
        <p:sp>
          <p:nvSpPr>
            <p:cNvPr id="663" name="Freeform 351"/>
            <p:cNvSpPr>
              <a:spLocks noEditPoints="1"/>
            </p:cNvSpPr>
            <p:nvPr/>
          </p:nvSpPr>
          <p:spPr bwMode="auto">
            <a:xfrm>
              <a:off x="1620838" y="4295775"/>
              <a:ext cx="568325" cy="430213"/>
            </a:xfrm>
            <a:custGeom>
              <a:avLst/>
              <a:gdLst>
                <a:gd name="T0" fmla="*/ 250 w 3580"/>
                <a:gd name="T1" fmla="*/ 375 h 2710"/>
                <a:gd name="T2" fmla="*/ 250 w 3580"/>
                <a:gd name="T3" fmla="*/ 2460 h 2710"/>
                <a:gd name="T4" fmla="*/ 3330 w 3580"/>
                <a:gd name="T5" fmla="*/ 2460 h 2710"/>
                <a:gd name="T6" fmla="*/ 3330 w 3580"/>
                <a:gd name="T7" fmla="*/ 375 h 2710"/>
                <a:gd name="T8" fmla="*/ 250 w 3580"/>
                <a:gd name="T9" fmla="*/ 375 h 2710"/>
                <a:gd name="T10" fmla="*/ 2581 w 3580"/>
                <a:gd name="T11" fmla="*/ 0 h 2710"/>
                <a:gd name="T12" fmla="*/ 2830 w 3580"/>
                <a:gd name="T13" fmla="*/ 0 h 2710"/>
                <a:gd name="T14" fmla="*/ 2830 w 3580"/>
                <a:gd name="T15" fmla="*/ 125 h 2710"/>
                <a:gd name="T16" fmla="*/ 3081 w 3580"/>
                <a:gd name="T17" fmla="*/ 125 h 2710"/>
                <a:gd name="T18" fmla="*/ 3081 w 3580"/>
                <a:gd name="T19" fmla="*/ 0 h 2710"/>
                <a:gd name="T20" fmla="*/ 3330 w 3580"/>
                <a:gd name="T21" fmla="*/ 0 h 2710"/>
                <a:gd name="T22" fmla="*/ 3330 w 3580"/>
                <a:gd name="T23" fmla="*/ 125 h 2710"/>
                <a:gd name="T24" fmla="*/ 3580 w 3580"/>
                <a:gd name="T25" fmla="*/ 125 h 2710"/>
                <a:gd name="T26" fmla="*/ 3580 w 3580"/>
                <a:gd name="T27" fmla="*/ 2710 h 2710"/>
                <a:gd name="T28" fmla="*/ 0 w 3580"/>
                <a:gd name="T29" fmla="*/ 2710 h 2710"/>
                <a:gd name="T30" fmla="*/ 0 w 3580"/>
                <a:gd name="T31" fmla="*/ 125 h 2710"/>
                <a:gd name="T32" fmla="*/ 2581 w 3580"/>
                <a:gd name="T33" fmla="*/ 125 h 2710"/>
                <a:gd name="T34" fmla="*/ 2581 w 3580"/>
                <a:gd name="T35" fmla="*/ 0 h 2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80" h="2710">
                  <a:moveTo>
                    <a:pt x="250" y="375"/>
                  </a:moveTo>
                  <a:lnTo>
                    <a:pt x="250" y="2460"/>
                  </a:lnTo>
                  <a:lnTo>
                    <a:pt x="3330" y="2460"/>
                  </a:lnTo>
                  <a:lnTo>
                    <a:pt x="3330" y="375"/>
                  </a:lnTo>
                  <a:lnTo>
                    <a:pt x="250" y="375"/>
                  </a:lnTo>
                  <a:close/>
                  <a:moveTo>
                    <a:pt x="2581" y="0"/>
                  </a:moveTo>
                  <a:lnTo>
                    <a:pt x="2830" y="0"/>
                  </a:lnTo>
                  <a:lnTo>
                    <a:pt x="2830" y="125"/>
                  </a:lnTo>
                  <a:lnTo>
                    <a:pt x="3081" y="125"/>
                  </a:lnTo>
                  <a:lnTo>
                    <a:pt x="3081" y="0"/>
                  </a:lnTo>
                  <a:lnTo>
                    <a:pt x="3330" y="0"/>
                  </a:lnTo>
                  <a:lnTo>
                    <a:pt x="3330" y="125"/>
                  </a:lnTo>
                  <a:lnTo>
                    <a:pt x="3580" y="125"/>
                  </a:lnTo>
                  <a:lnTo>
                    <a:pt x="3580" y="2710"/>
                  </a:lnTo>
                  <a:lnTo>
                    <a:pt x="0" y="2710"/>
                  </a:lnTo>
                  <a:lnTo>
                    <a:pt x="0" y="125"/>
                  </a:lnTo>
                  <a:lnTo>
                    <a:pt x="2581" y="125"/>
                  </a:lnTo>
                  <a:lnTo>
                    <a:pt x="25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352"/>
            <p:cNvSpPr>
              <a:spLocks noEditPoints="1"/>
            </p:cNvSpPr>
            <p:nvPr/>
          </p:nvSpPr>
          <p:spPr bwMode="auto">
            <a:xfrm>
              <a:off x="1779588" y="4395788"/>
              <a:ext cx="330200" cy="250825"/>
            </a:xfrm>
            <a:custGeom>
              <a:avLst/>
              <a:gdLst>
                <a:gd name="T0" fmla="*/ 250 w 2082"/>
                <a:gd name="T1" fmla="*/ 250 h 1584"/>
                <a:gd name="T2" fmla="*/ 250 w 2082"/>
                <a:gd name="T3" fmla="*/ 1333 h 1584"/>
                <a:gd name="T4" fmla="*/ 1831 w 2082"/>
                <a:gd name="T5" fmla="*/ 1333 h 1584"/>
                <a:gd name="T6" fmla="*/ 1831 w 2082"/>
                <a:gd name="T7" fmla="*/ 250 h 1584"/>
                <a:gd name="T8" fmla="*/ 250 w 2082"/>
                <a:gd name="T9" fmla="*/ 250 h 1584"/>
                <a:gd name="T10" fmla="*/ 0 w 2082"/>
                <a:gd name="T11" fmla="*/ 0 h 1584"/>
                <a:gd name="T12" fmla="*/ 2082 w 2082"/>
                <a:gd name="T13" fmla="*/ 0 h 1584"/>
                <a:gd name="T14" fmla="*/ 2082 w 2082"/>
                <a:gd name="T15" fmla="*/ 1584 h 1584"/>
                <a:gd name="T16" fmla="*/ 0 w 2082"/>
                <a:gd name="T17" fmla="*/ 1584 h 1584"/>
                <a:gd name="T18" fmla="*/ 0 w 2082"/>
                <a:gd name="T19" fmla="*/ 0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82" h="1584">
                  <a:moveTo>
                    <a:pt x="250" y="250"/>
                  </a:moveTo>
                  <a:lnTo>
                    <a:pt x="250" y="1333"/>
                  </a:lnTo>
                  <a:lnTo>
                    <a:pt x="1831" y="1333"/>
                  </a:lnTo>
                  <a:lnTo>
                    <a:pt x="1831" y="250"/>
                  </a:lnTo>
                  <a:lnTo>
                    <a:pt x="250" y="250"/>
                  </a:lnTo>
                  <a:close/>
                  <a:moveTo>
                    <a:pt x="0" y="0"/>
                  </a:moveTo>
                  <a:lnTo>
                    <a:pt x="2082" y="0"/>
                  </a:lnTo>
                  <a:lnTo>
                    <a:pt x="2082" y="1584"/>
                  </a:lnTo>
                  <a:lnTo>
                    <a:pt x="0" y="158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Rectangle 353"/>
            <p:cNvSpPr>
              <a:spLocks noChangeArrowheads="1"/>
            </p:cNvSpPr>
            <p:nvPr/>
          </p:nvSpPr>
          <p:spPr bwMode="auto">
            <a:xfrm>
              <a:off x="1700213" y="4395788"/>
              <a:ext cx="39688" cy="2508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354"/>
            <p:cNvSpPr>
              <a:spLocks/>
            </p:cNvSpPr>
            <p:nvPr/>
          </p:nvSpPr>
          <p:spPr bwMode="auto">
            <a:xfrm>
              <a:off x="1858963" y="4494213"/>
              <a:ext cx="52388" cy="52388"/>
            </a:xfrm>
            <a:custGeom>
              <a:avLst/>
              <a:gdLst>
                <a:gd name="T0" fmla="*/ 167 w 333"/>
                <a:gd name="T1" fmla="*/ 0 h 333"/>
                <a:gd name="T2" fmla="*/ 201 w 333"/>
                <a:gd name="T3" fmla="*/ 3 h 333"/>
                <a:gd name="T4" fmla="*/ 232 w 333"/>
                <a:gd name="T5" fmla="*/ 13 h 333"/>
                <a:gd name="T6" fmla="*/ 261 w 333"/>
                <a:gd name="T7" fmla="*/ 28 h 333"/>
                <a:gd name="T8" fmla="*/ 284 w 333"/>
                <a:gd name="T9" fmla="*/ 49 h 333"/>
                <a:gd name="T10" fmla="*/ 305 w 333"/>
                <a:gd name="T11" fmla="*/ 74 h 333"/>
                <a:gd name="T12" fmla="*/ 320 w 333"/>
                <a:gd name="T13" fmla="*/ 102 h 333"/>
                <a:gd name="T14" fmla="*/ 330 w 333"/>
                <a:gd name="T15" fmla="*/ 133 h 333"/>
                <a:gd name="T16" fmla="*/ 333 w 333"/>
                <a:gd name="T17" fmla="*/ 167 h 333"/>
                <a:gd name="T18" fmla="*/ 330 w 333"/>
                <a:gd name="T19" fmla="*/ 201 h 333"/>
                <a:gd name="T20" fmla="*/ 320 w 333"/>
                <a:gd name="T21" fmla="*/ 231 h 333"/>
                <a:gd name="T22" fmla="*/ 305 w 333"/>
                <a:gd name="T23" fmla="*/ 259 h 333"/>
                <a:gd name="T24" fmla="*/ 284 w 333"/>
                <a:gd name="T25" fmla="*/ 284 h 333"/>
                <a:gd name="T26" fmla="*/ 261 w 333"/>
                <a:gd name="T27" fmla="*/ 305 h 333"/>
                <a:gd name="T28" fmla="*/ 232 w 333"/>
                <a:gd name="T29" fmla="*/ 320 h 333"/>
                <a:gd name="T30" fmla="*/ 201 w 333"/>
                <a:gd name="T31" fmla="*/ 330 h 333"/>
                <a:gd name="T32" fmla="*/ 167 w 333"/>
                <a:gd name="T33" fmla="*/ 333 h 333"/>
                <a:gd name="T34" fmla="*/ 134 w 333"/>
                <a:gd name="T35" fmla="*/ 330 h 333"/>
                <a:gd name="T36" fmla="*/ 102 w 333"/>
                <a:gd name="T37" fmla="*/ 320 h 333"/>
                <a:gd name="T38" fmla="*/ 74 w 333"/>
                <a:gd name="T39" fmla="*/ 305 h 333"/>
                <a:gd name="T40" fmla="*/ 49 w 333"/>
                <a:gd name="T41" fmla="*/ 284 h 333"/>
                <a:gd name="T42" fmla="*/ 29 w 333"/>
                <a:gd name="T43" fmla="*/ 259 h 333"/>
                <a:gd name="T44" fmla="*/ 13 w 333"/>
                <a:gd name="T45" fmla="*/ 231 h 333"/>
                <a:gd name="T46" fmla="*/ 5 w 333"/>
                <a:gd name="T47" fmla="*/ 201 h 333"/>
                <a:gd name="T48" fmla="*/ 0 w 333"/>
                <a:gd name="T49" fmla="*/ 167 h 333"/>
                <a:gd name="T50" fmla="*/ 5 w 333"/>
                <a:gd name="T51" fmla="*/ 133 h 333"/>
                <a:gd name="T52" fmla="*/ 13 w 333"/>
                <a:gd name="T53" fmla="*/ 102 h 333"/>
                <a:gd name="T54" fmla="*/ 29 w 333"/>
                <a:gd name="T55" fmla="*/ 74 h 333"/>
                <a:gd name="T56" fmla="*/ 49 w 333"/>
                <a:gd name="T57" fmla="*/ 49 h 333"/>
                <a:gd name="T58" fmla="*/ 74 w 333"/>
                <a:gd name="T59" fmla="*/ 28 h 333"/>
                <a:gd name="T60" fmla="*/ 102 w 333"/>
                <a:gd name="T61" fmla="*/ 13 h 333"/>
                <a:gd name="T62" fmla="*/ 134 w 333"/>
                <a:gd name="T63" fmla="*/ 3 h 333"/>
                <a:gd name="T64" fmla="*/ 167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7" y="0"/>
                  </a:moveTo>
                  <a:lnTo>
                    <a:pt x="201" y="3"/>
                  </a:lnTo>
                  <a:lnTo>
                    <a:pt x="232" y="13"/>
                  </a:lnTo>
                  <a:lnTo>
                    <a:pt x="261" y="28"/>
                  </a:lnTo>
                  <a:lnTo>
                    <a:pt x="284" y="49"/>
                  </a:lnTo>
                  <a:lnTo>
                    <a:pt x="305" y="74"/>
                  </a:lnTo>
                  <a:lnTo>
                    <a:pt x="320" y="102"/>
                  </a:lnTo>
                  <a:lnTo>
                    <a:pt x="330" y="133"/>
                  </a:lnTo>
                  <a:lnTo>
                    <a:pt x="333" y="167"/>
                  </a:lnTo>
                  <a:lnTo>
                    <a:pt x="330" y="201"/>
                  </a:lnTo>
                  <a:lnTo>
                    <a:pt x="320" y="231"/>
                  </a:lnTo>
                  <a:lnTo>
                    <a:pt x="305" y="259"/>
                  </a:lnTo>
                  <a:lnTo>
                    <a:pt x="284" y="284"/>
                  </a:lnTo>
                  <a:lnTo>
                    <a:pt x="261" y="305"/>
                  </a:lnTo>
                  <a:lnTo>
                    <a:pt x="232" y="320"/>
                  </a:lnTo>
                  <a:lnTo>
                    <a:pt x="201" y="330"/>
                  </a:lnTo>
                  <a:lnTo>
                    <a:pt x="167" y="333"/>
                  </a:lnTo>
                  <a:lnTo>
                    <a:pt x="134" y="330"/>
                  </a:lnTo>
                  <a:lnTo>
                    <a:pt x="102" y="320"/>
                  </a:lnTo>
                  <a:lnTo>
                    <a:pt x="74" y="305"/>
                  </a:lnTo>
                  <a:lnTo>
                    <a:pt x="49" y="284"/>
                  </a:lnTo>
                  <a:lnTo>
                    <a:pt x="29" y="259"/>
                  </a:lnTo>
                  <a:lnTo>
                    <a:pt x="13" y="231"/>
                  </a:lnTo>
                  <a:lnTo>
                    <a:pt x="5" y="201"/>
                  </a:lnTo>
                  <a:lnTo>
                    <a:pt x="0" y="167"/>
                  </a:lnTo>
                  <a:lnTo>
                    <a:pt x="5" y="133"/>
                  </a:lnTo>
                  <a:lnTo>
                    <a:pt x="13" y="102"/>
                  </a:lnTo>
                  <a:lnTo>
                    <a:pt x="29" y="74"/>
                  </a:lnTo>
                  <a:lnTo>
                    <a:pt x="49" y="49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4" y="3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355"/>
            <p:cNvSpPr>
              <a:spLocks/>
            </p:cNvSpPr>
            <p:nvPr/>
          </p:nvSpPr>
          <p:spPr bwMode="auto">
            <a:xfrm>
              <a:off x="1978026" y="4494213"/>
              <a:ext cx="52388" cy="52388"/>
            </a:xfrm>
            <a:custGeom>
              <a:avLst/>
              <a:gdLst>
                <a:gd name="T0" fmla="*/ 167 w 333"/>
                <a:gd name="T1" fmla="*/ 0 h 333"/>
                <a:gd name="T2" fmla="*/ 201 w 333"/>
                <a:gd name="T3" fmla="*/ 3 h 333"/>
                <a:gd name="T4" fmla="*/ 231 w 333"/>
                <a:gd name="T5" fmla="*/ 13 h 333"/>
                <a:gd name="T6" fmla="*/ 259 w 333"/>
                <a:gd name="T7" fmla="*/ 28 h 333"/>
                <a:gd name="T8" fmla="*/ 284 w 333"/>
                <a:gd name="T9" fmla="*/ 49 h 333"/>
                <a:gd name="T10" fmla="*/ 305 w 333"/>
                <a:gd name="T11" fmla="*/ 74 h 333"/>
                <a:gd name="T12" fmla="*/ 320 w 333"/>
                <a:gd name="T13" fmla="*/ 102 h 333"/>
                <a:gd name="T14" fmla="*/ 330 w 333"/>
                <a:gd name="T15" fmla="*/ 133 h 333"/>
                <a:gd name="T16" fmla="*/ 333 w 333"/>
                <a:gd name="T17" fmla="*/ 167 h 333"/>
                <a:gd name="T18" fmla="*/ 330 w 333"/>
                <a:gd name="T19" fmla="*/ 201 h 333"/>
                <a:gd name="T20" fmla="*/ 320 w 333"/>
                <a:gd name="T21" fmla="*/ 231 h 333"/>
                <a:gd name="T22" fmla="*/ 305 w 333"/>
                <a:gd name="T23" fmla="*/ 259 h 333"/>
                <a:gd name="T24" fmla="*/ 284 w 333"/>
                <a:gd name="T25" fmla="*/ 284 h 333"/>
                <a:gd name="T26" fmla="*/ 259 w 333"/>
                <a:gd name="T27" fmla="*/ 305 h 333"/>
                <a:gd name="T28" fmla="*/ 231 w 333"/>
                <a:gd name="T29" fmla="*/ 320 h 333"/>
                <a:gd name="T30" fmla="*/ 201 w 333"/>
                <a:gd name="T31" fmla="*/ 330 h 333"/>
                <a:gd name="T32" fmla="*/ 167 w 333"/>
                <a:gd name="T33" fmla="*/ 333 h 333"/>
                <a:gd name="T34" fmla="*/ 133 w 333"/>
                <a:gd name="T35" fmla="*/ 330 h 333"/>
                <a:gd name="T36" fmla="*/ 102 w 333"/>
                <a:gd name="T37" fmla="*/ 320 h 333"/>
                <a:gd name="T38" fmla="*/ 74 w 333"/>
                <a:gd name="T39" fmla="*/ 305 h 333"/>
                <a:gd name="T40" fmla="*/ 49 w 333"/>
                <a:gd name="T41" fmla="*/ 284 h 333"/>
                <a:gd name="T42" fmla="*/ 28 w 333"/>
                <a:gd name="T43" fmla="*/ 259 h 333"/>
                <a:gd name="T44" fmla="*/ 13 w 333"/>
                <a:gd name="T45" fmla="*/ 231 h 333"/>
                <a:gd name="T46" fmla="*/ 3 w 333"/>
                <a:gd name="T47" fmla="*/ 201 h 333"/>
                <a:gd name="T48" fmla="*/ 0 w 333"/>
                <a:gd name="T49" fmla="*/ 167 h 333"/>
                <a:gd name="T50" fmla="*/ 3 w 333"/>
                <a:gd name="T51" fmla="*/ 133 h 333"/>
                <a:gd name="T52" fmla="*/ 13 w 333"/>
                <a:gd name="T53" fmla="*/ 102 h 333"/>
                <a:gd name="T54" fmla="*/ 28 w 333"/>
                <a:gd name="T55" fmla="*/ 74 h 333"/>
                <a:gd name="T56" fmla="*/ 49 w 333"/>
                <a:gd name="T57" fmla="*/ 49 h 333"/>
                <a:gd name="T58" fmla="*/ 74 w 333"/>
                <a:gd name="T59" fmla="*/ 28 h 333"/>
                <a:gd name="T60" fmla="*/ 102 w 333"/>
                <a:gd name="T61" fmla="*/ 13 h 333"/>
                <a:gd name="T62" fmla="*/ 133 w 333"/>
                <a:gd name="T63" fmla="*/ 3 h 333"/>
                <a:gd name="T64" fmla="*/ 167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7" y="0"/>
                  </a:moveTo>
                  <a:lnTo>
                    <a:pt x="201" y="3"/>
                  </a:lnTo>
                  <a:lnTo>
                    <a:pt x="231" y="13"/>
                  </a:lnTo>
                  <a:lnTo>
                    <a:pt x="259" y="28"/>
                  </a:lnTo>
                  <a:lnTo>
                    <a:pt x="284" y="49"/>
                  </a:lnTo>
                  <a:lnTo>
                    <a:pt x="305" y="74"/>
                  </a:lnTo>
                  <a:lnTo>
                    <a:pt x="320" y="102"/>
                  </a:lnTo>
                  <a:lnTo>
                    <a:pt x="330" y="133"/>
                  </a:lnTo>
                  <a:lnTo>
                    <a:pt x="333" y="167"/>
                  </a:lnTo>
                  <a:lnTo>
                    <a:pt x="330" y="201"/>
                  </a:lnTo>
                  <a:lnTo>
                    <a:pt x="320" y="231"/>
                  </a:lnTo>
                  <a:lnTo>
                    <a:pt x="305" y="259"/>
                  </a:lnTo>
                  <a:lnTo>
                    <a:pt x="284" y="284"/>
                  </a:lnTo>
                  <a:lnTo>
                    <a:pt x="259" y="305"/>
                  </a:lnTo>
                  <a:lnTo>
                    <a:pt x="231" y="320"/>
                  </a:lnTo>
                  <a:lnTo>
                    <a:pt x="201" y="330"/>
                  </a:lnTo>
                  <a:lnTo>
                    <a:pt x="167" y="333"/>
                  </a:lnTo>
                  <a:lnTo>
                    <a:pt x="133" y="330"/>
                  </a:lnTo>
                  <a:lnTo>
                    <a:pt x="102" y="320"/>
                  </a:lnTo>
                  <a:lnTo>
                    <a:pt x="74" y="305"/>
                  </a:lnTo>
                  <a:lnTo>
                    <a:pt x="49" y="284"/>
                  </a:lnTo>
                  <a:lnTo>
                    <a:pt x="28" y="259"/>
                  </a:lnTo>
                  <a:lnTo>
                    <a:pt x="13" y="231"/>
                  </a:lnTo>
                  <a:lnTo>
                    <a:pt x="3" y="201"/>
                  </a:lnTo>
                  <a:lnTo>
                    <a:pt x="0" y="167"/>
                  </a:lnTo>
                  <a:lnTo>
                    <a:pt x="3" y="133"/>
                  </a:lnTo>
                  <a:lnTo>
                    <a:pt x="13" y="102"/>
                  </a:lnTo>
                  <a:lnTo>
                    <a:pt x="28" y="74"/>
                  </a:lnTo>
                  <a:lnTo>
                    <a:pt x="49" y="49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8" name="Group 987"/>
          <p:cNvGrpSpPr/>
          <p:nvPr/>
        </p:nvGrpSpPr>
        <p:grpSpPr>
          <a:xfrm>
            <a:off x="3976190" y="2834843"/>
            <a:ext cx="479425" cy="566737"/>
            <a:chOff x="696913" y="4227513"/>
            <a:chExt cx="479425" cy="566737"/>
          </a:xfrm>
          <a:solidFill>
            <a:srgbClr val="000000"/>
          </a:solidFill>
        </p:grpSpPr>
        <p:sp>
          <p:nvSpPr>
            <p:cNvPr id="669" name="Freeform 360"/>
            <p:cNvSpPr>
              <a:spLocks noEditPoints="1"/>
            </p:cNvSpPr>
            <p:nvPr/>
          </p:nvSpPr>
          <p:spPr bwMode="auto">
            <a:xfrm>
              <a:off x="696913" y="4227513"/>
              <a:ext cx="479425" cy="566737"/>
            </a:xfrm>
            <a:custGeom>
              <a:avLst/>
              <a:gdLst>
                <a:gd name="T0" fmla="*/ 1156 w 3026"/>
                <a:gd name="T1" fmla="*/ 1883 h 3570"/>
                <a:gd name="T2" fmla="*/ 769 w 3026"/>
                <a:gd name="T3" fmla="*/ 2080 h 3570"/>
                <a:gd name="T4" fmla="*/ 475 w 3026"/>
                <a:gd name="T5" fmla="*/ 2394 h 3570"/>
                <a:gd name="T6" fmla="*/ 305 w 3026"/>
                <a:gd name="T7" fmla="*/ 2795 h 3570"/>
                <a:gd name="T8" fmla="*/ 287 w 3026"/>
                <a:gd name="T9" fmla="*/ 3138 h 3570"/>
                <a:gd name="T10" fmla="*/ 400 w 3026"/>
                <a:gd name="T11" fmla="*/ 3270 h 3570"/>
                <a:gd name="T12" fmla="*/ 1376 w 3026"/>
                <a:gd name="T13" fmla="*/ 3112 h 3570"/>
                <a:gd name="T14" fmla="*/ 1650 w 3026"/>
                <a:gd name="T15" fmla="*/ 3112 h 3570"/>
                <a:gd name="T16" fmla="*/ 2626 w 3026"/>
                <a:gd name="T17" fmla="*/ 3270 h 3570"/>
                <a:gd name="T18" fmla="*/ 2739 w 3026"/>
                <a:gd name="T19" fmla="*/ 3138 h 3570"/>
                <a:gd name="T20" fmla="*/ 2720 w 3026"/>
                <a:gd name="T21" fmla="*/ 2795 h 3570"/>
                <a:gd name="T22" fmla="*/ 2551 w 3026"/>
                <a:gd name="T23" fmla="*/ 2394 h 3570"/>
                <a:gd name="T24" fmla="*/ 2258 w 3026"/>
                <a:gd name="T25" fmla="*/ 2080 h 3570"/>
                <a:gd name="T26" fmla="*/ 1870 w 3026"/>
                <a:gd name="T27" fmla="*/ 1883 h 3570"/>
                <a:gd name="T28" fmla="*/ 1513 w 3026"/>
                <a:gd name="T29" fmla="*/ 275 h 3570"/>
                <a:gd name="T30" fmla="*/ 1207 w 3026"/>
                <a:gd name="T31" fmla="*/ 352 h 3570"/>
                <a:gd name="T32" fmla="*/ 981 w 3026"/>
                <a:gd name="T33" fmla="*/ 557 h 3570"/>
                <a:gd name="T34" fmla="*/ 874 w 3026"/>
                <a:gd name="T35" fmla="*/ 850 h 3570"/>
                <a:gd name="T36" fmla="*/ 922 w 3026"/>
                <a:gd name="T37" fmla="*/ 1164 h 3570"/>
                <a:gd name="T38" fmla="*/ 1105 w 3026"/>
                <a:gd name="T39" fmla="*/ 1410 h 3570"/>
                <a:gd name="T40" fmla="*/ 1383 w 3026"/>
                <a:gd name="T41" fmla="*/ 1543 h 3570"/>
                <a:gd name="T42" fmla="*/ 1703 w 3026"/>
                <a:gd name="T43" fmla="*/ 1528 h 3570"/>
                <a:gd name="T44" fmla="*/ 1966 w 3026"/>
                <a:gd name="T45" fmla="*/ 1369 h 3570"/>
                <a:gd name="T46" fmla="*/ 2125 w 3026"/>
                <a:gd name="T47" fmla="*/ 1106 h 3570"/>
                <a:gd name="T48" fmla="*/ 2142 w 3026"/>
                <a:gd name="T49" fmla="*/ 786 h 3570"/>
                <a:gd name="T50" fmla="*/ 2007 w 3026"/>
                <a:gd name="T51" fmla="*/ 508 h 3570"/>
                <a:gd name="T52" fmla="*/ 1762 w 3026"/>
                <a:gd name="T53" fmla="*/ 325 h 3570"/>
                <a:gd name="T54" fmla="*/ 1513 w 3026"/>
                <a:gd name="T55" fmla="*/ 0 h 3570"/>
                <a:gd name="T56" fmla="*/ 1886 w 3026"/>
                <a:gd name="T57" fmla="*/ 80 h 3570"/>
                <a:gd name="T58" fmla="*/ 2186 w 3026"/>
                <a:gd name="T59" fmla="*/ 295 h 3570"/>
                <a:gd name="T60" fmla="*/ 2378 w 3026"/>
                <a:gd name="T61" fmla="*/ 612 h 3570"/>
                <a:gd name="T62" fmla="*/ 2427 w 3026"/>
                <a:gd name="T63" fmla="*/ 991 h 3570"/>
                <a:gd name="T64" fmla="*/ 2327 w 3026"/>
                <a:gd name="T65" fmla="*/ 1337 h 3570"/>
                <a:gd name="T66" fmla="*/ 2107 w 3026"/>
                <a:gd name="T67" fmla="*/ 1612 h 3570"/>
                <a:gd name="T68" fmla="*/ 2386 w 3026"/>
                <a:gd name="T69" fmla="*/ 1835 h 3570"/>
                <a:gd name="T70" fmla="*/ 2724 w 3026"/>
                <a:gd name="T71" fmla="*/ 2163 h 3570"/>
                <a:gd name="T72" fmla="*/ 2945 w 3026"/>
                <a:gd name="T73" fmla="*/ 2582 h 3570"/>
                <a:gd name="T74" fmla="*/ 3026 w 3026"/>
                <a:gd name="T75" fmla="*/ 3067 h 3570"/>
                <a:gd name="T76" fmla="*/ 2947 w 3026"/>
                <a:gd name="T77" fmla="*/ 3336 h 3570"/>
                <a:gd name="T78" fmla="*/ 2743 w 3026"/>
                <a:gd name="T79" fmla="*/ 3519 h 3570"/>
                <a:gd name="T80" fmla="*/ 505 w 3026"/>
                <a:gd name="T81" fmla="*/ 3570 h 3570"/>
                <a:gd name="T82" fmla="*/ 234 w 3026"/>
                <a:gd name="T83" fmla="*/ 3491 h 3570"/>
                <a:gd name="T84" fmla="*/ 52 w 3026"/>
                <a:gd name="T85" fmla="*/ 3288 h 3570"/>
                <a:gd name="T86" fmla="*/ 3 w 3026"/>
                <a:gd name="T87" fmla="*/ 2965 h 3570"/>
                <a:gd name="T88" fmla="*/ 114 w 3026"/>
                <a:gd name="T89" fmla="*/ 2493 h 3570"/>
                <a:gd name="T90" fmla="*/ 361 w 3026"/>
                <a:gd name="T91" fmla="*/ 2089 h 3570"/>
                <a:gd name="T92" fmla="*/ 718 w 3026"/>
                <a:gd name="T93" fmla="*/ 1782 h 3570"/>
                <a:gd name="T94" fmla="*/ 867 w 3026"/>
                <a:gd name="T95" fmla="*/ 1564 h 3570"/>
                <a:gd name="T96" fmla="*/ 668 w 3026"/>
                <a:gd name="T97" fmla="*/ 1272 h 3570"/>
                <a:gd name="T98" fmla="*/ 596 w 3026"/>
                <a:gd name="T99" fmla="*/ 915 h 3570"/>
                <a:gd name="T100" fmla="*/ 676 w 3026"/>
                <a:gd name="T101" fmla="*/ 542 h 3570"/>
                <a:gd name="T102" fmla="*/ 891 w 3026"/>
                <a:gd name="T103" fmla="*/ 242 h 3570"/>
                <a:gd name="T104" fmla="*/ 1209 w 3026"/>
                <a:gd name="T105" fmla="*/ 52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26" h="3570">
                  <a:moveTo>
                    <a:pt x="1513" y="1830"/>
                  </a:moveTo>
                  <a:lnTo>
                    <a:pt x="1420" y="1834"/>
                  </a:lnTo>
                  <a:lnTo>
                    <a:pt x="1330" y="1845"/>
                  </a:lnTo>
                  <a:lnTo>
                    <a:pt x="1241" y="1861"/>
                  </a:lnTo>
                  <a:lnTo>
                    <a:pt x="1156" y="1883"/>
                  </a:lnTo>
                  <a:lnTo>
                    <a:pt x="1072" y="1912"/>
                  </a:lnTo>
                  <a:lnTo>
                    <a:pt x="991" y="1946"/>
                  </a:lnTo>
                  <a:lnTo>
                    <a:pt x="914" y="1985"/>
                  </a:lnTo>
                  <a:lnTo>
                    <a:pt x="839" y="2031"/>
                  </a:lnTo>
                  <a:lnTo>
                    <a:pt x="769" y="2080"/>
                  </a:lnTo>
                  <a:lnTo>
                    <a:pt x="701" y="2134"/>
                  </a:lnTo>
                  <a:lnTo>
                    <a:pt x="638" y="2193"/>
                  </a:lnTo>
                  <a:lnTo>
                    <a:pt x="579" y="2257"/>
                  </a:lnTo>
                  <a:lnTo>
                    <a:pt x="524" y="2324"/>
                  </a:lnTo>
                  <a:lnTo>
                    <a:pt x="475" y="2394"/>
                  </a:lnTo>
                  <a:lnTo>
                    <a:pt x="430" y="2469"/>
                  </a:lnTo>
                  <a:lnTo>
                    <a:pt x="391" y="2546"/>
                  </a:lnTo>
                  <a:lnTo>
                    <a:pt x="356" y="2627"/>
                  </a:lnTo>
                  <a:lnTo>
                    <a:pt x="328" y="2710"/>
                  </a:lnTo>
                  <a:lnTo>
                    <a:pt x="305" y="2795"/>
                  </a:lnTo>
                  <a:lnTo>
                    <a:pt x="289" y="2884"/>
                  </a:lnTo>
                  <a:lnTo>
                    <a:pt x="278" y="2974"/>
                  </a:lnTo>
                  <a:lnTo>
                    <a:pt x="275" y="3067"/>
                  </a:lnTo>
                  <a:lnTo>
                    <a:pt x="278" y="3104"/>
                  </a:lnTo>
                  <a:lnTo>
                    <a:pt x="287" y="3138"/>
                  </a:lnTo>
                  <a:lnTo>
                    <a:pt x="301" y="3172"/>
                  </a:lnTo>
                  <a:lnTo>
                    <a:pt x="319" y="3201"/>
                  </a:lnTo>
                  <a:lnTo>
                    <a:pt x="342" y="3228"/>
                  </a:lnTo>
                  <a:lnTo>
                    <a:pt x="369" y="3251"/>
                  </a:lnTo>
                  <a:lnTo>
                    <a:pt x="400" y="3270"/>
                  </a:lnTo>
                  <a:lnTo>
                    <a:pt x="432" y="3283"/>
                  </a:lnTo>
                  <a:lnTo>
                    <a:pt x="467" y="3292"/>
                  </a:lnTo>
                  <a:lnTo>
                    <a:pt x="505" y="3295"/>
                  </a:lnTo>
                  <a:lnTo>
                    <a:pt x="1376" y="3295"/>
                  </a:lnTo>
                  <a:lnTo>
                    <a:pt x="1376" y="3112"/>
                  </a:lnTo>
                  <a:lnTo>
                    <a:pt x="1192" y="3112"/>
                  </a:lnTo>
                  <a:lnTo>
                    <a:pt x="1192" y="2746"/>
                  </a:lnTo>
                  <a:lnTo>
                    <a:pt x="1834" y="2746"/>
                  </a:lnTo>
                  <a:lnTo>
                    <a:pt x="1834" y="3112"/>
                  </a:lnTo>
                  <a:lnTo>
                    <a:pt x="1650" y="3112"/>
                  </a:lnTo>
                  <a:lnTo>
                    <a:pt x="1650" y="3295"/>
                  </a:lnTo>
                  <a:lnTo>
                    <a:pt x="2521" y="3295"/>
                  </a:lnTo>
                  <a:lnTo>
                    <a:pt x="2559" y="3292"/>
                  </a:lnTo>
                  <a:lnTo>
                    <a:pt x="2593" y="3283"/>
                  </a:lnTo>
                  <a:lnTo>
                    <a:pt x="2626" y="3270"/>
                  </a:lnTo>
                  <a:lnTo>
                    <a:pt x="2656" y="3251"/>
                  </a:lnTo>
                  <a:lnTo>
                    <a:pt x="2683" y="3228"/>
                  </a:lnTo>
                  <a:lnTo>
                    <a:pt x="2706" y="3201"/>
                  </a:lnTo>
                  <a:lnTo>
                    <a:pt x="2724" y="3172"/>
                  </a:lnTo>
                  <a:lnTo>
                    <a:pt x="2739" y="3138"/>
                  </a:lnTo>
                  <a:lnTo>
                    <a:pt x="2747" y="3104"/>
                  </a:lnTo>
                  <a:lnTo>
                    <a:pt x="2750" y="3067"/>
                  </a:lnTo>
                  <a:lnTo>
                    <a:pt x="2747" y="2974"/>
                  </a:lnTo>
                  <a:lnTo>
                    <a:pt x="2736" y="2884"/>
                  </a:lnTo>
                  <a:lnTo>
                    <a:pt x="2720" y="2795"/>
                  </a:lnTo>
                  <a:lnTo>
                    <a:pt x="2697" y="2710"/>
                  </a:lnTo>
                  <a:lnTo>
                    <a:pt x="2669" y="2627"/>
                  </a:lnTo>
                  <a:lnTo>
                    <a:pt x="2635" y="2546"/>
                  </a:lnTo>
                  <a:lnTo>
                    <a:pt x="2596" y="2469"/>
                  </a:lnTo>
                  <a:lnTo>
                    <a:pt x="2551" y="2394"/>
                  </a:lnTo>
                  <a:lnTo>
                    <a:pt x="2501" y="2324"/>
                  </a:lnTo>
                  <a:lnTo>
                    <a:pt x="2446" y="2257"/>
                  </a:lnTo>
                  <a:lnTo>
                    <a:pt x="2388" y="2193"/>
                  </a:lnTo>
                  <a:lnTo>
                    <a:pt x="2325" y="2134"/>
                  </a:lnTo>
                  <a:lnTo>
                    <a:pt x="2258" y="2080"/>
                  </a:lnTo>
                  <a:lnTo>
                    <a:pt x="2186" y="2031"/>
                  </a:lnTo>
                  <a:lnTo>
                    <a:pt x="2111" y="1985"/>
                  </a:lnTo>
                  <a:lnTo>
                    <a:pt x="2034" y="1946"/>
                  </a:lnTo>
                  <a:lnTo>
                    <a:pt x="1953" y="1912"/>
                  </a:lnTo>
                  <a:lnTo>
                    <a:pt x="1870" y="1883"/>
                  </a:lnTo>
                  <a:lnTo>
                    <a:pt x="1784" y="1861"/>
                  </a:lnTo>
                  <a:lnTo>
                    <a:pt x="1695" y="1845"/>
                  </a:lnTo>
                  <a:lnTo>
                    <a:pt x="1605" y="1834"/>
                  </a:lnTo>
                  <a:lnTo>
                    <a:pt x="1513" y="1830"/>
                  </a:lnTo>
                  <a:close/>
                  <a:moveTo>
                    <a:pt x="1513" y="275"/>
                  </a:moveTo>
                  <a:lnTo>
                    <a:pt x="1447" y="278"/>
                  </a:lnTo>
                  <a:lnTo>
                    <a:pt x="1383" y="288"/>
                  </a:lnTo>
                  <a:lnTo>
                    <a:pt x="1323" y="304"/>
                  </a:lnTo>
                  <a:lnTo>
                    <a:pt x="1263" y="325"/>
                  </a:lnTo>
                  <a:lnTo>
                    <a:pt x="1207" y="352"/>
                  </a:lnTo>
                  <a:lnTo>
                    <a:pt x="1155" y="384"/>
                  </a:lnTo>
                  <a:lnTo>
                    <a:pt x="1105" y="421"/>
                  </a:lnTo>
                  <a:lnTo>
                    <a:pt x="1059" y="463"/>
                  </a:lnTo>
                  <a:lnTo>
                    <a:pt x="1018" y="508"/>
                  </a:lnTo>
                  <a:lnTo>
                    <a:pt x="981" y="557"/>
                  </a:lnTo>
                  <a:lnTo>
                    <a:pt x="949" y="610"/>
                  </a:lnTo>
                  <a:lnTo>
                    <a:pt x="922" y="666"/>
                  </a:lnTo>
                  <a:lnTo>
                    <a:pt x="900" y="725"/>
                  </a:lnTo>
                  <a:lnTo>
                    <a:pt x="884" y="786"/>
                  </a:lnTo>
                  <a:lnTo>
                    <a:pt x="874" y="850"/>
                  </a:lnTo>
                  <a:lnTo>
                    <a:pt x="871" y="915"/>
                  </a:lnTo>
                  <a:lnTo>
                    <a:pt x="874" y="981"/>
                  </a:lnTo>
                  <a:lnTo>
                    <a:pt x="884" y="1044"/>
                  </a:lnTo>
                  <a:lnTo>
                    <a:pt x="900" y="1106"/>
                  </a:lnTo>
                  <a:lnTo>
                    <a:pt x="922" y="1164"/>
                  </a:lnTo>
                  <a:lnTo>
                    <a:pt x="949" y="1220"/>
                  </a:lnTo>
                  <a:lnTo>
                    <a:pt x="981" y="1273"/>
                  </a:lnTo>
                  <a:lnTo>
                    <a:pt x="1018" y="1323"/>
                  </a:lnTo>
                  <a:lnTo>
                    <a:pt x="1059" y="1369"/>
                  </a:lnTo>
                  <a:lnTo>
                    <a:pt x="1105" y="1410"/>
                  </a:lnTo>
                  <a:lnTo>
                    <a:pt x="1155" y="1446"/>
                  </a:lnTo>
                  <a:lnTo>
                    <a:pt x="1207" y="1479"/>
                  </a:lnTo>
                  <a:lnTo>
                    <a:pt x="1263" y="1506"/>
                  </a:lnTo>
                  <a:lnTo>
                    <a:pt x="1323" y="1528"/>
                  </a:lnTo>
                  <a:lnTo>
                    <a:pt x="1383" y="1543"/>
                  </a:lnTo>
                  <a:lnTo>
                    <a:pt x="1447" y="1552"/>
                  </a:lnTo>
                  <a:lnTo>
                    <a:pt x="1513" y="1556"/>
                  </a:lnTo>
                  <a:lnTo>
                    <a:pt x="1578" y="1552"/>
                  </a:lnTo>
                  <a:lnTo>
                    <a:pt x="1642" y="1543"/>
                  </a:lnTo>
                  <a:lnTo>
                    <a:pt x="1703" y="1528"/>
                  </a:lnTo>
                  <a:lnTo>
                    <a:pt x="1762" y="1506"/>
                  </a:lnTo>
                  <a:lnTo>
                    <a:pt x="1819" y="1479"/>
                  </a:lnTo>
                  <a:lnTo>
                    <a:pt x="1871" y="1446"/>
                  </a:lnTo>
                  <a:lnTo>
                    <a:pt x="1921" y="1410"/>
                  </a:lnTo>
                  <a:lnTo>
                    <a:pt x="1966" y="1369"/>
                  </a:lnTo>
                  <a:lnTo>
                    <a:pt x="2007" y="1323"/>
                  </a:lnTo>
                  <a:lnTo>
                    <a:pt x="2045" y="1273"/>
                  </a:lnTo>
                  <a:lnTo>
                    <a:pt x="2077" y="1220"/>
                  </a:lnTo>
                  <a:lnTo>
                    <a:pt x="2104" y="1164"/>
                  </a:lnTo>
                  <a:lnTo>
                    <a:pt x="2125" y="1106"/>
                  </a:lnTo>
                  <a:lnTo>
                    <a:pt x="2142" y="1044"/>
                  </a:lnTo>
                  <a:lnTo>
                    <a:pt x="2151" y="981"/>
                  </a:lnTo>
                  <a:lnTo>
                    <a:pt x="2155" y="915"/>
                  </a:lnTo>
                  <a:lnTo>
                    <a:pt x="2151" y="850"/>
                  </a:lnTo>
                  <a:lnTo>
                    <a:pt x="2142" y="786"/>
                  </a:lnTo>
                  <a:lnTo>
                    <a:pt x="2125" y="725"/>
                  </a:lnTo>
                  <a:lnTo>
                    <a:pt x="2104" y="666"/>
                  </a:lnTo>
                  <a:lnTo>
                    <a:pt x="2077" y="610"/>
                  </a:lnTo>
                  <a:lnTo>
                    <a:pt x="2045" y="557"/>
                  </a:lnTo>
                  <a:lnTo>
                    <a:pt x="2007" y="508"/>
                  </a:lnTo>
                  <a:lnTo>
                    <a:pt x="1966" y="463"/>
                  </a:lnTo>
                  <a:lnTo>
                    <a:pt x="1921" y="421"/>
                  </a:lnTo>
                  <a:lnTo>
                    <a:pt x="1871" y="384"/>
                  </a:lnTo>
                  <a:lnTo>
                    <a:pt x="1819" y="352"/>
                  </a:lnTo>
                  <a:lnTo>
                    <a:pt x="1762" y="325"/>
                  </a:lnTo>
                  <a:lnTo>
                    <a:pt x="1703" y="304"/>
                  </a:lnTo>
                  <a:lnTo>
                    <a:pt x="1642" y="288"/>
                  </a:lnTo>
                  <a:lnTo>
                    <a:pt x="1578" y="278"/>
                  </a:lnTo>
                  <a:lnTo>
                    <a:pt x="1513" y="275"/>
                  </a:lnTo>
                  <a:close/>
                  <a:moveTo>
                    <a:pt x="1513" y="0"/>
                  </a:moveTo>
                  <a:lnTo>
                    <a:pt x="1591" y="3"/>
                  </a:lnTo>
                  <a:lnTo>
                    <a:pt x="1669" y="13"/>
                  </a:lnTo>
                  <a:lnTo>
                    <a:pt x="1744" y="29"/>
                  </a:lnTo>
                  <a:lnTo>
                    <a:pt x="1817" y="52"/>
                  </a:lnTo>
                  <a:lnTo>
                    <a:pt x="1886" y="80"/>
                  </a:lnTo>
                  <a:lnTo>
                    <a:pt x="1953" y="113"/>
                  </a:lnTo>
                  <a:lnTo>
                    <a:pt x="2017" y="151"/>
                  </a:lnTo>
                  <a:lnTo>
                    <a:pt x="2078" y="195"/>
                  </a:lnTo>
                  <a:lnTo>
                    <a:pt x="2134" y="242"/>
                  </a:lnTo>
                  <a:lnTo>
                    <a:pt x="2186" y="295"/>
                  </a:lnTo>
                  <a:lnTo>
                    <a:pt x="2235" y="352"/>
                  </a:lnTo>
                  <a:lnTo>
                    <a:pt x="2278" y="412"/>
                  </a:lnTo>
                  <a:lnTo>
                    <a:pt x="2316" y="475"/>
                  </a:lnTo>
                  <a:lnTo>
                    <a:pt x="2350" y="542"/>
                  </a:lnTo>
                  <a:lnTo>
                    <a:pt x="2378" y="612"/>
                  </a:lnTo>
                  <a:lnTo>
                    <a:pt x="2399" y="685"/>
                  </a:lnTo>
                  <a:lnTo>
                    <a:pt x="2416" y="759"/>
                  </a:lnTo>
                  <a:lnTo>
                    <a:pt x="2427" y="836"/>
                  </a:lnTo>
                  <a:lnTo>
                    <a:pt x="2430" y="915"/>
                  </a:lnTo>
                  <a:lnTo>
                    <a:pt x="2427" y="991"/>
                  </a:lnTo>
                  <a:lnTo>
                    <a:pt x="2418" y="1065"/>
                  </a:lnTo>
                  <a:lnTo>
                    <a:pt x="2403" y="1136"/>
                  </a:lnTo>
                  <a:lnTo>
                    <a:pt x="2382" y="1205"/>
                  </a:lnTo>
                  <a:lnTo>
                    <a:pt x="2357" y="1272"/>
                  </a:lnTo>
                  <a:lnTo>
                    <a:pt x="2327" y="1337"/>
                  </a:lnTo>
                  <a:lnTo>
                    <a:pt x="2291" y="1399"/>
                  </a:lnTo>
                  <a:lnTo>
                    <a:pt x="2251" y="1457"/>
                  </a:lnTo>
                  <a:lnTo>
                    <a:pt x="2208" y="1512"/>
                  </a:lnTo>
                  <a:lnTo>
                    <a:pt x="2159" y="1564"/>
                  </a:lnTo>
                  <a:lnTo>
                    <a:pt x="2107" y="1612"/>
                  </a:lnTo>
                  <a:lnTo>
                    <a:pt x="2052" y="1655"/>
                  </a:lnTo>
                  <a:lnTo>
                    <a:pt x="2141" y="1692"/>
                  </a:lnTo>
                  <a:lnTo>
                    <a:pt x="2225" y="1735"/>
                  </a:lnTo>
                  <a:lnTo>
                    <a:pt x="2307" y="1782"/>
                  </a:lnTo>
                  <a:lnTo>
                    <a:pt x="2386" y="1835"/>
                  </a:lnTo>
                  <a:lnTo>
                    <a:pt x="2462" y="1892"/>
                  </a:lnTo>
                  <a:lnTo>
                    <a:pt x="2534" y="1954"/>
                  </a:lnTo>
                  <a:lnTo>
                    <a:pt x="2601" y="2019"/>
                  </a:lnTo>
                  <a:lnTo>
                    <a:pt x="2665" y="2089"/>
                  </a:lnTo>
                  <a:lnTo>
                    <a:pt x="2724" y="2163"/>
                  </a:lnTo>
                  <a:lnTo>
                    <a:pt x="2779" y="2240"/>
                  </a:lnTo>
                  <a:lnTo>
                    <a:pt x="2828" y="2322"/>
                  </a:lnTo>
                  <a:lnTo>
                    <a:pt x="2873" y="2405"/>
                  </a:lnTo>
                  <a:lnTo>
                    <a:pt x="2912" y="2493"/>
                  </a:lnTo>
                  <a:lnTo>
                    <a:pt x="2945" y="2582"/>
                  </a:lnTo>
                  <a:lnTo>
                    <a:pt x="2974" y="2675"/>
                  </a:lnTo>
                  <a:lnTo>
                    <a:pt x="2996" y="2769"/>
                  </a:lnTo>
                  <a:lnTo>
                    <a:pt x="3013" y="2867"/>
                  </a:lnTo>
                  <a:lnTo>
                    <a:pt x="3022" y="2965"/>
                  </a:lnTo>
                  <a:lnTo>
                    <a:pt x="3026" y="3067"/>
                  </a:lnTo>
                  <a:lnTo>
                    <a:pt x="3022" y="3125"/>
                  </a:lnTo>
                  <a:lnTo>
                    <a:pt x="3012" y="3182"/>
                  </a:lnTo>
                  <a:lnTo>
                    <a:pt x="2996" y="3236"/>
                  </a:lnTo>
                  <a:lnTo>
                    <a:pt x="2974" y="3288"/>
                  </a:lnTo>
                  <a:lnTo>
                    <a:pt x="2947" y="3336"/>
                  </a:lnTo>
                  <a:lnTo>
                    <a:pt x="2914" y="3382"/>
                  </a:lnTo>
                  <a:lnTo>
                    <a:pt x="2877" y="3423"/>
                  </a:lnTo>
                  <a:lnTo>
                    <a:pt x="2836" y="3460"/>
                  </a:lnTo>
                  <a:lnTo>
                    <a:pt x="2792" y="3491"/>
                  </a:lnTo>
                  <a:lnTo>
                    <a:pt x="2743" y="3519"/>
                  </a:lnTo>
                  <a:lnTo>
                    <a:pt x="2691" y="3541"/>
                  </a:lnTo>
                  <a:lnTo>
                    <a:pt x="2637" y="3557"/>
                  </a:lnTo>
                  <a:lnTo>
                    <a:pt x="2579" y="3567"/>
                  </a:lnTo>
                  <a:lnTo>
                    <a:pt x="2521" y="3570"/>
                  </a:lnTo>
                  <a:lnTo>
                    <a:pt x="505" y="3570"/>
                  </a:lnTo>
                  <a:lnTo>
                    <a:pt x="446" y="3567"/>
                  </a:lnTo>
                  <a:lnTo>
                    <a:pt x="389" y="3557"/>
                  </a:lnTo>
                  <a:lnTo>
                    <a:pt x="335" y="3541"/>
                  </a:lnTo>
                  <a:lnTo>
                    <a:pt x="283" y="3519"/>
                  </a:lnTo>
                  <a:lnTo>
                    <a:pt x="234" y="3491"/>
                  </a:lnTo>
                  <a:lnTo>
                    <a:pt x="189" y="3460"/>
                  </a:lnTo>
                  <a:lnTo>
                    <a:pt x="148" y="3423"/>
                  </a:lnTo>
                  <a:lnTo>
                    <a:pt x="111" y="3382"/>
                  </a:lnTo>
                  <a:lnTo>
                    <a:pt x="79" y="3336"/>
                  </a:lnTo>
                  <a:lnTo>
                    <a:pt x="52" y="3288"/>
                  </a:lnTo>
                  <a:lnTo>
                    <a:pt x="30" y="3236"/>
                  </a:lnTo>
                  <a:lnTo>
                    <a:pt x="14" y="3182"/>
                  </a:lnTo>
                  <a:lnTo>
                    <a:pt x="4" y="3125"/>
                  </a:lnTo>
                  <a:lnTo>
                    <a:pt x="0" y="3067"/>
                  </a:lnTo>
                  <a:lnTo>
                    <a:pt x="3" y="2965"/>
                  </a:lnTo>
                  <a:lnTo>
                    <a:pt x="14" y="2867"/>
                  </a:lnTo>
                  <a:lnTo>
                    <a:pt x="29" y="2769"/>
                  </a:lnTo>
                  <a:lnTo>
                    <a:pt x="52" y="2675"/>
                  </a:lnTo>
                  <a:lnTo>
                    <a:pt x="80" y="2582"/>
                  </a:lnTo>
                  <a:lnTo>
                    <a:pt x="114" y="2493"/>
                  </a:lnTo>
                  <a:lnTo>
                    <a:pt x="153" y="2405"/>
                  </a:lnTo>
                  <a:lnTo>
                    <a:pt x="198" y="2322"/>
                  </a:lnTo>
                  <a:lnTo>
                    <a:pt x="247" y="2240"/>
                  </a:lnTo>
                  <a:lnTo>
                    <a:pt x="302" y="2163"/>
                  </a:lnTo>
                  <a:lnTo>
                    <a:pt x="361" y="2089"/>
                  </a:lnTo>
                  <a:lnTo>
                    <a:pt x="425" y="2019"/>
                  </a:lnTo>
                  <a:lnTo>
                    <a:pt x="492" y="1954"/>
                  </a:lnTo>
                  <a:lnTo>
                    <a:pt x="563" y="1892"/>
                  </a:lnTo>
                  <a:lnTo>
                    <a:pt x="639" y="1835"/>
                  </a:lnTo>
                  <a:lnTo>
                    <a:pt x="718" y="1782"/>
                  </a:lnTo>
                  <a:lnTo>
                    <a:pt x="800" y="1735"/>
                  </a:lnTo>
                  <a:lnTo>
                    <a:pt x="885" y="1692"/>
                  </a:lnTo>
                  <a:lnTo>
                    <a:pt x="974" y="1655"/>
                  </a:lnTo>
                  <a:lnTo>
                    <a:pt x="919" y="1612"/>
                  </a:lnTo>
                  <a:lnTo>
                    <a:pt x="867" y="1564"/>
                  </a:lnTo>
                  <a:lnTo>
                    <a:pt x="818" y="1512"/>
                  </a:lnTo>
                  <a:lnTo>
                    <a:pt x="774" y="1457"/>
                  </a:lnTo>
                  <a:lnTo>
                    <a:pt x="734" y="1399"/>
                  </a:lnTo>
                  <a:lnTo>
                    <a:pt x="700" y="1337"/>
                  </a:lnTo>
                  <a:lnTo>
                    <a:pt x="668" y="1272"/>
                  </a:lnTo>
                  <a:lnTo>
                    <a:pt x="643" y="1205"/>
                  </a:lnTo>
                  <a:lnTo>
                    <a:pt x="623" y="1136"/>
                  </a:lnTo>
                  <a:lnTo>
                    <a:pt x="609" y="1065"/>
                  </a:lnTo>
                  <a:lnTo>
                    <a:pt x="599" y="991"/>
                  </a:lnTo>
                  <a:lnTo>
                    <a:pt x="596" y="915"/>
                  </a:lnTo>
                  <a:lnTo>
                    <a:pt x="599" y="836"/>
                  </a:lnTo>
                  <a:lnTo>
                    <a:pt x="610" y="759"/>
                  </a:lnTo>
                  <a:lnTo>
                    <a:pt x="626" y="685"/>
                  </a:lnTo>
                  <a:lnTo>
                    <a:pt x="648" y="612"/>
                  </a:lnTo>
                  <a:lnTo>
                    <a:pt x="676" y="542"/>
                  </a:lnTo>
                  <a:lnTo>
                    <a:pt x="709" y="475"/>
                  </a:lnTo>
                  <a:lnTo>
                    <a:pt x="747" y="412"/>
                  </a:lnTo>
                  <a:lnTo>
                    <a:pt x="791" y="352"/>
                  </a:lnTo>
                  <a:lnTo>
                    <a:pt x="839" y="295"/>
                  </a:lnTo>
                  <a:lnTo>
                    <a:pt x="891" y="242"/>
                  </a:lnTo>
                  <a:lnTo>
                    <a:pt x="948" y="195"/>
                  </a:lnTo>
                  <a:lnTo>
                    <a:pt x="1008" y="151"/>
                  </a:lnTo>
                  <a:lnTo>
                    <a:pt x="1072" y="113"/>
                  </a:lnTo>
                  <a:lnTo>
                    <a:pt x="1140" y="80"/>
                  </a:lnTo>
                  <a:lnTo>
                    <a:pt x="1209" y="52"/>
                  </a:lnTo>
                  <a:lnTo>
                    <a:pt x="1281" y="29"/>
                  </a:lnTo>
                  <a:lnTo>
                    <a:pt x="1356" y="13"/>
                  </a:lnTo>
                  <a:lnTo>
                    <a:pt x="1434" y="3"/>
                  </a:lnTo>
                  <a:lnTo>
                    <a:pt x="15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361"/>
            <p:cNvSpPr>
              <a:spLocks/>
            </p:cNvSpPr>
            <p:nvPr/>
          </p:nvSpPr>
          <p:spPr bwMode="auto">
            <a:xfrm>
              <a:off x="900113" y="4562475"/>
              <a:ext cx="73025" cy="101600"/>
            </a:xfrm>
            <a:custGeom>
              <a:avLst/>
              <a:gdLst>
                <a:gd name="T0" fmla="*/ 229 w 458"/>
                <a:gd name="T1" fmla="*/ 0 h 641"/>
                <a:gd name="T2" fmla="*/ 266 w 458"/>
                <a:gd name="T3" fmla="*/ 3 h 641"/>
                <a:gd name="T4" fmla="*/ 301 w 458"/>
                <a:gd name="T5" fmla="*/ 12 h 641"/>
                <a:gd name="T6" fmla="*/ 334 w 458"/>
                <a:gd name="T7" fmla="*/ 26 h 641"/>
                <a:gd name="T8" fmla="*/ 364 w 458"/>
                <a:gd name="T9" fmla="*/ 45 h 641"/>
                <a:gd name="T10" fmla="*/ 391 w 458"/>
                <a:gd name="T11" fmla="*/ 67 h 641"/>
                <a:gd name="T12" fmla="*/ 413 w 458"/>
                <a:gd name="T13" fmla="*/ 94 h 641"/>
                <a:gd name="T14" fmla="*/ 432 w 458"/>
                <a:gd name="T15" fmla="*/ 125 h 641"/>
                <a:gd name="T16" fmla="*/ 446 w 458"/>
                <a:gd name="T17" fmla="*/ 157 h 641"/>
                <a:gd name="T18" fmla="*/ 455 w 458"/>
                <a:gd name="T19" fmla="*/ 192 h 641"/>
                <a:gd name="T20" fmla="*/ 458 w 458"/>
                <a:gd name="T21" fmla="*/ 230 h 641"/>
                <a:gd name="T22" fmla="*/ 458 w 458"/>
                <a:gd name="T23" fmla="*/ 412 h 641"/>
                <a:gd name="T24" fmla="*/ 455 w 458"/>
                <a:gd name="T25" fmla="*/ 449 h 641"/>
                <a:gd name="T26" fmla="*/ 446 w 458"/>
                <a:gd name="T27" fmla="*/ 485 h 641"/>
                <a:gd name="T28" fmla="*/ 432 w 458"/>
                <a:gd name="T29" fmla="*/ 517 h 641"/>
                <a:gd name="T30" fmla="*/ 413 w 458"/>
                <a:gd name="T31" fmla="*/ 548 h 641"/>
                <a:gd name="T32" fmla="*/ 391 w 458"/>
                <a:gd name="T33" fmla="*/ 574 h 641"/>
                <a:gd name="T34" fmla="*/ 364 w 458"/>
                <a:gd name="T35" fmla="*/ 597 h 641"/>
                <a:gd name="T36" fmla="*/ 334 w 458"/>
                <a:gd name="T37" fmla="*/ 616 h 641"/>
                <a:gd name="T38" fmla="*/ 301 w 458"/>
                <a:gd name="T39" fmla="*/ 630 h 641"/>
                <a:gd name="T40" fmla="*/ 266 w 458"/>
                <a:gd name="T41" fmla="*/ 638 h 641"/>
                <a:gd name="T42" fmla="*/ 229 w 458"/>
                <a:gd name="T43" fmla="*/ 641 h 641"/>
                <a:gd name="T44" fmla="*/ 191 w 458"/>
                <a:gd name="T45" fmla="*/ 638 h 641"/>
                <a:gd name="T46" fmla="*/ 157 w 458"/>
                <a:gd name="T47" fmla="*/ 630 h 641"/>
                <a:gd name="T48" fmla="*/ 123 w 458"/>
                <a:gd name="T49" fmla="*/ 616 h 641"/>
                <a:gd name="T50" fmla="*/ 94 w 458"/>
                <a:gd name="T51" fmla="*/ 597 h 641"/>
                <a:gd name="T52" fmla="*/ 67 w 458"/>
                <a:gd name="T53" fmla="*/ 574 h 641"/>
                <a:gd name="T54" fmla="*/ 44 w 458"/>
                <a:gd name="T55" fmla="*/ 548 h 641"/>
                <a:gd name="T56" fmla="*/ 26 w 458"/>
                <a:gd name="T57" fmla="*/ 517 h 641"/>
                <a:gd name="T58" fmla="*/ 12 w 458"/>
                <a:gd name="T59" fmla="*/ 485 h 641"/>
                <a:gd name="T60" fmla="*/ 3 w 458"/>
                <a:gd name="T61" fmla="*/ 449 h 641"/>
                <a:gd name="T62" fmla="*/ 0 w 458"/>
                <a:gd name="T63" fmla="*/ 412 h 641"/>
                <a:gd name="T64" fmla="*/ 0 w 458"/>
                <a:gd name="T65" fmla="*/ 230 h 641"/>
                <a:gd name="T66" fmla="*/ 3 w 458"/>
                <a:gd name="T67" fmla="*/ 192 h 641"/>
                <a:gd name="T68" fmla="*/ 12 w 458"/>
                <a:gd name="T69" fmla="*/ 157 h 641"/>
                <a:gd name="T70" fmla="*/ 26 w 458"/>
                <a:gd name="T71" fmla="*/ 125 h 641"/>
                <a:gd name="T72" fmla="*/ 44 w 458"/>
                <a:gd name="T73" fmla="*/ 94 h 641"/>
                <a:gd name="T74" fmla="*/ 67 w 458"/>
                <a:gd name="T75" fmla="*/ 67 h 641"/>
                <a:gd name="T76" fmla="*/ 94 w 458"/>
                <a:gd name="T77" fmla="*/ 45 h 641"/>
                <a:gd name="T78" fmla="*/ 123 w 458"/>
                <a:gd name="T79" fmla="*/ 26 h 641"/>
                <a:gd name="T80" fmla="*/ 157 w 458"/>
                <a:gd name="T81" fmla="*/ 12 h 641"/>
                <a:gd name="T82" fmla="*/ 191 w 458"/>
                <a:gd name="T83" fmla="*/ 3 h 641"/>
                <a:gd name="T84" fmla="*/ 229 w 458"/>
                <a:gd name="T85" fmla="*/ 0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8" h="641">
                  <a:moveTo>
                    <a:pt x="229" y="0"/>
                  </a:moveTo>
                  <a:lnTo>
                    <a:pt x="266" y="3"/>
                  </a:lnTo>
                  <a:lnTo>
                    <a:pt x="301" y="12"/>
                  </a:lnTo>
                  <a:lnTo>
                    <a:pt x="334" y="26"/>
                  </a:lnTo>
                  <a:lnTo>
                    <a:pt x="364" y="45"/>
                  </a:lnTo>
                  <a:lnTo>
                    <a:pt x="391" y="67"/>
                  </a:lnTo>
                  <a:lnTo>
                    <a:pt x="413" y="94"/>
                  </a:lnTo>
                  <a:lnTo>
                    <a:pt x="432" y="125"/>
                  </a:lnTo>
                  <a:lnTo>
                    <a:pt x="446" y="157"/>
                  </a:lnTo>
                  <a:lnTo>
                    <a:pt x="455" y="192"/>
                  </a:lnTo>
                  <a:lnTo>
                    <a:pt x="458" y="230"/>
                  </a:lnTo>
                  <a:lnTo>
                    <a:pt x="458" y="412"/>
                  </a:lnTo>
                  <a:lnTo>
                    <a:pt x="455" y="449"/>
                  </a:lnTo>
                  <a:lnTo>
                    <a:pt x="446" y="485"/>
                  </a:lnTo>
                  <a:lnTo>
                    <a:pt x="432" y="517"/>
                  </a:lnTo>
                  <a:lnTo>
                    <a:pt x="413" y="548"/>
                  </a:lnTo>
                  <a:lnTo>
                    <a:pt x="391" y="574"/>
                  </a:lnTo>
                  <a:lnTo>
                    <a:pt x="364" y="597"/>
                  </a:lnTo>
                  <a:lnTo>
                    <a:pt x="334" y="616"/>
                  </a:lnTo>
                  <a:lnTo>
                    <a:pt x="301" y="630"/>
                  </a:lnTo>
                  <a:lnTo>
                    <a:pt x="266" y="638"/>
                  </a:lnTo>
                  <a:lnTo>
                    <a:pt x="229" y="641"/>
                  </a:lnTo>
                  <a:lnTo>
                    <a:pt x="191" y="638"/>
                  </a:lnTo>
                  <a:lnTo>
                    <a:pt x="157" y="630"/>
                  </a:lnTo>
                  <a:lnTo>
                    <a:pt x="123" y="616"/>
                  </a:lnTo>
                  <a:lnTo>
                    <a:pt x="94" y="597"/>
                  </a:lnTo>
                  <a:lnTo>
                    <a:pt x="67" y="574"/>
                  </a:lnTo>
                  <a:lnTo>
                    <a:pt x="44" y="548"/>
                  </a:lnTo>
                  <a:lnTo>
                    <a:pt x="26" y="517"/>
                  </a:lnTo>
                  <a:lnTo>
                    <a:pt x="12" y="485"/>
                  </a:lnTo>
                  <a:lnTo>
                    <a:pt x="3" y="449"/>
                  </a:lnTo>
                  <a:lnTo>
                    <a:pt x="0" y="412"/>
                  </a:lnTo>
                  <a:lnTo>
                    <a:pt x="0" y="230"/>
                  </a:lnTo>
                  <a:lnTo>
                    <a:pt x="3" y="192"/>
                  </a:lnTo>
                  <a:lnTo>
                    <a:pt x="12" y="157"/>
                  </a:lnTo>
                  <a:lnTo>
                    <a:pt x="26" y="125"/>
                  </a:lnTo>
                  <a:lnTo>
                    <a:pt x="44" y="94"/>
                  </a:lnTo>
                  <a:lnTo>
                    <a:pt x="67" y="67"/>
                  </a:lnTo>
                  <a:lnTo>
                    <a:pt x="94" y="45"/>
                  </a:lnTo>
                  <a:lnTo>
                    <a:pt x="123" y="26"/>
                  </a:lnTo>
                  <a:lnTo>
                    <a:pt x="157" y="12"/>
                  </a:lnTo>
                  <a:lnTo>
                    <a:pt x="191" y="3"/>
                  </a:lnTo>
                  <a:lnTo>
                    <a:pt x="2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71" name="Freeform 394"/>
          <p:cNvSpPr>
            <a:spLocks noEditPoints="1"/>
          </p:cNvSpPr>
          <p:nvPr/>
        </p:nvSpPr>
        <p:spPr bwMode="auto">
          <a:xfrm>
            <a:off x="10513535" y="3627005"/>
            <a:ext cx="501650" cy="527050"/>
          </a:xfrm>
          <a:custGeom>
            <a:avLst/>
            <a:gdLst>
              <a:gd name="T0" fmla="*/ 1693 w 3165"/>
              <a:gd name="T1" fmla="*/ 3099 h 3320"/>
              <a:gd name="T2" fmla="*/ 994 w 3165"/>
              <a:gd name="T3" fmla="*/ 1107 h 3320"/>
              <a:gd name="T4" fmla="*/ 1066 w 3165"/>
              <a:gd name="T5" fmla="*/ 1237 h 3320"/>
              <a:gd name="T6" fmla="*/ 1101 w 3165"/>
              <a:gd name="T7" fmla="*/ 1386 h 3320"/>
              <a:gd name="T8" fmla="*/ 2944 w 3165"/>
              <a:gd name="T9" fmla="*/ 2361 h 3320"/>
              <a:gd name="T10" fmla="*/ 2932 w 3165"/>
              <a:gd name="T11" fmla="*/ 1350 h 3320"/>
              <a:gd name="T12" fmla="*/ 2875 w 3165"/>
              <a:gd name="T13" fmla="*/ 1235 h 3320"/>
              <a:gd name="T14" fmla="*/ 2781 w 3165"/>
              <a:gd name="T15" fmla="*/ 1152 h 3320"/>
              <a:gd name="T16" fmla="*/ 2658 w 3165"/>
              <a:gd name="T17" fmla="*/ 1110 h 3320"/>
              <a:gd name="T18" fmla="*/ 1730 w 3165"/>
              <a:gd name="T19" fmla="*/ 1673 h 3320"/>
              <a:gd name="T20" fmla="*/ 1764 w 3165"/>
              <a:gd name="T21" fmla="*/ 1744 h 3320"/>
              <a:gd name="T22" fmla="*/ 1755 w 3165"/>
              <a:gd name="T23" fmla="*/ 1828 h 3320"/>
              <a:gd name="T24" fmla="*/ 1701 w 3165"/>
              <a:gd name="T25" fmla="*/ 1893 h 3320"/>
              <a:gd name="T26" fmla="*/ 1619 w 3165"/>
              <a:gd name="T27" fmla="*/ 1919 h 3320"/>
              <a:gd name="T28" fmla="*/ 1574 w 3165"/>
              <a:gd name="T29" fmla="*/ 1912 h 3320"/>
              <a:gd name="T30" fmla="*/ 1516 w 3165"/>
              <a:gd name="T31" fmla="*/ 1875 h 3320"/>
              <a:gd name="T32" fmla="*/ 1480 w 3165"/>
              <a:gd name="T33" fmla="*/ 1816 h 3320"/>
              <a:gd name="T34" fmla="*/ 1475 w 3165"/>
              <a:gd name="T35" fmla="*/ 1744 h 3320"/>
              <a:gd name="T36" fmla="*/ 1509 w 3165"/>
              <a:gd name="T37" fmla="*/ 1673 h 3320"/>
              <a:gd name="T38" fmla="*/ 552 w 3165"/>
              <a:gd name="T39" fmla="*/ 1107 h 3320"/>
              <a:gd name="T40" fmla="*/ 424 w 3165"/>
              <a:gd name="T41" fmla="*/ 1133 h 3320"/>
              <a:gd name="T42" fmla="*/ 318 w 3165"/>
              <a:gd name="T43" fmla="*/ 1204 h 3320"/>
              <a:gd name="T44" fmla="*/ 247 w 3165"/>
              <a:gd name="T45" fmla="*/ 1310 h 3320"/>
              <a:gd name="T46" fmla="*/ 221 w 3165"/>
              <a:gd name="T47" fmla="*/ 1439 h 3320"/>
              <a:gd name="T48" fmla="*/ 883 w 3165"/>
              <a:gd name="T49" fmla="*/ 1439 h 3320"/>
              <a:gd name="T50" fmla="*/ 857 w 3165"/>
              <a:gd name="T51" fmla="*/ 1310 h 3320"/>
              <a:gd name="T52" fmla="*/ 786 w 3165"/>
              <a:gd name="T53" fmla="*/ 1204 h 3320"/>
              <a:gd name="T54" fmla="*/ 681 w 3165"/>
              <a:gd name="T55" fmla="*/ 1133 h 3320"/>
              <a:gd name="T56" fmla="*/ 552 w 3165"/>
              <a:gd name="T57" fmla="*/ 1107 h 3320"/>
              <a:gd name="T58" fmla="*/ 2171 w 3165"/>
              <a:gd name="T59" fmla="*/ 664 h 3320"/>
              <a:gd name="T60" fmla="*/ 2613 w 3165"/>
              <a:gd name="T61" fmla="*/ 885 h 3320"/>
              <a:gd name="T62" fmla="*/ 2778 w 3165"/>
              <a:gd name="T63" fmla="*/ 910 h 3320"/>
              <a:gd name="T64" fmla="*/ 2922 w 3165"/>
              <a:gd name="T65" fmla="*/ 980 h 3320"/>
              <a:gd name="T66" fmla="*/ 3039 w 3165"/>
              <a:gd name="T67" fmla="*/ 1087 h 3320"/>
              <a:gd name="T68" fmla="*/ 3122 w 3165"/>
              <a:gd name="T69" fmla="*/ 1223 h 3320"/>
              <a:gd name="T70" fmla="*/ 3162 w 3165"/>
              <a:gd name="T71" fmla="*/ 1382 h 3320"/>
              <a:gd name="T72" fmla="*/ 1914 w 3165"/>
              <a:gd name="T73" fmla="*/ 2583 h 3320"/>
              <a:gd name="T74" fmla="*/ 1252 w 3165"/>
              <a:gd name="T75" fmla="*/ 2583 h 3320"/>
              <a:gd name="T76" fmla="*/ 3 w 3165"/>
              <a:gd name="T77" fmla="*/ 1382 h 3320"/>
              <a:gd name="T78" fmla="*/ 43 w 3165"/>
              <a:gd name="T79" fmla="*/ 1223 h 3320"/>
              <a:gd name="T80" fmla="*/ 126 w 3165"/>
              <a:gd name="T81" fmla="*/ 1087 h 3320"/>
              <a:gd name="T82" fmla="*/ 244 w 3165"/>
              <a:gd name="T83" fmla="*/ 980 h 3320"/>
              <a:gd name="T84" fmla="*/ 388 w 3165"/>
              <a:gd name="T85" fmla="*/ 910 h 3320"/>
              <a:gd name="T86" fmla="*/ 552 w 3165"/>
              <a:gd name="T87" fmla="*/ 885 h 3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165" h="3320">
                <a:moveTo>
                  <a:pt x="1473" y="2583"/>
                </a:moveTo>
                <a:lnTo>
                  <a:pt x="1473" y="3099"/>
                </a:lnTo>
                <a:lnTo>
                  <a:pt x="1693" y="3099"/>
                </a:lnTo>
                <a:lnTo>
                  <a:pt x="1693" y="2583"/>
                </a:lnTo>
                <a:lnTo>
                  <a:pt x="1473" y="2583"/>
                </a:lnTo>
                <a:close/>
                <a:moveTo>
                  <a:pt x="994" y="1107"/>
                </a:moveTo>
                <a:lnTo>
                  <a:pt x="1022" y="1148"/>
                </a:lnTo>
                <a:lnTo>
                  <a:pt x="1046" y="1191"/>
                </a:lnTo>
                <a:lnTo>
                  <a:pt x="1066" y="1237"/>
                </a:lnTo>
                <a:lnTo>
                  <a:pt x="1082" y="1285"/>
                </a:lnTo>
                <a:lnTo>
                  <a:pt x="1094" y="1335"/>
                </a:lnTo>
                <a:lnTo>
                  <a:pt x="1101" y="1386"/>
                </a:lnTo>
                <a:lnTo>
                  <a:pt x="1104" y="1439"/>
                </a:lnTo>
                <a:lnTo>
                  <a:pt x="1104" y="2361"/>
                </a:lnTo>
                <a:lnTo>
                  <a:pt x="2944" y="2361"/>
                </a:lnTo>
                <a:lnTo>
                  <a:pt x="2944" y="1439"/>
                </a:lnTo>
                <a:lnTo>
                  <a:pt x="2941" y="1393"/>
                </a:lnTo>
                <a:lnTo>
                  <a:pt x="2932" y="1350"/>
                </a:lnTo>
                <a:lnTo>
                  <a:pt x="2918" y="1310"/>
                </a:lnTo>
                <a:lnTo>
                  <a:pt x="2899" y="1272"/>
                </a:lnTo>
                <a:lnTo>
                  <a:pt x="2875" y="1235"/>
                </a:lnTo>
                <a:lnTo>
                  <a:pt x="2847" y="1204"/>
                </a:lnTo>
                <a:lnTo>
                  <a:pt x="2816" y="1176"/>
                </a:lnTo>
                <a:lnTo>
                  <a:pt x="2781" y="1152"/>
                </a:lnTo>
                <a:lnTo>
                  <a:pt x="2742" y="1133"/>
                </a:lnTo>
                <a:lnTo>
                  <a:pt x="2701" y="1119"/>
                </a:lnTo>
                <a:lnTo>
                  <a:pt x="2658" y="1110"/>
                </a:lnTo>
                <a:lnTo>
                  <a:pt x="2613" y="1107"/>
                </a:lnTo>
                <a:lnTo>
                  <a:pt x="1730" y="1107"/>
                </a:lnTo>
                <a:lnTo>
                  <a:pt x="1730" y="1673"/>
                </a:lnTo>
                <a:lnTo>
                  <a:pt x="1746" y="1694"/>
                </a:lnTo>
                <a:lnTo>
                  <a:pt x="1757" y="1717"/>
                </a:lnTo>
                <a:lnTo>
                  <a:pt x="1764" y="1744"/>
                </a:lnTo>
                <a:lnTo>
                  <a:pt x="1767" y="1771"/>
                </a:lnTo>
                <a:lnTo>
                  <a:pt x="1764" y="1801"/>
                </a:lnTo>
                <a:lnTo>
                  <a:pt x="1755" y="1828"/>
                </a:lnTo>
                <a:lnTo>
                  <a:pt x="1742" y="1853"/>
                </a:lnTo>
                <a:lnTo>
                  <a:pt x="1724" y="1875"/>
                </a:lnTo>
                <a:lnTo>
                  <a:pt x="1701" y="1893"/>
                </a:lnTo>
                <a:lnTo>
                  <a:pt x="1676" y="1906"/>
                </a:lnTo>
                <a:lnTo>
                  <a:pt x="1649" y="1916"/>
                </a:lnTo>
                <a:lnTo>
                  <a:pt x="1619" y="1919"/>
                </a:lnTo>
                <a:lnTo>
                  <a:pt x="1619" y="1919"/>
                </a:lnTo>
                <a:lnTo>
                  <a:pt x="1596" y="1917"/>
                </a:lnTo>
                <a:lnTo>
                  <a:pt x="1574" y="1912"/>
                </a:lnTo>
                <a:lnTo>
                  <a:pt x="1553" y="1902"/>
                </a:lnTo>
                <a:lnTo>
                  <a:pt x="1533" y="1890"/>
                </a:lnTo>
                <a:lnTo>
                  <a:pt x="1516" y="1875"/>
                </a:lnTo>
                <a:lnTo>
                  <a:pt x="1500" y="1857"/>
                </a:lnTo>
                <a:lnTo>
                  <a:pt x="1488" y="1838"/>
                </a:lnTo>
                <a:lnTo>
                  <a:pt x="1480" y="1816"/>
                </a:lnTo>
                <a:lnTo>
                  <a:pt x="1474" y="1794"/>
                </a:lnTo>
                <a:lnTo>
                  <a:pt x="1473" y="1771"/>
                </a:lnTo>
                <a:lnTo>
                  <a:pt x="1475" y="1744"/>
                </a:lnTo>
                <a:lnTo>
                  <a:pt x="1482" y="1718"/>
                </a:lnTo>
                <a:lnTo>
                  <a:pt x="1494" y="1695"/>
                </a:lnTo>
                <a:lnTo>
                  <a:pt x="1509" y="1673"/>
                </a:lnTo>
                <a:lnTo>
                  <a:pt x="1509" y="1107"/>
                </a:lnTo>
                <a:lnTo>
                  <a:pt x="994" y="1107"/>
                </a:lnTo>
                <a:close/>
                <a:moveTo>
                  <a:pt x="552" y="1107"/>
                </a:moveTo>
                <a:lnTo>
                  <a:pt x="507" y="1110"/>
                </a:lnTo>
                <a:lnTo>
                  <a:pt x="464" y="1119"/>
                </a:lnTo>
                <a:lnTo>
                  <a:pt x="424" y="1133"/>
                </a:lnTo>
                <a:lnTo>
                  <a:pt x="384" y="1152"/>
                </a:lnTo>
                <a:lnTo>
                  <a:pt x="349" y="1176"/>
                </a:lnTo>
                <a:lnTo>
                  <a:pt x="318" y="1204"/>
                </a:lnTo>
                <a:lnTo>
                  <a:pt x="290" y="1235"/>
                </a:lnTo>
                <a:lnTo>
                  <a:pt x="266" y="1272"/>
                </a:lnTo>
                <a:lnTo>
                  <a:pt x="247" y="1310"/>
                </a:lnTo>
                <a:lnTo>
                  <a:pt x="233" y="1350"/>
                </a:lnTo>
                <a:lnTo>
                  <a:pt x="224" y="1393"/>
                </a:lnTo>
                <a:lnTo>
                  <a:pt x="221" y="1439"/>
                </a:lnTo>
                <a:lnTo>
                  <a:pt x="221" y="2361"/>
                </a:lnTo>
                <a:lnTo>
                  <a:pt x="883" y="2361"/>
                </a:lnTo>
                <a:lnTo>
                  <a:pt x="883" y="1439"/>
                </a:lnTo>
                <a:lnTo>
                  <a:pt x="880" y="1393"/>
                </a:lnTo>
                <a:lnTo>
                  <a:pt x="871" y="1350"/>
                </a:lnTo>
                <a:lnTo>
                  <a:pt x="857" y="1310"/>
                </a:lnTo>
                <a:lnTo>
                  <a:pt x="838" y="1272"/>
                </a:lnTo>
                <a:lnTo>
                  <a:pt x="814" y="1235"/>
                </a:lnTo>
                <a:lnTo>
                  <a:pt x="786" y="1204"/>
                </a:lnTo>
                <a:lnTo>
                  <a:pt x="754" y="1176"/>
                </a:lnTo>
                <a:lnTo>
                  <a:pt x="719" y="1152"/>
                </a:lnTo>
                <a:lnTo>
                  <a:pt x="681" y="1133"/>
                </a:lnTo>
                <a:lnTo>
                  <a:pt x="640" y="1119"/>
                </a:lnTo>
                <a:lnTo>
                  <a:pt x="597" y="1110"/>
                </a:lnTo>
                <a:lnTo>
                  <a:pt x="552" y="1107"/>
                </a:lnTo>
                <a:close/>
                <a:moveTo>
                  <a:pt x="1509" y="0"/>
                </a:moveTo>
                <a:lnTo>
                  <a:pt x="2171" y="0"/>
                </a:lnTo>
                <a:lnTo>
                  <a:pt x="2171" y="664"/>
                </a:lnTo>
                <a:lnTo>
                  <a:pt x="1730" y="664"/>
                </a:lnTo>
                <a:lnTo>
                  <a:pt x="1730" y="885"/>
                </a:lnTo>
                <a:lnTo>
                  <a:pt x="2613" y="885"/>
                </a:lnTo>
                <a:lnTo>
                  <a:pt x="2669" y="888"/>
                </a:lnTo>
                <a:lnTo>
                  <a:pt x="2724" y="896"/>
                </a:lnTo>
                <a:lnTo>
                  <a:pt x="2778" y="910"/>
                </a:lnTo>
                <a:lnTo>
                  <a:pt x="2828" y="929"/>
                </a:lnTo>
                <a:lnTo>
                  <a:pt x="2876" y="952"/>
                </a:lnTo>
                <a:lnTo>
                  <a:pt x="2922" y="980"/>
                </a:lnTo>
                <a:lnTo>
                  <a:pt x="2964" y="1012"/>
                </a:lnTo>
                <a:lnTo>
                  <a:pt x="3003" y="1047"/>
                </a:lnTo>
                <a:lnTo>
                  <a:pt x="3039" y="1087"/>
                </a:lnTo>
                <a:lnTo>
                  <a:pt x="3071" y="1130"/>
                </a:lnTo>
                <a:lnTo>
                  <a:pt x="3099" y="1175"/>
                </a:lnTo>
                <a:lnTo>
                  <a:pt x="3122" y="1223"/>
                </a:lnTo>
                <a:lnTo>
                  <a:pt x="3140" y="1275"/>
                </a:lnTo>
                <a:lnTo>
                  <a:pt x="3154" y="1327"/>
                </a:lnTo>
                <a:lnTo>
                  <a:pt x="3162" y="1382"/>
                </a:lnTo>
                <a:lnTo>
                  <a:pt x="3165" y="1439"/>
                </a:lnTo>
                <a:lnTo>
                  <a:pt x="3165" y="2583"/>
                </a:lnTo>
                <a:lnTo>
                  <a:pt x="1914" y="2583"/>
                </a:lnTo>
                <a:lnTo>
                  <a:pt x="1914" y="3320"/>
                </a:lnTo>
                <a:lnTo>
                  <a:pt x="1252" y="3320"/>
                </a:lnTo>
                <a:lnTo>
                  <a:pt x="1252" y="2583"/>
                </a:lnTo>
                <a:lnTo>
                  <a:pt x="0" y="2583"/>
                </a:lnTo>
                <a:lnTo>
                  <a:pt x="0" y="1439"/>
                </a:lnTo>
                <a:lnTo>
                  <a:pt x="3" y="1382"/>
                </a:lnTo>
                <a:lnTo>
                  <a:pt x="11" y="1327"/>
                </a:lnTo>
                <a:lnTo>
                  <a:pt x="25" y="1275"/>
                </a:lnTo>
                <a:lnTo>
                  <a:pt x="43" y="1223"/>
                </a:lnTo>
                <a:lnTo>
                  <a:pt x="66" y="1175"/>
                </a:lnTo>
                <a:lnTo>
                  <a:pt x="94" y="1130"/>
                </a:lnTo>
                <a:lnTo>
                  <a:pt x="126" y="1087"/>
                </a:lnTo>
                <a:lnTo>
                  <a:pt x="162" y="1047"/>
                </a:lnTo>
                <a:lnTo>
                  <a:pt x="201" y="1012"/>
                </a:lnTo>
                <a:lnTo>
                  <a:pt x="244" y="980"/>
                </a:lnTo>
                <a:lnTo>
                  <a:pt x="289" y="952"/>
                </a:lnTo>
                <a:lnTo>
                  <a:pt x="337" y="929"/>
                </a:lnTo>
                <a:lnTo>
                  <a:pt x="388" y="910"/>
                </a:lnTo>
                <a:lnTo>
                  <a:pt x="441" y="896"/>
                </a:lnTo>
                <a:lnTo>
                  <a:pt x="496" y="888"/>
                </a:lnTo>
                <a:lnTo>
                  <a:pt x="552" y="885"/>
                </a:lnTo>
                <a:lnTo>
                  <a:pt x="1509" y="885"/>
                </a:lnTo>
                <a:lnTo>
                  <a:pt x="150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72" name="Group 1025"/>
          <p:cNvGrpSpPr/>
          <p:nvPr/>
        </p:nvGrpSpPr>
        <p:grpSpPr>
          <a:xfrm>
            <a:off x="9597885" y="3644468"/>
            <a:ext cx="461962" cy="492125"/>
            <a:chOff x="6354763" y="5037138"/>
            <a:chExt cx="461962" cy="492125"/>
          </a:xfrm>
          <a:solidFill>
            <a:srgbClr val="000000"/>
          </a:solidFill>
        </p:grpSpPr>
        <p:sp>
          <p:nvSpPr>
            <p:cNvPr id="673" name="Freeform 399"/>
            <p:cNvSpPr>
              <a:spLocks noEditPoints="1"/>
            </p:cNvSpPr>
            <p:nvPr/>
          </p:nvSpPr>
          <p:spPr bwMode="auto">
            <a:xfrm>
              <a:off x="6354763" y="5037138"/>
              <a:ext cx="461962" cy="492125"/>
            </a:xfrm>
            <a:custGeom>
              <a:avLst/>
              <a:gdLst>
                <a:gd name="T0" fmla="*/ 2502 w 3199"/>
                <a:gd name="T1" fmla="*/ 262 h 3410"/>
                <a:gd name="T2" fmla="*/ 2410 w 3199"/>
                <a:gd name="T3" fmla="*/ 285 h 3410"/>
                <a:gd name="T4" fmla="*/ 2329 w 3199"/>
                <a:gd name="T5" fmla="*/ 329 h 3410"/>
                <a:gd name="T6" fmla="*/ 2260 w 3199"/>
                <a:gd name="T7" fmla="*/ 390 h 3410"/>
                <a:gd name="T8" fmla="*/ 2207 w 3199"/>
                <a:gd name="T9" fmla="*/ 465 h 3410"/>
                <a:gd name="T10" fmla="*/ 2173 w 3199"/>
                <a:gd name="T11" fmla="*/ 552 h 3410"/>
                <a:gd name="T12" fmla="*/ 2162 w 3199"/>
                <a:gd name="T13" fmla="*/ 648 h 3410"/>
                <a:gd name="T14" fmla="*/ 2940 w 3199"/>
                <a:gd name="T15" fmla="*/ 2849 h 3410"/>
                <a:gd name="T16" fmla="*/ 2937 w 3199"/>
                <a:gd name="T17" fmla="*/ 598 h 3410"/>
                <a:gd name="T18" fmla="*/ 2913 w 3199"/>
                <a:gd name="T19" fmla="*/ 507 h 3410"/>
                <a:gd name="T20" fmla="*/ 2870 w 3199"/>
                <a:gd name="T21" fmla="*/ 426 h 3410"/>
                <a:gd name="T22" fmla="*/ 2809 w 3199"/>
                <a:gd name="T23" fmla="*/ 358 h 3410"/>
                <a:gd name="T24" fmla="*/ 2733 w 3199"/>
                <a:gd name="T25" fmla="*/ 305 h 3410"/>
                <a:gd name="T26" fmla="*/ 2646 w 3199"/>
                <a:gd name="T27" fmla="*/ 271 h 3410"/>
                <a:gd name="T28" fmla="*/ 2551 w 3199"/>
                <a:gd name="T29" fmla="*/ 259 h 3410"/>
                <a:gd name="T30" fmla="*/ 600 w 3199"/>
                <a:gd name="T31" fmla="*/ 262 h 3410"/>
                <a:gd name="T32" fmla="*/ 508 w 3199"/>
                <a:gd name="T33" fmla="*/ 285 h 3410"/>
                <a:gd name="T34" fmla="*/ 426 w 3199"/>
                <a:gd name="T35" fmla="*/ 329 h 3410"/>
                <a:gd name="T36" fmla="*/ 358 w 3199"/>
                <a:gd name="T37" fmla="*/ 390 h 3410"/>
                <a:gd name="T38" fmla="*/ 305 w 3199"/>
                <a:gd name="T39" fmla="*/ 465 h 3410"/>
                <a:gd name="T40" fmla="*/ 271 w 3199"/>
                <a:gd name="T41" fmla="*/ 552 h 3410"/>
                <a:gd name="T42" fmla="*/ 260 w 3199"/>
                <a:gd name="T43" fmla="*/ 648 h 3410"/>
                <a:gd name="T44" fmla="*/ 1902 w 3199"/>
                <a:gd name="T45" fmla="*/ 2849 h 3410"/>
                <a:gd name="T46" fmla="*/ 1905 w 3199"/>
                <a:gd name="T47" fmla="*/ 586 h 3410"/>
                <a:gd name="T48" fmla="*/ 1928 w 3199"/>
                <a:gd name="T49" fmla="*/ 467 h 3410"/>
                <a:gd name="T50" fmla="*/ 1970 w 3199"/>
                <a:gd name="T51" fmla="*/ 358 h 3410"/>
                <a:gd name="T52" fmla="*/ 2033 w 3199"/>
                <a:gd name="T53" fmla="*/ 259 h 3410"/>
                <a:gd name="T54" fmla="*/ 649 w 3199"/>
                <a:gd name="T55" fmla="*/ 0 h 3410"/>
                <a:gd name="T56" fmla="*/ 2613 w 3199"/>
                <a:gd name="T57" fmla="*/ 3 h 3410"/>
                <a:gd name="T58" fmla="*/ 2732 w 3199"/>
                <a:gd name="T59" fmla="*/ 26 h 3410"/>
                <a:gd name="T60" fmla="*/ 2843 w 3199"/>
                <a:gd name="T61" fmla="*/ 69 h 3410"/>
                <a:gd name="T62" fmla="*/ 2943 w 3199"/>
                <a:gd name="T63" fmla="*/ 132 h 3410"/>
                <a:gd name="T64" fmla="*/ 3029 w 3199"/>
                <a:gd name="T65" fmla="*/ 211 h 3410"/>
                <a:gd name="T66" fmla="*/ 3101 w 3199"/>
                <a:gd name="T67" fmla="*/ 304 h 3410"/>
                <a:gd name="T68" fmla="*/ 3153 w 3199"/>
                <a:gd name="T69" fmla="*/ 409 h 3410"/>
                <a:gd name="T70" fmla="*/ 3188 w 3199"/>
                <a:gd name="T71" fmla="*/ 525 h 3410"/>
                <a:gd name="T72" fmla="*/ 3199 w 3199"/>
                <a:gd name="T73" fmla="*/ 648 h 3410"/>
                <a:gd name="T74" fmla="*/ 2940 w 3199"/>
                <a:gd name="T75" fmla="*/ 3410 h 3410"/>
                <a:gd name="T76" fmla="*/ 2162 w 3199"/>
                <a:gd name="T77" fmla="*/ 3108 h 3410"/>
                <a:gd name="T78" fmla="*/ 1902 w 3199"/>
                <a:gd name="T79" fmla="*/ 3410 h 3410"/>
                <a:gd name="T80" fmla="*/ 1297 w 3199"/>
                <a:gd name="T81" fmla="*/ 3108 h 3410"/>
                <a:gd name="T82" fmla="*/ 1038 w 3199"/>
                <a:gd name="T83" fmla="*/ 3410 h 3410"/>
                <a:gd name="T84" fmla="*/ 260 w 3199"/>
                <a:gd name="T85" fmla="*/ 3108 h 3410"/>
                <a:gd name="T86" fmla="*/ 0 w 3199"/>
                <a:gd name="T87" fmla="*/ 3410 h 3410"/>
                <a:gd name="T88" fmla="*/ 3 w 3199"/>
                <a:gd name="T89" fmla="*/ 585 h 3410"/>
                <a:gd name="T90" fmla="*/ 26 w 3199"/>
                <a:gd name="T91" fmla="*/ 466 h 3410"/>
                <a:gd name="T92" fmla="*/ 70 w 3199"/>
                <a:gd name="T93" fmla="*/ 355 h 3410"/>
                <a:gd name="T94" fmla="*/ 132 w 3199"/>
                <a:gd name="T95" fmla="*/ 256 h 3410"/>
                <a:gd name="T96" fmla="*/ 211 w 3199"/>
                <a:gd name="T97" fmla="*/ 169 h 3410"/>
                <a:gd name="T98" fmla="*/ 304 w 3199"/>
                <a:gd name="T99" fmla="*/ 99 h 3410"/>
                <a:gd name="T100" fmla="*/ 410 w 3199"/>
                <a:gd name="T101" fmla="*/ 45 h 3410"/>
                <a:gd name="T102" fmla="*/ 526 w 3199"/>
                <a:gd name="T103" fmla="*/ 11 h 3410"/>
                <a:gd name="T104" fmla="*/ 649 w 3199"/>
                <a:gd name="T105" fmla="*/ 0 h 3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99" h="3410">
                  <a:moveTo>
                    <a:pt x="2551" y="259"/>
                  </a:moveTo>
                  <a:lnTo>
                    <a:pt x="2502" y="262"/>
                  </a:lnTo>
                  <a:lnTo>
                    <a:pt x="2455" y="271"/>
                  </a:lnTo>
                  <a:lnTo>
                    <a:pt x="2410" y="285"/>
                  </a:lnTo>
                  <a:lnTo>
                    <a:pt x="2368" y="305"/>
                  </a:lnTo>
                  <a:lnTo>
                    <a:pt x="2329" y="329"/>
                  </a:lnTo>
                  <a:lnTo>
                    <a:pt x="2292" y="358"/>
                  </a:lnTo>
                  <a:lnTo>
                    <a:pt x="2260" y="390"/>
                  </a:lnTo>
                  <a:lnTo>
                    <a:pt x="2231" y="426"/>
                  </a:lnTo>
                  <a:lnTo>
                    <a:pt x="2207" y="465"/>
                  </a:lnTo>
                  <a:lnTo>
                    <a:pt x="2188" y="507"/>
                  </a:lnTo>
                  <a:lnTo>
                    <a:pt x="2173" y="552"/>
                  </a:lnTo>
                  <a:lnTo>
                    <a:pt x="2165" y="598"/>
                  </a:lnTo>
                  <a:lnTo>
                    <a:pt x="2162" y="648"/>
                  </a:lnTo>
                  <a:lnTo>
                    <a:pt x="2162" y="2849"/>
                  </a:lnTo>
                  <a:lnTo>
                    <a:pt x="2940" y="2849"/>
                  </a:lnTo>
                  <a:lnTo>
                    <a:pt x="2940" y="648"/>
                  </a:lnTo>
                  <a:lnTo>
                    <a:pt x="2937" y="598"/>
                  </a:lnTo>
                  <a:lnTo>
                    <a:pt x="2928" y="552"/>
                  </a:lnTo>
                  <a:lnTo>
                    <a:pt x="2913" y="507"/>
                  </a:lnTo>
                  <a:lnTo>
                    <a:pt x="2895" y="465"/>
                  </a:lnTo>
                  <a:lnTo>
                    <a:pt x="2870" y="426"/>
                  </a:lnTo>
                  <a:lnTo>
                    <a:pt x="2842" y="390"/>
                  </a:lnTo>
                  <a:lnTo>
                    <a:pt x="2809" y="358"/>
                  </a:lnTo>
                  <a:lnTo>
                    <a:pt x="2773" y="329"/>
                  </a:lnTo>
                  <a:lnTo>
                    <a:pt x="2733" y="305"/>
                  </a:lnTo>
                  <a:lnTo>
                    <a:pt x="2691" y="285"/>
                  </a:lnTo>
                  <a:lnTo>
                    <a:pt x="2646" y="271"/>
                  </a:lnTo>
                  <a:lnTo>
                    <a:pt x="2600" y="262"/>
                  </a:lnTo>
                  <a:lnTo>
                    <a:pt x="2551" y="259"/>
                  </a:lnTo>
                  <a:close/>
                  <a:moveTo>
                    <a:pt x="649" y="259"/>
                  </a:moveTo>
                  <a:lnTo>
                    <a:pt x="600" y="262"/>
                  </a:lnTo>
                  <a:lnTo>
                    <a:pt x="553" y="271"/>
                  </a:lnTo>
                  <a:lnTo>
                    <a:pt x="508" y="285"/>
                  </a:lnTo>
                  <a:lnTo>
                    <a:pt x="466" y="305"/>
                  </a:lnTo>
                  <a:lnTo>
                    <a:pt x="426" y="329"/>
                  </a:lnTo>
                  <a:lnTo>
                    <a:pt x="390" y="358"/>
                  </a:lnTo>
                  <a:lnTo>
                    <a:pt x="358" y="390"/>
                  </a:lnTo>
                  <a:lnTo>
                    <a:pt x="329" y="426"/>
                  </a:lnTo>
                  <a:lnTo>
                    <a:pt x="305" y="465"/>
                  </a:lnTo>
                  <a:lnTo>
                    <a:pt x="286" y="507"/>
                  </a:lnTo>
                  <a:lnTo>
                    <a:pt x="271" y="552"/>
                  </a:lnTo>
                  <a:lnTo>
                    <a:pt x="263" y="598"/>
                  </a:lnTo>
                  <a:lnTo>
                    <a:pt x="260" y="648"/>
                  </a:lnTo>
                  <a:lnTo>
                    <a:pt x="260" y="2849"/>
                  </a:lnTo>
                  <a:lnTo>
                    <a:pt x="1902" y="2849"/>
                  </a:lnTo>
                  <a:lnTo>
                    <a:pt x="1902" y="648"/>
                  </a:lnTo>
                  <a:lnTo>
                    <a:pt x="1905" y="586"/>
                  </a:lnTo>
                  <a:lnTo>
                    <a:pt x="1914" y="526"/>
                  </a:lnTo>
                  <a:lnTo>
                    <a:pt x="1928" y="467"/>
                  </a:lnTo>
                  <a:lnTo>
                    <a:pt x="1947" y="411"/>
                  </a:lnTo>
                  <a:lnTo>
                    <a:pt x="1970" y="358"/>
                  </a:lnTo>
                  <a:lnTo>
                    <a:pt x="1999" y="307"/>
                  </a:lnTo>
                  <a:lnTo>
                    <a:pt x="2033" y="259"/>
                  </a:lnTo>
                  <a:lnTo>
                    <a:pt x="649" y="259"/>
                  </a:lnTo>
                  <a:close/>
                  <a:moveTo>
                    <a:pt x="649" y="0"/>
                  </a:moveTo>
                  <a:lnTo>
                    <a:pt x="2551" y="0"/>
                  </a:lnTo>
                  <a:lnTo>
                    <a:pt x="2613" y="3"/>
                  </a:lnTo>
                  <a:lnTo>
                    <a:pt x="2674" y="11"/>
                  </a:lnTo>
                  <a:lnTo>
                    <a:pt x="2732" y="26"/>
                  </a:lnTo>
                  <a:lnTo>
                    <a:pt x="2789" y="45"/>
                  </a:lnTo>
                  <a:lnTo>
                    <a:pt x="2843" y="69"/>
                  </a:lnTo>
                  <a:lnTo>
                    <a:pt x="2895" y="99"/>
                  </a:lnTo>
                  <a:lnTo>
                    <a:pt x="2943" y="132"/>
                  </a:lnTo>
                  <a:lnTo>
                    <a:pt x="2988" y="169"/>
                  </a:lnTo>
                  <a:lnTo>
                    <a:pt x="3029" y="211"/>
                  </a:lnTo>
                  <a:lnTo>
                    <a:pt x="3066" y="256"/>
                  </a:lnTo>
                  <a:lnTo>
                    <a:pt x="3101" y="304"/>
                  </a:lnTo>
                  <a:lnTo>
                    <a:pt x="3130" y="355"/>
                  </a:lnTo>
                  <a:lnTo>
                    <a:pt x="3153" y="409"/>
                  </a:lnTo>
                  <a:lnTo>
                    <a:pt x="3173" y="466"/>
                  </a:lnTo>
                  <a:lnTo>
                    <a:pt x="3188" y="525"/>
                  </a:lnTo>
                  <a:lnTo>
                    <a:pt x="3196" y="585"/>
                  </a:lnTo>
                  <a:lnTo>
                    <a:pt x="3199" y="648"/>
                  </a:lnTo>
                  <a:lnTo>
                    <a:pt x="3199" y="3410"/>
                  </a:lnTo>
                  <a:lnTo>
                    <a:pt x="2940" y="3410"/>
                  </a:lnTo>
                  <a:lnTo>
                    <a:pt x="2940" y="3108"/>
                  </a:lnTo>
                  <a:lnTo>
                    <a:pt x="2162" y="3108"/>
                  </a:lnTo>
                  <a:lnTo>
                    <a:pt x="2162" y="3410"/>
                  </a:lnTo>
                  <a:lnTo>
                    <a:pt x="1902" y="3410"/>
                  </a:lnTo>
                  <a:lnTo>
                    <a:pt x="1902" y="3108"/>
                  </a:lnTo>
                  <a:lnTo>
                    <a:pt x="1297" y="3108"/>
                  </a:lnTo>
                  <a:lnTo>
                    <a:pt x="1297" y="3410"/>
                  </a:lnTo>
                  <a:lnTo>
                    <a:pt x="1038" y="3410"/>
                  </a:lnTo>
                  <a:lnTo>
                    <a:pt x="1038" y="3108"/>
                  </a:lnTo>
                  <a:lnTo>
                    <a:pt x="260" y="3108"/>
                  </a:lnTo>
                  <a:lnTo>
                    <a:pt x="260" y="3410"/>
                  </a:lnTo>
                  <a:lnTo>
                    <a:pt x="0" y="3410"/>
                  </a:lnTo>
                  <a:lnTo>
                    <a:pt x="0" y="648"/>
                  </a:lnTo>
                  <a:lnTo>
                    <a:pt x="3" y="585"/>
                  </a:lnTo>
                  <a:lnTo>
                    <a:pt x="11" y="525"/>
                  </a:lnTo>
                  <a:lnTo>
                    <a:pt x="26" y="466"/>
                  </a:lnTo>
                  <a:lnTo>
                    <a:pt x="46" y="409"/>
                  </a:lnTo>
                  <a:lnTo>
                    <a:pt x="70" y="355"/>
                  </a:lnTo>
                  <a:lnTo>
                    <a:pt x="99" y="304"/>
                  </a:lnTo>
                  <a:lnTo>
                    <a:pt x="132" y="256"/>
                  </a:lnTo>
                  <a:lnTo>
                    <a:pt x="170" y="211"/>
                  </a:lnTo>
                  <a:lnTo>
                    <a:pt x="211" y="169"/>
                  </a:lnTo>
                  <a:lnTo>
                    <a:pt x="257" y="132"/>
                  </a:lnTo>
                  <a:lnTo>
                    <a:pt x="304" y="99"/>
                  </a:lnTo>
                  <a:lnTo>
                    <a:pt x="356" y="69"/>
                  </a:lnTo>
                  <a:lnTo>
                    <a:pt x="410" y="45"/>
                  </a:lnTo>
                  <a:lnTo>
                    <a:pt x="467" y="26"/>
                  </a:lnTo>
                  <a:lnTo>
                    <a:pt x="526" y="11"/>
                  </a:lnTo>
                  <a:lnTo>
                    <a:pt x="586" y="3"/>
                  </a:lnTo>
                  <a:lnTo>
                    <a:pt x="6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Rectangle 400"/>
            <p:cNvSpPr>
              <a:spLocks noChangeArrowheads="1"/>
            </p:cNvSpPr>
            <p:nvPr/>
          </p:nvSpPr>
          <p:spPr bwMode="auto">
            <a:xfrm>
              <a:off x="6429375" y="5111751"/>
              <a:ext cx="161925" cy="381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401"/>
            <p:cNvSpPr>
              <a:spLocks noEditPoints="1"/>
            </p:cNvSpPr>
            <p:nvPr/>
          </p:nvSpPr>
          <p:spPr bwMode="auto">
            <a:xfrm>
              <a:off x="6429375" y="5224463"/>
              <a:ext cx="161925" cy="149225"/>
            </a:xfrm>
            <a:custGeom>
              <a:avLst/>
              <a:gdLst>
                <a:gd name="T0" fmla="*/ 260 w 1124"/>
                <a:gd name="T1" fmla="*/ 442 h 1036"/>
                <a:gd name="T2" fmla="*/ 260 w 1124"/>
                <a:gd name="T3" fmla="*/ 777 h 1036"/>
                <a:gd name="T4" fmla="*/ 866 w 1124"/>
                <a:gd name="T5" fmla="*/ 777 h 1036"/>
                <a:gd name="T6" fmla="*/ 866 w 1124"/>
                <a:gd name="T7" fmla="*/ 442 h 1036"/>
                <a:gd name="T8" fmla="*/ 562 w 1124"/>
                <a:gd name="T9" fmla="*/ 744 h 1036"/>
                <a:gd name="T10" fmla="*/ 260 w 1124"/>
                <a:gd name="T11" fmla="*/ 442 h 1036"/>
                <a:gd name="T12" fmla="*/ 443 w 1124"/>
                <a:gd name="T13" fmla="*/ 259 h 1036"/>
                <a:gd name="T14" fmla="*/ 562 w 1124"/>
                <a:gd name="T15" fmla="*/ 378 h 1036"/>
                <a:gd name="T16" fmla="*/ 682 w 1124"/>
                <a:gd name="T17" fmla="*/ 259 h 1036"/>
                <a:gd name="T18" fmla="*/ 443 w 1124"/>
                <a:gd name="T19" fmla="*/ 259 h 1036"/>
                <a:gd name="T20" fmla="*/ 0 w 1124"/>
                <a:gd name="T21" fmla="*/ 0 h 1036"/>
                <a:gd name="T22" fmla="*/ 1124 w 1124"/>
                <a:gd name="T23" fmla="*/ 0 h 1036"/>
                <a:gd name="T24" fmla="*/ 1124 w 1124"/>
                <a:gd name="T25" fmla="*/ 1036 h 1036"/>
                <a:gd name="T26" fmla="*/ 0 w 1124"/>
                <a:gd name="T27" fmla="*/ 1036 h 1036"/>
                <a:gd name="T28" fmla="*/ 0 w 1124"/>
                <a:gd name="T29" fmla="*/ 0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24" h="1036">
                  <a:moveTo>
                    <a:pt x="260" y="442"/>
                  </a:moveTo>
                  <a:lnTo>
                    <a:pt x="260" y="777"/>
                  </a:lnTo>
                  <a:lnTo>
                    <a:pt x="866" y="777"/>
                  </a:lnTo>
                  <a:lnTo>
                    <a:pt x="866" y="442"/>
                  </a:lnTo>
                  <a:lnTo>
                    <a:pt x="562" y="744"/>
                  </a:lnTo>
                  <a:lnTo>
                    <a:pt x="260" y="442"/>
                  </a:lnTo>
                  <a:close/>
                  <a:moveTo>
                    <a:pt x="443" y="259"/>
                  </a:moveTo>
                  <a:lnTo>
                    <a:pt x="562" y="378"/>
                  </a:lnTo>
                  <a:lnTo>
                    <a:pt x="682" y="259"/>
                  </a:lnTo>
                  <a:lnTo>
                    <a:pt x="443" y="259"/>
                  </a:lnTo>
                  <a:close/>
                  <a:moveTo>
                    <a:pt x="0" y="0"/>
                  </a:moveTo>
                  <a:lnTo>
                    <a:pt x="1124" y="0"/>
                  </a:lnTo>
                  <a:lnTo>
                    <a:pt x="1124" y="1036"/>
                  </a:lnTo>
                  <a:lnTo>
                    <a:pt x="0" y="103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6" name="Group 1031"/>
          <p:cNvGrpSpPr/>
          <p:nvPr/>
        </p:nvGrpSpPr>
        <p:grpSpPr>
          <a:xfrm>
            <a:off x="8610004" y="3658755"/>
            <a:ext cx="566737" cy="463550"/>
            <a:chOff x="5380038" y="5051425"/>
            <a:chExt cx="566737" cy="463550"/>
          </a:xfrm>
          <a:solidFill>
            <a:srgbClr val="000000"/>
          </a:solidFill>
        </p:grpSpPr>
        <p:sp>
          <p:nvSpPr>
            <p:cNvPr id="677" name="Freeform 406"/>
            <p:cNvSpPr>
              <a:spLocks noEditPoints="1"/>
            </p:cNvSpPr>
            <p:nvPr/>
          </p:nvSpPr>
          <p:spPr bwMode="auto">
            <a:xfrm>
              <a:off x="5380038" y="5051425"/>
              <a:ext cx="566737" cy="463550"/>
            </a:xfrm>
            <a:custGeom>
              <a:avLst/>
              <a:gdLst>
                <a:gd name="T0" fmla="*/ 2221 w 3570"/>
                <a:gd name="T1" fmla="*/ 2623 h 2918"/>
                <a:gd name="T2" fmla="*/ 2086 w 3570"/>
                <a:gd name="T3" fmla="*/ 2147 h 2918"/>
                <a:gd name="T4" fmla="*/ 1852 w 3570"/>
                <a:gd name="T5" fmla="*/ 2313 h 2918"/>
                <a:gd name="T6" fmla="*/ 1637 w 3570"/>
                <a:gd name="T7" fmla="*/ 2258 h 2918"/>
                <a:gd name="T8" fmla="*/ 1414 w 3570"/>
                <a:gd name="T9" fmla="*/ 2092 h 2918"/>
                <a:gd name="T10" fmla="*/ 1729 w 3570"/>
                <a:gd name="T11" fmla="*/ 826 h 2918"/>
                <a:gd name="T12" fmla="*/ 1572 w 3570"/>
                <a:gd name="T13" fmla="*/ 869 h 2918"/>
                <a:gd name="T14" fmla="*/ 1440 w 3570"/>
                <a:gd name="T15" fmla="*/ 956 h 2918"/>
                <a:gd name="T16" fmla="*/ 1340 w 3570"/>
                <a:gd name="T17" fmla="*/ 1080 h 2918"/>
                <a:gd name="T18" fmla="*/ 1281 w 3570"/>
                <a:gd name="T19" fmla="*/ 1229 h 2918"/>
                <a:gd name="T20" fmla="*/ 1271 w 3570"/>
                <a:gd name="T21" fmla="*/ 1402 h 2918"/>
                <a:gd name="T22" fmla="*/ 1305 w 3570"/>
                <a:gd name="T23" fmla="*/ 1566 h 2918"/>
                <a:gd name="T24" fmla="*/ 1375 w 3570"/>
                <a:gd name="T25" fmla="*/ 1707 h 2918"/>
                <a:gd name="T26" fmla="*/ 1481 w 3570"/>
                <a:gd name="T27" fmla="*/ 1832 h 2918"/>
                <a:gd name="T28" fmla="*/ 1618 w 3570"/>
                <a:gd name="T29" fmla="*/ 1950 h 2918"/>
                <a:gd name="T30" fmla="*/ 1785 w 3570"/>
                <a:gd name="T31" fmla="*/ 2070 h 2918"/>
                <a:gd name="T32" fmla="*/ 1952 w 3570"/>
                <a:gd name="T33" fmla="*/ 1950 h 2918"/>
                <a:gd name="T34" fmla="*/ 2089 w 3570"/>
                <a:gd name="T35" fmla="*/ 1832 h 2918"/>
                <a:gd name="T36" fmla="*/ 2195 w 3570"/>
                <a:gd name="T37" fmla="*/ 1707 h 2918"/>
                <a:gd name="T38" fmla="*/ 2265 w 3570"/>
                <a:gd name="T39" fmla="*/ 1566 h 2918"/>
                <a:gd name="T40" fmla="*/ 2299 w 3570"/>
                <a:gd name="T41" fmla="*/ 1402 h 2918"/>
                <a:gd name="T42" fmla="*/ 2289 w 3570"/>
                <a:gd name="T43" fmla="*/ 1229 h 2918"/>
                <a:gd name="T44" fmla="*/ 2230 w 3570"/>
                <a:gd name="T45" fmla="*/ 1080 h 2918"/>
                <a:gd name="T46" fmla="*/ 2130 w 3570"/>
                <a:gd name="T47" fmla="*/ 956 h 2918"/>
                <a:gd name="T48" fmla="*/ 1998 w 3570"/>
                <a:gd name="T49" fmla="*/ 869 h 2918"/>
                <a:gd name="T50" fmla="*/ 1841 w 3570"/>
                <a:gd name="T51" fmla="*/ 826 h 2918"/>
                <a:gd name="T52" fmla="*/ 2459 w 3570"/>
                <a:gd name="T53" fmla="*/ 482 h 2918"/>
                <a:gd name="T54" fmla="*/ 2509 w 3570"/>
                <a:gd name="T55" fmla="*/ 1131 h 2918"/>
                <a:gd name="T56" fmla="*/ 2539 w 3570"/>
                <a:gd name="T57" fmla="*/ 1340 h 2918"/>
                <a:gd name="T58" fmla="*/ 2520 w 3570"/>
                <a:gd name="T59" fmla="*/ 1543 h 2918"/>
                <a:gd name="T60" fmla="*/ 2459 w 3570"/>
                <a:gd name="T61" fmla="*/ 1724 h 2918"/>
                <a:gd name="T62" fmla="*/ 3332 w 3570"/>
                <a:gd name="T63" fmla="*/ 295 h 2918"/>
                <a:gd name="T64" fmla="*/ 1403 w 3570"/>
                <a:gd name="T65" fmla="*/ 690 h 2918"/>
                <a:gd name="T66" fmla="*/ 1584 w 3570"/>
                <a:gd name="T67" fmla="*/ 613 h 2918"/>
                <a:gd name="T68" fmla="*/ 1785 w 3570"/>
                <a:gd name="T69" fmla="*/ 584 h 2918"/>
                <a:gd name="T70" fmla="*/ 1986 w 3570"/>
                <a:gd name="T71" fmla="*/ 613 h 2918"/>
                <a:gd name="T72" fmla="*/ 2167 w 3570"/>
                <a:gd name="T73" fmla="*/ 690 h 2918"/>
                <a:gd name="T74" fmla="*/ 1349 w 3570"/>
                <a:gd name="T75" fmla="*/ 295 h 2918"/>
                <a:gd name="T76" fmla="*/ 238 w 3570"/>
                <a:gd name="T77" fmla="*/ 2623 h 2918"/>
                <a:gd name="T78" fmla="*/ 1086 w 3570"/>
                <a:gd name="T79" fmla="*/ 1665 h 2918"/>
                <a:gd name="T80" fmla="*/ 1040 w 3570"/>
                <a:gd name="T81" fmla="*/ 1478 h 2918"/>
                <a:gd name="T82" fmla="*/ 1034 w 3570"/>
                <a:gd name="T83" fmla="*/ 1268 h 2918"/>
                <a:gd name="T84" fmla="*/ 1083 w 3570"/>
                <a:gd name="T85" fmla="*/ 1066 h 2918"/>
                <a:gd name="T86" fmla="*/ 3570 w 3570"/>
                <a:gd name="T87" fmla="*/ 0 h 2918"/>
                <a:gd name="T88" fmla="*/ 1230 w 3570"/>
                <a:gd name="T89" fmla="*/ 2655 h 2918"/>
                <a:gd name="T90" fmla="*/ 1230 w 3570"/>
                <a:gd name="T91" fmla="*/ 26 h 2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70" h="2918">
                  <a:moveTo>
                    <a:pt x="1349" y="2035"/>
                  </a:moveTo>
                  <a:lnTo>
                    <a:pt x="1349" y="2436"/>
                  </a:lnTo>
                  <a:lnTo>
                    <a:pt x="2221" y="2623"/>
                  </a:lnTo>
                  <a:lnTo>
                    <a:pt x="2221" y="2035"/>
                  </a:lnTo>
                  <a:lnTo>
                    <a:pt x="2156" y="2092"/>
                  </a:lnTo>
                  <a:lnTo>
                    <a:pt x="2086" y="2147"/>
                  </a:lnTo>
                  <a:lnTo>
                    <a:pt x="2011" y="2203"/>
                  </a:lnTo>
                  <a:lnTo>
                    <a:pt x="1933" y="2258"/>
                  </a:lnTo>
                  <a:lnTo>
                    <a:pt x="1852" y="2313"/>
                  </a:lnTo>
                  <a:lnTo>
                    <a:pt x="1785" y="2358"/>
                  </a:lnTo>
                  <a:lnTo>
                    <a:pt x="1718" y="2313"/>
                  </a:lnTo>
                  <a:lnTo>
                    <a:pt x="1637" y="2258"/>
                  </a:lnTo>
                  <a:lnTo>
                    <a:pt x="1559" y="2203"/>
                  </a:lnTo>
                  <a:lnTo>
                    <a:pt x="1484" y="2147"/>
                  </a:lnTo>
                  <a:lnTo>
                    <a:pt x="1414" y="2092"/>
                  </a:lnTo>
                  <a:lnTo>
                    <a:pt x="1349" y="2035"/>
                  </a:lnTo>
                  <a:close/>
                  <a:moveTo>
                    <a:pt x="1785" y="823"/>
                  </a:moveTo>
                  <a:lnTo>
                    <a:pt x="1729" y="826"/>
                  </a:lnTo>
                  <a:lnTo>
                    <a:pt x="1675" y="835"/>
                  </a:lnTo>
                  <a:lnTo>
                    <a:pt x="1622" y="850"/>
                  </a:lnTo>
                  <a:lnTo>
                    <a:pt x="1572" y="869"/>
                  </a:lnTo>
                  <a:lnTo>
                    <a:pt x="1525" y="894"/>
                  </a:lnTo>
                  <a:lnTo>
                    <a:pt x="1481" y="923"/>
                  </a:lnTo>
                  <a:lnTo>
                    <a:pt x="1440" y="956"/>
                  </a:lnTo>
                  <a:lnTo>
                    <a:pt x="1402" y="994"/>
                  </a:lnTo>
                  <a:lnTo>
                    <a:pt x="1369" y="1035"/>
                  </a:lnTo>
                  <a:lnTo>
                    <a:pt x="1340" y="1080"/>
                  </a:lnTo>
                  <a:lnTo>
                    <a:pt x="1315" y="1126"/>
                  </a:lnTo>
                  <a:lnTo>
                    <a:pt x="1296" y="1177"/>
                  </a:lnTo>
                  <a:lnTo>
                    <a:pt x="1281" y="1229"/>
                  </a:lnTo>
                  <a:lnTo>
                    <a:pt x="1272" y="1283"/>
                  </a:lnTo>
                  <a:lnTo>
                    <a:pt x="1269" y="1340"/>
                  </a:lnTo>
                  <a:lnTo>
                    <a:pt x="1271" y="1402"/>
                  </a:lnTo>
                  <a:lnTo>
                    <a:pt x="1279" y="1460"/>
                  </a:lnTo>
                  <a:lnTo>
                    <a:pt x="1290" y="1514"/>
                  </a:lnTo>
                  <a:lnTo>
                    <a:pt x="1305" y="1566"/>
                  </a:lnTo>
                  <a:lnTo>
                    <a:pt x="1324" y="1615"/>
                  </a:lnTo>
                  <a:lnTo>
                    <a:pt x="1348" y="1663"/>
                  </a:lnTo>
                  <a:lnTo>
                    <a:pt x="1375" y="1707"/>
                  </a:lnTo>
                  <a:lnTo>
                    <a:pt x="1406" y="1750"/>
                  </a:lnTo>
                  <a:lnTo>
                    <a:pt x="1442" y="1792"/>
                  </a:lnTo>
                  <a:lnTo>
                    <a:pt x="1481" y="1832"/>
                  </a:lnTo>
                  <a:lnTo>
                    <a:pt x="1523" y="1871"/>
                  </a:lnTo>
                  <a:lnTo>
                    <a:pt x="1569" y="1911"/>
                  </a:lnTo>
                  <a:lnTo>
                    <a:pt x="1618" y="1950"/>
                  </a:lnTo>
                  <a:lnTo>
                    <a:pt x="1670" y="1989"/>
                  </a:lnTo>
                  <a:lnTo>
                    <a:pt x="1727" y="2029"/>
                  </a:lnTo>
                  <a:lnTo>
                    <a:pt x="1785" y="2070"/>
                  </a:lnTo>
                  <a:lnTo>
                    <a:pt x="1843" y="2029"/>
                  </a:lnTo>
                  <a:lnTo>
                    <a:pt x="1900" y="1989"/>
                  </a:lnTo>
                  <a:lnTo>
                    <a:pt x="1952" y="1950"/>
                  </a:lnTo>
                  <a:lnTo>
                    <a:pt x="2001" y="1911"/>
                  </a:lnTo>
                  <a:lnTo>
                    <a:pt x="2047" y="1871"/>
                  </a:lnTo>
                  <a:lnTo>
                    <a:pt x="2089" y="1832"/>
                  </a:lnTo>
                  <a:lnTo>
                    <a:pt x="2128" y="1792"/>
                  </a:lnTo>
                  <a:lnTo>
                    <a:pt x="2164" y="1750"/>
                  </a:lnTo>
                  <a:lnTo>
                    <a:pt x="2195" y="1707"/>
                  </a:lnTo>
                  <a:lnTo>
                    <a:pt x="2222" y="1663"/>
                  </a:lnTo>
                  <a:lnTo>
                    <a:pt x="2246" y="1615"/>
                  </a:lnTo>
                  <a:lnTo>
                    <a:pt x="2265" y="1566"/>
                  </a:lnTo>
                  <a:lnTo>
                    <a:pt x="2280" y="1514"/>
                  </a:lnTo>
                  <a:lnTo>
                    <a:pt x="2291" y="1460"/>
                  </a:lnTo>
                  <a:lnTo>
                    <a:pt x="2299" y="1402"/>
                  </a:lnTo>
                  <a:lnTo>
                    <a:pt x="2301" y="1340"/>
                  </a:lnTo>
                  <a:lnTo>
                    <a:pt x="2298" y="1283"/>
                  </a:lnTo>
                  <a:lnTo>
                    <a:pt x="2289" y="1229"/>
                  </a:lnTo>
                  <a:lnTo>
                    <a:pt x="2274" y="1177"/>
                  </a:lnTo>
                  <a:lnTo>
                    <a:pt x="2255" y="1126"/>
                  </a:lnTo>
                  <a:lnTo>
                    <a:pt x="2230" y="1080"/>
                  </a:lnTo>
                  <a:lnTo>
                    <a:pt x="2202" y="1035"/>
                  </a:lnTo>
                  <a:lnTo>
                    <a:pt x="2168" y="994"/>
                  </a:lnTo>
                  <a:lnTo>
                    <a:pt x="2130" y="956"/>
                  </a:lnTo>
                  <a:lnTo>
                    <a:pt x="2089" y="923"/>
                  </a:lnTo>
                  <a:lnTo>
                    <a:pt x="2045" y="894"/>
                  </a:lnTo>
                  <a:lnTo>
                    <a:pt x="1998" y="869"/>
                  </a:lnTo>
                  <a:lnTo>
                    <a:pt x="1948" y="850"/>
                  </a:lnTo>
                  <a:lnTo>
                    <a:pt x="1895" y="835"/>
                  </a:lnTo>
                  <a:lnTo>
                    <a:pt x="1841" y="826"/>
                  </a:lnTo>
                  <a:lnTo>
                    <a:pt x="1785" y="823"/>
                  </a:lnTo>
                  <a:close/>
                  <a:moveTo>
                    <a:pt x="3332" y="295"/>
                  </a:moveTo>
                  <a:lnTo>
                    <a:pt x="2459" y="482"/>
                  </a:lnTo>
                  <a:lnTo>
                    <a:pt x="2459" y="1003"/>
                  </a:lnTo>
                  <a:lnTo>
                    <a:pt x="2487" y="1066"/>
                  </a:lnTo>
                  <a:lnTo>
                    <a:pt x="2509" y="1131"/>
                  </a:lnTo>
                  <a:lnTo>
                    <a:pt x="2525" y="1198"/>
                  </a:lnTo>
                  <a:lnTo>
                    <a:pt x="2536" y="1268"/>
                  </a:lnTo>
                  <a:lnTo>
                    <a:pt x="2539" y="1340"/>
                  </a:lnTo>
                  <a:lnTo>
                    <a:pt x="2537" y="1410"/>
                  </a:lnTo>
                  <a:lnTo>
                    <a:pt x="2530" y="1478"/>
                  </a:lnTo>
                  <a:lnTo>
                    <a:pt x="2520" y="1543"/>
                  </a:lnTo>
                  <a:lnTo>
                    <a:pt x="2503" y="1605"/>
                  </a:lnTo>
                  <a:lnTo>
                    <a:pt x="2484" y="1665"/>
                  </a:lnTo>
                  <a:lnTo>
                    <a:pt x="2459" y="1724"/>
                  </a:lnTo>
                  <a:lnTo>
                    <a:pt x="2459" y="2623"/>
                  </a:lnTo>
                  <a:lnTo>
                    <a:pt x="3332" y="2436"/>
                  </a:lnTo>
                  <a:lnTo>
                    <a:pt x="3332" y="295"/>
                  </a:lnTo>
                  <a:close/>
                  <a:moveTo>
                    <a:pt x="1349" y="295"/>
                  </a:moveTo>
                  <a:lnTo>
                    <a:pt x="1349" y="724"/>
                  </a:lnTo>
                  <a:lnTo>
                    <a:pt x="1403" y="690"/>
                  </a:lnTo>
                  <a:lnTo>
                    <a:pt x="1460" y="658"/>
                  </a:lnTo>
                  <a:lnTo>
                    <a:pt x="1521" y="632"/>
                  </a:lnTo>
                  <a:lnTo>
                    <a:pt x="1584" y="613"/>
                  </a:lnTo>
                  <a:lnTo>
                    <a:pt x="1649" y="597"/>
                  </a:lnTo>
                  <a:lnTo>
                    <a:pt x="1716" y="588"/>
                  </a:lnTo>
                  <a:lnTo>
                    <a:pt x="1785" y="584"/>
                  </a:lnTo>
                  <a:lnTo>
                    <a:pt x="1854" y="588"/>
                  </a:lnTo>
                  <a:lnTo>
                    <a:pt x="1921" y="597"/>
                  </a:lnTo>
                  <a:lnTo>
                    <a:pt x="1986" y="613"/>
                  </a:lnTo>
                  <a:lnTo>
                    <a:pt x="2049" y="632"/>
                  </a:lnTo>
                  <a:lnTo>
                    <a:pt x="2110" y="658"/>
                  </a:lnTo>
                  <a:lnTo>
                    <a:pt x="2167" y="690"/>
                  </a:lnTo>
                  <a:lnTo>
                    <a:pt x="2221" y="724"/>
                  </a:lnTo>
                  <a:lnTo>
                    <a:pt x="2221" y="482"/>
                  </a:lnTo>
                  <a:lnTo>
                    <a:pt x="1349" y="295"/>
                  </a:lnTo>
                  <a:close/>
                  <a:moveTo>
                    <a:pt x="1111" y="295"/>
                  </a:moveTo>
                  <a:lnTo>
                    <a:pt x="238" y="482"/>
                  </a:lnTo>
                  <a:lnTo>
                    <a:pt x="238" y="2623"/>
                  </a:lnTo>
                  <a:lnTo>
                    <a:pt x="1111" y="2436"/>
                  </a:lnTo>
                  <a:lnTo>
                    <a:pt x="1111" y="1724"/>
                  </a:lnTo>
                  <a:lnTo>
                    <a:pt x="1086" y="1665"/>
                  </a:lnTo>
                  <a:lnTo>
                    <a:pt x="1067" y="1605"/>
                  </a:lnTo>
                  <a:lnTo>
                    <a:pt x="1050" y="1543"/>
                  </a:lnTo>
                  <a:lnTo>
                    <a:pt x="1040" y="1478"/>
                  </a:lnTo>
                  <a:lnTo>
                    <a:pt x="1033" y="1410"/>
                  </a:lnTo>
                  <a:lnTo>
                    <a:pt x="1031" y="1340"/>
                  </a:lnTo>
                  <a:lnTo>
                    <a:pt x="1034" y="1268"/>
                  </a:lnTo>
                  <a:lnTo>
                    <a:pt x="1045" y="1198"/>
                  </a:lnTo>
                  <a:lnTo>
                    <a:pt x="1061" y="1131"/>
                  </a:lnTo>
                  <a:lnTo>
                    <a:pt x="1083" y="1066"/>
                  </a:lnTo>
                  <a:lnTo>
                    <a:pt x="1111" y="1003"/>
                  </a:lnTo>
                  <a:lnTo>
                    <a:pt x="1111" y="295"/>
                  </a:lnTo>
                  <a:close/>
                  <a:moveTo>
                    <a:pt x="3570" y="0"/>
                  </a:moveTo>
                  <a:lnTo>
                    <a:pt x="3570" y="2629"/>
                  </a:lnTo>
                  <a:lnTo>
                    <a:pt x="2340" y="2893"/>
                  </a:lnTo>
                  <a:lnTo>
                    <a:pt x="1230" y="2655"/>
                  </a:lnTo>
                  <a:lnTo>
                    <a:pt x="0" y="2918"/>
                  </a:lnTo>
                  <a:lnTo>
                    <a:pt x="0" y="290"/>
                  </a:lnTo>
                  <a:lnTo>
                    <a:pt x="1230" y="26"/>
                  </a:lnTo>
                  <a:lnTo>
                    <a:pt x="2340" y="265"/>
                  </a:lnTo>
                  <a:lnTo>
                    <a:pt x="35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407"/>
            <p:cNvSpPr>
              <a:spLocks/>
            </p:cNvSpPr>
            <p:nvPr/>
          </p:nvSpPr>
          <p:spPr bwMode="auto">
            <a:xfrm>
              <a:off x="5638800" y="5238750"/>
              <a:ext cx="49212" cy="50800"/>
            </a:xfrm>
            <a:custGeom>
              <a:avLst/>
              <a:gdLst>
                <a:gd name="T0" fmla="*/ 159 w 318"/>
                <a:gd name="T1" fmla="*/ 0 h 318"/>
                <a:gd name="T2" fmla="*/ 191 w 318"/>
                <a:gd name="T3" fmla="*/ 3 h 318"/>
                <a:gd name="T4" fmla="*/ 221 w 318"/>
                <a:gd name="T5" fmla="*/ 13 h 318"/>
                <a:gd name="T6" fmla="*/ 248 w 318"/>
                <a:gd name="T7" fmla="*/ 27 h 318"/>
                <a:gd name="T8" fmla="*/ 272 w 318"/>
                <a:gd name="T9" fmla="*/ 46 h 318"/>
                <a:gd name="T10" fmla="*/ 291 w 318"/>
                <a:gd name="T11" fmla="*/ 70 h 318"/>
                <a:gd name="T12" fmla="*/ 305 w 318"/>
                <a:gd name="T13" fmla="*/ 97 h 318"/>
                <a:gd name="T14" fmla="*/ 315 w 318"/>
                <a:gd name="T15" fmla="*/ 126 h 318"/>
                <a:gd name="T16" fmla="*/ 318 w 318"/>
                <a:gd name="T17" fmla="*/ 159 h 318"/>
                <a:gd name="T18" fmla="*/ 315 w 318"/>
                <a:gd name="T19" fmla="*/ 191 h 318"/>
                <a:gd name="T20" fmla="*/ 305 w 318"/>
                <a:gd name="T21" fmla="*/ 221 h 318"/>
                <a:gd name="T22" fmla="*/ 291 w 318"/>
                <a:gd name="T23" fmla="*/ 248 h 318"/>
                <a:gd name="T24" fmla="*/ 272 w 318"/>
                <a:gd name="T25" fmla="*/ 272 h 318"/>
                <a:gd name="T26" fmla="*/ 248 w 318"/>
                <a:gd name="T27" fmla="*/ 291 h 318"/>
                <a:gd name="T28" fmla="*/ 221 w 318"/>
                <a:gd name="T29" fmla="*/ 305 h 318"/>
                <a:gd name="T30" fmla="*/ 191 w 318"/>
                <a:gd name="T31" fmla="*/ 315 h 318"/>
                <a:gd name="T32" fmla="*/ 159 w 318"/>
                <a:gd name="T33" fmla="*/ 318 h 318"/>
                <a:gd name="T34" fmla="*/ 127 w 318"/>
                <a:gd name="T35" fmla="*/ 315 h 318"/>
                <a:gd name="T36" fmla="*/ 97 w 318"/>
                <a:gd name="T37" fmla="*/ 305 h 318"/>
                <a:gd name="T38" fmla="*/ 70 w 318"/>
                <a:gd name="T39" fmla="*/ 291 h 318"/>
                <a:gd name="T40" fmla="*/ 46 w 318"/>
                <a:gd name="T41" fmla="*/ 272 h 318"/>
                <a:gd name="T42" fmla="*/ 27 w 318"/>
                <a:gd name="T43" fmla="*/ 248 h 318"/>
                <a:gd name="T44" fmla="*/ 13 w 318"/>
                <a:gd name="T45" fmla="*/ 221 h 318"/>
                <a:gd name="T46" fmla="*/ 3 w 318"/>
                <a:gd name="T47" fmla="*/ 191 h 318"/>
                <a:gd name="T48" fmla="*/ 0 w 318"/>
                <a:gd name="T49" fmla="*/ 159 h 318"/>
                <a:gd name="T50" fmla="*/ 3 w 318"/>
                <a:gd name="T51" fmla="*/ 126 h 318"/>
                <a:gd name="T52" fmla="*/ 13 w 318"/>
                <a:gd name="T53" fmla="*/ 97 h 318"/>
                <a:gd name="T54" fmla="*/ 27 w 318"/>
                <a:gd name="T55" fmla="*/ 70 h 318"/>
                <a:gd name="T56" fmla="*/ 46 w 318"/>
                <a:gd name="T57" fmla="*/ 46 h 318"/>
                <a:gd name="T58" fmla="*/ 70 w 318"/>
                <a:gd name="T59" fmla="*/ 27 h 318"/>
                <a:gd name="T60" fmla="*/ 97 w 318"/>
                <a:gd name="T61" fmla="*/ 13 h 318"/>
                <a:gd name="T62" fmla="*/ 127 w 318"/>
                <a:gd name="T63" fmla="*/ 3 h 318"/>
                <a:gd name="T64" fmla="*/ 159 w 318"/>
                <a:gd name="T65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8" h="318">
                  <a:moveTo>
                    <a:pt x="159" y="0"/>
                  </a:moveTo>
                  <a:lnTo>
                    <a:pt x="191" y="3"/>
                  </a:lnTo>
                  <a:lnTo>
                    <a:pt x="221" y="13"/>
                  </a:lnTo>
                  <a:lnTo>
                    <a:pt x="248" y="27"/>
                  </a:lnTo>
                  <a:lnTo>
                    <a:pt x="272" y="46"/>
                  </a:lnTo>
                  <a:lnTo>
                    <a:pt x="291" y="70"/>
                  </a:lnTo>
                  <a:lnTo>
                    <a:pt x="305" y="97"/>
                  </a:lnTo>
                  <a:lnTo>
                    <a:pt x="315" y="126"/>
                  </a:lnTo>
                  <a:lnTo>
                    <a:pt x="318" y="159"/>
                  </a:lnTo>
                  <a:lnTo>
                    <a:pt x="315" y="191"/>
                  </a:lnTo>
                  <a:lnTo>
                    <a:pt x="305" y="221"/>
                  </a:lnTo>
                  <a:lnTo>
                    <a:pt x="291" y="248"/>
                  </a:lnTo>
                  <a:lnTo>
                    <a:pt x="272" y="272"/>
                  </a:lnTo>
                  <a:lnTo>
                    <a:pt x="248" y="291"/>
                  </a:lnTo>
                  <a:lnTo>
                    <a:pt x="221" y="305"/>
                  </a:lnTo>
                  <a:lnTo>
                    <a:pt x="191" y="315"/>
                  </a:lnTo>
                  <a:lnTo>
                    <a:pt x="159" y="318"/>
                  </a:lnTo>
                  <a:lnTo>
                    <a:pt x="127" y="315"/>
                  </a:lnTo>
                  <a:lnTo>
                    <a:pt x="97" y="305"/>
                  </a:lnTo>
                  <a:lnTo>
                    <a:pt x="70" y="291"/>
                  </a:lnTo>
                  <a:lnTo>
                    <a:pt x="46" y="272"/>
                  </a:lnTo>
                  <a:lnTo>
                    <a:pt x="27" y="248"/>
                  </a:lnTo>
                  <a:lnTo>
                    <a:pt x="13" y="221"/>
                  </a:lnTo>
                  <a:lnTo>
                    <a:pt x="3" y="191"/>
                  </a:lnTo>
                  <a:lnTo>
                    <a:pt x="0" y="159"/>
                  </a:lnTo>
                  <a:lnTo>
                    <a:pt x="3" y="126"/>
                  </a:lnTo>
                  <a:lnTo>
                    <a:pt x="13" y="97"/>
                  </a:lnTo>
                  <a:lnTo>
                    <a:pt x="27" y="70"/>
                  </a:lnTo>
                  <a:lnTo>
                    <a:pt x="46" y="46"/>
                  </a:lnTo>
                  <a:lnTo>
                    <a:pt x="70" y="27"/>
                  </a:lnTo>
                  <a:lnTo>
                    <a:pt x="97" y="13"/>
                  </a:lnTo>
                  <a:lnTo>
                    <a:pt x="127" y="3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9" name="Group 1038"/>
          <p:cNvGrpSpPr/>
          <p:nvPr/>
        </p:nvGrpSpPr>
        <p:grpSpPr>
          <a:xfrm>
            <a:off x="7674509" y="3682568"/>
            <a:ext cx="566738" cy="415925"/>
            <a:chOff x="4470400" y="5075238"/>
            <a:chExt cx="566738" cy="415925"/>
          </a:xfrm>
          <a:solidFill>
            <a:srgbClr val="000000"/>
          </a:solidFill>
        </p:grpSpPr>
        <p:sp>
          <p:nvSpPr>
            <p:cNvPr id="680" name="Freeform 412"/>
            <p:cNvSpPr>
              <a:spLocks noEditPoints="1"/>
            </p:cNvSpPr>
            <p:nvPr/>
          </p:nvSpPr>
          <p:spPr bwMode="auto">
            <a:xfrm>
              <a:off x="4470400" y="5075238"/>
              <a:ext cx="406400" cy="415925"/>
            </a:xfrm>
            <a:custGeom>
              <a:avLst/>
              <a:gdLst>
                <a:gd name="T0" fmla="*/ 1131 w 2555"/>
                <a:gd name="T1" fmla="*/ 2303 h 2616"/>
                <a:gd name="T2" fmla="*/ 1169 w 2555"/>
                <a:gd name="T3" fmla="*/ 2365 h 2616"/>
                <a:gd name="T4" fmla="*/ 1240 w 2555"/>
                <a:gd name="T5" fmla="*/ 2390 h 2616"/>
                <a:gd name="T6" fmla="*/ 1590 w 2555"/>
                <a:gd name="T7" fmla="*/ 2378 h 2616"/>
                <a:gd name="T8" fmla="*/ 1642 w 2555"/>
                <a:gd name="T9" fmla="*/ 2326 h 2616"/>
                <a:gd name="T10" fmla="*/ 1653 w 2555"/>
                <a:gd name="T11" fmla="*/ 2112 h 2616"/>
                <a:gd name="T12" fmla="*/ 313 w 2555"/>
                <a:gd name="T13" fmla="*/ 731 h 2616"/>
                <a:gd name="T14" fmla="*/ 250 w 2555"/>
                <a:gd name="T15" fmla="*/ 771 h 2616"/>
                <a:gd name="T16" fmla="*/ 225 w 2555"/>
                <a:gd name="T17" fmla="*/ 842 h 2616"/>
                <a:gd name="T18" fmla="*/ 237 w 2555"/>
                <a:gd name="T19" fmla="*/ 1646 h 2616"/>
                <a:gd name="T20" fmla="*/ 289 w 2555"/>
                <a:gd name="T21" fmla="*/ 1698 h 2616"/>
                <a:gd name="T22" fmla="*/ 363 w 2555"/>
                <a:gd name="T23" fmla="*/ 1707 h 2616"/>
                <a:gd name="T24" fmla="*/ 426 w 2555"/>
                <a:gd name="T25" fmla="*/ 1668 h 2616"/>
                <a:gd name="T26" fmla="*/ 451 w 2555"/>
                <a:gd name="T27" fmla="*/ 1596 h 2616"/>
                <a:gd name="T28" fmla="*/ 439 w 2555"/>
                <a:gd name="T29" fmla="*/ 792 h 2616"/>
                <a:gd name="T30" fmla="*/ 387 w 2555"/>
                <a:gd name="T31" fmla="*/ 740 h 2616"/>
                <a:gd name="T32" fmla="*/ 2330 w 2555"/>
                <a:gd name="T33" fmla="*/ 323 h 2616"/>
                <a:gd name="T34" fmla="*/ 2330 w 2555"/>
                <a:gd name="T35" fmla="*/ 2115 h 2616"/>
                <a:gd name="T36" fmla="*/ 2555 w 2555"/>
                <a:gd name="T37" fmla="*/ 2438 h 2616"/>
                <a:gd name="T38" fmla="*/ 1876 w 2555"/>
                <a:gd name="T39" fmla="*/ 2322 h 2616"/>
                <a:gd name="T40" fmla="*/ 1833 w 2555"/>
                <a:gd name="T41" fmla="*/ 2447 h 2616"/>
                <a:gd name="T42" fmla="*/ 1747 w 2555"/>
                <a:gd name="T43" fmla="*/ 2545 h 2616"/>
                <a:gd name="T44" fmla="*/ 1630 w 2555"/>
                <a:gd name="T45" fmla="*/ 2604 h 2616"/>
                <a:gd name="T46" fmla="*/ 1240 w 2555"/>
                <a:gd name="T47" fmla="*/ 2616 h 2616"/>
                <a:gd name="T48" fmla="*/ 1109 w 2555"/>
                <a:gd name="T49" fmla="*/ 2590 h 2616"/>
                <a:gd name="T50" fmla="*/ 1001 w 2555"/>
                <a:gd name="T51" fmla="*/ 2517 h 2616"/>
                <a:gd name="T52" fmla="*/ 928 w 2555"/>
                <a:gd name="T53" fmla="*/ 2408 h 2616"/>
                <a:gd name="T54" fmla="*/ 902 w 2555"/>
                <a:gd name="T55" fmla="*/ 2277 h 2616"/>
                <a:gd name="T56" fmla="*/ 622 w 2555"/>
                <a:gd name="T57" fmla="*/ 1782 h 2616"/>
                <a:gd name="T58" fmla="*/ 537 w 2555"/>
                <a:gd name="T59" fmla="*/ 1871 h 2616"/>
                <a:gd name="T60" fmla="*/ 424 w 2555"/>
                <a:gd name="T61" fmla="*/ 1926 h 2616"/>
                <a:gd name="T62" fmla="*/ 292 w 2555"/>
                <a:gd name="T63" fmla="*/ 1933 h 2616"/>
                <a:gd name="T64" fmla="*/ 168 w 2555"/>
                <a:gd name="T65" fmla="*/ 1890 h 2616"/>
                <a:gd name="T66" fmla="*/ 70 w 2555"/>
                <a:gd name="T67" fmla="*/ 1804 h 2616"/>
                <a:gd name="T68" fmla="*/ 12 w 2555"/>
                <a:gd name="T69" fmla="*/ 1686 h 2616"/>
                <a:gd name="T70" fmla="*/ 0 w 2555"/>
                <a:gd name="T71" fmla="*/ 842 h 2616"/>
                <a:gd name="T72" fmla="*/ 27 w 2555"/>
                <a:gd name="T73" fmla="*/ 709 h 2616"/>
                <a:gd name="T74" fmla="*/ 100 w 2555"/>
                <a:gd name="T75" fmla="*/ 602 h 2616"/>
                <a:gd name="T76" fmla="*/ 207 w 2555"/>
                <a:gd name="T77" fmla="*/ 529 h 2616"/>
                <a:gd name="T78" fmla="*/ 339 w 2555"/>
                <a:gd name="T79" fmla="*/ 502 h 2616"/>
                <a:gd name="T80" fmla="*/ 464 w 2555"/>
                <a:gd name="T81" fmla="*/ 525 h 2616"/>
                <a:gd name="T82" fmla="*/ 569 w 2555"/>
                <a:gd name="T83" fmla="*/ 593 h 2616"/>
                <a:gd name="T84" fmla="*/ 643 w 2555"/>
                <a:gd name="T85" fmla="*/ 693 h 2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55" h="2616">
                  <a:moveTo>
                    <a:pt x="1127" y="1921"/>
                  </a:moveTo>
                  <a:lnTo>
                    <a:pt x="1127" y="2277"/>
                  </a:lnTo>
                  <a:lnTo>
                    <a:pt x="1131" y="2303"/>
                  </a:lnTo>
                  <a:lnTo>
                    <a:pt x="1139" y="2326"/>
                  </a:lnTo>
                  <a:lnTo>
                    <a:pt x="1152" y="2347"/>
                  </a:lnTo>
                  <a:lnTo>
                    <a:pt x="1169" y="2365"/>
                  </a:lnTo>
                  <a:lnTo>
                    <a:pt x="1191" y="2378"/>
                  </a:lnTo>
                  <a:lnTo>
                    <a:pt x="1214" y="2387"/>
                  </a:lnTo>
                  <a:lnTo>
                    <a:pt x="1240" y="2390"/>
                  </a:lnTo>
                  <a:lnTo>
                    <a:pt x="1541" y="2390"/>
                  </a:lnTo>
                  <a:lnTo>
                    <a:pt x="1566" y="2387"/>
                  </a:lnTo>
                  <a:lnTo>
                    <a:pt x="1590" y="2378"/>
                  </a:lnTo>
                  <a:lnTo>
                    <a:pt x="1611" y="2365"/>
                  </a:lnTo>
                  <a:lnTo>
                    <a:pt x="1628" y="2347"/>
                  </a:lnTo>
                  <a:lnTo>
                    <a:pt x="1642" y="2326"/>
                  </a:lnTo>
                  <a:lnTo>
                    <a:pt x="1651" y="2303"/>
                  </a:lnTo>
                  <a:lnTo>
                    <a:pt x="1653" y="2277"/>
                  </a:lnTo>
                  <a:lnTo>
                    <a:pt x="1653" y="2112"/>
                  </a:lnTo>
                  <a:lnTo>
                    <a:pt x="1127" y="1921"/>
                  </a:lnTo>
                  <a:close/>
                  <a:moveTo>
                    <a:pt x="339" y="728"/>
                  </a:moveTo>
                  <a:lnTo>
                    <a:pt x="313" y="731"/>
                  </a:lnTo>
                  <a:lnTo>
                    <a:pt x="289" y="740"/>
                  </a:lnTo>
                  <a:lnTo>
                    <a:pt x="267" y="753"/>
                  </a:lnTo>
                  <a:lnTo>
                    <a:pt x="250" y="771"/>
                  </a:lnTo>
                  <a:lnTo>
                    <a:pt x="237" y="792"/>
                  </a:lnTo>
                  <a:lnTo>
                    <a:pt x="228" y="816"/>
                  </a:lnTo>
                  <a:lnTo>
                    <a:pt x="225" y="842"/>
                  </a:lnTo>
                  <a:lnTo>
                    <a:pt x="225" y="1596"/>
                  </a:lnTo>
                  <a:lnTo>
                    <a:pt x="228" y="1622"/>
                  </a:lnTo>
                  <a:lnTo>
                    <a:pt x="237" y="1646"/>
                  </a:lnTo>
                  <a:lnTo>
                    <a:pt x="250" y="1668"/>
                  </a:lnTo>
                  <a:lnTo>
                    <a:pt x="267" y="1685"/>
                  </a:lnTo>
                  <a:lnTo>
                    <a:pt x="289" y="1698"/>
                  </a:lnTo>
                  <a:lnTo>
                    <a:pt x="313" y="1707"/>
                  </a:lnTo>
                  <a:lnTo>
                    <a:pt x="339" y="1710"/>
                  </a:lnTo>
                  <a:lnTo>
                    <a:pt x="363" y="1707"/>
                  </a:lnTo>
                  <a:lnTo>
                    <a:pt x="387" y="1698"/>
                  </a:lnTo>
                  <a:lnTo>
                    <a:pt x="409" y="1685"/>
                  </a:lnTo>
                  <a:lnTo>
                    <a:pt x="426" y="1668"/>
                  </a:lnTo>
                  <a:lnTo>
                    <a:pt x="439" y="1646"/>
                  </a:lnTo>
                  <a:lnTo>
                    <a:pt x="448" y="1622"/>
                  </a:lnTo>
                  <a:lnTo>
                    <a:pt x="451" y="1596"/>
                  </a:lnTo>
                  <a:lnTo>
                    <a:pt x="451" y="842"/>
                  </a:lnTo>
                  <a:lnTo>
                    <a:pt x="448" y="816"/>
                  </a:lnTo>
                  <a:lnTo>
                    <a:pt x="439" y="792"/>
                  </a:lnTo>
                  <a:lnTo>
                    <a:pt x="426" y="771"/>
                  </a:lnTo>
                  <a:lnTo>
                    <a:pt x="409" y="753"/>
                  </a:lnTo>
                  <a:lnTo>
                    <a:pt x="387" y="740"/>
                  </a:lnTo>
                  <a:lnTo>
                    <a:pt x="363" y="731"/>
                  </a:lnTo>
                  <a:lnTo>
                    <a:pt x="339" y="728"/>
                  </a:lnTo>
                  <a:close/>
                  <a:moveTo>
                    <a:pt x="2330" y="323"/>
                  </a:moveTo>
                  <a:lnTo>
                    <a:pt x="676" y="921"/>
                  </a:lnTo>
                  <a:lnTo>
                    <a:pt x="676" y="1517"/>
                  </a:lnTo>
                  <a:lnTo>
                    <a:pt x="2330" y="2115"/>
                  </a:lnTo>
                  <a:lnTo>
                    <a:pt x="2330" y="323"/>
                  </a:lnTo>
                  <a:close/>
                  <a:moveTo>
                    <a:pt x="2555" y="0"/>
                  </a:moveTo>
                  <a:lnTo>
                    <a:pt x="2555" y="2438"/>
                  </a:lnTo>
                  <a:lnTo>
                    <a:pt x="1879" y="2193"/>
                  </a:lnTo>
                  <a:lnTo>
                    <a:pt x="1879" y="2277"/>
                  </a:lnTo>
                  <a:lnTo>
                    <a:pt x="1876" y="2322"/>
                  </a:lnTo>
                  <a:lnTo>
                    <a:pt x="1867" y="2367"/>
                  </a:lnTo>
                  <a:lnTo>
                    <a:pt x="1852" y="2408"/>
                  </a:lnTo>
                  <a:lnTo>
                    <a:pt x="1833" y="2447"/>
                  </a:lnTo>
                  <a:lnTo>
                    <a:pt x="1809" y="2484"/>
                  </a:lnTo>
                  <a:lnTo>
                    <a:pt x="1780" y="2517"/>
                  </a:lnTo>
                  <a:lnTo>
                    <a:pt x="1747" y="2545"/>
                  </a:lnTo>
                  <a:lnTo>
                    <a:pt x="1711" y="2570"/>
                  </a:lnTo>
                  <a:lnTo>
                    <a:pt x="1672" y="2590"/>
                  </a:lnTo>
                  <a:lnTo>
                    <a:pt x="1630" y="2604"/>
                  </a:lnTo>
                  <a:lnTo>
                    <a:pt x="1587" y="2613"/>
                  </a:lnTo>
                  <a:lnTo>
                    <a:pt x="1541" y="2616"/>
                  </a:lnTo>
                  <a:lnTo>
                    <a:pt x="1240" y="2616"/>
                  </a:lnTo>
                  <a:lnTo>
                    <a:pt x="1194" y="2613"/>
                  </a:lnTo>
                  <a:lnTo>
                    <a:pt x="1150" y="2604"/>
                  </a:lnTo>
                  <a:lnTo>
                    <a:pt x="1109" y="2590"/>
                  </a:lnTo>
                  <a:lnTo>
                    <a:pt x="1070" y="2570"/>
                  </a:lnTo>
                  <a:lnTo>
                    <a:pt x="1033" y="2545"/>
                  </a:lnTo>
                  <a:lnTo>
                    <a:pt x="1001" y="2517"/>
                  </a:lnTo>
                  <a:lnTo>
                    <a:pt x="973" y="2484"/>
                  </a:lnTo>
                  <a:lnTo>
                    <a:pt x="948" y="2447"/>
                  </a:lnTo>
                  <a:lnTo>
                    <a:pt x="928" y="2408"/>
                  </a:lnTo>
                  <a:lnTo>
                    <a:pt x="914" y="2367"/>
                  </a:lnTo>
                  <a:lnTo>
                    <a:pt x="905" y="2322"/>
                  </a:lnTo>
                  <a:lnTo>
                    <a:pt x="902" y="2277"/>
                  </a:lnTo>
                  <a:lnTo>
                    <a:pt x="902" y="1840"/>
                  </a:lnTo>
                  <a:lnTo>
                    <a:pt x="643" y="1745"/>
                  </a:lnTo>
                  <a:lnTo>
                    <a:pt x="622" y="1782"/>
                  </a:lnTo>
                  <a:lnTo>
                    <a:pt x="597" y="1815"/>
                  </a:lnTo>
                  <a:lnTo>
                    <a:pt x="569" y="1845"/>
                  </a:lnTo>
                  <a:lnTo>
                    <a:pt x="537" y="1871"/>
                  </a:lnTo>
                  <a:lnTo>
                    <a:pt x="502" y="1894"/>
                  </a:lnTo>
                  <a:lnTo>
                    <a:pt x="464" y="1913"/>
                  </a:lnTo>
                  <a:lnTo>
                    <a:pt x="424" y="1926"/>
                  </a:lnTo>
                  <a:lnTo>
                    <a:pt x="382" y="1933"/>
                  </a:lnTo>
                  <a:lnTo>
                    <a:pt x="339" y="1937"/>
                  </a:lnTo>
                  <a:lnTo>
                    <a:pt x="292" y="1933"/>
                  </a:lnTo>
                  <a:lnTo>
                    <a:pt x="249" y="1925"/>
                  </a:lnTo>
                  <a:lnTo>
                    <a:pt x="207" y="1909"/>
                  </a:lnTo>
                  <a:lnTo>
                    <a:pt x="168" y="1890"/>
                  </a:lnTo>
                  <a:lnTo>
                    <a:pt x="132" y="1866"/>
                  </a:lnTo>
                  <a:lnTo>
                    <a:pt x="100" y="1837"/>
                  </a:lnTo>
                  <a:lnTo>
                    <a:pt x="70" y="1804"/>
                  </a:lnTo>
                  <a:lnTo>
                    <a:pt x="47" y="1768"/>
                  </a:lnTo>
                  <a:lnTo>
                    <a:pt x="27" y="1729"/>
                  </a:lnTo>
                  <a:lnTo>
                    <a:pt x="12" y="1686"/>
                  </a:lnTo>
                  <a:lnTo>
                    <a:pt x="3" y="1643"/>
                  </a:lnTo>
                  <a:lnTo>
                    <a:pt x="0" y="1596"/>
                  </a:lnTo>
                  <a:lnTo>
                    <a:pt x="0" y="842"/>
                  </a:lnTo>
                  <a:lnTo>
                    <a:pt x="3" y="795"/>
                  </a:lnTo>
                  <a:lnTo>
                    <a:pt x="12" y="752"/>
                  </a:lnTo>
                  <a:lnTo>
                    <a:pt x="27" y="709"/>
                  </a:lnTo>
                  <a:lnTo>
                    <a:pt x="47" y="670"/>
                  </a:lnTo>
                  <a:lnTo>
                    <a:pt x="70" y="634"/>
                  </a:lnTo>
                  <a:lnTo>
                    <a:pt x="100" y="602"/>
                  </a:lnTo>
                  <a:lnTo>
                    <a:pt x="132" y="572"/>
                  </a:lnTo>
                  <a:lnTo>
                    <a:pt x="168" y="548"/>
                  </a:lnTo>
                  <a:lnTo>
                    <a:pt x="207" y="529"/>
                  </a:lnTo>
                  <a:lnTo>
                    <a:pt x="249" y="513"/>
                  </a:lnTo>
                  <a:lnTo>
                    <a:pt x="292" y="505"/>
                  </a:lnTo>
                  <a:lnTo>
                    <a:pt x="339" y="502"/>
                  </a:lnTo>
                  <a:lnTo>
                    <a:pt x="382" y="505"/>
                  </a:lnTo>
                  <a:lnTo>
                    <a:pt x="424" y="512"/>
                  </a:lnTo>
                  <a:lnTo>
                    <a:pt x="464" y="525"/>
                  </a:lnTo>
                  <a:lnTo>
                    <a:pt x="502" y="544"/>
                  </a:lnTo>
                  <a:lnTo>
                    <a:pt x="537" y="567"/>
                  </a:lnTo>
                  <a:lnTo>
                    <a:pt x="569" y="593"/>
                  </a:lnTo>
                  <a:lnTo>
                    <a:pt x="597" y="623"/>
                  </a:lnTo>
                  <a:lnTo>
                    <a:pt x="622" y="656"/>
                  </a:lnTo>
                  <a:lnTo>
                    <a:pt x="643" y="693"/>
                  </a:lnTo>
                  <a:lnTo>
                    <a:pt x="25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413"/>
            <p:cNvSpPr>
              <a:spLocks/>
            </p:cNvSpPr>
            <p:nvPr/>
          </p:nvSpPr>
          <p:spPr bwMode="auto">
            <a:xfrm>
              <a:off x="4911725" y="5214938"/>
              <a:ext cx="53975" cy="107950"/>
            </a:xfrm>
            <a:custGeom>
              <a:avLst/>
              <a:gdLst>
                <a:gd name="T0" fmla="*/ 0 w 338"/>
                <a:gd name="T1" fmla="*/ 0 h 680"/>
                <a:gd name="T2" fmla="*/ 46 w 338"/>
                <a:gd name="T3" fmla="*/ 3 h 680"/>
                <a:gd name="T4" fmla="*/ 90 w 338"/>
                <a:gd name="T5" fmla="*/ 13 h 680"/>
                <a:gd name="T6" fmla="*/ 131 w 338"/>
                <a:gd name="T7" fmla="*/ 27 h 680"/>
                <a:gd name="T8" fmla="*/ 170 w 338"/>
                <a:gd name="T9" fmla="*/ 47 h 680"/>
                <a:gd name="T10" fmla="*/ 206 w 338"/>
                <a:gd name="T11" fmla="*/ 72 h 680"/>
                <a:gd name="T12" fmla="*/ 238 w 338"/>
                <a:gd name="T13" fmla="*/ 100 h 680"/>
                <a:gd name="T14" fmla="*/ 268 w 338"/>
                <a:gd name="T15" fmla="*/ 132 h 680"/>
                <a:gd name="T16" fmla="*/ 291 w 338"/>
                <a:gd name="T17" fmla="*/ 168 h 680"/>
                <a:gd name="T18" fmla="*/ 312 w 338"/>
                <a:gd name="T19" fmla="*/ 207 h 680"/>
                <a:gd name="T20" fmla="*/ 326 w 338"/>
                <a:gd name="T21" fmla="*/ 250 h 680"/>
                <a:gd name="T22" fmla="*/ 335 w 338"/>
                <a:gd name="T23" fmla="*/ 294 h 680"/>
                <a:gd name="T24" fmla="*/ 338 w 338"/>
                <a:gd name="T25" fmla="*/ 340 h 680"/>
                <a:gd name="T26" fmla="*/ 335 w 338"/>
                <a:gd name="T27" fmla="*/ 386 h 680"/>
                <a:gd name="T28" fmla="*/ 326 w 338"/>
                <a:gd name="T29" fmla="*/ 430 h 680"/>
                <a:gd name="T30" fmla="*/ 312 w 338"/>
                <a:gd name="T31" fmla="*/ 473 h 680"/>
                <a:gd name="T32" fmla="*/ 291 w 338"/>
                <a:gd name="T33" fmla="*/ 512 h 680"/>
                <a:gd name="T34" fmla="*/ 268 w 338"/>
                <a:gd name="T35" fmla="*/ 548 h 680"/>
                <a:gd name="T36" fmla="*/ 238 w 338"/>
                <a:gd name="T37" fmla="*/ 580 h 680"/>
                <a:gd name="T38" fmla="*/ 206 w 338"/>
                <a:gd name="T39" fmla="*/ 609 h 680"/>
                <a:gd name="T40" fmla="*/ 170 w 338"/>
                <a:gd name="T41" fmla="*/ 634 h 680"/>
                <a:gd name="T42" fmla="*/ 131 w 338"/>
                <a:gd name="T43" fmla="*/ 653 h 680"/>
                <a:gd name="T44" fmla="*/ 90 w 338"/>
                <a:gd name="T45" fmla="*/ 667 h 680"/>
                <a:gd name="T46" fmla="*/ 46 w 338"/>
                <a:gd name="T47" fmla="*/ 677 h 680"/>
                <a:gd name="T48" fmla="*/ 0 w 338"/>
                <a:gd name="T49" fmla="*/ 680 h 680"/>
                <a:gd name="T50" fmla="*/ 0 w 338"/>
                <a:gd name="T51" fmla="*/ 453 h 680"/>
                <a:gd name="T52" fmla="*/ 25 w 338"/>
                <a:gd name="T53" fmla="*/ 450 h 680"/>
                <a:gd name="T54" fmla="*/ 49 w 338"/>
                <a:gd name="T55" fmla="*/ 442 h 680"/>
                <a:gd name="T56" fmla="*/ 71 w 338"/>
                <a:gd name="T57" fmla="*/ 428 h 680"/>
                <a:gd name="T58" fmla="*/ 88 w 338"/>
                <a:gd name="T59" fmla="*/ 411 h 680"/>
                <a:gd name="T60" fmla="*/ 101 w 338"/>
                <a:gd name="T61" fmla="*/ 390 h 680"/>
                <a:gd name="T62" fmla="*/ 110 w 338"/>
                <a:gd name="T63" fmla="*/ 366 h 680"/>
                <a:gd name="T64" fmla="*/ 113 w 338"/>
                <a:gd name="T65" fmla="*/ 340 h 680"/>
                <a:gd name="T66" fmla="*/ 110 w 338"/>
                <a:gd name="T67" fmla="*/ 314 h 680"/>
                <a:gd name="T68" fmla="*/ 101 w 338"/>
                <a:gd name="T69" fmla="*/ 290 h 680"/>
                <a:gd name="T70" fmla="*/ 88 w 338"/>
                <a:gd name="T71" fmla="*/ 269 h 680"/>
                <a:gd name="T72" fmla="*/ 71 w 338"/>
                <a:gd name="T73" fmla="*/ 252 h 680"/>
                <a:gd name="T74" fmla="*/ 49 w 338"/>
                <a:gd name="T75" fmla="*/ 238 h 680"/>
                <a:gd name="T76" fmla="*/ 25 w 338"/>
                <a:gd name="T77" fmla="*/ 230 h 680"/>
                <a:gd name="T78" fmla="*/ 0 w 338"/>
                <a:gd name="T79" fmla="*/ 227 h 680"/>
                <a:gd name="T80" fmla="*/ 0 w 338"/>
                <a:gd name="T81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8" h="680">
                  <a:moveTo>
                    <a:pt x="0" y="0"/>
                  </a:moveTo>
                  <a:lnTo>
                    <a:pt x="46" y="3"/>
                  </a:lnTo>
                  <a:lnTo>
                    <a:pt x="90" y="13"/>
                  </a:lnTo>
                  <a:lnTo>
                    <a:pt x="131" y="27"/>
                  </a:lnTo>
                  <a:lnTo>
                    <a:pt x="170" y="47"/>
                  </a:lnTo>
                  <a:lnTo>
                    <a:pt x="206" y="72"/>
                  </a:lnTo>
                  <a:lnTo>
                    <a:pt x="238" y="100"/>
                  </a:lnTo>
                  <a:lnTo>
                    <a:pt x="268" y="132"/>
                  </a:lnTo>
                  <a:lnTo>
                    <a:pt x="291" y="168"/>
                  </a:lnTo>
                  <a:lnTo>
                    <a:pt x="312" y="207"/>
                  </a:lnTo>
                  <a:lnTo>
                    <a:pt x="326" y="250"/>
                  </a:lnTo>
                  <a:lnTo>
                    <a:pt x="335" y="294"/>
                  </a:lnTo>
                  <a:lnTo>
                    <a:pt x="338" y="340"/>
                  </a:lnTo>
                  <a:lnTo>
                    <a:pt x="335" y="386"/>
                  </a:lnTo>
                  <a:lnTo>
                    <a:pt x="326" y="430"/>
                  </a:lnTo>
                  <a:lnTo>
                    <a:pt x="312" y="473"/>
                  </a:lnTo>
                  <a:lnTo>
                    <a:pt x="291" y="512"/>
                  </a:lnTo>
                  <a:lnTo>
                    <a:pt x="268" y="548"/>
                  </a:lnTo>
                  <a:lnTo>
                    <a:pt x="238" y="580"/>
                  </a:lnTo>
                  <a:lnTo>
                    <a:pt x="206" y="609"/>
                  </a:lnTo>
                  <a:lnTo>
                    <a:pt x="170" y="634"/>
                  </a:lnTo>
                  <a:lnTo>
                    <a:pt x="131" y="653"/>
                  </a:lnTo>
                  <a:lnTo>
                    <a:pt x="90" y="667"/>
                  </a:lnTo>
                  <a:lnTo>
                    <a:pt x="46" y="677"/>
                  </a:lnTo>
                  <a:lnTo>
                    <a:pt x="0" y="680"/>
                  </a:lnTo>
                  <a:lnTo>
                    <a:pt x="0" y="453"/>
                  </a:lnTo>
                  <a:lnTo>
                    <a:pt x="25" y="450"/>
                  </a:lnTo>
                  <a:lnTo>
                    <a:pt x="49" y="442"/>
                  </a:lnTo>
                  <a:lnTo>
                    <a:pt x="71" y="428"/>
                  </a:lnTo>
                  <a:lnTo>
                    <a:pt x="88" y="411"/>
                  </a:lnTo>
                  <a:lnTo>
                    <a:pt x="101" y="390"/>
                  </a:lnTo>
                  <a:lnTo>
                    <a:pt x="110" y="366"/>
                  </a:lnTo>
                  <a:lnTo>
                    <a:pt x="113" y="340"/>
                  </a:lnTo>
                  <a:lnTo>
                    <a:pt x="110" y="314"/>
                  </a:lnTo>
                  <a:lnTo>
                    <a:pt x="101" y="290"/>
                  </a:lnTo>
                  <a:lnTo>
                    <a:pt x="88" y="269"/>
                  </a:lnTo>
                  <a:lnTo>
                    <a:pt x="71" y="252"/>
                  </a:lnTo>
                  <a:lnTo>
                    <a:pt x="49" y="238"/>
                  </a:lnTo>
                  <a:lnTo>
                    <a:pt x="25" y="230"/>
                  </a:lnTo>
                  <a:lnTo>
                    <a:pt x="0" y="22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414"/>
            <p:cNvSpPr>
              <a:spLocks/>
            </p:cNvSpPr>
            <p:nvPr/>
          </p:nvSpPr>
          <p:spPr bwMode="auto">
            <a:xfrm>
              <a:off x="4911725" y="5143501"/>
              <a:ext cx="125413" cy="252413"/>
            </a:xfrm>
            <a:custGeom>
              <a:avLst/>
              <a:gdLst>
                <a:gd name="T0" fmla="*/ 72 w 789"/>
                <a:gd name="T1" fmla="*/ 3 h 1585"/>
                <a:gd name="T2" fmla="*/ 209 w 789"/>
                <a:gd name="T3" fmla="*/ 28 h 1585"/>
                <a:gd name="T4" fmla="*/ 338 w 789"/>
                <a:gd name="T5" fmla="*/ 76 h 1585"/>
                <a:gd name="T6" fmla="*/ 455 w 789"/>
                <a:gd name="T7" fmla="*/ 144 h 1585"/>
                <a:gd name="T8" fmla="*/ 557 w 789"/>
                <a:gd name="T9" fmla="*/ 231 h 1585"/>
                <a:gd name="T10" fmla="*/ 644 w 789"/>
                <a:gd name="T11" fmla="*/ 335 h 1585"/>
                <a:gd name="T12" fmla="*/ 713 w 789"/>
                <a:gd name="T13" fmla="*/ 453 h 1585"/>
                <a:gd name="T14" fmla="*/ 761 w 789"/>
                <a:gd name="T15" fmla="*/ 581 h 1585"/>
                <a:gd name="T16" fmla="*/ 786 w 789"/>
                <a:gd name="T17" fmla="*/ 720 h 1585"/>
                <a:gd name="T18" fmla="*/ 786 w 789"/>
                <a:gd name="T19" fmla="*/ 864 h 1585"/>
                <a:gd name="T20" fmla="*/ 761 w 789"/>
                <a:gd name="T21" fmla="*/ 1003 h 1585"/>
                <a:gd name="T22" fmla="*/ 713 w 789"/>
                <a:gd name="T23" fmla="*/ 1131 h 1585"/>
                <a:gd name="T24" fmla="*/ 644 w 789"/>
                <a:gd name="T25" fmla="*/ 1249 h 1585"/>
                <a:gd name="T26" fmla="*/ 557 w 789"/>
                <a:gd name="T27" fmla="*/ 1353 h 1585"/>
                <a:gd name="T28" fmla="*/ 455 w 789"/>
                <a:gd name="T29" fmla="*/ 1440 h 1585"/>
                <a:gd name="T30" fmla="*/ 338 w 789"/>
                <a:gd name="T31" fmla="*/ 1508 h 1585"/>
                <a:gd name="T32" fmla="*/ 209 w 789"/>
                <a:gd name="T33" fmla="*/ 1556 h 1585"/>
                <a:gd name="T34" fmla="*/ 72 w 789"/>
                <a:gd name="T35" fmla="*/ 1582 h 1585"/>
                <a:gd name="T36" fmla="*/ 0 w 789"/>
                <a:gd name="T37" fmla="*/ 1358 h 1585"/>
                <a:gd name="T38" fmla="*/ 120 w 789"/>
                <a:gd name="T39" fmla="*/ 1345 h 1585"/>
                <a:gd name="T40" fmla="*/ 233 w 789"/>
                <a:gd name="T41" fmla="*/ 1308 h 1585"/>
                <a:gd name="T42" fmla="*/ 332 w 789"/>
                <a:gd name="T43" fmla="*/ 1249 h 1585"/>
                <a:gd name="T44" fmla="*/ 418 w 789"/>
                <a:gd name="T45" fmla="*/ 1171 h 1585"/>
                <a:gd name="T46" fmla="*/ 486 w 789"/>
                <a:gd name="T47" fmla="*/ 1078 h 1585"/>
                <a:gd name="T48" fmla="*/ 535 w 789"/>
                <a:gd name="T49" fmla="*/ 971 h 1585"/>
                <a:gd name="T50" fmla="*/ 561 w 789"/>
                <a:gd name="T51" fmla="*/ 854 h 1585"/>
                <a:gd name="T52" fmla="*/ 561 w 789"/>
                <a:gd name="T53" fmla="*/ 730 h 1585"/>
                <a:gd name="T54" fmla="*/ 535 w 789"/>
                <a:gd name="T55" fmla="*/ 613 h 1585"/>
                <a:gd name="T56" fmla="*/ 486 w 789"/>
                <a:gd name="T57" fmla="*/ 506 h 1585"/>
                <a:gd name="T58" fmla="*/ 418 w 789"/>
                <a:gd name="T59" fmla="*/ 413 h 1585"/>
                <a:gd name="T60" fmla="*/ 332 w 789"/>
                <a:gd name="T61" fmla="*/ 335 h 1585"/>
                <a:gd name="T62" fmla="*/ 233 w 789"/>
                <a:gd name="T63" fmla="*/ 276 h 1585"/>
                <a:gd name="T64" fmla="*/ 120 w 789"/>
                <a:gd name="T65" fmla="*/ 239 h 1585"/>
                <a:gd name="T66" fmla="*/ 0 w 789"/>
                <a:gd name="T67" fmla="*/ 226 h 1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9" h="1585">
                  <a:moveTo>
                    <a:pt x="0" y="0"/>
                  </a:moveTo>
                  <a:lnTo>
                    <a:pt x="72" y="3"/>
                  </a:lnTo>
                  <a:lnTo>
                    <a:pt x="141" y="11"/>
                  </a:lnTo>
                  <a:lnTo>
                    <a:pt x="209" y="28"/>
                  </a:lnTo>
                  <a:lnTo>
                    <a:pt x="275" y="48"/>
                  </a:lnTo>
                  <a:lnTo>
                    <a:pt x="338" y="76"/>
                  </a:lnTo>
                  <a:lnTo>
                    <a:pt x="397" y="107"/>
                  </a:lnTo>
                  <a:lnTo>
                    <a:pt x="455" y="144"/>
                  </a:lnTo>
                  <a:lnTo>
                    <a:pt x="508" y="185"/>
                  </a:lnTo>
                  <a:lnTo>
                    <a:pt x="557" y="231"/>
                  </a:lnTo>
                  <a:lnTo>
                    <a:pt x="603" y="281"/>
                  </a:lnTo>
                  <a:lnTo>
                    <a:pt x="644" y="335"/>
                  </a:lnTo>
                  <a:lnTo>
                    <a:pt x="681" y="392"/>
                  </a:lnTo>
                  <a:lnTo>
                    <a:pt x="713" y="453"/>
                  </a:lnTo>
                  <a:lnTo>
                    <a:pt x="739" y="516"/>
                  </a:lnTo>
                  <a:lnTo>
                    <a:pt x="761" y="581"/>
                  </a:lnTo>
                  <a:lnTo>
                    <a:pt x="776" y="650"/>
                  </a:lnTo>
                  <a:lnTo>
                    <a:pt x="786" y="720"/>
                  </a:lnTo>
                  <a:lnTo>
                    <a:pt x="789" y="792"/>
                  </a:lnTo>
                  <a:lnTo>
                    <a:pt x="786" y="864"/>
                  </a:lnTo>
                  <a:lnTo>
                    <a:pt x="776" y="934"/>
                  </a:lnTo>
                  <a:lnTo>
                    <a:pt x="761" y="1003"/>
                  </a:lnTo>
                  <a:lnTo>
                    <a:pt x="739" y="1068"/>
                  </a:lnTo>
                  <a:lnTo>
                    <a:pt x="713" y="1131"/>
                  </a:lnTo>
                  <a:lnTo>
                    <a:pt x="681" y="1192"/>
                  </a:lnTo>
                  <a:lnTo>
                    <a:pt x="644" y="1249"/>
                  </a:lnTo>
                  <a:lnTo>
                    <a:pt x="603" y="1303"/>
                  </a:lnTo>
                  <a:lnTo>
                    <a:pt x="557" y="1353"/>
                  </a:lnTo>
                  <a:lnTo>
                    <a:pt x="508" y="1399"/>
                  </a:lnTo>
                  <a:lnTo>
                    <a:pt x="455" y="1440"/>
                  </a:lnTo>
                  <a:lnTo>
                    <a:pt x="397" y="1477"/>
                  </a:lnTo>
                  <a:lnTo>
                    <a:pt x="338" y="1508"/>
                  </a:lnTo>
                  <a:lnTo>
                    <a:pt x="275" y="1536"/>
                  </a:lnTo>
                  <a:lnTo>
                    <a:pt x="209" y="1556"/>
                  </a:lnTo>
                  <a:lnTo>
                    <a:pt x="141" y="1573"/>
                  </a:lnTo>
                  <a:lnTo>
                    <a:pt x="72" y="1582"/>
                  </a:lnTo>
                  <a:lnTo>
                    <a:pt x="0" y="1585"/>
                  </a:lnTo>
                  <a:lnTo>
                    <a:pt x="0" y="1358"/>
                  </a:lnTo>
                  <a:lnTo>
                    <a:pt x="61" y="1355"/>
                  </a:lnTo>
                  <a:lnTo>
                    <a:pt x="120" y="1345"/>
                  </a:lnTo>
                  <a:lnTo>
                    <a:pt x="178" y="1329"/>
                  </a:lnTo>
                  <a:lnTo>
                    <a:pt x="233" y="1308"/>
                  </a:lnTo>
                  <a:lnTo>
                    <a:pt x="284" y="1281"/>
                  </a:lnTo>
                  <a:lnTo>
                    <a:pt x="332" y="1249"/>
                  </a:lnTo>
                  <a:lnTo>
                    <a:pt x="377" y="1213"/>
                  </a:lnTo>
                  <a:lnTo>
                    <a:pt x="418" y="1171"/>
                  </a:lnTo>
                  <a:lnTo>
                    <a:pt x="455" y="1127"/>
                  </a:lnTo>
                  <a:lnTo>
                    <a:pt x="486" y="1078"/>
                  </a:lnTo>
                  <a:lnTo>
                    <a:pt x="513" y="1026"/>
                  </a:lnTo>
                  <a:lnTo>
                    <a:pt x="535" y="971"/>
                  </a:lnTo>
                  <a:lnTo>
                    <a:pt x="551" y="914"/>
                  </a:lnTo>
                  <a:lnTo>
                    <a:pt x="561" y="854"/>
                  </a:lnTo>
                  <a:lnTo>
                    <a:pt x="564" y="792"/>
                  </a:lnTo>
                  <a:lnTo>
                    <a:pt x="561" y="730"/>
                  </a:lnTo>
                  <a:lnTo>
                    <a:pt x="551" y="670"/>
                  </a:lnTo>
                  <a:lnTo>
                    <a:pt x="535" y="613"/>
                  </a:lnTo>
                  <a:lnTo>
                    <a:pt x="513" y="558"/>
                  </a:lnTo>
                  <a:lnTo>
                    <a:pt x="486" y="506"/>
                  </a:lnTo>
                  <a:lnTo>
                    <a:pt x="455" y="457"/>
                  </a:lnTo>
                  <a:lnTo>
                    <a:pt x="418" y="413"/>
                  </a:lnTo>
                  <a:lnTo>
                    <a:pt x="377" y="371"/>
                  </a:lnTo>
                  <a:lnTo>
                    <a:pt x="332" y="335"/>
                  </a:lnTo>
                  <a:lnTo>
                    <a:pt x="284" y="303"/>
                  </a:lnTo>
                  <a:lnTo>
                    <a:pt x="233" y="276"/>
                  </a:lnTo>
                  <a:lnTo>
                    <a:pt x="178" y="255"/>
                  </a:lnTo>
                  <a:lnTo>
                    <a:pt x="120" y="239"/>
                  </a:lnTo>
                  <a:lnTo>
                    <a:pt x="61" y="229"/>
                  </a:lnTo>
                  <a:lnTo>
                    <a:pt x="0" y="22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83" name="Freeform 419"/>
          <p:cNvSpPr>
            <a:spLocks noEditPoints="1"/>
          </p:cNvSpPr>
          <p:nvPr/>
        </p:nvSpPr>
        <p:spPr bwMode="auto">
          <a:xfrm>
            <a:off x="6739015" y="3649230"/>
            <a:ext cx="566738" cy="481013"/>
          </a:xfrm>
          <a:custGeom>
            <a:avLst/>
            <a:gdLst>
              <a:gd name="T0" fmla="*/ 835 w 3572"/>
              <a:gd name="T1" fmla="*/ 2586 h 3026"/>
              <a:gd name="T2" fmla="*/ 835 w 3572"/>
              <a:gd name="T3" fmla="*/ 2674 h 3026"/>
              <a:gd name="T4" fmla="*/ 898 w 3572"/>
              <a:gd name="T5" fmla="*/ 2738 h 3026"/>
              <a:gd name="T6" fmla="*/ 988 w 3572"/>
              <a:gd name="T7" fmla="*/ 2738 h 3026"/>
              <a:gd name="T8" fmla="*/ 1273 w 3572"/>
              <a:gd name="T9" fmla="*/ 2136 h 3026"/>
              <a:gd name="T10" fmla="*/ 2372 w 3572"/>
              <a:gd name="T11" fmla="*/ 2136 h 3026"/>
              <a:gd name="T12" fmla="*/ 2757 w 3572"/>
              <a:gd name="T13" fmla="*/ 233 h 3026"/>
              <a:gd name="T14" fmla="*/ 2533 w 3572"/>
              <a:gd name="T15" fmla="*/ 277 h 3026"/>
              <a:gd name="T16" fmla="*/ 2344 w 3572"/>
              <a:gd name="T17" fmla="*/ 404 h 3026"/>
              <a:gd name="T18" fmla="*/ 1749 w 3572"/>
              <a:gd name="T19" fmla="*/ 1035 h 3026"/>
              <a:gd name="T20" fmla="*/ 2487 w 3572"/>
              <a:gd name="T21" fmla="*/ 1849 h 3026"/>
              <a:gd name="T22" fmla="*/ 2674 w 3572"/>
              <a:gd name="T23" fmla="*/ 1723 h 3026"/>
              <a:gd name="T24" fmla="*/ 3271 w 3572"/>
              <a:gd name="T25" fmla="*/ 1090 h 3026"/>
              <a:gd name="T26" fmla="*/ 3336 w 3572"/>
              <a:gd name="T27" fmla="*/ 874 h 3026"/>
              <a:gd name="T28" fmla="*/ 3314 w 3572"/>
              <a:gd name="T29" fmla="*/ 646 h 3026"/>
              <a:gd name="T30" fmla="*/ 3207 w 3572"/>
              <a:gd name="T31" fmla="*/ 447 h 3026"/>
              <a:gd name="T32" fmla="*/ 3030 w 3572"/>
              <a:gd name="T33" fmla="*/ 301 h 3026"/>
              <a:gd name="T34" fmla="*/ 2814 w 3572"/>
              <a:gd name="T35" fmla="*/ 236 h 3026"/>
              <a:gd name="T36" fmla="*/ 2885 w 3572"/>
              <a:gd name="T37" fmla="*/ 10 h 3026"/>
              <a:gd name="T38" fmla="*/ 3127 w 3572"/>
              <a:gd name="T39" fmla="*/ 88 h 3026"/>
              <a:gd name="T40" fmla="*/ 3333 w 3572"/>
              <a:gd name="T41" fmla="*/ 239 h 3026"/>
              <a:gd name="T42" fmla="*/ 3484 w 3572"/>
              <a:gd name="T43" fmla="*/ 445 h 3026"/>
              <a:gd name="T44" fmla="*/ 3562 w 3572"/>
              <a:gd name="T45" fmla="*/ 688 h 3026"/>
              <a:gd name="T46" fmla="*/ 3562 w 3572"/>
              <a:gd name="T47" fmla="*/ 945 h 3026"/>
              <a:gd name="T48" fmla="*/ 3484 w 3572"/>
              <a:gd name="T49" fmla="*/ 1187 h 3026"/>
              <a:gd name="T50" fmla="*/ 3333 w 3572"/>
              <a:gd name="T51" fmla="*/ 1393 h 3026"/>
              <a:gd name="T52" fmla="*/ 2674 w 3572"/>
              <a:gd name="T53" fmla="*/ 2015 h 3026"/>
              <a:gd name="T54" fmla="*/ 1602 w 3572"/>
              <a:gd name="T55" fmla="*/ 2466 h 3026"/>
              <a:gd name="T56" fmla="*/ 1077 w 3572"/>
              <a:gd name="T57" fmla="*/ 2954 h 3026"/>
              <a:gd name="T58" fmla="*/ 902 w 3572"/>
              <a:gd name="T59" fmla="*/ 2978 h 3026"/>
              <a:gd name="T60" fmla="*/ 741 w 3572"/>
              <a:gd name="T61" fmla="*/ 2967 h 3026"/>
              <a:gd name="T62" fmla="*/ 553 w 3572"/>
              <a:gd name="T63" fmla="*/ 3024 h 3026"/>
              <a:gd name="T64" fmla="*/ 357 w 3572"/>
              <a:gd name="T65" fmla="*/ 3004 h 3026"/>
              <a:gd name="T66" fmla="*/ 183 w 3572"/>
              <a:gd name="T67" fmla="*/ 2912 h 3026"/>
              <a:gd name="T68" fmla="*/ 52 w 3572"/>
              <a:gd name="T69" fmla="*/ 2747 h 3026"/>
              <a:gd name="T70" fmla="*/ 0 w 3572"/>
              <a:gd name="T71" fmla="*/ 2546 h 3026"/>
              <a:gd name="T72" fmla="*/ 32 w 3572"/>
              <a:gd name="T73" fmla="*/ 2342 h 3026"/>
              <a:gd name="T74" fmla="*/ 147 w 3572"/>
              <a:gd name="T75" fmla="*/ 2163 h 3026"/>
              <a:gd name="T76" fmla="*/ 249 w 3572"/>
              <a:gd name="T77" fmla="*/ 2427 h 3026"/>
              <a:gd name="T78" fmla="*/ 238 w 3572"/>
              <a:gd name="T79" fmla="*/ 2578 h 3026"/>
              <a:gd name="T80" fmla="*/ 311 w 3572"/>
              <a:gd name="T81" fmla="*/ 2713 h 3026"/>
              <a:gd name="T82" fmla="*/ 433 w 3572"/>
              <a:gd name="T83" fmla="*/ 2784 h 3026"/>
              <a:gd name="T84" fmla="*/ 584 w 3572"/>
              <a:gd name="T85" fmla="*/ 2781 h 3026"/>
              <a:gd name="T86" fmla="*/ 595 w 3572"/>
              <a:gd name="T87" fmla="*/ 2647 h 3026"/>
              <a:gd name="T88" fmla="*/ 624 w 3572"/>
              <a:gd name="T89" fmla="*/ 2488 h 3026"/>
              <a:gd name="T90" fmla="*/ 1108 w 3572"/>
              <a:gd name="T91" fmla="*/ 1971 h 3026"/>
              <a:gd name="T92" fmla="*/ 1558 w 3572"/>
              <a:gd name="T93" fmla="*/ 898 h 3026"/>
              <a:gd name="T94" fmla="*/ 2180 w 3572"/>
              <a:gd name="T95" fmla="*/ 239 h 3026"/>
              <a:gd name="T96" fmla="*/ 2387 w 3572"/>
              <a:gd name="T97" fmla="*/ 88 h 3026"/>
              <a:gd name="T98" fmla="*/ 2628 w 3572"/>
              <a:gd name="T99" fmla="*/ 10 h 3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72" h="3026">
                <a:moveTo>
                  <a:pt x="1273" y="2136"/>
                </a:moveTo>
                <a:lnTo>
                  <a:pt x="860" y="2548"/>
                </a:lnTo>
                <a:lnTo>
                  <a:pt x="846" y="2567"/>
                </a:lnTo>
                <a:lnTo>
                  <a:pt x="835" y="2586"/>
                </a:lnTo>
                <a:lnTo>
                  <a:pt x="829" y="2608"/>
                </a:lnTo>
                <a:lnTo>
                  <a:pt x="827" y="2631"/>
                </a:lnTo>
                <a:lnTo>
                  <a:pt x="829" y="2653"/>
                </a:lnTo>
                <a:lnTo>
                  <a:pt x="835" y="2674"/>
                </a:lnTo>
                <a:lnTo>
                  <a:pt x="846" y="2695"/>
                </a:lnTo>
                <a:lnTo>
                  <a:pt x="860" y="2713"/>
                </a:lnTo>
                <a:lnTo>
                  <a:pt x="879" y="2727"/>
                </a:lnTo>
                <a:lnTo>
                  <a:pt x="898" y="2738"/>
                </a:lnTo>
                <a:lnTo>
                  <a:pt x="920" y="2745"/>
                </a:lnTo>
                <a:lnTo>
                  <a:pt x="943" y="2747"/>
                </a:lnTo>
                <a:lnTo>
                  <a:pt x="967" y="2745"/>
                </a:lnTo>
                <a:lnTo>
                  <a:pt x="988" y="2738"/>
                </a:lnTo>
                <a:lnTo>
                  <a:pt x="1008" y="2727"/>
                </a:lnTo>
                <a:lnTo>
                  <a:pt x="1025" y="2713"/>
                </a:lnTo>
                <a:lnTo>
                  <a:pt x="1438" y="2301"/>
                </a:lnTo>
                <a:lnTo>
                  <a:pt x="1273" y="2136"/>
                </a:lnTo>
                <a:close/>
                <a:moveTo>
                  <a:pt x="1438" y="1201"/>
                </a:moveTo>
                <a:lnTo>
                  <a:pt x="1053" y="1585"/>
                </a:lnTo>
                <a:lnTo>
                  <a:pt x="1988" y="2520"/>
                </a:lnTo>
                <a:lnTo>
                  <a:pt x="2372" y="2136"/>
                </a:lnTo>
                <a:lnTo>
                  <a:pt x="2360" y="2124"/>
                </a:lnTo>
                <a:lnTo>
                  <a:pt x="2360" y="2124"/>
                </a:lnTo>
                <a:lnTo>
                  <a:pt x="1438" y="1201"/>
                </a:lnTo>
                <a:close/>
                <a:moveTo>
                  <a:pt x="2757" y="233"/>
                </a:moveTo>
                <a:lnTo>
                  <a:pt x="2698" y="236"/>
                </a:lnTo>
                <a:lnTo>
                  <a:pt x="2642" y="245"/>
                </a:lnTo>
                <a:lnTo>
                  <a:pt x="2586" y="258"/>
                </a:lnTo>
                <a:lnTo>
                  <a:pt x="2533" y="277"/>
                </a:lnTo>
                <a:lnTo>
                  <a:pt x="2482" y="301"/>
                </a:lnTo>
                <a:lnTo>
                  <a:pt x="2433" y="330"/>
                </a:lnTo>
                <a:lnTo>
                  <a:pt x="2387" y="365"/>
                </a:lnTo>
                <a:lnTo>
                  <a:pt x="2344" y="404"/>
                </a:lnTo>
                <a:lnTo>
                  <a:pt x="1850" y="898"/>
                </a:lnTo>
                <a:lnTo>
                  <a:pt x="1812" y="941"/>
                </a:lnTo>
                <a:lnTo>
                  <a:pt x="1777" y="986"/>
                </a:lnTo>
                <a:lnTo>
                  <a:pt x="1749" y="1035"/>
                </a:lnTo>
                <a:lnTo>
                  <a:pt x="1724" y="1086"/>
                </a:lnTo>
                <a:lnTo>
                  <a:pt x="1705" y="1139"/>
                </a:lnTo>
                <a:lnTo>
                  <a:pt x="2434" y="1869"/>
                </a:lnTo>
                <a:lnTo>
                  <a:pt x="2487" y="1849"/>
                </a:lnTo>
                <a:lnTo>
                  <a:pt x="2538" y="1824"/>
                </a:lnTo>
                <a:lnTo>
                  <a:pt x="2586" y="1796"/>
                </a:lnTo>
                <a:lnTo>
                  <a:pt x="2632" y="1761"/>
                </a:lnTo>
                <a:lnTo>
                  <a:pt x="2674" y="1723"/>
                </a:lnTo>
                <a:lnTo>
                  <a:pt x="3168" y="1228"/>
                </a:lnTo>
                <a:lnTo>
                  <a:pt x="3207" y="1186"/>
                </a:lnTo>
                <a:lnTo>
                  <a:pt x="3242" y="1139"/>
                </a:lnTo>
                <a:lnTo>
                  <a:pt x="3271" y="1090"/>
                </a:lnTo>
                <a:lnTo>
                  <a:pt x="3295" y="1039"/>
                </a:lnTo>
                <a:lnTo>
                  <a:pt x="3314" y="986"/>
                </a:lnTo>
                <a:lnTo>
                  <a:pt x="3327" y="931"/>
                </a:lnTo>
                <a:lnTo>
                  <a:pt x="3336" y="874"/>
                </a:lnTo>
                <a:lnTo>
                  <a:pt x="3339" y="817"/>
                </a:lnTo>
                <a:lnTo>
                  <a:pt x="3336" y="758"/>
                </a:lnTo>
                <a:lnTo>
                  <a:pt x="3327" y="702"/>
                </a:lnTo>
                <a:lnTo>
                  <a:pt x="3314" y="646"/>
                </a:lnTo>
                <a:lnTo>
                  <a:pt x="3295" y="593"/>
                </a:lnTo>
                <a:lnTo>
                  <a:pt x="3271" y="542"/>
                </a:lnTo>
                <a:lnTo>
                  <a:pt x="3242" y="493"/>
                </a:lnTo>
                <a:lnTo>
                  <a:pt x="3207" y="447"/>
                </a:lnTo>
                <a:lnTo>
                  <a:pt x="3168" y="404"/>
                </a:lnTo>
                <a:lnTo>
                  <a:pt x="3126" y="365"/>
                </a:lnTo>
                <a:lnTo>
                  <a:pt x="3079" y="330"/>
                </a:lnTo>
                <a:lnTo>
                  <a:pt x="3030" y="301"/>
                </a:lnTo>
                <a:lnTo>
                  <a:pt x="2979" y="277"/>
                </a:lnTo>
                <a:lnTo>
                  <a:pt x="2926" y="258"/>
                </a:lnTo>
                <a:lnTo>
                  <a:pt x="2871" y="245"/>
                </a:lnTo>
                <a:lnTo>
                  <a:pt x="2814" y="236"/>
                </a:lnTo>
                <a:lnTo>
                  <a:pt x="2757" y="233"/>
                </a:lnTo>
                <a:close/>
                <a:moveTo>
                  <a:pt x="2757" y="0"/>
                </a:moveTo>
                <a:lnTo>
                  <a:pt x="2821" y="3"/>
                </a:lnTo>
                <a:lnTo>
                  <a:pt x="2885" y="10"/>
                </a:lnTo>
                <a:lnTo>
                  <a:pt x="2948" y="22"/>
                </a:lnTo>
                <a:lnTo>
                  <a:pt x="3009" y="39"/>
                </a:lnTo>
                <a:lnTo>
                  <a:pt x="3069" y="61"/>
                </a:lnTo>
                <a:lnTo>
                  <a:pt x="3127" y="88"/>
                </a:lnTo>
                <a:lnTo>
                  <a:pt x="3182" y="120"/>
                </a:lnTo>
                <a:lnTo>
                  <a:pt x="3235" y="155"/>
                </a:lnTo>
                <a:lnTo>
                  <a:pt x="3285" y="195"/>
                </a:lnTo>
                <a:lnTo>
                  <a:pt x="3333" y="239"/>
                </a:lnTo>
                <a:lnTo>
                  <a:pt x="3377" y="287"/>
                </a:lnTo>
                <a:lnTo>
                  <a:pt x="3417" y="337"/>
                </a:lnTo>
                <a:lnTo>
                  <a:pt x="3453" y="390"/>
                </a:lnTo>
                <a:lnTo>
                  <a:pt x="3484" y="445"/>
                </a:lnTo>
                <a:lnTo>
                  <a:pt x="3511" y="504"/>
                </a:lnTo>
                <a:lnTo>
                  <a:pt x="3532" y="563"/>
                </a:lnTo>
                <a:lnTo>
                  <a:pt x="3550" y="625"/>
                </a:lnTo>
                <a:lnTo>
                  <a:pt x="3562" y="688"/>
                </a:lnTo>
                <a:lnTo>
                  <a:pt x="3569" y="752"/>
                </a:lnTo>
                <a:lnTo>
                  <a:pt x="3572" y="817"/>
                </a:lnTo>
                <a:lnTo>
                  <a:pt x="3569" y="881"/>
                </a:lnTo>
                <a:lnTo>
                  <a:pt x="3562" y="945"/>
                </a:lnTo>
                <a:lnTo>
                  <a:pt x="3550" y="1008"/>
                </a:lnTo>
                <a:lnTo>
                  <a:pt x="3532" y="1070"/>
                </a:lnTo>
                <a:lnTo>
                  <a:pt x="3511" y="1128"/>
                </a:lnTo>
                <a:lnTo>
                  <a:pt x="3484" y="1187"/>
                </a:lnTo>
                <a:lnTo>
                  <a:pt x="3453" y="1242"/>
                </a:lnTo>
                <a:lnTo>
                  <a:pt x="3417" y="1296"/>
                </a:lnTo>
                <a:lnTo>
                  <a:pt x="3377" y="1345"/>
                </a:lnTo>
                <a:lnTo>
                  <a:pt x="3333" y="1393"/>
                </a:lnTo>
                <a:lnTo>
                  <a:pt x="2839" y="1888"/>
                </a:lnTo>
                <a:lnTo>
                  <a:pt x="2787" y="1936"/>
                </a:lnTo>
                <a:lnTo>
                  <a:pt x="2733" y="1978"/>
                </a:lnTo>
                <a:lnTo>
                  <a:pt x="2674" y="2015"/>
                </a:lnTo>
                <a:lnTo>
                  <a:pt x="2613" y="2048"/>
                </a:lnTo>
                <a:lnTo>
                  <a:pt x="2701" y="2136"/>
                </a:lnTo>
                <a:lnTo>
                  <a:pt x="1988" y="2850"/>
                </a:lnTo>
                <a:lnTo>
                  <a:pt x="1602" y="2466"/>
                </a:lnTo>
                <a:lnTo>
                  <a:pt x="1190" y="2878"/>
                </a:lnTo>
                <a:lnTo>
                  <a:pt x="1155" y="2909"/>
                </a:lnTo>
                <a:lnTo>
                  <a:pt x="1117" y="2934"/>
                </a:lnTo>
                <a:lnTo>
                  <a:pt x="1077" y="2954"/>
                </a:lnTo>
                <a:lnTo>
                  <a:pt x="1034" y="2968"/>
                </a:lnTo>
                <a:lnTo>
                  <a:pt x="989" y="2977"/>
                </a:lnTo>
                <a:lnTo>
                  <a:pt x="943" y="2980"/>
                </a:lnTo>
                <a:lnTo>
                  <a:pt x="902" y="2978"/>
                </a:lnTo>
                <a:lnTo>
                  <a:pt x="860" y="2971"/>
                </a:lnTo>
                <a:lnTo>
                  <a:pt x="821" y="2959"/>
                </a:lnTo>
                <a:lnTo>
                  <a:pt x="783" y="2941"/>
                </a:lnTo>
                <a:lnTo>
                  <a:pt x="741" y="2967"/>
                </a:lnTo>
                <a:lnTo>
                  <a:pt x="697" y="2988"/>
                </a:lnTo>
                <a:lnTo>
                  <a:pt x="651" y="3004"/>
                </a:lnTo>
                <a:lnTo>
                  <a:pt x="603" y="3016"/>
                </a:lnTo>
                <a:lnTo>
                  <a:pt x="553" y="3024"/>
                </a:lnTo>
                <a:lnTo>
                  <a:pt x="503" y="3026"/>
                </a:lnTo>
                <a:lnTo>
                  <a:pt x="454" y="3024"/>
                </a:lnTo>
                <a:lnTo>
                  <a:pt x="405" y="3016"/>
                </a:lnTo>
                <a:lnTo>
                  <a:pt x="357" y="3004"/>
                </a:lnTo>
                <a:lnTo>
                  <a:pt x="310" y="2988"/>
                </a:lnTo>
                <a:lnTo>
                  <a:pt x="266" y="2966"/>
                </a:lnTo>
                <a:lnTo>
                  <a:pt x="224" y="2941"/>
                </a:lnTo>
                <a:lnTo>
                  <a:pt x="183" y="2912"/>
                </a:lnTo>
                <a:lnTo>
                  <a:pt x="147" y="2878"/>
                </a:lnTo>
                <a:lnTo>
                  <a:pt x="110" y="2837"/>
                </a:lnTo>
                <a:lnTo>
                  <a:pt x="78" y="2793"/>
                </a:lnTo>
                <a:lnTo>
                  <a:pt x="52" y="2747"/>
                </a:lnTo>
                <a:lnTo>
                  <a:pt x="32" y="2698"/>
                </a:lnTo>
                <a:lnTo>
                  <a:pt x="15" y="2649"/>
                </a:lnTo>
                <a:lnTo>
                  <a:pt x="4" y="2598"/>
                </a:lnTo>
                <a:lnTo>
                  <a:pt x="0" y="2546"/>
                </a:lnTo>
                <a:lnTo>
                  <a:pt x="0" y="2495"/>
                </a:lnTo>
                <a:lnTo>
                  <a:pt x="4" y="2443"/>
                </a:lnTo>
                <a:lnTo>
                  <a:pt x="15" y="2392"/>
                </a:lnTo>
                <a:lnTo>
                  <a:pt x="32" y="2342"/>
                </a:lnTo>
                <a:lnTo>
                  <a:pt x="52" y="2294"/>
                </a:lnTo>
                <a:lnTo>
                  <a:pt x="78" y="2248"/>
                </a:lnTo>
                <a:lnTo>
                  <a:pt x="110" y="2204"/>
                </a:lnTo>
                <a:lnTo>
                  <a:pt x="147" y="2163"/>
                </a:lnTo>
                <a:lnTo>
                  <a:pt x="311" y="2328"/>
                </a:lnTo>
                <a:lnTo>
                  <a:pt x="285" y="2358"/>
                </a:lnTo>
                <a:lnTo>
                  <a:pt x="264" y="2392"/>
                </a:lnTo>
                <a:lnTo>
                  <a:pt x="249" y="2427"/>
                </a:lnTo>
                <a:lnTo>
                  <a:pt x="238" y="2464"/>
                </a:lnTo>
                <a:lnTo>
                  <a:pt x="232" y="2502"/>
                </a:lnTo>
                <a:lnTo>
                  <a:pt x="232" y="2540"/>
                </a:lnTo>
                <a:lnTo>
                  <a:pt x="238" y="2578"/>
                </a:lnTo>
                <a:lnTo>
                  <a:pt x="249" y="2613"/>
                </a:lnTo>
                <a:lnTo>
                  <a:pt x="264" y="2649"/>
                </a:lnTo>
                <a:lnTo>
                  <a:pt x="285" y="2683"/>
                </a:lnTo>
                <a:lnTo>
                  <a:pt x="311" y="2713"/>
                </a:lnTo>
                <a:lnTo>
                  <a:pt x="339" y="2737"/>
                </a:lnTo>
                <a:lnTo>
                  <a:pt x="368" y="2757"/>
                </a:lnTo>
                <a:lnTo>
                  <a:pt x="399" y="2772"/>
                </a:lnTo>
                <a:lnTo>
                  <a:pt x="433" y="2784"/>
                </a:lnTo>
                <a:lnTo>
                  <a:pt x="468" y="2790"/>
                </a:lnTo>
                <a:lnTo>
                  <a:pt x="503" y="2793"/>
                </a:lnTo>
                <a:lnTo>
                  <a:pt x="545" y="2789"/>
                </a:lnTo>
                <a:lnTo>
                  <a:pt x="584" y="2781"/>
                </a:lnTo>
                <a:lnTo>
                  <a:pt x="621" y="2767"/>
                </a:lnTo>
                <a:lnTo>
                  <a:pt x="608" y="2727"/>
                </a:lnTo>
                <a:lnTo>
                  <a:pt x="599" y="2687"/>
                </a:lnTo>
                <a:lnTo>
                  <a:pt x="595" y="2647"/>
                </a:lnTo>
                <a:lnTo>
                  <a:pt x="595" y="2606"/>
                </a:lnTo>
                <a:lnTo>
                  <a:pt x="600" y="2566"/>
                </a:lnTo>
                <a:lnTo>
                  <a:pt x="610" y="2526"/>
                </a:lnTo>
                <a:lnTo>
                  <a:pt x="624" y="2488"/>
                </a:lnTo>
                <a:lnTo>
                  <a:pt x="643" y="2451"/>
                </a:lnTo>
                <a:lnTo>
                  <a:pt x="667" y="2416"/>
                </a:lnTo>
                <a:lnTo>
                  <a:pt x="697" y="2383"/>
                </a:lnTo>
                <a:lnTo>
                  <a:pt x="1108" y="1971"/>
                </a:lnTo>
                <a:lnTo>
                  <a:pt x="724" y="1585"/>
                </a:lnTo>
                <a:lnTo>
                  <a:pt x="1438" y="871"/>
                </a:lnTo>
                <a:lnTo>
                  <a:pt x="1525" y="959"/>
                </a:lnTo>
                <a:lnTo>
                  <a:pt x="1558" y="898"/>
                </a:lnTo>
                <a:lnTo>
                  <a:pt x="1595" y="841"/>
                </a:lnTo>
                <a:lnTo>
                  <a:pt x="1638" y="785"/>
                </a:lnTo>
                <a:lnTo>
                  <a:pt x="1685" y="734"/>
                </a:lnTo>
                <a:lnTo>
                  <a:pt x="2180" y="239"/>
                </a:lnTo>
                <a:lnTo>
                  <a:pt x="2227" y="195"/>
                </a:lnTo>
                <a:lnTo>
                  <a:pt x="2277" y="155"/>
                </a:lnTo>
                <a:lnTo>
                  <a:pt x="2330" y="120"/>
                </a:lnTo>
                <a:lnTo>
                  <a:pt x="2387" y="88"/>
                </a:lnTo>
                <a:lnTo>
                  <a:pt x="2444" y="61"/>
                </a:lnTo>
                <a:lnTo>
                  <a:pt x="2504" y="39"/>
                </a:lnTo>
                <a:lnTo>
                  <a:pt x="2565" y="22"/>
                </a:lnTo>
                <a:lnTo>
                  <a:pt x="2628" y="10"/>
                </a:lnTo>
                <a:lnTo>
                  <a:pt x="2692" y="3"/>
                </a:lnTo>
                <a:lnTo>
                  <a:pt x="27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4" name="Freeform 424"/>
          <p:cNvSpPr>
            <a:spLocks noEditPoints="1"/>
          </p:cNvSpPr>
          <p:nvPr/>
        </p:nvSpPr>
        <p:spPr bwMode="auto">
          <a:xfrm>
            <a:off x="5959890" y="3607956"/>
            <a:ext cx="254000" cy="566738"/>
          </a:xfrm>
          <a:custGeom>
            <a:avLst/>
            <a:gdLst>
              <a:gd name="T0" fmla="*/ 513 w 1599"/>
              <a:gd name="T1" fmla="*/ 3069 h 3573"/>
              <a:gd name="T2" fmla="*/ 374 w 1599"/>
              <a:gd name="T3" fmla="*/ 3178 h 3573"/>
              <a:gd name="T4" fmla="*/ 307 w 1599"/>
              <a:gd name="T5" fmla="*/ 3345 h 3573"/>
              <a:gd name="T6" fmla="*/ 1250 w 1599"/>
              <a:gd name="T7" fmla="*/ 3215 h 3573"/>
              <a:gd name="T8" fmla="*/ 1127 w 1599"/>
              <a:gd name="T9" fmla="*/ 3089 h 3573"/>
              <a:gd name="T10" fmla="*/ 951 w 1599"/>
              <a:gd name="T11" fmla="*/ 3040 h 3573"/>
              <a:gd name="T12" fmla="*/ 913 w 1599"/>
              <a:gd name="T13" fmla="*/ 2813 h 3573"/>
              <a:gd name="T14" fmla="*/ 525 w 1599"/>
              <a:gd name="T15" fmla="*/ 232 h 3573"/>
              <a:gd name="T16" fmla="*/ 359 w 1599"/>
              <a:gd name="T17" fmla="*/ 302 h 3573"/>
              <a:gd name="T18" fmla="*/ 253 w 1599"/>
              <a:gd name="T19" fmla="*/ 443 h 3573"/>
              <a:gd name="T20" fmla="*/ 647 w 1599"/>
              <a:gd name="T21" fmla="*/ 760 h 3573"/>
              <a:gd name="T22" fmla="*/ 647 w 1599"/>
              <a:gd name="T23" fmla="*/ 1217 h 3573"/>
              <a:gd name="T24" fmla="*/ 647 w 1599"/>
              <a:gd name="T25" fmla="*/ 1672 h 3573"/>
              <a:gd name="T26" fmla="*/ 273 w 1599"/>
              <a:gd name="T27" fmla="*/ 1801 h 3573"/>
              <a:gd name="T28" fmla="*/ 396 w 1599"/>
              <a:gd name="T29" fmla="*/ 1928 h 3573"/>
              <a:gd name="T30" fmla="*/ 571 w 1599"/>
              <a:gd name="T31" fmla="*/ 1976 h 3573"/>
              <a:gd name="T32" fmla="*/ 913 w 1599"/>
              <a:gd name="T33" fmla="*/ 1976 h 3573"/>
              <a:gd name="T34" fmla="*/ 1163 w 1599"/>
              <a:gd name="T35" fmla="*/ 1949 h 3573"/>
              <a:gd name="T36" fmla="*/ 1302 w 1599"/>
              <a:gd name="T37" fmla="*/ 1839 h 3573"/>
              <a:gd name="T38" fmla="*/ 1369 w 1599"/>
              <a:gd name="T39" fmla="*/ 1672 h 3573"/>
              <a:gd name="T40" fmla="*/ 1371 w 1599"/>
              <a:gd name="T41" fmla="*/ 1217 h 3573"/>
              <a:gd name="T42" fmla="*/ 1371 w 1599"/>
              <a:gd name="T43" fmla="*/ 760 h 3573"/>
              <a:gd name="T44" fmla="*/ 1360 w 1599"/>
              <a:gd name="T45" fmla="*/ 487 h 3573"/>
              <a:gd name="T46" fmla="*/ 1273 w 1599"/>
              <a:gd name="T47" fmla="*/ 331 h 3573"/>
              <a:gd name="T48" fmla="*/ 1121 w 1599"/>
              <a:gd name="T49" fmla="*/ 240 h 3573"/>
              <a:gd name="T50" fmla="*/ 913 w 1599"/>
              <a:gd name="T51" fmla="*/ 418 h 3573"/>
              <a:gd name="T52" fmla="*/ 571 w 1599"/>
              <a:gd name="T53" fmla="*/ 0 h 3573"/>
              <a:gd name="T54" fmla="*/ 1208 w 1599"/>
              <a:gd name="T55" fmla="*/ 29 h 3573"/>
              <a:gd name="T56" fmla="*/ 1410 w 1599"/>
              <a:gd name="T57" fmla="*/ 147 h 3573"/>
              <a:gd name="T58" fmla="*/ 1548 w 1599"/>
              <a:gd name="T59" fmla="*/ 335 h 3573"/>
              <a:gd name="T60" fmla="*/ 1599 w 1599"/>
              <a:gd name="T61" fmla="*/ 570 h 3573"/>
              <a:gd name="T62" fmla="*/ 1569 w 1599"/>
              <a:gd name="T63" fmla="*/ 1817 h 3573"/>
              <a:gd name="T64" fmla="*/ 1449 w 1599"/>
              <a:gd name="T65" fmla="*/ 2019 h 3573"/>
              <a:gd name="T66" fmla="*/ 1258 w 1599"/>
              <a:gd name="T67" fmla="*/ 2156 h 3573"/>
              <a:gd name="T68" fmla="*/ 1196 w 1599"/>
              <a:gd name="T69" fmla="*/ 2868 h 3573"/>
              <a:gd name="T70" fmla="*/ 1379 w 1599"/>
              <a:gd name="T71" fmla="*/ 3006 h 3573"/>
              <a:gd name="T72" fmla="*/ 1495 w 1599"/>
              <a:gd name="T73" fmla="*/ 3205 h 3573"/>
              <a:gd name="T74" fmla="*/ 1523 w 1599"/>
              <a:gd name="T75" fmla="*/ 3573 h 3573"/>
              <a:gd name="T76" fmla="*/ 89 w 1599"/>
              <a:gd name="T77" fmla="*/ 3263 h 3573"/>
              <a:gd name="T78" fmla="*/ 183 w 1599"/>
              <a:gd name="T79" fmla="*/ 3051 h 3573"/>
              <a:gd name="T80" fmla="*/ 352 w 1599"/>
              <a:gd name="T81" fmla="*/ 2895 h 3573"/>
              <a:gd name="T82" fmla="*/ 399 w 1599"/>
              <a:gd name="T83" fmla="*/ 2178 h 3573"/>
              <a:gd name="T84" fmla="*/ 192 w 1599"/>
              <a:gd name="T85" fmla="*/ 2061 h 3573"/>
              <a:gd name="T86" fmla="*/ 52 w 1599"/>
              <a:gd name="T87" fmla="*/ 1872 h 3573"/>
              <a:gd name="T88" fmla="*/ 0 w 1599"/>
              <a:gd name="T89" fmla="*/ 1634 h 3573"/>
              <a:gd name="T90" fmla="*/ 29 w 1599"/>
              <a:gd name="T91" fmla="*/ 390 h 3573"/>
              <a:gd name="T92" fmla="*/ 148 w 1599"/>
              <a:gd name="T93" fmla="*/ 188 h 3573"/>
              <a:gd name="T94" fmla="*/ 336 w 1599"/>
              <a:gd name="T95" fmla="*/ 50 h 3573"/>
              <a:gd name="T96" fmla="*/ 571 w 1599"/>
              <a:gd name="T97" fmla="*/ 0 h 3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99" h="3573">
                <a:moveTo>
                  <a:pt x="647" y="3040"/>
                </a:moveTo>
                <a:lnTo>
                  <a:pt x="601" y="3044"/>
                </a:lnTo>
                <a:lnTo>
                  <a:pt x="555" y="3053"/>
                </a:lnTo>
                <a:lnTo>
                  <a:pt x="513" y="3069"/>
                </a:lnTo>
                <a:lnTo>
                  <a:pt x="472" y="3089"/>
                </a:lnTo>
                <a:lnTo>
                  <a:pt x="435" y="3114"/>
                </a:lnTo>
                <a:lnTo>
                  <a:pt x="402" y="3144"/>
                </a:lnTo>
                <a:lnTo>
                  <a:pt x="374" y="3178"/>
                </a:lnTo>
                <a:lnTo>
                  <a:pt x="349" y="3215"/>
                </a:lnTo>
                <a:lnTo>
                  <a:pt x="329" y="3256"/>
                </a:lnTo>
                <a:lnTo>
                  <a:pt x="315" y="3300"/>
                </a:lnTo>
                <a:lnTo>
                  <a:pt x="307" y="3345"/>
                </a:lnTo>
                <a:lnTo>
                  <a:pt x="1293" y="3345"/>
                </a:lnTo>
                <a:lnTo>
                  <a:pt x="1284" y="3300"/>
                </a:lnTo>
                <a:lnTo>
                  <a:pt x="1270" y="3256"/>
                </a:lnTo>
                <a:lnTo>
                  <a:pt x="1250" y="3215"/>
                </a:lnTo>
                <a:lnTo>
                  <a:pt x="1226" y="3178"/>
                </a:lnTo>
                <a:lnTo>
                  <a:pt x="1197" y="3144"/>
                </a:lnTo>
                <a:lnTo>
                  <a:pt x="1164" y="3114"/>
                </a:lnTo>
                <a:lnTo>
                  <a:pt x="1127" y="3089"/>
                </a:lnTo>
                <a:lnTo>
                  <a:pt x="1087" y="3069"/>
                </a:lnTo>
                <a:lnTo>
                  <a:pt x="1044" y="3053"/>
                </a:lnTo>
                <a:lnTo>
                  <a:pt x="999" y="3044"/>
                </a:lnTo>
                <a:lnTo>
                  <a:pt x="951" y="3040"/>
                </a:lnTo>
                <a:lnTo>
                  <a:pt x="647" y="3040"/>
                </a:lnTo>
                <a:close/>
                <a:moveTo>
                  <a:pt x="685" y="2205"/>
                </a:moveTo>
                <a:lnTo>
                  <a:pt x="685" y="2813"/>
                </a:lnTo>
                <a:lnTo>
                  <a:pt x="913" y="2813"/>
                </a:lnTo>
                <a:lnTo>
                  <a:pt x="913" y="2205"/>
                </a:lnTo>
                <a:lnTo>
                  <a:pt x="685" y="2205"/>
                </a:lnTo>
                <a:close/>
                <a:moveTo>
                  <a:pt x="571" y="228"/>
                </a:moveTo>
                <a:lnTo>
                  <a:pt x="525" y="232"/>
                </a:lnTo>
                <a:lnTo>
                  <a:pt x="479" y="240"/>
                </a:lnTo>
                <a:lnTo>
                  <a:pt x="437" y="256"/>
                </a:lnTo>
                <a:lnTo>
                  <a:pt x="396" y="276"/>
                </a:lnTo>
                <a:lnTo>
                  <a:pt x="359" y="302"/>
                </a:lnTo>
                <a:lnTo>
                  <a:pt x="326" y="331"/>
                </a:lnTo>
                <a:lnTo>
                  <a:pt x="298" y="365"/>
                </a:lnTo>
                <a:lnTo>
                  <a:pt x="273" y="403"/>
                </a:lnTo>
                <a:lnTo>
                  <a:pt x="253" y="443"/>
                </a:lnTo>
                <a:lnTo>
                  <a:pt x="239" y="487"/>
                </a:lnTo>
                <a:lnTo>
                  <a:pt x="231" y="532"/>
                </a:lnTo>
                <a:lnTo>
                  <a:pt x="647" y="532"/>
                </a:lnTo>
                <a:lnTo>
                  <a:pt x="647" y="760"/>
                </a:lnTo>
                <a:lnTo>
                  <a:pt x="229" y="760"/>
                </a:lnTo>
                <a:lnTo>
                  <a:pt x="229" y="988"/>
                </a:lnTo>
                <a:lnTo>
                  <a:pt x="647" y="988"/>
                </a:lnTo>
                <a:lnTo>
                  <a:pt x="647" y="1217"/>
                </a:lnTo>
                <a:lnTo>
                  <a:pt x="229" y="1217"/>
                </a:lnTo>
                <a:lnTo>
                  <a:pt x="229" y="1445"/>
                </a:lnTo>
                <a:lnTo>
                  <a:pt x="647" y="1445"/>
                </a:lnTo>
                <a:lnTo>
                  <a:pt x="647" y="1672"/>
                </a:lnTo>
                <a:lnTo>
                  <a:pt x="231" y="1672"/>
                </a:lnTo>
                <a:lnTo>
                  <a:pt x="239" y="1718"/>
                </a:lnTo>
                <a:lnTo>
                  <a:pt x="253" y="1761"/>
                </a:lnTo>
                <a:lnTo>
                  <a:pt x="273" y="1801"/>
                </a:lnTo>
                <a:lnTo>
                  <a:pt x="298" y="1839"/>
                </a:lnTo>
                <a:lnTo>
                  <a:pt x="326" y="1873"/>
                </a:lnTo>
                <a:lnTo>
                  <a:pt x="359" y="1903"/>
                </a:lnTo>
                <a:lnTo>
                  <a:pt x="396" y="1928"/>
                </a:lnTo>
                <a:lnTo>
                  <a:pt x="437" y="1949"/>
                </a:lnTo>
                <a:lnTo>
                  <a:pt x="479" y="1964"/>
                </a:lnTo>
                <a:lnTo>
                  <a:pt x="525" y="1973"/>
                </a:lnTo>
                <a:lnTo>
                  <a:pt x="571" y="1976"/>
                </a:lnTo>
                <a:lnTo>
                  <a:pt x="685" y="1976"/>
                </a:lnTo>
                <a:lnTo>
                  <a:pt x="685" y="1786"/>
                </a:lnTo>
                <a:lnTo>
                  <a:pt x="913" y="1786"/>
                </a:lnTo>
                <a:lnTo>
                  <a:pt x="913" y="1976"/>
                </a:lnTo>
                <a:lnTo>
                  <a:pt x="1027" y="1976"/>
                </a:lnTo>
                <a:lnTo>
                  <a:pt x="1075" y="1973"/>
                </a:lnTo>
                <a:lnTo>
                  <a:pt x="1121" y="1964"/>
                </a:lnTo>
                <a:lnTo>
                  <a:pt x="1163" y="1949"/>
                </a:lnTo>
                <a:lnTo>
                  <a:pt x="1203" y="1928"/>
                </a:lnTo>
                <a:lnTo>
                  <a:pt x="1240" y="1903"/>
                </a:lnTo>
                <a:lnTo>
                  <a:pt x="1273" y="1873"/>
                </a:lnTo>
                <a:lnTo>
                  <a:pt x="1302" y="1839"/>
                </a:lnTo>
                <a:lnTo>
                  <a:pt x="1326" y="1801"/>
                </a:lnTo>
                <a:lnTo>
                  <a:pt x="1346" y="1761"/>
                </a:lnTo>
                <a:lnTo>
                  <a:pt x="1360" y="1718"/>
                </a:lnTo>
                <a:lnTo>
                  <a:pt x="1369" y="1672"/>
                </a:lnTo>
                <a:lnTo>
                  <a:pt x="951" y="1672"/>
                </a:lnTo>
                <a:lnTo>
                  <a:pt x="951" y="1445"/>
                </a:lnTo>
                <a:lnTo>
                  <a:pt x="1371" y="1445"/>
                </a:lnTo>
                <a:lnTo>
                  <a:pt x="1371" y="1217"/>
                </a:lnTo>
                <a:lnTo>
                  <a:pt x="951" y="1217"/>
                </a:lnTo>
                <a:lnTo>
                  <a:pt x="951" y="988"/>
                </a:lnTo>
                <a:lnTo>
                  <a:pt x="1371" y="988"/>
                </a:lnTo>
                <a:lnTo>
                  <a:pt x="1371" y="760"/>
                </a:lnTo>
                <a:lnTo>
                  <a:pt x="951" y="760"/>
                </a:lnTo>
                <a:lnTo>
                  <a:pt x="951" y="532"/>
                </a:lnTo>
                <a:lnTo>
                  <a:pt x="1369" y="532"/>
                </a:lnTo>
                <a:lnTo>
                  <a:pt x="1360" y="487"/>
                </a:lnTo>
                <a:lnTo>
                  <a:pt x="1346" y="443"/>
                </a:lnTo>
                <a:lnTo>
                  <a:pt x="1326" y="403"/>
                </a:lnTo>
                <a:lnTo>
                  <a:pt x="1302" y="365"/>
                </a:lnTo>
                <a:lnTo>
                  <a:pt x="1273" y="331"/>
                </a:lnTo>
                <a:lnTo>
                  <a:pt x="1240" y="302"/>
                </a:lnTo>
                <a:lnTo>
                  <a:pt x="1203" y="276"/>
                </a:lnTo>
                <a:lnTo>
                  <a:pt x="1163" y="256"/>
                </a:lnTo>
                <a:lnTo>
                  <a:pt x="1121" y="240"/>
                </a:lnTo>
                <a:lnTo>
                  <a:pt x="1075" y="232"/>
                </a:lnTo>
                <a:lnTo>
                  <a:pt x="1027" y="228"/>
                </a:lnTo>
                <a:lnTo>
                  <a:pt x="913" y="228"/>
                </a:lnTo>
                <a:lnTo>
                  <a:pt x="913" y="418"/>
                </a:lnTo>
                <a:lnTo>
                  <a:pt x="685" y="418"/>
                </a:lnTo>
                <a:lnTo>
                  <a:pt x="685" y="228"/>
                </a:lnTo>
                <a:lnTo>
                  <a:pt x="571" y="228"/>
                </a:lnTo>
                <a:close/>
                <a:moveTo>
                  <a:pt x="571" y="0"/>
                </a:moveTo>
                <a:lnTo>
                  <a:pt x="1027" y="0"/>
                </a:lnTo>
                <a:lnTo>
                  <a:pt x="1090" y="4"/>
                </a:lnTo>
                <a:lnTo>
                  <a:pt x="1150" y="14"/>
                </a:lnTo>
                <a:lnTo>
                  <a:pt x="1208" y="29"/>
                </a:lnTo>
                <a:lnTo>
                  <a:pt x="1263" y="50"/>
                </a:lnTo>
                <a:lnTo>
                  <a:pt x="1316" y="78"/>
                </a:lnTo>
                <a:lnTo>
                  <a:pt x="1365" y="110"/>
                </a:lnTo>
                <a:lnTo>
                  <a:pt x="1410" y="147"/>
                </a:lnTo>
                <a:lnTo>
                  <a:pt x="1451" y="188"/>
                </a:lnTo>
                <a:lnTo>
                  <a:pt x="1489" y="234"/>
                </a:lnTo>
                <a:lnTo>
                  <a:pt x="1521" y="283"/>
                </a:lnTo>
                <a:lnTo>
                  <a:pt x="1548" y="335"/>
                </a:lnTo>
                <a:lnTo>
                  <a:pt x="1569" y="390"/>
                </a:lnTo>
                <a:lnTo>
                  <a:pt x="1586" y="448"/>
                </a:lnTo>
                <a:lnTo>
                  <a:pt x="1596" y="508"/>
                </a:lnTo>
                <a:lnTo>
                  <a:pt x="1599" y="570"/>
                </a:lnTo>
                <a:lnTo>
                  <a:pt x="1599" y="1634"/>
                </a:lnTo>
                <a:lnTo>
                  <a:pt x="1596" y="1697"/>
                </a:lnTo>
                <a:lnTo>
                  <a:pt x="1586" y="1758"/>
                </a:lnTo>
                <a:lnTo>
                  <a:pt x="1569" y="1817"/>
                </a:lnTo>
                <a:lnTo>
                  <a:pt x="1547" y="1872"/>
                </a:lnTo>
                <a:lnTo>
                  <a:pt x="1520" y="1925"/>
                </a:lnTo>
                <a:lnTo>
                  <a:pt x="1486" y="1974"/>
                </a:lnTo>
                <a:lnTo>
                  <a:pt x="1449" y="2019"/>
                </a:lnTo>
                <a:lnTo>
                  <a:pt x="1407" y="2061"/>
                </a:lnTo>
                <a:lnTo>
                  <a:pt x="1361" y="2098"/>
                </a:lnTo>
                <a:lnTo>
                  <a:pt x="1311" y="2130"/>
                </a:lnTo>
                <a:lnTo>
                  <a:pt x="1258" y="2156"/>
                </a:lnTo>
                <a:lnTo>
                  <a:pt x="1201" y="2178"/>
                </a:lnTo>
                <a:lnTo>
                  <a:pt x="1143" y="2193"/>
                </a:lnTo>
                <a:lnTo>
                  <a:pt x="1143" y="2845"/>
                </a:lnTo>
                <a:lnTo>
                  <a:pt x="1196" y="2868"/>
                </a:lnTo>
                <a:lnTo>
                  <a:pt x="1247" y="2895"/>
                </a:lnTo>
                <a:lnTo>
                  <a:pt x="1295" y="2928"/>
                </a:lnTo>
                <a:lnTo>
                  <a:pt x="1339" y="2964"/>
                </a:lnTo>
                <a:lnTo>
                  <a:pt x="1379" y="3006"/>
                </a:lnTo>
                <a:lnTo>
                  <a:pt x="1415" y="3051"/>
                </a:lnTo>
                <a:lnTo>
                  <a:pt x="1447" y="3099"/>
                </a:lnTo>
                <a:lnTo>
                  <a:pt x="1473" y="3151"/>
                </a:lnTo>
                <a:lnTo>
                  <a:pt x="1495" y="3205"/>
                </a:lnTo>
                <a:lnTo>
                  <a:pt x="1510" y="3263"/>
                </a:lnTo>
                <a:lnTo>
                  <a:pt x="1520" y="3321"/>
                </a:lnTo>
                <a:lnTo>
                  <a:pt x="1523" y="3383"/>
                </a:lnTo>
                <a:lnTo>
                  <a:pt x="1523" y="3573"/>
                </a:lnTo>
                <a:lnTo>
                  <a:pt x="77" y="3573"/>
                </a:lnTo>
                <a:lnTo>
                  <a:pt x="77" y="3383"/>
                </a:lnTo>
                <a:lnTo>
                  <a:pt x="80" y="3321"/>
                </a:lnTo>
                <a:lnTo>
                  <a:pt x="89" y="3263"/>
                </a:lnTo>
                <a:lnTo>
                  <a:pt x="105" y="3205"/>
                </a:lnTo>
                <a:lnTo>
                  <a:pt x="126" y="3151"/>
                </a:lnTo>
                <a:lnTo>
                  <a:pt x="152" y="3099"/>
                </a:lnTo>
                <a:lnTo>
                  <a:pt x="183" y="3051"/>
                </a:lnTo>
                <a:lnTo>
                  <a:pt x="219" y="3006"/>
                </a:lnTo>
                <a:lnTo>
                  <a:pt x="260" y="2964"/>
                </a:lnTo>
                <a:lnTo>
                  <a:pt x="304" y="2928"/>
                </a:lnTo>
                <a:lnTo>
                  <a:pt x="352" y="2895"/>
                </a:lnTo>
                <a:lnTo>
                  <a:pt x="403" y="2868"/>
                </a:lnTo>
                <a:lnTo>
                  <a:pt x="457" y="2845"/>
                </a:lnTo>
                <a:lnTo>
                  <a:pt x="457" y="2193"/>
                </a:lnTo>
                <a:lnTo>
                  <a:pt x="399" y="2178"/>
                </a:lnTo>
                <a:lnTo>
                  <a:pt x="342" y="2156"/>
                </a:lnTo>
                <a:lnTo>
                  <a:pt x="289" y="2130"/>
                </a:lnTo>
                <a:lnTo>
                  <a:pt x="239" y="2098"/>
                </a:lnTo>
                <a:lnTo>
                  <a:pt x="192" y="2061"/>
                </a:lnTo>
                <a:lnTo>
                  <a:pt x="151" y="2019"/>
                </a:lnTo>
                <a:lnTo>
                  <a:pt x="113" y="1974"/>
                </a:lnTo>
                <a:lnTo>
                  <a:pt x="80" y="1925"/>
                </a:lnTo>
                <a:lnTo>
                  <a:pt x="52" y="1872"/>
                </a:lnTo>
                <a:lnTo>
                  <a:pt x="30" y="1817"/>
                </a:lnTo>
                <a:lnTo>
                  <a:pt x="14" y="1758"/>
                </a:lnTo>
                <a:lnTo>
                  <a:pt x="4" y="1697"/>
                </a:lnTo>
                <a:lnTo>
                  <a:pt x="0" y="1634"/>
                </a:lnTo>
                <a:lnTo>
                  <a:pt x="0" y="570"/>
                </a:lnTo>
                <a:lnTo>
                  <a:pt x="4" y="508"/>
                </a:lnTo>
                <a:lnTo>
                  <a:pt x="14" y="448"/>
                </a:lnTo>
                <a:lnTo>
                  <a:pt x="29" y="390"/>
                </a:lnTo>
                <a:lnTo>
                  <a:pt x="51" y="335"/>
                </a:lnTo>
                <a:lnTo>
                  <a:pt x="78" y="283"/>
                </a:lnTo>
                <a:lnTo>
                  <a:pt x="111" y="234"/>
                </a:lnTo>
                <a:lnTo>
                  <a:pt x="148" y="188"/>
                </a:lnTo>
                <a:lnTo>
                  <a:pt x="189" y="147"/>
                </a:lnTo>
                <a:lnTo>
                  <a:pt x="235" y="110"/>
                </a:lnTo>
                <a:lnTo>
                  <a:pt x="283" y="78"/>
                </a:lnTo>
                <a:lnTo>
                  <a:pt x="336" y="50"/>
                </a:lnTo>
                <a:lnTo>
                  <a:pt x="391" y="29"/>
                </a:lnTo>
                <a:lnTo>
                  <a:pt x="449" y="14"/>
                </a:lnTo>
                <a:lnTo>
                  <a:pt x="509" y="4"/>
                </a:lnTo>
                <a:lnTo>
                  <a:pt x="5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5" name="Freeform 429"/>
          <p:cNvSpPr>
            <a:spLocks noEditPoints="1"/>
          </p:cNvSpPr>
          <p:nvPr/>
        </p:nvSpPr>
        <p:spPr bwMode="auto">
          <a:xfrm>
            <a:off x="4868027" y="3649230"/>
            <a:ext cx="566738" cy="481013"/>
          </a:xfrm>
          <a:custGeom>
            <a:avLst/>
            <a:gdLst>
              <a:gd name="T0" fmla="*/ 835 w 3572"/>
              <a:gd name="T1" fmla="*/ 2587 h 3027"/>
              <a:gd name="T2" fmla="*/ 835 w 3572"/>
              <a:gd name="T3" fmla="*/ 2675 h 3027"/>
              <a:gd name="T4" fmla="*/ 898 w 3572"/>
              <a:gd name="T5" fmla="*/ 2739 h 3027"/>
              <a:gd name="T6" fmla="*/ 988 w 3572"/>
              <a:gd name="T7" fmla="*/ 2739 h 3027"/>
              <a:gd name="T8" fmla="*/ 1767 w 3572"/>
              <a:gd name="T9" fmla="*/ 1642 h 3027"/>
              <a:gd name="T10" fmla="*/ 2372 w 3572"/>
              <a:gd name="T11" fmla="*/ 1586 h 3027"/>
              <a:gd name="T12" fmla="*/ 2218 w 3572"/>
              <a:gd name="T13" fmla="*/ 595 h 3027"/>
              <a:gd name="T14" fmla="*/ 2174 w 3572"/>
              <a:gd name="T15" fmla="*/ 817 h 3027"/>
              <a:gd name="T16" fmla="*/ 2218 w 3572"/>
              <a:gd name="T17" fmla="*/ 1040 h 3027"/>
              <a:gd name="T18" fmla="*/ 2344 w 3572"/>
              <a:gd name="T19" fmla="*/ 1229 h 3027"/>
              <a:gd name="T20" fmla="*/ 2533 w 3572"/>
              <a:gd name="T21" fmla="*/ 1356 h 3027"/>
              <a:gd name="T22" fmla="*/ 2757 w 3572"/>
              <a:gd name="T23" fmla="*/ 1400 h 3027"/>
              <a:gd name="T24" fmla="*/ 2978 w 3572"/>
              <a:gd name="T25" fmla="*/ 1356 h 3027"/>
              <a:gd name="T26" fmla="*/ 2757 w 3572"/>
              <a:gd name="T27" fmla="*/ 234 h 3027"/>
              <a:gd name="T28" fmla="*/ 2534 w 3572"/>
              <a:gd name="T29" fmla="*/ 277 h 3027"/>
              <a:gd name="T30" fmla="*/ 3270 w 3572"/>
              <a:gd name="T31" fmla="*/ 1092 h 3027"/>
              <a:gd name="T32" fmla="*/ 3334 w 3572"/>
              <a:gd name="T33" fmla="*/ 892 h 3027"/>
              <a:gd name="T34" fmla="*/ 3324 w 3572"/>
              <a:gd name="T35" fmla="*/ 684 h 3027"/>
              <a:gd name="T36" fmla="*/ 3239 w 3572"/>
              <a:gd name="T37" fmla="*/ 490 h 3027"/>
              <a:gd name="T38" fmla="*/ 3080 w 3572"/>
              <a:gd name="T39" fmla="*/ 331 h 3027"/>
              <a:gd name="T40" fmla="*/ 2871 w 3572"/>
              <a:gd name="T41" fmla="*/ 245 h 3027"/>
              <a:gd name="T42" fmla="*/ 2822 w 3572"/>
              <a:gd name="T43" fmla="*/ 4 h 3027"/>
              <a:gd name="T44" fmla="*/ 3069 w 3572"/>
              <a:gd name="T45" fmla="*/ 62 h 3027"/>
              <a:gd name="T46" fmla="*/ 3286 w 3572"/>
              <a:gd name="T47" fmla="*/ 196 h 3027"/>
              <a:gd name="T48" fmla="*/ 3456 w 3572"/>
              <a:gd name="T49" fmla="*/ 398 h 3027"/>
              <a:gd name="T50" fmla="*/ 3552 w 3572"/>
              <a:gd name="T51" fmla="*/ 635 h 3027"/>
              <a:gd name="T52" fmla="*/ 3569 w 3572"/>
              <a:gd name="T53" fmla="*/ 888 h 3027"/>
              <a:gd name="T54" fmla="*/ 3507 w 3572"/>
              <a:gd name="T55" fmla="*/ 1136 h 3027"/>
              <a:gd name="T56" fmla="*/ 3499 w 3572"/>
              <a:gd name="T57" fmla="*/ 1394 h 3027"/>
              <a:gd name="T58" fmla="*/ 3135 w 3572"/>
              <a:gd name="T59" fmla="*/ 1541 h 3027"/>
              <a:gd name="T60" fmla="*/ 2889 w 3572"/>
              <a:gd name="T61" fmla="*/ 1623 h 3027"/>
              <a:gd name="T62" fmla="*/ 2660 w 3572"/>
              <a:gd name="T63" fmla="*/ 1628 h 3027"/>
              <a:gd name="T64" fmla="*/ 1155 w 3572"/>
              <a:gd name="T65" fmla="*/ 2910 h 3027"/>
              <a:gd name="T66" fmla="*/ 989 w 3572"/>
              <a:gd name="T67" fmla="*/ 2978 h 3027"/>
              <a:gd name="T68" fmla="*/ 821 w 3572"/>
              <a:gd name="T69" fmla="*/ 2960 h 3027"/>
              <a:gd name="T70" fmla="*/ 651 w 3572"/>
              <a:gd name="T71" fmla="*/ 3005 h 3027"/>
              <a:gd name="T72" fmla="*/ 454 w 3572"/>
              <a:gd name="T73" fmla="*/ 3025 h 3027"/>
              <a:gd name="T74" fmla="*/ 266 w 3572"/>
              <a:gd name="T75" fmla="*/ 2967 h 3027"/>
              <a:gd name="T76" fmla="*/ 110 w 3572"/>
              <a:gd name="T77" fmla="*/ 2838 h 3027"/>
              <a:gd name="T78" fmla="*/ 15 w 3572"/>
              <a:gd name="T79" fmla="*/ 2650 h 3027"/>
              <a:gd name="T80" fmla="*/ 4 w 3572"/>
              <a:gd name="T81" fmla="*/ 2444 h 3027"/>
              <a:gd name="T82" fmla="*/ 78 w 3572"/>
              <a:gd name="T83" fmla="*/ 2249 h 3027"/>
              <a:gd name="T84" fmla="*/ 285 w 3572"/>
              <a:gd name="T85" fmla="*/ 2359 h 3027"/>
              <a:gd name="T86" fmla="*/ 232 w 3572"/>
              <a:gd name="T87" fmla="*/ 2503 h 3027"/>
              <a:gd name="T88" fmla="*/ 264 w 3572"/>
              <a:gd name="T89" fmla="*/ 2650 h 3027"/>
              <a:gd name="T90" fmla="*/ 368 w 3572"/>
              <a:gd name="T91" fmla="*/ 2758 h 3027"/>
              <a:gd name="T92" fmla="*/ 503 w 3572"/>
              <a:gd name="T93" fmla="*/ 2794 h 3027"/>
              <a:gd name="T94" fmla="*/ 608 w 3572"/>
              <a:gd name="T95" fmla="*/ 2728 h 3027"/>
              <a:gd name="T96" fmla="*/ 600 w 3572"/>
              <a:gd name="T97" fmla="*/ 2567 h 3027"/>
              <a:gd name="T98" fmla="*/ 667 w 3572"/>
              <a:gd name="T99" fmla="*/ 2417 h 3027"/>
              <a:gd name="T100" fmla="*/ 1946 w 3572"/>
              <a:gd name="T101" fmla="*/ 913 h 3027"/>
              <a:gd name="T102" fmla="*/ 1952 w 3572"/>
              <a:gd name="T103" fmla="*/ 685 h 3027"/>
              <a:gd name="T104" fmla="*/ 2033 w 3572"/>
              <a:gd name="T105" fmla="*/ 439 h 3027"/>
              <a:gd name="T106" fmla="*/ 2180 w 3572"/>
              <a:gd name="T107" fmla="*/ 75 h 3027"/>
              <a:gd name="T108" fmla="*/ 2437 w 3572"/>
              <a:gd name="T109" fmla="*/ 65 h 3027"/>
              <a:gd name="T110" fmla="*/ 2691 w 3572"/>
              <a:gd name="T111" fmla="*/ 4 h 30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72" h="3027">
                <a:moveTo>
                  <a:pt x="1767" y="1642"/>
                </a:moveTo>
                <a:lnTo>
                  <a:pt x="861" y="2549"/>
                </a:lnTo>
                <a:lnTo>
                  <a:pt x="846" y="2567"/>
                </a:lnTo>
                <a:lnTo>
                  <a:pt x="835" y="2587"/>
                </a:lnTo>
                <a:lnTo>
                  <a:pt x="829" y="2609"/>
                </a:lnTo>
                <a:lnTo>
                  <a:pt x="827" y="2632"/>
                </a:lnTo>
                <a:lnTo>
                  <a:pt x="829" y="2654"/>
                </a:lnTo>
                <a:lnTo>
                  <a:pt x="835" y="2675"/>
                </a:lnTo>
                <a:lnTo>
                  <a:pt x="846" y="2696"/>
                </a:lnTo>
                <a:lnTo>
                  <a:pt x="861" y="2714"/>
                </a:lnTo>
                <a:lnTo>
                  <a:pt x="879" y="2728"/>
                </a:lnTo>
                <a:lnTo>
                  <a:pt x="898" y="2739"/>
                </a:lnTo>
                <a:lnTo>
                  <a:pt x="920" y="2746"/>
                </a:lnTo>
                <a:lnTo>
                  <a:pt x="944" y="2748"/>
                </a:lnTo>
                <a:lnTo>
                  <a:pt x="967" y="2746"/>
                </a:lnTo>
                <a:lnTo>
                  <a:pt x="988" y="2739"/>
                </a:lnTo>
                <a:lnTo>
                  <a:pt x="1008" y="2728"/>
                </a:lnTo>
                <a:lnTo>
                  <a:pt x="1025" y="2714"/>
                </a:lnTo>
                <a:lnTo>
                  <a:pt x="1932" y="1807"/>
                </a:lnTo>
                <a:lnTo>
                  <a:pt x="1767" y="1642"/>
                </a:lnTo>
                <a:close/>
                <a:moveTo>
                  <a:pt x="1988" y="1202"/>
                </a:moveTo>
                <a:lnTo>
                  <a:pt x="1823" y="1367"/>
                </a:lnTo>
                <a:lnTo>
                  <a:pt x="2207" y="1751"/>
                </a:lnTo>
                <a:lnTo>
                  <a:pt x="2372" y="1586"/>
                </a:lnTo>
                <a:lnTo>
                  <a:pt x="1988" y="1202"/>
                </a:lnTo>
                <a:close/>
                <a:moveTo>
                  <a:pt x="2271" y="495"/>
                </a:moveTo>
                <a:lnTo>
                  <a:pt x="2241" y="544"/>
                </a:lnTo>
                <a:lnTo>
                  <a:pt x="2218" y="595"/>
                </a:lnTo>
                <a:lnTo>
                  <a:pt x="2198" y="648"/>
                </a:lnTo>
                <a:lnTo>
                  <a:pt x="2185" y="703"/>
                </a:lnTo>
                <a:lnTo>
                  <a:pt x="2176" y="759"/>
                </a:lnTo>
                <a:lnTo>
                  <a:pt x="2174" y="817"/>
                </a:lnTo>
                <a:lnTo>
                  <a:pt x="2176" y="875"/>
                </a:lnTo>
                <a:lnTo>
                  <a:pt x="2185" y="932"/>
                </a:lnTo>
                <a:lnTo>
                  <a:pt x="2199" y="987"/>
                </a:lnTo>
                <a:lnTo>
                  <a:pt x="2218" y="1040"/>
                </a:lnTo>
                <a:lnTo>
                  <a:pt x="2242" y="1091"/>
                </a:lnTo>
                <a:lnTo>
                  <a:pt x="2272" y="1140"/>
                </a:lnTo>
                <a:lnTo>
                  <a:pt x="2305" y="1187"/>
                </a:lnTo>
                <a:lnTo>
                  <a:pt x="2344" y="1229"/>
                </a:lnTo>
                <a:lnTo>
                  <a:pt x="2388" y="1268"/>
                </a:lnTo>
                <a:lnTo>
                  <a:pt x="2433" y="1303"/>
                </a:lnTo>
                <a:lnTo>
                  <a:pt x="2482" y="1332"/>
                </a:lnTo>
                <a:lnTo>
                  <a:pt x="2533" y="1356"/>
                </a:lnTo>
                <a:lnTo>
                  <a:pt x="2586" y="1375"/>
                </a:lnTo>
                <a:lnTo>
                  <a:pt x="2642" y="1389"/>
                </a:lnTo>
                <a:lnTo>
                  <a:pt x="2699" y="1397"/>
                </a:lnTo>
                <a:lnTo>
                  <a:pt x="2757" y="1400"/>
                </a:lnTo>
                <a:lnTo>
                  <a:pt x="2814" y="1397"/>
                </a:lnTo>
                <a:lnTo>
                  <a:pt x="2871" y="1389"/>
                </a:lnTo>
                <a:lnTo>
                  <a:pt x="2925" y="1376"/>
                </a:lnTo>
                <a:lnTo>
                  <a:pt x="2978" y="1356"/>
                </a:lnTo>
                <a:lnTo>
                  <a:pt x="3029" y="1332"/>
                </a:lnTo>
                <a:lnTo>
                  <a:pt x="3078" y="1304"/>
                </a:lnTo>
                <a:lnTo>
                  <a:pt x="2271" y="495"/>
                </a:lnTo>
                <a:close/>
                <a:moveTo>
                  <a:pt x="2757" y="234"/>
                </a:moveTo>
                <a:lnTo>
                  <a:pt x="2699" y="237"/>
                </a:lnTo>
                <a:lnTo>
                  <a:pt x="2643" y="245"/>
                </a:lnTo>
                <a:lnTo>
                  <a:pt x="2587" y="259"/>
                </a:lnTo>
                <a:lnTo>
                  <a:pt x="2534" y="277"/>
                </a:lnTo>
                <a:lnTo>
                  <a:pt x="2483" y="301"/>
                </a:lnTo>
                <a:lnTo>
                  <a:pt x="2436" y="330"/>
                </a:lnTo>
                <a:lnTo>
                  <a:pt x="3243" y="1139"/>
                </a:lnTo>
                <a:lnTo>
                  <a:pt x="3270" y="1092"/>
                </a:lnTo>
                <a:lnTo>
                  <a:pt x="3294" y="1045"/>
                </a:lnTo>
                <a:lnTo>
                  <a:pt x="3312" y="995"/>
                </a:lnTo>
                <a:lnTo>
                  <a:pt x="3325" y="944"/>
                </a:lnTo>
                <a:lnTo>
                  <a:pt x="3334" y="892"/>
                </a:lnTo>
                <a:lnTo>
                  <a:pt x="3338" y="839"/>
                </a:lnTo>
                <a:lnTo>
                  <a:pt x="3338" y="787"/>
                </a:lnTo>
                <a:lnTo>
                  <a:pt x="3334" y="735"/>
                </a:lnTo>
                <a:lnTo>
                  <a:pt x="3324" y="684"/>
                </a:lnTo>
                <a:lnTo>
                  <a:pt x="3310" y="633"/>
                </a:lnTo>
                <a:lnTo>
                  <a:pt x="3290" y="583"/>
                </a:lnTo>
                <a:lnTo>
                  <a:pt x="3268" y="535"/>
                </a:lnTo>
                <a:lnTo>
                  <a:pt x="3239" y="490"/>
                </a:lnTo>
                <a:lnTo>
                  <a:pt x="3206" y="445"/>
                </a:lnTo>
                <a:lnTo>
                  <a:pt x="3169" y="404"/>
                </a:lnTo>
                <a:lnTo>
                  <a:pt x="3126" y="366"/>
                </a:lnTo>
                <a:lnTo>
                  <a:pt x="3080" y="331"/>
                </a:lnTo>
                <a:lnTo>
                  <a:pt x="3031" y="302"/>
                </a:lnTo>
                <a:lnTo>
                  <a:pt x="2980" y="278"/>
                </a:lnTo>
                <a:lnTo>
                  <a:pt x="2926" y="259"/>
                </a:lnTo>
                <a:lnTo>
                  <a:pt x="2871" y="245"/>
                </a:lnTo>
                <a:lnTo>
                  <a:pt x="2814" y="237"/>
                </a:lnTo>
                <a:lnTo>
                  <a:pt x="2757" y="234"/>
                </a:lnTo>
                <a:close/>
                <a:moveTo>
                  <a:pt x="2757" y="0"/>
                </a:moveTo>
                <a:lnTo>
                  <a:pt x="2822" y="4"/>
                </a:lnTo>
                <a:lnTo>
                  <a:pt x="2886" y="10"/>
                </a:lnTo>
                <a:lnTo>
                  <a:pt x="2948" y="23"/>
                </a:lnTo>
                <a:lnTo>
                  <a:pt x="3009" y="40"/>
                </a:lnTo>
                <a:lnTo>
                  <a:pt x="3069" y="62"/>
                </a:lnTo>
                <a:lnTo>
                  <a:pt x="3127" y="89"/>
                </a:lnTo>
                <a:lnTo>
                  <a:pt x="3182" y="120"/>
                </a:lnTo>
                <a:lnTo>
                  <a:pt x="3235" y="156"/>
                </a:lnTo>
                <a:lnTo>
                  <a:pt x="3286" y="196"/>
                </a:lnTo>
                <a:lnTo>
                  <a:pt x="3334" y="239"/>
                </a:lnTo>
                <a:lnTo>
                  <a:pt x="3379" y="289"/>
                </a:lnTo>
                <a:lnTo>
                  <a:pt x="3421" y="342"/>
                </a:lnTo>
                <a:lnTo>
                  <a:pt x="3456" y="398"/>
                </a:lnTo>
                <a:lnTo>
                  <a:pt x="3488" y="454"/>
                </a:lnTo>
                <a:lnTo>
                  <a:pt x="3514" y="514"/>
                </a:lnTo>
                <a:lnTo>
                  <a:pt x="3536" y="575"/>
                </a:lnTo>
                <a:lnTo>
                  <a:pt x="3552" y="635"/>
                </a:lnTo>
                <a:lnTo>
                  <a:pt x="3564" y="698"/>
                </a:lnTo>
                <a:lnTo>
                  <a:pt x="3570" y="761"/>
                </a:lnTo>
                <a:lnTo>
                  <a:pt x="3572" y="825"/>
                </a:lnTo>
                <a:lnTo>
                  <a:pt x="3569" y="888"/>
                </a:lnTo>
                <a:lnTo>
                  <a:pt x="3561" y="952"/>
                </a:lnTo>
                <a:lnTo>
                  <a:pt x="3548" y="1014"/>
                </a:lnTo>
                <a:lnTo>
                  <a:pt x="3530" y="1076"/>
                </a:lnTo>
                <a:lnTo>
                  <a:pt x="3507" y="1136"/>
                </a:lnTo>
                <a:lnTo>
                  <a:pt x="3480" y="1194"/>
                </a:lnTo>
                <a:lnTo>
                  <a:pt x="3448" y="1251"/>
                </a:lnTo>
                <a:lnTo>
                  <a:pt x="3410" y="1306"/>
                </a:lnTo>
                <a:lnTo>
                  <a:pt x="3499" y="1394"/>
                </a:lnTo>
                <a:lnTo>
                  <a:pt x="3334" y="1559"/>
                </a:lnTo>
                <a:lnTo>
                  <a:pt x="3245" y="1471"/>
                </a:lnTo>
                <a:lnTo>
                  <a:pt x="3192" y="1508"/>
                </a:lnTo>
                <a:lnTo>
                  <a:pt x="3135" y="1541"/>
                </a:lnTo>
                <a:lnTo>
                  <a:pt x="3076" y="1569"/>
                </a:lnTo>
                <a:lnTo>
                  <a:pt x="3015" y="1592"/>
                </a:lnTo>
                <a:lnTo>
                  <a:pt x="2953" y="1610"/>
                </a:lnTo>
                <a:lnTo>
                  <a:pt x="2889" y="1623"/>
                </a:lnTo>
                <a:lnTo>
                  <a:pt x="2823" y="1631"/>
                </a:lnTo>
                <a:lnTo>
                  <a:pt x="2757" y="1633"/>
                </a:lnTo>
                <a:lnTo>
                  <a:pt x="2708" y="1632"/>
                </a:lnTo>
                <a:lnTo>
                  <a:pt x="2660" y="1628"/>
                </a:lnTo>
                <a:lnTo>
                  <a:pt x="2207" y="2081"/>
                </a:lnTo>
                <a:lnTo>
                  <a:pt x="2097" y="1972"/>
                </a:lnTo>
                <a:lnTo>
                  <a:pt x="1190" y="2879"/>
                </a:lnTo>
                <a:lnTo>
                  <a:pt x="1155" y="2910"/>
                </a:lnTo>
                <a:lnTo>
                  <a:pt x="1117" y="2935"/>
                </a:lnTo>
                <a:lnTo>
                  <a:pt x="1077" y="2955"/>
                </a:lnTo>
                <a:lnTo>
                  <a:pt x="1034" y="2969"/>
                </a:lnTo>
                <a:lnTo>
                  <a:pt x="989" y="2978"/>
                </a:lnTo>
                <a:lnTo>
                  <a:pt x="944" y="2981"/>
                </a:lnTo>
                <a:lnTo>
                  <a:pt x="902" y="2979"/>
                </a:lnTo>
                <a:lnTo>
                  <a:pt x="860" y="2972"/>
                </a:lnTo>
                <a:lnTo>
                  <a:pt x="821" y="2960"/>
                </a:lnTo>
                <a:lnTo>
                  <a:pt x="783" y="2942"/>
                </a:lnTo>
                <a:lnTo>
                  <a:pt x="741" y="2968"/>
                </a:lnTo>
                <a:lnTo>
                  <a:pt x="697" y="2989"/>
                </a:lnTo>
                <a:lnTo>
                  <a:pt x="651" y="3005"/>
                </a:lnTo>
                <a:lnTo>
                  <a:pt x="603" y="3017"/>
                </a:lnTo>
                <a:lnTo>
                  <a:pt x="553" y="3025"/>
                </a:lnTo>
                <a:lnTo>
                  <a:pt x="503" y="3027"/>
                </a:lnTo>
                <a:lnTo>
                  <a:pt x="454" y="3025"/>
                </a:lnTo>
                <a:lnTo>
                  <a:pt x="405" y="3017"/>
                </a:lnTo>
                <a:lnTo>
                  <a:pt x="357" y="3005"/>
                </a:lnTo>
                <a:lnTo>
                  <a:pt x="310" y="2989"/>
                </a:lnTo>
                <a:lnTo>
                  <a:pt x="266" y="2967"/>
                </a:lnTo>
                <a:lnTo>
                  <a:pt x="224" y="2942"/>
                </a:lnTo>
                <a:lnTo>
                  <a:pt x="183" y="2913"/>
                </a:lnTo>
                <a:lnTo>
                  <a:pt x="147" y="2879"/>
                </a:lnTo>
                <a:lnTo>
                  <a:pt x="110" y="2838"/>
                </a:lnTo>
                <a:lnTo>
                  <a:pt x="78" y="2794"/>
                </a:lnTo>
                <a:lnTo>
                  <a:pt x="52" y="2748"/>
                </a:lnTo>
                <a:lnTo>
                  <a:pt x="32" y="2699"/>
                </a:lnTo>
                <a:lnTo>
                  <a:pt x="15" y="2650"/>
                </a:lnTo>
                <a:lnTo>
                  <a:pt x="4" y="2599"/>
                </a:lnTo>
                <a:lnTo>
                  <a:pt x="0" y="2547"/>
                </a:lnTo>
                <a:lnTo>
                  <a:pt x="0" y="2496"/>
                </a:lnTo>
                <a:lnTo>
                  <a:pt x="4" y="2444"/>
                </a:lnTo>
                <a:lnTo>
                  <a:pt x="15" y="2393"/>
                </a:lnTo>
                <a:lnTo>
                  <a:pt x="32" y="2343"/>
                </a:lnTo>
                <a:lnTo>
                  <a:pt x="52" y="2295"/>
                </a:lnTo>
                <a:lnTo>
                  <a:pt x="78" y="2249"/>
                </a:lnTo>
                <a:lnTo>
                  <a:pt x="110" y="2205"/>
                </a:lnTo>
                <a:lnTo>
                  <a:pt x="147" y="2164"/>
                </a:lnTo>
                <a:lnTo>
                  <a:pt x="311" y="2329"/>
                </a:lnTo>
                <a:lnTo>
                  <a:pt x="285" y="2359"/>
                </a:lnTo>
                <a:lnTo>
                  <a:pt x="264" y="2393"/>
                </a:lnTo>
                <a:lnTo>
                  <a:pt x="249" y="2428"/>
                </a:lnTo>
                <a:lnTo>
                  <a:pt x="238" y="2465"/>
                </a:lnTo>
                <a:lnTo>
                  <a:pt x="232" y="2503"/>
                </a:lnTo>
                <a:lnTo>
                  <a:pt x="232" y="2541"/>
                </a:lnTo>
                <a:lnTo>
                  <a:pt x="238" y="2579"/>
                </a:lnTo>
                <a:lnTo>
                  <a:pt x="249" y="2614"/>
                </a:lnTo>
                <a:lnTo>
                  <a:pt x="264" y="2650"/>
                </a:lnTo>
                <a:lnTo>
                  <a:pt x="285" y="2684"/>
                </a:lnTo>
                <a:lnTo>
                  <a:pt x="311" y="2714"/>
                </a:lnTo>
                <a:lnTo>
                  <a:pt x="339" y="2737"/>
                </a:lnTo>
                <a:lnTo>
                  <a:pt x="368" y="2758"/>
                </a:lnTo>
                <a:lnTo>
                  <a:pt x="399" y="2773"/>
                </a:lnTo>
                <a:lnTo>
                  <a:pt x="433" y="2785"/>
                </a:lnTo>
                <a:lnTo>
                  <a:pt x="468" y="2791"/>
                </a:lnTo>
                <a:lnTo>
                  <a:pt x="503" y="2794"/>
                </a:lnTo>
                <a:lnTo>
                  <a:pt x="545" y="2790"/>
                </a:lnTo>
                <a:lnTo>
                  <a:pt x="584" y="2782"/>
                </a:lnTo>
                <a:lnTo>
                  <a:pt x="622" y="2768"/>
                </a:lnTo>
                <a:lnTo>
                  <a:pt x="608" y="2728"/>
                </a:lnTo>
                <a:lnTo>
                  <a:pt x="599" y="2688"/>
                </a:lnTo>
                <a:lnTo>
                  <a:pt x="595" y="2648"/>
                </a:lnTo>
                <a:lnTo>
                  <a:pt x="595" y="2607"/>
                </a:lnTo>
                <a:lnTo>
                  <a:pt x="600" y="2567"/>
                </a:lnTo>
                <a:lnTo>
                  <a:pt x="610" y="2527"/>
                </a:lnTo>
                <a:lnTo>
                  <a:pt x="624" y="2489"/>
                </a:lnTo>
                <a:lnTo>
                  <a:pt x="643" y="2452"/>
                </a:lnTo>
                <a:lnTo>
                  <a:pt x="667" y="2417"/>
                </a:lnTo>
                <a:lnTo>
                  <a:pt x="697" y="2384"/>
                </a:lnTo>
                <a:lnTo>
                  <a:pt x="1602" y="1477"/>
                </a:lnTo>
                <a:lnTo>
                  <a:pt x="1493" y="1367"/>
                </a:lnTo>
                <a:lnTo>
                  <a:pt x="1946" y="913"/>
                </a:lnTo>
                <a:lnTo>
                  <a:pt x="1942" y="866"/>
                </a:lnTo>
                <a:lnTo>
                  <a:pt x="1941" y="817"/>
                </a:lnTo>
                <a:lnTo>
                  <a:pt x="1943" y="750"/>
                </a:lnTo>
                <a:lnTo>
                  <a:pt x="1952" y="685"/>
                </a:lnTo>
                <a:lnTo>
                  <a:pt x="1965" y="621"/>
                </a:lnTo>
                <a:lnTo>
                  <a:pt x="1982" y="558"/>
                </a:lnTo>
                <a:lnTo>
                  <a:pt x="2005" y="497"/>
                </a:lnTo>
                <a:lnTo>
                  <a:pt x="2033" y="439"/>
                </a:lnTo>
                <a:lnTo>
                  <a:pt x="2066" y="382"/>
                </a:lnTo>
                <a:lnTo>
                  <a:pt x="2103" y="328"/>
                </a:lnTo>
                <a:lnTo>
                  <a:pt x="2015" y="239"/>
                </a:lnTo>
                <a:lnTo>
                  <a:pt x="2180" y="75"/>
                </a:lnTo>
                <a:lnTo>
                  <a:pt x="2267" y="163"/>
                </a:lnTo>
                <a:lnTo>
                  <a:pt x="2322" y="126"/>
                </a:lnTo>
                <a:lnTo>
                  <a:pt x="2378" y="94"/>
                </a:lnTo>
                <a:lnTo>
                  <a:pt x="2437" y="65"/>
                </a:lnTo>
                <a:lnTo>
                  <a:pt x="2497" y="43"/>
                </a:lnTo>
                <a:lnTo>
                  <a:pt x="2560" y="24"/>
                </a:lnTo>
                <a:lnTo>
                  <a:pt x="2624" y="11"/>
                </a:lnTo>
                <a:lnTo>
                  <a:pt x="2691" y="4"/>
                </a:lnTo>
                <a:lnTo>
                  <a:pt x="27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6" name="Freeform 434"/>
          <p:cNvSpPr>
            <a:spLocks noEditPoints="1"/>
          </p:cNvSpPr>
          <p:nvPr/>
        </p:nvSpPr>
        <p:spPr bwMode="auto">
          <a:xfrm>
            <a:off x="4050802" y="3606368"/>
            <a:ext cx="330200" cy="568325"/>
          </a:xfrm>
          <a:custGeom>
            <a:avLst/>
            <a:gdLst>
              <a:gd name="T0" fmla="*/ 244 w 2076"/>
              <a:gd name="T1" fmla="*/ 2895 h 3580"/>
              <a:gd name="T2" fmla="*/ 341 w 2076"/>
              <a:gd name="T3" fmla="*/ 3112 h 3580"/>
              <a:gd name="T4" fmla="*/ 516 w 2076"/>
              <a:gd name="T5" fmla="*/ 3270 h 3580"/>
              <a:gd name="T6" fmla="*/ 744 w 2076"/>
              <a:gd name="T7" fmla="*/ 3346 h 3580"/>
              <a:gd name="T8" fmla="*/ 1392 w 2076"/>
              <a:gd name="T9" fmla="*/ 3336 h 3580"/>
              <a:gd name="T10" fmla="*/ 1609 w 2076"/>
              <a:gd name="T11" fmla="*/ 3237 h 3580"/>
              <a:gd name="T12" fmla="*/ 1766 w 2076"/>
              <a:gd name="T13" fmla="*/ 3063 h 3580"/>
              <a:gd name="T14" fmla="*/ 1842 w 2076"/>
              <a:gd name="T15" fmla="*/ 2835 h 3580"/>
              <a:gd name="T16" fmla="*/ 1153 w 2076"/>
              <a:gd name="T17" fmla="*/ 1039 h 3580"/>
              <a:gd name="T18" fmla="*/ 1842 w 2076"/>
              <a:gd name="T19" fmla="*/ 1554 h 3580"/>
              <a:gd name="T20" fmla="*/ 1766 w 2076"/>
              <a:gd name="T21" fmla="*/ 1326 h 3580"/>
              <a:gd name="T22" fmla="*/ 1609 w 2076"/>
              <a:gd name="T23" fmla="*/ 1151 h 3580"/>
              <a:gd name="T24" fmla="*/ 1392 w 2076"/>
              <a:gd name="T25" fmla="*/ 1052 h 3580"/>
              <a:gd name="T26" fmla="*/ 807 w 2076"/>
              <a:gd name="T27" fmla="*/ 1039 h 3580"/>
              <a:gd name="T28" fmla="*/ 569 w 2076"/>
              <a:gd name="T29" fmla="*/ 1091 h 3580"/>
              <a:gd name="T30" fmla="*/ 379 w 2076"/>
              <a:gd name="T31" fmla="*/ 1230 h 3580"/>
              <a:gd name="T32" fmla="*/ 260 w 2076"/>
              <a:gd name="T33" fmla="*/ 1434 h 3580"/>
              <a:gd name="T34" fmla="*/ 231 w 2076"/>
              <a:gd name="T35" fmla="*/ 1964 h 3580"/>
              <a:gd name="T36" fmla="*/ 1230 w 2076"/>
              <a:gd name="T37" fmla="*/ 0 h 3580"/>
              <a:gd name="T38" fmla="*/ 1447 w 2076"/>
              <a:gd name="T39" fmla="*/ 170 h 3580"/>
              <a:gd name="T40" fmla="*/ 1396 w 2076"/>
              <a:gd name="T41" fmla="*/ 343 h 3580"/>
              <a:gd name="T42" fmla="*/ 1324 w 2076"/>
              <a:gd name="T43" fmla="*/ 472 h 3580"/>
              <a:gd name="T44" fmla="*/ 1245 w 2076"/>
              <a:gd name="T45" fmla="*/ 588 h 3580"/>
              <a:gd name="T46" fmla="*/ 1180 w 2076"/>
              <a:gd name="T47" fmla="*/ 723 h 3580"/>
              <a:gd name="T48" fmla="*/ 1341 w 2076"/>
              <a:gd name="T49" fmla="*/ 811 h 3580"/>
              <a:gd name="T50" fmla="*/ 1614 w 2076"/>
              <a:gd name="T51" fmla="*/ 886 h 3580"/>
              <a:gd name="T52" fmla="*/ 1838 w 2076"/>
              <a:gd name="T53" fmla="*/ 1046 h 3580"/>
              <a:gd name="T54" fmla="*/ 1998 w 2076"/>
              <a:gd name="T55" fmla="*/ 1270 h 3580"/>
              <a:gd name="T56" fmla="*/ 2072 w 2076"/>
              <a:gd name="T57" fmla="*/ 1544 h 3580"/>
              <a:gd name="T58" fmla="*/ 2063 w 2076"/>
              <a:gd name="T59" fmla="*/ 2917 h 3580"/>
              <a:gd name="T60" fmla="*/ 1965 w 2076"/>
              <a:gd name="T61" fmla="*/ 3180 h 3580"/>
              <a:gd name="T62" fmla="*/ 1788 w 2076"/>
              <a:gd name="T63" fmla="*/ 3390 h 3580"/>
              <a:gd name="T64" fmla="*/ 1549 w 2076"/>
              <a:gd name="T65" fmla="*/ 3529 h 3580"/>
              <a:gd name="T66" fmla="*/ 1269 w 2076"/>
              <a:gd name="T67" fmla="*/ 3580 h 3580"/>
              <a:gd name="T68" fmla="*/ 593 w 2076"/>
              <a:gd name="T69" fmla="*/ 3551 h 3580"/>
              <a:gd name="T70" fmla="*/ 341 w 2076"/>
              <a:gd name="T71" fmla="*/ 3431 h 3580"/>
              <a:gd name="T72" fmla="*/ 147 w 2076"/>
              <a:gd name="T73" fmla="*/ 3237 h 3580"/>
              <a:gd name="T74" fmla="*/ 28 w 2076"/>
              <a:gd name="T75" fmla="*/ 2987 h 3580"/>
              <a:gd name="T76" fmla="*/ 0 w 2076"/>
              <a:gd name="T77" fmla="*/ 1616 h 3580"/>
              <a:gd name="T78" fmla="*/ 50 w 2076"/>
              <a:gd name="T79" fmla="*/ 1335 h 3580"/>
              <a:gd name="T80" fmla="*/ 190 w 2076"/>
              <a:gd name="T81" fmla="*/ 1096 h 3580"/>
              <a:gd name="T82" fmla="*/ 400 w 2076"/>
              <a:gd name="T83" fmla="*/ 919 h 3580"/>
              <a:gd name="T84" fmla="*/ 662 w 2076"/>
              <a:gd name="T85" fmla="*/ 821 h 3580"/>
              <a:gd name="T86" fmla="*/ 935 w 2076"/>
              <a:gd name="T87" fmla="*/ 756 h 3580"/>
              <a:gd name="T88" fmla="*/ 986 w 2076"/>
              <a:gd name="T89" fmla="*/ 583 h 3580"/>
              <a:gd name="T90" fmla="*/ 1058 w 2076"/>
              <a:gd name="T91" fmla="*/ 452 h 3580"/>
              <a:gd name="T92" fmla="*/ 1131 w 2076"/>
              <a:gd name="T93" fmla="*/ 345 h 3580"/>
              <a:gd name="T94" fmla="*/ 1190 w 2076"/>
              <a:gd name="T95" fmla="*/ 236 h 3580"/>
              <a:gd name="T96" fmla="*/ 1225 w 2076"/>
              <a:gd name="T97" fmla="*/ 93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76" h="3580">
                <a:moveTo>
                  <a:pt x="231" y="2195"/>
                </a:moveTo>
                <a:lnTo>
                  <a:pt x="231" y="2772"/>
                </a:lnTo>
                <a:lnTo>
                  <a:pt x="234" y="2835"/>
                </a:lnTo>
                <a:lnTo>
                  <a:pt x="244" y="2895"/>
                </a:lnTo>
                <a:lnTo>
                  <a:pt x="260" y="2954"/>
                </a:lnTo>
                <a:lnTo>
                  <a:pt x="282" y="3009"/>
                </a:lnTo>
                <a:lnTo>
                  <a:pt x="309" y="3063"/>
                </a:lnTo>
                <a:lnTo>
                  <a:pt x="341" y="3112"/>
                </a:lnTo>
                <a:lnTo>
                  <a:pt x="379" y="3158"/>
                </a:lnTo>
                <a:lnTo>
                  <a:pt x="420" y="3200"/>
                </a:lnTo>
                <a:lnTo>
                  <a:pt x="467" y="3237"/>
                </a:lnTo>
                <a:lnTo>
                  <a:pt x="516" y="3270"/>
                </a:lnTo>
                <a:lnTo>
                  <a:pt x="569" y="3298"/>
                </a:lnTo>
                <a:lnTo>
                  <a:pt x="625" y="3320"/>
                </a:lnTo>
                <a:lnTo>
                  <a:pt x="684" y="3336"/>
                </a:lnTo>
                <a:lnTo>
                  <a:pt x="744" y="3346"/>
                </a:lnTo>
                <a:lnTo>
                  <a:pt x="807" y="3349"/>
                </a:lnTo>
                <a:lnTo>
                  <a:pt x="1269" y="3349"/>
                </a:lnTo>
                <a:lnTo>
                  <a:pt x="1331" y="3346"/>
                </a:lnTo>
                <a:lnTo>
                  <a:pt x="1392" y="3336"/>
                </a:lnTo>
                <a:lnTo>
                  <a:pt x="1451" y="3320"/>
                </a:lnTo>
                <a:lnTo>
                  <a:pt x="1506" y="3298"/>
                </a:lnTo>
                <a:lnTo>
                  <a:pt x="1559" y="3270"/>
                </a:lnTo>
                <a:lnTo>
                  <a:pt x="1609" y="3237"/>
                </a:lnTo>
                <a:lnTo>
                  <a:pt x="1654" y="3200"/>
                </a:lnTo>
                <a:lnTo>
                  <a:pt x="1697" y="3158"/>
                </a:lnTo>
                <a:lnTo>
                  <a:pt x="1733" y="3112"/>
                </a:lnTo>
                <a:lnTo>
                  <a:pt x="1766" y="3063"/>
                </a:lnTo>
                <a:lnTo>
                  <a:pt x="1793" y="3009"/>
                </a:lnTo>
                <a:lnTo>
                  <a:pt x="1816" y="2954"/>
                </a:lnTo>
                <a:lnTo>
                  <a:pt x="1832" y="2895"/>
                </a:lnTo>
                <a:lnTo>
                  <a:pt x="1842" y="2835"/>
                </a:lnTo>
                <a:lnTo>
                  <a:pt x="1845" y="2772"/>
                </a:lnTo>
                <a:lnTo>
                  <a:pt x="1845" y="2195"/>
                </a:lnTo>
                <a:lnTo>
                  <a:pt x="231" y="2195"/>
                </a:lnTo>
                <a:close/>
                <a:moveTo>
                  <a:pt x="1153" y="1039"/>
                </a:moveTo>
                <a:lnTo>
                  <a:pt x="1153" y="1964"/>
                </a:lnTo>
                <a:lnTo>
                  <a:pt x="1845" y="1964"/>
                </a:lnTo>
                <a:lnTo>
                  <a:pt x="1845" y="1616"/>
                </a:lnTo>
                <a:lnTo>
                  <a:pt x="1842" y="1554"/>
                </a:lnTo>
                <a:lnTo>
                  <a:pt x="1832" y="1493"/>
                </a:lnTo>
                <a:lnTo>
                  <a:pt x="1816" y="1434"/>
                </a:lnTo>
                <a:lnTo>
                  <a:pt x="1793" y="1379"/>
                </a:lnTo>
                <a:lnTo>
                  <a:pt x="1766" y="1326"/>
                </a:lnTo>
                <a:lnTo>
                  <a:pt x="1733" y="1276"/>
                </a:lnTo>
                <a:lnTo>
                  <a:pt x="1697" y="1230"/>
                </a:lnTo>
                <a:lnTo>
                  <a:pt x="1654" y="1188"/>
                </a:lnTo>
                <a:lnTo>
                  <a:pt x="1609" y="1151"/>
                </a:lnTo>
                <a:lnTo>
                  <a:pt x="1559" y="1118"/>
                </a:lnTo>
                <a:lnTo>
                  <a:pt x="1506" y="1091"/>
                </a:lnTo>
                <a:lnTo>
                  <a:pt x="1451" y="1069"/>
                </a:lnTo>
                <a:lnTo>
                  <a:pt x="1392" y="1052"/>
                </a:lnTo>
                <a:lnTo>
                  <a:pt x="1331" y="1043"/>
                </a:lnTo>
                <a:lnTo>
                  <a:pt x="1269" y="1039"/>
                </a:lnTo>
                <a:lnTo>
                  <a:pt x="1153" y="1039"/>
                </a:lnTo>
                <a:close/>
                <a:moveTo>
                  <a:pt x="807" y="1039"/>
                </a:moveTo>
                <a:lnTo>
                  <a:pt x="744" y="1043"/>
                </a:lnTo>
                <a:lnTo>
                  <a:pt x="684" y="1052"/>
                </a:lnTo>
                <a:lnTo>
                  <a:pt x="625" y="1069"/>
                </a:lnTo>
                <a:lnTo>
                  <a:pt x="569" y="1091"/>
                </a:lnTo>
                <a:lnTo>
                  <a:pt x="516" y="1118"/>
                </a:lnTo>
                <a:lnTo>
                  <a:pt x="467" y="1151"/>
                </a:lnTo>
                <a:lnTo>
                  <a:pt x="420" y="1188"/>
                </a:lnTo>
                <a:lnTo>
                  <a:pt x="379" y="1230"/>
                </a:lnTo>
                <a:lnTo>
                  <a:pt x="341" y="1276"/>
                </a:lnTo>
                <a:lnTo>
                  <a:pt x="309" y="1326"/>
                </a:lnTo>
                <a:lnTo>
                  <a:pt x="282" y="1379"/>
                </a:lnTo>
                <a:lnTo>
                  <a:pt x="260" y="1434"/>
                </a:lnTo>
                <a:lnTo>
                  <a:pt x="244" y="1493"/>
                </a:lnTo>
                <a:lnTo>
                  <a:pt x="234" y="1554"/>
                </a:lnTo>
                <a:lnTo>
                  <a:pt x="231" y="1616"/>
                </a:lnTo>
                <a:lnTo>
                  <a:pt x="231" y="1964"/>
                </a:lnTo>
                <a:lnTo>
                  <a:pt x="922" y="1964"/>
                </a:lnTo>
                <a:lnTo>
                  <a:pt x="922" y="1039"/>
                </a:lnTo>
                <a:lnTo>
                  <a:pt x="807" y="1039"/>
                </a:lnTo>
                <a:close/>
                <a:moveTo>
                  <a:pt x="1230" y="0"/>
                </a:moveTo>
                <a:lnTo>
                  <a:pt x="1460" y="0"/>
                </a:lnTo>
                <a:lnTo>
                  <a:pt x="1459" y="62"/>
                </a:lnTo>
                <a:lnTo>
                  <a:pt x="1454" y="118"/>
                </a:lnTo>
                <a:lnTo>
                  <a:pt x="1447" y="170"/>
                </a:lnTo>
                <a:lnTo>
                  <a:pt x="1438" y="218"/>
                </a:lnTo>
                <a:lnTo>
                  <a:pt x="1426" y="263"/>
                </a:lnTo>
                <a:lnTo>
                  <a:pt x="1412" y="304"/>
                </a:lnTo>
                <a:lnTo>
                  <a:pt x="1396" y="343"/>
                </a:lnTo>
                <a:lnTo>
                  <a:pt x="1379" y="378"/>
                </a:lnTo>
                <a:lnTo>
                  <a:pt x="1362" y="411"/>
                </a:lnTo>
                <a:lnTo>
                  <a:pt x="1343" y="443"/>
                </a:lnTo>
                <a:lnTo>
                  <a:pt x="1324" y="472"/>
                </a:lnTo>
                <a:lnTo>
                  <a:pt x="1305" y="500"/>
                </a:lnTo>
                <a:lnTo>
                  <a:pt x="1286" y="528"/>
                </a:lnTo>
                <a:lnTo>
                  <a:pt x="1265" y="558"/>
                </a:lnTo>
                <a:lnTo>
                  <a:pt x="1245" y="588"/>
                </a:lnTo>
                <a:lnTo>
                  <a:pt x="1226" y="618"/>
                </a:lnTo>
                <a:lnTo>
                  <a:pt x="1209" y="651"/>
                </a:lnTo>
                <a:lnTo>
                  <a:pt x="1194" y="686"/>
                </a:lnTo>
                <a:lnTo>
                  <a:pt x="1180" y="723"/>
                </a:lnTo>
                <a:lnTo>
                  <a:pt x="1169" y="763"/>
                </a:lnTo>
                <a:lnTo>
                  <a:pt x="1160" y="808"/>
                </a:lnTo>
                <a:lnTo>
                  <a:pt x="1269" y="808"/>
                </a:lnTo>
                <a:lnTo>
                  <a:pt x="1341" y="811"/>
                </a:lnTo>
                <a:lnTo>
                  <a:pt x="1413" y="821"/>
                </a:lnTo>
                <a:lnTo>
                  <a:pt x="1482" y="838"/>
                </a:lnTo>
                <a:lnTo>
                  <a:pt x="1549" y="859"/>
                </a:lnTo>
                <a:lnTo>
                  <a:pt x="1614" y="886"/>
                </a:lnTo>
                <a:lnTo>
                  <a:pt x="1675" y="919"/>
                </a:lnTo>
                <a:lnTo>
                  <a:pt x="1733" y="957"/>
                </a:lnTo>
                <a:lnTo>
                  <a:pt x="1788" y="999"/>
                </a:lnTo>
                <a:lnTo>
                  <a:pt x="1838" y="1046"/>
                </a:lnTo>
                <a:lnTo>
                  <a:pt x="1885" y="1096"/>
                </a:lnTo>
                <a:lnTo>
                  <a:pt x="1927" y="1151"/>
                </a:lnTo>
                <a:lnTo>
                  <a:pt x="1965" y="1210"/>
                </a:lnTo>
                <a:lnTo>
                  <a:pt x="1998" y="1270"/>
                </a:lnTo>
                <a:lnTo>
                  <a:pt x="2025" y="1335"/>
                </a:lnTo>
                <a:lnTo>
                  <a:pt x="2046" y="1402"/>
                </a:lnTo>
                <a:lnTo>
                  <a:pt x="2063" y="1472"/>
                </a:lnTo>
                <a:lnTo>
                  <a:pt x="2072" y="1544"/>
                </a:lnTo>
                <a:lnTo>
                  <a:pt x="2076" y="1616"/>
                </a:lnTo>
                <a:lnTo>
                  <a:pt x="2076" y="2772"/>
                </a:lnTo>
                <a:lnTo>
                  <a:pt x="2072" y="2846"/>
                </a:lnTo>
                <a:lnTo>
                  <a:pt x="2063" y="2917"/>
                </a:lnTo>
                <a:lnTo>
                  <a:pt x="2046" y="2987"/>
                </a:lnTo>
                <a:lnTo>
                  <a:pt x="2025" y="3054"/>
                </a:lnTo>
                <a:lnTo>
                  <a:pt x="1998" y="3118"/>
                </a:lnTo>
                <a:lnTo>
                  <a:pt x="1965" y="3180"/>
                </a:lnTo>
                <a:lnTo>
                  <a:pt x="1927" y="3237"/>
                </a:lnTo>
                <a:lnTo>
                  <a:pt x="1885" y="3293"/>
                </a:lnTo>
                <a:lnTo>
                  <a:pt x="1838" y="3342"/>
                </a:lnTo>
                <a:lnTo>
                  <a:pt x="1788" y="3390"/>
                </a:lnTo>
                <a:lnTo>
                  <a:pt x="1733" y="3431"/>
                </a:lnTo>
                <a:lnTo>
                  <a:pt x="1675" y="3469"/>
                </a:lnTo>
                <a:lnTo>
                  <a:pt x="1614" y="3502"/>
                </a:lnTo>
                <a:lnTo>
                  <a:pt x="1549" y="3529"/>
                </a:lnTo>
                <a:lnTo>
                  <a:pt x="1482" y="3551"/>
                </a:lnTo>
                <a:lnTo>
                  <a:pt x="1413" y="3567"/>
                </a:lnTo>
                <a:lnTo>
                  <a:pt x="1341" y="3577"/>
                </a:lnTo>
                <a:lnTo>
                  <a:pt x="1269" y="3580"/>
                </a:lnTo>
                <a:lnTo>
                  <a:pt x="807" y="3580"/>
                </a:lnTo>
                <a:lnTo>
                  <a:pt x="733" y="3577"/>
                </a:lnTo>
                <a:lnTo>
                  <a:pt x="662" y="3567"/>
                </a:lnTo>
                <a:lnTo>
                  <a:pt x="593" y="3551"/>
                </a:lnTo>
                <a:lnTo>
                  <a:pt x="525" y="3529"/>
                </a:lnTo>
                <a:lnTo>
                  <a:pt x="462" y="3502"/>
                </a:lnTo>
                <a:lnTo>
                  <a:pt x="400" y="3469"/>
                </a:lnTo>
                <a:lnTo>
                  <a:pt x="341" y="3431"/>
                </a:lnTo>
                <a:lnTo>
                  <a:pt x="287" y="3390"/>
                </a:lnTo>
                <a:lnTo>
                  <a:pt x="236" y="3342"/>
                </a:lnTo>
                <a:lnTo>
                  <a:pt x="190" y="3293"/>
                </a:lnTo>
                <a:lnTo>
                  <a:pt x="147" y="3237"/>
                </a:lnTo>
                <a:lnTo>
                  <a:pt x="111" y="3180"/>
                </a:lnTo>
                <a:lnTo>
                  <a:pt x="78" y="3118"/>
                </a:lnTo>
                <a:lnTo>
                  <a:pt x="50" y="3054"/>
                </a:lnTo>
                <a:lnTo>
                  <a:pt x="28" y="2987"/>
                </a:lnTo>
                <a:lnTo>
                  <a:pt x="13" y="2917"/>
                </a:lnTo>
                <a:lnTo>
                  <a:pt x="3" y="2846"/>
                </a:lnTo>
                <a:lnTo>
                  <a:pt x="0" y="2772"/>
                </a:lnTo>
                <a:lnTo>
                  <a:pt x="0" y="1616"/>
                </a:lnTo>
                <a:lnTo>
                  <a:pt x="3" y="1544"/>
                </a:lnTo>
                <a:lnTo>
                  <a:pt x="13" y="1472"/>
                </a:lnTo>
                <a:lnTo>
                  <a:pt x="28" y="1402"/>
                </a:lnTo>
                <a:lnTo>
                  <a:pt x="50" y="1335"/>
                </a:lnTo>
                <a:lnTo>
                  <a:pt x="78" y="1270"/>
                </a:lnTo>
                <a:lnTo>
                  <a:pt x="111" y="1210"/>
                </a:lnTo>
                <a:lnTo>
                  <a:pt x="147" y="1151"/>
                </a:lnTo>
                <a:lnTo>
                  <a:pt x="190" y="1096"/>
                </a:lnTo>
                <a:lnTo>
                  <a:pt x="236" y="1046"/>
                </a:lnTo>
                <a:lnTo>
                  <a:pt x="287" y="999"/>
                </a:lnTo>
                <a:lnTo>
                  <a:pt x="341" y="957"/>
                </a:lnTo>
                <a:lnTo>
                  <a:pt x="400" y="919"/>
                </a:lnTo>
                <a:lnTo>
                  <a:pt x="462" y="886"/>
                </a:lnTo>
                <a:lnTo>
                  <a:pt x="525" y="859"/>
                </a:lnTo>
                <a:lnTo>
                  <a:pt x="593" y="838"/>
                </a:lnTo>
                <a:lnTo>
                  <a:pt x="662" y="821"/>
                </a:lnTo>
                <a:lnTo>
                  <a:pt x="733" y="811"/>
                </a:lnTo>
                <a:lnTo>
                  <a:pt x="807" y="808"/>
                </a:lnTo>
                <a:lnTo>
                  <a:pt x="928" y="808"/>
                </a:lnTo>
                <a:lnTo>
                  <a:pt x="935" y="756"/>
                </a:lnTo>
                <a:lnTo>
                  <a:pt x="945" y="707"/>
                </a:lnTo>
                <a:lnTo>
                  <a:pt x="957" y="663"/>
                </a:lnTo>
                <a:lnTo>
                  <a:pt x="971" y="621"/>
                </a:lnTo>
                <a:lnTo>
                  <a:pt x="986" y="583"/>
                </a:lnTo>
                <a:lnTo>
                  <a:pt x="1003" y="547"/>
                </a:lnTo>
                <a:lnTo>
                  <a:pt x="1021" y="513"/>
                </a:lnTo>
                <a:lnTo>
                  <a:pt x="1039" y="482"/>
                </a:lnTo>
                <a:lnTo>
                  <a:pt x="1058" y="452"/>
                </a:lnTo>
                <a:lnTo>
                  <a:pt x="1078" y="423"/>
                </a:lnTo>
                <a:lnTo>
                  <a:pt x="1096" y="396"/>
                </a:lnTo>
                <a:lnTo>
                  <a:pt x="1115" y="371"/>
                </a:lnTo>
                <a:lnTo>
                  <a:pt x="1131" y="345"/>
                </a:lnTo>
                <a:lnTo>
                  <a:pt x="1147" y="319"/>
                </a:lnTo>
                <a:lnTo>
                  <a:pt x="1162" y="293"/>
                </a:lnTo>
                <a:lnTo>
                  <a:pt x="1178" y="266"/>
                </a:lnTo>
                <a:lnTo>
                  <a:pt x="1190" y="236"/>
                </a:lnTo>
                <a:lnTo>
                  <a:pt x="1201" y="205"/>
                </a:lnTo>
                <a:lnTo>
                  <a:pt x="1211" y="170"/>
                </a:lnTo>
                <a:lnTo>
                  <a:pt x="1219" y="133"/>
                </a:lnTo>
                <a:lnTo>
                  <a:pt x="1225" y="93"/>
                </a:lnTo>
                <a:lnTo>
                  <a:pt x="1229" y="49"/>
                </a:lnTo>
                <a:lnTo>
                  <a:pt x="123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87" name="Group 1082"/>
          <p:cNvGrpSpPr/>
          <p:nvPr/>
        </p:nvGrpSpPr>
        <p:grpSpPr>
          <a:xfrm>
            <a:off x="10480991" y="4432304"/>
            <a:ext cx="566738" cy="460375"/>
            <a:chOff x="7223125" y="5826125"/>
            <a:chExt cx="566738" cy="460375"/>
          </a:xfrm>
          <a:solidFill>
            <a:srgbClr val="000000"/>
          </a:solidFill>
        </p:grpSpPr>
        <p:sp>
          <p:nvSpPr>
            <p:cNvPr id="688" name="Freeform 461"/>
            <p:cNvSpPr>
              <a:spLocks/>
            </p:cNvSpPr>
            <p:nvPr/>
          </p:nvSpPr>
          <p:spPr bwMode="auto">
            <a:xfrm>
              <a:off x="7359650" y="6103938"/>
              <a:ext cx="46038" cy="46037"/>
            </a:xfrm>
            <a:custGeom>
              <a:avLst/>
              <a:gdLst>
                <a:gd name="T0" fmla="*/ 148 w 297"/>
                <a:gd name="T1" fmla="*/ 0 h 297"/>
                <a:gd name="T2" fmla="*/ 178 w 297"/>
                <a:gd name="T3" fmla="*/ 3 h 297"/>
                <a:gd name="T4" fmla="*/ 206 w 297"/>
                <a:gd name="T5" fmla="*/ 11 h 297"/>
                <a:gd name="T6" fmla="*/ 231 w 297"/>
                <a:gd name="T7" fmla="*/ 26 h 297"/>
                <a:gd name="T8" fmla="*/ 253 w 297"/>
                <a:gd name="T9" fmla="*/ 44 h 297"/>
                <a:gd name="T10" fmla="*/ 271 w 297"/>
                <a:gd name="T11" fmla="*/ 66 h 297"/>
                <a:gd name="T12" fmla="*/ 285 w 297"/>
                <a:gd name="T13" fmla="*/ 91 h 297"/>
                <a:gd name="T14" fmla="*/ 294 w 297"/>
                <a:gd name="T15" fmla="*/ 119 h 297"/>
                <a:gd name="T16" fmla="*/ 297 w 297"/>
                <a:gd name="T17" fmla="*/ 149 h 297"/>
                <a:gd name="T18" fmla="*/ 294 w 297"/>
                <a:gd name="T19" fmla="*/ 178 h 297"/>
                <a:gd name="T20" fmla="*/ 285 w 297"/>
                <a:gd name="T21" fmla="*/ 206 h 297"/>
                <a:gd name="T22" fmla="*/ 271 w 297"/>
                <a:gd name="T23" fmla="*/ 232 h 297"/>
                <a:gd name="T24" fmla="*/ 253 w 297"/>
                <a:gd name="T25" fmla="*/ 254 h 297"/>
                <a:gd name="T26" fmla="*/ 231 w 297"/>
                <a:gd name="T27" fmla="*/ 272 h 297"/>
                <a:gd name="T28" fmla="*/ 206 w 297"/>
                <a:gd name="T29" fmla="*/ 285 h 297"/>
                <a:gd name="T30" fmla="*/ 178 w 297"/>
                <a:gd name="T31" fmla="*/ 294 h 297"/>
                <a:gd name="T32" fmla="*/ 148 w 297"/>
                <a:gd name="T33" fmla="*/ 297 h 297"/>
                <a:gd name="T34" fmla="*/ 118 w 297"/>
                <a:gd name="T35" fmla="*/ 294 h 297"/>
                <a:gd name="T36" fmla="*/ 91 w 297"/>
                <a:gd name="T37" fmla="*/ 285 h 297"/>
                <a:gd name="T38" fmla="*/ 65 w 297"/>
                <a:gd name="T39" fmla="*/ 272 h 297"/>
                <a:gd name="T40" fmla="*/ 43 w 297"/>
                <a:gd name="T41" fmla="*/ 254 h 297"/>
                <a:gd name="T42" fmla="*/ 25 w 297"/>
                <a:gd name="T43" fmla="*/ 232 h 297"/>
                <a:gd name="T44" fmla="*/ 11 w 297"/>
                <a:gd name="T45" fmla="*/ 206 h 297"/>
                <a:gd name="T46" fmla="*/ 2 w 297"/>
                <a:gd name="T47" fmla="*/ 178 h 297"/>
                <a:gd name="T48" fmla="*/ 0 w 297"/>
                <a:gd name="T49" fmla="*/ 149 h 297"/>
                <a:gd name="T50" fmla="*/ 2 w 297"/>
                <a:gd name="T51" fmla="*/ 119 h 297"/>
                <a:gd name="T52" fmla="*/ 11 w 297"/>
                <a:gd name="T53" fmla="*/ 91 h 297"/>
                <a:gd name="T54" fmla="*/ 25 w 297"/>
                <a:gd name="T55" fmla="*/ 66 h 297"/>
                <a:gd name="T56" fmla="*/ 43 w 297"/>
                <a:gd name="T57" fmla="*/ 44 h 297"/>
                <a:gd name="T58" fmla="*/ 65 w 297"/>
                <a:gd name="T59" fmla="*/ 26 h 297"/>
                <a:gd name="T60" fmla="*/ 91 w 297"/>
                <a:gd name="T61" fmla="*/ 11 h 297"/>
                <a:gd name="T62" fmla="*/ 118 w 297"/>
                <a:gd name="T63" fmla="*/ 3 h 297"/>
                <a:gd name="T64" fmla="*/ 148 w 297"/>
                <a:gd name="T65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7" h="297">
                  <a:moveTo>
                    <a:pt x="148" y="0"/>
                  </a:moveTo>
                  <a:lnTo>
                    <a:pt x="178" y="3"/>
                  </a:lnTo>
                  <a:lnTo>
                    <a:pt x="206" y="11"/>
                  </a:lnTo>
                  <a:lnTo>
                    <a:pt x="231" y="26"/>
                  </a:lnTo>
                  <a:lnTo>
                    <a:pt x="253" y="44"/>
                  </a:lnTo>
                  <a:lnTo>
                    <a:pt x="271" y="66"/>
                  </a:lnTo>
                  <a:lnTo>
                    <a:pt x="285" y="91"/>
                  </a:lnTo>
                  <a:lnTo>
                    <a:pt x="294" y="119"/>
                  </a:lnTo>
                  <a:lnTo>
                    <a:pt x="297" y="149"/>
                  </a:lnTo>
                  <a:lnTo>
                    <a:pt x="294" y="178"/>
                  </a:lnTo>
                  <a:lnTo>
                    <a:pt x="285" y="206"/>
                  </a:lnTo>
                  <a:lnTo>
                    <a:pt x="271" y="232"/>
                  </a:lnTo>
                  <a:lnTo>
                    <a:pt x="253" y="254"/>
                  </a:lnTo>
                  <a:lnTo>
                    <a:pt x="231" y="272"/>
                  </a:lnTo>
                  <a:lnTo>
                    <a:pt x="206" y="285"/>
                  </a:lnTo>
                  <a:lnTo>
                    <a:pt x="178" y="294"/>
                  </a:lnTo>
                  <a:lnTo>
                    <a:pt x="148" y="297"/>
                  </a:lnTo>
                  <a:lnTo>
                    <a:pt x="118" y="294"/>
                  </a:lnTo>
                  <a:lnTo>
                    <a:pt x="91" y="285"/>
                  </a:lnTo>
                  <a:lnTo>
                    <a:pt x="65" y="272"/>
                  </a:lnTo>
                  <a:lnTo>
                    <a:pt x="43" y="254"/>
                  </a:lnTo>
                  <a:lnTo>
                    <a:pt x="25" y="232"/>
                  </a:lnTo>
                  <a:lnTo>
                    <a:pt x="11" y="206"/>
                  </a:lnTo>
                  <a:lnTo>
                    <a:pt x="2" y="178"/>
                  </a:lnTo>
                  <a:lnTo>
                    <a:pt x="0" y="149"/>
                  </a:lnTo>
                  <a:lnTo>
                    <a:pt x="2" y="119"/>
                  </a:lnTo>
                  <a:lnTo>
                    <a:pt x="11" y="91"/>
                  </a:lnTo>
                  <a:lnTo>
                    <a:pt x="25" y="66"/>
                  </a:lnTo>
                  <a:lnTo>
                    <a:pt x="43" y="44"/>
                  </a:lnTo>
                  <a:lnTo>
                    <a:pt x="65" y="26"/>
                  </a:lnTo>
                  <a:lnTo>
                    <a:pt x="91" y="11"/>
                  </a:lnTo>
                  <a:lnTo>
                    <a:pt x="118" y="3"/>
                  </a:lnTo>
                  <a:lnTo>
                    <a:pt x="1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462"/>
            <p:cNvSpPr>
              <a:spLocks noEditPoints="1"/>
            </p:cNvSpPr>
            <p:nvPr/>
          </p:nvSpPr>
          <p:spPr bwMode="auto">
            <a:xfrm>
              <a:off x="7294563" y="6038850"/>
              <a:ext cx="176213" cy="176212"/>
            </a:xfrm>
            <a:custGeom>
              <a:avLst/>
              <a:gdLst>
                <a:gd name="T0" fmla="*/ 512 w 1116"/>
                <a:gd name="T1" fmla="*/ 227 h 1117"/>
                <a:gd name="T2" fmla="*/ 428 w 1116"/>
                <a:gd name="T3" fmla="*/ 250 h 1117"/>
                <a:gd name="T4" fmla="*/ 353 w 1116"/>
                <a:gd name="T5" fmla="*/ 294 h 1117"/>
                <a:gd name="T6" fmla="*/ 293 w 1116"/>
                <a:gd name="T7" fmla="*/ 354 h 1117"/>
                <a:gd name="T8" fmla="*/ 250 w 1116"/>
                <a:gd name="T9" fmla="*/ 428 h 1117"/>
                <a:gd name="T10" fmla="*/ 227 w 1116"/>
                <a:gd name="T11" fmla="*/ 513 h 1117"/>
                <a:gd name="T12" fmla="*/ 227 w 1116"/>
                <a:gd name="T13" fmla="*/ 604 h 1117"/>
                <a:gd name="T14" fmla="*/ 250 w 1116"/>
                <a:gd name="T15" fmla="*/ 689 h 1117"/>
                <a:gd name="T16" fmla="*/ 293 w 1116"/>
                <a:gd name="T17" fmla="*/ 764 h 1117"/>
                <a:gd name="T18" fmla="*/ 353 w 1116"/>
                <a:gd name="T19" fmla="*/ 824 h 1117"/>
                <a:gd name="T20" fmla="*/ 428 w 1116"/>
                <a:gd name="T21" fmla="*/ 868 h 1117"/>
                <a:gd name="T22" fmla="*/ 512 w 1116"/>
                <a:gd name="T23" fmla="*/ 890 h 1117"/>
                <a:gd name="T24" fmla="*/ 603 w 1116"/>
                <a:gd name="T25" fmla="*/ 890 h 1117"/>
                <a:gd name="T26" fmla="*/ 688 w 1116"/>
                <a:gd name="T27" fmla="*/ 868 h 1117"/>
                <a:gd name="T28" fmla="*/ 762 w 1116"/>
                <a:gd name="T29" fmla="*/ 824 h 1117"/>
                <a:gd name="T30" fmla="*/ 823 w 1116"/>
                <a:gd name="T31" fmla="*/ 764 h 1117"/>
                <a:gd name="T32" fmla="*/ 866 w 1116"/>
                <a:gd name="T33" fmla="*/ 689 h 1117"/>
                <a:gd name="T34" fmla="*/ 890 w 1116"/>
                <a:gd name="T35" fmla="*/ 604 h 1117"/>
                <a:gd name="T36" fmla="*/ 890 w 1116"/>
                <a:gd name="T37" fmla="*/ 513 h 1117"/>
                <a:gd name="T38" fmla="*/ 866 w 1116"/>
                <a:gd name="T39" fmla="*/ 428 h 1117"/>
                <a:gd name="T40" fmla="*/ 823 w 1116"/>
                <a:gd name="T41" fmla="*/ 354 h 1117"/>
                <a:gd name="T42" fmla="*/ 762 w 1116"/>
                <a:gd name="T43" fmla="*/ 294 h 1117"/>
                <a:gd name="T44" fmla="*/ 688 w 1116"/>
                <a:gd name="T45" fmla="*/ 250 h 1117"/>
                <a:gd name="T46" fmla="*/ 603 w 1116"/>
                <a:gd name="T47" fmla="*/ 227 h 1117"/>
                <a:gd name="T48" fmla="*/ 558 w 1116"/>
                <a:gd name="T49" fmla="*/ 0 h 1117"/>
                <a:gd name="T50" fmla="*/ 678 w 1116"/>
                <a:gd name="T51" fmla="*/ 13 h 1117"/>
                <a:gd name="T52" fmla="*/ 788 w 1116"/>
                <a:gd name="T53" fmla="*/ 50 h 1117"/>
                <a:gd name="T54" fmla="*/ 887 w 1116"/>
                <a:gd name="T55" fmla="*/ 107 h 1117"/>
                <a:gd name="T56" fmla="*/ 972 w 1116"/>
                <a:gd name="T57" fmla="*/ 184 h 1117"/>
                <a:gd name="T58" fmla="*/ 1039 w 1116"/>
                <a:gd name="T59" fmla="*/ 277 h 1117"/>
                <a:gd name="T60" fmla="*/ 1087 w 1116"/>
                <a:gd name="T61" fmla="*/ 382 h 1117"/>
                <a:gd name="T62" fmla="*/ 1113 w 1116"/>
                <a:gd name="T63" fmla="*/ 498 h 1117"/>
                <a:gd name="T64" fmla="*/ 1113 w 1116"/>
                <a:gd name="T65" fmla="*/ 620 h 1117"/>
                <a:gd name="T66" fmla="*/ 1087 w 1116"/>
                <a:gd name="T67" fmla="*/ 736 h 1117"/>
                <a:gd name="T68" fmla="*/ 1039 w 1116"/>
                <a:gd name="T69" fmla="*/ 841 h 1117"/>
                <a:gd name="T70" fmla="*/ 972 w 1116"/>
                <a:gd name="T71" fmla="*/ 933 h 1117"/>
                <a:gd name="T72" fmla="*/ 887 w 1116"/>
                <a:gd name="T73" fmla="*/ 1010 h 1117"/>
                <a:gd name="T74" fmla="*/ 788 w 1116"/>
                <a:gd name="T75" fmla="*/ 1067 h 1117"/>
                <a:gd name="T76" fmla="*/ 678 w 1116"/>
                <a:gd name="T77" fmla="*/ 1104 h 1117"/>
                <a:gd name="T78" fmla="*/ 558 w 1116"/>
                <a:gd name="T79" fmla="*/ 1117 h 1117"/>
                <a:gd name="T80" fmla="*/ 439 w 1116"/>
                <a:gd name="T81" fmla="*/ 1104 h 1117"/>
                <a:gd name="T82" fmla="*/ 328 w 1116"/>
                <a:gd name="T83" fmla="*/ 1067 h 1117"/>
                <a:gd name="T84" fmla="*/ 229 w 1116"/>
                <a:gd name="T85" fmla="*/ 1010 h 1117"/>
                <a:gd name="T86" fmla="*/ 145 w 1116"/>
                <a:gd name="T87" fmla="*/ 933 h 1117"/>
                <a:gd name="T88" fmla="*/ 77 w 1116"/>
                <a:gd name="T89" fmla="*/ 841 h 1117"/>
                <a:gd name="T90" fmla="*/ 29 w 1116"/>
                <a:gd name="T91" fmla="*/ 736 h 1117"/>
                <a:gd name="T92" fmla="*/ 4 w 1116"/>
                <a:gd name="T93" fmla="*/ 620 h 1117"/>
                <a:gd name="T94" fmla="*/ 4 w 1116"/>
                <a:gd name="T95" fmla="*/ 498 h 1117"/>
                <a:gd name="T96" fmla="*/ 29 w 1116"/>
                <a:gd name="T97" fmla="*/ 382 h 1117"/>
                <a:gd name="T98" fmla="*/ 77 w 1116"/>
                <a:gd name="T99" fmla="*/ 277 h 1117"/>
                <a:gd name="T100" fmla="*/ 145 w 1116"/>
                <a:gd name="T101" fmla="*/ 184 h 1117"/>
                <a:gd name="T102" fmla="*/ 229 w 1116"/>
                <a:gd name="T103" fmla="*/ 107 h 1117"/>
                <a:gd name="T104" fmla="*/ 328 w 1116"/>
                <a:gd name="T105" fmla="*/ 50 h 1117"/>
                <a:gd name="T106" fmla="*/ 439 w 1116"/>
                <a:gd name="T107" fmla="*/ 13 h 1117"/>
                <a:gd name="T108" fmla="*/ 558 w 1116"/>
                <a:gd name="T109" fmla="*/ 0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6" h="1117">
                  <a:moveTo>
                    <a:pt x="558" y="223"/>
                  </a:moveTo>
                  <a:lnTo>
                    <a:pt x="512" y="227"/>
                  </a:lnTo>
                  <a:lnTo>
                    <a:pt x="469" y="235"/>
                  </a:lnTo>
                  <a:lnTo>
                    <a:pt x="428" y="250"/>
                  </a:lnTo>
                  <a:lnTo>
                    <a:pt x="389" y="270"/>
                  </a:lnTo>
                  <a:lnTo>
                    <a:pt x="353" y="294"/>
                  </a:lnTo>
                  <a:lnTo>
                    <a:pt x="321" y="322"/>
                  </a:lnTo>
                  <a:lnTo>
                    <a:pt x="293" y="354"/>
                  </a:lnTo>
                  <a:lnTo>
                    <a:pt x="269" y="390"/>
                  </a:lnTo>
                  <a:lnTo>
                    <a:pt x="250" y="428"/>
                  </a:lnTo>
                  <a:lnTo>
                    <a:pt x="236" y="470"/>
                  </a:lnTo>
                  <a:lnTo>
                    <a:pt x="227" y="513"/>
                  </a:lnTo>
                  <a:lnTo>
                    <a:pt x="224" y="559"/>
                  </a:lnTo>
                  <a:lnTo>
                    <a:pt x="227" y="604"/>
                  </a:lnTo>
                  <a:lnTo>
                    <a:pt x="236" y="648"/>
                  </a:lnTo>
                  <a:lnTo>
                    <a:pt x="250" y="689"/>
                  </a:lnTo>
                  <a:lnTo>
                    <a:pt x="269" y="728"/>
                  </a:lnTo>
                  <a:lnTo>
                    <a:pt x="293" y="764"/>
                  </a:lnTo>
                  <a:lnTo>
                    <a:pt x="321" y="795"/>
                  </a:lnTo>
                  <a:lnTo>
                    <a:pt x="353" y="824"/>
                  </a:lnTo>
                  <a:lnTo>
                    <a:pt x="389" y="848"/>
                  </a:lnTo>
                  <a:lnTo>
                    <a:pt x="428" y="868"/>
                  </a:lnTo>
                  <a:lnTo>
                    <a:pt x="469" y="882"/>
                  </a:lnTo>
                  <a:lnTo>
                    <a:pt x="512" y="890"/>
                  </a:lnTo>
                  <a:lnTo>
                    <a:pt x="558" y="894"/>
                  </a:lnTo>
                  <a:lnTo>
                    <a:pt x="603" y="890"/>
                  </a:lnTo>
                  <a:lnTo>
                    <a:pt x="647" y="882"/>
                  </a:lnTo>
                  <a:lnTo>
                    <a:pt x="688" y="868"/>
                  </a:lnTo>
                  <a:lnTo>
                    <a:pt x="727" y="848"/>
                  </a:lnTo>
                  <a:lnTo>
                    <a:pt x="762" y="824"/>
                  </a:lnTo>
                  <a:lnTo>
                    <a:pt x="795" y="795"/>
                  </a:lnTo>
                  <a:lnTo>
                    <a:pt x="823" y="764"/>
                  </a:lnTo>
                  <a:lnTo>
                    <a:pt x="847" y="728"/>
                  </a:lnTo>
                  <a:lnTo>
                    <a:pt x="866" y="689"/>
                  </a:lnTo>
                  <a:lnTo>
                    <a:pt x="880" y="648"/>
                  </a:lnTo>
                  <a:lnTo>
                    <a:pt x="890" y="604"/>
                  </a:lnTo>
                  <a:lnTo>
                    <a:pt x="893" y="559"/>
                  </a:lnTo>
                  <a:lnTo>
                    <a:pt x="890" y="513"/>
                  </a:lnTo>
                  <a:lnTo>
                    <a:pt x="880" y="470"/>
                  </a:lnTo>
                  <a:lnTo>
                    <a:pt x="866" y="428"/>
                  </a:lnTo>
                  <a:lnTo>
                    <a:pt x="847" y="390"/>
                  </a:lnTo>
                  <a:lnTo>
                    <a:pt x="823" y="354"/>
                  </a:lnTo>
                  <a:lnTo>
                    <a:pt x="795" y="322"/>
                  </a:lnTo>
                  <a:lnTo>
                    <a:pt x="762" y="294"/>
                  </a:lnTo>
                  <a:lnTo>
                    <a:pt x="727" y="270"/>
                  </a:lnTo>
                  <a:lnTo>
                    <a:pt x="688" y="250"/>
                  </a:lnTo>
                  <a:lnTo>
                    <a:pt x="647" y="235"/>
                  </a:lnTo>
                  <a:lnTo>
                    <a:pt x="603" y="227"/>
                  </a:lnTo>
                  <a:lnTo>
                    <a:pt x="558" y="223"/>
                  </a:lnTo>
                  <a:close/>
                  <a:moveTo>
                    <a:pt x="558" y="0"/>
                  </a:moveTo>
                  <a:lnTo>
                    <a:pt x="619" y="3"/>
                  </a:lnTo>
                  <a:lnTo>
                    <a:pt x="678" y="13"/>
                  </a:lnTo>
                  <a:lnTo>
                    <a:pt x="734" y="28"/>
                  </a:lnTo>
                  <a:lnTo>
                    <a:pt x="788" y="50"/>
                  </a:lnTo>
                  <a:lnTo>
                    <a:pt x="839" y="77"/>
                  </a:lnTo>
                  <a:lnTo>
                    <a:pt x="887" y="107"/>
                  </a:lnTo>
                  <a:lnTo>
                    <a:pt x="931" y="144"/>
                  </a:lnTo>
                  <a:lnTo>
                    <a:pt x="972" y="184"/>
                  </a:lnTo>
                  <a:lnTo>
                    <a:pt x="1008" y="229"/>
                  </a:lnTo>
                  <a:lnTo>
                    <a:pt x="1039" y="277"/>
                  </a:lnTo>
                  <a:lnTo>
                    <a:pt x="1066" y="328"/>
                  </a:lnTo>
                  <a:lnTo>
                    <a:pt x="1087" y="382"/>
                  </a:lnTo>
                  <a:lnTo>
                    <a:pt x="1103" y="439"/>
                  </a:lnTo>
                  <a:lnTo>
                    <a:pt x="1113" y="498"/>
                  </a:lnTo>
                  <a:lnTo>
                    <a:pt x="1116" y="559"/>
                  </a:lnTo>
                  <a:lnTo>
                    <a:pt x="1113" y="620"/>
                  </a:lnTo>
                  <a:lnTo>
                    <a:pt x="1103" y="678"/>
                  </a:lnTo>
                  <a:lnTo>
                    <a:pt x="1087" y="736"/>
                  </a:lnTo>
                  <a:lnTo>
                    <a:pt x="1066" y="789"/>
                  </a:lnTo>
                  <a:lnTo>
                    <a:pt x="1039" y="841"/>
                  </a:lnTo>
                  <a:lnTo>
                    <a:pt x="1008" y="888"/>
                  </a:lnTo>
                  <a:lnTo>
                    <a:pt x="972" y="933"/>
                  </a:lnTo>
                  <a:lnTo>
                    <a:pt x="931" y="973"/>
                  </a:lnTo>
                  <a:lnTo>
                    <a:pt x="887" y="1010"/>
                  </a:lnTo>
                  <a:lnTo>
                    <a:pt x="839" y="1041"/>
                  </a:lnTo>
                  <a:lnTo>
                    <a:pt x="788" y="1067"/>
                  </a:lnTo>
                  <a:lnTo>
                    <a:pt x="734" y="1089"/>
                  </a:lnTo>
                  <a:lnTo>
                    <a:pt x="678" y="1104"/>
                  </a:lnTo>
                  <a:lnTo>
                    <a:pt x="619" y="1113"/>
                  </a:lnTo>
                  <a:lnTo>
                    <a:pt x="558" y="1117"/>
                  </a:lnTo>
                  <a:lnTo>
                    <a:pt x="497" y="1113"/>
                  </a:lnTo>
                  <a:lnTo>
                    <a:pt x="439" y="1104"/>
                  </a:lnTo>
                  <a:lnTo>
                    <a:pt x="382" y="1089"/>
                  </a:lnTo>
                  <a:lnTo>
                    <a:pt x="328" y="1067"/>
                  </a:lnTo>
                  <a:lnTo>
                    <a:pt x="277" y="1041"/>
                  </a:lnTo>
                  <a:lnTo>
                    <a:pt x="229" y="1010"/>
                  </a:lnTo>
                  <a:lnTo>
                    <a:pt x="185" y="973"/>
                  </a:lnTo>
                  <a:lnTo>
                    <a:pt x="145" y="933"/>
                  </a:lnTo>
                  <a:lnTo>
                    <a:pt x="108" y="888"/>
                  </a:lnTo>
                  <a:lnTo>
                    <a:pt x="77" y="841"/>
                  </a:lnTo>
                  <a:lnTo>
                    <a:pt x="49" y="789"/>
                  </a:lnTo>
                  <a:lnTo>
                    <a:pt x="29" y="736"/>
                  </a:lnTo>
                  <a:lnTo>
                    <a:pt x="13" y="678"/>
                  </a:lnTo>
                  <a:lnTo>
                    <a:pt x="4" y="620"/>
                  </a:lnTo>
                  <a:lnTo>
                    <a:pt x="0" y="559"/>
                  </a:lnTo>
                  <a:lnTo>
                    <a:pt x="4" y="498"/>
                  </a:lnTo>
                  <a:lnTo>
                    <a:pt x="13" y="439"/>
                  </a:lnTo>
                  <a:lnTo>
                    <a:pt x="29" y="382"/>
                  </a:lnTo>
                  <a:lnTo>
                    <a:pt x="49" y="328"/>
                  </a:lnTo>
                  <a:lnTo>
                    <a:pt x="77" y="277"/>
                  </a:lnTo>
                  <a:lnTo>
                    <a:pt x="108" y="229"/>
                  </a:lnTo>
                  <a:lnTo>
                    <a:pt x="145" y="184"/>
                  </a:lnTo>
                  <a:lnTo>
                    <a:pt x="185" y="144"/>
                  </a:lnTo>
                  <a:lnTo>
                    <a:pt x="229" y="107"/>
                  </a:lnTo>
                  <a:lnTo>
                    <a:pt x="277" y="77"/>
                  </a:lnTo>
                  <a:lnTo>
                    <a:pt x="328" y="50"/>
                  </a:lnTo>
                  <a:lnTo>
                    <a:pt x="382" y="28"/>
                  </a:lnTo>
                  <a:lnTo>
                    <a:pt x="439" y="13"/>
                  </a:lnTo>
                  <a:lnTo>
                    <a:pt x="497" y="3"/>
                  </a:lnTo>
                  <a:lnTo>
                    <a:pt x="5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463"/>
            <p:cNvSpPr>
              <a:spLocks noEditPoints="1"/>
            </p:cNvSpPr>
            <p:nvPr/>
          </p:nvSpPr>
          <p:spPr bwMode="auto">
            <a:xfrm>
              <a:off x="7223125" y="5826125"/>
              <a:ext cx="319088" cy="460375"/>
            </a:xfrm>
            <a:custGeom>
              <a:avLst/>
              <a:gdLst>
                <a:gd name="T0" fmla="*/ 223 w 2008"/>
                <a:gd name="T1" fmla="*/ 224 h 2904"/>
                <a:gd name="T2" fmla="*/ 223 w 2008"/>
                <a:gd name="T3" fmla="*/ 2681 h 2904"/>
                <a:gd name="T4" fmla="*/ 1785 w 2008"/>
                <a:gd name="T5" fmla="*/ 2681 h 2904"/>
                <a:gd name="T6" fmla="*/ 1785 w 2008"/>
                <a:gd name="T7" fmla="*/ 224 h 2904"/>
                <a:gd name="T8" fmla="*/ 223 w 2008"/>
                <a:gd name="T9" fmla="*/ 224 h 2904"/>
                <a:gd name="T10" fmla="*/ 0 w 2008"/>
                <a:gd name="T11" fmla="*/ 0 h 2904"/>
                <a:gd name="T12" fmla="*/ 2008 w 2008"/>
                <a:gd name="T13" fmla="*/ 0 h 2904"/>
                <a:gd name="T14" fmla="*/ 2008 w 2008"/>
                <a:gd name="T15" fmla="*/ 2904 h 2904"/>
                <a:gd name="T16" fmla="*/ 0 w 2008"/>
                <a:gd name="T17" fmla="*/ 2904 h 2904"/>
                <a:gd name="T18" fmla="*/ 0 w 2008"/>
                <a:gd name="T19" fmla="*/ 0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08" h="2904">
                  <a:moveTo>
                    <a:pt x="223" y="224"/>
                  </a:moveTo>
                  <a:lnTo>
                    <a:pt x="223" y="2681"/>
                  </a:lnTo>
                  <a:lnTo>
                    <a:pt x="1785" y="2681"/>
                  </a:lnTo>
                  <a:lnTo>
                    <a:pt x="1785" y="224"/>
                  </a:lnTo>
                  <a:lnTo>
                    <a:pt x="223" y="224"/>
                  </a:lnTo>
                  <a:close/>
                  <a:moveTo>
                    <a:pt x="0" y="0"/>
                  </a:moveTo>
                  <a:lnTo>
                    <a:pt x="2008" y="0"/>
                  </a:lnTo>
                  <a:lnTo>
                    <a:pt x="2008" y="2904"/>
                  </a:lnTo>
                  <a:lnTo>
                    <a:pt x="0" y="29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464"/>
            <p:cNvSpPr>
              <a:spLocks noEditPoints="1"/>
            </p:cNvSpPr>
            <p:nvPr/>
          </p:nvSpPr>
          <p:spPr bwMode="auto">
            <a:xfrm>
              <a:off x="7294563" y="5895975"/>
              <a:ext cx="176213" cy="106362"/>
            </a:xfrm>
            <a:custGeom>
              <a:avLst/>
              <a:gdLst>
                <a:gd name="T0" fmla="*/ 224 w 1116"/>
                <a:gd name="T1" fmla="*/ 223 h 670"/>
                <a:gd name="T2" fmla="*/ 224 w 1116"/>
                <a:gd name="T3" fmla="*/ 447 h 670"/>
                <a:gd name="T4" fmla="*/ 893 w 1116"/>
                <a:gd name="T5" fmla="*/ 447 h 670"/>
                <a:gd name="T6" fmla="*/ 893 w 1116"/>
                <a:gd name="T7" fmla="*/ 223 h 670"/>
                <a:gd name="T8" fmla="*/ 224 w 1116"/>
                <a:gd name="T9" fmla="*/ 223 h 670"/>
                <a:gd name="T10" fmla="*/ 0 w 1116"/>
                <a:gd name="T11" fmla="*/ 0 h 670"/>
                <a:gd name="T12" fmla="*/ 1116 w 1116"/>
                <a:gd name="T13" fmla="*/ 0 h 670"/>
                <a:gd name="T14" fmla="*/ 1116 w 1116"/>
                <a:gd name="T15" fmla="*/ 670 h 670"/>
                <a:gd name="T16" fmla="*/ 0 w 1116"/>
                <a:gd name="T17" fmla="*/ 670 h 670"/>
                <a:gd name="T18" fmla="*/ 0 w 1116"/>
                <a:gd name="T19" fmla="*/ 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16" h="670">
                  <a:moveTo>
                    <a:pt x="224" y="223"/>
                  </a:moveTo>
                  <a:lnTo>
                    <a:pt x="224" y="447"/>
                  </a:lnTo>
                  <a:lnTo>
                    <a:pt x="893" y="447"/>
                  </a:lnTo>
                  <a:lnTo>
                    <a:pt x="893" y="223"/>
                  </a:lnTo>
                  <a:lnTo>
                    <a:pt x="224" y="223"/>
                  </a:lnTo>
                  <a:close/>
                  <a:moveTo>
                    <a:pt x="0" y="0"/>
                  </a:moveTo>
                  <a:lnTo>
                    <a:pt x="1116" y="0"/>
                  </a:lnTo>
                  <a:lnTo>
                    <a:pt x="1116" y="670"/>
                  </a:lnTo>
                  <a:lnTo>
                    <a:pt x="0" y="67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465"/>
            <p:cNvSpPr>
              <a:spLocks noEditPoints="1"/>
            </p:cNvSpPr>
            <p:nvPr/>
          </p:nvSpPr>
          <p:spPr bwMode="auto">
            <a:xfrm>
              <a:off x="7542213" y="5908675"/>
              <a:ext cx="247650" cy="377825"/>
            </a:xfrm>
            <a:custGeom>
              <a:avLst/>
              <a:gdLst>
                <a:gd name="T0" fmla="*/ 1045 w 1562"/>
                <a:gd name="T1" fmla="*/ 235 h 2383"/>
                <a:gd name="T2" fmla="*/ 958 w 1562"/>
                <a:gd name="T3" fmla="*/ 290 h 2383"/>
                <a:gd name="T4" fmla="*/ 904 w 1562"/>
                <a:gd name="T5" fmla="*/ 376 h 2383"/>
                <a:gd name="T6" fmla="*/ 896 w 1562"/>
                <a:gd name="T7" fmla="*/ 481 h 2383"/>
                <a:gd name="T8" fmla="*/ 932 w 1562"/>
                <a:gd name="T9" fmla="*/ 574 h 2383"/>
                <a:gd name="T10" fmla="*/ 1004 w 1562"/>
                <a:gd name="T11" fmla="*/ 640 h 2383"/>
                <a:gd name="T12" fmla="*/ 1228 w 1562"/>
                <a:gd name="T13" fmla="*/ 640 h 2383"/>
                <a:gd name="T14" fmla="*/ 1299 w 1562"/>
                <a:gd name="T15" fmla="*/ 574 h 2383"/>
                <a:gd name="T16" fmla="*/ 1336 w 1562"/>
                <a:gd name="T17" fmla="*/ 481 h 2383"/>
                <a:gd name="T18" fmla="*/ 1327 w 1562"/>
                <a:gd name="T19" fmla="*/ 376 h 2383"/>
                <a:gd name="T20" fmla="*/ 1273 w 1562"/>
                <a:gd name="T21" fmla="*/ 290 h 2383"/>
                <a:gd name="T22" fmla="*/ 1187 w 1562"/>
                <a:gd name="T23" fmla="*/ 235 h 2383"/>
                <a:gd name="T24" fmla="*/ 447 w 1562"/>
                <a:gd name="T25" fmla="*/ 224 h 2383"/>
                <a:gd name="T26" fmla="*/ 344 w 1562"/>
                <a:gd name="T27" fmla="*/ 248 h 2383"/>
                <a:gd name="T28" fmla="*/ 266 w 1562"/>
                <a:gd name="T29" fmla="*/ 316 h 2383"/>
                <a:gd name="T30" fmla="*/ 226 w 1562"/>
                <a:gd name="T31" fmla="*/ 411 h 2383"/>
                <a:gd name="T32" fmla="*/ 234 w 1562"/>
                <a:gd name="T33" fmla="*/ 515 h 2383"/>
                <a:gd name="T34" fmla="*/ 283 w 1562"/>
                <a:gd name="T35" fmla="*/ 599 h 2383"/>
                <a:gd name="T36" fmla="*/ 335 w 1562"/>
                <a:gd name="T37" fmla="*/ 485 h 2383"/>
                <a:gd name="T38" fmla="*/ 585 w 1562"/>
                <a:gd name="T39" fmla="*/ 622 h 2383"/>
                <a:gd name="T40" fmla="*/ 647 w 1562"/>
                <a:gd name="T41" fmla="*/ 545 h 2383"/>
                <a:gd name="T42" fmla="*/ 670 w 1562"/>
                <a:gd name="T43" fmla="*/ 447 h 2383"/>
                <a:gd name="T44" fmla="*/ 645 w 1562"/>
                <a:gd name="T45" fmla="*/ 345 h 2383"/>
                <a:gd name="T46" fmla="*/ 578 w 1562"/>
                <a:gd name="T47" fmla="*/ 267 h 2383"/>
                <a:gd name="T48" fmla="*/ 482 w 1562"/>
                <a:gd name="T49" fmla="*/ 227 h 2383"/>
                <a:gd name="T50" fmla="*/ 495 w 1562"/>
                <a:gd name="T51" fmla="*/ 3 h 2383"/>
                <a:gd name="T52" fmla="*/ 633 w 1562"/>
                <a:gd name="T53" fmla="*/ 42 h 2383"/>
                <a:gd name="T54" fmla="*/ 748 w 1562"/>
                <a:gd name="T55" fmla="*/ 118 h 2383"/>
                <a:gd name="T56" fmla="*/ 849 w 1562"/>
                <a:gd name="T57" fmla="*/ 89 h 2383"/>
                <a:gd name="T58" fmla="*/ 972 w 1562"/>
                <a:gd name="T59" fmla="*/ 24 h 2383"/>
                <a:gd name="T60" fmla="*/ 1116 w 1562"/>
                <a:gd name="T61" fmla="*/ 0 h 2383"/>
                <a:gd name="T62" fmla="*/ 1266 w 1562"/>
                <a:gd name="T63" fmla="*/ 26 h 2383"/>
                <a:gd name="T64" fmla="*/ 1394 w 1562"/>
                <a:gd name="T65" fmla="*/ 99 h 2383"/>
                <a:gd name="T66" fmla="*/ 1493 w 1562"/>
                <a:gd name="T67" fmla="*/ 207 h 2383"/>
                <a:gd name="T68" fmla="*/ 1550 w 1562"/>
                <a:gd name="T69" fmla="*/ 345 h 2383"/>
                <a:gd name="T70" fmla="*/ 1559 w 1562"/>
                <a:gd name="T71" fmla="*/ 499 h 2383"/>
                <a:gd name="T72" fmla="*/ 1518 w 1562"/>
                <a:gd name="T73" fmla="*/ 640 h 2383"/>
                <a:gd name="T74" fmla="*/ 1435 w 1562"/>
                <a:gd name="T75" fmla="*/ 759 h 2383"/>
                <a:gd name="T76" fmla="*/ 1319 w 1562"/>
                <a:gd name="T77" fmla="*/ 845 h 2383"/>
                <a:gd name="T78" fmla="*/ 1228 w 1562"/>
                <a:gd name="T79" fmla="*/ 2383 h 2383"/>
                <a:gd name="T80" fmla="*/ 962 w 1562"/>
                <a:gd name="T81" fmla="*/ 866 h 2383"/>
                <a:gd name="T82" fmla="*/ 845 w 1562"/>
                <a:gd name="T83" fmla="*/ 802 h 2383"/>
                <a:gd name="T84" fmla="*/ 751 w 1562"/>
                <a:gd name="T85" fmla="*/ 774 h 2383"/>
                <a:gd name="T86" fmla="*/ 641 w 1562"/>
                <a:gd name="T87" fmla="*/ 848 h 2383"/>
                <a:gd name="T88" fmla="*/ 558 w 1562"/>
                <a:gd name="T89" fmla="*/ 2383 h 2383"/>
                <a:gd name="T90" fmla="*/ 288 w 1562"/>
                <a:gd name="T91" fmla="*/ 865 h 2383"/>
                <a:gd name="T92" fmla="*/ 162 w 1562"/>
                <a:gd name="T93" fmla="*/ 791 h 2383"/>
                <a:gd name="T94" fmla="*/ 68 w 1562"/>
                <a:gd name="T95" fmla="*/ 683 h 2383"/>
                <a:gd name="T96" fmla="*/ 12 w 1562"/>
                <a:gd name="T97" fmla="*/ 547 h 2383"/>
                <a:gd name="T98" fmla="*/ 3 w 1562"/>
                <a:gd name="T99" fmla="*/ 395 h 2383"/>
                <a:gd name="T100" fmla="*/ 45 w 1562"/>
                <a:gd name="T101" fmla="*/ 251 h 2383"/>
                <a:gd name="T102" fmla="*/ 131 w 1562"/>
                <a:gd name="T103" fmla="*/ 131 h 2383"/>
                <a:gd name="T104" fmla="*/ 251 w 1562"/>
                <a:gd name="T105" fmla="*/ 46 h 2383"/>
                <a:gd name="T106" fmla="*/ 395 w 1562"/>
                <a:gd name="T107" fmla="*/ 4 h 2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62" h="2383">
                  <a:moveTo>
                    <a:pt x="1116" y="224"/>
                  </a:moveTo>
                  <a:lnTo>
                    <a:pt x="1080" y="227"/>
                  </a:lnTo>
                  <a:lnTo>
                    <a:pt x="1045" y="235"/>
                  </a:lnTo>
                  <a:lnTo>
                    <a:pt x="1014" y="248"/>
                  </a:lnTo>
                  <a:lnTo>
                    <a:pt x="984" y="267"/>
                  </a:lnTo>
                  <a:lnTo>
                    <a:pt x="958" y="290"/>
                  </a:lnTo>
                  <a:lnTo>
                    <a:pt x="936" y="316"/>
                  </a:lnTo>
                  <a:lnTo>
                    <a:pt x="917" y="345"/>
                  </a:lnTo>
                  <a:lnTo>
                    <a:pt x="904" y="376"/>
                  </a:lnTo>
                  <a:lnTo>
                    <a:pt x="896" y="411"/>
                  </a:lnTo>
                  <a:lnTo>
                    <a:pt x="892" y="447"/>
                  </a:lnTo>
                  <a:lnTo>
                    <a:pt x="896" y="481"/>
                  </a:lnTo>
                  <a:lnTo>
                    <a:pt x="903" y="515"/>
                  </a:lnTo>
                  <a:lnTo>
                    <a:pt x="915" y="545"/>
                  </a:lnTo>
                  <a:lnTo>
                    <a:pt x="932" y="574"/>
                  </a:lnTo>
                  <a:lnTo>
                    <a:pt x="953" y="599"/>
                  </a:lnTo>
                  <a:lnTo>
                    <a:pt x="977" y="622"/>
                  </a:lnTo>
                  <a:lnTo>
                    <a:pt x="1004" y="640"/>
                  </a:lnTo>
                  <a:lnTo>
                    <a:pt x="1004" y="485"/>
                  </a:lnTo>
                  <a:lnTo>
                    <a:pt x="1228" y="485"/>
                  </a:lnTo>
                  <a:lnTo>
                    <a:pt x="1228" y="640"/>
                  </a:lnTo>
                  <a:lnTo>
                    <a:pt x="1255" y="622"/>
                  </a:lnTo>
                  <a:lnTo>
                    <a:pt x="1279" y="599"/>
                  </a:lnTo>
                  <a:lnTo>
                    <a:pt x="1299" y="574"/>
                  </a:lnTo>
                  <a:lnTo>
                    <a:pt x="1316" y="545"/>
                  </a:lnTo>
                  <a:lnTo>
                    <a:pt x="1328" y="515"/>
                  </a:lnTo>
                  <a:lnTo>
                    <a:pt x="1336" y="481"/>
                  </a:lnTo>
                  <a:lnTo>
                    <a:pt x="1339" y="447"/>
                  </a:lnTo>
                  <a:lnTo>
                    <a:pt x="1336" y="411"/>
                  </a:lnTo>
                  <a:lnTo>
                    <a:pt x="1327" y="376"/>
                  </a:lnTo>
                  <a:lnTo>
                    <a:pt x="1314" y="345"/>
                  </a:lnTo>
                  <a:lnTo>
                    <a:pt x="1296" y="316"/>
                  </a:lnTo>
                  <a:lnTo>
                    <a:pt x="1273" y="290"/>
                  </a:lnTo>
                  <a:lnTo>
                    <a:pt x="1247" y="267"/>
                  </a:lnTo>
                  <a:lnTo>
                    <a:pt x="1218" y="248"/>
                  </a:lnTo>
                  <a:lnTo>
                    <a:pt x="1187" y="235"/>
                  </a:lnTo>
                  <a:lnTo>
                    <a:pt x="1152" y="227"/>
                  </a:lnTo>
                  <a:lnTo>
                    <a:pt x="1116" y="224"/>
                  </a:lnTo>
                  <a:close/>
                  <a:moveTo>
                    <a:pt x="447" y="224"/>
                  </a:moveTo>
                  <a:lnTo>
                    <a:pt x="410" y="227"/>
                  </a:lnTo>
                  <a:lnTo>
                    <a:pt x="376" y="235"/>
                  </a:lnTo>
                  <a:lnTo>
                    <a:pt x="344" y="248"/>
                  </a:lnTo>
                  <a:lnTo>
                    <a:pt x="315" y="267"/>
                  </a:lnTo>
                  <a:lnTo>
                    <a:pt x="289" y="290"/>
                  </a:lnTo>
                  <a:lnTo>
                    <a:pt x="266" y="316"/>
                  </a:lnTo>
                  <a:lnTo>
                    <a:pt x="249" y="345"/>
                  </a:lnTo>
                  <a:lnTo>
                    <a:pt x="235" y="376"/>
                  </a:lnTo>
                  <a:lnTo>
                    <a:pt x="226" y="411"/>
                  </a:lnTo>
                  <a:lnTo>
                    <a:pt x="224" y="447"/>
                  </a:lnTo>
                  <a:lnTo>
                    <a:pt x="226" y="481"/>
                  </a:lnTo>
                  <a:lnTo>
                    <a:pt x="234" y="515"/>
                  </a:lnTo>
                  <a:lnTo>
                    <a:pt x="247" y="545"/>
                  </a:lnTo>
                  <a:lnTo>
                    <a:pt x="263" y="574"/>
                  </a:lnTo>
                  <a:lnTo>
                    <a:pt x="283" y="599"/>
                  </a:lnTo>
                  <a:lnTo>
                    <a:pt x="308" y="622"/>
                  </a:lnTo>
                  <a:lnTo>
                    <a:pt x="335" y="640"/>
                  </a:lnTo>
                  <a:lnTo>
                    <a:pt x="335" y="485"/>
                  </a:lnTo>
                  <a:lnTo>
                    <a:pt x="558" y="485"/>
                  </a:lnTo>
                  <a:lnTo>
                    <a:pt x="558" y="640"/>
                  </a:lnTo>
                  <a:lnTo>
                    <a:pt x="585" y="622"/>
                  </a:lnTo>
                  <a:lnTo>
                    <a:pt x="609" y="599"/>
                  </a:lnTo>
                  <a:lnTo>
                    <a:pt x="629" y="574"/>
                  </a:lnTo>
                  <a:lnTo>
                    <a:pt x="647" y="545"/>
                  </a:lnTo>
                  <a:lnTo>
                    <a:pt x="659" y="515"/>
                  </a:lnTo>
                  <a:lnTo>
                    <a:pt x="667" y="481"/>
                  </a:lnTo>
                  <a:lnTo>
                    <a:pt x="670" y="447"/>
                  </a:lnTo>
                  <a:lnTo>
                    <a:pt x="666" y="411"/>
                  </a:lnTo>
                  <a:lnTo>
                    <a:pt x="658" y="376"/>
                  </a:lnTo>
                  <a:lnTo>
                    <a:pt x="645" y="345"/>
                  </a:lnTo>
                  <a:lnTo>
                    <a:pt x="626" y="316"/>
                  </a:lnTo>
                  <a:lnTo>
                    <a:pt x="605" y="290"/>
                  </a:lnTo>
                  <a:lnTo>
                    <a:pt x="578" y="267"/>
                  </a:lnTo>
                  <a:lnTo>
                    <a:pt x="548" y="248"/>
                  </a:lnTo>
                  <a:lnTo>
                    <a:pt x="517" y="235"/>
                  </a:lnTo>
                  <a:lnTo>
                    <a:pt x="482" y="227"/>
                  </a:lnTo>
                  <a:lnTo>
                    <a:pt x="447" y="224"/>
                  </a:lnTo>
                  <a:close/>
                  <a:moveTo>
                    <a:pt x="447" y="0"/>
                  </a:moveTo>
                  <a:lnTo>
                    <a:pt x="495" y="3"/>
                  </a:lnTo>
                  <a:lnTo>
                    <a:pt x="543" y="11"/>
                  </a:lnTo>
                  <a:lnTo>
                    <a:pt x="589" y="24"/>
                  </a:lnTo>
                  <a:lnTo>
                    <a:pt x="633" y="42"/>
                  </a:lnTo>
                  <a:lnTo>
                    <a:pt x="674" y="63"/>
                  </a:lnTo>
                  <a:lnTo>
                    <a:pt x="713" y="89"/>
                  </a:lnTo>
                  <a:lnTo>
                    <a:pt x="748" y="118"/>
                  </a:lnTo>
                  <a:lnTo>
                    <a:pt x="781" y="152"/>
                  </a:lnTo>
                  <a:lnTo>
                    <a:pt x="813" y="118"/>
                  </a:lnTo>
                  <a:lnTo>
                    <a:pt x="849" y="89"/>
                  </a:lnTo>
                  <a:lnTo>
                    <a:pt x="888" y="63"/>
                  </a:lnTo>
                  <a:lnTo>
                    <a:pt x="929" y="42"/>
                  </a:lnTo>
                  <a:lnTo>
                    <a:pt x="972" y="24"/>
                  </a:lnTo>
                  <a:lnTo>
                    <a:pt x="1019" y="11"/>
                  </a:lnTo>
                  <a:lnTo>
                    <a:pt x="1067" y="3"/>
                  </a:lnTo>
                  <a:lnTo>
                    <a:pt x="1116" y="0"/>
                  </a:lnTo>
                  <a:lnTo>
                    <a:pt x="1168" y="4"/>
                  </a:lnTo>
                  <a:lnTo>
                    <a:pt x="1218" y="12"/>
                  </a:lnTo>
                  <a:lnTo>
                    <a:pt x="1266" y="26"/>
                  </a:lnTo>
                  <a:lnTo>
                    <a:pt x="1312" y="46"/>
                  </a:lnTo>
                  <a:lnTo>
                    <a:pt x="1354" y="70"/>
                  </a:lnTo>
                  <a:lnTo>
                    <a:pt x="1394" y="99"/>
                  </a:lnTo>
                  <a:lnTo>
                    <a:pt x="1431" y="131"/>
                  </a:lnTo>
                  <a:lnTo>
                    <a:pt x="1464" y="168"/>
                  </a:lnTo>
                  <a:lnTo>
                    <a:pt x="1493" y="207"/>
                  </a:lnTo>
                  <a:lnTo>
                    <a:pt x="1517" y="251"/>
                  </a:lnTo>
                  <a:lnTo>
                    <a:pt x="1536" y="296"/>
                  </a:lnTo>
                  <a:lnTo>
                    <a:pt x="1550" y="345"/>
                  </a:lnTo>
                  <a:lnTo>
                    <a:pt x="1559" y="395"/>
                  </a:lnTo>
                  <a:lnTo>
                    <a:pt x="1562" y="447"/>
                  </a:lnTo>
                  <a:lnTo>
                    <a:pt x="1559" y="499"/>
                  </a:lnTo>
                  <a:lnTo>
                    <a:pt x="1550" y="547"/>
                  </a:lnTo>
                  <a:lnTo>
                    <a:pt x="1537" y="595"/>
                  </a:lnTo>
                  <a:lnTo>
                    <a:pt x="1518" y="640"/>
                  </a:lnTo>
                  <a:lnTo>
                    <a:pt x="1495" y="683"/>
                  </a:lnTo>
                  <a:lnTo>
                    <a:pt x="1467" y="723"/>
                  </a:lnTo>
                  <a:lnTo>
                    <a:pt x="1435" y="759"/>
                  </a:lnTo>
                  <a:lnTo>
                    <a:pt x="1400" y="791"/>
                  </a:lnTo>
                  <a:lnTo>
                    <a:pt x="1361" y="820"/>
                  </a:lnTo>
                  <a:lnTo>
                    <a:pt x="1319" y="845"/>
                  </a:lnTo>
                  <a:lnTo>
                    <a:pt x="1274" y="865"/>
                  </a:lnTo>
                  <a:lnTo>
                    <a:pt x="1228" y="880"/>
                  </a:lnTo>
                  <a:lnTo>
                    <a:pt x="1228" y="2383"/>
                  </a:lnTo>
                  <a:lnTo>
                    <a:pt x="1004" y="2383"/>
                  </a:lnTo>
                  <a:lnTo>
                    <a:pt x="1004" y="880"/>
                  </a:lnTo>
                  <a:lnTo>
                    <a:pt x="962" y="866"/>
                  </a:lnTo>
                  <a:lnTo>
                    <a:pt x="920" y="848"/>
                  </a:lnTo>
                  <a:lnTo>
                    <a:pt x="882" y="827"/>
                  </a:lnTo>
                  <a:lnTo>
                    <a:pt x="845" y="802"/>
                  </a:lnTo>
                  <a:lnTo>
                    <a:pt x="811" y="774"/>
                  </a:lnTo>
                  <a:lnTo>
                    <a:pt x="781" y="742"/>
                  </a:lnTo>
                  <a:lnTo>
                    <a:pt x="751" y="774"/>
                  </a:lnTo>
                  <a:lnTo>
                    <a:pt x="717" y="802"/>
                  </a:lnTo>
                  <a:lnTo>
                    <a:pt x="680" y="827"/>
                  </a:lnTo>
                  <a:lnTo>
                    <a:pt x="641" y="848"/>
                  </a:lnTo>
                  <a:lnTo>
                    <a:pt x="601" y="866"/>
                  </a:lnTo>
                  <a:lnTo>
                    <a:pt x="558" y="880"/>
                  </a:lnTo>
                  <a:lnTo>
                    <a:pt x="558" y="2383"/>
                  </a:lnTo>
                  <a:lnTo>
                    <a:pt x="335" y="2383"/>
                  </a:lnTo>
                  <a:lnTo>
                    <a:pt x="335" y="880"/>
                  </a:lnTo>
                  <a:lnTo>
                    <a:pt x="288" y="865"/>
                  </a:lnTo>
                  <a:lnTo>
                    <a:pt x="243" y="845"/>
                  </a:lnTo>
                  <a:lnTo>
                    <a:pt x="201" y="820"/>
                  </a:lnTo>
                  <a:lnTo>
                    <a:pt x="162" y="791"/>
                  </a:lnTo>
                  <a:lnTo>
                    <a:pt x="128" y="759"/>
                  </a:lnTo>
                  <a:lnTo>
                    <a:pt x="95" y="723"/>
                  </a:lnTo>
                  <a:lnTo>
                    <a:pt x="68" y="683"/>
                  </a:lnTo>
                  <a:lnTo>
                    <a:pt x="44" y="640"/>
                  </a:lnTo>
                  <a:lnTo>
                    <a:pt x="26" y="595"/>
                  </a:lnTo>
                  <a:lnTo>
                    <a:pt x="12" y="547"/>
                  </a:lnTo>
                  <a:lnTo>
                    <a:pt x="3" y="499"/>
                  </a:lnTo>
                  <a:lnTo>
                    <a:pt x="0" y="447"/>
                  </a:lnTo>
                  <a:lnTo>
                    <a:pt x="3" y="395"/>
                  </a:lnTo>
                  <a:lnTo>
                    <a:pt x="12" y="345"/>
                  </a:lnTo>
                  <a:lnTo>
                    <a:pt x="26" y="296"/>
                  </a:lnTo>
                  <a:lnTo>
                    <a:pt x="45" y="251"/>
                  </a:lnTo>
                  <a:lnTo>
                    <a:pt x="70" y="207"/>
                  </a:lnTo>
                  <a:lnTo>
                    <a:pt x="98" y="168"/>
                  </a:lnTo>
                  <a:lnTo>
                    <a:pt x="131" y="131"/>
                  </a:lnTo>
                  <a:lnTo>
                    <a:pt x="168" y="99"/>
                  </a:lnTo>
                  <a:lnTo>
                    <a:pt x="208" y="70"/>
                  </a:lnTo>
                  <a:lnTo>
                    <a:pt x="251" y="46"/>
                  </a:lnTo>
                  <a:lnTo>
                    <a:pt x="296" y="26"/>
                  </a:lnTo>
                  <a:lnTo>
                    <a:pt x="344" y="12"/>
                  </a:lnTo>
                  <a:lnTo>
                    <a:pt x="395" y="4"/>
                  </a:lnTo>
                  <a:lnTo>
                    <a:pt x="4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3" name="Group 1090"/>
          <p:cNvGrpSpPr/>
          <p:nvPr/>
        </p:nvGrpSpPr>
        <p:grpSpPr>
          <a:xfrm>
            <a:off x="9674085" y="4378329"/>
            <a:ext cx="309562" cy="568325"/>
            <a:chOff x="6383338" y="5770563"/>
            <a:chExt cx="309562" cy="568325"/>
          </a:xfrm>
          <a:solidFill>
            <a:srgbClr val="000000"/>
          </a:solidFill>
        </p:grpSpPr>
        <p:sp>
          <p:nvSpPr>
            <p:cNvPr id="694" name="Freeform 470"/>
            <p:cNvSpPr>
              <a:spLocks/>
            </p:cNvSpPr>
            <p:nvPr/>
          </p:nvSpPr>
          <p:spPr bwMode="auto">
            <a:xfrm>
              <a:off x="6515100" y="6040438"/>
              <a:ext cx="46037" cy="46038"/>
            </a:xfrm>
            <a:custGeom>
              <a:avLst/>
              <a:gdLst>
                <a:gd name="T0" fmla="*/ 145 w 289"/>
                <a:gd name="T1" fmla="*/ 0 h 289"/>
                <a:gd name="T2" fmla="*/ 173 w 289"/>
                <a:gd name="T3" fmla="*/ 2 h 289"/>
                <a:gd name="T4" fmla="*/ 201 w 289"/>
                <a:gd name="T5" fmla="*/ 11 h 289"/>
                <a:gd name="T6" fmla="*/ 225 w 289"/>
                <a:gd name="T7" fmla="*/ 24 h 289"/>
                <a:gd name="T8" fmla="*/ 246 w 289"/>
                <a:gd name="T9" fmla="*/ 42 h 289"/>
                <a:gd name="T10" fmla="*/ 264 w 289"/>
                <a:gd name="T11" fmla="*/ 64 h 289"/>
                <a:gd name="T12" fmla="*/ 277 w 289"/>
                <a:gd name="T13" fmla="*/ 88 h 289"/>
                <a:gd name="T14" fmla="*/ 285 w 289"/>
                <a:gd name="T15" fmla="*/ 115 h 289"/>
                <a:gd name="T16" fmla="*/ 289 w 289"/>
                <a:gd name="T17" fmla="*/ 144 h 289"/>
                <a:gd name="T18" fmla="*/ 285 w 289"/>
                <a:gd name="T19" fmla="*/ 174 h 289"/>
                <a:gd name="T20" fmla="*/ 277 w 289"/>
                <a:gd name="T21" fmla="*/ 201 h 289"/>
                <a:gd name="T22" fmla="*/ 264 w 289"/>
                <a:gd name="T23" fmla="*/ 225 h 289"/>
                <a:gd name="T24" fmla="*/ 246 w 289"/>
                <a:gd name="T25" fmla="*/ 246 h 289"/>
                <a:gd name="T26" fmla="*/ 225 w 289"/>
                <a:gd name="T27" fmla="*/ 265 h 289"/>
                <a:gd name="T28" fmla="*/ 201 w 289"/>
                <a:gd name="T29" fmla="*/ 278 h 289"/>
                <a:gd name="T30" fmla="*/ 173 w 289"/>
                <a:gd name="T31" fmla="*/ 286 h 289"/>
                <a:gd name="T32" fmla="*/ 145 w 289"/>
                <a:gd name="T33" fmla="*/ 289 h 289"/>
                <a:gd name="T34" fmla="*/ 116 w 289"/>
                <a:gd name="T35" fmla="*/ 286 h 289"/>
                <a:gd name="T36" fmla="*/ 89 w 289"/>
                <a:gd name="T37" fmla="*/ 278 h 289"/>
                <a:gd name="T38" fmla="*/ 64 w 289"/>
                <a:gd name="T39" fmla="*/ 265 h 289"/>
                <a:gd name="T40" fmla="*/ 42 w 289"/>
                <a:gd name="T41" fmla="*/ 246 h 289"/>
                <a:gd name="T42" fmla="*/ 25 w 289"/>
                <a:gd name="T43" fmla="*/ 225 h 289"/>
                <a:gd name="T44" fmla="*/ 12 w 289"/>
                <a:gd name="T45" fmla="*/ 201 h 289"/>
                <a:gd name="T46" fmla="*/ 3 w 289"/>
                <a:gd name="T47" fmla="*/ 174 h 289"/>
                <a:gd name="T48" fmla="*/ 0 w 289"/>
                <a:gd name="T49" fmla="*/ 144 h 289"/>
                <a:gd name="T50" fmla="*/ 3 w 289"/>
                <a:gd name="T51" fmla="*/ 115 h 289"/>
                <a:gd name="T52" fmla="*/ 12 w 289"/>
                <a:gd name="T53" fmla="*/ 88 h 289"/>
                <a:gd name="T54" fmla="*/ 25 w 289"/>
                <a:gd name="T55" fmla="*/ 64 h 289"/>
                <a:gd name="T56" fmla="*/ 42 w 289"/>
                <a:gd name="T57" fmla="*/ 42 h 289"/>
                <a:gd name="T58" fmla="*/ 64 w 289"/>
                <a:gd name="T59" fmla="*/ 24 h 289"/>
                <a:gd name="T60" fmla="*/ 89 w 289"/>
                <a:gd name="T61" fmla="*/ 11 h 289"/>
                <a:gd name="T62" fmla="*/ 116 w 289"/>
                <a:gd name="T63" fmla="*/ 2 h 289"/>
                <a:gd name="T64" fmla="*/ 145 w 289"/>
                <a:gd name="T65" fmla="*/ 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9" h="289">
                  <a:moveTo>
                    <a:pt x="145" y="0"/>
                  </a:moveTo>
                  <a:lnTo>
                    <a:pt x="173" y="2"/>
                  </a:lnTo>
                  <a:lnTo>
                    <a:pt x="201" y="11"/>
                  </a:lnTo>
                  <a:lnTo>
                    <a:pt x="225" y="24"/>
                  </a:lnTo>
                  <a:lnTo>
                    <a:pt x="246" y="42"/>
                  </a:lnTo>
                  <a:lnTo>
                    <a:pt x="264" y="64"/>
                  </a:lnTo>
                  <a:lnTo>
                    <a:pt x="277" y="88"/>
                  </a:lnTo>
                  <a:lnTo>
                    <a:pt x="285" y="115"/>
                  </a:lnTo>
                  <a:lnTo>
                    <a:pt x="289" y="144"/>
                  </a:lnTo>
                  <a:lnTo>
                    <a:pt x="285" y="174"/>
                  </a:lnTo>
                  <a:lnTo>
                    <a:pt x="277" y="201"/>
                  </a:lnTo>
                  <a:lnTo>
                    <a:pt x="264" y="225"/>
                  </a:lnTo>
                  <a:lnTo>
                    <a:pt x="246" y="246"/>
                  </a:lnTo>
                  <a:lnTo>
                    <a:pt x="225" y="265"/>
                  </a:lnTo>
                  <a:lnTo>
                    <a:pt x="201" y="278"/>
                  </a:lnTo>
                  <a:lnTo>
                    <a:pt x="173" y="286"/>
                  </a:lnTo>
                  <a:lnTo>
                    <a:pt x="145" y="289"/>
                  </a:lnTo>
                  <a:lnTo>
                    <a:pt x="116" y="286"/>
                  </a:lnTo>
                  <a:lnTo>
                    <a:pt x="89" y="278"/>
                  </a:lnTo>
                  <a:lnTo>
                    <a:pt x="64" y="265"/>
                  </a:lnTo>
                  <a:lnTo>
                    <a:pt x="42" y="246"/>
                  </a:lnTo>
                  <a:lnTo>
                    <a:pt x="25" y="225"/>
                  </a:lnTo>
                  <a:lnTo>
                    <a:pt x="12" y="201"/>
                  </a:lnTo>
                  <a:lnTo>
                    <a:pt x="3" y="174"/>
                  </a:lnTo>
                  <a:lnTo>
                    <a:pt x="0" y="144"/>
                  </a:lnTo>
                  <a:lnTo>
                    <a:pt x="3" y="115"/>
                  </a:lnTo>
                  <a:lnTo>
                    <a:pt x="12" y="88"/>
                  </a:lnTo>
                  <a:lnTo>
                    <a:pt x="25" y="64"/>
                  </a:lnTo>
                  <a:lnTo>
                    <a:pt x="42" y="42"/>
                  </a:lnTo>
                  <a:lnTo>
                    <a:pt x="64" y="24"/>
                  </a:lnTo>
                  <a:lnTo>
                    <a:pt x="89" y="11"/>
                  </a:lnTo>
                  <a:lnTo>
                    <a:pt x="116" y="2"/>
                  </a:lnTo>
                  <a:lnTo>
                    <a:pt x="1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471"/>
            <p:cNvSpPr>
              <a:spLocks noEditPoints="1"/>
            </p:cNvSpPr>
            <p:nvPr/>
          </p:nvSpPr>
          <p:spPr bwMode="auto">
            <a:xfrm>
              <a:off x="6451600" y="5976938"/>
              <a:ext cx="171450" cy="173038"/>
            </a:xfrm>
            <a:custGeom>
              <a:avLst/>
              <a:gdLst>
                <a:gd name="T0" fmla="*/ 497 w 1081"/>
                <a:gd name="T1" fmla="*/ 220 h 1085"/>
                <a:gd name="T2" fmla="*/ 414 w 1081"/>
                <a:gd name="T3" fmla="*/ 243 h 1085"/>
                <a:gd name="T4" fmla="*/ 342 w 1081"/>
                <a:gd name="T5" fmla="*/ 285 h 1085"/>
                <a:gd name="T6" fmla="*/ 284 w 1081"/>
                <a:gd name="T7" fmla="*/ 344 h 1085"/>
                <a:gd name="T8" fmla="*/ 241 w 1081"/>
                <a:gd name="T9" fmla="*/ 415 h 1085"/>
                <a:gd name="T10" fmla="*/ 219 w 1081"/>
                <a:gd name="T11" fmla="*/ 498 h 1085"/>
                <a:gd name="T12" fmla="*/ 219 w 1081"/>
                <a:gd name="T13" fmla="*/ 587 h 1085"/>
                <a:gd name="T14" fmla="*/ 241 w 1081"/>
                <a:gd name="T15" fmla="*/ 669 h 1085"/>
                <a:gd name="T16" fmla="*/ 284 w 1081"/>
                <a:gd name="T17" fmla="*/ 741 h 1085"/>
                <a:gd name="T18" fmla="*/ 342 w 1081"/>
                <a:gd name="T19" fmla="*/ 799 h 1085"/>
                <a:gd name="T20" fmla="*/ 414 w 1081"/>
                <a:gd name="T21" fmla="*/ 842 h 1085"/>
                <a:gd name="T22" fmla="*/ 497 w 1081"/>
                <a:gd name="T23" fmla="*/ 864 h 1085"/>
                <a:gd name="T24" fmla="*/ 584 w 1081"/>
                <a:gd name="T25" fmla="*/ 864 h 1085"/>
                <a:gd name="T26" fmla="*/ 666 w 1081"/>
                <a:gd name="T27" fmla="*/ 842 h 1085"/>
                <a:gd name="T28" fmla="*/ 739 w 1081"/>
                <a:gd name="T29" fmla="*/ 799 h 1085"/>
                <a:gd name="T30" fmla="*/ 797 w 1081"/>
                <a:gd name="T31" fmla="*/ 741 h 1085"/>
                <a:gd name="T32" fmla="*/ 839 w 1081"/>
                <a:gd name="T33" fmla="*/ 669 h 1085"/>
                <a:gd name="T34" fmla="*/ 862 w 1081"/>
                <a:gd name="T35" fmla="*/ 587 h 1085"/>
                <a:gd name="T36" fmla="*/ 862 w 1081"/>
                <a:gd name="T37" fmla="*/ 498 h 1085"/>
                <a:gd name="T38" fmla="*/ 839 w 1081"/>
                <a:gd name="T39" fmla="*/ 415 h 1085"/>
                <a:gd name="T40" fmla="*/ 797 w 1081"/>
                <a:gd name="T41" fmla="*/ 344 h 1085"/>
                <a:gd name="T42" fmla="*/ 739 w 1081"/>
                <a:gd name="T43" fmla="*/ 285 h 1085"/>
                <a:gd name="T44" fmla="*/ 666 w 1081"/>
                <a:gd name="T45" fmla="*/ 243 h 1085"/>
                <a:gd name="T46" fmla="*/ 584 w 1081"/>
                <a:gd name="T47" fmla="*/ 220 h 1085"/>
                <a:gd name="T48" fmla="*/ 541 w 1081"/>
                <a:gd name="T49" fmla="*/ 0 h 1085"/>
                <a:gd name="T50" fmla="*/ 656 w 1081"/>
                <a:gd name="T51" fmla="*/ 13 h 1085"/>
                <a:gd name="T52" fmla="*/ 764 w 1081"/>
                <a:gd name="T53" fmla="*/ 49 h 1085"/>
                <a:gd name="T54" fmla="*/ 860 w 1081"/>
                <a:gd name="T55" fmla="*/ 105 h 1085"/>
                <a:gd name="T56" fmla="*/ 942 w 1081"/>
                <a:gd name="T57" fmla="*/ 179 h 1085"/>
                <a:gd name="T58" fmla="*/ 1007 w 1081"/>
                <a:gd name="T59" fmla="*/ 269 h 1085"/>
                <a:gd name="T60" fmla="*/ 1053 w 1081"/>
                <a:gd name="T61" fmla="*/ 371 h 1085"/>
                <a:gd name="T62" fmla="*/ 1078 w 1081"/>
                <a:gd name="T63" fmla="*/ 484 h 1085"/>
                <a:gd name="T64" fmla="*/ 1078 w 1081"/>
                <a:gd name="T65" fmla="*/ 601 h 1085"/>
                <a:gd name="T66" fmla="*/ 1053 w 1081"/>
                <a:gd name="T67" fmla="*/ 714 h 1085"/>
                <a:gd name="T68" fmla="*/ 1007 w 1081"/>
                <a:gd name="T69" fmla="*/ 816 h 1085"/>
                <a:gd name="T70" fmla="*/ 942 w 1081"/>
                <a:gd name="T71" fmla="*/ 906 h 1085"/>
                <a:gd name="T72" fmla="*/ 860 w 1081"/>
                <a:gd name="T73" fmla="*/ 979 h 1085"/>
                <a:gd name="T74" fmla="*/ 764 w 1081"/>
                <a:gd name="T75" fmla="*/ 1036 h 1085"/>
                <a:gd name="T76" fmla="*/ 656 w 1081"/>
                <a:gd name="T77" fmla="*/ 1072 h 1085"/>
                <a:gd name="T78" fmla="*/ 541 w 1081"/>
                <a:gd name="T79" fmla="*/ 1085 h 1085"/>
                <a:gd name="T80" fmla="*/ 425 w 1081"/>
                <a:gd name="T81" fmla="*/ 1072 h 1085"/>
                <a:gd name="T82" fmla="*/ 317 w 1081"/>
                <a:gd name="T83" fmla="*/ 1036 h 1085"/>
                <a:gd name="T84" fmla="*/ 222 w 1081"/>
                <a:gd name="T85" fmla="*/ 979 h 1085"/>
                <a:gd name="T86" fmla="*/ 140 w 1081"/>
                <a:gd name="T87" fmla="*/ 906 h 1085"/>
                <a:gd name="T88" fmla="*/ 74 w 1081"/>
                <a:gd name="T89" fmla="*/ 816 h 1085"/>
                <a:gd name="T90" fmla="*/ 27 w 1081"/>
                <a:gd name="T91" fmla="*/ 714 h 1085"/>
                <a:gd name="T92" fmla="*/ 4 w 1081"/>
                <a:gd name="T93" fmla="*/ 601 h 1085"/>
                <a:gd name="T94" fmla="*/ 4 w 1081"/>
                <a:gd name="T95" fmla="*/ 484 h 1085"/>
                <a:gd name="T96" fmla="*/ 27 w 1081"/>
                <a:gd name="T97" fmla="*/ 371 h 1085"/>
                <a:gd name="T98" fmla="*/ 74 w 1081"/>
                <a:gd name="T99" fmla="*/ 269 h 1085"/>
                <a:gd name="T100" fmla="*/ 140 w 1081"/>
                <a:gd name="T101" fmla="*/ 179 h 1085"/>
                <a:gd name="T102" fmla="*/ 222 w 1081"/>
                <a:gd name="T103" fmla="*/ 105 h 1085"/>
                <a:gd name="T104" fmla="*/ 317 w 1081"/>
                <a:gd name="T105" fmla="*/ 49 h 1085"/>
                <a:gd name="T106" fmla="*/ 425 w 1081"/>
                <a:gd name="T107" fmla="*/ 13 h 1085"/>
                <a:gd name="T108" fmla="*/ 541 w 1081"/>
                <a:gd name="T109" fmla="*/ 0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1" h="1085">
                  <a:moveTo>
                    <a:pt x="541" y="217"/>
                  </a:moveTo>
                  <a:lnTo>
                    <a:pt x="497" y="220"/>
                  </a:lnTo>
                  <a:lnTo>
                    <a:pt x="454" y="229"/>
                  </a:lnTo>
                  <a:lnTo>
                    <a:pt x="414" y="243"/>
                  </a:lnTo>
                  <a:lnTo>
                    <a:pt x="377" y="261"/>
                  </a:lnTo>
                  <a:lnTo>
                    <a:pt x="342" y="285"/>
                  </a:lnTo>
                  <a:lnTo>
                    <a:pt x="312" y="312"/>
                  </a:lnTo>
                  <a:lnTo>
                    <a:pt x="284" y="344"/>
                  </a:lnTo>
                  <a:lnTo>
                    <a:pt x="261" y="378"/>
                  </a:lnTo>
                  <a:lnTo>
                    <a:pt x="241" y="415"/>
                  </a:lnTo>
                  <a:lnTo>
                    <a:pt x="227" y="455"/>
                  </a:lnTo>
                  <a:lnTo>
                    <a:pt x="219" y="498"/>
                  </a:lnTo>
                  <a:lnTo>
                    <a:pt x="217" y="542"/>
                  </a:lnTo>
                  <a:lnTo>
                    <a:pt x="219" y="587"/>
                  </a:lnTo>
                  <a:lnTo>
                    <a:pt x="227" y="629"/>
                  </a:lnTo>
                  <a:lnTo>
                    <a:pt x="241" y="669"/>
                  </a:lnTo>
                  <a:lnTo>
                    <a:pt x="261" y="706"/>
                  </a:lnTo>
                  <a:lnTo>
                    <a:pt x="284" y="741"/>
                  </a:lnTo>
                  <a:lnTo>
                    <a:pt x="312" y="772"/>
                  </a:lnTo>
                  <a:lnTo>
                    <a:pt x="342" y="799"/>
                  </a:lnTo>
                  <a:lnTo>
                    <a:pt x="377" y="823"/>
                  </a:lnTo>
                  <a:lnTo>
                    <a:pt x="414" y="842"/>
                  </a:lnTo>
                  <a:lnTo>
                    <a:pt x="454" y="856"/>
                  </a:lnTo>
                  <a:lnTo>
                    <a:pt x="497" y="864"/>
                  </a:lnTo>
                  <a:lnTo>
                    <a:pt x="541" y="868"/>
                  </a:lnTo>
                  <a:lnTo>
                    <a:pt x="584" y="864"/>
                  </a:lnTo>
                  <a:lnTo>
                    <a:pt x="626" y="856"/>
                  </a:lnTo>
                  <a:lnTo>
                    <a:pt x="666" y="842"/>
                  </a:lnTo>
                  <a:lnTo>
                    <a:pt x="704" y="823"/>
                  </a:lnTo>
                  <a:lnTo>
                    <a:pt x="739" y="799"/>
                  </a:lnTo>
                  <a:lnTo>
                    <a:pt x="770" y="772"/>
                  </a:lnTo>
                  <a:lnTo>
                    <a:pt x="797" y="741"/>
                  </a:lnTo>
                  <a:lnTo>
                    <a:pt x="821" y="706"/>
                  </a:lnTo>
                  <a:lnTo>
                    <a:pt x="839" y="669"/>
                  </a:lnTo>
                  <a:lnTo>
                    <a:pt x="853" y="629"/>
                  </a:lnTo>
                  <a:lnTo>
                    <a:pt x="862" y="587"/>
                  </a:lnTo>
                  <a:lnTo>
                    <a:pt x="865" y="542"/>
                  </a:lnTo>
                  <a:lnTo>
                    <a:pt x="862" y="498"/>
                  </a:lnTo>
                  <a:lnTo>
                    <a:pt x="853" y="455"/>
                  </a:lnTo>
                  <a:lnTo>
                    <a:pt x="839" y="415"/>
                  </a:lnTo>
                  <a:lnTo>
                    <a:pt x="821" y="378"/>
                  </a:lnTo>
                  <a:lnTo>
                    <a:pt x="797" y="344"/>
                  </a:lnTo>
                  <a:lnTo>
                    <a:pt x="770" y="312"/>
                  </a:lnTo>
                  <a:lnTo>
                    <a:pt x="739" y="285"/>
                  </a:lnTo>
                  <a:lnTo>
                    <a:pt x="704" y="261"/>
                  </a:lnTo>
                  <a:lnTo>
                    <a:pt x="666" y="243"/>
                  </a:lnTo>
                  <a:lnTo>
                    <a:pt x="626" y="229"/>
                  </a:lnTo>
                  <a:lnTo>
                    <a:pt x="584" y="220"/>
                  </a:lnTo>
                  <a:lnTo>
                    <a:pt x="541" y="217"/>
                  </a:lnTo>
                  <a:close/>
                  <a:moveTo>
                    <a:pt x="541" y="0"/>
                  </a:moveTo>
                  <a:lnTo>
                    <a:pt x="599" y="3"/>
                  </a:lnTo>
                  <a:lnTo>
                    <a:pt x="656" y="13"/>
                  </a:lnTo>
                  <a:lnTo>
                    <a:pt x="712" y="28"/>
                  </a:lnTo>
                  <a:lnTo>
                    <a:pt x="764" y="49"/>
                  </a:lnTo>
                  <a:lnTo>
                    <a:pt x="813" y="74"/>
                  </a:lnTo>
                  <a:lnTo>
                    <a:pt x="860" y="105"/>
                  </a:lnTo>
                  <a:lnTo>
                    <a:pt x="902" y="140"/>
                  </a:lnTo>
                  <a:lnTo>
                    <a:pt x="942" y="179"/>
                  </a:lnTo>
                  <a:lnTo>
                    <a:pt x="976" y="222"/>
                  </a:lnTo>
                  <a:lnTo>
                    <a:pt x="1007" y="269"/>
                  </a:lnTo>
                  <a:lnTo>
                    <a:pt x="1033" y="319"/>
                  </a:lnTo>
                  <a:lnTo>
                    <a:pt x="1053" y="371"/>
                  </a:lnTo>
                  <a:lnTo>
                    <a:pt x="1068" y="426"/>
                  </a:lnTo>
                  <a:lnTo>
                    <a:pt x="1078" y="484"/>
                  </a:lnTo>
                  <a:lnTo>
                    <a:pt x="1081" y="542"/>
                  </a:lnTo>
                  <a:lnTo>
                    <a:pt x="1078" y="601"/>
                  </a:lnTo>
                  <a:lnTo>
                    <a:pt x="1068" y="658"/>
                  </a:lnTo>
                  <a:lnTo>
                    <a:pt x="1053" y="714"/>
                  </a:lnTo>
                  <a:lnTo>
                    <a:pt x="1033" y="766"/>
                  </a:lnTo>
                  <a:lnTo>
                    <a:pt x="1007" y="816"/>
                  </a:lnTo>
                  <a:lnTo>
                    <a:pt x="976" y="862"/>
                  </a:lnTo>
                  <a:lnTo>
                    <a:pt x="942" y="906"/>
                  </a:lnTo>
                  <a:lnTo>
                    <a:pt x="902" y="945"/>
                  </a:lnTo>
                  <a:lnTo>
                    <a:pt x="860" y="979"/>
                  </a:lnTo>
                  <a:lnTo>
                    <a:pt x="813" y="1011"/>
                  </a:lnTo>
                  <a:lnTo>
                    <a:pt x="764" y="1036"/>
                  </a:lnTo>
                  <a:lnTo>
                    <a:pt x="712" y="1056"/>
                  </a:lnTo>
                  <a:lnTo>
                    <a:pt x="656" y="1072"/>
                  </a:lnTo>
                  <a:lnTo>
                    <a:pt x="599" y="1081"/>
                  </a:lnTo>
                  <a:lnTo>
                    <a:pt x="541" y="1085"/>
                  </a:lnTo>
                  <a:lnTo>
                    <a:pt x="481" y="1081"/>
                  </a:lnTo>
                  <a:lnTo>
                    <a:pt x="425" y="1072"/>
                  </a:lnTo>
                  <a:lnTo>
                    <a:pt x="370" y="1056"/>
                  </a:lnTo>
                  <a:lnTo>
                    <a:pt x="317" y="1036"/>
                  </a:lnTo>
                  <a:lnTo>
                    <a:pt x="267" y="1011"/>
                  </a:lnTo>
                  <a:lnTo>
                    <a:pt x="222" y="979"/>
                  </a:lnTo>
                  <a:lnTo>
                    <a:pt x="179" y="945"/>
                  </a:lnTo>
                  <a:lnTo>
                    <a:pt x="140" y="906"/>
                  </a:lnTo>
                  <a:lnTo>
                    <a:pt x="104" y="862"/>
                  </a:lnTo>
                  <a:lnTo>
                    <a:pt x="74" y="816"/>
                  </a:lnTo>
                  <a:lnTo>
                    <a:pt x="48" y="766"/>
                  </a:lnTo>
                  <a:lnTo>
                    <a:pt x="27" y="714"/>
                  </a:lnTo>
                  <a:lnTo>
                    <a:pt x="12" y="658"/>
                  </a:lnTo>
                  <a:lnTo>
                    <a:pt x="4" y="601"/>
                  </a:lnTo>
                  <a:lnTo>
                    <a:pt x="0" y="542"/>
                  </a:lnTo>
                  <a:lnTo>
                    <a:pt x="4" y="484"/>
                  </a:lnTo>
                  <a:lnTo>
                    <a:pt x="12" y="426"/>
                  </a:lnTo>
                  <a:lnTo>
                    <a:pt x="27" y="371"/>
                  </a:lnTo>
                  <a:lnTo>
                    <a:pt x="48" y="319"/>
                  </a:lnTo>
                  <a:lnTo>
                    <a:pt x="74" y="269"/>
                  </a:lnTo>
                  <a:lnTo>
                    <a:pt x="104" y="222"/>
                  </a:lnTo>
                  <a:lnTo>
                    <a:pt x="140" y="179"/>
                  </a:lnTo>
                  <a:lnTo>
                    <a:pt x="179" y="140"/>
                  </a:lnTo>
                  <a:lnTo>
                    <a:pt x="222" y="105"/>
                  </a:lnTo>
                  <a:lnTo>
                    <a:pt x="267" y="74"/>
                  </a:lnTo>
                  <a:lnTo>
                    <a:pt x="317" y="49"/>
                  </a:lnTo>
                  <a:lnTo>
                    <a:pt x="370" y="28"/>
                  </a:lnTo>
                  <a:lnTo>
                    <a:pt x="425" y="13"/>
                  </a:lnTo>
                  <a:lnTo>
                    <a:pt x="481" y="3"/>
                  </a:lnTo>
                  <a:lnTo>
                    <a:pt x="5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472"/>
            <p:cNvSpPr>
              <a:spLocks noEditPoints="1"/>
            </p:cNvSpPr>
            <p:nvPr/>
          </p:nvSpPr>
          <p:spPr bwMode="auto">
            <a:xfrm>
              <a:off x="6383338" y="5770563"/>
              <a:ext cx="309562" cy="568325"/>
            </a:xfrm>
            <a:custGeom>
              <a:avLst/>
              <a:gdLst>
                <a:gd name="T0" fmla="*/ 216 w 1946"/>
                <a:gd name="T1" fmla="*/ 217 h 3580"/>
                <a:gd name="T2" fmla="*/ 216 w 1946"/>
                <a:gd name="T3" fmla="*/ 2604 h 3580"/>
                <a:gd name="T4" fmla="*/ 1729 w 1946"/>
                <a:gd name="T5" fmla="*/ 2604 h 3580"/>
                <a:gd name="T6" fmla="*/ 1729 w 1946"/>
                <a:gd name="T7" fmla="*/ 217 h 3580"/>
                <a:gd name="T8" fmla="*/ 216 w 1946"/>
                <a:gd name="T9" fmla="*/ 217 h 3580"/>
                <a:gd name="T10" fmla="*/ 0 w 1946"/>
                <a:gd name="T11" fmla="*/ 0 h 3580"/>
                <a:gd name="T12" fmla="*/ 1946 w 1946"/>
                <a:gd name="T13" fmla="*/ 0 h 3580"/>
                <a:gd name="T14" fmla="*/ 1946 w 1946"/>
                <a:gd name="T15" fmla="*/ 2821 h 3580"/>
                <a:gd name="T16" fmla="*/ 1074 w 1946"/>
                <a:gd name="T17" fmla="*/ 2821 h 3580"/>
                <a:gd name="T18" fmla="*/ 1067 w 1946"/>
                <a:gd name="T19" fmla="*/ 2875 h 3580"/>
                <a:gd name="T20" fmla="*/ 1057 w 1946"/>
                <a:gd name="T21" fmla="*/ 2925 h 3580"/>
                <a:gd name="T22" fmla="*/ 1044 w 1946"/>
                <a:gd name="T23" fmla="*/ 2970 h 3580"/>
                <a:gd name="T24" fmla="*/ 1029 w 1946"/>
                <a:gd name="T25" fmla="*/ 3012 h 3580"/>
                <a:gd name="T26" fmla="*/ 1013 w 1946"/>
                <a:gd name="T27" fmla="*/ 3050 h 3580"/>
                <a:gd name="T28" fmla="*/ 994 w 1946"/>
                <a:gd name="T29" fmla="*/ 3085 h 3580"/>
                <a:gd name="T30" fmla="*/ 976 w 1946"/>
                <a:gd name="T31" fmla="*/ 3119 h 3580"/>
                <a:gd name="T32" fmla="*/ 957 w 1946"/>
                <a:gd name="T33" fmla="*/ 3149 h 3580"/>
                <a:gd name="T34" fmla="*/ 937 w 1946"/>
                <a:gd name="T35" fmla="*/ 3180 h 3580"/>
                <a:gd name="T36" fmla="*/ 917 w 1946"/>
                <a:gd name="T37" fmla="*/ 3208 h 3580"/>
                <a:gd name="T38" fmla="*/ 899 w 1946"/>
                <a:gd name="T39" fmla="*/ 3234 h 3580"/>
                <a:gd name="T40" fmla="*/ 882 w 1946"/>
                <a:gd name="T41" fmla="*/ 3260 h 3580"/>
                <a:gd name="T42" fmla="*/ 866 w 1946"/>
                <a:gd name="T43" fmla="*/ 3287 h 3580"/>
                <a:gd name="T44" fmla="*/ 850 w 1946"/>
                <a:gd name="T45" fmla="*/ 3314 h 3580"/>
                <a:gd name="T46" fmla="*/ 836 w 1946"/>
                <a:gd name="T47" fmla="*/ 3344 h 3580"/>
                <a:gd name="T48" fmla="*/ 824 w 1946"/>
                <a:gd name="T49" fmla="*/ 3374 h 3580"/>
                <a:gd name="T50" fmla="*/ 813 w 1946"/>
                <a:gd name="T51" fmla="*/ 3408 h 3580"/>
                <a:gd name="T52" fmla="*/ 804 w 1946"/>
                <a:gd name="T53" fmla="*/ 3444 h 3580"/>
                <a:gd name="T54" fmla="*/ 798 w 1946"/>
                <a:gd name="T55" fmla="*/ 3486 h 3580"/>
                <a:gd name="T56" fmla="*/ 793 w 1946"/>
                <a:gd name="T57" fmla="*/ 3530 h 3580"/>
                <a:gd name="T58" fmla="*/ 792 w 1946"/>
                <a:gd name="T59" fmla="*/ 3580 h 3580"/>
                <a:gd name="T60" fmla="*/ 576 w 1946"/>
                <a:gd name="T61" fmla="*/ 3580 h 3580"/>
                <a:gd name="T62" fmla="*/ 577 w 1946"/>
                <a:gd name="T63" fmla="*/ 3523 h 3580"/>
                <a:gd name="T64" fmla="*/ 582 w 1946"/>
                <a:gd name="T65" fmla="*/ 3469 h 3580"/>
                <a:gd name="T66" fmla="*/ 589 w 1946"/>
                <a:gd name="T67" fmla="*/ 3421 h 3580"/>
                <a:gd name="T68" fmla="*/ 598 w 1946"/>
                <a:gd name="T69" fmla="*/ 3375 h 3580"/>
                <a:gd name="T70" fmla="*/ 610 w 1946"/>
                <a:gd name="T71" fmla="*/ 3333 h 3580"/>
                <a:gd name="T72" fmla="*/ 623 w 1946"/>
                <a:gd name="T73" fmla="*/ 3295 h 3580"/>
                <a:gd name="T74" fmla="*/ 637 w 1946"/>
                <a:gd name="T75" fmla="*/ 3259 h 3580"/>
                <a:gd name="T76" fmla="*/ 652 w 1946"/>
                <a:gd name="T77" fmla="*/ 3225 h 3580"/>
                <a:gd name="T78" fmla="*/ 669 w 1946"/>
                <a:gd name="T79" fmla="*/ 3194 h 3580"/>
                <a:gd name="T80" fmla="*/ 686 w 1946"/>
                <a:gd name="T81" fmla="*/ 3165 h 3580"/>
                <a:gd name="T82" fmla="*/ 704 w 1946"/>
                <a:gd name="T83" fmla="*/ 3136 h 3580"/>
                <a:gd name="T84" fmla="*/ 722 w 1946"/>
                <a:gd name="T85" fmla="*/ 3110 h 3580"/>
                <a:gd name="T86" fmla="*/ 739 w 1946"/>
                <a:gd name="T87" fmla="*/ 3084 h 3580"/>
                <a:gd name="T88" fmla="*/ 759 w 1946"/>
                <a:gd name="T89" fmla="*/ 3056 h 3580"/>
                <a:gd name="T90" fmla="*/ 778 w 1946"/>
                <a:gd name="T91" fmla="*/ 3028 h 3580"/>
                <a:gd name="T92" fmla="*/ 796 w 1946"/>
                <a:gd name="T93" fmla="*/ 2999 h 3580"/>
                <a:gd name="T94" fmla="*/ 812 w 1946"/>
                <a:gd name="T95" fmla="*/ 2968 h 3580"/>
                <a:gd name="T96" fmla="*/ 826 w 1946"/>
                <a:gd name="T97" fmla="*/ 2937 h 3580"/>
                <a:gd name="T98" fmla="*/ 839 w 1946"/>
                <a:gd name="T99" fmla="*/ 2902 h 3580"/>
                <a:gd name="T100" fmla="*/ 850 w 1946"/>
                <a:gd name="T101" fmla="*/ 2863 h 3580"/>
                <a:gd name="T102" fmla="*/ 857 w 1946"/>
                <a:gd name="T103" fmla="*/ 2821 h 3580"/>
                <a:gd name="T104" fmla="*/ 0 w 1946"/>
                <a:gd name="T105" fmla="*/ 2821 h 3580"/>
                <a:gd name="T106" fmla="*/ 0 w 1946"/>
                <a:gd name="T107" fmla="*/ 0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46" h="3580">
                  <a:moveTo>
                    <a:pt x="216" y="217"/>
                  </a:moveTo>
                  <a:lnTo>
                    <a:pt x="216" y="2604"/>
                  </a:lnTo>
                  <a:lnTo>
                    <a:pt x="1729" y="2604"/>
                  </a:lnTo>
                  <a:lnTo>
                    <a:pt x="1729" y="217"/>
                  </a:lnTo>
                  <a:lnTo>
                    <a:pt x="216" y="217"/>
                  </a:lnTo>
                  <a:close/>
                  <a:moveTo>
                    <a:pt x="0" y="0"/>
                  </a:moveTo>
                  <a:lnTo>
                    <a:pt x="1946" y="0"/>
                  </a:lnTo>
                  <a:lnTo>
                    <a:pt x="1946" y="2821"/>
                  </a:lnTo>
                  <a:lnTo>
                    <a:pt x="1074" y="2821"/>
                  </a:lnTo>
                  <a:lnTo>
                    <a:pt x="1067" y="2875"/>
                  </a:lnTo>
                  <a:lnTo>
                    <a:pt x="1057" y="2925"/>
                  </a:lnTo>
                  <a:lnTo>
                    <a:pt x="1044" y="2970"/>
                  </a:lnTo>
                  <a:lnTo>
                    <a:pt x="1029" y="3012"/>
                  </a:lnTo>
                  <a:lnTo>
                    <a:pt x="1013" y="3050"/>
                  </a:lnTo>
                  <a:lnTo>
                    <a:pt x="994" y="3085"/>
                  </a:lnTo>
                  <a:lnTo>
                    <a:pt x="976" y="3119"/>
                  </a:lnTo>
                  <a:lnTo>
                    <a:pt x="957" y="3149"/>
                  </a:lnTo>
                  <a:lnTo>
                    <a:pt x="937" y="3180"/>
                  </a:lnTo>
                  <a:lnTo>
                    <a:pt x="917" y="3208"/>
                  </a:lnTo>
                  <a:lnTo>
                    <a:pt x="899" y="3234"/>
                  </a:lnTo>
                  <a:lnTo>
                    <a:pt x="882" y="3260"/>
                  </a:lnTo>
                  <a:lnTo>
                    <a:pt x="866" y="3287"/>
                  </a:lnTo>
                  <a:lnTo>
                    <a:pt x="850" y="3314"/>
                  </a:lnTo>
                  <a:lnTo>
                    <a:pt x="836" y="3344"/>
                  </a:lnTo>
                  <a:lnTo>
                    <a:pt x="824" y="3374"/>
                  </a:lnTo>
                  <a:lnTo>
                    <a:pt x="813" y="3408"/>
                  </a:lnTo>
                  <a:lnTo>
                    <a:pt x="804" y="3444"/>
                  </a:lnTo>
                  <a:lnTo>
                    <a:pt x="798" y="3486"/>
                  </a:lnTo>
                  <a:lnTo>
                    <a:pt x="793" y="3530"/>
                  </a:lnTo>
                  <a:lnTo>
                    <a:pt x="792" y="3580"/>
                  </a:lnTo>
                  <a:lnTo>
                    <a:pt x="576" y="3580"/>
                  </a:lnTo>
                  <a:lnTo>
                    <a:pt x="577" y="3523"/>
                  </a:lnTo>
                  <a:lnTo>
                    <a:pt x="582" y="3469"/>
                  </a:lnTo>
                  <a:lnTo>
                    <a:pt x="589" y="3421"/>
                  </a:lnTo>
                  <a:lnTo>
                    <a:pt x="598" y="3375"/>
                  </a:lnTo>
                  <a:lnTo>
                    <a:pt x="610" y="3333"/>
                  </a:lnTo>
                  <a:lnTo>
                    <a:pt x="623" y="3295"/>
                  </a:lnTo>
                  <a:lnTo>
                    <a:pt x="637" y="3259"/>
                  </a:lnTo>
                  <a:lnTo>
                    <a:pt x="652" y="3225"/>
                  </a:lnTo>
                  <a:lnTo>
                    <a:pt x="669" y="3194"/>
                  </a:lnTo>
                  <a:lnTo>
                    <a:pt x="686" y="3165"/>
                  </a:lnTo>
                  <a:lnTo>
                    <a:pt x="704" y="3136"/>
                  </a:lnTo>
                  <a:lnTo>
                    <a:pt x="722" y="3110"/>
                  </a:lnTo>
                  <a:lnTo>
                    <a:pt x="739" y="3084"/>
                  </a:lnTo>
                  <a:lnTo>
                    <a:pt x="759" y="3056"/>
                  </a:lnTo>
                  <a:lnTo>
                    <a:pt x="778" y="3028"/>
                  </a:lnTo>
                  <a:lnTo>
                    <a:pt x="796" y="2999"/>
                  </a:lnTo>
                  <a:lnTo>
                    <a:pt x="812" y="2968"/>
                  </a:lnTo>
                  <a:lnTo>
                    <a:pt x="826" y="2937"/>
                  </a:lnTo>
                  <a:lnTo>
                    <a:pt x="839" y="2902"/>
                  </a:lnTo>
                  <a:lnTo>
                    <a:pt x="850" y="2863"/>
                  </a:lnTo>
                  <a:lnTo>
                    <a:pt x="857" y="2821"/>
                  </a:lnTo>
                  <a:lnTo>
                    <a:pt x="0" y="282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473"/>
            <p:cNvSpPr>
              <a:spLocks noEditPoints="1"/>
            </p:cNvSpPr>
            <p:nvPr/>
          </p:nvSpPr>
          <p:spPr bwMode="auto">
            <a:xfrm>
              <a:off x="6451600" y="5838826"/>
              <a:ext cx="171450" cy="103188"/>
            </a:xfrm>
            <a:custGeom>
              <a:avLst/>
              <a:gdLst>
                <a:gd name="T0" fmla="*/ 217 w 1081"/>
                <a:gd name="T1" fmla="*/ 217 h 651"/>
                <a:gd name="T2" fmla="*/ 217 w 1081"/>
                <a:gd name="T3" fmla="*/ 434 h 651"/>
                <a:gd name="T4" fmla="*/ 865 w 1081"/>
                <a:gd name="T5" fmla="*/ 434 h 651"/>
                <a:gd name="T6" fmla="*/ 865 w 1081"/>
                <a:gd name="T7" fmla="*/ 217 h 651"/>
                <a:gd name="T8" fmla="*/ 217 w 1081"/>
                <a:gd name="T9" fmla="*/ 217 h 651"/>
                <a:gd name="T10" fmla="*/ 0 w 1081"/>
                <a:gd name="T11" fmla="*/ 0 h 651"/>
                <a:gd name="T12" fmla="*/ 1081 w 1081"/>
                <a:gd name="T13" fmla="*/ 0 h 651"/>
                <a:gd name="T14" fmla="*/ 1081 w 1081"/>
                <a:gd name="T15" fmla="*/ 651 h 651"/>
                <a:gd name="T16" fmla="*/ 0 w 1081"/>
                <a:gd name="T17" fmla="*/ 651 h 651"/>
                <a:gd name="T18" fmla="*/ 0 w 1081"/>
                <a:gd name="T19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1" h="651">
                  <a:moveTo>
                    <a:pt x="217" y="217"/>
                  </a:moveTo>
                  <a:lnTo>
                    <a:pt x="217" y="434"/>
                  </a:lnTo>
                  <a:lnTo>
                    <a:pt x="865" y="434"/>
                  </a:lnTo>
                  <a:lnTo>
                    <a:pt x="865" y="217"/>
                  </a:lnTo>
                  <a:lnTo>
                    <a:pt x="217" y="217"/>
                  </a:lnTo>
                  <a:close/>
                  <a:moveTo>
                    <a:pt x="0" y="0"/>
                  </a:moveTo>
                  <a:lnTo>
                    <a:pt x="1081" y="0"/>
                  </a:lnTo>
                  <a:lnTo>
                    <a:pt x="1081" y="651"/>
                  </a:lnTo>
                  <a:lnTo>
                    <a:pt x="0" y="6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8" name="Group 1106"/>
          <p:cNvGrpSpPr/>
          <p:nvPr/>
        </p:nvGrpSpPr>
        <p:grpSpPr>
          <a:xfrm>
            <a:off x="8609210" y="4441035"/>
            <a:ext cx="568325" cy="442912"/>
            <a:chOff x="5311775" y="5834063"/>
            <a:chExt cx="568325" cy="442912"/>
          </a:xfrm>
          <a:solidFill>
            <a:srgbClr val="000000"/>
          </a:solidFill>
        </p:grpSpPr>
        <p:sp>
          <p:nvSpPr>
            <p:cNvPr id="699" name="Freeform 478"/>
            <p:cNvSpPr>
              <a:spLocks noEditPoints="1"/>
            </p:cNvSpPr>
            <p:nvPr/>
          </p:nvSpPr>
          <p:spPr bwMode="auto">
            <a:xfrm>
              <a:off x="5311775" y="5834063"/>
              <a:ext cx="568325" cy="442912"/>
            </a:xfrm>
            <a:custGeom>
              <a:avLst/>
              <a:gdLst>
                <a:gd name="T0" fmla="*/ 239 w 3580"/>
                <a:gd name="T1" fmla="*/ 239 h 2786"/>
                <a:gd name="T2" fmla="*/ 239 w 3580"/>
                <a:gd name="T3" fmla="*/ 2547 h 2786"/>
                <a:gd name="T4" fmla="*/ 3341 w 3580"/>
                <a:gd name="T5" fmla="*/ 2547 h 2786"/>
                <a:gd name="T6" fmla="*/ 3341 w 3580"/>
                <a:gd name="T7" fmla="*/ 239 h 2786"/>
                <a:gd name="T8" fmla="*/ 239 w 3580"/>
                <a:gd name="T9" fmla="*/ 239 h 2786"/>
                <a:gd name="T10" fmla="*/ 0 w 3580"/>
                <a:gd name="T11" fmla="*/ 0 h 2786"/>
                <a:gd name="T12" fmla="*/ 3580 w 3580"/>
                <a:gd name="T13" fmla="*/ 0 h 2786"/>
                <a:gd name="T14" fmla="*/ 3580 w 3580"/>
                <a:gd name="T15" fmla="*/ 2786 h 2786"/>
                <a:gd name="T16" fmla="*/ 0 w 3580"/>
                <a:gd name="T17" fmla="*/ 2786 h 2786"/>
                <a:gd name="T18" fmla="*/ 0 w 3580"/>
                <a:gd name="T19" fmla="*/ 0 h 2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80" h="2786">
                  <a:moveTo>
                    <a:pt x="239" y="239"/>
                  </a:moveTo>
                  <a:lnTo>
                    <a:pt x="239" y="2547"/>
                  </a:lnTo>
                  <a:lnTo>
                    <a:pt x="3341" y="2547"/>
                  </a:lnTo>
                  <a:lnTo>
                    <a:pt x="3341" y="239"/>
                  </a:lnTo>
                  <a:lnTo>
                    <a:pt x="239" y="239"/>
                  </a:lnTo>
                  <a:close/>
                  <a:moveTo>
                    <a:pt x="0" y="0"/>
                  </a:moveTo>
                  <a:lnTo>
                    <a:pt x="3580" y="0"/>
                  </a:lnTo>
                  <a:lnTo>
                    <a:pt x="3580" y="2786"/>
                  </a:lnTo>
                  <a:lnTo>
                    <a:pt x="0" y="278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Rectangle 479"/>
            <p:cNvSpPr>
              <a:spLocks noChangeArrowheads="1"/>
            </p:cNvSpPr>
            <p:nvPr/>
          </p:nvSpPr>
          <p:spPr bwMode="auto">
            <a:xfrm>
              <a:off x="5526088" y="5929313"/>
              <a:ext cx="38100" cy="508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Rectangle 480"/>
            <p:cNvSpPr>
              <a:spLocks noChangeArrowheads="1"/>
            </p:cNvSpPr>
            <p:nvPr/>
          </p:nvSpPr>
          <p:spPr bwMode="auto">
            <a:xfrm>
              <a:off x="5526088" y="6081713"/>
              <a:ext cx="38100" cy="10001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Rectangle 481"/>
            <p:cNvSpPr>
              <a:spLocks noChangeArrowheads="1"/>
            </p:cNvSpPr>
            <p:nvPr/>
          </p:nvSpPr>
          <p:spPr bwMode="auto">
            <a:xfrm>
              <a:off x="5426075" y="6118225"/>
              <a:ext cx="36513" cy="635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Rectangle 482"/>
            <p:cNvSpPr>
              <a:spLocks noChangeArrowheads="1"/>
            </p:cNvSpPr>
            <p:nvPr/>
          </p:nvSpPr>
          <p:spPr bwMode="auto">
            <a:xfrm>
              <a:off x="5426075" y="5929313"/>
              <a:ext cx="36513" cy="889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Rectangle 483"/>
            <p:cNvSpPr>
              <a:spLocks noChangeArrowheads="1"/>
            </p:cNvSpPr>
            <p:nvPr/>
          </p:nvSpPr>
          <p:spPr bwMode="auto">
            <a:xfrm>
              <a:off x="5627688" y="6011863"/>
              <a:ext cx="38100" cy="1698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Rectangle 484"/>
            <p:cNvSpPr>
              <a:spLocks noChangeArrowheads="1"/>
            </p:cNvSpPr>
            <p:nvPr/>
          </p:nvSpPr>
          <p:spPr bwMode="auto">
            <a:xfrm>
              <a:off x="5729288" y="5929313"/>
              <a:ext cx="36513" cy="508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Rectangle 485"/>
            <p:cNvSpPr>
              <a:spLocks noChangeArrowheads="1"/>
            </p:cNvSpPr>
            <p:nvPr/>
          </p:nvSpPr>
          <p:spPr bwMode="auto">
            <a:xfrm>
              <a:off x="5729288" y="6081713"/>
              <a:ext cx="36513" cy="10001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486"/>
            <p:cNvSpPr>
              <a:spLocks/>
            </p:cNvSpPr>
            <p:nvPr/>
          </p:nvSpPr>
          <p:spPr bwMode="auto">
            <a:xfrm>
              <a:off x="5419725" y="6043613"/>
              <a:ext cx="49213" cy="50800"/>
            </a:xfrm>
            <a:custGeom>
              <a:avLst/>
              <a:gdLst>
                <a:gd name="T0" fmla="*/ 159 w 319"/>
                <a:gd name="T1" fmla="*/ 0 h 319"/>
                <a:gd name="T2" fmla="*/ 192 w 319"/>
                <a:gd name="T3" fmla="*/ 4 h 319"/>
                <a:gd name="T4" fmla="*/ 221 w 319"/>
                <a:gd name="T5" fmla="*/ 13 h 319"/>
                <a:gd name="T6" fmla="*/ 248 w 319"/>
                <a:gd name="T7" fmla="*/ 28 h 319"/>
                <a:gd name="T8" fmla="*/ 272 w 319"/>
                <a:gd name="T9" fmla="*/ 47 h 319"/>
                <a:gd name="T10" fmla="*/ 292 w 319"/>
                <a:gd name="T11" fmla="*/ 71 h 319"/>
                <a:gd name="T12" fmla="*/ 306 w 319"/>
                <a:gd name="T13" fmla="*/ 98 h 319"/>
                <a:gd name="T14" fmla="*/ 316 w 319"/>
                <a:gd name="T15" fmla="*/ 127 h 319"/>
                <a:gd name="T16" fmla="*/ 319 w 319"/>
                <a:gd name="T17" fmla="*/ 160 h 319"/>
                <a:gd name="T18" fmla="*/ 316 w 319"/>
                <a:gd name="T19" fmla="*/ 191 h 319"/>
                <a:gd name="T20" fmla="*/ 306 w 319"/>
                <a:gd name="T21" fmla="*/ 222 h 319"/>
                <a:gd name="T22" fmla="*/ 292 w 319"/>
                <a:gd name="T23" fmla="*/ 249 h 319"/>
                <a:gd name="T24" fmla="*/ 272 w 319"/>
                <a:gd name="T25" fmla="*/ 273 h 319"/>
                <a:gd name="T26" fmla="*/ 248 w 319"/>
                <a:gd name="T27" fmla="*/ 291 h 319"/>
                <a:gd name="T28" fmla="*/ 221 w 319"/>
                <a:gd name="T29" fmla="*/ 306 h 319"/>
                <a:gd name="T30" fmla="*/ 192 w 319"/>
                <a:gd name="T31" fmla="*/ 316 h 319"/>
                <a:gd name="T32" fmla="*/ 159 w 319"/>
                <a:gd name="T33" fmla="*/ 319 h 319"/>
                <a:gd name="T34" fmla="*/ 127 w 319"/>
                <a:gd name="T35" fmla="*/ 316 h 319"/>
                <a:gd name="T36" fmla="*/ 97 w 319"/>
                <a:gd name="T37" fmla="*/ 306 h 319"/>
                <a:gd name="T38" fmla="*/ 70 w 319"/>
                <a:gd name="T39" fmla="*/ 291 h 319"/>
                <a:gd name="T40" fmla="*/ 47 w 319"/>
                <a:gd name="T41" fmla="*/ 273 h 319"/>
                <a:gd name="T42" fmla="*/ 27 w 319"/>
                <a:gd name="T43" fmla="*/ 249 h 319"/>
                <a:gd name="T44" fmla="*/ 13 w 319"/>
                <a:gd name="T45" fmla="*/ 222 h 319"/>
                <a:gd name="T46" fmla="*/ 3 w 319"/>
                <a:gd name="T47" fmla="*/ 191 h 319"/>
                <a:gd name="T48" fmla="*/ 0 w 319"/>
                <a:gd name="T49" fmla="*/ 160 h 319"/>
                <a:gd name="T50" fmla="*/ 3 w 319"/>
                <a:gd name="T51" fmla="*/ 127 h 319"/>
                <a:gd name="T52" fmla="*/ 13 w 319"/>
                <a:gd name="T53" fmla="*/ 98 h 319"/>
                <a:gd name="T54" fmla="*/ 27 w 319"/>
                <a:gd name="T55" fmla="*/ 71 h 319"/>
                <a:gd name="T56" fmla="*/ 47 w 319"/>
                <a:gd name="T57" fmla="*/ 47 h 319"/>
                <a:gd name="T58" fmla="*/ 70 w 319"/>
                <a:gd name="T59" fmla="*/ 28 h 319"/>
                <a:gd name="T60" fmla="*/ 97 w 319"/>
                <a:gd name="T61" fmla="*/ 13 h 319"/>
                <a:gd name="T62" fmla="*/ 127 w 319"/>
                <a:gd name="T63" fmla="*/ 4 h 319"/>
                <a:gd name="T64" fmla="*/ 159 w 319"/>
                <a:gd name="T65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19">
                  <a:moveTo>
                    <a:pt x="159" y="0"/>
                  </a:moveTo>
                  <a:lnTo>
                    <a:pt x="192" y="4"/>
                  </a:lnTo>
                  <a:lnTo>
                    <a:pt x="221" y="13"/>
                  </a:lnTo>
                  <a:lnTo>
                    <a:pt x="248" y="28"/>
                  </a:lnTo>
                  <a:lnTo>
                    <a:pt x="272" y="47"/>
                  </a:lnTo>
                  <a:lnTo>
                    <a:pt x="292" y="71"/>
                  </a:lnTo>
                  <a:lnTo>
                    <a:pt x="306" y="98"/>
                  </a:lnTo>
                  <a:lnTo>
                    <a:pt x="316" y="127"/>
                  </a:lnTo>
                  <a:lnTo>
                    <a:pt x="319" y="160"/>
                  </a:lnTo>
                  <a:lnTo>
                    <a:pt x="316" y="191"/>
                  </a:lnTo>
                  <a:lnTo>
                    <a:pt x="306" y="222"/>
                  </a:lnTo>
                  <a:lnTo>
                    <a:pt x="292" y="249"/>
                  </a:lnTo>
                  <a:lnTo>
                    <a:pt x="272" y="273"/>
                  </a:lnTo>
                  <a:lnTo>
                    <a:pt x="248" y="291"/>
                  </a:lnTo>
                  <a:lnTo>
                    <a:pt x="221" y="306"/>
                  </a:lnTo>
                  <a:lnTo>
                    <a:pt x="192" y="316"/>
                  </a:lnTo>
                  <a:lnTo>
                    <a:pt x="159" y="319"/>
                  </a:lnTo>
                  <a:lnTo>
                    <a:pt x="127" y="316"/>
                  </a:lnTo>
                  <a:lnTo>
                    <a:pt x="97" y="306"/>
                  </a:lnTo>
                  <a:lnTo>
                    <a:pt x="70" y="291"/>
                  </a:lnTo>
                  <a:lnTo>
                    <a:pt x="47" y="273"/>
                  </a:lnTo>
                  <a:lnTo>
                    <a:pt x="27" y="249"/>
                  </a:lnTo>
                  <a:lnTo>
                    <a:pt x="13" y="222"/>
                  </a:lnTo>
                  <a:lnTo>
                    <a:pt x="3" y="191"/>
                  </a:lnTo>
                  <a:lnTo>
                    <a:pt x="0" y="160"/>
                  </a:lnTo>
                  <a:lnTo>
                    <a:pt x="3" y="127"/>
                  </a:lnTo>
                  <a:lnTo>
                    <a:pt x="13" y="98"/>
                  </a:lnTo>
                  <a:lnTo>
                    <a:pt x="27" y="71"/>
                  </a:lnTo>
                  <a:lnTo>
                    <a:pt x="47" y="47"/>
                  </a:lnTo>
                  <a:lnTo>
                    <a:pt x="70" y="28"/>
                  </a:lnTo>
                  <a:lnTo>
                    <a:pt x="97" y="13"/>
                  </a:lnTo>
                  <a:lnTo>
                    <a:pt x="127" y="4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487"/>
            <p:cNvSpPr>
              <a:spLocks/>
            </p:cNvSpPr>
            <p:nvPr/>
          </p:nvSpPr>
          <p:spPr bwMode="auto">
            <a:xfrm>
              <a:off x="5519738" y="6005513"/>
              <a:ext cx="50800" cy="50800"/>
            </a:xfrm>
            <a:custGeom>
              <a:avLst/>
              <a:gdLst>
                <a:gd name="T0" fmla="*/ 159 w 318"/>
                <a:gd name="T1" fmla="*/ 0 h 319"/>
                <a:gd name="T2" fmla="*/ 191 w 318"/>
                <a:gd name="T3" fmla="*/ 3 h 319"/>
                <a:gd name="T4" fmla="*/ 221 w 318"/>
                <a:gd name="T5" fmla="*/ 13 h 319"/>
                <a:gd name="T6" fmla="*/ 248 w 318"/>
                <a:gd name="T7" fmla="*/ 27 h 319"/>
                <a:gd name="T8" fmla="*/ 271 w 318"/>
                <a:gd name="T9" fmla="*/ 46 h 319"/>
                <a:gd name="T10" fmla="*/ 290 w 318"/>
                <a:gd name="T11" fmla="*/ 70 h 319"/>
                <a:gd name="T12" fmla="*/ 306 w 318"/>
                <a:gd name="T13" fmla="*/ 97 h 319"/>
                <a:gd name="T14" fmla="*/ 314 w 318"/>
                <a:gd name="T15" fmla="*/ 127 h 319"/>
                <a:gd name="T16" fmla="*/ 318 w 318"/>
                <a:gd name="T17" fmla="*/ 159 h 319"/>
                <a:gd name="T18" fmla="*/ 314 w 318"/>
                <a:gd name="T19" fmla="*/ 191 h 319"/>
                <a:gd name="T20" fmla="*/ 306 w 318"/>
                <a:gd name="T21" fmla="*/ 221 h 319"/>
                <a:gd name="T22" fmla="*/ 290 w 318"/>
                <a:gd name="T23" fmla="*/ 248 h 319"/>
                <a:gd name="T24" fmla="*/ 271 w 318"/>
                <a:gd name="T25" fmla="*/ 272 h 319"/>
                <a:gd name="T26" fmla="*/ 248 w 318"/>
                <a:gd name="T27" fmla="*/ 290 h 319"/>
                <a:gd name="T28" fmla="*/ 221 w 318"/>
                <a:gd name="T29" fmla="*/ 306 h 319"/>
                <a:gd name="T30" fmla="*/ 191 w 318"/>
                <a:gd name="T31" fmla="*/ 314 h 319"/>
                <a:gd name="T32" fmla="*/ 159 w 318"/>
                <a:gd name="T33" fmla="*/ 319 h 319"/>
                <a:gd name="T34" fmla="*/ 127 w 318"/>
                <a:gd name="T35" fmla="*/ 314 h 319"/>
                <a:gd name="T36" fmla="*/ 97 w 318"/>
                <a:gd name="T37" fmla="*/ 306 h 319"/>
                <a:gd name="T38" fmla="*/ 70 w 318"/>
                <a:gd name="T39" fmla="*/ 290 h 319"/>
                <a:gd name="T40" fmla="*/ 46 w 318"/>
                <a:gd name="T41" fmla="*/ 272 h 319"/>
                <a:gd name="T42" fmla="*/ 27 w 318"/>
                <a:gd name="T43" fmla="*/ 248 h 319"/>
                <a:gd name="T44" fmla="*/ 13 w 318"/>
                <a:gd name="T45" fmla="*/ 221 h 319"/>
                <a:gd name="T46" fmla="*/ 3 w 318"/>
                <a:gd name="T47" fmla="*/ 191 h 319"/>
                <a:gd name="T48" fmla="*/ 0 w 318"/>
                <a:gd name="T49" fmla="*/ 159 h 319"/>
                <a:gd name="T50" fmla="*/ 3 w 318"/>
                <a:gd name="T51" fmla="*/ 127 h 319"/>
                <a:gd name="T52" fmla="*/ 13 w 318"/>
                <a:gd name="T53" fmla="*/ 97 h 319"/>
                <a:gd name="T54" fmla="*/ 27 w 318"/>
                <a:gd name="T55" fmla="*/ 70 h 319"/>
                <a:gd name="T56" fmla="*/ 46 w 318"/>
                <a:gd name="T57" fmla="*/ 46 h 319"/>
                <a:gd name="T58" fmla="*/ 70 w 318"/>
                <a:gd name="T59" fmla="*/ 27 h 319"/>
                <a:gd name="T60" fmla="*/ 97 w 318"/>
                <a:gd name="T61" fmla="*/ 13 h 319"/>
                <a:gd name="T62" fmla="*/ 127 w 318"/>
                <a:gd name="T63" fmla="*/ 3 h 319"/>
                <a:gd name="T64" fmla="*/ 159 w 318"/>
                <a:gd name="T65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8" h="319">
                  <a:moveTo>
                    <a:pt x="159" y="0"/>
                  </a:moveTo>
                  <a:lnTo>
                    <a:pt x="191" y="3"/>
                  </a:lnTo>
                  <a:lnTo>
                    <a:pt x="221" y="13"/>
                  </a:lnTo>
                  <a:lnTo>
                    <a:pt x="248" y="27"/>
                  </a:lnTo>
                  <a:lnTo>
                    <a:pt x="271" y="46"/>
                  </a:lnTo>
                  <a:lnTo>
                    <a:pt x="290" y="70"/>
                  </a:lnTo>
                  <a:lnTo>
                    <a:pt x="306" y="97"/>
                  </a:lnTo>
                  <a:lnTo>
                    <a:pt x="314" y="127"/>
                  </a:lnTo>
                  <a:lnTo>
                    <a:pt x="318" y="159"/>
                  </a:lnTo>
                  <a:lnTo>
                    <a:pt x="314" y="191"/>
                  </a:lnTo>
                  <a:lnTo>
                    <a:pt x="306" y="221"/>
                  </a:lnTo>
                  <a:lnTo>
                    <a:pt x="290" y="248"/>
                  </a:lnTo>
                  <a:lnTo>
                    <a:pt x="271" y="272"/>
                  </a:lnTo>
                  <a:lnTo>
                    <a:pt x="248" y="290"/>
                  </a:lnTo>
                  <a:lnTo>
                    <a:pt x="221" y="306"/>
                  </a:lnTo>
                  <a:lnTo>
                    <a:pt x="191" y="314"/>
                  </a:lnTo>
                  <a:lnTo>
                    <a:pt x="159" y="319"/>
                  </a:lnTo>
                  <a:lnTo>
                    <a:pt x="127" y="314"/>
                  </a:lnTo>
                  <a:lnTo>
                    <a:pt x="97" y="306"/>
                  </a:lnTo>
                  <a:lnTo>
                    <a:pt x="70" y="290"/>
                  </a:lnTo>
                  <a:lnTo>
                    <a:pt x="46" y="272"/>
                  </a:lnTo>
                  <a:lnTo>
                    <a:pt x="27" y="248"/>
                  </a:lnTo>
                  <a:lnTo>
                    <a:pt x="13" y="221"/>
                  </a:lnTo>
                  <a:lnTo>
                    <a:pt x="3" y="191"/>
                  </a:lnTo>
                  <a:lnTo>
                    <a:pt x="0" y="159"/>
                  </a:lnTo>
                  <a:lnTo>
                    <a:pt x="3" y="127"/>
                  </a:lnTo>
                  <a:lnTo>
                    <a:pt x="13" y="97"/>
                  </a:lnTo>
                  <a:lnTo>
                    <a:pt x="27" y="70"/>
                  </a:lnTo>
                  <a:lnTo>
                    <a:pt x="46" y="46"/>
                  </a:lnTo>
                  <a:lnTo>
                    <a:pt x="70" y="27"/>
                  </a:lnTo>
                  <a:lnTo>
                    <a:pt x="97" y="13"/>
                  </a:lnTo>
                  <a:lnTo>
                    <a:pt x="127" y="3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488"/>
            <p:cNvSpPr>
              <a:spLocks/>
            </p:cNvSpPr>
            <p:nvPr/>
          </p:nvSpPr>
          <p:spPr bwMode="auto">
            <a:xfrm>
              <a:off x="5621338" y="5935663"/>
              <a:ext cx="50800" cy="50800"/>
            </a:xfrm>
            <a:custGeom>
              <a:avLst/>
              <a:gdLst>
                <a:gd name="T0" fmla="*/ 159 w 318"/>
                <a:gd name="T1" fmla="*/ 0 h 318"/>
                <a:gd name="T2" fmla="*/ 191 w 318"/>
                <a:gd name="T3" fmla="*/ 4 h 318"/>
                <a:gd name="T4" fmla="*/ 221 w 318"/>
                <a:gd name="T5" fmla="*/ 12 h 318"/>
                <a:gd name="T6" fmla="*/ 248 w 318"/>
                <a:gd name="T7" fmla="*/ 27 h 318"/>
                <a:gd name="T8" fmla="*/ 272 w 318"/>
                <a:gd name="T9" fmla="*/ 47 h 318"/>
                <a:gd name="T10" fmla="*/ 291 w 318"/>
                <a:gd name="T11" fmla="*/ 71 h 318"/>
                <a:gd name="T12" fmla="*/ 305 w 318"/>
                <a:gd name="T13" fmla="*/ 97 h 318"/>
                <a:gd name="T14" fmla="*/ 315 w 318"/>
                <a:gd name="T15" fmla="*/ 127 h 318"/>
                <a:gd name="T16" fmla="*/ 318 w 318"/>
                <a:gd name="T17" fmla="*/ 160 h 318"/>
                <a:gd name="T18" fmla="*/ 315 w 318"/>
                <a:gd name="T19" fmla="*/ 191 h 318"/>
                <a:gd name="T20" fmla="*/ 305 w 318"/>
                <a:gd name="T21" fmla="*/ 222 h 318"/>
                <a:gd name="T22" fmla="*/ 291 w 318"/>
                <a:gd name="T23" fmla="*/ 249 h 318"/>
                <a:gd name="T24" fmla="*/ 272 w 318"/>
                <a:gd name="T25" fmla="*/ 272 h 318"/>
                <a:gd name="T26" fmla="*/ 248 w 318"/>
                <a:gd name="T27" fmla="*/ 291 h 318"/>
                <a:gd name="T28" fmla="*/ 221 w 318"/>
                <a:gd name="T29" fmla="*/ 306 h 318"/>
                <a:gd name="T30" fmla="*/ 191 w 318"/>
                <a:gd name="T31" fmla="*/ 315 h 318"/>
                <a:gd name="T32" fmla="*/ 159 w 318"/>
                <a:gd name="T33" fmla="*/ 318 h 318"/>
                <a:gd name="T34" fmla="*/ 127 w 318"/>
                <a:gd name="T35" fmla="*/ 315 h 318"/>
                <a:gd name="T36" fmla="*/ 97 w 318"/>
                <a:gd name="T37" fmla="*/ 306 h 318"/>
                <a:gd name="T38" fmla="*/ 70 w 318"/>
                <a:gd name="T39" fmla="*/ 291 h 318"/>
                <a:gd name="T40" fmla="*/ 47 w 318"/>
                <a:gd name="T41" fmla="*/ 272 h 318"/>
                <a:gd name="T42" fmla="*/ 28 w 318"/>
                <a:gd name="T43" fmla="*/ 249 h 318"/>
                <a:gd name="T44" fmla="*/ 12 w 318"/>
                <a:gd name="T45" fmla="*/ 222 h 318"/>
                <a:gd name="T46" fmla="*/ 4 w 318"/>
                <a:gd name="T47" fmla="*/ 191 h 318"/>
                <a:gd name="T48" fmla="*/ 0 w 318"/>
                <a:gd name="T49" fmla="*/ 160 h 318"/>
                <a:gd name="T50" fmla="*/ 4 w 318"/>
                <a:gd name="T51" fmla="*/ 127 h 318"/>
                <a:gd name="T52" fmla="*/ 12 w 318"/>
                <a:gd name="T53" fmla="*/ 97 h 318"/>
                <a:gd name="T54" fmla="*/ 28 w 318"/>
                <a:gd name="T55" fmla="*/ 71 h 318"/>
                <a:gd name="T56" fmla="*/ 47 w 318"/>
                <a:gd name="T57" fmla="*/ 47 h 318"/>
                <a:gd name="T58" fmla="*/ 70 w 318"/>
                <a:gd name="T59" fmla="*/ 27 h 318"/>
                <a:gd name="T60" fmla="*/ 97 w 318"/>
                <a:gd name="T61" fmla="*/ 12 h 318"/>
                <a:gd name="T62" fmla="*/ 127 w 318"/>
                <a:gd name="T63" fmla="*/ 4 h 318"/>
                <a:gd name="T64" fmla="*/ 159 w 318"/>
                <a:gd name="T65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8" h="318">
                  <a:moveTo>
                    <a:pt x="159" y="0"/>
                  </a:moveTo>
                  <a:lnTo>
                    <a:pt x="191" y="4"/>
                  </a:lnTo>
                  <a:lnTo>
                    <a:pt x="221" y="12"/>
                  </a:lnTo>
                  <a:lnTo>
                    <a:pt x="248" y="27"/>
                  </a:lnTo>
                  <a:lnTo>
                    <a:pt x="272" y="47"/>
                  </a:lnTo>
                  <a:lnTo>
                    <a:pt x="291" y="71"/>
                  </a:lnTo>
                  <a:lnTo>
                    <a:pt x="305" y="97"/>
                  </a:lnTo>
                  <a:lnTo>
                    <a:pt x="315" y="127"/>
                  </a:lnTo>
                  <a:lnTo>
                    <a:pt x="318" y="160"/>
                  </a:lnTo>
                  <a:lnTo>
                    <a:pt x="315" y="191"/>
                  </a:lnTo>
                  <a:lnTo>
                    <a:pt x="305" y="222"/>
                  </a:lnTo>
                  <a:lnTo>
                    <a:pt x="291" y="249"/>
                  </a:lnTo>
                  <a:lnTo>
                    <a:pt x="272" y="272"/>
                  </a:lnTo>
                  <a:lnTo>
                    <a:pt x="248" y="291"/>
                  </a:lnTo>
                  <a:lnTo>
                    <a:pt x="221" y="306"/>
                  </a:lnTo>
                  <a:lnTo>
                    <a:pt x="191" y="315"/>
                  </a:lnTo>
                  <a:lnTo>
                    <a:pt x="159" y="318"/>
                  </a:lnTo>
                  <a:lnTo>
                    <a:pt x="127" y="315"/>
                  </a:lnTo>
                  <a:lnTo>
                    <a:pt x="97" y="306"/>
                  </a:lnTo>
                  <a:lnTo>
                    <a:pt x="70" y="291"/>
                  </a:lnTo>
                  <a:lnTo>
                    <a:pt x="47" y="272"/>
                  </a:lnTo>
                  <a:lnTo>
                    <a:pt x="28" y="249"/>
                  </a:lnTo>
                  <a:lnTo>
                    <a:pt x="12" y="222"/>
                  </a:lnTo>
                  <a:lnTo>
                    <a:pt x="4" y="191"/>
                  </a:lnTo>
                  <a:lnTo>
                    <a:pt x="0" y="160"/>
                  </a:lnTo>
                  <a:lnTo>
                    <a:pt x="4" y="127"/>
                  </a:lnTo>
                  <a:lnTo>
                    <a:pt x="12" y="97"/>
                  </a:lnTo>
                  <a:lnTo>
                    <a:pt x="28" y="71"/>
                  </a:lnTo>
                  <a:lnTo>
                    <a:pt x="47" y="47"/>
                  </a:lnTo>
                  <a:lnTo>
                    <a:pt x="70" y="27"/>
                  </a:lnTo>
                  <a:lnTo>
                    <a:pt x="97" y="12"/>
                  </a:lnTo>
                  <a:lnTo>
                    <a:pt x="127" y="4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489"/>
            <p:cNvSpPr>
              <a:spLocks/>
            </p:cNvSpPr>
            <p:nvPr/>
          </p:nvSpPr>
          <p:spPr bwMode="auto">
            <a:xfrm>
              <a:off x="5722938" y="6005513"/>
              <a:ext cx="49213" cy="50800"/>
            </a:xfrm>
            <a:custGeom>
              <a:avLst/>
              <a:gdLst>
                <a:gd name="T0" fmla="*/ 160 w 319"/>
                <a:gd name="T1" fmla="*/ 0 h 319"/>
                <a:gd name="T2" fmla="*/ 192 w 319"/>
                <a:gd name="T3" fmla="*/ 3 h 319"/>
                <a:gd name="T4" fmla="*/ 222 w 319"/>
                <a:gd name="T5" fmla="*/ 13 h 319"/>
                <a:gd name="T6" fmla="*/ 249 w 319"/>
                <a:gd name="T7" fmla="*/ 27 h 319"/>
                <a:gd name="T8" fmla="*/ 272 w 319"/>
                <a:gd name="T9" fmla="*/ 46 h 319"/>
                <a:gd name="T10" fmla="*/ 292 w 319"/>
                <a:gd name="T11" fmla="*/ 70 h 319"/>
                <a:gd name="T12" fmla="*/ 306 w 319"/>
                <a:gd name="T13" fmla="*/ 97 h 319"/>
                <a:gd name="T14" fmla="*/ 316 w 319"/>
                <a:gd name="T15" fmla="*/ 127 h 319"/>
                <a:gd name="T16" fmla="*/ 319 w 319"/>
                <a:gd name="T17" fmla="*/ 159 h 319"/>
                <a:gd name="T18" fmla="*/ 316 w 319"/>
                <a:gd name="T19" fmla="*/ 191 h 319"/>
                <a:gd name="T20" fmla="*/ 306 w 319"/>
                <a:gd name="T21" fmla="*/ 221 h 319"/>
                <a:gd name="T22" fmla="*/ 292 w 319"/>
                <a:gd name="T23" fmla="*/ 248 h 319"/>
                <a:gd name="T24" fmla="*/ 272 w 319"/>
                <a:gd name="T25" fmla="*/ 272 h 319"/>
                <a:gd name="T26" fmla="*/ 249 w 319"/>
                <a:gd name="T27" fmla="*/ 290 h 319"/>
                <a:gd name="T28" fmla="*/ 222 w 319"/>
                <a:gd name="T29" fmla="*/ 306 h 319"/>
                <a:gd name="T30" fmla="*/ 192 w 319"/>
                <a:gd name="T31" fmla="*/ 314 h 319"/>
                <a:gd name="T32" fmla="*/ 160 w 319"/>
                <a:gd name="T33" fmla="*/ 319 h 319"/>
                <a:gd name="T34" fmla="*/ 127 w 319"/>
                <a:gd name="T35" fmla="*/ 314 h 319"/>
                <a:gd name="T36" fmla="*/ 98 w 319"/>
                <a:gd name="T37" fmla="*/ 306 h 319"/>
                <a:gd name="T38" fmla="*/ 71 w 319"/>
                <a:gd name="T39" fmla="*/ 290 h 319"/>
                <a:gd name="T40" fmla="*/ 47 w 319"/>
                <a:gd name="T41" fmla="*/ 272 h 319"/>
                <a:gd name="T42" fmla="*/ 27 w 319"/>
                <a:gd name="T43" fmla="*/ 248 h 319"/>
                <a:gd name="T44" fmla="*/ 13 w 319"/>
                <a:gd name="T45" fmla="*/ 221 h 319"/>
                <a:gd name="T46" fmla="*/ 3 w 319"/>
                <a:gd name="T47" fmla="*/ 191 h 319"/>
                <a:gd name="T48" fmla="*/ 0 w 319"/>
                <a:gd name="T49" fmla="*/ 159 h 319"/>
                <a:gd name="T50" fmla="*/ 3 w 319"/>
                <a:gd name="T51" fmla="*/ 127 h 319"/>
                <a:gd name="T52" fmla="*/ 13 w 319"/>
                <a:gd name="T53" fmla="*/ 97 h 319"/>
                <a:gd name="T54" fmla="*/ 27 w 319"/>
                <a:gd name="T55" fmla="*/ 70 h 319"/>
                <a:gd name="T56" fmla="*/ 47 w 319"/>
                <a:gd name="T57" fmla="*/ 46 h 319"/>
                <a:gd name="T58" fmla="*/ 71 w 319"/>
                <a:gd name="T59" fmla="*/ 27 h 319"/>
                <a:gd name="T60" fmla="*/ 98 w 319"/>
                <a:gd name="T61" fmla="*/ 13 h 319"/>
                <a:gd name="T62" fmla="*/ 127 w 319"/>
                <a:gd name="T63" fmla="*/ 3 h 319"/>
                <a:gd name="T64" fmla="*/ 160 w 319"/>
                <a:gd name="T65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19">
                  <a:moveTo>
                    <a:pt x="160" y="0"/>
                  </a:moveTo>
                  <a:lnTo>
                    <a:pt x="192" y="3"/>
                  </a:lnTo>
                  <a:lnTo>
                    <a:pt x="222" y="13"/>
                  </a:lnTo>
                  <a:lnTo>
                    <a:pt x="249" y="27"/>
                  </a:lnTo>
                  <a:lnTo>
                    <a:pt x="272" y="46"/>
                  </a:lnTo>
                  <a:lnTo>
                    <a:pt x="292" y="70"/>
                  </a:lnTo>
                  <a:lnTo>
                    <a:pt x="306" y="97"/>
                  </a:lnTo>
                  <a:lnTo>
                    <a:pt x="316" y="127"/>
                  </a:lnTo>
                  <a:lnTo>
                    <a:pt x="319" y="159"/>
                  </a:lnTo>
                  <a:lnTo>
                    <a:pt x="316" y="191"/>
                  </a:lnTo>
                  <a:lnTo>
                    <a:pt x="306" y="221"/>
                  </a:lnTo>
                  <a:lnTo>
                    <a:pt x="292" y="248"/>
                  </a:lnTo>
                  <a:lnTo>
                    <a:pt x="272" y="272"/>
                  </a:lnTo>
                  <a:lnTo>
                    <a:pt x="249" y="290"/>
                  </a:lnTo>
                  <a:lnTo>
                    <a:pt x="222" y="306"/>
                  </a:lnTo>
                  <a:lnTo>
                    <a:pt x="192" y="314"/>
                  </a:lnTo>
                  <a:lnTo>
                    <a:pt x="160" y="319"/>
                  </a:lnTo>
                  <a:lnTo>
                    <a:pt x="127" y="314"/>
                  </a:lnTo>
                  <a:lnTo>
                    <a:pt x="98" y="306"/>
                  </a:lnTo>
                  <a:lnTo>
                    <a:pt x="71" y="290"/>
                  </a:lnTo>
                  <a:lnTo>
                    <a:pt x="47" y="272"/>
                  </a:lnTo>
                  <a:lnTo>
                    <a:pt x="27" y="248"/>
                  </a:lnTo>
                  <a:lnTo>
                    <a:pt x="13" y="221"/>
                  </a:lnTo>
                  <a:lnTo>
                    <a:pt x="3" y="191"/>
                  </a:lnTo>
                  <a:lnTo>
                    <a:pt x="0" y="159"/>
                  </a:lnTo>
                  <a:lnTo>
                    <a:pt x="3" y="127"/>
                  </a:lnTo>
                  <a:lnTo>
                    <a:pt x="13" y="97"/>
                  </a:lnTo>
                  <a:lnTo>
                    <a:pt x="27" y="70"/>
                  </a:lnTo>
                  <a:lnTo>
                    <a:pt x="47" y="46"/>
                  </a:lnTo>
                  <a:lnTo>
                    <a:pt x="71" y="27"/>
                  </a:lnTo>
                  <a:lnTo>
                    <a:pt x="98" y="13"/>
                  </a:lnTo>
                  <a:lnTo>
                    <a:pt x="127" y="3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1" name="Group 1112"/>
          <p:cNvGrpSpPr/>
          <p:nvPr/>
        </p:nvGrpSpPr>
        <p:grpSpPr>
          <a:xfrm>
            <a:off x="7674510" y="4459291"/>
            <a:ext cx="566737" cy="406400"/>
            <a:chOff x="4405313" y="5851525"/>
            <a:chExt cx="566737" cy="406400"/>
          </a:xfrm>
          <a:solidFill>
            <a:srgbClr val="000000"/>
          </a:solidFill>
        </p:grpSpPr>
        <p:sp>
          <p:nvSpPr>
            <p:cNvPr id="712" name="Freeform 494"/>
            <p:cNvSpPr>
              <a:spLocks noEditPoints="1"/>
            </p:cNvSpPr>
            <p:nvPr/>
          </p:nvSpPr>
          <p:spPr bwMode="auto">
            <a:xfrm>
              <a:off x="4405313" y="5851525"/>
              <a:ext cx="566737" cy="406400"/>
            </a:xfrm>
            <a:custGeom>
              <a:avLst/>
              <a:gdLst>
                <a:gd name="T0" fmla="*/ 219 w 3570"/>
                <a:gd name="T1" fmla="*/ 2120 h 2559"/>
                <a:gd name="T2" fmla="*/ 219 w 3570"/>
                <a:gd name="T3" fmla="*/ 2230 h 2559"/>
                <a:gd name="T4" fmla="*/ 222 w 3570"/>
                <a:gd name="T5" fmla="*/ 2256 h 2559"/>
                <a:gd name="T6" fmla="*/ 229 w 3570"/>
                <a:gd name="T7" fmla="*/ 2279 h 2559"/>
                <a:gd name="T8" fmla="*/ 242 w 3570"/>
                <a:gd name="T9" fmla="*/ 2300 h 2559"/>
                <a:gd name="T10" fmla="*/ 260 w 3570"/>
                <a:gd name="T11" fmla="*/ 2316 h 2559"/>
                <a:gd name="T12" fmla="*/ 280 w 3570"/>
                <a:gd name="T13" fmla="*/ 2329 h 2559"/>
                <a:gd name="T14" fmla="*/ 303 w 3570"/>
                <a:gd name="T15" fmla="*/ 2338 h 2559"/>
                <a:gd name="T16" fmla="*/ 328 w 3570"/>
                <a:gd name="T17" fmla="*/ 2340 h 2559"/>
                <a:gd name="T18" fmla="*/ 3242 w 3570"/>
                <a:gd name="T19" fmla="*/ 2340 h 2559"/>
                <a:gd name="T20" fmla="*/ 3267 w 3570"/>
                <a:gd name="T21" fmla="*/ 2338 h 2559"/>
                <a:gd name="T22" fmla="*/ 3290 w 3570"/>
                <a:gd name="T23" fmla="*/ 2329 h 2559"/>
                <a:gd name="T24" fmla="*/ 3310 w 3570"/>
                <a:gd name="T25" fmla="*/ 2316 h 2559"/>
                <a:gd name="T26" fmla="*/ 3328 w 3570"/>
                <a:gd name="T27" fmla="*/ 2300 h 2559"/>
                <a:gd name="T28" fmla="*/ 3341 w 3570"/>
                <a:gd name="T29" fmla="*/ 2279 h 2559"/>
                <a:gd name="T30" fmla="*/ 3348 w 3570"/>
                <a:gd name="T31" fmla="*/ 2256 h 2559"/>
                <a:gd name="T32" fmla="*/ 3351 w 3570"/>
                <a:gd name="T33" fmla="*/ 2230 h 2559"/>
                <a:gd name="T34" fmla="*/ 3351 w 3570"/>
                <a:gd name="T35" fmla="*/ 2120 h 2559"/>
                <a:gd name="T36" fmla="*/ 219 w 3570"/>
                <a:gd name="T37" fmla="*/ 2120 h 2559"/>
                <a:gd name="T38" fmla="*/ 510 w 3570"/>
                <a:gd name="T39" fmla="*/ 219 h 2559"/>
                <a:gd name="T40" fmla="*/ 510 w 3570"/>
                <a:gd name="T41" fmla="*/ 1901 h 2559"/>
                <a:gd name="T42" fmla="*/ 3060 w 3570"/>
                <a:gd name="T43" fmla="*/ 1901 h 2559"/>
                <a:gd name="T44" fmla="*/ 3060 w 3570"/>
                <a:gd name="T45" fmla="*/ 219 h 2559"/>
                <a:gd name="T46" fmla="*/ 510 w 3570"/>
                <a:gd name="T47" fmla="*/ 219 h 2559"/>
                <a:gd name="T48" fmla="*/ 291 w 3570"/>
                <a:gd name="T49" fmla="*/ 0 h 2559"/>
                <a:gd name="T50" fmla="*/ 3279 w 3570"/>
                <a:gd name="T51" fmla="*/ 0 h 2559"/>
                <a:gd name="T52" fmla="*/ 3279 w 3570"/>
                <a:gd name="T53" fmla="*/ 1901 h 2559"/>
                <a:gd name="T54" fmla="*/ 3570 w 3570"/>
                <a:gd name="T55" fmla="*/ 1901 h 2559"/>
                <a:gd name="T56" fmla="*/ 3570 w 3570"/>
                <a:gd name="T57" fmla="*/ 2230 h 2559"/>
                <a:gd name="T58" fmla="*/ 3567 w 3570"/>
                <a:gd name="T59" fmla="*/ 2276 h 2559"/>
                <a:gd name="T60" fmla="*/ 3558 w 3570"/>
                <a:gd name="T61" fmla="*/ 2318 h 2559"/>
                <a:gd name="T62" fmla="*/ 3544 w 3570"/>
                <a:gd name="T63" fmla="*/ 2358 h 2559"/>
                <a:gd name="T64" fmla="*/ 3526 w 3570"/>
                <a:gd name="T65" fmla="*/ 2396 h 2559"/>
                <a:gd name="T66" fmla="*/ 3502 w 3570"/>
                <a:gd name="T67" fmla="*/ 2432 h 2559"/>
                <a:gd name="T68" fmla="*/ 3474 w 3570"/>
                <a:gd name="T69" fmla="*/ 2463 h 2559"/>
                <a:gd name="T70" fmla="*/ 3442 w 3570"/>
                <a:gd name="T71" fmla="*/ 2491 h 2559"/>
                <a:gd name="T72" fmla="*/ 3408 w 3570"/>
                <a:gd name="T73" fmla="*/ 2514 h 2559"/>
                <a:gd name="T74" fmla="*/ 3370 w 3570"/>
                <a:gd name="T75" fmla="*/ 2534 h 2559"/>
                <a:gd name="T76" fmla="*/ 3329 w 3570"/>
                <a:gd name="T77" fmla="*/ 2548 h 2559"/>
                <a:gd name="T78" fmla="*/ 3287 w 3570"/>
                <a:gd name="T79" fmla="*/ 2557 h 2559"/>
                <a:gd name="T80" fmla="*/ 3242 w 3570"/>
                <a:gd name="T81" fmla="*/ 2559 h 2559"/>
                <a:gd name="T82" fmla="*/ 328 w 3570"/>
                <a:gd name="T83" fmla="*/ 2559 h 2559"/>
                <a:gd name="T84" fmla="*/ 283 w 3570"/>
                <a:gd name="T85" fmla="*/ 2557 h 2559"/>
                <a:gd name="T86" fmla="*/ 241 w 3570"/>
                <a:gd name="T87" fmla="*/ 2548 h 2559"/>
                <a:gd name="T88" fmla="*/ 200 w 3570"/>
                <a:gd name="T89" fmla="*/ 2534 h 2559"/>
                <a:gd name="T90" fmla="*/ 162 w 3570"/>
                <a:gd name="T91" fmla="*/ 2514 h 2559"/>
                <a:gd name="T92" fmla="*/ 128 w 3570"/>
                <a:gd name="T93" fmla="*/ 2491 h 2559"/>
                <a:gd name="T94" fmla="*/ 96 w 3570"/>
                <a:gd name="T95" fmla="*/ 2463 h 2559"/>
                <a:gd name="T96" fmla="*/ 68 w 3570"/>
                <a:gd name="T97" fmla="*/ 2432 h 2559"/>
                <a:gd name="T98" fmla="*/ 44 w 3570"/>
                <a:gd name="T99" fmla="*/ 2396 h 2559"/>
                <a:gd name="T100" fmla="*/ 26 w 3570"/>
                <a:gd name="T101" fmla="*/ 2358 h 2559"/>
                <a:gd name="T102" fmla="*/ 12 w 3570"/>
                <a:gd name="T103" fmla="*/ 2318 h 2559"/>
                <a:gd name="T104" fmla="*/ 3 w 3570"/>
                <a:gd name="T105" fmla="*/ 2276 h 2559"/>
                <a:gd name="T106" fmla="*/ 0 w 3570"/>
                <a:gd name="T107" fmla="*/ 2230 h 2559"/>
                <a:gd name="T108" fmla="*/ 0 w 3570"/>
                <a:gd name="T109" fmla="*/ 1901 h 2559"/>
                <a:gd name="T110" fmla="*/ 291 w 3570"/>
                <a:gd name="T111" fmla="*/ 1901 h 2559"/>
                <a:gd name="T112" fmla="*/ 291 w 3570"/>
                <a:gd name="T113" fmla="*/ 0 h 2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70" h="2559">
                  <a:moveTo>
                    <a:pt x="219" y="2120"/>
                  </a:moveTo>
                  <a:lnTo>
                    <a:pt x="219" y="2230"/>
                  </a:lnTo>
                  <a:lnTo>
                    <a:pt x="222" y="2256"/>
                  </a:lnTo>
                  <a:lnTo>
                    <a:pt x="229" y="2279"/>
                  </a:lnTo>
                  <a:lnTo>
                    <a:pt x="242" y="2300"/>
                  </a:lnTo>
                  <a:lnTo>
                    <a:pt x="260" y="2316"/>
                  </a:lnTo>
                  <a:lnTo>
                    <a:pt x="280" y="2329"/>
                  </a:lnTo>
                  <a:lnTo>
                    <a:pt x="303" y="2338"/>
                  </a:lnTo>
                  <a:lnTo>
                    <a:pt x="328" y="2340"/>
                  </a:lnTo>
                  <a:lnTo>
                    <a:pt x="3242" y="2340"/>
                  </a:lnTo>
                  <a:lnTo>
                    <a:pt x="3267" y="2338"/>
                  </a:lnTo>
                  <a:lnTo>
                    <a:pt x="3290" y="2329"/>
                  </a:lnTo>
                  <a:lnTo>
                    <a:pt x="3310" y="2316"/>
                  </a:lnTo>
                  <a:lnTo>
                    <a:pt x="3328" y="2300"/>
                  </a:lnTo>
                  <a:lnTo>
                    <a:pt x="3341" y="2279"/>
                  </a:lnTo>
                  <a:lnTo>
                    <a:pt x="3348" y="2256"/>
                  </a:lnTo>
                  <a:lnTo>
                    <a:pt x="3351" y="2230"/>
                  </a:lnTo>
                  <a:lnTo>
                    <a:pt x="3351" y="2120"/>
                  </a:lnTo>
                  <a:lnTo>
                    <a:pt x="219" y="2120"/>
                  </a:lnTo>
                  <a:close/>
                  <a:moveTo>
                    <a:pt x="510" y="219"/>
                  </a:moveTo>
                  <a:lnTo>
                    <a:pt x="510" y="1901"/>
                  </a:lnTo>
                  <a:lnTo>
                    <a:pt x="3060" y="1901"/>
                  </a:lnTo>
                  <a:lnTo>
                    <a:pt x="3060" y="219"/>
                  </a:lnTo>
                  <a:lnTo>
                    <a:pt x="510" y="219"/>
                  </a:lnTo>
                  <a:close/>
                  <a:moveTo>
                    <a:pt x="291" y="0"/>
                  </a:moveTo>
                  <a:lnTo>
                    <a:pt x="3279" y="0"/>
                  </a:lnTo>
                  <a:lnTo>
                    <a:pt x="3279" y="1901"/>
                  </a:lnTo>
                  <a:lnTo>
                    <a:pt x="3570" y="1901"/>
                  </a:lnTo>
                  <a:lnTo>
                    <a:pt x="3570" y="2230"/>
                  </a:lnTo>
                  <a:lnTo>
                    <a:pt x="3567" y="2276"/>
                  </a:lnTo>
                  <a:lnTo>
                    <a:pt x="3558" y="2318"/>
                  </a:lnTo>
                  <a:lnTo>
                    <a:pt x="3544" y="2358"/>
                  </a:lnTo>
                  <a:lnTo>
                    <a:pt x="3526" y="2396"/>
                  </a:lnTo>
                  <a:lnTo>
                    <a:pt x="3502" y="2432"/>
                  </a:lnTo>
                  <a:lnTo>
                    <a:pt x="3474" y="2463"/>
                  </a:lnTo>
                  <a:lnTo>
                    <a:pt x="3442" y="2491"/>
                  </a:lnTo>
                  <a:lnTo>
                    <a:pt x="3408" y="2514"/>
                  </a:lnTo>
                  <a:lnTo>
                    <a:pt x="3370" y="2534"/>
                  </a:lnTo>
                  <a:lnTo>
                    <a:pt x="3329" y="2548"/>
                  </a:lnTo>
                  <a:lnTo>
                    <a:pt x="3287" y="2557"/>
                  </a:lnTo>
                  <a:lnTo>
                    <a:pt x="3242" y="2559"/>
                  </a:lnTo>
                  <a:lnTo>
                    <a:pt x="328" y="2559"/>
                  </a:lnTo>
                  <a:lnTo>
                    <a:pt x="283" y="2557"/>
                  </a:lnTo>
                  <a:lnTo>
                    <a:pt x="241" y="2548"/>
                  </a:lnTo>
                  <a:lnTo>
                    <a:pt x="200" y="2534"/>
                  </a:lnTo>
                  <a:lnTo>
                    <a:pt x="162" y="2514"/>
                  </a:lnTo>
                  <a:lnTo>
                    <a:pt x="128" y="2491"/>
                  </a:lnTo>
                  <a:lnTo>
                    <a:pt x="96" y="2463"/>
                  </a:lnTo>
                  <a:lnTo>
                    <a:pt x="68" y="2432"/>
                  </a:lnTo>
                  <a:lnTo>
                    <a:pt x="44" y="2396"/>
                  </a:lnTo>
                  <a:lnTo>
                    <a:pt x="26" y="2358"/>
                  </a:lnTo>
                  <a:lnTo>
                    <a:pt x="12" y="2318"/>
                  </a:lnTo>
                  <a:lnTo>
                    <a:pt x="3" y="2276"/>
                  </a:lnTo>
                  <a:lnTo>
                    <a:pt x="0" y="2230"/>
                  </a:lnTo>
                  <a:lnTo>
                    <a:pt x="0" y="1901"/>
                  </a:lnTo>
                  <a:lnTo>
                    <a:pt x="291" y="1901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495"/>
            <p:cNvSpPr>
              <a:spLocks noEditPoints="1"/>
            </p:cNvSpPr>
            <p:nvPr/>
          </p:nvSpPr>
          <p:spPr bwMode="auto">
            <a:xfrm>
              <a:off x="4567238" y="5897563"/>
              <a:ext cx="242887" cy="244475"/>
            </a:xfrm>
            <a:custGeom>
              <a:avLst/>
              <a:gdLst>
                <a:gd name="T0" fmla="*/ 697 w 1530"/>
                <a:gd name="T1" fmla="*/ 682 h 1535"/>
                <a:gd name="T2" fmla="*/ 656 w 1530"/>
                <a:gd name="T3" fmla="*/ 768 h 1535"/>
                <a:gd name="T4" fmla="*/ 697 w 1530"/>
                <a:gd name="T5" fmla="*/ 854 h 1535"/>
                <a:gd name="T6" fmla="*/ 790 w 1530"/>
                <a:gd name="T7" fmla="*/ 874 h 1535"/>
                <a:gd name="T8" fmla="*/ 863 w 1530"/>
                <a:gd name="T9" fmla="*/ 816 h 1535"/>
                <a:gd name="T10" fmla="*/ 863 w 1530"/>
                <a:gd name="T11" fmla="*/ 719 h 1535"/>
                <a:gd name="T12" fmla="*/ 790 w 1530"/>
                <a:gd name="T13" fmla="*/ 661 h 1535"/>
                <a:gd name="T14" fmla="*/ 902 w 1530"/>
                <a:gd name="T15" fmla="*/ 12 h 1535"/>
                <a:gd name="T16" fmla="*/ 1151 w 1530"/>
                <a:gd name="T17" fmla="*/ 104 h 1535"/>
                <a:gd name="T18" fmla="*/ 1350 w 1530"/>
                <a:gd name="T19" fmla="*/ 274 h 1535"/>
                <a:gd name="T20" fmla="*/ 1482 w 1530"/>
                <a:gd name="T21" fmla="*/ 500 h 1535"/>
                <a:gd name="T22" fmla="*/ 1530 w 1530"/>
                <a:gd name="T23" fmla="*/ 768 h 1535"/>
                <a:gd name="T24" fmla="*/ 1485 w 1530"/>
                <a:gd name="T25" fmla="*/ 934 h 1535"/>
                <a:gd name="T26" fmla="*/ 1368 w 1530"/>
                <a:gd name="T27" fmla="*/ 1052 h 1535"/>
                <a:gd name="T28" fmla="*/ 1202 w 1530"/>
                <a:gd name="T29" fmla="*/ 1097 h 1535"/>
                <a:gd name="T30" fmla="*/ 1047 w 1530"/>
                <a:gd name="T31" fmla="*/ 1058 h 1535"/>
                <a:gd name="T32" fmla="*/ 920 w 1530"/>
                <a:gd name="T33" fmla="*/ 1058 h 1535"/>
                <a:gd name="T34" fmla="*/ 765 w 1530"/>
                <a:gd name="T35" fmla="*/ 1097 h 1535"/>
                <a:gd name="T36" fmla="*/ 599 w 1530"/>
                <a:gd name="T37" fmla="*/ 1052 h 1535"/>
                <a:gd name="T38" fmla="*/ 482 w 1530"/>
                <a:gd name="T39" fmla="*/ 934 h 1535"/>
                <a:gd name="T40" fmla="*/ 437 w 1530"/>
                <a:gd name="T41" fmla="*/ 768 h 1535"/>
                <a:gd name="T42" fmla="*/ 482 w 1530"/>
                <a:gd name="T43" fmla="*/ 602 h 1535"/>
                <a:gd name="T44" fmla="*/ 599 w 1530"/>
                <a:gd name="T45" fmla="*/ 483 h 1535"/>
                <a:gd name="T46" fmla="*/ 765 w 1530"/>
                <a:gd name="T47" fmla="*/ 439 h 1535"/>
                <a:gd name="T48" fmla="*/ 931 w 1530"/>
                <a:gd name="T49" fmla="*/ 483 h 1535"/>
                <a:gd name="T50" fmla="*/ 1048 w 1530"/>
                <a:gd name="T51" fmla="*/ 602 h 1535"/>
                <a:gd name="T52" fmla="*/ 1093 w 1530"/>
                <a:gd name="T53" fmla="*/ 768 h 1535"/>
                <a:gd name="T54" fmla="*/ 1134 w 1530"/>
                <a:gd name="T55" fmla="*/ 854 h 1535"/>
                <a:gd name="T56" fmla="*/ 1227 w 1530"/>
                <a:gd name="T57" fmla="*/ 874 h 1535"/>
                <a:gd name="T58" fmla="*/ 1301 w 1530"/>
                <a:gd name="T59" fmla="*/ 816 h 1535"/>
                <a:gd name="T60" fmla="*/ 1298 w 1530"/>
                <a:gd name="T61" fmla="*/ 651 h 1535"/>
                <a:gd name="T62" fmla="*/ 1206 w 1530"/>
                <a:gd name="T63" fmla="*/ 444 h 1535"/>
                <a:gd name="T64" fmla="*/ 1041 w 1530"/>
                <a:gd name="T65" fmla="*/ 294 h 1535"/>
                <a:gd name="T66" fmla="*/ 825 w 1530"/>
                <a:gd name="T67" fmla="*/ 223 h 1535"/>
                <a:gd name="T68" fmla="*/ 593 w 1530"/>
                <a:gd name="T69" fmla="*/ 248 h 1535"/>
                <a:gd name="T70" fmla="*/ 399 w 1530"/>
                <a:gd name="T71" fmla="*/ 361 h 1535"/>
                <a:gd name="T72" fmla="*/ 267 w 1530"/>
                <a:gd name="T73" fmla="*/ 541 h 1535"/>
                <a:gd name="T74" fmla="*/ 219 w 1530"/>
                <a:gd name="T75" fmla="*/ 768 h 1535"/>
                <a:gd name="T76" fmla="*/ 267 w 1530"/>
                <a:gd name="T77" fmla="*/ 994 h 1535"/>
                <a:gd name="T78" fmla="*/ 399 w 1530"/>
                <a:gd name="T79" fmla="*/ 1175 h 1535"/>
                <a:gd name="T80" fmla="*/ 593 w 1530"/>
                <a:gd name="T81" fmla="*/ 1288 h 1535"/>
                <a:gd name="T82" fmla="*/ 817 w 1530"/>
                <a:gd name="T83" fmla="*/ 1314 h 1535"/>
                <a:gd name="T84" fmla="*/ 1013 w 1530"/>
                <a:gd name="T85" fmla="*/ 1256 h 1535"/>
                <a:gd name="T86" fmla="*/ 1066 w 1530"/>
                <a:gd name="T87" fmla="*/ 1473 h 1535"/>
                <a:gd name="T88" fmla="*/ 828 w 1530"/>
                <a:gd name="T89" fmla="*/ 1533 h 1535"/>
                <a:gd name="T90" fmla="*/ 562 w 1530"/>
                <a:gd name="T91" fmla="*/ 1508 h 1535"/>
                <a:gd name="T92" fmla="*/ 324 w 1530"/>
                <a:gd name="T93" fmla="*/ 1394 h 1535"/>
                <a:gd name="T94" fmla="*/ 140 w 1530"/>
                <a:gd name="T95" fmla="*/ 1210 h 1535"/>
                <a:gd name="T96" fmla="*/ 27 w 1530"/>
                <a:gd name="T97" fmla="*/ 972 h 1535"/>
                <a:gd name="T98" fmla="*/ 3 w 1530"/>
                <a:gd name="T99" fmla="*/ 698 h 1535"/>
                <a:gd name="T100" fmla="*/ 74 w 1530"/>
                <a:gd name="T101" fmla="*/ 439 h 1535"/>
                <a:gd name="T102" fmla="*/ 224 w 1530"/>
                <a:gd name="T103" fmla="*/ 225 h 1535"/>
                <a:gd name="T104" fmla="*/ 437 w 1530"/>
                <a:gd name="T105" fmla="*/ 74 h 1535"/>
                <a:gd name="T106" fmla="*/ 696 w 1530"/>
                <a:gd name="T107" fmla="*/ 3 h 1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30" h="1535">
                  <a:moveTo>
                    <a:pt x="765" y="658"/>
                  </a:moveTo>
                  <a:lnTo>
                    <a:pt x="740" y="661"/>
                  </a:lnTo>
                  <a:lnTo>
                    <a:pt x="717" y="669"/>
                  </a:lnTo>
                  <a:lnTo>
                    <a:pt x="697" y="682"/>
                  </a:lnTo>
                  <a:lnTo>
                    <a:pt x="680" y="699"/>
                  </a:lnTo>
                  <a:lnTo>
                    <a:pt x="667" y="719"/>
                  </a:lnTo>
                  <a:lnTo>
                    <a:pt x="659" y="743"/>
                  </a:lnTo>
                  <a:lnTo>
                    <a:pt x="656" y="768"/>
                  </a:lnTo>
                  <a:lnTo>
                    <a:pt x="659" y="793"/>
                  </a:lnTo>
                  <a:lnTo>
                    <a:pt x="667" y="816"/>
                  </a:lnTo>
                  <a:lnTo>
                    <a:pt x="680" y="836"/>
                  </a:lnTo>
                  <a:lnTo>
                    <a:pt x="697" y="854"/>
                  </a:lnTo>
                  <a:lnTo>
                    <a:pt x="717" y="867"/>
                  </a:lnTo>
                  <a:lnTo>
                    <a:pt x="740" y="874"/>
                  </a:lnTo>
                  <a:lnTo>
                    <a:pt x="765" y="877"/>
                  </a:lnTo>
                  <a:lnTo>
                    <a:pt x="790" y="874"/>
                  </a:lnTo>
                  <a:lnTo>
                    <a:pt x="813" y="867"/>
                  </a:lnTo>
                  <a:lnTo>
                    <a:pt x="833" y="854"/>
                  </a:lnTo>
                  <a:lnTo>
                    <a:pt x="850" y="836"/>
                  </a:lnTo>
                  <a:lnTo>
                    <a:pt x="863" y="816"/>
                  </a:lnTo>
                  <a:lnTo>
                    <a:pt x="871" y="793"/>
                  </a:lnTo>
                  <a:lnTo>
                    <a:pt x="874" y="768"/>
                  </a:lnTo>
                  <a:lnTo>
                    <a:pt x="871" y="743"/>
                  </a:lnTo>
                  <a:lnTo>
                    <a:pt x="863" y="719"/>
                  </a:lnTo>
                  <a:lnTo>
                    <a:pt x="850" y="699"/>
                  </a:lnTo>
                  <a:lnTo>
                    <a:pt x="833" y="682"/>
                  </a:lnTo>
                  <a:lnTo>
                    <a:pt x="813" y="669"/>
                  </a:lnTo>
                  <a:lnTo>
                    <a:pt x="790" y="661"/>
                  </a:lnTo>
                  <a:lnTo>
                    <a:pt x="765" y="658"/>
                  </a:lnTo>
                  <a:close/>
                  <a:moveTo>
                    <a:pt x="765" y="0"/>
                  </a:moveTo>
                  <a:lnTo>
                    <a:pt x="834" y="3"/>
                  </a:lnTo>
                  <a:lnTo>
                    <a:pt x="902" y="12"/>
                  </a:lnTo>
                  <a:lnTo>
                    <a:pt x="968" y="27"/>
                  </a:lnTo>
                  <a:lnTo>
                    <a:pt x="1031" y="48"/>
                  </a:lnTo>
                  <a:lnTo>
                    <a:pt x="1093" y="74"/>
                  </a:lnTo>
                  <a:lnTo>
                    <a:pt x="1151" y="104"/>
                  </a:lnTo>
                  <a:lnTo>
                    <a:pt x="1206" y="140"/>
                  </a:lnTo>
                  <a:lnTo>
                    <a:pt x="1257" y="180"/>
                  </a:lnTo>
                  <a:lnTo>
                    <a:pt x="1306" y="225"/>
                  </a:lnTo>
                  <a:lnTo>
                    <a:pt x="1350" y="274"/>
                  </a:lnTo>
                  <a:lnTo>
                    <a:pt x="1390" y="325"/>
                  </a:lnTo>
                  <a:lnTo>
                    <a:pt x="1425" y="380"/>
                  </a:lnTo>
                  <a:lnTo>
                    <a:pt x="1456" y="439"/>
                  </a:lnTo>
                  <a:lnTo>
                    <a:pt x="1482" y="500"/>
                  </a:lnTo>
                  <a:lnTo>
                    <a:pt x="1503" y="564"/>
                  </a:lnTo>
                  <a:lnTo>
                    <a:pt x="1518" y="630"/>
                  </a:lnTo>
                  <a:lnTo>
                    <a:pt x="1527" y="698"/>
                  </a:lnTo>
                  <a:lnTo>
                    <a:pt x="1530" y="768"/>
                  </a:lnTo>
                  <a:lnTo>
                    <a:pt x="1527" y="812"/>
                  </a:lnTo>
                  <a:lnTo>
                    <a:pt x="1518" y="855"/>
                  </a:lnTo>
                  <a:lnTo>
                    <a:pt x="1504" y="896"/>
                  </a:lnTo>
                  <a:lnTo>
                    <a:pt x="1485" y="934"/>
                  </a:lnTo>
                  <a:lnTo>
                    <a:pt x="1462" y="969"/>
                  </a:lnTo>
                  <a:lnTo>
                    <a:pt x="1434" y="1000"/>
                  </a:lnTo>
                  <a:lnTo>
                    <a:pt x="1402" y="1028"/>
                  </a:lnTo>
                  <a:lnTo>
                    <a:pt x="1368" y="1052"/>
                  </a:lnTo>
                  <a:lnTo>
                    <a:pt x="1330" y="1071"/>
                  </a:lnTo>
                  <a:lnTo>
                    <a:pt x="1290" y="1085"/>
                  </a:lnTo>
                  <a:lnTo>
                    <a:pt x="1246" y="1093"/>
                  </a:lnTo>
                  <a:lnTo>
                    <a:pt x="1202" y="1097"/>
                  </a:lnTo>
                  <a:lnTo>
                    <a:pt x="1161" y="1095"/>
                  </a:lnTo>
                  <a:lnTo>
                    <a:pt x="1121" y="1087"/>
                  </a:lnTo>
                  <a:lnTo>
                    <a:pt x="1083" y="1074"/>
                  </a:lnTo>
                  <a:lnTo>
                    <a:pt x="1047" y="1058"/>
                  </a:lnTo>
                  <a:lnTo>
                    <a:pt x="1014" y="1037"/>
                  </a:lnTo>
                  <a:lnTo>
                    <a:pt x="984" y="1013"/>
                  </a:lnTo>
                  <a:lnTo>
                    <a:pt x="953" y="1037"/>
                  </a:lnTo>
                  <a:lnTo>
                    <a:pt x="920" y="1058"/>
                  </a:lnTo>
                  <a:lnTo>
                    <a:pt x="884" y="1074"/>
                  </a:lnTo>
                  <a:lnTo>
                    <a:pt x="846" y="1087"/>
                  </a:lnTo>
                  <a:lnTo>
                    <a:pt x="806" y="1095"/>
                  </a:lnTo>
                  <a:lnTo>
                    <a:pt x="765" y="1097"/>
                  </a:lnTo>
                  <a:lnTo>
                    <a:pt x="721" y="1093"/>
                  </a:lnTo>
                  <a:lnTo>
                    <a:pt x="678" y="1085"/>
                  </a:lnTo>
                  <a:lnTo>
                    <a:pt x="637" y="1071"/>
                  </a:lnTo>
                  <a:lnTo>
                    <a:pt x="599" y="1052"/>
                  </a:lnTo>
                  <a:lnTo>
                    <a:pt x="565" y="1028"/>
                  </a:lnTo>
                  <a:lnTo>
                    <a:pt x="533" y="1000"/>
                  </a:lnTo>
                  <a:lnTo>
                    <a:pt x="505" y="969"/>
                  </a:lnTo>
                  <a:lnTo>
                    <a:pt x="482" y="934"/>
                  </a:lnTo>
                  <a:lnTo>
                    <a:pt x="463" y="896"/>
                  </a:lnTo>
                  <a:lnTo>
                    <a:pt x="449" y="855"/>
                  </a:lnTo>
                  <a:lnTo>
                    <a:pt x="440" y="812"/>
                  </a:lnTo>
                  <a:lnTo>
                    <a:pt x="437" y="768"/>
                  </a:lnTo>
                  <a:lnTo>
                    <a:pt x="440" y="723"/>
                  </a:lnTo>
                  <a:lnTo>
                    <a:pt x="449" y="680"/>
                  </a:lnTo>
                  <a:lnTo>
                    <a:pt x="463" y="640"/>
                  </a:lnTo>
                  <a:lnTo>
                    <a:pt x="482" y="602"/>
                  </a:lnTo>
                  <a:lnTo>
                    <a:pt x="505" y="567"/>
                  </a:lnTo>
                  <a:lnTo>
                    <a:pt x="533" y="535"/>
                  </a:lnTo>
                  <a:lnTo>
                    <a:pt x="565" y="507"/>
                  </a:lnTo>
                  <a:lnTo>
                    <a:pt x="599" y="483"/>
                  </a:lnTo>
                  <a:lnTo>
                    <a:pt x="637" y="465"/>
                  </a:lnTo>
                  <a:lnTo>
                    <a:pt x="678" y="451"/>
                  </a:lnTo>
                  <a:lnTo>
                    <a:pt x="721" y="442"/>
                  </a:lnTo>
                  <a:lnTo>
                    <a:pt x="765" y="439"/>
                  </a:lnTo>
                  <a:lnTo>
                    <a:pt x="809" y="442"/>
                  </a:lnTo>
                  <a:lnTo>
                    <a:pt x="852" y="451"/>
                  </a:lnTo>
                  <a:lnTo>
                    <a:pt x="893" y="465"/>
                  </a:lnTo>
                  <a:lnTo>
                    <a:pt x="931" y="483"/>
                  </a:lnTo>
                  <a:lnTo>
                    <a:pt x="965" y="507"/>
                  </a:lnTo>
                  <a:lnTo>
                    <a:pt x="997" y="535"/>
                  </a:lnTo>
                  <a:lnTo>
                    <a:pt x="1025" y="567"/>
                  </a:lnTo>
                  <a:lnTo>
                    <a:pt x="1048" y="602"/>
                  </a:lnTo>
                  <a:lnTo>
                    <a:pt x="1067" y="640"/>
                  </a:lnTo>
                  <a:lnTo>
                    <a:pt x="1081" y="680"/>
                  </a:lnTo>
                  <a:lnTo>
                    <a:pt x="1090" y="723"/>
                  </a:lnTo>
                  <a:lnTo>
                    <a:pt x="1093" y="768"/>
                  </a:lnTo>
                  <a:lnTo>
                    <a:pt x="1096" y="793"/>
                  </a:lnTo>
                  <a:lnTo>
                    <a:pt x="1104" y="816"/>
                  </a:lnTo>
                  <a:lnTo>
                    <a:pt x="1117" y="836"/>
                  </a:lnTo>
                  <a:lnTo>
                    <a:pt x="1134" y="854"/>
                  </a:lnTo>
                  <a:lnTo>
                    <a:pt x="1154" y="867"/>
                  </a:lnTo>
                  <a:lnTo>
                    <a:pt x="1177" y="874"/>
                  </a:lnTo>
                  <a:lnTo>
                    <a:pt x="1202" y="877"/>
                  </a:lnTo>
                  <a:lnTo>
                    <a:pt x="1227" y="874"/>
                  </a:lnTo>
                  <a:lnTo>
                    <a:pt x="1250" y="867"/>
                  </a:lnTo>
                  <a:lnTo>
                    <a:pt x="1270" y="854"/>
                  </a:lnTo>
                  <a:lnTo>
                    <a:pt x="1288" y="836"/>
                  </a:lnTo>
                  <a:lnTo>
                    <a:pt x="1301" y="816"/>
                  </a:lnTo>
                  <a:lnTo>
                    <a:pt x="1308" y="793"/>
                  </a:lnTo>
                  <a:lnTo>
                    <a:pt x="1311" y="768"/>
                  </a:lnTo>
                  <a:lnTo>
                    <a:pt x="1308" y="708"/>
                  </a:lnTo>
                  <a:lnTo>
                    <a:pt x="1298" y="651"/>
                  </a:lnTo>
                  <a:lnTo>
                    <a:pt x="1283" y="594"/>
                  </a:lnTo>
                  <a:lnTo>
                    <a:pt x="1263" y="541"/>
                  </a:lnTo>
                  <a:lnTo>
                    <a:pt x="1237" y="491"/>
                  </a:lnTo>
                  <a:lnTo>
                    <a:pt x="1206" y="444"/>
                  </a:lnTo>
                  <a:lnTo>
                    <a:pt x="1171" y="401"/>
                  </a:lnTo>
                  <a:lnTo>
                    <a:pt x="1131" y="361"/>
                  </a:lnTo>
                  <a:lnTo>
                    <a:pt x="1087" y="325"/>
                  </a:lnTo>
                  <a:lnTo>
                    <a:pt x="1041" y="294"/>
                  </a:lnTo>
                  <a:lnTo>
                    <a:pt x="990" y="268"/>
                  </a:lnTo>
                  <a:lnTo>
                    <a:pt x="937" y="248"/>
                  </a:lnTo>
                  <a:lnTo>
                    <a:pt x="882" y="231"/>
                  </a:lnTo>
                  <a:lnTo>
                    <a:pt x="825" y="223"/>
                  </a:lnTo>
                  <a:lnTo>
                    <a:pt x="765" y="220"/>
                  </a:lnTo>
                  <a:lnTo>
                    <a:pt x="706" y="223"/>
                  </a:lnTo>
                  <a:lnTo>
                    <a:pt x="648" y="231"/>
                  </a:lnTo>
                  <a:lnTo>
                    <a:pt x="593" y="248"/>
                  </a:lnTo>
                  <a:lnTo>
                    <a:pt x="540" y="268"/>
                  </a:lnTo>
                  <a:lnTo>
                    <a:pt x="489" y="294"/>
                  </a:lnTo>
                  <a:lnTo>
                    <a:pt x="443" y="325"/>
                  </a:lnTo>
                  <a:lnTo>
                    <a:pt x="399" y="361"/>
                  </a:lnTo>
                  <a:lnTo>
                    <a:pt x="359" y="401"/>
                  </a:lnTo>
                  <a:lnTo>
                    <a:pt x="324" y="444"/>
                  </a:lnTo>
                  <a:lnTo>
                    <a:pt x="293" y="491"/>
                  </a:lnTo>
                  <a:lnTo>
                    <a:pt x="267" y="541"/>
                  </a:lnTo>
                  <a:lnTo>
                    <a:pt x="247" y="594"/>
                  </a:lnTo>
                  <a:lnTo>
                    <a:pt x="232" y="651"/>
                  </a:lnTo>
                  <a:lnTo>
                    <a:pt x="222" y="708"/>
                  </a:lnTo>
                  <a:lnTo>
                    <a:pt x="219" y="768"/>
                  </a:lnTo>
                  <a:lnTo>
                    <a:pt x="222" y="827"/>
                  </a:lnTo>
                  <a:lnTo>
                    <a:pt x="232" y="885"/>
                  </a:lnTo>
                  <a:lnTo>
                    <a:pt x="247" y="940"/>
                  </a:lnTo>
                  <a:lnTo>
                    <a:pt x="267" y="994"/>
                  </a:lnTo>
                  <a:lnTo>
                    <a:pt x="293" y="1045"/>
                  </a:lnTo>
                  <a:lnTo>
                    <a:pt x="324" y="1091"/>
                  </a:lnTo>
                  <a:lnTo>
                    <a:pt x="359" y="1135"/>
                  </a:lnTo>
                  <a:lnTo>
                    <a:pt x="399" y="1175"/>
                  </a:lnTo>
                  <a:lnTo>
                    <a:pt x="443" y="1210"/>
                  </a:lnTo>
                  <a:lnTo>
                    <a:pt x="489" y="1241"/>
                  </a:lnTo>
                  <a:lnTo>
                    <a:pt x="540" y="1267"/>
                  </a:lnTo>
                  <a:lnTo>
                    <a:pt x="593" y="1288"/>
                  </a:lnTo>
                  <a:lnTo>
                    <a:pt x="648" y="1303"/>
                  </a:lnTo>
                  <a:lnTo>
                    <a:pt x="706" y="1313"/>
                  </a:lnTo>
                  <a:lnTo>
                    <a:pt x="765" y="1316"/>
                  </a:lnTo>
                  <a:lnTo>
                    <a:pt x="817" y="1314"/>
                  </a:lnTo>
                  <a:lnTo>
                    <a:pt x="868" y="1306"/>
                  </a:lnTo>
                  <a:lnTo>
                    <a:pt x="918" y="1294"/>
                  </a:lnTo>
                  <a:lnTo>
                    <a:pt x="966" y="1278"/>
                  </a:lnTo>
                  <a:lnTo>
                    <a:pt x="1013" y="1256"/>
                  </a:lnTo>
                  <a:lnTo>
                    <a:pt x="1058" y="1230"/>
                  </a:lnTo>
                  <a:lnTo>
                    <a:pt x="1175" y="1416"/>
                  </a:lnTo>
                  <a:lnTo>
                    <a:pt x="1122" y="1447"/>
                  </a:lnTo>
                  <a:lnTo>
                    <a:pt x="1066" y="1473"/>
                  </a:lnTo>
                  <a:lnTo>
                    <a:pt x="1008" y="1495"/>
                  </a:lnTo>
                  <a:lnTo>
                    <a:pt x="949" y="1513"/>
                  </a:lnTo>
                  <a:lnTo>
                    <a:pt x="888" y="1526"/>
                  </a:lnTo>
                  <a:lnTo>
                    <a:pt x="828" y="1533"/>
                  </a:lnTo>
                  <a:lnTo>
                    <a:pt x="765" y="1535"/>
                  </a:lnTo>
                  <a:lnTo>
                    <a:pt x="696" y="1532"/>
                  </a:lnTo>
                  <a:lnTo>
                    <a:pt x="628" y="1523"/>
                  </a:lnTo>
                  <a:lnTo>
                    <a:pt x="562" y="1508"/>
                  </a:lnTo>
                  <a:lnTo>
                    <a:pt x="499" y="1488"/>
                  </a:lnTo>
                  <a:lnTo>
                    <a:pt x="437" y="1462"/>
                  </a:lnTo>
                  <a:lnTo>
                    <a:pt x="379" y="1430"/>
                  </a:lnTo>
                  <a:lnTo>
                    <a:pt x="324" y="1394"/>
                  </a:lnTo>
                  <a:lnTo>
                    <a:pt x="273" y="1355"/>
                  </a:lnTo>
                  <a:lnTo>
                    <a:pt x="224" y="1311"/>
                  </a:lnTo>
                  <a:lnTo>
                    <a:pt x="180" y="1262"/>
                  </a:lnTo>
                  <a:lnTo>
                    <a:pt x="140" y="1210"/>
                  </a:lnTo>
                  <a:lnTo>
                    <a:pt x="105" y="1155"/>
                  </a:lnTo>
                  <a:lnTo>
                    <a:pt x="74" y="1097"/>
                  </a:lnTo>
                  <a:lnTo>
                    <a:pt x="48" y="1035"/>
                  </a:lnTo>
                  <a:lnTo>
                    <a:pt x="27" y="972"/>
                  </a:lnTo>
                  <a:lnTo>
                    <a:pt x="12" y="906"/>
                  </a:lnTo>
                  <a:lnTo>
                    <a:pt x="3" y="837"/>
                  </a:lnTo>
                  <a:lnTo>
                    <a:pt x="0" y="768"/>
                  </a:lnTo>
                  <a:lnTo>
                    <a:pt x="3" y="698"/>
                  </a:lnTo>
                  <a:lnTo>
                    <a:pt x="12" y="630"/>
                  </a:lnTo>
                  <a:lnTo>
                    <a:pt x="27" y="564"/>
                  </a:lnTo>
                  <a:lnTo>
                    <a:pt x="48" y="500"/>
                  </a:lnTo>
                  <a:lnTo>
                    <a:pt x="74" y="439"/>
                  </a:lnTo>
                  <a:lnTo>
                    <a:pt x="105" y="380"/>
                  </a:lnTo>
                  <a:lnTo>
                    <a:pt x="140" y="325"/>
                  </a:lnTo>
                  <a:lnTo>
                    <a:pt x="180" y="274"/>
                  </a:lnTo>
                  <a:lnTo>
                    <a:pt x="224" y="225"/>
                  </a:lnTo>
                  <a:lnTo>
                    <a:pt x="273" y="180"/>
                  </a:lnTo>
                  <a:lnTo>
                    <a:pt x="324" y="140"/>
                  </a:lnTo>
                  <a:lnTo>
                    <a:pt x="379" y="104"/>
                  </a:lnTo>
                  <a:lnTo>
                    <a:pt x="437" y="74"/>
                  </a:lnTo>
                  <a:lnTo>
                    <a:pt x="499" y="48"/>
                  </a:lnTo>
                  <a:lnTo>
                    <a:pt x="562" y="27"/>
                  </a:lnTo>
                  <a:lnTo>
                    <a:pt x="628" y="12"/>
                  </a:lnTo>
                  <a:lnTo>
                    <a:pt x="696" y="3"/>
                  </a:lnTo>
                  <a:lnTo>
                    <a:pt x="7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4" name="Group 1119"/>
          <p:cNvGrpSpPr/>
          <p:nvPr/>
        </p:nvGrpSpPr>
        <p:grpSpPr>
          <a:xfrm>
            <a:off x="6738222" y="4459291"/>
            <a:ext cx="568325" cy="406400"/>
            <a:chOff x="3462338" y="5851525"/>
            <a:chExt cx="568325" cy="406400"/>
          </a:xfrm>
          <a:solidFill>
            <a:srgbClr val="000000"/>
          </a:solidFill>
        </p:grpSpPr>
        <p:sp>
          <p:nvSpPr>
            <p:cNvPr id="715" name="Freeform 500"/>
            <p:cNvSpPr>
              <a:spLocks noEditPoints="1"/>
            </p:cNvSpPr>
            <p:nvPr/>
          </p:nvSpPr>
          <p:spPr bwMode="auto">
            <a:xfrm>
              <a:off x="3462338" y="5851525"/>
              <a:ext cx="568325" cy="406400"/>
            </a:xfrm>
            <a:custGeom>
              <a:avLst/>
              <a:gdLst>
                <a:gd name="T0" fmla="*/ 219 w 3580"/>
                <a:gd name="T1" fmla="*/ 2120 h 2559"/>
                <a:gd name="T2" fmla="*/ 219 w 3580"/>
                <a:gd name="T3" fmla="*/ 2230 h 2559"/>
                <a:gd name="T4" fmla="*/ 222 w 3580"/>
                <a:gd name="T5" fmla="*/ 2256 h 2559"/>
                <a:gd name="T6" fmla="*/ 230 w 3580"/>
                <a:gd name="T7" fmla="*/ 2279 h 2559"/>
                <a:gd name="T8" fmla="*/ 243 w 3580"/>
                <a:gd name="T9" fmla="*/ 2300 h 2559"/>
                <a:gd name="T10" fmla="*/ 260 w 3580"/>
                <a:gd name="T11" fmla="*/ 2316 h 2559"/>
                <a:gd name="T12" fmla="*/ 281 w 3580"/>
                <a:gd name="T13" fmla="*/ 2329 h 2559"/>
                <a:gd name="T14" fmla="*/ 304 w 3580"/>
                <a:gd name="T15" fmla="*/ 2338 h 2559"/>
                <a:gd name="T16" fmla="*/ 329 w 3580"/>
                <a:gd name="T17" fmla="*/ 2340 h 2559"/>
                <a:gd name="T18" fmla="*/ 3251 w 3580"/>
                <a:gd name="T19" fmla="*/ 2340 h 2559"/>
                <a:gd name="T20" fmla="*/ 3276 w 3580"/>
                <a:gd name="T21" fmla="*/ 2338 h 2559"/>
                <a:gd name="T22" fmla="*/ 3299 w 3580"/>
                <a:gd name="T23" fmla="*/ 2329 h 2559"/>
                <a:gd name="T24" fmla="*/ 3320 w 3580"/>
                <a:gd name="T25" fmla="*/ 2316 h 2559"/>
                <a:gd name="T26" fmla="*/ 3337 w 3580"/>
                <a:gd name="T27" fmla="*/ 2300 h 2559"/>
                <a:gd name="T28" fmla="*/ 3350 w 3580"/>
                <a:gd name="T29" fmla="*/ 2279 h 2559"/>
                <a:gd name="T30" fmla="*/ 3358 w 3580"/>
                <a:gd name="T31" fmla="*/ 2256 h 2559"/>
                <a:gd name="T32" fmla="*/ 3361 w 3580"/>
                <a:gd name="T33" fmla="*/ 2230 h 2559"/>
                <a:gd name="T34" fmla="*/ 3361 w 3580"/>
                <a:gd name="T35" fmla="*/ 2120 h 2559"/>
                <a:gd name="T36" fmla="*/ 219 w 3580"/>
                <a:gd name="T37" fmla="*/ 2120 h 2559"/>
                <a:gd name="T38" fmla="*/ 511 w 3580"/>
                <a:gd name="T39" fmla="*/ 219 h 2559"/>
                <a:gd name="T40" fmla="*/ 511 w 3580"/>
                <a:gd name="T41" fmla="*/ 1901 h 2559"/>
                <a:gd name="T42" fmla="*/ 3069 w 3580"/>
                <a:gd name="T43" fmla="*/ 1901 h 2559"/>
                <a:gd name="T44" fmla="*/ 3069 w 3580"/>
                <a:gd name="T45" fmla="*/ 219 h 2559"/>
                <a:gd name="T46" fmla="*/ 511 w 3580"/>
                <a:gd name="T47" fmla="*/ 219 h 2559"/>
                <a:gd name="T48" fmla="*/ 292 w 3580"/>
                <a:gd name="T49" fmla="*/ 0 h 2559"/>
                <a:gd name="T50" fmla="*/ 3288 w 3580"/>
                <a:gd name="T51" fmla="*/ 0 h 2559"/>
                <a:gd name="T52" fmla="*/ 3288 w 3580"/>
                <a:gd name="T53" fmla="*/ 1901 h 2559"/>
                <a:gd name="T54" fmla="*/ 3580 w 3580"/>
                <a:gd name="T55" fmla="*/ 1901 h 2559"/>
                <a:gd name="T56" fmla="*/ 3580 w 3580"/>
                <a:gd name="T57" fmla="*/ 2230 h 2559"/>
                <a:gd name="T58" fmla="*/ 3577 w 3580"/>
                <a:gd name="T59" fmla="*/ 2276 h 2559"/>
                <a:gd name="T60" fmla="*/ 3568 w 3580"/>
                <a:gd name="T61" fmla="*/ 2318 h 2559"/>
                <a:gd name="T62" fmla="*/ 3554 w 3580"/>
                <a:gd name="T63" fmla="*/ 2358 h 2559"/>
                <a:gd name="T64" fmla="*/ 3536 w 3580"/>
                <a:gd name="T65" fmla="*/ 2396 h 2559"/>
                <a:gd name="T66" fmla="*/ 3512 w 3580"/>
                <a:gd name="T67" fmla="*/ 2432 h 2559"/>
                <a:gd name="T68" fmla="*/ 3483 w 3580"/>
                <a:gd name="T69" fmla="*/ 2463 h 2559"/>
                <a:gd name="T70" fmla="*/ 3452 w 3580"/>
                <a:gd name="T71" fmla="*/ 2491 h 2559"/>
                <a:gd name="T72" fmla="*/ 3417 w 3580"/>
                <a:gd name="T73" fmla="*/ 2514 h 2559"/>
                <a:gd name="T74" fmla="*/ 3379 w 3580"/>
                <a:gd name="T75" fmla="*/ 2534 h 2559"/>
                <a:gd name="T76" fmla="*/ 3338 w 3580"/>
                <a:gd name="T77" fmla="*/ 2548 h 2559"/>
                <a:gd name="T78" fmla="*/ 3296 w 3580"/>
                <a:gd name="T79" fmla="*/ 2557 h 2559"/>
                <a:gd name="T80" fmla="*/ 3251 w 3580"/>
                <a:gd name="T81" fmla="*/ 2559 h 2559"/>
                <a:gd name="T82" fmla="*/ 329 w 3580"/>
                <a:gd name="T83" fmla="*/ 2559 h 2559"/>
                <a:gd name="T84" fmla="*/ 284 w 3580"/>
                <a:gd name="T85" fmla="*/ 2557 h 2559"/>
                <a:gd name="T86" fmla="*/ 242 w 3580"/>
                <a:gd name="T87" fmla="*/ 2548 h 2559"/>
                <a:gd name="T88" fmla="*/ 201 w 3580"/>
                <a:gd name="T89" fmla="*/ 2534 h 2559"/>
                <a:gd name="T90" fmla="*/ 163 w 3580"/>
                <a:gd name="T91" fmla="*/ 2514 h 2559"/>
                <a:gd name="T92" fmla="*/ 128 w 3580"/>
                <a:gd name="T93" fmla="*/ 2491 h 2559"/>
                <a:gd name="T94" fmla="*/ 97 w 3580"/>
                <a:gd name="T95" fmla="*/ 2463 h 2559"/>
                <a:gd name="T96" fmla="*/ 68 w 3580"/>
                <a:gd name="T97" fmla="*/ 2432 h 2559"/>
                <a:gd name="T98" fmla="*/ 44 w 3580"/>
                <a:gd name="T99" fmla="*/ 2396 h 2559"/>
                <a:gd name="T100" fmla="*/ 26 w 3580"/>
                <a:gd name="T101" fmla="*/ 2358 h 2559"/>
                <a:gd name="T102" fmla="*/ 12 w 3580"/>
                <a:gd name="T103" fmla="*/ 2318 h 2559"/>
                <a:gd name="T104" fmla="*/ 3 w 3580"/>
                <a:gd name="T105" fmla="*/ 2276 h 2559"/>
                <a:gd name="T106" fmla="*/ 0 w 3580"/>
                <a:gd name="T107" fmla="*/ 2230 h 2559"/>
                <a:gd name="T108" fmla="*/ 0 w 3580"/>
                <a:gd name="T109" fmla="*/ 1901 h 2559"/>
                <a:gd name="T110" fmla="*/ 292 w 3580"/>
                <a:gd name="T111" fmla="*/ 1901 h 2559"/>
                <a:gd name="T112" fmla="*/ 292 w 3580"/>
                <a:gd name="T113" fmla="*/ 0 h 2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80" h="2559">
                  <a:moveTo>
                    <a:pt x="219" y="2120"/>
                  </a:moveTo>
                  <a:lnTo>
                    <a:pt x="219" y="2230"/>
                  </a:lnTo>
                  <a:lnTo>
                    <a:pt x="222" y="2256"/>
                  </a:lnTo>
                  <a:lnTo>
                    <a:pt x="230" y="2279"/>
                  </a:lnTo>
                  <a:lnTo>
                    <a:pt x="243" y="2300"/>
                  </a:lnTo>
                  <a:lnTo>
                    <a:pt x="260" y="2316"/>
                  </a:lnTo>
                  <a:lnTo>
                    <a:pt x="281" y="2329"/>
                  </a:lnTo>
                  <a:lnTo>
                    <a:pt x="304" y="2338"/>
                  </a:lnTo>
                  <a:lnTo>
                    <a:pt x="329" y="2340"/>
                  </a:lnTo>
                  <a:lnTo>
                    <a:pt x="3251" y="2340"/>
                  </a:lnTo>
                  <a:lnTo>
                    <a:pt x="3276" y="2338"/>
                  </a:lnTo>
                  <a:lnTo>
                    <a:pt x="3299" y="2329"/>
                  </a:lnTo>
                  <a:lnTo>
                    <a:pt x="3320" y="2316"/>
                  </a:lnTo>
                  <a:lnTo>
                    <a:pt x="3337" y="2300"/>
                  </a:lnTo>
                  <a:lnTo>
                    <a:pt x="3350" y="2279"/>
                  </a:lnTo>
                  <a:lnTo>
                    <a:pt x="3358" y="2256"/>
                  </a:lnTo>
                  <a:lnTo>
                    <a:pt x="3361" y="2230"/>
                  </a:lnTo>
                  <a:lnTo>
                    <a:pt x="3361" y="2120"/>
                  </a:lnTo>
                  <a:lnTo>
                    <a:pt x="219" y="2120"/>
                  </a:lnTo>
                  <a:close/>
                  <a:moveTo>
                    <a:pt x="511" y="219"/>
                  </a:moveTo>
                  <a:lnTo>
                    <a:pt x="511" y="1901"/>
                  </a:lnTo>
                  <a:lnTo>
                    <a:pt x="3069" y="1901"/>
                  </a:lnTo>
                  <a:lnTo>
                    <a:pt x="3069" y="219"/>
                  </a:lnTo>
                  <a:lnTo>
                    <a:pt x="511" y="219"/>
                  </a:lnTo>
                  <a:close/>
                  <a:moveTo>
                    <a:pt x="292" y="0"/>
                  </a:moveTo>
                  <a:lnTo>
                    <a:pt x="3288" y="0"/>
                  </a:lnTo>
                  <a:lnTo>
                    <a:pt x="3288" y="1901"/>
                  </a:lnTo>
                  <a:lnTo>
                    <a:pt x="3580" y="1901"/>
                  </a:lnTo>
                  <a:lnTo>
                    <a:pt x="3580" y="2230"/>
                  </a:lnTo>
                  <a:lnTo>
                    <a:pt x="3577" y="2276"/>
                  </a:lnTo>
                  <a:lnTo>
                    <a:pt x="3568" y="2318"/>
                  </a:lnTo>
                  <a:lnTo>
                    <a:pt x="3554" y="2358"/>
                  </a:lnTo>
                  <a:lnTo>
                    <a:pt x="3536" y="2396"/>
                  </a:lnTo>
                  <a:lnTo>
                    <a:pt x="3512" y="2432"/>
                  </a:lnTo>
                  <a:lnTo>
                    <a:pt x="3483" y="2463"/>
                  </a:lnTo>
                  <a:lnTo>
                    <a:pt x="3452" y="2491"/>
                  </a:lnTo>
                  <a:lnTo>
                    <a:pt x="3417" y="2514"/>
                  </a:lnTo>
                  <a:lnTo>
                    <a:pt x="3379" y="2534"/>
                  </a:lnTo>
                  <a:lnTo>
                    <a:pt x="3338" y="2548"/>
                  </a:lnTo>
                  <a:lnTo>
                    <a:pt x="3296" y="2557"/>
                  </a:lnTo>
                  <a:lnTo>
                    <a:pt x="3251" y="2559"/>
                  </a:lnTo>
                  <a:lnTo>
                    <a:pt x="329" y="2559"/>
                  </a:lnTo>
                  <a:lnTo>
                    <a:pt x="284" y="2557"/>
                  </a:lnTo>
                  <a:lnTo>
                    <a:pt x="242" y="2548"/>
                  </a:lnTo>
                  <a:lnTo>
                    <a:pt x="201" y="2534"/>
                  </a:lnTo>
                  <a:lnTo>
                    <a:pt x="163" y="2514"/>
                  </a:lnTo>
                  <a:lnTo>
                    <a:pt x="128" y="2491"/>
                  </a:lnTo>
                  <a:lnTo>
                    <a:pt x="97" y="2463"/>
                  </a:lnTo>
                  <a:lnTo>
                    <a:pt x="68" y="2432"/>
                  </a:lnTo>
                  <a:lnTo>
                    <a:pt x="44" y="2396"/>
                  </a:lnTo>
                  <a:lnTo>
                    <a:pt x="26" y="2358"/>
                  </a:lnTo>
                  <a:lnTo>
                    <a:pt x="12" y="2318"/>
                  </a:lnTo>
                  <a:lnTo>
                    <a:pt x="3" y="2276"/>
                  </a:lnTo>
                  <a:lnTo>
                    <a:pt x="0" y="2230"/>
                  </a:lnTo>
                  <a:lnTo>
                    <a:pt x="0" y="1901"/>
                  </a:lnTo>
                  <a:lnTo>
                    <a:pt x="292" y="1901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501"/>
            <p:cNvSpPr>
              <a:spLocks/>
            </p:cNvSpPr>
            <p:nvPr/>
          </p:nvSpPr>
          <p:spPr bwMode="auto">
            <a:xfrm>
              <a:off x="3719513" y="5956300"/>
              <a:ext cx="58738" cy="57150"/>
            </a:xfrm>
            <a:custGeom>
              <a:avLst/>
              <a:gdLst>
                <a:gd name="T0" fmla="*/ 182 w 365"/>
                <a:gd name="T1" fmla="*/ 0 h 366"/>
                <a:gd name="T2" fmla="*/ 216 w 365"/>
                <a:gd name="T3" fmla="*/ 3 h 366"/>
                <a:gd name="T4" fmla="*/ 246 w 365"/>
                <a:gd name="T5" fmla="*/ 12 h 366"/>
                <a:gd name="T6" fmla="*/ 274 w 365"/>
                <a:gd name="T7" fmla="*/ 25 h 366"/>
                <a:gd name="T8" fmla="*/ 300 w 365"/>
                <a:gd name="T9" fmla="*/ 43 h 366"/>
                <a:gd name="T10" fmla="*/ 322 w 365"/>
                <a:gd name="T11" fmla="*/ 65 h 366"/>
                <a:gd name="T12" fmla="*/ 340 w 365"/>
                <a:gd name="T13" fmla="*/ 91 h 366"/>
                <a:gd name="T14" fmla="*/ 354 w 365"/>
                <a:gd name="T15" fmla="*/ 119 h 366"/>
                <a:gd name="T16" fmla="*/ 362 w 365"/>
                <a:gd name="T17" fmla="*/ 151 h 366"/>
                <a:gd name="T18" fmla="*/ 365 w 365"/>
                <a:gd name="T19" fmla="*/ 183 h 366"/>
                <a:gd name="T20" fmla="*/ 362 w 365"/>
                <a:gd name="T21" fmla="*/ 216 h 366"/>
                <a:gd name="T22" fmla="*/ 354 w 365"/>
                <a:gd name="T23" fmla="*/ 248 h 366"/>
                <a:gd name="T24" fmla="*/ 340 w 365"/>
                <a:gd name="T25" fmla="*/ 276 h 366"/>
                <a:gd name="T26" fmla="*/ 322 w 365"/>
                <a:gd name="T27" fmla="*/ 301 h 366"/>
                <a:gd name="T28" fmla="*/ 300 w 365"/>
                <a:gd name="T29" fmla="*/ 324 h 366"/>
                <a:gd name="T30" fmla="*/ 274 w 365"/>
                <a:gd name="T31" fmla="*/ 341 h 366"/>
                <a:gd name="T32" fmla="*/ 246 w 365"/>
                <a:gd name="T33" fmla="*/ 355 h 366"/>
                <a:gd name="T34" fmla="*/ 216 w 365"/>
                <a:gd name="T35" fmla="*/ 363 h 366"/>
                <a:gd name="T36" fmla="*/ 182 w 365"/>
                <a:gd name="T37" fmla="*/ 366 h 366"/>
                <a:gd name="T38" fmla="*/ 150 w 365"/>
                <a:gd name="T39" fmla="*/ 363 h 366"/>
                <a:gd name="T40" fmla="*/ 119 w 365"/>
                <a:gd name="T41" fmla="*/ 355 h 366"/>
                <a:gd name="T42" fmla="*/ 91 w 365"/>
                <a:gd name="T43" fmla="*/ 341 h 366"/>
                <a:gd name="T44" fmla="*/ 65 w 365"/>
                <a:gd name="T45" fmla="*/ 324 h 366"/>
                <a:gd name="T46" fmla="*/ 43 w 365"/>
                <a:gd name="T47" fmla="*/ 301 h 366"/>
                <a:gd name="T48" fmla="*/ 25 w 365"/>
                <a:gd name="T49" fmla="*/ 276 h 366"/>
                <a:gd name="T50" fmla="*/ 12 w 365"/>
                <a:gd name="T51" fmla="*/ 248 h 366"/>
                <a:gd name="T52" fmla="*/ 3 w 365"/>
                <a:gd name="T53" fmla="*/ 216 h 366"/>
                <a:gd name="T54" fmla="*/ 0 w 365"/>
                <a:gd name="T55" fmla="*/ 183 h 366"/>
                <a:gd name="T56" fmla="*/ 3 w 365"/>
                <a:gd name="T57" fmla="*/ 151 h 366"/>
                <a:gd name="T58" fmla="*/ 12 w 365"/>
                <a:gd name="T59" fmla="*/ 119 h 366"/>
                <a:gd name="T60" fmla="*/ 25 w 365"/>
                <a:gd name="T61" fmla="*/ 91 h 366"/>
                <a:gd name="T62" fmla="*/ 43 w 365"/>
                <a:gd name="T63" fmla="*/ 65 h 366"/>
                <a:gd name="T64" fmla="*/ 65 w 365"/>
                <a:gd name="T65" fmla="*/ 43 h 366"/>
                <a:gd name="T66" fmla="*/ 91 w 365"/>
                <a:gd name="T67" fmla="*/ 25 h 366"/>
                <a:gd name="T68" fmla="*/ 119 w 365"/>
                <a:gd name="T69" fmla="*/ 12 h 366"/>
                <a:gd name="T70" fmla="*/ 150 w 365"/>
                <a:gd name="T71" fmla="*/ 3 h 366"/>
                <a:gd name="T72" fmla="*/ 182 w 365"/>
                <a:gd name="T73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5" h="366">
                  <a:moveTo>
                    <a:pt x="182" y="0"/>
                  </a:moveTo>
                  <a:lnTo>
                    <a:pt x="216" y="3"/>
                  </a:lnTo>
                  <a:lnTo>
                    <a:pt x="246" y="12"/>
                  </a:lnTo>
                  <a:lnTo>
                    <a:pt x="274" y="25"/>
                  </a:lnTo>
                  <a:lnTo>
                    <a:pt x="300" y="43"/>
                  </a:lnTo>
                  <a:lnTo>
                    <a:pt x="322" y="65"/>
                  </a:lnTo>
                  <a:lnTo>
                    <a:pt x="340" y="91"/>
                  </a:lnTo>
                  <a:lnTo>
                    <a:pt x="354" y="119"/>
                  </a:lnTo>
                  <a:lnTo>
                    <a:pt x="362" y="151"/>
                  </a:lnTo>
                  <a:lnTo>
                    <a:pt x="365" y="183"/>
                  </a:lnTo>
                  <a:lnTo>
                    <a:pt x="362" y="216"/>
                  </a:lnTo>
                  <a:lnTo>
                    <a:pt x="354" y="248"/>
                  </a:lnTo>
                  <a:lnTo>
                    <a:pt x="340" y="276"/>
                  </a:lnTo>
                  <a:lnTo>
                    <a:pt x="322" y="301"/>
                  </a:lnTo>
                  <a:lnTo>
                    <a:pt x="300" y="324"/>
                  </a:lnTo>
                  <a:lnTo>
                    <a:pt x="274" y="341"/>
                  </a:lnTo>
                  <a:lnTo>
                    <a:pt x="246" y="355"/>
                  </a:lnTo>
                  <a:lnTo>
                    <a:pt x="216" y="363"/>
                  </a:lnTo>
                  <a:lnTo>
                    <a:pt x="182" y="366"/>
                  </a:lnTo>
                  <a:lnTo>
                    <a:pt x="150" y="363"/>
                  </a:lnTo>
                  <a:lnTo>
                    <a:pt x="119" y="355"/>
                  </a:lnTo>
                  <a:lnTo>
                    <a:pt x="91" y="341"/>
                  </a:lnTo>
                  <a:lnTo>
                    <a:pt x="65" y="324"/>
                  </a:lnTo>
                  <a:lnTo>
                    <a:pt x="43" y="301"/>
                  </a:lnTo>
                  <a:lnTo>
                    <a:pt x="25" y="276"/>
                  </a:lnTo>
                  <a:lnTo>
                    <a:pt x="12" y="248"/>
                  </a:lnTo>
                  <a:lnTo>
                    <a:pt x="3" y="216"/>
                  </a:lnTo>
                  <a:lnTo>
                    <a:pt x="0" y="183"/>
                  </a:lnTo>
                  <a:lnTo>
                    <a:pt x="3" y="151"/>
                  </a:lnTo>
                  <a:lnTo>
                    <a:pt x="12" y="119"/>
                  </a:lnTo>
                  <a:lnTo>
                    <a:pt x="25" y="91"/>
                  </a:lnTo>
                  <a:lnTo>
                    <a:pt x="43" y="65"/>
                  </a:lnTo>
                  <a:lnTo>
                    <a:pt x="65" y="43"/>
                  </a:lnTo>
                  <a:lnTo>
                    <a:pt x="91" y="25"/>
                  </a:lnTo>
                  <a:lnTo>
                    <a:pt x="119" y="12"/>
                  </a:lnTo>
                  <a:lnTo>
                    <a:pt x="150" y="3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502"/>
            <p:cNvSpPr>
              <a:spLocks/>
            </p:cNvSpPr>
            <p:nvPr/>
          </p:nvSpPr>
          <p:spPr bwMode="auto">
            <a:xfrm>
              <a:off x="3697288" y="6013450"/>
              <a:ext cx="103188" cy="82550"/>
            </a:xfrm>
            <a:custGeom>
              <a:avLst/>
              <a:gdLst>
                <a:gd name="T0" fmla="*/ 329 w 659"/>
                <a:gd name="T1" fmla="*/ 0 h 512"/>
                <a:gd name="T2" fmla="*/ 375 w 659"/>
                <a:gd name="T3" fmla="*/ 3 h 512"/>
                <a:gd name="T4" fmla="*/ 417 w 659"/>
                <a:gd name="T5" fmla="*/ 12 h 512"/>
                <a:gd name="T6" fmla="*/ 457 w 659"/>
                <a:gd name="T7" fmla="*/ 26 h 512"/>
                <a:gd name="T8" fmla="*/ 495 w 659"/>
                <a:gd name="T9" fmla="*/ 45 h 512"/>
                <a:gd name="T10" fmla="*/ 531 w 659"/>
                <a:gd name="T11" fmla="*/ 68 h 512"/>
                <a:gd name="T12" fmla="*/ 562 w 659"/>
                <a:gd name="T13" fmla="*/ 96 h 512"/>
                <a:gd name="T14" fmla="*/ 589 w 659"/>
                <a:gd name="T15" fmla="*/ 128 h 512"/>
                <a:gd name="T16" fmla="*/ 613 w 659"/>
                <a:gd name="T17" fmla="*/ 163 h 512"/>
                <a:gd name="T18" fmla="*/ 633 w 659"/>
                <a:gd name="T19" fmla="*/ 201 h 512"/>
                <a:gd name="T20" fmla="*/ 647 w 659"/>
                <a:gd name="T21" fmla="*/ 242 h 512"/>
                <a:gd name="T22" fmla="*/ 656 w 659"/>
                <a:gd name="T23" fmla="*/ 284 h 512"/>
                <a:gd name="T24" fmla="*/ 659 w 659"/>
                <a:gd name="T25" fmla="*/ 329 h 512"/>
                <a:gd name="T26" fmla="*/ 656 w 659"/>
                <a:gd name="T27" fmla="*/ 361 h 512"/>
                <a:gd name="T28" fmla="*/ 647 w 659"/>
                <a:gd name="T29" fmla="*/ 393 h 512"/>
                <a:gd name="T30" fmla="*/ 634 w 659"/>
                <a:gd name="T31" fmla="*/ 421 h 512"/>
                <a:gd name="T32" fmla="*/ 616 w 659"/>
                <a:gd name="T33" fmla="*/ 447 h 512"/>
                <a:gd name="T34" fmla="*/ 594 w 659"/>
                <a:gd name="T35" fmla="*/ 469 h 512"/>
                <a:gd name="T36" fmla="*/ 568 w 659"/>
                <a:gd name="T37" fmla="*/ 487 h 512"/>
                <a:gd name="T38" fmla="*/ 540 w 659"/>
                <a:gd name="T39" fmla="*/ 500 h 512"/>
                <a:gd name="T40" fmla="*/ 508 w 659"/>
                <a:gd name="T41" fmla="*/ 509 h 512"/>
                <a:gd name="T42" fmla="*/ 476 w 659"/>
                <a:gd name="T43" fmla="*/ 512 h 512"/>
                <a:gd name="T44" fmla="*/ 184 w 659"/>
                <a:gd name="T45" fmla="*/ 512 h 512"/>
                <a:gd name="T46" fmla="*/ 151 w 659"/>
                <a:gd name="T47" fmla="*/ 509 h 512"/>
                <a:gd name="T48" fmla="*/ 120 w 659"/>
                <a:gd name="T49" fmla="*/ 500 h 512"/>
                <a:gd name="T50" fmla="*/ 92 w 659"/>
                <a:gd name="T51" fmla="*/ 487 h 512"/>
                <a:gd name="T52" fmla="*/ 65 w 659"/>
                <a:gd name="T53" fmla="*/ 469 h 512"/>
                <a:gd name="T54" fmla="*/ 44 w 659"/>
                <a:gd name="T55" fmla="*/ 447 h 512"/>
                <a:gd name="T56" fmla="*/ 25 w 659"/>
                <a:gd name="T57" fmla="*/ 421 h 512"/>
                <a:gd name="T58" fmla="*/ 12 w 659"/>
                <a:gd name="T59" fmla="*/ 393 h 512"/>
                <a:gd name="T60" fmla="*/ 4 w 659"/>
                <a:gd name="T61" fmla="*/ 361 h 512"/>
                <a:gd name="T62" fmla="*/ 0 w 659"/>
                <a:gd name="T63" fmla="*/ 329 h 512"/>
                <a:gd name="T64" fmla="*/ 4 w 659"/>
                <a:gd name="T65" fmla="*/ 284 h 512"/>
                <a:gd name="T66" fmla="*/ 12 w 659"/>
                <a:gd name="T67" fmla="*/ 242 h 512"/>
                <a:gd name="T68" fmla="*/ 26 w 659"/>
                <a:gd name="T69" fmla="*/ 201 h 512"/>
                <a:gd name="T70" fmla="*/ 46 w 659"/>
                <a:gd name="T71" fmla="*/ 163 h 512"/>
                <a:gd name="T72" fmla="*/ 70 w 659"/>
                <a:gd name="T73" fmla="*/ 128 h 512"/>
                <a:gd name="T74" fmla="*/ 97 w 659"/>
                <a:gd name="T75" fmla="*/ 96 h 512"/>
                <a:gd name="T76" fmla="*/ 128 w 659"/>
                <a:gd name="T77" fmla="*/ 68 h 512"/>
                <a:gd name="T78" fmla="*/ 164 w 659"/>
                <a:gd name="T79" fmla="*/ 45 h 512"/>
                <a:gd name="T80" fmla="*/ 202 w 659"/>
                <a:gd name="T81" fmla="*/ 26 h 512"/>
                <a:gd name="T82" fmla="*/ 242 w 659"/>
                <a:gd name="T83" fmla="*/ 12 h 512"/>
                <a:gd name="T84" fmla="*/ 285 w 659"/>
                <a:gd name="T85" fmla="*/ 3 h 512"/>
                <a:gd name="T86" fmla="*/ 329 w 659"/>
                <a:gd name="T87" fmla="*/ 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59" h="512">
                  <a:moveTo>
                    <a:pt x="329" y="0"/>
                  </a:moveTo>
                  <a:lnTo>
                    <a:pt x="375" y="3"/>
                  </a:lnTo>
                  <a:lnTo>
                    <a:pt x="417" y="12"/>
                  </a:lnTo>
                  <a:lnTo>
                    <a:pt x="457" y="26"/>
                  </a:lnTo>
                  <a:lnTo>
                    <a:pt x="495" y="45"/>
                  </a:lnTo>
                  <a:lnTo>
                    <a:pt x="531" y="68"/>
                  </a:lnTo>
                  <a:lnTo>
                    <a:pt x="562" y="96"/>
                  </a:lnTo>
                  <a:lnTo>
                    <a:pt x="589" y="128"/>
                  </a:lnTo>
                  <a:lnTo>
                    <a:pt x="613" y="163"/>
                  </a:lnTo>
                  <a:lnTo>
                    <a:pt x="633" y="201"/>
                  </a:lnTo>
                  <a:lnTo>
                    <a:pt x="647" y="242"/>
                  </a:lnTo>
                  <a:lnTo>
                    <a:pt x="656" y="284"/>
                  </a:lnTo>
                  <a:lnTo>
                    <a:pt x="659" y="329"/>
                  </a:lnTo>
                  <a:lnTo>
                    <a:pt x="656" y="361"/>
                  </a:lnTo>
                  <a:lnTo>
                    <a:pt x="647" y="393"/>
                  </a:lnTo>
                  <a:lnTo>
                    <a:pt x="634" y="421"/>
                  </a:lnTo>
                  <a:lnTo>
                    <a:pt x="616" y="447"/>
                  </a:lnTo>
                  <a:lnTo>
                    <a:pt x="594" y="469"/>
                  </a:lnTo>
                  <a:lnTo>
                    <a:pt x="568" y="487"/>
                  </a:lnTo>
                  <a:lnTo>
                    <a:pt x="540" y="500"/>
                  </a:lnTo>
                  <a:lnTo>
                    <a:pt x="508" y="509"/>
                  </a:lnTo>
                  <a:lnTo>
                    <a:pt x="476" y="512"/>
                  </a:lnTo>
                  <a:lnTo>
                    <a:pt x="184" y="512"/>
                  </a:lnTo>
                  <a:lnTo>
                    <a:pt x="151" y="509"/>
                  </a:lnTo>
                  <a:lnTo>
                    <a:pt x="120" y="500"/>
                  </a:lnTo>
                  <a:lnTo>
                    <a:pt x="92" y="487"/>
                  </a:lnTo>
                  <a:lnTo>
                    <a:pt x="65" y="469"/>
                  </a:lnTo>
                  <a:lnTo>
                    <a:pt x="44" y="447"/>
                  </a:lnTo>
                  <a:lnTo>
                    <a:pt x="25" y="421"/>
                  </a:lnTo>
                  <a:lnTo>
                    <a:pt x="12" y="393"/>
                  </a:lnTo>
                  <a:lnTo>
                    <a:pt x="4" y="361"/>
                  </a:lnTo>
                  <a:lnTo>
                    <a:pt x="0" y="329"/>
                  </a:lnTo>
                  <a:lnTo>
                    <a:pt x="4" y="284"/>
                  </a:lnTo>
                  <a:lnTo>
                    <a:pt x="12" y="242"/>
                  </a:lnTo>
                  <a:lnTo>
                    <a:pt x="26" y="201"/>
                  </a:lnTo>
                  <a:lnTo>
                    <a:pt x="46" y="163"/>
                  </a:lnTo>
                  <a:lnTo>
                    <a:pt x="70" y="128"/>
                  </a:lnTo>
                  <a:lnTo>
                    <a:pt x="97" y="96"/>
                  </a:lnTo>
                  <a:lnTo>
                    <a:pt x="128" y="68"/>
                  </a:lnTo>
                  <a:lnTo>
                    <a:pt x="164" y="45"/>
                  </a:lnTo>
                  <a:lnTo>
                    <a:pt x="202" y="26"/>
                  </a:lnTo>
                  <a:lnTo>
                    <a:pt x="242" y="12"/>
                  </a:lnTo>
                  <a:lnTo>
                    <a:pt x="285" y="3"/>
                  </a:lnTo>
                  <a:lnTo>
                    <a:pt x="3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8" name="Group 1127"/>
          <p:cNvGrpSpPr/>
          <p:nvPr/>
        </p:nvGrpSpPr>
        <p:grpSpPr>
          <a:xfrm>
            <a:off x="5802728" y="4442622"/>
            <a:ext cx="568325" cy="439738"/>
            <a:chOff x="2487613" y="5835651"/>
            <a:chExt cx="568325" cy="439738"/>
          </a:xfrm>
          <a:solidFill>
            <a:srgbClr val="000000"/>
          </a:solidFill>
        </p:grpSpPr>
        <p:sp>
          <p:nvSpPr>
            <p:cNvPr id="719" name="Freeform 507"/>
            <p:cNvSpPr>
              <a:spLocks noEditPoints="1"/>
            </p:cNvSpPr>
            <p:nvPr/>
          </p:nvSpPr>
          <p:spPr bwMode="auto">
            <a:xfrm>
              <a:off x="2487613" y="5835651"/>
              <a:ext cx="568325" cy="439738"/>
            </a:xfrm>
            <a:custGeom>
              <a:avLst/>
              <a:gdLst>
                <a:gd name="T0" fmla="*/ 222 w 3580"/>
                <a:gd name="T1" fmla="*/ 2472 h 2775"/>
                <a:gd name="T2" fmla="*/ 260 w 3580"/>
                <a:gd name="T3" fmla="*/ 2531 h 2775"/>
                <a:gd name="T4" fmla="*/ 329 w 3580"/>
                <a:gd name="T5" fmla="*/ 2556 h 2775"/>
                <a:gd name="T6" fmla="*/ 3299 w 3580"/>
                <a:gd name="T7" fmla="*/ 2544 h 2775"/>
                <a:gd name="T8" fmla="*/ 3350 w 3580"/>
                <a:gd name="T9" fmla="*/ 2494 h 2775"/>
                <a:gd name="T10" fmla="*/ 3361 w 3580"/>
                <a:gd name="T11" fmla="*/ 2337 h 2775"/>
                <a:gd name="T12" fmla="*/ 511 w 3580"/>
                <a:gd name="T13" fmla="*/ 2117 h 2775"/>
                <a:gd name="T14" fmla="*/ 1717 w 3580"/>
                <a:gd name="T15" fmla="*/ 1460 h 2775"/>
                <a:gd name="T16" fmla="*/ 1625 w 3580"/>
                <a:gd name="T17" fmla="*/ 1485 h 2775"/>
                <a:gd name="T18" fmla="*/ 1559 w 3580"/>
                <a:gd name="T19" fmla="*/ 1551 h 2775"/>
                <a:gd name="T20" fmla="*/ 1534 w 3580"/>
                <a:gd name="T21" fmla="*/ 1643 h 2775"/>
                <a:gd name="T22" fmla="*/ 511 w 3580"/>
                <a:gd name="T23" fmla="*/ 439 h 2775"/>
                <a:gd name="T24" fmla="*/ 1653 w 3580"/>
                <a:gd name="T25" fmla="*/ 231 h 2775"/>
                <a:gd name="T26" fmla="*/ 1577 w 3580"/>
                <a:gd name="T27" fmla="*/ 284 h 2775"/>
                <a:gd name="T28" fmla="*/ 1537 w 3580"/>
                <a:gd name="T29" fmla="*/ 370 h 2775"/>
                <a:gd name="T30" fmla="*/ 1576 w 3580"/>
                <a:gd name="T31" fmla="*/ 1267 h 2775"/>
                <a:gd name="T32" fmla="*/ 1717 w 3580"/>
                <a:gd name="T33" fmla="*/ 1241 h 2775"/>
                <a:gd name="T34" fmla="*/ 3169 w 3580"/>
                <a:gd name="T35" fmla="*/ 1231 h 2775"/>
                <a:gd name="T36" fmla="*/ 3245 w 3580"/>
                <a:gd name="T37" fmla="*/ 1176 h 2775"/>
                <a:gd name="T38" fmla="*/ 3285 w 3580"/>
                <a:gd name="T39" fmla="*/ 1092 h 2775"/>
                <a:gd name="T40" fmla="*/ 3285 w 3580"/>
                <a:gd name="T41" fmla="*/ 370 h 2775"/>
                <a:gd name="T42" fmla="*/ 3245 w 3580"/>
                <a:gd name="T43" fmla="*/ 284 h 2775"/>
                <a:gd name="T44" fmla="*/ 3169 w 3580"/>
                <a:gd name="T45" fmla="*/ 231 h 2775"/>
                <a:gd name="T46" fmla="*/ 1717 w 3580"/>
                <a:gd name="T47" fmla="*/ 219 h 2775"/>
                <a:gd name="T48" fmla="*/ 3156 w 3580"/>
                <a:gd name="T49" fmla="*/ 4 h 2775"/>
                <a:gd name="T50" fmla="*/ 3294 w 3580"/>
                <a:gd name="T51" fmla="*/ 48 h 2775"/>
                <a:gd name="T52" fmla="*/ 3405 w 3580"/>
                <a:gd name="T53" fmla="*/ 136 h 2775"/>
                <a:gd name="T54" fmla="*/ 3480 w 3580"/>
                <a:gd name="T55" fmla="*/ 257 h 2775"/>
                <a:gd name="T56" fmla="*/ 3507 w 3580"/>
                <a:gd name="T57" fmla="*/ 403 h 2775"/>
                <a:gd name="T58" fmla="*/ 3494 w 3580"/>
                <a:gd name="T59" fmla="*/ 1159 h 2775"/>
                <a:gd name="T60" fmla="*/ 3432 w 3580"/>
                <a:gd name="T61" fmla="*/ 1291 h 2775"/>
                <a:gd name="T62" fmla="*/ 3329 w 3580"/>
                <a:gd name="T63" fmla="*/ 1392 h 2775"/>
                <a:gd name="T64" fmla="*/ 3580 w 3580"/>
                <a:gd name="T65" fmla="*/ 2117 h 2775"/>
                <a:gd name="T66" fmla="*/ 3568 w 3580"/>
                <a:gd name="T67" fmla="*/ 2533 h 2775"/>
                <a:gd name="T68" fmla="*/ 3512 w 3580"/>
                <a:gd name="T69" fmla="*/ 2647 h 2775"/>
                <a:gd name="T70" fmla="*/ 3417 w 3580"/>
                <a:gd name="T71" fmla="*/ 2729 h 2775"/>
                <a:gd name="T72" fmla="*/ 3296 w 3580"/>
                <a:gd name="T73" fmla="*/ 2772 h 2775"/>
                <a:gd name="T74" fmla="*/ 284 w 3580"/>
                <a:gd name="T75" fmla="*/ 2772 h 2775"/>
                <a:gd name="T76" fmla="*/ 163 w 3580"/>
                <a:gd name="T77" fmla="*/ 2729 h 2775"/>
                <a:gd name="T78" fmla="*/ 68 w 3580"/>
                <a:gd name="T79" fmla="*/ 2647 h 2775"/>
                <a:gd name="T80" fmla="*/ 12 w 3580"/>
                <a:gd name="T81" fmla="*/ 2533 h 2775"/>
                <a:gd name="T82" fmla="*/ 0 w 3580"/>
                <a:gd name="T83" fmla="*/ 2117 h 2775"/>
                <a:gd name="T84" fmla="*/ 1359 w 3580"/>
                <a:gd name="T85" fmla="*/ 219 h 2775"/>
                <a:gd name="T86" fmla="*/ 1447 w 3580"/>
                <a:gd name="T87" fmla="*/ 106 h 2775"/>
                <a:gd name="T88" fmla="*/ 1570 w 3580"/>
                <a:gd name="T89" fmla="*/ 29 h 2775"/>
                <a:gd name="T90" fmla="*/ 1717 w 3580"/>
                <a:gd name="T91" fmla="*/ 0 h 2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80" h="2775">
                  <a:moveTo>
                    <a:pt x="219" y="2337"/>
                  </a:moveTo>
                  <a:lnTo>
                    <a:pt x="219" y="2447"/>
                  </a:lnTo>
                  <a:lnTo>
                    <a:pt x="222" y="2472"/>
                  </a:lnTo>
                  <a:lnTo>
                    <a:pt x="230" y="2494"/>
                  </a:lnTo>
                  <a:lnTo>
                    <a:pt x="243" y="2515"/>
                  </a:lnTo>
                  <a:lnTo>
                    <a:pt x="260" y="2531"/>
                  </a:lnTo>
                  <a:lnTo>
                    <a:pt x="281" y="2544"/>
                  </a:lnTo>
                  <a:lnTo>
                    <a:pt x="304" y="2553"/>
                  </a:lnTo>
                  <a:lnTo>
                    <a:pt x="329" y="2556"/>
                  </a:lnTo>
                  <a:lnTo>
                    <a:pt x="3251" y="2556"/>
                  </a:lnTo>
                  <a:lnTo>
                    <a:pt x="3276" y="2553"/>
                  </a:lnTo>
                  <a:lnTo>
                    <a:pt x="3299" y="2544"/>
                  </a:lnTo>
                  <a:lnTo>
                    <a:pt x="3320" y="2531"/>
                  </a:lnTo>
                  <a:lnTo>
                    <a:pt x="3337" y="2515"/>
                  </a:lnTo>
                  <a:lnTo>
                    <a:pt x="3350" y="2494"/>
                  </a:lnTo>
                  <a:lnTo>
                    <a:pt x="3358" y="2472"/>
                  </a:lnTo>
                  <a:lnTo>
                    <a:pt x="3361" y="2447"/>
                  </a:lnTo>
                  <a:lnTo>
                    <a:pt x="3361" y="2337"/>
                  </a:lnTo>
                  <a:lnTo>
                    <a:pt x="219" y="2337"/>
                  </a:lnTo>
                  <a:close/>
                  <a:moveTo>
                    <a:pt x="511" y="439"/>
                  </a:moveTo>
                  <a:lnTo>
                    <a:pt x="511" y="2117"/>
                  </a:lnTo>
                  <a:lnTo>
                    <a:pt x="3069" y="2117"/>
                  </a:lnTo>
                  <a:lnTo>
                    <a:pt x="3069" y="1460"/>
                  </a:lnTo>
                  <a:lnTo>
                    <a:pt x="1717" y="1460"/>
                  </a:lnTo>
                  <a:lnTo>
                    <a:pt x="1684" y="1464"/>
                  </a:lnTo>
                  <a:lnTo>
                    <a:pt x="1653" y="1472"/>
                  </a:lnTo>
                  <a:lnTo>
                    <a:pt x="1625" y="1485"/>
                  </a:lnTo>
                  <a:lnTo>
                    <a:pt x="1599" y="1504"/>
                  </a:lnTo>
                  <a:lnTo>
                    <a:pt x="1577" y="1525"/>
                  </a:lnTo>
                  <a:lnTo>
                    <a:pt x="1559" y="1551"/>
                  </a:lnTo>
                  <a:lnTo>
                    <a:pt x="1546" y="1580"/>
                  </a:lnTo>
                  <a:lnTo>
                    <a:pt x="1537" y="1611"/>
                  </a:lnTo>
                  <a:lnTo>
                    <a:pt x="1534" y="1643"/>
                  </a:lnTo>
                  <a:lnTo>
                    <a:pt x="1315" y="1643"/>
                  </a:lnTo>
                  <a:lnTo>
                    <a:pt x="1315" y="439"/>
                  </a:lnTo>
                  <a:lnTo>
                    <a:pt x="511" y="439"/>
                  </a:lnTo>
                  <a:close/>
                  <a:moveTo>
                    <a:pt x="1717" y="219"/>
                  </a:moveTo>
                  <a:lnTo>
                    <a:pt x="1684" y="223"/>
                  </a:lnTo>
                  <a:lnTo>
                    <a:pt x="1653" y="231"/>
                  </a:lnTo>
                  <a:lnTo>
                    <a:pt x="1625" y="244"/>
                  </a:lnTo>
                  <a:lnTo>
                    <a:pt x="1599" y="263"/>
                  </a:lnTo>
                  <a:lnTo>
                    <a:pt x="1577" y="284"/>
                  </a:lnTo>
                  <a:lnTo>
                    <a:pt x="1559" y="310"/>
                  </a:lnTo>
                  <a:lnTo>
                    <a:pt x="1546" y="339"/>
                  </a:lnTo>
                  <a:lnTo>
                    <a:pt x="1537" y="370"/>
                  </a:lnTo>
                  <a:lnTo>
                    <a:pt x="1534" y="403"/>
                  </a:lnTo>
                  <a:lnTo>
                    <a:pt x="1534" y="1286"/>
                  </a:lnTo>
                  <a:lnTo>
                    <a:pt x="1576" y="1267"/>
                  </a:lnTo>
                  <a:lnTo>
                    <a:pt x="1622" y="1253"/>
                  </a:lnTo>
                  <a:lnTo>
                    <a:pt x="1668" y="1245"/>
                  </a:lnTo>
                  <a:lnTo>
                    <a:pt x="1717" y="1241"/>
                  </a:lnTo>
                  <a:lnTo>
                    <a:pt x="3105" y="1241"/>
                  </a:lnTo>
                  <a:lnTo>
                    <a:pt x="3137" y="1239"/>
                  </a:lnTo>
                  <a:lnTo>
                    <a:pt x="3169" y="1231"/>
                  </a:lnTo>
                  <a:lnTo>
                    <a:pt x="3197" y="1216"/>
                  </a:lnTo>
                  <a:lnTo>
                    <a:pt x="3223" y="1199"/>
                  </a:lnTo>
                  <a:lnTo>
                    <a:pt x="3245" y="1176"/>
                  </a:lnTo>
                  <a:lnTo>
                    <a:pt x="3263" y="1151"/>
                  </a:lnTo>
                  <a:lnTo>
                    <a:pt x="3276" y="1123"/>
                  </a:lnTo>
                  <a:lnTo>
                    <a:pt x="3285" y="1092"/>
                  </a:lnTo>
                  <a:lnTo>
                    <a:pt x="3288" y="1059"/>
                  </a:lnTo>
                  <a:lnTo>
                    <a:pt x="3288" y="403"/>
                  </a:lnTo>
                  <a:lnTo>
                    <a:pt x="3285" y="370"/>
                  </a:lnTo>
                  <a:lnTo>
                    <a:pt x="3276" y="339"/>
                  </a:lnTo>
                  <a:lnTo>
                    <a:pt x="3263" y="310"/>
                  </a:lnTo>
                  <a:lnTo>
                    <a:pt x="3245" y="284"/>
                  </a:lnTo>
                  <a:lnTo>
                    <a:pt x="3223" y="263"/>
                  </a:lnTo>
                  <a:lnTo>
                    <a:pt x="3197" y="244"/>
                  </a:lnTo>
                  <a:lnTo>
                    <a:pt x="3169" y="231"/>
                  </a:lnTo>
                  <a:lnTo>
                    <a:pt x="3137" y="223"/>
                  </a:lnTo>
                  <a:lnTo>
                    <a:pt x="3105" y="219"/>
                  </a:lnTo>
                  <a:lnTo>
                    <a:pt x="1717" y="219"/>
                  </a:lnTo>
                  <a:close/>
                  <a:moveTo>
                    <a:pt x="1717" y="0"/>
                  </a:moveTo>
                  <a:lnTo>
                    <a:pt x="3105" y="0"/>
                  </a:lnTo>
                  <a:lnTo>
                    <a:pt x="3156" y="4"/>
                  </a:lnTo>
                  <a:lnTo>
                    <a:pt x="3204" y="13"/>
                  </a:lnTo>
                  <a:lnTo>
                    <a:pt x="3250" y="28"/>
                  </a:lnTo>
                  <a:lnTo>
                    <a:pt x="3294" y="48"/>
                  </a:lnTo>
                  <a:lnTo>
                    <a:pt x="3335" y="73"/>
                  </a:lnTo>
                  <a:lnTo>
                    <a:pt x="3372" y="102"/>
                  </a:lnTo>
                  <a:lnTo>
                    <a:pt x="3405" y="136"/>
                  </a:lnTo>
                  <a:lnTo>
                    <a:pt x="3435" y="173"/>
                  </a:lnTo>
                  <a:lnTo>
                    <a:pt x="3460" y="214"/>
                  </a:lnTo>
                  <a:lnTo>
                    <a:pt x="3480" y="257"/>
                  </a:lnTo>
                  <a:lnTo>
                    <a:pt x="3494" y="304"/>
                  </a:lnTo>
                  <a:lnTo>
                    <a:pt x="3504" y="352"/>
                  </a:lnTo>
                  <a:lnTo>
                    <a:pt x="3507" y="403"/>
                  </a:lnTo>
                  <a:lnTo>
                    <a:pt x="3507" y="1059"/>
                  </a:lnTo>
                  <a:lnTo>
                    <a:pt x="3504" y="1110"/>
                  </a:lnTo>
                  <a:lnTo>
                    <a:pt x="3494" y="1159"/>
                  </a:lnTo>
                  <a:lnTo>
                    <a:pt x="3479" y="1207"/>
                  </a:lnTo>
                  <a:lnTo>
                    <a:pt x="3458" y="1250"/>
                  </a:lnTo>
                  <a:lnTo>
                    <a:pt x="3432" y="1291"/>
                  </a:lnTo>
                  <a:lnTo>
                    <a:pt x="3402" y="1329"/>
                  </a:lnTo>
                  <a:lnTo>
                    <a:pt x="3367" y="1363"/>
                  </a:lnTo>
                  <a:lnTo>
                    <a:pt x="3329" y="1392"/>
                  </a:lnTo>
                  <a:lnTo>
                    <a:pt x="3288" y="1417"/>
                  </a:lnTo>
                  <a:lnTo>
                    <a:pt x="3288" y="2117"/>
                  </a:lnTo>
                  <a:lnTo>
                    <a:pt x="3580" y="2117"/>
                  </a:lnTo>
                  <a:lnTo>
                    <a:pt x="3580" y="2447"/>
                  </a:lnTo>
                  <a:lnTo>
                    <a:pt x="3577" y="2491"/>
                  </a:lnTo>
                  <a:lnTo>
                    <a:pt x="3568" y="2533"/>
                  </a:lnTo>
                  <a:lnTo>
                    <a:pt x="3554" y="2573"/>
                  </a:lnTo>
                  <a:lnTo>
                    <a:pt x="3536" y="2611"/>
                  </a:lnTo>
                  <a:lnTo>
                    <a:pt x="3512" y="2647"/>
                  </a:lnTo>
                  <a:lnTo>
                    <a:pt x="3483" y="2679"/>
                  </a:lnTo>
                  <a:lnTo>
                    <a:pt x="3452" y="2706"/>
                  </a:lnTo>
                  <a:lnTo>
                    <a:pt x="3417" y="2729"/>
                  </a:lnTo>
                  <a:lnTo>
                    <a:pt x="3379" y="2749"/>
                  </a:lnTo>
                  <a:lnTo>
                    <a:pt x="3338" y="2763"/>
                  </a:lnTo>
                  <a:lnTo>
                    <a:pt x="3296" y="2772"/>
                  </a:lnTo>
                  <a:lnTo>
                    <a:pt x="3251" y="2775"/>
                  </a:lnTo>
                  <a:lnTo>
                    <a:pt x="329" y="2775"/>
                  </a:lnTo>
                  <a:lnTo>
                    <a:pt x="284" y="2772"/>
                  </a:lnTo>
                  <a:lnTo>
                    <a:pt x="242" y="2763"/>
                  </a:lnTo>
                  <a:lnTo>
                    <a:pt x="201" y="2749"/>
                  </a:lnTo>
                  <a:lnTo>
                    <a:pt x="163" y="2729"/>
                  </a:lnTo>
                  <a:lnTo>
                    <a:pt x="128" y="2706"/>
                  </a:lnTo>
                  <a:lnTo>
                    <a:pt x="97" y="2679"/>
                  </a:lnTo>
                  <a:lnTo>
                    <a:pt x="68" y="2647"/>
                  </a:lnTo>
                  <a:lnTo>
                    <a:pt x="44" y="2611"/>
                  </a:lnTo>
                  <a:lnTo>
                    <a:pt x="26" y="2573"/>
                  </a:lnTo>
                  <a:lnTo>
                    <a:pt x="12" y="2533"/>
                  </a:lnTo>
                  <a:lnTo>
                    <a:pt x="3" y="2491"/>
                  </a:lnTo>
                  <a:lnTo>
                    <a:pt x="0" y="2447"/>
                  </a:lnTo>
                  <a:lnTo>
                    <a:pt x="0" y="2117"/>
                  </a:lnTo>
                  <a:lnTo>
                    <a:pt x="292" y="2117"/>
                  </a:lnTo>
                  <a:lnTo>
                    <a:pt x="292" y="219"/>
                  </a:lnTo>
                  <a:lnTo>
                    <a:pt x="1359" y="219"/>
                  </a:lnTo>
                  <a:lnTo>
                    <a:pt x="1384" y="178"/>
                  </a:lnTo>
                  <a:lnTo>
                    <a:pt x="1414" y="140"/>
                  </a:lnTo>
                  <a:lnTo>
                    <a:pt x="1447" y="106"/>
                  </a:lnTo>
                  <a:lnTo>
                    <a:pt x="1484" y="75"/>
                  </a:lnTo>
                  <a:lnTo>
                    <a:pt x="1525" y="49"/>
                  </a:lnTo>
                  <a:lnTo>
                    <a:pt x="1570" y="29"/>
                  </a:lnTo>
                  <a:lnTo>
                    <a:pt x="1616" y="13"/>
                  </a:lnTo>
                  <a:lnTo>
                    <a:pt x="1666" y="4"/>
                  </a:lnTo>
                  <a:lnTo>
                    <a:pt x="17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508"/>
            <p:cNvSpPr>
              <a:spLocks/>
            </p:cNvSpPr>
            <p:nvPr/>
          </p:nvSpPr>
          <p:spPr bwMode="auto">
            <a:xfrm>
              <a:off x="2765426" y="5927726"/>
              <a:ext cx="47625" cy="46038"/>
            </a:xfrm>
            <a:custGeom>
              <a:avLst/>
              <a:gdLst>
                <a:gd name="T0" fmla="*/ 147 w 293"/>
                <a:gd name="T1" fmla="*/ 0 h 292"/>
                <a:gd name="T2" fmla="*/ 176 w 293"/>
                <a:gd name="T3" fmla="*/ 3 h 292"/>
                <a:gd name="T4" fmla="*/ 203 w 293"/>
                <a:gd name="T5" fmla="*/ 12 h 292"/>
                <a:gd name="T6" fmla="*/ 228 w 293"/>
                <a:gd name="T7" fmla="*/ 25 h 292"/>
                <a:gd name="T8" fmla="*/ 250 w 293"/>
                <a:gd name="T9" fmla="*/ 43 h 292"/>
                <a:gd name="T10" fmla="*/ 268 w 293"/>
                <a:gd name="T11" fmla="*/ 65 h 292"/>
                <a:gd name="T12" fmla="*/ 281 w 293"/>
                <a:gd name="T13" fmla="*/ 88 h 292"/>
                <a:gd name="T14" fmla="*/ 290 w 293"/>
                <a:gd name="T15" fmla="*/ 117 h 292"/>
                <a:gd name="T16" fmla="*/ 293 w 293"/>
                <a:gd name="T17" fmla="*/ 146 h 292"/>
                <a:gd name="T18" fmla="*/ 290 w 293"/>
                <a:gd name="T19" fmla="*/ 175 h 292"/>
                <a:gd name="T20" fmla="*/ 281 w 293"/>
                <a:gd name="T21" fmla="*/ 202 h 292"/>
                <a:gd name="T22" fmla="*/ 268 w 293"/>
                <a:gd name="T23" fmla="*/ 227 h 292"/>
                <a:gd name="T24" fmla="*/ 250 w 293"/>
                <a:gd name="T25" fmla="*/ 249 h 292"/>
                <a:gd name="T26" fmla="*/ 228 w 293"/>
                <a:gd name="T27" fmla="*/ 267 h 292"/>
                <a:gd name="T28" fmla="*/ 203 w 293"/>
                <a:gd name="T29" fmla="*/ 280 h 292"/>
                <a:gd name="T30" fmla="*/ 176 w 293"/>
                <a:gd name="T31" fmla="*/ 289 h 292"/>
                <a:gd name="T32" fmla="*/ 147 w 293"/>
                <a:gd name="T33" fmla="*/ 292 h 292"/>
                <a:gd name="T34" fmla="*/ 117 w 293"/>
                <a:gd name="T35" fmla="*/ 289 h 292"/>
                <a:gd name="T36" fmla="*/ 90 w 293"/>
                <a:gd name="T37" fmla="*/ 280 h 292"/>
                <a:gd name="T38" fmla="*/ 65 w 293"/>
                <a:gd name="T39" fmla="*/ 267 h 292"/>
                <a:gd name="T40" fmla="*/ 44 w 293"/>
                <a:gd name="T41" fmla="*/ 249 h 292"/>
                <a:gd name="T42" fmla="*/ 25 w 293"/>
                <a:gd name="T43" fmla="*/ 227 h 292"/>
                <a:gd name="T44" fmla="*/ 12 w 293"/>
                <a:gd name="T45" fmla="*/ 202 h 292"/>
                <a:gd name="T46" fmla="*/ 3 w 293"/>
                <a:gd name="T47" fmla="*/ 175 h 292"/>
                <a:gd name="T48" fmla="*/ 0 w 293"/>
                <a:gd name="T49" fmla="*/ 146 h 292"/>
                <a:gd name="T50" fmla="*/ 3 w 293"/>
                <a:gd name="T51" fmla="*/ 117 h 292"/>
                <a:gd name="T52" fmla="*/ 12 w 293"/>
                <a:gd name="T53" fmla="*/ 88 h 292"/>
                <a:gd name="T54" fmla="*/ 25 w 293"/>
                <a:gd name="T55" fmla="*/ 65 h 292"/>
                <a:gd name="T56" fmla="*/ 44 w 293"/>
                <a:gd name="T57" fmla="*/ 43 h 292"/>
                <a:gd name="T58" fmla="*/ 65 w 293"/>
                <a:gd name="T59" fmla="*/ 25 h 292"/>
                <a:gd name="T60" fmla="*/ 90 w 293"/>
                <a:gd name="T61" fmla="*/ 12 h 292"/>
                <a:gd name="T62" fmla="*/ 117 w 293"/>
                <a:gd name="T63" fmla="*/ 3 h 292"/>
                <a:gd name="T64" fmla="*/ 147 w 293"/>
                <a:gd name="T65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3" h="292">
                  <a:moveTo>
                    <a:pt x="147" y="0"/>
                  </a:moveTo>
                  <a:lnTo>
                    <a:pt x="176" y="3"/>
                  </a:lnTo>
                  <a:lnTo>
                    <a:pt x="203" y="12"/>
                  </a:lnTo>
                  <a:lnTo>
                    <a:pt x="228" y="25"/>
                  </a:lnTo>
                  <a:lnTo>
                    <a:pt x="250" y="43"/>
                  </a:lnTo>
                  <a:lnTo>
                    <a:pt x="268" y="65"/>
                  </a:lnTo>
                  <a:lnTo>
                    <a:pt x="281" y="88"/>
                  </a:lnTo>
                  <a:lnTo>
                    <a:pt x="290" y="117"/>
                  </a:lnTo>
                  <a:lnTo>
                    <a:pt x="293" y="146"/>
                  </a:lnTo>
                  <a:lnTo>
                    <a:pt x="290" y="175"/>
                  </a:lnTo>
                  <a:lnTo>
                    <a:pt x="281" y="202"/>
                  </a:lnTo>
                  <a:lnTo>
                    <a:pt x="268" y="227"/>
                  </a:lnTo>
                  <a:lnTo>
                    <a:pt x="250" y="249"/>
                  </a:lnTo>
                  <a:lnTo>
                    <a:pt x="228" y="267"/>
                  </a:lnTo>
                  <a:lnTo>
                    <a:pt x="203" y="280"/>
                  </a:lnTo>
                  <a:lnTo>
                    <a:pt x="176" y="289"/>
                  </a:lnTo>
                  <a:lnTo>
                    <a:pt x="147" y="292"/>
                  </a:lnTo>
                  <a:lnTo>
                    <a:pt x="117" y="289"/>
                  </a:lnTo>
                  <a:lnTo>
                    <a:pt x="90" y="280"/>
                  </a:lnTo>
                  <a:lnTo>
                    <a:pt x="65" y="267"/>
                  </a:lnTo>
                  <a:lnTo>
                    <a:pt x="44" y="249"/>
                  </a:lnTo>
                  <a:lnTo>
                    <a:pt x="25" y="227"/>
                  </a:lnTo>
                  <a:lnTo>
                    <a:pt x="12" y="202"/>
                  </a:lnTo>
                  <a:lnTo>
                    <a:pt x="3" y="175"/>
                  </a:lnTo>
                  <a:lnTo>
                    <a:pt x="0" y="146"/>
                  </a:lnTo>
                  <a:lnTo>
                    <a:pt x="3" y="117"/>
                  </a:lnTo>
                  <a:lnTo>
                    <a:pt x="12" y="88"/>
                  </a:lnTo>
                  <a:lnTo>
                    <a:pt x="25" y="65"/>
                  </a:lnTo>
                  <a:lnTo>
                    <a:pt x="44" y="43"/>
                  </a:lnTo>
                  <a:lnTo>
                    <a:pt x="65" y="25"/>
                  </a:lnTo>
                  <a:lnTo>
                    <a:pt x="90" y="12"/>
                  </a:lnTo>
                  <a:lnTo>
                    <a:pt x="117" y="3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509"/>
            <p:cNvSpPr>
              <a:spLocks/>
            </p:cNvSpPr>
            <p:nvPr/>
          </p:nvSpPr>
          <p:spPr bwMode="auto">
            <a:xfrm>
              <a:off x="2847976" y="5927726"/>
              <a:ext cx="46038" cy="46038"/>
            </a:xfrm>
            <a:custGeom>
              <a:avLst/>
              <a:gdLst>
                <a:gd name="T0" fmla="*/ 146 w 292"/>
                <a:gd name="T1" fmla="*/ 0 h 292"/>
                <a:gd name="T2" fmla="*/ 176 w 292"/>
                <a:gd name="T3" fmla="*/ 3 h 292"/>
                <a:gd name="T4" fmla="*/ 203 w 292"/>
                <a:gd name="T5" fmla="*/ 12 h 292"/>
                <a:gd name="T6" fmla="*/ 228 w 292"/>
                <a:gd name="T7" fmla="*/ 25 h 292"/>
                <a:gd name="T8" fmla="*/ 250 w 292"/>
                <a:gd name="T9" fmla="*/ 43 h 292"/>
                <a:gd name="T10" fmla="*/ 267 w 292"/>
                <a:gd name="T11" fmla="*/ 65 h 292"/>
                <a:gd name="T12" fmla="*/ 281 w 292"/>
                <a:gd name="T13" fmla="*/ 88 h 292"/>
                <a:gd name="T14" fmla="*/ 289 w 292"/>
                <a:gd name="T15" fmla="*/ 117 h 292"/>
                <a:gd name="T16" fmla="*/ 292 w 292"/>
                <a:gd name="T17" fmla="*/ 146 h 292"/>
                <a:gd name="T18" fmla="*/ 289 w 292"/>
                <a:gd name="T19" fmla="*/ 175 h 292"/>
                <a:gd name="T20" fmla="*/ 281 w 292"/>
                <a:gd name="T21" fmla="*/ 202 h 292"/>
                <a:gd name="T22" fmla="*/ 267 w 292"/>
                <a:gd name="T23" fmla="*/ 227 h 292"/>
                <a:gd name="T24" fmla="*/ 250 w 292"/>
                <a:gd name="T25" fmla="*/ 249 h 292"/>
                <a:gd name="T26" fmla="*/ 228 w 292"/>
                <a:gd name="T27" fmla="*/ 267 h 292"/>
                <a:gd name="T28" fmla="*/ 203 w 292"/>
                <a:gd name="T29" fmla="*/ 280 h 292"/>
                <a:gd name="T30" fmla="*/ 176 w 292"/>
                <a:gd name="T31" fmla="*/ 289 h 292"/>
                <a:gd name="T32" fmla="*/ 146 w 292"/>
                <a:gd name="T33" fmla="*/ 292 h 292"/>
                <a:gd name="T34" fmla="*/ 116 w 292"/>
                <a:gd name="T35" fmla="*/ 289 h 292"/>
                <a:gd name="T36" fmla="*/ 89 w 292"/>
                <a:gd name="T37" fmla="*/ 280 h 292"/>
                <a:gd name="T38" fmla="*/ 64 w 292"/>
                <a:gd name="T39" fmla="*/ 267 h 292"/>
                <a:gd name="T40" fmla="*/ 42 w 292"/>
                <a:gd name="T41" fmla="*/ 249 h 292"/>
                <a:gd name="T42" fmla="*/ 25 w 292"/>
                <a:gd name="T43" fmla="*/ 227 h 292"/>
                <a:gd name="T44" fmla="*/ 11 w 292"/>
                <a:gd name="T45" fmla="*/ 202 h 292"/>
                <a:gd name="T46" fmla="*/ 2 w 292"/>
                <a:gd name="T47" fmla="*/ 175 h 292"/>
                <a:gd name="T48" fmla="*/ 0 w 292"/>
                <a:gd name="T49" fmla="*/ 146 h 292"/>
                <a:gd name="T50" fmla="*/ 2 w 292"/>
                <a:gd name="T51" fmla="*/ 117 h 292"/>
                <a:gd name="T52" fmla="*/ 11 w 292"/>
                <a:gd name="T53" fmla="*/ 88 h 292"/>
                <a:gd name="T54" fmla="*/ 25 w 292"/>
                <a:gd name="T55" fmla="*/ 65 h 292"/>
                <a:gd name="T56" fmla="*/ 42 w 292"/>
                <a:gd name="T57" fmla="*/ 43 h 292"/>
                <a:gd name="T58" fmla="*/ 64 w 292"/>
                <a:gd name="T59" fmla="*/ 25 h 292"/>
                <a:gd name="T60" fmla="*/ 89 w 292"/>
                <a:gd name="T61" fmla="*/ 12 h 292"/>
                <a:gd name="T62" fmla="*/ 116 w 292"/>
                <a:gd name="T63" fmla="*/ 3 h 292"/>
                <a:gd name="T64" fmla="*/ 146 w 292"/>
                <a:gd name="T65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2" h="292">
                  <a:moveTo>
                    <a:pt x="146" y="0"/>
                  </a:moveTo>
                  <a:lnTo>
                    <a:pt x="176" y="3"/>
                  </a:lnTo>
                  <a:lnTo>
                    <a:pt x="203" y="12"/>
                  </a:lnTo>
                  <a:lnTo>
                    <a:pt x="228" y="25"/>
                  </a:lnTo>
                  <a:lnTo>
                    <a:pt x="250" y="43"/>
                  </a:lnTo>
                  <a:lnTo>
                    <a:pt x="267" y="65"/>
                  </a:lnTo>
                  <a:lnTo>
                    <a:pt x="281" y="88"/>
                  </a:lnTo>
                  <a:lnTo>
                    <a:pt x="289" y="117"/>
                  </a:lnTo>
                  <a:lnTo>
                    <a:pt x="292" y="146"/>
                  </a:lnTo>
                  <a:lnTo>
                    <a:pt x="289" y="175"/>
                  </a:lnTo>
                  <a:lnTo>
                    <a:pt x="281" y="202"/>
                  </a:lnTo>
                  <a:lnTo>
                    <a:pt x="267" y="227"/>
                  </a:lnTo>
                  <a:lnTo>
                    <a:pt x="250" y="249"/>
                  </a:lnTo>
                  <a:lnTo>
                    <a:pt x="228" y="267"/>
                  </a:lnTo>
                  <a:lnTo>
                    <a:pt x="203" y="280"/>
                  </a:lnTo>
                  <a:lnTo>
                    <a:pt x="176" y="289"/>
                  </a:lnTo>
                  <a:lnTo>
                    <a:pt x="146" y="292"/>
                  </a:lnTo>
                  <a:lnTo>
                    <a:pt x="116" y="289"/>
                  </a:lnTo>
                  <a:lnTo>
                    <a:pt x="89" y="280"/>
                  </a:lnTo>
                  <a:lnTo>
                    <a:pt x="64" y="267"/>
                  </a:lnTo>
                  <a:lnTo>
                    <a:pt x="42" y="249"/>
                  </a:lnTo>
                  <a:lnTo>
                    <a:pt x="25" y="227"/>
                  </a:lnTo>
                  <a:lnTo>
                    <a:pt x="11" y="202"/>
                  </a:lnTo>
                  <a:lnTo>
                    <a:pt x="2" y="175"/>
                  </a:lnTo>
                  <a:lnTo>
                    <a:pt x="0" y="146"/>
                  </a:lnTo>
                  <a:lnTo>
                    <a:pt x="2" y="117"/>
                  </a:lnTo>
                  <a:lnTo>
                    <a:pt x="11" y="88"/>
                  </a:lnTo>
                  <a:lnTo>
                    <a:pt x="25" y="65"/>
                  </a:lnTo>
                  <a:lnTo>
                    <a:pt x="42" y="43"/>
                  </a:lnTo>
                  <a:lnTo>
                    <a:pt x="64" y="25"/>
                  </a:lnTo>
                  <a:lnTo>
                    <a:pt x="89" y="12"/>
                  </a:lnTo>
                  <a:lnTo>
                    <a:pt x="116" y="3"/>
                  </a:lnTo>
                  <a:lnTo>
                    <a:pt x="1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510"/>
            <p:cNvSpPr>
              <a:spLocks/>
            </p:cNvSpPr>
            <p:nvPr/>
          </p:nvSpPr>
          <p:spPr bwMode="auto">
            <a:xfrm>
              <a:off x="2928938" y="5927726"/>
              <a:ext cx="46038" cy="46038"/>
            </a:xfrm>
            <a:custGeom>
              <a:avLst/>
              <a:gdLst>
                <a:gd name="T0" fmla="*/ 147 w 293"/>
                <a:gd name="T1" fmla="*/ 0 h 292"/>
                <a:gd name="T2" fmla="*/ 176 w 293"/>
                <a:gd name="T3" fmla="*/ 3 h 292"/>
                <a:gd name="T4" fmla="*/ 203 w 293"/>
                <a:gd name="T5" fmla="*/ 12 h 292"/>
                <a:gd name="T6" fmla="*/ 228 w 293"/>
                <a:gd name="T7" fmla="*/ 25 h 292"/>
                <a:gd name="T8" fmla="*/ 250 w 293"/>
                <a:gd name="T9" fmla="*/ 43 h 292"/>
                <a:gd name="T10" fmla="*/ 268 w 293"/>
                <a:gd name="T11" fmla="*/ 65 h 292"/>
                <a:gd name="T12" fmla="*/ 281 w 293"/>
                <a:gd name="T13" fmla="*/ 88 h 292"/>
                <a:gd name="T14" fmla="*/ 290 w 293"/>
                <a:gd name="T15" fmla="*/ 117 h 292"/>
                <a:gd name="T16" fmla="*/ 293 w 293"/>
                <a:gd name="T17" fmla="*/ 146 h 292"/>
                <a:gd name="T18" fmla="*/ 290 w 293"/>
                <a:gd name="T19" fmla="*/ 175 h 292"/>
                <a:gd name="T20" fmla="*/ 281 w 293"/>
                <a:gd name="T21" fmla="*/ 202 h 292"/>
                <a:gd name="T22" fmla="*/ 268 w 293"/>
                <a:gd name="T23" fmla="*/ 227 h 292"/>
                <a:gd name="T24" fmla="*/ 250 w 293"/>
                <a:gd name="T25" fmla="*/ 249 h 292"/>
                <a:gd name="T26" fmla="*/ 228 w 293"/>
                <a:gd name="T27" fmla="*/ 267 h 292"/>
                <a:gd name="T28" fmla="*/ 203 w 293"/>
                <a:gd name="T29" fmla="*/ 280 h 292"/>
                <a:gd name="T30" fmla="*/ 176 w 293"/>
                <a:gd name="T31" fmla="*/ 289 h 292"/>
                <a:gd name="T32" fmla="*/ 147 w 293"/>
                <a:gd name="T33" fmla="*/ 292 h 292"/>
                <a:gd name="T34" fmla="*/ 117 w 293"/>
                <a:gd name="T35" fmla="*/ 289 h 292"/>
                <a:gd name="T36" fmla="*/ 89 w 293"/>
                <a:gd name="T37" fmla="*/ 280 h 292"/>
                <a:gd name="T38" fmla="*/ 65 w 293"/>
                <a:gd name="T39" fmla="*/ 267 h 292"/>
                <a:gd name="T40" fmla="*/ 44 w 293"/>
                <a:gd name="T41" fmla="*/ 249 h 292"/>
                <a:gd name="T42" fmla="*/ 25 w 293"/>
                <a:gd name="T43" fmla="*/ 227 h 292"/>
                <a:gd name="T44" fmla="*/ 12 w 293"/>
                <a:gd name="T45" fmla="*/ 202 h 292"/>
                <a:gd name="T46" fmla="*/ 3 w 293"/>
                <a:gd name="T47" fmla="*/ 175 h 292"/>
                <a:gd name="T48" fmla="*/ 0 w 293"/>
                <a:gd name="T49" fmla="*/ 146 h 292"/>
                <a:gd name="T50" fmla="*/ 3 w 293"/>
                <a:gd name="T51" fmla="*/ 117 h 292"/>
                <a:gd name="T52" fmla="*/ 12 w 293"/>
                <a:gd name="T53" fmla="*/ 88 h 292"/>
                <a:gd name="T54" fmla="*/ 25 w 293"/>
                <a:gd name="T55" fmla="*/ 65 h 292"/>
                <a:gd name="T56" fmla="*/ 44 w 293"/>
                <a:gd name="T57" fmla="*/ 43 h 292"/>
                <a:gd name="T58" fmla="*/ 65 w 293"/>
                <a:gd name="T59" fmla="*/ 25 h 292"/>
                <a:gd name="T60" fmla="*/ 89 w 293"/>
                <a:gd name="T61" fmla="*/ 12 h 292"/>
                <a:gd name="T62" fmla="*/ 117 w 293"/>
                <a:gd name="T63" fmla="*/ 3 h 292"/>
                <a:gd name="T64" fmla="*/ 147 w 293"/>
                <a:gd name="T65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3" h="292">
                  <a:moveTo>
                    <a:pt x="147" y="0"/>
                  </a:moveTo>
                  <a:lnTo>
                    <a:pt x="176" y="3"/>
                  </a:lnTo>
                  <a:lnTo>
                    <a:pt x="203" y="12"/>
                  </a:lnTo>
                  <a:lnTo>
                    <a:pt x="228" y="25"/>
                  </a:lnTo>
                  <a:lnTo>
                    <a:pt x="250" y="43"/>
                  </a:lnTo>
                  <a:lnTo>
                    <a:pt x="268" y="65"/>
                  </a:lnTo>
                  <a:lnTo>
                    <a:pt x="281" y="88"/>
                  </a:lnTo>
                  <a:lnTo>
                    <a:pt x="290" y="117"/>
                  </a:lnTo>
                  <a:lnTo>
                    <a:pt x="293" y="146"/>
                  </a:lnTo>
                  <a:lnTo>
                    <a:pt x="290" y="175"/>
                  </a:lnTo>
                  <a:lnTo>
                    <a:pt x="281" y="202"/>
                  </a:lnTo>
                  <a:lnTo>
                    <a:pt x="268" y="227"/>
                  </a:lnTo>
                  <a:lnTo>
                    <a:pt x="250" y="249"/>
                  </a:lnTo>
                  <a:lnTo>
                    <a:pt x="228" y="267"/>
                  </a:lnTo>
                  <a:lnTo>
                    <a:pt x="203" y="280"/>
                  </a:lnTo>
                  <a:lnTo>
                    <a:pt x="176" y="289"/>
                  </a:lnTo>
                  <a:lnTo>
                    <a:pt x="147" y="292"/>
                  </a:lnTo>
                  <a:lnTo>
                    <a:pt x="117" y="289"/>
                  </a:lnTo>
                  <a:lnTo>
                    <a:pt x="89" y="280"/>
                  </a:lnTo>
                  <a:lnTo>
                    <a:pt x="65" y="267"/>
                  </a:lnTo>
                  <a:lnTo>
                    <a:pt x="44" y="249"/>
                  </a:lnTo>
                  <a:lnTo>
                    <a:pt x="25" y="227"/>
                  </a:lnTo>
                  <a:lnTo>
                    <a:pt x="12" y="202"/>
                  </a:lnTo>
                  <a:lnTo>
                    <a:pt x="3" y="175"/>
                  </a:lnTo>
                  <a:lnTo>
                    <a:pt x="0" y="146"/>
                  </a:lnTo>
                  <a:lnTo>
                    <a:pt x="3" y="117"/>
                  </a:lnTo>
                  <a:lnTo>
                    <a:pt x="12" y="88"/>
                  </a:lnTo>
                  <a:lnTo>
                    <a:pt x="25" y="65"/>
                  </a:lnTo>
                  <a:lnTo>
                    <a:pt x="44" y="43"/>
                  </a:lnTo>
                  <a:lnTo>
                    <a:pt x="65" y="25"/>
                  </a:lnTo>
                  <a:lnTo>
                    <a:pt x="89" y="12"/>
                  </a:lnTo>
                  <a:lnTo>
                    <a:pt x="117" y="3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3" name="Group 1135"/>
          <p:cNvGrpSpPr/>
          <p:nvPr/>
        </p:nvGrpSpPr>
        <p:grpSpPr>
          <a:xfrm>
            <a:off x="4867234" y="4391029"/>
            <a:ext cx="568325" cy="542925"/>
            <a:chOff x="1582738" y="5784850"/>
            <a:chExt cx="568325" cy="542925"/>
          </a:xfrm>
          <a:solidFill>
            <a:srgbClr val="000000"/>
          </a:solidFill>
        </p:grpSpPr>
        <p:sp>
          <p:nvSpPr>
            <p:cNvPr id="724" name="Freeform 515"/>
            <p:cNvSpPr>
              <a:spLocks noEditPoints="1"/>
            </p:cNvSpPr>
            <p:nvPr/>
          </p:nvSpPr>
          <p:spPr bwMode="auto">
            <a:xfrm>
              <a:off x="1582738" y="5784850"/>
              <a:ext cx="568325" cy="542925"/>
            </a:xfrm>
            <a:custGeom>
              <a:avLst/>
              <a:gdLst>
                <a:gd name="T0" fmla="*/ 222 w 3580"/>
                <a:gd name="T1" fmla="*/ 3122 h 3425"/>
                <a:gd name="T2" fmla="*/ 260 w 3580"/>
                <a:gd name="T3" fmla="*/ 3182 h 3425"/>
                <a:gd name="T4" fmla="*/ 329 w 3580"/>
                <a:gd name="T5" fmla="*/ 3207 h 3425"/>
                <a:gd name="T6" fmla="*/ 3299 w 3580"/>
                <a:gd name="T7" fmla="*/ 3195 h 3425"/>
                <a:gd name="T8" fmla="*/ 3350 w 3580"/>
                <a:gd name="T9" fmla="*/ 3145 h 3425"/>
                <a:gd name="T10" fmla="*/ 3361 w 3580"/>
                <a:gd name="T11" fmla="*/ 2987 h 3425"/>
                <a:gd name="T12" fmla="*/ 511 w 3580"/>
                <a:gd name="T13" fmla="*/ 2768 h 3425"/>
                <a:gd name="T14" fmla="*/ 511 w 3580"/>
                <a:gd name="T15" fmla="*/ 1093 h 3425"/>
                <a:gd name="T16" fmla="*/ 1703 w 3580"/>
                <a:gd name="T17" fmla="*/ 231 h 3425"/>
                <a:gd name="T18" fmla="*/ 1589 w 3580"/>
                <a:gd name="T19" fmla="*/ 288 h 3425"/>
                <a:gd name="T20" fmla="*/ 1506 w 3580"/>
                <a:gd name="T21" fmla="*/ 382 h 3425"/>
                <a:gd name="T22" fmla="*/ 1465 w 3580"/>
                <a:gd name="T23" fmla="*/ 502 h 3425"/>
                <a:gd name="T24" fmla="*/ 1473 w 3580"/>
                <a:gd name="T25" fmla="*/ 634 h 3425"/>
                <a:gd name="T26" fmla="*/ 1530 w 3580"/>
                <a:gd name="T27" fmla="*/ 747 h 3425"/>
                <a:gd name="T28" fmla="*/ 1624 w 3580"/>
                <a:gd name="T29" fmla="*/ 830 h 3425"/>
                <a:gd name="T30" fmla="*/ 1746 w 3580"/>
                <a:gd name="T31" fmla="*/ 872 h 3425"/>
                <a:gd name="T32" fmla="*/ 1877 w 3580"/>
                <a:gd name="T33" fmla="*/ 864 h 3425"/>
                <a:gd name="T34" fmla="*/ 1991 w 3580"/>
                <a:gd name="T35" fmla="*/ 806 h 3425"/>
                <a:gd name="T36" fmla="*/ 2074 w 3580"/>
                <a:gd name="T37" fmla="*/ 712 h 3425"/>
                <a:gd name="T38" fmla="*/ 2115 w 3580"/>
                <a:gd name="T39" fmla="*/ 591 h 3425"/>
                <a:gd name="T40" fmla="*/ 2107 w 3580"/>
                <a:gd name="T41" fmla="*/ 460 h 3425"/>
                <a:gd name="T42" fmla="*/ 2050 w 3580"/>
                <a:gd name="T43" fmla="*/ 347 h 3425"/>
                <a:gd name="T44" fmla="*/ 1956 w 3580"/>
                <a:gd name="T45" fmla="*/ 264 h 3425"/>
                <a:gd name="T46" fmla="*/ 1834 w 3580"/>
                <a:gd name="T47" fmla="*/ 222 h 3425"/>
                <a:gd name="T48" fmla="*/ 1850 w 3580"/>
                <a:gd name="T49" fmla="*/ 4 h 3425"/>
                <a:gd name="T50" fmla="*/ 2016 w 3580"/>
                <a:gd name="T51" fmla="*/ 49 h 3425"/>
                <a:gd name="T52" fmla="*/ 2157 w 3580"/>
                <a:gd name="T53" fmla="*/ 142 h 3425"/>
                <a:gd name="T54" fmla="*/ 2263 w 3580"/>
                <a:gd name="T55" fmla="*/ 272 h 3425"/>
                <a:gd name="T56" fmla="*/ 2325 w 3580"/>
                <a:gd name="T57" fmla="*/ 430 h 3425"/>
                <a:gd name="T58" fmla="*/ 2335 w 3580"/>
                <a:gd name="T59" fmla="*/ 607 h 3425"/>
                <a:gd name="T60" fmla="*/ 2287 w 3580"/>
                <a:gd name="T61" fmla="*/ 777 h 3425"/>
                <a:gd name="T62" fmla="*/ 3288 w 3580"/>
                <a:gd name="T63" fmla="*/ 874 h 3425"/>
                <a:gd name="T64" fmla="*/ 3580 w 3580"/>
                <a:gd name="T65" fmla="*/ 3096 h 3425"/>
                <a:gd name="T66" fmla="*/ 3554 w 3580"/>
                <a:gd name="T67" fmla="*/ 3224 h 3425"/>
                <a:gd name="T68" fmla="*/ 3483 w 3580"/>
                <a:gd name="T69" fmla="*/ 3329 h 3425"/>
                <a:gd name="T70" fmla="*/ 3379 w 3580"/>
                <a:gd name="T71" fmla="*/ 3399 h 3425"/>
                <a:gd name="T72" fmla="*/ 3251 w 3580"/>
                <a:gd name="T73" fmla="*/ 3425 h 3425"/>
                <a:gd name="T74" fmla="*/ 242 w 3580"/>
                <a:gd name="T75" fmla="*/ 3413 h 3425"/>
                <a:gd name="T76" fmla="*/ 128 w 3580"/>
                <a:gd name="T77" fmla="*/ 3356 h 3425"/>
                <a:gd name="T78" fmla="*/ 44 w 3580"/>
                <a:gd name="T79" fmla="*/ 3262 h 3425"/>
                <a:gd name="T80" fmla="*/ 3 w 3580"/>
                <a:gd name="T81" fmla="*/ 3142 h 3425"/>
                <a:gd name="T82" fmla="*/ 292 w 3580"/>
                <a:gd name="T83" fmla="*/ 2768 h 3425"/>
                <a:gd name="T84" fmla="*/ 1320 w 3580"/>
                <a:gd name="T85" fmla="*/ 828 h 3425"/>
                <a:gd name="T86" fmla="*/ 1255 w 3580"/>
                <a:gd name="T87" fmla="*/ 667 h 3425"/>
                <a:gd name="T88" fmla="*/ 1245 w 3580"/>
                <a:gd name="T89" fmla="*/ 487 h 3425"/>
                <a:gd name="T90" fmla="*/ 1291 w 3580"/>
                <a:gd name="T91" fmla="*/ 322 h 3425"/>
                <a:gd name="T92" fmla="*/ 1383 w 3580"/>
                <a:gd name="T93" fmla="*/ 181 h 3425"/>
                <a:gd name="T94" fmla="*/ 1513 w 3580"/>
                <a:gd name="T95" fmla="*/ 75 h 3425"/>
                <a:gd name="T96" fmla="*/ 1673 w 3580"/>
                <a:gd name="T97" fmla="*/ 13 h 3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80" h="3425">
                  <a:moveTo>
                    <a:pt x="219" y="2987"/>
                  </a:moveTo>
                  <a:lnTo>
                    <a:pt x="219" y="3096"/>
                  </a:lnTo>
                  <a:lnTo>
                    <a:pt x="222" y="3122"/>
                  </a:lnTo>
                  <a:lnTo>
                    <a:pt x="230" y="3145"/>
                  </a:lnTo>
                  <a:lnTo>
                    <a:pt x="243" y="3165"/>
                  </a:lnTo>
                  <a:lnTo>
                    <a:pt x="260" y="3182"/>
                  </a:lnTo>
                  <a:lnTo>
                    <a:pt x="281" y="3195"/>
                  </a:lnTo>
                  <a:lnTo>
                    <a:pt x="304" y="3203"/>
                  </a:lnTo>
                  <a:lnTo>
                    <a:pt x="329" y="3207"/>
                  </a:lnTo>
                  <a:lnTo>
                    <a:pt x="3251" y="3207"/>
                  </a:lnTo>
                  <a:lnTo>
                    <a:pt x="3276" y="3203"/>
                  </a:lnTo>
                  <a:lnTo>
                    <a:pt x="3299" y="3195"/>
                  </a:lnTo>
                  <a:lnTo>
                    <a:pt x="3320" y="3182"/>
                  </a:lnTo>
                  <a:lnTo>
                    <a:pt x="3337" y="3165"/>
                  </a:lnTo>
                  <a:lnTo>
                    <a:pt x="3350" y="3145"/>
                  </a:lnTo>
                  <a:lnTo>
                    <a:pt x="3358" y="3122"/>
                  </a:lnTo>
                  <a:lnTo>
                    <a:pt x="3361" y="3096"/>
                  </a:lnTo>
                  <a:lnTo>
                    <a:pt x="3361" y="2987"/>
                  </a:lnTo>
                  <a:lnTo>
                    <a:pt x="219" y="2987"/>
                  </a:lnTo>
                  <a:close/>
                  <a:moveTo>
                    <a:pt x="511" y="1093"/>
                  </a:moveTo>
                  <a:lnTo>
                    <a:pt x="511" y="2768"/>
                  </a:lnTo>
                  <a:lnTo>
                    <a:pt x="3069" y="2768"/>
                  </a:lnTo>
                  <a:lnTo>
                    <a:pt x="3069" y="1093"/>
                  </a:lnTo>
                  <a:lnTo>
                    <a:pt x="511" y="1093"/>
                  </a:lnTo>
                  <a:close/>
                  <a:moveTo>
                    <a:pt x="1790" y="219"/>
                  </a:moveTo>
                  <a:lnTo>
                    <a:pt x="1746" y="222"/>
                  </a:lnTo>
                  <a:lnTo>
                    <a:pt x="1703" y="231"/>
                  </a:lnTo>
                  <a:lnTo>
                    <a:pt x="1662" y="245"/>
                  </a:lnTo>
                  <a:lnTo>
                    <a:pt x="1624" y="264"/>
                  </a:lnTo>
                  <a:lnTo>
                    <a:pt x="1589" y="288"/>
                  </a:lnTo>
                  <a:lnTo>
                    <a:pt x="1558" y="315"/>
                  </a:lnTo>
                  <a:lnTo>
                    <a:pt x="1530" y="347"/>
                  </a:lnTo>
                  <a:lnTo>
                    <a:pt x="1506" y="382"/>
                  </a:lnTo>
                  <a:lnTo>
                    <a:pt x="1487" y="419"/>
                  </a:lnTo>
                  <a:lnTo>
                    <a:pt x="1473" y="460"/>
                  </a:lnTo>
                  <a:lnTo>
                    <a:pt x="1465" y="502"/>
                  </a:lnTo>
                  <a:lnTo>
                    <a:pt x="1461" y="547"/>
                  </a:lnTo>
                  <a:lnTo>
                    <a:pt x="1465" y="591"/>
                  </a:lnTo>
                  <a:lnTo>
                    <a:pt x="1473" y="634"/>
                  </a:lnTo>
                  <a:lnTo>
                    <a:pt x="1487" y="674"/>
                  </a:lnTo>
                  <a:lnTo>
                    <a:pt x="1506" y="712"/>
                  </a:lnTo>
                  <a:lnTo>
                    <a:pt x="1530" y="747"/>
                  </a:lnTo>
                  <a:lnTo>
                    <a:pt x="1558" y="779"/>
                  </a:lnTo>
                  <a:lnTo>
                    <a:pt x="1589" y="806"/>
                  </a:lnTo>
                  <a:lnTo>
                    <a:pt x="1624" y="830"/>
                  </a:lnTo>
                  <a:lnTo>
                    <a:pt x="1662" y="850"/>
                  </a:lnTo>
                  <a:lnTo>
                    <a:pt x="1703" y="864"/>
                  </a:lnTo>
                  <a:lnTo>
                    <a:pt x="1746" y="872"/>
                  </a:lnTo>
                  <a:lnTo>
                    <a:pt x="1790" y="874"/>
                  </a:lnTo>
                  <a:lnTo>
                    <a:pt x="1834" y="872"/>
                  </a:lnTo>
                  <a:lnTo>
                    <a:pt x="1877" y="864"/>
                  </a:lnTo>
                  <a:lnTo>
                    <a:pt x="1918" y="850"/>
                  </a:lnTo>
                  <a:lnTo>
                    <a:pt x="1956" y="830"/>
                  </a:lnTo>
                  <a:lnTo>
                    <a:pt x="1991" y="806"/>
                  </a:lnTo>
                  <a:lnTo>
                    <a:pt x="2022" y="779"/>
                  </a:lnTo>
                  <a:lnTo>
                    <a:pt x="2050" y="747"/>
                  </a:lnTo>
                  <a:lnTo>
                    <a:pt x="2074" y="712"/>
                  </a:lnTo>
                  <a:lnTo>
                    <a:pt x="2093" y="674"/>
                  </a:lnTo>
                  <a:lnTo>
                    <a:pt x="2107" y="634"/>
                  </a:lnTo>
                  <a:lnTo>
                    <a:pt x="2115" y="591"/>
                  </a:lnTo>
                  <a:lnTo>
                    <a:pt x="2119" y="547"/>
                  </a:lnTo>
                  <a:lnTo>
                    <a:pt x="2115" y="502"/>
                  </a:lnTo>
                  <a:lnTo>
                    <a:pt x="2107" y="460"/>
                  </a:lnTo>
                  <a:lnTo>
                    <a:pt x="2093" y="419"/>
                  </a:lnTo>
                  <a:lnTo>
                    <a:pt x="2074" y="382"/>
                  </a:lnTo>
                  <a:lnTo>
                    <a:pt x="2050" y="347"/>
                  </a:lnTo>
                  <a:lnTo>
                    <a:pt x="2022" y="315"/>
                  </a:lnTo>
                  <a:lnTo>
                    <a:pt x="1991" y="288"/>
                  </a:lnTo>
                  <a:lnTo>
                    <a:pt x="1956" y="264"/>
                  </a:lnTo>
                  <a:lnTo>
                    <a:pt x="1918" y="245"/>
                  </a:lnTo>
                  <a:lnTo>
                    <a:pt x="1877" y="231"/>
                  </a:lnTo>
                  <a:lnTo>
                    <a:pt x="1834" y="222"/>
                  </a:lnTo>
                  <a:lnTo>
                    <a:pt x="1790" y="219"/>
                  </a:lnTo>
                  <a:close/>
                  <a:moveTo>
                    <a:pt x="1790" y="0"/>
                  </a:moveTo>
                  <a:lnTo>
                    <a:pt x="1850" y="4"/>
                  </a:lnTo>
                  <a:lnTo>
                    <a:pt x="1907" y="13"/>
                  </a:lnTo>
                  <a:lnTo>
                    <a:pt x="1962" y="29"/>
                  </a:lnTo>
                  <a:lnTo>
                    <a:pt x="2016" y="49"/>
                  </a:lnTo>
                  <a:lnTo>
                    <a:pt x="2067" y="75"/>
                  </a:lnTo>
                  <a:lnTo>
                    <a:pt x="2113" y="106"/>
                  </a:lnTo>
                  <a:lnTo>
                    <a:pt x="2157" y="142"/>
                  </a:lnTo>
                  <a:lnTo>
                    <a:pt x="2197" y="181"/>
                  </a:lnTo>
                  <a:lnTo>
                    <a:pt x="2233" y="224"/>
                  </a:lnTo>
                  <a:lnTo>
                    <a:pt x="2263" y="272"/>
                  </a:lnTo>
                  <a:lnTo>
                    <a:pt x="2289" y="322"/>
                  </a:lnTo>
                  <a:lnTo>
                    <a:pt x="2310" y="375"/>
                  </a:lnTo>
                  <a:lnTo>
                    <a:pt x="2325" y="430"/>
                  </a:lnTo>
                  <a:lnTo>
                    <a:pt x="2335" y="487"/>
                  </a:lnTo>
                  <a:lnTo>
                    <a:pt x="2338" y="547"/>
                  </a:lnTo>
                  <a:lnTo>
                    <a:pt x="2335" y="607"/>
                  </a:lnTo>
                  <a:lnTo>
                    <a:pt x="2325" y="667"/>
                  </a:lnTo>
                  <a:lnTo>
                    <a:pt x="2309" y="723"/>
                  </a:lnTo>
                  <a:lnTo>
                    <a:pt x="2287" y="777"/>
                  </a:lnTo>
                  <a:lnTo>
                    <a:pt x="2260" y="828"/>
                  </a:lnTo>
                  <a:lnTo>
                    <a:pt x="2228" y="874"/>
                  </a:lnTo>
                  <a:lnTo>
                    <a:pt x="3288" y="874"/>
                  </a:lnTo>
                  <a:lnTo>
                    <a:pt x="3288" y="2768"/>
                  </a:lnTo>
                  <a:lnTo>
                    <a:pt x="3580" y="2768"/>
                  </a:lnTo>
                  <a:lnTo>
                    <a:pt x="3580" y="3096"/>
                  </a:lnTo>
                  <a:lnTo>
                    <a:pt x="3577" y="3142"/>
                  </a:lnTo>
                  <a:lnTo>
                    <a:pt x="3568" y="3184"/>
                  </a:lnTo>
                  <a:lnTo>
                    <a:pt x="3554" y="3224"/>
                  </a:lnTo>
                  <a:lnTo>
                    <a:pt x="3536" y="3262"/>
                  </a:lnTo>
                  <a:lnTo>
                    <a:pt x="3512" y="3297"/>
                  </a:lnTo>
                  <a:lnTo>
                    <a:pt x="3483" y="3329"/>
                  </a:lnTo>
                  <a:lnTo>
                    <a:pt x="3452" y="3356"/>
                  </a:lnTo>
                  <a:lnTo>
                    <a:pt x="3417" y="3380"/>
                  </a:lnTo>
                  <a:lnTo>
                    <a:pt x="3379" y="3399"/>
                  </a:lnTo>
                  <a:lnTo>
                    <a:pt x="3338" y="3413"/>
                  </a:lnTo>
                  <a:lnTo>
                    <a:pt x="3296" y="3422"/>
                  </a:lnTo>
                  <a:lnTo>
                    <a:pt x="3251" y="3425"/>
                  </a:lnTo>
                  <a:lnTo>
                    <a:pt x="329" y="3425"/>
                  </a:lnTo>
                  <a:lnTo>
                    <a:pt x="284" y="3422"/>
                  </a:lnTo>
                  <a:lnTo>
                    <a:pt x="242" y="3413"/>
                  </a:lnTo>
                  <a:lnTo>
                    <a:pt x="201" y="3399"/>
                  </a:lnTo>
                  <a:lnTo>
                    <a:pt x="163" y="3380"/>
                  </a:lnTo>
                  <a:lnTo>
                    <a:pt x="128" y="3356"/>
                  </a:lnTo>
                  <a:lnTo>
                    <a:pt x="97" y="3329"/>
                  </a:lnTo>
                  <a:lnTo>
                    <a:pt x="68" y="3297"/>
                  </a:lnTo>
                  <a:lnTo>
                    <a:pt x="44" y="3262"/>
                  </a:lnTo>
                  <a:lnTo>
                    <a:pt x="26" y="3224"/>
                  </a:lnTo>
                  <a:lnTo>
                    <a:pt x="12" y="3184"/>
                  </a:lnTo>
                  <a:lnTo>
                    <a:pt x="3" y="3142"/>
                  </a:lnTo>
                  <a:lnTo>
                    <a:pt x="0" y="3096"/>
                  </a:lnTo>
                  <a:lnTo>
                    <a:pt x="0" y="2768"/>
                  </a:lnTo>
                  <a:lnTo>
                    <a:pt x="292" y="2768"/>
                  </a:lnTo>
                  <a:lnTo>
                    <a:pt x="292" y="874"/>
                  </a:lnTo>
                  <a:lnTo>
                    <a:pt x="1352" y="874"/>
                  </a:lnTo>
                  <a:lnTo>
                    <a:pt x="1320" y="828"/>
                  </a:lnTo>
                  <a:lnTo>
                    <a:pt x="1293" y="777"/>
                  </a:lnTo>
                  <a:lnTo>
                    <a:pt x="1271" y="723"/>
                  </a:lnTo>
                  <a:lnTo>
                    <a:pt x="1255" y="667"/>
                  </a:lnTo>
                  <a:lnTo>
                    <a:pt x="1245" y="607"/>
                  </a:lnTo>
                  <a:lnTo>
                    <a:pt x="1242" y="547"/>
                  </a:lnTo>
                  <a:lnTo>
                    <a:pt x="1245" y="487"/>
                  </a:lnTo>
                  <a:lnTo>
                    <a:pt x="1255" y="430"/>
                  </a:lnTo>
                  <a:lnTo>
                    <a:pt x="1270" y="375"/>
                  </a:lnTo>
                  <a:lnTo>
                    <a:pt x="1291" y="322"/>
                  </a:lnTo>
                  <a:lnTo>
                    <a:pt x="1317" y="272"/>
                  </a:lnTo>
                  <a:lnTo>
                    <a:pt x="1347" y="224"/>
                  </a:lnTo>
                  <a:lnTo>
                    <a:pt x="1383" y="181"/>
                  </a:lnTo>
                  <a:lnTo>
                    <a:pt x="1423" y="142"/>
                  </a:lnTo>
                  <a:lnTo>
                    <a:pt x="1467" y="106"/>
                  </a:lnTo>
                  <a:lnTo>
                    <a:pt x="1513" y="75"/>
                  </a:lnTo>
                  <a:lnTo>
                    <a:pt x="1564" y="49"/>
                  </a:lnTo>
                  <a:lnTo>
                    <a:pt x="1618" y="29"/>
                  </a:lnTo>
                  <a:lnTo>
                    <a:pt x="1673" y="13"/>
                  </a:lnTo>
                  <a:lnTo>
                    <a:pt x="1730" y="4"/>
                  </a:lnTo>
                  <a:lnTo>
                    <a:pt x="17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516"/>
            <p:cNvSpPr>
              <a:spLocks/>
            </p:cNvSpPr>
            <p:nvPr/>
          </p:nvSpPr>
          <p:spPr bwMode="auto">
            <a:xfrm>
              <a:off x="1839913" y="6027738"/>
              <a:ext cx="58738" cy="57150"/>
            </a:xfrm>
            <a:custGeom>
              <a:avLst/>
              <a:gdLst>
                <a:gd name="T0" fmla="*/ 182 w 365"/>
                <a:gd name="T1" fmla="*/ 0 h 363"/>
                <a:gd name="T2" fmla="*/ 216 w 365"/>
                <a:gd name="T3" fmla="*/ 2 h 363"/>
                <a:gd name="T4" fmla="*/ 246 w 365"/>
                <a:gd name="T5" fmla="*/ 11 h 363"/>
                <a:gd name="T6" fmla="*/ 274 w 365"/>
                <a:gd name="T7" fmla="*/ 25 h 363"/>
                <a:gd name="T8" fmla="*/ 300 w 365"/>
                <a:gd name="T9" fmla="*/ 42 h 363"/>
                <a:gd name="T10" fmla="*/ 322 w 365"/>
                <a:gd name="T11" fmla="*/ 64 h 363"/>
                <a:gd name="T12" fmla="*/ 340 w 365"/>
                <a:gd name="T13" fmla="*/ 90 h 363"/>
                <a:gd name="T14" fmla="*/ 354 w 365"/>
                <a:gd name="T15" fmla="*/ 118 h 363"/>
                <a:gd name="T16" fmla="*/ 362 w 365"/>
                <a:gd name="T17" fmla="*/ 149 h 363"/>
                <a:gd name="T18" fmla="*/ 365 w 365"/>
                <a:gd name="T19" fmla="*/ 182 h 363"/>
                <a:gd name="T20" fmla="*/ 362 w 365"/>
                <a:gd name="T21" fmla="*/ 214 h 363"/>
                <a:gd name="T22" fmla="*/ 354 w 365"/>
                <a:gd name="T23" fmla="*/ 246 h 363"/>
                <a:gd name="T24" fmla="*/ 340 w 365"/>
                <a:gd name="T25" fmla="*/ 274 h 363"/>
                <a:gd name="T26" fmla="*/ 322 w 365"/>
                <a:gd name="T27" fmla="*/ 299 h 363"/>
                <a:gd name="T28" fmla="*/ 300 w 365"/>
                <a:gd name="T29" fmla="*/ 321 h 363"/>
                <a:gd name="T30" fmla="*/ 274 w 365"/>
                <a:gd name="T31" fmla="*/ 339 h 363"/>
                <a:gd name="T32" fmla="*/ 246 w 365"/>
                <a:gd name="T33" fmla="*/ 353 h 363"/>
                <a:gd name="T34" fmla="*/ 216 w 365"/>
                <a:gd name="T35" fmla="*/ 361 h 363"/>
                <a:gd name="T36" fmla="*/ 182 w 365"/>
                <a:gd name="T37" fmla="*/ 363 h 363"/>
                <a:gd name="T38" fmla="*/ 150 w 365"/>
                <a:gd name="T39" fmla="*/ 361 h 363"/>
                <a:gd name="T40" fmla="*/ 119 w 365"/>
                <a:gd name="T41" fmla="*/ 353 h 363"/>
                <a:gd name="T42" fmla="*/ 91 w 365"/>
                <a:gd name="T43" fmla="*/ 339 h 363"/>
                <a:gd name="T44" fmla="*/ 65 w 365"/>
                <a:gd name="T45" fmla="*/ 321 h 363"/>
                <a:gd name="T46" fmla="*/ 43 w 365"/>
                <a:gd name="T47" fmla="*/ 299 h 363"/>
                <a:gd name="T48" fmla="*/ 25 w 365"/>
                <a:gd name="T49" fmla="*/ 274 h 363"/>
                <a:gd name="T50" fmla="*/ 12 w 365"/>
                <a:gd name="T51" fmla="*/ 246 h 363"/>
                <a:gd name="T52" fmla="*/ 3 w 365"/>
                <a:gd name="T53" fmla="*/ 214 h 363"/>
                <a:gd name="T54" fmla="*/ 0 w 365"/>
                <a:gd name="T55" fmla="*/ 182 h 363"/>
                <a:gd name="T56" fmla="*/ 3 w 365"/>
                <a:gd name="T57" fmla="*/ 149 h 363"/>
                <a:gd name="T58" fmla="*/ 12 w 365"/>
                <a:gd name="T59" fmla="*/ 118 h 363"/>
                <a:gd name="T60" fmla="*/ 25 w 365"/>
                <a:gd name="T61" fmla="*/ 90 h 363"/>
                <a:gd name="T62" fmla="*/ 43 w 365"/>
                <a:gd name="T63" fmla="*/ 64 h 363"/>
                <a:gd name="T64" fmla="*/ 65 w 365"/>
                <a:gd name="T65" fmla="*/ 42 h 363"/>
                <a:gd name="T66" fmla="*/ 91 w 365"/>
                <a:gd name="T67" fmla="*/ 25 h 363"/>
                <a:gd name="T68" fmla="*/ 119 w 365"/>
                <a:gd name="T69" fmla="*/ 11 h 363"/>
                <a:gd name="T70" fmla="*/ 150 w 365"/>
                <a:gd name="T71" fmla="*/ 2 h 363"/>
                <a:gd name="T72" fmla="*/ 182 w 365"/>
                <a:gd name="T73" fmla="*/ 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5" h="363">
                  <a:moveTo>
                    <a:pt x="182" y="0"/>
                  </a:moveTo>
                  <a:lnTo>
                    <a:pt x="216" y="2"/>
                  </a:lnTo>
                  <a:lnTo>
                    <a:pt x="246" y="11"/>
                  </a:lnTo>
                  <a:lnTo>
                    <a:pt x="274" y="25"/>
                  </a:lnTo>
                  <a:lnTo>
                    <a:pt x="300" y="42"/>
                  </a:lnTo>
                  <a:lnTo>
                    <a:pt x="322" y="64"/>
                  </a:lnTo>
                  <a:lnTo>
                    <a:pt x="340" y="90"/>
                  </a:lnTo>
                  <a:lnTo>
                    <a:pt x="354" y="118"/>
                  </a:lnTo>
                  <a:lnTo>
                    <a:pt x="362" y="149"/>
                  </a:lnTo>
                  <a:lnTo>
                    <a:pt x="365" y="182"/>
                  </a:lnTo>
                  <a:lnTo>
                    <a:pt x="362" y="214"/>
                  </a:lnTo>
                  <a:lnTo>
                    <a:pt x="354" y="246"/>
                  </a:lnTo>
                  <a:lnTo>
                    <a:pt x="340" y="274"/>
                  </a:lnTo>
                  <a:lnTo>
                    <a:pt x="322" y="299"/>
                  </a:lnTo>
                  <a:lnTo>
                    <a:pt x="300" y="321"/>
                  </a:lnTo>
                  <a:lnTo>
                    <a:pt x="274" y="339"/>
                  </a:lnTo>
                  <a:lnTo>
                    <a:pt x="246" y="353"/>
                  </a:lnTo>
                  <a:lnTo>
                    <a:pt x="216" y="361"/>
                  </a:lnTo>
                  <a:lnTo>
                    <a:pt x="182" y="363"/>
                  </a:lnTo>
                  <a:lnTo>
                    <a:pt x="150" y="361"/>
                  </a:lnTo>
                  <a:lnTo>
                    <a:pt x="119" y="353"/>
                  </a:lnTo>
                  <a:lnTo>
                    <a:pt x="91" y="339"/>
                  </a:lnTo>
                  <a:lnTo>
                    <a:pt x="65" y="321"/>
                  </a:lnTo>
                  <a:lnTo>
                    <a:pt x="43" y="299"/>
                  </a:lnTo>
                  <a:lnTo>
                    <a:pt x="25" y="274"/>
                  </a:lnTo>
                  <a:lnTo>
                    <a:pt x="12" y="246"/>
                  </a:lnTo>
                  <a:lnTo>
                    <a:pt x="3" y="214"/>
                  </a:lnTo>
                  <a:lnTo>
                    <a:pt x="0" y="182"/>
                  </a:lnTo>
                  <a:lnTo>
                    <a:pt x="3" y="149"/>
                  </a:lnTo>
                  <a:lnTo>
                    <a:pt x="12" y="118"/>
                  </a:lnTo>
                  <a:lnTo>
                    <a:pt x="25" y="90"/>
                  </a:lnTo>
                  <a:lnTo>
                    <a:pt x="43" y="64"/>
                  </a:lnTo>
                  <a:lnTo>
                    <a:pt x="65" y="42"/>
                  </a:lnTo>
                  <a:lnTo>
                    <a:pt x="91" y="25"/>
                  </a:lnTo>
                  <a:lnTo>
                    <a:pt x="119" y="11"/>
                  </a:lnTo>
                  <a:lnTo>
                    <a:pt x="150" y="2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517"/>
            <p:cNvSpPr>
              <a:spLocks/>
            </p:cNvSpPr>
            <p:nvPr/>
          </p:nvSpPr>
          <p:spPr bwMode="auto">
            <a:xfrm>
              <a:off x="1817688" y="6084888"/>
              <a:ext cx="103188" cy="80962"/>
            </a:xfrm>
            <a:custGeom>
              <a:avLst/>
              <a:gdLst>
                <a:gd name="T0" fmla="*/ 329 w 659"/>
                <a:gd name="T1" fmla="*/ 0 h 511"/>
                <a:gd name="T2" fmla="*/ 375 w 659"/>
                <a:gd name="T3" fmla="*/ 4 h 511"/>
                <a:gd name="T4" fmla="*/ 417 w 659"/>
                <a:gd name="T5" fmla="*/ 12 h 511"/>
                <a:gd name="T6" fmla="*/ 457 w 659"/>
                <a:gd name="T7" fmla="*/ 26 h 511"/>
                <a:gd name="T8" fmla="*/ 495 w 659"/>
                <a:gd name="T9" fmla="*/ 46 h 511"/>
                <a:gd name="T10" fmla="*/ 531 w 659"/>
                <a:gd name="T11" fmla="*/ 69 h 511"/>
                <a:gd name="T12" fmla="*/ 562 w 659"/>
                <a:gd name="T13" fmla="*/ 97 h 511"/>
                <a:gd name="T14" fmla="*/ 589 w 659"/>
                <a:gd name="T15" fmla="*/ 128 h 511"/>
                <a:gd name="T16" fmla="*/ 613 w 659"/>
                <a:gd name="T17" fmla="*/ 163 h 511"/>
                <a:gd name="T18" fmla="*/ 633 w 659"/>
                <a:gd name="T19" fmla="*/ 201 h 511"/>
                <a:gd name="T20" fmla="*/ 647 w 659"/>
                <a:gd name="T21" fmla="*/ 242 h 511"/>
                <a:gd name="T22" fmla="*/ 656 w 659"/>
                <a:gd name="T23" fmla="*/ 284 h 511"/>
                <a:gd name="T24" fmla="*/ 659 w 659"/>
                <a:gd name="T25" fmla="*/ 328 h 511"/>
                <a:gd name="T26" fmla="*/ 656 w 659"/>
                <a:gd name="T27" fmla="*/ 362 h 511"/>
                <a:gd name="T28" fmla="*/ 647 w 659"/>
                <a:gd name="T29" fmla="*/ 392 h 511"/>
                <a:gd name="T30" fmla="*/ 634 w 659"/>
                <a:gd name="T31" fmla="*/ 420 h 511"/>
                <a:gd name="T32" fmla="*/ 616 w 659"/>
                <a:gd name="T33" fmla="*/ 446 h 511"/>
                <a:gd name="T34" fmla="*/ 594 w 659"/>
                <a:gd name="T35" fmla="*/ 468 h 511"/>
                <a:gd name="T36" fmla="*/ 568 w 659"/>
                <a:gd name="T37" fmla="*/ 486 h 511"/>
                <a:gd name="T38" fmla="*/ 540 w 659"/>
                <a:gd name="T39" fmla="*/ 499 h 511"/>
                <a:gd name="T40" fmla="*/ 508 w 659"/>
                <a:gd name="T41" fmla="*/ 508 h 511"/>
                <a:gd name="T42" fmla="*/ 476 w 659"/>
                <a:gd name="T43" fmla="*/ 511 h 511"/>
                <a:gd name="T44" fmla="*/ 184 w 659"/>
                <a:gd name="T45" fmla="*/ 511 h 511"/>
                <a:gd name="T46" fmla="*/ 151 w 659"/>
                <a:gd name="T47" fmla="*/ 508 h 511"/>
                <a:gd name="T48" fmla="*/ 120 w 659"/>
                <a:gd name="T49" fmla="*/ 499 h 511"/>
                <a:gd name="T50" fmla="*/ 92 w 659"/>
                <a:gd name="T51" fmla="*/ 486 h 511"/>
                <a:gd name="T52" fmla="*/ 65 w 659"/>
                <a:gd name="T53" fmla="*/ 468 h 511"/>
                <a:gd name="T54" fmla="*/ 44 w 659"/>
                <a:gd name="T55" fmla="*/ 446 h 511"/>
                <a:gd name="T56" fmla="*/ 25 w 659"/>
                <a:gd name="T57" fmla="*/ 420 h 511"/>
                <a:gd name="T58" fmla="*/ 12 w 659"/>
                <a:gd name="T59" fmla="*/ 392 h 511"/>
                <a:gd name="T60" fmla="*/ 4 w 659"/>
                <a:gd name="T61" fmla="*/ 362 h 511"/>
                <a:gd name="T62" fmla="*/ 0 w 659"/>
                <a:gd name="T63" fmla="*/ 328 h 511"/>
                <a:gd name="T64" fmla="*/ 4 w 659"/>
                <a:gd name="T65" fmla="*/ 284 h 511"/>
                <a:gd name="T66" fmla="*/ 12 w 659"/>
                <a:gd name="T67" fmla="*/ 242 h 511"/>
                <a:gd name="T68" fmla="*/ 26 w 659"/>
                <a:gd name="T69" fmla="*/ 201 h 511"/>
                <a:gd name="T70" fmla="*/ 46 w 659"/>
                <a:gd name="T71" fmla="*/ 163 h 511"/>
                <a:gd name="T72" fmla="*/ 70 w 659"/>
                <a:gd name="T73" fmla="*/ 128 h 511"/>
                <a:gd name="T74" fmla="*/ 97 w 659"/>
                <a:gd name="T75" fmla="*/ 97 h 511"/>
                <a:gd name="T76" fmla="*/ 128 w 659"/>
                <a:gd name="T77" fmla="*/ 69 h 511"/>
                <a:gd name="T78" fmla="*/ 164 w 659"/>
                <a:gd name="T79" fmla="*/ 46 h 511"/>
                <a:gd name="T80" fmla="*/ 202 w 659"/>
                <a:gd name="T81" fmla="*/ 26 h 511"/>
                <a:gd name="T82" fmla="*/ 242 w 659"/>
                <a:gd name="T83" fmla="*/ 12 h 511"/>
                <a:gd name="T84" fmla="*/ 285 w 659"/>
                <a:gd name="T85" fmla="*/ 4 h 511"/>
                <a:gd name="T86" fmla="*/ 329 w 659"/>
                <a:gd name="T87" fmla="*/ 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59" h="511">
                  <a:moveTo>
                    <a:pt x="329" y="0"/>
                  </a:moveTo>
                  <a:lnTo>
                    <a:pt x="375" y="4"/>
                  </a:lnTo>
                  <a:lnTo>
                    <a:pt x="417" y="12"/>
                  </a:lnTo>
                  <a:lnTo>
                    <a:pt x="457" y="26"/>
                  </a:lnTo>
                  <a:lnTo>
                    <a:pt x="495" y="46"/>
                  </a:lnTo>
                  <a:lnTo>
                    <a:pt x="531" y="69"/>
                  </a:lnTo>
                  <a:lnTo>
                    <a:pt x="562" y="97"/>
                  </a:lnTo>
                  <a:lnTo>
                    <a:pt x="589" y="128"/>
                  </a:lnTo>
                  <a:lnTo>
                    <a:pt x="613" y="163"/>
                  </a:lnTo>
                  <a:lnTo>
                    <a:pt x="633" y="201"/>
                  </a:lnTo>
                  <a:lnTo>
                    <a:pt x="647" y="242"/>
                  </a:lnTo>
                  <a:lnTo>
                    <a:pt x="656" y="284"/>
                  </a:lnTo>
                  <a:lnTo>
                    <a:pt x="659" y="328"/>
                  </a:lnTo>
                  <a:lnTo>
                    <a:pt x="656" y="362"/>
                  </a:lnTo>
                  <a:lnTo>
                    <a:pt x="647" y="392"/>
                  </a:lnTo>
                  <a:lnTo>
                    <a:pt x="634" y="420"/>
                  </a:lnTo>
                  <a:lnTo>
                    <a:pt x="616" y="446"/>
                  </a:lnTo>
                  <a:lnTo>
                    <a:pt x="594" y="468"/>
                  </a:lnTo>
                  <a:lnTo>
                    <a:pt x="568" y="486"/>
                  </a:lnTo>
                  <a:lnTo>
                    <a:pt x="540" y="499"/>
                  </a:lnTo>
                  <a:lnTo>
                    <a:pt x="508" y="508"/>
                  </a:lnTo>
                  <a:lnTo>
                    <a:pt x="476" y="511"/>
                  </a:lnTo>
                  <a:lnTo>
                    <a:pt x="184" y="511"/>
                  </a:lnTo>
                  <a:lnTo>
                    <a:pt x="151" y="508"/>
                  </a:lnTo>
                  <a:lnTo>
                    <a:pt x="120" y="499"/>
                  </a:lnTo>
                  <a:lnTo>
                    <a:pt x="92" y="486"/>
                  </a:lnTo>
                  <a:lnTo>
                    <a:pt x="65" y="468"/>
                  </a:lnTo>
                  <a:lnTo>
                    <a:pt x="44" y="446"/>
                  </a:lnTo>
                  <a:lnTo>
                    <a:pt x="25" y="420"/>
                  </a:lnTo>
                  <a:lnTo>
                    <a:pt x="12" y="392"/>
                  </a:lnTo>
                  <a:lnTo>
                    <a:pt x="4" y="362"/>
                  </a:lnTo>
                  <a:lnTo>
                    <a:pt x="0" y="328"/>
                  </a:lnTo>
                  <a:lnTo>
                    <a:pt x="4" y="284"/>
                  </a:lnTo>
                  <a:lnTo>
                    <a:pt x="12" y="242"/>
                  </a:lnTo>
                  <a:lnTo>
                    <a:pt x="26" y="201"/>
                  </a:lnTo>
                  <a:lnTo>
                    <a:pt x="46" y="163"/>
                  </a:lnTo>
                  <a:lnTo>
                    <a:pt x="70" y="128"/>
                  </a:lnTo>
                  <a:lnTo>
                    <a:pt x="97" y="97"/>
                  </a:lnTo>
                  <a:lnTo>
                    <a:pt x="128" y="69"/>
                  </a:lnTo>
                  <a:lnTo>
                    <a:pt x="164" y="46"/>
                  </a:lnTo>
                  <a:lnTo>
                    <a:pt x="202" y="26"/>
                  </a:lnTo>
                  <a:lnTo>
                    <a:pt x="242" y="12"/>
                  </a:lnTo>
                  <a:lnTo>
                    <a:pt x="285" y="4"/>
                  </a:lnTo>
                  <a:lnTo>
                    <a:pt x="3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518"/>
            <p:cNvSpPr>
              <a:spLocks/>
            </p:cNvSpPr>
            <p:nvPr/>
          </p:nvSpPr>
          <p:spPr bwMode="auto">
            <a:xfrm>
              <a:off x="1843088" y="5848350"/>
              <a:ext cx="47625" cy="46037"/>
            </a:xfrm>
            <a:custGeom>
              <a:avLst/>
              <a:gdLst>
                <a:gd name="T0" fmla="*/ 146 w 292"/>
                <a:gd name="T1" fmla="*/ 0 h 291"/>
                <a:gd name="T2" fmla="*/ 175 w 292"/>
                <a:gd name="T3" fmla="*/ 2 h 291"/>
                <a:gd name="T4" fmla="*/ 202 w 292"/>
                <a:gd name="T5" fmla="*/ 11 h 291"/>
                <a:gd name="T6" fmla="*/ 227 w 292"/>
                <a:gd name="T7" fmla="*/ 25 h 291"/>
                <a:gd name="T8" fmla="*/ 249 w 292"/>
                <a:gd name="T9" fmla="*/ 42 h 291"/>
                <a:gd name="T10" fmla="*/ 268 w 292"/>
                <a:gd name="T11" fmla="*/ 64 h 291"/>
                <a:gd name="T12" fmla="*/ 281 w 292"/>
                <a:gd name="T13" fmla="*/ 88 h 291"/>
                <a:gd name="T14" fmla="*/ 289 w 292"/>
                <a:gd name="T15" fmla="*/ 115 h 291"/>
                <a:gd name="T16" fmla="*/ 292 w 292"/>
                <a:gd name="T17" fmla="*/ 145 h 291"/>
                <a:gd name="T18" fmla="*/ 289 w 292"/>
                <a:gd name="T19" fmla="*/ 174 h 291"/>
                <a:gd name="T20" fmla="*/ 281 w 292"/>
                <a:gd name="T21" fmla="*/ 202 h 291"/>
                <a:gd name="T22" fmla="*/ 268 w 292"/>
                <a:gd name="T23" fmla="*/ 227 h 291"/>
                <a:gd name="T24" fmla="*/ 249 w 292"/>
                <a:gd name="T25" fmla="*/ 248 h 291"/>
                <a:gd name="T26" fmla="*/ 227 w 292"/>
                <a:gd name="T27" fmla="*/ 266 h 291"/>
                <a:gd name="T28" fmla="*/ 202 w 292"/>
                <a:gd name="T29" fmla="*/ 279 h 291"/>
                <a:gd name="T30" fmla="*/ 175 w 292"/>
                <a:gd name="T31" fmla="*/ 287 h 291"/>
                <a:gd name="T32" fmla="*/ 146 w 292"/>
                <a:gd name="T33" fmla="*/ 291 h 291"/>
                <a:gd name="T34" fmla="*/ 117 w 292"/>
                <a:gd name="T35" fmla="*/ 287 h 291"/>
                <a:gd name="T36" fmla="*/ 90 w 292"/>
                <a:gd name="T37" fmla="*/ 279 h 291"/>
                <a:gd name="T38" fmla="*/ 65 w 292"/>
                <a:gd name="T39" fmla="*/ 266 h 291"/>
                <a:gd name="T40" fmla="*/ 43 w 292"/>
                <a:gd name="T41" fmla="*/ 248 h 291"/>
                <a:gd name="T42" fmla="*/ 24 w 292"/>
                <a:gd name="T43" fmla="*/ 227 h 291"/>
                <a:gd name="T44" fmla="*/ 11 w 292"/>
                <a:gd name="T45" fmla="*/ 202 h 291"/>
                <a:gd name="T46" fmla="*/ 3 w 292"/>
                <a:gd name="T47" fmla="*/ 174 h 291"/>
                <a:gd name="T48" fmla="*/ 0 w 292"/>
                <a:gd name="T49" fmla="*/ 145 h 291"/>
                <a:gd name="T50" fmla="*/ 3 w 292"/>
                <a:gd name="T51" fmla="*/ 115 h 291"/>
                <a:gd name="T52" fmla="*/ 11 w 292"/>
                <a:gd name="T53" fmla="*/ 88 h 291"/>
                <a:gd name="T54" fmla="*/ 24 w 292"/>
                <a:gd name="T55" fmla="*/ 64 h 291"/>
                <a:gd name="T56" fmla="*/ 43 w 292"/>
                <a:gd name="T57" fmla="*/ 42 h 291"/>
                <a:gd name="T58" fmla="*/ 65 w 292"/>
                <a:gd name="T59" fmla="*/ 25 h 291"/>
                <a:gd name="T60" fmla="*/ 90 w 292"/>
                <a:gd name="T61" fmla="*/ 11 h 291"/>
                <a:gd name="T62" fmla="*/ 117 w 292"/>
                <a:gd name="T63" fmla="*/ 2 h 291"/>
                <a:gd name="T64" fmla="*/ 146 w 292"/>
                <a:gd name="T65" fmla="*/ 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2" h="291">
                  <a:moveTo>
                    <a:pt x="146" y="0"/>
                  </a:moveTo>
                  <a:lnTo>
                    <a:pt x="175" y="2"/>
                  </a:lnTo>
                  <a:lnTo>
                    <a:pt x="202" y="11"/>
                  </a:lnTo>
                  <a:lnTo>
                    <a:pt x="227" y="25"/>
                  </a:lnTo>
                  <a:lnTo>
                    <a:pt x="249" y="42"/>
                  </a:lnTo>
                  <a:lnTo>
                    <a:pt x="268" y="64"/>
                  </a:lnTo>
                  <a:lnTo>
                    <a:pt x="281" y="88"/>
                  </a:lnTo>
                  <a:lnTo>
                    <a:pt x="289" y="115"/>
                  </a:lnTo>
                  <a:lnTo>
                    <a:pt x="292" y="145"/>
                  </a:lnTo>
                  <a:lnTo>
                    <a:pt x="289" y="174"/>
                  </a:lnTo>
                  <a:lnTo>
                    <a:pt x="281" y="202"/>
                  </a:lnTo>
                  <a:lnTo>
                    <a:pt x="268" y="227"/>
                  </a:lnTo>
                  <a:lnTo>
                    <a:pt x="249" y="248"/>
                  </a:lnTo>
                  <a:lnTo>
                    <a:pt x="227" y="266"/>
                  </a:lnTo>
                  <a:lnTo>
                    <a:pt x="202" y="279"/>
                  </a:lnTo>
                  <a:lnTo>
                    <a:pt x="175" y="287"/>
                  </a:lnTo>
                  <a:lnTo>
                    <a:pt x="146" y="291"/>
                  </a:lnTo>
                  <a:lnTo>
                    <a:pt x="117" y="287"/>
                  </a:lnTo>
                  <a:lnTo>
                    <a:pt x="90" y="279"/>
                  </a:lnTo>
                  <a:lnTo>
                    <a:pt x="65" y="266"/>
                  </a:lnTo>
                  <a:lnTo>
                    <a:pt x="43" y="248"/>
                  </a:lnTo>
                  <a:lnTo>
                    <a:pt x="24" y="227"/>
                  </a:lnTo>
                  <a:lnTo>
                    <a:pt x="11" y="202"/>
                  </a:lnTo>
                  <a:lnTo>
                    <a:pt x="3" y="174"/>
                  </a:lnTo>
                  <a:lnTo>
                    <a:pt x="0" y="145"/>
                  </a:lnTo>
                  <a:lnTo>
                    <a:pt x="3" y="115"/>
                  </a:lnTo>
                  <a:lnTo>
                    <a:pt x="11" y="88"/>
                  </a:lnTo>
                  <a:lnTo>
                    <a:pt x="24" y="64"/>
                  </a:lnTo>
                  <a:lnTo>
                    <a:pt x="43" y="42"/>
                  </a:lnTo>
                  <a:lnTo>
                    <a:pt x="65" y="25"/>
                  </a:lnTo>
                  <a:lnTo>
                    <a:pt x="90" y="11"/>
                  </a:lnTo>
                  <a:lnTo>
                    <a:pt x="117" y="2"/>
                  </a:lnTo>
                  <a:lnTo>
                    <a:pt x="1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8" name="Group 1156"/>
          <p:cNvGrpSpPr/>
          <p:nvPr/>
        </p:nvGrpSpPr>
        <p:grpSpPr>
          <a:xfrm>
            <a:off x="3932533" y="4445004"/>
            <a:ext cx="566738" cy="434975"/>
            <a:chOff x="641350" y="5837238"/>
            <a:chExt cx="566738" cy="434975"/>
          </a:xfrm>
          <a:solidFill>
            <a:srgbClr val="000000"/>
          </a:solidFill>
        </p:grpSpPr>
        <p:sp>
          <p:nvSpPr>
            <p:cNvPr id="729" name="Freeform 523"/>
            <p:cNvSpPr>
              <a:spLocks noEditPoints="1"/>
            </p:cNvSpPr>
            <p:nvPr/>
          </p:nvSpPr>
          <p:spPr bwMode="auto">
            <a:xfrm>
              <a:off x="641350" y="5837238"/>
              <a:ext cx="566738" cy="434975"/>
            </a:xfrm>
            <a:custGeom>
              <a:avLst/>
              <a:gdLst>
                <a:gd name="T0" fmla="*/ 219 w 3570"/>
                <a:gd name="T1" fmla="*/ 986 h 2739"/>
                <a:gd name="T2" fmla="*/ 219 w 3570"/>
                <a:gd name="T3" fmla="*/ 2520 h 2739"/>
                <a:gd name="T4" fmla="*/ 3351 w 3570"/>
                <a:gd name="T5" fmla="*/ 2520 h 2739"/>
                <a:gd name="T6" fmla="*/ 3351 w 3570"/>
                <a:gd name="T7" fmla="*/ 986 h 2739"/>
                <a:gd name="T8" fmla="*/ 219 w 3570"/>
                <a:gd name="T9" fmla="*/ 986 h 2739"/>
                <a:gd name="T10" fmla="*/ 1967 w 3570"/>
                <a:gd name="T11" fmla="*/ 0 h 2739"/>
                <a:gd name="T12" fmla="*/ 2185 w 3570"/>
                <a:gd name="T13" fmla="*/ 0 h 2739"/>
                <a:gd name="T14" fmla="*/ 2184 w 3570"/>
                <a:gd name="T15" fmla="*/ 58 h 2739"/>
                <a:gd name="T16" fmla="*/ 2180 w 3570"/>
                <a:gd name="T17" fmla="*/ 112 h 2739"/>
                <a:gd name="T18" fmla="*/ 2173 w 3570"/>
                <a:gd name="T19" fmla="*/ 162 h 2739"/>
                <a:gd name="T20" fmla="*/ 2164 w 3570"/>
                <a:gd name="T21" fmla="*/ 207 h 2739"/>
                <a:gd name="T22" fmla="*/ 2153 w 3570"/>
                <a:gd name="T23" fmla="*/ 250 h 2739"/>
                <a:gd name="T24" fmla="*/ 2139 w 3570"/>
                <a:gd name="T25" fmla="*/ 289 h 2739"/>
                <a:gd name="T26" fmla="*/ 2125 w 3570"/>
                <a:gd name="T27" fmla="*/ 324 h 2739"/>
                <a:gd name="T28" fmla="*/ 2108 w 3570"/>
                <a:gd name="T29" fmla="*/ 358 h 2739"/>
                <a:gd name="T30" fmla="*/ 2092 w 3570"/>
                <a:gd name="T31" fmla="*/ 389 h 2739"/>
                <a:gd name="T32" fmla="*/ 2075 w 3570"/>
                <a:gd name="T33" fmla="*/ 420 h 2739"/>
                <a:gd name="T34" fmla="*/ 2057 w 3570"/>
                <a:gd name="T35" fmla="*/ 448 h 2739"/>
                <a:gd name="T36" fmla="*/ 2038 w 3570"/>
                <a:gd name="T37" fmla="*/ 474 h 2739"/>
                <a:gd name="T38" fmla="*/ 2021 w 3570"/>
                <a:gd name="T39" fmla="*/ 501 h 2739"/>
                <a:gd name="T40" fmla="*/ 2000 w 3570"/>
                <a:gd name="T41" fmla="*/ 529 h 2739"/>
                <a:gd name="T42" fmla="*/ 1982 w 3570"/>
                <a:gd name="T43" fmla="*/ 558 h 2739"/>
                <a:gd name="T44" fmla="*/ 1965 w 3570"/>
                <a:gd name="T45" fmla="*/ 587 h 2739"/>
                <a:gd name="T46" fmla="*/ 1947 w 3570"/>
                <a:gd name="T47" fmla="*/ 617 h 2739"/>
                <a:gd name="T48" fmla="*/ 1933 w 3570"/>
                <a:gd name="T49" fmla="*/ 650 h 2739"/>
                <a:gd name="T50" fmla="*/ 1920 w 3570"/>
                <a:gd name="T51" fmla="*/ 686 h 2739"/>
                <a:gd name="T52" fmla="*/ 1909 w 3570"/>
                <a:gd name="T53" fmla="*/ 724 h 2739"/>
                <a:gd name="T54" fmla="*/ 1902 w 3570"/>
                <a:gd name="T55" fmla="*/ 767 h 2739"/>
                <a:gd name="T56" fmla="*/ 3570 w 3570"/>
                <a:gd name="T57" fmla="*/ 767 h 2739"/>
                <a:gd name="T58" fmla="*/ 3570 w 3570"/>
                <a:gd name="T59" fmla="*/ 2739 h 2739"/>
                <a:gd name="T60" fmla="*/ 0 w 3570"/>
                <a:gd name="T61" fmla="*/ 2739 h 2739"/>
                <a:gd name="T62" fmla="*/ 0 w 3570"/>
                <a:gd name="T63" fmla="*/ 767 h 2739"/>
                <a:gd name="T64" fmla="*/ 1681 w 3570"/>
                <a:gd name="T65" fmla="*/ 767 h 2739"/>
                <a:gd name="T66" fmla="*/ 1689 w 3570"/>
                <a:gd name="T67" fmla="*/ 712 h 2739"/>
                <a:gd name="T68" fmla="*/ 1700 w 3570"/>
                <a:gd name="T69" fmla="*/ 662 h 2739"/>
                <a:gd name="T70" fmla="*/ 1713 w 3570"/>
                <a:gd name="T71" fmla="*/ 616 h 2739"/>
                <a:gd name="T72" fmla="*/ 1728 w 3570"/>
                <a:gd name="T73" fmla="*/ 574 h 2739"/>
                <a:gd name="T74" fmla="*/ 1744 w 3570"/>
                <a:gd name="T75" fmla="*/ 535 h 2739"/>
                <a:gd name="T76" fmla="*/ 1762 w 3570"/>
                <a:gd name="T77" fmla="*/ 499 h 2739"/>
                <a:gd name="T78" fmla="*/ 1782 w 3570"/>
                <a:gd name="T79" fmla="*/ 465 h 2739"/>
                <a:gd name="T80" fmla="*/ 1801 w 3570"/>
                <a:gd name="T81" fmla="*/ 434 h 2739"/>
                <a:gd name="T82" fmla="*/ 1821 w 3570"/>
                <a:gd name="T83" fmla="*/ 405 h 2739"/>
                <a:gd name="T84" fmla="*/ 1841 w 3570"/>
                <a:gd name="T85" fmla="*/ 375 h 2739"/>
                <a:gd name="T86" fmla="*/ 1860 w 3570"/>
                <a:gd name="T87" fmla="*/ 349 h 2739"/>
                <a:gd name="T88" fmla="*/ 1877 w 3570"/>
                <a:gd name="T89" fmla="*/ 323 h 2739"/>
                <a:gd name="T90" fmla="*/ 1893 w 3570"/>
                <a:gd name="T91" fmla="*/ 296 h 2739"/>
                <a:gd name="T92" fmla="*/ 1908 w 3570"/>
                <a:gd name="T93" fmla="*/ 268 h 2739"/>
                <a:gd name="T94" fmla="*/ 1923 w 3570"/>
                <a:gd name="T95" fmla="*/ 239 h 2739"/>
                <a:gd name="T96" fmla="*/ 1935 w 3570"/>
                <a:gd name="T97" fmla="*/ 208 h 2739"/>
                <a:gd name="T98" fmla="*/ 1946 w 3570"/>
                <a:gd name="T99" fmla="*/ 174 h 2739"/>
                <a:gd name="T100" fmla="*/ 1955 w 3570"/>
                <a:gd name="T101" fmla="*/ 137 h 2739"/>
                <a:gd name="T102" fmla="*/ 1961 w 3570"/>
                <a:gd name="T103" fmla="*/ 96 h 2739"/>
                <a:gd name="T104" fmla="*/ 1966 w 3570"/>
                <a:gd name="T105" fmla="*/ 50 h 2739"/>
                <a:gd name="T106" fmla="*/ 1967 w 3570"/>
                <a:gd name="T107" fmla="*/ 0 h 2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70" h="2739">
                  <a:moveTo>
                    <a:pt x="219" y="986"/>
                  </a:moveTo>
                  <a:lnTo>
                    <a:pt x="219" y="2520"/>
                  </a:lnTo>
                  <a:lnTo>
                    <a:pt x="3351" y="2520"/>
                  </a:lnTo>
                  <a:lnTo>
                    <a:pt x="3351" y="986"/>
                  </a:lnTo>
                  <a:lnTo>
                    <a:pt x="219" y="986"/>
                  </a:lnTo>
                  <a:close/>
                  <a:moveTo>
                    <a:pt x="1967" y="0"/>
                  </a:moveTo>
                  <a:lnTo>
                    <a:pt x="2185" y="0"/>
                  </a:lnTo>
                  <a:lnTo>
                    <a:pt x="2184" y="58"/>
                  </a:lnTo>
                  <a:lnTo>
                    <a:pt x="2180" y="112"/>
                  </a:lnTo>
                  <a:lnTo>
                    <a:pt x="2173" y="162"/>
                  </a:lnTo>
                  <a:lnTo>
                    <a:pt x="2164" y="207"/>
                  </a:lnTo>
                  <a:lnTo>
                    <a:pt x="2153" y="250"/>
                  </a:lnTo>
                  <a:lnTo>
                    <a:pt x="2139" y="289"/>
                  </a:lnTo>
                  <a:lnTo>
                    <a:pt x="2125" y="324"/>
                  </a:lnTo>
                  <a:lnTo>
                    <a:pt x="2108" y="358"/>
                  </a:lnTo>
                  <a:lnTo>
                    <a:pt x="2092" y="389"/>
                  </a:lnTo>
                  <a:lnTo>
                    <a:pt x="2075" y="420"/>
                  </a:lnTo>
                  <a:lnTo>
                    <a:pt x="2057" y="448"/>
                  </a:lnTo>
                  <a:lnTo>
                    <a:pt x="2038" y="474"/>
                  </a:lnTo>
                  <a:lnTo>
                    <a:pt x="2021" y="501"/>
                  </a:lnTo>
                  <a:lnTo>
                    <a:pt x="2000" y="529"/>
                  </a:lnTo>
                  <a:lnTo>
                    <a:pt x="1982" y="558"/>
                  </a:lnTo>
                  <a:lnTo>
                    <a:pt x="1965" y="587"/>
                  </a:lnTo>
                  <a:lnTo>
                    <a:pt x="1947" y="617"/>
                  </a:lnTo>
                  <a:lnTo>
                    <a:pt x="1933" y="650"/>
                  </a:lnTo>
                  <a:lnTo>
                    <a:pt x="1920" y="686"/>
                  </a:lnTo>
                  <a:lnTo>
                    <a:pt x="1909" y="724"/>
                  </a:lnTo>
                  <a:lnTo>
                    <a:pt x="1902" y="767"/>
                  </a:lnTo>
                  <a:lnTo>
                    <a:pt x="3570" y="767"/>
                  </a:lnTo>
                  <a:lnTo>
                    <a:pt x="3570" y="2739"/>
                  </a:lnTo>
                  <a:lnTo>
                    <a:pt x="0" y="2739"/>
                  </a:lnTo>
                  <a:lnTo>
                    <a:pt x="0" y="767"/>
                  </a:lnTo>
                  <a:lnTo>
                    <a:pt x="1681" y="767"/>
                  </a:lnTo>
                  <a:lnTo>
                    <a:pt x="1689" y="712"/>
                  </a:lnTo>
                  <a:lnTo>
                    <a:pt x="1700" y="662"/>
                  </a:lnTo>
                  <a:lnTo>
                    <a:pt x="1713" y="616"/>
                  </a:lnTo>
                  <a:lnTo>
                    <a:pt x="1728" y="574"/>
                  </a:lnTo>
                  <a:lnTo>
                    <a:pt x="1744" y="535"/>
                  </a:lnTo>
                  <a:lnTo>
                    <a:pt x="1762" y="499"/>
                  </a:lnTo>
                  <a:lnTo>
                    <a:pt x="1782" y="465"/>
                  </a:lnTo>
                  <a:lnTo>
                    <a:pt x="1801" y="434"/>
                  </a:lnTo>
                  <a:lnTo>
                    <a:pt x="1821" y="405"/>
                  </a:lnTo>
                  <a:lnTo>
                    <a:pt x="1841" y="375"/>
                  </a:lnTo>
                  <a:lnTo>
                    <a:pt x="1860" y="349"/>
                  </a:lnTo>
                  <a:lnTo>
                    <a:pt x="1877" y="323"/>
                  </a:lnTo>
                  <a:lnTo>
                    <a:pt x="1893" y="296"/>
                  </a:lnTo>
                  <a:lnTo>
                    <a:pt x="1908" y="268"/>
                  </a:lnTo>
                  <a:lnTo>
                    <a:pt x="1923" y="239"/>
                  </a:lnTo>
                  <a:lnTo>
                    <a:pt x="1935" y="208"/>
                  </a:lnTo>
                  <a:lnTo>
                    <a:pt x="1946" y="174"/>
                  </a:lnTo>
                  <a:lnTo>
                    <a:pt x="1955" y="137"/>
                  </a:lnTo>
                  <a:lnTo>
                    <a:pt x="1961" y="96"/>
                  </a:lnTo>
                  <a:lnTo>
                    <a:pt x="1966" y="50"/>
                  </a:lnTo>
                  <a:lnTo>
                    <a:pt x="19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Rectangle 524"/>
            <p:cNvSpPr>
              <a:spLocks noChangeArrowheads="1"/>
            </p:cNvSpPr>
            <p:nvPr/>
          </p:nvSpPr>
          <p:spPr bwMode="auto">
            <a:xfrm>
              <a:off x="884238" y="6167438"/>
              <a:ext cx="173038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Rectangle 525"/>
            <p:cNvSpPr>
              <a:spLocks noChangeArrowheads="1"/>
            </p:cNvSpPr>
            <p:nvPr/>
          </p:nvSpPr>
          <p:spPr bwMode="auto">
            <a:xfrm>
              <a:off x="814388" y="6167438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Rectangle 526"/>
            <p:cNvSpPr>
              <a:spLocks noChangeArrowheads="1"/>
            </p:cNvSpPr>
            <p:nvPr/>
          </p:nvSpPr>
          <p:spPr bwMode="auto">
            <a:xfrm>
              <a:off x="1092200" y="6167438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Rectangle 527"/>
            <p:cNvSpPr>
              <a:spLocks noChangeArrowheads="1"/>
            </p:cNvSpPr>
            <p:nvPr/>
          </p:nvSpPr>
          <p:spPr bwMode="auto">
            <a:xfrm>
              <a:off x="746125" y="6167438"/>
              <a:ext cx="33338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Rectangle 528"/>
            <p:cNvSpPr>
              <a:spLocks noChangeArrowheads="1"/>
            </p:cNvSpPr>
            <p:nvPr/>
          </p:nvSpPr>
          <p:spPr bwMode="auto">
            <a:xfrm>
              <a:off x="779463" y="6097588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Rectangle 529"/>
            <p:cNvSpPr>
              <a:spLocks noChangeArrowheads="1"/>
            </p:cNvSpPr>
            <p:nvPr/>
          </p:nvSpPr>
          <p:spPr bwMode="auto">
            <a:xfrm>
              <a:off x="711200" y="6097588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Rectangle 530"/>
            <p:cNvSpPr>
              <a:spLocks noChangeArrowheads="1"/>
            </p:cNvSpPr>
            <p:nvPr/>
          </p:nvSpPr>
          <p:spPr bwMode="auto">
            <a:xfrm>
              <a:off x="919163" y="6097588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Rectangle 531"/>
            <p:cNvSpPr>
              <a:spLocks noChangeArrowheads="1"/>
            </p:cNvSpPr>
            <p:nvPr/>
          </p:nvSpPr>
          <p:spPr bwMode="auto">
            <a:xfrm>
              <a:off x="849313" y="6097588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Rectangle 532"/>
            <p:cNvSpPr>
              <a:spLocks noChangeArrowheads="1"/>
            </p:cNvSpPr>
            <p:nvPr/>
          </p:nvSpPr>
          <p:spPr bwMode="auto">
            <a:xfrm>
              <a:off x="989013" y="6097588"/>
              <a:ext cx="33338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Rectangle 533"/>
            <p:cNvSpPr>
              <a:spLocks noChangeArrowheads="1"/>
            </p:cNvSpPr>
            <p:nvPr/>
          </p:nvSpPr>
          <p:spPr bwMode="auto">
            <a:xfrm>
              <a:off x="1057275" y="6097588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Rectangle 534"/>
            <p:cNvSpPr>
              <a:spLocks noChangeArrowheads="1"/>
            </p:cNvSpPr>
            <p:nvPr/>
          </p:nvSpPr>
          <p:spPr bwMode="auto">
            <a:xfrm>
              <a:off x="814388" y="6029326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Rectangle 535"/>
            <p:cNvSpPr>
              <a:spLocks noChangeArrowheads="1"/>
            </p:cNvSpPr>
            <p:nvPr/>
          </p:nvSpPr>
          <p:spPr bwMode="auto">
            <a:xfrm>
              <a:off x="746125" y="6029326"/>
              <a:ext cx="33338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Rectangle 536"/>
            <p:cNvSpPr>
              <a:spLocks noChangeArrowheads="1"/>
            </p:cNvSpPr>
            <p:nvPr/>
          </p:nvSpPr>
          <p:spPr bwMode="auto">
            <a:xfrm>
              <a:off x="954088" y="6029326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Rectangle 537"/>
            <p:cNvSpPr>
              <a:spLocks noChangeArrowheads="1"/>
            </p:cNvSpPr>
            <p:nvPr/>
          </p:nvSpPr>
          <p:spPr bwMode="auto">
            <a:xfrm>
              <a:off x="884238" y="6029326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Rectangle 538"/>
            <p:cNvSpPr>
              <a:spLocks noChangeArrowheads="1"/>
            </p:cNvSpPr>
            <p:nvPr/>
          </p:nvSpPr>
          <p:spPr bwMode="auto">
            <a:xfrm>
              <a:off x="1022350" y="6029326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Rectangle 539"/>
            <p:cNvSpPr>
              <a:spLocks noChangeArrowheads="1"/>
            </p:cNvSpPr>
            <p:nvPr/>
          </p:nvSpPr>
          <p:spPr bwMode="auto">
            <a:xfrm>
              <a:off x="1092200" y="6029326"/>
              <a:ext cx="34925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6" name="Group 12"/>
          <p:cNvGrpSpPr/>
          <p:nvPr/>
        </p:nvGrpSpPr>
        <p:grpSpPr>
          <a:xfrm>
            <a:off x="6763627" y="5194778"/>
            <a:ext cx="568325" cy="528638"/>
            <a:chOff x="10923588" y="1930400"/>
            <a:chExt cx="568325" cy="528638"/>
          </a:xfrm>
          <a:solidFill>
            <a:srgbClr val="000000"/>
          </a:solidFill>
        </p:grpSpPr>
        <p:sp>
          <p:nvSpPr>
            <p:cNvPr id="747" name="Freeform 6"/>
            <p:cNvSpPr>
              <a:spLocks noEditPoints="1"/>
            </p:cNvSpPr>
            <p:nvPr/>
          </p:nvSpPr>
          <p:spPr bwMode="auto">
            <a:xfrm>
              <a:off x="10923588" y="1930400"/>
              <a:ext cx="568325" cy="528638"/>
            </a:xfrm>
            <a:custGeom>
              <a:avLst/>
              <a:gdLst>
                <a:gd name="T0" fmla="*/ 250 w 3580"/>
                <a:gd name="T1" fmla="*/ 3077 h 3326"/>
                <a:gd name="T2" fmla="*/ 3330 w 3580"/>
                <a:gd name="T3" fmla="*/ 998 h 3326"/>
                <a:gd name="T4" fmla="*/ 1083 w 3580"/>
                <a:gd name="T5" fmla="*/ 0 h 3326"/>
                <a:gd name="T6" fmla="*/ 1145 w 3580"/>
                <a:gd name="T7" fmla="*/ 13 h 3326"/>
                <a:gd name="T8" fmla="*/ 1197 w 3580"/>
                <a:gd name="T9" fmla="*/ 46 h 3326"/>
                <a:gd name="T10" fmla="*/ 1232 w 3580"/>
                <a:gd name="T11" fmla="*/ 96 h 3326"/>
                <a:gd name="T12" fmla="*/ 1249 w 3580"/>
                <a:gd name="T13" fmla="*/ 156 h 3326"/>
                <a:gd name="T14" fmla="*/ 2331 w 3580"/>
                <a:gd name="T15" fmla="*/ 156 h 3326"/>
                <a:gd name="T16" fmla="*/ 2348 w 3580"/>
                <a:gd name="T17" fmla="*/ 96 h 3326"/>
                <a:gd name="T18" fmla="*/ 2383 w 3580"/>
                <a:gd name="T19" fmla="*/ 46 h 3326"/>
                <a:gd name="T20" fmla="*/ 2435 w 3580"/>
                <a:gd name="T21" fmla="*/ 13 h 3326"/>
                <a:gd name="T22" fmla="*/ 2497 w 3580"/>
                <a:gd name="T23" fmla="*/ 0 h 3326"/>
                <a:gd name="T24" fmla="*/ 2562 w 3580"/>
                <a:gd name="T25" fmla="*/ 14 h 3326"/>
                <a:gd name="T26" fmla="*/ 2616 w 3580"/>
                <a:gd name="T27" fmla="*/ 49 h 3326"/>
                <a:gd name="T28" fmla="*/ 2651 w 3580"/>
                <a:gd name="T29" fmla="*/ 102 h 3326"/>
                <a:gd name="T30" fmla="*/ 2664 w 3580"/>
                <a:gd name="T31" fmla="*/ 167 h 3326"/>
                <a:gd name="T32" fmla="*/ 2656 w 3580"/>
                <a:gd name="T33" fmla="*/ 218 h 3326"/>
                <a:gd name="T34" fmla="*/ 2633 w 3580"/>
                <a:gd name="T35" fmla="*/ 265 h 3326"/>
                <a:gd name="T36" fmla="*/ 2592 w 3580"/>
                <a:gd name="T37" fmla="*/ 304 h 3326"/>
                <a:gd name="T38" fmla="*/ 2539 w 3580"/>
                <a:gd name="T39" fmla="*/ 329 h 3326"/>
                <a:gd name="T40" fmla="*/ 2092 w 3580"/>
                <a:gd name="T41" fmla="*/ 749 h 3326"/>
                <a:gd name="T42" fmla="*/ 3580 w 3580"/>
                <a:gd name="T43" fmla="*/ 3326 h 3326"/>
                <a:gd name="T44" fmla="*/ 0 w 3580"/>
                <a:gd name="T45" fmla="*/ 749 h 3326"/>
                <a:gd name="T46" fmla="*/ 1072 w 3580"/>
                <a:gd name="T47" fmla="*/ 333 h 3326"/>
                <a:gd name="T48" fmla="*/ 1011 w 3580"/>
                <a:gd name="T49" fmla="*/ 317 h 3326"/>
                <a:gd name="T50" fmla="*/ 961 w 3580"/>
                <a:gd name="T51" fmla="*/ 281 h 3326"/>
                <a:gd name="T52" fmla="*/ 928 w 3580"/>
                <a:gd name="T53" fmla="*/ 229 h 3326"/>
                <a:gd name="T54" fmla="*/ 916 w 3580"/>
                <a:gd name="T55" fmla="*/ 167 h 3326"/>
                <a:gd name="T56" fmla="*/ 929 w 3580"/>
                <a:gd name="T57" fmla="*/ 102 h 3326"/>
                <a:gd name="T58" fmla="*/ 964 w 3580"/>
                <a:gd name="T59" fmla="*/ 49 h 3326"/>
                <a:gd name="T60" fmla="*/ 1018 w 3580"/>
                <a:gd name="T61" fmla="*/ 14 h 3326"/>
                <a:gd name="T62" fmla="*/ 1083 w 3580"/>
                <a:gd name="T63" fmla="*/ 0 h 3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80" h="3326">
                  <a:moveTo>
                    <a:pt x="250" y="998"/>
                  </a:moveTo>
                  <a:lnTo>
                    <a:pt x="250" y="3077"/>
                  </a:lnTo>
                  <a:lnTo>
                    <a:pt x="3330" y="3077"/>
                  </a:lnTo>
                  <a:lnTo>
                    <a:pt x="3330" y="998"/>
                  </a:lnTo>
                  <a:lnTo>
                    <a:pt x="250" y="998"/>
                  </a:lnTo>
                  <a:close/>
                  <a:moveTo>
                    <a:pt x="1083" y="0"/>
                  </a:moveTo>
                  <a:lnTo>
                    <a:pt x="1114" y="4"/>
                  </a:lnTo>
                  <a:lnTo>
                    <a:pt x="1145" y="13"/>
                  </a:lnTo>
                  <a:lnTo>
                    <a:pt x="1172" y="27"/>
                  </a:lnTo>
                  <a:lnTo>
                    <a:pt x="1197" y="46"/>
                  </a:lnTo>
                  <a:lnTo>
                    <a:pt x="1216" y="69"/>
                  </a:lnTo>
                  <a:lnTo>
                    <a:pt x="1232" y="96"/>
                  </a:lnTo>
                  <a:lnTo>
                    <a:pt x="1243" y="125"/>
                  </a:lnTo>
                  <a:lnTo>
                    <a:pt x="1249" y="156"/>
                  </a:lnTo>
                  <a:lnTo>
                    <a:pt x="1790" y="697"/>
                  </a:lnTo>
                  <a:lnTo>
                    <a:pt x="2331" y="156"/>
                  </a:lnTo>
                  <a:lnTo>
                    <a:pt x="2337" y="125"/>
                  </a:lnTo>
                  <a:lnTo>
                    <a:pt x="2348" y="96"/>
                  </a:lnTo>
                  <a:lnTo>
                    <a:pt x="2364" y="69"/>
                  </a:lnTo>
                  <a:lnTo>
                    <a:pt x="2383" y="46"/>
                  </a:lnTo>
                  <a:lnTo>
                    <a:pt x="2408" y="27"/>
                  </a:lnTo>
                  <a:lnTo>
                    <a:pt x="2435" y="13"/>
                  </a:lnTo>
                  <a:lnTo>
                    <a:pt x="2466" y="4"/>
                  </a:lnTo>
                  <a:lnTo>
                    <a:pt x="2497" y="0"/>
                  </a:lnTo>
                  <a:lnTo>
                    <a:pt x="2531" y="5"/>
                  </a:lnTo>
                  <a:lnTo>
                    <a:pt x="2562" y="14"/>
                  </a:lnTo>
                  <a:lnTo>
                    <a:pt x="2591" y="30"/>
                  </a:lnTo>
                  <a:lnTo>
                    <a:pt x="2616" y="49"/>
                  </a:lnTo>
                  <a:lnTo>
                    <a:pt x="2636" y="74"/>
                  </a:lnTo>
                  <a:lnTo>
                    <a:pt x="2651" y="102"/>
                  </a:lnTo>
                  <a:lnTo>
                    <a:pt x="2661" y="134"/>
                  </a:lnTo>
                  <a:lnTo>
                    <a:pt x="2664" y="167"/>
                  </a:lnTo>
                  <a:lnTo>
                    <a:pt x="2662" y="193"/>
                  </a:lnTo>
                  <a:lnTo>
                    <a:pt x="2656" y="218"/>
                  </a:lnTo>
                  <a:lnTo>
                    <a:pt x="2646" y="243"/>
                  </a:lnTo>
                  <a:lnTo>
                    <a:pt x="2633" y="265"/>
                  </a:lnTo>
                  <a:lnTo>
                    <a:pt x="2616" y="284"/>
                  </a:lnTo>
                  <a:lnTo>
                    <a:pt x="2592" y="304"/>
                  </a:lnTo>
                  <a:lnTo>
                    <a:pt x="2566" y="319"/>
                  </a:lnTo>
                  <a:lnTo>
                    <a:pt x="2539" y="329"/>
                  </a:lnTo>
                  <a:lnTo>
                    <a:pt x="2508" y="333"/>
                  </a:lnTo>
                  <a:lnTo>
                    <a:pt x="2092" y="749"/>
                  </a:lnTo>
                  <a:lnTo>
                    <a:pt x="3580" y="749"/>
                  </a:lnTo>
                  <a:lnTo>
                    <a:pt x="3580" y="3326"/>
                  </a:lnTo>
                  <a:lnTo>
                    <a:pt x="0" y="3326"/>
                  </a:lnTo>
                  <a:lnTo>
                    <a:pt x="0" y="749"/>
                  </a:lnTo>
                  <a:lnTo>
                    <a:pt x="1488" y="749"/>
                  </a:lnTo>
                  <a:lnTo>
                    <a:pt x="1072" y="333"/>
                  </a:lnTo>
                  <a:lnTo>
                    <a:pt x="1040" y="327"/>
                  </a:lnTo>
                  <a:lnTo>
                    <a:pt x="1011" y="317"/>
                  </a:lnTo>
                  <a:lnTo>
                    <a:pt x="984" y="301"/>
                  </a:lnTo>
                  <a:lnTo>
                    <a:pt x="961" y="281"/>
                  </a:lnTo>
                  <a:lnTo>
                    <a:pt x="943" y="257"/>
                  </a:lnTo>
                  <a:lnTo>
                    <a:pt x="928" y="229"/>
                  </a:lnTo>
                  <a:lnTo>
                    <a:pt x="919" y="200"/>
                  </a:lnTo>
                  <a:lnTo>
                    <a:pt x="916" y="167"/>
                  </a:lnTo>
                  <a:lnTo>
                    <a:pt x="919" y="134"/>
                  </a:lnTo>
                  <a:lnTo>
                    <a:pt x="929" y="102"/>
                  </a:lnTo>
                  <a:lnTo>
                    <a:pt x="944" y="74"/>
                  </a:lnTo>
                  <a:lnTo>
                    <a:pt x="964" y="49"/>
                  </a:lnTo>
                  <a:lnTo>
                    <a:pt x="989" y="30"/>
                  </a:lnTo>
                  <a:lnTo>
                    <a:pt x="1018" y="14"/>
                  </a:lnTo>
                  <a:lnTo>
                    <a:pt x="1049" y="5"/>
                  </a:lnTo>
                  <a:lnTo>
                    <a:pt x="10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7"/>
            <p:cNvSpPr>
              <a:spLocks noEditPoints="1"/>
            </p:cNvSpPr>
            <p:nvPr/>
          </p:nvSpPr>
          <p:spPr bwMode="auto">
            <a:xfrm>
              <a:off x="10996613" y="2124075"/>
              <a:ext cx="303213" cy="260350"/>
            </a:xfrm>
            <a:custGeom>
              <a:avLst/>
              <a:gdLst>
                <a:gd name="T0" fmla="*/ 750 w 1908"/>
                <a:gd name="T1" fmla="*/ 251 h 1645"/>
                <a:gd name="T2" fmla="*/ 339 w 1908"/>
                <a:gd name="T3" fmla="*/ 269 h 1645"/>
                <a:gd name="T4" fmla="*/ 302 w 1908"/>
                <a:gd name="T5" fmla="*/ 285 h 1645"/>
                <a:gd name="T6" fmla="*/ 276 w 1908"/>
                <a:gd name="T7" fmla="*/ 317 h 1645"/>
                <a:gd name="T8" fmla="*/ 257 w 1908"/>
                <a:gd name="T9" fmla="*/ 529 h 1645"/>
                <a:gd name="T10" fmla="*/ 250 w 1908"/>
                <a:gd name="T11" fmla="*/ 920 h 1645"/>
                <a:gd name="T12" fmla="*/ 270 w 1908"/>
                <a:gd name="T13" fmla="*/ 1310 h 1645"/>
                <a:gd name="T14" fmla="*/ 286 w 1908"/>
                <a:gd name="T15" fmla="*/ 1346 h 1645"/>
                <a:gd name="T16" fmla="*/ 320 w 1908"/>
                <a:gd name="T17" fmla="*/ 1371 h 1645"/>
                <a:gd name="T18" fmla="*/ 544 w 1908"/>
                <a:gd name="T19" fmla="*/ 1387 h 1645"/>
                <a:gd name="T20" fmla="*/ 955 w 1908"/>
                <a:gd name="T21" fmla="*/ 1396 h 1645"/>
                <a:gd name="T22" fmla="*/ 1365 w 1908"/>
                <a:gd name="T23" fmla="*/ 1387 h 1645"/>
                <a:gd name="T24" fmla="*/ 1589 w 1908"/>
                <a:gd name="T25" fmla="*/ 1371 h 1645"/>
                <a:gd name="T26" fmla="*/ 1622 w 1908"/>
                <a:gd name="T27" fmla="*/ 1345 h 1645"/>
                <a:gd name="T28" fmla="*/ 1638 w 1908"/>
                <a:gd name="T29" fmla="*/ 1309 h 1645"/>
                <a:gd name="T30" fmla="*/ 1659 w 1908"/>
                <a:gd name="T31" fmla="*/ 920 h 1645"/>
                <a:gd name="T32" fmla="*/ 1652 w 1908"/>
                <a:gd name="T33" fmla="*/ 529 h 1645"/>
                <a:gd name="T34" fmla="*/ 1633 w 1908"/>
                <a:gd name="T35" fmla="*/ 317 h 1645"/>
                <a:gd name="T36" fmla="*/ 1607 w 1908"/>
                <a:gd name="T37" fmla="*/ 285 h 1645"/>
                <a:gd name="T38" fmla="*/ 1570 w 1908"/>
                <a:gd name="T39" fmla="*/ 269 h 1645"/>
                <a:gd name="T40" fmla="*/ 1160 w 1908"/>
                <a:gd name="T41" fmla="*/ 251 h 1645"/>
                <a:gd name="T42" fmla="*/ 955 w 1908"/>
                <a:gd name="T43" fmla="*/ 0 h 1645"/>
                <a:gd name="T44" fmla="*/ 1377 w 1908"/>
                <a:gd name="T45" fmla="*/ 9 h 1645"/>
                <a:gd name="T46" fmla="*/ 1633 w 1908"/>
                <a:gd name="T47" fmla="*/ 27 h 1645"/>
                <a:gd name="T48" fmla="*/ 1717 w 1908"/>
                <a:gd name="T49" fmla="*/ 59 h 1645"/>
                <a:gd name="T50" fmla="*/ 1789 w 1908"/>
                <a:gd name="T51" fmla="*/ 113 h 1645"/>
                <a:gd name="T52" fmla="*/ 1845 w 1908"/>
                <a:gd name="T53" fmla="*/ 184 h 1645"/>
                <a:gd name="T54" fmla="*/ 1879 w 1908"/>
                <a:gd name="T55" fmla="*/ 267 h 1645"/>
                <a:gd name="T56" fmla="*/ 1902 w 1908"/>
                <a:gd name="T57" fmla="*/ 516 h 1645"/>
                <a:gd name="T58" fmla="*/ 1908 w 1908"/>
                <a:gd name="T59" fmla="*/ 925 h 1645"/>
                <a:gd name="T60" fmla="*/ 1887 w 1908"/>
                <a:gd name="T61" fmla="*/ 1332 h 1645"/>
                <a:gd name="T62" fmla="*/ 1865 w 1908"/>
                <a:gd name="T63" fmla="*/ 1421 h 1645"/>
                <a:gd name="T64" fmla="*/ 1819 w 1908"/>
                <a:gd name="T65" fmla="*/ 1499 h 1645"/>
                <a:gd name="T66" fmla="*/ 1755 w 1908"/>
                <a:gd name="T67" fmla="*/ 1562 h 1645"/>
                <a:gd name="T68" fmla="*/ 1676 w 1908"/>
                <a:gd name="T69" fmla="*/ 1605 h 1645"/>
                <a:gd name="T70" fmla="*/ 1587 w 1908"/>
                <a:gd name="T71" fmla="*/ 1625 h 1645"/>
                <a:gd name="T72" fmla="*/ 1165 w 1908"/>
                <a:gd name="T73" fmla="*/ 1643 h 1645"/>
                <a:gd name="T74" fmla="*/ 743 w 1908"/>
                <a:gd name="T75" fmla="*/ 1643 h 1645"/>
                <a:gd name="T76" fmla="*/ 321 w 1908"/>
                <a:gd name="T77" fmla="*/ 1625 h 1645"/>
                <a:gd name="T78" fmla="*/ 232 w 1908"/>
                <a:gd name="T79" fmla="*/ 1605 h 1645"/>
                <a:gd name="T80" fmla="*/ 154 w 1908"/>
                <a:gd name="T81" fmla="*/ 1562 h 1645"/>
                <a:gd name="T82" fmla="*/ 89 w 1908"/>
                <a:gd name="T83" fmla="*/ 1499 h 1645"/>
                <a:gd name="T84" fmla="*/ 43 w 1908"/>
                <a:gd name="T85" fmla="*/ 1421 h 1645"/>
                <a:gd name="T86" fmla="*/ 22 w 1908"/>
                <a:gd name="T87" fmla="*/ 1333 h 1645"/>
                <a:gd name="T88" fmla="*/ 0 w 1908"/>
                <a:gd name="T89" fmla="*/ 925 h 1645"/>
                <a:gd name="T90" fmla="*/ 8 w 1908"/>
                <a:gd name="T91" fmla="*/ 516 h 1645"/>
                <a:gd name="T92" fmla="*/ 29 w 1908"/>
                <a:gd name="T93" fmla="*/ 267 h 1645"/>
                <a:gd name="T94" fmla="*/ 64 w 1908"/>
                <a:gd name="T95" fmla="*/ 184 h 1645"/>
                <a:gd name="T96" fmla="*/ 119 w 1908"/>
                <a:gd name="T97" fmla="*/ 113 h 1645"/>
                <a:gd name="T98" fmla="*/ 191 w 1908"/>
                <a:gd name="T99" fmla="*/ 59 h 1645"/>
                <a:gd name="T100" fmla="*/ 276 w 1908"/>
                <a:gd name="T101" fmla="*/ 27 h 1645"/>
                <a:gd name="T102" fmla="*/ 533 w 1908"/>
                <a:gd name="T103" fmla="*/ 9 h 1645"/>
                <a:gd name="T104" fmla="*/ 955 w 1908"/>
                <a:gd name="T105" fmla="*/ 0 h 1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08" h="1645">
                  <a:moveTo>
                    <a:pt x="955" y="249"/>
                  </a:moveTo>
                  <a:lnTo>
                    <a:pt x="750" y="251"/>
                  </a:lnTo>
                  <a:lnTo>
                    <a:pt x="544" y="259"/>
                  </a:lnTo>
                  <a:lnTo>
                    <a:pt x="339" y="269"/>
                  </a:lnTo>
                  <a:lnTo>
                    <a:pt x="320" y="274"/>
                  </a:lnTo>
                  <a:lnTo>
                    <a:pt x="302" y="285"/>
                  </a:lnTo>
                  <a:lnTo>
                    <a:pt x="286" y="300"/>
                  </a:lnTo>
                  <a:lnTo>
                    <a:pt x="276" y="317"/>
                  </a:lnTo>
                  <a:lnTo>
                    <a:pt x="270" y="336"/>
                  </a:lnTo>
                  <a:lnTo>
                    <a:pt x="257" y="529"/>
                  </a:lnTo>
                  <a:lnTo>
                    <a:pt x="250" y="725"/>
                  </a:lnTo>
                  <a:lnTo>
                    <a:pt x="250" y="920"/>
                  </a:lnTo>
                  <a:lnTo>
                    <a:pt x="257" y="1115"/>
                  </a:lnTo>
                  <a:lnTo>
                    <a:pt x="270" y="1310"/>
                  </a:lnTo>
                  <a:lnTo>
                    <a:pt x="276" y="1329"/>
                  </a:lnTo>
                  <a:lnTo>
                    <a:pt x="286" y="1346"/>
                  </a:lnTo>
                  <a:lnTo>
                    <a:pt x="302" y="1360"/>
                  </a:lnTo>
                  <a:lnTo>
                    <a:pt x="320" y="1371"/>
                  </a:lnTo>
                  <a:lnTo>
                    <a:pt x="339" y="1375"/>
                  </a:lnTo>
                  <a:lnTo>
                    <a:pt x="544" y="1387"/>
                  </a:lnTo>
                  <a:lnTo>
                    <a:pt x="750" y="1394"/>
                  </a:lnTo>
                  <a:lnTo>
                    <a:pt x="955" y="1396"/>
                  </a:lnTo>
                  <a:lnTo>
                    <a:pt x="1160" y="1394"/>
                  </a:lnTo>
                  <a:lnTo>
                    <a:pt x="1365" y="1387"/>
                  </a:lnTo>
                  <a:lnTo>
                    <a:pt x="1571" y="1375"/>
                  </a:lnTo>
                  <a:lnTo>
                    <a:pt x="1589" y="1371"/>
                  </a:lnTo>
                  <a:lnTo>
                    <a:pt x="1607" y="1360"/>
                  </a:lnTo>
                  <a:lnTo>
                    <a:pt x="1622" y="1345"/>
                  </a:lnTo>
                  <a:lnTo>
                    <a:pt x="1633" y="1328"/>
                  </a:lnTo>
                  <a:lnTo>
                    <a:pt x="1638" y="1309"/>
                  </a:lnTo>
                  <a:lnTo>
                    <a:pt x="1652" y="1115"/>
                  </a:lnTo>
                  <a:lnTo>
                    <a:pt x="1659" y="920"/>
                  </a:lnTo>
                  <a:lnTo>
                    <a:pt x="1659" y="724"/>
                  </a:lnTo>
                  <a:lnTo>
                    <a:pt x="1652" y="529"/>
                  </a:lnTo>
                  <a:lnTo>
                    <a:pt x="1638" y="334"/>
                  </a:lnTo>
                  <a:lnTo>
                    <a:pt x="1633" y="317"/>
                  </a:lnTo>
                  <a:lnTo>
                    <a:pt x="1622" y="300"/>
                  </a:lnTo>
                  <a:lnTo>
                    <a:pt x="1607" y="285"/>
                  </a:lnTo>
                  <a:lnTo>
                    <a:pt x="1588" y="274"/>
                  </a:lnTo>
                  <a:lnTo>
                    <a:pt x="1570" y="269"/>
                  </a:lnTo>
                  <a:lnTo>
                    <a:pt x="1365" y="259"/>
                  </a:lnTo>
                  <a:lnTo>
                    <a:pt x="1160" y="251"/>
                  </a:lnTo>
                  <a:lnTo>
                    <a:pt x="955" y="249"/>
                  </a:lnTo>
                  <a:close/>
                  <a:moveTo>
                    <a:pt x="955" y="0"/>
                  </a:moveTo>
                  <a:lnTo>
                    <a:pt x="1165" y="2"/>
                  </a:lnTo>
                  <a:lnTo>
                    <a:pt x="1377" y="9"/>
                  </a:lnTo>
                  <a:lnTo>
                    <a:pt x="1587" y="20"/>
                  </a:lnTo>
                  <a:lnTo>
                    <a:pt x="1633" y="27"/>
                  </a:lnTo>
                  <a:lnTo>
                    <a:pt x="1676" y="41"/>
                  </a:lnTo>
                  <a:lnTo>
                    <a:pt x="1717" y="59"/>
                  </a:lnTo>
                  <a:lnTo>
                    <a:pt x="1755" y="84"/>
                  </a:lnTo>
                  <a:lnTo>
                    <a:pt x="1789" y="113"/>
                  </a:lnTo>
                  <a:lnTo>
                    <a:pt x="1819" y="147"/>
                  </a:lnTo>
                  <a:lnTo>
                    <a:pt x="1845" y="184"/>
                  </a:lnTo>
                  <a:lnTo>
                    <a:pt x="1865" y="224"/>
                  </a:lnTo>
                  <a:lnTo>
                    <a:pt x="1879" y="267"/>
                  </a:lnTo>
                  <a:lnTo>
                    <a:pt x="1887" y="313"/>
                  </a:lnTo>
                  <a:lnTo>
                    <a:pt x="1902" y="516"/>
                  </a:lnTo>
                  <a:lnTo>
                    <a:pt x="1908" y="720"/>
                  </a:lnTo>
                  <a:lnTo>
                    <a:pt x="1908" y="925"/>
                  </a:lnTo>
                  <a:lnTo>
                    <a:pt x="1902" y="1130"/>
                  </a:lnTo>
                  <a:lnTo>
                    <a:pt x="1887" y="1332"/>
                  </a:lnTo>
                  <a:lnTo>
                    <a:pt x="1879" y="1378"/>
                  </a:lnTo>
                  <a:lnTo>
                    <a:pt x="1865" y="1421"/>
                  </a:lnTo>
                  <a:lnTo>
                    <a:pt x="1845" y="1461"/>
                  </a:lnTo>
                  <a:lnTo>
                    <a:pt x="1819" y="1499"/>
                  </a:lnTo>
                  <a:lnTo>
                    <a:pt x="1789" y="1533"/>
                  </a:lnTo>
                  <a:lnTo>
                    <a:pt x="1755" y="1562"/>
                  </a:lnTo>
                  <a:lnTo>
                    <a:pt x="1717" y="1586"/>
                  </a:lnTo>
                  <a:lnTo>
                    <a:pt x="1676" y="1605"/>
                  </a:lnTo>
                  <a:lnTo>
                    <a:pt x="1633" y="1618"/>
                  </a:lnTo>
                  <a:lnTo>
                    <a:pt x="1587" y="1625"/>
                  </a:lnTo>
                  <a:lnTo>
                    <a:pt x="1377" y="1637"/>
                  </a:lnTo>
                  <a:lnTo>
                    <a:pt x="1165" y="1643"/>
                  </a:lnTo>
                  <a:lnTo>
                    <a:pt x="955" y="1645"/>
                  </a:lnTo>
                  <a:lnTo>
                    <a:pt x="743" y="1643"/>
                  </a:lnTo>
                  <a:lnTo>
                    <a:pt x="533" y="1637"/>
                  </a:lnTo>
                  <a:lnTo>
                    <a:pt x="321" y="1625"/>
                  </a:lnTo>
                  <a:lnTo>
                    <a:pt x="277" y="1618"/>
                  </a:lnTo>
                  <a:lnTo>
                    <a:pt x="232" y="1605"/>
                  </a:lnTo>
                  <a:lnTo>
                    <a:pt x="192" y="1586"/>
                  </a:lnTo>
                  <a:lnTo>
                    <a:pt x="154" y="1562"/>
                  </a:lnTo>
                  <a:lnTo>
                    <a:pt x="119" y="1533"/>
                  </a:lnTo>
                  <a:lnTo>
                    <a:pt x="89" y="1499"/>
                  </a:lnTo>
                  <a:lnTo>
                    <a:pt x="64" y="1461"/>
                  </a:lnTo>
                  <a:lnTo>
                    <a:pt x="43" y="1421"/>
                  </a:lnTo>
                  <a:lnTo>
                    <a:pt x="29" y="1378"/>
                  </a:lnTo>
                  <a:lnTo>
                    <a:pt x="22" y="1333"/>
                  </a:lnTo>
                  <a:lnTo>
                    <a:pt x="8" y="1130"/>
                  </a:lnTo>
                  <a:lnTo>
                    <a:pt x="0" y="925"/>
                  </a:lnTo>
                  <a:lnTo>
                    <a:pt x="0" y="720"/>
                  </a:lnTo>
                  <a:lnTo>
                    <a:pt x="8" y="516"/>
                  </a:lnTo>
                  <a:lnTo>
                    <a:pt x="22" y="313"/>
                  </a:lnTo>
                  <a:lnTo>
                    <a:pt x="29" y="267"/>
                  </a:lnTo>
                  <a:lnTo>
                    <a:pt x="43" y="225"/>
                  </a:lnTo>
                  <a:lnTo>
                    <a:pt x="64" y="184"/>
                  </a:lnTo>
                  <a:lnTo>
                    <a:pt x="89" y="147"/>
                  </a:lnTo>
                  <a:lnTo>
                    <a:pt x="119" y="113"/>
                  </a:lnTo>
                  <a:lnTo>
                    <a:pt x="153" y="84"/>
                  </a:lnTo>
                  <a:lnTo>
                    <a:pt x="191" y="59"/>
                  </a:lnTo>
                  <a:lnTo>
                    <a:pt x="232" y="41"/>
                  </a:lnTo>
                  <a:lnTo>
                    <a:pt x="276" y="27"/>
                  </a:lnTo>
                  <a:lnTo>
                    <a:pt x="321" y="20"/>
                  </a:lnTo>
                  <a:lnTo>
                    <a:pt x="533" y="9"/>
                  </a:lnTo>
                  <a:lnTo>
                    <a:pt x="743" y="2"/>
                  </a:lnTo>
                  <a:lnTo>
                    <a:pt x="9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Rectangle 8"/>
            <p:cNvSpPr>
              <a:spLocks noChangeArrowheads="1"/>
            </p:cNvSpPr>
            <p:nvPr/>
          </p:nvSpPr>
          <p:spPr bwMode="auto">
            <a:xfrm>
              <a:off x="11333163" y="2220913"/>
              <a:ext cx="79375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Rectangle 9"/>
            <p:cNvSpPr>
              <a:spLocks noChangeArrowheads="1"/>
            </p:cNvSpPr>
            <p:nvPr/>
          </p:nvSpPr>
          <p:spPr bwMode="auto">
            <a:xfrm>
              <a:off x="11333163" y="2300288"/>
              <a:ext cx="79375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10"/>
            <p:cNvSpPr>
              <a:spLocks/>
            </p:cNvSpPr>
            <p:nvPr/>
          </p:nvSpPr>
          <p:spPr bwMode="auto">
            <a:xfrm>
              <a:off x="11345863" y="2128838"/>
              <a:ext cx="53975" cy="52388"/>
            </a:xfrm>
            <a:custGeom>
              <a:avLst/>
              <a:gdLst>
                <a:gd name="T0" fmla="*/ 166 w 333"/>
                <a:gd name="T1" fmla="*/ 0 h 333"/>
                <a:gd name="T2" fmla="*/ 200 w 333"/>
                <a:gd name="T3" fmla="*/ 4 h 333"/>
                <a:gd name="T4" fmla="*/ 231 w 333"/>
                <a:gd name="T5" fmla="*/ 13 h 333"/>
                <a:gd name="T6" fmla="*/ 260 w 333"/>
                <a:gd name="T7" fmla="*/ 28 h 333"/>
                <a:gd name="T8" fmla="*/ 285 w 333"/>
                <a:gd name="T9" fmla="*/ 49 h 333"/>
                <a:gd name="T10" fmla="*/ 305 w 333"/>
                <a:gd name="T11" fmla="*/ 73 h 333"/>
                <a:gd name="T12" fmla="*/ 320 w 333"/>
                <a:gd name="T13" fmla="*/ 101 h 333"/>
                <a:gd name="T14" fmla="*/ 330 w 333"/>
                <a:gd name="T15" fmla="*/ 132 h 333"/>
                <a:gd name="T16" fmla="*/ 333 w 333"/>
                <a:gd name="T17" fmla="*/ 166 h 333"/>
                <a:gd name="T18" fmla="*/ 330 w 333"/>
                <a:gd name="T19" fmla="*/ 200 h 333"/>
                <a:gd name="T20" fmla="*/ 320 w 333"/>
                <a:gd name="T21" fmla="*/ 231 h 333"/>
                <a:gd name="T22" fmla="*/ 305 w 333"/>
                <a:gd name="T23" fmla="*/ 259 h 333"/>
                <a:gd name="T24" fmla="*/ 285 w 333"/>
                <a:gd name="T25" fmla="*/ 284 h 333"/>
                <a:gd name="T26" fmla="*/ 260 w 333"/>
                <a:gd name="T27" fmla="*/ 304 h 333"/>
                <a:gd name="T28" fmla="*/ 231 w 333"/>
                <a:gd name="T29" fmla="*/ 320 h 333"/>
                <a:gd name="T30" fmla="*/ 200 w 333"/>
                <a:gd name="T31" fmla="*/ 329 h 333"/>
                <a:gd name="T32" fmla="*/ 166 w 333"/>
                <a:gd name="T33" fmla="*/ 333 h 333"/>
                <a:gd name="T34" fmla="*/ 133 w 333"/>
                <a:gd name="T35" fmla="*/ 329 h 333"/>
                <a:gd name="T36" fmla="*/ 102 w 333"/>
                <a:gd name="T37" fmla="*/ 320 h 333"/>
                <a:gd name="T38" fmla="*/ 73 w 333"/>
                <a:gd name="T39" fmla="*/ 304 h 333"/>
                <a:gd name="T40" fmla="*/ 49 w 333"/>
                <a:gd name="T41" fmla="*/ 284 h 333"/>
                <a:gd name="T42" fmla="*/ 29 w 333"/>
                <a:gd name="T43" fmla="*/ 259 h 333"/>
                <a:gd name="T44" fmla="*/ 13 w 333"/>
                <a:gd name="T45" fmla="*/ 231 h 333"/>
                <a:gd name="T46" fmla="*/ 4 w 333"/>
                <a:gd name="T47" fmla="*/ 200 h 333"/>
                <a:gd name="T48" fmla="*/ 0 w 333"/>
                <a:gd name="T49" fmla="*/ 166 h 333"/>
                <a:gd name="T50" fmla="*/ 4 w 333"/>
                <a:gd name="T51" fmla="*/ 132 h 333"/>
                <a:gd name="T52" fmla="*/ 13 w 333"/>
                <a:gd name="T53" fmla="*/ 101 h 333"/>
                <a:gd name="T54" fmla="*/ 29 w 333"/>
                <a:gd name="T55" fmla="*/ 73 h 333"/>
                <a:gd name="T56" fmla="*/ 49 w 333"/>
                <a:gd name="T57" fmla="*/ 49 h 333"/>
                <a:gd name="T58" fmla="*/ 73 w 333"/>
                <a:gd name="T59" fmla="*/ 28 h 333"/>
                <a:gd name="T60" fmla="*/ 102 w 333"/>
                <a:gd name="T61" fmla="*/ 13 h 333"/>
                <a:gd name="T62" fmla="*/ 133 w 333"/>
                <a:gd name="T63" fmla="*/ 4 h 333"/>
                <a:gd name="T64" fmla="*/ 166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6" y="0"/>
                  </a:moveTo>
                  <a:lnTo>
                    <a:pt x="200" y="4"/>
                  </a:lnTo>
                  <a:lnTo>
                    <a:pt x="231" y="13"/>
                  </a:lnTo>
                  <a:lnTo>
                    <a:pt x="260" y="28"/>
                  </a:lnTo>
                  <a:lnTo>
                    <a:pt x="285" y="49"/>
                  </a:lnTo>
                  <a:lnTo>
                    <a:pt x="305" y="73"/>
                  </a:lnTo>
                  <a:lnTo>
                    <a:pt x="320" y="101"/>
                  </a:lnTo>
                  <a:lnTo>
                    <a:pt x="330" y="132"/>
                  </a:lnTo>
                  <a:lnTo>
                    <a:pt x="333" y="166"/>
                  </a:lnTo>
                  <a:lnTo>
                    <a:pt x="330" y="200"/>
                  </a:lnTo>
                  <a:lnTo>
                    <a:pt x="320" y="231"/>
                  </a:lnTo>
                  <a:lnTo>
                    <a:pt x="305" y="259"/>
                  </a:lnTo>
                  <a:lnTo>
                    <a:pt x="285" y="284"/>
                  </a:lnTo>
                  <a:lnTo>
                    <a:pt x="260" y="304"/>
                  </a:lnTo>
                  <a:lnTo>
                    <a:pt x="231" y="320"/>
                  </a:lnTo>
                  <a:lnTo>
                    <a:pt x="200" y="329"/>
                  </a:lnTo>
                  <a:lnTo>
                    <a:pt x="166" y="333"/>
                  </a:lnTo>
                  <a:lnTo>
                    <a:pt x="133" y="329"/>
                  </a:lnTo>
                  <a:lnTo>
                    <a:pt x="102" y="320"/>
                  </a:lnTo>
                  <a:lnTo>
                    <a:pt x="73" y="304"/>
                  </a:lnTo>
                  <a:lnTo>
                    <a:pt x="49" y="284"/>
                  </a:lnTo>
                  <a:lnTo>
                    <a:pt x="29" y="259"/>
                  </a:lnTo>
                  <a:lnTo>
                    <a:pt x="13" y="231"/>
                  </a:lnTo>
                  <a:lnTo>
                    <a:pt x="4" y="200"/>
                  </a:lnTo>
                  <a:lnTo>
                    <a:pt x="0" y="166"/>
                  </a:lnTo>
                  <a:lnTo>
                    <a:pt x="4" y="132"/>
                  </a:lnTo>
                  <a:lnTo>
                    <a:pt x="13" y="101"/>
                  </a:lnTo>
                  <a:lnTo>
                    <a:pt x="29" y="73"/>
                  </a:lnTo>
                  <a:lnTo>
                    <a:pt x="49" y="49"/>
                  </a:lnTo>
                  <a:lnTo>
                    <a:pt x="73" y="28"/>
                  </a:lnTo>
                  <a:lnTo>
                    <a:pt x="102" y="13"/>
                  </a:lnTo>
                  <a:lnTo>
                    <a:pt x="133" y="4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2" name="Group 19"/>
          <p:cNvGrpSpPr/>
          <p:nvPr/>
        </p:nvGrpSpPr>
        <p:grpSpPr>
          <a:xfrm>
            <a:off x="5828128" y="5174141"/>
            <a:ext cx="568325" cy="568325"/>
            <a:chOff x="10017125" y="1909763"/>
            <a:chExt cx="568325" cy="568325"/>
          </a:xfrm>
          <a:solidFill>
            <a:srgbClr val="000000"/>
          </a:solidFill>
        </p:grpSpPr>
        <p:sp>
          <p:nvSpPr>
            <p:cNvPr id="753" name="Freeform 15"/>
            <p:cNvSpPr>
              <a:spLocks/>
            </p:cNvSpPr>
            <p:nvPr/>
          </p:nvSpPr>
          <p:spPr bwMode="auto">
            <a:xfrm>
              <a:off x="10379075" y="2027238"/>
              <a:ext cx="88900" cy="88900"/>
            </a:xfrm>
            <a:custGeom>
              <a:avLst/>
              <a:gdLst>
                <a:gd name="T0" fmla="*/ 169 w 565"/>
                <a:gd name="T1" fmla="*/ 0 h 566"/>
                <a:gd name="T2" fmla="*/ 565 w 565"/>
                <a:gd name="T3" fmla="*/ 395 h 566"/>
                <a:gd name="T4" fmla="*/ 396 w 565"/>
                <a:gd name="T5" fmla="*/ 566 h 566"/>
                <a:gd name="T6" fmla="*/ 0 w 565"/>
                <a:gd name="T7" fmla="*/ 170 h 566"/>
                <a:gd name="T8" fmla="*/ 169 w 565"/>
                <a:gd name="T9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5" h="566">
                  <a:moveTo>
                    <a:pt x="169" y="0"/>
                  </a:moveTo>
                  <a:lnTo>
                    <a:pt x="565" y="395"/>
                  </a:lnTo>
                  <a:lnTo>
                    <a:pt x="396" y="566"/>
                  </a:lnTo>
                  <a:lnTo>
                    <a:pt x="0" y="170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16"/>
            <p:cNvSpPr>
              <a:spLocks noEditPoints="1"/>
            </p:cNvSpPr>
            <p:nvPr/>
          </p:nvSpPr>
          <p:spPr bwMode="auto">
            <a:xfrm>
              <a:off x="10017125" y="1909763"/>
              <a:ext cx="568325" cy="568325"/>
            </a:xfrm>
            <a:custGeom>
              <a:avLst/>
              <a:gdLst>
                <a:gd name="T0" fmla="*/ 438 w 3579"/>
                <a:gd name="T1" fmla="*/ 2178 h 3580"/>
                <a:gd name="T2" fmla="*/ 359 w 3579"/>
                <a:gd name="T3" fmla="*/ 2273 h 3580"/>
                <a:gd name="T4" fmla="*/ 301 w 3579"/>
                <a:gd name="T5" fmla="*/ 2377 h 3580"/>
                <a:gd name="T6" fmla="*/ 262 w 3579"/>
                <a:gd name="T7" fmla="*/ 2486 h 3580"/>
                <a:gd name="T8" fmla="*/ 241 w 3579"/>
                <a:gd name="T9" fmla="*/ 2601 h 3580"/>
                <a:gd name="T10" fmla="*/ 241 w 3579"/>
                <a:gd name="T11" fmla="*/ 2718 h 3580"/>
                <a:gd name="T12" fmla="*/ 262 w 3579"/>
                <a:gd name="T13" fmla="*/ 2833 h 3580"/>
                <a:gd name="T14" fmla="*/ 301 w 3579"/>
                <a:gd name="T15" fmla="*/ 2943 h 3580"/>
                <a:gd name="T16" fmla="*/ 359 w 3579"/>
                <a:gd name="T17" fmla="*/ 3046 h 3580"/>
                <a:gd name="T18" fmla="*/ 438 w 3579"/>
                <a:gd name="T19" fmla="*/ 3141 h 3580"/>
                <a:gd name="T20" fmla="*/ 529 w 3579"/>
                <a:gd name="T21" fmla="*/ 3218 h 3580"/>
                <a:gd name="T22" fmla="*/ 631 w 3579"/>
                <a:gd name="T23" fmla="*/ 3276 h 3580"/>
                <a:gd name="T24" fmla="*/ 742 w 3579"/>
                <a:gd name="T25" fmla="*/ 3316 h 3580"/>
                <a:gd name="T26" fmla="*/ 859 w 3579"/>
                <a:gd name="T27" fmla="*/ 3337 h 3580"/>
                <a:gd name="T28" fmla="*/ 979 w 3579"/>
                <a:gd name="T29" fmla="*/ 3337 h 3580"/>
                <a:gd name="T30" fmla="*/ 1096 w 3579"/>
                <a:gd name="T31" fmla="*/ 3316 h 3580"/>
                <a:gd name="T32" fmla="*/ 1206 w 3579"/>
                <a:gd name="T33" fmla="*/ 3276 h 3580"/>
                <a:gd name="T34" fmla="*/ 1308 w 3579"/>
                <a:gd name="T35" fmla="*/ 3218 h 3580"/>
                <a:gd name="T36" fmla="*/ 1400 w 3579"/>
                <a:gd name="T37" fmla="*/ 3141 h 3580"/>
                <a:gd name="T38" fmla="*/ 2079 w 3579"/>
                <a:gd name="T39" fmla="*/ 1499 h 3580"/>
                <a:gd name="T40" fmla="*/ 2504 w 3579"/>
                <a:gd name="T41" fmla="*/ 340 h 3580"/>
                <a:gd name="T42" fmla="*/ 2617 w 3579"/>
                <a:gd name="T43" fmla="*/ 1698 h 3580"/>
                <a:gd name="T44" fmla="*/ 2504 w 3579"/>
                <a:gd name="T45" fmla="*/ 340 h 3580"/>
                <a:gd name="T46" fmla="*/ 3579 w 3579"/>
                <a:gd name="T47" fmla="*/ 1075 h 3580"/>
                <a:gd name="T48" fmla="*/ 2900 w 3579"/>
                <a:gd name="T49" fmla="*/ 1981 h 3580"/>
                <a:gd name="T50" fmla="*/ 1516 w 3579"/>
                <a:gd name="T51" fmla="*/ 3360 h 3580"/>
                <a:gd name="T52" fmla="*/ 1398 w 3579"/>
                <a:gd name="T53" fmla="*/ 3445 h 3580"/>
                <a:gd name="T54" fmla="*/ 1272 w 3579"/>
                <a:gd name="T55" fmla="*/ 3511 h 3580"/>
                <a:gd name="T56" fmla="*/ 1135 w 3579"/>
                <a:gd name="T57" fmla="*/ 3555 h 3580"/>
                <a:gd name="T58" fmla="*/ 992 w 3579"/>
                <a:gd name="T59" fmla="*/ 3577 h 3580"/>
                <a:gd name="T60" fmla="*/ 845 w 3579"/>
                <a:gd name="T61" fmla="*/ 3577 h 3580"/>
                <a:gd name="T62" fmla="*/ 703 w 3579"/>
                <a:gd name="T63" fmla="*/ 3555 h 3580"/>
                <a:gd name="T64" fmla="*/ 566 w 3579"/>
                <a:gd name="T65" fmla="*/ 3511 h 3580"/>
                <a:gd name="T66" fmla="*/ 438 w 3579"/>
                <a:gd name="T67" fmla="*/ 3445 h 3580"/>
                <a:gd name="T68" fmla="*/ 322 w 3579"/>
                <a:gd name="T69" fmla="*/ 3360 h 3580"/>
                <a:gd name="T70" fmla="*/ 219 w 3579"/>
                <a:gd name="T71" fmla="*/ 3258 h 3580"/>
                <a:gd name="T72" fmla="*/ 137 w 3579"/>
                <a:gd name="T73" fmla="*/ 3144 h 3580"/>
                <a:gd name="T74" fmla="*/ 73 w 3579"/>
                <a:gd name="T75" fmla="*/ 3022 h 3580"/>
                <a:gd name="T76" fmla="*/ 29 w 3579"/>
                <a:gd name="T77" fmla="*/ 2893 h 3580"/>
                <a:gd name="T78" fmla="*/ 4 w 3579"/>
                <a:gd name="T79" fmla="*/ 2761 h 3580"/>
                <a:gd name="T80" fmla="*/ 0 w 3579"/>
                <a:gd name="T81" fmla="*/ 2626 h 3580"/>
                <a:gd name="T82" fmla="*/ 14 w 3579"/>
                <a:gd name="T83" fmla="*/ 2492 h 3580"/>
                <a:gd name="T84" fmla="*/ 49 w 3579"/>
                <a:gd name="T85" fmla="*/ 2361 h 3580"/>
                <a:gd name="T86" fmla="*/ 102 w 3579"/>
                <a:gd name="T87" fmla="*/ 2235 h 3580"/>
                <a:gd name="T88" fmla="*/ 176 w 3579"/>
                <a:gd name="T89" fmla="*/ 2118 h 3580"/>
                <a:gd name="T90" fmla="*/ 268 w 3579"/>
                <a:gd name="T91" fmla="*/ 2009 h 3580"/>
                <a:gd name="T92" fmla="*/ 1711 w 3579"/>
                <a:gd name="T93" fmla="*/ 792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79" h="3580">
                  <a:moveTo>
                    <a:pt x="1598" y="1019"/>
                  </a:moveTo>
                  <a:lnTo>
                    <a:pt x="438" y="2178"/>
                  </a:lnTo>
                  <a:lnTo>
                    <a:pt x="396" y="2224"/>
                  </a:lnTo>
                  <a:lnTo>
                    <a:pt x="359" y="2273"/>
                  </a:lnTo>
                  <a:lnTo>
                    <a:pt x="328" y="2324"/>
                  </a:lnTo>
                  <a:lnTo>
                    <a:pt x="301" y="2377"/>
                  </a:lnTo>
                  <a:lnTo>
                    <a:pt x="278" y="2431"/>
                  </a:lnTo>
                  <a:lnTo>
                    <a:pt x="262" y="2486"/>
                  </a:lnTo>
                  <a:lnTo>
                    <a:pt x="249" y="2544"/>
                  </a:lnTo>
                  <a:lnTo>
                    <a:pt x="241" y="2601"/>
                  </a:lnTo>
                  <a:lnTo>
                    <a:pt x="239" y="2660"/>
                  </a:lnTo>
                  <a:lnTo>
                    <a:pt x="241" y="2718"/>
                  </a:lnTo>
                  <a:lnTo>
                    <a:pt x="249" y="2775"/>
                  </a:lnTo>
                  <a:lnTo>
                    <a:pt x="262" y="2833"/>
                  </a:lnTo>
                  <a:lnTo>
                    <a:pt x="278" y="2888"/>
                  </a:lnTo>
                  <a:lnTo>
                    <a:pt x="301" y="2943"/>
                  </a:lnTo>
                  <a:lnTo>
                    <a:pt x="328" y="2995"/>
                  </a:lnTo>
                  <a:lnTo>
                    <a:pt x="359" y="3046"/>
                  </a:lnTo>
                  <a:lnTo>
                    <a:pt x="396" y="3095"/>
                  </a:lnTo>
                  <a:lnTo>
                    <a:pt x="438" y="3141"/>
                  </a:lnTo>
                  <a:lnTo>
                    <a:pt x="482" y="3182"/>
                  </a:lnTo>
                  <a:lnTo>
                    <a:pt x="529" y="3218"/>
                  </a:lnTo>
                  <a:lnTo>
                    <a:pt x="579" y="3249"/>
                  </a:lnTo>
                  <a:lnTo>
                    <a:pt x="631" y="3276"/>
                  </a:lnTo>
                  <a:lnTo>
                    <a:pt x="686" y="3299"/>
                  </a:lnTo>
                  <a:lnTo>
                    <a:pt x="742" y="3316"/>
                  </a:lnTo>
                  <a:lnTo>
                    <a:pt x="800" y="3329"/>
                  </a:lnTo>
                  <a:lnTo>
                    <a:pt x="859" y="3337"/>
                  </a:lnTo>
                  <a:lnTo>
                    <a:pt x="919" y="3340"/>
                  </a:lnTo>
                  <a:lnTo>
                    <a:pt x="979" y="3337"/>
                  </a:lnTo>
                  <a:lnTo>
                    <a:pt x="1038" y="3329"/>
                  </a:lnTo>
                  <a:lnTo>
                    <a:pt x="1096" y="3316"/>
                  </a:lnTo>
                  <a:lnTo>
                    <a:pt x="1152" y="3299"/>
                  </a:lnTo>
                  <a:lnTo>
                    <a:pt x="1206" y="3276"/>
                  </a:lnTo>
                  <a:lnTo>
                    <a:pt x="1259" y="3249"/>
                  </a:lnTo>
                  <a:lnTo>
                    <a:pt x="1308" y="3218"/>
                  </a:lnTo>
                  <a:lnTo>
                    <a:pt x="1355" y="3182"/>
                  </a:lnTo>
                  <a:lnTo>
                    <a:pt x="1400" y="3141"/>
                  </a:lnTo>
                  <a:lnTo>
                    <a:pt x="2560" y="1981"/>
                  </a:lnTo>
                  <a:lnTo>
                    <a:pt x="2079" y="1499"/>
                  </a:lnTo>
                  <a:lnTo>
                    <a:pt x="1598" y="1019"/>
                  </a:lnTo>
                  <a:close/>
                  <a:moveTo>
                    <a:pt x="2504" y="340"/>
                  </a:moveTo>
                  <a:lnTo>
                    <a:pt x="1881" y="962"/>
                  </a:lnTo>
                  <a:lnTo>
                    <a:pt x="2617" y="1698"/>
                  </a:lnTo>
                  <a:lnTo>
                    <a:pt x="3239" y="1075"/>
                  </a:lnTo>
                  <a:lnTo>
                    <a:pt x="2504" y="340"/>
                  </a:lnTo>
                  <a:close/>
                  <a:moveTo>
                    <a:pt x="2504" y="0"/>
                  </a:moveTo>
                  <a:lnTo>
                    <a:pt x="3579" y="1075"/>
                  </a:lnTo>
                  <a:lnTo>
                    <a:pt x="2786" y="1867"/>
                  </a:lnTo>
                  <a:lnTo>
                    <a:pt x="2900" y="1981"/>
                  </a:lnTo>
                  <a:lnTo>
                    <a:pt x="1570" y="3311"/>
                  </a:lnTo>
                  <a:lnTo>
                    <a:pt x="1516" y="3360"/>
                  </a:lnTo>
                  <a:lnTo>
                    <a:pt x="1459" y="3405"/>
                  </a:lnTo>
                  <a:lnTo>
                    <a:pt x="1398" y="3445"/>
                  </a:lnTo>
                  <a:lnTo>
                    <a:pt x="1337" y="3480"/>
                  </a:lnTo>
                  <a:lnTo>
                    <a:pt x="1272" y="3511"/>
                  </a:lnTo>
                  <a:lnTo>
                    <a:pt x="1204" y="3536"/>
                  </a:lnTo>
                  <a:lnTo>
                    <a:pt x="1135" y="3555"/>
                  </a:lnTo>
                  <a:lnTo>
                    <a:pt x="1064" y="3569"/>
                  </a:lnTo>
                  <a:lnTo>
                    <a:pt x="992" y="3577"/>
                  </a:lnTo>
                  <a:lnTo>
                    <a:pt x="919" y="3580"/>
                  </a:lnTo>
                  <a:lnTo>
                    <a:pt x="845" y="3577"/>
                  </a:lnTo>
                  <a:lnTo>
                    <a:pt x="774" y="3569"/>
                  </a:lnTo>
                  <a:lnTo>
                    <a:pt x="703" y="3555"/>
                  </a:lnTo>
                  <a:lnTo>
                    <a:pt x="634" y="3536"/>
                  </a:lnTo>
                  <a:lnTo>
                    <a:pt x="566" y="3511"/>
                  </a:lnTo>
                  <a:lnTo>
                    <a:pt x="501" y="3480"/>
                  </a:lnTo>
                  <a:lnTo>
                    <a:pt x="438" y="3445"/>
                  </a:lnTo>
                  <a:lnTo>
                    <a:pt x="379" y="3405"/>
                  </a:lnTo>
                  <a:lnTo>
                    <a:pt x="322" y="3360"/>
                  </a:lnTo>
                  <a:lnTo>
                    <a:pt x="268" y="3311"/>
                  </a:lnTo>
                  <a:lnTo>
                    <a:pt x="219" y="3258"/>
                  </a:lnTo>
                  <a:lnTo>
                    <a:pt x="176" y="3202"/>
                  </a:lnTo>
                  <a:lnTo>
                    <a:pt x="137" y="3144"/>
                  </a:lnTo>
                  <a:lnTo>
                    <a:pt x="102" y="3084"/>
                  </a:lnTo>
                  <a:lnTo>
                    <a:pt x="73" y="3022"/>
                  </a:lnTo>
                  <a:lnTo>
                    <a:pt x="49" y="2958"/>
                  </a:lnTo>
                  <a:lnTo>
                    <a:pt x="29" y="2893"/>
                  </a:lnTo>
                  <a:lnTo>
                    <a:pt x="14" y="2827"/>
                  </a:lnTo>
                  <a:lnTo>
                    <a:pt x="4" y="2761"/>
                  </a:lnTo>
                  <a:lnTo>
                    <a:pt x="0" y="2694"/>
                  </a:lnTo>
                  <a:lnTo>
                    <a:pt x="0" y="2626"/>
                  </a:lnTo>
                  <a:lnTo>
                    <a:pt x="4" y="2559"/>
                  </a:lnTo>
                  <a:lnTo>
                    <a:pt x="14" y="2492"/>
                  </a:lnTo>
                  <a:lnTo>
                    <a:pt x="29" y="2426"/>
                  </a:lnTo>
                  <a:lnTo>
                    <a:pt x="49" y="2361"/>
                  </a:lnTo>
                  <a:lnTo>
                    <a:pt x="73" y="2298"/>
                  </a:lnTo>
                  <a:lnTo>
                    <a:pt x="102" y="2235"/>
                  </a:lnTo>
                  <a:lnTo>
                    <a:pt x="137" y="2175"/>
                  </a:lnTo>
                  <a:lnTo>
                    <a:pt x="176" y="2118"/>
                  </a:lnTo>
                  <a:lnTo>
                    <a:pt x="219" y="2061"/>
                  </a:lnTo>
                  <a:lnTo>
                    <a:pt x="268" y="2009"/>
                  </a:lnTo>
                  <a:lnTo>
                    <a:pt x="1598" y="679"/>
                  </a:lnTo>
                  <a:lnTo>
                    <a:pt x="1711" y="792"/>
                  </a:lnTo>
                  <a:lnTo>
                    <a:pt x="25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17"/>
            <p:cNvSpPr>
              <a:spLocks/>
            </p:cNvSpPr>
            <p:nvPr/>
          </p:nvSpPr>
          <p:spPr bwMode="auto">
            <a:xfrm>
              <a:off x="10137775" y="2179638"/>
              <a:ext cx="177800" cy="177800"/>
            </a:xfrm>
            <a:custGeom>
              <a:avLst/>
              <a:gdLst>
                <a:gd name="T0" fmla="*/ 606 w 1122"/>
                <a:gd name="T1" fmla="*/ 0 h 1122"/>
                <a:gd name="T2" fmla="*/ 1122 w 1122"/>
                <a:gd name="T3" fmla="*/ 0 h 1122"/>
                <a:gd name="T4" fmla="*/ 1122 w 1122"/>
                <a:gd name="T5" fmla="*/ 515 h 1122"/>
                <a:gd name="T6" fmla="*/ 949 w 1122"/>
                <a:gd name="T7" fmla="*/ 343 h 1122"/>
                <a:gd name="T8" fmla="*/ 319 w 1122"/>
                <a:gd name="T9" fmla="*/ 972 h 1122"/>
                <a:gd name="T10" fmla="*/ 315 w 1122"/>
                <a:gd name="T11" fmla="*/ 1000 h 1122"/>
                <a:gd name="T12" fmla="*/ 306 w 1122"/>
                <a:gd name="T13" fmla="*/ 1027 h 1122"/>
                <a:gd name="T14" fmla="*/ 292 w 1122"/>
                <a:gd name="T15" fmla="*/ 1052 h 1122"/>
                <a:gd name="T16" fmla="*/ 273 w 1122"/>
                <a:gd name="T17" fmla="*/ 1075 h 1122"/>
                <a:gd name="T18" fmla="*/ 254 w 1122"/>
                <a:gd name="T19" fmla="*/ 1091 h 1122"/>
                <a:gd name="T20" fmla="*/ 233 w 1122"/>
                <a:gd name="T21" fmla="*/ 1104 h 1122"/>
                <a:gd name="T22" fmla="*/ 210 w 1122"/>
                <a:gd name="T23" fmla="*/ 1114 h 1122"/>
                <a:gd name="T24" fmla="*/ 185 w 1122"/>
                <a:gd name="T25" fmla="*/ 1119 h 1122"/>
                <a:gd name="T26" fmla="*/ 160 w 1122"/>
                <a:gd name="T27" fmla="*/ 1122 h 1122"/>
                <a:gd name="T28" fmla="*/ 135 w 1122"/>
                <a:gd name="T29" fmla="*/ 1119 h 1122"/>
                <a:gd name="T30" fmla="*/ 110 w 1122"/>
                <a:gd name="T31" fmla="*/ 1114 h 1122"/>
                <a:gd name="T32" fmla="*/ 87 w 1122"/>
                <a:gd name="T33" fmla="*/ 1104 h 1122"/>
                <a:gd name="T34" fmla="*/ 66 w 1122"/>
                <a:gd name="T35" fmla="*/ 1091 h 1122"/>
                <a:gd name="T36" fmla="*/ 47 w 1122"/>
                <a:gd name="T37" fmla="*/ 1075 h 1122"/>
                <a:gd name="T38" fmla="*/ 29 w 1122"/>
                <a:gd name="T39" fmla="*/ 1053 h 1122"/>
                <a:gd name="T40" fmla="*/ 15 w 1122"/>
                <a:gd name="T41" fmla="*/ 1028 h 1122"/>
                <a:gd name="T42" fmla="*/ 5 w 1122"/>
                <a:gd name="T43" fmla="*/ 1002 h 1122"/>
                <a:gd name="T44" fmla="*/ 0 w 1122"/>
                <a:gd name="T45" fmla="*/ 975 h 1122"/>
                <a:gd name="T46" fmla="*/ 0 w 1122"/>
                <a:gd name="T47" fmla="*/ 948 h 1122"/>
                <a:gd name="T48" fmla="*/ 5 w 1122"/>
                <a:gd name="T49" fmla="*/ 921 h 1122"/>
                <a:gd name="T50" fmla="*/ 15 w 1122"/>
                <a:gd name="T51" fmla="*/ 895 h 1122"/>
                <a:gd name="T52" fmla="*/ 29 w 1122"/>
                <a:gd name="T53" fmla="*/ 871 h 1122"/>
                <a:gd name="T54" fmla="*/ 47 w 1122"/>
                <a:gd name="T55" fmla="*/ 848 h 1122"/>
                <a:gd name="T56" fmla="*/ 69 w 1122"/>
                <a:gd name="T57" fmla="*/ 830 h 1122"/>
                <a:gd name="T58" fmla="*/ 94 w 1122"/>
                <a:gd name="T59" fmla="*/ 816 h 1122"/>
                <a:gd name="T60" fmla="*/ 121 w 1122"/>
                <a:gd name="T61" fmla="*/ 807 h 1122"/>
                <a:gd name="T62" fmla="*/ 150 w 1122"/>
                <a:gd name="T63" fmla="*/ 803 h 1122"/>
                <a:gd name="T64" fmla="*/ 779 w 1122"/>
                <a:gd name="T65" fmla="*/ 172 h 1122"/>
                <a:gd name="T66" fmla="*/ 606 w 1122"/>
                <a:gd name="T67" fmla="*/ 0 h 1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22" h="1122">
                  <a:moveTo>
                    <a:pt x="606" y="0"/>
                  </a:moveTo>
                  <a:lnTo>
                    <a:pt x="1122" y="0"/>
                  </a:lnTo>
                  <a:lnTo>
                    <a:pt x="1122" y="515"/>
                  </a:lnTo>
                  <a:lnTo>
                    <a:pt x="949" y="343"/>
                  </a:lnTo>
                  <a:lnTo>
                    <a:pt x="319" y="972"/>
                  </a:lnTo>
                  <a:lnTo>
                    <a:pt x="315" y="1000"/>
                  </a:lnTo>
                  <a:lnTo>
                    <a:pt x="306" y="1027"/>
                  </a:lnTo>
                  <a:lnTo>
                    <a:pt x="292" y="1052"/>
                  </a:lnTo>
                  <a:lnTo>
                    <a:pt x="273" y="1075"/>
                  </a:lnTo>
                  <a:lnTo>
                    <a:pt x="254" y="1091"/>
                  </a:lnTo>
                  <a:lnTo>
                    <a:pt x="233" y="1104"/>
                  </a:lnTo>
                  <a:lnTo>
                    <a:pt x="210" y="1114"/>
                  </a:lnTo>
                  <a:lnTo>
                    <a:pt x="185" y="1119"/>
                  </a:lnTo>
                  <a:lnTo>
                    <a:pt x="160" y="1122"/>
                  </a:lnTo>
                  <a:lnTo>
                    <a:pt x="135" y="1119"/>
                  </a:lnTo>
                  <a:lnTo>
                    <a:pt x="110" y="1114"/>
                  </a:lnTo>
                  <a:lnTo>
                    <a:pt x="87" y="1104"/>
                  </a:lnTo>
                  <a:lnTo>
                    <a:pt x="66" y="1091"/>
                  </a:lnTo>
                  <a:lnTo>
                    <a:pt x="47" y="1075"/>
                  </a:lnTo>
                  <a:lnTo>
                    <a:pt x="29" y="1053"/>
                  </a:lnTo>
                  <a:lnTo>
                    <a:pt x="15" y="1028"/>
                  </a:lnTo>
                  <a:lnTo>
                    <a:pt x="5" y="1002"/>
                  </a:lnTo>
                  <a:lnTo>
                    <a:pt x="0" y="975"/>
                  </a:lnTo>
                  <a:lnTo>
                    <a:pt x="0" y="948"/>
                  </a:lnTo>
                  <a:lnTo>
                    <a:pt x="5" y="921"/>
                  </a:lnTo>
                  <a:lnTo>
                    <a:pt x="15" y="895"/>
                  </a:lnTo>
                  <a:lnTo>
                    <a:pt x="29" y="871"/>
                  </a:lnTo>
                  <a:lnTo>
                    <a:pt x="47" y="848"/>
                  </a:lnTo>
                  <a:lnTo>
                    <a:pt x="69" y="830"/>
                  </a:lnTo>
                  <a:lnTo>
                    <a:pt x="94" y="816"/>
                  </a:lnTo>
                  <a:lnTo>
                    <a:pt x="121" y="807"/>
                  </a:lnTo>
                  <a:lnTo>
                    <a:pt x="150" y="803"/>
                  </a:lnTo>
                  <a:lnTo>
                    <a:pt x="779" y="172"/>
                  </a:lnTo>
                  <a:lnTo>
                    <a:pt x="6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6" name="Group 128"/>
          <p:cNvGrpSpPr/>
          <p:nvPr/>
        </p:nvGrpSpPr>
        <p:grpSpPr>
          <a:xfrm>
            <a:off x="4892634" y="5177316"/>
            <a:ext cx="568325" cy="561975"/>
            <a:chOff x="9148763" y="1912938"/>
            <a:chExt cx="568325" cy="561975"/>
          </a:xfrm>
          <a:solidFill>
            <a:srgbClr val="000000"/>
          </a:solidFill>
        </p:grpSpPr>
        <p:sp>
          <p:nvSpPr>
            <p:cNvPr id="757" name="Freeform 22"/>
            <p:cNvSpPr>
              <a:spLocks noEditPoints="1"/>
            </p:cNvSpPr>
            <p:nvPr/>
          </p:nvSpPr>
          <p:spPr bwMode="auto">
            <a:xfrm>
              <a:off x="9148763" y="1912938"/>
              <a:ext cx="568325" cy="561975"/>
            </a:xfrm>
            <a:custGeom>
              <a:avLst/>
              <a:gdLst>
                <a:gd name="T0" fmla="*/ 2651 w 3580"/>
                <a:gd name="T1" fmla="*/ 3105 h 3537"/>
                <a:gd name="T2" fmla="*/ 2637 w 3580"/>
                <a:gd name="T3" fmla="*/ 3231 h 3537"/>
                <a:gd name="T4" fmla="*/ 2745 w 3580"/>
                <a:gd name="T5" fmla="*/ 3299 h 3537"/>
                <a:gd name="T6" fmla="*/ 2852 w 3580"/>
                <a:gd name="T7" fmla="*/ 3231 h 3537"/>
                <a:gd name="T8" fmla="*/ 2838 w 3580"/>
                <a:gd name="T9" fmla="*/ 3105 h 3537"/>
                <a:gd name="T10" fmla="*/ 835 w 3580"/>
                <a:gd name="T11" fmla="*/ 3060 h 3537"/>
                <a:gd name="T12" fmla="*/ 728 w 3580"/>
                <a:gd name="T13" fmla="*/ 3127 h 3537"/>
                <a:gd name="T14" fmla="*/ 742 w 3580"/>
                <a:gd name="T15" fmla="*/ 3254 h 3537"/>
                <a:gd name="T16" fmla="*/ 862 w 3580"/>
                <a:gd name="T17" fmla="*/ 3295 h 3537"/>
                <a:gd name="T18" fmla="*/ 951 w 3580"/>
                <a:gd name="T19" fmla="*/ 3207 h 3537"/>
                <a:gd name="T20" fmla="*/ 910 w 3580"/>
                <a:gd name="T21" fmla="*/ 3086 h 3537"/>
                <a:gd name="T22" fmla="*/ 239 w 3580"/>
                <a:gd name="T23" fmla="*/ 3060 h 3537"/>
                <a:gd name="T24" fmla="*/ 593 w 3580"/>
                <a:gd name="T25" fmla="*/ 2916 h 3537"/>
                <a:gd name="T26" fmla="*/ 790 w 3580"/>
                <a:gd name="T27" fmla="*/ 2825 h 3537"/>
                <a:gd name="T28" fmla="*/ 1007 w 3580"/>
                <a:gd name="T29" fmla="*/ 2865 h 3537"/>
                <a:gd name="T30" fmla="*/ 1155 w 3580"/>
                <a:gd name="T31" fmla="*/ 3020 h 3537"/>
                <a:gd name="T32" fmla="*/ 2472 w 3580"/>
                <a:gd name="T33" fmla="*/ 2948 h 3537"/>
                <a:gd name="T34" fmla="*/ 2655 w 3580"/>
                <a:gd name="T35" fmla="*/ 2833 h 3537"/>
                <a:gd name="T36" fmla="*/ 2877 w 3580"/>
                <a:gd name="T37" fmla="*/ 2847 h 3537"/>
                <a:gd name="T38" fmla="*/ 3043 w 3580"/>
                <a:gd name="T39" fmla="*/ 2982 h 3537"/>
                <a:gd name="T40" fmla="*/ 3338 w 3580"/>
                <a:gd name="T41" fmla="*/ 2741 h 3537"/>
                <a:gd name="T42" fmla="*/ 3246 w 3580"/>
                <a:gd name="T43" fmla="*/ 2573 h 3537"/>
                <a:gd name="T44" fmla="*/ 3063 w 3580"/>
                <a:gd name="T45" fmla="*/ 2504 h 3537"/>
                <a:gd name="T46" fmla="*/ 875 w 3580"/>
                <a:gd name="T47" fmla="*/ 1471 h 3537"/>
                <a:gd name="T48" fmla="*/ 878 w 3580"/>
                <a:gd name="T49" fmla="*/ 440 h 3537"/>
                <a:gd name="T50" fmla="*/ 798 w 3580"/>
                <a:gd name="T51" fmla="*/ 601 h 3537"/>
                <a:gd name="T52" fmla="*/ 832 w 3580"/>
                <a:gd name="T53" fmla="*/ 774 h 3537"/>
                <a:gd name="T54" fmla="*/ 968 w 3580"/>
                <a:gd name="T55" fmla="*/ 893 h 3537"/>
                <a:gd name="T56" fmla="*/ 1147 w 3580"/>
                <a:gd name="T57" fmla="*/ 905 h 3537"/>
                <a:gd name="T58" fmla="*/ 1299 w 3580"/>
                <a:gd name="T59" fmla="*/ 805 h 3537"/>
                <a:gd name="T60" fmla="*/ 1624 w 3580"/>
                <a:gd name="T61" fmla="*/ 18 h 3537"/>
                <a:gd name="T62" fmla="*/ 1703 w 3580"/>
                <a:gd name="T63" fmla="*/ 110 h 3537"/>
                <a:gd name="T64" fmla="*/ 1695 w 3580"/>
                <a:gd name="T65" fmla="*/ 231 h 3537"/>
                <a:gd name="T66" fmla="*/ 1590 w 3580"/>
                <a:gd name="T67" fmla="*/ 313 h 3537"/>
                <a:gd name="T68" fmla="*/ 1432 w 3580"/>
                <a:gd name="T69" fmla="*/ 1009 h 3537"/>
                <a:gd name="T70" fmla="*/ 3119 w 3580"/>
                <a:gd name="T71" fmla="*/ 2268 h 3537"/>
                <a:gd name="T72" fmla="*/ 3368 w 3580"/>
                <a:gd name="T73" fmla="*/ 2366 h 3537"/>
                <a:gd name="T74" fmla="*/ 3534 w 3580"/>
                <a:gd name="T75" fmla="*/ 2569 h 3537"/>
                <a:gd name="T76" fmla="*/ 3580 w 3580"/>
                <a:gd name="T77" fmla="*/ 3299 h 3537"/>
                <a:gd name="T78" fmla="*/ 2987 w 3580"/>
                <a:gd name="T79" fmla="*/ 3443 h 3537"/>
                <a:gd name="T80" fmla="*/ 2790 w 3580"/>
                <a:gd name="T81" fmla="*/ 3534 h 3537"/>
                <a:gd name="T82" fmla="*/ 2573 w 3580"/>
                <a:gd name="T83" fmla="*/ 3493 h 3537"/>
                <a:gd name="T84" fmla="*/ 2425 w 3580"/>
                <a:gd name="T85" fmla="*/ 3339 h 3537"/>
                <a:gd name="T86" fmla="*/ 1108 w 3580"/>
                <a:gd name="T87" fmla="*/ 3411 h 3537"/>
                <a:gd name="T88" fmla="*/ 925 w 3580"/>
                <a:gd name="T89" fmla="*/ 3525 h 3537"/>
                <a:gd name="T90" fmla="*/ 703 w 3580"/>
                <a:gd name="T91" fmla="*/ 3512 h 3537"/>
                <a:gd name="T92" fmla="*/ 537 w 3580"/>
                <a:gd name="T93" fmla="*/ 3377 h 3537"/>
                <a:gd name="T94" fmla="*/ 637 w 3580"/>
                <a:gd name="T95" fmla="*/ 1471 h 3537"/>
                <a:gd name="T96" fmla="*/ 577 w 3580"/>
                <a:gd name="T97" fmla="*/ 778 h 3537"/>
                <a:gd name="T98" fmla="*/ 567 w 3580"/>
                <a:gd name="T99" fmla="*/ 534 h 3537"/>
                <a:gd name="T100" fmla="*/ 674 w 3580"/>
                <a:gd name="T101" fmla="*/ 310 h 3537"/>
                <a:gd name="T102" fmla="*/ 1398 w 3580"/>
                <a:gd name="T103" fmla="*/ 121 h 3537"/>
                <a:gd name="T104" fmla="*/ 1480 w 3580"/>
                <a:gd name="T105" fmla="*/ 18 h 3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80" h="3537">
                  <a:moveTo>
                    <a:pt x="2745" y="3060"/>
                  </a:moveTo>
                  <a:lnTo>
                    <a:pt x="2718" y="3063"/>
                  </a:lnTo>
                  <a:lnTo>
                    <a:pt x="2693" y="3072"/>
                  </a:lnTo>
                  <a:lnTo>
                    <a:pt x="2670" y="3086"/>
                  </a:lnTo>
                  <a:lnTo>
                    <a:pt x="2651" y="3105"/>
                  </a:lnTo>
                  <a:lnTo>
                    <a:pt x="2637" y="3127"/>
                  </a:lnTo>
                  <a:lnTo>
                    <a:pt x="2629" y="3152"/>
                  </a:lnTo>
                  <a:lnTo>
                    <a:pt x="2625" y="3179"/>
                  </a:lnTo>
                  <a:lnTo>
                    <a:pt x="2629" y="3207"/>
                  </a:lnTo>
                  <a:lnTo>
                    <a:pt x="2637" y="3231"/>
                  </a:lnTo>
                  <a:lnTo>
                    <a:pt x="2651" y="3254"/>
                  </a:lnTo>
                  <a:lnTo>
                    <a:pt x="2670" y="3273"/>
                  </a:lnTo>
                  <a:lnTo>
                    <a:pt x="2693" y="3287"/>
                  </a:lnTo>
                  <a:lnTo>
                    <a:pt x="2718" y="3295"/>
                  </a:lnTo>
                  <a:lnTo>
                    <a:pt x="2745" y="3299"/>
                  </a:lnTo>
                  <a:lnTo>
                    <a:pt x="2772" y="3295"/>
                  </a:lnTo>
                  <a:lnTo>
                    <a:pt x="2797" y="3287"/>
                  </a:lnTo>
                  <a:lnTo>
                    <a:pt x="2820" y="3273"/>
                  </a:lnTo>
                  <a:lnTo>
                    <a:pt x="2838" y="3254"/>
                  </a:lnTo>
                  <a:lnTo>
                    <a:pt x="2852" y="3231"/>
                  </a:lnTo>
                  <a:lnTo>
                    <a:pt x="2861" y="3207"/>
                  </a:lnTo>
                  <a:lnTo>
                    <a:pt x="2864" y="3179"/>
                  </a:lnTo>
                  <a:lnTo>
                    <a:pt x="2861" y="3152"/>
                  </a:lnTo>
                  <a:lnTo>
                    <a:pt x="2852" y="3127"/>
                  </a:lnTo>
                  <a:lnTo>
                    <a:pt x="2838" y="3105"/>
                  </a:lnTo>
                  <a:lnTo>
                    <a:pt x="2820" y="3086"/>
                  </a:lnTo>
                  <a:lnTo>
                    <a:pt x="2797" y="3072"/>
                  </a:lnTo>
                  <a:lnTo>
                    <a:pt x="2772" y="3063"/>
                  </a:lnTo>
                  <a:lnTo>
                    <a:pt x="2745" y="3060"/>
                  </a:lnTo>
                  <a:close/>
                  <a:moveTo>
                    <a:pt x="835" y="3060"/>
                  </a:moveTo>
                  <a:lnTo>
                    <a:pt x="808" y="3063"/>
                  </a:lnTo>
                  <a:lnTo>
                    <a:pt x="783" y="3072"/>
                  </a:lnTo>
                  <a:lnTo>
                    <a:pt x="760" y="3086"/>
                  </a:lnTo>
                  <a:lnTo>
                    <a:pt x="742" y="3105"/>
                  </a:lnTo>
                  <a:lnTo>
                    <a:pt x="728" y="3127"/>
                  </a:lnTo>
                  <a:lnTo>
                    <a:pt x="719" y="3152"/>
                  </a:lnTo>
                  <a:lnTo>
                    <a:pt x="716" y="3179"/>
                  </a:lnTo>
                  <a:lnTo>
                    <a:pt x="719" y="3207"/>
                  </a:lnTo>
                  <a:lnTo>
                    <a:pt x="728" y="3231"/>
                  </a:lnTo>
                  <a:lnTo>
                    <a:pt x="742" y="3254"/>
                  </a:lnTo>
                  <a:lnTo>
                    <a:pt x="760" y="3273"/>
                  </a:lnTo>
                  <a:lnTo>
                    <a:pt x="783" y="3287"/>
                  </a:lnTo>
                  <a:lnTo>
                    <a:pt x="808" y="3295"/>
                  </a:lnTo>
                  <a:lnTo>
                    <a:pt x="835" y="3299"/>
                  </a:lnTo>
                  <a:lnTo>
                    <a:pt x="862" y="3295"/>
                  </a:lnTo>
                  <a:lnTo>
                    <a:pt x="887" y="3287"/>
                  </a:lnTo>
                  <a:lnTo>
                    <a:pt x="910" y="3273"/>
                  </a:lnTo>
                  <a:lnTo>
                    <a:pt x="929" y="3254"/>
                  </a:lnTo>
                  <a:lnTo>
                    <a:pt x="943" y="3231"/>
                  </a:lnTo>
                  <a:lnTo>
                    <a:pt x="951" y="3207"/>
                  </a:lnTo>
                  <a:lnTo>
                    <a:pt x="955" y="3179"/>
                  </a:lnTo>
                  <a:lnTo>
                    <a:pt x="951" y="3152"/>
                  </a:lnTo>
                  <a:lnTo>
                    <a:pt x="943" y="3127"/>
                  </a:lnTo>
                  <a:lnTo>
                    <a:pt x="929" y="3105"/>
                  </a:lnTo>
                  <a:lnTo>
                    <a:pt x="910" y="3086"/>
                  </a:lnTo>
                  <a:lnTo>
                    <a:pt x="887" y="3072"/>
                  </a:lnTo>
                  <a:lnTo>
                    <a:pt x="862" y="3063"/>
                  </a:lnTo>
                  <a:lnTo>
                    <a:pt x="835" y="3060"/>
                  </a:lnTo>
                  <a:close/>
                  <a:moveTo>
                    <a:pt x="239" y="1709"/>
                  </a:moveTo>
                  <a:lnTo>
                    <a:pt x="239" y="3060"/>
                  </a:lnTo>
                  <a:lnTo>
                    <a:pt x="498" y="3060"/>
                  </a:lnTo>
                  <a:lnTo>
                    <a:pt x="515" y="3020"/>
                  </a:lnTo>
                  <a:lnTo>
                    <a:pt x="537" y="2982"/>
                  </a:lnTo>
                  <a:lnTo>
                    <a:pt x="563" y="2948"/>
                  </a:lnTo>
                  <a:lnTo>
                    <a:pt x="593" y="2916"/>
                  </a:lnTo>
                  <a:lnTo>
                    <a:pt x="627" y="2889"/>
                  </a:lnTo>
                  <a:lnTo>
                    <a:pt x="664" y="2865"/>
                  </a:lnTo>
                  <a:lnTo>
                    <a:pt x="703" y="2847"/>
                  </a:lnTo>
                  <a:lnTo>
                    <a:pt x="745" y="2833"/>
                  </a:lnTo>
                  <a:lnTo>
                    <a:pt x="790" y="2825"/>
                  </a:lnTo>
                  <a:lnTo>
                    <a:pt x="835" y="2822"/>
                  </a:lnTo>
                  <a:lnTo>
                    <a:pt x="881" y="2825"/>
                  </a:lnTo>
                  <a:lnTo>
                    <a:pt x="925" y="2833"/>
                  </a:lnTo>
                  <a:lnTo>
                    <a:pt x="968" y="2847"/>
                  </a:lnTo>
                  <a:lnTo>
                    <a:pt x="1007" y="2865"/>
                  </a:lnTo>
                  <a:lnTo>
                    <a:pt x="1044" y="2889"/>
                  </a:lnTo>
                  <a:lnTo>
                    <a:pt x="1077" y="2916"/>
                  </a:lnTo>
                  <a:lnTo>
                    <a:pt x="1108" y="2948"/>
                  </a:lnTo>
                  <a:lnTo>
                    <a:pt x="1134" y="2982"/>
                  </a:lnTo>
                  <a:lnTo>
                    <a:pt x="1155" y="3020"/>
                  </a:lnTo>
                  <a:lnTo>
                    <a:pt x="1173" y="3060"/>
                  </a:lnTo>
                  <a:lnTo>
                    <a:pt x="2407" y="3060"/>
                  </a:lnTo>
                  <a:lnTo>
                    <a:pt x="2425" y="3020"/>
                  </a:lnTo>
                  <a:lnTo>
                    <a:pt x="2446" y="2982"/>
                  </a:lnTo>
                  <a:lnTo>
                    <a:pt x="2472" y="2948"/>
                  </a:lnTo>
                  <a:lnTo>
                    <a:pt x="2503" y="2916"/>
                  </a:lnTo>
                  <a:lnTo>
                    <a:pt x="2536" y="2889"/>
                  </a:lnTo>
                  <a:lnTo>
                    <a:pt x="2573" y="2865"/>
                  </a:lnTo>
                  <a:lnTo>
                    <a:pt x="2612" y="2847"/>
                  </a:lnTo>
                  <a:lnTo>
                    <a:pt x="2655" y="2833"/>
                  </a:lnTo>
                  <a:lnTo>
                    <a:pt x="2699" y="2825"/>
                  </a:lnTo>
                  <a:lnTo>
                    <a:pt x="2745" y="2822"/>
                  </a:lnTo>
                  <a:lnTo>
                    <a:pt x="2790" y="2825"/>
                  </a:lnTo>
                  <a:lnTo>
                    <a:pt x="2835" y="2833"/>
                  </a:lnTo>
                  <a:lnTo>
                    <a:pt x="2877" y="2847"/>
                  </a:lnTo>
                  <a:lnTo>
                    <a:pt x="2916" y="2865"/>
                  </a:lnTo>
                  <a:lnTo>
                    <a:pt x="2953" y="2889"/>
                  </a:lnTo>
                  <a:lnTo>
                    <a:pt x="2987" y="2916"/>
                  </a:lnTo>
                  <a:lnTo>
                    <a:pt x="3017" y="2948"/>
                  </a:lnTo>
                  <a:lnTo>
                    <a:pt x="3043" y="2982"/>
                  </a:lnTo>
                  <a:lnTo>
                    <a:pt x="3065" y="3020"/>
                  </a:lnTo>
                  <a:lnTo>
                    <a:pt x="3082" y="3060"/>
                  </a:lnTo>
                  <a:lnTo>
                    <a:pt x="3341" y="3060"/>
                  </a:lnTo>
                  <a:lnTo>
                    <a:pt x="3341" y="2782"/>
                  </a:lnTo>
                  <a:lnTo>
                    <a:pt x="3338" y="2741"/>
                  </a:lnTo>
                  <a:lnTo>
                    <a:pt x="3329" y="2702"/>
                  </a:lnTo>
                  <a:lnTo>
                    <a:pt x="3315" y="2665"/>
                  </a:lnTo>
                  <a:lnTo>
                    <a:pt x="3297" y="2631"/>
                  </a:lnTo>
                  <a:lnTo>
                    <a:pt x="3273" y="2600"/>
                  </a:lnTo>
                  <a:lnTo>
                    <a:pt x="3246" y="2573"/>
                  </a:lnTo>
                  <a:lnTo>
                    <a:pt x="3214" y="2549"/>
                  </a:lnTo>
                  <a:lnTo>
                    <a:pt x="3180" y="2529"/>
                  </a:lnTo>
                  <a:lnTo>
                    <a:pt x="3143" y="2515"/>
                  </a:lnTo>
                  <a:lnTo>
                    <a:pt x="3104" y="2507"/>
                  </a:lnTo>
                  <a:lnTo>
                    <a:pt x="3063" y="2504"/>
                  </a:lnTo>
                  <a:lnTo>
                    <a:pt x="2910" y="2504"/>
                  </a:lnTo>
                  <a:lnTo>
                    <a:pt x="2511" y="1709"/>
                  </a:lnTo>
                  <a:lnTo>
                    <a:pt x="239" y="1709"/>
                  </a:lnTo>
                  <a:close/>
                  <a:moveTo>
                    <a:pt x="875" y="1153"/>
                  </a:moveTo>
                  <a:lnTo>
                    <a:pt x="875" y="1471"/>
                  </a:lnTo>
                  <a:lnTo>
                    <a:pt x="1193" y="1471"/>
                  </a:lnTo>
                  <a:lnTo>
                    <a:pt x="1193" y="1153"/>
                  </a:lnTo>
                  <a:lnTo>
                    <a:pt x="875" y="1153"/>
                  </a:lnTo>
                  <a:close/>
                  <a:moveTo>
                    <a:pt x="905" y="412"/>
                  </a:moveTo>
                  <a:lnTo>
                    <a:pt x="878" y="440"/>
                  </a:lnTo>
                  <a:lnTo>
                    <a:pt x="853" y="468"/>
                  </a:lnTo>
                  <a:lnTo>
                    <a:pt x="832" y="499"/>
                  </a:lnTo>
                  <a:lnTo>
                    <a:pt x="816" y="532"/>
                  </a:lnTo>
                  <a:lnTo>
                    <a:pt x="805" y="566"/>
                  </a:lnTo>
                  <a:lnTo>
                    <a:pt x="798" y="601"/>
                  </a:lnTo>
                  <a:lnTo>
                    <a:pt x="795" y="636"/>
                  </a:lnTo>
                  <a:lnTo>
                    <a:pt x="798" y="672"/>
                  </a:lnTo>
                  <a:lnTo>
                    <a:pt x="805" y="707"/>
                  </a:lnTo>
                  <a:lnTo>
                    <a:pt x="816" y="741"/>
                  </a:lnTo>
                  <a:lnTo>
                    <a:pt x="832" y="774"/>
                  </a:lnTo>
                  <a:lnTo>
                    <a:pt x="853" y="804"/>
                  </a:lnTo>
                  <a:lnTo>
                    <a:pt x="878" y="834"/>
                  </a:lnTo>
                  <a:lnTo>
                    <a:pt x="905" y="857"/>
                  </a:lnTo>
                  <a:lnTo>
                    <a:pt x="935" y="878"/>
                  </a:lnTo>
                  <a:lnTo>
                    <a:pt x="968" y="893"/>
                  </a:lnTo>
                  <a:lnTo>
                    <a:pt x="1001" y="905"/>
                  </a:lnTo>
                  <a:lnTo>
                    <a:pt x="1037" y="913"/>
                  </a:lnTo>
                  <a:lnTo>
                    <a:pt x="1074" y="915"/>
                  </a:lnTo>
                  <a:lnTo>
                    <a:pt x="1111" y="913"/>
                  </a:lnTo>
                  <a:lnTo>
                    <a:pt x="1147" y="905"/>
                  </a:lnTo>
                  <a:lnTo>
                    <a:pt x="1180" y="893"/>
                  </a:lnTo>
                  <a:lnTo>
                    <a:pt x="1213" y="878"/>
                  </a:lnTo>
                  <a:lnTo>
                    <a:pt x="1243" y="857"/>
                  </a:lnTo>
                  <a:lnTo>
                    <a:pt x="1270" y="834"/>
                  </a:lnTo>
                  <a:lnTo>
                    <a:pt x="1299" y="805"/>
                  </a:lnTo>
                  <a:lnTo>
                    <a:pt x="905" y="412"/>
                  </a:lnTo>
                  <a:close/>
                  <a:moveTo>
                    <a:pt x="1552" y="0"/>
                  </a:moveTo>
                  <a:lnTo>
                    <a:pt x="1577" y="2"/>
                  </a:lnTo>
                  <a:lnTo>
                    <a:pt x="1601" y="8"/>
                  </a:lnTo>
                  <a:lnTo>
                    <a:pt x="1624" y="18"/>
                  </a:lnTo>
                  <a:lnTo>
                    <a:pt x="1646" y="31"/>
                  </a:lnTo>
                  <a:lnTo>
                    <a:pt x="1665" y="47"/>
                  </a:lnTo>
                  <a:lnTo>
                    <a:pt x="1682" y="65"/>
                  </a:lnTo>
                  <a:lnTo>
                    <a:pt x="1695" y="87"/>
                  </a:lnTo>
                  <a:lnTo>
                    <a:pt x="1703" y="110"/>
                  </a:lnTo>
                  <a:lnTo>
                    <a:pt x="1710" y="134"/>
                  </a:lnTo>
                  <a:lnTo>
                    <a:pt x="1711" y="158"/>
                  </a:lnTo>
                  <a:lnTo>
                    <a:pt x="1710" y="184"/>
                  </a:lnTo>
                  <a:lnTo>
                    <a:pt x="1703" y="208"/>
                  </a:lnTo>
                  <a:lnTo>
                    <a:pt x="1695" y="231"/>
                  </a:lnTo>
                  <a:lnTo>
                    <a:pt x="1682" y="253"/>
                  </a:lnTo>
                  <a:lnTo>
                    <a:pt x="1664" y="271"/>
                  </a:lnTo>
                  <a:lnTo>
                    <a:pt x="1642" y="290"/>
                  </a:lnTo>
                  <a:lnTo>
                    <a:pt x="1618" y="304"/>
                  </a:lnTo>
                  <a:lnTo>
                    <a:pt x="1590" y="313"/>
                  </a:lnTo>
                  <a:lnTo>
                    <a:pt x="1562" y="318"/>
                  </a:lnTo>
                  <a:lnTo>
                    <a:pt x="1355" y="525"/>
                  </a:lnTo>
                  <a:lnTo>
                    <a:pt x="1637" y="805"/>
                  </a:lnTo>
                  <a:lnTo>
                    <a:pt x="1440" y="1001"/>
                  </a:lnTo>
                  <a:lnTo>
                    <a:pt x="1432" y="1009"/>
                  </a:lnTo>
                  <a:lnTo>
                    <a:pt x="1432" y="1471"/>
                  </a:lnTo>
                  <a:lnTo>
                    <a:pt x="2659" y="1471"/>
                  </a:lnTo>
                  <a:lnTo>
                    <a:pt x="3057" y="2266"/>
                  </a:lnTo>
                  <a:lnTo>
                    <a:pt x="3063" y="2266"/>
                  </a:lnTo>
                  <a:lnTo>
                    <a:pt x="3119" y="2268"/>
                  </a:lnTo>
                  <a:lnTo>
                    <a:pt x="3173" y="2278"/>
                  </a:lnTo>
                  <a:lnTo>
                    <a:pt x="3226" y="2292"/>
                  </a:lnTo>
                  <a:lnTo>
                    <a:pt x="3276" y="2311"/>
                  </a:lnTo>
                  <a:lnTo>
                    <a:pt x="3324" y="2336"/>
                  </a:lnTo>
                  <a:lnTo>
                    <a:pt x="3368" y="2366"/>
                  </a:lnTo>
                  <a:lnTo>
                    <a:pt x="3410" y="2399"/>
                  </a:lnTo>
                  <a:lnTo>
                    <a:pt x="3447" y="2436"/>
                  </a:lnTo>
                  <a:lnTo>
                    <a:pt x="3480" y="2477"/>
                  </a:lnTo>
                  <a:lnTo>
                    <a:pt x="3509" y="2522"/>
                  </a:lnTo>
                  <a:lnTo>
                    <a:pt x="3534" y="2569"/>
                  </a:lnTo>
                  <a:lnTo>
                    <a:pt x="3554" y="2619"/>
                  </a:lnTo>
                  <a:lnTo>
                    <a:pt x="3568" y="2671"/>
                  </a:lnTo>
                  <a:lnTo>
                    <a:pt x="3577" y="2725"/>
                  </a:lnTo>
                  <a:lnTo>
                    <a:pt x="3580" y="2782"/>
                  </a:lnTo>
                  <a:lnTo>
                    <a:pt x="3580" y="3299"/>
                  </a:lnTo>
                  <a:lnTo>
                    <a:pt x="3082" y="3299"/>
                  </a:lnTo>
                  <a:lnTo>
                    <a:pt x="3065" y="3339"/>
                  </a:lnTo>
                  <a:lnTo>
                    <a:pt x="3043" y="3377"/>
                  </a:lnTo>
                  <a:lnTo>
                    <a:pt x="3017" y="3411"/>
                  </a:lnTo>
                  <a:lnTo>
                    <a:pt x="2987" y="3443"/>
                  </a:lnTo>
                  <a:lnTo>
                    <a:pt x="2953" y="3470"/>
                  </a:lnTo>
                  <a:lnTo>
                    <a:pt x="2916" y="3493"/>
                  </a:lnTo>
                  <a:lnTo>
                    <a:pt x="2877" y="3512"/>
                  </a:lnTo>
                  <a:lnTo>
                    <a:pt x="2835" y="3525"/>
                  </a:lnTo>
                  <a:lnTo>
                    <a:pt x="2790" y="3534"/>
                  </a:lnTo>
                  <a:lnTo>
                    <a:pt x="2745" y="3537"/>
                  </a:lnTo>
                  <a:lnTo>
                    <a:pt x="2699" y="3534"/>
                  </a:lnTo>
                  <a:lnTo>
                    <a:pt x="2655" y="3525"/>
                  </a:lnTo>
                  <a:lnTo>
                    <a:pt x="2612" y="3512"/>
                  </a:lnTo>
                  <a:lnTo>
                    <a:pt x="2573" y="3493"/>
                  </a:lnTo>
                  <a:lnTo>
                    <a:pt x="2536" y="3470"/>
                  </a:lnTo>
                  <a:lnTo>
                    <a:pt x="2503" y="3443"/>
                  </a:lnTo>
                  <a:lnTo>
                    <a:pt x="2472" y="3411"/>
                  </a:lnTo>
                  <a:lnTo>
                    <a:pt x="2446" y="3377"/>
                  </a:lnTo>
                  <a:lnTo>
                    <a:pt x="2425" y="3339"/>
                  </a:lnTo>
                  <a:lnTo>
                    <a:pt x="2407" y="3299"/>
                  </a:lnTo>
                  <a:lnTo>
                    <a:pt x="1173" y="3299"/>
                  </a:lnTo>
                  <a:lnTo>
                    <a:pt x="1155" y="3339"/>
                  </a:lnTo>
                  <a:lnTo>
                    <a:pt x="1134" y="3377"/>
                  </a:lnTo>
                  <a:lnTo>
                    <a:pt x="1108" y="3411"/>
                  </a:lnTo>
                  <a:lnTo>
                    <a:pt x="1077" y="3443"/>
                  </a:lnTo>
                  <a:lnTo>
                    <a:pt x="1044" y="3470"/>
                  </a:lnTo>
                  <a:lnTo>
                    <a:pt x="1007" y="3493"/>
                  </a:lnTo>
                  <a:lnTo>
                    <a:pt x="968" y="3512"/>
                  </a:lnTo>
                  <a:lnTo>
                    <a:pt x="925" y="3525"/>
                  </a:lnTo>
                  <a:lnTo>
                    <a:pt x="881" y="3534"/>
                  </a:lnTo>
                  <a:lnTo>
                    <a:pt x="835" y="3537"/>
                  </a:lnTo>
                  <a:lnTo>
                    <a:pt x="790" y="3534"/>
                  </a:lnTo>
                  <a:lnTo>
                    <a:pt x="745" y="3525"/>
                  </a:lnTo>
                  <a:lnTo>
                    <a:pt x="703" y="3512"/>
                  </a:lnTo>
                  <a:lnTo>
                    <a:pt x="664" y="3493"/>
                  </a:lnTo>
                  <a:lnTo>
                    <a:pt x="627" y="3470"/>
                  </a:lnTo>
                  <a:lnTo>
                    <a:pt x="593" y="3443"/>
                  </a:lnTo>
                  <a:lnTo>
                    <a:pt x="563" y="3411"/>
                  </a:lnTo>
                  <a:lnTo>
                    <a:pt x="537" y="3377"/>
                  </a:lnTo>
                  <a:lnTo>
                    <a:pt x="515" y="3339"/>
                  </a:lnTo>
                  <a:lnTo>
                    <a:pt x="498" y="3299"/>
                  </a:lnTo>
                  <a:lnTo>
                    <a:pt x="0" y="3299"/>
                  </a:lnTo>
                  <a:lnTo>
                    <a:pt x="0" y="1471"/>
                  </a:lnTo>
                  <a:lnTo>
                    <a:pt x="637" y="1471"/>
                  </a:lnTo>
                  <a:lnTo>
                    <a:pt x="637" y="915"/>
                  </a:lnTo>
                  <a:lnTo>
                    <a:pt x="638" y="915"/>
                  </a:lnTo>
                  <a:lnTo>
                    <a:pt x="613" y="870"/>
                  </a:lnTo>
                  <a:lnTo>
                    <a:pt x="592" y="825"/>
                  </a:lnTo>
                  <a:lnTo>
                    <a:pt x="577" y="778"/>
                  </a:lnTo>
                  <a:lnTo>
                    <a:pt x="565" y="731"/>
                  </a:lnTo>
                  <a:lnTo>
                    <a:pt x="559" y="682"/>
                  </a:lnTo>
                  <a:lnTo>
                    <a:pt x="558" y="632"/>
                  </a:lnTo>
                  <a:lnTo>
                    <a:pt x="560" y="583"/>
                  </a:lnTo>
                  <a:lnTo>
                    <a:pt x="567" y="534"/>
                  </a:lnTo>
                  <a:lnTo>
                    <a:pt x="579" y="487"/>
                  </a:lnTo>
                  <a:lnTo>
                    <a:pt x="596" y="440"/>
                  </a:lnTo>
                  <a:lnTo>
                    <a:pt x="617" y="395"/>
                  </a:lnTo>
                  <a:lnTo>
                    <a:pt x="642" y="351"/>
                  </a:lnTo>
                  <a:lnTo>
                    <a:pt x="674" y="310"/>
                  </a:lnTo>
                  <a:lnTo>
                    <a:pt x="708" y="271"/>
                  </a:lnTo>
                  <a:lnTo>
                    <a:pt x="905" y="75"/>
                  </a:lnTo>
                  <a:lnTo>
                    <a:pt x="1187" y="356"/>
                  </a:lnTo>
                  <a:lnTo>
                    <a:pt x="1394" y="149"/>
                  </a:lnTo>
                  <a:lnTo>
                    <a:pt x="1398" y="121"/>
                  </a:lnTo>
                  <a:lnTo>
                    <a:pt x="1407" y="93"/>
                  </a:lnTo>
                  <a:lnTo>
                    <a:pt x="1421" y="69"/>
                  </a:lnTo>
                  <a:lnTo>
                    <a:pt x="1440" y="47"/>
                  </a:lnTo>
                  <a:lnTo>
                    <a:pt x="1459" y="31"/>
                  </a:lnTo>
                  <a:lnTo>
                    <a:pt x="1480" y="18"/>
                  </a:lnTo>
                  <a:lnTo>
                    <a:pt x="1503" y="8"/>
                  </a:lnTo>
                  <a:lnTo>
                    <a:pt x="1527" y="2"/>
                  </a:lnTo>
                  <a:lnTo>
                    <a:pt x="15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23"/>
            <p:cNvSpPr>
              <a:spLocks/>
            </p:cNvSpPr>
            <p:nvPr/>
          </p:nvSpPr>
          <p:spPr bwMode="auto">
            <a:xfrm>
              <a:off x="9477376" y="2222501"/>
              <a:ext cx="87313" cy="88900"/>
            </a:xfrm>
            <a:custGeom>
              <a:avLst/>
              <a:gdLst>
                <a:gd name="T0" fmla="*/ 0 w 551"/>
                <a:gd name="T1" fmla="*/ 0 h 557"/>
                <a:gd name="T2" fmla="*/ 272 w 551"/>
                <a:gd name="T3" fmla="*/ 0 h 557"/>
                <a:gd name="T4" fmla="*/ 551 w 551"/>
                <a:gd name="T5" fmla="*/ 557 h 557"/>
                <a:gd name="T6" fmla="*/ 0 w 551"/>
                <a:gd name="T7" fmla="*/ 557 h 557"/>
                <a:gd name="T8" fmla="*/ 0 w 551"/>
                <a:gd name="T9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1" h="557">
                  <a:moveTo>
                    <a:pt x="0" y="0"/>
                  </a:moveTo>
                  <a:lnTo>
                    <a:pt x="272" y="0"/>
                  </a:lnTo>
                  <a:lnTo>
                    <a:pt x="551" y="557"/>
                  </a:lnTo>
                  <a:lnTo>
                    <a:pt x="0" y="55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Rectangle 24"/>
            <p:cNvSpPr>
              <a:spLocks noChangeArrowheads="1"/>
            </p:cNvSpPr>
            <p:nvPr/>
          </p:nvSpPr>
          <p:spPr bwMode="auto">
            <a:xfrm>
              <a:off x="9224963" y="2241551"/>
              <a:ext cx="214313" cy="381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0" name="Freeform 29"/>
          <p:cNvSpPr>
            <a:spLocks noEditPoints="1"/>
          </p:cNvSpPr>
          <p:nvPr/>
        </p:nvSpPr>
        <p:spPr bwMode="auto">
          <a:xfrm>
            <a:off x="3957140" y="5237641"/>
            <a:ext cx="568325" cy="442912"/>
          </a:xfrm>
          <a:custGeom>
            <a:avLst/>
            <a:gdLst>
              <a:gd name="T0" fmla="*/ 1377 w 3580"/>
              <a:gd name="T1" fmla="*/ 1853 h 2789"/>
              <a:gd name="T2" fmla="*/ 1327 w 3580"/>
              <a:gd name="T3" fmla="*/ 1903 h 2789"/>
              <a:gd name="T4" fmla="*/ 1318 w 3580"/>
              <a:gd name="T5" fmla="*/ 1976 h 2789"/>
              <a:gd name="T6" fmla="*/ 1356 w 3580"/>
              <a:gd name="T7" fmla="*/ 2036 h 2789"/>
              <a:gd name="T8" fmla="*/ 1424 w 3580"/>
              <a:gd name="T9" fmla="*/ 2061 h 2789"/>
              <a:gd name="T10" fmla="*/ 1424 w 3580"/>
              <a:gd name="T11" fmla="*/ 1842 h 2789"/>
              <a:gd name="T12" fmla="*/ 657 w 3580"/>
              <a:gd name="T13" fmla="*/ 2097 h 2789"/>
              <a:gd name="T14" fmla="*/ 877 w 3580"/>
              <a:gd name="T15" fmla="*/ 1331 h 2789"/>
              <a:gd name="T16" fmla="*/ 2923 w 3580"/>
              <a:gd name="T17" fmla="*/ 2279 h 2789"/>
              <a:gd name="T18" fmla="*/ 1338 w 3580"/>
              <a:gd name="T19" fmla="*/ 2267 h 2789"/>
              <a:gd name="T20" fmla="*/ 1224 w 3580"/>
              <a:gd name="T21" fmla="*/ 2210 h 2789"/>
              <a:gd name="T22" fmla="*/ 1141 w 3580"/>
              <a:gd name="T23" fmla="*/ 2116 h 2789"/>
              <a:gd name="T24" fmla="*/ 1099 w 3580"/>
              <a:gd name="T25" fmla="*/ 1996 h 2789"/>
              <a:gd name="T26" fmla="*/ 1108 w 3580"/>
              <a:gd name="T27" fmla="*/ 1864 h 2789"/>
              <a:gd name="T28" fmla="*/ 1164 w 3580"/>
              <a:gd name="T29" fmla="*/ 1750 h 2789"/>
              <a:gd name="T30" fmla="*/ 1258 w 3580"/>
              <a:gd name="T31" fmla="*/ 1668 h 2789"/>
              <a:gd name="T32" fmla="*/ 1380 w 3580"/>
              <a:gd name="T33" fmla="*/ 1626 h 2789"/>
              <a:gd name="T34" fmla="*/ 2923 w 3580"/>
              <a:gd name="T35" fmla="*/ 1331 h 2789"/>
              <a:gd name="T36" fmla="*/ 1753 w 3580"/>
              <a:gd name="T37" fmla="*/ 1113 h 2789"/>
              <a:gd name="T38" fmla="*/ 1753 w 3580"/>
              <a:gd name="T39" fmla="*/ 748 h 2789"/>
              <a:gd name="T40" fmla="*/ 2923 w 3580"/>
              <a:gd name="T41" fmla="*/ 529 h 2789"/>
              <a:gd name="T42" fmla="*/ 3361 w 3580"/>
              <a:gd name="T43" fmla="*/ 258 h 2789"/>
              <a:gd name="T44" fmla="*/ 3361 w 3580"/>
              <a:gd name="T45" fmla="*/ 582 h 2789"/>
              <a:gd name="T46" fmla="*/ 304 w 3580"/>
              <a:gd name="T47" fmla="*/ 241 h 2789"/>
              <a:gd name="T48" fmla="*/ 243 w 3580"/>
              <a:gd name="T49" fmla="*/ 279 h 2789"/>
              <a:gd name="T50" fmla="*/ 219 w 3580"/>
              <a:gd name="T51" fmla="*/ 347 h 2789"/>
              <a:gd name="T52" fmla="*/ 230 w 3580"/>
              <a:gd name="T53" fmla="*/ 541 h 2789"/>
              <a:gd name="T54" fmla="*/ 281 w 3580"/>
              <a:gd name="T55" fmla="*/ 591 h 2789"/>
              <a:gd name="T56" fmla="*/ 877 w 3580"/>
              <a:gd name="T57" fmla="*/ 603 h 2789"/>
              <a:gd name="T58" fmla="*/ 3580 w 3580"/>
              <a:gd name="T59" fmla="*/ 0 h 2789"/>
              <a:gd name="T60" fmla="*/ 3023 w 3580"/>
              <a:gd name="T61" fmla="*/ 748 h 2789"/>
              <a:gd name="T62" fmla="*/ 3142 w 3580"/>
              <a:gd name="T63" fmla="*/ 1113 h 2789"/>
              <a:gd name="T64" fmla="*/ 3361 w 3580"/>
              <a:gd name="T65" fmla="*/ 2279 h 2789"/>
              <a:gd name="T66" fmla="*/ 657 w 3580"/>
              <a:gd name="T67" fmla="*/ 2789 h 2789"/>
              <a:gd name="T68" fmla="*/ 146 w 3580"/>
              <a:gd name="T69" fmla="*/ 1347 h 2789"/>
              <a:gd name="T70" fmla="*/ 1534 w 3580"/>
              <a:gd name="T71" fmla="*/ 1113 h 2789"/>
              <a:gd name="T72" fmla="*/ 1096 w 3580"/>
              <a:gd name="T73" fmla="*/ 821 h 2789"/>
              <a:gd name="T74" fmla="*/ 242 w 3580"/>
              <a:gd name="T75" fmla="*/ 810 h 2789"/>
              <a:gd name="T76" fmla="*/ 128 w 3580"/>
              <a:gd name="T77" fmla="*/ 752 h 2789"/>
              <a:gd name="T78" fmla="*/ 44 w 3580"/>
              <a:gd name="T79" fmla="*/ 658 h 2789"/>
              <a:gd name="T80" fmla="*/ 3 w 3580"/>
              <a:gd name="T81" fmla="*/ 538 h 2789"/>
              <a:gd name="T82" fmla="*/ 3 w 3580"/>
              <a:gd name="T83" fmla="*/ 303 h 2789"/>
              <a:gd name="T84" fmla="*/ 44 w 3580"/>
              <a:gd name="T85" fmla="*/ 182 h 2789"/>
              <a:gd name="T86" fmla="*/ 128 w 3580"/>
              <a:gd name="T87" fmla="*/ 88 h 2789"/>
              <a:gd name="T88" fmla="*/ 242 w 3580"/>
              <a:gd name="T89" fmla="*/ 31 h 2789"/>
              <a:gd name="T90" fmla="*/ 1096 w 3580"/>
              <a:gd name="T91" fmla="*/ 20 h 2789"/>
              <a:gd name="T92" fmla="*/ 3580 w 3580"/>
              <a:gd name="T93" fmla="*/ 0 h 2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80" h="2789">
                <a:moveTo>
                  <a:pt x="1424" y="1842"/>
                </a:moveTo>
                <a:lnTo>
                  <a:pt x="1399" y="1844"/>
                </a:lnTo>
                <a:lnTo>
                  <a:pt x="1377" y="1853"/>
                </a:lnTo>
                <a:lnTo>
                  <a:pt x="1356" y="1866"/>
                </a:lnTo>
                <a:lnTo>
                  <a:pt x="1339" y="1882"/>
                </a:lnTo>
                <a:lnTo>
                  <a:pt x="1327" y="1903"/>
                </a:lnTo>
                <a:lnTo>
                  <a:pt x="1318" y="1925"/>
                </a:lnTo>
                <a:lnTo>
                  <a:pt x="1315" y="1951"/>
                </a:lnTo>
                <a:lnTo>
                  <a:pt x="1318" y="1976"/>
                </a:lnTo>
                <a:lnTo>
                  <a:pt x="1327" y="1999"/>
                </a:lnTo>
                <a:lnTo>
                  <a:pt x="1339" y="2020"/>
                </a:lnTo>
                <a:lnTo>
                  <a:pt x="1356" y="2036"/>
                </a:lnTo>
                <a:lnTo>
                  <a:pt x="1377" y="2049"/>
                </a:lnTo>
                <a:lnTo>
                  <a:pt x="1399" y="2057"/>
                </a:lnTo>
                <a:lnTo>
                  <a:pt x="1424" y="2061"/>
                </a:lnTo>
                <a:lnTo>
                  <a:pt x="3142" y="2061"/>
                </a:lnTo>
                <a:lnTo>
                  <a:pt x="3142" y="1842"/>
                </a:lnTo>
                <a:lnTo>
                  <a:pt x="1424" y="1842"/>
                </a:lnTo>
                <a:close/>
                <a:moveTo>
                  <a:pt x="366" y="1680"/>
                </a:moveTo>
                <a:lnTo>
                  <a:pt x="366" y="2222"/>
                </a:lnTo>
                <a:lnTo>
                  <a:pt x="657" y="2097"/>
                </a:lnTo>
                <a:lnTo>
                  <a:pt x="657" y="1804"/>
                </a:lnTo>
                <a:lnTo>
                  <a:pt x="366" y="1680"/>
                </a:lnTo>
                <a:close/>
                <a:moveTo>
                  <a:pt x="877" y="1331"/>
                </a:moveTo>
                <a:lnTo>
                  <a:pt x="877" y="2570"/>
                </a:lnTo>
                <a:lnTo>
                  <a:pt x="2923" y="2570"/>
                </a:lnTo>
                <a:lnTo>
                  <a:pt x="2923" y="2279"/>
                </a:lnTo>
                <a:lnTo>
                  <a:pt x="1424" y="2279"/>
                </a:lnTo>
                <a:lnTo>
                  <a:pt x="1380" y="2276"/>
                </a:lnTo>
                <a:lnTo>
                  <a:pt x="1338" y="2267"/>
                </a:lnTo>
                <a:lnTo>
                  <a:pt x="1296" y="2253"/>
                </a:lnTo>
                <a:lnTo>
                  <a:pt x="1258" y="2234"/>
                </a:lnTo>
                <a:lnTo>
                  <a:pt x="1224" y="2210"/>
                </a:lnTo>
                <a:lnTo>
                  <a:pt x="1192" y="2183"/>
                </a:lnTo>
                <a:lnTo>
                  <a:pt x="1164" y="2152"/>
                </a:lnTo>
                <a:lnTo>
                  <a:pt x="1141" y="2116"/>
                </a:lnTo>
                <a:lnTo>
                  <a:pt x="1122" y="2078"/>
                </a:lnTo>
                <a:lnTo>
                  <a:pt x="1108" y="2038"/>
                </a:lnTo>
                <a:lnTo>
                  <a:pt x="1099" y="1996"/>
                </a:lnTo>
                <a:lnTo>
                  <a:pt x="1096" y="1951"/>
                </a:lnTo>
                <a:lnTo>
                  <a:pt x="1099" y="1907"/>
                </a:lnTo>
                <a:lnTo>
                  <a:pt x="1108" y="1864"/>
                </a:lnTo>
                <a:lnTo>
                  <a:pt x="1122" y="1824"/>
                </a:lnTo>
                <a:lnTo>
                  <a:pt x="1141" y="1786"/>
                </a:lnTo>
                <a:lnTo>
                  <a:pt x="1164" y="1750"/>
                </a:lnTo>
                <a:lnTo>
                  <a:pt x="1192" y="1719"/>
                </a:lnTo>
                <a:lnTo>
                  <a:pt x="1224" y="1692"/>
                </a:lnTo>
                <a:lnTo>
                  <a:pt x="1258" y="1668"/>
                </a:lnTo>
                <a:lnTo>
                  <a:pt x="1296" y="1648"/>
                </a:lnTo>
                <a:lnTo>
                  <a:pt x="1338" y="1634"/>
                </a:lnTo>
                <a:lnTo>
                  <a:pt x="1380" y="1626"/>
                </a:lnTo>
                <a:lnTo>
                  <a:pt x="1424" y="1623"/>
                </a:lnTo>
                <a:lnTo>
                  <a:pt x="2923" y="1623"/>
                </a:lnTo>
                <a:lnTo>
                  <a:pt x="2923" y="1331"/>
                </a:lnTo>
                <a:lnTo>
                  <a:pt x="877" y="1331"/>
                </a:lnTo>
                <a:close/>
                <a:moveTo>
                  <a:pt x="1753" y="748"/>
                </a:moveTo>
                <a:lnTo>
                  <a:pt x="1753" y="1113"/>
                </a:lnTo>
                <a:lnTo>
                  <a:pt x="1972" y="1113"/>
                </a:lnTo>
                <a:lnTo>
                  <a:pt x="1972" y="748"/>
                </a:lnTo>
                <a:lnTo>
                  <a:pt x="1753" y="748"/>
                </a:lnTo>
                <a:close/>
                <a:moveTo>
                  <a:pt x="1096" y="311"/>
                </a:moveTo>
                <a:lnTo>
                  <a:pt x="1096" y="529"/>
                </a:lnTo>
                <a:lnTo>
                  <a:pt x="2923" y="529"/>
                </a:lnTo>
                <a:lnTo>
                  <a:pt x="2923" y="311"/>
                </a:lnTo>
                <a:lnTo>
                  <a:pt x="1096" y="311"/>
                </a:lnTo>
                <a:close/>
                <a:moveTo>
                  <a:pt x="3361" y="258"/>
                </a:moveTo>
                <a:lnTo>
                  <a:pt x="3142" y="294"/>
                </a:lnTo>
                <a:lnTo>
                  <a:pt x="3142" y="547"/>
                </a:lnTo>
                <a:lnTo>
                  <a:pt x="3361" y="582"/>
                </a:lnTo>
                <a:lnTo>
                  <a:pt x="3361" y="258"/>
                </a:lnTo>
                <a:close/>
                <a:moveTo>
                  <a:pt x="329" y="238"/>
                </a:moveTo>
                <a:lnTo>
                  <a:pt x="304" y="241"/>
                </a:lnTo>
                <a:lnTo>
                  <a:pt x="281" y="249"/>
                </a:lnTo>
                <a:lnTo>
                  <a:pt x="260" y="262"/>
                </a:lnTo>
                <a:lnTo>
                  <a:pt x="243" y="279"/>
                </a:lnTo>
                <a:lnTo>
                  <a:pt x="230" y="300"/>
                </a:lnTo>
                <a:lnTo>
                  <a:pt x="222" y="323"/>
                </a:lnTo>
                <a:lnTo>
                  <a:pt x="219" y="347"/>
                </a:lnTo>
                <a:lnTo>
                  <a:pt x="219" y="494"/>
                </a:lnTo>
                <a:lnTo>
                  <a:pt x="222" y="518"/>
                </a:lnTo>
                <a:lnTo>
                  <a:pt x="230" y="541"/>
                </a:lnTo>
                <a:lnTo>
                  <a:pt x="243" y="562"/>
                </a:lnTo>
                <a:lnTo>
                  <a:pt x="260" y="578"/>
                </a:lnTo>
                <a:lnTo>
                  <a:pt x="281" y="591"/>
                </a:lnTo>
                <a:lnTo>
                  <a:pt x="304" y="600"/>
                </a:lnTo>
                <a:lnTo>
                  <a:pt x="329" y="603"/>
                </a:lnTo>
                <a:lnTo>
                  <a:pt x="877" y="603"/>
                </a:lnTo>
                <a:lnTo>
                  <a:pt x="877" y="238"/>
                </a:lnTo>
                <a:lnTo>
                  <a:pt x="329" y="238"/>
                </a:lnTo>
                <a:close/>
                <a:moveTo>
                  <a:pt x="3580" y="0"/>
                </a:moveTo>
                <a:lnTo>
                  <a:pt x="3580" y="841"/>
                </a:lnTo>
                <a:lnTo>
                  <a:pt x="3023" y="748"/>
                </a:lnTo>
                <a:lnTo>
                  <a:pt x="3023" y="748"/>
                </a:lnTo>
                <a:lnTo>
                  <a:pt x="2191" y="748"/>
                </a:lnTo>
                <a:lnTo>
                  <a:pt x="2191" y="1113"/>
                </a:lnTo>
                <a:lnTo>
                  <a:pt x="3142" y="1113"/>
                </a:lnTo>
                <a:lnTo>
                  <a:pt x="3142" y="1623"/>
                </a:lnTo>
                <a:lnTo>
                  <a:pt x="3361" y="1623"/>
                </a:lnTo>
                <a:lnTo>
                  <a:pt x="3361" y="2279"/>
                </a:lnTo>
                <a:lnTo>
                  <a:pt x="3142" y="2279"/>
                </a:lnTo>
                <a:lnTo>
                  <a:pt x="3142" y="2789"/>
                </a:lnTo>
                <a:lnTo>
                  <a:pt x="657" y="2789"/>
                </a:lnTo>
                <a:lnTo>
                  <a:pt x="657" y="2336"/>
                </a:lnTo>
                <a:lnTo>
                  <a:pt x="146" y="2554"/>
                </a:lnTo>
                <a:lnTo>
                  <a:pt x="146" y="1347"/>
                </a:lnTo>
                <a:lnTo>
                  <a:pt x="657" y="1566"/>
                </a:lnTo>
                <a:lnTo>
                  <a:pt x="657" y="1113"/>
                </a:lnTo>
                <a:lnTo>
                  <a:pt x="1534" y="1113"/>
                </a:lnTo>
                <a:lnTo>
                  <a:pt x="1534" y="748"/>
                </a:lnTo>
                <a:lnTo>
                  <a:pt x="1096" y="748"/>
                </a:lnTo>
                <a:lnTo>
                  <a:pt x="1096" y="821"/>
                </a:lnTo>
                <a:lnTo>
                  <a:pt x="329" y="821"/>
                </a:lnTo>
                <a:lnTo>
                  <a:pt x="284" y="818"/>
                </a:lnTo>
                <a:lnTo>
                  <a:pt x="242" y="810"/>
                </a:lnTo>
                <a:lnTo>
                  <a:pt x="201" y="796"/>
                </a:lnTo>
                <a:lnTo>
                  <a:pt x="163" y="776"/>
                </a:lnTo>
                <a:lnTo>
                  <a:pt x="128" y="752"/>
                </a:lnTo>
                <a:lnTo>
                  <a:pt x="97" y="725"/>
                </a:lnTo>
                <a:lnTo>
                  <a:pt x="68" y="694"/>
                </a:lnTo>
                <a:lnTo>
                  <a:pt x="44" y="658"/>
                </a:lnTo>
                <a:lnTo>
                  <a:pt x="26" y="620"/>
                </a:lnTo>
                <a:lnTo>
                  <a:pt x="12" y="580"/>
                </a:lnTo>
                <a:lnTo>
                  <a:pt x="3" y="538"/>
                </a:lnTo>
                <a:lnTo>
                  <a:pt x="0" y="494"/>
                </a:lnTo>
                <a:lnTo>
                  <a:pt x="0" y="347"/>
                </a:lnTo>
                <a:lnTo>
                  <a:pt x="3" y="303"/>
                </a:lnTo>
                <a:lnTo>
                  <a:pt x="12" y="260"/>
                </a:lnTo>
                <a:lnTo>
                  <a:pt x="26" y="220"/>
                </a:lnTo>
                <a:lnTo>
                  <a:pt x="44" y="182"/>
                </a:lnTo>
                <a:lnTo>
                  <a:pt x="68" y="147"/>
                </a:lnTo>
                <a:lnTo>
                  <a:pt x="97" y="116"/>
                </a:lnTo>
                <a:lnTo>
                  <a:pt x="128" y="88"/>
                </a:lnTo>
                <a:lnTo>
                  <a:pt x="163" y="64"/>
                </a:lnTo>
                <a:lnTo>
                  <a:pt x="201" y="46"/>
                </a:lnTo>
                <a:lnTo>
                  <a:pt x="242" y="31"/>
                </a:lnTo>
                <a:lnTo>
                  <a:pt x="284" y="23"/>
                </a:lnTo>
                <a:lnTo>
                  <a:pt x="329" y="20"/>
                </a:lnTo>
                <a:lnTo>
                  <a:pt x="1096" y="20"/>
                </a:lnTo>
                <a:lnTo>
                  <a:pt x="1096" y="92"/>
                </a:lnTo>
                <a:lnTo>
                  <a:pt x="3023" y="92"/>
                </a:lnTo>
                <a:lnTo>
                  <a:pt x="35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61" name="Group 204"/>
          <p:cNvGrpSpPr/>
          <p:nvPr/>
        </p:nvGrpSpPr>
        <p:grpSpPr>
          <a:xfrm>
            <a:off x="6889833" y="5947253"/>
            <a:ext cx="315913" cy="566738"/>
            <a:chOff x="11015663" y="2682875"/>
            <a:chExt cx="315913" cy="566738"/>
          </a:xfrm>
          <a:solidFill>
            <a:srgbClr val="000000"/>
          </a:solidFill>
        </p:grpSpPr>
        <p:sp>
          <p:nvSpPr>
            <p:cNvPr id="762" name="Freeform 88"/>
            <p:cNvSpPr>
              <a:spLocks/>
            </p:cNvSpPr>
            <p:nvPr/>
          </p:nvSpPr>
          <p:spPr bwMode="auto">
            <a:xfrm>
              <a:off x="11150601" y="2817813"/>
              <a:ext cx="46038" cy="46038"/>
            </a:xfrm>
            <a:custGeom>
              <a:avLst/>
              <a:gdLst>
                <a:gd name="T0" fmla="*/ 147 w 295"/>
                <a:gd name="T1" fmla="*/ 0 h 295"/>
                <a:gd name="T2" fmla="*/ 177 w 295"/>
                <a:gd name="T3" fmla="*/ 3 h 295"/>
                <a:gd name="T4" fmla="*/ 205 w 295"/>
                <a:gd name="T5" fmla="*/ 12 h 295"/>
                <a:gd name="T6" fmla="*/ 230 w 295"/>
                <a:gd name="T7" fmla="*/ 26 h 295"/>
                <a:gd name="T8" fmla="*/ 251 w 295"/>
                <a:gd name="T9" fmla="*/ 43 h 295"/>
                <a:gd name="T10" fmla="*/ 270 w 295"/>
                <a:gd name="T11" fmla="*/ 66 h 295"/>
                <a:gd name="T12" fmla="*/ 283 w 295"/>
                <a:gd name="T13" fmla="*/ 91 h 295"/>
                <a:gd name="T14" fmla="*/ 292 w 295"/>
                <a:gd name="T15" fmla="*/ 118 h 295"/>
                <a:gd name="T16" fmla="*/ 295 w 295"/>
                <a:gd name="T17" fmla="*/ 148 h 295"/>
                <a:gd name="T18" fmla="*/ 292 w 295"/>
                <a:gd name="T19" fmla="*/ 177 h 295"/>
                <a:gd name="T20" fmla="*/ 283 w 295"/>
                <a:gd name="T21" fmla="*/ 204 h 295"/>
                <a:gd name="T22" fmla="*/ 270 w 295"/>
                <a:gd name="T23" fmla="*/ 230 h 295"/>
                <a:gd name="T24" fmla="*/ 251 w 295"/>
                <a:gd name="T25" fmla="*/ 252 h 295"/>
                <a:gd name="T26" fmla="*/ 230 w 295"/>
                <a:gd name="T27" fmla="*/ 269 h 295"/>
                <a:gd name="T28" fmla="*/ 205 w 295"/>
                <a:gd name="T29" fmla="*/ 283 h 295"/>
                <a:gd name="T30" fmla="*/ 177 w 295"/>
                <a:gd name="T31" fmla="*/ 292 h 295"/>
                <a:gd name="T32" fmla="*/ 147 w 295"/>
                <a:gd name="T33" fmla="*/ 295 h 295"/>
                <a:gd name="T34" fmla="*/ 117 w 295"/>
                <a:gd name="T35" fmla="*/ 292 h 295"/>
                <a:gd name="T36" fmla="*/ 90 w 295"/>
                <a:gd name="T37" fmla="*/ 283 h 295"/>
                <a:gd name="T38" fmla="*/ 65 w 295"/>
                <a:gd name="T39" fmla="*/ 269 h 295"/>
                <a:gd name="T40" fmla="*/ 43 w 295"/>
                <a:gd name="T41" fmla="*/ 252 h 295"/>
                <a:gd name="T42" fmla="*/ 25 w 295"/>
                <a:gd name="T43" fmla="*/ 230 h 295"/>
                <a:gd name="T44" fmla="*/ 12 w 295"/>
                <a:gd name="T45" fmla="*/ 204 h 295"/>
                <a:gd name="T46" fmla="*/ 3 w 295"/>
                <a:gd name="T47" fmla="*/ 177 h 295"/>
                <a:gd name="T48" fmla="*/ 0 w 295"/>
                <a:gd name="T49" fmla="*/ 148 h 295"/>
                <a:gd name="T50" fmla="*/ 3 w 295"/>
                <a:gd name="T51" fmla="*/ 118 h 295"/>
                <a:gd name="T52" fmla="*/ 12 w 295"/>
                <a:gd name="T53" fmla="*/ 91 h 295"/>
                <a:gd name="T54" fmla="*/ 25 w 295"/>
                <a:gd name="T55" fmla="*/ 66 h 295"/>
                <a:gd name="T56" fmla="*/ 43 w 295"/>
                <a:gd name="T57" fmla="*/ 43 h 295"/>
                <a:gd name="T58" fmla="*/ 65 w 295"/>
                <a:gd name="T59" fmla="*/ 26 h 295"/>
                <a:gd name="T60" fmla="*/ 90 w 295"/>
                <a:gd name="T61" fmla="*/ 12 h 295"/>
                <a:gd name="T62" fmla="*/ 117 w 295"/>
                <a:gd name="T63" fmla="*/ 3 h 295"/>
                <a:gd name="T64" fmla="*/ 147 w 295"/>
                <a:gd name="T65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5" h="295">
                  <a:moveTo>
                    <a:pt x="147" y="0"/>
                  </a:moveTo>
                  <a:lnTo>
                    <a:pt x="177" y="3"/>
                  </a:lnTo>
                  <a:lnTo>
                    <a:pt x="205" y="12"/>
                  </a:lnTo>
                  <a:lnTo>
                    <a:pt x="230" y="26"/>
                  </a:lnTo>
                  <a:lnTo>
                    <a:pt x="251" y="43"/>
                  </a:lnTo>
                  <a:lnTo>
                    <a:pt x="270" y="66"/>
                  </a:lnTo>
                  <a:lnTo>
                    <a:pt x="283" y="91"/>
                  </a:lnTo>
                  <a:lnTo>
                    <a:pt x="292" y="118"/>
                  </a:lnTo>
                  <a:lnTo>
                    <a:pt x="295" y="148"/>
                  </a:lnTo>
                  <a:lnTo>
                    <a:pt x="292" y="177"/>
                  </a:lnTo>
                  <a:lnTo>
                    <a:pt x="283" y="204"/>
                  </a:lnTo>
                  <a:lnTo>
                    <a:pt x="270" y="230"/>
                  </a:lnTo>
                  <a:lnTo>
                    <a:pt x="251" y="252"/>
                  </a:lnTo>
                  <a:lnTo>
                    <a:pt x="230" y="269"/>
                  </a:lnTo>
                  <a:lnTo>
                    <a:pt x="205" y="283"/>
                  </a:lnTo>
                  <a:lnTo>
                    <a:pt x="177" y="292"/>
                  </a:lnTo>
                  <a:lnTo>
                    <a:pt x="147" y="295"/>
                  </a:lnTo>
                  <a:lnTo>
                    <a:pt x="117" y="292"/>
                  </a:lnTo>
                  <a:lnTo>
                    <a:pt x="90" y="283"/>
                  </a:lnTo>
                  <a:lnTo>
                    <a:pt x="65" y="269"/>
                  </a:lnTo>
                  <a:lnTo>
                    <a:pt x="43" y="252"/>
                  </a:lnTo>
                  <a:lnTo>
                    <a:pt x="25" y="230"/>
                  </a:lnTo>
                  <a:lnTo>
                    <a:pt x="12" y="204"/>
                  </a:lnTo>
                  <a:lnTo>
                    <a:pt x="3" y="177"/>
                  </a:lnTo>
                  <a:lnTo>
                    <a:pt x="0" y="148"/>
                  </a:lnTo>
                  <a:lnTo>
                    <a:pt x="3" y="118"/>
                  </a:lnTo>
                  <a:lnTo>
                    <a:pt x="12" y="91"/>
                  </a:lnTo>
                  <a:lnTo>
                    <a:pt x="25" y="66"/>
                  </a:lnTo>
                  <a:lnTo>
                    <a:pt x="43" y="43"/>
                  </a:lnTo>
                  <a:lnTo>
                    <a:pt x="65" y="26"/>
                  </a:lnTo>
                  <a:lnTo>
                    <a:pt x="90" y="12"/>
                  </a:lnTo>
                  <a:lnTo>
                    <a:pt x="117" y="3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89"/>
            <p:cNvSpPr>
              <a:spLocks/>
            </p:cNvSpPr>
            <p:nvPr/>
          </p:nvSpPr>
          <p:spPr bwMode="auto">
            <a:xfrm>
              <a:off x="11085513" y="2752725"/>
              <a:ext cx="176213" cy="87313"/>
            </a:xfrm>
            <a:custGeom>
              <a:avLst/>
              <a:gdLst>
                <a:gd name="T0" fmla="*/ 553 w 1107"/>
                <a:gd name="T1" fmla="*/ 0 h 553"/>
                <a:gd name="T2" fmla="*/ 613 w 1107"/>
                <a:gd name="T3" fmla="*/ 4 h 553"/>
                <a:gd name="T4" fmla="*/ 671 w 1107"/>
                <a:gd name="T5" fmla="*/ 13 h 553"/>
                <a:gd name="T6" fmla="*/ 728 w 1107"/>
                <a:gd name="T7" fmla="*/ 29 h 553"/>
                <a:gd name="T8" fmla="*/ 781 w 1107"/>
                <a:gd name="T9" fmla="*/ 50 h 553"/>
                <a:gd name="T10" fmla="*/ 832 w 1107"/>
                <a:gd name="T11" fmla="*/ 76 h 553"/>
                <a:gd name="T12" fmla="*/ 880 w 1107"/>
                <a:gd name="T13" fmla="*/ 107 h 553"/>
                <a:gd name="T14" fmla="*/ 924 w 1107"/>
                <a:gd name="T15" fmla="*/ 143 h 553"/>
                <a:gd name="T16" fmla="*/ 964 w 1107"/>
                <a:gd name="T17" fmla="*/ 183 h 553"/>
                <a:gd name="T18" fmla="*/ 1000 w 1107"/>
                <a:gd name="T19" fmla="*/ 226 h 553"/>
                <a:gd name="T20" fmla="*/ 1031 w 1107"/>
                <a:gd name="T21" fmla="*/ 274 h 553"/>
                <a:gd name="T22" fmla="*/ 1058 w 1107"/>
                <a:gd name="T23" fmla="*/ 325 h 553"/>
                <a:gd name="T24" fmla="*/ 1078 w 1107"/>
                <a:gd name="T25" fmla="*/ 378 h 553"/>
                <a:gd name="T26" fmla="*/ 1094 w 1107"/>
                <a:gd name="T27" fmla="*/ 434 h 553"/>
                <a:gd name="T28" fmla="*/ 1103 w 1107"/>
                <a:gd name="T29" fmla="*/ 493 h 553"/>
                <a:gd name="T30" fmla="*/ 1107 w 1107"/>
                <a:gd name="T31" fmla="*/ 553 h 553"/>
                <a:gd name="T32" fmla="*/ 885 w 1107"/>
                <a:gd name="T33" fmla="*/ 553 h 553"/>
                <a:gd name="T34" fmla="*/ 882 w 1107"/>
                <a:gd name="T35" fmla="*/ 508 h 553"/>
                <a:gd name="T36" fmla="*/ 873 w 1107"/>
                <a:gd name="T37" fmla="*/ 464 h 553"/>
                <a:gd name="T38" fmla="*/ 859 w 1107"/>
                <a:gd name="T39" fmla="*/ 423 h 553"/>
                <a:gd name="T40" fmla="*/ 840 w 1107"/>
                <a:gd name="T41" fmla="*/ 386 h 553"/>
                <a:gd name="T42" fmla="*/ 816 w 1107"/>
                <a:gd name="T43" fmla="*/ 351 h 553"/>
                <a:gd name="T44" fmla="*/ 788 w 1107"/>
                <a:gd name="T45" fmla="*/ 318 h 553"/>
                <a:gd name="T46" fmla="*/ 756 w 1107"/>
                <a:gd name="T47" fmla="*/ 290 h 553"/>
                <a:gd name="T48" fmla="*/ 720 w 1107"/>
                <a:gd name="T49" fmla="*/ 267 h 553"/>
                <a:gd name="T50" fmla="*/ 682 w 1107"/>
                <a:gd name="T51" fmla="*/ 247 h 553"/>
                <a:gd name="T52" fmla="*/ 641 w 1107"/>
                <a:gd name="T53" fmla="*/ 233 h 553"/>
                <a:gd name="T54" fmla="*/ 598 w 1107"/>
                <a:gd name="T55" fmla="*/ 224 h 553"/>
                <a:gd name="T56" fmla="*/ 553 w 1107"/>
                <a:gd name="T57" fmla="*/ 221 h 553"/>
                <a:gd name="T58" fmla="*/ 508 w 1107"/>
                <a:gd name="T59" fmla="*/ 224 h 553"/>
                <a:gd name="T60" fmla="*/ 465 w 1107"/>
                <a:gd name="T61" fmla="*/ 233 h 553"/>
                <a:gd name="T62" fmla="*/ 424 w 1107"/>
                <a:gd name="T63" fmla="*/ 247 h 553"/>
                <a:gd name="T64" fmla="*/ 385 w 1107"/>
                <a:gd name="T65" fmla="*/ 267 h 553"/>
                <a:gd name="T66" fmla="*/ 350 w 1107"/>
                <a:gd name="T67" fmla="*/ 290 h 553"/>
                <a:gd name="T68" fmla="*/ 318 w 1107"/>
                <a:gd name="T69" fmla="*/ 318 h 553"/>
                <a:gd name="T70" fmla="*/ 291 w 1107"/>
                <a:gd name="T71" fmla="*/ 351 h 553"/>
                <a:gd name="T72" fmla="*/ 267 w 1107"/>
                <a:gd name="T73" fmla="*/ 386 h 553"/>
                <a:gd name="T74" fmla="*/ 247 w 1107"/>
                <a:gd name="T75" fmla="*/ 423 h 553"/>
                <a:gd name="T76" fmla="*/ 233 w 1107"/>
                <a:gd name="T77" fmla="*/ 464 h 553"/>
                <a:gd name="T78" fmla="*/ 223 w 1107"/>
                <a:gd name="T79" fmla="*/ 508 h 553"/>
                <a:gd name="T80" fmla="*/ 221 w 1107"/>
                <a:gd name="T81" fmla="*/ 553 h 553"/>
                <a:gd name="T82" fmla="*/ 0 w 1107"/>
                <a:gd name="T83" fmla="*/ 553 h 553"/>
                <a:gd name="T84" fmla="*/ 3 w 1107"/>
                <a:gd name="T85" fmla="*/ 493 h 553"/>
                <a:gd name="T86" fmla="*/ 12 w 1107"/>
                <a:gd name="T87" fmla="*/ 434 h 553"/>
                <a:gd name="T88" fmla="*/ 28 w 1107"/>
                <a:gd name="T89" fmla="*/ 378 h 553"/>
                <a:gd name="T90" fmla="*/ 49 w 1107"/>
                <a:gd name="T91" fmla="*/ 325 h 553"/>
                <a:gd name="T92" fmla="*/ 75 w 1107"/>
                <a:gd name="T93" fmla="*/ 274 h 553"/>
                <a:gd name="T94" fmla="*/ 106 w 1107"/>
                <a:gd name="T95" fmla="*/ 226 h 553"/>
                <a:gd name="T96" fmla="*/ 142 w 1107"/>
                <a:gd name="T97" fmla="*/ 183 h 553"/>
                <a:gd name="T98" fmla="*/ 182 w 1107"/>
                <a:gd name="T99" fmla="*/ 143 h 553"/>
                <a:gd name="T100" fmla="*/ 227 w 1107"/>
                <a:gd name="T101" fmla="*/ 107 h 553"/>
                <a:gd name="T102" fmla="*/ 274 w 1107"/>
                <a:gd name="T103" fmla="*/ 76 h 553"/>
                <a:gd name="T104" fmla="*/ 324 w 1107"/>
                <a:gd name="T105" fmla="*/ 50 h 553"/>
                <a:gd name="T106" fmla="*/ 378 w 1107"/>
                <a:gd name="T107" fmla="*/ 29 h 553"/>
                <a:gd name="T108" fmla="*/ 435 w 1107"/>
                <a:gd name="T109" fmla="*/ 13 h 553"/>
                <a:gd name="T110" fmla="*/ 492 w 1107"/>
                <a:gd name="T111" fmla="*/ 4 h 553"/>
                <a:gd name="T112" fmla="*/ 553 w 1107"/>
                <a:gd name="T113" fmla="*/ 0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07" h="553">
                  <a:moveTo>
                    <a:pt x="553" y="0"/>
                  </a:moveTo>
                  <a:lnTo>
                    <a:pt x="613" y="4"/>
                  </a:lnTo>
                  <a:lnTo>
                    <a:pt x="671" y="13"/>
                  </a:lnTo>
                  <a:lnTo>
                    <a:pt x="728" y="29"/>
                  </a:lnTo>
                  <a:lnTo>
                    <a:pt x="781" y="50"/>
                  </a:lnTo>
                  <a:lnTo>
                    <a:pt x="832" y="76"/>
                  </a:lnTo>
                  <a:lnTo>
                    <a:pt x="880" y="107"/>
                  </a:lnTo>
                  <a:lnTo>
                    <a:pt x="924" y="143"/>
                  </a:lnTo>
                  <a:lnTo>
                    <a:pt x="964" y="183"/>
                  </a:lnTo>
                  <a:lnTo>
                    <a:pt x="1000" y="226"/>
                  </a:lnTo>
                  <a:lnTo>
                    <a:pt x="1031" y="274"/>
                  </a:lnTo>
                  <a:lnTo>
                    <a:pt x="1058" y="325"/>
                  </a:lnTo>
                  <a:lnTo>
                    <a:pt x="1078" y="378"/>
                  </a:lnTo>
                  <a:lnTo>
                    <a:pt x="1094" y="434"/>
                  </a:lnTo>
                  <a:lnTo>
                    <a:pt x="1103" y="493"/>
                  </a:lnTo>
                  <a:lnTo>
                    <a:pt x="1107" y="553"/>
                  </a:lnTo>
                  <a:lnTo>
                    <a:pt x="885" y="553"/>
                  </a:lnTo>
                  <a:lnTo>
                    <a:pt x="882" y="508"/>
                  </a:lnTo>
                  <a:lnTo>
                    <a:pt x="873" y="464"/>
                  </a:lnTo>
                  <a:lnTo>
                    <a:pt x="859" y="423"/>
                  </a:lnTo>
                  <a:lnTo>
                    <a:pt x="840" y="386"/>
                  </a:lnTo>
                  <a:lnTo>
                    <a:pt x="816" y="351"/>
                  </a:lnTo>
                  <a:lnTo>
                    <a:pt x="788" y="318"/>
                  </a:lnTo>
                  <a:lnTo>
                    <a:pt x="756" y="290"/>
                  </a:lnTo>
                  <a:lnTo>
                    <a:pt x="720" y="267"/>
                  </a:lnTo>
                  <a:lnTo>
                    <a:pt x="682" y="247"/>
                  </a:lnTo>
                  <a:lnTo>
                    <a:pt x="641" y="233"/>
                  </a:lnTo>
                  <a:lnTo>
                    <a:pt x="598" y="224"/>
                  </a:lnTo>
                  <a:lnTo>
                    <a:pt x="553" y="221"/>
                  </a:lnTo>
                  <a:lnTo>
                    <a:pt x="508" y="224"/>
                  </a:lnTo>
                  <a:lnTo>
                    <a:pt x="465" y="233"/>
                  </a:lnTo>
                  <a:lnTo>
                    <a:pt x="424" y="247"/>
                  </a:lnTo>
                  <a:lnTo>
                    <a:pt x="385" y="267"/>
                  </a:lnTo>
                  <a:lnTo>
                    <a:pt x="350" y="290"/>
                  </a:lnTo>
                  <a:lnTo>
                    <a:pt x="318" y="318"/>
                  </a:lnTo>
                  <a:lnTo>
                    <a:pt x="291" y="351"/>
                  </a:lnTo>
                  <a:lnTo>
                    <a:pt x="267" y="386"/>
                  </a:lnTo>
                  <a:lnTo>
                    <a:pt x="247" y="423"/>
                  </a:lnTo>
                  <a:lnTo>
                    <a:pt x="233" y="464"/>
                  </a:lnTo>
                  <a:lnTo>
                    <a:pt x="223" y="508"/>
                  </a:lnTo>
                  <a:lnTo>
                    <a:pt x="221" y="553"/>
                  </a:lnTo>
                  <a:lnTo>
                    <a:pt x="0" y="553"/>
                  </a:lnTo>
                  <a:lnTo>
                    <a:pt x="3" y="493"/>
                  </a:lnTo>
                  <a:lnTo>
                    <a:pt x="12" y="434"/>
                  </a:lnTo>
                  <a:lnTo>
                    <a:pt x="28" y="378"/>
                  </a:lnTo>
                  <a:lnTo>
                    <a:pt x="49" y="325"/>
                  </a:lnTo>
                  <a:lnTo>
                    <a:pt x="75" y="274"/>
                  </a:lnTo>
                  <a:lnTo>
                    <a:pt x="106" y="226"/>
                  </a:lnTo>
                  <a:lnTo>
                    <a:pt x="142" y="183"/>
                  </a:lnTo>
                  <a:lnTo>
                    <a:pt x="182" y="143"/>
                  </a:lnTo>
                  <a:lnTo>
                    <a:pt x="227" y="107"/>
                  </a:lnTo>
                  <a:lnTo>
                    <a:pt x="274" y="76"/>
                  </a:lnTo>
                  <a:lnTo>
                    <a:pt x="324" y="50"/>
                  </a:lnTo>
                  <a:lnTo>
                    <a:pt x="378" y="29"/>
                  </a:lnTo>
                  <a:lnTo>
                    <a:pt x="435" y="13"/>
                  </a:lnTo>
                  <a:lnTo>
                    <a:pt x="492" y="4"/>
                  </a:lnTo>
                  <a:lnTo>
                    <a:pt x="5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90"/>
            <p:cNvSpPr>
              <a:spLocks/>
            </p:cNvSpPr>
            <p:nvPr/>
          </p:nvSpPr>
          <p:spPr bwMode="auto">
            <a:xfrm>
              <a:off x="11015663" y="2682875"/>
              <a:ext cx="315913" cy="157163"/>
            </a:xfrm>
            <a:custGeom>
              <a:avLst/>
              <a:gdLst>
                <a:gd name="T0" fmla="*/ 1079 w 1993"/>
                <a:gd name="T1" fmla="*/ 3 h 994"/>
                <a:gd name="T2" fmla="*/ 1236 w 1993"/>
                <a:gd name="T3" fmla="*/ 29 h 994"/>
                <a:gd name="T4" fmla="*/ 1385 w 1993"/>
                <a:gd name="T5" fmla="*/ 78 h 994"/>
                <a:gd name="T6" fmla="*/ 1521 w 1993"/>
                <a:gd name="T7" fmla="*/ 149 h 994"/>
                <a:gd name="T8" fmla="*/ 1645 w 1993"/>
                <a:gd name="T9" fmla="*/ 239 h 994"/>
                <a:gd name="T10" fmla="*/ 1754 w 1993"/>
                <a:gd name="T11" fmla="*/ 347 h 994"/>
                <a:gd name="T12" fmla="*/ 1845 w 1993"/>
                <a:gd name="T13" fmla="*/ 471 h 994"/>
                <a:gd name="T14" fmla="*/ 1915 w 1993"/>
                <a:gd name="T15" fmla="*/ 607 h 994"/>
                <a:gd name="T16" fmla="*/ 1965 w 1993"/>
                <a:gd name="T17" fmla="*/ 755 h 994"/>
                <a:gd name="T18" fmla="*/ 1990 w 1993"/>
                <a:gd name="T19" fmla="*/ 912 h 994"/>
                <a:gd name="T20" fmla="*/ 1772 w 1993"/>
                <a:gd name="T21" fmla="*/ 994 h 994"/>
                <a:gd name="T22" fmla="*/ 1760 w 1993"/>
                <a:gd name="T23" fmla="*/ 855 h 994"/>
                <a:gd name="T24" fmla="*/ 1724 w 1993"/>
                <a:gd name="T25" fmla="*/ 725 h 994"/>
                <a:gd name="T26" fmla="*/ 1667 w 1993"/>
                <a:gd name="T27" fmla="*/ 604 h 994"/>
                <a:gd name="T28" fmla="*/ 1590 w 1993"/>
                <a:gd name="T29" fmla="*/ 497 h 994"/>
                <a:gd name="T30" fmla="*/ 1496 w 1993"/>
                <a:gd name="T31" fmla="*/ 402 h 994"/>
                <a:gd name="T32" fmla="*/ 1388 w 1993"/>
                <a:gd name="T33" fmla="*/ 327 h 994"/>
                <a:gd name="T34" fmla="*/ 1267 w 1993"/>
                <a:gd name="T35" fmla="*/ 269 h 994"/>
                <a:gd name="T36" fmla="*/ 1136 w 1993"/>
                <a:gd name="T37" fmla="*/ 234 h 994"/>
                <a:gd name="T38" fmla="*/ 997 w 1993"/>
                <a:gd name="T39" fmla="*/ 221 h 994"/>
                <a:gd name="T40" fmla="*/ 858 w 1993"/>
                <a:gd name="T41" fmla="*/ 234 h 994"/>
                <a:gd name="T42" fmla="*/ 727 w 1993"/>
                <a:gd name="T43" fmla="*/ 269 h 994"/>
                <a:gd name="T44" fmla="*/ 607 w 1993"/>
                <a:gd name="T45" fmla="*/ 327 h 994"/>
                <a:gd name="T46" fmla="*/ 498 w 1993"/>
                <a:gd name="T47" fmla="*/ 402 h 994"/>
                <a:gd name="T48" fmla="*/ 405 w 1993"/>
                <a:gd name="T49" fmla="*/ 497 h 994"/>
                <a:gd name="T50" fmla="*/ 328 w 1993"/>
                <a:gd name="T51" fmla="*/ 604 h 994"/>
                <a:gd name="T52" fmla="*/ 270 w 1993"/>
                <a:gd name="T53" fmla="*/ 725 h 994"/>
                <a:gd name="T54" fmla="*/ 234 w 1993"/>
                <a:gd name="T55" fmla="*/ 855 h 994"/>
                <a:gd name="T56" fmla="*/ 221 w 1993"/>
                <a:gd name="T57" fmla="*/ 994 h 994"/>
                <a:gd name="T58" fmla="*/ 3 w 1993"/>
                <a:gd name="T59" fmla="*/ 912 h 994"/>
                <a:gd name="T60" fmla="*/ 29 w 1993"/>
                <a:gd name="T61" fmla="*/ 755 h 994"/>
                <a:gd name="T62" fmla="*/ 79 w 1993"/>
                <a:gd name="T63" fmla="*/ 607 h 994"/>
                <a:gd name="T64" fmla="*/ 150 w 1993"/>
                <a:gd name="T65" fmla="*/ 471 h 994"/>
                <a:gd name="T66" fmla="*/ 241 w 1993"/>
                <a:gd name="T67" fmla="*/ 347 h 994"/>
                <a:gd name="T68" fmla="*/ 348 w 1993"/>
                <a:gd name="T69" fmla="*/ 239 h 994"/>
                <a:gd name="T70" fmla="*/ 472 w 1993"/>
                <a:gd name="T71" fmla="*/ 149 h 994"/>
                <a:gd name="T72" fmla="*/ 610 w 1993"/>
                <a:gd name="T73" fmla="*/ 78 h 994"/>
                <a:gd name="T74" fmla="*/ 757 w 1993"/>
                <a:gd name="T75" fmla="*/ 29 h 994"/>
                <a:gd name="T76" fmla="*/ 916 w 1993"/>
                <a:gd name="T77" fmla="*/ 3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93" h="994">
                  <a:moveTo>
                    <a:pt x="997" y="0"/>
                  </a:moveTo>
                  <a:lnTo>
                    <a:pt x="1079" y="3"/>
                  </a:lnTo>
                  <a:lnTo>
                    <a:pt x="1159" y="13"/>
                  </a:lnTo>
                  <a:lnTo>
                    <a:pt x="1236" y="29"/>
                  </a:lnTo>
                  <a:lnTo>
                    <a:pt x="1312" y="51"/>
                  </a:lnTo>
                  <a:lnTo>
                    <a:pt x="1385" y="78"/>
                  </a:lnTo>
                  <a:lnTo>
                    <a:pt x="1455" y="111"/>
                  </a:lnTo>
                  <a:lnTo>
                    <a:pt x="1521" y="149"/>
                  </a:lnTo>
                  <a:lnTo>
                    <a:pt x="1585" y="191"/>
                  </a:lnTo>
                  <a:lnTo>
                    <a:pt x="1645" y="239"/>
                  </a:lnTo>
                  <a:lnTo>
                    <a:pt x="1701" y="291"/>
                  </a:lnTo>
                  <a:lnTo>
                    <a:pt x="1754" y="347"/>
                  </a:lnTo>
                  <a:lnTo>
                    <a:pt x="1801" y="407"/>
                  </a:lnTo>
                  <a:lnTo>
                    <a:pt x="1845" y="471"/>
                  </a:lnTo>
                  <a:lnTo>
                    <a:pt x="1883" y="538"/>
                  </a:lnTo>
                  <a:lnTo>
                    <a:pt x="1915" y="607"/>
                  </a:lnTo>
                  <a:lnTo>
                    <a:pt x="1943" y="680"/>
                  </a:lnTo>
                  <a:lnTo>
                    <a:pt x="1965" y="755"/>
                  </a:lnTo>
                  <a:lnTo>
                    <a:pt x="1980" y="833"/>
                  </a:lnTo>
                  <a:lnTo>
                    <a:pt x="1990" y="912"/>
                  </a:lnTo>
                  <a:lnTo>
                    <a:pt x="1993" y="994"/>
                  </a:lnTo>
                  <a:lnTo>
                    <a:pt x="1772" y="994"/>
                  </a:lnTo>
                  <a:lnTo>
                    <a:pt x="1769" y="924"/>
                  </a:lnTo>
                  <a:lnTo>
                    <a:pt x="1760" y="855"/>
                  </a:lnTo>
                  <a:lnTo>
                    <a:pt x="1745" y="789"/>
                  </a:lnTo>
                  <a:lnTo>
                    <a:pt x="1724" y="725"/>
                  </a:lnTo>
                  <a:lnTo>
                    <a:pt x="1697" y="663"/>
                  </a:lnTo>
                  <a:lnTo>
                    <a:pt x="1667" y="604"/>
                  </a:lnTo>
                  <a:lnTo>
                    <a:pt x="1630" y="548"/>
                  </a:lnTo>
                  <a:lnTo>
                    <a:pt x="1590" y="497"/>
                  </a:lnTo>
                  <a:lnTo>
                    <a:pt x="1545" y="448"/>
                  </a:lnTo>
                  <a:lnTo>
                    <a:pt x="1496" y="402"/>
                  </a:lnTo>
                  <a:lnTo>
                    <a:pt x="1444" y="362"/>
                  </a:lnTo>
                  <a:lnTo>
                    <a:pt x="1388" y="327"/>
                  </a:lnTo>
                  <a:lnTo>
                    <a:pt x="1329" y="295"/>
                  </a:lnTo>
                  <a:lnTo>
                    <a:pt x="1267" y="269"/>
                  </a:lnTo>
                  <a:lnTo>
                    <a:pt x="1203" y="249"/>
                  </a:lnTo>
                  <a:lnTo>
                    <a:pt x="1136" y="234"/>
                  </a:lnTo>
                  <a:lnTo>
                    <a:pt x="1068" y="224"/>
                  </a:lnTo>
                  <a:lnTo>
                    <a:pt x="997" y="221"/>
                  </a:lnTo>
                  <a:lnTo>
                    <a:pt x="927" y="224"/>
                  </a:lnTo>
                  <a:lnTo>
                    <a:pt x="858" y="234"/>
                  </a:lnTo>
                  <a:lnTo>
                    <a:pt x="791" y="249"/>
                  </a:lnTo>
                  <a:lnTo>
                    <a:pt x="727" y="269"/>
                  </a:lnTo>
                  <a:lnTo>
                    <a:pt x="665" y="295"/>
                  </a:lnTo>
                  <a:lnTo>
                    <a:pt x="607" y="327"/>
                  </a:lnTo>
                  <a:lnTo>
                    <a:pt x="550" y="362"/>
                  </a:lnTo>
                  <a:lnTo>
                    <a:pt x="498" y="402"/>
                  </a:lnTo>
                  <a:lnTo>
                    <a:pt x="449" y="448"/>
                  </a:lnTo>
                  <a:lnTo>
                    <a:pt x="405" y="497"/>
                  </a:lnTo>
                  <a:lnTo>
                    <a:pt x="363" y="548"/>
                  </a:lnTo>
                  <a:lnTo>
                    <a:pt x="328" y="604"/>
                  </a:lnTo>
                  <a:lnTo>
                    <a:pt x="296" y="663"/>
                  </a:lnTo>
                  <a:lnTo>
                    <a:pt x="270" y="725"/>
                  </a:lnTo>
                  <a:lnTo>
                    <a:pt x="250" y="789"/>
                  </a:lnTo>
                  <a:lnTo>
                    <a:pt x="234" y="855"/>
                  </a:lnTo>
                  <a:lnTo>
                    <a:pt x="225" y="924"/>
                  </a:lnTo>
                  <a:lnTo>
                    <a:pt x="221" y="994"/>
                  </a:lnTo>
                  <a:lnTo>
                    <a:pt x="0" y="994"/>
                  </a:lnTo>
                  <a:lnTo>
                    <a:pt x="3" y="912"/>
                  </a:lnTo>
                  <a:lnTo>
                    <a:pt x="13" y="833"/>
                  </a:lnTo>
                  <a:lnTo>
                    <a:pt x="29" y="755"/>
                  </a:lnTo>
                  <a:lnTo>
                    <a:pt x="51" y="680"/>
                  </a:lnTo>
                  <a:lnTo>
                    <a:pt x="79" y="607"/>
                  </a:lnTo>
                  <a:lnTo>
                    <a:pt x="112" y="538"/>
                  </a:lnTo>
                  <a:lnTo>
                    <a:pt x="150" y="471"/>
                  </a:lnTo>
                  <a:lnTo>
                    <a:pt x="193" y="407"/>
                  </a:lnTo>
                  <a:lnTo>
                    <a:pt x="241" y="347"/>
                  </a:lnTo>
                  <a:lnTo>
                    <a:pt x="293" y="291"/>
                  </a:lnTo>
                  <a:lnTo>
                    <a:pt x="348" y="239"/>
                  </a:lnTo>
                  <a:lnTo>
                    <a:pt x="409" y="191"/>
                  </a:lnTo>
                  <a:lnTo>
                    <a:pt x="472" y="149"/>
                  </a:lnTo>
                  <a:lnTo>
                    <a:pt x="539" y="111"/>
                  </a:lnTo>
                  <a:lnTo>
                    <a:pt x="610" y="78"/>
                  </a:lnTo>
                  <a:lnTo>
                    <a:pt x="682" y="51"/>
                  </a:lnTo>
                  <a:lnTo>
                    <a:pt x="757" y="29"/>
                  </a:lnTo>
                  <a:lnTo>
                    <a:pt x="836" y="13"/>
                  </a:lnTo>
                  <a:lnTo>
                    <a:pt x="916" y="3"/>
                  </a:lnTo>
                  <a:lnTo>
                    <a:pt x="9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91"/>
            <p:cNvSpPr>
              <a:spLocks noEditPoints="1"/>
            </p:cNvSpPr>
            <p:nvPr/>
          </p:nvSpPr>
          <p:spPr bwMode="auto">
            <a:xfrm>
              <a:off x="11061701" y="2887663"/>
              <a:ext cx="223838" cy="361950"/>
            </a:xfrm>
            <a:custGeom>
              <a:avLst/>
              <a:gdLst>
                <a:gd name="T0" fmla="*/ 223 w 1403"/>
                <a:gd name="T1" fmla="*/ 2025 h 2282"/>
                <a:gd name="T2" fmla="*/ 233 w 1403"/>
                <a:gd name="T3" fmla="*/ 2050 h 2282"/>
                <a:gd name="T4" fmla="*/ 259 w 1403"/>
                <a:gd name="T5" fmla="*/ 2061 h 2282"/>
                <a:gd name="T6" fmla="*/ 1159 w 1403"/>
                <a:gd name="T7" fmla="*/ 2058 h 2282"/>
                <a:gd name="T8" fmla="*/ 1179 w 1403"/>
                <a:gd name="T9" fmla="*/ 2039 h 2282"/>
                <a:gd name="T10" fmla="*/ 1182 w 1403"/>
                <a:gd name="T11" fmla="*/ 1841 h 2282"/>
                <a:gd name="T12" fmla="*/ 223 w 1403"/>
                <a:gd name="T13" fmla="*/ 663 h 2282"/>
                <a:gd name="T14" fmla="*/ 1182 w 1403"/>
                <a:gd name="T15" fmla="*/ 1620 h 2282"/>
                <a:gd name="T16" fmla="*/ 223 w 1403"/>
                <a:gd name="T17" fmla="*/ 663 h 2282"/>
                <a:gd name="T18" fmla="*/ 244 w 1403"/>
                <a:gd name="T19" fmla="*/ 224 h 2282"/>
                <a:gd name="T20" fmla="*/ 225 w 1403"/>
                <a:gd name="T21" fmla="*/ 244 h 2282"/>
                <a:gd name="T22" fmla="*/ 223 w 1403"/>
                <a:gd name="T23" fmla="*/ 442 h 2282"/>
                <a:gd name="T24" fmla="*/ 1182 w 1403"/>
                <a:gd name="T25" fmla="*/ 258 h 2282"/>
                <a:gd name="T26" fmla="*/ 1171 w 1403"/>
                <a:gd name="T27" fmla="*/ 232 h 2282"/>
                <a:gd name="T28" fmla="*/ 1145 w 1403"/>
                <a:gd name="T29" fmla="*/ 221 h 2282"/>
                <a:gd name="T30" fmla="*/ 259 w 1403"/>
                <a:gd name="T31" fmla="*/ 0 h 2282"/>
                <a:gd name="T32" fmla="*/ 1187 w 1403"/>
                <a:gd name="T33" fmla="*/ 4 h 2282"/>
                <a:gd name="T34" fmla="*/ 1263 w 1403"/>
                <a:gd name="T35" fmla="*/ 29 h 2282"/>
                <a:gd name="T36" fmla="*/ 1327 w 1403"/>
                <a:gd name="T37" fmla="*/ 76 h 2282"/>
                <a:gd name="T38" fmla="*/ 1375 w 1403"/>
                <a:gd name="T39" fmla="*/ 140 h 2282"/>
                <a:gd name="T40" fmla="*/ 1400 w 1403"/>
                <a:gd name="T41" fmla="*/ 216 h 2282"/>
                <a:gd name="T42" fmla="*/ 1403 w 1403"/>
                <a:gd name="T43" fmla="*/ 2025 h 2282"/>
                <a:gd name="T44" fmla="*/ 1390 w 1403"/>
                <a:gd name="T45" fmla="*/ 2106 h 2282"/>
                <a:gd name="T46" fmla="*/ 1353 w 1403"/>
                <a:gd name="T47" fmla="*/ 2176 h 2282"/>
                <a:gd name="T48" fmla="*/ 1298 w 1403"/>
                <a:gd name="T49" fmla="*/ 2232 h 2282"/>
                <a:gd name="T50" fmla="*/ 1226 w 1403"/>
                <a:gd name="T51" fmla="*/ 2269 h 2282"/>
                <a:gd name="T52" fmla="*/ 1145 w 1403"/>
                <a:gd name="T53" fmla="*/ 2282 h 2282"/>
                <a:gd name="T54" fmla="*/ 217 w 1403"/>
                <a:gd name="T55" fmla="*/ 2279 h 2282"/>
                <a:gd name="T56" fmla="*/ 140 w 1403"/>
                <a:gd name="T57" fmla="*/ 2253 h 2282"/>
                <a:gd name="T58" fmla="*/ 76 w 1403"/>
                <a:gd name="T59" fmla="*/ 2206 h 2282"/>
                <a:gd name="T60" fmla="*/ 29 w 1403"/>
                <a:gd name="T61" fmla="*/ 2142 h 2282"/>
                <a:gd name="T62" fmla="*/ 4 w 1403"/>
                <a:gd name="T63" fmla="*/ 2066 h 2282"/>
                <a:gd name="T64" fmla="*/ 0 w 1403"/>
                <a:gd name="T65" fmla="*/ 258 h 2282"/>
                <a:gd name="T66" fmla="*/ 14 w 1403"/>
                <a:gd name="T67" fmla="*/ 177 h 2282"/>
                <a:gd name="T68" fmla="*/ 50 w 1403"/>
                <a:gd name="T69" fmla="*/ 105 h 2282"/>
                <a:gd name="T70" fmla="*/ 106 w 1403"/>
                <a:gd name="T71" fmla="*/ 50 h 2282"/>
                <a:gd name="T72" fmla="*/ 177 w 1403"/>
                <a:gd name="T73" fmla="*/ 13 h 2282"/>
                <a:gd name="T74" fmla="*/ 259 w 1403"/>
                <a:gd name="T75" fmla="*/ 0 h 2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3" h="2282">
                  <a:moveTo>
                    <a:pt x="223" y="1841"/>
                  </a:moveTo>
                  <a:lnTo>
                    <a:pt x="223" y="2025"/>
                  </a:lnTo>
                  <a:lnTo>
                    <a:pt x="225" y="2039"/>
                  </a:lnTo>
                  <a:lnTo>
                    <a:pt x="233" y="2050"/>
                  </a:lnTo>
                  <a:lnTo>
                    <a:pt x="244" y="2058"/>
                  </a:lnTo>
                  <a:lnTo>
                    <a:pt x="259" y="2061"/>
                  </a:lnTo>
                  <a:lnTo>
                    <a:pt x="1145" y="2061"/>
                  </a:lnTo>
                  <a:lnTo>
                    <a:pt x="1159" y="2058"/>
                  </a:lnTo>
                  <a:lnTo>
                    <a:pt x="1171" y="2050"/>
                  </a:lnTo>
                  <a:lnTo>
                    <a:pt x="1179" y="2039"/>
                  </a:lnTo>
                  <a:lnTo>
                    <a:pt x="1182" y="2025"/>
                  </a:lnTo>
                  <a:lnTo>
                    <a:pt x="1182" y="1841"/>
                  </a:lnTo>
                  <a:lnTo>
                    <a:pt x="223" y="1841"/>
                  </a:lnTo>
                  <a:close/>
                  <a:moveTo>
                    <a:pt x="223" y="663"/>
                  </a:moveTo>
                  <a:lnTo>
                    <a:pt x="223" y="1620"/>
                  </a:lnTo>
                  <a:lnTo>
                    <a:pt x="1182" y="1620"/>
                  </a:lnTo>
                  <a:lnTo>
                    <a:pt x="1182" y="663"/>
                  </a:lnTo>
                  <a:lnTo>
                    <a:pt x="223" y="663"/>
                  </a:lnTo>
                  <a:close/>
                  <a:moveTo>
                    <a:pt x="259" y="221"/>
                  </a:moveTo>
                  <a:lnTo>
                    <a:pt x="244" y="224"/>
                  </a:lnTo>
                  <a:lnTo>
                    <a:pt x="233" y="232"/>
                  </a:lnTo>
                  <a:lnTo>
                    <a:pt x="225" y="244"/>
                  </a:lnTo>
                  <a:lnTo>
                    <a:pt x="223" y="258"/>
                  </a:lnTo>
                  <a:lnTo>
                    <a:pt x="223" y="442"/>
                  </a:lnTo>
                  <a:lnTo>
                    <a:pt x="1182" y="442"/>
                  </a:lnTo>
                  <a:lnTo>
                    <a:pt x="1182" y="258"/>
                  </a:lnTo>
                  <a:lnTo>
                    <a:pt x="1179" y="244"/>
                  </a:lnTo>
                  <a:lnTo>
                    <a:pt x="1171" y="232"/>
                  </a:lnTo>
                  <a:lnTo>
                    <a:pt x="1159" y="224"/>
                  </a:lnTo>
                  <a:lnTo>
                    <a:pt x="1145" y="221"/>
                  </a:lnTo>
                  <a:lnTo>
                    <a:pt x="259" y="221"/>
                  </a:lnTo>
                  <a:close/>
                  <a:moveTo>
                    <a:pt x="259" y="0"/>
                  </a:moveTo>
                  <a:lnTo>
                    <a:pt x="1145" y="0"/>
                  </a:lnTo>
                  <a:lnTo>
                    <a:pt x="1187" y="4"/>
                  </a:lnTo>
                  <a:lnTo>
                    <a:pt x="1226" y="13"/>
                  </a:lnTo>
                  <a:lnTo>
                    <a:pt x="1263" y="29"/>
                  </a:lnTo>
                  <a:lnTo>
                    <a:pt x="1298" y="50"/>
                  </a:lnTo>
                  <a:lnTo>
                    <a:pt x="1327" y="76"/>
                  </a:lnTo>
                  <a:lnTo>
                    <a:pt x="1353" y="105"/>
                  </a:lnTo>
                  <a:lnTo>
                    <a:pt x="1375" y="140"/>
                  </a:lnTo>
                  <a:lnTo>
                    <a:pt x="1390" y="177"/>
                  </a:lnTo>
                  <a:lnTo>
                    <a:pt x="1400" y="216"/>
                  </a:lnTo>
                  <a:lnTo>
                    <a:pt x="1403" y="258"/>
                  </a:lnTo>
                  <a:lnTo>
                    <a:pt x="1403" y="2025"/>
                  </a:lnTo>
                  <a:lnTo>
                    <a:pt x="1400" y="2066"/>
                  </a:lnTo>
                  <a:lnTo>
                    <a:pt x="1390" y="2106"/>
                  </a:lnTo>
                  <a:lnTo>
                    <a:pt x="1375" y="2142"/>
                  </a:lnTo>
                  <a:lnTo>
                    <a:pt x="1353" y="2176"/>
                  </a:lnTo>
                  <a:lnTo>
                    <a:pt x="1327" y="2206"/>
                  </a:lnTo>
                  <a:lnTo>
                    <a:pt x="1298" y="2232"/>
                  </a:lnTo>
                  <a:lnTo>
                    <a:pt x="1263" y="2253"/>
                  </a:lnTo>
                  <a:lnTo>
                    <a:pt x="1226" y="2269"/>
                  </a:lnTo>
                  <a:lnTo>
                    <a:pt x="1187" y="2279"/>
                  </a:lnTo>
                  <a:lnTo>
                    <a:pt x="1145" y="2282"/>
                  </a:lnTo>
                  <a:lnTo>
                    <a:pt x="259" y="2282"/>
                  </a:lnTo>
                  <a:lnTo>
                    <a:pt x="217" y="2279"/>
                  </a:lnTo>
                  <a:lnTo>
                    <a:pt x="177" y="2269"/>
                  </a:lnTo>
                  <a:lnTo>
                    <a:pt x="140" y="2253"/>
                  </a:lnTo>
                  <a:lnTo>
                    <a:pt x="106" y="2232"/>
                  </a:lnTo>
                  <a:lnTo>
                    <a:pt x="76" y="2206"/>
                  </a:lnTo>
                  <a:lnTo>
                    <a:pt x="50" y="2176"/>
                  </a:lnTo>
                  <a:lnTo>
                    <a:pt x="29" y="2142"/>
                  </a:lnTo>
                  <a:lnTo>
                    <a:pt x="14" y="2106"/>
                  </a:lnTo>
                  <a:lnTo>
                    <a:pt x="4" y="2066"/>
                  </a:lnTo>
                  <a:lnTo>
                    <a:pt x="0" y="2025"/>
                  </a:lnTo>
                  <a:lnTo>
                    <a:pt x="0" y="258"/>
                  </a:lnTo>
                  <a:lnTo>
                    <a:pt x="4" y="216"/>
                  </a:lnTo>
                  <a:lnTo>
                    <a:pt x="14" y="177"/>
                  </a:lnTo>
                  <a:lnTo>
                    <a:pt x="29" y="140"/>
                  </a:lnTo>
                  <a:lnTo>
                    <a:pt x="50" y="105"/>
                  </a:lnTo>
                  <a:lnTo>
                    <a:pt x="76" y="76"/>
                  </a:lnTo>
                  <a:lnTo>
                    <a:pt x="106" y="50"/>
                  </a:lnTo>
                  <a:lnTo>
                    <a:pt x="140" y="29"/>
                  </a:lnTo>
                  <a:lnTo>
                    <a:pt x="177" y="13"/>
                  </a:lnTo>
                  <a:lnTo>
                    <a:pt x="217" y="4"/>
                  </a:lnTo>
                  <a:lnTo>
                    <a:pt x="2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6" name="Group 212"/>
          <p:cNvGrpSpPr/>
          <p:nvPr/>
        </p:nvGrpSpPr>
        <p:grpSpPr>
          <a:xfrm>
            <a:off x="5933697" y="5947253"/>
            <a:ext cx="357187" cy="566738"/>
            <a:chOff x="10145713" y="2682875"/>
            <a:chExt cx="357187" cy="566738"/>
          </a:xfrm>
          <a:solidFill>
            <a:srgbClr val="000000"/>
          </a:solidFill>
        </p:grpSpPr>
        <p:sp>
          <p:nvSpPr>
            <p:cNvPr id="767" name="Freeform 96"/>
            <p:cNvSpPr>
              <a:spLocks noEditPoints="1"/>
            </p:cNvSpPr>
            <p:nvPr/>
          </p:nvSpPr>
          <p:spPr bwMode="auto">
            <a:xfrm>
              <a:off x="10145713" y="2682875"/>
              <a:ext cx="357187" cy="566738"/>
            </a:xfrm>
            <a:custGeom>
              <a:avLst/>
              <a:gdLst>
                <a:gd name="T0" fmla="*/ 250 w 2247"/>
                <a:gd name="T1" fmla="*/ 3279 h 3570"/>
                <a:gd name="T2" fmla="*/ 262 w 2247"/>
                <a:gd name="T3" fmla="*/ 3309 h 3570"/>
                <a:gd name="T4" fmla="*/ 292 w 2247"/>
                <a:gd name="T5" fmla="*/ 3321 h 3570"/>
                <a:gd name="T6" fmla="*/ 1972 w 2247"/>
                <a:gd name="T7" fmla="*/ 3318 h 3570"/>
                <a:gd name="T8" fmla="*/ 1994 w 2247"/>
                <a:gd name="T9" fmla="*/ 3295 h 3570"/>
                <a:gd name="T10" fmla="*/ 1997 w 2247"/>
                <a:gd name="T11" fmla="*/ 2740 h 3570"/>
                <a:gd name="T12" fmla="*/ 250 w 2247"/>
                <a:gd name="T13" fmla="*/ 748 h 3570"/>
                <a:gd name="T14" fmla="*/ 1997 w 2247"/>
                <a:gd name="T15" fmla="*/ 2490 h 3570"/>
                <a:gd name="T16" fmla="*/ 250 w 2247"/>
                <a:gd name="T17" fmla="*/ 748 h 3570"/>
                <a:gd name="T18" fmla="*/ 275 w 2247"/>
                <a:gd name="T19" fmla="*/ 252 h 3570"/>
                <a:gd name="T20" fmla="*/ 254 w 2247"/>
                <a:gd name="T21" fmla="*/ 275 h 3570"/>
                <a:gd name="T22" fmla="*/ 250 w 2247"/>
                <a:gd name="T23" fmla="*/ 498 h 3570"/>
                <a:gd name="T24" fmla="*/ 1997 w 2247"/>
                <a:gd name="T25" fmla="*/ 291 h 3570"/>
                <a:gd name="T26" fmla="*/ 1985 w 2247"/>
                <a:gd name="T27" fmla="*/ 261 h 3570"/>
                <a:gd name="T28" fmla="*/ 1956 w 2247"/>
                <a:gd name="T29" fmla="*/ 249 h 3570"/>
                <a:gd name="T30" fmla="*/ 292 w 2247"/>
                <a:gd name="T31" fmla="*/ 0 h 3570"/>
                <a:gd name="T32" fmla="*/ 1998 w 2247"/>
                <a:gd name="T33" fmla="*/ 3 h 3570"/>
                <a:gd name="T34" fmla="*/ 2079 w 2247"/>
                <a:gd name="T35" fmla="*/ 27 h 3570"/>
                <a:gd name="T36" fmla="*/ 2147 w 2247"/>
                <a:gd name="T37" fmla="*/ 71 h 3570"/>
                <a:gd name="T38" fmla="*/ 2200 w 2247"/>
                <a:gd name="T39" fmla="*/ 132 h 3570"/>
                <a:gd name="T40" fmla="*/ 2235 w 2247"/>
                <a:gd name="T41" fmla="*/ 207 h 3570"/>
                <a:gd name="T42" fmla="*/ 2247 w 2247"/>
                <a:gd name="T43" fmla="*/ 291 h 3570"/>
                <a:gd name="T44" fmla="*/ 2243 w 2247"/>
                <a:gd name="T45" fmla="*/ 3322 h 3570"/>
                <a:gd name="T46" fmla="*/ 2220 w 2247"/>
                <a:gd name="T47" fmla="*/ 3402 h 3570"/>
                <a:gd name="T48" fmla="*/ 2175 w 2247"/>
                <a:gd name="T49" fmla="*/ 3470 h 3570"/>
                <a:gd name="T50" fmla="*/ 2114 w 2247"/>
                <a:gd name="T51" fmla="*/ 3523 h 3570"/>
                <a:gd name="T52" fmla="*/ 2040 w 2247"/>
                <a:gd name="T53" fmla="*/ 3558 h 3570"/>
                <a:gd name="T54" fmla="*/ 1956 w 2247"/>
                <a:gd name="T55" fmla="*/ 3570 h 3570"/>
                <a:gd name="T56" fmla="*/ 248 w 2247"/>
                <a:gd name="T57" fmla="*/ 3567 h 3570"/>
                <a:gd name="T58" fmla="*/ 169 w 2247"/>
                <a:gd name="T59" fmla="*/ 3543 h 3570"/>
                <a:gd name="T60" fmla="*/ 101 w 2247"/>
                <a:gd name="T61" fmla="*/ 3499 h 3570"/>
                <a:gd name="T62" fmla="*/ 48 w 2247"/>
                <a:gd name="T63" fmla="*/ 3438 h 3570"/>
                <a:gd name="T64" fmla="*/ 13 w 2247"/>
                <a:gd name="T65" fmla="*/ 3363 h 3570"/>
                <a:gd name="T66" fmla="*/ 0 w 2247"/>
                <a:gd name="T67" fmla="*/ 3279 h 3570"/>
                <a:gd name="T68" fmla="*/ 3 w 2247"/>
                <a:gd name="T69" fmla="*/ 248 h 3570"/>
                <a:gd name="T70" fmla="*/ 27 w 2247"/>
                <a:gd name="T71" fmla="*/ 168 h 3570"/>
                <a:gd name="T72" fmla="*/ 71 w 2247"/>
                <a:gd name="T73" fmla="*/ 100 h 3570"/>
                <a:gd name="T74" fmla="*/ 133 w 2247"/>
                <a:gd name="T75" fmla="*/ 47 h 3570"/>
                <a:gd name="T76" fmla="*/ 207 w 2247"/>
                <a:gd name="T77" fmla="*/ 12 h 3570"/>
                <a:gd name="T78" fmla="*/ 292 w 2247"/>
                <a:gd name="T79" fmla="*/ 0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47" h="3570">
                  <a:moveTo>
                    <a:pt x="250" y="2740"/>
                  </a:moveTo>
                  <a:lnTo>
                    <a:pt x="250" y="3279"/>
                  </a:lnTo>
                  <a:lnTo>
                    <a:pt x="254" y="3295"/>
                  </a:lnTo>
                  <a:lnTo>
                    <a:pt x="262" y="3309"/>
                  </a:lnTo>
                  <a:lnTo>
                    <a:pt x="275" y="3318"/>
                  </a:lnTo>
                  <a:lnTo>
                    <a:pt x="292" y="3321"/>
                  </a:lnTo>
                  <a:lnTo>
                    <a:pt x="1956" y="3321"/>
                  </a:lnTo>
                  <a:lnTo>
                    <a:pt x="1972" y="3318"/>
                  </a:lnTo>
                  <a:lnTo>
                    <a:pt x="1985" y="3309"/>
                  </a:lnTo>
                  <a:lnTo>
                    <a:pt x="1994" y="3295"/>
                  </a:lnTo>
                  <a:lnTo>
                    <a:pt x="1997" y="3279"/>
                  </a:lnTo>
                  <a:lnTo>
                    <a:pt x="1997" y="2740"/>
                  </a:lnTo>
                  <a:lnTo>
                    <a:pt x="250" y="2740"/>
                  </a:lnTo>
                  <a:close/>
                  <a:moveTo>
                    <a:pt x="250" y="748"/>
                  </a:moveTo>
                  <a:lnTo>
                    <a:pt x="250" y="2490"/>
                  </a:lnTo>
                  <a:lnTo>
                    <a:pt x="1997" y="2490"/>
                  </a:lnTo>
                  <a:lnTo>
                    <a:pt x="1997" y="748"/>
                  </a:lnTo>
                  <a:lnTo>
                    <a:pt x="250" y="748"/>
                  </a:lnTo>
                  <a:close/>
                  <a:moveTo>
                    <a:pt x="292" y="249"/>
                  </a:moveTo>
                  <a:lnTo>
                    <a:pt x="275" y="252"/>
                  </a:lnTo>
                  <a:lnTo>
                    <a:pt x="262" y="261"/>
                  </a:lnTo>
                  <a:lnTo>
                    <a:pt x="254" y="275"/>
                  </a:lnTo>
                  <a:lnTo>
                    <a:pt x="250" y="291"/>
                  </a:lnTo>
                  <a:lnTo>
                    <a:pt x="250" y="498"/>
                  </a:lnTo>
                  <a:lnTo>
                    <a:pt x="1997" y="498"/>
                  </a:lnTo>
                  <a:lnTo>
                    <a:pt x="1997" y="291"/>
                  </a:lnTo>
                  <a:lnTo>
                    <a:pt x="1994" y="275"/>
                  </a:lnTo>
                  <a:lnTo>
                    <a:pt x="1985" y="261"/>
                  </a:lnTo>
                  <a:lnTo>
                    <a:pt x="1972" y="252"/>
                  </a:lnTo>
                  <a:lnTo>
                    <a:pt x="1956" y="249"/>
                  </a:lnTo>
                  <a:lnTo>
                    <a:pt x="292" y="249"/>
                  </a:lnTo>
                  <a:close/>
                  <a:moveTo>
                    <a:pt x="292" y="0"/>
                  </a:moveTo>
                  <a:lnTo>
                    <a:pt x="1956" y="0"/>
                  </a:lnTo>
                  <a:lnTo>
                    <a:pt x="1998" y="3"/>
                  </a:lnTo>
                  <a:lnTo>
                    <a:pt x="2040" y="12"/>
                  </a:lnTo>
                  <a:lnTo>
                    <a:pt x="2079" y="27"/>
                  </a:lnTo>
                  <a:lnTo>
                    <a:pt x="2114" y="47"/>
                  </a:lnTo>
                  <a:lnTo>
                    <a:pt x="2147" y="71"/>
                  </a:lnTo>
                  <a:lnTo>
                    <a:pt x="2175" y="100"/>
                  </a:lnTo>
                  <a:lnTo>
                    <a:pt x="2200" y="132"/>
                  </a:lnTo>
                  <a:lnTo>
                    <a:pt x="2220" y="168"/>
                  </a:lnTo>
                  <a:lnTo>
                    <a:pt x="2235" y="207"/>
                  </a:lnTo>
                  <a:lnTo>
                    <a:pt x="2243" y="248"/>
                  </a:lnTo>
                  <a:lnTo>
                    <a:pt x="2247" y="291"/>
                  </a:lnTo>
                  <a:lnTo>
                    <a:pt x="2247" y="3279"/>
                  </a:lnTo>
                  <a:lnTo>
                    <a:pt x="2243" y="3322"/>
                  </a:lnTo>
                  <a:lnTo>
                    <a:pt x="2235" y="3363"/>
                  </a:lnTo>
                  <a:lnTo>
                    <a:pt x="2220" y="3402"/>
                  </a:lnTo>
                  <a:lnTo>
                    <a:pt x="2200" y="3438"/>
                  </a:lnTo>
                  <a:lnTo>
                    <a:pt x="2175" y="3470"/>
                  </a:lnTo>
                  <a:lnTo>
                    <a:pt x="2147" y="3499"/>
                  </a:lnTo>
                  <a:lnTo>
                    <a:pt x="2114" y="3523"/>
                  </a:lnTo>
                  <a:lnTo>
                    <a:pt x="2079" y="3543"/>
                  </a:lnTo>
                  <a:lnTo>
                    <a:pt x="2040" y="3558"/>
                  </a:lnTo>
                  <a:lnTo>
                    <a:pt x="1998" y="3567"/>
                  </a:lnTo>
                  <a:lnTo>
                    <a:pt x="1956" y="3570"/>
                  </a:lnTo>
                  <a:lnTo>
                    <a:pt x="292" y="3570"/>
                  </a:lnTo>
                  <a:lnTo>
                    <a:pt x="248" y="3567"/>
                  </a:lnTo>
                  <a:lnTo>
                    <a:pt x="207" y="3558"/>
                  </a:lnTo>
                  <a:lnTo>
                    <a:pt x="169" y="3543"/>
                  </a:lnTo>
                  <a:lnTo>
                    <a:pt x="133" y="3523"/>
                  </a:lnTo>
                  <a:lnTo>
                    <a:pt x="101" y="3499"/>
                  </a:lnTo>
                  <a:lnTo>
                    <a:pt x="71" y="3470"/>
                  </a:lnTo>
                  <a:lnTo>
                    <a:pt x="48" y="3438"/>
                  </a:lnTo>
                  <a:lnTo>
                    <a:pt x="27" y="3402"/>
                  </a:lnTo>
                  <a:lnTo>
                    <a:pt x="13" y="3363"/>
                  </a:lnTo>
                  <a:lnTo>
                    <a:pt x="3" y="3322"/>
                  </a:lnTo>
                  <a:lnTo>
                    <a:pt x="0" y="3279"/>
                  </a:lnTo>
                  <a:lnTo>
                    <a:pt x="0" y="291"/>
                  </a:lnTo>
                  <a:lnTo>
                    <a:pt x="3" y="248"/>
                  </a:lnTo>
                  <a:lnTo>
                    <a:pt x="13" y="207"/>
                  </a:lnTo>
                  <a:lnTo>
                    <a:pt x="27" y="168"/>
                  </a:lnTo>
                  <a:lnTo>
                    <a:pt x="48" y="132"/>
                  </a:lnTo>
                  <a:lnTo>
                    <a:pt x="71" y="100"/>
                  </a:lnTo>
                  <a:lnTo>
                    <a:pt x="101" y="71"/>
                  </a:lnTo>
                  <a:lnTo>
                    <a:pt x="133" y="47"/>
                  </a:lnTo>
                  <a:lnTo>
                    <a:pt x="169" y="27"/>
                  </a:lnTo>
                  <a:lnTo>
                    <a:pt x="207" y="12"/>
                  </a:lnTo>
                  <a:lnTo>
                    <a:pt x="248" y="3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97"/>
            <p:cNvSpPr>
              <a:spLocks/>
            </p:cNvSpPr>
            <p:nvPr/>
          </p:nvSpPr>
          <p:spPr bwMode="auto">
            <a:xfrm>
              <a:off x="10290175" y="2854325"/>
              <a:ext cx="66675" cy="65088"/>
            </a:xfrm>
            <a:custGeom>
              <a:avLst/>
              <a:gdLst>
                <a:gd name="T0" fmla="*/ 208 w 416"/>
                <a:gd name="T1" fmla="*/ 0 h 414"/>
                <a:gd name="T2" fmla="*/ 246 w 416"/>
                <a:gd name="T3" fmla="*/ 3 h 414"/>
                <a:gd name="T4" fmla="*/ 281 w 416"/>
                <a:gd name="T5" fmla="*/ 13 h 414"/>
                <a:gd name="T6" fmla="*/ 313 w 416"/>
                <a:gd name="T7" fmla="*/ 28 h 414"/>
                <a:gd name="T8" fmla="*/ 343 w 416"/>
                <a:gd name="T9" fmla="*/ 48 h 414"/>
                <a:gd name="T10" fmla="*/ 368 w 416"/>
                <a:gd name="T11" fmla="*/ 73 h 414"/>
                <a:gd name="T12" fmla="*/ 388 w 416"/>
                <a:gd name="T13" fmla="*/ 102 h 414"/>
                <a:gd name="T14" fmla="*/ 403 w 416"/>
                <a:gd name="T15" fmla="*/ 135 h 414"/>
                <a:gd name="T16" fmla="*/ 413 w 416"/>
                <a:gd name="T17" fmla="*/ 170 h 414"/>
                <a:gd name="T18" fmla="*/ 416 w 416"/>
                <a:gd name="T19" fmla="*/ 207 h 414"/>
                <a:gd name="T20" fmla="*/ 413 w 416"/>
                <a:gd name="T21" fmla="*/ 244 h 414"/>
                <a:gd name="T22" fmla="*/ 403 w 416"/>
                <a:gd name="T23" fmla="*/ 279 h 414"/>
                <a:gd name="T24" fmla="*/ 388 w 416"/>
                <a:gd name="T25" fmla="*/ 311 h 414"/>
                <a:gd name="T26" fmla="*/ 368 w 416"/>
                <a:gd name="T27" fmla="*/ 340 h 414"/>
                <a:gd name="T28" fmla="*/ 343 w 416"/>
                <a:gd name="T29" fmla="*/ 365 h 414"/>
                <a:gd name="T30" fmla="*/ 313 w 416"/>
                <a:gd name="T31" fmla="*/ 386 h 414"/>
                <a:gd name="T32" fmla="*/ 281 w 416"/>
                <a:gd name="T33" fmla="*/ 401 h 414"/>
                <a:gd name="T34" fmla="*/ 246 w 416"/>
                <a:gd name="T35" fmla="*/ 411 h 414"/>
                <a:gd name="T36" fmla="*/ 208 w 416"/>
                <a:gd name="T37" fmla="*/ 414 h 414"/>
                <a:gd name="T38" fmla="*/ 171 w 416"/>
                <a:gd name="T39" fmla="*/ 411 h 414"/>
                <a:gd name="T40" fmla="*/ 136 w 416"/>
                <a:gd name="T41" fmla="*/ 401 h 414"/>
                <a:gd name="T42" fmla="*/ 104 w 416"/>
                <a:gd name="T43" fmla="*/ 386 h 414"/>
                <a:gd name="T44" fmla="*/ 75 w 416"/>
                <a:gd name="T45" fmla="*/ 365 h 414"/>
                <a:gd name="T46" fmla="*/ 50 w 416"/>
                <a:gd name="T47" fmla="*/ 340 h 414"/>
                <a:gd name="T48" fmla="*/ 29 w 416"/>
                <a:gd name="T49" fmla="*/ 311 h 414"/>
                <a:gd name="T50" fmla="*/ 14 w 416"/>
                <a:gd name="T51" fmla="*/ 279 h 414"/>
                <a:gd name="T52" fmla="*/ 4 w 416"/>
                <a:gd name="T53" fmla="*/ 244 h 414"/>
                <a:gd name="T54" fmla="*/ 0 w 416"/>
                <a:gd name="T55" fmla="*/ 207 h 414"/>
                <a:gd name="T56" fmla="*/ 4 w 416"/>
                <a:gd name="T57" fmla="*/ 170 h 414"/>
                <a:gd name="T58" fmla="*/ 14 w 416"/>
                <a:gd name="T59" fmla="*/ 135 h 414"/>
                <a:gd name="T60" fmla="*/ 29 w 416"/>
                <a:gd name="T61" fmla="*/ 102 h 414"/>
                <a:gd name="T62" fmla="*/ 50 w 416"/>
                <a:gd name="T63" fmla="*/ 73 h 414"/>
                <a:gd name="T64" fmla="*/ 75 w 416"/>
                <a:gd name="T65" fmla="*/ 48 h 414"/>
                <a:gd name="T66" fmla="*/ 104 w 416"/>
                <a:gd name="T67" fmla="*/ 28 h 414"/>
                <a:gd name="T68" fmla="*/ 136 w 416"/>
                <a:gd name="T69" fmla="*/ 13 h 414"/>
                <a:gd name="T70" fmla="*/ 171 w 416"/>
                <a:gd name="T71" fmla="*/ 3 h 414"/>
                <a:gd name="T72" fmla="*/ 208 w 416"/>
                <a:gd name="T73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6" h="414">
                  <a:moveTo>
                    <a:pt x="208" y="0"/>
                  </a:moveTo>
                  <a:lnTo>
                    <a:pt x="246" y="3"/>
                  </a:lnTo>
                  <a:lnTo>
                    <a:pt x="281" y="13"/>
                  </a:lnTo>
                  <a:lnTo>
                    <a:pt x="313" y="28"/>
                  </a:lnTo>
                  <a:lnTo>
                    <a:pt x="343" y="48"/>
                  </a:lnTo>
                  <a:lnTo>
                    <a:pt x="368" y="73"/>
                  </a:lnTo>
                  <a:lnTo>
                    <a:pt x="388" y="102"/>
                  </a:lnTo>
                  <a:lnTo>
                    <a:pt x="403" y="135"/>
                  </a:lnTo>
                  <a:lnTo>
                    <a:pt x="413" y="170"/>
                  </a:lnTo>
                  <a:lnTo>
                    <a:pt x="416" y="207"/>
                  </a:lnTo>
                  <a:lnTo>
                    <a:pt x="413" y="244"/>
                  </a:lnTo>
                  <a:lnTo>
                    <a:pt x="403" y="279"/>
                  </a:lnTo>
                  <a:lnTo>
                    <a:pt x="388" y="311"/>
                  </a:lnTo>
                  <a:lnTo>
                    <a:pt x="368" y="340"/>
                  </a:lnTo>
                  <a:lnTo>
                    <a:pt x="343" y="365"/>
                  </a:lnTo>
                  <a:lnTo>
                    <a:pt x="313" y="386"/>
                  </a:lnTo>
                  <a:lnTo>
                    <a:pt x="281" y="401"/>
                  </a:lnTo>
                  <a:lnTo>
                    <a:pt x="246" y="411"/>
                  </a:lnTo>
                  <a:lnTo>
                    <a:pt x="208" y="414"/>
                  </a:lnTo>
                  <a:lnTo>
                    <a:pt x="171" y="411"/>
                  </a:lnTo>
                  <a:lnTo>
                    <a:pt x="136" y="401"/>
                  </a:lnTo>
                  <a:lnTo>
                    <a:pt x="104" y="386"/>
                  </a:lnTo>
                  <a:lnTo>
                    <a:pt x="75" y="365"/>
                  </a:lnTo>
                  <a:lnTo>
                    <a:pt x="50" y="340"/>
                  </a:lnTo>
                  <a:lnTo>
                    <a:pt x="29" y="311"/>
                  </a:lnTo>
                  <a:lnTo>
                    <a:pt x="14" y="279"/>
                  </a:lnTo>
                  <a:lnTo>
                    <a:pt x="4" y="244"/>
                  </a:lnTo>
                  <a:lnTo>
                    <a:pt x="0" y="207"/>
                  </a:lnTo>
                  <a:lnTo>
                    <a:pt x="4" y="170"/>
                  </a:lnTo>
                  <a:lnTo>
                    <a:pt x="14" y="135"/>
                  </a:lnTo>
                  <a:lnTo>
                    <a:pt x="29" y="102"/>
                  </a:lnTo>
                  <a:lnTo>
                    <a:pt x="50" y="73"/>
                  </a:lnTo>
                  <a:lnTo>
                    <a:pt x="75" y="48"/>
                  </a:lnTo>
                  <a:lnTo>
                    <a:pt x="104" y="28"/>
                  </a:lnTo>
                  <a:lnTo>
                    <a:pt x="136" y="13"/>
                  </a:lnTo>
                  <a:lnTo>
                    <a:pt x="171" y="3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98"/>
            <p:cNvSpPr>
              <a:spLocks/>
            </p:cNvSpPr>
            <p:nvPr/>
          </p:nvSpPr>
          <p:spPr bwMode="auto">
            <a:xfrm>
              <a:off x="10264775" y="2919413"/>
              <a:ext cx="119062" cy="93663"/>
            </a:xfrm>
            <a:custGeom>
              <a:avLst/>
              <a:gdLst>
                <a:gd name="T0" fmla="*/ 374 w 749"/>
                <a:gd name="T1" fmla="*/ 0 h 582"/>
                <a:gd name="T2" fmla="*/ 425 w 749"/>
                <a:gd name="T3" fmla="*/ 4 h 582"/>
                <a:gd name="T4" fmla="*/ 474 w 749"/>
                <a:gd name="T5" fmla="*/ 14 h 582"/>
                <a:gd name="T6" fmla="*/ 521 w 749"/>
                <a:gd name="T7" fmla="*/ 30 h 582"/>
                <a:gd name="T8" fmla="*/ 564 w 749"/>
                <a:gd name="T9" fmla="*/ 52 h 582"/>
                <a:gd name="T10" fmla="*/ 603 w 749"/>
                <a:gd name="T11" fmla="*/ 78 h 582"/>
                <a:gd name="T12" fmla="*/ 639 w 749"/>
                <a:gd name="T13" fmla="*/ 110 h 582"/>
                <a:gd name="T14" fmla="*/ 671 w 749"/>
                <a:gd name="T15" fmla="*/ 146 h 582"/>
                <a:gd name="T16" fmla="*/ 697 w 749"/>
                <a:gd name="T17" fmla="*/ 186 h 582"/>
                <a:gd name="T18" fmla="*/ 720 w 749"/>
                <a:gd name="T19" fmla="*/ 228 h 582"/>
                <a:gd name="T20" fmla="*/ 735 w 749"/>
                <a:gd name="T21" fmla="*/ 275 h 582"/>
                <a:gd name="T22" fmla="*/ 746 w 749"/>
                <a:gd name="T23" fmla="*/ 323 h 582"/>
                <a:gd name="T24" fmla="*/ 749 w 749"/>
                <a:gd name="T25" fmla="*/ 374 h 582"/>
                <a:gd name="T26" fmla="*/ 746 w 749"/>
                <a:gd name="T27" fmla="*/ 411 h 582"/>
                <a:gd name="T28" fmla="*/ 736 w 749"/>
                <a:gd name="T29" fmla="*/ 447 h 582"/>
                <a:gd name="T30" fmla="*/ 720 w 749"/>
                <a:gd name="T31" fmla="*/ 479 h 582"/>
                <a:gd name="T32" fmla="*/ 701 w 749"/>
                <a:gd name="T33" fmla="*/ 507 h 582"/>
                <a:gd name="T34" fmla="*/ 675 w 749"/>
                <a:gd name="T35" fmla="*/ 532 h 582"/>
                <a:gd name="T36" fmla="*/ 646 w 749"/>
                <a:gd name="T37" fmla="*/ 553 h 582"/>
                <a:gd name="T38" fmla="*/ 614 w 749"/>
                <a:gd name="T39" fmla="*/ 569 h 582"/>
                <a:gd name="T40" fmla="*/ 578 w 749"/>
                <a:gd name="T41" fmla="*/ 579 h 582"/>
                <a:gd name="T42" fmla="*/ 541 w 749"/>
                <a:gd name="T43" fmla="*/ 582 h 582"/>
                <a:gd name="T44" fmla="*/ 208 w 749"/>
                <a:gd name="T45" fmla="*/ 582 h 582"/>
                <a:gd name="T46" fmla="*/ 170 w 749"/>
                <a:gd name="T47" fmla="*/ 579 h 582"/>
                <a:gd name="T48" fmla="*/ 136 w 749"/>
                <a:gd name="T49" fmla="*/ 569 h 582"/>
                <a:gd name="T50" fmla="*/ 103 w 749"/>
                <a:gd name="T51" fmla="*/ 553 h 582"/>
                <a:gd name="T52" fmla="*/ 74 w 749"/>
                <a:gd name="T53" fmla="*/ 532 h 582"/>
                <a:gd name="T54" fmla="*/ 49 w 749"/>
                <a:gd name="T55" fmla="*/ 507 h 582"/>
                <a:gd name="T56" fmla="*/ 28 w 749"/>
                <a:gd name="T57" fmla="*/ 479 h 582"/>
                <a:gd name="T58" fmla="*/ 13 w 749"/>
                <a:gd name="T59" fmla="*/ 447 h 582"/>
                <a:gd name="T60" fmla="*/ 3 w 749"/>
                <a:gd name="T61" fmla="*/ 411 h 582"/>
                <a:gd name="T62" fmla="*/ 0 w 749"/>
                <a:gd name="T63" fmla="*/ 374 h 582"/>
                <a:gd name="T64" fmla="*/ 3 w 749"/>
                <a:gd name="T65" fmla="*/ 323 h 582"/>
                <a:gd name="T66" fmla="*/ 13 w 749"/>
                <a:gd name="T67" fmla="*/ 275 h 582"/>
                <a:gd name="T68" fmla="*/ 29 w 749"/>
                <a:gd name="T69" fmla="*/ 228 h 582"/>
                <a:gd name="T70" fmla="*/ 51 w 749"/>
                <a:gd name="T71" fmla="*/ 186 h 582"/>
                <a:gd name="T72" fmla="*/ 78 w 749"/>
                <a:gd name="T73" fmla="*/ 146 h 582"/>
                <a:gd name="T74" fmla="*/ 110 w 749"/>
                <a:gd name="T75" fmla="*/ 110 h 582"/>
                <a:gd name="T76" fmla="*/ 145 w 749"/>
                <a:gd name="T77" fmla="*/ 78 h 582"/>
                <a:gd name="T78" fmla="*/ 186 w 749"/>
                <a:gd name="T79" fmla="*/ 52 h 582"/>
                <a:gd name="T80" fmla="*/ 229 w 749"/>
                <a:gd name="T81" fmla="*/ 30 h 582"/>
                <a:gd name="T82" fmla="*/ 276 w 749"/>
                <a:gd name="T83" fmla="*/ 14 h 582"/>
                <a:gd name="T84" fmla="*/ 324 w 749"/>
                <a:gd name="T85" fmla="*/ 4 h 582"/>
                <a:gd name="T86" fmla="*/ 374 w 749"/>
                <a:gd name="T87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49" h="582">
                  <a:moveTo>
                    <a:pt x="374" y="0"/>
                  </a:moveTo>
                  <a:lnTo>
                    <a:pt x="425" y="4"/>
                  </a:lnTo>
                  <a:lnTo>
                    <a:pt x="474" y="14"/>
                  </a:lnTo>
                  <a:lnTo>
                    <a:pt x="521" y="30"/>
                  </a:lnTo>
                  <a:lnTo>
                    <a:pt x="564" y="52"/>
                  </a:lnTo>
                  <a:lnTo>
                    <a:pt x="603" y="78"/>
                  </a:lnTo>
                  <a:lnTo>
                    <a:pt x="639" y="110"/>
                  </a:lnTo>
                  <a:lnTo>
                    <a:pt x="671" y="146"/>
                  </a:lnTo>
                  <a:lnTo>
                    <a:pt x="697" y="186"/>
                  </a:lnTo>
                  <a:lnTo>
                    <a:pt x="720" y="228"/>
                  </a:lnTo>
                  <a:lnTo>
                    <a:pt x="735" y="275"/>
                  </a:lnTo>
                  <a:lnTo>
                    <a:pt x="746" y="323"/>
                  </a:lnTo>
                  <a:lnTo>
                    <a:pt x="749" y="374"/>
                  </a:lnTo>
                  <a:lnTo>
                    <a:pt x="746" y="411"/>
                  </a:lnTo>
                  <a:lnTo>
                    <a:pt x="736" y="447"/>
                  </a:lnTo>
                  <a:lnTo>
                    <a:pt x="720" y="479"/>
                  </a:lnTo>
                  <a:lnTo>
                    <a:pt x="701" y="507"/>
                  </a:lnTo>
                  <a:lnTo>
                    <a:pt x="675" y="532"/>
                  </a:lnTo>
                  <a:lnTo>
                    <a:pt x="646" y="553"/>
                  </a:lnTo>
                  <a:lnTo>
                    <a:pt x="614" y="569"/>
                  </a:lnTo>
                  <a:lnTo>
                    <a:pt x="578" y="579"/>
                  </a:lnTo>
                  <a:lnTo>
                    <a:pt x="541" y="582"/>
                  </a:lnTo>
                  <a:lnTo>
                    <a:pt x="208" y="582"/>
                  </a:lnTo>
                  <a:lnTo>
                    <a:pt x="170" y="579"/>
                  </a:lnTo>
                  <a:lnTo>
                    <a:pt x="136" y="569"/>
                  </a:lnTo>
                  <a:lnTo>
                    <a:pt x="103" y="553"/>
                  </a:lnTo>
                  <a:lnTo>
                    <a:pt x="74" y="532"/>
                  </a:lnTo>
                  <a:lnTo>
                    <a:pt x="49" y="507"/>
                  </a:lnTo>
                  <a:lnTo>
                    <a:pt x="28" y="479"/>
                  </a:lnTo>
                  <a:lnTo>
                    <a:pt x="13" y="447"/>
                  </a:lnTo>
                  <a:lnTo>
                    <a:pt x="3" y="411"/>
                  </a:lnTo>
                  <a:lnTo>
                    <a:pt x="0" y="374"/>
                  </a:lnTo>
                  <a:lnTo>
                    <a:pt x="3" y="323"/>
                  </a:lnTo>
                  <a:lnTo>
                    <a:pt x="13" y="275"/>
                  </a:lnTo>
                  <a:lnTo>
                    <a:pt x="29" y="228"/>
                  </a:lnTo>
                  <a:lnTo>
                    <a:pt x="51" y="186"/>
                  </a:lnTo>
                  <a:lnTo>
                    <a:pt x="78" y="146"/>
                  </a:lnTo>
                  <a:lnTo>
                    <a:pt x="110" y="110"/>
                  </a:lnTo>
                  <a:lnTo>
                    <a:pt x="145" y="78"/>
                  </a:lnTo>
                  <a:lnTo>
                    <a:pt x="186" y="52"/>
                  </a:lnTo>
                  <a:lnTo>
                    <a:pt x="229" y="30"/>
                  </a:lnTo>
                  <a:lnTo>
                    <a:pt x="276" y="14"/>
                  </a:lnTo>
                  <a:lnTo>
                    <a:pt x="324" y="4"/>
                  </a:lnTo>
                  <a:lnTo>
                    <a:pt x="3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99"/>
            <p:cNvSpPr>
              <a:spLocks/>
            </p:cNvSpPr>
            <p:nvPr/>
          </p:nvSpPr>
          <p:spPr bwMode="auto">
            <a:xfrm>
              <a:off x="10298113" y="3136900"/>
              <a:ext cx="52387" cy="53975"/>
            </a:xfrm>
            <a:custGeom>
              <a:avLst/>
              <a:gdLst>
                <a:gd name="T0" fmla="*/ 166 w 333"/>
                <a:gd name="T1" fmla="*/ 0 h 332"/>
                <a:gd name="T2" fmla="*/ 200 w 333"/>
                <a:gd name="T3" fmla="*/ 3 h 332"/>
                <a:gd name="T4" fmla="*/ 231 w 333"/>
                <a:gd name="T5" fmla="*/ 13 h 332"/>
                <a:gd name="T6" fmla="*/ 260 w 333"/>
                <a:gd name="T7" fmla="*/ 28 h 332"/>
                <a:gd name="T8" fmla="*/ 284 w 333"/>
                <a:gd name="T9" fmla="*/ 48 h 332"/>
                <a:gd name="T10" fmla="*/ 305 w 333"/>
                <a:gd name="T11" fmla="*/ 72 h 332"/>
                <a:gd name="T12" fmla="*/ 320 w 333"/>
                <a:gd name="T13" fmla="*/ 100 h 332"/>
                <a:gd name="T14" fmla="*/ 330 w 333"/>
                <a:gd name="T15" fmla="*/ 132 h 332"/>
                <a:gd name="T16" fmla="*/ 333 w 333"/>
                <a:gd name="T17" fmla="*/ 165 h 332"/>
                <a:gd name="T18" fmla="*/ 330 w 333"/>
                <a:gd name="T19" fmla="*/ 199 h 332"/>
                <a:gd name="T20" fmla="*/ 320 w 333"/>
                <a:gd name="T21" fmla="*/ 230 h 332"/>
                <a:gd name="T22" fmla="*/ 305 w 333"/>
                <a:gd name="T23" fmla="*/ 258 h 332"/>
                <a:gd name="T24" fmla="*/ 284 w 333"/>
                <a:gd name="T25" fmla="*/ 283 h 332"/>
                <a:gd name="T26" fmla="*/ 260 w 333"/>
                <a:gd name="T27" fmla="*/ 303 h 332"/>
                <a:gd name="T28" fmla="*/ 231 w 333"/>
                <a:gd name="T29" fmla="*/ 319 h 332"/>
                <a:gd name="T30" fmla="*/ 200 w 333"/>
                <a:gd name="T31" fmla="*/ 329 h 332"/>
                <a:gd name="T32" fmla="*/ 166 w 333"/>
                <a:gd name="T33" fmla="*/ 332 h 332"/>
                <a:gd name="T34" fmla="*/ 133 w 333"/>
                <a:gd name="T35" fmla="*/ 329 h 332"/>
                <a:gd name="T36" fmla="*/ 102 w 333"/>
                <a:gd name="T37" fmla="*/ 319 h 332"/>
                <a:gd name="T38" fmla="*/ 74 w 333"/>
                <a:gd name="T39" fmla="*/ 303 h 332"/>
                <a:gd name="T40" fmla="*/ 49 w 333"/>
                <a:gd name="T41" fmla="*/ 283 h 332"/>
                <a:gd name="T42" fmla="*/ 29 w 333"/>
                <a:gd name="T43" fmla="*/ 258 h 332"/>
                <a:gd name="T44" fmla="*/ 13 w 333"/>
                <a:gd name="T45" fmla="*/ 230 h 332"/>
                <a:gd name="T46" fmla="*/ 4 w 333"/>
                <a:gd name="T47" fmla="*/ 199 h 332"/>
                <a:gd name="T48" fmla="*/ 0 w 333"/>
                <a:gd name="T49" fmla="*/ 165 h 332"/>
                <a:gd name="T50" fmla="*/ 4 w 333"/>
                <a:gd name="T51" fmla="*/ 132 h 332"/>
                <a:gd name="T52" fmla="*/ 13 w 333"/>
                <a:gd name="T53" fmla="*/ 100 h 332"/>
                <a:gd name="T54" fmla="*/ 29 w 333"/>
                <a:gd name="T55" fmla="*/ 72 h 332"/>
                <a:gd name="T56" fmla="*/ 49 w 333"/>
                <a:gd name="T57" fmla="*/ 48 h 332"/>
                <a:gd name="T58" fmla="*/ 74 w 333"/>
                <a:gd name="T59" fmla="*/ 28 h 332"/>
                <a:gd name="T60" fmla="*/ 102 w 333"/>
                <a:gd name="T61" fmla="*/ 13 h 332"/>
                <a:gd name="T62" fmla="*/ 133 w 333"/>
                <a:gd name="T63" fmla="*/ 3 h 332"/>
                <a:gd name="T64" fmla="*/ 166 w 333"/>
                <a:gd name="T65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2">
                  <a:moveTo>
                    <a:pt x="166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60" y="28"/>
                  </a:lnTo>
                  <a:lnTo>
                    <a:pt x="284" y="48"/>
                  </a:lnTo>
                  <a:lnTo>
                    <a:pt x="305" y="72"/>
                  </a:lnTo>
                  <a:lnTo>
                    <a:pt x="320" y="100"/>
                  </a:lnTo>
                  <a:lnTo>
                    <a:pt x="330" y="132"/>
                  </a:lnTo>
                  <a:lnTo>
                    <a:pt x="333" y="165"/>
                  </a:lnTo>
                  <a:lnTo>
                    <a:pt x="330" y="199"/>
                  </a:lnTo>
                  <a:lnTo>
                    <a:pt x="320" y="230"/>
                  </a:lnTo>
                  <a:lnTo>
                    <a:pt x="305" y="258"/>
                  </a:lnTo>
                  <a:lnTo>
                    <a:pt x="284" y="283"/>
                  </a:lnTo>
                  <a:lnTo>
                    <a:pt x="260" y="303"/>
                  </a:lnTo>
                  <a:lnTo>
                    <a:pt x="231" y="319"/>
                  </a:lnTo>
                  <a:lnTo>
                    <a:pt x="200" y="329"/>
                  </a:lnTo>
                  <a:lnTo>
                    <a:pt x="166" y="332"/>
                  </a:lnTo>
                  <a:lnTo>
                    <a:pt x="133" y="329"/>
                  </a:lnTo>
                  <a:lnTo>
                    <a:pt x="102" y="319"/>
                  </a:lnTo>
                  <a:lnTo>
                    <a:pt x="74" y="303"/>
                  </a:lnTo>
                  <a:lnTo>
                    <a:pt x="49" y="283"/>
                  </a:lnTo>
                  <a:lnTo>
                    <a:pt x="29" y="258"/>
                  </a:lnTo>
                  <a:lnTo>
                    <a:pt x="13" y="230"/>
                  </a:lnTo>
                  <a:lnTo>
                    <a:pt x="4" y="199"/>
                  </a:lnTo>
                  <a:lnTo>
                    <a:pt x="0" y="165"/>
                  </a:lnTo>
                  <a:lnTo>
                    <a:pt x="4" y="132"/>
                  </a:lnTo>
                  <a:lnTo>
                    <a:pt x="13" y="100"/>
                  </a:lnTo>
                  <a:lnTo>
                    <a:pt x="29" y="72"/>
                  </a:lnTo>
                  <a:lnTo>
                    <a:pt x="49" y="48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1" name="Group 220"/>
          <p:cNvGrpSpPr/>
          <p:nvPr/>
        </p:nvGrpSpPr>
        <p:grpSpPr>
          <a:xfrm>
            <a:off x="4892633" y="6050441"/>
            <a:ext cx="568326" cy="360362"/>
            <a:chOff x="9101138" y="2786063"/>
            <a:chExt cx="568326" cy="360362"/>
          </a:xfrm>
          <a:solidFill>
            <a:srgbClr val="000000"/>
          </a:solidFill>
        </p:grpSpPr>
        <p:sp>
          <p:nvSpPr>
            <p:cNvPr id="772" name="Freeform 104"/>
            <p:cNvSpPr>
              <a:spLocks noEditPoints="1"/>
            </p:cNvSpPr>
            <p:nvPr/>
          </p:nvSpPr>
          <p:spPr bwMode="auto">
            <a:xfrm>
              <a:off x="9101138" y="2786063"/>
              <a:ext cx="220663" cy="360362"/>
            </a:xfrm>
            <a:custGeom>
              <a:avLst/>
              <a:gdLst>
                <a:gd name="T0" fmla="*/ 219 w 1389"/>
                <a:gd name="T1" fmla="*/ 2013 h 2270"/>
                <a:gd name="T2" fmla="*/ 230 w 1389"/>
                <a:gd name="T3" fmla="*/ 2040 h 2270"/>
                <a:gd name="T4" fmla="*/ 256 w 1389"/>
                <a:gd name="T5" fmla="*/ 2050 h 2270"/>
                <a:gd name="T6" fmla="*/ 1147 w 1389"/>
                <a:gd name="T7" fmla="*/ 2047 h 2270"/>
                <a:gd name="T8" fmla="*/ 1166 w 1389"/>
                <a:gd name="T9" fmla="*/ 2029 h 2270"/>
                <a:gd name="T10" fmla="*/ 1169 w 1389"/>
                <a:gd name="T11" fmla="*/ 1831 h 2270"/>
                <a:gd name="T12" fmla="*/ 256 w 1389"/>
                <a:gd name="T13" fmla="*/ 220 h 2270"/>
                <a:gd name="T14" fmla="*/ 230 w 1389"/>
                <a:gd name="T15" fmla="*/ 230 h 2270"/>
                <a:gd name="T16" fmla="*/ 219 w 1389"/>
                <a:gd name="T17" fmla="*/ 257 h 2270"/>
                <a:gd name="T18" fmla="*/ 1169 w 1389"/>
                <a:gd name="T19" fmla="*/ 439 h 2270"/>
                <a:gd name="T20" fmla="*/ 1166 w 1389"/>
                <a:gd name="T21" fmla="*/ 242 h 2270"/>
                <a:gd name="T22" fmla="*/ 1147 w 1389"/>
                <a:gd name="T23" fmla="*/ 223 h 2270"/>
                <a:gd name="T24" fmla="*/ 256 w 1389"/>
                <a:gd name="T25" fmla="*/ 220 h 2270"/>
                <a:gd name="T26" fmla="*/ 1133 w 1389"/>
                <a:gd name="T27" fmla="*/ 0 h 2270"/>
                <a:gd name="T28" fmla="*/ 1213 w 1389"/>
                <a:gd name="T29" fmla="*/ 13 h 2270"/>
                <a:gd name="T30" fmla="*/ 1283 w 1389"/>
                <a:gd name="T31" fmla="*/ 50 h 2270"/>
                <a:gd name="T32" fmla="*/ 1339 w 1389"/>
                <a:gd name="T33" fmla="*/ 105 h 2270"/>
                <a:gd name="T34" fmla="*/ 1376 w 1389"/>
                <a:gd name="T35" fmla="*/ 176 h 2270"/>
                <a:gd name="T36" fmla="*/ 1389 w 1389"/>
                <a:gd name="T37" fmla="*/ 257 h 2270"/>
                <a:gd name="T38" fmla="*/ 219 w 1389"/>
                <a:gd name="T39" fmla="*/ 660 h 2270"/>
                <a:gd name="T40" fmla="*/ 1389 w 1389"/>
                <a:gd name="T41" fmla="*/ 1611 h 2270"/>
                <a:gd name="T42" fmla="*/ 1385 w 1389"/>
                <a:gd name="T43" fmla="*/ 2056 h 2270"/>
                <a:gd name="T44" fmla="*/ 1359 w 1389"/>
                <a:gd name="T45" fmla="*/ 2132 h 2270"/>
                <a:gd name="T46" fmla="*/ 1313 w 1389"/>
                <a:gd name="T47" fmla="*/ 2195 h 2270"/>
                <a:gd name="T48" fmla="*/ 1250 w 1389"/>
                <a:gd name="T49" fmla="*/ 2242 h 2270"/>
                <a:gd name="T50" fmla="*/ 1174 w 1389"/>
                <a:gd name="T51" fmla="*/ 2267 h 2270"/>
                <a:gd name="T52" fmla="*/ 256 w 1389"/>
                <a:gd name="T53" fmla="*/ 2270 h 2270"/>
                <a:gd name="T54" fmla="*/ 175 w 1389"/>
                <a:gd name="T55" fmla="*/ 2257 h 2270"/>
                <a:gd name="T56" fmla="*/ 105 w 1389"/>
                <a:gd name="T57" fmla="*/ 2221 h 2270"/>
                <a:gd name="T58" fmla="*/ 50 w 1389"/>
                <a:gd name="T59" fmla="*/ 2166 h 2270"/>
                <a:gd name="T60" fmla="*/ 13 w 1389"/>
                <a:gd name="T61" fmla="*/ 2095 h 2270"/>
                <a:gd name="T62" fmla="*/ 0 w 1389"/>
                <a:gd name="T63" fmla="*/ 2013 h 2270"/>
                <a:gd name="T64" fmla="*/ 3 w 1389"/>
                <a:gd name="T65" fmla="*/ 215 h 2270"/>
                <a:gd name="T66" fmla="*/ 28 w 1389"/>
                <a:gd name="T67" fmla="*/ 139 h 2270"/>
                <a:gd name="T68" fmla="*/ 75 w 1389"/>
                <a:gd name="T69" fmla="*/ 76 h 2270"/>
                <a:gd name="T70" fmla="*/ 138 w 1389"/>
                <a:gd name="T71" fmla="*/ 29 h 2270"/>
                <a:gd name="T72" fmla="*/ 215 w 1389"/>
                <a:gd name="T73" fmla="*/ 3 h 2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9" h="2270">
                  <a:moveTo>
                    <a:pt x="219" y="1831"/>
                  </a:moveTo>
                  <a:lnTo>
                    <a:pt x="219" y="2013"/>
                  </a:lnTo>
                  <a:lnTo>
                    <a:pt x="222" y="2029"/>
                  </a:lnTo>
                  <a:lnTo>
                    <a:pt x="230" y="2040"/>
                  </a:lnTo>
                  <a:lnTo>
                    <a:pt x="242" y="2047"/>
                  </a:lnTo>
                  <a:lnTo>
                    <a:pt x="256" y="2050"/>
                  </a:lnTo>
                  <a:lnTo>
                    <a:pt x="1133" y="2050"/>
                  </a:lnTo>
                  <a:lnTo>
                    <a:pt x="1147" y="2047"/>
                  </a:lnTo>
                  <a:lnTo>
                    <a:pt x="1159" y="2040"/>
                  </a:lnTo>
                  <a:lnTo>
                    <a:pt x="1166" y="2029"/>
                  </a:lnTo>
                  <a:lnTo>
                    <a:pt x="1169" y="2013"/>
                  </a:lnTo>
                  <a:lnTo>
                    <a:pt x="1169" y="1831"/>
                  </a:lnTo>
                  <a:lnTo>
                    <a:pt x="219" y="1831"/>
                  </a:lnTo>
                  <a:close/>
                  <a:moveTo>
                    <a:pt x="256" y="220"/>
                  </a:moveTo>
                  <a:lnTo>
                    <a:pt x="242" y="223"/>
                  </a:lnTo>
                  <a:lnTo>
                    <a:pt x="230" y="230"/>
                  </a:lnTo>
                  <a:lnTo>
                    <a:pt x="222" y="242"/>
                  </a:lnTo>
                  <a:lnTo>
                    <a:pt x="219" y="257"/>
                  </a:lnTo>
                  <a:lnTo>
                    <a:pt x="219" y="439"/>
                  </a:lnTo>
                  <a:lnTo>
                    <a:pt x="1169" y="439"/>
                  </a:lnTo>
                  <a:lnTo>
                    <a:pt x="1169" y="257"/>
                  </a:lnTo>
                  <a:lnTo>
                    <a:pt x="1166" y="242"/>
                  </a:lnTo>
                  <a:lnTo>
                    <a:pt x="1159" y="230"/>
                  </a:lnTo>
                  <a:lnTo>
                    <a:pt x="1147" y="223"/>
                  </a:lnTo>
                  <a:lnTo>
                    <a:pt x="1133" y="220"/>
                  </a:lnTo>
                  <a:lnTo>
                    <a:pt x="256" y="220"/>
                  </a:lnTo>
                  <a:close/>
                  <a:moveTo>
                    <a:pt x="256" y="0"/>
                  </a:moveTo>
                  <a:lnTo>
                    <a:pt x="1133" y="0"/>
                  </a:lnTo>
                  <a:lnTo>
                    <a:pt x="1174" y="3"/>
                  </a:lnTo>
                  <a:lnTo>
                    <a:pt x="1213" y="13"/>
                  </a:lnTo>
                  <a:lnTo>
                    <a:pt x="1250" y="29"/>
                  </a:lnTo>
                  <a:lnTo>
                    <a:pt x="1283" y="50"/>
                  </a:lnTo>
                  <a:lnTo>
                    <a:pt x="1313" y="76"/>
                  </a:lnTo>
                  <a:lnTo>
                    <a:pt x="1339" y="105"/>
                  </a:lnTo>
                  <a:lnTo>
                    <a:pt x="1359" y="139"/>
                  </a:lnTo>
                  <a:lnTo>
                    <a:pt x="1376" y="176"/>
                  </a:lnTo>
                  <a:lnTo>
                    <a:pt x="1385" y="215"/>
                  </a:lnTo>
                  <a:lnTo>
                    <a:pt x="1389" y="257"/>
                  </a:lnTo>
                  <a:lnTo>
                    <a:pt x="1389" y="660"/>
                  </a:lnTo>
                  <a:lnTo>
                    <a:pt x="219" y="660"/>
                  </a:lnTo>
                  <a:lnTo>
                    <a:pt x="219" y="1611"/>
                  </a:lnTo>
                  <a:lnTo>
                    <a:pt x="1389" y="1611"/>
                  </a:lnTo>
                  <a:lnTo>
                    <a:pt x="1389" y="2013"/>
                  </a:lnTo>
                  <a:lnTo>
                    <a:pt x="1385" y="2056"/>
                  </a:lnTo>
                  <a:lnTo>
                    <a:pt x="1376" y="2095"/>
                  </a:lnTo>
                  <a:lnTo>
                    <a:pt x="1359" y="2132"/>
                  </a:lnTo>
                  <a:lnTo>
                    <a:pt x="1339" y="2166"/>
                  </a:lnTo>
                  <a:lnTo>
                    <a:pt x="1313" y="2195"/>
                  </a:lnTo>
                  <a:lnTo>
                    <a:pt x="1283" y="2221"/>
                  </a:lnTo>
                  <a:lnTo>
                    <a:pt x="1250" y="2242"/>
                  </a:lnTo>
                  <a:lnTo>
                    <a:pt x="1213" y="2257"/>
                  </a:lnTo>
                  <a:lnTo>
                    <a:pt x="1174" y="2267"/>
                  </a:lnTo>
                  <a:lnTo>
                    <a:pt x="1133" y="2270"/>
                  </a:lnTo>
                  <a:lnTo>
                    <a:pt x="256" y="2270"/>
                  </a:lnTo>
                  <a:lnTo>
                    <a:pt x="215" y="2267"/>
                  </a:lnTo>
                  <a:lnTo>
                    <a:pt x="175" y="2257"/>
                  </a:lnTo>
                  <a:lnTo>
                    <a:pt x="138" y="2242"/>
                  </a:lnTo>
                  <a:lnTo>
                    <a:pt x="105" y="2221"/>
                  </a:lnTo>
                  <a:lnTo>
                    <a:pt x="75" y="2195"/>
                  </a:lnTo>
                  <a:lnTo>
                    <a:pt x="50" y="2166"/>
                  </a:lnTo>
                  <a:lnTo>
                    <a:pt x="28" y="2132"/>
                  </a:lnTo>
                  <a:lnTo>
                    <a:pt x="13" y="2095"/>
                  </a:lnTo>
                  <a:lnTo>
                    <a:pt x="3" y="2056"/>
                  </a:lnTo>
                  <a:lnTo>
                    <a:pt x="0" y="2013"/>
                  </a:lnTo>
                  <a:lnTo>
                    <a:pt x="0" y="257"/>
                  </a:lnTo>
                  <a:lnTo>
                    <a:pt x="3" y="215"/>
                  </a:lnTo>
                  <a:lnTo>
                    <a:pt x="13" y="176"/>
                  </a:lnTo>
                  <a:lnTo>
                    <a:pt x="28" y="139"/>
                  </a:lnTo>
                  <a:lnTo>
                    <a:pt x="50" y="105"/>
                  </a:lnTo>
                  <a:lnTo>
                    <a:pt x="75" y="76"/>
                  </a:lnTo>
                  <a:lnTo>
                    <a:pt x="105" y="50"/>
                  </a:lnTo>
                  <a:lnTo>
                    <a:pt x="138" y="29"/>
                  </a:lnTo>
                  <a:lnTo>
                    <a:pt x="175" y="13"/>
                  </a:lnTo>
                  <a:lnTo>
                    <a:pt x="215" y="3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105"/>
            <p:cNvSpPr>
              <a:spLocks noEditPoints="1"/>
            </p:cNvSpPr>
            <p:nvPr/>
          </p:nvSpPr>
          <p:spPr bwMode="auto">
            <a:xfrm>
              <a:off x="9448801" y="2786063"/>
              <a:ext cx="220663" cy="360362"/>
            </a:xfrm>
            <a:custGeom>
              <a:avLst/>
              <a:gdLst>
                <a:gd name="T0" fmla="*/ 220 w 1389"/>
                <a:gd name="T1" fmla="*/ 2013 h 2270"/>
                <a:gd name="T2" fmla="*/ 230 w 1389"/>
                <a:gd name="T3" fmla="*/ 2040 h 2270"/>
                <a:gd name="T4" fmla="*/ 256 w 1389"/>
                <a:gd name="T5" fmla="*/ 2050 h 2270"/>
                <a:gd name="T6" fmla="*/ 1147 w 1389"/>
                <a:gd name="T7" fmla="*/ 2047 h 2270"/>
                <a:gd name="T8" fmla="*/ 1167 w 1389"/>
                <a:gd name="T9" fmla="*/ 2029 h 2270"/>
                <a:gd name="T10" fmla="*/ 1170 w 1389"/>
                <a:gd name="T11" fmla="*/ 1831 h 2270"/>
                <a:gd name="T12" fmla="*/ 256 w 1389"/>
                <a:gd name="T13" fmla="*/ 220 h 2270"/>
                <a:gd name="T14" fmla="*/ 230 w 1389"/>
                <a:gd name="T15" fmla="*/ 230 h 2270"/>
                <a:gd name="T16" fmla="*/ 220 w 1389"/>
                <a:gd name="T17" fmla="*/ 257 h 2270"/>
                <a:gd name="T18" fmla="*/ 1170 w 1389"/>
                <a:gd name="T19" fmla="*/ 439 h 2270"/>
                <a:gd name="T20" fmla="*/ 1167 w 1389"/>
                <a:gd name="T21" fmla="*/ 242 h 2270"/>
                <a:gd name="T22" fmla="*/ 1147 w 1389"/>
                <a:gd name="T23" fmla="*/ 223 h 2270"/>
                <a:gd name="T24" fmla="*/ 256 w 1389"/>
                <a:gd name="T25" fmla="*/ 220 h 2270"/>
                <a:gd name="T26" fmla="*/ 1133 w 1389"/>
                <a:gd name="T27" fmla="*/ 0 h 2270"/>
                <a:gd name="T28" fmla="*/ 1214 w 1389"/>
                <a:gd name="T29" fmla="*/ 13 h 2270"/>
                <a:gd name="T30" fmla="*/ 1284 w 1389"/>
                <a:gd name="T31" fmla="*/ 50 h 2270"/>
                <a:gd name="T32" fmla="*/ 1339 w 1389"/>
                <a:gd name="T33" fmla="*/ 105 h 2270"/>
                <a:gd name="T34" fmla="*/ 1376 w 1389"/>
                <a:gd name="T35" fmla="*/ 176 h 2270"/>
                <a:gd name="T36" fmla="*/ 1389 w 1389"/>
                <a:gd name="T37" fmla="*/ 257 h 2270"/>
                <a:gd name="T38" fmla="*/ 1386 w 1389"/>
                <a:gd name="T39" fmla="*/ 2056 h 2270"/>
                <a:gd name="T40" fmla="*/ 1361 w 1389"/>
                <a:gd name="T41" fmla="*/ 2132 h 2270"/>
                <a:gd name="T42" fmla="*/ 1314 w 1389"/>
                <a:gd name="T43" fmla="*/ 2195 h 2270"/>
                <a:gd name="T44" fmla="*/ 1251 w 1389"/>
                <a:gd name="T45" fmla="*/ 2242 h 2270"/>
                <a:gd name="T46" fmla="*/ 1174 w 1389"/>
                <a:gd name="T47" fmla="*/ 2267 h 2270"/>
                <a:gd name="T48" fmla="*/ 256 w 1389"/>
                <a:gd name="T49" fmla="*/ 2270 h 2270"/>
                <a:gd name="T50" fmla="*/ 176 w 1389"/>
                <a:gd name="T51" fmla="*/ 2257 h 2270"/>
                <a:gd name="T52" fmla="*/ 106 w 1389"/>
                <a:gd name="T53" fmla="*/ 2221 h 2270"/>
                <a:gd name="T54" fmla="*/ 50 w 1389"/>
                <a:gd name="T55" fmla="*/ 2166 h 2270"/>
                <a:gd name="T56" fmla="*/ 13 w 1389"/>
                <a:gd name="T57" fmla="*/ 2095 h 2270"/>
                <a:gd name="T58" fmla="*/ 0 w 1389"/>
                <a:gd name="T59" fmla="*/ 2013 h 2270"/>
                <a:gd name="T60" fmla="*/ 1170 w 1389"/>
                <a:gd name="T61" fmla="*/ 1611 h 2270"/>
                <a:gd name="T62" fmla="*/ 0 w 1389"/>
                <a:gd name="T63" fmla="*/ 660 h 2270"/>
                <a:gd name="T64" fmla="*/ 4 w 1389"/>
                <a:gd name="T65" fmla="*/ 215 h 2270"/>
                <a:gd name="T66" fmla="*/ 30 w 1389"/>
                <a:gd name="T67" fmla="*/ 139 h 2270"/>
                <a:gd name="T68" fmla="*/ 76 w 1389"/>
                <a:gd name="T69" fmla="*/ 76 h 2270"/>
                <a:gd name="T70" fmla="*/ 139 w 1389"/>
                <a:gd name="T71" fmla="*/ 29 h 2270"/>
                <a:gd name="T72" fmla="*/ 215 w 1389"/>
                <a:gd name="T73" fmla="*/ 3 h 2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9" h="2270">
                  <a:moveTo>
                    <a:pt x="220" y="1831"/>
                  </a:moveTo>
                  <a:lnTo>
                    <a:pt x="220" y="2013"/>
                  </a:lnTo>
                  <a:lnTo>
                    <a:pt x="223" y="2029"/>
                  </a:lnTo>
                  <a:lnTo>
                    <a:pt x="230" y="2040"/>
                  </a:lnTo>
                  <a:lnTo>
                    <a:pt x="242" y="2047"/>
                  </a:lnTo>
                  <a:lnTo>
                    <a:pt x="256" y="2050"/>
                  </a:lnTo>
                  <a:lnTo>
                    <a:pt x="1133" y="2050"/>
                  </a:lnTo>
                  <a:lnTo>
                    <a:pt x="1147" y="2047"/>
                  </a:lnTo>
                  <a:lnTo>
                    <a:pt x="1159" y="2040"/>
                  </a:lnTo>
                  <a:lnTo>
                    <a:pt x="1167" y="2029"/>
                  </a:lnTo>
                  <a:lnTo>
                    <a:pt x="1170" y="2013"/>
                  </a:lnTo>
                  <a:lnTo>
                    <a:pt x="1170" y="1831"/>
                  </a:lnTo>
                  <a:lnTo>
                    <a:pt x="220" y="1831"/>
                  </a:lnTo>
                  <a:close/>
                  <a:moveTo>
                    <a:pt x="256" y="220"/>
                  </a:moveTo>
                  <a:lnTo>
                    <a:pt x="242" y="223"/>
                  </a:lnTo>
                  <a:lnTo>
                    <a:pt x="230" y="230"/>
                  </a:lnTo>
                  <a:lnTo>
                    <a:pt x="223" y="242"/>
                  </a:lnTo>
                  <a:lnTo>
                    <a:pt x="220" y="257"/>
                  </a:lnTo>
                  <a:lnTo>
                    <a:pt x="220" y="439"/>
                  </a:lnTo>
                  <a:lnTo>
                    <a:pt x="1170" y="439"/>
                  </a:lnTo>
                  <a:lnTo>
                    <a:pt x="1170" y="257"/>
                  </a:lnTo>
                  <a:lnTo>
                    <a:pt x="1167" y="242"/>
                  </a:lnTo>
                  <a:lnTo>
                    <a:pt x="1159" y="230"/>
                  </a:lnTo>
                  <a:lnTo>
                    <a:pt x="1147" y="223"/>
                  </a:lnTo>
                  <a:lnTo>
                    <a:pt x="1133" y="220"/>
                  </a:lnTo>
                  <a:lnTo>
                    <a:pt x="256" y="220"/>
                  </a:lnTo>
                  <a:close/>
                  <a:moveTo>
                    <a:pt x="256" y="0"/>
                  </a:moveTo>
                  <a:lnTo>
                    <a:pt x="1133" y="0"/>
                  </a:lnTo>
                  <a:lnTo>
                    <a:pt x="1174" y="3"/>
                  </a:lnTo>
                  <a:lnTo>
                    <a:pt x="1214" y="13"/>
                  </a:lnTo>
                  <a:lnTo>
                    <a:pt x="1251" y="29"/>
                  </a:lnTo>
                  <a:lnTo>
                    <a:pt x="1284" y="50"/>
                  </a:lnTo>
                  <a:lnTo>
                    <a:pt x="1314" y="76"/>
                  </a:lnTo>
                  <a:lnTo>
                    <a:pt x="1339" y="105"/>
                  </a:lnTo>
                  <a:lnTo>
                    <a:pt x="1361" y="139"/>
                  </a:lnTo>
                  <a:lnTo>
                    <a:pt x="1376" y="176"/>
                  </a:lnTo>
                  <a:lnTo>
                    <a:pt x="1386" y="215"/>
                  </a:lnTo>
                  <a:lnTo>
                    <a:pt x="1389" y="257"/>
                  </a:lnTo>
                  <a:lnTo>
                    <a:pt x="1389" y="2013"/>
                  </a:lnTo>
                  <a:lnTo>
                    <a:pt x="1386" y="2056"/>
                  </a:lnTo>
                  <a:lnTo>
                    <a:pt x="1376" y="2095"/>
                  </a:lnTo>
                  <a:lnTo>
                    <a:pt x="1361" y="2132"/>
                  </a:lnTo>
                  <a:lnTo>
                    <a:pt x="1339" y="2166"/>
                  </a:lnTo>
                  <a:lnTo>
                    <a:pt x="1314" y="2195"/>
                  </a:lnTo>
                  <a:lnTo>
                    <a:pt x="1284" y="2221"/>
                  </a:lnTo>
                  <a:lnTo>
                    <a:pt x="1251" y="2242"/>
                  </a:lnTo>
                  <a:lnTo>
                    <a:pt x="1214" y="2257"/>
                  </a:lnTo>
                  <a:lnTo>
                    <a:pt x="1174" y="2267"/>
                  </a:lnTo>
                  <a:lnTo>
                    <a:pt x="1133" y="2270"/>
                  </a:lnTo>
                  <a:lnTo>
                    <a:pt x="256" y="2270"/>
                  </a:lnTo>
                  <a:lnTo>
                    <a:pt x="215" y="2267"/>
                  </a:lnTo>
                  <a:lnTo>
                    <a:pt x="176" y="2257"/>
                  </a:lnTo>
                  <a:lnTo>
                    <a:pt x="139" y="2242"/>
                  </a:lnTo>
                  <a:lnTo>
                    <a:pt x="106" y="2221"/>
                  </a:lnTo>
                  <a:lnTo>
                    <a:pt x="76" y="2195"/>
                  </a:lnTo>
                  <a:lnTo>
                    <a:pt x="50" y="2166"/>
                  </a:lnTo>
                  <a:lnTo>
                    <a:pt x="30" y="2132"/>
                  </a:lnTo>
                  <a:lnTo>
                    <a:pt x="13" y="2095"/>
                  </a:lnTo>
                  <a:lnTo>
                    <a:pt x="4" y="2056"/>
                  </a:lnTo>
                  <a:lnTo>
                    <a:pt x="0" y="2013"/>
                  </a:lnTo>
                  <a:lnTo>
                    <a:pt x="0" y="1611"/>
                  </a:lnTo>
                  <a:lnTo>
                    <a:pt x="1170" y="1611"/>
                  </a:lnTo>
                  <a:lnTo>
                    <a:pt x="1170" y="660"/>
                  </a:lnTo>
                  <a:lnTo>
                    <a:pt x="0" y="660"/>
                  </a:lnTo>
                  <a:lnTo>
                    <a:pt x="0" y="257"/>
                  </a:lnTo>
                  <a:lnTo>
                    <a:pt x="4" y="215"/>
                  </a:lnTo>
                  <a:lnTo>
                    <a:pt x="13" y="176"/>
                  </a:lnTo>
                  <a:lnTo>
                    <a:pt x="30" y="139"/>
                  </a:lnTo>
                  <a:lnTo>
                    <a:pt x="50" y="105"/>
                  </a:lnTo>
                  <a:lnTo>
                    <a:pt x="76" y="76"/>
                  </a:lnTo>
                  <a:lnTo>
                    <a:pt x="106" y="50"/>
                  </a:lnTo>
                  <a:lnTo>
                    <a:pt x="139" y="29"/>
                  </a:lnTo>
                  <a:lnTo>
                    <a:pt x="176" y="13"/>
                  </a:lnTo>
                  <a:lnTo>
                    <a:pt x="215" y="3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106"/>
            <p:cNvSpPr>
              <a:spLocks/>
            </p:cNvSpPr>
            <p:nvPr/>
          </p:nvSpPr>
          <p:spPr bwMode="auto">
            <a:xfrm>
              <a:off x="9402763" y="2913063"/>
              <a:ext cx="196850" cy="106362"/>
            </a:xfrm>
            <a:custGeom>
              <a:avLst/>
              <a:gdLst>
                <a:gd name="T0" fmla="*/ 333 w 1242"/>
                <a:gd name="T1" fmla="*/ 0 h 668"/>
                <a:gd name="T2" fmla="*/ 333 w 1242"/>
                <a:gd name="T3" fmla="*/ 224 h 668"/>
                <a:gd name="T4" fmla="*/ 1242 w 1242"/>
                <a:gd name="T5" fmla="*/ 224 h 668"/>
                <a:gd name="T6" fmla="*/ 1242 w 1242"/>
                <a:gd name="T7" fmla="*/ 444 h 668"/>
                <a:gd name="T8" fmla="*/ 333 w 1242"/>
                <a:gd name="T9" fmla="*/ 444 h 668"/>
                <a:gd name="T10" fmla="*/ 333 w 1242"/>
                <a:gd name="T11" fmla="*/ 668 h 668"/>
                <a:gd name="T12" fmla="*/ 0 w 1242"/>
                <a:gd name="T13" fmla="*/ 334 h 668"/>
                <a:gd name="T14" fmla="*/ 333 w 1242"/>
                <a:gd name="T15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2" h="668">
                  <a:moveTo>
                    <a:pt x="333" y="0"/>
                  </a:moveTo>
                  <a:lnTo>
                    <a:pt x="333" y="224"/>
                  </a:lnTo>
                  <a:lnTo>
                    <a:pt x="1242" y="224"/>
                  </a:lnTo>
                  <a:lnTo>
                    <a:pt x="1242" y="444"/>
                  </a:lnTo>
                  <a:lnTo>
                    <a:pt x="333" y="444"/>
                  </a:lnTo>
                  <a:lnTo>
                    <a:pt x="333" y="668"/>
                  </a:lnTo>
                  <a:lnTo>
                    <a:pt x="0" y="334"/>
                  </a:lnTo>
                  <a:lnTo>
                    <a:pt x="3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107"/>
            <p:cNvSpPr>
              <a:spLocks/>
            </p:cNvSpPr>
            <p:nvPr/>
          </p:nvSpPr>
          <p:spPr bwMode="auto">
            <a:xfrm>
              <a:off x="9170988" y="2913063"/>
              <a:ext cx="196850" cy="106362"/>
            </a:xfrm>
            <a:custGeom>
              <a:avLst/>
              <a:gdLst>
                <a:gd name="T0" fmla="*/ 909 w 1242"/>
                <a:gd name="T1" fmla="*/ 0 h 668"/>
                <a:gd name="T2" fmla="*/ 1242 w 1242"/>
                <a:gd name="T3" fmla="*/ 334 h 668"/>
                <a:gd name="T4" fmla="*/ 909 w 1242"/>
                <a:gd name="T5" fmla="*/ 668 h 668"/>
                <a:gd name="T6" fmla="*/ 909 w 1242"/>
                <a:gd name="T7" fmla="*/ 444 h 668"/>
                <a:gd name="T8" fmla="*/ 0 w 1242"/>
                <a:gd name="T9" fmla="*/ 444 h 668"/>
                <a:gd name="T10" fmla="*/ 0 w 1242"/>
                <a:gd name="T11" fmla="*/ 224 h 668"/>
                <a:gd name="T12" fmla="*/ 909 w 1242"/>
                <a:gd name="T13" fmla="*/ 224 h 668"/>
                <a:gd name="T14" fmla="*/ 909 w 1242"/>
                <a:gd name="T15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2" h="668">
                  <a:moveTo>
                    <a:pt x="909" y="0"/>
                  </a:moveTo>
                  <a:lnTo>
                    <a:pt x="1242" y="334"/>
                  </a:lnTo>
                  <a:lnTo>
                    <a:pt x="909" y="668"/>
                  </a:lnTo>
                  <a:lnTo>
                    <a:pt x="909" y="444"/>
                  </a:lnTo>
                  <a:lnTo>
                    <a:pt x="0" y="444"/>
                  </a:lnTo>
                  <a:lnTo>
                    <a:pt x="0" y="224"/>
                  </a:lnTo>
                  <a:lnTo>
                    <a:pt x="909" y="224"/>
                  </a:lnTo>
                  <a:lnTo>
                    <a:pt x="9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6" name="Group 227"/>
          <p:cNvGrpSpPr/>
          <p:nvPr/>
        </p:nvGrpSpPr>
        <p:grpSpPr>
          <a:xfrm>
            <a:off x="4013496" y="5947253"/>
            <a:ext cx="455612" cy="566738"/>
            <a:chOff x="8234363" y="2682875"/>
            <a:chExt cx="455612" cy="566738"/>
          </a:xfrm>
          <a:solidFill>
            <a:srgbClr val="000000"/>
          </a:solidFill>
        </p:grpSpPr>
        <p:sp>
          <p:nvSpPr>
            <p:cNvPr id="777" name="Freeform 112"/>
            <p:cNvSpPr>
              <a:spLocks noEditPoints="1"/>
            </p:cNvSpPr>
            <p:nvPr/>
          </p:nvSpPr>
          <p:spPr bwMode="auto">
            <a:xfrm>
              <a:off x="8234363" y="2682875"/>
              <a:ext cx="355600" cy="566738"/>
            </a:xfrm>
            <a:custGeom>
              <a:avLst/>
              <a:gdLst>
                <a:gd name="T0" fmla="*/ 250 w 2246"/>
                <a:gd name="T1" fmla="*/ 3279 h 3570"/>
                <a:gd name="T2" fmla="*/ 262 w 2246"/>
                <a:gd name="T3" fmla="*/ 3309 h 3570"/>
                <a:gd name="T4" fmla="*/ 291 w 2246"/>
                <a:gd name="T5" fmla="*/ 3321 h 3570"/>
                <a:gd name="T6" fmla="*/ 1971 w 2246"/>
                <a:gd name="T7" fmla="*/ 3318 h 3570"/>
                <a:gd name="T8" fmla="*/ 1992 w 2246"/>
                <a:gd name="T9" fmla="*/ 3295 h 3570"/>
                <a:gd name="T10" fmla="*/ 1996 w 2246"/>
                <a:gd name="T11" fmla="*/ 2740 h 3570"/>
                <a:gd name="T12" fmla="*/ 291 w 2246"/>
                <a:gd name="T13" fmla="*/ 249 h 3570"/>
                <a:gd name="T14" fmla="*/ 262 w 2246"/>
                <a:gd name="T15" fmla="*/ 261 h 3570"/>
                <a:gd name="T16" fmla="*/ 250 w 2246"/>
                <a:gd name="T17" fmla="*/ 291 h 3570"/>
                <a:gd name="T18" fmla="*/ 1996 w 2246"/>
                <a:gd name="T19" fmla="*/ 498 h 3570"/>
                <a:gd name="T20" fmla="*/ 1992 w 2246"/>
                <a:gd name="T21" fmla="*/ 275 h 3570"/>
                <a:gd name="T22" fmla="*/ 1971 w 2246"/>
                <a:gd name="T23" fmla="*/ 252 h 3570"/>
                <a:gd name="T24" fmla="*/ 291 w 2246"/>
                <a:gd name="T25" fmla="*/ 249 h 3570"/>
                <a:gd name="T26" fmla="*/ 1954 w 2246"/>
                <a:gd name="T27" fmla="*/ 0 h 3570"/>
                <a:gd name="T28" fmla="*/ 2038 w 2246"/>
                <a:gd name="T29" fmla="*/ 12 h 3570"/>
                <a:gd name="T30" fmla="*/ 2113 w 2246"/>
                <a:gd name="T31" fmla="*/ 47 h 3570"/>
                <a:gd name="T32" fmla="*/ 2174 w 2246"/>
                <a:gd name="T33" fmla="*/ 100 h 3570"/>
                <a:gd name="T34" fmla="*/ 2219 w 2246"/>
                <a:gd name="T35" fmla="*/ 168 h 3570"/>
                <a:gd name="T36" fmla="*/ 2243 w 2246"/>
                <a:gd name="T37" fmla="*/ 248 h 3570"/>
                <a:gd name="T38" fmla="*/ 2246 w 2246"/>
                <a:gd name="T39" fmla="*/ 1245 h 3570"/>
                <a:gd name="T40" fmla="*/ 1996 w 2246"/>
                <a:gd name="T41" fmla="*/ 748 h 3570"/>
                <a:gd name="T42" fmla="*/ 250 w 2246"/>
                <a:gd name="T43" fmla="*/ 2490 h 3570"/>
                <a:gd name="T44" fmla="*/ 1996 w 2246"/>
                <a:gd name="T45" fmla="*/ 1993 h 3570"/>
                <a:gd name="T46" fmla="*/ 2246 w 2246"/>
                <a:gd name="T47" fmla="*/ 3279 h 3570"/>
                <a:gd name="T48" fmla="*/ 2233 w 2246"/>
                <a:gd name="T49" fmla="*/ 3363 h 3570"/>
                <a:gd name="T50" fmla="*/ 2198 w 2246"/>
                <a:gd name="T51" fmla="*/ 3438 h 3570"/>
                <a:gd name="T52" fmla="*/ 2145 w 2246"/>
                <a:gd name="T53" fmla="*/ 3499 h 3570"/>
                <a:gd name="T54" fmla="*/ 2077 w 2246"/>
                <a:gd name="T55" fmla="*/ 3543 h 3570"/>
                <a:gd name="T56" fmla="*/ 1998 w 2246"/>
                <a:gd name="T57" fmla="*/ 3567 h 3570"/>
                <a:gd name="T58" fmla="*/ 291 w 2246"/>
                <a:gd name="T59" fmla="*/ 3570 h 3570"/>
                <a:gd name="T60" fmla="*/ 208 w 2246"/>
                <a:gd name="T61" fmla="*/ 3558 h 3570"/>
                <a:gd name="T62" fmla="*/ 133 w 2246"/>
                <a:gd name="T63" fmla="*/ 3523 h 3570"/>
                <a:gd name="T64" fmla="*/ 71 w 2246"/>
                <a:gd name="T65" fmla="*/ 3470 h 3570"/>
                <a:gd name="T66" fmla="*/ 27 w 2246"/>
                <a:gd name="T67" fmla="*/ 3402 h 3570"/>
                <a:gd name="T68" fmla="*/ 3 w 2246"/>
                <a:gd name="T69" fmla="*/ 3322 h 3570"/>
                <a:gd name="T70" fmla="*/ 0 w 2246"/>
                <a:gd name="T71" fmla="*/ 291 h 3570"/>
                <a:gd name="T72" fmla="*/ 13 w 2246"/>
                <a:gd name="T73" fmla="*/ 207 h 3570"/>
                <a:gd name="T74" fmla="*/ 48 w 2246"/>
                <a:gd name="T75" fmla="*/ 132 h 3570"/>
                <a:gd name="T76" fmla="*/ 101 w 2246"/>
                <a:gd name="T77" fmla="*/ 71 h 3570"/>
                <a:gd name="T78" fmla="*/ 169 w 2246"/>
                <a:gd name="T79" fmla="*/ 27 h 3570"/>
                <a:gd name="T80" fmla="*/ 248 w 2246"/>
                <a:gd name="T81" fmla="*/ 3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46" h="3570">
                  <a:moveTo>
                    <a:pt x="250" y="2740"/>
                  </a:moveTo>
                  <a:lnTo>
                    <a:pt x="250" y="3279"/>
                  </a:lnTo>
                  <a:lnTo>
                    <a:pt x="253" y="3295"/>
                  </a:lnTo>
                  <a:lnTo>
                    <a:pt x="262" y="3309"/>
                  </a:lnTo>
                  <a:lnTo>
                    <a:pt x="275" y="3318"/>
                  </a:lnTo>
                  <a:lnTo>
                    <a:pt x="291" y="3321"/>
                  </a:lnTo>
                  <a:lnTo>
                    <a:pt x="1954" y="3321"/>
                  </a:lnTo>
                  <a:lnTo>
                    <a:pt x="1971" y="3318"/>
                  </a:lnTo>
                  <a:lnTo>
                    <a:pt x="1984" y="3309"/>
                  </a:lnTo>
                  <a:lnTo>
                    <a:pt x="1992" y="3295"/>
                  </a:lnTo>
                  <a:lnTo>
                    <a:pt x="1996" y="3279"/>
                  </a:lnTo>
                  <a:lnTo>
                    <a:pt x="1996" y="2740"/>
                  </a:lnTo>
                  <a:lnTo>
                    <a:pt x="250" y="2740"/>
                  </a:lnTo>
                  <a:close/>
                  <a:moveTo>
                    <a:pt x="291" y="249"/>
                  </a:moveTo>
                  <a:lnTo>
                    <a:pt x="275" y="252"/>
                  </a:lnTo>
                  <a:lnTo>
                    <a:pt x="262" y="261"/>
                  </a:lnTo>
                  <a:lnTo>
                    <a:pt x="253" y="275"/>
                  </a:lnTo>
                  <a:lnTo>
                    <a:pt x="250" y="291"/>
                  </a:lnTo>
                  <a:lnTo>
                    <a:pt x="250" y="498"/>
                  </a:lnTo>
                  <a:lnTo>
                    <a:pt x="1996" y="498"/>
                  </a:lnTo>
                  <a:lnTo>
                    <a:pt x="1996" y="291"/>
                  </a:lnTo>
                  <a:lnTo>
                    <a:pt x="1992" y="275"/>
                  </a:lnTo>
                  <a:lnTo>
                    <a:pt x="1984" y="261"/>
                  </a:lnTo>
                  <a:lnTo>
                    <a:pt x="1971" y="252"/>
                  </a:lnTo>
                  <a:lnTo>
                    <a:pt x="1954" y="249"/>
                  </a:lnTo>
                  <a:lnTo>
                    <a:pt x="291" y="249"/>
                  </a:lnTo>
                  <a:close/>
                  <a:moveTo>
                    <a:pt x="291" y="0"/>
                  </a:moveTo>
                  <a:lnTo>
                    <a:pt x="1954" y="0"/>
                  </a:lnTo>
                  <a:lnTo>
                    <a:pt x="1998" y="3"/>
                  </a:lnTo>
                  <a:lnTo>
                    <a:pt x="2038" y="12"/>
                  </a:lnTo>
                  <a:lnTo>
                    <a:pt x="2077" y="27"/>
                  </a:lnTo>
                  <a:lnTo>
                    <a:pt x="2113" y="47"/>
                  </a:lnTo>
                  <a:lnTo>
                    <a:pt x="2145" y="71"/>
                  </a:lnTo>
                  <a:lnTo>
                    <a:pt x="2174" y="100"/>
                  </a:lnTo>
                  <a:lnTo>
                    <a:pt x="2198" y="132"/>
                  </a:lnTo>
                  <a:lnTo>
                    <a:pt x="2219" y="168"/>
                  </a:lnTo>
                  <a:lnTo>
                    <a:pt x="2233" y="207"/>
                  </a:lnTo>
                  <a:lnTo>
                    <a:pt x="2243" y="248"/>
                  </a:lnTo>
                  <a:lnTo>
                    <a:pt x="2246" y="291"/>
                  </a:lnTo>
                  <a:lnTo>
                    <a:pt x="2246" y="1245"/>
                  </a:lnTo>
                  <a:lnTo>
                    <a:pt x="1996" y="1245"/>
                  </a:lnTo>
                  <a:lnTo>
                    <a:pt x="1996" y="748"/>
                  </a:lnTo>
                  <a:lnTo>
                    <a:pt x="250" y="748"/>
                  </a:lnTo>
                  <a:lnTo>
                    <a:pt x="250" y="2490"/>
                  </a:lnTo>
                  <a:lnTo>
                    <a:pt x="1996" y="2490"/>
                  </a:lnTo>
                  <a:lnTo>
                    <a:pt x="1996" y="1993"/>
                  </a:lnTo>
                  <a:lnTo>
                    <a:pt x="2246" y="1993"/>
                  </a:lnTo>
                  <a:lnTo>
                    <a:pt x="2246" y="3279"/>
                  </a:lnTo>
                  <a:lnTo>
                    <a:pt x="2243" y="3322"/>
                  </a:lnTo>
                  <a:lnTo>
                    <a:pt x="2233" y="3363"/>
                  </a:lnTo>
                  <a:lnTo>
                    <a:pt x="2219" y="3402"/>
                  </a:lnTo>
                  <a:lnTo>
                    <a:pt x="2198" y="3438"/>
                  </a:lnTo>
                  <a:lnTo>
                    <a:pt x="2174" y="3470"/>
                  </a:lnTo>
                  <a:lnTo>
                    <a:pt x="2145" y="3499"/>
                  </a:lnTo>
                  <a:lnTo>
                    <a:pt x="2113" y="3523"/>
                  </a:lnTo>
                  <a:lnTo>
                    <a:pt x="2077" y="3543"/>
                  </a:lnTo>
                  <a:lnTo>
                    <a:pt x="2038" y="3558"/>
                  </a:lnTo>
                  <a:lnTo>
                    <a:pt x="1998" y="3567"/>
                  </a:lnTo>
                  <a:lnTo>
                    <a:pt x="1954" y="3570"/>
                  </a:lnTo>
                  <a:lnTo>
                    <a:pt x="291" y="3570"/>
                  </a:lnTo>
                  <a:lnTo>
                    <a:pt x="248" y="3567"/>
                  </a:lnTo>
                  <a:lnTo>
                    <a:pt x="208" y="3558"/>
                  </a:lnTo>
                  <a:lnTo>
                    <a:pt x="169" y="3543"/>
                  </a:lnTo>
                  <a:lnTo>
                    <a:pt x="133" y="3523"/>
                  </a:lnTo>
                  <a:lnTo>
                    <a:pt x="101" y="3499"/>
                  </a:lnTo>
                  <a:lnTo>
                    <a:pt x="71" y="3470"/>
                  </a:lnTo>
                  <a:lnTo>
                    <a:pt x="48" y="3438"/>
                  </a:lnTo>
                  <a:lnTo>
                    <a:pt x="27" y="3402"/>
                  </a:lnTo>
                  <a:lnTo>
                    <a:pt x="13" y="3363"/>
                  </a:lnTo>
                  <a:lnTo>
                    <a:pt x="3" y="3322"/>
                  </a:lnTo>
                  <a:lnTo>
                    <a:pt x="0" y="3279"/>
                  </a:lnTo>
                  <a:lnTo>
                    <a:pt x="0" y="291"/>
                  </a:lnTo>
                  <a:lnTo>
                    <a:pt x="3" y="248"/>
                  </a:lnTo>
                  <a:lnTo>
                    <a:pt x="13" y="207"/>
                  </a:lnTo>
                  <a:lnTo>
                    <a:pt x="27" y="168"/>
                  </a:lnTo>
                  <a:lnTo>
                    <a:pt x="48" y="132"/>
                  </a:lnTo>
                  <a:lnTo>
                    <a:pt x="71" y="100"/>
                  </a:lnTo>
                  <a:lnTo>
                    <a:pt x="101" y="71"/>
                  </a:lnTo>
                  <a:lnTo>
                    <a:pt x="133" y="47"/>
                  </a:lnTo>
                  <a:lnTo>
                    <a:pt x="169" y="27"/>
                  </a:lnTo>
                  <a:lnTo>
                    <a:pt x="208" y="12"/>
                  </a:lnTo>
                  <a:lnTo>
                    <a:pt x="248" y="3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113"/>
            <p:cNvSpPr>
              <a:spLocks/>
            </p:cNvSpPr>
            <p:nvPr/>
          </p:nvSpPr>
          <p:spPr bwMode="auto">
            <a:xfrm>
              <a:off x="8412163" y="2879725"/>
              <a:ext cx="277812" cy="120650"/>
            </a:xfrm>
            <a:custGeom>
              <a:avLst/>
              <a:gdLst>
                <a:gd name="T0" fmla="*/ 1368 w 1746"/>
                <a:gd name="T1" fmla="*/ 0 h 756"/>
                <a:gd name="T2" fmla="*/ 1746 w 1746"/>
                <a:gd name="T3" fmla="*/ 378 h 756"/>
                <a:gd name="T4" fmla="*/ 1368 w 1746"/>
                <a:gd name="T5" fmla="*/ 756 h 756"/>
                <a:gd name="T6" fmla="*/ 1368 w 1746"/>
                <a:gd name="T7" fmla="*/ 503 h 756"/>
                <a:gd name="T8" fmla="*/ 0 w 1746"/>
                <a:gd name="T9" fmla="*/ 503 h 756"/>
                <a:gd name="T10" fmla="*/ 0 w 1746"/>
                <a:gd name="T11" fmla="*/ 253 h 756"/>
                <a:gd name="T12" fmla="*/ 1368 w 1746"/>
                <a:gd name="T13" fmla="*/ 253 h 756"/>
                <a:gd name="T14" fmla="*/ 1368 w 1746"/>
                <a:gd name="T15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46" h="756">
                  <a:moveTo>
                    <a:pt x="1368" y="0"/>
                  </a:moveTo>
                  <a:lnTo>
                    <a:pt x="1746" y="378"/>
                  </a:lnTo>
                  <a:lnTo>
                    <a:pt x="1368" y="756"/>
                  </a:lnTo>
                  <a:lnTo>
                    <a:pt x="1368" y="503"/>
                  </a:lnTo>
                  <a:lnTo>
                    <a:pt x="0" y="503"/>
                  </a:lnTo>
                  <a:lnTo>
                    <a:pt x="0" y="253"/>
                  </a:lnTo>
                  <a:lnTo>
                    <a:pt x="1368" y="253"/>
                  </a:lnTo>
                  <a:lnTo>
                    <a:pt x="13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114"/>
            <p:cNvSpPr>
              <a:spLocks/>
            </p:cNvSpPr>
            <p:nvPr/>
          </p:nvSpPr>
          <p:spPr bwMode="auto">
            <a:xfrm>
              <a:off x="8386763" y="3136900"/>
              <a:ext cx="52387" cy="53975"/>
            </a:xfrm>
            <a:custGeom>
              <a:avLst/>
              <a:gdLst>
                <a:gd name="T0" fmla="*/ 166 w 332"/>
                <a:gd name="T1" fmla="*/ 0 h 332"/>
                <a:gd name="T2" fmla="*/ 199 w 332"/>
                <a:gd name="T3" fmla="*/ 3 h 332"/>
                <a:gd name="T4" fmla="*/ 230 w 332"/>
                <a:gd name="T5" fmla="*/ 13 h 332"/>
                <a:gd name="T6" fmla="*/ 259 w 332"/>
                <a:gd name="T7" fmla="*/ 28 h 332"/>
                <a:gd name="T8" fmla="*/ 283 w 332"/>
                <a:gd name="T9" fmla="*/ 48 h 332"/>
                <a:gd name="T10" fmla="*/ 304 w 332"/>
                <a:gd name="T11" fmla="*/ 72 h 332"/>
                <a:gd name="T12" fmla="*/ 319 w 332"/>
                <a:gd name="T13" fmla="*/ 100 h 332"/>
                <a:gd name="T14" fmla="*/ 329 w 332"/>
                <a:gd name="T15" fmla="*/ 132 h 332"/>
                <a:gd name="T16" fmla="*/ 332 w 332"/>
                <a:gd name="T17" fmla="*/ 165 h 332"/>
                <a:gd name="T18" fmla="*/ 329 w 332"/>
                <a:gd name="T19" fmla="*/ 199 h 332"/>
                <a:gd name="T20" fmla="*/ 319 w 332"/>
                <a:gd name="T21" fmla="*/ 230 h 332"/>
                <a:gd name="T22" fmla="*/ 304 w 332"/>
                <a:gd name="T23" fmla="*/ 258 h 332"/>
                <a:gd name="T24" fmla="*/ 283 w 332"/>
                <a:gd name="T25" fmla="*/ 283 h 332"/>
                <a:gd name="T26" fmla="*/ 259 w 332"/>
                <a:gd name="T27" fmla="*/ 303 h 332"/>
                <a:gd name="T28" fmla="*/ 230 w 332"/>
                <a:gd name="T29" fmla="*/ 319 h 332"/>
                <a:gd name="T30" fmla="*/ 199 w 332"/>
                <a:gd name="T31" fmla="*/ 329 h 332"/>
                <a:gd name="T32" fmla="*/ 166 w 332"/>
                <a:gd name="T33" fmla="*/ 332 h 332"/>
                <a:gd name="T34" fmla="*/ 133 w 332"/>
                <a:gd name="T35" fmla="*/ 329 h 332"/>
                <a:gd name="T36" fmla="*/ 101 w 332"/>
                <a:gd name="T37" fmla="*/ 319 h 332"/>
                <a:gd name="T38" fmla="*/ 73 w 332"/>
                <a:gd name="T39" fmla="*/ 303 h 332"/>
                <a:gd name="T40" fmla="*/ 48 w 332"/>
                <a:gd name="T41" fmla="*/ 283 h 332"/>
                <a:gd name="T42" fmla="*/ 28 w 332"/>
                <a:gd name="T43" fmla="*/ 258 h 332"/>
                <a:gd name="T44" fmla="*/ 13 w 332"/>
                <a:gd name="T45" fmla="*/ 230 h 332"/>
                <a:gd name="T46" fmla="*/ 3 w 332"/>
                <a:gd name="T47" fmla="*/ 199 h 332"/>
                <a:gd name="T48" fmla="*/ 0 w 332"/>
                <a:gd name="T49" fmla="*/ 165 h 332"/>
                <a:gd name="T50" fmla="*/ 3 w 332"/>
                <a:gd name="T51" fmla="*/ 132 h 332"/>
                <a:gd name="T52" fmla="*/ 13 w 332"/>
                <a:gd name="T53" fmla="*/ 100 h 332"/>
                <a:gd name="T54" fmla="*/ 28 w 332"/>
                <a:gd name="T55" fmla="*/ 72 h 332"/>
                <a:gd name="T56" fmla="*/ 48 w 332"/>
                <a:gd name="T57" fmla="*/ 48 h 332"/>
                <a:gd name="T58" fmla="*/ 73 w 332"/>
                <a:gd name="T59" fmla="*/ 28 h 332"/>
                <a:gd name="T60" fmla="*/ 101 w 332"/>
                <a:gd name="T61" fmla="*/ 13 h 332"/>
                <a:gd name="T62" fmla="*/ 133 w 332"/>
                <a:gd name="T63" fmla="*/ 3 h 332"/>
                <a:gd name="T64" fmla="*/ 166 w 332"/>
                <a:gd name="T65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2" h="332">
                  <a:moveTo>
                    <a:pt x="166" y="0"/>
                  </a:moveTo>
                  <a:lnTo>
                    <a:pt x="199" y="3"/>
                  </a:lnTo>
                  <a:lnTo>
                    <a:pt x="230" y="13"/>
                  </a:lnTo>
                  <a:lnTo>
                    <a:pt x="259" y="28"/>
                  </a:lnTo>
                  <a:lnTo>
                    <a:pt x="283" y="48"/>
                  </a:lnTo>
                  <a:lnTo>
                    <a:pt x="304" y="72"/>
                  </a:lnTo>
                  <a:lnTo>
                    <a:pt x="319" y="100"/>
                  </a:lnTo>
                  <a:lnTo>
                    <a:pt x="329" y="132"/>
                  </a:lnTo>
                  <a:lnTo>
                    <a:pt x="332" y="165"/>
                  </a:lnTo>
                  <a:lnTo>
                    <a:pt x="329" y="199"/>
                  </a:lnTo>
                  <a:lnTo>
                    <a:pt x="319" y="230"/>
                  </a:lnTo>
                  <a:lnTo>
                    <a:pt x="304" y="258"/>
                  </a:lnTo>
                  <a:lnTo>
                    <a:pt x="283" y="283"/>
                  </a:lnTo>
                  <a:lnTo>
                    <a:pt x="259" y="303"/>
                  </a:lnTo>
                  <a:lnTo>
                    <a:pt x="230" y="319"/>
                  </a:lnTo>
                  <a:lnTo>
                    <a:pt x="199" y="329"/>
                  </a:lnTo>
                  <a:lnTo>
                    <a:pt x="166" y="332"/>
                  </a:lnTo>
                  <a:lnTo>
                    <a:pt x="133" y="329"/>
                  </a:lnTo>
                  <a:lnTo>
                    <a:pt x="101" y="319"/>
                  </a:lnTo>
                  <a:lnTo>
                    <a:pt x="73" y="303"/>
                  </a:lnTo>
                  <a:lnTo>
                    <a:pt x="48" y="283"/>
                  </a:lnTo>
                  <a:lnTo>
                    <a:pt x="28" y="258"/>
                  </a:lnTo>
                  <a:lnTo>
                    <a:pt x="13" y="230"/>
                  </a:lnTo>
                  <a:lnTo>
                    <a:pt x="3" y="199"/>
                  </a:lnTo>
                  <a:lnTo>
                    <a:pt x="0" y="165"/>
                  </a:lnTo>
                  <a:lnTo>
                    <a:pt x="3" y="132"/>
                  </a:lnTo>
                  <a:lnTo>
                    <a:pt x="13" y="100"/>
                  </a:lnTo>
                  <a:lnTo>
                    <a:pt x="28" y="72"/>
                  </a:lnTo>
                  <a:lnTo>
                    <a:pt x="48" y="48"/>
                  </a:lnTo>
                  <a:lnTo>
                    <a:pt x="73" y="28"/>
                  </a:lnTo>
                  <a:lnTo>
                    <a:pt x="101" y="13"/>
                  </a:lnTo>
                  <a:lnTo>
                    <a:pt x="133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9" name="Group 823"/>
          <p:cNvGrpSpPr/>
          <p:nvPr/>
        </p:nvGrpSpPr>
        <p:grpSpPr>
          <a:xfrm>
            <a:off x="10580314" y="5110603"/>
            <a:ext cx="566738" cy="484187"/>
            <a:chOff x="10918825" y="3497263"/>
            <a:chExt cx="566738" cy="484187"/>
          </a:xfrm>
          <a:solidFill>
            <a:srgbClr val="000000"/>
          </a:solidFill>
        </p:grpSpPr>
        <p:sp>
          <p:nvSpPr>
            <p:cNvPr id="820" name="Freeform 186"/>
            <p:cNvSpPr>
              <a:spLocks noEditPoints="1"/>
            </p:cNvSpPr>
            <p:nvPr/>
          </p:nvSpPr>
          <p:spPr bwMode="auto">
            <a:xfrm>
              <a:off x="10931525" y="3571875"/>
              <a:ext cx="541338" cy="409575"/>
            </a:xfrm>
            <a:custGeom>
              <a:avLst/>
              <a:gdLst>
                <a:gd name="T0" fmla="*/ 305 w 3412"/>
                <a:gd name="T1" fmla="*/ 1441 h 2579"/>
                <a:gd name="T2" fmla="*/ 251 w 3412"/>
                <a:gd name="T3" fmla="*/ 1495 h 2579"/>
                <a:gd name="T4" fmla="*/ 238 w 3412"/>
                <a:gd name="T5" fmla="*/ 2103 h 2579"/>
                <a:gd name="T6" fmla="*/ 265 w 3412"/>
                <a:gd name="T7" fmla="*/ 2178 h 2579"/>
                <a:gd name="T8" fmla="*/ 330 w 3412"/>
                <a:gd name="T9" fmla="*/ 2219 h 2579"/>
                <a:gd name="T10" fmla="*/ 3082 w 3412"/>
                <a:gd name="T11" fmla="*/ 2219 h 2579"/>
                <a:gd name="T12" fmla="*/ 3147 w 3412"/>
                <a:gd name="T13" fmla="*/ 2178 h 2579"/>
                <a:gd name="T14" fmla="*/ 3174 w 3412"/>
                <a:gd name="T15" fmla="*/ 2103 h 2579"/>
                <a:gd name="T16" fmla="*/ 3161 w 3412"/>
                <a:gd name="T17" fmla="*/ 1495 h 2579"/>
                <a:gd name="T18" fmla="*/ 3107 w 3412"/>
                <a:gd name="T19" fmla="*/ 1441 h 2579"/>
                <a:gd name="T20" fmla="*/ 357 w 3412"/>
                <a:gd name="T21" fmla="*/ 1428 h 2579"/>
                <a:gd name="T22" fmla="*/ 2606 w 3412"/>
                <a:gd name="T23" fmla="*/ 251 h 2579"/>
                <a:gd name="T24" fmla="*/ 2551 w 3412"/>
                <a:gd name="T25" fmla="*/ 305 h 2579"/>
                <a:gd name="T26" fmla="*/ 2539 w 3412"/>
                <a:gd name="T27" fmla="*/ 1190 h 2579"/>
                <a:gd name="T28" fmla="*/ 2774 w 3412"/>
                <a:gd name="T29" fmla="*/ 330 h 2579"/>
                <a:gd name="T30" fmla="*/ 2733 w 3412"/>
                <a:gd name="T31" fmla="*/ 265 h 2579"/>
                <a:gd name="T32" fmla="*/ 2658 w 3412"/>
                <a:gd name="T33" fmla="*/ 238 h 2579"/>
                <a:gd name="T34" fmla="*/ 702 w 3412"/>
                <a:gd name="T35" fmla="*/ 251 h 2579"/>
                <a:gd name="T36" fmla="*/ 647 w 3412"/>
                <a:gd name="T37" fmla="*/ 305 h 2579"/>
                <a:gd name="T38" fmla="*/ 635 w 3412"/>
                <a:gd name="T39" fmla="*/ 1190 h 2579"/>
                <a:gd name="T40" fmla="*/ 870 w 3412"/>
                <a:gd name="T41" fmla="*/ 330 h 2579"/>
                <a:gd name="T42" fmla="*/ 829 w 3412"/>
                <a:gd name="T43" fmla="*/ 265 h 2579"/>
                <a:gd name="T44" fmla="*/ 754 w 3412"/>
                <a:gd name="T45" fmla="*/ 238 h 2579"/>
                <a:gd name="T46" fmla="*/ 849 w 3412"/>
                <a:gd name="T47" fmla="*/ 13 h 2579"/>
                <a:gd name="T48" fmla="*/ 973 w 3412"/>
                <a:gd name="T49" fmla="*/ 75 h 2579"/>
                <a:gd name="T50" fmla="*/ 1062 w 3412"/>
                <a:gd name="T51" fmla="*/ 178 h 2579"/>
                <a:gd name="T52" fmla="*/ 1108 w 3412"/>
                <a:gd name="T53" fmla="*/ 310 h 2579"/>
                <a:gd name="T54" fmla="*/ 2301 w 3412"/>
                <a:gd name="T55" fmla="*/ 1190 h 2579"/>
                <a:gd name="T56" fmla="*/ 2314 w 3412"/>
                <a:gd name="T57" fmla="*/ 263 h 2579"/>
                <a:gd name="T58" fmla="*/ 2376 w 3412"/>
                <a:gd name="T59" fmla="*/ 140 h 2579"/>
                <a:gd name="T60" fmla="*/ 2478 w 3412"/>
                <a:gd name="T61" fmla="*/ 50 h 2579"/>
                <a:gd name="T62" fmla="*/ 2609 w 3412"/>
                <a:gd name="T63" fmla="*/ 4 h 2579"/>
                <a:gd name="T64" fmla="*/ 2753 w 3412"/>
                <a:gd name="T65" fmla="*/ 13 h 2579"/>
                <a:gd name="T66" fmla="*/ 2877 w 3412"/>
                <a:gd name="T67" fmla="*/ 75 h 2579"/>
                <a:gd name="T68" fmla="*/ 2966 w 3412"/>
                <a:gd name="T69" fmla="*/ 178 h 2579"/>
                <a:gd name="T70" fmla="*/ 3012 w 3412"/>
                <a:gd name="T71" fmla="*/ 310 h 2579"/>
                <a:gd name="T72" fmla="*/ 3055 w 3412"/>
                <a:gd name="T73" fmla="*/ 1190 h 2579"/>
                <a:gd name="T74" fmla="*/ 3194 w 3412"/>
                <a:gd name="T75" fmla="*/ 1218 h 2579"/>
                <a:gd name="T76" fmla="*/ 3307 w 3412"/>
                <a:gd name="T77" fmla="*/ 1295 h 2579"/>
                <a:gd name="T78" fmla="*/ 3384 w 3412"/>
                <a:gd name="T79" fmla="*/ 1409 h 2579"/>
                <a:gd name="T80" fmla="*/ 3412 w 3412"/>
                <a:gd name="T81" fmla="*/ 1547 h 2579"/>
                <a:gd name="T82" fmla="*/ 3399 w 3412"/>
                <a:gd name="T83" fmla="*/ 2197 h 2579"/>
                <a:gd name="T84" fmla="*/ 3337 w 3412"/>
                <a:gd name="T85" fmla="*/ 2320 h 2579"/>
                <a:gd name="T86" fmla="*/ 3235 w 3412"/>
                <a:gd name="T87" fmla="*/ 2411 h 2579"/>
                <a:gd name="T88" fmla="*/ 3103 w 3412"/>
                <a:gd name="T89" fmla="*/ 2457 h 2579"/>
                <a:gd name="T90" fmla="*/ 2936 w 3412"/>
                <a:gd name="T91" fmla="*/ 2579 h 2579"/>
                <a:gd name="T92" fmla="*/ 714 w 3412"/>
                <a:gd name="T93" fmla="*/ 2460 h 2579"/>
                <a:gd name="T94" fmla="*/ 476 w 3412"/>
                <a:gd name="T95" fmla="*/ 2460 h 2579"/>
                <a:gd name="T96" fmla="*/ 263 w 3412"/>
                <a:gd name="T97" fmla="*/ 2447 h 2579"/>
                <a:gd name="T98" fmla="*/ 140 w 3412"/>
                <a:gd name="T99" fmla="*/ 2385 h 2579"/>
                <a:gd name="T100" fmla="*/ 49 w 3412"/>
                <a:gd name="T101" fmla="*/ 2283 h 2579"/>
                <a:gd name="T102" fmla="*/ 3 w 3412"/>
                <a:gd name="T103" fmla="*/ 2151 h 2579"/>
                <a:gd name="T104" fmla="*/ 3 w 3412"/>
                <a:gd name="T105" fmla="*/ 1500 h 2579"/>
                <a:gd name="T106" fmla="*/ 49 w 3412"/>
                <a:gd name="T107" fmla="*/ 1368 h 2579"/>
                <a:gd name="T108" fmla="*/ 140 w 3412"/>
                <a:gd name="T109" fmla="*/ 1265 h 2579"/>
                <a:gd name="T110" fmla="*/ 263 w 3412"/>
                <a:gd name="T111" fmla="*/ 1203 h 2579"/>
                <a:gd name="T112" fmla="*/ 397 w 3412"/>
                <a:gd name="T113" fmla="*/ 1190 h 2579"/>
                <a:gd name="T114" fmla="*/ 410 w 3412"/>
                <a:gd name="T115" fmla="*/ 263 h 2579"/>
                <a:gd name="T116" fmla="*/ 472 w 3412"/>
                <a:gd name="T117" fmla="*/ 140 h 2579"/>
                <a:gd name="T118" fmla="*/ 574 w 3412"/>
                <a:gd name="T119" fmla="*/ 50 h 2579"/>
                <a:gd name="T120" fmla="*/ 705 w 3412"/>
                <a:gd name="T121" fmla="*/ 4 h 2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12" h="2579">
                  <a:moveTo>
                    <a:pt x="357" y="1428"/>
                  </a:moveTo>
                  <a:lnTo>
                    <a:pt x="330" y="1431"/>
                  </a:lnTo>
                  <a:lnTo>
                    <a:pt x="305" y="1441"/>
                  </a:lnTo>
                  <a:lnTo>
                    <a:pt x="283" y="1455"/>
                  </a:lnTo>
                  <a:lnTo>
                    <a:pt x="265" y="1474"/>
                  </a:lnTo>
                  <a:lnTo>
                    <a:pt x="251" y="1495"/>
                  </a:lnTo>
                  <a:lnTo>
                    <a:pt x="241" y="1520"/>
                  </a:lnTo>
                  <a:lnTo>
                    <a:pt x="238" y="1547"/>
                  </a:lnTo>
                  <a:lnTo>
                    <a:pt x="238" y="2103"/>
                  </a:lnTo>
                  <a:lnTo>
                    <a:pt x="241" y="2130"/>
                  </a:lnTo>
                  <a:lnTo>
                    <a:pt x="251" y="2155"/>
                  </a:lnTo>
                  <a:lnTo>
                    <a:pt x="265" y="2178"/>
                  </a:lnTo>
                  <a:lnTo>
                    <a:pt x="283" y="2196"/>
                  </a:lnTo>
                  <a:lnTo>
                    <a:pt x="305" y="2210"/>
                  </a:lnTo>
                  <a:lnTo>
                    <a:pt x="330" y="2219"/>
                  </a:lnTo>
                  <a:lnTo>
                    <a:pt x="357" y="2222"/>
                  </a:lnTo>
                  <a:lnTo>
                    <a:pt x="3055" y="2222"/>
                  </a:lnTo>
                  <a:lnTo>
                    <a:pt x="3082" y="2219"/>
                  </a:lnTo>
                  <a:lnTo>
                    <a:pt x="3107" y="2210"/>
                  </a:lnTo>
                  <a:lnTo>
                    <a:pt x="3129" y="2196"/>
                  </a:lnTo>
                  <a:lnTo>
                    <a:pt x="3147" y="2178"/>
                  </a:lnTo>
                  <a:lnTo>
                    <a:pt x="3161" y="2155"/>
                  </a:lnTo>
                  <a:lnTo>
                    <a:pt x="3171" y="2130"/>
                  </a:lnTo>
                  <a:lnTo>
                    <a:pt x="3174" y="2103"/>
                  </a:lnTo>
                  <a:lnTo>
                    <a:pt x="3174" y="1547"/>
                  </a:lnTo>
                  <a:lnTo>
                    <a:pt x="3171" y="1520"/>
                  </a:lnTo>
                  <a:lnTo>
                    <a:pt x="3161" y="1495"/>
                  </a:lnTo>
                  <a:lnTo>
                    <a:pt x="3147" y="1474"/>
                  </a:lnTo>
                  <a:lnTo>
                    <a:pt x="3129" y="1455"/>
                  </a:lnTo>
                  <a:lnTo>
                    <a:pt x="3107" y="1441"/>
                  </a:lnTo>
                  <a:lnTo>
                    <a:pt x="3082" y="1431"/>
                  </a:lnTo>
                  <a:lnTo>
                    <a:pt x="3055" y="1428"/>
                  </a:lnTo>
                  <a:lnTo>
                    <a:pt x="357" y="1428"/>
                  </a:lnTo>
                  <a:close/>
                  <a:moveTo>
                    <a:pt x="2658" y="238"/>
                  </a:moveTo>
                  <a:lnTo>
                    <a:pt x="2631" y="242"/>
                  </a:lnTo>
                  <a:lnTo>
                    <a:pt x="2606" y="251"/>
                  </a:lnTo>
                  <a:lnTo>
                    <a:pt x="2583" y="265"/>
                  </a:lnTo>
                  <a:lnTo>
                    <a:pt x="2565" y="284"/>
                  </a:lnTo>
                  <a:lnTo>
                    <a:pt x="2551" y="305"/>
                  </a:lnTo>
                  <a:lnTo>
                    <a:pt x="2542" y="330"/>
                  </a:lnTo>
                  <a:lnTo>
                    <a:pt x="2539" y="357"/>
                  </a:lnTo>
                  <a:lnTo>
                    <a:pt x="2539" y="1190"/>
                  </a:lnTo>
                  <a:lnTo>
                    <a:pt x="2777" y="1190"/>
                  </a:lnTo>
                  <a:lnTo>
                    <a:pt x="2777" y="357"/>
                  </a:lnTo>
                  <a:lnTo>
                    <a:pt x="2774" y="330"/>
                  </a:lnTo>
                  <a:lnTo>
                    <a:pt x="2765" y="305"/>
                  </a:lnTo>
                  <a:lnTo>
                    <a:pt x="2751" y="284"/>
                  </a:lnTo>
                  <a:lnTo>
                    <a:pt x="2733" y="265"/>
                  </a:lnTo>
                  <a:lnTo>
                    <a:pt x="2710" y="251"/>
                  </a:lnTo>
                  <a:lnTo>
                    <a:pt x="2685" y="242"/>
                  </a:lnTo>
                  <a:lnTo>
                    <a:pt x="2658" y="238"/>
                  </a:lnTo>
                  <a:close/>
                  <a:moveTo>
                    <a:pt x="754" y="238"/>
                  </a:moveTo>
                  <a:lnTo>
                    <a:pt x="727" y="242"/>
                  </a:lnTo>
                  <a:lnTo>
                    <a:pt x="702" y="251"/>
                  </a:lnTo>
                  <a:lnTo>
                    <a:pt x="679" y="265"/>
                  </a:lnTo>
                  <a:lnTo>
                    <a:pt x="661" y="284"/>
                  </a:lnTo>
                  <a:lnTo>
                    <a:pt x="647" y="305"/>
                  </a:lnTo>
                  <a:lnTo>
                    <a:pt x="638" y="330"/>
                  </a:lnTo>
                  <a:lnTo>
                    <a:pt x="635" y="357"/>
                  </a:lnTo>
                  <a:lnTo>
                    <a:pt x="635" y="1190"/>
                  </a:lnTo>
                  <a:lnTo>
                    <a:pt x="873" y="1190"/>
                  </a:lnTo>
                  <a:lnTo>
                    <a:pt x="873" y="357"/>
                  </a:lnTo>
                  <a:lnTo>
                    <a:pt x="870" y="330"/>
                  </a:lnTo>
                  <a:lnTo>
                    <a:pt x="861" y="305"/>
                  </a:lnTo>
                  <a:lnTo>
                    <a:pt x="847" y="284"/>
                  </a:lnTo>
                  <a:lnTo>
                    <a:pt x="829" y="265"/>
                  </a:lnTo>
                  <a:lnTo>
                    <a:pt x="806" y="251"/>
                  </a:lnTo>
                  <a:lnTo>
                    <a:pt x="781" y="242"/>
                  </a:lnTo>
                  <a:lnTo>
                    <a:pt x="754" y="238"/>
                  </a:lnTo>
                  <a:close/>
                  <a:moveTo>
                    <a:pt x="754" y="0"/>
                  </a:moveTo>
                  <a:lnTo>
                    <a:pt x="803" y="4"/>
                  </a:lnTo>
                  <a:lnTo>
                    <a:pt x="849" y="13"/>
                  </a:lnTo>
                  <a:lnTo>
                    <a:pt x="892" y="28"/>
                  </a:lnTo>
                  <a:lnTo>
                    <a:pt x="934" y="50"/>
                  </a:lnTo>
                  <a:lnTo>
                    <a:pt x="973" y="75"/>
                  </a:lnTo>
                  <a:lnTo>
                    <a:pt x="1006" y="105"/>
                  </a:lnTo>
                  <a:lnTo>
                    <a:pt x="1036" y="140"/>
                  </a:lnTo>
                  <a:lnTo>
                    <a:pt x="1062" y="178"/>
                  </a:lnTo>
                  <a:lnTo>
                    <a:pt x="1083" y="219"/>
                  </a:lnTo>
                  <a:lnTo>
                    <a:pt x="1098" y="263"/>
                  </a:lnTo>
                  <a:lnTo>
                    <a:pt x="1108" y="310"/>
                  </a:lnTo>
                  <a:lnTo>
                    <a:pt x="1111" y="357"/>
                  </a:lnTo>
                  <a:lnTo>
                    <a:pt x="1111" y="1190"/>
                  </a:lnTo>
                  <a:lnTo>
                    <a:pt x="2301" y="1190"/>
                  </a:lnTo>
                  <a:lnTo>
                    <a:pt x="2301" y="357"/>
                  </a:lnTo>
                  <a:lnTo>
                    <a:pt x="2304" y="310"/>
                  </a:lnTo>
                  <a:lnTo>
                    <a:pt x="2314" y="263"/>
                  </a:lnTo>
                  <a:lnTo>
                    <a:pt x="2329" y="219"/>
                  </a:lnTo>
                  <a:lnTo>
                    <a:pt x="2350" y="178"/>
                  </a:lnTo>
                  <a:lnTo>
                    <a:pt x="2376" y="140"/>
                  </a:lnTo>
                  <a:lnTo>
                    <a:pt x="2406" y="105"/>
                  </a:lnTo>
                  <a:lnTo>
                    <a:pt x="2439" y="75"/>
                  </a:lnTo>
                  <a:lnTo>
                    <a:pt x="2478" y="50"/>
                  </a:lnTo>
                  <a:lnTo>
                    <a:pt x="2520" y="28"/>
                  </a:lnTo>
                  <a:lnTo>
                    <a:pt x="2563" y="13"/>
                  </a:lnTo>
                  <a:lnTo>
                    <a:pt x="2609" y="4"/>
                  </a:lnTo>
                  <a:lnTo>
                    <a:pt x="2658" y="0"/>
                  </a:lnTo>
                  <a:lnTo>
                    <a:pt x="2707" y="4"/>
                  </a:lnTo>
                  <a:lnTo>
                    <a:pt x="2753" y="13"/>
                  </a:lnTo>
                  <a:lnTo>
                    <a:pt x="2796" y="28"/>
                  </a:lnTo>
                  <a:lnTo>
                    <a:pt x="2838" y="50"/>
                  </a:lnTo>
                  <a:lnTo>
                    <a:pt x="2877" y="75"/>
                  </a:lnTo>
                  <a:lnTo>
                    <a:pt x="2910" y="105"/>
                  </a:lnTo>
                  <a:lnTo>
                    <a:pt x="2940" y="140"/>
                  </a:lnTo>
                  <a:lnTo>
                    <a:pt x="2966" y="178"/>
                  </a:lnTo>
                  <a:lnTo>
                    <a:pt x="2987" y="219"/>
                  </a:lnTo>
                  <a:lnTo>
                    <a:pt x="3002" y="263"/>
                  </a:lnTo>
                  <a:lnTo>
                    <a:pt x="3012" y="310"/>
                  </a:lnTo>
                  <a:lnTo>
                    <a:pt x="3015" y="357"/>
                  </a:lnTo>
                  <a:lnTo>
                    <a:pt x="3015" y="1190"/>
                  </a:lnTo>
                  <a:lnTo>
                    <a:pt x="3055" y="1190"/>
                  </a:lnTo>
                  <a:lnTo>
                    <a:pt x="3103" y="1193"/>
                  </a:lnTo>
                  <a:lnTo>
                    <a:pt x="3149" y="1203"/>
                  </a:lnTo>
                  <a:lnTo>
                    <a:pt x="3194" y="1218"/>
                  </a:lnTo>
                  <a:lnTo>
                    <a:pt x="3235" y="1240"/>
                  </a:lnTo>
                  <a:lnTo>
                    <a:pt x="3272" y="1265"/>
                  </a:lnTo>
                  <a:lnTo>
                    <a:pt x="3307" y="1295"/>
                  </a:lnTo>
                  <a:lnTo>
                    <a:pt x="3337" y="1330"/>
                  </a:lnTo>
                  <a:lnTo>
                    <a:pt x="3363" y="1368"/>
                  </a:lnTo>
                  <a:lnTo>
                    <a:pt x="3384" y="1409"/>
                  </a:lnTo>
                  <a:lnTo>
                    <a:pt x="3399" y="1453"/>
                  </a:lnTo>
                  <a:lnTo>
                    <a:pt x="3409" y="1500"/>
                  </a:lnTo>
                  <a:lnTo>
                    <a:pt x="3412" y="1547"/>
                  </a:lnTo>
                  <a:lnTo>
                    <a:pt x="3412" y="2103"/>
                  </a:lnTo>
                  <a:lnTo>
                    <a:pt x="3409" y="2151"/>
                  </a:lnTo>
                  <a:lnTo>
                    <a:pt x="3399" y="2197"/>
                  </a:lnTo>
                  <a:lnTo>
                    <a:pt x="3384" y="2242"/>
                  </a:lnTo>
                  <a:lnTo>
                    <a:pt x="3363" y="2283"/>
                  </a:lnTo>
                  <a:lnTo>
                    <a:pt x="3337" y="2320"/>
                  </a:lnTo>
                  <a:lnTo>
                    <a:pt x="3307" y="2355"/>
                  </a:lnTo>
                  <a:lnTo>
                    <a:pt x="3272" y="2385"/>
                  </a:lnTo>
                  <a:lnTo>
                    <a:pt x="3235" y="2411"/>
                  </a:lnTo>
                  <a:lnTo>
                    <a:pt x="3194" y="2432"/>
                  </a:lnTo>
                  <a:lnTo>
                    <a:pt x="3149" y="2447"/>
                  </a:lnTo>
                  <a:lnTo>
                    <a:pt x="3103" y="2457"/>
                  </a:lnTo>
                  <a:lnTo>
                    <a:pt x="3055" y="2460"/>
                  </a:lnTo>
                  <a:lnTo>
                    <a:pt x="2936" y="2460"/>
                  </a:lnTo>
                  <a:lnTo>
                    <a:pt x="2936" y="2579"/>
                  </a:lnTo>
                  <a:lnTo>
                    <a:pt x="2698" y="2579"/>
                  </a:lnTo>
                  <a:lnTo>
                    <a:pt x="2698" y="2460"/>
                  </a:lnTo>
                  <a:lnTo>
                    <a:pt x="714" y="2460"/>
                  </a:lnTo>
                  <a:lnTo>
                    <a:pt x="714" y="2579"/>
                  </a:lnTo>
                  <a:lnTo>
                    <a:pt x="476" y="2579"/>
                  </a:lnTo>
                  <a:lnTo>
                    <a:pt x="476" y="2460"/>
                  </a:lnTo>
                  <a:lnTo>
                    <a:pt x="357" y="2460"/>
                  </a:lnTo>
                  <a:lnTo>
                    <a:pt x="309" y="2457"/>
                  </a:lnTo>
                  <a:lnTo>
                    <a:pt x="263" y="2447"/>
                  </a:lnTo>
                  <a:lnTo>
                    <a:pt x="219" y="2432"/>
                  </a:lnTo>
                  <a:lnTo>
                    <a:pt x="177" y="2411"/>
                  </a:lnTo>
                  <a:lnTo>
                    <a:pt x="140" y="2385"/>
                  </a:lnTo>
                  <a:lnTo>
                    <a:pt x="105" y="2355"/>
                  </a:lnTo>
                  <a:lnTo>
                    <a:pt x="75" y="2320"/>
                  </a:lnTo>
                  <a:lnTo>
                    <a:pt x="49" y="2283"/>
                  </a:lnTo>
                  <a:lnTo>
                    <a:pt x="28" y="2242"/>
                  </a:lnTo>
                  <a:lnTo>
                    <a:pt x="13" y="2197"/>
                  </a:lnTo>
                  <a:lnTo>
                    <a:pt x="3" y="2151"/>
                  </a:lnTo>
                  <a:lnTo>
                    <a:pt x="0" y="2103"/>
                  </a:lnTo>
                  <a:lnTo>
                    <a:pt x="0" y="1547"/>
                  </a:lnTo>
                  <a:lnTo>
                    <a:pt x="3" y="1500"/>
                  </a:lnTo>
                  <a:lnTo>
                    <a:pt x="13" y="1453"/>
                  </a:lnTo>
                  <a:lnTo>
                    <a:pt x="28" y="1409"/>
                  </a:lnTo>
                  <a:lnTo>
                    <a:pt x="49" y="1368"/>
                  </a:lnTo>
                  <a:lnTo>
                    <a:pt x="75" y="1330"/>
                  </a:lnTo>
                  <a:lnTo>
                    <a:pt x="105" y="1295"/>
                  </a:lnTo>
                  <a:lnTo>
                    <a:pt x="140" y="1265"/>
                  </a:lnTo>
                  <a:lnTo>
                    <a:pt x="177" y="1240"/>
                  </a:lnTo>
                  <a:lnTo>
                    <a:pt x="219" y="1218"/>
                  </a:lnTo>
                  <a:lnTo>
                    <a:pt x="263" y="1203"/>
                  </a:lnTo>
                  <a:lnTo>
                    <a:pt x="309" y="1193"/>
                  </a:lnTo>
                  <a:lnTo>
                    <a:pt x="357" y="1190"/>
                  </a:lnTo>
                  <a:lnTo>
                    <a:pt x="397" y="1190"/>
                  </a:lnTo>
                  <a:lnTo>
                    <a:pt x="397" y="357"/>
                  </a:lnTo>
                  <a:lnTo>
                    <a:pt x="400" y="310"/>
                  </a:lnTo>
                  <a:lnTo>
                    <a:pt x="410" y="263"/>
                  </a:lnTo>
                  <a:lnTo>
                    <a:pt x="425" y="219"/>
                  </a:lnTo>
                  <a:lnTo>
                    <a:pt x="446" y="178"/>
                  </a:lnTo>
                  <a:lnTo>
                    <a:pt x="472" y="140"/>
                  </a:lnTo>
                  <a:lnTo>
                    <a:pt x="502" y="105"/>
                  </a:lnTo>
                  <a:lnTo>
                    <a:pt x="535" y="75"/>
                  </a:lnTo>
                  <a:lnTo>
                    <a:pt x="574" y="50"/>
                  </a:lnTo>
                  <a:lnTo>
                    <a:pt x="616" y="28"/>
                  </a:lnTo>
                  <a:lnTo>
                    <a:pt x="659" y="13"/>
                  </a:lnTo>
                  <a:lnTo>
                    <a:pt x="705" y="4"/>
                  </a:lnTo>
                  <a:lnTo>
                    <a:pt x="7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187"/>
            <p:cNvSpPr>
              <a:spLocks/>
            </p:cNvSpPr>
            <p:nvPr/>
          </p:nvSpPr>
          <p:spPr bwMode="auto">
            <a:xfrm>
              <a:off x="11347450" y="3836988"/>
              <a:ext cx="50800" cy="50800"/>
            </a:xfrm>
            <a:custGeom>
              <a:avLst/>
              <a:gdLst>
                <a:gd name="T0" fmla="*/ 159 w 318"/>
                <a:gd name="T1" fmla="*/ 0 h 318"/>
                <a:gd name="T2" fmla="*/ 191 w 318"/>
                <a:gd name="T3" fmla="*/ 3 h 318"/>
                <a:gd name="T4" fmla="*/ 221 w 318"/>
                <a:gd name="T5" fmla="*/ 13 h 318"/>
                <a:gd name="T6" fmla="*/ 248 w 318"/>
                <a:gd name="T7" fmla="*/ 27 h 318"/>
                <a:gd name="T8" fmla="*/ 272 w 318"/>
                <a:gd name="T9" fmla="*/ 47 h 318"/>
                <a:gd name="T10" fmla="*/ 291 w 318"/>
                <a:gd name="T11" fmla="*/ 70 h 318"/>
                <a:gd name="T12" fmla="*/ 305 w 318"/>
                <a:gd name="T13" fmla="*/ 97 h 318"/>
                <a:gd name="T14" fmla="*/ 315 w 318"/>
                <a:gd name="T15" fmla="*/ 128 h 318"/>
                <a:gd name="T16" fmla="*/ 318 w 318"/>
                <a:gd name="T17" fmla="*/ 159 h 318"/>
                <a:gd name="T18" fmla="*/ 315 w 318"/>
                <a:gd name="T19" fmla="*/ 192 h 318"/>
                <a:gd name="T20" fmla="*/ 305 w 318"/>
                <a:gd name="T21" fmla="*/ 221 h 318"/>
                <a:gd name="T22" fmla="*/ 291 w 318"/>
                <a:gd name="T23" fmla="*/ 248 h 318"/>
                <a:gd name="T24" fmla="*/ 272 w 318"/>
                <a:gd name="T25" fmla="*/ 272 h 318"/>
                <a:gd name="T26" fmla="*/ 248 w 318"/>
                <a:gd name="T27" fmla="*/ 291 h 318"/>
                <a:gd name="T28" fmla="*/ 221 w 318"/>
                <a:gd name="T29" fmla="*/ 305 h 318"/>
                <a:gd name="T30" fmla="*/ 191 w 318"/>
                <a:gd name="T31" fmla="*/ 315 h 318"/>
                <a:gd name="T32" fmla="*/ 159 w 318"/>
                <a:gd name="T33" fmla="*/ 318 h 318"/>
                <a:gd name="T34" fmla="*/ 127 w 318"/>
                <a:gd name="T35" fmla="*/ 315 h 318"/>
                <a:gd name="T36" fmla="*/ 97 w 318"/>
                <a:gd name="T37" fmla="*/ 305 h 318"/>
                <a:gd name="T38" fmla="*/ 70 w 318"/>
                <a:gd name="T39" fmla="*/ 291 h 318"/>
                <a:gd name="T40" fmla="*/ 46 w 318"/>
                <a:gd name="T41" fmla="*/ 272 h 318"/>
                <a:gd name="T42" fmla="*/ 27 w 318"/>
                <a:gd name="T43" fmla="*/ 248 h 318"/>
                <a:gd name="T44" fmla="*/ 13 w 318"/>
                <a:gd name="T45" fmla="*/ 221 h 318"/>
                <a:gd name="T46" fmla="*/ 3 w 318"/>
                <a:gd name="T47" fmla="*/ 192 h 318"/>
                <a:gd name="T48" fmla="*/ 0 w 318"/>
                <a:gd name="T49" fmla="*/ 159 h 318"/>
                <a:gd name="T50" fmla="*/ 3 w 318"/>
                <a:gd name="T51" fmla="*/ 128 h 318"/>
                <a:gd name="T52" fmla="*/ 13 w 318"/>
                <a:gd name="T53" fmla="*/ 97 h 318"/>
                <a:gd name="T54" fmla="*/ 27 w 318"/>
                <a:gd name="T55" fmla="*/ 70 h 318"/>
                <a:gd name="T56" fmla="*/ 46 w 318"/>
                <a:gd name="T57" fmla="*/ 47 h 318"/>
                <a:gd name="T58" fmla="*/ 70 w 318"/>
                <a:gd name="T59" fmla="*/ 27 h 318"/>
                <a:gd name="T60" fmla="*/ 97 w 318"/>
                <a:gd name="T61" fmla="*/ 13 h 318"/>
                <a:gd name="T62" fmla="*/ 127 w 318"/>
                <a:gd name="T63" fmla="*/ 3 h 318"/>
                <a:gd name="T64" fmla="*/ 159 w 318"/>
                <a:gd name="T65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8" h="318">
                  <a:moveTo>
                    <a:pt x="159" y="0"/>
                  </a:moveTo>
                  <a:lnTo>
                    <a:pt x="191" y="3"/>
                  </a:lnTo>
                  <a:lnTo>
                    <a:pt x="221" y="13"/>
                  </a:lnTo>
                  <a:lnTo>
                    <a:pt x="248" y="27"/>
                  </a:lnTo>
                  <a:lnTo>
                    <a:pt x="272" y="47"/>
                  </a:lnTo>
                  <a:lnTo>
                    <a:pt x="291" y="70"/>
                  </a:lnTo>
                  <a:lnTo>
                    <a:pt x="305" y="97"/>
                  </a:lnTo>
                  <a:lnTo>
                    <a:pt x="315" y="128"/>
                  </a:lnTo>
                  <a:lnTo>
                    <a:pt x="318" y="159"/>
                  </a:lnTo>
                  <a:lnTo>
                    <a:pt x="315" y="192"/>
                  </a:lnTo>
                  <a:lnTo>
                    <a:pt x="305" y="221"/>
                  </a:lnTo>
                  <a:lnTo>
                    <a:pt x="291" y="248"/>
                  </a:lnTo>
                  <a:lnTo>
                    <a:pt x="272" y="272"/>
                  </a:lnTo>
                  <a:lnTo>
                    <a:pt x="248" y="291"/>
                  </a:lnTo>
                  <a:lnTo>
                    <a:pt x="221" y="305"/>
                  </a:lnTo>
                  <a:lnTo>
                    <a:pt x="191" y="315"/>
                  </a:lnTo>
                  <a:lnTo>
                    <a:pt x="159" y="318"/>
                  </a:lnTo>
                  <a:lnTo>
                    <a:pt x="127" y="315"/>
                  </a:lnTo>
                  <a:lnTo>
                    <a:pt x="97" y="305"/>
                  </a:lnTo>
                  <a:lnTo>
                    <a:pt x="70" y="291"/>
                  </a:lnTo>
                  <a:lnTo>
                    <a:pt x="46" y="272"/>
                  </a:lnTo>
                  <a:lnTo>
                    <a:pt x="27" y="248"/>
                  </a:lnTo>
                  <a:lnTo>
                    <a:pt x="13" y="221"/>
                  </a:lnTo>
                  <a:lnTo>
                    <a:pt x="3" y="192"/>
                  </a:lnTo>
                  <a:lnTo>
                    <a:pt x="0" y="159"/>
                  </a:lnTo>
                  <a:lnTo>
                    <a:pt x="3" y="128"/>
                  </a:lnTo>
                  <a:lnTo>
                    <a:pt x="13" y="97"/>
                  </a:lnTo>
                  <a:lnTo>
                    <a:pt x="27" y="70"/>
                  </a:lnTo>
                  <a:lnTo>
                    <a:pt x="46" y="47"/>
                  </a:lnTo>
                  <a:lnTo>
                    <a:pt x="70" y="27"/>
                  </a:lnTo>
                  <a:lnTo>
                    <a:pt x="97" y="13"/>
                  </a:lnTo>
                  <a:lnTo>
                    <a:pt x="127" y="3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188"/>
            <p:cNvSpPr>
              <a:spLocks/>
            </p:cNvSpPr>
            <p:nvPr/>
          </p:nvSpPr>
          <p:spPr bwMode="auto">
            <a:xfrm>
              <a:off x="11258550" y="3836988"/>
              <a:ext cx="50800" cy="50800"/>
            </a:xfrm>
            <a:custGeom>
              <a:avLst/>
              <a:gdLst>
                <a:gd name="T0" fmla="*/ 159 w 317"/>
                <a:gd name="T1" fmla="*/ 0 h 318"/>
                <a:gd name="T2" fmla="*/ 190 w 317"/>
                <a:gd name="T3" fmla="*/ 3 h 318"/>
                <a:gd name="T4" fmla="*/ 221 w 317"/>
                <a:gd name="T5" fmla="*/ 13 h 318"/>
                <a:gd name="T6" fmla="*/ 248 w 317"/>
                <a:gd name="T7" fmla="*/ 27 h 318"/>
                <a:gd name="T8" fmla="*/ 270 w 317"/>
                <a:gd name="T9" fmla="*/ 47 h 318"/>
                <a:gd name="T10" fmla="*/ 290 w 317"/>
                <a:gd name="T11" fmla="*/ 70 h 318"/>
                <a:gd name="T12" fmla="*/ 305 w 317"/>
                <a:gd name="T13" fmla="*/ 97 h 318"/>
                <a:gd name="T14" fmla="*/ 314 w 317"/>
                <a:gd name="T15" fmla="*/ 128 h 318"/>
                <a:gd name="T16" fmla="*/ 317 w 317"/>
                <a:gd name="T17" fmla="*/ 159 h 318"/>
                <a:gd name="T18" fmla="*/ 314 w 317"/>
                <a:gd name="T19" fmla="*/ 192 h 318"/>
                <a:gd name="T20" fmla="*/ 305 w 317"/>
                <a:gd name="T21" fmla="*/ 221 h 318"/>
                <a:gd name="T22" fmla="*/ 290 w 317"/>
                <a:gd name="T23" fmla="*/ 248 h 318"/>
                <a:gd name="T24" fmla="*/ 270 w 317"/>
                <a:gd name="T25" fmla="*/ 272 h 318"/>
                <a:gd name="T26" fmla="*/ 248 w 317"/>
                <a:gd name="T27" fmla="*/ 291 h 318"/>
                <a:gd name="T28" fmla="*/ 221 w 317"/>
                <a:gd name="T29" fmla="*/ 305 h 318"/>
                <a:gd name="T30" fmla="*/ 190 w 317"/>
                <a:gd name="T31" fmla="*/ 315 h 318"/>
                <a:gd name="T32" fmla="*/ 159 w 317"/>
                <a:gd name="T33" fmla="*/ 318 h 318"/>
                <a:gd name="T34" fmla="*/ 127 w 317"/>
                <a:gd name="T35" fmla="*/ 315 h 318"/>
                <a:gd name="T36" fmla="*/ 97 w 317"/>
                <a:gd name="T37" fmla="*/ 305 h 318"/>
                <a:gd name="T38" fmla="*/ 70 w 317"/>
                <a:gd name="T39" fmla="*/ 291 h 318"/>
                <a:gd name="T40" fmla="*/ 47 w 317"/>
                <a:gd name="T41" fmla="*/ 272 h 318"/>
                <a:gd name="T42" fmla="*/ 27 w 317"/>
                <a:gd name="T43" fmla="*/ 248 h 318"/>
                <a:gd name="T44" fmla="*/ 13 w 317"/>
                <a:gd name="T45" fmla="*/ 221 h 318"/>
                <a:gd name="T46" fmla="*/ 3 w 317"/>
                <a:gd name="T47" fmla="*/ 192 h 318"/>
                <a:gd name="T48" fmla="*/ 0 w 317"/>
                <a:gd name="T49" fmla="*/ 159 h 318"/>
                <a:gd name="T50" fmla="*/ 3 w 317"/>
                <a:gd name="T51" fmla="*/ 128 h 318"/>
                <a:gd name="T52" fmla="*/ 13 w 317"/>
                <a:gd name="T53" fmla="*/ 97 h 318"/>
                <a:gd name="T54" fmla="*/ 27 w 317"/>
                <a:gd name="T55" fmla="*/ 70 h 318"/>
                <a:gd name="T56" fmla="*/ 47 w 317"/>
                <a:gd name="T57" fmla="*/ 47 h 318"/>
                <a:gd name="T58" fmla="*/ 70 w 317"/>
                <a:gd name="T59" fmla="*/ 27 h 318"/>
                <a:gd name="T60" fmla="*/ 97 w 317"/>
                <a:gd name="T61" fmla="*/ 13 h 318"/>
                <a:gd name="T62" fmla="*/ 127 w 317"/>
                <a:gd name="T63" fmla="*/ 3 h 318"/>
                <a:gd name="T64" fmla="*/ 159 w 317"/>
                <a:gd name="T65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7" h="318">
                  <a:moveTo>
                    <a:pt x="159" y="0"/>
                  </a:moveTo>
                  <a:lnTo>
                    <a:pt x="190" y="3"/>
                  </a:lnTo>
                  <a:lnTo>
                    <a:pt x="221" y="13"/>
                  </a:lnTo>
                  <a:lnTo>
                    <a:pt x="248" y="27"/>
                  </a:lnTo>
                  <a:lnTo>
                    <a:pt x="270" y="47"/>
                  </a:lnTo>
                  <a:lnTo>
                    <a:pt x="290" y="70"/>
                  </a:lnTo>
                  <a:lnTo>
                    <a:pt x="305" y="97"/>
                  </a:lnTo>
                  <a:lnTo>
                    <a:pt x="314" y="128"/>
                  </a:lnTo>
                  <a:lnTo>
                    <a:pt x="317" y="159"/>
                  </a:lnTo>
                  <a:lnTo>
                    <a:pt x="314" y="192"/>
                  </a:lnTo>
                  <a:lnTo>
                    <a:pt x="305" y="221"/>
                  </a:lnTo>
                  <a:lnTo>
                    <a:pt x="290" y="248"/>
                  </a:lnTo>
                  <a:lnTo>
                    <a:pt x="270" y="272"/>
                  </a:lnTo>
                  <a:lnTo>
                    <a:pt x="248" y="291"/>
                  </a:lnTo>
                  <a:lnTo>
                    <a:pt x="221" y="305"/>
                  </a:lnTo>
                  <a:lnTo>
                    <a:pt x="190" y="315"/>
                  </a:lnTo>
                  <a:lnTo>
                    <a:pt x="159" y="318"/>
                  </a:lnTo>
                  <a:lnTo>
                    <a:pt x="127" y="315"/>
                  </a:lnTo>
                  <a:lnTo>
                    <a:pt x="97" y="305"/>
                  </a:lnTo>
                  <a:lnTo>
                    <a:pt x="70" y="291"/>
                  </a:lnTo>
                  <a:lnTo>
                    <a:pt x="47" y="272"/>
                  </a:lnTo>
                  <a:lnTo>
                    <a:pt x="27" y="248"/>
                  </a:lnTo>
                  <a:lnTo>
                    <a:pt x="13" y="221"/>
                  </a:lnTo>
                  <a:lnTo>
                    <a:pt x="3" y="192"/>
                  </a:lnTo>
                  <a:lnTo>
                    <a:pt x="0" y="159"/>
                  </a:lnTo>
                  <a:lnTo>
                    <a:pt x="3" y="128"/>
                  </a:lnTo>
                  <a:lnTo>
                    <a:pt x="13" y="97"/>
                  </a:lnTo>
                  <a:lnTo>
                    <a:pt x="27" y="70"/>
                  </a:lnTo>
                  <a:lnTo>
                    <a:pt x="47" y="47"/>
                  </a:lnTo>
                  <a:lnTo>
                    <a:pt x="70" y="27"/>
                  </a:lnTo>
                  <a:lnTo>
                    <a:pt x="97" y="13"/>
                  </a:lnTo>
                  <a:lnTo>
                    <a:pt x="127" y="3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Rectangle 189"/>
            <p:cNvSpPr>
              <a:spLocks noChangeArrowheads="1"/>
            </p:cNvSpPr>
            <p:nvPr/>
          </p:nvSpPr>
          <p:spPr bwMode="auto">
            <a:xfrm>
              <a:off x="11006138" y="3843338"/>
              <a:ext cx="214313" cy="381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190"/>
            <p:cNvSpPr>
              <a:spLocks/>
            </p:cNvSpPr>
            <p:nvPr/>
          </p:nvSpPr>
          <p:spPr bwMode="auto">
            <a:xfrm>
              <a:off x="11220450" y="3497263"/>
              <a:ext cx="265113" cy="131763"/>
            </a:xfrm>
            <a:custGeom>
              <a:avLst/>
              <a:gdLst>
                <a:gd name="T0" fmla="*/ 909 w 1666"/>
                <a:gd name="T1" fmla="*/ 5 h 833"/>
                <a:gd name="T2" fmla="*/ 1054 w 1666"/>
                <a:gd name="T3" fmla="*/ 31 h 833"/>
                <a:gd name="T4" fmla="*/ 1190 w 1666"/>
                <a:gd name="T5" fmla="*/ 82 h 833"/>
                <a:gd name="T6" fmla="*/ 1313 w 1666"/>
                <a:gd name="T7" fmla="*/ 153 h 833"/>
                <a:gd name="T8" fmla="*/ 1422 w 1666"/>
                <a:gd name="T9" fmla="*/ 245 h 833"/>
                <a:gd name="T10" fmla="*/ 1513 w 1666"/>
                <a:gd name="T11" fmla="*/ 354 h 833"/>
                <a:gd name="T12" fmla="*/ 1586 w 1666"/>
                <a:gd name="T13" fmla="*/ 477 h 833"/>
                <a:gd name="T14" fmla="*/ 1636 w 1666"/>
                <a:gd name="T15" fmla="*/ 613 h 833"/>
                <a:gd name="T16" fmla="*/ 1663 w 1666"/>
                <a:gd name="T17" fmla="*/ 758 h 833"/>
                <a:gd name="T18" fmla="*/ 1428 w 1666"/>
                <a:gd name="T19" fmla="*/ 833 h 833"/>
                <a:gd name="T20" fmla="*/ 1416 w 1666"/>
                <a:gd name="T21" fmla="*/ 714 h 833"/>
                <a:gd name="T22" fmla="*/ 1381 w 1666"/>
                <a:gd name="T23" fmla="*/ 603 h 833"/>
                <a:gd name="T24" fmla="*/ 1326 w 1666"/>
                <a:gd name="T25" fmla="*/ 501 h 833"/>
                <a:gd name="T26" fmla="*/ 1254 w 1666"/>
                <a:gd name="T27" fmla="*/ 414 h 833"/>
                <a:gd name="T28" fmla="*/ 1165 w 1666"/>
                <a:gd name="T29" fmla="*/ 340 h 833"/>
                <a:gd name="T30" fmla="*/ 1065 w 1666"/>
                <a:gd name="T31" fmla="*/ 286 h 833"/>
                <a:gd name="T32" fmla="*/ 953 w 1666"/>
                <a:gd name="T33" fmla="*/ 251 h 833"/>
                <a:gd name="T34" fmla="*/ 833 w 1666"/>
                <a:gd name="T35" fmla="*/ 238 h 833"/>
                <a:gd name="T36" fmla="*/ 713 w 1666"/>
                <a:gd name="T37" fmla="*/ 251 h 833"/>
                <a:gd name="T38" fmla="*/ 601 w 1666"/>
                <a:gd name="T39" fmla="*/ 286 h 833"/>
                <a:gd name="T40" fmla="*/ 501 w 1666"/>
                <a:gd name="T41" fmla="*/ 340 h 833"/>
                <a:gd name="T42" fmla="*/ 412 w 1666"/>
                <a:gd name="T43" fmla="*/ 414 h 833"/>
                <a:gd name="T44" fmla="*/ 340 w 1666"/>
                <a:gd name="T45" fmla="*/ 501 h 833"/>
                <a:gd name="T46" fmla="*/ 285 w 1666"/>
                <a:gd name="T47" fmla="*/ 603 h 833"/>
                <a:gd name="T48" fmla="*/ 250 w 1666"/>
                <a:gd name="T49" fmla="*/ 714 h 833"/>
                <a:gd name="T50" fmla="*/ 238 w 1666"/>
                <a:gd name="T51" fmla="*/ 833 h 833"/>
                <a:gd name="T52" fmla="*/ 3 w 1666"/>
                <a:gd name="T53" fmla="*/ 758 h 833"/>
                <a:gd name="T54" fmla="*/ 30 w 1666"/>
                <a:gd name="T55" fmla="*/ 613 h 833"/>
                <a:gd name="T56" fmla="*/ 80 w 1666"/>
                <a:gd name="T57" fmla="*/ 477 h 833"/>
                <a:gd name="T58" fmla="*/ 153 w 1666"/>
                <a:gd name="T59" fmla="*/ 354 h 833"/>
                <a:gd name="T60" fmla="*/ 244 w 1666"/>
                <a:gd name="T61" fmla="*/ 245 h 833"/>
                <a:gd name="T62" fmla="*/ 353 w 1666"/>
                <a:gd name="T63" fmla="*/ 153 h 833"/>
                <a:gd name="T64" fmla="*/ 476 w 1666"/>
                <a:gd name="T65" fmla="*/ 82 h 833"/>
                <a:gd name="T66" fmla="*/ 612 w 1666"/>
                <a:gd name="T67" fmla="*/ 31 h 833"/>
                <a:gd name="T68" fmla="*/ 757 w 1666"/>
                <a:gd name="T69" fmla="*/ 5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66" h="833">
                  <a:moveTo>
                    <a:pt x="833" y="0"/>
                  </a:moveTo>
                  <a:lnTo>
                    <a:pt x="909" y="5"/>
                  </a:lnTo>
                  <a:lnTo>
                    <a:pt x="982" y="14"/>
                  </a:lnTo>
                  <a:lnTo>
                    <a:pt x="1054" y="31"/>
                  </a:lnTo>
                  <a:lnTo>
                    <a:pt x="1123" y="53"/>
                  </a:lnTo>
                  <a:lnTo>
                    <a:pt x="1190" y="82"/>
                  </a:lnTo>
                  <a:lnTo>
                    <a:pt x="1253" y="115"/>
                  </a:lnTo>
                  <a:lnTo>
                    <a:pt x="1313" y="153"/>
                  </a:lnTo>
                  <a:lnTo>
                    <a:pt x="1370" y="197"/>
                  </a:lnTo>
                  <a:lnTo>
                    <a:pt x="1422" y="245"/>
                  </a:lnTo>
                  <a:lnTo>
                    <a:pt x="1470" y="298"/>
                  </a:lnTo>
                  <a:lnTo>
                    <a:pt x="1513" y="354"/>
                  </a:lnTo>
                  <a:lnTo>
                    <a:pt x="1552" y="414"/>
                  </a:lnTo>
                  <a:lnTo>
                    <a:pt x="1586" y="477"/>
                  </a:lnTo>
                  <a:lnTo>
                    <a:pt x="1614" y="543"/>
                  </a:lnTo>
                  <a:lnTo>
                    <a:pt x="1636" y="613"/>
                  </a:lnTo>
                  <a:lnTo>
                    <a:pt x="1653" y="684"/>
                  </a:lnTo>
                  <a:lnTo>
                    <a:pt x="1663" y="758"/>
                  </a:lnTo>
                  <a:lnTo>
                    <a:pt x="1666" y="833"/>
                  </a:lnTo>
                  <a:lnTo>
                    <a:pt x="1428" y="833"/>
                  </a:lnTo>
                  <a:lnTo>
                    <a:pt x="1425" y="773"/>
                  </a:lnTo>
                  <a:lnTo>
                    <a:pt x="1416" y="714"/>
                  </a:lnTo>
                  <a:lnTo>
                    <a:pt x="1401" y="657"/>
                  </a:lnTo>
                  <a:lnTo>
                    <a:pt x="1381" y="603"/>
                  </a:lnTo>
                  <a:lnTo>
                    <a:pt x="1357" y="550"/>
                  </a:lnTo>
                  <a:lnTo>
                    <a:pt x="1326" y="501"/>
                  </a:lnTo>
                  <a:lnTo>
                    <a:pt x="1292" y="456"/>
                  </a:lnTo>
                  <a:lnTo>
                    <a:pt x="1254" y="414"/>
                  </a:lnTo>
                  <a:lnTo>
                    <a:pt x="1212" y="375"/>
                  </a:lnTo>
                  <a:lnTo>
                    <a:pt x="1165" y="340"/>
                  </a:lnTo>
                  <a:lnTo>
                    <a:pt x="1116" y="311"/>
                  </a:lnTo>
                  <a:lnTo>
                    <a:pt x="1065" y="286"/>
                  </a:lnTo>
                  <a:lnTo>
                    <a:pt x="1009" y="265"/>
                  </a:lnTo>
                  <a:lnTo>
                    <a:pt x="953" y="251"/>
                  </a:lnTo>
                  <a:lnTo>
                    <a:pt x="894" y="242"/>
                  </a:lnTo>
                  <a:lnTo>
                    <a:pt x="833" y="238"/>
                  </a:lnTo>
                  <a:lnTo>
                    <a:pt x="772" y="242"/>
                  </a:lnTo>
                  <a:lnTo>
                    <a:pt x="713" y="251"/>
                  </a:lnTo>
                  <a:lnTo>
                    <a:pt x="657" y="265"/>
                  </a:lnTo>
                  <a:lnTo>
                    <a:pt x="601" y="286"/>
                  </a:lnTo>
                  <a:lnTo>
                    <a:pt x="550" y="311"/>
                  </a:lnTo>
                  <a:lnTo>
                    <a:pt x="501" y="340"/>
                  </a:lnTo>
                  <a:lnTo>
                    <a:pt x="454" y="375"/>
                  </a:lnTo>
                  <a:lnTo>
                    <a:pt x="412" y="414"/>
                  </a:lnTo>
                  <a:lnTo>
                    <a:pt x="374" y="456"/>
                  </a:lnTo>
                  <a:lnTo>
                    <a:pt x="340" y="501"/>
                  </a:lnTo>
                  <a:lnTo>
                    <a:pt x="309" y="550"/>
                  </a:lnTo>
                  <a:lnTo>
                    <a:pt x="285" y="603"/>
                  </a:lnTo>
                  <a:lnTo>
                    <a:pt x="265" y="657"/>
                  </a:lnTo>
                  <a:lnTo>
                    <a:pt x="250" y="714"/>
                  </a:lnTo>
                  <a:lnTo>
                    <a:pt x="241" y="773"/>
                  </a:lnTo>
                  <a:lnTo>
                    <a:pt x="238" y="833"/>
                  </a:lnTo>
                  <a:lnTo>
                    <a:pt x="0" y="833"/>
                  </a:lnTo>
                  <a:lnTo>
                    <a:pt x="3" y="758"/>
                  </a:lnTo>
                  <a:lnTo>
                    <a:pt x="13" y="684"/>
                  </a:lnTo>
                  <a:lnTo>
                    <a:pt x="30" y="613"/>
                  </a:lnTo>
                  <a:lnTo>
                    <a:pt x="52" y="543"/>
                  </a:lnTo>
                  <a:lnTo>
                    <a:pt x="80" y="477"/>
                  </a:lnTo>
                  <a:lnTo>
                    <a:pt x="114" y="414"/>
                  </a:lnTo>
                  <a:lnTo>
                    <a:pt x="153" y="354"/>
                  </a:lnTo>
                  <a:lnTo>
                    <a:pt x="196" y="298"/>
                  </a:lnTo>
                  <a:lnTo>
                    <a:pt x="244" y="245"/>
                  </a:lnTo>
                  <a:lnTo>
                    <a:pt x="296" y="197"/>
                  </a:lnTo>
                  <a:lnTo>
                    <a:pt x="353" y="153"/>
                  </a:lnTo>
                  <a:lnTo>
                    <a:pt x="413" y="115"/>
                  </a:lnTo>
                  <a:lnTo>
                    <a:pt x="476" y="82"/>
                  </a:lnTo>
                  <a:lnTo>
                    <a:pt x="543" y="53"/>
                  </a:lnTo>
                  <a:lnTo>
                    <a:pt x="612" y="31"/>
                  </a:lnTo>
                  <a:lnTo>
                    <a:pt x="684" y="14"/>
                  </a:lnTo>
                  <a:lnTo>
                    <a:pt x="757" y="5"/>
                  </a:lnTo>
                  <a:lnTo>
                    <a:pt x="8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191"/>
            <p:cNvSpPr>
              <a:spLocks/>
            </p:cNvSpPr>
            <p:nvPr/>
          </p:nvSpPr>
          <p:spPr bwMode="auto">
            <a:xfrm>
              <a:off x="10918825" y="3497263"/>
              <a:ext cx="265113" cy="131763"/>
            </a:xfrm>
            <a:custGeom>
              <a:avLst/>
              <a:gdLst>
                <a:gd name="T0" fmla="*/ 909 w 1666"/>
                <a:gd name="T1" fmla="*/ 5 h 833"/>
                <a:gd name="T2" fmla="*/ 1054 w 1666"/>
                <a:gd name="T3" fmla="*/ 31 h 833"/>
                <a:gd name="T4" fmla="*/ 1190 w 1666"/>
                <a:gd name="T5" fmla="*/ 82 h 833"/>
                <a:gd name="T6" fmla="*/ 1313 w 1666"/>
                <a:gd name="T7" fmla="*/ 153 h 833"/>
                <a:gd name="T8" fmla="*/ 1422 w 1666"/>
                <a:gd name="T9" fmla="*/ 245 h 833"/>
                <a:gd name="T10" fmla="*/ 1513 w 1666"/>
                <a:gd name="T11" fmla="*/ 354 h 833"/>
                <a:gd name="T12" fmla="*/ 1586 w 1666"/>
                <a:gd name="T13" fmla="*/ 477 h 833"/>
                <a:gd name="T14" fmla="*/ 1636 w 1666"/>
                <a:gd name="T15" fmla="*/ 613 h 833"/>
                <a:gd name="T16" fmla="*/ 1663 w 1666"/>
                <a:gd name="T17" fmla="*/ 758 h 833"/>
                <a:gd name="T18" fmla="*/ 1428 w 1666"/>
                <a:gd name="T19" fmla="*/ 833 h 833"/>
                <a:gd name="T20" fmla="*/ 1416 w 1666"/>
                <a:gd name="T21" fmla="*/ 714 h 833"/>
                <a:gd name="T22" fmla="*/ 1381 w 1666"/>
                <a:gd name="T23" fmla="*/ 603 h 833"/>
                <a:gd name="T24" fmla="*/ 1326 w 1666"/>
                <a:gd name="T25" fmla="*/ 501 h 833"/>
                <a:gd name="T26" fmla="*/ 1254 w 1666"/>
                <a:gd name="T27" fmla="*/ 414 h 833"/>
                <a:gd name="T28" fmla="*/ 1165 w 1666"/>
                <a:gd name="T29" fmla="*/ 340 h 833"/>
                <a:gd name="T30" fmla="*/ 1065 w 1666"/>
                <a:gd name="T31" fmla="*/ 286 h 833"/>
                <a:gd name="T32" fmla="*/ 953 w 1666"/>
                <a:gd name="T33" fmla="*/ 251 h 833"/>
                <a:gd name="T34" fmla="*/ 833 w 1666"/>
                <a:gd name="T35" fmla="*/ 238 h 833"/>
                <a:gd name="T36" fmla="*/ 713 w 1666"/>
                <a:gd name="T37" fmla="*/ 251 h 833"/>
                <a:gd name="T38" fmla="*/ 601 w 1666"/>
                <a:gd name="T39" fmla="*/ 286 h 833"/>
                <a:gd name="T40" fmla="*/ 501 w 1666"/>
                <a:gd name="T41" fmla="*/ 340 h 833"/>
                <a:gd name="T42" fmla="*/ 412 w 1666"/>
                <a:gd name="T43" fmla="*/ 414 h 833"/>
                <a:gd name="T44" fmla="*/ 340 w 1666"/>
                <a:gd name="T45" fmla="*/ 501 h 833"/>
                <a:gd name="T46" fmla="*/ 285 w 1666"/>
                <a:gd name="T47" fmla="*/ 603 h 833"/>
                <a:gd name="T48" fmla="*/ 250 w 1666"/>
                <a:gd name="T49" fmla="*/ 714 h 833"/>
                <a:gd name="T50" fmla="*/ 238 w 1666"/>
                <a:gd name="T51" fmla="*/ 833 h 833"/>
                <a:gd name="T52" fmla="*/ 3 w 1666"/>
                <a:gd name="T53" fmla="*/ 758 h 833"/>
                <a:gd name="T54" fmla="*/ 30 w 1666"/>
                <a:gd name="T55" fmla="*/ 613 h 833"/>
                <a:gd name="T56" fmla="*/ 80 w 1666"/>
                <a:gd name="T57" fmla="*/ 477 h 833"/>
                <a:gd name="T58" fmla="*/ 153 w 1666"/>
                <a:gd name="T59" fmla="*/ 354 h 833"/>
                <a:gd name="T60" fmla="*/ 244 w 1666"/>
                <a:gd name="T61" fmla="*/ 245 h 833"/>
                <a:gd name="T62" fmla="*/ 353 w 1666"/>
                <a:gd name="T63" fmla="*/ 153 h 833"/>
                <a:gd name="T64" fmla="*/ 476 w 1666"/>
                <a:gd name="T65" fmla="*/ 82 h 833"/>
                <a:gd name="T66" fmla="*/ 612 w 1666"/>
                <a:gd name="T67" fmla="*/ 31 h 833"/>
                <a:gd name="T68" fmla="*/ 757 w 1666"/>
                <a:gd name="T69" fmla="*/ 5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66" h="833">
                  <a:moveTo>
                    <a:pt x="833" y="0"/>
                  </a:moveTo>
                  <a:lnTo>
                    <a:pt x="909" y="5"/>
                  </a:lnTo>
                  <a:lnTo>
                    <a:pt x="982" y="14"/>
                  </a:lnTo>
                  <a:lnTo>
                    <a:pt x="1054" y="31"/>
                  </a:lnTo>
                  <a:lnTo>
                    <a:pt x="1123" y="53"/>
                  </a:lnTo>
                  <a:lnTo>
                    <a:pt x="1190" y="82"/>
                  </a:lnTo>
                  <a:lnTo>
                    <a:pt x="1253" y="115"/>
                  </a:lnTo>
                  <a:lnTo>
                    <a:pt x="1313" y="153"/>
                  </a:lnTo>
                  <a:lnTo>
                    <a:pt x="1370" y="197"/>
                  </a:lnTo>
                  <a:lnTo>
                    <a:pt x="1422" y="245"/>
                  </a:lnTo>
                  <a:lnTo>
                    <a:pt x="1470" y="298"/>
                  </a:lnTo>
                  <a:lnTo>
                    <a:pt x="1513" y="354"/>
                  </a:lnTo>
                  <a:lnTo>
                    <a:pt x="1552" y="414"/>
                  </a:lnTo>
                  <a:lnTo>
                    <a:pt x="1586" y="477"/>
                  </a:lnTo>
                  <a:lnTo>
                    <a:pt x="1614" y="543"/>
                  </a:lnTo>
                  <a:lnTo>
                    <a:pt x="1636" y="613"/>
                  </a:lnTo>
                  <a:lnTo>
                    <a:pt x="1653" y="684"/>
                  </a:lnTo>
                  <a:lnTo>
                    <a:pt x="1663" y="758"/>
                  </a:lnTo>
                  <a:lnTo>
                    <a:pt x="1666" y="833"/>
                  </a:lnTo>
                  <a:lnTo>
                    <a:pt x="1428" y="833"/>
                  </a:lnTo>
                  <a:lnTo>
                    <a:pt x="1425" y="773"/>
                  </a:lnTo>
                  <a:lnTo>
                    <a:pt x="1416" y="714"/>
                  </a:lnTo>
                  <a:lnTo>
                    <a:pt x="1401" y="657"/>
                  </a:lnTo>
                  <a:lnTo>
                    <a:pt x="1381" y="603"/>
                  </a:lnTo>
                  <a:lnTo>
                    <a:pt x="1357" y="550"/>
                  </a:lnTo>
                  <a:lnTo>
                    <a:pt x="1326" y="501"/>
                  </a:lnTo>
                  <a:lnTo>
                    <a:pt x="1292" y="456"/>
                  </a:lnTo>
                  <a:lnTo>
                    <a:pt x="1254" y="414"/>
                  </a:lnTo>
                  <a:lnTo>
                    <a:pt x="1212" y="375"/>
                  </a:lnTo>
                  <a:lnTo>
                    <a:pt x="1165" y="340"/>
                  </a:lnTo>
                  <a:lnTo>
                    <a:pt x="1116" y="311"/>
                  </a:lnTo>
                  <a:lnTo>
                    <a:pt x="1065" y="286"/>
                  </a:lnTo>
                  <a:lnTo>
                    <a:pt x="1009" y="265"/>
                  </a:lnTo>
                  <a:lnTo>
                    <a:pt x="953" y="251"/>
                  </a:lnTo>
                  <a:lnTo>
                    <a:pt x="894" y="242"/>
                  </a:lnTo>
                  <a:lnTo>
                    <a:pt x="833" y="238"/>
                  </a:lnTo>
                  <a:lnTo>
                    <a:pt x="772" y="242"/>
                  </a:lnTo>
                  <a:lnTo>
                    <a:pt x="713" y="251"/>
                  </a:lnTo>
                  <a:lnTo>
                    <a:pt x="657" y="265"/>
                  </a:lnTo>
                  <a:lnTo>
                    <a:pt x="601" y="286"/>
                  </a:lnTo>
                  <a:lnTo>
                    <a:pt x="550" y="311"/>
                  </a:lnTo>
                  <a:lnTo>
                    <a:pt x="501" y="340"/>
                  </a:lnTo>
                  <a:lnTo>
                    <a:pt x="454" y="375"/>
                  </a:lnTo>
                  <a:lnTo>
                    <a:pt x="412" y="414"/>
                  </a:lnTo>
                  <a:lnTo>
                    <a:pt x="374" y="456"/>
                  </a:lnTo>
                  <a:lnTo>
                    <a:pt x="340" y="501"/>
                  </a:lnTo>
                  <a:lnTo>
                    <a:pt x="309" y="550"/>
                  </a:lnTo>
                  <a:lnTo>
                    <a:pt x="285" y="603"/>
                  </a:lnTo>
                  <a:lnTo>
                    <a:pt x="265" y="657"/>
                  </a:lnTo>
                  <a:lnTo>
                    <a:pt x="250" y="714"/>
                  </a:lnTo>
                  <a:lnTo>
                    <a:pt x="241" y="773"/>
                  </a:lnTo>
                  <a:lnTo>
                    <a:pt x="238" y="833"/>
                  </a:lnTo>
                  <a:lnTo>
                    <a:pt x="0" y="833"/>
                  </a:lnTo>
                  <a:lnTo>
                    <a:pt x="3" y="758"/>
                  </a:lnTo>
                  <a:lnTo>
                    <a:pt x="13" y="684"/>
                  </a:lnTo>
                  <a:lnTo>
                    <a:pt x="30" y="613"/>
                  </a:lnTo>
                  <a:lnTo>
                    <a:pt x="52" y="543"/>
                  </a:lnTo>
                  <a:lnTo>
                    <a:pt x="80" y="477"/>
                  </a:lnTo>
                  <a:lnTo>
                    <a:pt x="114" y="414"/>
                  </a:lnTo>
                  <a:lnTo>
                    <a:pt x="153" y="354"/>
                  </a:lnTo>
                  <a:lnTo>
                    <a:pt x="196" y="298"/>
                  </a:lnTo>
                  <a:lnTo>
                    <a:pt x="244" y="245"/>
                  </a:lnTo>
                  <a:lnTo>
                    <a:pt x="296" y="197"/>
                  </a:lnTo>
                  <a:lnTo>
                    <a:pt x="353" y="153"/>
                  </a:lnTo>
                  <a:lnTo>
                    <a:pt x="413" y="115"/>
                  </a:lnTo>
                  <a:lnTo>
                    <a:pt x="476" y="82"/>
                  </a:lnTo>
                  <a:lnTo>
                    <a:pt x="543" y="53"/>
                  </a:lnTo>
                  <a:lnTo>
                    <a:pt x="612" y="31"/>
                  </a:lnTo>
                  <a:lnTo>
                    <a:pt x="684" y="14"/>
                  </a:lnTo>
                  <a:lnTo>
                    <a:pt x="757" y="5"/>
                  </a:lnTo>
                  <a:lnTo>
                    <a:pt x="8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26" name="Group 833"/>
          <p:cNvGrpSpPr/>
          <p:nvPr/>
        </p:nvGrpSpPr>
        <p:grpSpPr>
          <a:xfrm>
            <a:off x="9644022" y="5078853"/>
            <a:ext cx="568325" cy="547687"/>
            <a:chOff x="9988550" y="3465513"/>
            <a:chExt cx="568325" cy="547687"/>
          </a:xfrm>
          <a:solidFill>
            <a:srgbClr val="000000"/>
          </a:solidFill>
        </p:grpSpPr>
        <p:sp>
          <p:nvSpPr>
            <p:cNvPr id="827" name="Freeform 196"/>
            <p:cNvSpPr>
              <a:spLocks noEditPoints="1"/>
            </p:cNvSpPr>
            <p:nvPr/>
          </p:nvSpPr>
          <p:spPr bwMode="auto">
            <a:xfrm>
              <a:off x="9988550" y="3505200"/>
              <a:ext cx="568325" cy="508000"/>
            </a:xfrm>
            <a:custGeom>
              <a:avLst/>
              <a:gdLst>
                <a:gd name="T0" fmla="*/ 320 w 3580"/>
                <a:gd name="T1" fmla="*/ 2010 h 3204"/>
                <a:gd name="T2" fmla="*/ 263 w 3580"/>
                <a:gd name="T3" fmla="*/ 2067 h 3204"/>
                <a:gd name="T4" fmla="*/ 250 w 3580"/>
                <a:gd name="T5" fmla="*/ 2705 h 3204"/>
                <a:gd name="T6" fmla="*/ 278 w 3580"/>
                <a:gd name="T7" fmla="*/ 2783 h 3204"/>
                <a:gd name="T8" fmla="*/ 346 w 3580"/>
                <a:gd name="T9" fmla="*/ 2827 h 3204"/>
                <a:gd name="T10" fmla="*/ 3234 w 3580"/>
                <a:gd name="T11" fmla="*/ 2827 h 3204"/>
                <a:gd name="T12" fmla="*/ 3302 w 3580"/>
                <a:gd name="T13" fmla="*/ 2783 h 3204"/>
                <a:gd name="T14" fmla="*/ 3330 w 3580"/>
                <a:gd name="T15" fmla="*/ 2705 h 3204"/>
                <a:gd name="T16" fmla="*/ 3317 w 3580"/>
                <a:gd name="T17" fmla="*/ 2067 h 3204"/>
                <a:gd name="T18" fmla="*/ 3260 w 3580"/>
                <a:gd name="T19" fmla="*/ 2010 h 3204"/>
                <a:gd name="T20" fmla="*/ 374 w 3580"/>
                <a:gd name="T21" fmla="*/ 1997 h 3204"/>
                <a:gd name="T22" fmla="*/ 736 w 3580"/>
                <a:gd name="T23" fmla="*/ 262 h 3204"/>
                <a:gd name="T24" fmla="*/ 679 w 3580"/>
                <a:gd name="T25" fmla="*/ 319 h 3204"/>
                <a:gd name="T26" fmla="*/ 666 w 3580"/>
                <a:gd name="T27" fmla="*/ 1747 h 3204"/>
                <a:gd name="T28" fmla="*/ 912 w 3580"/>
                <a:gd name="T29" fmla="*/ 346 h 3204"/>
                <a:gd name="T30" fmla="*/ 869 w 3580"/>
                <a:gd name="T31" fmla="*/ 277 h 3204"/>
                <a:gd name="T32" fmla="*/ 791 w 3580"/>
                <a:gd name="T33" fmla="*/ 249 h 3204"/>
                <a:gd name="T34" fmla="*/ 891 w 3580"/>
                <a:gd name="T35" fmla="*/ 13 h 3204"/>
                <a:gd name="T36" fmla="*/ 1020 w 3580"/>
                <a:gd name="T37" fmla="*/ 78 h 3204"/>
                <a:gd name="T38" fmla="*/ 1114 w 3580"/>
                <a:gd name="T39" fmla="*/ 185 h 3204"/>
                <a:gd name="T40" fmla="*/ 1162 w 3580"/>
                <a:gd name="T41" fmla="*/ 323 h 3204"/>
                <a:gd name="T42" fmla="*/ 3206 w 3580"/>
                <a:gd name="T43" fmla="*/ 1747 h 3204"/>
                <a:gd name="T44" fmla="*/ 3351 w 3580"/>
                <a:gd name="T45" fmla="*/ 1777 h 3204"/>
                <a:gd name="T46" fmla="*/ 3470 w 3580"/>
                <a:gd name="T47" fmla="*/ 1857 h 3204"/>
                <a:gd name="T48" fmla="*/ 3551 w 3580"/>
                <a:gd name="T49" fmla="*/ 1976 h 3204"/>
                <a:gd name="T50" fmla="*/ 3580 w 3580"/>
                <a:gd name="T51" fmla="*/ 2123 h 3204"/>
                <a:gd name="T52" fmla="*/ 3567 w 3580"/>
                <a:gd name="T53" fmla="*/ 2804 h 3204"/>
                <a:gd name="T54" fmla="*/ 3502 w 3580"/>
                <a:gd name="T55" fmla="*/ 2934 h 3204"/>
                <a:gd name="T56" fmla="*/ 3394 w 3580"/>
                <a:gd name="T57" fmla="*/ 3028 h 3204"/>
                <a:gd name="T58" fmla="*/ 3256 w 3580"/>
                <a:gd name="T59" fmla="*/ 3076 h 3204"/>
                <a:gd name="T60" fmla="*/ 3081 w 3580"/>
                <a:gd name="T61" fmla="*/ 3204 h 3204"/>
                <a:gd name="T62" fmla="*/ 750 w 3580"/>
                <a:gd name="T63" fmla="*/ 3079 h 3204"/>
                <a:gd name="T64" fmla="*/ 499 w 3580"/>
                <a:gd name="T65" fmla="*/ 3079 h 3204"/>
                <a:gd name="T66" fmla="*/ 276 w 3580"/>
                <a:gd name="T67" fmla="*/ 3066 h 3204"/>
                <a:gd name="T68" fmla="*/ 145 w 3580"/>
                <a:gd name="T69" fmla="*/ 3001 h 3204"/>
                <a:gd name="T70" fmla="*/ 51 w 3580"/>
                <a:gd name="T71" fmla="*/ 2894 h 3204"/>
                <a:gd name="T72" fmla="*/ 3 w 3580"/>
                <a:gd name="T73" fmla="*/ 2756 h 3204"/>
                <a:gd name="T74" fmla="*/ 3 w 3580"/>
                <a:gd name="T75" fmla="*/ 2072 h 3204"/>
                <a:gd name="T76" fmla="*/ 51 w 3580"/>
                <a:gd name="T77" fmla="*/ 1933 h 3204"/>
                <a:gd name="T78" fmla="*/ 145 w 3580"/>
                <a:gd name="T79" fmla="*/ 1825 h 3204"/>
                <a:gd name="T80" fmla="*/ 276 w 3580"/>
                <a:gd name="T81" fmla="*/ 1761 h 3204"/>
                <a:gd name="T82" fmla="*/ 417 w 3580"/>
                <a:gd name="T83" fmla="*/ 1747 h 3204"/>
                <a:gd name="T84" fmla="*/ 430 w 3580"/>
                <a:gd name="T85" fmla="*/ 274 h 3204"/>
                <a:gd name="T86" fmla="*/ 495 w 3580"/>
                <a:gd name="T87" fmla="*/ 145 h 3204"/>
                <a:gd name="T88" fmla="*/ 602 w 3580"/>
                <a:gd name="T89" fmla="*/ 51 h 3204"/>
                <a:gd name="T90" fmla="*/ 740 w 3580"/>
                <a:gd name="T91" fmla="*/ 3 h 3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80" h="3204">
                  <a:moveTo>
                    <a:pt x="374" y="1997"/>
                  </a:moveTo>
                  <a:lnTo>
                    <a:pt x="346" y="2000"/>
                  </a:lnTo>
                  <a:lnTo>
                    <a:pt x="320" y="2010"/>
                  </a:lnTo>
                  <a:lnTo>
                    <a:pt x="296" y="2025"/>
                  </a:lnTo>
                  <a:lnTo>
                    <a:pt x="278" y="2045"/>
                  </a:lnTo>
                  <a:lnTo>
                    <a:pt x="263" y="2067"/>
                  </a:lnTo>
                  <a:lnTo>
                    <a:pt x="253" y="2093"/>
                  </a:lnTo>
                  <a:lnTo>
                    <a:pt x="250" y="2123"/>
                  </a:lnTo>
                  <a:lnTo>
                    <a:pt x="250" y="2705"/>
                  </a:lnTo>
                  <a:lnTo>
                    <a:pt x="253" y="2733"/>
                  </a:lnTo>
                  <a:lnTo>
                    <a:pt x="263" y="2759"/>
                  </a:lnTo>
                  <a:lnTo>
                    <a:pt x="278" y="2783"/>
                  </a:lnTo>
                  <a:lnTo>
                    <a:pt x="296" y="2803"/>
                  </a:lnTo>
                  <a:lnTo>
                    <a:pt x="320" y="2817"/>
                  </a:lnTo>
                  <a:lnTo>
                    <a:pt x="346" y="2827"/>
                  </a:lnTo>
                  <a:lnTo>
                    <a:pt x="374" y="2830"/>
                  </a:lnTo>
                  <a:lnTo>
                    <a:pt x="3206" y="2830"/>
                  </a:lnTo>
                  <a:lnTo>
                    <a:pt x="3234" y="2827"/>
                  </a:lnTo>
                  <a:lnTo>
                    <a:pt x="3260" y="2817"/>
                  </a:lnTo>
                  <a:lnTo>
                    <a:pt x="3284" y="2803"/>
                  </a:lnTo>
                  <a:lnTo>
                    <a:pt x="3302" y="2783"/>
                  </a:lnTo>
                  <a:lnTo>
                    <a:pt x="3317" y="2759"/>
                  </a:lnTo>
                  <a:lnTo>
                    <a:pt x="3327" y="2733"/>
                  </a:lnTo>
                  <a:lnTo>
                    <a:pt x="3330" y="2705"/>
                  </a:lnTo>
                  <a:lnTo>
                    <a:pt x="3330" y="2123"/>
                  </a:lnTo>
                  <a:lnTo>
                    <a:pt x="3327" y="2093"/>
                  </a:lnTo>
                  <a:lnTo>
                    <a:pt x="3317" y="2067"/>
                  </a:lnTo>
                  <a:lnTo>
                    <a:pt x="3302" y="2045"/>
                  </a:lnTo>
                  <a:lnTo>
                    <a:pt x="3284" y="2025"/>
                  </a:lnTo>
                  <a:lnTo>
                    <a:pt x="3260" y="2010"/>
                  </a:lnTo>
                  <a:lnTo>
                    <a:pt x="3234" y="2000"/>
                  </a:lnTo>
                  <a:lnTo>
                    <a:pt x="3206" y="1997"/>
                  </a:lnTo>
                  <a:lnTo>
                    <a:pt x="374" y="1997"/>
                  </a:lnTo>
                  <a:close/>
                  <a:moveTo>
                    <a:pt x="791" y="249"/>
                  </a:moveTo>
                  <a:lnTo>
                    <a:pt x="763" y="253"/>
                  </a:lnTo>
                  <a:lnTo>
                    <a:pt x="736" y="262"/>
                  </a:lnTo>
                  <a:lnTo>
                    <a:pt x="713" y="277"/>
                  </a:lnTo>
                  <a:lnTo>
                    <a:pt x="693" y="296"/>
                  </a:lnTo>
                  <a:lnTo>
                    <a:pt x="679" y="319"/>
                  </a:lnTo>
                  <a:lnTo>
                    <a:pt x="669" y="346"/>
                  </a:lnTo>
                  <a:lnTo>
                    <a:pt x="666" y="374"/>
                  </a:lnTo>
                  <a:lnTo>
                    <a:pt x="666" y="1747"/>
                  </a:lnTo>
                  <a:lnTo>
                    <a:pt x="916" y="1747"/>
                  </a:lnTo>
                  <a:lnTo>
                    <a:pt x="916" y="374"/>
                  </a:lnTo>
                  <a:lnTo>
                    <a:pt x="912" y="346"/>
                  </a:lnTo>
                  <a:lnTo>
                    <a:pt x="903" y="319"/>
                  </a:lnTo>
                  <a:lnTo>
                    <a:pt x="888" y="296"/>
                  </a:lnTo>
                  <a:lnTo>
                    <a:pt x="869" y="277"/>
                  </a:lnTo>
                  <a:lnTo>
                    <a:pt x="846" y="262"/>
                  </a:lnTo>
                  <a:lnTo>
                    <a:pt x="819" y="253"/>
                  </a:lnTo>
                  <a:lnTo>
                    <a:pt x="791" y="249"/>
                  </a:lnTo>
                  <a:close/>
                  <a:moveTo>
                    <a:pt x="791" y="0"/>
                  </a:moveTo>
                  <a:lnTo>
                    <a:pt x="842" y="3"/>
                  </a:lnTo>
                  <a:lnTo>
                    <a:pt x="891" y="13"/>
                  </a:lnTo>
                  <a:lnTo>
                    <a:pt x="936" y="29"/>
                  </a:lnTo>
                  <a:lnTo>
                    <a:pt x="980" y="51"/>
                  </a:lnTo>
                  <a:lnTo>
                    <a:pt x="1020" y="78"/>
                  </a:lnTo>
                  <a:lnTo>
                    <a:pt x="1056" y="110"/>
                  </a:lnTo>
                  <a:lnTo>
                    <a:pt x="1087" y="145"/>
                  </a:lnTo>
                  <a:lnTo>
                    <a:pt x="1114" y="185"/>
                  </a:lnTo>
                  <a:lnTo>
                    <a:pt x="1136" y="229"/>
                  </a:lnTo>
                  <a:lnTo>
                    <a:pt x="1152" y="274"/>
                  </a:lnTo>
                  <a:lnTo>
                    <a:pt x="1162" y="323"/>
                  </a:lnTo>
                  <a:lnTo>
                    <a:pt x="1165" y="374"/>
                  </a:lnTo>
                  <a:lnTo>
                    <a:pt x="1165" y="1747"/>
                  </a:lnTo>
                  <a:lnTo>
                    <a:pt x="3206" y="1747"/>
                  </a:lnTo>
                  <a:lnTo>
                    <a:pt x="3256" y="1751"/>
                  </a:lnTo>
                  <a:lnTo>
                    <a:pt x="3304" y="1761"/>
                  </a:lnTo>
                  <a:lnTo>
                    <a:pt x="3351" y="1777"/>
                  </a:lnTo>
                  <a:lnTo>
                    <a:pt x="3394" y="1798"/>
                  </a:lnTo>
                  <a:lnTo>
                    <a:pt x="3435" y="1825"/>
                  </a:lnTo>
                  <a:lnTo>
                    <a:pt x="3470" y="1857"/>
                  </a:lnTo>
                  <a:lnTo>
                    <a:pt x="3502" y="1894"/>
                  </a:lnTo>
                  <a:lnTo>
                    <a:pt x="3529" y="1933"/>
                  </a:lnTo>
                  <a:lnTo>
                    <a:pt x="3551" y="1976"/>
                  </a:lnTo>
                  <a:lnTo>
                    <a:pt x="3567" y="2023"/>
                  </a:lnTo>
                  <a:lnTo>
                    <a:pt x="3577" y="2072"/>
                  </a:lnTo>
                  <a:lnTo>
                    <a:pt x="3580" y="2123"/>
                  </a:lnTo>
                  <a:lnTo>
                    <a:pt x="3580" y="2705"/>
                  </a:lnTo>
                  <a:lnTo>
                    <a:pt x="3577" y="2756"/>
                  </a:lnTo>
                  <a:lnTo>
                    <a:pt x="3567" y="2804"/>
                  </a:lnTo>
                  <a:lnTo>
                    <a:pt x="3551" y="2850"/>
                  </a:lnTo>
                  <a:lnTo>
                    <a:pt x="3529" y="2894"/>
                  </a:lnTo>
                  <a:lnTo>
                    <a:pt x="3502" y="2934"/>
                  </a:lnTo>
                  <a:lnTo>
                    <a:pt x="3470" y="2970"/>
                  </a:lnTo>
                  <a:lnTo>
                    <a:pt x="3435" y="3001"/>
                  </a:lnTo>
                  <a:lnTo>
                    <a:pt x="3394" y="3028"/>
                  </a:lnTo>
                  <a:lnTo>
                    <a:pt x="3351" y="3050"/>
                  </a:lnTo>
                  <a:lnTo>
                    <a:pt x="3304" y="3066"/>
                  </a:lnTo>
                  <a:lnTo>
                    <a:pt x="3256" y="3076"/>
                  </a:lnTo>
                  <a:lnTo>
                    <a:pt x="3206" y="3079"/>
                  </a:lnTo>
                  <a:lnTo>
                    <a:pt x="3081" y="3079"/>
                  </a:lnTo>
                  <a:lnTo>
                    <a:pt x="3081" y="3204"/>
                  </a:lnTo>
                  <a:lnTo>
                    <a:pt x="2830" y="3204"/>
                  </a:lnTo>
                  <a:lnTo>
                    <a:pt x="2830" y="3079"/>
                  </a:lnTo>
                  <a:lnTo>
                    <a:pt x="750" y="3079"/>
                  </a:lnTo>
                  <a:lnTo>
                    <a:pt x="750" y="3204"/>
                  </a:lnTo>
                  <a:lnTo>
                    <a:pt x="499" y="3204"/>
                  </a:lnTo>
                  <a:lnTo>
                    <a:pt x="499" y="3079"/>
                  </a:lnTo>
                  <a:lnTo>
                    <a:pt x="374" y="3079"/>
                  </a:lnTo>
                  <a:lnTo>
                    <a:pt x="324" y="3076"/>
                  </a:lnTo>
                  <a:lnTo>
                    <a:pt x="276" y="3066"/>
                  </a:lnTo>
                  <a:lnTo>
                    <a:pt x="229" y="3050"/>
                  </a:lnTo>
                  <a:lnTo>
                    <a:pt x="186" y="3028"/>
                  </a:lnTo>
                  <a:lnTo>
                    <a:pt x="145" y="3001"/>
                  </a:lnTo>
                  <a:lnTo>
                    <a:pt x="110" y="2970"/>
                  </a:lnTo>
                  <a:lnTo>
                    <a:pt x="78" y="2934"/>
                  </a:lnTo>
                  <a:lnTo>
                    <a:pt x="51" y="2894"/>
                  </a:lnTo>
                  <a:lnTo>
                    <a:pt x="29" y="2850"/>
                  </a:lnTo>
                  <a:lnTo>
                    <a:pt x="13" y="2804"/>
                  </a:lnTo>
                  <a:lnTo>
                    <a:pt x="3" y="2756"/>
                  </a:lnTo>
                  <a:lnTo>
                    <a:pt x="0" y="2705"/>
                  </a:lnTo>
                  <a:lnTo>
                    <a:pt x="0" y="2123"/>
                  </a:lnTo>
                  <a:lnTo>
                    <a:pt x="3" y="2072"/>
                  </a:lnTo>
                  <a:lnTo>
                    <a:pt x="13" y="2023"/>
                  </a:lnTo>
                  <a:lnTo>
                    <a:pt x="29" y="1976"/>
                  </a:lnTo>
                  <a:lnTo>
                    <a:pt x="51" y="1933"/>
                  </a:lnTo>
                  <a:lnTo>
                    <a:pt x="78" y="1894"/>
                  </a:lnTo>
                  <a:lnTo>
                    <a:pt x="110" y="1857"/>
                  </a:lnTo>
                  <a:lnTo>
                    <a:pt x="145" y="1825"/>
                  </a:lnTo>
                  <a:lnTo>
                    <a:pt x="186" y="1798"/>
                  </a:lnTo>
                  <a:lnTo>
                    <a:pt x="229" y="1777"/>
                  </a:lnTo>
                  <a:lnTo>
                    <a:pt x="276" y="1761"/>
                  </a:lnTo>
                  <a:lnTo>
                    <a:pt x="324" y="1751"/>
                  </a:lnTo>
                  <a:lnTo>
                    <a:pt x="374" y="1747"/>
                  </a:lnTo>
                  <a:lnTo>
                    <a:pt x="417" y="1747"/>
                  </a:lnTo>
                  <a:lnTo>
                    <a:pt x="417" y="374"/>
                  </a:lnTo>
                  <a:lnTo>
                    <a:pt x="420" y="323"/>
                  </a:lnTo>
                  <a:lnTo>
                    <a:pt x="430" y="274"/>
                  </a:lnTo>
                  <a:lnTo>
                    <a:pt x="446" y="229"/>
                  </a:lnTo>
                  <a:lnTo>
                    <a:pt x="468" y="185"/>
                  </a:lnTo>
                  <a:lnTo>
                    <a:pt x="495" y="145"/>
                  </a:lnTo>
                  <a:lnTo>
                    <a:pt x="526" y="110"/>
                  </a:lnTo>
                  <a:lnTo>
                    <a:pt x="562" y="78"/>
                  </a:lnTo>
                  <a:lnTo>
                    <a:pt x="602" y="51"/>
                  </a:lnTo>
                  <a:lnTo>
                    <a:pt x="645" y="29"/>
                  </a:lnTo>
                  <a:lnTo>
                    <a:pt x="691" y="13"/>
                  </a:lnTo>
                  <a:lnTo>
                    <a:pt x="740" y="3"/>
                  </a:lnTo>
                  <a:lnTo>
                    <a:pt x="7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197"/>
            <p:cNvSpPr>
              <a:spLocks/>
            </p:cNvSpPr>
            <p:nvPr/>
          </p:nvSpPr>
          <p:spPr bwMode="auto">
            <a:xfrm>
              <a:off x="10425113" y="3860800"/>
              <a:ext cx="52388" cy="53975"/>
            </a:xfrm>
            <a:custGeom>
              <a:avLst/>
              <a:gdLst>
                <a:gd name="T0" fmla="*/ 166 w 333"/>
                <a:gd name="T1" fmla="*/ 0 h 333"/>
                <a:gd name="T2" fmla="*/ 200 w 333"/>
                <a:gd name="T3" fmla="*/ 4 h 333"/>
                <a:gd name="T4" fmla="*/ 231 w 333"/>
                <a:gd name="T5" fmla="*/ 13 h 333"/>
                <a:gd name="T6" fmla="*/ 259 w 333"/>
                <a:gd name="T7" fmla="*/ 29 h 333"/>
                <a:gd name="T8" fmla="*/ 284 w 333"/>
                <a:gd name="T9" fmla="*/ 49 h 333"/>
                <a:gd name="T10" fmla="*/ 304 w 333"/>
                <a:gd name="T11" fmla="*/ 73 h 333"/>
                <a:gd name="T12" fmla="*/ 319 w 333"/>
                <a:gd name="T13" fmla="*/ 101 h 333"/>
                <a:gd name="T14" fmla="*/ 329 w 333"/>
                <a:gd name="T15" fmla="*/ 133 h 333"/>
                <a:gd name="T16" fmla="*/ 333 w 333"/>
                <a:gd name="T17" fmla="*/ 166 h 333"/>
                <a:gd name="T18" fmla="*/ 329 w 333"/>
                <a:gd name="T19" fmla="*/ 200 h 333"/>
                <a:gd name="T20" fmla="*/ 319 w 333"/>
                <a:gd name="T21" fmla="*/ 231 h 333"/>
                <a:gd name="T22" fmla="*/ 304 w 333"/>
                <a:gd name="T23" fmla="*/ 260 h 333"/>
                <a:gd name="T24" fmla="*/ 284 w 333"/>
                <a:gd name="T25" fmla="*/ 285 h 333"/>
                <a:gd name="T26" fmla="*/ 259 w 333"/>
                <a:gd name="T27" fmla="*/ 304 h 333"/>
                <a:gd name="T28" fmla="*/ 231 w 333"/>
                <a:gd name="T29" fmla="*/ 320 h 333"/>
                <a:gd name="T30" fmla="*/ 200 w 333"/>
                <a:gd name="T31" fmla="*/ 330 h 333"/>
                <a:gd name="T32" fmla="*/ 166 w 333"/>
                <a:gd name="T33" fmla="*/ 333 h 333"/>
                <a:gd name="T34" fmla="*/ 132 w 333"/>
                <a:gd name="T35" fmla="*/ 330 h 333"/>
                <a:gd name="T36" fmla="*/ 101 w 333"/>
                <a:gd name="T37" fmla="*/ 320 h 333"/>
                <a:gd name="T38" fmla="*/ 73 w 333"/>
                <a:gd name="T39" fmla="*/ 304 h 333"/>
                <a:gd name="T40" fmla="*/ 49 w 333"/>
                <a:gd name="T41" fmla="*/ 285 h 333"/>
                <a:gd name="T42" fmla="*/ 28 w 333"/>
                <a:gd name="T43" fmla="*/ 260 h 333"/>
                <a:gd name="T44" fmla="*/ 13 w 333"/>
                <a:gd name="T45" fmla="*/ 231 h 333"/>
                <a:gd name="T46" fmla="*/ 3 w 333"/>
                <a:gd name="T47" fmla="*/ 200 h 333"/>
                <a:gd name="T48" fmla="*/ 0 w 333"/>
                <a:gd name="T49" fmla="*/ 166 h 333"/>
                <a:gd name="T50" fmla="*/ 3 w 333"/>
                <a:gd name="T51" fmla="*/ 133 h 333"/>
                <a:gd name="T52" fmla="*/ 13 w 333"/>
                <a:gd name="T53" fmla="*/ 101 h 333"/>
                <a:gd name="T54" fmla="*/ 28 w 333"/>
                <a:gd name="T55" fmla="*/ 73 h 333"/>
                <a:gd name="T56" fmla="*/ 49 w 333"/>
                <a:gd name="T57" fmla="*/ 49 h 333"/>
                <a:gd name="T58" fmla="*/ 73 w 333"/>
                <a:gd name="T59" fmla="*/ 29 h 333"/>
                <a:gd name="T60" fmla="*/ 101 w 333"/>
                <a:gd name="T61" fmla="*/ 13 h 333"/>
                <a:gd name="T62" fmla="*/ 132 w 333"/>
                <a:gd name="T63" fmla="*/ 4 h 333"/>
                <a:gd name="T64" fmla="*/ 166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6" y="0"/>
                  </a:moveTo>
                  <a:lnTo>
                    <a:pt x="200" y="4"/>
                  </a:lnTo>
                  <a:lnTo>
                    <a:pt x="231" y="13"/>
                  </a:lnTo>
                  <a:lnTo>
                    <a:pt x="259" y="29"/>
                  </a:lnTo>
                  <a:lnTo>
                    <a:pt x="284" y="49"/>
                  </a:lnTo>
                  <a:lnTo>
                    <a:pt x="304" y="73"/>
                  </a:lnTo>
                  <a:lnTo>
                    <a:pt x="319" y="101"/>
                  </a:lnTo>
                  <a:lnTo>
                    <a:pt x="329" y="133"/>
                  </a:lnTo>
                  <a:lnTo>
                    <a:pt x="333" y="166"/>
                  </a:lnTo>
                  <a:lnTo>
                    <a:pt x="329" y="200"/>
                  </a:lnTo>
                  <a:lnTo>
                    <a:pt x="319" y="231"/>
                  </a:lnTo>
                  <a:lnTo>
                    <a:pt x="304" y="260"/>
                  </a:lnTo>
                  <a:lnTo>
                    <a:pt x="284" y="285"/>
                  </a:lnTo>
                  <a:lnTo>
                    <a:pt x="259" y="304"/>
                  </a:lnTo>
                  <a:lnTo>
                    <a:pt x="231" y="320"/>
                  </a:lnTo>
                  <a:lnTo>
                    <a:pt x="200" y="330"/>
                  </a:lnTo>
                  <a:lnTo>
                    <a:pt x="166" y="333"/>
                  </a:lnTo>
                  <a:lnTo>
                    <a:pt x="132" y="330"/>
                  </a:lnTo>
                  <a:lnTo>
                    <a:pt x="101" y="320"/>
                  </a:lnTo>
                  <a:lnTo>
                    <a:pt x="73" y="304"/>
                  </a:lnTo>
                  <a:lnTo>
                    <a:pt x="49" y="285"/>
                  </a:lnTo>
                  <a:lnTo>
                    <a:pt x="28" y="260"/>
                  </a:lnTo>
                  <a:lnTo>
                    <a:pt x="13" y="231"/>
                  </a:lnTo>
                  <a:lnTo>
                    <a:pt x="3" y="200"/>
                  </a:lnTo>
                  <a:lnTo>
                    <a:pt x="0" y="166"/>
                  </a:lnTo>
                  <a:lnTo>
                    <a:pt x="3" y="133"/>
                  </a:lnTo>
                  <a:lnTo>
                    <a:pt x="13" y="101"/>
                  </a:lnTo>
                  <a:lnTo>
                    <a:pt x="28" y="73"/>
                  </a:lnTo>
                  <a:lnTo>
                    <a:pt x="49" y="49"/>
                  </a:lnTo>
                  <a:lnTo>
                    <a:pt x="73" y="29"/>
                  </a:lnTo>
                  <a:lnTo>
                    <a:pt x="101" y="13"/>
                  </a:lnTo>
                  <a:lnTo>
                    <a:pt x="132" y="4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198"/>
            <p:cNvSpPr>
              <a:spLocks/>
            </p:cNvSpPr>
            <p:nvPr/>
          </p:nvSpPr>
          <p:spPr bwMode="auto">
            <a:xfrm>
              <a:off x="10331450" y="3860800"/>
              <a:ext cx="53975" cy="53975"/>
            </a:xfrm>
            <a:custGeom>
              <a:avLst/>
              <a:gdLst>
                <a:gd name="T0" fmla="*/ 167 w 333"/>
                <a:gd name="T1" fmla="*/ 0 h 333"/>
                <a:gd name="T2" fmla="*/ 201 w 333"/>
                <a:gd name="T3" fmla="*/ 4 h 333"/>
                <a:gd name="T4" fmla="*/ 232 w 333"/>
                <a:gd name="T5" fmla="*/ 13 h 333"/>
                <a:gd name="T6" fmla="*/ 261 w 333"/>
                <a:gd name="T7" fmla="*/ 29 h 333"/>
                <a:gd name="T8" fmla="*/ 285 w 333"/>
                <a:gd name="T9" fmla="*/ 49 h 333"/>
                <a:gd name="T10" fmla="*/ 305 w 333"/>
                <a:gd name="T11" fmla="*/ 73 h 333"/>
                <a:gd name="T12" fmla="*/ 320 w 333"/>
                <a:gd name="T13" fmla="*/ 101 h 333"/>
                <a:gd name="T14" fmla="*/ 330 w 333"/>
                <a:gd name="T15" fmla="*/ 133 h 333"/>
                <a:gd name="T16" fmla="*/ 333 w 333"/>
                <a:gd name="T17" fmla="*/ 166 h 333"/>
                <a:gd name="T18" fmla="*/ 330 w 333"/>
                <a:gd name="T19" fmla="*/ 200 h 333"/>
                <a:gd name="T20" fmla="*/ 320 w 333"/>
                <a:gd name="T21" fmla="*/ 231 h 333"/>
                <a:gd name="T22" fmla="*/ 305 w 333"/>
                <a:gd name="T23" fmla="*/ 260 h 333"/>
                <a:gd name="T24" fmla="*/ 285 w 333"/>
                <a:gd name="T25" fmla="*/ 285 h 333"/>
                <a:gd name="T26" fmla="*/ 261 w 333"/>
                <a:gd name="T27" fmla="*/ 304 h 333"/>
                <a:gd name="T28" fmla="*/ 232 w 333"/>
                <a:gd name="T29" fmla="*/ 320 h 333"/>
                <a:gd name="T30" fmla="*/ 201 w 333"/>
                <a:gd name="T31" fmla="*/ 330 h 333"/>
                <a:gd name="T32" fmla="*/ 167 w 333"/>
                <a:gd name="T33" fmla="*/ 333 h 333"/>
                <a:gd name="T34" fmla="*/ 134 w 333"/>
                <a:gd name="T35" fmla="*/ 330 h 333"/>
                <a:gd name="T36" fmla="*/ 102 w 333"/>
                <a:gd name="T37" fmla="*/ 320 h 333"/>
                <a:gd name="T38" fmla="*/ 74 w 333"/>
                <a:gd name="T39" fmla="*/ 304 h 333"/>
                <a:gd name="T40" fmla="*/ 49 w 333"/>
                <a:gd name="T41" fmla="*/ 285 h 333"/>
                <a:gd name="T42" fmla="*/ 30 w 333"/>
                <a:gd name="T43" fmla="*/ 260 h 333"/>
                <a:gd name="T44" fmla="*/ 13 w 333"/>
                <a:gd name="T45" fmla="*/ 231 h 333"/>
                <a:gd name="T46" fmla="*/ 4 w 333"/>
                <a:gd name="T47" fmla="*/ 200 h 333"/>
                <a:gd name="T48" fmla="*/ 0 w 333"/>
                <a:gd name="T49" fmla="*/ 166 h 333"/>
                <a:gd name="T50" fmla="*/ 4 w 333"/>
                <a:gd name="T51" fmla="*/ 133 h 333"/>
                <a:gd name="T52" fmla="*/ 13 w 333"/>
                <a:gd name="T53" fmla="*/ 101 h 333"/>
                <a:gd name="T54" fmla="*/ 30 w 333"/>
                <a:gd name="T55" fmla="*/ 73 h 333"/>
                <a:gd name="T56" fmla="*/ 49 w 333"/>
                <a:gd name="T57" fmla="*/ 49 h 333"/>
                <a:gd name="T58" fmla="*/ 74 w 333"/>
                <a:gd name="T59" fmla="*/ 29 h 333"/>
                <a:gd name="T60" fmla="*/ 102 w 333"/>
                <a:gd name="T61" fmla="*/ 13 h 333"/>
                <a:gd name="T62" fmla="*/ 134 w 333"/>
                <a:gd name="T63" fmla="*/ 4 h 333"/>
                <a:gd name="T64" fmla="*/ 167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7" y="0"/>
                  </a:moveTo>
                  <a:lnTo>
                    <a:pt x="201" y="4"/>
                  </a:lnTo>
                  <a:lnTo>
                    <a:pt x="232" y="13"/>
                  </a:lnTo>
                  <a:lnTo>
                    <a:pt x="261" y="29"/>
                  </a:lnTo>
                  <a:lnTo>
                    <a:pt x="285" y="49"/>
                  </a:lnTo>
                  <a:lnTo>
                    <a:pt x="305" y="73"/>
                  </a:lnTo>
                  <a:lnTo>
                    <a:pt x="320" y="101"/>
                  </a:lnTo>
                  <a:lnTo>
                    <a:pt x="330" y="133"/>
                  </a:lnTo>
                  <a:lnTo>
                    <a:pt x="333" y="166"/>
                  </a:lnTo>
                  <a:lnTo>
                    <a:pt x="330" y="200"/>
                  </a:lnTo>
                  <a:lnTo>
                    <a:pt x="320" y="231"/>
                  </a:lnTo>
                  <a:lnTo>
                    <a:pt x="305" y="260"/>
                  </a:lnTo>
                  <a:lnTo>
                    <a:pt x="285" y="285"/>
                  </a:lnTo>
                  <a:lnTo>
                    <a:pt x="261" y="304"/>
                  </a:lnTo>
                  <a:lnTo>
                    <a:pt x="232" y="320"/>
                  </a:lnTo>
                  <a:lnTo>
                    <a:pt x="201" y="330"/>
                  </a:lnTo>
                  <a:lnTo>
                    <a:pt x="167" y="333"/>
                  </a:lnTo>
                  <a:lnTo>
                    <a:pt x="134" y="330"/>
                  </a:lnTo>
                  <a:lnTo>
                    <a:pt x="102" y="320"/>
                  </a:lnTo>
                  <a:lnTo>
                    <a:pt x="74" y="304"/>
                  </a:lnTo>
                  <a:lnTo>
                    <a:pt x="49" y="285"/>
                  </a:lnTo>
                  <a:lnTo>
                    <a:pt x="30" y="260"/>
                  </a:lnTo>
                  <a:lnTo>
                    <a:pt x="13" y="231"/>
                  </a:lnTo>
                  <a:lnTo>
                    <a:pt x="4" y="200"/>
                  </a:lnTo>
                  <a:lnTo>
                    <a:pt x="0" y="166"/>
                  </a:lnTo>
                  <a:lnTo>
                    <a:pt x="4" y="133"/>
                  </a:lnTo>
                  <a:lnTo>
                    <a:pt x="13" y="101"/>
                  </a:lnTo>
                  <a:lnTo>
                    <a:pt x="30" y="73"/>
                  </a:lnTo>
                  <a:lnTo>
                    <a:pt x="49" y="49"/>
                  </a:lnTo>
                  <a:lnTo>
                    <a:pt x="74" y="29"/>
                  </a:lnTo>
                  <a:lnTo>
                    <a:pt x="102" y="13"/>
                  </a:lnTo>
                  <a:lnTo>
                    <a:pt x="134" y="4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Rectangle 199"/>
            <p:cNvSpPr>
              <a:spLocks noChangeArrowheads="1"/>
            </p:cNvSpPr>
            <p:nvPr/>
          </p:nvSpPr>
          <p:spPr bwMode="auto">
            <a:xfrm>
              <a:off x="10067925" y="3867150"/>
              <a:ext cx="223838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200"/>
            <p:cNvSpPr>
              <a:spLocks/>
            </p:cNvSpPr>
            <p:nvPr/>
          </p:nvSpPr>
          <p:spPr bwMode="auto">
            <a:xfrm>
              <a:off x="10285413" y="3544888"/>
              <a:ext cx="60325" cy="117475"/>
            </a:xfrm>
            <a:custGeom>
              <a:avLst/>
              <a:gdLst>
                <a:gd name="T0" fmla="*/ 0 w 374"/>
                <a:gd name="T1" fmla="*/ 0 h 749"/>
                <a:gd name="T2" fmla="*/ 51 w 374"/>
                <a:gd name="T3" fmla="*/ 4 h 749"/>
                <a:gd name="T4" fmla="*/ 98 w 374"/>
                <a:gd name="T5" fmla="*/ 13 h 749"/>
                <a:gd name="T6" fmla="*/ 145 w 374"/>
                <a:gd name="T7" fmla="*/ 30 h 749"/>
                <a:gd name="T8" fmla="*/ 188 w 374"/>
                <a:gd name="T9" fmla="*/ 51 h 749"/>
                <a:gd name="T10" fmla="*/ 228 w 374"/>
                <a:gd name="T11" fmla="*/ 79 h 749"/>
                <a:gd name="T12" fmla="*/ 264 w 374"/>
                <a:gd name="T13" fmla="*/ 110 h 749"/>
                <a:gd name="T14" fmla="*/ 296 w 374"/>
                <a:gd name="T15" fmla="*/ 146 h 749"/>
                <a:gd name="T16" fmla="*/ 323 w 374"/>
                <a:gd name="T17" fmla="*/ 186 h 749"/>
                <a:gd name="T18" fmla="*/ 345 w 374"/>
                <a:gd name="T19" fmla="*/ 229 h 749"/>
                <a:gd name="T20" fmla="*/ 361 w 374"/>
                <a:gd name="T21" fmla="*/ 275 h 749"/>
                <a:gd name="T22" fmla="*/ 371 w 374"/>
                <a:gd name="T23" fmla="*/ 324 h 749"/>
                <a:gd name="T24" fmla="*/ 374 w 374"/>
                <a:gd name="T25" fmla="*/ 375 h 749"/>
                <a:gd name="T26" fmla="*/ 371 w 374"/>
                <a:gd name="T27" fmla="*/ 426 h 749"/>
                <a:gd name="T28" fmla="*/ 361 w 374"/>
                <a:gd name="T29" fmla="*/ 474 h 749"/>
                <a:gd name="T30" fmla="*/ 345 w 374"/>
                <a:gd name="T31" fmla="*/ 520 h 749"/>
                <a:gd name="T32" fmla="*/ 323 w 374"/>
                <a:gd name="T33" fmla="*/ 563 h 749"/>
                <a:gd name="T34" fmla="*/ 296 w 374"/>
                <a:gd name="T35" fmla="*/ 604 h 749"/>
                <a:gd name="T36" fmla="*/ 264 w 374"/>
                <a:gd name="T37" fmla="*/ 639 h 749"/>
                <a:gd name="T38" fmla="*/ 228 w 374"/>
                <a:gd name="T39" fmla="*/ 671 h 749"/>
                <a:gd name="T40" fmla="*/ 188 w 374"/>
                <a:gd name="T41" fmla="*/ 698 h 749"/>
                <a:gd name="T42" fmla="*/ 145 w 374"/>
                <a:gd name="T43" fmla="*/ 720 h 749"/>
                <a:gd name="T44" fmla="*/ 98 w 374"/>
                <a:gd name="T45" fmla="*/ 736 h 749"/>
                <a:gd name="T46" fmla="*/ 51 w 374"/>
                <a:gd name="T47" fmla="*/ 746 h 749"/>
                <a:gd name="T48" fmla="*/ 0 w 374"/>
                <a:gd name="T49" fmla="*/ 749 h 749"/>
                <a:gd name="T50" fmla="*/ 0 w 374"/>
                <a:gd name="T51" fmla="*/ 499 h 749"/>
                <a:gd name="T52" fmla="*/ 28 w 374"/>
                <a:gd name="T53" fmla="*/ 496 h 749"/>
                <a:gd name="T54" fmla="*/ 54 w 374"/>
                <a:gd name="T55" fmla="*/ 487 h 749"/>
                <a:gd name="T56" fmla="*/ 78 w 374"/>
                <a:gd name="T57" fmla="*/ 472 h 749"/>
                <a:gd name="T58" fmla="*/ 97 w 374"/>
                <a:gd name="T59" fmla="*/ 453 h 749"/>
                <a:gd name="T60" fmla="*/ 111 w 374"/>
                <a:gd name="T61" fmla="*/ 430 h 749"/>
                <a:gd name="T62" fmla="*/ 121 w 374"/>
                <a:gd name="T63" fmla="*/ 404 h 749"/>
                <a:gd name="T64" fmla="*/ 124 w 374"/>
                <a:gd name="T65" fmla="*/ 375 h 749"/>
                <a:gd name="T66" fmla="*/ 121 w 374"/>
                <a:gd name="T67" fmla="*/ 346 h 749"/>
                <a:gd name="T68" fmla="*/ 111 w 374"/>
                <a:gd name="T69" fmla="*/ 320 h 749"/>
                <a:gd name="T70" fmla="*/ 97 w 374"/>
                <a:gd name="T71" fmla="*/ 297 h 749"/>
                <a:gd name="T72" fmla="*/ 78 w 374"/>
                <a:gd name="T73" fmla="*/ 277 h 749"/>
                <a:gd name="T74" fmla="*/ 54 w 374"/>
                <a:gd name="T75" fmla="*/ 263 h 749"/>
                <a:gd name="T76" fmla="*/ 28 w 374"/>
                <a:gd name="T77" fmla="*/ 253 h 749"/>
                <a:gd name="T78" fmla="*/ 0 w 374"/>
                <a:gd name="T79" fmla="*/ 250 h 749"/>
                <a:gd name="T80" fmla="*/ 0 w 374"/>
                <a:gd name="T81" fmla="*/ 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74" h="749">
                  <a:moveTo>
                    <a:pt x="0" y="0"/>
                  </a:moveTo>
                  <a:lnTo>
                    <a:pt x="51" y="4"/>
                  </a:lnTo>
                  <a:lnTo>
                    <a:pt x="98" y="13"/>
                  </a:lnTo>
                  <a:lnTo>
                    <a:pt x="145" y="30"/>
                  </a:lnTo>
                  <a:lnTo>
                    <a:pt x="188" y="51"/>
                  </a:lnTo>
                  <a:lnTo>
                    <a:pt x="228" y="79"/>
                  </a:lnTo>
                  <a:lnTo>
                    <a:pt x="264" y="110"/>
                  </a:lnTo>
                  <a:lnTo>
                    <a:pt x="296" y="146"/>
                  </a:lnTo>
                  <a:lnTo>
                    <a:pt x="323" y="186"/>
                  </a:lnTo>
                  <a:lnTo>
                    <a:pt x="345" y="229"/>
                  </a:lnTo>
                  <a:lnTo>
                    <a:pt x="361" y="275"/>
                  </a:lnTo>
                  <a:lnTo>
                    <a:pt x="371" y="324"/>
                  </a:lnTo>
                  <a:lnTo>
                    <a:pt x="374" y="375"/>
                  </a:lnTo>
                  <a:lnTo>
                    <a:pt x="371" y="426"/>
                  </a:lnTo>
                  <a:lnTo>
                    <a:pt x="361" y="474"/>
                  </a:lnTo>
                  <a:lnTo>
                    <a:pt x="345" y="520"/>
                  </a:lnTo>
                  <a:lnTo>
                    <a:pt x="323" y="563"/>
                  </a:lnTo>
                  <a:lnTo>
                    <a:pt x="296" y="604"/>
                  </a:lnTo>
                  <a:lnTo>
                    <a:pt x="264" y="639"/>
                  </a:lnTo>
                  <a:lnTo>
                    <a:pt x="228" y="671"/>
                  </a:lnTo>
                  <a:lnTo>
                    <a:pt x="188" y="698"/>
                  </a:lnTo>
                  <a:lnTo>
                    <a:pt x="145" y="720"/>
                  </a:lnTo>
                  <a:lnTo>
                    <a:pt x="98" y="736"/>
                  </a:lnTo>
                  <a:lnTo>
                    <a:pt x="51" y="746"/>
                  </a:lnTo>
                  <a:lnTo>
                    <a:pt x="0" y="749"/>
                  </a:lnTo>
                  <a:lnTo>
                    <a:pt x="0" y="499"/>
                  </a:lnTo>
                  <a:lnTo>
                    <a:pt x="28" y="496"/>
                  </a:lnTo>
                  <a:lnTo>
                    <a:pt x="54" y="487"/>
                  </a:lnTo>
                  <a:lnTo>
                    <a:pt x="78" y="472"/>
                  </a:lnTo>
                  <a:lnTo>
                    <a:pt x="97" y="453"/>
                  </a:lnTo>
                  <a:lnTo>
                    <a:pt x="111" y="430"/>
                  </a:lnTo>
                  <a:lnTo>
                    <a:pt x="121" y="404"/>
                  </a:lnTo>
                  <a:lnTo>
                    <a:pt x="124" y="375"/>
                  </a:lnTo>
                  <a:lnTo>
                    <a:pt x="121" y="346"/>
                  </a:lnTo>
                  <a:lnTo>
                    <a:pt x="111" y="320"/>
                  </a:lnTo>
                  <a:lnTo>
                    <a:pt x="97" y="297"/>
                  </a:lnTo>
                  <a:lnTo>
                    <a:pt x="78" y="277"/>
                  </a:lnTo>
                  <a:lnTo>
                    <a:pt x="54" y="263"/>
                  </a:lnTo>
                  <a:lnTo>
                    <a:pt x="28" y="253"/>
                  </a:lnTo>
                  <a:lnTo>
                    <a:pt x="0" y="25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201"/>
            <p:cNvSpPr>
              <a:spLocks/>
            </p:cNvSpPr>
            <p:nvPr/>
          </p:nvSpPr>
          <p:spPr bwMode="auto">
            <a:xfrm>
              <a:off x="10285413" y="3465513"/>
              <a:ext cx="139700" cy="276225"/>
            </a:xfrm>
            <a:custGeom>
              <a:avLst/>
              <a:gdLst>
                <a:gd name="T0" fmla="*/ 74 w 874"/>
                <a:gd name="T1" fmla="*/ 4 h 1749"/>
                <a:gd name="T2" fmla="*/ 220 w 874"/>
                <a:gd name="T3" fmla="*/ 29 h 1749"/>
                <a:gd name="T4" fmla="*/ 355 w 874"/>
                <a:gd name="T5" fmla="*/ 76 h 1749"/>
                <a:gd name="T6" fmla="*/ 480 w 874"/>
                <a:gd name="T7" fmla="*/ 146 h 1749"/>
                <a:gd name="T8" fmla="*/ 592 w 874"/>
                <a:gd name="T9" fmla="*/ 233 h 1749"/>
                <a:gd name="T10" fmla="*/ 687 w 874"/>
                <a:gd name="T11" fmla="*/ 337 h 1749"/>
                <a:gd name="T12" fmla="*/ 765 w 874"/>
                <a:gd name="T13" fmla="*/ 455 h 1749"/>
                <a:gd name="T14" fmla="*/ 824 w 874"/>
                <a:gd name="T15" fmla="*/ 585 h 1749"/>
                <a:gd name="T16" fmla="*/ 861 w 874"/>
                <a:gd name="T17" fmla="*/ 726 h 1749"/>
                <a:gd name="T18" fmla="*/ 874 w 874"/>
                <a:gd name="T19" fmla="*/ 875 h 1749"/>
                <a:gd name="T20" fmla="*/ 861 w 874"/>
                <a:gd name="T21" fmla="*/ 1023 h 1749"/>
                <a:gd name="T22" fmla="*/ 824 w 874"/>
                <a:gd name="T23" fmla="*/ 1164 h 1749"/>
                <a:gd name="T24" fmla="*/ 765 w 874"/>
                <a:gd name="T25" fmla="*/ 1295 h 1749"/>
                <a:gd name="T26" fmla="*/ 687 w 874"/>
                <a:gd name="T27" fmla="*/ 1414 h 1749"/>
                <a:gd name="T28" fmla="*/ 592 w 874"/>
                <a:gd name="T29" fmla="*/ 1517 h 1749"/>
                <a:gd name="T30" fmla="*/ 480 w 874"/>
                <a:gd name="T31" fmla="*/ 1605 h 1749"/>
                <a:gd name="T32" fmla="*/ 355 w 874"/>
                <a:gd name="T33" fmla="*/ 1673 h 1749"/>
                <a:gd name="T34" fmla="*/ 220 w 874"/>
                <a:gd name="T35" fmla="*/ 1721 h 1749"/>
                <a:gd name="T36" fmla="*/ 74 w 874"/>
                <a:gd name="T37" fmla="*/ 1746 h 1749"/>
                <a:gd name="T38" fmla="*/ 0 w 874"/>
                <a:gd name="T39" fmla="*/ 1499 h 1749"/>
                <a:gd name="T40" fmla="*/ 125 w 874"/>
                <a:gd name="T41" fmla="*/ 1486 h 1749"/>
                <a:gd name="T42" fmla="*/ 243 w 874"/>
                <a:gd name="T43" fmla="*/ 1450 h 1749"/>
                <a:gd name="T44" fmla="*/ 348 w 874"/>
                <a:gd name="T45" fmla="*/ 1392 h 1749"/>
                <a:gd name="T46" fmla="*/ 441 w 874"/>
                <a:gd name="T47" fmla="*/ 1316 h 1749"/>
                <a:gd name="T48" fmla="*/ 517 w 874"/>
                <a:gd name="T49" fmla="*/ 1224 h 1749"/>
                <a:gd name="T50" fmla="*/ 575 w 874"/>
                <a:gd name="T51" fmla="*/ 1118 h 1749"/>
                <a:gd name="T52" fmla="*/ 611 w 874"/>
                <a:gd name="T53" fmla="*/ 1000 h 1749"/>
                <a:gd name="T54" fmla="*/ 623 w 874"/>
                <a:gd name="T55" fmla="*/ 875 h 1749"/>
                <a:gd name="T56" fmla="*/ 611 w 874"/>
                <a:gd name="T57" fmla="*/ 749 h 1749"/>
                <a:gd name="T58" fmla="*/ 575 w 874"/>
                <a:gd name="T59" fmla="*/ 632 h 1749"/>
                <a:gd name="T60" fmla="*/ 517 w 874"/>
                <a:gd name="T61" fmla="*/ 526 h 1749"/>
                <a:gd name="T62" fmla="*/ 441 w 874"/>
                <a:gd name="T63" fmla="*/ 433 h 1749"/>
                <a:gd name="T64" fmla="*/ 348 w 874"/>
                <a:gd name="T65" fmla="*/ 357 h 1749"/>
                <a:gd name="T66" fmla="*/ 243 w 874"/>
                <a:gd name="T67" fmla="*/ 300 h 1749"/>
                <a:gd name="T68" fmla="*/ 125 w 874"/>
                <a:gd name="T69" fmla="*/ 263 h 1749"/>
                <a:gd name="T70" fmla="*/ 0 w 874"/>
                <a:gd name="T71" fmla="*/ 251 h 1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4" h="1749">
                  <a:moveTo>
                    <a:pt x="0" y="0"/>
                  </a:moveTo>
                  <a:lnTo>
                    <a:pt x="74" y="4"/>
                  </a:lnTo>
                  <a:lnTo>
                    <a:pt x="148" y="13"/>
                  </a:lnTo>
                  <a:lnTo>
                    <a:pt x="220" y="29"/>
                  </a:lnTo>
                  <a:lnTo>
                    <a:pt x="289" y="50"/>
                  </a:lnTo>
                  <a:lnTo>
                    <a:pt x="355" y="76"/>
                  </a:lnTo>
                  <a:lnTo>
                    <a:pt x="419" y="109"/>
                  </a:lnTo>
                  <a:lnTo>
                    <a:pt x="480" y="146"/>
                  </a:lnTo>
                  <a:lnTo>
                    <a:pt x="538" y="187"/>
                  </a:lnTo>
                  <a:lnTo>
                    <a:pt x="592" y="233"/>
                  </a:lnTo>
                  <a:lnTo>
                    <a:pt x="642" y="282"/>
                  </a:lnTo>
                  <a:lnTo>
                    <a:pt x="687" y="337"/>
                  </a:lnTo>
                  <a:lnTo>
                    <a:pt x="729" y="394"/>
                  </a:lnTo>
                  <a:lnTo>
                    <a:pt x="765" y="455"/>
                  </a:lnTo>
                  <a:lnTo>
                    <a:pt x="798" y="519"/>
                  </a:lnTo>
                  <a:lnTo>
                    <a:pt x="824" y="585"/>
                  </a:lnTo>
                  <a:lnTo>
                    <a:pt x="846" y="654"/>
                  </a:lnTo>
                  <a:lnTo>
                    <a:pt x="861" y="726"/>
                  </a:lnTo>
                  <a:lnTo>
                    <a:pt x="871" y="800"/>
                  </a:lnTo>
                  <a:lnTo>
                    <a:pt x="874" y="875"/>
                  </a:lnTo>
                  <a:lnTo>
                    <a:pt x="871" y="951"/>
                  </a:lnTo>
                  <a:lnTo>
                    <a:pt x="861" y="1023"/>
                  </a:lnTo>
                  <a:lnTo>
                    <a:pt x="846" y="1095"/>
                  </a:lnTo>
                  <a:lnTo>
                    <a:pt x="824" y="1164"/>
                  </a:lnTo>
                  <a:lnTo>
                    <a:pt x="798" y="1231"/>
                  </a:lnTo>
                  <a:lnTo>
                    <a:pt x="765" y="1295"/>
                  </a:lnTo>
                  <a:lnTo>
                    <a:pt x="729" y="1356"/>
                  </a:lnTo>
                  <a:lnTo>
                    <a:pt x="687" y="1414"/>
                  </a:lnTo>
                  <a:lnTo>
                    <a:pt x="642" y="1467"/>
                  </a:lnTo>
                  <a:lnTo>
                    <a:pt x="592" y="1517"/>
                  </a:lnTo>
                  <a:lnTo>
                    <a:pt x="538" y="1563"/>
                  </a:lnTo>
                  <a:lnTo>
                    <a:pt x="480" y="1605"/>
                  </a:lnTo>
                  <a:lnTo>
                    <a:pt x="419" y="1641"/>
                  </a:lnTo>
                  <a:lnTo>
                    <a:pt x="355" y="1673"/>
                  </a:lnTo>
                  <a:lnTo>
                    <a:pt x="289" y="1699"/>
                  </a:lnTo>
                  <a:lnTo>
                    <a:pt x="220" y="1721"/>
                  </a:lnTo>
                  <a:lnTo>
                    <a:pt x="148" y="1736"/>
                  </a:lnTo>
                  <a:lnTo>
                    <a:pt x="74" y="1746"/>
                  </a:lnTo>
                  <a:lnTo>
                    <a:pt x="0" y="1749"/>
                  </a:lnTo>
                  <a:lnTo>
                    <a:pt x="0" y="1499"/>
                  </a:lnTo>
                  <a:lnTo>
                    <a:pt x="64" y="1496"/>
                  </a:lnTo>
                  <a:lnTo>
                    <a:pt x="125" y="1486"/>
                  </a:lnTo>
                  <a:lnTo>
                    <a:pt x="185" y="1471"/>
                  </a:lnTo>
                  <a:lnTo>
                    <a:pt x="243" y="1450"/>
                  </a:lnTo>
                  <a:lnTo>
                    <a:pt x="297" y="1423"/>
                  </a:lnTo>
                  <a:lnTo>
                    <a:pt x="348" y="1392"/>
                  </a:lnTo>
                  <a:lnTo>
                    <a:pt x="397" y="1356"/>
                  </a:lnTo>
                  <a:lnTo>
                    <a:pt x="441" y="1316"/>
                  </a:lnTo>
                  <a:lnTo>
                    <a:pt x="481" y="1272"/>
                  </a:lnTo>
                  <a:lnTo>
                    <a:pt x="517" y="1224"/>
                  </a:lnTo>
                  <a:lnTo>
                    <a:pt x="548" y="1172"/>
                  </a:lnTo>
                  <a:lnTo>
                    <a:pt x="575" y="1118"/>
                  </a:lnTo>
                  <a:lnTo>
                    <a:pt x="595" y="1060"/>
                  </a:lnTo>
                  <a:lnTo>
                    <a:pt x="611" y="1000"/>
                  </a:lnTo>
                  <a:lnTo>
                    <a:pt x="620" y="939"/>
                  </a:lnTo>
                  <a:lnTo>
                    <a:pt x="623" y="875"/>
                  </a:lnTo>
                  <a:lnTo>
                    <a:pt x="620" y="811"/>
                  </a:lnTo>
                  <a:lnTo>
                    <a:pt x="611" y="749"/>
                  </a:lnTo>
                  <a:lnTo>
                    <a:pt x="595" y="689"/>
                  </a:lnTo>
                  <a:lnTo>
                    <a:pt x="575" y="632"/>
                  </a:lnTo>
                  <a:lnTo>
                    <a:pt x="548" y="577"/>
                  </a:lnTo>
                  <a:lnTo>
                    <a:pt x="517" y="526"/>
                  </a:lnTo>
                  <a:lnTo>
                    <a:pt x="481" y="478"/>
                  </a:lnTo>
                  <a:lnTo>
                    <a:pt x="441" y="433"/>
                  </a:lnTo>
                  <a:lnTo>
                    <a:pt x="397" y="393"/>
                  </a:lnTo>
                  <a:lnTo>
                    <a:pt x="348" y="357"/>
                  </a:lnTo>
                  <a:lnTo>
                    <a:pt x="297" y="326"/>
                  </a:lnTo>
                  <a:lnTo>
                    <a:pt x="243" y="300"/>
                  </a:lnTo>
                  <a:lnTo>
                    <a:pt x="185" y="278"/>
                  </a:lnTo>
                  <a:lnTo>
                    <a:pt x="125" y="263"/>
                  </a:lnTo>
                  <a:lnTo>
                    <a:pt x="64" y="254"/>
                  </a:lnTo>
                  <a:lnTo>
                    <a:pt x="0" y="2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3" name="Freeform 206"/>
          <p:cNvSpPr>
            <a:spLocks noEditPoints="1"/>
          </p:cNvSpPr>
          <p:nvPr/>
        </p:nvSpPr>
        <p:spPr bwMode="auto">
          <a:xfrm>
            <a:off x="8708528" y="5067740"/>
            <a:ext cx="568325" cy="568325"/>
          </a:xfrm>
          <a:custGeom>
            <a:avLst/>
            <a:gdLst>
              <a:gd name="T0" fmla="*/ 2741 w 3580"/>
              <a:gd name="T1" fmla="*/ 3245 h 3580"/>
              <a:gd name="T2" fmla="*/ 3077 w 3580"/>
              <a:gd name="T3" fmla="*/ 2573 h 3580"/>
              <a:gd name="T4" fmla="*/ 3245 w 3580"/>
              <a:gd name="T5" fmla="*/ 2741 h 3580"/>
              <a:gd name="T6" fmla="*/ 2237 w 3580"/>
              <a:gd name="T7" fmla="*/ 2741 h 3580"/>
              <a:gd name="T8" fmla="*/ 2405 w 3580"/>
              <a:gd name="T9" fmla="*/ 2573 h 3580"/>
              <a:gd name="T10" fmla="*/ 2741 w 3580"/>
              <a:gd name="T11" fmla="*/ 2573 h 3580"/>
              <a:gd name="T12" fmla="*/ 2125 w 3580"/>
              <a:gd name="T13" fmla="*/ 1177 h 3580"/>
              <a:gd name="T14" fmla="*/ 2020 w 3580"/>
              <a:gd name="T15" fmla="*/ 1199 h 3580"/>
              <a:gd name="T16" fmla="*/ 1930 w 3580"/>
              <a:gd name="T17" fmla="*/ 1258 h 3580"/>
              <a:gd name="T18" fmla="*/ 2322 w 3580"/>
              <a:gd name="T19" fmla="*/ 1650 h 3580"/>
              <a:gd name="T20" fmla="*/ 2382 w 3580"/>
              <a:gd name="T21" fmla="*/ 1559 h 3580"/>
              <a:gd name="T22" fmla="*/ 2402 w 3580"/>
              <a:gd name="T23" fmla="*/ 1455 h 3580"/>
              <a:gd name="T24" fmla="*/ 2382 w 3580"/>
              <a:gd name="T25" fmla="*/ 1351 h 3580"/>
              <a:gd name="T26" fmla="*/ 2322 w 3580"/>
              <a:gd name="T27" fmla="*/ 1258 h 3580"/>
              <a:gd name="T28" fmla="*/ 2232 w 3580"/>
              <a:gd name="T29" fmla="*/ 1199 h 3580"/>
              <a:gd name="T30" fmla="*/ 2125 w 3580"/>
              <a:gd name="T31" fmla="*/ 1177 h 3580"/>
              <a:gd name="T32" fmla="*/ 839 w 3580"/>
              <a:gd name="T33" fmla="*/ 1343 h 3580"/>
              <a:gd name="T34" fmla="*/ 2517 w 3580"/>
              <a:gd name="T35" fmla="*/ 672 h 3580"/>
              <a:gd name="T36" fmla="*/ 2444 w 3580"/>
              <a:gd name="T37" fmla="*/ 758 h 3580"/>
              <a:gd name="T38" fmla="*/ 2411 w 3580"/>
              <a:gd name="T39" fmla="*/ 859 h 3580"/>
              <a:gd name="T40" fmla="*/ 2417 w 3580"/>
              <a:gd name="T41" fmla="*/ 966 h 3580"/>
              <a:gd name="T42" fmla="*/ 2465 w 3580"/>
              <a:gd name="T43" fmla="*/ 1062 h 3580"/>
              <a:gd name="T44" fmla="*/ 2547 w 3580"/>
              <a:gd name="T45" fmla="*/ 1135 h 3580"/>
              <a:gd name="T46" fmla="*/ 2648 w 3580"/>
              <a:gd name="T47" fmla="*/ 1169 h 3580"/>
              <a:gd name="T48" fmla="*/ 2757 w 3580"/>
              <a:gd name="T49" fmla="*/ 1163 h 3580"/>
              <a:gd name="T50" fmla="*/ 2853 w 3580"/>
              <a:gd name="T51" fmla="*/ 1115 h 3580"/>
              <a:gd name="T52" fmla="*/ 2517 w 3580"/>
              <a:gd name="T53" fmla="*/ 672 h 3580"/>
              <a:gd name="T54" fmla="*/ 503 w 3580"/>
              <a:gd name="T55" fmla="*/ 1007 h 3580"/>
              <a:gd name="T56" fmla="*/ 1175 w 3580"/>
              <a:gd name="T57" fmla="*/ 672 h 3580"/>
              <a:gd name="T58" fmla="*/ 1342 w 3580"/>
              <a:gd name="T59" fmla="*/ 839 h 3580"/>
              <a:gd name="T60" fmla="*/ 672 w 3580"/>
              <a:gd name="T61" fmla="*/ 503 h 3580"/>
              <a:gd name="T62" fmla="*/ 839 w 3580"/>
              <a:gd name="T63" fmla="*/ 335 h 3580"/>
              <a:gd name="T64" fmla="*/ 1342 w 3580"/>
              <a:gd name="T65" fmla="*/ 1175 h 3580"/>
              <a:gd name="T66" fmla="*/ 1800 w 3580"/>
              <a:gd name="T67" fmla="*/ 1057 h 3580"/>
              <a:gd name="T68" fmla="*/ 1929 w 3580"/>
              <a:gd name="T69" fmla="*/ 979 h 3580"/>
              <a:gd name="T70" fmla="*/ 2074 w 3580"/>
              <a:gd name="T71" fmla="*/ 943 h 3580"/>
              <a:gd name="T72" fmla="*/ 2171 w 3580"/>
              <a:gd name="T73" fmla="*/ 893 h 3580"/>
              <a:gd name="T74" fmla="*/ 2192 w 3580"/>
              <a:gd name="T75" fmla="*/ 747 h 3580"/>
              <a:gd name="T76" fmla="*/ 2255 w 3580"/>
              <a:gd name="T77" fmla="*/ 612 h 3580"/>
              <a:gd name="T78" fmla="*/ 2517 w 3580"/>
              <a:gd name="T79" fmla="*/ 335 h 3580"/>
              <a:gd name="T80" fmla="*/ 3007 w 3580"/>
              <a:gd name="T81" fmla="*/ 382 h 3580"/>
              <a:gd name="T82" fmla="*/ 3048 w 3580"/>
              <a:gd name="T83" fmla="*/ 308 h 3580"/>
              <a:gd name="T84" fmla="*/ 3111 w 3580"/>
              <a:gd name="T85" fmla="*/ 269 h 3580"/>
              <a:gd name="T86" fmla="*/ 3185 w 3580"/>
              <a:gd name="T87" fmla="*/ 264 h 3580"/>
              <a:gd name="T88" fmla="*/ 3253 w 3580"/>
              <a:gd name="T89" fmla="*/ 292 h 3580"/>
              <a:gd name="T90" fmla="*/ 3301 w 3580"/>
              <a:gd name="T91" fmla="*/ 348 h 3580"/>
              <a:gd name="T92" fmla="*/ 3319 w 3580"/>
              <a:gd name="T93" fmla="*/ 420 h 3580"/>
              <a:gd name="T94" fmla="*/ 3301 w 3580"/>
              <a:gd name="T95" fmla="*/ 491 h 3580"/>
              <a:gd name="T96" fmla="*/ 3250 w 3580"/>
              <a:gd name="T97" fmla="*/ 550 h 3580"/>
              <a:gd name="T98" fmla="*/ 3171 w 3580"/>
              <a:gd name="T99" fmla="*/ 577 h 3580"/>
              <a:gd name="T100" fmla="*/ 3048 w 3580"/>
              <a:gd name="T101" fmla="*/ 1258 h 3580"/>
              <a:gd name="T102" fmla="*/ 2927 w 3580"/>
              <a:gd name="T103" fmla="*/ 1348 h 3580"/>
              <a:gd name="T104" fmla="*/ 2786 w 3580"/>
              <a:gd name="T105" fmla="*/ 1399 h 3580"/>
              <a:gd name="T106" fmla="*/ 2637 w 3580"/>
              <a:gd name="T107" fmla="*/ 1407 h 3580"/>
              <a:gd name="T108" fmla="*/ 2630 w 3580"/>
              <a:gd name="T109" fmla="*/ 1554 h 3580"/>
              <a:gd name="T110" fmla="*/ 2581 w 3580"/>
              <a:gd name="T111" fmla="*/ 1695 h 3580"/>
              <a:gd name="T112" fmla="*/ 2490 w 3580"/>
              <a:gd name="T113" fmla="*/ 1818 h 3580"/>
              <a:gd name="T114" fmla="*/ 2741 w 3580"/>
              <a:gd name="T115" fmla="*/ 1902 h 3580"/>
              <a:gd name="T116" fmla="*/ 1902 w 3580"/>
              <a:gd name="T117" fmla="*/ 2741 h 3580"/>
              <a:gd name="T118" fmla="*/ 1063 w 3580"/>
              <a:gd name="T119" fmla="*/ 3245 h 3580"/>
              <a:gd name="T120" fmla="*/ 1175 w 3580"/>
              <a:gd name="T121" fmla="*/ 1342 h 3580"/>
              <a:gd name="T122" fmla="*/ 839 w 3580"/>
              <a:gd name="T123" fmla="*/ 0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80" h="3580">
                <a:moveTo>
                  <a:pt x="2741" y="2908"/>
                </a:moveTo>
                <a:lnTo>
                  <a:pt x="2573" y="3077"/>
                </a:lnTo>
                <a:lnTo>
                  <a:pt x="2741" y="3245"/>
                </a:lnTo>
                <a:lnTo>
                  <a:pt x="2908" y="3077"/>
                </a:lnTo>
                <a:lnTo>
                  <a:pt x="2741" y="2908"/>
                </a:lnTo>
                <a:close/>
                <a:moveTo>
                  <a:pt x="3077" y="2573"/>
                </a:moveTo>
                <a:lnTo>
                  <a:pt x="2908" y="2741"/>
                </a:lnTo>
                <a:lnTo>
                  <a:pt x="3077" y="2908"/>
                </a:lnTo>
                <a:lnTo>
                  <a:pt x="3245" y="2741"/>
                </a:lnTo>
                <a:lnTo>
                  <a:pt x="3077" y="2573"/>
                </a:lnTo>
                <a:close/>
                <a:moveTo>
                  <a:pt x="2405" y="2573"/>
                </a:moveTo>
                <a:lnTo>
                  <a:pt x="2237" y="2741"/>
                </a:lnTo>
                <a:lnTo>
                  <a:pt x="2405" y="2908"/>
                </a:lnTo>
                <a:lnTo>
                  <a:pt x="2573" y="2741"/>
                </a:lnTo>
                <a:lnTo>
                  <a:pt x="2405" y="2573"/>
                </a:lnTo>
                <a:close/>
                <a:moveTo>
                  <a:pt x="2741" y="2237"/>
                </a:moveTo>
                <a:lnTo>
                  <a:pt x="2573" y="2405"/>
                </a:lnTo>
                <a:lnTo>
                  <a:pt x="2741" y="2573"/>
                </a:lnTo>
                <a:lnTo>
                  <a:pt x="2908" y="2405"/>
                </a:lnTo>
                <a:lnTo>
                  <a:pt x="2741" y="2237"/>
                </a:lnTo>
                <a:close/>
                <a:moveTo>
                  <a:pt x="2125" y="1177"/>
                </a:moveTo>
                <a:lnTo>
                  <a:pt x="2089" y="1180"/>
                </a:lnTo>
                <a:lnTo>
                  <a:pt x="2054" y="1187"/>
                </a:lnTo>
                <a:lnTo>
                  <a:pt x="2020" y="1199"/>
                </a:lnTo>
                <a:lnTo>
                  <a:pt x="1987" y="1214"/>
                </a:lnTo>
                <a:lnTo>
                  <a:pt x="1957" y="1235"/>
                </a:lnTo>
                <a:lnTo>
                  <a:pt x="1930" y="1258"/>
                </a:lnTo>
                <a:lnTo>
                  <a:pt x="672" y="2517"/>
                </a:lnTo>
                <a:lnTo>
                  <a:pt x="1063" y="2908"/>
                </a:lnTo>
                <a:lnTo>
                  <a:pt x="2322" y="1650"/>
                </a:lnTo>
                <a:lnTo>
                  <a:pt x="2347" y="1622"/>
                </a:lnTo>
                <a:lnTo>
                  <a:pt x="2366" y="1591"/>
                </a:lnTo>
                <a:lnTo>
                  <a:pt x="2382" y="1559"/>
                </a:lnTo>
                <a:lnTo>
                  <a:pt x="2393" y="1524"/>
                </a:lnTo>
                <a:lnTo>
                  <a:pt x="2400" y="1489"/>
                </a:lnTo>
                <a:lnTo>
                  <a:pt x="2402" y="1455"/>
                </a:lnTo>
                <a:lnTo>
                  <a:pt x="2400" y="1419"/>
                </a:lnTo>
                <a:lnTo>
                  <a:pt x="2393" y="1384"/>
                </a:lnTo>
                <a:lnTo>
                  <a:pt x="2382" y="1351"/>
                </a:lnTo>
                <a:lnTo>
                  <a:pt x="2366" y="1318"/>
                </a:lnTo>
                <a:lnTo>
                  <a:pt x="2347" y="1287"/>
                </a:lnTo>
                <a:lnTo>
                  <a:pt x="2322" y="1258"/>
                </a:lnTo>
                <a:lnTo>
                  <a:pt x="2293" y="1235"/>
                </a:lnTo>
                <a:lnTo>
                  <a:pt x="2264" y="1214"/>
                </a:lnTo>
                <a:lnTo>
                  <a:pt x="2232" y="1199"/>
                </a:lnTo>
                <a:lnTo>
                  <a:pt x="2198" y="1187"/>
                </a:lnTo>
                <a:lnTo>
                  <a:pt x="2162" y="1180"/>
                </a:lnTo>
                <a:lnTo>
                  <a:pt x="2125" y="1177"/>
                </a:lnTo>
                <a:close/>
                <a:moveTo>
                  <a:pt x="839" y="1007"/>
                </a:moveTo>
                <a:lnTo>
                  <a:pt x="672" y="1175"/>
                </a:lnTo>
                <a:lnTo>
                  <a:pt x="839" y="1343"/>
                </a:lnTo>
                <a:lnTo>
                  <a:pt x="1007" y="1175"/>
                </a:lnTo>
                <a:lnTo>
                  <a:pt x="839" y="1007"/>
                </a:lnTo>
                <a:close/>
                <a:moveTo>
                  <a:pt x="2517" y="672"/>
                </a:moveTo>
                <a:lnTo>
                  <a:pt x="2490" y="700"/>
                </a:lnTo>
                <a:lnTo>
                  <a:pt x="2465" y="728"/>
                </a:lnTo>
                <a:lnTo>
                  <a:pt x="2444" y="758"/>
                </a:lnTo>
                <a:lnTo>
                  <a:pt x="2429" y="791"/>
                </a:lnTo>
                <a:lnTo>
                  <a:pt x="2417" y="824"/>
                </a:lnTo>
                <a:lnTo>
                  <a:pt x="2411" y="859"/>
                </a:lnTo>
                <a:lnTo>
                  <a:pt x="2408" y="895"/>
                </a:lnTo>
                <a:lnTo>
                  <a:pt x="2411" y="931"/>
                </a:lnTo>
                <a:lnTo>
                  <a:pt x="2417" y="966"/>
                </a:lnTo>
                <a:lnTo>
                  <a:pt x="2429" y="999"/>
                </a:lnTo>
                <a:lnTo>
                  <a:pt x="2444" y="1032"/>
                </a:lnTo>
                <a:lnTo>
                  <a:pt x="2465" y="1062"/>
                </a:lnTo>
                <a:lnTo>
                  <a:pt x="2490" y="1090"/>
                </a:lnTo>
                <a:lnTo>
                  <a:pt x="2517" y="1115"/>
                </a:lnTo>
                <a:lnTo>
                  <a:pt x="2547" y="1135"/>
                </a:lnTo>
                <a:lnTo>
                  <a:pt x="2579" y="1151"/>
                </a:lnTo>
                <a:lnTo>
                  <a:pt x="2613" y="1163"/>
                </a:lnTo>
                <a:lnTo>
                  <a:pt x="2648" y="1169"/>
                </a:lnTo>
                <a:lnTo>
                  <a:pt x="2685" y="1172"/>
                </a:lnTo>
                <a:lnTo>
                  <a:pt x="2722" y="1169"/>
                </a:lnTo>
                <a:lnTo>
                  <a:pt x="2757" y="1163"/>
                </a:lnTo>
                <a:lnTo>
                  <a:pt x="2791" y="1151"/>
                </a:lnTo>
                <a:lnTo>
                  <a:pt x="2823" y="1135"/>
                </a:lnTo>
                <a:lnTo>
                  <a:pt x="2853" y="1115"/>
                </a:lnTo>
                <a:lnTo>
                  <a:pt x="2880" y="1090"/>
                </a:lnTo>
                <a:lnTo>
                  <a:pt x="2908" y="1063"/>
                </a:lnTo>
                <a:lnTo>
                  <a:pt x="2517" y="672"/>
                </a:lnTo>
                <a:close/>
                <a:moveTo>
                  <a:pt x="503" y="672"/>
                </a:moveTo>
                <a:lnTo>
                  <a:pt x="335" y="839"/>
                </a:lnTo>
                <a:lnTo>
                  <a:pt x="503" y="1007"/>
                </a:lnTo>
                <a:lnTo>
                  <a:pt x="672" y="839"/>
                </a:lnTo>
                <a:lnTo>
                  <a:pt x="503" y="672"/>
                </a:lnTo>
                <a:close/>
                <a:moveTo>
                  <a:pt x="1175" y="672"/>
                </a:moveTo>
                <a:lnTo>
                  <a:pt x="1007" y="839"/>
                </a:lnTo>
                <a:lnTo>
                  <a:pt x="1175" y="1007"/>
                </a:lnTo>
                <a:lnTo>
                  <a:pt x="1342" y="839"/>
                </a:lnTo>
                <a:lnTo>
                  <a:pt x="1175" y="672"/>
                </a:lnTo>
                <a:close/>
                <a:moveTo>
                  <a:pt x="839" y="335"/>
                </a:moveTo>
                <a:lnTo>
                  <a:pt x="672" y="503"/>
                </a:lnTo>
                <a:lnTo>
                  <a:pt x="839" y="672"/>
                </a:lnTo>
                <a:lnTo>
                  <a:pt x="1007" y="503"/>
                </a:lnTo>
                <a:lnTo>
                  <a:pt x="839" y="335"/>
                </a:lnTo>
                <a:close/>
                <a:moveTo>
                  <a:pt x="839" y="0"/>
                </a:moveTo>
                <a:lnTo>
                  <a:pt x="1678" y="839"/>
                </a:lnTo>
                <a:lnTo>
                  <a:pt x="1342" y="1175"/>
                </a:lnTo>
                <a:lnTo>
                  <a:pt x="1510" y="1343"/>
                </a:lnTo>
                <a:lnTo>
                  <a:pt x="1762" y="1090"/>
                </a:lnTo>
                <a:lnTo>
                  <a:pt x="1800" y="1057"/>
                </a:lnTo>
                <a:lnTo>
                  <a:pt x="1841" y="1026"/>
                </a:lnTo>
                <a:lnTo>
                  <a:pt x="1883" y="1000"/>
                </a:lnTo>
                <a:lnTo>
                  <a:pt x="1929" y="979"/>
                </a:lnTo>
                <a:lnTo>
                  <a:pt x="1976" y="962"/>
                </a:lnTo>
                <a:lnTo>
                  <a:pt x="2024" y="950"/>
                </a:lnTo>
                <a:lnTo>
                  <a:pt x="2074" y="943"/>
                </a:lnTo>
                <a:lnTo>
                  <a:pt x="2125" y="941"/>
                </a:lnTo>
                <a:lnTo>
                  <a:pt x="2173" y="943"/>
                </a:lnTo>
                <a:lnTo>
                  <a:pt x="2171" y="893"/>
                </a:lnTo>
                <a:lnTo>
                  <a:pt x="2174" y="844"/>
                </a:lnTo>
                <a:lnTo>
                  <a:pt x="2181" y="795"/>
                </a:lnTo>
                <a:lnTo>
                  <a:pt x="2192" y="747"/>
                </a:lnTo>
                <a:lnTo>
                  <a:pt x="2209" y="701"/>
                </a:lnTo>
                <a:lnTo>
                  <a:pt x="2230" y="655"/>
                </a:lnTo>
                <a:lnTo>
                  <a:pt x="2255" y="612"/>
                </a:lnTo>
                <a:lnTo>
                  <a:pt x="2286" y="571"/>
                </a:lnTo>
                <a:lnTo>
                  <a:pt x="2322" y="532"/>
                </a:lnTo>
                <a:lnTo>
                  <a:pt x="2517" y="335"/>
                </a:lnTo>
                <a:lnTo>
                  <a:pt x="2797" y="615"/>
                </a:lnTo>
                <a:lnTo>
                  <a:pt x="3003" y="409"/>
                </a:lnTo>
                <a:lnTo>
                  <a:pt x="3007" y="382"/>
                </a:lnTo>
                <a:lnTo>
                  <a:pt x="3016" y="355"/>
                </a:lnTo>
                <a:lnTo>
                  <a:pt x="3030" y="330"/>
                </a:lnTo>
                <a:lnTo>
                  <a:pt x="3048" y="308"/>
                </a:lnTo>
                <a:lnTo>
                  <a:pt x="3068" y="292"/>
                </a:lnTo>
                <a:lnTo>
                  <a:pt x="3089" y="279"/>
                </a:lnTo>
                <a:lnTo>
                  <a:pt x="3111" y="269"/>
                </a:lnTo>
                <a:lnTo>
                  <a:pt x="3135" y="264"/>
                </a:lnTo>
                <a:lnTo>
                  <a:pt x="3160" y="261"/>
                </a:lnTo>
                <a:lnTo>
                  <a:pt x="3185" y="264"/>
                </a:lnTo>
                <a:lnTo>
                  <a:pt x="3209" y="269"/>
                </a:lnTo>
                <a:lnTo>
                  <a:pt x="3232" y="279"/>
                </a:lnTo>
                <a:lnTo>
                  <a:pt x="3253" y="292"/>
                </a:lnTo>
                <a:lnTo>
                  <a:pt x="3272" y="308"/>
                </a:lnTo>
                <a:lnTo>
                  <a:pt x="3288" y="327"/>
                </a:lnTo>
                <a:lnTo>
                  <a:pt x="3301" y="348"/>
                </a:lnTo>
                <a:lnTo>
                  <a:pt x="3311" y="371"/>
                </a:lnTo>
                <a:lnTo>
                  <a:pt x="3316" y="395"/>
                </a:lnTo>
                <a:lnTo>
                  <a:pt x="3319" y="420"/>
                </a:lnTo>
                <a:lnTo>
                  <a:pt x="3316" y="445"/>
                </a:lnTo>
                <a:lnTo>
                  <a:pt x="3311" y="469"/>
                </a:lnTo>
                <a:lnTo>
                  <a:pt x="3301" y="491"/>
                </a:lnTo>
                <a:lnTo>
                  <a:pt x="3288" y="512"/>
                </a:lnTo>
                <a:lnTo>
                  <a:pt x="3272" y="532"/>
                </a:lnTo>
                <a:lnTo>
                  <a:pt x="3250" y="550"/>
                </a:lnTo>
                <a:lnTo>
                  <a:pt x="3225" y="564"/>
                </a:lnTo>
                <a:lnTo>
                  <a:pt x="3199" y="573"/>
                </a:lnTo>
                <a:lnTo>
                  <a:pt x="3171" y="577"/>
                </a:lnTo>
                <a:lnTo>
                  <a:pt x="2965" y="783"/>
                </a:lnTo>
                <a:lnTo>
                  <a:pt x="3245" y="1063"/>
                </a:lnTo>
                <a:lnTo>
                  <a:pt x="3048" y="1258"/>
                </a:lnTo>
                <a:lnTo>
                  <a:pt x="3010" y="1293"/>
                </a:lnTo>
                <a:lnTo>
                  <a:pt x="2970" y="1324"/>
                </a:lnTo>
                <a:lnTo>
                  <a:pt x="2927" y="1348"/>
                </a:lnTo>
                <a:lnTo>
                  <a:pt x="2881" y="1370"/>
                </a:lnTo>
                <a:lnTo>
                  <a:pt x="2835" y="1388"/>
                </a:lnTo>
                <a:lnTo>
                  <a:pt x="2786" y="1399"/>
                </a:lnTo>
                <a:lnTo>
                  <a:pt x="2736" y="1407"/>
                </a:lnTo>
                <a:lnTo>
                  <a:pt x="2685" y="1409"/>
                </a:lnTo>
                <a:lnTo>
                  <a:pt x="2637" y="1407"/>
                </a:lnTo>
                <a:lnTo>
                  <a:pt x="2639" y="1456"/>
                </a:lnTo>
                <a:lnTo>
                  <a:pt x="2637" y="1505"/>
                </a:lnTo>
                <a:lnTo>
                  <a:pt x="2630" y="1554"/>
                </a:lnTo>
                <a:lnTo>
                  <a:pt x="2618" y="1602"/>
                </a:lnTo>
                <a:lnTo>
                  <a:pt x="2601" y="1649"/>
                </a:lnTo>
                <a:lnTo>
                  <a:pt x="2581" y="1695"/>
                </a:lnTo>
                <a:lnTo>
                  <a:pt x="2555" y="1738"/>
                </a:lnTo>
                <a:lnTo>
                  <a:pt x="2524" y="1779"/>
                </a:lnTo>
                <a:lnTo>
                  <a:pt x="2490" y="1818"/>
                </a:lnTo>
                <a:lnTo>
                  <a:pt x="2237" y="2070"/>
                </a:lnTo>
                <a:lnTo>
                  <a:pt x="2405" y="2238"/>
                </a:lnTo>
                <a:lnTo>
                  <a:pt x="2741" y="1902"/>
                </a:lnTo>
                <a:lnTo>
                  <a:pt x="3580" y="2741"/>
                </a:lnTo>
                <a:lnTo>
                  <a:pt x="2741" y="3580"/>
                </a:lnTo>
                <a:lnTo>
                  <a:pt x="1902" y="2741"/>
                </a:lnTo>
                <a:lnTo>
                  <a:pt x="2237" y="2405"/>
                </a:lnTo>
                <a:lnTo>
                  <a:pt x="2070" y="2237"/>
                </a:lnTo>
                <a:lnTo>
                  <a:pt x="1063" y="3245"/>
                </a:lnTo>
                <a:lnTo>
                  <a:pt x="335" y="2517"/>
                </a:lnTo>
                <a:lnTo>
                  <a:pt x="1342" y="1510"/>
                </a:lnTo>
                <a:lnTo>
                  <a:pt x="1175" y="1342"/>
                </a:lnTo>
                <a:lnTo>
                  <a:pt x="839" y="1678"/>
                </a:lnTo>
                <a:lnTo>
                  <a:pt x="0" y="839"/>
                </a:lnTo>
                <a:lnTo>
                  <a:pt x="8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4" name="Freeform 211"/>
          <p:cNvSpPr>
            <a:spLocks noEditPoints="1"/>
          </p:cNvSpPr>
          <p:nvPr/>
        </p:nvSpPr>
        <p:spPr bwMode="auto">
          <a:xfrm>
            <a:off x="7830184" y="5067740"/>
            <a:ext cx="454025" cy="568325"/>
          </a:xfrm>
          <a:custGeom>
            <a:avLst/>
            <a:gdLst>
              <a:gd name="T0" fmla="*/ 1753 w 2863"/>
              <a:gd name="T1" fmla="*/ 3340 h 3580"/>
              <a:gd name="T2" fmla="*/ 1104 w 2863"/>
              <a:gd name="T3" fmla="*/ 2792 h 3580"/>
              <a:gd name="T4" fmla="*/ 1132 w 2863"/>
              <a:gd name="T5" fmla="*/ 2801 h 3580"/>
              <a:gd name="T6" fmla="*/ 627 w 2863"/>
              <a:gd name="T7" fmla="*/ 368 h 3580"/>
              <a:gd name="T8" fmla="*/ 462 w 2863"/>
              <a:gd name="T9" fmla="*/ 568 h 3580"/>
              <a:gd name="T10" fmla="*/ 340 w 2863"/>
              <a:gd name="T11" fmla="*/ 795 h 3580"/>
              <a:gd name="T12" fmla="*/ 265 w 2863"/>
              <a:gd name="T13" fmla="*/ 1041 h 3580"/>
              <a:gd name="T14" fmla="*/ 240 w 2863"/>
              <a:gd name="T15" fmla="*/ 1301 h 3580"/>
              <a:gd name="T16" fmla="*/ 265 w 2863"/>
              <a:gd name="T17" fmla="*/ 1560 h 3580"/>
              <a:gd name="T18" fmla="*/ 340 w 2863"/>
              <a:gd name="T19" fmla="*/ 1806 h 3580"/>
              <a:gd name="T20" fmla="*/ 462 w 2863"/>
              <a:gd name="T21" fmla="*/ 2032 h 3580"/>
              <a:gd name="T22" fmla="*/ 627 w 2863"/>
              <a:gd name="T23" fmla="*/ 2234 h 3580"/>
              <a:gd name="T24" fmla="*/ 829 w 2863"/>
              <a:gd name="T25" fmla="*/ 2400 h 3580"/>
              <a:gd name="T26" fmla="*/ 1056 w 2863"/>
              <a:gd name="T27" fmla="*/ 2520 h 3580"/>
              <a:gd name="T28" fmla="*/ 1301 w 2863"/>
              <a:gd name="T29" fmla="*/ 2595 h 3580"/>
              <a:gd name="T30" fmla="*/ 1561 w 2863"/>
              <a:gd name="T31" fmla="*/ 2620 h 3580"/>
              <a:gd name="T32" fmla="*/ 1821 w 2863"/>
              <a:gd name="T33" fmla="*/ 2595 h 3580"/>
              <a:gd name="T34" fmla="*/ 2067 w 2863"/>
              <a:gd name="T35" fmla="*/ 2520 h 3580"/>
              <a:gd name="T36" fmla="*/ 2294 w 2863"/>
              <a:gd name="T37" fmla="*/ 2400 h 3580"/>
              <a:gd name="T38" fmla="*/ 2495 w 2863"/>
              <a:gd name="T39" fmla="*/ 2234 h 3580"/>
              <a:gd name="T40" fmla="*/ 655 w 2863"/>
              <a:gd name="T41" fmla="*/ 0 h 3580"/>
              <a:gd name="T42" fmla="*/ 2001 w 2863"/>
              <a:gd name="T43" fmla="*/ 668 h 3580"/>
              <a:gd name="T44" fmla="*/ 2042 w 2863"/>
              <a:gd name="T45" fmla="*/ 593 h 3580"/>
              <a:gd name="T46" fmla="*/ 2106 w 2863"/>
              <a:gd name="T47" fmla="*/ 554 h 3580"/>
              <a:gd name="T48" fmla="*/ 2181 w 2863"/>
              <a:gd name="T49" fmla="*/ 549 h 3580"/>
              <a:gd name="T50" fmla="*/ 2250 w 2863"/>
              <a:gd name="T51" fmla="*/ 577 h 3580"/>
              <a:gd name="T52" fmla="*/ 2299 w 2863"/>
              <a:gd name="T53" fmla="*/ 635 h 3580"/>
              <a:gd name="T54" fmla="*/ 2316 w 2863"/>
              <a:gd name="T55" fmla="*/ 707 h 3580"/>
              <a:gd name="T56" fmla="*/ 2299 w 2863"/>
              <a:gd name="T57" fmla="*/ 779 h 3580"/>
              <a:gd name="T58" fmla="*/ 2246 w 2863"/>
              <a:gd name="T59" fmla="*/ 839 h 3580"/>
              <a:gd name="T60" fmla="*/ 2166 w 2863"/>
              <a:gd name="T61" fmla="*/ 867 h 3580"/>
              <a:gd name="T62" fmla="*/ 2666 w 2863"/>
              <a:gd name="T63" fmla="*/ 2403 h 3580"/>
              <a:gd name="T64" fmla="*/ 2441 w 2863"/>
              <a:gd name="T65" fmla="*/ 2590 h 3580"/>
              <a:gd name="T66" fmla="*/ 2189 w 2863"/>
              <a:gd name="T67" fmla="*/ 2729 h 3580"/>
              <a:gd name="T68" fmla="*/ 1915 w 2863"/>
              <a:gd name="T69" fmla="*/ 2821 h 3580"/>
              <a:gd name="T70" fmla="*/ 2193 w 2863"/>
              <a:gd name="T71" fmla="*/ 3580 h 3580"/>
              <a:gd name="T72" fmla="*/ 801 w 2863"/>
              <a:gd name="T73" fmla="*/ 2663 h 3580"/>
              <a:gd name="T74" fmla="*/ 587 w 2863"/>
              <a:gd name="T75" fmla="*/ 2520 h 3580"/>
              <a:gd name="T76" fmla="*/ 391 w 2863"/>
              <a:gd name="T77" fmla="*/ 2334 h 3580"/>
              <a:gd name="T78" fmla="*/ 224 w 2863"/>
              <a:gd name="T79" fmla="*/ 2106 h 3580"/>
              <a:gd name="T80" fmla="*/ 101 w 2863"/>
              <a:gd name="T81" fmla="*/ 1854 h 3580"/>
              <a:gd name="T82" fmla="*/ 25 w 2863"/>
              <a:gd name="T83" fmla="*/ 1584 h 3580"/>
              <a:gd name="T84" fmla="*/ 0 w 2863"/>
              <a:gd name="T85" fmla="*/ 1301 h 3580"/>
              <a:gd name="T86" fmla="*/ 25 w 2863"/>
              <a:gd name="T87" fmla="*/ 1018 h 3580"/>
              <a:gd name="T88" fmla="*/ 101 w 2863"/>
              <a:gd name="T89" fmla="*/ 747 h 3580"/>
              <a:gd name="T90" fmla="*/ 224 w 2863"/>
              <a:gd name="T91" fmla="*/ 496 h 3580"/>
              <a:gd name="T92" fmla="*/ 391 w 2863"/>
              <a:gd name="T93" fmla="*/ 268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63" h="3580">
                <a:moveTo>
                  <a:pt x="1372" y="2849"/>
                </a:moveTo>
                <a:lnTo>
                  <a:pt x="1372" y="3340"/>
                </a:lnTo>
                <a:lnTo>
                  <a:pt x="1753" y="3340"/>
                </a:lnTo>
                <a:lnTo>
                  <a:pt x="1442" y="2855"/>
                </a:lnTo>
                <a:lnTo>
                  <a:pt x="1372" y="2849"/>
                </a:lnTo>
                <a:close/>
                <a:moveTo>
                  <a:pt x="1104" y="2792"/>
                </a:moveTo>
                <a:lnTo>
                  <a:pt x="752" y="3340"/>
                </a:lnTo>
                <a:lnTo>
                  <a:pt x="1132" y="3340"/>
                </a:lnTo>
                <a:lnTo>
                  <a:pt x="1132" y="2801"/>
                </a:lnTo>
                <a:lnTo>
                  <a:pt x="1104" y="2792"/>
                </a:lnTo>
                <a:close/>
                <a:moveTo>
                  <a:pt x="655" y="340"/>
                </a:moveTo>
                <a:lnTo>
                  <a:pt x="627" y="368"/>
                </a:lnTo>
                <a:lnTo>
                  <a:pt x="567" y="432"/>
                </a:lnTo>
                <a:lnTo>
                  <a:pt x="512" y="499"/>
                </a:lnTo>
                <a:lnTo>
                  <a:pt x="462" y="568"/>
                </a:lnTo>
                <a:lnTo>
                  <a:pt x="416" y="642"/>
                </a:lnTo>
                <a:lnTo>
                  <a:pt x="375" y="717"/>
                </a:lnTo>
                <a:lnTo>
                  <a:pt x="340" y="795"/>
                </a:lnTo>
                <a:lnTo>
                  <a:pt x="310" y="875"/>
                </a:lnTo>
                <a:lnTo>
                  <a:pt x="285" y="958"/>
                </a:lnTo>
                <a:lnTo>
                  <a:pt x="265" y="1041"/>
                </a:lnTo>
                <a:lnTo>
                  <a:pt x="251" y="1126"/>
                </a:lnTo>
                <a:lnTo>
                  <a:pt x="242" y="1213"/>
                </a:lnTo>
                <a:lnTo>
                  <a:pt x="240" y="1301"/>
                </a:lnTo>
                <a:lnTo>
                  <a:pt x="242" y="1389"/>
                </a:lnTo>
                <a:lnTo>
                  <a:pt x="251" y="1475"/>
                </a:lnTo>
                <a:lnTo>
                  <a:pt x="265" y="1560"/>
                </a:lnTo>
                <a:lnTo>
                  <a:pt x="285" y="1644"/>
                </a:lnTo>
                <a:lnTo>
                  <a:pt x="310" y="1726"/>
                </a:lnTo>
                <a:lnTo>
                  <a:pt x="340" y="1806"/>
                </a:lnTo>
                <a:lnTo>
                  <a:pt x="375" y="1884"/>
                </a:lnTo>
                <a:lnTo>
                  <a:pt x="416" y="1959"/>
                </a:lnTo>
                <a:lnTo>
                  <a:pt x="462" y="2032"/>
                </a:lnTo>
                <a:lnTo>
                  <a:pt x="512" y="2102"/>
                </a:lnTo>
                <a:lnTo>
                  <a:pt x="567" y="2170"/>
                </a:lnTo>
                <a:lnTo>
                  <a:pt x="627" y="2234"/>
                </a:lnTo>
                <a:lnTo>
                  <a:pt x="691" y="2293"/>
                </a:lnTo>
                <a:lnTo>
                  <a:pt x="758" y="2349"/>
                </a:lnTo>
                <a:lnTo>
                  <a:pt x="829" y="2400"/>
                </a:lnTo>
                <a:lnTo>
                  <a:pt x="902" y="2445"/>
                </a:lnTo>
                <a:lnTo>
                  <a:pt x="978" y="2485"/>
                </a:lnTo>
                <a:lnTo>
                  <a:pt x="1056" y="2520"/>
                </a:lnTo>
                <a:lnTo>
                  <a:pt x="1135" y="2550"/>
                </a:lnTo>
                <a:lnTo>
                  <a:pt x="1218" y="2575"/>
                </a:lnTo>
                <a:lnTo>
                  <a:pt x="1301" y="2595"/>
                </a:lnTo>
                <a:lnTo>
                  <a:pt x="1387" y="2609"/>
                </a:lnTo>
                <a:lnTo>
                  <a:pt x="1473" y="2618"/>
                </a:lnTo>
                <a:lnTo>
                  <a:pt x="1561" y="2620"/>
                </a:lnTo>
                <a:lnTo>
                  <a:pt x="1649" y="2618"/>
                </a:lnTo>
                <a:lnTo>
                  <a:pt x="1736" y="2609"/>
                </a:lnTo>
                <a:lnTo>
                  <a:pt x="1821" y="2595"/>
                </a:lnTo>
                <a:lnTo>
                  <a:pt x="1905" y="2575"/>
                </a:lnTo>
                <a:lnTo>
                  <a:pt x="1987" y="2550"/>
                </a:lnTo>
                <a:lnTo>
                  <a:pt x="2067" y="2520"/>
                </a:lnTo>
                <a:lnTo>
                  <a:pt x="2145" y="2485"/>
                </a:lnTo>
                <a:lnTo>
                  <a:pt x="2220" y="2445"/>
                </a:lnTo>
                <a:lnTo>
                  <a:pt x="2294" y="2400"/>
                </a:lnTo>
                <a:lnTo>
                  <a:pt x="2364" y="2349"/>
                </a:lnTo>
                <a:lnTo>
                  <a:pt x="2431" y="2293"/>
                </a:lnTo>
                <a:lnTo>
                  <a:pt x="2495" y="2234"/>
                </a:lnTo>
                <a:lnTo>
                  <a:pt x="2523" y="2205"/>
                </a:lnTo>
                <a:lnTo>
                  <a:pt x="655" y="340"/>
                </a:lnTo>
                <a:close/>
                <a:moveTo>
                  <a:pt x="655" y="0"/>
                </a:moveTo>
                <a:lnTo>
                  <a:pt x="1675" y="1018"/>
                </a:lnTo>
                <a:lnTo>
                  <a:pt x="1997" y="696"/>
                </a:lnTo>
                <a:lnTo>
                  <a:pt x="2001" y="668"/>
                </a:lnTo>
                <a:lnTo>
                  <a:pt x="2010" y="641"/>
                </a:lnTo>
                <a:lnTo>
                  <a:pt x="2024" y="616"/>
                </a:lnTo>
                <a:lnTo>
                  <a:pt x="2042" y="593"/>
                </a:lnTo>
                <a:lnTo>
                  <a:pt x="2062" y="577"/>
                </a:lnTo>
                <a:lnTo>
                  <a:pt x="2084" y="564"/>
                </a:lnTo>
                <a:lnTo>
                  <a:pt x="2106" y="554"/>
                </a:lnTo>
                <a:lnTo>
                  <a:pt x="2130" y="549"/>
                </a:lnTo>
                <a:lnTo>
                  <a:pt x="2156" y="547"/>
                </a:lnTo>
                <a:lnTo>
                  <a:pt x="2181" y="549"/>
                </a:lnTo>
                <a:lnTo>
                  <a:pt x="2205" y="554"/>
                </a:lnTo>
                <a:lnTo>
                  <a:pt x="2229" y="564"/>
                </a:lnTo>
                <a:lnTo>
                  <a:pt x="2250" y="577"/>
                </a:lnTo>
                <a:lnTo>
                  <a:pt x="2269" y="593"/>
                </a:lnTo>
                <a:lnTo>
                  <a:pt x="2286" y="613"/>
                </a:lnTo>
                <a:lnTo>
                  <a:pt x="2299" y="635"/>
                </a:lnTo>
                <a:lnTo>
                  <a:pt x="2308" y="657"/>
                </a:lnTo>
                <a:lnTo>
                  <a:pt x="2314" y="681"/>
                </a:lnTo>
                <a:lnTo>
                  <a:pt x="2316" y="707"/>
                </a:lnTo>
                <a:lnTo>
                  <a:pt x="2314" y="732"/>
                </a:lnTo>
                <a:lnTo>
                  <a:pt x="2308" y="756"/>
                </a:lnTo>
                <a:lnTo>
                  <a:pt x="2299" y="779"/>
                </a:lnTo>
                <a:lnTo>
                  <a:pt x="2286" y="801"/>
                </a:lnTo>
                <a:lnTo>
                  <a:pt x="2269" y="820"/>
                </a:lnTo>
                <a:lnTo>
                  <a:pt x="2246" y="839"/>
                </a:lnTo>
                <a:lnTo>
                  <a:pt x="2221" y="853"/>
                </a:lnTo>
                <a:lnTo>
                  <a:pt x="2194" y="862"/>
                </a:lnTo>
                <a:lnTo>
                  <a:pt x="2166" y="867"/>
                </a:lnTo>
                <a:lnTo>
                  <a:pt x="1845" y="1188"/>
                </a:lnTo>
                <a:lnTo>
                  <a:pt x="2863" y="2205"/>
                </a:lnTo>
                <a:lnTo>
                  <a:pt x="2666" y="2403"/>
                </a:lnTo>
                <a:lnTo>
                  <a:pt x="2594" y="2470"/>
                </a:lnTo>
                <a:lnTo>
                  <a:pt x="2519" y="2533"/>
                </a:lnTo>
                <a:lnTo>
                  <a:pt x="2441" y="2590"/>
                </a:lnTo>
                <a:lnTo>
                  <a:pt x="2359" y="2642"/>
                </a:lnTo>
                <a:lnTo>
                  <a:pt x="2275" y="2688"/>
                </a:lnTo>
                <a:lnTo>
                  <a:pt x="2189" y="2729"/>
                </a:lnTo>
                <a:lnTo>
                  <a:pt x="2100" y="2765"/>
                </a:lnTo>
                <a:lnTo>
                  <a:pt x="2009" y="2796"/>
                </a:lnTo>
                <a:lnTo>
                  <a:pt x="1915" y="2821"/>
                </a:lnTo>
                <a:lnTo>
                  <a:pt x="1821" y="2839"/>
                </a:lnTo>
                <a:lnTo>
                  <a:pt x="1724" y="2852"/>
                </a:lnTo>
                <a:lnTo>
                  <a:pt x="2193" y="3580"/>
                </a:lnTo>
                <a:lnTo>
                  <a:pt x="312" y="3580"/>
                </a:lnTo>
                <a:lnTo>
                  <a:pt x="877" y="2702"/>
                </a:lnTo>
                <a:lnTo>
                  <a:pt x="801" y="2663"/>
                </a:lnTo>
                <a:lnTo>
                  <a:pt x="727" y="2620"/>
                </a:lnTo>
                <a:lnTo>
                  <a:pt x="656" y="2571"/>
                </a:lnTo>
                <a:lnTo>
                  <a:pt x="587" y="2520"/>
                </a:lnTo>
                <a:lnTo>
                  <a:pt x="520" y="2464"/>
                </a:lnTo>
                <a:lnTo>
                  <a:pt x="457" y="2403"/>
                </a:lnTo>
                <a:lnTo>
                  <a:pt x="391" y="2334"/>
                </a:lnTo>
                <a:lnTo>
                  <a:pt x="330" y="2261"/>
                </a:lnTo>
                <a:lnTo>
                  <a:pt x="275" y="2185"/>
                </a:lnTo>
                <a:lnTo>
                  <a:pt x="224" y="2106"/>
                </a:lnTo>
                <a:lnTo>
                  <a:pt x="177" y="2024"/>
                </a:lnTo>
                <a:lnTo>
                  <a:pt x="136" y="1941"/>
                </a:lnTo>
                <a:lnTo>
                  <a:pt x="101" y="1854"/>
                </a:lnTo>
                <a:lnTo>
                  <a:pt x="71" y="1766"/>
                </a:lnTo>
                <a:lnTo>
                  <a:pt x="45" y="1676"/>
                </a:lnTo>
                <a:lnTo>
                  <a:pt x="25" y="1584"/>
                </a:lnTo>
                <a:lnTo>
                  <a:pt x="11" y="1491"/>
                </a:lnTo>
                <a:lnTo>
                  <a:pt x="2" y="1396"/>
                </a:lnTo>
                <a:lnTo>
                  <a:pt x="0" y="1301"/>
                </a:lnTo>
                <a:lnTo>
                  <a:pt x="2" y="1205"/>
                </a:lnTo>
                <a:lnTo>
                  <a:pt x="11" y="1111"/>
                </a:lnTo>
                <a:lnTo>
                  <a:pt x="25" y="1018"/>
                </a:lnTo>
                <a:lnTo>
                  <a:pt x="45" y="925"/>
                </a:lnTo>
                <a:lnTo>
                  <a:pt x="71" y="835"/>
                </a:lnTo>
                <a:lnTo>
                  <a:pt x="101" y="747"/>
                </a:lnTo>
                <a:lnTo>
                  <a:pt x="136" y="661"/>
                </a:lnTo>
                <a:lnTo>
                  <a:pt x="177" y="577"/>
                </a:lnTo>
                <a:lnTo>
                  <a:pt x="224" y="496"/>
                </a:lnTo>
                <a:lnTo>
                  <a:pt x="275" y="417"/>
                </a:lnTo>
                <a:lnTo>
                  <a:pt x="330" y="341"/>
                </a:lnTo>
                <a:lnTo>
                  <a:pt x="391" y="268"/>
                </a:lnTo>
                <a:lnTo>
                  <a:pt x="457" y="197"/>
                </a:lnTo>
                <a:lnTo>
                  <a:pt x="65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35" name="Group 897"/>
          <p:cNvGrpSpPr/>
          <p:nvPr/>
        </p:nvGrpSpPr>
        <p:grpSpPr>
          <a:xfrm>
            <a:off x="10579521" y="5878953"/>
            <a:ext cx="568325" cy="488950"/>
            <a:chOff x="10939463" y="4265613"/>
            <a:chExt cx="568325" cy="488950"/>
          </a:xfrm>
          <a:solidFill>
            <a:srgbClr val="000000"/>
          </a:solidFill>
        </p:grpSpPr>
        <p:sp>
          <p:nvSpPr>
            <p:cNvPr id="836" name="Freeform 268"/>
            <p:cNvSpPr>
              <a:spLocks noEditPoints="1"/>
            </p:cNvSpPr>
            <p:nvPr/>
          </p:nvSpPr>
          <p:spPr bwMode="auto">
            <a:xfrm>
              <a:off x="10939463" y="4265613"/>
              <a:ext cx="568325" cy="488950"/>
            </a:xfrm>
            <a:custGeom>
              <a:avLst/>
              <a:gdLst>
                <a:gd name="T0" fmla="*/ 1582 w 3580"/>
                <a:gd name="T1" fmla="*/ 2578 h 3077"/>
                <a:gd name="T2" fmla="*/ 1582 w 3580"/>
                <a:gd name="T3" fmla="*/ 2828 h 3077"/>
                <a:gd name="T4" fmla="*/ 1998 w 3580"/>
                <a:gd name="T5" fmla="*/ 2828 h 3077"/>
                <a:gd name="T6" fmla="*/ 1998 w 3580"/>
                <a:gd name="T7" fmla="*/ 2578 h 3077"/>
                <a:gd name="T8" fmla="*/ 1582 w 3580"/>
                <a:gd name="T9" fmla="*/ 2578 h 3077"/>
                <a:gd name="T10" fmla="*/ 250 w 3580"/>
                <a:gd name="T11" fmla="*/ 250 h 3077"/>
                <a:gd name="T12" fmla="*/ 250 w 3580"/>
                <a:gd name="T13" fmla="*/ 2328 h 3077"/>
                <a:gd name="T14" fmla="*/ 3330 w 3580"/>
                <a:gd name="T15" fmla="*/ 2328 h 3077"/>
                <a:gd name="T16" fmla="*/ 3330 w 3580"/>
                <a:gd name="T17" fmla="*/ 250 h 3077"/>
                <a:gd name="T18" fmla="*/ 250 w 3580"/>
                <a:gd name="T19" fmla="*/ 250 h 3077"/>
                <a:gd name="T20" fmla="*/ 0 w 3580"/>
                <a:gd name="T21" fmla="*/ 0 h 3077"/>
                <a:gd name="T22" fmla="*/ 3580 w 3580"/>
                <a:gd name="T23" fmla="*/ 0 h 3077"/>
                <a:gd name="T24" fmla="*/ 3580 w 3580"/>
                <a:gd name="T25" fmla="*/ 2578 h 3077"/>
                <a:gd name="T26" fmla="*/ 3330 w 3580"/>
                <a:gd name="T27" fmla="*/ 2578 h 3077"/>
                <a:gd name="T28" fmla="*/ 3330 w 3580"/>
                <a:gd name="T29" fmla="*/ 2703 h 3077"/>
                <a:gd name="T30" fmla="*/ 3081 w 3580"/>
                <a:gd name="T31" fmla="*/ 2703 h 3077"/>
                <a:gd name="T32" fmla="*/ 3081 w 3580"/>
                <a:gd name="T33" fmla="*/ 2578 h 3077"/>
                <a:gd name="T34" fmla="*/ 2830 w 3580"/>
                <a:gd name="T35" fmla="*/ 2578 h 3077"/>
                <a:gd name="T36" fmla="*/ 2830 w 3580"/>
                <a:gd name="T37" fmla="*/ 2703 h 3077"/>
                <a:gd name="T38" fmla="*/ 2581 w 3580"/>
                <a:gd name="T39" fmla="*/ 2703 h 3077"/>
                <a:gd name="T40" fmla="*/ 2581 w 3580"/>
                <a:gd name="T41" fmla="*/ 2578 h 3077"/>
                <a:gd name="T42" fmla="*/ 2248 w 3580"/>
                <a:gd name="T43" fmla="*/ 2578 h 3077"/>
                <a:gd name="T44" fmla="*/ 2248 w 3580"/>
                <a:gd name="T45" fmla="*/ 2828 h 3077"/>
                <a:gd name="T46" fmla="*/ 2540 w 3580"/>
                <a:gd name="T47" fmla="*/ 2828 h 3077"/>
                <a:gd name="T48" fmla="*/ 2540 w 3580"/>
                <a:gd name="T49" fmla="*/ 3077 h 3077"/>
                <a:gd name="T50" fmla="*/ 1040 w 3580"/>
                <a:gd name="T51" fmla="*/ 3077 h 3077"/>
                <a:gd name="T52" fmla="*/ 1040 w 3580"/>
                <a:gd name="T53" fmla="*/ 2828 h 3077"/>
                <a:gd name="T54" fmla="*/ 1332 w 3580"/>
                <a:gd name="T55" fmla="*/ 2828 h 3077"/>
                <a:gd name="T56" fmla="*/ 1332 w 3580"/>
                <a:gd name="T57" fmla="*/ 2578 h 3077"/>
                <a:gd name="T58" fmla="*/ 0 w 3580"/>
                <a:gd name="T59" fmla="*/ 2578 h 3077"/>
                <a:gd name="T60" fmla="*/ 0 w 3580"/>
                <a:gd name="T61" fmla="*/ 0 h 3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580" h="3077">
                  <a:moveTo>
                    <a:pt x="1582" y="2578"/>
                  </a:moveTo>
                  <a:lnTo>
                    <a:pt x="1582" y="2828"/>
                  </a:lnTo>
                  <a:lnTo>
                    <a:pt x="1998" y="2828"/>
                  </a:lnTo>
                  <a:lnTo>
                    <a:pt x="1998" y="2578"/>
                  </a:lnTo>
                  <a:lnTo>
                    <a:pt x="1582" y="2578"/>
                  </a:lnTo>
                  <a:close/>
                  <a:moveTo>
                    <a:pt x="250" y="250"/>
                  </a:moveTo>
                  <a:lnTo>
                    <a:pt x="250" y="2328"/>
                  </a:lnTo>
                  <a:lnTo>
                    <a:pt x="3330" y="2328"/>
                  </a:lnTo>
                  <a:lnTo>
                    <a:pt x="3330" y="250"/>
                  </a:lnTo>
                  <a:lnTo>
                    <a:pt x="250" y="250"/>
                  </a:lnTo>
                  <a:close/>
                  <a:moveTo>
                    <a:pt x="0" y="0"/>
                  </a:moveTo>
                  <a:lnTo>
                    <a:pt x="3580" y="0"/>
                  </a:lnTo>
                  <a:lnTo>
                    <a:pt x="3580" y="2578"/>
                  </a:lnTo>
                  <a:lnTo>
                    <a:pt x="3330" y="2578"/>
                  </a:lnTo>
                  <a:lnTo>
                    <a:pt x="3330" y="2703"/>
                  </a:lnTo>
                  <a:lnTo>
                    <a:pt x="3081" y="2703"/>
                  </a:lnTo>
                  <a:lnTo>
                    <a:pt x="3081" y="2578"/>
                  </a:lnTo>
                  <a:lnTo>
                    <a:pt x="2830" y="2578"/>
                  </a:lnTo>
                  <a:lnTo>
                    <a:pt x="2830" y="2703"/>
                  </a:lnTo>
                  <a:lnTo>
                    <a:pt x="2581" y="2703"/>
                  </a:lnTo>
                  <a:lnTo>
                    <a:pt x="2581" y="2578"/>
                  </a:lnTo>
                  <a:lnTo>
                    <a:pt x="2248" y="2578"/>
                  </a:lnTo>
                  <a:lnTo>
                    <a:pt x="2248" y="2828"/>
                  </a:lnTo>
                  <a:lnTo>
                    <a:pt x="2540" y="2828"/>
                  </a:lnTo>
                  <a:lnTo>
                    <a:pt x="2540" y="3077"/>
                  </a:lnTo>
                  <a:lnTo>
                    <a:pt x="1040" y="3077"/>
                  </a:lnTo>
                  <a:lnTo>
                    <a:pt x="1040" y="2828"/>
                  </a:lnTo>
                  <a:lnTo>
                    <a:pt x="1332" y="2828"/>
                  </a:lnTo>
                  <a:lnTo>
                    <a:pt x="1332" y="2578"/>
                  </a:lnTo>
                  <a:lnTo>
                    <a:pt x="0" y="25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269"/>
            <p:cNvSpPr>
              <a:spLocks noEditPoints="1"/>
            </p:cNvSpPr>
            <p:nvPr/>
          </p:nvSpPr>
          <p:spPr bwMode="auto">
            <a:xfrm>
              <a:off x="11018838" y="4344988"/>
              <a:ext cx="409575" cy="250825"/>
            </a:xfrm>
            <a:custGeom>
              <a:avLst/>
              <a:gdLst>
                <a:gd name="T0" fmla="*/ 251 w 2582"/>
                <a:gd name="T1" fmla="*/ 249 h 1580"/>
                <a:gd name="T2" fmla="*/ 251 w 2582"/>
                <a:gd name="T3" fmla="*/ 1331 h 1580"/>
                <a:gd name="T4" fmla="*/ 2331 w 2582"/>
                <a:gd name="T5" fmla="*/ 1331 h 1580"/>
                <a:gd name="T6" fmla="*/ 2331 w 2582"/>
                <a:gd name="T7" fmla="*/ 249 h 1580"/>
                <a:gd name="T8" fmla="*/ 251 w 2582"/>
                <a:gd name="T9" fmla="*/ 249 h 1580"/>
                <a:gd name="T10" fmla="*/ 0 w 2582"/>
                <a:gd name="T11" fmla="*/ 0 h 1580"/>
                <a:gd name="T12" fmla="*/ 2582 w 2582"/>
                <a:gd name="T13" fmla="*/ 0 h 1580"/>
                <a:gd name="T14" fmla="*/ 2582 w 2582"/>
                <a:gd name="T15" fmla="*/ 1580 h 1580"/>
                <a:gd name="T16" fmla="*/ 0 w 2582"/>
                <a:gd name="T17" fmla="*/ 1580 h 1580"/>
                <a:gd name="T18" fmla="*/ 0 w 2582"/>
                <a:gd name="T19" fmla="*/ 0 h 1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82" h="1580">
                  <a:moveTo>
                    <a:pt x="251" y="249"/>
                  </a:moveTo>
                  <a:lnTo>
                    <a:pt x="251" y="1331"/>
                  </a:lnTo>
                  <a:lnTo>
                    <a:pt x="2331" y="1331"/>
                  </a:lnTo>
                  <a:lnTo>
                    <a:pt x="2331" y="249"/>
                  </a:lnTo>
                  <a:lnTo>
                    <a:pt x="251" y="249"/>
                  </a:lnTo>
                  <a:close/>
                  <a:moveTo>
                    <a:pt x="0" y="0"/>
                  </a:moveTo>
                  <a:lnTo>
                    <a:pt x="2582" y="0"/>
                  </a:lnTo>
                  <a:lnTo>
                    <a:pt x="2582" y="1580"/>
                  </a:lnTo>
                  <a:lnTo>
                    <a:pt x="0" y="15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8" name="Group 905"/>
          <p:cNvGrpSpPr/>
          <p:nvPr/>
        </p:nvGrpSpPr>
        <p:grpSpPr>
          <a:xfrm>
            <a:off x="9644021" y="5840853"/>
            <a:ext cx="568326" cy="566737"/>
            <a:chOff x="10031413" y="4227513"/>
            <a:chExt cx="568326" cy="566737"/>
          </a:xfrm>
          <a:solidFill>
            <a:srgbClr val="000000"/>
          </a:solidFill>
        </p:grpSpPr>
        <p:sp>
          <p:nvSpPr>
            <p:cNvPr id="839" name="Freeform 274"/>
            <p:cNvSpPr>
              <a:spLocks noEditPoints="1"/>
            </p:cNvSpPr>
            <p:nvPr/>
          </p:nvSpPr>
          <p:spPr bwMode="auto">
            <a:xfrm>
              <a:off x="10217151" y="4227513"/>
              <a:ext cx="196850" cy="198437"/>
            </a:xfrm>
            <a:custGeom>
              <a:avLst/>
              <a:gdLst>
                <a:gd name="T0" fmla="*/ 251 w 1250"/>
                <a:gd name="T1" fmla="*/ 249 h 1245"/>
                <a:gd name="T2" fmla="*/ 251 w 1250"/>
                <a:gd name="T3" fmla="*/ 664 h 1245"/>
                <a:gd name="T4" fmla="*/ 999 w 1250"/>
                <a:gd name="T5" fmla="*/ 664 h 1245"/>
                <a:gd name="T6" fmla="*/ 999 w 1250"/>
                <a:gd name="T7" fmla="*/ 249 h 1245"/>
                <a:gd name="T8" fmla="*/ 251 w 1250"/>
                <a:gd name="T9" fmla="*/ 249 h 1245"/>
                <a:gd name="T10" fmla="*/ 0 w 1250"/>
                <a:gd name="T11" fmla="*/ 0 h 1245"/>
                <a:gd name="T12" fmla="*/ 1250 w 1250"/>
                <a:gd name="T13" fmla="*/ 0 h 1245"/>
                <a:gd name="T14" fmla="*/ 1250 w 1250"/>
                <a:gd name="T15" fmla="*/ 913 h 1245"/>
                <a:gd name="T16" fmla="*/ 750 w 1250"/>
                <a:gd name="T17" fmla="*/ 913 h 1245"/>
                <a:gd name="T18" fmla="*/ 750 w 1250"/>
                <a:gd name="T19" fmla="*/ 996 h 1245"/>
                <a:gd name="T20" fmla="*/ 958 w 1250"/>
                <a:gd name="T21" fmla="*/ 996 h 1245"/>
                <a:gd name="T22" fmla="*/ 958 w 1250"/>
                <a:gd name="T23" fmla="*/ 1245 h 1245"/>
                <a:gd name="T24" fmla="*/ 292 w 1250"/>
                <a:gd name="T25" fmla="*/ 1245 h 1245"/>
                <a:gd name="T26" fmla="*/ 292 w 1250"/>
                <a:gd name="T27" fmla="*/ 996 h 1245"/>
                <a:gd name="T28" fmla="*/ 500 w 1250"/>
                <a:gd name="T29" fmla="*/ 996 h 1245"/>
                <a:gd name="T30" fmla="*/ 500 w 1250"/>
                <a:gd name="T31" fmla="*/ 913 h 1245"/>
                <a:gd name="T32" fmla="*/ 0 w 1250"/>
                <a:gd name="T33" fmla="*/ 913 h 1245"/>
                <a:gd name="T34" fmla="*/ 0 w 1250"/>
                <a:gd name="T35" fmla="*/ 0 h 1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0" h="1245">
                  <a:moveTo>
                    <a:pt x="251" y="249"/>
                  </a:moveTo>
                  <a:lnTo>
                    <a:pt x="251" y="664"/>
                  </a:lnTo>
                  <a:lnTo>
                    <a:pt x="999" y="664"/>
                  </a:lnTo>
                  <a:lnTo>
                    <a:pt x="999" y="249"/>
                  </a:lnTo>
                  <a:lnTo>
                    <a:pt x="251" y="249"/>
                  </a:lnTo>
                  <a:close/>
                  <a:moveTo>
                    <a:pt x="0" y="0"/>
                  </a:moveTo>
                  <a:lnTo>
                    <a:pt x="1250" y="0"/>
                  </a:lnTo>
                  <a:lnTo>
                    <a:pt x="1250" y="913"/>
                  </a:lnTo>
                  <a:lnTo>
                    <a:pt x="750" y="913"/>
                  </a:lnTo>
                  <a:lnTo>
                    <a:pt x="750" y="996"/>
                  </a:lnTo>
                  <a:lnTo>
                    <a:pt x="958" y="996"/>
                  </a:lnTo>
                  <a:lnTo>
                    <a:pt x="958" y="1245"/>
                  </a:lnTo>
                  <a:lnTo>
                    <a:pt x="292" y="1245"/>
                  </a:lnTo>
                  <a:lnTo>
                    <a:pt x="292" y="996"/>
                  </a:lnTo>
                  <a:lnTo>
                    <a:pt x="500" y="996"/>
                  </a:lnTo>
                  <a:lnTo>
                    <a:pt x="500" y="913"/>
                  </a:lnTo>
                  <a:lnTo>
                    <a:pt x="0" y="91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275"/>
            <p:cNvSpPr>
              <a:spLocks noEditPoints="1"/>
            </p:cNvSpPr>
            <p:nvPr/>
          </p:nvSpPr>
          <p:spPr bwMode="auto">
            <a:xfrm>
              <a:off x="10401301" y="4595813"/>
              <a:ext cx="198438" cy="198437"/>
            </a:xfrm>
            <a:custGeom>
              <a:avLst/>
              <a:gdLst>
                <a:gd name="T0" fmla="*/ 250 w 1249"/>
                <a:gd name="T1" fmla="*/ 249 h 1245"/>
                <a:gd name="T2" fmla="*/ 250 w 1249"/>
                <a:gd name="T3" fmla="*/ 664 h 1245"/>
                <a:gd name="T4" fmla="*/ 999 w 1249"/>
                <a:gd name="T5" fmla="*/ 664 h 1245"/>
                <a:gd name="T6" fmla="*/ 999 w 1249"/>
                <a:gd name="T7" fmla="*/ 249 h 1245"/>
                <a:gd name="T8" fmla="*/ 250 w 1249"/>
                <a:gd name="T9" fmla="*/ 249 h 1245"/>
                <a:gd name="T10" fmla="*/ 0 w 1249"/>
                <a:gd name="T11" fmla="*/ 0 h 1245"/>
                <a:gd name="T12" fmla="*/ 1249 w 1249"/>
                <a:gd name="T13" fmla="*/ 0 h 1245"/>
                <a:gd name="T14" fmla="*/ 1249 w 1249"/>
                <a:gd name="T15" fmla="*/ 913 h 1245"/>
                <a:gd name="T16" fmla="*/ 750 w 1249"/>
                <a:gd name="T17" fmla="*/ 913 h 1245"/>
                <a:gd name="T18" fmla="*/ 750 w 1249"/>
                <a:gd name="T19" fmla="*/ 996 h 1245"/>
                <a:gd name="T20" fmla="*/ 957 w 1249"/>
                <a:gd name="T21" fmla="*/ 996 h 1245"/>
                <a:gd name="T22" fmla="*/ 957 w 1249"/>
                <a:gd name="T23" fmla="*/ 1245 h 1245"/>
                <a:gd name="T24" fmla="*/ 291 w 1249"/>
                <a:gd name="T25" fmla="*/ 1245 h 1245"/>
                <a:gd name="T26" fmla="*/ 291 w 1249"/>
                <a:gd name="T27" fmla="*/ 996 h 1245"/>
                <a:gd name="T28" fmla="*/ 499 w 1249"/>
                <a:gd name="T29" fmla="*/ 996 h 1245"/>
                <a:gd name="T30" fmla="*/ 499 w 1249"/>
                <a:gd name="T31" fmla="*/ 913 h 1245"/>
                <a:gd name="T32" fmla="*/ 0 w 1249"/>
                <a:gd name="T33" fmla="*/ 913 h 1245"/>
                <a:gd name="T34" fmla="*/ 0 w 1249"/>
                <a:gd name="T35" fmla="*/ 0 h 1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9" h="1245">
                  <a:moveTo>
                    <a:pt x="250" y="249"/>
                  </a:moveTo>
                  <a:lnTo>
                    <a:pt x="250" y="664"/>
                  </a:lnTo>
                  <a:lnTo>
                    <a:pt x="999" y="664"/>
                  </a:lnTo>
                  <a:lnTo>
                    <a:pt x="999" y="249"/>
                  </a:lnTo>
                  <a:lnTo>
                    <a:pt x="250" y="249"/>
                  </a:lnTo>
                  <a:close/>
                  <a:moveTo>
                    <a:pt x="0" y="0"/>
                  </a:moveTo>
                  <a:lnTo>
                    <a:pt x="1249" y="0"/>
                  </a:lnTo>
                  <a:lnTo>
                    <a:pt x="1249" y="913"/>
                  </a:lnTo>
                  <a:lnTo>
                    <a:pt x="750" y="913"/>
                  </a:lnTo>
                  <a:lnTo>
                    <a:pt x="750" y="996"/>
                  </a:lnTo>
                  <a:lnTo>
                    <a:pt x="957" y="996"/>
                  </a:lnTo>
                  <a:lnTo>
                    <a:pt x="957" y="1245"/>
                  </a:lnTo>
                  <a:lnTo>
                    <a:pt x="291" y="1245"/>
                  </a:lnTo>
                  <a:lnTo>
                    <a:pt x="291" y="996"/>
                  </a:lnTo>
                  <a:lnTo>
                    <a:pt x="499" y="996"/>
                  </a:lnTo>
                  <a:lnTo>
                    <a:pt x="499" y="913"/>
                  </a:lnTo>
                  <a:lnTo>
                    <a:pt x="0" y="91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276"/>
            <p:cNvSpPr>
              <a:spLocks noEditPoints="1"/>
            </p:cNvSpPr>
            <p:nvPr/>
          </p:nvSpPr>
          <p:spPr bwMode="auto">
            <a:xfrm>
              <a:off x="10031413" y="4595813"/>
              <a:ext cx="198438" cy="198437"/>
            </a:xfrm>
            <a:custGeom>
              <a:avLst/>
              <a:gdLst>
                <a:gd name="T0" fmla="*/ 250 w 1249"/>
                <a:gd name="T1" fmla="*/ 249 h 1245"/>
                <a:gd name="T2" fmla="*/ 250 w 1249"/>
                <a:gd name="T3" fmla="*/ 664 h 1245"/>
                <a:gd name="T4" fmla="*/ 999 w 1249"/>
                <a:gd name="T5" fmla="*/ 664 h 1245"/>
                <a:gd name="T6" fmla="*/ 999 w 1249"/>
                <a:gd name="T7" fmla="*/ 249 h 1245"/>
                <a:gd name="T8" fmla="*/ 250 w 1249"/>
                <a:gd name="T9" fmla="*/ 249 h 1245"/>
                <a:gd name="T10" fmla="*/ 0 w 1249"/>
                <a:gd name="T11" fmla="*/ 0 h 1245"/>
                <a:gd name="T12" fmla="*/ 1249 w 1249"/>
                <a:gd name="T13" fmla="*/ 0 h 1245"/>
                <a:gd name="T14" fmla="*/ 1249 w 1249"/>
                <a:gd name="T15" fmla="*/ 913 h 1245"/>
                <a:gd name="T16" fmla="*/ 750 w 1249"/>
                <a:gd name="T17" fmla="*/ 913 h 1245"/>
                <a:gd name="T18" fmla="*/ 750 w 1249"/>
                <a:gd name="T19" fmla="*/ 996 h 1245"/>
                <a:gd name="T20" fmla="*/ 958 w 1249"/>
                <a:gd name="T21" fmla="*/ 996 h 1245"/>
                <a:gd name="T22" fmla="*/ 958 w 1249"/>
                <a:gd name="T23" fmla="*/ 1245 h 1245"/>
                <a:gd name="T24" fmla="*/ 292 w 1249"/>
                <a:gd name="T25" fmla="*/ 1245 h 1245"/>
                <a:gd name="T26" fmla="*/ 292 w 1249"/>
                <a:gd name="T27" fmla="*/ 996 h 1245"/>
                <a:gd name="T28" fmla="*/ 499 w 1249"/>
                <a:gd name="T29" fmla="*/ 996 h 1245"/>
                <a:gd name="T30" fmla="*/ 499 w 1249"/>
                <a:gd name="T31" fmla="*/ 913 h 1245"/>
                <a:gd name="T32" fmla="*/ 0 w 1249"/>
                <a:gd name="T33" fmla="*/ 913 h 1245"/>
                <a:gd name="T34" fmla="*/ 0 w 1249"/>
                <a:gd name="T35" fmla="*/ 0 h 1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9" h="1245">
                  <a:moveTo>
                    <a:pt x="250" y="249"/>
                  </a:moveTo>
                  <a:lnTo>
                    <a:pt x="250" y="664"/>
                  </a:lnTo>
                  <a:lnTo>
                    <a:pt x="999" y="664"/>
                  </a:lnTo>
                  <a:lnTo>
                    <a:pt x="999" y="249"/>
                  </a:lnTo>
                  <a:lnTo>
                    <a:pt x="250" y="249"/>
                  </a:lnTo>
                  <a:close/>
                  <a:moveTo>
                    <a:pt x="0" y="0"/>
                  </a:moveTo>
                  <a:lnTo>
                    <a:pt x="1249" y="0"/>
                  </a:lnTo>
                  <a:lnTo>
                    <a:pt x="1249" y="913"/>
                  </a:lnTo>
                  <a:lnTo>
                    <a:pt x="750" y="913"/>
                  </a:lnTo>
                  <a:lnTo>
                    <a:pt x="750" y="996"/>
                  </a:lnTo>
                  <a:lnTo>
                    <a:pt x="958" y="996"/>
                  </a:lnTo>
                  <a:lnTo>
                    <a:pt x="958" y="1245"/>
                  </a:lnTo>
                  <a:lnTo>
                    <a:pt x="292" y="1245"/>
                  </a:lnTo>
                  <a:lnTo>
                    <a:pt x="292" y="996"/>
                  </a:lnTo>
                  <a:lnTo>
                    <a:pt x="499" y="996"/>
                  </a:lnTo>
                  <a:lnTo>
                    <a:pt x="499" y="913"/>
                  </a:lnTo>
                  <a:lnTo>
                    <a:pt x="0" y="91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277"/>
            <p:cNvSpPr>
              <a:spLocks/>
            </p:cNvSpPr>
            <p:nvPr/>
          </p:nvSpPr>
          <p:spPr bwMode="auto">
            <a:xfrm>
              <a:off x="10110788" y="4464050"/>
              <a:ext cx="409575" cy="93662"/>
            </a:xfrm>
            <a:custGeom>
              <a:avLst/>
              <a:gdLst>
                <a:gd name="T0" fmla="*/ 1166 w 2582"/>
                <a:gd name="T1" fmla="*/ 0 h 582"/>
                <a:gd name="T2" fmla="*/ 1416 w 2582"/>
                <a:gd name="T3" fmla="*/ 0 h 582"/>
                <a:gd name="T4" fmla="*/ 1416 w 2582"/>
                <a:gd name="T5" fmla="*/ 167 h 582"/>
                <a:gd name="T6" fmla="*/ 2582 w 2582"/>
                <a:gd name="T7" fmla="*/ 167 h 582"/>
                <a:gd name="T8" fmla="*/ 2582 w 2582"/>
                <a:gd name="T9" fmla="*/ 582 h 582"/>
                <a:gd name="T10" fmla="*/ 2331 w 2582"/>
                <a:gd name="T11" fmla="*/ 582 h 582"/>
                <a:gd name="T12" fmla="*/ 2331 w 2582"/>
                <a:gd name="T13" fmla="*/ 415 h 582"/>
                <a:gd name="T14" fmla="*/ 251 w 2582"/>
                <a:gd name="T15" fmla="*/ 415 h 582"/>
                <a:gd name="T16" fmla="*/ 251 w 2582"/>
                <a:gd name="T17" fmla="*/ 582 h 582"/>
                <a:gd name="T18" fmla="*/ 0 w 2582"/>
                <a:gd name="T19" fmla="*/ 582 h 582"/>
                <a:gd name="T20" fmla="*/ 0 w 2582"/>
                <a:gd name="T21" fmla="*/ 167 h 582"/>
                <a:gd name="T22" fmla="*/ 1166 w 2582"/>
                <a:gd name="T23" fmla="*/ 167 h 582"/>
                <a:gd name="T24" fmla="*/ 1166 w 2582"/>
                <a:gd name="T25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82" h="582">
                  <a:moveTo>
                    <a:pt x="1166" y="0"/>
                  </a:moveTo>
                  <a:lnTo>
                    <a:pt x="1416" y="0"/>
                  </a:lnTo>
                  <a:lnTo>
                    <a:pt x="1416" y="167"/>
                  </a:lnTo>
                  <a:lnTo>
                    <a:pt x="2582" y="167"/>
                  </a:lnTo>
                  <a:lnTo>
                    <a:pt x="2582" y="582"/>
                  </a:lnTo>
                  <a:lnTo>
                    <a:pt x="2331" y="582"/>
                  </a:lnTo>
                  <a:lnTo>
                    <a:pt x="2331" y="415"/>
                  </a:lnTo>
                  <a:lnTo>
                    <a:pt x="251" y="415"/>
                  </a:lnTo>
                  <a:lnTo>
                    <a:pt x="251" y="582"/>
                  </a:lnTo>
                  <a:lnTo>
                    <a:pt x="0" y="582"/>
                  </a:lnTo>
                  <a:lnTo>
                    <a:pt x="0" y="167"/>
                  </a:lnTo>
                  <a:lnTo>
                    <a:pt x="1166" y="167"/>
                  </a:lnTo>
                  <a:lnTo>
                    <a:pt x="1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43" name="Group 916"/>
          <p:cNvGrpSpPr/>
          <p:nvPr/>
        </p:nvGrpSpPr>
        <p:grpSpPr>
          <a:xfrm>
            <a:off x="8709321" y="5840853"/>
            <a:ext cx="566738" cy="566737"/>
            <a:chOff x="9064625" y="4227513"/>
            <a:chExt cx="566738" cy="566737"/>
          </a:xfrm>
          <a:solidFill>
            <a:srgbClr val="000000"/>
          </a:solidFill>
        </p:grpSpPr>
        <p:sp>
          <p:nvSpPr>
            <p:cNvPr id="844" name="Freeform 282"/>
            <p:cNvSpPr>
              <a:spLocks noEditPoints="1"/>
            </p:cNvSpPr>
            <p:nvPr/>
          </p:nvSpPr>
          <p:spPr bwMode="auto">
            <a:xfrm>
              <a:off x="9064625" y="4227513"/>
              <a:ext cx="566738" cy="566737"/>
            </a:xfrm>
            <a:custGeom>
              <a:avLst/>
              <a:gdLst>
                <a:gd name="T0" fmla="*/ 3020 w 3570"/>
                <a:gd name="T1" fmla="*/ 3158 h 3570"/>
                <a:gd name="T2" fmla="*/ 3031 w 3570"/>
                <a:gd name="T3" fmla="*/ 3212 h 3570"/>
                <a:gd name="T4" fmla="*/ 3062 w 3570"/>
                <a:gd name="T5" fmla="*/ 3255 h 3570"/>
                <a:gd name="T6" fmla="*/ 3105 w 3570"/>
                <a:gd name="T7" fmla="*/ 3284 h 3570"/>
                <a:gd name="T8" fmla="*/ 3158 w 3570"/>
                <a:gd name="T9" fmla="*/ 3295 h 3570"/>
                <a:gd name="T10" fmla="*/ 3212 w 3570"/>
                <a:gd name="T11" fmla="*/ 3284 h 3570"/>
                <a:gd name="T12" fmla="*/ 3255 w 3570"/>
                <a:gd name="T13" fmla="*/ 3255 h 3570"/>
                <a:gd name="T14" fmla="*/ 3284 w 3570"/>
                <a:gd name="T15" fmla="*/ 3212 h 3570"/>
                <a:gd name="T16" fmla="*/ 3295 w 3570"/>
                <a:gd name="T17" fmla="*/ 3158 h 3570"/>
                <a:gd name="T18" fmla="*/ 3020 w 3570"/>
                <a:gd name="T19" fmla="*/ 824 h 3570"/>
                <a:gd name="T20" fmla="*/ 275 w 3570"/>
                <a:gd name="T21" fmla="*/ 3158 h 3570"/>
                <a:gd name="T22" fmla="*/ 286 w 3570"/>
                <a:gd name="T23" fmla="*/ 3212 h 3570"/>
                <a:gd name="T24" fmla="*/ 315 w 3570"/>
                <a:gd name="T25" fmla="*/ 3255 h 3570"/>
                <a:gd name="T26" fmla="*/ 358 w 3570"/>
                <a:gd name="T27" fmla="*/ 3284 h 3570"/>
                <a:gd name="T28" fmla="*/ 412 w 3570"/>
                <a:gd name="T29" fmla="*/ 3295 h 3570"/>
                <a:gd name="T30" fmla="*/ 2756 w 3570"/>
                <a:gd name="T31" fmla="*/ 3251 h 3570"/>
                <a:gd name="T32" fmla="*/ 2746 w 3570"/>
                <a:gd name="T33" fmla="*/ 3158 h 3570"/>
                <a:gd name="T34" fmla="*/ 275 w 3570"/>
                <a:gd name="T35" fmla="*/ 275 h 3570"/>
                <a:gd name="T36" fmla="*/ 3020 w 3570"/>
                <a:gd name="T37" fmla="*/ 0 h 3570"/>
                <a:gd name="T38" fmla="*/ 3570 w 3570"/>
                <a:gd name="T39" fmla="*/ 550 h 3570"/>
                <a:gd name="T40" fmla="*/ 3567 w 3570"/>
                <a:gd name="T41" fmla="*/ 3210 h 3570"/>
                <a:gd name="T42" fmla="*/ 3542 w 3570"/>
                <a:gd name="T43" fmla="*/ 3307 h 3570"/>
                <a:gd name="T44" fmla="*/ 3496 w 3570"/>
                <a:gd name="T45" fmla="*/ 3394 h 3570"/>
                <a:gd name="T46" fmla="*/ 3432 w 3570"/>
                <a:gd name="T47" fmla="*/ 3466 h 3570"/>
                <a:gd name="T48" fmla="*/ 3351 w 3570"/>
                <a:gd name="T49" fmla="*/ 3521 h 3570"/>
                <a:gd name="T50" fmla="*/ 3260 w 3570"/>
                <a:gd name="T51" fmla="*/ 3557 h 3570"/>
                <a:gd name="T52" fmla="*/ 3158 w 3570"/>
                <a:gd name="T53" fmla="*/ 3570 h 3570"/>
                <a:gd name="T54" fmla="*/ 360 w 3570"/>
                <a:gd name="T55" fmla="*/ 3567 h 3570"/>
                <a:gd name="T56" fmla="*/ 263 w 3570"/>
                <a:gd name="T57" fmla="*/ 3542 h 3570"/>
                <a:gd name="T58" fmla="*/ 176 w 3570"/>
                <a:gd name="T59" fmla="*/ 3496 h 3570"/>
                <a:gd name="T60" fmla="*/ 104 w 3570"/>
                <a:gd name="T61" fmla="*/ 3432 h 3570"/>
                <a:gd name="T62" fmla="*/ 49 w 3570"/>
                <a:gd name="T63" fmla="*/ 3351 h 3570"/>
                <a:gd name="T64" fmla="*/ 13 w 3570"/>
                <a:gd name="T65" fmla="*/ 3260 h 3570"/>
                <a:gd name="T66" fmla="*/ 0 w 3570"/>
                <a:gd name="T67" fmla="*/ 3158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70" h="3570">
                  <a:moveTo>
                    <a:pt x="3020" y="824"/>
                  </a:moveTo>
                  <a:lnTo>
                    <a:pt x="3020" y="3158"/>
                  </a:lnTo>
                  <a:lnTo>
                    <a:pt x="3024" y="3186"/>
                  </a:lnTo>
                  <a:lnTo>
                    <a:pt x="3031" y="3212"/>
                  </a:lnTo>
                  <a:lnTo>
                    <a:pt x="3044" y="3235"/>
                  </a:lnTo>
                  <a:lnTo>
                    <a:pt x="3062" y="3255"/>
                  </a:lnTo>
                  <a:lnTo>
                    <a:pt x="3081" y="3271"/>
                  </a:lnTo>
                  <a:lnTo>
                    <a:pt x="3105" y="3284"/>
                  </a:lnTo>
                  <a:lnTo>
                    <a:pt x="3131" y="3293"/>
                  </a:lnTo>
                  <a:lnTo>
                    <a:pt x="3158" y="3295"/>
                  </a:lnTo>
                  <a:lnTo>
                    <a:pt x="3186" y="3293"/>
                  </a:lnTo>
                  <a:lnTo>
                    <a:pt x="3212" y="3284"/>
                  </a:lnTo>
                  <a:lnTo>
                    <a:pt x="3235" y="3271"/>
                  </a:lnTo>
                  <a:lnTo>
                    <a:pt x="3255" y="3255"/>
                  </a:lnTo>
                  <a:lnTo>
                    <a:pt x="3271" y="3235"/>
                  </a:lnTo>
                  <a:lnTo>
                    <a:pt x="3284" y="3212"/>
                  </a:lnTo>
                  <a:lnTo>
                    <a:pt x="3293" y="3186"/>
                  </a:lnTo>
                  <a:lnTo>
                    <a:pt x="3295" y="3158"/>
                  </a:lnTo>
                  <a:lnTo>
                    <a:pt x="3295" y="824"/>
                  </a:lnTo>
                  <a:lnTo>
                    <a:pt x="3020" y="824"/>
                  </a:lnTo>
                  <a:close/>
                  <a:moveTo>
                    <a:pt x="275" y="275"/>
                  </a:moveTo>
                  <a:lnTo>
                    <a:pt x="275" y="3158"/>
                  </a:lnTo>
                  <a:lnTo>
                    <a:pt x="277" y="3186"/>
                  </a:lnTo>
                  <a:lnTo>
                    <a:pt x="286" y="3212"/>
                  </a:lnTo>
                  <a:lnTo>
                    <a:pt x="299" y="3235"/>
                  </a:lnTo>
                  <a:lnTo>
                    <a:pt x="315" y="3255"/>
                  </a:lnTo>
                  <a:lnTo>
                    <a:pt x="335" y="3271"/>
                  </a:lnTo>
                  <a:lnTo>
                    <a:pt x="358" y="3284"/>
                  </a:lnTo>
                  <a:lnTo>
                    <a:pt x="384" y="3293"/>
                  </a:lnTo>
                  <a:lnTo>
                    <a:pt x="412" y="3295"/>
                  </a:lnTo>
                  <a:lnTo>
                    <a:pt x="2769" y="3295"/>
                  </a:lnTo>
                  <a:lnTo>
                    <a:pt x="2756" y="3251"/>
                  </a:lnTo>
                  <a:lnTo>
                    <a:pt x="2749" y="3205"/>
                  </a:lnTo>
                  <a:lnTo>
                    <a:pt x="2746" y="3158"/>
                  </a:lnTo>
                  <a:lnTo>
                    <a:pt x="2746" y="275"/>
                  </a:lnTo>
                  <a:lnTo>
                    <a:pt x="275" y="275"/>
                  </a:lnTo>
                  <a:close/>
                  <a:moveTo>
                    <a:pt x="0" y="0"/>
                  </a:moveTo>
                  <a:lnTo>
                    <a:pt x="3020" y="0"/>
                  </a:lnTo>
                  <a:lnTo>
                    <a:pt x="3020" y="550"/>
                  </a:lnTo>
                  <a:lnTo>
                    <a:pt x="3570" y="550"/>
                  </a:lnTo>
                  <a:lnTo>
                    <a:pt x="3570" y="3158"/>
                  </a:lnTo>
                  <a:lnTo>
                    <a:pt x="3567" y="3210"/>
                  </a:lnTo>
                  <a:lnTo>
                    <a:pt x="3557" y="3260"/>
                  </a:lnTo>
                  <a:lnTo>
                    <a:pt x="3542" y="3307"/>
                  </a:lnTo>
                  <a:lnTo>
                    <a:pt x="3521" y="3351"/>
                  </a:lnTo>
                  <a:lnTo>
                    <a:pt x="3496" y="3394"/>
                  </a:lnTo>
                  <a:lnTo>
                    <a:pt x="3466" y="3432"/>
                  </a:lnTo>
                  <a:lnTo>
                    <a:pt x="3432" y="3466"/>
                  </a:lnTo>
                  <a:lnTo>
                    <a:pt x="3394" y="3496"/>
                  </a:lnTo>
                  <a:lnTo>
                    <a:pt x="3351" y="3521"/>
                  </a:lnTo>
                  <a:lnTo>
                    <a:pt x="3307" y="3542"/>
                  </a:lnTo>
                  <a:lnTo>
                    <a:pt x="3260" y="3557"/>
                  </a:lnTo>
                  <a:lnTo>
                    <a:pt x="3210" y="3567"/>
                  </a:lnTo>
                  <a:lnTo>
                    <a:pt x="3158" y="3570"/>
                  </a:lnTo>
                  <a:lnTo>
                    <a:pt x="412" y="3570"/>
                  </a:lnTo>
                  <a:lnTo>
                    <a:pt x="360" y="3567"/>
                  </a:lnTo>
                  <a:lnTo>
                    <a:pt x="310" y="3557"/>
                  </a:lnTo>
                  <a:lnTo>
                    <a:pt x="263" y="3542"/>
                  </a:lnTo>
                  <a:lnTo>
                    <a:pt x="219" y="3521"/>
                  </a:lnTo>
                  <a:lnTo>
                    <a:pt x="176" y="3496"/>
                  </a:lnTo>
                  <a:lnTo>
                    <a:pt x="138" y="3466"/>
                  </a:lnTo>
                  <a:lnTo>
                    <a:pt x="104" y="3432"/>
                  </a:lnTo>
                  <a:lnTo>
                    <a:pt x="74" y="3394"/>
                  </a:lnTo>
                  <a:lnTo>
                    <a:pt x="49" y="3351"/>
                  </a:lnTo>
                  <a:lnTo>
                    <a:pt x="28" y="3307"/>
                  </a:lnTo>
                  <a:lnTo>
                    <a:pt x="13" y="3260"/>
                  </a:lnTo>
                  <a:lnTo>
                    <a:pt x="3" y="3210"/>
                  </a:lnTo>
                  <a:lnTo>
                    <a:pt x="0" y="31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283"/>
            <p:cNvSpPr>
              <a:spLocks noEditPoints="1"/>
            </p:cNvSpPr>
            <p:nvPr/>
          </p:nvSpPr>
          <p:spPr bwMode="auto">
            <a:xfrm>
              <a:off x="9326563" y="4314825"/>
              <a:ext cx="130175" cy="217487"/>
            </a:xfrm>
            <a:custGeom>
              <a:avLst/>
              <a:gdLst>
                <a:gd name="T0" fmla="*/ 274 w 824"/>
                <a:gd name="T1" fmla="*/ 274 h 1372"/>
                <a:gd name="T2" fmla="*/ 274 w 824"/>
                <a:gd name="T3" fmla="*/ 1098 h 1372"/>
                <a:gd name="T4" fmla="*/ 549 w 824"/>
                <a:gd name="T5" fmla="*/ 1098 h 1372"/>
                <a:gd name="T6" fmla="*/ 549 w 824"/>
                <a:gd name="T7" fmla="*/ 274 h 1372"/>
                <a:gd name="T8" fmla="*/ 274 w 824"/>
                <a:gd name="T9" fmla="*/ 274 h 1372"/>
                <a:gd name="T10" fmla="*/ 0 w 824"/>
                <a:gd name="T11" fmla="*/ 0 h 1372"/>
                <a:gd name="T12" fmla="*/ 824 w 824"/>
                <a:gd name="T13" fmla="*/ 0 h 1372"/>
                <a:gd name="T14" fmla="*/ 824 w 824"/>
                <a:gd name="T15" fmla="*/ 1372 h 1372"/>
                <a:gd name="T16" fmla="*/ 0 w 824"/>
                <a:gd name="T17" fmla="*/ 1372 h 1372"/>
                <a:gd name="T18" fmla="*/ 0 w 824"/>
                <a:gd name="T19" fmla="*/ 0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4" h="1372">
                  <a:moveTo>
                    <a:pt x="274" y="274"/>
                  </a:moveTo>
                  <a:lnTo>
                    <a:pt x="274" y="1098"/>
                  </a:lnTo>
                  <a:lnTo>
                    <a:pt x="549" y="1098"/>
                  </a:lnTo>
                  <a:lnTo>
                    <a:pt x="549" y="274"/>
                  </a:lnTo>
                  <a:lnTo>
                    <a:pt x="274" y="274"/>
                  </a:lnTo>
                  <a:close/>
                  <a:moveTo>
                    <a:pt x="0" y="0"/>
                  </a:moveTo>
                  <a:lnTo>
                    <a:pt x="824" y="0"/>
                  </a:lnTo>
                  <a:lnTo>
                    <a:pt x="824" y="1372"/>
                  </a:lnTo>
                  <a:lnTo>
                    <a:pt x="0" y="137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Rectangle 284"/>
            <p:cNvSpPr>
              <a:spLocks noChangeArrowheads="1"/>
            </p:cNvSpPr>
            <p:nvPr/>
          </p:nvSpPr>
          <p:spPr bwMode="auto">
            <a:xfrm>
              <a:off x="9151938" y="4314825"/>
              <a:ext cx="130175" cy="428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Rectangle 285"/>
            <p:cNvSpPr>
              <a:spLocks noChangeArrowheads="1"/>
            </p:cNvSpPr>
            <p:nvPr/>
          </p:nvSpPr>
          <p:spPr bwMode="auto">
            <a:xfrm>
              <a:off x="9151938" y="4402138"/>
              <a:ext cx="130175" cy="428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Rectangle 286"/>
            <p:cNvSpPr>
              <a:spLocks noChangeArrowheads="1"/>
            </p:cNvSpPr>
            <p:nvPr/>
          </p:nvSpPr>
          <p:spPr bwMode="auto">
            <a:xfrm>
              <a:off x="9151938" y="4489450"/>
              <a:ext cx="130175" cy="428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Rectangle 287"/>
            <p:cNvSpPr>
              <a:spLocks noChangeArrowheads="1"/>
            </p:cNvSpPr>
            <p:nvPr/>
          </p:nvSpPr>
          <p:spPr bwMode="auto">
            <a:xfrm>
              <a:off x="9151938" y="4576763"/>
              <a:ext cx="304800" cy="428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Rectangle 288"/>
            <p:cNvSpPr>
              <a:spLocks noChangeArrowheads="1"/>
            </p:cNvSpPr>
            <p:nvPr/>
          </p:nvSpPr>
          <p:spPr bwMode="auto">
            <a:xfrm>
              <a:off x="9151938" y="4664075"/>
              <a:ext cx="304800" cy="428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1" name="Group 926"/>
          <p:cNvGrpSpPr/>
          <p:nvPr/>
        </p:nvGrpSpPr>
        <p:grpSpPr>
          <a:xfrm>
            <a:off x="7773034" y="5840853"/>
            <a:ext cx="568325" cy="566737"/>
            <a:chOff x="8131175" y="4227513"/>
            <a:chExt cx="568325" cy="566737"/>
          </a:xfrm>
          <a:solidFill>
            <a:srgbClr val="000000"/>
          </a:solidFill>
        </p:grpSpPr>
        <p:sp>
          <p:nvSpPr>
            <p:cNvPr id="852" name="Freeform 293"/>
            <p:cNvSpPr>
              <a:spLocks noEditPoints="1"/>
            </p:cNvSpPr>
            <p:nvPr/>
          </p:nvSpPr>
          <p:spPr bwMode="auto">
            <a:xfrm>
              <a:off x="8131175" y="4227513"/>
              <a:ext cx="568325" cy="566737"/>
            </a:xfrm>
            <a:custGeom>
              <a:avLst/>
              <a:gdLst>
                <a:gd name="T0" fmla="*/ 3029 w 3580"/>
                <a:gd name="T1" fmla="*/ 3158 h 3570"/>
                <a:gd name="T2" fmla="*/ 3040 w 3580"/>
                <a:gd name="T3" fmla="*/ 3212 h 3570"/>
                <a:gd name="T4" fmla="*/ 3070 w 3580"/>
                <a:gd name="T5" fmla="*/ 3255 h 3570"/>
                <a:gd name="T6" fmla="*/ 3114 w 3580"/>
                <a:gd name="T7" fmla="*/ 3284 h 3570"/>
                <a:gd name="T8" fmla="*/ 3167 w 3580"/>
                <a:gd name="T9" fmla="*/ 3295 h 3570"/>
                <a:gd name="T10" fmla="*/ 3221 w 3580"/>
                <a:gd name="T11" fmla="*/ 3284 h 3570"/>
                <a:gd name="T12" fmla="*/ 3264 w 3580"/>
                <a:gd name="T13" fmla="*/ 3255 h 3570"/>
                <a:gd name="T14" fmla="*/ 3294 w 3580"/>
                <a:gd name="T15" fmla="*/ 3212 h 3570"/>
                <a:gd name="T16" fmla="*/ 3304 w 3580"/>
                <a:gd name="T17" fmla="*/ 3158 h 3570"/>
                <a:gd name="T18" fmla="*/ 3029 w 3580"/>
                <a:gd name="T19" fmla="*/ 824 h 3570"/>
                <a:gd name="T20" fmla="*/ 276 w 3580"/>
                <a:gd name="T21" fmla="*/ 3158 h 3570"/>
                <a:gd name="T22" fmla="*/ 286 w 3580"/>
                <a:gd name="T23" fmla="*/ 3212 h 3570"/>
                <a:gd name="T24" fmla="*/ 316 w 3580"/>
                <a:gd name="T25" fmla="*/ 3255 h 3570"/>
                <a:gd name="T26" fmla="*/ 359 w 3580"/>
                <a:gd name="T27" fmla="*/ 3284 h 3570"/>
                <a:gd name="T28" fmla="*/ 413 w 3580"/>
                <a:gd name="T29" fmla="*/ 3295 h 3570"/>
                <a:gd name="T30" fmla="*/ 2764 w 3580"/>
                <a:gd name="T31" fmla="*/ 3251 h 3570"/>
                <a:gd name="T32" fmla="*/ 2753 w 3580"/>
                <a:gd name="T33" fmla="*/ 3158 h 3570"/>
                <a:gd name="T34" fmla="*/ 276 w 3580"/>
                <a:gd name="T35" fmla="*/ 275 h 3570"/>
                <a:gd name="T36" fmla="*/ 3029 w 3580"/>
                <a:gd name="T37" fmla="*/ 0 h 3570"/>
                <a:gd name="T38" fmla="*/ 3580 w 3580"/>
                <a:gd name="T39" fmla="*/ 550 h 3570"/>
                <a:gd name="T40" fmla="*/ 3577 w 3580"/>
                <a:gd name="T41" fmla="*/ 3210 h 3570"/>
                <a:gd name="T42" fmla="*/ 3552 w 3580"/>
                <a:gd name="T43" fmla="*/ 3307 h 3570"/>
                <a:gd name="T44" fmla="*/ 3506 w 3580"/>
                <a:gd name="T45" fmla="*/ 3394 h 3570"/>
                <a:gd name="T46" fmla="*/ 3441 w 3580"/>
                <a:gd name="T47" fmla="*/ 3466 h 3570"/>
                <a:gd name="T48" fmla="*/ 3361 w 3580"/>
                <a:gd name="T49" fmla="*/ 3521 h 3570"/>
                <a:gd name="T50" fmla="*/ 3269 w 3580"/>
                <a:gd name="T51" fmla="*/ 3557 h 3570"/>
                <a:gd name="T52" fmla="*/ 3167 w 3580"/>
                <a:gd name="T53" fmla="*/ 3570 h 3570"/>
                <a:gd name="T54" fmla="*/ 361 w 3580"/>
                <a:gd name="T55" fmla="*/ 3567 h 3570"/>
                <a:gd name="T56" fmla="*/ 264 w 3580"/>
                <a:gd name="T57" fmla="*/ 3542 h 3570"/>
                <a:gd name="T58" fmla="*/ 177 w 3580"/>
                <a:gd name="T59" fmla="*/ 3496 h 3570"/>
                <a:gd name="T60" fmla="*/ 104 w 3580"/>
                <a:gd name="T61" fmla="*/ 3432 h 3570"/>
                <a:gd name="T62" fmla="*/ 49 w 3580"/>
                <a:gd name="T63" fmla="*/ 3351 h 3570"/>
                <a:gd name="T64" fmla="*/ 13 w 3580"/>
                <a:gd name="T65" fmla="*/ 3260 h 3570"/>
                <a:gd name="T66" fmla="*/ 0 w 3580"/>
                <a:gd name="T67" fmla="*/ 3158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80" h="3570">
                  <a:moveTo>
                    <a:pt x="3029" y="824"/>
                  </a:moveTo>
                  <a:lnTo>
                    <a:pt x="3029" y="3158"/>
                  </a:lnTo>
                  <a:lnTo>
                    <a:pt x="3032" y="3186"/>
                  </a:lnTo>
                  <a:lnTo>
                    <a:pt x="3040" y="3212"/>
                  </a:lnTo>
                  <a:lnTo>
                    <a:pt x="3053" y="3235"/>
                  </a:lnTo>
                  <a:lnTo>
                    <a:pt x="3070" y="3255"/>
                  </a:lnTo>
                  <a:lnTo>
                    <a:pt x="3090" y="3271"/>
                  </a:lnTo>
                  <a:lnTo>
                    <a:pt x="3114" y="3284"/>
                  </a:lnTo>
                  <a:lnTo>
                    <a:pt x="3140" y="3293"/>
                  </a:lnTo>
                  <a:lnTo>
                    <a:pt x="3167" y="3295"/>
                  </a:lnTo>
                  <a:lnTo>
                    <a:pt x="3195" y="3293"/>
                  </a:lnTo>
                  <a:lnTo>
                    <a:pt x="3221" y="3284"/>
                  </a:lnTo>
                  <a:lnTo>
                    <a:pt x="3244" y="3271"/>
                  </a:lnTo>
                  <a:lnTo>
                    <a:pt x="3264" y="3255"/>
                  </a:lnTo>
                  <a:lnTo>
                    <a:pt x="3281" y="3235"/>
                  </a:lnTo>
                  <a:lnTo>
                    <a:pt x="3294" y="3212"/>
                  </a:lnTo>
                  <a:lnTo>
                    <a:pt x="3302" y="3186"/>
                  </a:lnTo>
                  <a:lnTo>
                    <a:pt x="3304" y="3158"/>
                  </a:lnTo>
                  <a:lnTo>
                    <a:pt x="3304" y="824"/>
                  </a:lnTo>
                  <a:lnTo>
                    <a:pt x="3029" y="824"/>
                  </a:lnTo>
                  <a:close/>
                  <a:moveTo>
                    <a:pt x="276" y="275"/>
                  </a:moveTo>
                  <a:lnTo>
                    <a:pt x="276" y="3158"/>
                  </a:lnTo>
                  <a:lnTo>
                    <a:pt x="278" y="3186"/>
                  </a:lnTo>
                  <a:lnTo>
                    <a:pt x="286" y="3212"/>
                  </a:lnTo>
                  <a:lnTo>
                    <a:pt x="299" y="3235"/>
                  </a:lnTo>
                  <a:lnTo>
                    <a:pt x="316" y="3255"/>
                  </a:lnTo>
                  <a:lnTo>
                    <a:pt x="336" y="3271"/>
                  </a:lnTo>
                  <a:lnTo>
                    <a:pt x="359" y="3284"/>
                  </a:lnTo>
                  <a:lnTo>
                    <a:pt x="385" y="3293"/>
                  </a:lnTo>
                  <a:lnTo>
                    <a:pt x="413" y="3295"/>
                  </a:lnTo>
                  <a:lnTo>
                    <a:pt x="2777" y="3295"/>
                  </a:lnTo>
                  <a:lnTo>
                    <a:pt x="2764" y="3251"/>
                  </a:lnTo>
                  <a:lnTo>
                    <a:pt x="2757" y="3205"/>
                  </a:lnTo>
                  <a:lnTo>
                    <a:pt x="2753" y="3158"/>
                  </a:lnTo>
                  <a:lnTo>
                    <a:pt x="2753" y="275"/>
                  </a:lnTo>
                  <a:lnTo>
                    <a:pt x="276" y="275"/>
                  </a:lnTo>
                  <a:close/>
                  <a:moveTo>
                    <a:pt x="0" y="0"/>
                  </a:moveTo>
                  <a:lnTo>
                    <a:pt x="3029" y="0"/>
                  </a:lnTo>
                  <a:lnTo>
                    <a:pt x="3029" y="550"/>
                  </a:lnTo>
                  <a:lnTo>
                    <a:pt x="3580" y="550"/>
                  </a:lnTo>
                  <a:lnTo>
                    <a:pt x="3580" y="3158"/>
                  </a:lnTo>
                  <a:lnTo>
                    <a:pt x="3577" y="3210"/>
                  </a:lnTo>
                  <a:lnTo>
                    <a:pt x="3567" y="3260"/>
                  </a:lnTo>
                  <a:lnTo>
                    <a:pt x="3552" y="3307"/>
                  </a:lnTo>
                  <a:lnTo>
                    <a:pt x="3531" y="3351"/>
                  </a:lnTo>
                  <a:lnTo>
                    <a:pt x="3506" y="3394"/>
                  </a:lnTo>
                  <a:lnTo>
                    <a:pt x="3476" y="3432"/>
                  </a:lnTo>
                  <a:lnTo>
                    <a:pt x="3441" y="3466"/>
                  </a:lnTo>
                  <a:lnTo>
                    <a:pt x="3403" y="3496"/>
                  </a:lnTo>
                  <a:lnTo>
                    <a:pt x="3361" y="3521"/>
                  </a:lnTo>
                  <a:lnTo>
                    <a:pt x="3316" y="3542"/>
                  </a:lnTo>
                  <a:lnTo>
                    <a:pt x="3269" y="3557"/>
                  </a:lnTo>
                  <a:lnTo>
                    <a:pt x="3219" y="3567"/>
                  </a:lnTo>
                  <a:lnTo>
                    <a:pt x="3167" y="3570"/>
                  </a:lnTo>
                  <a:lnTo>
                    <a:pt x="413" y="3570"/>
                  </a:lnTo>
                  <a:lnTo>
                    <a:pt x="361" y="3567"/>
                  </a:lnTo>
                  <a:lnTo>
                    <a:pt x="311" y="3557"/>
                  </a:lnTo>
                  <a:lnTo>
                    <a:pt x="264" y="3542"/>
                  </a:lnTo>
                  <a:lnTo>
                    <a:pt x="219" y="3521"/>
                  </a:lnTo>
                  <a:lnTo>
                    <a:pt x="177" y="3496"/>
                  </a:lnTo>
                  <a:lnTo>
                    <a:pt x="139" y="3466"/>
                  </a:lnTo>
                  <a:lnTo>
                    <a:pt x="104" y="3432"/>
                  </a:lnTo>
                  <a:lnTo>
                    <a:pt x="74" y="3394"/>
                  </a:lnTo>
                  <a:lnTo>
                    <a:pt x="49" y="3351"/>
                  </a:lnTo>
                  <a:lnTo>
                    <a:pt x="28" y="3307"/>
                  </a:lnTo>
                  <a:lnTo>
                    <a:pt x="13" y="3260"/>
                  </a:lnTo>
                  <a:lnTo>
                    <a:pt x="3" y="3210"/>
                  </a:lnTo>
                  <a:lnTo>
                    <a:pt x="0" y="31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294"/>
            <p:cNvSpPr>
              <a:spLocks noEditPoints="1"/>
            </p:cNvSpPr>
            <p:nvPr/>
          </p:nvSpPr>
          <p:spPr bwMode="auto">
            <a:xfrm>
              <a:off x="8393113" y="4489450"/>
              <a:ext cx="131763" cy="217487"/>
            </a:xfrm>
            <a:custGeom>
              <a:avLst/>
              <a:gdLst>
                <a:gd name="T0" fmla="*/ 276 w 827"/>
                <a:gd name="T1" fmla="*/ 274 h 1372"/>
                <a:gd name="T2" fmla="*/ 276 w 827"/>
                <a:gd name="T3" fmla="*/ 1098 h 1372"/>
                <a:gd name="T4" fmla="*/ 551 w 827"/>
                <a:gd name="T5" fmla="*/ 1098 h 1372"/>
                <a:gd name="T6" fmla="*/ 551 w 827"/>
                <a:gd name="T7" fmla="*/ 274 h 1372"/>
                <a:gd name="T8" fmla="*/ 276 w 827"/>
                <a:gd name="T9" fmla="*/ 274 h 1372"/>
                <a:gd name="T10" fmla="*/ 0 w 827"/>
                <a:gd name="T11" fmla="*/ 0 h 1372"/>
                <a:gd name="T12" fmla="*/ 827 w 827"/>
                <a:gd name="T13" fmla="*/ 0 h 1372"/>
                <a:gd name="T14" fmla="*/ 827 w 827"/>
                <a:gd name="T15" fmla="*/ 1372 h 1372"/>
                <a:gd name="T16" fmla="*/ 0 w 827"/>
                <a:gd name="T17" fmla="*/ 1372 h 1372"/>
                <a:gd name="T18" fmla="*/ 0 w 827"/>
                <a:gd name="T19" fmla="*/ 0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1372">
                  <a:moveTo>
                    <a:pt x="276" y="274"/>
                  </a:moveTo>
                  <a:lnTo>
                    <a:pt x="276" y="1098"/>
                  </a:lnTo>
                  <a:lnTo>
                    <a:pt x="551" y="1098"/>
                  </a:lnTo>
                  <a:lnTo>
                    <a:pt x="551" y="274"/>
                  </a:lnTo>
                  <a:lnTo>
                    <a:pt x="276" y="274"/>
                  </a:lnTo>
                  <a:close/>
                  <a:moveTo>
                    <a:pt x="0" y="0"/>
                  </a:moveTo>
                  <a:lnTo>
                    <a:pt x="827" y="0"/>
                  </a:lnTo>
                  <a:lnTo>
                    <a:pt x="827" y="1372"/>
                  </a:lnTo>
                  <a:lnTo>
                    <a:pt x="0" y="137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Rectangle 295"/>
            <p:cNvSpPr>
              <a:spLocks noChangeArrowheads="1"/>
            </p:cNvSpPr>
            <p:nvPr/>
          </p:nvSpPr>
          <p:spPr bwMode="auto">
            <a:xfrm>
              <a:off x="8218488" y="4489450"/>
              <a:ext cx="131763" cy="428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Rectangle 296"/>
            <p:cNvSpPr>
              <a:spLocks noChangeArrowheads="1"/>
            </p:cNvSpPr>
            <p:nvPr/>
          </p:nvSpPr>
          <p:spPr bwMode="auto">
            <a:xfrm>
              <a:off x="8218488" y="4576763"/>
              <a:ext cx="131763" cy="428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Rectangle 297"/>
            <p:cNvSpPr>
              <a:spLocks noChangeArrowheads="1"/>
            </p:cNvSpPr>
            <p:nvPr/>
          </p:nvSpPr>
          <p:spPr bwMode="auto">
            <a:xfrm>
              <a:off x="8218488" y="4664075"/>
              <a:ext cx="131763" cy="428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298"/>
            <p:cNvSpPr>
              <a:spLocks noEditPoints="1"/>
            </p:cNvSpPr>
            <p:nvPr/>
          </p:nvSpPr>
          <p:spPr bwMode="auto">
            <a:xfrm>
              <a:off x="8218488" y="4314825"/>
              <a:ext cx="292100" cy="130175"/>
            </a:xfrm>
            <a:custGeom>
              <a:avLst/>
              <a:gdLst>
                <a:gd name="T0" fmla="*/ 276 w 1836"/>
                <a:gd name="T1" fmla="*/ 274 h 823"/>
                <a:gd name="T2" fmla="*/ 276 w 1836"/>
                <a:gd name="T3" fmla="*/ 548 h 823"/>
                <a:gd name="T4" fmla="*/ 1560 w 1836"/>
                <a:gd name="T5" fmla="*/ 548 h 823"/>
                <a:gd name="T6" fmla="*/ 1560 w 1836"/>
                <a:gd name="T7" fmla="*/ 274 h 823"/>
                <a:gd name="T8" fmla="*/ 276 w 1836"/>
                <a:gd name="T9" fmla="*/ 274 h 823"/>
                <a:gd name="T10" fmla="*/ 0 w 1836"/>
                <a:gd name="T11" fmla="*/ 0 h 823"/>
                <a:gd name="T12" fmla="*/ 1836 w 1836"/>
                <a:gd name="T13" fmla="*/ 0 h 823"/>
                <a:gd name="T14" fmla="*/ 1836 w 1836"/>
                <a:gd name="T15" fmla="*/ 823 h 823"/>
                <a:gd name="T16" fmla="*/ 0 w 1836"/>
                <a:gd name="T17" fmla="*/ 823 h 823"/>
                <a:gd name="T18" fmla="*/ 0 w 1836"/>
                <a:gd name="T19" fmla="*/ 0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6" h="823">
                  <a:moveTo>
                    <a:pt x="276" y="274"/>
                  </a:moveTo>
                  <a:lnTo>
                    <a:pt x="276" y="548"/>
                  </a:lnTo>
                  <a:lnTo>
                    <a:pt x="1560" y="548"/>
                  </a:lnTo>
                  <a:lnTo>
                    <a:pt x="1560" y="274"/>
                  </a:lnTo>
                  <a:lnTo>
                    <a:pt x="276" y="274"/>
                  </a:lnTo>
                  <a:close/>
                  <a:moveTo>
                    <a:pt x="0" y="0"/>
                  </a:moveTo>
                  <a:lnTo>
                    <a:pt x="1836" y="0"/>
                  </a:lnTo>
                  <a:lnTo>
                    <a:pt x="1836" y="823"/>
                  </a:lnTo>
                  <a:lnTo>
                    <a:pt x="0" y="82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225006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033670" y="1576951"/>
            <a:ext cx="19966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>
                <a:latin typeface="Lato Black" charset="0"/>
                <a:ea typeface="Lato Black" charset="0"/>
                <a:cs typeface="Lato Black" charset="0"/>
              </a:rPr>
              <a:t>Коммуникация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266" name="Group 182"/>
          <p:cNvGrpSpPr/>
          <p:nvPr/>
        </p:nvGrpSpPr>
        <p:grpSpPr>
          <a:xfrm>
            <a:off x="10202499" y="910767"/>
            <a:ext cx="558800" cy="563563"/>
            <a:chOff x="7215188" y="1911350"/>
            <a:chExt cx="558800" cy="563563"/>
          </a:xfrm>
          <a:solidFill>
            <a:schemeClr val="tx1"/>
          </a:solidFill>
        </p:grpSpPr>
        <p:sp>
          <p:nvSpPr>
            <p:cNvPr id="267" name="Freeform 53"/>
            <p:cNvSpPr>
              <a:spLocks/>
            </p:cNvSpPr>
            <p:nvPr/>
          </p:nvSpPr>
          <p:spPr bwMode="auto">
            <a:xfrm>
              <a:off x="7215188" y="2190750"/>
              <a:ext cx="558800" cy="284163"/>
            </a:xfrm>
            <a:custGeom>
              <a:avLst/>
              <a:gdLst>
                <a:gd name="T0" fmla="*/ 1210 w 3518"/>
                <a:gd name="T1" fmla="*/ 11 h 1791"/>
                <a:gd name="T2" fmla="*/ 1300 w 3518"/>
                <a:gd name="T3" fmla="*/ 64 h 1791"/>
                <a:gd name="T4" fmla="*/ 1358 w 3518"/>
                <a:gd name="T5" fmla="*/ 144 h 1791"/>
                <a:gd name="T6" fmla="*/ 1377 w 3518"/>
                <a:gd name="T7" fmla="*/ 241 h 1791"/>
                <a:gd name="T8" fmla="*/ 3154 w 3518"/>
                <a:gd name="T9" fmla="*/ 317 h 1791"/>
                <a:gd name="T10" fmla="*/ 3297 w 3518"/>
                <a:gd name="T11" fmla="*/ 364 h 1791"/>
                <a:gd name="T12" fmla="*/ 3413 w 3518"/>
                <a:gd name="T13" fmla="*/ 454 h 1791"/>
                <a:gd name="T14" fmla="*/ 3490 w 3518"/>
                <a:gd name="T15" fmla="*/ 580 h 1791"/>
                <a:gd name="T16" fmla="*/ 3518 w 3518"/>
                <a:gd name="T17" fmla="*/ 731 h 1791"/>
                <a:gd name="T18" fmla="*/ 3505 w 3518"/>
                <a:gd name="T19" fmla="*/ 1163 h 1791"/>
                <a:gd name="T20" fmla="*/ 3443 w 3518"/>
                <a:gd name="T21" fmla="*/ 1298 h 1791"/>
                <a:gd name="T22" fmla="*/ 3340 w 3518"/>
                <a:gd name="T23" fmla="*/ 1402 h 1791"/>
                <a:gd name="T24" fmla="*/ 3203 w 3518"/>
                <a:gd name="T25" fmla="*/ 1464 h 1791"/>
                <a:gd name="T26" fmla="*/ 2860 w 3518"/>
                <a:gd name="T27" fmla="*/ 1476 h 1791"/>
                <a:gd name="T28" fmla="*/ 2794 w 3518"/>
                <a:gd name="T29" fmla="*/ 1454 h 1791"/>
                <a:gd name="T30" fmla="*/ 2757 w 3518"/>
                <a:gd name="T31" fmla="*/ 1396 h 1791"/>
                <a:gd name="T32" fmla="*/ 2766 w 3518"/>
                <a:gd name="T33" fmla="*/ 1326 h 1791"/>
                <a:gd name="T34" fmla="*/ 2814 w 3518"/>
                <a:gd name="T35" fmla="*/ 1278 h 1791"/>
                <a:gd name="T36" fmla="*/ 3102 w 3518"/>
                <a:gd name="T37" fmla="*/ 1267 h 1791"/>
                <a:gd name="T38" fmla="*/ 3206 w 3518"/>
                <a:gd name="T39" fmla="*/ 1239 h 1791"/>
                <a:gd name="T40" fmla="*/ 3280 w 3518"/>
                <a:gd name="T41" fmla="*/ 1166 h 1791"/>
                <a:gd name="T42" fmla="*/ 3308 w 3518"/>
                <a:gd name="T43" fmla="*/ 1061 h 1791"/>
                <a:gd name="T44" fmla="*/ 3295 w 3518"/>
                <a:gd name="T45" fmla="*/ 658 h 1791"/>
                <a:gd name="T46" fmla="*/ 3235 w 3518"/>
                <a:gd name="T47" fmla="*/ 572 h 1791"/>
                <a:gd name="T48" fmla="*/ 3139 w 3518"/>
                <a:gd name="T49" fmla="*/ 528 h 1791"/>
                <a:gd name="T50" fmla="*/ 1248 w 3518"/>
                <a:gd name="T51" fmla="*/ 521 h 1791"/>
                <a:gd name="T52" fmla="*/ 1191 w 3518"/>
                <a:gd name="T53" fmla="*/ 485 h 1791"/>
                <a:gd name="T54" fmla="*/ 1167 w 3518"/>
                <a:gd name="T55" fmla="*/ 419 h 1791"/>
                <a:gd name="T56" fmla="*/ 1162 w 3518"/>
                <a:gd name="T57" fmla="*/ 222 h 1791"/>
                <a:gd name="T58" fmla="*/ 1144 w 3518"/>
                <a:gd name="T59" fmla="*/ 211 h 1791"/>
                <a:gd name="T60" fmla="*/ 1118 w 3518"/>
                <a:gd name="T61" fmla="*/ 216 h 1791"/>
                <a:gd name="T62" fmla="*/ 211 w 3518"/>
                <a:gd name="T63" fmla="*/ 888 h 1791"/>
                <a:gd name="T64" fmla="*/ 214 w 3518"/>
                <a:gd name="T65" fmla="*/ 912 h 1791"/>
                <a:gd name="T66" fmla="*/ 1131 w 3518"/>
                <a:gd name="T67" fmla="*/ 1581 h 1791"/>
                <a:gd name="T68" fmla="*/ 1157 w 3518"/>
                <a:gd name="T69" fmla="*/ 1575 h 1791"/>
                <a:gd name="T70" fmla="*/ 1167 w 3518"/>
                <a:gd name="T71" fmla="*/ 1551 h 1791"/>
                <a:gd name="T72" fmla="*/ 1178 w 3518"/>
                <a:gd name="T73" fmla="*/ 1326 h 1791"/>
                <a:gd name="T74" fmla="*/ 1227 w 3518"/>
                <a:gd name="T75" fmla="*/ 1278 h 1791"/>
                <a:gd name="T76" fmla="*/ 2402 w 3518"/>
                <a:gd name="T77" fmla="*/ 1267 h 1791"/>
                <a:gd name="T78" fmla="*/ 2468 w 3518"/>
                <a:gd name="T79" fmla="*/ 1291 h 1791"/>
                <a:gd name="T80" fmla="*/ 2505 w 3518"/>
                <a:gd name="T81" fmla="*/ 1348 h 1791"/>
                <a:gd name="T82" fmla="*/ 2496 w 3518"/>
                <a:gd name="T83" fmla="*/ 1418 h 1791"/>
                <a:gd name="T84" fmla="*/ 2448 w 3518"/>
                <a:gd name="T85" fmla="*/ 1467 h 1791"/>
                <a:gd name="T86" fmla="*/ 1377 w 3518"/>
                <a:gd name="T87" fmla="*/ 1476 h 1791"/>
                <a:gd name="T88" fmla="*/ 1368 w 3518"/>
                <a:gd name="T89" fmla="*/ 1617 h 1791"/>
                <a:gd name="T90" fmla="*/ 1323 w 3518"/>
                <a:gd name="T91" fmla="*/ 1703 h 1791"/>
                <a:gd name="T92" fmla="*/ 1245 w 3518"/>
                <a:gd name="T93" fmla="*/ 1766 h 1791"/>
                <a:gd name="T94" fmla="*/ 1136 w 3518"/>
                <a:gd name="T95" fmla="*/ 1791 h 1791"/>
                <a:gd name="T96" fmla="*/ 1027 w 3518"/>
                <a:gd name="T97" fmla="*/ 1766 h 1791"/>
                <a:gd name="T98" fmla="*/ 70 w 3518"/>
                <a:gd name="T99" fmla="*/ 1065 h 1791"/>
                <a:gd name="T100" fmla="*/ 12 w 3518"/>
                <a:gd name="T101" fmla="*/ 970 h 1791"/>
                <a:gd name="T102" fmla="*/ 3 w 3518"/>
                <a:gd name="T103" fmla="*/ 857 h 1791"/>
                <a:gd name="T104" fmla="*/ 45 w 3518"/>
                <a:gd name="T105" fmla="*/ 754 h 1791"/>
                <a:gd name="T106" fmla="*/ 994 w 3518"/>
                <a:gd name="T107" fmla="*/ 47 h 1791"/>
                <a:gd name="T108" fmla="*/ 1098 w 3518"/>
                <a:gd name="T109" fmla="*/ 3 h 1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18" h="1791">
                  <a:moveTo>
                    <a:pt x="1135" y="0"/>
                  </a:moveTo>
                  <a:lnTo>
                    <a:pt x="1173" y="2"/>
                  </a:lnTo>
                  <a:lnTo>
                    <a:pt x="1210" y="11"/>
                  </a:lnTo>
                  <a:lnTo>
                    <a:pt x="1245" y="26"/>
                  </a:lnTo>
                  <a:lnTo>
                    <a:pt x="1274" y="43"/>
                  </a:lnTo>
                  <a:lnTo>
                    <a:pt x="1300" y="64"/>
                  </a:lnTo>
                  <a:lnTo>
                    <a:pt x="1323" y="89"/>
                  </a:lnTo>
                  <a:lnTo>
                    <a:pt x="1342" y="115"/>
                  </a:lnTo>
                  <a:lnTo>
                    <a:pt x="1358" y="144"/>
                  </a:lnTo>
                  <a:lnTo>
                    <a:pt x="1368" y="175"/>
                  </a:lnTo>
                  <a:lnTo>
                    <a:pt x="1375" y="207"/>
                  </a:lnTo>
                  <a:lnTo>
                    <a:pt x="1377" y="241"/>
                  </a:lnTo>
                  <a:lnTo>
                    <a:pt x="1377" y="314"/>
                  </a:lnTo>
                  <a:lnTo>
                    <a:pt x="3102" y="314"/>
                  </a:lnTo>
                  <a:lnTo>
                    <a:pt x="3154" y="317"/>
                  </a:lnTo>
                  <a:lnTo>
                    <a:pt x="3203" y="327"/>
                  </a:lnTo>
                  <a:lnTo>
                    <a:pt x="3252" y="342"/>
                  </a:lnTo>
                  <a:lnTo>
                    <a:pt x="3297" y="364"/>
                  </a:lnTo>
                  <a:lnTo>
                    <a:pt x="3340" y="389"/>
                  </a:lnTo>
                  <a:lnTo>
                    <a:pt x="3377" y="420"/>
                  </a:lnTo>
                  <a:lnTo>
                    <a:pt x="3413" y="454"/>
                  </a:lnTo>
                  <a:lnTo>
                    <a:pt x="3443" y="493"/>
                  </a:lnTo>
                  <a:lnTo>
                    <a:pt x="3469" y="535"/>
                  </a:lnTo>
                  <a:lnTo>
                    <a:pt x="3490" y="580"/>
                  </a:lnTo>
                  <a:lnTo>
                    <a:pt x="3505" y="628"/>
                  </a:lnTo>
                  <a:lnTo>
                    <a:pt x="3515" y="678"/>
                  </a:lnTo>
                  <a:lnTo>
                    <a:pt x="3518" y="731"/>
                  </a:lnTo>
                  <a:lnTo>
                    <a:pt x="3518" y="1061"/>
                  </a:lnTo>
                  <a:lnTo>
                    <a:pt x="3515" y="1113"/>
                  </a:lnTo>
                  <a:lnTo>
                    <a:pt x="3505" y="1163"/>
                  </a:lnTo>
                  <a:lnTo>
                    <a:pt x="3490" y="1211"/>
                  </a:lnTo>
                  <a:lnTo>
                    <a:pt x="3469" y="1256"/>
                  </a:lnTo>
                  <a:lnTo>
                    <a:pt x="3443" y="1298"/>
                  </a:lnTo>
                  <a:lnTo>
                    <a:pt x="3413" y="1337"/>
                  </a:lnTo>
                  <a:lnTo>
                    <a:pt x="3377" y="1372"/>
                  </a:lnTo>
                  <a:lnTo>
                    <a:pt x="3340" y="1402"/>
                  </a:lnTo>
                  <a:lnTo>
                    <a:pt x="3297" y="1428"/>
                  </a:lnTo>
                  <a:lnTo>
                    <a:pt x="3252" y="1448"/>
                  </a:lnTo>
                  <a:lnTo>
                    <a:pt x="3203" y="1464"/>
                  </a:lnTo>
                  <a:lnTo>
                    <a:pt x="3154" y="1473"/>
                  </a:lnTo>
                  <a:lnTo>
                    <a:pt x="3102" y="1476"/>
                  </a:lnTo>
                  <a:lnTo>
                    <a:pt x="2860" y="1476"/>
                  </a:lnTo>
                  <a:lnTo>
                    <a:pt x="2836" y="1474"/>
                  </a:lnTo>
                  <a:lnTo>
                    <a:pt x="2814" y="1467"/>
                  </a:lnTo>
                  <a:lnTo>
                    <a:pt x="2794" y="1454"/>
                  </a:lnTo>
                  <a:lnTo>
                    <a:pt x="2778" y="1437"/>
                  </a:lnTo>
                  <a:lnTo>
                    <a:pt x="2766" y="1418"/>
                  </a:lnTo>
                  <a:lnTo>
                    <a:pt x="2757" y="1396"/>
                  </a:lnTo>
                  <a:lnTo>
                    <a:pt x="2755" y="1372"/>
                  </a:lnTo>
                  <a:lnTo>
                    <a:pt x="2757" y="1348"/>
                  </a:lnTo>
                  <a:lnTo>
                    <a:pt x="2766" y="1326"/>
                  </a:lnTo>
                  <a:lnTo>
                    <a:pt x="2778" y="1307"/>
                  </a:lnTo>
                  <a:lnTo>
                    <a:pt x="2794" y="1291"/>
                  </a:lnTo>
                  <a:lnTo>
                    <a:pt x="2814" y="1278"/>
                  </a:lnTo>
                  <a:lnTo>
                    <a:pt x="2836" y="1270"/>
                  </a:lnTo>
                  <a:lnTo>
                    <a:pt x="2860" y="1267"/>
                  </a:lnTo>
                  <a:lnTo>
                    <a:pt x="3102" y="1267"/>
                  </a:lnTo>
                  <a:lnTo>
                    <a:pt x="3139" y="1264"/>
                  </a:lnTo>
                  <a:lnTo>
                    <a:pt x="3173" y="1254"/>
                  </a:lnTo>
                  <a:lnTo>
                    <a:pt x="3206" y="1239"/>
                  </a:lnTo>
                  <a:lnTo>
                    <a:pt x="3235" y="1218"/>
                  </a:lnTo>
                  <a:lnTo>
                    <a:pt x="3260" y="1194"/>
                  </a:lnTo>
                  <a:lnTo>
                    <a:pt x="3280" y="1166"/>
                  </a:lnTo>
                  <a:lnTo>
                    <a:pt x="3295" y="1133"/>
                  </a:lnTo>
                  <a:lnTo>
                    <a:pt x="3305" y="1098"/>
                  </a:lnTo>
                  <a:lnTo>
                    <a:pt x="3308" y="1061"/>
                  </a:lnTo>
                  <a:lnTo>
                    <a:pt x="3308" y="731"/>
                  </a:lnTo>
                  <a:lnTo>
                    <a:pt x="3305" y="693"/>
                  </a:lnTo>
                  <a:lnTo>
                    <a:pt x="3295" y="658"/>
                  </a:lnTo>
                  <a:lnTo>
                    <a:pt x="3280" y="626"/>
                  </a:lnTo>
                  <a:lnTo>
                    <a:pt x="3260" y="598"/>
                  </a:lnTo>
                  <a:lnTo>
                    <a:pt x="3235" y="572"/>
                  </a:lnTo>
                  <a:lnTo>
                    <a:pt x="3206" y="553"/>
                  </a:lnTo>
                  <a:lnTo>
                    <a:pt x="3173" y="536"/>
                  </a:lnTo>
                  <a:lnTo>
                    <a:pt x="3139" y="528"/>
                  </a:lnTo>
                  <a:lnTo>
                    <a:pt x="3102" y="523"/>
                  </a:lnTo>
                  <a:lnTo>
                    <a:pt x="1272" y="523"/>
                  </a:lnTo>
                  <a:lnTo>
                    <a:pt x="1248" y="521"/>
                  </a:lnTo>
                  <a:lnTo>
                    <a:pt x="1227" y="514"/>
                  </a:lnTo>
                  <a:lnTo>
                    <a:pt x="1207" y="501"/>
                  </a:lnTo>
                  <a:lnTo>
                    <a:pt x="1191" y="485"/>
                  </a:lnTo>
                  <a:lnTo>
                    <a:pt x="1178" y="465"/>
                  </a:lnTo>
                  <a:lnTo>
                    <a:pt x="1171" y="444"/>
                  </a:lnTo>
                  <a:lnTo>
                    <a:pt x="1167" y="419"/>
                  </a:lnTo>
                  <a:lnTo>
                    <a:pt x="1167" y="241"/>
                  </a:lnTo>
                  <a:lnTo>
                    <a:pt x="1166" y="230"/>
                  </a:lnTo>
                  <a:lnTo>
                    <a:pt x="1162" y="222"/>
                  </a:lnTo>
                  <a:lnTo>
                    <a:pt x="1157" y="217"/>
                  </a:lnTo>
                  <a:lnTo>
                    <a:pt x="1150" y="213"/>
                  </a:lnTo>
                  <a:lnTo>
                    <a:pt x="1144" y="211"/>
                  </a:lnTo>
                  <a:lnTo>
                    <a:pt x="1136" y="209"/>
                  </a:lnTo>
                  <a:lnTo>
                    <a:pt x="1128" y="211"/>
                  </a:lnTo>
                  <a:lnTo>
                    <a:pt x="1118" y="216"/>
                  </a:lnTo>
                  <a:lnTo>
                    <a:pt x="222" y="870"/>
                  </a:lnTo>
                  <a:lnTo>
                    <a:pt x="214" y="880"/>
                  </a:lnTo>
                  <a:lnTo>
                    <a:pt x="211" y="888"/>
                  </a:lnTo>
                  <a:lnTo>
                    <a:pt x="209" y="896"/>
                  </a:lnTo>
                  <a:lnTo>
                    <a:pt x="211" y="903"/>
                  </a:lnTo>
                  <a:lnTo>
                    <a:pt x="214" y="912"/>
                  </a:lnTo>
                  <a:lnTo>
                    <a:pt x="222" y="921"/>
                  </a:lnTo>
                  <a:lnTo>
                    <a:pt x="1118" y="1576"/>
                  </a:lnTo>
                  <a:lnTo>
                    <a:pt x="1131" y="1581"/>
                  </a:lnTo>
                  <a:lnTo>
                    <a:pt x="1142" y="1581"/>
                  </a:lnTo>
                  <a:lnTo>
                    <a:pt x="1150" y="1578"/>
                  </a:lnTo>
                  <a:lnTo>
                    <a:pt x="1157" y="1575"/>
                  </a:lnTo>
                  <a:lnTo>
                    <a:pt x="1162" y="1569"/>
                  </a:lnTo>
                  <a:lnTo>
                    <a:pt x="1166" y="1561"/>
                  </a:lnTo>
                  <a:lnTo>
                    <a:pt x="1167" y="1551"/>
                  </a:lnTo>
                  <a:lnTo>
                    <a:pt x="1167" y="1372"/>
                  </a:lnTo>
                  <a:lnTo>
                    <a:pt x="1171" y="1348"/>
                  </a:lnTo>
                  <a:lnTo>
                    <a:pt x="1178" y="1326"/>
                  </a:lnTo>
                  <a:lnTo>
                    <a:pt x="1191" y="1307"/>
                  </a:lnTo>
                  <a:lnTo>
                    <a:pt x="1207" y="1291"/>
                  </a:lnTo>
                  <a:lnTo>
                    <a:pt x="1227" y="1278"/>
                  </a:lnTo>
                  <a:lnTo>
                    <a:pt x="1248" y="1270"/>
                  </a:lnTo>
                  <a:lnTo>
                    <a:pt x="1272" y="1267"/>
                  </a:lnTo>
                  <a:lnTo>
                    <a:pt x="2402" y="1267"/>
                  </a:lnTo>
                  <a:lnTo>
                    <a:pt x="2426" y="1270"/>
                  </a:lnTo>
                  <a:lnTo>
                    <a:pt x="2448" y="1278"/>
                  </a:lnTo>
                  <a:lnTo>
                    <a:pt x="2468" y="1291"/>
                  </a:lnTo>
                  <a:lnTo>
                    <a:pt x="2484" y="1307"/>
                  </a:lnTo>
                  <a:lnTo>
                    <a:pt x="2496" y="1326"/>
                  </a:lnTo>
                  <a:lnTo>
                    <a:pt x="2505" y="1348"/>
                  </a:lnTo>
                  <a:lnTo>
                    <a:pt x="2507" y="1372"/>
                  </a:lnTo>
                  <a:lnTo>
                    <a:pt x="2505" y="1396"/>
                  </a:lnTo>
                  <a:lnTo>
                    <a:pt x="2496" y="1418"/>
                  </a:lnTo>
                  <a:lnTo>
                    <a:pt x="2484" y="1437"/>
                  </a:lnTo>
                  <a:lnTo>
                    <a:pt x="2468" y="1454"/>
                  </a:lnTo>
                  <a:lnTo>
                    <a:pt x="2448" y="1467"/>
                  </a:lnTo>
                  <a:lnTo>
                    <a:pt x="2426" y="1474"/>
                  </a:lnTo>
                  <a:lnTo>
                    <a:pt x="2402" y="1476"/>
                  </a:lnTo>
                  <a:lnTo>
                    <a:pt x="1377" y="1476"/>
                  </a:lnTo>
                  <a:lnTo>
                    <a:pt x="1377" y="1551"/>
                  </a:lnTo>
                  <a:lnTo>
                    <a:pt x="1375" y="1584"/>
                  </a:lnTo>
                  <a:lnTo>
                    <a:pt x="1368" y="1617"/>
                  </a:lnTo>
                  <a:lnTo>
                    <a:pt x="1358" y="1648"/>
                  </a:lnTo>
                  <a:lnTo>
                    <a:pt x="1342" y="1676"/>
                  </a:lnTo>
                  <a:lnTo>
                    <a:pt x="1323" y="1703"/>
                  </a:lnTo>
                  <a:lnTo>
                    <a:pt x="1300" y="1727"/>
                  </a:lnTo>
                  <a:lnTo>
                    <a:pt x="1274" y="1748"/>
                  </a:lnTo>
                  <a:lnTo>
                    <a:pt x="1245" y="1766"/>
                  </a:lnTo>
                  <a:lnTo>
                    <a:pt x="1210" y="1780"/>
                  </a:lnTo>
                  <a:lnTo>
                    <a:pt x="1173" y="1788"/>
                  </a:lnTo>
                  <a:lnTo>
                    <a:pt x="1136" y="1791"/>
                  </a:lnTo>
                  <a:lnTo>
                    <a:pt x="1098" y="1788"/>
                  </a:lnTo>
                  <a:lnTo>
                    <a:pt x="1062" y="1780"/>
                  </a:lnTo>
                  <a:lnTo>
                    <a:pt x="1027" y="1766"/>
                  </a:lnTo>
                  <a:lnTo>
                    <a:pt x="994" y="1745"/>
                  </a:lnTo>
                  <a:lnTo>
                    <a:pt x="98" y="1090"/>
                  </a:lnTo>
                  <a:lnTo>
                    <a:pt x="70" y="1065"/>
                  </a:lnTo>
                  <a:lnTo>
                    <a:pt x="45" y="1036"/>
                  </a:lnTo>
                  <a:lnTo>
                    <a:pt x="26" y="1005"/>
                  </a:lnTo>
                  <a:lnTo>
                    <a:pt x="12" y="970"/>
                  </a:lnTo>
                  <a:lnTo>
                    <a:pt x="3" y="934"/>
                  </a:lnTo>
                  <a:lnTo>
                    <a:pt x="0" y="896"/>
                  </a:lnTo>
                  <a:lnTo>
                    <a:pt x="3" y="857"/>
                  </a:lnTo>
                  <a:lnTo>
                    <a:pt x="12" y="821"/>
                  </a:lnTo>
                  <a:lnTo>
                    <a:pt x="26" y="787"/>
                  </a:lnTo>
                  <a:lnTo>
                    <a:pt x="45" y="754"/>
                  </a:lnTo>
                  <a:lnTo>
                    <a:pt x="70" y="726"/>
                  </a:lnTo>
                  <a:lnTo>
                    <a:pt x="98" y="702"/>
                  </a:lnTo>
                  <a:lnTo>
                    <a:pt x="994" y="47"/>
                  </a:lnTo>
                  <a:lnTo>
                    <a:pt x="1027" y="26"/>
                  </a:lnTo>
                  <a:lnTo>
                    <a:pt x="1062" y="12"/>
                  </a:lnTo>
                  <a:lnTo>
                    <a:pt x="1098" y="3"/>
                  </a:lnTo>
                  <a:lnTo>
                    <a:pt x="11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55"/>
            <p:cNvSpPr>
              <a:spLocks noEditPoints="1"/>
            </p:cNvSpPr>
            <p:nvPr/>
          </p:nvSpPr>
          <p:spPr bwMode="auto">
            <a:xfrm>
              <a:off x="7215188" y="1911350"/>
              <a:ext cx="558800" cy="285750"/>
            </a:xfrm>
            <a:custGeom>
              <a:avLst/>
              <a:gdLst>
                <a:gd name="T0" fmla="*/ 2369 w 3518"/>
                <a:gd name="T1" fmla="*/ 213 h 1793"/>
                <a:gd name="T2" fmla="*/ 2351 w 3518"/>
                <a:gd name="T3" fmla="*/ 231 h 1793"/>
                <a:gd name="T4" fmla="*/ 2347 w 3518"/>
                <a:gd name="T5" fmla="*/ 444 h 1793"/>
                <a:gd name="T6" fmla="*/ 2310 w 3518"/>
                <a:gd name="T7" fmla="*/ 502 h 1793"/>
                <a:gd name="T8" fmla="*/ 2245 w 3518"/>
                <a:gd name="T9" fmla="*/ 525 h 1793"/>
                <a:gd name="T10" fmla="*/ 344 w 3518"/>
                <a:gd name="T11" fmla="*/ 538 h 1793"/>
                <a:gd name="T12" fmla="*/ 258 w 3518"/>
                <a:gd name="T13" fmla="*/ 598 h 1793"/>
                <a:gd name="T14" fmla="*/ 213 w 3518"/>
                <a:gd name="T15" fmla="*/ 694 h 1793"/>
                <a:gd name="T16" fmla="*/ 213 w 3518"/>
                <a:gd name="T17" fmla="*/ 1099 h 1793"/>
                <a:gd name="T18" fmla="*/ 258 w 3518"/>
                <a:gd name="T19" fmla="*/ 1195 h 1793"/>
                <a:gd name="T20" fmla="*/ 344 w 3518"/>
                <a:gd name="T21" fmla="*/ 1255 h 1793"/>
                <a:gd name="T22" fmla="*/ 2245 w 3518"/>
                <a:gd name="T23" fmla="*/ 1268 h 1793"/>
                <a:gd name="T24" fmla="*/ 2310 w 3518"/>
                <a:gd name="T25" fmla="*/ 1291 h 1793"/>
                <a:gd name="T26" fmla="*/ 2347 w 3518"/>
                <a:gd name="T27" fmla="*/ 1349 h 1793"/>
                <a:gd name="T28" fmla="*/ 2351 w 3518"/>
                <a:gd name="T29" fmla="*/ 1562 h 1793"/>
                <a:gd name="T30" fmla="*/ 2369 w 3518"/>
                <a:gd name="T31" fmla="*/ 1580 h 1793"/>
                <a:gd name="T32" fmla="*/ 2391 w 3518"/>
                <a:gd name="T33" fmla="*/ 1581 h 1793"/>
                <a:gd name="T34" fmla="*/ 3304 w 3518"/>
                <a:gd name="T35" fmla="*/ 913 h 1793"/>
                <a:gd name="T36" fmla="*/ 3307 w 3518"/>
                <a:gd name="T37" fmla="*/ 889 h 1793"/>
                <a:gd name="T38" fmla="*/ 2400 w 3518"/>
                <a:gd name="T39" fmla="*/ 216 h 1793"/>
                <a:gd name="T40" fmla="*/ 2382 w 3518"/>
                <a:gd name="T41" fmla="*/ 0 h 1793"/>
                <a:gd name="T42" fmla="*/ 2491 w 3518"/>
                <a:gd name="T43" fmla="*/ 27 h 1793"/>
                <a:gd name="T44" fmla="*/ 3449 w 3518"/>
                <a:gd name="T45" fmla="*/ 726 h 1793"/>
                <a:gd name="T46" fmla="*/ 3506 w 3518"/>
                <a:gd name="T47" fmla="*/ 821 h 1793"/>
                <a:gd name="T48" fmla="*/ 3515 w 3518"/>
                <a:gd name="T49" fmla="*/ 935 h 1793"/>
                <a:gd name="T50" fmla="*/ 3472 w 3518"/>
                <a:gd name="T51" fmla="*/ 1037 h 1793"/>
                <a:gd name="T52" fmla="*/ 2524 w 3518"/>
                <a:gd name="T53" fmla="*/ 1745 h 1793"/>
                <a:gd name="T54" fmla="*/ 2419 w 3518"/>
                <a:gd name="T55" fmla="*/ 1789 h 1793"/>
                <a:gd name="T56" fmla="*/ 2306 w 3518"/>
                <a:gd name="T57" fmla="*/ 1780 h 1793"/>
                <a:gd name="T58" fmla="*/ 2211 w 3518"/>
                <a:gd name="T59" fmla="*/ 1721 h 1793"/>
                <a:gd name="T60" fmla="*/ 2153 w 3518"/>
                <a:gd name="T61" fmla="*/ 1628 h 1793"/>
                <a:gd name="T62" fmla="*/ 2141 w 3518"/>
                <a:gd name="T63" fmla="*/ 1478 h 1793"/>
                <a:gd name="T64" fmla="*/ 314 w 3518"/>
                <a:gd name="T65" fmla="*/ 1465 h 1793"/>
                <a:gd name="T66" fmla="*/ 178 w 3518"/>
                <a:gd name="T67" fmla="*/ 1403 h 1793"/>
                <a:gd name="T68" fmla="*/ 74 w 3518"/>
                <a:gd name="T69" fmla="*/ 1299 h 1793"/>
                <a:gd name="T70" fmla="*/ 13 w 3518"/>
                <a:gd name="T71" fmla="*/ 1164 h 1793"/>
                <a:gd name="T72" fmla="*/ 0 w 3518"/>
                <a:gd name="T73" fmla="*/ 731 h 1793"/>
                <a:gd name="T74" fmla="*/ 28 w 3518"/>
                <a:gd name="T75" fmla="*/ 581 h 1793"/>
                <a:gd name="T76" fmla="*/ 105 w 3518"/>
                <a:gd name="T77" fmla="*/ 455 h 1793"/>
                <a:gd name="T78" fmla="*/ 220 w 3518"/>
                <a:gd name="T79" fmla="*/ 364 h 1793"/>
                <a:gd name="T80" fmla="*/ 364 w 3518"/>
                <a:gd name="T81" fmla="*/ 319 h 1793"/>
                <a:gd name="T82" fmla="*/ 2141 w 3518"/>
                <a:gd name="T83" fmla="*/ 242 h 1793"/>
                <a:gd name="T84" fmla="*/ 2168 w 3518"/>
                <a:gd name="T85" fmla="*/ 131 h 1793"/>
                <a:gd name="T86" fmla="*/ 2239 w 3518"/>
                <a:gd name="T87" fmla="*/ 47 h 1793"/>
                <a:gd name="T88" fmla="*/ 2343 w 3518"/>
                <a:gd name="T89" fmla="*/ 3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518" h="1793">
                  <a:moveTo>
                    <a:pt x="2382" y="210"/>
                  </a:moveTo>
                  <a:lnTo>
                    <a:pt x="2376" y="211"/>
                  </a:lnTo>
                  <a:lnTo>
                    <a:pt x="2369" y="213"/>
                  </a:lnTo>
                  <a:lnTo>
                    <a:pt x="2362" y="217"/>
                  </a:lnTo>
                  <a:lnTo>
                    <a:pt x="2356" y="223"/>
                  </a:lnTo>
                  <a:lnTo>
                    <a:pt x="2351" y="231"/>
                  </a:lnTo>
                  <a:lnTo>
                    <a:pt x="2350" y="242"/>
                  </a:lnTo>
                  <a:lnTo>
                    <a:pt x="2350" y="420"/>
                  </a:lnTo>
                  <a:lnTo>
                    <a:pt x="2347" y="444"/>
                  </a:lnTo>
                  <a:lnTo>
                    <a:pt x="2339" y="466"/>
                  </a:lnTo>
                  <a:lnTo>
                    <a:pt x="2326" y="486"/>
                  </a:lnTo>
                  <a:lnTo>
                    <a:pt x="2310" y="502"/>
                  </a:lnTo>
                  <a:lnTo>
                    <a:pt x="2291" y="514"/>
                  </a:lnTo>
                  <a:lnTo>
                    <a:pt x="2269" y="521"/>
                  </a:lnTo>
                  <a:lnTo>
                    <a:pt x="2245" y="525"/>
                  </a:lnTo>
                  <a:lnTo>
                    <a:pt x="416" y="525"/>
                  </a:lnTo>
                  <a:lnTo>
                    <a:pt x="379" y="528"/>
                  </a:lnTo>
                  <a:lnTo>
                    <a:pt x="344" y="538"/>
                  </a:lnTo>
                  <a:lnTo>
                    <a:pt x="312" y="553"/>
                  </a:lnTo>
                  <a:lnTo>
                    <a:pt x="283" y="573"/>
                  </a:lnTo>
                  <a:lnTo>
                    <a:pt x="258" y="598"/>
                  </a:lnTo>
                  <a:lnTo>
                    <a:pt x="238" y="627"/>
                  </a:lnTo>
                  <a:lnTo>
                    <a:pt x="222" y="658"/>
                  </a:lnTo>
                  <a:lnTo>
                    <a:pt x="213" y="694"/>
                  </a:lnTo>
                  <a:lnTo>
                    <a:pt x="209" y="731"/>
                  </a:lnTo>
                  <a:lnTo>
                    <a:pt x="209" y="1062"/>
                  </a:lnTo>
                  <a:lnTo>
                    <a:pt x="213" y="1099"/>
                  </a:lnTo>
                  <a:lnTo>
                    <a:pt x="222" y="1133"/>
                  </a:lnTo>
                  <a:lnTo>
                    <a:pt x="238" y="1166"/>
                  </a:lnTo>
                  <a:lnTo>
                    <a:pt x="258" y="1195"/>
                  </a:lnTo>
                  <a:lnTo>
                    <a:pt x="283" y="1220"/>
                  </a:lnTo>
                  <a:lnTo>
                    <a:pt x="312" y="1240"/>
                  </a:lnTo>
                  <a:lnTo>
                    <a:pt x="344" y="1255"/>
                  </a:lnTo>
                  <a:lnTo>
                    <a:pt x="379" y="1265"/>
                  </a:lnTo>
                  <a:lnTo>
                    <a:pt x="416" y="1268"/>
                  </a:lnTo>
                  <a:lnTo>
                    <a:pt x="2245" y="1268"/>
                  </a:lnTo>
                  <a:lnTo>
                    <a:pt x="2269" y="1270"/>
                  </a:lnTo>
                  <a:lnTo>
                    <a:pt x="2291" y="1279"/>
                  </a:lnTo>
                  <a:lnTo>
                    <a:pt x="2310" y="1291"/>
                  </a:lnTo>
                  <a:lnTo>
                    <a:pt x="2326" y="1307"/>
                  </a:lnTo>
                  <a:lnTo>
                    <a:pt x="2339" y="1326"/>
                  </a:lnTo>
                  <a:lnTo>
                    <a:pt x="2347" y="1349"/>
                  </a:lnTo>
                  <a:lnTo>
                    <a:pt x="2350" y="1373"/>
                  </a:lnTo>
                  <a:lnTo>
                    <a:pt x="2350" y="1551"/>
                  </a:lnTo>
                  <a:lnTo>
                    <a:pt x="2351" y="1562"/>
                  </a:lnTo>
                  <a:lnTo>
                    <a:pt x="2356" y="1570"/>
                  </a:lnTo>
                  <a:lnTo>
                    <a:pt x="2362" y="1576"/>
                  </a:lnTo>
                  <a:lnTo>
                    <a:pt x="2369" y="1580"/>
                  </a:lnTo>
                  <a:lnTo>
                    <a:pt x="2376" y="1582"/>
                  </a:lnTo>
                  <a:lnTo>
                    <a:pt x="2382" y="1582"/>
                  </a:lnTo>
                  <a:lnTo>
                    <a:pt x="2391" y="1581"/>
                  </a:lnTo>
                  <a:lnTo>
                    <a:pt x="2400" y="1577"/>
                  </a:lnTo>
                  <a:lnTo>
                    <a:pt x="3295" y="922"/>
                  </a:lnTo>
                  <a:lnTo>
                    <a:pt x="3304" y="913"/>
                  </a:lnTo>
                  <a:lnTo>
                    <a:pt x="3307" y="903"/>
                  </a:lnTo>
                  <a:lnTo>
                    <a:pt x="3308" y="896"/>
                  </a:lnTo>
                  <a:lnTo>
                    <a:pt x="3307" y="889"/>
                  </a:lnTo>
                  <a:lnTo>
                    <a:pt x="3304" y="880"/>
                  </a:lnTo>
                  <a:lnTo>
                    <a:pt x="3295" y="871"/>
                  </a:lnTo>
                  <a:lnTo>
                    <a:pt x="2400" y="216"/>
                  </a:lnTo>
                  <a:lnTo>
                    <a:pt x="2391" y="212"/>
                  </a:lnTo>
                  <a:lnTo>
                    <a:pt x="2382" y="210"/>
                  </a:lnTo>
                  <a:close/>
                  <a:moveTo>
                    <a:pt x="2382" y="0"/>
                  </a:moveTo>
                  <a:lnTo>
                    <a:pt x="2419" y="3"/>
                  </a:lnTo>
                  <a:lnTo>
                    <a:pt x="2456" y="12"/>
                  </a:lnTo>
                  <a:lnTo>
                    <a:pt x="2491" y="27"/>
                  </a:lnTo>
                  <a:lnTo>
                    <a:pt x="2524" y="48"/>
                  </a:lnTo>
                  <a:lnTo>
                    <a:pt x="3419" y="702"/>
                  </a:lnTo>
                  <a:lnTo>
                    <a:pt x="3449" y="726"/>
                  </a:lnTo>
                  <a:lnTo>
                    <a:pt x="3472" y="756"/>
                  </a:lnTo>
                  <a:lnTo>
                    <a:pt x="3492" y="787"/>
                  </a:lnTo>
                  <a:lnTo>
                    <a:pt x="3506" y="821"/>
                  </a:lnTo>
                  <a:lnTo>
                    <a:pt x="3515" y="858"/>
                  </a:lnTo>
                  <a:lnTo>
                    <a:pt x="3518" y="896"/>
                  </a:lnTo>
                  <a:lnTo>
                    <a:pt x="3515" y="935"/>
                  </a:lnTo>
                  <a:lnTo>
                    <a:pt x="3506" y="971"/>
                  </a:lnTo>
                  <a:lnTo>
                    <a:pt x="3492" y="1005"/>
                  </a:lnTo>
                  <a:lnTo>
                    <a:pt x="3472" y="1037"/>
                  </a:lnTo>
                  <a:lnTo>
                    <a:pt x="3449" y="1065"/>
                  </a:lnTo>
                  <a:lnTo>
                    <a:pt x="3419" y="1090"/>
                  </a:lnTo>
                  <a:lnTo>
                    <a:pt x="2524" y="1745"/>
                  </a:lnTo>
                  <a:lnTo>
                    <a:pt x="2491" y="1766"/>
                  </a:lnTo>
                  <a:lnTo>
                    <a:pt x="2456" y="1781"/>
                  </a:lnTo>
                  <a:lnTo>
                    <a:pt x="2419" y="1789"/>
                  </a:lnTo>
                  <a:lnTo>
                    <a:pt x="2382" y="1793"/>
                  </a:lnTo>
                  <a:lnTo>
                    <a:pt x="2343" y="1789"/>
                  </a:lnTo>
                  <a:lnTo>
                    <a:pt x="2306" y="1780"/>
                  </a:lnTo>
                  <a:lnTo>
                    <a:pt x="2271" y="1766"/>
                  </a:lnTo>
                  <a:lnTo>
                    <a:pt x="2239" y="1745"/>
                  </a:lnTo>
                  <a:lnTo>
                    <a:pt x="2211" y="1721"/>
                  </a:lnTo>
                  <a:lnTo>
                    <a:pt x="2187" y="1693"/>
                  </a:lnTo>
                  <a:lnTo>
                    <a:pt x="2168" y="1662"/>
                  </a:lnTo>
                  <a:lnTo>
                    <a:pt x="2153" y="1628"/>
                  </a:lnTo>
                  <a:lnTo>
                    <a:pt x="2144" y="1590"/>
                  </a:lnTo>
                  <a:lnTo>
                    <a:pt x="2141" y="1551"/>
                  </a:lnTo>
                  <a:lnTo>
                    <a:pt x="2141" y="1478"/>
                  </a:lnTo>
                  <a:lnTo>
                    <a:pt x="416" y="1478"/>
                  </a:lnTo>
                  <a:lnTo>
                    <a:pt x="364" y="1474"/>
                  </a:lnTo>
                  <a:lnTo>
                    <a:pt x="314" y="1465"/>
                  </a:lnTo>
                  <a:lnTo>
                    <a:pt x="266" y="1449"/>
                  </a:lnTo>
                  <a:lnTo>
                    <a:pt x="220" y="1429"/>
                  </a:lnTo>
                  <a:lnTo>
                    <a:pt x="178" y="1403"/>
                  </a:lnTo>
                  <a:lnTo>
                    <a:pt x="140" y="1373"/>
                  </a:lnTo>
                  <a:lnTo>
                    <a:pt x="105" y="1337"/>
                  </a:lnTo>
                  <a:lnTo>
                    <a:pt x="74" y="1299"/>
                  </a:lnTo>
                  <a:lnTo>
                    <a:pt x="49" y="1257"/>
                  </a:lnTo>
                  <a:lnTo>
                    <a:pt x="28" y="1212"/>
                  </a:lnTo>
                  <a:lnTo>
                    <a:pt x="13" y="1164"/>
                  </a:lnTo>
                  <a:lnTo>
                    <a:pt x="3" y="1114"/>
                  </a:lnTo>
                  <a:lnTo>
                    <a:pt x="0" y="1062"/>
                  </a:lnTo>
                  <a:lnTo>
                    <a:pt x="0" y="731"/>
                  </a:lnTo>
                  <a:lnTo>
                    <a:pt x="3" y="679"/>
                  </a:lnTo>
                  <a:lnTo>
                    <a:pt x="13" y="628"/>
                  </a:lnTo>
                  <a:lnTo>
                    <a:pt x="28" y="581"/>
                  </a:lnTo>
                  <a:lnTo>
                    <a:pt x="49" y="535"/>
                  </a:lnTo>
                  <a:lnTo>
                    <a:pt x="74" y="493"/>
                  </a:lnTo>
                  <a:lnTo>
                    <a:pt x="105" y="455"/>
                  </a:lnTo>
                  <a:lnTo>
                    <a:pt x="140" y="420"/>
                  </a:lnTo>
                  <a:lnTo>
                    <a:pt x="178" y="390"/>
                  </a:lnTo>
                  <a:lnTo>
                    <a:pt x="220" y="364"/>
                  </a:lnTo>
                  <a:lnTo>
                    <a:pt x="266" y="343"/>
                  </a:lnTo>
                  <a:lnTo>
                    <a:pt x="314" y="328"/>
                  </a:lnTo>
                  <a:lnTo>
                    <a:pt x="364" y="319"/>
                  </a:lnTo>
                  <a:lnTo>
                    <a:pt x="416" y="315"/>
                  </a:lnTo>
                  <a:lnTo>
                    <a:pt x="2141" y="315"/>
                  </a:lnTo>
                  <a:lnTo>
                    <a:pt x="2141" y="242"/>
                  </a:lnTo>
                  <a:lnTo>
                    <a:pt x="2144" y="202"/>
                  </a:lnTo>
                  <a:lnTo>
                    <a:pt x="2153" y="165"/>
                  </a:lnTo>
                  <a:lnTo>
                    <a:pt x="2168" y="131"/>
                  </a:lnTo>
                  <a:lnTo>
                    <a:pt x="2187" y="100"/>
                  </a:lnTo>
                  <a:lnTo>
                    <a:pt x="2211" y="71"/>
                  </a:lnTo>
                  <a:lnTo>
                    <a:pt x="2239" y="47"/>
                  </a:lnTo>
                  <a:lnTo>
                    <a:pt x="2271" y="27"/>
                  </a:lnTo>
                  <a:lnTo>
                    <a:pt x="2306" y="13"/>
                  </a:lnTo>
                  <a:lnTo>
                    <a:pt x="2343" y="3"/>
                  </a:lnTo>
                  <a:lnTo>
                    <a:pt x="23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9" name="Group 185"/>
          <p:cNvGrpSpPr/>
          <p:nvPr/>
        </p:nvGrpSpPr>
        <p:grpSpPr>
          <a:xfrm>
            <a:off x="9284468" y="910767"/>
            <a:ext cx="523875" cy="563563"/>
            <a:chOff x="6297613" y="1911350"/>
            <a:chExt cx="523875" cy="563563"/>
          </a:xfrm>
          <a:solidFill>
            <a:schemeClr val="tx1"/>
          </a:solidFill>
        </p:grpSpPr>
        <p:sp>
          <p:nvSpPr>
            <p:cNvPr id="270" name="Freeform 61"/>
            <p:cNvSpPr>
              <a:spLocks noEditPoints="1"/>
            </p:cNvSpPr>
            <p:nvPr/>
          </p:nvSpPr>
          <p:spPr bwMode="auto">
            <a:xfrm>
              <a:off x="6297613" y="2312988"/>
              <a:ext cx="230188" cy="161925"/>
            </a:xfrm>
            <a:custGeom>
              <a:avLst/>
              <a:gdLst>
                <a:gd name="T0" fmla="*/ 670 w 1453"/>
                <a:gd name="T1" fmla="*/ 209 h 1023"/>
                <a:gd name="T2" fmla="*/ 562 w 1453"/>
                <a:gd name="T3" fmla="*/ 232 h 1023"/>
                <a:gd name="T4" fmla="*/ 464 w 1453"/>
                <a:gd name="T5" fmla="*/ 277 h 1023"/>
                <a:gd name="T6" fmla="*/ 377 w 1453"/>
                <a:gd name="T7" fmla="*/ 340 h 1023"/>
                <a:gd name="T8" fmla="*/ 305 w 1453"/>
                <a:gd name="T9" fmla="*/ 419 h 1023"/>
                <a:gd name="T10" fmla="*/ 251 w 1453"/>
                <a:gd name="T11" fmla="*/ 512 h 1023"/>
                <a:gd name="T12" fmla="*/ 217 w 1453"/>
                <a:gd name="T13" fmla="*/ 616 h 1023"/>
                <a:gd name="T14" fmla="*/ 205 w 1453"/>
                <a:gd name="T15" fmla="*/ 728 h 1023"/>
                <a:gd name="T16" fmla="*/ 217 w 1453"/>
                <a:gd name="T17" fmla="*/ 773 h 1023"/>
                <a:gd name="T18" fmla="*/ 250 w 1453"/>
                <a:gd name="T19" fmla="*/ 807 h 1023"/>
                <a:gd name="T20" fmla="*/ 297 w 1453"/>
                <a:gd name="T21" fmla="*/ 819 h 1023"/>
                <a:gd name="T22" fmla="*/ 1181 w 1453"/>
                <a:gd name="T23" fmla="*/ 816 h 1023"/>
                <a:gd name="T24" fmla="*/ 1222 w 1453"/>
                <a:gd name="T25" fmla="*/ 793 h 1023"/>
                <a:gd name="T26" fmla="*/ 1245 w 1453"/>
                <a:gd name="T27" fmla="*/ 752 h 1023"/>
                <a:gd name="T28" fmla="*/ 1246 w 1453"/>
                <a:gd name="T29" fmla="*/ 671 h 1023"/>
                <a:gd name="T30" fmla="*/ 1222 w 1453"/>
                <a:gd name="T31" fmla="*/ 563 h 1023"/>
                <a:gd name="T32" fmla="*/ 1177 w 1453"/>
                <a:gd name="T33" fmla="*/ 464 h 1023"/>
                <a:gd name="T34" fmla="*/ 1114 w 1453"/>
                <a:gd name="T35" fmla="*/ 378 h 1023"/>
                <a:gd name="T36" fmla="*/ 1034 w 1453"/>
                <a:gd name="T37" fmla="*/ 306 h 1023"/>
                <a:gd name="T38" fmla="*/ 942 w 1453"/>
                <a:gd name="T39" fmla="*/ 252 h 1023"/>
                <a:gd name="T40" fmla="*/ 838 w 1453"/>
                <a:gd name="T41" fmla="*/ 217 h 1023"/>
                <a:gd name="T42" fmla="*/ 727 w 1453"/>
                <a:gd name="T43" fmla="*/ 205 h 1023"/>
                <a:gd name="T44" fmla="*/ 796 w 1453"/>
                <a:gd name="T45" fmla="*/ 5 h 1023"/>
                <a:gd name="T46" fmla="*/ 930 w 1453"/>
                <a:gd name="T47" fmla="*/ 30 h 1023"/>
                <a:gd name="T48" fmla="*/ 1054 w 1453"/>
                <a:gd name="T49" fmla="*/ 79 h 1023"/>
                <a:gd name="T50" fmla="*/ 1166 w 1453"/>
                <a:gd name="T51" fmla="*/ 149 h 1023"/>
                <a:gd name="T52" fmla="*/ 1262 w 1453"/>
                <a:gd name="T53" fmla="*/ 238 h 1023"/>
                <a:gd name="T54" fmla="*/ 1342 w 1453"/>
                <a:gd name="T55" fmla="*/ 343 h 1023"/>
                <a:gd name="T56" fmla="*/ 1402 w 1453"/>
                <a:gd name="T57" fmla="*/ 460 h 1023"/>
                <a:gd name="T58" fmla="*/ 1440 w 1453"/>
                <a:gd name="T59" fmla="*/ 590 h 1023"/>
                <a:gd name="T60" fmla="*/ 1453 w 1453"/>
                <a:gd name="T61" fmla="*/ 728 h 1023"/>
                <a:gd name="T62" fmla="*/ 1440 w 1453"/>
                <a:gd name="T63" fmla="*/ 813 h 1023"/>
                <a:gd name="T64" fmla="*/ 1406 w 1453"/>
                <a:gd name="T65" fmla="*/ 889 h 1023"/>
                <a:gd name="T66" fmla="*/ 1351 w 1453"/>
                <a:gd name="T67" fmla="*/ 951 h 1023"/>
                <a:gd name="T68" fmla="*/ 1282 w 1453"/>
                <a:gd name="T69" fmla="*/ 995 h 1023"/>
                <a:gd name="T70" fmla="*/ 1201 w 1453"/>
                <a:gd name="T71" fmla="*/ 1020 h 1023"/>
                <a:gd name="T72" fmla="*/ 297 w 1453"/>
                <a:gd name="T73" fmla="*/ 1023 h 1023"/>
                <a:gd name="T74" fmla="*/ 211 w 1453"/>
                <a:gd name="T75" fmla="*/ 1010 h 1023"/>
                <a:gd name="T76" fmla="*/ 136 w 1453"/>
                <a:gd name="T77" fmla="*/ 976 h 1023"/>
                <a:gd name="T78" fmla="*/ 73 w 1453"/>
                <a:gd name="T79" fmla="*/ 922 h 1023"/>
                <a:gd name="T80" fmla="*/ 28 w 1453"/>
                <a:gd name="T81" fmla="*/ 852 h 1023"/>
                <a:gd name="T82" fmla="*/ 3 w 1453"/>
                <a:gd name="T83" fmla="*/ 771 h 1023"/>
                <a:gd name="T84" fmla="*/ 4 w 1453"/>
                <a:gd name="T85" fmla="*/ 658 h 1023"/>
                <a:gd name="T86" fmla="*/ 29 w 1453"/>
                <a:gd name="T87" fmla="*/ 524 h 1023"/>
                <a:gd name="T88" fmla="*/ 79 w 1453"/>
                <a:gd name="T89" fmla="*/ 400 h 1023"/>
                <a:gd name="T90" fmla="*/ 149 w 1453"/>
                <a:gd name="T91" fmla="*/ 289 h 1023"/>
                <a:gd name="T92" fmla="*/ 237 w 1453"/>
                <a:gd name="T93" fmla="*/ 191 h 1023"/>
                <a:gd name="T94" fmla="*/ 342 w 1453"/>
                <a:gd name="T95" fmla="*/ 112 h 1023"/>
                <a:gd name="T96" fmla="*/ 459 w 1453"/>
                <a:gd name="T97" fmla="*/ 52 h 1023"/>
                <a:gd name="T98" fmla="*/ 589 w 1453"/>
                <a:gd name="T99" fmla="*/ 14 h 1023"/>
                <a:gd name="T100" fmla="*/ 727 w 1453"/>
                <a:gd name="T101" fmla="*/ 0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53" h="1023">
                  <a:moveTo>
                    <a:pt x="727" y="205"/>
                  </a:moveTo>
                  <a:lnTo>
                    <a:pt x="670" y="209"/>
                  </a:lnTo>
                  <a:lnTo>
                    <a:pt x="615" y="217"/>
                  </a:lnTo>
                  <a:lnTo>
                    <a:pt x="562" y="232"/>
                  </a:lnTo>
                  <a:lnTo>
                    <a:pt x="511" y="252"/>
                  </a:lnTo>
                  <a:lnTo>
                    <a:pt x="464" y="277"/>
                  </a:lnTo>
                  <a:lnTo>
                    <a:pt x="418" y="306"/>
                  </a:lnTo>
                  <a:lnTo>
                    <a:pt x="377" y="340"/>
                  </a:lnTo>
                  <a:lnTo>
                    <a:pt x="340" y="378"/>
                  </a:lnTo>
                  <a:lnTo>
                    <a:pt x="305" y="419"/>
                  </a:lnTo>
                  <a:lnTo>
                    <a:pt x="276" y="464"/>
                  </a:lnTo>
                  <a:lnTo>
                    <a:pt x="251" y="512"/>
                  </a:lnTo>
                  <a:lnTo>
                    <a:pt x="232" y="563"/>
                  </a:lnTo>
                  <a:lnTo>
                    <a:pt x="217" y="616"/>
                  </a:lnTo>
                  <a:lnTo>
                    <a:pt x="208" y="671"/>
                  </a:lnTo>
                  <a:lnTo>
                    <a:pt x="205" y="728"/>
                  </a:lnTo>
                  <a:lnTo>
                    <a:pt x="208" y="752"/>
                  </a:lnTo>
                  <a:lnTo>
                    <a:pt x="217" y="773"/>
                  </a:lnTo>
                  <a:lnTo>
                    <a:pt x="232" y="793"/>
                  </a:lnTo>
                  <a:lnTo>
                    <a:pt x="250" y="807"/>
                  </a:lnTo>
                  <a:lnTo>
                    <a:pt x="272" y="816"/>
                  </a:lnTo>
                  <a:lnTo>
                    <a:pt x="297" y="819"/>
                  </a:lnTo>
                  <a:lnTo>
                    <a:pt x="1156" y="819"/>
                  </a:lnTo>
                  <a:lnTo>
                    <a:pt x="1181" y="816"/>
                  </a:lnTo>
                  <a:lnTo>
                    <a:pt x="1203" y="807"/>
                  </a:lnTo>
                  <a:lnTo>
                    <a:pt x="1222" y="793"/>
                  </a:lnTo>
                  <a:lnTo>
                    <a:pt x="1236" y="773"/>
                  </a:lnTo>
                  <a:lnTo>
                    <a:pt x="1245" y="752"/>
                  </a:lnTo>
                  <a:lnTo>
                    <a:pt x="1248" y="728"/>
                  </a:lnTo>
                  <a:lnTo>
                    <a:pt x="1246" y="671"/>
                  </a:lnTo>
                  <a:lnTo>
                    <a:pt x="1236" y="616"/>
                  </a:lnTo>
                  <a:lnTo>
                    <a:pt x="1222" y="563"/>
                  </a:lnTo>
                  <a:lnTo>
                    <a:pt x="1202" y="512"/>
                  </a:lnTo>
                  <a:lnTo>
                    <a:pt x="1177" y="464"/>
                  </a:lnTo>
                  <a:lnTo>
                    <a:pt x="1148" y="419"/>
                  </a:lnTo>
                  <a:lnTo>
                    <a:pt x="1114" y="378"/>
                  </a:lnTo>
                  <a:lnTo>
                    <a:pt x="1077" y="340"/>
                  </a:lnTo>
                  <a:lnTo>
                    <a:pt x="1034" y="306"/>
                  </a:lnTo>
                  <a:lnTo>
                    <a:pt x="990" y="277"/>
                  </a:lnTo>
                  <a:lnTo>
                    <a:pt x="942" y="252"/>
                  </a:lnTo>
                  <a:lnTo>
                    <a:pt x="891" y="232"/>
                  </a:lnTo>
                  <a:lnTo>
                    <a:pt x="838" y="217"/>
                  </a:lnTo>
                  <a:lnTo>
                    <a:pt x="783" y="209"/>
                  </a:lnTo>
                  <a:lnTo>
                    <a:pt x="727" y="205"/>
                  </a:lnTo>
                  <a:close/>
                  <a:moveTo>
                    <a:pt x="727" y="0"/>
                  </a:moveTo>
                  <a:lnTo>
                    <a:pt x="796" y="5"/>
                  </a:lnTo>
                  <a:lnTo>
                    <a:pt x="864" y="14"/>
                  </a:lnTo>
                  <a:lnTo>
                    <a:pt x="930" y="30"/>
                  </a:lnTo>
                  <a:lnTo>
                    <a:pt x="993" y="52"/>
                  </a:lnTo>
                  <a:lnTo>
                    <a:pt x="1054" y="79"/>
                  </a:lnTo>
                  <a:lnTo>
                    <a:pt x="1112" y="112"/>
                  </a:lnTo>
                  <a:lnTo>
                    <a:pt x="1166" y="149"/>
                  </a:lnTo>
                  <a:lnTo>
                    <a:pt x="1216" y="191"/>
                  </a:lnTo>
                  <a:lnTo>
                    <a:pt x="1262" y="238"/>
                  </a:lnTo>
                  <a:lnTo>
                    <a:pt x="1304" y="289"/>
                  </a:lnTo>
                  <a:lnTo>
                    <a:pt x="1342" y="343"/>
                  </a:lnTo>
                  <a:lnTo>
                    <a:pt x="1374" y="400"/>
                  </a:lnTo>
                  <a:lnTo>
                    <a:pt x="1402" y="460"/>
                  </a:lnTo>
                  <a:lnTo>
                    <a:pt x="1424" y="524"/>
                  </a:lnTo>
                  <a:lnTo>
                    <a:pt x="1440" y="590"/>
                  </a:lnTo>
                  <a:lnTo>
                    <a:pt x="1450" y="658"/>
                  </a:lnTo>
                  <a:lnTo>
                    <a:pt x="1453" y="728"/>
                  </a:lnTo>
                  <a:lnTo>
                    <a:pt x="1450" y="771"/>
                  </a:lnTo>
                  <a:lnTo>
                    <a:pt x="1440" y="813"/>
                  </a:lnTo>
                  <a:lnTo>
                    <a:pt x="1425" y="852"/>
                  </a:lnTo>
                  <a:lnTo>
                    <a:pt x="1406" y="889"/>
                  </a:lnTo>
                  <a:lnTo>
                    <a:pt x="1380" y="922"/>
                  </a:lnTo>
                  <a:lnTo>
                    <a:pt x="1351" y="951"/>
                  </a:lnTo>
                  <a:lnTo>
                    <a:pt x="1318" y="976"/>
                  </a:lnTo>
                  <a:lnTo>
                    <a:pt x="1282" y="995"/>
                  </a:lnTo>
                  <a:lnTo>
                    <a:pt x="1243" y="1010"/>
                  </a:lnTo>
                  <a:lnTo>
                    <a:pt x="1201" y="1020"/>
                  </a:lnTo>
                  <a:lnTo>
                    <a:pt x="1156" y="1023"/>
                  </a:lnTo>
                  <a:lnTo>
                    <a:pt x="297" y="1023"/>
                  </a:lnTo>
                  <a:lnTo>
                    <a:pt x="252" y="1020"/>
                  </a:lnTo>
                  <a:lnTo>
                    <a:pt x="211" y="1010"/>
                  </a:lnTo>
                  <a:lnTo>
                    <a:pt x="171" y="995"/>
                  </a:lnTo>
                  <a:lnTo>
                    <a:pt x="136" y="976"/>
                  </a:lnTo>
                  <a:lnTo>
                    <a:pt x="102" y="951"/>
                  </a:lnTo>
                  <a:lnTo>
                    <a:pt x="73" y="922"/>
                  </a:lnTo>
                  <a:lnTo>
                    <a:pt x="48" y="889"/>
                  </a:lnTo>
                  <a:lnTo>
                    <a:pt x="28" y="852"/>
                  </a:lnTo>
                  <a:lnTo>
                    <a:pt x="13" y="813"/>
                  </a:lnTo>
                  <a:lnTo>
                    <a:pt x="3" y="771"/>
                  </a:lnTo>
                  <a:lnTo>
                    <a:pt x="0" y="728"/>
                  </a:lnTo>
                  <a:lnTo>
                    <a:pt x="4" y="658"/>
                  </a:lnTo>
                  <a:lnTo>
                    <a:pt x="14" y="590"/>
                  </a:lnTo>
                  <a:lnTo>
                    <a:pt x="29" y="524"/>
                  </a:lnTo>
                  <a:lnTo>
                    <a:pt x="52" y="460"/>
                  </a:lnTo>
                  <a:lnTo>
                    <a:pt x="79" y="400"/>
                  </a:lnTo>
                  <a:lnTo>
                    <a:pt x="111" y="343"/>
                  </a:lnTo>
                  <a:lnTo>
                    <a:pt x="149" y="289"/>
                  </a:lnTo>
                  <a:lnTo>
                    <a:pt x="191" y="238"/>
                  </a:lnTo>
                  <a:lnTo>
                    <a:pt x="237" y="191"/>
                  </a:lnTo>
                  <a:lnTo>
                    <a:pt x="288" y="149"/>
                  </a:lnTo>
                  <a:lnTo>
                    <a:pt x="342" y="112"/>
                  </a:lnTo>
                  <a:lnTo>
                    <a:pt x="399" y="79"/>
                  </a:lnTo>
                  <a:lnTo>
                    <a:pt x="459" y="52"/>
                  </a:lnTo>
                  <a:lnTo>
                    <a:pt x="523" y="30"/>
                  </a:lnTo>
                  <a:lnTo>
                    <a:pt x="589" y="14"/>
                  </a:lnTo>
                  <a:lnTo>
                    <a:pt x="657" y="5"/>
                  </a:lnTo>
                  <a:lnTo>
                    <a:pt x="7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62"/>
            <p:cNvSpPr>
              <a:spLocks noEditPoints="1"/>
            </p:cNvSpPr>
            <p:nvPr/>
          </p:nvSpPr>
          <p:spPr bwMode="auto">
            <a:xfrm>
              <a:off x="6324601" y="2166938"/>
              <a:ext cx="176213" cy="177800"/>
            </a:xfrm>
            <a:custGeom>
              <a:avLst/>
              <a:gdLst>
                <a:gd name="T0" fmla="*/ 509 w 1115"/>
                <a:gd name="T1" fmla="*/ 208 h 1115"/>
                <a:gd name="T2" fmla="*/ 421 w 1115"/>
                <a:gd name="T3" fmla="*/ 232 h 1115"/>
                <a:gd name="T4" fmla="*/ 342 w 1115"/>
                <a:gd name="T5" fmla="*/ 279 h 1115"/>
                <a:gd name="T6" fmla="*/ 279 w 1115"/>
                <a:gd name="T7" fmla="*/ 342 h 1115"/>
                <a:gd name="T8" fmla="*/ 233 w 1115"/>
                <a:gd name="T9" fmla="*/ 421 h 1115"/>
                <a:gd name="T10" fmla="*/ 208 w 1115"/>
                <a:gd name="T11" fmla="*/ 510 h 1115"/>
                <a:gd name="T12" fmla="*/ 208 w 1115"/>
                <a:gd name="T13" fmla="*/ 606 h 1115"/>
                <a:gd name="T14" fmla="*/ 233 w 1115"/>
                <a:gd name="T15" fmla="*/ 695 h 1115"/>
                <a:gd name="T16" fmla="*/ 279 w 1115"/>
                <a:gd name="T17" fmla="*/ 773 h 1115"/>
                <a:gd name="T18" fmla="*/ 342 w 1115"/>
                <a:gd name="T19" fmla="*/ 837 h 1115"/>
                <a:gd name="T20" fmla="*/ 421 w 1115"/>
                <a:gd name="T21" fmla="*/ 883 h 1115"/>
                <a:gd name="T22" fmla="*/ 509 w 1115"/>
                <a:gd name="T23" fmla="*/ 907 h 1115"/>
                <a:gd name="T24" fmla="*/ 605 w 1115"/>
                <a:gd name="T25" fmla="*/ 907 h 1115"/>
                <a:gd name="T26" fmla="*/ 695 w 1115"/>
                <a:gd name="T27" fmla="*/ 883 h 1115"/>
                <a:gd name="T28" fmla="*/ 773 w 1115"/>
                <a:gd name="T29" fmla="*/ 837 h 1115"/>
                <a:gd name="T30" fmla="*/ 836 w 1115"/>
                <a:gd name="T31" fmla="*/ 773 h 1115"/>
                <a:gd name="T32" fmla="*/ 883 w 1115"/>
                <a:gd name="T33" fmla="*/ 695 h 1115"/>
                <a:gd name="T34" fmla="*/ 906 w 1115"/>
                <a:gd name="T35" fmla="*/ 606 h 1115"/>
                <a:gd name="T36" fmla="*/ 906 w 1115"/>
                <a:gd name="T37" fmla="*/ 510 h 1115"/>
                <a:gd name="T38" fmla="*/ 883 w 1115"/>
                <a:gd name="T39" fmla="*/ 421 h 1115"/>
                <a:gd name="T40" fmla="*/ 836 w 1115"/>
                <a:gd name="T41" fmla="*/ 342 h 1115"/>
                <a:gd name="T42" fmla="*/ 773 w 1115"/>
                <a:gd name="T43" fmla="*/ 279 h 1115"/>
                <a:gd name="T44" fmla="*/ 695 w 1115"/>
                <a:gd name="T45" fmla="*/ 232 h 1115"/>
                <a:gd name="T46" fmla="*/ 605 w 1115"/>
                <a:gd name="T47" fmla="*/ 208 h 1115"/>
                <a:gd name="T48" fmla="*/ 558 w 1115"/>
                <a:gd name="T49" fmla="*/ 0 h 1115"/>
                <a:gd name="T50" fmla="*/ 677 w 1115"/>
                <a:gd name="T51" fmla="*/ 13 h 1115"/>
                <a:gd name="T52" fmla="*/ 788 w 1115"/>
                <a:gd name="T53" fmla="*/ 50 h 1115"/>
                <a:gd name="T54" fmla="*/ 886 w 1115"/>
                <a:gd name="T55" fmla="*/ 108 h 1115"/>
                <a:gd name="T56" fmla="*/ 971 w 1115"/>
                <a:gd name="T57" fmla="*/ 185 h 1115"/>
                <a:gd name="T58" fmla="*/ 1038 w 1115"/>
                <a:gd name="T59" fmla="*/ 276 h 1115"/>
                <a:gd name="T60" fmla="*/ 1087 w 1115"/>
                <a:gd name="T61" fmla="*/ 382 h 1115"/>
                <a:gd name="T62" fmla="*/ 1111 w 1115"/>
                <a:gd name="T63" fmla="*/ 497 h 1115"/>
                <a:gd name="T64" fmla="*/ 1111 w 1115"/>
                <a:gd name="T65" fmla="*/ 619 h 1115"/>
                <a:gd name="T66" fmla="*/ 1087 w 1115"/>
                <a:gd name="T67" fmla="*/ 734 h 1115"/>
                <a:gd name="T68" fmla="*/ 1038 w 1115"/>
                <a:gd name="T69" fmla="*/ 839 h 1115"/>
                <a:gd name="T70" fmla="*/ 971 w 1115"/>
                <a:gd name="T71" fmla="*/ 930 h 1115"/>
                <a:gd name="T72" fmla="*/ 886 w 1115"/>
                <a:gd name="T73" fmla="*/ 1007 h 1115"/>
                <a:gd name="T74" fmla="*/ 788 w 1115"/>
                <a:gd name="T75" fmla="*/ 1065 h 1115"/>
                <a:gd name="T76" fmla="*/ 677 w 1115"/>
                <a:gd name="T77" fmla="*/ 1102 h 1115"/>
                <a:gd name="T78" fmla="*/ 558 w 1115"/>
                <a:gd name="T79" fmla="*/ 1115 h 1115"/>
                <a:gd name="T80" fmla="*/ 438 w 1115"/>
                <a:gd name="T81" fmla="*/ 1102 h 1115"/>
                <a:gd name="T82" fmla="*/ 328 w 1115"/>
                <a:gd name="T83" fmla="*/ 1065 h 1115"/>
                <a:gd name="T84" fmla="*/ 229 w 1115"/>
                <a:gd name="T85" fmla="*/ 1007 h 1115"/>
                <a:gd name="T86" fmla="*/ 145 w 1115"/>
                <a:gd name="T87" fmla="*/ 930 h 1115"/>
                <a:gd name="T88" fmla="*/ 77 w 1115"/>
                <a:gd name="T89" fmla="*/ 839 h 1115"/>
                <a:gd name="T90" fmla="*/ 29 w 1115"/>
                <a:gd name="T91" fmla="*/ 734 h 1115"/>
                <a:gd name="T92" fmla="*/ 4 w 1115"/>
                <a:gd name="T93" fmla="*/ 619 h 1115"/>
                <a:gd name="T94" fmla="*/ 4 w 1115"/>
                <a:gd name="T95" fmla="*/ 497 h 1115"/>
                <a:gd name="T96" fmla="*/ 29 w 1115"/>
                <a:gd name="T97" fmla="*/ 382 h 1115"/>
                <a:gd name="T98" fmla="*/ 77 w 1115"/>
                <a:gd name="T99" fmla="*/ 276 h 1115"/>
                <a:gd name="T100" fmla="*/ 145 w 1115"/>
                <a:gd name="T101" fmla="*/ 185 h 1115"/>
                <a:gd name="T102" fmla="*/ 229 w 1115"/>
                <a:gd name="T103" fmla="*/ 108 h 1115"/>
                <a:gd name="T104" fmla="*/ 328 w 1115"/>
                <a:gd name="T105" fmla="*/ 50 h 1115"/>
                <a:gd name="T106" fmla="*/ 438 w 1115"/>
                <a:gd name="T107" fmla="*/ 13 h 1115"/>
                <a:gd name="T108" fmla="*/ 558 w 1115"/>
                <a:gd name="T109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5" h="1115">
                  <a:moveTo>
                    <a:pt x="558" y="205"/>
                  </a:moveTo>
                  <a:lnTo>
                    <a:pt x="509" y="208"/>
                  </a:lnTo>
                  <a:lnTo>
                    <a:pt x="464" y="217"/>
                  </a:lnTo>
                  <a:lnTo>
                    <a:pt x="421" y="232"/>
                  </a:lnTo>
                  <a:lnTo>
                    <a:pt x="380" y="253"/>
                  </a:lnTo>
                  <a:lnTo>
                    <a:pt x="342" y="279"/>
                  </a:lnTo>
                  <a:lnTo>
                    <a:pt x="309" y="309"/>
                  </a:lnTo>
                  <a:lnTo>
                    <a:pt x="279" y="342"/>
                  </a:lnTo>
                  <a:lnTo>
                    <a:pt x="253" y="380"/>
                  </a:lnTo>
                  <a:lnTo>
                    <a:pt x="233" y="421"/>
                  </a:lnTo>
                  <a:lnTo>
                    <a:pt x="217" y="464"/>
                  </a:lnTo>
                  <a:lnTo>
                    <a:pt x="208" y="510"/>
                  </a:lnTo>
                  <a:lnTo>
                    <a:pt x="205" y="558"/>
                  </a:lnTo>
                  <a:lnTo>
                    <a:pt x="208" y="606"/>
                  </a:lnTo>
                  <a:lnTo>
                    <a:pt x="217" y="651"/>
                  </a:lnTo>
                  <a:lnTo>
                    <a:pt x="233" y="695"/>
                  </a:lnTo>
                  <a:lnTo>
                    <a:pt x="253" y="735"/>
                  </a:lnTo>
                  <a:lnTo>
                    <a:pt x="279" y="773"/>
                  </a:lnTo>
                  <a:lnTo>
                    <a:pt x="309" y="807"/>
                  </a:lnTo>
                  <a:lnTo>
                    <a:pt x="342" y="837"/>
                  </a:lnTo>
                  <a:lnTo>
                    <a:pt x="380" y="862"/>
                  </a:lnTo>
                  <a:lnTo>
                    <a:pt x="421" y="883"/>
                  </a:lnTo>
                  <a:lnTo>
                    <a:pt x="464" y="898"/>
                  </a:lnTo>
                  <a:lnTo>
                    <a:pt x="509" y="907"/>
                  </a:lnTo>
                  <a:lnTo>
                    <a:pt x="558" y="910"/>
                  </a:lnTo>
                  <a:lnTo>
                    <a:pt x="605" y="907"/>
                  </a:lnTo>
                  <a:lnTo>
                    <a:pt x="651" y="898"/>
                  </a:lnTo>
                  <a:lnTo>
                    <a:pt x="695" y="883"/>
                  </a:lnTo>
                  <a:lnTo>
                    <a:pt x="735" y="862"/>
                  </a:lnTo>
                  <a:lnTo>
                    <a:pt x="773" y="837"/>
                  </a:lnTo>
                  <a:lnTo>
                    <a:pt x="807" y="807"/>
                  </a:lnTo>
                  <a:lnTo>
                    <a:pt x="836" y="773"/>
                  </a:lnTo>
                  <a:lnTo>
                    <a:pt x="862" y="735"/>
                  </a:lnTo>
                  <a:lnTo>
                    <a:pt x="883" y="695"/>
                  </a:lnTo>
                  <a:lnTo>
                    <a:pt x="898" y="651"/>
                  </a:lnTo>
                  <a:lnTo>
                    <a:pt x="906" y="606"/>
                  </a:lnTo>
                  <a:lnTo>
                    <a:pt x="910" y="558"/>
                  </a:lnTo>
                  <a:lnTo>
                    <a:pt x="906" y="510"/>
                  </a:lnTo>
                  <a:lnTo>
                    <a:pt x="898" y="464"/>
                  </a:lnTo>
                  <a:lnTo>
                    <a:pt x="883" y="421"/>
                  </a:lnTo>
                  <a:lnTo>
                    <a:pt x="862" y="380"/>
                  </a:lnTo>
                  <a:lnTo>
                    <a:pt x="836" y="342"/>
                  </a:lnTo>
                  <a:lnTo>
                    <a:pt x="807" y="309"/>
                  </a:lnTo>
                  <a:lnTo>
                    <a:pt x="773" y="279"/>
                  </a:lnTo>
                  <a:lnTo>
                    <a:pt x="735" y="253"/>
                  </a:lnTo>
                  <a:lnTo>
                    <a:pt x="695" y="232"/>
                  </a:lnTo>
                  <a:lnTo>
                    <a:pt x="651" y="217"/>
                  </a:lnTo>
                  <a:lnTo>
                    <a:pt x="605" y="208"/>
                  </a:lnTo>
                  <a:lnTo>
                    <a:pt x="558" y="205"/>
                  </a:lnTo>
                  <a:close/>
                  <a:moveTo>
                    <a:pt x="558" y="0"/>
                  </a:moveTo>
                  <a:lnTo>
                    <a:pt x="618" y="3"/>
                  </a:lnTo>
                  <a:lnTo>
                    <a:pt x="677" y="13"/>
                  </a:lnTo>
                  <a:lnTo>
                    <a:pt x="734" y="29"/>
                  </a:lnTo>
                  <a:lnTo>
                    <a:pt x="788" y="50"/>
                  </a:lnTo>
                  <a:lnTo>
                    <a:pt x="839" y="77"/>
                  </a:lnTo>
                  <a:lnTo>
                    <a:pt x="886" y="108"/>
                  </a:lnTo>
                  <a:lnTo>
                    <a:pt x="930" y="145"/>
                  </a:lnTo>
                  <a:lnTo>
                    <a:pt x="971" y="185"/>
                  </a:lnTo>
                  <a:lnTo>
                    <a:pt x="1007" y="229"/>
                  </a:lnTo>
                  <a:lnTo>
                    <a:pt x="1038" y="276"/>
                  </a:lnTo>
                  <a:lnTo>
                    <a:pt x="1065" y="328"/>
                  </a:lnTo>
                  <a:lnTo>
                    <a:pt x="1087" y="382"/>
                  </a:lnTo>
                  <a:lnTo>
                    <a:pt x="1102" y="438"/>
                  </a:lnTo>
                  <a:lnTo>
                    <a:pt x="1111" y="497"/>
                  </a:lnTo>
                  <a:lnTo>
                    <a:pt x="1115" y="558"/>
                  </a:lnTo>
                  <a:lnTo>
                    <a:pt x="1111" y="619"/>
                  </a:lnTo>
                  <a:lnTo>
                    <a:pt x="1102" y="677"/>
                  </a:lnTo>
                  <a:lnTo>
                    <a:pt x="1087" y="734"/>
                  </a:lnTo>
                  <a:lnTo>
                    <a:pt x="1065" y="788"/>
                  </a:lnTo>
                  <a:lnTo>
                    <a:pt x="1038" y="839"/>
                  </a:lnTo>
                  <a:lnTo>
                    <a:pt x="1007" y="886"/>
                  </a:lnTo>
                  <a:lnTo>
                    <a:pt x="971" y="930"/>
                  </a:lnTo>
                  <a:lnTo>
                    <a:pt x="930" y="971"/>
                  </a:lnTo>
                  <a:lnTo>
                    <a:pt x="886" y="1007"/>
                  </a:lnTo>
                  <a:lnTo>
                    <a:pt x="839" y="1038"/>
                  </a:lnTo>
                  <a:lnTo>
                    <a:pt x="788" y="1065"/>
                  </a:lnTo>
                  <a:lnTo>
                    <a:pt x="734" y="1086"/>
                  </a:lnTo>
                  <a:lnTo>
                    <a:pt x="677" y="1102"/>
                  </a:lnTo>
                  <a:lnTo>
                    <a:pt x="618" y="1112"/>
                  </a:lnTo>
                  <a:lnTo>
                    <a:pt x="558" y="1115"/>
                  </a:lnTo>
                  <a:lnTo>
                    <a:pt x="497" y="1112"/>
                  </a:lnTo>
                  <a:lnTo>
                    <a:pt x="438" y="1102"/>
                  </a:lnTo>
                  <a:lnTo>
                    <a:pt x="382" y="1086"/>
                  </a:lnTo>
                  <a:lnTo>
                    <a:pt x="328" y="1065"/>
                  </a:lnTo>
                  <a:lnTo>
                    <a:pt x="276" y="1038"/>
                  </a:lnTo>
                  <a:lnTo>
                    <a:pt x="229" y="1007"/>
                  </a:lnTo>
                  <a:lnTo>
                    <a:pt x="185" y="971"/>
                  </a:lnTo>
                  <a:lnTo>
                    <a:pt x="145" y="930"/>
                  </a:lnTo>
                  <a:lnTo>
                    <a:pt x="108" y="886"/>
                  </a:lnTo>
                  <a:lnTo>
                    <a:pt x="77" y="839"/>
                  </a:lnTo>
                  <a:lnTo>
                    <a:pt x="50" y="788"/>
                  </a:lnTo>
                  <a:lnTo>
                    <a:pt x="29" y="734"/>
                  </a:lnTo>
                  <a:lnTo>
                    <a:pt x="13" y="677"/>
                  </a:lnTo>
                  <a:lnTo>
                    <a:pt x="4" y="619"/>
                  </a:lnTo>
                  <a:lnTo>
                    <a:pt x="0" y="558"/>
                  </a:lnTo>
                  <a:lnTo>
                    <a:pt x="4" y="497"/>
                  </a:lnTo>
                  <a:lnTo>
                    <a:pt x="13" y="438"/>
                  </a:lnTo>
                  <a:lnTo>
                    <a:pt x="29" y="382"/>
                  </a:lnTo>
                  <a:lnTo>
                    <a:pt x="50" y="328"/>
                  </a:lnTo>
                  <a:lnTo>
                    <a:pt x="77" y="276"/>
                  </a:lnTo>
                  <a:lnTo>
                    <a:pt x="108" y="229"/>
                  </a:lnTo>
                  <a:lnTo>
                    <a:pt x="145" y="185"/>
                  </a:lnTo>
                  <a:lnTo>
                    <a:pt x="185" y="145"/>
                  </a:lnTo>
                  <a:lnTo>
                    <a:pt x="229" y="108"/>
                  </a:lnTo>
                  <a:lnTo>
                    <a:pt x="276" y="77"/>
                  </a:lnTo>
                  <a:lnTo>
                    <a:pt x="328" y="50"/>
                  </a:lnTo>
                  <a:lnTo>
                    <a:pt x="382" y="29"/>
                  </a:lnTo>
                  <a:lnTo>
                    <a:pt x="438" y="13"/>
                  </a:lnTo>
                  <a:lnTo>
                    <a:pt x="497" y="3"/>
                  </a:lnTo>
                  <a:lnTo>
                    <a:pt x="5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64"/>
            <p:cNvSpPr>
              <a:spLocks noEditPoints="1"/>
            </p:cNvSpPr>
            <p:nvPr/>
          </p:nvSpPr>
          <p:spPr bwMode="auto">
            <a:xfrm>
              <a:off x="6589713" y="2312988"/>
              <a:ext cx="231775" cy="161925"/>
            </a:xfrm>
            <a:custGeom>
              <a:avLst/>
              <a:gdLst>
                <a:gd name="T0" fmla="*/ 669 w 1452"/>
                <a:gd name="T1" fmla="*/ 209 h 1023"/>
                <a:gd name="T2" fmla="*/ 561 w 1452"/>
                <a:gd name="T3" fmla="*/ 232 h 1023"/>
                <a:gd name="T4" fmla="*/ 463 w 1452"/>
                <a:gd name="T5" fmla="*/ 277 h 1023"/>
                <a:gd name="T6" fmla="*/ 376 w 1452"/>
                <a:gd name="T7" fmla="*/ 340 h 1023"/>
                <a:gd name="T8" fmla="*/ 305 w 1452"/>
                <a:gd name="T9" fmla="*/ 419 h 1023"/>
                <a:gd name="T10" fmla="*/ 250 w 1452"/>
                <a:gd name="T11" fmla="*/ 512 h 1023"/>
                <a:gd name="T12" fmla="*/ 215 w 1452"/>
                <a:gd name="T13" fmla="*/ 616 h 1023"/>
                <a:gd name="T14" fmla="*/ 204 w 1452"/>
                <a:gd name="T15" fmla="*/ 728 h 1023"/>
                <a:gd name="T16" fmla="*/ 217 w 1452"/>
                <a:gd name="T17" fmla="*/ 773 h 1023"/>
                <a:gd name="T18" fmla="*/ 249 w 1452"/>
                <a:gd name="T19" fmla="*/ 807 h 1023"/>
                <a:gd name="T20" fmla="*/ 295 w 1452"/>
                <a:gd name="T21" fmla="*/ 819 h 1023"/>
                <a:gd name="T22" fmla="*/ 1180 w 1452"/>
                <a:gd name="T23" fmla="*/ 816 h 1023"/>
                <a:gd name="T24" fmla="*/ 1221 w 1452"/>
                <a:gd name="T25" fmla="*/ 793 h 1023"/>
                <a:gd name="T26" fmla="*/ 1245 w 1452"/>
                <a:gd name="T27" fmla="*/ 752 h 1023"/>
                <a:gd name="T28" fmla="*/ 1245 w 1452"/>
                <a:gd name="T29" fmla="*/ 671 h 1023"/>
                <a:gd name="T30" fmla="*/ 1221 w 1452"/>
                <a:gd name="T31" fmla="*/ 563 h 1023"/>
                <a:gd name="T32" fmla="*/ 1177 w 1452"/>
                <a:gd name="T33" fmla="*/ 464 h 1023"/>
                <a:gd name="T34" fmla="*/ 1113 w 1452"/>
                <a:gd name="T35" fmla="*/ 378 h 1023"/>
                <a:gd name="T36" fmla="*/ 1033 w 1452"/>
                <a:gd name="T37" fmla="*/ 306 h 1023"/>
                <a:gd name="T38" fmla="*/ 941 w 1452"/>
                <a:gd name="T39" fmla="*/ 252 h 1023"/>
                <a:gd name="T40" fmla="*/ 838 w 1452"/>
                <a:gd name="T41" fmla="*/ 217 h 1023"/>
                <a:gd name="T42" fmla="*/ 726 w 1452"/>
                <a:gd name="T43" fmla="*/ 205 h 1023"/>
                <a:gd name="T44" fmla="*/ 796 w 1452"/>
                <a:gd name="T45" fmla="*/ 5 h 1023"/>
                <a:gd name="T46" fmla="*/ 930 w 1452"/>
                <a:gd name="T47" fmla="*/ 30 h 1023"/>
                <a:gd name="T48" fmla="*/ 1054 w 1452"/>
                <a:gd name="T49" fmla="*/ 79 h 1023"/>
                <a:gd name="T50" fmla="*/ 1165 w 1452"/>
                <a:gd name="T51" fmla="*/ 149 h 1023"/>
                <a:gd name="T52" fmla="*/ 1262 w 1452"/>
                <a:gd name="T53" fmla="*/ 238 h 1023"/>
                <a:gd name="T54" fmla="*/ 1341 w 1452"/>
                <a:gd name="T55" fmla="*/ 343 h 1023"/>
                <a:gd name="T56" fmla="*/ 1401 w 1452"/>
                <a:gd name="T57" fmla="*/ 460 h 1023"/>
                <a:gd name="T58" fmla="*/ 1439 w 1452"/>
                <a:gd name="T59" fmla="*/ 590 h 1023"/>
                <a:gd name="T60" fmla="*/ 1452 w 1452"/>
                <a:gd name="T61" fmla="*/ 728 h 1023"/>
                <a:gd name="T62" fmla="*/ 1439 w 1452"/>
                <a:gd name="T63" fmla="*/ 813 h 1023"/>
                <a:gd name="T64" fmla="*/ 1404 w 1452"/>
                <a:gd name="T65" fmla="*/ 889 h 1023"/>
                <a:gd name="T66" fmla="*/ 1350 w 1452"/>
                <a:gd name="T67" fmla="*/ 951 h 1023"/>
                <a:gd name="T68" fmla="*/ 1280 w 1452"/>
                <a:gd name="T69" fmla="*/ 995 h 1023"/>
                <a:gd name="T70" fmla="*/ 1199 w 1452"/>
                <a:gd name="T71" fmla="*/ 1020 h 1023"/>
                <a:gd name="T72" fmla="*/ 295 w 1452"/>
                <a:gd name="T73" fmla="*/ 1023 h 1023"/>
                <a:gd name="T74" fmla="*/ 210 w 1452"/>
                <a:gd name="T75" fmla="*/ 1010 h 1023"/>
                <a:gd name="T76" fmla="*/ 135 w 1452"/>
                <a:gd name="T77" fmla="*/ 976 h 1023"/>
                <a:gd name="T78" fmla="*/ 72 w 1452"/>
                <a:gd name="T79" fmla="*/ 922 h 1023"/>
                <a:gd name="T80" fmla="*/ 27 w 1452"/>
                <a:gd name="T81" fmla="*/ 852 h 1023"/>
                <a:gd name="T82" fmla="*/ 3 w 1452"/>
                <a:gd name="T83" fmla="*/ 771 h 1023"/>
                <a:gd name="T84" fmla="*/ 3 w 1452"/>
                <a:gd name="T85" fmla="*/ 658 h 1023"/>
                <a:gd name="T86" fmla="*/ 29 w 1452"/>
                <a:gd name="T87" fmla="*/ 524 h 1023"/>
                <a:gd name="T88" fmla="*/ 77 w 1452"/>
                <a:gd name="T89" fmla="*/ 400 h 1023"/>
                <a:gd name="T90" fmla="*/ 148 w 1452"/>
                <a:gd name="T91" fmla="*/ 289 h 1023"/>
                <a:gd name="T92" fmla="*/ 236 w 1452"/>
                <a:gd name="T93" fmla="*/ 191 h 1023"/>
                <a:gd name="T94" fmla="*/ 341 w 1452"/>
                <a:gd name="T95" fmla="*/ 112 h 1023"/>
                <a:gd name="T96" fmla="*/ 458 w 1452"/>
                <a:gd name="T97" fmla="*/ 52 h 1023"/>
                <a:gd name="T98" fmla="*/ 588 w 1452"/>
                <a:gd name="T99" fmla="*/ 14 h 1023"/>
                <a:gd name="T100" fmla="*/ 726 w 1452"/>
                <a:gd name="T101" fmla="*/ 0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52" h="1023">
                  <a:moveTo>
                    <a:pt x="726" y="205"/>
                  </a:moveTo>
                  <a:lnTo>
                    <a:pt x="669" y="209"/>
                  </a:lnTo>
                  <a:lnTo>
                    <a:pt x="614" y="217"/>
                  </a:lnTo>
                  <a:lnTo>
                    <a:pt x="561" y="232"/>
                  </a:lnTo>
                  <a:lnTo>
                    <a:pt x="510" y="252"/>
                  </a:lnTo>
                  <a:lnTo>
                    <a:pt x="463" y="277"/>
                  </a:lnTo>
                  <a:lnTo>
                    <a:pt x="417" y="306"/>
                  </a:lnTo>
                  <a:lnTo>
                    <a:pt x="376" y="340"/>
                  </a:lnTo>
                  <a:lnTo>
                    <a:pt x="338" y="378"/>
                  </a:lnTo>
                  <a:lnTo>
                    <a:pt x="305" y="419"/>
                  </a:lnTo>
                  <a:lnTo>
                    <a:pt x="275" y="464"/>
                  </a:lnTo>
                  <a:lnTo>
                    <a:pt x="250" y="512"/>
                  </a:lnTo>
                  <a:lnTo>
                    <a:pt x="231" y="563"/>
                  </a:lnTo>
                  <a:lnTo>
                    <a:pt x="215" y="616"/>
                  </a:lnTo>
                  <a:lnTo>
                    <a:pt x="207" y="671"/>
                  </a:lnTo>
                  <a:lnTo>
                    <a:pt x="204" y="728"/>
                  </a:lnTo>
                  <a:lnTo>
                    <a:pt x="207" y="752"/>
                  </a:lnTo>
                  <a:lnTo>
                    <a:pt x="217" y="773"/>
                  </a:lnTo>
                  <a:lnTo>
                    <a:pt x="231" y="793"/>
                  </a:lnTo>
                  <a:lnTo>
                    <a:pt x="249" y="807"/>
                  </a:lnTo>
                  <a:lnTo>
                    <a:pt x="270" y="816"/>
                  </a:lnTo>
                  <a:lnTo>
                    <a:pt x="295" y="819"/>
                  </a:lnTo>
                  <a:lnTo>
                    <a:pt x="1156" y="819"/>
                  </a:lnTo>
                  <a:lnTo>
                    <a:pt x="1180" y="816"/>
                  </a:lnTo>
                  <a:lnTo>
                    <a:pt x="1203" y="807"/>
                  </a:lnTo>
                  <a:lnTo>
                    <a:pt x="1221" y="793"/>
                  </a:lnTo>
                  <a:lnTo>
                    <a:pt x="1235" y="773"/>
                  </a:lnTo>
                  <a:lnTo>
                    <a:pt x="1245" y="752"/>
                  </a:lnTo>
                  <a:lnTo>
                    <a:pt x="1248" y="728"/>
                  </a:lnTo>
                  <a:lnTo>
                    <a:pt x="1245" y="671"/>
                  </a:lnTo>
                  <a:lnTo>
                    <a:pt x="1236" y="616"/>
                  </a:lnTo>
                  <a:lnTo>
                    <a:pt x="1221" y="563"/>
                  </a:lnTo>
                  <a:lnTo>
                    <a:pt x="1201" y="512"/>
                  </a:lnTo>
                  <a:lnTo>
                    <a:pt x="1177" y="464"/>
                  </a:lnTo>
                  <a:lnTo>
                    <a:pt x="1146" y="419"/>
                  </a:lnTo>
                  <a:lnTo>
                    <a:pt x="1113" y="378"/>
                  </a:lnTo>
                  <a:lnTo>
                    <a:pt x="1075" y="340"/>
                  </a:lnTo>
                  <a:lnTo>
                    <a:pt x="1033" y="306"/>
                  </a:lnTo>
                  <a:lnTo>
                    <a:pt x="989" y="277"/>
                  </a:lnTo>
                  <a:lnTo>
                    <a:pt x="941" y="252"/>
                  </a:lnTo>
                  <a:lnTo>
                    <a:pt x="891" y="232"/>
                  </a:lnTo>
                  <a:lnTo>
                    <a:pt x="838" y="217"/>
                  </a:lnTo>
                  <a:lnTo>
                    <a:pt x="783" y="209"/>
                  </a:lnTo>
                  <a:lnTo>
                    <a:pt x="726" y="205"/>
                  </a:lnTo>
                  <a:close/>
                  <a:moveTo>
                    <a:pt x="726" y="0"/>
                  </a:moveTo>
                  <a:lnTo>
                    <a:pt x="796" y="5"/>
                  </a:lnTo>
                  <a:lnTo>
                    <a:pt x="864" y="14"/>
                  </a:lnTo>
                  <a:lnTo>
                    <a:pt x="930" y="30"/>
                  </a:lnTo>
                  <a:lnTo>
                    <a:pt x="992" y="52"/>
                  </a:lnTo>
                  <a:lnTo>
                    <a:pt x="1054" y="79"/>
                  </a:lnTo>
                  <a:lnTo>
                    <a:pt x="1111" y="112"/>
                  </a:lnTo>
                  <a:lnTo>
                    <a:pt x="1165" y="149"/>
                  </a:lnTo>
                  <a:lnTo>
                    <a:pt x="1216" y="191"/>
                  </a:lnTo>
                  <a:lnTo>
                    <a:pt x="1262" y="238"/>
                  </a:lnTo>
                  <a:lnTo>
                    <a:pt x="1304" y="289"/>
                  </a:lnTo>
                  <a:lnTo>
                    <a:pt x="1341" y="343"/>
                  </a:lnTo>
                  <a:lnTo>
                    <a:pt x="1374" y="400"/>
                  </a:lnTo>
                  <a:lnTo>
                    <a:pt x="1401" y="460"/>
                  </a:lnTo>
                  <a:lnTo>
                    <a:pt x="1423" y="524"/>
                  </a:lnTo>
                  <a:lnTo>
                    <a:pt x="1439" y="590"/>
                  </a:lnTo>
                  <a:lnTo>
                    <a:pt x="1449" y="658"/>
                  </a:lnTo>
                  <a:lnTo>
                    <a:pt x="1452" y="728"/>
                  </a:lnTo>
                  <a:lnTo>
                    <a:pt x="1449" y="771"/>
                  </a:lnTo>
                  <a:lnTo>
                    <a:pt x="1439" y="813"/>
                  </a:lnTo>
                  <a:lnTo>
                    <a:pt x="1425" y="852"/>
                  </a:lnTo>
                  <a:lnTo>
                    <a:pt x="1404" y="889"/>
                  </a:lnTo>
                  <a:lnTo>
                    <a:pt x="1379" y="922"/>
                  </a:lnTo>
                  <a:lnTo>
                    <a:pt x="1350" y="951"/>
                  </a:lnTo>
                  <a:lnTo>
                    <a:pt x="1317" y="976"/>
                  </a:lnTo>
                  <a:lnTo>
                    <a:pt x="1280" y="995"/>
                  </a:lnTo>
                  <a:lnTo>
                    <a:pt x="1241" y="1010"/>
                  </a:lnTo>
                  <a:lnTo>
                    <a:pt x="1199" y="1020"/>
                  </a:lnTo>
                  <a:lnTo>
                    <a:pt x="1156" y="1023"/>
                  </a:lnTo>
                  <a:lnTo>
                    <a:pt x="295" y="1023"/>
                  </a:lnTo>
                  <a:lnTo>
                    <a:pt x="252" y="1020"/>
                  </a:lnTo>
                  <a:lnTo>
                    <a:pt x="210" y="1010"/>
                  </a:lnTo>
                  <a:lnTo>
                    <a:pt x="170" y="995"/>
                  </a:lnTo>
                  <a:lnTo>
                    <a:pt x="135" y="976"/>
                  </a:lnTo>
                  <a:lnTo>
                    <a:pt x="101" y="951"/>
                  </a:lnTo>
                  <a:lnTo>
                    <a:pt x="72" y="922"/>
                  </a:lnTo>
                  <a:lnTo>
                    <a:pt x="47" y="889"/>
                  </a:lnTo>
                  <a:lnTo>
                    <a:pt x="27" y="852"/>
                  </a:lnTo>
                  <a:lnTo>
                    <a:pt x="12" y="813"/>
                  </a:lnTo>
                  <a:lnTo>
                    <a:pt x="3" y="771"/>
                  </a:lnTo>
                  <a:lnTo>
                    <a:pt x="0" y="728"/>
                  </a:lnTo>
                  <a:lnTo>
                    <a:pt x="3" y="658"/>
                  </a:lnTo>
                  <a:lnTo>
                    <a:pt x="13" y="590"/>
                  </a:lnTo>
                  <a:lnTo>
                    <a:pt x="29" y="524"/>
                  </a:lnTo>
                  <a:lnTo>
                    <a:pt x="50" y="460"/>
                  </a:lnTo>
                  <a:lnTo>
                    <a:pt x="77" y="400"/>
                  </a:lnTo>
                  <a:lnTo>
                    <a:pt x="110" y="343"/>
                  </a:lnTo>
                  <a:lnTo>
                    <a:pt x="148" y="289"/>
                  </a:lnTo>
                  <a:lnTo>
                    <a:pt x="190" y="238"/>
                  </a:lnTo>
                  <a:lnTo>
                    <a:pt x="236" y="191"/>
                  </a:lnTo>
                  <a:lnTo>
                    <a:pt x="287" y="149"/>
                  </a:lnTo>
                  <a:lnTo>
                    <a:pt x="341" y="112"/>
                  </a:lnTo>
                  <a:lnTo>
                    <a:pt x="398" y="79"/>
                  </a:lnTo>
                  <a:lnTo>
                    <a:pt x="458" y="52"/>
                  </a:lnTo>
                  <a:lnTo>
                    <a:pt x="522" y="30"/>
                  </a:lnTo>
                  <a:lnTo>
                    <a:pt x="588" y="14"/>
                  </a:lnTo>
                  <a:lnTo>
                    <a:pt x="656" y="5"/>
                  </a:lnTo>
                  <a:lnTo>
                    <a:pt x="7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65"/>
            <p:cNvSpPr>
              <a:spLocks noEditPoints="1"/>
            </p:cNvSpPr>
            <p:nvPr/>
          </p:nvSpPr>
          <p:spPr bwMode="auto">
            <a:xfrm>
              <a:off x="6616701" y="2166938"/>
              <a:ext cx="177800" cy="177800"/>
            </a:xfrm>
            <a:custGeom>
              <a:avLst/>
              <a:gdLst>
                <a:gd name="T0" fmla="*/ 509 w 1113"/>
                <a:gd name="T1" fmla="*/ 208 h 1115"/>
                <a:gd name="T2" fmla="*/ 420 w 1113"/>
                <a:gd name="T3" fmla="*/ 232 h 1115"/>
                <a:gd name="T4" fmla="*/ 341 w 1113"/>
                <a:gd name="T5" fmla="*/ 279 h 1115"/>
                <a:gd name="T6" fmla="*/ 277 w 1113"/>
                <a:gd name="T7" fmla="*/ 342 h 1115"/>
                <a:gd name="T8" fmla="*/ 232 w 1113"/>
                <a:gd name="T9" fmla="*/ 421 h 1115"/>
                <a:gd name="T10" fmla="*/ 207 w 1113"/>
                <a:gd name="T11" fmla="*/ 510 h 1115"/>
                <a:gd name="T12" fmla="*/ 207 w 1113"/>
                <a:gd name="T13" fmla="*/ 606 h 1115"/>
                <a:gd name="T14" fmla="*/ 232 w 1113"/>
                <a:gd name="T15" fmla="*/ 695 h 1115"/>
                <a:gd name="T16" fmla="*/ 277 w 1113"/>
                <a:gd name="T17" fmla="*/ 773 h 1115"/>
                <a:gd name="T18" fmla="*/ 341 w 1113"/>
                <a:gd name="T19" fmla="*/ 837 h 1115"/>
                <a:gd name="T20" fmla="*/ 420 w 1113"/>
                <a:gd name="T21" fmla="*/ 883 h 1115"/>
                <a:gd name="T22" fmla="*/ 509 w 1113"/>
                <a:gd name="T23" fmla="*/ 907 h 1115"/>
                <a:gd name="T24" fmla="*/ 604 w 1113"/>
                <a:gd name="T25" fmla="*/ 907 h 1115"/>
                <a:gd name="T26" fmla="*/ 694 w 1113"/>
                <a:gd name="T27" fmla="*/ 883 h 1115"/>
                <a:gd name="T28" fmla="*/ 772 w 1113"/>
                <a:gd name="T29" fmla="*/ 837 h 1115"/>
                <a:gd name="T30" fmla="*/ 836 w 1113"/>
                <a:gd name="T31" fmla="*/ 773 h 1115"/>
                <a:gd name="T32" fmla="*/ 881 w 1113"/>
                <a:gd name="T33" fmla="*/ 695 h 1115"/>
                <a:gd name="T34" fmla="*/ 906 w 1113"/>
                <a:gd name="T35" fmla="*/ 606 h 1115"/>
                <a:gd name="T36" fmla="*/ 906 w 1113"/>
                <a:gd name="T37" fmla="*/ 510 h 1115"/>
                <a:gd name="T38" fmla="*/ 881 w 1113"/>
                <a:gd name="T39" fmla="*/ 421 h 1115"/>
                <a:gd name="T40" fmla="*/ 836 w 1113"/>
                <a:gd name="T41" fmla="*/ 342 h 1115"/>
                <a:gd name="T42" fmla="*/ 771 w 1113"/>
                <a:gd name="T43" fmla="*/ 279 h 1115"/>
                <a:gd name="T44" fmla="*/ 694 w 1113"/>
                <a:gd name="T45" fmla="*/ 232 h 1115"/>
                <a:gd name="T46" fmla="*/ 604 w 1113"/>
                <a:gd name="T47" fmla="*/ 208 h 1115"/>
                <a:gd name="T48" fmla="*/ 557 w 1113"/>
                <a:gd name="T49" fmla="*/ 0 h 1115"/>
                <a:gd name="T50" fmla="*/ 675 w 1113"/>
                <a:gd name="T51" fmla="*/ 13 h 1115"/>
                <a:gd name="T52" fmla="*/ 787 w 1113"/>
                <a:gd name="T53" fmla="*/ 50 h 1115"/>
                <a:gd name="T54" fmla="*/ 886 w 1113"/>
                <a:gd name="T55" fmla="*/ 108 h 1115"/>
                <a:gd name="T56" fmla="*/ 970 w 1113"/>
                <a:gd name="T57" fmla="*/ 185 h 1115"/>
                <a:gd name="T58" fmla="*/ 1038 w 1113"/>
                <a:gd name="T59" fmla="*/ 276 h 1115"/>
                <a:gd name="T60" fmla="*/ 1085 w 1113"/>
                <a:gd name="T61" fmla="*/ 382 h 1115"/>
                <a:gd name="T62" fmla="*/ 1110 w 1113"/>
                <a:gd name="T63" fmla="*/ 497 h 1115"/>
                <a:gd name="T64" fmla="*/ 1110 w 1113"/>
                <a:gd name="T65" fmla="*/ 619 h 1115"/>
                <a:gd name="T66" fmla="*/ 1085 w 1113"/>
                <a:gd name="T67" fmla="*/ 734 h 1115"/>
                <a:gd name="T68" fmla="*/ 1038 w 1113"/>
                <a:gd name="T69" fmla="*/ 839 h 1115"/>
                <a:gd name="T70" fmla="*/ 970 w 1113"/>
                <a:gd name="T71" fmla="*/ 930 h 1115"/>
                <a:gd name="T72" fmla="*/ 886 w 1113"/>
                <a:gd name="T73" fmla="*/ 1007 h 1115"/>
                <a:gd name="T74" fmla="*/ 787 w 1113"/>
                <a:gd name="T75" fmla="*/ 1065 h 1115"/>
                <a:gd name="T76" fmla="*/ 675 w 1113"/>
                <a:gd name="T77" fmla="*/ 1102 h 1115"/>
                <a:gd name="T78" fmla="*/ 557 w 1113"/>
                <a:gd name="T79" fmla="*/ 1115 h 1115"/>
                <a:gd name="T80" fmla="*/ 437 w 1113"/>
                <a:gd name="T81" fmla="*/ 1102 h 1115"/>
                <a:gd name="T82" fmla="*/ 327 w 1113"/>
                <a:gd name="T83" fmla="*/ 1065 h 1115"/>
                <a:gd name="T84" fmla="*/ 228 w 1113"/>
                <a:gd name="T85" fmla="*/ 1007 h 1115"/>
                <a:gd name="T86" fmla="*/ 144 w 1113"/>
                <a:gd name="T87" fmla="*/ 930 h 1115"/>
                <a:gd name="T88" fmla="*/ 76 w 1113"/>
                <a:gd name="T89" fmla="*/ 839 h 1115"/>
                <a:gd name="T90" fmla="*/ 28 w 1113"/>
                <a:gd name="T91" fmla="*/ 734 h 1115"/>
                <a:gd name="T92" fmla="*/ 3 w 1113"/>
                <a:gd name="T93" fmla="*/ 619 h 1115"/>
                <a:gd name="T94" fmla="*/ 3 w 1113"/>
                <a:gd name="T95" fmla="*/ 497 h 1115"/>
                <a:gd name="T96" fmla="*/ 28 w 1113"/>
                <a:gd name="T97" fmla="*/ 382 h 1115"/>
                <a:gd name="T98" fmla="*/ 76 w 1113"/>
                <a:gd name="T99" fmla="*/ 276 h 1115"/>
                <a:gd name="T100" fmla="*/ 144 w 1113"/>
                <a:gd name="T101" fmla="*/ 185 h 1115"/>
                <a:gd name="T102" fmla="*/ 228 w 1113"/>
                <a:gd name="T103" fmla="*/ 108 h 1115"/>
                <a:gd name="T104" fmla="*/ 327 w 1113"/>
                <a:gd name="T105" fmla="*/ 50 h 1115"/>
                <a:gd name="T106" fmla="*/ 437 w 1113"/>
                <a:gd name="T107" fmla="*/ 13 h 1115"/>
                <a:gd name="T108" fmla="*/ 557 w 1113"/>
                <a:gd name="T109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3" h="1115">
                  <a:moveTo>
                    <a:pt x="557" y="205"/>
                  </a:moveTo>
                  <a:lnTo>
                    <a:pt x="509" y="208"/>
                  </a:lnTo>
                  <a:lnTo>
                    <a:pt x="463" y="217"/>
                  </a:lnTo>
                  <a:lnTo>
                    <a:pt x="420" y="232"/>
                  </a:lnTo>
                  <a:lnTo>
                    <a:pt x="379" y="253"/>
                  </a:lnTo>
                  <a:lnTo>
                    <a:pt x="341" y="279"/>
                  </a:lnTo>
                  <a:lnTo>
                    <a:pt x="308" y="309"/>
                  </a:lnTo>
                  <a:lnTo>
                    <a:pt x="277" y="342"/>
                  </a:lnTo>
                  <a:lnTo>
                    <a:pt x="253" y="380"/>
                  </a:lnTo>
                  <a:lnTo>
                    <a:pt x="232" y="421"/>
                  </a:lnTo>
                  <a:lnTo>
                    <a:pt x="217" y="464"/>
                  </a:lnTo>
                  <a:lnTo>
                    <a:pt x="207" y="510"/>
                  </a:lnTo>
                  <a:lnTo>
                    <a:pt x="204" y="558"/>
                  </a:lnTo>
                  <a:lnTo>
                    <a:pt x="207" y="606"/>
                  </a:lnTo>
                  <a:lnTo>
                    <a:pt x="217" y="651"/>
                  </a:lnTo>
                  <a:lnTo>
                    <a:pt x="232" y="695"/>
                  </a:lnTo>
                  <a:lnTo>
                    <a:pt x="253" y="735"/>
                  </a:lnTo>
                  <a:lnTo>
                    <a:pt x="277" y="773"/>
                  </a:lnTo>
                  <a:lnTo>
                    <a:pt x="308" y="807"/>
                  </a:lnTo>
                  <a:lnTo>
                    <a:pt x="341" y="837"/>
                  </a:lnTo>
                  <a:lnTo>
                    <a:pt x="379" y="862"/>
                  </a:lnTo>
                  <a:lnTo>
                    <a:pt x="420" y="883"/>
                  </a:lnTo>
                  <a:lnTo>
                    <a:pt x="463" y="898"/>
                  </a:lnTo>
                  <a:lnTo>
                    <a:pt x="509" y="907"/>
                  </a:lnTo>
                  <a:lnTo>
                    <a:pt x="557" y="910"/>
                  </a:lnTo>
                  <a:lnTo>
                    <a:pt x="604" y="907"/>
                  </a:lnTo>
                  <a:lnTo>
                    <a:pt x="651" y="898"/>
                  </a:lnTo>
                  <a:lnTo>
                    <a:pt x="694" y="883"/>
                  </a:lnTo>
                  <a:lnTo>
                    <a:pt x="735" y="862"/>
                  </a:lnTo>
                  <a:lnTo>
                    <a:pt x="772" y="837"/>
                  </a:lnTo>
                  <a:lnTo>
                    <a:pt x="806" y="807"/>
                  </a:lnTo>
                  <a:lnTo>
                    <a:pt x="836" y="773"/>
                  </a:lnTo>
                  <a:lnTo>
                    <a:pt x="861" y="735"/>
                  </a:lnTo>
                  <a:lnTo>
                    <a:pt x="881" y="695"/>
                  </a:lnTo>
                  <a:lnTo>
                    <a:pt x="897" y="651"/>
                  </a:lnTo>
                  <a:lnTo>
                    <a:pt x="906" y="606"/>
                  </a:lnTo>
                  <a:lnTo>
                    <a:pt x="910" y="558"/>
                  </a:lnTo>
                  <a:lnTo>
                    <a:pt x="906" y="510"/>
                  </a:lnTo>
                  <a:lnTo>
                    <a:pt x="897" y="464"/>
                  </a:lnTo>
                  <a:lnTo>
                    <a:pt x="881" y="421"/>
                  </a:lnTo>
                  <a:lnTo>
                    <a:pt x="861" y="380"/>
                  </a:lnTo>
                  <a:lnTo>
                    <a:pt x="836" y="342"/>
                  </a:lnTo>
                  <a:lnTo>
                    <a:pt x="806" y="309"/>
                  </a:lnTo>
                  <a:lnTo>
                    <a:pt x="771" y="279"/>
                  </a:lnTo>
                  <a:lnTo>
                    <a:pt x="735" y="253"/>
                  </a:lnTo>
                  <a:lnTo>
                    <a:pt x="694" y="232"/>
                  </a:lnTo>
                  <a:lnTo>
                    <a:pt x="651" y="217"/>
                  </a:lnTo>
                  <a:lnTo>
                    <a:pt x="604" y="208"/>
                  </a:lnTo>
                  <a:lnTo>
                    <a:pt x="557" y="205"/>
                  </a:lnTo>
                  <a:close/>
                  <a:moveTo>
                    <a:pt x="557" y="0"/>
                  </a:moveTo>
                  <a:lnTo>
                    <a:pt x="617" y="3"/>
                  </a:lnTo>
                  <a:lnTo>
                    <a:pt x="675" y="13"/>
                  </a:lnTo>
                  <a:lnTo>
                    <a:pt x="733" y="29"/>
                  </a:lnTo>
                  <a:lnTo>
                    <a:pt x="787" y="50"/>
                  </a:lnTo>
                  <a:lnTo>
                    <a:pt x="837" y="77"/>
                  </a:lnTo>
                  <a:lnTo>
                    <a:pt x="886" y="108"/>
                  </a:lnTo>
                  <a:lnTo>
                    <a:pt x="930" y="145"/>
                  </a:lnTo>
                  <a:lnTo>
                    <a:pt x="970" y="185"/>
                  </a:lnTo>
                  <a:lnTo>
                    <a:pt x="1006" y="229"/>
                  </a:lnTo>
                  <a:lnTo>
                    <a:pt x="1038" y="276"/>
                  </a:lnTo>
                  <a:lnTo>
                    <a:pt x="1064" y="328"/>
                  </a:lnTo>
                  <a:lnTo>
                    <a:pt x="1085" y="382"/>
                  </a:lnTo>
                  <a:lnTo>
                    <a:pt x="1100" y="438"/>
                  </a:lnTo>
                  <a:lnTo>
                    <a:pt x="1110" y="497"/>
                  </a:lnTo>
                  <a:lnTo>
                    <a:pt x="1113" y="558"/>
                  </a:lnTo>
                  <a:lnTo>
                    <a:pt x="1110" y="619"/>
                  </a:lnTo>
                  <a:lnTo>
                    <a:pt x="1100" y="677"/>
                  </a:lnTo>
                  <a:lnTo>
                    <a:pt x="1085" y="734"/>
                  </a:lnTo>
                  <a:lnTo>
                    <a:pt x="1064" y="788"/>
                  </a:lnTo>
                  <a:lnTo>
                    <a:pt x="1038" y="839"/>
                  </a:lnTo>
                  <a:lnTo>
                    <a:pt x="1006" y="886"/>
                  </a:lnTo>
                  <a:lnTo>
                    <a:pt x="970" y="930"/>
                  </a:lnTo>
                  <a:lnTo>
                    <a:pt x="930" y="971"/>
                  </a:lnTo>
                  <a:lnTo>
                    <a:pt x="886" y="1007"/>
                  </a:lnTo>
                  <a:lnTo>
                    <a:pt x="837" y="1038"/>
                  </a:lnTo>
                  <a:lnTo>
                    <a:pt x="787" y="1065"/>
                  </a:lnTo>
                  <a:lnTo>
                    <a:pt x="733" y="1086"/>
                  </a:lnTo>
                  <a:lnTo>
                    <a:pt x="675" y="1102"/>
                  </a:lnTo>
                  <a:lnTo>
                    <a:pt x="617" y="1112"/>
                  </a:lnTo>
                  <a:lnTo>
                    <a:pt x="557" y="1115"/>
                  </a:lnTo>
                  <a:lnTo>
                    <a:pt x="496" y="1112"/>
                  </a:lnTo>
                  <a:lnTo>
                    <a:pt x="437" y="1102"/>
                  </a:lnTo>
                  <a:lnTo>
                    <a:pt x="381" y="1086"/>
                  </a:lnTo>
                  <a:lnTo>
                    <a:pt x="327" y="1065"/>
                  </a:lnTo>
                  <a:lnTo>
                    <a:pt x="276" y="1038"/>
                  </a:lnTo>
                  <a:lnTo>
                    <a:pt x="228" y="1007"/>
                  </a:lnTo>
                  <a:lnTo>
                    <a:pt x="183" y="971"/>
                  </a:lnTo>
                  <a:lnTo>
                    <a:pt x="144" y="930"/>
                  </a:lnTo>
                  <a:lnTo>
                    <a:pt x="107" y="886"/>
                  </a:lnTo>
                  <a:lnTo>
                    <a:pt x="76" y="839"/>
                  </a:lnTo>
                  <a:lnTo>
                    <a:pt x="50" y="788"/>
                  </a:lnTo>
                  <a:lnTo>
                    <a:pt x="28" y="734"/>
                  </a:lnTo>
                  <a:lnTo>
                    <a:pt x="13" y="677"/>
                  </a:lnTo>
                  <a:lnTo>
                    <a:pt x="3" y="619"/>
                  </a:lnTo>
                  <a:lnTo>
                    <a:pt x="0" y="558"/>
                  </a:lnTo>
                  <a:lnTo>
                    <a:pt x="3" y="497"/>
                  </a:lnTo>
                  <a:lnTo>
                    <a:pt x="13" y="438"/>
                  </a:lnTo>
                  <a:lnTo>
                    <a:pt x="28" y="382"/>
                  </a:lnTo>
                  <a:lnTo>
                    <a:pt x="50" y="328"/>
                  </a:lnTo>
                  <a:lnTo>
                    <a:pt x="76" y="276"/>
                  </a:lnTo>
                  <a:lnTo>
                    <a:pt x="107" y="229"/>
                  </a:lnTo>
                  <a:lnTo>
                    <a:pt x="144" y="185"/>
                  </a:lnTo>
                  <a:lnTo>
                    <a:pt x="183" y="145"/>
                  </a:lnTo>
                  <a:lnTo>
                    <a:pt x="228" y="108"/>
                  </a:lnTo>
                  <a:lnTo>
                    <a:pt x="276" y="77"/>
                  </a:lnTo>
                  <a:lnTo>
                    <a:pt x="327" y="50"/>
                  </a:lnTo>
                  <a:lnTo>
                    <a:pt x="381" y="29"/>
                  </a:lnTo>
                  <a:lnTo>
                    <a:pt x="437" y="13"/>
                  </a:lnTo>
                  <a:lnTo>
                    <a:pt x="496" y="3"/>
                  </a:lnTo>
                  <a:lnTo>
                    <a:pt x="5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66"/>
            <p:cNvSpPr>
              <a:spLocks/>
            </p:cNvSpPr>
            <p:nvPr/>
          </p:nvSpPr>
          <p:spPr bwMode="auto">
            <a:xfrm>
              <a:off x="6337301" y="2074863"/>
              <a:ext cx="442913" cy="31750"/>
            </a:xfrm>
            <a:custGeom>
              <a:avLst/>
              <a:gdLst>
                <a:gd name="T0" fmla="*/ 103 w 2787"/>
                <a:gd name="T1" fmla="*/ 0 h 204"/>
                <a:gd name="T2" fmla="*/ 2684 w 2787"/>
                <a:gd name="T3" fmla="*/ 0 h 204"/>
                <a:gd name="T4" fmla="*/ 2708 w 2787"/>
                <a:gd name="T5" fmla="*/ 2 h 204"/>
                <a:gd name="T6" fmla="*/ 2730 w 2787"/>
                <a:gd name="T7" fmla="*/ 10 h 204"/>
                <a:gd name="T8" fmla="*/ 2748 w 2787"/>
                <a:gd name="T9" fmla="*/ 22 h 204"/>
                <a:gd name="T10" fmla="*/ 2764 w 2787"/>
                <a:gd name="T11" fmla="*/ 37 h 204"/>
                <a:gd name="T12" fmla="*/ 2776 w 2787"/>
                <a:gd name="T13" fmla="*/ 57 h 204"/>
                <a:gd name="T14" fmla="*/ 2784 w 2787"/>
                <a:gd name="T15" fmla="*/ 78 h 204"/>
                <a:gd name="T16" fmla="*/ 2787 w 2787"/>
                <a:gd name="T17" fmla="*/ 102 h 204"/>
                <a:gd name="T18" fmla="*/ 2784 w 2787"/>
                <a:gd name="T19" fmla="*/ 125 h 204"/>
                <a:gd name="T20" fmla="*/ 2776 w 2787"/>
                <a:gd name="T21" fmla="*/ 146 h 204"/>
                <a:gd name="T22" fmla="*/ 2764 w 2787"/>
                <a:gd name="T23" fmla="*/ 166 h 204"/>
                <a:gd name="T24" fmla="*/ 2748 w 2787"/>
                <a:gd name="T25" fmla="*/ 182 h 204"/>
                <a:gd name="T26" fmla="*/ 2730 w 2787"/>
                <a:gd name="T27" fmla="*/ 194 h 204"/>
                <a:gd name="T28" fmla="*/ 2708 w 2787"/>
                <a:gd name="T29" fmla="*/ 201 h 204"/>
                <a:gd name="T30" fmla="*/ 2684 w 2787"/>
                <a:gd name="T31" fmla="*/ 204 h 204"/>
                <a:gd name="T32" fmla="*/ 103 w 2787"/>
                <a:gd name="T33" fmla="*/ 204 h 204"/>
                <a:gd name="T34" fmla="*/ 79 w 2787"/>
                <a:gd name="T35" fmla="*/ 201 h 204"/>
                <a:gd name="T36" fmla="*/ 58 w 2787"/>
                <a:gd name="T37" fmla="*/ 194 h 204"/>
                <a:gd name="T38" fmla="*/ 38 w 2787"/>
                <a:gd name="T39" fmla="*/ 182 h 204"/>
                <a:gd name="T40" fmla="*/ 23 w 2787"/>
                <a:gd name="T41" fmla="*/ 166 h 204"/>
                <a:gd name="T42" fmla="*/ 11 w 2787"/>
                <a:gd name="T43" fmla="*/ 146 h 204"/>
                <a:gd name="T44" fmla="*/ 3 w 2787"/>
                <a:gd name="T45" fmla="*/ 125 h 204"/>
                <a:gd name="T46" fmla="*/ 0 w 2787"/>
                <a:gd name="T47" fmla="*/ 102 h 204"/>
                <a:gd name="T48" fmla="*/ 3 w 2787"/>
                <a:gd name="T49" fmla="*/ 78 h 204"/>
                <a:gd name="T50" fmla="*/ 11 w 2787"/>
                <a:gd name="T51" fmla="*/ 57 h 204"/>
                <a:gd name="T52" fmla="*/ 23 w 2787"/>
                <a:gd name="T53" fmla="*/ 37 h 204"/>
                <a:gd name="T54" fmla="*/ 38 w 2787"/>
                <a:gd name="T55" fmla="*/ 22 h 204"/>
                <a:gd name="T56" fmla="*/ 58 w 2787"/>
                <a:gd name="T57" fmla="*/ 10 h 204"/>
                <a:gd name="T58" fmla="*/ 79 w 2787"/>
                <a:gd name="T59" fmla="*/ 2 h 204"/>
                <a:gd name="T60" fmla="*/ 103 w 2787"/>
                <a:gd name="T6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87" h="204">
                  <a:moveTo>
                    <a:pt x="103" y="0"/>
                  </a:moveTo>
                  <a:lnTo>
                    <a:pt x="2684" y="0"/>
                  </a:lnTo>
                  <a:lnTo>
                    <a:pt x="2708" y="2"/>
                  </a:lnTo>
                  <a:lnTo>
                    <a:pt x="2730" y="10"/>
                  </a:lnTo>
                  <a:lnTo>
                    <a:pt x="2748" y="22"/>
                  </a:lnTo>
                  <a:lnTo>
                    <a:pt x="2764" y="37"/>
                  </a:lnTo>
                  <a:lnTo>
                    <a:pt x="2776" y="57"/>
                  </a:lnTo>
                  <a:lnTo>
                    <a:pt x="2784" y="78"/>
                  </a:lnTo>
                  <a:lnTo>
                    <a:pt x="2787" y="102"/>
                  </a:lnTo>
                  <a:lnTo>
                    <a:pt x="2784" y="125"/>
                  </a:lnTo>
                  <a:lnTo>
                    <a:pt x="2776" y="146"/>
                  </a:lnTo>
                  <a:lnTo>
                    <a:pt x="2764" y="166"/>
                  </a:lnTo>
                  <a:lnTo>
                    <a:pt x="2748" y="182"/>
                  </a:lnTo>
                  <a:lnTo>
                    <a:pt x="2730" y="194"/>
                  </a:lnTo>
                  <a:lnTo>
                    <a:pt x="2708" y="201"/>
                  </a:lnTo>
                  <a:lnTo>
                    <a:pt x="2684" y="204"/>
                  </a:lnTo>
                  <a:lnTo>
                    <a:pt x="103" y="204"/>
                  </a:lnTo>
                  <a:lnTo>
                    <a:pt x="79" y="201"/>
                  </a:lnTo>
                  <a:lnTo>
                    <a:pt x="58" y="194"/>
                  </a:lnTo>
                  <a:lnTo>
                    <a:pt x="38" y="182"/>
                  </a:lnTo>
                  <a:lnTo>
                    <a:pt x="23" y="166"/>
                  </a:lnTo>
                  <a:lnTo>
                    <a:pt x="11" y="146"/>
                  </a:lnTo>
                  <a:lnTo>
                    <a:pt x="3" y="125"/>
                  </a:lnTo>
                  <a:lnTo>
                    <a:pt x="0" y="102"/>
                  </a:lnTo>
                  <a:lnTo>
                    <a:pt x="3" y="78"/>
                  </a:lnTo>
                  <a:lnTo>
                    <a:pt x="11" y="57"/>
                  </a:lnTo>
                  <a:lnTo>
                    <a:pt x="23" y="37"/>
                  </a:lnTo>
                  <a:lnTo>
                    <a:pt x="38" y="22"/>
                  </a:lnTo>
                  <a:lnTo>
                    <a:pt x="58" y="10"/>
                  </a:lnTo>
                  <a:lnTo>
                    <a:pt x="79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67"/>
            <p:cNvSpPr>
              <a:spLocks/>
            </p:cNvSpPr>
            <p:nvPr/>
          </p:nvSpPr>
          <p:spPr bwMode="auto">
            <a:xfrm>
              <a:off x="6715126" y="2024063"/>
              <a:ext cx="79375" cy="133350"/>
            </a:xfrm>
            <a:custGeom>
              <a:avLst/>
              <a:gdLst>
                <a:gd name="T0" fmla="*/ 90 w 508"/>
                <a:gd name="T1" fmla="*/ 0 h 838"/>
                <a:gd name="T2" fmla="*/ 112 w 508"/>
                <a:gd name="T3" fmla="*/ 0 h 838"/>
                <a:gd name="T4" fmla="*/ 135 w 508"/>
                <a:gd name="T5" fmla="*/ 5 h 838"/>
                <a:gd name="T6" fmla="*/ 155 w 508"/>
                <a:gd name="T7" fmla="*/ 14 h 838"/>
                <a:gd name="T8" fmla="*/ 174 w 508"/>
                <a:gd name="T9" fmla="*/ 30 h 838"/>
                <a:gd name="T10" fmla="*/ 469 w 508"/>
                <a:gd name="T11" fmla="*/ 325 h 838"/>
                <a:gd name="T12" fmla="*/ 485 w 508"/>
                <a:gd name="T13" fmla="*/ 346 h 838"/>
                <a:gd name="T14" fmla="*/ 498 w 508"/>
                <a:gd name="T15" fmla="*/ 368 h 838"/>
                <a:gd name="T16" fmla="*/ 505 w 508"/>
                <a:gd name="T17" fmla="*/ 393 h 838"/>
                <a:gd name="T18" fmla="*/ 508 w 508"/>
                <a:gd name="T19" fmla="*/ 419 h 838"/>
                <a:gd name="T20" fmla="*/ 505 w 508"/>
                <a:gd name="T21" fmla="*/ 444 h 838"/>
                <a:gd name="T22" fmla="*/ 498 w 508"/>
                <a:gd name="T23" fmla="*/ 469 h 838"/>
                <a:gd name="T24" fmla="*/ 485 w 508"/>
                <a:gd name="T25" fmla="*/ 491 h 838"/>
                <a:gd name="T26" fmla="*/ 469 w 508"/>
                <a:gd name="T27" fmla="*/ 513 h 838"/>
                <a:gd name="T28" fmla="*/ 174 w 508"/>
                <a:gd name="T29" fmla="*/ 808 h 838"/>
                <a:gd name="T30" fmla="*/ 157 w 508"/>
                <a:gd name="T31" fmla="*/ 821 h 838"/>
                <a:gd name="T32" fmla="*/ 140 w 508"/>
                <a:gd name="T33" fmla="*/ 830 h 838"/>
                <a:gd name="T34" fmla="*/ 121 w 508"/>
                <a:gd name="T35" fmla="*/ 836 h 838"/>
                <a:gd name="T36" fmla="*/ 101 w 508"/>
                <a:gd name="T37" fmla="*/ 838 h 838"/>
                <a:gd name="T38" fmla="*/ 82 w 508"/>
                <a:gd name="T39" fmla="*/ 836 h 838"/>
                <a:gd name="T40" fmla="*/ 62 w 508"/>
                <a:gd name="T41" fmla="*/ 830 h 838"/>
                <a:gd name="T42" fmla="*/ 45 w 508"/>
                <a:gd name="T43" fmla="*/ 821 h 838"/>
                <a:gd name="T44" fmla="*/ 29 w 508"/>
                <a:gd name="T45" fmla="*/ 808 h 838"/>
                <a:gd name="T46" fmla="*/ 15 w 508"/>
                <a:gd name="T47" fmla="*/ 789 h 838"/>
                <a:gd name="T48" fmla="*/ 4 w 508"/>
                <a:gd name="T49" fmla="*/ 769 h 838"/>
                <a:gd name="T50" fmla="*/ 0 w 508"/>
                <a:gd name="T51" fmla="*/ 747 h 838"/>
                <a:gd name="T52" fmla="*/ 0 w 508"/>
                <a:gd name="T53" fmla="*/ 724 h 838"/>
                <a:gd name="T54" fmla="*/ 4 w 508"/>
                <a:gd name="T55" fmla="*/ 702 h 838"/>
                <a:gd name="T56" fmla="*/ 15 w 508"/>
                <a:gd name="T57" fmla="*/ 681 h 838"/>
                <a:gd name="T58" fmla="*/ 29 w 508"/>
                <a:gd name="T59" fmla="*/ 663 h 838"/>
                <a:gd name="T60" fmla="*/ 274 w 508"/>
                <a:gd name="T61" fmla="*/ 419 h 838"/>
                <a:gd name="T62" fmla="*/ 29 w 508"/>
                <a:gd name="T63" fmla="*/ 174 h 838"/>
                <a:gd name="T64" fmla="*/ 15 w 508"/>
                <a:gd name="T65" fmla="*/ 156 h 838"/>
                <a:gd name="T66" fmla="*/ 4 w 508"/>
                <a:gd name="T67" fmla="*/ 135 h 838"/>
                <a:gd name="T68" fmla="*/ 0 w 508"/>
                <a:gd name="T69" fmla="*/ 113 h 838"/>
                <a:gd name="T70" fmla="*/ 0 w 508"/>
                <a:gd name="T71" fmla="*/ 91 h 838"/>
                <a:gd name="T72" fmla="*/ 4 w 508"/>
                <a:gd name="T73" fmla="*/ 68 h 838"/>
                <a:gd name="T74" fmla="*/ 15 w 508"/>
                <a:gd name="T75" fmla="*/ 48 h 838"/>
                <a:gd name="T76" fmla="*/ 29 w 508"/>
                <a:gd name="T77" fmla="*/ 30 h 838"/>
                <a:gd name="T78" fmla="*/ 47 w 508"/>
                <a:gd name="T79" fmla="*/ 14 h 838"/>
                <a:gd name="T80" fmla="*/ 68 w 508"/>
                <a:gd name="T81" fmla="*/ 5 h 838"/>
                <a:gd name="T82" fmla="*/ 90 w 508"/>
                <a:gd name="T83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08" h="838">
                  <a:moveTo>
                    <a:pt x="90" y="0"/>
                  </a:moveTo>
                  <a:lnTo>
                    <a:pt x="112" y="0"/>
                  </a:lnTo>
                  <a:lnTo>
                    <a:pt x="135" y="5"/>
                  </a:lnTo>
                  <a:lnTo>
                    <a:pt x="155" y="14"/>
                  </a:lnTo>
                  <a:lnTo>
                    <a:pt x="174" y="30"/>
                  </a:lnTo>
                  <a:lnTo>
                    <a:pt x="469" y="325"/>
                  </a:lnTo>
                  <a:lnTo>
                    <a:pt x="485" y="346"/>
                  </a:lnTo>
                  <a:lnTo>
                    <a:pt x="498" y="368"/>
                  </a:lnTo>
                  <a:lnTo>
                    <a:pt x="505" y="393"/>
                  </a:lnTo>
                  <a:lnTo>
                    <a:pt x="508" y="419"/>
                  </a:lnTo>
                  <a:lnTo>
                    <a:pt x="505" y="444"/>
                  </a:lnTo>
                  <a:lnTo>
                    <a:pt x="498" y="469"/>
                  </a:lnTo>
                  <a:lnTo>
                    <a:pt x="485" y="491"/>
                  </a:lnTo>
                  <a:lnTo>
                    <a:pt x="469" y="513"/>
                  </a:lnTo>
                  <a:lnTo>
                    <a:pt x="174" y="808"/>
                  </a:lnTo>
                  <a:lnTo>
                    <a:pt x="157" y="821"/>
                  </a:lnTo>
                  <a:lnTo>
                    <a:pt x="140" y="830"/>
                  </a:lnTo>
                  <a:lnTo>
                    <a:pt x="121" y="836"/>
                  </a:lnTo>
                  <a:lnTo>
                    <a:pt x="101" y="838"/>
                  </a:lnTo>
                  <a:lnTo>
                    <a:pt x="82" y="836"/>
                  </a:lnTo>
                  <a:lnTo>
                    <a:pt x="62" y="830"/>
                  </a:lnTo>
                  <a:lnTo>
                    <a:pt x="45" y="821"/>
                  </a:lnTo>
                  <a:lnTo>
                    <a:pt x="29" y="808"/>
                  </a:lnTo>
                  <a:lnTo>
                    <a:pt x="15" y="789"/>
                  </a:lnTo>
                  <a:lnTo>
                    <a:pt x="4" y="769"/>
                  </a:lnTo>
                  <a:lnTo>
                    <a:pt x="0" y="747"/>
                  </a:lnTo>
                  <a:lnTo>
                    <a:pt x="0" y="724"/>
                  </a:lnTo>
                  <a:lnTo>
                    <a:pt x="4" y="702"/>
                  </a:lnTo>
                  <a:lnTo>
                    <a:pt x="15" y="681"/>
                  </a:lnTo>
                  <a:lnTo>
                    <a:pt x="29" y="663"/>
                  </a:lnTo>
                  <a:lnTo>
                    <a:pt x="274" y="419"/>
                  </a:lnTo>
                  <a:lnTo>
                    <a:pt x="29" y="174"/>
                  </a:lnTo>
                  <a:lnTo>
                    <a:pt x="15" y="156"/>
                  </a:lnTo>
                  <a:lnTo>
                    <a:pt x="4" y="135"/>
                  </a:lnTo>
                  <a:lnTo>
                    <a:pt x="0" y="113"/>
                  </a:lnTo>
                  <a:lnTo>
                    <a:pt x="0" y="91"/>
                  </a:lnTo>
                  <a:lnTo>
                    <a:pt x="4" y="68"/>
                  </a:lnTo>
                  <a:lnTo>
                    <a:pt x="15" y="48"/>
                  </a:lnTo>
                  <a:lnTo>
                    <a:pt x="29" y="30"/>
                  </a:lnTo>
                  <a:lnTo>
                    <a:pt x="47" y="14"/>
                  </a:lnTo>
                  <a:lnTo>
                    <a:pt x="68" y="5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68"/>
            <p:cNvSpPr>
              <a:spLocks/>
            </p:cNvSpPr>
            <p:nvPr/>
          </p:nvSpPr>
          <p:spPr bwMode="auto">
            <a:xfrm>
              <a:off x="6338888" y="1962150"/>
              <a:ext cx="442913" cy="31750"/>
            </a:xfrm>
            <a:custGeom>
              <a:avLst/>
              <a:gdLst>
                <a:gd name="T0" fmla="*/ 101 w 2786"/>
                <a:gd name="T1" fmla="*/ 0 h 204"/>
                <a:gd name="T2" fmla="*/ 2684 w 2786"/>
                <a:gd name="T3" fmla="*/ 0 h 204"/>
                <a:gd name="T4" fmla="*/ 2708 w 2786"/>
                <a:gd name="T5" fmla="*/ 3 h 204"/>
                <a:gd name="T6" fmla="*/ 2729 w 2786"/>
                <a:gd name="T7" fmla="*/ 10 h 204"/>
                <a:gd name="T8" fmla="*/ 2748 w 2786"/>
                <a:gd name="T9" fmla="*/ 23 h 204"/>
                <a:gd name="T10" fmla="*/ 2764 w 2786"/>
                <a:gd name="T11" fmla="*/ 38 h 204"/>
                <a:gd name="T12" fmla="*/ 2776 w 2786"/>
                <a:gd name="T13" fmla="*/ 58 h 204"/>
                <a:gd name="T14" fmla="*/ 2783 w 2786"/>
                <a:gd name="T15" fmla="*/ 79 h 204"/>
                <a:gd name="T16" fmla="*/ 2786 w 2786"/>
                <a:gd name="T17" fmla="*/ 102 h 204"/>
                <a:gd name="T18" fmla="*/ 2783 w 2786"/>
                <a:gd name="T19" fmla="*/ 126 h 204"/>
                <a:gd name="T20" fmla="*/ 2776 w 2786"/>
                <a:gd name="T21" fmla="*/ 147 h 204"/>
                <a:gd name="T22" fmla="*/ 2764 w 2786"/>
                <a:gd name="T23" fmla="*/ 167 h 204"/>
                <a:gd name="T24" fmla="*/ 2748 w 2786"/>
                <a:gd name="T25" fmla="*/ 182 h 204"/>
                <a:gd name="T26" fmla="*/ 2729 w 2786"/>
                <a:gd name="T27" fmla="*/ 195 h 204"/>
                <a:gd name="T28" fmla="*/ 2708 w 2786"/>
                <a:gd name="T29" fmla="*/ 202 h 204"/>
                <a:gd name="T30" fmla="*/ 2684 w 2786"/>
                <a:gd name="T31" fmla="*/ 204 h 204"/>
                <a:gd name="T32" fmla="*/ 101 w 2786"/>
                <a:gd name="T33" fmla="*/ 204 h 204"/>
                <a:gd name="T34" fmla="*/ 79 w 2786"/>
                <a:gd name="T35" fmla="*/ 202 h 204"/>
                <a:gd name="T36" fmla="*/ 57 w 2786"/>
                <a:gd name="T37" fmla="*/ 195 h 204"/>
                <a:gd name="T38" fmla="*/ 38 w 2786"/>
                <a:gd name="T39" fmla="*/ 182 h 204"/>
                <a:gd name="T40" fmla="*/ 21 w 2786"/>
                <a:gd name="T41" fmla="*/ 167 h 204"/>
                <a:gd name="T42" fmla="*/ 10 w 2786"/>
                <a:gd name="T43" fmla="*/ 147 h 204"/>
                <a:gd name="T44" fmla="*/ 2 w 2786"/>
                <a:gd name="T45" fmla="*/ 126 h 204"/>
                <a:gd name="T46" fmla="*/ 0 w 2786"/>
                <a:gd name="T47" fmla="*/ 102 h 204"/>
                <a:gd name="T48" fmla="*/ 2 w 2786"/>
                <a:gd name="T49" fmla="*/ 79 h 204"/>
                <a:gd name="T50" fmla="*/ 10 w 2786"/>
                <a:gd name="T51" fmla="*/ 58 h 204"/>
                <a:gd name="T52" fmla="*/ 21 w 2786"/>
                <a:gd name="T53" fmla="*/ 38 h 204"/>
                <a:gd name="T54" fmla="*/ 38 w 2786"/>
                <a:gd name="T55" fmla="*/ 23 h 204"/>
                <a:gd name="T56" fmla="*/ 57 w 2786"/>
                <a:gd name="T57" fmla="*/ 10 h 204"/>
                <a:gd name="T58" fmla="*/ 79 w 2786"/>
                <a:gd name="T59" fmla="*/ 3 h 204"/>
                <a:gd name="T60" fmla="*/ 101 w 2786"/>
                <a:gd name="T6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86" h="204">
                  <a:moveTo>
                    <a:pt x="101" y="0"/>
                  </a:moveTo>
                  <a:lnTo>
                    <a:pt x="2684" y="0"/>
                  </a:lnTo>
                  <a:lnTo>
                    <a:pt x="2708" y="3"/>
                  </a:lnTo>
                  <a:lnTo>
                    <a:pt x="2729" y="10"/>
                  </a:lnTo>
                  <a:lnTo>
                    <a:pt x="2748" y="23"/>
                  </a:lnTo>
                  <a:lnTo>
                    <a:pt x="2764" y="38"/>
                  </a:lnTo>
                  <a:lnTo>
                    <a:pt x="2776" y="58"/>
                  </a:lnTo>
                  <a:lnTo>
                    <a:pt x="2783" y="79"/>
                  </a:lnTo>
                  <a:lnTo>
                    <a:pt x="2786" y="102"/>
                  </a:lnTo>
                  <a:lnTo>
                    <a:pt x="2783" y="126"/>
                  </a:lnTo>
                  <a:lnTo>
                    <a:pt x="2776" y="147"/>
                  </a:lnTo>
                  <a:lnTo>
                    <a:pt x="2764" y="167"/>
                  </a:lnTo>
                  <a:lnTo>
                    <a:pt x="2748" y="182"/>
                  </a:lnTo>
                  <a:lnTo>
                    <a:pt x="2729" y="195"/>
                  </a:lnTo>
                  <a:lnTo>
                    <a:pt x="2708" y="202"/>
                  </a:lnTo>
                  <a:lnTo>
                    <a:pt x="2684" y="204"/>
                  </a:lnTo>
                  <a:lnTo>
                    <a:pt x="101" y="204"/>
                  </a:lnTo>
                  <a:lnTo>
                    <a:pt x="79" y="202"/>
                  </a:lnTo>
                  <a:lnTo>
                    <a:pt x="57" y="195"/>
                  </a:lnTo>
                  <a:lnTo>
                    <a:pt x="38" y="182"/>
                  </a:lnTo>
                  <a:lnTo>
                    <a:pt x="21" y="167"/>
                  </a:lnTo>
                  <a:lnTo>
                    <a:pt x="10" y="147"/>
                  </a:lnTo>
                  <a:lnTo>
                    <a:pt x="2" y="126"/>
                  </a:lnTo>
                  <a:lnTo>
                    <a:pt x="0" y="102"/>
                  </a:lnTo>
                  <a:lnTo>
                    <a:pt x="2" y="79"/>
                  </a:lnTo>
                  <a:lnTo>
                    <a:pt x="10" y="58"/>
                  </a:lnTo>
                  <a:lnTo>
                    <a:pt x="21" y="38"/>
                  </a:lnTo>
                  <a:lnTo>
                    <a:pt x="38" y="23"/>
                  </a:lnTo>
                  <a:lnTo>
                    <a:pt x="57" y="10"/>
                  </a:lnTo>
                  <a:lnTo>
                    <a:pt x="79" y="3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69"/>
            <p:cNvSpPr>
              <a:spLocks/>
            </p:cNvSpPr>
            <p:nvPr/>
          </p:nvSpPr>
          <p:spPr bwMode="auto">
            <a:xfrm>
              <a:off x="6323013" y="1911350"/>
              <a:ext cx="80963" cy="133350"/>
            </a:xfrm>
            <a:custGeom>
              <a:avLst/>
              <a:gdLst>
                <a:gd name="T0" fmla="*/ 395 w 508"/>
                <a:gd name="T1" fmla="*/ 0 h 838"/>
                <a:gd name="T2" fmla="*/ 417 w 508"/>
                <a:gd name="T3" fmla="*/ 0 h 838"/>
                <a:gd name="T4" fmla="*/ 439 w 508"/>
                <a:gd name="T5" fmla="*/ 5 h 838"/>
                <a:gd name="T6" fmla="*/ 459 w 508"/>
                <a:gd name="T7" fmla="*/ 14 h 838"/>
                <a:gd name="T8" fmla="*/ 478 w 508"/>
                <a:gd name="T9" fmla="*/ 29 h 838"/>
                <a:gd name="T10" fmla="*/ 493 w 508"/>
                <a:gd name="T11" fmla="*/ 48 h 838"/>
                <a:gd name="T12" fmla="*/ 503 w 508"/>
                <a:gd name="T13" fmla="*/ 68 h 838"/>
                <a:gd name="T14" fmla="*/ 508 w 508"/>
                <a:gd name="T15" fmla="*/ 91 h 838"/>
                <a:gd name="T16" fmla="*/ 508 w 508"/>
                <a:gd name="T17" fmla="*/ 113 h 838"/>
                <a:gd name="T18" fmla="*/ 503 w 508"/>
                <a:gd name="T19" fmla="*/ 135 h 838"/>
                <a:gd name="T20" fmla="*/ 493 w 508"/>
                <a:gd name="T21" fmla="*/ 156 h 838"/>
                <a:gd name="T22" fmla="*/ 478 w 508"/>
                <a:gd name="T23" fmla="*/ 174 h 838"/>
                <a:gd name="T24" fmla="*/ 234 w 508"/>
                <a:gd name="T25" fmla="*/ 418 h 838"/>
                <a:gd name="T26" fmla="*/ 478 w 508"/>
                <a:gd name="T27" fmla="*/ 663 h 838"/>
                <a:gd name="T28" fmla="*/ 493 w 508"/>
                <a:gd name="T29" fmla="*/ 681 h 838"/>
                <a:gd name="T30" fmla="*/ 503 w 508"/>
                <a:gd name="T31" fmla="*/ 702 h 838"/>
                <a:gd name="T32" fmla="*/ 508 w 508"/>
                <a:gd name="T33" fmla="*/ 724 h 838"/>
                <a:gd name="T34" fmla="*/ 508 w 508"/>
                <a:gd name="T35" fmla="*/ 746 h 838"/>
                <a:gd name="T36" fmla="*/ 503 w 508"/>
                <a:gd name="T37" fmla="*/ 769 h 838"/>
                <a:gd name="T38" fmla="*/ 493 w 508"/>
                <a:gd name="T39" fmla="*/ 789 h 838"/>
                <a:gd name="T40" fmla="*/ 478 w 508"/>
                <a:gd name="T41" fmla="*/ 807 h 838"/>
                <a:gd name="T42" fmla="*/ 463 w 508"/>
                <a:gd name="T43" fmla="*/ 820 h 838"/>
                <a:gd name="T44" fmla="*/ 444 w 508"/>
                <a:gd name="T45" fmla="*/ 830 h 838"/>
                <a:gd name="T46" fmla="*/ 426 w 508"/>
                <a:gd name="T47" fmla="*/ 836 h 838"/>
                <a:gd name="T48" fmla="*/ 405 w 508"/>
                <a:gd name="T49" fmla="*/ 838 h 838"/>
                <a:gd name="T50" fmla="*/ 386 w 508"/>
                <a:gd name="T51" fmla="*/ 836 h 838"/>
                <a:gd name="T52" fmla="*/ 368 w 508"/>
                <a:gd name="T53" fmla="*/ 830 h 838"/>
                <a:gd name="T54" fmla="*/ 349 w 508"/>
                <a:gd name="T55" fmla="*/ 820 h 838"/>
                <a:gd name="T56" fmla="*/ 334 w 508"/>
                <a:gd name="T57" fmla="*/ 807 h 838"/>
                <a:gd name="T58" fmla="*/ 39 w 508"/>
                <a:gd name="T59" fmla="*/ 513 h 838"/>
                <a:gd name="T60" fmla="*/ 22 w 508"/>
                <a:gd name="T61" fmla="*/ 492 h 838"/>
                <a:gd name="T62" fmla="*/ 10 w 508"/>
                <a:gd name="T63" fmla="*/ 470 h 838"/>
                <a:gd name="T64" fmla="*/ 2 w 508"/>
                <a:gd name="T65" fmla="*/ 445 h 838"/>
                <a:gd name="T66" fmla="*/ 0 w 508"/>
                <a:gd name="T67" fmla="*/ 418 h 838"/>
                <a:gd name="T68" fmla="*/ 2 w 508"/>
                <a:gd name="T69" fmla="*/ 392 h 838"/>
                <a:gd name="T70" fmla="*/ 10 w 508"/>
                <a:gd name="T71" fmla="*/ 367 h 838"/>
                <a:gd name="T72" fmla="*/ 22 w 508"/>
                <a:gd name="T73" fmla="*/ 345 h 838"/>
                <a:gd name="T74" fmla="*/ 39 w 508"/>
                <a:gd name="T75" fmla="*/ 324 h 838"/>
                <a:gd name="T76" fmla="*/ 334 w 508"/>
                <a:gd name="T77" fmla="*/ 29 h 838"/>
                <a:gd name="T78" fmla="*/ 353 w 508"/>
                <a:gd name="T79" fmla="*/ 14 h 838"/>
                <a:gd name="T80" fmla="*/ 373 w 508"/>
                <a:gd name="T81" fmla="*/ 5 h 838"/>
                <a:gd name="T82" fmla="*/ 395 w 508"/>
                <a:gd name="T83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08" h="838">
                  <a:moveTo>
                    <a:pt x="395" y="0"/>
                  </a:moveTo>
                  <a:lnTo>
                    <a:pt x="417" y="0"/>
                  </a:lnTo>
                  <a:lnTo>
                    <a:pt x="439" y="5"/>
                  </a:lnTo>
                  <a:lnTo>
                    <a:pt x="459" y="14"/>
                  </a:lnTo>
                  <a:lnTo>
                    <a:pt x="478" y="29"/>
                  </a:lnTo>
                  <a:lnTo>
                    <a:pt x="493" y="48"/>
                  </a:lnTo>
                  <a:lnTo>
                    <a:pt x="503" y="68"/>
                  </a:lnTo>
                  <a:lnTo>
                    <a:pt x="508" y="91"/>
                  </a:lnTo>
                  <a:lnTo>
                    <a:pt x="508" y="113"/>
                  </a:lnTo>
                  <a:lnTo>
                    <a:pt x="503" y="135"/>
                  </a:lnTo>
                  <a:lnTo>
                    <a:pt x="493" y="156"/>
                  </a:lnTo>
                  <a:lnTo>
                    <a:pt x="478" y="174"/>
                  </a:lnTo>
                  <a:lnTo>
                    <a:pt x="234" y="418"/>
                  </a:lnTo>
                  <a:lnTo>
                    <a:pt x="478" y="663"/>
                  </a:lnTo>
                  <a:lnTo>
                    <a:pt x="493" y="681"/>
                  </a:lnTo>
                  <a:lnTo>
                    <a:pt x="503" y="702"/>
                  </a:lnTo>
                  <a:lnTo>
                    <a:pt x="508" y="724"/>
                  </a:lnTo>
                  <a:lnTo>
                    <a:pt x="508" y="746"/>
                  </a:lnTo>
                  <a:lnTo>
                    <a:pt x="503" y="769"/>
                  </a:lnTo>
                  <a:lnTo>
                    <a:pt x="493" y="789"/>
                  </a:lnTo>
                  <a:lnTo>
                    <a:pt x="478" y="807"/>
                  </a:lnTo>
                  <a:lnTo>
                    <a:pt x="463" y="820"/>
                  </a:lnTo>
                  <a:lnTo>
                    <a:pt x="444" y="830"/>
                  </a:lnTo>
                  <a:lnTo>
                    <a:pt x="426" y="836"/>
                  </a:lnTo>
                  <a:lnTo>
                    <a:pt x="405" y="838"/>
                  </a:lnTo>
                  <a:lnTo>
                    <a:pt x="386" y="836"/>
                  </a:lnTo>
                  <a:lnTo>
                    <a:pt x="368" y="830"/>
                  </a:lnTo>
                  <a:lnTo>
                    <a:pt x="349" y="820"/>
                  </a:lnTo>
                  <a:lnTo>
                    <a:pt x="334" y="807"/>
                  </a:lnTo>
                  <a:lnTo>
                    <a:pt x="39" y="513"/>
                  </a:lnTo>
                  <a:lnTo>
                    <a:pt x="22" y="492"/>
                  </a:lnTo>
                  <a:lnTo>
                    <a:pt x="10" y="470"/>
                  </a:lnTo>
                  <a:lnTo>
                    <a:pt x="2" y="445"/>
                  </a:lnTo>
                  <a:lnTo>
                    <a:pt x="0" y="418"/>
                  </a:lnTo>
                  <a:lnTo>
                    <a:pt x="2" y="392"/>
                  </a:lnTo>
                  <a:lnTo>
                    <a:pt x="10" y="367"/>
                  </a:lnTo>
                  <a:lnTo>
                    <a:pt x="22" y="345"/>
                  </a:lnTo>
                  <a:lnTo>
                    <a:pt x="39" y="324"/>
                  </a:lnTo>
                  <a:lnTo>
                    <a:pt x="334" y="29"/>
                  </a:lnTo>
                  <a:lnTo>
                    <a:pt x="353" y="14"/>
                  </a:lnTo>
                  <a:lnTo>
                    <a:pt x="373" y="5"/>
                  </a:lnTo>
                  <a:lnTo>
                    <a:pt x="3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1" name="Group 196"/>
          <p:cNvGrpSpPr/>
          <p:nvPr/>
        </p:nvGrpSpPr>
        <p:grpSpPr>
          <a:xfrm>
            <a:off x="8406917" y="910767"/>
            <a:ext cx="407988" cy="563563"/>
            <a:chOff x="5419725" y="1911350"/>
            <a:chExt cx="407988" cy="563563"/>
          </a:xfrm>
          <a:solidFill>
            <a:schemeClr val="tx1"/>
          </a:solidFill>
        </p:grpSpPr>
        <p:sp>
          <p:nvSpPr>
            <p:cNvPr id="542" name="Freeform 75"/>
            <p:cNvSpPr>
              <a:spLocks noEditPoints="1"/>
            </p:cNvSpPr>
            <p:nvPr/>
          </p:nvSpPr>
          <p:spPr bwMode="auto">
            <a:xfrm>
              <a:off x="5419725" y="2251075"/>
              <a:ext cx="322263" cy="223838"/>
            </a:xfrm>
            <a:custGeom>
              <a:avLst/>
              <a:gdLst>
                <a:gd name="T0" fmla="*/ 939 w 2027"/>
                <a:gd name="T1" fmla="*/ 201 h 1411"/>
                <a:gd name="T2" fmla="*/ 797 w 2027"/>
                <a:gd name="T3" fmla="*/ 227 h 1411"/>
                <a:gd name="T4" fmla="*/ 664 w 2027"/>
                <a:gd name="T5" fmla="*/ 276 h 1411"/>
                <a:gd name="T6" fmla="*/ 543 w 2027"/>
                <a:gd name="T7" fmla="*/ 347 h 1411"/>
                <a:gd name="T8" fmla="*/ 437 w 2027"/>
                <a:gd name="T9" fmla="*/ 437 h 1411"/>
                <a:gd name="T10" fmla="*/ 347 w 2027"/>
                <a:gd name="T11" fmla="*/ 544 h 1411"/>
                <a:gd name="T12" fmla="*/ 276 w 2027"/>
                <a:gd name="T13" fmla="*/ 665 h 1411"/>
                <a:gd name="T14" fmla="*/ 226 w 2027"/>
                <a:gd name="T15" fmla="*/ 797 h 1411"/>
                <a:gd name="T16" fmla="*/ 201 w 2027"/>
                <a:gd name="T17" fmla="*/ 940 h 1411"/>
                <a:gd name="T18" fmla="*/ 197 w 2027"/>
                <a:gd name="T19" fmla="*/ 1064 h 1411"/>
                <a:gd name="T20" fmla="*/ 209 w 2027"/>
                <a:gd name="T21" fmla="*/ 1122 h 1411"/>
                <a:gd name="T22" fmla="*/ 241 w 2027"/>
                <a:gd name="T23" fmla="*/ 1170 h 1411"/>
                <a:gd name="T24" fmla="*/ 289 w 2027"/>
                <a:gd name="T25" fmla="*/ 1202 h 1411"/>
                <a:gd name="T26" fmla="*/ 346 w 2027"/>
                <a:gd name="T27" fmla="*/ 1213 h 1411"/>
                <a:gd name="T28" fmla="*/ 1710 w 2027"/>
                <a:gd name="T29" fmla="*/ 1211 h 1411"/>
                <a:gd name="T30" fmla="*/ 1763 w 2027"/>
                <a:gd name="T31" fmla="*/ 1188 h 1411"/>
                <a:gd name="T32" fmla="*/ 1802 w 2027"/>
                <a:gd name="T33" fmla="*/ 1147 h 1411"/>
                <a:gd name="T34" fmla="*/ 1825 w 2027"/>
                <a:gd name="T35" fmla="*/ 1094 h 1411"/>
                <a:gd name="T36" fmla="*/ 1828 w 2027"/>
                <a:gd name="T37" fmla="*/ 1014 h 1411"/>
                <a:gd name="T38" fmla="*/ 1815 w 2027"/>
                <a:gd name="T39" fmla="*/ 868 h 1411"/>
                <a:gd name="T40" fmla="*/ 1778 w 2027"/>
                <a:gd name="T41" fmla="*/ 729 h 1411"/>
                <a:gd name="T42" fmla="*/ 1717 w 2027"/>
                <a:gd name="T43" fmla="*/ 602 h 1411"/>
                <a:gd name="T44" fmla="*/ 1636 w 2027"/>
                <a:gd name="T45" fmla="*/ 489 h 1411"/>
                <a:gd name="T46" fmla="*/ 1538 w 2027"/>
                <a:gd name="T47" fmla="*/ 390 h 1411"/>
                <a:gd name="T48" fmla="*/ 1424 w 2027"/>
                <a:gd name="T49" fmla="*/ 310 h 1411"/>
                <a:gd name="T50" fmla="*/ 1297 w 2027"/>
                <a:gd name="T51" fmla="*/ 249 h 1411"/>
                <a:gd name="T52" fmla="*/ 1159 w 2027"/>
                <a:gd name="T53" fmla="*/ 211 h 1411"/>
                <a:gd name="T54" fmla="*/ 1013 w 2027"/>
                <a:gd name="T55" fmla="*/ 197 h 1411"/>
                <a:gd name="T56" fmla="*/ 1096 w 2027"/>
                <a:gd name="T57" fmla="*/ 3 h 1411"/>
                <a:gd name="T58" fmla="*/ 1256 w 2027"/>
                <a:gd name="T59" fmla="*/ 29 h 1411"/>
                <a:gd name="T60" fmla="*/ 1407 w 2027"/>
                <a:gd name="T61" fmla="*/ 80 h 1411"/>
                <a:gd name="T62" fmla="*/ 1546 w 2027"/>
                <a:gd name="T63" fmla="*/ 152 h 1411"/>
                <a:gd name="T64" fmla="*/ 1672 w 2027"/>
                <a:gd name="T65" fmla="*/ 244 h 1411"/>
                <a:gd name="T66" fmla="*/ 1782 w 2027"/>
                <a:gd name="T67" fmla="*/ 354 h 1411"/>
                <a:gd name="T68" fmla="*/ 1874 w 2027"/>
                <a:gd name="T69" fmla="*/ 480 h 1411"/>
                <a:gd name="T70" fmla="*/ 1947 w 2027"/>
                <a:gd name="T71" fmla="*/ 619 h 1411"/>
                <a:gd name="T72" fmla="*/ 1996 w 2027"/>
                <a:gd name="T73" fmla="*/ 770 h 1411"/>
                <a:gd name="T74" fmla="*/ 2022 w 2027"/>
                <a:gd name="T75" fmla="*/ 931 h 1411"/>
                <a:gd name="T76" fmla="*/ 2027 w 2027"/>
                <a:gd name="T77" fmla="*/ 1064 h 1411"/>
                <a:gd name="T78" fmla="*/ 2014 w 2027"/>
                <a:gd name="T79" fmla="*/ 1157 h 1411"/>
                <a:gd name="T80" fmla="*/ 1979 w 2027"/>
                <a:gd name="T81" fmla="*/ 1240 h 1411"/>
                <a:gd name="T82" fmla="*/ 1924 w 2027"/>
                <a:gd name="T83" fmla="*/ 1310 h 1411"/>
                <a:gd name="T84" fmla="*/ 1854 w 2027"/>
                <a:gd name="T85" fmla="*/ 1364 h 1411"/>
                <a:gd name="T86" fmla="*/ 1771 w 2027"/>
                <a:gd name="T87" fmla="*/ 1398 h 1411"/>
                <a:gd name="T88" fmla="*/ 1680 w 2027"/>
                <a:gd name="T89" fmla="*/ 1411 h 1411"/>
                <a:gd name="T90" fmla="*/ 300 w 2027"/>
                <a:gd name="T91" fmla="*/ 1408 h 1411"/>
                <a:gd name="T92" fmla="*/ 211 w 2027"/>
                <a:gd name="T93" fmla="*/ 1384 h 1411"/>
                <a:gd name="T94" fmla="*/ 135 w 2027"/>
                <a:gd name="T95" fmla="*/ 1339 h 1411"/>
                <a:gd name="T96" fmla="*/ 72 w 2027"/>
                <a:gd name="T97" fmla="*/ 1277 h 1411"/>
                <a:gd name="T98" fmla="*/ 27 w 2027"/>
                <a:gd name="T99" fmla="*/ 1199 h 1411"/>
                <a:gd name="T100" fmla="*/ 3 w 2027"/>
                <a:gd name="T101" fmla="*/ 1111 h 1411"/>
                <a:gd name="T102" fmla="*/ 0 w 2027"/>
                <a:gd name="T103" fmla="*/ 1014 h 1411"/>
                <a:gd name="T104" fmla="*/ 13 w 2027"/>
                <a:gd name="T105" fmla="*/ 849 h 1411"/>
                <a:gd name="T106" fmla="*/ 52 w 2027"/>
                <a:gd name="T107" fmla="*/ 694 h 1411"/>
                <a:gd name="T108" fmla="*/ 113 w 2027"/>
                <a:gd name="T109" fmla="*/ 548 h 1411"/>
                <a:gd name="T110" fmla="*/ 195 w 2027"/>
                <a:gd name="T111" fmla="*/ 415 h 1411"/>
                <a:gd name="T112" fmla="*/ 296 w 2027"/>
                <a:gd name="T113" fmla="*/ 297 h 1411"/>
                <a:gd name="T114" fmla="*/ 415 w 2027"/>
                <a:gd name="T115" fmla="*/ 195 h 1411"/>
                <a:gd name="T116" fmla="*/ 548 w 2027"/>
                <a:gd name="T117" fmla="*/ 113 h 1411"/>
                <a:gd name="T118" fmla="*/ 693 w 2027"/>
                <a:gd name="T119" fmla="*/ 52 h 1411"/>
                <a:gd name="T120" fmla="*/ 848 w 2027"/>
                <a:gd name="T121" fmla="*/ 13 h 1411"/>
                <a:gd name="T122" fmla="*/ 1013 w 2027"/>
                <a:gd name="T123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7" h="1411">
                  <a:moveTo>
                    <a:pt x="1013" y="197"/>
                  </a:moveTo>
                  <a:lnTo>
                    <a:pt x="939" y="201"/>
                  </a:lnTo>
                  <a:lnTo>
                    <a:pt x="867" y="211"/>
                  </a:lnTo>
                  <a:lnTo>
                    <a:pt x="797" y="227"/>
                  </a:lnTo>
                  <a:lnTo>
                    <a:pt x="729" y="249"/>
                  </a:lnTo>
                  <a:lnTo>
                    <a:pt x="664" y="276"/>
                  </a:lnTo>
                  <a:lnTo>
                    <a:pt x="602" y="310"/>
                  </a:lnTo>
                  <a:lnTo>
                    <a:pt x="543" y="347"/>
                  </a:lnTo>
                  <a:lnTo>
                    <a:pt x="488" y="390"/>
                  </a:lnTo>
                  <a:lnTo>
                    <a:pt x="437" y="437"/>
                  </a:lnTo>
                  <a:lnTo>
                    <a:pt x="389" y="489"/>
                  </a:lnTo>
                  <a:lnTo>
                    <a:pt x="347" y="544"/>
                  </a:lnTo>
                  <a:lnTo>
                    <a:pt x="309" y="602"/>
                  </a:lnTo>
                  <a:lnTo>
                    <a:pt x="276" y="665"/>
                  </a:lnTo>
                  <a:lnTo>
                    <a:pt x="249" y="729"/>
                  </a:lnTo>
                  <a:lnTo>
                    <a:pt x="226" y="797"/>
                  </a:lnTo>
                  <a:lnTo>
                    <a:pt x="210" y="868"/>
                  </a:lnTo>
                  <a:lnTo>
                    <a:pt x="201" y="940"/>
                  </a:lnTo>
                  <a:lnTo>
                    <a:pt x="197" y="1014"/>
                  </a:lnTo>
                  <a:lnTo>
                    <a:pt x="197" y="1064"/>
                  </a:lnTo>
                  <a:lnTo>
                    <a:pt x="201" y="1094"/>
                  </a:lnTo>
                  <a:lnTo>
                    <a:pt x="209" y="1122"/>
                  </a:lnTo>
                  <a:lnTo>
                    <a:pt x="223" y="1147"/>
                  </a:lnTo>
                  <a:lnTo>
                    <a:pt x="241" y="1170"/>
                  </a:lnTo>
                  <a:lnTo>
                    <a:pt x="263" y="1188"/>
                  </a:lnTo>
                  <a:lnTo>
                    <a:pt x="289" y="1202"/>
                  </a:lnTo>
                  <a:lnTo>
                    <a:pt x="317" y="1211"/>
                  </a:lnTo>
                  <a:lnTo>
                    <a:pt x="346" y="1213"/>
                  </a:lnTo>
                  <a:lnTo>
                    <a:pt x="1680" y="1213"/>
                  </a:lnTo>
                  <a:lnTo>
                    <a:pt x="1710" y="1211"/>
                  </a:lnTo>
                  <a:lnTo>
                    <a:pt x="1738" y="1202"/>
                  </a:lnTo>
                  <a:lnTo>
                    <a:pt x="1763" y="1188"/>
                  </a:lnTo>
                  <a:lnTo>
                    <a:pt x="1784" y="1170"/>
                  </a:lnTo>
                  <a:lnTo>
                    <a:pt x="1802" y="1147"/>
                  </a:lnTo>
                  <a:lnTo>
                    <a:pt x="1816" y="1122"/>
                  </a:lnTo>
                  <a:lnTo>
                    <a:pt x="1825" y="1094"/>
                  </a:lnTo>
                  <a:lnTo>
                    <a:pt x="1828" y="1064"/>
                  </a:lnTo>
                  <a:lnTo>
                    <a:pt x="1828" y="1014"/>
                  </a:lnTo>
                  <a:lnTo>
                    <a:pt x="1825" y="940"/>
                  </a:lnTo>
                  <a:lnTo>
                    <a:pt x="1815" y="868"/>
                  </a:lnTo>
                  <a:lnTo>
                    <a:pt x="1799" y="797"/>
                  </a:lnTo>
                  <a:lnTo>
                    <a:pt x="1778" y="729"/>
                  </a:lnTo>
                  <a:lnTo>
                    <a:pt x="1750" y="665"/>
                  </a:lnTo>
                  <a:lnTo>
                    <a:pt x="1717" y="602"/>
                  </a:lnTo>
                  <a:lnTo>
                    <a:pt x="1678" y="544"/>
                  </a:lnTo>
                  <a:lnTo>
                    <a:pt x="1636" y="489"/>
                  </a:lnTo>
                  <a:lnTo>
                    <a:pt x="1589" y="437"/>
                  </a:lnTo>
                  <a:lnTo>
                    <a:pt x="1538" y="390"/>
                  </a:lnTo>
                  <a:lnTo>
                    <a:pt x="1482" y="347"/>
                  </a:lnTo>
                  <a:lnTo>
                    <a:pt x="1424" y="310"/>
                  </a:lnTo>
                  <a:lnTo>
                    <a:pt x="1363" y="276"/>
                  </a:lnTo>
                  <a:lnTo>
                    <a:pt x="1297" y="249"/>
                  </a:lnTo>
                  <a:lnTo>
                    <a:pt x="1229" y="227"/>
                  </a:lnTo>
                  <a:lnTo>
                    <a:pt x="1159" y="211"/>
                  </a:lnTo>
                  <a:lnTo>
                    <a:pt x="1087" y="201"/>
                  </a:lnTo>
                  <a:lnTo>
                    <a:pt x="1013" y="197"/>
                  </a:lnTo>
                  <a:close/>
                  <a:moveTo>
                    <a:pt x="1013" y="0"/>
                  </a:moveTo>
                  <a:lnTo>
                    <a:pt x="1096" y="3"/>
                  </a:lnTo>
                  <a:lnTo>
                    <a:pt x="1177" y="13"/>
                  </a:lnTo>
                  <a:lnTo>
                    <a:pt x="1256" y="29"/>
                  </a:lnTo>
                  <a:lnTo>
                    <a:pt x="1332" y="52"/>
                  </a:lnTo>
                  <a:lnTo>
                    <a:pt x="1407" y="80"/>
                  </a:lnTo>
                  <a:lnTo>
                    <a:pt x="1478" y="113"/>
                  </a:lnTo>
                  <a:lnTo>
                    <a:pt x="1546" y="152"/>
                  </a:lnTo>
                  <a:lnTo>
                    <a:pt x="1611" y="195"/>
                  </a:lnTo>
                  <a:lnTo>
                    <a:pt x="1672" y="244"/>
                  </a:lnTo>
                  <a:lnTo>
                    <a:pt x="1729" y="297"/>
                  </a:lnTo>
                  <a:lnTo>
                    <a:pt x="1782" y="354"/>
                  </a:lnTo>
                  <a:lnTo>
                    <a:pt x="1830" y="415"/>
                  </a:lnTo>
                  <a:lnTo>
                    <a:pt x="1874" y="480"/>
                  </a:lnTo>
                  <a:lnTo>
                    <a:pt x="1912" y="548"/>
                  </a:lnTo>
                  <a:lnTo>
                    <a:pt x="1947" y="619"/>
                  </a:lnTo>
                  <a:lnTo>
                    <a:pt x="1975" y="694"/>
                  </a:lnTo>
                  <a:lnTo>
                    <a:pt x="1996" y="770"/>
                  </a:lnTo>
                  <a:lnTo>
                    <a:pt x="2013" y="849"/>
                  </a:lnTo>
                  <a:lnTo>
                    <a:pt x="2022" y="931"/>
                  </a:lnTo>
                  <a:lnTo>
                    <a:pt x="2027" y="1014"/>
                  </a:lnTo>
                  <a:lnTo>
                    <a:pt x="2027" y="1064"/>
                  </a:lnTo>
                  <a:lnTo>
                    <a:pt x="2023" y="1111"/>
                  </a:lnTo>
                  <a:lnTo>
                    <a:pt x="2014" y="1157"/>
                  </a:lnTo>
                  <a:lnTo>
                    <a:pt x="1999" y="1199"/>
                  </a:lnTo>
                  <a:lnTo>
                    <a:pt x="1979" y="1240"/>
                  </a:lnTo>
                  <a:lnTo>
                    <a:pt x="1953" y="1277"/>
                  </a:lnTo>
                  <a:lnTo>
                    <a:pt x="1924" y="1310"/>
                  </a:lnTo>
                  <a:lnTo>
                    <a:pt x="1891" y="1339"/>
                  </a:lnTo>
                  <a:lnTo>
                    <a:pt x="1854" y="1364"/>
                  </a:lnTo>
                  <a:lnTo>
                    <a:pt x="1814" y="1384"/>
                  </a:lnTo>
                  <a:lnTo>
                    <a:pt x="1771" y="1398"/>
                  </a:lnTo>
                  <a:lnTo>
                    <a:pt x="1726" y="1408"/>
                  </a:lnTo>
                  <a:lnTo>
                    <a:pt x="1680" y="1411"/>
                  </a:lnTo>
                  <a:lnTo>
                    <a:pt x="346" y="1411"/>
                  </a:lnTo>
                  <a:lnTo>
                    <a:pt x="300" y="1408"/>
                  </a:lnTo>
                  <a:lnTo>
                    <a:pt x="254" y="1398"/>
                  </a:lnTo>
                  <a:lnTo>
                    <a:pt x="211" y="1384"/>
                  </a:lnTo>
                  <a:lnTo>
                    <a:pt x="171" y="1364"/>
                  </a:lnTo>
                  <a:lnTo>
                    <a:pt x="135" y="1339"/>
                  </a:lnTo>
                  <a:lnTo>
                    <a:pt x="101" y="1310"/>
                  </a:lnTo>
                  <a:lnTo>
                    <a:pt x="72" y="1277"/>
                  </a:lnTo>
                  <a:lnTo>
                    <a:pt x="47" y="1240"/>
                  </a:lnTo>
                  <a:lnTo>
                    <a:pt x="27" y="1199"/>
                  </a:lnTo>
                  <a:lnTo>
                    <a:pt x="12" y="1157"/>
                  </a:lnTo>
                  <a:lnTo>
                    <a:pt x="3" y="1111"/>
                  </a:lnTo>
                  <a:lnTo>
                    <a:pt x="0" y="1064"/>
                  </a:lnTo>
                  <a:lnTo>
                    <a:pt x="0" y="1014"/>
                  </a:lnTo>
                  <a:lnTo>
                    <a:pt x="3" y="931"/>
                  </a:lnTo>
                  <a:lnTo>
                    <a:pt x="13" y="849"/>
                  </a:lnTo>
                  <a:lnTo>
                    <a:pt x="29" y="770"/>
                  </a:lnTo>
                  <a:lnTo>
                    <a:pt x="52" y="694"/>
                  </a:lnTo>
                  <a:lnTo>
                    <a:pt x="80" y="619"/>
                  </a:lnTo>
                  <a:lnTo>
                    <a:pt x="113" y="548"/>
                  </a:lnTo>
                  <a:lnTo>
                    <a:pt x="152" y="480"/>
                  </a:lnTo>
                  <a:lnTo>
                    <a:pt x="195" y="415"/>
                  </a:lnTo>
                  <a:lnTo>
                    <a:pt x="244" y="354"/>
                  </a:lnTo>
                  <a:lnTo>
                    <a:pt x="296" y="297"/>
                  </a:lnTo>
                  <a:lnTo>
                    <a:pt x="354" y="244"/>
                  </a:lnTo>
                  <a:lnTo>
                    <a:pt x="415" y="195"/>
                  </a:lnTo>
                  <a:lnTo>
                    <a:pt x="480" y="152"/>
                  </a:lnTo>
                  <a:lnTo>
                    <a:pt x="548" y="113"/>
                  </a:lnTo>
                  <a:lnTo>
                    <a:pt x="619" y="80"/>
                  </a:lnTo>
                  <a:lnTo>
                    <a:pt x="693" y="52"/>
                  </a:lnTo>
                  <a:lnTo>
                    <a:pt x="770" y="29"/>
                  </a:lnTo>
                  <a:lnTo>
                    <a:pt x="848" y="13"/>
                  </a:lnTo>
                  <a:lnTo>
                    <a:pt x="930" y="3"/>
                  </a:lnTo>
                  <a:lnTo>
                    <a:pt x="10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76"/>
            <p:cNvSpPr>
              <a:spLocks noEditPoints="1"/>
            </p:cNvSpPr>
            <p:nvPr/>
          </p:nvSpPr>
          <p:spPr bwMode="auto">
            <a:xfrm>
              <a:off x="5459413" y="2038350"/>
              <a:ext cx="242888" cy="242888"/>
            </a:xfrm>
            <a:custGeom>
              <a:avLst/>
              <a:gdLst>
                <a:gd name="T0" fmla="*/ 644 w 1530"/>
                <a:gd name="T1" fmla="*/ 211 h 1532"/>
                <a:gd name="T2" fmla="*/ 479 w 1530"/>
                <a:gd name="T3" fmla="*/ 276 h 1532"/>
                <a:gd name="T4" fmla="*/ 344 w 1530"/>
                <a:gd name="T5" fmla="*/ 386 h 1532"/>
                <a:gd name="T6" fmla="*/ 248 w 1530"/>
                <a:gd name="T7" fmla="*/ 531 h 1532"/>
                <a:gd name="T8" fmla="*/ 200 w 1530"/>
                <a:gd name="T9" fmla="*/ 704 h 1532"/>
                <a:gd name="T10" fmla="*/ 211 w 1530"/>
                <a:gd name="T11" fmla="*/ 887 h 1532"/>
                <a:gd name="T12" fmla="*/ 275 w 1530"/>
                <a:gd name="T13" fmla="*/ 1053 h 1532"/>
                <a:gd name="T14" fmla="*/ 385 w 1530"/>
                <a:gd name="T15" fmla="*/ 1187 h 1532"/>
                <a:gd name="T16" fmla="*/ 530 w 1530"/>
                <a:gd name="T17" fmla="*/ 1283 h 1532"/>
                <a:gd name="T18" fmla="*/ 703 w 1530"/>
                <a:gd name="T19" fmla="*/ 1330 h 1532"/>
                <a:gd name="T20" fmla="*/ 886 w 1530"/>
                <a:gd name="T21" fmla="*/ 1320 h 1532"/>
                <a:gd name="T22" fmla="*/ 1051 w 1530"/>
                <a:gd name="T23" fmla="*/ 1256 h 1532"/>
                <a:gd name="T24" fmla="*/ 1186 w 1530"/>
                <a:gd name="T25" fmla="*/ 1146 h 1532"/>
                <a:gd name="T26" fmla="*/ 1282 w 1530"/>
                <a:gd name="T27" fmla="*/ 1000 h 1532"/>
                <a:gd name="T28" fmla="*/ 1329 w 1530"/>
                <a:gd name="T29" fmla="*/ 828 h 1532"/>
                <a:gd name="T30" fmla="*/ 1319 w 1530"/>
                <a:gd name="T31" fmla="*/ 645 h 1532"/>
                <a:gd name="T32" fmla="*/ 1255 w 1530"/>
                <a:gd name="T33" fmla="*/ 480 h 1532"/>
                <a:gd name="T34" fmla="*/ 1145 w 1530"/>
                <a:gd name="T35" fmla="*/ 345 h 1532"/>
                <a:gd name="T36" fmla="*/ 999 w 1530"/>
                <a:gd name="T37" fmla="*/ 249 h 1532"/>
                <a:gd name="T38" fmla="*/ 827 w 1530"/>
                <a:gd name="T39" fmla="*/ 201 h 1532"/>
                <a:gd name="T40" fmla="*/ 834 w 1530"/>
                <a:gd name="T41" fmla="*/ 3 h 1532"/>
                <a:gd name="T42" fmla="*/ 1032 w 1530"/>
                <a:gd name="T43" fmla="*/ 48 h 1532"/>
                <a:gd name="T44" fmla="*/ 1206 w 1530"/>
                <a:gd name="T45" fmla="*/ 141 h 1532"/>
                <a:gd name="T46" fmla="*/ 1350 w 1530"/>
                <a:gd name="T47" fmla="*/ 272 h 1532"/>
                <a:gd name="T48" fmla="*/ 1456 w 1530"/>
                <a:gd name="T49" fmla="*/ 437 h 1532"/>
                <a:gd name="T50" fmla="*/ 1518 w 1530"/>
                <a:gd name="T51" fmla="*/ 628 h 1532"/>
                <a:gd name="T52" fmla="*/ 1527 w 1530"/>
                <a:gd name="T53" fmla="*/ 836 h 1532"/>
                <a:gd name="T54" fmla="*/ 1482 w 1530"/>
                <a:gd name="T55" fmla="*/ 1033 h 1532"/>
                <a:gd name="T56" fmla="*/ 1390 w 1530"/>
                <a:gd name="T57" fmla="*/ 1207 h 1532"/>
                <a:gd name="T58" fmla="*/ 1258 w 1530"/>
                <a:gd name="T59" fmla="*/ 1351 h 1532"/>
                <a:gd name="T60" fmla="*/ 1093 w 1530"/>
                <a:gd name="T61" fmla="*/ 1458 h 1532"/>
                <a:gd name="T62" fmla="*/ 902 w 1530"/>
                <a:gd name="T63" fmla="*/ 1520 h 1532"/>
                <a:gd name="T64" fmla="*/ 695 w 1530"/>
                <a:gd name="T65" fmla="*/ 1528 h 1532"/>
                <a:gd name="T66" fmla="*/ 498 w 1530"/>
                <a:gd name="T67" fmla="*/ 1484 h 1532"/>
                <a:gd name="T68" fmla="*/ 324 w 1530"/>
                <a:gd name="T69" fmla="*/ 1391 h 1532"/>
                <a:gd name="T70" fmla="*/ 180 w 1530"/>
                <a:gd name="T71" fmla="*/ 1259 h 1532"/>
                <a:gd name="T72" fmla="*/ 73 w 1530"/>
                <a:gd name="T73" fmla="*/ 1094 h 1532"/>
                <a:gd name="T74" fmla="*/ 12 w 1530"/>
                <a:gd name="T75" fmla="*/ 904 h 1532"/>
                <a:gd name="T76" fmla="*/ 3 w 1530"/>
                <a:gd name="T77" fmla="*/ 696 h 1532"/>
                <a:gd name="T78" fmla="*/ 47 w 1530"/>
                <a:gd name="T79" fmla="*/ 499 h 1532"/>
                <a:gd name="T80" fmla="*/ 140 w 1530"/>
                <a:gd name="T81" fmla="*/ 324 h 1532"/>
                <a:gd name="T82" fmla="*/ 273 w 1530"/>
                <a:gd name="T83" fmla="*/ 181 h 1532"/>
                <a:gd name="T84" fmla="*/ 438 w 1530"/>
                <a:gd name="T85" fmla="*/ 74 h 1532"/>
                <a:gd name="T86" fmla="*/ 627 w 1530"/>
                <a:gd name="T87" fmla="*/ 12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30" h="1532">
                  <a:moveTo>
                    <a:pt x="765" y="198"/>
                  </a:moveTo>
                  <a:lnTo>
                    <a:pt x="703" y="201"/>
                  </a:lnTo>
                  <a:lnTo>
                    <a:pt x="644" y="211"/>
                  </a:lnTo>
                  <a:lnTo>
                    <a:pt x="585" y="227"/>
                  </a:lnTo>
                  <a:lnTo>
                    <a:pt x="530" y="249"/>
                  </a:lnTo>
                  <a:lnTo>
                    <a:pt x="479" y="276"/>
                  </a:lnTo>
                  <a:lnTo>
                    <a:pt x="430" y="308"/>
                  </a:lnTo>
                  <a:lnTo>
                    <a:pt x="385" y="345"/>
                  </a:lnTo>
                  <a:lnTo>
                    <a:pt x="344" y="386"/>
                  </a:lnTo>
                  <a:lnTo>
                    <a:pt x="307" y="431"/>
                  </a:lnTo>
                  <a:lnTo>
                    <a:pt x="275" y="480"/>
                  </a:lnTo>
                  <a:lnTo>
                    <a:pt x="248" y="531"/>
                  </a:lnTo>
                  <a:lnTo>
                    <a:pt x="226" y="586"/>
                  </a:lnTo>
                  <a:lnTo>
                    <a:pt x="211" y="645"/>
                  </a:lnTo>
                  <a:lnTo>
                    <a:pt x="200" y="704"/>
                  </a:lnTo>
                  <a:lnTo>
                    <a:pt x="197" y="765"/>
                  </a:lnTo>
                  <a:lnTo>
                    <a:pt x="200" y="828"/>
                  </a:lnTo>
                  <a:lnTo>
                    <a:pt x="211" y="887"/>
                  </a:lnTo>
                  <a:lnTo>
                    <a:pt x="226" y="945"/>
                  </a:lnTo>
                  <a:lnTo>
                    <a:pt x="248" y="1000"/>
                  </a:lnTo>
                  <a:lnTo>
                    <a:pt x="275" y="1053"/>
                  </a:lnTo>
                  <a:lnTo>
                    <a:pt x="307" y="1101"/>
                  </a:lnTo>
                  <a:lnTo>
                    <a:pt x="344" y="1146"/>
                  </a:lnTo>
                  <a:lnTo>
                    <a:pt x="385" y="1187"/>
                  </a:lnTo>
                  <a:lnTo>
                    <a:pt x="430" y="1224"/>
                  </a:lnTo>
                  <a:lnTo>
                    <a:pt x="479" y="1256"/>
                  </a:lnTo>
                  <a:lnTo>
                    <a:pt x="530" y="1283"/>
                  </a:lnTo>
                  <a:lnTo>
                    <a:pt x="585" y="1305"/>
                  </a:lnTo>
                  <a:lnTo>
                    <a:pt x="644" y="1320"/>
                  </a:lnTo>
                  <a:lnTo>
                    <a:pt x="703" y="1330"/>
                  </a:lnTo>
                  <a:lnTo>
                    <a:pt x="765" y="1334"/>
                  </a:lnTo>
                  <a:lnTo>
                    <a:pt x="827" y="1330"/>
                  </a:lnTo>
                  <a:lnTo>
                    <a:pt x="886" y="1320"/>
                  </a:lnTo>
                  <a:lnTo>
                    <a:pt x="944" y="1305"/>
                  </a:lnTo>
                  <a:lnTo>
                    <a:pt x="999" y="1283"/>
                  </a:lnTo>
                  <a:lnTo>
                    <a:pt x="1051" y="1256"/>
                  </a:lnTo>
                  <a:lnTo>
                    <a:pt x="1100" y="1224"/>
                  </a:lnTo>
                  <a:lnTo>
                    <a:pt x="1145" y="1187"/>
                  </a:lnTo>
                  <a:lnTo>
                    <a:pt x="1186" y="1146"/>
                  </a:lnTo>
                  <a:lnTo>
                    <a:pt x="1222" y="1101"/>
                  </a:lnTo>
                  <a:lnTo>
                    <a:pt x="1255" y="1053"/>
                  </a:lnTo>
                  <a:lnTo>
                    <a:pt x="1282" y="1000"/>
                  </a:lnTo>
                  <a:lnTo>
                    <a:pt x="1303" y="945"/>
                  </a:lnTo>
                  <a:lnTo>
                    <a:pt x="1319" y="887"/>
                  </a:lnTo>
                  <a:lnTo>
                    <a:pt x="1329" y="828"/>
                  </a:lnTo>
                  <a:lnTo>
                    <a:pt x="1332" y="765"/>
                  </a:lnTo>
                  <a:lnTo>
                    <a:pt x="1329" y="704"/>
                  </a:lnTo>
                  <a:lnTo>
                    <a:pt x="1319" y="645"/>
                  </a:lnTo>
                  <a:lnTo>
                    <a:pt x="1303" y="586"/>
                  </a:lnTo>
                  <a:lnTo>
                    <a:pt x="1282" y="531"/>
                  </a:lnTo>
                  <a:lnTo>
                    <a:pt x="1255" y="480"/>
                  </a:lnTo>
                  <a:lnTo>
                    <a:pt x="1222" y="431"/>
                  </a:lnTo>
                  <a:lnTo>
                    <a:pt x="1186" y="386"/>
                  </a:lnTo>
                  <a:lnTo>
                    <a:pt x="1145" y="345"/>
                  </a:lnTo>
                  <a:lnTo>
                    <a:pt x="1100" y="308"/>
                  </a:lnTo>
                  <a:lnTo>
                    <a:pt x="1051" y="276"/>
                  </a:lnTo>
                  <a:lnTo>
                    <a:pt x="999" y="249"/>
                  </a:lnTo>
                  <a:lnTo>
                    <a:pt x="944" y="227"/>
                  </a:lnTo>
                  <a:lnTo>
                    <a:pt x="886" y="211"/>
                  </a:lnTo>
                  <a:lnTo>
                    <a:pt x="827" y="201"/>
                  </a:lnTo>
                  <a:lnTo>
                    <a:pt x="765" y="198"/>
                  </a:lnTo>
                  <a:close/>
                  <a:moveTo>
                    <a:pt x="765" y="0"/>
                  </a:moveTo>
                  <a:lnTo>
                    <a:pt x="834" y="3"/>
                  </a:lnTo>
                  <a:lnTo>
                    <a:pt x="902" y="12"/>
                  </a:lnTo>
                  <a:lnTo>
                    <a:pt x="968" y="27"/>
                  </a:lnTo>
                  <a:lnTo>
                    <a:pt x="1032" y="48"/>
                  </a:lnTo>
                  <a:lnTo>
                    <a:pt x="1093" y="74"/>
                  </a:lnTo>
                  <a:lnTo>
                    <a:pt x="1151" y="105"/>
                  </a:lnTo>
                  <a:lnTo>
                    <a:pt x="1206" y="141"/>
                  </a:lnTo>
                  <a:lnTo>
                    <a:pt x="1258" y="181"/>
                  </a:lnTo>
                  <a:lnTo>
                    <a:pt x="1305" y="225"/>
                  </a:lnTo>
                  <a:lnTo>
                    <a:pt x="1350" y="272"/>
                  </a:lnTo>
                  <a:lnTo>
                    <a:pt x="1390" y="324"/>
                  </a:lnTo>
                  <a:lnTo>
                    <a:pt x="1425" y="379"/>
                  </a:lnTo>
                  <a:lnTo>
                    <a:pt x="1456" y="437"/>
                  </a:lnTo>
                  <a:lnTo>
                    <a:pt x="1482" y="499"/>
                  </a:lnTo>
                  <a:lnTo>
                    <a:pt x="1503" y="563"/>
                  </a:lnTo>
                  <a:lnTo>
                    <a:pt x="1518" y="628"/>
                  </a:lnTo>
                  <a:lnTo>
                    <a:pt x="1527" y="696"/>
                  </a:lnTo>
                  <a:lnTo>
                    <a:pt x="1530" y="765"/>
                  </a:lnTo>
                  <a:lnTo>
                    <a:pt x="1527" y="836"/>
                  </a:lnTo>
                  <a:lnTo>
                    <a:pt x="1518" y="904"/>
                  </a:lnTo>
                  <a:lnTo>
                    <a:pt x="1503" y="969"/>
                  </a:lnTo>
                  <a:lnTo>
                    <a:pt x="1482" y="1033"/>
                  </a:lnTo>
                  <a:lnTo>
                    <a:pt x="1456" y="1094"/>
                  </a:lnTo>
                  <a:lnTo>
                    <a:pt x="1425" y="1152"/>
                  </a:lnTo>
                  <a:lnTo>
                    <a:pt x="1390" y="1207"/>
                  </a:lnTo>
                  <a:lnTo>
                    <a:pt x="1350" y="1259"/>
                  </a:lnTo>
                  <a:lnTo>
                    <a:pt x="1305" y="1307"/>
                  </a:lnTo>
                  <a:lnTo>
                    <a:pt x="1258" y="1351"/>
                  </a:lnTo>
                  <a:lnTo>
                    <a:pt x="1206" y="1391"/>
                  </a:lnTo>
                  <a:lnTo>
                    <a:pt x="1151" y="1427"/>
                  </a:lnTo>
                  <a:lnTo>
                    <a:pt x="1093" y="1458"/>
                  </a:lnTo>
                  <a:lnTo>
                    <a:pt x="1032" y="1484"/>
                  </a:lnTo>
                  <a:lnTo>
                    <a:pt x="968" y="1505"/>
                  </a:lnTo>
                  <a:lnTo>
                    <a:pt x="902" y="1520"/>
                  </a:lnTo>
                  <a:lnTo>
                    <a:pt x="834" y="1528"/>
                  </a:lnTo>
                  <a:lnTo>
                    <a:pt x="765" y="1532"/>
                  </a:lnTo>
                  <a:lnTo>
                    <a:pt x="695" y="1528"/>
                  </a:lnTo>
                  <a:lnTo>
                    <a:pt x="627" y="1520"/>
                  </a:lnTo>
                  <a:lnTo>
                    <a:pt x="562" y="1505"/>
                  </a:lnTo>
                  <a:lnTo>
                    <a:pt x="498" y="1484"/>
                  </a:lnTo>
                  <a:lnTo>
                    <a:pt x="438" y="1458"/>
                  </a:lnTo>
                  <a:lnTo>
                    <a:pt x="379" y="1427"/>
                  </a:lnTo>
                  <a:lnTo>
                    <a:pt x="324" y="1391"/>
                  </a:lnTo>
                  <a:lnTo>
                    <a:pt x="273" y="1351"/>
                  </a:lnTo>
                  <a:lnTo>
                    <a:pt x="224" y="1307"/>
                  </a:lnTo>
                  <a:lnTo>
                    <a:pt x="180" y="1259"/>
                  </a:lnTo>
                  <a:lnTo>
                    <a:pt x="140" y="1207"/>
                  </a:lnTo>
                  <a:lnTo>
                    <a:pt x="105" y="1152"/>
                  </a:lnTo>
                  <a:lnTo>
                    <a:pt x="73" y="1094"/>
                  </a:lnTo>
                  <a:lnTo>
                    <a:pt x="47" y="1033"/>
                  </a:lnTo>
                  <a:lnTo>
                    <a:pt x="27" y="969"/>
                  </a:lnTo>
                  <a:lnTo>
                    <a:pt x="12" y="904"/>
                  </a:lnTo>
                  <a:lnTo>
                    <a:pt x="3" y="836"/>
                  </a:lnTo>
                  <a:lnTo>
                    <a:pt x="0" y="765"/>
                  </a:lnTo>
                  <a:lnTo>
                    <a:pt x="3" y="696"/>
                  </a:lnTo>
                  <a:lnTo>
                    <a:pt x="12" y="628"/>
                  </a:lnTo>
                  <a:lnTo>
                    <a:pt x="27" y="563"/>
                  </a:lnTo>
                  <a:lnTo>
                    <a:pt x="47" y="499"/>
                  </a:lnTo>
                  <a:lnTo>
                    <a:pt x="73" y="437"/>
                  </a:lnTo>
                  <a:lnTo>
                    <a:pt x="105" y="379"/>
                  </a:lnTo>
                  <a:lnTo>
                    <a:pt x="140" y="324"/>
                  </a:lnTo>
                  <a:lnTo>
                    <a:pt x="180" y="272"/>
                  </a:lnTo>
                  <a:lnTo>
                    <a:pt x="224" y="225"/>
                  </a:lnTo>
                  <a:lnTo>
                    <a:pt x="273" y="181"/>
                  </a:lnTo>
                  <a:lnTo>
                    <a:pt x="324" y="141"/>
                  </a:lnTo>
                  <a:lnTo>
                    <a:pt x="379" y="105"/>
                  </a:lnTo>
                  <a:lnTo>
                    <a:pt x="438" y="74"/>
                  </a:lnTo>
                  <a:lnTo>
                    <a:pt x="498" y="48"/>
                  </a:lnTo>
                  <a:lnTo>
                    <a:pt x="562" y="27"/>
                  </a:lnTo>
                  <a:lnTo>
                    <a:pt x="627" y="12"/>
                  </a:lnTo>
                  <a:lnTo>
                    <a:pt x="695" y="3"/>
                  </a:lnTo>
                  <a:lnTo>
                    <a:pt x="7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77"/>
            <p:cNvSpPr>
              <a:spLocks/>
            </p:cNvSpPr>
            <p:nvPr/>
          </p:nvSpPr>
          <p:spPr bwMode="auto">
            <a:xfrm>
              <a:off x="5564188" y="1911350"/>
              <a:ext cx="263525" cy="284163"/>
            </a:xfrm>
            <a:custGeom>
              <a:avLst/>
              <a:gdLst>
                <a:gd name="T0" fmla="*/ 201 w 1656"/>
                <a:gd name="T1" fmla="*/ 3 h 1783"/>
                <a:gd name="T2" fmla="*/ 400 w 1656"/>
                <a:gd name="T3" fmla="*/ 29 h 1783"/>
                <a:gd name="T4" fmla="*/ 591 w 1656"/>
                <a:gd name="T5" fmla="*/ 80 h 1783"/>
                <a:gd name="T6" fmla="*/ 771 w 1656"/>
                <a:gd name="T7" fmla="*/ 153 h 1783"/>
                <a:gd name="T8" fmla="*/ 939 w 1656"/>
                <a:gd name="T9" fmla="*/ 247 h 1783"/>
                <a:gd name="T10" fmla="*/ 1093 w 1656"/>
                <a:gd name="T11" fmla="*/ 361 h 1783"/>
                <a:gd name="T12" fmla="*/ 1232 w 1656"/>
                <a:gd name="T13" fmla="*/ 492 h 1783"/>
                <a:gd name="T14" fmla="*/ 1355 w 1656"/>
                <a:gd name="T15" fmla="*/ 639 h 1783"/>
                <a:gd name="T16" fmla="*/ 1459 w 1656"/>
                <a:gd name="T17" fmla="*/ 801 h 1783"/>
                <a:gd name="T18" fmla="*/ 1543 w 1656"/>
                <a:gd name="T19" fmla="*/ 976 h 1783"/>
                <a:gd name="T20" fmla="*/ 1604 w 1656"/>
                <a:gd name="T21" fmla="*/ 1161 h 1783"/>
                <a:gd name="T22" fmla="*/ 1643 w 1656"/>
                <a:gd name="T23" fmla="*/ 1356 h 1783"/>
                <a:gd name="T24" fmla="*/ 1656 w 1656"/>
                <a:gd name="T25" fmla="*/ 1558 h 1783"/>
                <a:gd name="T26" fmla="*/ 1650 w 1656"/>
                <a:gd name="T27" fmla="*/ 1692 h 1783"/>
                <a:gd name="T28" fmla="*/ 1633 w 1656"/>
                <a:gd name="T29" fmla="*/ 1739 h 1783"/>
                <a:gd name="T30" fmla="*/ 1599 w 1656"/>
                <a:gd name="T31" fmla="*/ 1771 h 1783"/>
                <a:gd name="T32" fmla="*/ 1551 w 1656"/>
                <a:gd name="T33" fmla="*/ 1783 h 1783"/>
                <a:gd name="T34" fmla="*/ 1520 w 1656"/>
                <a:gd name="T35" fmla="*/ 1779 h 1783"/>
                <a:gd name="T36" fmla="*/ 1484 w 1656"/>
                <a:gd name="T37" fmla="*/ 1756 h 1783"/>
                <a:gd name="T38" fmla="*/ 1459 w 1656"/>
                <a:gd name="T39" fmla="*/ 1720 h 1783"/>
                <a:gd name="T40" fmla="*/ 1452 w 1656"/>
                <a:gd name="T41" fmla="*/ 1676 h 1783"/>
                <a:gd name="T42" fmla="*/ 1458 w 1656"/>
                <a:gd name="T43" fmla="*/ 1558 h 1783"/>
                <a:gd name="T44" fmla="*/ 1445 w 1656"/>
                <a:gd name="T45" fmla="*/ 1366 h 1783"/>
                <a:gd name="T46" fmla="*/ 1405 w 1656"/>
                <a:gd name="T47" fmla="*/ 1183 h 1783"/>
                <a:gd name="T48" fmla="*/ 1341 w 1656"/>
                <a:gd name="T49" fmla="*/ 1009 h 1783"/>
                <a:gd name="T50" fmla="*/ 1256 w 1656"/>
                <a:gd name="T51" fmla="*/ 846 h 1783"/>
                <a:gd name="T52" fmla="*/ 1150 w 1656"/>
                <a:gd name="T53" fmla="*/ 698 h 1783"/>
                <a:gd name="T54" fmla="*/ 1026 w 1656"/>
                <a:gd name="T55" fmla="*/ 566 h 1783"/>
                <a:gd name="T56" fmla="*/ 886 w 1656"/>
                <a:gd name="T57" fmla="*/ 450 h 1783"/>
                <a:gd name="T58" fmla="*/ 731 w 1656"/>
                <a:gd name="T59" fmla="*/ 355 h 1783"/>
                <a:gd name="T60" fmla="*/ 563 w 1656"/>
                <a:gd name="T61" fmla="*/ 280 h 1783"/>
                <a:gd name="T62" fmla="*/ 384 w 1656"/>
                <a:gd name="T63" fmla="*/ 229 h 1783"/>
                <a:gd name="T64" fmla="*/ 195 w 1656"/>
                <a:gd name="T65" fmla="*/ 202 h 1783"/>
                <a:gd name="T66" fmla="*/ 77 w 1656"/>
                <a:gd name="T67" fmla="*/ 196 h 1783"/>
                <a:gd name="T68" fmla="*/ 37 w 1656"/>
                <a:gd name="T69" fmla="*/ 177 h 1783"/>
                <a:gd name="T70" fmla="*/ 10 w 1656"/>
                <a:gd name="T71" fmla="*/ 143 h 1783"/>
                <a:gd name="T72" fmla="*/ 0 w 1656"/>
                <a:gd name="T73" fmla="*/ 100 h 1783"/>
                <a:gd name="T74" fmla="*/ 10 w 1656"/>
                <a:gd name="T75" fmla="*/ 56 h 1783"/>
                <a:gd name="T76" fmla="*/ 37 w 1656"/>
                <a:gd name="T77" fmla="*/ 22 h 1783"/>
                <a:gd name="T78" fmla="*/ 77 w 1656"/>
                <a:gd name="T79" fmla="*/ 3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56" h="1783">
                  <a:moveTo>
                    <a:pt x="99" y="0"/>
                  </a:moveTo>
                  <a:lnTo>
                    <a:pt x="201" y="3"/>
                  </a:lnTo>
                  <a:lnTo>
                    <a:pt x="302" y="13"/>
                  </a:lnTo>
                  <a:lnTo>
                    <a:pt x="400" y="29"/>
                  </a:lnTo>
                  <a:lnTo>
                    <a:pt x="496" y="52"/>
                  </a:lnTo>
                  <a:lnTo>
                    <a:pt x="591" y="80"/>
                  </a:lnTo>
                  <a:lnTo>
                    <a:pt x="681" y="114"/>
                  </a:lnTo>
                  <a:lnTo>
                    <a:pt x="771" y="153"/>
                  </a:lnTo>
                  <a:lnTo>
                    <a:pt x="856" y="198"/>
                  </a:lnTo>
                  <a:lnTo>
                    <a:pt x="939" y="247"/>
                  </a:lnTo>
                  <a:lnTo>
                    <a:pt x="1018" y="301"/>
                  </a:lnTo>
                  <a:lnTo>
                    <a:pt x="1093" y="361"/>
                  </a:lnTo>
                  <a:lnTo>
                    <a:pt x="1164" y="424"/>
                  </a:lnTo>
                  <a:lnTo>
                    <a:pt x="1232" y="492"/>
                  </a:lnTo>
                  <a:lnTo>
                    <a:pt x="1296" y="564"/>
                  </a:lnTo>
                  <a:lnTo>
                    <a:pt x="1355" y="639"/>
                  </a:lnTo>
                  <a:lnTo>
                    <a:pt x="1409" y="718"/>
                  </a:lnTo>
                  <a:lnTo>
                    <a:pt x="1459" y="801"/>
                  </a:lnTo>
                  <a:lnTo>
                    <a:pt x="1503" y="886"/>
                  </a:lnTo>
                  <a:lnTo>
                    <a:pt x="1543" y="976"/>
                  </a:lnTo>
                  <a:lnTo>
                    <a:pt x="1576" y="1066"/>
                  </a:lnTo>
                  <a:lnTo>
                    <a:pt x="1604" y="1161"/>
                  </a:lnTo>
                  <a:lnTo>
                    <a:pt x="1627" y="1257"/>
                  </a:lnTo>
                  <a:lnTo>
                    <a:pt x="1643" y="1356"/>
                  </a:lnTo>
                  <a:lnTo>
                    <a:pt x="1653" y="1456"/>
                  </a:lnTo>
                  <a:lnTo>
                    <a:pt x="1656" y="1558"/>
                  </a:lnTo>
                  <a:lnTo>
                    <a:pt x="1654" y="1625"/>
                  </a:lnTo>
                  <a:lnTo>
                    <a:pt x="1650" y="1692"/>
                  </a:lnTo>
                  <a:lnTo>
                    <a:pt x="1644" y="1717"/>
                  </a:lnTo>
                  <a:lnTo>
                    <a:pt x="1633" y="1739"/>
                  </a:lnTo>
                  <a:lnTo>
                    <a:pt x="1618" y="1757"/>
                  </a:lnTo>
                  <a:lnTo>
                    <a:pt x="1599" y="1771"/>
                  </a:lnTo>
                  <a:lnTo>
                    <a:pt x="1576" y="1780"/>
                  </a:lnTo>
                  <a:lnTo>
                    <a:pt x="1551" y="1783"/>
                  </a:lnTo>
                  <a:lnTo>
                    <a:pt x="1543" y="1783"/>
                  </a:lnTo>
                  <a:lnTo>
                    <a:pt x="1520" y="1779"/>
                  </a:lnTo>
                  <a:lnTo>
                    <a:pt x="1501" y="1769"/>
                  </a:lnTo>
                  <a:lnTo>
                    <a:pt x="1484" y="1756"/>
                  </a:lnTo>
                  <a:lnTo>
                    <a:pt x="1470" y="1740"/>
                  </a:lnTo>
                  <a:lnTo>
                    <a:pt x="1459" y="1720"/>
                  </a:lnTo>
                  <a:lnTo>
                    <a:pt x="1453" y="1699"/>
                  </a:lnTo>
                  <a:lnTo>
                    <a:pt x="1452" y="1676"/>
                  </a:lnTo>
                  <a:lnTo>
                    <a:pt x="1457" y="1617"/>
                  </a:lnTo>
                  <a:lnTo>
                    <a:pt x="1458" y="1558"/>
                  </a:lnTo>
                  <a:lnTo>
                    <a:pt x="1454" y="1461"/>
                  </a:lnTo>
                  <a:lnTo>
                    <a:pt x="1445" y="1366"/>
                  </a:lnTo>
                  <a:lnTo>
                    <a:pt x="1427" y="1274"/>
                  </a:lnTo>
                  <a:lnTo>
                    <a:pt x="1405" y="1183"/>
                  </a:lnTo>
                  <a:lnTo>
                    <a:pt x="1376" y="1094"/>
                  </a:lnTo>
                  <a:lnTo>
                    <a:pt x="1341" y="1009"/>
                  </a:lnTo>
                  <a:lnTo>
                    <a:pt x="1301" y="926"/>
                  </a:lnTo>
                  <a:lnTo>
                    <a:pt x="1256" y="846"/>
                  </a:lnTo>
                  <a:lnTo>
                    <a:pt x="1205" y="771"/>
                  </a:lnTo>
                  <a:lnTo>
                    <a:pt x="1150" y="698"/>
                  </a:lnTo>
                  <a:lnTo>
                    <a:pt x="1091" y="630"/>
                  </a:lnTo>
                  <a:lnTo>
                    <a:pt x="1026" y="566"/>
                  </a:lnTo>
                  <a:lnTo>
                    <a:pt x="959" y="506"/>
                  </a:lnTo>
                  <a:lnTo>
                    <a:pt x="886" y="450"/>
                  </a:lnTo>
                  <a:lnTo>
                    <a:pt x="810" y="401"/>
                  </a:lnTo>
                  <a:lnTo>
                    <a:pt x="731" y="355"/>
                  </a:lnTo>
                  <a:lnTo>
                    <a:pt x="648" y="314"/>
                  </a:lnTo>
                  <a:lnTo>
                    <a:pt x="563" y="280"/>
                  </a:lnTo>
                  <a:lnTo>
                    <a:pt x="474" y="252"/>
                  </a:lnTo>
                  <a:lnTo>
                    <a:pt x="384" y="229"/>
                  </a:lnTo>
                  <a:lnTo>
                    <a:pt x="291" y="212"/>
                  </a:lnTo>
                  <a:lnTo>
                    <a:pt x="195" y="202"/>
                  </a:lnTo>
                  <a:lnTo>
                    <a:pt x="99" y="199"/>
                  </a:lnTo>
                  <a:lnTo>
                    <a:pt x="77" y="196"/>
                  </a:lnTo>
                  <a:lnTo>
                    <a:pt x="55" y="188"/>
                  </a:lnTo>
                  <a:lnTo>
                    <a:pt x="37" y="177"/>
                  </a:lnTo>
                  <a:lnTo>
                    <a:pt x="22" y="161"/>
                  </a:lnTo>
                  <a:lnTo>
                    <a:pt x="10" y="143"/>
                  </a:lnTo>
                  <a:lnTo>
                    <a:pt x="2" y="122"/>
                  </a:lnTo>
                  <a:lnTo>
                    <a:pt x="0" y="100"/>
                  </a:lnTo>
                  <a:lnTo>
                    <a:pt x="2" y="77"/>
                  </a:lnTo>
                  <a:lnTo>
                    <a:pt x="10" y="56"/>
                  </a:lnTo>
                  <a:lnTo>
                    <a:pt x="22" y="38"/>
                  </a:lnTo>
                  <a:lnTo>
                    <a:pt x="37" y="22"/>
                  </a:lnTo>
                  <a:lnTo>
                    <a:pt x="55" y="11"/>
                  </a:lnTo>
                  <a:lnTo>
                    <a:pt x="77" y="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78"/>
            <p:cNvSpPr>
              <a:spLocks/>
            </p:cNvSpPr>
            <p:nvPr/>
          </p:nvSpPr>
          <p:spPr bwMode="auto">
            <a:xfrm>
              <a:off x="5564188" y="1974850"/>
              <a:ext cx="200025" cy="220663"/>
            </a:xfrm>
            <a:custGeom>
              <a:avLst/>
              <a:gdLst>
                <a:gd name="T0" fmla="*/ 186 w 1260"/>
                <a:gd name="T1" fmla="*/ 4 h 1387"/>
                <a:gd name="T2" fmla="*/ 353 w 1260"/>
                <a:gd name="T3" fmla="*/ 28 h 1387"/>
                <a:gd name="T4" fmla="*/ 512 w 1260"/>
                <a:gd name="T5" fmla="*/ 77 h 1387"/>
                <a:gd name="T6" fmla="*/ 661 w 1260"/>
                <a:gd name="T7" fmla="*/ 146 h 1387"/>
                <a:gd name="T8" fmla="*/ 797 w 1260"/>
                <a:gd name="T9" fmla="*/ 234 h 1387"/>
                <a:gd name="T10" fmla="*/ 920 w 1260"/>
                <a:gd name="T11" fmla="*/ 341 h 1387"/>
                <a:gd name="T12" fmla="*/ 1025 w 1260"/>
                <a:gd name="T13" fmla="*/ 464 h 1387"/>
                <a:gd name="T14" fmla="*/ 1115 w 1260"/>
                <a:gd name="T15" fmla="*/ 600 h 1387"/>
                <a:gd name="T16" fmla="*/ 1184 w 1260"/>
                <a:gd name="T17" fmla="*/ 749 h 1387"/>
                <a:gd name="T18" fmla="*/ 1232 w 1260"/>
                <a:gd name="T19" fmla="*/ 908 h 1387"/>
                <a:gd name="T20" fmla="*/ 1257 w 1260"/>
                <a:gd name="T21" fmla="*/ 1076 h 1387"/>
                <a:gd name="T22" fmla="*/ 1258 w 1260"/>
                <a:gd name="T23" fmla="*/ 1232 h 1387"/>
                <a:gd name="T24" fmla="*/ 1246 w 1260"/>
                <a:gd name="T25" fmla="*/ 1324 h 1387"/>
                <a:gd name="T26" fmla="*/ 1219 w 1260"/>
                <a:gd name="T27" fmla="*/ 1362 h 1387"/>
                <a:gd name="T28" fmla="*/ 1177 w 1260"/>
                <a:gd name="T29" fmla="*/ 1385 h 1387"/>
                <a:gd name="T30" fmla="*/ 1142 w 1260"/>
                <a:gd name="T31" fmla="*/ 1387 h 1387"/>
                <a:gd name="T32" fmla="*/ 1100 w 1260"/>
                <a:gd name="T33" fmla="*/ 1372 h 1387"/>
                <a:gd name="T34" fmla="*/ 1070 w 1260"/>
                <a:gd name="T35" fmla="*/ 1341 h 1387"/>
                <a:gd name="T36" fmla="*/ 1056 w 1260"/>
                <a:gd name="T37" fmla="*/ 1300 h 1387"/>
                <a:gd name="T38" fmla="*/ 1060 w 1260"/>
                <a:gd name="T39" fmla="*/ 1220 h 1387"/>
                <a:gd name="T40" fmla="*/ 1059 w 1260"/>
                <a:gd name="T41" fmla="*/ 1084 h 1387"/>
                <a:gd name="T42" fmla="*/ 1034 w 1260"/>
                <a:gd name="T43" fmla="*/ 932 h 1387"/>
                <a:gd name="T44" fmla="*/ 987 w 1260"/>
                <a:gd name="T45" fmla="*/ 788 h 1387"/>
                <a:gd name="T46" fmla="*/ 918 w 1260"/>
                <a:gd name="T47" fmla="*/ 655 h 1387"/>
                <a:gd name="T48" fmla="*/ 830 w 1260"/>
                <a:gd name="T49" fmla="*/ 536 h 1387"/>
                <a:gd name="T50" fmla="*/ 726 w 1260"/>
                <a:gd name="T51" fmla="*/ 431 h 1387"/>
                <a:gd name="T52" fmla="*/ 606 w 1260"/>
                <a:gd name="T53" fmla="*/ 343 h 1387"/>
                <a:gd name="T54" fmla="*/ 473 w 1260"/>
                <a:gd name="T55" fmla="*/ 274 h 1387"/>
                <a:gd name="T56" fmla="*/ 330 w 1260"/>
                <a:gd name="T57" fmla="*/ 227 h 1387"/>
                <a:gd name="T58" fmla="*/ 178 w 1260"/>
                <a:gd name="T59" fmla="*/ 202 h 1387"/>
                <a:gd name="T60" fmla="*/ 77 w 1260"/>
                <a:gd name="T61" fmla="*/ 197 h 1387"/>
                <a:gd name="T62" fmla="*/ 37 w 1260"/>
                <a:gd name="T63" fmla="*/ 177 h 1387"/>
                <a:gd name="T64" fmla="*/ 10 w 1260"/>
                <a:gd name="T65" fmla="*/ 144 h 1387"/>
                <a:gd name="T66" fmla="*/ 0 w 1260"/>
                <a:gd name="T67" fmla="*/ 100 h 1387"/>
                <a:gd name="T68" fmla="*/ 10 w 1260"/>
                <a:gd name="T69" fmla="*/ 56 h 1387"/>
                <a:gd name="T70" fmla="*/ 37 w 1260"/>
                <a:gd name="T71" fmla="*/ 23 h 1387"/>
                <a:gd name="T72" fmla="*/ 77 w 1260"/>
                <a:gd name="T73" fmla="*/ 4 h 1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60" h="1387">
                  <a:moveTo>
                    <a:pt x="99" y="0"/>
                  </a:moveTo>
                  <a:lnTo>
                    <a:pt x="186" y="4"/>
                  </a:lnTo>
                  <a:lnTo>
                    <a:pt x="271" y="13"/>
                  </a:lnTo>
                  <a:lnTo>
                    <a:pt x="353" y="28"/>
                  </a:lnTo>
                  <a:lnTo>
                    <a:pt x="434" y="50"/>
                  </a:lnTo>
                  <a:lnTo>
                    <a:pt x="512" y="77"/>
                  </a:lnTo>
                  <a:lnTo>
                    <a:pt x="588" y="109"/>
                  </a:lnTo>
                  <a:lnTo>
                    <a:pt x="661" y="146"/>
                  </a:lnTo>
                  <a:lnTo>
                    <a:pt x="731" y="188"/>
                  </a:lnTo>
                  <a:lnTo>
                    <a:pt x="797" y="234"/>
                  </a:lnTo>
                  <a:lnTo>
                    <a:pt x="860" y="286"/>
                  </a:lnTo>
                  <a:lnTo>
                    <a:pt x="920" y="341"/>
                  </a:lnTo>
                  <a:lnTo>
                    <a:pt x="975" y="401"/>
                  </a:lnTo>
                  <a:lnTo>
                    <a:pt x="1025" y="464"/>
                  </a:lnTo>
                  <a:lnTo>
                    <a:pt x="1073" y="530"/>
                  </a:lnTo>
                  <a:lnTo>
                    <a:pt x="1115" y="600"/>
                  </a:lnTo>
                  <a:lnTo>
                    <a:pt x="1151" y="674"/>
                  </a:lnTo>
                  <a:lnTo>
                    <a:pt x="1184" y="749"/>
                  </a:lnTo>
                  <a:lnTo>
                    <a:pt x="1211" y="828"/>
                  </a:lnTo>
                  <a:lnTo>
                    <a:pt x="1232" y="908"/>
                  </a:lnTo>
                  <a:lnTo>
                    <a:pt x="1247" y="991"/>
                  </a:lnTo>
                  <a:lnTo>
                    <a:pt x="1257" y="1076"/>
                  </a:lnTo>
                  <a:lnTo>
                    <a:pt x="1260" y="1162"/>
                  </a:lnTo>
                  <a:lnTo>
                    <a:pt x="1258" y="1232"/>
                  </a:lnTo>
                  <a:lnTo>
                    <a:pt x="1252" y="1300"/>
                  </a:lnTo>
                  <a:lnTo>
                    <a:pt x="1246" y="1324"/>
                  </a:lnTo>
                  <a:lnTo>
                    <a:pt x="1234" y="1345"/>
                  </a:lnTo>
                  <a:lnTo>
                    <a:pt x="1219" y="1362"/>
                  </a:lnTo>
                  <a:lnTo>
                    <a:pt x="1200" y="1376"/>
                  </a:lnTo>
                  <a:lnTo>
                    <a:pt x="1177" y="1385"/>
                  </a:lnTo>
                  <a:lnTo>
                    <a:pt x="1154" y="1387"/>
                  </a:lnTo>
                  <a:lnTo>
                    <a:pt x="1142" y="1387"/>
                  </a:lnTo>
                  <a:lnTo>
                    <a:pt x="1119" y="1380"/>
                  </a:lnTo>
                  <a:lnTo>
                    <a:pt x="1100" y="1372"/>
                  </a:lnTo>
                  <a:lnTo>
                    <a:pt x="1082" y="1358"/>
                  </a:lnTo>
                  <a:lnTo>
                    <a:pt x="1070" y="1341"/>
                  </a:lnTo>
                  <a:lnTo>
                    <a:pt x="1060" y="1321"/>
                  </a:lnTo>
                  <a:lnTo>
                    <a:pt x="1056" y="1300"/>
                  </a:lnTo>
                  <a:lnTo>
                    <a:pt x="1056" y="1277"/>
                  </a:lnTo>
                  <a:lnTo>
                    <a:pt x="1060" y="1220"/>
                  </a:lnTo>
                  <a:lnTo>
                    <a:pt x="1062" y="1162"/>
                  </a:lnTo>
                  <a:lnTo>
                    <a:pt x="1059" y="1084"/>
                  </a:lnTo>
                  <a:lnTo>
                    <a:pt x="1049" y="1007"/>
                  </a:lnTo>
                  <a:lnTo>
                    <a:pt x="1034" y="932"/>
                  </a:lnTo>
                  <a:lnTo>
                    <a:pt x="1012" y="858"/>
                  </a:lnTo>
                  <a:lnTo>
                    <a:pt x="987" y="788"/>
                  </a:lnTo>
                  <a:lnTo>
                    <a:pt x="954" y="720"/>
                  </a:lnTo>
                  <a:lnTo>
                    <a:pt x="918" y="655"/>
                  </a:lnTo>
                  <a:lnTo>
                    <a:pt x="876" y="594"/>
                  </a:lnTo>
                  <a:lnTo>
                    <a:pt x="830" y="536"/>
                  </a:lnTo>
                  <a:lnTo>
                    <a:pt x="780" y="482"/>
                  </a:lnTo>
                  <a:lnTo>
                    <a:pt x="726" y="431"/>
                  </a:lnTo>
                  <a:lnTo>
                    <a:pt x="667" y="386"/>
                  </a:lnTo>
                  <a:lnTo>
                    <a:pt x="606" y="343"/>
                  </a:lnTo>
                  <a:lnTo>
                    <a:pt x="541" y="307"/>
                  </a:lnTo>
                  <a:lnTo>
                    <a:pt x="473" y="274"/>
                  </a:lnTo>
                  <a:lnTo>
                    <a:pt x="403" y="248"/>
                  </a:lnTo>
                  <a:lnTo>
                    <a:pt x="330" y="227"/>
                  </a:lnTo>
                  <a:lnTo>
                    <a:pt x="255" y="212"/>
                  </a:lnTo>
                  <a:lnTo>
                    <a:pt x="178" y="202"/>
                  </a:lnTo>
                  <a:lnTo>
                    <a:pt x="99" y="199"/>
                  </a:lnTo>
                  <a:lnTo>
                    <a:pt x="77" y="197"/>
                  </a:lnTo>
                  <a:lnTo>
                    <a:pt x="55" y="189"/>
                  </a:lnTo>
                  <a:lnTo>
                    <a:pt x="37" y="177"/>
                  </a:lnTo>
                  <a:lnTo>
                    <a:pt x="22" y="162"/>
                  </a:lnTo>
                  <a:lnTo>
                    <a:pt x="10" y="144"/>
                  </a:lnTo>
                  <a:lnTo>
                    <a:pt x="2" y="122"/>
                  </a:lnTo>
                  <a:lnTo>
                    <a:pt x="0" y="100"/>
                  </a:lnTo>
                  <a:lnTo>
                    <a:pt x="2" y="77"/>
                  </a:lnTo>
                  <a:lnTo>
                    <a:pt x="10" y="56"/>
                  </a:lnTo>
                  <a:lnTo>
                    <a:pt x="22" y="38"/>
                  </a:lnTo>
                  <a:lnTo>
                    <a:pt x="37" y="23"/>
                  </a:lnTo>
                  <a:lnTo>
                    <a:pt x="55" y="11"/>
                  </a:lnTo>
                  <a:lnTo>
                    <a:pt x="77" y="4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6" name="Group 201"/>
          <p:cNvGrpSpPr/>
          <p:nvPr/>
        </p:nvGrpSpPr>
        <p:grpSpPr>
          <a:xfrm>
            <a:off x="7392842" y="940136"/>
            <a:ext cx="565150" cy="504825"/>
            <a:chOff x="4405313" y="1941513"/>
            <a:chExt cx="565150" cy="504825"/>
          </a:xfrm>
          <a:solidFill>
            <a:schemeClr val="tx1"/>
          </a:solidFill>
        </p:grpSpPr>
        <p:sp>
          <p:nvSpPr>
            <p:cNvPr id="547" name="Freeform 84"/>
            <p:cNvSpPr>
              <a:spLocks noEditPoints="1"/>
            </p:cNvSpPr>
            <p:nvPr/>
          </p:nvSpPr>
          <p:spPr bwMode="auto">
            <a:xfrm>
              <a:off x="4405313" y="2214563"/>
              <a:ext cx="315913" cy="231775"/>
            </a:xfrm>
            <a:custGeom>
              <a:avLst/>
              <a:gdLst>
                <a:gd name="T0" fmla="*/ 921 w 1988"/>
                <a:gd name="T1" fmla="*/ 196 h 1464"/>
                <a:gd name="T2" fmla="*/ 781 w 1988"/>
                <a:gd name="T3" fmla="*/ 221 h 1464"/>
                <a:gd name="T4" fmla="*/ 652 w 1988"/>
                <a:gd name="T5" fmla="*/ 270 h 1464"/>
                <a:gd name="T6" fmla="*/ 533 w 1988"/>
                <a:gd name="T7" fmla="*/ 339 h 1464"/>
                <a:gd name="T8" fmla="*/ 428 w 1988"/>
                <a:gd name="T9" fmla="*/ 426 h 1464"/>
                <a:gd name="T10" fmla="*/ 341 w 1988"/>
                <a:gd name="T11" fmla="*/ 531 h 1464"/>
                <a:gd name="T12" fmla="*/ 271 w 1988"/>
                <a:gd name="T13" fmla="*/ 649 h 1464"/>
                <a:gd name="T14" fmla="*/ 222 w 1988"/>
                <a:gd name="T15" fmla="*/ 778 h 1464"/>
                <a:gd name="T16" fmla="*/ 197 w 1988"/>
                <a:gd name="T17" fmla="*/ 917 h 1464"/>
                <a:gd name="T18" fmla="*/ 194 w 1988"/>
                <a:gd name="T19" fmla="*/ 1092 h 1464"/>
                <a:gd name="T20" fmla="*/ 205 w 1988"/>
                <a:gd name="T21" fmla="*/ 1154 h 1464"/>
                <a:gd name="T22" fmla="*/ 236 w 1988"/>
                <a:gd name="T23" fmla="*/ 1208 h 1464"/>
                <a:gd name="T24" fmla="*/ 284 w 1988"/>
                <a:gd name="T25" fmla="*/ 1246 h 1464"/>
                <a:gd name="T26" fmla="*/ 342 w 1988"/>
                <a:gd name="T27" fmla="*/ 1268 h 1464"/>
                <a:gd name="T28" fmla="*/ 1614 w 1988"/>
                <a:gd name="T29" fmla="*/ 1271 h 1464"/>
                <a:gd name="T30" fmla="*/ 1676 w 1988"/>
                <a:gd name="T31" fmla="*/ 1260 h 1464"/>
                <a:gd name="T32" fmla="*/ 1729 w 1988"/>
                <a:gd name="T33" fmla="*/ 1229 h 1464"/>
                <a:gd name="T34" fmla="*/ 1769 w 1988"/>
                <a:gd name="T35" fmla="*/ 1182 h 1464"/>
                <a:gd name="T36" fmla="*/ 1791 w 1988"/>
                <a:gd name="T37" fmla="*/ 1124 h 1464"/>
                <a:gd name="T38" fmla="*/ 1794 w 1988"/>
                <a:gd name="T39" fmla="*/ 989 h 1464"/>
                <a:gd name="T40" fmla="*/ 1781 w 1988"/>
                <a:gd name="T41" fmla="*/ 847 h 1464"/>
                <a:gd name="T42" fmla="*/ 1743 w 1988"/>
                <a:gd name="T43" fmla="*/ 712 h 1464"/>
                <a:gd name="T44" fmla="*/ 1684 w 1988"/>
                <a:gd name="T45" fmla="*/ 588 h 1464"/>
                <a:gd name="T46" fmla="*/ 1605 w 1988"/>
                <a:gd name="T47" fmla="*/ 477 h 1464"/>
                <a:gd name="T48" fmla="*/ 1509 w 1988"/>
                <a:gd name="T49" fmla="*/ 380 h 1464"/>
                <a:gd name="T50" fmla="*/ 1397 w 1988"/>
                <a:gd name="T51" fmla="*/ 302 h 1464"/>
                <a:gd name="T52" fmla="*/ 1273 w 1988"/>
                <a:gd name="T53" fmla="*/ 243 h 1464"/>
                <a:gd name="T54" fmla="*/ 1137 w 1988"/>
                <a:gd name="T55" fmla="*/ 206 h 1464"/>
                <a:gd name="T56" fmla="*/ 994 w 1988"/>
                <a:gd name="T57" fmla="*/ 193 h 1464"/>
                <a:gd name="T58" fmla="*/ 1076 w 1988"/>
                <a:gd name="T59" fmla="*/ 3 h 1464"/>
                <a:gd name="T60" fmla="*/ 1232 w 1988"/>
                <a:gd name="T61" fmla="*/ 29 h 1464"/>
                <a:gd name="T62" fmla="*/ 1381 w 1988"/>
                <a:gd name="T63" fmla="*/ 77 h 1464"/>
                <a:gd name="T64" fmla="*/ 1517 w 1988"/>
                <a:gd name="T65" fmla="*/ 148 h 1464"/>
                <a:gd name="T66" fmla="*/ 1641 w 1988"/>
                <a:gd name="T67" fmla="*/ 238 h 1464"/>
                <a:gd name="T68" fmla="*/ 1749 w 1988"/>
                <a:gd name="T69" fmla="*/ 346 h 1464"/>
                <a:gd name="T70" fmla="*/ 1838 w 1988"/>
                <a:gd name="T71" fmla="*/ 468 h 1464"/>
                <a:gd name="T72" fmla="*/ 1909 w 1988"/>
                <a:gd name="T73" fmla="*/ 605 h 1464"/>
                <a:gd name="T74" fmla="*/ 1959 w 1988"/>
                <a:gd name="T75" fmla="*/ 752 h 1464"/>
                <a:gd name="T76" fmla="*/ 1985 w 1988"/>
                <a:gd name="T77" fmla="*/ 909 h 1464"/>
                <a:gd name="T78" fmla="*/ 1988 w 1988"/>
                <a:gd name="T79" fmla="*/ 1092 h 1464"/>
                <a:gd name="T80" fmla="*/ 1974 w 1988"/>
                <a:gd name="T81" fmla="*/ 1190 h 1464"/>
                <a:gd name="T82" fmla="*/ 1936 w 1988"/>
                <a:gd name="T83" fmla="*/ 1280 h 1464"/>
                <a:gd name="T84" fmla="*/ 1878 w 1988"/>
                <a:gd name="T85" fmla="*/ 1355 h 1464"/>
                <a:gd name="T86" fmla="*/ 1803 w 1988"/>
                <a:gd name="T87" fmla="*/ 1414 h 1464"/>
                <a:gd name="T88" fmla="*/ 1713 w 1988"/>
                <a:gd name="T89" fmla="*/ 1452 h 1464"/>
                <a:gd name="T90" fmla="*/ 1614 w 1988"/>
                <a:gd name="T91" fmla="*/ 1464 h 1464"/>
                <a:gd name="T92" fmla="*/ 324 w 1988"/>
                <a:gd name="T93" fmla="*/ 1461 h 1464"/>
                <a:gd name="T94" fmla="*/ 229 w 1988"/>
                <a:gd name="T95" fmla="*/ 1435 h 1464"/>
                <a:gd name="T96" fmla="*/ 146 w 1988"/>
                <a:gd name="T97" fmla="*/ 1387 h 1464"/>
                <a:gd name="T98" fmla="*/ 78 w 1988"/>
                <a:gd name="T99" fmla="*/ 1319 h 1464"/>
                <a:gd name="T100" fmla="*/ 29 w 1988"/>
                <a:gd name="T101" fmla="*/ 1237 h 1464"/>
                <a:gd name="T102" fmla="*/ 3 w 1988"/>
                <a:gd name="T103" fmla="*/ 1142 h 1464"/>
                <a:gd name="T104" fmla="*/ 0 w 1988"/>
                <a:gd name="T105" fmla="*/ 989 h 1464"/>
                <a:gd name="T106" fmla="*/ 13 w 1988"/>
                <a:gd name="T107" fmla="*/ 829 h 1464"/>
                <a:gd name="T108" fmla="*/ 51 w 1988"/>
                <a:gd name="T109" fmla="*/ 677 h 1464"/>
                <a:gd name="T110" fmla="*/ 111 w 1988"/>
                <a:gd name="T111" fmla="*/ 535 h 1464"/>
                <a:gd name="T112" fmla="*/ 192 w 1988"/>
                <a:gd name="T113" fmla="*/ 405 h 1464"/>
                <a:gd name="T114" fmla="*/ 291 w 1988"/>
                <a:gd name="T115" fmla="*/ 290 h 1464"/>
                <a:gd name="T116" fmla="*/ 408 w 1988"/>
                <a:gd name="T117" fmla="*/ 191 h 1464"/>
                <a:gd name="T118" fmla="*/ 537 w 1988"/>
                <a:gd name="T119" fmla="*/ 110 h 1464"/>
                <a:gd name="T120" fmla="*/ 680 w 1988"/>
                <a:gd name="T121" fmla="*/ 50 h 1464"/>
                <a:gd name="T122" fmla="*/ 833 w 1988"/>
                <a:gd name="T123" fmla="*/ 13 h 1464"/>
                <a:gd name="T124" fmla="*/ 994 w 1988"/>
                <a:gd name="T125" fmla="*/ 0 h 1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8" h="1464">
                  <a:moveTo>
                    <a:pt x="994" y="193"/>
                  </a:moveTo>
                  <a:lnTo>
                    <a:pt x="921" y="196"/>
                  </a:lnTo>
                  <a:lnTo>
                    <a:pt x="850" y="206"/>
                  </a:lnTo>
                  <a:lnTo>
                    <a:pt x="781" y="221"/>
                  </a:lnTo>
                  <a:lnTo>
                    <a:pt x="715" y="243"/>
                  </a:lnTo>
                  <a:lnTo>
                    <a:pt x="652" y="270"/>
                  </a:lnTo>
                  <a:lnTo>
                    <a:pt x="590" y="302"/>
                  </a:lnTo>
                  <a:lnTo>
                    <a:pt x="533" y="339"/>
                  </a:lnTo>
                  <a:lnTo>
                    <a:pt x="479" y="380"/>
                  </a:lnTo>
                  <a:lnTo>
                    <a:pt x="428" y="426"/>
                  </a:lnTo>
                  <a:lnTo>
                    <a:pt x="383" y="477"/>
                  </a:lnTo>
                  <a:lnTo>
                    <a:pt x="341" y="531"/>
                  </a:lnTo>
                  <a:lnTo>
                    <a:pt x="303" y="588"/>
                  </a:lnTo>
                  <a:lnTo>
                    <a:pt x="271" y="649"/>
                  </a:lnTo>
                  <a:lnTo>
                    <a:pt x="244" y="712"/>
                  </a:lnTo>
                  <a:lnTo>
                    <a:pt x="222" y="778"/>
                  </a:lnTo>
                  <a:lnTo>
                    <a:pt x="207" y="847"/>
                  </a:lnTo>
                  <a:lnTo>
                    <a:pt x="197" y="917"/>
                  </a:lnTo>
                  <a:lnTo>
                    <a:pt x="194" y="989"/>
                  </a:lnTo>
                  <a:lnTo>
                    <a:pt x="194" y="1092"/>
                  </a:lnTo>
                  <a:lnTo>
                    <a:pt x="197" y="1124"/>
                  </a:lnTo>
                  <a:lnTo>
                    <a:pt x="205" y="1154"/>
                  </a:lnTo>
                  <a:lnTo>
                    <a:pt x="219" y="1182"/>
                  </a:lnTo>
                  <a:lnTo>
                    <a:pt x="236" y="1208"/>
                  </a:lnTo>
                  <a:lnTo>
                    <a:pt x="258" y="1229"/>
                  </a:lnTo>
                  <a:lnTo>
                    <a:pt x="284" y="1246"/>
                  </a:lnTo>
                  <a:lnTo>
                    <a:pt x="312" y="1260"/>
                  </a:lnTo>
                  <a:lnTo>
                    <a:pt x="342" y="1268"/>
                  </a:lnTo>
                  <a:lnTo>
                    <a:pt x="374" y="1271"/>
                  </a:lnTo>
                  <a:lnTo>
                    <a:pt x="1614" y="1271"/>
                  </a:lnTo>
                  <a:lnTo>
                    <a:pt x="1646" y="1268"/>
                  </a:lnTo>
                  <a:lnTo>
                    <a:pt x="1676" y="1260"/>
                  </a:lnTo>
                  <a:lnTo>
                    <a:pt x="1704" y="1246"/>
                  </a:lnTo>
                  <a:lnTo>
                    <a:pt x="1729" y="1229"/>
                  </a:lnTo>
                  <a:lnTo>
                    <a:pt x="1751" y="1208"/>
                  </a:lnTo>
                  <a:lnTo>
                    <a:pt x="1769" y="1182"/>
                  </a:lnTo>
                  <a:lnTo>
                    <a:pt x="1782" y="1154"/>
                  </a:lnTo>
                  <a:lnTo>
                    <a:pt x="1791" y="1124"/>
                  </a:lnTo>
                  <a:lnTo>
                    <a:pt x="1794" y="1092"/>
                  </a:lnTo>
                  <a:lnTo>
                    <a:pt x="1794" y="989"/>
                  </a:lnTo>
                  <a:lnTo>
                    <a:pt x="1791" y="917"/>
                  </a:lnTo>
                  <a:lnTo>
                    <a:pt x="1781" y="847"/>
                  </a:lnTo>
                  <a:lnTo>
                    <a:pt x="1765" y="778"/>
                  </a:lnTo>
                  <a:lnTo>
                    <a:pt x="1743" y="712"/>
                  </a:lnTo>
                  <a:lnTo>
                    <a:pt x="1716" y="649"/>
                  </a:lnTo>
                  <a:lnTo>
                    <a:pt x="1684" y="588"/>
                  </a:lnTo>
                  <a:lnTo>
                    <a:pt x="1647" y="531"/>
                  </a:lnTo>
                  <a:lnTo>
                    <a:pt x="1605" y="477"/>
                  </a:lnTo>
                  <a:lnTo>
                    <a:pt x="1559" y="426"/>
                  </a:lnTo>
                  <a:lnTo>
                    <a:pt x="1509" y="380"/>
                  </a:lnTo>
                  <a:lnTo>
                    <a:pt x="1455" y="339"/>
                  </a:lnTo>
                  <a:lnTo>
                    <a:pt x="1397" y="302"/>
                  </a:lnTo>
                  <a:lnTo>
                    <a:pt x="1337" y="270"/>
                  </a:lnTo>
                  <a:lnTo>
                    <a:pt x="1273" y="243"/>
                  </a:lnTo>
                  <a:lnTo>
                    <a:pt x="1206" y="221"/>
                  </a:lnTo>
                  <a:lnTo>
                    <a:pt x="1137" y="206"/>
                  </a:lnTo>
                  <a:lnTo>
                    <a:pt x="1067" y="196"/>
                  </a:lnTo>
                  <a:lnTo>
                    <a:pt x="994" y="193"/>
                  </a:lnTo>
                  <a:close/>
                  <a:moveTo>
                    <a:pt x="994" y="0"/>
                  </a:moveTo>
                  <a:lnTo>
                    <a:pt x="1076" y="3"/>
                  </a:lnTo>
                  <a:lnTo>
                    <a:pt x="1155" y="13"/>
                  </a:lnTo>
                  <a:lnTo>
                    <a:pt x="1232" y="29"/>
                  </a:lnTo>
                  <a:lnTo>
                    <a:pt x="1307" y="50"/>
                  </a:lnTo>
                  <a:lnTo>
                    <a:pt x="1381" y="77"/>
                  </a:lnTo>
                  <a:lnTo>
                    <a:pt x="1450" y="110"/>
                  </a:lnTo>
                  <a:lnTo>
                    <a:pt x="1517" y="148"/>
                  </a:lnTo>
                  <a:lnTo>
                    <a:pt x="1580" y="191"/>
                  </a:lnTo>
                  <a:lnTo>
                    <a:pt x="1641" y="238"/>
                  </a:lnTo>
                  <a:lnTo>
                    <a:pt x="1696" y="290"/>
                  </a:lnTo>
                  <a:lnTo>
                    <a:pt x="1749" y="346"/>
                  </a:lnTo>
                  <a:lnTo>
                    <a:pt x="1796" y="405"/>
                  </a:lnTo>
                  <a:lnTo>
                    <a:pt x="1838" y="468"/>
                  </a:lnTo>
                  <a:lnTo>
                    <a:pt x="1877" y="535"/>
                  </a:lnTo>
                  <a:lnTo>
                    <a:pt x="1909" y="605"/>
                  </a:lnTo>
                  <a:lnTo>
                    <a:pt x="1938" y="677"/>
                  </a:lnTo>
                  <a:lnTo>
                    <a:pt x="1959" y="752"/>
                  </a:lnTo>
                  <a:lnTo>
                    <a:pt x="1974" y="829"/>
                  </a:lnTo>
                  <a:lnTo>
                    <a:pt x="1985" y="909"/>
                  </a:lnTo>
                  <a:lnTo>
                    <a:pt x="1988" y="989"/>
                  </a:lnTo>
                  <a:lnTo>
                    <a:pt x="1988" y="1092"/>
                  </a:lnTo>
                  <a:lnTo>
                    <a:pt x="1984" y="1142"/>
                  </a:lnTo>
                  <a:lnTo>
                    <a:pt x="1974" y="1190"/>
                  </a:lnTo>
                  <a:lnTo>
                    <a:pt x="1958" y="1237"/>
                  </a:lnTo>
                  <a:lnTo>
                    <a:pt x="1936" y="1280"/>
                  </a:lnTo>
                  <a:lnTo>
                    <a:pt x="1909" y="1319"/>
                  </a:lnTo>
                  <a:lnTo>
                    <a:pt x="1878" y="1355"/>
                  </a:lnTo>
                  <a:lnTo>
                    <a:pt x="1841" y="1387"/>
                  </a:lnTo>
                  <a:lnTo>
                    <a:pt x="1803" y="1414"/>
                  </a:lnTo>
                  <a:lnTo>
                    <a:pt x="1758" y="1435"/>
                  </a:lnTo>
                  <a:lnTo>
                    <a:pt x="1713" y="1452"/>
                  </a:lnTo>
                  <a:lnTo>
                    <a:pt x="1665" y="1461"/>
                  </a:lnTo>
                  <a:lnTo>
                    <a:pt x="1614" y="1464"/>
                  </a:lnTo>
                  <a:lnTo>
                    <a:pt x="374" y="1464"/>
                  </a:lnTo>
                  <a:lnTo>
                    <a:pt x="324" y="1461"/>
                  </a:lnTo>
                  <a:lnTo>
                    <a:pt x="275" y="1452"/>
                  </a:lnTo>
                  <a:lnTo>
                    <a:pt x="229" y="1435"/>
                  </a:lnTo>
                  <a:lnTo>
                    <a:pt x="186" y="1414"/>
                  </a:lnTo>
                  <a:lnTo>
                    <a:pt x="146" y="1387"/>
                  </a:lnTo>
                  <a:lnTo>
                    <a:pt x="110" y="1355"/>
                  </a:lnTo>
                  <a:lnTo>
                    <a:pt x="78" y="1319"/>
                  </a:lnTo>
                  <a:lnTo>
                    <a:pt x="51" y="1280"/>
                  </a:lnTo>
                  <a:lnTo>
                    <a:pt x="29" y="1237"/>
                  </a:lnTo>
                  <a:lnTo>
                    <a:pt x="13" y="1190"/>
                  </a:lnTo>
                  <a:lnTo>
                    <a:pt x="3" y="1142"/>
                  </a:lnTo>
                  <a:lnTo>
                    <a:pt x="0" y="1092"/>
                  </a:lnTo>
                  <a:lnTo>
                    <a:pt x="0" y="989"/>
                  </a:lnTo>
                  <a:lnTo>
                    <a:pt x="3" y="909"/>
                  </a:lnTo>
                  <a:lnTo>
                    <a:pt x="13" y="829"/>
                  </a:lnTo>
                  <a:lnTo>
                    <a:pt x="29" y="752"/>
                  </a:lnTo>
                  <a:lnTo>
                    <a:pt x="51" y="677"/>
                  </a:lnTo>
                  <a:lnTo>
                    <a:pt x="79" y="605"/>
                  </a:lnTo>
                  <a:lnTo>
                    <a:pt x="111" y="535"/>
                  </a:lnTo>
                  <a:lnTo>
                    <a:pt x="149" y="468"/>
                  </a:lnTo>
                  <a:lnTo>
                    <a:pt x="192" y="405"/>
                  </a:lnTo>
                  <a:lnTo>
                    <a:pt x="239" y="346"/>
                  </a:lnTo>
                  <a:lnTo>
                    <a:pt x="291" y="290"/>
                  </a:lnTo>
                  <a:lnTo>
                    <a:pt x="347" y="238"/>
                  </a:lnTo>
                  <a:lnTo>
                    <a:pt x="408" y="191"/>
                  </a:lnTo>
                  <a:lnTo>
                    <a:pt x="470" y="148"/>
                  </a:lnTo>
                  <a:lnTo>
                    <a:pt x="537" y="110"/>
                  </a:lnTo>
                  <a:lnTo>
                    <a:pt x="607" y="77"/>
                  </a:lnTo>
                  <a:lnTo>
                    <a:pt x="680" y="50"/>
                  </a:lnTo>
                  <a:lnTo>
                    <a:pt x="755" y="29"/>
                  </a:lnTo>
                  <a:lnTo>
                    <a:pt x="833" y="13"/>
                  </a:lnTo>
                  <a:lnTo>
                    <a:pt x="913" y="3"/>
                  </a:lnTo>
                  <a:lnTo>
                    <a:pt x="9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85"/>
            <p:cNvSpPr>
              <a:spLocks noEditPoints="1"/>
            </p:cNvSpPr>
            <p:nvPr/>
          </p:nvSpPr>
          <p:spPr bwMode="auto">
            <a:xfrm>
              <a:off x="4443413" y="2005013"/>
              <a:ext cx="238125" cy="238125"/>
            </a:xfrm>
            <a:custGeom>
              <a:avLst/>
              <a:gdLst>
                <a:gd name="T0" fmla="*/ 631 w 1500"/>
                <a:gd name="T1" fmla="*/ 206 h 1495"/>
                <a:gd name="T2" fmla="*/ 469 w 1500"/>
                <a:gd name="T3" fmla="*/ 269 h 1495"/>
                <a:gd name="T4" fmla="*/ 337 w 1500"/>
                <a:gd name="T5" fmla="*/ 377 h 1495"/>
                <a:gd name="T6" fmla="*/ 243 w 1500"/>
                <a:gd name="T7" fmla="*/ 519 h 1495"/>
                <a:gd name="T8" fmla="*/ 197 w 1500"/>
                <a:gd name="T9" fmla="*/ 687 h 1495"/>
                <a:gd name="T10" fmla="*/ 206 w 1500"/>
                <a:gd name="T11" fmla="*/ 866 h 1495"/>
                <a:gd name="T12" fmla="*/ 270 w 1500"/>
                <a:gd name="T13" fmla="*/ 1027 h 1495"/>
                <a:gd name="T14" fmla="*/ 377 w 1500"/>
                <a:gd name="T15" fmla="*/ 1159 h 1495"/>
                <a:gd name="T16" fmla="*/ 520 w 1500"/>
                <a:gd name="T17" fmla="*/ 1253 h 1495"/>
                <a:gd name="T18" fmla="*/ 689 w 1500"/>
                <a:gd name="T19" fmla="*/ 1299 h 1495"/>
                <a:gd name="T20" fmla="*/ 869 w 1500"/>
                <a:gd name="T21" fmla="*/ 1289 h 1495"/>
                <a:gd name="T22" fmla="*/ 1030 w 1500"/>
                <a:gd name="T23" fmla="*/ 1226 h 1495"/>
                <a:gd name="T24" fmla="*/ 1163 w 1500"/>
                <a:gd name="T25" fmla="*/ 1118 h 1495"/>
                <a:gd name="T26" fmla="*/ 1257 w 1500"/>
                <a:gd name="T27" fmla="*/ 976 h 1495"/>
                <a:gd name="T28" fmla="*/ 1303 w 1500"/>
                <a:gd name="T29" fmla="*/ 808 h 1495"/>
                <a:gd name="T30" fmla="*/ 1293 w 1500"/>
                <a:gd name="T31" fmla="*/ 628 h 1495"/>
                <a:gd name="T32" fmla="*/ 1231 w 1500"/>
                <a:gd name="T33" fmla="*/ 468 h 1495"/>
                <a:gd name="T34" fmla="*/ 1123 w 1500"/>
                <a:gd name="T35" fmla="*/ 336 h 1495"/>
                <a:gd name="T36" fmla="*/ 979 w 1500"/>
                <a:gd name="T37" fmla="*/ 243 h 1495"/>
                <a:gd name="T38" fmla="*/ 810 w 1500"/>
                <a:gd name="T39" fmla="*/ 196 h 1495"/>
                <a:gd name="T40" fmla="*/ 822 w 1500"/>
                <a:gd name="T41" fmla="*/ 3 h 1495"/>
                <a:gd name="T42" fmla="*/ 1026 w 1500"/>
                <a:gd name="T43" fmla="*/ 52 h 1495"/>
                <a:gd name="T44" fmla="*/ 1204 w 1500"/>
                <a:gd name="T45" fmla="*/ 152 h 1495"/>
                <a:gd name="T46" fmla="*/ 1347 w 1500"/>
                <a:gd name="T47" fmla="*/ 295 h 1495"/>
                <a:gd name="T48" fmla="*/ 1448 w 1500"/>
                <a:gd name="T49" fmla="*/ 473 h 1495"/>
                <a:gd name="T50" fmla="*/ 1497 w 1500"/>
                <a:gd name="T51" fmla="*/ 676 h 1495"/>
                <a:gd name="T52" fmla="*/ 1486 w 1500"/>
                <a:gd name="T53" fmla="*/ 889 h 1495"/>
                <a:gd name="T54" fmla="*/ 1419 w 1500"/>
                <a:gd name="T55" fmla="*/ 1085 h 1495"/>
                <a:gd name="T56" fmla="*/ 1304 w 1500"/>
                <a:gd name="T57" fmla="*/ 1252 h 1495"/>
                <a:gd name="T58" fmla="*/ 1148 w 1500"/>
                <a:gd name="T59" fmla="*/ 1382 h 1495"/>
                <a:gd name="T60" fmla="*/ 960 w 1500"/>
                <a:gd name="T61" fmla="*/ 1465 h 1495"/>
                <a:gd name="T62" fmla="*/ 750 w 1500"/>
                <a:gd name="T63" fmla="*/ 1495 h 1495"/>
                <a:gd name="T64" fmla="*/ 539 w 1500"/>
                <a:gd name="T65" fmla="*/ 1465 h 1495"/>
                <a:gd name="T66" fmla="*/ 351 w 1500"/>
                <a:gd name="T67" fmla="*/ 1382 h 1495"/>
                <a:gd name="T68" fmla="*/ 196 w 1500"/>
                <a:gd name="T69" fmla="*/ 1252 h 1495"/>
                <a:gd name="T70" fmla="*/ 80 w 1500"/>
                <a:gd name="T71" fmla="*/ 1085 h 1495"/>
                <a:gd name="T72" fmla="*/ 13 w 1500"/>
                <a:gd name="T73" fmla="*/ 889 h 1495"/>
                <a:gd name="T74" fmla="*/ 3 w 1500"/>
                <a:gd name="T75" fmla="*/ 676 h 1495"/>
                <a:gd name="T76" fmla="*/ 52 w 1500"/>
                <a:gd name="T77" fmla="*/ 473 h 1495"/>
                <a:gd name="T78" fmla="*/ 153 w 1500"/>
                <a:gd name="T79" fmla="*/ 295 h 1495"/>
                <a:gd name="T80" fmla="*/ 296 w 1500"/>
                <a:gd name="T81" fmla="*/ 152 h 1495"/>
                <a:gd name="T82" fmla="*/ 473 w 1500"/>
                <a:gd name="T83" fmla="*/ 52 h 1495"/>
                <a:gd name="T84" fmla="*/ 677 w 1500"/>
                <a:gd name="T85" fmla="*/ 3 h 1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00" h="1495">
                  <a:moveTo>
                    <a:pt x="750" y="193"/>
                  </a:moveTo>
                  <a:lnTo>
                    <a:pt x="689" y="196"/>
                  </a:lnTo>
                  <a:lnTo>
                    <a:pt x="631" y="206"/>
                  </a:lnTo>
                  <a:lnTo>
                    <a:pt x="574" y="221"/>
                  </a:lnTo>
                  <a:lnTo>
                    <a:pt x="520" y="243"/>
                  </a:lnTo>
                  <a:lnTo>
                    <a:pt x="469" y="269"/>
                  </a:lnTo>
                  <a:lnTo>
                    <a:pt x="422" y="301"/>
                  </a:lnTo>
                  <a:lnTo>
                    <a:pt x="377" y="336"/>
                  </a:lnTo>
                  <a:lnTo>
                    <a:pt x="337" y="377"/>
                  </a:lnTo>
                  <a:lnTo>
                    <a:pt x="301" y="421"/>
                  </a:lnTo>
                  <a:lnTo>
                    <a:pt x="270" y="468"/>
                  </a:lnTo>
                  <a:lnTo>
                    <a:pt x="243" y="519"/>
                  </a:lnTo>
                  <a:lnTo>
                    <a:pt x="222" y="572"/>
                  </a:lnTo>
                  <a:lnTo>
                    <a:pt x="206" y="628"/>
                  </a:lnTo>
                  <a:lnTo>
                    <a:pt x="197" y="687"/>
                  </a:lnTo>
                  <a:lnTo>
                    <a:pt x="193" y="748"/>
                  </a:lnTo>
                  <a:lnTo>
                    <a:pt x="197" y="808"/>
                  </a:lnTo>
                  <a:lnTo>
                    <a:pt x="206" y="866"/>
                  </a:lnTo>
                  <a:lnTo>
                    <a:pt x="222" y="923"/>
                  </a:lnTo>
                  <a:lnTo>
                    <a:pt x="243" y="976"/>
                  </a:lnTo>
                  <a:lnTo>
                    <a:pt x="270" y="1027"/>
                  </a:lnTo>
                  <a:lnTo>
                    <a:pt x="301" y="1074"/>
                  </a:lnTo>
                  <a:lnTo>
                    <a:pt x="337" y="1118"/>
                  </a:lnTo>
                  <a:lnTo>
                    <a:pt x="377" y="1159"/>
                  </a:lnTo>
                  <a:lnTo>
                    <a:pt x="422" y="1195"/>
                  </a:lnTo>
                  <a:lnTo>
                    <a:pt x="469" y="1226"/>
                  </a:lnTo>
                  <a:lnTo>
                    <a:pt x="520" y="1253"/>
                  </a:lnTo>
                  <a:lnTo>
                    <a:pt x="574" y="1273"/>
                  </a:lnTo>
                  <a:lnTo>
                    <a:pt x="631" y="1289"/>
                  </a:lnTo>
                  <a:lnTo>
                    <a:pt x="689" y="1299"/>
                  </a:lnTo>
                  <a:lnTo>
                    <a:pt x="750" y="1302"/>
                  </a:lnTo>
                  <a:lnTo>
                    <a:pt x="810" y="1299"/>
                  </a:lnTo>
                  <a:lnTo>
                    <a:pt x="869" y="1289"/>
                  </a:lnTo>
                  <a:lnTo>
                    <a:pt x="925" y="1273"/>
                  </a:lnTo>
                  <a:lnTo>
                    <a:pt x="979" y="1253"/>
                  </a:lnTo>
                  <a:lnTo>
                    <a:pt x="1030" y="1226"/>
                  </a:lnTo>
                  <a:lnTo>
                    <a:pt x="1079" y="1195"/>
                  </a:lnTo>
                  <a:lnTo>
                    <a:pt x="1123" y="1159"/>
                  </a:lnTo>
                  <a:lnTo>
                    <a:pt x="1163" y="1118"/>
                  </a:lnTo>
                  <a:lnTo>
                    <a:pt x="1198" y="1074"/>
                  </a:lnTo>
                  <a:lnTo>
                    <a:pt x="1231" y="1027"/>
                  </a:lnTo>
                  <a:lnTo>
                    <a:pt x="1257" y="976"/>
                  </a:lnTo>
                  <a:lnTo>
                    <a:pt x="1278" y="923"/>
                  </a:lnTo>
                  <a:lnTo>
                    <a:pt x="1293" y="866"/>
                  </a:lnTo>
                  <a:lnTo>
                    <a:pt x="1303" y="808"/>
                  </a:lnTo>
                  <a:lnTo>
                    <a:pt x="1306" y="748"/>
                  </a:lnTo>
                  <a:lnTo>
                    <a:pt x="1303" y="687"/>
                  </a:lnTo>
                  <a:lnTo>
                    <a:pt x="1293" y="628"/>
                  </a:lnTo>
                  <a:lnTo>
                    <a:pt x="1278" y="572"/>
                  </a:lnTo>
                  <a:lnTo>
                    <a:pt x="1257" y="519"/>
                  </a:lnTo>
                  <a:lnTo>
                    <a:pt x="1231" y="468"/>
                  </a:lnTo>
                  <a:lnTo>
                    <a:pt x="1198" y="421"/>
                  </a:lnTo>
                  <a:lnTo>
                    <a:pt x="1163" y="377"/>
                  </a:lnTo>
                  <a:lnTo>
                    <a:pt x="1123" y="336"/>
                  </a:lnTo>
                  <a:lnTo>
                    <a:pt x="1079" y="301"/>
                  </a:lnTo>
                  <a:lnTo>
                    <a:pt x="1030" y="269"/>
                  </a:lnTo>
                  <a:lnTo>
                    <a:pt x="979" y="243"/>
                  </a:lnTo>
                  <a:lnTo>
                    <a:pt x="925" y="221"/>
                  </a:lnTo>
                  <a:lnTo>
                    <a:pt x="869" y="206"/>
                  </a:lnTo>
                  <a:lnTo>
                    <a:pt x="810" y="196"/>
                  </a:lnTo>
                  <a:lnTo>
                    <a:pt x="750" y="193"/>
                  </a:lnTo>
                  <a:close/>
                  <a:moveTo>
                    <a:pt x="750" y="0"/>
                  </a:moveTo>
                  <a:lnTo>
                    <a:pt x="822" y="3"/>
                  </a:lnTo>
                  <a:lnTo>
                    <a:pt x="892" y="14"/>
                  </a:lnTo>
                  <a:lnTo>
                    <a:pt x="960" y="30"/>
                  </a:lnTo>
                  <a:lnTo>
                    <a:pt x="1026" y="52"/>
                  </a:lnTo>
                  <a:lnTo>
                    <a:pt x="1088" y="80"/>
                  </a:lnTo>
                  <a:lnTo>
                    <a:pt x="1148" y="114"/>
                  </a:lnTo>
                  <a:lnTo>
                    <a:pt x="1204" y="152"/>
                  </a:lnTo>
                  <a:lnTo>
                    <a:pt x="1256" y="195"/>
                  </a:lnTo>
                  <a:lnTo>
                    <a:pt x="1304" y="244"/>
                  </a:lnTo>
                  <a:lnTo>
                    <a:pt x="1347" y="295"/>
                  </a:lnTo>
                  <a:lnTo>
                    <a:pt x="1386" y="351"/>
                  </a:lnTo>
                  <a:lnTo>
                    <a:pt x="1419" y="410"/>
                  </a:lnTo>
                  <a:lnTo>
                    <a:pt x="1448" y="473"/>
                  </a:lnTo>
                  <a:lnTo>
                    <a:pt x="1470" y="538"/>
                  </a:lnTo>
                  <a:lnTo>
                    <a:pt x="1486" y="606"/>
                  </a:lnTo>
                  <a:lnTo>
                    <a:pt x="1497" y="676"/>
                  </a:lnTo>
                  <a:lnTo>
                    <a:pt x="1500" y="748"/>
                  </a:lnTo>
                  <a:lnTo>
                    <a:pt x="1497" y="820"/>
                  </a:lnTo>
                  <a:lnTo>
                    <a:pt x="1486" y="889"/>
                  </a:lnTo>
                  <a:lnTo>
                    <a:pt x="1470" y="957"/>
                  </a:lnTo>
                  <a:lnTo>
                    <a:pt x="1448" y="1023"/>
                  </a:lnTo>
                  <a:lnTo>
                    <a:pt x="1419" y="1085"/>
                  </a:lnTo>
                  <a:lnTo>
                    <a:pt x="1386" y="1144"/>
                  </a:lnTo>
                  <a:lnTo>
                    <a:pt x="1347" y="1200"/>
                  </a:lnTo>
                  <a:lnTo>
                    <a:pt x="1304" y="1252"/>
                  </a:lnTo>
                  <a:lnTo>
                    <a:pt x="1256" y="1299"/>
                  </a:lnTo>
                  <a:lnTo>
                    <a:pt x="1204" y="1343"/>
                  </a:lnTo>
                  <a:lnTo>
                    <a:pt x="1148" y="1382"/>
                  </a:lnTo>
                  <a:lnTo>
                    <a:pt x="1088" y="1415"/>
                  </a:lnTo>
                  <a:lnTo>
                    <a:pt x="1026" y="1443"/>
                  </a:lnTo>
                  <a:lnTo>
                    <a:pt x="960" y="1465"/>
                  </a:lnTo>
                  <a:lnTo>
                    <a:pt x="892" y="1482"/>
                  </a:lnTo>
                  <a:lnTo>
                    <a:pt x="822" y="1491"/>
                  </a:lnTo>
                  <a:lnTo>
                    <a:pt x="750" y="1495"/>
                  </a:lnTo>
                  <a:lnTo>
                    <a:pt x="677" y="1491"/>
                  </a:lnTo>
                  <a:lnTo>
                    <a:pt x="607" y="1482"/>
                  </a:lnTo>
                  <a:lnTo>
                    <a:pt x="539" y="1465"/>
                  </a:lnTo>
                  <a:lnTo>
                    <a:pt x="473" y="1443"/>
                  </a:lnTo>
                  <a:lnTo>
                    <a:pt x="411" y="1415"/>
                  </a:lnTo>
                  <a:lnTo>
                    <a:pt x="351" y="1382"/>
                  </a:lnTo>
                  <a:lnTo>
                    <a:pt x="296" y="1343"/>
                  </a:lnTo>
                  <a:lnTo>
                    <a:pt x="244" y="1299"/>
                  </a:lnTo>
                  <a:lnTo>
                    <a:pt x="196" y="1252"/>
                  </a:lnTo>
                  <a:lnTo>
                    <a:pt x="153" y="1200"/>
                  </a:lnTo>
                  <a:lnTo>
                    <a:pt x="114" y="1144"/>
                  </a:lnTo>
                  <a:lnTo>
                    <a:pt x="80" y="1085"/>
                  </a:lnTo>
                  <a:lnTo>
                    <a:pt x="52" y="1023"/>
                  </a:lnTo>
                  <a:lnTo>
                    <a:pt x="29" y="957"/>
                  </a:lnTo>
                  <a:lnTo>
                    <a:pt x="13" y="889"/>
                  </a:lnTo>
                  <a:lnTo>
                    <a:pt x="3" y="820"/>
                  </a:lnTo>
                  <a:lnTo>
                    <a:pt x="0" y="748"/>
                  </a:lnTo>
                  <a:lnTo>
                    <a:pt x="3" y="676"/>
                  </a:lnTo>
                  <a:lnTo>
                    <a:pt x="13" y="606"/>
                  </a:lnTo>
                  <a:lnTo>
                    <a:pt x="29" y="538"/>
                  </a:lnTo>
                  <a:lnTo>
                    <a:pt x="52" y="473"/>
                  </a:lnTo>
                  <a:lnTo>
                    <a:pt x="80" y="410"/>
                  </a:lnTo>
                  <a:lnTo>
                    <a:pt x="114" y="351"/>
                  </a:lnTo>
                  <a:lnTo>
                    <a:pt x="153" y="295"/>
                  </a:lnTo>
                  <a:lnTo>
                    <a:pt x="196" y="244"/>
                  </a:lnTo>
                  <a:lnTo>
                    <a:pt x="244" y="195"/>
                  </a:lnTo>
                  <a:lnTo>
                    <a:pt x="296" y="152"/>
                  </a:lnTo>
                  <a:lnTo>
                    <a:pt x="351" y="114"/>
                  </a:lnTo>
                  <a:lnTo>
                    <a:pt x="411" y="80"/>
                  </a:lnTo>
                  <a:lnTo>
                    <a:pt x="473" y="52"/>
                  </a:lnTo>
                  <a:lnTo>
                    <a:pt x="539" y="30"/>
                  </a:lnTo>
                  <a:lnTo>
                    <a:pt x="607" y="14"/>
                  </a:lnTo>
                  <a:lnTo>
                    <a:pt x="677" y="3"/>
                  </a:lnTo>
                  <a:lnTo>
                    <a:pt x="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86"/>
            <p:cNvSpPr>
              <a:spLocks/>
            </p:cNvSpPr>
            <p:nvPr/>
          </p:nvSpPr>
          <p:spPr bwMode="auto">
            <a:xfrm>
              <a:off x="4710113" y="1941513"/>
              <a:ext cx="260350" cy="244475"/>
            </a:xfrm>
            <a:custGeom>
              <a:avLst/>
              <a:gdLst>
                <a:gd name="T0" fmla="*/ 1452 w 1637"/>
                <a:gd name="T1" fmla="*/ 0 h 1543"/>
                <a:gd name="T2" fmla="*/ 1517 w 1637"/>
                <a:gd name="T3" fmla="*/ 11 h 1543"/>
                <a:gd name="T4" fmla="*/ 1571 w 1637"/>
                <a:gd name="T5" fmla="*/ 43 h 1543"/>
                <a:gd name="T6" fmla="*/ 1611 w 1637"/>
                <a:gd name="T7" fmla="*/ 91 h 1543"/>
                <a:gd name="T8" fmla="*/ 1634 w 1637"/>
                <a:gd name="T9" fmla="*/ 150 h 1543"/>
                <a:gd name="T10" fmla="*/ 1637 w 1637"/>
                <a:gd name="T11" fmla="*/ 991 h 1543"/>
                <a:gd name="T12" fmla="*/ 1625 w 1637"/>
                <a:gd name="T13" fmla="*/ 1056 h 1543"/>
                <a:gd name="T14" fmla="*/ 1594 w 1637"/>
                <a:gd name="T15" fmla="*/ 1110 h 1543"/>
                <a:gd name="T16" fmla="*/ 1545 w 1637"/>
                <a:gd name="T17" fmla="*/ 1149 h 1543"/>
                <a:gd name="T18" fmla="*/ 1486 w 1637"/>
                <a:gd name="T19" fmla="*/ 1172 h 1543"/>
                <a:gd name="T20" fmla="*/ 1324 w 1637"/>
                <a:gd name="T21" fmla="*/ 1175 h 1543"/>
                <a:gd name="T22" fmla="*/ 1281 w 1637"/>
                <a:gd name="T23" fmla="*/ 1165 h 1543"/>
                <a:gd name="T24" fmla="*/ 1247 w 1637"/>
                <a:gd name="T25" fmla="*/ 1139 h 1543"/>
                <a:gd name="T26" fmla="*/ 1229 w 1637"/>
                <a:gd name="T27" fmla="*/ 1100 h 1543"/>
                <a:gd name="T28" fmla="*/ 1229 w 1637"/>
                <a:gd name="T29" fmla="*/ 1056 h 1543"/>
                <a:gd name="T30" fmla="*/ 1247 w 1637"/>
                <a:gd name="T31" fmla="*/ 1018 h 1543"/>
                <a:gd name="T32" fmla="*/ 1281 w 1637"/>
                <a:gd name="T33" fmla="*/ 991 h 1543"/>
                <a:gd name="T34" fmla="*/ 1324 w 1637"/>
                <a:gd name="T35" fmla="*/ 982 h 1543"/>
                <a:gd name="T36" fmla="*/ 1443 w 1637"/>
                <a:gd name="T37" fmla="*/ 193 h 1543"/>
                <a:gd name="T38" fmla="*/ 194 w 1637"/>
                <a:gd name="T39" fmla="*/ 982 h 1543"/>
                <a:gd name="T40" fmla="*/ 381 w 1637"/>
                <a:gd name="T41" fmla="*/ 984 h 1543"/>
                <a:gd name="T42" fmla="*/ 417 w 1637"/>
                <a:gd name="T43" fmla="*/ 999 h 1543"/>
                <a:gd name="T44" fmla="*/ 444 w 1637"/>
                <a:gd name="T45" fmla="*/ 1028 h 1543"/>
                <a:gd name="T46" fmla="*/ 458 w 1637"/>
                <a:gd name="T47" fmla="*/ 1064 h 1543"/>
                <a:gd name="T48" fmla="*/ 447 w 1637"/>
                <a:gd name="T49" fmla="*/ 1284 h 1543"/>
                <a:gd name="T50" fmla="*/ 759 w 1637"/>
                <a:gd name="T51" fmla="*/ 997 h 1543"/>
                <a:gd name="T52" fmla="*/ 792 w 1637"/>
                <a:gd name="T53" fmla="*/ 983 h 1543"/>
                <a:gd name="T54" fmla="*/ 939 w 1637"/>
                <a:gd name="T55" fmla="*/ 982 h 1543"/>
                <a:gd name="T56" fmla="*/ 981 w 1637"/>
                <a:gd name="T57" fmla="*/ 991 h 1543"/>
                <a:gd name="T58" fmla="*/ 1014 w 1637"/>
                <a:gd name="T59" fmla="*/ 1018 h 1543"/>
                <a:gd name="T60" fmla="*/ 1033 w 1637"/>
                <a:gd name="T61" fmla="*/ 1056 h 1543"/>
                <a:gd name="T62" fmla="*/ 1033 w 1637"/>
                <a:gd name="T63" fmla="*/ 1100 h 1543"/>
                <a:gd name="T64" fmla="*/ 1014 w 1637"/>
                <a:gd name="T65" fmla="*/ 1139 h 1543"/>
                <a:gd name="T66" fmla="*/ 981 w 1637"/>
                <a:gd name="T67" fmla="*/ 1165 h 1543"/>
                <a:gd name="T68" fmla="*/ 939 w 1637"/>
                <a:gd name="T69" fmla="*/ 1175 h 1543"/>
                <a:gd name="T70" fmla="*/ 495 w 1637"/>
                <a:gd name="T71" fmla="*/ 1503 h 1543"/>
                <a:gd name="T72" fmla="*/ 448 w 1637"/>
                <a:gd name="T73" fmla="*/ 1532 h 1543"/>
                <a:gd name="T74" fmla="*/ 394 w 1637"/>
                <a:gd name="T75" fmla="*/ 1543 h 1543"/>
                <a:gd name="T76" fmla="*/ 352 w 1637"/>
                <a:gd name="T77" fmla="*/ 1536 h 1543"/>
                <a:gd name="T78" fmla="*/ 309 w 1637"/>
                <a:gd name="T79" fmla="*/ 1516 h 1543"/>
                <a:gd name="T80" fmla="*/ 273 w 1637"/>
                <a:gd name="T81" fmla="*/ 1480 h 1543"/>
                <a:gd name="T82" fmla="*/ 252 w 1637"/>
                <a:gd name="T83" fmla="*/ 1436 h 1543"/>
                <a:gd name="T84" fmla="*/ 246 w 1637"/>
                <a:gd name="T85" fmla="*/ 1386 h 1543"/>
                <a:gd name="T86" fmla="*/ 184 w 1637"/>
                <a:gd name="T87" fmla="*/ 1175 h 1543"/>
                <a:gd name="T88" fmla="*/ 120 w 1637"/>
                <a:gd name="T89" fmla="*/ 1163 h 1543"/>
                <a:gd name="T90" fmla="*/ 65 w 1637"/>
                <a:gd name="T91" fmla="*/ 1132 h 1543"/>
                <a:gd name="T92" fmla="*/ 25 w 1637"/>
                <a:gd name="T93" fmla="*/ 1084 h 1543"/>
                <a:gd name="T94" fmla="*/ 2 w 1637"/>
                <a:gd name="T95" fmla="*/ 1025 h 1543"/>
                <a:gd name="T96" fmla="*/ 0 w 1637"/>
                <a:gd name="T97" fmla="*/ 183 h 1543"/>
                <a:gd name="T98" fmla="*/ 11 w 1637"/>
                <a:gd name="T99" fmla="*/ 119 h 1543"/>
                <a:gd name="T100" fmla="*/ 43 w 1637"/>
                <a:gd name="T101" fmla="*/ 65 h 1543"/>
                <a:gd name="T102" fmla="*/ 91 w 1637"/>
                <a:gd name="T103" fmla="*/ 24 h 1543"/>
                <a:gd name="T104" fmla="*/ 151 w 1637"/>
                <a:gd name="T105" fmla="*/ 3 h 1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7" h="1543">
                  <a:moveTo>
                    <a:pt x="184" y="0"/>
                  </a:moveTo>
                  <a:lnTo>
                    <a:pt x="1452" y="0"/>
                  </a:lnTo>
                  <a:lnTo>
                    <a:pt x="1486" y="3"/>
                  </a:lnTo>
                  <a:lnTo>
                    <a:pt x="1517" y="11"/>
                  </a:lnTo>
                  <a:lnTo>
                    <a:pt x="1545" y="24"/>
                  </a:lnTo>
                  <a:lnTo>
                    <a:pt x="1571" y="43"/>
                  </a:lnTo>
                  <a:lnTo>
                    <a:pt x="1594" y="65"/>
                  </a:lnTo>
                  <a:lnTo>
                    <a:pt x="1611" y="91"/>
                  </a:lnTo>
                  <a:lnTo>
                    <a:pt x="1625" y="119"/>
                  </a:lnTo>
                  <a:lnTo>
                    <a:pt x="1634" y="150"/>
                  </a:lnTo>
                  <a:lnTo>
                    <a:pt x="1637" y="183"/>
                  </a:lnTo>
                  <a:lnTo>
                    <a:pt x="1637" y="991"/>
                  </a:lnTo>
                  <a:lnTo>
                    <a:pt x="1634" y="1025"/>
                  </a:lnTo>
                  <a:lnTo>
                    <a:pt x="1625" y="1056"/>
                  </a:lnTo>
                  <a:lnTo>
                    <a:pt x="1611" y="1084"/>
                  </a:lnTo>
                  <a:lnTo>
                    <a:pt x="1594" y="1110"/>
                  </a:lnTo>
                  <a:lnTo>
                    <a:pt x="1571" y="1132"/>
                  </a:lnTo>
                  <a:lnTo>
                    <a:pt x="1545" y="1149"/>
                  </a:lnTo>
                  <a:lnTo>
                    <a:pt x="1517" y="1163"/>
                  </a:lnTo>
                  <a:lnTo>
                    <a:pt x="1486" y="1172"/>
                  </a:lnTo>
                  <a:lnTo>
                    <a:pt x="1452" y="1175"/>
                  </a:lnTo>
                  <a:lnTo>
                    <a:pt x="1324" y="1175"/>
                  </a:lnTo>
                  <a:lnTo>
                    <a:pt x="1301" y="1172"/>
                  </a:lnTo>
                  <a:lnTo>
                    <a:pt x="1281" y="1165"/>
                  </a:lnTo>
                  <a:lnTo>
                    <a:pt x="1262" y="1154"/>
                  </a:lnTo>
                  <a:lnTo>
                    <a:pt x="1247" y="1139"/>
                  </a:lnTo>
                  <a:lnTo>
                    <a:pt x="1237" y="1120"/>
                  </a:lnTo>
                  <a:lnTo>
                    <a:pt x="1229" y="1100"/>
                  </a:lnTo>
                  <a:lnTo>
                    <a:pt x="1227" y="1078"/>
                  </a:lnTo>
                  <a:lnTo>
                    <a:pt x="1229" y="1056"/>
                  </a:lnTo>
                  <a:lnTo>
                    <a:pt x="1237" y="1035"/>
                  </a:lnTo>
                  <a:lnTo>
                    <a:pt x="1247" y="1018"/>
                  </a:lnTo>
                  <a:lnTo>
                    <a:pt x="1262" y="1003"/>
                  </a:lnTo>
                  <a:lnTo>
                    <a:pt x="1281" y="991"/>
                  </a:lnTo>
                  <a:lnTo>
                    <a:pt x="1301" y="984"/>
                  </a:lnTo>
                  <a:lnTo>
                    <a:pt x="1324" y="982"/>
                  </a:lnTo>
                  <a:lnTo>
                    <a:pt x="1443" y="982"/>
                  </a:lnTo>
                  <a:lnTo>
                    <a:pt x="1443" y="193"/>
                  </a:lnTo>
                  <a:lnTo>
                    <a:pt x="194" y="193"/>
                  </a:lnTo>
                  <a:lnTo>
                    <a:pt x="194" y="982"/>
                  </a:lnTo>
                  <a:lnTo>
                    <a:pt x="362" y="982"/>
                  </a:lnTo>
                  <a:lnTo>
                    <a:pt x="381" y="984"/>
                  </a:lnTo>
                  <a:lnTo>
                    <a:pt x="399" y="989"/>
                  </a:lnTo>
                  <a:lnTo>
                    <a:pt x="417" y="999"/>
                  </a:lnTo>
                  <a:lnTo>
                    <a:pt x="432" y="1012"/>
                  </a:lnTo>
                  <a:lnTo>
                    <a:pt x="444" y="1028"/>
                  </a:lnTo>
                  <a:lnTo>
                    <a:pt x="452" y="1045"/>
                  </a:lnTo>
                  <a:lnTo>
                    <a:pt x="458" y="1064"/>
                  </a:lnTo>
                  <a:lnTo>
                    <a:pt x="459" y="1084"/>
                  </a:lnTo>
                  <a:lnTo>
                    <a:pt x="447" y="1284"/>
                  </a:lnTo>
                  <a:lnTo>
                    <a:pt x="744" y="1007"/>
                  </a:lnTo>
                  <a:lnTo>
                    <a:pt x="759" y="997"/>
                  </a:lnTo>
                  <a:lnTo>
                    <a:pt x="775" y="988"/>
                  </a:lnTo>
                  <a:lnTo>
                    <a:pt x="792" y="983"/>
                  </a:lnTo>
                  <a:lnTo>
                    <a:pt x="810" y="982"/>
                  </a:lnTo>
                  <a:lnTo>
                    <a:pt x="939" y="982"/>
                  </a:lnTo>
                  <a:lnTo>
                    <a:pt x="960" y="984"/>
                  </a:lnTo>
                  <a:lnTo>
                    <a:pt x="981" y="991"/>
                  </a:lnTo>
                  <a:lnTo>
                    <a:pt x="999" y="1003"/>
                  </a:lnTo>
                  <a:lnTo>
                    <a:pt x="1014" y="1018"/>
                  </a:lnTo>
                  <a:lnTo>
                    <a:pt x="1025" y="1035"/>
                  </a:lnTo>
                  <a:lnTo>
                    <a:pt x="1033" y="1056"/>
                  </a:lnTo>
                  <a:lnTo>
                    <a:pt x="1036" y="1078"/>
                  </a:lnTo>
                  <a:lnTo>
                    <a:pt x="1033" y="1100"/>
                  </a:lnTo>
                  <a:lnTo>
                    <a:pt x="1025" y="1120"/>
                  </a:lnTo>
                  <a:lnTo>
                    <a:pt x="1014" y="1139"/>
                  </a:lnTo>
                  <a:lnTo>
                    <a:pt x="999" y="1154"/>
                  </a:lnTo>
                  <a:lnTo>
                    <a:pt x="981" y="1165"/>
                  </a:lnTo>
                  <a:lnTo>
                    <a:pt x="960" y="1172"/>
                  </a:lnTo>
                  <a:lnTo>
                    <a:pt x="939" y="1175"/>
                  </a:lnTo>
                  <a:lnTo>
                    <a:pt x="848" y="1175"/>
                  </a:lnTo>
                  <a:lnTo>
                    <a:pt x="495" y="1503"/>
                  </a:lnTo>
                  <a:lnTo>
                    <a:pt x="473" y="1520"/>
                  </a:lnTo>
                  <a:lnTo>
                    <a:pt x="448" y="1532"/>
                  </a:lnTo>
                  <a:lnTo>
                    <a:pt x="422" y="1540"/>
                  </a:lnTo>
                  <a:lnTo>
                    <a:pt x="394" y="1543"/>
                  </a:lnTo>
                  <a:lnTo>
                    <a:pt x="374" y="1540"/>
                  </a:lnTo>
                  <a:lnTo>
                    <a:pt x="352" y="1536"/>
                  </a:lnTo>
                  <a:lnTo>
                    <a:pt x="331" y="1529"/>
                  </a:lnTo>
                  <a:lnTo>
                    <a:pt x="309" y="1516"/>
                  </a:lnTo>
                  <a:lnTo>
                    <a:pt x="289" y="1500"/>
                  </a:lnTo>
                  <a:lnTo>
                    <a:pt x="273" y="1480"/>
                  </a:lnTo>
                  <a:lnTo>
                    <a:pt x="260" y="1459"/>
                  </a:lnTo>
                  <a:lnTo>
                    <a:pt x="252" y="1436"/>
                  </a:lnTo>
                  <a:lnTo>
                    <a:pt x="246" y="1411"/>
                  </a:lnTo>
                  <a:lnTo>
                    <a:pt x="246" y="1386"/>
                  </a:lnTo>
                  <a:lnTo>
                    <a:pt x="258" y="1175"/>
                  </a:lnTo>
                  <a:lnTo>
                    <a:pt x="184" y="1175"/>
                  </a:lnTo>
                  <a:lnTo>
                    <a:pt x="151" y="1172"/>
                  </a:lnTo>
                  <a:lnTo>
                    <a:pt x="120" y="1163"/>
                  </a:lnTo>
                  <a:lnTo>
                    <a:pt x="91" y="1149"/>
                  </a:lnTo>
                  <a:lnTo>
                    <a:pt x="65" y="1132"/>
                  </a:lnTo>
                  <a:lnTo>
                    <a:pt x="43" y="1110"/>
                  </a:lnTo>
                  <a:lnTo>
                    <a:pt x="25" y="1084"/>
                  </a:lnTo>
                  <a:lnTo>
                    <a:pt x="11" y="1056"/>
                  </a:lnTo>
                  <a:lnTo>
                    <a:pt x="2" y="1025"/>
                  </a:lnTo>
                  <a:lnTo>
                    <a:pt x="0" y="991"/>
                  </a:lnTo>
                  <a:lnTo>
                    <a:pt x="0" y="183"/>
                  </a:lnTo>
                  <a:lnTo>
                    <a:pt x="2" y="150"/>
                  </a:lnTo>
                  <a:lnTo>
                    <a:pt x="11" y="119"/>
                  </a:lnTo>
                  <a:lnTo>
                    <a:pt x="25" y="91"/>
                  </a:lnTo>
                  <a:lnTo>
                    <a:pt x="43" y="65"/>
                  </a:lnTo>
                  <a:lnTo>
                    <a:pt x="65" y="43"/>
                  </a:lnTo>
                  <a:lnTo>
                    <a:pt x="91" y="24"/>
                  </a:lnTo>
                  <a:lnTo>
                    <a:pt x="120" y="11"/>
                  </a:lnTo>
                  <a:lnTo>
                    <a:pt x="151" y="3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0" name="Group 205"/>
          <p:cNvGrpSpPr/>
          <p:nvPr/>
        </p:nvGrpSpPr>
        <p:grpSpPr>
          <a:xfrm>
            <a:off x="6457348" y="944104"/>
            <a:ext cx="565150" cy="496888"/>
            <a:chOff x="3470275" y="1944688"/>
            <a:chExt cx="565150" cy="496888"/>
          </a:xfrm>
          <a:solidFill>
            <a:schemeClr val="tx1"/>
          </a:solidFill>
        </p:grpSpPr>
        <p:sp>
          <p:nvSpPr>
            <p:cNvPr id="551" name="Freeform 92"/>
            <p:cNvSpPr>
              <a:spLocks noEditPoints="1"/>
            </p:cNvSpPr>
            <p:nvPr/>
          </p:nvSpPr>
          <p:spPr bwMode="auto">
            <a:xfrm>
              <a:off x="3765550" y="1944688"/>
              <a:ext cx="269875" cy="254000"/>
            </a:xfrm>
            <a:custGeom>
              <a:avLst/>
              <a:gdLst>
                <a:gd name="T0" fmla="*/ 196 w 1697"/>
                <a:gd name="T1" fmla="*/ 1021 h 1599"/>
                <a:gd name="T2" fmla="*/ 394 w 1697"/>
                <a:gd name="T3" fmla="*/ 1023 h 1599"/>
                <a:gd name="T4" fmla="*/ 429 w 1697"/>
                <a:gd name="T5" fmla="*/ 1039 h 1599"/>
                <a:gd name="T6" fmla="*/ 457 w 1697"/>
                <a:gd name="T7" fmla="*/ 1068 h 1599"/>
                <a:gd name="T8" fmla="*/ 470 w 1697"/>
                <a:gd name="T9" fmla="*/ 1105 h 1599"/>
                <a:gd name="T10" fmla="*/ 458 w 1697"/>
                <a:gd name="T11" fmla="*/ 1339 h 1599"/>
                <a:gd name="T12" fmla="*/ 787 w 1697"/>
                <a:gd name="T13" fmla="*/ 1036 h 1599"/>
                <a:gd name="T14" fmla="*/ 822 w 1697"/>
                <a:gd name="T15" fmla="*/ 1023 h 1599"/>
                <a:gd name="T16" fmla="*/ 1500 w 1697"/>
                <a:gd name="T17" fmla="*/ 1021 h 1599"/>
                <a:gd name="T18" fmla="*/ 196 w 1697"/>
                <a:gd name="T19" fmla="*/ 196 h 1599"/>
                <a:gd name="T20" fmla="*/ 1508 w 1697"/>
                <a:gd name="T21" fmla="*/ 0 h 1599"/>
                <a:gd name="T22" fmla="*/ 1574 w 1697"/>
                <a:gd name="T23" fmla="*/ 12 h 1599"/>
                <a:gd name="T24" fmla="*/ 1629 w 1697"/>
                <a:gd name="T25" fmla="*/ 44 h 1599"/>
                <a:gd name="T26" fmla="*/ 1671 w 1697"/>
                <a:gd name="T27" fmla="*/ 93 h 1599"/>
                <a:gd name="T28" fmla="*/ 1694 w 1697"/>
                <a:gd name="T29" fmla="*/ 155 h 1599"/>
                <a:gd name="T30" fmla="*/ 1697 w 1697"/>
                <a:gd name="T31" fmla="*/ 1029 h 1599"/>
                <a:gd name="T32" fmla="*/ 1685 w 1697"/>
                <a:gd name="T33" fmla="*/ 1094 h 1599"/>
                <a:gd name="T34" fmla="*/ 1653 w 1697"/>
                <a:gd name="T35" fmla="*/ 1150 h 1599"/>
                <a:gd name="T36" fmla="*/ 1603 w 1697"/>
                <a:gd name="T37" fmla="*/ 1191 h 1599"/>
                <a:gd name="T38" fmla="*/ 1541 w 1697"/>
                <a:gd name="T39" fmla="*/ 1215 h 1599"/>
                <a:gd name="T40" fmla="*/ 879 w 1697"/>
                <a:gd name="T41" fmla="*/ 1217 h 1599"/>
                <a:gd name="T42" fmla="*/ 489 w 1697"/>
                <a:gd name="T43" fmla="*/ 1577 h 1599"/>
                <a:gd name="T44" fmla="*/ 436 w 1697"/>
                <a:gd name="T45" fmla="*/ 1597 h 1599"/>
                <a:gd name="T46" fmla="*/ 383 w 1697"/>
                <a:gd name="T47" fmla="*/ 1597 h 1599"/>
                <a:gd name="T48" fmla="*/ 336 w 1697"/>
                <a:gd name="T49" fmla="*/ 1582 h 1599"/>
                <a:gd name="T50" fmla="*/ 296 w 1697"/>
                <a:gd name="T51" fmla="*/ 1552 h 1599"/>
                <a:gd name="T52" fmla="*/ 270 w 1697"/>
                <a:gd name="T53" fmla="*/ 1511 h 1599"/>
                <a:gd name="T54" fmla="*/ 257 w 1697"/>
                <a:gd name="T55" fmla="*/ 1464 h 1599"/>
                <a:gd name="T56" fmla="*/ 270 w 1697"/>
                <a:gd name="T57" fmla="*/ 1217 h 1599"/>
                <a:gd name="T58" fmla="*/ 155 w 1697"/>
                <a:gd name="T59" fmla="*/ 1215 h 1599"/>
                <a:gd name="T60" fmla="*/ 94 w 1697"/>
                <a:gd name="T61" fmla="*/ 1192 h 1599"/>
                <a:gd name="T62" fmla="*/ 45 w 1697"/>
                <a:gd name="T63" fmla="*/ 1150 h 1599"/>
                <a:gd name="T64" fmla="*/ 12 w 1697"/>
                <a:gd name="T65" fmla="*/ 1094 h 1599"/>
                <a:gd name="T66" fmla="*/ 0 w 1697"/>
                <a:gd name="T67" fmla="*/ 1029 h 1599"/>
                <a:gd name="T68" fmla="*/ 3 w 1697"/>
                <a:gd name="T69" fmla="*/ 155 h 1599"/>
                <a:gd name="T70" fmla="*/ 26 w 1697"/>
                <a:gd name="T71" fmla="*/ 93 h 1599"/>
                <a:gd name="T72" fmla="*/ 68 w 1697"/>
                <a:gd name="T73" fmla="*/ 44 h 1599"/>
                <a:gd name="T74" fmla="*/ 123 w 1697"/>
                <a:gd name="T75" fmla="*/ 12 h 1599"/>
                <a:gd name="T76" fmla="*/ 189 w 1697"/>
                <a:gd name="T77" fmla="*/ 0 h 1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7" h="1599">
                  <a:moveTo>
                    <a:pt x="196" y="196"/>
                  </a:moveTo>
                  <a:lnTo>
                    <a:pt x="196" y="1021"/>
                  </a:lnTo>
                  <a:lnTo>
                    <a:pt x="373" y="1021"/>
                  </a:lnTo>
                  <a:lnTo>
                    <a:pt x="394" y="1023"/>
                  </a:lnTo>
                  <a:lnTo>
                    <a:pt x="412" y="1030"/>
                  </a:lnTo>
                  <a:lnTo>
                    <a:pt x="429" y="1039"/>
                  </a:lnTo>
                  <a:lnTo>
                    <a:pt x="444" y="1052"/>
                  </a:lnTo>
                  <a:lnTo>
                    <a:pt x="457" y="1068"/>
                  </a:lnTo>
                  <a:lnTo>
                    <a:pt x="466" y="1086"/>
                  </a:lnTo>
                  <a:lnTo>
                    <a:pt x="470" y="1105"/>
                  </a:lnTo>
                  <a:lnTo>
                    <a:pt x="471" y="1125"/>
                  </a:lnTo>
                  <a:lnTo>
                    <a:pt x="458" y="1339"/>
                  </a:lnTo>
                  <a:lnTo>
                    <a:pt x="773" y="1048"/>
                  </a:lnTo>
                  <a:lnTo>
                    <a:pt x="787" y="1036"/>
                  </a:lnTo>
                  <a:lnTo>
                    <a:pt x="805" y="1029"/>
                  </a:lnTo>
                  <a:lnTo>
                    <a:pt x="822" y="1023"/>
                  </a:lnTo>
                  <a:lnTo>
                    <a:pt x="840" y="1021"/>
                  </a:lnTo>
                  <a:lnTo>
                    <a:pt x="1500" y="1021"/>
                  </a:lnTo>
                  <a:lnTo>
                    <a:pt x="1500" y="196"/>
                  </a:lnTo>
                  <a:lnTo>
                    <a:pt x="196" y="196"/>
                  </a:lnTo>
                  <a:close/>
                  <a:moveTo>
                    <a:pt x="189" y="0"/>
                  </a:moveTo>
                  <a:lnTo>
                    <a:pt x="1508" y="0"/>
                  </a:lnTo>
                  <a:lnTo>
                    <a:pt x="1541" y="3"/>
                  </a:lnTo>
                  <a:lnTo>
                    <a:pt x="1574" y="12"/>
                  </a:lnTo>
                  <a:lnTo>
                    <a:pt x="1603" y="26"/>
                  </a:lnTo>
                  <a:lnTo>
                    <a:pt x="1629" y="44"/>
                  </a:lnTo>
                  <a:lnTo>
                    <a:pt x="1653" y="68"/>
                  </a:lnTo>
                  <a:lnTo>
                    <a:pt x="1671" y="93"/>
                  </a:lnTo>
                  <a:lnTo>
                    <a:pt x="1685" y="122"/>
                  </a:lnTo>
                  <a:lnTo>
                    <a:pt x="1694" y="155"/>
                  </a:lnTo>
                  <a:lnTo>
                    <a:pt x="1697" y="188"/>
                  </a:lnTo>
                  <a:lnTo>
                    <a:pt x="1697" y="1029"/>
                  </a:lnTo>
                  <a:lnTo>
                    <a:pt x="1694" y="1063"/>
                  </a:lnTo>
                  <a:lnTo>
                    <a:pt x="1685" y="1094"/>
                  </a:lnTo>
                  <a:lnTo>
                    <a:pt x="1671" y="1124"/>
                  </a:lnTo>
                  <a:lnTo>
                    <a:pt x="1653" y="1150"/>
                  </a:lnTo>
                  <a:lnTo>
                    <a:pt x="1629" y="1173"/>
                  </a:lnTo>
                  <a:lnTo>
                    <a:pt x="1603" y="1191"/>
                  </a:lnTo>
                  <a:lnTo>
                    <a:pt x="1574" y="1205"/>
                  </a:lnTo>
                  <a:lnTo>
                    <a:pt x="1541" y="1215"/>
                  </a:lnTo>
                  <a:lnTo>
                    <a:pt x="1508" y="1217"/>
                  </a:lnTo>
                  <a:lnTo>
                    <a:pt x="879" y="1217"/>
                  </a:lnTo>
                  <a:lnTo>
                    <a:pt x="511" y="1559"/>
                  </a:lnTo>
                  <a:lnTo>
                    <a:pt x="489" y="1577"/>
                  </a:lnTo>
                  <a:lnTo>
                    <a:pt x="463" y="1589"/>
                  </a:lnTo>
                  <a:lnTo>
                    <a:pt x="436" y="1597"/>
                  </a:lnTo>
                  <a:lnTo>
                    <a:pt x="408" y="1599"/>
                  </a:lnTo>
                  <a:lnTo>
                    <a:pt x="383" y="1597"/>
                  </a:lnTo>
                  <a:lnTo>
                    <a:pt x="359" y="1592"/>
                  </a:lnTo>
                  <a:lnTo>
                    <a:pt x="336" y="1582"/>
                  </a:lnTo>
                  <a:lnTo>
                    <a:pt x="316" y="1568"/>
                  </a:lnTo>
                  <a:lnTo>
                    <a:pt x="296" y="1552"/>
                  </a:lnTo>
                  <a:lnTo>
                    <a:pt x="281" y="1533"/>
                  </a:lnTo>
                  <a:lnTo>
                    <a:pt x="270" y="1511"/>
                  </a:lnTo>
                  <a:lnTo>
                    <a:pt x="261" y="1489"/>
                  </a:lnTo>
                  <a:lnTo>
                    <a:pt x="257" y="1464"/>
                  </a:lnTo>
                  <a:lnTo>
                    <a:pt x="257" y="1439"/>
                  </a:lnTo>
                  <a:lnTo>
                    <a:pt x="270" y="1217"/>
                  </a:lnTo>
                  <a:lnTo>
                    <a:pt x="189" y="1217"/>
                  </a:lnTo>
                  <a:lnTo>
                    <a:pt x="155" y="1215"/>
                  </a:lnTo>
                  <a:lnTo>
                    <a:pt x="123" y="1205"/>
                  </a:lnTo>
                  <a:lnTo>
                    <a:pt x="94" y="1192"/>
                  </a:lnTo>
                  <a:lnTo>
                    <a:pt x="68" y="1173"/>
                  </a:lnTo>
                  <a:lnTo>
                    <a:pt x="45" y="1150"/>
                  </a:lnTo>
                  <a:lnTo>
                    <a:pt x="26" y="1124"/>
                  </a:lnTo>
                  <a:lnTo>
                    <a:pt x="12" y="1094"/>
                  </a:lnTo>
                  <a:lnTo>
                    <a:pt x="3" y="1063"/>
                  </a:lnTo>
                  <a:lnTo>
                    <a:pt x="0" y="1029"/>
                  </a:lnTo>
                  <a:lnTo>
                    <a:pt x="0" y="188"/>
                  </a:lnTo>
                  <a:lnTo>
                    <a:pt x="3" y="155"/>
                  </a:lnTo>
                  <a:lnTo>
                    <a:pt x="12" y="122"/>
                  </a:lnTo>
                  <a:lnTo>
                    <a:pt x="26" y="93"/>
                  </a:lnTo>
                  <a:lnTo>
                    <a:pt x="45" y="68"/>
                  </a:lnTo>
                  <a:lnTo>
                    <a:pt x="68" y="44"/>
                  </a:lnTo>
                  <a:lnTo>
                    <a:pt x="94" y="26"/>
                  </a:lnTo>
                  <a:lnTo>
                    <a:pt x="123" y="12"/>
                  </a:lnTo>
                  <a:lnTo>
                    <a:pt x="155" y="3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93"/>
            <p:cNvSpPr>
              <a:spLocks/>
            </p:cNvSpPr>
            <p:nvPr/>
          </p:nvSpPr>
          <p:spPr bwMode="auto">
            <a:xfrm>
              <a:off x="3470275" y="2112963"/>
              <a:ext cx="328613" cy="328613"/>
            </a:xfrm>
            <a:custGeom>
              <a:avLst/>
              <a:gdLst>
                <a:gd name="T0" fmla="*/ 1205 w 2075"/>
                <a:gd name="T1" fmla="*/ 13 h 2067"/>
                <a:gd name="T2" fmla="*/ 1440 w 2075"/>
                <a:gd name="T3" fmla="*/ 82 h 2067"/>
                <a:gd name="T4" fmla="*/ 1649 w 2075"/>
                <a:gd name="T5" fmla="*/ 200 h 2067"/>
                <a:gd name="T6" fmla="*/ 1824 w 2075"/>
                <a:gd name="T7" fmla="*/ 361 h 2067"/>
                <a:gd name="T8" fmla="*/ 1958 w 2075"/>
                <a:gd name="T9" fmla="*/ 559 h 2067"/>
                <a:gd name="T10" fmla="*/ 2044 w 2075"/>
                <a:gd name="T11" fmla="*/ 786 h 2067"/>
                <a:gd name="T12" fmla="*/ 2075 w 2075"/>
                <a:gd name="T13" fmla="*/ 1033 h 2067"/>
                <a:gd name="T14" fmla="*/ 2046 w 2075"/>
                <a:gd name="T15" fmla="*/ 1273 h 2067"/>
                <a:gd name="T16" fmla="*/ 1963 w 2075"/>
                <a:gd name="T17" fmla="*/ 1499 h 2067"/>
                <a:gd name="T18" fmla="*/ 1917 w 2075"/>
                <a:gd name="T19" fmla="*/ 1544 h 2067"/>
                <a:gd name="T20" fmla="*/ 1852 w 2075"/>
                <a:gd name="T21" fmla="*/ 1550 h 2067"/>
                <a:gd name="T22" fmla="*/ 1797 w 2075"/>
                <a:gd name="T23" fmla="*/ 1514 h 2067"/>
                <a:gd name="T24" fmla="*/ 1778 w 2075"/>
                <a:gd name="T25" fmla="*/ 1454 h 2067"/>
                <a:gd name="T26" fmla="*/ 1816 w 2075"/>
                <a:gd name="T27" fmla="*/ 1351 h 2067"/>
                <a:gd name="T28" fmla="*/ 1868 w 2075"/>
                <a:gd name="T29" fmla="*/ 1164 h 2067"/>
                <a:gd name="T30" fmla="*/ 1875 w 2075"/>
                <a:gd name="T31" fmla="*/ 957 h 2067"/>
                <a:gd name="T32" fmla="*/ 1825 w 2075"/>
                <a:gd name="T33" fmla="*/ 742 h 2067"/>
                <a:gd name="T34" fmla="*/ 1724 w 2075"/>
                <a:gd name="T35" fmla="*/ 551 h 2067"/>
                <a:gd name="T36" fmla="*/ 1578 w 2075"/>
                <a:gd name="T37" fmla="*/ 393 h 2067"/>
                <a:gd name="T38" fmla="*/ 1397 w 2075"/>
                <a:gd name="T39" fmla="*/ 276 h 2067"/>
                <a:gd name="T40" fmla="*/ 1188 w 2075"/>
                <a:gd name="T41" fmla="*/ 210 h 2067"/>
                <a:gd name="T42" fmla="*/ 961 w 2075"/>
                <a:gd name="T43" fmla="*/ 199 h 2067"/>
                <a:gd name="T44" fmla="*/ 744 w 2075"/>
                <a:gd name="T45" fmla="*/ 249 h 2067"/>
                <a:gd name="T46" fmla="*/ 552 w 2075"/>
                <a:gd name="T47" fmla="*/ 350 h 2067"/>
                <a:gd name="T48" fmla="*/ 395 w 2075"/>
                <a:gd name="T49" fmla="*/ 494 h 2067"/>
                <a:gd name="T50" fmla="*/ 277 w 2075"/>
                <a:gd name="T51" fmla="*/ 675 h 2067"/>
                <a:gd name="T52" fmla="*/ 210 w 2075"/>
                <a:gd name="T53" fmla="*/ 883 h 2067"/>
                <a:gd name="T54" fmla="*/ 200 w 2075"/>
                <a:gd name="T55" fmla="*/ 1110 h 2067"/>
                <a:gd name="T56" fmla="*/ 249 w 2075"/>
                <a:gd name="T57" fmla="*/ 1326 h 2067"/>
                <a:gd name="T58" fmla="*/ 351 w 2075"/>
                <a:gd name="T59" fmla="*/ 1517 h 2067"/>
                <a:gd name="T60" fmla="*/ 496 w 2075"/>
                <a:gd name="T61" fmla="*/ 1674 h 2067"/>
                <a:gd name="T62" fmla="*/ 677 w 2075"/>
                <a:gd name="T63" fmla="*/ 1791 h 2067"/>
                <a:gd name="T64" fmla="*/ 887 w 2075"/>
                <a:gd name="T65" fmla="*/ 1858 h 2067"/>
                <a:gd name="T66" fmla="*/ 1107 w 2075"/>
                <a:gd name="T67" fmla="*/ 1869 h 2067"/>
                <a:gd name="T68" fmla="*/ 1310 w 2075"/>
                <a:gd name="T69" fmla="*/ 1827 h 2067"/>
                <a:gd name="T70" fmla="*/ 1495 w 2075"/>
                <a:gd name="T71" fmla="*/ 1736 h 2067"/>
                <a:gd name="T72" fmla="*/ 1592 w 2075"/>
                <a:gd name="T73" fmla="*/ 1678 h 2067"/>
                <a:gd name="T74" fmla="*/ 1655 w 2075"/>
                <a:gd name="T75" fmla="*/ 1686 h 2067"/>
                <a:gd name="T76" fmla="*/ 1701 w 2075"/>
                <a:gd name="T77" fmla="*/ 1733 h 2067"/>
                <a:gd name="T78" fmla="*/ 1708 w 2075"/>
                <a:gd name="T79" fmla="*/ 1797 h 2067"/>
                <a:gd name="T80" fmla="*/ 1672 w 2075"/>
                <a:gd name="T81" fmla="*/ 1851 h 2067"/>
                <a:gd name="T82" fmla="*/ 1478 w 2075"/>
                <a:gd name="T83" fmla="*/ 1970 h 2067"/>
                <a:gd name="T84" fmla="*/ 1264 w 2075"/>
                <a:gd name="T85" fmla="*/ 2043 h 2067"/>
                <a:gd name="T86" fmla="*/ 1037 w 2075"/>
                <a:gd name="T87" fmla="*/ 2067 h 2067"/>
                <a:gd name="T88" fmla="*/ 789 w 2075"/>
                <a:gd name="T89" fmla="*/ 2037 h 2067"/>
                <a:gd name="T90" fmla="*/ 561 w 2075"/>
                <a:gd name="T91" fmla="*/ 1951 h 2067"/>
                <a:gd name="T92" fmla="*/ 362 w 2075"/>
                <a:gd name="T93" fmla="*/ 1818 h 2067"/>
                <a:gd name="T94" fmla="*/ 201 w 2075"/>
                <a:gd name="T95" fmla="*/ 1644 h 2067"/>
                <a:gd name="T96" fmla="*/ 82 w 2075"/>
                <a:gd name="T97" fmla="*/ 1435 h 2067"/>
                <a:gd name="T98" fmla="*/ 14 w 2075"/>
                <a:gd name="T99" fmla="*/ 1201 h 2067"/>
                <a:gd name="T100" fmla="*/ 3 w 2075"/>
                <a:gd name="T101" fmla="*/ 949 h 2067"/>
                <a:gd name="T102" fmla="*/ 53 w 2075"/>
                <a:gd name="T103" fmla="*/ 708 h 2067"/>
                <a:gd name="T104" fmla="*/ 155 w 2075"/>
                <a:gd name="T105" fmla="*/ 489 h 2067"/>
                <a:gd name="T106" fmla="*/ 304 w 2075"/>
                <a:gd name="T107" fmla="*/ 303 h 2067"/>
                <a:gd name="T108" fmla="*/ 491 w 2075"/>
                <a:gd name="T109" fmla="*/ 155 h 2067"/>
                <a:gd name="T110" fmla="*/ 710 w 2075"/>
                <a:gd name="T111" fmla="*/ 53 h 2067"/>
                <a:gd name="T112" fmla="*/ 953 w 2075"/>
                <a:gd name="T113" fmla="*/ 3 h 20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75" h="2067">
                  <a:moveTo>
                    <a:pt x="1037" y="0"/>
                  </a:moveTo>
                  <a:lnTo>
                    <a:pt x="1122" y="3"/>
                  </a:lnTo>
                  <a:lnTo>
                    <a:pt x="1205" y="13"/>
                  </a:lnTo>
                  <a:lnTo>
                    <a:pt x="1286" y="30"/>
                  </a:lnTo>
                  <a:lnTo>
                    <a:pt x="1365" y="53"/>
                  </a:lnTo>
                  <a:lnTo>
                    <a:pt x="1440" y="82"/>
                  </a:lnTo>
                  <a:lnTo>
                    <a:pt x="1514" y="115"/>
                  </a:lnTo>
                  <a:lnTo>
                    <a:pt x="1584" y="155"/>
                  </a:lnTo>
                  <a:lnTo>
                    <a:pt x="1649" y="200"/>
                  </a:lnTo>
                  <a:lnTo>
                    <a:pt x="1712" y="250"/>
                  </a:lnTo>
                  <a:lnTo>
                    <a:pt x="1770" y="303"/>
                  </a:lnTo>
                  <a:lnTo>
                    <a:pt x="1824" y="361"/>
                  </a:lnTo>
                  <a:lnTo>
                    <a:pt x="1874" y="424"/>
                  </a:lnTo>
                  <a:lnTo>
                    <a:pt x="1919" y="489"/>
                  </a:lnTo>
                  <a:lnTo>
                    <a:pt x="1958" y="559"/>
                  </a:lnTo>
                  <a:lnTo>
                    <a:pt x="1993" y="631"/>
                  </a:lnTo>
                  <a:lnTo>
                    <a:pt x="2022" y="708"/>
                  </a:lnTo>
                  <a:lnTo>
                    <a:pt x="2044" y="786"/>
                  </a:lnTo>
                  <a:lnTo>
                    <a:pt x="2060" y="867"/>
                  </a:lnTo>
                  <a:lnTo>
                    <a:pt x="2071" y="949"/>
                  </a:lnTo>
                  <a:lnTo>
                    <a:pt x="2075" y="1033"/>
                  </a:lnTo>
                  <a:lnTo>
                    <a:pt x="2071" y="1115"/>
                  </a:lnTo>
                  <a:lnTo>
                    <a:pt x="2062" y="1195"/>
                  </a:lnTo>
                  <a:lnTo>
                    <a:pt x="2046" y="1273"/>
                  </a:lnTo>
                  <a:lnTo>
                    <a:pt x="2025" y="1350"/>
                  </a:lnTo>
                  <a:lnTo>
                    <a:pt x="1997" y="1426"/>
                  </a:lnTo>
                  <a:lnTo>
                    <a:pt x="1963" y="1499"/>
                  </a:lnTo>
                  <a:lnTo>
                    <a:pt x="1950" y="1518"/>
                  </a:lnTo>
                  <a:lnTo>
                    <a:pt x="1935" y="1533"/>
                  </a:lnTo>
                  <a:lnTo>
                    <a:pt x="1917" y="1544"/>
                  </a:lnTo>
                  <a:lnTo>
                    <a:pt x="1897" y="1551"/>
                  </a:lnTo>
                  <a:lnTo>
                    <a:pt x="1875" y="1552"/>
                  </a:lnTo>
                  <a:lnTo>
                    <a:pt x="1852" y="1550"/>
                  </a:lnTo>
                  <a:lnTo>
                    <a:pt x="1832" y="1543"/>
                  </a:lnTo>
                  <a:lnTo>
                    <a:pt x="1812" y="1530"/>
                  </a:lnTo>
                  <a:lnTo>
                    <a:pt x="1797" y="1514"/>
                  </a:lnTo>
                  <a:lnTo>
                    <a:pt x="1786" y="1496"/>
                  </a:lnTo>
                  <a:lnTo>
                    <a:pt x="1779" y="1475"/>
                  </a:lnTo>
                  <a:lnTo>
                    <a:pt x="1778" y="1454"/>
                  </a:lnTo>
                  <a:lnTo>
                    <a:pt x="1780" y="1432"/>
                  </a:lnTo>
                  <a:lnTo>
                    <a:pt x="1789" y="1411"/>
                  </a:lnTo>
                  <a:lnTo>
                    <a:pt x="1816" y="1351"/>
                  </a:lnTo>
                  <a:lnTo>
                    <a:pt x="1838" y="1290"/>
                  </a:lnTo>
                  <a:lnTo>
                    <a:pt x="1856" y="1228"/>
                  </a:lnTo>
                  <a:lnTo>
                    <a:pt x="1868" y="1164"/>
                  </a:lnTo>
                  <a:lnTo>
                    <a:pt x="1876" y="1100"/>
                  </a:lnTo>
                  <a:lnTo>
                    <a:pt x="1878" y="1033"/>
                  </a:lnTo>
                  <a:lnTo>
                    <a:pt x="1875" y="957"/>
                  </a:lnTo>
                  <a:lnTo>
                    <a:pt x="1864" y="883"/>
                  </a:lnTo>
                  <a:lnTo>
                    <a:pt x="1848" y="811"/>
                  </a:lnTo>
                  <a:lnTo>
                    <a:pt x="1825" y="742"/>
                  </a:lnTo>
                  <a:lnTo>
                    <a:pt x="1797" y="675"/>
                  </a:lnTo>
                  <a:lnTo>
                    <a:pt x="1763" y="611"/>
                  </a:lnTo>
                  <a:lnTo>
                    <a:pt x="1724" y="551"/>
                  </a:lnTo>
                  <a:lnTo>
                    <a:pt x="1680" y="494"/>
                  </a:lnTo>
                  <a:lnTo>
                    <a:pt x="1631" y="441"/>
                  </a:lnTo>
                  <a:lnTo>
                    <a:pt x="1578" y="393"/>
                  </a:lnTo>
                  <a:lnTo>
                    <a:pt x="1522" y="350"/>
                  </a:lnTo>
                  <a:lnTo>
                    <a:pt x="1462" y="310"/>
                  </a:lnTo>
                  <a:lnTo>
                    <a:pt x="1397" y="276"/>
                  </a:lnTo>
                  <a:lnTo>
                    <a:pt x="1330" y="249"/>
                  </a:lnTo>
                  <a:lnTo>
                    <a:pt x="1260" y="226"/>
                  </a:lnTo>
                  <a:lnTo>
                    <a:pt x="1188" y="210"/>
                  </a:lnTo>
                  <a:lnTo>
                    <a:pt x="1113" y="199"/>
                  </a:lnTo>
                  <a:lnTo>
                    <a:pt x="1037" y="196"/>
                  </a:lnTo>
                  <a:lnTo>
                    <a:pt x="961" y="199"/>
                  </a:lnTo>
                  <a:lnTo>
                    <a:pt x="887" y="210"/>
                  </a:lnTo>
                  <a:lnTo>
                    <a:pt x="814" y="226"/>
                  </a:lnTo>
                  <a:lnTo>
                    <a:pt x="744" y="249"/>
                  </a:lnTo>
                  <a:lnTo>
                    <a:pt x="677" y="276"/>
                  </a:lnTo>
                  <a:lnTo>
                    <a:pt x="613" y="310"/>
                  </a:lnTo>
                  <a:lnTo>
                    <a:pt x="552" y="350"/>
                  </a:lnTo>
                  <a:lnTo>
                    <a:pt x="496" y="393"/>
                  </a:lnTo>
                  <a:lnTo>
                    <a:pt x="443" y="441"/>
                  </a:lnTo>
                  <a:lnTo>
                    <a:pt x="395" y="494"/>
                  </a:lnTo>
                  <a:lnTo>
                    <a:pt x="351" y="551"/>
                  </a:lnTo>
                  <a:lnTo>
                    <a:pt x="312" y="611"/>
                  </a:lnTo>
                  <a:lnTo>
                    <a:pt x="277" y="675"/>
                  </a:lnTo>
                  <a:lnTo>
                    <a:pt x="249" y="742"/>
                  </a:lnTo>
                  <a:lnTo>
                    <a:pt x="227" y="811"/>
                  </a:lnTo>
                  <a:lnTo>
                    <a:pt x="210" y="883"/>
                  </a:lnTo>
                  <a:lnTo>
                    <a:pt x="200" y="957"/>
                  </a:lnTo>
                  <a:lnTo>
                    <a:pt x="196" y="1033"/>
                  </a:lnTo>
                  <a:lnTo>
                    <a:pt x="200" y="1110"/>
                  </a:lnTo>
                  <a:lnTo>
                    <a:pt x="210" y="1184"/>
                  </a:lnTo>
                  <a:lnTo>
                    <a:pt x="227" y="1256"/>
                  </a:lnTo>
                  <a:lnTo>
                    <a:pt x="249" y="1326"/>
                  </a:lnTo>
                  <a:lnTo>
                    <a:pt x="277" y="1392"/>
                  </a:lnTo>
                  <a:lnTo>
                    <a:pt x="312" y="1456"/>
                  </a:lnTo>
                  <a:lnTo>
                    <a:pt x="351" y="1517"/>
                  </a:lnTo>
                  <a:lnTo>
                    <a:pt x="395" y="1573"/>
                  </a:lnTo>
                  <a:lnTo>
                    <a:pt x="443" y="1626"/>
                  </a:lnTo>
                  <a:lnTo>
                    <a:pt x="496" y="1674"/>
                  </a:lnTo>
                  <a:lnTo>
                    <a:pt x="552" y="1718"/>
                  </a:lnTo>
                  <a:lnTo>
                    <a:pt x="613" y="1757"/>
                  </a:lnTo>
                  <a:lnTo>
                    <a:pt x="677" y="1791"/>
                  </a:lnTo>
                  <a:lnTo>
                    <a:pt x="744" y="1819"/>
                  </a:lnTo>
                  <a:lnTo>
                    <a:pt x="814" y="1842"/>
                  </a:lnTo>
                  <a:lnTo>
                    <a:pt x="887" y="1858"/>
                  </a:lnTo>
                  <a:lnTo>
                    <a:pt x="961" y="1869"/>
                  </a:lnTo>
                  <a:lnTo>
                    <a:pt x="1037" y="1872"/>
                  </a:lnTo>
                  <a:lnTo>
                    <a:pt x="1107" y="1869"/>
                  </a:lnTo>
                  <a:lnTo>
                    <a:pt x="1176" y="1860"/>
                  </a:lnTo>
                  <a:lnTo>
                    <a:pt x="1244" y="1846"/>
                  </a:lnTo>
                  <a:lnTo>
                    <a:pt x="1310" y="1827"/>
                  </a:lnTo>
                  <a:lnTo>
                    <a:pt x="1373" y="1802"/>
                  </a:lnTo>
                  <a:lnTo>
                    <a:pt x="1435" y="1772"/>
                  </a:lnTo>
                  <a:lnTo>
                    <a:pt x="1495" y="1736"/>
                  </a:lnTo>
                  <a:lnTo>
                    <a:pt x="1552" y="1697"/>
                  </a:lnTo>
                  <a:lnTo>
                    <a:pt x="1571" y="1685"/>
                  </a:lnTo>
                  <a:lnTo>
                    <a:pt x="1592" y="1678"/>
                  </a:lnTo>
                  <a:lnTo>
                    <a:pt x="1614" y="1676"/>
                  </a:lnTo>
                  <a:lnTo>
                    <a:pt x="1635" y="1678"/>
                  </a:lnTo>
                  <a:lnTo>
                    <a:pt x="1655" y="1686"/>
                  </a:lnTo>
                  <a:lnTo>
                    <a:pt x="1674" y="1698"/>
                  </a:lnTo>
                  <a:lnTo>
                    <a:pt x="1689" y="1714"/>
                  </a:lnTo>
                  <a:lnTo>
                    <a:pt x="1701" y="1733"/>
                  </a:lnTo>
                  <a:lnTo>
                    <a:pt x="1708" y="1754"/>
                  </a:lnTo>
                  <a:lnTo>
                    <a:pt x="1710" y="1775"/>
                  </a:lnTo>
                  <a:lnTo>
                    <a:pt x="1708" y="1797"/>
                  </a:lnTo>
                  <a:lnTo>
                    <a:pt x="1700" y="1817"/>
                  </a:lnTo>
                  <a:lnTo>
                    <a:pt x="1688" y="1835"/>
                  </a:lnTo>
                  <a:lnTo>
                    <a:pt x="1672" y="1851"/>
                  </a:lnTo>
                  <a:lnTo>
                    <a:pt x="1610" y="1895"/>
                  </a:lnTo>
                  <a:lnTo>
                    <a:pt x="1545" y="1935"/>
                  </a:lnTo>
                  <a:lnTo>
                    <a:pt x="1478" y="1970"/>
                  </a:lnTo>
                  <a:lnTo>
                    <a:pt x="1409" y="2000"/>
                  </a:lnTo>
                  <a:lnTo>
                    <a:pt x="1338" y="2023"/>
                  </a:lnTo>
                  <a:lnTo>
                    <a:pt x="1264" y="2043"/>
                  </a:lnTo>
                  <a:lnTo>
                    <a:pt x="1190" y="2057"/>
                  </a:lnTo>
                  <a:lnTo>
                    <a:pt x="1114" y="2064"/>
                  </a:lnTo>
                  <a:lnTo>
                    <a:pt x="1037" y="2067"/>
                  </a:lnTo>
                  <a:lnTo>
                    <a:pt x="953" y="2064"/>
                  </a:lnTo>
                  <a:lnTo>
                    <a:pt x="870" y="2053"/>
                  </a:lnTo>
                  <a:lnTo>
                    <a:pt x="789" y="2037"/>
                  </a:lnTo>
                  <a:lnTo>
                    <a:pt x="710" y="2015"/>
                  </a:lnTo>
                  <a:lnTo>
                    <a:pt x="634" y="1986"/>
                  </a:lnTo>
                  <a:lnTo>
                    <a:pt x="561" y="1951"/>
                  </a:lnTo>
                  <a:lnTo>
                    <a:pt x="491" y="1913"/>
                  </a:lnTo>
                  <a:lnTo>
                    <a:pt x="425" y="1867"/>
                  </a:lnTo>
                  <a:lnTo>
                    <a:pt x="362" y="1818"/>
                  </a:lnTo>
                  <a:lnTo>
                    <a:pt x="304" y="1764"/>
                  </a:lnTo>
                  <a:lnTo>
                    <a:pt x="250" y="1706"/>
                  </a:lnTo>
                  <a:lnTo>
                    <a:pt x="201" y="1644"/>
                  </a:lnTo>
                  <a:lnTo>
                    <a:pt x="155" y="1577"/>
                  </a:lnTo>
                  <a:lnTo>
                    <a:pt x="115" y="1508"/>
                  </a:lnTo>
                  <a:lnTo>
                    <a:pt x="82" y="1435"/>
                  </a:lnTo>
                  <a:lnTo>
                    <a:pt x="53" y="1360"/>
                  </a:lnTo>
                  <a:lnTo>
                    <a:pt x="30" y="1282"/>
                  </a:lnTo>
                  <a:lnTo>
                    <a:pt x="14" y="1201"/>
                  </a:lnTo>
                  <a:lnTo>
                    <a:pt x="3" y="1118"/>
                  </a:lnTo>
                  <a:lnTo>
                    <a:pt x="0" y="1033"/>
                  </a:lnTo>
                  <a:lnTo>
                    <a:pt x="3" y="949"/>
                  </a:lnTo>
                  <a:lnTo>
                    <a:pt x="14" y="867"/>
                  </a:lnTo>
                  <a:lnTo>
                    <a:pt x="30" y="786"/>
                  </a:lnTo>
                  <a:lnTo>
                    <a:pt x="53" y="708"/>
                  </a:lnTo>
                  <a:lnTo>
                    <a:pt x="82" y="631"/>
                  </a:lnTo>
                  <a:lnTo>
                    <a:pt x="115" y="559"/>
                  </a:lnTo>
                  <a:lnTo>
                    <a:pt x="155" y="489"/>
                  </a:lnTo>
                  <a:lnTo>
                    <a:pt x="201" y="424"/>
                  </a:lnTo>
                  <a:lnTo>
                    <a:pt x="250" y="361"/>
                  </a:lnTo>
                  <a:lnTo>
                    <a:pt x="304" y="303"/>
                  </a:lnTo>
                  <a:lnTo>
                    <a:pt x="362" y="250"/>
                  </a:lnTo>
                  <a:lnTo>
                    <a:pt x="425" y="200"/>
                  </a:lnTo>
                  <a:lnTo>
                    <a:pt x="491" y="155"/>
                  </a:lnTo>
                  <a:lnTo>
                    <a:pt x="561" y="115"/>
                  </a:lnTo>
                  <a:lnTo>
                    <a:pt x="634" y="82"/>
                  </a:lnTo>
                  <a:lnTo>
                    <a:pt x="710" y="53"/>
                  </a:lnTo>
                  <a:lnTo>
                    <a:pt x="789" y="30"/>
                  </a:lnTo>
                  <a:lnTo>
                    <a:pt x="870" y="13"/>
                  </a:lnTo>
                  <a:lnTo>
                    <a:pt x="953" y="3"/>
                  </a:lnTo>
                  <a:lnTo>
                    <a:pt x="10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94"/>
            <p:cNvSpPr>
              <a:spLocks/>
            </p:cNvSpPr>
            <p:nvPr/>
          </p:nvSpPr>
          <p:spPr bwMode="auto">
            <a:xfrm>
              <a:off x="3670300" y="2222501"/>
              <a:ext cx="50800" cy="52388"/>
            </a:xfrm>
            <a:custGeom>
              <a:avLst/>
              <a:gdLst>
                <a:gd name="T0" fmla="*/ 163 w 327"/>
                <a:gd name="T1" fmla="*/ 0 h 325"/>
                <a:gd name="T2" fmla="*/ 196 w 327"/>
                <a:gd name="T3" fmla="*/ 3 h 325"/>
                <a:gd name="T4" fmla="*/ 226 w 327"/>
                <a:gd name="T5" fmla="*/ 13 h 325"/>
                <a:gd name="T6" fmla="*/ 254 w 327"/>
                <a:gd name="T7" fmla="*/ 28 h 325"/>
                <a:gd name="T8" fmla="*/ 278 w 327"/>
                <a:gd name="T9" fmla="*/ 48 h 325"/>
                <a:gd name="T10" fmla="*/ 299 w 327"/>
                <a:gd name="T11" fmla="*/ 72 h 325"/>
                <a:gd name="T12" fmla="*/ 314 w 327"/>
                <a:gd name="T13" fmla="*/ 99 h 325"/>
                <a:gd name="T14" fmla="*/ 324 w 327"/>
                <a:gd name="T15" fmla="*/ 130 h 325"/>
                <a:gd name="T16" fmla="*/ 327 w 327"/>
                <a:gd name="T17" fmla="*/ 163 h 325"/>
                <a:gd name="T18" fmla="*/ 324 w 327"/>
                <a:gd name="T19" fmla="*/ 196 h 325"/>
                <a:gd name="T20" fmla="*/ 314 w 327"/>
                <a:gd name="T21" fmla="*/ 226 h 325"/>
                <a:gd name="T22" fmla="*/ 299 w 327"/>
                <a:gd name="T23" fmla="*/ 254 h 325"/>
                <a:gd name="T24" fmla="*/ 278 w 327"/>
                <a:gd name="T25" fmla="*/ 278 h 325"/>
                <a:gd name="T26" fmla="*/ 254 w 327"/>
                <a:gd name="T27" fmla="*/ 297 h 325"/>
                <a:gd name="T28" fmla="*/ 226 w 327"/>
                <a:gd name="T29" fmla="*/ 312 h 325"/>
                <a:gd name="T30" fmla="*/ 196 w 327"/>
                <a:gd name="T31" fmla="*/ 322 h 325"/>
                <a:gd name="T32" fmla="*/ 163 w 327"/>
                <a:gd name="T33" fmla="*/ 325 h 325"/>
                <a:gd name="T34" fmla="*/ 130 w 327"/>
                <a:gd name="T35" fmla="*/ 322 h 325"/>
                <a:gd name="T36" fmla="*/ 100 w 327"/>
                <a:gd name="T37" fmla="*/ 312 h 325"/>
                <a:gd name="T38" fmla="*/ 72 w 327"/>
                <a:gd name="T39" fmla="*/ 297 h 325"/>
                <a:gd name="T40" fmla="*/ 48 w 327"/>
                <a:gd name="T41" fmla="*/ 278 h 325"/>
                <a:gd name="T42" fmla="*/ 28 w 327"/>
                <a:gd name="T43" fmla="*/ 254 h 325"/>
                <a:gd name="T44" fmla="*/ 13 w 327"/>
                <a:gd name="T45" fmla="*/ 226 h 325"/>
                <a:gd name="T46" fmla="*/ 3 w 327"/>
                <a:gd name="T47" fmla="*/ 196 h 325"/>
                <a:gd name="T48" fmla="*/ 0 w 327"/>
                <a:gd name="T49" fmla="*/ 163 h 325"/>
                <a:gd name="T50" fmla="*/ 3 w 327"/>
                <a:gd name="T51" fmla="*/ 130 h 325"/>
                <a:gd name="T52" fmla="*/ 13 w 327"/>
                <a:gd name="T53" fmla="*/ 99 h 325"/>
                <a:gd name="T54" fmla="*/ 28 w 327"/>
                <a:gd name="T55" fmla="*/ 72 h 325"/>
                <a:gd name="T56" fmla="*/ 48 w 327"/>
                <a:gd name="T57" fmla="*/ 48 h 325"/>
                <a:gd name="T58" fmla="*/ 72 w 327"/>
                <a:gd name="T59" fmla="*/ 28 h 325"/>
                <a:gd name="T60" fmla="*/ 100 w 327"/>
                <a:gd name="T61" fmla="*/ 13 h 325"/>
                <a:gd name="T62" fmla="*/ 130 w 327"/>
                <a:gd name="T63" fmla="*/ 3 h 325"/>
                <a:gd name="T64" fmla="*/ 163 w 327"/>
                <a:gd name="T65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7" h="325">
                  <a:moveTo>
                    <a:pt x="163" y="0"/>
                  </a:moveTo>
                  <a:lnTo>
                    <a:pt x="196" y="3"/>
                  </a:lnTo>
                  <a:lnTo>
                    <a:pt x="226" y="13"/>
                  </a:lnTo>
                  <a:lnTo>
                    <a:pt x="254" y="28"/>
                  </a:lnTo>
                  <a:lnTo>
                    <a:pt x="278" y="48"/>
                  </a:lnTo>
                  <a:lnTo>
                    <a:pt x="299" y="72"/>
                  </a:lnTo>
                  <a:lnTo>
                    <a:pt x="314" y="99"/>
                  </a:lnTo>
                  <a:lnTo>
                    <a:pt x="324" y="130"/>
                  </a:lnTo>
                  <a:lnTo>
                    <a:pt x="327" y="163"/>
                  </a:lnTo>
                  <a:lnTo>
                    <a:pt x="324" y="196"/>
                  </a:lnTo>
                  <a:lnTo>
                    <a:pt x="314" y="226"/>
                  </a:lnTo>
                  <a:lnTo>
                    <a:pt x="299" y="254"/>
                  </a:lnTo>
                  <a:lnTo>
                    <a:pt x="278" y="278"/>
                  </a:lnTo>
                  <a:lnTo>
                    <a:pt x="254" y="297"/>
                  </a:lnTo>
                  <a:lnTo>
                    <a:pt x="226" y="312"/>
                  </a:lnTo>
                  <a:lnTo>
                    <a:pt x="196" y="322"/>
                  </a:lnTo>
                  <a:lnTo>
                    <a:pt x="163" y="325"/>
                  </a:lnTo>
                  <a:lnTo>
                    <a:pt x="130" y="322"/>
                  </a:lnTo>
                  <a:lnTo>
                    <a:pt x="100" y="312"/>
                  </a:lnTo>
                  <a:lnTo>
                    <a:pt x="72" y="297"/>
                  </a:lnTo>
                  <a:lnTo>
                    <a:pt x="48" y="278"/>
                  </a:lnTo>
                  <a:lnTo>
                    <a:pt x="28" y="254"/>
                  </a:lnTo>
                  <a:lnTo>
                    <a:pt x="13" y="226"/>
                  </a:lnTo>
                  <a:lnTo>
                    <a:pt x="3" y="196"/>
                  </a:lnTo>
                  <a:lnTo>
                    <a:pt x="0" y="163"/>
                  </a:lnTo>
                  <a:lnTo>
                    <a:pt x="3" y="130"/>
                  </a:lnTo>
                  <a:lnTo>
                    <a:pt x="13" y="99"/>
                  </a:lnTo>
                  <a:lnTo>
                    <a:pt x="28" y="72"/>
                  </a:lnTo>
                  <a:lnTo>
                    <a:pt x="48" y="48"/>
                  </a:lnTo>
                  <a:lnTo>
                    <a:pt x="72" y="28"/>
                  </a:lnTo>
                  <a:lnTo>
                    <a:pt x="100" y="13"/>
                  </a:lnTo>
                  <a:lnTo>
                    <a:pt x="130" y="3"/>
                  </a:lnTo>
                  <a:lnTo>
                    <a:pt x="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95"/>
            <p:cNvSpPr>
              <a:spLocks/>
            </p:cNvSpPr>
            <p:nvPr/>
          </p:nvSpPr>
          <p:spPr bwMode="auto">
            <a:xfrm>
              <a:off x="3548063" y="2222501"/>
              <a:ext cx="52388" cy="52388"/>
            </a:xfrm>
            <a:custGeom>
              <a:avLst/>
              <a:gdLst>
                <a:gd name="T0" fmla="*/ 164 w 327"/>
                <a:gd name="T1" fmla="*/ 0 h 325"/>
                <a:gd name="T2" fmla="*/ 196 w 327"/>
                <a:gd name="T3" fmla="*/ 3 h 325"/>
                <a:gd name="T4" fmla="*/ 226 w 327"/>
                <a:gd name="T5" fmla="*/ 13 h 325"/>
                <a:gd name="T6" fmla="*/ 254 w 327"/>
                <a:gd name="T7" fmla="*/ 28 h 325"/>
                <a:gd name="T8" fmla="*/ 278 w 327"/>
                <a:gd name="T9" fmla="*/ 48 h 325"/>
                <a:gd name="T10" fmla="*/ 299 w 327"/>
                <a:gd name="T11" fmla="*/ 72 h 325"/>
                <a:gd name="T12" fmla="*/ 314 w 327"/>
                <a:gd name="T13" fmla="*/ 99 h 325"/>
                <a:gd name="T14" fmla="*/ 323 w 327"/>
                <a:gd name="T15" fmla="*/ 130 h 325"/>
                <a:gd name="T16" fmla="*/ 327 w 327"/>
                <a:gd name="T17" fmla="*/ 163 h 325"/>
                <a:gd name="T18" fmla="*/ 323 w 327"/>
                <a:gd name="T19" fmla="*/ 196 h 325"/>
                <a:gd name="T20" fmla="*/ 314 w 327"/>
                <a:gd name="T21" fmla="*/ 226 h 325"/>
                <a:gd name="T22" fmla="*/ 299 w 327"/>
                <a:gd name="T23" fmla="*/ 254 h 325"/>
                <a:gd name="T24" fmla="*/ 278 w 327"/>
                <a:gd name="T25" fmla="*/ 278 h 325"/>
                <a:gd name="T26" fmla="*/ 254 w 327"/>
                <a:gd name="T27" fmla="*/ 297 h 325"/>
                <a:gd name="T28" fmla="*/ 226 w 327"/>
                <a:gd name="T29" fmla="*/ 312 h 325"/>
                <a:gd name="T30" fmla="*/ 196 w 327"/>
                <a:gd name="T31" fmla="*/ 322 h 325"/>
                <a:gd name="T32" fmla="*/ 164 w 327"/>
                <a:gd name="T33" fmla="*/ 325 h 325"/>
                <a:gd name="T34" fmla="*/ 130 w 327"/>
                <a:gd name="T35" fmla="*/ 322 h 325"/>
                <a:gd name="T36" fmla="*/ 100 w 327"/>
                <a:gd name="T37" fmla="*/ 312 h 325"/>
                <a:gd name="T38" fmla="*/ 72 w 327"/>
                <a:gd name="T39" fmla="*/ 297 h 325"/>
                <a:gd name="T40" fmla="*/ 48 w 327"/>
                <a:gd name="T41" fmla="*/ 278 h 325"/>
                <a:gd name="T42" fmla="*/ 28 w 327"/>
                <a:gd name="T43" fmla="*/ 254 h 325"/>
                <a:gd name="T44" fmla="*/ 13 w 327"/>
                <a:gd name="T45" fmla="*/ 226 h 325"/>
                <a:gd name="T46" fmla="*/ 3 w 327"/>
                <a:gd name="T47" fmla="*/ 196 h 325"/>
                <a:gd name="T48" fmla="*/ 0 w 327"/>
                <a:gd name="T49" fmla="*/ 163 h 325"/>
                <a:gd name="T50" fmla="*/ 3 w 327"/>
                <a:gd name="T51" fmla="*/ 130 h 325"/>
                <a:gd name="T52" fmla="*/ 13 w 327"/>
                <a:gd name="T53" fmla="*/ 99 h 325"/>
                <a:gd name="T54" fmla="*/ 28 w 327"/>
                <a:gd name="T55" fmla="*/ 72 h 325"/>
                <a:gd name="T56" fmla="*/ 48 w 327"/>
                <a:gd name="T57" fmla="*/ 48 h 325"/>
                <a:gd name="T58" fmla="*/ 72 w 327"/>
                <a:gd name="T59" fmla="*/ 28 h 325"/>
                <a:gd name="T60" fmla="*/ 100 w 327"/>
                <a:gd name="T61" fmla="*/ 13 h 325"/>
                <a:gd name="T62" fmla="*/ 130 w 327"/>
                <a:gd name="T63" fmla="*/ 3 h 325"/>
                <a:gd name="T64" fmla="*/ 164 w 327"/>
                <a:gd name="T65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7" h="325">
                  <a:moveTo>
                    <a:pt x="164" y="0"/>
                  </a:moveTo>
                  <a:lnTo>
                    <a:pt x="196" y="3"/>
                  </a:lnTo>
                  <a:lnTo>
                    <a:pt x="226" y="13"/>
                  </a:lnTo>
                  <a:lnTo>
                    <a:pt x="254" y="28"/>
                  </a:lnTo>
                  <a:lnTo>
                    <a:pt x="278" y="48"/>
                  </a:lnTo>
                  <a:lnTo>
                    <a:pt x="299" y="72"/>
                  </a:lnTo>
                  <a:lnTo>
                    <a:pt x="314" y="99"/>
                  </a:lnTo>
                  <a:lnTo>
                    <a:pt x="323" y="130"/>
                  </a:lnTo>
                  <a:lnTo>
                    <a:pt x="327" y="163"/>
                  </a:lnTo>
                  <a:lnTo>
                    <a:pt x="323" y="196"/>
                  </a:lnTo>
                  <a:lnTo>
                    <a:pt x="314" y="226"/>
                  </a:lnTo>
                  <a:lnTo>
                    <a:pt x="299" y="254"/>
                  </a:lnTo>
                  <a:lnTo>
                    <a:pt x="278" y="278"/>
                  </a:lnTo>
                  <a:lnTo>
                    <a:pt x="254" y="297"/>
                  </a:lnTo>
                  <a:lnTo>
                    <a:pt x="226" y="312"/>
                  </a:lnTo>
                  <a:lnTo>
                    <a:pt x="196" y="322"/>
                  </a:lnTo>
                  <a:lnTo>
                    <a:pt x="164" y="325"/>
                  </a:lnTo>
                  <a:lnTo>
                    <a:pt x="130" y="322"/>
                  </a:lnTo>
                  <a:lnTo>
                    <a:pt x="100" y="312"/>
                  </a:lnTo>
                  <a:lnTo>
                    <a:pt x="72" y="297"/>
                  </a:lnTo>
                  <a:lnTo>
                    <a:pt x="48" y="278"/>
                  </a:lnTo>
                  <a:lnTo>
                    <a:pt x="28" y="254"/>
                  </a:lnTo>
                  <a:lnTo>
                    <a:pt x="13" y="226"/>
                  </a:lnTo>
                  <a:lnTo>
                    <a:pt x="3" y="196"/>
                  </a:lnTo>
                  <a:lnTo>
                    <a:pt x="0" y="163"/>
                  </a:lnTo>
                  <a:lnTo>
                    <a:pt x="3" y="130"/>
                  </a:lnTo>
                  <a:lnTo>
                    <a:pt x="13" y="99"/>
                  </a:lnTo>
                  <a:lnTo>
                    <a:pt x="28" y="72"/>
                  </a:lnTo>
                  <a:lnTo>
                    <a:pt x="48" y="48"/>
                  </a:lnTo>
                  <a:lnTo>
                    <a:pt x="72" y="28"/>
                  </a:lnTo>
                  <a:lnTo>
                    <a:pt x="100" y="13"/>
                  </a:lnTo>
                  <a:lnTo>
                    <a:pt x="130" y="3"/>
                  </a:lnTo>
                  <a:lnTo>
                    <a:pt x="1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96"/>
            <p:cNvSpPr>
              <a:spLocks/>
            </p:cNvSpPr>
            <p:nvPr/>
          </p:nvSpPr>
          <p:spPr bwMode="auto">
            <a:xfrm>
              <a:off x="3552825" y="2301876"/>
              <a:ext cx="165100" cy="76200"/>
            </a:xfrm>
            <a:custGeom>
              <a:avLst/>
              <a:gdLst>
                <a:gd name="T0" fmla="*/ 127 w 1039"/>
                <a:gd name="T1" fmla="*/ 4 h 483"/>
                <a:gd name="T2" fmla="*/ 164 w 1039"/>
                <a:gd name="T3" fmla="*/ 25 h 483"/>
                <a:gd name="T4" fmla="*/ 190 w 1039"/>
                <a:gd name="T5" fmla="*/ 61 h 483"/>
                <a:gd name="T6" fmla="*/ 230 w 1039"/>
                <a:gd name="T7" fmla="*/ 138 h 483"/>
                <a:gd name="T8" fmla="*/ 286 w 1039"/>
                <a:gd name="T9" fmla="*/ 200 h 483"/>
                <a:gd name="T10" fmla="*/ 355 w 1039"/>
                <a:gd name="T11" fmla="*/ 246 h 483"/>
                <a:gd name="T12" fmla="*/ 433 w 1039"/>
                <a:gd name="T13" fmla="*/ 276 h 483"/>
                <a:gd name="T14" fmla="*/ 519 w 1039"/>
                <a:gd name="T15" fmla="*/ 287 h 483"/>
                <a:gd name="T16" fmla="*/ 605 w 1039"/>
                <a:gd name="T17" fmla="*/ 276 h 483"/>
                <a:gd name="T18" fmla="*/ 684 w 1039"/>
                <a:gd name="T19" fmla="*/ 246 h 483"/>
                <a:gd name="T20" fmla="*/ 753 w 1039"/>
                <a:gd name="T21" fmla="*/ 200 h 483"/>
                <a:gd name="T22" fmla="*/ 809 w 1039"/>
                <a:gd name="T23" fmla="*/ 138 h 483"/>
                <a:gd name="T24" fmla="*/ 849 w 1039"/>
                <a:gd name="T25" fmla="*/ 61 h 483"/>
                <a:gd name="T26" fmla="*/ 875 w 1039"/>
                <a:gd name="T27" fmla="*/ 25 h 483"/>
                <a:gd name="T28" fmla="*/ 911 w 1039"/>
                <a:gd name="T29" fmla="*/ 4 h 483"/>
                <a:gd name="T30" fmla="*/ 955 w 1039"/>
                <a:gd name="T31" fmla="*/ 0 h 483"/>
                <a:gd name="T32" fmla="*/ 997 w 1039"/>
                <a:gd name="T33" fmla="*/ 16 h 483"/>
                <a:gd name="T34" fmla="*/ 1026 w 1039"/>
                <a:gd name="T35" fmla="*/ 48 h 483"/>
                <a:gd name="T36" fmla="*/ 1039 w 1039"/>
                <a:gd name="T37" fmla="*/ 89 h 483"/>
                <a:gd name="T38" fmla="*/ 1032 w 1039"/>
                <a:gd name="T39" fmla="*/ 132 h 483"/>
                <a:gd name="T40" fmla="*/ 982 w 1039"/>
                <a:gd name="T41" fmla="*/ 232 h 483"/>
                <a:gd name="T42" fmla="*/ 914 w 1039"/>
                <a:gd name="T43" fmla="*/ 318 h 483"/>
                <a:gd name="T44" fmla="*/ 830 w 1039"/>
                <a:gd name="T45" fmla="*/ 387 h 483"/>
                <a:gd name="T46" fmla="*/ 736 w 1039"/>
                <a:gd name="T47" fmla="*/ 439 h 483"/>
                <a:gd name="T48" fmla="*/ 631 w 1039"/>
                <a:gd name="T49" fmla="*/ 471 h 483"/>
                <a:gd name="T50" fmla="*/ 519 w 1039"/>
                <a:gd name="T51" fmla="*/ 483 h 483"/>
                <a:gd name="T52" fmla="*/ 408 w 1039"/>
                <a:gd name="T53" fmla="*/ 471 h 483"/>
                <a:gd name="T54" fmla="*/ 303 w 1039"/>
                <a:gd name="T55" fmla="*/ 439 h 483"/>
                <a:gd name="T56" fmla="*/ 208 w 1039"/>
                <a:gd name="T57" fmla="*/ 387 h 483"/>
                <a:gd name="T58" fmla="*/ 125 w 1039"/>
                <a:gd name="T59" fmla="*/ 318 h 483"/>
                <a:gd name="T60" fmla="*/ 57 w 1039"/>
                <a:gd name="T61" fmla="*/ 232 h 483"/>
                <a:gd name="T62" fmla="*/ 6 w 1039"/>
                <a:gd name="T63" fmla="*/ 132 h 483"/>
                <a:gd name="T64" fmla="*/ 0 w 1039"/>
                <a:gd name="T65" fmla="*/ 89 h 483"/>
                <a:gd name="T66" fmla="*/ 13 w 1039"/>
                <a:gd name="T67" fmla="*/ 48 h 483"/>
                <a:gd name="T68" fmla="*/ 42 w 1039"/>
                <a:gd name="T69" fmla="*/ 16 h 483"/>
                <a:gd name="T70" fmla="*/ 84 w 1039"/>
                <a:gd name="T71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39" h="483">
                  <a:moveTo>
                    <a:pt x="106" y="0"/>
                  </a:moveTo>
                  <a:lnTo>
                    <a:pt x="127" y="4"/>
                  </a:lnTo>
                  <a:lnTo>
                    <a:pt x="147" y="13"/>
                  </a:lnTo>
                  <a:lnTo>
                    <a:pt x="164" y="25"/>
                  </a:lnTo>
                  <a:lnTo>
                    <a:pt x="179" y="42"/>
                  </a:lnTo>
                  <a:lnTo>
                    <a:pt x="190" y="61"/>
                  </a:lnTo>
                  <a:lnTo>
                    <a:pt x="207" y="101"/>
                  </a:lnTo>
                  <a:lnTo>
                    <a:pt x="230" y="138"/>
                  </a:lnTo>
                  <a:lnTo>
                    <a:pt x="257" y="171"/>
                  </a:lnTo>
                  <a:lnTo>
                    <a:pt x="286" y="200"/>
                  </a:lnTo>
                  <a:lnTo>
                    <a:pt x="319" y="226"/>
                  </a:lnTo>
                  <a:lnTo>
                    <a:pt x="355" y="246"/>
                  </a:lnTo>
                  <a:lnTo>
                    <a:pt x="394" y="263"/>
                  </a:lnTo>
                  <a:lnTo>
                    <a:pt x="433" y="276"/>
                  </a:lnTo>
                  <a:lnTo>
                    <a:pt x="476" y="284"/>
                  </a:lnTo>
                  <a:lnTo>
                    <a:pt x="519" y="287"/>
                  </a:lnTo>
                  <a:lnTo>
                    <a:pt x="563" y="284"/>
                  </a:lnTo>
                  <a:lnTo>
                    <a:pt x="605" y="276"/>
                  </a:lnTo>
                  <a:lnTo>
                    <a:pt x="645" y="263"/>
                  </a:lnTo>
                  <a:lnTo>
                    <a:pt x="684" y="246"/>
                  </a:lnTo>
                  <a:lnTo>
                    <a:pt x="719" y="226"/>
                  </a:lnTo>
                  <a:lnTo>
                    <a:pt x="753" y="200"/>
                  </a:lnTo>
                  <a:lnTo>
                    <a:pt x="782" y="171"/>
                  </a:lnTo>
                  <a:lnTo>
                    <a:pt x="809" y="138"/>
                  </a:lnTo>
                  <a:lnTo>
                    <a:pt x="832" y="101"/>
                  </a:lnTo>
                  <a:lnTo>
                    <a:pt x="849" y="61"/>
                  </a:lnTo>
                  <a:lnTo>
                    <a:pt x="860" y="42"/>
                  </a:lnTo>
                  <a:lnTo>
                    <a:pt x="875" y="25"/>
                  </a:lnTo>
                  <a:lnTo>
                    <a:pt x="892" y="13"/>
                  </a:lnTo>
                  <a:lnTo>
                    <a:pt x="911" y="4"/>
                  </a:lnTo>
                  <a:lnTo>
                    <a:pt x="933" y="0"/>
                  </a:lnTo>
                  <a:lnTo>
                    <a:pt x="955" y="0"/>
                  </a:lnTo>
                  <a:lnTo>
                    <a:pt x="976" y="6"/>
                  </a:lnTo>
                  <a:lnTo>
                    <a:pt x="997" y="16"/>
                  </a:lnTo>
                  <a:lnTo>
                    <a:pt x="1013" y="31"/>
                  </a:lnTo>
                  <a:lnTo>
                    <a:pt x="1026" y="48"/>
                  </a:lnTo>
                  <a:lnTo>
                    <a:pt x="1034" y="68"/>
                  </a:lnTo>
                  <a:lnTo>
                    <a:pt x="1039" y="89"/>
                  </a:lnTo>
                  <a:lnTo>
                    <a:pt x="1038" y="111"/>
                  </a:lnTo>
                  <a:lnTo>
                    <a:pt x="1032" y="132"/>
                  </a:lnTo>
                  <a:lnTo>
                    <a:pt x="1010" y="184"/>
                  </a:lnTo>
                  <a:lnTo>
                    <a:pt x="982" y="232"/>
                  </a:lnTo>
                  <a:lnTo>
                    <a:pt x="949" y="277"/>
                  </a:lnTo>
                  <a:lnTo>
                    <a:pt x="914" y="318"/>
                  </a:lnTo>
                  <a:lnTo>
                    <a:pt x="874" y="355"/>
                  </a:lnTo>
                  <a:lnTo>
                    <a:pt x="830" y="387"/>
                  </a:lnTo>
                  <a:lnTo>
                    <a:pt x="784" y="415"/>
                  </a:lnTo>
                  <a:lnTo>
                    <a:pt x="736" y="439"/>
                  </a:lnTo>
                  <a:lnTo>
                    <a:pt x="684" y="458"/>
                  </a:lnTo>
                  <a:lnTo>
                    <a:pt x="631" y="471"/>
                  </a:lnTo>
                  <a:lnTo>
                    <a:pt x="576" y="479"/>
                  </a:lnTo>
                  <a:lnTo>
                    <a:pt x="519" y="483"/>
                  </a:lnTo>
                  <a:lnTo>
                    <a:pt x="463" y="479"/>
                  </a:lnTo>
                  <a:lnTo>
                    <a:pt x="408" y="471"/>
                  </a:lnTo>
                  <a:lnTo>
                    <a:pt x="355" y="458"/>
                  </a:lnTo>
                  <a:lnTo>
                    <a:pt x="303" y="439"/>
                  </a:lnTo>
                  <a:lnTo>
                    <a:pt x="254" y="415"/>
                  </a:lnTo>
                  <a:lnTo>
                    <a:pt x="208" y="387"/>
                  </a:lnTo>
                  <a:lnTo>
                    <a:pt x="165" y="355"/>
                  </a:lnTo>
                  <a:lnTo>
                    <a:pt x="125" y="318"/>
                  </a:lnTo>
                  <a:lnTo>
                    <a:pt x="89" y="277"/>
                  </a:lnTo>
                  <a:lnTo>
                    <a:pt x="57" y="232"/>
                  </a:lnTo>
                  <a:lnTo>
                    <a:pt x="29" y="184"/>
                  </a:lnTo>
                  <a:lnTo>
                    <a:pt x="6" y="132"/>
                  </a:lnTo>
                  <a:lnTo>
                    <a:pt x="1" y="111"/>
                  </a:lnTo>
                  <a:lnTo>
                    <a:pt x="0" y="89"/>
                  </a:lnTo>
                  <a:lnTo>
                    <a:pt x="4" y="68"/>
                  </a:lnTo>
                  <a:lnTo>
                    <a:pt x="13" y="48"/>
                  </a:lnTo>
                  <a:lnTo>
                    <a:pt x="26" y="31"/>
                  </a:lnTo>
                  <a:lnTo>
                    <a:pt x="42" y="16"/>
                  </a:lnTo>
                  <a:lnTo>
                    <a:pt x="62" y="6"/>
                  </a:lnTo>
                  <a:lnTo>
                    <a:pt x="84" y="0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6" name="Group 212"/>
          <p:cNvGrpSpPr/>
          <p:nvPr/>
        </p:nvGrpSpPr>
        <p:grpSpPr>
          <a:xfrm>
            <a:off x="5608373" y="910767"/>
            <a:ext cx="392112" cy="563563"/>
            <a:chOff x="2620963" y="1911350"/>
            <a:chExt cx="392112" cy="563563"/>
          </a:xfrm>
          <a:solidFill>
            <a:schemeClr val="tx1"/>
          </a:solidFill>
        </p:grpSpPr>
        <p:sp>
          <p:nvSpPr>
            <p:cNvPr id="557" name="Freeform 102"/>
            <p:cNvSpPr>
              <a:spLocks noEditPoints="1"/>
            </p:cNvSpPr>
            <p:nvPr/>
          </p:nvSpPr>
          <p:spPr bwMode="auto">
            <a:xfrm>
              <a:off x="2693988" y="2178050"/>
              <a:ext cx="246062" cy="244475"/>
            </a:xfrm>
            <a:custGeom>
              <a:avLst/>
              <a:gdLst>
                <a:gd name="T0" fmla="*/ 650 w 1542"/>
                <a:gd name="T1" fmla="*/ 217 h 1537"/>
                <a:gd name="T2" fmla="*/ 485 w 1542"/>
                <a:gd name="T3" fmla="*/ 281 h 1537"/>
                <a:gd name="T4" fmla="*/ 350 w 1542"/>
                <a:gd name="T5" fmla="*/ 390 h 1537"/>
                <a:gd name="T6" fmla="*/ 254 w 1542"/>
                <a:gd name="T7" fmla="*/ 536 h 1537"/>
                <a:gd name="T8" fmla="*/ 208 w 1542"/>
                <a:gd name="T9" fmla="*/ 707 h 1537"/>
                <a:gd name="T10" fmla="*/ 217 w 1542"/>
                <a:gd name="T11" fmla="*/ 890 h 1537"/>
                <a:gd name="T12" fmla="*/ 281 w 1542"/>
                <a:gd name="T13" fmla="*/ 1054 h 1537"/>
                <a:gd name="T14" fmla="*/ 391 w 1542"/>
                <a:gd name="T15" fmla="*/ 1187 h 1537"/>
                <a:gd name="T16" fmla="*/ 537 w 1542"/>
                <a:gd name="T17" fmla="*/ 1282 h 1537"/>
                <a:gd name="T18" fmla="*/ 709 w 1542"/>
                <a:gd name="T19" fmla="*/ 1330 h 1537"/>
                <a:gd name="T20" fmla="*/ 892 w 1542"/>
                <a:gd name="T21" fmla="*/ 1320 h 1537"/>
                <a:gd name="T22" fmla="*/ 1056 w 1542"/>
                <a:gd name="T23" fmla="*/ 1255 h 1537"/>
                <a:gd name="T24" fmla="*/ 1191 w 1542"/>
                <a:gd name="T25" fmla="*/ 1146 h 1537"/>
                <a:gd name="T26" fmla="*/ 1287 w 1542"/>
                <a:gd name="T27" fmla="*/ 1002 h 1537"/>
                <a:gd name="T28" fmla="*/ 1334 w 1542"/>
                <a:gd name="T29" fmla="*/ 830 h 1537"/>
                <a:gd name="T30" fmla="*/ 1325 w 1542"/>
                <a:gd name="T31" fmla="*/ 648 h 1537"/>
                <a:gd name="T32" fmla="*/ 1260 w 1542"/>
                <a:gd name="T33" fmla="*/ 484 h 1537"/>
                <a:gd name="T34" fmla="*/ 1150 w 1542"/>
                <a:gd name="T35" fmla="*/ 350 h 1537"/>
                <a:gd name="T36" fmla="*/ 1004 w 1542"/>
                <a:gd name="T37" fmla="*/ 254 h 1537"/>
                <a:gd name="T38" fmla="*/ 833 w 1542"/>
                <a:gd name="T39" fmla="*/ 208 h 1537"/>
                <a:gd name="T40" fmla="*/ 840 w 1542"/>
                <a:gd name="T41" fmla="*/ 4 h 1537"/>
                <a:gd name="T42" fmla="*/ 1040 w 1542"/>
                <a:gd name="T43" fmla="*/ 48 h 1537"/>
                <a:gd name="T44" fmla="*/ 1215 w 1542"/>
                <a:gd name="T45" fmla="*/ 141 h 1537"/>
                <a:gd name="T46" fmla="*/ 1360 w 1542"/>
                <a:gd name="T47" fmla="*/ 273 h 1537"/>
                <a:gd name="T48" fmla="*/ 1468 w 1542"/>
                <a:gd name="T49" fmla="*/ 440 h 1537"/>
                <a:gd name="T50" fmla="*/ 1529 w 1542"/>
                <a:gd name="T51" fmla="*/ 631 h 1537"/>
                <a:gd name="T52" fmla="*/ 1539 w 1542"/>
                <a:gd name="T53" fmla="*/ 839 h 1537"/>
                <a:gd name="T54" fmla="*/ 1494 w 1542"/>
                <a:gd name="T55" fmla="*/ 1036 h 1537"/>
                <a:gd name="T56" fmla="*/ 1400 w 1542"/>
                <a:gd name="T57" fmla="*/ 1211 h 1537"/>
                <a:gd name="T58" fmla="*/ 1267 w 1542"/>
                <a:gd name="T59" fmla="*/ 1356 h 1537"/>
                <a:gd name="T60" fmla="*/ 1101 w 1542"/>
                <a:gd name="T61" fmla="*/ 1463 h 1537"/>
                <a:gd name="T62" fmla="*/ 909 w 1542"/>
                <a:gd name="T63" fmla="*/ 1524 h 1537"/>
                <a:gd name="T64" fmla="*/ 701 w 1542"/>
                <a:gd name="T65" fmla="*/ 1534 h 1537"/>
                <a:gd name="T66" fmla="*/ 501 w 1542"/>
                <a:gd name="T67" fmla="*/ 1489 h 1537"/>
                <a:gd name="T68" fmla="*/ 326 w 1542"/>
                <a:gd name="T69" fmla="*/ 1396 h 1537"/>
                <a:gd name="T70" fmla="*/ 181 w 1542"/>
                <a:gd name="T71" fmla="*/ 1263 h 1537"/>
                <a:gd name="T72" fmla="*/ 73 w 1542"/>
                <a:gd name="T73" fmla="*/ 1098 h 1537"/>
                <a:gd name="T74" fmla="*/ 12 w 1542"/>
                <a:gd name="T75" fmla="*/ 907 h 1537"/>
                <a:gd name="T76" fmla="*/ 2 w 1542"/>
                <a:gd name="T77" fmla="*/ 699 h 1537"/>
                <a:gd name="T78" fmla="*/ 47 w 1542"/>
                <a:gd name="T79" fmla="*/ 501 h 1537"/>
                <a:gd name="T80" fmla="*/ 140 w 1542"/>
                <a:gd name="T81" fmla="*/ 325 h 1537"/>
                <a:gd name="T82" fmla="*/ 274 w 1542"/>
                <a:gd name="T83" fmla="*/ 181 h 1537"/>
                <a:gd name="T84" fmla="*/ 441 w 1542"/>
                <a:gd name="T85" fmla="*/ 74 h 1537"/>
                <a:gd name="T86" fmla="*/ 632 w 1542"/>
                <a:gd name="T87" fmla="*/ 12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2" h="1537">
                  <a:moveTo>
                    <a:pt x="771" y="204"/>
                  </a:moveTo>
                  <a:lnTo>
                    <a:pt x="709" y="208"/>
                  </a:lnTo>
                  <a:lnTo>
                    <a:pt x="650" y="217"/>
                  </a:lnTo>
                  <a:lnTo>
                    <a:pt x="591" y="232"/>
                  </a:lnTo>
                  <a:lnTo>
                    <a:pt x="537" y="254"/>
                  </a:lnTo>
                  <a:lnTo>
                    <a:pt x="485" y="281"/>
                  </a:lnTo>
                  <a:lnTo>
                    <a:pt x="436" y="313"/>
                  </a:lnTo>
                  <a:lnTo>
                    <a:pt x="391" y="350"/>
                  </a:lnTo>
                  <a:lnTo>
                    <a:pt x="350" y="390"/>
                  </a:lnTo>
                  <a:lnTo>
                    <a:pt x="314" y="435"/>
                  </a:lnTo>
                  <a:lnTo>
                    <a:pt x="281" y="484"/>
                  </a:lnTo>
                  <a:lnTo>
                    <a:pt x="254" y="536"/>
                  </a:lnTo>
                  <a:lnTo>
                    <a:pt x="233" y="591"/>
                  </a:lnTo>
                  <a:lnTo>
                    <a:pt x="217" y="648"/>
                  </a:lnTo>
                  <a:lnTo>
                    <a:pt x="208" y="707"/>
                  </a:lnTo>
                  <a:lnTo>
                    <a:pt x="204" y="769"/>
                  </a:lnTo>
                  <a:lnTo>
                    <a:pt x="208" y="830"/>
                  </a:lnTo>
                  <a:lnTo>
                    <a:pt x="217" y="890"/>
                  </a:lnTo>
                  <a:lnTo>
                    <a:pt x="233" y="947"/>
                  </a:lnTo>
                  <a:lnTo>
                    <a:pt x="254" y="1002"/>
                  </a:lnTo>
                  <a:lnTo>
                    <a:pt x="281" y="1054"/>
                  </a:lnTo>
                  <a:lnTo>
                    <a:pt x="314" y="1102"/>
                  </a:lnTo>
                  <a:lnTo>
                    <a:pt x="350" y="1146"/>
                  </a:lnTo>
                  <a:lnTo>
                    <a:pt x="391" y="1187"/>
                  </a:lnTo>
                  <a:lnTo>
                    <a:pt x="436" y="1224"/>
                  </a:lnTo>
                  <a:lnTo>
                    <a:pt x="485" y="1255"/>
                  </a:lnTo>
                  <a:lnTo>
                    <a:pt x="537" y="1282"/>
                  </a:lnTo>
                  <a:lnTo>
                    <a:pt x="591" y="1304"/>
                  </a:lnTo>
                  <a:lnTo>
                    <a:pt x="650" y="1320"/>
                  </a:lnTo>
                  <a:lnTo>
                    <a:pt x="709" y="1330"/>
                  </a:lnTo>
                  <a:lnTo>
                    <a:pt x="771" y="1333"/>
                  </a:lnTo>
                  <a:lnTo>
                    <a:pt x="833" y="1330"/>
                  </a:lnTo>
                  <a:lnTo>
                    <a:pt x="892" y="1320"/>
                  </a:lnTo>
                  <a:lnTo>
                    <a:pt x="950" y="1304"/>
                  </a:lnTo>
                  <a:lnTo>
                    <a:pt x="1004" y="1282"/>
                  </a:lnTo>
                  <a:lnTo>
                    <a:pt x="1056" y="1255"/>
                  </a:lnTo>
                  <a:lnTo>
                    <a:pt x="1105" y="1224"/>
                  </a:lnTo>
                  <a:lnTo>
                    <a:pt x="1150" y="1187"/>
                  </a:lnTo>
                  <a:lnTo>
                    <a:pt x="1191" y="1146"/>
                  </a:lnTo>
                  <a:lnTo>
                    <a:pt x="1228" y="1102"/>
                  </a:lnTo>
                  <a:lnTo>
                    <a:pt x="1260" y="1054"/>
                  </a:lnTo>
                  <a:lnTo>
                    <a:pt x="1287" y="1002"/>
                  </a:lnTo>
                  <a:lnTo>
                    <a:pt x="1308" y="947"/>
                  </a:lnTo>
                  <a:lnTo>
                    <a:pt x="1325" y="890"/>
                  </a:lnTo>
                  <a:lnTo>
                    <a:pt x="1334" y="830"/>
                  </a:lnTo>
                  <a:lnTo>
                    <a:pt x="1338" y="769"/>
                  </a:lnTo>
                  <a:lnTo>
                    <a:pt x="1334" y="707"/>
                  </a:lnTo>
                  <a:lnTo>
                    <a:pt x="1325" y="648"/>
                  </a:lnTo>
                  <a:lnTo>
                    <a:pt x="1308" y="591"/>
                  </a:lnTo>
                  <a:lnTo>
                    <a:pt x="1287" y="536"/>
                  </a:lnTo>
                  <a:lnTo>
                    <a:pt x="1260" y="484"/>
                  </a:lnTo>
                  <a:lnTo>
                    <a:pt x="1228" y="435"/>
                  </a:lnTo>
                  <a:lnTo>
                    <a:pt x="1191" y="390"/>
                  </a:lnTo>
                  <a:lnTo>
                    <a:pt x="1150" y="350"/>
                  </a:lnTo>
                  <a:lnTo>
                    <a:pt x="1105" y="313"/>
                  </a:lnTo>
                  <a:lnTo>
                    <a:pt x="1056" y="281"/>
                  </a:lnTo>
                  <a:lnTo>
                    <a:pt x="1004" y="254"/>
                  </a:lnTo>
                  <a:lnTo>
                    <a:pt x="950" y="232"/>
                  </a:lnTo>
                  <a:lnTo>
                    <a:pt x="892" y="217"/>
                  </a:lnTo>
                  <a:lnTo>
                    <a:pt x="833" y="208"/>
                  </a:lnTo>
                  <a:lnTo>
                    <a:pt x="771" y="204"/>
                  </a:lnTo>
                  <a:close/>
                  <a:moveTo>
                    <a:pt x="771" y="0"/>
                  </a:moveTo>
                  <a:lnTo>
                    <a:pt x="840" y="4"/>
                  </a:lnTo>
                  <a:lnTo>
                    <a:pt x="909" y="12"/>
                  </a:lnTo>
                  <a:lnTo>
                    <a:pt x="976" y="27"/>
                  </a:lnTo>
                  <a:lnTo>
                    <a:pt x="1040" y="48"/>
                  </a:lnTo>
                  <a:lnTo>
                    <a:pt x="1101" y="74"/>
                  </a:lnTo>
                  <a:lnTo>
                    <a:pt x="1160" y="105"/>
                  </a:lnTo>
                  <a:lnTo>
                    <a:pt x="1215" y="141"/>
                  </a:lnTo>
                  <a:lnTo>
                    <a:pt x="1267" y="181"/>
                  </a:lnTo>
                  <a:lnTo>
                    <a:pt x="1316" y="225"/>
                  </a:lnTo>
                  <a:lnTo>
                    <a:pt x="1360" y="273"/>
                  </a:lnTo>
                  <a:lnTo>
                    <a:pt x="1400" y="325"/>
                  </a:lnTo>
                  <a:lnTo>
                    <a:pt x="1436" y="381"/>
                  </a:lnTo>
                  <a:lnTo>
                    <a:pt x="1468" y="440"/>
                  </a:lnTo>
                  <a:lnTo>
                    <a:pt x="1494" y="501"/>
                  </a:lnTo>
                  <a:lnTo>
                    <a:pt x="1514" y="565"/>
                  </a:lnTo>
                  <a:lnTo>
                    <a:pt x="1529" y="631"/>
                  </a:lnTo>
                  <a:lnTo>
                    <a:pt x="1539" y="699"/>
                  </a:lnTo>
                  <a:lnTo>
                    <a:pt x="1542" y="769"/>
                  </a:lnTo>
                  <a:lnTo>
                    <a:pt x="1539" y="839"/>
                  </a:lnTo>
                  <a:lnTo>
                    <a:pt x="1529" y="907"/>
                  </a:lnTo>
                  <a:lnTo>
                    <a:pt x="1514" y="973"/>
                  </a:lnTo>
                  <a:lnTo>
                    <a:pt x="1494" y="1036"/>
                  </a:lnTo>
                  <a:lnTo>
                    <a:pt x="1468" y="1098"/>
                  </a:lnTo>
                  <a:lnTo>
                    <a:pt x="1436" y="1156"/>
                  </a:lnTo>
                  <a:lnTo>
                    <a:pt x="1400" y="1211"/>
                  </a:lnTo>
                  <a:lnTo>
                    <a:pt x="1360" y="1263"/>
                  </a:lnTo>
                  <a:lnTo>
                    <a:pt x="1316" y="1312"/>
                  </a:lnTo>
                  <a:lnTo>
                    <a:pt x="1267" y="1356"/>
                  </a:lnTo>
                  <a:lnTo>
                    <a:pt x="1215" y="1396"/>
                  </a:lnTo>
                  <a:lnTo>
                    <a:pt x="1160" y="1432"/>
                  </a:lnTo>
                  <a:lnTo>
                    <a:pt x="1101" y="1463"/>
                  </a:lnTo>
                  <a:lnTo>
                    <a:pt x="1040" y="1489"/>
                  </a:lnTo>
                  <a:lnTo>
                    <a:pt x="976" y="1509"/>
                  </a:lnTo>
                  <a:lnTo>
                    <a:pt x="909" y="1524"/>
                  </a:lnTo>
                  <a:lnTo>
                    <a:pt x="840" y="1534"/>
                  </a:lnTo>
                  <a:lnTo>
                    <a:pt x="771" y="1537"/>
                  </a:lnTo>
                  <a:lnTo>
                    <a:pt x="701" y="1534"/>
                  </a:lnTo>
                  <a:lnTo>
                    <a:pt x="632" y="1524"/>
                  </a:lnTo>
                  <a:lnTo>
                    <a:pt x="566" y="1509"/>
                  </a:lnTo>
                  <a:lnTo>
                    <a:pt x="501" y="1489"/>
                  </a:lnTo>
                  <a:lnTo>
                    <a:pt x="441" y="1463"/>
                  </a:lnTo>
                  <a:lnTo>
                    <a:pt x="382" y="1432"/>
                  </a:lnTo>
                  <a:lnTo>
                    <a:pt x="326" y="1396"/>
                  </a:lnTo>
                  <a:lnTo>
                    <a:pt x="274" y="1356"/>
                  </a:lnTo>
                  <a:lnTo>
                    <a:pt x="225" y="1312"/>
                  </a:lnTo>
                  <a:lnTo>
                    <a:pt x="181" y="1263"/>
                  </a:lnTo>
                  <a:lnTo>
                    <a:pt x="140" y="1211"/>
                  </a:lnTo>
                  <a:lnTo>
                    <a:pt x="105" y="1156"/>
                  </a:lnTo>
                  <a:lnTo>
                    <a:pt x="73" y="1098"/>
                  </a:lnTo>
                  <a:lnTo>
                    <a:pt x="47" y="1036"/>
                  </a:lnTo>
                  <a:lnTo>
                    <a:pt x="27" y="973"/>
                  </a:lnTo>
                  <a:lnTo>
                    <a:pt x="12" y="907"/>
                  </a:lnTo>
                  <a:lnTo>
                    <a:pt x="2" y="839"/>
                  </a:lnTo>
                  <a:lnTo>
                    <a:pt x="0" y="769"/>
                  </a:lnTo>
                  <a:lnTo>
                    <a:pt x="2" y="699"/>
                  </a:lnTo>
                  <a:lnTo>
                    <a:pt x="12" y="631"/>
                  </a:lnTo>
                  <a:lnTo>
                    <a:pt x="27" y="565"/>
                  </a:lnTo>
                  <a:lnTo>
                    <a:pt x="47" y="501"/>
                  </a:lnTo>
                  <a:lnTo>
                    <a:pt x="73" y="440"/>
                  </a:lnTo>
                  <a:lnTo>
                    <a:pt x="105" y="381"/>
                  </a:lnTo>
                  <a:lnTo>
                    <a:pt x="140" y="325"/>
                  </a:lnTo>
                  <a:lnTo>
                    <a:pt x="181" y="273"/>
                  </a:lnTo>
                  <a:lnTo>
                    <a:pt x="225" y="225"/>
                  </a:lnTo>
                  <a:lnTo>
                    <a:pt x="274" y="181"/>
                  </a:lnTo>
                  <a:lnTo>
                    <a:pt x="326" y="141"/>
                  </a:lnTo>
                  <a:lnTo>
                    <a:pt x="382" y="105"/>
                  </a:lnTo>
                  <a:lnTo>
                    <a:pt x="441" y="74"/>
                  </a:lnTo>
                  <a:lnTo>
                    <a:pt x="501" y="48"/>
                  </a:lnTo>
                  <a:lnTo>
                    <a:pt x="566" y="27"/>
                  </a:lnTo>
                  <a:lnTo>
                    <a:pt x="632" y="12"/>
                  </a:lnTo>
                  <a:lnTo>
                    <a:pt x="701" y="4"/>
                  </a:lnTo>
                  <a:lnTo>
                    <a:pt x="7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103"/>
            <p:cNvSpPr>
              <a:spLocks/>
            </p:cNvSpPr>
            <p:nvPr/>
          </p:nvSpPr>
          <p:spPr bwMode="auto">
            <a:xfrm>
              <a:off x="2714625" y="2222500"/>
              <a:ext cx="109537" cy="31750"/>
            </a:xfrm>
            <a:custGeom>
              <a:avLst/>
              <a:gdLst>
                <a:gd name="T0" fmla="*/ 103 w 688"/>
                <a:gd name="T1" fmla="*/ 0 h 204"/>
                <a:gd name="T2" fmla="*/ 586 w 688"/>
                <a:gd name="T3" fmla="*/ 0 h 204"/>
                <a:gd name="T4" fmla="*/ 609 w 688"/>
                <a:gd name="T5" fmla="*/ 2 h 204"/>
                <a:gd name="T6" fmla="*/ 631 w 688"/>
                <a:gd name="T7" fmla="*/ 9 h 204"/>
                <a:gd name="T8" fmla="*/ 650 w 688"/>
                <a:gd name="T9" fmla="*/ 21 h 204"/>
                <a:gd name="T10" fmla="*/ 666 w 688"/>
                <a:gd name="T11" fmla="*/ 37 h 204"/>
                <a:gd name="T12" fmla="*/ 679 w 688"/>
                <a:gd name="T13" fmla="*/ 57 h 204"/>
                <a:gd name="T14" fmla="*/ 686 w 688"/>
                <a:gd name="T15" fmla="*/ 77 h 204"/>
                <a:gd name="T16" fmla="*/ 688 w 688"/>
                <a:gd name="T17" fmla="*/ 101 h 204"/>
                <a:gd name="T18" fmla="*/ 686 w 688"/>
                <a:gd name="T19" fmla="*/ 125 h 204"/>
                <a:gd name="T20" fmla="*/ 679 w 688"/>
                <a:gd name="T21" fmla="*/ 146 h 204"/>
                <a:gd name="T22" fmla="*/ 666 w 688"/>
                <a:gd name="T23" fmla="*/ 165 h 204"/>
                <a:gd name="T24" fmla="*/ 650 w 688"/>
                <a:gd name="T25" fmla="*/ 181 h 204"/>
                <a:gd name="T26" fmla="*/ 631 w 688"/>
                <a:gd name="T27" fmla="*/ 193 h 204"/>
                <a:gd name="T28" fmla="*/ 609 w 688"/>
                <a:gd name="T29" fmla="*/ 200 h 204"/>
                <a:gd name="T30" fmla="*/ 586 w 688"/>
                <a:gd name="T31" fmla="*/ 204 h 204"/>
                <a:gd name="T32" fmla="*/ 103 w 688"/>
                <a:gd name="T33" fmla="*/ 204 h 204"/>
                <a:gd name="T34" fmla="*/ 79 w 688"/>
                <a:gd name="T35" fmla="*/ 200 h 204"/>
                <a:gd name="T36" fmla="*/ 58 w 688"/>
                <a:gd name="T37" fmla="*/ 193 h 204"/>
                <a:gd name="T38" fmla="*/ 39 w 688"/>
                <a:gd name="T39" fmla="*/ 181 h 204"/>
                <a:gd name="T40" fmla="*/ 23 w 688"/>
                <a:gd name="T41" fmla="*/ 165 h 204"/>
                <a:gd name="T42" fmla="*/ 11 w 688"/>
                <a:gd name="T43" fmla="*/ 146 h 204"/>
                <a:gd name="T44" fmla="*/ 4 w 688"/>
                <a:gd name="T45" fmla="*/ 125 h 204"/>
                <a:gd name="T46" fmla="*/ 0 w 688"/>
                <a:gd name="T47" fmla="*/ 101 h 204"/>
                <a:gd name="T48" fmla="*/ 4 w 688"/>
                <a:gd name="T49" fmla="*/ 77 h 204"/>
                <a:gd name="T50" fmla="*/ 11 w 688"/>
                <a:gd name="T51" fmla="*/ 57 h 204"/>
                <a:gd name="T52" fmla="*/ 23 w 688"/>
                <a:gd name="T53" fmla="*/ 37 h 204"/>
                <a:gd name="T54" fmla="*/ 39 w 688"/>
                <a:gd name="T55" fmla="*/ 21 h 204"/>
                <a:gd name="T56" fmla="*/ 58 w 688"/>
                <a:gd name="T57" fmla="*/ 9 h 204"/>
                <a:gd name="T58" fmla="*/ 79 w 688"/>
                <a:gd name="T59" fmla="*/ 2 h 204"/>
                <a:gd name="T60" fmla="*/ 103 w 688"/>
                <a:gd name="T6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88" h="204">
                  <a:moveTo>
                    <a:pt x="103" y="0"/>
                  </a:moveTo>
                  <a:lnTo>
                    <a:pt x="586" y="0"/>
                  </a:lnTo>
                  <a:lnTo>
                    <a:pt x="609" y="2"/>
                  </a:lnTo>
                  <a:lnTo>
                    <a:pt x="631" y="9"/>
                  </a:lnTo>
                  <a:lnTo>
                    <a:pt x="650" y="21"/>
                  </a:lnTo>
                  <a:lnTo>
                    <a:pt x="666" y="37"/>
                  </a:lnTo>
                  <a:lnTo>
                    <a:pt x="679" y="57"/>
                  </a:lnTo>
                  <a:lnTo>
                    <a:pt x="686" y="77"/>
                  </a:lnTo>
                  <a:lnTo>
                    <a:pt x="688" y="101"/>
                  </a:lnTo>
                  <a:lnTo>
                    <a:pt x="686" y="125"/>
                  </a:lnTo>
                  <a:lnTo>
                    <a:pt x="679" y="146"/>
                  </a:lnTo>
                  <a:lnTo>
                    <a:pt x="666" y="165"/>
                  </a:lnTo>
                  <a:lnTo>
                    <a:pt x="650" y="181"/>
                  </a:lnTo>
                  <a:lnTo>
                    <a:pt x="631" y="193"/>
                  </a:lnTo>
                  <a:lnTo>
                    <a:pt x="609" y="200"/>
                  </a:lnTo>
                  <a:lnTo>
                    <a:pt x="586" y="204"/>
                  </a:lnTo>
                  <a:lnTo>
                    <a:pt x="103" y="204"/>
                  </a:lnTo>
                  <a:lnTo>
                    <a:pt x="79" y="200"/>
                  </a:lnTo>
                  <a:lnTo>
                    <a:pt x="58" y="193"/>
                  </a:lnTo>
                  <a:lnTo>
                    <a:pt x="39" y="181"/>
                  </a:lnTo>
                  <a:lnTo>
                    <a:pt x="23" y="165"/>
                  </a:lnTo>
                  <a:lnTo>
                    <a:pt x="11" y="146"/>
                  </a:lnTo>
                  <a:lnTo>
                    <a:pt x="4" y="125"/>
                  </a:lnTo>
                  <a:lnTo>
                    <a:pt x="0" y="101"/>
                  </a:lnTo>
                  <a:lnTo>
                    <a:pt x="4" y="77"/>
                  </a:lnTo>
                  <a:lnTo>
                    <a:pt x="11" y="57"/>
                  </a:lnTo>
                  <a:lnTo>
                    <a:pt x="23" y="37"/>
                  </a:lnTo>
                  <a:lnTo>
                    <a:pt x="39" y="21"/>
                  </a:lnTo>
                  <a:lnTo>
                    <a:pt x="58" y="9"/>
                  </a:lnTo>
                  <a:lnTo>
                    <a:pt x="79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104"/>
            <p:cNvSpPr>
              <a:spLocks/>
            </p:cNvSpPr>
            <p:nvPr/>
          </p:nvSpPr>
          <p:spPr bwMode="auto">
            <a:xfrm>
              <a:off x="2697163" y="2284413"/>
              <a:ext cx="155575" cy="31750"/>
            </a:xfrm>
            <a:custGeom>
              <a:avLst/>
              <a:gdLst>
                <a:gd name="T0" fmla="*/ 103 w 974"/>
                <a:gd name="T1" fmla="*/ 0 h 204"/>
                <a:gd name="T2" fmla="*/ 871 w 974"/>
                <a:gd name="T3" fmla="*/ 0 h 204"/>
                <a:gd name="T4" fmla="*/ 895 w 974"/>
                <a:gd name="T5" fmla="*/ 3 h 204"/>
                <a:gd name="T6" fmla="*/ 917 w 974"/>
                <a:gd name="T7" fmla="*/ 11 h 204"/>
                <a:gd name="T8" fmla="*/ 935 w 974"/>
                <a:gd name="T9" fmla="*/ 23 h 204"/>
                <a:gd name="T10" fmla="*/ 951 w 974"/>
                <a:gd name="T11" fmla="*/ 39 h 204"/>
                <a:gd name="T12" fmla="*/ 963 w 974"/>
                <a:gd name="T13" fmla="*/ 57 h 204"/>
                <a:gd name="T14" fmla="*/ 971 w 974"/>
                <a:gd name="T15" fmla="*/ 79 h 204"/>
                <a:gd name="T16" fmla="*/ 974 w 974"/>
                <a:gd name="T17" fmla="*/ 103 h 204"/>
                <a:gd name="T18" fmla="*/ 971 w 974"/>
                <a:gd name="T19" fmla="*/ 125 h 204"/>
                <a:gd name="T20" fmla="*/ 963 w 974"/>
                <a:gd name="T21" fmla="*/ 147 h 204"/>
                <a:gd name="T22" fmla="*/ 951 w 974"/>
                <a:gd name="T23" fmla="*/ 166 h 204"/>
                <a:gd name="T24" fmla="*/ 935 w 974"/>
                <a:gd name="T25" fmla="*/ 183 h 204"/>
                <a:gd name="T26" fmla="*/ 917 w 974"/>
                <a:gd name="T27" fmla="*/ 194 h 204"/>
                <a:gd name="T28" fmla="*/ 895 w 974"/>
                <a:gd name="T29" fmla="*/ 202 h 204"/>
                <a:gd name="T30" fmla="*/ 871 w 974"/>
                <a:gd name="T31" fmla="*/ 204 h 204"/>
                <a:gd name="T32" fmla="*/ 103 w 974"/>
                <a:gd name="T33" fmla="*/ 204 h 204"/>
                <a:gd name="T34" fmla="*/ 79 w 974"/>
                <a:gd name="T35" fmla="*/ 202 h 204"/>
                <a:gd name="T36" fmla="*/ 58 w 974"/>
                <a:gd name="T37" fmla="*/ 194 h 204"/>
                <a:gd name="T38" fmla="*/ 39 w 974"/>
                <a:gd name="T39" fmla="*/ 183 h 204"/>
                <a:gd name="T40" fmla="*/ 23 w 974"/>
                <a:gd name="T41" fmla="*/ 166 h 204"/>
                <a:gd name="T42" fmla="*/ 11 w 974"/>
                <a:gd name="T43" fmla="*/ 147 h 204"/>
                <a:gd name="T44" fmla="*/ 3 w 974"/>
                <a:gd name="T45" fmla="*/ 125 h 204"/>
                <a:gd name="T46" fmla="*/ 0 w 974"/>
                <a:gd name="T47" fmla="*/ 103 h 204"/>
                <a:gd name="T48" fmla="*/ 3 w 974"/>
                <a:gd name="T49" fmla="*/ 79 h 204"/>
                <a:gd name="T50" fmla="*/ 11 w 974"/>
                <a:gd name="T51" fmla="*/ 57 h 204"/>
                <a:gd name="T52" fmla="*/ 23 w 974"/>
                <a:gd name="T53" fmla="*/ 39 h 204"/>
                <a:gd name="T54" fmla="*/ 39 w 974"/>
                <a:gd name="T55" fmla="*/ 23 h 204"/>
                <a:gd name="T56" fmla="*/ 58 w 974"/>
                <a:gd name="T57" fmla="*/ 11 h 204"/>
                <a:gd name="T58" fmla="*/ 79 w 974"/>
                <a:gd name="T59" fmla="*/ 3 h 204"/>
                <a:gd name="T60" fmla="*/ 103 w 974"/>
                <a:gd name="T6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74" h="204">
                  <a:moveTo>
                    <a:pt x="103" y="0"/>
                  </a:moveTo>
                  <a:lnTo>
                    <a:pt x="871" y="0"/>
                  </a:lnTo>
                  <a:lnTo>
                    <a:pt x="895" y="3"/>
                  </a:lnTo>
                  <a:lnTo>
                    <a:pt x="917" y="11"/>
                  </a:lnTo>
                  <a:lnTo>
                    <a:pt x="935" y="23"/>
                  </a:lnTo>
                  <a:lnTo>
                    <a:pt x="951" y="39"/>
                  </a:lnTo>
                  <a:lnTo>
                    <a:pt x="963" y="57"/>
                  </a:lnTo>
                  <a:lnTo>
                    <a:pt x="971" y="79"/>
                  </a:lnTo>
                  <a:lnTo>
                    <a:pt x="974" y="103"/>
                  </a:lnTo>
                  <a:lnTo>
                    <a:pt x="971" y="125"/>
                  </a:lnTo>
                  <a:lnTo>
                    <a:pt x="963" y="147"/>
                  </a:lnTo>
                  <a:lnTo>
                    <a:pt x="951" y="166"/>
                  </a:lnTo>
                  <a:lnTo>
                    <a:pt x="935" y="183"/>
                  </a:lnTo>
                  <a:lnTo>
                    <a:pt x="917" y="194"/>
                  </a:lnTo>
                  <a:lnTo>
                    <a:pt x="895" y="202"/>
                  </a:lnTo>
                  <a:lnTo>
                    <a:pt x="871" y="204"/>
                  </a:lnTo>
                  <a:lnTo>
                    <a:pt x="103" y="204"/>
                  </a:lnTo>
                  <a:lnTo>
                    <a:pt x="79" y="202"/>
                  </a:lnTo>
                  <a:lnTo>
                    <a:pt x="58" y="194"/>
                  </a:lnTo>
                  <a:lnTo>
                    <a:pt x="39" y="183"/>
                  </a:lnTo>
                  <a:lnTo>
                    <a:pt x="23" y="166"/>
                  </a:lnTo>
                  <a:lnTo>
                    <a:pt x="11" y="147"/>
                  </a:lnTo>
                  <a:lnTo>
                    <a:pt x="3" y="125"/>
                  </a:lnTo>
                  <a:lnTo>
                    <a:pt x="0" y="103"/>
                  </a:lnTo>
                  <a:lnTo>
                    <a:pt x="3" y="79"/>
                  </a:lnTo>
                  <a:lnTo>
                    <a:pt x="11" y="57"/>
                  </a:lnTo>
                  <a:lnTo>
                    <a:pt x="23" y="39"/>
                  </a:lnTo>
                  <a:lnTo>
                    <a:pt x="39" y="23"/>
                  </a:lnTo>
                  <a:lnTo>
                    <a:pt x="58" y="11"/>
                  </a:lnTo>
                  <a:lnTo>
                    <a:pt x="79" y="3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105"/>
            <p:cNvSpPr>
              <a:spLocks/>
            </p:cNvSpPr>
            <p:nvPr/>
          </p:nvSpPr>
          <p:spPr bwMode="auto">
            <a:xfrm>
              <a:off x="2714625" y="2346325"/>
              <a:ext cx="109537" cy="31750"/>
            </a:xfrm>
            <a:custGeom>
              <a:avLst/>
              <a:gdLst>
                <a:gd name="T0" fmla="*/ 103 w 688"/>
                <a:gd name="T1" fmla="*/ 0 h 204"/>
                <a:gd name="T2" fmla="*/ 586 w 688"/>
                <a:gd name="T3" fmla="*/ 0 h 204"/>
                <a:gd name="T4" fmla="*/ 609 w 688"/>
                <a:gd name="T5" fmla="*/ 2 h 204"/>
                <a:gd name="T6" fmla="*/ 631 w 688"/>
                <a:gd name="T7" fmla="*/ 11 h 204"/>
                <a:gd name="T8" fmla="*/ 650 w 688"/>
                <a:gd name="T9" fmla="*/ 23 h 204"/>
                <a:gd name="T10" fmla="*/ 666 w 688"/>
                <a:gd name="T11" fmla="*/ 38 h 204"/>
                <a:gd name="T12" fmla="*/ 679 w 688"/>
                <a:gd name="T13" fmla="*/ 57 h 204"/>
                <a:gd name="T14" fmla="*/ 686 w 688"/>
                <a:gd name="T15" fmla="*/ 79 h 204"/>
                <a:gd name="T16" fmla="*/ 688 w 688"/>
                <a:gd name="T17" fmla="*/ 101 h 204"/>
                <a:gd name="T18" fmla="*/ 686 w 688"/>
                <a:gd name="T19" fmla="*/ 125 h 204"/>
                <a:gd name="T20" fmla="*/ 679 w 688"/>
                <a:gd name="T21" fmla="*/ 147 h 204"/>
                <a:gd name="T22" fmla="*/ 666 w 688"/>
                <a:gd name="T23" fmla="*/ 166 h 204"/>
                <a:gd name="T24" fmla="*/ 650 w 688"/>
                <a:gd name="T25" fmla="*/ 181 h 204"/>
                <a:gd name="T26" fmla="*/ 631 w 688"/>
                <a:gd name="T27" fmla="*/ 193 h 204"/>
                <a:gd name="T28" fmla="*/ 609 w 688"/>
                <a:gd name="T29" fmla="*/ 201 h 204"/>
                <a:gd name="T30" fmla="*/ 586 w 688"/>
                <a:gd name="T31" fmla="*/ 204 h 204"/>
                <a:gd name="T32" fmla="*/ 103 w 688"/>
                <a:gd name="T33" fmla="*/ 204 h 204"/>
                <a:gd name="T34" fmla="*/ 79 w 688"/>
                <a:gd name="T35" fmla="*/ 201 h 204"/>
                <a:gd name="T36" fmla="*/ 58 w 688"/>
                <a:gd name="T37" fmla="*/ 193 h 204"/>
                <a:gd name="T38" fmla="*/ 39 w 688"/>
                <a:gd name="T39" fmla="*/ 181 h 204"/>
                <a:gd name="T40" fmla="*/ 23 w 688"/>
                <a:gd name="T41" fmla="*/ 166 h 204"/>
                <a:gd name="T42" fmla="*/ 11 w 688"/>
                <a:gd name="T43" fmla="*/ 147 h 204"/>
                <a:gd name="T44" fmla="*/ 4 w 688"/>
                <a:gd name="T45" fmla="*/ 125 h 204"/>
                <a:gd name="T46" fmla="*/ 0 w 688"/>
                <a:gd name="T47" fmla="*/ 101 h 204"/>
                <a:gd name="T48" fmla="*/ 4 w 688"/>
                <a:gd name="T49" fmla="*/ 79 h 204"/>
                <a:gd name="T50" fmla="*/ 11 w 688"/>
                <a:gd name="T51" fmla="*/ 57 h 204"/>
                <a:gd name="T52" fmla="*/ 23 w 688"/>
                <a:gd name="T53" fmla="*/ 38 h 204"/>
                <a:gd name="T54" fmla="*/ 39 w 688"/>
                <a:gd name="T55" fmla="*/ 23 h 204"/>
                <a:gd name="T56" fmla="*/ 58 w 688"/>
                <a:gd name="T57" fmla="*/ 11 h 204"/>
                <a:gd name="T58" fmla="*/ 79 w 688"/>
                <a:gd name="T59" fmla="*/ 2 h 204"/>
                <a:gd name="T60" fmla="*/ 103 w 688"/>
                <a:gd name="T6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88" h="204">
                  <a:moveTo>
                    <a:pt x="103" y="0"/>
                  </a:moveTo>
                  <a:lnTo>
                    <a:pt x="586" y="0"/>
                  </a:lnTo>
                  <a:lnTo>
                    <a:pt x="609" y="2"/>
                  </a:lnTo>
                  <a:lnTo>
                    <a:pt x="631" y="11"/>
                  </a:lnTo>
                  <a:lnTo>
                    <a:pt x="650" y="23"/>
                  </a:lnTo>
                  <a:lnTo>
                    <a:pt x="666" y="38"/>
                  </a:lnTo>
                  <a:lnTo>
                    <a:pt x="679" y="57"/>
                  </a:lnTo>
                  <a:lnTo>
                    <a:pt x="686" y="79"/>
                  </a:lnTo>
                  <a:lnTo>
                    <a:pt x="688" y="101"/>
                  </a:lnTo>
                  <a:lnTo>
                    <a:pt x="686" y="125"/>
                  </a:lnTo>
                  <a:lnTo>
                    <a:pt x="679" y="147"/>
                  </a:lnTo>
                  <a:lnTo>
                    <a:pt x="666" y="166"/>
                  </a:lnTo>
                  <a:lnTo>
                    <a:pt x="650" y="181"/>
                  </a:lnTo>
                  <a:lnTo>
                    <a:pt x="631" y="193"/>
                  </a:lnTo>
                  <a:lnTo>
                    <a:pt x="609" y="201"/>
                  </a:lnTo>
                  <a:lnTo>
                    <a:pt x="586" y="204"/>
                  </a:lnTo>
                  <a:lnTo>
                    <a:pt x="103" y="204"/>
                  </a:lnTo>
                  <a:lnTo>
                    <a:pt x="79" y="201"/>
                  </a:lnTo>
                  <a:lnTo>
                    <a:pt x="58" y="193"/>
                  </a:lnTo>
                  <a:lnTo>
                    <a:pt x="39" y="181"/>
                  </a:lnTo>
                  <a:lnTo>
                    <a:pt x="23" y="166"/>
                  </a:lnTo>
                  <a:lnTo>
                    <a:pt x="11" y="147"/>
                  </a:lnTo>
                  <a:lnTo>
                    <a:pt x="4" y="125"/>
                  </a:lnTo>
                  <a:lnTo>
                    <a:pt x="0" y="101"/>
                  </a:lnTo>
                  <a:lnTo>
                    <a:pt x="4" y="79"/>
                  </a:lnTo>
                  <a:lnTo>
                    <a:pt x="11" y="57"/>
                  </a:lnTo>
                  <a:lnTo>
                    <a:pt x="23" y="38"/>
                  </a:lnTo>
                  <a:lnTo>
                    <a:pt x="39" y="23"/>
                  </a:lnTo>
                  <a:lnTo>
                    <a:pt x="58" y="11"/>
                  </a:lnTo>
                  <a:lnTo>
                    <a:pt x="79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106"/>
            <p:cNvSpPr>
              <a:spLocks noEditPoints="1"/>
            </p:cNvSpPr>
            <p:nvPr/>
          </p:nvSpPr>
          <p:spPr bwMode="auto">
            <a:xfrm>
              <a:off x="2620963" y="2060575"/>
              <a:ext cx="392112" cy="414338"/>
            </a:xfrm>
            <a:custGeom>
              <a:avLst/>
              <a:gdLst>
                <a:gd name="T0" fmla="*/ 368 w 2467"/>
                <a:gd name="T1" fmla="*/ 207 h 2610"/>
                <a:gd name="T2" fmla="*/ 303 w 2467"/>
                <a:gd name="T3" fmla="*/ 231 h 2610"/>
                <a:gd name="T4" fmla="*/ 251 w 2467"/>
                <a:gd name="T5" fmla="*/ 274 h 2610"/>
                <a:gd name="T6" fmla="*/ 217 w 2467"/>
                <a:gd name="T7" fmla="*/ 334 h 2610"/>
                <a:gd name="T8" fmla="*/ 205 w 2467"/>
                <a:gd name="T9" fmla="*/ 403 h 2610"/>
                <a:gd name="T10" fmla="*/ 208 w 2467"/>
                <a:gd name="T11" fmla="*/ 2244 h 2610"/>
                <a:gd name="T12" fmla="*/ 232 w 2467"/>
                <a:gd name="T13" fmla="*/ 2308 h 2610"/>
                <a:gd name="T14" fmla="*/ 275 w 2467"/>
                <a:gd name="T15" fmla="*/ 2360 h 2610"/>
                <a:gd name="T16" fmla="*/ 335 w 2467"/>
                <a:gd name="T17" fmla="*/ 2394 h 2610"/>
                <a:gd name="T18" fmla="*/ 404 w 2467"/>
                <a:gd name="T19" fmla="*/ 2406 h 2610"/>
                <a:gd name="T20" fmla="*/ 2098 w 2467"/>
                <a:gd name="T21" fmla="*/ 2403 h 2610"/>
                <a:gd name="T22" fmla="*/ 2163 w 2467"/>
                <a:gd name="T23" fmla="*/ 2380 h 2610"/>
                <a:gd name="T24" fmla="*/ 2215 w 2467"/>
                <a:gd name="T25" fmla="*/ 2335 h 2610"/>
                <a:gd name="T26" fmla="*/ 2250 w 2467"/>
                <a:gd name="T27" fmla="*/ 2277 h 2610"/>
                <a:gd name="T28" fmla="*/ 2262 w 2467"/>
                <a:gd name="T29" fmla="*/ 2208 h 2610"/>
                <a:gd name="T30" fmla="*/ 2259 w 2467"/>
                <a:gd name="T31" fmla="*/ 367 h 2610"/>
                <a:gd name="T32" fmla="*/ 2235 w 2467"/>
                <a:gd name="T33" fmla="*/ 302 h 2610"/>
                <a:gd name="T34" fmla="*/ 2192 w 2467"/>
                <a:gd name="T35" fmla="*/ 250 h 2610"/>
                <a:gd name="T36" fmla="*/ 2132 w 2467"/>
                <a:gd name="T37" fmla="*/ 216 h 2610"/>
                <a:gd name="T38" fmla="*/ 2063 w 2467"/>
                <a:gd name="T39" fmla="*/ 204 h 2610"/>
                <a:gd name="T40" fmla="*/ 404 w 2467"/>
                <a:gd name="T41" fmla="*/ 0 h 2610"/>
                <a:gd name="T42" fmla="*/ 2114 w 2467"/>
                <a:gd name="T43" fmla="*/ 3 h 2610"/>
                <a:gd name="T44" fmla="*/ 2209 w 2467"/>
                <a:gd name="T45" fmla="*/ 27 h 2610"/>
                <a:gd name="T46" fmla="*/ 2293 w 2467"/>
                <a:gd name="T47" fmla="*/ 72 h 2610"/>
                <a:gd name="T48" fmla="*/ 2365 w 2467"/>
                <a:gd name="T49" fmla="*/ 135 h 2610"/>
                <a:gd name="T50" fmla="*/ 2420 w 2467"/>
                <a:gd name="T51" fmla="*/ 214 h 2610"/>
                <a:gd name="T52" fmla="*/ 2455 w 2467"/>
                <a:gd name="T53" fmla="*/ 303 h 2610"/>
                <a:gd name="T54" fmla="*/ 2467 w 2467"/>
                <a:gd name="T55" fmla="*/ 403 h 2610"/>
                <a:gd name="T56" fmla="*/ 2465 w 2467"/>
                <a:gd name="T57" fmla="*/ 2258 h 2610"/>
                <a:gd name="T58" fmla="*/ 2440 w 2467"/>
                <a:gd name="T59" fmla="*/ 2353 h 2610"/>
                <a:gd name="T60" fmla="*/ 2394 w 2467"/>
                <a:gd name="T61" fmla="*/ 2438 h 2610"/>
                <a:gd name="T62" fmla="*/ 2331 w 2467"/>
                <a:gd name="T63" fmla="*/ 2509 h 2610"/>
                <a:gd name="T64" fmla="*/ 2252 w 2467"/>
                <a:gd name="T65" fmla="*/ 2563 h 2610"/>
                <a:gd name="T66" fmla="*/ 2162 w 2467"/>
                <a:gd name="T67" fmla="*/ 2599 h 2610"/>
                <a:gd name="T68" fmla="*/ 2063 w 2467"/>
                <a:gd name="T69" fmla="*/ 2610 h 2610"/>
                <a:gd name="T70" fmla="*/ 353 w 2467"/>
                <a:gd name="T71" fmla="*/ 2607 h 2610"/>
                <a:gd name="T72" fmla="*/ 258 w 2467"/>
                <a:gd name="T73" fmla="*/ 2583 h 2610"/>
                <a:gd name="T74" fmla="*/ 173 w 2467"/>
                <a:gd name="T75" fmla="*/ 2538 h 2610"/>
                <a:gd name="T76" fmla="*/ 102 w 2467"/>
                <a:gd name="T77" fmla="*/ 2474 h 2610"/>
                <a:gd name="T78" fmla="*/ 48 w 2467"/>
                <a:gd name="T79" fmla="*/ 2397 h 2610"/>
                <a:gd name="T80" fmla="*/ 12 w 2467"/>
                <a:gd name="T81" fmla="*/ 2306 h 2610"/>
                <a:gd name="T82" fmla="*/ 0 w 2467"/>
                <a:gd name="T83" fmla="*/ 2208 h 2610"/>
                <a:gd name="T84" fmla="*/ 3 w 2467"/>
                <a:gd name="T85" fmla="*/ 352 h 2610"/>
                <a:gd name="T86" fmla="*/ 27 w 2467"/>
                <a:gd name="T87" fmla="*/ 257 h 2610"/>
                <a:gd name="T88" fmla="*/ 73 w 2467"/>
                <a:gd name="T89" fmla="*/ 173 h 2610"/>
                <a:gd name="T90" fmla="*/ 135 w 2467"/>
                <a:gd name="T91" fmla="*/ 102 h 2610"/>
                <a:gd name="T92" fmla="*/ 215 w 2467"/>
                <a:gd name="T93" fmla="*/ 46 h 2610"/>
                <a:gd name="T94" fmla="*/ 304 w 2467"/>
                <a:gd name="T95" fmla="*/ 12 h 2610"/>
                <a:gd name="T96" fmla="*/ 404 w 2467"/>
                <a:gd name="T97" fmla="*/ 0 h 2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7" h="2610">
                  <a:moveTo>
                    <a:pt x="404" y="204"/>
                  </a:moveTo>
                  <a:lnTo>
                    <a:pt x="368" y="207"/>
                  </a:lnTo>
                  <a:lnTo>
                    <a:pt x="335" y="216"/>
                  </a:lnTo>
                  <a:lnTo>
                    <a:pt x="303" y="231"/>
                  </a:lnTo>
                  <a:lnTo>
                    <a:pt x="275" y="250"/>
                  </a:lnTo>
                  <a:lnTo>
                    <a:pt x="251" y="274"/>
                  </a:lnTo>
                  <a:lnTo>
                    <a:pt x="232" y="302"/>
                  </a:lnTo>
                  <a:lnTo>
                    <a:pt x="217" y="334"/>
                  </a:lnTo>
                  <a:lnTo>
                    <a:pt x="208" y="367"/>
                  </a:lnTo>
                  <a:lnTo>
                    <a:pt x="205" y="403"/>
                  </a:lnTo>
                  <a:lnTo>
                    <a:pt x="205" y="2208"/>
                  </a:lnTo>
                  <a:lnTo>
                    <a:pt x="208" y="2244"/>
                  </a:lnTo>
                  <a:lnTo>
                    <a:pt x="217" y="2277"/>
                  </a:lnTo>
                  <a:lnTo>
                    <a:pt x="232" y="2308"/>
                  </a:lnTo>
                  <a:lnTo>
                    <a:pt x="251" y="2335"/>
                  </a:lnTo>
                  <a:lnTo>
                    <a:pt x="275" y="2360"/>
                  </a:lnTo>
                  <a:lnTo>
                    <a:pt x="303" y="2380"/>
                  </a:lnTo>
                  <a:lnTo>
                    <a:pt x="335" y="2394"/>
                  </a:lnTo>
                  <a:lnTo>
                    <a:pt x="368" y="2403"/>
                  </a:lnTo>
                  <a:lnTo>
                    <a:pt x="404" y="2406"/>
                  </a:lnTo>
                  <a:lnTo>
                    <a:pt x="2063" y="2406"/>
                  </a:lnTo>
                  <a:lnTo>
                    <a:pt x="2098" y="2403"/>
                  </a:lnTo>
                  <a:lnTo>
                    <a:pt x="2132" y="2394"/>
                  </a:lnTo>
                  <a:lnTo>
                    <a:pt x="2163" y="2380"/>
                  </a:lnTo>
                  <a:lnTo>
                    <a:pt x="2192" y="2360"/>
                  </a:lnTo>
                  <a:lnTo>
                    <a:pt x="2215" y="2335"/>
                  </a:lnTo>
                  <a:lnTo>
                    <a:pt x="2235" y="2308"/>
                  </a:lnTo>
                  <a:lnTo>
                    <a:pt x="2250" y="2277"/>
                  </a:lnTo>
                  <a:lnTo>
                    <a:pt x="2259" y="2244"/>
                  </a:lnTo>
                  <a:lnTo>
                    <a:pt x="2262" y="2208"/>
                  </a:lnTo>
                  <a:lnTo>
                    <a:pt x="2262" y="403"/>
                  </a:lnTo>
                  <a:lnTo>
                    <a:pt x="2259" y="367"/>
                  </a:lnTo>
                  <a:lnTo>
                    <a:pt x="2250" y="334"/>
                  </a:lnTo>
                  <a:lnTo>
                    <a:pt x="2235" y="302"/>
                  </a:lnTo>
                  <a:lnTo>
                    <a:pt x="2215" y="274"/>
                  </a:lnTo>
                  <a:lnTo>
                    <a:pt x="2192" y="250"/>
                  </a:lnTo>
                  <a:lnTo>
                    <a:pt x="2163" y="231"/>
                  </a:lnTo>
                  <a:lnTo>
                    <a:pt x="2132" y="216"/>
                  </a:lnTo>
                  <a:lnTo>
                    <a:pt x="2098" y="207"/>
                  </a:lnTo>
                  <a:lnTo>
                    <a:pt x="2063" y="204"/>
                  </a:lnTo>
                  <a:lnTo>
                    <a:pt x="404" y="204"/>
                  </a:lnTo>
                  <a:close/>
                  <a:moveTo>
                    <a:pt x="404" y="0"/>
                  </a:moveTo>
                  <a:lnTo>
                    <a:pt x="2063" y="0"/>
                  </a:lnTo>
                  <a:lnTo>
                    <a:pt x="2114" y="3"/>
                  </a:lnTo>
                  <a:lnTo>
                    <a:pt x="2162" y="12"/>
                  </a:lnTo>
                  <a:lnTo>
                    <a:pt x="2209" y="27"/>
                  </a:lnTo>
                  <a:lnTo>
                    <a:pt x="2252" y="46"/>
                  </a:lnTo>
                  <a:lnTo>
                    <a:pt x="2293" y="72"/>
                  </a:lnTo>
                  <a:lnTo>
                    <a:pt x="2331" y="102"/>
                  </a:lnTo>
                  <a:lnTo>
                    <a:pt x="2365" y="135"/>
                  </a:lnTo>
                  <a:lnTo>
                    <a:pt x="2394" y="173"/>
                  </a:lnTo>
                  <a:lnTo>
                    <a:pt x="2420" y="214"/>
                  </a:lnTo>
                  <a:lnTo>
                    <a:pt x="2440" y="257"/>
                  </a:lnTo>
                  <a:lnTo>
                    <a:pt x="2455" y="303"/>
                  </a:lnTo>
                  <a:lnTo>
                    <a:pt x="2465" y="352"/>
                  </a:lnTo>
                  <a:lnTo>
                    <a:pt x="2467" y="403"/>
                  </a:lnTo>
                  <a:lnTo>
                    <a:pt x="2467" y="2208"/>
                  </a:lnTo>
                  <a:lnTo>
                    <a:pt x="2465" y="2258"/>
                  </a:lnTo>
                  <a:lnTo>
                    <a:pt x="2455" y="2306"/>
                  </a:lnTo>
                  <a:lnTo>
                    <a:pt x="2440" y="2353"/>
                  </a:lnTo>
                  <a:lnTo>
                    <a:pt x="2420" y="2397"/>
                  </a:lnTo>
                  <a:lnTo>
                    <a:pt x="2394" y="2438"/>
                  </a:lnTo>
                  <a:lnTo>
                    <a:pt x="2365" y="2474"/>
                  </a:lnTo>
                  <a:lnTo>
                    <a:pt x="2331" y="2509"/>
                  </a:lnTo>
                  <a:lnTo>
                    <a:pt x="2293" y="2538"/>
                  </a:lnTo>
                  <a:lnTo>
                    <a:pt x="2252" y="2563"/>
                  </a:lnTo>
                  <a:lnTo>
                    <a:pt x="2209" y="2583"/>
                  </a:lnTo>
                  <a:lnTo>
                    <a:pt x="2162" y="2599"/>
                  </a:lnTo>
                  <a:lnTo>
                    <a:pt x="2114" y="2607"/>
                  </a:lnTo>
                  <a:lnTo>
                    <a:pt x="2063" y="2610"/>
                  </a:lnTo>
                  <a:lnTo>
                    <a:pt x="404" y="2610"/>
                  </a:lnTo>
                  <a:lnTo>
                    <a:pt x="353" y="2607"/>
                  </a:lnTo>
                  <a:lnTo>
                    <a:pt x="304" y="2599"/>
                  </a:lnTo>
                  <a:lnTo>
                    <a:pt x="258" y="2583"/>
                  </a:lnTo>
                  <a:lnTo>
                    <a:pt x="215" y="2563"/>
                  </a:lnTo>
                  <a:lnTo>
                    <a:pt x="173" y="2538"/>
                  </a:lnTo>
                  <a:lnTo>
                    <a:pt x="135" y="2509"/>
                  </a:lnTo>
                  <a:lnTo>
                    <a:pt x="102" y="2474"/>
                  </a:lnTo>
                  <a:lnTo>
                    <a:pt x="73" y="2438"/>
                  </a:lnTo>
                  <a:lnTo>
                    <a:pt x="48" y="2397"/>
                  </a:lnTo>
                  <a:lnTo>
                    <a:pt x="27" y="2353"/>
                  </a:lnTo>
                  <a:lnTo>
                    <a:pt x="12" y="2306"/>
                  </a:lnTo>
                  <a:lnTo>
                    <a:pt x="3" y="2258"/>
                  </a:lnTo>
                  <a:lnTo>
                    <a:pt x="0" y="2208"/>
                  </a:lnTo>
                  <a:lnTo>
                    <a:pt x="0" y="403"/>
                  </a:lnTo>
                  <a:lnTo>
                    <a:pt x="3" y="352"/>
                  </a:lnTo>
                  <a:lnTo>
                    <a:pt x="12" y="303"/>
                  </a:lnTo>
                  <a:lnTo>
                    <a:pt x="27" y="257"/>
                  </a:lnTo>
                  <a:lnTo>
                    <a:pt x="48" y="214"/>
                  </a:lnTo>
                  <a:lnTo>
                    <a:pt x="73" y="173"/>
                  </a:lnTo>
                  <a:lnTo>
                    <a:pt x="102" y="135"/>
                  </a:lnTo>
                  <a:lnTo>
                    <a:pt x="135" y="102"/>
                  </a:lnTo>
                  <a:lnTo>
                    <a:pt x="173" y="72"/>
                  </a:lnTo>
                  <a:lnTo>
                    <a:pt x="215" y="46"/>
                  </a:lnTo>
                  <a:lnTo>
                    <a:pt x="258" y="27"/>
                  </a:lnTo>
                  <a:lnTo>
                    <a:pt x="304" y="12"/>
                  </a:lnTo>
                  <a:lnTo>
                    <a:pt x="353" y="3"/>
                  </a:lnTo>
                  <a:lnTo>
                    <a:pt x="4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107"/>
            <p:cNvSpPr>
              <a:spLocks/>
            </p:cNvSpPr>
            <p:nvPr/>
          </p:nvSpPr>
          <p:spPr bwMode="auto">
            <a:xfrm>
              <a:off x="2679700" y="2130425"/>
              <a:ext cx="71437" cy="31750"/>
            </a:xfrm>
            <a:custGeom>
              <a:avLst/>
              <a:gdLst>
                <a:gd name="T0" fmla="*/ 103 w 447"/>
                <a:gd name="T1" fmla="*/ 0 h 204"/>
                <a:gd name="T2" fmla="*/ 345 w 447"/>
                <a:gd name="T3" fmla="*/ 0 h 204"/>
                <a:gd name="T4" fmla="*/ 368 w 447"/>
                <a:gd name="T5" fmla="*/ 3 h 204"/>
                <a:gd name="T6" fmla="*/ 390 w 447"/>
                <a:gd name="T7" fmla="*/ 11 h 204"/>
                <a:gd name="T8" fmla="*/ 409 w 447"/>
                <a:gd name="T9" fmla="*/ 23 h 204"/>
                <a:gd name="T10" fmla="*/ 424 w 447"/>
                <a:gd name="T11" fmla="*/ 38 h 204"/>
                <a:gd name="T12" fmla="*/ 437 w 447"/>
                <a:gd name="T13" fmla="*/ 57 h 204"/>
                <a:gd name="T14" fmla="*/ 445 w 447"/>
                <a:gd name="T15" fmla="*/ 79 h 204"/>
                <a:gd name="T16" fmla="*/ 447 w 447"/>
                <a:gd name="T17" fmla="*/ 103 h 204"/>
                <a:gd name="T18" fmla="*/ 445 w 447"/>
                <a:gd name="T19" fmla="*/ 125 h 204"/>
                <a:gd name="T20" fmla="*/ 437 w 447"/>
                <a:gd name="T21" fmla="*/ 147 h 204"/>
                <a:gd name="T22" fmla="*/ 424 w 447"/>
                <a:gd name="T23" fmla="*/ 166 h 204"/>
                <a:gd name="T24" fmla="*/ 409 w 447"/>
                <a:gd name="T25" fmla="*/ 181 h 204"/>
                <a:gd name="T26" fmla="*/ 390 w 447"/>
                <a:gd name="T27" fmla="*/ 193 h 204"/>
                <a:gd name="T28" fmla="*/ 368 w 447"/>
                <a:gd name="T29" fmla="*/ 202 h 204"/>
                <a:gd name="T30" fmla="*/ 345 w 447"/>
                <a:gd name="T31" fmla="*/ 204 h 204"/>
                <a:gd name="T32" fmla="*/ 103 w 447"/>
                <a:gd name="T33" fmla="*/ 204 h 204"/>
                <a:gd name="T34" fmla="*/ 79 w 447"/>
                <a:gd name="T35" fmla="*/ 202 h 204"/>
                <a:gd name="T36" fmla="*/ 57 w 447"/>
                <a:gd name="T37" fmla="*/ 193 h 204"/>
                <a:gd name="T38" fmla="*/ 39 w 447"/>
                <a:gd name="T39" fmla="*/ 181 h 204"/>
                <a:gd name="T40" fmla="*/ 23 w 447"/>
                <a:gd name="T41" fmla="*/ 166 h 204"/>
                <a:gd name="T42" fmla="*/ 11 w 447"/>
                <a:gd name="T43" fmla="*/ 147 h 204"/>
                <a:gd name="T44" fmla="*/ 3 w 447"/>
                <a:gd name="T45" fmla="*/ 125 h 204"/>
                <a:gd name="T46" fmla="*/ 0 w 447"/>
                <a:gd name="T47" fmla="*/ 103 h 204"/>
                <a:gd name="T48" fmla="*/ 3 w 447"/>
                <a:gd name="T49" fmla="*/ 79 h 204"/>
                <a:gd name="T50" fmla="*/ 11 w 447"/>
                <a:gd name="T51" fmla="*/ 57 h 204"/>
                <a:gd name="T52" fmla="*/ 23 w 447"/>
                <a:gd name="T53" fmla="*/ 38 h 204"/>
                <a:gd name="T54" fmla="*/ 39 w 447"/>
                <a:gd name="T55" fmla="*/ 23 h 204"/>
                <a:gd name="T56" fmla="*/ 57 w 447"/>
                <a:gd name="T57" fmla="*/ 11 h 204"/>
                <a:gd name="T58" fmla="*/ 79 w 447"/>
                <a:gd name="T59" fmla="*/ 3 h 204"/>
                <a:gd name="T60" fmla="*/ 103 w 447"/>
                <a:gd name="T6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47" h="204">
                  <a:moveTo>
                    <a:pt x="103" y="0"/>
                  </a:moveTo>
                  <a:lnTo>
                    <a:pt x="345" y="0"/>
                  </a:lnTo>
                  <a:lnTo>
                    <a:pt x="368" y="3"/>
                  </a:lnTo>
                  <a:lnTo>
                    <a:pt x="390" y="11"/>
                  </a:lnTo>
                  <a:lnTo>
                    <a:pt x="409" y="23"/>
                  </a:lnTo>
                  <a:lnTo>
                    <a:pt x="424" y="38"/>
                  </a:lnTo>
                  <a:lnTo>
                    <a:pt x="437" y="57"/>
                  </a:lnTo>
                  <a:lnTo>
                    <a:pt x="445" y="79"/>
                  </a:lnTo>
                  <a:lnTo>
                    <a:pt x="447" y="103"/>
                  </a:lnTo>
                  <a:lnTo>
                    <a:pt x="445" y="125"/>
                  </a:lnTo>
                  <a:lnTo>
                    <a:pt x="437" y="147"/>
                  </a:lnTo>
                  <a:lnTo>
                    <a:pt x="424" y="166"/>
                  </a:lnTo>
                  <a:lnTo>
                    <a:pt x="409" y="181"/>
                  </a:lnTo>
                  <a:lnTo>
                    <a:pt x="390" y="193"/>
                  </a:lnTo>
                  <a:lnTo>
                    <a:pt x="368" y="202"/>
                  </a:lnTo>
                  <a:lnTo>
                    <a:pt x="345" y="204"/>
                  </a:lnTo>
                  <a:lnTo>
                    <a:pt x="103" y="204"/>
                  </a:lnTo>
                  <a:lnTo>
                    <a:pt x="79" y="202"/>
                  </a:lnTo>
                  <a:lnTo>
                    <a:pt x="57" y="193"/>
                  </a:lnTo>
                  <a:lnTo>
                    <a:pt x="39" y="181"/>
                  </a:lnTo>
                  <a:lnTo>
                    <a:pt x="23" y="166"/>
                  </a:lnTo>
                  <a:lnTo>
                    <a:pt x="11" y="147"/>
                  </a:lnTo>
                  <a:lnTo>
                    <a:pt x="3" y="125"/>
                  </a:lnTo>
                  <a:lnTo>
                    <a:pt x="0" y="103"/>
                  </a:lnTo>
                  <a:lnTo>
                    <a:pt x="3" y="79"/>
                  </a:lnTo>
                  <a:lnTo>
                    <a:pt x="11" y="57"/>
                  </a:lnTo>
                  <a:lnTo>
                    <a:pt x="23" y="38"/>
                  </a:lnTo>
                  <a:lnTo>
                    <a:pt x="39" y="23"/>
                  </a:lnTo>
                  <a:lnTo>
                    <a:pt x="57" y="11"/>
                  </a:lnTo>
                  <a:lnTo>
                    <a:pt x="79" y="3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108"/>
            <p:cNvSpPr>
              <a:spLocks/>
            </p:cNvSpPr>
            <p:nvPr/>
          </p:nvSpPr>
          <p:spPr bwMode="auto">
            <a:xfrm>
              <a:off x="2882900" y="2130425"/>
              <a:ext cx="69850" cy="31750"/>
            </a:xfrm>
            <a:custGeom>
              <a:avLst/>
              <a:gdLst>
                <a:gd name="T0" fmla="*/ 103 w 447"/>
                <a:gd name="T1" fmla="*/ 0 h 204"/>
                <a:gd name="T2" fmla="*/ 344 w 447"/>
                <a:gd name="T3" fmla="*/ 0 h 204"/>
                <a:gd name="T4" fmla="*/ 368 w 447"/>
                <a:gd name="T5" fmla="*/ 3 h 204"/>
                <a:gd name="T6" fmla="*/ 390 w 447"/>
                <a:gd name="T7" fmla="*/ 11 h 204"/>
                <a:gd name="T8" fmla="*/ 408 w 447"/>
                <a:gd name="T9" fmla="*/ 23 h 204"/>
                <a:gd name="T10" fmla="*/ 424 w 447"/>
                <a:gd name="T11" fmla="*/ 38 h 204"/>
                <a:gd name="T12" fmla="*/ 436 w 447"/>
                <a:gd name="T13" fmla="*/ 57 h 204"/>
                <a:gd name="T14" fmla="*/ 444 w 447"/>
                <a:gd name="T15" fmla="*/ 79 h 204"/>
                <a:gd name="T16" fmla="*/ 447 w 447"/>
                <a:gd name="T17" fmla="*/ 103 h 204"/>
                <a:gd name="T18" fmla="*/ 444 w 447"/>
                <a:gd name="T19" fmla="*/ 125 h 204"/>
                <a:gd name="T20" fmla="*/ 436 w 447"/>
                <a:gd name="T21" fmla="*/ 147 h 204"/>
                <a:gd name="T22" fmla="*/ 424 w 447"/>
                <a:gd name="T23" fmla="*/ 166 h 204"/>
                <a:gd name="T24" fmla="*/ 408 w 447"/>
                <a:gd name="T25" fmla="*/ 181 h 204"/>
                <a:gd name="T26" fmla="*/ 390 w 447"/>
                <a:gd name="T27" fmla="*/ 193 h 204"/>
                <a:gd name="T28" fmla="*/ 368 w 447"/>
                <a:gd name="T29" fmla="*/ 202 h 204"/>
                <a:gd name="T30" fmla="*/ 344 w 447"/>
                <a:gd name="T31" fmla="*/ 204 h 204"/>
                <a:gd name="T32" fmla="*/ 103 w 447"/>
                <a:gd name="T33" fmla="*/ 204 h 204"/>
                <a:gd name="T34" fmla="*/ 79 w 447"/>
                <a:gd name="T35" fmla="*/ 202 h 204"/>
                <a:gd name="T36" fmla="*/ 57 w 447"/>
                <a:gd name="T37" fmla="*/ 193 h 204"/>
                <a:gd name="T38" fmla="*/ 39 w 447"/>
                <a:gd name="T39" fmla="*/ 181 h 204"/>
                <a:gd name="T40" fmla="*/ 22 w 447"/>
                <a:gd name="T41" fmla="*/ 166 h 204"/>
                <a:gd name="T42" fmla="*/ 10 w 447"/>
                <a:gd name="T43" fmla="*/ 147 h 204"/>
                <a:gd name="T44" fmla="*/ 3 w 447"/>
                <a:gd name="T45" fmla="*/ 125 h 204"/>
                <a:gd name="T46" fmla="*/ 0 w 447"/>
                <a:gd name="T47" fmla="*/ 103 h 204"/>
                <a:gd name="T48" fmla="*/ 3 w 447"/>
                <a:gd name="T49" fmla="*/ 79 h 204"/>
                <a:gd name="T50" fmla="*/ 10 w 447"/>
                <a:gd name="T51" fmla="*/ 57 h 204"/>
                <a:gd name="T52" fmla="*/ 22 w 447"/>
                <a:gd name="T53" fmla="*/ 38 h 204"/>
                <a:gd name="T54" fmla="*/ 39 w 447"/>
                <a:gd name="T55" fmla="*/ 23 h 204"/>
                <a:gd name="T56" fmla="*/ 57 w 447"/>
                <a:gd name="T57" fmla="*/ 11 h 204"/>
                <a:gd name="T58" fmla="*/ 79 w 447"/>
                <a:gd name="T59" fmla="*/ 3 h 204"/>
                <a:gd name="T60" fmla="*/ 103 w 447"/>
                <a:gd name="T6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47" h="204">
                  <a:moveTo>
                    <a:pt x="103" y="0"/>
                  </a:moveTo>
                  <a:lnTo>
                    <a:pt x="344" y="0"/>
                  </a:lnTo>
                  <a:lnTo>
                    <a:pt x="368" y="3"/>
                  </a:lnTo>
                  <a:lnTo>
                    <a:pt x="390" y="11"/>
                  </a:lnTo>
                  <a:lnTo>
                    <a:pt x="408" y="23"/>
                  </a:lnTo>
                  <a:lnTo>
                    <a:pt x="424" y="38"/>
                  </a:lnTo>
                  <a:lnTo>
                    <a:pt x="436" y="57"/>
                  </a:lnTo>
                  <a:lnTo>
                    <a:pt x="444" y="79"/>
                  </a:lnTo>
                  <a:lnTo>
                    <a:pt x="447" y="103"/>
                  </a:lnTo>
                  <a:lnTo>
                    <a:pt x="444" y="125"/>
                  </a:lnTo>
                  <a:lnTo>
                    <a:pt x="436" y="147"/>
                  </a:lnTo>
                  <a:lnTo>
                    <a:pt x="424" y="166"/>
                  </a:lnTo>
                  <a:lnTo>
                    <a:pt x="408" y="181"/>
                  </a:lnTo>
                  <a:lnTo>
                    <a:pt x="390" y="193"/>
                  </a:lnTo>
                  <a:lnTo>
                    <a:pt x="368" y="202"/>
                  </a:lnTo>
                  <a:lnTo>
                    <a:pt x="344" y="204"/>
                  </a:lnTo>
                  <a:lnTo>
                    <a:pt x="103" y="204"/>
                  </a:lnTo>
                  <a:lnTo>
                    <a:pt x="79" y="202"/>
                  </a:lnTo>
                  <a:lnTo>
                    <a:pt x="57" y="193"/>
                  </a:lnTo>
                  <a:lnTo>
                    <a:pt x="39" y="181"/>
                  </a:lnTo>
                  <a:lnTo>
                    <a:pt x="22" y="166"/>
                  </a:lnTo>
                  <a:lnTo>
                    <a:pt x="10" y="147"/>
                  </a:lnTo>
                  <a:lnTo>
                    <a:pt x="3" y="125"/>
                  </a:lnTo>
                  <a:lnTo>
                    <a:pt x="0" y="103"/>
                  </a:lnTo>
                  <a:lnTo>
                    <a:pt x="3" y="79"/>
                  </a:lnTo>
                  <a:lnTo>
                    <a:pt x="10" y="57"/>
                  </a:lnTo>
                  <a:lnTo>
                    <a:pt x="22" y="38"/>
                  </a:lnTo>
                  <a:lnTo>
                    <a:pt x="39" y="23"/>
                  </a:lnTo>
                  <a:lnTo>
                    <a:pt x="57" y="11"/>
                  </a:lnTo>
                  <a:lnTo>
                    <a:pt x="79" y="3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110"/>
            <p:cNvSpPr>
              <a:spLocks noEditPoints="1"/>
            </p:cNvSpPr>
            <p:nvPr/>
          </p:nvSpPr>
          <p:spPr bwMode="auto">
            <a:xfrm>
              <a:off x="2668588" y="1911350"/>
              <a:ext cx="96837" cy="182563"/>
            </a:xfrm>
            <a:custGeom>
              <a:avLst/>
              <a:gdLst>
                <a:gd name="T0" fmla="*/ 308 w 615"/>
                <a:gd name="T1" fmla="*/ 204 h 1143"/>
                <a:gd name="T2" fmla="*/ 284 w 615"/>
                <a:gd name="T3" fmla="*/ 207 h 1143"/>
                <a:gd name="T4" fmla="*/ 262 w 615"/>
                <a:gd name="T5" fmla="*/ 215 h 1143"/>
                <a:gd name="T6" fmla="*/ 244 w 615"/>
                <a:gd name="T7" fmla="*/ 227 h 1143"/>
                <a:gd name="T8" fmla="*/ 228 w 615"/>
                <a:gd name="T9" fmla="*/ 243 h 1143"/>
                <a:gd name="T10" fmla="*/ 216 w 615"/>
                <a:gd name="T11" fmla="*/ 261 h 1143"/>
                <a:gd name="T12" fmla="*/ 208 w 615"/>
                <a:gd name="T13" fmla="*/ 283 h 1143"/>
                <a:gd name="T14" fmla="*/ 205 w 615"/>
                <a:gd name="T15" fmla="*/ 307 h 1143"/>
                <a:gd name="T16" fmla="*/ 205 w 615"/>
                <a:gd name="T17" fmla="*/ 939 h 1143"/>
                <a:gd name="T18" fmla="*/ 411 w 615"/>
                <a:gd name="T19" fmla="*/ 939 h 1143"/>
                <a:gd name="T20" fmla="*/ 411 w 615"/>
                <a:gd name="T21" fmla="*/ 307 h 1143"/>
                <a:gd name="T22" fmla="*/ 407 w 615"/>
                <a:gd name="T23" fmla="*/ 283 h 1143"/>
                <a:gd name="T24" fmla="*/ 400 w 615"/>
                <a:gd name="T25" fmla="*/ 261 h 1143"/>
                <a:gd name="T26" fmla="*/ 388 w 615"/>
                <a:gd name="T27" fmla="*/ 243 h 1143"/>
                <a:gd name="T28" fmla="*/ 372 w 615"/>
                <a:gd name="T29" fmla="*/ 227 h 1143"/>
                <a:gd name="T30" fmla="*/ 353 w 615"/>
                <a:gd name="T31" fmla="*/ 215 h 1143"/>
                <a:gd name="T32" fmla="*/ 332 w 615"/>
                <a:gd name="T33" fmla="*/ 207 h 1143"/>
                <a:gd name="T34" fmla="*/ 308 w 615"/>
                <a:gd name="T35" fmla="*/ 204 h 1143"/>
                <a:gd name="T36" fmla="*/ 308 w 615"/>
                <a:gd name="T37" fmla="*/ 0 h 1143"/>
                <a:gd name="T38" fmla="*/ 353 w 615"/>
                <a:gd name="T39" fmla="*/ 3 h 1143"/>
                <a:gd name="T40" fmla="*/ 397 w 615"/>
                <a:gd name="T41" fmla="*/ 13 h 1143"/>
                <a:gd name="T42" fmla="*/ 437 w 615"/>
                <a:gd name="T43" fmla="*/ 29 h 1143"/>
                <a:gd name="T44" fmla="*/ 475 w 615"/>
                <a:gd name="T45" fmla="*/ 50 h 1143"/>
                <a:gd name="T46" fmla="*/ 509 w 615"/>
                <a:gd name="T47" fmla="*/ 76 h 1143"/>
                <a:gd name="T48" fmla="*/ 540 w 615"/>
                <a:gd name="T49" fmla="*/ 106 h 1143"/>
                <a:gd name="T50" fmla="*/ 566 w 615"/>
                <a:gd name="T51" fmla="*/ 139 h 1143"/>
                <a:gd name="T52" fmla="*/ 586 w 615"/>
                <a:gd name="T53" fmla="*/ 177 h 1143"/>
                <a:gd name="T54" fmla="*/ 601 w 615"/>
                <a:gd name="T55" fmla="*/ 218 h 1143"/>
                <a:gd name="T56" fmla="*/ 611 w 615"/>
                <a:gd name="T57" fmla="*/ 261 h 1143"/>
                <a:gd name="T58" fmla="*/ 615 w 615"/>
                <a:gd name="T59" fmla="*/ 307 h 1143"/>
                <a:gd name="T60" fmla="*/ 615 w 615"/>
                <a:gd name="T61" fmla="*/ 1041 h 1143"/>
                <a:gd name="T62" fmla="*/ 612 w 615"/>
                <a:gd name="T63" fmla="*/ 1064 h 1143"/>
                <a:gd name="T64" fmla="*/ 605 w 615"/>
                <a:gd name="T65" fmla="*/ 1086 h 1143"/>
                <a:gd name="T66" fmla="*/ 593 w 615"/>
                <a:gd name="T67" fmla="*/ 1104 h 1143"/>
                <a:gd name="T68" fmla="*/ 576 w 615"/>
                <a:gd name="T69" fmla="*/ 1120 h 1143"/>
                <a:gd name="T70" fmla="*/ 558 w 615"/>
                <a:gd name="T71" fmla="*/ 1132 h 1143"/>
                <a:gd name="T72" fmla="*/ 536 w 615"/>
                <a:gd name="T73" fmla="*/ 1140 h 1143"/>
                <a:gd name="T74" fmla="*/ 512 w 615"/>
                <a:gd name="T75" fmla="*/ 1143 h 1143"/>
                <a:gd name="T76" fmla="*/ 103 w 615"/>
                <a:gd name="T77" fmla="*/ 1143 h 1143"/>
                <a:gd name="T78" fmla="*/ 79 w 615"/>
                <a:gd name="T79" fmla="*/ 1140 h 1143"/>
                <a:gd name="T80" fmla="*/ 57 w 615"/>
                <a:gd name="T81" fmla="*/ 1132 h 1143"/>
                <a:gd name="T82" fmla="*/ 39 w 615"/>
                <a:gd name="T83" fmla="*/ 1120 h 1143"/>
                <a:gd name="T84" fmla="*/ 23 w 615"/>
                <a:gd name="T85" fmla="*/ 1104 h 1143"/>
                <a:gd name="T86" fmla="*/ 11 w 615"/>
                <a:gd name="T87" fmla="*/ 1086 h 1143"/>
                <a:gd name="T88" fmla="*/ 3 w 615"/>
                <a:gd name="T89" fmla="*/ 1064 h 1143"/>
                <a:gd name="T90" fmla="*/ 0 w 615"/>
                <a:gd name="T91" fmla="*/ 1041 h 1143"/>
                <a:gd name="T92" fmla="*/ 0 w 615"/>
                <a:gd name="T93" fmla="*/ 307 h 1143"/>
                <a:gd name="T94" fmla="*/ 4 w 615"/>
                <a:gd name="T95" fmla="*/ 261 h 1143"/>
                <a:gd name="T96" fmla="*/ 14 w 615"/>
                <a:gd name="T97" fmla="*/ 218 h 1143"/>
                <a:gd name="T98" fmla="*/ 29 w 615"/>
                <a:gd name="T99" fmla="*/ 177 h 1143"/>
                <a:gd name="T100" fmla="*/ 50 w 615"/>
                <a:gd name="T101" fmla="*/ 139 h 1143"/>
                <a:gd name="T102" fmla="*/ 76 w 615"/>
                <a:gd name="T103" fmla="*/ 106 h 1143"/>
                <a:gd name="T104" fmla="*/ 106 w 615"/>
                <a:gd name="T105" fmla="*/ 76 h 1143"/>
                <a:gd name="T106" fmla="*/ 141 w 615"/>
                <a:gd name="T107" fmla="*/ 50 h 1143"/>
                <a:gd name="T108" fmla="*/ 179 w 615"/>
                <a:gd name="T109" fmla="*/ 29 h 1143"/>
                <a:gd name="T110" fmla="*/ 219 w 615"/>
                <a:gd name="T111" fmla="*/ 13 h 1143"/>
                <a:gd name="T112" fmla="*/ 262 w 615"/>
                <a:gd name="T113" fmla="*/ 3 h 1143"/>
                <a:gd name="T114" fmla="*/ 308 w 615"/>
                <a:gd name="T115" fmla="*/ 0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15" h="1143">
                  <a:moveTo>
                    <a:pt x="308" y="204"/>
                  </a:moveTo>
                  <a:lnTo>
                    <a:pt x="284" y="207"/>
                  </a:lnTo>
                  <a:lnTo>
                    <a:pt x="262" y="215"/>
                  </a:lnTo>
                  <a:lnTo>
                    <a:pt x="244" y="227"/>
                  </a:lnTo>
                  <a:lnTo>
                    <a:pt x="228" y="243"/>
                  </a:lnTo>
                  <a:lnTo>
                    <a:pt x="216" y="261"/>
                  </a:lnTo>
                  <a:lnTo>
                    <a:pt x="208" y="283"/>
                  </a:lnTo>
                  <a:lnTo>
                    <a:pt x="205" y="307"/>
                  </a:lnTo>
                  <a:lnTo>
                    <a:pt x="205" y="939"/>
                  </a:lnTo>
                  <a:lnTo>
                    <a:pt x="411" y="939"/>
                  </a:lnTo>
                  <a:lnTo>
                    <a:pt x="411" y="307"/>
                  </a:lnTo>
                  <a:lnTo>
                    <a:pt x="407" y="283"/>
                  </a:lnTo>
                  <a:lnTo>
                    <a:pt x="400" y="261"/>
                  </a:lnTo>
                  <a:lnTo>
                    <a:pt x="388" y="243"/>
                  </a:lnTo>
                  <a:lnTo>
                    <a:pt x="372" y="227"/>
                  </a:lnTo>
                  <a:lnTo>
                    <a:pt x="353" y="215"/>
                  </a:lnTo>
                  <a:lnTo>
                    <a:pt x="332" y="207"/>
                  </a:lnTo>
                  <a:lnTo>
                    <a:pt x="308" y="204"/>
                  </a:lnTo>
                  <a:close/>
                  <a:moveTo>
                    <a:pt x="308" y="0"/>
                  </a:moveTo>
                  <a:lnTo>
                    <a:pt x="353" y="3"/>
                  </a:lnTo>
                  <a:lnTo>
                    <a:pt x="397" y="13"/>
                  </a:lnTo>
                  <a:lnTo>
                    <a:pt x="437" y="29"/>
                  </a:lnTo>
                  <a:lnTo>
                    <a:pt x="475" y="50"/>
                  </a:lnTo>
                  <a:lnTo>
                    <a:pt x="509" y="76"/>
                  </a:lnTo>
                  <a:lnTo>
                    <a:pt x="540" y="106"/>
                  </a:lnTo>
                  <a:lnTo>
                    <a:pt x="566" y="139"/>
                  </a:lnTo>
                  <a:lnTo>
                    <a:pt x="586" y="177"/>
                  </a:lnTo>
                  <a:lnTo>
                    <a:pt x="601" y="218"/>
                  </a:lnTo>
                  <a:lnTo>
                    <a:pt x="611" y="261"/>
                  </a:lnTo>
                  <a:lnTo>
                    <a:pt x="615" y="307"/>
                  </a:lnTo>
                  <a:lnTo>
                    <a:pt x="615" y="1041"/>
                  </a:lnTo>
                  <a:lnTo>
                    <a:pt x="612" y="1064"/>
                  </a:lnTo>
                  <a:lnTo>
                    <a:pt x="605" y="1086"/>
                  </a:lnTo>
                  <a:lnTo>
                    <a:pt x="593" y="1104"/>
                  </a:lnTo>
                  <a:lnTo>
                    <a:pt x="576" y="1120"/>
                  </a:lnTo>
                  <a:lnTo>
                    <a:pt x="558" y="1132"/>
                  </a:lnTo>
                  <a:lnTo>
                    <a:pt x="536" y="1140"/>
                  </a:lnTo>
                  <a:lnTo>
                    <a:pt x="512" y="1143"/>
                  </a:lnTo>
                  <a:lnTo>
                    <a:pt x="103" y="1143"/>
                  </a:lnTo>
                  <a:lnTo>
                    <a:pt x="79" y="1140"/>
                  </a:lnTo>
                  <a:lnTo>
                    <a:pt x="57" y="1132"/>
                  </a:lnTo>
                  <a:lnTo>
                    <a:pt x="39" y="1120"/>
                  </a:lnTo>
                  <a:lnTo>
                    <a:pt x="23" y="1104"/>
                  </a:lnTo>
                  <a:lnTo>
                    <a:pt x="11" y="1086"/>
                  </a:lnTo>
                  <a:lnTo>
                    <a:pt x="3" y="1064"/>
                  </a:lnTo>
                  <a:lnTo>
                    <a:pt x="0" y="1041"/>
                  </a:lnTo>
                  <a:lnTo>
                    <a:pt x="0" y="307"/>
                  </a:lnTo>
                  <a:lnTo>
                    <a:pt x="4" y="261"/>
                  </a:lnTo>
                  <a:lnTo>
                    <a:pt x="14" y="218"/>
                  </a:lnTo>
                  <a:lnTo>
                    <a:pt x="29" y="177"/>
                  </a:lnTo>
                  <a:lnTo>
                    <a:pt x="50" y="139"/>
                  </a:lnTo>
                  <a:lnTo>
                    <a:pt x="76" y="106"/>
                  </a:lnTo>
                  <a:lnTo>
                    <a:pt x="106" y="76"/>
                  </a:lnTo>
                  <a:lnTo>
                    <a:pt x="141" y="50"/>
                  </a:lnTo>
                  <a:lnTo>
                    <a:pt x="179" y="29"/>
                  </a:lnTo>
                  <a:lnTo>
                    <a:pt x="219" y="13"/>
                  </a:lnTo>
                  <a:lnTo>
                    <a:pt x="262" y="3"/>
                  </a:lnTo>
                  <a:lnTo>
                    <a:pt x="3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5" name="Group 227"/>
          <p:cNvGrpSpPr/>
          <p:nvPr/>
        </p:nvGrpSpPr>
        <p:grpSpPr>
          <a:xfrm>
            <a:off x="4587154" y="967917"/>
            <a:ext cx="563563" cy="449263"/>
            <a:chOff x="1600200" y="1968500"/>
            <a:chExt cx="563563" cy="449263"/>
          </a:xfrm>
          <a:solidFill>
            <a:schemeClr val="tx1"/>
          </a:solidFill>
        </p:grpSpPr>
        <p:sp>
          <p:nvSpPr>
            <p:cNvPr id="566" name="Freeform 115"/>
            <p:cNvSpPr>
              <a:spLocks/>
            </p:cNvSpPr>
            <p:nvPr/>
          </p:nvSpPr>
          <p:spPr bwMode="auto">
            <a:xfrm>
              <a:off x="1652588" y="2160588"/>
              <a:ext cx="458788" cy="149225"/>
            </a:xfrm>
            <a:custGeom>
              <a:avLst/>
              <a:gdLst>
                <a:gd name="T0" fmla="*/ 437 w 2891"/>
                <a:gd name="T1" fmla="*/ 0 h 1034"/>
                <a:gd name="T2" fmla="*/ 2454 w 2891"/>
                <a:gd name="T3" fmla="*/ 0 h 1034"/>
                <a:gd name="T4" fmla="*/ 2509 w 2891"/>
                <a:gd name="T5" fmla="*/ 3 h 1034"/>
                <a:gd name="T6" fmla="*/ 2561 w 2891"/>
                <a:gd name="T7" fmla="*/ 13 h 1034"/>
                <a:gd name="T8" fmla="*/ 2612 w 2891"/>
                <a:gd name="T9" fmla="*/ 29 h 1034"/>
                <a:gd name="T10" fmla="*/ 2659 w 2891"/>
                <a:gd name="T11" fmla="*/ 51 h 1034"/>
                <a:gd name="T12" fmla="*/ 2703 w 2891"/>
                <a:gd name="T13" fmla="*/ 78 h 1034"/>
                <a:gd name="T14" fmla="*/ 2743 w 2891"/>
                <a:gd name="T15" fmla="*/ 110 h 1034"/>
                <a:gd name="T16" fmla="*/ 2780 w 2891"/>
                <a:gd name="T17" fmla="*/ 147 h 1034"/>
                <a:gd name="T18" fmla="*/ 2812 w 2891"/>
                <a:gd name="T19" fmla="*/ 188 h 1034"/>
                <a:gd name="T20" fmla="*/ 2839 w 2891"/>
                <a:gd name="T21" fmla="*/ 232 h 1034"/>
                <a:gd name="T22" fmla="*/ 2861 w 2891"/>
                <a:gd name="T23" fmla="*/ 280 h 1034"/>
                <a:gd name="T24" fmla="*/ 2877 w 2891"/>
                <a:gd name="T25" fmla="*/ 329 h 1034"/>
                <a:gd name="T26" fmla="*/ 2887 w 2891"/>
                <a:gd name="T27" fmla="*/ 382 h 1034"/>
                <a:gd name="T28" fmla="*/ 2891 w 2891"/>
                <a:gd name="T29" fmla="*/ 437 h 1034"/>
                <a:gd name="T30" fmla="*/ 2891 w 2891"/>
                <a:gd name="T31" fmla="*/ 1034 h 1034"/>
                <a:gd name="T32" fmla="*/ 2705 w 2891"/>
                <a:gd name="T33" fmla="*/ 1034 h 1034"/>
                <a:gd name="T34" fmla="*/ 2705 w 2891"/>
                <a:gd name="T35" fmla="*/ 437 h 1034"/>
                <a:gd name="T36" fmla="*/ 2701 w 2891"/>
                <a:gd name="T37" fmla="*/ 396 h 1034"/>
                <a:gd name="T38" fmla="*/ 2692 w 2891"/>
                <a:gd name="T39" fmla="*/ 359 h 1034"/>
                <a:gd name="T40" fmla="*/ 2677 w 2891"/>
                <a:gd name="T41" fmla="*/ 322 h 1034"/>
                <a:gd name="T42" fmla="*/ 2656 w 2891"/>
                <a:gd name="T43" fmla="*/ 289 h 1034"/>
                <a:gd name="T44" fmla="*/ 2631 w 2891"/>
                <a:gd name="T45" fmla="*/ 259 h 1034"/>
                <a:gd name="T46" fmla="*/ 2602 w 2891"/>
                <a:gd name="T47" fmla="*/ 234 h 1034"/>
                <a:gd name="T48" fmla="*/ 2569 w 2891"/>
                <a:gd name="T49" fmla="*/ 214 h 1034"/>
                <a:gd name="T50" fmla="*/ 2534 w 2891"/>
                <a:gd name="T51" fmla="*/ 199 h 1034"/>
                <a:gd name="T52" fmla="*/ 2495 w 2891"/>
                <a:gd name="T53" fmla="*/ 189 h 1034"/>
                <a:gd name="T54" fmla="*/ 2454 w 2891"/>
                <a:gd name="T55" fmla="*/ 186 h 1034"/>
                <a:gd name="T56" fmla="*/ 437 w 2891"/>
                <a:gd name="T57" fmla="*/ 186 h 1034"/>
                <a:gd name="T58" fmla="*/ 396 w 2891"/>
                <a:gd name="T59" fmla="*/ 189 h 1034"/>
                <a:gd name="T60" fmla="*/ 357 w 2891"/>
                <a:gd name="T61" fmla="*/ 199 h 1034"/>
                <a:gd name="T62" fmla="*/ 322 w 2891"/>
                <a:gd name="T63" fmla="*/ 214 h 1034"/>
                <a:gd name="T64" fmla="*/ 288 w 2891"/>
                <a:gd name="T65" fmla="*/ 234 h 1034"/>
                <a:gd name="T66" fmla="*/ 259 w 2891"/>
                <a:gd name="T67" fmla="*/ 259 h 1034"/>
                <a:gd name="T68" fmla="*/ 234 w 2891"/>
                <a:gd name="T69" fmla="*/ 289 h 1034"/>
                <a:gd name="T70" fmla="*/ 214 w 2891"/>
                <a:gd name="T71" fmla="*/ 322 h 1034"/>
                <a:gd name="T72" fmla="*/ 198 w 2891"/>
                <a:gd name="T73" fmla="*/ 359 h 1034"/>
                <a:gd name="T74" fmla="*/ 189 w 2891"/>
                <a:gd name="T75" fmla="*/ 396 h 1034"/>
                <a:gd name="T76" fmla="*/ 185 w 2891"/>
                <a:gd name="T77" fmla="*/ 437 h 1034"/>
                <a:gd name="T78" fmla="*/ 185 w 2891"/>
                <a:gd name="T79" fmla="*/ 1034 h 1034"/>
                <a:gd name="T80" fmla="*/ 0 w 2891"/>
                <a:gd name="T81" fmla="*/ 1034 h 1034"/>
                <a:gd name="T82" fmla="*/ 0 w 2891"/>
                <a:gd name="T83" fmla="*/ 437 h 1034"/>
                <a:gd name="T84" fmla="*/ 3 w 2891"/>
                <a:gd name="T85" fmla="*/ 382 h 1034"/>
                <a:gd name="T86" fmla="*/ 13 w 2891"/>
                <a:gd name="T87" fmla="*/ 329 h 1034"/>
                <a:gd name="T88" fmla="*/ 29 w 2891"/>
                <a:gd name="T89" fmla="*/ 280 h 1034"/>
                <a:gd name="T90" fmla="*/ 52 w 2891"/>
                <a:gd name="T91" fmla="*/ 232 h 1034"/>
                <a:gd name="T92" fmla="*/ 79 w 2891"/>
                <a:gd name="T93" fmla="*/ 188 h 1034"/>
                <a:gd name="T94" fmla="*/ 111 w 2891"/>
                <a:gd name="T95" fmla="*/ 147 h 1034"/>
                <a:gd name="T96" fmla="*/ 146 w 2891"/>
                <a:gd name="T97" fmla="*/ 110 h 1034"/>
                <a:gd name="T98" fmla="*/ 187 w 2891"/>
                <a:gd name="T99" fmla="*/ 78 h 1034"/>
                <a:gd name="T100" fmla="*/ 231 w 2891"/>
                <a:gd name="T101" fmla="*/ 51 h 1034"/>
                <a:gd name="T102" fmla="*/ 279 w 2891"/>
                <a:gd name="T103" fmla="*/ 29 h 1034"/>
                <a:gd name="T104" fmla="*/ 329 w 2891"/>
                <a:gd name="T105" fmla="*/ 13 h 1034"/>
                <a:gd name="T106" fmla="*/ 382 w 2891"/>
                <a:gd name="T107" fmla="*/ 3 h 1034"/>
                <a:gd name="T108" fmla="*/ 437 w 2891"/>
                <a:gd name="T109" fmla="*/ 0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91" h="1034">
                  <a:moveTo>
                    <a:pt x="437" y="0"/>
                  </a:moveTo>
                  <a:lnTo>
                    <a:pt x="2454" y="0"/>
                  </a:lnTo>
                  <a:lnTo>
                    <a:pt x="2509" y="3"/>
                  </a:lnTo>
                  <a:lnTo>
                    <a:pt x="2561" y="13"/>
                  </a:lnTo>
                  <a:lnTo>
                    <a:pt x="2612" y="29"/>
                  </a:lnTo>
                  <a:lnTo>
                    <a:pt x="2659" y="51"/>
                  </a:lnTo>
                  <a:lnTo>
                    <a:pt x="2703" y="78"/>
                  </a:lnTo>
                  <a:lnTo>
                    <a:pt x="2743" y="110"/>
                  </a:lnTo>
                  <a:lnTo>
                    <a:pt x="2780" y="147"/>
                  </a:lnTo>
                  <a:lnTo>
                    <a:pt x="2812" y="188"/>
                  </a:lnTo>
                  <a:lnTo>
                    <a:pt x="2839" y="232"/>
                  </a:lnTo>
                  <a:lnTo>
                    <a:pt x="2861" y="280"/>
                  </a:lnTo>
                  <a:lnTo>
                    <a:pt x="2877" y="329"/>
                  </a:lnTo>
                  <a:lnTo>
                    <a:pt x="2887" y="382"/>
                  </a:lnTo>
                  <a:lnTo>
                    <a:pt x="2891" y="437"/>
                  </a:lnTo>
                  <a:lnTo>
                    <a:pt x="2891" y="1034"/>
                  </a:lnTo>
                  <a:lnTo>
                    <a:pt x="2705" y="1034"/>
                  </a:lnTo>
                  <a:lnTo>
                    <a:pt x="2705" y="437"/>
                  </a:lnTo>
                  <a:lnTo>
                    <a:pt x="2701" y="396"/>
                  </a:lnTo>
                  <a:lnTo>
                    <a:pt x="2692" y="359"/>
                  </a:lnTo>
                  <a:lnTo>
                    <a:pt x="2677" y="322"/>
                  </a:lnTo>
                  <a:lnTo>
                    <a:pt x="2656" y="289"/>
                  </a:lnTo>
                  <a:lnTo>
                    <a:pt x="2631" y="259"/>
                  </a:lnTo>
                  <a:lnTo>
                    <a:pt x="2602" y="234"/>
                  </a:lnTo>
                  <a:lnTo>
                    <a:pt x="2569" y="214"/>
                  </a:lnTo>
                  <a:lnTo>
                    <a:pt x="2534" y="199"/>
                  </a:lnTo>
                  <a:lnTo>
                    <a:pt x="2495" y="189"/>
                  </a:lnTo>
                  <a:lnTo>
                    <a:pt x="2454" y="186"/>
                  </a:lnTo>
                  <a:lnTo>
                    <a:pt x="437" y="186"/>
                  </a:lnTo>
                  <a:lnTo>
                    <a:pt x="396" y="189"/>
                  </a:lnTo>
                  <a:lnTo>
                    <a:pt x="357" y="199"/>
                  </a:lnTo>
                  <a:lnTo>
                    <a:pt x="322" y="214"/>
                  </a:lnTo>
                  <a:lnTo>
                    <a:pt x="288" y="234"/>
                  </a:lnTo>
                  <a:lnTo>
                    <a:pt x="259" y="259"/>
                  </a:lnTo>
                  <a:lnTo>
                    <a:pt x="234" y="289"/>
                  </a:lnTo>
                  <a:lnTo>
                    <a:pt x="214" y="322"/>
                  </a:lnTo>
                  <a:lnTo>
                    <a:pt x="198" y="359"/>
                  </a:lnTo>
                  <a:lnTo>
                    <a:pt x="189" y="396"/>
                  </a:lnTo>
                  <a:lnTo>
                    <a:pt x="185" y="437"/>
                  </a:lnTo>
                  <a:lnTo>
                    <a:pt x="185" y="1034"/>
                  </a:lnTo>
                  <a:lnTo>
                    <a:pt x="0" y="1034"/>
                  </a:lnTo>
                  <a:lnTo>
                    <a:pt x="0" y="437"/>
                  </a:lnTo>
                  <a:lnTo>
                    <a:pt x="3" y="382"/>
                  </a:lnTo>
                  <a:lnTo>
                    <a:pt x="13" y="329"/>
                  </a:lnTo>
                  <a:lnTo>
                    <a:pt x="29" y="280"/>
                  </a:lnTo>
                  <a:lnTo>
                    <a:pt x="52" y="232"/>
                  </a:lnTo>
                  <a:lnTo>
                    <a:pt x="79" y="188"/>
                  </a:lnTo>
                  <a:lnTo>
                    <a:pt x="111" y="147"/>
                  </a:lnTo>
                  <a:lnTo>
                    <a:pt x="146" y="110"/>
                  </a:lnTo>
                  <a:lnTo>
                    <a:pt x="187" y="78"/>
                  </a:lnTo>
                  <a:lnTo>
                    <a:pt x="231" y="51"/>
                  </a:lnTo>
                  <a:lnTo>
                    <a:pt x="279" y="29"/>
                  </a:lnTo>
                  <a:lnTo>
                    <a:pt x="329" y="13"/>
                  </a:lnTo>
                  <a:lnTo>
                    <a:pt x="382" y="3"/>
                  </a:lnTo>
                  <a:lnTo>
                    <a:pt x="4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Rectangle 116"/>
            <p:cNvSpPr>
              <a:spLocks noChangeArrowheads="1"/>
            </p:cNvSpPr>
            <p:nvPr/>
          </p:nvSpPr>
          <p:spPr bwMode="auto">
            <a:xfrm>
              <a:off x="1866900" y="2087563"/>
              <a:ext cx="30163" cy="21031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117"/>
            <p:cNvSpPr>
              <a:spLocks noEditPoints="1"/>
            </p:cNvSpPr>
            <p:nvPr/>
          </p:nvSpPr>
          <p:spPr bwMode="auto">
            <a:xfrm>
              <a:off x="1814513" y="1968500"/>
              <a:ext cx="133350" cy="134938"/>
            </a:xfrm>
            <a:custGeom>
              <a:avLst/>
              <a:gdLst>
                <a:gd name="T0" fmla="*/ 224 w 843"/>
                <a:gd name="T1" fmla="*/ 189 h 845"/>
                <a:gd name="T2" fmla="*/ 197 w 843"/>
                <a:gd name="T3" fmla="*/ 210 h 845"/>
                <a:gd name="T4" fmla="*/ 186 w 843"/>
                <a:gd name="T5" fmla="*/ 243 h 845"/>
                <a:gd name="T6" fmla="*/ 188 w 843"/>
                <a:gd name="T7" fmla="*/ 620 h 845"/>
                <a:gd name="T8" fmla="*/ 209 w 843"/>
                <a:gd name="T9" fmla="*/ 648 h 845"/>
                <a:gd name="T10" fmla="*/ 242 w 843"/>
                <a:gd name="T11" fmla="*/ 659 h 845"/>
                <a:gd name="T12" fmla="*/ 618 w 843"/>
                <a:gd name="T13" fmla="*/ 655 h 845"/>
                <a:gd name="T14" fmla="*/ 646 w 843"/>
                <a:gd name="T15" fmla="*/ 636 h 845"/>
                <a:gd name="T16" fmla="*/ 656 w 843"/>
                <a:gd name="T17" fmla="*/ 603 h 845"/>
                <a:gd name="T18" fmla="*/ 654 w 843"/>
                <a:gd name="T19" fmla="*/ 225 h 845"/>
                <a:gd name="T20" fmla="*/ 634 w 843"/>
                <a:gd name="T21" fmla="*/ 198 h 845"/>
                <a:gd name="T22" fmla="*/ 601 w 843"/>
                <a:gd name="T23" fmla="*/ 187 h 845"/>
                <a:gd name="T24" fmla="*/ 242 w 843"/>
                <a:gd name="T25" fmla="*/ 0 h 845"/>
                <a:gd name="T26" fmla="*/ 639 w 843"/>
                <a:gd name="T27" fmla="*/ 3 h 845"/>
                <a:gd name="T28" fmla="*/ 711 w 843"/>
                <a:gd name="T29" fmla="*/ 27 h 845"/>
                <a:gd name="T30" fmla="*/ 772 w 843"/>
                <a:gd name="T31" fmla="*/ 71 h 845"/>
                <a:gd name="T32" fmla="*/ 815 w 843"/>
                <a:gd name="T33" fmla="*/ 132 h 845"/>
                <a:gd name="T34" fmla="*/ 839 w 843"/>
                <a:gd name="T35" fmla="*/ 204 h 845"/>
                <a:gd name="T36" fmla="*/ 843 w 843"/>
                <a:gd name="T37" fmla="*/ 603 h 845"/>
                <a:gd name="T38" fmla="*/ 830 w 843"/>
                <a:gd name="T39" fmla="*/ 679 h 845"/>
                <a:gd name="T40" fmla="*/ 795 w 843"/>
                <a:gd name="T41" fmla="*/ 745 h 845"/>
                <a:gd name="T42" fmla="*/ 743 w 843"/>
                <a:gd name="T43" fmla="*/ 798 h 845"/>
                <a:gd name="T44" fmla="*/ 677 w 843"/>
                <a:gd name="T45" fmla="*/ 832 h 845"/>
                <a:gd name="T46" fmla="*/ 601 w 843"/>
                <a:gd name="T47" fmla="*/ 845 h 845"/>
                <a:gd name="T48" fmla="*/ 204 w 843"/>
                <a:gd name="T49" fmla="*/ 842 h 845"/>
                <a:gd name="T50" fmla="*/ 131 w 843"/>
                <a:gd name="T51" fmla="*/ 817 h 845"/>
                <a:gd name="T52" fmla="*/ 71 w 843"/>
                <a:gd name="T53" fmla="*/ 774 h 845"/>
                <a:gd name="T54" fmla="*/ 27 w 843"/>
                <a:gd name="T55" fmla="*/ 714 h 845"/>
                <a:gd name="T56" fmla="*/ 3 w 843"/>
                <a:gd name="T57" fmla="*/ 641 h 845"/>
                <a:gd name="T58" fmla="*/ 0 w 843"/>
                <a:gd name="T59" fmla="*/ 243 h 845"/>
                <a:gd name="T60" fmla="*/ 13 w 843"/>
                <a:gd name="T61" fmla="*/ 166 h 845"/>
                <a:gd name="T62" fmla="*/ 48 w 843"/>
                <a:gd name="T63" fmla="*/ 100 h 845"/>
                <a:gd name="T64" fmla="*/ 99 w 843"/>
                <a:gd name="T65" fmla="*/ 48 h 845"/>
                <a:gd name="T66" fmla="*/ 166 w 843"/>
                <a:gd name="T67" fmla="*/ 13 h 845"/>
                <a:gd name="T68" fmla="*/ 242 w 843"/>
                <a:gd name="T69" fmla="*/ 0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3" h="845">
                  <a:moveTo>
                    <a:pt x="242" y="187"/>
                  </a:moveTo>
                  <a:lnTo>
                    <a:pt x="224" y="189"/>
                  </a:lnTo>
                  <a:lnTo>
                    <a:pt x="209" y="198"/>
                  </a:lnTo>
                  <a:lnTo>
                    <a:pt x="197" y="210"/>
                  </a:lnTo>
                  <a:lnTo>
                    <a:pt x="188" y="225"/>
                  </a:lnTo>
                  <a:lnTo>
                    <a:pt x="186" y="243"/>
                  </a:lnTo>
                  <a:lnTo>
                    <a:pt x="186" y="603"/>
                  </a:lnTo>
                  <a:lnTo>
                    <a:pt x="188" y="620"/>
                  </a:lnTo>
                  <a:lnTo>
                    <a:pt x="197" y="636"/>
                  </a:lnTo>
                  <a:lnTo>
                    <a:pt x="209" y="648"/>
                  </a:lnTo>
                  <a:lnTo>
                    <a:pt x="224" y="655"/>
                  </a:lnTo>
                  <a:lnTo>
                    <a:pt x="242" y="659"/>
                  </a:lnTo>
                  <a:lnTo>
                    <a:pt x="601" y="659"/>
                  </a:lnTo>
                  <a:lnTo>
                    <a:pt x="618" y="655"/>
                  </a:lnTo>
                  <a:lnTo>
                    <a:pt x="634" y="648"/>
                  </a:lnTo>
                  <a:lnTo>
                    <a:pt x="646" y="636"/>
                  </a:lnTo>
                  <a:lnTo>
                    <a:pt x="654" y="620"/>
                  </a:lnTo>
                  <a:lnTo>
                    <a:pt x="656" y="603"/>
                  </a:lnTo>
                  <a:lnTo>
                    <a:pt x="656" y="243"/>
                  </a:lnTo>
                  <a:lnTo>
                    <a:pt x="654" y="225"/>
                  </a:lnTo>
                  <a:lnTo>
                    <a:pt x="646" y="210"/>
                  </a:lnTo>
                  <a:lnTo>
                    <a:pt x="634" y="198"/>
                  </a:lnTo>
                  <a:lnTo>
                    <a:pt x="618" y="189"/>
                  </a:lnTo>
                  <a:lnTo>
                    <a:pt x="601" y="187"/>
                  </a:lnTo>
                  <a:lnTo>
                    <a:pt x="242" y="187"/>
                  </a:lnTo>
                  <a:close/>
                  <a:moveTo>
                    <a:pt x="242" y="0"/>
                  </a:moveTo>
                  <a:lnTo>
                    <a:pt x="601" y="0"/>
                  </a:lnTo>
                  <a:lnTo>
                    <a:pt x="639" y="3"/>
                  </a:lnTo>
                  <a:lnTo>
                    <a:pt x="677" y="13"/>
                  </a:lnTo>
                  <a:lnTo>
                    <a:pt x="711" y="27"/>
                  </a:lnTo>
                  <a:lnTo>
                    <a:pt x="743" y="48"/>
                  </a:lnTo>
                  <a:lnTo>
                    <a:pt x="772" y="71"/>
                  </a:lnTo>
                  <a:lnTo>
                    <a:pt x="795" y="100"/>
                  </a:lnTo>
                  <a:lnTo>
                    <a:pt x="815" y="132"/>
                  </a:lnTo>
                  <a:lnTo>
                    <a:pt x="830" y="166"/>
                  </a:lnTo>
                  <a:lnTo>
                    <a:pt x="839" y="204"/>
                  </a:lnTo>
                  <a:lnTo>
                    <a:pt x="843" y="243"/>
                  </a:lnTo>
                  <a:lnTo>
                    <a:pt x="843" y="603"/>
                  </a:lnTo>
                  <a:lnTo>
                    <a:pt x="839" y="641"/>
                  </a:lnTo>
                  <a:lnTo>
                    <a:pt x="830" y="679"/>
                  </a:lnTo>
                  <a:lnTo>
                    <a:pt x="815" y="714"/>
                  </a:lnTo>
                  <a:lnTo>
                    <a:pt x="795" y="745"/>
                  </a:lnTo>
                  <a:lnTo>
                    <a:pt x="772" y="774"/>
                  </a:lnTo>
                  <a:lnTo>
                    <a:pt x="743" y="798"/>
                  </a:lnTo>
                  <a:lnTo>
                    <a:pt x="711" y="817"/>
                  </a:lnTo>
                  <a:lnTo>
                    <a:pt x="677" y="832"/>
                  </a:lnTo>
                  <a:lnTo>
                    <a:pt x="639" y="842"/>
                  </a:lnTo>
                  <a:lnTo>
                    <a:pt x="601" y="845"/>
                  </a:lnTo>
                  <a:lnTo>
                    <a:pt x="242" y="845"/>
                  </a:lnTo>
                  <a:lnTo>
                    <a:pt x="204" y="842"/>
                  </a:lnTo>
                  <a:lnTo>
                    <a:pt x="166" y="832"/>
                  </a:lnTo>
                  <a:lnTo>
                    <a:pt x="131" y="817"/>
                  </a:lnTo>
                  <a:lnTo>
                    <a:pt x="99" y="798"/>
                  </a:lnTo>
                  <a:lnTo>
                    <a:pt x="71" y="774"/>
                  </a:lnTo>
                  <a:lnTo>
                    <a:pt x="48" y="745"/>
                  </a:lnTo>
                  <a:lnTo>
                    <a:pt x="27" y="714"/>
                  </a:lnTo>
                  <a:lnTo>
                    <a:pt x="13" y="679"/>
                  </a:lnTo>
                  <a:lnTo>
                    <a:pt x="3" y="641"/>
                  </a:lnTo>
                  <a:lnTo>
                    <a:pt x="0" y="603"/>
                  </a:lnTo>
                  <a:lnTo>
                    <a:pt x="0" y="243"/>
                  </a:lnTo>
                  <a:lnTo>
                    <a:pt x="3" y="204"/>
                  </a:lnTo>
                  <a:lnTo>
                    <a:pt x="13" y="166"/>
                  </a:lnTo>
                  <a:lnTo>
                    <a:pt x="27" y="132"/>
                  </a:lnTo>
                  <a:lnTo>
                    <a:pt x="48" y="100"/>
                  </a:lnTo>
                  <a:lnTo>
                    <a:pt x="71" y="71"/>
                  </a:lnTo>
                  <a:lnTo>
                    <a:pt x="99" y="48"/>
                  </a:lnTo>
                  <a:lnTo>
                    <a:pt x="131" y="27"/>
                  </a:lnTo>
                  <a:lnTo>
                    <a:pt x="166" y="13"/>
                  </a:lnTo>
                  <a:lnTo>
                    <a:pt x="204" y="3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119"/>
            <p:cNvSpPr>
              <a:spLocks noEditPoints="1"/>
            </p:cNvSpPr>
            <p:nvPr/>
          </p:nvSpPr>
          <p:spPr bwMode="auto">
            <a:xfrm>
              <a:off x="1600200" y="2284413"/>
              <a:ext cx="133350" cy="133350"/>
            </a:xfrm>
            <a:custGeom>
              <a:avLst/>
              <a:gdLst>
                <a:gd name="T0" fmla="*/ 224 w 841"/>
                <a:gd name="T1" fmla="*/ 190 h 845"/>
                <a:gd name="T2" fmla="*/ 197 w 841"/>
                <a:gd name="T3" fmla="*/ 210 h 845"/>
                <a:gd name="T4" fmla="*/ 185 w 841"/>
                <a:gd name="T5" fmla="*/ 243 h 845"/>
                <a:gd name="T6" fmla="*/ 188 w 841"/>
                <a:gd name="T7" fmla="*/ 621 h 845"/>
                <a:gd name="T8" fmla="*/ 209 w 841"/>
                <a:gd name="T9" fmla="*/ 648 h 845"/>
                <a:gd name="T10" fmla="*/ 242 w 841"/>
                <a:gd name="T11" fmla="*/ 660 h 845"/>
                <a:gd name="T12" fmla="*/ 617 w 841"/>
                <a:gd name="T13" fmla="*/ 656 h 845"/>
                <a:gd name="T14" fmla="*/ 645 w 841"/>
                <a:gd name="T15" fmla="*/ 636 h 845"/>
                <a:gd name="T16" fmla="*/ 656 w 841"/>
                <a:gd name="T17" fmla="*/ 602 h 845"/>
                <a:gd name="T18" fmla="*/ 653 w 841"/>
                <a:gd name="T19" fmla="*/ 226 h 845"/>
                <a:gd name="T20" fmla="*/ 634 w 841"/>
                <a:gd name="T21" fmla="*/ 198 h 845"/>
                <a:gd name="T22" fmla="*/ 600 w 841"/>
                <a:gd name="T23" fmla="*/ 187 h 845"/>
                <a:gd name="T24" fmla="*/ 242 w 841"/>
                <a:gd name="T25" fmla="*/ 0 h 845"/>
                <a:gd name="T26" fmla="*/ 639 w 841"/>
                <a:gd name="T27" fmla="*/ 3 h 845"/>
                <a:gd name="T28" fmla="*/ 711 w 841"/>
                <a:gd name="T29" fmla="*/ 28 h 845"/>
                <a:gd name="T30" fmla="*/ 771 w 841"/>
                <a:gd name="T31" fmla="*/ 71 h 845"/>
                <a:gd name="T32" fmla="*/ 814 w 841"/>
                <a:gd name="T33" fmla="*/ 132 h 845"/>
                <a:gd name="T34" fmla="*/ 839 w 841"/>
                <a:gd name="T35" fmla="*/ 204 h 845"/>
                <a:gd name="T36" fmla="*/ 841 w 841"/>
                <a:gd name="T37" fmla="*/ 602 h 845"/>
                <a:gd name="T38" fmla="*/ 829 w 841"/>
                <a:gd name="T39" fmla="*/ 679 h 845"/>
                <a:gd name="T40" fmla="*/ 795 w 841"/>
                <a:gd name="T41" fmla="*/ 746 h 845"/>
                <a:gd name="T42" fmla="*/ 742 w 841"/>
                <a:gd name="T43" fmla="*/ 798 h 845"/>
                <a:gd name="T44" fmla="*/ 677 w 841"/>
                <a:gd name="T45" fmla="*/ 832 h 845"/>
                <a:gd name="T46" fmla="*/ 600 w 841"/>
                <a:gd name="T47" fmla="*/ 845 h 845"/>
                <a:gd name="T48" fmla="*/ 202 w 841"/>
                <a:gd name="T49" fmla="*/ 842 h 845"/>
                <a:gd name="T50" fmla="*/ 131 w 841"/>
                <a:gd name="T51" fmla="*/ 818 h 845"/>
                <a:gd name="T52" fmla="*/ 71 w 841"/>
                <a:gd name="T53" fmla="*/ 774 h 845"/>
                <a:gd name="T54" fmla="*/ 27 w 841"/>
                <a:gd name="T55" fmla="*/ 714 h 845"/>
                <a:gd name="T56" fmla="*/ 3 w 841"/>
                <a:gd name="T57" fmla="*/ 641 h 845"/>
                <a:gd name="T58" fmla="*/ 0 w 841"/>
                <a:gd name="T59" fmla="*/ 243 h 845"/>
                <a:gd name="T60" fmla="*/ 12 w 841"/>
                <a:gd name="T61" fmla="*/ 166 h 845"/>
                <a:gd name="T62" fmla="*/ 46 w 841"/>
                <a:gd name="T63" fmla="*/ 101 h 845"/>
                <a:gd name="T64" fmla="*/ 99 w 841"/>
                <a:gd name="T65" fmla="*/ 48 h 845"/>
                <a:gd name="T66" fmla="*/ 166 w 841"/>
                <a:gd name="T67" fmla="*/ 13 h 845"/>
                <a:gd name="T68" fmla="*/ 242 w 841"/>
                <a:gd name="T69" fmla="*/ 0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1" h="845">
                  <a:moveTo>
                    <a:pt x="242" y="187"/>
                  </a:moveTo>
                  <a:lnTo>
                    <a:pt x="224" y="190"/>
                  </a:lnTo>
                  <a:lnTo>
                    <a:pt x="209" y="198"/>
                  </a:lnTo>
                  <a:lnTo>
                    <a:pt x="197" y="210"/>
                  </a:lnTo>
                  <a:lnTo>
                    <a:pt x="188" y="226"/>
                  </a:lnTo>
                  <a:lnTo>
                    <a:pt x="185" y="243"/>
                  </a:lnTo>
                  <a:lnTo>
                    <a:pt x="185" y="602"/>
                  </a:lnTo>
                  <a:lnTo>
                    <a:pt x="188" y="621"/>
                  </a:lnTo>
                  <a:lnTo>
                    <a:pt x="197" y="636"/>
                  </a:lnTo>
                  <a:lnTo>
                    <a:pt x="209" y="648"/>
                  </a:lnTo>
                  <a:lnTo>
                    <a:pt x="224" y="656"/>
                  </a:lnTo>
                  <a:lnTo>
                    <a:pt x="242" y="660"/>
                  </a:lnTo>
                  <a:lnTo>
                    <a:pt x="600" y="660"/>
                  </a:lnTo>
                  <a:lnTo>
                    <a:pt x="617" y="656"/>
                  </a:lnTo>
                  <a:lnTo>
                    <a:pt x="634" y="648"/>
                  </a:lnTo>
                  <a:lnTo>
                    <a:pt x="645" y="636"/>
                  </a:lnTo>
                  <a:lnTo>
                    <a:pt x="653" y="621"/>
                  </a:lnTo>
                  <a:lnTo>
                    <a:pt x="656" y="602"/>
                  </a:lnTo>
                  <a:lnTo>
                    <a:pt x="656" y="243"/>
                  </a:lnTo>
                  <a:lnTo>
                    <a:pt x="653" y="226"/>
                  </a:lnTo>
                  <a:lnTo>
                    <a:pt x="645" y="210"/>
                  </a:lnTo>
                  <a:lnTo>
                    <a:pt x="634" y="198"/>
                  </a:lnTo>
                  <a:lnTo>
                    <a:pt x="617" y="190"/>
                  </a:lnTo>
                  <a:lnTo>
                    <a:pt x="600" y="187"/>
                  </a:lnTo>
                  <a:lnTo>
                    <a:pt x="242" y="187"/>
                  </a:lnTo>
                  <a:close/>
                  <a:moveTo>
                    <a:pt x="242" y="0"/>
                  </a:moveTo>
                  <a:lnTo>
                    <a:pt x="600" y="0"/>
                  </a:lnTo>
                  <a:lnTo>
                    <a:pt x="639" y="3"/>
                  </a:lnTo>
                  <a:lnTo>
                    <a:pt x="677" y="13"/>
                  </a:lnTo>
                  <a:lnTo>
                    <a:pt x="711" y="28"/>
                  </a:lnTo>
                  <a:lnTo>
                    <a:pt x="742" y="48"/>
                  </a:lnTo>
                  <a:lnTo>
                    <a:pt x="771" y="71"/>
                  </a:lnTo>
                  <a:lnTo>
                    <a:pt x="795" y="101"/>
                  </a:lnTo>
                  <a:lnTo>
                    <a:pt x="814" y="132"/>
                  </a:lnTo>
                  <a:lnTo>
                    <a:pt x="829" y="166"/>
                  </a:lnTo>
                  <a:lnTo>
                    <a:pt x="839" y="204"/>
                  </a:lnTo>
                  <a:lnTo>
                    <a:pt x="841" y="243"/>
                  </a:lnTo>
                  <a:lnTo>
                    <a:pt x="841" y="602"/>
                  </a:lnTo>
                  <a:lnTo>
                    <a:pt x="839" y="641"/>
                  </a:lnTo>
                  <a:lnTo>
                    <a:pt x="829" y="679"/>
                  </a:lnTo>
                  <a:lnTo>
                    <a:pt x="814" y="714"/>
                  </a:lnTo>
                  <a:lnTo>
                    <a:pt x="795" y="746"/>
                  </a:lnTo>
                  <a:lnTo>
                    <a:pt x="771" y="774"/>
                  </a:lnTo>
                  <a:lnTo>
                    <a:pt x="742" y="798"/>
                  </a:lnTo>
                  <a:lnTo>
                    <a:pt x="711" y="818"/>
                  </a:lnTo>
                  <a:lnTo>
                    <a:pt x="677" y="832"/>
                  </a:lnTo>
                  <a:lnTo>
                    <a:pt x="639" y="842"/>
                  </a:lnTo>
                  <a:lnTo>
                    <a:pt x="600" y="845"/>
                  </a:lnTo>
                  <a:lnTo>
                    <a:pt x="242" y="845"/>
                  </a:lnTo>
                  <a:lnTo>
                    <a:pt x="202" y="842"/>
                  </a:lnTo>
                  <a:lnTo>
                    <a:pt x="166" y="832"/>
                  </a:lnTo>
                  <a:lnTo>
                    <a:pt x="131" y="818"/>
                  </a:lnTo>
                  <a:lnTo>
                    <a:pt x="99" y="798"/>
                  </a:lnTo>
                  <a:lnTo>
                    <a:pt x="71" y="774"/>
                  </a:lnTo>
                  <a:lnTo>
                    <a:pt x="46" y="746"/>
                  </a:lnTo>
                  <a:lnTo>
                    <a:pt x="27" y="714"/>
                  </a:lnTo>
                  <a:lnTo>
                    <a:pt x="12" y="679"/>
                  </a:lnTo>
                  <a:lnTo>
                    <a:pt x="3" y="641"/>
                  </a:lnTo>
                  <a:lnTo>
                    <a:pt x="0" y="602"/>
                  </a:lnTo>
                  <a:lnTo>
                    <a:pt x="0" y="243"/>
                  </a:lnTo>
                  <a:lnTo>
                    <a:pt x="3" y="204"/>
                  </a:lnTo>
                  <a:lnTo>
                    <a:pt x="12" y="166"/>
                  </a:lnTo>
                  <a:lnTo>
                    <a:pt x="27" y="132"/>
                  </a:lnTo>
                  <a:lnTo>
                    <a:pt x="46" y="101"/>
                  </a:lnTo>
                  <a:lnTo>
                    <a:pt x="71" y="71"/>
                  </a:lnTo>
                  <a:lnTo>
                    <a:pt x="99" y="48"/>
                  </a:lnTo>
                  <a:lnTo>
                    <a:pt x="131" y="28"/>
                  </a:lnTo>
                  <a:lnTo>
                    <a:pt x="166" y="13"/>
                  </a:lnTo>
                  <a:lnTo>
                    <a:pt x="202" y="3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121"/>
            <p:cNvSpPr>
              <a:spLocks noEditPoints="1"/>
            </p:cNvSpPr>
            <p:nvPr/>
          </p:nvSpPr>
          <p:spPr bwMode="auto">
            <a:xfrm>
              <a:off x="1814513" y="2284413"/>
              <a:ext cx="133350" cy="133350"/>
            </a:xfrm>
            <a:custGeom>
              <a:avLst/>
              <a:gdLst>
                <a:gd name="T0" fmla="*/ 224 w 843"/>
                <a:gd name="T1" fmla="*/ 190 h 845"/>
                <a:gd name="T2" fmla="*/ 197 w 843"/>
                <a:gd name="T3" fmla="*/ 210 h 845"/>
                <a:gd name="T4" fmla="*/ 186 w 843"/>
                <a:gd name="T5" fmla="*/ 243 h 845"/>
                <a:gd name="T6" fmla="*/ 188 w 843"/>
                <a:gd name="T7" fmla="*/ 621 h 845"/>
                <a:gd name="T8" fmla="*/ 209 w 843"/>
                <a:gd name="T9" fmla="*/ 648 h 845"/>
                <a:gd name="T10" fmla="*/ 242 w 843"/>
                <a:gd name="T11" fmla="*/ 660 h 845"/>
                <a:gd name="T12" fmla="*/ 618 w 843"/>
                <a:gd name="T13" fmla="*/ 656 h 845"/>
                <a:gd name="T14" fmla="*/ 646 w 843"/>
                <a:gd name="T15" fmla="*/ 636 h 845"/>
                <a:gd name="T16" fmla="*/ 656 w 843"/>
                <a:gd name="T17" fmla="*/ 602 h 845"/>
                <a:gd name="T18" fmla="*/ 654 w 843"/>
                <a:gd name="T19" fmla="*/ 226 h 845"/>
                <a:gd name="T20" fmla="*/ 634 w 843"/>
                <a:gd name="T21" fmla="*/ 198 h 845"/>
                <a:gd name="T22" fmla="*/ 601 w 843"/>
                <a:gd name="T23" fmla="*/ 187 h 845"/>
                <a:gd name="T24" fmla="*/ 242 w 843"/>
                <a:gd name="T25" fmla="*/ 0 h 845"/>
                <a:gd name="T26" fmla="*/ 639 w 843"/>
                <a:gd name="T27" fmla="*/ 3 h 845"/>
                <a:gd name="T28" fmla="*/ 711 w 843"/>
                <a:gd name="T29" fmla="*/ 28 h 845"/>
                <a:gd name="T30" fmla="*/ 772 w 843"/>
                <a:gd name="T31" fmla="*/ 71 h 845"/>
                <a:gd name="T32" fmla="*/ 815 w 843"/>
                <a:gd name="T33" fmla="*/ 132 h 845"/>
                <a:gd name="T34" fmla="*/ 839 w 843"/>
                <a:gd name="T35" fmla="*/ 204 h 845"/>
                <a:gd name="T36" fmla="*/ 843 w 843"/>
                <a:gd name="T37" fmla="*/ 602 h 845"/>
                <a:gd name="T38" fmla="*/ 830 w 843"/>
                <a:gd name="T39" fmla="*/ 679 h 845"/>
                <a:gd name="T40" fmla="*/ 795 w 843"/>
                <a:gd name="T41" fmla="*/ 746 h 845"/>
                <a:gd name="T42" fmla="*/ 743 w 843"/>
                <a:gd name="T43" fmla="*/ 798 h 845"/>
                <a:gd name="T44" fmla="*/ 677 w 843"/>
                <a:gd name="T45" fmla="*/ 832 h 845"/>
                <a:gd name="T46" fmla="*/ 601 w 843"/>
                <a:gd name="T47" fmla="*/ 845 h 845"/>
                <a:gd name="T48" fmla="*/ 204 w 843"/>
                <a:gd name="T49" fmla="*/ 842 h 845"/>
                <a:gd name="T50" fmla="*/ 131 w 843"/>
                <a:gd name="T51" fmla="*/ 818 h 845"/>
                <a:gd name="T52" fmla="*/ 71 w 843"/>
                <a:gd name="T53" fmla="*/ 774 h 845"/>
                <a:gd name="T54" fmla="*/ 27 w 843"/>
                <a:gd name="T55" fmla="*/ 714 h 845"/>
                <a:gd name="T56" fmla="*/ 3 w 843"/>
                <a:gd name="T57" fmla="*/ 641 h 845"/>
                <a:gd name="T58" fmla="*/ 0 w 843"/>
                <a:gd name="T59" fmla="*/ 243 h 845"/>
                <a:gd name="T60" fmla="*/ 13 w 843"/>
                <a:gd name="T61" fmla="*/ 166 h 845"/>
                <a:gd name="T62" fmla="*/ 48 w 843"/>
                <a:gd name="T63" fmla="*/ 101 h 845"/>
                <a:gd name="T64" fmla="*/ 99 w 843"/>
                <a:gd name="T65" fmla="*/ 48 h 845"/>
                <a:gd name="T66" fmla="*/ 166 w 843"/>
                <a:gd name="T67" fmla="*/ 13 h 845"/>
                <a:gd name="T68" fmla="*/ 242 w 843"/>
                <a:gd name="T69" fmla="*/ 0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3" h="845">
                  <a:moveTo>
                    <a:pt x="242" y="187"/>
                  </a:moveTo>
                  <a:lnTo>
                    <a:pt x="224" y="190"/>
                  </a:lnTo>
                  <a:lnTo>
                    <a:pt x="209" y="198"/>
                  </a:lnTo>
                  <a:lnTo>
                    <a:pt x="197" y="210"/>
                  </a:lnTo>
                  <a:lnTo>
                    <a:pt x="188" y="226"/>
                  </a:lnTo>
                  <a:lnTo>
                    <a:pt x="186" y="243"/>
                  </a:lnTo>
                  <a:lnTo>
                    <a:pt x="186" y="602"/>
                  </a:lnTo>
                  <a:lnTo>
                    <a:pt x="188" y="621"/>
                  </a:lnTo>
                  <a:lnTo>
                    <a:pt x="197" y="636"/>
                  </a:lnTo>
                  <a:lnTo>
                    <a:pt x="209" y="648"/>
                  </a:lnTo>
                  <a:lnTo>
                    <a:pt x="224" y="656"/>
                  </a:lnTo>
                  <a:lnTo>
                    <a:pt x="242" y="660"/>
                  </a:lnTo>
                  <a:lnTo>
                    <a:pt x="601" y="660"/>
                  </a:lnTo>
                  <a:lnTo>
                    <a:pt x="618" y="656"/>
                  </a:lnTo>
                  <a:lnTo>
                    <a:pt x="634" y="648"/>
                  </a:lnTo>
                  <a:lnTo>
                    <a:pt x="646" y="636"/>
                  </a:lnTo>
                  <a:lnTo>
                    <a:pt x="654" y="621"/>
                  </a:lnTo>
                  <a:lnTo>
                    <a:pt x="656" y="602"/>
                  </a:lnTo>
                  <a:lnTo>
                    <a:pt x="656" y="243"/>
                  </a:lnTo>
                  <a:lnTo>
                    <a:pt x="654" y="226"/>
                  </a:lnTo>
                  <a:lnTo>
                    <a:pt x="646" y="210"/>
                  </a:lnTo>
                  <a:lnTo>
                    <a:pt x="634" y="198"/>
                  </a:lnTo>
                  <a:lnTo>
                    <a:pt x="618" y="190"/>
                  </a:lnTo>
                  <a:lnTo>
                    <a:pt x="601" y="187"/>
                  </a:lnTo>
                  <a:lnTo>
                    <a:pt x="242" y="187"/>
                  </a:lnTo>
                  <a:close/>
                  <a:moveTo>
                    <a:pt x="242" y="0"/>
                  </a:moveTo>
                  <a:lnTo>
                    <a:pt x="601" y="0"/>
                  </a:lnTo>
                  <a:lnTo>
                    <a:pt x="639" y="3"/>
                  </a:lnTo>
                  <a:lnTo>
                    <a:pt x="677" y="13"/>
                  </a:lnTo>
                  <a:lnTo>
                    <a:pt x="711" y="28"/>
                  </a:lnTo>
                  <a:lnTo>
                    <a:pt x="743" y="48"/>
                  </a:lnTo>
                  <a:lnTo>
                    <a:pt x="772" y="71"/>
                  </a:lnTo>
                  <a:lnTo>
                    <a:pt x="795" y="101"/>
                  </a:lnTo>
                  <a:lnTo>
                    <a:pt x="815" y="132"/>
                  </a:lnTo>
                  <a:lnTo>
                    <a:pt x="830" y="166"/>
                  </a:lnTo>
                  <a:lnTo>
                    <a:pt x="839" y="204"/>
                  </a:lnTo>
                  <a:lnTo>
                    <a:pt x="843" y="243"/>
                  </a:lnTo>
                  <a:lnTo>
                    <a:pt x="843" y="602"/>
                  </a:lnTo>
                  <a:lnTo>
                    <a:pt x="839" y="641"/>
                  </a:lnTo>
                  <a:lnTo>
                    <a:pt x="830" y="679"/>
                  </a:lnTo>
                  <a:lnTo>
                    <a:pt x="815" y="714"/>
                  </a:lnTo>
                  <a:lnTo>
                    <a:pt x="795" y="746"/>
                  </a:lnTo>
                  <a:lnTo>
                    <a:pt x="772" y="774"/>
                  </a:lnTo>
                  <a:lnTo>
                    <a:pt x="743" y="798"/>
                  </a:lnTo>
                  <a:lnTo>
                    <a:pt x="711" y="818"/>
                  </a:lnTo>
                  <a:lnTo>
                    <a:pt x="677" y="832"/>
                  </a:lnTo>
                  <a:lnTo>
                    <a:pt x="639" y="842"/>
                  </a:lnTo>
                  <a:lnTo>
                    <a:pt x="601" y="845"/>
                  </a:lnTo>
                  <a:lnTo>
                    <a:pt x="242" y="845"/>
                  </a:lnTo>
                  <a:lnTo>
                    <a:pt x="204" y="842"/>
                  </a:lnTo>
                  <a:lnTo>
                    <a:pt x="166" y="832"/>
                  </a:lnTo>
                  <a:lnTo>
                    <a:pt x="131" y="818"/>
                  </a:lnTo>
                  <a:lnTo>
                    <a:pt x="99" y="798"/>
                  </a:lnTo>
                  <a:lnTo>
                    <a:pt x="71" y="774"/>
                  </a:lnTo>
                  <a:lnTo>
                    <a:pt x="48" y="746"/>
                  </a:lnTo>
                  <a:lnTo>
                    <a:pt x="27" y="714"/>
                  </a:lnTo>
                  <a:lnTo>
                    <a:pt x="13" y="679"/>
                  </a:lnTo>
                  <a:lnTo>
                    <a:pt x="3" y="641"/>
                  </a:lnTo>
                  <a:lnTo>
                    <a:pt x="0" y="602"/>
                  </a:lnTo>
                  <a:lnTo>
                    <a:pt x="0" y="243"/>
                  </a:lnTo>
                  <a:lnTo>
                    <a:pt x="3" y="204"/>
                  </a:lnTo>
                  <a:lnTo>
                    <a:pt x="13" y="166"/>
                  </a:lnTo>
                  <a:lnTo>
                    <a:pt x="27" y="132"/>
                  </a:lnTo>
                  <a:lnTo>
                    <a:pt x="48" y="101"/>
                  </a:lnTo>
                  <a:lnTo>
                    <a:pt x="71" y="71"/>
                  </a:lnTo>
                  <a:lnTo>
                    <a:pt x="99" y="48"/>
                  </a:lnTo>
                  <a:lnTo>
                    <a:pt x="131" y="28"/>
                  </a:lnTo>
                  <a:lnTo>
                    <a:pt x="166" y="13"/>
                  </a:lnTo>
                  <a:lnTo>
                    <a:pt x="204" y="3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123"/>
            <p:cNvSpPr>
              <a:spLocks noEditPoints="1"/>
            </p:cNvSpPr>
            <p:nvPr/>
          </p:nvSpPr>
          <p:spPr bwMode="auto">
            <a:xfrm>
              <a:off x="2028825" y="2284413"/>
              <a:ext cx="134938" cy="133350"/>
            </a:xfrm>
            <a:custGeom>
              <a:avLst/>
              <a:gdLst>
                <a:gd name="T0" fmla="*/ 225 w 843"/>
                <a:gd name="T1" fmla="*/ 190 h 845"/>
                <a:gd name="T2" fmla="*/ 197 w 843"/>
                <a:gd name="T3" fmla="*/ 210 h 845"/>
                <a:gd name="T4" fmla="*/ 187 w 843"/>
                <a:gd name="T5" fmla="*/ 243 h 845"/>
                <a:gd name="T6" fmla="*/ 189 w 843"/>
                <a:gd name="T7" fmla="*/ 621 h 845"/>
                <a:gd name="T8" fmla="*/ 209 w 843"/>
                <a:gd name="T9" fmla="*/ 648 h 845"/>
                <a:gd name="T10" fmla="*/ 243 w 843"/>
                <a:gd name="T11" fmla="*/ 660 h 845"/>
                <a:gd name="T12" fmla="*/ 618 w 843"/>
                <a:gd name="T13" fmla="*/ 656 h 845"/>
                <a:gd name="T14" fmla="*/ 646 w 843"/>
                <a:gd name="T15" fmla="*/ 636 h 845"/>
                <a:gd name="T16" fmla="*/ 657 w 843"/>
                <a:gd name="T17" fmla="*/ 602 h 845"/>
                <a:gd name="T18" fmla="*/ 655 w 843"/>
                <a:gd name="T19" fmla="*/ 226 h 845"/>
                <a:gd name="T20" fmla="*/ 634 w 843"/>
                <a:gd name="T21" fmla="*/ 198 h 845"/>
                <a:gd name="T22" fmla="*/ 601 w 843"/>
                <a:gd name="T23" fmla="*/ 187 h 845"/>
                <a:gd name="T24" fmla="*/ 243 w 843"/>
                <a:gd name="T25" fmla="*/ 0 h 845"/>
                <a:gd name="T26" fmla="*/ 639 w 843"/>
                <a:gd name="T27" fmla="*/ 3 h 845"/>
                <a:gd name="T28" fmla="*/ 712 w 843"/>
                <a:gd name="T29" fmla="*/ 28 h 845"/>
                <a:gd name="T30" fmla="*/ 772 w 843"/>
                <a:gd name="T31" fmla="*/ 71 h 845"/>
                <a:gd name="T32" fmla="*/ 816 w 843"/>
                <a:gd name="T33" fmla="*/ 132 h 845"/>
                <a:gd name="T34" fmla="*/ 840 w 843"/>
                <a:gd name="T35" fmla="*/ 204 h 845"/>
                <a:gd name="T36" fmla="*/ 843 w 843"/>
                <a:gd name="T37" fmla="*/ 602 h 845"/>
                <a:gd name="T38" fmla="*/ 830 w 843"/>
                <a:gd name="T39" fmla="*/ 679 h 845"/>
                <a:gd name="T40" fmla="*/ 795 w 843"/>
                <a:gd name="T41" fmla="*/ 746 h 845"/>
                <a:gd name="T42" fmla="*/ 744 w 843"/>
                <a:gd name="T43" fmla="*/ 798 h 845"/>
                <a:gd name="T44" fmla="*/ 677 w 843"/>
                <a:gd name="T45" fmla="*/ 832 h 845"/>
                <a:gd name="T46" fmla="*/ 601 w 843"/>
                <a:gd name="T47" fmla="*/ 845 h 845"/>
                <a:gd name="T48" fmla="*/ 204 w 843"/>
                <a:gd name="T49" fmla="*/ 842 h 845"/>
                <a:gd name="T50" fmla="*/ 132 w 843"/>
                <a:gd name="T51" fmla="*/ 818 h 845"/>
                <a:gd name="T52" fmla="*/ 71 w 843"/>
                <a:gd name="T53" fmla="*/ 774 h 845"/>
                <a:gd name="T54" fmla="*/ 27 w 843"/>
                <a:gd name="T55" fmla="*/ 714 h 845"/>
                <a:gd name="T56" fmla="*/ 4 w 843"/>
                <a:gd name="T57" fmla="*/ 641 h 845"/>
                <a:gd name="T58" fmla="*/ 0 w 843"/>
                <a:gd name="T59" fmla="*/ 243 h 845"/>
                <a:gd name="T60" fmla="*/ 13 w 843"/>
                <a:gd name="T61" fmla="*/ 166 h 845"/>
                <a:gd name="T62" fmla="*/ 48 w 843"/>
                <a:gd name="T63" fmla="*/ 101 h 845"/>
                <a:gd name="T64" fmla="*/ 99 w 843"/>
                <a:gd name="T65" fmla="*/ 48 h 845"/>
                <a:gd name="T66" fmla="*/ 166 w 843"/>
                <a:gd name="T67" fmla="*/ 13 h 845"/>
                <a:gd name="T68" fmla="*/ 243 w 843"/>
                <a:gd name="T69" fmla="*/ 0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43" h="845">
                  <a:moveTo>
                    <a:pt x="243" y="187"/>
                  </a:moveTo>
                  <a:lnTo>
                    <a:pt x="225" y="190"/>
                  </a:lnTo>
                  <a:lnTo>
                    <a:pt x="209" y="198"/>
                  </a:lnTo>
                  <a:lnTo>
                    <a:pt x="197" y="210"/>
                  </a:lnTo>
                  <a:lnTo>
                    <a:pt x="189" y="226"/>
                  </a:lnTo>
                  <a:lnTo>
                    <a:pt x="187" y="243"/>
                  </a:lnTo>
                  <a:lnTo>
                    <a:pt x="187" y="602"/>
                  </a:lnTo>
                  <a:lnTo>
                    <a:pt x="189" y="621"/>
                  </a:lnTo>
                  <a:lnTo>
                    <a:pt x="197" y="636"/>
                  </a:lnTo>
                  <a:lnTo>
                    <a:pt x="209" y="648"/>
                  </a:lnTo>
                  <a:lnTo>
                    <a:pt x="225" y="656"/>
                  </a:lnTo>
                  <a:lnTo>
                    <a:pt x="243" y="660"/>
                  </a:lnTo>
                  <a:lnTo>
                    <a:pt x="601" y="660"/>
                  </a:lnTo>
                  <a:lnTo>
                    <a:pt x="618" y="656"/>
                  </a:lnTo>
                  <a:lnTo>
                    <a:pt x="634" y="648"/>
                  </a:lnTo>
                  <a:lnTo>
                    <a:pt x="646" y="636"/>
                  </a:lnTo>
                  <a:lnTo>
                    <a:pt x="655" y="621"/>
                  </a:lnTo>
                  <a:lnTo>
                    <a:pt x="657" y="602"/>
                  </a:lnTo>
                  <a:lnTo>
                    <a:pt x="657" y="243"/>
                  </a:lnTo>
                  <a:lnTo>
                    <a:pt x="655" y="226"/>
                  </a:lnTo>
                  <a:lnTo>
                    <a:pt x="646" y="210"/>
                  </a:lnTo>
                  <a:lnTo>
                    <a:pt x="634" y="198"/>
                  </a:lnTo>
                  <a:lnTo>
                    <a:pt x="618" y="190"/>
                  </a:lnTo>
                  <a:lnTo>
                    <a:pt x="601" y="187"/>
                  </a:lnTo>
                  <a:lnTo>
                    <a:pt x="243" y="187"/>
                  </a:lnTo>
                  <a:close/>
                  <a:moveTo>
                    <a:pt x="243" y="0"/>
                  </a:moveTo>
                  <a:lnTo>
                    <a:pt x="601" y="0"/>
                  </a:lnTo>
                  <a:lnTo>
                    <a:pt x="639" y="3"/>
                  </a:lnTo>
                  <a:lnTo>
                    <a:pt x="677" y="13"/>
                  </a:lnTo>
                  <a:lnTo>
                    <a:pt x="712" y="28"/>
                  </a:lnTo>
                  <a:lnTo>
                    <a:pt x="744" y="48"/>
                  </a:lnTo>
                  <a:lnTo>
                    <a:pt x="772" y="71"/>
                  </a:lnTo>
                  <a:lnTo>
                    <a:pt x="795" y="101"/>
                  </a:lnTo>
                  <a:lnTo>
                    <a:pt x="816" y="132"/>
                  </a:lnTo>
                  <a:lnTo>
                    <a:pt x="830" y="166"/>
                  </a:lnTo>
                  <a:lnTo>
                    <a:pt x="840" y="204"/>
                  </a:lnTo>
                  <a:lnTo>
                    <a:pt x="843" y="243"/>
                  </a:lnTo>
                  <a:lnTo>
                    <a:pt x="843" y="602"/>
                  </a:lnTo>
                  <a:lnTo>
                    <a:pt x="840" y="641"/>
                  </a:lnTo>
                  <a:lnTo>
                    <a:pt x="830" y="679"/>
                  </a:lnTo>
                  <a:lnTo>
                    <a:pt x="816" y="714"/>
                  </a:lnTo>
                  <a:lnTo>
                    <a:pt x="795" y="746"/>
                  </a:lnTo>
                  <a:lnTo>
                    <a:pt x="772" y="774"/>
                  </a:lnTo>
                  <a:lnTo>
                    <a:pt x="744" y="798"/>
                  </a:lnTo>
                  <a:lnTo>
                    <a:pt x="712" y="818"/>
                  </a:lnTo>
                  <a:lnTo>
                    <a:pt x="677" y="832"/>
                  </a:lnTo>
                  <a:lnTo>
                    <a:pt x="639" y="842"/>
                  </a:lnTo>
                  <a:lnTo>
                    <a:pt x="601" y="845"/>
                  </a:lnTo>
                  <a:lnTo>
                    <a:pt x="243" y="845"/>
                  </a:lnTo>
                  <a:lnTo>
                    <a:pt x="204" y="842"/>
                  </a:lnTo>
                  <a:lnTo>
                    <a:pt x="166" y="832"/>
                  </a:lnTo>
                  <a:lnTo>
                    <a:pt x="132" y="818"/>
                  </a:lnTo>
                  <a:lnTo>
                    <a:pt x="99" y="798"/>
                  </a:lnTo>
                  <a:lnTo>
                    <a:pt x="71" y="774"/>
                  </a:lnTo>
                  <a:lnTo>
                    <a:pt x="48" y="746"/>
                  </a:lnTo>
                  <a:lnTo>
                    <a:pt x="27" y="714"/>
                  </a:lnTo>
                  <a:lnTo>
                    <a:pt x="13" y="679"/>
                  </a:lnTo>
                  <a:lnTo>
                    <a:pt x="4" y="641"/>
                  </a:lnTo>
                  <a:lnTo>
                    <a:pt x="0" y="602"/>
                  </a:lnTo>
                  <a:lnTo>
                    <a:pt x="0" y="243"/>
                  </a:lnTo>
                  <a:lnTo>
                    <a:pt x="4" y="204"/>
                  </a:lnTo>
                  <a:lnTo>
                    <a:pt x="13" y="166"/>
                  </a:lnTo>
                  <a:lnTo>
                    <a:pt x="27" y="132"/>
                  </a:lnTo>
                  <a:lnTo>
                    <a:pt x="48" y="101"/>
                  </a:lnTo>
                  <a:lnTo>
                    <a:pt x="71" y="71"/>
                  </a:lnTo>
                  <a:lnTo>
                    <a:pt x="99" y="48"/>
                  </a:lnTo>
                  <a:lnTo>
                    <a:pt x="132" y="28"/>
                  </a:lnTo>
                  <a:lnTo>
                    <a:pt x="166" y="13"/>
                  </a:lnTo>
                  <a:lnTo>
                    <a:pt x="204" y="3"/>
                  </a:lnTo>
                  <a:lnTo>
                    <a:pt x="2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2" name="Group 235"/>
          <p:cNvGrpSpPr/>
          <p:nvPr/>
        </p:nvGrpSpPr>
        <p:grpSpPr>
          <a:xfrm>
            <a:off x="3650866" y="944502"/>
            <a:ext cx="565151" cy="496093"/>
            <a:chOff x="663575" y="1935957"/>
            <a:chExt cx="565151" cy="496093"/>
          </a:xfrm>
          <a:solidFill>
            <a:schemeClr val="tx1"/>
          </a:solidFill>
        </p:grpSpPr>
        <p:sp>
          <p:nvSpPr>
            <p:cNvPr id="573" name="Freeform 128"/>
            <p:cNvSpPr>
              <a:spLocks/>
            </p:cNvSpPr>
            <p:nvPr/>
          </p:nvSpPr>
          <p:spPr bwMode="auto">
            <a:xfrm>
              <a:off x="1160463" y="1935957"/>
              <a:ext cx="68263" cy="182563"/>
            </a:xfrm>
            <a:custGeom>
              <a:avLst/>
              <a:gdLst>
                <a:gd name="T0" fmla="*/ 148 w 424"/>
                <a:gd name="T1" fmla="*/ 0 h 1157"/>
                <a:gd name="T2" fmla="*/ 187 w 424"/>
                <a:gd name="T3" fmla="*/ 14 h 1157"/>
                <a:gd name="T4" fmla="*/ 249 w 424"/>
                <a:gd name="T5" fmla="*/ 76 h 1157"/>
                <a:gd name="T6" fmla="*/ 321 w 424"/>
                <a:gd name="T7" fmla="*/ 179 h 1157"/>
                <a:gd name="T8" fmla="*/ 375 w 424"/>
                <a:gd name="T9" fmla="*/ 290 h 1157"/>
                <a:gd name="T10" fmla="*/ 410 w 424"/>
                <a:gd name="T11" fmla="*/ 408 h 1157"/>
                <a:gd name="T12" fmla="*/ 424 w 424"/>
                <a:gd name="T13" fmla="*/ 529 h 1157"/>
                <a:gd name="T14" fmla="*/ 419 w 424"/>
                <a:gd name="T15" fmla="*/ 651 h 1157"/>
                <a:gd name="T16" fmla="*/ 395 w 424"/>
                <a:gd name="T17" fmla="*/ 770 h 1157"/>
                <a:gd name="T18" fmla="*/ 350 w 424"/>
                <a:gd name="T19" fmla="*/ 884 h 1157"/>
                <a:gd name="T20" fmla="*/ 288 w 424"/>
                <a:gd name="T21" fmla="*/ 992 h 1157"/>
                <a:gd name="T22" fmla="*/ 205 w 424"/>
                <a:gd name="T23" fmla="*/ 1090 h 1157"/>
                <a:gd name="T24" fmla="*/ 138 w 424"/>
                <a:gd name="T25" fmla="*/ 1146 h 1157"/>
                <a:gd name="T26" fmla="*/ 96 w 424"/>
                <a:gd name="T27" fmla="*/ 1157 h 1157"/>
                <a:gd name="T28" fmla="*/ 56 w 424"/>
                <a:gd name="T29" fmla="*/ 1149 h 1157"/>
                <a:gd name="T30" fmla="*/ 21 w 424"/>
                <a:gd name="T31" fmla="*/ 1123 h 1157"/>
                <a:gd name="T32" fmla="*/ 2 w 424"/>
                <a:gd name="T33" fmla="*/ 1084 h 1157"/>
                <a:gd name="T34" fmla="*/ 1 w 424"/>
                <a:gd name="T35" fmla="*/ 1042 h 1157"/>
                <a:gd name="T36" fmla="*/ 18 w 424"/>
                <a:gd name="T37" fmla="*/ 1004 h 1157"/>
                <a:gd name="T38" fmla="*/ 69 w 424"/>
                <a:gd name="T39" fmla="*/ 955 h 1157"/>
                <a:gd name="T40" fmla="*/ 141 w 424"/>
                <a:gd name="T41" fmla="*/ 867 h 1157"/>
                <a:gd name="T42" fmla="*/ 192 w 424"/>
                <a:gd name="T43" fmla="*/ 770 h 1157"/>
                <a:gd name="T44" fmla="*/ 222 w 424"/>
                <a:gd name="T45" fmla="*/ 667 h 1157"/>
                <a:gd name="T46" fmla="*/ 233 w 424"/>
                <a:gd name="T47" fmla="*/ 560 h 1157"/>
                <a:gd name="T48" fmla="*/ 222 w 424"/>
                <a:gd name="T49" fmla="*/ 452 h 1157"/>
                <a:gd name="T50" fmla="*/ 192 w 424"/>
                <a:gd name="T51" fmla="*/ 349 h 1157"/>
                <a:gd name="T52" fmla="*/ 141 w 424"/>
                <a:gd name="T53" fmla="*/ 252 h 1157"/>
                <a:gd name="T54" fmla="*/ 69 w 424"/>
                <a:gd name="T55" fmla="*/ 164 h 1157"/>
                <a:gd name="T56" fmla="*/ 46 w 424"/>
                <a:gd name="T57" fmla="*/ 128 h 1157"/>
                <a:gd name="T58" fmla="*/ 42 w 424"/>
                <a:gd name="T59" fmla="*/ 86 h 1157"/>
                <a:gd name="T60" fmla="*/ 55 w 424"/>
                <a:gd name="T61" fmla="*/ 46 h 1157"/>
                <a:gd name="T62" fmla="*/ 86 w 424"/>
                <a:gd name="T63" fmla="*/ 14 h 1157"/>
                <a:gd name="T64" fmla="*/ 126 w 424"/>
                <a:gd name="T65" fmla="*/ 0 h 1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4" h="1157">
                  <a:moveTo>
                    <a:pt x="126" y="0"/>
                  </a:moveTo>
                  <a:lnTo>
                    <a:pt x="148" y="0"/>
                  </a:lnTo>
                  <a:lnTo>
                    <a:pt x="168" y="6"/>
                  </a:lnTo>
                  <a:lnTo>
                    <a:pt x="187" y="14"/>
                  </a:lnTo>
                  <a:lnTo>
                    <a:pt x="205" y="28"/>
                  </a:lnTo>
                  <a:lnTo>
                    <a:pt x="249" y="76"/>
                  </a:lnTo>
                  <a:lnTo>
                    <a:pt x="288" y="127"/>
                  </a:lnTo>
                  <a:lnTo>
                    <a:pt x="321" y="179"/>
                  </a:lnTo>
                  <a:lnTo>
                    <a:pt x="350" y="234"/>
                  </a:lnTo>
                  <a:lnTo>
                    <a:pt x="375" y="290"/>
                  </a:lnTo>
                  <a:lnTo>
                    <a:pt x="395" y="349"/>
                  </a:lnTo>
                  <a:lnTo>
                    <a:pt x="410" y="408"/>
                  </a:lnTo>
                  <a:lnTo>
                    <a:pt x="419" y="468"/>
                  </a:lnTo>
                  <a:lnTo>
                    <a:pt x="424" y="529"/>
                  </a:lnTo>
                  <a:lnTo>
                    <a:pt x="424" y="590"/>
                  </a:lnTo>
                  <a:lnTo>
                    <a:pt x="419" y="651"/>
                  </a:lnTo>
                  <a:lnTo>
                    <a:pt x="410" y="711"/>
                  </a:lnTo>
                  <a:lnTo>
                    <a:pt x="395" y="770"/>
                  </a:lnTo>
                  <a:lnTo>
                    <a:pt x="375" y="828"/>
                  </a:lnTo>
                  <a:lnTo>
                    <a:pt x="350" y="884"/>
                  </a:lnTo>
                  <a:lnTo>
                    <a:pt x="321" y="939"/>
                  </a:lnTo>
                  <a:lnTo>
                    <a:pt x="288" y="992"/>
                  </a:lnTo>
                  <a:lnTo>
                    <a:pt x="249" y="1043"/>
                  </a:lnTo>
                  <a:lnTo>
                    <a:pt x="205" y="1090"/>
                  </a:lnTo>
                  <a:lnTo>
                    <a:pt x="157" y="1135"/>
                  </a:lnTo>
                  <a:lnTo>
                    <a:pt x="138" y="1146"/>
                  </a:lnTo>
                  <a:lnTo>
                    <a:pt x="117" y="1154"/>
                  </a:lnTo>
                  <a:lnTo>
                    <a:pt x="96" y="1157"/>
                  </a:lnTo>
                  <a:lnTo>
                    <a:pt x="75" y="1155"/>
                  </a:lnTo>
                  <a:lnTo>
                    <a:pt x="56" y="1149"/>
                  </a:lnTo>
                  <a:lnTo>
                    <a:pt x="37" y="1138"/>
                  </a:lnTo>
                  <a:lnTo>
                    <a:pt x="21" y="1123"/>
                  </a:lnTo>
                  <a:lnTo>
                    <a:pt x="9" y="1104"/>
                  </a:lnTo>
                  <a:lnTo>
                    <a:pt x="2" y="1084"/>
                  </a:lnTo>
                  <a:lnTo>
                    <a:pt x="0" y="1063"/>
                  </a:lnTo>
                  <a:lnTo>
                    <a:pt x="1" y="1042"/>
                  </a:lnTo>
                  <a:lnTo>
                    <a:pt x="7" y="1022"/>
                  </a:lnTo>
                  <a:lnTo>
                    <a:pt x="18" y="1004"/>
                  </a:lnTo>
                  <a:lnTo>
                    <a:pt x="33" y="988"/>
                  </a:lnTo>
                  <a:lnTo>
                    <a:pt x="69" y="955"/>
                  </a:lnTo>
                  <a:lnTo>
                    <a:pt x="108" y="913"/>
                  </a:lnTo>
                  <a:lnTo>
                    <a:pt x="141" y="867"/>
                  </a:lnTo>
                  <a:lnTo>
                    <a:pt x="169" y="820"/>
                  </a:lnTo>
                  <a:lnTo>
                    <a:pt x="192" y="770"/>
                  </a:lnTo>
                  <a:lnTo>
                    <a:pt x="210" y="718"/>
                  </a:lnTo>
                  <a:lnTo>
                    <a:pt x="222" y="667"/>
                  </a:lnTo>
                  <a:lnTo>
                    <a:pt x="231" y="613"/>
                  </a:lnTo>
                  <a:lnTo>
                    <a:pt x="233" y="560"/>
                  </a:lnTo>
                  <a:lnTo>
                    <a:pt x="231" y="506"/>
                  </a:lnTo>
                  <a:lnTo>
                    <a:pt x="222" y="452"/>
                  </a:lnTo>
                  <a:lnTo>
                    <a:pt x="210" y="400"/>
                  </a:lnTo>
                  <a:lnTo>
                    <a:pt x="192" y="349"/>
                  </a:lnTo>
                  <a:lnTo>
                    <a:pt x="169" y="299"/>
                  </a:lnTo>
                  <a:lnTo>
                    <a:pt x="141" y="252"/>
                  </a:lnTo>
                  <a:lnTo>
                    <a:pt x="108" y="206"/>
                  </a:lnTo>
                  <a:lnTo>
                    <a:pt x="69" y="164"/>
                  </a:lnTo>
                  <a:lnTo>
                    <a:pt x="55" y="147"/>
                  </a:lnTo>
                  <a:lnTo>
                    <a:pt x="46" y="128"/>
                  </a:lnTo>
                  <a:lnTo>
                    <a:pt x="42" y="106"/>
                  </a:lnTo>
                  <a:lnTo>
                    <a:pt x="42" y="86"/>
                  </a:lnTo>
                  <a:lnTo>
                    <a:pt x="46" y="65"/>
                  </a:lnTo>
                  <a:lnTo>
                    <a:pt x="55" y="46"/>
                  </a:lnTo>
                  <a:lnTo>
                    <a:pt x="69" y="28"/>
                  </a:lnTo>
                  <a:lnTo>
                    <a:pt x="86" y="14"/>
                  </a:lnTo>
                  <a:lnTo>
                    <a:pt x="105" y="6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29"/>
            <p:cNvSpPr>
              <a:spLocks/>
            </p:cNvSpPr>
            <p:nvPr/>
          </p:nvSpPr>
          <p:spPr bwMode="auto">
            <a:xfrm>
              <a:off x="1112838" y="1955007"/>
              <a:ext cx="58738" cy="144463"/>
            </a:xfrm>
            <a:custGeom>
              <a:avLst/>
              <a:gdLst>
                <a:gd name="T0" fmla="*/ 128 w 375"/>
                <a:gd name="T1" fmla="*/ 0 h 904"/>
                <a:gd name="T2" fmla="*/ 149 w 375"/>
                <a:gd name="T3" fmla="*/ 0 h 904"/>
                <a:gd name="T4" fmla="*/ 170 w 375"/>
                <a:gd name="T5" fmla="*/ 5 h 904"/>
                <a:gd name="T6" fmla="*/ 189 w 375"/>
                <a:gd name="T7" fmla="*/ 14 h 904"/>
                <a:gd name="T8" fmla="*/ 206 w 375"/>
                <a:gd name="T9" fmla="*/ 28 h 904"/>
                <a:gd name="T10" fmla="*/ 246 w 375"/>
                <a:gd name="T11" fmla="*/ 71 h 904"/>
                <a:gd name="T12" fmla="*/ 280 w 375"/>
                <a:gd name="T13" fmla="*/ 117 h 904"/>
                <a:gd name="T14" fmla="*/ 309 w 375"/>
                <a:gd name="T15" fmla="*/ 166 h 904"/>
                <a:gd name="T16" fmla="*/ 333 w 375"/>
                <a:gd name="T17" fmla="*/ 217 h 904"/>
                <a:gd name="T18" fmla="*/ 351 w 375"/>
                <a:gd name="T19" fmla="*/ 269 h 904"/>
                <a:gd name="T20" fmla="*/ 364 w 375"/>
                <a:gd name="T21" fmla="*/ 323 h 904"/>
                <a:gd name="T22" fmla="*/ 372 w 375"/>
                <a:gd name="T23" fmla="*/ 378 h 904"/>
                <a:gd name="T24" fmla="*/ 375 w 375"/>
                <a:gd name="T25" fmla="*/ 433 h 904"/>
                <a:gd name="T26" fmla="*/ 372 w 375"/>
                <a:gd name="T27" fmla="*/ 488 h 904"/>
                <a:gd name="T28" fmla="*/ 364 w 375"/>
                <a:gd name="T29" fmla="*/ 542 h 904"/>
                <a:gd name="T30" fmla="*/ 351 w 375"/>
                <a:gd name="T31" fmla="*/ 596 h 904"/>
                <a:gd name="T32" fmla="*/ 333 w 375"/>
                <a:gd name="T33" fmla="*/ 649 h 904"/>
                <a:gd name="T34" fmla="*/ 309 w 375"/>
                <a:gd name="T35" fmla="*/ 699 h 904"/>
                <a:gd name="T36" fmla="*/ 280 w 375"/>
                <a:gd name="T37" fmla="*/ 749 h 904"/>
                <a:gd name="T38" fmla="*/ 246 w 375"/>
                <a:gd name="T39" fmla="*/ 795 h 904"/>
                <a:gd name="T40" fmla="*/ 206 w 375"/>
                <a:gd name="T41" fmla="*/ 838 h 904"/>
                <a:gd name="T42" fmla="*/ 182 w 375"/>
                <a:gd name="T43" fmla="*/ 861 h 904"/>
                <a:gd name="T44" fmla="*/ 156 w 375"/>
                <a:gd name="T45" fmla="*/ 884 h 904"/>
                <a:gd name="T46" fmla="*/ 137 w 375"/>
                <a:gd name="T47" fmla="*/ 894 h 904"/>
                <a:gd name="T48" fmla="*/ 117 w 375"/>
                <a:gd name="T49" fmla="*/ 902 h 904"/>
                <a:gd name="T50" fmla="*/ 96 w 375"/>
                <a:gd name="T51" fmla="*/ 904 h 904"/>
                <a:gd name="T52" fmla="*/ 76 w 375"/>
                <a:gd name="T53" fmla="*/ 902 h 904"/>
                <a:gd name="T54" fmla="*/ 55 w 375"/>
                <a:gd name="T55" fmla="*/ 894 h 904"/>
                <a:gd name="T56" fmla="*/ 37 w 375"/>
                <a:gd name="T57" fmla="*/ 884 h 904"/>
                <a:gd name="T58" fmla="*/ 21 w 375"/>
                <a:gd name="T59" fmla="*/ 867 h 904"/>
                <a:gd name="T60" fmla="*/ 9 w 375"/>
                <a:gd name="T61" fmla="*/ 848 h 904"/>
                <a:gd name="T62" fmla="*/ 3 w 375"/>
                <a:gd name="T63" fmla="*/ 829 h 904"/>
                <a:gd name="T64" fmla="*/ 0 w 375"/>
                <a:gd name="T65" fmla="*/ 807 h 904"/>
                <a:gd name="T66" fmla="*/ 3 w 375"/>
                <a:gd name="T67" fmla="*/ 787 h 904"/>
                <a:gd name="T68" fmla="*/ 10 w 375"/>
                <a:gd name="T69" fmla="*/ 766 h 904"/>
                <a:gd name="T70" fmla="*/ 21 w 375"/>
                <a:gd name="T71" fmla="*/ 748 h 904"/>
                <a:gd name="T72" fmla="*/ 37 w 375"/>
                <a:gd name="T73" fmla="*/ 733 h 904"/>
                <a:gd name="T74" fmla="*/ 71 w 375"/>
                <a:gd name="T75" fmla="*/ 703 h 904"/>
                <a:gd name="T76" fmla="*/ 103 w 375"/>
                <a:gd name="T77" fmla="*/ 667 h 904"/>
                <a:gd name="T78" fmla="*/ 129 w 375"/>
                <a:gd name="T79" fmla="*/ 628 h 904"/>
                <a:gd name="T80" fmla="*/ 150 w 375"/>
                <a:gd name="T81" fmla="*/ 587 h 904"/>
                <a:gd name="T82" fmla="*/ 165 w 375"/>
                <a:gd name="T83" fmla="*/ 544 h 904"/>
                <a:gd name="T84" fmla="*/ 176 w 375"/>
                <a:gd name="T85" fmla="*/ 500 h 904"/>
                <a:gd name="T86" fmla="*/ 182 w 375"/>
                <a:gd name="T87" fmla="*/ 456 h 904"/>
                <a:gd name="T88" fmla="*/ 182 w 375"/>
                <a:gd name="T89" fmla="*/ 410 h 904"/>
                <a:gd name="T90" fmla="*/ 176 w 375"/>
                <a:gd name="T91" fmla="*/ 365 h 904"/>
                <a:gd name="T92" fmla="*/ 165 w 375"/>
                <a:gd name="T93" fmla="*/ 321 h 904"/>
                <a:gd name="T94" fmla="*/ 150 w 375"/>
                <a:gd name="T95" fmla="*/ 279 h 904"/>
                <a:gd name="T96" fmla="*/ 129 w 375"/>
                <a:gd name="T97" fmla="*/ 238 h 904"/>
                <a:gd name="T98" fmla="*/ 103 w 375"/>
                <a:gd name="T99" fmla="*/ 199 h 904"/>
                <a:gd name="T100" fmla="*/ 71 w 375"/>
                <a:gd name="T101" fmla="*/ 163 h 904"/>
                <a:gd name="T102" fmla="*/ 57 w 375"/>
                <a:gd name="T103" fmla="*/ 146 h 904"/>
                <a:gd name="T104" fmla="*/ 48 w 375"/>
                <a:gd name="T105" fmla="*/ 127 h 904"/>
                <a:gd name="T106" fmla="*/ 44 w 375"/>
                <a:gd name="T107" fmla="*/ 105 h 904"/>
                <a:gd name="T108" fmla="*/ 44 w 375"/>
                <a:gd name="T109" fmla="*/ 85 h 904"/>
                <a:gd name="T110" fmla="*/ 48 w 375"/>
                <a:gd name="T111" fmla="*/ 64 h 904"/>
                <a:gd name="T112" fmla="*/ 57 w 375"/>
                <a:gd name="T113" fmla="*/ 45 h 904"/>
                <a:gd name="T114" fmla="*/ 71 w 375"/>
                <a:gd name="T115" fmla="*/ 28 h 904"/>
                <a:gd name="T116" fmla="*/ 88 w 375"/>
                <a:gd name="T117" fmla="*/ 14 h 904"/>
                <a:gd name="T118" fmla="*/ 107 w 375"/>
                <a:gd name="T119" fmla="*/ 5 h 904"/>
                <a:gd name="T120" fmla="*/ 128 w 375"/>
                <a:gd name="T121" fmla="*/ 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5" h="904">
                  <a:moveTo>
                    <a:pt x="128" y="0"/>
                  </a:moveTo>
                  <a:lnTo>
                    <a:pt x="149" y="0"/>
                  </a:lnTo>
                  <a:lnTo>
                    <a:pt x="170" y="5"/>
                  </a:lnTo>
                  <a:lnTo>
                    <a:pt x="189" y="14"/>
                  </a:lnTo>
                  <a:lnTo>
                    <a:pt x="206" y="28"/>
                  </a:lnTo>
                  <a:lnTo>
                    <a:pt x="246" y="71"/>
                  </a:lnTo>
                  <a:lnTo>
                    <a:pt x="280" y="117"/>
                  </a:lnTo>
                  <a:lnTo>
                    <a:pt x="309" y="166"/>
                  </a:lnTo>
                  <a:lnTo>
                    <a:pt x="333" y="217"/>
                  </a:lnTo>
                  <a:lnTo>
                    <a:pt x="351" y="269"/>
                  </a:lnTo>
                  <a:lnTo>
                    <a:pt x="364" y="323"/>
                  </a:lnTo>
                  <a:lnTo>
                    <a:pt x="372" y="378"/>
                  </a:lnTo>
                  <a:lnTo>
                    <a:pt x="375" y="433"/>
                  </a:lnTo>
                  <a:lnTo>
                    <a:pt x="372" y="488"/>
                  </a:lnTo>
                  <a:lnTo>
                    <a:pt x="364" y="542"/>
                  </a:lnTo>
                  <a:lnTo>
                    <a:pt x="351" y="596"/>
                  </a:lnTo>
                  <a:lnTo>
                    <a:pt x="333" y="649"/>
                  </a:lnTo>
                  <a:lnTo>
                    <a:pt x="309" y="699"/>
                  </a:lnTo>
                  <a:lnTo>
                    <a:pt x="280" y="749"/>
                  </a:lnTo>
                  <a:lnTo>
                    <a:pt x="246" y="795"/>
                  </a:lnTo>
                  <a:lnTo>
                    <a:pt x="206" y="838"/>
                  </a:lnTo>
                  <a:lnTo>
                    <a:pt x="182" y="861"/>
                  </a:lnTo>
                  <a:lnTo>
                    <a:pt x="156" y="884"/>
                  </a:lnTo>
                  <a:lnTo>
                    <a:pt x="137" y="894"/>
                  </a:lnTo>
                  <a:lnTo>
                    <a:pt x="117" y="902"/>
                  </a:lnTo>
                  <a:lnTo>
                    <a:pt x="96" y="904"/>
                  </a:lnTo>
                  <a:lnTo>
                    <a:pt x="76" y="902"/>
                  </a:lnTo>
                  <a:lnTo>
                    <a:pt x="55" y="894"/>
                  </a:lnTo>
                  <a:lnTo>
                    <a:pt x="37" y="884"/>
                  </a:lnTo>
                  <a:lnTo>
                    <a:pt x="21" y="867"/>
                  </a:lnTo>
                  <a:lnTo>
                    <a:pt x="9" y="848"/>
                  </a:lnTo>
                  <a:lnTo>
                    <a:pt x="3" y="829"/>
                  </a:lnTo>
                  <a:lnTo>
                    <a:pt x="0" y="807"/>
                  </a:lnTo>
                  <a:lnTo>
                    <a:pt x="3" y="787"/>
                  </a:lnTo>
                  <a:lnTo>
                    <a:pt x="10" y="766"/>
                  </a:lnTo>
                  <a:lnTo>
                    <a:pt x="21" y="748"/>
                  </a:lnTo>
                  <a:lnTo>
                    <a:pt x="37" y="733"/>
                  </a:lnTo>
                  <a:lnTo>
                    <a:pt x="71" y="703"/>
                  </a:lnTo>
                  <a:lnTo>
                    <a:pt x="103" y="667"/>
                  </a:lnTo>
                  <a:lnTo>
                    <a:pt x="129" y="628"/>
                  </a:lnTo>
                  <a:lnTo>
                    <a:pt x="150" y="587"/>
                  </a:lnTo>
                  <a:lnTo>
                    <a:pt x="165" y="544"/>
                  </a:lnTo>
                  <a:lnTo>
                    <a:pt x="176" y="500"/>
                  </a:lnTo>
                  <a:lnTo>
                    <a:pt x="182" y="456"/>
                  </a:lnTo>
                  <a:lnTo>
                    <a:pt x="182" y="410"/>
                  </a:lnTo>
                  <a:lnTo>
                    <a:pt x="176" y="365"/>
                  </a:lnTo>
                  <a:lnTo>
                    <a:pt x="165" y="321"/>
                  </a:lnTo>
                  <a:lnTo>
                    <a:pt x="150" y="279"/>
                  </a:lnTo>
                  <a:lnTo>
                    <a:pt x="129" y="238"/>
                  </a:lnTo>
                  <a:lnTo>
                    <a:pt x="103" y="199"/>
                  </a:lnTo>
                  <a:lnTo>
                    <a:pt x="71" y="163"/>
                  </a:lnTo>
                  <a:lnTo>
                    <a:pt x="57" y="146"/>
                  </a:lnTo>
                  <a:lnTo>
                    <a:pt x="48" y="127"/>
                  </a:lnTo>
                  <a:lnTo>
                    <a:pt x="44" y="105"/>
                  </a:lnTo>
                  <a:lnTo>
                    <a:pt x="44" y="85"/>
                  </a:lnTo>
                  <a:lnTo>
                    <a:pt x="48" y="64"/>
                  </a:lnTo>
                  <a:lnTo>
                    <a:pt x="57" y="45"/>
                  </a:lnTo>
                  <a:lnTo>
                    <a:pt x="71" y="28"/>
                  </a:lnTo>
                  <a:lnTo>
                    <a:pt x="88" y="14"/>
                  </a:lnTo>
                  <a:lnTo>
                    <a:pt x="107" y="5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130"/>
            <p:cNvSpPr>
              <a:spLocks/>
            </p:cNvSpPr>
            <p:nvPr/>
          </p:nvSpPr>
          <p:spPr bwMode="auto">
            <a:xfrm>
              <a:off x="873125" y="1935957"/>
              <a:ext cx="68263" cy="182563"/>
            </a:xfrm>
            <a:custGeom>
              <a:avLst/>
              <a:gdLst>
                <a:gd name="T0" fmla="*/ 299 w 426"/>
                <a:gd name="T1" fmla="*/ 0 h 1157"/>
                <a:gd name="T2" fmla="*/ 338 w 426"/>
                <a:gd name="T3" fmla="*/ 14 h 1157"/>
                <a:gd name="T4" fmla="*/ 370 w 426"/>
                <a:gd name="T5" fmla="*/ 46 h 1157"/>
                <a:gd name="T6" fmla="*/ 384 w 426"/>
                <a:gd name="T7" fmla="*/ 86 h 1157"/>
                <a:gd name="T8" fmla="*/ 378 w 426"/>
                <a:gd name="T9" fmla="*/ 128 h 1157"/>
                <a:gd name="T10" fmla="*/ 356 w 426"/>
                <a:gd name="T11" fmla="*/ 164 h 1157"/>
                <a:gd name="T12" fmla="*/ 286 w 426"/>
                <a:gd name="T13" fmla="*/ 250 h 1157"/>
                <a:gd name="T14" fmla="*/ 235 w 426"/>
                <a:gd name="T15" fmla="*/ 345 h 1157"/>
                <a:gd name="T16" fmla="*/ 203 w 426"/>
                <a:gd name="T17" fmla="*/ 449 h 1157"/>
                <a:gd name="T18" fmla="*/ 192 w 426"/>
                <a:gd name="T19" fmla="*/ 560 h 1157"/>
                <a:gd name="T20" fmla="*/ 203 w 426"/>
                <a:gd name="T21" fmla="*/ 670 h 1157"/>
                <a:gd name="T22" fmla="*/ 235 w 426"/>
                <a:gd name="T23" fmla="*/ 773 h 1157"/>
                <a:gd name="T24" fmla="*/ 286 w 426"/>
                <a:gd name="T25" fmla="*/ 869 h 1157"/>
                <a:gd name="T26" fmla="*/ 356 w 426"/>
                <a:gd name="T27" fmla="*/ 955 h 1157"/>
                <a:gd name="T28" fmla="*/ 406 w 426"/>
                <a:gd name="T29" fmla="*/ 1004 h 1157"/>
                <a:gd name="T30" fmla="*/ 424 w 426"/>
                <a:gd name="T31" fmla="*/ 1042 h 1157"/>
                <a:gd name="T32" fmla="*/ 423 w 426"/>
                <a:gd name="T33" fmla="*/ 1084 h 1157"/>
                <a:gd name="T34" fmla="*/ 403 w 426"/>
                <a:gd name="T35" fmla="*/ 1123 h 1157"/>
                <a:gd name="T36" fmla="*/ 370 w 426"/>
                <a:gd name="T37" fmla="*/ 1149 h 1157"/>
                <a:gd name="T38" fmla="*/ 330 w 426"/>
                <a:gd name="T39" fmla="*/ 1157 h 1157"/>
                <a:gd name="T40" fmla="*/ 287 w 426"/>
                <a:gd name="T41" fmla="*/ 1146 h 1157"/>
                <a:gd name="T42" fmla="*/ 220 w 426"/>
                <a:gd name="T43" fmla="*/ 1090 h 1157"/>
                <a:gd name="T44" fmla="*/ 136 w 426"/>
                <a:gd name="T45" fmla="*/ 990 h 1157"/>
                <a:gd name="T46" fmla="*/ 70 w 426"/>
                <a:gd name="T47" fmla="*/ 877 h 1157"/>
                <a:gd name="T48" fmla="*/ 26 w 426"/>
                <a:gd name="T49" fmla="*/ 755 h 1157"/>
                <a:gd name="T50" fmla="*/ 3 w 426"/>
                <a:gd name="T51" fmla="*/ 626 h 1157"/>
                <a:gd name="T52" fmla="*/ 3 w 426"/>
                <a:gd name="T53" fmla="*/ 493 h 1157"/>
                <a:gd name="T54" fmla="*/ 26 w 426"/>
                <a:gd name="T55" fmla="*/ 364 h 1157"/>
                <a:gd name="T56" fmla="*/ 70 w 426"/>
                <a:gd name="T57" fmla="*/ 242 h 1157"/>
                <a:gd name="T58" fmla="*/ 136 w 426"/>
                <a:gd name="T59" fmla="*/ 130 h 1157"/>
                <a:gd name="T60" fmla="*/ 220 w 426"/>
                <a:gd name="T61" fmla="*/ 28 h 1157"/>
                <a:gd name="T62" fmla="*/ 257 w 426"/>
                <a:gd name="T63" fmla="*/ 6 h 1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6" h="1157">
                  <a:moveTo>
                    <a:pt x="277" y="0"/>
                  </a:moveTo>
                  <a:lnTo>
                    <a:pt x="299" y="0"/>
                  </a:lnTo>
                  <a:lnTo>
                    <a:pt x="319" y="6"/>
                  </a:lnTo>
                  <a:lnTo>
                    <a:pt x="338" y="14"/>
                  </a:lnTo>
                  <a:lnTo>
                    <a:pt x="356" y="28"/>
                  </a:lnTo>
                  <a:lnTo>
                    <a:pt x="370" y="46"/>
                  </a:lnTo>
                  <a:lnTo>
                    <a:pt x="378" y="65"/>
                  </a:lnTo>
                  <a:lnTo>
                    <a:pt x="384" y="86"/>
                  </a:lnTo>
                  <a:lnTo>
                    <a:pt x="384" y="106"/>
                  </a:lnTo>
                  <a:lnTo>
                    <a:pt x="378" y="128"/>
                  </a:lnTo>
                  <a:lnTo>
                    <a:pt x="370" y="147"/>
                  </a:lnTo>
                  <a:lnTo>
                    <a:pt x="356" y="164"/>
                  </a:lnTo>
                  <a:lnTo>
                    <a:pt x="318" y="205"/>
                  </a:lnTo>
                  <a:lnTo>
                    <a:pt x="286" y="250"/>
                  </a:lnTo>
                  <a:lnTo>
                    <a:pt x="258" y="296"/>
                  </a:lnTo>
                  <a:lnTo>
                    <a:pt x="235" y="345"/>
                  </a:lnTo>
                  <a:lnTo>
                    <a:pt x="217" y="396"/>
                  </a:lnTo>
                  <a:lnTo>
                    <a:pt x="203" y="449"/>
                  </a:lnTo>
                  <a:lnTo>
                    <a:pt x="195" y="504"/>
                  </a:lnTo>
                  <a:lnTo>
                    <a:pt x="192" y="560"/>
                  </a:lnTo>
                  <a:lnTo>
                    <a:pt x="195" y="615"/>
                  </a:lnTo>
                  <a:lnTo>
                    <a:pt x="203" y="670"/>
                  </a:lnTo>
                  <a:lnTo>
                    <a:pt x="217" y="723"/>
                  </a:lnTo>
                  <a:lnTo>
                    <a:pt x="235" y="773"/>
                  </a:lnTo>
                  <a:lnTo>
                    <a:pt x="258" y="823"/>
                  </a:lnTo>
                  <a:lnTo>
                    <a:pt x="286" y="869"/>
                  </a:lnTo>
                  <a:lnTo>
                    <a:pt x="318" y="914"/>
                  </a:lnTo>
                  <a:lnTo>
                    <a:pt x="356" y="955"/>
                  </a:lnTo>
                  <a:lnTo>
                    <a:pt x="391" y="988"/>
                  </a:lnTo>
                  <a:lnTo>
                    <a:pt x="406" y="1004"/>
                  </a:lnTo>
                  <a:lnTo>
                    <a:pt x="417" y="1022"/>
                  </a:lnTo>
                  <a:lnTo>
                    <a:pt x="424" y="1042"/>
                  </a:lnTo>
                  <a:lnTo>
                    <a:pt x="426" y="1063"/>
                  </a:lnTo>
                  <a:lnTo>
                    <a:pt x="423" y="1084"/>
                  </a:lnTo>
                  <a:lnTo>
                    <a:pt x="415" y="1104"/>
                  </a:lnTo>
                  <a:lnTo>
                    <a:pt x="403" y="1123"/>
                  </a:lnTo>
                  <a:lnTo>
                    <a:pt x="387" y="1138"/>
                  </a:lnTo>
                  <a:lnTo>
                    <a:pt x="370" y="1149"/>
                  </a:lnTo>
                  <a:lnTo>
                    <a:pt x="350" y="1155"/>
                  </a:lnTo>
                  <a:lnTo>
                    <a:pt x="330" y="1157"/>
                  </a:lnTo>
                  <a:lnTo>
                    <a:pt x="308" y="1154"/>
                  </a:lnTo>
                  <a:lnTo>
                    <a:pt x="287" y="1146"/>
                  </a:lnTo>
                  <a:lnTo>
                    <a:pt x="267" y="1135"/>
                  </a:lnTo>
                  <a:lnTo>
                    <a:pt x="220" y="1090"/>
                  </a:lnTo>
                  <a:lnTo>
                    <a:pt x="176" y="1042"/>
                  </a:lnTo>
                  <a:lnTo>
                    <a:pt x="136" y="990"/>
                  </a:lnTo>
                  <a:lnTo>
                    <a:pt x="100" y="935"/>
                  </a:lnTo>
                  <a:lnTo>
                    <a:pt x="70" y="877"/>
                  </a:lnTo>
                  <a:lnTo>
                    <a:pt x="45" y="817"/>
                  </a:lnTo>
                  <a:lnTo>
                    <a:pt x="26" y="755"/>
                  </a:lnTo>
                  <a:lnTo>
                    <a:pt x="12" y="692"/>
                  </a:lnTo>
                  <a:lnTo>
                    <a:pt x="3" y="626"/>
                  </a:lnTo>
                  <a:lnTo>
                    <a:pt x="0" y="560"/>
                  </a:lnTo>
                  <a:lnTo>
                    <a:pt x="3" y="493"/>
                  </a:lnTo>
                  <a:lnTo>
                    <a:pt x="12" y="427"/>
                  </a:lnTo>
                  <a:lnTo>
                    <a:pt x="26" y="364"/>
                  </a:lnTo>
                  <a:lnTo>
                    <a:pt x="45" y="302"/>
                  </a:lnTo>
                  <a:lnTo>
                    <a:pt x="70" y="242"/>
                  </a:lnTo>
                  <a:lnTo>
                    <a:pt x="100" y="185"/>
                  </a:lnTo>
                  <a:lnTo>
                    <a:pt x="136" y="130"/>
                  </a:lnTo>
                  <a:lnTo>
                    <a:pt x="176" y="77"/>
                  </a:lnTo>
                  <a:lnTo>
                    <a:pt x="220" y="28"/>
                  </a:lnTo>
                  <a:lnTo>
                    <a:pt x="237" y="14"/>
                  </a:lnTo>
                  <a:lnTo>
                    <a:pt x="257" y="6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31"/>
            <p:cNvSpPr>
              <a:spLocks/>
            </p:cNvSpPr>
            <p:nvPr/>
          </p:nvSpPr>
          <p:spPr bwMode="auto">
            <a:xfrm>
              <a:off x="930275" y="1955007"/>
              <a:ext cx="60325" cy="144463"/>
            </a:xfrm>
            <a:custGeom>
              <a:avLst/>
              <a:gdLst>
                <a:gd name="T0" fmla="*/ 224 w 373"/>
                <a:gd name="T1" fmla="*/ 0 h 904"/>
                <a:gd name="T2" fmla="*/ 246 w 373"/>
                <a:gd name="T3" fmla="*/ 0 h 904"/>
                <a:gd name="T4" fmla="*/ 266 w 373"/>
                <a:gd name="T5" fmla="*/ 5 h 904"/>
                <a:gd name="T6" fmla="*/ 286 w 373"/>
                <a:gd name="T7" fmla="*/ 14 h 904"/>
                <a:gd name="T8" fmla="*/ 303 w 373"/>
                <a:gd name="T9" fmla="*/ 28 h 904"/>
                <a:gd name="T10" fmla="*/ 317 w 373"/>
                <a:gd name="T11" fmla="*/ 45 h 904"/>
                <a:gd name="T12" fmla="*/ 326 w 373"/>
                <a:gd name="T13" fmla="*/ 64 h 904"/>
                <a:gd name="T14" fmla="*/ 331 w 373"/>
                <a:gd name="T15" fmla="*/ 85 h 904"/>
                <a:gd name="T16" fmla="*/ 331 w 373"/>
                <a:gd name="T17" fmla="*/ 105 h 904"/>
                <a:gd name="T18" fmla="*/ 326 w 373"/>
                <a:gd name="T19" fmla="*/ 127 h 904"/>
                <a:gd name="T20" fmla="*/ 317 w 373"/>
                <a:gd name="T21" fmla="*/ 146 h 904"/>
                <a:gd name="T22" fmla="*/ 303 w 373"/>
                <a:gd name="T23" fmla="*/ 163 h 904"/>
                <a:gd name="T24" fmla="*/ 274 w 373"/>
                <a:gd name="T25" fmla="*/ 196 h 904"/>
                <a:gd name="T26" fmla="*/ 249 w 373"/>
                <a:gd name="T27" fmla="*/ 230 h 904"/>
                <a:gd name="T28" fmla="*/ 229 w 373"/>
                <a:gd name="T29" fmla="*/ 267 h 904"/>
                <a:gd name="T30" fmla="*/ 212 w 373"/>
                <a:gd name="T31" fmla="*/ 307 h 904"/>
                <a:gd name="T32" fmla="*/ 200 w 373"/>
                <a:gd name="T33" fmla="*/ 347 h 904"/>
                <a:gd name="T34" fmla="*/ 194 w 373"/>
                <a:gd name="T35" fmla="*/ 390 h 904"/>
                <a:gd name="T36" fmla="*/ 192 w 373"/>
                <a:gd name="T37" fmla="*/ 433 h 904"/>
                <a:gd name="T38" fmla="*/ 194 w 373"/>
                <a:gd name="T39" fmla="*/ 476 h 904"/>
                <a:gd name="T40" fmla="*/ 200 w 373"/>
                <a:gd name="T41" fmla="*/ 518 h 904"/>
                <a:gd name="T42" fmla="*/ 212 w 373"/>
                <a:gd name="T43" fmla="*/ 559 h 904"/>
                <a:gd name="T44" fmla="*/ 229 w 373"/>
                <a:gd name="T45" fmla="*/ 598 h 904"/>
                <a:gd name="T46" fmla="*/ 249 w 373"/>
                <a:gd name="T47" fmla="*/ 636 h 904"/>
                <a:gd name="T48" fmla="*/ 274 w 373"/>
                <a:gd name="T49" fmla="*/ 670 h 904"/>
                <a:gd name="T50" fmla="*/ 303 w 373"/>
                <a:gd name="T51" fmla="*/ 703 h 904"/>
                <a:gd name="T52" fmla="*/ 336 w 373"/>
                <a:gd name="T53" fmla="*/ 733 h 904"/>
                <a:gd name="T54" fmla="*/ 353 w 373"/>
                <a:gd name="T55" fmla="*/ 748 h 904"/>
                <a:gd name="T56" fmla="*/ 363 w 373"/>
                <a:gd name="T57" fmla="*/ 766 h 904"/>
                <a:gd name="T58" fmla="*/ 371 w 373"/>
                <a:gd name="T59" fmla="*/ 787 h 904"/>
                <a:gd name="T60" fmla="*/ 373 w 373"/>
                <a:gd name="T61" fmla="*/ 807 h 904"/>
                <a:gd name="T62" fmla="*/ 371 w 373"/>
                <a:gd name="T63" fmla="*/ 829 h 904"/>
                <a:gd name="T64" fmla="*/ 364 w 373"/>
                <a:gd name="T65" fmla="*/ 848 h 904"/>
                <a:gd name="T66" fmla="*/ 353 w 373"/>
                <a:gd name="T67" fmla="*/ 867 h 904"/>
                <a:gd name="T68" fmla="*/ 337 w 373"/>
                <a:gd name="T69" fmla="*/ 884 h 904"/>
                <a:gd name="T70" fmla="*/ 318 w 373"/>
                <a:gd name="T71" fmla="*/ 894 h 904"/>
                <a:gd name="T72" fmla="*/ 299 w 373"/>
                <a:gd name="T73" fmla="*/ 902 h 904"/>
                <a:gd name="T74" fmla="*/ 277 w 373"/>
                <a:gd name="T75" fmla="*/ 904 h 904"/>
                <a:gd name="T76" fmla="*/ 257 w 373"/>
                <a:gd name="T77" fmla="*/ 902 h 904"/>
                <a:gd name="T78" fmla="*/ 236 w 373"/>
                <a:gd name="T79" fmla="*/ 894 h 904"/>
                <a:gd name="T80" fmla="*/ 218 w 373"/>
                <a:gd name="T81" fmla="*/ 884 h 904"/>
                <a:gd name="T82" fmla="*/ 192 w 373"/>
                <a:gd name="T83" fmla="*/ 861 h 904"/>
                <a:gd name="T84" fmla="*/ 167 w 373"/>
                <a:gd name="T85" fmla="*/ 838 h 904"/>
                <a:gd name="T86" fmla="*/ 129 w 373"/>
                <a:gd name="T87" fmla="*/ 796 h 904"/>
                <a:gd name="T88" fmla="*/ 96 w 373"/>
                <a:gd name="T89" fmla="*/ 751 h 904"/>
                <a:gd name="T90" fmla="*/ 67 w 373"/>
                <a:gd name="T91" fmla="*/ 703 h 904"/>
                <a:gd name="T92" fmla="*/ 43 w 373"/>
                <a:gd name="T93" fmla="*/ 653 h 904"/>
                <a:gd name="T94" fmla="*/ 24 w 373"/>
                <a:gd name="T95" fmla="*/ 600 h 904"/>
                <a:gd name="T96" fmla="*/ 11 w 373"/>
                <a:gd name="T97" fmla="*/ 545 h 904"/>
                <a:gd name="T98" fmla="*/ 2 w 373"/>
                <a:gd name="T99" fmla="*/ 490 h 904"/>
                <a:gd name="T100" fmla="*/ 0 w 373"/>
                <a:gd name="T101" fmla="*/ 433 h 904"/>
                <a:gd name="T102" fmla="*/ 2 w 373"/>
                <a:gd name="T103" fmla="*/ 376 h 904"/>
                <a:gd name="T104" fmla="*/ 11 w 373"/>
                <a:gd name="T105" fmla="*/ 320 h 904"/>
                <a:gd name="T106" fmla="*/ 24 w 373"/>
                <a:gd name="T107" fmla="*/ 266 h 904"/>
                <a:gd name="T108" fmla="*/ 43 w 373"/>
                <a:gd name="T109" fmla="*/ 213 h 904"/>
                <a:gd name="T110" fmla="*/ 67 w 373"/>
                <a:gd name="T111" fmla="*/ 162 h 904"/>
                <a:gd name="T112" fmla="*/ 96 w 373"/>
                <a:gd name="T113" fmla="*/ 115 h 904"/>
                <a:gd name="T114" fmla="*/ 129 w 373"/>
                <a:gd name="T115" fmla="*/ 70 h 904"/>
                <a:gd name="T116" fmla="*/ 167 w 373"/>
                <a:gd name="T117" fmla="*/ 28 h 904"/>
                <a:gd name="T118" fmla="*/ 184 w 373"/>
                <a:gd name="T119" fmla="*/ 14 h 904"/>
                <a:gd name="T120" fmla="*/ 204 w 373"/>
                <a:gd name="T121" fmla="*/ 5 h 904"/>
                <a:gd name="T122" fmla="*/ 224 w 373"/>
                <a:gd name="T123" fmla="*/ 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" h="904">
                  <a:moveTo>
                    <a:pt x="224" y="0"/>
                  </a:moveTo>
                  <a:lnTo>
                    <a:pt x="246" y="0"/>
                  </a:lnTo>
                  <a:lnTo>
                    <a:pt x="266" y="5"/>
                  </a:lnTo>
                  <a:lnTo>
                    <a:pt x="286" y="14"/>
                  </a:lnTo>
                  <a:lnTo>
                    <a:pt x="303" y="28"/>
                  </a:lnTo>
                  <a:lnTo>
                    <a:pt x="317" y="45"/>
                  </a:lnTo>
                  <a:lnTo>
                    <a:pt x="326" y="64"/>
                  </a:lnTo>
                  <a:lnTo>
                    <a:pt x="331" y="85"/>
                  </a:lnTo>
                  <a:lnTo>
                    <a:pt x="331" y="105"/>
                  </a:lnTo>
                  <a:lnTo>
                    <a:pt x="326" y="127"/>
                  </a:lnTo>
                  <a:lnTo>
                    <a:pt x="317" y="146"/>
                  </a:lnTo>
                  <a:lnTo>
                    <a:pt x="303" y="163"/>
                  </a:lnTo>
                  <a:lnTo>
                    <a:pt x="274" y="196"/>
                  </a:lnTo>
                  <a:lnTo>
                    <a:pt x="249" y="230"/>
                  </a:lnTo>
                  <a:lnTo>
                    <a:pt x="229" y="267"/>
                  </a:lnTo>
                  <a:lnTo>
                    <a:pt x="212" y="307"/>
                  </a:lnTo>
                  <a:lnTo>
                    <a:pt x="200" y="347"/>
                  </a:lnTo>
                  <a:lnTo>
                    <a:pt x="194" y="390"/>
                  </a:lnTo>
                  <a:lnTo>
                    <a:pt x="192" y="433"/>
                  </a:lnTo>
                  <a:lnTo>
                    <a:pt x="194" y="476"/>
                  </a:lnTo>
                  <a:lnTo>
                    <a:pt x="200" y="518"/>
                  </a:lnTo>
                  <a:lnTo>
                    <a:pt x="212" y="559"/>
                  </a:lnTo>
                  <a:lnTo>
                    <a:pt x="229" y="598"/>
                  </a:lnTo>
                  <a:lnTo>
                    <a:pt x="249" y="636"/>
                  </a:lnTo>
                  <a:lnTo>
                    <a:pt x="274" y="670"/>
                  </a:lnTo>
                  <a:lnTo>
                    <a:pt x="303" y="703"/>
                  </a:lnTo>
                  <a:lnTo>
                    <a:pt x="336" y="733"/>
                  </a:lnTo>
                  <a:lnTo>
                    <a:pt x="353" y="748"/>
                  </a:lnTo>
                  <a:lnTo>
                    <a:pt x="363" y="766"/>
                  </a:lnTo>
                  <a:lnTo>
                    <a:pt x="371" y="787"/>
                  </a:lnTo>
                  <a:lnTo>
                    <a:pt x="373" y="807"/>
                  </a:lnTo>
                  <a:lnTo>
                    <a:pt x="371" y="829"/>
                  </a:lnTo>
                  <a:lnTo>
                    <a:pt x="364" y="848"/>
                  </a:lnTo>
                  <a:lnTo>
                    <a:pt x="353" y="867"/>
                  </a:lnTo>
                  <a:lnTo>
                    <a:pt x="337" y="884"/>
                  </a:lnTo>
                  <a:lnTo>
                    <a:pt x="318" y="894"/>
                  </a:lnTo>
                  <a:lnTo>
                    <a:pt x="299" y="902"/>
                  </a:lnTo>
                  <a:lnTo>
                    <a:pt x="277" y="904"/>
                  </a:lnTo>
                  <a:lnTo>
                    <a:pt x="257" y="902"/>
                  </a:lnTo>
                  <a:lnTo>
                    <a:pt x="236" y="894"/>
                  </a:lnTo>
                  <a:lnTo>
                    <a:pt x="218" y="884"/>
                  </a:lnTo>
                  <a:lnTo>
                    <a:pt x="192" y="861"/>
                  </a:lnTo>
                  <a:lnTo>
                    <a:pt x="167" y="838"/>
                  </a:lnTo>
                  <a:lnTo>
                    <a:pt x="129" y="796"/>
                  </a:lnTo>
                  <a:lnTo>
                    <a:pt x="96" y="751"/>
                  </a:lnTo>
                  <a:lnTo>
                    <a:pt x="67" y="703"/>
                  </a:lnTo>
                  <a:lnTo>
                    <a:pt x="43" y="653"/>
                  </a:lnTo>
                  <a:lnTo>
                    <a:pt x="24" y="600"/>
                  </a:lnTo>
                  <a:lnTo>
                    <a:pt x="11" y="545"/>
                  </a:lnTo>
                  <a:lnTo>
                    <a:pt x="2" y="490"/>
                  </a:lnTo>
                  <a:lnTo>
                    <a:pt x="0" y="433"/>
                  </a:lnTo>
                  <a:lnTo>
                    <a:pt x="2" y="376"/>
                  </a:lnTo>
                  <a:lnTo>
                    <a:pt x="11" y="320"/>
                  </a:lnTo>
                  <a:lnTo>
                    <a:pt x="24" y="266"/>
                  </a:lnTo>
                  <a:lnTo>
                    <a:pt x="43" y="213"/>
                  </a:lnTo>
                  <a:lnTo>
                    <a:pt x="67" y="162"/>
                  </a:lnTo>
                  <a:lnTo>
                    <a:pt x="96" y="115"/>
                  </a:lnTo>
                  <a:lnTo>
                    <a:pt x="129" y="70"/>
                  </a:lnTo>
                  <a:lnTo>
                    <a:pt x="167" y="28"/>
                  </a:lnTo>
                  <a:lnTo>
                    <a:pt x="184" y="14"/>
                  </a:lnTo>
                  <a:lnTo>
                    <a:pt x="204" y="5"/>
                  </a:lnTo>
                  <a:lnTo>
                    <a:pt x="2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33"/>
            <p:cNvSpPr>
              <a:spLocks noEditPoints="1"/>
            </p:cNvSpPr>
            <p:nvPr/>
          </p:nvSpPr>
          <p:spPr bwMode="auto">
            <a:xfrm>
              <a:off x="730250" y="2276475"/>
              <a:ext cx="96838" cy="98425"/>
            </a:xfrm>
            <a:custGeom>
              <a:avLst/>
              <a:gdLst>
                <a:gd name="T0" fmla="*/ 192 w 615"/>
                <a:gd name="T1" fmla="*/ 191 h 613"/>
                <a:gd name="T2" fmla="*/ 192 w 615"/>
                <a:gd name="T3" fmla="*/ 421 h 613"/>
                <a:gd name="T4" fmla="*/ 423 w 615"/>
                <a:gd name="T5" fmla="*/ 421 h 613"/>
                <a:gd name="T6" fmla="*/ 423 w 615"/>
                <a:gd name="T7" fmla="*/ 191 h 613"/>
                <a:gd name="T8" fmla="*/ 192 w 615"/>
                <a:gd name="T9" fmla="*/ 191 h 613"/>
                <a:gd name="T10" fmla="*/ 192 w 615"/>
                <a:gd name="T11" fmla="*/ 0 h 613"/>
                <a:gd name="T12" fmla="*/ 423 w 615"/>
                <a:gd name="T13" fmla="*/ 0 h 613"/>
                <a:gd name="T14" fmla="*/ 458 w 615"/>
                <a:gd name="T15" fmla="*/ 3 h 613"/>
                <a:gd name="T16" fmla="*/ 490 w 615"/>
                <a:gd name="T17" fmla="*/ 11 h 613"/>
                <a:gd name="T18" fmla="*/ 520 w 615"/>
                <a:gd name="T19" fmla="*/ 25 h 613"/>
                <a:gd name="T20" fmla="*/ 546 w 615"/>
                <a:gd name="T21" fmla="*/ 45 h 613"/>
                <a:gd name="T22" fmla="*/ 570 w 615"/>
                <a:gd name="T23" fmla="*/ 67 h 613"/>
                <a:gd name="T24" fmla="*/ 588 w 615"/>
                <a:gd name="T25" fmla="*/ 94 h 613"/>
                <a:gd name="T26" fmla="*/ 603 w 615"/>
                <a:gd name="T27" fmla="*/ 125 h 613"/>
                <a:gd name="T28" fmla="*/ 612 w 615"/>
                <a:gd name="T29" fmla="*/ 157 h 613"/>
                <a:gd name="T30" fmla="*/ 615 w 615"/>
                <a:gd name="T31" fmla="*/ 191 h 613"/>
                <a:gd name="T32" fmla="*/ 615 w 615"/>
                <a:gd name="T33" fmla="*/ 421 h 613"/>
                <a:gd name="T34" fmla="*/ 612 w 615"/>
                <a:gd name="T35" fmla="*/ 456 h 613"/>
                <a:gd name="T36" fmla="*/ 603 w 615"/>
                <a:gd name="T37" fmla="*/ 488 h 613"/>
                <a:gd name="T38" fmla="*/ 588 w 615"/>
                <a:gd name="T39" fmla="*/ 518 h 613"/>
                <a:gd name="T40" fmla="*/ 570 w 615"/>
                <a:gd name="T41" fmla="*/ 545 h 613"/>
                <a:gd name="T42" fmla="*/ 546 w 615"/>
                <a:gd name="T43" fmla="*/ 568 h 613"/>
                <a:gd name="T44" fmla="*/ 520 w 615"/>
                <a:gd name="T45" fmla="*/ 587 h 613"/>
                <a:gd name="T46" fmla="*/ 490 w 615"/>
                <a:gd name="T47" fmla="*/ 601 h 613"/>
                <a:gd name="T48" fmla="*/ 458 w 615"/>
                <a:gd name="T49" fmla="*/ 610 h 613"/>
                <a:gd name="T50" fmla="*/ 423 w 615"/>
                <a:gd name="T51" fmla="*/ 613 h 613"/>
                <a:gd name="T52" fmla="*/ 192 w 615"/>
                <a:gd name="T53" fmla="*/ 613 h 613"/>
                <a:gd name="T54" fmla="*/ 158 w 615"/>
                <a:gd name="T55" fmla="*/ 610 h 613"/>
                <a:gd name="T56" fmla="*/ 125 w 615"/>
                <a:gd name="T57" fmla="*/ 601 h 613"/>
                <a:gd name="T58" fmla="*/ 96 w 615"/>
                <a:gd name="T59" fmla="*/ 587 h 613"/>
                <a:gd name="T60" fmla="*/ 69 w 615"/>
                <a:gd name="T61" fmla="*/ 568 h 613"/>
                <a:gd name="T62" fmla="*/ 46 w 615"/>
                <a:gd name="T63" fmla="*/ 545 h 613"/>
                <a:gd name="T64" fmla="*/ 27 w 615"/>
                <a:gd name="T65" fmla="*/ 518 h 613"/>
                <a:gd name="T66" fmla="*/ 12 w 615"/>
                <a:gd name="T67" fmla="*/ 488 h 613"/>
                <a:gd name="T68" fmla="*/ 4 w 615"/>
                <a:gd name="T69" fmla="*/ 456 h 613"/>
                <a:gd name="T70" fmla="*/ 0 w 615"/>
                <a:gd name="T71" fmla="*/ 421 h 613"/>
                <a:gd name="T72" fmla="*/ 0 w 615"/>
                <a:gd name="T73" fmla="*/ 191 h 613"/>
                <a:gd name="T74" fmla="*/ 4 w 615"/>
                <a:gd name="T75" fmla="*/ 157 h 613"/>
                <a:gd name="T76" fmla="*/ 12 w 615"/>
                <a:gd name="T77" fmla="*/ 125 h 613"/>
                <a:gd name="T78" fmla="*/ 27 w 615"/>
                <a:gd name="T79" fmla="*/ 94 h 613"/>
                <a:gd name="T80" fmla="*/ 46 w 615"/>
                <a:gd name="T81" fmla="*/ 67 h 613"/>
                <a:gd name="T82" fmla="*/ 69 w 615"/>
                <a:gd name="T83" fmla="*/ 45 h 613"/>
                <a:gd name="T84" fmla="*/ 96 w 615"/>
                <a:gd name="T85" fmla="*/ 25 h 613"/>
                <a:gd name="T86" fmla="*/ 125 w 615"/>
                <a:gd name="T87" fmla="*/ 11 h 613"/>
                <a:gd name="T88" fmla="*/ 158 w 615"/>
                <a:gd name="T89" fmla="*/ 3 h 613"/>
                <a:gd name="T90" fmla="*/ 192 w 615"/>
                <a:gd name="T9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5" h="613">
                  <a:moveTo>
                    <a:pt x="192" y="191"/>
                  </a:moveTo>
                  <a:lnTo>
                    <a:pt x="192" y="421"/>
                  </a:lnTo>
                  <a:lnTo>
                    <a:pt x="423" y="421"/>
                  </a:lnTo>
                  <a:lnTo>
                    <a:pt x="423" y="191"/>
                  </a:lnTo>
                  <a:lnTo>
                    <a:pt x="192" y="191"/>
                  </a:lnTo>
                  <a:close/>
                  <a:moveTo>
                    <a:pt x="192" y="0"/>
                  </a:moveTo>
                  <a:lnTo>
                    <a:pt x="423" y="0"/>
                  </a:lnTo>
                  <a:lnTo>
                    <a:pt x="458" y="3"/>
                  </a:lnTo>
                  <a:lnTo>
                    <a:pt x="490" y="11"/>
                  </a:lnTo>
                  <a:lnTo>
                    <a:pt x="520" y="25"/>
                  </a:lnTo>
                  <a:lnTo>
                    <a:pt x="546" y="45"/>
                  </a:lnTo>
                  <a:lnTo>
                    <a:pt x="570" y="67"/>
                  </a:lnTo>
                  <a:lnTo>
                    <a:pt x="588" y="94"/>
                  </a:lnTo>
                  <a:lnTo>
                    <a:pt x="603" y="125"/>
                  </a:lnTo>
                  <a:lnTo>
                    <a:pt x="612" y="157"/>
                  </a:lnTo>
                  <a:lnTo>
                    <a:pt x="615" y="191"/>
                  </a:lnTo>
                  <a:lnTo>
                    <a:pt x="615" y="421"/>
                  </a:lnTo>
                  <a:lnTo>
                    <a:pt x="612" y="456"/>
                  </a:lnTo>
                  <a:lnTo>
                    <a:pt x="603" y="488"/>
                  </a:lnTo>
                  <a:lnTo>
                    <a:pt x="588" y="518"/>
                  </a:lnTo>
                  <a:lnTo>
                    <a:pt x="570" y="545"/>
                  </a:lnTo>
                  <a:lnTo>
                    <a:pt x="546" y="568"/>
                  </a:lnTo>
                  <a:lnTo>
                    <a:pt x="520" y="587"/>
                  </a:lnTo>
                  <a:lnTo>
                    <a:pt x="490" y="601"/>
                  </a:lnTo>
                  <a:lnTo>
                    <a:pt x="458" y="610"/>
                  </a:lnTo>
                  <a:lnTo>
                    <a:pt x="423" y="613"/>
                  </a:lnTo>
                  <a:lnTo>
                    <a:pt x="192" y="613"/>
                  </a:lnTo>
                  <a:lnTo>
                    <a:pt x="158" y="610"/>
                  </a:lnTo>
                  <a:lnTo>
                    <a:pt x="125" y="601"/>
                  </a:lnTo>
                  <a:lnTo>
                    <a:pt x="96" y="587"/>
                  </a:lnTo>
                  <a:lnTo>
                    <a:pt x="69" y="568"/>
                  </a:lnTo>
                  <a:lnTo>
                    <a:pt x="46" y="545"/>
                  </a:lnTo>
                  <a:lnTo>
                    <a:pt x="27" y="518"/>
                  </a:lnTo>
                  <a:lnTo>
                    <a:pt x="12" y="488"/>
                  </a:lnTo>
                  <a:lnTo>
                    <a:pt x="4" y="456"/>
                  </a:lnTo>
                  <a:lnTo>
                    <a:pt x="0" y="421"/>
                  </a:lnTo>
                  <a:lnTo>
                    <a:pt x="0" y="191"/>
                  </a:lnTo>
                  <a:lnTo>
                    <a:pt x="4" y="157"/>
                  </a:lnTo>
                  <a:lnTo>
                    <a:pt x="12" y="125"/>
                  </a:lnTo>
                  <a:lnTo>
                    <a:pt x="27" y="94"/>
                  </a:lnTo>
                  <a:lnTo>
                    <a:pt x="46" y="67"/>
                  </a:lnTo>
                  <a:lnTo>
                    <a:pt x="69" y="45"/>
                  </a:lnTo>
                  <a:lnTo>
                    <a:pt x="96" y="25"/>
                  </a:lnTo>
                  <a:lnTo>
                    <a:pt x="125" y="11"/>
                  </a:lnTo>
                  <a:lnTo>
                    <a:pt x="158" y="3"/>
                  </a:lnTo>
                  <a:lnTo>
                    <a:pt x="1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35"/>
            <p:cNvSpPr>
              <a:spLocks noEditPoints="1"/>
            </p:cNvSpPr>
            <p:nvPr/>
          </p:nvSpPr>
          <p:spPr bwMode="auto">
            <a:xfrm>
              <a:off x="866775" y="2276475"/>
              <a:ext cx="96838" cy="98425"/>
            </a:xfrm>
            <a:custGeom>
              <a:avLst/>
              <a:gdLst>
                <a:gd name="T0" fmla="*/ 192 w 615"/>
                <a:gd name="T1" fmla="*/ 191 h 613"/>
                <a:gd name="T2" fmla="*/ 192 w 615"/>
                <a:gd name="T3" fmla="*/ 421 h 613"/>
                <a:gd name="T4" fmla="*/ 423 w 615"/>
                <a:gd name="T5" fmla="*/ 421 h 613"/>
                <a:gd name="T6" fmla="*/ 423 w 615"/>
                <a:gd name="T7" fmla="*/ 191 h 613"/>
                <a:gd name="T8" fmla="*/ 192 w 615"/>
                <a:gd name="T9" fmla="*/ 191 h 613"/>
                <a:gd name="T10" fmla="*/ 192 w 615"/>
                <a:gd name="T11" fmla="*/ 0 h 613"/>
                <a:gd name="T12" fmla="*/ 423 w 615"/>
                <a:gd name="T13" fmla="*/ 0 h 613"/>
                <a:gd name="T14" fmla="*/ 458 w 615"/>
                <a:gd name="T15" fmla="*/ 3 h 613"/>
                <a:gd name="T16" fmla="*/ 490 w 615"/>
                <a:gd name="T17" fmla="*/ 11 h 613"/>
                <a:gd name="T18" fmla="*/ 519 w 615"/>
                <a:gd name="T19" fmla="*/ 25 h 613"/>
                <a:gd name="T20" fmla="*/ 546 w 615"/>
                <a:gd name="T21" fmla="*/ 45 h 613"/>
                <a:gd name="T22" fmla="*/ 570 w 615"/>
                <a:gd name="T23" fmla="*/ 67 h 613"/>
                <a:gd name="T24" fmla="*/ 588 w 615"/>
                <a:gd name="T25" fmla="*/ 94 h 613"/>
                <a:gd name="T26" fmla="*/ 602 w 615"/>
                <a:gd name="T27" fmla="*/ 125 h 613"/>
                <a:gd name="T28" fmla="*/ 612 w 615"/>
                <a:gd name="T29" fmla="*/ 157 h 613"/>
                <a:gd name="T30" fmla="*/ 615 w 615"/>
                <a:gd name="T31" fmla="*/ 191 h 613"/>
                <a:gd name="T32" fmla="*/ 615 w 615"/>
                <a:gd name="T33" fmla="*/ 421 h 613"/>
                <a:gd name="T34" fmla="*/ 612 w 615"/>
                <a:gd name="T35" fmla="*/ 456 h 613"/>
                <a:gd name="T36" fmla="*/ 602 w 615"/>
                <a:gd name="T37" fmla="*/ 488 h 613"/>
                <a:gd name="T38" fmla="*/ 588 w 615"/>
                <a:gd name="T39" fmla="*/ 518 h 613"/>
                <a:gd name="T40" fmla="*/ 570 w 615"/>
                <a:gd name="T41" fmla="*/ 545 h 613"/>
                <a:gd name="T42" fmla="*/ 546 w 615"/>
                <a:gd name="T43" fmla="*/ 568 h 613"/>
                <a:gd name="T44" fmla="*/ 519 w 615"/>
                <a:gd name="T45" fmla="*/ 587 h 613"/>
                <a:gd name="T46" fmla="*/ 490 w 615"/>
                <a:gd name="T47" fmla="*/ 601 h 613"/>
                <a:gd name="T48" fmla="*/ 458 w 615"/>
                <a:gd name="T49" fmla="*/ 610 h 613"/>
                <a:gd name="T50" fmla="*/ 423 w 615"/>
                <a:gd name="T51" fmla="*/ 613 h 613"/>
                <a:gd name="T52" fmla="*/ 192 w 615"/>
                <a:gd name="T53" fmla="*/ 613 h 613"/>
                <a:gd name="T54" fmla="*/ 158 w 615"/>
                <a:gd name="T55" fmla="*/ 610 h 613"/>
                <a:gd name="T56" fmla="*/ 126 w 615"/>
                <a:gd name="T57" fmla="*/ 601 h 613"/>
                <a:gd name="T58" fmla="*/ 95 w 615"/>
                <a:gd name="T59" fmla="*/ 587 h 613"/>
                <a:gd name="T60" fmla="*/ 68 w 615"/>
                <a:gd name="T61" fmla="*/ 568 h 613"/>
                <a:gd name="T62" fmla="*/ 46 w 615"/>
                <a:gd name="T63" fmla="*/ 545 h 613"/>
                <a:gd name="T64" fmla="*/ 26 w 615"/>
                <a:gd name="T65" fmla="*/ 518 h 613"/>
                <a:gd name="T66" fmla="*/ 12 w 615"/>
                <a:gd name="T67" fmla="*/ 488 h 613"/>
                <a:gd name="T68" fmla="*/ 4 w 615"/>
                <a:gd name="T69" fmla="*/ 456 h 613"/>
                <a:gd name="T70" fmla="*/ 0 w 615"/>
                <a:gd name="T71" fmla="*/ 421 h 613"/>
                <a:gd name="T72" fmla="*/ 0 w 615"/>
                <a:gd name="T73" fmla="*/ 191 h 613"/>
                <a:gd name="T74" fmla="*/ 4 w 615"/>
                <a:gd name="T75" fmla="*/ 157 h 613"/>
                <a:gd name="T76" fmla="*/ 12 w 615"/>
                <a:gd name="T77" fmla="*/ 125 h 613"/>
                <a:gd name="T78" fmla="*/ 26 w 615"/>
                <a:gd name="T79" fmla="*/ 94 h 613"/>
                <a:gd name="T80" fmla="*/ 46 w 615"/>
                <a:gd name="T81" fmla="*/ 67 h 613"/>
                <a:gd name="T82" fmla="*/ 68 w 615"/>
                <a:gd name="T83" fmla="*/ 45 h 613"/>
                <a:gd name="T84" fmla="*/ 95 w 615"/>
                <a:gd name="T85" fmla="*/ 25 h 613"/>
                <a:gd name="T86" fmla="*/ 126 w 615"/>
                <a:gd name="T87" fmla="*/ 11 h 613"/>
                <a:gd name="T88" fmla="*/ 158 w 615"/>
                <a:gd name="T89" fmla="*/ 3 h 613"/>
                <a:gd name="T90" fmla="*/ 192 w 615"/>
                <a:gd name="T9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5" h="613">
                  <a:moveTo>
                    <a:pt x="192" y="191"/>
                  </a:moveTo>
                  <a:lnTo>
                    <a:pt x="192" y="421"/>
                  </a:lnTo>
                  <a:lnTo>
                    <a:pt x="423" y="421"/>
                  </a:lnTo>
                  <a:lnTo>
                    <a:pt x="423" y="191"/>
                  </a:lnTo>
                  <a:lnTo>
                    <a:pt x="192" y="191"/>
                  </a:lnTo>
                  <a:close/>
                  <a:moveTo>
                    <a:pt x="192" y="0"/>
                  </a:moveTo>
                  <a:lnTo>
                    <a:pt x="423" y="0"/>
                  </a:lnTo>
                  <a:lnTo>
                    <a:pt x="458" y="3"/>
                  </a:lnTo>
                  <a:lnTo>
                    <a:pt x="490" y="11"/>
                  </a:lnTo>
                  <a:lnTo>
                    <a:pt x="519" y="25"/>
                  </a:lnTo>
                  <a:lnTo>
                    <a:pt x="546" y="45"/>
                  </a:lnTo>
                  <a:lnTo>
                    <a:pt x="570" y="67"/>
                  </a:lnTo>
                  <a:lnTo>
                    <a:pt x="588" y="94"/>
                  </a:lnTo>
                  <a:lnTo>
                    <a:pt x="602" y="125"/>
                  </a:lnTo>
                  <a:lnTo>
                    <a:pt x="612" y="157"/>
                  </a:lnTo>
                  <a:lnTo>
                    <a:pt x="615" y="191"/>
                  </a:lnTo>
                  <a:lnTo>
                    <a:pt x="615" y="421"/>
                  </a:lnTo>
                  <a:lnTo>
                    <a:pt x="612" y="456"/>
                  </a:lnTo>
                  <a:lnTo>
                    <a:pt x="602" y="488"/>
                  </a:lnTo>
                  <a:lnTo>
                    <a:pt x="588" y="518"/>
                  </a:lnTo>
                  <a:lnTo>
                    <a:pt x="570" y="545"/>
                  </a:lnTo>
                  <a:lnTo>
                    <a:pt x="546" y="568"/>
                  </a:lnTo>
                  <a:lnTo>
                    <a:pt x="519" y="587"/>
                  </a:lnTo>
                  <a:lnTo>
                    <a:pt x="490" y="601"/>
                  </a:lnTo>
                  <a:lnTo>
                    <a:pt x="458" y="610"/>
                  </a:lnTo>
                  <a:lnTo>
                    <a:pt x="423" y="613"/>
                  </a:lnTo>
                  <a:lnTo>
                    <a:pt x="192" y="613"/>
                  </a:lnTo>
                  <a:lnTo>
                    <a:pt x="158" y="610"/>
                  </a:lnTo>
                  <a:lnTo>
                    <a:pt x="126" y="601"/>
                  </a:lnTo>
                  <a:lnTo>
                    <a:pt x="95" y="587"/>
                  </a:lnTo>
                  <a:lnTo>
                    <a:pt x="68" y="568"/>
                  </a:lnTo>
                  <a:lnTo>
                    <a:pt x="46" y="545"/>
                  </a:lnTo>
                  <a:lnTo>
                    <a:pt x="26" y="518"/>
                  </a:lnTo>
                  <a:lnTo>
                    <a:pt x="12" y="488"/>
                  </a:lnTo>
                  <a:lnTo>
                    <a:pt x="4" y="456"/>
                  </a:lnTo>
                  <a:lnTo>
                    <a:pt x="0" y="421"/>
                  </a:lnTo>
                  <a:lnTo>
                    <a:pt x="0" y="191"/>
                  </a:lnTo>
                  <a:lnTo>
                    <a:pt x="4" y="157"/>
                  </a:lnTo>
                  <a:lnTo>
                    <a:pt x="12" y="125"/>
                  </a:lnTo>
                  <a:lnTo>
                    <a:pt x="26" y="94"/>
                  </a:lnTo>
                  <a:lnTo>
                    <a:pt x="46" y="67"/>
                  </a:lnTo>
                  <a:lnTo>
                    <a:pt x="68" y="45"/>
                  </a:lnTo>
                  <a:lnTo>
                    <a:pt x="95" y="25"/>
                  </a:lnTo>
                  <a:lnTo>
                    <a:pt x="126" y="11"/>
                  </a:lnTo>
                  <a:lnTo>
                    <a:pt x="158" y="3"/>
                  </a:lnTo>
                  <a:lnTo>
                    <a:pt x="1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136"/>
            <p:cNvSpPr>
              <a:spLocks noEditPoints="1"/>
            </p:cNvSpPr>
            <p:nvPr/>
          </p:nvSpPr>
          <p:spPr bwMode="auto">
            <a:xfrm>
              <a:off x="663575" y="2216150"/>
              <a:ext cx="523875" cy="215900"/>
            </a:xfrm>
            <a:custGeom>
              <a:avLst/>
              <a:gdLst>
                <a:gd name="T0" fmla="*/ 320 w 3304"/>
                <a:gd name="T1" fmla="*/ 195 h 1358"/>
                <a:gd name="T2" fmla="*/ 263 w 3304"/>
                <a:gd name="T3" fmla="*/ 220 h 1358"/>
                <a:gd name="T4" fmla="*/ 220 w 3304"/>
                <a:gd name="T5" fmla="*/ 263 h 1358"/>
                <a:gd name="T6" fmla="*/ 195 w 3304"/>
                <a:gd name="T7" fmla="*/ 321 h 1358"/>
                <a:gd name="T8" fmla="*/ 192 w 3304"/>
                <a:gd name="T9" fmla="*/ 1006 h 1358"/>
                <a:gd name="T10" fmla="*/ 205 w 3304"/>
                <a:gd name="T11" fmla="*/ 1068 h 1358"/>
                <a:gd name="T12" fmla="*/ 239 w 3304"/>
                <a:gd name="T13" fmla="*/ 1120 h 1358"/>
                <a:gd name="T14" fmla="*/ 290 w 3304"/>
                <a:gd name="T15" fmla="*/ 1155 h 1358"/>
                <a:gd name="T16" fmla="*/ 354 w 3304"/>
                <a:gd name="T17" fmla="*/ 1166 h 1358"/>
                <a:gd name="T18" fmla="*/ 2984 w 3304"/>
                <a:gd name="T19" fmla="*/ 1163 h 1358"/>
                <a:gd name="T20" fmla="*/ 3041 w 3304"/>
                <a:gd name="T21" fmla="*/ 1140 h 1358"/>
                <a:gd name="T22" fmla="*/ 3085 w 3304"/>
                <a:gd name="T23" fmla="*/ 1095 h 1358"/>
                <a:gd name="T24" fmla="*/ 3109 w 3304"/>
                <a:gd name="T25" fmla="*/ 1038 h 1358"/>
                <a:gd name="T26" fmla="*/ 3112 w 3304"/>
                <a:gd name="T27" fmla="*/ 354 h 1358"/>
                <a:gd name="T28" fmla="*/ 3100 w 3304"/>
                <a:gd name="T29" fmla="*/ 291 h 1358"/>
                <a:gd name="T30" fmla="*/ 3066 w 3304"/>
                <a:gd name="T31" fmla="*/ 239 h 1358"/>
                <a:gd name="T32" fmla="*/ 3014 w 3304"/>
                <a:gd name="T33" fmla="*/ 205 h 1358"/>
                <a:gd name="T34" fmla="*/ 2952 w 3304"/>
                <a:gd name="T35" fmla="*/ 192 h 1358"/>
                <a:gd name="T36" fmla="*/ 354 w 3304"/>
                <a:gd name="T37" fmla="*/ 192 h 1358"/>
                <a:gd name="T38" fmla="*/ 2952 w 3304"/>
                <a:gd name="T39" fmla="*/ 0 h 1358"/>
                <a:gd name="T40" fmla="*/ 3045 w 3304"/>
                <a:gd name="T41" fmla="*/ 13 h 1358"/>
                <a:gd name="T42" fmla="*/ 3130 w 3304"/>
                <a:gd name="T43" fmla="*/ 49 h 1358"/>
                <a:gd name="T44" fmla="*/ 3201 w 3304"/>
                <a:gd name="T45" fmla="*/ 103 h 1358"/>
                <a:gd name="T46" fmla="*/ 3257 w 3304"/>
                <a:gd name="T47" fmla="*/ 176 h 1358"/>
                <a:gd name="T48" fmla="*/ 3292 w 3304"/>
                <a:gd name="T49" fmla="*/ 260 h 1358"/>
                <a:gd name="T50" fmla="*/ 3304 w 3304"/>
                <a:gd name="T51" fmla="*/ 354 h 1358"/>
                <a:gd name="T52" fmla="*/ 3301 w 3304"/>
                <a:gd name="T53" fmla="*/ 1053 h 1358"/>
                <a:gd name="T54" fmla="*/ 3277 w 3304"/>
                <a:gd name="T55" fmla="*/ 1143 h 1358"/>
                <a:gd name="T56" fmla="*/ 3231 w 3304"/>
                <a:gd name="T57" fmla="*/ 1221 h 1358"/>
                <a:gd name="T58" fmla="*/ 3167 w 3304"/>
                <a:gd name="T59" fmla="*/ 1285 h 1358"/>
                <a:gd name="T60" fmla="*/ 3089 w 3304"/>
                <a:gd name="T61" fmla="*/ 1331 h 1358"/>
                <a:gd name="T62" fmla="*/ 2999 w 3304"/>
                <a:gd name="T63" fmla="*/ 1355 h 1358"/>
                <a:gd name="T64" fmla="*/ 354 w 3304"/>
                <a:gd name="T65" fmla="*/ 1358 h 1358"/>
                <a:gd name="T66" fmla="*/ 260 w 3304"/>
                <a:gd name="T67" fmla="*/ 1347 h 1358"/>
                <a:gd name="T68" fmla="*/ 175 w 3304"/>
                <a:gd name="T69" fmla="*/ 1311 h 1358"/>
                <a:gd name="T70" fmla="*/ 104 w 3304"/>
                <a:gd name="T71" fmla="*/ 1255 h 1358"/>
                <a:gd name="T72" fmla="*/ 49 w 3304"/>
                <a:gd name="T73" fmla="*/ 1184 h 1358"/>
                <a:gd name="T74" fmla="*/ 13 w 3304"/>
                <a:gd name="T75" fmla="*/ 1100 h 1358"/>
                <a:gd name="T76" fmla="*/ 0 w 3304"/>
                <a:gd name="T77" fmla="*/ 1006 h 1358"/>
                <a:gd name="T78" fmla="*/ 3 w 3304"/>
                <a:gd name="T79" fmla="*/ 305 h 1358"/>
                <a:gd name="T80" fmla="*/ 28 w 3304"/>
                <a:gd name="T81" fmla="*/ 217 h 1358"/>
                <a:gd name="T82" fmla="*/ 73 w 3304"/>
                <a:gd name="T83" fmla="*/ 138 h 1358"/>
                <a:gd name="T84" fmla="*/ 138 w 3304"/>
                <a:gd name="T85" fmla="*/ 74 h 1358"/>
                <a:gd name="T86" fmla="*/ 216 w 3304"/>
                <a:gd name="T87" fmla="*/ 28 h 1358"/>
                <a:gd name="T88" fmla="*/ 305 w 3304"/>
                <a:gd name="T89" fmla="*/ 3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04" h="1358">
                  <a:moveTo>
                    <a:pt x="354" y="192"/>
                  </a:moveTo>
                  <a:lnTo>
                    <a:pt x="320" y="195"/>
                  </a:lnTo>
                  <a:lnTo>
                    <a:pt x="290" y="205"/>
                  </a:lnTo>
                  <a:lnTo>
                    <a:pt x="263" y="220"/>
                  </a:lnTo>
                  <a:lnTo>
                    <a:pt x="239" y="239"/>
                  </a:lnTo>
                  <a:lnTo>
                    <a:pt x="220" y="263"/>
                  </a:lnTo>
                  <a:lnTo>
                    <a:pt x="205" y="291"/>
                  </a:lnTo>
                  <a:lnTo>
                    <a:pt x="195" y="321"/>
                  </a:lnTo>
                  <a:lnTo>
                    <a:pt x="192" y="354"/>
                  </a:lnTo>
                  <a:lnTo>
                    <a:pt x="192" y="1006"/>
                  </a:lnTo>
                  <a:lnTo>
                    <a:pt x="195" y="1038"/>
                  </a:lnTo>
                  <a:lnTo>
                    <a:pt x="205" y="1068"/>
                  </a:lnTo>
                  <a:lnTo>
                    <a:pt x="220" y="1095"/>
                  </a:lnTo>
                  <a:lnTo>
                    <a:pt x="239" y="1120"/>
                  </a:lnTo>
                  <a:lnTo>
                    <a:pt x="263" y="1140"/>
                  </a:lnTo>
                  <a:lnTo>
                    <a:pt x="290" y="1155"/>
                  </a:lnTo>
                  <a:lnTo>
                    <a:pt x="320" y="1163"/>
                  </a:lnTo>
                  <a:lnTo>
                    <a:pt x="354" y="1166"/>
                  </a:lnTo>
                  <a:lnTo>
                    <a:pt x="2952" y="1166"/>
                  </a:lnTo>
                  <a:lnTo>
                    <a:pt x="2984" y="1163"/>
                  </a:lnTo>
                  <a:lnTo>
                    <a:pt x="3014" y="1155"/>
                  </a:lnTo>
                  <a:lnTo>
                    <a:pt x="3041" y="1140"/>
                  </a:lnTo>
                  <a:lnTo>
                    <a:pt x="3066" y="1120"/>
                  </a:lnTo>
                  <a:lnTo>
                    <a:pt x="3085" y="1095"/>
                  </a:lnTo>
                  <a:lnTo>
                    <a:pt x="3100" y="1068"/>
                  </a:lnTo>
                  <a:lnTo>
                    <a:pt x="3109" y="1038"/>
                  </a:lnTo>
                  <a:lnTo>
                    <a:pt x="3112" y="1006"/>
                  </a:lnTo>
                  <a:lnTo>
                    <a:pt x="3112" y="354"/>
                  </a:lnTo>
                  <a:lnTo>
                    <a:pt x="3109" y="321"/>
                  </a:lnTo>
                  <a:lnTo>
                    <a:pt x="3100" y="291"/>
                  </a:lnTo>
                  <a:lnTo>
                    <a:pt x="3085" y="263"/>
                  </a:lnTo>
                  <a:lnTo>
                    <a:pt x="3066" y="239"/>
                  </a:lnTo>
                  <a:lnTo>
                    <a:pt x="3041" y="220"/>
                  </a:lnTo>
                  <a:lnTo>
                    <a:pt x="3014" y="205"/>
                  </a:lnTo>
                  <a:lnTo>
                    <a:pt x="2984" y="195"/>
                  </a:lnTo>
                  <a:lnTo>
                    <a:pt x="2952" y="192"/>
                  </a:lnTo>
                  <a:lnTo>
                    <a:pt x="354" y="192"/>
                  </a:lnTo>
                  <a:lnTo>
                    <a:pt x="354" y="192"/>
                  </a:lnTo>
                  <a:close/>
                  <a:moveTo>
                    <a:pt x="354" y="0"/>
                  </a:moveTo>
                  <a:lnTo>
                    <a:pt x="2952" y="0"/>
                  </a:lnTo>
                  <a:lnTo>
                    <a:pt x="2999" y="3"/>
                  </a:lnTo>
                  <a:lnTo>
                    <a:pt x="3045" y="13"/>
                  </a:lnTo>
                  <a:lnTo>
                    <a:pt x="3089" y="28"/>
                  </a:lnTo>
                  <a:lnTo>
                    <a:pt x="3130" y="49"/>
                  </a:lnTo>
                  <a:lnTo>
                    <a:pt x="3167" y="74"/>
                  </a:lnTo>
                  <a:lnTo>
                    <a:pt x="3201" y="103"/>
                  </a:lnTo>
                  <a:lnTo>
                    <a:pt x="3231" y="138"/>
                  </a:lnTo>
                  <a:lnTo>
                    <a:pt x="3257" y="176"/>
                  </a:lnTo>
                  <a:lnTo>
                    <a:pt x="3277" y="217"/>
                  </a:lnTo>
                  <a:lnTo>
                    <a:pt x="3292" y="260"/>
                  </a:lnTo>
                  <a:lnTo>
                    <a:pt x="3301" y="305"/>
                  </a:lnTo>
                  <a:lnTo>
                    <a:pt x="3304" y="354"/>
                  </a:lnTo>
                  <a:lnTo>
                    <a:pt x="3304" y="1006"/>
                  </a:lnTo>
                  <a:lnTo>
                    <a:pt x="3301" y="1053"/>
                  </a:lnTo>
                  <a:lnTo>
                    <a:pt x="3292" y="1100"/>
                  </a:lnTo>
                  <a:lnTo>
                    <a:pt x="3277" y="1143"/>
                  </a:lnTo>
                  <a:lnTo>
                    <a:pt x="3257" y="1184"/>
                  </a:lnTo>
                  <a:lnTo>
                    <a:pt x="3231" y="1221"/>
                  </a:lnTo>
                  <a:lnTo>
                    <a:pt x="3201" y="1255"/>
                  </a:lnTo>
                  <a:lnTo>
                    <a:pt x="3167" y="1285"/>
                  </a:lnTo>
                  <a:lnTo>
                    <a:pt x="3130" y="1311"/>
                  </a:lnTo>
                  <a:lnTo>
                    <a:pt x="3089" y="1331"/>
                  </a:lnTo>
                  <a:lnTo>
                    <a:pt x="3045" y="1347"/>
                  </a:lnTo>
                  <a:lnTo>
                    <a:pt x="2999" y="1355"/>
                  </a:lnTo>
                  <a:lnTo>
                    <a:pt x="2952" y="1358"/>
                  </a:lnTo>
                  <a:lnTo>
                    <a:pt x="354" y="1358"/>
                  </a:lnTo>
                  <a:lnTo>
                    <a:pt x="305" y="1355"/>
                  </a:lnTo>
                  <a:lnTo>
                    <a:pt x="260" y="1347"/>
                  </a:lnTo>
                  <a:lnTo>
                    <a:pt x="216" y="1331"/>
                  </a:lnTo>
                  <a:lnTo>
                    <a:pt x="175" y="1311"/>
                  </a:lnTo>
                  <a:lnTo>
                    <a:pt x="138" y="1285"/>
                  </a:lnTo>
                  <a:lnTo>
                    <a:pt x="104" y="1255"/>
                  </a:lnTo>
                  <a:lnTo>
                    <a:pt x="73" y="1221"/>
                  </a:lnTo>
                  <a:lnTo>
                    <a:pt x="49" y="1184"/>
                  </a:lnTo>
                  <a:lnTo>
                    <a:pt x="28" y="1143"/>
                  </a:lnTo>
                  <a:lnTo>
                    <a:pt x="13" y="1100"/>
                  </a:lnTo>
                  <a:lnTo>
                    <a:pt x="3" y="1053"/>
                  </a:lnTo>
                  <a:lnTo>
                    <a:pt x="0" y="1006"/>
                  </a:lnTo>
                  <a:lnTo>
                    <a:pt x="0" y="354"/>
                  </a:lnTo>
                  <a:lnTo>
                    <a:pt x="3" y="305"/>
                  </a:lnTo>
                  <a:lnTo>
                    <a:pt x="13" y="260"/>
                  </a:lnTo>
                  <a:lnTo>
                    <a:pt x="28" y="217"/>
                  </a:lnTo>
                  <a:lnTo>
                    <a:pt x="49" y="176"/>
                  </a:lnTo>
                  <a:lnTo>
                    <a:pt x="73" y="138"/>
                  </a:lnTo>
                  <a:lnTo>
                    <a:pt x="104" y="103"/>
                  </a:lnTo>
                  <a:lnTo>
                    <a:pt x="138" y="74"/>
                  </a:lnTo>
                  <a:lnTo>
                    <a:pt x="175" y="49"/>
                  </a:lnTo>
                  <a:lnTo>
                    <a:pt x="216" y="28"/>
                  </a:lnTo>
                  <a:lnTo>
                    <a:pt x="260" y="13"/>
                  </a:lnTo>
                  <a:lnTo>
                    <a:pt x="305" y="3"/>
                  </a:lnTo>
                  <a:lnTo>
                    <a:pt x="3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Rectangle 137"/>
            <p:cNvSpPr>
              <a:spLocks noChangeArrowheads="1"/>
            </p:cNvSpPr>
            <p:nvPr/>
          </p:nvSpPr>
          <p:spPr bwMode="auto">
            <a:xfrm>
              <a:off x="1036638" y="2051050"/>
              <a:ext cx="30163" cy="1809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139"/>
            <p:cNvSpPr>
              <a:spLocks noEditPoints="1"/>
            </p:cNvSpPr>
            <p:nvPr/>
          </p:nvSpPr>
          <p:spPr bwMode="auto">
            <a:xfrm>
              <a:off x="996950" y="1972469"/>
              <a:ext cx="109538" cy="109538"/>
            </a:xfrm>
            <a:custGeom>
              <a:avLst/>
              <a:gdLst>
                <a:gd name="T0" fmla="*/ 315 w 692"/>
                <a:gd name="T1" fmla="*/ 195 h 691"/>
                <a:gd name="T2" fmla="*/ 260 w 692"/>
                <a:gd name="T3" fmla="*/ 218 h 691"/>
                <a:gd name="T4" fmla="*/ 219 w 692"/>
                <a:gd name="T5" fmla="*/ 260 h 691"/>
                <a:gd name="T6" fmla="*/ 195 w 692"/>
                <a:gd name="T7" fmla="*/ 315 h 691"/>
                <a:gd name="T8" fmla="*/ 195 w 692"/>
                <a:gd name="T9" fmla="*/ 377 h 691"/>
                <a:gd name="T10" fmla="*/ 219 w 692"/>
                <a:gd name="T11" fmla="*/ 432 h 691"/>
                <a:gd name="T12" fmla="*/ 260 w 692"/>
                <a:gd name="T13" fmla="*/ 473 h 691"/>
                <a:gd name="T14" fmla="*/ 315 w 692"/>
                <a:gd name="T15" fmla="*/ 496 h 691"/>
                <a:gd name="T16" fmla="*/ 377 w 692"/>
                <a:gd name="T17" fmla="*/ 496 h 691"/>
                <a:gd name="T18" fmla="*/ 432 w 692"/>
                <a:gd name="T19" fmla="*/ 473 h 691"/>
                <a:gd name="T20" fmla="*/ 474 w 692"/>
                <a:gd name="T21" fmla="*/ 432 h 691"/>
                <a:gd name="T22" fmla="*/ 496 w 692"/>
                <a:gd name="T23" fmla="*/ 377 h 691"/>
                <a:gd name="T24" fmla="*/ 496 w 692"/>
                <a:gd name="T25" fmla="*/ 315 h 691"/>
                <a:gd name="T26" fmla="*/ 474 w 692"/>
                <a:gd name="T27" fmla="*/ 260 h 691"/>
                <a:gd name="T28" fmla="*/ 432 w 692"/>
                <a:gd name="T29" fmla="*/ 218 h 691"/>
                <a:gd name="T30" fmla="*/ 377 w 692"/>
                <a:gd name="T31" fmla="*/ 195 h 691"/>
                <a:gd name="T32" fmla="*/ 346 w 692"/>
                <a:gd name="T33" fmla="*/ 0 h 691"/>
                <a:gd name="T34" fmla="*/ 438 w 692"/>
                <a:gd name="T35" fmla="*/ 12 h 691"/>
                <a:gd name="T36" fmla="*/ 520 w 692"/>
                <a:gd name="T37" fmla="*/ 48 h 691"/>
                <a:gd name="T38" fmla="*/ 590 w 692"/>
                <a:gd name="T39" fmla="*/ 102 h 691"/>
                <a:gd name="T40" fmla="*/ 644 w 692"/>
                <a:gd name="T41" fmla="*/ 172 h 691"/>
                <a:gd name="T42" fmla="*/ 679 w 692"/>
                <a:gd name="T43" fmla="*/ 254 h 691"/>
                <a:gd name="T44" fmla="*/ 692 w 692"/>
                <a:gd name="T45" fmla="*/ 345 h 691"/>
                <a:gd name="T46" fmla="*/ 679 w 692"/>
                <a:gd name="T47" fmla="*/ 437 h 691"/>
                <a:gd name="T48" fmla="*/ 644 w 692"/>
                <a:gd name="T49" fmla="*/ 520 h 691"/>
                <a:gd name="T50" fmla="*/ 590 w 692"/>
                <a:gd name="T51" fmla="*/ 590 h 691"/>
                <a:gd name="T52" fmla="*/ 520 w 692"/>
                <a:gd name="T53" fmla="*/ 644 h 691"/>
                <a:gd name="T54" fmla="*/ 438 w 692"/>
                <a:gd name="T55" fmla="*/ 678 h 691"/>
                <a:gd name="T56" fmla="*/ 346 w 692"/>
                <a:gd name="T57" fmla="*/ 691 h 691"/>
                <a:gd name="T58" fmla="*/ 255 w 692"/>
                <a:gd name="T59" fmla="*/ 678 h 691"/>
                <a:gd name="T60" fmla="*/ 172 w 692"/>
                <a:gd name="T61" fmla="*/ 644 h 691"/>
                <a:gd name="T62" fmla="*/ 101 w 692"/>
                <a:gd name="T63" fmla="*/ 590 h 691"/>
                <a:gd name="T64" fmla="*/ 47 w 692"/>
                <a:gd name="T65" fmla="*/ 520 h 691"/>
                <a:gd name="T66" fmla="*/ 13 w 692"/>
                <a:gd name="T67" fmla="*/ 437 h 691"/>
                <a:gd name="T68" fmla="*/ 0 w 692"/>
                <a:gd name="T69" fmla="*/ 345 h 691"/>
                <a:gd name="T70" fmla="*/ 13 w 692"/>
                <a:gd name="T71" fmla="*/ 254 h 691"/>
                <a:gd name="T72" fmla="*/ 47 w 692"/>
                <a:gd name="T73" fmla="*/ 172 h 691"/>
                <a:gd name="T74" fmla="*/ 101 w 692"/>
                <a:gd name="T75" fmla="*/ 102 h 691"/>
                <a:gd name="T76" fmla="*/ 172 w 692"/>
                <a:gd name="T77" fmla="*/ 48 h 691"/>
                <a:gd name="T78" fmla="*/ 255 w 692"/>
                <a:gd name="T79" fmla="*/ 12 h 691"/>
                <a:gd name="T80" fmla="*/ 346 w 692"/>
                <a:gd name="T81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92" h="691">
                  <a:moveTo>
                    <a:pt x="346" y="192"/>
                  </a:moveTo>
                  <a:lnTo>
                    <a:pt x="315" y="195"/>
                  </a:lnTo>
                  <a:lnTo>
                    <a:pt x="286" y="204"/>
                  </a:lnTo>
                  <a:lnTo>
                    <a:pt x="260" y="218"/>
                  </a:lnTo>
                  <a:lnTo>
                    <a:pt x="237" y="238"/>
                  </a:lnTo>
                  <a:lnTo>
                    <a:pt x="219" y="260"/>
                  </a:lnTo>
                  <a:lnTo>
                    <a:pt x="204" y="286"/>
                  </a:lnTo>
                  <a:lnTo>
                    <a:pt x="195" y="315"/>
                  </a:lnTo>
                  <a:lnTo>
                    <a:pt x="192" y="345"/>
                  </a:lnTo>
                  <a:lnTo>
                    <a:pt x="195" y="377"/>
                  </a:lnTo>
                  <a:lnTo>
                    <a:pt x="204" y="406"/>
                  </a:lnTo>
                  <a:lnTo>
                    <a:pt x="219" y="432"/>
                  </a:lnTo>
                  <a:lnTo>
                    <a:pt x="237" y="454"/>
                  </a:lnTo>
                  <a:lnTo>
                    <a:pt x="260" y="473"/>
                  </a:lnTo>
                  <a:lnTo>
                    <a:pt x="286" y="487"/>
                  </a:lnTo>
                  <a:lnTo>
                    <a:pt x="315" y="496"/>
                  </a:lnTo>
                  <a:lnTo>
                    <a:pt x="346" y="499"/>
                  </a:lnTo>
                  <a:lnTo>
                    <a:pt x="377" y="496"/>
                  </a:lnTo>
                  <a:lnTo>
                    <a:pt x="406" y="487"/>
                  </a:lnTo>
                  <a:lnTo>
                    <a:pt x="432" y="473"/>
                  </a:lnTo>
                  <a:lnTo>
                    <a:pt x="454" y="454"/>
                  </a:lnTo>
                  <a:lnTo>
                    <a:pt x="474" y="432"/>
                  </a:lnTo>
                  <a:lnTo>
                    <a:pt x="488" y="406"/>
                  </a:lnTo>
                  <a:lnTo>
                    <a:pt x="496" y="377"/>
                  </a:lnTo>
                  <a:lnTo>
                    <a:pt x="499" y="345"/>
                  </a:lnTo>
                  <a:lnTo>
                    <a:pt x="496" y="315"/>
                  </a:lnTo>
                  <a:lnTo>
                    <a:pt x="488" y="286"/>
                  </a:lnTo>
                  <a:lnTo>
                    <a:pt x="474" y="260"/>
                  </a:lnTo>
                  <a:lnTo>
                    <a:pt x="454" y="238"/>
                  </a:lnTo>
                  <a:lnTo>
                    <a:pt x="432" y="218"/>
                  </a:lnTo>
                  <a:lnTo>
                    <a:pt x="406" y="204"/>
                  </a:lnTo>
                  <a:lnTo>
                    <a:pt x="377" y="195"/>
                  </a:lnTo>
                  <a:lnTo>
                    <a:pt x="346" y="192"/>
                  </a:lnTo>
                  <a:close/>
                  <a:moveTo>
                    <a:pt x="346" y="0"/>
                  </a:moveTo>
                  <a:lnTo>
                    <a:pt x="393" y="4"/>
                  </a:lnTo>
                  <a:lnTo>
                    <a:pt x="438" y="12"/>
                  </a:lnTo>
                  <a:lnTo>
                    <a:pt x="480" y="27"/>
                  </a:lnTo>
                  <a:lnTo>
                    <a:pt x="520" y="48"/>
                  </a:lnTo>
                  <a:lnTo>
                    <a:pt x="557" y="73"/>
                  </a:lnTo>
                  <a:lnTo>
                    <a:pt x="590" y="102"/>
                  </a:lnTo>
                  <a:lnTo>
                    <a:pt x="619" y="135"/>
                  </a:lnTo>
                  <a:lnTo>
                    <a:pt x="644" y="172"/>
                  </a:lnTo>
                  <a:lnTo>
                    <a:pt x="665" y="212"/>
                  </a:lnTo>
                  <a:lnTo>
                    <a:pt x="679" y="254"/>
                  </a:lnTo>
                  <a:lnTo>
                    <a:pt x="688" y="299"/>
                  </a:lnTo>
                  <a:lnTo>
                    <a:pt x="692" y="345"/>
                  </a:lnTo>
                  <a:lnTo>
                    <a:pt x="688" y="393"/>
                  </a:lnTo>
                  <a:lnTo>
                    <a:pt x="679" y="437"/>
                  </a:lnTo>
                  <a:lnTo>
                    <a:pt x="665" y="480"/>
                  </a:lnTo>
                  <a:lnTo>
                    <a:pt x="644" y="520"/>
                  </a:lnTo>
                  <a:lnTo>
                    <a:pt x="619" y="557"/>
                  </a:lnTo>
                  <a:lnTo>
                    <a:pt x="590" y="590"/>
                  </a:lnTo>
                  <a:lnTo>
                    <a:pt x="557" y="619"/>
                  </a:lnTo>
                  <a:lnTo>
                    <a:pt x="520" y="644"/>
                  </a:lnTo>
                  <a:lnTo>
                    <a:pt x="480" y="663"/>
                  </a:lnTo>
                  <a:lnTo>
                    <a:pt x="438" y="678"/>
                  </a:lnTo>
                  <a:lnTo>
                    <a:pt x="393" y="688"/>
                  </a:lnTo>
                  <a:lnTo>
                    <a:pt x="346" y="691"/>
                  </a:lnTo>
                  <a:lnTo>
                    <a:pt x="299" y="688"/>
                  </a:lnTo>
                  <a:lnTo>
                    <a:pt x="255" y="678"/>
                  </a:lnTo>
                  <a:lnTo>
                    <a:pt x="211" y="663"/>
                  </a:lnTo>
                  <a:lnTo>
                    <a:pt x="172" y="644"/>
                  </a:lnTo>
                  <a:lnTo>
                    <a:pt x="135" y="619"/>
                  </a:lnTo>
                  <a:lnTo>
                    <a:pt x="101" y="590"/>
                  </a:lnTo>
                  <a:lnTo>
                    <a:pt x="72" y="557"/>
                  </a:lnTo>
                  <a:lnTo>
                    <a:pt x="47" y="520"/>
                  </a:lnTo>
                  <a:lnTo>
                    <a:pt x="28" y="480"/>
                  </a:lnTo>
                  <a:lnTo>
                    <a:pt x="13" y="437"/>
                  </a:lnTo>
                  <a:lnTo>
                    <a:pt x="3" y="393"/>
                  </a:lnTo>
                  <a:lnTo>
                    <a:pt x="0" y="345"/>
                  </a:lnTo>
                  <a:lnTo>
                    <a:pt x="3" y="299"/>
                  </a:lnTo>
                  <a:lnTo>
                    <a:pt x="13" y="254"/>
                  </a:lnTo>
                  <a:lnTo>
                    <a:pt x="28" y="212"/>
                  </a:lnTo>
                  <a:lnTo>
                    <a:pt x="47" y="172"/>
                  </a:lnTo>
                  <a:lnTo>
                    <a:pt x="72" y="135"/>
                  </a:lnTo>
                  <a:lnTo>
                    <a:pt x="101" y="102"/>
                  </a:lnTo>
                  <a:lnTo>
                    <a:pt x="135" y="73"/>
                  </a:lnTo>
                  <a:lnTo>
                    <a:pt x="172" y="48"/>
                  </a:lnTo>
                  <a:lnTo>
                    <a:pt x="211" y="27"/>
                  </a:lnTo>
                  <a:lnTo>
                    <a:pt x="255" y="12"/>
                  </a:lnTo>
                  <a:lnTo>
                    <a:pt x="299" y="4"/>
                  </a:lnTo>
                  <a:lnTo>
                    <a:pt x="3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2" name="Group 274"/>
          <p:cNvGrpSpPr/>
          <p:nvPr/>
        </p:nvGrpSpPr>
        <p:grpSpPr>
          <a:xfrm>
            <a:off x="10222665" y="1609386"/>
            <a:ext cx="573087" cy="565151"/>
            <a:chOff x="7237413" y="2682875"/>
            <a:chExt cx="573087" cy="565151"/>
          </a:xfrm>
          <a:solidFill>
            <a:schemeClr val="tx1"/>
          </a:solidFill>
        </p:grpSpPr>
        <p:sp>
          <p:nvSpPr>
            <p:cNvPr id="583" name="Freeform 192"/>
            <p:cNvSpPr>
              <a:spLocks/>
            </p:cNvSpPr>
            <p:nvPr/>
          </p:nvSpPr>
          <p:spPr bwMode="auto">
            <a:xfrm>
              <a:off x="7237413" y="2946400"/>
              <a:ext cx="347662" cy="166688"/>
            </a:xfrm>
            <a:custGeom>
              <a:avLst/>
              <a:gdLst>
                <a:gd name="T0" fmla="*/ 1728 w 2191"/>
                <a:gd name="T1" fmla="*/ 0 h 1048"/>
                <a:gd name="T2" fmla="*/ 1772 w 2191"/>
                <a:gd name="T3" fmla="*/ 10 h 1048"/>
                <a:gd name="T4" fmla="*/ 1806 w 2191"/>
                <a:gd name="T5" fmla="*/ 38 h 1048"/>
                <a:gd name="T6" fmla="*/ 1825 w 2191"/>
                <a:gd name="T7" fmla="*/ 77 h 1048"/>
                <a:gd name="T8" fmla="*/ 1825 w 2191"/>
                <a:gd name="T9" fmla="*/ 124 h 1048"/>
                <a:gd name="T10" fmla="*/ 1806 w 2191"/>
                <a:gd name="T11" fmla="*/ 163 h 1048"/>
                <a:gd name="T12" fmla="*/ 1772 w 2191"/>
                <a:gd name="T13" fmla="*/ 191 h 1048"/>
                <a:gd name="T14" fmla="*/ 1728 w 2191"/>
                <a:gd name="T15" fmla="*/ 201 h 1048"/>
                <a:gd name="T16" fmla="*/ 480 w 2191"/>
                <a:gd name="T17" fmla="*/ 204 h 1048"/>
                <a:gd name="T18" fmla="*/ 398 w 2191"/>
                <a:gd name="T19" fmla="*/ 227 h 1048"/>
                <a:gd name="T20" fmla="*/ 326 w 2191"/>
                <a:gd name="T21" fmla="*/ 268 h 1048"/>
                <a:gd name="T22" fmla="*/ 268 w 2191"/>
                <a:gd name="T23" fmla="*/ 326 h 1048"/>
                <a:gd name="T24" fmla="*/ 226 w 2191"/>
                <a:gd name="T25" fmla="*/ 399 h 1048"/>
                <a:gd name="T26" fmla="*/ 203 w 2191"/>
                <a:gd name="T27" fmla="*/ 480 h 1048"/>
                <a:gd name="T28" fmla="*/ 203 w 2191"/>
                <a:gd name="T29" fmla="*/ 567 h 1048"/>
                <a:gd name="T30" fmla="*/ 226 w 2191"/>
                <a:gd name="T31" fmla="*/ 650 h 1048"/>
                <a:gd name="T32" fmla="*/ 268 w 2191"/>
                <a:gd name="T33" fmla="*/ 721 h 1048"/>
                <a:gd name="T34" fmla="*/ 326 w 2191"/>
                <a:gd name="T35" fmla="*/ 779 h 1048"/>
                <a:gd name="T36" fmla="*/ 398 w 2191"/>
                <a:gd name="T37" fmla="*/ 822 h 1048"/>
                <a:gd name="T38" fmla="*/ 480 w 2191"/>
                <a:gd name="T39" fmla="*/ 844 h 1048"/>
                <a:gd name="T40" fmla="*/ 2090 w 2191"/>
                <a:gd name="T41" fmla="*/ 848 h 1048"/>
                <a:gd name="T42" fmla="*/ 2135 w 2191"/>
                <a:gd name="T43" fmla="*/ 857 h 1048"/>
                <a:gd name="T44" fmla="*/ 2169 w 2191"/>
                <a:gd name="T45" fmla="*/ 884 h 1048"/>
                <a:gd name="T46" fmla="*/ 2189 w 2191"/>
                <a:gd name="T47" fmla="*/ 924 h 1048"/>
                <a:gd name="T48" fmla="*/ 2189 w 2191"/>
                <a:gd name="T49" fmla="*/ 971 h 1048"/>
                <a:gd name="T50" fmla="*/ 2169 w 2191"/>
                <a:gd name="T51" fmla="*/ 1010 h 1048"/>
                <a:gd name="T52" fmla="*/ 2135 w 2191"/>
                <a:gd name="T53" fmla="*/ 1038 h 1048"/>
                <a:gd name="T54" fmla="*/ 2090 w 2191"/>
                <a:gd name="T55" fmla="*/ 1048 h 1048"/>
                <a:gd name="T56" fmla="*/ 467 w 2191"/>
                <a:gd name="T57" fmla="*/ 1045 h 1048"/>
                <a:gd name="T58" fmla="*/ 359 w 2191"/>
                <a:gd name="T59" fmla="*/ 1021 h 1048"/>
                <a:gd name="T60" fmla="*/ 259 w 2191"/>
                <a:gd name="T61" fmla="*/ 976 h 1048"/>
                <a:gd name="T62" fmla="*/ 173 w 2191"/>
                <a:gd name="T63" fmla="*/ 913 h 1048"/>
                <a:gd name="T64" fmla="*/ 102 w 2191"/>
                <a:gd name="T65" fmla="*/ 834 h 1048"/>
                <a:gd name="T66" fmla="*/ 46 w 2191"/>
                <a:gd name="T67" fmla="*/ 741 h 1048"/>
                <a:gd name="T68" fmla="*/ 12 w 2191"/>
                <a:gd name="T69" fmla="*/ 637 h 1048"/>
                <a:gd name="T70" fmla="*/ 0 w 2191"/>
                <a:gd name="T71" fmla="*/ 524 h 1048"/>
                <a:gd name="T72" fmla="*/ 12 w 2191"/>
                <a:gd name="T73" fmla="*/ 412 h 1048"/>
                <a:gd name="T74" fmla="*/ 46 w 2191"/>
                <a:gd name="T75" fmla="*/ 308 h 1048"/>
                <a:gd name="T76" fmla="*/ 102 w 2191"/>
                <a:gd name="T77" fmla="*/ 215 h 1048"/>
                <a:gd name="T78" fmla="*/ 173 w 2191"/>
                <a:gd name="T79" fmla="*/ 136 h 1048"/>
                <a:gd name="T80" fmla="*/ 259 w 2191"/>
                <a:gd name="T81" fmla="*/ 72 h 1048"/>
                <a:gd name="T82" fmla="*/ 359 w 2191"/>
                <a:gd name="T83" fmla="*/ 27 h 1048"/>
                <a:gd name="T84" fmla="*/ 467 w 2191"/>
                <a:gd name="T85" fmla="*/ 4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91" h="1048">
                  <a:moveTo>
                    <a:pt x="523" y="0"/>
                  </a:moveTo>
                  <a:lnTo>
                    <a:pt x="1728" y="0"/>
                  </a:lnTo>
                  <a:lnTo>
                    <a:pt x="1751" y="3"/>
                  </a:lnTo>
                  <a:lnTo>
                    <a:pt x="1772" y="10"/>
                  </a:lnTo>
                  <a:lnTo>
                    <a:pt x="1791" y="22"/>
                  </a:lnTo>
                  <a:lnTo>
                    <a:pt x="1806" y="38"/>
                  </a:lnTo>
                  <a:lnTo>
                    <a:pt x="1818" y="57"/>
                  </a:lnTo>
                  <a:lnTo>
                    <a:pt x="1825" y="77"/>
                  </a:lnTo>
                  <a:lnTo>
                    <a:pt x="1829" y="101"/>
                  </a:lnTo>
                  <a:lnTo>
                    <a:pt x="1825" y="124"/>
                  </a:lnTo>
                  <a:lnTo>
                    <a:pt x="1818" y="144"/>
                  </a:lnTo>
                  <a:lnTo>
                    <a:pt x="1806" y="163"/>
                  </a:lnTo>
                  <a:lnTo>
                    <a:pt x="1791" y="179"/>
                  </a:lnTo>
                  <a:lnTo>
                    <a:pt x="1772" y="191"/>
                  </a:lnTo>
                  <a:lnTo>
                    <a:pt x="1751" y="198"/>
                  </a:lnTo>
                  <a:lnTo>
                    <a:pt x="1728" y="201"/>
                  </a:lnTo>
                  <a:lnTo>
                    <a:pt x="523" y="201"/>
                  </a:lnTo>
                  <a:lnTo>
                    <a:pt x="480" y="204"/>
                  </a:lnTo>
                  <a:lnTo>
                    <a:pt x="438" y="212"/>
                  </a:lnTo>
                  <a:lnTo>
                    <a:pt x="398" y="227"/>
                  </a:lnTo>
                  <a:lnTo>
                    <a:pt x="361" y="245"/>
                  </a:lnTo>
                  <a:lnTo>
                    <a:pt x="326" y="268"/>
                  </a:lnTo>
                  <a:lnTo>
                    <a:pt x="295" y="296"/>
                  </a:lnTo>
                  <a:lnTo>
                    <a:pt x="268" y="326"/>
                  </a:lnTo>
                  <a:lnTo>
                    <a:pt x="244" y="361"/>
                  </a:lnTo>
                  <a:lnTo>
                    <a:pt x="226" y="399"/>
                  </a:lnTo>
                  <a:lnTo>
                    <a:pt x="212" y="439"/>
                  </a:lnTo>
                  <a:lnTo>
                    <a:pt x="203" y="480"/>
                  </a:lnTo>
                  <a:lnTo>
                    <a:pt x="201" y="524"/>
                  </a:lnTo>
                  <a:lnTo>
                    <a:pt x="203" y="567"/>
                  </a:lnTo>
                  <a:lnTo>
                    <a:pt x="212" y="610"/>
                  </a:lnTo>
                  <a:lnTo>
                    <a:pt x="226" y="650"/>
                  </a:lnTo>
                  <a:lnTo>
                    <a:pt x="244" y="688"/>
                  </a:lnTo>
                  <a:lnTo>
                    <a:pt x="268" y="721"/>
                  </a:lnTo>
                  <a:lnTo>
                    <a:pt x="295" y="752"/>
                  </a:lnTo>
                  <a:lnTo>
                    <a:pt x="326" y="779"/>
                  </a:lnTo>
                  <a:lnTo>
                    <a:pt x="361" y="803"/>
                  </a:lnTo>
                  <a:lnTo>
                    <a:pt x="398" y="822"/>
                  </a:lnTo>
                  <a:lnTo>
                    <a:pt x="438" y="836"/>
                  </a:lnTo>
                  <a:lnTo>
                    <a:pt x="480" y="844"/>
                  </a:lnTo>
                  <a:lnTo>
                    <a:pt x="523" y="848"/>
                  </a:lnTo>
                  <a:lnTo>
                    <a:pt x="2090" y="848"/>
                  </a:lnTo>
                  <a:lnTo>
                    <a:pt x="2114" y="850"/>
                  </a:lnTo>
                  <a:lnTo>
                    <a:pt x="2135" y="857"/>
                  </a:lnTo>
                  <a:lnTo>
                    <a:pt x="2153" y="869"/>
                  </a:lnTo>
                  <a:lnTo>
                    <a:pt x="2169" y="884"/>
                  </a:lnTo>
                  <a:lnTo>
                    <a:pt x="2181" y="904"/>
                  </a:lnTo>
                  <a:lnTo>
                    <a:pt x="2189" y="924"/>
                  </a:lnTo>
                  <a:lnTo>
                    <a:pt x="2191" y="947"/>
                  </a:lnTo>
                  <a:lnTo>
                    <a:pt x="2189" y="971"/>
                  </a:lnTo>
                  <a:lnTo>
                    <a:pt x="2181" y="992"/>
                  </a:lnTo>
                  <a:lnTo>
                    <a:pt x="2169" y="1010"/>
                  </a:lnTo>
                  <a:lnTo>
                    <a:pt x="2153" y="1026"/>
                  </a:lnTo>
                  <a:lnTo>
                    <a:pt x="2135" y="1038"/>
                  </a:lnTo>
                  <a:lnTo>
                    <a:pt x="2114" y="1046"/>
                  </a:lnTo>
                  <a:lnTo>
                    <a:pt x="2090" y="1048"/>
                  </a:lnTo>
                  <a:lnTo>
                    <a:pt x="523" y="1048"/>
                  </a:lnTo>
                  <a:lnTo>
                    <a:pt x="467" y="1045"/>
                  </a:lnTo>
                  <a:lnTo>
                    <a:pt x="412" y="1036"/>
                  </a:lnTo>
                  <a:lnTo>
                    <a:pt x="359" y="1021"/>
                  </a:lnTo>
                  <a:lnTo>
                    <a:pt x="308" y="1001"/>
                  </a:lnTo>
                  <a:lnTo>
                    <a:pt x="259" y="976"/>
                  </a:lnTo>
                  <a:lnTo>
                    <a:pt x="215" y="946"/>
                  </a:lnTo>
                  <a:lnTo>
                    <a:pt x="173" y="913"/>
                  </a:lnTo>
                  <a:lnTo>
                    <a:pt x="135" y="875"/>
                  </a:lnTo>
                  <a:lnTo>
                    <a:pt x="102" y="834"/>
                  </a:lnTo>
                  <a:lnTo>
                    <a:pt x="71" y="788"/>
                  </a:lnTo>
                  <a:lnTo>
                    <a:pt x="46" y="741"/>
                  </a:lnTo>
                  <a:lnTo>
                    <a:pt x="27" y="690"/>
                  </a:lnTo>
                  <a:lnTo>
                    <a:pt x="12" y="637"/>
                  </a:lnTo>
                  <a:lnTo>
                    <a:pt x="3" y="581"/>
                  </a:lnTo>
                  <a:lnTo>
                    <a:pt x="0" y="524"/>
                  </a:lnTo>
                  <a:lnTo>
                    <a:pt x="3" y="467"/>
                  </a:lnTo>
                  <a:lnTo>
                    <a:pt x="12" y="412"/>
                  </a:lnTo>
                  <a:lnTo>
                    <a:pt x="27" y="359"/>
                  </a:lnTo>
                  <a:lnTo>
                    <a:pt x="46" y="308"/>
                  </a:lnTo>
                  <a:lnTo>
                    <a:pt x="71" y="260"/>
                  </a:lnTo>
                  <a:lnTo>
                    <a:pt x="102" y="215"/>
                  </a:lnTo>
                  <a:lnTo>
                    <a:pt x="135" y="173"/>
                  </a:lnTo>
                  <a:lnTo>
                    <a:pt x="173" y="136"/>
                  </a:lnTo>
                  <a:lnTo>
                    <a:pt x="215" y="101"/>
                  </a:lnTo>
                  <a:lnTo>
                    <a:pt x="259" y="72"/>
                  </a:lnTo>
                  <a:lnTo>
                    <a:pt x="308" y="47"/>
                  </a:lnTo>
                  <a:lnTo>
                    <a:pt x="359" y="27"/>
                  </a:lnTo>
                  <a:lnTo>
                    <a:pt x="412" y="12"/>
                  </a:lnTo>
                  <a:lnTo>
                    <a:pt x="467" y="4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193"/>
            <p:cNvSpPr>
              <a:spLocks/>
            </p:cNvSpPr>
            <p:nvPr/>
          </p:nvSpPr>
          <p:spPr bwMode="auto">
            <a:xfrm>
              <a:off x="7243763" y="3081338"/>
              <a:ext cx="407987" cy="166688"/>
            </a:xfrm>
            <a:custGeom>
              <a:avLst/>
              <a:gdLst>
                <a:gd name="T0" fmla="*/ 2048 w 2571"/>
                <a:gd name="T1" fmla="*/ 0 h 1047"/>
                <a:gd name="T2" fmla="*/ 2161 w 2571"/>
                <a:gd name="T3" fmla="*/ 12 h 1047"/>
                <a:gd name="T4" fmla="*/ 2264 w 2571"/>
                <a:gd name="T5" fmla="*/ 46 h 1047"/>
                <a:gd name="T6" fmla="*/ 2357 w 2571"/>
                <a:gd name="T7" fmla="*/ 101 h 1047"/>
                <a:gd name="T8" fmla="*/ 2437 w 2571"/>
                <a:gd name="T9" fmla="*/ 173 h 1047"/>
                <a:gd name="T10" fmla="*/ 2500 w 2571"/>
                <a:gd name="T11" fmla="*/ 260 h 1047"/>
                <a:gd name="T12" fmla="*/ 2545 w 2571"/>
                <a:gd name="T13" fmla="*/ 358 h 1047"/>
                <a:gd name="T14" fmla="*/ 2569 w 2571"/>
                <a:gd name="T15" fmla="*/ 466 h 1047"/>
                <a:gd name="T16" fmla="*/ 2569 w 2571"/>
                <a:gd name="T17" fmla="*/ 581 h 1047"/>
                <a:gd name="T18" fmla="*/ 2545 w 2571"/>
                <a:gd name="T19" fmla="*/ 689 h 1047"/>
                <a:gd name="T20" fmla="*/ 2500 w 2571"/>
                <a:gd name="T21" fmla="*/ 788 h 1047"/>
                <a:gd name="T22" fmla="*/ 2437 w 2571"/>
                <a:gd name="T23" fmla="*/ 874 h 1047"/>
                <a:gd name="T24" fmla="*/ 2357 w 2571"/>
                <a:gd name="T25" fmla="*/ 946 h 1047"/>
                <a:gd name="T26" fmla="*/ 2264 w 2571"/>
                <a:gd name="T27" fmla="*/ 1001 h 1047"/>
                <a:gd name="T28" fmla="*/ 2161 w 2571"/>
                <a:gd name="T29" fmla="*/ 1036 h 1047"/>
                <a:gd name="T30" fmla="*/ 2048 w 2571"/>
                <a:gd name="T31" fmla="*/ 1047 h 1047"/>
                <a:gd name="T32" fmla="*/ 77 w 2571"/>
                <a:gd name="T33" fmla="*/ 1045 h 1047"/>
                <a:gd name="T34" fmla="*/ 37 w 2571"/>
                <a:gd name="T35" fmla="*/ 1026 h 1047"/>
                <a:gd name="T36" fmla="*/ 10 w 2571"/>
                <a:gd name="T37" fmla="*/ 991 h 1047"/>
                <a:gd name="T38" fmla="*/ 0 w 2571"/>
                <a:gd name="T39" fmla="*/ 947 h 1047"/>
                <a:gd name="T40" fmla="*/ 10 w 2571"/>
                <a:gd name="T41" fmla="*/ 903 h 1047"/>
                <a:gd name="T42" fmla="*/ 37 w 2571"/>
                <a:gd name="T43" fmla="*/ 869 h 1047"/>
                <a:gd name="T44" fmla="*/ 77 w 2571"/>
                <a:gd name="T45" fmla="*/ 849 h 1047"/>
                <a:gd name="T46" fmla="*/ 2048 w 2571"/>
                <a:gd name="T47" fmla="*/ 847 h 1047"/>
                <a:gd name="T48" fmla="*/ 2135 w 2571"/>
                <a:gd name="T49" fmla="*/ 835 h 1047"/>
                <a:gd name="T50" fmla="*/ 2211 w 2571"/>
                <a:gd name="T51" fmla="*/ 803 h 1047"/>
                <a:gd name="T52" fmla="*/ 2276 w 2571"/>
                <a:gd name="T53" fmla="*/ 752 h 1047"/>
                <a:gd name="T54" fmla="*/ 2327 w 2571"/>
                <a:gd name="T55" fmla="*/ 687 h 1047"/>
                <a:gd name="T56" fmla="*/ 2360 w 2571"/>
                <a:gd name="T57" fmla="*/ 609 h 1047"/>
                <a:gd name="T58" fmla="*/ 2371 w 2571"/>
                <a:gd name="T59" fmla="*/ 524 h 1047"/>
                <a:gd name="T60" fmla="*/ 2360 w 2571"/>
                <a:gd name="T61" fmla="*/ 438 h 1047"/>
                <a:gd name="T62" fmla="*/ 2327 w 2571"/>
                <a:gd name="T63" fmla="*/ 360 h 1047"/>
                <a:gd name="T64" fmla="*/ 2276 w 2571"/>
                <a:gd name="T65" fmla="*/ 295 h 1047"/>
                <a:gd name="T66" fmla="*/ 2211 w 2571"/>
                <a:gd name="T67" fmla="*/ 244 h 1047"/>
                <a:gd name="T68" fmla="*/ 2135 w 2571"/>
                <a:gd name="T69" fmla="*/ 212 h 1047"/>
                <a:gd name="T70" fmla="*/ 2048 w 2571"/>
                <a:gd name="T71" fmla="*/ 200 h 1047"/>
                <a:gd name="T72" fmla="*/ 458 w 2571"/>
                <a:gd name="T73" fmla="*/ 198 h 1047"/>
                <a:gd name="T74" fmla="*/ 418 w 2571"/>
                <a:gd name="T75" fmla="*/ 178 h 1047"/>
                <a:gd name="T76" fmla="*/ 391 w 2571"/>
                <a:gd name="T77" fmla="*/ 144 h 1047"/>
                <a:gd name="T78" fmla="*/ 382 w 2571"/>
                <a:gd name="T79" fmla="*/ 99 h 1047"/>
                <a:gd name="T80" fmla="*/ 391 w 2571"/>
                <a:gd name="T81" fmla="*/ 56 h 1047"/>
                <a:gd name="T82" fmla="*/ 418 w 2571"/>
                <a:gd name="T83" fmla="*/ 22 h 1047"/>
                <a:gd name="T84" fmla="*/ 458 w 2571"/>
                <a:gd name="T85" fmla="*/ 2 h 1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71" h="1047">
                  <a:moveTo>
                    <a:pt x="481" y="0"/>
                  </a:moveTo>
                  <a:lnTo>
                    <a:pt x="2048" y="0"/>
                  </a:lnTo>
                  <a:lnTo>
                    <a:pt x="2106" y="3"/>
                  </a:lnTo>
                  <a:lnTo>
                    <a:pt x="2161" y="12"/>
                  </a:lnTo>
                  <a:lnTo>
                    <a:pt x="2214" y="27"/>
                  </a:lnTo>
                  <a:lnTo>
                    <a:pt x="2264" y="46"/>
                  </a:lnTo>
                  <a:lnTo>
                    <a:pt x="2312" y="71"/>
                  </a:lnTo>
                  <a:lnTo>
                    <a:pt x="2357" y="101"/>
                  </a:lnTo>
                  <a:lnTo>
                    <a:pt x="2398" y="135"/>
                  </a:lnTo>
                  <a:lnTo>
                    <a:pt x="2437" y="173"/>
                  </a:lnTo>
                  <a:lnTo>
                    <a:pt x="2471" y="214"/>
                  </a:lnTo>
                  <a:lnTo>
                    <a:pt x="2500" y="260"/>
                  </a:lnTo>
                  <a:lnTo>
                    <a:pt x="2525" y="307"/>
                  </a:lnTo>
                  <a:lnTo>
                    <a:pt x="2545" y="358"/>
                  </a:lnTo>
                  <a:lnTo>
                    <a:pt x="2559" y="411"/>
                  </a:lnTo>
                  <a:lnTo>
                    <a:pt x="2569" y="466"/>
                  </a:lnTo>
                  <a:lnTo>
                    <a:pt x="2571" y="524"/>
                  </a:lnTo>
                  <a:lnTo>
                    <a:pt x="2569" y="581"/>
                  </a:lnTo>
                  <a:lnTo>
                    <a:pt x="2559" y="636"/>
                  </a:lnTo>
                  <a:lnTo>
                    <a:pt x="2545" y="689"/>
                  </a:lnTo>
                  <a:lnTo>
                    <a:pt x="2525" y="740"/>
                  </a:lnTo>
                  <a:lnTo>
                    <a:pt x="2500" y="788"/>
                  </a:lnTo>
                  <a:lnTo>
                    <a:pt x="2471" y="833"/>
                  </a:lnTo>
                  <a:lnTo>
                    <a:pt x="2437" y="874"/>
                  </a:lnTo>
                  <a:lnTo>
                    <a:pt x="2398" y="912"/>
                  </a:lnTo>
                  <a:lnTo>
                    <a:pt x="2357" y="946"/>
                  </a:lnTo>
                  <a:lnTo>
                    <a:pt x="2312" y="976"/>
                  </a:lnTo>
                  <a:lnTo>
                    <a:pt x="2264" y="1001"/>
                  </a:lnTo>
                  <a:lnTo>
                    <a:pt x="2214" y="1020"/>
                  </a:lnTo>
                  <a:lnTo>
                    <a:pt x="2161" y="1036"/>
                  </a:lnTo>
                  <a:lnTo>
                    <a:pt x="2106" y="1044"/>
                  </a:lnTo>
                  <a:lnTo>
                    <a:pt x="2048" y="1047"/>
                  </a:lnTo>
                  <a:lnTo>
                    <a:pt x="100" y="1047"/>
                  </a:lnTo>
                  <a:lnTo>
                    <a:pt x="77" y="1045"/>
                  </a:lnTo>
                  <a:lnTo>
                    <a:pt x="56" y="1038"/>
                  </a:lnTo>
                  <a:lnTo>
                    <a:pt x="37" y="1026"/>
                  </a:lnTo>
                  <a:lnTo>
                    <a:pt x="22" y="1010"/>
                  </a:lnTo>
                  <a:lnTo>
                    <a:pt x="10" y="991"/>
                  </a:lnTo>
                  <a:lnTo>
                    <a:pt x="2" y="971"/>
                  </a:lnTo>
                  <a:lnTo>
                    <a:pt x="0" y="947"/>
                  </a:lnTo>
                  <a:lnTo>
                    <a:pt x="2" y="924"/>
                  </a:lnTo>
                  <a:lnTo>
                    <a:pt x="10" y="903"/>
                  </a:lnTo>
                  <a:lnTo>
                    <a:pt x="22" y="884"/>
                  </a:lnTo>
                  <a:lnTo>
                    <a:pt x="37" y="869"/>
                  </a:lnTo>
                  <a:lnTo>
                    <a:pt x="56" y="857"/>
                  </a:lnTo>
                  <a:lnTo>
                    <a:pt x="77" y="849"/>
                  </a:lnTo>
                  <a:lnTo>
                    <a:pt x="100" y="847"/>
                  </a:lnTo>
                  <a:lnTo>
                    <a:pt x="2048" y="847"/>
                  </a:lnTo>
                  <a:lnTo>
                    <a:pt x="2093" y="844"/>
                  </a:lnTo>
                  <a:lnTo>
                    <a:pt x="2135" y="835"/>
                  </a:lnTo>
                  <a:lnTo>
                    <a:pt x="2175" y="821"/>
                  </a:lnTo>
                  <a:lnTo>
                    <a:pt x="2211" y="803"/>
                  </a:lnTo>
                  <a:lnTo>
                    <a:pt x="2246" y="779"/>
                  </a:lnTo>
                  <a:lnTo>
                    <a:pt x="2276" y="752"/>
                  </a:lnTo>
                  <a:lnTo>
                    <a:pt x="2304" y="721"/>
                  </a:lnTo>
                  <a:lnTo>
                    <a:pt x="2327" y="687"/>
                  </a:lnTo>
                  <a:lnTo>
                    <a:pt x="2347" y="649"/>
                  </a:lnTo>
                  <a:lnTo>
                    <a:pt x="2360" y="609"/>
                  </a:lnTo>
                  <a:lnTo>
                    <a:pt x="2368" y="567"/>
                  </a:lnTo>
                  <a:lnTo>
                    <a:pt x="2371" y="524"/>
                  </a:lnTo>
                  <a:lnTo>
                    <a:pt x="2368" y="479"/>
                  </a:lnTo>
                  <a:lnTo>
                    <a:pt x="2360" y="438"/>
                  </a:lnTo>
                  <a:lnTo>
                    <a:pt x="2347" y="398"/>
                  </a:lnTo>
                  <a:lnTo>
                    <a:pt x="2327" y="360"/>
                  </a:lnTo>
                  <a:lnTo>
                    <a:pt x="2304" y="326"/>
                  </a:lnTo>
                  <a:lnTo>
                    <a:pt x="2276" y="295"/>
                  </a:lnTo>
                  <a:lnTo>
                    <a:pt x="2246" y="267"/>
                  </a:lnTo>
                  <a:lnTo>
                    <a:pt x="2211" y="244"/>
                  </a:lnTo>
                  <a:lnTo>
                    <a:pt x="2175" y="226"/>
                  </a:lnTo>
                  <a:lnTo>
                    <a:pt x="2135" y="212"/>
                  </a:lnTo>
                  <a:lnTo>
                    <a:pt x="2093" y="203"/>
                  </a:lnTo>
                  <a:lnTo>
                    <a:pt x="2048" y="200"/>
                  </a:lnTo>
                  <a:lnTo>
                    <a:pt x="481" y="200"/>
                  </a:lnTo>
                  <a:lnTo>
                    <a:pt x="458" y="198"/>
                  </a:lnTo>
                  <a:lnTo>
                    <a:pt x="438" y="190"/>
                  </a:lnTo>
                  <a:lnTo>
                    <a:pt x="418" y="178"/>
                  </a:lnTo>
                  <a:lnTo>
                    <a:pt x="403" y="162"/>
                  </a:lnTo>
                  <a:lnTo>
                    <a:pt x="391" y="144"/>
                  </a:lnTo>
                  <a:lnTo>
                    <a:pt x="384" y="123"/>
                  </a:lnTo>
                  <a:lnTo>
                    <a:pt x="382" y="99"/>
                  </a:lnTo>
                  <a:lnTo>
                    <a:pt x="384" y="77"/>
                  </a:lnTo>
                  <a:lnTo>
                    <a:pt x="391" y="56"/>
                  </a:lnTo>
                  <a:lnTo>
                    <a:pt x="403" y="38"/>
                  </a:lnTo>
                  <a:lnTo>
                    <a:pt x="418" y="22"/>
                  </a:lnTo>
                  <a:lnTo>
                    <a:pt x="438" y="10"/>
                  </a:lnTo>
                  <a:lnTo>
                    <a:pt x="458" y="2"/>
                  </a:lnTo>
                  <a:lnTo>
                    <a:pt x="4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195"/>
            <p:cNvSpPr>
              <a:spLocks noEditPoints="1"/>
            </p:cNvSpPr>
            <p:nvPr/>
          </p:nvSpPr>
          <p:spPr bwMode="auto">
            <a:xfrm>
              <a:off x="7488238" y="2682875"/>
              <a:ext cx="322262" cy="322263"/>
            </a:xfrm>
            <a:custGeom>
              <a:avLst/>
              <a:gdLst>
                <a:gd name="T0" fmla="*/ 1565 w 2023"/>
                <a:gd name="T1" fmla="*/ 231 h 2026"/>
                <a:gd name="T2" fmla="*/ 1380 w 2023"/>
                <a:gd name="T3" fmla="*/ 458 h 2026"/>
                <a:gd name="T4" fmla="*/ 1419 w 2023"/>
                <a:gd name="T5" fmla="*/ 539 h 2026"/>
                <a:gd name="T6" fmla="*/ 1547 w 2023"/>
                <a:gd name="T7" fmla="*/ 711 h 2026"/>
                <a:gd name="T8" fmla="*/ 1528 w 2023"/>
                <a:gd name="T9" fmla="*/ 767 h 2026"/>
                <a:gd name="T10" fmla="*/ 1439 w 2023"/>
                <a:gd name="T11" fmla="*/ 910 h 2026"/>
                <a:gd name="T12" fmla="*/ 1277 w 2023"/>
                <a:gd name="T13" fmla="*/ 1120 h 2026"/>
                <a:gd name="T14" fmla="*/ 1076 w 2023"/>
                <a:gd name="T15" fmla="*/ 1315 h 2026"/>
                <a:gd name="T16" fmla="*/ 871 w 2023"/>
                <a:gd name="T17" fmla="*/ 1468 h 2026"/>
                <a:gd name="T18" fmla="*/ 747 w 2023"/>
                <a:gd name="T19" fmla="*/ 1541 h 2026"/>
                <a:gd name="T20" fmla="*/ 645 w 2023"/>
                <a:gd name="T21" fmla="*/ 1537 h 2026"/>
                <a:gd name="T22" fmla="*/ 471 w 2023"/>
                <a:gd name="T23" fmla="*/ 1390 h 2026"/>
                <a:gd name="T24" fmla="*/ 379 w 2023"/>
                <a:gd name="T25" fmla="*/ 1418 h 2026"/>
                <a:gd name="T26" fmla="*/ 199 w 2023"/>
                <a:gd name="T27" fmla="*/ 1640 h 2026"/>
                <a:gd name="T28" fmla="*/ 268 w 2023"/>
                <a:gd name="T29" fmla="*/ 1749 h 2026"/>
                <a:gd name="T30" fmla="*/ 424 w 2023"/>
                <a:gd name="T31" fmla="*/ 1819 h 2026"/>
                <a:gd name="T32" fmla="*/ 472 w 2023"/>
                <a:gd name="T33" fmla="*/ 1825 h 2026"/>
                <a:gd name="T34" fmla="*/ 598 w 2023"/>
                <a:gd name="T35" fmla="*/ 1812 h 2026"/>
                <a:gd name="T36" fmla="*/ 811 w 2023"/>
                <a:gd name="T37" fmla="*/ 1744 h 2026"/>
                <a:gd name="T38" fmla="*/ 1092 w 2023"/>
                <a:gd name="T39" fmla="*/ 1581 h 2026"/>
                <a:gd name="T40" fmla="*/ 1420 w 2023"/>
                <a:gd name="T41" fmla="*/ 1289 h 2026"/>
                <a:gd name="T42" fmla="*/ 1669 w 2023"/>
                <a:gd name="T43" fmla="*/ 984 h 2026"/>
                <a:gd name="T44" fmla="*/ 1798 w 2023"/>
                <a:gd name="T45" fmla="*/ 711 h 2026"/>
                <a:gd name="T46" fmla="*/ 1817 w 2023"/>
                <a:gd name="T47" fmla="*/ 452 h 2026"/>
                <a:gd name="T48" fmla="*/ 1781 w 2023"/>
                <a:gd name="T49" fmla="*/ 326 h 2026"/>
                <a:gd name="T50" fmla="*/ 1675 w 2023"/>
                <a:gd name="T51" fmla="*/ 209 h 2026"/>
                <a:gd name="T52" fmla="*/ 1715 w 2023"/>
                <a:gd name="T53" fmla="*/ 11 h 2026"/>
                <a:gd name="T54" fmla="*/ 1892 w 2023"/>
                <a:gd name="T55" fmla="*/ 132 h 2026"/>
                <a:gd name="T56" fmla="*/ 1981 w 2023"/>
                <a:gd name="T57" fmla="*/ 285 h 2026"/>
                <a:gd name="T58" fmla="*/ 2023 w 2023"/>
                <a:gd name="T59" fmla="*/ 556 h 2026"/>
                <a:gd name="T60" fmla="*/ 1955 w 2023"/>
                <a:gd name="T61" fmla="*/ 874 h 2026"/>
                <a:gd name="T62" fmla="*/ 1757 w 2023"/>
                <a:gd name="T63" fmla="*/ 1206 h 2026"/>
                <a:gd name="T64" fmla="*/ 1423 w 2023"/>
                <a:gd name="T65" fmla="*/ 1568 h 2026"/>
                <a:gd name="T66" fmla="*/ 1080 w 2023"/>
                <a:gd name="T67" fmla="*/ 1828 h 2026"/>
                <a:gd name="T68" fmla="*/ 791 w 2023"/>
                <a:gd name="T69" fmla="*/ 1964 h 2026"/>
                <a:gd name="T70" fmla="*/ 576 w 2023"/>
                <a:gd name="T71" fmla="*/ 2017 h 2026"/>
                <a:gd name="T72" fmla="*/ 452 w 2023"/>
                <a:gd name="T73" fmla="*/ 2025 h 2026"/>
                <a:gd name="T74" fmla="*/ 323 w 2023"/>
                <a:gd name="T75" fmla="*/ 1999 h 2026"/>
                <a:gd name="T76" fmla="*/ 131 w 2023"/>
                <a:gd name="T77" fmla="*/ 1896 h 2026"/>
                <a:gd name="T78" fmla="*/ 10 w 2023"/>
                <a:gd name="T79" fmla="*/ 1719 h 2026"/>
                <a:gd name="T80" fmla="*/ 22 w 2023"/>
                <a:gd name="T81" fmla="*/ 1524 h 2026"/>
                <a:gd name="T82" fmla="*/ 268 w 2023"/>
                <a:gd name="T83" fmla="*/ 1249 h 2026"/>
                <a:gd name="T84" fmla="*/ 450 w 2023"/>
                <a:gd name="T85" fmla="*/ 1187 h 2026"/>
                <a:gd name="T86" fmla="*/ 634 w 2023"/>
                <a:gd name="T87" fmla="*/ 1249 h 2026"/>
                <a:gd name="T88" fmla="*/ 820 w 2023"/>
                <a:gd name="T89" fmla="*/ 1259 h 2026"/>
                <a:gd name="T90" fmla="*/ 1021 w 2023"/>
                <a:gd name="T91" fmla="*/ 1098 h 2026"/>
                <a:gd name="T92" fmla="*/ 1195 w 2023"/>
                <a:gd name="T93" fmla="*/ 905 h 2026"/>
                <a:gd name="T94" fmla="*/ 1322 w 2023"/>
                <a:gd name="T95" fmla="*/ 724 h 2026"/>
                <a:gd name="T96" fmla="*/ 1219 w 2023"/>
                <a:gd name="T97" fmla="*/ 608 h 2026"/>
                <a:gd name="T98" fmla="*/ 1182 w 2023"/>
                <a:gd name="T99" fmla="*/ 418 h 2026"/>
                <a:gd name="T100" fmla="*/ 1267 w 2023"/>
                <a:gd name="T101" fmla="*/ 245 h 2026"/>
                <a:gd name="T102" fmla="*/ 1557 w 2023"/>
                <a:gd name="T103" fmla="*/ 11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23" h="2026">
                  <a:moveTo>
                    <a:pt x="1636" y="202"/>
                  </a:moveTo>
                  <a:lnTo>
                    <a:pt x="1616" y="203"/>
                  </a:lnTo>
                  <a:lnTo>
                    <a:pt x="1597" y="209"/>
                  </a:lnTo>
                  <a:lnTo>
                    <a:pt x="1580" y="218"/>
                  </a:lnTo>
                  <a:lnTo>
                    <a:pt x="1565" y="231"/>
                  </a:lnTo>
                  <a:lnTo>
                    <a:pt x="1409" y="387"/>
                  </a:lnTo>
                  <a:lnTo>
                    <a:pt x="1396" y="402"/>
                  </a:lnTo>
                  <a:lnTo>
                    <a:pt x="1387" y="419"/>
                  </a:lnTo>
                  <a:lnTo>
                    <a:pt x="1381" y="439"/>
                  </a:lnTo>
                  <a:lnTo>
                    <a:pt x="1380" y="458"/>
                  </a:lnTo>
                  <a:lnTo>
                    <a:pt x="1381" y="479"/>
                  </a:lnTo>
                  <a:lnTo>
                    <a:pt x="1387" y="497"/>
                  </a:lnTo>
                  <a:lnTo>
                    <a:pt x="1396" y="514"/>
                  </a:lnTo>
                  <a:lnTo>
                    <a:pt x="1409" y="529"/>
                  </a:lnTo>
                  <a:lnTo>
                    <a:pt x="1419" y="539"/>
                  </a:lnTo>
                  <a:lnTo>
                    <a:pt x="1516" y="631"/>
                  </a:lnTo>
                  <a:lnTo>
                    <a:pt x="1531" y="648"/>
                  </a:lnTo>
                  <a:lnTo>
                    <a:pt x="1541" y="668"/>
                  </a:lnTo>
                  <a:lnTo>
                    <a:pt x="1546" y="690"/>
                  </a:lnTo>
                  <a:lnTo>
                    <a:pt x="1547" y="711"/>
                  </a:lnTo>
                  <a:lnTo>
                    <a:pt x="1544" y="733"/>
                  </a:lnTo>
                  <a:lnTo>
                    <a:pt x="1535" y="753"/>
                  </a:lnTo>
                  <a:lnTo>
                    <a:pt x="1533" y="757"/>
                  </a:lnTo>
                  <a:lnTo>
                    <a:pt x="1532" y="759"/>
                  </a:lnTo>
                  <a:lnTo>
                    <a:pt x="1528" y="767"/>
                  </a:lnTo>
                  <a:lnTo>
                    <a:pt x="1522" y="778"/>
                  </a:lnTo>
                  <a:lnTo>
                    <a:pt x="1507" y="805"/>
                  </a:lnTo>
                  <a:lnTo>
                    <a:pt x="1488" y="837"/>
                  </a:lnTo>
                  <a:lnTo>
                    <a:pt x="1465" y="872"/>
                  </a:lnTo>
                  <a:lnTo>
                    <a:pt x="1439" y="910"/>
                  </a:lnTo>
                  <a:lnTo>
                    <a:pt x="1411" y="950"/>
                  </a:lnTo>
                  <a:lnTo>
                    <a:pt x="1381" y="991"/>
                  </a:lnTo>
                  <a:lnTo>
                    <a:pt x="1347" y="1035"/>
                  </a:lnTo>
                  <a:lnTo>
                    <a:pt x="1313" y="1078"/>
                  </a:lnTo>
                  <a:lnTo>
                    <a:pt x="1277" y="1120"/>
                  </a:lnTo>
                  <a:lnTo>
                    <a:pt x="1239" y="1162"/>
                  </a:lnTo>
                  <a:lnTo>
                    <a:pt x="1200" y="1203"/>
                  </a:lnTo>
                  <a:lnTo>
                    <a:pt x="1160" y="1241"/>
                  </a:lnTo>
                  <a:lnTo>
                    <a:pt x="1118" y="1279"/>
                  </a:lnTo>
                  <a:lnTo>
                    <a:pt x="1076" y="1315"/>
                  </a:lnTo>
                  <a:lnTo>
                    <a:pt x="1033" y="1350"/>
                  </a:lnTo>
                  <a:lnTo>
                    <a:pt x="990" y="1383"/>
                  </a:lnTo>
                  <a:lnTo>
                    <a:pt x="948" y="1414"/>
                  </a:lnTo>
                  <a:lnTo>
                    <a:pt x="909" y="1442"/>
                  </a:lnTo>
                  <a:lnTo>
                    <a:pt x="871" y="1468"/>
                  </a:lnTo>
                  <a:lnTo>
                    <a:pt x="835" y="1490"/>
                  </a:lnTo>
                  <a:lnTo>
                    <a:pt x="804" y="1509"/>
                  </a:lnTo>
                  <a:lnTo>
                    <a:pt x="777" y="1525"/>
                  </a:lnTo>
                  <a:lnTo>
                    <a:pt x="757" y="1536"/>
                  </a:lnTo>
                  <a:lnTo>
                    <a:pt x="747" y="1541"/>
                  </a:lnTo>
                  <a:lnTo>
                    <a:pt x="727" y="1549"/>
                  </a:lnTo>
                  <a:lnTo>
                    <a:pt x="706" y="1553"/>
                  </a:lnTo>
                  <a:lnTo>
                    <a:pt x="685" y="1552"/>
                  </a:lnTo>
                  <a:lnTo>
                    <a:pt x="664" y="1547"/>
                  </a:lnTo>
                  <a:lnTo>
                    <a:pt x="645" y="1537"/>
                  </a:lnTo>
                  <a:lnTo>
                    <a:pt x="629" y="1524"/>
                  </a:lnTo>
                  <a:lnTo>
                    <a:pt x="523" y="1418"/>
                  </a:lnTo>
                  <a:lnTo>
                    <a:pt x="506" y="1405"/>
                  </a:lnTo>
                  <a:lnTo>
                    <a:pt x="489" y="1395"/>
                  </a:lnTo>
                  <a:lnTo>
                    <a:pt x="471" y="1390"/>
                  </a:lnTo>
                  <a:lnTo>
                    <a:pt x="450" y="1388"/>
                  </a:lnTo>
                  <a:lnTo>
                    <a:pt x="431" y="1390"/>
                  </a:lnTo>
                  <a:lnTo>
                    <a:pt x="411" y="1395"/>
                  </a:lnTo>
                  <a:lnTo>
                    <a:pt x="394" y="1405"/>
                  </a:lnTo>
                  <a:lnTo>
                    <a:pt x="379" y="1418"/>
                  </a:lnTo>
                  <a:lnTo>
                    <a:pt x="230" y="1567"/>
                  </a:lnTo>
                  <a:lnTo>
                    <a:pt x="217" y="1582"/>
                  </a:lnTo>
                  <a:lnTo>
                    <a:pt x="207" y="1601"/>
                  </a:lnTo>
                  <a:lnTo>
                    <a:pt x="202" y="1619"/>
                  </a:lnTo>
                  <a:lnTo>
                    <a:pt x="199" y="1640"/>
                  </a:lnTo>
                  <a:lnTo>
                    <a:pt x="202" y="1659"/>
                  </a:lnTo>
                  <a:lnTo>
                    <a:pt x="208" y="1679"/>
                  </a:lnTo>
                  <a:lnTo>
                    <a:pt x="217" y="1696"/>
                  </a:lnTo>
                  <a:lnTo>
                    <a:pt x="230" y="1711"/>
                  </a:lnTo>
                  <a:lnTo>
                    <a:pt x="268" y="1749"/>
                  </a:lnTo>
                  <a:lnTo>
                    <a:pt x="296" y="1767"/>
                  </a:lnTo>
                  <a:lnTo>
                    <a:pt x="325" y="1784"/>
                  </a:lnTo>
                  <a:lnTo>
                    <a:pt x="355" y="1798"/>
                  </a:lnTo>
                  <a:lnTo>
                    <a:pt x="392" y="1811"/>
                  </a:lnTo>
                  <a:lnTo>
                    <a:pt x="424" y="1819"/>
                  </a:lnTo>
                  <a:lnTo>
                    <a:pt x="452" y="1825"/>
                  </a:lnTo>
                  <a:lnTo>
                    <a:pt x="452" y="1825"/>
                  </a:lnTo>
                  <a:lnTo>
                    <a:pt x="455" y="1825"/>
                  </a:lnTo>
                  <a:lnTo>
                    <a:pt x="461" y="1825"/>
                  </a:lnTo>
                  <a:lnTo>
                    <a:pt x="472" y="1825"/>
                  </a:lnTo>
                  <a:lnTo>
                    <a:pt x="489" y="1825"/>
                  </a:lnTo>
                  <a:lnTo>
                    <a:pt x="511" y="1824"/>
                  </a:lnTo>
                  <a:lnTo>
                    <a:pt x="536" y="1821"/>
                  </a:lnTo>
                  <a:lnTo>
                    <a:pt x="565" y="1817"/>
                  </a:lnTo>
                  <a:lnTo>
                    <a:pt x="598" y="1812"/>
                  </a:lnTo>
                  <a:lnTo>
                    <a:pt x="634" y="1803"/>
                  </a:lnTo>
                  <a:lnTo>
                    <a:pt x="674" y="1793"/>
                  </a:lnTo>
                  <a:lnTo>
                    <a:pt x="716" y="1779"/>
                  </a:lnTo>
                  <a:lnTo>
                    <a:pt x="763" y="1763"/>
                  </a:lnTo>
                  <a:lnTo>
                    <a:pt x="811" y="1744"/>
                  </a:lnTo>
                  <a:lnTo>
                    <a:pt x="862" y="1720"/>
                  </a:lnTo>
                  <a:lnTo>
                    <a:pt x="916" y="1692"/>
                  </a:lnTo>
                  <a:lnTo>
                    <a:pt x="972" y="1660"/>
                  </a:lnTo>
                  <a:lnTo>
                    <a:pt x="1031" y="1623"/>
                  </a:lnTo>
                  <a:lnTo>
                    <a:pt x="1092" y="1581"/>
                  </a:lnTo>
                  <a:lnTo>
                    <a:pt x="1155" y="1534"/>
                  </a:lnTo>
                  <a:lnTo>
                    <a:pt x="1220" y="1481"/>
                  </a:lnTo>
                  <a:lnTo>
                    <a:pt x="1286" y="1421"/>
                  </a:lnTo>
                  <a:lnTo>
                    <a:pt x="1354" y="1356"/>
                  </a:lnTo>
                  <a:lnTo>
                    <a:pt x="1420" y="1289"/>
                  </a:lnTo>
                  <a:lnTo>
                    <a:pt x="1479" y="1224"/>
                  </a:lnTo>
                  <a:lnTo>
                    <a:pt x="1534" y="1161"/>
                  </a:lnTo>
                  <a:lnTo>
                    <a:pt x="1584" y="1101"/>
                  </a:lnTo>
                  <a:lnTo>
                    <a:pt x="1629" y="1041"/>
                  </a:lnTo>
                  <a:lnTo>
                    <a:pt x="1669" y="984"/>
                  </a:lnTo>
                  <a:lnTo>
                    <a:pt x="1704" y="927"/>
                  </a:lnTo>
                  <a:lnTo>
                    <a:pt x="1734" y="871"/>
                  </a:lnTo>
                  <a:lnTo>
                    <a:pt x="1760" y="817"/>
                  </a:lnTo>
                  <a:lnTo>
                    <a:pt x="1782" y="764"/>
                  </a:lnTo>
                  <a:lnTo>
                    <a:pt x="1798" y="711"/>
                  </a:lnTo>
                  <a:lnTo>
                    <a:pt x="1811" y="659"/>
                  </a:lnTo>
                  <a:lnTo>
                    <a:pt x="1819" y="607"/>
                  </a:lnTo>
                  <a:lnTo>
                    <a:pt x="1823" y="555"/>
                  </a:lnTo>
                  <a:lnTo>
                    <a:pt x="1822" y="503"/>
                  </a:lnTo>
                  <a:lnTo>
                    <a:pt x="1817" y="452"/>
                  </a:lnTo>
                  <a:lnTo>
                    <a:pt x="1817" y="450"/>
                  </a:lnTo>
                  <a:lnTo>
                    <a:pt x="1813" y="420"/>
                  </a:lnTo>
                  <a:lnTo>
                    <a:pt x="1805" y="389"/>
                  </a:lnTo>
                  <a:lnTo>
                    <a:pt x="1794" y="356"/>
                  </a:lnTo>
                  <a:lnTo>
                    <a:pt x="1781" y="326"/>
                  </a:lnTo>
                  <a:lnTo>
                    <a:pt x="1763" y="297"/>
                  </a:lnTo>
                  <a:lnTo>
                    <a:pt x="1745" y="269"/>
                  </a:lnTo>
                  <a:lnTo>
                    <a:pt x="1708" y="232"/>
                  </a:lnTo>
                  <a:lnTo>
                    <a:pt x="1693" y="219"/>
                  </a:lnTo>
                  <a:lnTo>
                    <a:pt x="1675" y="209"/>
                  </a:lnTo>
                  <a:lnTo>
                    <a:pt x="1656" y="203"/>
                  </a:lnTo>
                  <a:lnTo>
                    <a:pt x="1636" y="202"/>
                  </a:lnTo>
                  <a:close/>
                  <a:moveTo>
                    <a:pt x="1636" y="0"/>
                  </a:moveTo>
                  <a:lnTo>
                    <a:pt x="1676" y="3"/>
                  </a:lnTo>
                  <a:lnTo>
                    <a:pt x="1715" y="11"/>
                  </a:lnTo>
                  <a:lnTo>
                    <a:pt x="1753" y="24"/>
                  </a:lnTo>
                  <a:lnTo>
                    <a:pt x="1788" y="41"/>
                  </a:lnTo>
                  <a:lnTo>
                    <a:pt x="1821" y="64"/>
                  </a:lnTo>
                  <a:lnTo>
                    <a:pt x="1851" y="91"/>
                  </a:lnTo>
                  <a:lnTo>
                    <a:pt x="1892" y="132"/>
                  </a:lnTo>
                  <a:lnTo>
                    <a:pt x="1900" y="141"/>
                  </a:lnTo>
                  <a:lnTo>
                    <a:pt x="1931" y="185"/>
                  </a:lnTo>
                  <a:lnTo>
                    <a:pt x="1958" y="234"/>
                  </a:lnTo>
                  <a:lnTo>
                    <a:pt x="1981" y="284"/>
                  </a:lnTo>
                  <a:lnTo>
                    <a:pt x="1981" y="285"/>
                  </a:lnTo>
                  <a:lnTo>
                    <a:pt x="1998" y="334"/>
                  </a:lnTo>
                  <a:lnTo>
                    <a:pt x="2010" y="381"/>
                  </a:lnTo>
                  <a:lnTo>
                    <a:pt x="2016" y="428"/>
                  </a:lnTo>
                  <a:lnTo>
                    <a:pt x="2022" y="493"/>
                  </a:lnTo>
                  <a:lnTo>
                    <a:pt x="2023" y="556"/>
                  </a:lnTo>
                  <a:lnTo>
                    <a:pt x="2020" y="620"/>
                  </a:lnTo>
                  <a:lnTo>
                    <a:pt x="2011" y="683"/>
                  </a:lnTo>
                  <a:lnTo>
                    <a:pt x="1997" y="747"/>
                  </a:lnTo>
                  <a:lnTo>
                    <a:pt x="1979" y="811"/>
                  </a:lnTo>
                  <a:lnTo>
                    <a:pt x="1955" y="874"/>
                  </a:lnTo>
                  <a:lnTo>
                    <a:pt x="1927" y="938"/>
                  </a:lnTo>
                  <a:lnTo>
                    <a:pt x="1892" y="1003"/>
                  </a:lnTo>
                  <a:lnTo>
                    <a:pt x="1852" y="1069"/>
                  </a:lnTo>
                  <a:lnTo>
                    <a:pt x="1808" y="1136"/>
                  </a:lnTo>
                  <a:lnTo>
                    <a:pt x="1757" y="1206"/>
                  </a:lnTo>
                  <a:lnTo>
                    <a:pt x="1700" y="1276"/>
                  </a:lnTo>
                  <a:lnTo>
                    <a:pt x="1638" y="1348"/>
                  </a:lnTo>
                  <a:lnTo>
                    <a:pt x="1570" y="1421"/>
                  </a:lnTo>
                  <a:lnTo>
                    <a:pt x="1495" y="1498"/>
                  </a:lnTo>
                  <a:lnTo>
                    <a:pt x="1423" y="1568"/>
                  </a:lnTo>
                  <a:lnTo>
                    <a:pt x="1351" y="1632"/>
                  </a:lnTo>
                  <a:lnTo>
                    <a:pt x="1280" y="1689"/>
                  </a:lnTo>
                  <a:lnTo>
                    <a:pt x="1212" y="1740"/>
                  </a:lnTo>
                  <a:lnTo>
                    <a:pt x="1145" y="1787"/>
                  </a:lnTo>
                  <a:lnTo>
                    <a:pt x="1080" y="1828"/>
                  </a:lnTo>
                  <a:lnTo>
                    <a:pt x="1018" y="1864"/>
                  </a:lnTo>
                  <a:lnTo>
                    <a:pt x="957" y="1895"/>
                  </a:lnTo>
                  <a:lnTo>
                    <a:pt x="899" y="1922"/>
                  </a:lnTo>
                  <a:lnTo>
                    <a:pt x="844" y="1946"/>
                  </a:lnTo>
                  <a:lnTo>
                    <a:pt x="791" y="1964"/>
                  </a:lnTo>
                  <a:lnTo>
                    <a:pt x="742" y="1981"/>
                  </a:lnTo>
                  <a:lnTo>
                    <a:pt x="695" y="1994"/>
                  </a:lnTo>
                  <a:lnTo>
                    <a:pt x="652" y="2004"/>
                  </a:lnTo>
                  <a:lnTo>
                    <a:pt x="612" y="2012"/>
                  </a:lnTo>
                  <a:lnTo>
                    <a:pt x="576" y="2017"/>
                  </a:lnTo>
                  <a:lnTo>
                    <a:pt x="544" y="2022"/>
                  </a:lnTo>
                  <a:lnTo>
                    <a:pt x="515" y="2024"/>
                  </a:lnTo>
                  <a:lnTo>
                    <a:pt x="491" y="2025"/>
                  </a:lnTo>
                  <a:lnTo>
                    <a:pt x="472" y="2026"/>
                  </a:lnTo>
                  <a:lnTo>
                    <a:pt x="452" y="2025"/>
                  </a:lnTo>
                  <a:lnTo>
                    <a:pt x="438" y="2025"/>
                  </a:lnTo>
                  <a:lnTo>
                    <a:pt x="430" y="2024"/>
                  </a:lnTo>
                  <a:lnTo>
                    <a:pt x="395" y="2018"/>
                  </a:lnTo>
                  <a:lnTo>
                    <a:pt x="361" y="2010"/>
                  </a:lnTo>
                  <a:lnTo>
                    <a:pt x="323" y="1999"/>
                  </a:lnTo>
                  <a:lnTo>
                    <a:pt x="283" y="1985"/>
                  </a:lnTo>
                  <a:lnTo>
                    <a:pt x="233" y="1962"/>
                  </a:lnTo>
                  <a:lnTo>
                    <a:pt x="184" y="1935"/>
                  </a:lnTo>
                  <a:lnTo>
                    <a:pt x="140" y="1903"/>
                  </a:lnTo>
                  <a:lnTo>
                    <a:pt x="131" y="1896"/>
                  </a:lnTo>
                  <a:lnTo>
                    <a:pt x="89" y="1854"/>
                  </a:lnTo>
                  <a:lnTo>
                    <a:pt x="63" y="1825"/>
                  </a:lnTo>
                  <a:lnTo>
                    <a:pt x="41" y="1791"/>
                  </a:lnTo>
                  <a:lnTo>
                    <a:pt x="23" y="1757"/>
                  </a:lnTo>
                  <a:lnTo>
                    <a:pt x="10" y="1719"/>
                  </a:lnTo>
                  <a:lnTo>
                    <a:pt x="2" y="1681"/>
                  </a:lnTo>
                  <a:lnTo>
                    <a:pt x="0" y="1641"/>
                  </a:lnTo>
                  <a:lnTo>
                    <a:pt x="2" y="1600"/>
                  </a:lnTo>
                  <a:lnTo>
                    <a:pt x="9" y="1561"/>
                  </a:lnTo>
                  <a:lnTo>
                    <a:pt x="22" y="1524"/>
                  </a:lnTo>
                  <a:lnTo>
                    <a:pt x="40" y="1488"/>
                  </a:lnTo>
                  <a:lnTo>
                    <a:pt x="61" y="1456"/>
                  </a:lnTo>
                  <a:lnTo>
                    <a:pt x="88" y="1425"/>
                  </a:lnTo>
                  <a:lnTo>
                    <a:pt x="237" y="1276"/>
                  </a:lnTo>
                  <a:lnTo>
                    <a:pt x="268" y="1249"/>
                  </a:lnTo>
                  <a:lnTo>
                    <a:pt x="300" y="1227"/>
                  </a:lnTo>
                  <a:lnTo>
                    <a:pt x="335" y="1210"/>
                  </a:lnTo>
                  <a:lnTo>
                    <a:pt x="372" y="1197"/>
                  </a:lnTo>
                  <a:lnTo>
                    <a:pt x="410" y="1190"/>
                  </a:lnTo>
                  <a:lnTo>
                    <a:pt x="450" y="1187"/>
                  </a:lnTo>
                  <a:lnTo>
                    <a:pt x="490" y="1190"/>
                  </a:lnTo>
                  <a:lnTo>
                    <a:pt x="529" y="1197"/>
                  </a:lnTo>
                  <a:lnTo>
                    <a:pt x="566" y="1210"/>
                  </a:lnTo>
                  <a:lnTo>
                    <a:pt x="602" y="1227"/>
                  </a:lnTo>
                  <a:lnTo>
                    <a:pt x="634" y="1249"/>
                  </a:lnTo>
                  <a:lnTo>
                    <a:pt x="664" y="1276"/>
                  </a:lnTo>
                  <a:lnTo>
                    <a:pt x="716" y="1328"/>
                  </a:lnTo>
                  <a:lnTo>
                    <a:pt x="747" y="1309"/>
                  </a:lnTo>
                  <a:lnTo>
                    <a:pt x="782" y="1285"/>
                  </a:lnTo>
                  <a:lnTo>
                    <a:pt x="820" y="1259"/>
                  </a:lnTo>
                  <a:lnTo>
                    <a:pt x="859" y="1231"/>
                  </a:lnTo>
                  <a:lnTo>
                    <a:pt x="899" y="1200"/>
                  </a:lnTo>
                  <a:lnTo>
                    <a:pt x="940" y="1167"/>
                  </a:lnTo>
                  <a:lnTo>
                    <a:pt x="981" y="1133"/>
                  </a:lnTo>
                  <a:lnTo>
                    <a:pt x="1021" y="1098"/>
                  </a:lnTo>
                  <a:lnTo>
                    <a:pt x="1059" y="1061"/>
                  </a:lnTo>
                  <a:lnTo>
                    <a:pt x="1094" y="1024"/>
                  </a:lnTo>
                  <a:lnTo>
                    <a:pt x="1129" y="985"/>
                  </a:lnTo>
                  <a:lnTo>
                    <a:pt x="1163" y="945"/>
                  </a:lnTo>
                  <a:lnTo>
                    <a:pt x="1195" y="905"/>
                  </a:lnTo>
                  <a:lnTo>
                    <a:pt x="1225" y="865"/>
                  </a:lnTo>
                  <a:lnTo>
                    <a:pt x="1253" y="826"/>
                  </a:lnTo>
                  <a:lnTo>
                    <a:pt x="1279" y="789"/>
                  </a:lnTo>
                  <a:lnTo>
                    <a:pt x="1302" y="756"/>
                  </a:lnTo>
                  <a:lnTo>
                    <a:pt x="1322" y="724"/>
                  </a:lnTo>
                  <a:lnTo>
                    <a:pt x="1280" y="684"/>
                  </a:lnTo>
                  <a:lnTo>
                    <a:pt x="1277" y="682"/>
                  </a:lnTo>
                  <a:lnTo>
                    <a:pt x="1267" y="671"/>
                  </a:lnTo>
                  <a:lnTo>
                    <a:pt x="1241" y="642"/>
                  </a:lnTo>
                  <a:lnTo>
                    <a:pt x="1219" y="608"/>
                  </a:lnTo>
                  <a:lnTo>
                    <a:pt x="1201" y="574"/>
                  </a:lnTo>
                  <a:lnTo>
                    <a:pt x="1190" y="537"/>
                  </a:lnTo>
                  <a:lnTo>
                    <a:pt x="1182" y="498"/>
                  </a:lnTo>
                  <a:lnTo>
                    <a:pt x="1179" y="458"/>
                  </a:lnTo>
                  <a:lnTo>
                    <a:pt x="1182" y="418"/>
                  </a:lnTo>
                  <a:lnTo>
                    <a:pt x="1190" y="379"/>
                  </a:lnTo>
                  <a:lnTo>
                    <a:pt x="1201" y="342"/>
                  </a:lnTo>
                  <a:lnTo>
                    <a:pt x="1219" y="308"/>
                  </a:lnTo>
                  <a:lnTo>
                    <a:pt x="1241" y="274"/>
                  </a:lnTo>
                  <a:lnTo>
                    <a:pt x="1267" y="245"/>
                  </a:lnTo>
                  <a:lnTo>
                    <a:pt x="1423" y="89"/>
                  </a:lnTo>
                  <a:lnTo>
                    <a:pt x="1452" y="63"/>
                  </a:lnTo>
                  <a:lnTo>
                    <a:pt x="1486" y="40"/>
                  </a:lnTo>
                  <a:lnTo>
                    <a:pt x="1520" y="23"/>
                  </a:lnTo>
                  <a:lnTo>
                    <a:pt x="1557" y="11"/>
                  </a:lnTo>
                  <a:lnTo>
                    <a:pt x="1596" y="3"/>
                  </a:lnTo>
                  <a:lnTo>
                    <a:pt x="16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6" name="Group 278"/>
          <p:cNvGrpSpPr/>
          <p:nvPr/>
        </p:nvGrpSpPr>
        <p:grpSpPr>
          <a:xfrm>
            <a:off x="9263830" y="1701966"/>
            <a:ext cx="565151" cy="525463"/>
            <a:chOff x="6294438" y="2703513"/>
            <a:chExt cx="565151" cy="525463"/>
          </a:xfrm>
          <a:solidFill>
            <a:schemeClr val="tx1"/>
          </a:solidFill>
        </p:grpSpPr>
        <p:sp>
          <p:nvSpPr>
            <p:cNvPr id="587" name="Freeform 201"/>
            <p:cNvSpPr>
              <a:spLocks noEditPoints="1"/>
            </p:cNvSpPr>
            <p:nvPr/>
          </p:nvSpPr>
          <p:spPr bwMode="auto">
            <a:xfrm>
              <a:off x="6294438" y="2703513"/>
              <a:ext cx="528638" cy="525463"/>
            </a:xfrm>
            <a:custGeom>
              <a:avLst/>
              <a:gdLst>
                <a:gd name="T0" fmla="*/ 437 w 3330"/>
                <a:gd name="T1" fmla="*/ 293 h 3316"/>
                <a:gd name="T2" fmla="*/ 262 w 3330"/>
                <a:gd name="T3" fmla="*/ 570 h 3316"/>
                <a:gd name="T4" fmla="*/ 224 w 3330"/>
                <a:gd name="T5" fmla="*/ 846 h 3316"/>
                <a:gd name="T6" fmla="*/ 310 w 3330"/>
                <a:gd name="T7" fmla="*/ 1287 h 3316"/>
                <a:gd name="T8" fmla="*/ 576 w 3330"/>
                <a:gd name="T9" fmla="*/ 1755 h 3316"/>
                <a:gd name="T10" fmla="*/ 1041 w 3330"/>
                <a:gd name="T11" fmla="*/ 2281 h 3316"/>
                <a:gd name="T12" fmla="*/ 1557 w 3330"/>
                <a:gd name="T13" fmla="*/ 2712 h 3316"/>
                <a:gd name="T14" fmla="*/ 1999 w 3330"/>
                <a:gd name="T15" fmla="*/ 2956 h 3316"/>
                <a:gd name="T16" fmla="*/ 2343 w 3330"/>
                <a:gd name="T17" fmla="*/ 3066 h 3316"/>
                <a:gd name="T18" fmla="*/ 2562 w 3330"/>
                <a:gd name="T19" fmla="*/ 3093 h 3316"/>
                <a:gd name="T20" fmla="*/ 2625 w 3330"/>
                <a:gd name="T21" fmla="*/ 3092 h 3316"/>
                <a:gd name="T22" fmla="*/ 2891 w 3330"/>
                <a:gd name="T23" fmla="*/ 3001 h 3316"/>
                <a:gd name="T24" fmla="*/ 3095 w 3330"/>
                <a:gd name="T25" fmla="*/ 2792 h 3316"/>
                <a:gd name="T26" fmla="*/ 3063 w 3330"/>
                <a:gd name="T27" fmla="*/ 2584 h 3316"/>
                <a:gd name="T28" fmla="*/ 2657 w 3330"/>
                <a:gd name="T29" fmla="*/ 2238 h 3316"/>
                <a:gd name="T30" fmla="*/ 2457 w 3330"/>
                <a:gd name="T31" fmla="*/ 2303 h 3316"/>
                <a:gd name="T32" fmla="*/ 2166 w 3330"/>
                <a:gd name="T33" fmla="*/ 2511 h 3316"/>
                <a:gd name="T34" fmla="*/ 1984 w 3330"/>
                <a:gd name="T35" fmla="*/ 2410 h 3316"/>
                <a:gd name="T36" fmla="*/ 1694 w 3330"/>
                <a:gd name="T37" fmla="*/ 2206 h 3316"/>
                <a:gd name="T38" fmla="*/ 1385 w 3330"/>
                <a:gd name="T39" fmla="*/ 1938 h 3316"/>
                <a:gd name="T40" fmla="*/ 1115 w 3330"/>
                <a:gd name="T41" fmla="*/ 1629 h 3316"/>
                <a:gd name="T42" fmla="*/ 910 w 3330"/>
                <a:gd name="T43" fmla="*/ 1339 h 3316"/>
                <a:gd name="T44" fmla="*/ 827 w 3330"/>
                <a:gd name="T45" fmla="*/ 1197 h 3316"/>
                <a:gd name="T46" fmla="*/ 829 w 3330"/>
                <a:gd name="T47" fmla="*/ 1073 h 3316"/>
                <a:gd name="T48" fmla="*/ 1086 w 3330"/>
                <a:gd name="T49" fmla="*/ 789 h 3316"/>
                <a:gd name="T50" fmla="*/ 1053 w 3330"/>
                <a:gd name="T51" fmla="*/ 582 h 3316"/>
                <a:gd name="T52" fmla="*/ 638 w 3330"/>
                <a:gd name="T53" fmla="*/ 226 h 3316"/>
                <a:gd name="T54" fmla="*/ 799 w 3330"/>
                <a:gd name="T55" fmla="*/ 44 h 3316"/>
                <a:gd name="T56" fmla="*/ 1252 w 3330"/>
                <a:gd name="T57" fmla="*/ 477 h 3316"/>
                <a:gd name="T58" fmla="*/ 1318 w 3330"/>
                <a:gd name="T59" fmla="*/ 769 h 3316"/>
                <a:gd name="T60" fmla="*/ 1188 w 3330"/>
                <a:gd name="T61" fmla="*/ 1039 h 3316"/>
                <a:gd name="T62" fmla="*/ 1137 w 3330"/>
                <a:gd name="T63" fmla="*/ 1277 h 3316"/>
                <a:gd name="T64" fmla="*/ 1361 w 3330"/>
                <a:gd name="T65" fmla="*/ 1578 h 3316"/>
                <a:gd name="T66" fmla="*/ 1644 w 3330"/>
                <a:gd name="T67" fmla="*/ 1875 h 3316"/>
                <a:gd name="T68" fmla="*/ 1961 w 3330"/>
                <a:gd name="T69" fmla="*/ 2125 h 3316"/>
                <a:gd name="T70" fmla="*/ 2299 w 3330"/>
                <a:gd name="T71" fmla="*/ 2145 h 3316"/>
                <a:gd name="T72" fmla="*/ 2569 w 3330"/>
                <a:gd name="T73" fmla="*/ 2015 h 3316"/>
                <a:gd name="T74" fmla="*/ 2863 w 3330"/>
                <a:gd name="T75" fmla="*/ 2081 h 3316"/>
                <a:gd name="T76" fmla="*/ 3286 w 3330"/>
                <a:gd name="T77" fmla="*/ 2523 h 3316"/>
                <a:gd name="T78" fmla="*/ 3318 w 3330"/>
                <a:gd name="T79" fmla="*/ 2823 h 3316"/>
                <a:gd name="T80" fmla="*/ 3123 w 3330"/>
                <a:gd name="T81" fmla="*/ 3113 h 3316"/>
                <a:gd name="T82" fmla="*/ 2834 w 3330"/>
                <a:gd name="T83" fmla="*/ 3270 h 3316"/>
                <a:gd name="T84" fmla="*/ 2629 w 3330"/>
                <a:gd name="T85" fmla="*/ 3315 h 3316"/>
                <a:gd name="T86" fmla="*/ 2494 w 3330"/>
                <a:gd name="T87" fmla="*/ 3313 h 3316"/>
                <a:gd name="T88" fmla="*/ 2200 w 3330"/>
                <a:gd name="T89" fmla="*/ 3261 h 3316"/>
                <a:gd name="T90" fmla="*/ 1779 w 3330"/>
                <a:gd name="T91" fmla="*/ 3100 h 3316"/>
                <a:gd name="T92" fmla="*/ 1263 w 3330"/>
                <a:gd name="T93" fmla="*/ 2775 h 3316"/>
                <a:gd name="T94" fmla="*/ 698 w 3330"/>
                <a:gd name="T95" fmla="*/ 2248 h 3316"/>
                <a:gd name="T96" fmla="*/ 279 w 3330"/>
                <a:gd name="T97" fmla="*/ 1719 h 3316"/>
                <a:gd name="T98" fmla="*/ 54 w 3330"/>
                <a:gd name="T99" fmla="*/ 1231 h 3316"/>
                <a:gd name="T100" fmla="*/ 3 w 3330"/>
                <a:gd name="T101" fmla="*/ 754 h 3316"/>
                <a:gd name="T102" fmla="*/ 68 w 3330"/>
                <a:gd name="T103" fmla="*/ 444 h 3316"/>
                <a:gd name="T104" fmla="*/ 206 w 3330"/>
                <a:gd name="T105" fmla="*/ 207 h 3316"/>
                <a:gd name="T106" fmla="*/ 498 w 3330"/>
                <a:gd name="T107" fmla="*/ 12 h 3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30" h="3316">
                  <a:moveTo>
                    <a:pt x="602" y="224"/>
                  </a:moveTo>
                  <a:lnTo>
                    <a:pt x="564" y="226"/>
                  </a:lnTo>
                  <a:lnTo>
                    <a:pt x="529" y="235"/>
                  </a:lnTo>
                  <a:lnTo>
                    <a:pt x="495" y="249"/>
                  </a:lnTo>
                  <a:lnTo>
                    <a:pt x="465" y="268"/>
                  </a:lnTo>
                  <a:lnTo>
                    <a:pt x="437" y="293"/>
                  </a:lnTo>
                  <a:lnTo>
                    <a:pt x="371" y="359"/>
                  </a:lnTo>
                  <a:lnTo>
                    <a:pt x="344" y="397"/>
                  </a:lnTo>
                  <a:lnTo>
                    <a:pt x="319" y="438"/>
                  </a:lnTo>
                  <a:lnTo>
                    <a:pt x="297" y="481"/>
                  </a:lnTo>
                  <a:lnTo>
                    <a:pt x="277" y="525"/>
                  </a:lnTo>
                  <a:lnTo>
                    <a:pt x="262" y="570"/>
                  </a:lnTo>
                  <a:lnTo>
                    <a:pt x="249" y="614"/>
                  </a:lnTo>
                  <a:lnTo>
                    <a:pt x="239" y="656"/>
                  </a:lnTo>
                  <a:lnTo>
                    <a:pt x="234" y="698"/>
                  </a:lnTo>
                  <a:lnTo>
                    <a:pt x="234" y="700"/>
                  </a:lnTo>
                  <a:lnTo>
                    <a:pt x="227" y="773"/>
                  </a:lnTo>
                  <a:lnTo>
                    <a:pt x="224" y="846"/>
                  </a:lnTo>
                  <a:lnTo>
                    <a:pt x="227" y="919"/>
                  </a:lnTo>
                  <a:lnTo>
                    <a:pt x="234" y="992"/>
                  </a:lnTo>
                  <a:lnTo>
                    <a:pt x="246" y="1066"/>
                  </a:lnTo>
                  <a:lnTo>
                    <a:pt x="262" y="1139"/>
                  </a:lnTo>
                  <a:lnTo>
                    <a:pt x="284" y="1213"/>
                  </a:lnTo>
                  <a:lnTo>
                    <a:pt x="310" y="1287"/>
                  </a:lnTo>
                  <a:lnTo>
                    <a:pt x="341" y="1362"/>
                  </a:lnTo>
                  <a:lnTo>
                    <a:pt x="378" y="1439"/>
                  </a:lnTo>
                  <a:lnTo>
                    <a:pt x="419" y="1515"/>
                  </a:lnTo>
                  <a:lnTo>
                    <a:pt x="466" y="1593"/>
                  </a:lnTo>
                  <a:lnTo>
                    <a:pt x="518" y="1673"/>
                  </a:lnTo>
                  <a:lnTo>
                    <a:pt x="576" y="1755"/>
                  </a:lnTo>
                  <a:lnTo>
                    <a:pt x="640" y="1837"/>
                  </a:lnTo>
                  <a:lnTo>
                    <a:pt x="708" y="1921"/>
                  </a:lnTo>
                  <a:lnTo>
                    <a:pt x="782" y="2008"/>
                  </a:lnTo>
                  <a:lnTo>
                    <a:pt x="863" y="2096"/>
                  </a:lnTo>
                  <a:lnTo>
                    <a:pt x="949" y="2188"/>
                  </a:lnTo>
                  <a:lnTo>
                    <a:pt x="1041" y="2281"/>
                  </a:lnTo>
                  <a:lnTo>
                    <a:pt x="1131" y="2368"/>
                  </a:lnTo>
                  <a:lnTo>
                    <a:pt x="1219" y="2449"/>
                  </a:lnTo>
                  <a:lnTo>
                    <a:pt x="1306" y="2523"/>
                  </a:lnTo>
                  <a:lnTo>
                    <a:pt x="1392" y="2592"/>
                  </a:lnTo>
                  <a:lnTo>
                    <a:pt x="1476" y="2655"/>
                  </a:lnTo>
                  <a:lnTo>
                    <a:pt x="1557" y="2712"/>
                  </a:lnTo>
                  <a:lnTo>
                    <a:pt x="1637" y="2765"/>
                  </a:lnTo>
                  <a:lnTo>
                    <a:pt x="1714" y="2812"/>
                  </a:lnTo>
                  <a:lnTo>
                    <a:pt x="1789" y="2854"/>
                  </a:lnTo>
                  <a:lnTo>
                    <a:pt x="1862" y="2893"/>
                  </a:lnTo>
                  <a:lnTo>
                    <a:pt x="1932" y="2926"/>
                  </a:lnTo>
                  <a:lnTo>
                    <a:pt x="1999" y="2956"/>
                  </a:lnTo>
                  <a:lnTo>
                    <a:pt x="2065" y="2982"/>
                  </a:lnTo>
                  <a:lnTo>
                    <a:pt x="2126" y="3005"/>
                  </a:lnTo>
                  <a:lnTo>
                    <a:pt x="2186" y="3024"/>
                  </a:lnTo>
                  <a:lnTo>
                    <a:pt x="2241" y="3041"/>
                  </a:lnTo>
                  <a:lnTo>
                    <a:pt x="2294" y="3054"/>
                  </a:lnTo>
                  <a:lnTo>
                    <a:pt x="2343" y="3066"/>
                  </a:lnTo>
                  <a:lnTo>
                    <a:pt x="2388" y="3075"/>
                  </a:lnTo>
                  <a:lnTo>
                    <a:pt x="2431" y="3081"/>
                  </a:lnTo>
                  <a:lnTo>
                    <a:pt x="2469" y="3086"/>
                  </a:lnTo>
                  <a:lnTo>
                    <a:pt x="2504" y="3090"/>
                  </a:lnTo>
                  <a:lnTo>
                    <a:pt x="2535" y="3092"/>
                  </a:lnTo>
                  <a:lnTo>
                    <a:pt x="2562" y="3093"/>
                  </a:lnTo>
                  <a:lnTo>
                    <a:pt x="2585" y="3093"/>
                  </a:lnTo>
                  <a:lnTo>
                    <a:pt x="2585" y="3093"/>
                  </a:lnTo>
                  <a:lnTo>
                    <a:pt x="2602" y="3093"/>
                  </a:lnTo>
                  <a:lnTo>
                    <a:pt x="2615" y="3093"/>
                  </a:lnTo>
                  <a:lnTo>
                    <a:pt x="2623" y="3092"/>
                  </a:lnTo>
                  <a:lnTo>
                    <a:pt x="2625" y="3092"/>
                  </a:lnTo>
                  <a:lnTo>
                    <a:pt x="2665" y="3085"/>
                  </a:lnTo>
                  <a:lnTo>
                    <a:pt x="2707" y="3076"/>
                  </a:lnTo>
                  <a:lnTo>
                    <a:pt x="2754" y="3061"/>
                  </a:lnTo>
                  <a:lnTo>
                    <a:pt x="2804" y="3042"/>
                  </a:lnTo>
                  <a:lnTo>
                    <a:pt x="2848" y="3024"/>
                  </a:lnTo>
                  <a:lnTo>
                    <a:pt x="2891" y="3001"/>
                  </a:lnTo>
                  <a:lnTo>
                    <a:pt x="2932" y="2977"/>
                  </a:lnTo>
                  <a:lnTo>
                    <a:pt x="2970" y="2950"/>
                  </a:lnTo>
                  <a:lnTo>
                    <a:pt x="3037" y="2884"/>
                  </a:lnTo>
                  <a:lnTo>
                    <a:pt x="3062" y="2856"/>
                  </a:lnTo>
                  <a:lnTo>
                    <a:pt x="3081" y="2825"/>
                  </a:lnTo>
                  <a:lnTo>
                    <a:pt x="3095" y="2792"/>
                  </a:lnTo>
                  <a:lnTo>
                    <a:pt x="3104" y="2757"/>
                  </a:lnTo>
                  <a:lnTo>
                    <a:pt x="3107" y="2721"/>
                  </a:lnTo>
                  <a:lnTo>
                    <a:pt x="3104" y="2684"/>
                  </a:lnTo>
                  <a:lnTo>
                    <a:pt x="3095" y="2649"/>
                  </a:lnTo>
                  <a:lnTo>
                    <a:pt x="3082" y="2616"/>
                  </a:lnTo>
                  <a:lnTo>
                    <a:pt x="3063" y="2584"/>
                  </a:lnTo>
                  <a:lnTo>
                    <a:pt x="3039" y="2556"/>
                  </a:lnTo>
                  <a:lnTo>
                    <a:pt x="2784" y="2303"/>
                  </a:lnTo>
                  <a:lnTo>
                    <a:pt x="2756" y="2279"/>
                  </a:lnTo>
                  <a:lnTo>
                    <a:pt x="2726" y="2261"/>
                  </a:lnTo>
                  <a:lnTo>
                    <a:pt x="2693" y="2247"/>
                  </a:lnTo>
                  <a:lnTo>
                    <a:pt x="2657" y="2238"/>
                  </a:lnTo>
                  <a:lnTo>
                    <a:pt x="2620" y="2235"/>
                  </a:lnTo>
                  <a:lnTo>
                    <a:pt x="2584" y="2238"/>
                  </a:lnTo>
                  <a:lnTo>
                    <a:pt x="2549" y="2247"/>
                  </a:lnTo>
                  <a:lnTo>
                    <a:pt x="2516" y="2261"/>
                  </a:lnTo>
                  <a:lnTo>
                    <a:pt x="2484" y="2279"/>
                  </a:lnTo>
                  <a:lnTo>
                    <a:pt x="2457" y="2303"/>
                  </a:lnTo>
                  <a:lnTo>
                    <a:pt x="2276" y="2482"/>
                  </a:lnTo>
                  <a:lnTo>
                    <a:pt x="2258" y="2498"/>
                  </a:lnTo>
                  <a:lnTo>
                    <a:pt x="2236" y="2508"/>
                  </a:lnTo>
                  <a:lnTo>
                    <a:pt x="2214" y="2515"/>
                  </a:lnTo>
                  <a:lnTo>
                    <a:pt x="2190" y="2516"/>
                  </a:lnTo>
                  <a:lnTo>
                    <a:pt x="2166" y="2511"/>
                  </a:lnTo>
                  <a:lnTo>
                    <a:pt x="2144" y="2502"/>
                  </a:lnTo>
                  <a:lnTo>
                    <a:pt x="2125" y="2492"/>
                  </a:lnTo>
                  <a:lnTo>
                    <a:pt x="2094" y="2475"/>
                  </a:lnTo>
                  <a:lnTo>
                    <a:pt x="2060" y="2456"/>
                  </a:lnTo>
                  <a:lnTo>
                    <a:pt x="2024" y="2435"/>
                  </a:lnTo>
                  <a:lnTo>
                    <a:pt x="1984" y="2410"/>
                  </a:lnTo>
                  <a:lnTo>
                    <a:pt x="1941" y="2382"/>
                  </a:lnTo>
                  <a:lnTo>
                    <a:pt x="1895" y="2351"/>
                  </a:lnTo>
                  <a:lnTo>
                    <a:pt x="1847" y="2319"/>
                  </a:lnTo>
                  <a:lnTo>
                    <a:pt x="1797" y="2283"/>
                  </a:lnTo>
                  <a:lnTo>
                    <a:pt x="1747" y="2246"/>
                  </a:lnTo>
                  <a:lnTo>
                    <a:pt x="1694" y="2206"/>
                  </a:lnTo>
                  <a:lnTo>
                    <a:pt x="1642" y="2165"/>
                  </a:lnTo>
                  <a:lnTo>
                    <a:pt x="1589" y="2122"/>
                  </a:lnTo>
                  <a:lnTo>
                    <a:pt x="1536" y="2078"/>
                  </a:lnTo>
                  <a:lnTo>
                    <a:pt x="1484" y="2033"/>
                  </a:lnTo>
                  <a:lnTo>
                    <a:pt x="1434" y="1986"/>
                  </a:lnTo>
                  <a:lnTo>
                    <a:pt x="1385" y="1938"/>
                  </a:lnTo>
                  <a:lnTo>
                    <a:pt x="1338" y="1890"/>
                  </a:lnTo>
                  <a:lnTo>
                    <a:pt x="1291" y="1840"/>
                  </a:lnTo>
                  <a:lnTo>
                    <a:pt x="1245" y="1788"/>
                  </a:lnTo>
                  <a:lnTo>
                    <a:pt x="1201" y="1735"/>
                  </a:lnTo>
                  <a:lnTo>
                    <a:pt x="1156" y="1681"/>
                  </a:lnTo>
                  <a:lnTo>
                    <a:pt x="1115" y="1629"/>
                  </a:lnTo>
                  <a:lnTo>
                    <a:pt x="1076" y="1576"/>
                  </a:lnTo>
                  <a:lnTo>
                    <a:pt x="1038" y="1526"/>
                  </a:lnTo>
                  <a:lnTo>
                    <a:pt x="1002" y="1475"/>
                  </a:lnTo>
                  <a:lnTo>
                    <a:pt x="969" y="1428"/>
                  </a:lnTo>
                  <a:lnTo>
                    <a:pt x="937" y="1382"/>
                  </a:lnTo>
                  <a:lnTo>
                    <a:pt x="910" y="1339"/>
                  </a:lnTo>
                  <a:lnTo>
                    <a:pt x="886" y="1300"/>
                  </a:lnTo>
                  <a:lnTo>
                    <a:pt x="864" y="1263"/>
                  </a:lnTo>
                  <a:lnTo>
                    <a:pt x="846" y="1232"/>
                  </a:lnTo>
                  <a:lnTo>
                    <a:pt x="837" y="1216"/>
                  </a:lnTo>
                  <a:lnTo>
                    <a:pt x="831" y="1203"/>
                  </a:lnTo>
                  <a:lnTo>
                    <a:pt x="827" y="1197"/>
                  </a:lnTo>
                  <a:lnTo>
                    <a:pt x="824" y="1189"/>
                  </a:lnTo>
                  <a:lnTo>
                    <a:pt x="814" y="1167"/>
                  </a:lnTo>
                  <a:lnTo>
                    <a:pt x="810" y="1142"/>
                  </a:lnTo>
                  <a:lnTo>
                    <a:pt x="811" y="1118"/>
                  </a:lnTo>
                  <a:lnTo>
                    <a:pt x="818" y="1095"/>
                  </a:lnTo>
                  <a:lnTo>
                    <a:pt x="829" y="1073"/>
                  </a:lnTo>
                  <a:lnTo>
                    <a:pt x="845" y="1054"/>
                  </a:lnTo>
                  <a:lnTo>
                    <a:pt x="1013" y="897"/>
                  </a:lnTo>
                  <a:lnTo>
                    <a:pt x="1029" y="881"/>
                  </a:lnTo>
                  <a:lnTo>
                    <a:pt x="1053" y="853"/>
                  </a:lnTo>
                  <a:lnTo>
                    <a:pt x="1072" y="823"/>
                  </a:lnTo>
                  <a:lnTo>
                    <a:pt x="1086" y="789"/>
                  </a:lnTo>
                  <a:lnTo>
                    <a:pt x="1094" y="754"/>
                  </a:lnTo>
                  <a:lnTo>
                    <a:pt x="1097" y="717"/>
                  </a:lnTo>
                  <a:lnTo>
                    <a:pt x="1094" y="681"/>
                  </a:lnTo>
                  <a:lnTo>
                    <a:pt x="1086" y="646"/>
                  </a:lnTo>
                  <a:lnTo>
                    <a:pt x="1072" y="613"/>
                  </a:lnTo>
                  <a:lnTo>
                    <a:pt x="1053" y="582"/>
                  </a:lnTo>
                  <a:lnTo>
                    <a:pt x="1029" y="555"/>
                  </a:lnTo>
                  <a:lnTo>
                    <a:pt x="765" y="291"/>
                  </a:lnTo>
                  <a:lnTo>
                    <a:pt x="737" y="267"/>
                  </a:lnTo>
                  <a:lnTo>
                    <a:pt x="707" y="249"/>
                  </a:lnTo>
                  <a:lnTo>
                    <a:pt x="673" y="235"/>
                  </a:lnTo>
                  <a:lnTo>
                    <a:pt x="638" y="226"/>
                  </a:lnTo>
                  <a:lnTo>
                    <a:pt x="602" y="224"/>
                  </a:lnTo>
                  <a:close/>
                  <a:moveTo>
                    <a:pt x="602" y="0"/>
                  </a:moveTo>
                  <a:lnTo>
                    <a:pt x="653" y="3"/>
                  </a:lnTo>
                  <a:lnTo>
                    <a:pt x="703" y="11"/>
                  </a:lnTo>
                  <a:lnTo>
                    <a:pt x="752" y="25"/>
                  </a:lnTo>
                  <a:lnTo>
                    <a:pt x="799" y="44"/>
                  </a:lnTo>
                  <a:lnTo>
                    <a:pt x="844" y="69"/>
                  </a:lnTo>
                  <a:lnTo>
                    <a:pt x="885" y="99"/>
                  </a:lnTo>
                  <a:lnTo>
                    <a:pt x="923" y="133"/>
                  </a:lnTo>
                  <a:lnTo>
                    <a:pt x="1188" y="397"/>
                  </a:lnTo>
                  <a:lnTo>
                    <a:pt x="1222" y="435"/>
                  </a:lnTo>
                  <a:lnTo>
                    <a:pt x="1252" y="477"/>
                  </a:lnTo>
                  <a:lnTo>
                    <a:pt x="1276" y="521"/>
                  </a:lnTo>
                  <a:lnTo>
                    <a:pt x="1296" y="567"/>
                  </a:lnTo>
                  <a:lnTo>
                    <a:pt x="1310" y="616"/>
                  </a:lnTo>
                  <a:lnTo>
                    <a:pt x="1318" y="666"/>
                  </a:lnTo>
                  <a:lnTo>
                    <a:pt x="1322" y="717"/>
                  </a:lnTo>
                  <a:lnTo>
                    <a:pt x="1318" y="769"/>
                  </a:lnTo>
                  <a:lnTo>
                    <a:pt x="1310" y="819"/>
                  </a:lnTo>
                  <a:lnTo>
                    <a:pt x="1296" y="868"/>
                  </a:lnTo>
                  <a:lnTo>
                    <a:pt x="1276" y="914"/>
                  </a:lnTo>
                  <a:lnTo>
                    <a:pt x="1252" y="959"/>
                  </a:lnTo>
                  <a:lnTo>
                    <a:pt x="1222" y="1000"/>
                  </a:lnTo>
                  <a:lnTo>
                    <a:pt x="1188" y="1039"/>
                  </a:lnTo>
                  <a:lnTo>
                    <a:pt x="1170" y="1056"/>
                  </a:lnTo>
                  <a:lnTo>
                    <a:pt x="1168" y="1058"/>
                  </a:lnTo>
                  <a:lnTo>
                    <a:pt x="1062" y="1158"/>
                  </a:lnTo>
                  <a:lnTo>
                    <a:pt x="1083" y="1195"/>
                  </a:lnTo>
                  <a:lnTo>
                    <a:pt x="1109" y="1234"/>
                  </a:lnTo>
                  <a:lnTo>
                    <a:pt x="1137" y="1277"/>
                  </a:lnTo>
                  <a:lnTo>
                    <a:pt x="1168" y="1324"/>
                  </a:lnTo>
                  <a:lnTo>
                    <a:pt x="1203" y="1372"/>
                  </a:lnTo>
                  <a:lnTo>
                    <a:pt x="1240" y="1422"/>
                  </a:lnTo>
                  <a:lnTo>
                    <a:pt x="1277" y="1473"/>
                  </a:lnTo>
                  <a:lnTo>
                    <a:pt x="1318" y="1526"/>
                  </a:lnTo>
                  <a:lnTo>
                    <a:pt x="1361" y="1578"/>
                  </a:lnTo>
                  <a:lnTo>
                    <a:pt x="1405" y="1630"/>
                  </a:lnTo>
                  <a:lnTo>
                    <a:pt x="1450" y="1681"/>
                  </a:lnTo>
                  <a:lnTo>
                    <a:pt x="1496" y="1732"/>
                  </a:lnTo>
                  <a:lnTo>
                    <a:pt x="1544" y="1780"/>
                  </a:lnTo>
                  <a:lnTo>
                    <a:pt x="1593" y="1829"/>
                  </a:lnTo>
                  <a:lnTo>
                    <a:pt x="1644" y="1875"/>
                  </a:lnTo>
                  <a:lnTo>
                    <a:pt x="1697" y="1921"/>
                  </a:lnTo>
                  <a:lnTo>
                    <a:pt x="1751" y="1965"/>
                  </a:lnTo>
                  <a:lnTo>
                    <a:pt x="1805" y="2008"/>
                  </a:lnTo>
                  <a:lnTo>
                    <a:pt x="1858" y="2050"/>
                  </a:lnTo>
                  <a:lnTo>
                    <a:pt x="1911" y="2089"/>
                  </a:lnTo>
                  <a:lnTo>
                    <a:pt x="1961" y="2125"/>
                  </a:lnTo>
                  <a:lnTo>
                    <a:pt x="2011" y="2160"/>
                  </a:lnTo>
                  <a:lnTo>
                    <a:pt x="2057" y="2191"/>
                  </a:lnTo>
                  <a:lnTo>
                    <a:pt x="2101" y="2219"/>
                  </a:lnTo>
                  <a:lnTo>
                    <a:pt x="2141" y="2244"/>
                  </a:lnTo>
                  <a:lnTo>
                    <a:pt x="2177" y="2265"/>
                  </a:lnTo>
                  <a:lnTo>
                    <a:pt x="2299" y="2145"/>
                  </a:lnTo>
                  <a:lnTo>
                    <a:pt x="2337" y="2110"/>
                  </a:lnTo>
                  <a:lnTo>
                    <a:pt x="2379" y="2081"/>
                  </a:lnTo>
                  <a:lnTo>
                    <a:pt x="2423" y="2057"/>
                  </a:lnTo>
                  <a:lnTo>
                    <a:pt x="2470" y="2037"/>
                  </a:lnTo>
                  <a:lnTo>
                    <a:pt x="2519" y="2023"/>
                  </a:lnTo>
                  <a:lnTo>
                    <a:pt x="2569" y="2015"/>
                  </a:lnTo>
                  <a:lnTo>
                    <a:pt x="2620" y="2013"/>
                  </a:lnTo>
                  <a:lnTo>
                    <a:pt x="2672" y="2015"/>
                  </a:lnTo>
                  <a:lnTo>
                    <a:pt x="2723" y="2023"/>
                  </a:lnTo>
                  <a:lnTo>
                    <a:pt x="2771" y="2037"/>
                  </a:lnTo>
                  <a:lnTo>
                    <a:pt x="2818" y="2057"/>
                  </a:lnTo>
                  <a:lnTo>
                    <a:pt x="2863" y="2081"/>
                  </a:lnTo>
                  <a:lnTo>
                    <a:pt x="2904" y="2110"/>
                  </a:lnTo>
                  <a:lnTo>
                    <a:pt x="2943" y="2145"/>
                  </a:lnTo>
                  <a:lnTo>
                    <a:pt x="3198" y="2398"/>
                  </a:lnTo>
                  <a:lnTo>
                    <a:pt x="3232" y="2437"/>
                  </a:lnTo>
                  <a:lnTo>
                    <a:pt x="3261" y="2479"/>
                  </a:lnTo>
                  <a:lnTo>
                    <a:pt x="3286" y="2523"/>
                  </a:lnTo>
                  <a:lnTo>
                    <a:pt x="3305" y="2570"/>
                  </a:lnTo>
                  <a:lnTo>
                    <a:pt x="3319" y="2619"/>
                  </a:lnTo>
                  <a:lnTo>
                    <a:pt x="3328" y="2669"/>
                  </a:lnTo>
                  <a:lnTo>
                    <a:pt x="3330" y="2721"/>
                  </a:lnTo>
                  <a:lnTo>
                    <a:pt x="3328" y="2774"/>
                  </a:lnTo>
                  <a:lnTo>
                    <a:pt x="3318" y="2823"/>
                  </a:lnTo>
                  <a:lnTo>
                    <a:pt x="3304" y="2872"/>
                  </a:lnTo>
                  <a:lnTo>
                    <a:pt x="3285" y="2919"/>
                  </a:lnTo>
                  <a:lnTo>
                    <a:pt x="3260" y="2963"/>
                  </a:lnTo>
                  <a:lnTo>
                    <a:pt x="3230" y="3005"/>
                  </a:lnTo>
                  <a:lnTo>
                    <a:pt x="3194" y="3043"/>
                  </a:lnTo>
                  <a:lnTo>
                    <a:pt x="3123" y="3113"/>
                  </a:lnTo>
                  <a:lnTo>
                    <a:pt x="3113" y="3122"/>
                  </a:lnTo>
                  <a:lnTo>
                    <a:pt x="3061" y="3159"/>
                  </a:lnTo>
                  <a:lnTo>
                    <a:pt x="3004" y="3194"/>
                  </a:lnTo>
                  <a:lnTo>
                    <a:pt x="2946" y="3225"/>
                  </a:lnTo>
                  <a:lnTo>
                    <a:pt x="2886" y="3251"/>
                  </a:lnTo>
                  <a:lnTo>
                    <a:pt x="2834" y="3270"/>
                  </a:lnTo>
                  <a:lnTo>
                    <a:pt x="2784" y="3285"/>
                  </a:lnTo>
                  <a:lnTo>
                    <a:pt x="2738" y="3298"/>
                  </a:lnTo>
                  <a:lnTo>
                    <a:pt x="2693" y="3308"/>
                  </a:lnTo>
                  <a:lnTo>
                    <a:pt x="2651" y="3314"/>
                  </a:lnTo>
                  <a:lnTo>
                    <a:pt x="2642" y="3314"/>
                  </a:lnTo>
                  <a:lnTo>
                    <a:pt x="2629" y="3315"/>
                  </a:lnTo>
                  <a:lnTo>
                    <a:pt x="2610" y="3316"/>
                  </a:lnTo>
                  <a:lnTo>
                    <a:pt x="2585" y="3316"/>
                  </a:lnTo>
                  <a:lnTo>
                    <a:pt x="2585" y="3316"/>
                  </a:lnTo>
                  <a:lnTo>
                    <a:pt x="2559" y="3316"/>
                  </a:lnTo>
                  <a:lnTo>
                    <a:pt x="2529" y="3315"/>
                  </a:lnTo>
                  <a:lnTo>
                    <a:pt x="2494" y="3313"/>
                  </a:lnTo>
                  <a:lnTo>
                    <a:pt x="2455" y="3309"/>
                  </a:lnTo>
                  <a:lnTo>
                    <a:pt x="2412" y="3304"/>
                  </a:lnTo>
                  <a:lnTo>
                    <a:pt x="2365" y="3296"/>
                  </a:lnTo>
                  <a:lnTo>
                    <a:pt x="2313" y="3286"/>
                  </a:lnTo>
                  <a:lnTo>
                    <a:pt x="2258" y="3274"/>
                  </a:lnTo>
                  <a:lnTo>
                    <a:pt x="2200" y="3261"/>
                  </a:lnTo>
                  <a:lnTo>
                    <a:pt x="2137" y="3242"/>
                  </a:lnTo>
                  <a:lnTo>
                    <a:pt x="2072" y="3222"/>
                  </a:lnTo>
                  <a:lnTo>
                    <a:pt x="2003" y="3197"/>
                  </a:lnTo>
                  <a:lnTo>
                    <a:pt x="1931" y="3169"/>
                  </a:lnTo>
                  <a:lnTo>
                    <a:pt x="1857" y="3137"/>
                  </a:lnTo>
                  <a:lnTo>
                    <a:pt x="1779" y="3100"/>
                  </a:lnTo>
                  <a:lnTo>
                    <a:pt x="1699" y="3058"/>
                  </a:lnTo>
                  <a:lnTo>
                    <a:pt x="1616" y="3012"/>
                  </a:lnTo>
                  <a:lnTo>
                    <a:pt x="1531" y="2962"/>
                  </a:lnTo>
                  <a:lnTo>
                    <a:pt x="1444" y="2905"/>
                  </a:lnTo>
                  <a:lnTo>
                    <a:pt x="1355" y="2843"/>
                  </a:lnTo>
                  <a:lnTo>
                    <a:pt x="1263" y="2775"/>
                  </a:lnTo>
                  <a:lnTo>
                    <a:pt x="1170" y="2700"/>
                  </a:lnTo>
                  <a:lnTo>
                    <a:pt x="1076" y="2621"/>
                  </a:lnTo>
                  <a:lnTo>
                    <a:pt x="980" y="2533"/>
                  </a:lnTo>
                  <a:lnTo>
                    <a:pt x="882" y="2439"/>
                  </a:lnTo>
                  <a:lnTo>
                    <a:pt x="786" y="2343"/>
                  </a:lnTo>
                  <a:lnTo>
                    <a:pt x="698" y="2248"/>
                  </a:lnTo>
                  <a:lnTo>
                    <a:pt x="614" y="2156"/>
                  </a:lnTo>
                  <a:lnTo>
                    <a:pt x="536" y="2065"/>
                  </a:lnTo>
                  <a:lnTo>
                    <a:pt x="464" y="1976"/>
                  </a:lnTo>
                  <a:lnTo>
                    <a:pt x="397" y="1889"/>
                  </a:lnTo>
                  <a:lnTo>
                    <a:pt x="336" y="1803"/>
                  </a:lnTo>
                  <a:lnTo>
                    <a:pt x="279" y="1719"/>
                  </a:lnTo>
                  <a:lnTo>
                    <a:pt x="229" y="1635"/>
                  </a:lnTo>
                  <a:lnTo>
                    <a:pt x="183" y="1554"/>
                  </a:lnTo>
                  <a:lnTo>
                    <a:pt x="143" y="1472"/>
                  </a:lnTo>
                  <a:lnTo>
                    <a:pt x="109" y="1391"/>
                  </a:lnTo>
                  <a:lnTo>
                    <a:pt x="79" y="1312"/>
                  </a:lnTo>
                  <a:lnTo>
                    <a:pt x="54" y="1231"/>
                  </a:lnTo>
                  <a:lnTo>
                    <a:pt x="33" y="1153"/>
                  </a:lnTo>
                  <a:lnTo>
                    <a:pt x="18" y="1073"/>
                  </a:lnTo>
                  <a:lnTo>
                    <a:pt x="8" y="994"/>
                  </a:lnTo>
                  <a:lnTo>
                    <a:pt x="1" y="914"/>
                  </a:lnTo>
                  <a:lnTo>
                    <a:pt x="0" y="834"/>
                  </a:lnTo>
                  <a:lnTo>
                    <a:pt x="3" y="754"/>
                  </a:lnTo>
                  <a:lnTo>
                    <a:pt x="11" y="673"/>
                  </a:lnTo>
                  <a:lnTo>
                    <a:pt x="19" y="617"/>
                  </a:lnTo>
                  <a:lnTo>
                    <a:pt x="31" y="560"/>
                  </a:lnTo>
                  <a:lnTo>
                    <a:pt x="47" y="503"/>
                  </a:lnTo>
                  <a:lnTo>
                    <a:pt x="68" y="445"/>
                  </a:lnTo>
                  <a:lnTo>
                    <a:pt x="68" y="444"/>
                  </a:lnTo>
                  <a:lnTo>
                    <a:pt x="95" y="383"/>
                  </a:lnTo>
                  <a:lnTo>
                    <a:pt x="125" y="325"/>
                  </a:lnTo>
                  <a:lnTo>
                    <a:pt x="160" y="269"/>
                  </a:lnTo>
                  <a:lnTo>
                    <a:pt x="197" y="216"/>
                  </a:lnTo>
                  <a:lnTo>
                    <a:pt x="202" y="212"/>
                  </a:lnTo>
                  <a:lnTo>
                    <a:pt x="206" y="207"/>
                  </a:lnTo>
                  <a:lnTo>
                    <a:pt x="277" y="136"/>
                  </a:lnTo>
                  <a:lnTo>
                    <a:pt x="315" y="100"/>
                  </a:lnTo>
                  <a:lnTo>
                    <a:pt x="357" y="70"/>
                  </a:lnTo>
                  <a:lnTo>
                    <a:pt x="402" y="46"/>
                  </a:lnTo>
                  <a:lnTo>
                    <a:pt x="449" y="26"/>
                  </a:lnTo>
                  <a:lnTo>
                    <a:pt x="498" y="12"/>
                  </a:lnTo>
                  <a:lnTo>
                    <a:pt x="549" y="4"/>
                  </a:lnTo>
                  <a:lnTo>
                    <a:pt x="6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202"/>
            <p:cNvSpPr>
              <a:spLocks/>
            </p:cNvSpPr>
            <p:nvPr/>
          </p:nvSpPr>
          <p:spPr bwMode="auto">
            <a:xfrm>
              <a:off x="6572251" y="2776538"/>
              <a:ext cx="287338" cy="192088"/>
            </a:xfrm>
            <a:custGeom>
              <a:avLst/>
              <a:gdLst>
                <a:gd name="T0" fmla="*/ 1108 w 1803"/>
                <a:gd name="T1" fmla="*/ 10 h 1207"/>
                <a:gd name="T2" fmla="*/ 1722 w 1803"/>
                <a:gd name="T3" fmla="*/ 445 h 1207"/>
                <a:gd name="T4" fmla="*/ 1781 w 1803"/>
                <a:gd name="T5" fmla="*/ 515 h 1207"/>
                <a:gd name="T6" fmla="*/ 1803 w 1803"/>
                <a:gd name="T7" fmla="*/ 603 h 1207"/>
                <a:gd name="T8" fmla="*/ 1781 w 1803"/>
                <a:gd name="T9" fmla="*/ 692 h 1207"/>
                <a:gd name="T10" fmla="*/ 1722 w 1803"/>
                <a:gd name="T11" fmla="*/ 762 h 1207"/>
                <a:gd name="T12" fmla="*/ 1108 w 1803"/>
                <a:gd name="T13" fmla="*/ 1197 h 1207"/>
                <a:gd name="T14" fmla="*/ 1017 w 1803"/>
                <a:gd name="T15" fmla="*/ 1205 h 1207"/>
                <a:gd name="T16" fmla="*/ 931 w 1803"/>
                <a:gd name="T17" fmla="*/ 1170 h 1207"/>
                <a:gd name="T18" fmla="*/ 872 w 1803"/>
                <a:gd name="T19" fmla="*/ 1101 h 1207"/>
                <a:gd name="T20" fmla="*/ 850 w 1803"/>
                <a:gd name="T21" fmla="*/ 1011 h 1207"/>
                <a:gd name="T22" fmla="*/ 218 w 1803"/>
                <a:gd name="T23" fmla="*/ 999 h 1207"/>
                <a:gd name="T24" fmla="*/ 106 w 1803"/>
                <a:gd name="T25" fmla="*/ 936 h 1207"/>
                <a:gd name="T26" fmla="*/ 29 w 1803"/>
                <a:gd name="T27" fmla="*/ 834 h 1207"/>
                <a:gd name="T28" fmla="*/ 0 w 1803"/>
                <a:gd name="T29" fmla="*/ 706 h 1207"/>
                <a:gd name="T30" fmla="*/ 13 w 1803"/>
                <a:gd name="T31" fmla="*/ 413 h 1207"/>
                <a:gd name="T32" fmla="*/ 76 w 1803"/>
                <a:gd name="T33" fmla="*/ 300 h 1207"/>
                <a:gd name="T34" fmla="*/ 177 w 1803"/>
                <a:gd name="T35" fmla="*/ 224 h 1207"/>
                <a:gd name="T36" fmla="*/ 306 w 1803"/>
                <a:gd name="T37" fmla="*/ 196 h 1207"/>
                <a:gd name="T38" fmla="*/ 428 w 1803"/>
                <a:gd name="T39" fmla="*/ 206 h 1207"/>
                <a:gd name="T40" fmla="*/ 480 w 1803"/>
                <a:gd name="T41" fmla="*/ 258 h 1207"/>
                <a:gd name="T42" fmla="*/ 488 w 1803"/>
                <a:gd name="T43" fmla="*/ 332 h 1207"/>
                <a:gd name="T44" fmla="*/ 449 w 1803"/>
                <a:gd name="T45" fmla="*/ 395 h 1207"/>
                <a:gd name="T46" fmla="*/ 379 w 1803"/>
                <a:gd name="T47" fmla="*/ 418 h 1207"/>
                <a:gd name="T48" fmla="*/ 265 w 1803"/>
                <a:gd name="T49" fmla="*/ 430 h 1207"/>
                <a:gd name="T50" fmla="*/ 228 w 1803"/>
                <a:gd name="T51" fmla="*/ 478 h 1207"/>
                <a:gd name="T52" fmla="*/ 228 w 1803"/>
                <a:gd name="T53" fmla="*/ 728 h 1207"/>
                <a:gd name="T54" fmla="*/ 265 w 1803"/>
                <a:gd name="T55" fmla="*/ 776 h 1207"/>
                <a:gd name="T56" fmla="*/ 962 w 1803"/>
                <a:gd name="T57" fmla="*/ 788 h 1207"/>
                <a:gd name="T58" fmla="*/ 1033 w 1803"/>
                <a:gd name="T59" fmla="*/ 813 h 1207"/>
                <a:gd name="T60" fmla="*/ 1071 w 1803"/>
                <a:gd name="T61" fmla="*/ 874 h 1207"/>
                <a:gd name="T62" fmla="*/ 1559 w 1803"/>
                <a:gd name="T63" fmla="*/ 603 h 1207"/>
                <a:gd name="T64" fmla="*/ 1071 w 1803"/>
                <a:gd name="T65" fmla="*/ 332 h 1207"/>
                <a:gd name="T66" fmla="*/ 1033 w 1803"/>
                <a:gd name="T67" fmla="*/ 395 h 1207"/>
                <a:gd name="T68" fmla="*/ 962 w 1803"/>
                <a:gd name="T69" fmla="*/ 418 h 1207"/>
                <a:gd name="T70" fmla="*/ 732 w 1803"/>
                <a:gd name="T71" fmla="*/ 407 h 1207"/>
                <a:gd name="T72" fmla="*/ 680 w 1803"/>
                <a:gd name="T73" fmla="*/ 356 h 1207"/>
                <a:gd name="T74" fmla="*/ 672 w 1803"/>
                <a:gd name="T75" fmla="*/ 282 h 1207"/>
                <a:gd name="T76" fmla="*/ 711 w 1803"/>
                <a:gd name="T77" fmla="*/ 219 h 1207"/>
                <a:gd name="T78" fmla="*/ 781 w 1803"/>
                <a:gd name="T79" fmla="*/ 196 h 1207"/>
                <a:gd name="T80" fmla="*/ 860 w 1803"/>
                <a:gd name="T81" fmla="*/ 134 h 1207"/>
                <a:gd name="T82" fmla="*/ 907 w 1803"/>
                <a:gd name="T83" fmla="*/ 57 h 1207"/>
                <a:gd name="T84" fmla="*/ 987 w 1803"/>
                <a:gd name="T85" fmla="*/ 9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03" h="1207">
                  <a:moveTo>
                    <a:pt x="1048" y="0"/>
                  </a:moveTo>
                  <a:lnTo>
                    <a:pt x="1079" y="2"/>
                  </a:lnTo>
                  <a:lnTo>
                    <a:pt x="1108" y="10"/>
                  </a:lnTo>
                  <a:lnTo>
                    <a:pt x="1137" y="22"/>
                  </a:lnTo>
                  <a:lnTo>
                    <a:pt x="1164" y="38"/>
                  </a:lnTo>
                  <a:lnTo>
                    <a:pt x="1722" y="445"/>
                  </a:lnTo>
                  <a:lnTo>
                    <a:pt x="1746" y="465"/>
                  </a:lnTo>
                  <a:lnTo>
                    <a:pt x="1765" y="488"/>
                  </a:lnTo>
                  <a:lnTo>
                    <a:pt x="1781" y="515"/>
                  </a:lnTo>
                  <a:lnTo>
                    <a:pt x="1793" y="543"/>
                  </a:lnTo>
                  <a:lnTo>
                    <a:pt x="1800" y="572"/>
                  </a:lnTo>
                  <a:lnTo>
                    <a:pt x="1803" y="603"/>
                  </a:lnTo>
                  <a:lnTo>
                    <a:pt x="1800" y="634"/>
                  </a:lnTo>
                  <a:lnTo>
                    <a:pt x="1793" y="664"/>
                  </a:lnTo>
                  <a:lnTo>
                    <a:pt x="1781" y="692"/>
                  </a:lnTo>
                  <a:lnTo>
                    <a:pt x="1765" y="718"/>
                  </a:lnTo>
                  <a:lnTo>
                    <a:pt x="1746" y="742"/>
                  </a:lnTo>
                  <a:lnTo>
                    <a:pt x="1722" y="762"/>
                  </a:lnTo>
                  <a:lnTo>
                    <a:pt x="1164" y="1168"/>
                  </a:lnTo>
                  <a:lnTo>
                    <a:pt x="1137" y="1186"/>
                  </a:lnTo>
                  <a:lnTo>
                    <a:pt x="1108" y="1197"/>
                  </a:lnTo>
                  <a:lnTo>
                    <a:pt x="1078" y="1204"/>
                  </a:lnTo>
                  <a:lnTo>
                    <a:pt x="1048" y="1207"/>
                  </a:lnTo>
                  <a:lnTo>
                    <a:pt x="1017" y="1205"/>
                  </a:lnTo>
                  <a:lnTo>
                    <a:pt x="987" y="1197"/>
                  </a:lnTo>
                  <a:lnTo>
                    <a:pt x="958" y="1186"/>
                  </a:lnTo>
                  <a:lnTo>
                    <a:pt x="931" y="1170"/>
                  </a:lnTo>
                  <a:lnTo>
                    <a:pt x="907" y="1149"/>
                  </a:lnTo>
                  <a:lnTo>
                    <a:pt x="888" y="1127"/>
                  </a:lnTo>
                  <a:lnTo>
                    <a:pt x="872" y="1101"/>
                  </a:lnTo>
                  <a:lnTo>
                    <a:pt x="860" y="1072"/>
                  </a:lnTo>
                  <a:lnTo>
                    <a:pt x="852" y="1043"/>
                  </a:lnTo>
                  <a:lnTo>
                    <a:pt x="850" y="1011"/>
                  </a:lnTo>
                  <a:lnTo>
                    <a:pt x="306" y="1011"/>
                  </a:lnTo>
                  <a:lnTo>
                    <a:pt x="261" y="1008"/>
                  </a:lnTo>
                  <a:lnTo>
                    <a:pt x="218" y="999"/>
                  </a:lnTo>
                  <a:lnTo>
                    <a:pt x="177" y="982"/>
                  </a:lnTo>
                  <a:lnTo>
                    <a:pt x="140" y="962"/>
                  </a:lnTo>
                  <a:lnTo>
                    <a:pt x="106" y="936"/>
                  </a:lnTo>
                  <a:lnTo>
                    <a:pt x="76" y="906"/>
                  </a:lnTo>
                  <a:lnTo>
                    <a:pt x="50" y="872"/>
                  </a:lnTo>
                  <a:lnTo>
                    <a:pt x="29" y="834"/>
                  </a:lnTo>
                  <a:lnTo>
                    <a:pt x="13" y="794"/>
                  </a:lnTo>
                  <a:lnTo>
                    <a:pt x="3" y="751"/>
                  </a:lnTo>
                  <a:lnTo>
                    <a:pt x="0" y="706"/>
                  </a:lnTo>
                  <a:lnTo>
                    <a:pt x="0" y="500"/>
                  </a:lnTo>
                  <a:lnTo>
                    <a:pt x="3" y="456"/>
                  </a:lnTo>
                  <a:lnTo>
                    <a:pt x="13" y="413"/>
                  </a:lnTo>
                  <a:lnTo>
                    <a:pt x="29" y="372"/>
                  </a:lnTo>
                  <a:lnTo>
                    <a:pt x="50" y="334"/>
                  </a:lnTo>
                  <a:lnTo>
                    <a:pt x="76" y="300"/>
                  </a:lnTo>
                  <a:lnTo>
                    <a:pt x="106" y="270"/>
                  </a:lnTo>
                  <a:lnTo>
                    <a:pt x="140" y="244"/>
                  </a:lnTo>
                  <a:lnTo>
                    <a:pt x="177" y="224"/>
                  </a:lnTo>
                  <a:lnTo>
                    <a:pt x="218" y="209"/>
                  </a:lnTo>
                  <a:lnTo>
                    <a:pt x="261" y="199"/>
                  </a:lnTo>
                  <a:lnTo>
                    <a:pt x="306" y="196"/>
                  </a:lnTo>
                  <a:lnTo>
                    <a:pt x="379" y="196"/>
                  </a:lnTo>
                  <a:lnTo>
                    <a:pt x="405" y="198"/>
                  </a:lnTo>
                  <a:lnTo>
                    <a:pt x="428" y="206"/>
                  </a:lnTo>
                  <a:lnTo>
                    <a:pt x="449" y="219"/>
                  </a:lnTo>
                  <a:lnTo>
                    <a:pt x="466" y="238"/>
                  </a:lnTo>
                  <a:lnTo>
                    <a:pt x="480" y="258"/>
                  </a:lnTo>
                  <a:lnTo>
                    <a:pt x="488" y="282"/>
                  </a:lnTo>
                  <a:lnTo>
                    <a:pt x="491" y="307"/>
                  </a:lnTo>
                  <a:lnTo>
                    <a:pt x="488" y="332"/>
                  </a:lnTo>
                  <a:lnTo>
                    <a:pt x="480" y="356"/>
                  </a:lnTo>
                  <a:lnTo>
                    <a:pt x="466" y="377"/>
                  </a:lnTo>
                  <a:lnTo>
                    <a:pt x="449" y="395"/>
                  </a:lnTo>
                  <a:lnTo>
                    <a:pt x="428" y="407"/>
                  </a:lnTo>
                  <a:lnTo>
                    <a:pt x="405" y="416"/>
                  </a:lnTo>
                  <a:lnTo>
                    <a:pt x="379" y="418"/>
                  </a:lnTo>
                  <a:lnTo>
                    <a:pt x="306" y="418"/>
                  </a:lnTo>
                  <a:lnTo>
                    <a:pt x="285" y="421"/>
                  </a:lnTo>
                  <a:lnTo>
                    <a:pt x="265" y="430"/>
                  </a:lnTo>
                  <a:lnTo>
                    <a:pt x="248" y="443"/>
                  </a:lnTo>
                  <a:lnTo>
                    <a:pt x="235" y="459"/>
                  </a:lnTo>
                  <a:lnTo>
                    <a:pt x="228" y="478"/>
                  </a:lnTo>
                  <a:lnTo>
                    <a:pt x="224" y="500"/>
                  </a:lnTo>
                  <a:lnTo>
                    <a:pt x="224" y="706"/>
                  </a:lnTo>
                  <a:lnTo>
                    <a:pt x="228" y="728"/>
                  </a:lnTo>
                  <a:lnTo>
                    <a:pt x="235" y="747"/>
                  </a:lnTo>
                  <a:lnTo>
                    <a:pt x="248" y="763"/>
                  </a:lnTo>
                  <a:lnTo>
                    <a:pt x="265" y="776"/>
                  </a:lnTo>
                  <a:lnTo>
                    <a:pt x="285" y="785"/>
                  </a:lnTo>
                  <a:lnTo>
                    <a:pt x="306" y="788"/>
                  </a:lnTo>
                  <a:lnTo>
                    <a:pt x="962" y="788"/>
                  </a:lnTo>
                  <a:lnTo>
                    <a:pt x="988" y="790"/>
                  </a:lnTo>
                  <a:lnTo>
                    <a:pt x="1012" y="799"/>
                  </a:lnTo>
                  <a:lnTo>
                    <a:pt x="1033" y="813"/>
                  </a:lnTo>
                  <a:lnTo>
                    <a:pt x="1050" y="830"/>
                  </a:lnTo>
                  <a:lnTo>
                    <a:pt x="1063" y="850"/>
                  </a:lnTo>
                  <a:lnTo>
                    <a:pt x="1071" y="874"/>
                  </a:lnTo>
                  <a:lnTo>
                    <a:pt x="1075" y="900"/>
                  </a:lnTo>
                  <a:lnTo>
                    <a:pt x="1075" y="957"/>
                  </a:lnTo>
                  <a:lnTo>
                    <a:pt x="1559" y="603"/>
                  </a:lnTo>
                  <a:lnTo>
                    <a:pt x="1075" y="249"/>
                  </a:lnTo>
                  <a:lnTo>
                    <a:pt x="1075" y="307"/>
                  </a:lnTo>
                  <a:lnTo>
                    <a:pt x="1071" y="332"/>
                  </a:lnTo>
                  <a:lnTo>
                    <a:pt x="1063" y="356"/>
                  </a:lnTo>
                  <a:lnTo>
                    <a:pt x="1050" y="377"/>
                  </a:lnTo>
                  <a:lnTo>
                    <a:pt x="1033" y="395"/>
                  </a:lnTo>
                  <a:lnTo>
                    <a:pt x="1012" y="407"/>
                  </a:lnTo>
                  <a:lnTo>
                    <a:pt x="988" y="416"/>
                  </a:lnTo>
                  <a:lnTo>
                    <a:pt x="962" y="418"/>
                  </a:lnTo>
                  <a:lnTo>
                    <a:pt x="781" y="418"/>
                  </a:lnTo>
                  <a:lnTo>
                    <a:pt x="755" y="416"/>
                  </a:lnTo>
                  <a:lnTo>
                    <a:pt x="732" y="407"/>
                  </a:lnTo>
                  <a:lnTo>
                    <a:pt x="711" y="395"/>
                  </a:lnTo>
                  <a:lnTo>
                    <a:pt x="694" y="377"/>
                  </a:lnTo>
                  <a:lnTo>
                    <a:pt x="680" y="356"/>
                  </a:lnTo>
                  <a:lnTo>
                    <a:pt x="672" y="332"/>
                  </a:lnTo>
                  <a:lnTo>
                    <a:pt x="669" y="307"/>
                  </a:lnTo>
                  <a:lnTo>
                    <a:pt x="672" y="282"/>
                  </a:lnTo>
                  <a:lnTo>
                    <a:pt x="680" y="258"/>
                  </a:lnTo>
                  <a:lnTo>
                    <a:pt x="694" y="238"/>
                  </a:lnTo>
                  <a:lnTo>
                    <a:pt x="711" y="219"/>
                  </a:lnTo>
                  <a:lnTo>
                    <a:pt x="732" y="206"/>
                  </a:lnTo>
                  <a:lnTo>
                    <a:pt x="755" y="198"/>
                  </a:lnTo>
                  <a:lnTo>
                    <a:pt x="781" y="196"/>
                  </a:lnTo>
                  <a:lnTo>
                    <a:pt x="850" y="196"/>
                  </a:lnTo>
                  <a:lnTo>
                    <a:pt x="852" y="164"/>
                  </a:lnTo>
                  <a:lnTo>
                    <a:pt x="860" y="134"/>
                  </a:lnTo>
                  <a:lnTo>
                    <a:pt x="872" y="106"/>
                  </a:lnTo>
                  <a:lnTo>
                    <a:pt x="888" y="81"/>
                  </a:lnTo>
                  <a:lnTo>
                    <a:pt x="907" y="57"/>
                  </a:lnTo>
                  <a:lnTo>
                    <a:pt x="931" y="38"/>
                  </a:lnTo>
                  <a:lnTo>
                    <a:pt x="958" y="20"/>
                  </a:lnTo>
                  <a:lnTo>
                    <a:pt x="987" y="9"/>
                  </a:lnTo>
                  <a:lnTo>
                    <a:pt x="1017" y="2"/>
                  </a:lnTo>
                  <a:lnTo>
                    <a:pt x="10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9" name="Group 281"/>
          <p:cNvGrpSpPr/>
          <p:nvPr/>
        </p:nvGrpSpPr>
        <p:grpSpPr>
          <a:xfrm>
            <a:off x="8341830" y="1681328"/>
            <a:ext cx="538162" cy="565150"/>
            <a:chOff x="5354638" y="2682875"/>
            <a:chExt cx="538162" cy="565150"/>
          </a:xfrm>
          <a:solidFill>
            <a:schemeClr val="tx1"/>
          </a:solidFill>
        </p:grpSpPr>
        <p:sp>
          <p:nvSpPr>
            <p:cNvPr id="590" name="Freeform 207"/>
            <p:cNvSpPr>
              <a:spLocks/>
            </p:cNvSpPr>
            <p:nvPr/>
          </p:nvSpPr>
          <p:spPr bwMode="auto">
            <a:xfrm>
              <a:off x="5448300" y="2682875"/>
              <a:ext cx="338137" cy="166688"/>
            </a:xfrm>
            <a:custGeom>
              <a:avLst/>
              <a:gdLst>
                <a:gd name="T0" fmla="*/ 2027 w 2122"/>
                <a:gd name="T1" fmla="*/ 0 h 1048"/>
                <a:gd name="T2" fmla="*/ 2049 w 2122"/>
                <a:gd name="T3" fmla="*/ 3 h 1048"/>
                <a:gd name="T4" fmla="*/ 2068 w 2122"/>
                <a:gd name="T5" fmla="*/ 12 h 1048"/>
                <a:gd name="T6" fmla="*/ 2086 w 2122"/>
                <a:gd name="T7" fmla="*/ 24 h 1048"/>
                <a:gd name="T8" fmla="*/ 2102 w 2122"/>
                <a:gd name="T9" fmla="*/ 40 h 1048"/>
                <a:gd name="T10" fmla="*/ 2113 w 2122"/>
                <a:gd name="T11" fmla="*/ 60 h 1048"/>
                <a:gd name="T12" fmla="*/ 2120 w 2122"/>
                <a:gd name="T13" fmla="*/ 82 h 1048"/>
                <a:gd name="T14" fmla="*/ 2122 w 2122"/>
                <a:gd name="T15" fmla="*/ 104 h 1048"/>
                <a:gd name="T16" fmla="*/ 2119 w 2122"/>
                <a:gd name="T17" fmla="*/ 126 h 1048"/>
                <a:gd name="T18" fmla="*/ 2110 w 2122"/>
                <a:gd name="T19" fmla="*/ 146 h 1048"/>
                <a:gd name="T20" fmla="*/ 2098 w 2122"/>
                <a:gd name="T21" fmla="*/ 165 h 1048"/>
                <a:gd name="T22" fmla="*/ 2082 w 2122"/>
                <a:gd name="T23" fmla="*/ 180 h 1048"/>
                <a:gd name="T24" fmla="*/ 2063 w 2122"/>
                <a:gd name="T25" fmla="*/ 192 h 1048"/>
                <a:gd name="T26" fmla="*/ 139 w 2122"/>
                <a:gd name="T27" fmla="*/ 1039 h 1048"/>
                <a:gd name="T28" fmla="*/ 119 w 2122"/>
                <a:gd name="T29" fmla="*/ 1046 h 1048"/>
                <a:gd name="T30" fmla="*/ 99 w 2122"/>
                <a:gd name="T31" fmla="*/ 1048 h 1048"/>
                <a:gd name="T32" fmla="*/ 77 w 2122"/>
                <a:gd name="T33" fmla="*/ 1046 h 1048"/>
                <a:gd name="T34" fmla="*/ 55 w 2122"/>
                <a:gd name="T35" fmla="*/ 1038 h 1048"/>
                <a:gd name="T36" fmla="*/ 36 w 2122"/>
                <a:gd name="T37" fmla="*/ 1025 h 1048"/>
                <a:gd name="T38" fmla="*/ 20 w 2122"/>
                <a:gd name="T39" fmla="*/ 1009 h 1048"/>
                <a:gd name="T40" fmla="*/ 8 w 2122"/>
                <a:gd name="T41" fmla="*/ 988 h 1048"/>
                <a:gd name="T42" fmla="*/ 1 w 2122"/>
                <a:gd name="T43" fmla="*/ 967 h 1048"/>
                <a:gd name="T44" fmla="*/ 0 w 2122"/>
                <a:gd name="T45" fmla="*/ 944 h 1048"/>
                <a:gd name="T46" fmla="*/ 3 w 2122"/>
                <a:gd name="T47" fmla="*/ 922 h 1048"/>
                <a:gd name="T48" fmla="*/ 11 w 2122"/>
                <a:gd name="T49" fmla="*/ 902 h 1048"/>
                <a:gd name="T50" fmla="*/ 23 w 2122"/>
                <a:gd name="T51" fmla="*/ 883 h 1048"/>
                <a:gd name="T52" fmla="*/ 39 w 2122"/>
                <a:gd name="T53" fmla="*/ 868 h 1048"/>
                <a:gd name="T54" fmla="*/ 59 w 2122"/>
                <a:gd name="T55" fmla="*/ 856 h 1048"/>
                <a:gd name="T56" fmla="*/ 1983 w 2122"/>
                <a:gd name="T57" fmla="*/ 9 h 1048"/>
                <a:gd name="T58" fmla="*/ 2004 w 2122"/>
                <a:gd name="T59" fmla="*/ 2 h 1048"/>
                <a:gd name="T60" fmla="*/ 2027 w 2122"/>
                <a:gd name="T61" fmla="*/ 0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22" h="1048">
                  <a:moveTo>
                    <a:pt x="2027" y="0"/>
                  </a:moveTo>
                  <a:lnTo>
                    <a:pt x="2049" y="3"/>
                  </a:lnTo>
                  <a:lnTo>
                    <a:pt x="2068" y="12"/>
                  </a:lnTo>
                  <a:lnTo>
                    <a:pt x="2086" y="24"/>
                  </a:lnTo>
                  <a:lnTo>
                    <a:pt x="2102" y="40"/>
                  </a:lnTo>
                  <a:lnTo>
                    <a:pt x="2113" y="60"/>
                  </a:lnTo>
                  <a:lnTo>
                    <a:pt x="2120" y="82"/>
                  </a:lnTo>
                  <a:lnTo>
                    <a:pt x="2122" y="104"/>
                  </a:lnTo>
                  <a:lnTo>
                    <a:pt x="2119" y="126"/>
                  </a:lnTo>
                  <a:lnTo>
                    <a:pt x="2110" y="146"/>
                  </a:lnTo>
                  <a:lnTo>
                    <a:pt x="2098" y="165"/>
                  </a:lnTo>
                  <a:lnTo>
                    <a:pt x="2082" y="180"/>
                  </a:lnTo>
                  <a:lnTo>
                    <a:pt x="2063" y="192"/>
                  </a:lnTo>
                  <a:lnTo>
                    <a:pt x="139" y="1039"/>
                  </a:lnTo>
                  <a:lnTo>
                    <a:pt x="119" y="1046"/>
                  </a:lnTo>
                  <a:lnTo>
                    <a:pt x="99" y="1048"/>
                  </a:lnTo>
                  <a:lnTo>
                    <a:pt x="77" y="1046"/>
                  </a:lnTo>
                  <a:lnTo>
                    <a:pt x="55" y="1038"/>
                  </a:lnTo>
                  <a:lnTo>
                    <a:pt x="36" y="1025"/>
                  </a:lnTo>
                  <a:lnTo>
                    <a:pt x="20" y="1009"/>
                  </a:lnTo>
                  <a:lnTo>
                    <a:pt x="8" y="988"/>
                  </a:lnTo>
                  <a:lnTo>
                    <a:pt x="1" y="967"/>
                  </a:lnTo>
                  <a:lnTo>
                    <a:pt x="0" y="944"/>
                  </a:lnTo>
                  <a:lnTo>
                    <a:pt x="3" y="922"/>
                  </a:lnTo>
                  <a:lnTo>
                    <a:pt x="11" y="902"/>
                  </a:lnTo>
                  <a:lnTo>
                    <a:pt x="23" y="883"/>
                  </a:lnTo>
                  <a:lnTo>
                    <a:pt x="39" y="868"/>
                  </a:lnTo>
                  <a:lnTo>
                    <a:pt x="59" y="856"/>
                  </a:lnTo>
                  <a:lnTo>
                    <a:pt x="1983" y="9"/>
                  </a:lnTo>
                  <a:lnTo>
                    <a:pt x="2004" y="2"/>
                  </a:lnTo>
                  <a:lnTo>
                    <a:pt x="20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208"/>
            <p:cNvSpPr>
              <a:spLocks/>
            </p:cNvSpPr>
            <p:nvPr/>
          </p:nvSpPr>
          <p:spPr bwMode="auto">
            <a:xfrm>
              <a:off x="5419725" y="2811463"/>
              <a:ext cx="90487" cy="58738"/>
            </a:xfrm>
            <a:custGeom>
              <a:avLst/>
              <a:gdLst>
                <a:gd name="T0" fmla="*/ 178 w 564"/>
                <a:gd name="T1" fmla="*/ 0 h 371"/>
                <a:gd name="T2" fmla="*/ 386 w 564"/>
                <a:gd name="T3" fmla="*/ 0 h 371"/>
                <a:gd name="T4" fmla="*/ 418 w 564"/>
                <a:gd name="T5" fmla="*/ 3 h 371"/>
                <a:gd name="T6" fmla="*/ 449 w 564"/>
                <a:gd name="T7" fmla="*/ 12 h 371"/>
                <a:gd name="T8" fmla="*/ 476 w 564"/>
                <a:gd name="T9" fmla="*/ 25 h 371"/>
                <a:gd name="T10" fmla="*/ 500 w 564"/>
                <a:gd name="T11" fmla="*/ 42 h 371"/>
                <a:gd name="T12" fmla="*/ 522 w 564"/>
                <a:gd name="T13" fmla="*/ 64 h 371"/>
                <a:gd name="T14" fmla="*/ 539 w 564"/>
                <a:gd name="T15" fmla="*/ 88 h 371"/>
                <a:gd name="T16" fmla="*/ 552 w 564"/>
                <a:gd name="T17" fmla="*/ 115 h 371"/>
                <a:gd name="T18" fmla="*/ 561 w 564"/>
                <a:gd name="T19" fmla="*/ 146 h 371"/>
                <a:gd name="T20" fmla="*/ 564 w 564"/>
                <a:gd name="T21" fmla="*/ 178 h 371"/>
                <a:gd name="T22" fmla="*/ 564 w 564"/>
                <a:gd name="T23" fmla="*/ 371 h 371"/>
                <a:gd name="T24" fmla="*/ 0 w 564"/>
                <a:gd name="T25" fmla="*/ 371 h 371"/>
                <a:gd name="T26" fmla="*/ 0 w 564"/>
                <a:gd name="T27" fmla="*/ 178 h 371"/>
                <a:gd name="T28" fmla="*/ 4 w 564"/>
                <a:gd name="T29" fmla="*/ 146 h 371"/>
                <a:gd name="T30" fmla="*/ 11 w 564"/>
                <a:gd name="T31" fmla="*/ 115 h 371"/>
                <a:gd name="T32" fmla="*/ 24 w 564"/>
                <a:gd name="T33" fmla="*/ 88 h 371"/>
                <a:gd name="T34" fmla="*/ 42 w 564"/>
                <a:gd name="T35" fmla="*/ 64 h 371"/>
                <a:gd name="T36" fmla="*/ 63 w 564"/>
                <a:gd name="T37" fmla="*/ 42 h 371"/>
                <a:gd name="T38" fmla="*/ 88 w 564"/>
                <a:gd name="T39" fmla="*/ 25 h 371"/>
                <a:gd name="T40" fmla="*/ 116 w 564"/>
                <a:gd name="T41" fmla="*/ 12 h 371"/>
                <a:gd name="T42" fmla="*/ 145 w 564"/>
                <a:gd name="T43" fmla="*/ 3 h 371"/>
                <a:gd name="T44" fmla="*/ 178 w 564"/>
                <a:gd name="T45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4" h="371">
                  <a:moveTo>
                    <a:pt x="178" y="0"/>
                  </a:moveTo>
                  <a:lnTo>
                    <a:pt x="386" y="0"/>
                  </a:lnTo>
                  <a:lnTo>
                    <a:pt x="418" y="3"/>
                  </a:lnTo>
                  <a:lnTo>
                    <a:pt x="449" y="12"/>
                  </a:lnTo>
                  <a:lnTo>
                    <a:pt x="476" y="25"/>
                  </a:lnTo>
                  <a:lnTo>
                    <a:pt x="500" y="42"/>
                  </a:lnTo>
                  <a:lnTo>
                    <a:pt x="522" y="64"/>
                  </a:lnTo>
                  <a:lnTo>
                    <a:pt x="539" y="88"/>
                  </a:lnTo>
                  <a:lnTo>
                    <a:pt x="552" y="115"/>
                  </a:lnTo>
                  <a:lnTo>
                    <a:pt x="561" y="146"/>
                  </a:lnTo>
                  <a:lnTo>
                    <a:pt x="564" y="178"/>
                  </a:lnTo>
                  <a:lnTo>
                    <a:pt x="564" y="371"/>
                  </a:lnTo>
                  <a:lnTo>
                    <a:pt x="0" y="371"/>
                  </a:lnTo>
                  <a:lnTo>
                    <a:pt x="0" y="178"/>
                  </a:lnTo>
                  <a:lnTo>
                    <a:pt x="4" y="146"/>
                  </a:lnTo>
                  <a:lnTo>
                    <a:pt x="11" y="115"/>
                  </a:lnTo>
                  <a:lnTo>
                    <a:pt x="24" y="88"/>
                  </a:lnTo>
                  <a:lnTo>
                    <a:pt x="42" y="64"/>
                  </a:lnTo>
                  <a:lnTo>
                    <a:pt x="63" y="42"/>
                  </a:lnTo>
                  <a:lnTo>
                    <a:pt x="88" y="25"/>
                  </a:lnTo>
                  <a:lnTo>
                    <a:pt x="116" y="12"/>
                  </a:lnTo>
                  <a:lnTo>
                    <a:pt x="145" y="3"/>
                  </a:lnTo>
                  <a:lnTo>
                    <a:pt x="1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209"/>
            <p:cNvSpPr>
              <a:spLocks/>
            </p:cNvSpPr>
            <p:nvPr/>
          </p:nvSpPr>
          <p:spPr bwMode="auto">
            <a:xfrm>
              <a:off x="5403850" y="2795588"/>
              <a:ext cx="120650" cy="74613"/>
            </a:xfrm>
            <a:custGeom>
              <a:avLst/>
              <a:gdLst>
                <a:gd name="T0" fmla="*/ 277 w 763"/>
                <a:gd name="T1" fmla="*/ 0 h 471"/>
                <a:gd name="T2" fmla="*/ 485 w 763"/>
                <a:gd name="T3" fmla="*/ 0 h 471"/>
                <a:gd name="T4" fmla="*/ 526 w 763"/>
                <a:gd name="T5" fmla="*/ 3 h 471"/>
                <a:gd name="T6" fmla="*/ 565 w 763"/>
                <a:gd name="T7" fmla="*/ 12 h 471"/>
                <a:gd name="T8" fmla="*/ 602 w 763"/>
                <a:gd name="T9" fmla="*/ 26 h 471"/>
                <a:gd name="T10" fmla="*/ 636 w 763"/>
                <a:gd name="T11" fmla="*/ 46 h 471"/>
                <a:gd name="T12" fmla="*/ 666 w 763"/>
                <a:gd name="T13" fmla="*/ 68 h 471"/>
                <a:gd name="T14" fmla="*/ 695 w 763"/>
                <a:gd name="T15" fmla="*/ 96 h 471"/>
                <a:gd name="T16" fmla="*/ 717 w 763"/>
                <a:gd name="T17" fmla="*/ 127 h 471"/>
                <a:gd name="T18" fmla="*/ 737 w 763"/>
                <a:gd name="T19" fmla="*/ 161 h 471"/>
                <a:gd name="T20" fmla="*/ 751 w 763"/>
                <a:gd name="T21" fmla="*/ 198 h 471"/>
                <a:gd name="T22" fmla="*/ 759 w 763"/>
                <a:gd name="T23" fmla="*/ 237 h 471"/>
                <a:gd name="T24" fmla="*/ 763 w 763"/>
                <a:gd name="T25" fmla="*/ 278 h 471"/>
                <a:gd name="T26" fmla="*/ 763 w 763"/>
                <a:gd name="T27" fmla="*/ 471 h 471"/>
                <a:gd name="T28" fmla="*/ 563 w 763"/>
                <a:gd name="T29" fmla="*/ 471 h 471"/>
                <a:gd name="T30" fmla="*/ 563 w 763"/>
                <a:gd name="T31" fmla="*/ 278 h 471"/>
                <a:gd name="T32" fmla="*/ 561 w 763"/>
                <a:gd name="T33" fmla="*/ 257 h 471"/>
                <a:gd name="T34" fmla="*/ 553 w 763"/>
                <a:gd name="T35" fmla="*/ 238 h 471"/>
                <a:gd name="T36" fmla="*/ 540 w 763"/>
                <a:gd name="T37" fmla="*/ 223 h 471"/>
                <a:gd name="T38" fmla="*/ 525 w 763"/>
                <a:gd name="T39" fmla="*/ 210 h 471"/>
                <a:gd name="T40" fmla="*/ 507 w 763"/>
                <a:gd name="T41" fmla="*/ 202 h 471"/>
                <a:gd name="T42" fmla="*/ 485 w 763"/>
                <a:gd name="T43" fmla="*/ 200 h 471"/>
                <a:gd name="T44" fmla="*/ 277 w 763"/>
                <a:gd name="T45" fmla="*/ 200 h 471"/>
                <a:gd name="T46" fmla="*/ 256 w 763"/>
                <a:gd name="T47" fmla="*/ 202 h 471"/>
                <a:gd name="T48" fmla="*/ 238 w 763"/>
                <a:gd name="T49" fmla="*/ 210 h 471"/>
                <a:gd name="T50" fmla="*/ 222 w 763"/>
                <a:gd name="T51" fmla="*/ 223 h 471"/>
                <a:gd name="T52" fmla="*/ 210 w 763"/>
                <a:gd name="T53" fmla="*/ 238 h 471"/>
                <a:gd name="T54" fmla="*/ 202 w 763"/>
                <a:gd name="T55" fmla="*/ 257 h 471"/>
                <a:gd name="T56" fmla="*/ 199 w 763"/>
                <a:gd name="T57" fmla="*/ 278 h 471"/>
                <a:gd name="T58" fmla="*/ 199 w 763"/>
                <a:gd name="T59" fmla="*/ 471 h 471"/>
                <a:gd name="T60" fmla="*/ 0 w 763"/>
                <a:gd name="T61" fmla="*/ 471 h 471"/>
                <a:gd name="T62" fmla="*/ 0 w 763"/>
                <a:gd name="T63" fmla="*/ 278 h 471"/>
                <a:gd name="T64" fmla="*/ 3 w 763"/>
                <a:gd name="T65" fmla="*/ 237 h 471"/>
                <a:gd name="T66" fmla="*/ 12 w 763"/>
                <a:gd name="T67" fmla="*/ 198 h 471"/>
                <a:gd name="T68" fmla="*/ 26 w 763"/>
                <a:gd name="T69" fmla="*/ 161 h 471"/>
                <a:gd name="T70" fmla="*/ 44 w 763"/>
                <a:gd name="T71" fmla="*/ 127 h 471"/>
                <a:gd name="T72" fmla="*/ 68 w 763"/>
                <a:gd name="T73" fmla="*/ 96 h 471"/>
                <a:gd name="T74" fmla="*/ 95 w 763"/>
                <a:gd name="T75" fmla="*/ 68 h 471"/>
                <a:gd name="T76" fmla="*/ 126 w 763"/>
                <a:gd name="T77" fmla="*/ 46 h 471"/>
                <a:gd name="T78" fmla="*/ 160 w 763"/>
                <a:gd name="T79" fmla="*/ 26 h 471"/>
                <a:gd name="T80" fmla="*/ 197 w 763"/>
                <a:gd name="T81" fmla="*/ 12 h 471"/>
                <a:gd name="T82" fmla="*/ 236 w 763"/>
                <a:gd name="T83" fmla="*/ 3 h 471"/>
                <a:gd name="T84" fmla="*/ 277 w 763"/>
                <a:gd name="T85" fmla="*/ 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63" h="471">
                  <a:moveTo>
                    <a:pt x="277" y="0"/>
                  </a:moveTo>
                  <a:lnTo>
                    <a:pt x="485" y="0"/>
                  </a:lnTo>
                  <a:lnTo>
                    <a:pt x="526" y="3"/>
                  </a:lnTo>
                  <a:lnTo>
                    <a:pt x="565" y="12"/>
                  </a:lnTo>
                  <a:lnTo>
                    <a:pt x="602" y="26"/>
                  </a:lnTo>
                  <a:lnTo>
                    <a:pt x="636" y="46"/>
                  </a:lnTo>
                  <a:lnTo>
                    <a:pt x="666" y="68"/>
                  </a:lnTo>
                  <a:lnTo>
                    <a:pt x="695" y="96"/>
                  </a:lnTo>
                  <a:lnTo>
                    <a:pt x="717" y="127"/>
                  </a:lnTo>
                  <a:lnTo>
                    <a:pt x="737" y="161"/>
                  </a:lnTo>
                  <a:lnTo>
                    <a:pt x="751" y="198"/>
                  </a:lnTo>
                  <a:lnTo>
                    <a:pt x="759" y="237"/>
                  </a:lnTo>
                  <a:lnTo>
                    <a:pt x="763" y="278"/>
                  </a:lnTo>
                  <a:lnTo>
                    <a:pt x="763" y="471"/>
                  </a:lnTo>
                  <a:lnTo>
                    <a:pt x="563" y="471"/>
                  </a:lnTo>
                  <a:lnTo>
                    <a:pt x="563" y="278"/>
                  </a:lnTo>
                  <a:lnTo>
                    <a:pt x="561" y="257"/>
                  </a:lnTo>
                  <a:lnTo>
                    <a:pt x="553" y="238"/>
                  </a:lnTo>
                  <a:lnTo>
                    <a:pt x="540" y="223"/>
                  </a:lnTo>
                  <a:lnTo>
                    <a:pt x="525" y="210"/>
                  </a:lnTo>
                  <a:lnTo>
                    <a:pt x="507" y="202"/>
                  </a:lnTo>
                  <a:lnTo>
                    <a:pt x="485" y="200"/>
                  </a:lnTo>
                  <a:lnTo>
                    <a:pt x="277" y="200"/>
                  </a:lnTo>
                  <a:lnTo>
                    <a:pt x="256" y="202"/>
                  </a:lnTo>
                  <a:lnTo>
                    <a:pt x="238" y="210"/>
                  </a:lnTo>
                  <a:lnTo>
                    <a:pt x="222" y="223"/>
                  </a:lnTo>
                  <a:lnTo>
                    <a:pt x="210" y="238"/>
                  </a:lnTo>
                  <a:lnTo>
                    <a:pt x="202" y="257"/>
                  </a:lnTo>
                  <a:lnTo>
                    <a:pt x="199" y="278"/>
                  </a:lnTo>
                  <a:lnTo>
                    <a:pt x="199" y="471"/>
                  </a:lnTo>
                  <a:lnTo>
                    <a:pt x="0" y="471"/>
                  </a:lnTo>
                  <a:lnTo>
                    <a:pt x="0" y="278"/>
                  </a:lnTo>
                  <a:lnTo>
                    <a:pt x="3" y="237"/>
                  </a:lnTo>
                  <a:lnTo>
                    <a:pt x="12" y="198"/>
                  </a:lnTo>
                  <a:lnTo>
                    <a:pt x="26" y="161"/>
                  </a:lnTo>
                  <a:lnTo>
                    <a:pt x="44" y="127"/>
                  </a:lnTo>
                  <a:lnTo>
                    <a:pt x="68" y="96"/>
                  </a:lnTo>
                  <a:lnTo>
                    <a:pt x="95" y="68"/>
                  </a:lnTo>
                  <a:lnTo>
                    <a:pt x="126" y="46"/>
                  </a:lnTo>
                  <a:lnTo>
                    <a:pt x="160" y="26"/>
                  </a:lnTo>
                  <a:lnTo>
                    <a:pt x="197" y="12"/>
                  </a:lnTo>
                  <a:lnTo>
                    <a:pt x="236" y="3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210"/>
            <p:cNvSpPr>
              <a:spLocks noEditPoints="1"/>
            </p:cNvSpPr>
            <p:nvPr/>
          </p:nvSpPr>
          <p:spPr bwMode="auto">
            <a:xfrm>
              <a:off x="5354638" y="2851150"/>
              <a:ext cx="538162" cy="396875"/>
            </a:xfrm>
            <a:custGeom>
              <a:avLst/>
              <a:gdLst>
                <a:gd name="T0" fmla="*/ 457 w 3388"/>
                <a:gd name="T1" fmla="*/ 201 h 2498"/>
                <a:gd name="T2" fmla="*/ 389 w 3388"/>
                <a:gd name="T3" fmla="*/ 224 h 2498"/>
                <a:gd name="T4" fmla="*/ 332 w 3388"/>
                <a:gd name="T5" fmla="*/ 264 h 2498"/>
                <a:gd name="T6" fmla="*/ 289 w 3388"/>
                <a:gd name="T7" fmla="*/ 319 h 2498"/>
                <a:gd name="T8" fmla="*/ 266 w 3388"/>
                <a:gd name="T9" fmla="*/ 386 h 2498"/>
                <a:gd name="T10" fmla="*/ 199 w 3388"/>
                <a:gd name="T11" fmla="*/ 2057 h 2498"/>
                <a:gd name="T12" fmla="*/ 207 w 3388"/>
                <a:gd name="T13" fmla="*/ 2132 h 2498"/>
                <a:gd name="T14" fmla="*/ 240 w 3388"/>
                <a:gd name="T15" fmla="*/ 2199 h 2498"/>
                <a:gd name="T16" fmla="*/ 292 w 3388"/>
                <a:gd name="T17" fmla="*/ 2253 h 2498"/>
                <a:gd name="T18" fmla="*/ 357 w 3388"/>
                <a:gd name="T19" fmla="*/ 2287 h 2498"/>
                <a:gd name="T20" fmla="*/ 431 w 3388"/>
                <a:gd name="T21" fmla="*/ 2299 h 2498"/>
                <a:gd name="T22" fmla="*/ 2995 w 3388"/>
                <a:gd name="T23" fmla="*/ 2296 h 2498"/>
                <a:gd name="T24" fmla="*/ 3065 w 3388"/>
                <a:gd name="T25" fmla="*/ 2272 h 2498"/>
                <a:gd name="T26" fmla="*/ 3124 w 3388"/>
                <a:gd name="T27" fmla="*/ 2228 h 2498"/>
                <a:gd name="T28" fmla="*/ 3168 w 3388"/>
                <a:gd name="T29" fmla="*/ 2166 h 2498"/>
                <a:gd name="T30" fmla="*/ 3188 w 3388"/>
                <a:gd name="T31" fmla="*/ 2095 h 2498"/>
                <a:gd name="T32" fmla="*/ 3126 w 3388"/>
                <a:gd name="T33" fmla="*/ 423 h 2498"/>
                <a:gd name="T34" fmla="*/ 3112 w 3388"/>
                <a:gd name="T35" fmla="*/ 351 h 2498"/>
                <a:gd name="T36" fmla="*/ 3079 w 3388"/>
                <a:gd name="T37" fmla="*/ 290 h 2498"/>
                <a:gd name="T38" fmla="*/ 3029 w 3388"/>
                <a:gd name="T39" fmla="*/ 241 h 2498"/>
                <a:gd name="T40" fmla="*/ 2967 w 3388"/>
                <a:gd name="T41" fmla="*/ 210 h 2498"/>
                <a:gd name="T42" fmla="*/ 2894 w 3388"/>
                <a:gd name="T43" fmla="*/ 199 h 2498"/>
                <a:gd name="T44" fmla="*/ 494 w 3388"/>
                <a:gd name="T45" fmla="*/ 0 h 2498"/>
                <a:gd name="T46" fmla="*/ 2947 w 3388"/>
                <a:gd name="T47" fmla="*/ 3 h 2498"/>
                <a:gd name="T48" fmla="*/ 3047 w 3388"/>
                <a:gd name="T49" fmla="*/ 27 h 2498"/>
                <a:gd name="T50" fmla="*/ 3136 w 3388"/>
                <a:gd name="T51" fmla="*/ 73 h 2498"/>
                <a:gd name="T52" fmla="*/ 3212 w 3388"/>
                <a:gd name="T53" fmla="*/ 137 h 2498"/>
                <a:gd name="T54" fmla="*/ 3270 w 3388"/>
                <a:gd name="T55" fmla="*/ 218 h 2498"/>
                <a:gd name="T56" fmla="*/ 3309 w 3388"/>
                <a:gd name="T57" fmla="*/ 311 h 2498"/>
                <a:gd name="T58" fmla="*/ 3325 w 3388"/>
                <a:gd name="T59" fmla="*/ 415 h 2498"/>
                <a:gd name="T60" fmla="*/ 3387 w 3388"/>
                <a:gd name="T61" fmla="*/ 2100 h 2498"/>
                <a:gd name="T62" fmla="*/ 3368 w 3388"/>
                <a:gd name="T63" fmla="*/ 2197 h 2498"/>
                <a:gd name="T64" fmla="*/ 3328 w 3388"/>
                <a:gd name="T65" fmla="*/ 2286 h 2498"/>
                <a:gd name="T66" fmla="*/ 3268 w 3388"/>
                <a:gd name="T67" fmla="*/ 2365 h 2498"/>
                <a:gd name="T68" fmla="*/ 3191 w 3388"/>
                <a:gd name="T69" fmla="*/ 2429 h 2498"/>
                <a:gd name="T70" fmla="*/ 3103 w 3388"/>
                <a:gd name="T71" fmla="*/ 2474 h 2498"/>
                <a:gd name="T72" fmla="*/ 3007 w 3388"/>
                <a:gd name="T73" fmla="*/ 2495 h 2498"/>
                <a:gd name="T74" fmla="*/ 431 w 3388"/>
                <a:gd name="T75" fmla="*/ 2498 h 2498"/>
                <a:gd name="T76" fmla="*/ 332 w 3388"/>
                <a:gd name="T77" fmla="*/ 2488 h 2498"/>
                <a:gd name="T78" fmla="*/ 240 w 3388"/>
                <a:gd name="T79" fmla="*/ 2454 h 2498"/>
                <a:gd name="T80" fmla="*/ 157 w 3388"/>
                <a:gd name="T81" fmla="*/ 2400 h 2498"/>
                <a:gd name="T82" fmla="*/ 87 w 3388"/>
                <a:gd name="T83" fmla="*/ 2327 h 2498"/>
                <a:gd name="T84" fmla="*/ 37 w 3388"/>
                <a:gd name="T85" fmla="*/ 2243 h 2498"/>
                <a:gd name="T86" fmla="*/ 8 w 3388"/>
                <a:gd name="T87" fmla="*/ 2149 h 2498"/>
                <a:gd name="T88" fmla="*/ 0 w 3388"/>
                <a:gd name="T89" fmla="*/ 2049 h 2498"/>
                <a:gd name="T90" fmla="*/ 67 w 3388"/>
                <a:gd name="T91" fmla="*/ 362 h 2498"/>
                <a:gd name="T92" fmla="*/ 95 w 3388"/>
                <a:gd name="T93" fmla="*/ 264 h 2498"/>
                <a:gd name="T94" fmla="*/ 145 w 3388"/>
                <a:gd name="T95" fmla="*/ 176 h 2498"/>
                <a:gd name="T96" fmla="*/ 212 w 3388"/>
                <a:gd name="T97" fmla="*/ 103 h 2498"/>
                <a:gd name="T98" fmla="*/ 295 w 3388"/>
                <a:gd name="T99" fmla="*/ 47 h 2498"/>
                <a:gd name="T100" fmla="*/ 390 w 3388"/>
                <a:gd name="T101" fmla="*/ 12 h 2498"/>
                <a:gd name="T102" fmla="*/ 494 w 3388"/>
                <a:gd name="T103" fmla="*/ 0 h 2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88" h="2498">
                  <a:moveTo>
                    <a:pt x="494" y="199"/>
                  </a:moveTo>
                  <a:lnTo>
                    <a:pt x="457" y="201"/>
                  </a:lnTo>
                  <a:lnTo>
                    <a:pt x="421" y="210"/>
                  </a:lnTo>
                  <a:lnTo>
                    <a:pt x="389" y="224"/>
                  </a:lnTo>
                  <a:lnTo>
                    <a:pt x="359" y="241"/>
                  </a:lnTo>
                  <a:lnTo>
                    <a:pt x="332" y="264"/>
                  </a:lnTo>
                  <a:lnTo>
                    <a:pt x="309" y="290"/>
                  </a:lnTo>
                  <a:lnTo>
                    <a:pt x="289" y="319"/>
                  </a:lnTo>
                  <a:lnTo>
                    <a:pt x="275" y="351"/>
                  </a:lnTo>
                  <a:lnTo>
                    <a:pt x="266" y="386"/>
                  </a:lnTo>
                  <a:lnTo>
                    <a:pt x="261" y="423"/>
                  </a:lnTo>
                  <a:lnTo>
                    <a:pt x="199" y="2057"/>
                  </a:lnTo>
                  <a:lnTo>
                    <a:pt x="200" y="2095"/>
                  </a:lnTo>
                  <a:lnTo>
                    <a:pt x="207" y="2132"/>
                  </a:lnTo>
                  <a:lnTo>
                    <a:pt x="220" y="2166"/>
                  </a:lnTo>
                  <a:lnTo>
                    <a:pt x="240" y="2199"/>
                  </a:lnTo>
                  <a:lnTo>
                    <a:pt x="264" y="2228"/>
                  </a:lnTo>
                  <a:lnTo>
                    <a:pt x="292" y="2253"/>
                  </a:lnTo>
                  <a:lnTo>
                    <a:pt x="323" y="2272"/>
                  </a:lnTo>
                  <a:lnTo>
                    <a:pt x="357" y="2287"/>
                  </a:lnTo>
                  <a:lnTo>
                    <a:pt x="393" y="2296"/>
                  </a:lnTo>
                  <a:lnTo>
                    <a:pt x="431" y="2299"/>
                  </a:lnTo>
                  <a:lnTo>
                    <a:pt x="2957" y="2299"/>
                  </a:lnTo>
                  <a:lnTo>
                    <a:pt x="2995" y="2296"/>
                  </a:lnTo>
                  <a:lnTo>
                    <a:pt x="3030" y="2287"/>
                  </a:lnTo>
                  <a:lnTo>
                    <a:pt x="3065" y="2272"/>
                  </a:lnTo>
                  <a:lnTo>
                    <a:pt x="3096" y="2253"/>
                  </a:lnTo>
                  <a:lnTo>
                    <a:pt x="3124" y="2228"/>
                  </a:lnTo>
                  <a:lnTo>
                    <a:pt x="3148" y="2199"/>
                  </a:lnTo>
                  <a:lnTo>
                    <a:pt x="3168" y="2166"/>
                  </a:lnTo>
                  <a:lnTo>
                    <a:pt x="3180" y="2132"/>
                  </a:lnTo>
                  <a:lnTo>
                    <a:pt x="3188" y="2095"/>
                  </a:lnTo>
                  <a:lnTo>
                    <a:pt x="3189" y="2057"/>
                  </a:lnTo>
                  <a:lnTo>
                    <a:pt x="3126" y="423"/>
                  </a:lnTo>
                  <a:lnTo>
                    <a:pt x="3122" y="386"/>
                  </a:lnTo>
                  <a:lnTo>
                    <a:pt x="3112" y="351"/>
                  </a:lnTo>
                  <a:lnTo>
                    <a:pt x="3098" y="319"/>
                  </a:lnTo>
                  <a:lnTo>
                    <a:pt x="3079" y="290"/>
                  </a:lnTo>
                  <a:lnTo>
                    <a:pt x="3056" y="264"/>
                  </a:lnTo>
                  <a:lnTo>
                    <a:pt x="3029" y="241"/>
                  </a:lnTo>
                  <a:lnTo>
                    <a:pt x="2999" y="224"/>
                  </a:lnTo>
                  <a:lnTo>
                    <a:pt x="2967" y="210"/>
                  </a:lnTo>
                  <a:lnTo>
                    <a:pt x="2931" y="201"/>
                  </a:lnTo>
                  <a:lnTo>
                    <a:pt x="2894" y="199"/>
                  </a:lnTo>
                  <a:lnTo>
                    <a:pt x="494" y="199"/>
                  </a:lnTo>
                  <a:close/>
                  <a:moveTo>
                    <a:pt x="494" y="0"/>
                  </a:moveTo>
                  <a:lnTo>
                    <a:pt x="2894" y="0"/>
                  </a:lnTo>
                  <a:lnTo>
                    <a:pt x="2947" y="3"/>
                  </a:lnTo>
                  <a:lnTo>
                    <a:pt x="2998" y="12"/>
                  </a:lnTo>
                  <a:lnTo>
                    <a:pt x="3047" y="27"/>
                  </a:lnTo>
                  <a:lnTo>
                    <a:pt x="3093" y="47"/>
                  </a:lnTo>
                  <a:lnTo>
                    <a:pt x="3136" y="73"/>
                  </a:lnTo>
                  <a:lnTo>
                    <a:pt x="3175" y="103"/>
                  </a:lnTo>
                  <a:lnTo>
                    <a:pt x="3212" y="137"/>
                  </a:lnTo>
                  <a:lnTo>
                    <a:pt x="3243" y="176"/>
                  </a:lnTo>
                  <a:lnTo>
                    <a:pt x="3270" y="218"/>
                  </a:lnTo>
                  <a:lnTo>
                    <a:pt x="3293" y="264"/>
                  </a:lnTo>
                  <a:lnTo>
                    <a:pt x="3309" y="311"/>
                  </a:lnTo>
                  <a:lnTo>
                    <a:pt x="3321" y="362"/>
                  </a:lnTo>
                  <a:lnTo>
                    <a:pt x="3325" y="415"/>
                  </a:lnTo>
                  <a:lnTo>
                    <a:pt x="3388" y="2049"/>
                  </a:lnTo>
                  <a:lnTo>
                    <a:pt x="3387" y="2100"/>
                  </a:lnTo>
                  <a:lnTo>
                    <a:pt x="3380" y="2149"/>
                  </a:lnTo>
                  <a:lnTo>
                    <a:pt x="3368" y="2197"/>
                  </a:lnTo>
                  <a:lnTo>
                    <a:pt x="3351" y="2243"/>
                  </a:lnTo>
                  <a:lnTo>
                    <a:pt x="3328" y="2286"/>
                  </a:lnTo>
                  <a:lnTo>
                    <a:pt x="3300" y="2327"/>
                  </a:lnTo>
                  <a:lnTo>
                    <a:pt x="3268" y="2365"/>
                  </a:lnTo>
                  <a:lnTo>
                    <a:pt x="3231" y="2400"/>
                  </a:lnTo>
                  <a:lnTo>
                    <a:pt x="3191" y="2429"/>
                  </a:lnTo>
                  <a:lnTo>
                    <a:pt x="3148" y="2454"/>
                  </a:lnTo>
                  <a:lnTo>
                    <a:pt x="3103" y="2474"/>
                  </a:lnTo>
                  <a:lnTo>
                    <a:pt x="3056" y="2488"/>
                  </a:lnTo>
                  <a:lnTo>
                    <a:pt x="3007" y="2495"/>
                  </a:lnTo>
                  <a:lnTo>
                    <a:pt x="2957" y="2498"/>
                  </a:lnTo>
                  <a:lnTo>
                    <a:pt x="431" y="2498"/>
                  </a:lnTo>
                  <a:lnTo>
                    <a:pt x="380" y="2495"/>
                  </a:lnTo>
                  <a:lnTo>
                    <a:pt x="332" y="2488"/>
                  </a:lnTo>
                  <a:lnTo>
                    <a:pt x="285" y="2474"/>
                  </a:lnTo>
                  <a:lnTo>
                    <a:pt x="240" y="2454"/>
                  </a:lnTo>
                  <a:lnTo>
                    <a:pt x="197" y="2429"/>
                  </a:lnTo>
                  <a:lnTo>
                    <a:pt x="157" y="2400"/>
                  </a:lnTo>
                  <a:lnTo>
                    <a:pt x="120" y="2365"/>
                  </a:lnTo>
                  <a:lnTo>
                    <a:pt x="87" y="2327"/>
                  </a:lnTo>
                  <a:lnTo>
                    <a:pt x="59" y="2286"/>
                  </a:lnTo>
                  <a:lnTo>
                    <a:pt x="37" y="2243"/>
                  </a:lnTo>
                  <a:lnTo>
                    <a:pt x="19" y="2197"/>
                  </a:lnTo>
                  <a:lnTo>
                    <a:pt x="8" y="2149"/>
                  </a:lnTo>
                  <a:lnTo>
                    <a:pt x="0" y="2100"/>
                  </a:lnTo>
                  <a:lnTo>
                    <a:pt x="0" y="2049"/>
                  </a:lnTo>
                  <a:lnTo>
                    <a:pt x="63" y="415"/>
                  </a:lnTo>
                  <a:lnTo>
                    <a:pt x="67" y="362"/>
                  </a:lnTo>
                  <a:lnTo>
                    <a:pt x="79" y="311"/>
                  </a:lnTo>
                  <a:lnTo>
                    <a:pt x="95" y="264"/>
                  </a:lnTo>
                  <a:lnTo>
                    <a:pt x="118" y="218"/>
                  </a:lnTo>
                  <a:lnTo>
                    <a:pt x="145" y="176"/>
                  </a:lnTo>
                  <a:lnTo>
                    <a:pt x="176" y="137"/>
                  </a:lnTo>
                  <a:lnTo>
                    <a:pt x="212" y="103"/>
                  </a:lnTo>
                  <a:lnTo>
                    <a:pt x="252" y="73"/>
                  </a:lnTo>
                  <a:lnTo>
                    <a:pt x="295" y="47"/>
                  </a:lnTo>
                  <a:lnTo>
                    <a:pt x="341" y="27"/>
                  </a:lnTo>
                  <a:lnTo>
                    <a:pt x="390" y="12"/>
                  </a:lnTo>
                  <a:lnTo>
                    <a:pt x="441" y="3"/>
                  </a:lnTo>
                  <a:lnTo>
                    <a:pt x="4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212"/>
            <p:cNvSpPr>
              <a:spLocks noEditPoints="1"/>
            </p:cNvSpPr>
            <p:nvPr/>
          </p:nvSpPr>
          <p:spPr bwMode="auto">
            <a:xfrm>
              <a:off x="5499100" y="2924175"/>
              <a:ext cx="249237" cy="250825"/>
            </a:xfrm>
            <a:custGeom>
              <a:avLst/>
              <a:gdLst>
                <a:gd name="T0" fmla="*/ 669 w 1574"/>
                <a:gd name="T1" fmla="*/ 211 h 1576"/>
                <a:gd name="T2" fmla="*/ 507 w 1574"/>
                <a:gd name="T3" fmla="*/ 270 h 1576"/>
                <a:gd name="T4" fmla="*/ 372 w 1574"/>
                <a:gd name="T5" fmla="*/ 371 h 1576"/>
                <a:gd name="T6" fmla="*/ 270 w 1574"/>
                <a:gd name="T7" fmla="*/ 507 h 1576"/>
                <a:gd name="T8" fmla="*/ 211 w 1574"/>
                <a:gd name="T9" fmla="*/ 670 h 1576"/>
                <a:gd name="T10" fmla="*/ 202 w 1574"/>
                <a:gd name="T11" fmla="*/ 848 h 1576"/>
                <a:gd name="T12" fmla="*/ 245 w 1574"/>
                <a:gd name="T13" fmla="*/ 1017 h 1576"/>
                <a:gd name="T14" fmla="*/ 333 w 1574"/>
                <a:gd name="T15" fmla="*/ 1162 h 1576"/>
                <a:gd name="T16" fmla="*/ 458 w 1574"/>
                <a:gd name="T17" fmla="*/ 1277 h 1576"/>
                <a:gd name="T18" fmla="*/ 613 w 1574"/>
                <a:gd name="T19" fmla="*/ 1350 h 1576"/>
                <a:gd name="T20" fmla="*/ 786 w 1574"/>
                <a:gd name="T21" fmla="*/ 1377 h 1576"/>
                <a:gd name="T22" fmla="*/ 961 w 1574"/>
                <a:gd name="T23" fmla="*/ 1350 h 1576"/>
                <a:gd name="T24" fmla="*/ 1116 w 1574"/>
                <a:gd name="T25" fmla="*/ 1277 h 1576"/>
                <a:gd name="T26" fmla="*/ 1240 w 1574"/>
                <a:gd name="T27" fmla="*/ 1162 h 1576"/>
                <a:gd name="T28" fmla="*/ 1329 w 1574"/>
                <a:gd name="T29" fmla="*/ 1017 h 1576"/>
                <a:gd name="T30" fmla="*/ 1372 w 1574"/>
                <a:gd name="T31" fmla="*/ 848 h 1576"/>
                <a:gd name="T32" fmla="*/ 1363 w 1574"/>
                <a:gd name="T33" fmla="*/ 670 h 1576"/>
                <a:gd name="T34" fmla="*/ 1304 w 1574"/>
                <a:gd name="T35" fmla="*/ 507 h 1576"/>
                <a:gd name="T36" fmla="*/ 1202 w 1574"/>
                <a:gd name="T37" fmla="*/ 371 h 1576"/>
                <a:gd name="T38" fmla="*/ 1067 w 1574"/>
                <a:gd name="T39" fmla="*/ 270 h 1576"/>
                <a:gd name="T40" fmla="*/ 905 w 1574"/>
                <a:gd name="T41" fmla="*/ 211 h 1576"/>
                <a:gd name="T42" fmla="*/ 786 w 1574"/>
                <a:gd name="T43" fmla="*/ 0 h 1576"/>
                <a:gd name="T44" fmla="*/ 996 w 1574"/>
                <a:gd name="T45" fmla="*/ 28 h 1576"/>
                <a:gd name="T46" fmla="*/ 1184 w 1574"/>
                <a:gd name="T47" fmla="*/ 107 h 1576"/>
                <a:gd name="T48" fmla="*/ 1343 w 1574"/>
                <a:gd name="T49" fmla="*/ 230 h 1576"/>
                <a:gd name="T50" fmla="*/ 1467 w 1574"/>
                <a:gd name="T51" fmla="*/ 390 h 1576"/>
                <a:gd name="T52" fmla="*/ 1546 w 1574"/>
                <a:gd name="T53" fmla="*/ 579 h 1576"/>
                <a:gd name="T54" fmla="*/ 1574 w 1574"/>
                <a:gd name="T55" fmla="*/ 788 h 1576"/>
                <a:gd name="T56" fmla="*/ 1546 w 1574"/>
                <a:gd name="T57" fmla="*/ 997 h 1576"/>
                <a:gd name="T58" fmla="*/ 1467 w 1574"/>
                <a:gd name="T59" fmla="*/ 1186 h 1576"/>
                <a:gd name="T60" fmla="*/ 1343 w 1574"/>
                <a:gd name="T61" fmla="*/ 1345 h 1576"/>
                <a:gd name="T62" fmla="*/ 1184 w 1574"/>
                <a:gd name="T63" fmla="*/ 1468 h 1576"/>
                <a:gd name="T64" fmla="*/ 996 w 1574"/>
                <a:gd name="T65" fmla="*/ 1548 h 1576"/>
                <a:gd name="T66" fmla="*/ 786 w 1574"/>
                <a:gd name="T67" fmla="*/ 1576 h 1576"/>
                <a:gd name="T68" fmla="*/ 578 w 1574"/>
                <a:gd name="T69" fmla="*/ 1548 h 1576"/>
                <a:gd name="T70" fmla="*/ 390 w 1574"/>
                <a:gd name="T71" fmla="*/ 1468 h 1576"/>
                <a:gd name="T72" fmla="*/ 230 w 1574"/>
                <a:gd name="T73" fmla="*/ 1345 h 1576"/>
                <a:gd name="T74" fmla="*/ 107 w 1574"/>
                <a:gd name="T75" fmla="*/ 1186 h 1576"/>
                <a:gd name="T76" fmla="*/ 28 w 1574"/>
                <a:gd name="T77" fmla="*/ 997 h 1576"/>
                <a:gd name="T78" fmla="*/ 0 w 1574"/>
                <a:gd name="T79" fmla="*/ 788 h 1576"/>
                <a:gd name="T80" fmla="*/ 28 w 1574"/>
                <a:gd name="T81" fmla="*/ 579 h 1576"/>
                <a:gd name="T82" fmla="*/ 107 w 1574"/>
                <a:gd name="T83" fmla="*/ 390 h 1576"/>
                <a:gd name="T84" fmla="*/ 230 w 1574"/>
                <a:gd name="T85" fmla="*/ 230 h 1576"/>
                <a:gd name="T86" fmla="*/ 390 w 1574"/>
                <a:gd name="T87" fmla="*/ 107 h 1576"/>
                <a:gd name="T88" fmla="*/ 578 w 1574"/>
                <a:gd name="T89" fmla="*/ 28 h 1576"/>
                <a:gd name="T90" fmla="*/ 786 w 1574"/>
                <a:gd name="T91" fmla="*/ 0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74" h="1576">
                  <a:moveTo>
                    <a:pt x="786" y="199"/>
                  </a:moveTo>
                  <a:lnTo>
                    <a:pt x="727" y="202"/>
                  </a:lnTo>
                  <a:lnTo>
                    <a:pt x="669" y="211"/>
                  </a:lnTo>
                  <a:lnTo>
                    <a:pt x="613" y="225"/>
                  </a:lnTo>
                  <a:lnTo>
                    <a:pt x="559" y="245"/>
                  </a:lnTo>
                  <a:lnTo>
                    <a:pt x="507" y="270"/>
                  </a:lnTo>
                  <a:lnTo>
                    <a:pt x="458" y="299"/>
                  </a:lnTo>
                  <a:lnTo>
                    <a:pt x="413" y="333"/>
                  </a:lnTo>
                  <a:lnTo>
                    <a:pt x="372" y="371"/>
                  </a:lnTo>
                  <a:lnTo>
                    <a:pt x="333" y="413"/>
                  </a:lnTo>
                  <a:lnTo>
                    <a:pt x="299" y="459"/>
                  </a:lnTo>
                  <a:lnTo>
                    <a:pt x="270" y="507"/>
                  </a:lnTo>
                  <a:lnTo>
                    <a:pt x="245" y="559"/>
                  </a:lnTo>
                  <a:lnTo>
                    <a:pt x="226" y="613"/>
                  </a:lnTo>
                  <a:lnTo>
                    <a:pt x="211" y="670"/>
                  </a:lnTo>
                  <a:lnTo>
                    <a:pt x="202" y="728"/>
                  </a:lnTo>
                  <a:lnTo>
                    <a:pt x="199" y="788"/>
                  </a:lnTo>
                  <a:lnTo>
                    <a:pt x="202" y="848"/>
                  </a:lnTo>
                  <a:lnTo>
                    <a:pt x="211" y="907"/>
                  </a:lnTo>
                  <a:lnTo>
                    <a:pt x="226" y="963"/>
                  </a:lnTo>
                  <a:lnTo>
                    <a:pt x="245" y="1017"/>
                  </a:lnTo>
                  <a:lnTo>
                    <a:pt x="270" y="1069"/>
                  </a:lnTo>
                  <a:lnTo>
                    <a:pt x="299" y="1117"/>
                  </a:lnTo>
                  <a:lnTo>
                    <a:pt x="333" y="1162"/>
                  </a:lnTo>
                  <a:lnTo>
                    <a:pt x="372" y="1204"/>
                  </a:lnTo>
                  <a:lnTo>
                    <a:pt x="413" y="1242"/>
                  </a:lnTo>
                  <a:lnTo>
                    <a:pt x="458" y="1277"/>
                  </a:lnTo>
                  <a:lnTo>
                    <a:pt x="507" y="1306"/>
                  </a:lnTo>
                  <a:lnTo>
                    <a:pt x="559" y="1331"/>
                  </a:lnTo>
                  <a:lnTo>
                    <a:pt x="613" y="1350"/>
                  </a:lnTo>
                  <a:lnTo>
                    <a:pt x="669" y="1365"/>
                  </a:lnTo>
                  <a:lnTo>
                    <a:pt x="727" y="1374"/>
                  </a:lnTo>
                  <a:lnTo>
                    <a:pt x="786" y="1377"/>
                  </a:lnTo>
                  <a:lnTo>
                    <a:pt x="847" y="1374"/>
                  </a:lnTo>
                  <a:lnTo>
                    <a:pt x="905" y="1365"/>
                  </a:lnTo>
                  <a:lnTo>
                    <a:pt x="961" y="1350"/>
                  </a:lnTo>
                  <a:lnTo>
                    <a:pt x="1015" y="1331"/>
                  </a:lnTo>
                  <a:lnTo>
                    <a:pt x="1067" y="1306"/>
                  </a:lnTo>
                  <a:lnTo>
                    <a:pt x="1116" y="1277"/>
                  </a:lnTo>
                  <a:lnTo>
                    <a:pt x="1161" y="1242"/>
                  </a:lnTo>
                  <a:lnTo>
                    <a:pt x="1202" y="1204"/>
                  </a:lnTo>
                  <a:lnTo>
                    <a:pt x="1240" y="1162"/>
                  </a:lnTo>
                  <a:lnTo>
                    <a:pt x="1275" y="1117"/>
                  </a:lnTo>
                  <a:lnTo>
                    <a:pt x="1304" y="1069"/>
                  </a:lnTo>
                  <a:lnTo>
                    <a:pt x="1329" y="1017"/>
                  </a:lnTo>
                  <a:lnTo>
                    <a:pt x="1348" y="963"/>
                  </a:lnTo>
                  <a:lnTo>
                    <a:pt x="1363" y="907"/>
                  </a:lnTo>
                  <a:lnTo>
                    <a:pt x="1372" y="848"/>
                  </a:lnTo>
                  <a:lnTo>
                    <a:pt x="1375" y="788"/>
                  </a:lnTo>
                  <a:lnTo>
                    <a:pt x="1372" y="728"/>
                  </a:lnTo>
                  <a:lnTo>
                    <a:pt x="1363" y="670"/>
                  </a:lnTo>
                  <a:lnTo>
                    <a:pt x="1348" y="613"/>
                  </a:lnTo>
                  <a:lnTo>
                    <a:pt x="1329" y="559"/>
                  </a:lnTo>
                  <a:lnTo>
                    <a:pt x="1304" y="507"/>
                  </a:lnTo>
                  <a:lnTo>
                    <a:pt x="1275" y="459"/>
                  </a:lnTo>
                  <a:lnTo>
                    <a:pt x="1240" y="413"/>
                  </a:lnTo>
                  <a:lnTo>
                    <a:pt x="1202" y="371"/>
                  </a:lnTo>
                  <a:lnTo>
                    <a:pt x="1161" y="333"/>
                  </a:lnTo>
                  <a:lnTo>
                    <a:pt x="1116" y="299"/>
                  </a:lnTo>
                  <a:lnTo>
                    <a:pt x="1067" y="270"/>
                  </a:lnTo>
                  <a:lnTo>
                    <a:pt x="1015" y="245"/>
                  </a:lnTo>
                  <a:lnTo>
                    <a:pt x="961" y="225"/>
                  </a:lnTo>
                  <a:lnTo>
                    <a:pt x="905" y="211"/>
                  </a:lnTo>
                  <a:lnTo>
                    <a:pt x="847" y="202"/>
                  </a:lnTo>
                  <a:lnTo>
                    <a:pt x="786" y="199"/>
                  </a:lnTo>
                  <a:close/>
                  <a:moveTo>
                    <a:pt x="786" y="0"/>
                  </a:moveTo>
                  <a:lnTo>
                    <a:pt x="859" y="3"/>
                  </a:lnTo>
                  <a:lnTo>
                    <a:pt x="928" y="12"/>
                  </a:lnTo>
                  <a:lnTo>
                    <a:pt x="996" y="28"/>
                  </a:lnTo>
                  <a:lnTo>
                    <a:pt x="1061" y="48"/>
                  </a:lnTo>
                  <a:lnTo>
                    <a:pt x="1124" y="75"/>
                  </a:lnTo>
                  <a:lnTo>
                    <a:pt x="1184" y="107"/>
                  </a:lnTo>
                  <a:lnTo>
                    <a:pt x="1240" y="144"/>
                  </a:lnTo>
                  <a:lnTo>
                    <a:pt x="1294" y="185"/>
                  </a:lnTo>
                  <a:lnTo>
                    <a:pt x="1343" y="230"/>
                  </a:lnTo>
                  <a:lnTo>
                    <a:pt x="1389" y="280"/>
                  </a:lnTo>
                  <a:lnTo>
                    <a:pt x="1430" y="333"/>
                  </a:lnTo>
                  <a:lnTo>
                    <a:pt x="1467" y="390"/>
                  </a:lnTo>
                  <a:lnTo>
                    <a:pt x="1498" y="450"/>
                  </a:lnTo>
                  <a:lnTo>
                    <a:pt x="1524" y="513"/>
                  </a:lnTo>
                  <a:lnTo>
                    <a:pt x="1546" y="579"/>
                  </a:lnTo>
                  <a:lnTo>
                    <a:pt x="1561" y="646"/>
                  </a:lnTo>
                  <a:lnTo>
                    <a:pt x="1570" y="716"/>
                  </a:lnTo>
                  <a:lnTo>
                    <a:pt x="1574" y="788"/>
                  </a:lnTo>
                  <a:lnTo>
                    <a:pt x="1570" y="860"/>
                  </a:lnTo>
                  <a:lnTo>
                    <a:pt x="1561" y="929"/>
                  </a:lnTo>
                  <a:lnTo>
                    <a:pt x="1546" y="997"/>
                  </a:lnTo>
                  <a:lnTo>
                    <a:pt x="1524" y="1062"/>
                  </a:lnTo>
                  <a:lnTo>
                    <a:pt x="1498" y="1125"/>
                  </a:lnTo>
                  <a:lnTo>
                    <a:pt x="1467" y="1186"/>
                  </a:lnTo>
                  <a:lnTo>
                    <a:pt x="1430" y="1242"/>
                  </a:lnTo>
                  <a:lnTo>
                    <a:pt x="1389" y="1296"/>
                  </a:lnTo>
                  <a:lnTo>
                    <a:pt x="1343" y="1345"/>
                  </a:lnTo>
                  <a:lnTo>
                    <a:pt x="1294" y="1390"/>
                  </a:lnTo>
                  <a:lnTo>
                    <a:pt x="1240" y="1431"/>
                  </a:lnTo>
                  <a:lnTo>
                    <a:pt x="1184" y="1468"/>
                  </a:lnTo>
                  <a:lnTo>
                    <a:pt x="1124" y="1501"/>
                  </a:lnTo>
                  <a:lnTo>
                    <a:pt x="1061" y="1527"/>
                  </a:lnTo>
                  <a:lnTo>
                    <a:pt x="996" y="1548"/>
                  </a:lnTo>
                  <a:lnTo>
                    <a:pt x="928" y="1563"/>
                  </a:lnTo>
                  <a:lnTo>
                    <a:pt x="859" y="1573"/>
                  </a:lnTo>
                  <a:lnTo>
                    <a:pt x="786" y="1576"/>
                  </a:lnTo>
                  <a:lnTo>
                    <a:pt x="715" y="1573"/>
                  </a:lnTo>
                  <a:lnTo>
                    <a:pt x="646" y="1563"/>
                  </a:lnTo>
                  <a:lnTo>
                    <a:pt x="578" y="1548"/>
                  </a:lnTo>
                  <a:lnTo>
                    <a:pt x="512" y="1527"/>
                  </a:lnTo>
                  <a:lnTo>
                    <a:pt x="449" y="1501"/>
                  </a:lnTo>
                  <a:lnTo>
                    <a:pt x="390" y="1468"/>
                  </a:lnTo>
                  <a:lnTo>
                    <a:pt x="333" y="1431"/>
                  </a:lnTo>
                  <a:lnTo>
                    <a:pt x="280" y="1390"/>
                  </a:lnTo>
                  <a:lnTo>
                    <a:pt x="230" y="1345"/>
                  </a:lnTo>
                  <a:lnTo>
                    <a:pt x="185" y="1296"/>
                  </a:lnTo>
                  <a:lnTo>
                    <a:pt x="144" y="1242"/>
                  </a:lnTo>
                  <a:lnTo>
                    <a:pt x="107" y="1186"/>
                  </a:lnTo>
                  <a:lnTo>
                    <a:pt x="76" y="1125"/>
                  </a:lnTo>
                  <a:lnTo>
                    <a:pt x="49" y="1062"/>
                  </a:lnTo>
                  <a:lnTo>
                    <a:pt x="28" y="997"/>
                  </a:lnTo>
                  <a:lnTo>
                    <a:pt x="13" y="929"/>
                  </a:lnTo>
                  <a:lnTo>
                    <a:pt x="3" y="860"/>
                  </a:lnTo>
                  <a:lnTo>
                    <a:pt x="0" y="788"/>
                  </a:lnTo>
                  <a:lnTo>
                    <a:pt x="3" y="716"/>
                  </a:lnTo>
                  <a:lnTo>
                    <a:pt x="13" y="646"/>
                  </a:lnTo>
                  <a:lnTo>
                    <a:pt x="28" y="579"/>
                  </a:lnTo>
                  <a:lnTo>
                    <a:pt x="49" y="513"/>
                  </a:lnTo>
                  <a:lnTo>
                    <a:pt x="76" y="450"/>
                  </a:lnTo>
                  <a:lnTo>
                    <a:pt x="107" y="390"/>
                  </a:lnTo>
                  <a:lnTo>
                    <a:pt x="144" y="333"/>
                  </a:lnTo>
                  <a:lnTo>
                    <a:pt x="185" y="280"/>
                  </a:lnTo>
                  <a:lnTo>
                    <a:pt x="230" y="230"/>
                  </a:lnTo>
                  <a:lnTo>
                    <a:pt x="280" y="185"/>
                  </a:lnTo>
                  <a:lnTo>
                    <a:pt x="334" y="144"/>
                  </a:lnTo>
                  <a:lnTo>
                    <a:pt x="390" y="107"/>
                  </a:lnTo>
                  <a:lnTo>
                    <a:pt x="449" y="75"/>
                  </a:lnTo>
                  <a:lnTo>
                    <a:pt x="512" y="48"/>
                  </a:lnTo>
                  <a:lnTo>
                    <a:pt x="578" y="28"/>
                  </a:lnTo>
                  <a:lnTo>
                    <a:pt x="646" y="12"/>
                  </a:lnTo>
                  <a:lnTo>
                    <a:pt x="715" y="3"/>
                  </a:lnTo>
                  <a:lnTo>
                    <a:pt x="7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213"/>
            <p:cNvSpPr>
              <a:spLocks/>
            </p:cNvSpPr>
            <p:nvPr/>
          </p:nvSpPr>
          <p:spPr bwMode="auto">
            <a:xfrm>
              <a:off x="5519738" y="2970213"/>
              <a:ext cx="117475" cy="31750"/>
            </a:xfrm>
            <a:custGeom>
              <a:avLst/>
              <a:gdLst>
                <a:gd name="T0" fmla="*/ 99 w 739"/>
                <a:gd name="T1" fmla="*/ 0 h 200"/>
                <a:gd name="T2" fmla="*/ 639 w 739"/>
                <a:gd name="T3" fmla="*/ 0 h 200"/>
                <a:gd name="T4" fmla="*/ 662 w 739"/>
                <a:gd name="T5" fmla="*/ 4 h 200"/>
                <a:gd name="T6" fmla="*/ 683 w 739"/>
                <a:gd name="T7" fmla="*/ 11 h 200"/>
                <a:gd name="T8" fmla="*/ 702 w 739"/>
                <a:gd name="T9" fmla="*/ 23 h 200"/>
                <a:gd name="T10" fmla="*/ 717 w 739"/>
                <a:gd name="T11" fmla="*/ 38 h 200"/>
                <a:gd name="T12" fmla="*/ 729 w 739"/>
                <a:gd name="T13" fmla="*/ 57 h 200"/>
                <a:gd name="T14" fmla="*/ 736 w 739"/>
                <a:gd name="T15" fmla="*/ 77 h 200"/>
                <a:gd name="T16" fmla="*/ 739 w 739"/>
                <a:gd name="T17" fmla="*/ 100 h 200"/>
                <a:gd name="T18" fmla="*/ 736 w 739"/>
                <a:gd name="T19" fmla="*/ 124 h 200"/>
                <a:gd name="T20" fmla="*/ 729 w 739"/>
                <a:gd name="T21" fmla="*/ 144 h 200"/>
                <a:gd name="T22" fmla="*/ 717 w 739"/>
                <a:gd name="T23" fmla="*/ 163 h 200"/>
                <a:gd name="T24" fmla="*/ 702 w 739"/>
                <a:gd name="T25" fmla="*/ 178 h 200"/>
                <a:gd name="T26" fmla="*/ 683 w 739"/>
                <a:gd name="T27" fmla="*/ 190 h 200"/>
                <a:gd name="T28" fmla="*/ 662 w 739"/>
                <a:gd name="T29" fmla="*/ 197 h 200"/>
                <a:gd name="T30" fmla="*/ 639 w 739"/>
                <a:gd name="T31" fmla="*/ 200 h 200"/>
                <a:gd name="T32" fmla="*/ 99 w 739"/>
                <a:gd name="T33" fmla="*/ 200 h 200"/>
                <a:gd name="T34" fmla="*/ 77 w 739"/>
                <a:gd name="T35" fmla="*/ 197 h 200"/>
                <a:gd name="T36" fmla="*/ 56 w 739"/>
                <a:gd name="T37" fmla="*/ 190 h 200"/>
                <a:gd name="T38" fmla="*/ 38 w 739"/>
                <a:gd name="T39" fmla="*/ 178 h 200"/>
                <a:gd name="T40" fmla="*/ 21 w 739"/>
                <a:gd name="T41" fmla="*/ 163 h 200"/>
                <a:gd name="T42" fmla="*/ 10 w 739"/>
                <a:gd name="T43" fmla="*/ 144 h 200"/>
                <a:gd name="T44" fmla="*/ 3 w 739"/>
                <a:gd name="T45" fmla="*/ 124 h 200"/>
                <a:gd name="T46" fmla="*/ 0 w 739"/>
                <a:gd name="T47" fmla="*/ 100 h 200"/>
                <a:gd name="T48" fmla="*/ 3 w 739"/>
                <a:gd name="T49" fmla="*/ 77 h 200"/>
                <a:gd name="T50" fmla="*/ 10 w 739"/>
                <a:gd name="T51" fmla="*/ 57 h 200"/>
                <a:gd name="T52" fmla="*/ 21 w 739"/>
                <a:gd name="T53" fmla="*/ 38 h 200"/>
                <a:gd name="T54" fmla="*/ 38 w 739"/>
                <a:gd name="T55" fmla="*/ 23 h 200"/>
                <a:gd name="T56" fmla="*/ 56 w 739"/>
                <a:gd name="T57" fmla="*/ 11 h 200"/>
                <a:gd name="T58" fmla="*/ 77 w 739"/>
                <a:gd name="T59" fmla="*/ 4 h 200"/>
                <a:gd name="T60" fmla="*/ 99 w 739"/>
                <a:gd name="T6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39" h="200">
                  <a:moveTo>
                    <a:pt x="99" y="0"/>
                  </a:moveTo>
                  <a:lnTo>
                    <a:pt x="639" y="0"/>
                  </a:lnTo>
                  <a:lnTo>
                    <a:pt x="662" y="4"/>
                  </a:lnTo>
                  <a:lnTo>
                    <a:pt x="683" y="11"/>
                  </a:lnTo>
                  <a:lnTo>
                    <a:pt x="702" y="23"/>
                  </a:lnTo>
                  <a:lnTo>
                    <a:pt x="717" y="38"/>
                  </a:lnTo>
                  <a:lnTo>
                    <a:pt x="729" y="57"/>
                  </a:lnTo>
                  <a:lnTo>
                    <a:pt x="736" y="77"/>
                  </a:lnTo>
                  <a:lnTo>
                    <a:pt x="739" y="100"/>
                  </a:lnTo>
                  <a:lnTo>
                    <a:pt x="736" y="124"/>
                  </a:lnTo>
                  <a:lnTo>
                    <a:pt x="729" y="144"/>
                  </a:lnTo>
                  <a:lnTo>
                    <a:pt x="717" y="163"/>
                  </a:lnTo>
                  <a:lnTo>
                    <a:pt x="702" y="178"/>
                  </a:lnTo>
                  <a:lnTo>
                    <a:pt x="683" y="190"/>
                  </a:lnTo>
                  <a:lnTo>
                    <a:pt x="662" y="197"/>
                  </a:lnTo>
                  <a:lnTo>
                    <a:pt x="639" y="200"/>
                  </a:lnTo>
                  <a:lnTo>
                    <a:pt x="99" y="200"/>
                  </a:lnTo>
                  <a:lnTo>
                    <a:pt x="77" y="197"/>
                  </a:lnTo>
                  <a:lnTo>
                    <a:pt x="56" y="190"/>
                  </a:lnTo>
                  <a:lnTo>
                    <a:pt x="38" y="178"/>
                  </a:lnTo>
                  <a:lnTo>
                    <a:pt x="21" y="163"/>
                  </a:lnTo>
                  <a:lnTo>
                    <a:pt x="10" y="144"/>
                  </a:lnTo>
                  <a:lnTo>
                    <a:pt x="3" y="124"/>
                  </a:lnTo>
                  <a:lnTo>
                    <a:pt x="0" y="100"/>
                  </a:lnTo>
                  <a:lnTo>
                    <a:pt x="3" y="77"/>
                  </a:lnTo>
                  <a:lnTo>
                    <a:pt x="10" y="57"/>
                  </a:lnTo>
                  <a:lnTo>
                    <a:pt x="21" y="38"/>
                  </a:lnTo>
                  <a:lnTo>
                    <a:pt x="38" y="23"/>
                  </a:lnTo>
                  <a:lnTo>
                    <a:pt x="56" y="11"/>
                  </a:lnTo>
                  <a:lnTo>
                    <a:pt x="77" y="4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214"/>
            <p:cNvSpPr>
              <a:spLocks/>
            </p:cNvSpPr>
            <p:nvPr/>
          </p:nvSpPr>
          <p:spPr bwMode="auto">
            <a:xfrm>
              <a:off x="5499100" y="3033713"/>
              <a:ext cx="166687" cy="31750"/>
            </a:xfrm>
            <a:custGeom>
              <a:avLst/>
              <a:gdLst>
                <a:gd name="T0" fmla="*/ 100 w 1053"/>
                <a:gd name="T1" fmla="*/ 0 h 199"/>
                <a:gd name="T2" fmla="*/ 954 w 1053"/>
                <a:gd name="T3" fmla="*/ 0 h 199"/>
                <a:gd name="T4" fmla="*/ 976 w 1053"/>
                <a:gd name="T5" fmla="*/ 3 h 199"/>
                <a:gd name="T6" fmla="*/ 998 w 1053"/>
                <a:gd name="T7" fmla="*/ 10 h 199"/>
                <a:gd name="T8" fmla="*/ 1016 w 1053"/>
                <a:gd name="T9" fmla="*/ 22 h 199"/>
                <a:gd name="T10" fmla="*/ 1032 w 1053"/>
                <a:gd name="T11" fmla="*/ 38 h 199"/>
                <a:gd name="T12" fmla="*/ 1043 w 1053"/>
                <a:gd name="T13" fmla="*/ 56 h 199"/>
                <a:gd name="T14" fmla="*/ 1051 w 1053"/>
                <a:gd name="T15" fmla="*/ 77 h 199"/>
                <a:gd name="T16" fmla="*/ 1053 w 1053"/>
                <a:gd name="T17" fmla="*/ 100 h 199"/>
                <a:gd name="T18" fmla="*/ 1051 w 1053"/>
                <a:gd name="T19" fmla="*/ 122 h 199"/>
                <a:gd name="T20" fmla="*/ 1043 w 1053"/>
                <a:gd name="T21" fmla="*/ 144 h 199"/>
                <a:gd name="T22" fmla="*/ 1032 w 1053"/>
                <a:gd name="T23" fmla="*/ 162 h 199"/>
                <a:gd name="T24" fmla="*/ 1016 w 1053"/>
                <a:gd name="T25" fmla="*/ 177 h 199"/>
                <a:gd name="T26" fmla="*/ 998 w 1053"/>
                <a:gd name="T27" fmla="*/ 189 h 199"/>
                <a:gd name="T28" fmla="*/ 976 w 1053"/>
                <a:gd name="T29" fmla="*/ 197 h 199"/>
                <a:gd name="T30" fmla="*/ 954 w 1053"/>
                <a:gd name="T31" fmla="*/ 199 h 199"/>
                <a:gd name="T32" fmla="*/ 100 w 1053"/>
                <a:gd name="T33" fmla="*/ 199 h 199"/>
                <a:gd name="T34" fmla="*/ 77 w 1053"/>
                <a:gd name="T35" fmla="*/ 197 h 199"/>
                <a:gd name="T36" fmla="*/ 55 w 1053"/>
                <a:gd name="T37" fmla="*/ 189 h 199"/>
                <a:gd name="T38" fmla="*/ 37 w 1053"/>
                <a:gd name="T39" fmla="*/ 177 h 199"/>
                <a:gd name="T40" fmla="*/ 22 w 1053"/>
                <a:gd name="T41" fmla="*/ 162 h 199"/>
                <a:gd name="T42" fmla="*/ 10 w 1053"/>
                <a:gd name="T43" fmla="*/ 144 h 199"/>
                <a:gd name="T44" fmla="*/ 2 w 1053"/>
                <a:gd name="T45" fmla="*/ 122 h 199"/>
                <a:gd name="T46" fmla="*/ 0 w 1053"/>
                <a:gd name="T47" fmla="*/ 100 h 199"/>
                <a:gd name="T48" fmla="*/ 2 w 1053"/>
                <a:gd name="T49" fmla="*/ 77 h 199"/>
                <a:gd name="T50" fmla="*/ 10 w 1053"/>
                <a:gd name="T51" fmla="*/ 56 h 199"/>
                <a:gd name="T52" fmla="*/ 22 w 1053"/>
                <a:gd name="T53" fmla="*/ 38 h 199"/>
                <a:gd name="T54" fmla="*/ 37 w 1053"/>
                <a:gd name="T55" fmla="*/ 22 h 199"/>
                <a:gd name="T56" fmla="*/ 55 w 1053"/>
                <a:gd name="T57" fmla="*/ 10 h 199"/>
                <a:gd name="T58" fmla="*/ 77 w 1053"/>
                <a:gd name="T59" fmla="*/ 3 h 199"/>
                <a:gd name="T60" fmla="*/ 100 w 1053"/>
                <a:gd name="T6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53" h="199">
                  <a:moveTo>
                    <a:pt x="100" y="0"/>
                  </a:moveTo>
                  <a:lnTo>
                    <a:pt x="954" y="0"/>
                  </a:lnTo>
                  <a:lnTo>
                    <a:pt x="976" y="3"/>
                  </a:lnTo>
                  <a:lnTo>
                    <a:pt x="998" y="10"/>
                  </a:lnTo>
                  <a:lnTo>
                    <a:pt x="1016" y="22"/>
                  </a:lnTo>
                  <a:lnTo>
                    <a:pt x="1032" y="38"/>
                  </a:lnTo>
                  <a:lnTo>
                    <a:pt x="1043" y="56"/>
                  </a:lnTo>
                  <a:lnTo>
                    <a:pt x="1051" y="77"/>
                  </a:lnTo>
                  <a:lnTo>
                    <a:pt x="1053" y="100"/>
                  </a:lnTo>
                  <a:lnTo>
                    <a:pt x="1051" y="122"/>
                  </a:lnTo>
                  <a:lnTo>
                    <a:pt x="1043" y="144"/>
                  </a:lnTo>
                  <a:lnTo>
                    <a:pt x="1032" y="162"/>
                  </a:lnTo>
                  <a:lnTo>
                    <a:pt x="1016" y="177"/>
                  </a:lnTo>
                  <a:lnTo>
                    <a:pt x="998" y="189"/>
                  </a:lnTo>
                  <a:lnTo>
                    <a:pt x="976" y="197"/>
                  </a:lnTo>
                  <a:lnTo>
                    <a:pt x="954" y="199"/>
                  </a:lnTo>
                  <a:lnTo>
                    <a:pt x="100" y="199"/>
                  </a:lnTo>
                  <a:lnTo>
                    <a:pt x="77" y="197"/>
                  </a:lnTo>
                  <a:lnTo>
                    <a:pt x="55" y="189"/>
                  </a:lnTo>
                  <a:lnTo>
                    <a:pt x="37" y="177"/>
                  </a:lnTo>
                  <a:lnTo>
                    <a:pt x="22" y="162"/>
                  </a:lnTo>
                  <a:lnTo>
                    <a:pt x="10" y="144"/>
                  </a:lnTo>
                  <a:lnTo>
                    <a:pt x="2" y="122"/>
                  </a:lnTo>
                  <a:lnTo>
                    <a:pt x="0" y="100"/>
                  </a:lnTo>
                  <a:lnTo>
                    <a:pt x="2" y="77"/>
                  </a:lnTo>
                  <a:lnTo>
                    <a:pt x="10" y="56"/>
                  </a:lnTo>
                  <a:lnTo>
                    <a:pt x="22" y="38"/>
                  </a:lnTo>
                  <a:lnTo>
                    <a:pt x="37" y="22"/>
                  </a:lnTo>
                  <a:lnTo>
                    <a:pt x="55" y="10"/>
                  </a:lnTo>
                  <a:lnTo>
                    <a:pt x="77" y="3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215"/>
            <p:cNvSpPr>
              <a:spLocks/>
            </p:cNvSpPr>
            <p:nvPr/>
          </p:nvSpPr>
          <p:spPr bwMode="auto">
            <a:xfrm>
              <a:off x="5519738" y="3098800"/>
              <a:ext cx="117475" cy="31750"/>
            </a:xfrm>
            <a:custGeom>
              <a:avLst/>
              <a:gdLst>
                <a:gd name="T0" fmla="*/ 99 w 739"/>
                <a:gd name="T1" fmla="*/ 0 h 199"/>
                <a:gd name="T2" fmla="*/ 639 w 739"/>
                <a:gd name="T3" fmla="*/ 0 h 199"/>
                <a:gd name="T4" fmla="*/ 662 w 739"/>
                <a:gd name="T5" fmla="*/ 2 h 199"/>
                <a:gd name="T6" fmla="*/ 683 w 739"/>
                <a:gd name="T7" fmla="*/ 9 h 199"/>
                <a:gd name="T8" fmla="*/ 702 w 739"/>
                <a:gd name="T9" fmla="*/ 21 h 199"/>
                <a:gd name="T10" fmla="*/ 717 w 739"/>
                <a:gd name="T11" fmla="*/ 37 h 199"/>
                <a:gd name="T12" fmla="*/ 729 w 739"/>
                <a:gd name="T13" fmla="*/ 56 h 199"/>
                <a:gd name="T14" fmla="*/ 736 w 739"/>
                <a:gd name="T15" fmla="*/ 77 h 199"/>
                <a:gd name="T16" fmla="*/ 739 w 739"/>
                <a:gd name="T17" fmla="*/ 99 h 199"/>
                <a:gd name="T18" fmla="*/ 736 w 739"/>
                <a:gd name="T19" fmla="*/ 122 h 199"/>
                <a:gd name="T20" fmla="*/ 729 w 739"/>
                <a:gd name="T21" fmla="*/ 144 h 199"/>
                <a:gd name="T22" fmla="*/ 717 w 739"/>
                <a:gd name="T23" fmla="*/ 162 h 199"/>
                <a:gd name="T24" fmla="*/ 702 w 739"/>
                <a:gd name="T25" fmla="*/ 177 h 199"/>
                <a:gd name="T26" fmla="*/ 683 w 739"/>
                <a:gd name="T27" fmla="*/ 189 h 199"/>
                <a:gd name="T28" fmla="*/ 662 w 739"/>
                <a:gd name="T29" fmla="*/ 197 h 199"/>
                <a:gd name="T30" fmla="*/ 639 w 739"/>
                <a:gd name="T31" fmla="*/ 199 h 199"/>
                <a:gd name="T32" fmla="*/ 99 w 739"/>
                <a:gd name="T33" fmla="*/ 199 h 199"/>
                <a:gd name="T34" fmla="*/ 77 w 739"/>
                <a:gd name="T35" fmla="*/ 197 h 199"/>
                <a:gd name="T36" fmla="*/ 56 w 739"/>
                <a:gd name="T37" fmla="*/ 189 h 199"/>
                <a:gd name="T38" fmla="*/ 38 w 739"/>
                <a:gd name="T39" fmla="*/ 177 h 199"/>
                <a:gd name="T40" fmla="*/ 21 w 739"/>
                <a:gd name="T41" fmla="*/ 162 h 199"/>
                <a:gd name="T42" fmla="*/ 10 w 739"/>
                <a:gd name="T43" fmla="*/ 144 h 199"/>
                <a:gd name="T44" fmla="*/ 3 w 739"/>
                <a:gd name="T45" fmla="*/ 122 h 199"/>
                <a:gd name="T46" fmla="*/ 0 w 739"/>
                <a:gd name="T47" fmla="*/ 99 h 199"/>
                <a:gd name="T48" fmla="*/ 3 w 739"/>
                <a:gd name="T49" fmla="*/ 77 h 199"/>
                <a:gd name="T50" fmla="*/ 10 w 739"/>
                <a:gd name="T51" fmla="*/ 56 h 199"/>
                <a:gd name="T52" fmla="*/ 21 w 739"/>
                <a:gd name="T53" fmla="*/ 37 h 199"/>
                <a:gd name="T54" fmla="*/ 38 w 739"/>
                <a:gd name="T55" fmla="*/ 21 h 199"/>
                <a:gd name="T56" fmla="*/ 56 w 739"/>
                <a:gd name="T57" fmla="*/ 9 h 199"/>
                <a:gd name="T58" fmla="*/ 77 w 739"/>
                <a:gd name="T59" fmla="*/ 2 h 199"/>
                <a:gd name="T60" fmla="*/ 99 w 739"/>
                <a:gd name="T6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39" h="199">
                  <a:moveTo>
                    <a:pt x="99" y="0"/>
                  </a:moveTo>
                  <a:lnTo>
                    <a:pt x="639" y="0"/>
                  </a:lnTo>
                  <a:lnTo>
                    <a:pt x="662" y="2"/>
                  </a:lnTo>
                  <a:lnTo>
                    <a:pt x="683" y="9"/>
                  </a:lnTo>
                  <a:lnTo>
                    <a:pt x="702" y="21"/>
                  </a:lnTo>
                  <a:lnTo>
                    <a:pt x="717" y="37"/>
                  </a:lnTo>
                  <a:lnTo>
                    <a:pt x="729" y="56"/>
                  </a:lnTo>
                  <a:lnTo>
                    <a:pt x="736" y="77"/>
                  </a:lnTo>
                  <a:lnTo>
                    <a:pt x="739" y="99"/>
                  </a:lnTo>
                  <a:lnTo>
                    <a:pt x="736" y="122"/>
                  </a:lnTo>
                  <a:lnTo>
                    <a:pt x="729" y="144"/>
                  </a:lnTo>
                  <a:lnTo>
                    <a:pt x="717" y="162"/>
                  </a:lnTo>
                  <a:lnTo>
                    <a:pt x="702" y="177"/>
                  </a:lnTo>
                  <a:lnTo>
                    <a:pt x="683" y="189"/>
                  </a:lnTo>
                  <a:lnTo>
                    <a:pt x="662" y="197"/>
                  </a:lnTo>
                  <a:lnTo>
                    <a:pt x="639" y="199"/>
                  </a:lnTo>
                  <a:lnTo>
                    <a:pt x="99" y="199"/>
                  </a:lnTo>
                  <a:lnTo>
                    <a:pt x="77" y="197"/>
                  </a:lnTo>
                  <a:lnTo>
                    <a:pt x="56" y="189"/>
                  </a:lnTo>
                  <a:lnTo>
                    <a:pt x="38" y="177"/>
                  </a:lnTo>
                  <a:lnTo>
                    <a:pt x="21" y="162"/>
                  </a:lnTo>
                  <a:lnTo>
                    <a:pt x="10" y="144"/>
                  </a:lnTo>
                  <a:lnTo>
                    <a:pt x="3" y="122"/>
                  </a:lnTo>
                  <a:lnTo>
                    <a:pt x="0" y="99"/>
                  </a:lnTo>
                  <a:lnTo>
                    <a:pt x="3" y="77"/>
                  </a:lnTo>
                  <a:lnTo>
                    <a:pt x="10" y="56"/>
                  </a:lnTo>
                  <a:lnTo>
                    <a:pt x="21" y="37"/>
                  </a:lnTo>
                  <a:lnTo>
                    <a:pt x="38" y="21"/>
                  </a:lnTo>
                  <a:lnTo>
                    <a:pt x="56" y="9"/>
                  </a:lnTo>
                  <a:lnTo>
                    <a:pt x="77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216"/>
            <p:cNvSpPr>
              <a:spLocks/>
            </p:cNvSpPr>
            <p:nvPr/>
          </p:nvSpPr>
          <p:spPr bwMode="auto">
            <a:xfrm>
              <a:off x="5741988" y="2916238"/>
              <a:ext cx="71437" cy="30163"/>
            </a:xfrm>
            <a:custGeom>
              <a:avLst/>
              <a:gdLst>
                <a:gd name="T0" fmla="*/ 99 w 452"/>
                <a:gd name="T1" fmla="*/ 0 h 199"/>
                <a:gd name="T2" fmla="*/ 353 w 452"/>
                <a:gd name="T3" fmla="*/ 0 h 199"/>
                <a:gd name="T4" fmla="*/ 376 w 452"/>
                <a:gd name="T5" fmla="*/ 2 h 199"/>
                <a:gd name="T6" fmla="*/ 396 w 452"/>
                <a:gd name="T7" fmla="*/ 10 h 199"/>
                <a:gd name="T8" fmla="*/ 415 w 452"/>
                <a:gd name="T9" fmla="*/ 22 h 199"/>
                <a:gd name="T10" fmla="*/ 431 w 452"/>
                <a:gd name="T11" fmla="*/ 37 h 199"/>
                <a:gd name="T12" fmla="*/ 442 w 452"/>
                <a:gd name="T13" fmla="*/ 55 h 199"/>
                <a:gd name="T14" fmla="*/ 450 w 452"/>
                <a:gd name="T15" fmla="*/ 77 h 199"/>
                <a:gd name="T16" fmla="*/ 452 w 452"/>
                <a:gd name="T17" fmla="*/ 100 h 199"/>
                <a:gd name="T18" fmla="*/ 450 w 452"/>
                <a:gd name="T19" fmla="*/ 123 h 199"/>
                <a:gd name="T20" fmla="*/ 442 w 452"/>
                <a:gd name="T21" fmla="*/ 143 h 199"/>
                <a:gd name="T22" fmla="*/ 431 w 452"/>
                <a:gd name="T23" fmla="*/ 161 h 199"/>
                <a:gd name="T24" fmla="*/ 415 w 452"/>
                <a:gd name="T25" fmla="*/ 178 h 199"/>
                <a:gd name="T26" fmla="*/ 396 w 452"/>
                <a:gd name="T27" fmla="*/ 189 h 199"/>
                <a:gd name="T28" fmla="*/ 376 w 452"/>
                <a:gd name="T29" fmla="*/ 196 h 199"/>
                <a:gd name="T30" fmla="*/ 353 w 452"/>
                <a:gd name="T31" fmla="*/ 199 h 199"/>
                <a:gd name="T32" fmla="*/ 99 w 452"/>
                <a:gd name="T33" fmla="*/ 199 h 199"/>
                <a:gd name="T34" fmla="*/ 76 w 452"/>
                <a:gd name="T35" fmla="*/ 196 h 199"/>
                <a:gd name="T36" fmla="*/ 55 w 452"/>
                <a:gd name="T37" fmla="*/ 189 h 199"/>
                <a:gd name="T38" fmla="*/ 36 w 452"/>
                <a:gd name="T39" fmla="*/ 178 h 199"/>
                <a:gd name="T40" fmla="*/ 21 w 452"/>
                <a:gd name="T41" fmla="*/ 161 h 199"/>
                <a:gd name="T42" fmla="*/ 9 w 452"/>
                <a:gd name="T43" fmla="*/ 143 h 199"/>
                <a:gd name="T44" fmla="*/ 2 w 452"/>
                <a:gd name="T45" fmla="*/ 123 h 199"/>
                <a:gd name="T46" fmla="*/ 0 w 452"/>
                <a:gd name="T47" fmla="*/ 100 h 199"/>
                <a:gd name="T48" fmla="*/ 2 w 452"/>
                <a:gd name="T49" fmla="*/ 77 h 199"/>
                <a:gd name="T50" fmla="*/ 9 w 452"/>
                <a:gd name="T51" fmla="*/ 55 h 199"/>
                <a:gd name="T52" fmla="*/ 21 w 452"/>
                <a:gd name="T53" fmla="*/ 37 h 199"/>
                <a:gd name="T54" fmla="*/ 36 w 452"/>
                <a:gd name="T55" fmla="*/ 22 h 199"/>
                <a:gd name="T56" fmla="*/ 55 w 452"/>
                <a:gd name="T57" fmla="*/ 10 h 199"/>
                <a:gd name="T58" fmla="*/ 76 w 452"/>
                <a:gd name="T59" fmla="*/ 2 h 199"/>
                <a:gd name="T60" fmla="*/ 99 w 452"/>
                <a:gd name="T6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2" h="199">
                  <a:moveTo>
                    <a:pt x="99" y="0"/>
                  </a:moveTo>
                  <a:lnTo>
                    <a:pt x="353" y="0"/>
                  </a:lnTo>
                  <a:lnTo>
                    <a:pt x="376" y="2"/>
                  </a:lnTo>
                  <a:lnTo>
                    <a:pt x="396" y="10"/>
                  </a:lnTo>
                  <a:lnTo>
                    <a:pt x="415" y="22"/>
                  </a:lnTo>
                  <a:lnTo>
                    <a:pt x="431" y="37"/>
                  </a:lnTo>
                  <a:lnTo>
                    <a:pt x="442" y="55"/>
                  </a:lnTo>
                  <a:lnTo>
                    <a:pt x="450" y="77"/>
                  </a:lnTo>
                  <a:lnTo>
                    <a:pt x="452" y="100"/>
                  </a:lnTo>
                  <a:lnTo>
                    <a:pt x="450" y="123"/>
                  </a:lnTo>
                  <a:lnTo>
                    <a:pt x="442" y="143"/>
                  </a:lnTo>
                  <a:lnTo>
                    <a:pt x="431" y="161"/>
                  </a:lnTo>
                  <a:lnTo>
                    <a:pt x="415" y="178"/>
                  </a:lnTo>
                  <a:lnTo>
                    <a:pt x="396" y="189"/>
                  </a:lnTo>
                  <a:lnTo>
                    <a:pt x="376" y="196"/>
                  </a:lnTo>
                  <a:lnTo>
                    <a:pt x="353" y="199"/>
                  </a:lnTo>
                  <a:lnTo>
                    <a:pt x="99" y="199"/>
                  </a:lnTo>
                  <a:lnTo>
                    <a:pt x="76" y="196"/>
                  </a:lnTo>
                  <a:lnTo>
                    <a:pt x="55" y="189"/>
                  </a:lnTo>
                  <a:lnTo>
                    <a:pt x="36" y="178"/>
                  </a:lnTo>
                  <a:lnTo>
                    <a:pt x="21" y="161"/>
                  </a:lnTo>
                  <a:lnTo>
                    <a:pt x="9" y="143"/>
                  </a:lnTo>
                  <a:lnTo>
                    <a:pt x="2" y="123"/>
                  </a:lnTo>
                  <a:lnTo>
                    <a:pt x="0" y="100"/>
                  </a:lnTo>
                  <a:lnTo>
                    <a:pt x="2" y="77"/>
                  </a:lnTo>
                  <a:lnTo>
                    <a:pt x="9" y="55"/>
                  </a:lnTo>
                  <a:lnTo>
                    <a:pt x="21" y="37"/>
                  </a:lnTo>
                  <a:lnTo>
                    <a:pt x="36" y="22"/>
                  </a:lnTo>
                  <a:lnTo>
                    <a:pt x="55" y="10"/>
                  </a:lnTo>
                  <a:lnTo>
                    <a:pt x="76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217"/>
            <p:cNvSpPr>
              <a:spLocks/>
            </p:cNvSpPr>
            <p:nvPr/>
          </p:nvSpPr>
          <p:spPr bwMode="auto">
            <a:xfrm>
              <a:off x="5432425" y="2916238"/>
              <a:ext cx="73025" cy="30163"/>
            </a:xfrm>
            <a:custGeom>
              <a:avLst/>
              <a:gdLst>
                <a:gd name="T0" fmla="*/ 99 w 452"/>
                <a:gd name="T1" fmla="*/ 0 h 199"/>
                <a:gd name="T2" fmla="*/ 353 w 452"/>
                <a:gd name="T3" fmla="*/ 0 h 199"/>
                <a:gd name="T4" fmla="*/ 375 w 452"/>
                <a:gd name="T5" fmla="*/ 2 h 199"/>
                <a:gd name="T6" fmla="*/ 396 w 452"/>
                <a:gd name="T7" fmla="*/ 10 h 199"/>
                <a:gd name="T8" fmla="*/ 415 w 452"/>
                <a:gd name="T9" fmla="*/ 22 h 199"/>
                <a:gd name="T10" fmla="*/ 431 w 452"/>
                <a:gd name="T11" fmla="*/ 37 h 199"/>
                <a:gd name="T12" fmla="*/ 442 w 452"/>
                <a:gd name="T13" fmla="*/ 55 h 199"/>
                <a:gd name="T14" fmla="*/ 450 w 452"/>
                <a:gd name="T15" fmla="*/ 77 h 199"/>
                <a:gd name="T16" fmla="*/ 452 w 452"/>
                <a:gd name="T17" fmla="*/ 100 h 199"/>
                <a:gd name="T18" fmla="*/ 450 w 452"/>
                <a:gd name="T19" fmla="*/ 123 h 199"/>
                <a:gd name="T20" fmla="*/ 442 w 452"/>
                <a:gd name="T21" fmla="*/ 143 h 199"/>
                <a:gd name="T22" fmla="*/ 431 w 452"/>
                <a:gd name="T23" fmla="*/ 161 h 199"/>
                <a:gd name="T24" fmla="*/ 415 w 452"/>
                <a:gd name="T25" fmla="*/ 178 h 199"/>
                <a:gd name="T26" fmla="*/ 396 w 452"/>
                <a:gd name="T27" fmla="*/ 189 h 199"/>
                <a:gd name="T28" fmla="*/ 375 w 452"/>
                <a:gd name="T29" fmla="*/ 196 h 199"/>
                <a:gd name="T30" fmla="*/ 353 w 452"/>
                <a:gd name="T31" fmla="*/ 199 h 199"/>
                <a:gd name="T32" fmla="*/ 99 w 452"/>
                <a:gd name="T33" fmla="*/ 199 h 199"/>
                <a:gd name="T34" fmla="*/ 76 w 452"/>
                <a:gd name="T35" fmla="*/ 196 h 199"/>
                <a:gd name="T36" fmla="*/ 55 w 452"/>
                <a:gd name="T37" fmla="*/ 189 h 199"/>
                <a:gd name="T38" fmla="*/ 36 w 452"/>
                <a:gd name="T39" fmla="*/ 178 h 199"/>
                <a:gd name="T40" fmla="*/ 21 w 452"/>
                <a:gd name="T41" fmla="*/ 161 h 199"/>
                <a:gd name="T42" fmla="*/ 9 w 452"/>
                <a:gd name="T43" fmla="*/ 143 h 199"/>
                <a:gd name="T44" fmla="*/ 2 w 452"/>
                <a:gd name="T45" fmla="*/ 123 h 199"/>
                <a:gd name="T46" fmla="*/ 0 w 452"/>
                <a:gd name="T47" fmla="*/ 100 h 199"/>
                <a:gd name="T48" fmla="*/ 2 w 452"/>
                <a:gd name="T49" fmla="*/ 77 h 199"/>
                <a:gd name="T50" fmla="*/ 9 w 452"/>
                <a:gd name="T51" fmla="*/ 55 h 199"/>
                <a:gd name="T52" fmla="*/ 21 w 452"/>
                <a:gd name="T53" fmla="*/ 37 h 199"/>
                <a:gd name="T54" fmla="*/ 36 w 452"/>
                <a:gd name="T55" fmla="*/ 22 h 199"/>
                <a:gd name="T56" fmla="*/ 55 w 452"/>
                <a:gd name="T57" fmla="*/ 10 h 199"/>
                <a:gd name="T58" fmla="*/ 76 w 452"/>
                <a:gd name="T59" fmla="*/ 2 h 199"/>
                <a:gd name="T60" fmla="*/ 99 w 452"/>
                <a:gd name="T6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2" h="199">
                  <a:moveTo>
                    <a:pt x="99" y="0"/>
                  </a:moveTo>
                  <a:lnTo>
                    <a:pt x="353" y="0"/>
                  </a:lnTo>
                  <a:lnTo>
                    <a:pt x="375" y="2"/>
                  </a:lnTo>
                  <a:lnTo>
                    <a:pt x="396" y="10"/>
                  </a:lnTo>
                  <a:lnTo>
                    <a:pt x="415" y="22"/>
                  </a:lnTo>
                  <a:lnTo>
                    <a:pt x="431" y="37"/>
                  </a:lnTo>
                  <a:lnTo>
                    <a:pt x="442" y="55"/>
                  </a:lnTo>
                  <a:lnTo>
                    <a:pt x="450" y="77"/>
                  </a:lnTo>
                  <a:lnTo>
                    <a:pt x="452" y="100"/>
                  </a:lnTo>
                  <a:lnTo>
                    <a:pt x="450" y="123"/>
                  </a:lnTo>
                  <a:lnTo>
                    <a:pt x="442" y="143"/>
                  </a:lnTo>
                  <a:lnTo>
                    <a:pt x="431" y="161"/>
                  </a:lnTo>
                  <a:lnTo>
                    <a:pt x="415" y="178"/>
                  </a:lnTo>
                  <a:lnTo>
                    <a:pt x="396" y="189"/>
                  </a:lnTo>
                  <a:lnTo>
                    <a:pt x="375" y="196"/>
                  </a:lnTo>
                  <a:lnTo>
                    <a:pt x="353" y="199"/>
                  </a:lnTo>
                  <a:lnTo>
                    <a:pt x="99" y="199"/>
                  </a:lnTo>
                  <a:lnTo>
                    <a:pt x="76" y="196"/>
                  </a:lnTo>
                  <a:lnTo>
                    <a:pt x="55" y="189"/>
                  </a:lnTo>
                  <a:lnTo>
                    <a:pt x="36" y="178"/>
                  </a:lnTo>
                  <a:lnTo>
                    <a:pt x="21" y="161"/>
                  </a:lnTo>
                  <a:lnTo>
                    <a:pt x="9" y="143"/>
                  </a:lnTo>
                  <a:lnTo>
                    <a:pt x="2" y="123"/>
                  </a:lnTo>
                  <a:lnTo>
                    <a:pt x="0" y="100"/>
                  </a:lnTo>
                  <a:lnTo>
                    <a:pt x="2" y="77"/>
                  </a:lnTo>
                  <a:lnTo>
                    <a:pt x="9" y="55"/>
                  </a:lnTo>
                  <a:lnTo>
                    <a:pt x="21" y="37"/>
                  </a:lnTo>
                  <a:lnTo>
                    <a:pt x="36" y="22"/>
                  </a:lnTo>
                  <a:lnTo>
                    <a:pt x="55" y="10"/>
                  </a:lnTo>
                  <a:lnTo>
                    <a:pt x="76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0" name="Group 292"/>
          <p:cNvGrpSpPr/>
          <p:nvPr/>
        </p:nvGrpSpPr>
        <p:grpSpPr>
          <a:xfrm>
            <a:off x="7411892" y="1681328"/>
            <a:ext cx="527051" cy="565150"/>
            <a:chOff x="4457700" y="2682875"/>
            <a:chExt cx="527051" cy="565150"/>
          </a:xfrm>
          <a:solidFill>
            <a:schemeClr val="tx1"/>
          </a:solidFill>
        </p:grpSpPr>
        <p:sp>
          <p:nvSpPr>
            <p:cNvPr id="601" name="Freeform 222"/>
            <p:cNvSpPr>
              <a:spLocks/>
            </p:cNvSpPr>
            <p:nvPr/>
          </p:nvSpPr>
          <p:spPr bwMode="auto">
            <a:xfrm>
              <a:off x="4457700" y="2682875"/>
              <a:ext cx="373063" cy="466725"/>
            </a:xfrm>
            <a:custGeom>
              <a:avLst/>
              <a:gdLst>
                <a:gd name="T0" fmla="*/ 1972 w 2353"/>
                <a:gd name="T1" fmla="*/ 0 h 2933"/>
                <a:gd name="T2" fmla="*/ 2065 w 2353"/>
                <a:gd name="T3" fmla="*/ 12 h 2933"/>
                <a:gd name="T4" fmla="*/ 2150 w 2353"/>
                <a:gd name="T5" fmla="*/ 46 h 2933"/>
                <a:gd name="T6" fmla="*/ 2225 w 2353"/>
                <a:gd name="T7" fmla="*/ 98 h 2933"/>
                <a:gd name="T8" fmla="*/ 2285 w 2353"/>
                <a:gd name="T9" fmla="*/ 165 h 2933"/>
                <a:gd name="T10" fmla="*/ 2327 w 2353"/>
                <a:gd name="T11" fmla="*/ 245 h 2933"/>
                <a:gd name="T12" fmla="*/ 2350 w 2353"/>
                <a:gd name="T13" fmla="*/ 336 h 2933"/>
                <a:gd name="T14" fmla="*/ 2353 w 2353"/>
                <a:gd name="T15" fmla="*/ 1972 h 2933"/>
                <a:gd name="T16" fmla="*/ 2343 w 2353"/>
                <a:gd name="T17" fmla="*/ 2017 h 2933"/>
                <a:gd name="T18" fmla="*/ 2315 w 2353"/>
                <a:gd name="T19" fmla="*/ 2051 h 2933"/>
                <a:gd name="T20" fmla="*/ 2275 w 2353"/>
                <a:gd name="T21" fmla="*/ 2071 h 2933"/>
                <a:gd name="T22" fmla="*/ 2229 w 2353"/>
                <a:gd name="T23" fmla="*/ 2071 h 2933"/>
                <a:gd name="T24" fmla="*/ 2189 w 2353"/>
                <a:gd name="T25" fmla="*/ 2051 h 2933"/>
                <a:gd name="T26" fmla="*/ 2161 w 2353"/>
                <a:gd name="T27" fmla="*/ 2017 h 2933"/>
                <a:gd name="T28" fmla="*/ 2152 w 2353"/>
                <a:gd name="T29" fmla="*/ 1972 h 2933"/>
                <a:gd name="T30" fmla="*/ 2148 w 2353"/>
                <a:gd name="T31" fmla="*/ 351 h 2933"/>
                <a:gd name="T32" fmla="*/ 2127 w 2353"/>
                <a:gd name="T33" fmla="*/ 292 h 2933"/>
                <a:gd name="T34" fmla="*/ 2088 w 2353"/>
                <a:gd name="T35" fmla="*/ 246 h 2933"/>
                <a:gd name="T36" fmla="*/ 2034 w 2353"/>
                <a:gd name="T37" fmla="*/ 215 h 2933"/>
                <a:gd name="T38" fmla="*/ 1972 w 2353"/>
                <a:gd name="T39" fmla="*/ 204 h 2933"/>
                <a:gd name="T40" fmla="*/ 349 w 2353"/>
                <a:gd name="T41" fmla="*/ 206 h 2933"/>
                <a:gd name="T42" fmla="*/ 291 w 2353"/>
                <a:gd name="T43" fmla="*/ 227 h 2933"/>
                <a:gd name="T44" fmla="*/ 244 w 2353"/>
                <a:gd name="T45" fmla="*/ 268 h 2933"/>
                <a:gd name="T46" fmla="*/ 213 w 2353"/>
                <a:gd name="T47" fmla="*/ 321 h 2933"/>
                <a:gd name="T48" fmla="*/ 202 w 2353"/>
                <a:gd name="T49" fmla="*/ 383 h 2933"/>
                <a:gd name="T50" fmla="*/ 199 w 2353"/>
                <a:gd name="T51" fmla="*/ 2855 h 2933"/>
                <a:gd name="T52" fmla="*/ 180 w 2353"/>
                <a:gd name="T53" fmla="*/ 2895 h 2933"/>
                <a:gd name="T54" fmla="*/ 145 w 2353"/>
                <a:gd name="T55" fmla="*/ 2923 h 2933"/>
                <a:gd name="T56" fmla="*/ 101 w 2353"/>
                <a:gd name="T57" fmla="*/ 2933 h 2933"/>
                <a:gd name="T58" fmla="*/ 57 w 2353"/>
                <a:gd name="T59" fmla="*/ 2923 h 2933"/>
                <a:gd name="T60" fmla="*/ 23 w 2353"/>
                <a:gd name="T61" fmla="*/ 2895 h 2933"/>
                <a:gd name="T62" fmla="*/ 3 w 2353"/>
                <a:gd name="T63" fmla="*/ 2855 h 2933"/>
                <a:gd name="T64" fmla="*/ 0 w 2353"/>
                <a:gd name="T65" fmla="*/ 383 h 2933"/>
                <a:gd name="T66" fmla="*/ 12 w 2353"/>
                <a:gd name="T67" fmla="*/ 289 h 2933"/>
                <a:gd name="T68" fmla="*/ 45 w 2353"/>
                <a:gd name="T69" fmla="*/ 204 h 2933"/>
                <a:gd name="T70" fmla="*/ 97 w 2353"/>
                <a:gd name="T71" fmla="*/ 129 h 2933"/>
                <a:gd name="T72" fmla="*/ 164 w 2353"/>
                <a:gd name="T73" fmla="*/ 70 h 2933"/>
                <a:gd name="T74" fmla="*/ 244 w 2353"/>
                <a:gd name="T75" fmla="*/ 26 h 2933"/>
                <a:gd name="T76" fmla="*/ 334 w 2353"/>
                <a:gd name="T77" fmla="*/ 3 h 2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53" h="2933">
                  <a:moveTo>
                    <a:pt x="381" y="0"/>
                  </a:moveTo>
                  <a:lnTo>
                    <a:pt x="1972" y="0"/>
                  </a:lnTo>
                  <a:lnTo>
                    <a:pt x="2020" y="3"/>
                  </a:lnTo>
                  <a:lnTo>
                    <a:pt x="2065" y="12"/>
                  </a:lnTo>
                  <a:lnTo>
                    <a:pt x="2110" y="26"/>
                  </a:lnTo>
                  <a:lnTo>
                    <a:pt x="2150" y="46"/>
                  </a:lnTo>
                  <a:lnTo>
                    <a:pt x="2189" y="70"/>
                  </a:lnTo>
                  <a:lnTo>
                    <a:pt x="2225" y="98"/>
                  </a:lnTo>
                  <a:lnTo>
                    <a:pt x="2257" y="129"/>
                  </a:lnTo>
                  <a:lnTo>
                    <a:pt x="2285" y="165"/>
                  </a:lnTo>
                  <a:lnTo>
                    <a:pt x="2309" y="204"/>
                  </a:lnTo>
                  <a:lnTo>
                    <a:pt x="2327" y="245"/>
                  </a:lnTo>
                  <a:lnTo>
                    <a:pt x="2341" y="289"/>
                  </a:lnTo>
                  <a:lnTo>
                    <a:pt x="2350" y="336"/>
                  </a:lnTo>
                  <a:lnTo>
                    <a:pt x="2353" y="383"/>
                  </a:lnTo>
                  <a:lnTo>
                    <a:pt x="2353" y="1972"/>
                  </a:lnTo>
                  <a:lnTo>
                    <a:pt x="2351" y="1996"/>
                  </a:lnTo>
                  <a:lnTo>
                    <a:pt x="2343" y="2017"/>
                  </a:lnTo>
                  <a:lnTo>
                    <a:pt x="2331" y="2036"/>
                  </a:lnTo>
                  <a:lnTo>
                    <a:pt x="2315" y="2051"/>
                  </a:lnTo>
                  <a:lnTo>
                    <a:pt x="2297" y="2064"/>
                  </a:lnTo>
                  <a:lnTo>
                    <a:pt x="2275" y="2071"/>
                  </a:lnTo>
                  <a:lnTo>
                    <a:pt x="2253" y="2074"/>
                  </a:lnTo>
                  <a:lnTo>
                    <a:pt x="2229" y="2071"/>
                  </a:lnTo>
                  <a:lnTo>
                    <a:pt x="2208" y="2064"/>
                  </a:lnTo>
                  <a:lnTo>
                    <a:pt x="2189" y="2051"/>
                  </a:lnTo>
                  <a:lnTo>
                    <a:pt x="2173" y="2036"/>
                  </a:lnTo>
                  <a:lnTo>
                    <a:pt x="2161" y="2017"/>
                  </a:lnTo>
                  <a:lnTo>
                    <a:pt x="2154" y="1996"/>
                  </a:lnTo>
                  <a:lnTo>
                    <a:pt x="2152" y="1972"/>
                  </a:lnTo>
                  <a:lnTo>
                    <a:pt x="2152" y="383"/>
                  </a:lnTo>
                  <a:lnTo>
                    <a:pt x="2148" y="351"/>
                  </a:lnTo>
                  <a:lnTo>
                    <a:pt x="2140" y="321"/>
                  </a:lnTo>
                  <a:lnTo>
                    <a:pt x="2127" y="292"/>
                  </a:lnTo>
                  <a:lnTo>
                    <a:pt x="2110" y="268"/>
                  </a:lnTo>
                  <a:lnTo>
                    <a:pt x="2088" y="246"/>
                  </a:lnTo>
                  <a:lnTo>
                    <a:pt x="2062" y="227"/>
                  </a:lnTo>
                  <a:lnTo>
                    <a:pt x="2034" y="215"/>
                  </a:lnTo>
                  <a:lnTo>
                    <a:pt x="2004" y="206"/>
                  </a:lnTo>
                  <a:lnTo>
                    <a:pt x="1972" y="204"/>
                  </a:lnTo>
                  <a:lnTo>
                    <a:pt x="381" y="204"/>
                  </a:lnTo>
                  <a:lnTo>
                    <a:pt x="349" y="206"/>
                  </a:lnTo>
                  <a:lnTo>
                    <a:pt x="319" y="215"/>
                  </a:lnTo>
                  <a:lnTo>
                    <a:pt x="291" y="227"/>
                  </a:lnTo>
                  <a:lnTo>
                    <a:pt x="266" y="246"/>
                  </a:lnTo>
                  <a:lnTo>
                    <a:pt x="244" y="268"/>
                  </a:lnTo>
                  <a:lnTo>
                    <a:pt x="227" y="292"/>
                  </a:lnTo>
                  <a:lnTo>
                    <a:pt x="213" y="321"/>
                  </a:lnTo>
                  <a:lnTo>
                    <a:pt x="205" y="351"/>
                  </a:lnTo>
                  <a:lnTo>
                    <a:pt x="202" y="383"/>
                  </a:lnTo>
                  <a:lnTo>
                    <a:pt x="202" y="2832"/>
                  </a:lnTo>
                  <a:lnTo>
                    <a:pt x="199" y="2855"/>
                  </a:lnTo>
                  <a:lnTo>
                    <a:pt x="192" y="2877"/>
                  </a:lnTo>
                  <a:lnTo>
                    <a:pt x="180" y="2895"/>
                  </a:lnTo>
                  <a:lnTo>
                    <a:pt x="165" y="2911"/>
                  </a:lnTo>
                  <a:lnTo>
                    <a:pt x="145" y="2923"/>
                  </a:lnTo>
                  <a:lnTo>
                    <a:pt x="125" y="2931"/>
                  </a:lnTo>
                  <a:lnTo>
                    <a:pt x="101" y="2933"/>
                  </a:lnTo>
                  <a:lnTo>
                    <a:pt x="79" y="2931"/>
                  </a:lnTo>
                  <a:lnTo>
                    <a:pt x="57" y="2923"/>
                  </a:lnTo>
                  <a:lnTo>
                    <a:pt x="38" y="2911"/>
                  </a:lnTo>
                  <a:lnTo>
                    <a:pt x="23" y="2895"/>
                  </a:lnTo>
                  <a:lnTo>
                    <a:pt x="11" y="2877"/>
                  </a:lnTo>
                  <a:lnTo>
                    <a:pt x="3" y="2855"/>
                  </a:lnTo>
                  <a:lnTo>
                    <a:pt x="0" y="2832"/>
                  </a:lnTo>
                  <a:lnTo>
                    <a:pt x="0" y="383"/>
                  </a:lnTo>
                  <a:lnTo>
                    <a:pt x="3" y="336"/>
                  </a:lnTo>
                  <a:lnTo>
                    <a:pt x="12" y="289"/>
                  </a:lnTo>
                  <a:lnTo>
                    <a:pt x="26" y="245"/>
                  </a:lnTo>
                  <a:lnTo>
                    <a:pt x="45" y="204"/>
                  </a:lnTo>
                  <a:lnTo>
                    <a:pt x="69" y="165"/>
                  </a:lnTo>
                  <a:lnTo>
                    <a:pt x="97" y="129"/>
                  </a:lnTo>
                  <a:lnTo>
                    <a:pt x="128" y="98"/>
                  </a:lnTo>
                  <a:lnTo>
                    <a:pt x="164" y="70"/>
                  </a:lnTo>
                  <a:lnTo>
                    <a:pt x="202" y="46"/>
                  </a:lnTo>
                  <a:lnTo>
                    <a:pt x="244" y="26"/>
                  </a:lnTo>
                  <a:lnTo>
                    <a:pt x="287" y="12"/>
                  </a:lnTo>
                  <a:lnTo>
                    <a:pt x="334" y="3"/>
                  </a:lnTo>
                  <a:lnTo>
                    <a:pt x="3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224"/>
            <p:cNvSpPr>
              <a:spLocks noEditPoints="1"/>
            </p:cNvSpPr>
            <p:nvPr/>
          </p:nvSpPr>
          <p:spPr bwMode="auto">
            <a:xfrm>
              <a:off x="4457700" y="3111500"/>
              <a:ext cx="373063" cy="136525"/>
            </a:xfrm>
            <a:custGeom>
              <a:avLst/>
              <a:gdLst>
                <a:gd name="T0" fmla="*/ 202 w 2353"/>
                <a:gd name="T1" fmla="*/ 479 h 862"/>
                <a:gd name="T2" fmla="*/ 213 w 2353"/>
                <a:gd name="T3" fmla="*/ 542 h 862"/>
                <a:gd name="T4" fmla="*/ 244 w 2353"/>
                <a:gd name="T5" fmla="*/ 595 h 862"/>
                <a:gd name="T6" fmla="*/ 291 w 2353"/>
                <a:gd name="T7" fmla="*/ 635 h 862"/>
                <a:gd name="T8" fmla="*/ 349 w 2353"/>
                <a:gd name="T9" fmla="*/ 657 h 862"/>
                <a:gd name="T10" fmla="*/ 1972 w 2353"/>
                <a:gd name="T11" fmla="*/ 660 h 862"/>
                <a:gd name="T12" fmla="*/ 2034 w 2353"/>
                <a:gd name="T13" fmla="*/ 648 h 862"/>
                <a:gd name="T14" fmla="*/ 2088 w 2353"/>
                <a:gd name="T15" fmla="*/ 617 h 862"/>
                <a:gd name="T16" fmla="*/ 2127 w 2353"/>
                <a:gd name="T17" fmla="*/ 570 h 862"/>
                <a:gd name="T18" fmla="*/ 2148 w 2353"/>
                <a:gd name="T19" fmla="*/ 512 h 862"/>
                <a:gd name="T20" fmla="*/ 2152 w 2353"/>
                <a:gd name="T21" fmla="*/ 203 h 862"/>
                <a:gd name="T22" fmla="*/ 101 w 2353"/>
                <a:gd name="T23" fmla="*/ 0 h 862"/>
                <a:gd name="T24" fmla="*/ 2275 w 2353"/>
                <a:gd name="T25" fmla="*/ 3 h 862"/>
                <a:gd name="T26" fmla="*/ 2315 w 2353"/>
                <a:gd name="T27" fmla="*/ 23 h 862"/>
                <a:gd name="T28" fmla="*/ 2343 w 2353"/>
                <a:gd name="T29" fmla="*/ 57 h 862"/>
                <a:gd name="T30" fmla="*/ 2353 w 2353"/>
                <a:gd name="T31" fmla="*/ 102 h 862"/>
                <a:gd name="T32" fmla="*/ 2350 w 2353"/>
                <a:gd name="T33" fmla="*/ 527 h 862"/>
                <a:gd name="T34" fmla="*/ 2327 w 2353"/>
                <a:gd name="T35" fmla="*/ 618 h 862"/>
                <a:gd name="T36" fmla="*/ 2285 w 2353"/>
                <a:gd name="T37" fmla="*/ 698 h 862"/>
                <a:gd name="T38" fmla="*/ 2225 w 2353"/>
                <a:gd name="T39" fmla="*/ 766 h 862"/>
                <a:gd name="T40" fmla="*/ 2150 w 2353"/>
                <a:gd name="T41" fmla="*/ 817 h 862"/>
                <a:gd name="T42" fmla="*/ 2065 w 2353"/>
                <a:gd name="T43" fmla="*/ 851 h 862"/>
                <a:gd name="T44" fmla="*/ 1972 w 2353"/>
                <a:gd name="T45" fmla="*/ 862 h 862"/>
                <a:gd name="T46" fmla="*/ 334 w 2353"/>
                <a:gd name="T47" fmla="*/ 859 h 862"/>
                <a:gd name="T48" fmla="*/ 244 w 2353"/>
                <a:gd name="T49" fmla="*/ 836 h 862"/>
                <a:gd name="T50" fmla="*/ 164 w 2353"/>
                <a:gd name="T51" fmla="*/ 793 h 862"/>
                <a:gd name="T52" fmla="*/ 97 w 2353"/>
                <a:gd name="T53" fmla="*/ 734 h 862"/>
                <a:gd name="T54" fmla="*/ 45 w 2353"/>
                <a:gd name="T55" fmla="*/ 659 h 862"/>
                <a:gd name="T56" fmla="*/ 12 w 2353"/>
                <a:gd name="T57" fmla="*/ 573 h 862"/>
                <a:gd name="T58" fmla="*/ 0 w 2353"/>
                <a:gd name="T59" fmla="*/ 479 h 862"/>
                <a:gd name="T60" fmla="*/ 3 w 2353"/>
                <a:gd name="T61" fmla="*/ 79 h 862"/>
                <a:gd name="T62" fmla="*/ 23 w 2353"/>
                <a:gd name="T63" fmla="*/ 39 h 862"/>
                <a:gd name="T64" fmla="*/ 57 w 2353"/>
                <a:gd name="T65" fmla="*/ 11 h 862"/>
                <a:gd name="T66" fmla="*/ 101 w 2353"/>
                <a:gd name="T67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53" h="862">
                  <a:moveTo>
                    <a:pt x="202" y="203"/>
                  </a:moveTo>
                  <a:lnTo>
                    <a:pt x="202" y="479"/>
                  </a:lnTo>
                  <a:lnTo>
                    <a:pt x="205" y="512"/>
                  </a:lnTo>
                  <a:lnTo>
                    <a:pt x="213" y="542"/>
                  </a:lnTo>
                  <a:lnTo>
                    <a:pt x="227" y="570"/>
                  </a:lnTo>
                  <a:lnTo>
                    <a:pt x="244" y="595"/>
                  </a:lnTo>
                  <a:lnTo>
                    <a:pt x="266" y="617"/>
                  </a:lnTo>
                  <a:lnTo>
                    <a:pt x="291" y="635"/>
                  </a:lnTo>
                  <a:lnTo>
                    <a:pt x="319" y="648"/>
                  </a:lnTo>
                  <a:lnTo>
                    <a:pt x="349" y="657"/>
                  </a:lnTo>
                  <a:lnTo>
                    <a:pt x="381" y="660"/>
                  </a:lnTo>
                  <a:lnTo>
                    <a:pt x="1972" y="660"/>
                  </a:lnTo>
                  <a:lnTo>
                    <a:pt x="2004" y="657"/>
                  </a:lnTo>
                  <a:lnTo>
                    <a:pt x="2034" y="648"/>
                  </a:lnTo>
                  <a:lnTo>
                    <a:pt x="2062" y="635"/>
                  </a:lnTo>
                  <a:lnTo>
                    <a:pt x="2088" y="617"/>
                  </a:lnTo>
                  <a:lnTo>
                    <a:pt x="2110" y="595"/>
                  </a:lnTo>
                  <a:lnTo>
                    <a:pt x="2127" y="570"/>
                  </a:lnTo>
                  <a:lnTo>
                    <a:pt x="2140" y="542"/>
                  </a:lnTo>
                  <a:lnTo>
                    <a:pt x="2148" y="512"/>
                  </a:lnTo>
                  <a:lnTo>
                    <a:pt x="2152" y="479"/>
                  </a:lnTo>
                  <a:lnTo>
                    <a:pt x="2152" y="203"/>
                  </a:lnTo>
                  <a:lnTo>
                    <a:pt x="202" y="203"/>
                  </a:lnTo>
                  <a:close/>
                  <a:moveTo>
                    <a:pt x="101" y="0"/>
                  </a:moveTo>
                  <a:lnTo>
                    <a:pt x="2253" y="0"/>
                  </a:lnTo>
                  <a:lnTo>
                    <a:pt x="2275" y="3"/>
                  </a:lnTo>
                  <a:lnTo>
                    <a:pt x="2297" y="11"/>
                  </a:lnTo>
                  <a:lnTo>
                    <a:pt x="2315" y="23"/>
                  </a:lnTo>
                  <a:lnTo>
                    <a:pt x="2331" y="39"/>
                  </a:lnTo>
                  <a:lnTo>
                    <a:pt x="2343" y="57"/>
                  </a:lnTo>
                  <a:lnTo>
                    <a:pt x="2351" y="79"/>
                  </a:lnTo>
                  <a:lnTo>
                    <a:pt x="2353" y="102"/>
                  </a:lnTo>
                  <a:lnTo>
                    <a:pt x="2353" y="479"/>
                  </a:lnTo>
                  <a:lnTo>
                    <a:pt x="2350" y="527"/>
                  </a:lnTo>
                  <a:lnTo>
                    <a:pt x="2341" y="573"/>
                  </a:lnTo>
                  <a:lnTo>
                    <a:pt x="2327" y="618"/>
                  </a:lnTo>
                  <a:lnTo>
                    <a:pt x="2309" y="659"/>
                  </a:lnTo>
                  <a:lnTo>
                    <a:pt x="2285" y="698"/>
                  </a:lnTo>
                  <a:lnTo>
                    <a:pt x="2257" y="734"/>
                  </a:lnTo>
                  <a:lnTo>
                    <a:pt x="2225" y="766"/>
                  </a:lnTo>
                  <a:lnTo>
                    <a:pt x="2189" y="793"/>
                  </a:lnTo>
                  <a:lnTo>
                    <a:pt x="2150" y="817"/>
                  </a:lnTo>
                  <a:lnTo>
                    <a:pt x="2110" y="836"/>
                  </a:lnTo>
                  <a:lnTo>
                    <a:pt x="2065" y="851"/>
                  </a:lnTo>
                  <a:lnTo>
                    <a:pt x="2020" y="859"/>
                  </a:lnTo>
                  <a:lnTo>
                    <a:pt x="1972" y="862"/>
                  </a:lnTo>
                  <a:lnTo>
                    <a:pt x="381" y="862"/>
                  </a:lnTo>
                  <a:lnTo>
                    <a:pt x="334" y="859"/>
                  </a:lnTo>
                  <a:lnTo>
                    <a:pt x="287" y="851"/>
                  </a:lnTo>
                  <a:lnTo>
                    <a:pt x="244" y="836"/>
                  </a:lnTo>
                  <a:lnTo>
                    <a:pt x="202" y="817"/>
                  </a:lnTo>
                  <a:lnTo>
                    <a:pt x="164" y="793"/>
                  </a:lnTo>
                  <a:lnTo>
                    <a:pt x="128" y="766"/>
                  </a:lnTo>
                  <a:lnTo>
                    <a:pt x="97" y="734"/>
                  </a:lnTo>
                  <a:lnTo>
                    <a:pt x="69" y="698"/>
                  </a:lnTo>
                  <a:lnTo>
                    <a:pt x="45" y="659"/>
                  </a:lnTo>
                  <a:lnTo>
                    <a:pt x="26" y="618"/>
                  </a:lnTo>
                  <a:lnTo>
                    <a:pt x="12" y="573"/>
                  </a:lnTo>
                  <a:lnTo>
                    <a:pt x="3" y="527"/>
                  </a:lnTo>
                  <a:lnTo>
                    <a:pt x="0" y="479"/>
                  </a:lnTo>
                  <a:lnTo>
                    <a:pt x="0" y="102"/>
                  </a:lnTo>
                  <a:lnTo>
                    <a:pt x="3" y="79"/>
                  </a:lnTo>
                  <a:lnTo>
                    <a:pt x="11" y="57"/>
                  </a:lnTo>
                  <a:lnTo>
                    <a:pt x="23" y="39"/>
                  </a:lnTo>
                  <a:lnTo>
                    <a:pt x="38" y="23"/>
                  </a:lnTo>
                  <a:lnTo>
                    <a:pt x="57" y="11"/>
                  </a:lnTo>
                  <a:lnTo>
                    <a:pt x="79" y="3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25"/>
            <p:cNvSpPr>
              <a:spLocks/>
            </p:cNvSpPr>
            <p:nvPr/>
          </p:nvSpPr>
          <p:spPr bwMode="auto">
            <a:xfrm>
              <a:off x="4603750" y="3163888"/>
              <a:ext cx="82550" cy="31750"/>
            </a:xfrm>
            <a:custGeom>
              <a:avLst/>
              <a:gdLst>
                <a:gd name="T0" fmla="*/ 101 w 526"/>
                <a:gd name="T1" fmla="*/ 0 h 202"/>
                <a:gd name="T2" fmla="*/ 425 w 526"/>
                <a:gd name="T3" fmla="*/ 0 h 202"/>
                <a:gd name="T4" fmla="*/ 448 w 526"/>
                <a:gd name="T5" fmla="*/ 2 h 202"/>
                <a:gd name="T6" fmla="*/ 469 w 526"/>
                <a:gd name="T7" fmla="*/ 10 h 202"/>
                <a:gd name="T8" fmla="*/ 488 w 526"/>
                <a:gd name="T9" fmla="*/ 22 h 202"/>
                <a:gd name="T10" fmla="*/ 503 w 526"/>
                <a:gd name="T11" fmla="*/ 38 h 202"/>
                <a:gd name="T12" fmla="*/ 515 w 526"/>
                <a:gd name="T13" fmla="*/ 56 h 202"/>
                <a:gd name="T14" fmla="*/ 523 w 526"/>
                <a:gd name="T15" fmla="*/ 78 h 202"/>
                <a:gd name="T16" fmla="*/ 526 w 526"/>
                <a:gd name="T17" fmla="*/ 101 h 202"/>
                <a:gd name="T18" fmla="*/ 523 w 526"/>
                <a:gd name="T19" fmla="*/ 124 h 202"/>
                <a:gd name="T20" fmla="*/ 515 w 526"/>
                <a:gd name="T21" fmla="*/ 145 h 202"/>
                <a:gd name="T22" fmla="*/ 503 w 526"/>
                <a:gd name="T23" fmla="*/ 164 h 202"/>
                <a:gd name="T24" fmla="*/ 488 w 526"/>
                <a:gd name="T25" fmla="*/ 180 h 202"/>
                <a:gd name="T26" fmla="*/ 469 w 526"/>
                <a:gd name="T27" fmla="*/ 191 h 202"/>
                <a:gd name="T28" fmla="*/ 448 w 526"/>
                <a:gd name="T29" fmla="*/ 199 h 202"/>
                <a:gd name="T30" fmla="*/ 425 w 526"/>
                <a:gd name="T31" fmla="*/ 202 h 202"/>
                <a:gd name="T32" fmla="*/ 101 w 526"/>
                <a:gd name="T33" fmla="*/ 202 h 202"/>
                <a:gd name="T34" fmla="*/ 78 w 526"/>
                <a:gd name="T35" fmla="*/ 199 h 202"/>
                <a:gd name="T36" fmla="*/ 56 w 526"/>
                <a:gd name="T37" fmla="*/ 191 h 202"/>
                <a:gd name="T38" fmla="*/ 38 w 526"/>
                <a:gd name="T39" fmla="*/ 180 h 202"/>
                <a:gd name="T40" fmla="*/ 22 w 526"/>
                <a:gd name="T41" fmla="*/ 164 h 202"/>
                <a:gd name="T42" fmla="*/ 10 w 526"/>
                <a:gd name="T43" fmla="*/ 145 h 202"/>
                <a:gd name="T44" fmla="*/ 3 w 526"/>
                <a:gd name="T45" fmla="*/ 124 h 202"/>
                <a:gd name="T46" fmla="*/ 0 w 526"/>
                <a:gd name="T47" fmla="*/ 101 h 202"/>
                <a:gd name="T48" fmla="*/ 3 w 526"/>
                <a:gd name="T49" fmla="*/ 78 h 202"/>
                <a:gd name="T50" fmla="*/ 10 w 526"/>
                <a:gd name="T51" fmla="*/ 56 h 202"/>
                <a:gd name="T52" fmla="*/ 22 w 526"/>
                <a:gd name="T53" fmla="*/ 38 h 202"/>
                <a:gd name="T54" fmla="*/ 38 w 526"/>
                <a:gd name="T55" fmla="*/ 22 h 202"/>
                <a:gd name="T56" fmla="*/ 56 w 526"/>
                <a:gd name="T57" fmla="*/ 10 h 202"/>
                <a:gd name="T58" fmla="*/ 78 w 526"/>
                <a:gd name="T59" fmla="*/ 2 h 202"/>
                <a:gd name="T60" fmla="*/ 101 w 526"/>
                <a:gd name="T61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6" h="202">
                  <a:moveTo>
                    <a:pt x="101" y="0"/>
                  </a:moveTo>
                  <a:lnTo>
                    <a:pt x="425" y="0"/>
                  </a:lnTo>
                  <a:lnTo>
                    <a:pt x="448" y="2"/>
                  </a:lnTo>
                  <a:lnTo>
                    <a:pt x="469" y="10"/>
                  </a:lnTo>
                  <a:lnTo>
                    <a:pt x="488" y="22"/>
                  </a:lnTo>
                  <a:lnTo>
                    <a:pt x="503" y="38"/>
                  </a:lnTo>
                  <a:lnTo>
                    <a:pt x="515" y="56"/>
                  </a:lnTo>
                  <a:lnTo>
                    <a:pt x="523" y="78"/>
                  </a:lnTo>
                  <a:lnTo>
                    <a:pt x="526" y="101"/>
                  </a:lnTo>
                  <a:lnTo>
                    <a:pt x="523" y="124"/>
                  </a:lnTo>
                  <a:lnTo>
                    <a:pt x="515" y="145"/>
                  </a:lnTo>
                  <a:lnTo>
                    <a:pt x="503" y="164"/>
                  </a:lnTo>
                  <a:lnTo>
                    <a:pt x="488" y="180"/>
                  </a:lnTo>
                  <a:lnTo>
                    <a:pt x="469" y="191"/>
                  </a:lnTo>
                  <a:lnTo>
                    <a:pt x="448" y="199"/>
                  </a:lnTo>
                  <a:lnTo>
                    <a:pt x="425" y="202"/>
                  </a:lnTo>
                  <a:lnTo>
                    <a:pt x="101" y="202"/>
                  </a:lnTo>
                  <a:lnTo>
                    <a:pt x="78" y="199"/>
                  </a:lnTo>
                  <a:lnTo>
                    <a:pt x="56" y="191"/>
                  </a:lnTo>
                  <a:lnTo>
                    <a:pt x="38" y="180"/>
                  </a:lnTo>
                  <a:lnTo>
                    <a:pt x="22" y="164"/>
                  </a:lnTo>
                  <a:lnTo>
                    <a:pt x="10" y="145"/>
                  </a:lnTo>
                  <a:lnTo>
                    <a:pt x="3" y="124"/>
                  </a:lnTo>
                  <a:lnTo>
                    <a:pt x="0" y="101"/>
                  </a:lnTo>
                  <a:lnTo>
                    <a:pt x="3" y="78"/>
                  </a:lnTo>
                  <a:lnTo>
                    <a:pt x="10" y="56"/>
                  </a:lnTo>
                  <a:lnTo>
                    <a:pt x="22" y="38"/>
                  </a:lnTo>
                  <a:lnTo>
                    <a:pt x="38" y="22"/>
                  </a:lnTo>
                  <a:lnTo>
                    <a:pt x="56" y="10"/>
                  </a:lnTo>
                  <a:lnTo>
                    <a:pt x="78" y="2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26"/>
            <p:cNvSpPr>
              <a:spLocks/>
            </p:cNvSpPr>
            <p:nvPr/>
          </p:nvSpPr>
          <p:spPr bwMode="auto">
            <a:xfrm>
              <a:off x="4799013" y="3057525"/>
              <a:ext cx="31750" cy="106363"/>
            </a:xfrm>
            <a:custGeom>
              <a:avLst/>
              <a:gdLst>
                <a:gd name="T0" fmla="*/ 101 w 201"/>
                <a:gd name="T1" fmla="*/ 0 h 668"/>
                <a:gd name="T2" fmla="*/ 123 w 201"/>
                <a:gd name="T3" fmla="*/ 4 h 668"/>
                <a:gd name="T4" fmla="*/ 145 w 201"/>
                <a:gd name="T5" fmla="*/ 11 h 668"/>
                <a:gd name="T6" fmla="*/ 163 w 201"/>
                <a:gd name="T7" fmla="*/ 23 h 668"/>
                <a:gd name="T8" fmla="*/ 179 w 201"/>
                <a:gd name="T9" fmla="*/ 38 h 668"/>
                <a:gd name="T10" fmla="*/ 191 w 201"/>
                <a:gd name="T11" fmla="*/ 58 h 668"/>
                <a:gd name="T12" fmla="*/ 199 w 201"/>
                <a:gd name="T13" fmla="*/ 78 h 668"/>
                <a:gd name="T14" fmla="*/ 201 w 201"/>
                <a:gd name="T15" fmla="*/ 102 h 668"/>
                <a:gd name="T16" fmla="*/ 201 w 201"/>
                <a:gd name="T17" fmla="*/ 566 h 668"/>
                <a:gd name="T18" fmla="*/ 199 w 201"/>
                <a:gd name="T19" fmla="*/ 589 h 668"/>
                <a:gd name="T20" fmla="*/ 191 w 201"/>
                <a:gd name="T21" fmla="*/ 611 h 668"/>
                <a:gd name="T22" fmla="*/ 179 w 201"/>
                <a:gd name="T23" fmla="*/ 629 h 668"/>
                <a:gd name="T24" fmla="*/ 163 w 201"/>
                <a:gd name="T25" fmla="*/ 645 h 668"/>
                <a:gd name="T26" fmla="*/ 145 w 201"/>
                <a:gd name="T27" fmla="*/ 657 h 668"/>
                <a:gd name="T28" fmla="*/ 123 w 201"/>
                <a:gd name="T29" fmla="*/ 665 h 668"/>
                <a:gd name="T30" fmla="*/ 101 w 201"/>
                <a:gd name="T31" fmla="*/ 668 h 668"/>
                <a:gd name="T32" fmla="*/ 77 w 201"/>
                <a:gd name="T33" fmla="*/ 665 h 668"/>
                <a:gd name="T34" fmla="*/ 56 w 201"/>
                <a:gd name="T35" fmla="*/ 657 h 668"/>
                <a:gd name="T36" fmla="*/ 37 w 201"/>
                <a:gd name="T37" fmla="*/ 645 h 668"/>
                <a:gd name="T38" fmla="*/ 21 w 201"/>
                <a:gd name="T39" fmla="*/ 629 h 668"/>
                <a:gd name="T40" fmla="*/ 9 w 201"/>
                <a:gd name="T41" fmla="*/ 611 h 668"/>
                <a:gd name="T42" fmla="*/ 2 w 201"/>
                <a:gd name="T43" fmla="*/ 589 h 668"/>
                <a:gd name="T44" fmla="*/ 0 w 201"/>
                <a:gd name="T45" fmla="*/ 566 h 668"/>
                <a:gd name="T46" fmla="*/ 0 w 201"/>
                <a:gd name="T47" fmla="*/ 102 h 668"/>
                <a:gd name="T48" fmla="*/ 2 w 201"/>
                <a:gd name="T49" fmla="*/ 78 h 668"/>
                <a:gd name="T50" fmla="*/ 9 w 201"/>
                <a:gd name="T51" fmla="*/ 58 h 668"/>
                <a:gd name="T52" fmla="*/ 21 w 201"/>
                <a:gd name="T53" fmla="*/ 38 h 668"/>
                <a:gd name="T54" fmla="*/ 37 w 201"/>
                <a:gd name="T55" fmla="*/ 23 h 668"/>
                <a:gd name="T56" fmla="*/ 56 w 201"/>
                <a:gd name="T57" fmla="*/ 11 h 668"/>
                <a:gd name="T58" fmla="*/ 77 w 201"/>
                <a:gd name="T59" fmla="*/ 4 h 668"/>
                <a:gd name="T60" fmla="*/ 101 w 201"/>
                <a:gd name="T61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1" h="668">
                  <a:moveTo>
                    <a:pt x="101" y="0"/>
                  </a:moveTo>
                  <a:lnTo>
                    <a:pt x="123" y="4"/>
                  </a:lnTo>
                  <a:lnTo>
                    <a:pt x="145" y="11"/>
                  </a:lnTo>
                  <a:lnTo>
                    <a:pt x="163" y="23"/>
                  </a:lnTo>
                  <a:lnTo>
                    <a:pt x="179" y="38"/>
                  </a:lnTo>
                  <a:lnTo>
                    <a:pt x="191" y="58"/>
                  </a:lnTo>
                  <a:lnTo>
                    <a:pt x="199" y="78"/>
                  </a:lnTo>
                  <a:lnTo>
                    <a:pt x="201" y="102"/>
                  </a:lnTo>
                  <a:lnTo>
                    <a:pt x="201" y="566"/>
                  </a:lnTo>
                  <a:lnTo>
                    <a:pt x="199" y="589"/>
                  </a:lnTo>
                  <a:lnTo>
                    <a:pt x="191" y="611"/>
                  </a:lnTo>
                  <a:lnTo>
                    <a:pt x="179" y="629"/>
                  </a:lnTo>
                  <a:lnTo>
                    <a:pt x="163" y="645"/>
                  </a:lnTo>
                  <a:lnTo>
                    <a:pt x="145" y="657"/>
                  </a:lnTo>
                  <a:lnTo>
                    <a:pt x="123" y="665"/>
                  </a:lnTo>
                  <a:lnTo>
                    <a:pt x="101" y="668"/>
                  </a:lnTo>
                  <a:lnTo>
                    <a:pt x="77" y="665"/>
                  </a:lnTo>
                  <a:lnTo>
                    <a:pt x="56" y="657"/>
                  </a:lnTo>
                  <a:lnTo>
                    <a:pt x="37" y="645"/>
                  </a:lnTo>
                  <a:lnTo>
                    <a:pt x="21" y="629"/>
                  </a:lnTo>
                  <a:lnTo>
                    <a:pt x="9" y="611"/>
                  </a:lnTo>
                  <a:lnTo>
                    <a:pt x="2" y="589"/>
                  </a:lnTo>
                  <a:lnTo>
                    <a:pt x="0" y="566"/>
                  </a:lnTo>
                  <a:lnTo>
                    <a:pt x="0" y="102"/>
                  </a:lnTo>
                  <a:lnTo>
                    <a:pt x="2" y="78"/>
                  </a:lnTo>
                  <a:lnTo>
                    <a:pt x="9" y="58"/>
                  </a:lnTo>
                  <a:lnTo>
                    <a:pt x="21" y="38"/>
                  </a:lnTo>
                  <a:lnTo>
                    <a:pt x="37" y="23"/>
                  </a:lnTo>
                  <a:lnTo>
                    <a:pt x="56" y="11"/>
                  </a:lnTo>
                  <a:lnTo>
                    <a:pt x="77" y="4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227"/>
            <p:cNvSpPr>
              <a:spLocks/>
            </p:cNvSpPr>
            <p:nvPr/>
          </p:nvSpPr>
          <p:spPr bwMode="auto">
            <a:xfrm>
              <a:off x="4910138" y="2863850"/>
              <a:ext cx="74613" cy="204788"/>
            </a:xfrm>
            <a:custGeom>
              <a:avLst/>
              <a:gdLst>
                <a:gd name="T0" fmla="*/ 158 w 463"/>
                <a:gd name="T1" fmla="*/ 0 h 1288"/>
                <a:gd name="T2" fmla="*/ 200 w 463"/>
                <a:gd name="T3" fmla="*/ 15 h 1288"/>
                <a:gd name="T4" fmla="*/ 265 w 463"/>
                <a:gd name="T5" fmla="*/ 81 h 1288"/>
                <a:gd name="T6" fmla="*/ 343 w 463"/>
                <a:gd name="T7" fmla="*/ 189 h 1288"/>
                <a:gd name="T8" fmla="*/ 401 w 463"/>
                <a:gd name="T9" fmla="*/ 307 h 1288"/>
                <a:gd name="T10" fmla="*/ 440 w 463"/>
                <a:gd name="T11" fmla="*/ 430 h 1288"/>
                <a:gd name="T12" fmla="*/ 459 w 463"/>
                <a:gd name="T13" fmla="*/ 558 h 1288"/>
                <a:gd name="T14" fmla="*/ 459 w 463"/>
                <a:gd name="T15" fmla="*/ 687 h 1288"/>
                <a:gd name="T16" fmla="*/ 440 w 463"/>
                <a:gd name="T17" fmla="*/ 814 h 1288"/>
                <a:gd name="T18" fmla="*/ 401 w 463"/>
                <a:gd name="T19" fmla="*/ 938 h 1288"/>
                <a:gd name="T20" fmla="*/ 343 w 463"/>
                <a:gd name="T21" fmla="*/ 1056 h 1288"/>
                <a:gd name="T22" fmla="*/ 265 w 463"/>
                <a:gd name="T23" fmla="*/ 1165 h 1288"/>
                <a:gd name="T24" fmla="*/ 192 w 463"/>
                <a:gd name="T25" fmla="*/ 1241 h 1288"/>
                <a:gd name="T26" fmla="*/ 145 w 463"/>
                <a:gd name="T27" fmla="*/ 1277 h 1288"/>
                <a:gd name="T28" fmla="*/ 101 w 463"/>
                <a:gd name="T29" fmla="*/ 1288 h 1288"/>
                <a:gd name="T30" fmla="*/ 59 w 463"/>
                <a:gd name="T31" fmla="*/ 1279 h 1288"/>
                <a:gd name="T32" fmla="*/ 23 w 463"/>
                <a:gd name="T33" fmla="*/ 1251 h 1288"/>
                <a:gd name="T34" fmla="*/ 3 w 463"/>
                <a:gd name="T35" fmla="*/ 1211 h 1288"/>
                <a:gd name="T36" fmla="*/ 2 w 463"/>
                <a:gd name="T37" fmla="*/ 1167 h 1288"/>
                <a:gd name="T38" fmla="*/ 19 w 463"/>
                <a:gd name="T39" fmla="*/ 1126 h 1288"/>
                <a:gd name="T40" fmla="*/ 76 w 463"/>
                <a:gd name="T41" fmla="*/ 1072 h 1288"/>
                <a:gd name="T42" fmla="*/ 153 w 463"/>
                <a:gd name="T43" fmla="*/ 979 h 1288"/>
                <a:gd name="T44" fmla="*/ 209 w 463"/>
                <a:gd name="T45" fmla="*/ 875 h 1288"/>
                <a:gd name="T46" fmla="*/ 245 w 463"/>
                <a:gd name="T47" fmla="*/ 766 h 1288"/>
                <a:gd name="T48" fmla="*/ 260 w 463"/>
                <a:gd name="T49" fmla="*/ 651 h 1288"/>
                <a:gd name="T50" fmla="*/ 255 w 463"/>
                <a:gd name="T51" fmla="*/ 536 h 1288"/>
                <a:gd name="T52" fmla="*/ 229 w 463"/>
                <a:gd name="T53" fmla="*/ 424 h 1288"/>
                <a:gd name="T54" fmla="*/ 183 w 463"/>
                <a:gd name="T55" fmla="*/ 316 h 1288"/>
                <a:gd name="T56" fmla="*/ 117 w 463"/>
                <a:gd name="T57" fmla="*/ 218 h 1288"/>
                <a:gd name="T58" fmla="*/ 61 w 463"/>
                <a:gd name="T59" fmla="*/ 154 h 1288"/>
                <a:gd name="T60" fmla="*/ 47 w 463"/>
                <a:gd name="T61" fmla="*/ 112 h 1288"/>
                <a:gd name="T62" fmla="*/ 51 w 463"/>
                <a:gd name="T63" fmla="*/ 69 h 1288"/>
                <a:gd name="T64" fmla="*/ 76 w 463"/>
                <a:gd name="T65" fmla="*/ 30 h 1288"/>
                <a:gd name="T66" fmla="*/ 114 w 463"/>
                <a:gd name="T67" fmla="*/ 6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3" h="1288">
                  <a:moveTo>
                    <a:pt x="136" y="0"/>
                  </a:moveTo>
                  <a:lnTo>
                    <a:pt x="158" y="0"/>
                  </a:lnTo>
                  <a:lnTo>
                    <a:pt x="179" y="6"/>
                  </a:lnTo>
                  <a:lnTo>
                    <a:pt x="200" y="15"/>
                  </a:lnTo>
                  <a:lnTo>
                    <a:pt x="218" y="30"/>
                  </a:lnTo>
                  <a:lnTo>
                    <a:pt x="265" y="81"/>
                  </a:lnTo>
                  <a:lnTo>
                    <a:pt x="307" y="134"/>
                  </a:lnTo>
                  <a:lnTo>
                    <a:pt x="343" y="189"/>
                  </a:lnTo>
                  <a:lnTo>
                    <a:pt x="374" y="247"/>
                  </a:lnTo>
                  <a:lnTo>
                    <a:pt x="401" y="307"/>
                  </a:lnTo>
                  <a:lnTo>
                    <a:pt x="423" y="368"/>
                  </a:lnTo>
                  <a:lnTo>
                    <a:pt x="440" y="430"/>
                  </a:lnTo>
                  <a:lnTo>
                    <a:pt x="453" y="494"/>
                  </a:lnTo>
                  <a:lnTo>
                    <a:pt x="459" y="558"/>
                  </a:lnTo>
                  <a:lnTo>
                    <a:pt x="463" y="623"/>
                  </a:lnTo>
                  <a:lnTo>
                    <a:pt x="459" y="687"/>
                  </a:lnTo>
                  <a:lnTo>
                    <a:pt x="453" y="750"/>
                  </a:lnTo>
                  <a:lnTo>
                    <a:pt x="440" y="814"/>
                  </a:lnTo>
                  <a:lnTo>
                    <a:pt x="423" y="877"/>
                  </a:lnTo>
                  <a:lnTo>
                    <a:pt x="401" y="938"/>
                  </a:lnTo>
                  <a:lnTo>
                    <a:pt x="374" y="998"/>
                  </a:lnTo>
                  <a:lnTo>
                    <a:pt x="343" y="1056"/>
                  </a:lnTo>
                  <a:lnTo>
                    <a:pt x="307" y="1112"/>
                  </a:lnTo>
                  <a:lnTo>
                    <a:pt x="265" y="1165"/>
                  </a:lnTo>
                  <a:lnTo>
                    <a:pt x="218" y="1216"/>
                  </a:lnTo>
                  <a:lnTo>
                    <a:pt x="192" y="1241"/>
                  </a:lnTo>
                  <a:lnTo>
                    <a:pt x="165" y="1264"/>
                  </a:lnTo>
                  <a:lnTo>
                    <a:pt x="145" y="1277"/>
                  </a:lnTo>
                  <a:lnTo>
                    <a:pt x="123" y="1285"/>
                  </a:lnTo>
                  <a:lnTo>
                    <a:pt x="101" y="1288"/>
                  </a:lnTo>
                  <a:lnTo>
                    <a:pt x="79" y="1286"/>
                  </a:lnTo>
                  <a:lnTo>
                    <a:pt x="59" y="1279"/>
                  </a:lnTo>
                  <a:lnTo>
                    <a:pt x="39" y="1268"/>
                  </a:lnTo>
                  <a:lnTo>
                    <a:pt x="23" y="1251"/>
                  </a:lnTo>
                  <a:lnTo>
                    <a:pt x="10" y="1232"/>
                  </a:lnTo>
                  <a:lnTo>
                    <a:pt x="3" y="1211"/>
                  </a:lnTo>
                  <a:lnTo>
                    <a:pt x="0" y="1189"/>
                  </a:lnTo>
                  <a:lnTo>
                    <a:pt x="2" y="1167"/>
                  </a:lnTo>
                  <a:lnTo>
                    <a:pt x="8" y="1145"/>
                  </a:lnTo>
                  <a:lnTo>
                    <a:pt x="19" y="1126"/>
                  </a:lnTo>
                  <a:lnTo>
                    <a:pt x="35" y="1109"/>
                  </a:lnTo>
                  <a:lnTo>
                    <a:pt x="76" y="1072"/>
                  </a:lnTo>
                  <a:lnTo>
                    <a:pt x="117" y="1026"/>
                  </a:lnTo>
                  <a:lnTo>
                    <a:pt x="153" y="979"/>
                  </a:lnTo>
                  <a:lnTo>
                    <a:pt x="183" y="928"/>
                  </a:lnTo>
                  <a:lnTo>
                    <a:pt x="209" y="875"/>
                  </a:lnTo>
                  <a:lnTo>
                    <a:pt x="229" y="821"/>
                  </a:lnTo>
                  <a:lnTo>
                    <a:pt x="245" y="766"/>
                  </a:lnTo>
                  <a:lnTo>
                    <a:pt x="255" y="708"/>
                  </a:lnTo>
                  <a:lnTo>
                    <a:pt x="260" y="651"/>
                  </a:lnTo>
                  <a:lnTo>
                    <a:pt x="260" y="594"/>
                  </a:lnTo>
                  <a:lnTo>
                    <a:pt x="255" y="536"/>
                  </a:lnTo>
                  <a:lnTo>
                    <a:pt x="245" y="480"/>
                  </a:lnTo>
                  <a:lnTo>
                    <a:pt x="229" y="424"/>
                  </a:lnTo>
                  <a:lnTo>
                    <a:pt x="209" y="370"/>
                  </a:lnTo>
                  <a:lnTo>
                    <a:pt x="183" y="316"/>
                  </a:lnTo>
                  <a:lnTo>
                    <a:pt x="153" y="267"/>
                  </a:lnTo>
                  <a:lnTo>
                    <a:pt x="117" y="218"/>
                  </a:lnTo>
                  <a:lnTo>
                    <a:pt x="76" y="173"/>
                  </a:lnTo>
                  <a:lnTo>
                    <a:pt x="61" y="154"/>
                  </a:lnTo>
                  <a:lnTo>
                    <a:pt x="51" y="135"/>
                  </a:lnTo>
                  <a:lnTo>
                    <a:pt x="47" y="112"/>
                  </a:lnTo>
                  <a:lnTo>
                    <a:pt x="47" y="90"/>
                  </a:lnTo>
                  <a:lnTo>
                    <a:pt x="51" y="69"/>
                  </a:lnTo>
                  <a:lnTo>
                    <a:pt x="61" y="48"/>
                  </a:lnTo>
                  <a:lnTo>
                    <a:pt x="76" y="30"/>
                  </a:lnTo>
                  <a:lnTo>
                    <a:pt x="94" y="15"/>
                  </a:lnTo>
                  <a:lnTo>
                    <a:pt x="114" y="6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228"/>
            <p:cNvSpPr>
              <a:spLocks/>
            </p:cNvSpPr>
            <p:nvPr/>
          </p:nvSpPr>
          <p:spPr bwMode="auto">
            <a:xfrm>
              <a:off x="4867275" y="2886075"/>
              <a:ext cx="63500" cy="158750"/>
            </a:xfrm>
            <a:custGeom>
              <a:avLst/>
              <a:gdLst>
                <a:gd name="T0" fmla="*/ 159 w 405"/>
                <a:gd name="T1" fmla="*/ 0 h 1003"/>
                <a:gd name="T2" fmla="*/ 201 w 405"/>
                <a:gd name="T3" fmla="*/ 14 h 1003"/>
                <a:gd name="T4" fmla="*/ 260 w 405"/>
                <a:gd name="T5" fmla="*/ 75 h 1003"/>
                <a:gd name="T6" fmla="*/ 327 w 405"/>
                <a:gd name="T7" fmla="*/ 173 h 1003"/>
                <a:gd name="T8" fmla="*/ 374 w 405"/>
                <a:gd name="T9" fmla="*/ 282 h 1003"/>
                <a:gd name="T10" fmla="*/ 399 w 405"/>
                <a:gd name="T11" fmla="*/ 394 h 1003"/>
                <a:gd name="T12" fmla="*/ 405 w 405"/>
                <a:gd name="T13" fmla="*/ 509 h 1003"/>
                <a:gd name="T14" fmla="*/ 389 w 405"/>
                <a:gd name="T15" fmla="*/ 624 h 1003"/>
                <a:gd name="T16" fmla="*/ 353 w 405"/>
                <a:gd name="T17" fmla="*/ 734 h 1003"/>
                <a:gd name="T18" fmla="*/ 297 w 405"/>
                <a:gd name="T19" fmla="*/ 838 h 1003"/>
                <a:gd name="T20" fmla="*/ 220 w 405"/>
                <a:gd name="T21" fmla="*/ 932 h 1003"/>
                <a:gd name="T22" fmla="*/ 164 w 405"/>
                <a:gd name="T23" fmla="*/ 982 h 1003"/>
                <a:gd name="T24" fmla="*/ 123 w 405"/>
                <a:gd name="T25" fmla="*/ 1001 h 1003"/>
                <a:gd name="T26" fmla="*/ 78 w 405"/>
                <a:gd name="T27" fmla="*/ 1001 h 1003"/>
                <a:gd name="T28" fmla="*/ 39 w 405"/>
                <a:gd name="T29" fmla="*/ 982 h 1003"/>
                <a:gd name="T30" fmla="*/ 10 w 405"/>
                <a:gd name="T31" fmla="*/ 945 h 1003"/>
                <a:gd name="T32" fmla="*/ 0 w 405"/>
                <a:gd name="T33" fmla="*/ 902 h 1003"/>
                <a:gd name="T34" fmla="*/ 10 w 405"/>
                <a:gd name="T35" fmla="*/ 858 h 1003"/>
                <a:gd name="T36" fmla="*/ 39 w 405"/>
                <a:gd name="T37" fmla="*/ 823 h 1003"/>
                <a:gd name="T38" fmla="*/ 76 w 405"/>
                <a:gd name="T39" fmla="*/ 788 h 1003"/>
                <a:gd name="T40" fmla="*/ 139 w 405"/>
                <a:gd name="T41" fmla="*/ 710 h 1003"/>
                <a:gd name="T42" fmla="*/ 181 w 405"/>
                <a:gd name="T43" fmla="*/ 621 h 1003"/>
                <a:gd name="T44" fmla="*/ 201 w 405"/>
                <a:gd name="T45" fmla="*/ 528 h 1003"/>
                <a:gd name="T46" fmla="*/ 201 w 405"/>
                <a:gd name="T47" fmla="*/ 433 h 1003"/>
                <a:gd name="T48" fmla="*/ 181 w 405"/>
                <a:gd name="T49" fmla="*/ 339 h 1003"/>
                <a:gd name="T50" fmla="*/ 139 w 405"/>
                <a:gd name="T51" fmla="*/ 251 h 1003"/>
                <a:gd name="T52" fmla="*/ 76 w 405"/>
                <a:gd name="T53" fmla="*/ 172 h 1003"/>
                <a:gd name="T54" fmla="*/ 53 w 405"/>
                <a:gd name="T55" fmla="*/ 133 h 1003"/>
                <a:gd name="T56" fmla="*/ 48 w 405"/>
                <a:gd name="T57" fmla="*/ 90 h 1003"/>
                <a:gd name="T58" fmla="*/ 62 w 405"/>
                <a:gd name="T59" fmla="*/ 48 h 1003"/>
                <a:gd name="T60" fmla="*/ 95 w 405"/>
                <a:gd name="T61" fmla="*/ 14 h 1003"/>
                <a:gd name="T62" fmla="*/ 137 w 405"/>
                <a:gd name="T63" fmla="*/ 0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1003">
                  <a:moveTo>
                    <a:pt x="137" y="0"/>
                  </a:moveTo>
                  <a:lnTo>
                    <a:pt x="159" y="0"/>
                  </a:lnTo>
                  <a:lnTo>
                    <a:pt x="181" y="5"/>
                  </a:lnTo>
                  <a:lnTo>
                    <a:pt x="201" y="14"/>
                  </a:lnTo>
                  <a:lnTo>
                    <a:pt x="220" y="29"/>
                  </a:lnTo>
                  <a:lnTo>
                    <a:pt x="260" y="75"/>
                  </a:lnTo>
                  <a:lnTo>
                    <a:pt x="297" y="123"/>
                  </a:lnTo>
                  <a:lnTo>
                    <a:pt x="327" y="173"/>
                  </a:lnTo>
                  <a:lnTo>
                    <a:pt x="353" y="226"/>
                  </a:lnTo>
                  <a:lnTo>
                    <a:pt x="374" y="282"/>
                  </a:lnTo>
                  <a:lnTo>
                    <a:pt x="389" y="337"/>
                  </a:lnTo>
                  <a:lnTo>
                    <a:pt x="399" y="394"/>
                  </a:lnTo>
                  <a:lnTo>
                    <a:pt x="405" y="452"/>
                  </a:lnTo>
                  <a:lnTo>
                    <a:pt x="405" y="509"/>
                  </a:lnTo>
                  <a:lnTo>
                    <a:pt x="399" y="567"/>
                  </a:lnTo>
                  <a:lnTo>
                    <a:pt x="389" y="624"/>
                  </a:lnTo>
                  <a:lnTo>
                    <a:pt x="374" y="680"/>
                  </a:lnTo>
                  <a:lnTo>
                    <a:pt x="353" y="734"/>
                  </a:lnTo>
                  <a:lnTo>
                    <a:pt x="327" y="787"/>
                  </a:lnTo>
                  <a:lnTo>
                    <a:pt x="297" y="838"/>
                  </a:lnTo>
                  <a:lnTo>
                    <a:pt x="260" y="887"/>
                  </a:lnTo>
                  <a:lnTo>
                    <a:pt x="220" y="932"/>
                  </a:lnTo>
                  <a:lnTo>
                    <a:pt x="193" y="958"/>
                  </a:lnTo>
                  <a:lnTo>
                    <a:pt x="164" y="982"/>
                  </a:lnTo>
                  <a:lnTo>
                    <a:pt x="144" y="994"/>
                  </a:lnTo>
                  <a:lnTo>
                    <a:pt x="123" y="1001"/>
                  </a:lnTo>
                  <a:lnTo>
                    <a:pt x="101" y="1003"/>
                  </a:lnTo>
                  <a:lnTo>
                    <a:pt x="78" y="1001"/>
                  </a:lnTo>
                  <a:lnTo>
                    <a:pt x="58" y="994"/>
                  </a:lnTo>
                  <a:lnTo>
                    <a:pt x="39" y="982"/>
                  </a:lnTo>
                  <a:lnTo>
                    <a:pt x="21" y="966"/>
                  </a:lnTo>
                  <a:lnTo>
                    <a:pt x="10" y="945"/>
                  </a:lnTo>
                  <a:lnTo>
                    <a:pt x="2" y="923"/>
                  </a:lnTo>
                  <a:lnTo>
                    <a:pt x="0" y="902"/>
                  </a:lnTo>
                  <a:lnTo>
                    <a:pt x="3" y="879"/>
                  </a:lnTo>
                  <a:lnTo>
                    <a:pt x="10" y="858"/>
                  </a:lnTo>
                  <a:lnTo>
                    <a:pt x="21" y="839"/>
                  </a:lnTo>
                  <a:lnTo>
                    <a:pt x="39" y="823"/>
                  </a:lnTo>
                  <a:lnTo>
                    <a:pt x="58" y="806"/>
                  </a:lnTo>
                  <a:lnTo>
                    <a:pt x="76" y="788"/>
                  </a:lnTo>
                  <a:lnTo>
                    <a:pt x="111" y="750"/>
                  </a:lnTo>
                  <a:lnTo>
                    <a:pt x="139" y="710"/>
                  </a:lnTo>
                  <a:lnTo>
                    <a:pt x="162" y="667"/>
                  </a:lnTo>
                  <a:lnTo>
                    <a:pt x="181" y="621"/>
                  </a:lnTo>
                  <a:lnTo>
                    <a:pt x="194" y="576"/>
                  </a:lnTo>
                  <a:lnTo>
                    <a:pt x="201" y="528"/>
                  </a:lnTo>
                  <a:lnTo>
                    <a:pt x="203" y="481"/>
                  </a:lnTo>
                  <a:lnTo>
                    <a:pt x="201" y="433"/>
                  </a:lnTo>
                  <a:lnTo>
                    <a:pt x="194" y="386"/>
                  </a:lnTo>
                  <a:lnTo>
                    <a:pt x="181" y="339"/>
                  </a:lnTo>
                  <a:lnTo>
                    <a:pt x="162" y="295"/>
                  </a:lnTo>
                  <a:lnTo>
                    <a:pt x="139" y="251"/>
                  </a:lnTo>
                  <a:lnTo>
                    <a:pt x="111" y="210"/>
                  </a:lnTo>
                  <a:lnTo>
                    <a:pt x="76" y="172"/>
                  </a:lnTo>
                  <a:lnTo>
                    <a:pt x="62" y="154"/>
                  </a:lnTo>
                  <a:lnTo>
                    <a:pt x="53" y="133"/>
                  </a:lnTo>
                  <a:lnTo>
                    <a:pt x="48" y="112"/>
                  </a:lnTo>
                  <a:lnTo>
                    <a:pt x="48" y="90"/>
                  </a:lnTo>
                  <a:lnTo>
                    <a:pt x="53" y="68"/>
                  </a:lnTo>
                  <a:lnTo>
                    <a:pt x="62" y="48"/>
                  </a:lnTo>
                  <a:lnTo>
                    <a:pt x="76" y="29"/>
                  </a:lnTo>
                  <a:lnTo>
                    <a:pt x="95" y="14"/>
                  </a:lnTo>
                  <a:lnTo>
                    <a:pt x="115" y="5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7" name="Group 299"/>
          <p:cNvGrpSpPr/>
          <p:nvPr/>
        </p:nvGrpSpPr>
        <p:grpSpPr>
          <a:xfrm>
            <a:off x="6493067" y="1681328"/>
            <a:ext cx="493713" cy="565151"/>
            <a:chOff x="3448050" y="2682875"/>
            <a:chExt cx="493713" cy="565151"/>
          </a:xfrm>
          <a:solidFill>
            <a:schemeClr val="tx1"/>
          </a:solidFill>
        </p:grpSpPr>
        <p:sp>
          <p:nvSpPr>
            <p:cNvPr id="608" name="Freeform 233"/>
            <p:cNvSpPr>
              <a:spLocks/>
            </p:cNvSpPr>
            <p:nvPr/>
          </p:nvSpPr>
          <p:spPr bwMode="auto">
            <a:xfrm>
              <a:off x="3513138" y="2967038"/>
              <a:ext cx="30163" cy="184150"/>
            </a:xfrm>
            <a:custGeom>
              <a:avLst/>
              <a:gdLst>
                <a:gd name="T0" fmla="*/ 93 w 185"/>
                <a:gd name="T1" fmla="*/ 0 h 1160"/>
                <a:gd name="T2" fmla="*/ 118 w 185"/>
                <a:gd name="T3" fmla="*/ 3 h 1160"/>
                <a:gd name="T4" fmla="*/ 139 w 185"/>
                <a:gd name="T5" fmla="*/ 13 h 1160"/>
                <a:gd name="T6" fmla="*/ 157 w 185"/>
                <a:gd name="T7" fmla="*/ 27 h 1160"/>
                <a:gd name="T8" fmla="*/ 173 w 185"/>
                <a:gd name="T9" fmla="*/ 46 h 1160"/>
                <a:gd name="T10" fmla="*/ 181 w 185"/>
                <a:gd name="T11" fmla="*/ 68 h 1160"/>
                <a:gd name="T12" fmla="*/ 185 w 185"/>
                <a:gd name="T13" fmla="*/ 93 h 1160"/>
                <a:gd name="T14" fmla="*/ 185 w 185"/>
                <a:gd name="T15" fmla="*/ 1067 h 1160"/>
                <a:gd name="T16" fmla="*/ 181 w 185"/>
                <a:gd name="T17" fmla="*/ 1092 h 1160"/>
                <a:gd name="T18" fmla="*/ 173 w 185"/>
                <a:gd name="T19" fmla="*/ 1114 h 1160"/>
                <a:gd name="T20" fmla="*/ 157 w 185"/>
                <a:gd name="T21" fmla="*/ 1133 h 1160"/>
                <a:gd name="T22" fmla="*/ 139 w 185"/>
                <a:gd name="T23" fmla="*/ 1147 h 1160"/>
                <a:gd name="T24" fmla="*/ 118 w 185"/>
                <a:gd name="T25" fmla="*/ 1157 h 1160"/>
                <a:gd name="T26" fmla="*/ 93 w 185"/>
                <a:gd name="T27" fmla="*/ 1160 h 1160"/>
                <a:gd name="T28" fmla="*/ 68 w 185"/>
                <a:gd name="T29" fmla="*/ 1157 h 1160"/>
                <a:gd name="T30" fmla="*/ 47 w 185"/>
                <a:gd name="T31" fmla="*/ 1147 h 1160"/>
                <a:gd name="T32" fmla="*/ 27 w 185"/>
                <a:gd name="T33" fmla="*/ 1133 h 1160"/>
                <a:gd name="T34" fmla="*/ 13 w 185"/>
                <a:gd name="T35" fmla="*/ 1114 h 1160"/>
                <a:gd name="T36" fmla="*/ 3 w 185"/>
                <a:gd name="T37" fmla="*/ 1092 h 1160"/>
                <a:gd name="T38" fmla="*/ 0 w 185"/>
                <a:gd name="T39" fmla="*/ 1067 h 1160"/>
                <a:gd name="T40" fmla="*/ 0 w 185"/>
                <a:gd name="T41" fmla="*/ 93 h 1160"/>
                <a:gd name="T42" fmla="*/ 3 w 185"/>
                <a:gd name="T43" fmla="*/ 68 h 1160"/>
                <a:gd name="T44" fmla="*/ 13 w 185"/>
                <a:gd name="T45" fmla="*/ 46 h 1160"/>
                <a:gd name="T46" fmla="*/ 27 w 185"/>
                <a:gd name="T47" fmla="*/ 27 h 1160"/>
                <a:gd name="T48" fmla="*/ 47 w 185"/>
                <a:gd name="T49" fmla="*/ 13 h 1160"/>
                <a:gd name="T50" fmla="*/ 68 w 185"/>
                <a:gd name="T51" fmla="*/ 3 h 1160"/>
                <a:gd name="T52" fmla="*/ 93 w 185"/>
                <a:gd name="T53" fmla="*/ 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5" h="1160">
                  <a:moveTo>
                    <a:pt x="93" y="0"/>
                  </a:moveTo>
                  <a:lnTo>
                    <a:pt x="118" y="3"/>
                  </a:lnTo>
                  <a:lnTo>
                    <a:pt x="139" y="13"/>
                  </a:lnTo>
                  <a:lnTo>
                    <a:pt x="157" y="27"/>
                  </a:lnTo>
                  <a:lnTo>
                    <a:pt x="173" y="46"/>
                  </a:lnTo>
                  <a:lnTo>
                    <a:pt x="181" y="68"/>
                  </a:lnTo>
                  <a:lnTo>
                    <a:pt x="185" y="93"/>
                  </a:lnTo>
                  <a:lnTo>
                    <a:pt x="185" y="1067"/>
                  </a:lnTo>
                  <a:lnTo>
                    <a:pt x="181" y="1092"/>
                  </a:lnTo>
                  <a:lnTo>
                    <a:pt x="173" y="1114"/>
                  </a:lnTo>
                  <a:lnTo>
                    <a:pt x="157" y="1133"/>
                  </a:lnTo>
                  <a:lnTo>
                    <a:pt x="139" y="1147"/>
                  </a:lnTo>
                  <a:lnTo>
                    <a:pt x="118" y="1157"/>
                  </a:lnTo>
                  <a:lnTo>
                    <a:pt x="93" y="1160"/>
                  </a:lnTo>
                  <a:lnTo>
                    <a:pt x="68" y="1157"/>
                  </a:lnTo>
                  <a:lnTo>
                    <a:pt x="47" y="1147"/>
                  </a:lnTo>
                  <a:lnTo>
                    <a:pt x="27" y="1133"/>
                  </a:lnTo>
                  <a:lnTo>
                    <a:pt x="13" y="1114"/>
                  </a:lnTo>
                  <a:lnTo>
                    <a:pt x="3" y="1092"/>
                  </a:lnTo>
                  <a:lnTo>
                    <a:pt x="0" y="1067"/>
                  </a:lnTo>
                  <a:lnTo>
                    <a:pt x="0" y="93"/>
                  </a:lnTo>
                  <a:lnTo>
                    <a:pt x="3" y="68"/>
                  </a:lnTo>
                  <a:lnTo>
                    <a:pt x="13" y="46"/>
                  </a:lnTo>
                  <a:lnTo>
                    <a:pt x="27" y="27"/>
                  </a:lnTo>
                  <a:lnTo>
                    <a:pt x="47" y="13"/>
                  </a:lnTo>
                  <a:lnTo>
                    <a:pt x="68" y="3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234"/>
            <p:cNvSpPr>
              <a:spLocks/>
            </p:cNvSpPr>
            <p:nvPr/>
          </p:nvSpPr>
          <p:spPr bwMode="auto">
            <a:xfrm>
              <a:off x="3513138" y="2682875"/>
              <a:ext cx="363538" cy="195263"/>
            </a:xfrm>
            <a:custGeom>
              <a:avLst/>
              <a:gdLst>
                <a:gd name="T0" fmla="*/ 1925 w 2291"/>
                <a:gd name="T1" fmla="*/ 0 h 1224"/>
                <a:gd name="T2" fmla="*/ 2022 w 2291"/>
                <a:gd name="T3" fmla="*/ 13 h 1224"/>
                <a:gd name="T4" fmla="*/ 2109 w 2291"/>
                <a:gd name="T5" fmla="*/ 51 h 1224"/>
                <a:gd name="T6" fmla="*/ 2184 w 2291"/>
                <a:gd name="T7" fmla="*/ 108 h 1224"/>
                <a:gd name="T8" fmla="*/ 2242 w 2291"/>
                <a:gd name="T9" fmla="*/ 183 h 1224"/>
                <a:gd name="T10" fmla="*/ 2278 w 2291"/>
                <a:gd name="T11" fmla="*/ 271 h 1224"/>
                <a:gd name="T12" fmla="*/ 2291 w 2291"/>
                <a:gd name="T13" fmla="*/ 369 h 1224"/>
                <a:gd name="T14" fmla="*/ 2288 w 2291"/>
                <a:gd name="T15" fmla="*/ 1156 h 1224"/>
                <a:gd name="T16" fmla="*/ 2264 w 2291"/>
                <a:gd name="T17" fmla="*/ 1197 h 1224"/>
                <a:gd name="T18" fmla="*/ 2223 w 2291"/>
                <a:gd name="T19" fmla="*/ 1221 h 1224"/>
                <a:gd name="T20" fmla="*/ 2175 w 2291"/>
                <a:gd name="T21" fmla="*/ 1221 h 1224"/>
                <a:gd name="T22" fmla="*/ 2134 w 2291"/>
                <a:gd name="T23" fmla="*/ 1197 h 1224"/>
                <a:gd name="T24" fmla="*/ 2110 w 2291"/>
                <a:gd name="T25" fmla="*/ 1156 h 1224"/>
                <a:gd name="T26" fmla="*/ 2107 w 2291"/>
                <a:gd name="T27" fmla="*/ 369 h 1224"/>
                <a:gd name="T28" fmla="*/ 2095 w 2291"/>
                <a:gd name="T29" fmla="*/ 305 h 1224"/>
                <a:gd name="T30" fmla="*/ 2064 w 2291"/>
                <a:gd name="T31" fmla="*/ 251 h 1224"/>
                <a:gd name="T32" fmla="*/ 2017 w 2291"/>
                <a:gd name="T33" fmla="*/ 211 h 1224"/>
                <a:gd name="T34" fmla="*/ 1958 w 2291"/>
                <a:gd name="T35" fmla="*/ 189 h 1224"/>
                <a:gd name="T36" fmla="*/ 367 w 2291"/>
                <a:gd name="T37" fmla="*/ 185 h 1224"/>
                <a:gd name="T38" fmla="*/ 304 w 2291"/>
                <a:gd name="T39" fmla="*/ 197 h 1224"/>
                <a:gd name="T40" fmla="*/ 250 w 2291"/>
                <a:gd name="T41" fmla="*/ 229 h 1224"/>
                <a:gd name="T42" fmla="*/ 210 w 2291"/>
                <a:gd name="T43" fmla="*/ 276 h 1224"/>
                <a:gd name="T44" fmla="*/ 188 w 2291"/>
                <a:gd name="T45" fmla="*/ 336 h 1224"/>
                <a:gd name="T46" fmla="*/ 185 w 2291"/>
                <a:gd name="T47" fmla="*/ 456 h 1224"/>
                <a:gd name="T48" fmla="*/ 173 w 2291"/>
                <a:gd name="T49" fmla="*/ 502 h 1224"/>
                <a:gd name="T50" fmla="*/ 139 w 2291"/>
                <a:gd name="T51" fmla="*/ 536 h 1224"/>
                <a:gd name="T52" fmla="*/ 93 w 2291"/>
                <a:gd name="T53" fmla="*/ 548 h 1224"/>
                <a:gd name="T54" fmla="*/ 47 w 2291"/>
                <a:gd name="T55" fmla="*/ 536 h 1224"/>
                <a:gd name="T56" fmla="*/ 13 w 2291"/>
                <a:gd name="T57" fmla="*/ 502 h 1224"/>
                <a:gd name="T58" fmla="*/ 0 w 2291"/>
                <a:gd name="T59" fmla="*/ 456 h 1224"/>
                <a:gd name="T60" fmla="*/ 3 w 2291"/>
                <a:gd name="T61" fmla="*/ 319 h 1224"/>
                <a:gd name="T62" fmla="*/ 29 w 2291"/>
                <a:gd name="T63" fmla="*/ 225 h 1224"/>
                <a:gd name="T64" fmla="*/ 77 w 2291"/>
                <a:gd name="T65" fmla="*/ 144 h 1224"/>
                <a:gd name="T66" fmla="*/ 143 w 2291"/>
                <a:gd name="T67" fmla="*/ 77 h 1224"/>
                <a:gd name="T68" fmla="*/ 225 w 2291"/>
                <a:gd name="T69" fmla="*/ 29 h 1224"/>
                <a:gd name="T70" fmla="*/ 318 w 2291"/>
                <a:gd name="T71" fmla="*/ 3 h 1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91" h="1224">
                  <a:moveTo>
                    <a:pt x="367" y="0"/>
                  </a:moveTo>
                  <a:lnTo>
                    <a:pt x="1925" y="0"/>
                  </a:lnTo>
                  <a:lnTo>
                    <a:pt x="1975" y="3"/>
                  </a:lnTo>
                  <a:lnTo>
                    <a:pt x="2022" y="13"/>
                  </a:lnTo>
                  <a:lnTo>
                    <a:pt x="2067" y="29"/>
                  </a:lnTo>
                  <a:lnTo>
                    <a:pt x="2109" y="51"/>
                  </a:lnTo>
                  <a:lnTo>
                    <a:pt x="2149" y="77"/>
                  </a:lnTo>
                  <a:lnTo>
                    <a:pt x="2184" y="108"/>
                  </a:lnTo>
                  <a:lnTo>
                    <a:pt x="2215" y="144"/>
                  </a:lnTo>
                  <a:lnTo>
                    <a:pt x="2242" y="183"/>
                  </a:lnTo>
                  <a:lnTo>
                    <a:pt x="2262" y="225"/>
                  </a:lnTo>
                  <a:lnTo>
                    <a:pt x="2278" y="271"/>
                  </a:lnTo>
                  <a:lnTo>
                    <a:pt x="2288" y="319"/>
                  </a:lnTo>
                  <a:lnTo>
                    <a:pt x="2291" y="369"/>
                  </a:lnTo>
                  <a:lnTo>
                    <a:pt x="2291" y="1131"/>
                  </a:lnTo>
                  <a:lnTo>
                    <a:pt x="2288" y="1156"/>
                  </a:lnTo>
                  <a:lnTo>
                    <a:pt x="2279" y="1179"/>
                  </a:lnTo>
                  <a:lnTo>
                    <a:pt x="2264" y="1197"/>
                  </a:lnTo>
                  <a:lnTo>
                    <a:pt x="2246" y="1211"/>
                  </a:lnTo>
                  <a:lnTo>
                    <a:pt x="2223" y="1221"/>
                  </a:lnTo>
                  <a:lnTo>
                    <a:pt x="2200" y="1224"/>
                  </a:lnTo>
                  <a:lnTo>
                    <a:pt x="2175" y="1221"/>
                  </a:lnTo>
                  <a:lnTo>
                    <a:pt x="2153" y="1211"/>
                  </a:lnTo>
                  <a:lnTo>
                    <a:pt x="2134" y="1197"/>
                  </a:lnTo>
                  <a:lnTo>
                    <a:pt x="2120" y="1179"/>
                  </a:lnTo>
                  <a:lnTo>
                    <a:pt x="2110" y="1156"/>
                  </a:lnTo>
                  <a:lnTo>
                    <a:pt x="2107" y="1131"/>
                  </a:lnTo>
                  <a:lnTo>
                    <a:pt x="2107" y="369"/>
                  </a:lnTo>
                  <a:lnTo>
                    <a:pt x="2104" y="336"/>
                  </a:lnTo>
                  <a:lnTo>
                    <a:pt x="2095" y="305"/>
                  </a:lnTo>
                  <a:lnTo>
                    <a:pt x="2082" y="276"/>
                  </a:lnTo>
                  <a:lnTo>
                    <a:pt x="2064" y="251"/>
                  </a:lnTo>
                  <a:lnTo>
                    <a:pt x="2043" y="229"/>
                  </a:lnTo>
                  <a:lnTo>
                    <a:pt x="2017" y="211"/>
                  </a:lnTo>
                  <a:lnTo>
                    <a:pt x="1989" y="197"/>
                  </a:lnTo>
                  <a:lnTo>
                    <a:pt x="1958" y="189"/>
                  </a:lnTo>
                  <a:lnTo>
                    <a:pt x="1925" y="185"/>
                  </a:lnTo>
                  <a:lnTo>
                    <a:pt x="367" y="185"/>
                  </a:lnTo>
                  <a:lnTo>
                    <a:pt x="335" y="189"/>
                  </a:lnTo>
                  <a:lnTo>
                    <a:pt x="304" y="197"/>
                  </a:lnTo>
                  <a:lnTo>
                    <a:pt x="276" y="211"/>
                  </a:lnTo>
                  <a:lnTo>
                    <a:pt x="250" y="229"/>
                  </a:lnTo>
                  <a:lnTo>
                    <a:pt x="227" y="251"/>
                  </a:lnTo>
                  <a:lnTo>
                    <a:pt x="210" y="276"/>
                  </a:lnTo>
                  <a:lnTo>
                    <a:pt x="196" y="305"/>
                  </a:lnTo>
                  <a:lnTo>
                    <a:pt x="188" y="336"/>
                  </a:lnTo>
                  <a:lnTo>
                    <a:pt x="185" y="369"/>
                  </a:lnTo>
                  <a:lnTo>
                    <a:pt x="185" y="456"/>
                  </a:lnTo>
                  <a:lnTo>
                    <a:pt x="181" y="480"/>
                  </a:lnTo>
                  <a:lnTo>
                    <a:pt x="173" y="502"/>
                  </a:lnTo>
                  <a:lnTo>
                    <a:pt x="157" y="521"/>
                  </a:lnTo>
                  <a:lnTo>
                    <a:pt x="139" y="536"/>
                  </a:lnTo>
                  <a:lnTo>
                    <a:pt x="118" y="545"/>
                  </a:lnTo>
                  <a:lnTo>
                    <a:pt x="93" y="548"/>
                  </a:lnTo>
                  <a:lnTo>
                    <a:pt x="68" y="545"/>
                  </a:lnTo>
                  <a:lnTo>
                    <a:pt x="47" y="536"/>
                  </a:lnTo>
                  <a:lnTo>
                    <a:pt x="27" y="521"/>
                  </a:lnTo>
                  <a:lnTo>
                    <a:pt x="13" y="502"/>
                  </a:lnTo>
                  <a:lnTo>
                    <a:pt x="3" y="480"/>
                  </a:lnTo>
                  <a:lnTo>
                    <a:pt x="0" y="456"/>
                  </a:lnTo>
                  <a:lnTo>
                    <a:pt x="0" y="369"/>
                  </a:lnTo>
                  <a:lnTo>
                    <a:pt x="3" y="319"/>
                  </a:lnTo>
                  <a:lnTo>
                    <a:pt x="14" y="271"/>
                  </a:lnTo>
                  <a:lnTo>
                    <a:pt x="29" y="225"/>
                  </a:lnTo>
                  <a:lnTo>
                    <a:pt x="51" y="183"/>
                  </a:lnTo>
                  <a:lnTo>
                    <a:pt x="77" y="144"/>
                  </a:lnTo>
                  <a:lnTo>
                    <a:pt x="108" y="108"/>
                  </a:lnTo>
                  <a:lnTo>
                    <a:pt x="143" y="77"/>
                  </a:lnTo>
                  <a:lnTo>
                    <a:pt x="182" y="51"/>
                  </a:lnTo>
                  <a:lnTo>
                    <a:pt x="225" y="29"/>
                  </a:lnTo>
                  <a:lnTo>
                    <a:pt x="270" y="13"/>
                  </a:lnTo>
                  <a:lnTo>
                    <a:pt x="318" y="3"/>
                  </a:lnTo>
                  <a:lnTo>
                    <a:pt x="3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36"/>
            <p:cNvSpPr>
              <a:spLocks noEditPoints="1"/>
            </p:cNvSpPr>
            <p:nvPr/>
          </p:nvSpPr>
          <p:spPr bwMode="auto">
            <a:xfrm>
              <a:off x="3513138" y="3116263"/>
              <a:ext cx="363538" cy="131763"/>
            </a:xfrm>
            <a:custGeom>
              <a:avLst/>
              <a:gdLst>
                <a:gd name="T0" fmla="*/ 185 w 2291"/>
                <a:gd name="T1" fmla="*/ 462 h 831"/>
                <a:gd name="T2" fmla="*/ 196 w 2291"/>
                <a:gd name="T3" fmla="*/ 526 h 831"/>
                <a:gd name="T4" fmla="*/ 227 w 2291"/>
                <a:gd name="T5" fmla="*/ 580 h 831"/>
                <a:gd name="T6" fmla="*/ 276 w 2291"/>
                <a:gd name="T7" fmla="*/ 621 h 831"/>
                <a:gd name="T8" fmla="*/ 335 w 2291"/>
                <a:gd name="T9" fmla="*/ 643 h 831"/>
                <a:gd name="T10" fmla="*/ 1925 w 2291"/>
                <a:gd name="T11" fmla="*/ 646 h 831"/>
                <a:gd name="T12" fmla="*/ 1989 w 2291"/>
                <a:gd name="T13" fmla="*/ 634 h 831"/>
                <a:gd name="T14" fmla="*/ 2043 w 2291"/>
                <a:gd name="T15" fmla="*/ 603 h 831"/>
                <a:gd name="T16" fmla="*/ 2082 w 2291"/>
                <a:gd name="T17" fmla="*/ 555 h 831"/>
                <a:gd name="T18" fmla="*/ 2104 w 2291"/>
                <a:gd name="T19" fmla="*/ 496 h 831"/>
                <a:gd name="T20" fmla="*/ 2107 w 2291"/>
                <a:gd name="T21" fmla="*/ 185 h 831"/>
                <a:gd name="T22" fmla="*/ 93 w 2291"/>
                <a:gd name="T23" fmla="*/ 0 h 831"/>
                <a:gd name="T24" fmla="*/ 2223 w 2291"/>
                <a:gd name="T25" fmla="*/ 4 h 831"/>
                <a:gd name="T26" fmla="*/ 2264 w 2291"/>
                <a:gd name="T27" fmla="*/ 27 h 831"/>
                <a:gd name="T28" fmla="*/ 2288 w 2291"/>
                <a:gd name="T29" fmla="*/ 69 h 831"/>
                <a:gd name="T30" fmla="*/ 2291 w 2291"/>
                <a:gd name="T31" fmla="*/ 462 h 831"/>
                <a:gd name="T32" fmla="*/ 2278 w 2291"/>
                <a:gd name="T33" fmla="*/ 561 h 831"/>
                <a:gd name="T34" fmla="*/ 2242 w 2291"/>
                <a:gd name="T35" fmla="*/ 649 h 831"/>
                <a:gd name="T36" fmla="*/ 2184 w 2291"/>
                <a:gd name="T37" fmla="*/ 723 h 831"/>
                <a:gd name="T38" fmla="*/ 2109 w 2291"/>
                <a:gd name="T39" fmla="*/ 781 h 831"/>
                <a:gd name="T40" fmla="*/ 2022 w 2291"/>
                <a:gd name="T41" fmla="*/ 818 h 831"/>
                <a:gd name="T42" fmla="*/ 1925 w 2291"/>
                <a:gd name="T43" fmla="*/ 831 h 831"/>
                <a:gd name="T44" fmla="*/ 318 w 2291"/>
                <a:gd name="T45" fmla="*/ 828 h 831"/>
                <a:gd name="T46" fmla="*/ 225 w 2291"/>
                <a:gd name="T47" fmla="*/ 802 h 831"/>
                <a:gd name="T48" fmla="*/ 143 w 2291"/>
                <a:gd name="T49" fmla="*/ 755 h 831"/>
                <a:gd name="T50" fmla="*/ 77 w 2291"/>
                <a:gd name="T51" fmla="*/ 687 h 831"/>
                <a:gd name="T52" fmla="*/ 29 w 2291"/>
                <a:gd name="T53" fmla="*/ 606 h 831"/>
                <a:gd name="T54" fmla="*/ 3 w 2291"/>
                <a:gd name="T55" fmla="*/ 513 h 831"/>
                <a:gd name="T56" fmla="*/ 0 w 2291"/>
                <a:gd name="T57" fmla="*/ 93 h 831"/>
                <a:gd name="T58" fmla="*/ 13 w 2291"/>
                <a:gd name="T59" fmla="*/ 46 h 831"/>
                <a:gd name="T60" fmla="*/ 47 w 2291"/>
                <a:gd name="T61" fmla="*/ 13 h 831"/>
                <a:gd name="T62" fmla="*/ 93 w 2291"/>
                <a:gd name="T63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91" h="831">
                  <a:moveTo>
                    <a:pt x="185" y="185"/>
                  </a:moveTo>
                  <a:lnTo>
                    <a:pt x="185" y="462"/>
                  </a:lnTo>
                  <a:lnTo>
                    <a:pt x="188" y="496"/>
                  </a:lnTo>
                  <a:lnTo>
                    <a:pt x="196" y="526"/>
                  </a:lnTo>
                  <a:lnTo>
                    <a:pt x="210" y="555"/>
                  </a:lnTo>
                  <a:lnTo>
                    <a:pt x="227" y="580"/>
                  </a:lnTo>
                  <a:lnTo>
                    <a:pt x="250" y="603"/>
                  </a:lnTo>
                  <a:lnTo>
                    <a:pt x="276" y="621"/>
                  </a:lnTo>
                  <a:lnTo>
                    <a:pt x="304" y="634"/>
                  </a:lnTo>
                  <a:lnTo>
                    <a:pt x="335" y="643"/>
                  </a:lnTo>
                  <a:lnTo>
                    <a:pt x="367" y="646"/>
                  </a:lnTo>
                  <a:lnTo>
                    <a:pt x="1925" y="646"/>
                  </a:lnTo>
                  <a:lnTo>
                    <a:pt x="1958" y="643"/>
                  </a:lnTo>
                  <a:lnTo>
                    <a:pt x="1989" y="634"/>
                  </a:lnTo>
                  <a:lnTo>
                    <a:pt x="2017" y="621"/>
                  </a:lnTo>
                  <a:lnTo>
                    <a:pt x="2043" y="603"/>
                  </a:lnTo>
                  <a:lnTo>
                    <a:pt x="2064" y="580"/>
                  </a:lnTo>
                  <a:lnTo>
                    <a:pt x="2082" y="555"/>
                  </a:lnTo>
                  <a:lnTo>
                    <a:pt x="2095" y="526"/>
                  </a:lnTo>
                  <a:lnTo>
                    <a:pt x="2104" y="496"/>
                  </a:lnTo>
                  <a:lnTo>
                    <a:pt x="2107" y="462"/>
                  </a:lnTo>
                  <a:lnTo>
                    <a:pt x="2107" y="185"/>
                  </a:lnTo>
                  <a:lnTo>
                    <a:pt x="185" y="185"/>
                  </a:lnTo>
                  <a:close/>
                  <a:moveTo>
                    <a:pt x="93" y="0"/>
                  </a:moveTo>
                  <a:lnTo>
                    <a:pt x="2200" y="0"/>
                  </a:lnTo>
                  <a:lnTo>
                    <a:pt x="2223" y="4"/>
                  </a:lnTo>
                  <a:lnTo>
                    <a:pt x="2246" y="13"/>
                  </a:lnTo>
                  <a:lnTo>
                    <a:pt x="2264" y="27"/>
                  </a:lnTo>
                  <a:lnTo>
                    <a:pt x="2279" y="46"/>
                  </a:lnTo>
                  <a:lnTo>
                    <a:pt x="2288" y="69"/>
                  </a:lnTo>
                  <a:lnTo>
                    <a:pt x="2291" y="93"/>
                  </a:lnTo>
                  <a:lnTo>
                    <a:pt x="2291" y="462"/>
                  </a:lnTo>
                  <a:lnTo>
                    <a:pt x="2288" y="513"/>
                  </a:lnTo>
                  <a:lnTo>
                    <a:pt x="2278" y="561"/>
                  </a:lnTo>
                  <a:lnTo>
                    <a:pt x="2262" y="606"/>
                  </a:lnTo>
                  <a:lnTo>
                    <a:pt x="2242" y="649"/>
                  </a:lnTo>
                  <a:lnTo>
                    <a:pt x="2215" y="687"/>
                  </a:lnTo>
                  <a:lnTo>
                    <a:pt x="2184" y="723"/>
                  </a:lnTo>
                  <a:lnTo>
                    <a:pt x="2149" y="755"/>
                  </a:lnTo>
                  <a:lnTo>
                    <a:pt x="2109" y="781"/>
                  </a:lnTo>
                  <a:lnTo>
                    <a:pt x="2067" y="802"/>
                  </a:lnTo>
                  <a:lnTo>
                    <a:pt x="2022" y="818"/>
                  </a:lnTo>
                  <a:lnTo>
                    <a:pt x="1975" y="828"/>
                  </a:lnTo>
                  <a:lnTo>
                    <a:pt x="1925" y="831"/>
                  </a:lnTo>
                  <a:lnTo>
                    <a:pt x="367" y="831"/>
                  </a:lnTo>
                  <a:lnTo>
                    <a:pt x="318" y="828"/>
                  </a:lnTo>
                  <a:lnTo>
                    <a:pt x="270" y="818"/>
                  </a:lnTo>
                  <a:lnTo>
                    <a:pt x="225" y="802"/>
                  </a:lnTo>
                  <a:lnTo>
                    <a:pt x="182" y="781"/>
                  </a:lnTo>
                  <a:lnTo>
                    <a:pt x="143" y="755"/>
                  </a:lnTo>
                  <a:lnTo>
                    <a:pt x="108" y="723"/>
                  </a:lnTo>
                  <a:lnTo>
                    <a:pt x="77" y="687"/>
                  </a:lnTo>
                  <a:lnTo>
                    <a:pt x="51" y="649"/>
                  </a:lnTo>
                  <a:lnTo>
                    <a:pt x="29" y="606"/>
                  </a:lnTo>
                  <a:lnTo>
                    <a:pt x="14" y="561"/>
                  </a:lnTo>
                  <a:lnTo>
                    <a:pt x="3" y="513"/>
                  </a:lnTo>
                  <a:lnTo>
                    <a:pt x="0" y="462"/>
                  </a:lnTo>
                  <a:lnTo>
                    <a:pt x="0" y="93"/>
                  </a:lnTo>
                  <a:lnTo>
                    <a:pt x="3" y="69"/>
                  </a:lnTo>
                  <a:lnTo>
                    <a:pt x="13" y="46"/>
                  </a:lnTo>
                  <a:lnTo>
                    <a:pt x="27" y="27"/>
                  </a:lnTo>
                  <a:lnTo>
                    <a:pt x="47" y="13"/>
                  </a:lnTo>
                  <a:lnTo>
                    <a:pt x="68" y="4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237"/>
            <p:cNvSpPr>
              <a:spLocks/>
            </p:cNvSpPr>
            <p:nvPr/>
          </p:nvSpPr>
          <p:spPr bwMode="auto">
            <a:xfrm>
              <a:off x="3656013" y="3167063"/>
              <a:ext cx="79375" cy="30163"/>
            </a:xfrm>
            <a:custGeom>
              <a:avLst/>
              <a:gdLst>
                <a:gd name="T0" fmla="*/ 93 w 502"/>
                <a:gd name="T1" fmla="*/ 0 h 185"/>
                <a:gd name="T2" fmla="*/ 410 w 502"/>
                <a:gd name="T3" fmla="*/ 0 h 185"/>
                <a:gd name="T4" fmla="*/ 434 w 502"/>
                <a:gd name="T5" fmla="*/ 3 h 185"/>
                <a:gd name="T6" fmla="*/ 457 w 502"/>
                <a:gd name="T7" fmla="*/ 13 h 185"/>
                <a:gd name="T8" fmla="*/ 475 w 502"/>
                <a:gd name="T9" fmla="*/ 27 h 185"/>
                <a:gd name="T10" fmla="*/ 490 w 502"/>
                <a:gd name="T11" fmla="*/ 45 h 185"/>
                <a:gd name="T12" fmla="*/ 499 w 502"/>
                <a:gd name="T13" fmla="*/ 68 h 185"/>
                <a:gd name="T14" fmla="*/ 502 w 502"/>
                <a:gd name="T15" fmla="*/ 93 h 185"/>
                <a:gd name="T16" fmla="*/ 499 w 502"/>
                <a:gd name="T17" fmla="*/ 117 h 185"/>
                <a:gd name="T18" fmla="*/ 490 w 502"/>
                <a:gd name="T19" fmla="*/ 139 h 185"/>
                <a:gd name="T20" fmla="*/ 475 w 502"/>
                <a:gd name="T21" fmla="*/ 158 h 185"/>
                <a:gd name="T22" fmla="*/ 457 w 502"/>
                <a:gd name="T23" fmla="*/ 172 h 185"/>
                <a:gd name="T24" fmla="*/ 434 w 502"/>
                <a:gd name="T25" fmla="*/ 182 h 185"/>
                <a:gd name="T26" fmla="*/ 410 w 502"/>
                <a:gd name="T27" fmla="*/ 185 h 185"/>
                <a:gd name="T28" fmla="*/ 93 w 502"/>
                <a:gd name="T29" fmla="*/ 185 h 185"/>
                <a:gd name="T30" fmla="*/ 68 w 502"/>
                <a:gd name="T31" fmla="*/ 182 h 185"/>
                <a:gd name="T32" fmla="*/ 47 w 502"/>
                <a:gd name="T33" fmla="*/ 172 h 185"/>
                <a:gd name="T34" fmla="*/ 27 w 502"/>
                <a:gd name="T35" fmla="*/ 158 h 185"/>
                <a:gd name="T36" fmla="*/ 13 w 502"/>
                <a:gd name="T37" fmla="*/ 139 h 185"/>
                <a:gd name="T38" fmla="*/ 3 w 502"/>
                <a:gd name="T39" fmla="*/ 117 h 185"/>
                <a:gd name="T40" fmla="*/ 0 w 502"/>
                <a:gd name="T41" fmla="*/ 93 h 185"/>
                <a:gd name="T42" fmla="*/ 3 w 502"/>
                <a:gd name="T43" fmla="*/ 68 h 185"/>
                <a:gd name="T44" fmla="*/ 13 w 502"/>
                <a:gd name="T45" fmla="*/ 45 h 185"/>
                <a:gd name="T46" fmla="*/ 27 w 502"/>
                <a:gd name="T47" fmla="*/ 27 h 185"/>
                <a:gd name="T48" fmla="*/ 47 w 502"/>
                <a:gd name="T49" fmla="*/ 13 h 185"/>
                <a:gd name="T50" fmla="*/ 68 w 502"/>
                <a:gd name="T51" fmla="*/ 3 h 185"/>
                <a:gd name="T52" fmla="*/ 93 w 502"/>
                <a:gd name="T5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2" h="185">
                  <a:moveTo>
                    <a:pt x="93" y="0"/>
                  </a:moveTo>
                  <a:lnTo>
                    <a:pt x="410" y="0"/>
                  </a:lnTo>
                  <a:lnTo>
                    <a:pt x="434" y="3"/>
                  </a:lnTo>
                  <a:lnTo>
                    <a:pt x="457" y="13"/>
                  </a:lnTo>
                  <a:lnTo>
                    <a:pt x="475" y="27"/>
                  </a:lnTo>
                  <a:lnTo>
                    <a:pt x="490" y="45"/>
                  </a:lnTo>
                  <a:lnTo>
                    <a:pt x="499" y="68"/>
                  </a:lnTo>
                  <a:lnTo>
                    <a:pt x="502" y="93"/>
                  </a:lnTo>
                  <a:lnTo>
                    <a:pt x="499" y="117"/>
                  </a:lnTo>
                  <a:lnTo>
                    <a:pt x="490" y="139"/>
                  </a:lnTo>
                  <a:lnTo>
                    <a:pt x="475" y="158"/>
                  </a:lnTo>
                  <a:lnTo>
                    <a:pt x="457" y="172"/>
                  </a:lnTo>
                  <a:lnTo>
                    <a:pt x="434" y="182"/>
                  </a:lnTo>
                  <a:lnTo>
                    <a:pt x="410" y="185"/>
                  </a:lnTo>
                  <a:lnTo>
                    <a:pt x="93" y="185"/>
                  </a:lnTo>
                  <a:lnTo>
                    <a:pt x="68" y="182"/>
                  </a:lnTo>
                  <a:lnTo>
                    <a:pt x="47" y="172"/>
                  </a:lnTo>
                  <a:lnTo>
                    <a:pt x="27" y="158"/>
                  </a:lnTo>
                  <a:lnTo>
                    <a:pt x="13" y="139"/>
                  </a:lnTo>
                  <a:lnTo>
                    <a:pt x="3" y="117"/>
                  </a:lnTo>
                  <a:lnTo>
                    <a:pt x="0" y="93"/>
                  </a:lnTo>
                  <a:lnTo>
                    <a:pt x="3" y="68"/>
                  </a:lnTo>
                  <a:lnTo>
                    <a:pt x="13" y="45"/>
                  </a:lnTo>
                  <a:lnTo>
                    <a:pt x="27" y="27"/>
                  </a:lnTo>
                  <a:lnTo>
                    <a:pt x="47" y="13"/>
                  </a:lnTo>
                  <a:lnTo>
                    <a:pt x="68" y="3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238"/>
            <p:cNvSpPr>
              <a:spLocks/>
            </p:cNvSpPr>
            <p:nvPr/>
          </p:nvSpPr>
          <p:spPr bwMode="auto">
            <a:xfrm>
              <a:off x="3848100" y="3078163"/>
              <a:ext cx="28575" cy="87313"/>
            </a:xfrm>
            <a:custGeom>
              <a:avLst/>
              <a:gdLst>
                <a:gd name="T0" fmla="*/ 93 w 184"/>
                <a:gd name="T1" fmla="*/ 0 h 548"/>
                <a:gd name="T2" fmla="*/ 116 w 184"/>
                <a:gd name="T3" fmla="*/ 4 h 548"/>
                <a:gd name="T4" fmla="*/ 139 w 184"/>
                <a:gd name="T5" fmla="*/ 12 h 548"/>
                <a:gd name="T6" fmla="*/ 157 w 184"/>
                <a:gd name="T7" fmla="*/ 27 h 548"/>
                <a:gd name="T8" fmla="*/ 172 w 184"/>
                <a:gd name="T9" fmla="*/ 46 h 548"/>
                <a:gd name="T10" fmla="*/ 181 w 184"/>
                <a:gd name="T11" fmla="*/ 68 h 548"/>
                <a:gd name="T12" fmla="*/ 184 w 184"/>
                <a:gd name="T13" fmla="*/ 92 h 548"/>
                <a:gd name="T14" fmla="*/ 184 w 184"/>
                <a:gd name="T15" fmla="*/ 455 h 548"/>
                <a:gd name="T16" fmla="*/ 181 w 184"/>
                <a:gd name="T17" fmla="*/ 480 h 548"/>
                <a:gd name="T18" fmla="*/ 172 w 184"/>
                <a:gd name="T19" fmla="*/ 501 h 548"/>
                <a:gd name="T20" fmla="*/ 157 w 184"/>
                <a:gd name="T21" fmla="*/ 521 h 548"/>
                <a:gd name="T22" fmla="*/ 139 w 184"/>
                <a:gd name="T23" fmla="*/ 535 h 548"/>
                <a:gd name="T24" fmla="*/ 116 w 184"/>
                <a:gd name="T25" fmla="*/ 545 h 548"/>
                <a:gd name="T26" fmla="*/ 93 w 184"/>
                <a:gd name="T27" fmla="*/ 548 h 548"/>
                <a:gd name="T28" fmla="*/ 68 w 184"/>
                <a:gd name="T29" fmla="*/ 545 h 548"/>
                <a:gd name="T30" fmla="*/ 46 w 184"/>
                <a:gd name="T31" fmla="*/ 535 h 548"/>
                <a:gd name="T32" fmla="*/ 27 w 184"/>
                <a:gd name="T33" fmla="*/ 521 h 548"/>
                <a:gd name="T34" fmla="*/ 13 w 184"/>
                <a:gd name="T35" fmla="*/ 501 h 548"/>
                <a:gd name="T36" fmla="*/ 3 w 184"/>
                <a:gd name="T37" fmla="*/ 480 h 548"/>
                <a:gd name="T38" fmla="*/ 0 w 184"/>
                <a:gd name="T39" fmla="*/ 455 h 548"/>
                <a:gd name="T40" fmla="*/ 0 w 184"/>
                <a:gd name="T41" fmla="*/ 92 h 548"/>
                <a:gd name="T42" fmla="*/ 3 w 184"/>
                <a:gd name="T43" fmla="*/ 68 h 548"/>
                <a:gd name="T44" fmla="*/ 13 w 184"/>
                <a:gd name="T45" fmla="*/ 46 h 548"/>
                <a:gd name="T46" fmla="*/ 27 w 184"/>
                <a:gd name="T47" fmla="*/ 27 h 548"/>
                <a:gd name="T48" fmla="*/ 45 w 184"/>
                <a:gd name="T49" fmla="*/ 12 h 548"/>
                <a:gd name="T50" fmla="*/ 68 w 184"/>
                <a:gd name="T51" fmla="*/ 4 h 548"/>
                <a:gd name="T52" fmla="*/ 93 w 184"/>
                <a:gd name="T53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4" h="548">
                  <a:moveTo>
                    <a:pt x="93" y="0"/>
                  </a:moveTo>
                  <a:lnTo>
                    <a:pt x="116" y="4"/>
                  </a:lnTo>
                  <a:lnTo>
                    <a:pt x="139" y="12"/>
                  </a:lnTo>
                  <a:lnTo>
                    <a:pt x="157" y="27"/>
                  </a:lnTo>
                  <a:lnTo>
                    <a:pt x="172" y="46"/>
                  </a:lnTo>
                  <a:lnTo>
                    <a:pt x="181" y="68"/>
                  </a:lnTo>
                  <a:lnTo>
                    <a:pt x="184" y="92"/>
                  </a:lnTo>
                  <a:lnTo>
                    <a:pt x="184" y="455"/>
                  </a:lnTo>
                  <a:lnTo>
                    <a:pt x="181" y="480"/>
                  </a:lnTo>
                  <a:lnTo>
                    <a:pt x="172" y="501"/>
                  </a:lnTo>
                  <a:lnTo>
                    <a:pt x="157" y="521"/>
                  </a:lnTo>
                  <a:lnTo>
                    <a:pt x="139" y="535"/>
                  </a:lnTo>
                  <a:lnTo>
                    <a:pt x="116" y="545"/>
                  </a:lnTo>
                  <a:lnTo>
                    <a:pt x="93" y="548"/>
                  </a:lnTo>
                  <a:lnTo>
                    <a:pt x="68" y="545"/>
                  </a:lnTo>
                  <a:lnTo>
                    <a:pt x="46" y="535"/>
                  </a:lnTo>
                  <a:lnTo>
                    <a:pt x="27" y="521"/>
                  </a:lnTo>
                  <a:lnTo>
                    <a:pt x="13" y="501"/>
                  </a:lnTo>
                  <a:lnTo>
                    <a:pt x="3" y="480"/>
                  </a:lnTo>
                  <a:lnTo>
                    <a:pt x="0" y="455"/>
                  </a:lnTo>
                  <a:lnTo>
                    <a:pt x="0" y="92"/>
                  </a:lnTo>
                  <a:lnTo>
                    <a:pt x="3" y="68"/>
                  </a:lnTo>
                  <a:lnTo>
                    <a:pt x="13" y="46"/>
                  </a:lnTo>
                  <a:lnTo>
                    <a:pt x="27" y="27"/>
                  </a:lnTo>
                  <a:lnTo>
                    <a:pt x="45" y="12"/>
                  </a:lnTo>
                  <a:lnTo>
                    <a:pt x="68" y="4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39"/>
            <p:cNvSpPr>
              <a:spLocks noEditPoints="1"/>
            </p:cNvSpPr>
            <p:nvPr/>
          </p:nvSpPr>
          <p:spPr bwMode="auto">
            <a:xfrm>
              <a:off x="3697288" y="2890838"/>
              <a:ext cx="244475" cy="174625"/>
            </a:xfrm>
            <a:custGeom>
              <a:avLst/>
              <a:gdLst>
                <a:gd name="T0" fmla="*/ 194 w 1543"/>
                <a:gd name="T1" fmla="*/ 553 h 1105"/>
                <a:gd name="T2" fmla="*/ 675 w 1543"/>
                <a:gd name="T3" fmla="*/ 830 h 1105"/>
                <a:gd name="T4" fmla="*/ 688 w 1543"/>
                <a:gd name="T5" fmla="*/ 783 h 1105"/>
                <a:gd name="T6" fmla="*/ 720 w 1543"/>
                <a:gd name="T7" fmla="*/ 750 h 1105"/>
                <a:gd name="T8" fmla="*/ 766 w 1543"/>
                <a:gd name="T9" fmla="*/ 737 h 1105"/>
                <a:gd name="T10" fmla="*/ 1294 w 1543"/>
                <a:gd name="T11" fmla="*/ 734 h 1105"/>
                <a:gd name="T12" fmla="*/ 1333 w 1543"/>
                <a:gd name="T13" fmla="*/ 711 h 1105"/>
                <a:gd name="T14" fmla="*/ 1355 w 1543"/>
                <a:gd name="T15" fmla="*/ 672 h 1105"/>
                <a:gd name="T16" fmla="*/ 1359 w 1543"/>
                <a:gd name="T17" fmla="*/ 457 h 1105"/>
                <a:gd name="T18" fmla="*/ 1347 w 1543"/>
                <a:gd name="T19" fmla="*/ 413 h 1105"/>
                <a:gd name="T20" fmla="*/ 1314 w 1543"/>
                <a:gd name="T21" fmla="*/ 381 h 1105"/>
                <a:gd name="T22" fmla="*/ 1270 w 1543"/>
                <a:gd name="T23" fmla="*/ 368 h 1105"/>
                <a:gd name="T24" fmla="*/ 743 w 1543"/>
                <a:gd name="T25" fmla="*/ 365 h 1105"/>
                <a:gd name="T26" fmla="*/ 702 w 1543"/>
                <a:gd name="T27" fmla="*/ 341 h 1105"/>
                <a:gd name="T28" fmla="*/ 678 w 1543"/>
                <a:gd name="T29" fmla="*/ 301 h 1105"/>
                <a:gd name="T30" fmla="*/ 675 w 1543"/>
                <a:gd name="T31" fmla="*/ 200 h 1105"/>
                <a:gd name="T32" fmla="*/ 719 w 1543"/>
                <a:gd name="T33" fmla="*/ 4 h 1105"/>
                <a:gd name="T34" fmla="*/ 774 w 1543"/>
                <a:gd name="T35" fmla="*/ 24 h 1105"/>
                <a:gd name="T36" fmla="*/ 819 w 1543"/>
                <a:gd name="T37" fmla="*/ 62 h 1105"/>
                <a:gd name="T38" fmla="*/ 848 w 1543"/>
                <a:gd name="T39" fmla="*/ 113 h 1105"/>
                <a:gd name="T40" fmla="*/ 859 w 1543"/>
                <a:gd name="T41" fmla="*/ 172 h 1105"/>
                <a:gd name="T42" fmla="*/ 1270 w 1543"/>
                <a:gd name="T43" fmla="*/ 183 h 1105"/>
                <a:gd name="T44" fmla="*/ 1349 w 1543"/>
                <a:gd name="T45" fmla="*/ 195 h 1105"/>
                <a:gd name="T46" fmla="*/ 1419 w 1543"/>
                <a:gd name="T47" fmla="*/ 228 h 1105"/>
                <a:gd name="T48" fmla="*/ 1476 w 1543"/>
                <a:gd name="T49" fmla="*/ 277 h 1105"/>
                <a:gd name="T50" fmla="*/ 1517 w 1543"/>
                <a:gd name="T51" fmla="*/ 341 h 1105"/>
                <a:gd name="T52" fmla="*/ 1539 w 1543"/>
                <a:gd name="T53" fmla="*/ 417 h 1105"/>
                <a:gd name="T54" fmla="*/ 1543 w 1543"/>
                <a:gd name="T55" fmla="*/ 650 h 1105"/>
                <a:gd name="T56" fmla="*/ 1531 w 1543"/>
                <a:gd name="T57" fmla="*/ 728 h 1105"/>
                <a:gd name="T58" fmla="*/ 1498 w 1543"/>
                <a:gd name="T59" fmla="*/ 798 h 1105"/>
                <a:gd name="T60" fmla="*/ 1449 w 1543"/>
                <a:gd name="T61" fmla="*/ 855 h 1105"/>
                <a:gd name="T62" fmla="*/ 1385 w 1543"/>
                <a:gd name="T63" fmla="*/ 897 h 1105"/>
                <a:gd name="T64" fmla="*/ 1311 w 1543"/>
                <a:gd name="T65" fmla="*/ 919 h 1105"/>
                <a:gd name="T66" fmla="*/ 859 w 1543"/>
                <a:gd name="T67" fmla="*/ 922 h 1105"/>
                <a:gd name="T68" fmla="*/ 856 w 1543"/>
                <a:gd name="T69" fmla="*/ 965 h 1105"/>
                <a:gd name="T70" fmla="*/ 835 w 1543"/>
                <a:gd name="T71" fmla="*/ 1020 h 1105"/>
                <a:gd name="T72" fmla="*/ 798 w 1543"/>
                <a:gd name="T73" fmla="*/ 1065 h 1105"/>
                <a:gd name="T74" fmla="*/ 747 w 1543"/>
                <a:gd name="T75" fmla="*/ 1094 h 1105"/>
                <a:gd name="T76" fmla="*/ 688 w 1543"/>
                <a:gd name="T77" fmla="*/ 1105 h 1105"/>
                <a:gd name="T78" fmla="*/ 635 w 1543"/>
                <a:gd name="T79" fmla="*/ 1097 h 1105"/>
                <a:gd name="T80" fmla="*/ 588 w 1543"/>
                <a:gd name="T81" fmla="*/ 1072 h 1105"/>
                <a:gd name="T82" fmla="*/ 49 w 1543"/>
                <a:gd name="T83" fmla="*/ 673 h 1105"/>
                <a:gd name="T84" fmla="*/ 18 w 1543"/>
                <a:gd name="T85" fmla="*/ 630 h 1105"/>
                <a:gd name="T86" fmla="*/ 2 w 1543"/>
                <a:gd name="T87" fmla="*/ 580 h 1105"/>
                <a:gd name="T88" fmla="*/ 2 w 1543"/>
                <a:gd name="T89" fmla="*/ 526 h 1105"/>
                <a:gd name="T90" fmla="*/ 18 w 1543"/>
                <a:gd name="T91" fmla="*/ 475 h 1105"/>
                <a:gd name="T92" fmla="*/ 49 w 1543"/>
                <a:gd name="T93" fmla="*/ 432 h 1105"/>
                <a:gd name="T94" fmla="*/ 588 w 1543"/>
                <a:gd name="T95" fmla="*/ 34 h 1105"/>
                <a:gd name="T96" fmla="*/ 635 w 1543"/>
                <a:gd name="T97" fmla="*/ 9 h 1105"/>
                <a:gd name="T98" fmla="*/ 688 w 1543"/>
                <a:gd name="T99" fmla="*/ 0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43" h="1105">
                  <a:moveTo>
                    <a:pt x="675" y="200"/>
                  </a:moveTo>
                  <a:lnTo>
                    <a:pt x="194" y="553"/>
                  </a:lnTo>
                  <a:lnTo>
                    <a:pt x="675" y="907"/>
                  </a:lnTo>
                  <a:lnTo>
                    <a:pt x="675" y="830"/>
                  </a:lnTo>
                  <a:lnTo>
                    <a:pt x="678" y="806"/>
                  </a:lnTo>
                  <a:lnTo>
                    <a:pt x="688" y="783"/>
                  </a:lnTo>
                  <a:lnTo>
                    <a:pt x="702" y="764"/>
                  </a:lnTo>
                  <a:lnTo>
                    <a:pt x="720" y="750"/>
                  </a:lnTo>
                  <a:lnTo>
                    <a:pt x="743" y="741"/>
                  </a:lnTo>
                  <a:lnTo>
                    <a:pt x="766" y="737"/>
                  </a:lnTo>
                  <a:lnTo>
                    <a:pt x="1270" y="737"/>
                  </a:lnTo>
                  <a:lnTo>
                    <a:pt x="1294" y="734"/>
                  </a:lnTo>
                  <a:lnTo>
                    <a:pt x="1314" y="725"/>
                  </a:lnTo>
                  <a:lnTo>
                    <a:pt x="1333" y="711"/>
                  </a:lnTo>
                  <a:lnTo>
                    <a:pt x="1347" y="694"/>
                  </a:lnTo>
                  <a:lnTo>
                    <a:pt x="1355" y="672"/>
                  </a:lnTo>
                  <a:lnTo>
                    <a:pt x="1359" y="650"/>
                  </a:lnTo>
                  <a:lnTo>
                    <a:pt x="1359" y="457"/>
                  </a:lnTo>
                  <a:lnTo>
                    <a:pt x="1355" y="433"/>
                  </a:lnTo>
                  <a:lnTo>
                    <a:pt x="1347" y="413"/>
                  </a:lnTo>
                  <a:lnTo>
                    <a:pt x="1333" y="394"/>
                  </a:lnTo>
                  <a:lnTo>
                    <a:pt x="1314" y="381"/>
                  </a:lnTo>
                  <a:lnTo>
                    <a:pt x="1294" y="372"/>
                  </a:lnTo>
                  <a:lnTo>
                    <a:pt x="1270" y="368"/>
                  </a:lnTo>
                  <a:lnTo>
                    <a:pt x="766" y="368"/>
                  </a:lnTo>
                  <a:lnTo>
                    <a:pt x="743" y="365"/>
                  </a:lnTo>
                  <a:lnTo>
                    <a:pt x="720" y="356"/>
                  </a:lnTo>
                  <a:lnTo>
                    <a:pt x="702" y="341"/>
                  </a:lnTo>
                  <a:lnTo>
                    <a:pt x="688" y="323"/>
                  </a:lnTo>
                  <a:lnTo>
                    <a:pt x="678" y="301"/>
                  </a:lnTo>
                  <a:lnTo>
                    <a:pt x="675" y="276"/>
                  </a:lnTo>
                  <a:lnTo>
                    <a:pt x="675" y="200"/>
                  </a:lnTo>
                  <a:close/>
                  <a:moveTo>
                    <a:pt x="688" y="0"/>
                  </a:moveTo>
                  <a:lnTo>
                    <a:pt x="719" y="4"/>
                  </a:lnTo>
                  <a:lnTo>
                    <a:pt x="747" y="11"/>
                  </a:lnTo>
                  <a:lnTo>
                    <a:pt x="774" y="24"/>
                  </a:lnTo>
                  <a:lnTo>
                    <a:pt x="798" y="42"/>
                  </a:lnTo>
                  <a:lnTo>
                    <a:pt x="819" y="62"/>
                  </a:lnTo>
                  <a:lnTo>
                    <a:pt x="835" y="86"/>
                  </a:lnTo>
                  <a:lnTo>
                    <a:pt x="848" y="113"/>
                  </a:lnTo>
                  <a:lnTo>
                    <a:pt x="856" y="142"/>
                  </a:lnTo>
                  <a:lnTo>
                    <a:pt x="859" y="172"/>
                  </a:lnTo>
                  <a:lnTo>
                    <a:pt x="859" y="183"/>
                  </a:lnTo>
                  <a:lnTo>
                    <a:pt x="1270" y="183"/>
                  </a:lnTo>
                  <a:lnTo>
                    <a:pt x="1311" y="187"/>
                  </a:lnTo>
                  <a:lnTo>
                    <a:pt x="1349" y="195"/>
                  </a:lnTo>
                  <a:lnTo>
                    <a:pt x="1385" y="209"/>
                  </a:lnTo>
                  <a:lnTo>
                    <a:pt x="1419" y="228"/>
                  </a:lnTo>
                  <a:lnTo>
                    <a:pt x="1449" y="250"/>
                  </a:lnTo>
                  <a:lnTo>
                    <a:pt x="1476" y="277"/>
                  </a:lnTo>
                  <a:lnTo>
                    <a:pt x="1498" y="308"/>
                  </a:lnTo>
                  <a:lnTo>
                    <a:pt x="1517" y="341"/>
                  </a:lnTo>
                  <a:lnTo>
                    <a:pt x="1531" y="378"/>
                  </a:lnTo>
                  <a:lnTo>
                    <a:pt x="1539" y="417"/>
                  </a:lnTo>
                  <a:lnTo>
                    <a:pt x="1543" y="457"/>
                  </a:lnTo>
                  <a:lnTo>
                    <a:pt x="1543" y="650"/>
                  </a:lnTo>
                  <a:lnTo>
                    <a:pt x="1539" y="690"/>
                  </a:lnTo>
                  <a:lnTo>
                    <a:pt x="1531" y="728"/>
                  </a:lnTo>
                  <a:lnTo>
                    <a:pt x="1517" y="764"/>
                  </a:lnTo>
                  <a:lnTo>
                    <a:pt x="1498" y="798"/>
                  </a:lnTo>
                  <a:lnTo>
                    <a:pt x="1476" y="828"/>
                  </a:lnTo>
                  <a:lnTo>
                    <a:pt x="1449" y="855"/>
                  </a:lnTo>
                  <a:lnTo>
                    <a:pt x="1419" y="878"/>
                  </a:lnTo>
                  <a:lnTo>
                    <a:pt x="1385" y="897"/>
                  </a:lnTo>
                  <a:lnTo>
                    <a:pt x="1349" y="910"/>
                  </a:lnTo>
                  <a:lnTo>
                    <a:pt x="1311" y="919"/>
                  </a:lnTo>
                  <a:lnTo>
                    <a:pt x="1270" y="922"/>
                  </a:lnTo>
                  <a:lnTo>
                    <a:pt x="859" y="922"/>
                  </a:lnTo>
                  <a:lnTo>
                    <a:pt x="859" y="933"/>
                  </a:lnTo>
                  <a:lnTo>
                    <a:pt x="856" y="965"/>
                  </a:lnTo>
                  <a:lnTo>
                    <a:pt x="848" y="994"/>
                  </a:lnTo>
                  <a:lnTo>
                    <a:pt x="835" y="1020"/>
                  </a:lnTo>
                  <a:lnTo>
                    <a:pt x="819" y="1045"/>
                  </a:lnTo>
                  <a:lnTo>
                    <a:pt x="798" y="1065"/>
                  </a:lnTo>
                  <a:lnTo>
                    <a:pt x="774" y="1081"/>
                  </a:lnTo>
                  <a:lnTo>
                    <a:pt x="747" y="1094"/>
                  </a:lnTo>
                  <a:lnTo>
                    <a:pt x="719" y="1103"/>
                  </a:lnTo>
                  <a:lnTo>
                    <a:pt x="688" y="1105"/>
                  </a:lnTo>
                  <a:lnTo>
                    <a:pt x="661" y="1103"/>
                  </a:lnTo>
                  <a:lnTo>
                    <a:pt x="635" y="1097"/>
                  </a:lnTo>
                  <a:lnTo>
                    <a:pt x="610" y="1087"/>
                  </a:lnTo>
                  <a:lnTo>
                    <a:pt x="588" y="1072"/>
                  </a:lnTo>
                  <a:lnTo>
                    <a:pt x="70" y="692"/>
                  </a:lnTo>
                  <a:lnTo>
                    <a:pt x="49" y="673"/>
                  </a:lnTo>
                  <a:lnTo>
                    <a:pt x="32" y="654"/>
                  </a:lnTo>
                  <a:lnTo>
                    <a:pt x="18" y="630"/>
                  </a:lnTo>
                  <a:lnTo>
                    <a:pt x="8" y="606"/>
                  </a:lnTo>
                  <a:lnTo>
                    <a:pt x="2" y="580"/>
                  </a:lnTo>
                  <a:lnTo>
                    <a:pt x="0" y="553"/>
                  </a:lnTo>
                  <a:lnTo>
                    <a:pt x="2" y="526"/>
                  </a:lnTo>
                  <a:lnTo>
                    <a:pt x="8" y="500"/>
                  </a:lnTo>
                  <a:lnTo>
                    <a:pt x="18" y="475"/>
                  </a:lnTo>
                  <a:lnTo>
                    <a:pt x="32" y="453"/>
                  </a:lnTo>
                  <a:lnTo>
                    <a:pt x="49" y="432"/>
                  </a:lnTo>
                  <a:lnTo>
                    <a:pt x="70" y="415"/>
                  </a:lnTo>
                  <a:lnTo>
                    <a:pt x="588" y="34"/>
                  </a:lnTo>
                  <a:lnTo>
                    <a:pt x="610" y="20"/>
                  </a:lnTo>
                  <a:lnTo>
                    <a:pt x="635" y="9"/>
                  </a:lnTo>
                  <a:lnTo>
                    <a:pt x="661" y="3"/>
                  </a:lnTo>
                  <a:lnTo>
                    <a:pt x="6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240"/>
            <p:cNvSpPr>
              <a:spLocks noEditPoints="1"/>
            </p:cNvSpPr>
            <p:nvPr/>
          </p:nvSpPr>
          <p:spPr bwMode="auto">
            <a:xfrm>
              <a:off x="3448050" y="2778125"/>
              <a:ext cx="244475" cy="174625"/>
            </a:xfrm>
            <a:custGeom>
              <a:avLst/>
              <a:gdLst>
                <a:gd name="T0" fmla="*/ 868 w 1542"/>
                <a:gd name="T1" fmla="*/ 276 h 1105"/>
                <a:gd name="T2" fmla="*/ 855 w 1542"/>
                <a:gd name="T3" fmla="*/ 323 h 1105"/>
                <a:gd name="T4" fmla="*/ 821 w 1542"/>
                <a:gd name="T5" fmla="*/ 356 h 1105"/>
                <a:gd name="T6" fmla="*/ 775 w 1542"/>
                <a:gd name="T7" fmla="*/ 369 h 1105"/>
                <a:gd name="T8" fmla="*/ 249 w 1542"/>
                <a:gd name="T9" fmla="*/ 372 h 1105"/>
                <a:gd name="T10" fmla="*/ 210 w 1542"/>
                <a:gd name="T11" fmla="*/ 395 h 1105"/>
                <a:gd name="T12" fmla="*/ 187 w 1542"/>
                <a:gd name="T13" fmla="*/ 433 h 1105"/>
                <a:gd name="T14" fmla="*/ 184 w 1542"/>
                <a:gd name="T15" fmla="*/ 649 h 1105"/>
                <a:gd name="T16" fmla="*/ 196 w 1542"/>
                <a:gd name="T17" fmla="*/ 694 h 1105"/>
                <a:gd name="T18" fmla="*/ 227 w 1542"/>
                <a:gd name="T19" fmla="*/ 725 h 1105"/>
                <a:gd name="T20" fmla="*/ 271 w 1542"/>
                <a:gd name="T21" fmla="*/ 737 h 1105"/>
                <a:gd name="T22" fmla="*/ 800 w 1542"/>
                <a:gd name="T23" fmla="*/ 740 h 1105"/>
                <a:gd name="T24" fmla="*/ 841 w 1542"/>
                <a:gd name="T25" fmla="*/ 764 h 1105"/>
                <a:gd name="T26" fmla="*/ 865 w 1542"/>
                <a:gd name="T27" fmla="*/ 805 h 1105"/>
                <a:gd name="T28" fmla="*/ 868 w 1542"/>
                <a:gd name="T29" fmla="*/ 907 h 1105"/>
                <a:gd name="T30" fmla="*/ 868 w 1542"/>
                <a:gd name="T31" fmla="*/ 199 h 1105"/>
                <a:gd name="T32" fmla="*/ 882 w 1542"/>
                <a:gd name="T33" fmla="*/ 2 h 1105"/>
                <a:gd name="T34" fmla="*/ 932 w 1542"/>
                <a:gd name="T35" fmla="*/ 20 h 1105"/>
                <a:gd name="T36" fmla="*/ 1472 w 1542"/>
                <a:gd name="T37" fmla="*/ 415 h 1105"/>
                <a:gd name="T38" fmla="*/ 1509 w 1542"/>
                <a:gd name="T39" fmla="*/ 453 h 1105"/>
                <a:gd name="T40" fmla="*/ 1534 w 1542"/>
                <a:gd name="T41" fmla="*/ 500 h 1105"/>
                <a:gd name="T42" fmla="*/ 1542 w 1542"/>
                <a:gd name="T43" fmla="*/ 553 h 1105"/>
                <a:gd name="T44" fmla="*/ 1534 w 1542"/>
                <a:gd name="T45" fmla="*/ 606 h 1105"/>
                <a:gd name="T46" fmla="*/ 1509 w 1542"/>
                <a:gd name="T47" fmla="*/ 654 h 1105"/>
                <a:gd name="T48" fmla="*/ 1472 w 1542"/>
                <a:gd name="T49" fmla="*/ 692 h 1105"/>
                <a:gd name="T50" fmla="*/ 932 w 1542"/>
                <a:gd name="T51" fmla="*/ 1087 h 1105"/>
                <a:gd name="T52" fmla="*/ 882 w 1542"/>
                <a:gd name="T53" fmla="*/ 1103 h 1105"/>
                <a:gd name="T54" fmla="*/ 855 w 1542"/>
                <a:gd name="T55" fmla="*/ 1105 h 1105"/>
                <a:gd name="T56" fmla="*/ 795 w 1542"/>
                <a:gd name="T57" fmla="*/ 1094 h 1105"/>
                <a:gd name="T58" fmla="*/ 744 w 1542"/>
                <a:gd name="T59" fmla="*/ 1065 h 1105"/>
                <a:gd name="T60" fmla="*/ 706 w 1542"/>
                <a:gd name="T61" fmla="*/ 1021 h 1105"/>
                <a:gd name="T62" fmla="*/ 686 w 1542"/>
                <a:gd name="T63" fmla="*/ 964 h 1105"/>
                <a:gd name="T64" fmla="*/ 684 w 1542"/>
                <a:gd name="T65" fmla="*/ 922 h 1105"/>
                <a:gd name="T66" fmla="*/ 231 w 1542"/>
                <a:gd name="T67" fmla="*/ 920 h 1105"/>
                <a:gd name="T68" fmla="*/ 157 w 1542"/>
                <a:gd name="T69" fmla="*/ 897 h 1105"/>
                <a:gd name="T70" fmla="*/ 94 w 1542"/>
                <a:gd name="T71" fmla="*/ 855 h 1105"/>
                <a:gd name="T72" fmla="*/ 43 w 1542"/>
                <a:gd name="T73" fmla="*/ 798 h 1105"/>
                <a:gd name="T74" fmla="*/ 11 w 1542"/>
                <a:gd name="T75" fmla="*/ 728 h 1105"/>
                <a:gd name="T76" fmla="*/ 0 w 1542"/>
                <a:gd name="T77" fmla="*/ 649 h 1105"/>
                <a:gd name="T78" fmla="*/ 2 w 1542"/>
                <a:gd name="T79" fmla="*/ 417 h 1105"/>
                <a:gd name="T80" fmla="*/ 25 w 1542"/>
                <a:gd name="T81" fmla="*/ 342 h 1105"/>
                <a:gd name="T82" fmla="*/ 67 w 1542"/>
                <a:gd name="T83" fmla="*/ 277 h 1105"/>
                <a:gd name="T84" fmla="*/ 124 w 1542"/>
                <a:gd name="T85" fmla="*/ 227 h 1105"/>
                <a:gd name="T86" fmla="*/ 193 w 1542"/>
                <a:gd name="T87" fmla="*/ 195 h 1105"/>
                <a:gd name="T88" fmla="*/ 271 w 1542"/>
                <a:gd name="T89" fmla="*/ 183 h 1105"/>
                <a:gd name="T90" fmla="*/ 684 w 1542"/>
                <a:gd name="T91" fmla="*/ 172 h 1105"/>
                <a:gd name="T92" fmla="*/ 694 w 1542"/>
                <a:gd name="T93" fmla="*/ 113 h 1105"/>
                <a:gd name="T94" fmla="*/ 723 w 1542"/>
                <a:gd name="T95" fmla="*/ 62 h 1105"/>
                <a:gd name="T96" fmla="*/ 768 w 1542"/>
                <a:gd name="T97" fmla="*/ 24 h 1105"/>
                <a:gd name="T98" fmla="*/ 824 w 1542"/>
                <a:gd name="T99" fmla="*/ 3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42" h="1105">
                  <a:moveTo>
                    <a:pt x="868" y="199"/>
                  </a:moveTo>
                  <a:lnTo>
                    <a:pt x="868" y="276"/>
                  </a:lnTo>
                  <a:lnTo>
                    <a:pt x="865" y="301"/>
                  </a:lnTo>
                  <a:lnTo>
                    <a:pt x="855" y="323"/>
                  </a:lnTo>
                  <a:lnTo>
                    <a:pt x="841" y="342"/>
                  </a:lnTo>
                  <a:lnTo>
                    <a:pt x="821" y="356"/>
                  </a:lnTo>
                  <a:lnTo>
                    <a:pt x="800" y="366"/>
                  </a:lnTo>
                  <a:lnTo>
                    <a:pt x="775" y="369"/>
                  </a:lnTo>
                  <a:lnTo>
                    <a:pt x="271" y="369"/>
                  </a:lnTo>
                  <a:lnTo>
                    <a:pt x="249" y="372"/>
                  </a:lnTo>
                  <a:lnTo>
                    <a:pt x="227" y="381"/>
                  </a:lnTo>
                  <a:lnTo>
                    <a:pt x="210" y="395"/>
                  </a:lnTo>
                  <a:lnTo>
                    <a:pt x="196" y="412"/>
                  </a:lnTo>
                  <a:lnTo>
                    <a:pt x="187" y="433"/>
                  </a:lnTo>
                  <a:lnTo>
                    <a:pt x="184" y="457"/>
                  </a:lnTo>
                  <a:lnTo>
                    <a:pt x="184" y="649"/>
                  </a:lnTo>
                  <a:lnTo>
                    <a:pt x="187" y="672"/>
                  </a:lnTo>
                  <a:lnTo>
                    <a:pt x="196" y="694"/>
                  </a:lnTo>
                  <a:lnTo>
                    <a:pt x="210" y="711"/>
                  </a:lnTo>
                  <a:lnTo>
                    <a:pt x="227" y="725"/>
                  </a:lnTo>
                  <a:lnTo>
                    <a:pt x="249" y="734"/>
                  </a:lnTo>
                  <a:lnTo>
                    <a:pt x="271" y="737"/>
                  </a:lnTo>
                  <a:lnTo>
                    <a:pt x="775" y="737"/>
                  </a:lnTo>
                  <a:lnTo>
                    <a:pt x="800" y="740"/>
                  </a:lnTo>
                  <a:lnTo>
                    <a:pt x="821" y="750"/>
                  </a:lnTo>
                  <a:lnTo>
                    <a:pt x="841" y="764"/>
                  </a:lnTo>
                  <a:lnTo>
                    <a:pt x="855" y="784"/>
                  </a:lnTo>
                  <a:lnTo>
                    <a:pt x="865" y="805"/>
                  </a:lnTo>
                  <a:lnTo>
                    <a:pt x="868" y="830"/>
                  </a:lnTo>
                  <a:lnTo>
                    <a:pt x="868" y="907"/>
                  </a:lnTo>
                  <a:lnTo>
                    <a:pt x="1349" y="553"/>
                  </a:lnTo>
                  <a:lnTo>
                    <a:pt x="868" y="199"/>
                  </a:lnTo>
                  <a:close/>
                  <a:moveTo>
                    <a:pt x="855" y="0"/>
                  </a:moveTo>
                  <a:lnTo>
                    <a:pt x="882" y="2"/>
                  </a:lnTo>
                  <a:lnTo>
                    <a:pt x="908" y="9"/>
                  </a:lnTo>
                  <a:lnTo>
                    <a:pt x="932" y="20"/>
                  </a:lnTo>
                  <a:lnTo>
                    <a:pt x="955" y="34"/>
                  </a:lnTo>
                  <a:lnTo>
                    <a:pt x="1472" y="415"/>
                  </a:lnTo>
                  <a:lnTo>
                    <a:pt x="1492" y="432"/>
                  </a:lnTo>
                  <a:lnTo>
                    <a:pt x="1509" y="453"/>
                  </a:lnTo>
                  <a:lnTo>
                    <a:pt x="1523" y="475"/>
                  </a:lnTo>
                  <a:lnTo>
                    <a:pt x="1534" y="500"/>
                  </a:lnTo>
                  <a:lnTo>
                    <a:pt x="1540" y="526"/>
                  </a:lnTo>
                  <a:lnTo>
                    <a:pt x="1542" y="553"/>
                  </a:lnTo>
                  <a:lnTo>
                    <a:pt x="1540" y="580"/>
                  </a:lnTo>
                  <a:lnTo>
                    <a:pt x="1534" y="606"/>
                  </a:lnTo>
                  <a:lnTo>
                    <a:pt x="1523" y="631"/>
                  </a:lnTo>
                  <a:lnTo>
                    <a:pt x="1509" y="654"/>
                  </a:lnTo>
                  <a:lnTo>
                    <a:pt x="1492" y="674"/>
                  </a:lnTo>
                  <a:lnTo>
                    <a:pt x="1472" y="692"/>
                  </a:lnTo>
                  <a:lnTo>
                    <a:pt x="955" y="1073"/>
                  </a:lnTo>
                  <a:lnTo>
                    <a:pt x="932" y="1087"/>
                  </a:lnTo>
                  <a:lnTo>
                    <a:pt x="908" y="1097"/>
                  </a:lnTo>
                  <a:lnTo>
                    <a:pt x="882" y="1103"/>
                  </a:lnTo>
                  <a:lnTo>
                    <a:pt x="855" y="1105"/>
                  </a:lnTo>
                  <a:lnTo>
                    <a:pt x="855" y="1105"/>
                  </a:lnTo>
                  <a:lnTo>
                    <a:pt x="824" y="1103"/>
                  </a:lnTo>
                  <a:lnTo>
                    <a:pt x="795" y="1094"/>
                  </a:lnTo>
                  <a:lnTo>
                    <a:pt x="768" y="1082"/>
                  </a:lnTo>
                  <a:lnTo>
                    <a:pt x="744" y="1065"/>
                  </a:lnTo>
                  <a:lnTo>
                    <a:pt x="723" y="1044"/>
                  </a:lnTo>
                  <a:lnTo>
                    <a:pt x="706" y="1021"/>
                  </a:lnTo>
                  <a:lnTo>
                    <a:pt x="694" y="994"/>
                  </a:lnTo>
                  <a:lnTo>
                    <a:pt x="686" y="964"/>
                  </a:lnTo>
                  <a:lnTo>
                    <a:pt x="684" y="934"/>
                  </a:lnTo>
                  <a:lnTo>
                    <a:pt x="684" y="922"/>
                  </a:lnTo>
                  <a:lnTo>
                    <a:pt x="271" y="922"/>
                  </a:lnTo>
                  <a:lnTo>
                    <a:pt x="231" y="920"/>
                  </a:lnTo>
                  <a:lnTo>
                    <a:pt x="193" y="911"/>
                  </a:lnTo>
                  <a:lnTo>
                    <a:pt x="157" y="897"/>
                  </a:lnTo>
                  <a:lnTo>
                    <a:pt x="124" y="879"/>
                  </a:lnTo>
                  <a:lnTo>
                    <a:pt x="94" y="855"/>
                  </a:lnTo>
                  <a:lnTo>
                    <a:pt x="67" y="828"/>
                  </a:lnTo>
                  <a:lnTo>
                    <a:pt x="43" y="798"/>
                  </a:lnTo>
                  <a:lnTo>
                    <a:pt x="25" y="764"/>
                  </a:lnTo>
                  <a:lnTo>
                    <a:pt x="11" y="728"/>
                  </a:lnTo>
                  <a:lnTo>
                    <a:pt x="2" y="690"/>
                  </a:lnTo>
                  <a:lnTo>
                    <a:pt x="0" y="649"/>
                  </a:lnTo>
                  <a:lnTo>
                    <a:pt x="0" y="457"/>
                  </a:lnTo>
                  <a:lnTo>
                    <a:pt x="2" y="417"/>
                  </a:lnTo>
                  <a:lnTo>
                    <a:pt x="11" y="378"/>
                  </a:lnTo>
                  <a:lnTo>
                    <a:pt x="25" y="342"/>
                  </a:lnTo>
                  <a:lnTo>
                    <a:pt x="43" y="309"/>
                  </a:lnTo>
                  <a:lnTo>
                    <a:pt x="67" y="277"/>
                  </a:lnTo>
                  <a:lnTo>
                    <a:pt x="94" y="250"/>
                  </a:lnTo>
                  <a:lnTo>
                    <a:pt x="124" y="227"/>
                  </a:lnTo>
                  <a:lnTo>
                    <a:pt x="157" y="209"/>
                  </a:lnTo>
                  <a:lnTo>
                    <a:pt x="193" y="195"/>
                  </a:lnTo>
                  <a:lnTo>
                    <a:pt x="231" y="186"/>
                  </a:lnTo>
                  <a:lnTo>
                    <a:pt x="271" y="183"/>
                  </a:lnTo>
                  <a:lnTo>
                    <a:pt x="684" y="183"/>
                  </a:lnTo>
                  <a:lnTo>
                    <a:pt x="684" y="172"/>
                  </a:lnTo>
                  <a:lnTo>
                    <a:pt x="686" y="142"/>
                  </a:lnTo>
                  <a:lnTo>
                    <a:pt x="694" y="113"/>
                  </a:lnTo>
                  <a:lnTo>
                    <a:pt x="706" y="86"/>
                  </a:lnTo>
                  <a:lnTo>
                    <a:pt x="723" y="62"/>
                  </a:lnTo>
                  <a:lnTo>
                    <a:pt x="744" y="41"/>
                  </a:lnTo>
                  <a:lnTo>
                    <a:pt x="768" y="24"/>
                  </a:lnTo>
                  <a:lnTo>
                    <a:pt x="795" y="11"/>
                  </a:lnTo>
                  <a:lnTo>
                    <a:pt x="824" y="3"/>
                  </a:lnTo>
                  <a:lnTo>
                    <a:pt x="8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5" name="Group 307"/>
          <p:cNvGrpSpPr/>
          <p:nvPr/>
        </p:nvGrpSpPr>
        <p:grpSpPr>
          <a:xfrm>
            <a:off x="5577417" y="1681328"/>
            <a:ext cx="454025" cy="565151"/>
            <a:chOff x="2608263" y="2682875"/>
            <a:chExt cx="454025" cy="565151"/>
          </a:xfrm>
          <a:solidFill>
            <a:schemeClr val="tx1"/>
          </a:solidFill>
        </p:grpSpPr>
        <p:sp>
          <p:nvSpPr>
            <p:cNvPr id="616" name="Freeform 245"/>
            <p:cNvSpPr>
              <a:spLocks/>
            </p:cNvSpPr>
            <p:nvPr/>
          </p:nvSpPr>
          <p:spPr bwMode="auto">
            <a:xfrm>
              <a:off x="2608263" y="2682875"/>
              <a:ext cx="365125" cy="468313"/>
            </a:xfrm>
            <a:custGeom>
              <a:avLst/>
              <a:gdLst>
                <a:gd name="T0" fmla="*/ 1936 w 2304"/>
                <a:gd name="T1" fmla="*/ 0 h 2946"/>
                <a:gd name="T2" fmla="*/ 2034 w 2304"/>
                <a:gd name="T3" fmla="*/ 13 h 2946"/>
                <a:gd name="T4" fmla="*/ 2121 w 2304"/>
                <a:gd name="T5" fmla="*/ 51 h 2946"/>
                <a:gd name="T6" fmla="*/ 2196 w 2304"/>
                <a:gd name="T7" fmla="*/ 108 h 2946"/>
                <a:gd name="T8" fmla="*/ 2255 w 2304"/>
                <a:gd name="T9" fmla="*/ 183 h 2946"/>
                <a:gd name="T10" fmla="*/ 2291 w 2304"/>
                <a:gd name="T11" fmla="*/ 271 h 2946"/>
                <a:gd name="T12" fmla="*/ 2304 w 2304"/>
                <a:gd name="T13" fmla="*/ 369 h 2946"/>
                <a:gd name="T14" fmla="*/ 2301 w 2304"/>
                <a:gd name="T15" fmla="*/ 514 h 2946"/>
                <a:gd name="T16" fmla="*/ 2277 w 2304"/>
                <a:gd name="T17" fmla="*/ 555 h 2946"/>
                <a:gd name="T18" fmla="*/ 2236 w 2304"/>
                <a:gd name="T19" fmla="*/ 579 h 2946"/>
                <a:gd name="T20" fmla="*/ 2187 w 2304"/>
                <a:gd name="T21" fmla="*/ 579 h 2946"/>
                <a:gd name="T22" fmla="*/ 2146 w 2304"/>
                <a:gd name="T23" fmla="*/ 555 h 2946"/>
                <a:gd name="T24" fmla="*/ 2122 w 2304"/>
                <a:gd name="T25" fmla="*/ 514 h 2946"/>
                <a:gd name="T26" fmla="*/ 2119 w 2304"/>
                <a:gd name="T27" fmla="*/ 369 h 2946"/>
                <a:gd name="T28" fmla="*/ 2107 w 2304"/>
                <a:gd name="T29" fmla="*/ 305 h 2946"/>
                <a:gd name="T30" fmla="*/ 2076 w 2304"/>
                <a:gd name="T31" fmla="*/ 251 h 2946"/>
                <a:gd name="T32" fmla="*/ 2028 w 2304"/>
                <a:gd name="T33" fmla="*/ 211 h 2946"/>
                <a:gd name="T34" fmla="*/ 1969 w 2304"/>
                <a:gd name="T35" fmla="*/ 189 h 2946"/>
                <a:gd name="T36" fmla="*/ 369 w 2304"/>
                <a:gd name="T37" fmla="*/ 185 h 2946"/>
                <a:gd name="T38" fmla="*/ 305 w 2304"/>
                <a:gd name="T39" fmla="*/ 197 h 2946"/>
                <a:gd name="T40" fmla="*/ 251 w 2304"/>
                <a:gd name="T41" fmla="*/ 229 h 2946"/>
                <a:gd name="T42" fmla="*/ 211 w 2304"/>
                <a:gd name="T43" fmla="*/ 276 h 2946"/>
                <a:gd name="T44" fmla="*/ 188 w 2304"/>
                <a:gd name="T45" fmla="*/ 336 h 2946"/>
                <a:gd name="T46" fmla="*/ 185 w 2304"/>
                <a:gd name="T47" fmla="*/ 2853 h 2946"/>
                <a:gd name="T48" fmla="*/ 173 w 2304"/>
                <a:gd name="T49" fmla="*/ 2900 h 2946"/>
                <a:gd name="T50" fmla="*/ 140 w 2304"/>
                <a:gd name="T51" fmla="*/ 2933 h 2946"/>
                <a:gd name="T52" fmla="*/ 93 w 2304"/>
                <a:gd name="T53" fmla="*/ 2946 h 2946"/>
                <a:gd name="T54" fmla="*/ 46 w 2304"/>
                <a:gd name="T55" fmla="*/ 2933 h 2946"/>
                <a:gd name="T56" fmla="*/ 13 w 2304"/>
                <a:gd name="T57" fmla="*/ 2900 h 2946"/>
                <a:gd name="T58" fmla="*/ 0 w 2304"/>
                <a:gd name="T59" fmla="*/ 2853 h 2946"/>
                <a:gd name="T60" fmla="*/ 3 w 2304"/>
                <a:gd name="T61" fmla="*/ 319 h 2946"/>
                <a:gd name="T62" fmla="*/ 29 w 2304"/>
                <a:gd name="T63" fmla="*/ 225 h 2946"/>
                <a:gd name="T64" fmla="*/ 77 w 2304"/>
                <a:gd name="T65" fmla="*/ 144 h 2946"/>
                <a:gd name="T66" fmla="*/ 144 w 2304"/>
                <a:gd name="T67" fmla="*/ 77 h 2946"/>
                <a:gd name="T68" fmla="*/ 225 w 2304"/>
                <a:gd name="T69" fmla="*/ 29 h 2946"/>
                <a:gd name="T70" fmla="*/ 319 w 2304"/>
                <a:gd name="T71" fmla="*/ 3 h 2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04" h="2946">
                  <a:moveTo>
                    <a:pt x="369" y="0"/>
                  </a:moveTo>
                  <a:lnTo>
                    <a:pt x="1936" y="0"/>
                  </a:lnTo>
                  <a:lnTo>
                    <a:pt x="1986" y="3"/>
                  </a:lnTo>
                  <a:lnTo>
                    <a:pt x="2034" y="13"/>
                  </a:lnTo>
                  <a:lnTo>
                    <a:pt x="2079" y="29"/>
                  </a:lnTo>
                  <a:lnTo>
                    <a:pt x="2121" y="51"/>
                  </a:lnTo>
                  <a:lnTo>
                    <a:pt x="2161" y="77"/>
                  </a:lnTo>
                  <a:lnTo>
                    <a:pt x="2196" y="108"/>
                  </a:lnTo>
                  <a:lnTo>
                    <a:pt x="2227" y="144"/>
                  </a:lnTo>
                  <a:lnTo>
                    <a:pt x="2255" y="183"/>
                  </a:lnTo>
                  <a:lnTo>
                    <a:pt x="2275" y="225"/>
                  </a:lnTo>
                  <a:lnTo>
                    <a:pt x="2291" y="271"/>
                  </a:lnTo>
                  <a:lnTo>
                    <a:pt x="2301" y="319"/>
                  </a:lnTo>
                  <a:lnTo>
                    <a:pt x="2304" y="369"/>
                  </a:lnTo>
                  <a:lnTo>
                    <a:pt x="2304" y="489"/>
                  </a:lnTo>
                  <a:lnTo>
                    <a:pt x="2301" y="514"/>
                  </a:lnTo>
                  <a:lnTo>
                    <a:pt x="2291" y="536"/>
                  </a:lnTo>
                  <a:lnTo>
                    <a:pt x="2277" y="555"/>
                  </a:lnTo>
                  <a:lnTo>
                    <a:pt x="2259" y="569"/>
                  </a:lnTo>
                  <a:lnTo>
                    <a:pt x="2236" y="579"/>
                  </a:lnTo>
                  <a:lnTo>
                    <a:pt x="2212" y="582"/>
                  </a:lnTo>
                  <a:lnTo>
                    <a:pt x="2187" y="579"/>
                  </a:lnTo>
                  <a:lnTo>
                    <a:pt x="2165" y="569"/>
                  </a:lnTo>
                  <a:lnTo>
                    <a:pt x="2146" y="555"/>
                  </a:lnTo>
                  <a:lnTo>
                    <a:pt x="2132" y="536"/>
                  </a:lnTo>
                  <a:lnTo>
                    <a:pt x="2122" y="514"/>
                  </a:lnTo>
                  <a:lnTo>
                    <a:pt x="2119" y="489"/>
                  </a:lnTo>
                  <a:lnTo>
                    <a:pt x="2119" y="369"/>
                  </a:lnTo>
                  <a:lnTo>
                    <a:pt x="2116" y="336"/>
                  </a:lnTo>
                  <a:lnTo>
                    <a:pt x="2107" y="305"/>
                  </a:lnTo>
                  <a:lnTo>
                    <a:pt x="2094" y="276"/>
                  </a:lnTo>
                  <a:lnTo>
                    <a:pt x="2076" y="251"/>
                  </a:lnTo>
                  <a:lnTo>
                    <a:pt x="2054" y="229"/>
                  </a:lnTo>
                  <a:lnTo>
                    <a:pt x="2028" y="211"/>
                  </a:lnTo>
                  <a:lnTo>
                    <a:pt x="2000" y="197"/>
                  </a:lnTo>
                  <a:lnTo>
                    <a:pt x="1969" y="189"/>
                  </a:lnTo>
                  <a:lnTo>
                    <a:pt x="1936" y="185"/>
                  </a:lnTo>
                  <a:lnTo>
                    <a:pt x="369" y="185"/>
                  </a:lnTo>
                  <a:lnTo>
                    <a:pt x="336" y="189"/>
                  </a:lnTo>
                  <a:lnTo>
                    <a:pt x="305" y="197"/>
                  </a:lnTo>
                  <a:lnTo>
                    <a:pt x="276" y="211"/>
                  </a:lnTo>
                  <a:lnTo>
                    <a:pt x="251" y="229"/>
                  </a:lnTo>
                  <a:lnTo>
                    <a:pt x="228" y="251"/>
                  </a:lnTo>
                  <a:lnTo>
                    <a:pt x="211" y="276"/>
                  </a:lnTo>
                  <a:lnTo>
                    <a:pt x="197" y="305"/>
                  </a:lnTo>
                  <a:lnTo>
                    <a:pt x="188" y="336"/>
                  </a:lnTo>
                  <a:lnTo>
                    <a:pt x="185" y="369"/>
                  </a:lnTo>
                  <a:lnTo>
                    <a:pt x="185" y="2853"/>
                  </a:lnTo>
                  <a:lnTo>
                    <a:pt x="182" y="2878"/>
                  </a:lnTo>
                  <a:lnTo>
                    <a:pt x="173" y="2900"/>
                  </a:lnTo>
                  <a:lnTo>
                    <a:pt x="158" y="2919"/>
                  </a:lnTo>
                  <a:lnTo>
                    <a:pt x="140" y="2933"/>
                  </a:lnTo>
                  <a:lnTo>
                    <a:pt x="118" y="2943"/>
                  </a:lnTo>
                  <a:lnTo>
                    <a:pt x="93" y="2946"/>
                  </a:lnTo>
                  <a:lnTo>
                    <a:pt x="68" y="2943"/>
                  </a:lnTo>
                  <a:lnTo>
                    <a:pt x="46" y="2933"/>
                  </a:lnTo>
                  <a:lnTo>
                    <a:pt x="27" y="2919"/>
                  </a:lnTo>
                  <a:lnTo>
                    <a:pt x="13" y="2900"/>
                  </a:lnTo>
                  <a:lnTo>
                    <a:pt x="3" y="2878"/>
                  </a:lnTo>
                  <a:lnTo>
                    <a:pt x="0" y="2853"/>
                  </a:lnTo>
                  <a:lnTo>
                    <a:pt x="0" y="369"/>
                  </a:lnTo>
                  <a:lnTo>
                    <a:pt x="3" y="319"/>
                  </a:lnTo>
                  <a:lnTo>
                    <a:pt x="13" y="271"/>
                  </a:lnTo>
                  <a:lnTo>
                    <a:pt x="29" y="225"/>
                  </a:lnTo>
                  <a:lnTo>
                    <a:pt x="51" y="183"/>
                  </a:lnTo>
                  <a:lnTo>
                    <a:pt x="77" y="144"/>
                  </a:lnTo>
                  <a:lnTo>
                    <a:pt x="108" y="108"/>
                  </a:lnTo>
                  <a:lnTo>
                    <a:pt x="144" y="77"/>
                  </a:lnTo>
                  <a:lnTo>
                    <a:pt x="183" y="51"/>
                  </a:lnTo>
                  <a:lnTo>
                    <a:pt x="225" y="29"/>
                  </a:lnTo>
                  <a:lnTo>
                    <a:pt x="271" y="13"/>
                  </a:lnTo>
                  <a:lnTo>
                    <a:pt x="319" y="3"/>
                  </a:lnTo>
                  <a:lnTo>
                    <a:pt x="3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247"/>
            <p:cNvSpPr>
              <a:spLocks noEditPoints="1"/>
            </p:cNvSpPr>
            <p:nvPr/>
          </p:nvSpPr>
          <p:spPr bwMode="auto">
            <a:xfrm>
              <a:off x="2608263" y="3116263"/>
              <a:ext cx="365125" cy="131763"/>
            </a:xfrm>
            <a:custGeom>
              <a:avLst/>
              <a:gdLst>
                <a:gd name="T0" fmla="*/ 185 w 2304"/>
                <a:gd name="T1" fmla="*/ 462 h 831"/>
                <a:gd name="T2" fmla="*/ 197 w 2304"/>
                <a:gd name="T3" fmla="*/ 526 h 831"/>
                <a:gd name="T4" fmla="*/ 228 w 2304"/>
                <a:gd name="T5" fmla="*/ 580 h 831"/>
                <a:gd name="T6" fmla="*/ 276 w 2304"/>
                <a:gd name="T7" fmla="*/ 621 h 831"/>
                <a:gd name="T8" fmla="*/ 336 w 2304"/>
                <a:gd name="T9" fmla="*/ 643 h 831"/>
                <a:gd name="T10" fmla="*/ 1936 w 2304"/>
                <a:gd name="T11" fmla="*/ 646 h 831"/>
                <a:gd name="T12" fmla="*/ 2000 w 2304"/>
                <a:gd name="T13" fmla="*/ 634 h 831"/>
                <a:gd name="T14" fmla="*/ 2054 w 2304"/>
                <a:gd name="T15" fmla="*/ 603 h 831"/>
                <a:gd name="T16" fmla="*/ 2094 w 2304"/>
                <a:gd name="T17" fmla="*/ 555 h 831"/>
                <a:gd name="T18" fmla="*/ 2116 w 2304"/>
                <a:gd name="T19" fmla="*/ 496 h 831"/>
                <a:gd name="T20" fmla="*/ 2119 w 2304"/>
                <a:gd name="T21" fmla="*/ 185 h 831"/>
                <a:gd name="T22" fmla="*/ 93 w 2304"/>
                <a:gd name="T23" fmla="*/ 0 h 831"/>
                <a:gd name="T24" fmla="*/ 2236 w 2304"/>
                <a:gd name="T25" fmla="*/ 4 h 831"/>
                <a:gd name="T26" fmla="*/ 2277 w 2304"/>
                <a:gd name="T27" fmla="*/ 27 h 831"/>
                <a:gd name="T28" fmla="*/ 2301 w 2304"/>
                <a:gd name="T29" fmla="*/ 69 h 831"/>
                <a:gd name="T30" fmla="*/ 2304 w 2304"/>
                <a:gd name="T31" fmla="*/ 462 h 831"/>
                <a:gd name="T32" fmla="*/ 2291 w 2304"/>
                <a:gd name="T33" fmla="*/ 561 h 831"/>
                <a:gd name="T34" fmla="*/ 2255 w 2304"/>
                <a:gd name="T35" fmla="*/ 649 h 831"/>
                <a:gd name="T36" fmla="*/ 2196 w 2304"/>
                <a:gd name="T37" fmla="*/ 723 h 831"/>
                <a:gd name="T38" fmla="*/ 2121 w 2304"/>
                <a:gd name="T39" fmla="*/ 781 h 831"/>
                <a:gd name="T40" fmla="*/ 2034 w 2304"/>
                <a:gd name="T41" fmla="*/ 818 h 831"/>
                <a:gd name="T42" fmla="*/ 1936 w 2304"/>
                <a:gd name="T43" fmla="*/ 831 h 831"/>
                <a:gd name="T44" fmla="*/ 319 w 2304"/>
                <a:gd name="T45" fmla="*/ 828 h 831"/>
                <a:gd name="T46" fmla="*/ 225 w 2304"/>
                <a:gd name="T47" fmla="*/ 802 h 831"/>
                <a:gd name="T48" fmla="*/ 144 w 2304"/>
                <a:gd name="T49" fmla="*/ 755 h 831"/>
                <a:gd name="T50" fmla="*/ 77 w 2304"/>
                <a:gd name="T51" fmla="*/ 687 h 831"/>
                <a:gd name="T52" fmla="*/ 29 w 2304"/>
                <a:gd name="T53" fmla="*/ 606 h 831"/>
                <a:gd name="T54" fmla="*/ 3 w 2304"/>
                <a:gd name="T55" fmla="*/ 513 h 831"/>
                <a:gd name="T56" fmla="*/ 0 w 2304"/>
                <a:gd name="T57" fmla="*/ 93 h 831"/>
                <a:gd name="T58" fmla="*/ 13 w 2304"/>
                <a:gd name="T59" fmla="*/ 46 h 831"/>
                <a:gd name="T60" fmla="*/ 46 w 2304"/>
                <a:gd name="T61" fmla="*/ 13 h 831"/>
                <a:gd name="T62" fmla="*/ 93 w 2304"/>
                <a:gd name="T63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04" h="831">
                  <a:moveTo>
                    <a:pt x="185" y="185"/>
                  </a:moveTo>
                  <a:lnTo>
                    <a:pt x="185" y="462"/>
                  </a:lnTo>
                  <a:lnTo>
                    <a:pt x="188" y="496"/>
                  </a:lnTo>
                  <a:lnTo>
                    <a:pt x="197" y="526"/>
                  </a:lnTo>
                  <a:lnTo>
                    <a:pt x="211" y="555"/>
                  </a:lnTo>
                  <a:lnTo>
                    <a:pt x="228" y="580"/>
                  </a:lnTo>
                  <a:lnTo>
                    <a:pt x="251" y="603"/>
                  </a:lnTo>
                  <a:lnTo>
                    <a:pt x="276" y="621"/>
                  </a:lnTo>
                  <a:lnTo>
                    <a:pt x="305" y="634"/>
                  </a:lnTo>
                  <a:lnTo>
                    <a:pt x="336" y="643"/>
                  </a:lnTo>
                  <a:lnTo>
                    <a:pt x="369" y="646"/>
                  </a:lnTo>
                  <a:lnTo>
                    <a:pt x="1936" y="646"/>
                  </a:lnTo>
                  <a:lnTo>
                    <a:pt x="1969" y="643"/>
                  </a:lnTo>
                  <a:lnTo>
                    <a:pt x="2000" y="634"/>
                  </a:lnTo>
                  <a:lnTo>
                    <a:pt x="2028" y="621"/>
                  </a:lnTo>
                  <a:lnTo>
                    <a:pt x="2054" y="603"/>
                  </a:lnTo>
                  <a:lnTo>
                    <a:pt x="2076" y="580"/>
                  </a:lnTo>
                  <a:lnTo>
                    <a:pt x="2094" y="555"/>
                  </a:lnTo>
                  <a:lnTo>
                    <a:pt x="2107" y="526"/>
                  </a:lnTo>
                  <a:lnTo>
                    <a:pt x="2116" y="496"/>
                  </a:lnTo>
                  <a:lnTo>
                    <a:pt x="2119" y="462"/>
                  </a:lnTo>
                  <a:lnTo>
                    <a:pt x="2119" y="185"/>
                  </a:lnTo>
                  <a:lnTo>
                    <a:pt x="185" y="185"/>
                  </a:lnTo>
                  <a:close/>
                  <a:moveTo>
                    <a:pt x="93" y="0"/>
                  </a:moveTo>
                  <a:lnTo>
                    <a:pt x="2212" y="0"/>
                  </a:lnTo>
                  <a:lnTo>
                    <a:pt x="2236" y="4"/>
                  </a:lnTo>
                  <a:lnTo>
                    <a:pt x="2259" y="13"/>
                  </a:lnTo>
                  <a:lnTo>
                    <a:pt x="2277" y="27"/>
                  </a:lnTo>
                  <a:lnTo>
                    <a:pt x="2291" y="46"/>
                  </a:lnTo>
                  <a:lnTo>
                    <a:pt x="2301" y="69"/>
                  </a:lnTo>
                  <a:lnTo>
                    <a:pt x="2304" y="93"/>
                  </a:lnTo>
                  <a:lnTo>
                    <a:pt x="2304" y="462"/>
                  </a:lnTo>
                  <a:lnTo>
                    <a:pt x="2301" y="513"/>
                  </a:lnTo>
                  <a:lnTo>
                    <a:pt x="2291" y="561"/>
                  </a:lnTo>
                  <a:lnTo>
                    <a:pt x="2275" y="606"/>
                  </a:lnTo>
                  <a:lnTo>
                    <a:pt x="2255" y="649"/>
                  </a:lnTo>
                  <a:lnTo>
                    <a:pt x="2227" y="687"/>
                  </a:lnTo>
                  <a:lnTo>
                    <a:pt x="2196" y="723"/>
                  </a:lnTo>
                  <a:lnTo>
                    <a:pt x="2161" y="755"/>
                  </a:lnTo>
                  <a:lnTo>
                    <a:pt x="2121" y="781"/>
                  </a:lnTo>
                  <a:lnTo>
                    <a:pt x="2079" y="802"/>
                  </a:lnTo>
                  <a:lnTo>
                    <a:pt x="2034" y="818"/>
                  </a:lnTo>
                  <a:lnTo>
                    <a:pt x="1986" y="828"/>
                  </a:lnTo>
                  <a:lnTo>
                    <a:pt x="1936" y="831"/>
                  </a:lnTo>
                  <a:lnTo>
                    <a:pt x="369" y="831"/>
                  </a:lnTo>
                  <a:lnTo>
                    <a:pt x="319" y="828"/>
                  </a:lnTo>
                  <a:lnTo>
                    <a:pt x="271" y="818"/>
                  </a:lnTo>
                  <a:lnTo>
                    <a:pt x="225" y="802"/>
                  </a:lnTo>
                  <a:lnTo>
                    <a:pt x="183" y="781"/>
                  </a:lnTo>
                  <a:lnTo>
                    <a:pt x="144" y="755"/>
                  </a:lnTo>
                  <a:lnTo>
                    <a:pt x="108" y="723"/>
                  </a:lnTo>
                  <a:lnTo>
                    <a:pt x="77" y="687"/>
                  </a:lnTo>
                  <a:lnTo>
                    <a:pt x="51" y="649"/>
                  </a:lnTo>
                  <a:lnTo>
                    <a:pt x="29" y="606"/>
                  </a:lnTo>
                  <a:lnTo>
                    <a:pt x="13" y="561"/>
                  </a:lnTo>
                  <a:lnTo>
                    <a:pt x="3" y="513"/>
                  </a:lnTo>
                  <a:lnTo>
                    <a:pt x="0" y="462"/>
                  </a:lnTo>
                  <a:lnTo>
                    <a:pt x="0" y="93"/>
                  </a:lnTo>
                  <a:lnTo>
                    <a:pt x="3" y="69"/>
                  </a:lnTo>
                  <a:lnTo>
                    <a:pt x="13" y="46"/>
                  </a:lnTo>
                  <a:lnTo>
                    <a:pt x="27" y="27"/>
                  </a:lnTo>
                  <a:lnTo>
                    <a:pt x="46" y="13"/>
                  </a:lnTo>
                  <a:lnTo>
                    <a:pt x="68" y="4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248"/>
            <p:cNvSpPr>
              <a:spLocks/>
            </p:cNvSpPr>
            <p:nvPr/>
          </p:nvSpPr>
          <p:spPr bwMode="auto">
            <a:xfrm>
              <a:off x="2751138" y="3167063"/>
              <a:ext cx="80963" cy="30163"/>
            </a:xfrm>
            <a:custGeom>
              <a:avLst/>
              <a:gdLst>
                <a:gd name="T0" fmla="*/ 93 w 505"/>
                <a:gd name="T1" fmla="*/ 0 h 185"/>
                <a:gd name="T2" fmla="*/ 412 w 505"/>
                <a:gd name="T3" fmla="*/ 0 h 185"/>
                <a:gd name="T4" fmla="*/ 437 w 505"/>
                <a:gd name="T5" fmla="*/ 3 h 185"/>
                <a:gd name="T6" fmla="*/ 459 w 505"/>
                <a:gd name="T7" fmla="*/ 13 h 185"/>
                <a:gd name="T8" fmla="*/ 478 w 505"/>
                <a:gd name="T9" fmla="*/ 27 h 185"/>
                <a:gd name="T10" fmla="*/ 492 w 505"/>
                <a:gd name="T11" fmla="*/ 45 h 185"/>
                <a:gd name="T12" fmla="*/ 502 w 505"/>
                <a:gd name="T13" fmla="*/ 68 h 185"/>
                <a:gd name="T14" fmla="*/ 505 w 505"/>
                <a:gd name="T15" fmla="*/ 93 h 185"/>
                <a:gd name="T16" fmla="*/ 502 w 505"/>
                <a:gd name="T17" fmla="*/ 117 h 185"/>
                <a:gd name="T18" fmla="*/ 492 w 505"/>
                <a:gd name="T19" fmla="*/ 139 h 185"/>
                <a:gd name="T20" fmla="*/ 478 w 505"/>
                <a:gd name="T21" fmla="*/ 158 h 185"/>
                <a:gd name="T22" fmla="*/ 459 w 505"/>
                <a:gd name="T23" fmla="*/ 172 h 185"/>
                <a:gd name="T24" fmla="*/ 437 w 505"/>
                <a:gd name="T25" fmla="*/ 182 h 185"/>
                <a:gd name="T26" fmla="*/ 412 w 505"/>
                <a:gd name="T27" fmla="*/ 185 h 185"/>
                <a:gd name="T28" fmla="*/ 93 w 505"/>
                <a:gd name="T29" fmla="*/ 185 h 185"/>
                <a:gd name="T30" fmla="*/ 68 w 505"/>
                <a:gd name="T31" fmla="*/ 182 h 185"/>
                <a:gd name="T32" fmla="*/ 47 w 505"/>
                <a:gd name="T33" fmla="*/ 172 h 185"/>
                <a:gd name="T34" fmla="*/ 27 w 505"/>
                <a:gd name="T35" fmla="*/ 158 h 185"/>
                <a:gd name="T36" fmla="*/ 13 w 505"/>
                <a:gd name="T37" fmla="*/ 139 h 185"/>
                <a:gd name="T38" fmla="*/ 3 w 505"/>
                <a:gd name="T39" fmla="*/ 117 h 185"/>
                <a:gd name="T40" fmla="*/ 0 w 505"/>
                <a:gd name="T41" fmla="*/ 93 h 185"/>
                <a:gd name="T42" fmla="*/ 3 w 505"/>
                <a:gd name="T43" fmla="*/ 68 h 185"/>
                <a:gd name="T44" fmla="*/ 13 w 505"/>
                <a:gd name="T45" fmla="*/ 45 h 185"/>
                <a:gd name="T46" fmla="*/ 27 w 505"/>
                <a:gd name="T47" fmla="*/ 27 h 185"/>
                <a:gd name="T48" fmla="*/ 47 w 505"/>
                <a:gd name="T49" fmla="*/ 13 h 185"/>
                <a:gd name="T50" fmla="*/ 68 w 505"/>
                <a:gd name="T51" fmla="*/ 3 h 185"/>
                <a:gd name="T52" fmla="*/ 93 w 505"/>
                <a:gd name="T5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5" h="185">
                  <a:moveTo>
                    <a:pt x="93" y="0"/>
                  </a:moveTo>
                  <a:lnTo>
                    <a:pt x="412" y="0"/>
                  </a:lnTo>
                  <a:lnTo>
                    <a:pt x="437" y="3"/>
                  </a:lnTo>
                  <a:lnTo>
                    <a:pt x="459" y="13"/>
                  </a:lnTo>
                  <a:lnTo>
                    <a:pt x="478" y="27"/>
                  </a:lnTo>
                  <a:lnTo>
                    <a:pt x="492" y="45"/>
                  </a:lnTo>
                  <a:lnTo>
                    <a:pt x="502" y="68"/>
                  </a:lnTo>
                  <a:lnTo>
                    <a:pt x="505" y="93"/>
                  </a:lnTo>
                  <a:lnTo>
                    <a:pt x="502" y="117"/>
                  </a:lnTo>
                  <a:lnTo>
                    <a:pt x="492" y="139"/>
                  </a:lnTo>
                  <a:lnTo>
                    <a:pt x="478" y="158"/>
                  </a:lnTo>
                  <a:lnTo>
                    <a:pt x="459" y="172"/>
                  </a:lnTo>
                  <a:lnTo>
                    <a:pt x="437" y="182"/>
                  </a:lnTo>
                  <a:lnTo>
                    <a:pt x="412" y="185"/>
                  </a:lnTo>
                  <a:lnTo>
                    <a:pt x="93" y="185"/>
                  </a:lnTo>
                  <a:lnTo>
                    <a:pt x="68" y="182"/>
                  </a:lnTo>
                  <a:lnTo>
                    <a:pt x="47" y="172"/>
                  </a:lnTo>
                  <a:lnTo>
                    <a:pt x="27" y="158"/>
                  </a:lnTo>
                  <a:lnTo>
                    <a:pt x="13" y="139"/>
                  </a:lnTo>
                  <a:lnTo>
                    <a:pt x="3" y="117"/>
                  </a:lnTo>
                  <a:lnTo>
                    <a:pt x="0" y="93"/>
                  </a:lnTo>
                  <a:lnTo>
                    <a:pt x="3" y="68"/>
                  </a:lnTo>
                  <a:lnTo>
                    <a:pt x="13" y="45"/>
                  </a:lnTo>
                  <a:lnTo>
                    <a:pt x="27" y="27"/>
                  </a:lnTo>
                  <a:lnTo>
                    <a:pt x="47" y="13"/>
                  </a:lnTo>
                  <a:lnTo>
                    <a:pt x="68" y="3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249"/>
            <p:cNvSpPr>
              <a:spLocks/>
            </p:cNvSpPr>
            <p:nvPr/>
          </p:nvSpPr>
          <p:spPr bwMode="auto">
            <a:xfrm>
              <a:off x="2944813" y="3081338"/>
              <a:ext cx="28575" cy="84138"/>
            </a:xfrm>
            <a:custGeom>
              <a:avLst/>
              <a:gdLst>
                <a:gd name="T0" fmla="*/ 93 w 185"/>
                <a:gd name="T1" fmla="*/ 0 h 529"/>
                <a:gd name="T2" fmla="*/ 117 w 185"/>
                <a:gd name="T3" fmla="*/ 3 h 529"/>
                <a:gd name="T4" fmla="*/ 140 w 185"/>
                <a:gd name="T5" fmla="*/ 13 h 529"/>
                <a:gd name="T6" fmla="*/ 158 w 185"/>
                <a:gd name="T7" fmla="*/ 27 h 529"/>
                <a:gd name="T8" fmla="*/ 172 w 185"/>
                <a:gd name="T9" fmla="*/ 45 h 529"/>
                <a:gd name="T10" fmla="*/ 182 w 185"/>
                <a:gd name="T11" fmla="*/ 68 h 529"/>
                <a:gd name="T12" fmla="*/ 185 w 185"/>
                <a:gd name="T13" fmla="*/ 92 h 529"/>
                <a:gd name="T14" fmla="*/ 185 w 185"/>
                <a:gd name="T15" fmla="*/ 436 h 529"/>
                <a:gd name="T16" fmla="*/ 182 w 185"/>
                <a:gd name="T17" fmla="*/ 461 h 529"/>
                <a:gd name="T18" fmla="*/ 172 w 185"/>
                <a:gd name="T19" fmla="*/ 482 h 529"/>
                <a:gd name="T20" fmla="*/ 158 w 185"/>
                <a:gd name="T21" fmla="*/ 502 h 529"/>
                <a:gd name="T22" fmla="*/ 140 w 185"/>
                <a:gd name="T23" fmla="*/ 516 h 529"/>
                <a:gd name="T24" fmla="*/ 117 w 185"/>
                <a:gd name="T25" fmla="*/ 526 h 529"/>
                <a:gd name="T26" fmla="*/ 93 w 185"/>
                <a:gd name="T27" fmla="*/ 529 h 529"/>
                <a:gd name="T28" fmla="*/ 68 w 185"/>
                <a:gd name="T29" fmla="*/ 526 h 529"/>
                <a:gd name="T30" fmla="*/ 46 w 185"/>
                <a:gd name="T31" fmla="*/ 516 h 529"/>
                <a:gd name="T32" fmla="*/ 27 w 185"/>
                <a:gd name="T33" fmla="*/ 502 h 529"/>
                <a:gd name="T34" fmla="*/ 13 w 185"/>
                <a:gd name="T35" fmla="*/ 482 h 529"/>
                <a:gd name="T36" fmla="*/ 3 w 185"/>
                <a:gd name="T37" fmla="*/ 461 h 529"/>
                <a:gd name="T38" fmla="*/ 0 w 185"/>
                <a:gd name="T39" fmla="*/ 436 h 529"/>
                <a:gd name="T40" fmla="*/ 0 w 185"/>
                <a:gd name="T41" fmla="*/ 92 h 529"/>
                <a:gd name="T42" fmla="*/ 3 w 185"/>
                <a:gd name="T43" fmla="*/ 68 h 529"/>
                <a:gd name="T44" fmla="*/ 13 w 185"/>
                <a:gd name="T45" fmla="*/ 45 h 529"/>
                <a:gd name="T46" fmla="*/ 27 w 185"/>
                <a:gd name="T47" fmla="*/ 27 h 529"/>
                <a:gd name="T48" fmla="*/ 46 w 185"/>
                <a:gd name="T49" fmla="*/ 13 h 529"/>
                <a:gd name="T50" fmla="*/ 68 w 185"/>
                <a:gd name="T51" fmla="*/ 3 h 529"/>
                <a:gd name="T52" fmla="*/ 93 w 185"/>
                <a:gd name="T53" fmla="*/ 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5" h="529">
                  <a:moveTo>
                    <a:pt x="93" y="0"/>
                  </a:moveTo>
                  <a:lnTo>
                    <a:pt x="117" y="3"/>
                  </a:lnTo>
                  <a:lnTo>
                    <a:pt x="140" y="13"/>
                  </a:lnTo>
                  <a:lnTo>
                    <a:pt x="158" y="27"/>
                  </a:lnTo>
                  <a:lnTo>
                    <a:pt x="172" y="45"/>
                  </a:lnTo>
                  <a:lnTo>
                    <a:pt x="182" y="68"/>
                  </a:lnTo>
                  <a:lnTo>
                    <a:pt x="185" y="92"/>
                  </a:lnTo>
                  <a:lnTo>
                    <a:pt x="185" y="436"/>
                  </a:lnTo>
                  <a:lnTo>
                    <a:pt x="182" y="461"/>
                  </a:lnTo>
                  <a:lnTo>
                    <a:pt x="172" y="482"/>
                  </a:lnTo>
                  <a:lnTo>
                    <a:pt x="158" y="502"/>
                  </a:lnTo>
                  <a:lnTo>
                    <a:pt x="140" y="516"/>
                  </a:lnTo>
                  <a:lnTo>
                    <a:pt x="117" y="526"/>
                  </a:lnTo>
                  <a:lnTo>
                    <a:pt x="93" y="529"/>
                  </a:lnTo>
                  <a:lnTo>
                    <a:pt x="68" y="526"/>
                  </a:lnTo>
                  <a:lnTo>
                    <a:pt x="46" y="516"/>
                  </a:lnTo>
                  <a:lnTo>
                    <a:pt x="27" y="502"/>
                  </a:lnTo>
                  <a:lnTo>
                    <a:pt x="13" y="482"/>
                  </a:lnTo>
                  <a:lnTo>
                    <a:pt x="3" y="461"/>
                  </a:lnTo>
                  <a:lnTo>
                    <a:pt x="0" y="436"/>
                  </a:lnTo>
                  <a:lnTo>
                    <a:pt x="0" y="92"/>
                  </a:lnTo>
                  <a:lnTo>
                    <a:pt x="3" y="68"/>
                  </a:lnTo>
                  <a:lnTo>
                    <a:pt x="13" y="45"/>
                  </a:lnTo>
                  <a:lnTo>
                    <a:pt x="27" y="27"/>
                  </a:lnTo>
                  <a:lnTo>
                    <a:pt x="46" y="13"/>
                  </a:lnTo>
                  <a:lnTo>
                    <a:pt x="68" y="3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251"/>
            <p:cNvSpPr>
              <a:spLocks noEditPoints="1"/>
            </p:cNvSpPr>
            <p:nvPr/>
          </p:nvSpPr>
          <p:spPr bwMode="auto">
            <a:xfrm>
              <a:off x="2855913" y="2882900"/>
              <a:ext cx="206375" cy="176213"/>
            </a:xfrm>
            <a:custGeom>
              <a:avLst/>
              <a:gdLst>
                <a:gd name="T0" fmla="*/ 211 w 1298"/>
                <a:gd name="T1" fmla="*/ 185 h 1111"/>
                <a:gd name="T2" fmla="*/ 201 w 1298"/>
                <a:gd name="T3" fmla="*/ 187 h 1111"/>
                <a:gd name="T4" fmla="*/ 192 w 1298"/>
                <a:gd name="T5" fmla="*/ 191 h 1111"/>
                <a:gd name="T6" fmla="*/ 187 w 1298"/>
                <a:gd name="T7" fmla="*/ 200 h 1111"/>
                <a:gd name="T8" fmla="*/ 186 w 1298"/>
                <a:gd name="T9" fmla="*/ 209 h 1111"/>
                <a:gd name="T10" fmla="*/ 186 w 1298"/>
                <a:gd name="T11" fmla="*/ 901 h 1111"/>
                <a:gd name="T12" fmla="*/ 187 w 1298"/>
                <a:gd name="T13" fmla="*/ 911 h 1111"/>
                <a:gd name="T14" fmla="*/ 192 w 1298"/>
                <a:gd name="T15" fmla="*/ 918 h 1111"/>
                <a:gd name="T16" fmla="*/ 201 w 1298"/>
                <a:gd name="T17" fmla="*/ 924 h 1111"/>
                <a:gd name="T18" fmla="*/ 211 w 1298"/>
                <a:gd name="T19" fmla="*/ 926 h 1111"/>
                <a:gd name="T20" fmla="*/ 1088 w 1298"/>
                <a:gd name="T21" fmla="*/ 926 h 1111"/>
                <a:gd name="T22" fmla="*/ 1097 w 1298"/>
                <a:gd name="T23" fmla="*/ 924 h 1111"/>
                <a:gd name="T24" fmla="*/ 1105 w 1298"/>
                <a:gd name="T25" fmla="*/ 918 h 1111"/>
                <a:gd name="T26" fmla="*/ 1111 w 1298"/>
                <a:gd name="T27" fmla="*/ 911 h 1111"/>
                <a:gd name="T28" fmla="*/ 1112 w 1298"/>
                <a:gd name="T29" fmla="*/ 901 h 1111"/>
                <a:gd name="T30" fmla="*/ 1112 w 1298"/>
                <a:gd name="T31" fmla="*/ 209 h 1111"/>
                <a:gd name="T32" fmla="*/ 1111 w 1298"/>
                <a:gd name="T33" fmla="*/ 200 h 1111"/>
                <a:gd name="T34" fmla="*/ 1105 w 1298"/>
                <a:gd name="T35" fmla="*/ 191 h 1111"/>
                <a:gd name="T36" fmla="*/ 1097 w 1298"/>
                <a:gd name="T37" fmla="*/ 187 h 1111"/>
                <a:gd name="T38" fmla="*/ 1088 w 1298"/>
                <a:gd name="T39" fmla="*/ 185 h 1111"/>
                <a:gd name="T40" fmla="*/ 211 w 1298"/>
                <a:gd name="T41" fmla="*/ 185 h 1111"/>
                <a:gd name="T42" fmla="*/ 211 w 1298"/>
                <a:gd name="T43" fmla="*/ 0 h 1111"/>
                <a:gd name="T44" fmla="*/ 1088 w 1298"/>
                <a:gd name="T45" fmla="*/ 0 h 1111"/>
                <a:gd name="T46" fmla="*/ 1125 w 1298"/>
                <a:gd name="T47" fmla="*/ 3 h 1111"/>
                <a:gd name="T48" fmla="*/ 1160 w 1298"/>
                <a:gd name="T49" fmla="*/ 13 h 1111"/>
                <a:gd name="T50" fmla="*/ 1193 w 1298"/>
                <a:gd name="T51" fmla="*/ 28 h 1111"/>
                <a:gd name="T52" fmla="*/ 1223 w 1298"/>
                <a:gd name="T53" fmla="*/ 48 h 1111"/>
                <a:gd name="T54" fmla="*/ 1248 w 1298"/>
                <a:gd name="T55" fmla="*/ 74 h 1111"/>
                <a:gd name="T56" fmla="*/ 1269 w 1298"/>
                <a:gd name="T57" fmla="*/ 103 h 1111"/>
                <a:gd name="T58" fmla="*/ 1285 w 1298"/>
                <a:gd name="T59" fmla="*/ 136 h 1111"/>
                <a:gd name="T60" fmla="*/ 1295 w 1298"/>
                <a:gd name="T61" fmla="*/ 172 h 1111"/>
                <a:gd name="T62" fmla="*/ 1298 w 1298"/>
                <a:gd name="T63" fmla="*/ 209 h 1111"/>
                <a:gd name="T64" fmla="*/ 1298 w 1298"/>
                <a:gd name="T65" fmla="*/ 901 h 1111"/>
                <a:gd name="T66" fmla="*/ 1295 w 1298"/>
                <a:gd name="T67" fmla="*/ 939 h 1111"/>
                <a:gd name="T68" fmla="*/ 1285 w 1298"/>
                <a:gd name="T69" fmla="*/ 975 h 1111"/>
                <a:gd name="T70" fmla="*/ 1269 w 1298"/>
                <a:gd name="T71" fmla="*/ 1007 h 1111"/>
                <a:gd name="T72" fmla="*/ 1248 w 1298"/>
                <a:gd name="T73" fmla="*/ 1036 h 1111"/>
                <a:gd name="T74" fmla="*/ 1223 w 1298"/>
                <a:gd name="T75" fmla="*/ 1061 h 1111"/>
                <a:gd name="T76" fmla="*/ 1193 w 1298"/>
                <a:gd name="T77" fmla="*/ 1083 h 1111"/>
                <a:gd name="T78" fmla="*/ 1160 w 1298"/>
                <a:gd name="T79" fmla="*/ 1098 h 1111"/>
                <a:gd name="T80" fmla="*/ 1125 w 1298"/>
                <a:gd name="T81" fmla="*/ 1108 h 1111"/>
                <a:gd name="T82" fmla="*/ 1088 w 1298"/>
                <a:gd name="T83" fmla="*/ 1111 h 1111"/>
                <a:gd name="T84" fmla="*/ 211 w 1298"/>
                <a:gd name="T85" fmla="*/ 1111 h 1111"/>
                <a:gd name="T86" fmla="*/ 173 w 1298"/>
                <a:gd name="T87" fmla="*/ 1108 h 1111"/>
                <a:gd name="T88" fmla="*/ 137 w 1298"/>
                <a:gd name="T89" fmla="*/ 1098 h 1111"/>
                <a:gd name="T90" fmla="*/ 105 w 1298"/>
                <a:gd name="T91" fmla="*/ 1083 h 1111"/>
                <a:gd name="T92" fmla="*/ 75 w 1298"/>
                <a:gd name="T93" fmla="*/ 1061 h 1111"/>
                <a:gd name="T94" fmla="*/ 49 w 1298"/>
                <a:gd name="T95" fmla="*/ 1036 h 1111"/>
                <a:gd name="T96" fmla="*/ 29 w 1298"/>
                <a:gd name="T97" fmla="*/ 1007 h 1111"/>
                <a:gd name="T98" fmla="*/ 14 w 1298"/>
                <a:gd name="T99" fmla="*/ 975 h 1111"/>
                <a:gd name="T100" fmla="*/ 4 w 1298"/>
                <a:gd name="T101" fmla="*/ 939 h 1111"/>
                <a:gd name="T102" fmla="*/ 0 w 1298"/>
                <a:gd name="T103" fmla="*/ 901 h 1111"/>
                <a:gd name="T104" fmla="*/ 0 w 1298"/>
                <a:gd name="T105" fmla="*/ 209 h 1111"/>
                <a:gd name="T106" fmla="*/ 4 w 1298"/>
                <a:gd name="T107" fmla="*/ 172 h 1111"/>
                <a:gd name="T108" fmla="*/ 14 w 1298"/>
                <a:gd name="T109" fmla="*/ 136 h 1111"/>
                <a:gd name="T110" fmla="*/ 29 w 1298"/>
                <a:gd name="T111" fmla="*/ 103 h 1111"/>
                <a:gd name="T112" fmla="*/ 49 w 1298"/>
                <a:gd name="T113" fmla="*/ 74 h 1111"/>
                <a:gd name="T114" fmla="*/ 75 w 1298"/>
                <a:gd name="T115" fmla="*/ 48 h 1111"/>
                <a:gd name="T116" fmla="*/ 105 w 1298"/>
                <a:gd name="T117" fmla="*/ 28 h 1111"/>
                <a:gd name="T118" fmla="*/ 137 w 1298"/>
                <a:gd name="T119" fmla="*/ 13 h 1111"/>
                <a:gd name="T120" fmla="*/ 173 w 1298"/>
                <a:gd name="T121" fmla="*/ 3 h 1111"/>
                <a:gd name="T122" fmla="*/ 211 w 1298"/>
                <a:gd name="T123" fmla="*/ 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98" h="1111">
                  <a:moveTo>
                    <a:pt x="211" y="185"/>
                  </a:moveTo>
                  <a:lnTo>
                    <a:pt x="201" y="187"/>
                  </a:lnTo>
                  <a:lnTo>
                    <a:pt x="192" y="191"/>
                  </a:lnTo>
                  <a:lnTo>
                    <a:pt x="187" y="200"/>
                  </a:lnTo>
                  <a:lnTo>
                    <a:pt x="186" y="209"/>
                  </a:lnTo>
                  <a:lnTo>
                    <a:pt x="186" y="901"/>
                  </a:lnTo>
                  <a:lnTo>
                    <a:pt x="187" y="911"/>
                  </a:lnTo>
                  <a:lnTo>
                    <a:pt x="192" y="918"/>
                  </a:lnTo>
                  <a:lnTo>
                    <a:pt x="201" y="924"/>
                  </a:lnTo>
                  <a:lnTo>
                    <a:pt x="211" y="926"/>
                  </a:lnTo>
                  <a:lnTo>
                    <a:pt x="1088" y="926"/>
                  </a:lnTo>
                  <a:lnTo>
                    <a:pt x="1097" y="924"/>
                  </a:lnTo>
                  <a:lnTo>
                    <a:pt x="1105" y="918"/>
                  </a:lnTo>
                  <a:lnTo>
                    <a:pt x="1111" y="911"/>
                  </a:lnTo>
                  <a:lnTo>
                    <a:pt x="1112" y="901"/>
                  </a:lnTo>
                  <a:lnTo>
                    <a:pt x="1112" y="209"/>
                  </a:lnTo>
                  <a:lnTo>
                    <a:pt x="1111" y="200"/>
                  </a:lnTo>
                  <a:lnTo>
                    <a:pt x="1105" y="191"/>
                  </a:lnTo>
                  <a:lnTo>
                    <a:pt x="1097" y="187"/>
                  </a:lnTo>
                  <a:lnTo>
                    <a:pt x="1088" y="185"/>
                  </a:lnTo>
                  <a:lnTo>
                    <a:pt x="211" y="185"/>
                  </a:lnTo>
                  <a:close/>
                  <a:moveTo>
                    <a:pt x="211" y="0"/>
                  </a:moveTo>
                  <a:lnTo>
                    <a:pt x="1088" y="0"/>
                  </a:lnTo>
                  <a:lnTo>
                    <a:pt x="1125" y="3"/>
                  </a:lnTo>
                  <a:lnTo>
                    <a:pt x="1160" y="13"/>
                  </a:lnTo>
                  <a:lnTo>
                    <a:pt x="1193" y="28"/>
                  </a:lnTo>
                  <a:lnTo>
                    <a:pt x="1223" y="48"/>
                  </a:lnTo>
                  <a:lnTo>
                    <a:pt x="1248" y="74"/>
                  </a:lnTo>
                  <a:lnTo>
                    <a:pt x="1269" y="103"/>
                  </a:lnTo>
                  <a:lnTo>
                    <a:pt x="1285" y="136"/>
                  </a:lnTo>
                  <a:lnTo>
                    <a:pt x="1295" y="172"/>
                  </a:lnTo>
                  <a:lnTo>
                    <a:pt x="1298" y="209"/>
                  </a:lnTo>
                  <a:lnTo>
                    <a:pt x="1298" y="901"/>
                  </a:lnTo>
                  <a:lnTo>
                    <a:pt x="1295" y="939"/>
                  </a:lnTo>
                  <a:lnTo>
                    <a:pt x="1285" y="975"/>
                  </a:lnTo>
                  <a:lnTo>
                    <a:pt x="1269" y="1007"/>
                  </a:lnTo>
                  <a:lnTo>
                    <a:pt x="1248" y="1036"/>
                  </a:lnTo>
                  <a:lnTo>
                    <a:pt x="1223" y="1061"/>
                  </a:lnTo>
                  <a:lnTo>
                    <a:pt x="1193" y="1083"/>
                  </a:lnTo>
                  <a:lnTo>
                    <a:pt x="1160" y="1098"/>
                  </a:lnTo>
                  <a:lnTo>
                    <a:pt x="1125" y="1108"/>
                  </a:lnTo>
                  <a:lnTo>
                    <a:pt x="1088" y="1111"/>
                  </a:lnTo>
                  <a:lnTo>
                    <a:pt x="211" y="1111"/>
                  </a:lnTo>
                  <a:lnTo>
                    <a:pt x="173" y="1108"/>
                  </a:lnTo>
                  <a:lnTo>
                    <a:pt x="137" y="1098"/>
                  </a:lnTo>
                  <a:lnTo>
                    <a:pt x="105" y="1083"/>
                  </a:lnTo>
                  <a:lnTo>
                    <a:pt x="75" y="1061"/>
                  </a:lnTo>
                  <a:lnTo>
                    <a:pt x="49" y="1036"/>
                  </a:lnTo>
                  <a:lnTo>
                    <a:pt x="29" y="1007"/>
                  </a:lnTo>
                  <a:lnTo>
                    <a:pt x="14" y="975"/>
                  </a:lnTo>
                  <a:lnTo>
                    <a:pt x="4" y="939"/>
                  </a:lnTo>
                  <a:lnTo>
                    <a:pt x="0" y="901"/>
                  </a:lnTo>
                  <a:lnTo>
                    <a:pt x="0" y="209"/>
                  </a:lnTo>
                  <a:lnTo>
                    <a:pt x="4" y="172"/>
                  </a:lnTo>
                  <a:lnTo>
                    <a:pt x="14" y="136"/>
                  </a:lnTo>
                  <a:lnTo>
                    <a:pt x="29" y="103"/>
                  </a:lnTo>
                  <a:lnTo>
                    <a:pt x="49" y="74"/>
                  </a:lnTo>
                  <a:lnTo>
                    <a:pt x="75" y="48"/>
                  </a:lnTo>
                  <a:lnTo>
                    <a:pt x="105" y="28"/>
                  </a:lnTo>
                  <a:lnTo>
                    <a:pt x="137" y="13"/>
                  </a:lnTo>
                  <a:lnTo>
                    <a:pt x="173" y="3"/>
                  </a:lnTo>
                  <a:lnTo>
                    <a:pt x="2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252"/>
            <p:cNvSpPr>
              <a:spLocks/>
            </p:cNvSpPr>
            <p:nvPr/>
          </p:nvSpPr>
          <p:spPr bwMode="auto">
            <a:xfrm>
              <a:off x="2879726" y="2798763"/>
              <a:ext cx="158750" cy="112713"/>
            </a:xfrm>
            <a:custGeom>
              <a:avLst/>
              <a:gdLst>
                <a:gd name="T0" fmla="*/ 249 w 1008"/>
                <a:gd name="T1" fmla="*/ 0 h 717"/>
                <a:gd name="T2" fmla="*/ 760 w 1008"/>
                <a:gd name="T3" fmla="*/ 0 h 717"/>
                <a:gd name="T4" fmla="*/ 800 w 1008"/>
                <a:gd name="T5" fmla="*/ 3 h 717"/>
                <a:gd name="T6" fmla="*/ 838 w 1008"/>
                <a:gd name="T7" fmla="*/ 13 h 717"/>
                <a:gd name="T8" fmla="*/ 874 w 1008"/>
                <a:gd name="T9" fmla="*/ 28 h 717"/>
                <a:gd name="T10" fmla="*/ 906 w 1008"/>
                <a:gd name="T11" fmla="*/ 48 h 717"/>
                <a:gd name="T12" fmla="*/ 935 w 1008"/>
                <a:gd name="T13" fmla="*/ 73 h 717"/>
                <a:gd name="T14" fmla="*/ 960 w 1008"/>
                <a:gd name="T15" fmla="*/ 102 h 717"/>
                <a:gd name="T16" fmla="*/ 980 w 1008"/>
                <a:gd name="T17" fmla="*/ 134 h 717"/>
                <a:gd name="T18" fmla="*/ 995 w 1008"/>
                <a:gd name="T19" fmla="*/ 170 h 717"/>
                <a:gd name="T20" fmla="*/ 1005 w 1008"/>
                <a:gd name="T21" fmla="*/ 208 h 717"/>
                <a:gd name="T22" fmla="*/ 1008 w 1008"/>
                <a:gd name="T23" fmla="*/ 248 h 717"/>
                <a:gd name="T24" fmla="*/ 1008 w 1008"/>
                <a:gd name="T25" fmla="*/ 265 h 717"/>
                <a:gd name="T26" fmla="*/ 1005 w 1008"/>
                <a:gd name="T27" fmla="*/ 290 h 717"/>
                <a:gd name="T28" fmla="*/ 995 w 1008"/>
                <a:gd name="T29" fmla="*/ 312 h 717"/>
                <a:gd name="T30" fmla="*/ 981 w 1008"/>
                <a:gd name="T31" fmla="*/ 331 h 717"/>
                <a:gd name="T32" fmla="*/ 961 w 1008"/>
                <a:gd name="T33" fmla="*/ 345 h 717"/>
                <a:gd name="T34" fmla="*/ 940 w 1008"/>
                <a:gd name="T35" fmla="*/ 355 h 717"/>
                <a:gd name="T36" fmla="*/ 915 w 1008"/>
                <a:gd name="T37" fmla="*/ 358 h 717"/>
                <a:gd name="T38" fmla="*/ 891 w 1008"/>
                <a:gd name="T39" fmla="*/ 355 h 717"/>
                <a:gd name="T40" fmla="*/ 868 w 1008"/>
                <a:gd name="T41" fmla="*/ 345 h 717"/>
                <a:gd name="T42" fmla="*/ 850 w 1008"/>
                <a:gd name="T43" fmla="*/ 331 h 717"/>
                <a:gd name="T44" fmla="*/ 835 w 1008"/>
                <a:gd name="T45" fmla="*/ 312 h 717"/>
                <a:gd name="T46" fmla="*/ 826 w 1008"/>
                <a:gd name="T47" fmla="*/ 290 h 717"/>
                <a:gd name="T48" fmla="*/ 823 w 1008"/>
                <a:gd name="T49" fmla="*/ 265 h 717"/>
                <a:gd name="T50" fmla="*/ 823 w 1008"/>
                <a:gd name="T51" fmla="*/ 248 h 717"/>
                <a:gd name="T52" fmla="*/ 819 w 1008"/>
                <a:gd name="T53" fmla="*/ 229 h 717"/>
                <a:gd name="T54" fmla="*/ 810 w 1008"/>
                <a:gd name="T55" fmla="*/ 211 h 717"/>
                <a:gd name="T56" fmla="*/ 797 w 1008"/>
                <a:gd name="T57" fmla="*/ 197 h 717"/>
                <a:gd name="T58" fmla="*/ 779 w 1008"/>
                <a:gd name="T59" fmla="*/ 188 h 717"/>
                <a:gd name="T60" fmla="*/ 760 w 1008"/>
                <a:gd name="T61" fmla="*/ 185 h 717"/>
                <a:gd name="T62" fmla="*/ 248 w 1008"/>
                <a:gd name="T63" fmla="*/ 185 h 717"/>
                <a:gd name="T64" fmla="*/ 228 w 1008"/>
                <a:gd name="T65" fmla="*/ 188 h 717"/>
                <a:gd name="T66" fmla="*/ 211 w 1008"/>
                <a:gd name="T67" fmla="*/ 197 h 717"/>
                <a:gd name="T68" fmla="*/ 198 w 1008"/>
                <a:gd name="T69" fmla="*/ 211 h 717"/>
                <a:gd name="T70" fmla="*/ 188 w 1008"/>
                <a:gd name="T71" fmla="*/ 229 h 717"/>
                <a:gd name="T72" fmla="*/ 185 w 1008"/>
                <a:gd name="T73" fmla="*/ 248 h 717"/>
                <a:gd name="T74" fmla="*/ 185 w 1008"/>
                <a:gd name="T75" fmla="*/ 624 h 717"/>
                <a:gd name="T76" fmla="*/ 182 w 1008"/>
                <a:gd name="T77" fmla="*/ 648 h 717"/>
                <a:gd name="T78" fmla="*/ 173 w 1008"/>
                <a:gd name="T79" fmla="*/ 670 h 717"/>
                <a:gd name="T80" fmla="*/ 158 w 1008"/>
                <a:gd name="T81" fmla="*/ 690 h 717"/>
                <a:gd name="T82" fmla="*/ 139 w 1008"/>
                <a:gd name="T83" fmla="*/ 704 h 717"/>
                <a:gd name="T84" fmla="*/ 118 w 1008"/>
                <a:gd name="T85" fmla="*/ 713 h 717"/>
                <a:gd name="T86" fmla="*/ 93 w 1008"/>
                <a:gd name="T87" fmla="*/ 717 h 717"/>
                <a:gd name="T88" fmla="*/ 68 w 1008"/>
                <a:gd name="T89" fmla="*/ 713 h 717"/>
                <a:gd name="T90" fmla="*/ 46 w 1008"/>
                <a:gd name="T91" fmla="*/ 704 h 717"/>
                <a:gd name="T92" fmla="*/ 27 w 1008"/>
                <a:gd name="T93" fmla="*/ 690 h 717"/>
                <a:gd name="T94" fmla="*/ 13 w 1008"/>
                <a:gd name="T95" fmla="*/ 670 h 717"/>
                <a:gd name="T96" fmla="*/ 3 w 1008"/>
                <a:gd name="T97" fmla="*/ 648 h 717"/>
                <a:gd name="T98" fmla="*/ 0 w 1008"/>
                <a:gd name="T99" fmla="*/ 624 h 717"/>
                <a:gd name="T100" fmla="*/ 0 w 1008"/>
                <a:gd name="T101" fmla="*/ 248 h 717"/>
                <a:gd name="T102" fmla="*/ 3 w 1008"/>
                <a:gd name="T103" fmla="*/ 208 h 717"/>
                <a:gd name="T104" fmla="*/ 13 w 1008"/>
                <a:gd name="T105" fmla="*/ 170 h 717"/>
                <a:gd name="T106" fmla="*/ 28 w 1008"/>
                <a:gd name="T107" fmla="*/ 134 h 717"/>
                <a:gd name="T108" fmla="*/ 48 w 1008"/>
                <a:gd name="T109" fmla="*/ 102 h 717"/>
                <a:gd name="T110" fmla="*/ 72 w 1008"/>
                <a:gd name="T111" fmla="*/ 73 h 717"/>
                <a:gd name="T112" fmla="*/ 101 w 1008"/>
                <a:gd name="T113" fmla="*/ 48 h 717"/>
                <a:gd name="T114" fmla="*/ 134 w 1008"/>
                <a:gd name="T115" fmla="*/ 28 h 717"/>
                <a:gd name="T116" fmla="*/ 170 w 1008"/>
                <a:gd name="T117" fmla="*/ 13 h 717"/>
                <a:gd name="T118" fmla="*/ 208 w 1008"/>
                <a:gd name="T119" fmla="*/ 3 h 717"/>
                <a:gd name="T120" fmla="*/ 249 w 1008"/>
                <a:gd name="T121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8" h="717">
                  <a:moveTo>
                    <a:pt x="249" y="0"/>
                  </a:moveTo>
                  <a:lnTo>
                    <a:pt x="760" y="0"/>
                  </a:lnTo>
                  <a:lnTo>
                    <a:pt x="800" y="3"/>
                  </a:lnTo>
                  <a:lnTo>
                    <a:pt x="838" y="13"/>
                  </a:lnTo>
                  <a:lnTo>
                    <a:pt x="874" y="28"/>
                  </a:lnTo>
                  <a:lnTo>
                    <a:pt x="906" y="48"/>
                  </a:lnTo>
                  <a:lnTo>
                    <a:pt x="935" y="73"/>
                  </a:lnTo>
                  <a:lnTo>
                    <a:pt x="960" y="102"/>
                  </a:lnTo>
                  <a:lnTo>
                    <a:pt x="980" y="134"/>
                  </a:lnTo>
                  <a:lnTo>
                    <a:pt x="995" y="170"/>
                  </a:lnTo>
                  <a:lnTo>
                    <a:pt x="1005" y="208"/>
                  </a:lnTo>
                  <a:lnTo>
                    <a:pt x="1008" y="248"/>
                  </a:lnTo>
                  <a:lnTo>
                    <a:pt x="1008" y="265"/>
                  </a:lnTo>
                  <a:lnTo>
                    <a:pt x="1005" y="290"/>
                  </a:lnTo>
                  <a:lnTo>
                    <a:pt x="995" y="312"/>
                  </a:lnTo>
                  <a:lnTo>
                    <a:pt x="981" y="331"/>
                  </a:lnTo>
                  <a:lnTo>
                    <a:pt x="961" y="345"/>
                  </a:lnTo>
                  <a:lnTo>
                    <a:pt x="940" y="355"/>
                  </a:lnTo>
                  <a:lnTo>
                    <a:pt x="915" y="358"/>
                  </a:lnTo>
                  <a:lnTo>
                    <a:pt x="891" y="355"/>
                  </a:lnTo>
                  <a:lnTo>
                    <a:pt x="868" y="345"/>
                  </a:lnTo>
                  <a:lnTo>
                    <a:pt x="850" y="331"/>
                  </a:lnTo>
                  <a:lnTo>
                    <a:pt x="835" y="312"/>
                  </a:lnTo>
                  <a:lnTo>
                    <a:pt x="826" y="290"/>
                  </a:lnTo>
                  <a:lnTo>
                    <a:pt x="823" y="265"/>
                  </a:lnTo>
                  <a:lnTo>
                    <a:pt x="823" y="248"/>
                  </a:lnTo>
                  <a:lnTo>
                    <a:pt x="819" y="229"/>
                  </a:lnTo>
                  <a:lnTo>
                    <a:pt x="810" y="211"/>
                  </a:lnTo>
                  <a:lnTo>
                    <a:pt x="797" y="197"/>
                  </a:lnTo>
                  <a:lnTo>
                    <a:pt x="779" y="188"/>
                  </a:lnTo>
                  <a:lnTo>
                    <a:pt x="760" y="185"/>
                  </a:lnTo>
                  <a:lnTo>
                    <a:pt x="248" y="185"/>
                  </a:lnTo>
                  <a:lnTo>
                    <a:pt x="228" y="188"/>
                  </a:lnTo>
                  <a:lnTo>
                    <a:pt x="211" y="197"/>
                  </a:lnTo>
                  <a:lnTo>
                    <a:pt x="198" y="211"/>
                  </a:lnTo>
                  <a:lnTo>
                    <a:pt x="188" y="229"/>
                  </a:lnTo>
                  <a:lnTo>
                    <a:pt x="185" y="248"/>
                  </a:lnTo>
                  <a:lnTo>
                    <a:pt x="185" y="624"/>
                  </a:lnTo>
                  <a:lnTo>
                    <a:pt x="182" y="648"/>
                  </a:lnTo>
                  <a:lnTo>
                    <a:pt x="173" y="670"/>
                  </a:lnTo>
                  <a:lnTo>
                    <a:pt x="158" y="690"/>
                  </a:lnTo>
                  <a:lnTo>
                    <a:pt x="139" y="704"/>
                  </a:lnTo>
                  <a:lnTo>
                    <a:pt x="118" y="713"/>
                  </a:lnTo>
                  <a:lnTo>
                    <a:pt x="93" y="717"/>
                  </a:lnTo>
                  <a:lnTo>
                    <a:pt x="68" y="713"/>
                  </a:lnTo>
                  <a:lnTo>
                    <a:pt x="46" y="704"/>
                  </a:lnTo>
                  <a:lnTo>
                    <a:pt x="27" y="690"/>
                  </a:lnTo>
                  <a:lnTo>
                    <a:pt x="13" y="670"/>
                  </a:lnTo>
                  <a:lnTo>
                    <a:pt x="3" y="648"/>
                  </a:lnTo>
                  <a:lnTo>
                    <a:pt x="0" y="624"/>
                  </a:lnTo>
                  <a:lnTo>
                    <a:pt x="0" y="248"/>
                  </a:lnTo>
                  <a:lnTo>
                    <a:pt x="3" y="208"/>
                  </a:lnTo>
                  <a:lnTo>
                    <a:pt x="13" y="170"/>
                  </a:lnTo>
                  <a:lnTo>
                    <a:pt x="28" y="134"/>
                  </a:lnTo>
                  <a:lnTo>
                    <a:pt x="48" y="102"/>
                  </a:lnTo>
                  <a:lnTo>
                    <a:pt x="72" y="73"/>
                  </a:lnTo>
                  <a:lnTo>
                    <a:pt x="101" y="48"/>
                  </a:lnTo>
                  <a:lnTo>
                    <a:pt x="134" y="28"/>
                  </a:lnTo>
                  <a:lnTo>
                    <a:pt x="170" y="13"/>
                  </a:lnTo>
                  <a:lnTo>
                    <a:pt x="208" y="3"/>
                  </a:lnTo>
                  <a:lnTo>
                    <a:pt x="2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253"/>
            <p:cNvSpPr>
              <a:spLocks/>
            </p:cNvSpPr>
            <p:nvPr/>
          </p:nvSpPr>
          <p:spPr bwMode="auto">
            <a:xfrm>
              <a:off x="2944813" y="2943225"/>
              <a:ext cx="28575" cy="52388"/>
            </a:xfrm>
            <a:custGeom>
              <a:avLst/>
              <a:gdLst>
                <a:gd name="T0" fmla="*/ 93 w 185"/>
                <a:gd name="T1" fmla="*/ 0 h 332"/>
                <a:gd name="T2" fmla="*/ 117 w 185"/>
                <a:gd name="T3" fmla="*/ 3 h 332"/>
                <a:gd name="T4" fmla="*/ 140 w 185"/>
                <a:gd name="T5" fmla="*/ 13 h 332"/>
                <a:gd name="T6" fmla="*/ 158 w 185"/>
                <a:gd name="T7" fmla="*/ 27 h 332"/>
                <a:gd name="T8" fmla="*/ 172 w 185"/>
                <a:gd name="T9" fmla="*/ 47 h 332"/>
                <a:gd name="T10" fmla="*/ 182 w 185"/>
                <a:gd name="T11" fmla="*/ 68 h 332"/>
                <a:gd name="T12" fmla="*/ 185 w 185"/>
                <a:gd name="T13" fmla="*/ 93 h 332"/>
                <a:gd name="T14" fmla="*/ 185 w 185"/>
                <a:gd name="T15" fmla="*/ 239 h 332"/>
                <a:gd name="T16" fmla="*/ 182 w 185"/>
                <a:gd name="T17" fmla="*/ 264 h 332"/>
                <a:gd name="T18" fmla="*/ 172 w 185"/>
                <a:gd name="T19" fmla="*/ 286 h 332"/>
                <a:gd name="T20" fmla="*/ 158 w 185"/>
                <a:gd name="T21" fmla="*/ 304 h 332"/>
                <a:gd name="T22" fmla="*/ 140 w 185"/>
                <a:gd name="T23" fmla="*/ 319 h 332"/>
                <a:gd name="T24" fmla="*/ 117 w 185"/>
                <a:gd name="T25" fmla="*/ 328 h 332"/>
                <a:gd name="T26" fmla="*/ 93 w 185"/>
                <a:gd name="T27" fmla="*/ 332 h 332"/>
                <a:gd name="T28" fmla="*/ 68 w 185"/>
                <a:gd name="T29" fmla="*/ 328 h 332"/>
                <a:gd name="T30" fmla="*/ 46 w 185"/>
                <a:gd name="T31" fmla="*/ 319 h 332"/>
                <a:gd name="T32" fmla="*/ 27 w 185"/>
                <a:gd name="T33" fmla="*/ 304 h 332"/>
                <a:gd name="T34" fmla="*/ 13 w 185"/>
                <a:gd name="T35" fmla="*/ 286 h 332"/>
                <a:gd name="T36" fmla="*/ 3 w 185"/>
                <a:gd name="T37" fmla="*/ 264 h 332"/>
                <a:gd name="T38" fmla="*/ 0 w 185"/>
                <a:gd name="T39" fmla="*/ 239 h 332"/>
                <a:gd name="T40" fmla="*/ 0 w 185"/>
                <a:gd name="T41" fmla="*/ 93 h 332"/>
                <a:gd name="T42" fmla="*/ 3 w 185"/>
                <a:gd name="T43" fmla="*/ 68 h 332"/>
                <a:gd name="T44" fmla="*/ 13 w 185"/>
                <a:gd name="T45" fmla="*/ 47 h 332"/>
                <a:gd name="T46" fmla="*/ 27 w 185"/>
                <a:gd name="T47" fmla="*/ 27 h 332"/>
                <a:gd name="T48" fmla="*/ 46 w 185"/>
                <a:gd name="T49" fmla="*/ 13 h 332"/>
                <a:gd name="T50" fmla="*/ 68 w 185"/>
                <a:gd name="T51" fmla="*/ 3 h 332"/>
                <a:gd name="T52" fmla="*/ 93 w 185"/>
                <a:gd name="T53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5" h="332">
                  <a:moveTo>
                    <a:pt x="93" y="0"/>
                  </a:moveTo>
                  <a:lnTo>
                    <a:pt x="117" y="3"/>
                  </a:lnTo>
                  <a:lnTo>
                    <a:pt x="140" y="13"/>
                  </a:lnTo>
                  <a:lnTo>
                    <a:pt x="158" y="27"/>
                  </a:lnTo>
                  <a:lnTo>
                    <a:pt x="172" y="47"/>
                  </a:lnTo>
                  <a:lnTo>
                    <a:pt x="182" y="68"/>
                  </a:lnTo>
                  <a:lnTo>
                    <a:pt x="185" y="93"/>
                  </a:lnTo>
                  <a:lnTo>
                    <a:pt x="185" y="239"/>
                  </a:lnTo>
                  <a:lnTo>
                    <a:pt x="182" y="264"/>
                  </a:lnTo>
                  <a:lnTo>
                    <a:pt x="172" y="286"/>
                  </a:lnTo>
                  <a:lnTo>
                    <a:pt x="158" y="304"/>
                  </a:lnTo>
                  <a:lnTo>
                    <a:pt x="140" y="319"/>
                  </a:lnTo>
                  <a:lnTo>
                    <a:pt x="117" y="328"/>
                  </a:lnTo>
                  <a:lnTo>
                    <a:pt x="93" y="332"/>
                  </a:lnTo>
                  <a:lnTo>
                    <a:pt x="68" y="328"/>
                  </a:lnTo>
                  <a:lnTo>
                    <a:pt x="46" y="319"/>
                  </a:lnTo>
                  <a:lnTo>
                    <a:pt x="27" y="304"/>
                  </a:lnTo>
                  <a:lnTo>
                    <a:pt x="13" y="286"/>
                  </a:lnTo>
                  <a:lnTo>
                    <a:pt x="3" y="264"/>
                  </a:lnTo>
                  <a:lnTo>
                    <a:pt x="0" y="239"/>
                  </a:lnTo>
                  <a:lnTo>
                    <a:pt x="0" y="93"/>
                  </a:lnTo>
                  <a:lnTo>
                    <a:pt x="3" y="68"/>
                  </a:lnTo>
                  <a:lnTo>
                    <a:pt x="13" y="47"/>
                  </a:lnTo>
                  <a:lnTo>
                    <a:pt x="27" y="27"/>
                  </a:lnTo>
                  <a:lnTo>
                    <a:pt x="46" y="13"/>
                  </a:lnTo>
                  <a:lnTo>
                    <a:pt x="68" y="3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3" name="Group 315"/>
          <p:cNvGrpSpPr/>
          <p:nvPr/>
        </p:nvGrpSpPr>
        <p:grpSpPr>
          <a:xfrm>
            <a:off x="4629223" y="1681328"/>
            <a:ext cx="479425" cy="565151"/>
            <a:chOff x="1636713" y="2682875"/>
            <a:chExt cx="479425" cy="565151"/>
          </a:xfrm>
          <a:solidFill>
            <a:schemeClr val="tx1"/>
          </a:solidFill>
        </p:grpSpPr>
        <p:sp>
          <p:nvSpPr>
            <p:cNvPr id="624" name="Freeform 258"/>
            <p:cNvSpPr>
              <a:spLocks/>
            </p:cNvSpPr>
            <p:nvPr/>
          </p:nvSpPr>
          <p:spPr bwMode="auto">
            <a:xfrm>
              <a:off x="1636713" y="2682875"/>
              <a:ext cx="365125" cy="468313"/>
            </a:xfrm>
            <a:custGeom>
              <a:avLst/>
              <a:gdLst>
                <a:gd name="T0" fmla="*/ 1932 w 2300"/>
                <a:gd name="T1" fmla="*/ 0 h 2946"/>
                <a:gd name="T2" fmla="*/ 2030 w 2300"/>
                <a:gd name="T3" fmla="*/ 13 h 2946"/>
                <a:gd name="T4" fmla="*/ 2117 w 2300"/>
                <a:gd name="T5" fmla="*/ 51 h 2946"/>
                <a:gd name="T6" fmla="*/ 2192 w 2300"/>
                <a:gd name="T7" fmla="*/ 108 h 2946"/>
                <a:gd name="T8" fmla="*/ 2249 w 2300"/>
                <a:gd name="T9" fmla="*/ 183 h 2946"/>
                <a:gd name="T10" fmla="*/ 2287 w 2300"/>
                <a:gd name="T11" fmla="*/ 271 h 2946"/>
                <a:gd name="T12" fmla="*/ 2300 w 2300"/>
                <a:gd name="T13" fmla="*/ 369 h 2946"/>
                <a:gd name="T14" fmla="*/ 2297 w 2300"/>
                <a:gd name="T15" fmla="*/ 551 h 2946"/>
                <a:gd name="T16" fmla="*/ 2273 w 2300"/>
                <a:gd name="T17" fmla="*/ 592 h 2946"/>
                <a:gd name="T18" fmla="*/ 2232 w 2300"/>
                <a:gd name="T19" fmla="*/ 616 h 2946"/>
                <a:gd name="T20" fmla="*/ 2183 w 2300"/>
                <a:gd name="T21" fmla="*/ 616 h 2946"/>
                <a:gd name="T22" fmla="*/ 2142 w 2300"/>
                <a:gd name="T23" fmla="*/ 592 h 2946"/>
                <a:gd name="T24" fmla="*/ 2119 w 2300"/>
                <a:gd name="T25" fmla="*/ 551 h 2946"/>
                <a:gd name="T26" fmla="*/ 2115 w 2300"/>
                <a:gd name="T27" fmla="*/ 369 h 2946"/>
                <a:gd name="T28" fmla="*/ 2103 w 2300"/>
                <a:gd name="T29" fmla="*/ 305 h 2946"/>
                <a:gd name="T30" fmla="*/ 2072 w 2300"/>
                <a:gd name="T31" fmla="*/ 251 h 2946"/>
                <a:gd name="T32" fmla="*/ 2025 w 2300"/>
                <a:gd name="T33" fmla="*/ 211 h 2946"/>
                <a:gd name="T34" fmla="*/ 1965 w 2300"/>
                <a:gd name="T35" fmla="*/ 189 h 2946"/>
                <a:gd name="T36" fmla="*/ 369 w 2300"/>
                <a:gd name="T37" fmla="*/ 185 h 2946"/>
                <a:gd name="T38" fmla="*/ 304 w 2300"/>
                <a:gd name="T39" fmla="*/ 197 h 2946"/>
                <a:gd name="T40" fmla="*/ 250 w 2300"/>
                <a:gd name="T41" fmla="*/ 229 h 2946"/>
                <a:gd name="T42" fmla="*/ 210 w 2300"/>
                <a:gd name="T43" fmla="*/ 276 h 2946"/>
                <a:gd name="T44" fmla="*/ 188 w 2300"/>
                <a:gd name="T45" fmla="*/ 336 h 2946"/>
                <a:gd name="T46" fmla="*/ 185 w 2300"/>
                <a:gd name="T47" fmla="*/ 2853 h 2946"/>
                <a:gd name="T48" fmla="*/ 172 w 2300"/>
                <a:gd name="T49" fmla="*/ 2900 h 2946"/>
                <a:gd name="T50" fmla="*/ 139 w 2300"/>
                <a:gd name="T51" fmla="*/ 2933 h 2946"/>
                <a:gd name="T52" fmla="*/ 93 w 2300"/>
                <a:gd name="T53" fmla="*/ 2946 h 2946"/>
                <a:gd name="T54" fmla="*/ 45 w 2300"/>
                <a:gd name="T55" fmla="*/ 2933 h 2946"/>
                <a:gd name="T56" fmla="*/ 13 w 2300"/>
                <a:gd name="T57" fmla="*/ 2900 h 2946"/>
                <a:gd name="T58" fmla="*/ 0 w 2300"/>
                <a:gd name="T59" fmla="*/ 2853 h 2946"/>
                <a:gd name="T60" fmla="*/ 3 w 2300"/>
                <a:gd name="T61" fmla="*/ 319 h 2946"/>
                <a:gd name="T62" fmla="*/ 29 w 2300"/>
                <a:gd name="T63" fmla="*/ 225 h 2946"/>
                <a:gd name="T64" fmla="*/ 77 w 2300"/>
                <a:gd name="T65" fmla="*/ 144 h 2946"/>
                <a:gd name="T66" fmla="*/ 144 w 2300"/>
                <a:gd name="T67" fmla="*/ 77 h 2946"/>
                <a:gd name="T68" fmla="*/ 225 w 2300"/>
                <a:gd name="T69" fmla="*/ 29 h 2946"/>
                <a:gd name="T70" fmla="*/ 318 w 2300"/>
                <a:gd name="T71" fmla="*/ 3 h 2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00" h="2946">
                  <a:moveTo>
                    <a:pt x="369" y="0"/>
                  </a:moveTo>
                  <a:lnTo>
                    <a:pt x="1932" y="0"/>
                  </a:lnTo>
                  <a:lnTo>
                    <a:pt x="1981" y="3"/>
                  </a:lnTo>
                  <a:lnTo>
                    <a:pt x="2030" y="13"/>
                  </a:lnTo>
                  <a:lnTo>
                    <a:pt x="2075" y="29"/>
                  </a:lnTo>
                  <a:lnTo>
                    <a:pt x="2117" y="51"/>
                  </a:lnTo>
                  <a:lnTo>
                    <a:pt x="2156" y="77"/>
                  </a:lnTo>
                  <a:lnTo>
                    <a:pt x="2192" y="108"/>
                  </a:lnTo>
                  <a:lnTo>
                    <a:pt x="2223" y="144"/>
                  </a:lnTo>
                  <a:lnTo>
                    <a:pt x="2249" y="183"/>
                  </a:lnTo>
                  <a:lnTo>
                    <a:pt x="2271" y="225"/>
                  </a:lnTo>
                  <a:lnTo>
                    <a:pt x="2287" y="271"/>
                  </a:lnTo>
                  <a:lnTo>
                    <a:pt x="2297" y="319"/>
                  </a:lnTo>
                  <a:lnTo>
                    <a:pt x="2300" y="369"/>
                  </a:lnTo>
                  <a:lnTo>
                    <a:pt x="2300" y="526"/>
                  </a:lnTo>
                  <a:lnTo>
                    <a:pt x="2297" y="551"/>
                  </a:lnTo>
                  <a:lnTo>
                    <a:pt x="2287" y="573"/>
                  </a:lnTo>
                  <a:lnTo>
                    <a:pt x="2273" y="592"/>
                  </a:lnTo>
                  <a:lnTo>
                    <a:pt x="2254" y="606"/>
                  </a:lnTo>
                  <a:lnTo>
                    <a:pt x="2232" y="616"/>
                  </a:lnTo>
                  <a:lnTo>
                    <a:pt x="2207" y="619"/>
                  </a:lnTo>
                  <a:lnTo>
                    <a:pt x="2183" y="616"/>
                  </a:lnTo>
                  <a:lnTo>
                    <a:pt x="2161" y="606"/>
                  </a:lnTo>
                  <a:lnTo>
                    <a:pt x="2142" y="592"/>
                  </a:lnTo>
                  <a:lnTo>
                    <a:pt x="2127" y="573"/>
                  </a:lnTo>
                  <a:lnTo>
                    <a:pt x="2119" y="551"/>
                  </a:lnTo>
                  <a:lnTo>
                    <a:pt x="2115" y="526"/>
                  </a:lnTo>
                  <a:lnTo>
                    <a:pt x="2115" y="369"/>
                  </a:lnTo>
                  <a:lnTo>
                    <a:pt x="2112" y="336"/>
                  </a:lnTo>
                  <a:lnTo>
                    <a:pt x="2103" y="305"/>
                  </a:lnTo>
                  <a:lnTo>
                    <a:pt x="2089" y="276"/>
                  </a:lnTo>
                  <a:lnTo>
                    <a:pt x="2072" y="251"/>
                  </a:lnTo>
                  <a:lnTo>
                    <a:pt x="2049" y="229"/>
                  </a:lnTo>
                  <a:lnTo>
                    <a:pt x="2025" y="211"/>
                  </a:lnTo>
                  <a:lnTo>
                    <a:pt x="1995" y="197"/>
                  </a:lnTo>
                  <a:lnTo>
                    <a:pt x="1965" y="189"/>
                  </a:lnTo>
                  <a:lnTo>
                    <a:pt x="1932" y="185"/>
                  </a:lnTo>
                  <a:lnTo>
                    <a:pt x="369" y="185"/>
                  </a:lnTo>
                  <a:lnTo>
                    <a:pt x="335" y="189"/>
                  </a:lnTo>
                  <a:lnTo>
                    <a:pt x="304" y="197"/>
                  </a:lnTo>
                  <a:lnTo>
                    <a:pt x="276" y="211"/>
                  </a:lnTo>
                  <a:lnTo>
                    <a:pt x="250" y="229"/>
                  </a:lnTo>
                  <a:lnTo>
                    <a:pt x="228" y="251"/>
                  </a:lnTo>
                  <a:lnTo>
                    <a:pt x="210" y="276"/>
                  </a:lnTo>
                  <a:lnTo>
                    <a:pt x="197" y="305"/>
                  </a:lnTo>
                  <a:lnTo>
                    <a:pt x="188" y="336"/>
                  </a:lnTo>
                  <a:lnTo>
                    <a:pt x="185" y="369"/>
                  </a:lnTo>
                  <a:lnTo>
                    <a:pt x="185" y="2853"/>
                  </a:lnTo>
                  <a:lnTo>
                    <a:pt x="182" y="2878"/>
                  </a:lnTo>
                  <a:lnTo>
                    <a:pt x="172" y="2900"/>
                  </a:lnTo>
                  <a:lnTo>
                    <a:pt x="158" y="2919"/>
                  </a:lnTo>
                  <a:lnTo>
                    <a:pt x="139" y="2933"/>
                  </a:lnTo>
                  <a:lnTo>
                    <a:pt x="117" y="2943"/>
                  </a:lnTo>
                  <a:lnTo>
                    <a:pt x="93" y="2946"/>
                  </a:lnTo>
                  <a:lnTo>
                    <a:pt x="68" y="2943"/>
                  </a:lnTo>
                  <a:lnTo>
                    <a:pt x="45" y="2933"/>
                  </a:lnTo>
                  <a:lnTo>
                    <a:pt x="27" y="2919"/>
                  </a:lnTo>
                  <a:lnTo>
                    <a:pt x="13" y="2900"/>
                  </a:lnTo>
                  <a:lnTo>
                    <a:pt x="3" y="2878"/>
                  </a:lnTo>
                  <a:lnTo>
                    <a:pt x="0" y="2853"/>
                  </a:lnTo>
                  <a:lnTo>
                    <a:pt x="0" y="369"/>
                  </a:lnTo>
                  <a:lnTo>
                    <a:pt x="3" y="319"/>
                  </a:lnTo>
                  <a:lnTo>
                    <a:pt x="13" y="271"/>
                  </a:lnTo>
                  <a:lnTo>
                    <a:pt x="29" y="225"/>
                  </a:lnTo>
                  <a:lnTo>
                    <a:pt x="50" y="183"/>
                  </a:lnTo>
                  <a:lnTo>
                    <a:pt x="77" y="144"/>
                  </a:lnTo>
                  <a:lnTo>
                    <a:pt x="108" y="108"/>
                  </a:lnTo>
                  <a:lnTo>
                    <a:pt x="144" y="77"/>
                  </a:lnTo>
                  <a:lnTo>
                    <a:pt x="183" y="51"/>
                  </a:lnTo>
                  <a:lnTo>
                    <a:pt x="225" y="29"/>
                  </a:lnTo>
                  <a:lnTo>
                    <a:pt x="270" y="13"/>
                  </a:lnTo>
                  <a:lnTo>
                    <a:pt x="318" y="3"/>
                  </a:lnTo>
                  <a:lnTo>
                    <a:pt x="3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60"/>
            <p:cNvSpPr>
              <a:spLocks noEditPoints="1"/>
            </p:cNvSpPr>
            <p:nvPr/>
          </p:nvSpPr>
          <p:spPr bwMode="auto">
            <a:xfrm>
              <a:off x="1636713" y="3116263"/>
              <a:ext cx="365125" cy="131763"/>
            </a:xfrm>
            <a:custGeom>
              <a:avLst/>
              <a:gdLst>
                <a:gd name="T0" fmla="*/ 185 w 2300"/>
                <a:gd name="T1" fmla="*/ 462 h 831"/>
                <a:gd name="T2" fmla="*/ 197 w 2300"/>
                <a:gd name="T3" fmla="*/ 526 h 831"/>
                <a:gd name="T4" fmla="*/ 228 w 2300"/>
                <a:gd name="T5" fmla="*/ 580 h 831"/>
                <a:gd name="T6" fmla="*/ 276 w 2300"/>
                <a:gd name="T7" fmla="*/ 621 h 831"/>
                <a:gd name="T8" fmla="*/ 335 w 2300"/>
                <a:gd name="T9" fmla="*/ 643 h 831"/>
                <a:gd name="T10" fmla="*/ 1932 w 2300"/>
                <a:gd name="T11" fmla="*/ 646 h 831"/>
                <a:gd name="T12" fmla="*/ 1995 w 2300"/>
                <a:gd name="T13" fmla="*/ 634 h 831"/>
                <a:gd name="T14" fmla="*/ 2049 w 2300"/>
                <a:gd name="T15" fmla="*/ 603 h 831"/>
                <a:gd name="T16" fmla="*/ 2090 w 2300"/>
                <a:gd name="T17" fmla="*/ 555 h 831"/>
                <a:gd name="T18" fmla="*/ 2112 w 2300"/>
                <a:gd name="T19" fmla="*/ 496 h 831"/>
                <a:gd name="T20" fmla="*/ 2115 w 2300"/>
                <a:gd name="T21" fmla="*/ 185 h 831"/>
                <a:gd name="T22" fmla="*/ 93 w 2300"/>
                <a:gd name="T23" fmla="*/ 0 h 831"/>
                <a:gd name="T24" fmla="*/ 2232 w 2300"/>
                <a:gd name="T25" fmla="*/ 4 h 831"/>
                <a:gd name="T26" fmla="*/ 2273 w 2300"/>
                <a:gd name="T27" fmla="*/ 27 h 831"/>
                <a:gd name="T28" fmla="*/ 2297 w 2300"/>
                <a:gd name="T29" fmla="*/ 69 h 831"/>
                <a:gd name="T30" fmla="*/ 2300 w 2300"/>
                <a:gd name="T31" fmla="*/ 462 h 831"/>
                <a:gd name="T32" fmla="*/ 2287 w 2300"/>
                <a:gd name="T33" fmla="*/ 561 h 831"/>
                <a:gd name="T34" fmla="*/ 2249 w 2300"/>
                <a:gd name="T35" fmla="*/ 649 h 831"/>
                <a:gd name="T36" fmla="*/ 2192 w 2300"/>
                <a:gd name="T37" fmla="*/ 723 h 831"/>
                <a:gd name="T38" fmla="*/ 2117 w 2300"/>
                <a:gd name="T39" fmla="*/ 781 h 831"/>
                <a:gd name="T40" fmla="*/ 2030 w 2300"/>
                <a:gd name="T41" fmla="*/ 818 h 831"/>
                <a:gd name="T42" fmla="*/ 1932 w 2300"/>
                <a:gd name="T43" fmla="*/ 831 h 831"/>
                <a:gd name="T44" fmla="*/ 318 w 2300"/>
                <a:gd name="T45" fmla="*/ 828 h 831"/>
                <a:gd name="T46" fmla="*/ 225 w 2300"/>
                <a:gd name="T47" fmla="*/ 802 h 831"/>
                <a:gd name="T48" fmla="*/ 144 w 2300"/>
                <a:gd name="T49" fmla="*/ 755 h 831"/>
                <a:gd name="T50" fmla="*/ 77 w 2300"/>
                <a:gd name="T51" fmla="*/ 687 h 831"/>
                <a:gd name="T52" fmla="*/ 29 w 2300"/>
                <a:gd name="T53" fmla="*/ 606 h 831"/>
                <a:gd name="T54" fmla="*/ 3 w 2300"/>
                <a:gd name="T55" fmla="*/ 513 h 831"/>
                <a:gd name="T56" fmla="*/ 0 w 2300"/>
                <a:gd name="T57" fmla="*/ 93 h 831"/>
                <a:gd name="T58" fmla="*/ 13 w 2300"/>
                <a:gd name="T59" fmla="*/ 46 h 831"/>
                <a:gd name="T60" fmla="*/ 45 w 2300"/>
                <a:gd name="T61" fmla="*/ 13 h 831"/>
                <a:gd name="T62" fmla="*/ 93 w 2300"/>
                <a:gd name="T63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00" h="831">
                  <a:moveTo>
                    <a:pt x="185" y="185"/>
                  </a:moveTo>
                  <a:lnTo>
                    <a:pt x="185" y="462"/>
                  </a:lnTo>
                  <a:lnTo>
                    <a:pt x="188" y="496"/>
                  </a:lnTo>
                  <a:lnTo>
                    <a:pt x="197" y="526"/>
                  </a:lnTo>
                  <a:lnTo>
                    <a:pt x="210" y="555"/>
                  </a:lnTo>
                  <a:lnTo>
                    <a:pt x="228" y="580"/>
                  </a:lnTo>
                  <a:lnTo>
                    <a:pt x="250" y="603"/>
                  </a:lnTo>
                  <a:lnTo>
                    <a:pt x="276" y="621"/>
                  </a:lnTo>
                  <a:lnTo>
                    <a:pt x="304" y="634"/>
                  </a:lnTo>
                  <a:lnTo>
                    <a:pt x="335" y="643"/>
                  </a:lnTo>
                  <a:lnTo>
                    <a:pt x="369" y="646"/>
                  </a:lnTo>
                  <a:lnTo>
                    <a:pt x="1932" y="646"/>
                  </a:lnTo>
                  <a:lnTo>
                    <a:pt x="1965" y="643"/>
                  </a:lnTo>
                  <a:lnTo>
                    <a:pt x="1995" y="634"/>
                  </a:lnTo>
                  <a:lnTo>
                    <a:pt x="2025" y="621"/>
                  </a:lnTo>
                  <a:lnTo>
                    <a:pt x="2049" y="603"/>
                  </a:lnTo>
                  <a:lnTo>
                    <a:pt x="2072" y="580"/>
                  </a:lnTo>
                  <a:lnTo>
                    <a:pt x="2090" y="555"/>
                  </a:lnTo>
                  <a:lnTo>
                    <a:pt x="2103" y="526"/>
                  </a:lnTo>
                  <a:lnTo>
                    <a:pt x="2112" y="496"/>
                  </a:lnTo>
                  <a:lnTo>
                    <a:pt x="2115" y="462"/>
                  </a:lnTo>
                  <a:lnTo>
                    <a:pt x="2115" y="185"/>
                  </a:lnTo>
                  <a:lnTo>
                    <a:pt x="185" y="185"/>
                  </a:lnTo>
                  <a:close/>
                  <a:moveTo>
                    <a:pt x="93" y="0"/>
                  </a:moveTo>
                  <a:lnTo>
                    <a:pt x="2207" y="0"/>
                  </a:lnTo>
                  <a:lnTo>
                    <a:pt x="2232" y="4"/>
                  </a:lnTo>
                  <a:lnTo>
                    <a:pt x="2254" y="13"/>
                  </a:lnTo>
                  <a:lnTo>
                    <a:pt x="2273" y="27"/>
                  </a:lnTo>
                  <a:lnTo>
                    <a:pt x="2287" y="46"/>
                  </a:lnTo>
                  <a:lnTo>
                    <a:pt x="2297" y="69"/>
                  </a:lnTo>
                  <a:lnTo>
                    <a:pt x="2300" y="93"/>
                  </a:lnTo>
                  <a:lnTo>
                    <a:pt x="2300" y="462"/>
                  </a:lnTo>
                  <a:lnTo>
                    <a:pt x="2297" y="513"/>
                  </a:lnTo>
                  <a:lnTo>
                    <a:pt x="2287" y="561"/>
                  </a:lnTo>
                  <a:lnTo>
                    <a:pt x="2271" y="606"/>
                  </a:lnTo>
                  <a:lnTo>
                    <a:pt x="2249" y="649"/>
                  </a:lnTo>
                  <a:lnTo>
                    <a:pt x="2223" y="687"/>
                  </a:lnTo>
                  <a:lnTo>
                    <a:pt x="2192" y="723"/>
                  </a:lnTo>
                  <a:lnTo>
                    <a:pt x="2156" y="755"/>
                  </a:lnTo>
                  <a:lnTo>
                    <a:pt x="2117" y="781"/>
                  </a:lnTo>
                  <a:lnTo>
                    <a:pt x="2075" y="802"/>
                  </a:lnTo>
                  <a:lnTo>
                    <a:pt x="2030" y="818"/>
                  </a:lnTo>
                  <a:lnTo>
                    <a:pt x="1981" y="828"/>
                  </a:lnTo>
                  <a:lnTo>
                    <a:pt x="1932" y="831"/>
                  </a:lnTo>
                  <a:lnTo>
                    <a:pt x="369" y="831"/>
                  </a:lnTo>
                  <a:lnTo>
                    <a:pt x="318" y="828"/>
                  </a:lnTo>
                  <a:lnTo>
                    <a:pt x="270" y="818"/>
                  </a:lnTo>
                  <a:lnTo>
                    <a:pt x="225" y="802"/>
                  </a:lnTo>
                  <a:lnTo>
                    <a:pt x="183" y="781"/>
                  </a:lnTo>
                  <a:lnTo>
                    <a:pt x="144" y="755"/>
                  </a:lnTo>
                  <a:lnTo>
                    <a:pt x="108" y="723"/>
                  </a:lnTo>
                  <a:lnTo>
                    <a:pt x="77" y="687"/>
                  </a:lnTo>
                  <a:lnTo>
                    <a:pt x="50" y="649"/>
                  </a:lnTo>
                  <a:lnTo>
                    <a:pt x="29" y="606"/>
                  </a:lnTo>
                  <a:lnTo>
                    <a:pt x="13" y="561"/>
                  </a:lnTo>
                  <a:lnTo>
                    <a:pt x="3" y="513"/>
                  </a:lnTo>
                  <a:lnTo>
                    <a:pt x="0" y="462"/>
                  </a:lnTo>
                  <a:lnTo>
                    <a:pt x="0" y="93"/>
                  </a:lnTo>
                  <a:lnTo>
                    <a:pt x="3" y="69"/>
                  </a:lnTo>
                  <a:lnTo>
                    <a:pt x="13" y="46"/>
                  </a:lnTo>
                  <a:lnTo>
                    <a:pt x="27" y="27"/>
                  </a:lnTo>
                  <a:lnTo>
                    <a:pt x="45" y="13"/>
                  </a:lnTo>
                  <a:lnTo>
                    <a:pt x="68" y="4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261"/>
            <p:cNvSpPr>
              <a:spLocks/>
            </p:cNvSpPr>
            <p:nvPr/>
          </p:nvSpPr>
          <p:spPr bwMode="auto">
            <a:xfrm>
              <a:off x="1779588" y="3167063"/>
              <a:ext cx="80963" cy="30163"/>
            </a:xfrm>
            <a:custGeom>
              <a:avLst/>
              <a:gdLst>
                <a:gd name="T0" fmla="*/ 91 w 503"/>
                <a:gd name="T1" fmla="*/ 0 h 185"/>
                <a:gd name="T2" fmla="*/ 410 w 503"/>
                <a:gd name="T3" fmla="*/ 0 h 185"/>
                <a:gd name="T4" fmla="*/ 435 w 503"/>
                <a:gd name="T5" fmla="*/ 3 h 185"/>
                <a:gd name="T6" fmla="*/ 457 w 503"/>
                <a:gd name="T7" fmla="*/ 13 h 185"/>
                <a:gd name="T8" fmla="*/ 476 w 503"/>
                <a:gd name="T9" fmla="*/ 27 h 185"/>
                <a:gd name="T10" fmla="*/ 490 w 503"/>
                <a:gd name="T11" fmla="*/ 45 h 185"/>
                <a:gd name="T12" fmla="*/ 500 w 503"/>
                <a:gd name="T13" fmla="*/ 68 h 185"/>
                <a:gd name="T14" fmla="*/ 503 w 503"/>
                <a:gd name="T15" fmla="*/ 93 h 185"/>
                <a:gd name="T16" fmla="*/ 500 w 503"/>
                <a:gd name="T17" fmla="*/ 117 h 185"/>
                <a:gd name="T18" fmla="*/ 490 w 503"/>
                <a:gd name="T19" fmla="*/ 139 h 185"/>
                <a:gd name="T20" fmla="*/ 476 w 503"/>
                <a:gd name="T21" fmla="*/ 158 h 185"/>
                <a:gd name="T22" fmla="*/ 457 w 503"/>
                <a:gd name="T23" fmla="*/ 172 h 185"/>
                <a:gd name="T24" fmla="*/ 435 w 503"/>
                <a:gd name="T25" fmla="*/ 182 h 185"/>
                <a:gd name="T26" fmla="*/ 410 w 503"/>
                <a:gd name="T27" fmla="*/ 185 h 185"/>
                <a:gd name="T28" fmla="*/ 91 w 503"/>
                <a:gd name="T29" fmla="*/ 185 h 185"/>
                <a:gd name="T30" fmla="*/ 68 w 503"/>
                <a:gd name="T31" fmla="*/ 182 h 185"/>
                <a:gd name="T32" fmla="*/ 45 w 503"/>
                <a:gd name="T33" fmla="*/ 172 h 185"/>
                <a:gd name="T34" fmla="*/ 27 w 503"/>
                <a:gd name="T35" fmla="*/ 158 h 185"/>
                <a:gd name="T36" fmla="*/ 13 w 503"/>
                <a:gd name="T37" fmla="*/ 139 h 185"/>
                <a:gd name="T38" fmla="*/ 3 w 503"/>
                <a:gd name="T39" fmla="*/ 117 h 185"/>
                <a:gd name="T40" fmla="*/ 0 w 503"/>
                <a:gd name="T41" fmla="*/ 93 h 185"/>
                <a:gd name="T42" fmla="*/ 3 w 503"/>
                <a:gd name="T43" fmla="*/ 68 h 185"/>
                <a:gd name="T44" fmla="*/ 13 w 503"/>
                <a:gd name="T45" fmla="*/ 45 h 185"/>
                <a:gd name="T46" fmla="*/ 27 w 503"/>
                <a:gd name="T47" fmla="*/ 27 h 185"/>
                <a:gd name="T48" fmla="*/ 45 w 503"/>
                <a:gd name="T49" fmla="*/ 13 h 185"/>
                <a:gd name="T50" fmla="*/ 68 w 503"/>
                <a:gd name="T51" fmla="*/ 3 h 185"/>
                <a:gd name="T52" fmla="*/ 91 w 503"/>
                <a:gd name="T5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3" h="185">
                  <a:moveTo>
                    <a:pt x="91" y="0"/>
                  </a:moveTo>
                  <a:lnTo>
                    <a:pt x="410" y="0"/>
                  </a:lnTo>
                  <a:lnTo>
                    <a:pt x="435" y="3"/>
                  </a:lnTo>
                  <a:lnTo>
                    <a:pt x="457" y="13"/>
                  </a:lnTo>
                  <a:lnTo>
                    <a:pt x="476" y="27"/>
                  </a:lnTo>
                  <a:lnTo>
                    <a:pt x="490" y="45"/>
                  </a:lnTo>
                  <a:lnTo>
                    <a:pt x="500" y="68"/>
                  </a:lnTo>
                  <a:lnTo>
                    <a:pt x="503" y="93"/>
                  </a:lnTo>
                  <a:lnTo>
                    <a:pt x="500" y="117"/>
                  </a:lnTo>
                  <a:lnTo>
                    <a:pt x="490" y="139"/>
                  </a:lnTo>
                  <a:lnTo>
                    <a:pt x="476" y="158"/>
                  </a:lnTo>
                  <a:lnTo>
                    <a:pt x="457" y="172"/>
                  </a:lnTo>
                  <a:lnTo>
                    <a:pt x="435" y="182"/>
                  </a:lnTo>
                  <a:lnTo>
                    <a:pt x="410" y="185"/>
                  </a:lnTo>
                  <a:lnTo>
                    <a:pt x="91" y="185"/>
                  </a:lnTo>
                  <a:lnTo>
                    <a:pt x="68" y="182"/>
                  </a:lnTo>
                  <a:lnTo>
                    <a:pt x="45" y="172"/>
                  </a:lnTo>
                  <a:lnTo>
                    <a:pt x="27" y="158"/>
                  </a:lnTo>
                  <a:lnTo>
                    <a:pt x="13" y="139"/>
                  </a:lnTo>
                  <a:lnTo>
                    <a:pt x="3" y="117"/>
                  </a:lnTo>
                  <a:lnTo>
                    <a:pt x="0" y="93"/>
                  </a:lnTo>
                  <a:lnTo>
                    <a:pt x="3" y="68"/>
                  </a:lnTo>
                  <a:lnTo>
                    <a:pt x="13" y="45"/>
                  </a:lnTo>
                  <a:lnTo>
                    <a:pt x="27" y="27"/>
                  </a:lnTo>
                  <a:lnTo>
                    <a:pt x="45" y="13"/>
                  </a:lnTo>
                  <a:lnTo>
                    <a:pt x="68" y="3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62"/>
            <p:cNvSpPr>
              <a:spLocks/>
            </p:cNvSpPr>
            <p:nvPr/>
          </p:nvSpPr>
          <p:spPr bwMode="auto">
            <a:xfrm>
              <a:off x="1973263" y="3074988"/>
              <a:ext cx="28575" cy="90488"/>
            </a:xfrm>
            <a:custGeom>
              <a:avLst/>
              <a:gdLst>
                <a:gd name="T0" fmla="*/ 92 w 185"/>
                <a:gd name="T1" fmla="*/ 0 h 576"/>
                <a:gd name="T2" fmla="*/ 117 w 185"/>
                <a:gd name="T3" fmla="*/ 3 h 576"/>
                <a:gd name="T4" fmla="*/ 139 w 185"/>
                <a:gd name="T5" fmla="*/ 13 h 576"/>
                <a:gd name="T6" fmla="*/ 158 w 185"/>
                <a:gd name="T7" fmla="*/ 27 h 576"/>
                <a:gd name="T8" fmla="*/ 172 w 185"/>
                <a:gd name="T9" fmla="*/ 46 h 576"/>
                <a:gd name="T10" fmla="*/ 182 w 185"/>
                <a:gd name="T11" fmla="*/ 68 h 576"/>
                <a:gd name="T12" fmla="*/ 185 w 185"/>
                <a:gd name="T13" fmla="*/ 93 h 576"/>
                <a:gd name="T14" fmla="*/ 185 w 185"/>
                <a:gd name="T15" fmla="*/ 483 h 576"/>
                <a:gd name="T16" fmla="*/ 182 w 185"/>
                <a:gd name="T17" fmla="*/ 508 h 576"/>
                <a:gd name="T18" fmla="*/ 172 w 185"/>
                <a:gd name="T19" fmla="*/ 529 h 576"/>
                <a:gd name="T20" fmla="*/ 158 w 185"/>
                <a:gd name="T21" fmla="*/ 549 h 576"/>
                <a:gd name="T22" fmla="*/ 139 w 185"/>
                <a:gd name="T23" fmla="*/ 563 h 576"/>
                <a:gd name="T24" fmla="*/ 117 w 185"/>
                <a:gd name="T25" fmla="*/ 573 h 576"/>
                <a:gd name="T26" fmla="*/ 92 w 185"/>
                <a:gd name="T27" fmla="*/ 576 h 576"/>
                <a:gd name="T28" fmla="*/ 68 w 185"/>
                <a:gd name="T29" fmla="*/ 573 h 576"/>
                <a:gd name="T30" fmla="*/ 46 w 185"/>
                <a:gd name="T31" fmla="*/ 563 h 576"/>
                <a:gd name="T32" fmla="*/ 27 w 185"/>
                <a:gd name="T33" fmla="*/ 549 h 576"/>
                <a:gd name="T34" fmla="*/ 12 w 185"/>
                <a:gd name="T35" fmla="*/ 529 h 576"/>
                <a:gd name="T36" fmla="*/ 4 w 185"/>
                <a:gd name="T37" fmla="*/ 508 h 576"/>
                <a:gd name="T38" fmla="*/ 0 w 185"/>
                <a:gd name="T39" fmla="*/ 483 h 576"/>
                <a:gd name="T40" fmla="*/ 0 w 185"/>
                <a:gd name="T41" fmla="*/ 93 h 576"/>
                <a:gd name="T42" fmla="*/ 4 w 185"/>
                <a:gd name="T43" fmla="*/ 68 h 576"/>
                <a:gd name="T44" fmla="*/ 12 w 185"/>
                <a:gd name="T45" fmla="*/ 46 h 576"/>
                <a:gd name="T46" fmla="*/ 27 w 185"/>
                <a:gd name="T47" fmla="*/ 27 h 576"/>
                <a:gd name="T48" fmla="*/ 46 w 185"/>
                <a:gd name="T49" fmla="*/ 13 h 576"/>
                <a:gd name="T50" fmla="*/ 68 w 185"/>
                <a:gd name="T51" fmla="*/ 3 h 576"/>
                <a:gd name="T52" fmla="*/ 92 w 185"/>
                <a:gd name="T53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5" h="576">
                  <a:moveTo>
                    <a:pt x="92" y="0"/>
                  </a:moveTo>
                  <a:lnTo>
                    <a:pt x="117" y="3"/>
                  </a:lnTo>
                  <a:lnTo>
                    <a:pt x="139" y="13"/>
                  </a:lnTo>
                  <a:lnTo>
                    <a:pt x="158" y="27"/>
                  </a:lnTo>
                  <a:lnTo>
                    <a:pt x="172" y="46"/>
                  </a:lnTo>
                  <a:lnTo>
                    <a:pt x="182" y="68"/>
                  </a:lnTo>
                  <a:lnTo>
                    <a:pt x="185" y="93"/>
                  </a:lnTo>
                  <a:lnTo>
                    <a:pt x="185" y="483"/>
                  </a:lnTo>
                  <a:lnTo>
                    <a:pt x="182" y="508"/>
                  </a:lnTo>
                  <a:lnTo>
                    <a:pt x="172" y="529"/>
                  </a:lnTo>
                  <a:lnTo>
                    <a:pt x="158" y="549"/>
                  </a:lnTo>
                  <a:lnTo>
                    <a:pt x="139" y="563"/>
                  </a:lnTo>
                  <a:lnTo>
                    <a:pt x="117" y="573"/>
                  </a:lnTo>
                  <a:lnTo>
                    <a:pt x="92" y="576"/>
                  </a:lnTo>
                  <a:lnTo>
                    <a:pt x="68" y="573"/>
                  </a:lnTo>
                  <a:lnTo>
                    <a:pt x="46" y="563"/>
                  </a:lnTo>
                  <a:lnTo>
                    <a:pt x="27" y="549"/>
                  </a:lnTo>
                  <a:lnTo>
                    <a:pt x="12" y="529"/>
                  </a:lnTo>
                  <a:lnTo>
                    <a:pt x="4" y="508"/>
                  </a:lnTo>
                  <a:lnTo>
                    <a:pt x="0" y="483"/>
                  </a:lnTo>
                  <a:lnTo>
                    <a:pt x="0" y="93"/>
                  </a:lnTo>
                  <a:lnTo>
                    <a:pt x="4" y="68"/>
                  </a:lnTo>
                  <a:lnTo>
                    <a:pt x="12" y="46"/>
                  </a:lnTo>
                  <a:lnTo>
                    <a:pt x="27" y="27"/>
                  </a:lnTo>
                  <a:lnTo>
                    <a:pt x="46" y="13"/>
                  </a:lnTo>
                  <a:lnTo>
                    <a:pt x="68" y="3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64"/>
            <p:cNvSpPr>
              <a:spLocks/>
            </p:cNvSpPr>
            <p:nvPr/>
          </p:nvSpPr>
          <p:spPr bwMode="auto">
            <a:xfrm>
              <a:off x="1838326" y="2817813"/>
              <a:ext cx="273050" cy="136525"/>
            </a:xfrm>
            <a:custGeom>
              <a:avLst/>
              <a:gdLst>
                <a:gd name="T0" fmla="*/ 176 w 1726"/>
                <a:gd name="T1" fmla="*/ 0 h 861"/>
                <a:gd name="T2" fmla="*/ 200 w 1726"/>
                <a:gd name="T3" fmla="*/ 4 h 861"/>
                <a:gd name="T4" fmla="*/ 223 w 1726"/>
                <a:gd name="T5" fmla="*/ 13 h 861"/>
                <a:gd name="T6" fmla="*/ 241 w 1726"/>
                <a:gd name="T7" fmla="*/ 27 h 861"/>
                <a:gd name="T8" fmla="*/ 256 w 1726"/>
                <a:gd name="T9" fmla="*/ 46 h 861"/>
                <a:gd name="T10" fmla="*/ 265 w 1726"/>
                <a:gd name="T11" fmla="*/ 68 h 861"/>
                <a:gd name="T12" fmla="*/ 268 w 1726"/>
                <a:gd name="T13" fmla="*/ 92 h 861"/>
                <a:gd name="T14" fmla="*/ 266 w 1726"/>
                <a:gd name="T15" fmla="*/ 115 h 861"/>
                <a:gd name="T16" fmla="*/ 258 w 1726"/>
                <a:gd name="T17" fmla="*/ 135 h 861"/>
                <a:gd name="T18" fmla="*/ 246 w 1726"/>
                <a:gd name="T19" fmla="*/ 153 h 861"/>
                <a:gd name="T20" fmla="*/ 231 w 1726"/>
                <a:gd name="T21" fmla="*/ 167 h 861"/>
                <a:gd name="T22" fmla="*/ 213 w 1726"/>
                <a:gd name="T23" fmla="*/ 178 h 861"/>
                <a:gd name="T24" fmla="*/ 862 w 1726"/>
                <a:gd name="T25" fmla="*/ 673 h 861"/>
                <a:gd name="T26" fmla="*/ 1512 w 1726"/>
                <a:gd name="T27" fmla="*/ 178 h 861"/>
                <a:gd name="T28" fmla="*/ 1494 w 1726"/>
                <a:gd name="T29" fmla="*/ 167 h 861"/>
                <a:gd name="T30" fmla="*/ 1479 w 1726"/>
                <a:gd name="T31" fmla="*/ 153 h 861"/>
                <a:gd name="T32" fmla="*/ 1467 w 1726"/>
                <a:gd name="T33" fmla="*/ 135 h 861"/>
                <a:gd name="T34" fmla="*/ 1459 w 1726"/>
                <a:gd name="T35" fmla="*/ 115 h 861"/>
                <a:gd name="T36" fmla="*/ 1457 w 1726"/>
                <a:gd name="T37" fmla="*/ 92 h 861"/>
                <a:gd name="T38" fmla="*/ 1460 w 1726"/>
                <a:gd name="T39" fmla="*/ 68 h 861"/>
                <a:gd name="T40" fmla="*/ 1469 w 1726"/>
                <a:gd name="T41" fmla="*/ 46 h 861"/>
                <a:gd name="T42" fmla="*/ 1484 w 1726"/>
                <a:gd name="T43" fmla="*/ 27 h 861"/>
                <a:gd name="T44" fmla="*/ 1502 w 1726"/>
                <a:gd name="T45" fmla="*/ 13 h 861"/>
                <a:gd name="T46" fmla="*/ 1525 w 1726"/>
                <a:gd name="T47" fmla="*/ 4 h 861"/>
                <a:gd name="T48" fmla="*/ 1549 w 1726"/>
                <a:gd name="T49" fmla="*/ 0 h 861"/>
                <a:gd name="T50" fmla="*/ 1582 w 1726"/>
                <a:gd name="T51" fmla="*/ 2 h 861"/>
                <a:gd name="T52" fmla="*/ 1613 w 1726"/>
                <a:gd name="T53" fmla="*/ 11 h 861"/>
                <a:gd name="T54" fmla="*/ 1641 w 1726"/>
                <a:gd name="T55" fmla="*/ 23 h 861"/>
                <a:gd name="T56" fmla="*/ 1667 w 1726"/>
                <a:gd name="T57" fmla="*/ 40 h 861"/>
                <a:gd name="T58" fmla="*/ 1687 w 1726"/>
                <a:gd name="T59" fmla="*/ 62 h 861"/>
                <a:gd name="T60" fmla="*/ 1704 w 1726"/>
                <a:gd name="T61" fmla="*/ 87 h 861"/>
                <a:gd name="T62" fmla="*/ 1717 w 1726"/>
                <a:gd name="T63" fmla="*/ 115 h 861"/>
                <a:gd name="T64" fmla="*/ 1724 w 1726"/>
                <a:gd name="T65" fmla="*/ 144 h 861"/>
                <a:gd name="T66" fmla="*/ 1726 w 1726"/>
                <a:gd name="T67" fmla="*/ 172 h 861"/>
                <a:gd name="T68" fmla="*/ 1722 w 1726"/>
                <a:gd name="T69" fmla="*/ 202 h 861"/>
                <a:gd name="T70" fmla="*/ 1712 w 1726"/>
                <a:gd name="T71" fmla="*/ 229 h 861"/>
                <a:gd name="T72" fmla="*/ 1698 w 1726"/>
                <a:gd name="T73" fmla="*/ 256 h 861"/>
                <a:gd name="T74" fmla="*/ 1680 w 1726"/>
                <a:gd name="T75" fmla="*/ 280 h 861"/>
                <a:gd name="T76" fmla="*/ 1656 w 1726"/>
                <a:gd name="T77" fmla="*/ 300 h 861"/>
                <a:gd name="T78" fmla="*/ 969 w 1726"/>
                <a:gd name="T79" fmla="*/ 825 h 861"/>
                <a:gd name="T80" fmla="*/ 945 w 1726"/>
                <a:gd name="T81" fmla="*/ 840 h 861"/>
                <a:gd name="T82" fmla="*/ 919 w 1726"/>
                <a:gd name="T83" fmla="*/ 852 h 861"/>
                <a:gd name="T84" fmla="*/ 891 w 1726"/>
                <a:gd name="T85" fmla="*/ 858 h 861"/>
                <a:gd name="T86" fmla="*/ 862 w 1726"/>
                <a:gd name="T87" fmla="*/ 861 h 861"/>
                <a:gd name="T88" fmla="*/ 834 w 1726"/>
                <a:gd name="T89" fmla="*/ 858 h 861"/>
                <a:gd name="T90" fmla="*/ 806 w 1726"/>
                <a:gd name="T91" fmla="*/ 852 h 861"/>
                <a:gd name="T92" fmla="*/ 780 w 1726"/>
                <a:gd name="T93" fmla="*/ 840 h 861"/>
                <a:gd name="T94" fmla="*/ 755 w 1726"/>
                <a:gd name="T95" fmla="*/ 825 h 861"/>
                <a:gd name="T96" fmla="*/ 69 w 1726"/>
                <a:gd name="T97" fmla="*/ 300 h 861"/>
                <a:gd name="T98" fmla="*/ 45 w 1726"/>
                <a:gd name="T99" fmla="*/ 280 h 861"/>
                <a:gd name="T100" fmla="*/ 27 w 1726"/>
                <a:gd name="T101" fmla="*/ 256 h 861"/>
                <a:gd name="T102" fmla="*/ 13 w 1726"/>
                <a:gd name="T103" fmla="*/ 229 h 861"/>
                <a:gd name="T104" fmla="*/ 3 w 1726"/>
                <a:gd name="T105" fmla="*/ 202 h 861"/>
                <a:gd name="T106" fmla="*/ 0 w 1726"/>
                <a:gd name="T107" fmla="*/ 172 h 861"/>
                <a:gd name="T108" fmla="*/ 1 w 1726"/>
                <a:gd name="T109" fmla="*/ 144 h 861"/>
                <a:gd name="T110" fmla="*/ 7 w 1726"/>
                <a:gd name="T111" fmla="*/ 115 h 861"/>
                <a:gd name="T112" fmla="*/ 20 w 1726"/>
                <a:gd name="T113" fmla="*/ 87 h 861"/>
                <a:gd name="T114" fmla="*/ 38 w 1726"/>
                <a:gd name="T115" fmla="*/ 62 h 861"/>
                <a:gd name="T116" fmla="*/ 59 w 1726"/>
                <a:gd name="T117" fmla="*/ 40 h 861"/>
                <a:gd name="T118" fmla="*/ 84 w 1726"/>
                <a:gd name="T119" fmla="*/ 23 h 861"/>
                <a:gd name="T120" fmla="*/ 112 w 1726"/>
                <a:gd name="T121" fmla="*/ 11 h 861"/>
                <a:gd name="T122" fmla="*/ 143 w 1726"/>
                <a:gd name="T123" fmla="*/ 2 h 861"/>
                <a:gd name="T124" fmla="*/ 176 w 1726"/>
                <a:gd name="T125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26" h="861">
                  <a:moveTo>
                    <a:pt x="176" y="0"/>
                  </a:moveTo>
                  <a:lnTo>
                    <a:pt x="200" y="4"/>
                  </a:lnTo>
                  <a:lnTo>
                    <a:pt x="223" y="13"/>
                  </a:lnTo>
                  <a:lnTo>
                    <a:pt x="241" y="27"/>
                  </a:lnTo>
                  <a:lnTo>
                    <a:pt x="256" y="46"/>
                  </a:lnTo>
                  <a:lnTo>
                    <a:pt x="265" y="68"/>
                  </a:lnTo>
                  <a:lnTo>
                    <a:pt x="268" y="92"/>
                  </a:lnTo>
                  <a:lnTo>
                    <a:pt x="266" y="115"/>
                  </a:lnTo>
                  <a:lnTo>
                    <a:pt x="258" y="135"/>
                  </a:lnTo>
                  <a:lnTo>
                    <a:pt x="246" y="153"/>
                  </a:lnTo>
                  <a:lnTo>
                    <a:pt x="231" y="167"/>
                  </a:lnTo>
                  <a:lnTo>
                    <a:pt x="213" y="178"/>
                  </a:lnTo>
                  <a:lnTo>
                    <a:pt x="862" y="673"/>
                  </a:lnTo>
                  <a:lnTo>
                    <a:pt x="1512" y="178"/>
                  </a:lnTo>
                  <a:lnTo>
                    <a:pt x="1494" y="167"/>
                  </a:lnTo>
                  <a:lnTo>
                    <a:pt x="1479" y="153"/>
                  </a:lnTo>
                  <a:lnTo>
                    <a:pt x="1467" y="135"/>
                  </a:lnTo>
                  <a:lnTo>
                    <a:pt x="1459" y="115"/>
                  </a:lnTo>
                  <a:lnTo>
                    <a:pt x="1457" y="92"/>
                  </a:lnTo>
                  <a:lnTo>
                    <a:pt x="1460" y="68"/>
                  </a:lnTo>
                  <a:lnTo>
                    <a:pt x="1469" y="46"/>
                  </a:lnTo>
                  <a:lnTo>
                    <a:pt x="1484" y="27"/>
                  </a:lnTo>
                  <a:lnTo>
                    <a:pt x="1502" y="13"/>
                  </a:lnTo>
                  <a:lnTo>
                    <a:pt x="1525" y="4"/>
                  </a:lnTo>
                  <a:lnTo>
                    <a:pt x="1549" y="0"/>
                  </a:lnTo>
                  <a:lnTo>
                    <a:pt x="1582" y="2"/>
                  </a:lnTo>
                  <a:lnTo>
                    <a:pt x="1613" y="11"/>
                  </a:lnTo>
                  <a:lnTo>
                    <a:pt x="1641" y="23"/>
                  </a:lnTo>
                  <a:lnTo>
                    <a:pt x="1667" y="40"/>
                  </a:lnTo>
                  <a:lnTo>
                    <a:pt x="1687" y="62"/>
                  </a:lnTo>
                  <a:lnTo>
                    <a:pt x="1704" y="87"/>
                  </a:lnTo>
                  <a:lnTo>
                    <a:pt x="1717" y="115"/>
                  </a:lnTo>
                  <a:lnTo>
                    <a:pt x="1724" y="144"/>
                  </a:lnTo>
                  <a:lnTo>
                    <a:pt x="1726" y="172"/>
                  </a:lnTo>
                  <a:lnTo>
                    <a:pt x="1722" y="202"/>
                  </a:lnTo>
                  <a:lnTo>
                    <a:pt x="1712" y="229"/>
                  </a:lnTo>
                  <a:lnTo>
                    <a:pt x="1698" y="256"/>
                  </a:lnTo>
                  <a:lnTo>
                    <a:pt x="1680" y="280"/>
                  </a:lnTo>
                  <a:lnTo>
                    <a:pt x="1656" y="300"/>
                  </a:lnTo>
                  <a:lnTo>
                    <a:pt x="969" y="825"/>
                  </a:lnTo>
                  <a:lnTo>
                    <a:pt x="945" y="840"/>
                  </a:lnTo>
                  <a:lnTo>
                    <a:pt x="919" y="852"/>
                  </a:lnTo>
                  <a:lnTo>
                    <a:pt x="891" y="858"/>
                  </a:lnTo>
                  <a:lnTo>
                    <a:pt x="862" y="861"/>
                  </a:lnTo>
                  <a:lnTo>
                    <a:pt x="834" y="858"/>
                  </a:lnTo>
                  <a:lnTo>
                    <a:pt x="806" y="852"/>
                  </a:lnTo>
                  <a:lnTo>
                    <a:pt x="780" y="840"/>
                  </a:lnTo>
                  <a:lnTo>
                    <a:pt x="755" y="825"/>
                  </a:lnTo>
                  <a:lnTo>
                    <a:pt x="69" y="300"/>
                  </a:lnTo>
                  <a:lnTo>
                    <a:pt x="45" y="280"/>
                  </a:lnTo>
                  <a:lnTo>
                    <a:pt x="27" y="256"/>
                  </a:lnTo>
                  <a:lnTo>
                    <a:pt x="13" y="229"/>
                  </a:lnTo>
                  <a:lnTo>
                    <a:pt x="3" y="202"/>
                  </a:lnTo>
                  <a:lnTo>
                    <a:pt x="0" y="172"/>
                  </a:lnTo>
                  <a:lnTo>
                    <a:pt x="1" y="144"/>
                  </a:lnTo>
                  <a:lnTo>
                    <a:pt x="7" y="115"/>
                  </a:lnTo>
                  <a:lnTo>
                    <a:pt x="20" y="87"/>
                  </a:lnTo>
                  <a:lnTo>
                    <a:pt x="38" y="62"/>
                  </a:lnTo>
                  <a:lnTo>
                    <a:pt x="59" y="40"/>
                  </a:lnTo>
                  <a:lnTo>
                    <a:pt x="84" y="23"/>
                  </a:lnTo>
                  <a:lnTo>
                    <a:pt x="112" y="11"/>
                  </a:lnTo>
                  <a:lnTo>
                    <a:pt x="143" y="2"/>
                  </a:lnTo>
                  <a:lnTo>
                    <a:pt x="1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265"/>
            <p:cNvSpPr>
              <a:spLocks/>
            </p:cNvSpPr>
            <p:nvPr/>
          </p:nvSpPr>
          <p:spPr bwMode="auto">
            <a:xfrm>
              <a:off x="1833563" y="2814638"/>
              <a:ext cx="282575" cy="260350"/>
            </a:xfrm>
            <a:custGeom>
              <a:avLst/>
              <a:gdLst>
                <a:gd name="T0" fmla="*/ 1585 w 1773"/>
                <a:gd name="T1" fmla="*/ 0 h 1643"/>
                <a:gd name="T2" fmla="*/ 1651 w 1773"/>
                <a:gd name="T3" fmla="*/ 12 h 1643"/>
                <a:gd name="T4" fmla="*/ 1706 w 1773"/>
                <a:gd name="T5" fmla="*/ 45 h 1643"/>
                <a:gd name="T6" fmla="*/ 1747 w 1773"/>
                <a:gd name="T7" fmla="*/ 93 h 1643"/>
                <a:gd name="T8" fmla="*/ 1770 w 1773"/>
                <a:gd name="T9" fmla="*/ 155 h 1643"/>
                <a:gd name="T10" fmla="*/ 1773 w 1773"/>
                <a:gd name="T11" fmla="*/ 1188 h 1643"/>
                <a:gd name="T12" fmla="*/ 1761 w 1773"/>
                <a:gd name="T13" fmla="*/ 1253 h 1643"/>
                <a:gd name="T14" fmla="*/ 1728 w 1773"/>
                <a:gd name="T15" fmla="*/ 1310 h 1643"/>
                <a:gd name="T16" fmla="*/ 1680 w 1773"/>
                <a:gd name="T17" fmla="*/ 1351 h 1643"/>
                <a:gd name="T18" fmla="*/ 1618 w 1773"/>
                <a:gd name="T19" fmla="*/ 1373 h 1643"/>
                <a:gd name="T20" fmla="*/ 1482 w 1773"/>
                <a:gd name="T21" fmla="*/ 1377 h 1643"/>
                <a:gd name="T22" fmla="*/ 1436 w 1773"/>
                <a:gd name="T23" fmla="*/ 1364 h 1643"/>
                <a:gd name="T24" fmla="*/ 1402 w 1773"/>
                <a:gd name="T25" fmla="*/ 1331 h 1643"/>
                <a:gd name="T26" fmla="*/ 1389 w 1773"/>
                <a:gd name="T27" fmla="*/ 1284 h 1643"/>
                <a:gd name="T28" fmla="*/ 1402 w 1773"/>
                <a:gd name="T29" fmla="*/ 1237 h 1643"/>
                <a:gd name="T30" fmla="*/ 1436 w 1773"/>
                <a:gd name="T31" fmla="*/ 1204 h 1643"/>
                <a:gd name="T32" fmla="*/ 1482 w 1773"/>
                <a:gd name="T33" fmla="*/ 1192 h 1643"/>
                <a:gd name="T34" fmla="*/ 1586 w 1773"/>
                <a:gd name="T35" fmla="*/ 1191 h 1643"/>
                <a:gd name="T36" fmla="*/ 1588 w 1773"/>
                <a:gd name="T37" fmla="*/ 1188 h 1643"/>
                <a:gd name="T38" fmla="*/ 1587 w 1773"/>
                <a:gd name="T39" fmla="*/ 186 h 1643"/>
                <a:gd name="T40" fmla="*/ 1585 w 1773"/>
                <a:gd name="T41" fmla="*/ 185 h 1643"/>
                <a:gd name="T42" fmla="*/ 187 w 1773"/>
                <a:gd name="T43" fmla="*/ 185 h 1643"/>
                <a:gd name="T44" fmla="*/ 185 w 1773"/>
                <a:gd name="T45" fmla="*/ 188 h 1643"/>
                <a:gd name="T46" fmla="*/ 186 w 1773"/>
                <a:gd name="T47" fmla="*/ 1189 h 1643"/>
                <a:gd name="T48" fmla="*/ 188 w 1773"/>
                <a:gd name="T49" fmla="*/ 1192 h 1643"/>
                <a:gd name="T50" fmla="*/ 408 w 1773"/>
                <a:gd name="T51" fmla="*/ 1195 h 1643"/>
                <a:gd name="T52" fmla="*/ 448 w 1773"/>
                <a:gd name="T53" fmla="*/ 1217 h 1643"/>
                <a:gd name="T54" fmla="*/ 471 w 1773"/>
                <a:gd name="T55" fmla="*/ 1255 h 1643"/>
                <a:gd name="T56" fmla="*/ 482 w 1773"/>
                <a:gd name="T57" fmla="*/ 1416 h 1643"/>
                <a:gd name="T58" fmla="*/ 845 w 1773"/>
                <a:gd name="T59" fmla="*/ 1197 h 1643"/>
                <a:gd name="T60" fmla="*/ 878 w 1773"/>
                <a:gd name="T61" fmla="*/ 1192 h 1643"/>
                <a:gd name="T62" fmla="*/ 1092 w 1773"/>
                <a:gd name="T63" fmla="*/ 1195 h 1643"/>
                <a:gd name="T64" fmla="*/ 1133 w 1773"/>
                <a:gd name="T65" fmla="*/ 1219 h 1643"/>
                <a:gd name="T66" fmla="*/ 1157 w 1773"/>
                <a:gd name="T67" fmla="*/ 1260 h 1643"/>
                <a:gd name="T68" fmla="*/ 1157 w 1773"/>
                <a:gd name="T69" fmla="*/ 1308 h 1643"/>
                <a:gd name="T70" fmla="*/ 1133 w 1773"/>
                <a:gd name="T71" fmla="*/ 1350 h 1643"/>
                <a:gd name="T72" fmla="*/ 1092 w 1773"/>
                <a:gd name="T73" fmla="*/ 1373 h 1643"/>
                <a:gd name="T74" fmla="*/ 904 w 1773"/>
                <a:gd name="T75" fmla="*/ 1377 h 1643"/>
                <a:gd name="T76" fmla="*/ 475 w 1773"/>
                <a:gd name="T77" fmla="*/ 1634 h 1643"/>
                <a:gd name="T78" fmla="*/ 429 w 1773"/>
                <a:gd name="T79" fmla="*/ 1643 h 1643"/>
                <a:gd name="T80" fmla="*/ 389 w 1773"/>
                <a:gd name="T81" fmla="*/ 1636 h 1643"/>
                <a:gd name="T82" fmla="*/ 347 w 1773"/>
                <a:gd name="T83" fmla="*/ 1613 h 1643"/>
                <a:gd name="T84" fmla="*/ 315 w 1773"/>
                <a:gd name="T85" fmla="*/ 1571 h 1643"/>
                <a:gd name="T86" fmla="*/ 302 w 1773"/>
                <a:gd name="T87" fmla="*/ 1521 h 1643"/>
                <a:gd name="T88" fmla="*/ 188 w 1773"/>
                <a:gd name="T89" fmla="*/ 1377 h 1643"/>
                <a:gd name="T90" fmla="*/ 123 w 1773"/>
                <a:gd name="T91" fmla="*/ 1365 h 1643"/>
                <a:gd name="T92" fmla="*/ 67 w 1773"/>
                <a:gd name="T93" fmla="*/ 1332 h 1643"/>
                <a:gd name="T94" fmla="*/ 26 w 1773"/>
                <a:gd name="T95" fmla="*/ 1283 h 1643"/>
                <a:gd name="T96" fmla="*/ 3 w 1773"/>
                <a:gd name="T97" fmla="*/ 1222 h 1643"/>
                <a:gd name="T98" fmla="*/ 0 w 1773"/>
                <a:gd name="T99" fmla="*/ 188 h 1643"/>
                <a:gd name="T100" fmla="*/ 12 w 1773"/>
                <a:gd name="T101" fmla="*/ 122 h 1643"/>
                <a:gd name="T102" fmla="*/ 44 w 1773"/>
                <a:gd name="T103" fmla="*/ 67 h 1643"/>
                <a:gd name="T104" fmla="*/ 93 w 1773"/>
                <a:gd name="T105" fmla="*/ 25 h 1643"/>
                <a:gd name="T106" fmla="*/ 155 w 1773"/>
                <a:gd name="T107" fmla="*/ 2 h 1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73" h="1643">
                  <a:moveTo>
                    <a:pt x="188" y="0"/>
                  </a:moveTo>
                  <a:lnTo>
                    <a:pt x="1585" y="0"/>
                  </a:lnTo>
                  <a:lnTo>
                    <a:pt x="1618" y="2"/>
                  </a:lnTo>
                  <a:lnTo>
                    <a:pt x="1651" y="12"/>
                  </a:lnTo>
                  <a:lnTo>
                    <a:pt x="1680" y="25"/>
                  </a:lnTo>
                  <a:lnTo>
                    <a:pt x="1706" y="45"/>
                  </a:lnTo>
                  <a:lnTo>
                    <a:pt x="1728" y="67"/>
                  </a:lnTo>
                  <a:lnTo>
                    <a:pt x="1747" y="93"/>
                  </a:lnTo>
                  <a:lnTo>
                    <a:pt x="1761" y="122"/>
                  </a:lnTo>
                  <a:lnTo>
                    <a:pt x="1770" y="155"/>
                  </a:lnTo>
                  <a:lnTo>
                    <a:pt x="1773" y="188"/>
                  </a:lnTo>
                  <a:lnTo>
                    <a:pt x="1773" y="1188"/>
                  </a:lnTo>
                  <a:lnTo>
                    <a:pt x="1770" y="1222"/>
                  </a:lnTo>
                  <a:lnTo>
                    <a:pt x="1761" y="1253"/>
                  </a:lnTo>
                  <a:lnTo>
                    <a:pt x="1747" y="1283"/>
                  </a:lnTo>
                  <a:lnTo>
                    <a:pt x="1728" y="1310"/>
                  </a:lnTo>
                  <a:lnTo>
                    <a:pt x="1706" y="1332"/>
                  </a:lnTo>
                  <a:lnTo>
                    <a:pt x="1680" y="1351"/>
                  </a:lnTo>
                  <a:lnTo>
                    <a:pt x="1651" y="1365"/>
                  </a:lnTo>
                  <a:lnTo>
                    <a:pt x="1618" y="1373"/>
                  </a:lnTo>
                  <a:lnTo>
                    <a:pt x="1585" y="1377"/>
                  </a:lnTo>
                  <a:lnTo>
                    <a:pt x="1482" y="1377"/>
                  </a:lnTo>
                  <a:lnTo>
                    <a:pt x="1457" y="1373"/>
                  </a:lnTo>
                  <a:lnTo>
                    <a:pt x="1436" y="1364"/>
                  </a:lnTo>
                  <a:lnTo>
                    <a:pt x="1416" y="1350"/>
                  </a:lnTo>
                  <a:lnTo>
                    <a:pt x="1402" y="1331"/>
                  </a:lnTo>
                  <a:lnTo>
                    <a:pt x="1392" y="1308"/>
                  </a:lnTo>
                  <a:lnTo>
                    <a:pt x="1389" y="1284"/>
                  </a:lnTo>
                  <a:lnTo>
                    <a:pt x="1392" y="1260"/>
                  </a:lnTo>
                  <a:lnTo>
                    <a:pt x="1402" y="1237"/>
                  </a:lnTo>
                  <a:lnTo>
                    <a:pt x="1416" y="1219"/>
                  </a:lnTo>
                  <a:lnTo>
                    <a:pt x="1436" y="1204"/>
                  </a:lnTo>
                  <a:lnTo>
                    <a:pt x="1457" y="1195"/>
                  </a:lnTo>
                  <a:lnTo>
                    <a:pt x="1482" y="1192"/>
                  </a:lnTo>
                  <a:lnTo>
                    <a:pt x="1585" y="1192"/>
                  </a:lnTo>
                  <a:lnTo>
                    <a:pt x="1586" y="1191"/>
                  </a:lnTo>
                  <a:lnTo>
                    <a:pt x="1587" y="1189"/>
                  </a:lnTo>
                  <a:lnTo>
                    <a:pt x="1588" y="1188"/>
                  </a:lnTo>
                  <a:lnTo>
                    <a:pt x="1588" y="188"/>
                  </a:lnTo>
                  <a:lnTo>
                    <a:pt x="1587" y="186"/>
                  </a:lnTo>
                  <a:lnTo>
                    <a:pt x="1586" y="185"/>
                  </a:lnTo>
                  <a:lnTo>
                    <a:pt x="1585" y="185"/>
                  </a:lnTo>
                  <a:lnTo>
                    <a:pt x="188" y="185"/>
                  </a:lnTo>
                  <a:lnTo>
                    <a:pt x="187" y="185"/>
                  </a:lnTo>
                  <a:lnTo>
                    <a:pt x="186" y="186"/>
                  </a:lnTo>
                  <a:lnTo>
                    <a:pt x="185" y="188"/>
                  </a:lnTo>
                  <a:lnTo>
                    <a:pt x="185" y="1188"/>
                  </a:lnTo>
                  <a:lnTo>
                    <a:pt x="186" y="1189"/>
                  </a:lnTo>
                  <a:lnTo>
                    <a:pt x="187" y="1191"/>
                  </a:lnTo>
                  <a:lnTo>
                    <a:pt x="188" y="1192"/>
                  </a:lnTo>
                  <a:lnTo>
                    <a:pt x="384" y="1192"/>
                  </a:lnTo>
                  <a:lnTo>
                    <a:pt x="408" y="1195"/>
                  </a:lnTo>
                  <a:lnTo>
                    <a:pt x="429" y="1204"/>
                  </a:lnTo>
                  <a:lnTo>
                    <a:pt x="448" y="1217"/>
                  </a:lnTo>
                  <a:lnTo>
                    <a:pt x="462" y="1235"/>
                  </a:lnTo>
                  <a:lnTo>
                    <a:pt x="471" y="1255"/>
                  </a:lnTo>
                  <a:lnTo>
                    <a:pt x="476" y="1279"/>
                  </a:lnTo>
                  <a:lnTo>
                    <a:pt x="482" y="1416"/>
                  </a:lnTo>
                  <a:lnTo>
                    <a:pt x="830" y="1205"/>
                  </a:lnTo>
                  <a:lnTo>
                    <a:pt x="845" y="1197"/>
                  </a:lnTo>
                  <a:lnTo>
                    <a:pt x="860" y="1193"/>
                  </a:lnTo>
                  <a:lnTo>
                    <a:pt x="878" y="1192"/>
                  </a:lnTo>
                  <a:lnTo>
                    <a:pt x="1067" y="1192"/>
                  </a:lnTo>
                  <a:lnTo>
                    <a:pt x="1092" y="1195"/>
                  </a:lnTo>
                  <a:lnTo>
                    <a:pt x="1114" y="1204"/>
                  </a:lnTo>
                  <a:lnTo>
                    <a:pt x="1133" y="1219"/>
                  </a:lnTo>
                  <a:lnTo>
                    <a:pt x="1147" y="1237"/>
                  </a:lnTo>
                  <a:lnTo>
                    <a:pt x="1157" y="1260"/>
                  </a:lnTo>
                  <a:lnTo>
                    <a:pt x="1160" y="1284"/>
                  </a:lnTo>
                  <a:lnTo>
                    <a:pt x="1157" y="1308"/>
                  </a:lnTo>
                  <a:lnTo>
                    <a:pt x="1147" y="1331"/>
                  </a:lnTo>
                  <a:lnTo>
                    <a:pt x="1133" y="1350"/>
                  </a:lnTo>
                  <a:lnTo>
                    <a:pt x="1114" y="1364"/>
                  </a:lnTo>
                  <a:lnTo>
                    <a:pt x="1092" y="1373"/>
                  </a:lnTo>
                  <a:lnTo>
                    <a:pt x="1067" y="1377"/>
                  </a:lnTo>
                  <a:lnTo>
                    <a:pt x="904" y="1377"/>
                  </a:lnTo>
                  <a:lnTo>
                    <a:pt x="495" y="1624"/>
                  </a:lnTo>
                  <a:lnTo>
                    <a:pt x="475" y="1634"/>
                  </a:lnTo>
                  <a:lnTo>
                    <a:pt x="452" y="1641"/>
                  </a:lnTo>
                  <a:lnTo>
                    <a:pt x="429" y="1643"/>
                  </a:lnTo>
                  <a:lnTo>
                    <a:pt x="409" y="1641"/>
                  </a:lnTo>
                  <a:lnTo>
                    <a:pt x="389" y="1636"/>
                  </a:lnTo>
                  <a:lnTo>
                    <a:pt x="370" y="1628"/>
                  </a:lnTo>
                  <a:lnTo>
                    <a:pt x="347" y="1613"/>
                  </a:lnTo>
                  <a:lnTo>
                    <a:pt x="329" y="1594"/>
                  </a:lnTo>
                  <a:lnTo>
                    <a:pt x="315" y="1571"/>
                  </a:lnTo>
                  <a:lnTo>
                    <a:pt x="306" y="1548"/>
                  </a:lnTo>
                  <a:lnTo>
                    <a:pt x="302" y="1521"/>
                  </a:lnTo>
                  <a:lnTo>
                    <a:pt x="295" y="1377"/>
                  </a:lnTo>
                  <a:lnTo>
                    <a:pt x="188" y="1377"/>
                  </a:lnTo>
                  <a:lnTo>
                    <a:pt x="155" y="1373"/>
                  </a:lnTo>
                  <a:lnTo>
                    <a:pt x="123" y="1365"/>
                  </a:lnTo>
                  <a:lnTo>
                    <a:pt x="93" y="1351"/>
                  </a:lnTo>
                  <a:lnTo>
                    <a:pt x="67" y="1332"/>
                  </a:lnTo>
                  <a:lnTo>
                    <a:pt x="44" y="1310"/>
                  </a:lnTo>
                  <a:lnTo>
                    <a:pt x="26" y="1283"/>
                  </a:lnTo>
                  <a:lnTo>
                    <a:pt x="12" y="1253"/>
                  </a:lnTo>
                  <a:lnTo>
                    <a:pt x="3" y="1222"/>
                  </a:lnTo>
                  <a:lnTo>
                    <a:pt x="0" y="1188"/>
                  </a:lnTo>
                  <a:lnTo>
                    <a:pt x="0" y="188"/>
                  </a:lnTo>
                  <a:lnTo>
                    <a:pt x="3" y="155"/>
                  </a:lnTo>
                  <a:lnTo>
                    <a:pt x="12" y="122"/>
                  </a:lnTo>
                  <a:lnTo>
                    <a:pt x="26" y="93"/>
                  </a:lnTo>
                  <a:lnTo>
                    <a:pt x="44" y="67"/>
                  </a:lnTo>
                  <a:lnTo>
                    <a:pt x="67" y="45"/>
                  </a:lnTo>
                  <a:lnTo>
                    <a:pt x="93" y="25"/>
                  </a:lnTo>
                  <a:lnTo>
                    <a:pt x="123" y="12"/>
                  </a:lnTo>
                  <a:lnTo>
                    <a:pt x="155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0" name="Group 322"/>
          <p:cNvGrpSpPr/>
          <p:nvPr/>
        </p:nvGrpSpPr>
        <p:grpSpPr>
          <a:xfrm>
            <a:off x="3751672" y="1681328"/>
            <a:ext cx="363538" cy="565151"/>
            <a:chOff x="779463" y="2682875"/>
            <a:chExt cx="363538" cy="565151"/>
          </a:xfrm>
          <a:solidFill>
            <a:schemeClr val="tx1"/>
          </a:solidFill>
        </p:grpSpPr>
        <p:sp>
          <p:nvSpPr>
            <p:cNvPr id="631" name="Freeform 270"/>
            <p:cNvSpPr>
              <a:spLocks/>
            </p:cNvSpPr>
            <p:nvPr/>
          </p:nvSpPr>
          <p:spPr bwMode="auto">
            <a:xfrm>
              <a:off x="779463" y="2682875"/>
              <a:ext cx="363538" cy="468313"/>
            </a:xfrm>
            <a:custGeom>
              <a:avLst/>
              <a:gdLst>
                <a:gd name="T0" fmla="*/ 1925 w 2292"/>
                <a:gd name="T1" fmla="*/ 0 h 2946"/>
                <a:gd name="T2" fmla="*/ 2023 w 2292"/>
                <a:gd name="T3" fmla="*/ 13 h 2946"/>
                <a:gd name="T4" fmla="*/ 2110 w 2292"/>
                <a:gd name="T5" fmla="*/ 51 h 2946"/>
                <a:gd name="T6" fmla="*/ 2185 w 2292"/>
                <a:gd name="T7" fmla="*/ 108 h 2946"/>
                <a:gd name="T8" fmla="*/ 2242 w 2292"/>
                <a:gd name="T9" fmla="*/ 183 h 2946"/>
                <a:gd name="T10" fmla="*/ 2279 w 2292"/>
                <a:gd name="T11" fmla="*/ 271 h 2946"/>
                <a:gd name="T12" fmla="*/ 2292 w 2292"/>
                <a:gd name="T13" fmla="*/ 369 h 2946"/>
                <a:gd name="T14" fmla="*/ 2289 w 2292"/>
                <a:gd name="T15" fmla="*/ 2046 h 2946"/>
                <a:gd name="T16" fmla="*/ 2265 w 2292"/>
                <a:gd name="T17" fmla="*/ 2087 h 2946"/>
                <a:gd name="T18" fmla="*/ 2225 w 2292"/>
                <a:gd name="T19" fmla="*/ 2110 h 2946"/>
                <a:gd name="T20" fmla="*/ 2176 w 2292"/>
                <a:gd name="T21" fmla="*/ 2110 h 2946"/>
                <a:gd name="T22" fmla="*/ 2135 w 2292"/>
                <a:gd name="T23" fmla="*/ 2087 h 2946"/>
                <a:gd name="T24" fmla="*/ 2111 w 2292"/>
                <a:gd name="T25" fmla="*/ 2046 h 2946"/>
                <a:gd name="T26" fmla="*/ 2108 w 2292"/>
                <a:gd name="T27" fmla="*/ 369 h 2946"/>
                <a:gd name="T28" fmla="*/ 2096 w 2292"/>
                <a:gd name="T29" fmla="*/ 305 h 2946"/>
                <a:gd name="T30" fmla="*/ 2065 w 2292"/>
                <a:gd name="T31" fmla="*/ 251 h 2946"/>
                <a:gd name="T32" fmla="*/ 2018 w 2292"/>
                <a:gd name="T33" fmla="*/ 211 h 2946"/>
                <a:gd name="T34" fmla="*/ 1958 w 2292"/>
                <a:gd name="T35" fmla="*/ 189 h 2946"/>
                <a:gd name="T36" fmla="*/ 367 w 2292"/>
                <a:gd name="T37" fmla="*/ 185 h 2946"/>
                <a:gd name="T38" fmla="*/ 304 w 2292"/>
                <a:gd name="T39" fmla="*/ 197 h 2946"/>
                <a:gd name="T40" fmla="*/ 250 w 2292"/>
                <a:gd name="T41" fmla="*/ 229 h 2946"/>
                <a:gd name="T42" fmla="*/ 209 w 2292"/>
                <a:gd name="T43" fmla="*/ 276 h 2946"/>
                <a:gd name="T44" fmla="*/ 187 w 2292"/>
                <a:gd name="T45" fmla="*/ 336 h 2946"/>
                <a:gd name="T46" fmla="*/ 184 w 2292"/>
                <a:gd name="T47" fmla="*/ 2853 h 2946"/>
                <a:gd name="T48" fmla="*/ 172 w 2292"/>
                <a:gd name="T49" fmla="*/ 2900 h 2946"/>
                <a:gd name="T50" fmla="*/ 139 w 2292"/>
                <a:gd name="T51" fmla="*/ 2933 h 2946"/>
                <a:gd name="T52" fmla="*/ 93 w 2292"/>
                <a:gd name="T53" fmla="*/ 2946 h 2946"/>
                <a:gd name="T54" fmla="*/ 46 w 2292"/>
                <a:gd name="T55" fmla="*/ 2933 h 2946"/>
                <a:gd name="T56" fmla="*/ 13 w 2292"/>
                <a:gd name="T57" fmla="*/ 2900 h 2946"/>
                <a:gd name="T58" fmla="*/ 0 w 2292"/>
                <a:gd name="T59" fmla="*/ 2853 h 2946"/>
                <a:gd name="T60" fmla="*/ 3 w 2292"/>
                <a:gd name="T61" fmla="*/ 319 h 2946"/>
                <a:gd name="T62" fmla="*/ 29 w 2292"/>
                <a:gd name="T63" fmla="*/ 225 h 2946"/>
                <a:gd name="T64" fmla="*/ 76 w 2292"/>
                <a:gd name="T65" fmla="*/ 144 h 2946"/>
                <a:gd name="T66" fmla="*/ 143 w 2292"/>
                <a:gd name="T67" fmla="*/ 77 h 2946"/>
                <a:gd name="T68" fmla="*/ 224 w 2292"/>
                <a:gd name="T69" fmla="*/ 29 h 2946"/>
                <a:gd name="T70" fmla="*/ 318 w 2292"/>
                <a:gd name="T71" fmla="*/ 3 h 2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92" h="2946">
                  <a:moveTo>
                    <a:pt x="367" y="0"/>
                  </a:moveTo>
                  <a:lnTo>
                    <a:pt x="1925" y="0"/>
                  </a:lnTo>
                  <a:lnTo>
                    <a:pt x="1976" y="3"/>
                  </a:lnTo>
                  <a:lnTo>
                    <a:pt x="2023" y="13"/>
                  </a:lnTo>
                  <a:lnTo>
                    <a:pt x="2068" y="29"/>
                  </a:lnTo>
                  <a:lnTo>
                    <a:pt x="2110" y="51"/>
                  </a:lnTo>
                  <a:lnTo>
                    <a:pt x="2149" y="77"/>
                  </a:lnTo>
                  <a:lnTo>
                    <a:pt x="2185" y="108"/>
                  </a:lnTo>
                  <a:lnTo>
                    <a:pt x="2216" y="144"/>
                  </a:lnTo>
                  <a:lnTo>
                    <a:pt x="2242" y="183"/>
                  </a:lnTo>
                  <a:lnTo>
                    <a:pt x="2263" y="225"/>
                  </a:lnTo>
                  <a:lnTo>
                    <a:pt x="2279" y="271"/>
                  </a:lnTo>
                  <a:lnTo>
                    <a:pt x="2289" y="319"/>
                  </a:lnTo>
                  <a:lnTo>
                    <a:pt x="2292" y="369"/>
                  </a:lnTo>
                  <a:lnTo>
                    <a:pt x="2292" y="2021"/>
                  </a:lnTo>
                  <a:lnTo>
                    <a:pt x="2289" y="2046"/>
                  </a:lnTo>
                  <a:lnTo>
                    <a:pt x="2279" y="2067"/>
                  </a:lnTo>
                  <a:lnTo>
                    <a:pt x="2265" y="2087"/>
                  </a:lnTo>
                  <a:lnTo>
                    <a:pt x="2247" y="2101"/>
                  </a:lnTo>
                  <a:lnTo>
                    <a:pt x="2225" y="2110"/>
                  </a:lnTo>
                  <a:lnTo>
                    <a:pt x="2200" y="2114"/>
                  </a:lnTo>
                  <a:lnTo>
                    <a:pt x="2176" y="2110"/>
                  </a:lnTo>
                  <a:lnTo>
                    <a:pt x="2153" y="2101"/>
                  </a:lnTo>
                  <a:lnTo>
                    <a:pt x="2135" y="2087"/>
                  </a:lnTo>
                  <a:lnTo>
                    <a:pt x="2121" y="2067"/>
                  </a:lnTo>
                  <a:lnTo>
                    <a:pt x="2111" y="2046"/>
                  </a:lnTo>
                  <a:lnTo>
                    <a:pt x="2108" y="2021"/>
                  </a:lnTo>
                  <a:lnTo>
                    <a:pt x="2108" y="369"/>
                  </a:lnTo>
                  <a:lnTo>
                    <a:pt x="2105" y="336"/>
                  </a:lnTo>
                  <a:lnTo>
                    <a:pt x="2096" y="305"/>
                  </a:lnTo>
                  <a:lnTo>
                    <a:pt x="2083" y="276"/>
                  </a:lnTo>
                  <a:lnTo>
                    <a:pt x="2065" y="251"/>
                  </a:lnTo>
                  <a:lnTo>
                    <a:pt x="2044" y="229"/>
                  </a:lnTo>
                  <a:lnTo>
                    <a:pt x="2018" y="211"/>
                  </a:lnTo>
                  <a:lnTo>
                    <a:pt x="1989" y="197"/>
                  </a:lnTo>
                  <a:lnTo>
                    <a:pt x="1958" y="189"/>
                  </a:lnTo>
                  <a:lnTo>
                    <a:pt x="1925" y="185"/>
                  </a:lnTo>
                  <a:lnTo>
                    <a:pt x="367" y="185"/>
                  </a:lnTo>
                  <a:lnTo>
                    <a:pt x="334" y="189"/>
                  </a:lnTo>
                  <a:lnTo>
                    <a:pt x="304" y="197"/>
                  </a:lnTo>
                  <a:lnTo>
                    <a:pt x="275" y="211"/>
                  </a:lnTo>
                  <a:lnTo>
                    <a:pt x="250" y="229"/>
                  </a:lnTo>
                  <a:lnTo>
                    <a:pt x="227" y="251"/>
                  </a:lnTo>
                  <a:lnTo>
                    <a:pt x="209" y="276"/>
                  </a:lnTo>
                  <a:lnTo>
                    <a:pt x="196" y="305"/>
                  </a:lnTo>
                  <a:lnTo>
                    <a:pt x="187" y="336"/>
                  </a:lnTo>
                  <a:lnTo>
                    <a:pt x="184" y="369"/>
                  </a:lnTo>
                  <a:lnTo>
                    <a:pt x="184" y="2853"/>
                  </a:lnTo>
                  <a:lnTo>
                    <a:pt x="181" y="2878"/>
                  </a:lnTo>
                  <a:lnTo>
                    <a:pt x="172" y="2900"/>
                  </a:lnTo>
                  <a:lnTo>
                    <a:pt x="157" y="2919"/>
                  </a:lnTo>
                  <a:lnTo>
                    <a:pt x="139" y="2933"/>
                  </a:lnTo>
                  <a:lnTo>
                    <a:pt x="116" y="2943"/>
                  </a:lnTo>
                  <a:lnTo>
                    <a:pt x="93" y="2946"/>
                  </a:lnTo>
                  <a:lnTo>
                    <a:pt x="68" y="2943"/>
                  </a:lnTo>
                  <a:lnTo>
                    <a:pt x="46" y="2933"/>
                  </a:lnTo>
                  <a:lnTo>
                    <a:pt x="27" y="2919"/>
                  </a:lnTo>
                  <a:lnTo>
                    <a:pt x="13" y="2900"/>
                  </a:lnTo>
                  <a:lnTo>
                    <a:pt x="3" y="2878"/>
                  </a:lnTo>
                  <a:lnTo>
                    <a:pt x="0" y="2853"/>
                  </a:lnTo>
                  <a:lnTo>
                    <a:pt x="0" y="369"/>
                  </a:lnTo>
                  <a:lnTo>
                    <a:pt x="3" y="319"/>
                  </a:lnTo>
                  <a:lnTo>
                    <a:pt x="13" y="271"/>
                  </a:lnTo>
                  <a:lnTo>
                    <a:pt x="29" y="225"/>
                  </a:lnTo>
                  <a:lnTo>
                    <a:pt x="51" y="183"/>
                  </a:lnTo>
                  <a:lnTo>
                    <a:pt x="76" y="144"/>
                  </a:lnTo>
                  <a:lnTo>
                    <a:pt x="108" y="108"/>
                  </a:lnTo>
                  <a:lnTo>
                    <a:pt x="143" y="77"/>
                  </a:lnTo>
                  <a:lnTo>
                    <a:pt x="182" y="51"/>
                  </a:lnTo>
                  <a:lnTo>
                    <a:pt x="224" y="29"/>
                  </a:lnTo>
                  <a:lnTo>
                    <a:pt x="269" y="13"/>
                  </a:lnTo>
                  <a:lnTo>
                    <a:pt x="318" y="3"/>
                  </a:lnTo>
                  <a:lnTo>
                    <a:pt x="3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72"/>
            <p:cNvSpPr>
              <a:spLocks noEditPoints="1"/>
            </p:cNvSpPr>
            <p:nvPr/>
          </p:nvSpPr>
          <p:spPr bwMode="auto">
            <a:xfrm>
              <a:off x="779463" y="3116263"/>
              <a:ext cx="363538" cy="131763"/>
            </a:xfrm>
            <a:custGeom>
              <a:avLst/>
              <a:gdLst>
                <a:gd name="T0" fmla="*/ 184 w 2292"/>
                <a:gd name="T1" fmla="*/ 462 h 831"/>
                <a:gd name="T2" fmla="*/ 196 w 2292"/>
                <a:gd name="T3" fmla="*/ 526 h 831"/>
                <a:gd name="T4" fmla="*/ 227 w 2292"/>
                <a:gd name="T5" fmla="*/ 580 h 831"/>
                <a:gd name="T6" fmla="*/ 275 w 2292"/>
                <a:gd name="T7" fmla="*/ 621 h 831"/>
                <a:gd name="T8" fmla="*/ 334 w 2292"/>
                <a:gd name="T9" fmla="*/ 643 h 831"/>
                <a:gd name="T10" fmla="*/ 1925 w 2292"/>
                <a:gd name="T11" fmla="*/ 646 h 831"/>
                <a:gd name="T12" fmla="*/ 1989 w 2292"/>
                <a:gd name="T13" fmla="*/ 634 h 831"/>
                <a:gd name="T14" fmla="*/ 2044 w 2292"/>
                <a:gd name="T15" fmla="*/ 603 h 831"/>
                <a:gd name="T16" fmla="*/ 2083 w 2292"/>
                <a:gd name="T17" fmla="*/ 555 h 831"/>
                <a:gd name="T18" fmla="*/ 2105 w 2292"/>
                <a:gd name="T19" fmla="*/ 496 h 831"/>
                <a:gd name="T20" fmla="*/ 2108 w 2292"/>
                <a:gd name="T21" fmla="*/ 185 h 831"/>
                <a:gd name="T22" fmla="*/ 93 w 2292"/>
                <a:gd name="T23" fmla="*/ 0 h 831"/>
                <a:gd name="T24" fmla="*/ 2225 w 2292"/>
                <a:gd name="T25" fmla="*/ 4 h 831"/>
                <a:gd name="T26" fmla="*/ 2265 w 2292"/>
                <a:gd name="T27" fmla="*/ 27 h 831"/>
                <a:gd name="T28" fmla="*/ 2289 w 2292"/>
                <a:gd name="T29" fmla="*/ 69 h 831"/>
                <a:gd name="T30" fmla="*/ 2292 w 2292"/>
                <a:gd name="T31" fmla="*/ 462 h 831"/>
                <a:gd name="T32" fmla="*/ 2279 w 2292"/>
                <a:gd name="T33" fmla="*/ 561 h 831"/>
                <a:gd name="T34" fmla="*/ 2242 w 2292"/>
                <a:gd name="T35" fmla="*/ 649 h 831"/>
                <a:gd name="T36" fmla="*/ 2185 w 2292"/>
                <a:gd name="T37" fmla="*/ 723 h 831"/>
                <a:gd name="T38" fmla="*/ 2110 w 2292"/>
                <a:gd name="T39" fmla="*/ 781 h 831"/>
                <a:gd name="T40" fmla="*/ 2023 w 2292"/>
                <a:gd name="T41" fmla="*/ 818 h 831"/>
                <a:gd name="T42" fmla="*/ 1925 w 2292"/>
                <a:gd name="T43" fmla="*/ 831 h 831"/>
                <a:gd name="T44" fmla="*/ 318 w 2292"/>
                <a:gd name="T45" fmla="*/ 828 h 831"/>
                <a:gd name="T46" fmla="*/ 224 w 2292"/>
                <a:gd name="T47" fmla="*/ 802 h 831"/>
                <a:gd name="T48" fmla="*/ 143 w 2292"/>
                <a:gd name="T49" fmla="*/ 755 h 831"/>
                <a:gd name="T50" fmla="*/ 76 w 2292"/>
                <a:gd name="T51" fmla="*/ 687 h 831"/>
                <a:gd name="T52" fmla="*/ 29 w 2292"/>
                <a:gd name="T53" fmla="*/ 606 h 831"/>
                <a:gd name="T54" fmla="*/ 3 w 2292"/>
                <a:gd name="T55" fmla="*/ 513 h 831"/>
                <a:gd name="T56" fmla="*/ 0 w 2292"/>
                <a:gd name="T57" fmla="*/ 93 h 831"/>
                <a:gd name="T58" fmla="*/ 13 w 2292"/>
                <a:gd name="T59" fmla="*/ 46 h 831"/>
                <a:gd name="T60" fmla="*/ 46 w 2292"/>
                <a:gd name="T61" fmla="*/ 13 h 831"/>
                <a:gd name="T62" fmla="*/ 93 w 2292"/>
                <a:gd name="T63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92" h="831">
                  <a:moveTo>
                    <a:pt x="184" y="185"/>
                  </a:moveTo>
                  <a:lnTo>
                    <a:pt x="184" y="462"/>
                  </a:lnTo>
                  <a:lnTo>
                    <a:pt x="187" y="496"/>
                  </a:lnTo>
                  <a:lnTo>
                    <a:pt x="196" y="526"/>
                  </a:lnTo>
                  <a:lnTo>
                    <a:pt x="209" y="555"/>
                  </a:lnTo>
                  <a:lnTo>
                    <a:pt x="227" y="580"/>
                  </a:lnTo>
                  <a:lnTo>
                    <a:pt x="250" y="603"/>
                  </a:lnTo>
                  <a:lnTo>
                    <a:pt x="275" y="621"/>
                  </a:lnTo>
                  <a:lnTo>
                    <a:pt x="304" y="634"/>
                  </a:lnTo>
                  <a:lnTo>
                    <a:pt x="334" y="643"/>
                  </a:lnTo>
                  <a:lnTo>
                    <a:pt x="367" y="646"/>
                  </a:lnTo>
                  <a:lnTo>
                    <a:pt x="1925" y="646"/>
                  </a:lnTo>
                  <a:lnTo>
                    <a:pt x="1958" y="643"/>
                  </a:lnTo>
                  <a:lnTo>
                    <a:pt x="1989" y="634"/>
                  </a:lnTo>
                  <a:lnTo>
                    <a:pt x="2018" y="621"/>
                  </a:lnTo>
                  <a:lnTo>
                    <a:pt x="2044" y="603"/>
                  </a:lnTo>
                  <a:lnTo>
                    <a:pt x="2065" y="580"/>
                  </a:lnTo>
                  <a:lnTo>
                    <a:pt x="2083" y="555"/>
                  </a:lnTo>
                  <a:lnTo>
                    <a:pt x="2096" y="526"/>
                  </a:lnTo>
                  <a:lnTo>
                    <a:pt x="2105" y="496"/>
                  </a:lnTo>
                  <a:lnTo>
                    <a:pt x="2108" y="462"/>
                  </a:lnTo>
                  <a:lnTo>
                    <a:pt x="2108" y="185"/>
                  </a:lnTo>
                  <a:lnTo>
                    <a:pt x="184" y="185"/>
                  </a:lnTo>
                  <a:close/>
                  <a:moveTo>
                    <a:pt x="93" y="0"/>
                  </a:moveTo>
                  <a:lnTo>
                    <a:pt x="2200" y="0"/>
                  </a:lnTo>
                  <a:lnTo>
                    <a:pt x="2225" y="4"/>
                  </a:lnTo>
                  <a:lnTo>
                    <a:pt x="2247" y="13"/>
                  </a:lnTo>
                  <a:lnTo>
                    <a:pt x="2265" y="27"/>
                  </a:lnTo>
                  <a:lnTo>
                    <a:pt x="2279" y="46"/>
                  </a:lnTo>
                  <a:lnTo>
                    <a:pt x="2289" y="69"/>
                  </a:lnTo>
                  <a:lnTo>
                    <a:pt x="2292" y="93"/>
                  </a:lnTo>
                  <a:lnTo>
                    <a:pt x="2292" y="462"/>
                  </a:lnTo>
                  <a:lnTo>
                    <a:pt x="2289" y="513"/>
                  </a:lnTo>
                  <a:lnTo>
                    <a:pt x="2279" y="561"/>
                  </a:lnTo>
                  <a:lnTo>
                    <a:pt x="2263" y="606"/>
                  </a:lnTo>
                  <a:lnTo>
                    <a:pt x="2242" y="649"/>
                  </a:lnTo>
                  <a:lnTo>
                    <a:pt x="2216" y="687"/>
                  </a:lnTo>
                  <a:lnTo>
                    <a:pt x="2185" y="723"/>
                  </a:lnTo>
                  <a:lnTo>
                    <a:pt x="2149" y="755"/>
                  </a:lnTo>
                  <a:lnTo>
                    <a:pt x="2110" y="781"/>
                  </a:lnTo>
                  <a:lnTo>
                    <a:pt x="2068" y="802"/>
                  </a:lnTo>
                  <a:lnTo>
                    <a:pt x="2023" y="818"/>
                  </a:lnTo>
                  <a:lnTo>
                    <a:pt x="1976" y="828"/>
                  </a:lnTo>
                  <a:lnTo>
                    <a:pt x="1925" y="831"/>
                  </a:lnTo>
                  <a:lnTo>
                    <a:pt x="367" y="831"/>
                  </a:lnTo>
                  <a:lnTo>
                    <a:pt x="318" y="828"/>
                  </a:lnTo>
                  <a:lnTo>
                    <a:pt x="269" y="818"/>
                  </a:lnTo>
                  <a:lnTo>
                    <a:pt x="224" y="802"/>
                  </a:lnTo>
                  <a:lnTo>
                    <a:pt x="182" y="781"/>
                  </a:lnTo>
                  <a:lnTo>
                    <a:pt x="143" y="755"/>
                  </a:lnTo>
                  <a:lnTo>
                    <a:pt x="108" y="723"/>
                  </a:lnTo>
                  <a:lnTo>
                    <a:pt x="76" y="687"/>
                  </a:lnTo>
                  <a:lnTo>
                    <a:pt x="51" y="649"/>
                  </a:lnTo>
                  <a:lnTo>
                    <a:pt x="29" y="606"/>
                  </a:lnTo>
                  <a:lnTo>
                    <a:pt x="13" y="561"/>
                  </a:lnTo>
                  <a:lnTo>
                    <a:pt x="3" y="513"/>
                  </a:lnTo>
                  <a:lnTo>
                    <a:pt x="0" y="462"/>
                  </a:lnTo>
                  <a:lnTo>
                    <a:pt x="0" y="93"/>
                  </a:lnTo>
                  <a:lnTo>
                    <a:pt x="3" y="69"/>
                  </a:lnTo>
                  <a:lnTo>
                    <a:pt x="13" y="46"/>
                  </a:lnTo>
                  <a:lnTo>
                    <a:pt x="27" y="27"/>
                  </a:lnTo>
                  <a:lnTo>
                    <a:pt x="46" y="13"/>
                  </a:lnTo>
                  <a:lnTo>
                    <a:pt x="68" y="4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273"/>
            <p:cNvSpPr>
              <a:spLocks/>
            </p:cNvSpPr>
            <p:nvPr/>
          </p:nvSpPr>
          <p:spPr bwMode="auto">
            <a:xfrm>
              <a:off x="922338" y="3167063"/>
              <a:ext cx="79375" cy="30163"/>
            </a:xfrm>
            <a:custGeom>
              <a:avLst/>
              <a:gdLst>
                <a:gd name="T0" fmla="*/ 93 w 502"/>
                <a:gd name="T1" fmla="*/ 0 h 185"/>
                <a:gd name="T2" fmla="*/ 410 w 502"/>
                <a:gd name="T3" fmla="*/ 0 h 185"/>
                <a:gd name="T4" fmla="*/ 435 w 502"/>
                <a:gd name="T5" fmla="*/ 3 h 185"/>
                <a:gd name="T6" fmla="*/ 457 w 502"/>
                <a:gd name="T7" fmla="*/ 13 h 185"/>
                <a:gd name="T8" fmla="*/ 476 w 502"/>
                <a:gd name="T9" fmla="*/ 27 h 185"/>
                <a:gd name="T10" fmla="*/ 490 w 502"/>
                <a:gd name="T11" fmla="*/ 45 h 185"/>
                <a:gd name="T12" fmla="*/ 499 w 502"/>
                <a:gd name="T13" fmla="*/ 68 h 185"/>
                <a:gd name="T14" fmla="*/ 502 w 502"/>
                <a:gd name="T15" fmla="*/ 93 h 185"/>
                <a:gd name="T16" fmla="*/ 499 w 502"/>
                <a:gd name="T17" fmla="*/ 117 h 185"/>
                <a:gd name="T18" fmla="*/ 490 w 502"/>
                <a:gd name="T19" fmla="*/ 139 h 185"/>
                <a:gd name="T20" fmla="*/ 476 w 502"/>
                <a:gd name="T21" fmla="*/ 158 h 185"/>
                <a:gd name="T22" fmla="*/ 457 w 502"/>
                <a:gd name="T23" fmla="*/ 172 h 185"/>
                <a:gd name="T24" fmla="*/ 435 w 502"/>
                <a:gd name="T25" fmla="*/ 182 h 185"/>
                <a:gd name="T26" fmla="*/ 410 w 502"/>
                <a:gd name="T27" fmla="*/ 185 h 185"/>
                <a:gd name="T28" fmla="*/ 93 w 502"/>
                <a:gd name="T29" fmla="*/ 185 h 185"/>
                <a:gd name="T30" fmla="*/ 68 w 502"/>
                <a:gd name="T31" fmla="*/ 182 h 185"/>
                <a:gd name="T32" fmla="*/ 46 w 502"/>
                <a:gd name="T33" fmla="*/ 172 h 185"/>
                <a:gd name="T34" fmla="*/ 27 w 502"/>
                <a:gd name="T35" fmla="*/ 158 h 185"/>
                <a:gd name="T36" fmla="*/ 13 w 502"/>
                <a:gd name="T37" fmla="*/ 139 h 185"/>
                <a:gd name="T38" fmla="*/ 4 w 502"/>
                <a:gd name="T39" fmla="*/ 117 h 185"/>
                <a:gd name="T40" fmla="*/ 0 w 502"/>
                <a:gd name="T41" fmla="*/ 93 h 185"/>
                <a:gd name="T42" fmla="*/ 4 w 502"/>
                <a:gd name="T43" fmla="*/ 68 h 185"/>
                <a:gd name="T44" fmla="*/ 13 w 502"/>
                <a:gd name="T45" fmla="*/ 45 h 185"/>
                <a:gd name="T46" fmla="*/ 27 w 502"/>
                <a:gd name="T47" fmla="*/ 27 h 185"/>
                <a:gd name="T48" fmla="*/ 46 w 502"/>
                <a:gd name="T49" fmla="*/ 13 h 185"/>
                <a:gd name="T50" fmla="*/ 68 w 502"/>
                <a:gd name="T51" fmla="*/ 3 h 185"/>
                <a:gd name="T52" fmla="*/ 93 w 502"/>
                <a:gd name="T5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2" h="185">
                  <a:moveTo>
                    <a:pt x="93" y="0"/>
                  </a:moveTo>
                  <a:lnTo>
                    <a:pt x="410" y="0"/>
                  </a:lnTo>
                  <a:lnTo>
                    <a:pt x="435" y="3"/>
                  </a:lnTo>
                  <a:lnTo>
                    <a:pt x="457" y="13"/>
                  </a:lnTo>
                  <a:lnTo>
                    <a:pt x="476" y="27"/>
                  </a:lnTo>
                  <a:lnTo>
                    <a:pt x="490" y="45"/>
                  </a:lnTo>
                  <a:lnTo>
                    <a:pt x="499" y="68"/>
                  </a:lnTo>
                  <a:lnTo>
                    <a:pt x="502" y="93"/>
                  </a:lnTo>
                  <a:lnTo>
                    <a:pt x="499" y="117"/>
                  </a:lnTo>
                  <a:lnTo>
                    <a:pt x="490" y="139"/>
                  </a:lnTo>
                  <a:lnTo>
                    <a:pt x="476" y="158"/>
                  </a:lnTo>
                  <a:lnTo>
                    <a:pt x="457" y="172"/>
                  </a:lnTo>
                  <a:lnTo>
                    <a:pt x="435" y="182"/>
                  </a:lnTo>
                  <a:lnTo>
                    <a:pt x="410" y="185"/>
                  </a:lnTo>
                  <a:lnTo>
                    <a:pt x="93" y="185"/>
                  </a:lnTo>
                  <a:lnTo>
                    <a:pt x="68" y="182"/>
                  </a:lnTo>
                  <a:lnTo>
                    <a:pt x="46" y="172"/>
                  </a:lnTo>
                  <a:lnTo>
                    <a:pt x="27" y="158"/>
                  </a:lnTo>
                  <a:lnTo>
                    <a:pt x="13" y="139"/>
                  </a:lnTo>
                  <a:lnTo>
                    <a:pt x="4" y="117"/>
                  </a:lnTo>
                  <a:lnTo>
                    <a:pt x="0" y="93"/>
                  </a:lnTo>
                  <a:lnTo>
                    <a:pt x="4" y="68"/>
                  </a:lnTo>
                  <a:lnTo>
                    <a:pt x="13" y="45"/>
                  </a:lnTo>
                  <a:lnTo>
                    <a:pt x="27" y="27"/>
                  </a:lnTo>
                  <a:lnTo>
                    <a:pt x="46" y="13"/>
                  </a:lnTo>
                  <a:lnTo>
                    <a:pt x="68" y="3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274"/>
            <p:cNvSpPr>
              <a:spLocks/>
            </p:cNvSpPr>
            <p:nvPr/>
          </p:nvSpPr>
          <p:spPr bwMode="auto">
            <a:xfrm>
              <a:off x="1114426" y="3063875"/>
              <a:ext cx="28575" cy="101600"/>
            </a:xfrm>
            <a:custGeom>
              <a:avLst/>
              <a:gdLst>
                <a:gd name="T0" fmla="*/ 92 w 184"/>
                <a:gd name="T1" fmla="*/ 0 h 641"/>
                <a:gd name="T2" fmla="*/ 117 w 184"/>
                <a:gd name="T3" fmla="*/ 3 h 641"/>
                <a:gd name="T4" fmla="*/ 139 w 184"/>
                <a:gd name="T5" fmla="*/ 13 h 641"/>
                <a:gd name="T6" fmla="*/ 157 w 184"/>
                <a:gd name="T7" fmla="*/ 27 h 641"/>
                <a:gd name="T8" fmla="*/ 171 w 184"/>
                <a:gd name="T9" fmla="*/ 47 h 641"/>
                <a:gd name="T10" fmla="*/ 181 w 184"/>
                <a:gd name="T11" fmla="*/ 68 h 641"/>
                <a:gd name="T12" fmla="*/ 184 w 184"/>
                <a:gd name="T13" fmla="*/ 93 h 641"/>
                <a:gd name="T14" fmla="*/ 184 w 184"/>
                <a:gd name="T15" fmla="*/ 548 h 641"/>
                <a:gd name="T16" fmla="*/ 181 w 184"/>
                <a:gd name="T17" fmla="*/ 573 h 641"/>
                <a:gd name="T18" fmla="*/ 171 w 184"/>
                <a:gd name="T19" fmla="*/ 594 h 641"/>
                <a:gd name="T20" fmla="*/ 157 w 184"/>
                <a:gd name="T21" fmla="*/ 614 h 641"/>
                <a:gd name="T22" fmla="*/ 139 w 184"/>
                <a:gd name="T23" fmla="*/ 628 h 641"/>
                <a:gd name="T24" fmla="*/ 117 w 184"/>
                <a:gd name="T25" fmla="*/ 638 h 641"/>
                <a:gd name="T26" fmla="*/ 92 w 184"/>
                <a:gd name="T27" fmla="*/ 641 h 641"/>
                <a:gd name="T28" fmla="*/ 68 w 184"/>
                <a:gd name="T29" fmla="*/ 638 h 641"/>
                <a:gd name="T30" fmla="*/ 45 w 184"/>
                <a:gd name="T31" fmla="*/ 628 h 641"/>
                <a:gd name="T32" fmla="*/ 27 w 184"/>
                <a:gd name="T33" fmla="*/ 614 h 641"/>
                <a:gd name="T34" fmla="*/ 13 w 184"/>
                <a:gd name="T35" fmla="*/ 594 h 641"/>
                <a:gd name="T36" fmla="*/ 3 w 184"/>
                <a:gd name="T37" fmla="*/ 573 h 641"/>
                <a:gd name="T38" fmla="*/ 0 w 184"/>
                <a:gd name="T39" fmla="*/ 548 h 641"/>
                <a:gd name="T40" fmla="*/ 0 w 184"/>
                <a:gd name="T41" fmla="*/ 93 h 641"/>
                <a:gd name="T42" fmla="*/ 3 w 184"/>
                <a:gd name="T43" fmla="*/ 68 h 641"/>
                <a:gd name="T44" fmla="*/ 13 w 184"/>
                <a:gd name="T45" fmla="*/ 47 h 641"/>
                <a:gd name="T46" fmla="*/ 27 w 184"/>
                <a:gd name="T47" fmla="*/ 27 h 641"/>
                <a:gd name="T48" fmla="*/ 45 w 184"/>
                <a:gd name="T49" fmla="*/ 13 h 641"/>
                <a:gd name="T50" fmla="*/ 68 w 184"/>
                <a:gd name="T51" fmla="*/ 3 h 641"/>
                <a:gd name="T52" fmla="*/ 92 w 184"/>
                <a:gd name="T53" fmla="*/ 0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4" h="641">
                  <a:moveTo>
                    <a:pt x="92" y="0"/>
                  </a:moveTo>
                  <a:lnTo>
                    <a:pt x="117" y="3"/>
                  </a:lnTo>
                  <a:lnTo>
                    <a:pt x="139" y="13"/>
                  </a:lnTo>
                  <a:lnTo>
                    <a:pt x="157" y="27"/>
                  </a:lnTo>
                  <a:lnTo>
                    <a:pt x="171" y="47"/>
                  </a:lnTo>
                  <a:lnTo>
                    <a:pt x="181" y="68"/>
                  </a:lnTo>
                  <a:lnTo>
                    <a:pt x="184" y="93"/>
                  </a:lnTo>
                  <a:lnTo>
                    <a:pt x="184" y="548"/>
                  </a:lnTo>
                  <a:lnTo>
                    <a:pt x="181" y="573"/>
                  </a:lnTo>
                  <a:lnTo>
                    <a:pt x="171" y="594"/>
                  </a:lnTo>
                  <a:lnTo>
                    <a:pt x="157" y="614"/>
                  </a:lnTo>
                  <a:lnTo>
                    <a:pt x="139" y="628"/>
                  </a:lnTo>
                  <a:lnTo>
                    <a:pt x="117" y="638"/>
                  </a:lnTo>
                  <a:lnTo>
                    <a:pt x="92" y="641"/>
                  </a:lnTo>
                  <a:lnTo>
                    <a:pt x="68" y="638"/>
                  </a:lnTo>
                  <a:lnTo>
                    <a:pt x="45" y="628"/>
                  </a:lnTo>
                  <a:lnTo>
                    <a:pt x="27" y="614"/>
                  </a:lnTo>
                  <a:lnTo>
                    <a:pt x="13" y="594"/>
                  </a:lnTo>
                  <a:lnTo>
                    <a:pt x="3" y="573"/>
                  </a:lnTo>
                  <a:lnTo>
                    <a:pt x="0" y="548"/>
                  </a:lnTo>
                  <a:lnTo>
                    <a:pt x="0" y="93"/>
                  </a:lnTo>
                  <a:lnTo>
                    <a:pt x="3" y="68"/>
                  </a:lnTo>
                  <a:lnTo>
                    <a:pt x="13" y="47"/>
                  </a:lnTo>
                  <a:lnTo>
                    <a:pt x="27" y="27"/>
                  </a:lnTo>
                  <a:lnTo>
                    <a:pt x="45" y="13"/>
                  </a:lnTo>
                  <a:lnTo>
                    <a:pt x="68" y="3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275"/>
            <p:cNvSpPr>
              <a:spLocks/>
            </p:cNvSpPr>
            <p:nvPr/>
          </p:nvSpPr>
          <p:spPr bwMode="auto">
            <a:xfrm>
              <a:off x="839788" y="2886075"/>
              <a:ext cx="68263" cy="104775"/>
            </a:xfrm>
            <a:custGeom>
              <a:avLst/>
              <a:gdLst>
                <a:gd name="T0" fmla="*/ 268 w 429"/>
                <a:gd name="T1" fmla="*/ 1 h 658"/>
                <a:gd name="T2" fmla="*/ 325 w 429"/>
                <a:gd name="T3" fmla="*/ 9 h 658"/>
                <a:gd name="T4" fmla="*/ 379 w 429"/>
                <a:gd name="T5" fmla="*/ 27 h 658"/>
                <a:gd name="T6" fmla="*/ 411 w 429"/>
                <a:gd name="T7" fmla="*/ 62 h 658"/>
                <a:gd name="T8" fmla="*/ 410 w 429"/>
                <a:gd name="T9" fmla="*/ 100 h 658"/>
                <a:gd name="T10" fmla="*/ 394 w 429"/>
                <a:gd name="T11" fmla="*/ 133 h 658"/>
                <a:gd name="T12" fmla="*/ 359 w 429"/>
                <a:gd name="T13" fmla="*/ 151 h 658"/>
                <a:gd name="T14" fmla="*/ 326 w 429"/>
                <a:gd name="T15" fmla="*/ 140 h 658"/>
                <a:gd name="T16" fmla="*/ 284 w 429"/>
                <a:gd name="T17" fmla="*/ 122 h 658"/>
                <a:gd name="T18" fmla="*/ 215 w 429"/>
                <a:gd name="T19" fmla="*/ 118 h 658"/>
                <a:gd name="T20" fmla="*/ 166 w 429"/>
                <a:gd name="T21" fmla="*/ 138 h 658"/>
                <a:gd name="T22" fmla="*/ 151 w 429"/>
                <a:gd name="T23" fmla="*/ 169 h 658"/>
                <a:gd name="T24" fmla="*/ 170 w 429"/>
                <a:gd name="T25" fmla="*/ 205 h 658"/>
                <a:gd name="T26" fmla="*/ 217 w 429"/>
                <a:gd name="T27" fmla="*/ 232 h 658"/>
                <a:gd name="T28" fmla="*/ 280 w 429"/>
                <a:gd name="T29" fmla="*/ 261 h 658"/>
                <a:gd name="T30" fmla="*/ 344 w 429"/>
                <a:gd name="T31" fmla="*/ 298 h 658"/>
                <a:gd name="T32" fmla="*/ 397 w 429"/>
                <a:gd name="T33" fmla="*/ 351 h 658"/>
                <a:gd name="T34" fmla="*/ 427 w 429"/>
                <a:gd name="T35" fmla="*/ 430 h 658"/>
                <a:gd name="T36" fmla="*/ 421 w 429"/>
                <a:gd name="T37" fmla="*/ 526 h 658"/>
                <a:gd name="T38" fmla="*/ 378 w 429"/>
                <a:gd name="T39" fmla="*/ 599 h 658"/>
                <a:gd name="T40" fmla="*/ 305 w 429"/>
                <a:gd name="T41" fmla="*/ 643 h 658"/>
                <a:gd name="T42" fmla="*/ 211 w 429"/>
                <a:gd name="T43" fmla="*/ 658 h 658"/>
                <a:gd name="T44" fmla="*/ 105 w 429"/>
                <a:gd name="T45" fmla="*/ 641 h 658"/>
                <a:gd name="T46" fmla="*/ 29 w 429"/>
                <a:gd name="T47" fmla="*/ 599 h 658"/>
                <a:gd name="T48" fmla="*/ 0 w 429"/>
                <a:gd name="T49" fmla="*/ 544 h 658"/>
                <a:gd name="T50" fmla="*/ 17 w 429"/>
                <a:gd name="T51" fmla="*/ 495 h 658"/>
                <a:gd name="T52" fmla="*/ 59 w 429"/>
                <a:gd name="T53" fmla="*/ 470 h 658"/>
                <a:gd name="T54" fmla="*/ 93 w 429"/>
                <a:gd name="T55" fmla="*/ 484 h 658"/>
                <a:gd name="T56" fmla="*/ 132 w 429"/>
                <a:gd name="T57" fmla="*/ 512 h 658"/>
                <a:gd name="T58" fmla="*/ 185 w 429"/>
                <a:gd name="T59" fmla="*/ 533 h 658"/>
                <a:gd name="T60" fmla="*/ 238 w 429"/>
                <a:gd name="T61" fmla="*/ 532 h 658"/>
                <a:gd name="T62" fmla="*/ 276 w 429"/>
                <a:gd name="T63" fmla="*/ 513 h 658"/>
                <a:gd name="T64" fmla="*/ 293 w 429"/>
                <a:gd name="T65" fmla="*/ 476 h 658"/>
                <a:gd name="T66" fmla="*/ 274 w 429"/>
                <a:gd name="T67" fmla="*/ 434 h 658"/>
                <a:gd name="T68" fmla="*/ 227 w 429"/>
                <a:gd name="T69" fmla="*/ 402 h 658"/>
                <a:gd name="T70" fmla="*/ 164 w 429"/>
                <a:gd name="T71" fmla="*/ 373 h 658"/>
                <a:gd name="T72" fmla="*/ 101 w 429"/>
                <a:gd name="T73" fmla="*/ 337 h 658"/>
                <a:gd name="T74" fmla="*/ 47 w 429"/>
                <a:gd name="T75" fmla="*/ 286 h 658"/>
                <a:gd name="T76" fmla="*/ 17 w 429"/>
                <a:gd name="T77" fmla="*/ 214 h 658"/>
                <a:gd name="T78" fmla="*/ 24 w 429"/>
                <a:gd name="T79" fmla="*/ 124 h 658"/>
                <a:gd name="T80" fmla="*/ 66 w 429"/>
                <a:gd name="T81" fmla="*/ 58 h 658"/>
                <a:gd name="T82" fmla="*/ 132 w 429"/>
                <a:gd name="T83" fmla="*/ 19 h 658"/>
                <a:gd name="T84" fmla="*/ 212 w 429"/>
                <a:gd name="T85" fmla="*/ 1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9" h="658">
                  <a:moveTo>
                    <a:pt x="240" y="0"/>
                  </a:moveTo>
                  <a:lnTo>
                    <a:pt x="253" y="0"/>
                  </a:lnTo>
                  <a:lnTo>
                    <a:pt x="268" y="1"/>
                  </a:lnTo>
                  <a:lnTo>
                    <a:pt x="286" y="4"/>
                  </a:lnTo>
                  <a:lnTo>
                    <a:pt x="305" y="6"/>
                  </a:lnTo>
                  <a:lnTo>
                    <a:pt x="325" y="9"/>
                  </a:lnTo>
                  <a:lnTo>
                    <a:pt x="344" y="13"/>
                  </a:lnTo>
                  <a:lnTo>
                    <a:pt x="363" y="20"/>
                  </a:lnTo>
                  <a:lnTo>
                    <a:pt x="379" y="27"/>
                  </a:lnTo>
                  <a:lnTo>
                    <a:pt x="393" y="37"/>
                  </a:lnTo>
                  <a:lnTo>
                    <a:pt x="403" y="49"/>
                  </a:lnTo>
                  <a:lnTo>
                    <a:pt x="411" y="62"/>
                  </a:lnTo>
                  <a:lnTo>
                    <a:pt x="413" y="78"/>
                  </a:lnTo>
                  <a:lnTo>
                    <a:pt x="413" y="88"/>
                  </a:lnTo>
                  <a:lnTo>
                    <a:pt x="410" y="100"/>
                  </a:lnTo>
                  <a:lnTo>
                    <a:pt x="407" y="112"/>
                  </a:lnTo>
                  <a:lnTo>
                    <a:pt x="401" y="123"/>
                  </a:lnTo>
                  <a:lnTo>
                    <a:pt x="394" y="133"/>
                  </a:lnTo>
                  <a:lnTo>
                    <a:pt x="384" y="142"/>
                  </a:lnTo>
                  <a:lnTo>
                    <a:pt x="372" y="149"/>
                  </a:lnTo>
                  <a:lnTo>
                    <a:pt x="359" y="151"/>
                  </a:lnTo>
                  <a:lnTo>
                    <a:pt x="347" y="149"/>
                  </a:lnTo>
                  <a:lnTo>
                    <a:pt x="338" y="145"/>
                  </a:lnTo>
                  <a:lnTo>
                    <a:pt x="326" y="140"/>
                  </a:lnTo>
                  <a:lnTo>
                    <a:pt x="314" y="133"/>
                  </a:lnTo>
                  <a:lnTo>
                    <a:pt x="300" y="127"/>
                  </a:lnTo>
                  <a:lnTo>
                    <a:pt x="284" y="122"/>
                  </a:lnTo>
                  <a:lnTo>
                    <a:pt x="263" y="118"/>
                  </a:lnTo>
                  <a:lnTo>
                    <a:pt x="240" y="117"/>
                  </a:lnTo>
                  <a:lnTo>
                    <a:pt x="215" y="118"/>
                  </a:lnTo>
                  <a:lnTo>
                    <a:pt x="195" y="123"/>
                  </a:lnTo>
                  <a:lnTo>
                    <a:pt x="178" y="129"/>
                  </a:lnTo>
                  <a:lnTo>
                    <a:pt x="166" y="138"/>
                  </a:lnTo>
                  <a:lnTo>
                    <a:pt x="158" y="148"/>
                  </a:lnTo>
                  <a:lnTo>
                    <a:pt x="154" y="158"/>
                  </a:lnTo>
                  <a:lnTo>
                    <a:pt x="151" y="169"/>
                  </a:lnTo>
                  <a:lnTo>
                    <a:pt x="154" y="182"/>
                  </a:lnTo>
                  <a:lnTo>
                    <a:pt x="160" y="194"/>
                  </a:lnTo>
                  <a:lnTo>
                    <a:pt x="170" y="205"/>
                  </a:lnTo>
                  <a:lnTo>
                    <a:pt x="184" y="215"/>
                  </a:lnTo>
                  <a:lnTo>
                    <a:pt x="199" y="223"/>
                  </a:lnTo>
                  <a:lnTo>
                    <a:pt x="217" y="232"/>
                  </a:lnTo>
                  <a:lnTo>
                    <a:pt x="237" y="242"/>
                  </a:lnTo>
                  <a:lnTo>
                    <a:pt x="258" y="250"/>
                  </a:lnTo>
                  <a:lnTo>
                    <a:pt x="280" y="261"/>
                  </a:lnTo>
                  <a:lnTo>
                    <a:pt x="301" y="272"/>
                  </a:lnTo>
                  <a:lnTo>
                    <a:pt x="323" y="284"/>
                  </a:lnTo>
                  <a:lnTo>
                    <a:pt x="344" y="298"/>
                  </a:lnTo>
                  <a:lnTo>
                    <a:pt x="364" y="313"/>
                  </a:lnTo>
                  <a:lnTo>
                    <a:pt x="382" y="330"/>
                  </a:lnTo>
                  <a:lnTo>
                    <a:pt x="397" y="351"/>
                  </a:lnTo>
                  <a:lnTo>
                    <a:pt x="411" y="374"/>
                  </a:lnTo>
                  <a:lnTo>
                    <a:pt x="421" y="400"/>
                  </a:lnTo>
                  <a:lnTo>
                    <a:pt x="427" y="430"/>
                  </a:lnTo>
                  <a:lnTo>
                    <a:pt x="429" y="462"/>
                  </a:lnTo>
                  <a:lnTo>
                    <a:pt x="427" y="496"/>
                  </a:lnTo>
                  <a:lnTo>
                    <a:pt x="421" y="526"/>
                  </a:lnTo>
                  <a:lnTo>
                    <a:pt x="410" y="553"/>
                  </a:lnTo>
                  <a:lnTo>
                    <a:pt x="396" y="577"/>
                  </a:lnTo>
                  <a:lnTo>
                    <a:pt x="378" y="599"/>
                  </a:lnTo>
                  <a:lnTo>
                    <a:pt x="356" y="616"/>
                  </a:lnTo>
                  <a:lnTo>
                    <a:pt x="332" y="631"/>
                  </a:lnTo>
                  <a:lnTo>
                    <a:pt x="305" y="643"/>
                  </a:lnTo>
                  <a:lnTo>
                    <a:pt x="275" y="651"/>
                  </a:lnTo>
                  <a:lnTo>
                    <a:pt x="244" y="656"/>
                  </a:lnTo>
                  <a:lnTo>
                    <a:pt x="211" y="658"/>
                  </a:lnTo>
                  <a:lnTo>
                    <a:pt x="173" y="656"/>
                  </a:lnTo>
                  <a:lnTo>
                    <a:pt x="137" y="650"/>
                  </a:lnTo>
                  <a:lnTo>
                    <a:pt x="105" y="641"/>
                  </a:lnTo>
                  <a:lnTo>
                    <a:pt x="75" y="629"/>
                  </a:lnTo>
                  <a:lnTo>
                    <a:pt x="49" y="615"/>
                  </a:lnTo>
                  <a:lnTo>
                    <a:pt x="29" y="599"/>
                  </a:lnTo>
                  <a:lnTo>
                    <a:pt x="12" y="581"/>
                  </a:lnTo>
                  <a:lnTo>
                    <a:pt x="3" y="563"/>
                  </a:lnTo>
                  <a:lnTo>
                    <a:pt x="0" y="544"/>
                  </a:lnTo>
                  <a:lnTo>
                    <a:pt x="2" y="527"/>
                  </a:lnTo>
                  <a:lnTo>
                    <a:pt x="7" y="511"/>
                  </a:lnTo>
                  <a:lnTo>
                    <a:pt x="17" y="495"/>
                  </a:lnTo>
                  <a:lnTo>
                    <a:pt x="29" y="482"/>
                  </a:lnTo>
                  <a:lnTo>
                    <a:pt x="43" y="473"/>
                  </a:lnTo>
                  <a:lnTo>
                    <a:pt x="59" y="470"/>
                  </a:lnTo>
                  <a:lnTo>
                    <a:pt x="71" y="471"/>
                  </a:lnTo>
                  <a:lnTo>
                    <a:pt x="82" y="476"/>
                  </a:lnTo>
                  <a:lnTo>
                    <a:pt x="93" y="484"/>
                  </a:lnTo>
                  <a:lnTo>
                    <a:pt x="105" y="493"/>
                  </a:lnTo>
                  <a:lnTo>
                    <a:pt x="118" y="502"/>
                  </a:lnTo>
                  <a:lnTo>
                    <a:pt x="132" y="512"/>
                  </a:lnTo>
                  <a:lnTo>
                    <a:pt x="147" y="521"/>
                  </a:lnTo>
                  <a:lnTo>
                    <a:pt x="164" y="528"/>
                  </a:lnTo>
                  <a:lnTo>
                    <a:pt x="185" y="533"/>
                  </a:lnTo>
                  <a:lnTo>
                    <a:pt x="207" y="535"/>
                  </a:lnTo>
                  <a:lnTo>
                    <a:pt x="223" y="534"/>
                  </a:lnTo>
                  <a:lnTo>
                    <a:pt x="238" y="532"/>
                  </a:lnTo>
                  <a:lnTo>
                    <a:pt x="253" y="527"/>
                  </a:lnTo>
                  <a:lnTo>
                    <a:pt x="266" y="522"/>
                  </a:lnTo>
                  <a:lnTo>
                    <a:pt x="276" y="513"/>
                  </a:lnTo>
                  <a:lnTo>
                    <a:pt x="285" y="504"/>
                  </a:lnTo>
                  <a:lnTo>
                    <a:pt x="290" y="492"/>
                  </a:lnTo>
                  <a:lnTo>
                    <a:pt x="293" y="476"/>
                  </a:lnTo>
                  <a:lnTo>
                    <a:pt x="290" y="461"/>
                  </a:lnTo>
                  <a:lnTo>
                    <a:pt x="284" y="447"/>
                  </a:lnTo>
                  <a:lnTo>
                    <a:pt x="274" y="434"/>
                  </a:lnTo>
                  <a:lnTo>
                    <a:pt x="261" y="422"/>
                  </a:lnTo>
                  <a:lnTo>
                    <a:pt x="245" y="413"/>
                  </a:lnTo>
                  <a:lnTo>
                    <a:pt x="227" y="402"/>
                  </a:lnTo>
                  <a:lnTo>
                    <a:pt x="207" y="392"/>
                  </a:lnTo>
                  <a:lnTo>
                    <a:pt x="186" y="382"/>
                  </a:lnTo>
                  <a:lnTo>
                    <a:pt x="164" y="373"/>
                  </a:lnTo>
                  <a:lnTo>
                    <a:pt x="143" y="362"/>
                  </a:lnTo>
                  <a:lnTo>
                    <a:pt x="121" y="350"/>
                  </a:lnTo>
                  <a:lnTo>
                    <a:pt x="101" y="337"/>
                  </a:lnTo>
                  <a:lnTo>
                    <a:pt x="80" y="322"/>
                  </a:lnTo>
                  <a:lnTo>
                    <a:pt x="62" y="306"/>
                  </a:lnTo>
                  <a:lnTo>
                    <a:pt x="47" y="286"/>
                  </a:lnTo>
                  <a:lnTo>
                    <a:pt x="34" y="264"/>
                  </a:lnTo>
                  <a:lnTo>
                    <a:pt x="23" y="241"/>
                  </a:lnTo>
                  <a:lnTo>
                    <a:pt x="17" y="214"/>
                  </a:lnTo>
                  <a:lnTo>
                    <a:pt x="15" y="183"/>
                  </a:lnTo>
                  <a:lnTo>
                    <a:pt x="17" y="152"/>
                  </a:lnTo>
                  <a:lnTo>
                    <a:pt x="24" y="124"/>
                  </a:lnTo>
                  <a:lnTo>
                    <a:pt x="35" y="99"/>
                  </a:lnTo>
                  <a:lnTo>
                    <a:pt x="49" y="77"/>
                  </a:lnTo>
                  <a:lnTo>
                    <a:pt x="66" y="58"/>
                  </a:lnTo>
                  <a:lnTo>
                    <a:pt x="86" y="43"/>
                  </a:lnTo>
                  <a:lnTo>
                    <a:pt x="108" y="30"/>
                  </a:lnTo>
                  <a:lnTo>
                    <a:pt x="132" y="19"/>
                  </a:lnTo>
                  <a:lnTo>
                    <a:pt x="158" y="10"/>
                  </a:lnTo>
                  <a:lnTo>
                    <a:pt x="185" y="5"/>
                  </a:lnTo>
                  <a:lnTo>
                    <a:pt x="212" y="1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276"/>
            <p:cNvSpPr>
              <a:spLocks/>
            </p:cNvSpPr>
            <p:nvPr/>
          </p:nvSpPr>
          <p:spPr bwMode="auto">
            <a:xfrm>
              <a:off x="919163" y="2887663"/>
              <a:ext cx="84138" cy="101600"/>
            </a:xfrm>
            <a:custGeom>
              <a:avLst/>
              <a:gdLst>
                <a:gd name="T0" fmla="*/ 85 w 529"/>
                <a:gd name="T1" fmla="*/ 0 h 644"/>
                <a:gd name="T2" fmla="*/ 113 w 529"/>
                <a:gd name="T3" fmla="*/ 5 h 644"/>
                <a:gd name="T4" fmla="*/ 138 w 529"/>
                <a:gd name="T5" fmla="*/ 19 h 644"/>
                <a:gd name="T6" fmla="*/ 161 w 529"/>
                <a:gd name="T7" fmla="*/ 47 h 644"/>
                <a:gd name="T8" fmla="*/ 264 w 529"/>
                <a:gd name="T9" fmla="*/ 227 h 644"/>
                <a:gd name="T10" fmla="*/ 368 w 529"/>
                <a:gd name="T11" fmla="*/ 47 h 644"/>
                <a:gd name="T12" fmla="*/ 391 w 529"/>
                <a:gd name="T13" fmla="*/ 19 h 644"/>
                <a:gd name="T14" fmla="*/ 415 w 529"/>
                <a:gd name="T15" fmla="*/ 5 h 644"/>
                <a:gd name="T16" fmla="*/ 443 w 529"/>
                <a:gd name="T17" fmla="*/ 0 h 644"/>
                <a:gd name="T18" fmla="*/ 475 w 529"/>
                <a:gd name="T19" fmla="*/ 1 h 644"/>
                <a:gd name="T20" fmla="*/ 502 w 529"/>
                <a:gd name="T21" fmla="*/ 12 h 644"/>
                <a:gd name="T22" fmla="*/ 522 w 529"/>
                <a:gd name="T23" fmla="*/ 33 h 644"/>
                <a:gd name="T24" fmla="*/ 529 w 529"/>
                <a:gd name="T25" fmla="*/ 69 h 644"/>
                <a:gd name="T26" fmla="*/ 526 w 529"/>
                <a:gd name="T27" fmla="*/ 613 h 644"/>
                <a:gd name="T28" fmla="*/ 508 w 529"/>
                <a:gd name="T29" fmla="*/ 633 h 644"/>
                <a:gd name="T30" fmla="*/ 477 w 529"/>
                <a:gd name="T31" fmla="*/ 641 h 644"/>
                <a:gd name="T32" fmla="*/ 444 w 529"/>
                <a:gd name="T33" fmla="*/ 641 h 644"/>
                <a:gd name="T34" fmla="*/ 414 w 529"/>
                <a:gd name="T35" fmla="*/ 633 h 644"/>
                <a:gd name="T36" fmla="*/ 395 w 529"/>
                <a:gd name="T37" fmla="*/ 613 h 644"/>
                <a:gd name="T38" fmla="*/ 392 w 529"/>
                <a:gd name="T39" fmla="*/ 271 h 644"/>
                <a:gd name="T40" fmla="*/ 299 w 529"/>
                <a:gd name="T41" fmla="*/ 427 h 644"/>
                <a:gd name="T42" fmla="*/ 275 w 529"/>
                <a:gd name="T43" fmla="*/ 439 h 644"/>
                <a:gd name="T44" fmla="*/ 250 w 529"/>
                <a:gd name="T45" fmla="*/ 439 h 644"/>
                <a:gd name="T46" fmla="*/ 229 w 529"/>
                <a:gd name="T47" fmla="*/ 428 h 644"/>
                <a:gd name="T48" fmla="*/ 136 w 529"/>
                <a:gd name="T49" fmla="*/ 262 h 644"/>
                <a:gd name="T50" fmla="*/ 134 w 529"/>
                <a:gd name="T51" fmla="*/ 613 h 644"/>
                <a:gd name="T52" fmla="*/ 115 w 529"/>
                <a:gd name="T53" fmla="*/ 633 h 644"/>
                <a:gd name="T54" fmla="*/ 85 w 529"/>
                <a:gd name="T55" fmla="*/ 641 h 644"/>
                <a:gd name="T56" fmla="*/ 51 w 529"/>
                <a:gd name="T57" fmla="*/ 641 h 644"/>
                <a:gd name="T58" fmla="*/ 21 w 529"/>
                <a:gd name="T59" fmla="*/ 633 h 644"/>
                <a:gd name="T60" fmla="*/ 2 w 529"/>
                <a:gd name="T61" fmla="*/ 613 h 644"/>
                <a:gd name="T62" fmla="*/ 0 w 529"/>
                <a:gd name="T63" fmla="*/ 69 h 644"/>
                <a:gd name="T64" fmla="*/ 8 w 529"/>
                <a:gd name="T65" fmla="*/ 33 h 644"/>
                <a:gd name="T66" fmla="*/ 27 w 529"/>
                <a:gd name="T67" fmla="*/ 12 h 644"/>
                <a:gd name="T68" fmla="*/ 53 w 529"/>
                <a:gd name="T69" fmla="*/ 1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9" h="644">
                  <a:moveTo>
                    <a:pt x="68" y="0"/>
                  </a:moveTo>
                  <a:lnTo>
                    <a:pt x="85" y="0"/>
                  </a:lnTo>
                  <a:lnTo>
                    <a:pt x="100" y="2"/>
                  </a:lnTo>
                  <a:lnTo>
                    <a:pt x="113" y="5"/>
                  </a:lnTo>
                  <a:lnTo>
                    <a:pt x="126" y="11"/>
                  </a:lnTo>
                  <a:lnTo>
                    <a:pt x="138" y="19"/>
                  </a:lnTo>
                  <a:lnTo>
                    <a:pt x="149" y="31"/>
                  </a:lnTo>
                  <a:lnTo>
                    <a:pt x="161" y="47"/>
                  </a:lnTo>
                  <a:lnTo>
                    <a:pt x="174" y="69"/>
                  </a:lnTo>
                  <a:lnTo>
                    <a:pt x="264" y="227"/>
                  </a:lnTo>
                  <a:lnTo>
                    <a:pt x="355" y="69"/>
                  </a:lnTo>
                  <a:lnTo>
                    <a:pt x="368" y="47"/>
                  </a:lnTo>
                  <a:lnTo>
                    <a:pt x="379" y="31"/>
                  </a:lnTo>
                  <a:lnTo>
                    <a:pt x="391" y="19"/>
                  </a:lnTo>
                  <a:lnTo>
                    <a:pt x="402" y="11"/>
                  </a:lnTo>
                  <a:lnTo>
                    <a:pt x="415" y="5"/>
                  </a:lnTo>
                  <a:lnTo>
                    <a:pt x="428" y="2"/>
                  </a:lnTo>
                  <a:lnTo>
                    <a:pt x="443" y="0"/>
                  </a:lnTo>
                  <a:lnTo>
                    <a:pt x="460" y="0"/>
                  </a:lnTo>
                  <a:lnTo>
                    <a:pt x="475" y="1"/>
                  </a:lnTo>
                  <a:lnTo>
                    <a:pt x="489" y="5"/>
                  </a:lnTo>
                  <a:lnTo>
                    <a:pt x="502" y="12"/>
                  </a:lnTo>
                  <a:lnTo>
                    <a:pt x="513" y="20"/>
                  </a:lnTo>
                  <a:lnTo>
                    <a:pt x="522" y="33"/>
                  </a:lnTo>
                  <a:lnTo>
                    <a:pt x="527" y="48"/>
                  </a:lnTo>
                  <a:lnTo>
                    <a:pt x="529" y="69"/>
                  </a:lnTo>
                  <a:lnTo>
                    <a:pt x="529" y="600"/>
                  </a:lnTo>
                  <a:lnTo>
                    <a:pt x="526" y="613"/>
                  </a:lnTo>
                  <a:lnTo>
                    <a:pt x="518" y="624"/>
                  </a:lnTo>
                  <a:lnTo>
                    <a:pt x="508" y="633"/>
                  </a:lnTo>
                  <a:lnTo>
                    <a:pt x="494" y="638"/>
                  </a:lnTo>
                  <a:lnTo>
                    <a:pt x="477" y="641"/>
                  </a:lnTo>
                  <a:lnTo>
                    <a:pt x="460" y="644"/>
                  </a:lnTo>
                  <a:lnTo>
                    <a:pt x="444" y="641"/>
                  </a:lnTo>
                  <a:lnTo>
                    <a:pt x="428" y="638"/>
                  </a:lnTo>
                  <a:lnTo>
                    <a:pt x="414" y="633"/>
                  </a:lnTo>
                  <a:lnTo>
                    <a:pt x="402" y="624"/>
                  </a:lnTo>
                  <a:lnTo>
                    <a:pt x="395" y="613"/>
                  </a:lnTo>
                  <a:lnTo>
                    <a:pt x="392" y="600"/>
                  </a:lnTo>
                  <a:lnTo>
                    <a:pt x="392" y="271"/>
                  </a:lnTo>
                  <a:lnTo>
                    <a:pt x="308" y="415"/>
                  </a:lnTo>
                  <a:lnTo>
                    <a:pt x="299" y="427"/>
                  </a:lnTo>
                  <a:lnTo>
                    <a:pt x="287" y="435"/>
                  </a:lnTo>
                  <a:lnTo>
                    <a:pt x="275" y="439"/>
                  </a:lnTo>
                  <a:lnTo>
                    <a:pt x="262" y="441"/>
                  </a:lnTo>
                  <a:lnTo>
                    <a:pt x="250" y="439"/>
                  </a:lnTo>
                  <a:lnTo>
                    <a:pt x="239" y="436"/>
                  </a:lnTo>
                  <a:lnTo>
                    <a:pt x="229" y="428"/>
                  </a:lnTo>
                  <a:lnTo>
                    <a:pt x="220" y="415"/>
                  </a:lnTo>
                  <a:lnTo>
                    <a:pt x="136" y="262"/>
                  </a:lnTo>
                  <a:lnTo>
                    <a:pt x="136" y="600"/>
                  </a:lnTo>
                  <a:lnTo>
                    <a:pt x="134" y="613"/>
                  </a:lnTo>
                  <a:lnTo>
                    <a:pt x="126" y="624"/>
                  </a:lnTo>
                  <a:lnTo>
                    <a:pt x="115" y="633"/>
                  </a:lnTo>
                  <a:lnTo>
                    <a:pt x="101" y="638"/>
                  </a:lnTo>
                  <a:lnTo>
                    <a:pt x="85" y="641"/>
                  </a:lnTo>
                  <a:lnTo>
                    <a:pt x="68" y="644"/>
                  </a:lnTo>
                  <a:lnTo>
                    <a:pt x="51" y="641"/>
                  </a:lnTo>
                  <a:lnTo>
                    <a:pt x="35" y="638"/>
                  </a:lnTo>
                  <a:lnTo>
                    <a:pt x="21" y="633"/>
                  </a:lnTo>
                  <a:lnTo>
                    <a:pt x="10" y="624"/>
                  </a:lnTo>
                  <a:lnTo>
                    <a:pt x="2" y="613"/>
                  </a:lnTo>
                  <a:lnTo>
                    <a:pt x="0" y="600"/>
                  </a:lnTo>
                  <a:lnTo>
                    <a:pt x="0" y="69"/>
                  </a:lnTo>
                  <a:lnTo>
                    <a:pt x="1" y="48"/>
                  </a:lnTo>
                  <a:lnTo>
                    <a:pt x="8" y="33"/>
                  </a:lnTo>
                  <a:lnTo>
                    <a:pt x="16" y="20"/>
                  </a:lnTo>
                  <a:lnTo>
                    <a:pt x="27" y="12"/>
                  </a:lnTo>
                  <a:lnTo>
                    <a:pt x="40" y="5"/>
                  </a:lnTo>
                  <a:lnTo>
                    <a:pt x="53" y="1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277"/>
            <p:cNvSpPr>
              <a:spLocks/>
            </p:cNvSpPr>
            <p:nvPr/>
          </p:nvSpPr>
          <p:spPr bwMode="auto">
            <a:xfrm>
              <a:off x="1012826" y="2886075"/>
              <a:ext cx="68263" cy="104775"/>
            </a:xfrm>
            <a:custGeom>
              <a:avLst/>
              <a:gdLst>
                <a:gd name="T0" fmla="*/ 269 w 430"/>
                <a:gd name="T1" fmla="*/ 1 h 658"/>
                <a:gd name="T2" fmla="*/ 325 w 430"/>
                <a:gd name="T3" fmla="*/ 9 h 658"/>
                <a:gd name="T4" fmla="*/ 379 w 430"/>
                <a:gd name="T5" fmla="*/ 27 h 658"/>
                <a:gd name="T6" fmla="*/ 411 w 430"/>
                <a:gd name="T7" fmla="*/ 62 h 658"/>
                <a:gd name="T8" fmla="*/ 411 w 430"/>
                <a:gd name="T9" fmla="*/ 100 h 658"/>
                <a:gd name="T10" fmla="*/ 394 w 430"/>
                <a:gd name="T11" fmla="*/ 133 h 658"/>
                <a:gd name="T12" fmla="*/ 360 w 430"/>
                <a:gd name="T13" fmla="*/ 151 h 658"/>
                <a:gd name="T14" fmla="*/ 327 w 430"/>
                <a:gd name="T15" fmla="*/ 140 h 658"/>
                <a:gd name="T16" fmla="*/ 284 w 430"/>
                <a:gd name="T17" fmla="*/ 122 h 658"/>
                <a:gd name="T18" fmla="*/ 215 w 430"/>
                <a:gd name="T19" fmla="*/ 118 h 658"/>
                <a:gd name="T20" fmla="*/ 167 w 430"/>
                <a:gd name="T21" fmla="*/ 138 h 658"/>
                <a:gd name="T22" fmla="*/ 152 w 430"/>
                <a:gd name="T23" fmla="*/ 169 h 658"/>
                <a:gd name="T24" fmla="*/ 171 w 430"/>
                <a:gd name="T25" fmla="*/ 205 h 658"/>
                <a:gd name="T26" fmla="*/ 217 w 430"/>
                <a:gd name="T27" fmla="*/ 232 h 658"/>
                <a:gd name="T28" fmla="*/ 280 w 430"/>
                <a:gd name="T29" fmla="*/ 261 h 658"/>
                <a:gd name="T30" fmla="*/ 344 w 430"/>
                <a:gd name="T31" fmla="*/ 298 h 658"/>
                <a:gd name="T32" fmla="*/ 398 w 430"/>
                <a:gd name="T33" fmla="*/ 351 h 658"/>
                <a:gd name="T34" fmla="*/ 427 w 430"/>
                <a:gd name="T35" fmla="*/ 430 h 658"/>
                <a:gd name="T36" fmla="*/ 421 w 430"/>
                <a:gd name="T37" fmla="*/ 526 h 658"/>
                <a:gd name="T38" fmla="*/ 378 w 430"/>
                <a:gd name="T39" fmla="*/ 599 h 658"/>
                <a:gd name="T40" fmla="*/ 306 w 430"/>
                <a:gd name="T41" fmla="*/ 643 h 658"/>
                <a:gd name="T42" fmla="*/ 211 w 430"/>
                <a:gd name="T43" fmla="*/ 658 h 658"/>
                <a:gd name="T44" fmla="*/ 105 w 430"/>
                <a:gd name="T45" fmla="*/ 641 h 658"/>
                <a:gd name="T46" fmla="*/ 29 w 430"/>
                <a:gd name="T47" fmla="*/ 599 h 658"/>
                <a:gd name="T48" fmla="*/ 0 w 430"/>
                <a:gd name="T49" fmla="*/ 544 h 658"/>
                <a:gd name="T50" fmla="*/ 17 w 430"/>
                <a:gd name="T51" fmla="*/ 495 h 658"/>
                <a:gd name="T52" fmla="*/ 59 w 430"/>
                <a:gd name="T53" fmla="*/ 470 h 658"/>
                <a:gd name="T54" fmla="*/ 95 w 430"/>
                <a:gd name="T55" fmla="*/ 484 h 658"/>
                <a:gd name="T56" fmla="*/ 132 w 430"/>
                <a:gd name="T57" fmla="*/ 512 h 658"/>
                <a:gd name="T58" fmla="*/ 185 w 430"/>
                <a:gd name="T59" fmla="*/ 533 h 658"/>
                <a:gd name="T60" fmla="*/ 239 w 430"/>
                <a:gd name="T61" fmla="*/ 532 h 658"/>
                <a:gd name="T62" fmla="*/ 277 w 430"/>
                <a:gd name="T63" fmla="*/ 513 h 658"/>
                <a:gd name="T64" fmla="*/ 293 w 430"/>
                <a:gd name="T65" fmla="*/ 476 h 658"/>
                <a:gd name="T66" fmla="*/ 274 w 430"/>
                <a:gd name="T67" fmla="*/ 434 h 658"/>
                <a:gd name="T68" fmla="*/ 227 w 430"/>
                <a:gd name="T69" fmla="*/ 402 h 658"/>
                <a:gd name="T70" fmla="*/ 166 w 430"/>
                <a:gd name="T71" fmla="*/ 373 h 658"/>
                <a:gd name="T72" fmla="*/ 101 w 430"/>
                <a:gd name="T73" fmla="*/ 337 h 658"/>
                <a:gd name="T74" fmla="*/ 47 w 430"/>
                <a:gd name="T75" fmla="*/ 286 h 658"/>
                <a:gd name="T76" fmla="*/ 18 w 430"/>
                <a:gd name="T77" fmla="*/ 214 h 658"/>
                <a:gd name="T78" fmla="*/ 25 w 430"/>
                <a:gd name="T79" fmla="*/ 124 h 658"/>
                <a:gd name="T80" fmla="*/ 67 w 430"/>
                <a:gd name="T81" fmla="*/ 58 h 658"/>
                <a:gd name="T82" fmla="*/ 133 w 430"/>
                <a:gd name="T83" fmla="*/ 19 h 658"/>
                <a:gd name="T84" fmla="*/ 212 w 430"/>
                <a:gd name="T85" fmla="*/ 1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0" h="658">
                  <a:moveTo>
                    <a:pt x="240" y="0"/>
                  </a:moveTo>
                  <a:lnTo>
                    <a:pt x="253" y="0"/>
                  </a:lnTo>
                  <a:lnTo>
                    <a:pt x="269" y="1"/>
                  </a:lnTo>
                  <a:lnTo>
                    <a:pt x="286" y="4"/>
                  </a:lnTo>
                  <a:lnTo>
                    <a:pt x="306" y="6"/>
                  </a:lnTo>
                  <a:lnTo>
                    <a:pt x="325" y="9"/>
                  </a:lnTo>
                  <a:lnTo>
                    <a:pt x="344" y="13"/>
                  </a:lnTo>
                  <a:lnTo>
                    <a:pt x="363" y="20"/>
                  </a:lnTo>
                  <a:lnTo>
                    <a:pt x="379" y="27"/>
                  </a:lnTo>
                  <a:lnTo>
                    <a:pt x="393" y="37"/>
                  </a:lnTo>
                  <a:lnTo>
                    <a:pt x="405" y="49"/>
                  </a:lnTo>
                  <a:lnTo>
                    <a:pt x="411" y="62"/>
                  </a:lnTo>
                  <a:lnTo>
                    <a:pt x="414" y="78"/>
                  </a:lnTo>
                  <a:lnTo>
                    <a:pt x="413" y="88"/>
                  </a:lnTo>
                  <a:lnTo>
                    <a:pt x="411" y="100"/>
                  </a:lnTo>
                  <a:lnTo>
                    <a:pt x="407" y="112"/>
                  </a:lnTo>
                  <a:lnTo>
                    <a:pt x="402" y="123"/>
                  </a:lnTo>
                  <a:lnTo>
                    <a:pt x="394" y="133"/>
                  </a:lnTo>
                  <a:lnTo>
                    <a:pt x="384" y="142"/>
                  </a:lnTo>
                  <a:lnTo>
                    <a:pt x="374" y="149"/>
                  </a:lnTo>
                  <a:lnTo>
                    <a:pt x="360" y="151"/>
                  </a:lnTo>
                  <a:lnTo>
                    <a:pt x="349" y="149"/>
                  </a:lnTo>
                  <a:lnTo>
                    <a:pt x="338" y="145"/>
                  </a:lnTo>
                  <a:lnTo>
                    <a:pt x="327" y="140"/>
                  </a:lnTo>
                  <a:lnTo>
                    <a:pt x="314" y="133"/>
                  </a:lnTo>
                  <a:lnTo>
                    <a:pt x="301" y="127"/>
                  </a:lnTo>
                  <a:lnTo>
                    <a:pt x="284" y="122"/>
                  </a:lnTo>
                  <a:lnTo>
                    <a:pt x="264" y="118"/>
                  </a:lnTo>
                  <a:lnTo>
                    <a:pt x="240" y="117"/>
                  </a:lnTo>
                  <a:lnTo>
                    <a:pt x="215" y="118"/>
                  </a:lnTo>
                  <a:lnTo>
                    <a:pt x="195" y="123"/>
                  </a:lnTo>
                  <a:lnTo>
                    <a:pt x="180" y="129"/>
                  </a:lnTo>
                  <a:lnTo>
                    <a:pt x="167" y="138"/>
                  </a:lnTo>
                  <a:lnTo>
                    <a:pt x="158" y="148"/>
                  </a:lnTo>
                  <a:lnTo>
                    <a:pt x="154" y="158"/>
                  </a:lnTo>
                  <a:lnTo>
                    <a:pt x="152" y="169"/>
                  </a:lnTo>
                  <a:lnTo>
                    <a:pt x="155" y="182"/>
                  </a:lnTo>
                  <a:lnTo>
                    <a:pt x="160" y="194"/>
                  </a:lnTo>
                  <a:lnTo>
                    <a:pt x="171" y="205"/>
                  </a:lnTo>
                  <a:lnTo>
                    <a:pt x="184" y="215"/>
                  </a:lnTo>
                  <a:lnTo>
                    <a:pt x="200" y="223"/>
                  </a:lnTo>
                  <a:lnTo>
                    <a:pt x="217" y="232"/>
                  </a:lnTo>
                  <a:lnTo>
                    <a:pt x="238" y="242"/>
                  </a:lnTo>
                  <a:lnTo>
                    <a:pt x="258" y="250"/>
                  </a:lnTo>
                  <a:lnTo>
                    <a:pt x="280" y="261"/>
                  </a:lnTo>
                  <a:lnTo>
                    <a:pt x="301" y="272"/>
                  </a:lnTo>
                  <a:lnTo>
                    <a:pt x="324" y="284"/>
                  </a:lnTo>
                  <a:lnTo>
                    <a:pt x="344" y="298"/>
                  </a:lnTo>
                  <a:lnTo>
                    <a:pt x="364" y="313"/>
                  </a:lnTo>
                  <a:lnTo>
                    <a:pt x="382" y="330"/>
                  </a:lnTo>
                  <a:lnTo>
                    <a:pt x="398" y="351"/>
                  </a:lnTo>
                  <a:lnTo>
                    <a:pt x="411" y="374"/>
                  </a:lnTo>
                  <a:lnTo>
                    <a:pt x="421" y="400"/>
                  </a:lnTo>
                  <a:lnTo>
                    <a:pt x="427" y="430"/>
                  </a:lnTo>
                  <a:lnTo>
                    <a:pt x="430" y="462"/>
                  </a:lnTo>
                  <a:lnTo>
                    <a:pt x="427" y="496"/>
                  </a:lnTo>
                  <a:lnTo>
                    <a:pt x="421" y="526"/>
                  </a:lnTo>
                  <a:lnTo>
                    <a:pt x="410" y="553"/>
                  </a:lnTo>
                  <a:lnTo>
                    <a:pt x="396" y="577"/>
                  </a:lnTo>
                  <a:lnTo>
                    <a:pt x="378" y="599"/>
                  </a:lnTo>
                  <a:lnTo>
                    <a:pt x="357" y="616"/>
                  </a:lnTo>
                  <a:lnTo>
                    <a:pt x="333" y="631"/>
                  </a:lnTo>
                  <a:lnTo>
                    <a:pt x="306" y="643"/>
                  </a:lnTo>
                  <a:lnTo>
                    <a:pt x="277" y="651"/>
                  </a:lnTo>
                  <a:lnTo>
                    <a:pt x="244" y="656"/>
                  </a:lnTo>
                  <a:lnTo>
                    <a:pt x="211" y="658"/>
                  </a:lnTo>
                  <a:lnTo>
                    <a:pt x="173" y="656"/>
                  </a:lnTo>
                  <a:lnTo>
                    <a:pt x="138" y="650"/>
                  </a:lnTo>
                  <a:lnTo>
                    <a:pt x="105" y="641"/>
                  </a:lnTo>
                  <a:lnTo>
                    <a:pt x="75" y="629"/>
                  </a:lnTo>
                  <a:lnTo>
                    <a:pt x="50" y="615"/>
                  </a:lnTo>
                  <a:lnTo>
                    <a:pt x="29" y="599"/>
                  </a:lnTo>
                  <a:lnTo>
                    <a:pt x="13" y="581"/>
                  </a:lnTo>
                  <a:lnTo>
                    <a:pt x="3" y="563"/>
                  </a:lnTo>
                  <a:lnTo>
                    <a:pt x="0" y="544"/>
                  </a:lnTo>
                  <a:lnTo>
                    <a:pt x="2" y="527"/>
                  </a:lnTo>
                  <a:lnTo>
                    <a:pt x="7" y="511"/>
                  </a:lnTo>
                  <a:lnTo>
                    <a:pt x="17" y="495"/>
                  </a:lnTo>
                  <a:lnTo>
                    <a:pt x="29" y="482"/>
                  </a:lnTo>
                  <a:lnTo>
                    <a:pt x="43" y="473"/>
                  </a:lnTo>
                  <a:lnTo>
                    <a:pt x="59" y="470"/>
                  </a:lnTo>
                  <a:lnTo>
                    <a:pt x="71" y="471"/>
                  </a:lnTo>
                  <a:lnTo>
                    <a:pt x="83" y="476"/>
                  </a:lnTo>
                  <a:lnTo>
                    <a:pt x="95" y="484"/>
                  </a:lnTo>
                  <a:lnTo>
                    <a:pt x="106" y="493"/>
                  </a:lnTo>
                  <a:lnTo>
                    <a:pt x="118" y="502"/>
                  </a:lnTo>
                  <a:lnTo>
                    <a:pt x="132" y="512"/>
                  </a:lnTo>
                  <a:lnTo>
                    <a:pt x="148" y="521"/>
                  </a:lnTo>
                  <a:lnTo>
                    <a:pt x="166" y="528"/>
                  </a:lnTo>
                  <a:lnTo>
                    <a:pt x="185" y="533"/>
                  </a:lnTo>
                  <a:lnTo>
                    <a:pt x="208" y="535"/>
                  </a:lnTo>
                  <a:lnTo>
                    <a:pt x="224" y="534"/>
                  </a:lnTo>
                  <a:lnTo>
                    <a:pt x="239" y="532"/>
                  </a:lnTo>
                  <a:lnTo>
                    <a:pt x="253" y="527"/>
                  </a:lnTo>
                  <a:lnTo>
                    <a:pt x="266" y="522"/>
                  </a:lnTo>
                  <a:lnTo>
                    <a:pt x="277" y="513"/>
                  </a:lnTo>
                  <a:lnTo>
                    <a:pt x="285" y="504"/>
                  </a:lnTo>
                  <a:lnTo>
                    <a:pt x="292" y="492"/>
                  </a:lnTo>
                  <a:lnTo>
                    <a:pt x="293" y="476"/>
                  </a:lnTo>
                  <a:lnTo>
                    <a:pt x="291" y="461"/>
                  </a:lnTo>
                  <a:lnTo>
                    <a:pt x="284" y="447"/>
                  </a:lnTo>
                  <a:lnTo>
                    <a:pt x="274" y="434"/>
                  </a:lnTo>
                  <a:lnTo>
                    <a:pt x="262" y="422"/>
                  </a:lnTo>
                  <a:lnTo>
                    <a:pt x="245" y="413"/>
                  </a:lnTo>
                  <a:lnTo>
                    <a:pt x="227" y="402"/>
                  </a:lnTo>
                  <a:lnTo>
                    <a:pt x="208" y="392"/>
                  </a:lnTo>
                  <a:lnTo>
                    <a:pt x="187" y="382"/>
                  </a:lnTo>
                  <a:lnTo>
                    <a:pt x="166" y="373"/>
                  </a:lnTo>
                  <a:lnTo>
                    <a:pt x="143" y="362"/>
                  </a:lnTo>
                  <a:lnTo>
                    <a:pt x="121" y="350"/>
                  </a:lnTo>
                  <a:lnTo>
                    <a:pt x="101" y="337"/>
                  </a:lnTo>
                  <a:lnTo>
                    <a:pt x="81" y="322"/>
                  </a:lnTo>
                  <a:lnTo>
                    <a:pt x="63" y="306"/>
                  </a:lnTo>
                  <a:lnTo>
                    <a:pt x="47" y="286"/>
                  </a:lnTo>
                  <a:lnTo>
                    <a:pt x="34" y="264"/>
                  </a:lnTo>
                  <a:lnTo>
                    <a:pt x="25" y="241"/>
                  </a:lnTo>
                  <a:lnTo>
                    <a:pt x="18" y="214"/>
                  </a:lnTo>
                  <a:lnTo>
                    <a:pt x="16" y="183"/>
                  </a:lnTo>
                  <a:lnTo>
                    <a:pt x="18" y="152"/>
                  </a:lnTo>
                  <a:lnTo>
                    <a:pt x="25" y="124"/>
                  </a:lnTo>
                  <a:lnTo>
                    <a:pt x="35" y="99"/>
                  </a:lnTo>
                  <a:lnTo>
                    <a:pt x="49" y="77"/>
                  </a:lnTo>
                  <a:lnTo>
                    <a:pt x="67" y="58"/>
                  </a:lnTo>
                  <a:lnTo>
                    <a:pt x="87" y="43"/>
                  </a:lnTo>
                  <a:lnTo>
                    <a:pt x="109" y="30"/>
                  </a:lnTo>
                  <a:lnTo>
                    <a:pt x="133" y="19"/>
                  </a:lnTo>
                  <a:lnTo>
                    <a:pt x="158" y="10"/>
                  </a:lnTo>
                  <a:lnTo>
                    <a:pt x="185" y="5"/>
                  </a:lnTo>
                  <a:lnTo>
                    <a:pt x="212" y="1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8" name="Group 367"/>
          <p:cNvGrpSpPr/>
          <p:nvPr/>
        </p:nvGrpSpPr>
        <p:grpSpPr>
          <a:xfrm>
            <a:off x="9263830" y="2473449"/>
            <a:ext cx="565151" cy="527050"/>
            <a:chOff x="7205663" y="3475038"/>
            <a:chExt cx="565151" cy="527050"/>
          </a:xfrm>
          <a:solidFill>
            <a:schemeClr val="tx1"/>
          </a:solidFill>
        </p:grpSpPr>
        <p:sp>
          <p:nvSpPr>
            <p:cNvPr id="639" name="Freeform 333"/>
            <p:cNvSpPr>
              <a:spLocks noEditPoints="1"/>
            </p:cNvSpPr>
            <p:nvPr/>
          </p:nvSpPr>
          <p:spPr bwMode="auto">
            <a:xfrm>
              <a:off x="7205663" y="3475038"/>
              <a:ext cx="528638" cy="527050"/>
            </a:xfrm>
            <a:custGeom>
              <a:avLst/>
              <a:gdLst>
                <a:gd name="T0" fmla="*/ 437 w 3330"/>
                <a:gd name="T1" fmla="*/ 294 h 3326"/>
                <a:gd name="T2" fmla="*/ 262 w 3330"/>
                <a:gd name="T3" fmla="*/ 572 h 3326"/>
                <a:gd name="T4" fmla="*/ 224 w 3330"/>
                <a:gd name="T5" fmla="*/ 849 h 3326"/>
                <a:gd name="T6" fmla="*/ 310 w 3330"/>
                <a:gd name="T7" fmla="*/ 1291 h 3326"/>
                <a:gd name="T8" fmla="*/ 576 w 3330"/>
                <a:gd name="T9" fmla="*/ 1760 h 3326"/>
                <a:gd name="T10" fmla="*/ 1041 w 3330"/>
                <a:gd name="T11" fmla="*/ 2288 h 3326"/>
                <a:gd name="T12" fmla="*/ 1557 w 3330"/>
                <a:gd name="T13" fmla="*/ 2720 h 3326"/>
                <a:gd name="T14" fmla="*/ 1999 w 3330"/>
                <a:gd name="T15" fmla="*/ 2965 h 3326"/>
                <a:gd name="T16" fmla="*/ 2343 w 3330"/>
                <a:gd name="T17" fmla="*/ 3075 h 3326"/>
                <a:gd name="T18" fmla="*/ 2562 w 3330"/>
                <a:gd name="T19" fmla="*/ 3102 h 3326"/>
                <a:gd name="T20" fmla="*/ 2625 w 3330"/>
                <a:gd name="T21" fmla="*/ 3101 h 3326"/>
                <a:gd name="T22" fmla="*/ 2891 w 3330"/>
                <a:gd name="T23" fmla="*/ 3010 h 3326"/>
                <a:gd name="T24" fmla="*/ 3095 w 3330"/>
                <a:gd name="T25" fmla="*/ 2800 h 3326"/>
                <a:gd name="T26" fmla="*/ 3063 w 3330"/>
                <a:gd name="T27" fmla="*/ 2592 h 3326"/>
                <a:gd name="T28" fmla="*/ 2657 w 3330"/>
                <a:gd name="T29" fmla="*/ 2245 h 3326"/>
                <a:gd name="T30" fmla="*/ 2457 w 3330"/>
                <a:gd name="T31" fmla="*/ 2310 h 3326"/>
                <a:gd name="T32" fmla="*/ 2166 w 3330"/>
                <a:gd name="T33" fmla="*/ 2519 h 3326"/>
                <a:gd name="T34" fmla="*/ 1984 w 3330"/>
                <a:gd name="T35" fmla="*/ 2418 h 3326"/>
                <a:gd name="T36" fmla="*/ 1694 w 3330"/>
                <a:gd name="T37" fmla="*/ 2213 h 3326"/>
                <a:gd name="T38" fmla="*/ 1385 w 3330"/>
                <a:gd name="T39" fmla="*/ 1944 h 3326"/>
                <a:gd name="T40" fmla="*/ 1115 w 3330"/>
                <a:gd name="T41" fmla="*/ 1634 h 3326"/>
                <a:gd name="T42" fmla="*/ 910 w 3330"/>
                <a:gd name="T43" fmla="*/ 1343 h 3326"/>
                <a:gd name="T44" fmla="*/ 827 w 3330"/>
                <a:gd name="T45" fmla="*/ 1200 h 3326"/>
                <a:gd name="T46" fmla="*/ 829 w 3330"/>
                <a:gd name="T47" fmla="*/ 1076 h 3326"/>
                <a:gd name="T48" fmla="*/ 1086 w 3330"/>
                <a:gd name="T49" fmla="*/ 792 h 3326"/>
                <a:gd name="T50" fmla="*/ 1053 w 3330"/>
                <a:gd name="T51" fmla="*/ 585 h 3326"/>
                <a:gd name="T52" fmla="*/ 638 w 3330"/>
                <a:gd name="T53" fmla="*/ 227 h 3326"/>
                <a:gd name="T54" fmla="*/ 799 w 3330"/>
                <a:gd name="T55" fmla="*/ 45 h 3326"/>
                <a:gd name="T56" fmla="*/ 1252 w 3330"/>
                <a:gd name="T57" fmla="*/ 478 h 3326"/>
                <a:gd name="T58" fmla="*/ 1318 w 3330"/>
                <a:gd name="T59" fmla="*/ 771 h 3326"/>
                <a:gd name="T60" fmla="*/ 1188 w 3330"/>
                <a:gd name="T61" fmla="*/ 1042 h 3326"/>
                <a:gd name="T62" fmla="*/ 1137 w 3330"/>
                <a:gd name="T63" fmla="*/ 1281 h 3326"/>
                <a:gd name="T64" fmla="*/ 1361 w 3330"/>
                <a:gd name="T65" fmla="*/ 1583 h 3326"/>
                <a:gd name="T66" fmla="*/ 1644 w 3330"/>
                <a:gd name="T67" fmla="*/ 1881 h 3326"/>
                <a:gd name="T68" fmla="*/ 1961 w 3330"/>
                <a:gd name="T69" fmla="*/ 2132 h 3326"/>
                <a:gd name="T70" fmla="*/ 2299 w 3330"/>
                <a:gd name="T71" fmla="*/ 2151 h 3326"/>
                <a:gd name="T72" fmla="*/ 2569 w 3330"/>
                <a:gd name="T73" fmla="*/ 2021 h 3326"/>
                <a:gd name="T74" fmla="*/ 2863 w 3330"/>
                <a:gd name="T75" fmla="*/ 2088 h 3326"/>
                <a:gd name="T76" fmla="*/ 3286 w 3330"/>
                <a:gd name="T77" fmla="*/ 2531 h 3326"/>
                <a:gd name="T78" fmla="*/ 3318 w 3330"/>
                <a:gd name="T79" fmla="*/ 2833 h 3326"/>
                <a:gd name="T80" fmla="*/ 3123 w 3330"/>
                <a:gd name="T81" fmla="*/ 3123 h 3326"/>
                <a:gd name="T82" fmla="*/ 2834 w 3330"/>
                <a:gd name="T83" fmla="*/ 3280 h 3326"/>
                <a:gd name="T84" fmla="*/ 2629 w 3330"/>
                <a:gd name="T85" fmla="*/ 3325 h 3326"/>
                <a:gd name="T86" fmla="*/ 2494 w 3330"/>
                <a:gd name="T87" fmla="*/ 3323 h 3326"/>
                <a:gd name="T88" fmla="*/ 2200 w 3330"/>
                <a:gd name="T89" fmla="*/ 3270 h 3326"/>
                <a:gd name="T90" fmla="*/ 1779 w 3330"/>
                <a:gd name="T91" fmla="*/ 3110 h 3326"/>
                <a:gd name="T92" fmla="*/ 1263 w 3330"/>
                <a:gd name="T93" fmla="*/ 2783 h 3326"/>
                <a:gd name="T94" fmla="*/ 698 w 3330"/>
                <a:gd name="T95" fmla="*/ 2255 h 3326"/>
                <a:gd name="T96" fmla="*/ 279 w 3330"/>
                <a:gd name="T97" fmla="*/ 1724 h 3326"/>
                <a:gd name="T98" fmla="*/ 54 w 3330"/>
                <a:gd name="T99" fmla="*/ 1235 h 3326"/>
                <a:gd name="T100" fmla="*/ 3 w 3330"/>
                <a:gd name="T101" fmla="*/ 756 h 3326"/>
                <a:gd name="T102" fmla="*/ 68 w 3330"/>
                <a:gd name="T103" fmla="*/ 446 h 3326"/>
                <a:gd name="T104" fmla="*/ 206 w 3330"/>
                <a:gd name="T105" fmla="*/ 207 h 3326"/>
                <a:gd name="T106" fmla="*/ 498 w 3330"/>
                <a:gd name="T107" fmla="*/ 12 h 3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30" h="3326">
                  <a:moveTo>
                    <a:pt x="602" y="225"/>
                  </a:moveTo>
                  <a:lnTo>
                    <a:pt x="564" y="227"/>
                  </a:lnTo>
                  <a:lnTo>
                    <a:pt x="529" y="235"/>
                  </a:lnTo>
                  <a:lnTo>
                    <a:pt x="495" y="249"/>
                  </a:lnTo>
                  <a:lnTo>
                    <a:pt x="465" y="269"/>
                  </a:lnTo>
                  <a:lnTo>
                    <a:pt x="437" y="294"/>
                  </a:lnTo>
                  <a:lnTo>
                    <a:pt x="371" y="360"/>
                  </a:lnTo>
                  <a:lnTo>
                    <a:pt x="343" y="398"/>
                  </a:lnTo>
                  <a:lnTo>
                    <a:pt x="319" y="439"/>
                  </a:lnTo>
                  <a:lnTo>
                    <a:pt x="297" y="482"/>
                  </a:lnTo>
                  <a:lnTo>
                    <a:pt x="277" y="527"/>
                  </a:lnTo>
                  <a:lnTo>
                    <a:pt x="262" y="572"/>
                  </a:lnTo>
                  <a:lnTo>
                    <a:pt x="249" y="616"/>
                  </a:lnTo>
                  <a:lnTo>
                    <a:pt x="239" y="658"/>
                  </a:lnTo>
                  <a:lnTo>
                    <a:pt x="234" y="700"/>
                  </a:lnTo>
                  <a:lnTo>
                    <a:pt x="234" y="702"/>
                  </a:lnTo>
                  <a:lnTo>
                    <a:pt x="227" y="776"/>
                  </a:lnTo>
                  <a:lnTo>
                    <a:pt x="224" y="849"/>
                  </a:lnTo>
                  <a:lnTo>
                    <a:pt x="227" y="922"/>
                  </a:lnTo>
                  <a:lnTo>
                    <a:pt x="234" y="995"/>
                  </a:lnTo>
                  <a:lnTo>
                    <a:pt x="246" y="1069"/>
                  </a:lnTo>
                  <a:lnTo>
                    <a:pt x="262" y="1142"/>
                  </a:lnTo>
                  <a:lnTo>
                    <a:pt x="284" y="1217"/>
                  </a:lnTo>
                  <a:lnTo>
                    <a:pt x="310" y="1291"/>
                  </a:lnTo>
                  <a:lnTo>
                    <a:pt x="341" y="1366"/>
                  </a:lnTo>
                  <a:lnTo>
                    <a:pt x="378" y="1443"/>
                  </a:lnTo>
                  <a:lnTo>
                    <a:pt x="419" y="1519"/>
                  </a:lnTo>
                  <a:lnTo>
                    <a:pt x="466" y="1598"/>
                  </a:lnTo>
                  <a:lnTo>
                    <a:pt x="518" y="1678"/>
                  </a:lnTo>
                  <a:lnTo>
                    <a:pt x="576" y="1760"/>
                  </a:lnTo>
                  <a:lnTo>
                    <a:pt x="640" y="1843"/>
                  </a:lnTo>
                  <a:lnTo>
                    <a:pt x="708" y="1927"/>
                  </a:lnTo>
                  <a:lnTo>
                    <a:pt x="782" y="2014"/>
                  </a:lnTo>
                  <a:lnTo>
                    <a:pt x="863" y="2103"/>
                  </a:lnTo>
                  <a:lnTo>
                    <a:pt x="949" y="2194"/>
                  </a:lnTo>
                  <a:lnTo>
                    <a:pt x="1041" y="2288"/>
                  </a:lnTo>
                  <a:lnTo>
                    <a:pt x="1131" y="2375"/>
                  </a:lnTo>
                  <a:lnTo>
                    <a:pt x="1219" y="2456"/>
                  </a:lnTo>
                  <a:lnTo>
                    <a:pt x="1306" y="2531"/>
                  </a:lnTo>
                  <a:lnTo>
                    <a:pt x="1392" y="2600"/>
                  </a:lnTo>
                  <a:lnTo>
                    <a:pt x="1476" y="2663"/>
                  </a:lnTo>
                  <a:lnTo>
                    <a:pt x="1557" y="2720"/>
                  </a:lnTo>
                  <a:lnTo>
                    <a:pt x="1637" y="2773"/>
                  </a:lnTo>
                  <a:lnTo>
                    <a:pt x="1714" y="2821"/>
                  </a:lnTo>
                  <a:lnTo>
                    <a:pt x="1789" y="2863"/>
                  </a:lnTo>
                  <a:lnTo>
                    <a:pt x="1862" y="2902"/>
                  </a:lnTo>
                  <a:lnTo>
                    <a:pt x="1932" y="2935"/>
                  </a:lnTo>
                  <a:lnTo>
                    <a:pt x="1999" y="2965"/>
                  </a:lnTo>
                  <a:lnTo>
                    <a:pt x="2065" y="2991"/>
                  </a:lnTo>
                  <a:lnTo>
                    <a:pt x="2126" y="3014"/>
                  </a:lnTo>
                  <a:lnTo>
                    <a:pt x="2186" y="3033"/>
                  </a:lnTo>
                  <a:lnTo>
                    <a:pt x="2241" y="3050"/>
                  </a:lnTo>
                  <a:lnTo>
                    <a:pt x="2294" y="3063"/>
                  </a:lnTo>
                  <a:lnTo>
                    <a:pt x="2343" y="3075"/>
                  </a:lnTo>
                  <a:lnTo>
                    <a:pt x="2388" y="3084"/>
                  </a:lnTo>
                  <a:lnTo>
                    <a:pt x="2431" y="3090"/>
                  </a:lnTo>
                  <a:lnTo>
                    <a:pt x="2469" y="3096"/>
                  </a:lnTo>
                  <a:lnTo>
                    <a:pt x="2504" y="3099"/>
                  </a:lnTo>
                  <a:lnTo>
                    <a:pt x="2535" y="3101"/>
                  </a:lnTo>
                  <a:lnTo>
                    <a:pt x="2562" y="3102"/>
                  </a:lnTo>
                  <a:lnTo>
                    <a:pt x="2585" y="3102"/>
                  </a:lnTo>
                  <a:lnTo>
                    <a:pt x="2585" y="3102"/>
                  </a:lnTo>
                  <a:lnTo>
                    <a:pt x="2602" y="3102"/>
                  </a:lnTo>
                  <a:lnTo>
                    <a:pt x="2615" y="3102"/>
                  </a:lnTo>
                  <a:lnTo>
                    <a:pt x="2623" y="3101"/>
                  </a:lnTo>
                  <a:lnTo>
                    <a:pt x="2625" y="3101"/>
                  </a:lnTo>
                  <a:lnTo>
                    <a:pt x="2665" y="3095"/>
                  </a:lnTo>
                  <a:lnTo>
                    <a:pt x="2707" y="3085"/>
                  </a:lnTo>
                  <a:lnTo>
                    <a:pt x="2753" y="3070"/>
                  </a:lnTo>
                  <a:lnTo>
                    <a:pt x="2804" y="3051"/>
                  </a:lnTo>
                  <a:lnTo>
                    <a:pt x="2848" y="3033"/>
                  </a:lnTo>
                  <a:lnTo>
                    <a:pt x="2891" y="3010"/>
                  </a:lnTo>
                  <a:lnTo>
                    <a:pt x="2932" y="2986"/>
                  </a:lnTo>
                  <a:lnTo>
                    <a:pt x="2970" y="2959"/>
                  </a:lnTo>
                  <a:lnTo>
                    <a:pt x="3037" y="2893"/>
                  </a:lnTo>
                  <a:lnTo>
                    <a:pt x="3062" y="2865"/>
                  </a:lnTo>
                  <a:lnTo>
                    <a:pt x="3081" y="2834"/>
                  </a:lnTo>
                  <a:lnTo>
                    <a:pt x="3095" y="2800"/>
                  </a:lnTo>
                  <a:lnTo>
                    <a:pt x="3104" y="2766"/>
                  </a:lnTo>
                  <a:lnTo>
                    <a:pt x="3107" y="2729"/>
                  </a:lnTo>
                  <a:lnTo>
                    <a:pt x="3104" y="2692"/>
                  </a:lnTo>
                  <a:lnTo>
                    <a:pt x="3095" y="2657"/>
                  </a:lnTo>
                  <a:lnTo>
                    <a:pt x="3082" y="2623"/>
                  </a:lnTo>
                  <a:lnTo>
                    <a:pt x="3063" y="2592"/>
                  </a:lnTo>
                  <a:lnTo>
                    <a:pt x="3039" y="2564"/>
                  </a:lnTo>
                  <a:lnTo>
                    <a:pt x="2784" y="2310"/>
                  </a:lnTo>
                  <a:lnTo>
                    <a:pt x="2756" y="2286"/>
                  </a:lnTo>
                  <a:lnTo>
                    <a:pt x="2726" y="2268"/>
                  </a:lnTo>
                  <a:lnTo>
                    <a:pt x="2693" y="2254"/>
                  </a:lnTo>
                  <a:lnTo>
                    <a:pt x="2657" y="2245"/>
                  </a:lnTo>
                  <a:lnTo>
                    <a:pt x="2620" y="2242"/>
                  </a:lnTo>
                  <a:lnTo>
                    <a:pt x="2584" y="2245"/>
                  </a:lnTo>
                  <a:lnTo>
                    <a:pt x="2549" y="2254"/>
                  </a:lnTo>
                  <a:lnTo>
                    <a:pt x="2516" y="2268"/>
                  </a:lnTo>
                  <a:lnTo>
                    <a:pt x="2484" y="2286"/>
                  </a:lnTo>
                  <a:lnTo>
                    <a:pt x="2457" y="2310"/>
                  </a:lnTo>
                  <a:lnTo>
                    <a:pt x="2276" y="2490"/>
                  </a:lnTo>
                  <a:lnTo>
                    <a:pt x="2258" y="2506"/>
                  </a:lnTo>
                  <a:lnTo>
                    <a:pt x="2236" y="2516"/>
                  </a:lnTo>
                  <a:lnTo>
                    <a:pt x="2214" y="2522"/>
                  </a:lnTo>
                  <a:lnTo>
                    <a:pt x="2190" y="2523"/>
                  </a:lnTo>
                  <a:lnTo>
                    <a:pt x="2166" y="2519"/>
                  </a:lnTo>
                  <a:lnTo>
                    <a:pt x="2144" y="2509"/>
                  </a:lnTo>
                  <a:lnTo>
                    <a:pt x="2125" y="2499"/>
                  </a:lnTo>
                  <a:lnTo>
                    <a:pt x="2094" y="2482"/>
                  </a:lnTo>
                  <a:lnTo>
                    <a:pt x="2060" y="2464"/>
                  </a:lnTo>
                  <a:lnTo>
                    <a:pt x="2024" y="2442"/>
                  </a:lnTo>
                  <a:lnTo>
                    <a:pt x="1984" y="2418"/>
                  </a:lnTo>
                  <a:lnTo>
                    <a:pt x="1941" y="2389"/>
                  </a:lnTo>
                  <a:lnTo>
                    <a:pt x="1895" y="2358"/>
                  </a:lnTo>
                  <a:lnTo>
                    <a:pt x="1847" y="2326"/>
                  </a:lnTo>
                  <a:lnTo>
                    <a:pt x="1797" y="2290"/>
                  </a:lnTo>
                  <a:lnTo>
                    <a:pt x="1747" y="2253"/>
                  </a:lnTo>
                  <a:lnTo>
                    <a:pt x="1694" y="2213"/>
                  </a:lnTo>
                  <a:lnTo>
                    <a:pt x="1642" y="2172"/>
                  </a:lnTo>
                  <a:lnTo>
                    <a:pt x="1589" y="2129"/>
                  </a:lnTo>
                  <a:lnTo>
                    <a:pt x="1536" y="2084"/>
                  </a:lnTo>
                  <a:lnTo>
                    <a:pt x="1484" y="2039"/>
                  </a:lnTo>
                  <a:lnTo>
                    <a:pt x="1434" y="1992"/>
                  </a:lnTo>
                  <a:lnTo>
                    <a:pt x="1385" y="1944"/>
                  </a:lnTo>
                  <a:lnTo>
                    <a:pt x="1338" y="1896"/>
                  </a:lnTo>
                  <a:lnTo>
                    <a:pt x="1291" y="1845"/>
                  </a:lnTo>
                  <a:lnTo>
                    <a:pt x="1245" y="1793"/>
                  </a:lnTo>
                  <a:lnTo>
                    <a:pt x="1201" y="1740"/>
                  </a:lnTo>
                  <a:lnTo>
                    <a:pt x="1156" y="1687"/>
                  </a:lnTo>
                  <a:lnTo>
                    <a:pt x="1115" y="1634"/>
                  </a:lnTo>
                  <a:lnTo>
                    <a:pt x="1076" y="1581"/>
                  </a:lnTo>
                  <a:lnTo>
                    <a:pt x="1038" y="1530"/>
                  </a:lnTo>
                  <a:lnTo>
                    <a:pt x="1002" y="1480"/>
                  </a:lnTo>
                  <a:lnTo>
                    <a:pt x="969" y="1432"/>
                  </a:lnTo>
                  <a:lnTo>
                    <a:pt x="937" y="1386"/>
                  </a:lnTo>
                  <a:lnTo>
                    <a:pt x="910" y="1343"/>
                  </a:lnTo>
                  <a:lnTo>
                    <a:pt x="886" y="1304"/>
                  </a:lnTo>
                  <a:lnTo>
                    <a:pt x="864" y="1267"/>
                  </a:lnTo>
                  <a:lnTo>
                    <a:pt x="846" y="1236"/>
                  </a:lnTo>
                  <a:lnTo>
                    <a:pt x="837" y="1220"/>
                  </a:lnTo>
                  <a:lnTo>
                    <a:pt x="831" y="1207"/>
                  </a:lnTo>
                  <a:lnTo>
                    <a:pt x="827" y="1200"/>
                  </a:lnTo>
                  <a:lnTo>
                    <a:pt x="824" y="1193"/>
                  </a:lnTo>
                  <a:lnTo>
                    <a:pt x="814" y="1170"/>
                  </a:lnTo>
                  <a:lnTo>
                    <a:pt x="810" y="1145"/>
                  </a:lnTo>
                  <a:lnTo>
                    <a:pt x="811" y="1122"/>
                  </a:lnTo>
                  <a:lnTo>
                    <a:pt x="818" y="1098"/>
                  </a:lnTo>
                  <a:lnTo>
                    <a:pt x="829" y="1076"/>
                  </a:lnTo>
                  <a:lnTo>
                    <a:pt x="845" y="1057"/>
                  </a:lnTo>
                  <a:lnTo>
                    <a:pt x="1013" y="900"/>
                  </a:lnTo>
                  <a:lnTo>
                    <a:pt x="1029" y="883"/>
                  </a:lnTo>
                  <a:lnTo>
                    <a:pt x="1053" y="855"/>
                  </a:lnTo>
                  <a:lnTo>
                    <a:pt x="1072" y="825"/>
                  </a:lnTo>
                  <a:lnTo>
                    <a:pt x="1086" y="792"/>
                  </a:lnTo>
                  <a:lnTo>
                    <a:pt x="1094" y="756"/>
                  </a:lnTo>
                  <a:lnTo>
                    <a:pt x="1097" y="719"/>
                  </a:lnTo>
                  <a:lnTo>
                    <a:pt x="1094" y="683"/>
                  </a:lnTo>
                  <a:lnTo>
                    <a:pt x="1086" y="648"/>
                  </a:lnTo>
                  <a:lnTo>
                    <a:pt x="1072" y="615"/>
                  </a:lnTo>
                  <a:lnTo>
                    <a:pt x="1053" y="585"/>
                  </a:lnTo>
                  <a:lnTo>
                    <a:pt x="1029" y="557"/>
                  </a:lnTo>
                  <a:lnTo>
                    <a:pt x="765" y="293"/>
                  </a:lnTo>
                  <a:lnTo>
                    <a:pt x="737" y="268"/>
                  </a:lnTo>
                  <a:lnTo>
                    <a:pt x="707" y="249"/>
                  </a:lnTo>
                  <a:lnTo>
                    <a:pt x="673" y="235"/>
                  </a:lnTo>
                  <a:lnTo>
                    <a:pt x="638" y="227"/>
                  </a:lnTo>
                  <a:lnTo>
                    <a:pt x="602" y="225"/>
                  </a:lnTo>
                  <a:close/>
                  <a:moveTo>
                    <a:pt x="602" y="0"/>
                  </a:moveTo>
                  <a:lnTo>
                    <a:pt x="653" y="3"/>
                  </a:lnTo>
                  <a:lnTo>
                    <a:pt x="703" y="11"/>
                  </a:lnTo>
                  <a:lnTo>
                    <a:pt x="752" y="25"/>
                  </a:lnTo>
                  <a:lnTo>
                    <a:pt x="799" y="45"/>
                  </a:lnTo>
                  <a:lnTo>
                    <a:pt x="844" y="69"/>
                  </a:lnTo>
                  <a:lnTo>
                    <a:pt x="885" y="100"/>
                  </a:lnTo>
                  <a:lnTo>
                    <a:pt x="923" y="133"/>
                  </a:lnTo>
                  <a:lnTo>
                    <a:pt x="1188" y="398"/>
                  </a:lnTo>
                  <a:lnTo>
                    <a:pt x="1222" y="436"/>
                  </a:lnTo>
                  <a:lnTo>
                    <a:pt x="1252" y="478"/>
                  </a:lnTo>
                  <a:lnTo>
                    <a:pt x="1276" y="522"/>
                  </a:lnTo>
                  <a:lnTo>
                    <a:pt x="1296" y="570"/>
                  </a:lnTo>
                  <a:lnTo>
                    <a:pt x="1310" y="618"/>
                  </a:lnTo>
                  <a:lnTo>
                    <a:pt x="1318" y="668"/>
                  </a:lnTo>
                  <a:lnTo>
                    <a:pt x="1322" y="719"/>
                  </a:lnTo>
                  <a:lnTo>
                    <a:pt x="1318" y="771"/>
                  </a:lnTo>
                  <a:lnTo>
                    <a:pt x="1310" y="822"/>
                  </a:lnTo>
                  <a:lnTo>
                    <a:pt x="1296" y="870"/>
                  </a:lnTo>
                  <a:lnTo>
                    <a:pt x="1276" y="917"/>
                  </a:lnTo>
                  <a:lnTo>
                    <a:pt x="1252" y="962"/>
                  </a:lnTo>
                  <a:lnTo>
                    <a:pt x="1222" y="1003"/>
                  </a:lnTo>
                  <a:lnTo>
                    <a:pt x="1188" y="1042"/>
                  </a:lnTo>
                  <a:lnTo>
                    <a:pt x="1170" y="1059"/>
                  </a:lnTo>
                  <a:lnTo>
                    <a:pt x="1168" y="1061"/>
                  </a:lnTo>
                  <a:lnTo>
                    <a:pt x="1062" y="1162"/>
                  </a:lnTo>
                  <a:lnTo>
                    <a:pt x="1083" y="1198"/>
                  </a:lnTo>
                  <a:lnTo>
                    <a:pt x="1109" y="1238"/>
                  </a:lnTo>
                  <a:lnTo>
                    <a:pt x="1137" y="1281"/>
                  </a:lnTo>
                  <a:lnTo>
                    <a:pt x="1168" y="1328"/>
                  </a:lnTo>
                  <a:lnTo>
                    <a:pt x="1203" y="1376"/>
                  </a:lnTo>
                  <a:lnTo>
                    <a:pt x="1240" y="1427"/>
                  </a:lnTo>
                  <a:lnTo>
                    <a:pt x="1277" y="1477"/>
                  </a:lnTo>
                  <a:lnTo>
                    <a:pt x="1318" y="1530"/>
                  </a:lnTo>
                  <a:lnTo>
                    <a:pt x="1361" y="1583"/>
                  </a:lnTo>
                  <a:lnTo>
                    <a:pt x="1405" y="1635"/>
                  </a:lnTo>
                  <a:lnTo>
                    <a:pt x="1450" y="1687"/>
                  </a:lnTo>
                  <a:lnTo>
                    <a:pt x="1496" y="1737"/>
                  </a:lnTo>
                  <a:lnTo>
                    <a:pt x="1544" y="1786"/>
                  </a:lnTo>
                  <a:lnTo>
                    <a:pt x="1593" y="1834"/>
                  </a:lnTo>
                  <a:lnTo>
                    <a:pt x="1644" y="1881"/>
                  </a:lnTo>
                  <a:lnTo>
                    <a:pt x="1697" y="1927"/>
                  </a:lnTo>
                  <a:lnTo>
                    <a:pt x="1751" y="1971"/>
                  </a:lnTo>
                  <a:lnTo>
                    <a:pt x="1805" y="2014"/>
                  </a:lnTo>
                  <a:lnTo>
                    <a:pt x="1858" y="2056"/>
                  </a:lnTo>
                  <a:lnTo>
                    <a:pt x="1911" y="2095"/>
                  </a:lnTo>
                  <a:lnTo>
                    <a:pt x="1961" y="2132"/>
                  </a:lnTo>
                  <a:lnTo>
                    <a:pt x="2011" y="2166"/>
                  </a:lnTo>
                  <a:lnTo>
                    <a:pt x="2057" y="2198"/>
                  </a:lnTo>
                  <a:lnTo>
                    <a:pt x="2101" y="2226"/>
                  </a:lnTo>
                  <a:lnTo>
                    <a:pt x="2141" y="2250"/>
                  </a:lnTo>
                  <a:lnTo>
                    <a:pt x="2177" y="2272"/>
                  </a:lnTo>
                  <a:lnTo>
                    <a:pt x="2299" y="2151"/>
                  </a:lnTo>
                  <a:lnTo>
                    <a:pt x="2337" y="2117"/>
                  </a:lnTo>
                  <a:lnTo>
                    <a:pt x="2379" y="2088"/>
                  </a:lnTo>
                  <a:lnTo>
                    <a:pt x="2423" y="2063"/>
                  </a:lnTo>
                  <a:lnTo>
                    <a:pt x="2470" y="2043"/>
                  </a:lnTo>
                  <a:lnTo>
                    <a:pt x="2519" y="2029"/>
                  </a:lnTo>
                  <a:lnTo>
                    <a:pt x="2569" y="2021"/>
                  </a:lnTo>
                  <a:lnTo>
                    <a:pt x="2620" y="2019"/>
                  </a:lnTo>
                  <a:lnTo>
                    <a:pt x="2672" y="2021"/>
                  </a:lnTo>
                  <a:lnTo>
                    <a:pt x="2723" y="2029"/>
                  </a:lnTo>
                  <a:lnTo>
                    <a:pt x="2771" y="2043"/>
                  </a:lnTo>
                  <a:lnTo>
                    <a:pt x="2818" y="2063"/>
                  </a:lnTo>
                  <a:lnTo>
                    <a:pt x="2863" y="2088"/>
                  </a:lnTo>
                  <a:lnTo>
                    <a:pt x="2904" y="2117"/>
                  </a:lnTo>
                  <a:lnTo>
                    <a:pt x="2943" y="2151"/>
                  </a:lnTo>
                  <a:lnTo>
                    <a:pt x="3198" y="2406"/>
                  </a:lnTo>
                  <a:lnTo>
                    <a:pt x="3232" y="2444"/>
                  </a:lnTo>
                  <a:lnTo>
                    <a:pt x="3261" y="2487"/>
                  </a:lnTo>
                  <a:lnTo>
                    <a:pt x="3286" y="2531"/>
                  </a:lnTo>
                  <a:lnTo>
                    <a:pt x="3305" y="2578"/>
                  </a:lnTo>
                  <a:lnTo>
                    <a:pt x="3319" y="2627"/>
                  </a:lnTo>
                  <a:lnTo>
                    <a:pt x="3328" y="2677"/>
                  </a:lnTo>
                  <a:lnTo>
                    <a:pt x="3330" y="2729"/>
                  </a:lnTo>
                  <a:lnTo>
                    <a:pt x="3328" y="2782"/>
                  </a:lnTo>
                  <a:lnTo>
                    <a:pt x="3318" y="2833"/>
                  </a:lnTo>
                  <a:lnTo>
                    <a:pt x="3304" y="2881"/>
                  </a:lnTo>
                  <a:lnTo>
                    <a:pt x="3285" y="2927"/>
                  </a:lnTo>
                  <a:lnTo>
                    <a:pt x="3260" y="2972"/>
                  </a:lnTo>
                  <a:lnTo>
                    <a:pt x="3230" y="3014"/>
                  </a:lnTo>
                  <a:lnTo>
                    <a:pt x="3194" y="3053"/>
                  </a:lnTo>
                  <a:lnTo>
                    <a:pt x="3123" y="3123"/>
                  </a:lnTo>
                  <a:lnTo>
                    <a:pt x="3113" y="3131"/>
                  </a:lnTo>
                  <a:lnTo>
                    <a:pt x="3061" y="3169"/>
                  </a:lnTo>
                  <a:lnTo>
                    <a:pt x="3004" y="3203"/>
                  </a:lnTo>
                  <a:lnTo>
                    <a:pt x="2946" y="3235"/>
                  </a:lnTo>
                  <a:lnTo>
                    <a:pt x="2886" y="3261"/>
                  </a:lnTo>
                  <a:lnTo>
                    <a:pt x="2834" y="3280"/>
                  </a:lnTo>
                  <a:lnTo>
                    <a:pt x="2784" y="3295"/>
                  </a:lnTo>
                  <a:lnTo>
                    <a:pt x="2738" y="3308"/>
                  </a:lnTo>
                  <a:lnTo>
                    <a:pt x="2693" y="3318"/>
                  </a:lnTo>
                  <a:lnTo>
                    <a:pt x="2651" y="3324"/>
                  </a:lnTo>
                  <a:lnTo>
                    <a:pt x="2642" y="3324"/>
                  </a:lnTo>
                  <a:lnTo>
                    <a:pt x="2629" y="3325"/>
                  </a:lnTo>
                  <a:lnTo>
                    <a:pt x="2610" y="3326"/>
                  </a:lnTo>
                  <a:lnTo>
                    <a:pt x="2585" y="3326"/>
                  </a:lnTo>
                  <a:lnTo>
                    <a:pt x="2585" y="3326"/>
                  </a:lnTo>
                  <a:lnTo>
                    <a:pt x="2559" y="3326"/>
                  </a:lnTo>
                  <a:lnTo>
                    <a:pt x="2529" y="3325"/>
                  </a:lnTo>
                  <a:lnTo>
                    <a:pt x="2494" y="3323"/>
                  </a:lnTo>
                  <a:lnTo>
                    <a:pt x="2455" y="3319"/>
                  </a:lnTo>
                  <a:lnTo>
                    <a:pt x="2412" y="3313"/>
                  </a:lnTo>
                  <a:lnTo>
                    <a:pt x="2365" y="3306"/>
                  </a:lnTo>
                  <a:lnTo>
                    <a:pt x="2313" y="3296"/>
                  </a:lnTo>
                  <a:lnTo>
                    <a:pt x="2258" y="3284"/>
                  </a:lnTo>
                  <a:lnTo>
                    <a:pt x="2200" y="3270"/>
                  </a:lnTo>
                  <a:lnTo>
                    <a:pt x="2137" y="3252"/>
                  </a:lnTo>
                  <a:lnTo>
                    <a:pt x="2072" y="3232"/>
                  </a:lnTo>
                  <a:lnTo>
                    <a:pt x="2003" y="3207"/>
                  </a:lnTo>
                  <a:lnTo>
                    <a:pt x="1931" y="3179"/>
                  </a:lnTo>
                  <a:lnTo>
                    <a:pt x="1857" y="3146"/>
                  </a:lnTo>
                  <a:lnTo>
                    <a:pt x="1779" y="3110"/>
                  </a:lnTo>
                  <a:lnTo>
                    <a:pt x="1699" y="3068"/>
                  </a:lnTo>
                  <a:lnTo>
                    <a:pt x="1616" y="3021"/>
                  </a:lnTo>
                  <a:lnTo>
                    <a:pt x="1531" y="2971"/>
                  </a:lnTo>
                  <a:lnTo>
                    <a:pt x="1444" y="2913"/>
                  </a:lnTo>
                  <a:lnTo>
                    <a:pt x="1355" y="2852"/>
                  </a:lnTo>
                  <a:lnTo>
                    <a:pt x="1263" y="2783"/>
                  </a:lnTo>
                  <a:lnTo>
                    <a:pt x="1170" y="2709"/>
                  </a:lnTo>
                  <a:lnTo>
                    <a:pt x="1076" y="2629"/>
                  </a:lnTo>
                  <a:lnTo>
                    <a:pt x="980" y="2540"/>
                  </a:lnTo>
                  <a:lnTo>
                    <a:pt x="882" y="2447"/>
                  </a:lnTo>
                  <a:lnTo>
                    <a:pt x="786" y="2350"/>
                  </a:lnTo>
                  <a:lnTo>
                    <a:pt x="698" y="2255"/>
                  </a:lnTo>
                  <a:lnTo>
                    <a:pt x="614" y="2162"/>
                  </a:lnTo>
                  <a:lnTo>
                    <a:pt x="536" y="2071"/>
                  </a:lnTo>
                  <a:lnTo>
                    <a:pt x="464" y="1982"/>
                  </a:lnTo>
                  <a:lnTo>
                    <a:pt x="397" y="1895"/>
                  </a:lnTo>
                  <a:lnTo>
                    <a:pt x="336" y="1808"/>
                  </a:lnTo>
                  <a:lnTo>
                    <a:pt x="279" y="1724"/>
                  </a:lnTo>
                  <a:lnTo>
                    <a:pt x="229" y="1640"/>
                  </a:lnTo>
                  <a:lnTo>
                    <a:pt x="183" y="1558"/>
                  </a:lnTo>
                  <a:lnTo>
                    <a:pt x="143" y="1476"/>
                  </a:lnTo>
                  <a:lnTo>
                    <a:pt x="109" y="1395"/>
                  </a:lnTo>
                  <a:lnTo>
                    <a:pt x="79" y="1316"/>
                  </a:lnTo>
                  <a:lnTo>
                    <a:pt x="54" y="1235"/>
                  </a:lnTo>
                  <a:lnTo>
                    <a:pt x="33" y="1156"/>
                  </a:lnTo>
                  <a:lnTo>
                    <a:pt x="18" y="1076"/>
                  </a:lnTo>
                  <a:lnTo>
                    <a:pt x="8" y="997"/>
                  </a:lnTo>
                  <a:lnTo>
                    <a:pt x="1" y="917"/>
                  </a:lnTo>
                  <a:lnTo>
                    <a:pt x="0" y="837"/>
                  </a:lnTo>
                  <a:lnTo>
                    <a:pt x="3" y="756"/>
                  </a:lnTo>
                  <a:lnTo>
                    <a:pt x="11" y="675"/>
                  </a:lnTo>
                  <a:lnTo>
                    <a:pt x="19" y="619"/>
                  </a:lnTo>
                  <a:lnTo>
                    <a:pt x="31" y="562"/>
                  </a:lnTo>
                  <a:lnTo>
                    <a:pt x="47" y="505"/>
                  </a:lnTo>
                  <a:lnTo>
                    <a:pt x="68" y="447"/>
                  </a:lnTo>
                  <a:lnTo>
                    <a:pt x="68" y="446"/>
                  </a:lnTo>
                  <a:lnTo>
                    <a:pt x="95" y="384"/>
                  </a:lnTo>
                  <a:lnTo>
                    <a:pt x="125" y="326"/>
                  </a:lnTo>
                  <a:lnTo>
                    <a:pt x="160" y="270"/>
                  </a:lnTo>
                  <a:lnTo>
                    <a:pt x="197" y="217"/>
                  </a:lnTo>
                  <a:lnTo>
                    <a:pt x="202" y="213"/>
                  </a:lnTo>
                  <a:lnTo>
                    <a:pt x="206" y="207"/>
                  </a:lnTo>
                  <a:lnTo>
                    <a:pt x="277" y="136"/>
                  </a:lnTo>
                  <a:lnTo>
                    <a:pt x="315" y="101"/>
                  </a:lnTo>
                  <a:lnTo>
                    <a:pt x="357" y="70"/>
                  </a:lnTo>
                  <a:lnTo>
                    <a:pt x="402" y="46"/>
                  </a:lnTo>
                  <a:lnTo>
                    <a:pt x="449" y="26"/>
                  </a:lnTo>
                  <a:lnTo>
                    <a:pt x="498" y="12"/>
                  </a:lnTo>
                  <a:lnTo>
                    <a:pt x="549" y="4"/>
                  </a:lnTo>
                  <a:lnTo>
                    <a:pt x="6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334"/>
            <p:cNvSpPr>
              <a:spLocks/>
            </p:cNvSpPr>
            <p:nvPr/>
          </p:nvSpPr>
          <p:spPr bwMode="auto">
            <a:xfrm>
              <a:off x="7483476" y="3549650"/>
              <a:ext cx="287338" cy="192088"/>
            </a:xfrm>
            <a:custGeom>
              <a:avLst/>
              <a:gdLst>
                <a:gd name="T0" fmla="*/ 816 w 1803"/>
                <a:gd name="T1" fmla="*/ 9 h 1211"/>
                <a:gd name="T2" fmla="*/ 896 w 1803"/>
                <a:gd name="T3" fmla="*/ 58 h 1211"/>
                <a:gd name="T4" fmla="*/ 943 w 1803"/>
                <a:gd name="T5" fmla="*/ 135 h 1211"/>
                <a:gd name="T6" fmla="*/ 1022 w 1803"/>
                <a:gd name="T7" fmla="*/ 197 h 1211"/>
                <a:gd name="T8" fmla="*/ 1092 w 1803"/>
                <a:gd name="T9" fmla="*/ 220 h 1211"/>
                <a:gd name="T10" fmla="*/ 1131 w 1803"/>
                <a:gd name="T11" fmla="*/ 283 h 1211"/>
                <a:gd name="T12" fmla="*/ 1122 w 1803"/>
                <a:gd name="T13" fmla="*/ 357 h 1211"/>
                <a:gd name="T14" fmla="*/ 1071 w 1803"/>
                <a:gd name="T15" fmla="*/ 409 h 1211"/>
                <a:gd name="T16" fmla="*/ 840 w 1803"/>
                <a:gd name="T17" fmla="*/ 421 h 1211"/>
                <a:gd name="T18" fmla="*/ 770 w 1803"/>
                <a:gd name="T19" fmla="*/ 396 h 1211"/>
                <a:gd name="T20" fmla="*/ 732 w 1803"/>
                <a:gd name="T21" fmla="*/ 334 h 1211"/>
                <a:gd name="T22" fmla="*/ 244 w 1803"/>
                <a:gd name="T23" fmla="*/ 605 h 1211"/>
                <a:gd name="T24" fmla="*/ 732 w 1803"/>
                <a:gd name="T25" fmla="*/ 877 h 1211"/>
                <a:gd name="T26" fmla="*/ 770 w 1803"/>
                <a:gd name="T27" fmla="*/ 816 h 1211"/>
                <a:gd name="T28" fmla="*/ 840 w 1803"/>
                <a:gd name="T29" fmla="*/ 791 h 1211"/>
                <a:gd name="T30" fmla="*/ 1537 w 1803"/>
                <a:gd name="T31" fmla="*/ 779 h 1211"/>
                <a:gd name="T32" fmla="*/ 1575 w 1803"/>
                <a:gd name="T33" fmla="*/ 730 h 1211"/>
                <a:gd name="T34" fmla="*/ 1575 w 1803"/>
                <a:gd name="T35" fmla="*/ 480 h 1211"/>
                <a:gd name="T36" fmla="*/ 1537 w 1803"/>
                <a:gd name="T37" fmla="*/ 432 h 1211"/>
                <a:gd name="T38" fmla="*/ 1424 w 1803"/>
                <a:gd name="T39" fmla="*/ 421 h 1211"/>
                <a:gd name="T40" fmla="*/ 1354 w 1803"/>
                <a:gd name="T41" fmla="*/ 396 h 1211"/>
                <a:gd name="T42" fmla="*/ 1315 w 1803"/>
                <a:gd name="T43" fmla="*/ 334 h 1211"/>
                <a:gd name="T44" fmla="*/ 1323 w 1803"/>
                <a:gd name="T45" fmla="*/ 259 h 1211"/>
                <a:gd name="T46" fmla="*/ 1374 w 1803"/>
                <a:gd name="T47" fmla="*/ 207 h 1211"/>
                <a:gd name="T48" fmla="*/ 1496 w 1803"/>
                <a:gd name="T49" fmla="*/ 197 h 1211"/>
                <a:gd name="T50" fmla="*/ 1626 w 1803"/>
                <a:gd name="T51" fmla="*/ 225 h 1211"/>
                <a:gd name="T52" fmla="*/ 1727 w 1803"/>
                <a:gd name="T53" fmla="*/ 301 h 1211"/>
                <a:gd name="T54" fmla="*/ 1790 w 1803"/>
                <a:gd name="T55" fmla="*/ 414 h 1211"/>
                <a:gd name="T56" fmla="*/ 1803 w 1803"/>
                <a:gd name="T57" fmla="*/ 709 h 1211"/>
                <a:gd name="T58" fmla="*/ 1774 w 1803"/>
                <a:gd name="T59" fmla="*/ 837 h 1211"/>
                <a:gd name="T60" fmla="*/ 1697 w 1803"/>
                <a:gd name="T61" fmla="*/ 939 h 1211"/>
                <a:gd name="T62" fmla="*/ 1585 w 1803"/>
                <a:gd name="T63" fmla="*/ 1002 h 1211"/>
                <a:gd name="T64" fmla="*/ 953 w 1803"/>
                <a:gd name="T65" fmla="*/ 1015 h 1211"/>
                <a:gd name="T66" fmla="*/ 931 w 1803"/>
                <a:gd name="T67" fmla="*/ 1104 h 1211"/>
                <a:gd name="T68" fmla="*/ 872 w 1803"/>
                <a:gd name="T69" fmla="*/ 1173 h 1211"/>
                <a:gd name="T70" fmla="*/ 785 w 1803"/>
                <a:gd name="T71" fmla="*/ 1209 h 1211"/>
                <a:gd name="T72" fmla="*/ 695 w 1803"/>
                <a:gd name="T73" fmla="*/ 1201 h 1211"/>
                <a:gd name="T74" fmla="*/ 81 w 1803"/>
                <a:gd name="T75" fmla="*/ 765 h 1211"/>
                <a:gd name="T76" fmla="*/ 22 w 1803"/>
                <a:gd name="T77" fmla="*/ 695 h 1211"/>
                <a:gd name="T78" fmla="*/ 0 w 1803"/>
                <a:gd name="T79" fmla="*/ 605 h 1211"/>
                <a:gd name="T80" fmla="*/ 22 w 1803"/>
                <a:gd name="T81" fmla="*/ 517 h 1211"/>
                <a:gd name="T82" fmla="*/ 81 w 1803"/>
                <a:gd name="T83" fmla="*/ 447 h 1211"/>
                <a:gd name="T84" fmla="*/ 695 w 1803"/>
                <a:gd name="T85" fmla="*/ 10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03" h="1211">
                  <a:moveTo>
                    <a:pt x="755" y="0"/>
                  </a:moveTo>
                  <a:lnTo>
                    <a:pt x="785" y="3"/>
                  </a:lnTo>
                  <a:lnTo>
                    <a:pt x="816" y="9"/>
                  </a:lnTo>
                  <a:lnTo>
                    <a:pt x="845" y="21"/>
                  </a:lnTo>
                  <a:lnTo>
                    <a:pt x="872" y="38"/>
                  </a:lnTo>
                  <a:lnTo>
                    <a:pt x="896" y="58"/>
                  </a:lnTo>
                  <a:lnTo>
                    <a:pt x="915" y="81"/>
                  </a:lnTo>
                  <a:lnTo>
                    <a:pt x="931" y="107"/>
                  </a:lnTo>
                  <a:lnTo>
                    <a:pt x="943" y="135"/>
                  </a:lnTo>
                  <a:lnTo>
                    <a:pt x="951" y="165"/>
                  </a:lnTo>
                  <a:lnTo>
                    <a:pt x="953" y="197"/>
                  </a:lnTo>
                  <a:lnTo>
                    <a:pt x="1022" y="197"/>
                  </a:lnTo>
                  <a:lnTo>
                    <a:pt x="1048" y="199"/>
                  </a:lnTo>
                  <a:lnTo>
                    <a:pt x="1071" y="207"/>
                  </a:lnTo>
                  <a:lnTo>
                    <a:pt x="1092" y="220"/>
                  </a:lnTo>
                  <a:lnTo>
                    <a:pt x="1109" y="239"/>
                  </a:lnTo>
                  <a:lnTo>
                    <a:pt x="1122" y="259"/>
                  </a:lnTo>
                  <a:lnTo>
                    <a:pt x="1131" y="283"/>
                  </a:lnTo>
                  <a:lnTo>
                    <a:pt x="1134" y="309"/>
                  </a:lnTo>
                  <a:lnTo>
                    <a:pt x="1131" y="334"/>
                  </a:lnTo>
                  <a:lnTo>
                    <a:pt x="1122" y="357"/>
                  </a:lnTo>
                  <a:lnTo>
                    <a:pt x="1109" y="379"/>
                  </a:lnTo>
                  <a:lnTo>
                    <a:pt x="1092" y="396"/>
                  </a:lnTo>
                  <a:lnTo>
                    <a:pt x="1071" y="409"/>
                  </a:lnTo>
                  <a:lnTo>
                    <a:pt x="1048" y="418"/>
                  </a:lnTo>
                  <a:lnTo>
                    <a:pt x="1022" y="421"/>
                  </a:lnTo>
                  <a:lnTo>
                    <a:pt x="840" y="421"/>
                  </a:lnTo>
                  <a:lnTo>
                    <a:pt x="815" y="418"/>
                  </a:lnTo>
                  <a:lnTo>
                    <a:pt x="791" y="409"/>
                  </a:lnTo>
                  <a:lnTo>
                    <a:pt x="770" y="396"/>
                  </a:lnTo>
                  <a:lnTo>
                    <a:pt x="753" y="379"/>
                  </a:lnTo>
                  <a:lnTo>
                    <a:pt x="740" y="357"/>
                  </a:lnTo>
                  <a:lnTo>
                    <a:pt x="732" y="334"/>
                  </a:lnTo>
                  <a:lnTo>
                    <a:pt x="728" y="309"/>
                  </a:lnTo>
                  <a:lnTo>
                    <a:pt x="728" y="251"/>
                  </a:lnTo>
                  <a:lnTo>
                    <a:pt x="244" y="605"/>
                  </a:lnTo>
                  <a:lnTo>
                    <a:pt x="728" y="960"/>
                  </a:lnTo>
                  <a:lnTo>
                    <a:pt x="728" y="903"/>
                  </a:lnTo>
                  <a:lnTo>
                    <a:pt x="732" y="877"/>
                  </a:lnTo>
                  <a:lnTo>
                    <a:pt x="740" y="853"/>
                  </a:lnTo>
                  <a:lnTo>
                    <a:pt x="753" y="833"/>
                  </a:lnTo>
                  <a:lnTo>
                    <a:pt x="770" y="816"/>
                  </a:lnTo>
                  <a:lnTo>
                    <a:pt x="791" y="801"/>
                  </a:lnTo>
                  <a:lnTo>
                    <a:pt x="815" y="794"/>
                  </a:lnTo>
                  <a:lnTo>
                    <a:pt x="840" y="791"/>
                  </a:lnTo>
                  <a:lnTo>
                    <a:pt x="1496" y="791"/>
                  </a:lnTo>
                  <a:lnTo>
                    <a:pt x="1518" y="787"/>
                  </a:lnTo>
                  <a:lnTo>
                    <a:pt x="1537" y="779"/>
                  </a:lnTo>
                  <a:lnTo>
                    <a:pt x="1555" y="767"/>
                  </a:lnTo>
                  <a:lnTo>
                    <a:pt x="1568" y="750"/>
                  </a:lnTo>
                  <a:lnTo>
                    <a:pt x="1575" y="730"/>
                  </a:lnTo>
                  <a:lnTo>
                    <a:pt x="1578" y="709"/>
                  </a:lnTo>
                  <a:lnTo>
                    <a:pt x="1578" y="502"/>
                  </a:lnTo>
                  <a:lnTo>
                    <a:pt x="1575" y="480"/>
                  </a:lnTo>
                  <a:lnTo>
                    <a:pt x="1568" y="461"/>
                  </a:lnTo>
                  <a:lnTo>
                    <a:pt x="1555" y="445"/>
                  </a:lnTo>
                  <a:lnTo>
                    <a:pt x="1537" y="432"/>
                  </a:lnTo>
                  <a:lnTo>
                    <a:pt x="1518" y="423"/>
                  </a:lnTo>
                  <a:lnTo>
                    <a:pt x="1496" y="421"/>
                  </a:lnTo>
                  <a:lnTo>
                    <a:pt x="1424" y="421"/>
                  </a:lnTo>
                  <a:lnTo>
                    <a:pt x="1398" y="418"/>
                  </a:lnTo>
                  <a:lnTo>
                    <a:pt x="1374" y="409"/>
                  </a:lnTo>
                  <a:lnTo>
                    <a:pt x="1354" y="396"/>
                  </a:lnTo>
                  <a:lnTo>
                    <a:pt x="1337" y="379"/>
                  </a:lnTo>
                  <a:lnTo>
                    <a:pt x="1323" y="357"/>
                  </a:lnTo>
                  <a:lnTo>
                    <a:pt x="1315" y="334"/>
                  </a:lnTo>
                  <a:lnTo>
                    <a:pt x="1312" y="309"/>
                  </a:lnTo>
                  <a:lnTo>
                    <a:pt x="1315" y="283"/>
                  </a:lnTo>
                  <a:lnTo>
                    <a:pt x="1323" y="259"/>
                  </a:lnTo>
                  <a:lnTo>
                    <a:pt x="1337" y="239"/>
                  </a:lnTo>
                  <a:lnTo>
                    <a:pt x="1354" y="220"/>
                  </a:lnTo>
                  <a:lnTo>
                    <a:pt x="1374" y="207"/>
                  </a:lnTo>
                  <a:lnTo>
                    <a:pt x="1398" y="199"/>
                  </a:lnTo>
                  <a:lnTo>
                    <a:pt x="1424" y="197"/>
                  </a:lnTo>
                  <a:lnTo>
                    <a:pt x="1496" y="197"/>
                  </a:lnTo>
                  <a:lnTo>
                    <a:pt x="1542" y="200"/>
                  </a:lnTo>
                  <a:lnTo>
                    <a:pt x="1585" y="210"/>
                  </a:lnTo>
                  <a:lnTo>
                    <a:pt x="1626" y="225"/>
                  </a:lnTo>
                  <a:lnTo>
                    <a:pt x="1663" y="245"/>
                  </a:lnTo>
                  <a:lnTo>
                    <a:pt x="1697" y="271"/>
                  </a:lnTo>
                  <a:lnTo>
                    <a:pt x="1727" y="301"/>
                  </a:lnTo>
                  <a:lnTo>
                    <a:pt x="1753" y="336"/>
                  </a:lnTo>
                  <a:lnTo>
                    <a:pt x="1774" y="373"/>
                  </a:lnTo>
                  <a:lnTo>
                    <a:pt x="1790" y="414"/>
                  </a:lnTo>
                  <a:lnTo>
                    <a:pt x="1800" y="458"/>
                  </a:lnTo>
                  <a:lnTo>
                    <a:pt x="1803" y="502"/>
                  </a:lnTo>
                  <a:lnTo>
                    <a:pt x="1803" y="709"/>
                  </a:lnTo>
                  <a:lnTo>
                    <a:pt x="1800" y="754"/>
                  </a:lnTo>
                  <a:lnTo>
                    <a:pt x="1790" y="797"/>
                  </a:lnTo>
                  <a:lnTo>
                    <a:pt x="1774" y="837"/>
                  </a:lnTo>
                  <a:lnTo>
                    <a:pt x="1753" y="875"/>
                  </a:lnTo>
                  <a:lnTo>
                    <a:pt x="1727" y="909"/>
                  </a:lnTo>
                  <a:lnTo>
                    <a:pt x="1697" y="939"/>
                  </a:lnTo>
                  <a:lnTo>
                    <a:pt x="1663" y="965"/>
                  </a:lnTo>
                  <a:lnTo>
                    <a:pt x="1626" y="986"/>
                  </a:lnTo>
                  <a:lnTo>
                    <a:pt x="1585" y="1002"/>
                  </a:lnTo>
                  <a:lnTo>
                    <a:pt x="1542" y="1012"/>
                  </a:lnTo>
                  <a:lnTo>
                    <a:pt x="1496" y="1015"/>
                  </a:lnTo>
                  <a:lnTo>
                    <a:pt x="953" y="1015"/>
                  </a:lnTo>
                  <a:lnTo>
                    <a:pt x="951" y="1046"/>
                  </a:lnTo>
                  <a:lnTo>
                    <a:pt x="943" y="1075"/>
                  </a:lnTo>
                  <a:lnTo>
                    <a:pt x="931" y="1104"/>
                  </a:lnTo>
                  <a:lnTo>
                    <a:pt x="915" y="1130"/>
                  </a:lnTo>
                  <a:lnTo>
                    <a:pt x="896" y="1153"/>
                  </a:lnTo>
                  <a:lnTo>
                    <a:pt x="872" y="1173"/>
                  </a:lnTo>
                  <a:lnTo>
                    <a:pt x="845" y="1190"/>
                  </a:lnTo>
                  <a:lnTo>
                    <a:pt x="816" y="1201"/>
                  </a:lnTo>
                  <a:lnTo>
                    <a:pt x="785" y="1209"/>
                  </a:lnTo>
                  <a:lnTo>
                    <a:pt x="755" y="1211"/>
                  </a:lnTo>
                  <a:lnTo>
                    <a:pt x="725" y="1208"/>
                  </a:lnTo>
                  <a:lnTo>
                    <a:pt x="695" y="1201"/>
                  </a:lnTo>
                  <a:lnTo>
                    <a:pt x="666" y="1190"/>
                  </a:lnTo>
                  <a:lnTo>
                    <a:pt x="639" y="1172"/>
                  </a:lnTo>
                  <a:lnTo>
                    <a:pt x="81" y="765"/>
                  </a:lnTo>
                  <a:lnTo>
                    <a:pt x="57" y="744"/>
                  </a:lnTo>
                  <a:lnTo>
                    <a:pt x="38" y="721"/>
                  </a:lnTo>
                  <a:lnTo>
                    <a:pt x="22" y="695"/>
                  </a:lnTo>
                  <a:lnTo>
                    <a:pt x="10" y="667"/>
                  </a:lnTo>
                  <a:lnTo>
                    <a:pt x="2" y="637"/>
                  </a:lnTo>
                  <a:lnTo>
                    <a:pt x="0" y="605"/>
                  </a:lnTo>
                  <a:lnTo>
                    <a:pt x="2" y="574"/>
                  </a:lnTo>
                  <a:lnTo>
                    <a:pt x="10" y="545"/>
                  </a:lnTo>
                  <a:lnTo>
                    <a:pt x="22" y="517"/>
                  </a:lnTo>
                  <a:lnTo>
                    <a:pt x="38" y="490"/>
                  </a:lnTo>
                  <a:lnTo>
                    <a:pt x="57" y="467"/>
                  </a:lnTo>
                  <a:lnTo>
                    <a:pt x="81" y="447"/>
                  </a:lnTo>
                  <a:lnTo>
                    <a:pt x="639" y="38"/>
                  </a:lnTo>
                  <a:lnTo>
                    <a:pt x="666" y="22"/>
                  </a:lnTo>
                  <a:lnTo>
                    <a:pt x="695" y="10"/>
                  </a:lnTo>
                  <a:lnTo>
                    <a:pt x="724" y="3"/>
                  </a:lnTo>
                  <a:lnTo>
                    <a:pt x="7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1" name="Group 370"/>
          <p:cNvGrpSpPr/>
          <p:nvPr/>
        </p:nvGrpSpPr>
        <p:grpSpPr>
          <a:xfrm>
            <a:off x="10240599" y="2455193"/>
            <a:ext cx="482600" cy="563563"/>
            <a:chOff x="7259638" y="3455988"/>
            <a:chExt cx="482600" cy="563563"/>
          </a:xfrm>
          <a:solidFill>
            <a:schemeClr val="tx1"/>
          </a:solidFill>
        </p:grpSpPr>
        <p:sp>
          <p:nvSpPr>
            <p:cNvPr id="642" name="Freeform 339"/>
            <p:cNvSpPr>
              <a:spLocks/>
            </p:cNvSpPr>
            <p:nvPr/>
          </p:nvSpPr>
          <p:spPr bwMode="auto">
            <a:xfrm>
              <a:off x="7350125" y="3646488"/>
              <a:ext cx="301625" cy="234950"/>
            </a:xfrm>
            <a:custGeom>
              <a:avLst/>
              <a:gdLst>
                <a:gd name="T0" fmla="*/ 1692 w 1896"/>
                <a:gd name="T1" fmla="*/ 0 h 1472"/>
                <a:gd name="T2" fmla="*/ 1764 w 1896"/>
                <a:gd name="T3" fmla="*/ 13 h 1472"/>
                <a:gd name="T4" fmla="*/ 1823 w 1896"/>
                <a:gd name="T5" fmla="*/ 48 h 1472"/>
                <a:gd name="T6" fmla="*/ 1868 w 1896"/>
                <a:gd name="T7" fmla="*/ 102 h 1472"/>
                <a:gd name="T8" fmla="*/ 1893 w 1896"/>
                <a:gd name="T9" fmla="*/ 168 h 1472"/>
                <a:gd name="T10" fmla="*/ 1896 w 1896"/>
                <a:gd name="T11" fmla="*/ 1268 h 1472"/>
                <a:gd name="T12" fmla="*/ 1883 w 1896"/>
                <a:gd name="T13" fmla="*/ 1339 h 1472"/>
                <a:gd name="T14" fmla="*/ 1848 w 1896"/>
                <a:gd name="T15" fmla="*/ 1400 h 1472"/>
                <a:gd name="T16" fmla="*/ 1795 w 1896"/>
                <a:gd name="T17" fmla="*/ 1444 h 1472"/>
                <a:gd name="T18" fmla="*/ 1729 w 1896"/>
                <a:gd name="T19" fmla="*/ 1469 h 1472"/>
                <a:gd name="T20" fmla="*/ 1565 w 1896"/>
                <a:gd name="T21" fmla="*/ 1472 h 1472"/>
                <a:gd name="T22" fmla="*/ 1521 w 1896"/>
                <a:gd name="T23" fmla="*/ 1461 h 1472"/>
                <a:gd name="T24" fmla="*/ 1486 w 1896"/>
                <a:gd name="T25" fmla="*/ 1434 h 1472"/>
                <a:gd name="T26" fmla="*/ 1467 w 1896"/>
                <a:gd name="T27" fmla="*/ 1395 h 1472"/>
                <a:gd name="T28" fmla="*/ 1467 w 1896"/>
                <a:gd name="T29" fmla="*/ 1347 h 1472"/>
                <a:gd name="T30" fmla="*/ 1486 w 1896"/>
                <a:gd name="T31" fmla="*/ 1307 h 1472"/>
                <a:gd name="T32" fmla="*/ 1521 w 1896"/>
                <a:gd name="T33" fmla="*/ 1280 h 1472"/>
                <a:gd name="T34" fmla="*/ 1565 w 1896"/>
                <a:gd name="T35" fmla="*/ 1269 h 1472"/>
                <a:gd name="T36" fmla="*/ 1693 w 1896"/>
                <a:gd name="T37" fmla="*/ 1269 h 1472"/>
                <a:gd name="T38" fmla="*/ 1693 w 1896"/>
                <a:gd name="T39" fmla="*/ 204 h 1472"/>
                <a:gd name="T40" fmla="*/ 1692 w 1896"/>
                <a:gd name="T41" fmla="*/ 203 h 1472"/>
                <a:gd name="T42" fmla="*/ 203 w 1896"/>
                <a:gd name="T43" fmla="*/ 203 h 1472"/>
                <a:gd name="T44" fmla="*/ 203 w 1896"/>
                <a:gd name="T45" fmla="*/ 1268 h 1472"/>
                <a:gd name="T46" fmla="*/ 204 w 1896"/>
                <a:gd name="T47" fmla="*/ 1269 h 1472"/>
                <a:gd name="T48" fmla="*/ 1184 w 1896"/>
                <a:gd name="T49" fmla="*/ 1271 h 1472"/>
                <a:gd name="T50" fmla="*/ 1224 w 1896"/>
                <a:gd name="T51" fmla="*/ 1292 h 1472"/>
                <a:gd name="T52" fmla="*/ 1252 w 1896"/>
                <a:gd name="T53" fmla="*/ 1327 h 1472"/>
                <a:gd name="T54" fmla="*/ 1263 w 1896"/>
                <a:gd name="T55" fmla="*/ 1371 h 1472"/>
                <a:gd name="T56" fmla="*/ 1252 w 1896"/>
                <a:gd name="T57" fmla="*/ 1415 h 1472"/>
                <a:gd name="T58" fmla="*/ 1224 w 1896"/>
                <a:gd name="T59" fmla="*/ 1450 h 1472"/>
                <a:gd name="T60" fmla="*/ 1184 w 1896"/>
                <a:gd name="T61" fmla="*/ 1469 h 1472"/>
                <a:gd name="T62" fmla="*/ 204 w 1896"/>
                <a:gd name="T63" fmla="*/ 1472 h 1472"/>
                <a:gd name="T64" fmla="*/ 133 w 1896"/>
                <a:gd name="T65" fmla="*/ 1459 h 1472"/>
                <a:gd name="T66" fmla="*/ 72 w 1896"/>
                <a:gd name="T67" fmla="*/ 1424 h 1472"/>
                <a:gd name="T68" fmla="*/ 28 w 1896"/>
                <a:gd name="T69" fmla="*/ 1371 h 1472"/>
                <a:gd name="T70" fmla="*/ 3 w 1896"/>
                <a:gd name="T71" fmla="*/ 1305 h 1472"/>
                <a:gd name="T72" fmla="*/ 0 w 1896"/>
                <a:gd name="T73" fmla="*/ 204 h 1472"/>
                <a:gd name="T74" fmla="*/ 13 w 1896"/>
                <a:gd name="T75" fmla="*/ 133 h 1472"/>
                <a:gd name="T76" fmla="*/ 48 w 1896"/>
                <a:gd name="T77" fmla="*/ 73 h 1472"/>
                <a:gd name="T78" fmla="*/ 100 w 1896"/>
                <a:gd name="T79" fmla="*/ 28 h 1472"/>
                <a:gd name="T80" fmla="*/ 167 w 1896"/>
                <a:gd name="T81" fmla="*/ 4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96" h="1472">
                  <a:moveTo>
                    <a:pt x="204" y="0"/>
                  </a:moveTo>
                  <a:lnTo>
                    <a:pt x="1692" y="0"/>
                  </a:lnTo>
                  <a:lnTo>
                    <a:pt x="1729" y="4"/>
                  </a:lnTo>
                  <a:lnTo>
                    <a:pt x="1764" y="13"/>
                  </a:lnTo>
                  <a:lnTo>
                    <a:pt x="1795" y="28"/>
                  </a:lnTo>
                  <a:lnTo>
                    <a:pt x="1823" y="48"/>
                  </a:lnTo>
                  <a:lnTo>
                    <a:pt x="1848" y="73"/>
                  </a:lnTo>
                  <a:lnTo>
                    <a:pt x="1868" y="102"/>
                  </a:lnTo>
                  <a:lnTo>
                    <a:pt x="1883" y="133"/>
                  </a:lnTo>
                  <a:lnTo>
                    <a:pt x="1893" y="168"/>
                  </a:lnTo>
                  <a:lnTo>
                    <a:pt x="1896" y="204"/>
                  </a:lnTo>
                  <a:lnTo>
                    <a:pt x="1896" y="1268"/>
                  </a:lnTo>
                  <a:lnTo>
                    <a:pt x="1893" y="1305"/>
                  </a:lnTo>
                  <a:lnTo>
                    <a:pt x="1883" y="1339"/>
                  </a:lnTo>
                  <a:lnTo>
                    <a:pt x="1868" y="1371"/>
                  </a:lnTo>
                  <a:lnTo>
                    <a:pt x="1848" y="1400"/>
                  </a:lnTo>
                  <a:lnTo>
                    <a:pt x="1823" y="1424"/>
                  </a:lnTo>
                  <a:lnTo>
                    <a:pt x="1795" y="1444"/>
                  </a:lnTo>
                  <a:lnTo>
                    <a:pt x="1764" y="1459"/>
                  </a:lnTo>
                  <a:lnTo>
                    <a:pt x="1729" y="1469"/>
                  </a:lnTo>
                  <a:lnTo>
                    <a:pt x="1692" y="1472"/>
                  </a:lnTo>
                  <a:lnTo>
                    <a:pt x="1565" y="1472"/>
                  </a:lnTo>
                  <a:lnTo>
                    <a:pt x="1542" y="1469"/>
                  </a:lnTo>
                  <a:lnTo>
                    <a:pt x="1521" y="1461"/>
                  </a:lnTo>
                  <a:lnTo>
                    <a:pt x="1502" y="1450"/>
                  </a:lnTo>
                  <a:lnTo>
                    <a:pt x="1486" y="1434"/>
                  </a:lnTo>
                  <a:lnTo>
                    <a:pt x="1474" y="1415"/>
                  </a:lnTo>
                  <a:lnTo>
                    <a:pt x="1467" y="1395"/>
                  </a:lnTo>
                  <a:lnTo>
                    <a:pt x="1464" y="1371"/>
                  </a:lnTo>
                  <a:lnTo>
                    <a:pt x="1467" y="1347"/>
                  </a:lnTo>
                  <a:lnTo>
                    <a:pt x="1474" y="1327"/>
                  </a:lnTo>
                  <a:lnTo>
                    <a:pt x="1486" y="1307"/>
                  </a:lnTo>
                  <a:lnTo>
                    <a:pt x="1502" y="1292"/>
                  </a:lnTo>
                  <a:lnTo>
                    <a:pt x="1521" y="1280"/>
                  </a:lnTo>
                  <a:lnTo>
                    <a:pt x="1542" y="1271"/>
                  </a:lnTo>
                  <a:lnTo>
                    <a:pt x="1565" y="1269"/>
                  </a:lnTo>
                  <a:lnTo>
                    <a:pt x="1692" y="1269"/>
                  </a:lnTo>
                  <a:lnTo>
                    <a:pt x="1693" y="1269"/>
                  </a:lnTo>
                  <a:lnTo>
                    <a:pt x="1693" y="1268"/>
                  </a:lnTo>
                  <a:lnTo>
                    <a:pt x="1693" y="204"/>
                  </a:lnTo>
                  <a:lnTo>
                    <a:pt x="1693" y="203"/>
                  </a:lnTo>
                  <a:lnTo>
                    <a:pt x="1692" y="203"/>
                  </a:lnTo>
                  <a:lnTo>
                    <a:pt x="204" y="203"/>
                  </a:lnTo>
                  <a:lnTo>
                    <a:pt x="203" y="203"/>
                  </a:lnTo>
                  <a:lnTo>
                    <a:pt x="203" y="204"/>
                  </a:lnTo>
                  <a:lnTo>
                    <a:pt x="203" y="1268"/>
                  </a:lnTo>
                  <a:lnTo>
                    <a:pt x="203" y="1269"/>
                  </a:lnTo>
                  <a:lnTo>
                    <a:pt x="204" y="1269"/>
                  </a:lnTo>
                  <a:lnTo>
                    <a:pt x="1161" y="1269"/>
                  </a:lnTo>
                  <a:lnTo>
                    <a:pt x="1184" y="1271"/>
                  </a:lnTo>
                  <a:lnTo>
                    <a:pt x="1206" y="1280"/>
                  </a:lnTo>
                  <a:lnTo>
                    <a:pt x="1224" y="1292"/>
                  </a:lnTo>
                  <a:lnTo>
                    <a:pt x="1240" y="1307"/>
                  </a:lnTo>
                  <a:lnTo>
                    <a:pt x="1252" y="1327"/>
                  </a:lnTo>
                  <a:lnTo>
                    <a:pt x="1260" y="1347"/>
                  </a:lnTo>
                  <a:lnTo>
                    <a:pt x="1263" y="1371"/>
                  </a:lnTo>
                  <a:lnTo>
                    <a:pt x="1260" y="1395"/>
                  </a:lnTo>
                  <a:lnTo>
                    <a:pt x="1252" y="1415"/>
                  </a:lnTo>
                  <a:lnTo>
                    <a:pt x="1240" y="1434"/>
                  </a:lnTo>
                  <a:lnTo>
                    <a:pt x="1224" y="1450"/>
                  </a:lnTo>
                  <a:lnTo>
                    <a:pt x="1206" y="1461"/>
                  </a:lnTo>
                  <a:lnTo>
                    <a:pt x="1184" y="1469"/>
                  </a:lnTo>
                  <a:lnTo>
                    <a:pt x="1161" y="1472"/>
                  </a:lnTo>
                  <a:lnTo>
                    <a:pt x="204" y="1472"/>
                  </a:lnTo>
                  <a:lnTo>
                    <a:pt x="167" y="1469"/>
                  </a:lnTo>
                  <a:lnTo>
                    <a:pt x="133" y="1459"/>
                  </a:lnTo>
                  <a:lnTo>
                    <a:pt x="100" y="1444"/>
                  </a:lnTo>
                  <a:lnTo>
                    <a:pt x="72" y="1424"/>
                  </a:lnTo>
                  <a:lnTo>
                    <a:pt x="48" y="1400"/>
                  </a:lnTo>
                  <a:lnTo>
                    <a:pt x="28" y="1371"/>
                  </a:lnTo>
                  <a:lnTo>
                    <a:pt x="13" y="1339"/>
                  </a:lnTo>
                  <a:lnTo>
                    <a:pt x="3" y="1305"/>
                  </a:lnTo>
                  <a:lnTo>
                    <a:pt x="0" y="1268"/>
                  </a:lnTo>
                  <a:lnTo>
                    <a:pt x="0" y="204"/>
                  </a:lnTo>
                  <a:lnTo>
                    <a:pt x="3" y="168"/>
                  </a:lnTo>
                  <a:lnTo>
                    <a:pt x="13" y="133"/>
                  </a:lnTo>
                  <a:lnTo>
                    <a:pt x="28" y="101"/>
                  </a:lnTo>
                  <a:lnTo>
                    <a:pt x="48" y="73"/>
                  </a:lnTo>
                  <a:lnTo>
                    <a:pt x="72" y="48"/>
                  </a:lnTo>
                  <a:lnTo>
                    <a:pt x="100" y="28"/>
                  </a:lnTo>
                  <a:lnTo>
                    <a:pt x="133" y="13"/>
                  </a:lnTo>
                  <a:lnTo>
                    <a:pt x="167" y="4"/>
                  </a:lnTo>
                  <a:lnTo>
                    <a:pt x="2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341"/>
            <p:cNvSpPr>
              <a:spLocks noEditPoints="1"/>
            </p:cNvSpPr>
            <p:nvPr/>
          </p:nvSpPr>
          <p:spPr bwMode="auto">
            <a:xfrm>
              <a:off x="7354888" y="3649663"/>
              <a:ext cx="292100" cy="149225"/>
            </a:xfrm>
            <a:custGeom>
              <a:avLst/>
              <a:gdLst>
                <a:gd name="T0" fmla="*/ 227 w 1847"/>
                <a:gd name="T1" fmla="*/ 203 h 940"/>
                <a:gd name="T2" fmla="*/ 923 w 1847"/>
                <a:gd name="T3" fmla="*/ 734 h 940"/>
                <a:gd name="T4" fmla="*/ 1620 w 1847"/>
                <a:gd name="T5" fmla="*/ 203 h 940"/>
                <a:gd name="T6" fmla="*/ 227 w 1847"/>
                <a:gd name="T7" fmla="*/ 203 h 940"/>
                <a:gd name="T8" fmla="*/ 191 w 1847"/>
                <a:gd name="T9" fmla="*/ 0 h 940"/>
                <a:gd name="T10" fmla="*/ 1656 w 1847"/>
                <a:gd name="T11" fmla="*/ 0 h 940"/>
                <a:gd name="T12" fmla="*/ 1686 w 1847"/>
                <a:gd name="T13" fmla="*/ 3 h 940"/>
                <a:gd name="T14" fmla="*/ 1715 w 1847"/>
                <a:gd name="T15" fmla="*/ 10 h 940"/>
                <a:gd name="T16" fmla="*/ 1742 w 1847"/>
                <a:gd name="T17" fmla="*/ 21 h 940"/>
                <a:gd name="T18" fmla="*/ 1767 w 1847"/>
                <a:gd name="T19" fmla="*/ 36 h 940"/>
                <a:gd name="T20" fmla="*/ 1789 w 1847"/>
                <a:gd name="T21" fmla="*/ 54 h 940"/>
                <a:gd name="T22" fmla="*/ 1809 w 1847"/>
                <a:gd name="T23" fmla="*/ 77 h 940"/>
                <a:gd name="T24" fmla="*/ 1824 w 1847"/>
                <a:gd name="T25" fmla="*/ 102 h 940"/>
                <a:gd name="T26" fmla="*/ 1836 w 1847"/>
                <a:gd name="T27" fmla="*/ 130 h 940"/>
                <a:gd name="T28" fmla="*/ 1843 w 1847"/>
                <a:gd name="T29" fmla="*/ 160 h 940"/>
                <a:gd name="T30" fmla="*/ 1847 w 1847"/>
                <a:gd name="T31" fmla="*/ 189 h 940"/>
                <a:gd name="T32" fmla="*/ 1844 w 1847"/>
                <a:gd name="T33" fmla="*/ 220 h 940"/>
                <a:gd name="T34" fmla="*/ 1839 w 1847"/>
                <a:gd name="T35" fmla="*/ 248 h 940"/>
                <a:gd name="T36" fmla="*/ 1828 w 1847"/>
                <a:gd name="T37" fmla="*/ 275 h 940"/>
                <a:gd name="T38" fmla="*/ 1813 w 1847"/>
                <a:gd name="T39" fmla="*/ 299 h 940"/>
                <a:gd name="T40" fmla="*/ 1794 w 1847"/>
                <a:gd name="T41" fmla="*/ 323 h 940"/>
                <a:gd name="T42" fmla="*/ 1771 w 1847"/>
                <a:gd name="T43" fmla="*/ 344 h 940"/>
                <a:gd name="T44" fmla="*/ 1039 w 1847"/>
                <a:gd name="T45" fmla="*/ 902 h 940"/>
                <a:gd name="T46" fmla="*/ 1012 w 1847"/>
                <a:gd name="T47" fmla="*/ 919 h 940"/>
                <a:gd name="T48" fmla="*/ 984 w 1847"/>
                <a:gd name="T49" fmla="*/ 931 h 940"/>
                <a:gd name="T50" fmla="*/ 954 w 1847"/>
                <a:gd name="T51" fmla="*/ 938 h 940"/>
                <a:gd name="T52" fmla="*/ 923 w 1847"/>
                <a:gd name="T53" fmla="*/ 940 h 940"/>
                <a:gd name="T54" fmla="*/ 892 w 1847"/>
                <a:gd name="T55" fmla="*/ 938 h 940"/>
                <a:gd name="T56" fmla="*/ 862 w 1847"/>
                <a:gd name="T57" fmla="*/ 931 h 940"/>
                <a:gd name="T58" fmla="*/ 833 w 1847"/>
                <a:gd name="T59" fmla="*/ 919 h 940"/>
                <a:gd name="T60" fmla="*/ 807 w 1847"/>
                <a:gd name="T61" fmla="*/ 902 h 940"/>
                <a:gd name="T62" fmla="*/ 75 w 1847"/>
                <a:gd name="T63" fmla="*/ 344 h 940"/>
                <a:gd name="T64" fmla="*/ 52 w 1847"/>
                <a:gd name="T65" fmla="*/ 323 h 940"/>
                <a:gd name="T66" fmla="*/ 33 w 1847"/>
                <a:gd name="T67" fmla="*/ 299 h 940"/>
                <a:gd name="T68" fmla="*/ 18 w 1847"/>
                <a:gd name="T69" fmla="*/ 275 h 940"/>
                <a:gd name="T70" fmla="*/ 7 w 1847"/>
                <a:gd name="T71" fmla="*/ 248 h 940"/>
                <a:gd name="T72" fmla="*/ 1 w 1847"/>
                <a:gd name="T73" fmla="*/ 220 h 940"/>
                <a:gd name="T74" fmla="*/ 0 w 1847"/>
                <a:gd name="T75" fmla="*/ 189 h 940"/>
                <a:gd name="T76" fmla="*/ 2 w 1847"/>
                <a:gd name="T77" fmla="*/ 160 h 940"/>
                <a:gd name="T78" fmla="*/ 10 w 1847"/>
                <a:gd name="T79" fmla="*/ 130 h 940"/>
                <a:gd name="T80" fmla="*/ 21 w 1847"/>
                <a:gd name="T81" fmla="*/ 102 h 940"/>
                <a:gd name="T82" fmla="*/ 38 w 1847"/>
                <a:gd name="T83" fmla="*/ 77 h 940"/>
                <a:gd name="T84" fmla="*/ 57 w 1847"/>
                <a:gd name="T85" fmla="*/ 54 h 940"/>
                <a:gd name="T86" fmla="*/ 79 w 1847"/>
                <a:gd name="T87" fmla="*/ 36 h 940"/>
                <a:gd name="T88" fmla="*/ 104 w 1847"/>
                <a:gd name="T89" fmla="*/ 21 h 940"/>
                <a:gd name="T90" fmla="*/ 132 w 1847"/>
                <a:gd name="T91" fmla="*/ 10 h 940"/>
                <a:gd name="T92" fmla="*/ 160 w 1847"/>
                <a:gd name="T93" fmla="*/ 3 h 940"/>
                <a:gd name="T94" fmla="*/ 191 w 1847"/>
                <a:gd name="T95" fmla="*/ 0 h 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47" h="940">
                  <a:moveTo>
                    <a:pt x="227" y="203"/>
                  </a:moveTo>
                  <a:lnTo>
                    <a:pt x="923" y="734"/>
                  </a:lnTo>
                  <a:lnTo>
                    <a:pt x="1620" y="203"/>
                  </a:lnTo>
                  <a:lnTo>
                    <a:pt x="227" y="203"/>
                  </a:lnTo>
                  <a:close/>
                  <a:moveTo>
                    <a:pt x="191" y="0"/>
                  </a:moveTo>
                  <a:lnTo>
                    <a:pt x="1656" y="0"/>
                  </a:lnTo>
                  <a:lnTo>
                    <a:pt x="1686" y="3"/>
                  </a:lnTo>
                  <a:lnTo>
                    <a:pt x="1715" y="10"/>
                  </a:lnTo>
                  <a:lnTo>
                    <a:pt x="1742" y="21"/>
                  </a:lnTo>
                  <a:lnTo>
                    <a:pt x="1767" y="36"/>
                  </a:lnTo>
                  <a:lnTo>
                    <a:pt x="1789" y="54"/>
                  </a:lnTo>
                  <a:lnTo>
                    <a:pt x="1809" y="77"/>
                  </a:lnTo>
                  <a:lnTo>
                    <a:pt x="1824" y="102"/>
                  </a:lnTo>
                  <a:lnTo>
                    <a:pt x="1836" y="130"/>
                  </a:lnTo>
                  <a:lnTo>
                    <a:pt x="1843" y="160"/>
                  </a:lnTo>
                  <a:lnTo>
                    <a:pt x="1847" y="189"/>
                  </a:lnTo>
                  <a:lnTo>
                    <a:pt x="1844" y="220"/>
                  </a:lnTo>
                  <a:lnTo>
                    <a:pt x="1839" y="248"/>
                  </a:lnTo>
                  <a:lnTo>
                    <a:pt x="1828" y="275"/>
                  </a:lnTo>
                  <a:lnTo>
                    <a:pt x="1813" y="299"/>
                  </a:lnTo>
                  <a:lnTo>
                    <a:pt x="1794" y="323"/>
                  </a:lnTo>
                  <a:lnTo>
                    <a:pt x="1771" y="344"/>
                  </a:lnTo>
                  <a:lnTo>
                    <a:pt x="1039" y="902"/>
                  </a:lnTo>
                  <a:lnTo>
                    <a:pt x="1012" y="919"/>
                  </a:lnTo>
                  <a:lnTo>
                    <a:pt x="984" y="931"/>
                  </a:lnTo>
                  <a:lnTo>
                    <a:pt x="954" y="938"/>
                  </a:lnTo>
                  <a:lnTo>
                    <a:pt x="923" y="940"/>
                  </a:lnTo>
                  <a:lnTo>
                    <a:pt x="892" y="938"/>
                  </a:lnTo>
                  <a:lnTo>
                    <a:pt x="862" y="931"/>
                  </a:lnTo>
                  <a:lnTo>
                    <a:pt x="833" y="919"/>
                  </a:lnTo>
                  <a:lnTo>
                    <a:pt x="807" y="902"/>
                  </a:lnTo>
                  <a:lnTo>
                    <a:pt x="75" y="344"/>
                  </a:lnTo>
                  <a:lnTo>
                    <a:pt x="52" y="323"/>
                  </a:lnTo>
                  <a:lnTo>
                    <a:pt x="33" y="299"/>
                  </a:lnTo>
                  <a:lnTo>
                    <a:pt x="18" y="275"/>
                  </a:lnTo>
                  <a:lnTo>
                    <a:pt x="7" y="248"/>
                  </a:lnTo>
                  <a:lnTo>
                    <a:pt x="1" y="220"/>
                  </a:lnTo>
                  <a:lnTo>
                    <a:pt x="0" y="189"/>
                  </a:lnTo>
                  <a:lnTo>
                    <a:pt x="2" y="160"/>
                  </a:lnTo>
                  <a:lnTo>
                    <a:pt x="10" y="130"/>
                  </a:lnTo>
                  <a:lnTo>
                    <a:pt x="21" y="102"/>
                  </a:lnTo>
                  <a:lnTo>
                    <a:pt x="38" y="77"/>
                  </a:lnTo>
                  <a:lnTo>
                    <a:pt x="57" y="54"/>
                  </a:lnTo>
                  <a:lnTo>
                    <a:pt x="79" y="36"/>
                  </a:lnTo>
                  <a:lnTo>
                    <a:pt x="104" y="21"/>
                  </a:lnTo>
                  <a:lnTo>
                    <a:pt x="132" y="10"/>
                  </a:lnTo>
                  <a:lnTo>
                    <a:pt x="160" y="3"/>
                  </a:lnTo>
                  <a:lnTo>
                    <a:pt x="1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342"/>
            <p:cNvSpPr>
              <a:spLocks noEditPoints="1"/>
            </p:cNvSpPr>
            <p:nvPr/>
          </p:nvSpPr>
          <p:spPr bwMode="auto">
            <a:xfrm>
              <a:off x="7259638" y="3455988"/>
              <a:ext cx="482600" cy="563563"/>
            </a:xfrm>
            <a:custGeom>
              <a:avLst/>
              <a:gdLst>
                <a:gd name="T0" fmla="*/ 274 w 3042"/>
                <a:gd name="T1" fmla="*/ 216 h 3549"/>
                <a:gd name="T2" fmla="*/ 216 w 3042"/>
                <a:gd name="T3" fmla="*/ 274 h 3549"/>
                <a:gd name="T4" fmla="*/ 203 w 3042"/>
                <a:gd name="T5" fmla="*/ 3220 h 3549"/>
                <a:gd name="T6" fmla="*/ 231 w 3042"/>
                <a:gd name="T7" fmla="*/ 3299 h 3549"/>
                <a:gd name="T8" fmla="*/ 300 w 3042"/>
                <a:gd name="T9" fmla="*/ 3343 h 3549"/>
                <a:gd name="T10" fmla="*/ 385 w 3042"/>
                <a:gd name="T11" fmla="*/ 3334 h 3549"/>
                <a:gd name="T12" fmla="*/ 444 w 3042"/>
                <a:gd name="T13" fmla="*/ 3275 h 3549"/>
                <a:gd name="T14" fmla="*/ 457 w 3042"/>
                <a:gd name="T15" fmla="*/ 3042 h 3549"/>
                <a:gd name="T16" fmla="*/ 478 w 3042"/>
                <a:gd name="T17" fmla="*/ 2979 h 3549"/>
                <a:gd name="T18" fmla="*/ 534 w 3042"/>
                <a:gd name="T19" fmla="*/ 2944 h 3549"/>
                <a:gd name="T20" fmla="*/ 2508 w 3042"/>
                <a:gd name="T21" fmla="*/ 2944 h 3549"/>
                <a:gd name="T22" fmla="*/ 2563 w 3042"/>
                <a:gd name="T23" fmla="*/ 2979 h 3549"/>
                <a:gd name="T24" fmla="*/ 2586 w 3042"/>
                <a:gd name="T25" fmla="*/ 3042 h 3549"/>
                <a:gd name="T26" fmla="*/ 2599 w 3042"/>
                <a:gd name="T27" fmla="*/ 3275 h 3549"/>
                <a:gd name="T28" fmla="*/ 2657 w 3042"/>
                <a:gd name="T29" fmla="*/ 3334 h 3549"/>
                <a:gd name="T30" fmla="*/ 2741 w 3042"/>
                <a:gd name="T31" fmla="*/ 3343 h 3549"/>
                <a:gd name="T32" fmla="*/ 2811 w 3042"/>
                <a:gd name="T33" fmla="*/ 3299 h 3549"/>
                <a:gd name="T34" fmla="*/ 2840 w 3042"/>
                <a:gd name="T35" fmla="*/ 3220 h 3549"/>
                <a:gd name="T36" fmla="*/ 2827 w 3042"/>
                <a:gd name="T37" fmla="*/ 274 h 3549"/>
                <a:gd name="T38" fmla="*/ 2768 w 3042"/>
                <a:gd name="T39" fmla="*/ 216 h 3549"/>
                <a:gd name="T40" fmla="*/ 329 w 3042"/>
                <a:gd name="T41" fmla="*/ 203 h 3549"/>
                <a:gd name="T42" fmla="*/ 2758 w 3042"/>
                <a:gd name="T43" fmla="*/ 3 h 3549"/>
                <a:gd name="T44" fmla="*/ 2878 w 3042"/>
                <a:gd name="T45" fmla="*/ 46 h 3549"/>
                <a:gd name="T46" fmla="*/ 2973 w 3042"/>
                <a:gd name="T47" fmla="*/ 129 h 3549"/>
                <a:gd name="T48" fmla="*/ 3031 w 3042"/>
                <a:gd name="T49" fmla="*/ 243 h 3549"/>
                <a:gd name="T50" fmla="*/ 3042 w 3042"/>
                <a:gd name="T51" fmla="*/ 3220 h 3549"/>
                <a:gd name="T52" fmla="*/ 3017 w 3042"/>
                <a:gd name="T53" fmla="*/ 3348 h 3549"/>
                <a:gd name="T54" fmla="*/ 2945 w 3042"/>
                <a:gd name="T55" fmla="*/ 3452 h 3549"/>
                <a:gd name="T56" fmla="*/ 2841 w 3042"/>
                <a:gd name="T57" fmla="*/ 3524 h 3549"/>
                <a:gd name="T58" fmla="*/ 2712 w 3042"/>
                <a:gd name="T59" fmla="*/ 3549 h 3549"/>
                <a:gd name="T60" fmla="*/ 2585 w 3042"/>
                <a:gd name="T61" fmla="*/ 3524 h 3549"/>
                <a:gd name="T62" fmla="*/ 2480 w 3042"/>
                <a:gd name="T63" fmla="*/ 3452 h 3549"/>
                <a:gd name="T64" fmla="*/ 2409 w 3042"/>
                <a:gd name="T65" fmla="*/ 3348 h 3549"/>
                <a:gd name="T66" fmla="*/ 2383 w 3042"/>
                <a:gd name="T67" fmla="*/ 3220 h 3549"/>
                <a:gd name="T68" fmla="*/ 659 w 3042"/>
                <a:gd name="T69" fmla="*/ 3220 h 3549"/>
                <a:gd name="T70" fmla="*/ 634 w 3042"/>
                <a:gd name="T71" fmla="*/ 3348 h 3549"/>
                <a:gd name="T72" fmla="*/ 562 w 3042"/>
                <a:gd name="T73" fmla="*/ 3452 h 3549"/>
                <a:gd name="T74" fmla="*/ 458 w 3042"/>
                <a:gd name="T75" fmla="*/ 3524 h 3549"/>
                <a:gd name="T76" fmla="*/ 329 w 3042"/>
                <a:gd name="T77" fmla="*/ 3549 h 3549"/>
                <a:gd name="T78" fmla="*/ 201 w 3042"/>
                <a:gd name="T79" fmla="*/ 3524 h 3549"/>
                <a:gd name="T80" fmla="*/ 96 w 3042"/>
                <a:gd name="T81" fmla="*/ 3452 h 3549"/>
                <a:gd name="T82" fmla="*/ 26 w 3042"/>
                <a:gd name="T83" fmla="*/ 3348 h 3549"/>
                <a:gd name="T84" fmla="*/ 0 w 3042"/>
                <a:gd name="T85" fmla="*/ 3220 h 3549"/>
                <a:gd name="T86" fmla="*/ 12 w 3042"/>
                <a:gd name="T87" fmla="*/ 243 h 3549"/>
                <a:gd name="T88" fmla="*/ 69 w 3042"/>
                <a:gd name="T89" fmla="*/ 129 h 3549"/>
                <a:gd name="T90" fmla="*/ 163 w 3042"/>
                <a:gd name="T91" fmla="*/ 46 h 3549"/>
                <a:gd name="T92" fmla="*/ 285 w 3042"/>
                <a:gd name="T93" fmla="*/ 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42" h="3549">
                  <a:moveTo>
                    <a:pt x="329" y="203"/>
                  </a:moveTo>
                  <a:lnTo>
                    <a:pt x="300" y="206"/>
                  </a:lnTo>
                  <a:lnTo>
                    <a:pt x="274" y="216"/>
                  </a:lnTo>
                  <a:lnTo>
                    <a:pt x="250" y="231"/>
                  </a:lnTo>
                  <a:lnTo>
                    <a:pt x="231" y="251"/>
                  </a:lnTo>
                  <a:lnTo>
                    <a:pt x="216" y="274"/>
                  </a:lnTo>
                  <a:lnTo>
                    <a:pt x="206" y="301"/>
                  </a:lnTo>
                  <a:lnTo>
                    <a:pt x="203" y="330"/>
                  </a:lnTo>
                  <a:lnTo>
                    <a:pt x="203" y="3220"/>
                  </a:lnTo>
                  <a:lnTo>
                    <a:pt x="206" y="3248"/>
                  </a:lnTo>
                  <a:lnTo>
                    <a:pt x="216" y="3275"/>
                  </a:lnTo>
                  <a:lnTo>
                    <a:pt x="231" y="3299"/>
                  </a:lnTo>
                  <a:lnTo>
                    <a:pt x="250" y="3319"/>
                  </a:lnTo>
                  <a:lnTo>
                    <a:pt x="274" y="3334"/>
                  </a:lnTo>
                  <a:lnTo>
                    <a:pt x="300" y="3343"/>
                  </a:lnTo>
                  <a:lnTo>
                    <a:pt x="329" y="3347"/>
                  </a:lnTo>
                  <a:lnTo>
                    <a:pt x="358" y="3343"/>
                  </a:lnTo>
                  <a:lnTo>
                    <a:pt x="385" y="3334"/>
                  </a:lnTo>
                  <a:lnTo>
                    <a:pt x="409" y="3319"/>
                  </a:lnTo>
                  <a:lnTo>
                    <a:pt x="428" y="3299"/>
                  </a:lnTo>
                  <a:lnTo>
                    <a:pt x="444" y="3275"/>
                  </a:lnTo>
                  <a:lnTo>
                    <a:pt x="453" y="3248"/>
                  </a:lnTo>
                  <a:lnTo>
                    <a:pt x="457" y="3220"/>
                  </a:lnTo>
                  <a:lnTo>
                    <a:pt x="457" y="3042"/>
                  </a:lnTo>
                  <a:lnTo>
                    <a:pt x="459" y="3020"/>
                  </a:lnTo>
                  <a:lnTo>
                    <a:pt x="466" y="2998"/>
                  </a:lnTo>
                  <a:lnTo>
                    <a:pt x="478" y="2979"/>
                  </a:lnTo>
                  <a:lnTo>
                    <a:pt x="494" y="2963"/>
                  </a:lnTo>
                  <a:lnTo>
                    <a:pt x="513" y="2952"/>
                  </a:lnTo>
                  <a:lnTo>
                    <a:pt x="534" y="2944"/>
                  </a:lnTo>
                  <a:lnTo>
                    <a:pt x="558" y="2941"/>
                  </a:lnTo>
                  <a:lnTo>
                    <a:pt x="2484" y="2941"/>
                  </a:lnTo>
                  <a:lnTo>
                    <a:pt x="2508" y="2944"/>
                  </a:lnTo>
                  <a:lnTo>
                    <a:pt x="2529" y="2952"/>
                  </a:lnTo>
                  <a:lnTo>
                    <a:pt x="2548" y="2963"/>
                  </a:lnTo>
                  <a:lnTo>
                    <a:pt x="2563" y="2979"/>
                  </a:lnTo>
                  <a:lnTo>
                    <a:pt x="2575" y="2998"/>
                  </a:lnTo>
                  <a:lnTo>
                    <a:pt x="2583" y="3020"/>
                  </a:lnTo>
                  <a:lnTo>
                    <a:pt x="2586" y="3042"/>
                  </a:lnTo>
                  <a:lnTo>
                    <a:pt x="2586" y="3220"/>
                  </a:lnTo>
                  <a:lnTo>
                    <a:pt x="2589" y="3248"/>
                  </a:lnTo>
                  <a:lnTo>
                    <a:pt x="2599" y="3275"/>
                  </a:lnTo>
                  <a:lnTo>
                    <a:pt x="2614" y="3299"/>
                  </a:lnTo>
                  <a:lnTo>
                    <a:pt x="2633" y="3319"/>
                  </a:lnTo>
                  <a:lnTo>
                    <a:pt x="2657" y="3334"/>
                  </a:lnTo>
                  <a:lnTo>
                    <a:pt x="2683" y="3343"/>
                  </a:lnTo>
                  <a:lnTo>
                    <a:pt x="2712" y="3347"/>
                  </a:lnTo>
                  <a:lnTo>
                    <a:pt x="2741" y="3343"/>
                  </a:lnTo>
                  <a:lnTo>
                    <a:pt x="2768" y="3334"/>
                  </a:lnTo>
                  <a:lnTo>
                    <a:pt x="2792" y="3319"/>
                  </a:lnTo>
                  <a:lnTo>
                    <a:pt x="2811" y="3299"/>
                  </a:lnTo>
                  <a:lnTo>
                    <a:pt x="2827" y="3275"/>
                  </a:lnTo>
                  <a:lnTo>
                    <a:pt x="2836" y="3248"/>
                  </a:lnTo>
                  <a:lnTo>
                    <a:pt x="2840" y="3220"/>
                  </a:lnTo>
                  <a:lnTo>
                    <a:pt x="2840" y="330"/>
                  </a:lnTo>
                  <a:lnTo>
                    <a:pt x="2836" y="301"/>
                  </a:lnTo>
                  <a:lnTo>
                    <a:pt x="2827" y="274"/>
                  </a:lnTo>
                  <a:lnTo>
                    <a:pt x="2811" y="251"/>
                  </a:lnTo>
                  <a:lnTo>
                    <a:pt x="2792" y="231"/>
                  </a:lnTo>
                  <a:lnTo>
                    <a:pt x="2768" y="216"/>
                  </a:lnTo>
                  <a:lnTo>
                    <a:pt x="2741" y="206"/>
                  </a:lnTo>
                  <a:lnTo>
                    <a:pt x="2712" y="203"/>
                  </a:lnTo>
                  <a:lnTo>
                    <a:pt x="329" y="203"/>
                  </a:lnTo>
                  <a:close/>
                  <a:moveTo>
                    <a:pt x="329" y="0"/>
                  </a:moveTo>
                  <a:lnTo>
                    <a:pt x="2712" y="0"/>
                  </a:lnTo>
                  <a:lnTo>
                    <a:pt x="2758" y="3"/>
                  </a:lnTo>
                  <a:lnTo>
                    <a:pt x="2800" y="12"/>
                  </a:lnTo>
                  <a:lnTo>
                    <a:pt x="2841" y="26"/>
                  </a:lnTo>
                  <a:lnTo>
                    <a:pt x="2878" y="46"/>
                  </a:lnTo>
                  <a:lnTo>
                    <a:pt x="2914" y="69"/>
                  </a:lnTo>
                  <a:lnTo>
                    <a:pt x="2945" y="97"/>
                  </a:lnTo>
                  <a:lnTo>
                    <a:pt x="2973" y="129"/>
                  </a:lnTo>
                  <a:lnTo>
                    <a:pt x="2997" y="164"/>
                  </a:lnTo>
                  <a:lnTo>
                    <a:pt x="3017" y="202"/>
                  </a:lnTo>
                  <a:lnTo>
                    <a:pt x="3031" y="243"/>
                  </a:lnTo>
                  <a:lnTo>
                    <a:pt x="3039" y="285"/>
                  </a:lnTo>
                  <a:lnTo>
                    <a:pt x="3042" y="330"/>
                  </a:lnTo>
                  <a:lnTo>
                    <a:pt x="3042" y="3220"/>
                  </a:lnTo>
                  <a:lnTo>
                    <a:pt x="3039" y="3265"/>
                  </a:lnTo>
                  <a:lnTo>
                    <a:pt x="3031" y="3308"/>
                  </a:lnTo>
                  <a:lnTo>
                    <a:pt x="3017" y="3348"/>
                  </a:lnTo>
                  <a:lnTo>
                    <a:pt x="2997" y="3386"/>
                  </a:lnTo>
                  <a:lnTo>
                    <a:pt x="2973" y="3421"/>
                  </a:lnTo>
                  <a:lnTo>
                    <a:pt x="2945" y="3452"/>
                  </a:lnTo>
                  <a:lnTo>
                    <a:pt x="2914" y="3480"/>
                  </a:lnTo>
                  <a:lnTo>
                    <a:pt x="2878" y="3504"/>
                  </a:lnTo>
                  <a:lnTo>
                    <a:pt x="2841" y="3524"/>
                  </a:lnTo>
                  <a:lnTo>
                    <a:pt x="2800" y="3538"/>
                  </a:lnTo>
                  <a:lnTo>
                    <a:pt x="2758" y="3546"/>
                  </a:lnTo>
                  <a:lnTo>
                    <a:pt x="2712" y="3549"/>
                  </a:lnTo>
                  <a:lnTo>
                    <a:pt x="2668" y="3546"/>
                  </a:lnTo>
                  <a:lnTo>
                    <a:pt x="2625" y="3538"/>
                  </a:lnTo>
                  <a:lnTo>
                    <a:pt x="2585" y="3524"/>
                  </a:lnTo>
                  <a:lnTo>
                    <a:pt x="2546" y="3504"/>
                  </a:lnTo>
                  <a:lnTo>
                    <a:pt x="2511" y="3480"/>
                  </a:lnTo>
                  <a:lnTo>
                    <a:pt x="2480" y="3452"/>
                  </a:lnTo>
                  <a:lnTo>
                    <a:pt x="2452" y="3421"/>
                  </a:lnTo>
                  <a:lnTo>
                    <a:pt x="2428" y="3386"/>
                  </a:lnTo>
                  <a:lnTo>
                    <a:pt x="2409" y="3348"/>
                  </a:lnTo>
                  <a:lnTo>
                    <a:pt x="2395" y="3308"/>
                  </a:lnTo>
                  <a:lnTo>
                    <a:pt x="2386" y="3265"/>
                  </a:lnTo>
                  <a:lnTo>
                    <a:pt x="2383" y="3220"/>
                  </a:lnTo>
                  <a:lnTo>
                    <a:pt x="2383" y="3144"/>
                  </a:lnTo>
                  <a:lnTo>
                    <a:pt x="659" y="3144"/>
                  </a:lnTo>
                  <a:lnTo>
                    <a:pt x="659" y="3220"/>
                  </a:lnTo>
                  <a:lnTo>
                    <a:pt x="656" y="3265"/>
                  </a:lnTo>
                  <a:lnTo>
                    <a:pt x="648" y="3308"/>
                  </a:lnTo>
                  <a:lnTo>
                    <a:pt x="634" y="3348"/>
                  </a:lnTo>
                  <a:lnTo>
                    <a:pt x="614" y="3386"/>
                  </a:lnTo>
                  <a:lnTo>
                    <a:pt x="590" y="3421"/>
                  </a:lnTo>
                  <a:lnTo>
                    <a:pt x="562" y="3452"/>
                  </a:lnTo>
                  <a:lnTo>
                    <a:pt x="531" y="3480"/>
                  </a:lnTo>
                  <a:lnTo>
                    <a:pt x="495" y="3504"/>
                  </a:lnTo>
                  <a:lnTo>
                    <a:pt x="458" y="3524"/>
                  </a:lnTo>
                  <a:lnTo>
                    <a:pt x="417" y="3538"/>
                  </a:lnTo>
                  <a:lnTo>
                    <a:pt x="375" y="3546"/>
                  </a:lnTo>
                  <a:lnTo>
                    <a:pt x="329" y="3549"/>
                  </a:lnTo>
                  <a:lnTo>
                    <a:pt x="285" y="3546"/>
                  </a:lnTo>
                  <a:lnTo>
                    <a:pt x="242" y="3538"/>
                  </a:lnTo>
                  <a:lnTo>
                    <a:pt x="201" y="3524"/>
                  </a:lnTo>
                  <a:lnTo>
                    <a:pt x="163" y="3504"/>
                  </a:lnTo>
                  <a:lnTo>
                    <a:pt x="128" y="3480"/>
                  </a:lnTo>
                  <a:lnTo>
                    <a:pt x="96" y="3452"/>
                  </a:lnTo>
                  <a:lnTo>
                    <a:pt x="69" y="3421"/>
                  </a:lnTo>
                  <a:lnTo>
                    <a:pt x="45" y="3386"/>
                  </a:lnTo>
                  <a:lnTo>
                    <a:pt x="26" y="3348"/>
                  </a:lnTo>
                  <a:lnTo>
                    <a:pt x="12" y="3308"/>
                  </a:lnTo>
                  <a:lnTo>
                    <a:pt x="3" y="3265"/>
                  </a:lnTo>
                  <a:lnTo>
                    <a:pt x="0" y="3220"/>
                  </a:lnTo>
                  <a:lnTo>
                    <a:pt x="0" y="330"/>
                  </a:lnTo>
                  <a:lnTo>
                    <a:pt x="3" y="285"/>
                  </a:lnTo>
                  <a:lnTo>
                    <a:pt x="12" y="243"/>
                  </a:lnTo>
                  <a:lnTo>
                    <a:pt x="26" y="202"/>
                  </a:lnTo>
                  <a:lnTo>
                    <a:pt x="45" y="164"/>
                  </a:lnTo>
                  <a:lnTo>
                    <a:pt x="69" y="129"/>
                  </a:lnTo>
                  <a:lnTo>
                    <a:pt x="96" y="97"/>
                  </a:lnTo>
                  <a:lnTo>
                    <a:pt x="128" y="69"/>
                  </a:lnTo>
                  <a:lnTo>
                    <a:pt x="163" y="46"/>
                  </a:lnTo>
                  <a:lnTo>
                    <a:pt x="201" y="26"/>
                  </a:lnTo>
                  <a:lnTo>
                    <a:pt x="242" y="12"/>
                  </a:lnTo>
                  <a:lnTo>
                    <a:pt x="285" y="3"/>
                  </a:lnTo>
                  <a:lnTo>
                    <a:pt x="3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343"/>
            <p:cNvSpPr>
              <a:spLocks/>
            </p:cNvSpPr>
            <p:nvPr/>
          </p:nvSpPr>
          <p:spPr bwMode="auto">
            <a:xfrm>
              <a:off x="7351713" y="3552826"/>
              <a:ext cx="298450" cy="31750"/>
            </a:xfrm>
            <a:custGeom>
              <a:avLst/>
              <a:gdLst>
                <a:gd name="T0" fmla="*/ 102 w 1887"/>
                <a:gd name="T1" fmla="*/ 0 h 203"/>
                <a:gd name="T2" fmla="*/ 1786 w 1887"/>
                <a:gd name="T3" fmla="*/ 0 h 203"/>
                <a:gd name="T4" fmla="*/ 1809 w 1887"/>
                <a:gd name="T5" fmla="*/ 2 h 203"/>
                <a:gd name="T6" fmla="*/ 1831 w 1887"/>
                <a:gd name="T7" fmla="*/ 11 h 203"/>
                <a:gd name="T8" fmla="*/ 1849 w 1887"/>
                <a:gd name="T9" fmla="*/ 23 h 203"/>
                <a:gd name="T10" fmla="*/ 1865 w 1887"/>
                <a:gd name="T11" fmla="*/ 38 h 203"/>
                <a:gd name="T12" fmla="*/ 1877 w 1887"/>
                <a:gd name="T13" fmla="*/ 57 h 203"/>
                <a:gd name="T14" fmla="*/ 1885 w 1887"/>
                <a:gd name="T15" fmla="*/ 78 h 203"/>
                <a:gd name="T16" fmla="*/ 1887 w 1887"/>
                <a:gd name="T17" fmla="*/ 101 h 203"/>
                <a:gd name="T18" fmla="*/ 1885 w 1887"/>
                <a:gd name="T19" fmla="*/ 125 h 203"/>
                <a:gd name="T20" fmla="*/ 1877 w 1887"/>
                <a:gd name="T21" fmla="*/ 146 h 203"/>
                <a:gd name="T22" fmla="*/ 1865 w 1887"/>
                <a:gd name="T23" fmla="*/ 165 h 203"/>
                <a:gd name="T24" fmla="*/ 1849 w 1887"/>
                <a:gd name="T25" fmla="*/ 180 h 203"/>
                <a:gd name="T26" fmla="*/ 1831 w 1887"/>
                <a:gd name="T27" fmla="*/ 192 h 203"/>
                <a:gd name="T28" fmla="*/ 1809 w 1887"/>
                <a:gd name="T29" fmla="*/ 199 h 203"/>
                <a:gd name="T30" fmla="*/ 1786 w 1887"/>
                <a:gd name="T31" fmla="*/ 203 h 203"/>
                <a:gd name="T32" fmla="*/ 102 w 1887"/>
                <a:gd name="T33" fmla="*/ 203 h 203"/>
                <a:gd name="T34" fmla="*/ 79 w 1887"/>
                <a:gd name="T35" fmla="*/ 199 h 203"/>
                <a:gd name="T36" fmla="*/ 58 w 1887"/>
                <a:gd name="T37" fmla="*/ 192 h 203"/>
                <a:gd name="T38" fmla="*/ 39 w 1887"/>
                <a:gd name="T39" fmla="*/ 180 h 203"/>
                <a:gd name="T40" fmla="*/ 23 w 1887"/>
                <a:gd name="T41" fmla="*/ 165 h 203"/>
                <a:gd name="T42" fmla="*/ 11 w 1887"/>
                <a:gd name="T43" fmla="*/ 146 h 203"/>
                <a:gd name="T44" fmla="*/ 4 w 1887"/>
                <a:gd name="T45" fmla="*/ 125 h 203"/>
                <a:gd name="T46" fmla="*/ 0 w 1887"/>
                <a:gd name="T47" fmla="*/ 101 h 203"/>
                <a:gd name="T48" fmla="*/ 4 w 1887"/>
                <a:gd name="T49" fmla="*/ 78 h 203"/>
                <a:gd name="T50" fmla="*/ 11 w 1887"/>
                <a:gd name="T51" fmla="*/ 57 h 203"/>
                <a:gd name="T52" fmla="*/ 23 w 1887"/>
                <a:gd name="T53" fmla="*/ 38 h 203"/>
                <a:gd name="T54" fmla="*/ 39 w 1887"/>
                <a:gd name="T55" fmla="*/ 23 h 203"/>
                <a:gd name="T56" fmla="*/ 58 w 1887"/>
                <a:gd name="T57" fmla="*/ 11 h 203"/>
                <a:gd name="T58" fmla="*/ 79 w 1887"/>
                <a:gd name="T59" fmla="*/ 2 h 203"/>
                <a:gd name="T60" fmla="*/ 102 w 1887"/>
                <a:gd name="T61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87" h="203">
                  <a:moveTo>
                    <a:pt x="102" y="0"/>
                  </a:moveTo>
                  <a:lnTo>
                    <a:pt x="1786" y="0"/>
                  </a:lnTo>
                  <a:lnTo>
                    <a:pt x="1809" y="2"/>
                  </a:lnTo>
                  <a:lnTo>
                    <a:pt x="1831" y="11"/>
                  </a:lnTo>
                  <a:lnTo>
                    <a:pt x="1849" y="23"/>
                  </a:lnTo>
                  <a:lnTo>
                    <a:pt x="1865" y="38"/>
                  </a:lnTo>
                  <a:lnTo>
                    <a:pt x="1877" y="57"/>
                  </a:lnTo>
                  <a:lnTo>
                    <a:pt x="1885" y="78"/>
                  </a:lnTo>
                  <a:lnTo>
                    <a:pt x="1887" y="101"/>
                  </a:lnTo>
                  <a:lnTo>
                    <a:pt x="1885" y="125"/>
                  </a:lnTo>
                  <a:lnTo>
                    <a:pt x="1877" y="146"/>
                  </a:lnTo>
                  <a:lnTo>
                    <a:pt x="1865" y="165"/>
                  </a:lnTo>
                  <a:lnTo>
                    <a:pt x="1849" y="180"/>
                  </a:lnTo>
                  <a:lnTo>
                    <a:pt x="1831" y="192"/>
                  </a:lnTo>
                  <a:lnTo>
                    <a:pt x="1809" y="199"/>
                  </a:lnTo>
                  <a:lnTo>
                    <a:pt x="1786" y="203"/>
                  </a:lnTo>
                  <a:lnTo>
                    <a:pt x="102" y="203"/>
                  </a:lnTo>
                  <a:lnTo>
                    <a:pt x="79" y="199"/>
                  </a:lnTo>
                  <a:lnTo>
                    <a:pt x="58" y="192"/>
                  </a:lnTo>
                  <a:lnTo>
                    <a:pt x="39" y="180"/>
                  </a:lnTo>
                  <a:lnTo>
                    <a:pt x="23" y="165"/>
                  </a:lnTo>
                  <a:lnTo>
                    <a:pt x="11" y="146"/>
                  </a:lnTo>
                  <a:lnTo>
                    <a:pt x="4" y="125"/>
                  </a:lnTo>
                  <a:lnTo>
                    <a:pt x="0" y="101"/>
                  </a:lnTo>
                  <a:lnTo>
                    <a:pt x="4" y="78"/>
                  </a:lnTo>
                  <a:lnTo>
                    <a:pt x="11" y="57"/>
                  </a:lnTo>
                  <a:lnTo>
                    <a:pt x="23" y="38"/>
                  </a:lnTo>
                  <a:lnTo>
                    <a:pt x="39" y="23"/>
                  </a:lnTo>
                  <a:lnTo>
                    <a:pt x="58" y="11"/>
                  </a:lnTo>
                  <a:lnTo>
                    <a:pt x="79" y="2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6" name="Group 375"/>
          <p:cNvGrpSpPr/>
          <p:nvPr/>
        </p:nvGrpSpPr>
        <p:grpSpPr>
          <a:xfrm>
            <a:off x="8329130" y="2486943"/>
            <a:ext cx="563563" cy="500063"/>
            <a:chOff x="5391150" y="3487738"/>
            <a:chExt cx="563563" cy="500063"/>
          </a:xfrm>
          <a:solidFill>
            <a:schemeClr val="tx1"/>
          </a:solidFill>
        </p:grpSpPr>
        <p:sp>
          <p:nvSpPr>
            <p:cNvPr id="647" name="Freeform 348"/>
            <p:cNvSpPr>
              <a:spLocks noEditPoints="1"/>
            </p:cNvSpPr>
            <p:nvPr/>
          </p:nvSpPr>
          <p:spPr bwMode="auto">
            <a:xfrm>
              <a:off x="5391150" y="3525838"/>
              <a:ext cx="488950" cy="379413"/>
            </a:xfrm>
            <a:custGeom>
              <a:avLst/>
              <a:gdLst>
                <a:gd name="T0" fmla="*/ 341 w 3080"/>
                <a:gd name="T1" fmla="*/ 1538 h 2389"/>
                <a:gd name="T2" fmla="*/ 285 w 3080"/>
                <a:gd name="T3" fmla="*/ 1587 h 2389"/>
                <a:gd name="T4" fmla="*/ 245 w 3080"/>
                <a:gd name="T5" fmla="*/ 1646 h 2389"/>
                <a:gd name="T6" fmla="*/ 221 w 3080"/>
                <a:gd name="T7" fmla="*/ 1713 h 2389"/>
                <a:gd name="T8" fmla="*/ 213 w 3080"/>
                <a:gd name="T9" fmla="*/ 1784 h 2389"/>
                <a:gd name="T10" fmla="*/ 225 w 3080"/>
                <a:gd name="T11" fmla="*/ 1857 h 2389"/>
                <a:gd name="T12" fmla="*/ 272 w 3080"/>
                <a:gd name="T13" fmla="*/ 2007 h 2389"/>
                <a:gd name="T14" fmla="*/ 316 w 3080"/>
                <a:gd name="T15" fmla="*/ 2075 h 2389"/>
                <a:gd name="T16" fmla="*/ 377 w 3080"/>
                <a:gd name="T17" fmla="*/ 2126 h 2389"/>
                <a:gd name="T18" fmla="*/ 449 w 3080"/>
                <a:gd name="T19" fmla="*/ 2160 h 2389"/>
                <a:gd name="T20" fmla="*/ 528 w 3080"/>
                <a:gd name="T21" fmla="*/ 2172 h 2389"/>
                <a:gd name="T22" fmla="*/ 2267 w 3080"/>
                <a:gd name="T23" fmla="*/ 274 h 2389"/>
                <a:gd name="T24" fmla="*/ 2340 w 3080"/>
                <a:gd name="T25" fmla="*/ 0 h 2389"/>
                <a:gd name="T26" fmla="*/ 2386 w 3080"/>
                <a:gd name="T27" fmla="*/ 17 h 2389"/>
                <a:gd name="T28" fmla="*/ 2420 w 3080"/>
                <a:gd name="T29" fmla="*/ 53 h 2389"/>
                <a:gd name="T30" fmla="*/ 3073 w 3080"/>
                <a:gd name="T31" fmla="*/ 2245 h 2389"/>
                <a:gd name="T32" fmla="*/ 3080 w 3080"/>
                <a:gd name="T33" fmla="*/ 2282 h 2389"/>
                <a:gd name="T34" fmla="*/ 3069 w 3080"/>
                <a:gd name="T35" fmla="*/ 2329 h 2389"/>
                <a:gd name="T36" fmla="*/ 3040 w 3080"/>
                <a:gd name="T37" fmla="*/ 2365 h 2389"/>
                <a:gd name="T38" fmla="*/ 2998 w 3080"/>
                <a:gd name="T39" fmla="*/ 2386 h 2389"/>
                <a:gd name="T40" fmla="*/ 2973 w 3080"/>
                <a:gd name="T41" fmla="*/ 2389 h 2389"/>
                <a:gd name="T42" fmla="*/ 474 w 3080"/>
                <a:gd name="T43" fmla="*/ 2382 h 2389"/>
                <a:gd name="T44" fmla="*/ 371 w 3080"/>
                <a:gd name="T45" fmla="*/ 2359 h 2389"/>
                <a:gd name="T46" fmla="*/ 275 w 3080"/>
                <a:gd name="T47" fmla="*/ 2315 h 2389"/>
                <a:gd name="T48" fmla="*/ 193 w 3080"/>
                <a:gd name="T49" fmla="*/ 2253 h 2389"/>
                <a:gd name="T50" fmla="*/ 124 w 3080"/>
                <a:gd name="T51" fmla="*/ 2174 h 2389"/>
                <a:gd name="T52" fmla="*/ 72 w 3080"/>
                <a:gd name="T53" fmla="*/ 2081 h 2389"/>
                <a:gd name="T54" fmla="*/ 20 w 3080"/>
                <a:gd name="T55" fmla="*/ 1918 h 2389"/>
                <a:gd name="T56" fmla="*/ 2 w 3080"/>
                <a:gd name="T57" fmla="*/ 1820 h 2389"/>
                <a:gd name="T58" fmla="*/ 3 w 3080"/>
                <a:gd name="T59" fmla="*/ 1723 h 2389"/>
                <a:gd name="T60" fmla="*/ 23 w 3080"/>
                <a:gd name="T61" fmla="*/ 1628 h 2389"/>
                <a:gd name="T62" fmla="*/ 60 w 3080"/>
                <a:gd name="T63" fmla="*/ 1539 h 2389"/>
                <a:gd name="T64" fmla="*/ 114 w 3080"/>
                <a:gd name="T65" fmla="*/ 1459 h 2389"/>
                <a:gd name="T66" fmla="*/ 184 w 3080"/>
                <a:gd name="T67" fmla="*/ 1389 h 2389"/>
                <a:gd name="T68" fmla="*/ 2270 w 3080"/>
                <a:gd name="T69" fmla="*/ 17 h 2389"/>
                <a:gd name="T70" fmla="*/ 2315 w 3080"/>
                <a:gd name="T71" fmla="*/ 0 h 2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80" h="2389">
                  <a:moveTo>
                    <a:pt x="2267" y="274"/>
                  </a:moveTo>
                  <a:lnTo>
                    <a:pt x="341" y="1538"/>
                  </a:lnTo>
                  <a:lnTo>
                    <a:pt x="311" y="1561"/>
                  </a:lnTo>
                  <a:lnTo>
                    <a:pt x="285" y="1587"/>
                  </a:lnTo>
                  <a:lnTo>
                    <a:pt x="264" y="1615"/>
                  </a:lnTo>
                  <a:lnTo>
                    <a:pt x="245" y="1646"/>
                  </a:lnTo>
                  <a:lnTo>
                    <a:pt x="230" y="1679"/>
                  </a:lnTo>
                  <a:lnTo>
                    <a:pt x="221" y="1713"/>
                  </a:lnTo>
                  <a:lnTo>
                    <a:pt x="214" y="1749"/>
                  </a:lnTo>
                  <a:lnTo>
                    <a:pt x="213" y="1784"/>
                  </a:lnTo>
                  <a:lnTo>
                    <a:pt x="216" y="1821"/>
                  </a:lnTo>
                  <a:lnTo>
                    <a:pt x="225" y="1857"/>
                  </a:lnTo>
                  <a:lnTo>
                    <a:pt x="258" y="1969"/>
                  </a:lnTo>
                  <a:lnTo>
                    <a:pt x="272" y="2007"/>
                  </a:lnTo>
                  <a:lnTo>
                    <a:pt x="292" y="2042"/>
                  </a:lnTo>
                  <a:lnTo>
                    <a:pt x="316" y="2075"/>
                  </a:lnTo>
                  <a:lnTo>
                    <a:pt x="344" y="2103"/>
                  </a:lnTo>
                  <a:lnTo>
                    <a:pt x="377" y="2126"/>
                  </a:lnTo>
                  <a:lnTo>
                    <a:pt x="411" y="2146"/>
                  </a:lnTo>
                  <a:lnTo>
                    <a:pt x="449" y="2160"/>
                  </a:lnTo>
                  <a:lnTo>
                    <a:pt x="487" y="2168"/>
                  </a:lnTo>
                  <a:lnTo>
                    <a:pt x="528" y="2172"/>
                  </a:lnTo>
                  <a:lnTo>
                    <a:pt x="2830" y="2175"/>
                  </a:lnTo>
                  <a:lnTo>
                    <a:pt x="2267" y="274"/>
                  </a:lnTo>
                  <a:close/>
                  <a:moveTo>
                    <a:pt x="2315" y="0"/>
                  </a:moveTo>
                  <a:lnTo>
                    <a:pt x="2340" y="0"/>
                  </a:lnTo>
                  <a:lnTo>
                    <a:pt x="2365" y="5"/>
                  </a:lnTo>
                  <a:lnTo>
                    <a:pt x="2386" y="17"/>
                  </a:lnTo>
                  <a:lnTo>
                    <a:pt x="2405" y="33"/>
                  </a:lnTo>
                  <a:lnTo>
                    <a:pt x="2420" y="53"/>
                  </a:lnTo>
                  <a:lnTo>
                    <a:pt x="2430" y="75"/>
                  </a:lnTo>
                  <a:lnTo>
                    <a:pt x="3073" y="2245"/>
                  </a:lnTo>
                  <a:lnTo>
                    <a:pt x="3078" y="2262"/>
                  </a:lnTo>
                  <a:lnTo>
                    <a:pt x="3080" y="2282"/>
                  </a:lnTo>
                  <a:lnTo>
                    <a:pt x="3077" y="2307"/>
                  </a:lnTo>
                  <a:lnTo>
                    <a:pt x="3069" y="2329"/>
                  </a:lnTo>
                  <a:lnTo>
                    <a:pt x="3056" y="2349"/>
                  </a:lnTo>
                  <a:lnTo>
                    <a:pt x="3040" y="2365"/>
                  </a:lnTo>
                  <a:lnTo>
                    <a:pt x="3020" y="2378"/>
                  </a:lnTo>
                  <a:lnTo>
                    <a:pt x="2998" y="2386"/>
                  </a:lnTo>
                  <a:lnTo>
                    <a:pt x="2973" y="2389"/>
                  </a:lnTo>
                  <a:lnTo>
                    <a:pt x="2973" y="2389"/>
                  </a:lnTo>
                  <a:lnTo>
                    <a:pt x="528" y="2385"/>
                  </a:lnTo>
                  <a:lnTo>
                    <a:pt x="474" y="2382"/>
                  </a:lnTo>
                  <a:lnTo>
                    <a:pt x="422" y="2373"/>
                  </a:lnTo>
                  <a:lnTo>
                    <a:pt x="371" y="2359"/>
                  </a:lnTo>
                  <a:lnTo>
                    <a:pt x="322" y="2339"/>
                  </a:lnTo>
                  <a:lnTo>
                    <a:pt x="275" y="2315"/>
                  </a:lnTo>
                  <a:lnTo>
                    <a:pt x="232" y="2286"/>
                  </a:lnTo>
                  <a:lnTo>
                    <a:pt x="193" y="2253"/>
                  </a:lnTo>
                  <a:lnTo>
                    <a:pt x="156" y="2215"/>
                  </a:lnTo>
                  <a:lnTo>
                    <a:pt x="124" y="2174"/>
                  </a:lnTo>
                  <a:lnTo>
                    <a:pt x="95" y="2129"/>
                  </a:lnTo>
                  <a:lnTo>
                    <a:pt x="72" y="2081"/>
                  </a:lnTo>
                  <a:lnTo>
                    <a:pt x="54" y="2029"/>
                  </a:lnTo>
                  <a:lnTo>
                    <a:pt x="20" y="1918"/>
                  </a:lnTo>
                  <a:lnTo>
                    <a:pt x="9" y="1870"/>
                  </a:lnTo>
                  <a:lnTo>
                    <a:pt x="2" y="1820"/>
                  </a:lnTo>
                  <a:lnTo>
                    <a:pt x="0" y="1771"/>
                  </a:lnTo>
                  <a:lnTo>
                    <a:pt x="3" y="1723"/>
                  </a:lnTo>
                  <a:lnTo>
                    <a:pt x="11" y="1675"/>
                  </a:lnTo>
                  <a:lnTo>
                    <a:pt x="23" y="1628"/>
                  </a:lnTo>
                  <a:lnTo>
                    <a:pt x="40" y="1583"/>
                  </a:lnTo>
                  <a:lnTo>
                    <a:pt x="60" y="1539"/>
                  </a:lnTo>
                  <a:lnTo>
                    <a:pt x="85" y="1497"/>
                  </a:lnTo>
                  <a:lnTo>
                    <a:pt x="114" y="1459"/>
                  </a:lnTo>
                  <a:lnTo>
                    <a:pt x="147" y="1422"/>
                  </a:lnTo>
                  <a:lnTo>
                    <a:pt x="184" y="1389"/>
                  </a:lnTo>
                  <a:lnTo>
                    <a:pt x="224" y="1360"/>
                  </a:lnTo>
                  <a:lnTo>
                    <a:pt x="2270" y="17"/>
                  </a:lnTo>
                  <a:lnTo>
                    <a:pt x="2291" y="5"/>
                  </a:lnTo>
                  <a:lnTo>
                    <a:pt x="23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349"/>
            <p:cNvSpPr>
              <a:spLocks/>
            </p:cNvSpPr>
            <p:nvPr/>
          </p:nvSpPr>
          <p:spPr bwMode="auto">
            <a:xfrm>
              <a:off x="5480050" y="3873501"/>
              <a:ext cx="180975" cy="114300"/>
            </a:xfrm>
            <a:custGeom>
              <a:avLst/>
              <a:gdLst>
                <a:gd name="T0" fmla="*/ 129 w 1145"/>
                <a:gd name="T1" fmla="*/ 3 h 724"/>
                <a:gd name="T2" fmla="*/ 171 w 1145"/>
                <a:gd name="T3" fmla="*/ 22 h 724"/>
                <a:gd name="T4" fmla="*/ 201 w 1145"/>
                <a:gd name="T5" fmla="*/ 58 h 724"/>
                <a:gd name="T6" fmla="*/ 213 w 1145"/>
                <a:gd name="T7" fmla="*/ 105 h 724"/>
                <a:gd name="T8" fmla="*/ 228 w 1145"/>
                <a:gd name="T9" fmla="*/ 205 h 724"/>
                <a:gd name="T10" fmla="*/ 266 w 1145"/>
                <a:gd name="T11" fmla="*/ 297 h 724"/>
                <a:gd name="T12" fmla="*/ 323 w 1145"/>
                <a:gd name="T13" fmla="*/ 376 h 724"/>
                <a:gd name="T14" fmla="*/ 397 w 1145"/>
                <a:gd name="T15" fmla="*/ 438 h 724"/>
                <a:gd name="T16" fmla="*/ 485 w 1145"/>
                <a:gd name="T17" fmla="*/ 484 h 724"/>
                <a:gd name="T18" fmla="*/ 584 w 1145"/>
                <a:gd name="T19" fmla="*/ 508 h 724"/>
                <a:gd name="T20" fmla="*/ 683 w 1145"/>
                <a:gd name="T21" fmla="*/ 508 h 724"/>
                <a:gd name="T22" fmla="*/ 772 w 1145"/>
                <a:gd name="T23" fmla="*/ 488 h 724"/>
                <a:gd name="T24" fmla="*/ 853 w 1145"/>
                <a:gd name="T25" fmla="*/ 451 h 724"/>
                <a:gd name="T26" fmla="*/ 926 w 1145"/>
                <a:gd name="T27" fmla="*/ 396 h 724"/>
                <a:gd name="T28" fmla="*/ 976 w 1145"/>
                <a:gd name="T29" fmla="*/ 347 h 724"/>
                <a:gd name="T30" fmla="*/ 1019 w 1145"/>
                <a:gd name="T31" fmla="*/ 328 h 724"/>
                <a:gd name="T32" fmla="*/ 1066 w 1145"/>
                <a:gd name="T33" fmla="*/ 331 h 724"/>
                <a:gd name="T34" fmla="*/ 1108 w 1145"/>
                <a:gd name="T35" fmla="*/ 353 h 724"/>
                <a:gd name="T36" fmla="*/ 1136 w 1145"/>
                <a:gd name="T37" fmla="*/ 392 h 724"/>
                <a:gd name="T38" fmla="*/ 1145 w 1145"/>
                <a:gd name="T39" fmla="*/ 438 h 724"/>
                <a:gd name="T40" fmla="*/ 1133 w 1145"/>
                <a:gd name="T41" fmla="*/ 484 h 724"/>
                <a:gd name="T42" fmla="*/ 1076 w 1145"/>
                <a:gd name="T43" fmla="*/ 549 h 724"/>
                <a:gd name="T44" fmla="*/ 981 w 1145"/>
                <a:gd name="T45" fmla="*/ 623 h 724"/>
                <a:gd name="T46" fmla="*/ 874 w 1145"/>
                <a:gd name="T47" fmla="*/ 678 h 724"/>
                <a:gd name="T48" fmla="*/ 759 w 1145"/>
                <a:gd name="T49" fmla="*/ 713 h 724"/>
                <a:gd name="T50" fmla="*/ 637 w 1145"/>
                <a:gd name="T51" fmla="*/ 724 h 724"/>
                <a:gd name="T52" fmla="*/ 510 w 1145"/>
                <a:gd name="T53" fmla="*/ 711 h 724"/>
                <a:gd name="T54" fmla="*/ 392 w 1145"/>
                <a:gd name="T55" fmla="*/ 677 h 724"/>
                <a:gd name="T56" fmla="*/ 284 w 1145"/>
                <a:gd name="T57" fmla="*/ 621 h 724"/>
                <a:gd name="T58" fmla="*/ 191 w 1145"/>
                <a:gd name="T59" fmla="*/ 546 h 724"/>
                <a:gd name="T60" fmla="*/ 113 w 1145"/>
                <a:gd name="T61" fmla="*/ 456 h 724"/>
                <a:gd name="T62" fmla="*/ 54 w 1145"/>
                <a:gd name="T63" fmla="*/ 351 h 724"/>
                <a:gd name="T64" fmla="*/ 15 w 1145"/>
                <a:gd name="T65" fmla="*/ 235 h 724"/>
                <a:gd name="T66" fmla="*/ 0 w 1145"/>
                <a:gd name="T67" fmla="*/ 109 h 724"/>
                <a:gd name="T68" fmla="*/ 10 w 1145"/>
                <a:gd name="T69" fmla="*/ 62 h 724"/>
                <a:gd name="T70" fmla="*/ 38 w 1145"/>
                <a:gd name="T71" fmla="*/ 25 h 724"/>
                <a:gd name="T72" fmla="*/ 80 w 1145"/>
                <a:gd name="T73" fmla="*/ 4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5" h="724">
                  <a:moveTo>
                    <a:pt x="105" y="0"/>
                  </a:moveTo>
                  <a:lnTo>
                    <a:pt x="129" y="3"/>
                  </a:lnTo>
                  <a:lnTo>
                    <a:pt x="152" y="10"/>
                  </a:lnTo>
                  <a:lnTo>
                    <a:pt x="171" y="22"/>
                  </a:lnTo>
                  <a:lnTo>
                    <a:pt x="189" y="38"/>
                  </a:lnTo>
                  <a:lnTo>
                    <a:pt x="201" y="58"/>
                  </a:lnTo>
                  <a:lnTo>
                    <a:pt x="210" y="80"/>
                  </a:lnTo>
                  <a:lnTo>
                    <a:pt x="213" y="105"/>
                  </a:lnTo>
                  <a:lnTo>
                    <a:pt x="218" y="157"/>
                  </a:lnTo>
                  <a:lnTo>
                    <a:pt x="228" y="205"/>
                  </a:lnTo>
                  <a:lnTo>
                    <a:pt x="244" y="253"/>
                  </a:lnTo>
                  <a:lnTo>
                    <a:pt x="266" y="297"/>
                  </a:lnTo>
                  <a:lnTo>
                    <a:pt x="292" y="338"/>
                  </a:lnTo>
                  <a:lnTo>
                    <a:pt x="323" y="376"/>
                  </a:lnTo>
                  <a:lnTo>
                    <a:pt x="358" y="409"/>
                  </a:lnTo>
                  <a:lnTo>
                    <a:pt x="397" y="438"/>
                  </a:lnTo>
                  <a:lnTo>
                    <a:pt x="439" y="463"/>
                  </a:lnTo>
                  <a:lnTo>
                    <a:pt x="485" y="484"/>
                  </a:lnTo>
                  <a:lnTo>
                    <a:pt x="534" y="498"/>
                  </a:lnTo>
                  <a:lnTo>
                    <a:pt x="584" y="508"/>
                  </a:lnTo>
                  <a:lnTo>
                    <a:pt x="637" y="511"/>
                  </a:lnTo>
                  <a:lnTo>
                    <a:pt x="683" y="508"/>
                  </a:lnTo>
                  <a:lnTo>
                    <a:pt x="729" y="501"/>
                  </a:lnTo>
                  <a:lnTo>
                    <a:pt x="772" y="488"/>
                  </a:lnTo>
                  <a:lnTo>
                    <a:pt x="814" y="472"/>
                  </a:lnTo>
                  <a:lnTo>
                    <a:pt x="853" y="451"/>
                  </a:lnTo>
                  <a:lnTo>
                    <a:pt x="891" y="426"/>
                  </a:lnTo>
                  <a:lnTo>
                    <a:pt x="926" y="396"/>
                  </a:lnTo>
                  <a:lnTo>
                    <a:pt x="958" y="364"/>
                  </a:lnTo>
                  <a:lnTo>
                    <a:pt x="976" y="347"/>
                  </a:lnTo>
                  <a:lnTo>
                    <a:pt x="996" y="336"/>
                  </a:lnTo>
                  <a:lnTo>
                    <a:pt x="1019" y="328"/>
                  </a:lnTo>
                  <a:lnTo>
                    <a:pt x="1043" y="327"/>
                  </a:lnTo>
                  <a:lnTo>
                    <a:pt x="1066" y="331"/>
                  </a:lnTo>
                  <a:lnTo>
                    <a:pt x="1088" y="339"/>
                  </a:lnTo>
                  <a:lnTo>
                    <a:pt x="1108" y="353"/>
                  </a:lnTo>
                  <a:lnTo>
                    <a:pt x="1124" y="372"/>
                  </a:lnTo>
                  <a:lnTo>
                    <a:pt x="1136" y="392"/>
                  </a:lnTo>
                  <a:lnTo>
                    <a:pt x="1144" y="415"/>
                  </a:lnTo>
                  <a:lnTo>
                    <a:pt x="1145" y="438"/>
                  </a:lnTo>
                  <a:lnTo>
                    <a:pt x="1142" y="461"/>
                  </a:lnTo>
                  <a:lnTo>
                    <a:pt x="1133" y="484"/>
                  </a:lnTo>
                  <a:lnTo>
                    <a:pt x="1119" y="504"/>
                  </a:lnTo>
                  <a:lnTo>
                    <a:pt x="1076" y="549"/>
                  </a:lnTo>
                  <a:lnTo>
                    <a:pt x="1031" y="588"/>
                  </a:lnTo>
                  <a:lnTo>
                    <a:pt x="981" y="623"/>
                  </a:lnTo>
                  <a:lnTo>
                    <a:pt x="929" y="653"/>
                  </a:lnTo>
                  <a:lnTo>
                    <a:pt x="874" y="678"/>
                  </a:lnTo>
                  <a:lnTo>
                    <a:pt x="818" y="698"/>
                  </a:lnTo>
                  <a:lnTo>
                    <a:pt x="759" y="713"/>
                  </a:lnTo>
                  <a:lnTo>
                    <a:pt x="698" y="721"/>
                  </a:lnTo>
                  <a:lnTo>
                    <a:pt x="637" y="724"/>
                  </a:lnTo>
                  <a:lnTo>
                    <a:pt x="573" y="721"/>
                  </a:lnTo>
                  <a:lnTo>
                    <a:pt x="510" y="711"/>
                  </a:lnTo>
                  <a:lnTo>
                    <a:pt x="450" y="697"/>
                  </a:lnTo>
                  <a:lnTo>
                    <a:pt x="392" y="677"/>
                  </a:lnTo>
                  <a:lnTo>
                    <a:pt x="336" y="651"/>
                  </a:lnTo>
                  <a:lnTo>
                    <a:pt x="284" y="621"/>
                  </a:lnTo>
                  <a:lnTo>
                    <a:pt x="236" y="585"/>
                  </a:lnTo>
                  <a:lnTo>
                    <a:pt x="191" y="546"/>
                  </a:lnTo>
                  <a:lnTo>
                    <a:pt x="150" y="502"/>
                  </a:lnTo>
                  <a:lnTo>
                    <a:pt x="113" y="456"/>
                  </a:lnTo>
                  <a:lnTo>
                    <a:pt x="81" y="405"/>
                  </a:lnTo>
                  <a:lnTo>
                    <a:pt x="54" y="351"/>
                  </a:lnTo>
                  <a:lnTo>
                    <a:pt x="31" y="294"/>
                  </a:lnTo>
                  <a:lnTo>
                    <a:pt x="15" y="235"/>
                  </a:lnTo>
                  <a:lnTo>
                    <a:pt x="5" y="173"/>
                  </a:lnTo>
                  <a:lnTo>
                    <a:pt x="0" y="109"/>
                  </a:lnTo>
                  <a:lnTo>
                    <a:pt x="2" y="85"/>
                  </a:lnTo>
                  <a:lnTo>
                    <a:pt x="10" y="62"/>
                  </a:lnTo>
                  <a:lnTo>
                    <a:pt x="22" y="43"/>
                  </a:lnTo>
                  <a:lnTo>
                    <a:pt x="38" y="25"/>
                  </a:lnTo>
                  <a:lnTo>
                    <a:pt x="58" y="12"/>
                  </a:lnTo>
                  <a:lnTo>
                    <a:pt x="80" y="4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351"/>
            <p:cNvSpPr>
              <a:spLocks noEditPoints="1"/>
            </p:cNvSpPr>
            <p:nvPr/>
          </p:nvSpPr>
          <p:spPr bwMode="auto">
            <a:xfrm>
              <a:off x="5626100" y="3525838"/>
              <a:ext cx="254000" cy="379413"/>
            </a:xfrm>
            <a:custGeom>
              <a:avLst/>
              <a:gdLst>
                <a:gd name="T0" fmla="*/ 785 w 1598"/>
                <a:gd name="T1" fmla="*/ 274 h 2389"/>
                <a:gd name="T2" fmla="*/ 231 w 1598"/>
                <a:gd name="T3" fmla="*/ 638 h 2389"/>
                <a:gd name="T4" fmla="*/ 687 w 1598"/>
                <a:gd name="T5" fmla="*/ 2174 h 2389"/>
                <a:gd name="T6" fmla="*/ 1348 w 1598"/>
                <a:gd name="T7" fmla="*/ 2175 h 2389"/>
                <a:gd name="T8" fmla="*/ 785 w 1598"/>
                <a:gd name="T9" fmla="*/ 274 h 2389"/>
                <a:gd name="T10" fmla="*/ 833 w 1598"/>
                <a:gd name="T11" fmla="*/ 0 h 2389"/>
                <a:gd name="T12" fmla="*/ 858 w 1598"/>
                <a:gd name="T13" fmla="*/ 0 h 2389"/>
                <a:gd name="T14" fmla="*/ 883 w 1598"/>
                <a:gd name="T15" fmla="*/ 5 h 2389"/>
                <a:gd name="T16" fmla="*/ 904 w 1598"/>
                <a:gd name="T17" fmla="*/ 17 h 2389"/>
                <a:gd name="T18" fmla="*/ 923 w 1598"/>
                <a:gd name="T19" fmla="*/ 33 h 2389"/>
                <a:gd name="T20" fmla="*/ 938 w 1598"/>
                <a:gd name="T21" fmla="*/ 53 h 2389"/>
                <a:gd name="T22" fmla="*/ 948 w 1598"/>
                <a:gd name="T23" fmla="*/ 75 h 2389"/>
                <a:gd name="T24" fmla="*/ 1594 w 1598"/>
                <a:gd name="T25" fmla="*/ 2251 h 2389"/>
                <a:gd name="T26" fmla="*/ 1598 w 1598"/>
                <a:gd name="T27" fmla="*/ 2276 h 2389"/>
                <a:gd name="T28" fmla="*/ 1596 w 1598"/>
                <a:gd name="T29" fmla="*/ 2301 h 2389"/>
                <a:gd name="T30" fmla="*/ 1589 w 1598"/>
                <a:gd name="T31" fmla="*/ 2324 h 2389"/>
                <a:gd name="T32" fmla="*/ 1576 w 1598"/>
                <a:gd name="T33" fmla="*/ 2345 h 2389"/>
                <a:gd name="T34" fmla="*/ 1559 w 1598"/>
                <a:gd name="T35" fmla="*/ 2364 h 2389"/>
                <a:gd name="T36" fmla="*/ 1539 w 1598"/>
                <a:gd name="T37" fmla="*/ 2378 h 2389"/>
                <a:gd name="T38" fmla="*/ 1516 w 1598"/>
                <a:gd name="T39" fmla="*/ 2385 h 2389"/>
                <a:gd name="T40" fmla="*/ 1491 w 1598"/>
                <a:gd name="T41" fmla="*/ 2389 h 2389"/>
                <a:gd name="T42" fmla="*/ 1491 w 1598"/>
                <a:gd name="T43" fmla="*/ 2389 h 2389"/>
                <a:gd name="T44" fmla="*/ 607 w 1598"/>
                <a:gd name="T45" fmla="*/ 2387 h 2389"/>
                <a:gd name="T46" fmla="*/ 583 w 1598"/>
                <a:gd name="T47" fmla="*/ 2385 h 2389"/>
                <a:gd name="T48" fmla="*/ 563 w 1598"/>
                <a:gd name="T49" fmla="*/ 2378 h 2389"/>
                <a:gd name="T50" fmla="*/ 544 w 1598"/>
                <a:gd name="T51" fmla="*/ 2366 h 2389"/>
                <a:gd name="T52" fmla="*/ 526 w 1598"/>
                <a:gd name="T53" fmla="*/ 2351 h 2389"/>
                <a:gd name="T54" fmla="*/ 514 w 1598"/>
                <a:gd name="T55" fmla="*/ 2332 h 2389"/>
                <a:gd name="T56" fmla="*/ 505 w 1598"/>
                <a:gd name="T57" fmla="*/ 2311 h 2389"/>
                <a:gd name="T58" fmla="*/ 4 w 1598"/>
                <a:gd name="T59" fmla="*/ 622 h 2389"/>
                <a:gd name="T60" fmla="*/ 0 w 1598"/>
                <a:gd name="T61" fmla="*/ 600 h 2389"/>
                <a:gd name="T62" fmla="*/ 0 w 1598"/>
                <a:gd name="T63" fmla="*/ 577 h 2389"/>
                <a:gd name="T64" fmla="*/ 6 w 1598"/>
                <a:gd name="T65" fmla="*/ 556 h 2389"/>
                <a:gd name="T66" fmla="*/ 15 w 1598"/>
                <a:gd name="T67" fmla="*/ 535 h 2389"/>
                <a:gd name="T68" fmla="*/ 29 w 1598"/>
                <a:gd name="T69" fmla="*/ 517 h 2389"/>
                <a:gd name="T70" fmla="*/ 48 w 1598"/>
                <a:gd name="T71" fmla="*/ 503 h 2389"/>
                <a:gd name="T72" fmla="*/ 788 w 1598"/>
                <a:gd name="T73" fmla="*/ 17 h 2389"/>
                <a:gd name="T74" fmla="*/ 809 w 1598"/>
                <a:gd name="T75" fmla="*/ 5 h 2389"/>
                <a:gd name="T76" fmla="*/ 833 w 1598"/>
                <a:gd name="T77" fmla="*/ 0 h 2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8" h="2389">
                  <a:moveTo>
                    <a:pt x="785" y="274"/>
                  </a:moveTo>
                  <a:lnTo>
                    <a:pt x="231" y="638"/>
                  </a:lnTo>
                  <a:lnTo>
                    <a:pt x="687" y="2174"/>
                  </a:lnTo>
                  <a:lnTo>
                    <a:pt x="1348" y="2175"/>
                  </a:lnTo>
                  <a:lnTo>
                    <a:pt x="785" y="274"/>
                  </a:lnTo>
                  <a:close/>
                  <a:moveTo>
                    <a:pt x="833" y="0"/>
                  </a:moveTo>
                  <a:lnTo>
                    <a:pt x="858" y="0"/>
                  </a:lnTo>
                  <a:lnTo>
                    <a:pt x="883" y="5"/>
                  </a:lnTo>
                  <a:lnTo>
                    <a:pt x="904" y="17"/>
                  </a:lnTo>
                  <a:lnTo>
                    <a:pt x="923" y="33"/>
                  </a:lnTo>
                  <a:lnTo>
                    <a:pt x="938" y="53"/>
                  </a:lnTo>
                  <a:lnTo>
                    <a:pt x="948" y="75"/>
                  </a:lnTo>
                  <a:lnTo>
                    <a:pt x="1594" y="2251"/>
                  </a:lnTo>
                  <a:lnTo>
                    <a:pt x="1598" y="2276"/>
                  </a:lnTo>
                  <a:lnTo>
                    <a:pt x="1596" y="2301"/>
                  </a:lnTo>
                  <a:lnTo>
                    <a:pt x="1589" y="2324"/>
                  </a:lnTo>
                  <a:lnTo>
                    <a:pt x="1576" y="2345"/>
                  </a:lnTo>
                  <a:lnTo>
                    <a:pt x="1559" y="2364"/>
                  </a:lnTo>
                  <a:lnTo>
                    <a:pt x="1539" y="2378"/>
                  </a:lnTo>
                  <a:lnTo>
                    <a:pt x="1516" y="2385"/>
                  </a:lnTo>
                  <a:lnTo>
                    <a:pt x="1491" y="2389"/>
                  </a:lnTo>
                  <a:lnTo>
                    <a:pt x="1491" y="2389"/>
                  </a:lnTo>
                  <a:lnTo>
                    <a:pt x="607" y="2387"/>
                  </a:lnTo>
                  <a:lnTo>
                    <a:pt x="583" y="2385"/>
                  </a:lnTo>
                  <a:lnTo>
                    <a:pt x="563" y="2378"/>
                  </a:lnTo>
                  <a:lnTo>
                    <a:pt x="544" y="2366"/>
                  </a:lnTo>
                  <a:lnTo>
                    <a:pt x="526" y="2351"/>
                  </a:lnTo>
                  <a:lnTo>
                    <a:pt x="514" y="2332"/>
                  </a:lnTo>
                  <a:lnTo>
                    <a:pt x="505" y="2311"/>
                  </a:lnTo>
                  <a:lnTo>
                    <a:pt x="4" y="622"/>
                  </a:lnTo>
                  <a:lnTo>
                    <a:pt x="0" y="600"/>
                  </a:lnTo>
                  <a:lnTo>
                    <a:pt x="0" y="577"/>
                  </a:lnTo>
                  <a:lnTo>
                    <a:pt x="6" y="556"/>
                  </a:lnTo>
                  <a:lnTo>
                    <a:pt x="15" y="535"/>
                  </a:lnTo>
                  <a:lnTo>
                    <a:pt x="29" y="517"/>
                  </a:lnTo>
                  <a:lnTo>
                    <a:pt x="48" y="503"/>
                  </a:lnTo>
                  <a:lnTo>
                    <a:pt x="788" y="17"/>
                  </a:lnTo>
                  <a:lnTo>
                    <a:pt x="809" y="5"/>
                  </a:lnTo>
                  <a:lnTo>
                    <a:pt x="8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352"/>
            <p:cNvSpPr>
              <a:spLocks/>
            </p:cNvSpPr>
            <p:nvPr/>
          </p:nvSpPr>
          <p:spPr bwMode="auto">
            <a:xfrm>
              <a:off x="5732463" y="3487738"/>
              <a:ext cx="158750" cy="455613"/>
            </a:xfrm>
            <a:custGeom>
              <a:avLst/>
              <a:gdLst>
                <a:gd name="T0" fmla="*/ 100 w 1000"/>
                <a:gd name="T1" fmla="*/ 0 h 2871"/>
                <a:gd name="T2" fmla="*/ 123 w 1000"/>
                <a:gd name="T3" fmla="*/ 1 h 2871"/>
                <a:gd name="T4" fmla="*/ 146 w 1000"/>
                <a:gd name="T5" fmla="*/ 8 h 2871"/>
                <a:gd name="T6" fmla="*/ 166 w 1000"/>
                <a:gd name="T7" fmla="*/ 20 h 2871"/>
                <a:gd name="T8" fmla="*/ 185 w 1000"/>
                <a:gd name="T9" fmla="*/ 35 h 2871"/>
                <a:gd name="T10" fmla="*/ 199 w 1000"/>
                <a:gd name="T11" fmla="*/ 54 h 2871"/>
                <a:gd name="T12" fmla="*/ 208 w 1000"/>
                <a:gd name="T13" fmla="*/ 77 h 2871"/>
                <a:gd name="T14" fmla="*/ 996 w 1000"/>
                <a:gd name="T15" fmla="*/ 2733 h 2871"/>
                <a:gd name="T16" fmla="*/ 1000 w 1000"/>
                <a:gd name="T17" fmla="*/ 2758 h 2871"/>
                <a:gd name="T18" fmla="*/ 999 w 1000"/>
                <a:gd name="T19" fmla="*/ 2782 h 2871"/>
                <a:gd name="T20" fmla="*/ 992 w 1000"/>
                <a:gd name="T21" fmla="*/ 2804 h 2871"/>
                <a:gd name="T22" fmla="*/ 982 w 1000"/>
                <a:gd name="T23" fmla="*/ 2825 h 2871"/>
                <a:gd name="T24" fmla="*/ 967 w 1000"/>
                <a:gd name="T25" fmla="*/ 2842 h 2871"/>
                <a:gd name="T26" fmla="*/ 947 w 1000"/>
                <a:gd name="T27" fmla="*/ 2857 h 2871"/>
                <a:gd name="T28" fmla="*/ 925 w 1000"/>
                <a:gd name="T29" fmla="*/ 2867 h 2871"/>
                <a:gd name="T30" fmla="*/ 909 w 1000"/>
                <a:gd name="T31" fmla="*/ 2870 h 2871"/>
                <a:gd name="T32" fmla="*/ 893 w 1000"/>
                <a:gd name="T33" fmla="*/ 2871 h 2871"/>
                <a:gd name="T34" fmla="*/ 871 w 1000"/>
                <a:gd name="T35" fmla="*/ 2868 h 2871"/>
                <a:gd name="T36" fmla="*/ 850 w 1000"/>
                <a:gd name="T37" fmla="*/ 2861 h 2871"/>
                <a:gd name="T38" fmla="*/ 831 w 1000"/>
                <a:gd name="T39" fmla="*/ 2850 h 2871"/>
                <a:gd name="T40" fmla="*/ 814 w 1000"/>
                <a:gd name="T41" fmla="*/ 2834 h 2871"/>
                <a:gd name="T42" fmla="*/ 801 w 1000"/>
                <a:gd name="T43" fmla="*/ 2816 h 2871"/>
                <a:gd name="T44" fmla="*/ 791 w 1000"/>
                <a:gd name="T45" fmla="*/ 2795 h 2871"/>
                <a:gd name="T46" fmla="*/ 4 w 1000"/>
                <a:gd name="T47" fmla="*/ 137 h 2871"/>
                <a:gd name="T48" fmla="*/ 0 w 1000"/>
                <a:gd name="T49" fmla="*/ 114 h 2871"/>
                <a:gd name="T50" fmla="*/ 1 w 1000"/>
                <a:gd name="T51" fmla="*/ 90 h 2871"/>
                <a:gd name="T52" fmla="*/ 7 w 1000"/>
                <a:gd name="T53" fmla="*/ 67 h 2871"/>
                <a:gd name="T54" fmla="*/ 18 w 1000"/>
                <a:gd name="T55" fmla="*/ 47 h 2871"/>
                <a:gd name="T56" fmla="*/ 34 w 1000"/>
                <a:gd name="T57" fmla="*/ 28 h 2871"/>
                <a:gd name="T58" fmla="*/ 53 w 1000"/>
                <a:gd name="T59" fmla="*/ 14 h 2871"/>
                <a:gd name="T60" fmla="*/ 76 w 1000"/>
                <a:gd name="T61" fmla="*/ 5 h 2871"/>
                <a:gd name="T62" fmla="*/ 100 w 1000"/>
                <a:gd name="T63" fmla="*/ 0 h 2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00" h="2871">
                  <a:moveTo>
                    <a:pt x="100" y="0"/>
                  </a:moveTo>
                  <a:lnTo>
                    <a:pt x="123" y="1"/>
                  </a:lnTo>
                  <a:lnTo>
                    <a:pt x="146" y="8"/>
                  </a:lnTo>
                  <a:lnTo>
                    <a:pt x="166" y="20"/>
                  </a:lnTo>
                  <a:lnTo>
                    <a:pt x="185" y="35"/>
                  </a:lnTo>
                  <a:lnTo>
                    <a:pt x="199" y="54"/>
                  </a:lnTo>
                  <a:lnTo>
                    <a:pt x="208" y="77"/>
                  </a:lnTo>
                  <a:lnTo>
                    <a:pt x="996" y="2733"/>
                  </a:lnTo>
                  <a:lnTo>
                    <a:pt x="1000" y="2758"/>
                  </a:lnTo>
                  <a:lnTo>
                    <a:pt x="999" y="2782"/>
                  </a:lnTo>
                  <a:lnTo>
                    <a:pt x="992" y="2804"/>
                  </a:lnTo>
                  <a:lnTo>
                    <a:pt x="982" y="2825"/>
                  </a:lnTo>
                  <a:lnTo>
                    <a:pt x="967" y="2842"/>
                  </a:lnTo>
                  <a:lnTo>
                    <a:pt x="947" y="2857"/>
                  </a:lnTo>
                  <a:lnTo>
                    <a:pt x="925" y="2867"/>
                  </a:lnTo>
                  <a:lnTo>
                    <a:pt x="909" y="2870"/>
                  </a:lnTo>
                  <a:lnTo>
                    <a:pt x="893" y="2871"/>
                  </a:lnTo>
                  <a:lnTo>
                    <a:pt x="871" y="2868"/>
                  </a:lnTo>
                  <a:lnTo>
                    <a:pt x="850" y="2861"/>
                  </a:lnTo>
                  <a:lnTo>
                    <a:pt x="831" y="2850"/>
                  </a:lnTo>
                  <a:lnTo>
                    <a:pt x="814" y="2834"/>
                  </a:lnTo>
                  <a:lnTo>
                    <a:pt x="801" y="2816"/>
                  </a:lnTo>
                  <a:lnTo>
                    <a:pt x="791" y="2795"/>
                  </a:lnTo>
                  <a:lnTo>
                    <a:pt x="4" y="137"/>
                  </a:lnTo>
                  <a:lnTo>
                    <a:pt x="0" y="114"/>
                  </a:lnTo>
                  <a:lnTo>
                    <a:pt x="1" y="90"/>
                  </a:lnTo>
                  <a:lnTo>
                    <a:pt x="7" y="67"/>
                  </a:lnTo>
                  <a:lnTo>
                    <a:pt x="18" y="47"/>
                  </a:lnTo>
                  <a:lnTo>
                    <a:pt x="34" y="28"/>
                  </a:lnTo>
                  <a:lnTo>
                    <a:pt x="53" y="14"/>
                  </a:lnTo>
                  <a:lnTo>
                    <a:pt x="76" y="5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353"/>
            <p:cNvSpPr>
              <a:spLocks/>
            </p:cNvSpPr>
            <p:nvPr/>
          </p:nvSpPr>
          <p:spPr bwMode="auto">
            <a:xfrm>
              <a:off x="5838825" y="3541713"/>
              <a:ext cx="52388" cy="73025"/>
            </a:xfrm>
            <a:custGeom>
              <a:avLst/>
              <a:gdLst>
                <a:gd name="T0" fmla="*/ 221 w 329"/>
                <a:gd name="T1" fmla="*/ 0 h 461"/>
                <a:gd name="T2" fmla="*/ 245 w 329"/>
                <a:gd name="T3" fmla="*/ 2 h 461"/>
                <a:gd name="T4" fmla="*/ 267 w 329"/>
                <a:gd name="T5" fmla="*/ 10 h 461"/>
                <a:gd name="T6" fmla="*/ 289 w 329"/>
                <a:gd name="T7" fmla="*/ 23 h 461"/>
                <a:gd name="T8" fmla="*/ 305 w 329"/>
                <a:gd name="T9" fmla="*/ 40 h 461"/>
                <a:gd name="T10" fmla="*/ 318 w 329"/>
                <a:gd name="T11" fmla="*/ 60 h 461"/>
                <a:gd name="T12" fmla="*/ 327 w 329"/>
                <a:gd name="T13" fmla="*/ 82 h 461"/>
                <a:gd name="T14" fmla="*/ 329 w 329"/>
                <a:gd name="T15" fmla="*/ 105 h 461"/>
                <a:gd name="T16" fmla="*/ 327 w 329"/>
                <a:gd name="T17" fmla="*/ 129 h 461"/>
                <a:gd name="T18" fmla="*/ 319 w 329"/>
                <a:gd name="T19" fmla="*/ 152 h 461"/>
                <a:gd name="T20" fmla="*/ 203 w 329"/>
                <a:gd name="T21" fmla="*/ 400 h 461"/>
                <a:gd name="T22" fmla="*/ 192 w 329"/>
                <a:gd name="T23" fmla="*/ 418 h 461"/>
                <a:gd name="T24" fmla="*/ 178 w 329"/>
                <a:gd name="T25" fmla="*/ 433 h 461"/>
                <a:gd name="T26" fmla="*/ 163 w 329"/>
                <a:gd name="T27" fmla="*/ 445 h 461"/>
                <a:gd name="T28" fmla="*/ 145 w 329"/>
                <a:gd name="T29" fmla="*/ 454 h 461"/>
                <a:gd name="T30" fmla="*/ 127 w 329"/>
                <a:gd name="T31" fmla="*/ 459 h 461"/>
                <a:gd name="T32" fmla="*/ 106 w 329"/>
                <a:gd name="T33" fmla="*/ 461 h 461"/>
                <a:gd name="T34" fmla="*/ 83 w 329"/>
                <a:gd name="T35" fmla="*/ 459 h 461"/>
                <a:gd name="T36" fmla="*/ 61 w 329"/>
                <a:gd name="T37" fmla="*/ 452 h 461"/>
                <a:gd name="T38" fmla="*/ 40 w 329"/>
                <a:gd name="T39" fmla="*/ 438 h 461"/>
                <a:gd name="T40" fmla="*/ 23 w 329"/>
                <a:gd name="T41" fmla="*/ 422 h 461"/>
                <a:gd name="T42" fmla="*/ 10 w 329"/>
                <a:gd name="T43" fmla="*/ 401 h 461"/>
                <a:gd name="T44" fmla="*/ 3 w 329"/>
                <a:gd name="T45" fmla="*/ 379 h 461"/>
                <a:gd name="T46" fmla="*/ 0 w 329"/>
                <a:gd name="T47" fmla="*/ 356 h 461"/>
                <a:gd name="T48" fmla="*/ 2 w 329"/>
                <a:gd name="T49" fmla="*/ 332 h 461"/>
                <a:gd name="T50" fmla="*/ 10 w 329"/>
                <a:gd name="T51" fmla="*/ 309 h 461"/>
                <a:gd name="T52" fmla="*/ 127 w 329"/>
                <a:gd name="T53" fmla="*/ 61 h 461"/>
                <a:gd name="T54" fmla="*/ 139 w 329"/>
                <a:gd name="T55" fmla="*/ 41 h 461"/>
                <a:gd name="T56" fmla="*/ 156 w 329"/>
                <a:gd name="T57" fmla="*/ 23 h 461"/>
                <a:gd name="T58" fmla="*/ 176 w 329"/>
                <a:gd name="T59" fmla="*/ 10 h 461"/>
                <a:gd name="T60" fmla="*/ 198 w 329"/>
                <a:gd name="T61" fmla="*/ 3 h 461"/>
                <a:gd name="T62" fmla="*/ 221 w 329"/>
                <a:gd name="T63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9" h="461">
                  <a:moveTo>
                    <a:pt x="221" y="0"/>
                  </a:moveTo>
                  <a:lnTo>
                    <a:pt x="245" y="2"/>
                  </a:lnTo>
                  <a:lnTo>
                    <a:pt x="267" y="10"/>
                  </a:lnTo>
                  <a:lnTo>
                    <a:pt x="289" y="23"/>
                  </a:lnTo>
                  <a:lnTo>
                    <a:pt x="305" y="40"/>
                  </a:lnTo>
                  <a:lnTo>
                    <a:pt x="318" y="60"/>
                  </a:lnTo>
                  <a:lnTo>
                    <a:pt x="327" y="82"/>
                  </a:lnTo>
                  <a:lnTo>
                    <a:pt x="329" y="105"/>
                  </a:lnTo>
                  <a:lnTo>
                    <a:pt x="327" y="129"/>
                  </a:lnTo>
                  <a:lnTo>
                    <a:pt x="319" y="152"/>
                  </a:lnTo>
                  <a:lnTo>
                    <a:pt x="203" y="400"/>
                  </a:lnTo>
                  <a:lnTo>
                    <a:pt x="192" y="418"/>
                  </a:lnTo>
                  <a:lnTo>
                    <a:pt x="178" y="433"/>
                  </a:lnTo>
                  <a:lnTo>
                    <a:pt x="163" y="445"/>
                  </a:lnTo>
                  <a:lnTo>
                    <a:pt x="145" y="454"/>
                  </a:lnTo>
                  <a:lnTo>
                    <a:pt x="127" y="459"/>
                  </a:lnTo>
                  <a:lnTo>
                    <a:pt x="106" y="461"/>
                  </a:lnTo>
                  <a:lnTo>
                    <a:pt x="83" y="459"/>
                  </a:lnTo>
                  <a:lnTo>
                    <a:pt x="61" y="452"/>
                  </a:lnTo>
                  <a:lnTo>
                    <a:pt x="40" y="438"/>
                  </a:lnTo>
                  <a:lnTo>
                    <a:pt x="23" y="422"/>
                  </a:lnTo>
                  <a:lnTo>
                    <a:pt x="10" y="401"/>
                  </a:lnTo>
                  <a:lnTo>
                    <a:pt x="3" y="379"/>
                  </a:lnTo>
                  <a:lnTo>
                    <a:pt x="0" y="356"/>
                  </a:lnTo>
                  <a:lnTo>
                    <a:pt x="2" y="332"/>
                  </a:lnTo>
                  <a:lnTo>
                    <a:pt x="10" y="309"/>
                  </a:lnTo>
                  <a:lnTo>
                    <a:pt x="127" y="61"/>
                  </a:lnTo>
                  <a:lnTo>
                    <a:pt x="139" y="41"/>
                  </a:lnTo>
                  <a:lnTo>
                    <a:pt x="156" y="23"/>
                  </a:lnTo>
                  <a:lnTo>
                    <a:pt x="176" y="10"/>
                  </a:lnTo>
                  <a:lnTo>
                    <a:pt x="198" y="3"/>
                  </a:lnTo>
                  <a:lnTo>
                    <a:pt x="2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354"/>
            <p:cNvSpPr>
              <a:spLocks/>
            </p:cNvSpPr>
            <p:nvPr/>
          </p:nvSpPr>
          <p:spPr bwMode="auto">
            <a:xfrm>
              <a:off x="5876925" y="3659188"/>
              <a:ext cx="77788" cy="44450"/>
            </a:xfrm>
            <a:custGeom>
              <a:avLst/>
              <a:gdLst>
                <a:gd name="T0" fmla="*/ 375 w 483"/>
                <a:gd name="T1" fmla="*/ 0 h 279"/>
                <a:gd name="T2" fmla="*/ 399 w 483"/>
                <a:gd name="T3" fmla="*/ 3 h 279"/>
                <a:gd name="T4" fmla="*/ 421 w 483"/>
                <a:gd name="T5" fmla="*/ 11 h 279"/>
                <a:gd name="T6" fmla="*/ 441 w 483"/>
                <a:gd name="T7" fmla="*/ 23 h 279"/>
                <a:gd name="T8" fmla="*/ 458 w 483"/>
                <a:gd name="T9" fmla="*/ 39 h 279"/>
                <a:gd name="T10" fmla="*/ 471 w 483"/>
                <a:gd name="T11" fmla="*/ 60 h 279"/>
                <a:gd name="T12" fmla="*/ 480 w 483"/>
                <a:gd name="T13" fmla="*/ 82 h 279"/>
                <a:gd name="T14" fmla="*/ 483 w 483"/>
                <a:gd name="T15" fmla="*/ 107 h 279"/>
                <a:gd name="T16" fmla="*/ 480 w 483"/>
                <a:gd name="T17" fmla="*/ 131 h 279"/>
                <a:gd name="T18" fmla="*/ 472 w 483"/>
                <a:gd name="T19" fmla="*/ 153 h 279"/>
                <a:gd name="T20" fmla="*/ 460 w 483"/>
                <a:gd name="T21" fmla="*/ 173 h 279"/>
                <a:gd name="T22" fmla="*/ 444 w 483"/>
                <a:gd name="T23" fmla="*/ 190 h 279"/>
                <a:gd name="T24" fmla="*/ 424 w 483"/>
                <a:gd name="T25" fmla="*/ 203 h 279"/>
                <a:gd name="T26" fmla="*/ 401 w 483"/>
                <a:gd name="T27" fmla="*/ 212 h 279"/>
                <a:gd name="T28" fmla="*/ 131 w 483"/>
                <a:gd name="T29" fmla="*/ 276 h 279"/>
                <a:gd name="T30" fmla="*/ 106 w 483"/>
                <a:gd name="T31" fmla="*/ 279 h 279"/>
                <a:gd name="T32" fmla="*/ 83 w 483"/>
                <a:gd name="T33" fmla="*/ 276 h 279"/>
                <a:gd name="T34" fmla="*/ 61 w 483"/>
                <a:gd name="T35" fmla="*/ 269 h 279"/>
                <a:gd name="T36" fmla="*/ 41 w 483"/>
                <a:gd name="T37" fmla="*/ 256 h 279"/>
                <a:gd name="T38" fmla="*/ 25 w 483"/>
                <a:gd name="T39" fmla="*/ 240 h 279"/>
                <a:gd name="T40" fmla="*/ 12 w 483"/>
                <a:gd name="T41" fmla="*/ 220 h 279"/>
                <a:gd name="T42" fmla="*/ 3 w 483"/>
                <a:gd name="T43" fmla="*/ 197 h 279"/>
                <a:gd name="T44" fmla="*/ 0 w 483"/>
                <a:gd name="T45" fmla="*/ 173 h 279"/>
                <a:gd name="T46" fmla="*/ 3 w 483"/>
                <a:gd name="T47" fmla="*/ 149 h 279"/>
                <a:gd name="T48" fmla="*/ 11 w 483"/>
                <a:gd name="T49" fmla="*/ 126 h 279"/>
                <a:gd name="T50" fmla="*/ 22 w 483"/>
                <a:gd name="T51" fmla="*/ 107 h 279"/>
                <a:gd name="T52" fmla="*/ 38 w 483"/>
                <a:gd name="T53" fmla="*/ 90 h 279"/>
                <a:gd name="T54" fmla="*/ 59 w 483"/>
                <a:gd name="T55" fmla="*/ 77 h 279"/>
                <a:gd name="T56" fmla="*/ 82 w 483"/>
                <a:gd name="T57" fmla="*/ 68 h 279"/>
                <a:gd name="T58" fmla="*/ 352 w 483"/>
                <a:gd name="T59" fmla="*/ 3 h 279"/>
                <a:gd name="T60" fmla="*/ 375 w 483"/>
                <a:gd name="T61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3" h="279">
                  <a:moveTo>
                    <a:pt x="375" y="0"/>
                  </a:moveTo>
                  <a:lnTo>
                    <a:pt x="399" y="3"/>
                  </a:lnTo>
                  <a:lnTo>
                    <a:pt x="421" y="11"/>
                  </a:lnTo>
                  <a:lnTo>
                    <a:pt x="441" y="23"/>
                  </a:lnTo>
                  <a:lnTo>
                    <a:pt x="458" y="39"/>
                  </a:lnTo>
                  <a:lnTo>
                    <a:pt x="471" y="60"/>
                  </a:lnTo>
                  <a:lnTo>
                    <a:pt x="480" y="82"/>
                  </a:lnTo>
                  <a:lnTo>
                    <a:pt x="483" y="107"/>
                  </a:lnTo>
                  <a:lnTo>
                    <a:pt x="480" y="131"/>
                  </a:lnTo>
                  <a:lnTo>
                    <a:pt x="472" y="153"/>
                  </a:lnTo>
                  <a:lnTo>
                    <a:pt x="460" y="173"/>
                  </a:lnTo>
                  <a:lnTo>
                    <a:pt x="444" y="190"/>
                  </a:lnTo>
                  <a:lnTo>
                    <a:pt x="424" y="203"/>
                  </a:lnTo>
                  <a:lnTo>
                    <a:pt x="401" y="212"/>
                  </a:lnTo>
                  <a:lnTo>
                    <a:pt x="131" y="276"/>
                  </a:lnTo>
                  <a:lnTo>
                    <a:pt x="106" y="279"/>
                  </a:lnTo>
                  <a:lnTo>
                    <a:pt x="83" y="276"/>
                  </a:lnTo>
                  <a:lnTo>
                    <a:pt x="61" y="269"/>
                  </a:lnTo>
                  <a:lnTo>
                    <a:pt x="41" y="256"/>
                  </a:lnTo>
                  <a:lnTo>
                    <a:pt x="25" y="240"/>
                  </a:lnTo>
                  <a:lnTo>
                    <a:pt x="12" y="220"/>
                  </a:lnTo>
                  <a:lnTo>
                    <a:pt x="3" y="197"/>
                  </a:lnTo>
                  <a:lnTo>
                    <a:pt x="0" y="173"/>
                  </a:lnTo>
                  <a:lnTo>
                    <a:pt x="3" y="149"/>
                  </a:lnTo>
                  <a:lnTo>
                    <a:pt x="11" y="126"/>
                  </a:lnTo>
                  <a:lnTo>
                    <a:pt x="22" y="107"/>
                  </a:lnTo>
                  <a:lnTo>
                    <a:pt x="38" y="90"/>
                  </a:lnTo>
                  <a:lnTo>
                    <a:pt x="59" y="77"/>
                  </a:lnTo>
                  <a:lnTo>
                    <a:pt x="82" y="68"/>
                  </a:lnTo>
                  <a:lnTo>
                    <a:pt x="352" y="3"/>
                  </a:lnTo>
                  <a:lnTo>
                    <a:pt x="3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355"/>
            <p:cNvSpPr>
              <a:spLocks/>
            </p:cNvSpPr>
            <p:nvPr/>
          </p:nvSpPr>
          <p:spPr bwMode="auto">
            <a:xfrm>
              <a:off x="5883275" y="3767138"/>
              <a:ext cx="68263" cy="60325"/>
            </a:xfrm>
            <a:custGeom>
              <a:avLst/>
              <a:gdLst>
                <a:gd name="T0" fmla="*/ 106 w 430"/>
                <a:gd name="T1" fmla="*/ 0 h 382"/>
                <a:gd name="T2" fmla="*/ 129 w 430"/>
                <a:gd name="T3" fmla="*/ 2 h 382"/>
                <a:gd name="T4" fmla="*/ 152 w 430"/>
                <a:gd name="T5" fmla="*/ 10 h 382"/>
                <a:gd name="T6" fmla="*/ 172 w 430"/>
                <a:gd name="T7" fmla="*/ 23 h 382"/>
                <a:gd name="T8" fmla="*/ 389 w 430"/>
                <a:gd name="T9" fmla="*/ 190 h 382"/>
                <a:gd name="T10" fmla="*/ 406 w 430"/>
                <a:gd name="T11" fmla="*/ 207 h 382"/>
                <a:gd name="T12" fmla="*/ 419 w 430"/>
                <a:gd name="T13" fmla="*/ 228 h 382"/>
                <a:gd name="T14" fmla="*/ 426 w 430"/>
                <a:gd name="T15" fmla="*/ 250 h 382"/>
                <a:gd name="T16" fmla="*/ 430 w 430"/>
                <a:gd name="T17" fmla="*/ 273 h 382"/>
                <a:gd name="T18" fmla="*/ 427 w 430"/>
                <a:gd name="T19" fmla="*/ 297 h 382"/>
                <a:gd name="T20" fmla="*/ 420 w 430"/>
                <a:gd name="T21" fmla="*/ 319 h 382"/>
                <a:gd name="T22" fmla="*/ 407 w 430"/>
                <a:gd name="T23" fmla="*/ 340 h 382"/>
                <a:gd name="T24" fmla="*/ 393 w 430"/>
                <a:gd name="T25" fmla="*/ 355 h 382"/>
                <a:gd name="T26" fmla="*/ 378 w 430"/>
                <a:gd name="T27" fmla="*/ 367 h 382"/>
                <a:gd name="T28" fmla="*/ 360 w 430"/>
                <a:gd name="T29" fmla="*/ 374 h 382"/>
                <a:gd name="T30" fmla="*/ 341 w 430"/>
                <a:gd name="T31" fmla="*/ 380 h 382"/>
                <a:gd name="T32" fmla="*/ 323 w 430"/>
                <a:gd name="T33" fmla="*/ 382 h 382"/>
                <a:gd name="T34" fmla="*/ 300 w 430"/>
                <a:gd name="T35" fmla="*/ 379 h 382"/>
                <a:gd name="T36" fmla="*/ 278 w 430"/>
                <a:gd name="T37" fmla="*/ 371 h 382"/>
                <a:gd name="T38" fmla="*/ 257 w 430"/>
                <a:gd name="T39" fmla="*/ 359 h 382"/>
                <a:gd name="T40" fmla="*/ 42 w 430"/>
                <a:gd name="T41" fmla="*/ 191 h 382"/>
                <a:gd name="T42" fmla="*/ 24 w 430"/>
                <a:gd name="T43" fmla="*/ 174 h 382"/>
                <a:gd name="T44" fmla="*/ 12 w 430"/>
                <a:gd name="T45" fmla="*/ 153 h 382"/>
                <a:gd name="T46" fmla="*/ 4 w 430"/>
                <a:gd name="T47" fmla="*/ 131 h 382"/>
                <a:gd name="T48" fmla="*/ 0 w 430"/>
                <a:gd name="T49" fmla="*/ 108 h 382"/>
                <a:gd name="T50" fmla="*/ 4 w 430"/>
                <a:gd name="T51" fmla="*/ 85 h 382"/>
                <a:gd name="T52" fmla="*/ 10 w 430"/>
                <a:gd name="T53" fmla="*/ 62 h 382"/>
                <a:gd name="T54" fmla="*/ 23 w 430"/>
                <a:gd name="T55" fmla="*/ 41 h 382"/>
                <a:gd name="T56" fmla="*/ 40 w 430"/>
                <a:gd name="T57" fmla="*/ 24 h 382"/>
                <a:gd name="T58" fmla="*/ 61 w 430"/>
                <a:gd name="T59" fmla="*/ 11 h 382"/>
                <a:gd name="T60" fmla="*/ 83 w 430"/>
                <a:gd name="T61" fmla="*/ 2 h 382"/>
                <a:gd name="T62" fmla="*/ 106 w 430"/>
                <a:gd name="T63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0" h="382">
                  <a:moveTo>
                    <a:pt x="106" y="0"/>
                  </a:moveTo>
                  <a:lnTo>
                    <a:pt x="129" y="2"/>
                  </a:lnTo>
                  <a:lnTo>
                    <a:pt x="152" y="10"/>
                  </a:lnTo>
                  <a:lnTo>
                    <a:pt x="172" y="23"/>
                  </a:lnTo>
                  <a:lnTo>
                    <a:pt x="389" y="190"/>
                  </a:lnTo>
                  <a:lnTo>
                    <a:pt x="406" y="207"/>
                  </a:lnTo>
                  <a:lnTo>
                    <a:pt x="419" y="228"/>
                  </a:lnTo>
                  <a:lnTo>
                    <a:pt x="426" y="250"/>
                  </a:lnTo>
                  <a:lnTo>
                    <a:pt x="430" y="273"/>
                  </a:lnTo>
                  <a:lnTo>
                    <a:pt x="427" y="297"/>
                  </a:lnTo>
                  <a:lnTo>
                    <a:pt x="420" y="319"/>
                  </a:lnTo>
                  <a:lnTo>
                    <a:pt x="407" y="340"/>
                  </a:lnTo>
                  <a:lnTo>
                    <a:pt x="393" y="355"/>
                  </a:lnTo>
                  <a:lnTo>
                    <a:pt x="378" y="367"/>
                  </a:lnTo>
                  <a:lnTo>
                    <a:pt x="360" y="374"/>
                  </a:lnTo>
                  <a:lnTo>
                    <a:pt x="341" y="380"/>
                  </a:lnTo>
                  <a:lnTo>
                    <a:pt x="323" y="382"/>
                  </a:lnTo>
                  <a:lnTo>
                    <a:pt x="300" y="379"/>
                  </a:lnTo>
                  <a:lnTo>
                    <a:pt x="278" y="371"/>
                  </a:lnTo>
                  <a:lnTo>
                    <a:pt x="257" y="359"/>
                  </a:lnTo>
                  <a:lnTo>
                    <a:pt x="42" y="191"/>
                  </a:lnTo>
                  <a:lnTo>
                    <a:pt x="24" y="174"/>
                  </a:lnTo>
                  <a:lnTo>
                    <a:pt x="12" y="153"/>
                  </a:lnTo>
                  <a:lnTo>
                    <a:pt x="4" y="131"/>
                  </a:lnTo>
                  <a:lnTo>
                    <a:pt x="0" y="108"/>
                  </a:lnTo>
                  <a:lnTo>
                    <a:pt x="4" y="85"/>
                  </a:lnTo>
                  <a:lnTo>
                    <a:pt x="10" y="62"/>
                  </a:lnTo>
                  <a:lnTo>
                    <a:pt x="23" y="41"/>
                  </a:lnTo>
                  <a:lnTo>
                    <a:pt x="40" y="24"/>
                  </a:lnTo>
                  <a:lnTo>
                    <a:pt x="61" y="11"/>
                  </a:lnTo>
                  <a:lnTo>
                    <a:pt x="83" y="2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4" name="Group 383"/>
          <p:cNvGrpSpPr/>
          <p:nvPr/>
        </p:nvGrpSpPr>
        <p:grpSpPr>
          <a:xfrm>
            <a:off x="7462692" y="2455193"/>
            <a:ext cx="425451" cy="563563"/>
            <a:chOff x="4414838" y="3455988"/>
            <a:chExt cx="425451" cy="563563"/>
          </a:xfrm>
          <a:solidFill>
            <a:schemeClr val="tx1"/>
          </a:solidFill>
        </p:grpSpPr>
        <p:sp>
          <p:nvSpPr>
            <p:cNvPr id="655" name="Freeform 360"/>
            <p:cNvSpPr>
              <a:spLocks/>
            </p:cNvSpPr>
            <p:nvPr/>
          </p:nvSpPr>
          <p:spPr bwMode="auto">
            <a:xfrm>
              <a:off x="4424363" y="3709988"/>
              <a:ext cx="187325" cy="309563"/>
            </a:xfrm>
            <a:custGeom>
              <a:avLst/>
              <a:gdLst>
                <a:gd name="T0" fmla="*/ 116 w 1183"/>
                <a:gd name="T1" fmla="*/ 1 h 1951"/>
                <a:gd name="T2" fmla="*/ 155 w 1183"/>
                <a:gd name="T3" fmla="*/ 19 h 1951"/>
                <a:gd name="T4" fmla="*/ 183 w 1183"/>
                <a:gd name="T5" fmla="*/ 51 h 1951"/>
                <a:gd name="T6" fmla="*/ 628 w 1183"/>
                <a:gd name="T7" fmla="*/ 1687 h 1951"/>
                <a:gd name="T8" fmla="*/ 634 w 1183"/>
                <a:gd name="T9" fmla="*/ 1709 h 1951"/>
                <a:gd name="T10" fmla="*/ 659 w 1183"/>
                <a:gd name="T11" fmla="*/ 1738 h 1951"/>
                <a:gd name="T12" fmla="*/ 694 w 1183"/>
                <a:gd name="T13" fmla="*/ 1755 h 1951"/>
                <a:gd name="T14" fmla="*/ 737 w 1183"/>
                <a:gd name="T15" fmla="*/ 1754 h 1951"/>
                <a:gd name="T16" fmla="*/ 776 w 1183"/>
                <a:gd name="T17" fmla="*/ 1731 h 1951"/>
                <a:gd name="T18" fmla="*/ 799 w 1183"/>
                <a:gd name="T19" fmla="*/ 1692 h 1951"/>
                <a:gd name="T20" fmla="*/ 802 w 1183"/>
                <a:gd name="T21" fmla="*/ 1286 h 1951"/>
                <a:gd name="T22" fmla="*/ 812 w 1183"/>
                <a:gd name="T23" fmla="*/ 1242 h 1951"/>
                <a:gd name="T24" fmla="*/ 839 w 1183"/>
                <a:gd name="T25" fmla="*/ 1209 h 1951"/>
                <a:gd name="T26" fmla="*/ 876 w 1183"/>
                <a:gd name="T27" fmla="*/ 1191 h 1951"/>
                <a:gd name="T28" fmla="*/ 923 w 1183"/>
                <a:gd name="T29" fmla="*/ 1185 h 1951"/>
                <a:gd name="T30" fmla="*/ 962 w 1183"/>
                <a:gd name="T31" fmla="*/ 1162 h 1951"/>
                <a:gd name="T32" fmla="*/ 984 w 1183"/>
                <a:gd name="T33" fmla="*/ 1123 h 1951"/>
                <a:gd name="T34" fmla="*/ 988 w 1183"/>
                <a:gd name="T35" fmla="*/ 995 h 1951"/>
                <a:gd name="T36" fmla="*/ 976 w 1183"/>
                <a:gd name="T37" fmla="*/ 951 h 1951"/>
                <a:gd name="T38" fmla="*/ 943 w 1183"/>
                <a:gd name="T39" fmla="*/ 919 h 1951"/>
                <a:gd name="T40" fmla="*/ 899 w 1183"/>
                <a:gd name="T41" fmla="*/ 907 h 1951"/>
                <a:gd name="T42" fmla="*/ 856 w 1183"/>
                <a:gd name="T43" fmla="*/ 897 h 1951"/>
                <a:gd name="T44" fmla="*/ 824 w 1183"/>
                <a:gd name="T45" fmla="*/ 870 h 1951"/>
                <a:gd name="T46" fmla="*/ 804 w 1183"/>
                <a:gd name="T47" fmla="*/ 832 h 1951"/>
                <a:gd name="T48" fmla="*/ 804 w 1183"/>
                <a:gd name="T49" fmla="*/ 787 h 1951"/>
                <a:gd name="T50" fmla="*/ 824 w 1183"/>
                <a:gd name="T51" fmla="*/ 748 h 1951"/>
                <a:gd name="T52" fmla="*/ 856 w 1183"/>
                <a:gd name="T53" fmla="*/ 722 h 1951"/>
                <a:gd name="T54" fmla="*/ 899 w 1183"/>
                <a:gd name="T55" fmla="*/ 713 h 1951"/>
                <a:gd name="T56" fmla="*/ 981 w 1183"/>
                <a:gd name="T57" fmla="*/ 724 h 1951"/>
                <a:gd name="T58" fmla="*/ 1054 w 1183"/>
                <a:gd name="T59" fmla="*/ 758 h 1951"/>
                <a:gd name="T60" fmla="*/ 1113 w 1183"/>
                <a:gd name="T61" fmla="*/ 810 h 1951"/>
                <a:gd name="T62" fmla="*/ 1156 w 1183"/>
                <a:gd name="T63" fmla="*/ 877 h 1951"/>
                <a:gd name="T64" fmla="*/ 1180 w 1183"/>
                <a:gd name="T65" fmla="*/ 954 h 1951"/>
                <a:gd name="T66" fmla="*/ 1183 w 1183"/>
                <a:gd name="T67" fmla="*/ 1099 h 1951"/>
                <a:gd name="T68" fmla="*/ 1171 w 1183"/>
                <a:gd name="T69" fmla="*/ 1178 h 1951"/>
                <a:gd name="T70" fmla="*/ 1141 w 1183"/>
                <a:gd name="T71" fmla="*/ 1248 h 1951"/>
                <a:gd name="T72" fmla="*/ 1093 w 1183"/>
                <a:gd name="T73" fmla="*/ 1306 h 1951"/>
                <a:gd name="T74" fmla="*/ 1031 w 1183"/>
                <a:gd name="T75" fmla="*/ 1349 h 1951"/>
                <a:gd name="T76" fmla="*/ 996 w 1183"/>
                <a:gd name="T77" fmla="*/ 1669 h 1951"/>
                <a:gd name="T78" fmla="*/ 984 w 1183"/>
                <a:gd name="T79" fmla="*/ 1751 h 1951"/>
                <a:gd name="T80" fmla="*/ 951 w 1183"/>
                <a:gd name="T81" fmla="*/ 1823 h 1951"/>
                <a:gd name="T82" fmla="*/ 899 w 1183"/>
                <a:gd name="T83" fmla="*/ 1882 h 1951"/>
                <a:gd name="T84" fmla="*/ 833 w 1183"/>
                <a:gd name="T85" fmla="*/ 1926 h 1951"/>
                <a:gd name="T86" fmla="*/ 755 w 1183"/>
                <a:gd name="T87" fmla="*/ 1948 h 1951"/>
                <a:gd name="T88" fmla="*/ 676 w 1183"/>
                <a:gd name="T89" fmla="*/ 1949 h 1951"/>
                <a:gd name="T90" fmla="*/ 603 w 1183"/>
                <a:gd name="T91" fmla="*/ 1929 h 1951"/>
                <a:gd name="T92" fmla="*/ 539 w 1183"/>
                <a:gd name="T93" fmla="*/ 1891 h 1951"/>
                <a:gd name="T94" fmla="*/ 488 w 1183"/>
                <a:gd name="T95" fmla="*/ 1839 h 1951"/>
                <a:gd name="T96" fmla="*/ 451 w 1183"/>
                <a:gd name="T97" fmla="*/ 1773 h 1951"/>
                <a:gd name="T98" fmla="*/ 4 w 1183"/>
                <a:gd name="T99" fmla="*/ 122 h 1951"/>
                <a:gd name="T100" fmla="*/ 3 w 1183"/>
                <a:gd name="T101" fmla="*/ 79 h 1951"/>
                <a:gd name="T102" fmla="*/ 19 w 1183"/>
                <a:gd name="T103" fmla="*/ 40 h 1951"/>
                <a:gd name="T104" fmla="*/ 51 w 1183"/>
                <a:gd name="T105" fmla="*/ 12 h 1951"/>
                <a:gd name="T106" fmla="*/ 94 w 1183"/>
                <a:gd name="T107" fmla="*/ 0 h 1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83" h="1951">
                  <a:moveTo>
                    <a:pt x="94" y="0"/>
                  </a:moveTo>
                  <a:lnTo>
                    <a:pt x="116" y="1"/>
                  </a:lnTo>
                  <a:lnTo>
                    <a:pt x="137" y="8"/>
                  </a:lnTo>
                  <a:lnTo>
                    <a:pt x="155" y="19"/>
                  </a:lnTo>
                  <a:lnTo>
                    <a:pt x="171" y="34"/>
                  </a:lnTo>
                  <a:lnTo>
                    <a:pt x="183" y="51"/>
                  </a:lnTo>
                  <a:lnTo>
                    <a:pt x="192" y="72"/>
                  </a:lnTo>
                  <a:lnTo>
                    <a:pt x="628" y="1687"/>
                  </a:lnTo>
                  <a:lnTo>
                    <a:pt x="628" y="1689"/>
                  </a:lnTo>
                  <a:lnTo>
                    <a:pt x="634" y="1709"/>
                  </a:lnTo>
                  <a:lnTo>
                    <a:pt x="645" y="1725"/>
                  </a:lnTo>
                  <a:lnTo>
                    <a:pt x="659" y="1738"/>
                  </a:lnTo>
                  <a:lnTo>
                    <a:pt x="676" y="1749"/>
                  </a:lnTo>
                  <a:lnTo>
                    <a:pt x="694" y="1755"/>
                  </a:lnTo>
                  <a:lnTo>
                    <a:pt x="713" y="1757"/>
                  </a:lnTo>
                  <a:lnTo>
                    <a:pt x="737" y="1754"/>
                  </a:lnTo>
                  <a:lnTo>
                    <a:pt x="758" y="1745"/>
                  </a:lnTo>
                  <a:lnTo>
                    <a:pt x="776" y="1731"/>
                  </a:lnTo>
                  <a:lnTo>
                    <a:pt x="790" y="1713"/>
                  </a:lnTo>
                  <a:lnTo>
                    <a:pt x="799" y="1692"/>
                  </a:lnTo>
                  <a:lnTo>
                    <a:pt x="802" y="1669"/>
                  </a:lnTo>
                  <a:lnTo>
                    <a:pt x="802" y="1286"/>
                  </a:lnTo>
                  <a:lnTo>
                    <a:pt x="804" y="1263"/>
                  </a:lnTo>
                  <a:lnTo>
                    <a:pt x="812" y="1242"/>
                  </a:lnTo>
                  <a:lnTo>
                    <a:pt x="824" y="1224"/>
                  </a:lnTo>
                  <a:lnTo>
                    <a:pt x="839" y="1209"/>
                  </a:lnTo>
                  <a:lnTo>
                    <a:pt x="856" y="1198"/>
                  </a:lnTo>
                  <a:lnTo>
                    <a:pt x="876" y="1191"/>
                  </a:lnTo>
                  <a:lnTo>
                    <a:pt x="899" y="1189"/>
                  </a:lnTo>
                  <a:lnTo>
                    <a:pt x="923" y="1185"/>
                  </a:lnTo>
                  <a:lnTo>
                    <a:pt x="943" y="1176"/>
                  </a:lnTo>
                  <a:lnTo>
                    <a:pt x="962" y="1162"/>
                  </a:lnTo>
                  <a:lnTo>
                    <a:pt x="976" y="1144"/>
                  </a:lnTo>
                  <a:lnTo>
                    <a:pt x="984" y="1123"/>
                  </a:lnTo>
                  <a:lnTo>
                    <a:pt x="988" y="1099"/>
                  </a:lnTo>
                  <a:lnTo>
                    <a:pt x="988" y="995"/>
                  </a:lnTo>
                  <a:lnTo>
                    <a:pt x="984" y="972"/>
                  </a:lnTo>
                  <a:lnTo>
                    <a:pt x="976" y="951"/>
                  </a:lnTo>
                  <a:lnTo>
                    <a:pt x="962" y="933"/>
                  </a:lnTo>
                  <a:lnTo>
                    <a:pt x="943" y="919"/>
                  </a:lnTo>
                  <a:lnTo>
                    <a:pt x="923" y="910"/>
                  </a:lnTo>
                  <a:lnTo>
                    <a:pt x="899" y="907"/>
                  </a:lnTo>
                  <a:lnTo>
                    <a:pt x="876" y="905"/>
                  </a:lnTo>
                  <a:lnTo>
                    <a:pt x="856" y="897"/>
                  </a:lnTo>
                  <a:lnTo>
                    <a:pt x="839" y="885"/>
                  </a:lnTo>
                  <a:lnTo>
                    <a:pt x="824" y="870"/>
                  </a:lnTo>
                  <a:lnTo>
                    <a:pt x="812" y="852"/>
                  </a:lnTo>
                  <a:lnTo>
                    <a:pt x="804" y="832"/>
                  </a:lnTo>
                  <a:lnTo>
                    <a:pt x="802" y="810"/>
                  </a:lnTo>
                  <a:lnTo>
                    <a:pt x="804" y="787"/>
                  </a:lnTo>
                  <a:lnTo>
                    <a:pt x="812" y="767"/>
                  </a:lnTo>
                  <a:lnTo>
                    <a:pt x="824" y="748"/>
                  </a:lnTo>
                  <a:lnTo>
                    <a:pt x="839" y="734"/>
                  </a:lnTo>
                  <a:lnTo>
                    <a:pt x="856" y="722"/>
                  </a:lnTo>
                  <a:lnTo>
                    <a:pt x="876" y="715"/>
                  </a:lnTo>
                  <a:lnTo>
                    <a:pt x="899" y="713"/>
                  </a:lnTo>
                  <a:lnTo>
                    <a:pt x="941" y="716"/>
                  </a:lnTo>
                  <a:lnTo>
                    <a:pt x="981" y="724"/>
                  </a:lnTo>
                  <a:lnTo>
                    <a:pt x="1019" y="739"/>
                  </a:lnTo>
                  <a:lnTo>
                    <a:pt x="1054" y="758"/>
                  </a:lnTo>
                  <a:lnTo>
                    <a:pt x="1085" y="782"/>
                  </a:lnTo>
                  <a:lnTo>
                    <a:pt x="1113" y="810"/>
                  </a:lnTo>
                  <a:lnTo>
                    <a:pt x="1137" y="841"/>
                  </a:lnTo>
                  <a:lnTo>
                    <a:pt x="1156" y="877"/>
                  </a:lnTo>
                  <a:lnTo>
                    <a:pt x="1170" y="914"/>
                  </a:lnTo>
                  <a:lnTo>
                    <a:pt x="1180" y="954"/>
                  </a:lnTo>
                  <a:lnTo>
                    <a:pt x="1183" y="995"/>
                  </a:lnTo>
                  <a:lnTo>
                    <a:pt x="1183" y="1099"/>
                  </a:lnTo>
                  <a:lnTo>
                    <a:pt x="1180" y="1139"/>
                  </a:lnTo>
                  <a:lnTo>
                    <a:pt x="1171" y="1178"/>
                  </a:lnTo>
                  <a:lnTo>
                    <a:pt x="1158" y="1213"/>
                  </a:lnTo>
                  <a:lnTo>
                    <a:pt x="1141" y="1248"/>
                  </a:lnTo>
                  <a:lnTo>
                    <a:pt x="1118" y="1278"/>
                  </a:lnTo>
                  <a:lnTo>
                    <a:pt x="1093" y="1306"/>
                  </a:lnTo>
                  <a:lnTo>
                    <a:pt x="1063" y="1330"/>
                  </a:lnTo>
                  <a:lnTo>
                    <a:pt x="1031" y="1349"/>
                  </a:lnTo>
                  <a:lnTo>
                    <a:pt x="996" y="1365"/>
                  </a:lnTo>
                  <a:lnTo>
                    <a:pt x="996" y="1669"/>
                  </a:lnTo>
                  <a:lnTo>
                    <a:pt x="993" y="1711"/>
                  </a:lnTo>
                  <a:lnTo>
                    <a:pt x="984" y="1751"/>
                  </a:lnTo>
                  <a:lnTo>
                    <a:pt x="970" y="1788"/>
                  </a:lnTo>
                  <a:lnTo>
                    <a:pt x="951" y="1823"/>
                  </a:lnTo>
                  <a:lnTo>
                    <a:pt x="927" y="1854"/>
                  </a:lnTo>
                  <a:lnTo>
                    <a:pt x="899" y="1882"/>
                  </a:lnTo>
                  <a:lnTo>
                    <a:pt x="868" y="1906"/>
                  </a:lnTo>
                  <a:lnTo>
                    <a:pt x="833" y="1926"/>
                  </a:lnTo>
                  <a:lnTo>
                    <a:pt x="795" y="1940"/>
                  </a:lnTo>
                  <a:lnTo>
                    <a:pt x="755" y="1948"/>
                  </a:lnTo>
                  <a:lnTo>
                    <a:pt x="713" y="1951"/>
                  </a:lnTo>
                  <a:lnTo>
                    <a:pt x="676" y="1949"/>
                  </a:lnTo>
                  <a:lnTo>
                    <a:pt x="638" y="1942"/>
                  </a:lnTo>
                  <a:lnTo>
                    <a:pt x="603" y="1929"/>
                  </a:lnTo>
                  <a:lnTo>
                    <a:pt x="570" y="1913"/>
                  </a:lnTo>
                  <a:lnTo>
                    <a:pt x="539" y="1891"/>
                  </a:lnTo>
                  <a:lnTo>
                    <a:pt x="511" y="1867"/>
                  </a:lnTo>
                  <a:lnTo>
                    <a:pt x="488" y="1839"/>
                  </a:lnTo>
                  <a:lnTo>
                    <a:pt x="467" y="1808"/>
                  </a:lnTo>
                  <a:lnTo>
                    <a:pt x="451" y="1773"/>
                  </a:lnTo>
                  <a:lnTo>
                    <a:pt x="439" y="1737"/>
                  </a:lnTo>
                  <a:lnTo>
                    <a:pt x="4" y="122"/>
                  </a:lnTo>
                  <a:lnTo>
                    <a:pt x="0" y="101"/>
                  </a:lnTo>
                  <a:lnTo>
                    <a:pt x="3" y="79"/>
                  </a:lnTo>
                  <a:lnTo>
                    <a:pt x="8" y="59"/>
                  </a:lnTo>
                  <a:lnTo>
                    <a:pt x="19" y="40"/>
                  </a:lnTo>
                  <a:lnTo>
                    <a:pt x="34" y="24"/>
                  </a:lnTo>
                  <a:lnTo>
                    <a:pt x="51" y="12"/>
                  </a:lnTo>
                  <a:lnTo>
                    <a:pt x="73" y="4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361"/>
            <p:cNvSpPr>
              <a:spLocks/>
            </p:cNvSpPr>
            <p:nvPr/>
          </p:nvSpPr>
          <p:spPr bwMode="auto">
            <a:xfrm>
              <a:off x="4651376" y="3455988"/>
              <a:ext cx="188913" cy="412750"/>
            </a:xfrm>
            <a:custGeom>
              <a:avLst/>
              <a:gdLst>
                <a:gd name="T0" fmla="*/ 907 w 1187"/>
                <a:gd name="T1" fmla="*/ 3 h 2597"/>
                <a:gd name="T2" fmla="*/ 953 w 1187"/>
                <a:gd name="T3" fmla="*/ 23 h 2597"/>
                <a:gd name="T4" fmla="*/ 986 w 1187"/>
                <a:gd name="T5" fmla="*/ 61 h 2597"/>
                <a:gd name="T6" fmla="*/ 992 w 1187"/>
                <a:gd name="T7" fmla="*/ 73 h 2597"/>
                <a:gd name="T8" fmla="*/ 1005 w 1187"/>
                <a:gd name="T9" fmla="*/ 101 h 2597"/>
                <a:gd name="T10" fmla="*/ 1024 w 1187"/>
                <a:gd name="T11" fmla="*/ 146 h 2597"/>
                <a:gd name="T12" fmla="*/ 1046 w 1187"/>
                <a:gd name="T13" fmla="*/ 210 h 2597"/>
                <a:gd name="T14" fmla="*/ 1070 w 1187"/>
                <a:gd name="T15" fmla="*/ 293 h 2597"/>
                <a:gd name="T16" fmla="*/ 1096 w 1187"/>
                <a:gd name="T17" fmla="*/ 394 h 2597"/>
                <a:gd name="T18" fmla="*/ 1121 w 1187"/>
                <a:gd name="T19" fmla="*/ 517 h 2597"/>
                <a:gd name="T20" fmla="*/ 1145 w 1187"/>
                <a:gd name="T21" fmla="*/ 662 h 2597"/>
                <a:gd name="T22" fmla="*/ 1164 w 1187"/>
                <a:gd name="T23" fmla="*/ 828 h 2597"/>
                <a:gd name="T24" fmla="*/ 1178 w 1187"/>
                <a:gd name="T25" fmla="*/ 1018 h 2597"/>
                <a:gd name="T26" fmla="*/ 1186 w 1187"/>
                <a:gd name="T27" fmla="*/ 1232 h 2597"/>
                <a:gd name="T28" fmla="*/ 1187 w 1187"/>
                <a:gd name="T29" fmla="*/ 1458 h 2597"/>
                <a:gd name="T30" fmla="*/ 1180 w 1187"/>
                <a:gd name="T31" fmla="*/ 1660 h 2597"/>
                <a:gd name="T32" fmla="*/ 1171 w 1187"/>
                <a:gd name="T33" fmla="*/ 1837 h 2597"/>
                <a:gd name="T34" fmla="*/ 1156 w 1187"/>
                <a:gd name="T35" fmla="*/ 1988 h 2597"/>
                <a:gd name="T36" fmla="*/ 1137 w 1187"/>
                <a:gd name="T37" fmla="*/ 2119 h 2597"/>
                <a:gd name="T38" fmla="*/ 1117 w 1187"/>
                <a:gd name="T39" fmla="*/ 2228 h 2597"/>
                <a:gd name="T40" fmla="*/ 1095 w 1187"/>
                <a:gd name="T41" fmla="*/ 2319 h 2597"/>
                <a:gd name="T42" fmla="*/ 1072 w 1187"/>
                <a:gd name="T43" fmla="*/ 2393 h 2597"/>
                <a:gd name="T44" fmla="*/ 1049 w 1187"/>
                <a:gd name="T45" fmla="*/ 2451 h 2597"/>
                <a:gd name="T46" fmla="*/ 1026 w 1187"/>
                <a:gd name="T47" fmla="*/ 2496 h 2597"/>
                <a:gd name="T48" fmla="*/ 1005 w 1187"/>
                <a:gd name="T49" fmla="*/ 2530 h 2597"/>
                <a:gd name="T50" fmla="*/ 986 w 1187"/>
                <a:gd name="T51" fmla="*/ 2553 h 2597"/>
                <a:gd name="T52" fmla="*/ 970 w 1187"/>
                <a:gd name="T53" fmla="*/ 2569 h 2597"/>
                <a:gd name="T54" fmla="*/ 941 w 1187"/>
                <a:gd name="T55" fmla="*/ 2586 h 2597"/>
                <a:gd name="T56" fmla="*/ 888 w 1187"/>
                <a:gd name="T57" fmla="*/ 2597 h 2597"/>
                <a:gd name="T58" fmla="*/ 851 w 1187"/>
                <a:gd name="T59" fmla="*/ 2591 h 2597"/>
                <a:gd name="T60" fmla="*/ 0 w 1187"/>
                <a:gd name="T61" fmla="*/ 2198 h 2597"/>
                <a:gd name="T62" fmla="*/ 865 w 1187"/>
                <a:gd name="T63" fmla="*/ 2385 h 2597"/>
                <a:gd name="T64" fmla="*/ 879 w 1187"/>
                <a:gd name="T65" fmla="*/ 2353 h 2597"/>
                <a:gd name="T66" fmla="*/ 895 w 1187"/>
                <a:gd name="T67" fmla="*/ 2306 h 2597"/>
                <a:gd name="T68" fmla="*/ 914 w 1187"/>
                <a:gd name="T69" fmla="*/ 2244 h 2597"/>
                <a:gd name="T70" fmla="*/ 931 w 1187"/>
                <a:gd name="T71" fmla="*/ 2165 h 2597"/>
                <a:gd name="T72" fmla="*/ 948 w 1187"/>
                <a:gd name="T73" fmla="*/ 2068 h 2597"/>
                <a:gd name="T74" fmla="*/ 963 w 1187"/>
                <a:gd name="T75" fmla="*/ 1950 h 2597"/>
                <a:gd name="T76" fmla="*/ 977 w 1187"/>
                <a:gd name="T77" fmla="*/ 1809 h 2597"/>
                <a:gd name="T78" fmla="*/ 986 w 1187"/>
                <a:gd name="T79" fmla="*/ 1644 h 2597"/>
                <a:gd name="T80" fmla="*/ 991 w 1187"/>
                <a:gd name="T81" fmla="*/ 1454 h 2597"/>
                <a:gd name="T82" fmla="*/ 991 w 1187"/>
                <a:gd name="T83" fmla="*/ 1237 h 2597"/>
                <a:gd name="T84" fmla="*/ 984 w 1187"/>
                <a:gd name="T85" fmla="*/ 1034 h 2597"/>
                <a:gd name="T86" fmla="*/ 971 w 1187"/>
                <a:gd name="T87" fmla="*/ 854 h 2597"/>
                <a:gd name="T88" fmla="*/ 953 w 1187"/>
                <a:gd name="T89" fmla="*/ 697 h 2597"/>
                <a:gd name="T90" fmla="*/ 931 w 1187"/>
                <a:gd name="T91" fmla="*/ 561 h 2597"/>
                <a:gd name="T92" fmla="*/ 908 w 1187"/>
                <a:gd name="T93" fmla="*/ 447 h 2597"/>
                <a:gd name="T94" fmla="*/ 884 w 1187"/>
                <a:gd name="T95" fmla="*/ 352 h 2597"/>
                <a:gd name="T96" fmla="*/ 863 w 1187"/>
                <a:gd name="T97" fmla="*/ 278 h 2597"/>
                <a:gd name="T98" fmla="*/ 843 w 1187"/>
                <a:gd name="T99" fmla="*/ 221 h 2597"/>
                <a:gd name="T100" fmla="*/ 0 w 1187"/>
                <a:gd name="T101" fmla="*/ 398 h 2597"/>
                <a:gd name="T102" fmla="*/ 857 w 1187"/>
                <a:gd name="T103" fmla="*/ 3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87" h="2597">
                  <a:moveTo>
                    <a:pt x="882" y="0"/>
                  </a:moveTo>
                  <a:lnTo>
                    <a:pt x="907" y="3"/>
                  </a:lnTo>
                  <a:lnTo>
                    <a:pt x="931" y="11"/>
                  </a:lnTo>
                  <a:lnTo>
                    <a:pt x="953" y="23"/>
                  </a:lnTo>
                  <a:lnTo>
                    <a:pt x="971" y="40"/>
                  </a:lnTo>
                  <a:lnTo>
                    <a:pt x="986" y="61"/>
                  </a:lnTo>
                  <a:lnTo>
                    <a:pt x="988" y="65"/>
                  </a:lnTo>
                  <a:lnTo>
                    <a:pt x="992" y="73"/>
                  </a:lnTo>
                  <a:lnTo>
                    <a:pt x="998" y="84"/>
                  </a:lnTo>
                  <a:lnTo>
                    <a:pt x="1005" y="101"/>
                  </a:lnTo>
                  <a:lnTo>
                    <a:pt x="1014" y="121"/>
                  </a:lnTo>
                  <a:lnTo>
                    <a:pt x="1024" y="146"/>
                  </a:lnTo>
                  <a:lnTo>
                    <a:pt x="1035" y="176"/>
                  </a:lnTo>
                  <a:lnTo>
                    <a:pt x="1046" y="210"/>
                  </a:lnTo>
                  <a:lnTo>
                    <a:pt x="1058" y="248"/>
                  </a:lnTo>
                  <a:lnTo>
                    <a:pt x="1070" y="293"/>
                  </a:lnTo>
                  <a:lnTo>
                    <a:pt x="1083" y="341"/>
                  </a:lnTo>
                  <a:lnTo>
                    <a:pt x="1096" y="394"/>
                  </a:lnTo>
                  <a:lnTo>
                    <a:pt x="1109" y="453"/>
                  </a:lnTo>
                  <a:lnTo>
                    <a:pt x="1121" y="517"/>
                  </a:lnTo>
                  <a:lnTo>
                    <a:pt x="1133" y="586"/>
                  </a:lnTo>
                  <a:lnTo>
                    <a:pt x="1145" y="662"/>
                  </a:lnTo>
                  <a:lnTo>
                    <a:pt x="1155" y="742"/>
                  </a:lnTo>
                  <a:lnTo>
                    <a:pt x="1164" y="828"/>
                  </a:lnTo>
                  <a:lnTo>
                    <a:pt x="1172" y="920"/>
                  </a:lnTo>
                  <a:lnTo>
                    <a:pt x="1178" y="1018"/>
                  </a:lnTo>
                  <a:lnTo>
                    <a:pt x="1183" y="1121"/>
                  </a:lnTo>
                  <a:lnTo>
                    <a:pt x="1186" y="1232"/>
                  </a:lnTo>
                  <a:lnTo>
                    <a:pt x="1187" y="1348"/>
                  </a:lnTo>
                  <a:lnTo>
                    <a:pt x="1187" y="1458"/>
                  </a:lnTo>
                  <a:lnTo>
                    <a:pt x="1185" y="1563"/>
                  </a:lnTo>
                  <a:lnTo>
                    <a:pt x="1180" y="1660"/>
                  </a:lnTo>
                  <a:lnTo>
                    <a:pt x="1176" y="1752"/>
                  </a:lnTo>
                  <a:lnTo>
                    <a:pt x="1171" y="1837"/>
                  </a:lnTo>
                  <a:lnTo>
                    <a:pt x="1163" y="1916"/>
                  </a:lnTo>
                  <a:lnTo>
                    <a:pt x="1156" y="1988"/>
                  </a:lnTo>
                  <a:lnTo>
                    <a:pt x="1147" y="2056"/>
                  </a:lnTo>
                  <a:lnTo>
                    <a:pt x="1137" y="2119"/>
                  </a:lnTo>
                  <a:lnTo>
                    <a:pt x="1128" y="2176"/>
                  </a:lnTo>
                  <a:lnTo>
                    <a:pt x="1117" y="2228"/>
                  </a:lnTo>
                  <a:lnTo>
                    <a:pt x="1106" y="2276"/>
                  </a:lnTo>
                  <a:lnTo>
                    <a:pt x="1095" y="2319"/>
                  </a:lnTo>
                  <a:lnTo>
                    <a:pt x="1083" y="2358"/>
                  </a:lnTo>
                  <a:lnTo>
                    <a:pt x="1072" y="2393"/>
                  </a:lnTo>
                  <a:lnTo>
                    <a:pt x="1061" y="2424"/>
                  </a:lnTo>
                  <a:lnTo>
                    <a:pt x="1049" y="2451"/>
                  </a:lnTo>
                  <a:lnTo>
                    <a:pt x="1037" y="2476"/>
                  </a:lnTo>
                  <a:lnTo>
                    <a:pt x="1026" y="2496"/>
                  </a:lnTo>
                  <a:lnTo>
                    <a:pt x="1015" y="2515"/>
                  </a:lnTo>
                  <a:lnTo>
                    <a:pt x="1005" y="2530"/>
                  </a:lnTo>
                  <a:lnTo>
                    <a:pt x="995" y="2543"/>
                  </a:lnTo>
                  <a:lnTo>
                    <a:pt x="986" y="2553"/>
                  </a:lnTo>
                  <a:lnTo>
                    <a:pt x="977" y="2562"/>
                  </a:lnTo>
                  <a:lnTo>
                    <a:pt x="970" y="2569"/>
                  </a:lnTo>
                  <a:lnTo>
                    <a:pt x="963" y="2574"/>
                  </a:lnTo>
                  <a:lnTo>
                    <a:pt x="941" y="2586"/>
                  </a:lnTo>
                  <a:lnTo>
                    <a:pt x="915" y="2594"/>
                  </a:lnTo>
                  <a:lnTo>
                    <a:pt x="888" y="2597"/>
                  </a:lnTo>
                  <a:lnTo>
                    <a:pt x="869" y="2596"/>
                  </a:lnTo>
                  <a:lnTo>
                    <a:pt x="851" y="2591"/>
                  </a:lnTo>
                  <a:lnTo>
                    <a:pt x="833" y="2585"/>
                  </a:lnTo>
                  <a:lnTo>
                    <a:pt x="0" y="2198"/>
                  </a:lnTo>
                  <a:lnTo>
                    <a:pt x="82" y="2021"/>
                  </a:lnTo>
                  <a:lnTo>
                    <a:pt x="865" y="2385"/>
                  </a:lnTo>
                  <a:lnTo>
                    <a:pt x="871" y="2370"/>
                  </a:lnTo>
                  <a:lnTo>
                    <a:pt x="879" y="2353"/>
                  </a:lnTo>
                  <a:lnTo>
                    <a:pt x="888" y="2331"/>
                  </a:lnTo>
                  <a:lnTo>
                    <a:pt x="895" y="2306"/>
                  </a:lnTo>
                  <a:lnTo>
                    <a:pt x="904" y="2277"/>
                  </a:lnTo>
                  <a:lnTo>
                    <a:pt x="914" y="2244"/>
                  </a:lnTo>
                  <a:lnTo>
                    <a:pt x="922" y="2207"/>
                  </a:lnTo>
                  <a:lnTo>
                    <a:pt x="931" y="2165"/>
                  </a:lnTo>
                  <a:lnTo>
                    <a:pt x="940" y="2120"/>
                  </a:lnTo>
                  <a:lnTo>
                    <a:pt x="948" y="2068"/>
                  </a:lnTo>
                  <a:lnTo>
                    <a:pt x="957" y="2012"/>
                  </a:lnTo>
                  <a:lnTo>
                    <a:pt x="963" y="1950"/>
                  </a:lnTo>
                  <a:lnTo>
                    <a:pt x="971" y="1882"/>
                  </a:lnTo>
                  <a:lnTo>
                    <a:pt x="977" y="1809"/>
                  </a:lnTo>
                  <a:lnTo>
                    <a:pt x="982" y="1730"/>
                  </a:lnTo>
                  <a:lnTo>
                    <a:pt x="986" y="1644"/>
                  </a:lnTo>
                  <a:lnTo>
                    <a:pt x="989" y="1552"/>
                  </a:lnTo>
                  <a:lnTo>
                    <a:pt x="991" y="1454"/>
                  </a:lnTo>
                  <a:lnTo>
                    <a:pt x="992" y="1348"/>
                  </a:lnTo>
                  <a:lnTo>
                    <a:pt x="991" y="1237"/>
                  </a:lnTo>
                  <a:lnTo>
                    <a:pt x="988" y="1132"/>
                  </a:lnTo>
                  <a:lnTo>
                    <a:pt x="984" y="1034"/>
                  </a:lnTo>
                  <a:lnTo>
                    <a:pt x="978" y="941"/>
                  </a:lnTo>
                  <a:lnTo>
                    <a:pt x="971" y="854"/>
                  </a:lnTo>
                  <a:lnTo>
                    <a:pt x="962" y="773"/>
                  </a:lnTo>
                  <a:lnTo>
                    <a:pt x="953" y="697"/>
                  </a:lnTo>
                  <a:lnTo>
                    <a:pt x="942" y="626"/>
                  </a:lnTo>
                  <a:lnTo>
                    <a:pt x="931" y="561"/>
                  </a:lnTo>
                  <a:lnTo>
                    <a:pt x="920" y="502"/>
                  </a:lnTo>
                  <a:lnTo>
                    <a:pt x="908" y="447"/>
                  </a:lnTo>
                  <a:lnTo>
                    <a:pt x="896" y="397"/>
                  </a:lnTo>
                  <a:lnTo>
                    <a:pt x="884" y="352"/>
                  </a:lnTo>
                  <a:lnTo>
                    <a:pt x="874" y="312"/>
                  </a:lnTo>
                  <a:lnTo>
                    <a:pt x="863" y="278"/>
                  </a:lnTo>
                  <a:lnTo>
                    <a:pt x="853" y="247"/>
                  </a:lnTo>
                  <a:lnTo>
                    <a:pt x="843" y="221"/>
                  </a:lnTo>
                  <a:lnTo>
                    <a:pt x="82" y="574"/>
                  </a:lnTo>
                  <a:lnTo>
                    <a:pt x="0" y="398"/>
                  </a:lnTo>
                  <a:lnTo>
                    <a:pt x="833" y="11"/>
                  </a:lnTo>
                  <a:lnTo>
                    <a:pt x="857" y="3"/>
                  </a:lnTo>
                  <a:lnTo>
                    <a:pt x="8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363"/>
            <p:cNvSpPr>
              <a:spLocks noEditPoints="1"/>
            </p:cNvSpPr>
            <p:nvPr/>
          </p:nvSpPr>
          <p:spPr bwMode="auto">
            <a:xfrm>
              <a:off x="4414838" y="3514726"/>
              <a:ext cx="260350" cy="295275"/>
            </a:xfrm>
            <a:custGeom>
              <a:avLst/>
              <a:gdLst>
                <a:gd name="T0" fmla="*/ 887 w 1638"/>
                <a:gd name="T1" fmla="*/ 198 h 1853"/>
                <a:gd name="T2" fmla="*/ 836 w 1638"/>
                <a:gd name="T3" fmla="*/ 217 h 1853"/>
                <a:gd name="T4" fmla="*/ 465 w 1638"/>
                <a:gd name="T5" fmla="*/ 450 h 1853"/>
                <a:gd name="T6" fmla="*/ 297 w 1638"/>
                <a:gd name="T7" fmla="*/ 504 h 1853"/>
                <a:gd name="T8" fmla="*/ 251 w 1638"/>
                <a:gd name="T9" fmla="*/ 528 h 1853"/>
                <a:gd name="T10" fmla="*/ 216 w 1638"/>
                <a:gd name="T11" fmla="*/ 567 h 1853"/>
                <a:gd name="T12" fmla="*/ 198 w 1638"/>
                <a:gd name="T13" fmla="*/ 616 h 1853"/>
                <a:gd name="T14" fmla="*/ 195 w 1638"/>
                <a:gd name="T15" fmla="*/ 1212 h 1853"/>
                <a:gd name="T16" fmla="*/ 205 w 1638"/>
                <a:gd name="T17" fmla="*/ 1264 h 1853"/>
                <a:gd name="T18" fmla="*/ 231 w 1638"/>
                <a:gd name="T19" fmla="*/ 1308 h 1853"/>
                <a:gd name="T20" fmla="*/ 272 w 1638"/>
                <a:gd name="T21" fmla="*/ 1340 h 1853"/>
                <a:gd name="T22" fmla="*/ 454 w 1638"/>
                <a:gd name="T23" fmla="*/ 1399 h 1853"/>
                <a:gd name="T24" fmla="*/ 477 w 1638"/>
                <a:gd name="T25" fmla="*/ 1410 h 1853"/>
                <a:gd name="T26" fmla="*/ 861 w 1638"/>
                <a:gd name="T27" fmla="*/ 1649 h 1853"/>
                <a:gd name="T28" fmla="*/ 914 w 1638"/>
                <a:gd name="T29" fmla="*/ 1659 h 1853"/>
                <a:gd name="T30" fmla="*/ 1442 w 1638"/>
                <a:gd name="T31" fmla="*/ 195 h 1853"/>
                <a:gd name="T32" fmla="*/ 914 w 1638"/>
                <a:gd name="T33" fmla="*/ 0 h 1853"/>
                <a:gd name="T34" fmla="*/ 1562 w 1638"/>
                <a:gd name="T35" fmla="*/ 3 h 1853"/>
                <a:gd name="T36" fmla="*/ 1601 w 1638"/>
                <a:gd name="T37" fmla="*/ 22 h 1853"/>
                <a:gd name="T38" fmla="*/ 1627 w 1638"/>
                <a:gd name="T39" fmla="*/ 55 h 1853"/>
                <a:gd name="T40" fmla="*/ 1638 w 1638"/>
                <a:gd name="T41" fmla="*/ 98 h 1853"/>
                <a:gd name="T42" fmla="*/ 1634 w 1638"/>
                <a:gd name="T43" fmla="*/ 1779 h 1853"/>
                <a:gd name="T44" fmla="*/ 1616 w 1638"/>
                <a:gd name="T45" fmla="*/ 1818 h 1853"/>
                <a:gd name="T46" fmla="*/ 1582 w 1638"/>
                <a:gd name="T47" fmla="*/ 1844 h 1853"/>
                <a:gd name="T48" fmla="*/ 1539 w 1638"/>
                <a:gd name="T49" fmla="*/ 1853 h 1853"/>
                <a:gd name="T50" fmla="*/ 876 w 1638"/>
                <a:gd name="T51" fmla="*/ 1851 h 1853"/>
                <a:gd name="T52" fmla="*/ 801 w 1638"/>
                <a:gd name="T53" fmla="*/ 1835 h 1853"/>
                <a:gd name="T54" fmla="*/ 732 w 1638"/>
                <a:gd name="T55" fmla="*/ 1801 h 1853"/>
                <a:gd name="T56" fmla="*/ 239 w 1638"/>
                <a:gd name="T57" fmla="*/ 1536 h 1853"/>
                <a:gd name="T58" fmla="*/ 160 w 1638"/>
                <a:gd name="T59" fmla="*/ 1499 h 1853"/>
                <a:gd name="T60" fmla="*/ 94 w 1638"/>
                <a:gd name="T61" fmla="*/ 1445 h 1853"/>
                <a:gd name="T62" fmla="*/ 43 w 1638"/>
                <a:gd name="T63" fmla="*/ 1377 h 1853"/>
                <a:gd name="T64" fmla="*/ 12 w 1638"/>
                <a:gd name="T65" fmla="*/ 1299 h 1853"/>
                <a:gd name="T66" fmla="*/ 0 w 1638"/>
                <a:gd name="T67" fmla="*/ 1212 h 1853"/>
                <a:gd name="T68" fmla="*/ 3 w 1638"/>
                <a:gd name="T69" fmla="*/ 598 h 1853"/>
                <a:gd name="T70" fmla="*/ 25 w 1638"/>
                <a:gd name="T71" fmla="*/ 514 h 1853"/>
                <a:gd name="T72" fmla="*/ 66 w 1638"/>
                <a:gd name="T73" fmla="*/ 441 h 1853"/>
                <a:gd name="T74" fmla="*/ 124 w 1638"/>
                <a:gd name="T75" fmla="*/ 379 h 1853"/>
                <a:gd name="T76" fmla="*/ 198 w 1638"/>
                <a:gd name="T77" fmla="*/ 334 h 1853"/>
                <a:gd name="T78" fmla="*/ 383 w 1638"/>
                <a:gd name="T79" fmla="*/ 273 h 1853"/>
                <a:gd name="T80" fmla="*/ 766 w 1638"/>
                <a:gd name="T81" fmla="*/ 34 h 1853"/>
                <a:gd name="T82" fmla="*/ 838 w 1638"/>
                <a:gd name="T83" fmla="*/ 9 h 1853"/>
                <a:gd name="T84" fmla="*/ 914 w 1638"/>
                <a:gd name="T85" fmla="*/ 0 h 1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38" h="1853">
                  <a:moveTo>
                    <a:pt x="914" y="195"/>
                  </a:moveTo>
                  <a:lnTo>
                    <a:pt x="887" y="198"/>
                  </a:lnTo>
                  <a:lnTo>
                    <a:pt x="861" y="205"/>
                  </a:lnTo>
                  <a:lnTo>
                    <a:pt x="836" y="217"/>
                  </a:lnTo>
                  <a:lnTo>
                    <a:pt x="477" y="445"/>
                  </a:lnTo>
                  <a:lnTo>
                    <a:pt x="465" y="450"/>
                  </a:lnTo>
                  <a:lnTo>
                    <a:pt x="454" y="456"/>
                  </a:lnTo>
                  <a:lnTo>
                    <a:pt x="297" y="504"/>
                  </a:lnTo>
                  <a:lnTo>
                    <a:pt x="272" y="514"/>
                  </a:lnTo>
                  <a:lnTo>
                    <a:pt x="251" y="528"/>
                  </a:lnTo>
                  <a:lnTo>
                    <a:pt x="231" y="546"/>
                  </a:lnTo>
                  <a:lnTo>
                    <a:pt x="216" y="567"/>
                  </a:lnTo>
                  <a:lnTo>
                    <a:pt x="205" y="590"/>
                  </a:lnTo>
                  <a:lnTo>
                    <a:pt x="198" y="616"/>
                  </a:lnTo>
                  <a:lnTo>
                    <a:pt x="195" y="643"/>
                  </a:lnTo>
                  <a:lnTo>
                    <a:pt x="195" y="1212"/>
                  </a:lnTo>
                  <a:lnTo>
                    <a:pt x="198" y="1239"/>
                  </a:lnTo>
                  <a:lnTo>
                    <a:pt x="205" y="1264"/>
                  </a:lnTo>
                  <a:lnTo>
                    <a:pt x="216" y="1287"/>
                  </a:lnTo>
                  <a:lnTo>
                    <a:pt x="231" y="1308"/>
                  </a:lnTo>
                  <a:lnTo>
                    <a:pt x="251" y="1326"/>
                  </a:lnTo>
                  <a:lnTo>
                    <a:pt x="272" y="1340"/>
                  </a:lnTo>
                  <a:lnTo>
                    <a:pt x="297" y="1350"/>
                  </a:lnTo>
                  <a:lnTo>
                    <a:pt x="454" y="1399"/>
                  </a:lnTo>
                  <a:lnTo>
                    <a:pt x="465" y="1403"/>
                  </a:lnTo>
                  <a:lnTo>
                    <a:pt x="477" y="1410"/>
                  </a:lnTo>
                  <a:lnTo>
                    <a:pt x="836" y="1636"/>
                  </a:lnTo>
                  <a:lnTo>
                    <a:pt x="861" y="1649"/>
                  </a:lnTo>
                  <a:lnTo>
                    <a:pt x="887" y="1657"/>
                  </a:lnTo>
                  <a:lnTo>
                    <a:pt x="914" y="1659"/>
                  </a:lnTo>
                  <a:lnTo>
                    <a:pt x="1442" y="1659"/>
                  </a:lnTo>
                  <a:lnTo>
                    <a:pt x="1442" y="195"/>
                  </a:lnTo>
                  <a:lnTo>
                    <a:pt x="914" y="195"/>
                  </a:lnTo>
                  <a:close/>
                  <a:moveTo>
                    <a:pt x="914" y="0"/>
                  </a:moveTo>
                  <a:lnTo>
                    <a:pt x="1539" y="0"/>
                  </a:lnTo>
                  <a:lnTo>
                    <a:pt x="1562" y="3"/>
                  </a:lnTo>
                  <a:lnTo>
                    <a:pt x="1582" y="10"/>
                  </a:lnTo>
                  <a:lnTo>
                    <a:pt x="1601" y="22"/>
                  </a:lnTo>
                  <a:lnTo>
                    <a:pt x="1616" y="37"/>
                  </a:lnTo>
                  <a:lnTo>
                    <a:pt x="1627" y="55"/>
                  </a:lnTo>
                  <a:lnTo>
                    <a:pt x="1634" y="75"/>
                  </a:lnTo>
                  <a:lnTo>
                    <a:pt x="1638" y="98"/>
                  </a:lnTo>
                  <a:lnTo>
                    <a:pt x="1638" y="1756"/>
                  </a:lnTo>
                  <a:lnTo>
                    <a:pt x="1634" y="1779"/>
                  </a:lnTo>
                  <a:lnTo>
                    <a:pt x="1627" y="1799"/>
                  </a:lnTo>
                  <a:lnTo>
                    <a:pt x="1616" y="1818"/>
                  </a:lnTo>
                  <a:lnTo>
                    <a:pt x="1601" y="1833"/>
                  </a:lnTo>
                  <a:lnTo>
                    <a:pt x="1582" y="1844"/>
                  </a:lnTo>
                  <a:lnTo>
                    <a:pt x="1562" y="1851"/>
                  </a:lnTo>
                  <a:lnTo>
                    <a:pt x="1539" y="1853"/>
                  </a:lnTo>
                  <a:lnTo>
                    <a:pt x="914" y="1853"/>
                  </a:lnTo>
                  <a:lnTo>
                    <a:pt x="876" y="1851"/>
                  </a:lnTo>
                  <a:lnTo>
                    <a:pt x="838" y="1845"/>
                  </a:lnTo>
                  <a:lnTo>
                    <a:pt x="801" y="1835"/>
                  </a:lnTo>
                  <a:lnTo>
                    <a:pt x="766" y="1820"/>
                  </a:lnTo>
                  <a:lnTo>
                    <a:pt x="732" y="1801"/>
                  </a:lnTo>
                  <a:lnTo>
                    <a:pt x="383" y="1581"/>
                  </a:lnTo>
                  <a:lnTo>
                    <a:pt x="239" y="1536"/>
                  </a:lnTo>
                  <a:lnTo>
                    <a:pt x="198" y="1520"/>
                  </a:lnTo>
                  <a:lnTo>
                    <a:pt x="160" y="1499"/>
                  </a:lnTo>
                  <a:lnTo>
                    <a:pt x="124" y="1475"/>
                  </a:lnTo>
                  <a:lnTo>
                    <a:pt x="94" y="1445"/>
                  </a:lnTo>
                  <a:lnTo>
                    <a:pt x="66" y="1413"/>
                  </a:lnTo>
                  <a:lnTo>
                    <a:pt x="43" y="1377"/>
                  </a:lnTo>
                  <a:lnTo>
                    <a:pt x="25" y="1340"/>
                  </a:lnTo>
                  <a:lnTo>
                    <a:pt x="12" y="1299"/>
                  </a:lnTo>
                  <a:lnTo>
                    <a:pt x="3" y="1257"/>
                  </a:lnTo>
                  <a:lnTo>
                    <a:pt x="0" y="1212"/>
                  </a:lnTo>
                  <a:lnTo>
                    <a:pt x="0" y="643"/>
                  </a:lnTo>
                  <a:lnTo>
                    <a:pt x="3" y="598"/>
                  </a:lnTo>
                  <a:lnTo>
                    <a:pt x="12" y="555"/>
                  </a:lnTo>
                  <a:lnTo>
                    <a:pt x="25" y="514"/>
                  </a:lnTo>
                  <a:lnTo>
                    <a:pt x="43" y="476"/>
                  </a:lnTo>
                  <a:lnTo>
                    <a:pt x="66" y="441"/>
                  </a:lnTo>
                  <a:lnTo>
                    <a:pt x="94" y="408"/>
                  </a:lnTo>
                  <a:lnTo>
                    <a:pt x="124" y="379"/>
                  </a:lnTo>
                  <a:lnTo>
                    <a:pt x="160" y="354"/>
                  </a:lnTo>
                  <a:lnTo>
                    <a:pt x="198" y="334"/>
                  </a:lnTo>
                  <a:lnTo>
                    <a:pt x="239" y="319"/>
                  </a:lnTo>
                  <a:lnTo>
                    <a:pt x="383" y="273"/>
                  </a:lnTo>
                  <a:lnTo>
                    <a:pt x="732" y="53"/>
                  </a:lnTo>
                  <a:lnTo>
                    <a:pt x="766" y="34"/>
                  </a:lnTo>
                  <a:lnTo>
                    <a:pt x="801" y="20"/>
                  </a:lnTo>
                  <a:lnTo>
                    <a:pt x="838" y="9"/>
                  </a:lnTo>
                  <a:lnTo>
                    <a:pt x="876" y="3"/>
                  </a:lnTo>
                  <a:lnTo>
                    <a:pt x="9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8" name="Group 387"/>
          <p:cNvGrpSpPr/>
          <p:nvPr/>
        </p:nvGrpSpPr>
        <p:grpSpPr>
          <a:xfrm>
            <a:off x="6457348" y="2455193"/>
            <a:ext cx="565150" cy="563563"/>
            <a:chOff x="3471863" y="3455988"/>
            <a:chExt cx="565150" cy="563563"/>
          </a:xfrm>
          <a:solidFill>
            <a:schemeClr val="tx1"/>
          </a:solidFill>
        </p:grpSpPr>
        <p:sp>
          <p:nvSpPr>
            <p:cNvPr id="659" name="Freeform 368"/>
            <p:cNvSpPr>
              <a:spLocks/>
            </p:cNvSpPr>
            <p:nvPr/>
          </p:nvSpPr>
          <p:spPr bwMode="auto">
            <a:xfrm>
              <a:off x="3471863" y="3455988"/>
              <a:ext cx="565150" cy="563563"/>
            </a:xfrm>
            <a:custGeom>
              <a:avLst/>
              <a:gdLst>
                <a:gd name="T0" fmla="*/ 1978 w 3558"/>
                <a:gd name="T1" fmla="*/ 11 h 3549"/>
                <a:gd name="T2" fmla="*/ 2362 w 3558"/>
                <a:gd name="T3" fmla="*/ 97 h 3549"/>
                <a:gd name="T4" fmla="*/ 2716 w 3558"/>
                <a:gd name="T5" fmla="*/ 266 h 3549"/>
                <a:gd name="T6" fmla="*/ 3028 w 3558"/>
                <a:gd name="T7" fmla="*/ 511 h 3549"/>
                <a:gd name="T8" fmla="*/ 3278 w 3558"/>
                <a:gd name="T9" fmla="*/ 818 h 3549"/>
                <a:gd name="T10" fmla="*/ 3452 w 3558"/>
                <a:gd name="T11" fmla="*/ 1168 h 3549"/>
                <a:gd name="T12" fmla="*/ 3544 w 3558"/>
                <a:gd name="T13" fmla="*/ 1550 h 3549"/>
                <a:gd name="T14" fmla="*/ 3549 w 3558"/>
                <a:gd name="T15" fmla="*/ 1943 h 3549"/>
                <a:gd name="T16" fmla="*/ 3471 w 3558"/>
                <a:gd name="T17" fmla="*/ 2320 h 3549"/>
                <a:gd name="T18" fmla="*/ 3507 w 3558"/>
                <a:gd name="T19" fmla="*/ 3131 h 3549"/>
                <a:gd name="T20" fmla="*/ 3497 w 3558"/>
                <a:gd name="T21" fmla="*/ 3237 h 3549"/>
                <a:gd name="T22" fmla="*/ 3423 w 3558"/>
                <a:gd name="T23" fmla="*/ 3311 h 3549"/>
                <a:gd name="T24" fmla="*/ 3318 w 3558"/>
                <a:gd name="T25" fmla="*/ 3320 h 3549"/>
                <a:gd name="T26" fmla="*/ 2851 w 3558"/>
                <a:gd name="T27" fmla="*/ 3172 h 3549"/>
                <a:gd name="T28" fmla="*/ 2835 w 3558"/>
                <a:gd name="T29" fmla="*/ 3084 h 3549"/>
                <a:gd name="T30" fmla="*/ 2894 w 3558"/>
                <a:gd name="T31" fmla="*/ 3016 h 3549"/>
                <a:gd name="T32" fmla="*/ 3283 w 3558"/>
                <a:gd name="T33" fmla="*/ 3096 h 3549"/>
                <a:gd name="T34" fmla="*/ 3151 w 3558"/>
                <a:gd name="T35" fmla="*/ 2543 h 3549"/>
                <a:gd name="T36" fmla="*/ 3267 w 3558"/>
                <a:gd name="T37" fmla="*/ 2279 h 3549"/>
                <a:gd name="T38" fmla="*/ 3342 w 3558"/>
                <a:gd name="T39" fmla="*/ 1931 h 3549"/>
                <a:gd name="T40" fmla="*/ 3334 w 3558"/>
                <a:gd name="T41" fmla="*/ 1551 h 3549"/>
                <a:gd name="T42" fmla="*/ 3229 w 3558"/>
                <a:gd name="T43" fmla="*/ 1173 h 3549"/>
                <a:gd name="T44" fmla="*/ 3037 w 3558"/>
                <a:gd name="T45" fmla="*/ 840 h 3549"/>
                <a:gd name="T46" fmla="*/ 2773 w 3558"/>
                <a:gd name="T47" fmla="*/ 565 h 3549"/>
                <a:gd name="T48" fmla="*/ 2449 w 3558"/>
                <a:gd name="T49" fmla="*/ 359 h 3549"/>
                <a:gd name="T50" fmla="*/ 2079 w 3558"/>
                <a:gd name="T51" fmla="*/ 237 h 3549"/>
                <a:gd name="T52" fmla="*/ 1778 w 3558"/>
                <a:gd name="T53" fmla="*/ 207 h 3549"/>
                <a:gd name="T54" fmla="*/ 1377 w 3558"/>
                <a:gd name="T55" fmla="*/ 259 h 3549"/>
                <a:gd name="T56" fmla="*/ 1015 w 3558"/>
                <a:gd name="T57" fmla="*/ 406 h 3549"/>
                <a:gd name="T58" fmla="*/ 703 w 3558"/>
                <a:gd name="T59" fmla="*/ 634 h 3549"/>
                <a:gd name="T60" fmla="*/ 456 w 3558"/>
                <a:gd name="T61" fmla="*/ 929 h 3549"/>
                <a:gd name="T62" fmla="*/ 288 w 3558"/>
                <a:gd name="T63" fmla="*/ 1280 h 3549"/>
                <a:gd name="T64" fmla="*/ 211 w 3558"/>
                <a:gd name="T65" fmla="*/ 1672 h 3549"/>
                <a:gd name="T66" fmla="*/ 237 w 3558"/>
                <a:gd name="T67" fmla="*/ 2076 h 3549"/>
                <a:gd name="T68" fmla="*/ 360 w 3558"/>
                <a:gd name="T69" fmla="*/ 2448 h 3549"/>
                <a:gd name="T70" fmla="*/ 568 w 3558"/>
                <a:gd name="T71" fmla="*/ 2771 h 3549"/>
                <a:gd name="T72" fmla="*/ 846 w 3558"/>
                <a:gd name="T73" fmla="*/ 3035 h 3549"/>
                <a:gd name="T74" fmla="*/ 1182 w 3558"/>
                <a:gd name="T75" fmla="*/ 3225 h 3549"/>
                <a:gd name="T76" fmla="*/ 1563 w 3558"/>
                <a:gd name="T77" fmla="*/ 3328 h 3549"/>
                <a:gd name="T78" fmla="*/ 1950 w 3558"/>
                <a:gd name="T79" fmla="*/ 3334 h 3549"/>
                <a:gd name="T80" fmla="*/ 2304 w 3558"/>
                <a:gd name="T81" fmla="*/ 3253 h 3549"/>
                <a:gd name="T82" fmla="*/ 2518 w 3558"/>
                <a:gd name="T83" fmla="*/ 3171 h 3549"/>
                <a:gd name="T84" fmla="*/ 2598 w 3558"/>
                <a:gd name="T85" fmla="*/ 3208 h 3549"/>
                <a:gd name="T86" fmla="*/ 2620 w 3558"/>
                <a:gd name="T87" fmla="*/ 3297 h 3549"/>
                <a:gd name="T88" fmla="*/ 2564 w 3558"/>
                <a:gd name="T89" fmla="*/ 3367 h 3549"/>
                <a:gd name="T90" fmla="*/ 2183 w 3558"/>
                <a:gd name="T91" fmla="*/ 3504 h 3549"/>
                <a:gd name="T92" fmla="*/ 1779 w 3558"/>
                <a:gd name="T93" fmla="*/ 3549 h 3549"/>
                <a:gd name="T94" fmla="*/ 1465 w 3558"/>
                <a:gd name="T95" fmla="*/ 3522 h 3549"/>
                <a:gd name="T96" fmla="*/ 1086 w 3558"/>
                <a:gd name="T97" fmla="*/ 3411 h 3549"/>
                <a:gd name="T98" fmla="*/ 743 w 3558"/>
                <a:gd name="T99" fmla="*/ 3220 h 3549"/>
                <a:gd name="T100" fmla="*/ 446 w 3558"/>
                <a:gd name="T101" fmla="*/ 2953 h 3549"/>
                <a:gd name="T102" fmla="*/ 217 w 3558"/>
                <a:gd name="T103" fmla="*/ 2630 h 3549"/>
                <a:gd name="T104" fmla="*/ 68 w 3558"/>
                <a:gd name="T105" fmla="*/ 2267 h 3549"/>
                <a:gd name="T106" fmla="*/ 3 w 3558"/>
                <a:gd name="T107" fmla="*/ 1876 h 3549"/>
                <a:gd name="T108" fmla="*/ 29 w 3558"/>
                <a:gd name="T109" fmla="*/ 1456 h 3549"/>
                <a:gd name="T110" fmla="*/ 150 w 3558"/>
                <a:gd name="T111" fmla="*/ 1061 h 3549"/>
                <a:gd name="T112" fmla="*/ 356 w 3558"/>
                <a:gd name="T113" fmla="*/ 711 h 3549"/>
                <a:gd name="T114" fmla="*/ 633 w 3558"/>
                <a:gd name="T115" fmla="*/ 419 h 3549"/>
                <a:gd name="T116" fmla="*/ 971 w 3558"/>
                <a:gd name="T117" fmla="*/ 194 h 3549"/>
                <a:gd name="T118" fmla="*/ 1356 w 3558"/>
                <a:gd name="T119" fmla="*/ 51 h 3549"/>
                <a:gd name="T120" fmla="*/ 1778 w 3558"/>
                <a:gd name="T121" fmla="*/ 0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58" h="3549">
                  <a:moveTo>
                    <a:pt x="1778" y="0"/>
                  </a:moveTo>
                  <a:lnTo>
                    <a:pt x="1778" y="0"/>
                  </a:lnTo>
                  <a:lnTo>
                    <a:pt x="1879" y="3"/>
                  </a:lnTo>
                  <a:lnTo>
                    <a:pt x="1978" y="11"/>
                  </a:lnTo>
                  <a:lnTo>
                    <a:pt x="2077" y="25"/>
                  </a:lnTo>
                  <a:lnTo>
                    <a:pt x="2173" y="44"/>
                  </a:lnTo>
                  <a:lnTo>
                    <a:pt x="2269" y="68"/>
                  </a:lnTo>
                  <a:lnTo>
                    <a:pt x="2362" y="97"/>
                  </a:lnTo>
                  <a:lnTo>
                    <a:pt x="2454" y="132"/>
                  </a:lnTo>
                  <a:lnTo>
                    <a:pt x="2544" y="172"/>
                  </a:lnTo>
                  <a:lnTo>
                    <a:pt x="2631" y="216"/>
                  </a:lnTo>
                  <a:lnTo>
                    <a:pt x="2716" y="266"/>
                  </a:lnTo>
                  <a:lnTo>
                    <a:pt x="2798" y="320"/>
                  </a:lnTo>
                  <a:lnTo>
                    <a:pt x="2877" y="379"/>
                  </a:lnTo>
                  <a:lnTo>
                    <a:pt x="2954" y="443"/>
                  </a:lnTo>
                  <a:lnTo>
                    <a:pt x="3028" y="511"/>
                  </a:lnTo>
                  <a:lnTo>
                    <a:pt x="3097" y="583"/>
                  </a:lnTo>
                  <a:lnTo>
                    <a:pt x="3162" y="658"/>
                  </a:lnTo>
                  <a:lnTo>
                    <a:pt x="3222" y="736"/>
                  </a:lnTo>
                  <a:lnTo>
                    <a:pt x="3278" y="818"/>
                  </a:lnTo>
                  <a:lnTo>
                    <a:pt x="3328" y="901"/>
                  </a:lnTo>
                  <a:lnTo>
                    <a:pt x="3375" y="988"/>
                  </a:lnTo>
                  <a:lnTo>
                    <a:pt x="3415" y="1077"/>
                  </a:lnTo>
                  <a:lnTo>
                    <a:pt x="3452" y="1168"/>
                  </a:lnTo>
                  <a:lnTo>
                    <a:pt x="3482" y="1261"/>
                  </a:lnTo>
                  <a:lnTo>
                    <a:pt x="3508" y="1356"/>
                  </a:lnTo>
                  <a:lnTo>
                    <a:pt x="3529" y="1452"/>
                  </a:lnTo>
                  <a:lnTo>
                    <a:pt x="3544" y="1550"/>
                  </a:lnTo>
                  <a:lnTo>
                    <a:pt x="3553" y="1648"/>
                  </a:lnTo>
                  <a:lnTo>
                    <a:pt x="3558" y="1748"/>
                  </a:lnTo>
                  <a:lnTo>
                    <a:pt x="3556" y="1846"/>
                  </a:lnTo>
                  <a:lnTo>
                    <a:pt x="3549" y="1943"/>
                  </a:lnTo>
                  <a:lnTo>
                    <a:pt x="3538" y="2039"/>
                  </a:lnTo>
                  <a:lnTo>
                    <a:pt x="3521" y="2134"/>
                  </a:lnTo>
                  <a:lnTo>
                    <a:pt x="3498" y="2228"/>
                  </a:lnTo>
                  <a:lnTo>
                    <a:pt x="3471" y="2320"/>
                  </a:lnTo>
                  <a:lnTo>
                    <a:pt x="3440" y="2411"/>
                  </a:lnTo>
                  <a:lnTo>
                    <a:pt x="3403" y="2501"/>
                  </a:lnTo>
                  <a:lnTo>
                    <a:pt x="3361" y="2587"/>
                  </a:lnTo>
                  <a:lnTo>
                    <a:pt x="3507" y="3131"/>
                  </a:lnTo>
                  <a:lnTo>
                    <a:pt x="3511" y="3158"/>
                  </a:lnTo>
                  <a:lnTo>
                    <a:pt x="3511" y="3185"/>
                  </a:lnTo>
                  <a:lnTo>
                    <a:pt x="3507" y="3211"/>
                  </a:lnTo>
                  <a:lnTo>
                    <a:pt x="3497" y="3237"/>
                  </a:lnTo>
                  <a:lnTo>
                    <a:pt x="3484" y="3259"/>
                  </a:lnTo>
                  <a:lnTo>
                    <a:pt x="3467" y="3280"/>
                  </a:lnTo>
                  <a:lnTo>
                    <a:pt x="3445" y="3298"/>
                  </a:lnTo>
                  <a:lnTo>
                    <a:pt x="3423" y="3311"/>
                  </a:lnTo>
                  <a:lnTo>
                    <a:pt x="3398" y="3320"/>
                  </a:lnTo>
                  <a:lnTo>
                    <a:pt x="3371" y="3325"/>
                  </a:lnTo>
                  <a:lnTo>
                    <a:pt x="3344" y="3325"/>
                  </a:lnTo>
                  <a:lnTo>
                    <a:pt x="3318" y="3320"/>
                  </a:lnTo>
                  <a:lnTo>
                    <a:pt x="2909" y="3211"/>
                  </a:lnTo>
                  <a:lnTo>
                    <a:pt x="2886" y="3202"/>
                  </a:lnTo>
                  <a:lnTo>
                    <a:pt x="2868" y="3189"/>
                  </a:lnTo>
                  <a:lnTo>
                    <a:pt x="2851" y="3172"/>
                  </a:lnTo>
                  <a:lnTo>
                    <a:pt x="2841" y="3152"/>
                  </a:lnTo>
                  <a:lnTo>
                    <a:pt x="2833" y="3131"/>
                  </a:lnTo>
                  <a:lnTo>
                    <a:pt x="2832" y="3108"/>
                  </a:lnTo>
                  <a:lnTo>
                    <a:pt x="2835" y="3084"/>
                  </a:lnTo>
                  <a:lnTo>
                    <a:pt x="2844" y="3062"/>
                  </a:lnTo>
                  <a:lnTo>
                    <a:pt x="2857" y="3043"/>
                  </a:lnTo>
                  <a:lnTo>
                    <a:pt x="2874" y="3027"/>
                  </a:lnTo>
                  <a:lnTo>
                    <a:pt x="2894" y="3016"/>
                  </a:lnTo>
                  <a:lnTo>
                    <a:pt x="2915" y="3009"/>
                  </a:lnTo>
                  <a:lnTo>
                    <a:pt x="2938" y="3008"/>
                  </a:lnTo>
                  <a:lnTo>
                    <a:pt x="2962" y="3011"/>
                  </a:lnTo>
                  <a:lnTo>
                    <a:pt x="3283" y="3096"/>
                  </a:lnTo>
                  <a:lnTo>
                    <a:pt x="3150" y="2601"/>
                  </a:lnTo>
                  <a:lnTo>
                    <a:pt x="3147" y="2581"/>
                  </a:lnTo>
                  <a:lnTo>
                    <a:pt x="3147" y="2562"/>
                  </a:lnTo>
                  <a:lnTo>
                    <a:pt x="3151" y="2543"/>
                  </a:lnTo>
                  <a:lnTo>
                    <a:pt x="3159" y="2525"/>
                  </a:lnTo>
                  <a:lnTo>
                    <a:pt x="3200" y="2446"/>
                  </a:lnTo>
                  <a:lnTo>
                    <a:pt x="3235" y="2363"/>
                  </a:lnTo>
                  <a:lnTo>
                    <a:pt x="3267" y="2279"/>
                  </a:lnTo>
                  <a:lnTo>
                    <a:pt x="3293" y="2194"/>
                  </a:lnTo>
                  <a:lnTo>
                    <a:pt x="3314" y="2108"/>
                  </a:lnTo>
                  <a:lnTo>
                    <a:pt x="3331" y="2020"/>
                  </a:lnTo>
                  <a:lnTo>
                    <a:pt x="3342" y="1931"/>
                  </a:lnTo>
                  <a:lnTo>
                    <a:pt x="3349" y="1841"/>
                  </a:lnTo>
                  <a:lnTo>
                    <a:pt x="3350" y="1752"/>
                  </a:lnTo>
                  <a:lnTo>
                    <a:pt x="3345" y="1650"/>
                  </a:lnTo>
                  <a:lnTo>
                    <a:pt x="3334" y="1551"/>
                  </a:lnTo>
                  <a:lnTo>
                    <a:pt x="3317" y="1453"/>
                  </a:lnTo>
                  <a:lnTo>
                    <a:pt x="3293" y="1358"/>
                  </a:lnTo>
                  <a:lnTo>
                    <a:pt x="3264" y="1264"/>
                  </a:lnTo>
                  <a:lnTo>
                    <a:pt x="3229" y="1173"/>
                  </a:lnTo>
                  <a:lnTo>
                    <a:pt x="3189" y="1086"/>
                  </a:lnTo>
                  <a:lnTo>
                    <a:pt x="3143" y="1001"/>
                  </a:lnTo>
                  <a:lnTo>
                    <a:pt x="3093" y="919"/>
                  </a:lnTo>
                  <a:lnTo>
                    <a:pt x="3037" y="840"/>
                  </a:lnTo>
                  <a:lnTo>
                    <a:pt x="2978" y="765"/>
                  </a:lnTo>
                  <a:lnTo>
                    <a:pt x="2914" y="694"/>
                  </a:lnTo>
                  <a:lnTo>
                    <a:pt x="2845" y="627"/>
                  </a:lnTo>
                  <a:lnTo>
                    <a:pt x="2773" y="565"/>
                  </a:lnTo>
                  <a:lnTo>
                    <a:pt x="2697" y="505"/>
                  </a:lnTo>
                  <a:lnTo>
                    <a:pt x="2618" y="451"/>
                  </a:lnTo>
                  <a:lnTo>
                    <a:pt x="2534" y="403"/>
                  </a:lnTo>
                  <a:lnTo>
                    <a:pt x="2449" y="359"/>
                  </a:lnTo>
                  <a:lnTo>
                    <a:pt x="2360" y="320"/>
                  </a:lnTo>
                  <a:lnTo>
                    <a:pt x="2269" y="286"/>
                  </a:lnTo>
                  <a:lnTo>
                    <a:pt x="2175" y="258"/>
                  </a:lnTo>
                  <a:lnTo>
                    <a:pt x="2079" y="237"/>
                  </a:lnTo>
                  <a:lnTo>
                    <a:pt x="1981" y="220"/>
                  </a:lnTo>
                  <a:lnTo>
                    <a:pt x="1880" y="211"/>
                  </a:lnTo>
                  <a:lnTo>
                    <a:pt x="1778" y="207"/>
                  </a:lnTo>
                  <a:lnTo>
                    <a:pt x="1778" y="207"/>
                  </a:lnTo>
                  <a:lnTo>
                    <a:pt x="1676" y="211"/>
                  </a:lnTo>
                  <a:lnTo>
                    <a:pt x="1574" y="220"/>
                  </a:lnTo>
                  <a:lnTo>
                    <a:pt x="1474" y="237"/>
                  </a:lnTo>
                  <a:lnTo>
                    <a:pt x="1377" y="259"/>
                  </a:lnTo>
                  <a:lnTo>
                    <a:pt x="1283" y="287"/>
                  </a:lnTo>
                  <a:lnTo>
                    <a:pt x="1190" y="322"/>
                  </a:lnTo>
                  <a:lnTo>
                    <a:pt x="1101" y="361"/>
                  </a:lnTo>
                  <a:lnTo>
                    <a:pt x="1015" y="406"/>
                  </a:lnTo>
                  <a:lnTo>
                    <a:pt x="931" y="456"/>
                  </a:lnTo>
                  <a:lnTo>
                    <a:pt x="851" y="511"/>
                  </a:lnTo>
                  <a:lnTo>
                    <a:pt x="776" y="570"/>
                  </a:lnTo>
                  <a:lnTo>
                    <a:pt x="703" y="634"/>
                  </a:lnTo>
                  <a:lnTo>
                    <a:pt x="635" y="702"/>
                  </a:lnTo>
                  <a:lnTo>
                    <a:pt x="570" y="774"/>
                  </a:lnTo>
                  <a:lnTo>
                    <a:pt x="510" y="850"/>
                  </a:lnTo>
                  <a:lnTo>
                    <a:pt x="456" y="929"/>
                  </a:lnTo>
                  <a:lnTo>
                    <a:pt x="406" y="1012"/>
                  </a:lnTo>
                  <a:lnTo>
                    <a:pt x="361" y="1099"/>
                  </a:lnTo>
                  <a:lnTo>
                    <a:pt x="321" y="1188"/>
                  </a:lnTo>
                  <a:lnTo>
                    <a:pt x="288" y="1280"/>
                  </a:lnTo>
                  <a:lnTo>
                    <a:pt x="260" y="1375"/>
                  </a:lnTo>
                  <a:lnTo>
                    <a:pt x="237" y="1472"/>
                  </a:lnTo>
                  <a:lnTo>
                    <a:pt x="221" y="1571"/>
                  </a:lnTo>
                  <a:lnTo>
                    <a:pt x="211" y="1672"/>
                  </a:lnTo>
                  <a:lnTo>
                    <a:pt x="208" y="1775"/>
                  </a:lnTo>
                  <a:lnTo>
                    <a:pt x="211" y="1877"/>
                  </a:lnTo>
                  <a:lnTo>
                    <a:pt x="221" y="1977"/>
                  </a:lnTo>
                  <a:lnTo>
                    <a:pt x="237" y="2076"/>
                  </a:lnTo>
                  <a:lnTo>
                    <a:pt x="258" y="2172"/>
                  </a:lnTo>
                  <a:lnTo>
                    <a:pt x="287" y="2266"/>
                  </a:lnTo>
                  <a:lnTo>
                    <a:pt x="321" y="2358"/>
                  </a:lnTo>
                  <a:lnTo>
                    <a:pt x="360" y="2448"/>
                  </a:lnTo>
                  <a:lnTo>
                    <a:pt x="404" y="2533"/>
                  </a:lnTo>
                  <a:lnTo>
                    <a:pt x="454" y="2616"/>
                  </a:lnTo>
                  <a:lnTo>
                    <a:pt x="508" y="2696"/>
                  </a:lnTo>
                  <a:lnTo>
                    <a:pt x="568" y="2771"/>
                  </a:lnTo>
                  <a:lnTo>
                    <a:pt x="631" y="2844"/>
                  </a:lnTo>
                  <a:lnTo>
                    <a:pt x="699" y="2912"/>
                  </a:lnTo>
                  <a:lnTo>
                    <a:pt x="770" y="2975"/>
                  </a:lnTo>
                  <a:lnTo>
                    <a:pt x="846" y="3035"/>
                  </a:lnTo>
                  <a:lnTo>
                    <a:pt x="926" y="3090"/>
                  </a:lnTo>
                  <a:lnTo>
                    <a:pt x="1008" y="3139"/>
                  </a:lnTo>
                  <a:lnTo>
                    <a:pt x="1094" y="3185"/>
                  </a:lnTo>
                  <a:lnTo>
                    <a:pt x="1182" y="3225"/>
                  </a:lnTo>
                  <a:lnTo>
                    <a:pt x="1274" y="3259"/>
                  </a:lnTo>
                  <a:lnTo>
                    <a:pt x="1368" y="3288"/>
                  </a:lnTo>
                  <a:lnTo>
                    <a:pt x="1465" y="3311"/>
                  </a:lnTo>
                  <a:lnTo>
                    <a:pt x="1563" y="3328"/>
                  </a:lnTo>
                  <a:lnTo>
                    <a:pt x="1664" y="3338"/>
                  </a:lnTo>
                  <a:lnTo>
                    <a:pt x="1766" y="3342"/>
                  </a:lnTo>
                  <a:lnTo>
                    <a:pt x="1858" y="3340"/>
                  </a:lnTo>
                  <a:lnTo>
                    <a:pt x="1950" y="3334"/>
                  </a:lnTo>
                  <a:lnTo>
                    <a:pt x="2040" y="3321"/>
                  </a:lnTo>
                  <a:lnTo>
                    <a:pt x="2130" y="3303"/>
                  </a:lnTo>
                  <a:lnTo>
                    <a:pt x="2217" y="3281"/>
                  </a:lnTo>
                  <a:lnTo>
                    <a:pt x="2304" y="3253"/>
                  </a:lnTo>
                  <a:lnTo>
                    <a:pt x="2388" y="3220"/>
                  </a:lnTo>
                  <a:lnTo>
                    <a:pt x="2473" y="3181"/>
                  </a:lnTo>
                  <a:lnTo>
                    <a:pt x="2495" y="3174"/>
                  </a:lnTo>
                  <a:lnTo>
                    <a:pt x="2518" y="3171"/>
                  </a:lnTo>
                  <a:lnTo>
                    <a:pt x="2541" y="3174"/>
                  </a:lnTo>
                  <a:lnTo>
                    <a:pt x="2563" y="3180"/>
                  </a:lnTo>
                  <a:lnTo>
                    <a:pt x="2582" y="3192"/>
                  </a:lnTo>
                  <a:lnTo>
                    <a:pt x="2598" y="3208"/>
                  </a:lnTo>
                  <a:lnTo>
                    <a:pt x="2611" y="3229"/>
                  </a:lnTo>
                  <a:lnTo>
                    <a:pt x="2619" y="3252"/>
                  </a:lnTo>
                  <a:lnTo>
                    <a:pt x="2622" y="3274"/>
                  </a:lnTo>
                  <a:lnTo>
                    <a:pt x="2620" y="3297"/>
                  </a:lnTo>
                  <a:lnTo>
                    <a:pt x="2612" y="3319"/>
                  </a:lnTo>
                  <a:lnTo>
                    <a:pt x="2600" y="3338"/>
                  </a:lnTo>
                  <a:lnTo>
                    <a:pt x="2584" y="3354"/>
                  </a:lnTo>
                  <a:lnTo>
                    <a:pt x="2564" y="3367"/>
                  </a:lnTo>
                  <a:lnTo>
                    <a:pt x="2472" y="3410"/>
                  </a:lnTo>
                  <a:lnTo>
                    <a:pt x="2376" y="3447"/>
                  </a:lnTo>
                  <a:lnTo>
                    <a:pt x="2280" y="3478"/>
                  </a:lnTo>
                  <a:lnTo>
                    <a:pt x="2183" y="3504"/>
                  </a:lnTo>
                  <a:lnTo>
                    <a:pt x="2083" y="3524"/>
                  </a:lnTo>
                  <a:lnTo>
                    <a:pt x="1984" y="3538"/>
                  </a:lnTo>
                  <a:lnTo>
                    <a:pt x="1882" y="3546"/>
                  </a:lnTo>
                  <a:lnTo>
                    <a:pt x="1779" y="3549"/>
                  </a:lnTo>
                  <a:lnTo>
                    <a:pt x="1764" y="3549"/>
                  </a:lnTo>
                  <a:lnTo>
                    <a:pt x="1664" y="3546"/>
                  </a:lnTo>
                  <a:lnTo>
                    <a:pt x="1563" y="3536"/>
                  </a:lnTo>
                  <a:lnTo>
                    <a:pt x="1465" y="3522"/>
                  </a:lnTo>
                  <a:lnTo>
                    <a:pt x="1367" y="3502"/>
                  </a:lnTo>
                  <a:lnTo>
                    <a:pt x="1272" y="3477"/>
                  </a:lnTo>
                  <a:lnTo>
                    <a:pt x="1178" y="3447"/>
                  </a:lnTo>
                  <a:lnTo>
                    <a:pt x="1086" y="3411"/>
                  </a:lnTo>
                  <a:lnTo>
                    <a:pt x="996" y="3371"/>
                  </a:lnTo>
                  <a:lnTo>
                    <a:pt x="910" y="3326"/>
                  </a:lnTo>
                  <a:lnTo>
                    <a:pt x="824" y="3275"/>
                  </a:lnTo>
                  <a:lnTo>
                    <a:pt x="743" y="3220"/>
                  </a:lnTo>
                  <a:lnTo>
                    <a:pt x="663" y="3160"/>
                  </a:lnTo>
                  <a:lnTo>
                    <a:pt x="587" y="3095"/>
                  </a:lnTo>
                  <a:lnTo>
                    <a:pt x="515" y="3026"/>
                  </a:lnTo>
                  <a:lnTo>
                    <a:pt x="446" y="2953"/>
                  </a:lnTo>
                  <a:lnTo>
                    <a:pt x="382" y="2877"/>
                  </a:lnTo>
                  <a:lnTo>
                    <a:pt x="322" y="2797"/>
                  </a:lnTo>
                  <a:lnTo>
                    <a:pt x="267" y="2715"/>
                  </a:lnTo>
                  <a:lnTo>
                    <a:pt x="217" y="2630"/>
                  </a:lnTo>
                  <a:lnTo>
                    <a:pt x="173" y="2543"/>
                  </a:lnTo>
                  <a:lnTo>
                    <a:pt x="133" y="2453"/>
                  </a:lnTo>
                  <a:lnTo>
                    <a:pt x="98" y="2361"/>
                  </a:lnTo>
                  <a:lnTo>
                    <a:pt x="68" y="2267"/>
                  </a:lnTo>
                  <a:lnTo>
                    <a:pt x="44" y="2171"/>
                  </a:lnTo>
                  <a:lnTo>
                    <a:pt x="25" y="2074"/>
                  </a:lnTo>
                  <a:lnTo>
                    <a:pt x="11" y="1976"/>
                  </a:lnTo>
                  <a:lnTo>
                    <a:pt x="3" y="1876"/>
                  </a:lnTo>
                  <a:lnTo>
                    <a:pt x="0" y="1775"/>
                  </a:lnTo>
                  <a:lnTo>
                    <a:pt x="3" y="1667"/>
                  </a:lnTo>
                  <a:lnTo>
                    <a:pt x="13" y="1561"/>
                  </a:lnTo>
                  <a:lnTo>
                    <a:pt x="29" y="1456"/>
                  </a:lnTo>
                  <a:lnTo>
                    <a:pt x="51" y="1355"/>
                  </a:lnTo>
                  <a:lnTo>
                    <a:pt x="78" y="1254"/>
                  </a:lnTo>
                  <a:lnTo>
                    <a:pt x="111" y="1156"/>
                  </a:lnTo>
                  <a:lnTo>
                    <a:pt x="150" y="1061"/>
                  </a:lnTo>
                  <a:lnTo>
                    <a:pt x="194" y="969"/>
                  </a:lnTo>
                  <a:lnTo>
                    <a:pt x="243" y="880"/>
                  </a:lnTo>
                  <a:lnTo>
                    <a:pt x="297" y="794"/>
                  </a:lnTo>
                  <a:lnTo>
                    <a:pt x="356" y="711"/>
                  </a:lnTo>
                  <a:lnTo>
                    <a:pt x="419" y="633"/>
                  </a:lnTo>
                  <a:lnTo>
                    <a:pt x="487" y="557"/>
                  </a:lnTo>
                  <a:lnTo>
                    <a:pt x="558" y="486"/>
                  </a:lnTo>
                  <a:lnTo>
                    <a:pt x="633" y="419"/>
                  </a:lnTo>
                  <a:lnTo>
                    <a:pt x="713" y="355"/>
                  </a:lnTo>
                  <a:lnTo>
                    <a:pt x="795" y="297"/>
                  </a:lnTo>
                  <a:lnTo>
                    <a:pt x="882" y="243"/>
                  </a:lnTo>
                  <a:lnTo>
                    <a:pt x="971" y="194"/>
                  </a:lnTo>
                  <a:lnTo>
                    <a:pt x="1063" y="150"/>
                  </a:lnTo>
                  <a:lnTo>
                    <a:pt x="1158" y="111"/>
                  </a:lnTo>
                  <a:lnTo>
                    <a:pt x="1257" y="79"/>
                  </a:lnTo>
                  <a:lnTo>
                    <a:pt x="1356" y="51"/>
                  </a:lnTo>
                  <a:lnTo>
                    <a:pt x="1459" y="29"/>
                  </a:lnTo>
                  <a:lnTo>
                    <a:pt x="1564" y="13"/>
                  </a:lnTo>
                  <a:lnTo>
                    <a:pt x="1670" y="3"/>
                  </a:lnTo>
                  <a:lnTo>
                    <a:pt x="17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370"/>
            <p:cNvSpPr>
              <a:spLocks noEditPoints="1"/>
            </p:cNvSpPr>
            <p:nvPr/>
          </p:nvSpPr>
          <p:spPr bwMode="auto">
            <a:xfrm>
              <a:off x="3665538" y="3579813"/>
              <a:ext cx="176213" cy="309563"/>
            </a:xfrm>
            <a:custGeom>
              <a:avLst/>
              <a:gdLst>
                <a:gd name="T0" fmla="*/ 626 w 1112"/>
                <a:gd name="T1" fmla="*/ 213 h 1945"/>
                <a:gd name="T2" fmla="*/ 533 w 1112"/>
                <a:gd name="T3" fmla="*/ 246 h 1945"/>
                <a:gd name="T4" fmla="*/ 470 w 1112"/>
                <a:gd name="T5" fmla="*/ 296 h 1945"/>
                <a:gd name="T6" fmla="*/ 430 w 1112"/>
                <a:gd name="T7" fmla="*/ 360 h 1945"/>
                <a:gd name="T8" fmla="*/ 409 w 1112"/>
                <a:gd name="T9" fmla="*/ 427 h 1945"/>
                <a:gd name="T10" fmla="*/ 401 w 1112"/>
                <a:gd name="T11" fmla="*/ 492 h 1945"/>
                <a:gd name="T12" fmla="*/ 398 w 1112"/>
                <a:gd name="T13" fmla="*/ 773 h 1945"/>
                <a:gd name="T14" fmla="*/ 361 w 1112"/>
                <a:gd name="T15" fmla="*/ 830 h 1945"/>
                <a:gd name="T16" fmla="*/ 297 w 1112"/>
                <a:gd name="T17" fmla="*/ 853 h 1945"/>
                <a:gd name="T18" fmla="*/ 299 w 1112"/>
                <a:gd name="T19" fmla="*/ 1035 h 1945"/>
                <a:gd name="T20" fmla="*/ 364 w 1112"/>
                <a:gd name="T21" fmla="*/ 1058 h 1945"/>
                <a:gd name="T22" fmla="*/ 399 w 1112"/>
                <a:gd name="T23" fmla="*/ 1115 h 1945"/>
                <a:gd name="T24" fmla="*/ 585 w 1112"/>
                <a:gd name="T25" fmla="*/ 1738 h 1945"/>
                <a:gd name="T26" fmla="*/ 595 w 1112"/>
                <a:gd name="T27" fmla="*/ 1093 h 1945"/>
                <a:gd name="T28" fmla="*/ 643 w 1112"/>
                <a:gd name="T29" fmla="*/ 1045 h 1945"/>
                <a:gd name="T30" fmla="*/ 884 w 1112"/>
                <a:gd name="T31" fmla="*/ 1035 h 1945"/>
                <a:gd name="T32" fmla="*/ 681 w 1112"/>
                <a:gd name="T33" fmla="*/ 850 h 1945"/>
                <a:gd name="T34" fmla="*/ 623 w 1112"/>
                <a:gd name="T35" fmla="*/ 814 h 1945"/>
                <a:gd name="T36" fmla="*/ 600 w 1112"/>
                <a:gd name="T37" fmla="*/ 750 h 1945"/>
                <a:gd name="T38" fmla="*/ 609 w 1112"/>
                <a:gd name="T39" fmla="*/ 465 h 1945"/>
                <a:gd name="T40" fmla="*/ 651 w 1112"/>
                <a:gd name="T41" fmla="*/ 391 h 1945"/>
                <a:gd name="T42" fmla="*/ 716 w 1112"/>
                <a:gd name="T43" fmla="*/ 349 h 1945"/>
                <a:gd name="T44" fmla="*/ 790 w 1112"/>
                <a:gd name="T45" fmla="*/ 335 h 1945"/>
                <a:gd name="T46" fmla="*/ 708 w 1112"/>
                <a:gd name="T47" fmla="*/ 207 h 1945"/>
                <a:gd name="T48" fmla="*/ 959 w 1112"/>
                <a:gd name="T49" fmla="*/ 4 h 1945"/>
                <a:gd name="T50" fmla="*/ 1045 w 1112"/>
                <a:gd name="T51" fmla="*/ 46 h 1945"/>
                <a:gd name="T52" fmla="*/ 1101 w 1112"/>
                <a:gd name="T53" fmla="*/ 124 h 1945"/>
                <a:gd name="T54" fmla="*/ 1112 w 1112"/>
                <a:gd name="T55" fmla="*/ 352 h 1945"/>
                <a:gd name="T56" fmla="*/ 1087 w 1112"/>
                <a:gd name="T57" fmla="*/ 448 h 1945"/>
                <a:gd name="T58" fmla="*/ 1019 w 1112"/>
                <a:gd name="T59" fmla="*/ 515 h 1945"/>
                <a:gd name="T60" fmla="*/ 924 w 1112"/>
                <a:gd name="T61" fmla="*/ 541 h 1945"/>
                <a:gd name="T62" fmla="*/ 921 w 1112"/>
                <a:gd name="T63" fmla="*/ 646 h 1945"/>
                <a:gd name="T64" fmla="*/ 1010 w 1112"/>
                <a:gd name="T65" fmla="*/ 669 h 1945"/>
                <a:gd name="T66" fmla="*/ 1080 w 1112"/>
                <a:gd name="T67" fmla="*/ 732 h 1945"/>
                <a:gd name="T68" fmla="*/ 1109 w 1112"/>
                <a:gd name="T69" fmla="*/ 821 h 1945"/>
                <a:gd name="T70" fmla="*/ 1083 w 1112"/>
                <a:gd name="T71" fmla="*/ 1102 h 1945"/>
                <a:gd name="T72" fmla="*/ 1039 w 1112"/>
                <a:gd name="T73" fmla="*/ 1182 h 1945"/>
                <a:gd name="T74" fmla="*/ 963 w 1112"/>
                <a:gd name="T75" fmla="*/ 1232 h 1945"/>
                <a:gd name="T76" fmla="*/ 792 w 1112"/>
                <a:gd name="T77" fmla="*/ 1242 h 1945"/>
                <a:gd name="T78" fmla="*/ 781 w 1112"/>
                <a:gd name="T79" fmla="*/ 1822 h 1945"/>
                <a:gd name="T80" fmla="*/ 725 w 1112"/>
                <a:gd name="T81" fmla="*/ 1900 h 1945"/>
                <a:gd name="T82" fmla="*/ 637 w 1112"/>
                <a:gd name="T83" fmla="*/ 1942 h 1945"/>
                <a:gd name="T84" fmla="*/ 334 w 1112"/>
                <a:gd name="T85" fmla="*/ 1942 h 1945"/>
                <a:gd name="T86" fmla="*/ 255 w 1112"/>
                <a:gd name="T87" fmla="*/ 1904 h 1945"/>
                <a:gd name="T88" fmla="*/ 206 w 1112"/>
                <a:gd name="T89" fmla="*/ 1834 h 1945"/>
                <a:gd name="T90" fmla="*/ 195 w 1112"/>
                <a:gd name="T91" fmla="*/ 1242 h 1945"/>
                <a:gd name="T92" fmla="*/ 123 w 1112"/>
                <a:gd name="T93" fmla="*/ 1230 h 1945"/>
                <a:gd name="T94" fmla="*/ 44 w 1112"/>
                <a:gd name="T95" fmla="*/ 1175 h 1945"/>
                <a:gd name="T96" fmla="*/ 3 w 1112"/>
                <a:gd name="T97" fmla="*/ 1087 h 1945"/>
                <a:gd name="T98" fmla="*/ 3 w 1112"/>
                <a:gd name="T99" fmla="*/ 800 h 1945"/>
                <a:gd name="T100" fmla="*/ 44 w 1112"/>
                <a:gd name="T101" fmla="*/ 713 h 1945"/>
                <a:gd name="T102" fmla="*/ 123 w 1112"/>
                <a:gd name="T103" fmla="*/ 658 h 1945"/>
                <a:gd name="T104" fmla="*/ 194 w 1112"/>
                <a:gd name="T105" fmla="*/ 646 h 1945"/>
                <a:gd name="T106" fmla="*/ 197 w 1112"/>
                <a:gd name="T107" fmla="*/ 440 h 1945"/>
                <a:gd name="T108" fmla="*/ 220 w 1112"/>
                <a:gd name="T109" fmla="*/ 332 h 1945"/>
                <a:gd name="T110" fmla="*/ 265 w 1112"/>
                <a:gd name="T111" fmla="*/ 229 h 1945"/>
                <a:gd name="T112" fmla="*/ 333 w 1112"/>
                <a:gd name="T113" fmla="*/ 139 h 1945"/>
                <a:gd name="T114" fmla="*/ 430 w 1112"/>
                <a:gd name="T115" fmla="*/ 65 h 1945"/>
                <a:gd name="T116" fmla="*/ 553 w 1112"/>
                <a:gd name="T117" fmla="*/ 18 h 1945"/>
                <a:gd name="T118" fmla="*/ 708 w 1112"/>
                <a:gd name="T119" fmla="*/ 0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2" h="1945">
                  <a:moveTo>
                    <a:pt x="708" y="207"/>
                  </a:moveTo>
                  <a:lnTo>
                    <a:pt x="664" y="209"/>
                  </a:lnTo>
                  <a:lnTo>
                    <a:pt x="626" y="213"/>
                  </a:lnTo>
                  <a:lnTo>
                    <a:pt x="592" y="222"/>
                  </a:lnTo>
                  <a:lnTo>
                    <a:pt x="560" y="233"/>
                  </a:lnTo>
                  <a:lnTo>
                    <a:pt x="533" y="246"/>
                  </a:lnTo>
                  <a:lnTo>
                    <a:pt x="510" y="261"/>
                  </a:lnTo>
                  <a:lnTo>
                    <a:pt x="488" y="278"/>
                  </a:lnTo>
                  <a:lnTo>
                    <a:pt x="470" y="296"/>
                  </a:lnTo>
                  <a:lnTo>
                    <a:pt x="454" y="317"/>
                  </a:lnTo>
                  <a:lnTo>
                    <a:pt x="440" y="337"/>
                  </a:lnTo>
                  <a:lnTo>
                    <a:pt x="430" y="360"/>
                  </a:lnTo>
                  <a:lnTo>
                    <a:pt x="421" y="382"/>
                  </a:lnTo>
                  <a:lnTo>
                    <a:pt x="414" y="404"/>
                  </a:lnTo>
                  <a:lnTo>
                    <a:pt x="409" y="427"/>
                  </a:lnTo>
                  <a:lnTo>
                    <a:pt x="405" y="450"/>
                  </a:lnTo>
                  <a:lnTo>
                    <a:pt x="403" y="471"/>
                  </a:lnTo>
                  <a:lnTo>
                    <a:pt x="401" y="492"/>
                  </a:lnTo>
                  <a:lnTo>
                    <a:pt x="400" y="511"/>
                  </a:lnTo>
                  <a:lnTo>
                    <a:pt x="400" y="750"/>
                  </a:lnTo>
                  <a:lnTo>
                    <a:pt x="398" y="773"/>
                  </a:lnTo>
                  <a:lnTo>
                    <a:pt x="391" y="795"/>
                  </a:lnTo>
                  <a:lnTo>
                    <a:pt x="378" y="814"/>
                  </a:lnTo>
                  <a:lnTo>
                    <a:pt x="361" y="830"/>
                  </a:lnTo>
                  <a:lnTo>
                    <a:pt x="343" y="842"/>
                  </a:lnTo>
                  <a:lnTo>
                    <a:pt x="320" y="850"/>
                  </a:lnTo>
                  <a:lnTo>
                    <a:pt x="297" y="853"/>
                  </a:lnTo>
                  <a:lnTo>
                    <a:pt x="207" y="853"/>
                  </a:lnTo>
                  <a:lnTo>
                    <a:pt x="207" y="1035"/>
                  </a:lnTo>
                  <a:lnTo>
                    <a:pt x="299" y="1035"/>
                  </a:lnTo>
                  <a:lnTo>
                    <a:pt x="322" y="1038"/>
                  </a:lnTo>
                  <a:lnTo>
                    <a:pt x="344" y="1045"/>
                  </a:lnTo>
                  <a:lnTo>
                    <a:pt x="364" y="1058"/>
                  </a:lnTo>
                  <a:lnTo>
                    <a:pt x="380" y="1074"/>
                  </a:lnTo>
                  <a:lnTo>
                    <a:pt x="392" y="1093"/>
                  </a:lnTo>
                  <a:lnTo>
                    <a:pt x="399" y="1115"/>
                  </a:lnTo>
                  <a:lnTo>
                    <a:pt x="403" y="1139"/>
                  </a:lnTo>
                  <a:lnTo>
                    <a:pt x="403" y="1738"/>
                  </a:lnTo>
                  <a:lnTo>
                    <a:pt x="585" y="1738"/>
                  </a:lnTo>
                  <a:lnTo>
                    <a:pt x="585" y="1139"/>
                  </a:lnTo>
                  <a:lnTo>
                    <a:pt x="588" y="1115"/>
                  </a:lnTo>
                  <a:lnTo>
                    <a:pt x="595" y="1093"/>
                  </a:lnTo>
                  <a:lnTo>
                    <a:pt x="608" y="1074"/>
                  </a:lnTo>
                  <a:lnTo>
                    <a:pt x="624" y="1058"/>
                  </a:lnTo>
                  <a:lnTo>
                    <a:pt x="643" y="1045"/>
                  </a:lnTo>
                  <a:lnTo>
                    <a:pt x="665" y="1038"/>
                  </a:lnTo>
                  <a:lnTo>
                    <a:pt x="689" y="1035"/>
                  </a:lnTo>
                  <a:lnTo>
                    <a:pt x="884" y="1035"/>
                  </a:lnTo>
                  <a:lnTo>
                    <a:pt x="900" y="853"/>
                  </a:lnTo>
                  <a:lnTo>
                    <a:pt x="704" y="853"/>
                  </a:lnTo>
                  <a:lnTo>
                    <a:pt x="681" y="850"/>
                  </a:lnTo>
                  <a:lnTo>
                    <a:pt x="658" y="842"/>
                  </a:lnTo>
                  <a:lnTo>
                    <a:pt x="639" y="830"/>
                  </a:lnTo>
                  <a:lnTo>
                    <a:pt x="623" y="814"/>
                  </a:lnTo>
                  <a:lnTo>
                    <a:pt x="610" y="795"/>
                  </a:lnTo>
                  <a:lnTo>
                    <a:pt x="603" y="773"/>
                  </a:lnTo>
                  <a:lnTo>
                    <a:pt x="600" y="750"/>
                  </a:lnTo>
                  <a:lnTo>
                    <a:pt x="600" y="532"/>
                  </a:lnTo>
                  <a:lnTo>
                    <a:pt x="603" y="497"/>
                  </a:lnTo>
                  <a:lnTo>
                    <a:pt x="609" y="465"/>
                  </a:lnTo>
                  <a:lnTo>
                    <a:pt x="620" y="437"/>
                  </a:lnTo>
                  <a:lnTo>
                    <a:pt x="634" y="413"/>
                  </a:lnTo>
                  <a:lnTo>
                    <a:pt x="651" y="391"/>
                  </a:lnTo>
                  <a:lnTo>
                    <a:pt x="671" y="374"/>
                  </a:lnTo>
                  <a:lnTo>
                    <a:pt x="692" y="360"/>
                  </a:lnTo>
                  <a:lnTo>
                    <a:pt x="716" y="349"/>
                  </a:lnTo>
                  <a:lnTo>
                    <a:pt x="740" y="341"/>
                  </a:lnTo>
                  <a:lnTo>
                    <a:pt x="765" y="336"/>
                  </a:lnTo>
                  <a:lnTo>
                    <a:pt x="790" y="335"/>
                  </a:lnTo>
                  <a:lnTo>
                    <a:pt x="906" y="335"/>
                  </a:lnTo>
                  <a:lnTo>
                    <a:pt x="906" y="208"/>
                  </a:lnTo>
                  <a:lnTo>
                    <a:pt x="708" y="207"/>
                  </a:lnTo>
                  <a:close/>
                  <a:moveTo>
                    <a:pt x="708" y="0"/>
                  </a:moveTo>
                  <a:lnTo>
                    <a:pt x="924" y="1"/>
                  </a:lnTo>
                  <a:lnTo>
                    <a:pt x="959" y="4"/>
                  </a:lnTo>
                  <a:lnTo>
                    <a:pt x="990" y="12"/>
                  </a:lnTo>
                  <a:lnTo>
                    <a:pt x="1019" y="26"/>
                  </a:lnTo>
                  <a:lnTo>
                    <a:pt x="1045" y="46"/>
                  </a:lnTo>
                  <a:lnTo>
                    <a:pt x="1068" y="69"/>
                  </a:lnTo>
                  <a:lnTo>
                    <a:pt x="1087" y="94"/>
                  </a:lnTo>
                  <a:lnTo>
                    <a:pt x="1101" y="124"/>
                  </a:lnTo>
                  <a:lnTo>
                    <a:pt x="1110" y="156"/>
                  </a:lnTo>
                  <a:lnTo>
                    <a:pt x="1112" y="189"/>
                  </a:lnTo>
                  <a:lnTo>
                    <a:pt x="1112" y="352"/>
                  </a:lnTo>
                  <a:lnTo>
                    <a:pt x="1110" y="387"/>
                  </a:lnTo>
                  <a:lnTo>
                    <a:pt x="1101" y="418"/>
                  </a:lnTo>
                  <a:lnTo>
                    <a:pt x="1087" y="448"/>
                  </a:lnTo>
                  <a:lnTo>
                    <a:pt x="1068" y="474"/>
                  </a:lnTo>
                  <a:lnTo>
                    <a:pt x="1045" y="497"/>
                  </a:lnTo>
                  <a:lnTo>
                    <a:pt x="1019" y="515"/>
                  </a:lnTo>
                  <a:lnTo>
                    <a:pt x="989" y="529"/>
                  </a:lnTo>
                  <a:lnTo>
                    <a:pt x="957" y="538"/>
                  </a:lnTo>
                  <a:lnTo>
                    <a:pt x="924" y="541"/>
                  </a:lnTo>
                  <a:lnTo>
                    <a:pt x="807" y="541"/>
                  </a:lnTo>
                  <a:lnTo>
                    <a:pt x="807" y="646"/>
                  </a:lnTo>
                  <a:lnTo>
                    <a:pt x="921" y="646"/>
                  </a:lnTo>
                  <a:lnTo>
                    <a:pt x="952" y="648"/>
                  </a:lnTo>
                  <a:lnTo>
                    <a:pt x="982" y="657"/>
                  </a:lnTo>
                  <a:lnTo>
                    <a:pt x="1010" y="669"/>
                  </a:lnTo>
                  <a:lnTo>
                    <a:pt x="1036" y="686"/>
                  </a:lnTo>
                  <a:lnTo>
                    <a:pt x="1060" y="707"/>
                  </a:lnTo>
                  <a:lnTo>
                    <a:pt x="1080" y="732"/>
                  </a:lnTo>
                  <a:lnTo>
                    <a:pt x="1094" y="760"/>
                  </a:lnTo>
                  <a:lnTo>
                    <a:pt x="1103" y="789"/>
                  </a:lnTo>
                  <a:lnTo>
                    <a:pt x="1109" y="821"/>
                  </a:lnTo>
                  <a:lnTo>
                    <a:pt x="1109" y="852"/>
                  </a:lnTo>
                  <a:lnTo>
                    <a:pt x="1088" y="1070"/>
                  </a:lnTo>
                  <a:lnTo>
                    <a:pt x="1083" y="1102"/>
                  </a:lnTo>
                  <a:lnTo>
                    <a:pt x="1073" y="1132"/>
                  </a:lnTo>
                  <a:lnTo>
                    <a:pt x="1058" y="1158"/>
                  </a:lnTo>
                  <a:lnTo>
                    <a:pt x="1039" y="1182"/>
                  </a:lnTo>
                  <a:lnTo>
                    <a:pt x="1017" y="1203"/>
                  </a:lnTo>
                  <a:lnTo>
                    <a:pt x="991" y="1219"/>
                  </a:lnTo>
                  <a:lnTo>
                    <a:pt x="963" y="1232"/>
                  </a:lnTo>
                  <a:lnTo>
                    <a:pt x="933" y="1239"/>
                  </a:lnTo>
                  <a:lnTo>
                    <a:pt x="900" y="1242"/>
                  </a:lnTo>
                  <a:lnTo>
                    <a:pt x="792" y="1242"/>
                  </a:lnTo>
                  <a:lnTo>
                    <a:pt x="792" y="1756"/>
                  </a:lnTo>
                  <a:lnTo>
                    <a:pt x="790" y="1790"/>
                  </a:lnTo>
                  <a:lnTo>
                    <a:pt x="781" y="1822"/>
                  </a:lnTo>
                  <a:lnTo>
                    <a:pt x="767" y="1851"/>
                  </a:lnTo>
                  <a:lnTo>
                    <a:pt x="748" y="1877"/>
                  </a:lnTo>
                  <a:lnTo>
                    <a:pt x="725" y="1900"/>
                  </a:lnTo>
                  <a:lnTo>
                    <a:pt x="699" y="1919"/>
                  </a:lnTo>
                  <a:lnTo>
                    <a:pt x="670" y="1933"/>
                  </a:lnTo>
                  <a:lnTo>
                    <a:pt x="637" y="1942"/>
                  </a:lnTo>
                  <a:lnTo>
                    <a:pt x="604" y="1945"/>
                  </a:lnTo>
                  <a:lnTo>
                    <a:pt x="366" y="1945"/>
                  </a:lnTo>
                  <a:lnTo>
                    <a:pt x="334" y="1942"/>
                  </a:lnTo>
                  <a:lnTo>
                    <a:pt x="306" y="1934"/>
                  </a:lnTo>
                  <a:lnTo>
                    <a:pt x="279" y="1921"/>
                  </a:lnTo>
                  <a:lnTo>
                    <a:pt x="255" y="1904"/>
                  </a:lnTo>
                  <a:lnTo>
                    <a:pt x="235" y="1884"/>
                  </a:lnTo>
                  <a:lnTo>
                    <a:pt x="219" y="1860"/>
                  </a:lnTo>
                  <a:lnTo>
                    <a:pt x="206" y="1834"/>
                  </a:lnTo>
                  <a:lnTo>
                    <a:pt x="198" y="1805"/>
                  </a:lnTo>
                  <a:lnTo>
                    <a:pt x="195" y="1775"/>
                  </a:lnTo>
                  <a:lnTo>
                    <a:pt x="195" y="1242"/>
                  </a:lnTo>
                  <a:lnTo>
                    <a:pt x="189" y="1242"/>
                  </a:lnTo>
                  <a:lnTo>
                    <a:pt x="155" y="1239"/>
                  </a:lnTo>
                  <a:lnTo>
                    <a:pt x="123" y="1230"/>
                  </a:lnTo>
                  <a:lnTo>
                    <a:pt x="93" y="1216"/>
                  </a:lnTo>
                  <a:lnTo>
                    <a:pt x="67" y="1197"/>
                  </a:lnTo>
                  <a:lnTo>
                    <a:pt x="44" y="1175"/>
                  </a:lnTo>
                  <a:lnTo>
                    <a:pt x="26" y="1149"/>
                  </a:lnTo>
                  <a:lnTo>
                    <a:pt x="12" y="1119"/>
                  </a:lnTo>
                  <a:lnTo>
                    <a:pt x="3" y="1087"/>
                  </a:lnTo>
                  <a:lnTo>
                    <a:pt x="0" y="1053"/>
                  </a:lnTo>
                  <a:lnTo>
                    <a:pt x="0" y="835"/>
                  </a:lnTo>
                  <a:lnTo>
                    <a:pt x="3" y="800"/>
                  </a:lnTo>
                  <a:lnTo>
                    <a:pt x="12" y="769"/>
                  </a:lnTo>
                  <a:lnTo>
                    <a:pt x="26" y="740"/>
                  </a:lnTo>
                  <a:lnTo>
                    <a:pt x="44" y="713"/>
                  </a:lnTo>
                  <a:lnTo>
                    <a:pt x="67" y="690"/>
                  </a:lnTo>
                  <a:lnTo>
                    <a:pt x="93" y="672"/>
                  </a:lnTo>
                  <a:lnTo>
                    <a:pt x="123" y="658"/>
                  </a:lnTo>
                  <a:lnTo>
                    <a:pt x="155" y="649"/>
                  </a:lnTo>
                  <a:lnTo>
                    <a:pt x="189" y="646"/>
                  </a:lnTo>
                  <a:lnTo>
                    <a:pt x="194" y="646"/>
                  </a:lnTo>
                  <a:lnTo>
                    <a:pt x="194" y="511"/>
                  </a:lnTo>
                  <a:lnTo>
                    <a:pt x="194" y="475"/>
                  </a:lnTo>
                  <a:lnTo>
                    <a:pt x="197" y="440"/>
                  </a:lnTo>
                  <a:lnTo>
                    <a:pt x="202" y="403"/>
                  </a:lnTo>
                  <a:lnTo>
                    <a:pt x="210" y="367"/>
                  </a:lnTo>
                  <a:lnTo>
                    <a:pt x="220" y="332"/>
                  </a:lnTo>
                  <a:lnTo>
                    <a:pt x="233" y="296"/>
                  </a:lnTo>
                  <a:lnTo>
                    <a:pt x="248" y="263"/>
                  </a:lnTo>
                  <a:lnTo>
                    <a:pt x="265" y="229"/>
                  </a:lnTo>
                  <a:lnTo>
                    <a:pt x="285" y="197"/>
                  </a:lnTo>
                  <a:lnTo>
                    <a:pt x="308" y="167"/>
                  </a:lnTo>
                  <a:lnTo>
                    <a:pt x="333" y="139"/>
                  </a:lnTo>
                  <a:lnTo>
                    <a:pt x="363" y="112"/>
                  </a:lnTo>
                  <a:lnTo>
                    <a:pt x="394" y="88"/>
                  </a:lnTo>
                  <a:lnTo>
                    <a:pt x="430" y="65"/>
                  </a:lnTo>
                  <a:lnTo>
                    <a:pt x="467" y="47"/>
                  </a:lnTo>
                  <a:lnTo>
                    <a:pt x="509" y="31"/>
                  </a:lnTo>
                  <a:lnTo>
                    <a:pt x="553" y="18"/>
                  </a:lnTo>
                  <a:lnTo>
                    <a:pt x="600" y="8"/>
                  </a:lnTo>
                  <a:lnTo>
                    <a:pt x="652" y="2"/>
                  </a:lnTo>
                  <a:lnTo>
                    <a:pt x="7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1" name="Group 390"/>
          <p:cNvGrpSpPr/>
          <p:nvPr/>
        </p:nvGrpSpPr>
        <p:grpSpPr>
          <a:xfrm>
            <a:off x="5521854" y="2477418"/>
            <a:ext cx="565150" cy="519113"/>
            <a:chOff x="2508250" y="3478213"/>
            <a:chExt cx="565150" cy="519113"/>
          </a:xfrm>
          <a:solidFill>
            <a:schemeClr val="tx1"/>
          </a:solidFill>
        </p:grpSpPr>
        <p:sp>
          <p:nvSpPr>
            <p:cNvPr id="662" name="Freeform 375"/>
            <p:cNvSpPr>
              <a:spLocks/>
            </p:cNvSpPr>
            <p:nvPr/>
          </p:nvSpPr>
          <p:spPr bwMode="auto">
            <a:xfrm>
              <a:off x="2508250" y="3478213"/>
              <a:ext cx="565150" cy="519113"/>
            </a:xfrm>
            <a:custGeom>
              <a:avLst/>
              <a:gdLst>
                <a:gd name="T0" fmla="*/ 3290 w 3557"/>
                <a:gd name="T1" fmla="*/ 4 h 3270"/>
                <a:gd name="T2" fmla="*/ 3414 w 3557"/>
                <a:gd name="T3" fmla="*/ 51 h 3270"/>
                <a:gd name="T4" fmla="*/ 3506 w 3557"/>
                <a:gd name="T5" fmla="*/ 142 h 3270"/>
                <a:gd name="T6" fmla="*/ 3554 w 3557"/>
                <a:gd name="T7" fmla="*/ 266 h 3270"/>
                <a:gd name="T8" fmla="*/ 3554 w 3557"/>
                <a:gd name="T9" fmla="*/ 2449 h 3270"/>
                <a:gd name="T10" fmla="*/ 3506 w 3557"/>
                <a:gd name="T11" fmla="*/ 2571 h 3270"/>
                <a:gd name="T12" fmla="*/ 3414 w 3557"/>
                <a:gd name="T13" fmla="*/ 2663 h 3270"/>
                <a:gd name="T14" fmla="*/ 3290 w 3557"/>
                <a:gd name="T15" fmla="*/ 2710 h 3270"/>
                <a:gd name="T16" fmla="*/ 2831 w 3557"/>
                <a:gd name="T17" fmla="*/ 2710 h 3270"/>
                <a:gd name="T18" fmla="*/ 2770 w 3557"/>
                <a:gd name="T19" fmla="*/ 2672 h 3270"/>
                <a:gd name="T20" fmla="*/ 2746 w 3557"/>
                <a:gd name="T21" fmla="*/ 2604 h 3270"/>
                <a:gd name="T22" fmla="*/ 2770 w 3557"/>
                <a:gd name="T23" fmla="*/ 2535 h 3270"/>
                <a:gd name="T24" fmla="*/ 2831 w 3557"/>
                <a:gd name="T25" fmla="*/ 2496 h 3270"/>
                <a:gd name="T26" fmla="*/ 3269 w 3557"/>
                <a:gd name="T27" fmla="*/ 2490 h 3270"/>
                <a:gd name="T28" fmla="*/ 3323 w 3557"/>
                <a:gd name="T29" fmla="*/ 2448 h 3270"/>
                <a:gd name="T30" fmla="*/ 3336 w 3557"/>
                <a:gd name="T31" fmla="*/ 312 h 3270"/>
                <a:gd name="T32" fmla="*/ 3309 w 3557"/>
                <a:gd name="T33" fmla="*/ 247 h 3270"/>
                <a:gd name="T34" fmla="*/ 3244 w 3557"/>
                <a:gd name="T35" fmla="*/ 221 h 3270"/>
                <a:gd name="T36" fmla="*/ 266 w 3557"/>
                <a:gd name="T37" fmla="*/ 233 h 3270"/>
                <a:gd name="T38" fmla="*/ 224 w 3557"/>
                <a:gd name="T39" fmla="*/ 287 h 3270"/>
                <a:gd name="T40" fmla="*/ 224 w 3557"/>
                <a:gd name="T41" fmla="*/ 2426 h 3270"/>
                <a:gd name="T42" fmla="*/ 266 w 3557"/>
                <a:gd name="T43" fmla="*/ 2481 h 3270"/>
                <a:gd name="T44" fmla="*/ 722 w 3557"/>
                <a:gd name="T45" fmla="*/ 2493 h 3270"/>
                <a:gd name="T46" fmla="*/ 790 w 3557"/>
                <a:gd name="T47" fmla="*/ 2515 h 3270"/>
                <a:gd name="T48" fmla="*/ 829 w 3557"/>
                <a:gd name="T49" fmla="*/ 2574 h 3270"/>
                <a:gd name="T50" fmla="*/ 1702 w 3557"/>
                <a:gd name="T51" fmla="*/ 2509 h 3270"/>
                <a:gd name="T52" fmla="*/ 1760 w 3557"/>
                <a:gd name="T53" fmla="*/ 2493 h 3270"/>
                <a:gd name="T54" fmla="*/ 2452 w 3557"/>
                <a:gd name="T55" fmla="*/ 2505 h 3270"/>
                <a:gd name="T56" fmla="*/ 2503 w 3557"/>
                <a:gd name="T57" fmla="*/ 2555 h 3270"/>
                <a:gd name="T58" fmla="*/ 2511 w 3557"/>
                <a:gd name="T59" fmla="*/ 2628 h 3270"/>
                <a:gd name="T60" fmla="*/ 2473 w 3557"/>
                <a:gd name="T61" fmla="*/ 2690 h 3270"/>
                <a:gd name="T62" fmla="*/ 2404 w 3557"/>
                <a:gd name="T63" fmla="*/ 2713 h 3270"/>
                <a:gd name="T64" fmla="*/ 882 w 3557"/>
                <a:gd name="T65" fmla="*/ 3259 h 3270"/>
                <a:gd name="T66" fmla="*/ 789 w 3557"/>
                <a:gd name="T67" fmla="*/ 3268 h 3270"/>
                <a:gd name="T68" fmla="*/ 704 w 3557"/>
                <a:gd name="T69" fmla="*/ 3232 h 3270"/>
                <a:gd name="T70" fmla="*/ 647 w 3557"/>
                <a:gd name="T71" fmla="*/ 3157 h 3270"/>
                <a:gd name="T72" fmla="*/ 616 w 3557"/>
                <a:gd name="T73" fmla="*/ 2713 h 3270"/>
                <a:gd name="T74" fmla="*/ 222 w 3557"/>
                <a:gd name="T75" fmla="*/ 2700 h 3270"/>
                <a:gd name="T76" fmla="*/ 108 w 3557"/>
                <a:gd name="T77" fmla="*/ 2637 h 3270"/>
                <a:gd name="T78" fmla="*/ 29 w 3557"/>
                <a:gd name="T79" fmla="*/ 2534 h 3270"/>
                <a:gd name="T80" fmla="*/ 0 w 3557"/>
                <a:gd name="T81" fmla="*/ 2403 h 3270"/>
                <a:gd name="T82" fmla="*/ 13 w 3557"/>
                <a:gd name="T83" fmla="*/ 222 h 3270"/>
                <a:gd name="T84" fmla="*/ 77 w 3557"/>
                <a:gd name="T85" fmla="*/ 108 h 3270"/>
                <a:gd name="T86" fmla="*/ 180 w 3557"/>
                <a:gd name="T87" fmla="*/ 29 h 3270"/>
                <a:gd name="T88" fmla="*/ 312 w 3557"/>
                <a:gd name="T89" fmla="*/ 0 h 3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557" h="3270">
                  <a:moveTo>
                    <a:pt x="312" y="0"/>
                  </a:moveTo>
                  <a:lnTo>
                    <a:pt x="3244" y="0"/>
                  </a:lnTo>
                  <a:lnTo>
                    <a:pt x="3290" y="4"/>
                  </a:lnTo>
                  <a:lnTo>
                    <a:pt x="3335" y="14"/>
                  </a:lnTo>
                  <a:lnTo>
                    <a:pt x="3376" y="29"/>
                  </a:lnTo>
                  <a:lnTo>
                    <a:pt x="3414" y="51"/>
                  </a:lnTo>
                  <a:lnTo>
                    <a:pt x="3449" y="76"/>
                  </a:lnTo>
                  <a:lnTo>
                    <a:pt x="3480" y="108"/>
                  </a:lnTo>
                  <a:lnTo>
                    <a:pt x="3506" y="142"/>
                  </a:lnTo>
                  <a:lnTo>
                    <a:pt x="3528" y="181"/>
                  </a:lnTo>
                  <a:lnTo>
                    <a:pt x="3544" y="222"/>
                  </a:lnTo>
                  <a:lnTo>
                    <a:pt x="3554" y="266"/>
                  </a:lnTo>
                  <a:lnTo>
                    <a:pt x="3557" y="312"/>
                  </a:lnTo>
                  <a:lnTo>
                    <a:pt x="3557" y="2403"/>
                  </a:lnTo>
                  <a:lnTo>
                    <a:pt x="3554" y="2449"/>
                  </a:lnTo>
                  <a:lnTo>
                    <a:pt x="3544" y="2492"/>
                  </a:lnTo>
                  <a:lnTo>
                    <a:pt x="3528" y="2534"/>
                  </a:lnTo>
                  <a:lnTo>
                    <a:pt x="3506" y="2571"/>
                  </a:lnTo>
                  <a:lnTo>
                    <a:pt x="3480" y="2607"/>
                  </a:lnTo>
                  <a:lnTo>
                    <a:pt x="3449" y="2637"/>
                  </a:lnTo>
                  <a:lnTo>
                    <a:pt x="3414" y="2663"/>
                  </a:lnTo>
                  <a:lnTo>
                    <a:pt x="3376" y="2684"/>
                  </a:lnTo>
                  <a:lnTo>
                    <a:pt x="3335" y="2700"/>
                  </a:lnTo>
                  <a:lnTo>
                    <a:pt x="3290" y="2710"/>
                  </a:lnTo>
                  <a:lnTo>
                    <a:pt x="3244" y="2713"/>
                  </a:lnTo>
                  <a:lnTo>
                    <a:pt x="2857" y="2713"/>
                  </a:lnTo>
                  <a:lnTo>
                    <a:pt x="2831" y="2710"/>
                  </a:lnTo>
                  <a:lnTo>
                    <a:pt x="2808" y="2703"/>
                  </a:lnTo>
                  <a:lnTo>
                    <a:pt x="2788" y="2690"/>
                  </a:lnTo>
                  <a:lnTo>
                    <a:pt x="2770" y="2672"/>
                  </a:lnTo>
                  <a:lnTo>
                    <a:pt x="2757" y="2652"/>
                  </a:lnTo>
                  <a:lnTo>
                    <a:pt x="2749" y="2628"/>
                  </a:lnTo>
                  <a:lnTo>
                    <a:pt x="2746" y="2604"/>
                  </a:lnTo>
                  <a:lnTo>
                    <a:pt x="2749" y="2578"/>
                  </a:lnTo>
                  <a:lnTo>
                    <a:pt x="2757" y="2555"/>
                  </a:lnTo>
                  <a:lnTo>
                    <a:pt x="2770" y="2535"/>
                  </a:lnTo>
                  <a:lnTo>
                    <a:pt x="2788" y="2518"/>
                  </a:lnTo>
                  <a:lnTo>
                    <a:pt x="2808" y="2505"/>
                  </a:lnTo>
                  <a:lnTo>
                    <a:pt x="2831" y="2496"/>
                  </a:lnTo>
                  <a:lnTo>
                    <a:pt x="2857" y="2493"/>
                  </a:lnTo>
                  <a:lnTo>
                    <a:pt x="3244" y="2493"/>
                  </a:lnTo>
                  <a:lnTo>
                    <a:pt x="3269" y="2490"/>
                  </a:lnTo>
                  <a:lnTo>
                    <a:pt x="3290" y="2481"/>
                  </a:lnTo>
                  <a:lnTo>
                    <a:pt x="3309" y="2466"/>
                  </a:lnTo>
                  <a:lnTo>
                    <a:pt x="3323" y="2448"/>
                  </a:lnTo>
                  <a:lnTo>
                    <a:pt x="3332" y="2426"/>
                  </a:lnTo>
                  <a:lnTo>
                    <a:pt x="3336" y="2403"/>
                  </a:lnTo>
                  <a:lnTo>
                    <a:pt x="3336" y="312"/>
                  </a:lnTo>
                  <a:lnTo>
                    <a:pt x="3332" y="287"/>
                  </a:lnTo>
                  <a:lnTo>
                    <a:pt x="3323" y="266"/>
                  </a:lnTo>
                  <a:lnTo>
                    <a:pt x="3309" y="247"/>
                  </a:lnTo>
                  <a:lnTo>
                    <a:pt x="3290" y="233"/>
                  </a:lnTo>
                  <a:lnTo>
                    <a:pt x="3269" y="224"/>
                  </a:lnTo>
                  <a:lnTo>
                    <a:pt x="3244" y="221"/>
                  </a:lnTo>
                  <a:lnTo>
                    <a:pt x="312" y="221"/>
                  </a:lnTo>
                  <a:lnTo>
                    <a:pt x="288" y="224"/>
                  </a:lnTo>
                  <a:lnTo>
                    <a:pt x="266" y="233"/>
                  </a:lnTo>
                  <a:lnTo>
                    <a:pt x="248" y="247"/>
                  </a:lnTo>
                  <a:lnTo>
                    <a:pt x="234" y="266"/>
                  </a:lnTo>
                  <a:lnTo>
                    <a:pt x="224" y="287"/>
                  </a:lnTo>
                  <a:lnTo>
                    <a:pt x="221" y="312"/>
                  </a:lnTo>
                  <a:lnTo>
                    <a:pt x="221" y="2403"/>
                  </a:lnTo>
                  <a:lnTo>
                    <a:pt x="224" y="2426"/>
                  </a:lnTo>
                  <a:lnTo>
                    <a:pt x="234" y="2448"/>
                  </a:lnTo>
                  <a:lnTo>
                    <a:pt x="248" y="2466"/>
                  </a:lnTo>
                  <a:lnTo>
                    <a:pt x="266" y="2481"/>
                  </a:lnTo>
                  <a:lnTo>
                    <a:pt x="288" y="2490"/>
                  </a:lnTo>
                  <a:lnTo>
                    <a:pt x="312" y="2493"/>
                  </a:lnTo>
                  <a:lnTo>
                    <a:pt x="722" y="2493"/>
                  </a:lnTo>
                  <a:lnTo>
                    <a:pt x="747" y="2496"/>
                  </a:lnTo>
                  <a:lnTo>
                    <a:pt x="769" y="2504"/>
                  </a:lnTo>
                  <a:lnTo>
                    <a:pt x="790" y="2515"/>
                  </a:lnTo>
                  <a:lnTo>
                    <a:pt x="807" y="2533"/>
                  </a:lnTo>
                  <a:lnTo>
                    <a:pt x="820" y="2552"/>
                  </a:lnTo>
                  <a:lnTo>
                    <a:pt x="829" y="2574"/>
                  </a:lnTo>
                  <a:lnTo>
                    <a:pt x="833" y="2598"/>
                  </a:lnTo>
                  <a:lnTo>
                    <a:pt x="852" y="3023"/>
                  </a:lnTo>
                  <a:lnTo>
                    <a:pt x="1702" y="2509"/>
                  </a:lnTo>
                  <a:lnTo>
                    <a:pt x="1721" y="2500"/>
                  </a:lnTo>
                  <a:lnTo>
                    <a:pt x="1740" y="2495"/>
                  </a:lnTo>
                  <a:lnTo>
                    <a:pt x="1760" y="2493"/>
                  </a:lnTo>
                  <a:lnTo>
                    <a:pt x="2404" y="2493"/>
                  </a:lnTo>
                  <a:lnTo>
                    <a:pt x="2428" y="2496"/>
                  </a:lnTo>
                  <a:lnTo>
                    <a:pt x="2452" y="2505"/>
                  </a:lnTo>
                  <a:lnTo>
                    <a:pt x="2473" y="2518"/>
                  </a:lnTo>
                  <a:lnTo>
                    <a:pt x="2490" y="2535"/>
                  </a:lnTo>
                  <a:lnTo>
                    <a:pt x="2503" y="2555"/>
                  </a:lnTo>
                  <a:lnTo>
                    <a:pt x="2511" y="2578"/>
                  </a:lnTo>
                  <a:lnTo>
                    <a:pt x="2514" y="2604"/>
                  </a:lnTo>
                  <a:lnTo>
                    <a:pt x="2511" y="2628"/>
                  </a:lnTo>
                  <a:lnTo>
                    <a:pt x="2503" y="2652"/>
                  </a:lnTo>
                  <a:lnTo>
                    <a:pt x="2490" y="2672"/>
                  </a:lnTo>
                  <a:lnTo>
                    <a:pt x="2473" y="2690"/>
                  </a:lnTo>
                  <a:lnTo>
                    <a:pt x="2452" y="2703"/>
                  </a:lnTo>
                  <a:lnTo>
                    <a:pt x="2428" y="2710"/>
                  </a:lnTo>
                  <a:lnTo>
                    <a:pt x="2404" y="2713"/>
                  </a:lnTo>
                  <a:lnTo>
                    <a:pt x="1791" y="2713"/>
                  </a:lnTo>
                  <a:lnTo>
                    <a:pt x="914" y="3244"/>
                  </a:lnTo>
                  <a:lnTo>
                    <a:pt x="882" y="3259"/>
                  </a:lnTo>
                  <a:lnTo>
                    <a:pt x="851" y="3267"/>
                  </a:lnTo>
                  <a:lnTo>
                    <a:pt x="818" y="3270"/>
                  </a:lnTo>
                  <a:lnTo>
                    <a:pt x="789" y="3268"/>
                  </a:lnTo>
                  <a:lnTo>
                    <a:pt x="759" y="3261"/>
                  </a:lnTo>
                  <a:lnTo>
                    <a:pt x="731" y="3249"/>
                  </a:lnTo>
                  <a:lnTo>
                    <a:pt x="704" y="3232"/>
                  </a:lnTo>
                  <a:lnTo>
                    <a:pt x="681" y="3210"/>
                  </a:lnTo>
                  <a:lnTo>
                    <a:pt x="661" y="3184"/>
                  </a:lnTo>
                  <a:lnTo>
                    <a:pt x="647" y="3157"/>
                  </a:lnTo>
                  <a:lnTo>
                    <a:pt x="638" y="3127"/>
                  </a:lnTo>
                  <a:lnTo>
                    <a:pt x="633" y="3095"/>
                  </a:lnTo>
                  <a:lnTo>
                    <a:pt x="616" y="2713"/>
                  </a:lnTo>
                  <a:lnTo>
                    <a:pt x="312" y="2713"/>
                  </a:lnTo>
                  <a:lnTo>
                    <a:pt x="266" y="2710"/>
                  </a:lnTo>
                  <a:lnTo>
                    <a:pt x="222" y="2700"/>
                  </a:lnTo>
                  <a:lnTo>
                    <a:pt x="180" y="2684"/>
                  </a:lnTo>
                  <a:lnTo>
                    <a:pt x="142" y="2663"/>
                  </a:lnTo>
                  <a:lnTo>
                    <a:pt x="108" y="2637"/>
                  </a:lnTo>
                  <a:lnTo>
                    <a:pt x="77" y="2607"/>
                  </a:lnTo>
                  <a:lnTo>
                    <a:pt x="51" y="2571"/>
                  </a:lnTo>
                  <a:lnTo>
                    <a:pt x="29" y="2534"/>
                  </a:lnTo>
                  <a:lnTo>
                    <a:pt x="13" y="2492"/>
                  </a:lnTo>
                  <a:lnTo>
                    <a:pt x="3" y="2449"/>
                  </a:lnTo>
                  <a:lnTo>
                    <a:pt x="0" y="2403"/>
                  </a:lnTo>
                  <a:lnTo>
                    <a:pt x="0" y="312"/>
                  </a:lnTo>
                  <a:lnTo>
                    <a:pt x="3" y="266"/>
                  </a:lnTo>
                  <a:lnTo>
                    <a:pt x="13" y="222"/>
                  </a:lnTo>
                  <a:lnTo>
                    <a:pt x="29" y="181"/>
                  </a:lnTo>
                  <a:lnTo>
                    <a:pt x="51" y="142"/>
                  </a:lnTo>
                  <a:lnTo>
                    <a:pt x="77" y="108"/>
                  </a:lnTo>
                  <a:lnTo>
                    <a:pt x="108" y="76"/>
                  </a:lnTo>
                  <a:lnTo>
                    <a:pt x="142" y="51"/>
                  </a:lnTo>
                  <a:lnTo>
                    <a:pt x="180" y="29"/>
                  </a:lnTo>
                  <a:lnTo>
                    <a:pt x="222" y="14"/>
                  </a:lnTo>
                  <a:lnTo>
                    <a:pt x="266" y="4"/>
                  </a:lnTo>
                  <a:lnTo>
                    <a:pt x="3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377"/>
            <p:cNvSpPr>
              <a:spLocks noEditPoints="1"/>
            </p:cNvSpPr>
            <p:nvPr/>
          </p:nvSpPr>
          <p:spPr bwMode="auto">
            <a:xfrm>
              <a:off x="2516188" y="3482976"/>
              <a:ext cx="549275" cy="265113"/>
            </a:xfrm>
            <a:custGeom>
              <a:avLst/>
              <a:gdLst>
                <a:gd name="T0" fmla="*/ 270 w 3459"/>
                <a:gd name="T1" fmla="*/ 223 h 1669"/>
                <a:gd name="T2" fmla="*/ 246 w 3459"/>
                <a:gd name="T3" fmla="*/ 235 h 1669"/>
                <a:gd name="T4" fmla="*/ 231 w 3459"/>
                <a:gd name="T5" fmla="*/ 251 h 1669"/>
                <a:gd name="T6" fmla="*/ 224 w 3459"/>
                <a:gd name="T7" fmla="*/ 266 h 1669"/>
                <a:gd name="T8" fmla="*/ 221 w 3459"/>
                <a:gd name="T9" fmla="*/ 285 h 1669"/>
                <a:gd name="T10" fmla="*/ 225 w 3459"/>
                <a:gd name="T11" fmla="*/ 311 h 1669"/>
                <a:gd name="T12" fmla="*/ 247 w 3459"/>
                <a:gd name="T13" fmla="*/ 339 h 1669"/>
                <a:gd name="T14" fmla="*/ 1704 w 3459"/>
                <a:gd name="T15" fmla="*/ 1444 h 1669"/>
                <a:gd name="T16" fmla="*/ 1729 w 3459"/>
                <a:gd name="T17" fmla="*/ 1449 h 1669"/>
                <a:gd name="T18" fmla="*/ 1755 w 3459"/>
                <a:gd name="T19" fmla="*/ 1444 h 1669"/>
                <a:gd name="T20" fmla="*/ 3212 w 3459"/>
                <a:gd name="T21" fmla="*/ 339 h 1669"/>
                <a:gd name="T22" fmla="*/ 3234 w 3459"/>
                <a:gd name="T23" fmla="*/ 311 h 1669"/>
                <a:gd name="T24" fmla="*/ 3238 w 3459"/>
                <a:gd name="T25" fmla="*/ 285 h 1669"/>
                <a:gd name="T26" fmla="*/ 3234 w 3459"/>
                <a:gd name="T27" fmla="*/ 266 h 1669"/>
                <a:gd name="T28" fmla="*/ 3227 w 3459"/>
                <a:gd name="T29" fmla="*/ 251 h 1669"/>
                <a:gd name="T30" fmla="*/ 3213 w 3459"/>
                <a:gd name="T31" fmla="*/ 235 h 1669"/>
                <a:gd name="T32" fmla="*/ 3188 w 3459"/>
                <a:gd name="T33" fmla="*/ 223 h 1669"/>
                <a:gd name="T34" fmla="*/ 287 w 3459"/>
                <a:gd name="T35" fmla="*/ 221 h 1669"/>
                <a:gd name="T36" fmla="*/ 3172 w 3459"/>
                <a:gd name="T37" fmla="*/ 0 h 1669"/>
                <a:gd name="T38" fmla="*/ 3252 w 3459"/>
                <a:gd name="T39" fmla="*/ 12 h 1669"/>
                <a:gd name="T40" fmla="*/ 3323 w 3459"/>
                <a:gd name="T41" fmla="*/ 43 h 1669"/>
                <a:gd name="T42" fmla="*/ 3383 w 3459"/>
                <a:gd name="T43" fmla="*/ 93 h 1669"/>
                <a:gd name="T44" fmla="*/ 3428 w 3459"/>
                <a:gd name="T45" fmla="*/ 157 h 1669"/>
                <a:gd name="T46" fmla="*/ 3454 w 3459"/>
                <a:gd name="T47" fmla="*/ 235 h 1669"/>
                <a:gd name="T48" fmla="*/ 3458 w 3459"/>
                <a:gd name="T49" fmla="*/ 313 h 1669"/>
                <a:gd name="T50" fmla="*/ 3441 w 3459"/>
                <a:gd name="T51" fmla="*/ 389 h 1669"/>
                <a:gd name="T52" fmla="*/ 3403 w 3459"/>
                <a:gd name="T53" fmla="*/ 457 h 1669"/>
                <a:gd name="T54" fmla="*/ 3346 w 3459"/>
                <a:gd name="T55" fmla="*/ 514 h 1669"/>
                <a:gd name="T56" fmla="*/ 1872 w 3459"/>
                <a:gd name="T57" fmla="*/ 1631 h 1669"/>
                <a:gd name="T58" fmla="*/ 1803 w 3459"/>
                <a:gd name="T59" fmla="*/ 1660 h 1669"/>
                <a:gd name="T60" fmla="*/ 1729 w 3459"/>
                <a:gd name="T61" fmla="*/ 1669 h 1669"/>
                <a:gd name="T62" fmla="*/ 1655 w 3459"/>
                <a:gd name="T63" fmla="*/ 1660 h 1669"/>
                <a:gd name="T64" fmla="*/ 1586 w 3459"/>
                <a:gd name="T65" fmla="*/ 1631 h 1669"/>
                <a:gd name="T66" fmla="*/ 113 w 3459"/>
                <a:gd name="T67" fmla="*/ 514 h 1669"/>
                <a:gd name="T68" fmla="*/ 56 w 3459"/>
                <a:gd name="T69" fmla="*/ 457 h 1669"/>
                <a:gd name="T70" fmla="*/ 18 w 3459"/>
                <a:gd name="T71" fmla="*/ 389 h 1669"/>
                <a:gd name="T72" fmla="*/ 1 w 3459"/>
                <a:gd name="T73" fmla="*/ 313 h 1669"/>
                <a:gd name="T74" fmla="*/ 5 w 3459"/>
                <a:gd name="T75" fmla="*/ 235 h 1669"/>
                <a:gd name="T76" fmla="*/ 31 w 3459"/>
                <a:gd name="T77" fmla="*/ 157 h 1669"/>
                <a:gd name="T78" fmla="*/ 75 w 3459"/>
                <a:gd name="T79" fmla="*/ 93 h 1669"/>
                <a:gd name="T80" fmla="*/ 135 w 3459"/>
                <a:gd name="T81" fmla="*/ 43 h 1669"/>
                <a:gd name="T82" fmla="*/ 207 w 3459"/>
                <a:gd name="T83" fmla="*/ 12 h 1669"/>
                <a:gd name="T84" fmla="*/ 287 w 3459"/>
                <a:gd name="T85" fmla="*/ 0 h 1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59" h="1669">
                  <a:moveTo>
                    <a:pt x="287" y="221"/>
                  </a:moveTo>
                  <a:lnTo>
                    <a:pt x="270" y="223"/>
                  </a:lnTo>
                  <a:lnTo>
                    <a:pt x="256" y="227"/>
                  </a:lnTo>
                  <a:lnTo>
                    <a:pt x="246" y="235"/>
                  </a:lnTo>
                  <a:lnTo>
                    <a:pt x="238" y="242"/>
                  </a:lnTo>
                  <a:lnTo>
                    <a:pt x="231" y="251"/>
                  </a:lnTo>
                  <a:lnTo>
                    <a:pt x="227" y="260"/>
                  </a:lnTo>
                  <a:lnTo>
                    <a:pt x="224" y="266"/>
                  </a:lnTo>
                  <a:lnTo>
                    <a:pt x="222" y="273"/>
                  </a:lnTo>
                  <a:lnTo>
                    <a:pt x="221" y="285"/>
                  </a:lnTo>
                  <a:lnTo>
                    <a:pt x="222" y="297"/>
                  </a:lnTo>
                  <a:lnTo>
                    <a:pt x="225" y="311"/>
                  </a:lnTo>
                  <a:lnTo>
                    <a:pt x="234" y="325"/>
                  </a:lnTo>
                  <a:lnTo>
                    <a:pt x="247" y="339"/>
                  </a:lnTo>
                  <a:lnTo>
                    <a:pt x="1689" y="1435"/>
                  </a:lnTo>
                  <a:lnTo>
                    <a:pt x="1704" y="1444"/>
                  </a:lnTo>
                  <a:lnTo>
                    <a:pt x="1718" y="1448"/>
                  </a:lnTo>
                  <a:lnTo>
                    <a:pt x="1729" y="1449"/>
                  </a:lnTo>
                  <a:lnTo>
                    <a:pt x="1741" y="1448"/>
                  </a:lnTo>
                  <a:lnTo>
                    <a:pt x="1755" y="1444"/>
                  </a:lnTo>
                  <a:lnTo>
                    <a:pt x="1769" y="1435"/>
                  </a:lnTo>
                  <a:lnTo>
                    <a:pt x="3212" y="339"/>
                  </a:lnTo>
                  <a:lnTo>
                    <a:pt x="3225" y="325"/>
                  </a:lnTo>
                  <a:lnTo>
                    <a:pt x="3234" y="311"/>
                  </a:lnTo>
                  <a:lnTo>
                    <a:pt x="3237" y="297"/>
                  </a:lnTo>
                  <a:lnTo>
                    <a:pt x="3238" y="285"/>
                  </a:lnTo>
                  <a:lnTo>
                    <a:pt x="3236" y="275"/>
                  </a:lnTo>
                  <a:lnTo>
                    <a:pt x="3234" y="266"/>
                  </a:lnTo>
                  <a:lnTo>
                    <a:pt x="3232" y="260"/>
                  </a:lnTo>
                  <a:lnTo>
                    <a:pt x="3227" y="251"/>
                  </a:lnTo>
                  <a:lnTo>
                    <a:pt x="3221" y="242"/>
                  </a:lnTo>
                  <a:lnTo>
                    <a:pt x="3213" y="235"/>
                  </a:lnTo>
                  <a:lnTo>
                    <a:pt x="3202" y="227"/>
                  </a:lnTo>
                  <a:lnTo>
                    <a:pt x="3188" y="223"/>
                  </a:lnTo>
                  <a:lnTo>
                    <a:pt x="3172" y="221"/>
                  </a:lnTo>
                  <a:lnTo>
                    <a:pt x="287" y="221"/>
                  </a:lnTo>
                  <a:close/>
                  <a:moveTo>
                    <a:pt x="287" y="0"/>
                  </a:moveTo>
                  <a:lnTo>
                    <a:pt x="3172" y="0"/>
                  </a:lnTo>
                  <a:lnTo>
                    <a:pt x="3213" y="4"/>
                  </a:lnTo>
                  <a:lnTo>
                    <a:pt x="3252" y="12"/>
                  </a:lnTo>
                  <a:lnTo>
                    <a:pt x="3289" y="25"/>
                  </a:lnTo>
                  <a:lnTo>
                    <a:pt x="3323" y="43"/>
                  </a:lnTo>
                  <a:lnTo>
                    <a:pt x="3355" y="66"/>
                  </a:lnTo>
                  <a:lnTo>
                    <a:pt x="3383" y="93"/>
                  </a:lnTo>
                  <a:lnTo>
                    <a:pt x="3407" y="123"/>
                  </a:lnTo>
                  <a:lnTo>
                    <a:pt x="3428" y="157"/>
                  </a:lnTo>
                  <a:lnTo>
                    <a:pt x="3444" y="195"/>
                  </a:lnTo>
                  <a:lnTo>
                    <a:pt x="3454" y="235"/>
                  </a:lnTo>
                  <a:lnTo>
                    <a:pt x="3459" y="275"/>
                  </a:lnTo>
                  <a:lnTo>
                    <a:pt x="3458" y="313"/>
                  </a:lnTo>
                  <a:lnTo>
                    <a:pt x="3452" y="352"/>
                  </a:lnTo>
                  <a:lnTo>
                    <a:pt x="3441" y="389"/>
                  </a:lnTo>
                  <a:lnTo>
                    <a:pt x="3425" y="424"/>
                  </a:lnTo>
                  <a:lnTo>
                    <a:pt x="3403" y="457"/>
                  </a:lnTo>
                  <a:lnTo>
                    <a:pt x="3376" y="487"/>
                  </a:lnTo>
                  <a:lnTo>
                    <a:pt x="3346" y="514"/>
                  </a:lnTo>
                  <a:lnTo>
                    <a:pt x="1904" y="1610"/>
                  </a:lnTo>
                  <a:lnTo>
                    <a:pt x="1872" y="1631"/>
                  </a:lnTo>
                  <a:lnTo>
                    <a:pt x="1839" y="1648"/>
                  </a:lnTo>
                  <a:lnTo>
                    <a:pt x="1803" y="1660"/>
                  </a:lnTo>
                  <a:lnTo>
                    <a:pt x="1767" y="1666"/>
                  </a:lnTo>
                  <a:lnTo>
                    <a:pt x="1729" y="1669"/>
                  </a:lnTo>
                  <a:lnTo>
                    <a:pt x="1692" y="1666"/>
                  </a:lnTo>
                  <a:lnTo>
                    <a:pt x="1655" y="1660"/>
                  </a:lnTo>
                  <a:lnTo>
                    <a:pt x="1620" y="1648"/>
                  </a:lnTo>
                  <a:lnTo>
                    <a:pt x="1586" y="1631"/>
                  </a:lnTo>
                  <a:lnTo>
                    <a:pt x="1555" y="1610"/>
                  </a:lnTo>
                  <a:lnTo>
                    <a:pt x="113" y="514"/>
                  </a:lnTo>
                  <a:lnTo>
                    <a:pt x="82" y="487"/>
                  </a:lnTo>
                  <a:lnTo>
                    <a:pt x="56" y="457"/>
                  </a:lnTo>
                  <a:lnTo>
                    <a:pt x="34" y="424"/>
                  </a:lnTo>
                  <a:lnTo>
                    <a:pt x="18" y="389"/>
                  </a:lnTo>
                  <a:lnTo>
                    <a:pt x="6" y="352"/>
                  </a:lnTo>
                  <a:lnTo>
                    <a:pt x="1" y="313"/>
                  </a:lnTo>
                  <a:lnTo>
                    <a:pt x="0" y="275"/>
                  </a:lnTo>
                  <a:lnTo>
                    <a:pt x="5" y="235"/>
                  </a:lnTo>
                  <a:lnTo>
                    <a:pt x="15" y="195"/>
                  </a:lnTo>
                  <a:lnTo>
                    <a:pt x="31" y="157"/>
                  </a:lnTo>
                  <a:lnTo>
                    <a:pt x="51" y="123"/>
                  </a:lnTo>
                  <a:lnTo>
                    <a:pt x="75" y="93"/>
                  </a:lnTo>
                  <a:lnTo>
                    <a:pt x="103" y="66"/>
                  </a:lnTo>
                  <a:lnTo>
                    <a:pt x="135" y="43"/>
                  </a:lnTo>
                  <a:lnTo>
                    <a:pt x="170" y="25"/>
                  </a:lnTo>
                  <a:lnTo>
                    <a:pt x="207" y="12"/>
                  </a:lnTo>
                  <a:lnTo>
                    <a:pt x="246" y="4"/>
                  </a:lnTo>
                  <a:lnTo>
                    <a:pt x="2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4" name="Group 393"/>
          <p:cNvGrpSpPr/>
          <p:nvPr/>
        </p:nvGrpSpPr>
        <p:grpSpPr>
          <a:xfrm>
            <a:off x="4707010" y="2455193"/>
            <a:ext cx="323850" cy="563563"/>
            <a:chOff x="1662113" y="3455988"/>
            <a:chExt cx="323850" cy="563563"/>
          </a:xfrm>
          <a:solidFill>
            <a:schemeClr val="tx1"/>
          </a:solidFill>
        </p:grpSpPr>
        <p:sp>
          <p:nvSpPr>
            <p:cNvPr id="665" name="Freeform 382"/>
            <p:cNvSpPr>
              <a:spLocks/>
            </p:cNvSpPr>
            <p:nvPr/>
          </p:nvSpPr>
          <p:spPr bwMode="auto">
            <a:xfrm>
              <a:off x="1763713" y="3725863"/>
              <a:ext cx="120650" cy="293688"/>
            </a:xfrm>
            <a:custGeom>
              <a:avLst/>
              <a:gdLst>
                <a:gd name="T0" fmla="*/ 403 w 763"/>
                <a:gd name="T1" fmla="*/ 2 h 1852"/>
                <a:gd name="T2" fmla="*/ 444 w 763"/>
                <a:gd name="T3" fmla="*/ 21 h 1852"/>
                <a:gd name="T4" fmla="*/ 471 w 763"/>
                <a:gd name="T5" fmla="*/ 55 h 1852"/>
                <a:gd name="T6" fmla="*/ 480 w 763"/>
                <a:gd name="T7" fmla="*/ 99 h 1852"/>
                <a:gd name="T8" fmla="*/ 471 w 763"/>
                <a:gd name="T9" fmla="*/ 142 h 1852"/>
                <a:gd name="T10" fmla="*/ 444 w 763"/>
                <a:gd name="T11" fmla="*/ 177 h 1852"/>
                <a:gd name="T12" fmla="*/ 403 w 763"/>
                <a:gd name="T13" fmla="*/ 196 h 1852"/>
                <a:gd name="T14" fmla="*/ 348 w 763"/>
                <a:gd name="T15" fmla="*/ 201 h 1852"/>
                <a:gd name="T16" fmla="*/ 289 w 763"/>
                <a:gd name="T17" fmla="*/ 223 h 1852"/>
                <a:gd name="T18" fmla="*/ 242 w 763"/>
                <a:gd name="T19" fmla="*/ 263 h 1852"/>
                <a:gd name="T20" fmla="*/ 211 w 763"/>
                <a:gd name="T21" fmla="*/ 317 h 1852"/>
                <a:gd name="T22" fmla="*/ 199 w 763"/>
                <a:gd name="T23" fmla="*/ 379 h 1852"/>
                <a:gd name="T24" fmla="*/ 202 w 763"/>
                <a:gd name="T25" fmla="*/ 1505 h 1852"/>
                <a:gd name="T26" fmla="*/ 224 w 763"/>
                <a:gd name="T27" fmla="*/ 1563 h 1852"/>
                <a:gd name="T28" fmla="*/ 264 w 763"/>
                <a:gd name="T29" fmla="*/ 1611 h 1852"/>
                <a:gd name="T30" fmla="*/ 318 w 763"/>
                <a:gd name="T31" fmla="*/ 1642 h 1852"/>
                <a:gd name="T32" fmla="*/ 381 w 763"/>
                <a:gd name="T33" fmla="*/ 1654 h 1852"/>
                <a:gd name="T34" fmla="*/ 445 w 763"/>
                <a:gd name="T35" fmla="*/ 1642 h 1852"/>
                <a:gd name="T36" fmla="*/ 498 w 763"/>
                <a:gd name="T37" fmla="*/ 1611 h 1852"/>
                <a:gd name="T38" fmla="*/ 538 w 763"/>
                <a:gd name="T39" fmla="*/ 1563 h 1852"/>
                <a:gd name="T40" fmla="*/ 560 w 763"/>
                <a:gd name="T41" fmla="*/ 1505 h 1852"/>
                <a:gd name="T42" fmla="*/ 563 w 763"/>
                <a:gd name="T43" fmla="*/ 1275 h 1852"/>
                <a:gd name="T44" fmla="*/ 573 w 763"/>
                <a:gd name="T45" fmla="*/ 1232 h 1852"/>
                <a:gd name="T46" fmla="*/ 600 w 763"/>
                <a:gd name="T47" fmla="*/ 1197 h 1852"/>
                <a:gd name="T48" fmla="*/ 639 w 763"/>
                <a:gd name="T49" fmla="*/ 1179 h 1852"/>
                <a:gd name="T50" fmla="*/ 686 w 763"/>
                <a:gd name="T51" fmla="*/ 1179 h 1852"/>
                <a:gd name="T52" fmla="*/ 725 w 763"/>
                <a:gd name="T53" fmla="*/ 1197 h 1852"/>
                <a:gd name="T54" fmla="*/ 752 w 763"/>
                <a:gd name="T55" fmla="*/ 1232 h 1852"/>
                <a:gd name="T56" fmla="*/ 763 w 763"/>
                <a:gd name="T57" fmla="*/ 1275 h 1852"/>
                <a:gd name="T58" fmla="*/ 760 w 763"/>
                <a:gd name="T59" fmla="*/ 1520 h 1852"/>
                <a:gd name="T60" fmla="*/ 737 w 763"/>
                <a:gd name="T61" fmla="*/ 1610 h 1852"/>
                <a:gd name="T62" fmla="*/ 694 w 763"/>
                <a:gd name="T63" fmla="*/ 1689 h 1852"/>
                <a:gd name="T64" fmla="*/ 634 w 763"/>
                <a:gd name="T65" fmla="*/ 1756 h 1852"/>
                <a:gd name="T66" fmla="*/ 560 w 763"/>
                <a:gd name="T67" fmla="*/ 1808 h 1852"/>
                <a:gd name="T68" fmla="*/ 475 w 763"/>
                <a:gd name="T69" fmla="*/ 1841 h 1852"/>
                <a:gd name="T70" fmla="*/ 381 w 763"/>
                <a:gd name="T71" fmla="*/ 1852 h 1852"/>
                <a:gd name="T72" fmla="*/ 288 w 763"/>
                <a:gd name="T73" fmla="*/ 1841 h 1852"/>
                <a:gd name="T74" fmla="*/ 202 w 763"/>
                <a:gd name="T75" fmla="*/ 1808 h 1852"/>
                <a:gd name="T76" fmla="*/ 127 w 763"/>
                <a:gd name="T77" fmla="*/ 1756 h 1852"/>
                <a:gd name="T78" fmla="*/ 68 w 763"/>
                <a:gd name="T79" fmla="*/ 1689 h 1852"/>
                <a:gd name="T80" fmla="*/ 26 w 763"/>
                <a:gd name="T81" fmla="*/ 1610 h 1852"/>
                <a:gd name="T82" fmla="*/ 2 w 763"/>
                <a:gd name="T83" fmla="*/ 1520 h 1852"/>
                <a:gd name="T84" fmla="*/ 0 w 763"/>
                <a:gd name="T85" fmla="*/ 379 h 1852"/>
                <a:gd name="T86" fmla="*/ 12 w 763"/>
                <a:gd name="T87" fmla="*/ 286 h 1852"/>
                <a:gd name="T88" fmla="*/ 44 w 763"/>
                <a:gd name="T89" fmla="*/ 201 h 1852"/>
                <a:gd name="T90" fmla="*/ 96 w 763"/>
                <a:gd name="T91" fmla="*/ 127 h 1852"/>
                <a:gd name="T92" fmla="*/ 163 w 763"/>
                <a:gd name="T93" fmla="*/ 68 h 1852"/>
                <a:gd name="T94" fmla="*/ 243 w 763"/>
                <a:gd name="T95" fmla="*/ 24 h 1852"/>
                <a:gd name="T96" fmla="*/ 333 w 763"/>
                <a:gd name="T97" fmla="*/ 2 h 1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3" h="1852">
                  <a:moveTo>
                    <a:pt x="381" y="0"/>
                  </a:moveTo>
                  <a:lnTo>
                    <a:pt x="403" y="2"/>
                  </a:lnTo>
                  <a:lnTo>
                    <a:pt x="425" y="9"/>
                  </a:lnTo>
                  <a:lnTo>
                    <a:pt x="444" y="21"/>
                  </a:lnTo>
                  <a:lnTo>
                    <a:pt x="459" y="36"/>
                  </a:lnTo>
                  <a:lnTo>
                    <a:pt x="471" y="55"/>
                  </a:lnTo>
                  <a:lnTo>
                    <a:pt x="478" y="76"/>
                  </a:lnTo>
                  <a:lnTo>
                    <a:pt x="480" y="99"/>
                  </a:lnTo>
                  <a:lnTo>
                    <a:pt x="478" y="122"/>
                  </a:lnTo>
                  <a:lnTo>
                    <a:pt x="471" y="142"/>
                  </a:lnTo>
                  <a:lnTo>
                    <a:pt x="459" y="160"/>
                  </a:lnTo>
                  <a:lnTo>
                    <a:pt x="444" y="177"/>
                  </a:lnTo>
                  <a:lnTo>
                    <a:pt x="425" y="188"/>
                  </a:lnTo>
                  <a:lnTo>
                    <a:pt x="403" y="196"/>
                  </a:lnTo>
                  <a:lnTo>
                    <a:pt x="381" y="198"/>
                  </a:lnTo>
                  <a:lnTo>
                    <a:pt x="348" y="201"/>
                  </a:lnTo>
                  <a:lnTo>
                    <a:pt x="318" y="210"/>
                  </a:lnTo>
                  <a:lnTo>
                    <a:pt x="289" y="223"/>
                  </a:lnTo>
                  <a:lnTo>
                    <a:pt x="264" y="241"/>
                  </a:lnTo>
                  <a:lnTo>
                    <a:pt x="242" y="263"/>
                  </a:lnTo>
                  <a:lnTo>
                    <a:pt x="224" y="288"/>
                  </a:lnTo>
                  <a:lnTo>
                    <a:pt x="211" y="317"/>
                  </a:lnTo>
                  <a:lnTo>
                    <a:pt x="202" y="347"/>
                  </a:lnTo>
                  <a:lnTo>
                    <a:pt x="199" y="379"/>
                  </a:lnTo>
                  <a:lnTo>
                    <a:pt x="199" y="1472"/>
                  </a:lnTo>
                  <a:lnTo>
                    <a:pt x="202" y="1505"/>
                  </a:lnTo>
                  <a:lnTo>
                    <a:pt x="211" y="1535"/>
                  </a:lnTo>
                  <a:lnTo>
                    <a:pt x="224" y="1563"/>
                  </a:lnTo>
                  <a:lnTo>
                    <a:pt x="242" y="1589"/>
                  </a:lnTo>
                  <a:lnTo>
                    <a:pt x="264" y="1611"/>
                  </a:lnTo>
                  <a:lnTo>
                    <a:pt x="289" y="1629"/>
                  </a:lnTo>
                  <a:lnTo>
                    <a:pt x="318" y="1642"/>
                  </a:lnTo>
                  <a:lnTo>
                    <a:pt x="348" y="1651"/>
                  </a:lnTo>
                  <a:lnTo>
                    <a:pt x="381" y="1654"/>
                  </a:lnTo>
                  <a:lnTo>
                    <a:pt x="413" y="1651"/>
                  </a:lnTo>
                  <a:lnTo>
                    <a:pt x="445" y="1642"/>
                  </a:lnTo>
                  <a:lnTo>
                    <a:pt x="473" y="1629"/>
                  </a:lnTo>
                  <a:lnTo>
                    <a:pt x="498" y="1611"/>
                  </a:lnTo>
                  <a:lnTo>
                    <a:pt x="520" y="1589"/>
                  </a:lnTo>
                  <a:lnTo>
                    <a:pt x="538" y="1563"/>
                  </a:lnTo>
                  <a:lnTo>
                    <a:pt x="552" y="1535"/>
                  </a:lnTo>
                  <a:lnTo>
                    <a:pt x="560" y="1505"/>
                  </a:lnTo>
                  <a:lnTo>
                    <a:pt x="563" y="1472"/>
                  </a:lnTo>
                  <a:lnTo>
                    <a:pt x="563" y="1275"/>
                  </a:lnTo>
                  <a:lnTo>
                    <a:pt x="566" y="1252"/>
                  </a:lnTo>
                  <a:lnTo>
                    <a:pt x="573" y="1232"/>
                  </a:lnTo>
                  <a:lnTo>
                    <a:pt x="585" y="1214"/>
                  </a:lnTo>
                  <a:lnTo>
                    <a:pt x="600" y="1197"/>
                  </a:lnTo>
                  <a:lnTo>
                    <a:pt x="619" y="1186"/>
                  </a:lnTo>
                  <a:lnTo>
                    <a:pt x="639" y="1179"/>
                  </a:lnTo>
                  <a:lnTo>
                    <a:pt x="663" y="1176"/>
                  </a:lnTo>
                  <a:lnTo>
                    <a:pt x="686" y="1179"/>
                  </a:lnTo>
                  <a:lnTo>
                    <a:pt x="707" y="1186"/>
                  </a:lnTo>
                  <a:lnTo>
                    <a:pt x="725" y="1197"/>
                  </a:lnTo>
                  <a:lnTo>
                    <a:pt x="740" y="1214"/>
                  </a:lnTo>
                  <a:lnTo>
                    <a:pt x="752" y="1232"/>
                  </a:lnTo>
                  <a:lnTo>
                    <a:pt x="760" y="1252"/>
                  </a:lnTo>
                  <a:lnTo>
                    <a:pt x="763" y="1275"/>
                  </a:lnTo>
                  <a:lnTo>
                    <a:pt x="763" y="1472"/>
                  </a:lnTo>
                  <a:lnTo>
                    <a:pt x="760" y="1520"/>
                  </a:lnTo>
                  <a:lnTo>
                    <a:pt x="751" y="1565"/>
                  </a:lnTo>
                  <a:lnTo>
                    <a:pt x="737" y="1610"/>
                  </a:lnTo>
                  <a:lnTo>
                    <a:pt x="717" y="1651"/>
                  </a:lnTo>
                  <a:lnTo>
                    <a:pt x="694" y="1689"/>
                  </a:lnTo>
                  <a:lnTo>
                    <a:pt x="666" y="1724"/>
                  </a:lnTo>
                  <a:lnTo>
                    <a:pt x="634" y="1756"/>
                  </a:lnTo>
                  <a:lnTo>
                    <a:pt x="598" y="1784"/>
                  </a:lnTo>
                  <a:lnTo>
                    <a:pt x="560" y="1808"/>
                  </a:lnTo>
                  <a:lnTo>
                    <a:pt x="518" y="1827"/>
                  </a:lnTo>
                  <a:lnTo>
                    <a:pt x="475" y="1841"/>
                  </a:lnTo>
                  <a:lnTo>
                    <a:pt x="428" y="1849"/>
                  </a:lnTo>
                  <a:lnTo>
                    <a:pt x="381" y="1852"/>
                  </a:lnTo>
                  <a:lnTo>
                    <a:pt x="333" y="1849"/>
                  </a:lnTo>
                  <a:lnTo>
                    <a:pt x="288" y="1841"/>
                  </a:lnTo>
                  <a:lnTo>
                    <a:pt x="243" y="1827"/>
                  </a:lnTo>
                  <a:lnTo>
                    <a:pt x="202" y="1808"/>
                  </a:lnTo>
                  <a:lnTo>
                    <a:pt x="163" y="1784"/>
                  </a:lnTo>
                  <a:lnTo>
                    <a:pt x="127" y="1756"/>
                  </a:lnTo>
                  <a:lnTo>
                    <a:pt x="96" y="1724"/>
                  </a:lnTo>
                  <a:lnTo>
                    <a:pt x="68" y="1689"/>
                  </a:lnTo>
                  <a:lnTo>
                    <a:pt x="44" y="1651"/>
                  </a:lnTo>
                  <a:lnTo>
                    <a:pt x="26" y="1610"/>
                  </a:lnTo>
                  <a:lnTo>
                    <a:pt x="12" y="1565"/>
                  </a:lnTo>
                  <a:lnTo>
                    <a:pt x="2" y="1520"/>
                  </a:lnTo>
                  <a:lnTo>
                    <a:pt x="0" y="1472"/>
                  </a:lnTo>
                  <a:lnTo>
                    <a:pt x="0" y="379"/>
                  </a:lnTo>
                  <a:lnTo>
                    <a:pt x="2" y="332"/>
                  </a:lnTo>
                  <a:lnTo>
                    <a:pt x="12" y="286"/>
                  </a:lnTo>
                  <a:lnTo>
                    <a:pt x="26" y="242"/>
                  </a:lnTo>
                  <a:lnTo>
                    <a:pt x="44" y="201"/>
                  </a:lnTo>
                  <a:lnTo>
                    <a:pt x="68" y="163"/>
                  </a:lnTo>
                  <a:lnTo>
                    <a:pt x="96" y="127"/>
                  </a:lnTo>
                  <a:lnTo>
                    <a:pt x="127" y="96"/>
                  </a:lnTo>
                  <a:lnTo>
                    <a:pt x="163" y="68"/>
                  </a:lnTo>
                  <a:lnTo>
                    <a:pt x="202" y="44"/>
                  </a:lnTo>
                  <a:lnTo>
                    <a:pt x="243" y="24"/>
                  </a:lnTo>
                  <a:lnTo>
                    <a:pt x="288" y="10"/>
                  </a:lnTo>
                  <a:lnTo>
                    <a:pt x="333" y="2"/>
                  </a:lnTo>
                  <a:lnTo>
                    <a:pt x="3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383"/>
            <p:cNvSpPr>
              <a:spLocks noEditPoints="1"/>
            </p:cNvSpPr>
            <p:nvPr/>
          </p:nvSpPr>
          <p:spPr bwMode="auto">
            <a:xfrm>
              <a:off x="1681163" y="3455988"/>
              <a:ext cx="285750" cy="284163"/>
            </a:xfrm>
            <a:custGeom>
              <a:avLst/>
              <a:gdLst>
                <a:gd name="T0" fmla="*/ 766 w 1796"/>
                <a:gd name="T1" fmla="*/ 212 h 1790"/>
                <a:gd name="T2" fmla="*/ 583 w 1796"/>
                <a:gd name="T3" fmla="*/ 274 h 1790"/>
                <a:gd name="T4" fmla="*/ 427 w 1796"/>
                <a:gd name="T5" fmla="*/ 382 h 1790"/>
                <a:gd name="T6" fmla="*/ 306 w 1796"/>
                <a:gd name="T7" fmla="*/ 527 h 1790"/>
                <a:gd name="T8" fmla="*/ 228 w 1796"/>
                <a:gd name="T9" fmla="*/ 701 h 1790"/>
                <a:gd name="T10" fmla="*/ 200 w 1796"/>
                <a:gd name="T11" fmla="*/ 896 h 1790"/>
                <a:gd name="T12" fmla="*/ 228 w 1796"/>
                <a:gd name="T13" fmla="*/ 1091 h 1790"/>
                <a:gd name="T14" fmla="*/ 306 w 1796"/>
                <a:gd name="T15" fmla="*/ 1265 h 1790"/>
                <a:gd name="T16" fmla="*/ 427 w 1796"/>
                <a:gd name="T17" fmla="*/ 1410 h 1790"/>
                <a:gd name="T18" fmla="*/ 583 w 1796"/>
                <a:gd name="T19" fmla="*/ 1516 h 1790"/>
                <a:gd name="T20" fmla="*/ 766 w 1796"/>
                <a:gd name="T21" fmla="*/ 1579 h 1790"/>
                <a:gd name="T22" fmla="*/ 965 w 1796"/>
                <a:gd name="T23" fmla="*/ 1589 h 1790"/>
                <a:gd name="T24" fmla="*/ 1154 w 1796"/>
                <a:gd name="T25" fmla="*/ 1543 h 1790"/>
                <a:gd name="T26" fmla="*/ 1320 w 1796"/>
                <a:gd name="T27" fmla="*/ 1449 h 1790"/>
                <a:gd name="T28" fmla="*/ 1454 w 1796"/>
                <a:gd name="T29" fmla="*/ 1317 h 1790"/>
                <a:gd name="T30" fmla="*/ 1547 w 1796"/>
                <a:gd name="T31" fmla="*/ 1152 h 1790"/>
                <a:gd name="T32" fmla="*/ 1593 w 1796"/>
                <a:gd name="T33" fmla="*/ 963 h 1790"/>
                <a:gd name="T34" fmla="*/ 1584 w 1796"/>
                <a:gd name="T35" fmla="*/ 763 h 1790"/>
                <a:gd name="T36" fmla="*/ 1521 w 1796"/>
                <a:gd name="T37" fmla="*/ 582 h 1790"/>
                <a:gd name="T38" fmla="*/ 1413 w 1796"/>
                <a:gd name="T39" fmla="*/ 426 h 1790"/>
                <a:gd name="T40" fmla="*/ 1268 w 1796"/>
                <a:gd name="T41" fmla="*/ 306 h 1790"/>
                <a:gd name="T42" fmla="*/ 1094 w 1796"/>
                <a:gd name="T43" fmla="*/ 227 h 1790"/>
                <a:gd name="T44" fmla="*/ 898 w 1796"/>
                <a:gd name="T45" fmla="*/ 200 h 1790"/>
                <a:gd name="T46" fmla="*/ 1050 w 1796"/>
                <a:gd name="T47" fmla="*/ 13 h 1790"/>
                <a:gd name="T48" fmla="*/ 1264 w 1796"/>
                <a:gd name="T49" fmla="*/ 78 h 1790"/>
                <a:gd name="T50" fmla="*/ 1451 w 1796"/>
                <a:gd name="T51" fmla="*/ 191 h 1790"/>
                <a:gd name="T52" fmla="*/ 1605 w 1796"/>
                <a:gd name="T53" fmla="*/ 344 h 1790"/>
                <a:gd name="T54" fmla="*/ 1718 w 1796"/>
                <a:gd name="T55" fmla="*/ 531 h 1790"/>
                <a:gd name="T56" fmla="*/ 1783 w 1796"/>
                <a:gd name="T57" fmla="*/ 743 h 1790"/>
                <a:gd name="T58" fmla="*/ 1793 w 1796"/>
                <a:gd name="T59" fmla="*/ 973 h 1790"/>
                <a:gd name="T60" fmla="*/ 1745 w 1796"/>
                <a:gd name="T61" fmla="*/ 1193 h 1790"/>
                <a:gd name="T62" fmla="*/ 1647 w 1796"/>
                <a:gd name="T63" fmla="*/ 1388 h 1790"/>
                <a:gd name="T64" fmla="*/ 1506 w 1796"/>
                <a:gd name="T65" fmla="*/ 1553 h 1790"/>
                <a:gd name="T66" fmla="*/ 1330 w 1796"/>
                <a:gd name="T67" fmla="*/ 1680 h 1790"/>
                <a:gd name="T68" fmla="*/ 1124 w 1796"/>
                <a:gd name="T69" fmla="*/ 1761 h 1790"/>
                <a:gd name="T70" fmla="*/ 898 w 1796"/>
                <a:gd name="T71" fmla="*/ 1790 h 1790"/>
                <a:gd name="T72" fmla="*/ 672 w 1796"/>
                <a:gd name="T73" fmla="*/ 1761 h 1790"/>
                <a:gd name="T74" fmla="*/ 466 w 1796"/>
                <a:gd name="T75" fmla="*/ 1680 h 1790"/>
                <a:gd name="T76" fmla="*/ 289 w 1796"/>
                <a:gd name="T77" fmla="*/ 1553 h 1790"/>
                <a:gd name="T78" fmla="*/ 149 w 1796"/>
                <a:gd name="T79" fmla="*/ 1388 h 1790"/>
                <a:gd name="T80" fmla="*/ 51 w 1796"/>
                <a:gd name="T81" fmla="*/ 1193 h 1790"/>
                <a:gd name="T82" fmla="*/ 4 w 1796"/>
                <a:gd name="T83" fmla="*/ 973 h 1790"/>
                <a:gd name="T84" fmla="*/ 13 w 1796"/>
                <a:gd name="T85" fmla="*/ 743 h 1790"/>
                <a:gd name="T86" fmla="*/ 78 w 1796"/>
                <a:gd name="T87" fmla="*/ 531 h 1790"/>
                <a:gd name="T88" fmla="*/ 191 w 1796"/>
                <a:gd name="T89" fmla="*/ 344 h 1790"/>
                <a:gd name="T90" fmla="*/ 345 w 1796"/>
                <a:gd name="T91" fmla="*/ 191 h 1790"/>
                <a:gd name="T92" fmla="*/ 532 w 1796"/>
                <a:gd name="T93" fmla="*/ 78 h 1790"/>
                <a:gd name="T94" fmla="*/ 745 w 1796"/>
                <a:gd name="T95" fmla="*/ 13 h 1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96" h="1790">
                  <a:moveTo>
                    <a:pt x="898" y="200"/>
                  </a:moveTo>
                  <a:lnTo>
                    <a:pt x="831" y="202"/>
                  </a:lnTo>
                  <a:lnTo>
                    <a:pt x="766" y="212"/>
                  </a:lnTo>
                  <a:lnTo>
                    <a:pt x="702" y="227"/>
                  </a:lnTo>
                  <a:lnTo>
                    <a:pt x="641" y="248"/>
                  </a:lnTo>
                  <a:lnTo>
                    <a:pt x="583" y="274"/>
                  </a:lnTo>
                  <a:lnTo>
                    <a:pt x="528" y="306"/>
                  </a:lnTo>
                  <a:lnTo>
                    <a:pt x="476" y="341"/>
                  </a:lnTo>
                  <a:lnTo>
                    <a:pt x="427" y="382"/>
                  </a:lnTo>
                  <a:lnTo>
                    <a:pt x="383" y="426"/>
                  </a:lnTo>
                  <a:lnTo>
                    <a:pt x="342" y="475"/>
                  </a:lnTo>
                  <a:lnTo>
                    <a:pt x="306" y="527"/>
                  </a:lnTo>
                  <a:lnTo>
                    <a:pt x="275" y="582"/>
                  </a:lnTo>
                  <a:lnTo>
                    <a:pt x="248" y="639"/>
                  </a:lnTo>
                  <a:lnTo>
                    <a:pt x="228" y="701"/>
                  </a:lnTo>
                  <a:lnTo>
                    <a:pt x="213" y="763"/>
                  </a:lnTo>
                  <a:lnTo>
                    <a:pt x="203" y="829"/>
                  </a:lnTo>
                  <a:lnTo>
                    <a:pt x="200" y="896"/>
                  </a:lnTo>
                  <a:lnTo>
                    <a:pt x="203" y="963"/>
                  </a:lnTo>
                  <a:lnTo>
                    <a:pt x="213" y="1028"/>
                  </a:lnTo>
                  <a:lnTo>
                    <a:pt x="228" y="1091"/>
                  </a:lnTo>
                  <a:lnTo>
                    <a:pt x="248" y="1152"/>
                  </a:lnTo>
                  <a:lnTo>
                    <a:pt x="275" y="1210"/>
                  </a:lnTo>
                  <a:lnTo>
                    <a:pt x="306" y="1265"/>
                  </a:lnTo>
                  <a:lnTo>
                    <a:pt x="342" y="1317"/>
                  </a:lnTo>
                  <a:lnTo>
                    <a:pt x="383" y="1365"/>
                  </a:lnTo>
                  <a:lnTo>
                    <a:pt x="427" y="1410"/>
                  </a:lnTo>
                  <a:lnTo>
                    <a:pt x="476" y="1449"/>
                  </a:lnTo>
                  <a:lnTo>
                    <a:pt x="528" y="1485"/>
                  </a:lnTo>
                  <a:lnTo>
                    <a:pt x="583" y="1516"/>
                  </a:lnTo>
                  <a:lnTo>
                    <a:pt x="641" y="1543"/>
                  </a:lnTo>
                  <a:lnTo>
                    <a:pt x="702" y="1564"/>
                  </a:lnTo>
                  <a:lnTo>
                    <a:pt x="766" y="1579"/>
                  </a:lnTo>
                  <a:lnTo>
                    <a:pt x="831" y="1589"/>
                  </a:lnTo>
                  <a:lnTo>
                    <a:pt x="898" y="1592"/>
                  </a:lnTo>
                  <a:lnTo>
                    <a:pt x="965" y="1589"/>
                  </a:lnTo>
                  <a:lnTo>
                    <a:pt x="1031" y="1579"/>
                  </a:lnTo>
                  <a:lnTo>
                    <a:pt x="1094" y="1564"/>
                  </a:lnTo>
                  <a:lnTo>
                    <a:pt x="1154" y="1543"/>
                  </a:lnTo>
                  <a:lnTo>
                    <a:pt x="1213" y="1516"/>
                  </a:lnTo>
                  <a:lnTo>
                    <a:pt x="1268" y="1485"/>
                  </a:lnTo>
                  <a:lnTo>
                    <a:pt x="1320" y="1449"/>
                  </a:lnTo>
                  <a:lnTo>
                    <a:pt x="1369" y="1410"/>
                  </a:lnTo>
                  <a:lnTo>
                    <a:pt x="1413" y="1365"/>
                  </a:lnTo>
                  <a:lnTo>
                    <a:pt x="1454" y="1317"/>
                  </a:lnTo>
                  <a:lnTo>
                    <a:pt x="1490" y="1265"/>
                  </a:lnTo>
                  <a:lnTo>
                    <a:pt x="1521" y="1210"/>
                  </a:lnTo>
                  <a:lnTo>
                    <a:pt x="1547" y="1152"/>
                  </a:lnTo>
                  <a:lnTo>
                    <a:pt x="1569" y="1091"/>
                  </a:lnTo>
                  <a:lnTo>
                    <a:pt x="1584" y="1028"/>
                  </a:lnTo>
                  <a:lnTo>
                    <a:pt x="1593" y="963"/>
                  </a:lnTo>
                  <a:lnTo>
                    <a:pt x="1596" y="896"/>
                  </a:lnTo>
                  <a:lnTo>
                    <a:pt x="1593" y="829"/>
                  </a:lnTo>
                  <a:lnTo>
                    <a:pt x="1584" y="763"/>
                  </a:lnTo>
                  <a:lnTo>
                    <a:pt x="1569" y="701"/>
                  </a:lnTo>
                  <a:lnTo>
                    <a:pt x="1547" y="639"/>
                  </a:lnTo>
                  <a:lnTo>
                    <a:pt x="1521" y="582"/>
                  </a:lnTo>
                  <a:lnTo>
                    <a:pt x="1490" y="527"/>
                  </a:lnTo>
                  <a:lnTo>
                    <a:pt x="1454" y="475"/>
                  </a:lnTo>
                  <a:lnTo>
                    <a:pt x="1413" y="426"/>
                  </a:lnTo>
                  <a:lnTo>
                    <a:pt x="1369" y="382"/>
                  </a:lnTo>
                  <a:lnTo>
                    <a:pt x="1320" y="341"/>
                  </a:lnTo>
                  <a:lnTo>
                    <a:pt x="1268" y="306"/>
                  </a:lnTo>
                  <a:lnTo>
                    <a:pt x="1213" y="274"/>
                  </a:lnTo>
                  <a:lnTo>
                    <a:pt x="1154" y="248"/>
                  </a:lnTo>
                  <a:lnTo>
                    <a:pt x="1094" y="227"/>
                  </a:lnTo>
                  <a:lnTo>
                    <a:pt x="1031" y="212"/>
                  </a:lnTo>
                  <a:lnTo>
                    <a:pt x="965" y="202"/>
                  </a:lnTo>
                  <a:lnTo>
                    <a:pt x="898" y="200"/>
                  </a:lnTo>
                  <a:close/>
                  <a:moveTo>
                    <a:pt x="898" y="0"/>
                  </a:moveTo>
                  <a:lnTo>
                    <a:pt x="976" y="3"/>
                  </a:lnTo>
                  <a:lnTo>
                    <a:pt x="1050" y="13"/>
                  </a:lnTo>
                  <a:lnTo>
                    <a:pt x="1124" y="29"/>
                  </a:lnTo>
                  <a:lnTo>
                    <a:pt x="1195" y="51"/>
                  </a:lnTo>
                  <a:lnTo>
                    <a:pt x="1264" y="78"/>
                  </a:lnTo>
                  <a:lnTo>
                    <a:pt x="1330" y="111"/>
                  </a:lnTo>
                  <a:lnTo>
                    <a:pt x="1392" y="148"/>
                  </a:lnTo>
                  <a:lnTo>
                    <a:pt x="1451" y="191"/>
                  </a:lnTo>
                  <a:lnTo>
                    <a:pt x="1506" y="238"/>
                  </a:lnTo>
                  <a:lnTo>
                    <a:pt x="1558" y="289"/>
                  </a:lnTo>
                  <a:lnTo>
                    <a:pt x="1605" y="344"/>
                  </a:lnTo>
                  <a:lnTo>
                    <a:pt x="1647" y="403"/>
                  </a:lnTo>
                  <a:lnTo>
                    <a:pt x="1685" y="465"/>
                  </a:lnTo>
                  <a:lnTo>
                    <a:pt x="1718" y="531"/>
                  </a:lnTo>
                  <a:lnTo>
                    <a:pt x="1745" y="599"/>
                  </a:lnTo>
                  <a:lnTo>
                    <a:pt x="1767" y="670"/>
                  </a:lnTo>
                  <a:lnTo>
                    <a:pt x="1783" y="743"/>
                  </a:lnTo>
                  <a:lnTo>
                    <a:pt x="1793" y="818"/>
                  </a:lnTo>
                  <a:lnTo>
                    <a:pt x="1796" y="896"/>
                  </a:lnTo>
                  <a:lnTo>
                    <a:pt x="1793" y="973"/>
                  </a:lnTo>
                  <a:lnTo>
                    <a:pt x="1783" y="1048"/>
                  </a:lnTo>
                  <a:lnTo>
                    <a:pt x="1767" y="1121"/>
                  </a:lnTo>
                  <a:lnTo>
                    <a:pt x="1745" y="1193"/>
                  </a:lnTo>
                  <a:lnTo>
                    <a:pt x="1718" y="1261"/>
                  </a:lnTo>
                  <a:lnTo>
                    <a:pt x="1685" y="1325"/>
                  </a:lnTo>
                  <a:lnTo>
                    <a:pt x="1647" y="1388"/>
                  </a:lnTo>
                  <a:lnTo>
                    <a:pt x="1605" y="1447"/>
                  </a:lnTo>
                  <a:lnTo>
                    <a:pt x="1558" y="1502"/>
                  </a:lnTo>
                  <a:lnTo>
                    <a:pt x="1506" y="1553"/>
                  </a:lnTo>
                  <a:lnTo>
                    <a:pt x="1451" y="1601"/>
                  </a:lnTo>
                  <a:lnTo>
                    <a:pt x="1392" y="1643"/>
                  </a:lnTo>
                  <a:lnTo>
                    <a:pt x="1330" y="1680"/>
                  </a:lnTo>
                  <a:lnTo>
                    <a:pt x="1264" y="1713"/>
                  </a:lnTo>
                  <a:lnTo>
                    <a:pt x="1195" y="1740"/>
                  </a:lnTo>
                  <a:lnTo>
                    <a:pt x="1124" y="1761"/>
                  </a:lnTo>
                  <a:lnTo>
                    <a:pt x="1050" y="1778"/>
                  </a:lnTo>
                  <a:lnTo>
                    <a:pt x="976" y="1787"/>
                  </a:lnTo>
                  <a:lnTo>
                    <a:pt x="898" y="1790"/>
                  </a:lnTo>
                  <a:lnTo>
                    <a:pt x="821" y="1787"/>
                  </a:lnTo>
                  <a:lnTo>
                    <a:pt x="745" y="1778"/>
                  </a:lnTo>
                  <a:lnTo>
                    <a:pt x="672" y="1761"/>
                  </a:lnTo>
                  <a:lnTo>
                    <a:pt x="600" y="1740"/>
                  </a:lnTo>
                  <a:lnTo>
                    <a:pt x="532" y="1713"/>
                  </a:lnTo>
                  <a:lnTo>
                    <a:pt x="466" y="1680"/>
                  </a:lnTo>
                  <a:lnTo>
                    <a:pt x="404" y="1643"/>
                  </a:lnTo>
                  <a:lnTo>
                    <a:pt x="345" y="1601"/>
                  </a:lnTo>
                  <a:lnTo>
                    <a:pt x="289" y="1553"/>
                  </a:lnTo>
                  <a:lnTo>
                    <a:pt x="239" y="1502"/>
                  </a:lnTo>
                  <a:lnTo>
                    <a:pt x="191" y="1447"/>
                  </a:lnTo>
                  <a:lnTo>
                    <a:pt x="149" y="1388"/>
                  </a:lnTo>
                  <a:lnTo>
                    <a:pt x="111" y="1325"/>
                  </a:lnTo>
                  <a:lnTo>
                    <a:pt x="78" y="1261"/>
                  </a:lnTo>
                  <a:lnTo>
                    <a:pt x="51" y="1193"/>
                  </a:lnTo>
                  <a:lnTo>
                    <a:pt x="29" y="1121"/>
                  </a:lnTo>
                  <a:lnTo>
                    <a:pt x="13" y="1048"/>
                  </a:lnTo>
                  <a:lnTo>
                    <a:pt x="4" y="973"/>
                  </a:lnTo>
                  <a:lnTo>
                    <a:pt x="0" y="896"/>
                  </a:lnTo>
                  <a:lnTo>
                    <a:pt x="4" y="818"/>
                  </a:lnTo>
                  <a:lnTo>
                    <a:pt x="13" y="743"/>
                  </a:lnTo>
                  <a:lnTo>
                    <a:pt x="29" y="670"/>
                  </a:lnTo>
                  <a:lnTo>
                    <a:pt x="51" y="599"/>
                  </a:lnTo>
                  <a:lnTo>
                    <a:pt x="78" y="531"/>
                  </a:lnTo>
                  <a:lnTo>
                    <a:pt x="111" y="465"/>
                  </a:lnTo>
                  <a:lnTo>
                    <a:pt x="149" y="403"/>
                  </a:lnTo>
                  <a:lnTo>
                    <a:pt x="191" y="344"/>
                  </a:lnTo>
                  <a:lnTo>
                    <a:pt x="239" y="289"/>
                  </a:lnTo>
                  <a:lnTo>
                    <a:pt x="289" y="238"/>
                  </a:lnTo>
                  <a:lnTo>
                    <a:pt x="345" y="191"/>
                  </a:lnTo>
                  <a:lnTo>
                    <a:pt x="404" y="148"/>
                  </a:lnTo>
                  <a:lnTo>
                    <a:pt x="466" y="111"/>
                  </a:lnTo>
                  <a:lnTo>
                    <a:pt x="532" y="78"/>
                  </a:lnTo>
                  <a:lnTo>
                    <a:pt x="600" y="51"/>
                  </a:lnTo>
                  <a:lnTo>
                    <a:pt x="672" y="29"/>
                  </a:lnTo>
                  <a:lnTo>
                    <a:pt x="745" y="13"/>
                  </a:lnTo>
                  <a:lnTo>
                    <a:pt x="821" y="3"/>
                  </a:lnTo>
                  <a:lnTo>
                    <a:pt x="8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384"/>
            <p:cNvSpPr>
              <a:spLocks/>
            </p:cNvSpPr>
            <p:nvPr/>
          </p:nvSpPr>
          <p:spPr bwMode="auto">
            <a:xfrm>
              <a:off x="1711325" y="3721101"/>
              <a:ext cx="225425" cy="149225"/>
            </a:xfrm>
            <a:custGeom>
              <a:avLst/>
              <a:gdLst>
                <a:gd name="T0" fmla="*/ 197 w 1419"/>
                <a:gd name="T1" fmla="*/ 0 h 945"/>
                <a:gd name="T2" fmla="*/ 1222 w 1419"/>
                <a:gd name="T3" fmla="*/ 0 h 945"/>
                <a:gd name="T4" fmla="*/ 1256 w 1419"/>
                <a:gd name="T5" fmla="*/ 3 h 945"/>
                <a:gd name="T6" fmla="*/ 1290 w 1419"/>
                <a:gd name="T7" fmla="*/ 13 h 945"/>
                <a:gd name="T8" fmla="*/ 1321 w 1419"/>
                <a:gd name="T9" fmla="*/ 27 h 945"/>
                <a:gd name="T10" fmla="*/ 1348 w 1419"/>
                <a:gd name="T11" fmla="*/ 46 h 945"/>
                <a:gd name="T12" fmla="*/ 1372 w 1419"/>
                <a:gd name="T13" fmla="*/ 70 h 945"/>
                <a:gd name="T14" fmla="*/ 1392 w 1419"/>
                <a:gd name="T15" fmla="*/ 97 h 945"/>
                <a:gd name="T16" fmla="*/ 1406 w 1419"/>
                <a:gd name="T17" fmla="*/ 128 h 945"/>
                <a:gd name="T18" fmla="*/ 1416 w 1419"/>
                <a:gd name="T19" fmla="*/ 162 h 945"/>
                <a:gd name="T20" fmla="*/ 1419 w 1419"/>
                <a:gd name="T21" fmla="*/ 196 h 945"/>
                <a:gd name="T22" fmla="*/ 1419 w 1419"/>
                <a:gd name="T23" fmla="*/ 749 h 945"/>
                <a:gd name="T24" fmla="*/ 1416 w 1419"/>
                <a:gd name="T25" fmla="*/ 785 h 945"/>
                <a:gd name="T26" fmla="*/ 1406 w 1419"/>
                <a:gd name="T27" fmla="*/ 818 h 945"/>
                <a:gd name="T28" fmla="*/ 1392 w 1419"/>
                <a:gd name="T29" fmla="*/ 848 h 945"/>
                <a:gd name="T30" fmla="*/ 1372 w 1419"/>
                <a:gd name="T31" fmla="*/ 875 h 945"/>
                <a:gd name="T32" fmla="*/ 1348 w 1419"/>
                <a:gd name="T33" fmla="*/ 899 h 945"/>
                <a:gd name="T34" fmla="*/ 1321 w 1419"/>
                <a:gd name="T35" fmla="*/ 918 h 945"/>
                <a:gd name="T36" fmla="*/ 1290 w 1419"/>
                <a:gd name="T37" fmla="*/ 934 h 945"/>
                <a:gd name="T38" fmla="*/ 1256 w 1419"/>
                <a:gd name="T39" fmla="*/ 942 h 945"/>
                <a:gd name="T40" fmla="*/ 1222 w 1419"/>
                <a:gd name="T41" fmla="*/ 945 h 945"/>
                <a:gd name="T42" fmla="*/ 197 w 1419"/>
                <a:gd name="T43" fmla="*/ 945 h 945"/>
                <a:gd name="T44" fmla="*/ 161 w 1419"/>
                <a:gd name="T45" fmla="*/ 942 h 945"/>
                <a:gd name="T46" fmla="*/ 128 w 1419"/>
                <a:gd name="T47" fmla="*/ 934 h 945"/>
                <a:gd name="T48" fmla="*/ 97 w 1419"/>
                <a:gd name="T49" fmla="*/ 918 h 945"/>
                <a:gd name="T50" fmla="*/ 69 w 1419"/>
                <a:gd name="T51" fmla="*/ 899 h 945"/>
                <a:gd name="T52" fmla="*/ 45 w 1419"/>
                <a:gd name="T53" fmla="*/ 875 h 945"/>
                <a:gd name="T54" fmla="*/ 27 w 1419"/>
                <a:gd name="T55" fmla="*/ 848 h 945"/>
                <a:gd name="T56" fmla="*/ 12 w 1419"/>
                <a:gd name="T57" fmla="*/ 818 h 945"/>
                <a:gd name="T58" fmla="*/ 3 w 1419"/>
                <a:gd name="T59" fmla="*/ 785 h 945"/>
                <a:gd name="T60" fmla="*/ 0 w 1419"/>
                <a:gd name="T61" fmla="*/ 749 h 945"/>
                <a:gd name="T62" fmla="*/ 0 w 1419"/>
                <a:gd name="T63" fmla="*/ 196 h 945"/>
                <a:gd name="T64" fmla="*/ 3 w 1419"/>
                <a:gd name="T65" fmla="*/ 162 h 945"/>
                <a:gd name="T66" fmla="*/ 12 w 1419"/>
                <a:gd name="T67" fmla="*/ 128 h 945"/>
                <a:gd name="T68" fmla="*/ 27 w 1419"/>
                <a:gd name="T69" fmla="*/ 97 h 945"/>
                <a:gd name="T70" fmla="*/ 45 w 1419"/>
                <a:gd name="T71" fmla="*/ 70 h 945"/>
                <a:gd name="T72" fmla="*/ 69 w 1419"/>
                <a:gd name="T73" fmla="*/ 46 h 945"/>
                <a:gd name="T74" fmla="*/ 97 w 1419"/>
                <a:gd name="T75" fmla="*/ 27 h 945"/>
                <a:gd name="T76" fmla="*/ 128 w 1419"/>
                <a:gd name="T77" fmla="*/ 13 h 945"/>
                <a:gd name="T78" fmla="*/ 161 w 1419"/>
                <a:gd name="T79" fmla="*/ 3 h 945"/>
                <a:gd name="T80" fmla="*/ 197 w 1419"/>
                <a:gd name="T81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19" h="945">
                  <a:moveTo>
                    <a:pt x="197" y="0"/>
                  </a:moveTo>
                  <a:lnTo>
                    <a:pt x="1222" y="0"/>
                  </a:lnTo>
                  <a:lnTo>
                    <a:pt x="1256" y="3"/>
                  </a:lnTo>
                  <a:lnTo>
                    <a:pt x="1290" y="13"/>
                  </a:lnTo>
                  <a:lnTo>
                    <a:pt x="1321" y="27"/>
                  </a:lnTo>
                  <a:lnTo>
                    <a:pt x="1348" y="46"/>
                  </a:lnTo>
                  <a:lnTo>
                    <a:pt x="1372" y="70"/>
                  </a:lnTo>
                  <a:lnTo>
                    <a:pt x="1392" y="97"/>
                  </a:lnTo>
                  <a:lnTo>
                    <a:pt x="1406" y="128"/>
                  </a:lnTo>
                  <a:lnTo>
                    <a:pt x="1416" y="162"/>
                  </a:lnTo>
                  <a:lnTo>
                    <a:pt x="1419" y="196"/>
                  </a:lnTo>
                  <a:lnTo>
                    <a:pt x="1419" y="749"/>
                  </a:lnTo>
                  <a:lnTo>
                    <a:pt x="1416" y="785"/>
                  </a:lnTo>
                  <a:lnTo>
                    <a:pt x="1406" y="818"/>
                  </a:lnTo>
                  <a:lnTo>
                    <a:pt x="1392" y="848"/>
                  </a:lnTo>
                  <a:lnTo>
                    <a:pt x="1372" y="875"/>
                  </a:lnTo>
                  <a:lnTo>
                    <a:pt x="1348" y="899"/>
                  </a:lnTo>
                  <a:lnTo>
                    <a:pt x="1321" y="918"/>
                  </a:lnTo>
                  <a:lnTo>
                    <a:pt x="1290" y="934"/>
                  </a:lnTo>
                  <a:lnTo>
                    <a:pt x="1256" y="942"/>
                  </a:lnTo>
                  <a:lnTo>
                    <a:pt x="1222" y="945"/>
                  </a:lnTo>
                  <a:lnTo>
                    <a:pt x="197" y="945"/>
                  </a:lnTo>
                  <a:lnTo>
                    <a:pt x="161" y="942"/>
                  </a:lnTo>
                  <a:lnTo>
                    <a:pt x="128" y="934"/>
                  </a:lnTo>
                  <a:lnTo>
                    <a:pt x="97" y="918"/>
                  </a:lnTo>
                  <a:lnTo>
                    <a:pt x="69" y="899"/>
                  </a:lnTo>
                  <a:lnTo>
                    <a:pt x="45" y="875"/>
                  </a:lnTo>
                  <a:lnTo>
                    <a:pt x="27" y="848"/>
                  </a:lnTo>
                  <a:lnTo>
                    <a:pt x="12" y="818"/>
                  </a:lnTo>
                  <a:lnTo>
                    <a:pt x="3" y="785"/>
                  </a:lnTo>
                  <a:lnTo>
                    <a:pt x="0" y="749"/>
                  </a:lnTo>
                  <a:lnTo>
                    <a:pt x="0" y="196"/>
                  </a:lnTo>
                  <a:lnTo>
                    <a:pt x="3" y="162"/>
                  </a:lnTo>
                  <a:lnTo>
                    <a:pt x="12" y="128"/>
                  </a:lnTo>
                  <a:lnTo>
                    <a:pt x="27" y="97"/>
                  </a:lnTo>
                  <a:lnTo>
                    <a:pt x="45" y="70"/>
                  </a:lnTo>
                  <a:lnTo>
                    <a:pt x="69" y="46"/>
                  </a:lnTo>
                  <a:lnTo>
                    <a:pt x="97" y="27"/>
                  </a:lnTo>
                  <a:lnTo>
                    <a:pt x="128" y="13"/>
                  </a:lnTo>
                  <a:lnTo>
                    <a:pt x="161" y="3"/>
                  </a:lnTo>
                  <a:lnTo>
                    <a:pt x="1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385"/>
            <p:cNvSpPr>
              <a:spLocks noEditPoints="1"/>
            </p:cNvSpPr>
            <p:nvPr/>
          </p:nvSpPr>
          <p:spPr bwMode="auto">
            <a:xfrm>
              <a:off x="1695450" y="3705226"/>
              <a:ext cx="257175" cy="180975"/>
            </a:xfrm>
            <a:custGeom>
              <a:avLst/>
              <a:gdLst>
                <a:gd name="T0" fmla="*/ 275 w 1619"/>
                <a:gd name="T1" fmla="*/ 202 h 1144"/>
                <a:gd name="T2" fmla="*/ 237 w 1619"/>
                <a:gd name="T3" fmla="*/ 220 h 1144"/>
                <a:gd name="T4" fmla="*/ 210 w 1619"/>
                <a:gd name="T5" fmla="*/ 253 h 1144"/>
                <a:gd name="T6" fmla="*/ 200 w 1619"/>
                <a:gd name="T7" fmla="*/ 295 h 1144"/>
                <a:gd name="T8" fmla="*/ 203 w 1619"/>
                <a:gd name="T9" fmla="*/ 871 h 1144"/>
                <a:gd name="T10" fmla="*/ 222 w 1619"/>
                <a:gd name="T11" fmla="*/ 908 h 1144"/>
                <a:gd name="T12" fmla="*/ 254 w 1619"/>
                <a:gd name="T13" fmla="*/ 935 h 1144"/>
                <a:gd name="T14" fmla="*/ 298 w 1619"/>
                <a:gd name="T15" fmla="*/ 945 h 1144"/>
                <a:gd name="T16" fmla="*/ 1344 w 1619"/>
                <a:gd name="T17" fmla="*/ 943 h 1144"/>
                <a:gd name="T18" fmla="*/ 1383 w 1619"/>
                <a:gd name="T19" fmla="*/ 924 h 1144"/>
                <a:gd name="T20" fmla="*/ 1409 w 1619"/>
                <a:gd name="T21" fmla="*/ 891 h 1144"/>
                <a:gd name="T22" fmla="*/ 1420 w 1619"/>
                <a:gd name="T23" fmla="*/ 848 h 1144"/>
                <a:gd name="T24" fmla="*/ 1417 w 1619"/>
                <a:gd name="T25" fmla="*/ 274 h 1144"/>
                <a:gd name="T26" fmla="*/ 1399 w 1619"/>
                <a:gd name="T27" fmla="*/ 235 h 1144"/>
                <a:gd name="T28" fmla="*/ 1365 w 1619"/>
                <a:gd name="T29" fmla="*/ 209 h 1144"/>
                <a:gd name="T30" fmla="*/ 1323 w 1619"/>
                <a:gd name="T31" fmla="*/ 198 h 1144"/>
                <a:gd name="T32" fmla="*/ 298 w 1619"/>
                <a:gd name="T33" fmla="*/ 0 h 1144"/>
                <a:gd name="T34" fmla="*/ 1366 w 1619"/>
                <a:gd name="T35" fmla="*/ 3 h 1144"/>
                <a:gd name="T36" fmla="*/ 1447 w 1619"/>
                <a:gd name="T37" fmla="*/ 28 h 1144"/>
                <a:gd name="T38" fmla="*/ 1517 w 1619"/>
                <a:gd name="T39" fmla="*/ 72 h 1144"/>
                <a:gd name="T40" fmla="*/ 1572 w 1619"/>
                <a:gd name="T41" fmla="*/ 135 h 1144"/>
                <a:gd name="T42" fmla="*/ 1606 w 1619"/>
                <a:gd name="T43" fmla="*/ 210 h 1144"/>
                <a:gd name="T44" fmla="*/ 1619 w 1619"/>
                <a:gd name="T45" fmla="*/ 295 h 1144"/>
                <a:gd name="T46" fmla="*/ 1616 w 1619"/>
                <a:gd name="T47" fmla="*/ 891 h 1144"/>
                <a:gd name="T48" fmla="*/ 1591 w 1619"/>
                <a:gd name="T49" fmla="*/ 973 h 1144"/>
                <a:gd name="T50" fmla="*/ 1547 w 1619"/>
                <a:gd name="T51" fmla="*/ 1042 h 1144"/>
                <a:gd name="T52" fmla="*/ 1484 w 1619"/>
                <a:gd name="T53" fmla="*/ 1096 h 1144"/>
                <a:gd name="T54" fmla="*/ 1408 w 1619"/>
                <a:gd name="T55" fmla="*/ 1132 h 1144"/>
                <a:gd name="T56" fmla="*/ 1323 w 1619"/>
                <a:gd name="T57" fmla="*/ 1144 h 1144"/>
                <a:gd name="T58" fmla="*/ 253 w 1619"/>
                <a:gd name="T59" fmla="*/ 1140 h 1144"/>
                <a:gd name="T60" fmla="*/ 172 w 1619"/>
                <a:gd name="T61" fmla="*/ 1117 h 1144"/>
                <a:gd name="T62" fmla="*/ 103 w 1619"/>
                <a:gd name="T63" fmla="*/ 1071 h 1144"/>
                <a:gd name="T64" fmla="*/ 49 w 1619"/>
                <a:gd name="T65" fmla="*/ 1009 h 1144"/>
                <a:gd name="T66" fmla="*/ 13 w 1619"/>
                <a:gd name="T67" fmla="*/ 933 h 1144"/>
                <a:gd name="T68" fmla="*/ 0 w 1619"/>
                <a:gd name="T69" fmla="*/ 848 h 1144"/>
                <a:gd name="T70" fmla="*/ 3 w 1619"/>
                <a:gd name="T71" fmla="*/ 252 h 1144"/>
                <a:gd name="T72" fmla="*/ 28 w 1619"/>
                <a:gd name="T73" fmla="*/ 171 h 1144"/>
                <a:gd name="T74" fmla="*/ 74 w 1619"/>
                <a:gd name="T75" fmla="*/ 101 h 1144"/>
                <a:gd name="T76" fmla="*/ 137 w 1619"/>
                <a:gd name="T77" fmla="*/ 47 h 1144"/>
                <a:gd name="T78" fmla="*/ 212 w 1619"/>
                <a:gd name="T79" fmla="*/ 13 h 1144"/>
                <a:gd name="T80" fmla="*/ 298 w 1619"/>
                <a:gd name="T81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19" h="1144">
                  <a:moveTo>
                    <a:pt x="298" y="198"/>
                  </a:moveTo>
                  <a:lnTo>
                    <a:pt x="275" y="202"/>
                  </a:lnTo>
                  <a:lnTo>
                    <a:pt x="254" y="209"/>
                  </a:lnTo>
                  <a:lnTo>
                    <a:pt x="237" y="220"/>
                  </a:lnTo>
                  <a:lnTo>
                    <a:pt x="222" y="235"/>
                  </a:lnTo>
                  <a:lnTo>
                    <a:pt x="210" y="253"/>
                  </a:lnTo>
                  <a:lnTo>
                    <a:pt x="203" y="274"/>
                  </a:lnTo>
                  <a:lnTo>
                    <a:pt x="200" y="295"/>
                  </a:lnTo>
                  <a:lnTo>
                    <a:pt x="200" y="848"/>
                  </a:lnTo>
                  <a:lnTo>
                    <a:pt x="203" y="871"/>
                  </a:lnTo>
                  <a:lnTo>
                    <a:pt x="210" y="891"/>
                  </a:lnTo>
                  <a:lnTo>
                    <a:pt x="222" y="908"/>
                  </a:lnTo>
                  <a:lnTo>
                    <a:pt x="237" y="924"/>
                  </a:lnTo>
                  <a:lnTo>
                    <a:pt x="254" y="935"/>
                  </a:lnTo>
                  <a:lnTo>
                    <a:pt x="275" y="943"/>
                  </a:lnTo>
                  <a:lnTo>
                    <a:pt x="298" y="945"/>
                  </a:lnTo>
                  <a:lnTo>
                    <a:pt x="1323" y="945"/>
                  </a:lnTo>
                  <a:lnTo>
                    <a:pt x="1344" y="943"/>
                  </a:lnTo>
                  <a:lnTo>
                    <a:pt x="1365" y="935"/>
                  </a:lnTo>
                  <a:lnTo>
                    <a:pt x="1383" y="924"/>
                  </a:lnTo>
                  <a:lnTo>
                    <a:pt x="1399" y="908"/>
                  </a:lnTo>
                  <a:lnTo>
                    <a:pt x="1409" y="891"/>
                  </a:lnTo>
                  <a:lnTo>
                    <a:pt x="1417" y="871"/>
                  </a:lnTo>
                  <a:lnTo>
                    <a:pt x="1420" y="848"/>
                  </a:lnTo>
                  <a:lnTo>
                    <a:pt x="1420" y="295"/>
                  </a:lnTo>
                  <a:lnTo>
                    <a:pt x="1417" y="274"/>
                  </a:lnTo>
                  <a:lnTo>
                    <a:pt x="1409" y="253"/>
                  </a:lnTo>
                  <a:lnTo>
                    <a:pt x="1399" y="235"/>
                  </a:lnTo>
                  <a:lnTo>
                    <a:pt x="1383" y="220"/>
                  </a:lnTo>
                  <a:lnTo>
                    <a:pt x="1365" y="209"/>
                  </a:lnTo>
                  <a:lnTo>
                    <a:pt x="1344" y="202"/>
                  </a:lnTo>
                  <a:lnTo>
                    <a:pt x="1323" y="198"/>
                  </a:lnTo>
                  <a:lnTo>
                    <a:pt x="298" y="198"/>
                  </a:lnTo>
                  <a:close/>
                  <a:moveTo>
                    <a:pt x="298" y="0"/>
                  </a:moveTo>
                  <a:lnTo>
                    <a:pt x="1323" y="0"/>
                  </a:lnTo>
                  <a:lnTo>
                    <a:pt x="1366" y="3"/>
                  </a:lnTo>
                  <a:lnTo>
                    <a:pt x="1408" y="13"/>
                  </a:lnTo>
                  <a:lnTo>
                    <a:pt x="1447" y="28"/>
                  </a:lnTo>
                  <a:lnTo>
                    <a:pt x="1484" y="47"/>
                  </a:lnTo>
                  <a:lnTo>
                    <a:pt x="1517" y="72"/>
                  </a:lnTo>
                  <a:lnTo>
                    <a:pt x="1547" y="102"/>
                  </a:lnTo>
                  <a:lnTo>
                    <a:pt x="1572" y="135"/>
                  </a:lnTo>
                  <a:lnTo>
                    <a:pt x="1591" y="171"/>
                  </a:lnTo>
                  <a:lnTo>
                    <a:pt x="1606" y="210"/>
                  </a:lnTo>
                  <a:lnTo>
                    <a:pt x="1616" y="252"/>
                  </a:lnTo>
                  <a:lnTo>
                    <a:pt x="1619" y="295"/>
                  </a:lnTo>
                  <a:lnTo>
                    <a:pt x="1619" y="848"/>
                  </a:lnTo>
                  <a:lnTo>
                    <a:pt x="1616" y="891"/>
                  </a:lnTo>
                  <a:lnTo>
                    <a:pt x="1606" y="933"/>
                  </a:lnTo>
                  <a:lnTo>
                    <a:pt x="1591" y="973"/>
                  </a:lnTo>
                  <a:lnTo>
                    <a:pt x="1572" y="1009"/>
                  </a:lnTo>
                  <a:lnTo>
                    <a:pt x="1547" y="1042"/>
                  </a:lnTo>
                  <a:lnTo>
                    <a:pt x="1517" y="1071"/>
                  </a:lnTo>
                  <a:lnTo>
                    <a:pt x="1484" y="1096"/>
                  </a:lnTo>
                  <a:lnTo>
                    <a:pt x="1447" y="1117"/>
                  </a:lnTo>
                  <a:lnTo>
                    <a:pt x="1408" y="1132"/>
                  </a:lnTo>
                  <a:lnTo>
                    <a:pt x="1366" y="1140"/>
                  </a:lnTo>
                  <a:lnTo>
                    <a:pt x="1323" y="1144"/>
                  </a:lnTo>
                  <a:lnTo>
                    <a:pt x="298" y="1144"/>
                  </a:lnTo>
                  <a:lnTo>
                    <a:pt x="253" y="1140"/>
                  </a:lnTo>
                  <a:lnTo>
                    <a:pt x="212" y="1132"/>
                  </a:lnTo>
                  <a:lnTo>
                    <a:pt x="172" y="1117"/>
                  </a:lnTo>
                  <a:lnTo>
                    <a:pt x="137" y="1096"/>
                  </a:lnTo>
                  <a:lnTo>
                    <a:pt x="103" y="1071"/>
                  </a:lnTo>
                  <a:lnTo>
                    <a:pt x="74" y="1042"/>
                  </a:lnTo>
                  <a:lnTo>
                    <a:pt x="49" y="1009"/>
                  </a:lnTo>
                  <a:lnTo>
                    <a:pt x="28" y="973"/>
                  </a:lnTo>
                  <a:lnTo>
                    <a:pt x="13" y="933"/>
                  </a:lnTo>
                  <a:lnTo>
                    <a:pt x="3" y="891"/>
                  </a:lnTo>
                  <a:lnTo>
                    <a:pt x="0" y="848"/>
                  </a:lnTo>
                  <a:lnTo>
                    <a:pt x="0" y="295"/>
                  </a:lnTo>
                  <a:lnTo>
                    <a:pt x="3" y="252"/>
                  </a:lnTo>
                  <a:lnTo>
                    <a:pt x="13" y="210"/>
                  </a:lnTo>
                  <a:lnTo>
                    <a:pt x="28" y="171"/>
                  </a:lnTo>
                  <a:lnTo>
                    <a:pt x="49" y="135"/>
                  </a:lnTo>
                  <a:lnTo>
                    <a:pt x="74" y="101"/>
                  </a:lnTo>
                  <a:lnTo>
                    <a:pt x="103" y="72"/>
                  </a:lnTo>
                  <a:lnTo>
                    <a:pt x="137" y="47"/>
                  </a:lnTo>
                  <a:lnTo>
                    <a:pt x="172" y="28"/>
                  </a:lnTo>
                  <a:lnTo>
                    <a:pt x="212" y="13"/>
                  </a:lnTo>
                  <a:lnTo>
                    <a:pt x="253" y="3"/>
                  </a:lnTo>
                  <a:lnTo>
                    <a:pt x="2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386"/>
            <p:cNvSpPr>
              <a:spLocks/>
            </p:cNvSpPr>
            <p:nvPr/>
          </p:nvSpPr>
          <p:spPr bwMode="auto">
            <a:xfrm>
              <a:off x="1662113" y="3582988"/>
              <a:ext cx="323850" cy="31750"/>
            </a:xfrm>
            <a:custGeom>
              <a:avLst/>
              <a:gdLst>
                <a:gd name="T0" fmla="*/ 100 w 2045"/>
                <a:gd name="T1" fmla="*/ 0 h 198"/>
                <a:gd name="T2" fmla="*/ 1945 w 2045"/>
                <a:gd name="T3" fmla="*/ 0 h 198"/>
                <a:gd name="T4" fmla="*/ 1968 w 2045"/>
                <a:gd name="T5" fmla="*/ 2 h 198"/>
                <a:gd name="T6" fmla="*/ 1988 w 2045"/>
                <a:gd name="T7" fmla="*/ 9 h 198"/>
                <a:gd name="T8" fmla="*/ 2007 w 2045"/>
                <a:gd name="T9" fmla="*/ 21 h 198"/>
                <a:gd name="T10" fmla="*/ 2023 w 2045"/>
                <a:gd name="T11" fmla="*/ 36 h 198"/>
                <a:gd name="T12" fmla="*/ 2034 w 2045"/>
                <a:gd name="T13" fmla="*/ 55 h 198"/>
                <a:gd name="T14" fmla="*/ 2041 w 2045"/>
                <a:gd name="T15" fmla="*/ 76 h 198"/>
                <a:gd name="T16" fmla="*/ 2045 w 2045"/>
                <a:gd name="T17" fmla="*/ 99 h 198"/>
                <a:gd name="T18" fmla="*/ 2041 w 2045"/>
                <a:gd name="T19" fmla="*/ 122 h 198"/>
                <a:gd name="T20" fmla="*/ 2034 w 2045"/>
                <a:gd name="T21" fmla="*/ 142 h 198"/>
                <a:gd name="T22" fmla="*/ 2023 w 2045"/>
                <a:gd name="T23" fmla="*/ 160 h 198"/>
                <a:gd name="T24" fmla="*/ 2007 w 2045"/>
                <a:gd name="T25" fmla="*/ 177 h 198"/>
                <a:gd name="T26" fmla="*/ 1988 w 2045"/>
                <a:gd name="T27" fmla="*/ 187 h 198"/>
                <a:gd name="T28" fmla="*/ 1968 w 2045"/>
                <a:gd name="T29" fmla="*/ 195 h 198"/>
                <a:gd name="T30" fmla="*/ 1945 w 2045"/>
                <a:gd name="T31" fmla="*/ 198 h 198"/>
                <a:gd name="T32" fmla="*/ 100 w 2045"/>
                <a:gd name="T33" fmla="*/ 198 h 198"/>
                <a:gd name="T34" fmla="*/ 77 w 2045"/>
                <a:gd name="T35" fmla="*/ 195 h 198"/>
                <a:gd name="T36" fmla="*/ 55 w 2045"/>
                <a:gd name="T37" fmla="*/ 187 h 198"/>
                <a:gd name="T38" fmla="*/ 37 w 2045"/>
                <a:gd name="T39" fmla="*/ 177 h 198"/>
                <a:gd name="T40" fmla="*/ 22 w 2045"/>
                <a:gd name="T41" fmla="*/ 160 h 198"/>
                <a:gd name="T42" fmla="*/ 10 w 2045"/>
                <a:gd name="T43" fmla="*/ 142 h 198"/>
                <a:gd name="T44" fmla="*/ 2 w 2045"/>
                <a:gd name="T45" fmla="*/ 122 h 198"/>
                <a:gd name="T46" fmla="*/ 0 w 2045"/>
                <a:gd name="T47" fmla="*/ 99 h 198"/>
                <a:gd name="T48" fmla="*/ 2 w 2045"/>
                <a:gd name="T49" fmla="*/ 76 h 198"/>
                <a:gd name="T50" fmla="*/ 10 w 2045"/>
                <a:gd name="T51" fmla="*/ 55 h 198"/>
                <a:gd name="T52" fmla="*/ 22 w 2045"/>
                <a:gd name="T53" fmla="*/ 36 h 198"/>
                <a:gd name="T54" fmla="*/ 37 w 2045"/>
                <a:gd name="T55" fmla="*/ 21 h 198"/>
                <a:gd name="T56" fmla="*/ 55 w 2045"/>
                <a:gd name="T57" fmla="*/ 9 h 198"/>
                <a:gd name="T58" fmla="*/ 77 w 2045"/>
                <a:gd name="T59" fmla="*/ 2 h 198"/>
                <a:gd name="T60" fmla="*/ 100 w 2045"/>
                <a:gd name="T6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45" h="198">
                  <a:moveTo>
                    <a:pt x="100" y="0"/>
                  </a:moveTo>
                  <a:lnTo>
                    <a:pt x="1945" y="0"/>
                  </a:lnTo>
                  <a:lnTo>
                    <a:pt x="1968" y="2"/>
                  </a:lnTo>
                  <a:lnTo>
                    <a:pt x="1988" y="9"/>
                  </a:lnTo>
                  <a:lnTo>
                    <a:pt x="2007" y="21"/>
                  </a:lnTo>
                  <a:lnTo>
                    <a:pt x="2023" y="36"/>
                  </a:lnTo>
                  <a:lnTo>
                    <a:pt x="2034" y="55"/>
                  </a:lnTo>
                  <a:lnTo>
                    <a:pt x="2041" y="76"/>
                  </a:lnTo>
                  <a:lnTo>
                    <a:pt x="2045" y="99"/>
                  </a:lnTo>
                  <a:lnTo>
                    <a:pt x="2041" y="122"/>
                  </a:lnTo>
                  <a:lnTo>
                    <a:pt x="2034" y="142"/>
                  </a:lnTo>
                  <a:lnTo>
                    <a:pt x="2023" y="160"/>
                  </a:lnTo>
                  <a:lnTo>
                    <a:pt x="2007" y="177"/>
                  </a:lnTo>
                  <a:lnTo>
                    <a:pt x="1988" y="187"/>
                  </a:lnTo>
                  <a:lnTo>
                    <a:pt x="1968" y="195"/>
                  </a:lnTo>
                  <a:lnTo>
                    <a:pt x="1945" y="198"/>
                  </a:lnTo>
                  <a:lnTo>
                    <a:pt x="100" y="198"/>
                  </a:lnTo>
                  <a:lnTo>
                    <a:pt x="77" y="195"/>
                  </a:lnTo>
                  <a:lnTo>
                    <a:pt x="55" y="187"/>
                  </a:lnTo>
                  <a:lnTo>
                    <a:pt x="37" y="177"/>
                  </a:lnTo>
                  <a:lnTo>
                    <a:pt x="22" y="160"/>
                  </a:lnTo>
                  <a:lnTo>
                    <a:pt x="10" y="142"/>
                  </a:lnTo>
                  <a:lnTo>
                    <a:pt x="2" y="122"/>
                  </a:lnTo>
                  <a:lnTo>
                    <a:pt x="0" y="99"/>
                  </a:lnTo>
                  <a:lnTo>
                    <a:pt x="2" y="76"/>
                  </a:lnTo>
                  <a:lnTo>
                    <a:pt x="10" y="55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5" y="9"/>
                  </a:lnTo>
                  <a:lnTo>
                    <a:pt x="77" y="2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0" name="Group 399"/>
          <p:cNvGrpSpPr/>
          <p:nvPr/>
        </p:nvGrpSpPr>
        <p:grpSpPr>
          <a:xfrm>
            <a:off x="3743735" y="2455193"/>
            <a:ext cx="379413" cy="563563"/>
            <a:chOff x="781050" y="3455988"/>
            <a:chExt cx="379413" cy="563563"/>
          </a:xfrm>
          <a:solidFill>
            <a:schemeClr val="tx1"/>
          </a:solidFill>
        </p:grpSpPr>
        <p:sp>
          <p:nvSpPr>
            <p:cNvPr id="671" name="Freeform 392"/>
            <p:cNvSpPr>
              <a:spLocks/>
            </p:cNvSpPr>
            <p:nvPr/>
          </p:nvSpPr>
          <p:spPr bwMode="auto">
            <a:xfrm>
              <a:off x="836613" y="3648076"/>
              <a:ext cx="268288" cy="192088"/>
            </a:xfrm>
            <a:custGeom>
              <a:avLst/>
              <a:gdLst>
                <a:gd name="T0" fmla="*/ 205 w 1691"/>
                <a:gd name="T1" fmla="*/ 0 h 1207"/>
                <a:gd name="T2" fmla="*/ 208 w 1691"/>
                <a:gd name="T3" fmla="*/ 429 h 1207"/>
                <a:gd name="T4" fmla="*/ 233 w 1691"/>
                <a:gd name="T5" fmla="*/ 554 h 1207"/>
                <a:gd name="T6" fmla="*/ 282 w 1691"/>
                <a:gd name="T7" fmla="*/ 669 h 1207"/>
                <a:gd name="T8" fmla="*/ 351 w 1691"/>
                <a:gd name="T9" fmla="*/ 770 h 1207"/>
                <a:gd name="T10" fmla="*/ 438 w 1691"/>
                <a:gd name="T11" fmla="*/ 857 h 1207"/>
                <a:gd name="T12" fmla="*/ 541 w 1691"/>
                <a:gd name="T13" fmla="*/ 926 h 1207"/>
                <a:gd name="T14" fmla="*/ 655 w 1691"/>
                <a:gd name="T15" fmla="*/ 974 h 1207"/>
                <a:gd name="T16" fmla="*/ 780 w 1691"/>
                <a:gd name="T17" fmla="*/ 1000 h 1207"/>
                <a:gd name="T18" fmla="*/ 911 w 1691"/>
                <a:gd name="T19" fmla="*/ 1000 h 1207"/>
                <a:gd name="T20" fmla="*/ 1035 w 1691"/>
                <a:gd name="T21" fmla="*/ 974 h 1207"/>
                <a:gd name="T22" fmla="*/ 1150 w 1691"/>
                <a:gd name="T23" fmla="*/ 926 h 1207"/>
                <a:gd name="T24" fmla="*/ 1253 w 1691"/>
                <a:gd name="T25" fmla="*/ 857 h 1207"/>
                <a:gd name="T26" fmla="*/ 1340 w 1691"/>
                <a:gd name="T27" fmla="*/ 770 h 1207"/>
                <a:gd name="T28" fmla="*/ 1409 w 1691"/>
                <a:gd name="T29" fmla="*/ 669 h 1207"/>
                <a:gd name="T30" fmla="*/ 1458 w 1691"/>
                <a:gd name="T31" fmla="*/ 554 h 1207"/>
                <a:gd name="T32" fmla="*/ 1482 w 1691"/>
                <a:gd name="T33" fmla="*/ 429 h 1207"/>
                <a:gd name="T34" fmla="*/ 1486 w 1691"/>
                <a:gd name="T35" fmla="*/ 0 h 1207"/>
                <a:gd name="T36" fmla="*/ 1691 w 1691"/>
                <a:gd name="T37" fmla="*/ 365 h 1207"/>
                <a:gd name="T38" fmla="*/ 1677 w 1691"/>
                <a:gd name="T39" fmla="*/ 516 h 1207"/>
                <a:gd name="T40" fmla="*/ 1638 w 1691"/>
                <a:gd name="T41" fmla="*/ 658 h 1207"/>
                <a:gd name="T42" fmla="*/ 1576 w 1691"/>
                <a:gd name="T43" fmla="*/ 790 h 1207"/>
                <a:gd name="T44" fmla="*/ 1492 w 1691"/>
                <a:gd name="T45" fmla="*/ 907 h 1207"/>
                <a:gd name="T46" fmla="*/ 1390 w 1691"/>
                <a:gd name="T47" fmla="*/ 1009 h 1207"/>
                <a:gd name="T48" fmla="*/ 1272 w 1691"/>
                <a:gd name="T49" fmla="*/ 1092 h 1207"/>
                <a:gd name="T50" fmla="*/ 1140 w 1691"/>
                <a:gd name="T51" fmla="*/ 1154 h 1207"/>
                <a:gd name="T52" fmla="*/ 998 w 1691"/>
                <a:gd name="T53" fmla="*/ 1194 h 1207"/>
                <a:gd name="T54" fmla="*/ 845 w 1691"/>
                <a:gd name="T55" fmla="*/ 1207 h 1207"/>
                <a:gd name="T56" fmla="*/ 693 w 1691"/>
                <a:gd name="T57" fmla="*/ 1194 h 1207"/>
                <a:gd name="T58" fmla="*/ 550 w 1691"/>
                <a:gd name="T59" fmla="*/ 1154 h 1207"/>
                <a:gd name="T60" fmla="*/ 420 w 1691"/>
                <a:gd name="T61" fmla="*/ 1092 h 1207"/>
                <a:gd name="T62" fmla="*/ 300 w 1691"/>
                <a:gd name="T63" fmla="*/ 1009 h 1207"/>
                <a:gd name="T64" fmla="*/ 199 w 1691"/>
                <a:gd name="T65" fmla="*/ 907 h 1207"/>
                <a:gd name="T66" fmla="*/ 115 w 1691"/>
                <a:gd name="T67" fmla="*/ 790 h 1207"/>
                <a:gd name="T68" fmla="*/ 53 w 1691"/>
                <a:gd name="T69" fmla="*/ 658 h 1207"/>
                <a:gd name="T70" fmla="*/ 14 w 1691"/>
                <a:gd name="T71" fmla="*/ 516 h 1207"/>
                <a:gd name="T72" fmla="*/ 0 w 1691"/>
                <a:gd name="T73" fmla="*/ 365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91" h="1207">
                  <a:moveTo>
                    <a:pt x="0" y="0"/>
                  </a:moveTo>
                  <a:lnTo>
                    <a:pt x="205" y="0"/>
                  </a:lnTo>
                  <a:lnTo>
                    <a:pt x="205" y="365"/>
                  </a:lnTo>
                  <a:lnTo>
                    <a:pt x="208" y="429"/>
                  </a:lnTo>
                  <a:lnTo>
                    <a:pt x="218" y="493"/>
                  </a:lnTo>
                  <a:lnTo>
                    <a:pt x="233" y="554"/>
                  </a:lnTo>
                  <a:lnTo>
                    <a:pt x="255" y="613"/>
                  </a:lnTo>
                  <a:lnTo>
                    <a:pt x="282" y="669"/>
                  </a:lnTo>
                  <a:lnTo>
                    <a:pt x="315" y="721"/>
                  </a:lnTo>
                  <a:lnTo>
                    <a:pt x="351" y="770"/>
                  </a:lnTo>
                  <a:lnTo>
                    <a:pt x="392" y="816"/>
                  </a:lnTo>
                  <a:lnTo>
                    <a:pt x="438" y="857"/>
                  </a:lnTo>
                  <a:lnTo>
                    <a:pt x="488" y="893"/>
                  </a:lnTo>
                  <a:lnTo>
                    <a:pt x="541" y="926"/>
                  </a:lnTo>
                  <a:lnTo>
                    <a:pt x="596" y="953"/>
                  </a:lnTo>
                  <a:lnTo>
                    <a:pt x="655" y="974"/>
                  </a:lnTo>
                  <a:lnTo>
                    <a:pt x="716" y="990"/>
                  </a:lnTo>
                  <a:lnTo>
                    <a:pt x="780" y="1000"/>
                  </a:lnTo>
                  <a:lnTo>
                    <a:pt x="845" y="1003"/>
                  </a:lnTo>
                  <a:lnTo>
                    <a:pt x="911" y="1000"/>
                  </a:lnTo>
                  <a:lnTo>
                    <a:pt x="975" y="990"/>
                  </a:lnTo>
                  <a:lnTo>
                    <a:pt x="1035" y="974"/>
                  </a:lnTo>
                  <a:lnTo>
                    <a:pt x="1095" y="953"/>
                  </a:lnTo>
                  <a:lnTo>
                    <a:pt x="1150" y="926"/>
                  </a:lnTo>
                  <a:lnTo>
                    <a:pt x="1203" y="893"/>
                  </a:lnTo>
                  <a:lnTo>
                    <a:pt x="1253" y="857"/>
                  </a:lnTo>
                  <a:lnTo>
                    <a:pt x="1298" y="816"/>
                  </a:lnTo>
                  <a:lnTo>
                    <a:pt x="1340" y="770"/>
                  </a:lnTo>
                  <a:lnTo>
                    <a:pt x="1376" y="721"/>
                  </a:lnTo>
                  <a:lnTo>
                    <a:pt x="1409" y="669"/>
                  </a:lnTo>
                  <a:lnTo>
                    <a:pt x="1436" y="613"/>
                  </a:lnTo>
                  <a:lnTo>
                    <a:pt x="1458" y="554"/>
                  </a:lnTo>
                  <a:lnTo>
                    <a:pt x="1473" y="493"/>
                  </a:lnTo>
                  <a:lnTo>
                    <a:pt x="1482" y="429"/>
                  </a:lnTo>
                  <a:lnTo>
                    <a:pt x="1486" y="365"/>
                  </a:lnTo>
                  <a:lnTo>
                    <a:pt x="1486" y="0"/>
                  </a:lnTo>
                  <a:lnTo>
                    <a:pt x="1691" y="0"/>
                  </a:lnTo>
                  <a:lnTo>
                    <a:pt x="1691" y="365"/>
                  </a:lnTo>
                  <a:lnTo>
                    <a:pt x="1688" y="441"/>
                  </a:lnTo>
                  <a:lnTo>
                    <a:pt x="1677" y="516"/>
                  </a:lnTo>
                  <a:lnTo>
                    <a:pt x="1661" y="588"/>
                  </a:lnTo>
                  <a:lnTo>
                    <a:pt x="1638" y="658"/>
                  </a:lnTo>
                  <a:lnTo>
                    <a:pt x="1610" y="725"/>
                  </a:lnTo>
                  <a:lnTo>
                    <a:pt x="1576" y="790"/>
                  </a:lnTo>
                  <a:lnTo>
                    <a:pt x="1537" y="850"/>
                  </a:lnTo>
                  <a:lnTo>
                    <a:pt x="1492" y="907"/>
                  </a:lnTo>
                  <a:lnTo>
                    <a:pt x="1444" y="960"/>
                  </a:lnTo>
                  <a:lnTo>
                    <a:pt x="1390" y="1009"/>
                  </a:lnTo>
                  <a:lnTo>
                    <a:pt x="1333" y="1053"/>
                  </a:lnTo>
                  <a:lnTo>
                    <a:pt x="1272" y="1092"/>
                  </a:lnTo>
                  <a:lnTo>
                    <a:pt x="1208" y="1126"/>
                  </a:lnTo>
                  <a:lnTo>
                    <a:pt x="1140" y="1154"/>
                  </a:lnTo>
                  <a:lnTo>
                    <a:pt x="1070" y="1177"/>
                  </a:lnTo>
                  <a:lnTo>
                    <a:pt x="998" y="1194"/>
                  </a:lnTo>
                  <a:lnTo>
                    <a:pt x="923" y="1204"/>
                  </a:lnTo>
                  <a:lnTo>
                    <a:pt x="845" y="1207"/>
                  </a:lnTo>
                  <a:lnTo>
                    <a:pt x="769" y="1204"/>
                  </a:lnTo>
                  <a:lnTo>
                    <a:pt x="693" y="1194"/>
                  </a:lnTo>
                  <a:lnTo>
                    <a:pt x="621" y="1177"/>
                  </a:lnTo>
                  <a:lnTo>
                    <a:pt x="550" y="1154"/>
                  </a:lnTo>
                  <a:lnTo>
                    <a:pt x="483" y="1126"/>
                  </a:lnTo>
                  <a:lnTo>
                    <a:pt x="420" y="1092"/>
                  </a:lnTo>
                  <a:lnTo>
                    <a:pt x="358" y="1053"/>
                  </a:lnTo>
                  <a:lnTo>
                    <a:pt x="300" y="1009"/>
                  </a:lnTo>
                  <a:lnTo>
                    <a:pt x="247" y="960"/>
                  </a:lnTo>
                  <a:lnTo>
                    <a:pt x="199" y="907"/>
                  </a:lnTo>
                  <a:lnTo>
                    <a:pt x="154" y="850"/>
                  </a:lnTo>
                  <a:lnTo>
                    <a:pt x="115" y="790"/>
                  </a:lnTo>
                  <a:lnTo>
                    <a:pt x="82" y="725"/>
                  </a:lnTo>
                  <a:lnTo>
                    <a:pt x="53" y="658"/>
                  </a:lnTo>
                  <a:lnTo>
                    <a:pt x="30" y="588"/>
                  </a:lnTo>
                  <a:lnTo>
                    <a:pt x="14" y="516"/>
                  </a:lnTo>
                  <a:lnTo>
                    <a:pt x="3" y="441"/>
                  </a:lnTo>
                  <a:lnTo>
                    <a:pt x="0" y="36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393"/>
            <p:cNvSpPr>
              <a:spLocks/>
            </p:cNvSpPr>
            <p:nvPr/>
          </p:nvSpPr>
          <p:spPr bwMode="auto">
            <a:xfrm>
              <a:off x="781050" y="3632201"/>
              <a:ext cx="379413" cy="261938"/>
            </a:xfrm>
            <a:custGeom>
              <a:avLst/>
              <a:gdLst>
                <a:gd name="T0" fmla="*/ 1544 w 2389"/>
                <a:gd name="T1" fmla="*/ 0 h 1651"/>
                <a:gd name="T2" fmla="*/ 1589 w 2389"/>
                <a:gd name="T3" fmla="*/ 10 h 1651"/>
                <a:gd name="T4" fmla="*/ 1624 w 2389"/>
                <a:gd name="T5" fmla="*/ 38 h 1651"/>
                <a:gd name="T6" fmla="*/ 1643 w 2389"/>
                <a:gd name="T7" fmla="*/ 79 h 1651"/>
                <a:gd name="T8" fmla="*/ 1643 w 2389"/>
                <a:gd name="T9" fmla="*/ 125 h 1651"/>
                <a:gd name="T10" fmla="*/ 1624 w 2389"/>
                <a:gd name="T11" fmla="*/ 166 h 1651"/>
                <a:gd name="T12" fmla="*/ 1589 w 2389"/>
                <a:gd name="T13" fmla="*/ 194 h 1651"/>
                <a:gd name="T14" fmla="*/ 1544 w 2389"/>
                <a:gd name="T15" fmla="*/ 204 h 1651"/>
                <a:gd name="T16" fmla="*/ 206 w 2389"/>
                <a:gd name="T17" fmla="*/ 461 h 1651"/>
                <a:gd name="T18" fmla="*/ 219 w 2389"/>
                <a:gd name="T19" fmla="*/ 621 h 1651"/>
                <a:gd name="T20" fmla="*/ 255 w 2389"/>
                <a:gd name="T21" fmla="*/ 772 h 1651"/>
                <a:gd name="T22" fmla="*/ 316 w 2389"/>
                <a:gd name="T23" fmla="*/ 913 h 1651"/>
                <a:gd name="T24" fmla="*/ 396 w 2389"/>
                <a:gd name="T25" fmla="*/ 1043 h 1651"/>
                <a:gd name="T26" fmla="*/ 496 w 2389"/>
                <a:gd name="T27" fmla="*/ 1158 h 1651"/>
                <a:gd name="T28" fmla="*/ 610 w 2389"/>
                <a:gd name="T29" fmla="*/ 1256 h 1651"/>
                <a:gd name="T30" fmla="*/ 740 w 2389"/>
                <a:gd name="T31" fmla="*/ 1336 h 1651"/>
                <a:gd name="T32" fmla="*/ 882 w 2389"/>
                <a:gd name="T33" fmla="*/ 1397 h 1651"/>
                <a:gd name="T34" fmla="*/ 1035 w 2389"/>
                <a:gd name="T35" fmla="*/ 1434 h 1651"/>
                <a:gd name="T36" fmla="*/ 1194 w 2389"/>
                <a:gd name="T37" fmla="*/ 1447 h 1651"/>
                <a:gd name="T38" fmla="*/ 1355 w 2389"/>
                <a:gd name="T39" fmla="*/ 1434 h 1651"/>
                <a:gd name="T40" fmla="*/ 1507 w 2389"/>
                <a:gd name="T41" fmla="*/ 1397 h 1651"/>
                <a:gd name="T42" fmla="*/ 1649 w 2389"/>
                <a:gd name="T43" fmla="*/ 1336 h 1651"/>
                <a:gd name="T44" fmla="*/ 1778 w 2389"/>
                <a:gd name="T45" fmla="*/ 1256 h 1651"/>
                <a:gd name="T46" fmla="*/ 1894 w 2389"/>
                <a:gd name="T47" fmla="*/ 1158 h 1651"/>
                <a:gd name="T48" fmla="*/ 1993 w 2389"/>
                <a:gd name="T49" fmla="*/ 1043 h 1651"/>
                <a:gd name="T50" fmla="*/ 2074 w 2389"/>
                <a:gd name="T51" fmla="*/ 913 h 1651"/>
                <a:gd name="T52" fmla="*/ 2133 w 2389"/>
                <a:gd name="T53" fmla="*/ 772 h 1651"/>
                <a:gd name="T54" fmla="*/ 2171 w 2389"/>
                <a:gd name="T55" fmla="*/ 621 h 1651"/>
                <a:gd name="T56" fmla="*/ 2184 w 2389"/>
                <a:gd name="T57" fmla="*/ 461 h 1651"/>
                <a:gd name="T58" fmla="*/ 2187 w 2389"/>
                <a:gd name="T59" fmla="*/ 79 h 1651"/>
                <a:gd name="T60" fmla="*/ 2207 w 2389"/>
                <a:gd name="T61" fmla="*/ 38 h 1651"/>
                <a:gd name="T62" fmla="*/ 2242 w 2389"/>
                <a:gd name="T63" fmla="*/ 10 h 1651"/>
                <a:gd name="T64" fmla="*/ 2286 w 2389"/>
                <a:gd name="T65" fmla="*/ 0 h 1651"/>
                <a:gd name="T66" fmla="*/ 2332 w 2389"/>
                <a:gd name="T67" fmla="*/ 10 h 1651"/>
                <a:gd name="T68" fmla="*/ 2366 w 2389"/>
                <a:gd name="T69" fmla="*/ 38 h 1651"/>
                <a:gd name="T70" fmla="*/ 2387 w 2389"/>
                <a:gd name="T71" fmla="*/ 79 h 1651"/>
                <a:gd name="T72" fmla="*/ 2389 w 2389"/>
                <a:gd name="T73" fmla="*/ 461 h 1651"/>
                <a:gd name="T74" fmla="*/ 2376 w 2389"/>
                <a:gd name="T75" fmla="*/ 636 h 1651"/>
                <a:gd name="T76" fmla="*/ 2338 w 2389"/>
                <a:gd name="T77" fmla="*/ 804 h 1651"/>
                <a:gd name="T78" fmla="*/ 2279 w 2389"/>
                <a:gd name="T79" fmla="*/ 962 h 1651"/>
                <a:gd name="T80" fmla="*/ 2196 w 2389"/>
                <a:gd name="T81" fmla="*/ 1109 h 1651"/>
                <a:gd name="T82" fmla="*/ 2096 w 2389"/>
                <a:gd name="T83" fmla="*/ 1241 h 1651"/>
                <a:gd name="T84" fmla="*/ 1978 w 2389"/>
                <a:gd name="T85" fmla="*/ 1359 h 1651"/>
                <a:gd name="T86" fmla="*/ 1844 w 2389"/>
                <a:gd name="T87" fmla="*/ 1459 h 1651"/>
                <a:gd name="T88" fmla="*/ 1697 w 2389"/>
                <a:gd name="T89" fmla="*/ 1540 h 1651"/>
                <a:gd name="T90" fmla="*/ 1539 w 2389"/>
                <a:gd name="T91" fmla="*/ 1601 h 1651"/>
                <a:gd name="T92" fmla="*/ 1370 w 2389"/>
                <a:gd name="T93" fmla="*/ 1638 h 1651"/>
                <a:gd name="T94" fmla="*/ 1194 w 2389"/>
                <a:gd name="T95" fmla="*/ 1651 h 1651"/>
                <a:gd name="T96" fmla="*/ 1019 w 2389"/>
                <a:gd name="T97" fmla="*/ 1638 h 1651"/>
                <a:gd name="T98" fmla="*/ 850 w 2389"/>
                <a:gd name="T99" fmla="*/ 1601 h 1651"/>
                <a:gd name="T100" fmla="*/ 692 w 2389"/>
                <a:gd name="T101" fmla="*/ 1540 h 1651"/>
                <a:gd name="T102" fmla="*/ 544 w 2389"/>
                <a:gd name="T103" fmla="*/ 1459 h 1651"/>
                <a:gd name="T104" fmla="*/ 411 w 2389"/>
                <a:gd name="T105" fmla="*/ 1359 h 1651"/>
                <a:gd name="T106" fmla="*/ 293 w 2389"/>
                <a:gd name="T107" fmla="*/ 1241 h 1651"/>
                <a:gd name="T108" fmla="*/ 193 w 2389"/>
                <a:gd name="T109" fmla="*/ 1109 h 1651"/>
                <a:gd name="T110" fmla="*/ 111 w 2389"/>
                <a:gd name="T111" fmla="*/ 962 h 1651"/>
                <a:gd name="T112" fmla="*/ 51 w 2389"/>
                <a:gd name="T113" fmla="*/ 804 h 1651"/>
                <a:gd name="T114" fmla="*/ 13 w 2389"/>
                <a:gd name="T115" fmla="*/ 636 h 1651"/>
                <a:gd name="T116" fmla="*/ 0 w 2389"/>
                <a:gd name="T117" fmla="*/ 461 h 1651"/>
                <a:gd name="T118" fmla="*/ 2 w 2389"/>
                <a:gd name="T119" fmla="*/ 79 h 1651"/>
                <a:gd name="T120" fmla="*/ 23 w 2389"/>
                <a:gd name="T121" fmla="*/ 38 h 1651"/>
                <a:gd name="T122" fmla="*/ 57 w 2389"/>
                <a:gd name="T123" fmla="*/ 10 h 1651"/>
                <a:gd name="T124" fmla="*/ 103 w 2389"/>
                <a:gd name="T125" fmla="*/ 0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89" h="1651">
                  <a:moveTo>
                    <a:pt x="103" y="0"/>
                  </a:moveTo>
                  <a:lnTo>
                    <a:pt x="1544" y="0"/>
                  </a:lnTo>
                  <a:lnTo>
                    <a:pt x="1567" y="2"/>
                  </a:lnTo>
                  <a:lnTo>
                    <a:pt x="1589" y="10"/>
                  </a:lnTo>
                  <a:lnTo>
                    <a:pt x="1607" y="23"/>
                  </a:lnTo>
                  <a:lnTo>
                    <a:pt x="1624" y="38"/>
                  </a:lnTo>
                  <a:lnTo>
                    <a:pt x="1636" y="57"/>
                  </a:lnTo>
                  <a:lnTo>
                    <a:pt x="1643" y="79"/>
                  </a:lnTo>
                  <a:lnTo>
                    <a:pt x="1646" y="103"/>
                  </a:lnTo>
                  <a:lnTo>
                    <a:pt x="1643" y="125"/>
                  </a:lnTo>
                  <a:lnTo>
                    <a:pt x="1636" y="147"/>
                  </a:lnTo>
                  <a:lnTo>
                    <a:pt x="1624" y="166"/>
                  </a:lnTo>
                  <a:lnTo>
                    <a:pt x="1607" y="183"/>
                  </a:lnTo>
                  <a:lnTo>
                    <a:pt x="1589" y="194"/>
                  </a:lnTo>
                  <a:lnTo>
                    <a:pt x="1567" y="202"/>
                  </a:lnTo>
                  <a:lnTo>
                    <a:pt x="1544" y="204"/>
                  </a:lnTo>
                  <a:lnTo>
                    <a:pt x="206" y="204"/>
                  </a:lnTo>
                  <a:lnTo>
                    <a:pt x="206" y="461"/>
                  </a:lnTo>
                  <a:lnTo>
                    <a:pt x="209" y="541"/>
                  </a:lnTo>
                  <a:lnTo>
                    <a:pt x="219" y="621"/>
                  </a:lnTo>
                  <a:lnTo>
                    <a:pt x="234" y="697"/>
                  </a:lnTo>
                  <a:lnTo>
                    <a:pt x="255" y="772"/>
                  </a:lnTo>
                  <a:lnTo>
                    <a:pt x="283" y="844"/>
                  </a:lnTo>
                  <a:lnTo>
                    <a:pt x="316" y="913"/>
                  </a:lnTo>
                  <a:lnTo>
                    <a:pt x="354" y="980"/>
                  </a:lnTo>
                  <a:lnTo>
                    <a:pt x="396" y="1043"/>
                  </a:lnTo>
                  <a:lnTo>
                    <a:pt x="444" y="1102"/>
                  </a:lnTo>
                  <a:lnTo>
                    <a:pt x="496" y="1158"/>
                  </a:lnTo>
                  <a:lnTo>
                    <a:pt x="551" y="1209"/>
                  </a:lnTo>
                  <a:lnTo>
                    <a:pt x="610" y="1256"/>
                  </a:lnTo>
                  <a:lnTo>
                    <a:pt x="673" y="1298"/>
                  </a:lnTo>
                  <a:lnTo>
                    <a:pt x="740" y="1336"/>
                  </a:lnTo>
                  <a:lnTo>
                    <a:pt x="810" y="1370"/>
                  </a:lnTo>
                  <a:lnTo>
                    <a:pt x="882" y="1397"/>
                  </a:lnTo>
                  <a:lnTo>
                    <a:pt x="957" y="1418"/>
                  </a:lnTo>
                  <a:lnTo>
                    <a:pt x="1035" y="1434"/>
                  </a:lnTo>
                  <a:lnTo>
                    <a:pt x="1114" y="1444"/>
                  </a:lnTo>
                  <a:lnTo>
                    <a:pt x="1194" y="1447"/>
                  </a:lnTo>
                  <a:lnTo>
                    <a:pt x="1275" y="1444"/>
                  </a:lnTo>
                  <a:lnTo>
                    <a:pt x="1355" y="1434"/>
                  </a:lnTo>
                  <a:lnTo>
                    <a:pt x="1432" y="1418"/>
                  </a:lnTo>
                  <a:lnTo>
                    <a:pt x="1507" y="1397"/>
                  </a:lnTo>
                  <a:lnTo>
                    <a:pt x="1579" y="1370"/>
                  </a:lnTo>
                  <a:lnTo>
                    <a:pt x="1649" y="1336"/>
                  </a:lnTo>
                  <a:lnTo>
                    <a:pt x="1716" y="1298"/>
                  </a:lnTo>
                  <a:lnTo>
                    <a:pt x="1778" y="1256"/>
                  </a:lnTo>
                  <a:lnTo>
                    <a:pt x="1838" y="1209"/>
                  </a:lnTo>
                  <a:lnTo>
                    <a:pt x="1894" y="1158"/>
                  </a:lnTo>
                  <a:lnTo>
                    <a:pt x="1945" y="1102"/>
                  </a:lnTo>
                  <a:lnTo>
                    <a:pt x="1993" y="1043"/>
                  </a:lnTo>
                  <a:lnTo>
                    <a:pt x="2036" y="980"/>
                  </a:lnTo>
                  <a:lnTo>
                    <a:pt x="2074" y="913"/>
                  </a:lnTo>
                  <a:lnTo>
                    <a:pt x="2106" y="844"/>
                  </a:lnTo>
                  <a:lnTo>
                    <a:pt x="2133" y="772"/>
                  </a:lnTo>
                  <a:lnTo>
                    <a:pt x="2155" y="697"/>
                  </a:lnTo>
                  <a:lnTo>
                    <a:pt x="2171" y="621"/>
                  </a:lnTo>
                  <a:lnTo>
                    <a:pt x="2181" y="541"/>
                  </a:lnTo>
                  <a:lnTo>
                    <a:pt x="2184" y="461"/>
                  </a:lnTo>
                  <a:lnTo>
                    <a:pt x="2184" y="103"/>
                  </a:lnTo>
                  <a:lnTo>
                    <a:pt x="2187" y="79"/>
                  </a:lnTo>
                  <a:lnTo>
                    <a:pt x="2194" y="57"/>
                  </a:lnTo>
                  <a:lnTo>
                    <a:pt x="2207" y="38"/>
                  </a:lnTo>
                  <a:lnTo>
                    <a:pt x="2222" y="23"/>
                  </a:lnTo>
                  <a:lnTo>
                    <a:pt x="2242" y="10"/>
                  </a:lnTo>
                  <a:lnTo>
                    <a:pt x="2263" y="2"/>
                  </a:lnTo>
                  <a:lnTo>
                    <a:pt x="2286" y="0"/>
                  </a:lnTo>
                  <a:lnTo>
                    <a:pt x="2310" y="2"/>
                  </a:lnTo>
                  <a:lnTo>
                    <a:pt x="2332" y="10"/>
                  </a:lnTo>
                  <a:lnTo>
                    <a:pt x="2351" y="23"/>
                  </a:lnTo>
                  <a:lnTo>
                    <a:pt x="2366" y="38"/>
                  </a:lnTo>
                  <a:lnTo>
                    <a:pt x="2379" y="57"/>
                  </a:lnTo>
                  <a:lnTo>
                    <a:pt x="2387" y="79"/>
                  </a:lnTo>
                  <a:lnTo>
                    <a:pt x="2389" y="103"/>
                  </a:lnTo>
                  <a:lnTo>
                    <a:pt x="2389" y="461"/>
                  </a:lnTo>
                  <a:lnTo>
                    <a:pt x="2386" y="550"/>
                  </a:lnTo>
                  <a:lnTo>
                    <a:pt x="2376" y="636"/>
                  </a:lnTo>
                  <a:lnTo>
                    <a:pt x="2361" y="721"/>
                  </a:lnTo>
                  <a:lnTo>
                    <a:pt x="2338" y="804"/>
                  </a:lnTo>
                  <a:lnTo>
                    <a:pt x="2311" y="884"/>
                  </a:lnTo>
                  <a:lnTo>
                    <a:pt x="2279" y="962"/>
                  </a:lnTo>
                  <a:lnTo>
                    <a:pt x="2240" y="1037"/>
                  </a:lnTo>
                  <a:lnTo>
                    <a:pt x="2196" y="1109"/>
                  </a:lnTo>
                  <a:lnTo>
                    <a:pt x="2149" y="1176"/>
                  </a:lnTo>
                  <a:lnTo>
                    <a:pt x="2096" y="1241"/>
                  </a:lnTo>
                  <a:lnTo>
                    <a:pt x="2039" y="1303"/>
                  </a:lnTo>
                  <a:lnTo>
                    <a:pt x="1978" y="1359"/>
                  </a:lnTo>
                  <a:lnTo>
                    <a:pt x="1913" y="1412"/>
                  </a:lnTo>
                  <a:lnTo>
                    <a:pt x="1844" y="1459"/>
                  </a:lnTo>
                  <a:lnTo>
                    <a:pt x="1773" y="1502"/>
                  </a:lnTo>
                  <a:lnTo>
                    <a:pt x="1697" y="1540"/>
                  </a:lnTo>
                  <a:lnTo>
                    <a:pt x="1619" y="1574"/>
                  </a:lnTo>
                  <a:lnTo>
                    <a:pt x="1539" y="1601"/>
                  </a:lnTo>
                  <a:lnTo>
                    <a:pt x="1456" y="1623"/>
                  </a:lnTo>
                  <a:lnTo>
                    <a:pt x="1370" y="1638"/>
                  </a:lnTo>
                  <a:lnTo>
                    <a:pt x="1284" y="1648"/>
                  </a:lnTo>
                  <a:lnTo>
                    <a:pt x="1194" y="1651"/>
                  </a:lnTo>
                  <a:lnTo>
                    <a:pt x="1105" y="1648"/>
                  </a:lnTo>
                  <a:lnTo>
                    <a:pt x="1019" y="1638"/>
                  </a:lnTo>
                  <a:lnTo>
                    <a:pt x="933" y="1623"/>
                  </a:lnTo>
                  <a:lnTo>
                    <a:pt x="850" y="1601"/>
                  </a:lnTo>
                  <a:lnTo>
                    <a:pt x="770" y="1574"/>
                  </a:lnTo>
                  <a:lnTo>
                    <a:pt x="692" y="1540"/>
                  </a:lnTo>
                  <a:lnTo>
                    <a:pt x="616" y="1502"/>
                  </a:lnTo>
                  <a:lnTo>
                    <a:pt x="544" y="1459"/>
                  </a:lnTo>
                  <a:lnTo>
                    <a:pt x="476" y="1412"/>
                  </a:lnTo>
                  <a:lnTo>
                    <a:pt x="411" y="1359"/>
                  </a:lnTo>
                  <a:lnTo>
                    <a:pt x="351" y="1303"/>
                  </a:lnTo>
                  <a:lnTo>
                    <a:pt x="293" y="1241"/>
                  </a:lnTo>
                  <a:lnTo>
                    <a:pt x="240" y="1176"/>
                  </a:lnTo>
                  <a:lnTo>
                    <a:pt x="193" y="1109"/>
                  </a:lnTo>
                  <a:lnTo>
                    <a:pt x="149" y="1037"/>
                  </a:lnTo>
                  <a:lnTo>
                    <a:pt x="111" y="962"/>
                  </a:lnTo>
                  <a:lnTo>
                    <a:pt x="78" y="884"/>
                  </a:lnTo>
                  <a:lnTo>
                    <a:pt x="51" y="804"/>
                  </a:lnTo>
                  <a:lnTo>
                    <a:pt x="29" y="721"/>
                  </a:lnTo>
                  <a:lnTo>
                    <a:pt x="13" y="636"/>
                  </a:lnTo>
                  <a:lnTo>
                    <a:pt x="3" y="550"/>
                  </a:lnTo>
                  <a:lnTo>
                    <a:pt x="0" y="461"/>
                  </a:lnTo>
                  <a:lnTo>
                    <a:pt x="0" y="103"/>
                  </a:lnTo>
                  <a:lnTo>
                    <a:pt x="2" y="79"/>
                  </a:lnTo>
                  <a:lnTo>
                    <a:pt x="11" y="57"/>
                  </a:lnTo>
                  <a:lnTo>
                    <a:pt x="23" y="38"/>
                  </a:lnTo>
                  <a:lnTo>
                    <a:pt x="38" y="23"/>
                  </a:lnTo>
                  <a:lnTo>
                    <a:pt x="57" y="10"/>
                  </a:lnTo>
                  <a:lnTo>
                    <a:pt x="79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Rectangle 394"/>
            <p:cNvSpPr>
              <a:spLocks noChangeArrowheads="1"/>
            </p:cNvSpPr>
            <p:nvPr/>
          </p:nvSpPr>
          <p:spPr bwMode="auto">
            <a:xfrm>
              <a:off x="954088" y="3811588"/>
              <a:ext cx="33338" cy="1952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395"/>
            <p:cNvSpPr>
              <a:spLocks/>
            </p:cNvSpPr>
            <p:nvPr/>
          </p:nvSpPr>
          <p:spPr bwMode="auto">
            <a:xfrm>
              <a:off x="815975" y="3987801"/>
              <a:ext cx="309563" cy="31750"/>
            </a:xfrm>
            <a:custGeom>
              <a:avLst/>
              <a:gdLst>
                <a:gd name="T0" fmla="*/ 103 w 1945"/>
                <a:gd name="T1" fmla="*/ 0 h 205"/>
                <a:gd name="T2" fmla="*/ 1842 w 1945"/>
                <a:gd name="T3" fmla="*/ 0 h 205"/>
                <a:gd name="T4" fmla="*/ 1866 w 1945"/>
                <a:gd name="T5" fmla="*/ 4 h 205"/>
                <a:gd name="T6" fmla="*/ 1888 w 1945"/>
                <a:gd name="T7" fmla="*/ 11 h 205"/>
                <a:gd name="T8" fmla="*/ 1907 w 1945"/>
                <a:gd name="T9" fmla="*/ 23 h 205"/>
                <a:gd name="T10" fmla="*/ 1922 w 1945"/>
                <a:gd name="T11" fmla="*/ 39 h 205"/>
                <a:gd name="T12" fmla="*/ 1934 w 1945"/>
                <a:gd name="T13" fmla="*/ 59 h 205"/>
                <a:gd name="T14" fmla="*/ 1943 w 1945"/>
                <a:gd name="T15" fmla="*/ 79 h 205"/>
                <a:gd name="T16" fmla="*/ 1945 w 1945"/>
                <a:gd name="T17" fmla="*/ 103 h 205"/>
                <a:gd name="T18" fmla="*/ 1943 w 1945"/>
                <a:gd name="T19" fmla="*/ 127 h 205"/>
                <a:gd name="T20" fmla="*/ 1934 w 1945"/>
                <a:gd name="T21" fmla="*/ 148 h 205"/>
                <a:gd name="T22" fmla="*/ 1922 w 1945"/>
                <a:gd name="T23" fmla="*/ 167 h 205"/>
                <a:gd name="T24" fmla="*/ 1907 w 1945"/>
                <a:gd name="T25" fmla="*/ 183 h 205"/>
                <a:gd name="T26" fmla="*/ 1888 w 1945"/>
                <a:gd name="T27" fmla="*/ 195 h 205"/>
                <a:gd name="T28" fmla="*/ 1866 w 1945"/>
                <a:gd name="T29" fmla="*/ 202 h 205"/>
                <a:gd name="T30" fmla="*/ 1842 w 1945"/>
                <a:gd name="T31" fmla="*/ 205 h 205"/>
                <a:gd name="T32" fmla="*/ 103 w 1945"/>
                <a:gd name="T33" fmla="*/ 205 h 205"/>
                <a:gd name="T34" fmla="*/ 79 w 1945"/>
                <a:gd name="T35" fmla="*/ 202 h 205"/>
                <a:gd name="T36" fmla="*/ 57 w 1945"/>
                <a:gd name="T37" fmla="*/ 195 h 205"/>
                <a:gd name="T38" fmla="*/ 39 w 1945"/>
                <a:gd name="T39" fmla="*/ 183 h 205"/>
                <a:gd name="T40" fmla="*/ 23 w 1945"/>
                <a:gd name="T41" fmla="*/ 167 h 205"/>
                <a:gd name="T42" fmla="*/ 11 w 1945"/>
                <a:gd name="T43" fmla="*/ 148 h 205"/>
                <a:gd name="T44" fmla="*/ 3 w 1945"/>
                <a:gd name="T45" fmla="*/ 127 h 205"/>
                <a:gd name="T46" fmla="*/ 0 w 1945"/>
                <a:gd name="T47" fmla="*/ 103 h 205"/>
                <a:gd name="T48" fmla="*/ 3 w 1945"/>
                <a:gd name="T49" fmla="*/ 79 h 205"/>
                <a:gd name="T50" fmla="*/ 11 w 1945"/>
                <a:gd name="T51" fmla="*/ 59 h 205"/>
                <a:gd name="T52" fmla="*/ 23 w 1945"/>
                <a:gd name="T53" fmla="*/ 39 h 205"/>
                <a:gd name="T54" fmla="*/ 39 w 1945"/>
                <a:gd name="T55" fmla="*/ 23 h 205"/>
                <a:gd name="T56" fmla="*/ 57 w 1945"/>
                <a:gd name="T57" fmla="*/ 11 h 205"/>
                <a:gd name="T58" fmla="*/ 79 w 1945"/>
                <a:gd name="T59" fmla="*/ 4 h 205"/>
                <a:gd name="T60" fmla="*/ 103 w 1945"/>
                <a:gd name="T61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45" h="205">
                  <a:moveTo>
                    <a:pt x="103" y="0"/>
                  </a:moveTo>
                  <a:lnTo>
                    <a:pt x="1842" y="0"/>
                  </a:lnTo>
                  <a:lnTo>
                    <a:pt x="1866" y="4"/>
                  </a:lnTo>
                  <a:lnTo>
                    <a:pt x="1888" y="11"/>
                  </a:lnTo>
                  <a:lnTo>
                    <a:pt x="1907" y="23"/>
                  </a:lnTo>
                  <a:lnTo>
                    <a:pt x="1922" y="39"/>
                  </a:lnTo>
                  <a:lnTo>
                    <a:pt x="1934" y="59"/>
                  </a:lnTo>
                  <a:lnTo>
                    <a:pt x="1943" y="79"/>
                  </a:lnTo>
                  <a:lnTo>
                    <a:pt x="1945" y="103"/>
                  </a:lnTo>
                  <a:lnTo>
                    <a:pt x="1943" y="127"/>
                  </a:lnTo>
                  <a:lnTo>
                    <a:pt x="1934" y="148"/>
                  </a:lnTo>
                  <a:lnTo>
                    <a:pt x="1922" y="167"/>
                  </a:lnTo>
                  <a:lnTo>
                    <a:pt x="1907" y="183"/>
                  </a:lnTo>
                  <a:lnTo>
                    <a:pt x="1888" y="195"/>
                  </a:lnTo>
                  <a:lnTo>
                    <a:pt x="1866" y="202"/>
                  </a:lnTo>
                  <a:lnTo>
                    <a:pt x="1842" y="205"/>
                  </a:lnTo>
                  <a:lnTo>
                    <a:pt x="103" y="205"/>
                  </a:lnTo>
                  <a:lnTo>
                    <a:pt x="79" y="202"/>
                  </a:lnTo>
                  <a:lnTo>
                    <a:pt x="57" y="195"/>
                  </a:lnTo>
                  <a:lnTo>
                    <a:pt x="39" y="183"/>
                  </a:lnTo>
                  <a:lnTo>
                    <a:pt x="23" y="167"/>
                  </a:lnTo>
                  <a:lnTo>
                    <a:pt x="11" y="148"/>
                  </a:lnTo>
                  <a:lnTo>
                    <a:pt x="3" y="127"/>
                  </a:lnTo>
                  <a:lnTo>
                    <a:pt x="0" y="103"/>
                  </a:lnTo>
                  <a:lnTo>
                    <a:pt x="3" y="79"/>
                  </a:lnTo>
                  <a:lnTo>
                    <a:pt x="11" y="59"/>
                  </a:lnTo>
                  <a:lnTo>
                    <a:pt x="23" y="39"/>
                  </a:lnTo>
                  <a:lnTo>
                    <a:pt x="39" y="23"/>
                  </a:lnTo>
                  <a:lnTo>
                    <a:pt x="57" y="11"/>
                  </a:lnTo>
                  <a:lnTo>
                    <a:pt x="79" y="4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396"/>
            <p:cNvSpPr>
              <a:spLocks/>
            </p:cNvSpPr>
            <p:nvPr/>
          </p:nvSpPr>
          <p:spPr bwMode="auto">
            <a:xfrm>
              <a:off x="836613" y="3455988"/>
              <a:ext cx="268288" cy="207963"/>
            </a:xfrm>
            <a:custGeom>
              <a:avLst/>
              <a:gdLst>
                <a:gd name="T0" fmla="*/ 923 w 1691"/>
                <a:gd name="T1" fmla="*/ 3 h 1309"/>
                <a:gd name="T2" fmla="*/ 1070 w 1691"/>
                <a:gd name="T3" fmla="*/ 30 h 1309"/>
                <a:gd name="T4" fmla="*/ 1208 w 1691"/>
                <a:gd name="T5" fmla="*/ 82 h 1309"/>
                <a:gd name="T6" fmla="*/ 1333 w 1691"/>
                <a:gd name="T7" fmla="*/ 155 h 1309"/>
                <a:gd name="T8" fmla="*/ 1444 w 1691"/>
                <a:gd name="T9" fmla="*/ 247 h 1309"/>
                <a:gd name="T10" fmla="*/ 1537 w 1691"/>
                <a:gd name="T11" fmla="*/ 357 h 1309"/>
                <a:gd name="T12" fmla="*/ 1610 w 1691"/>
                <a:gd name="T13" fmla="*/ 483 h 1309"/>
                <a:gd name="T14" fmla="*/ 1661 w 1691"/>
                <a:gd name="T15" fmla="*/ 620 h 1309"/>
                <a:gd name="T16" fmla="*/ 1688 w 1691"/>
                <a:gd name="T17" fmla="*/ 767 h 1309"/>
                <a:gd name="T18" fmla="*/ 1691 w 1691"/>
                <a:gd name="T19" fmla="*/ 1309 h 1309"/>
                <a:gd name="T20" fmla="*/ 1486 w 1691"/>
                <a:gd name="T21" fmla="*/ 844 h 1309"/>
                <a:gd name="T22" fmla="*/ 1473 w 1691"/>
                <a:gd name="T23" fmla="*/ 715 h 1309"/>
                <a:gd name="T24" fmla="*/ 1436 w 1691"/>
                <a:gd name="T25" fmla="*/ 595 h 1309"/>
                <a:gd name="T26" fmla="*/ 1376 w 1691"/>
                <a:gd name="T27" fmla="*/ 487 h 1309"/>
                <a:gd name="T28" fmla="*/ 1298 w 1691"/>
                <a:gd name="T29" fmla="*/ 392 h 1309"/>
                <a:gd name="T30" fmla="*/ 1203 w 1691"/>
                <a:gd name="T31" fmla="*/ 314 h 1309"/>
                <a:gd name="T32" fmla="*/ 1095 w 1691"/>
                <a:gd name="T33" fmla="*/ 255 h 1309"/>
                <a:gd name="T34" fmla="*/ 975 w 1691"/>
                <a:gd name="T35" fmla="*/ 218 h 1309"/>
                <a:gd name="T36" fmla="*/ 845 w 1691"/>
                <a:gd name="T37" fmla="*/ 205 h 1309"/>
                <a:gd name="T38" fmla="*/ 717 w 1691"/>
                <a:gd name="T39" fmla="*/ 218 h 1309"/>
                <a:gd name="T40" fmla="*/ 596 w 1691"/>
                <a:gd name="T41" fmla="*/ 255 h 1309"/>
                <a:gd name="T42" fmla="*/ 488 w 1691"/>
                <a:gd name="T43" fmla="*/ 314 h 1309"/>
                <a:gd name="T44" fmla="*/ 392 w 1691"/>
                <a:gd name="T45" fmla="*/ 392 h 1309"/>
                <a:gd name="T46" fmla="*/ 315 w 1691"/>
                <a:gd name="T47" fmla="*/ 487 h 1309"/>
                <a:gd name="T48" fmla="*/ 255 w 1691"/>
                <a:gd name="T49" fmla="*/ 595 h 1309"/>
                <a:gd name="T50" fmla="*/ 218 w 1691"/>
                <a:gd name="T51" fmla="*/ 715 h 1309"/>
                <a:gd name="T52" fmla="*/ 205 w 1691"/>
                <a:gd name="T53" fmla="*/ 844 h 1309"/>
                <a:gd name="T54" fmla="*/ 0 w 1691"/>
                <a:gd name="T55" fmla="*/ 1309 h 1309"/>
                <a:gd name="T56" fmla="*/ 3 w 1691"/>
                <a:gd name="T57" fmla="*/ 767 h 1309"/>
                <a:gd name="T58" fmla="*/ 30 w 1691"/>
                <a:gd name="T59" fmla="*/ 620 h 1309"/>
                <a:gd name="T60" fmla="*/ 82 w 1691"/>
                <a:gd name="T61" fmla="*/ 483 h 1309"/>
                <a:gd name="T62" fmla="*/ 154 w 1691"/>
                <a:gd name="T63" fmla="*/ 357 h 1309"/>
                <a:gd name="T64" fmla="*/ 247 w 1691"/>
                <a:gd name="T65" fmla="*/ 247 h 1309"/>
                <a:gd name="T66" fmla="*/ 358 w 1691"/>
                <a:gd name="T67" fmla="*/ 155 h 1309"/>
                <a:gd name="T68" fmla="*/ 483 w 1691"/>
                <a:gd name="T69" fmla="*/ 82 h 1309"/>
                <a:gd name="T70" fmla="*/ 621 w 1691"/>
                <a:gd name="T71" fmla="*/ 30 h 1309"/>
                <a:gd name="T72" fmla="*/ 769 w 1691"/>
                <a:gd name="T73" fmla="*/ 3 h 1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91" h="1309">
                  <a:moveTo>
                    <a:pt x="845" y="0"/>
                  </a:moveTo>
                  <a:lnTo>
                    <a:pt x="923" y="3"/>
                  </a:lnTo>
                  <a:lnTo>
                    <a:pt x="998" y="14"/>
                  </a:lnTo>
                  <a:lnTo>
                    <a:pt x="1070" y="30"/>
                  </a:lnTo>
                  <a:lnTo>
                    <a:pt x="1140" y="53"/>
                  </a:lnTo>
                  <a:lnTo>
                    <a:pt x="1208" y="82"/>
                  </a:lnTo>
                  <a:lnTo>
                    <a:pt x="1272" y="116"/>
                  </a:lnTo>
                  <a:lnTo>
                    <a:pt x="1333" y="155"/>
                  </a:lnTo>
                  <a:lnTo>
                    <a:pt x="1390" y="199"/>
                  </a:lnTo>
                  <a:lnTo>
                    <a:pt x="1444" y="247"/>
                  </a:lnTo>
                  <a:lnTo>
                    <a:pt x="1492" y="300"/>
                  </a:lnTo>
                  <a:lnTo>
                    <a:pt x="1537" y="357"/>
                  </a:lnTo>
                  <a:lnTo>
                    <a:pt x="1576" y="419"/>
                  </a:lnTo>
                  <a:lnTo>
                    <a:pt x="1610" y="483"/>
                  </a:lnTo>
                  <a:lnTo>
                    <a:pt x="1638" y="550"/>
                  </a:lnTo>
                  <a:lnTo>
                    <a:pt x="1661" y="620"/>
                  </a:lnTo>
                  <a:lnTo>
                    <a:pt x="1677" y="692"/>
                  </a:lnTo>
                  <a:lnTo>
                    <a:pt x="1688" y="767"/>
                  </a:lnTo>
                  <a:lnTo>
                    <a:pt x="1691" y="844"/>
                  </a:lnTo>
                  <a:lnTo>
                    <a:pt x="1691" y="1309"/>
                  </a:lnTo>
                  <a:lnTo>
                    <a:pt x="1486" y="1309"/>
                  </a:lnTo>
                  <a:lnTo>
                    <a:pt x="1486" y="844"/>
                  </a:lnTo>
                  <a:lnTo>
                    <a:pt x="1482" y="778"/>
                  </a:lnTo>
                  <a:lnTo>
                    <a:pt x="1473" y="715"/>
                  </a:lnTo>
                  <a:lnTo>
                    <a:pt x="1458" y="654"/>
                  </a:lnTo>
                  <a:lnTo>
                    <a:pt x="1436" y="595"/>
                  </a:lnTo>
                  <a:lnTo>
                    <a:pt x="1409" y="540"/>
                  </a:lnTo>
                  <a:lnTo>
                    <a:pt x="1376" y="487"/>
                  </a:lnTo>
                  <a:lnTo>
                    <a:pt x="1340" y="437"/>
                  </a:lnTo>
                  <a:lnTo>
                    <a:pt x="1298" y="392"/>
                  </a:lnTo>
                  <a:lnTo>
                    <a:pt x="1253" y="351"/>
                  </a:lnTo>
                  <a:lnTo>
                    <a:pt x="1203" y="314"/>
                  </a:lnTo>
                  <a:lnTo>
                    <a:pt x="1150" y="282"/>
                  </a:lnTo>
                  <a:lnTo>
                    <a:pt x="1095" y="255"/>
                  </a:lnTo>
                  <a:lnTo>
                    <a:pt x="1035" y="233"/>
                  </a:lnTo>
                  <a:lnTo>
                    <a:pt x="975" y="218"/>
                  </a:lnTo>
                  <a:lnTo>
                    <a:pt x="911" y="209"/>
                  </a:lnTo>
                  <a:lnTo>
                    <a:pt x="845" y="205"/>
                  </a:lnTo>
                  <a:lnTo>
                    <a:pt x="780" y="209"/>
                  </a:lnTo>
                  <a:lnTo>
                    <a:pt x="717" y="218"/>
                  </a:lnTo>
                  <a:lnTo>
                    <a:pt x="655" y="233"/>
                  </a:lnTo>
                  <a:lnTo>
                    <a:pt x="596" y="255"/>
                  </a:lnTo>
                  <a:lnTo>
                    <a:pt x="541" y="282"/>
                  </a:lnTo>
                  <a:lnTo>
                    <a:pt x="488" y="314"/>
                  </a:lnTo>
                  <a:lnTo>
                    <a:pt x="438" y="351"/>
                  </a:lnTo>
                  <a:lnTo>
                    <a:pt x="392" y="392"/>
                  </a:lnTo>
                  <a:lnTo>
                    <a:pt x="351" y="437"/>
                  </a:lnTo>
                  <a:lnTo>
                    <a:pt x="315" y="487"/>
                  </a:lnTo>
                  <a:lnTo>
                    <a:pt x="282" y="540"/>
                  </a:lnTo>
                  <a:lnTo>
                    <a:pt x="255" y="595"/>
                  </a:lnTo>
                  <a:lnTo>
                    <a:pt x="233" y="654"/>
                  </a:lnTo>
                  <a:lnTo>
                    <a:pt x="218" y="715"/>
                  </a:lnTo>
                  <a:lnTo>
                    <a:pt x="208" y="778"/>
                  </a:lnTo>
                  <a:lnTo>
                    <a:pt x="205" y="844"/>
                  </a:lnTo>
                  <a:lnTo>
                    <a:pt x="205" y="1309"/>
                  </a:lnTo>
                  <a:lnTo>
                    <a:pt x="0" y="1309"/>
                  </a:lnTo>
                  <a:lnTo>
                    <a:pt x="0" y="844"/>
                  </a:lnTo>
                  <a:lnTo>
                    <a:pt x="3" y="767"/>
                  </a:lnTo>
                  <a:lnTo>
                    <a:pt x="14" y="692"/>
                  </a:lnTo>
                  <a:lnTo>
                    <a:pt x="30" y="620"/>
                  </a:lnTo>
                  <a:lnTo>
                    <a:pt x="53" y="550"/>
                  </a:lnTo>
                  <a:lnTo>
                    <a:pt x="82" y="483"/>
                  </a:lnTo>
                  <a:lnTo>
                    <a:pt x="115" y="419"/>
                  </a:lnTo>
                  <a:lnTo>
                    <a:pt x="154" y="357"/>
                  </a:lnTo>
                  <a:lnTo>
                    <a:pt x="199" y="300"/>
                  </a:lnTo>
                  <a:lnTo>
                    <a:pt x="247" y="247"/>
                  </a:lnTo>
                  <a:lnTo>
                    <a:pt x="300" y="199"/>
                  </a:lnTo>
                  <a:lnTo>
                    <a:pt x="358" y="155"/>
                  </a:lnTo>
                  <a:lnTo>
                    <a:pt x="420" y="116"/>
                  </a:lnTo>
                  <a:lnTo>
                    <a:pt x="483" y="82"/>
                  </a:lnTo>
                  <a:lnTo>
                    <a:pt x="550" y="53"/>
                  </a:lnTo>
                  <a:lnTo>
                    <a:pt x="621" y="30"/>
                  </a:lnTo>
                  <a:lnTo>
                    <a:pt x="693" y="14"/>
                  </a:lnTo>
                  <a:lnTo>
                    <a:pt x="769" y="3"/>
                  </a:lnTo>
                  <a:lnTo>
                    <a:pt x="8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6" name="Group 421"/>
          <p:cNvGrpSpPr/>
          <p:nvPr/>
        </p:nvGrpSpPr>
        <p:grpSpPr>
          <a:xfrm>
            <a:off x="10200118" y="3260744"/>
            <a:ext cx="563563" cy="496887"/>
            <a:chOff x="7165975" y="4262438"/>
            <a:chExt cx="563563" cy="496887"/>
          </a:xfrm>
          <a:solidFill>
            <a:schemeClr val="tx1"/>
          </a:solidFill>
        </p:grpSpPr>
        <p:sp>
          <p:nvSpPr>
            <p:cNvPr id="677" name="Freeform 434"/>
            <p:cNvSpPr>
              <a:spLocks/>
            </p:cNvSpPr>
            <p:nvPr/>
          </p:nvSpPr>
          <p:spPr bwMode="auto">
            <a:xfrm>
              <a:off x="7215188" y="4262438"/>
              <a:ext cx="465138" cy="317500"/>
            </a:xfrm>
            <a:custGeom>
              <a:avLst/>
              <a:gdLst>
                <a:gd name="T0" fmla="*/ 1975 w 2925"/>
                <a:gd name="T1" fmla="*/ 30 h 2005"/>
                <a:gd name="T2" fmla="*/ 2229 w 2925"/>
                <a:gd name="T3" fmla="*/ 150 h 2005"/>
                <a:gd name="T4" fmla="*/ 2426 w 2925"/>
                <a:gd name="T5" fmla="*/ 348 h 2005"/>
                <a:gd name="T6" fmla="*/ 2546 w 2925"/>
                <a:gd name="T7" fmla="*/ 602 h 2005"/>
                <a:gd name="T8" fmla="*/ 2573 w 2925"/>
                <a:gd name="T9" fmla="*/ 876 h 2005"/>
                <a:gd name="T10" fmla="*/ 2713 w 2925"/>
                <a:gd name="T11" fmla="*/ 1015 h 2005"/>
                <a:gd name="T12" fmla="*/ 2855 w 2925"/>
                <a:gd name="T13" fmla="*/ 1181 h 2005"/>
                <a:gd name="T14" fmla="*/ 2922 w 2925"/>
                <a:gd name="T15" fmla="*/ 1394 h 2005"/>
                <a:gd name="T16" fmla="*/ 2897 w 2925"/>
                <a:gd name="T17" fmla="*/ 1627 h 2005"/>
                <a:gd name="T18" fmla="*/ 2782 w 2925"/>
                <a:gd name="T19" fmla="*/ 1822 h 2005"/>
                <a:gd name="T20" fmla="*/ 2600 w 2925"/>
                <a:gd name="T21" fmla="*/ 1956 h 2005"/>
                <a:gd name="T22" fmla="*/ 2372 w 2925"/>
                <a:gd name="T23" fmla="*/ 2005 h 2005"/>
                <a:gd name="T24" fmla="*/ 2202 w 2925"/>
                <a:gd name="T25" fmla="*/ 1985 h 2005"/>
                <a:gd name="T26" fmla="*/ 2165 w 2925"/>
                <a:gd name="T27" fmla="*/ 1909 h 2005"/>
                <a:gd name="T28" fmla="*/ 2202 w 2925"/>
                <a:gd name="T29" fmla="*/ 1834 h 2005"/>
                <a:gd name="T30" fmla="*/ 2372 w 2925"/>
                <a:gd name="T31" fmla="*/ 1812 h 2005"/>
                <a:gd name="T32" fmla="*/ 2554 w 2925"/>
                <a:gd name="T33" fmla="*/ 1762 h 2005"/>
                <a:gd name="T34" fmla="*/ 2683 w 2925"/>
                <a:gd name="T35" fmla="*/ 1633 h 2005"/>
                <a:gd name="T36" fmla="*/ 2732 w 2925"/>
                <a:gd name="T37" fmla="*/ 1451 h 2005"/>
                <a:gd name="T38" fmla="*/ 2687 w 2925"/>
                <a:gd name="T39" fmla="*/ 1276 h 2005"/>
                <a:gd name="T40" fmla="*/ 2566 w 2925"/>
                <a:gd name="T41" fmla="*/ 1147 h 2005"/>
                <a:gd name="T42" fmla="*/ 2419 w 2925"/>
                <a:gd name="T43" fmla="*/ 1091 h 2005"/>
                <a:gd name="T44" fmla="*/ 2365 w 2925"/>
                <a:gd name="T45" fmla="*/ 1036 h 2005"/>
                <a:gd name="T46" fmla="*/ 2374 w 2925"/>
                <a:gd name="T47" fmla="*/ 926 h 2005"/>
                <a:gd name="T48" fmla="*/ 2370 w 2925"/>
                <a:gd name="T49" fmla="*/ 694 h 2005"/>
                <a:gd name="T50" fmla="*/ 2276 w 2925"/>
                <a:gd name="T51" fmla="*/ 471 h 2005"/>
                <a:gd name="T52" fmla="*/ 2107 w 2925"/>
                <a:gd name="T53" fmla="*/ 301 h 2005"/>
                <a:gd name="T54" fmla="*/ 1884 w 2925"/>
                <a:gd name="T55" fmla="*/ 206 h 2005"/>
                <a:gd name="T56" fmla="*/ 1644 w 2925"/>
                <a:gd name="T57" fmla="*/ 204 h 2005"/>
                <a:gd name="T58" fmla="*/ 1433 w 2925"/>
                <a:gd name="T59" fmla="*/ 285 h 2005"/>
                <a:gd name="T60" fmla="*/ 1264 w 2925"/>
                <a:gd name="T61" fmla="*/ 437 h 2005"/>
                <a:gd name="T62" fmla="*/ 1177 w 2925"/>
                <a:gd name="T63" fmla="*/ 526 h 2005"/>
                <a:gd name="T64" fmla="*/ 1070 w 2925"/>
                <a:gd name="T65" fmla="*/ 505 h 2005"/>
                <a:gd name="T66" fmla="*/ 894 w 2925"/>
                <a:gd name="T67" fmla="*/ 488 h 2005"/>
                <a:gd name="T68" fmla="*/ 714 w 2925"/>
                <a:gd name="T69" fmla="*/ 558 h 2005"/>
                <a:gd name="T70" fmla="*/ 589 w 2925"/>
                <a:gd name="T71" fmla="*/ 699 h 2005"/>
                <a:gd name="T72" fmla="*/ 542 w 2925"/>
                <a:gd name="T73" fmla="*/ 888 h 2005"/>
                <a:gd name="T74" fmla="*/ 554 w 2925"/>
                <a:gd name="T75" fmla="*/ 1019 h 2005"/>
                <a:gd name="T76" fmla="*/ 514 w 2925"/>
                <a:gd name="T77" fmla="*/ 1083 h 2005"/>
                <a:gd name="T78" fmla="*/ 394 w 2925"/>
                <a:gd name="T79" fmla="*/ 1127 h 2005"/>
                <a:gd name="T80" fmla="*/ 260 w 2925"/>
                <a:gd name="T81" fmla="*/ 1242 h 2005"/>
                <a:gd name="T82" fmla="*/ 196 w 2925"/>
                <a:gd name="T83" fmla="*/ 1406 h 2005"/>
                <a:gd name="T84" fmla="*/ 220 w 2925"/>
                <a:gd name="T85" fmla="*/ 1591 h 2005"/>
                <a:gd name="T86" fmla="*/ 332 w 2925"/>
                <a:gd name="T87" fmla="*/ 1737 h 2005"/>
                <a:gd name="T88" fmla="*/ 504 w 2925"/>
                <a:gd name="T89" fmla="*/ 1809 h 2005"/>
                <a:gd name="T90" fmla="*/ 1793 w 2925"/>
                <a:gd name="T91" fmla="*/ 1822 h 2005"/>
                <a:gd name="T92" fmla="*/ 1845 w 2925"/>
                <a:gd name="T93" fmla="*/ 1887 h 2005"/>
                <a:gd name="T94" fmla="*/ 1827 w 2925"/>
                <a:gd name="T95" fmla="*/ 1970 h 2005"/>
                <a:gd name="T96" fmla="*/ 1751 w 2925"/>
                <a:gd name="T97" fmla="*/ 2005 h 2005"/>
                <a:gd name="T98" fmla="*/ 379 w 2925"/>
                <a:gd name="T99" fmla="*/ 1977 h 2005"/>
                <a:gd name="T100" fmla="*/ 183 w 2925"/>
                <a:gd name="T101" fmla="*/ 1863 h 2005"/>
                <a:gd name="T102" fmla="*/ 49 w 2925"/>
                <a:gd name="T103" fmla="*/ 1679 h 2005"/>
                <a:gd name="T104" fmla="*/ 0 w 2925"/>
                <a:gd name="T105" fmla="*/ 1451 h 2005"/>
                <a:gd name="T106" fmla="*/ 45 w 2925"/>
                <a:gd name="T107" fmla="*/ 1234 h 2005"/>
                <a:gd name="T108" fmla="*/ 168 w 2925"/>
                <a:gd name="T109" fmla="*/ 1055 h 2005"/>
                <a:gd name="T110" fmla="*/ 351 w 2925"/>
                <a:gd name="T111" fmla="*/ 935 h 2005"/>
                <a:gd name="T112" fmla="*/ 375 w 2925"/>
                <a:gd name="T113" fmla="*/ 711 h 2005"/>
                <a:gd name="T114" fmla="*/ 485 w 2925"/>
                <a:gd name="T115" fmla="*/ 509 h 2005"/>
                <a:gd name="T116" fmla="*/ 660 w 2925"/>
                <a:gd name="T117" fmla="*/ 364 h 2005"/>
                <a:gd name="T118" fmla="*/ 883 w 2925"/>
                <a:gd name="T119" fmla="*/ 295 h 2005"/>
                <a:gd name="T120" fmla="*/ 1113 w 2925"/>
                <a:gd name="T121" fmla="*/ 316 h 2005"/>
                <a:gd name="T122" fmla="*/ 1311 w 2925"/>
                <a:gd name="T123" fmla="*/ 134 h 2005"/>
                <a:gd name="T124" fmla="*/ 1555 w 2925"/>
                <a:gd name="T125" fmla="*/ 26 h 2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25" h="2005">
                  <a:moveTo>
                    <a:pt x="1759" y="0"/>
                  </a:moveTo>
                  <a:lnTo>
                    <a:pt x="1833" y="4"/>
                  </a:lnTo>
                  <a:lnTo>
                    <a:pt x="1905" y="14"/>
                  </a:lnTo>
                  <a:lnTo>
                    <a:pt x="1975" y="30"/>
                  </a:lnTo>
                  <a:lnTo>
                    <a:pt x="2043" y="52"/>
                  </a:lnTo>
                  <a:lnTo>
                    <a:pt x="2108" y="80"/>
                  </a:lnTo>
                  <a:lnTo>
                    <a:pt x="2171" y="113"/>
                  </a:lnTo>
                  <a:lnTo>
                    <a:pt x="2229" y="150"/>
                  </a:lnTo>
                  <a:lnTo>
                    <a:pt x="2285" y="193"/>
                  </a:lnTo>
                  <a:lnTo>
                    <a:pt x="2335" y="241"/>
                  </a:lnTo>
                  <a:lnTo>
                    <a:pt x="2383" y="293"/>
                  </a:lnTo>
                  <a:lnTo>
                    <a:pt x="2426" y="348"/>
                  </a:lnTo>
                  <a:lnTo>
                    <a:pt x="2463" y="407"/>
                  </a:lnTo>
                  <a:lnTo>
                    <a:pt x="2497" y="469"/>
                  </a:lnTo>
                  <a:lnTo>
                    <a:pt x="2525" y="534"/>
                  </a:lnTo>
                  <a:lnTo>
                    <a:pt x="2546" y="602"/>
                  </a:lnTo>
                  <a:lnTo>
                    <a:pt x="2562" y="672"/>
                  </a:lnTo>
                  <a:lnTo>
                    <a:pt x="2572" y="746"/>
                  </a:lnTo>
                  <a:lnTo>
                    <a:pt x="2575" y="820"/>
                  </a:lnTo>
                  <a:lnTo>
                    <a:pt x="2573" y="876"/>
                  </a:lnTo>
                  <a:lnTo>
                    <a:pt x="2568" y="933"/>
                  </a:lnTo>
                  <a:lnTo>
                    <a:pt x="2619" y="956"/>
                  </a:lnTo>
                  <a:lnTo>
                    <a:pt x="2668" y="983"/>
                  </a:lnTo>
                  <a:lnTo>
                    <a:pt x="2713" y="1015"/>
                  </a:lnTo>
                  <a:lnTo>
                    <a:pt x="2754" y="1051"/>
                  </a:lnTo>
                  <a:lnTo>
                    <a:pt x="2791" y="1092"/>
                  </a:lnTo>
                  <a:lnTo>
                    <a:pt x="2826" y="1135"/>
                  </a:lnTo>
                  <a:lnTo>
                    <a:pt x="2855" y="1181"/>
                  </a:lnTo>
                  <a:lnTo>
                    <a:pt x="2880" y="1231"/>
                  </a:lnTo>
                  <a:lnTo>
                    <a:pt x="2899" y="1283"/>
                  </a:lnTo>
                  <a:lnTo>
                    <a:pt x="2913" y="1338"/>
                  </a:lnTo>
                  <a:lnTo>
                    <a:pt x="2922" y="1394"/>
                  </a:lnTo>
                  <a:lnTo>
                    <a:pt x="2925" y="1451"/>
                  </a:lnTo>
                  <a:lnTo>
                    <a:pt x="2922" y="1511"/>
                  </a:lnTo>
                  <a:lnTo>
                    <a:pt x="2912" y="1569"/>
                  </a:lnTo>
                  <a:lnTo>
                    <a:pt x="2897" y="1627"/>
                  </a:lnTo>
                  <a:lnTo>
                    <a:pt x="2875" y="1679"/>
                  </a:lnTo>
                  <a:lnTo>
                    <a:pt x="2850" y="1730"/>
                  </a:lnTo>
                  <a:lnTo>
                    <a:pt x="2818" y="1779"/>
                  </a:lnTo>
                  <a:lnTo>
                    <a:pt x="2782" y="1822"/>
                  </a:lnTo>
                  <a:lnTo>
                    <a:pt x="2742" y="1863"/>
                  </a:lnTo>
                  <a:lnTo>
                    <a:pt x="2698" y="1898"/>
                  </a:lnTo>
                  <a:lnTo>
                    <a:pt x="2651" y="1930"/>
                  </a:lnTo>
                  <a:lnTo>
                    <a:pt x="2600" y="1956"/>
                  </a:lnTo>
                  <a:lnTo>
                    <a:pt x="2546" y="1977"/>
                  </a:lnTo>
                  <a:lnTo>
                    <a:pt x="2490" y="1992"/>
                  </a:lnTo>
                  <a:lnTo>
                    <a:pt x="2432" y="2002"/>
                  </a:lnTo>
                  <a:lnTo>
                    <a:pt x="2372" y="2005"/>
                  </a:lnTo>
                  <a:lnTo>
                    <a:pt x="2262" y="2005"/>
                  </a:lnTo>
                  <a:lnTo>
                    <a:pt x="2240" y="2003"/>
                  </a:lnTo>
                  <a:lnTo>
                    <a:pt x="2219" y="1995"/>
                  </a:lnTo>
                  <a:lnTo>
                    <a:pt x="2202" y="1985"/>
                  </a:lnTo>
                  <a:lnTo>
                    <a:pt x="2187" y="1970"/>
                  </a:lnTo>
                  <a:lnTo>
                    <a:pt x="2175" y="1951"/>
                  </a:lnTo>
                  <a:lnTo>
                    <a:pt x="2168" y="1931"/>
                  </a:lnTo>
                  <a:lnTo>
                    <a:pt x="2165" y="1909"/>
                  </a:lnTo>
                  <a:lnTo>
                    <a:pt x="2168" y="1887"/>
                  </a:lnTo>
                  <a:lnTo>
                    <a:pt x="2175" y="1866"/>
                  </a:lnTo>
                  <a:lnTo>
                    <a:pt x="2187" y="1849"/>
                  </a:lnTo>
                  <a:lnTo>
                    <a:pt x="2202" y="1834"/>
                  </a:lnTo>
                  <a:lnTo>
                    <a:pt x="2219" y="1822"/>
                  </a:lnTo>
                  <a:lnTo>
                    <a:pt x="2240" y="1814"/>
                  </a:lnTo>
                  <a:lnTo>
                    <a:pt x="2262" y="1812"/>
                  </a:lnTo>
                  <a:lnTo>
                    <a:pt x="2372" y="1812"/>
                  </a:lnTo>
                  <a:lnTo>
                    <a:pt x="2420" y="1809"/>
                  </a:lnTo>
                  <a:lnTo>
                    <a:pt x="2468" y="1799"/>
                  </a:lnTo>
                  <a:lnTo>
                    <a:pt x="2512" y="1784"/>
                  </a:lnTo>
                  <a:lnTo>
                    <a:pt x="2554" y="1762"/>
                  </a:lnTo>
                  <a:lnTo>
                    <a:pt x="2591" y="1737"/>
                  </a:lnTo>
                  <a:lnTo>
                    <a:pt x="2627" y="1706"/>
                  </a:lnTo>
                  <a:lnTo>
                    <a:pt x="2657" y="1672"/>
                  </a:lnTo>
                  <a:lnTo>
                    <a:pt x="2683" y="1633"/>
                  </a:lnTo>
                  <a:lnTo>
                    <a:pt x="2703" y="1591"/>
                  </a:lnTo>
                  <a:lnTo>
                    <a:pt x="2719" y="1547"/>
                  </a:lnTo>
                  <a:lnTo>
                    <a:pt x="2729" y="1500"/>
                  </a:lnTo>
                  <a:lnTo>
                    <a:pt x="2732" y="1451"/>
                  </a:lnTo>
                  <a:lnTo>
                    <a:pt x="2729" y="1404"/>
                  </a:lnTo>
                  <a:lnTo>
                    <a:pt x="2720" y="1359"/>
                  </a:lnTo>
                  <a:lnTo>
                    <a:pt x="2707" y="1316"/>
                  </a:lnTo>
                  <a:lnTo>
                    <a:pt x="2687" y="1276"/>
                  </a:lnTo>
                  <a:lnTo>
                    <a:pt x="2662" y="1238"/>
                  </a:lnTo>
                  <a:lnTo>
                    <a:pt x="2634" y="1204"/>
                  </a:lnTo>
                  <a:lnTo>
                    <a:pt x="2602" y="1174"/>
                  </a:lnTo>
                  <a:lnTo>
                    <a:pt x="2566" y="1147"/>
                  </a:lnTo>
                  <a:lnTo>
                    <a:pt x="2526" y="1125"/>
                  </a:lnTo>
                  <a:lnTo>
                    <a:pt x="2484" y="1108"/>
                  </a:lnTo>
                  <a:lnTo>
                    <a:pt x="2439" y="1096"/>
                  </a:lnTo>
                  <a:lnTo>
                    <a:pt x="2419" y="1091"/>
                  </a:lnTo>
                  <a:lnTo>
                    <a:pt x="2402" y="1081"/>
                  </a:lnTo>
                  <a:lnTo>
                    <a:pt x="2387" y="1069"/>
                  </a:lnTo>
                  <a:lnTo>
                    <a:pt x="2375" y="1053"/>
                  </a:lnTo>
                  <a:lnTo>
                    <a:pt x="2365" y="1036"/>
                  </a:lnTo>
                  <a:lnTo>
                    <a:pt x="2361" y="1016"/>
                  </a:lnTo>
                  <a:lnTo>
                    <a:pt x="2360" y="997"/>
                  </a:lnTo>
                  <a:lnTo>
                    <a:pt x="2363" y="977"/>
                  </a:lnTo>
                  <a:lnTo>
                    <a:pt x="2374" y="926"/>
                  </a:lnTo>
                  <a:lnTo>
                    <a:pt x="2381" y="873"/>
                  </a:lnTo>
                  <a:lnTo>
                    <a:pt x="2383" y="820"/>
                  </a:lnTo>
                  <a:lnTo>
                    <a:pt x="2379" y="756"/>
                  </a:lnTo>
                  <a:lnTo>
                    <a:pt x="2370" y="694"/>
                  </a:lnTo>
                  <a:lnTo>
                    <a:pt x="2355" y="633"/>
                  </a:lnTo>
                  <a:lnTo>
                    <a:pt x="2333" y="576"/>
                  </a:lnTo>
                  <a:lnTo>
                    <a:pt x="2307" y="521"/>
                  </a:lnTo>
                  <a:lnTo>
                    <a:pt x="2276" y="471"/>
                  </a:lnTo>
                  <a:lnTo>
                    <a:pt x="2240" y="422"/>
                  </a:lnTo>
                  <a:lnTo>
                    <a:pt x="2200" y="378"/>
                  </a:lnTo>
                  <a:lnTo>
                    <a:pt x="2156" y="337"/>
                  </a:lnTo>
                  <a:lnTo>
                    <a:pt x="2107" y="301"/>
                  </a:lnTo>
                  <a:lnTo>
                    <a:pt x="2056" y="270"/>
                  </a:lnTo>
                  <a:lnTo>
                    <a:pt x="2001" y="243"/>
                  </a:lnTo>
                  <a:lnTo>
                    <a:pt x="1944" y="223"/>
                  </a:lnTo>
                  <a:lnTo>
                    <a:pt x="1884" y="206"/>
                  </a:lnTo>
                  <a:lnTo>
                    <a:pt x="1822" y="197"/>
                  </a:lnTo>
                  <a:lnTo>
                    <a:pt x="1759" y="193"/>
                  </a:lnTo>
                  <a:lnTo>
                    <a:pt x="1701" y="197"/>
                  </a:lnTo>
                  <a:lnTo>
                    <a:pt x="1644" y="204"/>
                  </a:lnTo>
                  <a:lnTo>
                    <a:pt x="1588" y="217"/>
                  </a:lnTo>
                  <a:lnTo>
                    <a:pt x="1534" y="235"/>
                  </a:lnTo>
                  <a:lnTo>
                    <a:pt x="1482" y="258"/>
                  </a:lnTo>
                  <a:lnTo>
                    <a:pt x="1433" y="285"/>
                  </a:lnTo>
                  <a:lnTo>
                    <a:pt x="1387" y="316"/>
                  </a:lnTo>
                  <a:lnTo>
                    <a:pt x="1342" y="353"/>
                  </a:lnTo>
                  <a:lnTo>
                    <a:pt x="1302" y="393"/>
                  </a:lnTo>
                  <a:lnTo>
                    <a:pt x="1264" y="437"/>
                  </a:lnTo>
                  <a:lnTo>
                    <a:pt x="1231" y="485"/>
                  </a:lnTo>
                  <a:lnTo>
                    <a:pt x="1216" y="503"/>
                  </a:lnTo>
                  <a:lnTo>
                    <a:pt x="1198" y="517"/>
                  </a:lnTo>
                  <a:lnTo>
                    <a:pt x="1177" y="526"/>
                  </a:lnTo>
                  <a:lnTo>
                    <a:pt x="1155" y="530"/>
                  </a:lnTo>
                  <a:lnTo>
                    <a:pt x="1133" y="528"/>
                  </a:lnTo>
                  <a:lnTo>
                    <a:pt x="1110" y="521"/>
                  </a:lnTo>
                  <a:lnTo>
                    <a:pt x="1070" y="505"/>
                  </a:lnTo>
                  <a:lnTo>
                    <a:pt x="1029" y="494"/>
                  </a:lnTo>
                  <a:lnTo>
                    <a:pt x="987" y="488"/>
                  </a:lnTo>
                  <a:lnTo>
                    <a:pt x="944" y="485"/>
                  </a:lnTo>
                  <a:lnTo>
                    <a:pt x="894" y="488"/>
                  </a:lnTo>
                  <a:lnTo>
                    <a:pt x="845" y="498"/>
                  </a:lnTo>
                  <a:lnTo>
                    <a:pt x="799" y="513"/>
                  </a:lnTo>
                  <a:lnTo>
                    <a:pt x="755" y="532"/>
                  </a:lnTo>
                  <a:lnTo>
                    <a:pt x="714" y="558"/>
                  </a:lnTo>
                  <a:lnTo>
                    <a:pt x="677" y="587"/>
                  </a:lnTo>
                  <a:lnTo>
                    <a:pt x="643" y="620"/>
                  </a:lnTo>
                  <a:lnTo>
                    <a:pt x="614" y="658"/>
                  </a:lnTo>
                  <a:lnTo>
                    <a:pt x="589" y="699"/>
                  </a:lnTo>
                  <a:lnTo>
                    <a:pt x="569" y="742"/>
                  </a:lnTo>
                  <a:lnTo>
                    <a:pt x="554" y="789"/>
                  </a:lnTo>
                  <a:lnTo>
                    <a:pt x="545" y="838"/>
                  </a:lnTo>
                  <a:lnTo>
                    <a:pt x="542" y="888"/>
                  </a:lnTo>
                  <a:lnTo>
                    <a:pt x="544" y="935"/>
                  </a:lnTo>
                  <a:lnTo>
                    <a:pt x="553" y="981"/>
                  </a:lnTo>
                  <a:lnTo>
                    <a:pt x="555" y="1000"/>
                  </a:lnTo>
                  <a:lnTo>
                    <a:pt x="554" y="1019"/>
                  </a:lnTo>
                  <a:lnTo>
                    <a:pt x="549" y="1038"/>
                  </a:lnTo>
                  <a:lnTo>
                    <a:pt x="540" y="1055"/>
                  </a:lnTo>
                  <a:lnTo>
                    <a:pt x="528" y="1070"/>
                  </a:lnTo>
                  <a:lnTo>
                    <a:pt x="514" y="1083"/>
                  </a:lnTo>
                  <a:lnTo>
                    <a:pt x="497" y="1092"/>
                  </a:lnTo>
                  <a:lnTo>
                    <a:pt x="479" y="1098"/>
                  </a:lnTo>
                  <a:lnTo>
                    <a:pt x="435" y="1110"/>
                  </a:lnTo>
                  <a:lnTo>
                    <a:pt x="394" y="1127"/>
                  </a:lnTo>
                  <a:lnTo>
                    <a:pt x="355" y="1150"/>
                  </a:lnTo>
                  <a:lnTo>
                    <a:pt x="319" y="1177"/>
                  </a:lnTo>
                  <a:lnTo>
                    <a:pt x="288" y="1207"/>
                  </a:lnTo>
                  <a:lnTo>
                    <a:pt x="260" y="1242"/>
                  </a:lnTo>
                  <a:lnTo>
                    <a:pt x="237" y="1278"/>
                  </a:lnTo>
                  <a:lnTo>
                    <a:pt x="218" y="1319"/>
                  </a:lnTo>
                  <a:lnTo>
                    <a:pt x="204" y="1361"/>
                  </a:lnTo>
                  <a:lnTo>
                    <a:pt x="196" y="1406"/>
                  </a:lnTo>
                  <a:lnTo>
                    <a:pt x="192" y="1451"/>
                  </a:lnTo>
                  <a:lnTo>
                    <a:pt x="196" y="1500"/>
                  </a:lnTo>
                  <a:lnTo>
                    <a:pt x="205" y="1547"/>
                  </a:lnTo>
                  <a:lnTo>
                    <a:pt x="220" y="1591"/>
                  </a:lnTo>
                  <a:lnTo>
                    <a:pt x="242" y="1633"/>
                  </a:lnTo>
                  <a:lnTo>
                    <a:pt x="268" y="1672"/>
                  </a:lnTo>
                  <a:lnTo>
                    <a:pt x="298" y="1706"/>
                  </a:lnTo>
                  <a:lnTo>
                    <a:pt x="332" y="1737"/>
                  </a:lnTo>
                  <a:lnTo>
                    <a:pt x="371" y="1762"/>
                  </a:lnTo>
                  <a:lnTo>
                    <a:pt x="413" y="1784"/>
                  </a:lnTo>
                  <a:lnTo>
                    <a:pt x="457" y="1799"/>
                  </a:lnTo>
                  <a:lnTo>
                    <a:pt x="504" y="1809"/>
                  </a:lnTo>
                  <a:lnTo>
                    <a:pt x="553" y="1812"/>
                  </a:lnTo>
                  <a:lnTo>
                    <a:pt x="1751" y="1812"/>
                  </a:lnTo>
                  <a:lnTo>
                    <a:pt x="1774" y="1815"/>
                  </a:lnTo>
                  <a:lnTo>
                    <a:pt x="1793" y="1822"/>
                  </a:lnTo>
                  <a:lnTo>
                    <a:pt x="1811" y="1834"/>
                  </a:lnTo>
                  <a:lnTo>
                    <a:pt x="1827" y="1849"/>
                  </a:lnTo>
                  <a:lnTo>
                    <a:pt x="1837" y="1866"/>
                  </a:lnTo>
                  <a:lnTo>
                    <a:pt x="1845" y="1887"/>
                  </a:lnTo>
                  <a:lnTo>
                    <a:pt x="1848" y="1909"/>
                  </a:lnTo>
                  <a:lnTo>
                    <a:pt x="1845" y="1931"/>
                  </a:lnTo>
                  <a:lnTo>
                    <a:pt x="1837" y="1951"/>
                  </a:lnTo>
                  <a:lnTo>
                    <a:pt x="1827" y="1970"/>
                  </a:lnTo>
                  <a:lnTo>
                    <a:pt x="1811" y="1985"/>
                  </a:lnTo>
                  <a:lnTo>
                    <a:pt x="1793" y="1995"/>
                  </a:lnTo>
                  <a:lnTo>
                    <a:pt x="1774" y="2003"/>
                  </a:lnTo>
                  <a:lnTo>
                    <a:pt x="1751" y="2005"/>
                  </a:lnTo>
                  <a:lnTo>
                    <a:pt x="553" y="2005"/>
                  </a:lnTo>
                  <a:lnTo>
                    <a:pt x="493" y="2002"/>
                  </a:lnTo>
                  <a:lnTo>
                    <a:pt x="435" y="1992"/>
                  </a:lnTo>
                  <a:lnTo>
                    <a:pt x="379" y="1977"/>
                  </a:lnTo>
                  <a:lnTo>
                    <a:pt x="325" y="1956"/>
                  </a:lnTo>
                  <a:lnTo>
                    <a:pt x="274" y="1930"/>
                  </a:lnTo>
                  <a:lnTo>
                    <a:pt x="227" y="1898"/>
                  </a:lnTo>
                  <a:lnTo>
                    <a:pt x="183" y="1863"/>
                  </a:lnTo>
                  <a:lnTo>
                    <a:pt x="143" y="1822"/>
                  </a:lnTo>
                  <a:lnTo>
                    <a:pt x="106" y="1779"/>
                  </a:lnTo>
                  <a:lnTo>
                    <a:pt x="75" y="1730"/>
                  </a:lnTo>
                  <a:lnTo>
                    <a:pt x="49" y="1679"/>
                  </a:lnTo>
                  <a:lnTo>
                    <a:pt x="28" y="1627"/>
                  </a:lnTo>
                  <a:lnTo>
                    <a:pt x="13" y="1569"/>
                  </a:lnTo>
                  <a:lnTo>
                    <a:pt x="3" y="1511"/>
                  </a:lnTo>
                  <a:lnTo>
                    <a:pt x="0" y="1451"/>
                  </a:lnTo>
                  <a:lnTo>
                    <a:pt x="3" y="1395"/>
                  </a:lnTo>
                  <a:lnTo>
                    <a:pt x="12" y="1339"/>
                  </a:lnTo>
                  <a:lnTo>
                    <a:pt x="26" y="1286"/>
                  </a:lnTo>
                  <a:lnTo>
                    <a:pt x="45" y="1234"/>
                  </a:lnTo>
                  <a:lnTo>
                    <a:pt x="69" y="1184"/>
                  </a:lnTo>
                  <a:lnTo>
                    <a:pt x="98" y="1138"/>
                  </a:lnTo>
                  <a:lnTo>
                    <a:pt x="130" y="1095"/>
                  </a:lnTo>
                  <a:lnTo>
                    <a:pt x="168" y="1055"/>
                  </a:lnTo>
                  <a:lnTo>
                    <a:pt x="209" y="1018"/>
                  </a:lnTo>
                  <a:lnTo>
                    <a:pt x="253" y="986"/>
                  </a:lnTo>
                  <a:lnTo>
                    <a:pt x="300" y="958"/>
                  </a:lnTo>
                  <a:lnTo>
                    <a:pt x="351" y="935"/>
                  </a:lnTo>
                  <a:lnTo>
                    <a:pt x="350" y="888"/>
                  </a:lnTo>
                  <a:lnTo>
                    <a:pt x="352" y="828"/>
                  </a:lnTo>
                  <a:lnTo>
                    <a:pt x="361" y="768"/>
                  </a:lnTo>
                  <a:lnTo>
                    <a:pt x="375" y="711"/>
                  </a:lnTo>
                  <a:lnTo>
                    <a:pt x="396" y="656"/>
                  </a:lnTo>
                  <a:lnTo>
                    <a:pt x="421" y="604"/>
                  </a:lnTo>
                  <a:lnTo>
                    <a:pt x="451" y="555"/>
                  </a:lnTo>
                  <a:lnTo>
                    <a:pt x="485" y="509"/>
                  </a:lnTo>
                  <a:lnTo>
                    <a:pt x="524" y="467"/>
                  </a:lnTo>
                  <a:lnTo>
                    <a:pt x="566" y="429"/>
                  </a:lnTo>
                  <a:lnTo>
                    <a:pt x="612" y="394"/>
                  </a:lnTo>
                  <a:lnTo>
                    <a:pt x="660" y="364"/>
                  </a:lnTo>
                  <a:lnTo>
                    <a:pt x="713" y="339"/>
                  </a:lnTo>
                  <a:lnTo>
                    <a:pt x="767" y="319"/>
                  </a:lnTo>
                  <a:lnTo>
                    <a:pt x="824" y="305"/>
                  </a:lnTo>
                  <a:lnTo>
                    <a:pt x="883" y="295"/>
                  </a:lnTo>
                  <a:lnTo>
                    <a:pt x="944" y="292"/>
                  </a:lnTo>
                  <a:lnTo>
                    <a:pt x="1001" y="295"/>
                  </a:lnTo>
                  <a:lnTo>
                    <a:pt x="1058" y="303"/>
                  </a:lnTo>
                  <a:lnTo>
                    <a:pt x="1113" y="316"/>
                  </a:lnTo>
                  <a:lnTo>
                    <a:pt x="1157" y="265"/>
                  </a:lnTo>
                  <a:lnTo>
                    <a:pt x="1206" y="216"/>
                  </a:lnTo>
                  <a:lnTo>
                    <a:pt x="1256" y="173"/>
                  </a:lnTo>
                  <a:lnTo>
                    <a:pt x="1311" y="134"/>
                  </a:lnTo>
                  <a:lnTo>
                    <a:pt x="1368" y="100"/>
                  </a:lnTo>
                  <a:lnTo>
                    <a:pt x="1429" y="69"/>
                  </a:lnTo>
                  <a:lnTo>
                    <a:pt x="1491" y="46"/>
                  </a:lnTo>
                  <a:lnTo>
                    <a:pt x="1555" y="26"/>
                  </a:lnTo>
                  <a:lnTo>
                    <a:pt x="1622" y="12"/>
                  </a:lnTo>
                  <a:lnTo>
                    <a:pt x="1690" y="4"/>
                  </a:lnTo>
                  <a:lnTo>
                    <a:pt x="17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435"/>
            <p:cNvSpPr>
              <a:spLocks/>
            </p:cNvSpPr>
            <p:nvPr/>
          </p:nvSpPr>
          <p:spPr bwMode="auto">
            <a:xfrm>
              <a:off x="7432675" y="4551363"/>
              <a:ext cx="30163" cy="171450"/>
            </a:xfrm>
            <a:custGeom>
              <a:avLst/>
              <a:gdLst>
                <a:gd name="T0" fmla="*/ 96 w 193"/>
                <a:gd name="T1" fmla="*/ 0 h 1081"/>
                <a:gd name="T2" fmla="*/ 118 w 193"/>
                <a:gd name="T3" fmla="*/ 2 h 1081"/>
                <a:gd name="T4" fmla="*/ 139 w 193"/>
                <a:gd name="T5" fmla="*/ 9 h 1081"/>
                <a:gd name="T6" fmla="*/ 156 w 193"/>
                <a:gd name="T7" fmla="*/ 20 h 1081"/>
                <a:gd name="T8" fmla="*/ 171 w 193"/>
                <a:gd name="T9" fmla="*/ 35 h 1081"/>
                <a:gd name="T10" fmla="*/ 183 w 193"/>
                <a:gd name="T11" fmla="*/ 54 h 1081"/>
                <a:gd name="T12" fmla="*/ 191 w 193"/>
                <a:gd name="T13" fmla="*/ 74 h 1081"/>
                <a:gd name="T14" fmla="*/ 193 w 193"/>
                <a:gd name="T15" fmla="*/ 96 h 1081"/>
                <a:gd name="T16" fmla="*/ 193 w 193"/>
                <a:gd name="T17" fmla="*/ 984 h 1081"/>
                <a:gd name="T18" fmla="*/ 191 w 193"/>
                <a:gd name="T19" fmla="*/ 1007 h 1081"/>
                <a:gd name="T20" fmla="*/ 183 w 193"/>
                <a:gd name="T21" fmla="*/ 1027 h 1081"/>
                <a:gd name="T22" fmla="*/ 171 w 193"/>
                <a:gd name="T23" fmla="*/ 1045 h 1081"/>
                <a:gd name="T24" fmla="*/ 156 w 193"/>
                <a:gd name="T25" fmla="*/ 1060 h 1081"/>
                <a:gd name="T26" fmla="*/ 139 w 193"/>
                <a:gd name="T27" fmla="*/ 1072 h 1081"/>
                <a:gd name="T28" fmla="*/ 118 w 193"/>
                <a:gd name="T29" fmla="*/ 1078 h 1081"/>
                <a:gd name="T30" fmla="*/ 96 w 193"/>
                <a:gd name="T31" fmla="*/ 1081 h 1081"/>
                <a:gd name="T32" fmla="*/ 74 w 193"/>
                <a:gd name="T33" fmla="*/ 1078 h 1081"/>
                <a:gd name="T34" fmla="*/ 54 w 193"/>
                <a:gd name="T35" fmla="*/ 1072 h 1081"/>
                <a:gd name="T36" fmla="*/ 36 w 193"/>
                <a:gd name="T37" fmla="*/ 1060 h 1081"/>
                <a:gd name="T38" fmla="*/ 22 w 193"/>
                <a:gd name="T39" fmla="*/ 1045 h 1081"/>
                <a:gd name="T40" fmla="*/ 10 w 193"/>
                <a:gd name="T41" fmla="*/ 1027 h 1081"/>
                <a:gd name="T42" fmla="*/ 2 w 193"/>
                <a:gd name="T43" fmla="*/ 1007 h 1081"/>
                <a:gd name="T44" fmla="*/ 0 w 193"/>
                <a:gd name="T45" fmla="*/ 984 h 1081"/>
                <a:gd name="T46" fmla="*/ 0 w 193"/>
                <a:gd name="T47" fmla="*/ 96 h 1081"/>
                <a:gd name="T48" fmla="*/ 2 w 193"/>
                <a:gd name="T49" fmla="*/ 74 h 1081"/>
                <a:gd name="T50" fmla="*/ 10 w 193"/>
                <a:gd name="T51" fmla="*/ 54 h 1081"/>
                <a:gd name="T52" fmla="*/ 22 w 193"/>
                <a:gd name="T53" fmla="*/ 35 h 1081"/>
                <a:gd name="T54" fmla="*/ 36 w 193"/>
                <a:gd name="T55" fmla="*/ 20 h 1081"/>
                <a:gd name="T56" fmla="*/ 54 w 193"/>
                <a:gd name="T57" fmla="*/ 9 h 1081"/>
                <a:gd name="T58" fmla="*/ 74 w 193"/>
                <a:gd name="T59" fmla="*/ 2 h 1081"/>
                <a:gd name="T60" fmla="*/ 96 w 193"/>
                <a:gd name="T61" fmla="*/ 0 h 1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3" h="1081">
                  <a:moveTo>
                    <a:pt x="96" y="0"/>
                  </a:moveTo>
                  <a:lnTo>
                    <a:pt x="118" y="2"/>
                  </a:lnTo>
                  <a:lnTo>
                    <a:pt x="139" y="9"/>
                  </a:lnTo>
                  <a:lnTo>
                    <a:pt x="156" y="20"/>
                  </a:lnTo>
                  <a:lnTo>
                    <a:pt x="171" y="35"/>
                  </a:lnTo>
                  <a:lnTo>
                    <a:pt x="183" y="54"/>
                  </a:lnTo>
                  <a:lnTo>
                    <a:pt x="191" y="74"/>
                  </a:lnTo>
                  <a:lnTo>
                    <a:pt x="193" y="96"/>
                  </a:lnTo>
                  <a:lnTo>
                    <a:pt x="193" y="984"/>
                  </a:lnTo>
                  <a:lnTo>
                    <a:pt x="191" y="1007"/>
                  </a:lnTo>
                  <a:lnTo>
                    <a:pt x="183" y="1027"/>
                  </a:lnTo>
                  <a:lnTo>
                    <a:pt x="171" y="1045"/>
                  </a:lnTo>
                  <a:lnTo>
                    <a:pt x="156" y="1060"/>
                  </a:lnTo>
                  <a:lnTo>
                    <a:pt x="139" y="1072"/>
                  </a:lnTo>
                  <a:lnTo>
                    <a:pt x="118" y="1078"/>
                  </a:lnTo>
                  <a:lnTo>
                    <a:pt x="96" y="1081"/>
                  </a:lnTo>
                  <a:lnTo>
                    <a:pt x="74" y="1078"/>
                  </a:lnTo>
                  <a:lnTo>
                    <a:pt x="54" y="1072"/>
                  </a:lnTo>
                  <a:lnTo>
                    <a:pt x="36" y="1060"/>
                  </a:lnTo>
                  <a:lnTo>
                    <a:pt x="22" y="1045"/>
                  </a:lnTo>
                  <a:lnTo>
                    <a:pt x="10" y="1027"/>
                  </a:lnTo>
                  <a:lnTo>
                    <a:pt x="2" y="1007"/>
                  </a:lnTo>
                  <a:lnTo>
                    <a:pt x="0" y="984"/>
                  </a:lnTo>
                  <a:lnTo>
                    <a:pt x="0" y="96"/>
                  </a:lnTo>
                  <a:lnTo>
                    <a:pt x="2" y="74"/>
                  </a:lnTo>
                  <a:lnTo>
                    <a:pt x="10" y="54"/>
                  </a:lnTo>
                  <a:lnTo>
                    <a:pt x="22" y="35"/>
                  </a:lnTo>
                  <a:lnTo>
                    <a:pt x="36" y="20"/>
                  </a:lnTo>
                  <a:lnTo>
                    <a:pt x="54" y="9"/>
                  </a:lnTo>
                  <a:lnTo>
                    <a:pt x="74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436"/>
            <p:cNvSpPr>
              <a:spLocks/>
            </p:cNvSpPr>
            <p:nvPr/>
          </p:nvSpPr>
          <p:spPr bwMode="auto">
            <a:xfrm>
              <a:off x="7165975" y="4691063"/>
              <a:ext cx="563563" cy="31750"/>
            </a:xfrm>
            <a:custGeom>
              <a:avLst/>
              <a:gdLst>
                <a:gd name="T0" fmla="*/ 97 w 3547"/>
                <a:gd name="T1" fmla="*/ 0 h 193"/>
                <a:gd name="T2" fmla="*/ 3450 w 3547"/>
                <a:gd name="T3" fmla="*/ 0 h 193"/>
                <a:gd name="T4" fmla="*/ 3473 w 3547"/>
                <a:gd name="T5" fmla="*/ 2 h 193"/>
                <a:gd name="T6" fmla="*/ 3493 w 3547"/>
                <a:gd name="T7" fmla="*/ 10 h 193"/>
                <a:gd name="T8" fmla="*/ 3510 w 3547"/>
                <a:gd name="T9" fmla="*/ 21 h 193"/>
                <a:gd name="T10" fmla="*/ 3525 w 3547"/>
                <a:gd name="T11" fmla="*/ 36 h 193"/>
                <a:gd name="T12" fmla="*/ 3537 w 3547"/>
                <a:gd name="T13" fmla="*/ 54 h 193"/>
                <a:gd name="T14" fmla="*/ 3544 w 3547"/>
                <a:gd name="T15" fmla="*/ 75 h 193"/>
                <a:gd name="T16" fmla="*/ 3547 w 3547"/>
                <a:gd name="T17" fmla="*/ 96 h 193"/>
                <a:gd name="T18" fmla="*/ 3544 w 3547"/>
                <a:gd name="T19" fmla="*/ 119 h 193"/>
                <a:gd name="T20" fmla="*/ 3537 w 3547"/>
                <a:gd name="T21" fmla="*/ 139 h 193"/>
                <a:gd name="T22" fmla="*/ 3525 w 3547"/>
                <a:gd name="T23" fmla="*/ 157 h 193"/>
                <a:gd name="T24" fmla="*/ 3510 w 3547"/>
                <a:gd name="T25" fmla="*/ 172 h 193"/>
                <a:gd name="T26" fmla="*/ 3493 w 3547"/>
                <a:gd name="T27" fmla="*/ 184 h 193"/>
                <a:gd name="T28" fmla="*/ 3473 w 3547"/>
                <a:gd name="T29" fmla="*/ 190 h 193"/>
                <a:gd name="T30" fmla="*/ 3450 w 3547"/>
                <a:gd name="T31" fmla="*/ 193 h 193"/>
                <a:gd name="T32" fmla="*/ 97 w 3547"/>
                <a:gd name="T33" fmla="*/ 193 h 193"/>
                <a:gd name="T34" fmla="*/ 74 w 3547"/>
                <a:gd name="T35" fmla="*/ 190 h 193"/>
                <a:gd name="T36" fmla="*/ 54 w 3547"/>
                <a:gd name="T37" fmla="*/ 184 h 193"/>
                <a:gd name="T38" fmla="*/ 37 w 3547"/>
                <a:gd name="T39" fmla="*/ 172 h 193"/>
                <a:gd name="T40" fmla="*/ 22 w 3547"/>
                <a:gd name="T41" fmla="*/ 157 h 193"/>
                <a:gd name="T42" fmla="*/ 10 w 3547"/>
                <a:gd name="T43" fmla="*/ 139 h 193"/>
                <a:gd name="T44" fmla="*/ 2 w 3547"/>
                <a:gd name="T45" fmla="*/ 119 h 193"/>
                <a:gd name="T46" fmla="*/ 0 w 3547"/>
                <a:gd name="T47" fmla="*/ 96 h 193"/>
                <a:gd name="T48" fmla="*/ 2 w 3547"/>
                <a:gd name="T49" fmla="*/ 75 h 193"/>
                <a:gd name="T50" fmla="*/ 10 w 3547"/>
                <a:gd name="T51" fmla="*/ 54 h 193"/>
                <a:gd name="T52" fmla="*/ 22 w 3547"/>
                <a:gd name="T53" fmla="*/ 36 h 193"/>
                <a:gd name="T54" fmla="*/ 37 w 3547"/>
                <a:gd name="T55" fmla="*/ 21 h 193"/>
                <a:gd name="T56" fmla="*/ 54 w 3547"/>
                <a:gd name="T57" fmla="*/ 10 h 193"/>
                <a:gd name="T58" fmla="*/ 74 w 3547"/>
                <a:gd name="T59" fmla="*/ 2 h 193"/>
                <a:gd name="T60" fmla="*/ 97 w 3547"/>
                <a:gd name="T6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547" h="193">
                  <a:moveTo>
                    <a:pt x="97" y="0"/>
                  </a:moveTo>
                  <a:lnTo>
                    <a:pt x="3450" y="0"/>
                  </a:lnTo>
                  <a:lnTo>
                    <a:pt x="3473" y="2"/>
                  </a:lnTo>
                  <a:lnTo>
                    <a:pt x="3493" y="10"/>
                  </a:lnTo>
                  <a:lnTo>
                    <a:pt x="3510" y="21"/>
                  </a:lnTo>
                  <a:lnTo>
                    <a:pt x="3525" y="36"/>
                  </a:lnTo>
                  <a:lnTo>
                    <a:pt x="3537" y="54"/>
                  </a:lnTo>
                  <a:lnTo>
                    <a:pt x="3544" y="75"/>
                  </a:lnTo>
                  <a:lnTo>
                    <a:pt x="3547" y="96"/>
                  </a:lnTo>
                  <a:lnTo>
                    <a:pt x="3544" y="119"/>
                  </a:lnTo>
                  <a:lnTo>
                    <a:pt x="3537" y="139"/>
                  </a:lnTo>
                  <a:lnTo>
                    <a:pt x="3525" y="157"/>
                  </a:lnTo>
                  <a:lnTo>
                    <a:pt x="3510" y="172"/>
                  </a:lnTo>
                  <a:lnTo>
                    <a:pt x="3493" y="184"/>
                  </a:lnTo>
                  <a:lnTo>
                    <a:pt x="3473" y="190"/>
                  </a:lnTo>
                  <a:lnTo>
                    <a:pt x="3450" y="193"/>
                  </a:lnTo>
                  <a:lnTo>
                    <a:pt x="97" y="193"/>
                  </a:lnTo>
                  <a:lnTo>
                    <a:pt x="74" y="190"/>
                  </a:lnTo>
                  <a:lnTo>
                    <a:pt x="54" y="184"/>
                  </a:lnTo>
                  <a:lnTo>
                    <a:pt x="37" y="172"/>
                  </a:lnTo>
                  <a:lnTo>
                    <a:pt x="22" y="157"/>
                  </a:lnTo>
                  <a:lnTo>
                    <a:pt x="10" y="139"/>
                  </a:lnTo>
                  <a:lnTo>
                    <a:pt x="2" y="119"/>
                  </a:lnTo>
                  <a:lnTo>
                    <a:pt x="0" y="96"/>
                  </a:lnTo>
                  <a:lnTo>
                    <a:pt x="2" y="75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4" y="10"/>
                  </a:lnTo>
                  <a:lnTo>
                    <a:pt x="74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437"/>
            <p:cNvSpPr>
              <a:spLocks/>
            </p:cNvSpPr>
            <p:nvPr/>
          </p:nvSpPr>
          <p:spPr bwMode="auto">
            <a:xfrm>
              <a:off x="7386638" y="4670425"/>
              <a:ext cx="122238" cy="73025"/>
            </a:xfrm>
            <a:custGeom>
              <a:avLst/>
              <a:gdLst>
                <a:gd name="T0" fmla="*/ 126 w 771"/>
                <a:gd name="T1" fmla="*/ 0 h 468"/>
                <a:gd name="T2" fmla="*/ 645 w 771"/>
                <a:gd name="T3" fmla="*/ 0 h 468"/>
                <a:gd name="T4" fmla="*/ 674 w 771"/>
                <a:gd name="T5" fmla="*/ 4 h 468"/>
                <a:gd name="T6" fmla="*/ 700 w 771"/>
                <a:gd name="T7" fmla="*/ 13 h 468"/>
                <a:gd name="T8" fmla="*/ 724 w 771"/>
                <a:gd name="T9" fmla="*/ 28 h 468"/>
                <a:gd name="T10" fmla="*/ 743 w 771"/>
                <a:gd name="T11" fmla="*/ 48 h 468"/>
                <a:gd name="T12" fmla="*/ 758 w 771"/>
                <a:gd name="T13" fmla="*/ 70 h 468"/>
                <a:gd name="T14" fmla="*/ 767 w 771"/>
                <a:gd name="T15" fmla="*/ 97 h 468"/>
                <a:gd name="T16" fmla="*/ 771 w 771"/>
                <a:gd name="T17" fmla="*/ 126 h 468"/>
                <a:gd name="T18" fmla="*/ 771 w 771"/>
                <a:gd name="T19" fmla="*/ 343 h 468"/>
                <a:gd name="T20" fmla="*/ 767 w 771"/>
                <a:gd name="T21" fmla="*/ 372 h 468"/>
                <a:gd name="T22" fmla="*/ 758 w 771"/>
                <a:gd name="T23" fmla="*/ 398 h 468"/>
                <a:gd name="T24" fmla="*/ 743 w 771"/>
                <a:gd name="T25" fmla="*/ 422 h 468"/>
                <a:gd name="T26" fmla="*/ 724 w 771"/>
                <a:gd name="T27" fmla="*/ 441 h 468"/>
                <a:gd name="T28" fmla="*/ 700 w 771"/>
                <a:gd name="T29" fmla="*/ 455 h 468"/>
                <a:gd name="T30" fmla="*/ 674 w 771"/>
                <a:gd name="T31" fmla="*/ 465 h 468"/>
                <a:gd name="T32" fmla="*/ 645 w 771"/>
                <a:gd name="T33" fmla="*/ 468 h 468"/>
                <a:gd name="T34" fmla="*/ 126 w 771"/>
                <a:gd name="T35" fmla="*/ 468 h 468"/>
                <a:gd name="T36" fmla="*/ 97 w 771"/>
                <a:gd name="T37" fmla="*/ 465 h 468"/>
                <a:gd name="T38" fmla="*/ 70 w 771"/>
                <a:gd name="T39" fmla="*/ 455 h 468"/>
                <a:gd name="T40" fmla="*/ 47 w 771"/>
                <a:gd name="T41" fmla="*/ 441 h 468"/>
                <a:gd name="T42" fmla="*/ 28 w 771"/>
                <a:gd name="T43" fmla="*/ 422 h 468"/>
                <a:gd name="T44" fmla="*/ 13 w 771"/>
                <a:gd name="T45" fmla="*/ 398 h 468"/>
                <a:gd name="T46" fmla="*/ 3 w 771"/>
                <a:gd name="T47" fmla="*/ 372 h 468"/>
                <a:gd name="T48" fmla="*/ 0 w 771"/>
                <a:gd name="T49" fmla="*/ 343 h 468"/>
                <a:gd name="T50" fmla="*/ 0 w 771"/>
                <a:gd name="T51" fmla="*/ 126 h 468"/>
                <a:gd name="T52" fmla="*/ 3 w 771"/>
                <a:gd name="T53" fmla="*/ 97 h 468"/>
                <a:gd name="T54" fmla="*/ 13 w 771"/>
                <a:gd name="T55" fmla="*/ 70 h 468"/>
                <a:gd name="T56" fmla="*/ 28 w 771"/>
                <a:gd name="T57" fmla="*/ 48 h 468"/>
                <a:gd name="T58" fmla="*/ 47 w 771"/>
                <a:gd name="T59" fmla="*/ 28 h 468"/>
                <a:gd name="T60" fmla="*/ 70 w 771"/>
                <a:gd name="T61" fmla="*/ 13 h 468"/>
                <a:gd name="T62" fmla="*/ 97 w 771"/>
                <a:gd name="T63" fmla="*/ 4 h 468"/>
                <a:gd name="T64" fmla="*/ 126 w 771"/>
                <a:gd name="T65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1" h="468">
                  <a:moveTo>
                    <a:pt x="126" y="0"/>
                  </a:moveTo>
                  <a:lnTo>
                    <a:pt x="645" y="0"/>
                  </a:lnTo>
                  <a:lnTo>
                    <a:pt x="674" y="4"/>
                  </a:lnTo>
                  <a:lnTo>
                    <a:pt x="700" y="13"/>
                  </a:lnTo>
                  <a:lnTo>
                    <a:pt x="724" y="28"/>
                  </a:lnTo>
                  <a:lnTo>
                    <a:pt x="743" y="48"/>
                  </a:lnTo>
                  <a:lnTo>
                    <a:pt x="758" y="70"/>
                  </a:lnTo>
                  <a:lnTo>
                    <a:pt x="767" y="97"/>
                  </a:lnTo>
                  <a:lnTo>
                    <a:pt x="771" y="126"/>
                  </a:lnTo>
                  <a:lnTo>
                    <a:pt x="771" y="343"/>
                  </a:lnTo>
                  <a:lnTo>
                    <a:pt x="767" y="372"/>
                  </a:lnTo>
                  <a:lnTo>
                    <a:pt x="758" y="398"/>
                  </a:lnTo>
                  <a:lnTo>
                    <a:pt x="743" y="422"/>
                  </a:lnTo>
                  <a:lnTo>
                    <a:pt x="724" y="441"/>
                  </a:lnTo>
                  <a:lnTo>
                    <a:pt x="700" y="455"/>
                  </a:lnTo>
                  <a:lnTo>
                    <a:pt x="674" y="465"/>
                  </a:lnTo>
                  <a:lnTo>
                    <a:pt x="645" y="468"/>
                  </a:lnTo>
                  <a:lnTo>
                    <a:pt x="126" y="468"/>
                  </a:lnTo>
                  <a:lnTo>
                    <a:pt x="97" y="465"/>
                  </a:lnTo>
                  <a:lnTo>
                    <a:pt x="70" y="455"/>
                  </a:lnTo>
                  <a:lnTo>
                    <a:pt x="47" y="441"/>
                  </a:lnTo>
                  <a:lnTo>
                    <a:pt x="28" y="422"/>
                  </a:lnTo>
                  <a:lnTo>
                    <a:pt x="13" y="398"/>
                  </a:lnTo>
                  <a:lnTo>
                    <a:pt x="3" y="372"/>
                  </a:lnTo>
                  <a:lnTo>
                    <a:pt x="0" y="343"/>
                  </a:lnTo>
                  <a:lnTo>
                    <a:pt x="0" y="126"/>
                  </a:lnTo>
                  <a:lnTo>
                    <a:pt x="3" y="97"/>
                  </a:lnTo>
                  <a:lnTo>
                    <a:pt x="13" y="70"/>
                  </a:lnTo>
                  <a:lnTo>
                    <a:pt x="28" y="48"/>
                  </a:lnTo>
                  <a:lnTo>
                    <a:pt x="47" y="28"/>
                  </a:lnTo>
                  <a:lnTo>
                    <a:pt x="70" y="13"/>
                  </a:lnTo>
                  <a:lnTo>
                    <a:pt x="97" y="4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438"/>
            <p:cNvSpPr>
              <a:spLocks noEditPoints="1"/>
            </p:cNvSpPr>
            <p:nvPr/>
          </p:nvSpPr>
          <p:spPr bwMode="auto">
            <a:xfrm>
              <a:off x="7370763" y="4654550"/>
              <a:ext cx="152400" cy="104775"/>
            </a:xfrm>
            <a:custGeom>
              <a:avLst/>
              <a:gdLst>
                <a:gd name="T0" fmla="*/ 210 w 963"/>
                <a:gd name="T1" fmla="*/ 196 h 661"/>
                <a:gd name="T2" fmla="*/ 195 w 963"/>
                <a:gd name="T3" fmla="*/ 211 h 661"/>
                <a:gd name="T4" fmla="*/ 193 w 963"/>
                <a:gd name="T5" fmla="*/ 439 h 661"/>
                <a:gd name="T6" fmla="*/ 201 w 963"/>
                <a:gd name="T7" fmla="*/ 460 h 661"/>
                <a:gd name="T8" fmla="*/ 222 w 963"/>
                <a:gd name="T9" fmla="*/ 468 h 661"/>
                <a:gd name="T10" fmla="*/ 753 w 963"/>
                <a:gd name="T11" fmla="*/ 466 h 661"/>
                <a:gd name="T12" fmla="*/ 768 w 963"/>
                <a:gd name="T13" fmla="*/ 450 h 661"/>
                <a:gd name="T14" fmla="*/ 770 w 963"/>
                <a:gd name="T15" fmla="*/ 222 h 661"/>
                <a:gd name="T16" fmla="*/ 762 w 963"/>
                <a:gd name="T17" fmla="*/ 202 h 661"/>
                <a:gd name="T18" fmla="*/ 741 w 963"/>
                <a:gd name="T19" fmla="*/ 193 h 661"/>
                <a:gd name="T20" fmla="*/ 222 w 963"/>
                <a:gd name="T21" fmla="*/ 0 h 661"/>
                <a:gd name="T22" fmla="*/ 778 w 963"/>
                <a:gd name="T23" fmla="*/ 2 h 661"/>
                <a:gd name="T24" fmla="*/ 843 w 963"/>
                <a:gd name="T25" fmla="*/ 25 h 661"/>
                <a:gd name="T26" fmla="*/ 898 w 963"/>
                <a:gd name="T27" fmla="*/ 65 h 661"/>
                <a:gd name="T28" fmla="*/ 938 w 963"/>
                <a:gd name="T29" fmla="*/ 120 h 661"/>
                <a:gd name="T30" fmla="*/ 960 w 963"/>
                <a:gd name="T31" fmla="*/ 186 h 661"/>
                <a:gd name="T32" fmla="*/ 963 w 963"/>
                <a:gd name="T33" fmla="*/ 439 h 661"/>
                <a:gd name="T34" fmla="*/ 952 w 963"/>
                <a:gd name="T35" fmla="*/ 509 h 661"/>
                <a:gd name="T36" fmla="*/ 920 w 963"/>
                <a:gd name="T37" fmla="*/ 570 h 661"/>
                <a:gd name="T38" fmla="*/ 872 w 963"/>
                <a:gd name="T39" fmla="*/ 618 h 661"/>
                <a:gd name="T40" fmla="*/ 811 w 963"/>
                <a:gd name="T41" fmla="*/ 650 h 661"/>
                <a:gd name="T42" fmla="*/ 741 w 963"/>
                <a:gd name="T43" fmla="*/ 661 h 661"/>
                <a:gd name="T44" fmla="*/ 185 w 963"/>
                <a:gd name="T45" fmla="*/ 658 h 661"/>
                <a:gd name="T46" fmla="*/ 119 w 963"/>
                <a:gd name="T47" fmla="*/ 637 h 661"/>
                <a:gd name="T48" fmla="*/ 65 w 963"/>
                <a:gd name="T49" fmla="*/ 596 h 661"/>
                <a:gd name="T50" fmla="*/ 25 w 963"/>
                <a:gd name="T51" fmla="*/ 541 h 661"/>
                <a:gd name="T52" fmla="*/ 2 w 963"/>
                <a:gd name="T53" fmla="*/ 475 h 661"/>
                <a:gd name="T54" fmla="*/ 0 w 963"/>
                <a:gd name="T55" fmla="*/ 222 h 661"/>
                <a:gd name="T56" fmla="*/ 11 w 963"/>
                <a:gd name="T57" fmla="*/ 152 h 661"/>
                <a:gd name="T58" fmla="*/ 42 w 963"/>
                <a:gd name="T59" fmla="*/ 91 h 661"/>
                <a:gd name="T60" fmla="*/ 90 w 963"/>
                <a:gd name="T61" fmla="*/ 42 h 661"/>
                <a:gd name="T62" fmla="*/ 152 w 963"/>
                <a:gd name="T63" fmla="*/ 11 h 661"/>
                <a:gd name="T64" fmla="*/ 222 w 963"/>
                <a:gd name="T65" fmla="*/ 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3" h="661">
                  <a:moveTo>
                    <a:pt x="222" y="193"/>
                  </a:moveTo>
                  <a:lnTo>
                    <a:pt x="210" y="196"/>
                  </a:lnTo>
                  <a:lnTo>
                    <a:pt x="201" y="202"/>
                  </a:lnTo>
                  <a:lnTo>
                    <a:pt x="195" y="211"/>
                  </a:lnTo>
                  <a:lnTo>
                    <a:pt x="193" y="222"/>
                  </a:lnTo>
                  <a:lnTo>
                    <a:pt x="193" y="439"/>
                  </a:lnTo>
                  <a:lnTo>
                    <a:pt x="195" y="450"/>
                  </a:lnTo>
                  <a:lnTo>
                    <a:pt x="201" y="460"/>
                  </a:lnTo>
                  <a:lnTo>
                    <a:pt x="210" y="466"/>
                  </a:lnTo>
                  <a:lnTo>
                    <a:pt x="222" y="468"/>
                  </a:lnTo>
                  <a:lnTo>
                    <a:pt x="741" y="468"/>
                  </a:lnTo>
                  <a:lnTo>
                    <a:pt x="753" y="466"/>
                  </a:lnTo>
                  <a:lnTo>
                    <a:pt x="762" y="460"/>
                  </a:lnTo>
                  <a:lnTo>
                    <a:pt x="768" y="450"/>
                  </a:lnTo>
                  <a:lnTo>
                    <a:pt x="770" y="439"/>
                  </a:lnTo>
                  <a:lnTo>
                    <a:pt x="770" y="222"/>
                  </a:lnTo>
                  <a:lnTo>
                    <a:pt x="768" y="211"/>
                  </a:lnTo>
                  <a:lnTo>
                    <a:pt x="762" y="202"/>
                  </a:lnTo>
                  <a:lnTo>
                    <a:pt x="753" y="196"/>
                  </a:lnTo>
                  <a:lnTo>
                    <a:pt x="741" y="193"/>
                  </a:lnTo>
                  <a:lnTo>
                    <a:pt x="222" y="193"/>
                  </a:lnTo>
                  <a:close/>
                  <a:moveTo>
                    <a:pt x="222" y="0"/>
                  </a:moveTo>
                  <a:lnTo>
                    <a:pt x="741" y="0"/>
                  </a:lnTo>
                  <a:lnTo>
                    <a:pt x="778" y="2"/>
                  </a:lnTo>
                  <a:lnTo>
                    <a:pt x="811" y="11"/>
                  </a:lnTo>
                  <a:lnTo>
                    <a:pt x="843" y="25"/>
                  </a:lnTo>
                  <a:lnTo>
                    <a:pt x="872" y="42"/>
                  </a:lnTo>
                  <a:lnTo>
                    <a:pt x="898" y="65"/>
                  </a:lnTo>
                  <a:lnTo>
                    <a:pt x="920" y="91"/>
                  </a:lnTo>
                  <a:lnTo>
                    <a:pt x="938" y="120"/>
                  </a:lnTo>
                  <a:lnTo>
                    <a:pt x="952" y="152"/>
                  </a:lnTo>
                  <a:lnTo>
                    <a:pt x="960" y="186"/>
                  </a:lnTo>
                  <a:lnTo>
                    <a:pt x="963" y="222"/>
                  </a:lnTo>
                  <a:lnTo>
                    <a:pt x="963" y="439"/>
                  </a:lnTo>
                  <a:lnTo>
                    <a:pt x="960" y="475"/>
                  </a:lnTo>
                  <a:lnTo>
                    <a:pt x="952" y="509"/>
                  </a:lnTo>
                  <a:lnTo>
                    <a:pt x="938" y="541"/>
                  </a:lnTo>
                  <a:lnTo>
                    <a:pt x="920" y="570"/>
                  </a:lnTo>
                  <a:lnTo>
                    <a:pt x="898" y="596"/>
                  </a:lnTo>
                  <a:lnTo>
                    <a:pt x="872" y="618"/>
                  </a:lnTo>
                  <a:lnTo>
                    <a:pt x="843" y="637"/>
                  </a:lnTo>
                  <a:lnTo>
                    <a:pt x="811" y="650"/>
                  </a:lnTo>
                  <a:lnTo>
                    <a:pt x="778" y="658"/>
                  </a:lnTo>
                  <a:lnTo>
                    <a:pt x="741" y="661"/>
                  </a:lnTo>
                  <a:lnTo>
                    <a:pt x="222" y="661"/>
                  </a:lnTo>
                  <a:lnTo>
                    <a:pt x="185" y="658"/>
                  </a:lnTo>
                  <a:lnTo>
                    <a:pt x="152" y="650"/>
                  </a:lnTo>
                  <a:lnTo>
                    <a:pt x="119" y="637"/>
                  </a:lnTo>
                  <a:lnTo>
                    <a:pt x="90" y="618"/>
                  </a:lnTo>
                  <a:lnTo>
                    <a:pt x="65" y="596"/>
                  </a:lnTo>
                  <a:lnTo>
                    <a:pt x="42" y="570"/>
                  </a:lnTo>
                  <a:lnTo>
                    <a:pt x="25" y="541"/>
                  </a:lnTo>
                  <a:lnTo>
                    <a:pt x="11" y="509"/>
                  </a:lnTo>
                  <a:lnTo>
                    <a:pt x="2" y="475"/>
                  </a:lnTo>
                  <a:lnTo>
                    <a:pt x="0" y="439"/>
                  </a:lnTo>
                  <a:lnTo>
                    <a:pt x="0" y="222"/>
                  </a:lnTo>
                  <a:lnTo>
                    <a:pt x="2" y="186"/>
                  </a:lnTo>
                  <a:lnTo>
                    <a:pt x="11" y="152"/>
                  </a:lnTo>
                  <a:lnTo>
                    <a:pt x="25" y="120"/>
                  </a:lnTo>
                  <a:lnTo>
                    <a:pt x="42" y="91"/>
                  </a:lnTo>
                  <a:lnTo>
                    <a:pt x="65" y="65"/>
                  </a:lnTo>
                  <a:lnTo>
                    <a:pt x="90" y="42"/>
                  </a:lnTo>
                  <a:lnTo>
                    <a:pt x="119" y="25"/>
                  </a:lnTo>
                  <a:lnTo>
                    <a:pt x="152" y="11"/>
                  </a:lnTo>
                  <a:lnTo>
                    <a:pt x="185" y="2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439"/>
            <p:cNvSpPr>
              <a:spLocks/>
            </p:cNvSpPr>
            <p:nvPr/>
          </p:nvSpPr>
          <p:spPr bwMode="auto">
            <a:xfrm>
              <a:off x="7248525" y="4660900"/>
              <a:ext cx="30163" cy="92075"/>
            </a:xfrm>
            <a:custGeom>
              <a:avLst/>
              <a:gdLst>
                <a:gd name="T0" fmla="*/ 96 w 192"/>
                <a:gd name="T1" fmla="*/ 0 h 579"/>
                <a:gd name="T2" fmla="*/ 118 w 192"/>
                <a:gd name="T3" fmla="*/ 2 h 579"/>
                <a:gd name="T4" fmla="*/ 138 w 192"/>
                <a:gd name="T5" fmla="*/ 10 h 579"/>
                <a:gd name="T6" fmla="*/ 157 w 192"/>
                <a:gd name="T7" fmla="*/ 21 h 579"/>
                <a:gd name="T8" fmla="*/ 172 w 192"/>
                <a:gd name="T9" fmla="*/ 36 h 579"/>
                <a:gd name="T10" fmla="*/ 183 w 192"/>
                <a:gd name="T11" fmla="*/ 54 h 579"/>
                <a:gd name="T12" fmla="*/ 190 w 192"/>
                <a:gd name="T13" fmla="*/ 75 h 579"/>
                <a:gd name="T14" fmla="*/ 192 w 192"/>
                <a:gd name="T15" fmla="*/ 96 h 579"/>
                <a:gd name="T16" fmla="*/ 192 w 192"/>
                <a:gd name="T17" fmla="*/ 482 h 579"/>
                <a:gd name="T18" fmla="*/ 190 w 192"/>
                <a:gd name="T19" fmla="*/ 505 h 579"/>
                <a:gd name="T20" fmla="*/ 183 w 192"/>
                <a:gd name="T21" fmla="*/ 525 h 579"/>
                <a:gd name="T22" fmla="*/ 172 w 192"/>
                <a:gd name="T23" fmla="*/ 543 h 579"/>
                <a:gd name="T24" fmla="*/ 157 w 192"/>
                <a:gd name="T25" fmla="*/ 558 h 579"/>
                <a:gd name="T26" fmla="*/ 138 w 192"/>
                <a:gd name="T27" fmla="*/ 570 h 579"/>
                <a:gd name="T28" fmla="*/ 118 w 192"/>
                <a:gd name="T29" fmla="*/ 576 h 579"/>
                <a:gd name="T30" fmla="*/ 96 w 192"/>
                <a:gd name="T31" fmla="*/ 579 h 579"/>
                <a:gd name="T32" fmla="*/ 74 w 192"/>
                <a:gd name="T33" fmla="*/ 576 h 579"/>
                <a:gd name="T34" fmla="*/ 55 w 192"/>
                <a:gd name="T35" fmla="*/ 570 h 579"/>
                <a:gd name="T36" fmla="*/ 36 w 192"/>
                <a:gd name="T37" fmla="*/ 558 h 579"/>
                <a:gd name="T38" fmla="*/ 21 w 192"/>
                <a:gd name="T39" fmla="*/ 543 h 579"/>
                <a:gd name="T40" fmla="*/ 9 w 192"/>
                <a:gd name="T41" fmla="*/ 525 h 579"/>
                <a:gd name="T42" fmla="*/ 3 w 192"/>
                <a:gd name="T43" fmla="*/ 505 h 579"/>
                <a:gd name="T44" fmla="*/ 0 w 192"/>
                <a:gd name="T45" fmla="*/ 482 h 579"/>
                <a:gd name="T46" fmla="*/ 0 w 192"/>
                <a:gd name="T47" fmla="*/ 96 h 579"/>
                <a:gd name="T48" fmla="*/ 3 w 192"/>
                <a:gd name="T49" fmla="*/ 75 h 579"/>
                <a:gd name="T50" fmla="*/ 9 w 192"/>
                <a:gd name="T51" fmla="*/ 54 h 579"/>
                <a:gd name="T52" fmla="*/ 21 w 192"/>
                <a:gd name="T53" fmla="*/ 36 h 579"/>
                <a:gd name="T54" fmla="*/ 36 w 192"/>
                <a:gd name="T55" fmla="*/ 21 h 579"/>
                <a:gd name="T56" fmla="*/ 55 w 192"/>
                <a:gd name="T57" fmla="*/ 10 h 579"/>
                <a:gd name="T58" fmla="*/ 74 w 192"/>
                <a:gd name="T59" fmla="*/ 2 h 579"/>
                <a:gd name="T60" fmla="*/ 96 w 192"/>
                <a:gd name="T61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2" h="579">
                  <a:moveTo>
                    <a:pt x="96" y="0"/>
                  </a:moveTo>
                  <a:lnTo>
                    <a:pt x="118" y="2"/>
                  </a:lnTo>
                  <a:lnTo>
                    <a:pt x="138" y="10"/>
                  </a:lnTo>
                  <a:lnTo>
                    <a:pt x="157" y="21"/>
                  </a:lnTo>
                  <a:lnTo>
                    <a:pt x="172" y="36"/>
                  </a:lnTo>
                  <a:lnTo>
                    <a:pt x="183" y="54"/>
                  </a:lnTo>
                  <a:lnTo>
                    <a:pt x="190" y="75"/>
                  </a:lnTo>
                  <a:lnTo>
                    <a:pt x="192" y="96"/>
                  </a:lnTo>
                  <a:lnTo>
                    <a:pt x="192" y="482"/>
                  </a:lnTo>
                  <a:lnTo>
                    <a:pt x="190" y="505"/>
                  </a:lnTo>
                  <a:lnTo>
                    <a:pt x="183" y="525"/>
                  </a:lnTo>
                  <a:lnTo>
                    <a:pt x="172" y="543"/>
                  </a:lnTo>
                  <a:lnTo>
                    <a:pt x="157" y="558"/>
                  </a:lnTo>
                  <a:lnTo>
                    <a:pt x="138" y="570"/>
                  </a:lnTo>
                  <a:lnTo>
                    <a:pt x="118" y="576"/>
                  </a:lnTo>
                  <a:lnTo>
                    <a:pt x="96" y="579"/>
                  </a:lnTo>
                  <a:lnTo>
                    <a:pt x="74" y="576"/>
                  </a:lnTo>
                  <a:lnTo>
                    <a:pt x="55" y="570"/>
                  </a:lnTo>
                  <a:lnTo>
                    <a:pt x="36" y="558"/>
                  </a:lnTo>
                  <a:lnTo>
                    <a:pt x="21" y="543"/>
                  </a:lnTo>
                  <a:lnTo>
                    <a:pt x="9" y="525"/>
                  </a:lnTo>
                  <a:lnTo>
                    <a:pt x="3" y="505"/>
                  </a:lnTo>
                  <a:lnTo>
                    <a:pt x="0" y="482"/>
                  </a:lnTo>
                  <a:lnTo>
                    <a:pt x="0" y="96"/>
                  </a:lnTo>
                  <a:lnTo>
                    <a:pt x="3" y="75"/>
                  </a:lnTo>
                  <a:lnTo>
                    <a:pt x="9" y="54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5" y="10"/>
                  </a:lnTo>
                  <a:lnTo>
                    <a:pt x="74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440"/>
            <p:cNvSpPr>
              <a:spLocks/>
            </p:cNvSpPr>
            <p:nvPr/>
          </p:nvSpPr>
          <p:spPr bwMode="auto">
            <a:xfrm>
              <a:off x="7615238" y="4660900"/>
              <a:ext cx="31750" cy="92075"/>
            </a:xfrm>
            <a:custGeom>
              <a:avLst/>
              <a:gdLst>
                <a:gd name="T0" fmla="*/ 97 w 193"/>
                <a:gd name="T1" fmla="*/ 0 h 579"/>
                <a:gd name="T2" fmla="*/ 119 w 193"/>
                <a:gd name="T3" fmla="*/ 2 h 579"/>
                <a:gd name="T4" fmla="*/ 139 w 193"/>
                <a:gd name="T5" fmla="*/ 10 h 579"/>
                <a:gd name="T6" fmla="*/ 158 w 193"/>
                <a:gd name="T7" fmla="*/ 21 h 579"/>
                <a:gd name="T8" fmla="*/ 173 w 193"/>
                <a:gd name="T9" fmla="*/ 36 h 579"/>
                <a:gd name="T10" fmla="*/ 183 w 193"/>
                <a:gd name="T11" fmla="*/ 54 h 579"/>
                <a:gd name="T12" fmla="*/ 191 w 193"/>
                <a:gd name="T13" fmla="*/ 75 h 579"/>
                <a:gd name="T14" fmla="*/ 193 w 193"/>
                <a:gd name="T15" fmla="*/ 96 h 579"/>
                <a:gd name="T16" fmla="*/ 193 w 193"/>
                <a:gd name="T17" fmla="*/ 482 h 579"/>
                <a:gd name="T18" fmla="*/ 191 w 193"/>
                <a:gd name="T19" fmla="*/ 505 h 579"/>
                <a:gd name="T20" fmla="*/ 183 w 193"/>
                <a:gd name="T21" fmla="*/ 525 h 579"/>
                <a:gd name="T22" fmla="*/ 173 w 193"/>
                <a:gd name="T23" fmla="*/ 543 h 579"/>
                <a:gd name="T24" fmla="*/ 158 w 193"/>
                <a:gd name="T25" fmla="*/ 558 h 579"/>
                <a:gd name="T26" fmla="*/ 139 w 193"/>
                <a:gd name="T27" fmla="*/ 570 h 579"/>
                <a:gd name="T28" fmla="*/ 119 w 193"/>
                <a:gd name="T29" fmla="*/ 576 h 579"/>
                <a:gd name="T30" fmla="*/ 97 w 193"/>
                <a:gd name="T31" fmla="*/ 579 h 579"/>
                <a:gd name="T32" fmla="*/ 75 w 193"/>
                <a:gd name="T33" fmla="*/ 576 h 579"/>
                <a:gd name="T34" fmla="*/ 55 w 193"/>
                <a:gd name="T35" fmla="*/ 570 h 579"/>
                <a:gd name="T36" fmla="*/ 37 w 193"/>
                <a:gd name="T37" fmla="*/ 558 h 579"/>
                <a:gd name="T38" fmla="*/ 22 w 193"/>
                <a:gd name="T39" fmla="*/ 543 h 579"/>
                <a:gd name="T40" fmla="*/ 10 w 193"/>
                <a:gd name="T41" fmla="*/ 525 h 579"/>
                <a:gd name="T42" fmla="*/ 4 w 193"/>
                <a:gd name="T43" fmla="*/ 505 h 579"/>
                <a:gd name="T44" fmla="*/ 0 w 193"/>
                <a:gd name="T45" fmla="*/ 482 h 579"/>
                <a:gd name="T46" fmla="*/ 0 w 193"/>
                <a:gd name="T47" fmla="*/ 96 h 579"/>
                <a:gd name="T48" fmla="*/ 4 w 193"/>
                <a:gd name="T49" fmla="*/ 75 h 579"/>
                <a:gd name="T50" fmla="*/ 10 w 193"/>
                <a:gd name="T51" fmla="*/ 54 h 579"/>
                <a:gd name="T52" fmla="*/ 22 w 193"/>
                <a:gd name="T53" fmla="*/ 36 h 579"/>
                <a:gd name="T54" fmla="*/ 37 w 193"/>
                <a:gd name="T55" fmla="*/ 21 h 579"/>
                <a:gd name="T56" fmla="*/ 55 w 193"/>
                <a:gd name="T57" fmla="*/ 10 h 579"/>
                <a:gd name="T58" fmla="*/ 75 w 193"/>
                <a:gd name="T59" fmla="*/ 2 h 579"/>
                <a:gd name="T60" fmla="*/ 97 w 193"/>
                <a:gd name="T61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3" h="579">
                  <a:moveTo>
                    <a:pt x="97" y="0"/>
                  </a:moveTo>
                  <a:lnTo>
                    <a:pt x="119" y="2"/>
                  </a:lnTo>
                  <a:lnTo>
                    <a:pt x="139" y="10"/>
                  </a:lnTo>
                  <a:lnTo>
                    <a:pt x="158" y="21"/>
                  </a:lnTo>
                  <a:lnTo>
                    <a:pt x="173" y="36"/>
                  </a:lnTo>
                  <a:lnTo>
                    <a:pt x="183" y="54"/>
                  </a:lnTo>
                  <a:lnTo>
                    <a:pt x="191" y="75"/>
                  </a:lnTo>
                  <a:lnTo>
                    <a:pt x="193" y="96"/>
                  </a:lnTo>
                  <a:lnTo>
                    <a:pt x="193" y="482"/>
                  </a:lnTo>
                  <a:lnTo>
                    <a:pt x="191" y="505"/>
                  </a:lnTo>
                  <a:lnTo>
                    <a:pt x="183" y="525"/>
                  </a:lnTo>
                  <a:lnTo>
                    <a:pt x="173" y="543"/>
                  </a:lnTo>
                  <a:lnTo>
                    <a:pt x="158" y="558"/>
                  </a:lnTo>
                  <a:lnTo>
                    <a:pt x="139" y="570"/>
                  </a:lnTo>
                  <a:lnTo>
                    <a:pt x="119" y="576"/>
                  </a:lnTo>
                  <a:lnTo>
                    <a:pt x="97" y="579"/>
                  </a:lnTo>
                  <a:lnTo>
                    <a:pt x="75" y="576"/>
                  </a:lnTo>
                  <a:lnTo>
                    <a:pt x="55" y="570"/>
                  </a:lnTo>
                  <a:lnTo>
                    <a:pt x="37" y="558"/>
                  </a:lnTo>
                  <a:lnTo>
                    <a:pt x="22" y="543"/>
                  </a:lnTo>
                  <a:lnTo>
                    <a:pt x="10" y="525"/>
                  </a:lnTo>
                  <a:lnTo>
                    <a:pt x="4" y="505"/>
                  </a:lnTo>
                  <a:lnTo>
                    <a:pt x="0" y="482"/>
                  </a:lnTo>
                  <a:lnTo>
                    <a:pt x="0" y="96"/>
                  </a:lnTo>
                  <a:lnTo>
                    <a:pt x="4" y="75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5" y="10"/>
                  </a:lnTo>
                  <a:lnTo>
                    <a:pt x="75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4" name="Group 429"/>
          <p:cNvGrpSpPr/>
          <p:nvPr/>
        </p:nvGrpSpPr>
        <p:grpSpPr>
          <a:xfrm>
            <a:off x="9264624" y="3249631"/>
            <a:ext cx="563562" cy="519113"/>
            <a:chOff x="6294438" y="4251325"/>
            <a:chExt cx="563562" cy="519113"/>
          </a:xfrm>
          <a:solidFill>
            <a:schemeClr val="tx1"/>
          </a:solidFill>
        </p:grpSpPr>
        <p:sp>
          <p:nvSpPr>
            <p:cNvPr id="685" name="Freeform 446"/>
            <p:cNvSpPr>
              <a:spLocks/>
            </p:cNvSpPr>
            <p:nvPr/>
          </p:nvSpPr>
          <p:spPr bwMode="auto">
            <a:xfrm>
              <a:off x="6418263" y="4452938"/>
              <a:ext cx="206375" cy="206375"/>
            </a:xfrm>
            <a:custGeom>
              <a:avLst/>
              <a:gdLst>
                <a:gd name="T0" fmla="*/ 1139 w 1298"/>
                <a:gd name="T1" fmla="*/ 0 h 1298"/>
                <a:gd name="T2" fmla="*/ 1200 w 1298"/>
                <a:gd name="T3" fmla="*/ 19 h 1298"/>
                <a:gd name="T4" fmla="*/ 1251 w 1298"/>
                <a:gd name="T5" fmla="*/ 56 h 1298"/>
                <a:gd name="T6" fmla="*/ 1285 w 1298"/>
                <a:gd name="T7" fmla="*/ 107 h 1298"/>
                <a:gd name="T8" fmla="*/ 1298 w 1298"/>
                <a:gd name="T9" fmla="*/ 167 h 1298"/>
                <a:gd name="T10" fmla="*/ 1183 w 1298"/>
                <a:gd name="T11" fmla="*/ 1032 h 1298"/>
                <a:gd name="T12" fmla="*/ 1163 w 1298"/>
                <a:gd name="T13" fmla="*/ 1094 h 1298"/>
                <a:gd name="T14" fmla="*/ 1122 w 1298"/>
                <a:gd name="T15" fmla="*/ 1144 h 1298"/>
                <a:gd name="T16" fmla="*/ 1065 w 1298"/>
                <a:gd name="T17" fmla="*/ 1176 h 1298"/>
                <a:gd name="T18" fmla="*/ 200 w 1298"/>
                <a:gd name="T19" fmla="*/ 1296 h 1298"/>
                <a:gd name="T20" fmla="*/ 148 w 1298"/>
                <a:gd name="T21" fmla="*/ 1296 h 1298"/>
                <a:gd name="T22" fmla="*/ 95 w 1298"/>
                <a:gd name="T23" fmla="*/ 1278 h 1298"/>
                <a:gd name="T24" fmla="*/ 52 w 1298"/>
                <a:gd name="T25" fmla="*/ 1246 h 1298"/>
                <a:gd name="T26" fmla="*/ 18 w 1298"/>
                <a:gd name="T27" fmla="*/ 1200 h 1298"/>
                <a:gd name="T28" fmla="*/ 1 w 1298"/>
                <a:gd name="T29" fmla="*/ 1139 h 1298"/>
                <a:gd name="T30" fmla="*/ 6 w 1298"/>
                <a:gd name="T31" fmla="*/ 1077 h 1298"/>
                <a:gd name="T32" fmla="*/ 31 w 1298"/>
                <a:gd name="T33" fmla="*/ 1021 h 1298"/>
                <a:gd name="T34" fmla="*/ 69 w 1298"/>
                <a:gd name="T35" fmla="*/ 984 h 1298"/>
                <a:gd name="T36" fmla="*/ 109 w 1298"/>
                <a:gd name="T37" fmla="*/ 970 h 1298"/>
                <a:gd name="T38" fmla="*/ 150 w 1298"/>
                <a:gd name="T39" fmla="*/ 974 h 1298"/>
                <a:gd name="T40" fmla="*/ 185 w 1298"/>
                <a:gd name="T41" fmla="*/ 997 h 1298"/>
                <a:gd name="T42" fmla="*/ 207 w 1298"/>
                <a:gd name="T43" fmla="*/ 1030 h 1298"/>
                <a:gd name="T44" fmla="*/ 213 w 1298"/>
                <a:gd name="T45" fmla="*/ 1068 h 1298"/>
                <a:gd name="T46" fmla="*/ 203 w 1298"/>
                <a:gd name="T47" fmla="*/ 1105 h 1298"/>
                <a:gd name="T48" fmla="*/ 1105 w 1298"/>
                <a:gd name="T49" fmla="*/ 204 h 1298"/>
                <a:gd name="T50" fmla="*/ 1068 w 1298"/>
                <a:gd name="T51" fmla="*/ 212 h 1298"/>
                <a:gd name="T52" fmla="*/ 1031 w 1298"/>
                <a:gd name="T53" fmla="*/ 207 h 1298"/>
                <a:gd name="T54" fmla="*/ 997 w 1298"/>
                <a:gd name="T55" fmla="*/ 185 h 1298"/>
                <a:gd name="T56" fmla="*/ 975 w 1298"/>
                <a:gd name="T57" fmla="*/ 149 h 1298"/>
                <a:gd name="T58" fmla="*/ 970 w 1298"/>
                <a:gd name="T59" fmla="*/ 108 h 1298"/>
                <a:gd name="T60" fmla="*/ 983 w 1298"/>
                <a:gd name="T61" fmla="*/ 68 h 1298"/>
                <a:gd name="T62" fmla="*/ 1022 w 1298"/>
                <a:gd name="T63" fmla="*/ 30 h 1298"/>
                <a:gd name="T64" fmla="*/ 1078 w 1298"/>
                <a:gd name="T65" fmla="*/ 5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98" h="1298">
                  <a:moveTo>
                    <a:pt x="1108" y="0"/>
                  </a:moveTo>
                  <a:lnTo>
                    <a:pt x="1139" y="0"/>
                  </a:lnTo>
                  <a:lnTo>
                    <a:pt x="1170" y="7"/>
                  </a:lnTo>
                  <a:lnTo>
                    <a:pt x="1200" y="19"/>
                  </a:lnTo>
                  <a:lnTo>
                    <a:pt x="1228" y="35"/>
                  </a:lnTo>
                  <a:lnTo>
                    <a:pt x="1251" y="56"/>
                  </a:lnTo>
                  <a:lnTo>
                    <a:pt x="1270" y="80"/>
                  </a:lnTo>
                  <a:lnTo>
                    <a:pt x="1285" y="107"/>
                  </a:lnTo>
                  <a:lnTo>
                    <a:pt x="1293" y="136"/>
                  </a:lnTo>
                  <a:lnTo>
                    <a:pt x="1298" y="167"/>
                  </a:lnTo>
                  <a:lnTo>
                    <a:pt x="1296" y="199"/>
                  </a:lnTo>
                  <a:lnTo>
                    <a:pt x="1183" y="1032"/>
                  </a:lnTo>
                  <a:lnTo>
                    <a:pt x="1176" y="1065"/>
                  </a:lnTo>
                  <a:lnTo>
                    <a:pt x="1163" y="1094"/>
                  </a:lnTo>
                  <a:lnTo>
                    <a:pt x="1145" y="1121"/>
                  </a:lnTo>
                  <a:lnTo>
                    <a:pt x="1122" y="1144"/>
                  </a:lnTo>
                  <a:lnTo>
                    <a:pt x="1095" y="1162"/>
                  </a:lnTo>
                  <a:lnTo>
                    <a:pt x="1065" y="1176"/>
                  </a:lnTo>
                  <a:lnTo>
                    <a:pt x="1033" y="1184"/>
                  </a:lnTo>
                  <a:lnTo>
                    <a:pt x="200" y="1296"/>
                  </a:lnTo>
                  <a:lnTo>
                    <a:pt x="176" y="1298"/>
                  </a:lnTo>
                  <a:lnTo>
                    <a:pt x="148" y="1296"/>
                  </a:lnTo>
                  <a:lnTo>
                    <a:pt x="121" y="1289"/>
                  </a:lnTo>
                  <a:lnTo>
                    <a:pt x="95" y="1278"/>
                  </a:lnTo>
                  <a:lnTo>
                    <a:pt x="72" y="1263"/>
                  </a:lnTo>
                  <a:lnTo>
                    <a:pt x="52" y="1246"/>
                  </a:lnTo>
                  <a:lnTo>
                    <a:pt x="34" y="1225"/>
                  </a:lnTo>
                  <a:lnTo>
                    <a:pt x="18" y="1200"/>
                  </a:lnTo>
                  <a:lnTo>
                    <a:pt x="7" y="1170"/>
                  </a:lnTo>
                  <a:lnTo>
                    <a:pt x="1" y="1139"/>
                  </a:lnTo>
                  <a:lnTo>
                    <a:pt x="0" y="1107"/>
                  </a:lnTo>
                  <a:lnTo>
                    <a:pt x="6" y="1077"/>
                  </a:lnTo>
                  <a:lnTo>
                    <a:pt x="15" y="1048"/>
                  </a:lnTo>
                  <a:lnTo>
                    <a:pt x="31" y="1021"/>
                  </a:lnTo>
                  <a:lnTo>
                    <a:pt x="52" y="997"/>
                  </a:lnTo>
                  <a:lnTo>
                    <a:pt x="69" y="984"/>
                  </a:lnTo>
                  <a:lnTo>
                    <a:pt x="88" y="974"/>
                  </a:lnTo>
                  <a:lnTo>
                    <a:pt x="109" y="970"/>
                  </a:lnTo>
                  <a:lnTo>
                    <a:pt x="129" y="970"/>
                  </a:lnTo>
                  <a:lnTo>
                    <a:pt x="150" y="974"/>
                  </a:lnTo>
                  <a:lnTo>
                    <a:pt x="168" y="984"/>
                  </a:lnTo>
                  <a:lnTo>
                    <a:pt x="185" y="997"/>
                  </a:lnTo>
                  <a:lnTo>
                    <a:pt x="198" y="1013"/>
                  </a:lnTo>
                  <a:lnTo>
                    <a:pt x="207" y="1030"/>
                  </a:lnTo>
                  <a:lnTo>
                    <a:pt x="212" y="1048"/>
                  </a:lnTo>
                  <a:lnTo>
                    <a:pt x="213" y="1068"/>
                  </a:lnTo>
                  <a:lnTo>
                    <a:pt x="210" y="1087"/>
                  </a:lnTo>
                  <a:lnTo>
                    <a:pt x="203" y="1105"/>
                  </a:lnTo>
                  <a:lnTo>
                    <a:pt x="998" y="998"/>
                  </a:lnTo>
                  <a:lnTo>
                    <a:pt x="1105" y="204"/>
                  </a:lnTo>
                  <a:lnTo>
                    <a:pt x="1087" y="210"/>
                  </a:lnTo>
                  <a:lnTo>
                    <a:pt x="1068" y="212"/>
                  </a:lnTo>
                  <a:lnTo>
                    <a:pt x="1049" y="211"/>
                  </a:lnTo>
                  <a:lnTo>
                    <a:pt x="1031" y="207"/>
                  </a:lnTo>
                  <a:lnTo>
                    <a:pt x="1012" y="198"/>
                  </a:lnTo>
                  <a:lnTo>
                    <a:pt x="997" y="185"/>
                  </a:lnTo>
                  <a:lnTo>
                    <a:pt x="983" y="168"/>
                  </a:lnTo>
                  <a:lnTo>
                    <a:pt x="975" y="149"/>
                  </a:lnTo>
                  <a:lnTo>
                    <a:pt x="970" y="128"/>
                  </a:lnTo>
                  <a:lnTo>
                    <a:pt x="970" y="108"/>
                  </a:lnTo>
                  <a:lnTo>
                    <a:pt x="975" y="87"/>
                  </a:lnTo>
                  <a:lnTo>
                    <a:pt x="983" y="68"/>
                  </a:lnTo>
                  <a:lnTo>
                    <a:pt x="997" y="52"/>
                  </a:lnTo>
                  <a:lnTo>
                    <a:pt x="1022" y="30"/>
                  </a:lnTo>
                  <a:lnTo>
                    <a:pt x="1049" y="15"/>
                  </a:lnTo>
                  <a:lnTo>
                    <a:pt x="1078" y="5"/>
                  </a:lnTo>
                  <a:lnTo>
                    <a:pt x="11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447"/>
            <p:cNvSpPr>
              <a:spLocks/>
            </p:cNvSpPr>
            <p:nvPr/>
          </p:nvSpPr>
          <p:spPr bwMode="auto">
            <a:xfrm>
              <a:off x="6294438" y="4251325"/>
              <a:ext cx="563562" cy="377825"/>
            </a:xfrm>
            <a:custGeom>
              <a:avLst/>
              <a:gdLst>
                <a:gd name="T0" fmla="*/ 2446 w 3547"/>
                <a:gd name="T1" fmla="*/ 49 h 2377"/>
                <a:gd name="T2" fmla="*/ 2774 w 3547"/>
                <a:gd name="T3" fmla="*/ 235 h 2377"/>
                <a:gd name="T4" fmla="*/ 3008 w 3547"/>
                <a:gd name="T5" fmla="*/ 529 h 2377"/>
                <a:gd name="T6" fmla="*/ 3114 w 3547"/>
                <a:gd name="T7" fmla="*/ 899 h 2377"/>
                <a:gd name="T8" fmla="*/ 3220 w 3547"/>
                <a:gd name="T9" fmla="*/ 1186 h 2377"/>
                <a:gd name="T10" fmla="*/ 3441 w 3547"/>
                <a:gd name="T11" fmla="*/ 1397 h 2377"/>
                <a:gd name="T12" fmla="*/ 3544 w 3547"/>
                <a:gd name="T13" fmla="*/ 1689 h 2377"/>
                <a:gd name="T14" fmla="*/ 3499 w 3547"/>
                <a:gd name="T15" fmla="*/ 1997 h 2377"/>
                <a:gd name="T16" fmla="*/ 3323 w 3547"/>
                <a:gd name="T17" fmla="*/ 2246 h 2377"/>
                <a:gd name="T18" fmla="*/ 3092 w 3547"/>
                <a:gd name="T19" fmla="*/ 2376 h 2377"/>
                <a:gd name="T20" fmla="*/ 3008 w 3547"/>
                <a:gd name="T21" fmla="*/ 2348 h 2377"/>
                <a:gd name="T22" fmla="*/ 2987 w 3547"/>
                <a:gd name="T23" fmla="*/ 2251 h 2377"/>
                <a:gd name="T24" fmla="*/ 3094 w 3547"/>
                <a:gd name="T25" fmla="*/ 2173 h 2377"/>
                <a:gd name="T26" fmla="*/ 3285 w 3547"/>
                <a:gd name="T27" fmla="*/ 2002 h 2377"/>
                <a:gd name="T28" fmla="*/ 3357 w 3547"/>
                <a:gd name="T29" fmla="*/ 1753 h 2377"/>
                <a:gd name="T30" fmla="*/ 3293 w 3547"/>
                <a:gd name="T31" fmla="*/ 1515 h 2377"/>
                <a:gd name="T32" fmla="*/ 3119 w 3547"/>
                <a:gd name="T33" fmla="*/ 1347 h 2377"/>
                <a:gd name="T34" fmla="*/ 2942 w 3547"/>
                <a:gd name="T35" fmla="*/ 1280 h 2377"/>
                <a:gd name="T36" fmla="*/ 2900 w 3547"/>
                <a:gd name="T37" fmla="*/ 1198 h 2377"/>
                <a:gd name="T38" fmla="*/ 2925 w 3547"/>
                <a:gd name="T39" fmla="*/ 908 h 2377"/>
                <a:gd name="T40" fmla="*/ 2821 w 3547"/>
                <a:gd name="T41" fmla="*/ 580 h 2377"/>
                <a:gd name="T42" fmla="*/ 2594 w 3547"/>
                <a:gd name="T43" fmla="*/ 333 h 2377"/>
                <a:gd name="T44" fmla="*/ 2280 w 3547"/>
                <a:gd name="T45" fmla="*/ 201 h 2377"/>
                <a:gd name="T46" fmla="*/ 1939 w 3547"/>
                <a:gd name="T47" fmla="*/ 213 h 2377"/>
                <a:gd name="T48" fmla="*/ 1647 w 3547"/>
                <a:gd name="T49" fmla="*/ 358 h 2377"/>
                <a:gd name="T50" fmla="*/ 1454 w 3547"/>
                <a:gd name="T51" fmla="*/ 573 h 2377"/>
                <a:gd name="T52" fmla="*/ 1350 w 3547"/>
                <a:gd name="T53" fmla="*/ 591 h 2377"/>
                <a:gd name="T54" fmla="*/ 1080 w 3547"/>
                <a:gd name="T55" fmla="*/ 548 h 2377"/>
                <a:gd name="T56" fmla="*/ 830 w 3547"/>
                <a:gd name="T57" fmla="*/ 645 h 2377"/>
                <a:gd name="T58" fmla="*/ 664 w 3547"/>
                <a:gd name="T59" fmla="*/ 849 h 2377"/>
                <a:gd name="T60" fmla="*/ 622 w 3547"/>
                <a:gd name="T61" fmla="*/ 1123 h 2377"/>
                <a:gd name="T62" fmla="*/ 620 w 3547"/>
                <a:gd name="T63" fmla="*/ 1255 h 2377"/>
                <a:gd name="T64" fmla="*/ 507 w 3547"/>
                <a:gd name="T65" fmla="*/ 1311 h 2377"/>
                <a:gd name="T66" fmla="*/ 294 w 3547"/>
                <a:gd name="T67" fmla="*/ 1459 h 2377"/>
                <a:gd name="T68" fmla="*/ 193 w 3547"/>
                <a:gd name="T69" fmla="*/ 1699 h 2377"/>
                <a:gd name="T70" fmla="*/ 229 w 3547"/>
                <a:gd name="T71" fmla="*/ 1940 h 2377"/>
                <a:gd name="T72" fmla="*/ 375 w 3547"/>
                <a:gd name="T73" fmla="*/ 2127 h 2377"/>
                <a:gd name="T74" fmla="*/ 503 w 3547"/>
                <a:gd name="T75" fmla="*/ 2220 h 2377"/>
                <a:gd name="T76" fmla="*/ 493 w 3547"/>
                <a:gd name="T77" fmla="*/ 2320 h 2377"/>
                <a:gd name="T78" fmla="*/ 400 w 3547"/>
                <a:gd name="T79" fmla="*/ 2355 h 2377"/>
                <a:gd name="T80" fmla="*/ 191 w 3547"/>
                <a:gd name="T81" fmla="*/ 2216 h 2377"/>
                <a:gd name="T82" fmla="*/ 40 w 3547"/>
                <a:gd name="T83" fmla="*/ 1978 h 2377"/>
                <a:gd name="T84" fmla="*/ 3 w 3547"/>
                <a:gd name="T85" fmla="*/ 1690 h 2377"/>
                <a:gd name="T86" fmla="*/ 103 w 3547"/>
                <a:gd name="T87" fmla="*/ 1401 h 2377"/>
                <a:gd name="T88" fmla="*/ 321 w 3547"/>
                <a:gd name="T89" fmla="*/ 1191 h 2377"/>
                <a:gd name="T90" fmla="*/ 442 w 3547"/>
                <a:gd name="T91" fmla="*/ 929 h 2377"/>
                <a:gd name="T92" fmla="*/ 573 w 3547"/>
                <a:gd name="T93" fmla="*/ 635 h 2377"/>
                <a:gd name="T94" fmla="*/ 818 w 3547"/>
                <a:gd name="T95" fmla="*/ 432 h 2377"/>
                <a:gd name="T96" fmla="*/ 1136 w 3547"/>
                <a:gd name="T97" fmla="*/ 356 h 2377"/>
                <a:gd name="T98" fmla="*/ 1402 w 3547"/>
                <a:gd name="T99" fmla="*/ 331 h 2377"/>
                <a:gd name="T100" fmla="*/ 1698 w 3547"/>
                <a:gd name="T101" fmla="*/ 103 h 2377"/>
                <a:gd name="T102" fmla="*/ 2060 w 3547"/>
                <a:gd name="T103" fmla="*/ 2 h 2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47" h="2377">
                  <a:moveTo>
                    <a:pt x="2138" y="0"/>
                  </a:moveTo>
                  <a:lnTo>
                    <a:pt x="2217" y="3"/>
                  </a:lnTo>
                  <a:lnTo>
                    <a:pt x="2296" y="12"/>
                  </a:lnTo>
                  <a:lnTo>
                    <a:pt x="2372" y="28"/>
                  </a:lnTo>
                  <a:lnTo>
                    <a:pt x="2446" y="49"/>
                  </a:lnTo>
                  <a:lnTo>
                    <a:pt x="2518" y="76"/>
                  </a:lnTo>
                  <a:lnTo>
                    <a:pt x="2587" y="108"/>
                  </a:lnTo>
                  <a:lnTo>
                    <a:pt x="2653" y="146"/>
                  </a:lnTo>
                  <a:lnTo>
                    <a:pt x="2715" y="189"/>
                  </a:lnTo>
                  <a:lnTo>
                    <a:pt x="2774" y="235"/>
                  </a:lnTo>
                  <a:lnTo>
                    <a:pt x="2830" y="287"/>
                  </a:lnTo>
                  <a:lnTo>
                    <a:pt x="2881" y="342"/>
                  </a:lnTo>
                  <a:lnTo>
                    <a:pt x="2928" y="401"/>
                  </a:lnTo>
                  <a:lnTo>
                    <a:pt x="2970" y="463"/>
                  </a:lnTo>
                  <a:lnTo>
                    <a:pt x="3008" y="529"/>
                  </a:lnTo>
                  <a:lnTo>
                    <a:pt x="3040" y="598"/>
                  </a:lnTo>
                  <a:lnTo>
                    <a:pt x="3067" y="670"/>
                  </a:lnTo>
                  <a:lnTo>
                    <a:pt x="3089" y="744"/>
                  </a:lnTo>
                  <a:lnTo>
                    <a:pt x="3105" y="820"/>
                  </a:lnTo>
                  <a:lnTo>
                    <a:pt x="3114" y="899"/>
                  </a:lnTo>
                  <a:lnTo>
                    <a:pt x="3118" y="980"/>
                  </a:lnTo>
                  <a:lnTo>
                    <a:pt x="3114" y="1057"/>
                  </a:lnTo>
                  <a:lnTo>
                    <a:pt x="3105" y="1133"/>
                  </a:lnTo>
                  <a:lnTo>
                    <a:pt x="3164" y="1157"/>
                  </a:lnTo>
                  <a:lnTo>
                    <a:pt x="3220" y="1186"/>
                  </a:lnTo>
                  <a:lnTo>
                    <a:pt x="3271" y="1220"/>
                  </a:lnTo>
                  <a:lnTo>
                    <a:pt x="3320" y="1258"/>
                  </a:lnTo>
                  <a:lnTo>
                    <a:pt x="3365" y="1300"/>
                  </a:lnTo>
                  <a:lnTo>
                    <a:pt x="3405" y="1347"/>
                  </a:lnTo>
                  <a:lnTo>
                    <a:pt x="3441" y="1397"/>
                  </a:lnTo>
                  <a:lnTo>
                    <a:pt x="3473" y="1450"/>
                  </a:lnTo>
                  <a:lnTo>
                    <a:pt x="3498" y="1507"/>
                  </a:lnTo>
                  <a:lnTo>
                    <a:pt x="3519" y="1565"/>
                  </a:lnTo>
                  <a:lnTo>
                    <a:pt x="3534" y="1626"/>
                  </a:lnTo>
                  <a:lnTo>
                    <a:pt x="3544" y="1689"/>
                  </a:lnTo>
                  <a:lnTo>
                    <a:pt x="3547" y="1753"/>
                  </a:lnTo>
                  <a:lnTo>
                    <a:pt x="3544" y="1817"/>
                  </a:lnTo>
                  <a:lnTo>
                    <a:pt x="3534" y="1879"/>
                  </a:lnTo>
                  <a:lnTo>
                    <a:pt x="3520" y="1939"/>
                  </a:lnTo>
                  <a:lnTo>
                    <a:pt x="3499" y="1997"/>
                  </a:lnTo>
                  <a:lnTo>
                    <a:pt x="3474" y="2053"/>
                  </a:lnTo>
                  <a:lnTo>
                    <a:pt x="3442" y="2107"/>
                  </a:lnTo>
                  <a:lnTo>
                    <a:pt x="3407" y="2157"/>
                  </a:lnTo>
                  <a:lnTo>
                    <a:pt x="3367" y="2203"/>
                  </a:lnTo>
                  <a:lnTo>
                    <a:pt x="3323" y="2246"/>
                  </a:lnTo>
                  <a:lnTo>
                    <a:pt x="3275" y="2285"/>
                  </a:lnTo>
                  <a:lnTo>
                    <a:pt x="3222" y="2319"/>
                  </a:lnTo>
                  <a:lnTo>
                    <a:pt x="3166" y="2348"/>
                  </a:lnTo>
                  <a:lnTo>
                    <a:pt x="3108" y="2372"/>
                  </a:lnTo>
                  <a:lnTo>
                    <a:pt x="3092" y="2376"/>
                  </a:lnTo>
                  <a:lnTo>
                    <a:pt x="3076" y="2377"/>
                  </a:lnTo>
                  <a:lnTo>
                    <a:pt x="3057" y="2375"/>
                  </a:lnTo>
                  <a:lnTo>
                    <a:pt x="3039" y="2370"/>
                  </a:lnTo>
                  <a:lnTo>
                    <a:pt x="3022" y="2360"/>
                  </a:lnTo>
                  <a:lnTo>
                    <a:pt x="3008" y="2348"/>
                  </a:lnTo>
                  <a:lnTo>
                    <a:pt x="2996" y="2332"/>
                  </a:lnTo>
                  <a:lnTo>
                    <a:pt x="2987" y="2315"/>
                  </a:lnTo>
                  <a:lnTo>
                    <a:pt x="2982" y="2293"/>
                  </a:lnTo>
                  <a:lnTo>
                    <a:pt x="2982" y="2272"/>
                  </a:lnTo>
                  <a:lnTo>
                    <a:pt x="2987" y="2251"/>
                  </a:lnTo>
                  <a:lnTo>
                    <a:pt x="2996" y="2233"/>
                  </a:lnTo>
                  <a:lnTo>
                    <a:pt x="3009" y="2217"/>
                  </a:lnTo>
                  <a:lnTo>
                    <a:pt x="3025" y="2204"/>
                  </a:lnTo>
                  <a:lnTo>
                    <a:pt x="3044" y="2194"/>
                  </a:lnTo>
                  <a:lnTo>
                    <a:pt x="3094" y="2173"/>
                  </a:lnTo>
                  <a:lnTo>
                    <a:pt x="3140" y="2147"/>
                  </a:lnTo>
                  <a:lnTo>
                    <a:pt x="3183" y="2117"/>
                  </a:lnTo>
                  <a:lnTo>
                    <a:pt x="3222" y="2082"/>
                  </a:lnTo>
                  <a:lnTo>
                    <a:pt x="3256" y="2044"/>
                  </a:lnTo>
                  <a:lnTo>
                    <a:pt x="3285" y="2002"/>
                  </a:lnTo>
                  <a:lnTo>
                    <a:pt x="3311" y="1957"/>
                  </a:lnTo>
                  <a:lnTo>
                    <a:pt x="3331" y="1908"/>
                  </a:lnTo>
                  <a:lnTo>
                    <a:pt x="3346" y="1859"/>
                  </a:lnTo>
                  <a:lnTo>
                    <a:pt x="3354" y="1807"/>
                  </a:lnTo>
                  <a:lnTo>
                    <a:pt x="3357" y="1753"/>
                  </a:lnTo>
                  <a:lnTo>
                    <a:pt x="3355" y="1703"/>
                  </a:lnTo>
                  <a:lnTo>
                    <a:pt x="3347" y="1652"/>
                  </a:lnTo>
                  <a:lnTo>
                    <a:pt x="3334" y="1605"/>
                  </a:lnTo>
                  <a:lnTo>
                    <a:pt x="3315" y="1558"/>
                  </a:lnTo>
                  <a:lnTo>
                    <a:pt x="3293" y="1515"/>
                  </a:lnTo>
                  <a:lnTo>
                    <a:pt x="3265" y="1475"/>
                  </a:lnTo>
                  <a:lnTo>
                    <a:pt x="3234" y="1437"/>
                  </a:lnTo>
                  <a:lnTo>
                    <a:pt x="3199" y="1404"/>
                  </a:lnTo>
                  <a:lnTo>
                    <a:pt x="3161" y="1372"/>
                  </a:lnTo>
                  <a:lnTo>
                    <a:pt x="3119" y="1347"/>
                  </a:lnTo>
                  <a:lnTo>
                    <a:pt x="3075" y="1324"/>
                  </a:lnTo>
                  <a:lnTo>
                    <a:pt x="3027" y="1307"/>
                  </a:lnTo>
                  <a:lnTo>
                    <a:pt x="2977" y="1295"/>
                  </a:lnTo>
                  <a:lnTo>
                    <a:pt x="2958" y="1289"/>
                  </a:lnTo>
                  <a:lnTo>
                    <a:pt x="2942" y="1280"/>
                  </a:lnTo>
                  <a:lnTo>
                    <a:pt x="2927" y="1268"/>
                  </a:lnTo>
                  <a:lnTo>
                    <a:pt x="2915" y="1253"/>
                  </a:lnTo>
                  <a:lnTo>
                    <a:pt x="2907" y="1236"/>
                  </a:lnTo>
                  <a:lnTo>
                    <a:pt x="2901" y="1216"/>
                  </a:lnTo>
                  <a:lnTo>
                    <a:pt x="2900" y="1198"/>
                  </a:lnTo>
                  <a:lnTo>
                    <a:pt x="2903" y="1179"/>
                  </a:lnTo>
                  <a:lnTo>
                    <a:pt x="2917" y="1113"/>
                  </a:lnTo>
                  <a:lnTo>
                    <a:pt x="2926" y="1046"/>
                  </a:lnTo>
                  <a:lnTo>
                    <a:pt x="2928" y="980"/>
                  </a:lnTo>
                  <a:lnTo>
                    <a:pt x="2925" y="908"/>
                  </a:lnTo>
                  <a:lnTo>
                    <a:pt x="2915" y="838"/>
                  </a:lnTo>
                  <a:lnTo>
                    <a:pt x="2900" y="769"/>
                  </a:lnTo>
                  <a:lnTo>
                    <a:pt x="2879" y="703"/>
                  </a:lnTo>
                  <a:lnTo>
                    <a:pt x="2852" y="641"/>
                  </a:lnTo>
                  <a:lnTo>
                    <a:pt x="2821" y="580"/>
                  </a:lnTo>
                  <a:lnTo>
                    <a:pt x="2784" y="523"/>
                  </a:lnTo>
                  <a:lnTo>
                    <a:pt x="2742" y="470"/>
                  </a:lnTo>
                  <a:lnTo>
                    <a:pt x="2697" y="420"/>
                  </a:lnTo>
                  <a:lnTo>
                    <a:pt x="2646" y="374"/>
                  </a:lnTo>
                  <a:lnTo>
                    <a:pt x="2594" y="333"/>
                  </a:lnTo>
                  <a:lnTo>
                    <a:pt x="2537" y="296"/>
                  </a:lnTo>
                  <a:lnTo>
                    <a:pt x="2476" y="264"/>
                  </a:lnTo>
                  <a:lnTo>
                    <a:pt x="2413" y="237"/>
                  </a:lnTo>
                  <a:lnTo>
                    <a:pt x="2347" y="216"/>
                  </a:lnTo>
                  <a:lnTo>
                    <a:pt x="2280" y="201"/>
                  </a:lnTo>
                  <a:lnTo>
                    <a:pt x="2210" y="191"/>
                  </a:lnTo>
                  <a:lnTo>
                    <a:pt x="2138" y="188"/>
                  </a:lnTo>
                  <a:lnTo>
                    <a:pt x="2070" y="191"/>
                  </a:lnTo>
                  <a:lnTo>
                    <a:pt x="2003" y="200"/>
                  </a:lnTo>
                  <a:lnTo>
                    <a:pt x="1939" y="213"/>
                  </a:lnTo>
                  <a:lnTo>
                    <a:pt x="1875" y="232"/>
                  </a:lnTo>
                  <a:lnTo>
                    <a:pt x="1815" y="257"/>
                  </a:lnTo>
                  <a:lnTo>
                    <a:pt x="1756" y="286"/>
                  </a:lnTo>
                  <a:lnTo>
                    <a:pt x="1700" y="319"/>
                  </a:lnTo>
                  <a:lnTo>
                    <a:pt x="1647" y="358"/>
                  </a:lnTo>
                  <a:lnTo>
                    <a:pt x="1596" y="401"/>
                  </a:lnTo>
                  <a:lnTo>
                    <a:pt x="1550" y="448"/>
                  </a:lnTo>
                  <a:lnTo>
                    <a:pt x="1507" y="500"/>
                  </a:lnTo>
                  <a:lnTo>
                    <a:pt x="1468" y="556"/>
                  </a:lnTo>
                  <a:lnTo>
                    <a:pt x="1454" y="573"/>
                  </a:lnTo>
                  <a:lnTo>
                    <a:pt x="1436" y="587"/>
                  </a:lnTo>
                  <a:lnTo>
                    <a:pt x="1416" y="596"/>
                  </a:lnTo>
                  <a:lnTo>
                    <a:pt x="1394" y="600"/>
                  </a:lnTo>
                  <a:lnTo>
                    <a:pt x="1372" y="598"/>
                  </a:lnTo>
                  <a:lnTo>
                    <a:pt x="1350" y="591"/>
                  </a:lnTo>
                  <a:lnTo>
                    <a:pt x="1298" y="571"/>
                  </a:lnTo>
                  <a:lnTo>
                    <a:pt x="1246" y="557"/>
                  </a:lnTo>
                  <a:lnTo>
                    <a:pt x="1192" y="548"/>
                  </a:lnTo>
                  <a:lnTo>
                    <a:pt x="1136" y="545"/>
                  </a:lnTo>
                  <a:lnTo>
                    <a:pt x="1080" y="548"/>
                  </a:lnTo>
                  <a:lnTo>
                    <a:pt x="1025" y="557"/>
                  </a:lnTo>
                  <a:lnTo>
                    <a:pt x="972" y="572"/>
                  </a:lnTo>
                  <a:lnTo>
                    <a:pt x="923" y="591"/>
                  </a:lnTo>
                  <a:lnTo>
                    <a:pt x="875" y="616"/>
                  </a:lnTo>
                  <a:lnTo>
                    <a:pt x="830" y="645"/>
                  </a:lnTo>
                  <a:lnTo>
                    <a:pt x="790" y="678"/>
                  </a:lnTo>
                  <a:lnTo>
                    <a:pt x="752" y="716"/>
                  </a:lnTo>
                  <a:lnTo>
                    <a:pt x="719" y="758"/>
                  </a:lnTo>
                  <a:lnTo>
                    <a:pt x="688" y="802"/>
                  </a:lnTo>
                  <a:lnTo>
                    <a:pt x="664" y="849"/>
                  </a:lnTo>
                  <a:lnTo>
                    <a:pt x="644" y="900"/>
                  </a:lnTo>
                  <a:lnTo>
                    <a:pt x="630" y="953"/>
                  </a:lnTo>
                  <a:lnTo>
                    <a:pt x="621" y="1007"/>
                  </a:lnTo>
                  <a:lnTo>
                    <a:pt x="619" y="1064"/>
                  </a:lnTo>
                  <a:lnTo>
                    <a:pt x="622" y="1123"/>
                  </a:lnTo>
                  <a:lnTo>
                    <a:pt x="631" y="1183"/>
                  </a:lnTo>
                  <a:lnTo>
                    <a:pt x="635" y="1201"/>
                  </a:lnTo>
                  <a:lnTo>
                    <a:pt x="634" y="1220"/>
                  </a:lnTo>
                  <a:lnTo>
                    <a:pt x="628" y="1238"/>
                  </a:lnTo>
                  <a:lnTo>
                    <a:pt x="620" y="1255"/>
                  </a:lnTo>
                  <a:lnTo>
                    <a:pt x="608" y="1270"/>
                  </a:lnTo>
                  <a:lnTo>
                    <a:pt x="594" y="1282"/>
                  </a:lnTo>
                  <a:lnTo>
                    <a:pt x="578" y="1291"/>
                  </a:lnTo>
                  <a:lnTo>
                    <a:pt x="559" y="1297"/>
                  </a:lnTo>
                  <a:lnTo>
                    <a:pt x="507" y="1311"/>
                  </a:lnTo>
                  <a:lnTo>
                    <a:pt x="457" y="1331"/>
                  </a:lnTo>
                  <a:lnTo>
                    <a:pt x="411" y="1356"/>
                  </a:lnTo>
                  <a:lnTo>
                    <a:pt x="368" y="1386"/>
                  </a:lnTo>
                  <a:lnTo>
                    <a:pt x="329" y="1421"/>
                  </a:lnTo>
                  <a:lnTo>
                    <a:pt x="294" y="1459"/>
                  </a:lnTo>
                  <a:lnTo>
                    <a:pt x="264" y="1503"/>
                  </a:lnTo>
                  <a:lnTo>
                    <a:pt x="238" y="1548"/>
                  </a:lnTo>
                  <a:lnTo>
                    <a:pt x="216" y="1596"/>
                  </a:lnTo>
                  <a:lnTo>
                    <a:pt x="201" y="1647"/>
                  </a:lnTo>
                  <a:lnTo>
                    <a:pt x="193" y="1699"/>
                  </a:lnTo>
                  <a:lnTo>
                    <a:pt x="189" y="1753"/>
                  </a:lnTo>
                  <a:lnTo>
                    <a:pt x="191" y="1802"/>
                  </a:lnTo>
                  <a:lnTo>
                    <a:pt x="199" y="1850"/>
                  </a:lnTo>
                  <a:lnTo>
                    <a:pt x="212" y="1896"/>
                  </a:lnTo>
                  <a:lnTo>
                    <a:pt x="229" y="1940"/>
                  </a:lnTo>
                  <a:lnTo>
                    <a:pt x="250" y="1983"/>
                  </a:lnTo>
                  <a:lnTo>
                    <a:pt x="275" y="2023"/>
                  </a:lnTo>
                  <a:lnTo>
                    <a:pt x="306" y="2061"/>
                  </a:lnTo>
                  <a:lnTo>
                    <a:pt x="339" y="2095"/>
                  </a:lnTo>
                  <a:lnTo>
                    <a:pt x="375" y="2127"/>
                  </a:lnTo>
                  <a:lnTo>
                    <a:pt x="416" y="2153"/>
                  </a:lnTo>
                  <a:lnTo>
                    <a:pt x="459" y="2176"/>
                  </a:lnTo>
                  <a:lnTo>
                    <a:pt x="478" y="2188"/>
                  </a:lnTo>
                  <a:lnTo>
                    <a:pt x="493" y="2203"/>
                  </a:lnTo>
                  <a:lnTo>
                    <a:pt x="503" y="2220"/>
                  </a:lnTo>
                  <a:lnTo>
                    <a:pt x="511" y="2239"/>
                  </a:lnTo>
                  <a:lnTo>
                    <a:pt x="513" y="2260"/>
                  </a:lnTo>
                  <a:lnTo>
                    <a:pt x="511" y="2281"/>
                  </a:lnTo>
                  <a:lnTo>
                    <a:pt x="505" y="2302"/>
                  </a:lnTo>
                  <a:lnTo>
                    <a:pt x="493" y="2320"/>
                  </a:lnTo>
                  <a:lnTo>
                    <a:pt x="479" y="2335"/>
                  </a:lnTo>
                  <a:lnTo>
                    <a:pt x="460" y="2347"/>
                  </a:lnTo>
                  <a:lnTo>
                    <a:pt x="441" y="2354"/>
                  </a:lnTo>
                  <a:lnTo>
                    <a:pt x="421" y="2357"/>
                  </a:lnTo>
                  <a:lnTo>
                    <a:pt x="400" y="2355"/>
                  </a:lnTo>
                  <a:lnTo>
                    <a:pt x="379" y="2347"/>
                  </a:lnTo>
                  <a:lnTo>
                    <a:pt x="327" y="2320"/>
                  </a:lnTo>
                  <a:lnTo>
                    <a:pt x="279" y="2289"/>
                  </a:lnTo>
                  <a:lnTo>
                    <a:pt x="233" y="2255"/>
                  </a:lnTo>
                  <a:lnTo>
                    <a:pt x="191" y="2216"/>
                  </a:lnTo>
                  <a:lnTo>
                    <a:pt x="154" y="2174"/>
                  </a:lnTo>
                  <a:lnTo>
                    <a:pt x="119" y="2129"/>
                  </a:lnTo>
                  <a:lnTo>
                    <a:pt x="88" y="2080"/>
                  </a:lnTo>
                  <a:lnTo>
                    <a:pt x="62" y="2031"/>
                  </a:lnTo>
                  <a:lnTo>
                    <a:pt x="40" y="1978"/>
                  </a:lnTo>
                  <a:lnTo>
                    <a:pt x="23" y="1924"/>
                  </a:lnTo>
                  <a:lnTo>
                    <a:pt x="11" y="1868"/>
                  </a:lnTo>
                  <a:lnTo>
                    <a:pt x="2" y="1811"/>
                  </a:lnTo>
                  <a:lnTo>
                    <a:pt x="0" y="1753"/>
                  </a:lnTo>
                  <a:lnTo>
                    <a:pt x="3" y="1690"/>
                  </a:lnTo>
                  <a:lnTo>
                    <a:pt x="12" y="1628"/>
                  </a:lnTo>
                  <a:lnTo>
                    <a:pt x="27" y="1568"/>
                  </a:lnTo>
                  <a:lnTo>
                    <a:pt x="47" y="1510"/>
                  </a:lnTo>
                  <a:lnTo>
                    <a:pt x="73" y="1454"/>
                  </a:lnTo>
                  <a:lnTo>
                    <a:pt x="103" y="1401"/>
                  </a:lnTo>
                  <a:lnTo>
                    <a:pt x="139" y="1352"/>
                  </a:lnTo>
                  <a:lnTo>
                    <a:pt x="179" y="1306"/>
                  </a:lnTo>
                  <a:lnTo>
                    <a:pt x="223" y="1263"/>
                  </a:lnTo>
                  <a:lnTo>
                    <a:pt x="270" y="1224"/>
                  </a:lnTo>
                  <a:lnTo>
                    <a:pt x="321" y="1191"/>
                  </a:lnTo>
                  <a:lnTo>
                    <a:pt x="375" y="1161"/>
                  </a:lnTo>
                  <a:lnTo>
                    <a:pt x="434" y="1137"/>
                  </a:lnTo>
                  <a:lnTo>
                    <a:pt x="429" y="1064"/>
                  </a:lnTo>
                  <a:lnTo>
                    <a:pt x="432" y="996"/>
                  </a:lnTo>
                  <a:lnTo>
                    <a:pt x="442" y="929"/>
                  </a:lnTo>
                  <a:lnTo>
                    <a:pt x="457" y="866"/>
                  </a:lnTo>
                  <a:lnTo>
                    <a:pt x="479" y="803"/>
                  </a:lnTo>
                  <a:lnTo>
                    <a:pt x="506" y="744"/>
                  </a:lnTo>
                  <a:lnTo>
                    <a:pt x="537" y="688"/>
                  </a:lnTo>
                  <a:lnTo>
                    <a:pt x="573" y="635"/>
                  </a:lnTo>
                  <a:lnTo>
                    <a:pt x="614" y="587"/>
                  </a:lnTo>
                  <a:lnTo>
                    <a:pt x="659" y="542"/>
                  </a:lnTo>
                  <a:lnTo>
                    <a:pt x="709" y="501"/>
                  </a:lnTo>
                  <a:lnTo>
                    <a:pt x="762" y="464"/>
                  </a:lnTo>
                  <a:lnTo>
                    <a:pt x="818" y="432"/>
                  </a:lnTo>
                  <a:lnTo>
                    <a:pt x="877" y="405"/>
                  </a:lnTo>
                  <a:lnTo>
                    <a:pt x="938" y="385"/>
                  </a:lnTo>
                  <a:lnTo>
                    <a:pt x="1003" y="369"/>
                  </a:lnTo>
                  <a:lnTo>
                    <a:pt x="1068" y="359"/>
                  </a:lnTo>
                  <a:lnTo>
                    <a:pt x="1136" y="356"/>
                  </a:lnTo>
                  <a:lnTo>
                    <a:pt x="1192" y="358"/>
                  </a:lnTo>
                  <a:lnTo>
                    <a:pt x="1247" y="364"/>
                  </a:lnTo>
                  <a:lnTo>
                    <a:pt x="1301" y="375"/>
                  </a:lnTo>
                  <a:lnTo>
                    <a:pt x="1353" y="390"/>
                  </a:lnTo>
                  <a:lnTo>
                    <a:pt x="1402" y="331"/>
                  </a:lnTo>
                  <a:lnTo>
                    <a:pt x="1454" y="276"/>
                  </a:lnTo>
                  <a:lnTo>
                    <a:pt x="1510" y="225"/>
                  </a:lnTo>
                  <a:lnTo>
                    <a:pt x="1570" y="179"/>
                  </a:lnTo>
                  <a:lnTo>
                    <a:pt x="1633" y="138"/>
                  </a:lnTo>
                  <a:lnTo>
                    <a:pt x="1698" y="103"/>
                  </a:lnTo>
                  <a:lnTo>
                    <a:pt x="1766" y="72"/>
                  </a:lnTo>
                  <a:lnTo>
                    <a:pt x="1836" y="46"/>
                  </a:lnTo>
                  <a:lnTo>
                    <a:pt x="1909" y="25"/>
                  </a:lnTo>
                  <a:lnTo>
                    <a:pt x="1984" y="11"/>
                  </a:lnTo>
                  <a:lnTo>
                    <a:pt x="2060" y="2"/>
                  </a:lnTo>
                  <a:lnTo>
                    <a:pt x="21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448"/>
            <p:cNvSpPr>
              <a:spLocks/>
            </p:cNvSpPr>
            <p:nvPr/>
          </p:nvSpPr>
          <p:spPr bwMode="auto">
            <a:xfrm>
              <a:off x="6415088" y="4449763"/>
              <a:ext cx="322262" cy="320675"/>
            </a:xfrm>
            <a:custGeom>
              <a:avLst/>
              <a:gdLst>
                <a:gd name="T0" fmla="*/ 1178 w 2023"/>
                <a:gd name="T1" fmla="*/ 3 h 2023"/>
                <a:gd name="T2" fmla="*/ 1234 w 2023"/>
                <a:gd name="T3" fmla="*/ 20 h 2023"/>
                <a:gd name="T4" fmla="*/ 1281 w 2023"/>
                <a:gd name="T5" fmla="*/ 56 h 2023"/>
                <a:gd name="T6" fmla="*/ 1988 w 2023"/>
                <a:gd name="T7" fmla="*/ 765 h 2023"/>
                <a:gd name="T8" fmla="*/ 2013 w 2023"/>
                <a:gd name="T9" fmla="*/ 817 h 2023"/>
                <a:gd name="T10" fmla="*/ 2023 w 2023"/>
                <a:gd name="T11" fmla="*/ 875 h 2023"/>
                <a:gd name="T12" fmla="*/ 2013 w 2023"/>
                <a:gd name="T13" fmla="*/ 934 h 2023"/>
                <a:gd name="T14" fmla="*/ 1988 w 2023"/>
                <a:gd name="T15" fmla="*/ 985 h 2023"/>
                <a:gd name="T16" fmla="*/ 1876 w 2023"/>
                <a:gd name="T17" fmla="*/ 1099 h 2023"/>
                <a:gd name="T18" fmla="*/ 1840 w 2023"/>
                <a:gd name="T19" fmla="*/ 1122 h 2023"/>
                <a:gd name="T20" fmla="*/ 1799 w 2023"/>
                <a:gd name="T21" fmla="*/ 1127 h 2023"/>
                <a:gd name="T22" fmla="*/ 1760 w 2023"/>
                <a:gd name="T23" fmla="*/ 1113 h 2023"/>
                <a:gd name="T24" fmla="*/ 1729 w 2023"/>
                <a:gd name="T25" fmla="*/ 1083 h 2023"/>
                <a:gd name="T26" fmla="*/ 1715 w 2023"/>
                <a:gd name="T27" fmla="*/ 1043 h 2023"/>
                <a:gd name="T28" fmla="*/ 1720 w 2023"/>
                <a:gd name="T29" fmla="*/ 1002 h 2023"/>
                <a:gd name="T30" fmla="*/ 1742 w 2023"/>
                <a:gd name="T31" fmla="*/ 966 h 2023"/>
                <a:gd name="T32" fmla="*/ 1149 w 2023"/>
                <a:gd name="T33" fmla="*/ 189 h 2023"/>
                <a:gd name="T34" fmla="*/ 874 w 2023"/>
                <a:gd name="T35" fmla="*/ 1834 h 2023"/>
                <a:gd name="T36" fmla="*/ 1494 w 2023"/>
                <a:gd name="T37" fmla="*/ 1219 h 2023"/>
                <a:gd name="T38" fmla="*/ 1533 w 2023"/>
                <a:gd name="T39" fmla="*/ 1206 h 2023"/>
                <a:gd name="T40" fmla="*/ 1573 w 2023"/>
                <a:gd name="T41" fmla="*/ 1210 h 2023"/>
                <a:gd name="T42" fmla="*/ 1610 w 2023"/>
                <a:gd name="T43" fmla="*/ 1233 h 2023"/>
                <a:gd name="T44" fmla="*/ 1633 w 2023"/>
                <a:gd name="T45" fmla="*/ 1268 h 2023"/>
                <a:gd name="T46" fmla="*/ 1637 w 2023"/>
                <a:gd name="T47" fmla="*/ 1309 h 2023"/>
                <a:gd name="T48" fmla="*/ 1623 w 2023"/>
                <a:gd name="T49" fmla="*/ 1349 h 2023"/>
                <a:gd name="T50" fmla="*/ 1008 w 2023"/>
                <a:gd name="T51" fmla="*/ 1969 h 2023"/>
                <a:gd name="T52" fmla="*/ 959 w 2023"/>
                <a:gd name="T53" fmla="*/ 2003 h 2023"/>
                <a:gd name="T54" fmla="*/ 904 w 2023"/>
                <a:gd name="T55" fmla="*/ 2021 h 2023"/>
                <a:gd name="T56" fmla="*/ 845 w 2023"/>
                <a:gd name="T57" fmla="*/ 2021 h 2023"/>
                <a:gd name="T58" fmla="*/ 789 w 2023"/>
                <a:gd name="T59" fmla="*/ 2003 h 2023"/>
                <a:gd name="T60" fmla="*/ 742 w 2023"/>
                <a:gd name="T61" fmla="*/ 1969 h 2023"/>
                <a:gd name="T62" fmla="*/ 35 w 2023"/>
                <a:gd name="T63" fmla="*/ 1258 h 2023"/>
                <a:gd name="T64" fmla="*/ 8 w 2023"/>
                <a:gd name="T65" fmla="*/ 1206 h 2023"/>
                <a:gd name="T66" fmla="*/ 0 w 2023"/>
                <a:gd name="T67" fmla="*/ 1149 h 2023"/>
                <a:gd name="T68" fmla="*/ 8 w 2023"/>
                <a:gd name="T69" fmla="*/ 1092 h 2023"/>
                <a:gd name="T70" fmla="*/ 35 w 2023"/>
                <a:gd name="T71" fmla="*/ 1039 h 2023"/>
                <a:gd name="T72" fmla="*/ 1015 w 2023"/>
                <a:gd name="T73" fmla="*/ 56 h 2023"/>
                <a:gd name="T74" fmla="*/ 1062 w 2023"/>
                <a:gd name="T75" fmla="*/ 20 h 2023"/>
                <a:gd name="T76" fmla="*/ 1118 w 2023"/>
                <a:gd name="T77" fmla="*/ 3 h 2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23" h="2023">
                  <a:moveTo>
                    <a:pt x="1149" y="0"/>
                  </a:moveTo>
                  <a:lnTo>
                    <a:pt x="1178" y="3"/>
                  </a:lnTo>
                  <a:lnTo>
                    <a:pt x="1207" y="9"/>
                  </a:lnTo>
                  <a:lnTo>
                    <a:pt x="1234" y="20"/>
                  </a:lnTo>
                  <a:lnTo>
                    <a:pt x="1258" y="36"/>
                  </a:lnTo>
                  <a:lnTo>
                    <a:pt x="1281" y="56"/>
                  </a:lnTo>
                  <a:lnTo>
                    <a:pt x="1968" y="742"/>
                  </a:lnTo>
                  <a:lnTo>
                    <a:pt x="1988" y="765"/>
                  </a:lnTo>
                  <a:lnTo>
                    <a:pt x="2003" y="790"/>
                  </a:lnTo>
                  <a:lnTo>
                    <a:pt x="2013" y="817"/>
                  </a:lnTo>
                  <a:lnTo>
                    <a:pt x="2021" y="845"/>
                  </a:lnTo>
                  <a:lnTo>
                    <a:pt x="2023" y="875"/>
                  </a:lnTo>
                  <a:lnTo>
                    <a:pt x="2021" y="904"/>
                  </a:lnTo>
                  <a:lnTo>
                    <a:pt x="2013" y="934"/>
                  </a:lnTo>
                  <a:lnTo>
                    <a:pt x="2003" y="960"/>
                  </a:lnTo>
                  <a:lnTo>
                    <a:pt x="1988" y="985"/>
                  </a:lnTo>
                  <a:lnTo>
                    <a:pt x="1968" y="1008"/>
                  </a:lnTo>
                  <a:lnTo>
                    <a:pt x="1876" y="1099"/>
                  </a:lnTo>
                  <a:lnTo>
                    <a:pt x="1859" y="1113"/>
                  </a:lnTo>
                  <a:lnTo>
                    <a:pt x="1840" y="1122"/>
                  </a:lnTo>
                  <a:lnTo>
                    <a:pt x="1820" y="1127"/>
                  </a:lnTo>
                  <a:lnTo>
                    <a:pt x="1799" y="1127"/>
                  </a:lnTo>
                  <a:lnTo>
                    <a:pt x="1779" y="1122"/>
                  </a:lnTo>
                  <a:lnTo>
                    <a:pt x="1760" y="1113"/>
                  </a:lnTo>
                  <a:lnTo>
                    <a:pt x="1742" y="1099"/>
                  </a:lnTo>
                  <a:lnTo>
                    <a:pt x="1729" y="1083"/>
                  </a:lnTo>
                  <a:lnTo>
                    <a:pt x="1720" y="1064"/>
                  </a:lnTo>
                  <a:lnTo>
                    <a:pt x="1715" y="1043"/>
                  </a:lnTo>
                  <a:lnTo>
                    <a:pt x="1715" y="1023"/>
                  </a:lnTo>
                  <a:lnTo>
                    <a:pt x="1720" y="1002"/>
                  </a:lnTo>
                  <a:lnTo>
                    <a:pt x="1729" y="983"/>
                  </a:lnTo>
                  <a:lnTo>
                    <a:pt x="1742" y="966"/>
                  </a:lnTo>
                  <a:lnTo>
                    <a:pt x="1834" y="875"/>
                  </a:lnTo>
                  <a:lnTo>
                    <a:pt x="1149" y="189"/>
                  </a:lnTo>
                  <a:lnTo>
                    <a:pt x="189" y="1149"/>
                  </a:lnTo>
                  <a:lnTo>
                    <a:pt x="874" y="1834"/>
                  </a:lnTo>
                  <a:lnTo>
                    <a:pt x="1477" y="1233"/>
                  </a:lnTo>
                  <a:lnTo>
                    <a:pt x="1494" y="1219"/>
                  </a:lnTo>
                  <a:lnTo>
                    <a:pt x="1512" y="1210"/>
                  </a:lnTo>
                  <a:lnTo>
                    <a:pt x="1533" y="1206"/>
                  </a:lnTo>
                  <a:lnTo>
                    <a:pt x="1553" y="1206"/>
                  </a:lnTo>
                  <a:lnTo>
                    <a:pt x="1573" y="1210"/>
                  </a:lnTo>
                  <a:lnTo>
                    <a:pt x="1593" y="1219"/>
                  </a:lnTo>
                  <a:lnTo>
                    <a:pt x="1610" y="1233"/>
                  </a:lnTo>
                  <a:lnTo>
                    <a:pt x="1623" y="1250"/>
                  </a:lnTo>
                  <a:lnTo>
                    <a:pt x="1633" y="1268"/>
                  </a:lnTo>
                  <a:lnTo>
                    <a:pt x="1637" y="1289"/>
                  </a:lnTo>
                  <a:lnTo>
                    <a:pt x="1637" y="1309"/>
                  </a:lnTo>
                  <a:lnTo>
                    <a:pt x="1633" y="1329"/>
                  </a:lnTo>
                  <a:lnTo>
                    <a:pt x="1623" y="1349"/>
                  </a:lnTo>
                  <a:lnTo>
                    <a:pt x="1610" y="1366"/>
                  </a:lnTo>
                  <a:lnTo>
                    <a:pt x="1008" y="1969"/>
                  </a:lnTo>
                  <a:lnTo>
                    <a:pt x="985" y="1988"/>
                  </a:lnTo>
                  <a:lnTo>
                    <a:pt x="959" y="2003"/>
                  </a:lnTo>
                  <a:lnTo>
                    <a:pt x="932" y="2015"/>
                  </a:lnTo>
                  <a:lnTo>
                    <a:pt x="904" y="2021"/>
                  </a:lnTo>
                  <a:lnTo>
                    <a:pt x="874" y="2023"/>
                  </a:lnTo>
                  <a:lnTo>
                    <a:pt x="845" y="2021"/>
                  </a:lnTo>
                  <a:lnTo>
                    <a:pt x="816" y="2015"/>
                  </a:lnTo>
                  <a:lnTo>
                    <a:pt x="789" y="2003"/>
                  </a:lnTo>
                  <a:lnTo>
                    <a:pt x="765" y="1988"/>
                  </a:lnTo>
                  <a:lnTo>
                    <a:pt x="742" y="1969"/>
                  </a:lnTo>
                  <a:lnTo>
                    <a:pt x="55" y="1281"/>
                  </a:lnTo>
                  <a:lnTo>
                    <a:pt x="35" y="1258"/>
                  </a:lnTo>
                  <a:lnTo>
                    <a:pt x="19" y="1233"/>
                  </a:lnTo>
                  <a:lnTo>
                    <a:pt x="8" y="1206"/>
                  </a:lnTo>
                  <a:lnTo>
                    <a:pt x="2" y="1178"/>
                  </a:lnTo>
                  <a:lnTo>
                    <a:pt x="0" y="1149"/>
                  </a:lnTo>
                  <a:lnTo>
                    <a:pt x="2" y="1120"/>
                  </a:lnTo>
                  <a:lnTo>
                    <a:pt x="8" y="1092"/>
                  </a:lnTo>
                  <a:lnTo>
                    <a:pt x="19" y="1065"/>
                  </a:lnTo>
                  <a:lnTo>
                    <a:pt x="35" y="1039"/>
                  </a:lnTo>
                  <a:lnTo>
                    <a:pt x="55" y="1016"/>
                  </a:lnTo>
                  <a:lnTo>
                    <a:pt x="1015" y="56"/>
                  </a:lnTo>
                  <a:lnTo>
                    <a:pt x="1038" y="36"/>
                  </a:lnTo>
                  <a:lnTo>
                    <a:pt x="1062" y="20"/>
                  </a:lnTo>
                  <a:lnTo>
                    <a:pt x="1089" y="9"/>
                  </a:lnTo>
                  <a:lnTo>
                    <a:pt x="1118" y="3"/>
                  </a:lnTo>
                  <a:lnTo>
                    <a:pt x="11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8" name="Group 433"/>
          <p:cNvGrpSpPr/>
          <p:nvPr/>
        </p:nvGrpSpPr>
        <p:grpSpPr>
          <a:xfrm>
            <a:off x="8328336" y="3238519"/>
            <a:ext cx="565151" cy="541337"/>
            <a:chOff x="5389563" y="4240213"/>
            <a:chExt cx="565151" cy="541337"/>
          </a:xfrm>
          <a:solidFill>
            <a:schemeClr val="tx1"/>
          </a:solidFill>
        </p:grpSpPr>
        <p:sp>
          <p:nvSpPr>
            <p:cNvPr id="689" name="Freeform 453"/>
            <p:cNvSpPr>
              <a:spLocks/>
            </p:cNvSpPr>
            <p:nvPr/>
          </p:nvSpPr>
          <p:spPr bwMode="auto">
            <a:xfrm>
              <a:off x="5389563" y="4349750"/>
              <a:ext cx="395288" cy="431800"/>
            </a:xfrm>
            <a:custGeom>
              <a:avLst/>
              <a:gdLst>
                <a:gd name="T0" fmla="*/ 1304 w 2493"/>
                <a:gd name="T1" fmla="*/ 0 h 2716"/>
                <a:gd name="T2" fmla="*/ 1347 w 2493"/>
                <a:gd name="T3" fmla="*/ 9 h 2716"/>
                <a:gd name="T4" fmla="*/ 1382 w 2493"/>
                <a:gd name="T5" fmla="*/ 37 h 2716"/>
                <a:gd name="T6" fmla="*/ 1400 w 2493"/>
                <a:gd name="T7" fmla="*/ 76 h 2716"/>
                <a:gd name="T8" fmla="*/ 1400 w 2493"/>
                <a:gd name="T9" fmla="*/ 121 h 2716"/>
                <a:gd name="T10" fmla="*/ 1382 w 2493"/>
                <a:gd name="T11" fmla="*/ 161 h 2716"/>
                <a:gd name="T12" fmla="*/ 1347 w 2493"/>
                <a:gd name="T13" fmla="*/ 188 h 2716"/>
                <a:gd name="T14" fmla="*/ 1304 w 2493"/>
                <a:gd name="T15" fmla="*/ 198 h 2716"/>
                <a:gd name="T16" fmla="*/ 278 w 2493"/>
                <a:gd name="T17" fmla="*/ 201 h 2716"/>
                <a:gd name="T18" fmla="*/ 237 w 2493"/>
                <a:gd name="T19" fmla="*/ 221 h 2716"/>
                <a:gd name="T20" fmla="*/ 209 w 2493"/>
                <a:gd name="T21" fmla="*/ 256 h 2716"/>
                <a:gd name="T22" fmla="*/ 198 w 2493"/>
                <a:gd name="T23" fmla="*/ 302 h 2716"/>
                <a:gd name="T24" fmla="*/ 202 w 2493"/>
                <a:gd name="T25" fmla="*/ 2437 h 2716"/>
                <a:gd name="T26" fmla="*/ 221 w 2493"/>
                <a:gd name="T27" fmla="*/ 2478 h 2716"/>
                <a:gd name="T28" fmla="*/ 257 w 2493"/>
                <a:gd name="T29" fmla="*/ 2506 h 2716"/>
                <a:gd name="T30" fmla="*/ 302 w 2493"/>
                <a:gd name="T31" fmla="*/ 2517 h 2716"/>
                <a:gd name="T32" fmla="*/ 2415 w 2493"/>
                <a:gd name="T33" fmla="*/ 2520 h 2716"/>
                <a:gd name="T34" fmla="*/ 2455 w 2493"/>
                <a:gd name="T35" fmla="*/ 2538 h 2716"/>
                <a:gd name="T36" fmla="*/ 2482 w 2493"/>
                <a:gd name="T37" fmla="*/ 2573 h 2716"/>
                <a:gd name="T38" fmla="*/ 2493 w 2493"/>
                <a:gd name="T39" fmla="*/ 2616 h 2716"/>
                <a:gd name="T40" fmla="*/ 2482 w 2493"/>
                <a:gd name="T41" fmla="*/ 2660 h 2716"/>
                <a:gd name="T42" fmla="*/ 2455 w 2493"/>
                <a:gd name="T43" fmla="*/ 2694 h 2716"/>
                <a:gd name="T44" fmla="*/ 2415 w 2493"/>
                <a:gd name="T45" fmla="*/ 2713 h 2716"/>
                <a:gd name="T46" fmla="*/ 302 w 2493"/>
                <a:gd name="T47" fmla="*/ 2716 h 2716"/>
                <a:gd name="T48" fmla="*/ 215 w 2493"/>
                <a:gd name="T49" fmla="*/ 2703 h 2716"/>
                <a:gd name="T50" fmla="*/ 138 w 2493"/>
                <a:gd name="T51" fmla="*/ 2667 h 2716"/>
                <a:gd name="T52" fmla="*/ 74 w 2493"/>
                <a:gd name="T53" fmla="*/ 2612 h 2716"/>
                <a:gd name="T54" fmla="*/ 28 w 2493"/>
                <a:gd name="T55" fmla="*/ 2540 h 2716"/>
                <a:gd name="T56" fmla="*/ 3 w 2493"/>
                <a:gd name="T57" fmla="*/ 2458 h 2716"/>
                <a:gd name="T58" fmla="*/ 0 w 2493"/>
                <a:gd name="T59" fmla="*/ 302 h 2716"/>
                <a:gd name="T60" fmla="*/ 13 w 2493"/>
                <a:gd name="T61" fmla="*/ 214 h 2716"/>
                <a:gd name="T62" fmla="*/ 49 w 2493"/>
                <a:gd name="T63" fmla="*/ 138 h 2716"/>
                <a:gd name="T64" fmla="*/ 104 w 2493"/>
                <a:gd name="T65" fmla="*/ 74 h 2716"/>
                <a:gd name="T66" fmla="*/ 175 w 2493"/>
                <a:gd name="T67" fmla="*/ 28 h 2716"/>
                <a:gd name="T68" fmla="*/ 258 w 2493"/>
                <a:gd name="T69" fmla="*/ 3 h 2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93" h="2716">
                  <a:moveTo>
                    <a:pt x="302" y="0"/>
                  </a:moveTo>
                  <a:lnTo>
                    <a:pt x="1304" y="0"/>
                  </a:lnTo>
                  <a:lnTo>
                    <a:pt x="1327" y="2"/>
                  </a:lnTo>
                  <a:lnTo>
                    <a:pt x="1347" y="9"/>
                  </a:lnTo>
                  <a:lnTo>
                    <a:pt x="1366" y="21"/>
                  </a:lnTo>
                  <a:lnTo>
                    <a:pt x="1382" y="37"/>
                  </a:lnTo>
                  <a:lnTo>
                    <a:pt x="1394" y="56"/>
                  </a:lnTo>
                  <a:lnTo>
                    <a:pt x="1400" y="76"/>
                  </a:lnTo>
                  <a:lnTo>
                    <a:pt x="1404" y="99"/>
                  </a:lnTo>
                  <a:lnTo>
                    <a:pt x="1400" y="121"/>
                  </a:lnTo>
                  <a:lnTo>
                    <a:pt x="1394" y="143"/>
                  </a:lnTo>
                  <a:lnTo>
                    <a:pt x="1382" y="161"/>
                  </a:lnTo>
                  <a:lnTo>
                    <a:pt x="1366" y="177"/>
                  </a:lnTo>
                  <a:lnTo>
                    <a:pt x="1347" y="188"/>
                  </a:lnTo>
                  <a:lnTo>
                    <a:pt x="1327" y="196"/>
                  </a:lnTo>
                  <a:lnTo>
                    <a:pt x="1304" y="198"/>
                  </a:lnTo>
                  <a:lnTo>
                    <a:pt x="302" y="198"/>
                  </a:lnTo>
                  <a:lnTo>
                    <a:pt x="278" y="201"/>
                  </a:lnTo>
                  <a:lnTo>
                    <a:pt x="257" y="209"/>
                  </a:lnTo>
                  <a:lnTo>
                    <a:pt x="237" y="221"/>
                  </a:lnTo>
                  <a:lnTo>
                    <a:pt x="221" y="237"/>
                  </a:lnTo>
                  <a:lnTo>
                    <a:pt x="209" y="256"/>
                  </a:lnTo>
                  <a:lnTo>
                    <a:pt x="202" y="278"/>
                  </a:lnTo>
                  <a:lnTo>
                    <a:pt x="198" y="302"/>
                  </a:lnTo>
                  <a:lnTo>
                    <a:pt x="198" y="2413"/>
                  </a:lnTo>
                  <a:lnTo>
                    <a:pt x="202" y="2437"/>
                  </a:lnTo>
                  <a:lnTo>
                    <a:pt x="209" y="2458"/>
                  </a:lnTo>
                  <a:lnTo>
                    <a:pt x="221" y="2478"/>
                  </a:lnTo>
                  <a:lnTo>
                    <a:pt x="237" y="2494"/>
                  </a:lnTo>
                  <a:lnTo>
                    <a:pt x="257" y="2506"/>
                  </a:lnTo>
                  <a:lnTo>
                    <a:pt x="278" y="2515"/>
                  </a:lnTo>
                  <a:lnTo>
                    <a:pt x="302" y="2517"/>
                  </a:lnTo>
                  <a:lnTo>
                    <a:pt x="2393" y="2517"/>
                  </a:lnTo>
                  <a:lnTo>
                    <a:pt x="2415" y="2520"/>
                  </a:lnTo>
                  <a:lnTo>
                    <a:pt x="2437" y="2528"/>
                  </a:lnTo>
                  <a:lnTo>
                    <a:pt x="2455" y="2538"/>
                  </a:lnTo>
                  <a:lnTo>
                    <a:pt x="2470" y="2555"/>
                  </a:lnTo>
                  <a:lnTo>
                    <a:pt x="2482" y="2573"/>
                  </a:lnTo>
                  <a:lnTo>
                    <a:pt x="2490" y="2593"/>
                  </a:lnTo>
                  <a:lnTo>
                    <a:pt x="2493" y="2616"/>
                  </a:lnTo>
                  <a:lnTo>
                    <a:pt x="2490" y="2640"/>
                  </a:lnTo>
                  <a:lnTo>
                    <a:pt x="2482" y="2660"/>
                  </a:lnTo>
                  <a:lnTo>
                    <a:pt x="2470" y="2679"/>
                  </a:lnTo>
                  <a:lnTo>
                    <a:pt x="2455" y="2694"/>
                  </a:lnTo>
                  <a:lnTo>
                    <a:pt x="2437" y="2706"/>
                  </a:lnTo>
                  <a:lnTo>
                    <a:pt x="2415" y="2713"/>
                  </a:lnTo>
                  <a:lnTo>
                    <a:pt x="2393" y="2716"/>
                  </a:lnTo>
                  <a:lnTo>
                    <a:pt x="302" y="2716"/>
                  </a:lnTo>
                  <a:lnTo>
                    <a:pt x="258" y="2713"/>
                  </a:lnTo>
                  <a:lnTo>
                    <a:pt x="215" y="2703"/>
                  </a:lnTo>
                  <a:lnTo>
                    <a:pt x="175" y="2688"/>
                  </a:lnTo>
                  <a:lnTo>
                    <a:pt x="138" y="2667"/>
                  </a:lnTo>
                  <a:lnTo>
                    <a:pt x="104" y="2642"/>
                  </a:lnTo>
                  <a:lnTo>
                    <a:pt x="74" y="2612"/>
                  </a:lnTo>
                  <a:lnTo>
                    <a:pt x="49" y="2578"/>
                  </a:lnTo>
                  <a:lnTo>
                    <a:pt x="28" y="2540"/>
                  </a:lnTo>
                  <a:lnTo>
                    <a:pt x="13" y="2501"/>
                  </a:lnTo>
                  <a:lnTo>
                    <a:pt x="3" y="2458"/>
                  </a:lnTo>
                  <a:lnTo>
                    <a:pt x="0" y="2413"/>
                  </a:lnTo>
                  <a:lnTo>
                    <a:pt x="0" y="302"/>
                  </a:lnTo>
                  <a:lnTo>
                    <a:pt x="3" y="257"/>
                  </a:lnTo>
                  <a:lnTo>
                    <a:pt x="13" y="214"/>
                  </a:lnTo>
                  <a:lnTo>
                    <a:pt x="28" y="174"/>
                  </a:lnTo>
                  <a:lnTo>
                    <a:pt x="49" y="138"/>
                  </a:lnTo>
                  <a:lnTo>
                    <a:pt x="74" y="103"/>
                  </a:lnTo>
                  <a:lnTo>
                    <a:pt x="104" y="74"/>
                  </a:lnTo>
                  <a:lnTo>
                    <a:pt x="138" y="48"/>
                  </a:lnTo>
                  <a:lnTo>
                    <a:pt x="175" y="28"/>
                  </a:lnTo>
                  <a:lnTo>
                    <a:pt x="215" y="13"/>
                  </a:lnTo>
                  <a:lnTo>
                    <a:pt x="258" y="3"/>
                  </a:lnTo>
                  <a:lnTo>
                    <a:pt x="3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454"/>
            <p:cNvSpPr>
              <a:spLocks/>
            </p:cNvSpPr>
            <p:nvPr/>
          </p:nvSpPr>
          <p:spPr bwMode="auto">
            <a:xfrm>
              <a:off x="5730876" y="4349750"/>
              <a:ext cx="223838" cy="431800"/>
            </a:xfrm>
            <a:custGeom>
              <a:avLst/>
              <a:gdLst>
                <a:gd name="T0" fmla="*/ 1102 w 1404"/>
                <a:gd name="T1" fmla="*/ 0 h 2716"/>
                <a:gd name="T2" fmla="*/ 1188 w 1404"/>
                <a:gd name="T3" fmla="*/ 13 h 2716"/>
                <a:gd name="T4" fmla="*/ 1266 w 1404"/>
                <a:gd name="T5" fmla="*/ 48 h 2716"/>
                <a:gd name="T6" fmla="*/ 1329 w 1404"/>
                <a:gd name="T7" fmla="*/ 103 h 2716"/>
                <a:gd name="T8" fmla="*/ 1376 w 1404"/>
                <a:gd name="T9" fmla="*/ 174 h 2716"/>
                <a:gd name="T10" fmla="*/ 1401 w 1404"/>
                <a:gd name="T11" fmla="*/ 257 h 2716"/>
                <a:gd name="T12" fmla="*/ 1404 w 1404"/>
                <a:gd name="T13" fmla="*/ 2413 h 2716"/>
                <a:gd name="T14" fmla="*/ 1391 w 1404"/>
                <a:gd name="T15" fmla="*/ 2501 h 2716"/>
                <a:gd name="T16" fmla="*/ 1355 w 1404"/>
                <a:gd name="T17" fmla="*/ 2578 h 2716"/>
                <a:gd name="T18" fmla="*/ 1299 w 1404"/>
                <a:gd name="T19" fmla="*/ 2642 h 2716"/>
                <a:gd name="T20" fmla="*/ 1229 w 1404"/>
                <a:gd name="T21" fmla="*/ 2688 h 2716"/>
                <a:gd name="T22" fmla="*/ 1146 w 1404"/>
                <a:gd name="T23" fmla="*/ 2713 h 2716"/>
                <a:gd name="T24" fmla="*/ 728 w 1404"/>
                <a:gd name="T25" fmla="*/ 2716 h 2716"/>
                <a:gd name="T26" fmla="*/ 684 w 1404"/>
                <a:gd name="T27" fmla="*/ 2706 h 2716"/>
                <a:gd name="T28" fmla="*/ 651 w 1404"/>
                <a:gd name="T29" fmla="*/ 2679 h 2716"/>
                <a:gd name="T30" fmla="*/ 631 w 1404"/>
                <a:gd name="T31" fmla="*/ 2640 h 2716"/>
                <a:gd name="T32" fmla="*/ 631 w 1404"/>
                <a:gd name="T33" fmla="*/ 2593 h 2716"/>
                <a:gd name="T34" fmla="*/ 651 w 1404"/>
                <a:gd name="T35" fmla="*/ 2555 h 2716"/>
                <a:gd name="T36" fmla="*/ 684 w 1404"/>
                <a:gd name="T37" fmla="*/ 2528 h 2716"/>
                <a:gd name="T38" fmla="*/ 728 w 1404"/>
                <a:gd name="T39" fmla="*/ 2517 h 2716"/>
                <a:gd name="T40" fmla="*/ 1125 w 1404"/>
                <a:gd name="T41" fmla="*/ 2515 h 2716"/>
                <a:gd name="T42" fmla="*/ 1165 w 1404"/>
                <a:gd name="T43" fmla="*/ 2494 h 2716"/>
                <a:gd name="T44" fmla="*/ 1194 w 1404"/>
                <a:gd name="T45" fmla="*/ 2458 h 2716"/>
                <a:gd name="T46" fmla="*/ 1204 w 1404"/>
                <a:gd name="T47" fmla="*/ 2413 h 2716"/>
                <a:gd name="T48" fmla="*/ 1202 w 1404"/>
                <a:gd name="T49" fmla="*/ 278 h 2716"/>
                <a:gd name="T50" fmla="*/ 1182 w 1404"/>
                <a:gd name="T51" fmla="*/ 237 h 2716"/>
                <a:gd name="T52" fmla="*/ 1147 w 1404"/>
                <a:gd name="T53" fmla="*/ 209 h 2716"/>
                <a:gd name="T54" fmla="*/ 1102 w 1404"/>
                <a:gd name="T55" fmla="*/ 198 h 2716"/>
                <a:gd name="T56" fmla="*/ 77 w 1404"/>
                <a:gd name="T57" fmla="*/ 196 h 2716"/>
                <a:gd name="T58" fmla="*/ 37 w 1404"/>
                <a:gd name="T59" fmla="*/ 177 h 2716"/>
                <a:gd name="T60" fmla="*/ 10 w 1404"/>
                <a:gd name="T61" fmla="*/ 143 h 2716"/>
                <a:gd name="T62" fmla="*/ 0 w 1404"/>
                <a:gd name="T63" fmla="*/ 99 h 2716"/>
                <a:gd name="T64" fmla="*/ 10 w 1404"/>
                <a:gd name="T65" fmla="*/ 56 h 2716"/>
                <a:gd name="T66" fmla="*/ 37 w 1404"/>
                <a:gd name="T67" fmla="*/ 21 h 2716"/>
                <a:gd name="T68" fmla="*/ 77 w 1404"/>
                <a:gd name="T69" fmla="*/ 2 h 2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04" h="2716">
                  <a:moveTo>
                    <a:pt x="100" y="0"/>
                  </a:moveTo>
                  <a:lnTo>
                    <a:pt x="1102" y="0"/>
                  </a:lnTo>
                  <a:lnTo>
                    <a:pt x="1146" y="3"/>
                  </a:lnTo>
                  <a:lnTo>
                    <a:pt x="1188" y="13"/>
                  </a:lnTo>
                  <a:lnTo>
                    <a:pt x="1229" y="28"/>
                  </a:lnTo>
                  <a:lnTo>
                    <a:pt x="1266" y="48"/>
                  </a:lnTo>
                  <a:lnTo>
                    <a:pt x="1299" y="74"/>
                  </a:lnTo>
                  <a:lnTo>
                    <a:pt x="1329" y="103"/>
                  </a:lnTo>
                  <a:lnTo>
                    <a:pt x="1355" y="138"/>
                  </a:lnTo>
                  <a:lnTo>
                    <a:pt x="1376" y="174"/>
                  </a:lnTo>
                  <a:lnTo>
                    <a:pt x="1391" y="214"/>
                  </a:lnTo>
                  <a:lnTo>
                    <a:pt x="1401" y="257"/>
                  </a:lnTo>
                  <a:lnTo>
                    <a:pt x="1404" y="302"/>
                  </a:lnTo>
                  <a:lnTo>
                    <a:pt x="1404" y="2413"/>
                  </a:lnTo>
                  <a:lnTo>
                    <a:pt x="1401" y="2458"/>
                  </a:lnTo>
                  <a:lnTo>
                    <a:pt x="1391" y="2501"/>
                  </a:lnTo>
                  <a:lnTo>
                    <a:pt x="1376" y="2540"/>
                  </a:lnTo>
                  <a:lnTo>
                    <a:pt x="1355" y="2578"/>
                  </a:lnTo>
                  <a:lnTo>
                    <a:pt x="1329" y="2612"/>
                  </a:lnTo>
                  <a:lnTo>
                    <a:pt x="1299" y="2642"/>
                  </a:lnTo>
                  <a:lnTo>
                    <a:pt x="1266" y="2667"/>
                  </a:lnTo>
                  <a:lnTo>
                    <a:pt x="1229" y="2688"/>
                  </a:lnTo>
                  <a:lnTo>
                    <a:pt x="1188" y="2703"/>
                  </a:lnTo>
                  <a:lnTo>
                    <a:pt x="1146" y="2713"/>
                  </a:lnTo>
                  <a:lnTo>
                    <a:pt x="1102" y="2716"/>
                  </a:lnTo>
                  <a:lnTo>
                    <a:pt x="728" y="2716"/>
                  </a:lnTo>
                  <a:lnTo>
                    <a:pt x="706" y="2713"/>
                  </a:lnTo>
                  <a:lnTo>
                    <a:pt x="684" y="2706"/>
                  </a:lnTo>
                  <a:lnTo>
                    <a:pt x="666" y="2694"/>
                  </a:lnTo>
                  <a:lnTo>
                    <a:pt x="651" y="2679"/>
                  </a:lnTo>
                  <a:lnTo>
                    <a:pt x="639" y="2660"/>
                  </a:lnTo>
                  <a:lnTo>
                    <a:pt x="631" y="2640"/>
                  </a:lnTo>
                  <a:lnTo>
                    <a:pt x="629" y="2616"/>
                  </a:lnTo>
                  <a:lnTo>
                    <a:pt x="631" y="2593"/>
                  </a:lnTo>
                  <a:lnTo>
                    <a:pt x="639" y="2573"/>
                  </a:lnTo>
                  <a:lnTo>
                    <a:pt x="651" y="2555"/>
                  </a:lnTo>
                  <a:lnTo>
                    <a:pt x="666" y="2538"/>
                  </a:lnTo>
                  <a:lnTo>
                    <a:pt x="684" y="2528"/>
                  </a:lnTo>
                  <a:lnTo>
                    <a:pt x="706" y="2520"/>
                  </a:lnTo>
                  <a:lnTo>
                    <a:pt x="728" y="2517"/>
                  </a:lnTo>
                  <a:lnTo>
                    <a:pt x="1102" y="2517"/>
                  </a:lnTo>
                  <a:lnTo>
                    <a:pt x="1125" y="2515"/>
                  </a:lnTo>
                  <a:lnTo>
                    <a:pt x="1147" y="2506"/>
                  </a:lnTo>
                  <a:lnTo>
                    <a:pt x="1165" y="2494"/>
                  </a:lnTo>
                  <a:lnTo>
                    <a:pt x="1182" y="2478"/>
                  </a:lnTo>
                  <a:lnTo>
                    <a:pt x="1194" y="2458"/>
                  </a:lnTo>
                  <a:lnTo>
                    <a:pt x="1202" y="2437"/>
                  </a:lnTo>
                  <a:lnTo>
                    <a:pt x="1204" y="2413"/>
                  </a:lnTo>
                  <a:lnTo>
                    <a:pt x="1204" y="302"/>
                  </a:lnTo>
                  <a:lnTo>
                    <a:pt x="1202" y="278"/>
                  </a:lnTo>
                  <a:lnTo>
                    <a:pt x="1194" y="256"/>
                  </a:lnTo>
                  <a:lnTo>
                    <a:pt x="1182" y="237"/>
                  </a:lnTo>
                  <a:lnTo>
                    <a:pt x="1165" y="221"/>
                  </a:lnTo>
                  <a:lnTo>
                    <a:pt x="1147" y="209"/>
                  </a:lnTo>
                  <a:lnTo>
                    <a:pt x="1125" y="201"/>
                  </a:lnTo>
                  <a:lnTo>
                    <a:pt x="1102" y="198"/>
                  </a:lnTo>
                  <a:lnTo>
                    <a:pt x="100" y="198"/>
                  </a:lnTo>
                  <a:lnTo>
                    <a:pt x="77" y="196"/>
                  </a:lnTo>
                  <a:lnTo>
                    <a:pt x="55" y="188"/>
                  </a:lnTo>
                  <a:lnTo>
                    <a:pt x="37" y="177"/>
                  </a:lnTo>
                  <a:lnTo>
                    <a:pt x="22" y="161"/>
                  </a:lnTo>
                  <a:lnTo>
                    <a:pt x="10" y="143"/>
                  </a:lnTo>
                  <a:lnTo>
                    <a:pt x="2" y="121"/>
                  </a:lnTo>
                  <a:lnTo>
                    <a:pt x="0" y="99"/>
                  </a:lnTo>
                  <a:lnTo>
                    <a:pt x="2" y="76"/>
                  </a:lnTo>
                  <a:lnTo>
                    <a:pt x="10" y="56"/>
                  </a:lnTo>
                  <a:lnTo>
                    <a:pt x="22" y="37"/>
                  </a:lnTo>
                  <a:lnTo>
                    <a:pt x="37" y="21"/>
                  </a:lnTo>
                  <a:lnTo>
                    <a:pt x="55" y="9"/>
                  </a:lnTo>
                  <a:lnTo>
                    <a:pt x="77" y="2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455"/>
            <p:cNvSpPr>
              <a:spLocks noEditPoints="1"/>
            </p:cNvSpPr>
            <p:nvPr/>
          </p:nvSpPr>
          <p:spPr bwMode="auto">
            <a:xfrm>
              <a:off x="5578476" y="4240213"/>
              <a:ext cx="187325" cy="263525"/>
            </a:xfrm>
            <a:custGeom>
              <a:avLst/>
              <a:gdLst>
                <a:gd name="T0" fmla="*/ 212 w 1185"/>
                <a:gd name="T1" fmla="*/ 728 h 1664"/>
                <a:gd name="T2" fmla="*/ 318 w 1185"/>
                <a:gd name="T3" fmla="*/ 730 h 1664"/>
                <a:gd name="T4" fmla="*/ 357 w 1185"/>
                <a:gd name="T5" fmla="*/ 749 h 1664"/>
                <a:gd name="T6" fmla="*/ 385 w 1185"/>
                <a:gd name="T7" fmla="*/ 783 h 1664"/>
                <a:gd name="T8" fmla="*/ 394 w 1185"/>
                <a:gd name="T9" fmla="*/ 827 h 1664"/>
                <a:gd name="T10" fmla="*/ 397 w 1185"/>
                <a:gd name="T11" fmla="*/ 1392 h 1664"/>
                <a:gd name="T12" fmla="*/ 415 w 1185"/>
                <a:gd name="T13" fmla="*/ 1430 h 1664"/>
                <a:gd name="T14" fmla="*/ 447 w 1185"/>
                <a:gd name="T15" fmla="*/ 1456 h 1664"/>
                <a:gd name="T16" fmla="*/ 489 w 1185"/>
                <a:gd name="T17" fmla="*/ 1466 h 1664"/>
                <a:gd name="T18" fmla="*/ 717 w 1185"/>
                <a:gd name="T19" fmla="*/ 1463 h 1664"/>
                <a:gd name="T20" fmla="*/ 755 w 1185"/>
                <a:gd name="T21" fmla="*/ 1444 h 1664"/>
                <a:gd name="T22" fmla="*/ 781 w 1185"/>
                <a:gd name="T23" fmla="*/ 1412 h 1664"/>
                <a:gd name="T24" fmla="*/ 790 w 1185"/>
                <a:gd name="T25" fmla="*/ 1371 h 1664"/>
                <a:gd name="T26" fmla="*/ 792 w 1185"/>
                <a:gd name="T27" fmla="*/ 804 h 1664"/>
                <a:gd name="T28" fmla="*/ 812 w 1185"/>
                <a:gd name="T29" fmla="*/ 765 h 1664"/>
                <a:gd name="T30" fmla="*/ 845 w 1185"/>
                <a:gd name="T31" fmla="*/ 738 h 1664"/>
                <a:gd name="T32" fmla="*/ 890 w 1185"/>
                <a:gd name="T33" fmla="*/ 728 h 1664"/>
                <a:gd name="T34" fmla="*/ 592 w 1185"/>
                <a:gd name="T35" fmla="*/ 209 h 1664"/>
                <a:gd name="T36" fmla="*/ 621 w 1185"/>
                <a:gd name="T37" fmla="*/ 2 h 1664"/>
                <a:gd name="T38" fmla="*/ 676 w 1185"/>
                <a:gd name="T39" fmla="*/ 19 h 1664"/>
                <a:gd name="T40" fmla="*/ 722 w 1185"/>
                <a:gd name="T41" fmla="*/ 52 h 1664"/>
                <a:gd name="T42" fmla="*/ 1150 w 1185"/>
                <a:gd name="T43" fmla="*/ 633 h 1664"/>
                <a:gd name="T44" fmla="*/ 1177 w 1185"/>
                <a:gd name="T45" fmla="*/ 685 h 1664"/>
                <a:gd name="T46" fmla="*/ 1185 w 1185"/>
                <a:gd name="T47" fmla="*/ 742 h 1664"/>
                <a:gd name="T48" fmla="*/ 1177 w 1185"/>
                <a:gd name="T49" fmla="*/ 798 h 1664"/>
                <a:gd name="T50" fmla="*/ 1150 w 1185"/>
                <a:gd name="T51" fmla="*/ 851 h 1664"/>
                <a:gd name="T52" fmla="*/ 1110 w 1185"/>
                <a:gd name="T53" fmla="*/ 892 h 1664"/>
                <a:gd name="T54" fmla="*/ 1059 w 1185"/>
                <a:gd name="T55" fmla="*/ 918 h 1664"/>
                <a:gd name="T56" fmla="*/ 1001 w 1185"/>
                <a:gd name="T57" fmla="*/ 926 h 1664"/>
                <a:gd name="T58" fmla="*/ 989 w 1185"/>
                <a:gd name="T59" fmla="*/ 1371 h 1664"/>
                <a:gd name="T60" fmla="*/ 977 w 1185"/>
                <a:gd name="T61" fmla="*/ 1455 h 1664"/>
                <a:gd name="T62" fmla="*/ 941 w 1185"/>
                <a:gd name="T63" fmla="*/ 1531 h 1664"/>
                <a:gd name="T64" fmla="*/ 887 w 1185"/>
                <a:gd name="T65" fmla="*/ 1592 h 1664"/>
                <a:gd name="T66" fmla="*/ 819 w 1185"/>
                <a:gd name="T67" fmla="*/ 1637 h 1664"/>
                <a:gd name="T68" fmla="*/ 739 w 1185"/>
                <a:gd name="T69" fmla="*/ 1661 h 1664"/>
                <a:gd name="T70" fmla="*/ 489 w 1185"/>
                <a:gd name="T71" fmla="*/ 1664 h 1664"/>
                <a:gd name="T72" fmla="*/ 404 w 1185"/>
                <a:gd name="T73" fmla="*/ 1651 h 1664"/>
                <a:gd name="T74" fmla="*/ 330 w 1185"/>
                <a:gd name="T75" fmla="*/ 1617 h 1664"/>
                <a:gd name="T76" fmla="*/ 267 w 1185"/>
                <a:gd name="T77" fmla="*/ 1563 h 1664"/>
                <a:gd name="T78" fmla="*/ 223 w 1185"/>
                <a:gd name="T79" fmla="*/ 1495 h 1664"/>
                <a:gd name="T80" fmla="*/ 199 w 1185"/>
                <a:gd name="T81" fmla="*/ 1414 h 1664"/>
                <a:gd name="T82" fmla="*/ 196 w 1185"/>
                <a:gd name="T83" fmla="*/ 926 h 1664"/>
                <a:gd name="T84" fmla="*/ 154 w 1185"/>
                <a:gd name="T85" fmla="*/ 924 h 1664"/>
                <a:gd name="T86" fmla="*/ 100 w 1185"/>
                <a:gd name="T87" fmla="*/ 907 h 1664"/>
                <a:gd name="T88" fmla="*/ 54 w 1185"/>
                <a:gd name="T89" fmla="*/ 872 h 1664"/>
                <a:gd name="T90" fmla="*/ 19 w 1185"/>
                <a:gd name="T91" fmla="*/ 826 h 1664"/>
                <a:gd name="T92" fmla="*/ 2 w 1185"/>
                <a:gd name="T93" fmla="*/ 770 h 1664"/>
                <a:gd name="T94" fmla="*/ 2 w 1185"/>
                <a:gd name="T95" fmla="*/ 713 h 1664"/>
                <a:gd name="T96" fmla="*/ 19 w 1185"/>
                <a:gd name="T97" fmla="*/ 659 h 1664"/>
                <a:gd name="T98" fmla="*/ 443 w 1185"/>
                <a:gd name="T99" fmla="*/ 75 h 1664"/>
                <a:gd name="T100" fmla="*/ 484 w 1185"/>
                <a:gd name="T101" fmla="*/ 34 h 1664"/>
                <a:gd name="T102" fmla="*/ 536 w 1185"/>
                <a:gd name="T103" fmla="*/ 8 h 1664"/>
                <a:gd name="T104" fmla="*/ 592 w 1185"/>
                <a:gd name="T105" fmla="*/ 0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5" h="1664">
                  <a:moveTo>
                    <a:pt x="592" y="209"/>
                  </a:moveTo>
                  <a:lnTo>
                    <a:pt x="212" y="728"/>
                  </a:lnTo>
                  <a:lnTo>
                    <a:pt x="295" y="728"/>
                  </a:lnTo>
                  <a:lnTo>
                    <a:pt x="318" y="730"/>
                  </a:lnTo>
                  <a:lnTo>
                    <a:pt x="338" y="738"/>
                  </a:lnTo>
                  <a:lnTo>
                    <a:pt x="357" y="749"/>
                  </a:lnTo>
                  <a:lnTo>
                    <a:pt x="373" y="765"/>
                  </a:lnTo>
                  <a:lnTo>
                    <a:pt x="385" y="783"/>
                  </a:lnTo>
                  <a:lnTo>
                    <a:pt x="392" y="804"/>
                  </a:lnTo>
                  <a:lnTo>
                    <a:pt x="394" y="827"/>
                  </a:lnTo>
                  <a:lnTo>
                    <a:pt x="394" y="1371"/>
                  </a:lnTo>
                  <a:lnTo>
                    <a:pt x="397" y="1392"/>
                  </a:lnTo>
                  <a:lnTo>
                    <a:pt x="404" y="1412"/>
                  </a:lnTo>
                  <a:lnTo>
                    <a:pt x="415" y="1430"/>
                  </a:lnTo>
                  <a:lnTo>
                    <a:pt x="430" y="1444"/>
                  </a:lnTo>
                  <a:lnTo>
                    <a:pt x="447" y="1456"/>
                  </a:lnTo>
                  <a:lnTo>
                    <a:pt x="468" y="1463"/>
                  </a:lnTo>
                  <a:lnTo>
                    <a:pt x="489" y="1466"/>
                  </a:lnTo>
                  <a:lnTo>
                    <a:pt x="695" y="1466"/>
                  </a:lnTo>
                  <a:lnTo>
                    <a:pt x="717" y="1463"/>
                  </a:lnTo>
                  <a:lnTo>
                    <a:pt x="737" y="1456"/>
                  </a:lnTo>
                  <a:lnTo>
                    <a:pt x="755" y="1444"/>
                  </a:lnTo>
                  <a:lnTo>
                    <a:pt x="770" y="1430"/>
                  </a:lnTo>
                  <a:lnTo>
                    <a:pt x="781" y="1412"/>
                  </a:lnTo>
                  <a:lnTo>
                    <a:pt x="787" y="1392"/>
                  </a:lnTo>
                  <a:lnTo>
                    <a:pt x="790" y="1371"/>
                  </a:lnTo>
                  <a:lnTo>
                    <a:pt x="790" y="827"/>
                  </a:lnTo>
                  <a:lnTo>
                    <a:pt x="792" y="804"/>
                  </a:lnTo>
                  <a:lnTo>
                    <a:pt x="800" y="783"/>
                  </a:lnTo>
                  <a:lnTo>
                    <a:pt x="812" y="765"/>
                  </a:lnTo>
                  <a:lnTo>
                    <a:pt x="827" y="749"/>
                  </a:lnTo>
                  <a:lnTo>
                    <a:pt x="845" y="738"/>
                  </a:lnTo>
                  <a:lnTo>
                    <a:pt x="867" y="730"/>
                  </a:lnTo>
                  <a:lnTo>
                    <a:pt x="890" y="728"/>
                  </a:lnTo>
                  <a:lnTo>
                    <a:pt x="973" y="728"/>
                  </a:lnTo>
                  <a:lnTo>
                    <a:pt x="592" y="209"/>
                  </a:lnTo>
                  <a:close/>
                  <a:moveTo>
                    <a:pt x="592" y="0"/>
                  </a:moveTo>
                  <a:lnTo>
                    <a:pt x="621" y="2"/>
                  </a:lnTo>
                  <a:lnTo>
                    <a:pt x="649" y="8"/>
                  </a:lnTo>
                  <a:lnTo>
                    <a:pt x="676" y="19"/>
                  </a:lnTo>
                  <a:lnTo>
                    <a:pt x="700" y="34"/>
                  </a:lnTo>
                  <a:lnTo>
                    <a:pt x="722" y="52"/>
                  </a:lnTo>
                  <a:lnTo>
                    <a:pt x="741" y="75"/>
                  </a:lnTo>
                  <a:lnTo>
                    <a:pt x="1150" y="633"/>
                  </a:lnTo>
                  <a:lnTo>
                    <a:pt x="1165" y="659"/>
                  </a:lnTo>
                  <a:lnTo>
                    <a:pt x="1177" y="685"/>
                  </a:lnTo>
                  <a:lnTo>
                    <a:pt x="1183" y="713"/>
                  </a:lnTo>
                  <a:lnTo>
                    <a:pt x="1185" y="742"/>
                  </a:lnTo>
                  <a:lnTo>
                    <a:pt x="1183" y="770"/>
                  </a:lnTo>
                  <a:lnTo>
                    <a:pt x="1177" y="798"/>
                  </a:lnTo>
                  <a:lnTo>
                    <a:pt x="1166" y="826"/>
                  </a:lnTo>
                  <a:lnTo>
                    <a:pt x="1150" y="851"/>
                  </a:lnTo>
                  <a:lnTo>
                    <a:pt x="1131" y="872"/>
                  </a:lnTo>
                  <a:lnTo>
                    <a:pt x="1110" y="892"/>
                  </a:lnTo>
                  <a:lnTo>
                    <a:pt x="1085" y="907"/>
                  </a:lnTo>
                  <a:lnTo>
                    <a:pt x="1059" y="918"/>
                  </a:lnTo>
                  <a:lnTo>
                    <a:pt x="1030" y="924"/>
                  </a:lnTo>
                  <a:lnTo>
                    <a:pt x="1001" y="926"/>
                  </a:lnTo>
                  <a:lnTo>
                    <a:pt x="989" y="926"/>
                  </a:lnTo>
                  <a:lnTo>
                    <a:pt x="989" y="1371"/>
                  </a:lnTo>
                  <a:lnTo>
                    <a:pt x="986" y="1414"/>
                  </a:lnTo>
                  <a:lnTo>
                    <a:pt x="977" y="1455"/>
                  </a:lnTo>
                  <a:lnTo>
                    <a:pt x="962" y="1495"/>
                  </a:lnTo>
                  <a:lnTo>
                    <a:pt x="941" y="1531"/>
                  </a:lnTo>
                  <a:lnTo>
                    <a:pt x="917" y="1563"/>
                  </a:lnTo>
                  <a:lnTo>
                    <a:pt x="887" y="1592"/>
                  </a:lnTo>
                  <a:lnTo>
                    <a:pt x="855" y="1617"/>
                  </a:lnTo>
                  <a:lnTo>
                    <a:pt x="819" y="1637"/>
                  </a:lnTo>
                  <a:lnTo>
                    <a:pt x="781" y="1651"/>
                  </a:lnTo>
                  <a:lnTo>
                    <a:pt x="739" y="1661"/>
                  </a:lnTo>
                  <a:lnTo>
                    <a:pt x="695" y="1664"/>
                  </a:lnTo>
                  <a:lnTo>
                    <a:pt x="489" y="1664"/>
                  </a:lnTo>
                  <a:lnTo>
                    <a:pt x="446" y="1661"/>
                  </a:lnTo>
                  <a:lnTo>
                    <a:pt x="404" y="1651"/>
                  </a:lnTo>
                  <a:lnTo>
                    <a:pt x="365" y="1637"/>
                  </a:lnTo>
                  <a:lnTo>
                    <a:pt x="330" y="1617"/>
                  </a:lnTo>
                  <a:lnTo>
                    <a:pt x="296" y="1592"/>
                  </a:lnTo>
                  <a:lnTo>
                    <a:pt x="267" y="1563"/>
                  </a:lnTo>
                  <a:lnTo>
                    <a:pt x="243" y="1531"/>
                  </a:lnTo>
                  <a:lnTo>
                    <a:pt x="223" y="1495"/>
                  </a:lnTo>
                  <a:lnTo>
                    <a:pt x="208" y="1455"/>
                  </a:lnTo>
                  <a:lnTo>
                    <a:pt x="199" y="1414"/>
                  </a:lnTo>
                  <a:lnTo>
                    <a:pt x="196" y="1371"/>
                  </a:lnTo>
                  <a:lnTo>
                    <a:pt x="196" y="926"/>
                  </a:lnTo>
                  <a:lnTo>
                    <a:pt x="184" y="926"/>
                  </a:lnTo>
                  <a:lnTo>
                    <a:pt x="154" y="924"/>
                  </a:lnTo>
                  <a:lnTo>
                    <a:pt x="126" y="918"/>
                  </a:lnTo>
                  <a:lnTo>
                    <a:pt x="100" y="907"/>
                  </a:lnTo>
                  <a:lnTo>
                    <a:pt x="75" y="892"/>
                  </a:lnTo>
                  <a:lnTo>
                    <a:pt x="54" y="872"/>
                  </a:lnTo>
                  <a:lnTo>
                    <a:pt x="34" y="851"/>
                  </a:lnTo>
                  <a:lnTo>
                    <a:pt x="19" y="826"/>
                  </a:lnTo>
                  <a:lnTo>
                    <a:pt x="8" y="798"/>
                  </a:lnTo>
                  <a:lnTo>
                    <a:pt x="2" y="770"/>
                  </a:lnTo>
                  <a:lnTo>
                    <a:pt x="0" y="742"/>
                  </a:lnTo>
                  <a:lnTo>
                    <a:pt x="2" y="713"/>
                  </a:lnTo>
                  <a:lnTo>
                    <a:pt x="8" y="685"/>
                  </a:lnTo>
                  <a:lnTo>
                    <a:pt x="19" y="659"/>
                  </a:lnTo>
                  <a:lnTo>
                    <a:pt x="35" y="633"/>
                  </a:lnTo>
                  <a:lnTo>
                    <a:pt x="443" y="75"/>
                  </a:lnTo>
                  <a:lnTo>
                    <a:pt x="462" y="52"/>
                  </a:lnTo>
                  <a:lnTo>
                    <a:pt x="484" y="34"/>
                  </a:lnTo>
                  <a:lnTo>
                    <a:pt x="509" y="19"/>
                  </a:lnTo>
                  <a:lnTo>
                    <a:pt x="536" y="8"/>
                  </a:lnTo>
                  <a:lnTo>
                    <a:pt x="564" y="2"/>
                  </a:lnTo>
                  <a:lnTo>
                    <a:pt x="5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457"/>
            <p:cNvSpPr>
              <a:spLocks noEditPoints="1"/>
            </p:cNvSpPr>
            <p:nvPr/>
          </p:nvSpPr>
          <p:spPr bwMode="auto">
            <a:xfrm>
              <a:off x="5397501" y="4356100"/>
              <a:ext cx="549275" cy="263525"/>
            </a:xfrm>
            <a:custGeom>
              <a:avLst/>
              <a:gdLst>
                <a:gd name="T0" fmla="*/ 244 w 3458"/>
                <a:gd name="T1" fmla="*/ 206 h 1662"/>
                <a:gd name="T2" fmla="*/ 214 w 3458"/>
                <a:gd name="T3" fmla="*/ 230 h 1662"/>
                <a:gd name="T4" fmla="*/ 203 w 3458"/>
                <a:gd name="T5" fmla="*/ 252 h 1662"/>
                <a:gd name="T6" fmla="*/ 199 w 3458"/>
                <a:gd name="T7" fmla="*/ 282 h 1662"/>
                <a:gd name="T8" fmla="*/ 215 w 3458"/>
                <a:gd name="T9" fmla="*/ 325 h 1662"/>
                <a:gd name="T10" fmla="*/ 1696 w 3458"/>
                <a:gd name="T11" fmla="*/ 1455 h 1662"/>
                <a:gd name="T12" fmla="*/ 1746 w 3458"/>
                <a:gd name="T13" fmla="*/ 1461 h 1662"/>
                <a:gd name="T14" fmla="*/ 3228 w 3458"/>
                <a:gd name="T15" fmla="*/ 339 h 1662"/>
                <a:gd name="T16" fmla="*/ 3257 w 3458"/>
                <a:gd name="T17" fmla="*/ 296 h 1662"/>
                <a:gd name="T18" fmla="*/ 3257 w 3458"/>
                <a:gd name="T19" fmla="*/ 259 h 1662"/>
                <a:gd name="T20" fmla="*/ 3249 w 3458"/>
                <a:gd name="T21" fmla="*/ 238 h 1662"/>
                <a:gd name="T22" fmla="*/ 3226 w 3458"/>
                <a:gd name="T23" fmla="*/ 212 h 1662"/>
                <a:gd name="T24" fmla="*/ 3182 w 3458"/>
                <a:gd name="T25" fmla="*/ 200 h 1662"/>
                <a:gd name="T26" fmla="*/ 2123 w 3458"/>
                <a:gd name="T27" fmla="*/ 685 h 1662"/>
                <a:gd name="T28" fmla="*/ 2078 w 3458"/>
                <a:gd name="T29" fmla="*/ 802 h 1662"/>
                <a:gd name="T30" fmla="*/ 1992 w 3458"/>
                <a:gd name="T31" fmla="*/ 888 h 1662"/>
                <a:gd name="T32" fmla="*/ 1876 w 3458"/>
                <a:gd name="T33" fmla="*/ 932 h 1662"/>
                <a:gd name="T34" fmla="*/ 1583 w 3458"/>
                <a:gd name="T35" fmla="*/ 932 h 1662"/>
                <a:gd name="T36" fmla="*/ 1467 w 3458"/>
                <a:gd name="T37" fmla="*/ 888 h 1662"/>
                <a:gd name="T38" fmla="*/ 1379 w 3458"/>
                <a:gd name="T39" fmla="*/ 802 h 1662"/>
                <a:gd name="T40" fmla="*/ 1336 w 3458"/>
                <a:gd name="T41" fmla="*/ 685 h 1662"/>
                <a:gd name="T42" fmla="*/ 277 w 3458"/>
                <a:gd name="T43" fmla="*/ 200 h 1662"/>
                <a:gd name="T44" fmla="*/ 1455 w 3458"/>
                <a:gd name="T45" fmla="*/ 3 h 1662"/>
                <a:gd name="T46" fmla="*/ 1510 w 3458"/>
                <a:gd name="T47" fmla="*/ 38 h 1662"/>
                <a:gd name="T48" fmla="*/ 1531 w 3458"/>
                <a:gd name="T49" fmla="*/ 99 h 1662"/>
                <a:gd name="T50" fmla="*/ 1541 w 3458"/>
                <a:gd name="T51" fmla="*/ 683 h 1662"/>
                <a:gd name="T52" fmla="*/ 1584 w 3458"/>
                <a:gd name="T53" fmla="*/ 727 h 1662"/>
                <a:gd name="T54" fmla="*/ 1832 w 3458"/>
                <a:gd name="T55" fmla="*/ 737 h 1662"/>
                <a:gd name="T56" fmla="*/ 1892 w 3458"/>
                <a:gd name="T57" fmla="*/ 715 h 1662"/>
                <a:gd name="T58" fmla="*/ 1924 w 3458"/>
                <a:gd name="T59" fmla="*/ 663 h 1662"/>
                <a:gd name="T60" fmla="*/ 1929 w 3458"/>
                <a:gd name="T61" fmla="*/ 77 h 1662"/>
                <a:gd name="T62" fmla="*/ 1964 w 3458"/>
                <a:gd name="T63" fmla="*/ 22 h 1662"/>
                <a:gd name="T64" fmla="*/ 2027 w 3458"/>
                <a:gd name="T65" fmla="*/ 0 h 1662"/>
                <a:gd name="T66" fmla="*/ 3259 w 3458"/>
                <a:gd name="T67" fmla="*/ 11 h 1662"/>
                <a:gd name="T68" fmla="*/ 3358 w 3458"/>
                <a:gd name="T69" fmla="*/ 63 h 1662"/>
                <a:gd name="T70" fmla="*/ 3429 w 3458"/>
                <a:gd name="T71" fmla="*/ 152 h 1662"/>
                <a:gd name="T72" fmla="*/ 3458 w 3458"/>
                <a:gd name="T73" fmla="*/ 265 h 1662"/>
                <a:gd name="T74" fmla="*/ 3441 w 3458"/>
                <a:gd name="T75" fmla="*/ 376 h 1662"/>
                <a:gd name="T76" fmla="*/ 3379 w 3458"/>
                <a:gd name="T77" fmla="*/ 471 h 1662"/>
                <a:gd name="T78" fmla="*/ 1867 w 3458"/>
                <a:gd name="T79" fmla="*/ 1625 h 1662"/>
                <a:gd name="T80" fmla="*/ 1766 w 3458"/>
                <a:gd name="T81" fmla="*/ 1659 h 1662"/>
                <a:gd name="T82" fmla="*/ 1658 w 3458"/>
                <a:gd name="T83" fmla="*/ 1652 h 1662"/>
                <a:gd name="T84" fmla="*/ 1562 w 3458"/>
                <a:gd name="T85" fmla="*/ 1604 h 1662"/>
                <a:gd name="T86" fmla="*/ 55 w 3458"/>
                <a:gd name="T87" fmla="*/ 442 h 1662"/>
                <a:gd name="T88" fmla="*/ 7 w 3458"/>
                <a:gd name="T89" fmla="*/ 340 h 1662"/>
                <a:gd name="T90" fmla="*/ 5 w 3458"/>
                <a:gd name="T91" fmla="*/ 227 h 1662"/>
                <a:gd name="T92" fmla="*/ 49 w 3458"/>
                <a:gd name="T93" fmla="*/ 119 h 1662"/>
                <a:gd name="T94" fmla="*/ 131 w 3458"/>
                <a:gd name="T95" fmla="*/ 41 h 1662"/>
                <a:gd name="T96" fmla="*/ 238 w 3458"/>
                <a:gd name="T97" fmla="*/ 3 h 1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58" h="1662">
                  <a:moveTo>
                    <a:pt x="277" y="200"/>
                  </a:moveTo>
                  <a:lnTo>
                    <a:pt x="260" y="201"/>
                  </a:lnTo>
                  <a:lnTo>
                    <a:pt x="244" y="206"/>
                  </a:lnTo>
                  <a:lnTo>
                    <a:pt x="231" y="212"/>
                  </a:lnTo>
                  <a:lnTo>
                    <a:pt x="222" y="221"/>
                  </a:lnTo>
                  <a:lnTo>
                    <a:pt x="214" y="230"/>
                  </a:lnTo>
                  <a:lnTo>
                    <a:pt x="209" y="238"/>
                  </a:lnTo>
                  <a:lnTo>
                    <a:pt x="206" y="246"/>
                  </a:lnTo>
                  <a:lnTo>
                    <a:pt x="203" y="252"/>
                  </a:lnTo>
                  <a:lnTo>
                    <a:pt x="201" y="259"/>
                  </a:lnTo>
                  <a:lnTo>
                    <a:pt x="199" y="270"/>
                  </a:lnTo>
                  <a:lnTo>
                    <a:pt x="199" y="282"/>
                  </a:lnTo>
                  <a:lnTo>
                    <a:pt x="200" y="296"/>
                  </a:lnTo>
                  <a:lnTo>
                    <a:pt x="206" y="311"/>
                  </a:lnTo>
                  <a:lnTo>
                    <a:pt x="215" y="325"/>
                  </a:lnTo>
                  <a:lnTo>
                    <a:pt x="229" y="339"/>
                  </a:lnTo>
                  <a:lnTo>
                    <a:pt x="1682" y="1447"/>
                  </a:lnTo>
                  <a:lnTo>
                    <a:pt x="1696" y="1455"/>
                  </a:lnTo>
                  <a:lnTo>
                    <a:pt x="1713" y="1461"/>
                  </a:lnTo>
                  <a:lnTo>
                    <a:pt x="1729" y="1463"/>
                  </a:lnTo>
                  <a:lnTo>
                    <a:pt x="1746" y="1461"/>
                  </a:lnTo>
                  <a:lnTo>
                    <a:pt x="1762" y="1455"/>
                  </a:lnTo>
                  <a:lnTo>
                    <a:pt x="1776" y="1447"/>
                  </a:lnTo>
                  <a:lnTo>
                    <a:pt x="3228" y="339"/>
                  </a:lnTo>
                  <a:lnTo>
                    <a:pt x="3243" y="325"/>
                  </a:lnTo>
                  <a:lnTo>
                    <a:pt x="3253" y="311"/>
                  </a:lnTo>
                  <a:lnTo>
                    <a:pt x="3257" y="296"/>
                  </a:lnTo>
                  <a:lnTo>
                    <a:pt x="3260" y="282"/>
                  </a:lnTo>
                  <a:lnTo>
                    <a:pt x="3260" y="270"/>
                  </a:lnTo>
                  <a:lnTo>
                    <a:pt x="3257" y="259"/>
                  </a:lnTo>
                  <a:lnTo>
                    <a:pt x="3255" y="252"/>
                  </a:lnTo>
                  <a:lnTo>
                    <a:pt x="3253" y="246"/>
                  </a:lnTo>
                  <a:lnTo>
                    <a:pt x="3249" y="238"/>
                  </a:lnTo>
                  <a:lnTo>
                    <a:pt x="3243" y="230"/>
                  </a:lnTo>
                  <a:lnTo>
                    <a:pt x="3236" y="221"/>
                  </a:lnTo>
                  <a:lnTo>
                    <a:pt x="3226" y="212"/>
                  </a:lnTo>
                  <a:lnTo>
                    <a:pt x="3214" y="206"/>
                  </a:lnTo>
                  <a:lnTo>
                    <a:pt x="3199" y="201"/>
                  </a:lnTo>
                  <a:lnTo>
                    <a:pt x="3182" y="200"/>
                  </a:lnTo>
                  <a:lnTo>
                    <a:pt x="2126" y="200"/>
                  </a:lnTo>
                  <a:lnTo>
                    <a:pt x="2126" y="642"/>
                  </a:lnTo>
                  <a:lnTo>
                    <a:pt x="2123" y="685"/>
                  </a:lnTo>
                  <a:lnTo>
                    <a:pt x="2114" y="726"/>
                  </a:lnTo>
                  <a:lnTo>
                    <a:pt x="2099" y="766"/>
                  </a:lnTo>
                  <a:lnTo>
                    <a:pt x="2078" y="802"/>
                  </a:lnTo>
                  <a:lnTo>
                    <a:pt x="2054" y="834"/>
                  </a:lnTo>
                  <a:lnTo>
                    <a:pt x="2024" y="863"/>
                  </a:lnTo>
                  <a:lnTo>
                    <a:pt x="1992" y="888"/>
                  </a:lnTo>
                  <a:lnTo>
                    <a:pt x="1956" y="908"/>
                  </a:lnTo>
                  <a:lnTo>
                    <a:pt x="1918" y="924"/>
                  </a:lnTo>
                  <a:lnTo>
                    <a:pt x="1876" y="932"/>
                  </a:lnTo>
                  <a:lnTo>
                    <a:pt x="1832" y="935"/>
                  </a:lnTo>
                  <a:lnTo>
                    <a:pt x="1626" y="935"/>
                  </a:lnTo>
                  <a:lnTo>
                    <a:pt x="1583" y="932"/>
                  </a:lnTo>
                  <a:lnTo>
                    <a:pt x="1541" y="924"/>
                  </a:lnTo>
                  <a:lnTo>
                    <a:pt x="1502" y="908"/>
                  </a:lnTo>
                  <a:lnTo>
                    <a:pt x="1467" y="888"/>
                  </a:lnTo>
                  <a:lnTo>
                    <a:pt x="1433" y="863"/>
                  </a:lnTo>
                  <a:lnTo>
                    <a:pt x="1404" y="834"/>
                  </a:lnTo>
                  <a:lnTo>
                    <a:pt x="1379" y="802"/>
                  </a:lnTo>
                  <a:lnTo>
                    <a:pt x="1360" y="766"/>
                  </a:lnTo>
                  <a:lnTo>
                    <a:pt x="1345" y="726"/>
                  </a:lnTo>
                  <a:lnTo>
                    <a:pt x="1336" y="685"/>
                  </a:lnTo>
                  <a:lnTo>
                    <a:pt x="1333" y="642"/>
                  </a:lnTo>
                  <a:lnTo>
                    <a:pt x="1333" y="200"/>
                  </a:lnTo>
                  <a:lnTo>
                    <a:pt x="277" y="200"/>
                  </a:lnTo>
                  <a:close/>
                  <a:moveTo>
                    <a:pt x="277" y="0"/>
                  </a:moveTo>
                  <a:lnTo>
                    <a:pt x="1432" y="0"/>
                  </a:lnTo>
                  <a:lnTo>
                    <a:pt x="1455" y="3"/>
                  </a:lnTo>
                  <a:lnTo>
                    <a:pt x="1475" y="11"/>
                  </a:lnTo>
                  <a:lnTo>
                    <a:pt x="1494" y="22"/>
                  </a:lnTo>
                  <a:lnTo>
                    <a:pt x="1510" y="38"/>
                  </a:lnTo>
                  <a:lnTo>
                    <a:pt x="1522" y="56"/>
                  </a:lnTo>
                  <a:lnTo>
                    <a:pt x="1529" y="77"/>
                  </a:lnTo>
                  <a:lnTo>
                    <a:pt x="1531" y="99"/>
                  </a:lnTo>
                  <a:lnTo>
                    <a:pt x="1531" y="642"/>
                  </a:lnTo>
                  <a:lnTo>
                    <a:pt x="1534" y="663"/>
                  </a:lnTo>
                  <a:lnTo>
                    <a:pt x="1541" y="683"/>
                  </a:lnTo>
                  <a:lnTo>
                    <a:pt x="1552" y="701"/>
                  </a:lnTo>
                  <a:lnTo>
                    <a:pt x="1567" y="715"/>
                  </a:lnTo>
                  <a:lnTo>
                    <a:pt x="1584" y="727"/>
                  </a:lnTo>
                  <a:lnTo>
                    <a:pt x="1605" y="734"/>
                  </a:lnTo>
                  <a:lnTo>
                    <a:pt x="1626" y="737"/>
                  </a:lnTo>
                  <a:lnTo>
                    <a:pt x="1832" y="737"/>
                  </a:lnTo>
                  <a:lnTo>
                    <a:pt x="1854" y="734"/>
                  </a:lnTo>
                  <a:lnTo>
                    <a:pt x="1874" y="727"/>
                  </a:lnTo>
                  <a:lnTo>
                    <a:pt x="1892" y="715"/>
                  </a:lnTo>
                  <a:lnTo>
                    <a:pt x="1907" y="701"/>
                  </a:lnTo>
                  <a:lnTo>
                    <a:pt x="1918" y="683"/>
                  </a:lnTo>
                  <a:lnTo>
                    <a:pt x="1924" y="663"/>
                  </a:lnTo>
                  <a:lnTo>
                    <a:pt x="1927" y="642"/>
                  </a:lnTo>
                  <a:lnTo>
                    <a:pt x="1927" y="99"/>
                  </a:lnTo>
                  <a:lnTo>
                    <a:pt x="1929" y="77"/>
                  </a:lnTo>
                  <a:lnTo>
                    <a:pt x="1937" y="56"/>
                  </a:lnTo>
                  <a:lnTo>
                    <a:pt x="1949" y="38"/>
                  </a:lnTo>
                  <a:lnTo>
                    <a:pt x="1964" y="22"/>
                  </a:lnTo>
                  <a:lnTo>
                    <a:pt x="1982" y="11"/>
                  </a:lnTo>
                  <a:lnTo>
                    <a:pt x="2004" y="3"/>
                  </a:lnTo>
                  <a:lnTo>
                    <a:pt x="2027" y="0"/>
                  </a:lnTo>
                  <a:lnTo>
                    <a:pt x="3182" y="0"/>
                  </a:lnTo>
                  <a:lnTo>
                    <a:pt x="3221" y="3"/>
                  </a:lnTo>
                  <a:lnTo>
                    <a:pt x="3259" y="11"/>
                  </a:lnTo>
                  <a:lnTo>
                    <a:pt x="3294" y="24"/>
                  </a:lnTo>
                  <a:lnTo>
                    <a:pt x="3328" y="41"/>
                  </a:lnTo>
                  <a:lnTo>
                    <a:pt x="3358" y="63"/>
                  </a:lnTo>
                  <a:lnTo>
                    <a:pt x="3386" y="88"/>
                  </a:lnTo>
                  <a:lnTo>
                    <a:pt x="3410" y="119"/>
                  </a:lnTo>
                  <a:lnTo>
                    <a:pt x="3429" y="152"/>
                  </a:lnTo>
                  <a:lnTo>
                    <a:pt x="3444" y="189"/>
                  </a:lnTo>
                  <a:lnTo>
                    <a:pt x="3454" y="227"/>
                  </a:lnTo>
                  <a:lnTo>
                    <a:pt x="3458" y="265"/>
                  </a:lnTo>
                  <a:lnTo>
                    <a:pt x="3458" y="303"/>
                  </a:lnTo>
                  <a:lnTo>
                    <a:pt x="3452" y="340"/>
                  </a:lnTo>
                  <a:lnTo>
                    <a:pt x="3441" y="376"/>
                  </a:lnTo>
                  <a:lnTo>
                    <a:pt x="3425" y="410"/>
                  </a:lnTo>
                  <a:lnTo>
                    <a:pt x="3404" y="442"/>
                  </a:lnTo>
                  <a:lnTo>
                    <a:pt x="3379" y="471"/>
                  </a:lnTo>
                  <a:lnTo>
                    <a:pt x="3349" y="497"/>
                  </a:lnTo>
                  <a:lnTo>
                    <a:pt x="1897" y="1604"/>
                  </a:lnTo>
                  <a:lnTo>
                    <a:pt x="1867" y="1625"/>
                  </a:lnTo>
                  <a:lnTo>
                    <a:pt x="1835" y="1640"/>
                  </a:lnTo>
                  <a:lnTo>
                    <a:pt x="1800" y="1652"/>
                  </a:lnTo>
                  <a:lnTo>
                    <a:pt x="1766" y="1659"/>
                  </a:lnTo>
                  <a:lnTo>
                    <a:pt x="1729" y="1662"/>
                  </a:lnTo>
                  <a:lnTo>
                    <a:pt x="1693" y="1659"/>
                  </a:lnTo>
                  <a:lnTo>
                    <a:pt x="1658" y="1652"/>
                  </a:lnTo>
                  <a:lnTo>
                    <a:pt x="1624" y="1640"/>
                  </a:lnTo>
                  <a:lnTo>
                    <a:pt x="1592" y="1625"/>
                  </a:lnTo>
                  <a:lnTo>
                    <a:pt x="1562" y="1604"/>
                  </a:lnTo>
                  <a:lnTo>
                    <a:pt x="110" y="497"/>
                  </a:lnTo>
                  <a:lnTo>
                    <a:pt x="79" y="471"/>
                  </a:lnTo>
                  <a:lnTo>
                    <a:pt x="55" y="442"/>
                  </a:lnTo>
                  <a:lnTo>
                    <a:pt x="33" y="410"/>
                  </a:lnTo>
                  <a:lnTo>
                    <a:pt x="18" y="376"/>
                  </a:lnTo>
                  <a:lnTo>
                    <a:pt x="7" y="340"/>
                  </a:lnTo>
                  <a:lnTo>
                    <a:pt x="1" y="303"/>
                  </a:lnTo>
                  <a:lnTo>
                    <a:pt x="0" y="265"/>
                  </a:lnTo>
                  <a:lnTo>
                    <a:pt x="5" y="227"/>
                  </a:lnTo>
                  <a:lnTo>
                    <a:pt x="15" y="189"/>
                  </a:lnTo>
                  <a:lnTo>
                    <a:pt x="30" y="152"/>
                  </a:lnTo>
                  <a:lnTo>
                    <a:pt x="49" y="119"/>
                  </a:lnTo>
                  <a:lnTo>
                    <a:pt x="73" y="88"/>
                  </a:lnTo>
                  <a:lnTo>
                    <a:pt x="100" y="63"/>
                  </a:lnTo>
                  <a:lnTo>
                    <a:pt x="131" y="41"/>
                  </a:lnTo>
                  <a:lnTo>
                    <a:pt x="164" y="24"/>
                  </a:lnTo>
                  <a:lnTo>
                    <a:pt x="200" y="11"/>
                  </a:lnTo>
                  <a:lnTo>
                    <a:pt x="238" y="3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3" name="Group 438"/>
          <p:cNvGrpSpPr/>
          <p:nvPr/>
        </p:nvGrpSpPr>
        <p:grpSpPr>
          <a:xfrm>
            <a:off x="6457348" y="3298843"/>
            <a:ext cx="565151" cy="420688"/>
            <a:chOff x="4398963" y="4298950"/>
            <a:chExt cx="565151" cy="420688"/>
          </a:xfrm>
          <a:solidFill>
            <a:schemeClr val="tx1"/>
          </a:solidFill>
        </p:grpSpPr>
        <p:sp>
          <p:nvSpPr>
            <p:cNvPr id="694" name="Freeform 462"/>
            <p:cNvSpPr>
              <a:spLocks noEditPoints="1"/>
            </p:cNvSpPr>
            <p:nvPr/>
          </p:nvSpPr>
          <p:spPr bwMode="auto">
            <a:xfrm>
              <a:off x="4724401" y="4298950"/>
              <a:ext cx="239713" cy="238125"/>
            </a:xfrm>
            <a:custGeom>
              <a:avLst/>
              <a:gdLst>
                <a:gd name="T0" fmla="*/ 632 w 1503"/>
                <a:gd name="T1" fmla="*/ 210 h 1500"/>
                <a:gd name="T2" fmla="*/ 471 w 1503"/>
                <a:gd name="T3" fmla="*/ 272 h 1500"/>
                <a:gd name="T4" fmla="*/ 340 w 1503"/>
                <a:gd name="T5" fmla="*/ 380 h 1500"/>
                <a:gd name="T6" fmla="*/ 247 w 1503"/>
                <a:gd name="T7" fmla="*/ 522 h 1500"/>
                <a:gd name="T8" fmla="*/ 201 w 1503"/>
                <a:gd name="T9" fmla="*/ 689 h 1500"/>
                <a:gd name="T10" fmla="*/ 210 w 1503"/>
                <a:gd name="T11" fmla="*/ 868 h 1500"/>
                <a:gd name="T12" fmla="*/ 273 w 1503"/>
                <a:gd name="T13" fmla="*/ 1028 h 1500"/>
                <a:gd name="T14" fmla="*/ 380 w 1503"/>
                <a:gd name="T15" fmla="*/ 1160 h 1500"/>
                <a:gd name="T16" fmla="*/ 522 w 1503"/>
                <a:gd name="T17" fmla="*/ 1254 h 1500"/>
                <a:gd name="T18" fmla="*/ 690 w 1503"/>
                <a:gd name="T19" fmla="*/ 1300 h 1500"/>
                <a:gd name="T20" fmla="*/ 870 w 1503"/>
                <a:gd name="T21" fmla="*/ 1290 h 1500"/>
                <a:gd name="T22" fmla="*/ 1030 w 1503"/>
                <a:gd name="T23" fmla="*/ 1227 h 1500"/>
                <a:gd name="T24" fmla="*/ 1162 w 1503"/>
                <a:gd name="T25" fmla="*/ 1120 h 1500"/>
                <a:gd name="T26" fmla="*/ 1256 w 1503"/>
                <a:gd name="T27" fmla="*/ 978 h 1500"/>
                <a:gd name="T28" fmla="*/ 1301 w 1503"/>
                <a:gd name="T29" fmla="*/ 810 h 1500"/>
                <a:gd name="T30" fmla="*/ 1292 w 1503"/>
                <a:gd name="T31" fmla="*/ 631 h 1500"/>
                <a:gd name="T32" fmla="*/ 1229 w 1503"/>
                <a:gd name="T33" fmla="*/ 471 h 1500"/>
                <a:gd name="T34" fmla="*/ 1122 w 1503"/>
                <a:gd name="T35" fmla="*/ 339 h 1500"/>
                <a:gd name="T36" fmla="*/ 980 w 1503"/>
                <a:gd name="T37" fmla="*/ 247 h 1500"/>
                <a:gd name="T38" fmla="*/ 811 w 1503"/>
                <a:gd name="T39" fmla="*/ 200 h 1500"/>
                <a:gd name="T40" fmla="*/ 823 w 1503"/>
                <a:gd name="T41" fmla="*/ 3 h 1500"/>
                <a:gd name="T42" fmla="*/ 1027 w 1503"/>
                <a:gd name="T43" fmla="*/ 52 h 1500"/>
                <a:gd name="T44" fmla="*/ 1205 w 1503"/>
                <a:gd name="T45" fmla="*/ 153 h 1500"/>
                <a:gd name="T46" fmla="*/ 1350 w 1503"/>
                <a:gd name="T47" fmla="*/ 296 h 1500"/>
                <a:gd name="T48" fmla="*/ 1450 w 1503"/>
                <a:gd name="T49" fmla="*/ 474 h 1500"/>
                <a:gd name="T50" fmla="*/ 1500 w 1503"/>
                <a:gd name="T51" fmla="*/ 677 h 1500"/>
                <a:gd name="T52" fmla="*/ 1489 w 1503"/>
                <a:gd name="T53" fmla="*/ 893 h 1500"/>
                <a:gd name="T54" fmla="*/ 1422 w 1503"/>
                <a:gd name="T55" fmla="*/ 1089 h 1500"/>
                <a:gd name="T56" fmla="*/ 1305 w 1503"/>
                <a:gd name="T57" fmla="*/ 1256 h 1500"/>
                <a:gd name="T58" fmla="*/ 1150 w 1503"/>
                <a:gd name="T59" fmla="*/ 1386 h 1500"/>
                <a:gd name="T60" fmla="*/ 962 w 1503"/>
                <a:gd name="T61" fmla="*/ 1470 h 1500"/>
                <a:gd name="T62" fmla="*/ 751 w 1503"/>
                <a:gd name="T63" fmla="*/ 1500 h 1500"/>
                <a:gd name="T64" fmla="*/ 540 w 1503"/>
                <a:gd name="T65" fmla="*/ 1470 h 1500"/>
                <a:gd name="T66" fmla="*/ 353 w 1503"/>
                <a:gd name="T67" fmla="*/ 1386 h 1500"/>
                <a:gd name="T68" fmla="*/ 196 w 1503"/>
                <a:gd name="T69" fmla="*/ 1256 h 1500"/>
                <a:gd name="T70" fmla="*/ 81 w 1503"/>
                <a:gd name="T71" fmla="*/ 1089 h 1500"/>
                <a:gd name="T72" fmla="*/ 13 w 1503"/>
                <a:gd name="T73" fmla="*/ 893 h 1500"/>
                <a:gd name="T74" fmla="*/ 3 w 1503"/>
                <a:gd name="T75" fmla="*/ 677 h 1500"/>
                <a:gd name="T76" fmla="*/ 52 w 1503"/>
                <a:gd name="T77" fmla="*/ 474 h 1500"/>
                <a:gd name="T78" fmla="*/ 153 w 1503"/>
                <a:gd name="T79" fmla="*/ 296 h 1500"/>
                <a:gd name="T80" fmla="*/ 297 w 1503"/>
                <a:gd name="T81" fmla="*/ 153 h 1500"/>
                <a:gd name="T82" fmla="*/ 475 w 1503"/>
                <a:gd name="T83" fmla="*/ 52 h 1500"/>
                <a:gd name="T84" fmla="*/ 679 w 1503"/>
                <a:gd name="T85" fmla="*/ 3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03" h="1500">
                  <a:moveTo>
                    <a:pt x="751" y="197"/>
                  </a:moveTo>
                  <a:lnTo>
                    <a:pt x="690" y="200"/>
                  </a:lnTo>
                  <a:lnTo>
                    <a:pt x="632" y="210"/>
                  </a:lnTo>
                  <a:lnTo>
                    <a:pt x="576" y="225"/>
                  </a:lnTo>
                  <a:lnTo>
                    <a:pt x="522" y="247"/>
                  </a:lnTo>
                  <a:lnTo>
                    <a:pt x="471" y="272"/>
                  </a:lnTo>
                  <a:lnTo>
                    <a:pt x="424" y="304"/>
                  </a:lnTo>
                  <a:lnTo>
                    <a:pt x="380" y="339"/>
                  </a:lnTo>
                  <a:lnTo>
                    <a:pt x="340" y="380"/>
                  </a:lnTo>
                  <a:lnTo>
                    <a:pt x="304" y="423"/>
                  </a:lnTo>
                  <a:lnTo>
                    <a:pt x="273" y="471"/>
                  </a:lnTo>
                  <a:lnTo>
                    <a:pt x="247" y="522"/>
                  </a:lnTo>
                  <a:lnTo>
                    <a:pt x="225" y="575"/>
                  </a:lnTo>
                  <a:lnTo>
                    <a:pt x="210" y="631"/>
                  </a:lnTo>
                  <a:lnTo>
                    <a:pt x="201" y="689"/>
                  </a:lnTo>
                  <a:lnTo>
                    <a:pt x="197" y="750"/>
                  </a:lnTo>
                  <a:lnTo>
                    <a:pt x="201" y="810"/>
                  </a:lnTo>
                  <a:lnTo>
                    <a:pt x="210" y="868"/>
                  </a:lnTo>
                  <a:lnTo>
                    <a:pt x="225" y="924"/>
                  </a:lnTo>
                  <a:lnTo>
                    <a:pt x="247" y="978"/>
                  </a:lnTo>
                  <a:lnTo>
                    <a:pt x="273" y="1028"/>
                  </a:lnTo>
                  <a:lnTo>
                    <a:pt x="304" y="1076"/>
                  </a:lnTo>
                  <a:lnTo>
                    <a:pt x="340" y="1120"/>
                  </a:lnTo>
                  <a:lnTo>
                    <a:pt x="380" y="1160"/>
                  </a:lnTo>
                  <a:lnTo>
                    <a:pt x="424" y="1195"/>
                  </a:lnTo>
                  <a:lnTo>
                    <a:pt x="471" y="1227"/>
                  </a:lnTo>
                  <a:lnTo>
                    <a:pt x="522" y="1254"/>
                  </a:lnTo>
                  <a:lnTo>
                    <a:pt x="576" y="1274"/>
                  </a:lnTo>
                  <a:lnTo>
                    <a:pt x="632" y="1290"/>
                  </a:lnTo>
                  <a:lnTo>
                    <a:pt x="690" y="1300"/>
                  </a:lnTo>
                  <a:lnTo>
                    <a:pt x="751" y="1303"/>
                  </a:lnTo>
                  <a:lnTo>
                    <a:pt x="811" y="1300"/>
                  </a:lnTo>
                  <a:lnTo>
                    <a:pt x="870" y="1290"/>
                  </a:lnTo>
                  <a:lnTo>
                    <a:pt x="926" y="1274"/>
                  </a:lnTo>
                  <a:lnTo>
                    <a:pt x="980" y="1254"/>
                  </a:lnTo>
                  <a:lnTo>
                    <a:pt x="1030" y="1227"/>
                  </a:lnTo>
                  <a:lnTo>
                    <a:pt x="1078" y="1195"/>
                  </a:lnTo>
                  <a:lnTo>
                    <a:pt x="1122" y="1160"/>
                  </a:lnTo>
                  <a:lnTo>
                    <a:pt x="1162" y="1120"/>
                  </a:lnTo>
                  <a:lnTo>
                    <a:pt x="1197" y="1076"/>
                  </a:lnTo>
                  <a:lnTo>
                    <a:pt x="1229" y="1028"/>
                  </a:lnTo>
                  <a:lnTo>
                    <a:pt x="1256" y="978"/>
                  </a:lnTo>
                  <a:lnTo>
                    <a:pt x="1276" y="924"/>
                  </a:lnTo>
                  <a:lnTo>
                    <a:pt x="1292" y="868"/>
                  </a:lnTo>
                  <a:lnTo>
                    <a:pt x="1301" y="810"/>
                  </a:lnTo>
                  <a:lnTo>
                    <a:pt x="1304" y="750"/>
                  </a:lnTo>
                  <a:lnTo>
                    <a:pt x="1301" y="689"/>
                  </a:lnTo>
                  <a:lnTo>
                    <a:pt x="1292" y="631"/>
                  </a:lnTo>
                  <a:lnTo>
                    <a:pt x="1276" y="575"/>
                  </a:lnTo>
                  <a:lnTo>
                    <a:pt x="1256" y="522"/>
                  </a:lnTo>
                  <a:lnTo>
                    <a:pt x="1229" y="471"/>
                  </a:lnTo>
                  <a:lnTo>
                    <a:pt x="1197" y="423"/>
                  </a:lnTo>
                  <a:lnTo>
                    <a:pt x="1162" y="380"/>
                  </a:lnTo>
                  <a:lnTo>
                    <a:pt x="1122" y="339"/>
                  </a:lnTo>
                  <a:lnTo>
                    <a:pt x="1078" y="304"/>
                  </a:lnTo>
                  <a:lnTo>
                    <a:pt x="1030" y="272"/>
                  </a:lnTo>
                  <a:lnTo>
                    <a:pt x="980" y="247"/>
                  </a:lnTo>
                  <a:lnTo>
                    <a:pt x="926" y="225"/>
                  </a:lnTo>
                  <a:lnTo>
                    <a:pt x="870" y="210"/>
                  </a:lnTo>
                  <a:lnTo>
                    <a:pt x="811" y="200"/>
                  </a:lnTo>
                  <a:lnTo>
                    <a:pt x="751" y="197"/>
                  </a:lnTo>
                  <a:close/>
                  <a:moveTo>
                    <a:pt x="751" y="0"/>
                  </a:moveTo>
                  <a:lnTo>
                    <a:pt x="823" y="3"/>
                  </a:lnTo>
                  <a:lnTo>
                    <a:pt x="893" y="13"/>
                  </a:lnTo>
                  <a:lnTo>
                    <a:pt x="962" y="30"/>
                  </a:lnTo>
                  <a:lnTo>
                    <a:pt x="1027" y="52"/>
                  </a:lnTo>
                  <a:lnTo>
                    <a:pt x="1090" y="81"/>
                  </a:lnTo>
                  <a:lnTo>
                    <a:pt x="1150" y="114"/>
                  </a:lnTo>
                  <a:lnTo>
                    <a:pt x="1205" y="153"/>
                  </a:lnTo>
                  <a:lnTo>
                    <a:pt x="1258" y="196"/>
                  </a:lnTo>
                  <a:lnTo>
                    <a:pt x="1305" y="244"/>
                  </a:lnTo>
                  <a:lnTo>
                    <a:pt x="1350" y="296"/>
                  </a:lnTo>
                  <a:lnTo>
                    <a:pt x="1388" y="352"/>
                  </a:lnTo>
                  <a:lnTo>
                    <a:pt x="1422" y="411"/>
                  </a:lnTo>
                  <a:lnTo>
                    <a:pt x="1450" y="474"/>
                  </a:lnTo>
                  <a:lnTo>
                    <a:pt x="1473" y="540"/>
                  </a:lnTo>
                  <a:lnTo>
                    <a:pt x="1489" y="607"/>
                  </a:lnTo>
                  <a:lnTo>
                    <a:pt x="1500" y="677"/>
                  </a:lnTo>
                  <a:lnTo>
                    <a:pt x="1503" y="750"/>
                  </a:lnTo>
                  <a:lnTo>
                    <a:pt x="1500" y="822"/>
                  </a:lnTo>
                  <a:lnTo>
                    <a:pt x="1489" y="893"/>
                  </a:lnTo>
                  <a:lnTo>
                    <a:pt x="1473" y="961"/>
                  </a:lnTo>
                  <a:lnTo>
                    <a:pt x="1450" y="1025"/>
                  </a:lnTo>
                  <a:lnTo>
                    <a:pt x="1422" y="1089"/>
                  </a:lnTo>
                  <a:lnTo>
                    <a:pt x="1388" y="1148"/>
                  </a:lnTo>
                  <a:lnTo>
                    <a:pt x="1350" y="1204"/>
                  </a:lnTo>
                  <a:lnTo>
                    <a:pt x="1305" y="1256"/>
                  </a:lnTo>
                  <a:lnTo>
                    <a:pt x="1258" y="1303"/>
                  </a:lnTo>
                  <a:lnTo>
                    <a:pt x="1205" y="1347"/>
                  </a:lnTo>
                  <a:lnTo>
                    <a:pt x="1150" y="1386"/>
                  </a:lnTo>
                  <a:lnTo>
                    <a:pt x="1090" y="1419"/>
                  </a:lnTo>
                  <a:lnTo>
                    <a:pt x="1027" y="1447"/>
                  </a:lnTo>
                  <a:lnTo>
                    <a:pt x="962" y="1470"/>
                  </a:lnTo>
                  <a:lnTo>
                    <a:pt x="893" y="1486"/>
                  </a:lnTo>
                  <a:lnTo>
                    <a:pt x="823" y="1497"/>
                  </a:lnTo>
                  <a:lnTo>
                    <a:pt x="751" y="1500"/>
                  </a:lnTo>
                  <a:lnTo>
                    <a:pt x="679" y="1497"/>
                  </a:lnTo>
                  <a:lnTo>
                    <a:pt x="608" y="1486"/>
                  </a:lnTo>
                  <a:lnTo>
                    <a:pt x="540" y="1470"/>
                  </a:lnTo>
                  <a:lnTo>
                    <a:pt x="475" y="1447"/>
                  </a:lnTo>
                  <a:lnTo>
                    <a:pt x="412" y="1419"/>
                  </a:lnTo>
                  <a:lnTo>
                    <a:pt x="353" y="1386"/>
                  </a:lnTo>
                  <a:lnTo>
                    <a:pt x="297" y="1347"/>
                  </a:lnTo>
                  <a:lnTo>
                    <a:pt x="245" y="1303"/>
                  </a:lnTo>
                  <a:lnTo>
                    <a:pt x="196" y="1256"/>
                  </a:lnTo>
                  <a:lnTo>
                    <a:pt x="153" y="1204"/>
                  </a:lnTo>
                  <a:lnTo>
                    <a:pt x="114" y="1148"/>
                  </a:lnTo>
                  <a:lnTo>
                    <a:pt x="81" y="1089"/>
                  </a:lnTo>
                  <a:lnTo>
                    <a:pt x="52" y="1025"/>
                  </a:lnTo>
                  <a:lnTo>
                    <a:pt x="29" y="961"/>
                  </a:lnTo>
                  <a:lnTo>
                    <a:pt x="13" y="893"/>
                  </a:lnTo>
                  <a:lnTo>
                    <a:pt x="3" y="822"/>
                  </a:lnTo>
                  <a:lnTo>
                    <a:pt x="0" y="750"/>
                  </a:lnTo>
                  <a:lnTo>
                    <a:pt x="3" y="677"/>
                  </a:lnTo>
                  <a:lnTo>
                    <a:pt x="13" y="607"/>
                  </a:lnTo>
                  <a:lnTo>
                    <a:pt x="29" y="540"/>
                  </a:lnTo>
                  <a:lnTo>
                    <a:pt x="52" y="474"/>
                  </a:lnTo>
                  <a:lnTo>
                    <a:pt x="81" y="411"/>
                  </a:lnTo>
                  <a:lnTo>
                    <a:pt x="114" y="352"/>
                  </a:lnTo>
                  <a:lnTo>
                    <a:pt x="153" y="296"/>
                  </a:lnTo>
                  <a:lnTo>
                    <a:pt x="196" y="244"/>
                  </a:lnTo>
                  <a:lnTo>
                    <a:pt x="245" y="196"/>
                  </a:lnTo>
                  <a:lnTo>
                    <a:pt x="297" y="153"/>
                  </a:lnTo>
                  <a:lnTo>
                    <a:pt x="353" y="114"/>
                  </a:lnTo>
                  <a:lnTo>
                    <a:pt x="412" y="81"/>
                  </a:lnTo>
                  <a:lnTo>
                    <a:pt x="475" y="52"/>
                  </a:lnTo>
                  <a:lnTo>
                    <a:pt x="540" y="30"/>
                  </a:lnTo>
                  <a:lnTo>
                    <a:pt x="608" y="13"/>
                  </a:lnTo>
                  <a:lnTo>
                    <a:pt x="679" y="3"/>
                  </a:lnTo>
                  <a:lnTo>
                    <a:pt x="7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463"/>
            <p:cNvSpPr>
              <a:spLocks/>
            </p:cNvSpPr>
            <p:nvPr/>
          </p:nvSpPr>
          <p:spPr bwMode="auto">
            <a:xfrm>
              <a:off x="4398963" y="4365625"/>
              <a:ext cx="461963" cy="354013"/>
            </a:xfrm>
            <a:custGeom>
              <a:avLst/>
              <a:gdLst>
                <a:gd name="T0" fmla="*/ 2194 w 2915"/>
                <a:gd name="T1" fmla="*/ 0 h 2230"/>
                <a:gd name="T2" fmla="*/ 2238 w 2915"/>
                <a:gd name="T3" fmla="*/ 10 h 2230"/>
                <a:gd name="T4" fmla="*/ 2272 w 2915"/>
                <a:gd name="T5" fmla="*/ 37 h 2230"/>
                <a:gd name="T6" fmla="*/ 2290 w 2915"/>
                <a:gd name="T7" fmla="*/ 77 h 2230"/>
                <a:gd name="T8" fmla="*/ 2290 w 2915"/>
                <a:gd name="T9" fmla="*/ 122 h 2230"/>
                <a:gd name="T10" fmla="*/ 2272 w 2915"/>
                <a:gd name="T11" fmla="*/ 161 h 2230"/>
                <a:gd name="T12" fmla="*/ 2238 w 2915"/>
                <a:gd name="T13" fmla="*/ 187 h 2230"/>
                <a:gd name="T14" fmla="*/ 2194 w 2915"/>
                <a:gd name="T15" fmla="*/ 197 h 2230"/>
                <a:gd name="T16" fmla="*/ 246 w 2915"/>
                <a:gd name="T17" fmla="*/ 199 h 2230"/>
                <a:gd name="T18" fmla="*/ 217 w 2915"/>
                <a:gd name="T19" fmla="*/ 217 h 2230"/>
                <a:gd name="T20" fmla="*/ 200 w 2915"/>
                <a:gd name="T21" fmla="*/ 246 h 2230"/>
                <a:gd name="T22" fmla="*/ 197 w 2915"/>
                <a:gd name="T23" fmla="*/ 1969 h 2230"/>
                <a:gd name="T24" fmla="*/ 207 w 2915"/>
                <a:gd name="T25" fmla="*/ 2001 h 2230"/>
                <a:gd name="T26" fmla="*/ 230 w 2915"/>
                <a:gd name="T27" fmla="*/ 2025 h 2230"/>
                <a:gd name="T28" fmla="*/ 263 w 2915"/>
                <a:gd name="T29" fmla="*/ 2033 h 2230"/>
                <a:gd name="T30" fmla="*/ 2669 w 2915"/>
                <a:gd name="T31" fmla="*/ 2031 h 2230"/>
                <a:gd name="T32" fmla="*/ 2698 w 2915"/>
                <a:gd name="T33" fmla="*/ 2014 h 2230"/>
                <a:gd name="T34" fmla="*/ 2715 w 2915"/>
                <a:gd name="T35" fmla="*/ 1986 h 2230"/>
                <a:gd name="T36" fmla="*/ 2717 w 2915"/>
                <a:gd name="T37" fmla="*/ 1402 h 2230"/>
                <a:gd name="T38" fmla="*/ 2727 w 2915"/>
                <a:gd name="T39" fmla="*/ 1359 h 2230"/>
                <a:gd name="T40" fmla="*/ 2754 w 2915"/>
                <a:gd name="T41" fmla="*/ 1325 h 2230"/>
                <a:gd name="T42" fmla="*/ 2793 w 2915"/>
                <a:gd name="T43" fmla="*/ 1306 h 2230"/>
                <a:gd name="T44" fmla="*/ 2838 w 2915"/>
                <a:gd name="T45" fmla="*/ 1306 h 2230"/>
                <a:gd name="T46" fmla="*/ 2878 w 2915"/>
                <a:gd name="T47" fmla="*/ 1325 h 2230"/>
                <a:gd name="T48" fmla="*/ 2905 w 2915"/>
                <a:gd name="T49" fmla="*/ 1359 h 2230"/>
                <a:gd name="T50" fmla="*/ 2915 w 2915"/>
                <a:gd name="T51" fmla="*/ 1402 h 2230"/>
                <a:gd name="T52" fmla="*/ 2912 w 2915"/>
                <a:gd name="T53" fmla="*/ 2007 h 2230"/>
                <a:gd name="T54" fmla="*/ 2890 w 2915"/>
                <a:gd name="T55" fmla="*/ 2079 h 2230"/>
                <a:gd name="T56" fmla="*/ 2850 w 2915"/>
                <a:gd name="T57" fmla="*/ 2140 h 2230"/>
                <a:gd name="T58" fmla="*/ 2795 w 2915"/>
                <a:gd name="T59" fmla="*/ 2188 h 2230"/>
                <a:gd name="T60" fmla="*/ 2728 w 2915"/>
                <a:gd name="T61" fmla="*/ 2220 h 2230"/>
                <a:gd name="T62" fmla="*/ 2652 w 2915"/>
                <a:gd name="T63" fmla="*/ 2230 h 2230"/>
                <a:gd name="T64" fmla="*/ 224 w 2915"/>
                <a:gd name="T65" fmla="*/ 2228 h 2230"/>
                <a:gd name="T66" fmla="*/ 152 w 2915"/>
                <a:gd name="T67" fmla="*/ 2207 h 2230"/>
                <a:gd name="T68" fmla="*/ 91 w 2915"/>
                <a:gd name="T69" fmla="*/ 2167 h 2230"/>
                <a:gd name="T70" fmla="*/ 42 w 2915"/>
                <a:gd name="T71" fmla="*/ 2111 h 2230"/>
                <a:gd name="T72" fmla="*/ 11 w 2915"/>
                <a:gd name="T73" fmla="*/ 2044 h 2230"/>
                <a:gd name="T74" fmla="*/ 0 w 2915"/>
                <a:gd name="T75" fmla="*/ 1969 h 2230"/>
                <a:gd name="T76" fmla="*/ 3 w 2915"/>
                <a:gd name="T77" fmla="*/ 224 h 2230"/>
                <a:gd name="T78" fmla="*/ 25 w 2915"/>
                <a:gd name="T79" fmla="*/ 152 h 2230"/>
                <a:gd name="T80" fmla="*/ 65 w 2915"/>
                <a:gd name="T81" fmla="*/ 91 h 2230"/>
                <a:gd name="T82" fmla="*/ 120 w 2915"/>
                <a:gd name="T83" fmla="*/ 42 h 2230"/>
                <a:gd name="T84" fmla="*/ 188 w 2915"/>
                <a:gd name="T85" fmla="*/ 11 h 2230"/>
                <a:gd name="T86" fmla="*/ 263 w 2915"/>
                <a:gd name="T87" fmla="*/ 0 h 2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15" h="2230">
                  <a:moveTo>
                    <a:pt x="263" y="0"/>
                  </a:moveTo>
                  <a:lnTo>
                    <a:pt x="2194" y="0"/>
                  </a:lnTo>
                  <a:lnTo>
                    <a:pt x="2217" y="2"/>
                  </a:lnTo>
                  <a:lnTo>
                    <a:pt x="2238" y="10"/>
                  </a:lnTo>
                  <a:lnTo>
                    <a:pt x="2257" y="22"/>
                  </a:lnTo>
                  <a:lnTo>
                    <a:pt x="2272" y="37"/>
                  </a:lnTo>
                  <a:lnTo>
                    <a:pt x="2284" y="55"/>
                  </a:lnTo>
                  <a:lnTo>
                    <a:pt x="2290" y="77"/>
                  </a:lnTo>
                  <a:lnTo>
                    <a:pt x="2294" y="99"/>
                  </a:lnTo>
                  <a:lnTo>
                    <a:pt x="2290" y="122"/>
                  </a:lnTo>
                  <a:lnTo>
                    <a:pt x="2284" y="142"/>
                  </a:lnTo>
                  <a:lnTo>
                    <a:pt x="2272" y="161"/>
                  </a:lnTo>
                  <a:lnTo>
                    <a:pt x="2257" y="176"/>
                  </a:lnTo>
                  <a:lnTo>
                    <a:pt x="2238" y="187"/>
                  </a:lnTo>
                  <a:lnTo>
                    <a:pt x="2217" y="195"/>
                  </a:lnTo>
                  <a:lnTo>
                    <a:pt x="2194" y="197"/>
                  </a:lnTo>
                  <a:lnTo>
                    <a:pt x="263" y="197"/>
                  </a:lnTo>
                  <a:lnTo>
                    <a:pt x="246" y="199"/>
                  </a:lnTo>
                  <a:lnTo>
                    <a:pt x="230" y="207"/>
                  </a:lnTo>
                  <a:lnTo>
                    <a:pt x="217" y="217"/>
                  </a:lnTo>
                  <a:lnTo>
                    <a:pt x="207" y="229"/>
                  </a:lnTo>
                  <a:lnTo>
                    <a:pt x="200" y="246"/>
                  </a:lnTo>
                  <a:lnTo>
                    <a:pt x="197" y="263"/>
                  </a:lnTo>
                  <a:lnTo>
                    <a:pt x="197" y="1969"/>
                  </a:lnTo>
                  <a:lnTo>
                    <a:pt x="200" y="1986"/>
                  </a:lnTo>
                  <a:lnTo>
                    <a:pt x="207" y="2001"/>
                  </a:lnTo>
                  <a:lnTo>
                    <a:pt x="217" y="2014"/>
                  </a:lnTo>
                  <a:lnTo>
                    <a:pt x="230" y="2025"/>
                  </a:lnTo>
                  <a:lnTo>
                    <a:pt x="246" y="2031"/>
                  </a:lnTo>
                  <a:lnTo>
                    <a:pt x="263" y="2033"/>
                  </a:lnTo>
                  <a:lnTo>
                    <a:pt x="2652" y="2033"/>
                  </a:lnTo>
                  <a:lnTo>
                    <a:pt x="2669" y="2031"/>
                  </a:lnTo>
                  <a:lnTo>
                    <a:pt x="2685" y="2025"/>
                  </a:lnTo>
                  <a:lnTo>
                    <a:pt x="2698" y="2014"/>
                  </a:lnTo>
                  <a:lnTo>
                    <a:pt x="2708" y="2001"/>
                  </a:lnTo>
                  <a:lnTo>
                    <a:pt x="2715" y="1986"/>
                  </a:lnTo>
                  <a:lnTo>
                    <a:pt x="2717" y="1969"/>
                  </a:lnTo>
                  <a:lnTo>
                    <a:pt x="2717" y="1402"/>
                  </a:lnTo>
                  <a:lnTo>
                    <a:pt x="2720" y="1380"/>
                  </a:lnTo>
                  <a:lnTo>
                    <a:pt x="2727" y="1359"/>
                  </a:lnTo>
                  <a:lnTo>
                    <a:pt x="2739" y="1341"/>
                  </a:lnTo>
                  <a:lnTo>
                    <a:pt x="2754" y="1325"/>
                  </a:lnTo>
                  <a:lnTo>
                    <a:pt x="2772" y="1314"/>
                  </a:lnTo>
                  <a:lnTo>
                    <a:pt x="2793" y="1306"/>
                  </a:lnTo>
                  <a:lnTo>
                    <a:pt x="2816" y="1303"/>
                  </a:lnTo>
                  <a:lnTo>
                    <a:pt x="2838" y="1306"/>
                  </a:lnTo>
                  <a:lnTo>
                    <a:pt x="2860" y="1314"/>
                  </a:lnTo>
                  <a:lnTo>
                    <a:pt x="2878" y="1325"/>
                  </a:lnTo>
                  <a:lnTo>
                    <a:pt x="2893" y="1341"/>
                  </a:lnTo>
                  <a:lnTo>
                    <a:pt x="2905" y="1359"/>
                  </a:lnTo>
                  <a:lnTo>
                    <a:pt x="2913" y="1380"/>
                  </a:lnTo>
                  <a:lnTo>
                    <a:pt x="2915" y="1402"/>
                  </a:lnTo>
                  <a:lnTo>
                    <a:pt x="2915" y="1969"/>
                  </a:lnTo>
                  <a:lnTo>
                    <a:pt x="2912" y="2007"/>
                  </a:lnTo>
                  <a:lnTo>
                    <a:pt x="2904" y="2044"/>
                  </a:lnTo>
                  <a:lnTo>
                    <a:pt x="2890" y="2079"/>
                  </a:lnTo>
                  <a:lnTo>
                    <a:pt x="2873" y="2111"/>
                  </a:lnTo>
                  <a:lnTo>
                    <a:pt x="2850" y="2140"/>
                  </a:lnTo>
                  <a:lnTo>
                    <a:pt x="2824" y="2167"/>
                  </a:lnTo>
                  <a:lnTo>
                    <a:pt x="2795" y="2188"/>
                  </a:lnTo>
                  <a:lnTo>
                    <a:pt x="2763" y="2207"/>
                  </a:lnTo>
                  <a:lnTo>
                    <a:pt x="2728" y="2220"/>
                  </a:lnTo>
                  <a:lnTo>
                    <a:pt x="2690" y="2228"/>
                  </a:lnTo>
                  <a:lnTo>
                    <a:pt x="2652" y="2230"/>
                  </a:lnTo>
                  <a:lnTo>
                    <a:pt x="263" y="2230"/>
                  </a:lnTo>
                  <a:lnTo>
                    <a:pt x="224" y="2228"/>
                  </a:lnTo>
                  <a:lnTo>
                    <a:pt x="188" y="2220"/>
                  </a:lnTo>
                  <a:lnTo>
                    <a:pt x="152" y="2207"/>
                  </a:lnTo>
                  <a:lnTo>
                    <a:pt x="120" y="2188"/>
                  </a:lnTo>
                  <a:lnTo>
                    <a:pt x="91" y="2167"/>
                  </a:lnTo>
                  <a:lnTo>
                    <a:pt x="65" y="2140"/>
                  </a:lnTo>
                  <a:lnTo>
                    <a:pt x="42" y="2111"/>
                  </a:lnTo>
                  <a:lnTo>
                    <a:pt x="25" y="2079"/>
                  </a:lnTo>
                  <a:lnTo>
                    <a:pt x="11" y="2044"/>
                  </a:lnTo>
                  <a:lnTo>
                    <a:pt x="3" y="2007"/>
                  </a:lnTo>
                  <a:lnTo>
                    <a:pt x="0" y="1969"/>
                  </a:lnTo>
                  <a:lnTo>
                    <a:pt x="0" y="263"/>
                  </a:lnTo>
                  <a:lnTo>
                    <a:pt x="3" y="224"/>
                  </a:lnTo>
                  <a:lnTo>
                    <a:pt x="11" y="186"/>
                  </a:lnTo>
                  <a:lnTo>
                    <a:pt x="25" y="152"/>
                  </a:lnTo>
                  <a:lnTo>
                    <a:pt x="42" y="120"/>
                  </a:lnTo>
                  <a:lnTo>
                    <a:pt x="65" y="91"/>
                  </a:lnTo>
                  <a:lnTo>
                    <a:pt x="91" y="65"/>
                  </a:lnTo>
                  <a:lnTo>
                    <a:pt x="120" y="42"/>
                  </a:lnTo>
                  <a:lnTo>
                    <a:pt x="152" y="25"/>
                  </a:lnTo>
                  <a:lnTo>
                    <a:pt x="188" y="11"/>
                  </a:lnTo>
                  <a:lnTo>
                    <a:pt x="224" y="3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465"/>
            <p:cNvSpPr>
              <a:spLocks noEditPoints="1"/>
            </p:cNvSpPr>
            <p:nvPr/>
          </p:nvSpPr>
          <p:spPr bwMode="auto">
            <a:xfrm>
              <a:off x="4405313" y="4370388"/>
              <a:ext cx="371475" cy="219075"/>
            </a:xfrm>
            <a:custGeom>
              <a:avLst/>
              <a:gdLst>
                <a:gd name="T0" fmla="*/ 230 w 2340"/>
                <a:gd name="T1" fmla="*/ 199 h 1379"/>
                <a:gd name="T2" fmla="*/ 212 w 2340"/>
                <a:gd name="T3" fmla="*/ 209 h 1379"/>
                <a:gd name="T4" fmla="*/ 203 w 2340"/>
                <a:gd name="T5" fmla="*/ 222 h 1379"/>
                <a:gd name="T6" fmla="*/ 198 w 2340"/>
                <a:gd name="T7" fmla="*/ 236 h 1379"/>
                <a:gd name="T8" fmla="*/ 199 w 2340"/>
                <a:gd name="T9" fmla="*/ 256 h 1379"/>
                <a:gd name="T10" fmla="*/ 215 w 2340"/>
                <a:gd name="T11" fmla="*/ 278 h 1379"/>
                <a:gd name="T12" fmla="*/ 1400 w 2340"/>
                <a:gd name="T13" fmla="*/ 1178 h 1379"/>
                <a:gd name="T14" fmla="*/ 1417 w 2340"/>
                <a:gd name="T15" fmla="*/ 1181 h 1379"/>
                <a:gd name="T16" fmla="*/ 1435 w 2340"/>
                <a:gd name="T17" fmla="*/ 1178 h 1379"/>
                <a:gd name="T18" fmla="*/ 2108 w 2340"/>
                <a:gd name="T19" fmla="*/ 668 h 1379"/>
                <a:gd name="T20" fmla="*/ 2056 w 2340"/>
                <a:gd name="T21" fmla="*/ 552 h 1379"/>
                <a:gd name="T22" fmla="*/ 2025 w 2340"/>
                <a:gd name="T23" fmla="*/ 431 h 1379"/>
                <a:gd name="T24" fmla="*/ 2014 w 2340"/>
                <a:gd name="T25" fmla="*/ 303 h 1379"/>
                <a:gd name="T26" fmla="*/ 2020 w 2340"/>
                <a:gd name="T27" fmla="*/ 198 h 1379"/>
                <a:gd name="T28" fmla="*/ 243 w 2340"/>
                <a:gd name="T29" fmla="*/ 0 h 1379"/>
                <a:gd name="T30" fmla="*/ 2168 w 2340"/>
                <a:gd name="T31" fmla="*/ 3 h 1379"/>
                <a:gd name="T32" fmla="*/ 2209 w 2340"/>
                <a:gd name="T33" fmla="*/ 24 h 1379"/>
                <a:gd name="T34" fmla="*/ 2236 w 2340"/>
                <a:gd name="T35" fmla="*/ 61 h 1379"/>
                <a:gd name="T36" fmla="*/ 2244 w 2340"/>
                <a:gd name="T37" fmla="*/ 107 h 1379"/>
                <a:gd name="T38" fmla="*/ 2223 w 2340"/>
                <a:gd name="T39" fmla="*/ 186 h 1379"/>
                <a:gd name="T40" fmla="*/ 2211 w 2340"/>
                <a:gd name="T41" fmla="*/ 303 h 1379"/>
                <a:gd name="T42" fmla="*/ 2223 w 2340"/>
                <a:gd name="T43" fmla="*/ 420 h 1379"/>
                <a:gd name="T44" fmla="*/ 2260 w 2340"/>
                <a:gd name="T45" fmla="*/ 531 h 1379"/>
                <a:gd name="T46" fmla="*/ 2320 w 2340"/>
                <a:gd name="T47" fmla="*/ 632 h 1379"/>
                <a:gd name="T48" fmla="*/ 2338 w 2340"/>
                <a:gd name="T49" fmla="*/ 672 h 1379"/>
                <a:gd name="T50" fmla="*/ 2337 w 2340"/>
                <a:gd name="T51" fmla="*/ 715 h 1379"/>
                <a:gd name="T52" fmla="*/ 2317 w 2340"/>
                <a:gd name="T53" fmla="*/ 754 h 1379"/>
                <a:gd name="T54" fmla="*/ 1564 w 2340"/>
                <a:gd name="T55" fmla="*/ 1330 h 1379"/>
                <a:gd name="T56" fmla="*/ 1510 w 2340"/>
                <a:gd name="T57" fmla="*/ 1361 h 1379"/>
                <a:gd name="T58" fmla="*/ 1449 w 2340"/>
                <a:gd name="T59" fmla="*/ 1377 h 1379"/>
                <a:gd name="T60" fmla="*/ 1386 w 2340"/>
                <a:gd name="T61" fmla="*/ 1377 h 1379"/>
                <a:gd name="T62" fmla="*/ 1325 w 2340"/>
                <a:gd name="T63" fmla="*/ 1361 h 1379"/>
                <a:gd name="T64" fmla="*/ 1271 w 2340"/>
                <a:gd name="T65" fmla="*/ 1330 h 1379"/>
                <a:gd name="T66" fmla="*/ 69 w 2340"/>
                <a:gd name="T67" fmla="*/ 412 h 1379"/>
                <a:gd name="T68" fmla="*/ 29 w 2340"/>
                <a:gd name="T69" fmla="*/ 359 h 1379"/>
                <a:gd name="T70" fmla="*/ 5 w 2340"/>
                <a:gd name="T71" fmla="*/ 297 h 1379"/>
                <a:gd name="T72" fmla="*/ 0 w 2340"/>
                <a:gd name="T73" fmla="*/ 231 h 1379"/>
                <a:gd name="T74" fmla="*/ 13 w 2340"/>
                <a:gd name="T75" fmla="*/ 165 h 1379"/>
                <a:gd name="T76" fmla="*/ 47 w 2340"/>
                <a:gd name="T77" fmla="*/ 97 h 1379"/>
                <a:gd name="T78" fmla="*/ 100 w 2340"/>
                <a:gd name="T79" fmla="*/ 45 h 1379"/>
                <a:gd name="T80" fmla="*/ 166 w 2340"/>
                <a:gd name="T81" fmla="*/ 12 h 1379"/>
                <a:gd name="T82" fmla="*/ 243 w 2340"/>
                <a:gd name="T83" fmla="*/ 0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40" h="1379">
                  <a:moveTo>
                    <a:pt x="243" y="198"/>
                  </a:moveTo>
                  <a:lnTo>
                    <a:pt x="230" y="199"/>
                  </a:lnTo>
                  <a:lnTo>
                    <a:pt x="220" y="203"/>
                  </a:lnTo>
                  <a:lnTo>
                    <a:pt x="212" y="209"/>
                  </a:lnTo>
                  <a:lnTo>
                    <a:pt x="206" y="215"/>
                  </a:lnTo>
                  <a:lnTo>
                    <a:pt x="203" y="222"/>
                  </a:lnTo>
                  <a:lnTo>
                    <a:pt x="199" y="228"/>
                  </a:lnTo>
                  <a:lnTo>
                    <a:pt x="198" y="236"/>
                  </a:lnTo>
                  <a:lnTo>
                    <a:pt x="197" y="245"/>
                  </a:lnTo>
                  <a:lnTo>
                    <a:pt x="199" y="256"/>
                  </a:lnTo>
                  <a:lnTo>
                    <a:pt x="205" y="267"/>
                  </a:lnTo>
                  <a:lnTo>
                    <a:pt x="215" y="278"/>
                  </a:lnTo>
                  <a:lnTo>
                    <a:pt x="1390" y="1173"/>
                  </a:lnTo>
                  <a:lnTo>
                    <a:pt x="1400" y="1178"/>
                  </a:lnTo>
                  <a:lnTo>
                    <a:pt x="1410" y="1181"/>
                  </a:lnTo>
                  <a:lnTo>
                    <a:pt x="1417" y="1181"/>
                  </a:lnTo>
                  <a:lnTo>
                    <a:pt x="1425" y="1181"/>
                  </a:lnTo>
                  <a:lnTo>
                    <a:pt x="1435" y="1178"/>
                  </a:lnTo>
                  <a:lnTo>
                    <a:pt x="1444" y="1173"/>
                  </a:lnTo>
                  <a:lnTo>
                    <a:pt x="2108" y="668"/>
                  </a:lnTo>
                  <a:lnTo>
                    <a:pt x="2080" y="611"/>
                  </a:lnTo>
                  <a:lnTo>
                    <a:pt x="2056" y="552"/>
                  </a:lnTo>
                  <a:lnTo>
                    <a:pt x="2038" y="492"/>
                  </a:lnTo>
                  <a:lnTo>
                    <a:pt x="2025" y="431"/>
                  </a:lnTo>
                  <a:lnTo>
                    <a:pt x="2016" y="367"/>
                  </a:lnTo>
                  <a:lnTo>
                    <a:pt x="2014" y="303"/>
                  </a:lnTo>
                  <a:lnTo>
                    <a:pt x="2015" y="250"/>
                  </a:lnTo>
                  <a:lnTo>
                    <a:pt x="2020" y="198"/>
                  </a:lnTo>
                  <a:lnTo>
                    <a:pt x="243" y="198"/>
                  </a:lnTo>
                  <a:close/>
                  <a:moveTo>
                    <a:pt x="243" y="0"/>
                  </a:moveTo>
                  <a:lnTo>
                    <a:pt x="2146" y="0"/>
                  </a:lnTo>
                  <a:lnTo>
                    <a:pt x="2168" y="3"/>
                  </a:lnTo>
                  <a:lnTo>
                    <a:pt x="2190" y="11"/>
                  </a:lnTo>
                  <a:lnTo>
                    <a:pt x="2209" y="24"/>
                  </a:lnTo>
                  <a:lnTo>
                    <a:pt x="2225" y="41"/>
                  </a:lnTo>
                  <a:lnTo>
                    <a:pt x="2236" y="61"/>
                  </a:lnTo>
                  <a:lnTo>
                    <a:pt x="2243" y="84"/>
                  </a:lnTo>
                  <a:lnTo>
                    <a:pt x="2244" y="107"/>
                  </a:lnTo>
                  <a:lnTo>
                    <a:pt x="2239" y="130"/>
                  </a:lnTo>
                  <a:lnTo>
                    <a:pt x="2223" y="186"/>
                  </a:lnTo>
                  <a:lnTo>
                    <a:pt x="2215" y="244"/>
                  </a:lnTo>
                  <a:lnTo>
                    <a:pt x="2211" y="303"/>
                  </a:lnTo>
                  <a:lnTo>
                    <a:pt x="2215" y="362"/>
                  </a:lnTo>
                  <a:lnTo>
                    <a:pt x="2223" y="420"/>
                  </a:lnTo>
                  <a:lnTo>
                    <a:pt x="2239" y="476"/>
                  </a:lnTo>
                  <a:lnTo>
                    <a:pt x="2260" y="531"/>
                  </a:lnTo>
                  <a:lnTo>
                    <a:pt x="2287" y="583"/>
                  </a:lnTo>
                  <a:lnTo>
                    <a:pt x="2320" y="632"/>
                  </a:lnTo>
                  <a:lnTo>
                    <a:pt x="2331" y="651"/>
                  </a:lnTo>
                  <a:lnTo>
                    <a:pt x="2338" y="672"/>
                  </a:lnTo>
                  <a:lnTo>
                    <a:pt x="2340" y="693"/>
                  </a:lnTo>
                  <a:lnTo>
                    <a:pt x="2337" y="715"/>
                  </a:lnTo>
                  <a:lnTo>
                    <a:pt x="2329" y="735"/>
                  </a:lnTo>
                  <a:lnTo>
                    <a:pt x="2317" y="754"/>
                  </a:lnTo>
                  <a:lnTo>
                    <a:pt x="2301" y="769"/>
                  </a:lnTo>
                  <a:lnTo>
                    <a:pt x="1564" y="1330"/>
                  </a:lnTo>
                  <a:lnTo>
                    <a:pt x="1538" y="1347"/>
                  </a:lnTo>
                  <a:lnTo>
                    <a:pt x="1510" y="1361"/>
                  </a:lnTo>
                  <a:lnTo>
                    <a:pt x="1480" y="1371"/>
                  </a:lnTo>
                  <a:lnTo>
                    <a:pt x="1449" y="1377"/>
                  </a:lnTo>
                  <a:lnTo>
                    <a:pt x="1417" y="1379"/>
                  </a:lnTo>
                  <a:lnTo>
                    <a:pt x="1386" y="1377"/>
                  </a:lnTo>
                  <a:lnTo>
                    <a:pt x="1355" y="1371"/>
                  </a:lnTo>
                  <a:lnTo>
                    <a:pt x="1325" y="1361"/>
                  </a:lnTo>
                  <a:lnTo>
                    <a:pt x="1297" y="1347"/>
                  </a:lnTo>
                  <a:lnTo>
                    <a:pt x="1271" y="1330"/>
                  </a:lnTo>
                  <a:lnTo>
                    <a:pt x="95" y="435"/>
                  </a:lnTo>
                  <a:lnTo>
                    <a:pt x="69" y="412"/>
                  </a:lnTo>
                  <a:lnTo>
                    <a:pt x="47" y="387"/>
                  </a:lnTo>
                  <a:lnTo>
                    <a:pt x="29" y="359"/>
                  </a:lnTo>
                  <a:lnTo>
                    <a:pt x="15" y="328"/>
                  </a:lnTo>
                  <a:lnTo>
                    <a:pt x="5" y="297"/>
                  </a:lnTo>
                  <a:lnTo>
                    <a:pt x="0" y="265"/>
                  </a:lnTo>
                  <a:lnTo>
                    <a:pt x="0" y="231"/>
                  </a:lnTo>
                  <a:lnTo>
                    <a:pt x="4" y="198"/>
                  </a:lnTo>
                  <a:lnTo>
                    <a:pt x="13" y="165"/>
                  </a:lnTo>
                  <a:lnTo>
                    <a:pt x="28" y="129"/>
                  </a:lnTo>
                  <a:lnTo>
                    <a:pt x="47" y="97"/>
                  </a:lnTo>
                  <a:lnTo>
                    <a:pt x="72" y="69"/>
                  </a:lnTo>
                  <a:lnTo>
                    <a:pt x="100" y="45"/>
                  </a:lnTo>
                  <a:lnTo>
                    <a:pt x="132" y="26"/>
                  </a:lnTo>
                  <a:lnTo>
                    <a:pt x="166" y="12"/>
                  </a:lnTo>
                  <a:lnTo>
                    <a:pt x="204" y="3"/>
                  </a:lnTo>
                  <a:lnTo>
                    <a:pt x="2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466"/>
            <p:cNvSpPr>
              <a:spLocks/>
            </p:cNvSpPr>
            <p:nvPr/>
          </p:nvSpPr>
          <p:spPr bwMode="auto">
            <a:xfrm>
              <a:off x="4818063" y="4362450"/>
              <a:ext cx="39688" cy="115888"/>
            </a:xfrm>
            <a:custGeom>
              <a:avLst/>
              <a:gdLst>
                <a:gd name="T0" fmla="*/ 187 w 255"/>
                <a:gd name="T1" fmla="*/ 0 h 722"/>
                <a:gd name="T2" fmla="*/ 203 w 255"/>
                <a:gd name="T3" fmla="*/ 1 h 722"/>
                <a:gd name="T4" fmla="*/ 220 w 255"/>
                <a:gd name="T5" fmla="*/ 5 h 722"/>
                <a:gd name="T6" fmla="*/ 234 w 255"/>
                <a:gd name="T7" fmla="*/ 13 h 722"/>
                <a:gd name="T8" fmla="*/ 244 w 255"/>
                <a:gd name="T9" fmla="*/ 22 h 722"/>
                <a:gd name="T10" fmla="*/ 253 w 255"/>
                <a:gd name="T11" fmla="*/ 34 h 722"/>
                <a:gd name="T12" fmla="*/ 255 w 255"/>
                <a:gd name="T13" fmla="*/ 47 h 722"/>
                <a:gd name="T14" fmla="*/ 255 w 255"/>
                <a:gd name="T15" fmla="*/ 675 h 722"/>
                <a:gd name="T16" fmla="*/ 253 w 255"/>
                <a:gd name="T17" fmla="*/ 688 h 722"/>
                <a:gd name="T18" fmla="*/ 247 w 255"/>
                <a:gd name="T19" fmla="*/ 699 h 722"/>
                <a:gd name="T20" fmla="*/ 237 w 255"/>
                <a:gd name="T21" fmla="*/ 707 h 722"/>
                <a:gd name="T22" fmla="*/ 225 w 255"/>
                <a:gd name="T23" fmla="*/ 714 h 722"/>
                <a:gd name="T24" fmla="*/ 211 w 255"/>
                <a:gd name="T25" fmla="*/ 719 h 722"/>
                <a:gd name="T26" fmla="*/ 195 w 255"/>
                <a:gd name="T27" fmla="*/ 722 h 722"/>
                <a:gd name="T28" fmla="*/ 179 w 255"/>
                <a:gd name="T29" fmla="*/ 722 h 722"/>
                <a:gd name="T30" fmla="*/ 162 w 255"/>
                <a:gd name="T31" fmla="*/ 722 h 722"/>
                <a:gd name="T32" fmla="*/ 146 w 255"/>
                <a:gd name="T33" fmla="*/ 719 h 722"/>
                <a:gd name="T34" fmla="*/ 132 w 255"/>
                <a:gd name="T35" fmla="*/ 714 h 722"/>
                <a:gd name="T36" fmla="*/ 119 w 255"/>
                <a:gd name="T37" fmla="*/ 707 h 722"/>
                <a:gd name="T38" fmla="*/ 110 w 255"/>
                <a:gd name="T39" fmla="*/ 699 h 722"/>
                <a:gd name="T40" fmla="*/ 103 w 255"/>
                <a:gd name="T41" fmla="*/ 688 h 722"/>
                <a:gd name="T42" fmla="*/ 101 w 255"/>
                <a:gd name="T43" fmla="*/ 675 h 722"/>
                <a:gd name="T44" fmla="*/ 101 w 255"/>
                <a:gd name="T45" fmla="*/ 173 h 722"/>
                <a:gd name="T46" fmla="*/ 73 w 255"/>
                <a:gd name="T47" fmla="*/ 190 h 722"/>
                <a:gd name="T48" fmla="*/ 60 w 255"/>
                <a:gd name="T49" fmla="*/ 197 h 722"/>
                <a:gd name="T50" fmla="*/ 48 w 255"/>
                <a:gd name="T51" fmla="*/ 199 h 722"/>
                <a:gd name="T52" fmla="*/ 34 w 255"/>
                <a:gd name="T53" fmla="*/ 196 h 722"/>
                <a:gd name="T54" fmla="*/ 22 w 255"/>
                <a:gd name="T55" fmla="*/ 189 h 722"/>
                <a:gd name="T56" fmla="*/ 13 w 255"/>
                <a:gd name="T57" fmla="*/ 180 h 722"/>
                <a:gd name="T58" fmla="*/ 6 w 255"/>
                <a:gd name="T59" fmla="*/ 167 h 722"/>
                <a:gd name="T60" fmla="*/ 1 w 255"/>
                <a:gd name="T61" fmla="*/ 153 h 722"/>
                <a:gd name="T62" fmla="*/ 0 w 255"/>
                <a:gd name="T63" fmla="*/ 138 h 722"/>
                <a:gd name="T64" fmla="*/ 2 w 255"/>
                <a:gd name="T65" fmla="*/ 123 h 722"/>
                <a:gd name="T66" fmla="*/ 6 w 255"/>
                <a:gd name="T67" fmla="*/ 108 h 722"/>
                <a:gd name="T68" fmla="*/ 16 w 255"/>
                <a:gd name="T69" fmla="*/ 96 h 722"/>
                <a:gd name="T70" fmla="*/ 29 w 255"/>
                <a:gd name="T71" fmla="*/ 85 h 722"/>
                <a:gd name="T72" fmla="*/ 159 w 255"/>
                <a:gd name="T73" fmla="*/ 6 h 722"/>
                <a:gd name="T74" fmla="*/ 172 w 255"/>
                <a:gd name="T75" fmla="*/ 1 h 722"/>
                <a:gd name="T76" fmla="*/ 187 w 255"/>
                <a:gd name="T77" fmla="*/ 0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5" h="722">
                  <a:moveTo>
                    <a:pt x="187" y="0"/>
                  </a:moveTo>
                  <a:lnTo>
                    <a:pt x="203" y="1"/>
                  </a:lnTo>
                  <a:lnTo>
                    <a:pt x="220" y="5"/>
                  </a:lnTo>
                  <a:lnTo>
                    <a:pt x="234" y="13"/>
                  </a:lnTo>
                  <a:lnTo>
                    <a:pt x="244" y="22"/>
                  </a:lnTo>
                  <a:lnTo>
                    <a:pt x="253" y="34"/>
                  </a:lnTo>
                  <a:lnTo>
                    <a:pt x="255" y="47"/>
                  </a:lnTo>
                  <a:lnTo>
                    <a:pt x="255" y="675"/>
                  </a:lnTo>
                  <a:lnTo>
                    <a:pt x="253" y="688"/>
                  </a:lnTo>
                  <a:lnTo>
                    <a:pt x="247" y="699"/>
                  </a:lnTo>
                  <a:lnTo>
                    <a:pt x="237" y="707"/>
                  </a:lnTo>
                  <a:lnTo>
                    <a:pt x="225" y="714"/>
                  </a:lnTo>
                  <a:lnTo>
                    <a:pt x="211" y="719"/>
                  </a:lnTo>
                  <a:lnTo>
                    <a:pt x="195" y="722"/>
                  </a:lnTo>
                  <a:lnTo>
                    <a:pt x="179" y="722"/>
                  </a:lnTo>
                  <a:lnTo>
                    <a:pt x="162" y="722"/>
                  </a:lnTo>
                  <a:lnTo>
                    <a:pt x="146" y="719"/>
                  </a:lnTo>
                  <a:lnTo>
                    <a:pt x="132" y="714"/>
                  </a:lnTo>
                  <a:lnTo>
                    <a:pt x="119" y="707"/>
                  </a:lnTo>
                  <a:lnTo>
                    <a:pt x="110" y="699"/>
                  </a:lnTo>
                  <a:lnTo>
                    <a:pt x="103" y="688"/>
                  </a:lnTo>
                  <a:lnTo>
                    <a:pt x="101" y="675"/>
                  </a:lnTo>
                  <a:lnTo>
                    <a:pt x="101" y="173"/>
                  </a:lnTo>
                  <a:lnTo>
                    <a:pt x="73" y="190"/>
                  </a:lnTo>
                  <a:lnTo>
                    <a:pt x="60" y="197"/>
                  </a:lnTo>
                  <a:lnTo>
                    <a:pt x="48" y="199"/>
                  </a:lnTo>
                  <a:lnTo>
                    <a:pt x="34" y="196"/>
                  </a:lnTo>
                  <a:lnTo>
                    <a:pt x="22" y="189"/>
                  </a:lnTo>
                  <a:lnTo>
                    <a:pt x="13" y="180"/>
                  </a:lnTo>
                  <a:lnTo>
                    <a:pt x="6" y="167"/>
                  </a:lnTo>
                  <a:lnTo>
                    <a:pt x="1" y="153"/>
                  </a:lnTo>
                  <a:lnTo>
                    <a:pt x="0" y="138"/>
                  </a:lnTo>
                  <a:lnTo>
                    <a:pt x="2" y="123"/>
                  </a:lnTo>
                  <a:lnTo>
                    <a:pt x="6" y="108"/>
                  </a:lnTo>
                  <a:lnTo>
                    <a:pt x="16" y="96"/>
                  </a:lnTo>
                  <a:lnTo>
                    <a:pt x="29" y="85"/>
                  </a:lnTo>
                  <a:lnTo>
                    <a:pt x="159" y="6"/>
                  </a:lnTo>
                  <a:lnTo>
                    <a:pt x="172" y="1"/>
                  </a:lnTo>
                  <a:lnTo>
                    <a:pt x="1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8" name="Group 443"/>
          <p:cNvGrpSpPr/>
          <p:nvPr/>
        </p:nvGrpSpPr>
        <p:grpSpPr>
          <a:xfrm>
            <a:off x="7392842" y="3238519"/>
            <a:ext cx="565151" cy="541337"/>
            <a:chOff x="4425950" y="4240213"/>
            <a:chExt cx="565151" cy="541337"/>
          </a:xfrm>
          <a:solidFill>
            <a:schemeClr val="tx1"/>
          </a:solidFill>
        </p:grpSpPr>
        <p:sp>
          <p:nvSpPr>
            <p:cNvPr id="699" name="Freeform 471"/>
            <p:cNvSpPr>
              <a:spLocks/>
            </p:cNvSpPr>
            <p:nvPr/>
          </p:nvSpPr>
          <p:spPr bwMode="auto">
            <a:xfrm>
              <a:off x="4425950" y="4349750"/>
              <a:ext cx="395288" cy="431800"/>
            </a:xfrm>
            <a:custGeom>
              <a:avLst/>
              <a:gdLst>
                <a:gd name="T0" fmla="*/ 1481 w 2492"/>
                <a:gd name="T1" fmla="*/ 0 h 2716"/>
                <a:gd name="T2" fmla="*/ 1524 w 2492"/>
                <a:gd name="T3" fmla="*/ 9 h 2716"/>
                <a:gd name="T4" fmla="*/ 1559 w 2492"/>
                <a:gd name="T5" fmla="*/ 37 h 2716"/>
                <a:gd name="T6" fmla="*/ 1578 w 2492"/>
                <a:gd name="T7" fmla="*/ 76 h 2716"/>
                <a:gd name="T8" fmla="*/ 1578 w 2492"/>
                <a:gd name="T9" fmla="*/ 121 h 2716"/>
                <a:gd name="T10" fmla="*/ 1559 w 2492"/>
                <a:gd name="T11" fmla="*/ 161 h 2716"/>
                <a:gd name="T12" fmla="*/ 1524 w 2492"/>
                <a:gd name="T13" fmla="*/ 188 h 2716"/>
                <a:gd name="T14" fmla="*/ 1481 w 2492"/>
                <a:gd name="T15" fmla="*/ 198 h 2716"/>
                <a:gd name="T16" fmla="*/ 278 w 2492"/>
                <a:gd name="T17" fmla="*/ 201 h 2716"/>
                <a:gd name="T18" fmla="*/ 237 w 2492"/>
                <a:gd name="T19" fmla="*/ 221 h 2716"/>
                <a:gd name="T20" fmla="*/ 209 w 2492"/>
                <a:gd name="T21" fmla="*/ 256 h 2716"/>
                <a:gd name="T22" fmla="*/ 198 w 2492"/>
                <a:gd name="T23" fmla="*/ 302 h 2716"/>
                <a:gd name="T24" fmla="*/ 202 w 2492"/>
                <a:gd name="T25" fmla="*/ 2437 h 2716"/>
                <a:gd name="T26" fmla="*/ 221 w 2492"/>
                <a:gd name="T27" fmla="*/ 2478 h 2716"/>
                <a:gd name="T28" fmla="*/ 257 w 2492"/>
                <a:gd name="T29" fmla="*/ 2506 h 2716"/>
                <a:gd name="T30" fmla="*/ 302 w 2492"/>
                <a:gd name="T31" fmla="*/ 2517 h 2716"/>
                <a:gd name="T32" fmla="*/ 2415 w 2492"/>
                <a:gd name="T33" fmla="*/ 2520 h 2716"/>
                <a:gd name="T34" fmla="*/ 2455 w 2492"/>
                <a:gd name="T35" fmla="*/ 2538 h 2716"/>
                <a:gd name="T36" fmla="*/ 2482 w 2492"/>
                <a:gd name="T37" fmla="*/ 2573 h 2716"/>
                <a:gd name="T38" fmla="*/ 2492 w 2492"/>
                <a:gd name="T39" fmla="*/ 2616 h 2716"/>
                <a:gd name="T40" fmla="*/ 2482 w 2492"/>
                <a:gd name="T41" fmla="*/ 2660 h 2716"/>
                <a:gd name="T42" fmla="*/ 2455 w 2492"/>
                <a:gd name="T43" fmla="*/ 2694 h 2716"/>
                <a:gd name="T44" fmla="*/ 2415 w 2492"/>
                <a:gd name="T45" fmla="*/ 2713 h 2716"/>
                <a:gd name="T46" fmla="*/ 302 w 2492"/>
                <a:gd name="T47" fmla="*/ 2716 h 2716"/>
                <a:gd name="T48" fmla="*/ 215 w 2492"/>
                <a:gd name="T49" fmla="*/ 2703 h 2716"/>
                <a:gd name="T50" fmla="*/ 138 w 2492"/>
                <a:gd name="T51" fmla="*/ 2667 h 2716"/>
                <a:gd name="T52" fmla="*/ 74 w 2492"/>
                <a:gd name="T53" fmla="*/ 2612 h 2716"/>
                <a:gd name="T54" fmla="*/ 28 w 2492"/>
                <a:gd name="T55" fmla="*/ 2540 h 2716"/>
                <a:gd name="T56" fmla="*/ 3 w 2492"/>
                <a:gd name="T57" fmla="*/ 2458 h 2716"/>
                <a:gd name="T58" fmla="*/ 0 w 2492"/>
                <a:gd name="T59" fmla="*/ 302 h 2716"/>
                <a:gd name="T60" fmla="*/ 13 w 2492"/>
                <a:gd name="T61" fmla="*/ 214 h 2716"/>
                <a:gd name="T62" fmla="*/ 49 w 2492"/>
                <a:gd name="T63" fmla="*/ 138 h 2716"/>
                <a:gd name="T64" fmla="*/ 104 w 2492"/>
                <a:gd name="T65" fmla="*/ 74 h 2716"/>
                <a:gd name="T66" fmla="*/ 175 w 2492"/>
                <a:gd name="T67" fmla="*/ 28 h 2716"/>
                <a:gd name="T68" fmla="*/ 258 w 2492"/>
                <a:gd name="T69" fmla="*/ 3 h 2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92" h="2716">
                  <a:moveTo>
                    <a:pt x="302" y="0"/>
                  </a:moveTo>
                  <a:lnTo>
                    <a:pt x="1481" y="0"/>
                  </a:lnTo>
                  <a:lnTo>
                    <a:pt x="1504" y="2"/>
                  </a:lnTo>
                  <a:lnTo>
                    <a:pt x="1524" y="9"/>
                  </a:lnTo>
                  <a:lnTo>
                    <a:pt x="1543" y="21"/>
                  </a:lnTo>
                  <a:lnTo>
                    <a:pt x="1559" y="37"/>
                  </a:lnTo>
                  <a:lnTo>
                    <a:pt x="1571" y="56"/>
                  </a:lnTo>
                  <a:lnTo>
                    <a:pt x="1578" y="76"/>
                  </a:lnTo>
                  <a:lnTo>
                    <a:pt x="1580" y="99"/>
                  </a:lnTo>
                  <a:lnTo>
                    <a:pt x="1578" y="121"/>
                  </a:lnTo>
                  <a:lnTo>
                    <a:pt x="1571" y="143"/>
                  </a:lnTo>
                  <a:lnTo>
                    <a:pt x="1559" y="161"/>
                  </a:lnTo>
                  <a:lnTo>
                    <a:pt x="1543" y="177"/>
                  </a:lnTo>
                  <a:lnTo>
                    <a:pt x="1524" y="188"/>
                  </a:lnTo>
                  <a:lnTo>
                    <a:pt x="1504" y="196"/>
                  </a:lnTo>
                  <a:lnTo>
                    <a:pt x="1481" y="198"/>
                  </a:lnTo>
                  <a:lnTo>
                    <a:pt x="302" y="198"/>
                  </a:lnTo>
                  <a:lnTo>
                    <a:pt x="278" y="201"/>
                  </a:lnTo>
                  <a:lnTo>
                    <a:pt x="257" y="209"/>
                  </a:lnTo>
                  <a:lnTo>
                    <a:pt x="237" y="221"/>
                  </a:lnTo>
                  <a:lnTo>
                    <a:pt x="221" y="237"/>
                  </a:lnTo>
                  <a:lnTo>
                    <a:pt x="209" y="256"/>
                  </a:lnTo>
                  <a:lnTo>
                    <a:pt x="202" y="278"/>
                  </a:lnTo>
                  <a:lnTo>
                    <a:pt x="198" y="302"/>
                  </a:lnTo>
                  <a:lnTo>
                    <a:pt x="198" y="2413"/>
                  </a:lnTo>
                  <a:lnTo>
                    <a:pt x="202" y="2437"/>
                  </a:lnTo>
                  <a:lnTo>
                    <a:pt x="209" y="2458"/>
                  </a:lnTo>
                  <a:lnTo>
                    <a:pt x="221" y="2478"/>
                  </a:lnTo>
                  <a:lnTo>
                    <a:pt x="237" y="2494"/>
                  </a:lnTo>
                  <a:lnTo>
                    <a:pt x="257" y="2506"/>
                  </a:lnTo>
                  <a:lnTo>
                    <a:pt x="278" y="2515"/>
                  </a:lnTo>
                  <a:lnTo>
                    <a:pt x="302" y="2517"/>
                  </a:lnTo>
                  <a:lnTo>
                    <a:pt x="2393" y="2517"/>
                  </a:lnTo>
                  <a:lnTo>
                    <a:pt x="2415" y="2520"/>
                  </a:lnTo>
                  <a:lnTo>
                    <a:pt x="2437" y="2528"/>
                  </a:lnTo>
                  <a:lnTo>
                    <a:pt x="2455" y="2538"/>
                  </a:lnTo>
                  <a:lnTo>
                    <a:pt x="2470" y="2555"/>
                  </a:lnTo>
                  <a:lnTo>
                    <a:pt x="2482" y="2573"/>
                  </a:lnTo>
                  <a:lnTo>
                    <a:pt x="2490" y="2593"/>
                  </a:lnTo>
                  <a:lnTo>
                    <a:pt x="2492" y="2616"/>
                  </a:lnTo>
                  <a:lnTo>
                    <a:pt x="2490" y="2640"/>
                  </a:lnTo>
                  <a:lnTo>
                    <a:pt x="2482" y="2660"/>
                  </a:lnTo>
                  <a:lnTo>
                    <a:pt x="2470" y="2679"/>
                  </a:lnTo>
                  <a:lnTo>
                    <a:pt x="2455" y="2694"/>
                  </a:lnTo>
                  <a:lnTo>
                    <a:pt x="2437" y="2706"/>
                  </a:lnTo>
                  <a:lnTo>
                    <a:pt x="2415" y="2713"/>
                  </a:lnTo>
                  <a:lnTo>
                    <a:pt x="2393" y="2716"/>
                  </a:lnTo>
                  <a:lnTo>
                    <a:pt x="302" y="2716"/>
                  </a:lnTo>
                  <a:lnTo>
                    <a:pt x="258" y="2713"/>
                  </a:lnTo>
                  <a:lnTo>
                    <a:pt x="215" y="2703"/>
                  </a:lnTo>
                  <a:lnTo>
                    <a:pt x="175" y="2688"/>
                  </a:lnTo>
                  <a:lnTo>
                    <a:pt x="138" y="2667"/>
                  </a:lnTo>
                  <a:lnTo>
                    <a:pt x="104" y="2642"/>
                  </a:lnTo>
                  <a:lnTo>
                    <a:pt x="74" y="2612"/>
                  </a:lnTo>
                  <a:lnTo>
                    <a:pt x="49" y="2578"/>
                  </a:lnTo>
                  <a:lnTo>
                    <a:pt x="28" y="2540"/>
                  </a:lnTo>
                  <a:lnTo>
                    <a:pt x="13" y="2501"/>
                  </a:lnTo>
                  <a:lnTo>
                    <a:pt x="3" y="2458"/>
                  </a:lnTo>
                  <a:lnTo>
                    <a:pt x="0" y="2413"/>
                  </a:lnTo>
                  <a:lnTo>
                    <a:pt x="0" y="302"/>
                  </a:lnTo>
                  <a:lnTo>
                    <a:pt x="3" y="257"/>
                  </a:lnTo>
                  <a:lnTo>
                    <a:pt x="13" y="214"/>
                  </a:lnTo>
                  <a:lnTo>
                    <a:pt x="28" y="174"/>
                  </a:lnTo>
                  <a:lnTo>
                    <a:pt x="49" y="138"/>
                  </a:lnTo>
                  <a:lnTo>
                    <a:pt x="74" y="104"/>
                  </a:lnTo>
                  <a:lnTo>
                    <a:pt x="104" y="74"/>
                  </a:lnTo>
                  <a:lnTo>
                    <a:pt x="138" y="48"/>
                  </a:lnTo>
                  <a:lnTo>
                    <a:pt x="175" y="28"/>
                  </a:lnTo>
                  <a:lnTo>
                    <a:pt x="215" y="13"/>
                  </a:lnTo>
                  <a:lnTo>
                    <a:pt x="258" y="3"/>
                  </a:lnTo>
                  <a:lnTo>
                    <a:pt x="3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472"/>
            <p:cNvSpPr>
              <a:spLocks/>
            </p:cNvSpPr>
            <p:nvPr/>
          </p:nvSpPr>
          <p:spPr bwMode="auto">
            <a:xfrm>
              <a:off x="4751388" y="4349750"/>
              <a:ext cx="239713" cy="431800"/>
            </a:xfrm>
            <a:custGeom>
              <a:avLst/>
              <a:gdLst>
                <a:gd name="T0" fmla="*/ 1209 w 1511"/>
                <a:gd name="T1" fmla="*/ 0 h 2716"/>
                <a:gd name="T2" fmla="*/ 1295 w 1511"/>
                <a:gd name="T3" fmla="*/ 13 h 2716"/>
                <a:gd name="T4" fmla="*/ 1373 w 1511"/>
                <a:gd name="T5" fmla="*/ 48 h 2716"/>
                <a:gd name="T6" fmla="*/ 1436 w 1511"/>
                <a:gd name="T7" fmla="*/ 103 h 2716"/>
                <a:gd name="T8" fmla="*/ 1483 w 1511"/>
                <a:gd name="T9" fmla="*/ 174 h 2716"/>
                <a:gd name="T10" fmla="*/ 1508 w 1511"/>
                <a:gd name="T11" fmla="*/ 257 h 2716"/>
                <a:gd name="T12" fmla="*/ 1511 w 1511"/>
                <a:gd name="T13" fmla="*/ 2413 h 2716"/>
                <a:gd name="T14" fmla="*/ 1498 w 1511"/>
                <a:gd name="T15" fmla="*/ 2501 h 2716"/>
                <a:gd name="T16" fmla="*/ 1462 w 1511"/>
                <a:gd name="T17" fmla="*/ 2578 h 2716"/>
                <a:gd name="T18" fmla="*/ 1406 w 1511"/>
                <a:gd name="T19" fmla="*/ 2642 h 2716"/>
                <a:gd name="T20" fmla="*/ 1336 w 1511"/>
                <a:gd name="T21" fmla="*/ 2688 h 2716"/>
                <a:gd name="T22" fmla="*/ 1253 w 1511"/>
                <a:gd name="T23" fmla="*/ 2713 h 2716"/>
                <a:gd name="T24" fmla="*/ 835 w 1511"/>
                <a:gd name="T25" fmla="*/ 2716 h 2716"/>
                <a:gd name="T26" fmla="*/ 791 w 1511"/>
                <a:gd name="T27" fmla="*/ 2706 h 2716"/>
                <a:gd name="T28" fmla="*/ 758 w 1511"/>
                <a:gd name="T29" fmla="*/ 2679 h 2716"/>
                <a:gd name="T30" fmla="*/ 738 w 1511"/>
                <a:gd name="T31" fmla="*/ 2640 h 2716"/>
                <a:gd name="T32" fmla="*/ 738 w 1511"/>
                <a:gd name="T33" fmla="*/ 2593 h 2716"/>
                <a:gd name="T34" fmla="*/ 758 w 1511"/>
                <a:gd name="T35" fmla="*/ 2555 h 2716"/>
                <a:gd name="T36" fmla="*/ 791 w 1511"/>
                <a:gd name="T37" fmla="*/ 2528 h 2716"/>
                <a:gd name="T38" fmla="*/ 835 w 1511"/>
                <a:gd name="T39" fmla="*/ 2517 h 2716"/>
                <a:gd name="T40" fmla="*/ 1231 w 1511"/>
                <a:gd name="T41" fmla="*/ 2515 h 2716"/>
                <a:gd name="T42" fmla="*/ 1272 w 1511"/>
                <a:gd name="T43" fmla="*/ 2494 h 2716"/>
                <a:gd name="T44" fmla="*/ 1301 w 1511"/>
                <a:gd name="T45" fmla="*/ 2458 h 2716"/>
                <a:gd name="T46" fmla="*/ 1311 w 1511"/>
                <a:gd name="T47" fmla="*/ 2413 h 2716"/>
                <a:gd name="T48" fmla="*/ 1309 w 1511"/>
                <a:gd name="T49" fmla="*/ 278 h 2716"/>
                <a:gd name="T50" fmla="*/ 1289 w 1511"/>
                <a:gd name="T51" fmla="*/ 237 h 2716"/>
                <a:gd name="T52" fmla="*/ 1254 w 1511"/>
                <a:gd name="T53" fmla="*/ 209 h 2716"/>
                <a:gd name="T54" fmla="*/ 1209 w 1511"/>
                <a:gd name="T55" fmla="*/ 198 h 2716"/>
                <a:gd name="T56" fmla="*/ 77 w 1511"/>
                <a:gd name="T57" fmla="*/ 196 h 2716"/>
                <a:gd name="T58" fmla="*/ 38 w 1511"/>
                <a:gd name="T59" fmla="*/ 177 h 2716"/>
                <a:gd name="T60" fmla="*/ 11 w 1511"/>
                <a:gd name="T61" fmla="*/ 143 h 2716"/>
                <a:gd name="T62" fmla="*/ 0 w 1511"/>
                <a:gd name="T63" fmla="*/ 99 h 2716"/>
                <a:gd name="T64" fmla="*/ 11 w 1511"/>
                <a:gd name="T65" fmla="*/ 56 h 2716"/>
                <a:gd name="T66" fmla="*/ 38 w 1511"/>
                <a:gd name="T67" fmla="*/ 21 h 2716"/>
                <a:gd name="T68" fmla="*/ 77 w 1511"/>
                <a:gd name="T69" fmla="*/ 2 h 2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11" h="2716">
                  <a:moveTo>
                    <a:pt x="100" y="0"/>
                  </a:moveTo>
                  <a:lnTo>
                    <a:pt x="1209" y="0"/>
                  </a:lnTo>
                  <a:lnTo>
                    <a:pt x="1253" y="3"/>
                  </a:lnTo>
                  <a:lnTo>
                    <a:pt x="1295" y="13"/>
                  </a:lnTo>
                  <a:lnTo>
                    <a:pt x="1336" y="28"/>
                  </a:lnTo>
                  <a:lnTo>
                    <a:pt x="1373" y="48"/>
                  </a:lnTo>
                  <a:lnTo>
                    <a:pt x="1406" y="74"/>
                  </a:lnTo>
                  <a:lnTo>
                    <a:pt x="1436" y="103"/>
                  </a:lnTo>
                  <a:lnTo>
                    <a:pt x="1462" y="138"/>
                  </a:lnTo>
                  <a:lnTo>
                    <a:pt x="1483" y="174"/>
                  </a:lnTo>
                  <a:lnTo>
                    <a:pt x="1498" y="214"/>
                  </a:lnTo>
                  <a:lnTo>
                    <a:pt x="1508" y="257"/>
                  </a:lnTo>
                  <a:lnTo>
                    <a:pt x="1511" y="302"/>
                  </a:lnTo>
                  <a:lnTo>
                    <a:pt x="1511" y="2413"/>
                  </a:lnTo>
                  <a:lnTo>
                    <a:pt x="1508" y="2458"/>
                  </a:lnTo>
                  <a:lnTo>
                    <a:pt x="1498" y="2501"/>
                  </a:lnTo>
                  <a:lnTo>
                    <a:pt x="1483" y="2540"/>
                  </a:lnTo>
                  <a:lnTo>
                    <a:pt x="1462" y="2578"/>
                  </a:lnTo>
                  <a:lnTo>
                    <a:pt x="1436" y="2612"/>
                  </a:lnTo>
                  <a:lnTo>
                    <a:pt x="1406" y="2642"/>
                  </a:lnTo>
                  <a:lnTo>
                    <a:pt x="1373" y="2667"/>
                  </a:lnTo>
                  <a:lnTo>
                    <a:pt x="1336" y="2688"/>
                  </a:lnTo>
                  <a:lnTo>
                    <a:pt x="1295" y="2703"/>
                  </a:lnTo>
                  <a:lnTo>
                    <a:pt x="1253" y="2713"/>
                  </a:lnTo>
                  <a:lnTo>
                    <a:pt x="1209" y="2716"/>
                  </a:lnTo>
                  <a:lnTo>
                    <a:pt x="835" y="2716"/>
                  </a:lnTo>
                  <a:lnTo>
                    <a:pt x="813" y="2713"/>
                  </a:lnTo>
                  <a:lnTo>
                    <a:pt x="791" y="2706"/>
                  </a:lnTo>
                  <a:lnTo>
                    <a:pt x="773" y="2694"/>
                  </a:lnTo>
                  <a:lnTo>
                    <a:pt x="758" y="2679"/>
                  </a:lnTo>
                  <a:lnTo>
                    <a:pt x="746" y="2660"/>
                  </a:lnTo>
                  <a:lnTo>
                    <a:pt x="738" y="2640"/>
                  </a:lnTo>
                  <a:lnTo>
                    <a:pt x="736" y="2616"/>
                  </a:lnTo>
                  <a:lnTo>
                    <a:pt x="738" y="2593"/>
                  </a:lnTo>
                  <a:lnTo>
                    <a:pt x="746" y="2573"/>
                  </a:lnTo>
                  <a:lnTo>
                    <a:pt x="758" y="2555"/>
                  </a:lnTo>
                  <a:lnTo>
                    <a:pt x="773" y="2538"/>
                  </a:lnTo>
                  <a:lnTo>
                    <a:pt x="791" y="2528"/>
                  </a:lnTo>
                  <a:lnTo>
                    <a:pt x="813" y="2520"/>
                  </a:lnTo>
                  <a:lnTo>
                    <a:pt x="835" y="2517"/>
                  </a:lnTo>
                  <a:lnTo>
                    <a:pt x="1209" y="2517"/>
                  </a:lnTo>
                  <a:lnTo>
                    <a:pt x="1231" y="2515"/>
                  </a:lnTo>
                  <a:lnTo>
                    <a:pt x="1254" y="2506"/>
                  </a:lnTo>
                  <a:lnTo>
                    <a:pt x="1272" y="2494"/>
                  </a:lnTo>
                  <a:lnTo>
                    <a:pt x="1289" y="2478"/>
                  </a:lnTo>
                  <a:lnTo>
                    <a:pt x="1301" y="2458"/>
                  </a:lnTo>
                  <a:lnTo>
                    <a:pt x="1309" y="2437"/>
                  </a:lnTo>
                  <a:lnTo>
                    <a:pt x="1311" y="2413"/>
                  </a:lnTo>
                  <a:lnTo>
                    <a:pt x="1311" y="302"/>
                  </a:lnTo>
                  <a:lnTo>
                    <a:pt x="1309" y="278"/>
                  </a:lnTo>
                  <a:lnTo>
                    <a:pt x="1301" y="256"/>
                  </a:lnTo>
                  <a:lnTo>
                    <a:pt x="1289" y="237"/>
                  </a:lnTo>
                  <a:lnTo>
                    <a:pt x="1272" y="221"/>
                  </a:lnTo>
                  <a:lnTo>
                    <a:pt x="1254" y="209"/>
                  </a:lnTo>
                  <a:lnTo>
                    <a:pt x="1231" y="201"/>
                  </a:lnTo>
                  <a:lnTo>
                    <a:pt x="1209" y="198"/>
                  </a:lnTo>
                  <a:lnTo>
                    <a:pt x="100" y="198"/>
                  </a:lnTo>
                  <a:lnTo>
                    <a:pt x="77" y="196"/>
                  </a:lnTo>
                  <a:lnTo>
                    <a:pt x="57" y="188"/>
                  </a:lnTo>
                  <a:lnTo>
                    <a:pt x="38" y="177"/>
                  </a:lnTo>
                  <a:lnTo>
                    <a:pt x="23" y="161"/>
                  </a:lnTo>
                  <a:lnTo>
                    <a:pt x="11" y="143"/>
                  </a:lnTo>
                  <a:lnTo>
                    <a:pt x="4" y="121"/>
                  </a:lnTo>
                  <a:lnTo>
                    <a:pt x="0" y="99"/>
                  </a:lnTo>
                  <a:lnTo>
                    <a:pt x="4" y="76"/>
                  </a:lnTo>
                  <a:lnTo>
                    <a:pt x="11" y="56"/>
                  </a:lnTo>
                  <a:lnTo>
                    <a:pt x="23" y="37"/>
                  </a:lnTo>
                  <a:lnTo>
                    <a:pt x="38" y="21"/>
                  </a:lnTo>
                  <a:lnTo>
                    <a:pt x="57" y="9"/>
                  </a:lnTo>
                  <a:lnTo>
                    <a:pt x="77" y="2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473"/>
            <p:cNvSpPr>
              <a:spLocks noEditPoints="1"/>
            </p:cNvSpPr>
            <p:nvPr/>
          </p:nvSpPr>
          <p:spPr bwMode="auto">
            <a:xfrm>
              <a:off x="4614863" y="4240213"/>
              <a:ext cx="187325" cy="263525"/>
            </a:xfrm>
            <a:custGeom>
              <a:avLst/>
              <a:gdLst>
                <a:gd name="T0" fmla="*/ 468 w 1185"/>
                <a:gd name="T1" fmla="*/ 201 h 1664"/>
                <a:gd name="T2" fmla="*/ 430 w 1185"/>
                <a:gd name="T3" fmla="*/ 220 h 1664"/>
                <a:gd name="T4" fmla="*/ 404 w 1185"/>
                <a:gd name="T5" fmla="*/ 251 h 1664"/>
                <a:gd name="T6" fmla="*/ 394 w 1185"/>
                <a:gd name="T7" fmla="*/ 293 h 1664"/>
                <a:gd name="T8" fmla="*/ 392 w 1185"/>
                <a:gd name="T9" fmla="*/ 859 h 1664"/>
                <a:gd name="T10" fmla="*/ 373 w 1185"/>
                <a:gd name="T11" fmla="*/ 899 h 1664"/>
                <a:gd name="T12" fmla="*/ 338 w 1185"/>
                <a:gd name="T13" fmla="*/ 926 h 1664"/>
                <a:gd name="T14" fmla="*/ 295 w 1185"/>
                <a:gd name="T15" fmla="*/ 936 h 1664"/>
                <a:gd name="T16" fmla="*/ 592 w 1185"/>
                <a:gd name="T17" fmla="*/ 1455 h 1664"/>
                <a:gd name="T18" fmla="*/ 890 w 1185"/>
                <a:gd name="T19" fmla="*/ 936 h 1664"/>
                <a:gd name="T20" fmla="*/ 845 w 1185"/>
                <a:gd name="T21" fmla="*/ 926 h 1664"/>
                <a:gd name="T22" fmla="*/ 812 w 1185"/>
                <a:gd name="T23" fmla="*/ 899 h 1664"/>
                <a:gd name="T24" fmla="*/ 792 w 1185"/>
                <a:gd name="T25" fmla="*/ 859 h 1664"/>
                <a:gd name="T26" fmla="*/ 790 w 1185"/>
                <a:gd name="T27" fmla="*/ 293 h 1664"/>
                <a:gd name="T28" fmla="*/ 781 w 1185"/>
                <a:gd name="T29" fmla="*/ 251 h 1664"/>
                <a:gd name="T30" fmla="*/ 755 w 1185"/>
                <a:gd name="T31" fmla="*/ 220 h 1664"/>
                <a:gd name="T32" fmla="*/ 717 w 1185"/>
                <a:gd name="T33" fmla="*/ 201 h 1664"/>
                <a:gd name="T34" fmla="*/ 489 w 1185"/>
                <a:gd name="T35" fmla="*/ 198 h 1664"/>
                <a:gd name="T36" fmla="*/ 695 w 1185"/>
                <a:gd name="T37" fmla="*/ 0 h 1664"/>
                <a:gd name="T38" fmla="*/ 781 w 1185"/>
                <a:gd name="T39" fmla="*/ 11 h 1664"/>
                <a:gd name="T40" fmla="*/ 855 w 1185"/>
                <a:gd name="T41" fmla="*/ 47 h 1664"/>
                <a:gd name="T42" fmla="*/ 917 w 1185"/>
                <a:gd name="T43" fmla="*/ 101 h 1664"/>
                <a:gd name="T44" fmla="*/ 962 w 1185"/>
                <a:gd name="T45" fmla="*/ 169 h 1664"/>
                <a:gd name="T46" fmla="*/ 986 w 1185"/>
                <a:gd name="T47" fmla="*/ 250 h 1664"/>
                <a:gd name="T48" fmla="*/ 989 w 1185"/>
                <a:gd name="T49" fmla="*/ 738 h 1664"/>
                <a:gd name="T50" fmla="*/ 1030 w 1185"/>
                <a:gd name="T51" fmla="*/ 740 h 1664"/>
                <a:gd name="T52" fmla="*/ 1085 w 1185"/>
                <a:gd name="T53" fmla="*/ 757 h 1664"/>
                <a:gd name="T54" fmla="*/ 1131 w 1185"/>
                <a:gd name="T55" fmla="*/ 792 h 1664"/>
                <a:gd name="T56" fmla="*/ 1166 w 1185"/>
                <a:gd name="T57" fmla="*/ 838 h 1664"/>
                <a:gd name="T58" fmla="*/ 1183 w 1185"/>
                <a:gd name="T59" fmla="*/ 894 h 1664"/>
                <a:gd name="T60" fmla="*/ 1183 w 1185"/>
                <a:gd name="T61" fmla="*/ 951 h 1664"/>
                <a:gd name="T62" fmla="*/ 1165 w 1185"/>
                <a:gd name="T63" fmla="*/ 1005 h 1664"/>
                <a:gd name="T64" fmla="*/ 741 w 1185"/>
                <a:gd name="T65" fmla="*/ 1589 h 1664"/>
                <a:gd name="T66" fmla="*/ 700 w 1185"/>
                <a:gd name="T67" fmla="*/ 1630 h 1664"/>
                <a:gd name="T68" fmla="*/ 649 w 1185"/>
                <a:gd name="T69" fmla="*/ 1656 h 1664"/>
                <a:gd name="T70" fmla="*/ 592 w 1185"/>
                <a:gd name="T71" fmla="*/ 1664 h 1664"/>
                <a:gd name="T72" fmla="*/ 536 w 1185"/>
                <a:gd name="T73" fmla="*/ 1656 h 1664"/>
                <a:gd name="T74" fmla="*/ 484 w 1185"/>
                <a:gd name="T75" fmla="*/ 1630 h 1664"/>
                <a:gd name="T76" fmla="*/ 443 w 1185"/>
                <a:gd name="T77" fmla="*/ 1589 h 1664"/>
                <a:gd name="T78" fmla="*/ 19 w 1185"/>
                <a:gd name="T79" fmla="*/ 1005 h 1664"/>
                <a:gd name="T80" fmla="*/ 2 w 1185"/>
                <a:gd name="T81" fmla="*/ 951 h 1664"/>
                <a:gd name="T82" fmla="*/ 2 w 1185"/>
                <a:gd name="T83" fmla="*/ 894 h 1664"/>
                <a:gd name="T84" fmla="*/ 19 w 1185"/>
                <a:gd name="T85" fmla="*/ 838 h 1664"/>
                <a:gd name="T86" fmla="*/ 54 w 1185"/>
                <a:gd name="T87" fmla="*/ 792 h 1664"/>
                <a:gd name="T88" fmla="*/ 100 w 1185"/>
                <a:gd name="T89" fmla="*/ 757 h 1664"/>
                <a:gd name="T90" fmla="*/ 154 w 1185"/>
                <a:gd name="T91" fmla="*/ 740 h 1664"/>
                <a:gd name="T92" fmla="*/ 196 w 1185"/>
                <a:gd name="T93" fmla="*/ 738 h 1664"/>
                <a:gd name="T94" fmla="*/ 199 w 1185"/>
                <a:gd name="T95" fmla="*/ 250 h 1664"/>
                <a:gd name="T96" fmla="*/ 223 w 1185"/>
                <a:gd name="T97" fmla="*/ 169 h 1664"/>
                <a:gd name="T98" fmla="*/ 267 w 1185"/>
                <a:gd name="T99" fmla="*/ 101 h 1664"/>
                <a:gd name="T100" fmla="*/ 330 w 1185"/>
                <a:gd name="T101" fmla="*/ 47 h 1664"/>
                <a:gd name="T102" fmla="*/ 404 w 1185"/>
                <a:gd name="T103" fmla="*/ 11 h 1664"/>
                <a:gd name="T104" fmla="*/ 489 w 1185"/>
                <a:gd name="T105" fmla="*/ 0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5" h="1664">
                  <a:moveTo>
                    <a:pt x="489" y="198"/>
                  </a:moveTo>
                  <a:lnTo>
                    <a:pt x="468" y="201"/>
                  </a:lnTo>
                  <a:lnTo>
                    <a:pt x="447" y="208"/>
                  </a:lnTo>
                  <a:lnTo>
                    <a:pt x="430" y="220"/>
                  </a:lnTo>
                  <a:lnTo>
                    <a:pt x="415" y="234"/>
                  </a:lnTo>
                  <a:lnTo>
                    <a:pt x="404" y="251"/>
                  </a:lnTo>
                  <a:lnTo>
                    <a:pt x="397" y="271"/>
                  </a:lnTo>
                  <a:lnTo>
                    <a:pt x="394" y="293"/>
                  </a:lnTo>
                  <a:lnTo>
                    <a:pt x="394" y="837"/>
                  </a:lnTo>
                  <a:lnTo>
                    <a:pt x="392" y="859"/>
                  </a:lnTo>
                  <a:lnTo>
                    <a:pt x="385" y="880"/>
                  </a:lnTo>
                  <a:lnTo>
                    <a:pt x="373" y="899"/>
                  </a:lnTo>
                  <a:lnTo>
                    <a:pt x="357" y="915"/>
                  </a:lnTo>
                  <a:lnTo>
                    <a:pt x="338" y="926"/>
                  </a:lnTo>
                  <a:lnTo>
                    <a:pt x="318" y="934"/>
                  </a:lnTo>
                  <a:lnTo>
                    <a:pt x="295" y="936"/>
                  </a:lnTo>
                  <a:lnTo>
                    <a:pt x="212" y="936"/>
                  </a:lnTo>
                  <a:lnTo>
                    <a:pt x="592" y="1455"/>
                  </a:lnTo>
                  <a:lnTo>
                    <a:pt x="973" y="936"/>
                  </a:lnTo>
                  <a:lnTo>
                    <a:pt x="890" y="936"/>
                  </a:lnTo>
                  <a:lnTo>
                    <a:pt x="867" y="934"/>
                  </a:lnTo>
                  <a:lnTo>
                    <a:pt x="845" y="926"/>
                  </a:lnTo>
                  <a:lnTo>
                    <a:pt x="827" y="915"/>
                  </a:lnTo>
                  <a:lnTo>
                    <a:pt x="812" y="899"/>
                  </a:lnTo>
                  <a:lnTo>
                    <a:pt x="800" y="880"/>
                  </a:lnTo>
                  <a:lnTo>
                    <a:pt x="792" y="859"/>
                  </a:lnTo>
                  <a:lnTo>
                    <a:pt x="790" y="837"/>
                  </a:lnTo>
                  <a:lnTo>
                    <a:pt x="790" y="293"/>
                  </a:lnTo>
                  <a:lnTo>
                    <a:pt x="787" y="271"/>
                  </a:lnTo>
                  <a:lnTo>
                    <a:pt x="781" y="251"/>
                  </a:lnTo>
                  <a:lnTo>
                    <a:pt x="770" y="234"/>
                  </a:lnTo>
                  <a:lnTo>
                    <a:pt x="755" y="220"/>
                  </a:lnTo>
                  <a:lnTo>
                    <a:pt x="737" y="208"/>
                  </a:lnTo>
                  <a:lnTo>
                    <a:pt x="717" y="201"/>
                  </a:lnTo>
                  <a:lnTo>
                    <a:pt x="695" y="198"/>
                  </a:lnTo>
                  <a:lnTo>
                    <a:pt x="489" y="198"/>
                  </a:lnTo>
                  <a:close/>
                  <a:moveTo>
                    <a:pt x="489" y="0"/>
                  </a:moveTo>
                  <a:lnTo>
                    <a:pt x="695" y="0"/>
                  </a:lnTo>
                  <a:lnTo>
                    <a:pt x="739" y="3"/>
                  </a:lnTo>
                  <a:lnTo>
                    <a:pt x="781" y="11"/>
                  </a:lnTo>
                  <a:lnTo>
                    <a:pt x="819" y="27"/>
                  </a:lnTo>
                  <a:lnTo>
                    <a:pt x="855" y="47"/>
                  </a:lnTo>
                  <a:lnTo>
                    <a:pt x="887" y="72"/>
                  </a:lnTo>
                  <a:lnTo>
                    <a:pt x="917" y="101"/>
                  </a:lnTo>
                  <a:lnTo>
                    <a:pt x="941" y="133"/>
                  </a:lnTo>
                  <a:lnTo>
                    <a:pt x="962" y="169"/>
                  </a:lnTo>
                  <a:lnTo>
                    <a:pt x="977" y="208"/>
                  </a:lnTo>
                  <a:lnTo>
                    <a:pt x="986" y="250"/>
                  </a:lnTo>
                  <a:lnTo>
                    <a:pt x="989" y="293"/>
                  </a:lnTo>
                  <a:lnTo>
                    <a:pt x="989" y="738"/>
                  </a:lnTo>
                  <a:lnTo>
                    <a:pt x="1001" y="738"/>
                  </a:lnTo>
                  <a:lnTo>
                    <a:pt x="1030" y="740"/>
                  </a:lnTo>
                  <a:lnTo>
                    <a:pt x="1059" y="746"/>
                  </a:lnTo>
                  <a:lnTo>
                    <a:pt x="1085" y="757"/>
                  </a:lnTo>
                  <a:lnTo>
                    <a:pt x="1110" y="772"/>
                  </a:lnTo>
                  <a:lnTo>
                    <a:pt x="1131" y="792"/>
                  </a:lnTo>
                  <a:lnTo>
                    <a:pt x="1150" y="813"/>
                  </a:lnTo>
                  <a:lnTo>
                    <a:pt x="1166" y="838"/>
                  </a:lnTo>
                  <a:lnTo>
                    <a:pt x="1177" y="866"/>
                  </a:lnTo>
                  <a:lnTo>
                    <a:pt x="1183" y="894"/>
                  </a:lnTo>
                  <a:lnTo>
                    <a:pt x="1185" y="922"/>
                  </a:lnTo>
                  <a:lnTo>
                    <a:pt x="1183" y="951"/>
                  </a:lnTo>
                  <a:lnTo>
                    <a:pt x="1177" y="979"/>
                  </a:lnTo>
                  <a:lnTo>
                    <a:pt x="1165" y="1005"/>
                  </a:lnTo>
                  <a:lnTo>
                    <a:pt x="1150" y="1031"/>
                  </a:lnTo>
                  <a:lnTo>
                    <a:pt x="741" y="1589"/>
                  </a:lnTo>
                  <a:lnTo>
                    <a:pt x="722" y="1610"/>
                  </a:lnTo>
                  <a:lnTo>
                    <a:pt x="700" y="1630"/>
                  </a:lnTo>
                  <a:lnTo>
                    <a:pt x="676" y="1644"/>
                  </a:lnTo>
                  <a:lnTo>
                    <a:pt x="649" y="1656"/>
                  </a:lnTo>
                  <a:lnTo>
                    <a:pt x="621" y="1662"/>
                  </a:lnTo>
                  <a:lnTo>
                    <a:pt x="592" y="1664"/>
                  </a:lnTo>
                  <a:lnTo>
                    <a:pt x="564" y="1662"/>
                  </a:lnTo>
                  <a:lnTo>
                    <a:pt x="536" y="1656"/>
                  </a:lnTo>
                  <a:lnTo>
                    <a:pt x="509" y="1644"/>
                  </a:lnTo>
                  <a:lnTo>
                    <a:pt x="484" y="1630"/>
                  </a:lnTo>
                  <a:lnTo>
                    <a:pt x="462" y="1610"/>
                  </a:lnTo>
                  <a:lnTo>
                    <a:pt x="443" y="1589"/>
                  </a:lnTo>
                  <a:lnTo>
                    <a:pt x="35" y="1031"/>
                  </a:lnTo>
                  <a:lnTo>
                    <a:pt x="19" y="1005"/>
                  </a:lnTo>
                  <a:lnTo>
                    <a:pt x="8" y="979"/>
                  </a:lnTo>
                  <a:lnTo>
                    <a:pt x="2" y="951"/>
                  </a:lnTo>
                  <a:lnTo>
                    <a:pt x="0" y="922"/>
                  </a:lnTo>
                  <a:lnTo>
                    <a:pt x="2" y="894"/>
                  </a:lnTo>
                  <a:lnTo>
                    <a:pt x="8" y="866"/>
                  </a:lnTo>
                  <a:lnTo>
                    <a:pt x="19" y="838"/>
                  </a:lnTo>
                  <a:lnTo>
                    <a:pt x="34" y="813"/>
                  </a:lnTo>
                  <a:lnTo>
                    <a:pt x="54" y="792"/>
                  </a:lnTo>
                  <a:lnTo>
                    <a:pt x="75" y="772"/>
                  </a:lnTo>
                  <a:lnTo>
                    <a:pt x="100" y="757"/>
                  </a:lnTo>
                  <a:lnTo>
                    <a:pt x="126" y="746"/>
                  </a:lnTo>
                  <a:lnTo>
                    <a:pt x="154" y="740"/>
                  </a:lnTo>
                  <a:lnTo>
                    <a:pt x="184" y="738"/>
                  </a:lnTo>
                  <a:lnTo>
                    <a:pt x="196" y="738"/>
                  </a:lnTo>
                  <a:lnTo>
                    <a:pt x="196" y="293"/>
                  </a:lnTo>
                  <a:lnTo>
                    <a:pt x="199" y="250"/>
                  </a:lnTo>
                  <a:lnTo>
                    <a:pt x="208" y="208"/>
                  </a:lnTo>
                  <a:lnTo>
                    <a:pt x="223" y="169"/>
                  </a:lnTo>
                  <a:lnTo>
                    <a:pt x="242" y="133"/>
                  </a:lnTo>
                  <a:lnTo>
                    <a:pt x="267" y="101"/>
                  </a:lnTo>
                  <a:lnTo>
                    <a:pt x="296" y="72"/>
                  </a:lnTo>
                  <a:lnTo>
                    <a:pt x="330" y="47"/>
                  </a:lnTo>
                  <a:lnTo>
                    <a:pt x="365" y="27"/>
                  </a:lnTo>
                  <a:lnTo>
                    <a:pt x="404" y="11"/>
                  </a:lnTo>
                  <a:lnTo>
                    <a:pt x="446" y="3"/>
                  </a:lnTo>
                  <a:lnTo>
                    <a:pt x="4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475"/>
            <p:cNvSpPr>
              <a:spLocks noEditPoints="1"/>
            </p:cNvSpPr>
            <p:nvPr/>
          </p:nvSpPr>
          <p:spPr bwMode="auto">
            <a:xfrm>
              <a:off x="4433888" y="4356100"/>
              <a:ext cx="549275" cy="263525"/>
            </a:xfrm>
            <a:custGeom>
              <a:avLst/>
              <a:gdLst>
                <a:gd name="T0" fmla="*/ 244 w 3458"/>
                <a:gd name="T1" fmla="*/ 206 h 1662"/>
                <a:gd name="T2" fmla="*/ 214 w 3458"/>
                <a:gd name="T3" fmla="*/ 230 h 1662"/>
                <a:gd name="T4" fmla="*/ 203 w 3458"/>
                <a:gd name="T5" fmla="*/ 252 h 1662"/>
                <a:gd name="T6" fmla="*/ 199 w 3458"/>
                <a:gd name="T7" fmla="*/ 282 h 1662"/>
                <a:gd name="T8" fmla="*/ 215 w 3458"/>
                <a:gd name="T9" fmla="*/ 325 h 1662"/>
                <a:gd name="T10" fmla="*/ 1696 w 3458"/>
                <a:gd name="T11" fmla="*/ 1455 h 1662"/>
                <a:gd name="T12" fmla="*/ 1746 w 3458"/>
                <a:gd name="T13" fmla="*/ 1461 h 1662"/>
                <a:gd name="T14" fmla="*/ 3228 w 3458"/>
                <a:gd name="T15" fmla="*/ 339 h 1662"/>
                <a:gd name="T16" fmla="*/ 3257 w 3458"/>
                <a:gd name="T17" fmla="*/ 296 h 1662"/>
                <a:gd name="T18" fmla="*/ 3257 w 3458"/>
                <a:gd name="T19" fmla="*/ 259 h 1662"/>
                <a:gd name="T20" fmla="*/ 3249 w 3458"/>
                <a:gd name="T21" fmla="*/ 238 h 1662"/>
                <a:gd name="T22" fmla="*/ 3226 w 3458"/>
                <a:gd name="T23" fmla="*/ 212 h 1662"/>
                <a:gd name="T24" fmla="*/ 3182 w 3458"/>
                <a:gd name="T25" fmla="*/ 200 h 1662"/>
                <a:gd name="T26" fmla="*/ 2312 w 3458"/>
                <a:gd name="T27" fmla="*/ 252 h 1662"/>
                <a:gd name="T28" fmla="*/ 1878 w 3458"/>
                <a:gd name="T29" fmla="*/ 860 h 1662"/>
                <a:gd name="T30" fmla="*/ 1813 w 3458"/>
                <a:gd name="T31" fmla="*/ 915 h 1662"/>
                <a:gd name="T32" fmla="*/ 1729 w 3458"/>
                <a:gd name="T33" fmla="*/ 935 h 1662"/>
                <a:gd name="T34" fmla="*/ 1646 w 3458"/>
                <a:gd name="T35" fmla="*/ 915 h 1662"/>
                <a:gd name="T36" fmla="*/ 1580 w 3458"/>
                <a:gd name="T37" fmla="*/ 860 h 1662"/>
                <a:gd name="T38" fmla="*/ 1146 w 3458"/>
                <a:gd name="T39" fmla="*/ 252 h 1662"/>
                <a:gd name="T40" fmla="*/ 277 w 3458"/>
                <a:gd name="T41" fmla="*/ 200 h 1662"/>
                <a:gd name="T42" fmla="*/ 1455 w 3458"/>
                <a:gd name="T43" fmla="*/ 3 h 1662"/>
                <a:gd name="T44" fmla="*/ 1510 w 3458"/>
                <a:gd name="T45" fmla="*/ 38 h 1662"/>
                <a:gd name="T46" fmla="*/ 1531 w 3458"/>
                <a:gd name="T47" fmla="*/ 99 h 1662"/>
                <a:gd name="T48" fmla="*/ 1522 w 3458"/>
                <a:gd name="T49" fmla="*/ 151 h 1662"/>
                <a:gd name="T50" fmla="*/ 1475 w 3458"/>
                <a:gd name="T51" fmla="*/ 197 h 1662"/>
                <a:gd name="T52" fmla="*/ 1349 w 3458"/>
                <a:gd name="T53" fmla="*/ 207 h 1662"/>
                <a:gd name="T54" fmla="*/ 2027 w 3458"/>
                <a:gd name="T55" fmla="*/ 207 h 1662"/>
                <a:gd name="T56" fmla="*/ 1964 w 3458"/>
                <a:gd name="T57" fmla="*/ 186 h 1662"/>
                <a:gd name="T58" fmla="*/ 1929 w 3458"/>
                <a:gd name="T59" fmla="*/ 130 h 1662"/>
                <a:gd name="T60" fmla="*/ 1929 w 3458"/>
                <a:gd name="T61" fmla="*/ 77 h 1662"/>
                <a:gd name="T62" fmla="*/ 1964 w 3458"/>
                <a:gd name="T63" fmla="*/ 22 h 1662"/>
                <a:gd name="T64" fmla="*/ 2027 w 3458"/>
                <a:gd name="T65" fmla="*/ 0 h 1662"/>
                <a:gd name="T66" fmla="*/ 3259 w 3458"/>
                <a:gd name="T67" fmla="*/ 11 h 1662"/>
                <a:gd name="T68" fmla="*/ 3358 w 3458"/>
                <a:gd name="T69" fmla="*/ 63 h 1662"/>
                <a:gd name="T70" fmla="*/ 3429 w 3458"/>
                <a:gd name="T71" fmla="*/ 152 h 1662"/>
                <a:gd name="T72" fmla="*/ 3458 w 3458"/>
                <a:gd name="T73" fmla="*/ 265 h 1662"/>
                <a:gd name="T74" fmla="*/ 3441 w 3458"/>
                <a:gd name="T75" fmla="*/ 376 h 1662"/>
                <a:gd name="T76" fmla="*/ 3379 w 3458"/>
                <a:gd name="T77" fmla="*/ 471 h 1662"/>
                <a:gd name="T78" fmla="*/ 1867 w 3458"/>
                <a:gd name="T79" fmla="*/ 1625 h 1662"/>
                <a:gd name="T80" fmla="*/ 1766 w 3458"/>
                <a:gd name="T81" fmla="*/ 1659 h 1662"/>
                <a:gd name="T82" fmla="*/ 1658 w 3458"/>
                <a:gd name="T83" fmla="*/ 1652 h 1662"/>
                <a:gd name="T84" fmla="*/ 1562 w 3458"/>
                <a:gd name="T85" fmla="*/ 1604 h 1662"/>
                <a:gd name="T86" fmla="*/ 55 w 3458"/>
                <a:gd name="T87" fmla="*/ 442 h 1662"/>
                <a:gd name="T88" fmla="*/ 7 w 3458"/>
                <a:gd name="T89" fmla="*/ 340 h 1662"/>
                <a:gd name="T90" fmla="*/ 5 w 3458"/>
                <a:gd name="T91" fmla="*/ 227 h 1662"/>
                <a:gd name="T92" fmla="*/ 49 w 3458"/>
                <a:gd name="T93" fmla="*/ 119 h 1662"/>
                <a:gd name="T94" fmla="*/ 131 w 3458"/>
                <a:gd name="T95" fmla="*/ 41 h 1662"/>
                <a:gd name="T96" fmla="*/ 238 w 3458"/>
                <a:gd name="T97" fmla="*/ 3 h 1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58" h="1662">
                  <a:moveTo>
                    <a:pt x="277" y="200"/>
                  </a:moveTo>
                  <a:lnTo>
                    <a:pt x="260" y="201"/>
                  </a:lnTo>
                  <a:lnTo>
                    <a:pt x="244" y="206"/>
                  </a:lnTo>
                  <a:lnTo>
                    <a:pt x="231" y="212"/>
                  </a:lnTo>
                  <a:lnTo>
                    <a:pt x="222" y="221"/>
                  </a:lnTo>
                  <a:lnTo>
                    <a:pt x="214" y="230"/>
                  </a:lnTo>
                  <a:lnTo>
                    <a:pt x="209" y="238"/>
                  </a:lnTo>
                  <a:lnTo>
                    <a:pt x="206" y="246"/>
                  </a:lnTo>
                  <a:lnTo>
                    <a:pt x="203" y="252"/>
                  </a:lnTo>
                  <a:lnTo>
                    <a:pt x="201" y="259"/>
                  </a:lnTo>
                  <a:lnTo>
                    <a:pt x="199" y="270"/>
                  </a:lnTo>
                  <a:lnTo>
                    <a:pt x="199" y="282"/>
                  </a:lnTo>
                  <a:lnTo>
                    <a:pt x="200" y="296"/>
                  </a:lnTo>
                  <a:lnTo>
                    <a:pt x="206" y="311"/>
                  </a:lnTo>
                  <a:lnTo>
                    <a:pt x="215" y="325"/>
                  </a:lnTo>
                  <a:lnTo>
                    <a:pt x="229" y="339"/>
                  </a:lnTo>
                  <a:lnTo>
                    <a:pt x="1682" y="1447"/>
                  </a:lnTo>
                  <a:lnTo>
                    <a:pt x="1696" y="1455"/>
                  </a:lnTo>
                  <a:lnTo>
                    <a:pt x="1713" y="1461"/>
                  </a:lnTo>
                  <a:lnTo>
                    <a:pt x="1729" y="1463"/>
                  </a:lnTo>
                  <a:lnTo>
                    <a:pt x="1746" y="1461"/>
                  </a:lnTo>
                  <a:lnTo>
                    <a:pt x="1762" y="1455"/>
                  </a:lnTo>
                  <a:lnTo>
                    <a:pt x="1776" y="1447"/>
                  </a:lnTo>
                  <a:lnTo>
                    <a:pt x="3228" y="339"/>
                  </a:lnTo>
                  <a:lnTo>
                    <a:pt x="3243" y="325"/>
                  </a:lnTo>
                  <a:lnTo>
                    <a:pt x="3253" y="311"/>
                  </a:lnTo>
                  <a:lnTo>
                    <a:pt x="3257" y="296"/>
                  </a:lnTo>
                  <a:lnTo>
                    <a:pt x="3260" y="282"/>
                  </a:lnTo>
                  <a:lnTo>
                    <a:pt x="3260" y="270"/>
                  </a:lnTo>
                  <a:lnTo>
                    <a:pt x="3257" y="259"/>
                  </a:lnTo>
                  <a:lnTo>
                    <a:pt x="3255" y="252"/>
                  </a:lnTo>
                  <a:lnTo>
                    <a:pt x="3253" y="246"/>
                  </a:lnTo>
                  <a:lnTo>
                    <a:pt x="3249" y="238"/>
                  </a:lnTo>
                  <a:lnTo>
                    <a:pt x="3243" y="230"/>
                  </a:lnTo>
                  <a:lnTo>
                    <a:pt x="3236" y="221"/>
                  </a:lnTo>
                  <a:lnTo>
                    <a:pt x="3226" y="212"/>
                  </a:lnTo>
                  <a:lnTo>
                    <a:pt x="3214" y="206"/>
                  </a:lnTo>
                  <a:lnTo>
                    <a:pt x="3199" y="201"/>
                  </a:lnTo>
                  <a:lnTo>
                    <a:pt x="3182" y="200"/>
                  </a:lnTo>
                  <a:lnTo>
                    <a:pt x="2322" y="200"/>
                  </a:lnTo>
                  <a:lnTo>
                    <a:pt x="2319" y="227"/>
                  </a:lnTo>
                  <a:lnTo>
                    <a:pt x="2312" y="252"/>
                  </a:lnTo>
                  <a:lnTo>
                    <a:pt x="2302" y="278"/>
                  </a:lnTo>
                  <a:lnTo>
                    <a:pt x="2287" y="302"/>
                  </a:lnTo>
                  <a:lnTo>
                    <a:pt x="1878" y="860"/>
                  </a:lnTo>
                  <a:lnTo>
                    <a:pt x="1859" y="881"/>
                  </a:lnTo>
                  <a:lnTo>
                    <a:pt x="1837" y="901"/>
                  </a:lnTo>
                  <a:lnTo>
                    <a:pt x="1813" y="915"/>
                  </a:lnTo>
                  <a:lnTo>
                    <a:pt x="1786" y="927"/>
                  </a:lnTo>
                  <a:lnTo>
                    <a:pt x="1758" y="933"/>
                  </a:lnTo>
                  <a:lnTo>
                    <a:pt x="1729" y="935"/>
                  </a:lnTo>
                  <a:lnTo>
                    <a:pt x="1701" y="933"/>
                  </a:lnTo>
                  <a:lnTo>
                    <a:pt x="1673" y="927"/>
                  </a:lnTo>
                  <a:lnTo>
                    <a:pt x="1646" y="915"/>
                  </a:lnTo>
                  <a:lnTo>
                    <a:pt x="1621" y="901"/>
                  </a:lnTo>
                  <a:lnTo>
                    <a:pt x="1599" y="881"/>
                  </a:lnTo>
                  <a:lnTo>
                    <a:pt x="1580" y="860"/>
                  </a:lnTo>
                  <a:lnTo>
                    <a:pt x="1172" y="302"/>
                  </a:lnTo>
                  <a:lnTo>
                    <a:pt x="1157" y="278"/>
                  </a:lnTo>
                  <a:lnTo>
                    <a:pt x="1146" y="252"/>
                  </a:lnTo>
                  <a:lnTo>
                    <a:pt x="1139" y="227"/>
                  </a:lnTo>
                  <a:lnTo>
                    <a:pt x="1137" y="200"/>
                  </a:lnTo>
                  <a:lnTo>
                    <a:pt x="277" y="200"/>
                  </a:lnTo>
                  <a:close/>
                  <a:moveTo>
                    <a:pt x="277" y="0"/>
                  </a:moveTo>
                  <a:lnTo>
                    <a:pt x="1432" y="0"/>
                  </a:lnTo>
                  <a:lnTo>
                    <a:pt x="1455" y="3"/>
                  </a:lnTo>
                  <a:lnTo>
                    <a:pt x="1475" y="11"/>
                  </a:lnTo>
                  <a:lnTo>
                    <a:pt x="1494" y="22"/>
                  </a:lnTo>
                  <a:lnTo>
                    <a:pt x="1510" y="38"/>
                  </a:lnTo>
                  <a:lnTo>
                    <a:pt x="1522" y="56"/>
                  </a:lnTo>
                  <a:lnTo>
                    <a:pt x="1529" y="77"/>
                  </a:lnTo>
                  <a:lnTo>
                    <a:pt x="1531" y="99"/>
                  </a:lnTo>
                  <a:lnTo>
                    <a:pt x="1531" y="108"/>
                  </a:lnTo>
                  <a:lnTo>
                    <a:pt x="1529" y="130"/>
                  </a:lnTo>
                  <a:lnTo>
                    <a:pt x="1522" y="151"/>
                  </a:lnTo>
                  <a:lnTo>
                    <a:pt x="1510" y="170"/>
                  </a:lnTo>
                  <a:lnTo>
                    <a:pt x="1494" y="186"/>
                  </a:lnTo>
                  <a:lnTo>
                    <a:pt x="1475" y="197"/>
                  </a:lnTo>
                  <a:lnTo>
                    <a:pt x="1455" y="205"/>
                  </a:lnTo>
                  <a:lnTo>
                    <a:pt x="1432" y="207"/>
                  </a:lnTo>
                  <a:lnTo>
                    <a:pt x="1349" y="207"/>
                  </a:lnTo>
                  <a:lnTo>
                    <a:pt x="1729" y="726"/>
                  </a:lnTo>
                  <a:lnTo>
                    <a:pt x="2110" y="207"/>
                  </a:lnTo>
                  <a:lnTo>
                    <a:pt x="2027" y="207"/>
                  </a:lnTo>
                  <a:lnTo>
                    <a:pt x="2004" y="205"/>
                  </a:lnTo>
                  <a:lnTo>
                    <a:pt x="1982" y="197"/>
                  </a:lnTo>
                  <a:lnTo>
                    <a:pt x="1964" y="186"/>
                  </a:lnTo>
                  <a:lnTo>
                    <a:pt x="1949" y="170"/>
                  </a:lnTo>
                  <a:lnTo>
                    <a:pt x="1937" y="151"/>
                  </a:lnTo>
                  <a:lnTo>
                    <a:pt x="1929" y="130"/>
                  </a:lnTo>
                  <a:lnTo>
                    <a:pt x="1927" y="108"/>
                  </a:lnTo>
                  <a:lnTo>
                    <a:pt x="1927" y="99"/>
                  </a:lnTo>
                  <a:lnTo>
                    <a:pt x="1929" y="77"/>
                  </a:lnTo>
                  <a:lnTo>
                    <a:pt x="1937" y="56"/>
                  </a:lnTo>
                  <a:lnTo>
                    <a:pt x="1949" y="38"/>
                  </a:lnTo>
                  <a:lnTo>
                    <a:pt x="1964" y="22"/>
                  </a:lnTo>
                  <a:lnTo>
                    <a:pt x="1982" y="11"/>
                  </a:lnTo>
                  <a:lnTo>
                    <a:pt x="2004" y="3"/>
                  </a:lnTo>
                  <a:lnTo>
                    <a:pt x="2027" y="0"/>
                  </a:lnTo>
                  <a:lnTo>
                    <a:pt x="3182" y="0"/>
                  </a:lnTo>
                  <a:lnTo>
                    <a:pt x="3221" y="3"/>
                  </a:lnTo>
                  <a:lnTo>
                    <a:pt x="3259" y="11"/>
                  </a:lnTo>
                  <a:lnTo>
                    <a:pt x="3294" y="24"/>
                  </a:lnTo>
                  <a:lnTo>
                    <a:pt x="3328" y="41"/>
                  </a:lnTo>
                  <a:lnTo>
                    <a:pt x="3358" y="63"/>
                  </a:lnTo>
                  <a:lnTo>
                    <a:pt x="3386" y="88"/>
                  </a:lnTo>
                  <a:lnTo>
                    <a:pt x="3409" y="119"/>
                  </a:lnTo>
                  <a:lnTo>
                    <a:pt x="3429" y="152"/>
                  </a:lnTo>
                  <a:lnTo>
                    <a:pt x="3444" y="189"/>
                  </a:lnTo>
                  <a:lnTo>
                    <a:pt x="3454" y="227"/>
                  </a:lnTo>
                  <a:lnTo>
                    <a:pt x="3458" y="265"/>
                  </a:lnTo>
                  <a:lnTo>
                    <a:pt x="3458" y="303"/>
                  </a:lnTo>
                  <a:lnTo>
                    <a:pt x="3452" y="340"/>
                  </a:lnTo>
                  <a:lnTo>
                    <a:pt x="3441" y="376"/>
                  </a:lnTo>
                  <a:lnTo>
                    <a:pt x="3425" y="410"/>
                  </a:lnTo>
                  <a:lnTo>
                    <a:pt x="3404" y="442"/>
                  </a:lnTo>
                  <a:lnTo>
                    <a:pt x="3379" y="471"/>
                  </a:lnTo>
                  <a:lnTo>
                    <a:pt x="3349" y="497"/>
                  </a:lnTo>
                  <a:lnTo>
                    <a:pt x="1897" y="1604"/>
                  </a:lnTo>
                  <a:lnTo>
                    <a:pt x="1867" y="1625"/>
                  </a:lnTo>
                  <a:lnTo>
                    <a:pt x="1835" y="1640"/>
                  </a:lnTo>
                  <a:lnTo>
                    <a:pt x="1800" y="1652"/>
                  </a:lnTo>
                  <a:lnTo>
                    <a:pt x="1766" y="1659"/>
                  </a:lnTo>
                  <a:lnTo>
                    <a:pt x="1729" y="1662"/>
                  </a:lnTo>
                  <a:lnTo>
                    <a:pt x="1693" y="1659"/>
                  </a:lnTo>
                  <a:lnTo>
                    <a:pt x="1658" y="1652"/>
                  </a:lnTo>
                  <a:lnTo>
                    <a:pt x="1624" y="1640"/>
                  </a:lnTo>
                  <a:lnTo>
                    <a:pt x="1592" y="1625"/>
                  </a:lnTo>
                  <a:lnTo>
                    <a:pt x="1562" y="1604"/>
                  </a:lnTo>
                  <a:lnTo>
                    <a:pt x="110" y="497"/>
                  </a:lnTo>
                  <a:lnTo>
                    <a:pt x="79" y="471"/>
                  </a:lnTo>
                  <a:lnTo>
                    <a:pt x="55" y="442"/>
                  </a:lnTo>
                  <a:lnTo>
                    <a:pt x="33" y="410"/>
                  </a:lnTo>
                  <a:lnTo>
                    <a:pt x="18" y="376"/>
                  </a:lnTo>
                  <a:lnTo>
                    <a:pt x="7" y="340"/>
                  </a:lnTo>
                  <a:lnTo>
                    <a:pt x="1" y="303"/>
                  </a:lnTo>
                  <a:lnTo>
                    <a:pt x="0" y="265"/>
                  </a:lnTo>
                  <a:lnTo>
                    <a:pt x="5" y="227"/>
                  </a:lnTo>
                  <a:lnTo>
                    <a:pt x="15" y="189"/>
                  </a:lnTo>
                  <a:lnTo>
                    <a:pt x="30" y="152"/>
                  </a:lnTo>
                  <a:lnTo>
                    <a:pt x="49" y="119"/>
                  </a:lnTo>
                  <a:lnTo>
                    <a:pt x="73" y="88"/>
                  </a:lnTo>
                  <a:lnTo>
                    <a:pt x="100" y="63"/>
                  </a:lnTo>
                  <a:lnTo>
                    <a:pt x="131" y="41"/>
                  </a:lnTo>
                  <a:lnTo>
                    <a:pt x="164" y="24"/>
                  </a:lnTo>
                  <a:lnTo>
                    <a:pt x="200" y="11"/>
                  </a:lnTo>
                  <a:lnTo>
                    <a:pt x="238" y="3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3" name="Group 448"/>
          <p:cNvGrpSpPr/>
          <p:nvPr/>
        </p:nvGrpSpPr>
        <p:grpSpPr>
          <a:xfrm>
            <a:off x="5521854" y="3293287"/>
            <a:ext cx="565150" cy="431800"/>
            <a:chOff x="2549525" y="4294188"/>
            <a:chExt cx="565150" cy="431800"/>
          </a:xfrm>
          <a:solidFill>
            <a:schemeClr val="tx1"/>
          </a:solidFill>
        </p:grpSpPr>
        <p:sp>
          <p:nvSpPr>
            <p:cNvPr id="704" name="Freeform 480"/>
            <p:cNvSpPr>
              <a:spLocks/>
            </p:cNvSpPr>
            <p:nvPr/>
          </p:nvSpPr>
          <p:spPr bwMode="auto">
            <a:xfrm>
              <a:off x="2549525" y="4294188"/>
              <a:ext cx="565150" cy="431800"/>
            </a:xfrm>
            <a:custGeom>
              <a:avLst/>
              <a:gdLst>
                <a:gd name="T0" fmla="*/ 3255 w 3557"/>
                <a:gd name="T1" fmla="*/ 0 h 2720"/>
                <a:gd name="T2" fmla="*/ 3341 w 3557"/>
                <a:gd name="T3" fmla="*/ 13 h 2720"/>
                <a:gd name="T4" fmla="*/ 3419 w 3557"/>
                <a:gd name="T5" fmla="*/ 49 h 2720"/>
                <a:gd name="T6" fmla="*/ 3482 w 3557"/>
                <a:gd name="T7" fmla="*/ 104 h 2720"/>
                <a:gd name="T8" fmla="*/ 3529 w 3557"/>
                <a:gd name="T9" fmla="*/ 175 h 2720"/>
                <a:gd name="T10" fmla="*/ 3554 w 3557"/>
                <a:gd name="T11" fmla="*/ 258 h 2720"/>
                <a:gd name="T12" fmla="*/ 3557 w 3557"/>
                <a:gd name="T13" fmla="*/ 2417 h 2720"/>
                <a:gd name="T14" fmla="*/ 3544 w 3557"/>
                <a:gd name="T15" fmla="*/ 2504 h 2720"/>
                <a:gd name="T16" fmla="*/ 3508 w 3557"/>
                <a:gd name="T17" fmla="*/ 2582 h 2720"/>
                <a:gd name="T18" fmla="*/ 3452 w 3557"/>
                <a:gd name="T19" fmla="*/ 2646 h 2720"/>
                <a:gd name="T20" fmla="*/ 3382 w 3557"/>
                <a:gd name="T21" fmla="*/ 2692 h 2720"/>
                <a:gd name="T22" fmla="*/ 3299 w 3557"/>
                <a:gd name="T23" fmla="*/ 2717 h 2720"/>
                <a:gd name="T24" fmla="*/ 2842 w 3557"/>
                <a:gd name="T25" fmla="*/ 2720 h 2720"/>
                <a:gd name="T26" fmla="*/ 2797 w 3557"/>
                <a:gd name="T27" fmla="*/ 2710 h 2720"/>
                <a:gd name="T28" fmla="*/ 2764 w 3557"/>
                <a:gd name="T29" fmla="*/ 2683 h 2720"/>
                <a:gd name="T30" fmla="*/ 2744 w 3557"/>
                <a:gd name="T31" fmla="*/ 2644 h 2720"/>
                <a:gd name="T32" fmla="*/ 2744 w 3557"/>
                <a:gd name="T33" fmla="*/ 2597 h 2720"/>
                <a:gd name="T34" fmla="*/ 2764 w 3557"/>
                <a:gd name="T35" fmla="*/ 2558 h 2720"/>
                <a:gd name="T36" fmla="*/ 2797 w 3557"/>
                <a:gd name="T37" fmla="*/ 2531 h 2720"/>
                <a:gd name="T38" fmla="*/ 2842 w 3557"/>
                <a:gd name="T39" fmla="*/ 2520 h 2720"/>
                <a:gd name="T40" fmla="*/ 3278 w 3557"/>
                <a:gd name="T41" fmla="*/ 2518 h 2720"/>
                <a:gd name="T42" fmla="*/ 3318 w 3557"/>
                <a:gd name="T43" fmla="*/ 2498 h 2720"/>
                <a:gd name="T44" fmla="*/ 3347 w 3557"/>
                <a:gd name="T45" fmla="*/ 2462 h 2720"/>
                <a:gd name="T46" fmla="*/ 3357 w 3557"/>
                <a:gd name="T47" fmla="*/ 2417 h 2720"/>
                <a:gd name="T48" fmla="*/ 3355 w 3557"/>
                <a:gd name="T49" fmla="*/ 279 h 2720"/>
                <a:gd name="T50" fmla="*/ 3335 w 3557"/>
                <a:gd name="T51" fmla="*/ 238 h 2720"/>
                <a:gd name="T52" fmla="*/ 3300 w 3557"/>
                <a:gd name="T53" fmla="*/ 210 h 2720"/>
                <a:gd name="T54" fmla="*/ 3255 w 3557"/>
                <a:gd name="T55" fmla="*/ 199 h 2720"/>
                <a:gd name="T56" fmla="*/ 278 w 3557"/>
                <a:gd name="T57" fmla="*/ 202 h 2720"/>
                <a:gd name="T58" fmla="*/ 237 w 3557"/>
                <a:gd name="T59" fmla="*/ 222 h 2720"/>
                <a:gd name="T60" fmla="*/ 209 w 3557"/>
                <a:gd name="T61" fmla="*/ 257 h 2720"/>
                <a:gd name="T62" fmla="*/ 198 w 3557"/>
                <a:gd name="T63" fmla="*/ 303 h 2720"/>
                <a:gd name="T64" fmla="*/ 202 w 3557"/>
                <a:gd name="T65" fmla="*/ 2441 h 2720"/>
                <a:gd name="T66" fmla="*/ 221 w 3557"/>
                <a:gd name="T67" fmla="*/ 2482 h 2720"/>
                <a:gd name="T68" fmla="*/ 257 w 3557"/>
                <a:gd name="T69" fmla="*/ 2510 h 2720"/>
                <a:gd name="T70" fmla="*/ 302 w 3557"/>
                <a:gd name="T71" fmla="*/ 2520 h 2720"/>
                <a:gd name="T72" fmla="*/ 2406 w 3557"/>
                <a:gd name="T73" fmla="*/ 2524 h 2720"/>
                <a:gd name="T74" fmla="*/ 2446 w 3557"/>
                <a:gd name="T75" fmla="*/ 2542 h 2720"/>
                <a:gd name="T76" fmla="*/ 2473 w 3557"/>
                <a:gd name="T77" fmla="*/ 2577 h 2720"/>
                <a:gd name="T78" fmla="*/ 2482 w 3557"/>
                <a:gd name="T79" fmla="*/ 2620 h 2720"/>
                <a:gd name="T80" fmla="*/ 2473 w 3557"/>
                <a:gd name="T81" fmla="*/ 2664 h 2720"/>
                <a:gd name="T82" fmla="*/ 2446 w 3557"/>
                <a:gd name="T83" fmla="*/ 2698 h 2720"/>
                <a:gd name="T84" fmla="*/ 2406 w 3557"/>
                <a:gd name="T85" fmla="*/ 2717 h 2720"/>
                <a:gd name="T86" fmla="*/ 302 w 3557"/>
                <a:gd name="T87" fmla="*/ 2720 h 2720"/>
                <a:gd name="T88" fmla="*/ 215 w 3557"/>
                <a:gd name="T89" fmla="*/ 2707 h 2720"/>
                <a:gd name="T90" fmla="*/ 138 w 3557"/>
                <a:gd name="T91" fmla="*/ 2671 h 2720"/>
                <a:gd name="T92" fmla="*/ 74 w 3557"/>
                <a:gd name="T93" fmla="*/ 2616 h 2720"/>
                <a:gd name="T94" fmla="*/ 28 w 3557"/>
                <a:gd name="T95" fmla="*/ 2544 h 2720"/>
                <a:gd name="T96" fmla="*/ 3 w 3557"/>
                <a:gd name="T97" fmla="*/ 2462 h 2720"/>
                <a:gd name="T98" fmla="*/ 0 w 3557"/>
                <a:gd name="T99" fmla="*/ 303 h 2720"/>
                <a:gd name="T100" fmla="*/ 13 w 3557"/>
                <a:gd name="T101" fmla="*/ 215 h 2720"/>
                <a:gd name="T102" fmla="*/ 49 w 3557"/>
                <a:gd name="T103" fmla="*/ 138 h 2720"/>
                <a:gd name="T104" fmla="*/ 104 w 3557"/>
                <a:gd name="T105" fmla="*/ 75 h 2720"/>
                <a:gd name="T106" fmla="*/ 175 w 3557"/>
                <a:gd name="T107" fmla="*/ 28 h 2720"/>
                <a:gd name="T108" fmla="*/ 258 w 3557"/>
                <a:gd name="T109" fmla="*/ 3 h 2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57" h="2720">
                  <a:moveTo>
                    <a:pt x="302" y="0"/>
                  </a:moveTo>
                  <a:lnTo>
                    <a:pt x="3255" y="0"/>
                  </a:lnTo>
                  <a:lnTo>
                    <a:pt x="3299" y="3"/>
                  </a:lnTo>
                  <a:lnTo>
                    <a:pt x="3341" y="13"/>
                  </a:lnTo>
                  <a:lnTo>
                    <a:pt x="3382" y="28"/>
                  </a:lnTo>
                  <a:lnTo>
                    <a:pt x="3419" y="49"/>
                  </a:lnTo>
                  <a:lnTo>
                    <a:pt x="3452" y="75"/>
                  </a:lnTo>
                  <a:lnTo>
                    <a:pt x="3482" y="104"/>
                  </a:lnTo>
                  <a:lnTo>
                    <a:pt x="3508" y="138"/>
                  </a:lnTo>
                  <a:lnTo>
                    <a:pt x="3529" y="175"/>
                  </a:lnTo>
                  <a:lnTo>
                    <a:pt x="3544" y="215"/>
                  </a:lnTo>
                  <a:lnTo>
                    <a:pt x="3554" y="258"/>
                  </a:lnTo>
                  <a:lnTo>
                    <a:pt x="3557" y="303"/>
                  </a:lnTo>
                  <a:lnTo>
                    <a:pt x="3557" y="2417"/>
                  </a:lnTo>
                  <a:lnTo>
                    <a:pt x="3554" y="2462"/>
                  </a:lnTo>
                  <a:lnTo>
                    <a:pt x="3544" y="2504"/>
                  </a:lnTo>
                  <a:lnTo>
                    <a:pt x="3529" y="2544"/>
                  </a:lnTo>
                  <a:lnTo>
                    <a:pt x="3508" y="2582"/>
                  </a:lnTo>
                  <a:lnTo>
                    <a:pt x="3482" y="2616"/>
                  </a:lnTo>
                  <a:lnTo>
                    <a:pt x="3452" y="2646"/>
                  </a:lnTo>
                  <a:lnTo>
                    <a:pt x="3419" y="2671"/>
                  </a:lnTo>
                  <a:lnTo>
                    <a:pt x="3382" y="2692"/>
                  </a:lnTo>
                  <a:lnTo>
                    <a:pt x="3341" y="2707"/>
                  </a:lnTo>
                  <a:lnTo>
                    <a:pt x="3299" y="2717"/>
                  </a:lnTo>
                  <a:lnTo>
                    <a:pt x="3255" y="2720"/>
                  </a:lnTo>
                  <a:lnTo>
                    <a:pt x="2842" y="2720"/>
                  </a:lnTo>
                  <a:lnTo>
                    <a:pt x="2819" y="2717"/>
                  </a:lnTo>
                  <a:lnTo>
                    <a:pt x="2797" y="2710"/>
                  </a:lnTo>
                  <a:lnTo>
                    <a:pt x="2779" y="2698"/>
                  </a:lnTo>
                  <a:lnTo>
                    <a:pt x="2764" y="2683"/>
                  </a:lnTo>
                  <a:lnTo>
                    <a:pt x="2752" y="2664"/>
                  </a:lnTo>
                  <a:lnTo>
                    <a:pt x="2744" y="2644"/>
                  </a:lnTo>
                  <a:lnTo>
                    <a:pt x="2742" y="2620"/>
                  </a:lnTo>
                  <a:lnTo>
                    <a:pt x="2744" y="2597"/>
                  </a:lnTo>
                  <a:lnTo>
                    <a:pt x="2752" y="2577"/>
                  </a:lnTo>
                  <a:lnTo>
                    <a:pt x="2764" y="2558"/>
                  </a:lnTo>
                  <a:lnTo>
                    <a:pt x="2779" y="2542"/>
                  </a:lnTo>
                  <a:lnTo>
                    <a:pt x="2797" y="2531"/>
                  </a:lnTo>
                  <a:lnTo>
                    <a:pt x="2819" y="2524"/>
                  </a:lnTo>
                  <a:lnTo>
                    <a:pt x="2842" y="2520"/>
                  </a:lnTo>
                  <a:lnTo>
                    <a:pt x="3255" y="2520"/>
                  </a:lnTo>
                  <a:lnTo>
                    <a:pt x="3278" y="2518"/>
                  </a:lnTo>
                  <a:lnTo>
                    <a:pt x="3300" y="2510"/>
                  </a:lnTo>
                  <a:lnTo>
                    <a:pt x="3318" y="2498"/>
                  </a:lnTo>
                  <a:lnTo>
                    <a:pt x="3335" y="2482"/>
                  </a:lnTo>
                  <a:lnTo>
                    <a:pt x="3347" y="2462"/>
                  </a:lnTo>
                  <a:lnTo>
                    <a:pt x="3355" y="2441"/>
                  </a:lnTo>
                  <a:lnTo>
                    <a:pt x="3357" y="2417"/>
                  </a:lnTo>
                  <a:lnTo>
                    <a:pt x="3357" y="303"/>
                  </a:lnTo>
                  <a:lnTo>
                    <a:pt x="3355" y="279"/>
                  </a:lnTo>
                  <a:lnTo>
                    <a:pt x="3347" y="257"/>
                  </a:lnTo>
                  <a:lnTo>
                    <a:pt x="3335" y="238"/>
                  </a:lnTo>
                  <a:lnTo>
                    <a:pt x="3318" y="222"/>
                  </a:lnTo>
                  <a:lnTo>
                    <a:pt x="3300" y="210"/>
                  </a:lnTo>
                  <a:lnTo>
                    <a:pt x="3278" y="202"/>
                  </a:lnTo>
                  <a:lnTo>
                    <a:pt x="3255" y="199"/>
                  </a:lnTo>
                  <a:lnTo>
                    <a:pt x="302" y="199"/>
                  </a:lnTo>
                  <a:lnTo>
                    <a:pt x="278" y="202"/>
                  </a:lnTo>
                  <a:lnTo>
                    <a:pt x="257" y="210"/>
                  </a:lnTo>
                  <a:lnTo>
                    <a:pt x="237" y="222"/>
                  </a:lnTo>
                  <a:lnTo>
                    <a:pt x="221" y="238"/>
                  </a:lnTo>
                  <a:lnTo>
                    <a:pt x="209" y="257"/>
                  </a:lnTo>
                  <a:lnTo>
                    <a:pt x="202" y="279"/>
                  </a:lnTo>
                  <a:lnTo>
                    <a:pt x="198" y="303"/>
                  </a:lnTo>
                  <a:lnTo>
                    <a:pt x="198" y="2417"/>
                  </a:lnTo>
                  <a:lnTo>
                    <a:pt x="202" y="2441"/>
                  </a:lnTo>
                  <a:lnTo>
                    <a:pt x="209" y="2463"/>
                  </a:lnTo>
                  <a:lnTo>
                    <a:pt x="221" y="2482"/>
                  </a:lnTo>
                  <a:lnTo>
                    <a:pt x="237" y="2498"/>
                  </a:lnTo>
                  <a:lnTo>
                    <a:pt x="257" y="2510"/>
                  </a:lnTo>
                  <a:lnTo>
                    <a:pt x="278" y="2518"/>
                  </a:lnTo>
                  <a:lnTo>
                    <a:pt x="302" y="2520"/>
                  </a:lnTo>
                  <a:lnTo>
                    <a:pt x="2383" y="2520"/>
                  </a:lnTo>
                  <a:lnTo>
                    <a:pt x="2406" y="2524"/>
                  </a:lnTo>
                  <a:lnTo>
                    <a:pt x="2427" y="2531"/>
                  </a:lnTo>
                  <a:lnTo>
                    <a:pt x="2446" y="2542"/>
                  </a:lnTo>
                  <a:lnTo>
                    <a:pt x="2461" y="2558"/>
                  </a:lnTo>
                  <a:lnTo>
                    <a:pt x="2473" y="2577"/>
                  </a:lnTo>
                  <a:lnTo>
                    <a:pt x="2480" y="2597"/>
                  </a:lnTo>
                  <a:lnTo>
                    <a:pt x="2482" y="2620"/>
                  </a:lnTo>
                  <a:lnTo>
                    <a:pt x="2480" y="2644"/>
                  </a:lnTo>
                  <a:lnTo>
                    <a:pt x="2473" y="2664"/>
                  </a:lnTo>
                  <a:lnTo>
                    <a:pt x="2461" y="2683"/>
                  </a:lnTo>
                  <a:lnTo>
                    <a:pt x="2446" y="2698"/>
                  </a:lnTo>
                  <a:lnTo>
                    <a:pt x="2427" y="2710"/>
                  </a:lnTo>
                  <a:lnTo>
                    <a:pt x="2406" y="2717"/>
                  </a:lnTo>
                  <a:lnTo>
                    <a:pt x="2383" y="2720"/>
                  </a:lnTo>
                  <a:lnTo>
                    <a:pt x="302" y="2720"/>
                  </a:lnTo>
                  <a:lnTo>
                    <a:pt x="258" y="2717"/>
                  </a:lnTo>
                  <a:lnTo>
                    <a:pt x="215" y="2707"/>
                  </a:lnTo>
                  <a:lnTo>
                    <a:pt x="175" y="2692"/>
                  </a:lnTo>
                  <a:lnTo>
                    <a:pt x="138" y="2671"/>
                  </a:lnTo>
                  <a:lnTo>
                    <a:pt x="104" y="2646"/>
                  </a:lnTo>
                  <a:lnTo>
                    <a:pt x="74" y="2616"/>
                  </a:lnTo>
                  <a:lnTo>
                    <a:pt x="49" y="2582"/>
                  </a:lnTo>
                  <a:lnTo>
                    <a:pt x="28" y="2544"/>
                  </a:lnTo>
                  <a:lnTo>
                    <a:pt x="13" y="2504"/>
                  </a:lnTo>
                  <a:lnTo>
                    <a:pt x="3" y="2462"/>
                  </a:lnTo>
                  <a:lnTo>
                    <a:pt x="0" y="2417"/>
                  </a:lnTo>
                  <a:lnTo>
                    <a:pt x="0" y="303"/>
                  </a:lnTo>
                  <a:lnTo>
                    <a:pt x="3" y="258"/>
                  </a:lnTo>
                  <a:lnTo>
                    <a:pt x="13" y="215"/>
                  </a:lnTo>
                  <a:lnTo>
                    <a:pt x="28" y="175"/>
                  </a:lnTo>
                  <a:lnTo>
                    <a:pt x="49" y="138"/>
                  </a:lnTo>
                  <a:lnTo>
                    <a:pt x="74" y="105"/>
                  </a:lnTo>
                  <a:lnTo>
                    <a:pt x="104" y="75"/>
                  </a:lnTo>
                  <a:lnTo>
                    <a:pt x="138" y="49"/>
                  </a:lnTo>
                  <a:lnTo>
                    <a:pt x="175" y="28"/>
                  </a:lnTo>
                  <a:lnTo>
                    <a:pt x="215" y="13"/>
                  </a:lnTo>
                  <a:lnTo>
                    <a:pt x="258" y="3"/>
                  </a:lnTo>
                  <a:lnTo>
                    <a:pt x="3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482"/>
            <p:cNvSpPr>
              <a:spLocks noEditPoints="1"/>
            </p:cNvSpPr>
            <p:nvPr/>
          </p:nvSpPr>
          <p:spPr bwMode="auto">
            <a:xfrm>
              <a:off x="2557463" y="4298950"/>
              <a:ext cx="549275" cy="265112"/>
            </a:xfrm>
            <a:custGeom>
              <a:avLst/>
              <a:gdLst>
                <a:gd name="T0" fmla="*/ 260 w 3458"/>
                <a:gd name="T1" fmla="*/ 201 h 1664"/>
                <a:gd name="T2" fmla="*/ 231 w 3458"/>
                <a:gd name="T3" fmla="*/ 213 h 1664"/>
                <a:gd name="T4" fmla="*/ 214 w 3458"/>
                <a:gd name="T5" fmla="*/ 231 h 1664"/>
                <a:gd name="T6" fmla="*/ 206 w 3458"/>
                <a:gd name="T7" fmla="*/ 247 h 1664"/>
                <a:gd name="T8" fmla="*/ 201 w 3458"/>
                <a:gd name="T9" fmla="*/ 260 h 1664"/>
                <a:gd name="T10" fmla="*/ 199 w 3458"/>
                <a:gd name="T11" fmla="*/ 282 h 1664"/>
                <a:gd name="T12" fmla="*/ 206 w 3458"/>
                <a:gd name="T13" fmla="*/ 312 h 1664"/>
                <a:gd name="T14" fmla="*/ 229 w 3458"/>
                <a:gd name="T15" fmla="*/ 340 h 1664"/>
                <a:gd name="T16" fmla="*/ 1696 w 3458"/>
                <a:gd name="T17" fmla="*/ 1458 h 1664"/>
                <a:gd name="T18" fmla="*/ 1729 w 3458"/>
                <a:gd name="T19" fmla="*/ 1465 h 1664"/>
                <a:gd name="T20" fmla="*/ 1762 w 3458"/>
                <a:gd name="T21" fmla="*/ 1458 h 1664"/>
                <a:gd name="T22" fmla="*/ 3228 w 3458"/>
                <a:gd name="T23" fmla="*/ 340 h 1664"/>
                <a:gd name="T24" fmla="*/ 3253 w 3458"/>
                <a:gd name="T25" fmla="*/ 312 h 1664"/>
                <a:gd name="T26" fmla="*/ 3260 w 3458"/>
                <a:gd name="T27" fmla="*/ 282 h 1664"/>
                <a:gd name="T28" fmla="*/ 3257 w 3458"/>
                <a:gd name="T29" fmla="*/ 260 h 1664"/>
                <a:gd name="T30" fmla="*/ 3253 w 3458"/>
                <a:gd name="T31" fmla="*/ 247 h 1664"/>
                <a:gd name="T32" fmla="*/ 3243 w 3458"/>
                <a:gd name="T33" fmla="*/ 231 h 1664"/>
                <a:gd name="T34" fmla="*/ 3226 w 3458"/>
                <a:gd name="T35" fmla="*/ 213 h 1664"/>
                <a:gd name="T36" fmla="*/ 3199 w 3458"/>
                <a:gd name="T37" fmla="*/ 201 h 1664"/>
                <a:gd name="T38" fmla="*/ 277 w 3458"/>
                <a:gd name="T39" fmla="*/ 200 h 1664"/>
                <a:gd name="T40" fmla="*/ 3182 w 3458"/>
                <a:gd name="T41" fmla="*/ 0 h 1664"/>
                <a:gd name="T42" fmla="*/ 3259 w 3458"/>
                <a:gd name="T43" fmla="*/ 11 h 1664"/>
                <a:gd name="T44" fmla="*/ 3328 w 3458"/>
                <a:gd name="T45" fmla="*/ 42 h 1664"/>
                <a:gd name="T46" fmla="*/ 3386 w 3458"/>
                <a:gd name="T47" fmla="*/ 89 h 1664"/>
                <a:gd name="T48" fmla="*/ 3429 w 3458"/>
                <a:gd name="T49" fmla="*/ 153 h 1664"/>
                <a:gd name="T50" fmla="*/ 3454 w 3458"/>
                <a:gd name="T51" fmla="*/ 227 h 1664"/>
                <a:gd name="T52" fmla="*/ 3458 w 3458"/>
                <a:gd name="T53" fmla="*/ 304 h 1664"/>
                <a:gd name="T54" fmla="*/ 3441 w 3458"/>
                <a:gd name="T55" fmla="*/ 378 h 1664"/>
                <a:gd name="T56" fmla="*/ 3404 w 3458"/>
                <a:gd name="T57" fmla="*/ 443 h 1664"/>
                <a:gd name="T58" fmla="*/ 3349 w 3458"/>
                <a:gd name="T59" fmla="*/ 499 h 1664"/>
                <a:gd name="T60" fmla="*/ 1867 w 3458"/>
                <a:gd name="T61" fmla="*/ 1627 h 1664"/>
                <a:gd name="T62" fmla="*/ 1800 w 3458"/>
                <a:gd name="T63" fmla="*/ 1654 h 1664"/>
                <a:gd name="T64" fmla="*/ 1729 w 3458"/>
                <a:gd name="T65" fmla="*/ 1664 h 1664"/>
                <a:gd name="T66" fmla="*/ 1658 w 3458"/>
                <a:gd name="T67" fmla="*/ 1654 h 1664"/>
                <a:gd name="T68" fmla="*/ 1592 w 3458"/>
                <a:gd name="T69" fmla="*/ 1627 h 1664"/>
                <a:gd name="T70" fmla="*/ 110 w 3458"/>
                <a:gd name="T71" fmla="*/ 499 h 1664"/>
                <a:gd name="T72" fmla="*/ 55 w 3458"/>
                <a:gd name="T73" fmla="*/ 443 h 1664"/>
                <a:gd name="T74" fmla="*/ 18 w 3458"/>
                <a:gd name="T75" fmla="*/ 378 h 1664"/>
                <a:gd name="T76" fmla="*/ 1 w 3458"/>
                <a:gd name="T77" fmla="*/ 304 h 1664"/>
                <a:gd name="T78" fmla="*/ 5 w 3458"/>
                <a:gd name="T79" fmla="*/ 227 h 1664"/>
                <a:gd name="T80" fmla="*/ 30 w 3458"/>
                <a:gd name="T81" fmla="*/ 153 h 1664"/>
                <a:gd name="T82" fmla="*/ 73 w 3458"/>
                <a:gd name="T83" fmla="*/ 89 h 1664"/>
                <a:gd name="T84" fmla="*/ 131 w 3458"/>
                <a:gd name="T85" fmla="*/ 42 h 1664"/>
                <a:gd name="T86" fmla="*/ 200 w 3458"/>
                <a:gd name="T87" fmla="*/ 11 h 1664"/>
                <a:gd name="T88" fmla="*/ 277 w 3458"/>
                <a:gd name="T89" fmla="*/ 0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58" h="1664">
                  <a:moveTo>
                    <a:pt x="277" y="200"/>
                  </a:moveTo>
                  <a:lnTo>
                    <a:pt x="260" y="201"/>
                  </a:lnTo>
                  <a:lnTo>
                    <a:pt x="244" y="207"/>
                  </a:lnTo>
                  <a:lnTo>
                    <a:pt x="231" y="213"/>
                  </a:lnTo>
                  <a:lnTo>
                    <a:pt x="222" y="222"/>
                  </a:lnTo>
                  <a:lnTo>
                    <a:pt x="214" y="231"/>
                  </a:lnTo>
                  <a:lnTo>
                    <a:pt x="209" y="239"/>
                  </a:lnTo>
                  <a:lnTo>
                    <a:pt x="206" y="247"/>
                  </a:lnTo>
                  <a:lnTo>
                    <a:pt x="203" y="253"/>
                  </a:lnTo>
                  <a:lnTo>
                    <a:pt x="201" y="260"/>
                  </a:lnTo>
                  <a:lnTo>
                    <a:pt x="199" y="271"/>
                  </a:lnTo>
                  <a:lnTo>
                    <a:pt x="199" y="282"/>
                  </a:lnTo>
                  <a:lnTo>
                    <a:pt x="200" y="297"/>
                  </a:lnTo>
                  <a:lnTo>
                    <a:pt x="206" y="312"/>
                  </a:lnTo>
                  <a:lnTo>
                    <a:pt x="215" y="326"/>
                  </a:lnTo>
                  <a:lnTo>
                    <a:pt x="229" y="340"/>
                  </a:lnTo>
                  <a:lnTo>
                    <a:pt x="1682" y="1449"/>
                  </a:lnTo>
                  <a:lnTo>
                    <a:pt x="1696" y="1458"/>
                  </a:lnTo>
                  <a:lnTo>
                    <a:pt x="1713" y="1463"/>
                  </a:lnTo>
                  <a:lnTo>
                    <a:pt x="1729" y="1465"/>
                  </a:lnTo>
                  <a:lnTo>
                    <a:pt x="1746" y="1463"/>
                  </a:lnTo>
                  <a:lnTo>
                    <a:pt x="1762" y="1458"/>
                  </a:lnTo>
                  <a:lnTo>
                    <a:pt x="1776" y="1449"/>
                  </a:lnTo>
                  <a:lnTo>
                    <a:pt x="3228" y="340"/>
                  </a:lnTo>
                  <a:lnTo>
                    <a:pt x="3243" y="326"/>
                  </a:lnTo>
                  <a:lnTo>
                    <a:pt x="3253" y="312"/>
                  </a:lnTo>
                  <a:lnTo>
                    <a:pt x="3257" y="297"/>
                  </a:lnTo>
                  <a:lnTo>
                    <a:pt x="3260" y="282"/>
                  </a:lnTo>
                  <a:lnTo>
                    <a:pt x="3260" y="271"/>
                  </a:lnTo>
                  <a:lnTo>
                    <a:pt x="3257" y="260"/>
                  </a:lnTo>
                  <a:lnTo>
                    <a:pt x="3255" y="253"/>
                  </a:lnTo>
                  <a:lnTo>
                    <a:pt x="3253" y="247"/>
                  </a:lnTo>
                  <a:lnTo>
                    <a:pt x="3249" y="239"/>
                  </a:lnTo>
                  <a:lnTo>
                    <a:pt x="3243" y="231"/>
                  </a:lnTo>
                  <a:lnTo>
                    <a:pt x="3236" y="222"/>
                  </a:lnTo>
                  <a:lnTo>
                    <a:pt x="3226" y="213"/>
                  </a:lnTo>
                  <a:lnTo>
                    <a:pt x="3214" y="207"/>
                  </a:lnTo>
                  <a:lnTo>
                    <a:pt x="3199" y="201"/>
                  </a:lnTo>
                  <a:lnTo>
                    <a:pt x="3182" y="200"/>
                  </a:lnTo>
                  <a:lnTo>
                    <a:pt x="277" y="200"/>
                  </a:lnTo>
                  <a:close/>
                  <a:moveTo>
                    <a:pt x="277" y="0"/>
                  </a:moveTo>
                  <a:lnTo>
                    <a:pt x="3182" y="0"/>
                  </a:lnTo>
                  <a:lnTo>
                    <a:pt x="3221" y="4"/>
                  </a:lnTo>
                  <a:lnTo>
                    <a:pt x="3259" y="11"/>
                  </a:lnTo>
                  <a:lnTo>
                    <a:pt x="3294" y="24"/>
                  </a:lnTo>
                  <a:lnTo>
                    <a:pt x="3328" y="42"/>
                  </a:lnTo>
                  <a:lnTo>
                    <a:pt x="3358" y="63"/>
                  </a:lnTo>
                  <a:lnTo>
                    <a:pt x="3386" y="89"/>
                  </a:lnTo>
                  <a:lnTo>
                    <a:pt x="3409" y="119"/>
                  </a:lnTo>
                  <a:lnTo>
                    <a:pt x="3429" y="153"/>
                  </a:lnTo>
                  <a:lnTo>
                    <a:pt x="3444" y="190"/>
                  </a:lnTo>
                  <a:lnTo>
                    <a:pt x="3454" y="227"/>
                  </a:lnTo>
                  <a:lnTo>
                    <a:pt x="3458" y="266"/>
                  </a:lnTo>
                  <a:lnTo>
                    <a:pt x="3458" y="304"/>
                  </a:lnTo>
                  <a:lnTo>
                    <a:pt x="3452" y="341"/>
                  </a:lnTo>
                  <a:lnTo>
                    <a:pt x="3441" y="378"/>
                  </a:lnTo>
                  <a:lnTo>
                    <a:pt x="3425" y="411"/>
                  </a:lnTo>
                  <a:lnTo>
                    <a:pt x="3404" y="443"/>
                  </a:lnTo>
                  <a:lnTo>
                    <a:pt x="3379" y="473"/>
                  </a:lnTo>
                  <a:lnTo>
                    <a:pt x="3349" y="499"/>
                  </a:lnTo>
                  <a:lnTo>
                    <a:pt x="1897" y="1607"/>
                  </a:lnTo>
                  <a:lnTo>
                    <a:pt x="1867" y="1627"/>
                  </a:lnTo>
                  <a:lnTo>
                    <a:pt x="1835" y="1643"/>
                  </a:lnTo>
                  <a:lnTo>
                    <a:pt x="1800" y="1654"/>
                  </a:lnTo>
                  <a:lnTo>
                    <a:pt x="1766" y="1662"/>
                  </a:lnTo>
                  <a:lnTo>
                    <a:pt x="1729" y="1664"/>
                  </a:lnTo>
                  <a:lnTo>
                    <a:pt x="1693" y="1662"/>
                  </a:lnTo>
                  <a:lnTo>
                    <a:pt x="1658" y="1654"/>
                  </a:lnTo>
                  <a:lnTo>
                    <a:pt x="1624" y="1644"/>
                  </a:lnTo>
                  <a:lnTo>
                    <a:pt x="1592" y="1627"/>
                  </a:lnTo>
                  <a:lnTo>
                    <a:pt x="1562" y="1607"/>
                  </a:lnTo>
                  <a:lnTo>
                    <a:pt x="110" y="499"/>
                  </a:lnTo>
                  <a:lnTo>
                    <a:pt x="79" y="473"/>
                  </a:lnTo>
                  <a:lnTo>
                    <a:pt x="55" y="443"/>
                  </a:lnTo>
                  <a:lnTo>
                    <a:pt x="33" y="411"/>
                  </a:lnTo>
                  <a:lnTo>
                    <a:pt x="18" y="378"/>
                  </a:lnTo>
                  <a:lnTo>
                    <a:pt x="7" y="341"/>
                  </a:lnTo>
                  <a:lnTo>
                    <a:pt x="1" y="304"/>
                  </a:lnTo>
                  <a:lnTo>
                    <a:pt x="0" y="266"/>
                  </a:lnTo>
                  <a:lnTo>
                    <a:pt x="5" y="227"/>
                  </a:lnTo>
                  <a:lnTo>
                    <a:pt x="15" y="190"/>
                  </a:lnTo>
                  <a:lnTo>
                    <a:pt x="30" y="153"/>
                  </a:lnTo>
                  <a:lnTo>
                    <a:pt x="49" y="119"/>
                  </a:lnTo>
                  <a:lnTo>
                    <a:pt x="73" y="89"/>
                  </a:lnTo>
                  <a:lnTo>
                    <a:pt x="100" y="63"/>
                  </a:lnTo>
                  <a:lnTo>
                    <a:pt x="131" y="42"/>
                  </a:lnTo>
                  <a:lnTo>
                    <a:pt x="164" y="24"/>
                  </a:lnTo>
                  <a:lnTo>
                    <a:pt x="200" y="11"/>
                  </a:lnTo>
                  <a:lnTo>
                    <a:pt x="238" y="4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483"/>
            <p:cNvSpPr>
              <a:spLocks/>
            </p:cNvSpPr>
            <p:nvPr/>
          </p:nvSpPr>
          <p:spPr bwMode="auto">
            <a:xfrm>
              <a:off x="2728913" y="4441825"/>
              <a:ext cx="206375" cy="184150"/>
            </a:xfrm>
            <a:custGeom>
              <a:avLst/>
              <a:gdLst>
                <a:gd name="T0" fmla="*/ 945 w 1293"/>
                <a:gd name="T1" fmla="*/ 9 h 1162"/>
                <a:gd name="T2" fmla="*/ 1008 w 1293"/>
                <a:gd name="T3" fmla="*/ 53 h 1162"/>
                <a:gd name="T4" fmla="*/ 1048 w 1293"/>
                <a:gd name="T5" fmla="*/ 123 h 1162"/>
                <a:gd name="T6" fmla="*/ 1077 w 1293"/>
                <a:gd name="T7" fmla="*/ 204 h 1162"/>
                <a:gd name="T8" fmla="*/ 1108 w 1293"/>
                <a:gd name="T9" fmla="*/ 283 h 1162"/>
                <a:gd name="T10" fmla="*/ 1154 w 1293"/>
                <a:gd name="T11" fmla="*/ 355 h 1162"/>
                <a:gd name="T12" fmla="*/ 1215 w 1293"/>
                <a:gd name="T13" fmla="*/ 424 h 1162"/>
                <a:gd name="T14" fmla="*/ 1269 w 1293"/>
                <a:gd name="T15" fmla="*/ 498 h 1162"/>
                <a:gd name="T16" fmla="*/ 1293 w 1293"/>
                <a:gd name="T17" fmla="*/ 580 h 1162"/>
                <a:gd name="T18" fmla="*/ 1269 w 1293"/>
                <a:gd name="T19" fmla="*/ 664 h 1162"/>
                <a:gd name="T20" fmla="*/ 1215 w 1293"/>
                <a:gd name="T21" fmla="*/ 738 h 1162"/>
                <a:gd name="T22" fmla="*/ 1154 w 1293"/>
                <a:gd name="T23" fmla="*/ 807 h 1162"/>
                <a:gd name="T24" fmla="*/ 1108 w 1293"/>
                <a:gd name="T25" fmla="*/ 879 h 1162"/>
                <a:gd name="T26" fmla="*/ 1077 w 1293"/>
                <a:gd name="T27" fmla="*/ 957 h 1162"/>
                <a:gd name="T28" fmla="*/ 1048 w 1293"/>
                <a:gd name="T29" fmla="*/ 1038 h 1162"/>
                <a:gd name="T30" fmla="*/ 1008 w 1293"/>
                <a:gd name="T31" fmla="*/ 1109 h 1162"/>
                <a:gd name="T32" fmla="*/ 945 w 1293"/>
                <a:gd name="T33" fmla="*/ 1153 h 1162"/>
                <a:gd name="T34" fmla="*/ 861 w 1293"/>
                <a:gd name="T35" fmla="*/ 1161 h 1162"/>
                <a:gd name="T36" fmla="*/ 769 w 1293"/>
                <a:gd name="T37" fmla="*/ 1145 h 1162"/>
                <a:gd name="T38" fmla="*/ 676 w 1293"/>
                <a:gd name="T39" fmla="*/ 1130 h 1162"/>
                <a:gd name="T40" fmla="*/ 585 w 1293"/>
                <a:gd name="T41" fmla="*/ 1134 h 1162"/>
                <a:gd name="T42" fmla="*/ 493 w 1293"/>
                <a:gd name="T43" fmla="*/ 1152 h 1162"/>
                <a:gd name="T44" fmla="*/ 402 w 1293"/>
                <a:gd name="T45" fmla="*/ 1162 h 1162"/>
                <a:gd name="T46" fmla="*/ 323 w 1293"/>
                <a:gd name="T47" fmla="*/ 1142 h 1162"/>
                <a:gd name="T48" fmla="*/ 268 w 1293"/>
                <a:gd name="T49" fmla="*/ 1087 h 1162"/>
                <a:gd name="T50" fmla="*/ 234 w 1293"/>
                <a:gd name="T51" fmla="*/ 1013 h 1162"/>
                <a:gd name="T52" fmla="*/ 206 w 1293"/>
                <a:gd name="T53" fmla="*/ 930 h 1162"/>
                <a:gd name="T54" fmla="*/ 172 w 1293"/>
                <a:gd name="T55" fmla="*/ 855 h 1162"/>
                <a:gd name="T56" fmla="*/ 119 w 1293"/>
                <a:gd name="T57" fmla="*/ 785 h 1162"/>
                <a:gd name="T58" fmla="*/ 57 w 1293"/>
                <a:gd name="T59" fmla="*/ 713 h 1162"/>
                <a:gd name="T60" fmla="*/ 10 w 1293"/>
                <a:gd name="T61" fmla="*/ 638 h 1162"/>
                <a:gd name="T62" fmla="*/ 3 w 1293"/>
                <a:gd name="T63" fmla="*/ 552 h 1162"/>
                <a:gd name="T64" fmla="*/ 38 w 1293"/>
                <a:gd name="T65" fmla="*/ 472 h 1162"/>
                <a:gd name="T66" fmla="*/ 98 w 1293"/>
                <a:gd name="T67" fmla="*/ 401 h 1162"/>
                <a:gd name="T68" fmla="*/ 157 w 1293"/>
                <a:gd name="T69" fmla="*/ 331 h 1162"/>
                <a:gd name="T70" fmla="*/ 196 w 1293"/>
                <a:gd name="T71" fmla="*/ 258 h 1162"/>
                <a:gd name="T72" fmla="*/ 224 w 1293"/>
                <a:gd name="T73" fmla="*/ 176 h 1162"/>
                <a:gd name="T74" fmla="*/ 255 w 1293"/>
                <a:gd name="T75" fmla="*/ 97 h 1162"/>
                <a:gd name="T76" fmla="*/ 302 w 1293"/>
                <a:gd name="T77" fmla="*/ 35 h 1162"/>
                <a:gd name="T78" fmla="*/ 374 w 1293"/>
                <a:gd name="T79" fmla="*/ 2 h 1162"/>
                <a:gd name="T80" fmla="*/ 461 w 1293"/>
                <a:gd name="T81" fmla="*/ 6 h 1162"/>
                <a:gd name="T82" fmla="*/ 554 w 1293"/>
                <a:gd name="T83" fmla="*/ 23 h 1162"/>
                <a:gd name="T84" fmla="*/ 646 w 1293"/>
                <a:gd name="T85" fmla="*/ 33 h 1162"/>
                <a:gd name="T86" fmla="*/ 738 w 1293"/>
                <a:gd name="T87" fmla="*/ 23 h 1162"/>
                <a:gd name="T88" fmla="*/ 831 w 1293"/>
                <a:gd name="T89" fmla="*/ 6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93" h="1162">
                  <a:moveTo>
                    <a:pt x="890" y="0"/>
                  </a:moveTo>
                  <a:lnTo>
                    <a:pt x="918" y="2"/>
                  </a:lnTo>
                  <a:lnTo>
                    <a:pt x="945" y="9"/>
                  </a:lnTo>
                  <a:lnTo>
                    <a:pt x="969" y="21"/>
                  </a:lnTo>
                  <a:lnTo>
                    <a:pt x="991" y="35"/>
                  </a:lnTo>
                  <a:lnTo>
                    <a:pt x="1008" y="53"/>
                  </a:lnTo>
                  <a:lnTo>
                    <a:pt x="1023" y="75"/>
                  </a:lnTo>
                  <a:lnTo>
                    <a:pt x="1037" y="97"/>
                  </a:lnTo>
                  <a:lnTo>
                    <a:pt x="1048" y="123"/>
                  </a:lnTo>
                  <a:lnTo>
                    <a:pt x="1059" y="149"/>
                  </a:lnTo>
                  <a:lnTo>
                    <a:pt x="1069" y="176"/>
                  </a:lnTo>
                  <a:lnTo>
                    <a:pt x="1077" y="204"/>
                  </a:lnTo>
                  <a:lnTo>
                    <a:pt x="1087" y="231"/>
                  </a:lnTo>
                  <a:lnTo>
                    <a:pt x="1097" y="258"/>
                  </a:lnTo>
                  <a:lnTo>
                    <a:pt x="1108" y="283"/>
                  </a:lnTo>
                  <a:lnTo>
                    <a:pt x="1121" y="307"/>
                  </a:lnTo>
                  <a:lnTo>
                    <a:pt x="1136" y="331"/>
                  </a:lnTo>
                  <a:lnTo>
                    <a:pt x="1154" y="355"/>
                  </a:lnTo>
                  <a:lnTo>
                    <a:pt x="1173" y="377"/>
                  </a:lnTo>
                  <a:lnTo>
                    <a:pt x="1194" y="401"/>
                  </a:lnTo>
                  <a:lnTo>
                    <a:pt x="1215" y="424"/>
                  </a:lnTo>
                  <a:lnTo>
                    <a:pt x="1235" y="449"/>
                  </a:lnTo>
                  <a:lnTo>
                    <a:pt x="1253" y="472"/>
                  </a:lnTo>
                  <a:lnTo>
                    <a:pt x="1269" y="498"/>
                  </a:lnTo>
                  <a:lnTo>
                    <a:pt x="1281" y="524"/>
                  </a:lnTo>
                  <a:lnTo>
                    <a:pt x="1290" y="552"/>
                  </a:lnTo>
                  <a:lnTo>
                    <a:pt x="1293" y="580"/>
                  </a:lnTo>
                  <a:lnTo>
                    <a:pt x="1290" y="610"/>
                  </a:lnTo>
                  <a:lnTo>
                    <a:pt x="1281" y="638"/>
                  </a:lnTo>
                  <a:lnTo>
                    <a:pt x="1269" y="664"/>
                  </a:lnTo>
                  <a:lnTo>
                    <a:pt x="1253" y="689"/>
                  </a:lnTo>
                  <a:lnTo>
                    <a:pt x="1235" y="713"/>
                  </a:lnTo>
                  <a:lnTo>
                    <a:pt x="1215" y="738"/>
                  </a:lnTo>
                  <a:lnTo>
                    <a:pt x="1194" y="761"/>
                  </a:lnTo>
                  <a:lnTo>
                    <a:pt x="1173" y="785"/>
                  </a:lnTo>
                  <a:lnTo>
                    <a:pt x="1154" y="807"/>
                  </a:lnTo>
                  <a:lnTo>
                    <a:pt x="1136" y="831"/>
                  </a:lnTo>
                  <a:lnTo>
                    <a:pt x="1121" y="855"/>
                  </a:lnTo>
                  <a:lnTo>
                    <a:pt x="1108" y="879"/>
                  </a:lnTo>
                  <a:lnTo>
                    <a:pt x="1097" y="903"/>
                  </a:lnTo>
                  <a:lnTo>
                    <a:pt x="1087" y="930"/>
                  </a:lnTo>
                  <a:lnTo>
                    <a:pt x="1077" y="957"/>
                  </a:lnTo>
                  <a:lnTo>
                    <a:pt x="1069" y="986"/>
                  </a:lnTo>
                  <a:lnTo>
                    <a:pt x="1059" y="1013"/>
                  </a:lnTo>
                  <a:lnTo>
                    <a:pt x="1048" y="1038"/>
                  </a:lnTo>
                  <a:lnTo>
                    <a:pt x="1037" y="1064"/>
                  </a:lnTo>
                  <a:lnTo>
                    <a:pt x="1023" y="1087"/>
                  </a:lnTo>
                  <a:lnTo>
                    <a:pt x="1008" y="1109"/>
                  </a:lnTo>
                  <a:lnTo>
                    <a:pt x="991" y="1127"/>
                  </a:lnTo>
                  <a:lnTo>
                    <a:pt x="969" y="1141"/>
                  </a:lnTo>
                  <a:lnTo>
                    <a:pt x="945" y="1153"/>
                  </a:lnTo>
                  <a:lnTo>
                    <a:pt x="918" y="1159"/>
                  </a:lnTo>
                  <a:lnTo>
                    <a:pt x="890" y="1162"/>
                  </a:lnTo>
                  <a:lnTo>
                    <a:pt x="861" y="1161"/>
                  </a:lnTo>
                  <a:lnTo>
                    <a:pt x="831" y="1156"/>
                  </a:lnTo>
                  <a:lnTo>
                    <a:pt x="800" y="1152"/>
                  </a:lnTo>
                  <a:lnTo>
                    <a:pt x="769" y="1145"/>
                  </a:lnTo>
                  <a:lnTo>
                    <a:pt x="738" y="1139"/>
                  </a:lnTo>
                  <a:lnTo>
                    <a:pt x="707" y="1134"/>
                  </a:lnTo>
                  <a:lnTo>
                    <a:pt x="676" y="1130"/>
                  </a:lnTo>
                  <a:lnTo>
                    <a:pt x="646" y="1129"/>
                  </a:lnTo>
                  <a:lnTo>
                    <a:pt x="617" y="1130"/>
                  </a:lnTo>
                  <a:lnTo>
                    <a:pt x="585" y="1134"/>
                  </a:lnTo>
                  <a:lnTo>
                    <a:pt x="554" y="1139"/>
                  </a:lnTo>
                  <a:lnTo>
                    <a:pt x="523" y="1145"/>
                  </a:lnTo>
                  <a:lnTo>
                    <a:pt x="493" y="1152"/>
                  </a:lnTo>
                  <a:lnTo>
                    <a:pt x="461" y="1156"/>
                  </a:lnTo>
                  <a:lnTo>
                    <a:pt x="431" y="1161"/>
                  </a:lnTo>
                  <a:lnTo>
                    <a:pt x="402" y="1162"/>
                  </a:lnTo>
                  <a:lnTo>
                    <a:pt x="374" y="1159"/>
                  </a:lnTo>
                  <a:lnTo>
                    <a:pt x="348" y="1153"/>
                  </a:lnTo>
                  <a:lnTo>
                    <a:pt x="323" y="1142"/>
                  </a:lnTo>
                  <a:lnTo>
                    <a:pt x="302" y="1127"/>
                  </a:lnTo>
                  <a:lnTo>
                    <a:pt x="284" y="1109"/>
                  </a:lnTo>
                  <a:lnTo>
                    <a:pt x="268" y="1087"/>
                  </a:lnTo>
                  <a:lnTo>
                    <a:pt x="255" y="1064"/>
                  </a:lnTo>
                  <a:lnTo>
                    <a:pt x="243" y="1038"/>
                  </a:lnTo>
                  <a:lnTo>
                    <a:pt x="234" y="1013"/>
                  </a:lnTo>
                  <a:lnTo>
                    <a:pt x="224" y="986"/>
                  </a:lnTo>
                  <a:lnTo>
                    <a:pt x="214" y="957"/>
                  </a:lnTo>
                  <a:lnTo>
                    <a:pt x="206" y="930"/>
                  </a:lnTo>
                  <a:lnTo>
                    <a:pt x="196" y="903"/>
                  </a:lnTo>
                  <a:lnTo>
                    <a:pt x="185" y="879"/>
                  </a:lnTo>
                  <a:lnTo>
                    <a:pt x="172" y="855"/>
                  </a:lnTo>
                  <a:lnTo>
                    <a:pt x="157" y="831"/>
                  </a:lnTo>
                  <a:lnTo>
                    <a:pt x="139" y="807"/>
                  </a:lnTo>
                  <a:lnTo>
                    <a:pt x="119" y="785"/>
                  </a:lnTo>
                  <a:lnTo>
                    <a:pt x="98" y="761"/>
                  </a:lnTo>
                  <a:lnTo>
                    <a:pt x="77" y="738"/>
                  </a:lnTo>
                  <a:lnTo>
                    <a:pt x="57" y="713"/>
                  </a:lnTo>
                  <a:lnTo>
                    <a:pt x="38" y="689"/>
                  </a:lnTo>
                  <a:lnTo>
                    <a:pt x="23" y="664"/>
                  </a:lnTo>
                  <a:lnTo>
                    <a:pt x="10" y="638"/>
                  </a:lnTo>
                  <a:lnTo>
                    <a:pt x="3" y="610"/>
                  </a:lnTo>
                  <a:lnTo>
                    <a:pt x="0" y="581"/>
                  </a:lnTo>
                  <a:lnTo>
                    <a:pt x="3" y="552"/>
                  </a:lnTo>
                  <a:lnTo>
                    <a:pt x="10" y="524"/>
                  </a:lnTo>
                  <a:lnTo>
                    <a:pt x="23" y="498"/>
                  </a:lnTo>
                  <a:lnTo>
                    <a:pt x="38" y="472"/>
                  </a:lnTo>
                  <a:lnTo>
                    <a:pt x="57" y="449"/>
                  </a:lnTo>
                  <a:lnTo>
                    <a:pt x="77" y="424"/>
                  </a:lnTo>
                  <a:lnTo>
                    <a:pt x="98" y="401"/>
                  </a:lnTo>
                  <a:lnTo>
                    <a:pt x="119" y="377"/>
                  </a:lnTo>
                  <a:lnTo>
                    <a:pt x="139" y="355"/>
                  </a:lnTo>
                  <a:lnTo>
                    <a:pt x="157" y="331"/>
                  </a:lnTo>
                  <a:lnTo>
                    <a:pt x="172" y="307"/>
                  </a:lnTo>
                  <a:lnTo>
                    <a:pt x="185" y="283"/>
                  </a:lnTo>
                  <a:lnTo>
                    <a:pt x="196" y="258"/>
                  </a:lnTo>
                  <a:lnTo>
                    <a:pt x="206" y="231"/>
                  </a:lnTo>
                  <a:lnTo>
                    <a:pt x="214" y="204"/>
                  </a:lnTo>
                  <a:lnTo>
                    <a:pt x="224" y="176"/>
                  </a:lnTo>
                  <a:lnTo>
                    <a:pt x="234" y="149"/>
                  </a:lnTo>
                  <a:lnTo>
                    <a:pt x="243" y="123"/>
                  </a:lnTo>
                  <a:lnTo>
                    <a:pt x="255" y="97"/>
                  </a:lnTo>
                  <a:lnTo>
                    <a:pt x="268" y="75"/>
                  </a:lnTo>
                  <a:lnTo>
                    <a:pt x="284" y="53"/>
                  </a:lnTo>
                  <a:lnTo>
                    <a:pt x="302" y="35"/>
                  </a:lnTo>
                  <a:lnTo>
                    <a:pt x="323" y="21"/>
                  </a:lnTo>
                  <a:lnTo>
                    <a:pt x="348" y="9"/>
                  </a:lnTo>
                  <a:lnTo>
                    <a:pt x="374" y="2"/>
                  </a:lnTo>
                  <a:lnTo>
                    <a:pt x="402" y="0"/>
                  </a:lnTo>
                  <a:lnTo>
                    <a:pt x="431" y="1"/>
                  </a:lnTo>
                  <a:lnTo>
                    <a:pt x="461" y="6"/>
                  </a:lnTo>
                  <a:lnTo>
                    <a:pt x="493" y="10"/>
                  </a:lnTo>
                  <a:lnTo>
                    <a:pt x="523" y="16"/>
                  </a:lnTo>
                  <a:lnTo>
                    <a:pt x="554" y="23"/>
                  </a:lnTo>
                  <a:lnTo>
                    <a:pt x="585" y="28"/>
                  </a:lnTo>
                  <a:lnTo>
                    <a:pt x="617" y="32"/>
                  </a:lnTo>
                  <a:lnTo>
                    <a:pt x="646" y="33"/>
                  </a:lnTo>
                  <a:lnTo>
                    <a:pt x="676" y="32"/>
                  </a:lnTo>
                  <a:lnTo>
                    <a:pt x="707" y="28"/>
                  </a:lnTo>
                  <a:lnTo>
                    <a:pt x="738" y="23"/>
                  </a:lnTo>
                  <a:lnTo>
                    <a:pt x="769" y="16"/>
                  </a:lnTo>
                  <a:lnTo>
                    <a:pt x="800" y="10"/>
                  </a:lnTo>
                  <a:lnTo>
                    <a:pt x="831" y="6"/>
                  </a:lnTo>
                  <a:lnTo>
                    <a:pt x="861" y="1"/>
                  </a:lnTo>
                  <a:lnTo>
                    <a:pt x="8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484"/>
            <p:cNvSpPr>
              <a:spLocks noEditPoints="1"/>
            </p:cNvSpPr>
            <p:nvPr/>
          </p:nvSpPr>
          <p:spPr bwMode="auto">
            <a:xfrm>
              <a:off x="2713038" y="4425950"/>
              <a:ext cx="236538" cy="215900"/>
            </a:xfrm>
            <a:custGeom>
              <a:avLst/>
              <a:gdLst>
                <a:gd name="T0" fmla="*/ 460 w 1492"/>
                <a:gd name="T1" fmla="*/ 216 h 1360"/>
                <a:gd name="T2" fmla="*/ 411 w 1492"/>
                <a:gd name="T3" fmla="*/ 327 h 1360"/>
                <a:gd name="T4" fmla="*/ 320 w 1492"/>
                <a:gd name="T5" fmla="*/ 512 h 1360"/>
                <a:gd name="T6" fmla="*/ 224 w 1492"/>
                <a:gd name="T7" fmla="*/ 624 h 1360"/>
                <a:gd name="T8" fmla="*/ 211 w 1492"/>
                <a:gd name="T9" fmla="*/ 716 h 1360"/>
                <a:gd name="T10" fmla="*/ 298 w 1492"/>
                <a:gd name="T11" fmla="*/ 822 h 1360"/>
                <a:gd name="T12" fmla="*/ 396 w 1492"/>
                <a:gd name="T13" fmla="*/ 989 h 1360"/>
                <a:gd name="T14" fmla="*/ 449 w 1492"/>
                <a:gd name="T15" fmla="*/ 1128 h 1360"/>
                <a:gd name="T16" fmla="*/ 506 w 1492"/>
                <a:gd name="T17" fmla="*/ 1161 h 1360"/>
                <a:gd name="T18" fmla="*/ 651 w 1492"/>
                <a:gd name="T19" fmla="*/ 1137 h 1360"/>
                <a:gd name="T20" fmla="*/ 887 w 1492"/>
                <a:gd name="T21" fmla="*/ 1146 h 1360"/>
                <a:gd name="T22" fmla="*/ 1000 w 1492"/>
                <a:gd name="T23" fmla="*/ 1160 h 1360"/>
                <a:gd name="T24" fmla="*/ 1054 w 1492"/>
                <a:gd name="T25" fmla="*/ 1107 h 1360"/>
                <a:gd name="T26" fmla="*/ 1113 w 1492"/>
                <a:gd name="T27" fmla="*/ 946 h 1360"/>
                <a:gd name="T28" fmla="*/ 1217 w 1492"/>
                <a:gd name="T29" fmla="*/ 797 h 1360"/>
                <a:gd name="T30" fmla="*/ 1291 w 1492"/>
                <a:gd name="T31" fmla="*/ 697 h 1360"/>
                <a:gd name="T32" fmla="*/ 1254 w 1492"/>
                <a:gd name="T33" fmla="*/ 605 h 1360"/>
                <a:gd name="T34" fmla="*/ 1153 w 1492"/>
                <a:gd name="T35" fmla="*/ 485 h 1360"/>
                <a:gd name="T36" fmla="*/ 1073 w 1492"/>
                <a:gd name="T37" fmla="*/ 302 h 1360"/>
                <a:gd name="T38" fmla="*/ 1020 w 1492"/>
                <a:gd name="T39" fmla="*/ 205 h 1360"/>
                <a:gd name="T40" fmla="*/ 940 w 1492"/>
                <a:gd name="T41" fmla="*/ 204 h 1360"/>
                <a:gd name="T42" fmla="*/ 746 w 1492"/>
                <a:gd name="T43" fmla="*/ 232 h 1360"/>
                <a:gd name="T44" fmla="*/ 552 w 1492"/>
                <a:gd name="T45" fmla="*/ 204 h 1360"/>
                <a:gd name="T46" fmla="*/ 599 w 1492"/>
                <a:gd name="T47" fmla="*/ 10 h 1360"/>
                <a:gd name="T48" fmla="*/ 746 w 1492"/>
                <a:gd name="T49" fmla="*/ 32 h 1360"/>
                <a:gd name="T50" fmla="*/ 894 w 1492"/>
                <a:gd name="T51" fmla="*/ 10 h 1360"/>
                <a:gd name="T52" fmla="*/ 1090 w 1492"/>
                <a:gd name="T53" fmla="*/ 18 h 1360"/>
                <a:gd name="T54" fmla="*/ 1211 w 1492"/>
                <a:gd name="T55" fmla="*/ 125 h 1360"/>
                <a:gd name="T56" fmla="*/ 1270 w 1492"/>
                <a:gd name="T57" fmla="*/ 265 h 1360"/>
                <a:gd name="T58" fmla="*/ 1332 w 1492"/>
                <a:gd name="T59" fmla="*/ 391 h 1360"/>
                <a:gd name="T60" fmla="*/ 1423 w 1492"/>
                <a:gd name="T61" fmla="*/ 498 h 1360"/>
                <a:gd name="T62" fmla="*/ 1489 w 1492"/>
                <a:gd name="T63" fmla="*/ 645 h 1360"/>
                <a:gd name="T64" fmla="*/ 1458 w 1492"/>
                <a:gd name="T65" fmla="*/ 809 h 1360"/>
                <a:gd name="T66" fmla="*/ 1365 w 1492"/>
                <a:gd name="T67" fmla="*/ 930 h 1360"/>
                <a:gd name="T68" fmla="*/ 1293 w 1492"/>
                <a:gd name="T69" fmla="*/ 1030 h 1360"/>
                <a:gd name="T70" fmla="*/ 1239 w 1492"/>
                <a:gd name="T71" fmla="*/ 1180 h 1360"/>
                <a:gd name="T72" fmla="*/ 1147 w 1492"/>
                <a:gd name="T73" fmla="*/ 1308 h 1360"/>
                <a:gd name="T74" fmla="*/ 986 w 1492"/>
                <a:gd name="T75" fmla="*/ 1360 h 1360"/>
                <a:gd name="T76" fmla="*/ 794 w 1492"/>
                <a:gd name="T77" fmla="*/ 1332 h 1360"/>
                <a:gd name="T78" fmla="*/ 671 w 1492"/>
                <a:gd name="T79" fmla="*/ 1336 h 1360"/>
                <a:gd name="T80" fmla="*/ 470 w 1492"/>
                <a:gd name="T81" fmla="*/ 1358 h 1360"/>
                <a:gd name="T82" fmla="*/ 321 w 1492"/>
                <a:gd name="T83" fmla="*/ 1285 h 1360"/>
                <a:gd name="T84" fmla="*/ 242 w 1492"/>
                <a:gd name="T85" fmla="*/ 1150 h 1360"/>
                <a:gd name="T86" fmla="*/ 186 w 1492"/>
                <a:gd name="T87" fmla="*/ 1003 h 1360"/>
                <a:gd name="T88" fmla="*/ 108 w 1492"/>
                <a:gd name="T89" fmla="*/ 908 h 1360"/>
                <a:gd name="T90" fmla="*/ 21 w 1492"/>
                <a:gd name="T91" fmla="*/ 780 h 1360"/>
                <a:gd name="T92" fmla="*/ 10 w 1492"/>
                <a:gd name="T93" fmla="*/ 611 h 1360"/>
                <a:gd name="T94" fmla="*/ 89 w 1492"/>
                <a:gd name="T95" fmla="*/ 474 h 1360"/>
                <a:gd name="T96" fmla="*/ 175 w 1492"/>
                <a:gd name="T97" fmla="*/ 373 h 1360"/>
                <a:gd name="T98" fmla="*/ 232 w 1492"/>
                <a:gd name="T99" fmla="*/ 238 h 1360"/>
                <a:gd name="T100" fmla="*/ 299 w 1492"/>
                <a:gd name="T101" fmla="*/ 99 h 1360"/>
                <a:gd name="T102" fmla="*/ 435 w 1492"/>
                <a:gd name="T103" fmla="*/ 8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92" h="1360">
                  <a:moveTo>
                    <a:pt x="506" y="200"/>
                  </a:moveTo>
                  <a:lnTo>
                    <a:pt x="492" y="200"/>
                  </a:lnTo>
                  <a:lnTo>
                    <a:pt x="482" y="202"/>
                  </a:lnTo>
                  <a:lnTo>
                    <a:pt x="473" y="205"/>
                  </a:lnTo>
                  <a:lnTo>
                    <a:pt x="460" y="216"/>
                  </a:lnTo>
                  <a:lnTo>
                    <a:pt x="449" y="232"/>
                  </a:lnTo>
                  <a:lnTo>
                    <a:pt x="438" y="254"/>
                  </a:lnTo>
                  <a:lnTo>
                    <a:pt x="429" y="276"/>
                  </a:lnTo>
                  <a:lnTo>
                    <a:pt x="420" y="302"/>
                  </a:lnTo>
                  <a:lnTo>
                    <a:pt x="411" y="327"/>
                  </a:lnTo>
                  <a:lnTo>
                    <a:pt x="396" y="370"/>
                  </a:lnTo>
                  <a:lnTo>
                    <a:pt x="379" y="414"/>
                  </a:lnTo>
                  <a:lnTo>
                    <a:pt x="359" y="456"/>
                  </a:lnTo>
                  <a:lnTo>
                    <a:pt x="340" y="485"/>
                  </a:lnTo>
                  <a:lnTo>
                    <a:pt x="320" y="512"/>
                  </a:lnTo>
                  <a:lnTo>
                    <a:pt x="298" y="538"/>
                  </a:lnTo>
                  <a:lnTo>
                    <a:pt x="275" y="563"/>
                  </a:lnTo>
                  <a:lnTo>
                    <a:pt x="257" y="583"/>
                  </a:lnTo>
                  <a:lnTo>
                    <a:pt x="239" y="605"/>
                  </a:lnTo>
                  <a:lnTo>
                    <a:pt x="224" y="624"/>
                  </a:lnTo>
                  <a:lnTo>
                    <a:pt x="211" y="645"/>
                  </a:lnTo>
                  <a:lnTo>
                    <a:pt x="202" y="663"/>
                  </a:lnTo>
                  <a:lnTo>
                    <a:pt x="199" y="680"/>
                  </a:lnTo>
                  <a:lnTo>
                    <a:pt x="202" y="697"/>
                  </a:lnTo>
                  <a:lnTo>
                    <a:pt x="211" y="716"/>
                  </a:lnTo>
                  <a:lnTo>
                    <a:pt x="224" y="736"/>
                  </a:lnTo>
                  <a:lnTo>
                    <a:pt x="239" y="756"/>
                  </a:lnTo>
                  <a:lnTo>
                    <a:pt x="257" y="777"/>
                  </a:lnTo>
                  <a:lnTo>
                    <a:pt x="275" y="797"/>
                  </a:lnTo>
                  <a:lnTo>
                    <a:pt x="298" y="822"/>
                  </a:lnTo>
                  <a:lnTo>
                    <a:pt x="320" y="848"/>
                  </a:lnTo>
                  <a:lnTo>
                    <a:pt x="340" y="875"/>
                  </a:lnTo>
                  <a:lnTo>
                    <a:pt x="359" y="904"/>
                  </a:lnTo>
                  <a:lnTo>
                    <a:pt x="379" y="946"/>
                  </a:lnTo>
                  <a:lnTo>
                    <a:pt x="396" y="989"/>
                  </a:lnTo>
                  <a:lnTo>
                    <a:pt x="411" y="1033"/>
                  </a:lnTo>
                  <a:lnTo>
                    <a:pt x="420" y="1058"/>
                  </a:lnTo>
                  <a:lnTo>
                    <a:pt x="429" y="1083"/>
                  </a:lnTo>
                  <a:lnTo>
                    <a:pt x="438" y="1107"/>
                  </a:lnTo>
                  <a:lnTo>
                    <a:pt x="449" y="1128"/>
                  </a:lnTo>
                  <a:lnTo>
                    <a:pt x="460" y="1144"/>
                  </a:lnTo>
                  <a:lnTo>
                    <a:pt x="473" y="1155"/>
                  </a:lnTo>
                  <a:lnTo>
                    <a:pt x="482" y="1158"/>
                  </a:lnTo>
                  <a:lnTo>
                    <a:pt x="492" y="1160"/>
                  </a:lnTo>
                  <a:lnTo>
                    <a:pt x="506" y="1161"/>
                  </a:lnTo>
                  <a:lnTo>
                    <a:pt x="528" y="1159"/>
                  </a:lnTo>
                  <a:lnTo>
                    <a:pt x="552" y="1157"/>
                  </a:lnTo>
                  <a:lnTo>
                    <a:pt x="578" y="1151"/>
                  </a:lnTo>
                  <a:lnTo>
                    <a:pt x="605" y="1146"/>
                  </a:lnTo>
                  <a:lnTo>
                    <a:pt x="651" y="1137"/>
                  </a:lnTo>
                  <a:lnTo>
                    <a:pt x="698" y="1131"/>
                  </a:lnTo>
                  <a:lnTo>
                    <a:pt x="746" y="1128"/>
                  </a:lnTo>
                  <a:lnTo>
                    <a:pt x="794" y="1131"/>
                  </a:lnTo>
                  <a:lnTo>
                    <a:pt x="842" y="1137"/>
                  </a:lnTo>
                  <a:lnTo>
                    <a:pt x="887" y="1146"/>
                  </a:lnTo>
                  <a:lnTo>
                    <a:pt x="914" y="1151"/>
                  </a:lnTo>
                  <a:lnTo>
                    <a:pt x="940" y="1157"/>
                  </a:lnTo>
                  <a:lnTo>
                    <a:pt x="965" y="1159"/>
                  </a:lnTo>
                  <a:lnTo>
                    <a:pt x="986" y="1161"/>
                  </a:lnTo>
                  <a:lnTo>
                    <a:pt x="1000" y="1160"/>
                  </a:lnTo>
                  <a:lnTo>
                    <a:pt x="1011" y="1158"/>
                  </a:lnTo>
                  <a:lnTo>
                    <a:pt x="1020" y="1155"/>
                  </a:lnTo>
                  <a:lnTo>
                    <a:pt x="1032" y="1144"/>
                  </a:lnTo>
                  <a:lnTo>
                    <a:pt x="1044" y="1128"/>
                  </a:lnTo>
                  <a:lnTo>
                    <a:pt x="1054" y="1107"/>
                  </a:lnTo>
                  <a:lnTo>
                    <a:pt x="1063" y="1083"/>
                  </a:lnTo>
                  <a:lnTo>
                    <a:pt x="1073" y="1058"/>
                  </a:lnTo>
                  <a:lnTo>
                    <a:pt x="1081" y="1033"/>
                  </a:lnTo>
                  <a:lnTo>
                    <a:pt x="1096" y="989"/>
                  </a:lnTo>
                  <a:lnTo>
                    <a:pt x="1113" y="946"/>
                  </a:lnTo>
                  <a:lnTo>
                    <a:pt x="1134" y="904"/>
                  </a:lnTo>
                  <a:lnTo>
                    <a:pt x="1153" y="875"/>
                  </a:lnTo>
                  <a:lnTo>
                    <a:pt x="1173" y="848"/>
                  </a:lnTo>
                  <a:lnTo>
                    <a:pt x="1195" y="822"/>
                  </a:lnTo>
                  <a:lnTo>
                    <a:pt x="1217" y="797"/>
                  </a:lnTo>
                  <a:lnTo>
                    <a:pt x="1236" y="777"/>
                  </a:lnTo>
                  <a:lnTo>
                    <a:pt x="1254" y="756"/>
                  </a:lnTo>
                  <a:lnTo>
                    <a:pt x="1269" y="736"/>
                  </a:lnTo>
                  <a:lnTo>
                    <a:pt x="1282" y="716"/>
                  </a:lnTo>
                  <a:lnTo>
                    <a:pt x="1291" y="697"/>
                  </a:lnTo>
                  <a:lnTo>
                    <a:pt x="1293" y="680"/>
                  </a:lnTo>
                  <a:lnTo>
                    <a:pt x="1291" y="663"/>
                  </a:lnTo>
                  <a:lnTo>
                    <a:pt x="1282" y="645"/>
                  </a:lnTo>
                  <a:lnTo>
                    <a:pt x="1269" y="624"/>
                  </a:lnTo>
                  <a:lnTo>
                    <a:pt x="1254" y="605"/>
                  </a:lnTo>
                  <a:lnTo>
                    <a:pt x="1236" y="583"/>
                  </a:lnTo>
                  <a:lnTo>
                    <a:pt x="1217" y="563"/>
                  </a:lnTo>
                  <a:lnTo>
                    <a:pt x="1195" y="538"/>
                  </a:lnTo>
                  <a:lnTo>
                    <a:pt x="1173" y="512"/>
                  </a:lnTo>
                  <a:lnTo>
                    <a:pt x="1153" y="485"/>
                  </a:lnTo>
                  <a:lnTo>
                    <a:pt x="1134" y="456"/>
                  </a:lnTo>
                  <a:lnTo>
                    <a:pt x="1113" y="414"/>
                  </a:lnTo>
                  <a:lnTo>
                    <a:pt x="1096" y="370"/>
                  </a:lnTo>
                  <a:lnTo>
                    <a:pt x="1081" y="327"/>
                  </a:lnTo>
                  <a:lnTo>
                    <a:pt x="1073" y="302"/>
                  </a:lnTo>
                  <a:lnTo>
                    <a:pt x="1063" y="276"/>
                  </a:lnTo>
                  <a:lnTo>
                    <a:pt x="1054" y="254"/>
                  </a:lnTo>
                  <a:lnTo>
                    <a:pt x="1044" y="232"/>
                  </a:lnTo>
                  <a:lnTo>
                    <a:pt x="1032" y="216"/>
                  </a:lnTo>
                  <a:lnTo>
                    <a:pt x="1020" y="205"/>
                  </a:lnTo>
                  <a:lnTo>
                    <a:pt x="1011" y="202"/>
                  </a:lnTo>
                  <a:lnTo>
                    <a:pt x="1000" y="200"/>
                  </a:lnTo>
                  <a:lnTo>
                    <a:pt x="986" y="200"/>
                  </a:lnTo>
                  <a:lnTo>
                    <a:pt x="965" y="201"/>
                  </a:lnTo>
                  <a:lnTo>
                    <a:pt x="940" y="204"/>
                  </a:lnTo>
                  <a:lnTo>
                    <a:pt x="914" y="208"/>
                  </a:lnTo>
                  <a:lnTo>
                    <a:pt x="887" y="214"/>
                  </a:lnTo>
                  <a:lnTo>
                    <a:pt x="842" y="222"/>
                  </a:lnTo>
                  <a:lnTo>
                    <a:pt x="794" y="229"/>
                  </a:lnTo>
                  <a:lnTo>
                    <a:pt x="746" y="232"/>
                  </a:lnTo>
                  <a:lnTo>
                    <a:pt x="698" y="229"/>
                  </a:lnTo>
                  <a:lnTo>
                    <a:pt x="651" y="222"/>
                  </a:lnTo>
                  <a:lnTo>
                    <a:pt x="605" y="214"/>
                  </a:lnTo>
                  <a:lnTo>
                    <a:pt x="578" y="208"/>
                  </a:lnTo>
                  <a:lnTo>
                    <a:pt x="552" y="204"/>
                  </a:lnTo>
                  <a:lnTo>
                    <a:pt x="528" y="201"/>
                  </a:lnTo>
                  <a:lnTo>
                    <a:pt x="506" y="200"/>
                  </a:lnTo>
                  <a:close/>
                  <a:moveTo>
                    <a:pt x="506" y="0"/>
                  </a:moveTo>
                  <a:lnTo>
                    <a:pt x="553" y="3"/>
                  </a:lnTo>
                  <a:lnTo>
                    <a:pt x="599" y="10"/>
                  </a:lnTo>
                  <a:lnTo>
                    <a:pt x="643" y="18"/>
                  </a:lnTo>
                  <a:lnTo>
                    <a:pt x="671" y="24"/>
                  </a:lnTo>
                  <a:lnTo>
                    <a:pt x="698" y="28"/>
                  </a:lnTo>
                  <a:lnTo>
                    <a:pt x="723" y="31"/>
                  </a:lnTo>
                  <a:lnTo>
                    <a:pt x="746" y="32"/>
                  </a:lnTo>
                  <a:lnTo>
                    <a:pt x="770" y="31"/>
                  </a:lnTo>
                  <a:lnTo>
                    <a:pt x="794" y="28"/>
                  </a:lnTo>
                  <a:lnTo>
                    <a:pt x="821" y="24"/>
                  </a:lnTo>
                  <a:lnTo>
                    <a:pt x="848" y="18"/>
                  </a:lnTo>
                  <a:lnTo>
                    <a:pt x="894" y="10"/>
                  </a:lnTo>
                  <a:lnTo>
                    <a:pt x="940" y="3"/>
                  </a:lnTo>
                  <a:lnTo>
                    <a:pt x="986" y="0"/>
                  </a:lnTo>
                  <a:lnTo>
                    <a:pt x="1023" y="2"/>
                  </a:lnTo>
                  <a:lnTo>
                    <a:pt x="1058" y="8"/>
                  </a:lnTo>
                  <a:lnTo>
                    <a:pt x="1090" y="18"/>
                  </a:lnTo>
                  <a:lnTo>
                    <a:pt x="1119" y="33"/>
                  </a:lnTo>
                  <a:lnTo>
                    <a:pt x="1147" y="53"/>
                  </a:lnTo>
                  <a:lnTo>
                    <a:pt x="1172" y="74"/>
                  </a:lnTo>
                  <a:lnTo>
                    <a:pt x="1192" y="99"/>
                  </a:lnTo>
                  <a:lnTo>
                    <a:pt x="1211" y="125"/>
                  </a:lnTo>
                  <a:lnTo>
                    <a:pt x="1226" y="152"/>
                  </a:lnTo>
                  <a:lnTo>
                    <a:pt x="1239" y="180"/>
                  </a:lnTo>
                  <a:lnTo>
                    <a:pt x="1251" y="209"/>
                  </a:lnTo>
                  <a:lnTo>
                    <a:pt x="1260" y="238"/>
                  </a:lnTo>
                  <a:lnTo>
                    <a:pt x="1270" y="265"/>
                  </a:lnTo>
                  <a:lnTo>
                    <a:pt x="1281" y="298"/>
                  </a:lnTo>
                  <a:lnTo>
                    <a:pt x="1293" y="329"/>
                  </a:lnTo>
                  <a:lnTo>
                    <a:pt x="1306" y="356"/>
                  </a:lnTo>
                  <a:lnTo>
                    <a:pt x="1318" y="373"/>
                  </a:lnTo>
                  <a:lnTo>
                    <a:pt x="1332" y="391"/>
                  </a:lnTo>
                  <a:lnTo>
                    <a:pt x="1348" y="410"/>
                  </a:lnTo>
                  <a:lnTo>
                    <a:pt x="1365" y="430"/>
                  </a:lnTo>
                  <a:lnTo>
                    <a:pt x="1384" y="451"/>
                  </a:lnTo>
                  <a:lnTo>
                    <a:pt x="1404" y="474"/>
                  </a:lnTo>
                  <a:lnTo>
                    <a:pt x="1423" y="498"/>
                  </a:lnTo>
                  <a:lnTo>
                    <a:pt x="1442" y="524"/>
                  </a:lnTo>
                  <a:lnTo>
                    <a:pt x="1458" y="551"/>
                  </a:lnTo>
                  <a:lnTo>
                    <a:pt x="1472" y="580"/>
                  </a:lnTo>
                  <a:lnTo>
                    <a:pt x="1483" y="611"/>
                  </a:lnTo>
                  <a:lnTo>
                    <a:pt x="1489" y="645"/>
                  </a:lnTo>
                  <a:lnTo>
                    <a:pt x="1492" y="679"/>
                  </a:lnTo>
                  <a:lnTo>
                    <a:pt x="1489" y="715"/>
                  </a:lnTo>
                  <a:lnTo>
                    <a:pt x="1483" y="749"/>
                  </a:lnTo>
                  <a:lnTo>
                    <a:pt x="1472" y="780"/>
                  </a:lnTo>
                  <a:lnTo>
                    <a:pt x="1458" y="809"/>
                  </a:lnTo>
                  <a:lnTo>
                    <a:pt x="1442" y="836"/>
                  </a:lnTo>
                  <a:lnTo>
                    <a:pt x="1423" y="862"/>
                  </a:lnTo>
                  <a:lnTo>
                    <a:pt x="1404" y="886"/>
                  </a:lnTo>
                  <a:lnTo>
                    <a:pt x="1384" y="908"/>
                  </a:lnTo>
                  <a:lnTo>
                    <a:pt x="1365" y="930"/>
                  </a:lnTo>
                  <a:lnTo>
                    <a:pt x="1348" y="949"/>
                  </a:lnTo>
                  <a:lnTo>
                    <a:pt x="1332" y="969"/>
                  </a:lnTo>
                  <a:lnTo>
                    <a:pt x="1318" y="987"/>
                  </a:lnTo>
                  <a:lnTo>
                    <a:pt x="1306" y="1003"/>
                  </a:lnTo>
                  <a:lnTo>
                    <a:pt x="1293" y="1030"/>
                  </a:lnTo>
                  <a:lnTo>
                    <a:pt x="1281" y="1062"/>
                  </a:lnTo>
                  <a:lnTo>
                    <a:pt x="1270" y="1095"/>
                  </a:lnTo>
                  <a:lnTo>
                    <a:pt x="1260" y="1122"/>
                  </a:lnTo>
                  <a:lnTo>
                    <a:pt x="1251" y="1150"/>
                  </a:lnTo>
                  <a:lnTo>
                    <a:pt x="1239" y="1180"/>
                  </a:lnTo>
                  <a:lnTo>
                    <a:pt x="1226" y="1208"/>
                  </a:lnTo>
                  <a:lnTo>
                    <a:pt x="1211" y="1235"/>
                  </a:lnTo>
                  <a:lnTo>
                    <a:pt x="1192" y="1261"/>
                  </a:lnTo>
                  <a:lnTo>
                    <a:pt x="1172" y="1285"/>
                  </a:lnTo>
                  <a:lnTo>
                    <a:pt x="1147" y="1308"/>
                  </a:lnTo>
                  <a:lnTo>
                    <a:pt x="1119" y="1327"/>
                  </a:lnTo>
                  <a:lnTo>
                    <a:pt x="1090" y="1342"/>
                  </a:lnTo>
                  <a:lnTo>
                    <a:pt x="1058" y="1351"/>
                  </a:lnTo>
                  <a:lnTo>
                    <a:pt x="1023" y="1358"/>
                  </a:lnTo>
                  <a:lnTo>
                    <a:pt x="986" y="1360"/>
                  </a:lnTo>
                  <a:lnTo>
                    <a:pt x="940" y="1357"/>
                  </a:lnTo>
                  <a:lnTo>
                    <a:pt x="894" y="1350"/>
                  </a:lnTo>
                  <a:lnTo>
                    <a:pt x="848" y="1342"/>
                  </a:lnTo>
                  <a:lnTo>
                    <a:pt x="821" y="1336"/>
                  </a:lnTo>
                  <a:lnTo>
                    <a:pt x="794" y="1332"/>
                  </a:lnTo>
                  <a:lnTo>
                    <a:pt x="770" y="1329"/>
                  </a:lnTo>
                  <a:lnTo>
                    <a:pt x="746" y="1328"/>
                  </a:lnTo>
                  <a:lnTo>
                    <a:pt x="723" y="1329"/>
                  </a:lnTo>
                  <a:lnTo>
                    <a:pt x="698" y="1332"/>
                  </a:lnTo>
                  <a:lnTo>
                    <a:pt x="671" y="1336"/>
                  </a:lnTo>
                  <a:lnTo>
                    <a:pt x="643" y="1342"/>
                  </a:lnTo>
                  <a:lnTo>
                    <a:pt x="599" y="1350"/>
                  </a:lnTo>
                  <a:lnTo>
                    <a:pt x="553" y="1357"/>
                  </a:lnTo>
                  <a:lnTo>
                    <a:pt x="506" y="1360"/>
                  </a:lnTo>
                  <a:lnTo>
                    <a:pt x="470" y="1358"/>
                  </a:lnTo>
                  <a:lnTo>
                    <a:pt x="435" y="1351"/>
                  </a:lnTo>
                  <a:lnTo>
                    <a:pt x="403" y="1342"/>
                  </a:lnTo>
                  <a:lnTo>
                    <a:pt x="374" y="1327"/>
                  </a:lnTo>
                  <a:lnTo>
                    <a:pt x="345" y="1308"/>
                  </a:lnTo>
                  <a:lnTo>
                    <a:pt x="321" y="1285"/>
                  </a:lnTo>
                  <a:lnTo>
                    <a:pt x="299" y="1261"/>
                  </a:lnTo>
                  <a:lnTo>
                    <a:pt x="282" y="1235"/>
                  </a:lnTo>
                  <a:lnTo>
                    <a:pt x="267" y="1208"/>
                  </a:lnTo>
                  <a:lnTo>
                    <a:pt x="253" y="1180"/>
                  </a:lnTo>
                  <a:lnTo>
                    <a:pt x="242" y="1150"/>
                  </a:lnTo>
                  <a:lnTo>
                    <a:pt x="232" y="1122"/>
                  </a:lnTo>
                  <a:lnTo>
                    <a:pt x="223" y="1095"/>
                  </a:lnTo>
                  <a:lnTo>
                    <a:pt x="211" y="1062"/>
                  </a:lnTo>
                  <a:lnTo>
                    <a:pt x="199" y="1030"/>
                  </a:lnTo>
                  <a:lnTo>
                    <a:pt x="186" y="1003"/>
                  </a:lnTo>
                  <a:lnTo>
                    <a:pt x="175" y="987"/>
                  </a:lnTo>
                  <a:lnTo>
                    <a:pt x="161" y="969"/>
                  </a:lnTo>
                  <a:lnTo>
                    <a:pt x="145" y="951"/>
                  </a:lnTo>
                  <a:lnTo>
                    <a:pt x="128" y="930"/>
                  </a:lnTo>
                  <a:lnTo>
                    <a:pt x="108" y="908"/>
                  </a:lnTo>
                  <a:lnTo>
                    <a:pt x="89" y="886"/>
                  </a:lnTo>
                  <a:lnTo>
                    <a:pt x="69" y="862"/>
                  </a:lnTo>
                  <a:lnTo>
                    <a:pt x="51" y="836"/>
                  </a:lnTo>
                  <a:lnTo>
                    <a:pt x="35" y="809"/>
                  </a:lnTo>
                  <a:lnTo>
                    <a:pt x="21" y="780"/>
                  </a:lnTo>
                  <a:lnTo>
                    <a:pt x="10" y="749"/>
                  </a:lnTo>
                  <a:lnTo>
                    <a:pt x="3" y="715"/>
                  </a:lnTo>
                  <a:lnTo>
                    <a:pt x="0" y="680"/>
                  </a:lnTo>
                  <a:lnTo>
                    <a:pt x="3" y="645"/>
                  </a:lnTo>
                  <a:lnTo>
                    <a:pt x="10" y="611"/>
                  </a:lnTo>
                  <a:lnTo>
                    <a:pt x="21" y="581"/>
                  </a:lnTo>
                  <a:lnTo>
                    <a:pt x="35" y="552"/>
                  </a:lnTo>
                  <a:lnTo>
                    <a:pt x="51" y="524"/>
                  </a:lnTo>
                  <a:lnTo>
                    <a:pt x="69" y="498"/>
                  </a:lnTo>
                  <a:lnTo>
                    <a:pt x="89" y="474"/>
                  </a:lnTo>
                  <a:lnTo>
                    <a:pt x="108" y="451"/>
                  </a:lnTo>
                  <a:lnTo>
                    <a:pt x="128" y="430"/>
                  </a:lnTo>
                  <a:lnTo>
                    <a:pt x="145" y="410"/>
                  </a:lnTo>
                  <a:lnTo>
                    <a:pt x="161" y="391"/>
                  </a:lnTo>
                  <a:lnTo>
                    <a:pt x="175" y="373"/>
                  </a:lnTo>
                  <a:lnTo>
                    <a:pt x="186" y="356"/>
                  </a:lnTo>
                  <a:lnTo>
                    <a:pt x="199" y="329"/>
                  </a:lnTo>
                  <a:lnTo>
                    <a:pt x="211" y="298"/>
                  </a:lnTo>
                  <a:lnTo>
                    <a:pt x="223" y="265"/>
                  </a:lnTo>
                  <a:lnTo>
                    <a:pt x="232" y="238"/>
                  </a:lnTo>
                  <a:lnTo>
                    <a:pt x="242" y="209"/>
                  </a:lnTo>
                  <a:lnTo>
                    <a:pt x="253" y="180"/>
                  </a:lnTo>
                  <a:lnTo>
                    <a:pt x="267" y="152"/>
                  </a:lnTo>
                  <a:lnTo>
                    <a:pt x="282" y="125"/>
                  </a:lnTo>
                  <a:lnTo>
                    <a:pt x="299" y="99"/>
                  </a:lnTo>
                  <a:lnTo>
                    <a:pt x="321" y="74"/>
                  </a:lnTo>
                  <a:lnTo>
                    <a:pt x="345" y="53"/>
                  </a:lnTo>
                  <a:lnTo>
                    <a:pt x="374" y="33"/>
                  </a:lnTo>
                  <a:lnTo>
                    <a:pt x="403" y="18"/>
                  </a:lnTo>
                  <a:lnTo>
                    <a:pt x="435" y="8"/>
                  </a:lnTo>
                  <a:lnTo>
                    <a:pt x="470" y="2"/>
                  </a:lnTo>
                  <a:lnTo>
                    <a:pt x="5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8" name="Group 453"/>
          <p:cNvGrpSpPr/>
          <p:nvPr/>
        </p:nvGrpSpPr>
        <p:grpSpPr>
          <a:xfrm>
            <a:off x="4546467" y="3355199"/>
            <a:ext cx="644936" cy="307976"/>
            <a:chOff x="1636713" y="4375150"/>
            <a:chExt cx="565150" cy="269875"/>
          </a:xfrm>
          <a:solidFill>
            <a:schemeClr val="tx1"/>
          </a:solidFill>
        </p:grpSpPr>
        <p:sp>
          <p:nvSpPr>
            <p:cNvPr id="709" name="Freeform 489"/>
            <p:cNvSpPr>
              <a:spLocks noEditPoints="1"/>
            </p:cNvSpPr>
            <p:nvPr/>
          </p:nvSpPr>
          <p:spPr bwMode="auto">
            <a:xfrm>
              <a:off x="1636713" y="4389438"/>
              <a:ext cx="193675" cy="152400"/>
            </a:xfrm>
            <a:custGeom>
              <a:avLst/>
              <a:gdLst>
                <a:gd name="T0" fmla="*/ 192 w 1217"/>
                <a:gd name="T1" fmla="*/ 190 h 955"/>
                <a:gd name="T2" fmla="*/ 192 w 1217"/>
                <a:gd name="T3" fmla="*/ 765 h 955"/>
                <a:gd name="T4" fmla="*/ 1025 w 1217"/>
                <a:gd name="T5" fmla="*/ 765 h 955"/>
                <a:gd name="T6" fmla="*/ 1025 w 1217"/>
                <a:gd name="T7" fmla="*/ 190 h 955"/>
                <a:gd name="T8" fmla="*/ 192 w 1217"/>
                <a:gd name="T9" fmla="*/ 190 h 955"/>
                <a:gd name="T10" fmla="*/ 158 w 1217"/>
                <a:gd name="T11" fmla="*/ 0 h 955"/>
                <a:gd name="T12" fmla="*/ 1058 w 1217"/>
                <a:gd name="T13" fmla="*/ 0 h 955"/>
                <a:gd name="T14" fmla="*/ 1091 w 1217"/>
                <a:gd name="T15" fmla="*/ 3 h 955"/>
                <a:gd name="T16" fmla="*/ 1120 w 1217"/>
                <a:gd name="T17" fmla="*/ 12 h 955"/>
                <a:gd name="T18" fmla="*/ 1147 w 1217"/>
                <a:gd name="T19" fmla="*/ 27 h 955"/>
                <a:gd name="T20" fmla="*/ 1170 w 1217"/>
                <a:gd name="T21" fmla="*/ 45 h 955"/>
                <a:gd name="T22" fmla="*/ 1190 w 1217"/>
                <a:gd name="T23" fmla="*/ 69 h 955"/>
                <a:gd name="T24" fmla="*/ 1204 w 1217"/>
                <a:gd name="T25" fmla="*/ 96 h 955"/>
                <a:gd name="T26" fmla="*/ 1214 w 1217"/>
                <a:gd name="T27" fmla="*/ 125 h 955"/>
                <a:gd name="T28" fmla="*/ 1217 w 1217"/>
                <a:gd name="T29" fmla="*/ 157 h 955"/>
                <a:gd name="T30" fmla="*/ 1217 w 1217"/>
                <a:gd name="T31" fmla="*/ 798 h 955"/>
                <a:gd name="T32" fmla="*/ 1214 w 1217"/>
                <a:gd name="T33" fmla="*/ 830 h 955"/>
                <a:gd name="T34" fmla="*/ 1204 w 1217"/>
                <a:gd name="T35" fmla="*/ 859 h 955"/>
                <a:gd name="T36" fmla="*/ 1190 w 1217"/>
                <a:gd name="T37" fmla="*/ 886 h 955"/>
                <a:gd name="T38" fmla="*/ 1170 w 1217"/>
                <a:gd name="T39" fmla="*/ 910 h 955"/>
                <a:gd name="T40" fmla="*/ 1147 w 1217"/>
                <a:gd name="T41" fmla="*/ 928 h 955"/>
                <a:gd name="T42" fmla="*/ 1120 w 1217"/>
                <a:gd name="T43" fmla="*/ 943 h 955"/>
                <a:gd name="T44" fmla="*/ 1091 w 1217"/>
                <a:gd name="T45" fmla="*/ 951 h 955"/>
                <a:gd name="T46" fmla="*/ 1058 w 1217"/>
                <a:gd name="T47" fmla="*/ 955 h 955"/>
                <a:gd name="T48" fmla="*/ 158 w 1217"/>
                <a:gd name="T49" fmla="*/ 955 h 955"/>
                <a:gd name="T50" fmla="*/ 126 w 1217"/>
                <a:gd name="T51" fmla="*/ 951 h 955"/>
                <a:gd name="T52" fmla="*/ 96 w 1217"/>
                <a:gd name="T53" fmla="*/ 943 h 955"/>
                <a:gd name="T54" fmla="*/ 70 w 1217"/>
                <a:gd name="T55" fmla="*/ 928 h 955"/>
                <a:gd name="T56" fmla="*/ 46 w 1217"/>
                <a:gd name="T57" fmla="*/ 910 h 955"/>
                <a:gd name="T58" fmla="*/ 27 w 1217"/>
                <a:gd name="T59" fmla="*/ 886 h 955"/>
                <a:gd name="T60" fmla="*/ 13 w 1217"/>
                <a:gd name="T61" fmla="*/ 859 h 955"/>
                <a:gd name="T62" fmla="*/ 3 w 1217"/>
                <a:gd name="T63" fmla="*/ 830 h 955"/>
                <a:gd name="T64" fmla="*/ 0 w 1217"/>
                <a:gd name="T65" fmla="*/ 798 h 955"/>
                <a:gd name="T66" fmla="*/ 0 w 1217"/>
                <a:gd name="T67" fmla="*/ 157 h 955"/>
                <a:gd name="T68" fmla="*/ 3 w 1217"/>
                <a:gd name="T69" fmla="*/ 125 h 955"/>
                <a:gd name="T70" fmla="*/ 13 w 1217"/>
                <a:gd name="T71" fmla="*/ 96 h 955"/>
                <a:gd name="T72" fmla="*/ 27 w 1217"/>
                <a:gd name="T73" fmla="*/ 69 h 955"/>
                <a:gd name="T74" fmla="*/ 46 w 1217"/>
                <a:gd name="T75" fmla="*/ 45 h 955"/>
                <a:gd name="T76" fmla="*/ 70 w 1217"/>
                <a:gd name="T77" fmla="*/ 27 h 955"/>
                <a:gd name="T78" fmla="*/ 96 w 1217"/>
                <a:gd name="T79" fmla="*/ 12 h 955"/>
                <a:gd name="T80" fmla="*/ 126 w 1217"/>
                <a:gd name="T81" fmla="*/ 3 h 955"/>
                <a:gd name="T82" fmla="*/ 158 w 1217"/>
                <a:gd name="T83" fmla="*/ 0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17" h="955">
                  <a:moveTo>
                    <a:pt x="192" y="190"/>
                  </a:moveTo>
                  <a:lnTo>
                    <a:pt x="192" y="765"/>
                  </a:lnTo>
                  <a:lnTo>
                    <a:pt x="1025" y="765"/>
                  </a:lnTo>
                  <a:lnTo>
                    <a:pt x="1025" y="190"/>
                  </a:lnTo>
                  <a:lnTo>
                    <a:pt x="192" y="190"/>
                  </a:lnTo>
                  <a:close/>
                  <a:moveTo>
                    <a:pt x="158" y="0"/>
                  </a:moveTo>
                  <a:lnTo>
                    <a:pt x="1058" y="0"/>
                  </a:lnTo>
                  <a:lnTo>
                    <a:pt x="1091" y="3"/>
                  </a:lnTo>
                  <a:lnTo>
                    <a:pt x="1120" y="12"/>
                  </a:lnTo>
                  <a:lnTo>
                    <a:pt x="1147" y="27"/>
                  </a:lnTo>
                  <a:lnTo>
                    <a:pt x="1170" y="45"/>
                  </a:lnTo>
                  <a:lnTo>
                    <a:pt x="1190" y="69"/>
                  </a:lnTo>
                  <a:lnTo>
                    <a:pt x="1204" y="96"/>
                  </a:lnTo>
                  <a:lnTo>
                    <a:pt x="1214" y="125"/>
                  </a:lnTo>
                  <a:lnTo>
                    <a:pt x="1217" y="157"/>
                  </a:lnTo>
                  <a:lnTo>
                    <a:pt x="1217" y="798"/>
                  </a:lnTo>
                  <a:lnTo>
                    <a:pt x="1214" y="830"/>
                  </a:lnTo>
                  <a:lnTo>
                    <a:pt x="1204" y="859"/>
                  </a:lnTo>
                  <a:lnTo>
                    <a:pt x="1190" y="886"/>
                  </a:lnTo>
                  <a:lnTo>
                    <a:pt x="1170" y="910"/>
                  </a:lnTo>
                  <a:lnTo>
                    <a:pt x="1147" y="928"/>
                  </a:lnTo>
                  <a:lnTo>
                    <a:pt x="1120" y="943"/>
                  </a:lnTo>
                  <a:lnTo>
                    <a:pt x="1091" y="951"/>
                  </a:lnTo>
                  <a:lnTo>
                    <a:pt x="1058" y="955"/>
                  </a:lnTo>
                  <a:lnTo>
                    <a:pt x="158" y="955"/>
                  </a:lnTo>
                  <a:lnTo>
                    <a:pt x="126" y="951"/>
                  </a:lnTo>
                  <a:lnTo>
                    <a:pt x="96" y="943"/>
                  </a:lnTo>
                  <a:lnTo>
                    <a:pt x="70" y="928"/>
                  </a:lnTo>
                  <a:lnTo>
                    <a:pt x="46" y="910"/>
                  </a:lnTo>
                  <a:lnTo>
                    <a:pt x="27" y="886"/>
                  </a:lnTo>
                  <a:lnTo>
                    <a:pt x="13" y="859"/>
                  </a:lnTo>
                  <a:lnTo>
                    <a:pt x="3" y="830"/>
                  </a:lnTo>
                  <a:lnTo>
                    <a:pt x="0" y="798"/>
                  </a:lnTo>
                  <a:lnTo>
                    <a:pt x="0" y="157"/>
                  </a:lnTo>
                  <a:lnTo>
                    <a:pt x="3" y="125"/>
                  </a:lnTo>
                  <a:lnTo>
                    <a:pt x="13" y="96"/>
                  </a:lnTo>
                  <a:lnTo>
                    <a:pt x="27" y="69"/>
                  </a:lnTo>
                  <a:lnTo>
                    <a:pt x="46" y="45"/>
                  </a:lnTo>
                  <a:lnTo>
                    <a:pt x="70" y="27"/>
                  </a:lnTo>
                  <a:lnTo>
                    <a:pt x="96" y="12"/>
                  </a:lnTo>
                  <a:lnTo>
                    <a:pt x="126" y="3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491"/>
            <p:cNvSpPr>
              <a:spLocks noEditPoints="1"/>
            </p:cNvSpPr>
            <p:nvPr/>
          </p:nvSpPr>
          <p:spPr bwMode="auto">
            <a:xfrm>
              <a:off x="1639888" y="4391025"/>
              <a:ext cx="187325" cy="101600"/>
            </a:xfrm>
            <a:custGeom>
              <a:avLst/>
              <a:gdLst>
                <a:gd name="T0" fmla="*/ 274 w 1187"/>
                <a:gd name="T1" fmla="*/ 191 h 634"/>
                <a:gd name="T2" fmla="*/ 593 w 1187"/>
                <a:gd name="T3" fmla="*/ 433 h 634"/>
                <a:gd name="T4" fmla="*/ 913 w 1187"/>
                <a:gd name="T5" fmla="*/ 191 h 634"/>
                <a:gd name="T6" fmla="*/ 274 w 1187"/>
                <a:gd name="T7" fmla="*/ 191 h 634"/>
                <a:gd name="T8" fmla="*/ 150 w 1187"/>
                <a:gd name="T9" fmla="*/ 0 h 634"/>
                <a:gd name="T10" fmla="*/ 1037 w 1187"/>
                <a:gd name="T11" fmla="*/ 0 h 634"/>
                <a:gd name="T12" fmla="*/ 1064 w 1187"/>
                <a:gd name="T13" fmla="*/ 2 h 634"/>
                <a:gd name="T14" fmla="*/ 1090 w 1187"/>
                <a:gd name="T15" fmla="*/ 10 h 634"/>
                <a:gd name="T16" fmla="*/ 1113 w 1187"/>
                <a:gd name="T17" fmla="*/ 20 h 634"/>
                <a:gd name="T18" fmla="*/ 1134 w 1187"/>
                <a:gd name="T19" fmla="*/ 35 h 634"/>
                <a:gd name="T20" fmla="*/ 1152 w 1187"/>
                <a:gd name="T21" fmla="*/ 55 h 634"/>
                <a:gd name="T22" fmla="*/ 1167 w 1187"/>
                <a:gd name="T23" fmla="*/ 76 h 634"/>
                <a:gd name="T24" fmla="*/ 1179 w 1187"/>
                <a:gd name="T25" fmla="*/ 101 h 634"/>
                <a:gd name="T26" fmla="*/ 1185 w 1187"/>
                <a:gd name="T27" fmla="*/ 128 h 634"/>
                <a:gd name="T28" fmla="*/ 1187 w 1187"/>
                <a:gd name="T29" fmla="*/ 155 h 634"/>
                <a:gd name="T30" fmla="*/ 1184 w 1187"/>
                <a:gd name="T31" fmla="*/ 180 h 634"/>
                <a:gd name="T32" fmla="*/ 1176 w 1187"/>
                <a:gd name="T33" fmla="*/ 205 h 634"/>
                <a:gd name="T34" fmla="*/ 1164 w 1187"/>
                <a:gd name="T35" fmla="*/ 229 h 634"/>
                <a:gd name="T36" fmla="*/ 1148 w 1187"/>
                <a:gd name="T37" fmla="*/ 249 h 634"/>
                <a:gd name="T38" fmla="*/ 1127 w 1187"/>
                <a:gd name="T39" fmla="*/ 268 h 634"/>
                <a:gd name="T40" fmla="*/ 684 w 1187"/>
                <a:gd name="T41" fmla="*/ 604 h 634"/>
                <a:gd name="T42" fmla="*/ 664 w 1187"/>
                <a:gd name="T43" fmla="*/ 617 h 634"/>
                <a:gd name="T44" fmla="*/ 641 w 1187"/>
                <a:gd name="T45" fmla="*/ 627 h 634"/>
                <a:gd name="T46" fmla="*/ 617 w 1187"/>
                <a:gd name="T47" fmla="*/ 632 h 634"/>
                <a:gd name="T48" fmla="*/ 593 w 1187"/>
                <a:gd name="T49" fmla="*/ 634 h 634"/>
                <a:gd name="T50" fmla="*/ 569 w 1187"/>
                <a:gd name="T51" fmla="*/ 632 h 634"/>
                <a:gd name="T52" fmla="*/ 545 w 1187"/>
                <a:gd name="T53" fmla="*/ 627 h 634"/>
                <a:gd name="T54" fmla="*/ 523 w 1187"/>
                <a:gd name="T55" fmla="*/ 617 h 634"/>
                <a:gd name="T56" fmla="*/ 502 w 1187"/>
                <a:gd name="T57" fmla="*/ 604 h 634"/>
                <a:gd name="T58" fmla="*/ 59 w 1187"/>
                <a:gd name="T59" fmla="*/ 268 h 634"/>
                <a:gd name="T60" fmla="*/ 39 w 1187"/>
                <a:gd name="T61" fmla="*/ 249 h 634"/>
                <a:gd name="T62" fmla="*/ 23 w 1187"/>
                <a:gd name="T63" fmla="*/ 229 h 634"/>
                <a:gd name="T64" fmla="*/ 11 w 1187"/>
                <a:gd name="T65" fmla="*/ 205 h 634"/>
                <a:gd name="T66" fmla="*/ 3 w 1187"/>
                <a:gd name="T67" fmla="*/ 180 h 634"/>
                <a:gd name="T68" fmla="*/ 0 w 1187"/>
                <a:gd name="T69" fmla="*/ 155 h 634"/>
                <a:gd name="T70" fmla="*/ 1 w 1187"/>
                <a:gd name="T71" fmla="*/ 128 h 634"/>
                <a:gd name="T72" fmla="*/ 8 w 1187"/>
                <a:gd name="T73" fmla="*/ 101 h 634"/>
                <a:gd name="T74" fmla="*/ 18 w 1187"/>
                <a:gd name="T75" fmla="*/ 76 h 634"/>
                <a:gd name="T76" fmla="*/ 34 w 1187"/>
                <a:gd name="T77" fmla="*/ 55 h 634"/>
                <a:gd name="T78" fmla="*/ 52 w 1187"/>
                <a:gd name="T79" fmla="*/ 35 h 634"/>
                <a:gd name="T80" fmla="*/ 73 w 1187"/>
                <a:gd name="T81" fmla="*/ 20 h 634"/>
                <a:gd name="T82" fmla="*/ 97 w 1187"/>
                <a:gd name="T83" fmla="*/ 10 h 634"/>
                <a:gd name="T84" fmla="*/ 123 w 1187"/>
                <a:gd name="T85" fmla="*/ 2 h 634"/>
                <a:gd name="T86" fmla="*/ 150 w 1187"/>
                <a:gd name="T87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87" h="634">
                  <a:moveTo>
                    <a:pt x="274" y="191"/>
                  </a:moveTo>
                  <a:lnTo>
                    <a:pt x="593" y="433"/>
                  </a:lnTo>
                  <a:lnTo>
                    <a:pt x="913" y="191"/>
                  </a:lnTo>
                  <a:lnTo>
                    <a:pt x="274" y="191"/>
                  </a:lnTo>
                  <a:close/>
                  <a:moveTo>
                    <a:pt x="150" y="0"/>
                  </a:moveTo>
                  <a:lnTo>
                    <a:pt x="1037" y="0"/>
                  </a:lnTo>
                  <a:lnTo>
                    <a:pt x="1064" y="2"/>
                  </a:lnTo>
                  <a:lnTo>
                    <a:pt x="1090" y="10"/>
                  </a:lnTo>
                  <a:lnTo>
                    <a:pt x="1113" y="20"/>
                  </a:lnTo>
                  <a:lnTo>
                    <a:pt x="1134" y="35"/>
                  </a:lnTo>
                  <a:lnTo>
                    <a:pt x="1152" y="55"/>
                  </a:lnTo>
                  <a:lnTo>
                    <a:pt x="1167" y="76"/>
                  </a:lnTo>
                  <a:lnTo>
                    <a:pt x="1179" y="101"/>
                  </a:lnTo>
                  <a:lnTo>
                    <a:pt x="1185" y="128"/>
                  </a:lnTo>
                  <a:lnTo>
                    <a:pt x="1187" y="155"/>
                  </a:lnTo>
                  <a:lnTo>
                    <a:pt x="1184" y="180"/>
                  </a:lnTo>
                  <a:lnTo>
                    <a:pt x="1176" y="205"/>
                  </a:lnTo>
                  <a:lnTo>
                    <a:pt x="1164" y="229"/>
                  </a:lnTo>
                  <a:lnTo>
                    <a:pt x="1148" y="249"/>
                  </a:lnTo>
                  <a:lnTo>
                    <a:pt x="1127" y="268"/>
                  </a:lnTo>
                  <a:lnTo>
                    <a:pt x="684" y="604"/>
                  </a:lnTo>
                  <a:lnTo>
                    <a:pt x="664" y="617"/>
                  </a:lnTo>
                  <a:lnTo>
                    <a:pt x="641" y="627"/>
                  </a:lnTo>
                  <a:lnTo>
                    <a:pt x="617" y="632"/>
                  </a:lnTo>
                  <a:lnTo>
                    <a:pt x="593" y="634"/>
                  </a:lnTo>
                  <a:lnTo>
                    <a:pt x="569" y="632"/>
                  </a:lnTo>
                  <a:lnTo>
                    <a:pt x="545" y="627"/>
                  </a:lnTo>
                  <a:lnTo>
                    <a:pt x="523" y="617"/>
                  </a:lnTo>
                  <a:lnTo>
                    <a:pt x="502" y="604"/>
                  </a:lnTo>
                  <a:lnTo>
                    <a:pt x="59" y="268"/>
                  </a:lnTo>
                  <a:lnTo>
                    <a:pt x="39" y="249"/>
                  </a:lnTo>
                  <a:lnTo>
                    <a:pt x="23" y="229"/>
                  </a:lnTo>
                  <a:lnTo>
                    <a:pt x="11" y="205"/>
                  </a:lnTo>
                  <a:lnTo>
                    <a:pt x="3" y="180"/>
                  </a:lnTo>
                  <a:lnTo>
                    <a:pt x="0" y="155"/>
                  </a:lnTo>
                  <a:lnTo>
                    <a:pt x="1" y="128"/>
                  </a:lnTo>
                  <a:lnTo>
                    <a:pt x="8" y="101"/>
                  </a:lnTo>
                  <a:lnTo>
                    <a:pt x="18" y="76"/>
                  </a:lnTo>
                  <a:lnTo>
                    <a:pt x="34" y="55"/>
                  </a:lnTo>
                  <a:lnTo>
                    <a:pt x="52" y="35"/>
                  </a:lnTo>
                  <a:lnTo>
                    <a:pt x="73" y="20"/>
                  </a:lnTo>
                  <a:lnTo>
                    <a:pt x="97" y="10"/>
                  </a:lnTo>
                  <a:lnTo>
                    <a:pt x="123" y="2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492"/>
            <p:cNvSpPr>
              <a:spLocks/>
            </p:cNvSpPr>
            <p:nvPr/>
          </p:nvSpPr>
          <p:spPr bwMode="auto">
            <a:xfrm>
              <a:off x="1804988" y="4375150"/>
              <a:ext cx="396875" cy="269875"/>
            </a:xfrm>
            <a:custGeom>
              <a:avLst/>
              <a:gdLst>
                <a:gd name="T0" fmla="*/ 976 w 2493"/>
                <a:gd name="T1" fmla="*/ 38 h 1697"/>
                <a:gd name="T2" fmla="*/ 1236 w 2493"/>
                <a:gd name="T3" fmla="*/ 222 h 1697"/>
                <a:gd name="T4" fmla="*/ 1437 w 2493"/>
                <a:gd name="T5" fmla="*/ 332 h 1697"/>
                <a:gd name="T6" fmla="*/ 1678 w 2493"/>
                <a:gd name="T7" fmla="*/ 197 h 1697"/>
                <a:gd name="T8" fmla="*/ 1953 w 2493"/>
                <a:gd name="T9" fmla="*/ 117 h 1697"/>
                <a:gd name="T10" fmla="*/ 2195 w 2493"/>
                <a:gd name="T11" fmla="*/ 79 h 1697"/>
                <a:gd name="T12" fmla="*/ 2358 w 2493"/>
                <a:gd name="T13" fmla="*/ 75 h 1697"/>
                <a:gd name="T14" fmla="*/ 2475 w 2493"/>
                <a:gd name="T15" fmla="*/ 173 h 1697"/>
                <a:gd name="T16" fmla="*/ 2473 w 2493"/>
                <a:gd name="T17" fmla="*/ 452 h 1697"/>
                <a:gd name="T18" fmla="*/ 2363 w 2493"/>
                <a:gd name="T19" fmla="*/ 847 h 1697"/>
                <a:gd name="T20" fmla="*/ 2304 w 2493"/>
                <a:gd name="T21" fmla="*/ 1043 h 1697"/>
                <a:gd name="T22" fmla="*/ 2388 w 2493"/>
                <a:gd name="T23" fmla="*/ 1078 h 1697"/>
                <a:gd name="T24" fmla="*/ 2416 w 2493"/>
                <a:gd name="T25" fmla="*/ 1188 h 1697"/>
                <a:gd name="T26" fmla="*/ 2223 w 2493"/>
                <a:gd name="T27" fmla="*/ 1365 h 1697"/>
                <a:gd name="T28" fmla="*/ 2053 w 2493"/>
                <a:gd name="T29" fmla="*/ 1434 h 1697"/>
                <a:gd name="T30" fmla="*/ 1987 w 2493"/>
                <a:gd name="T31" fmla="*/ 1355 h 1697"/>
                <a:gd name="T32" fmla="*/ 2030 w 2493"/>
                <a:gd name="T33" fmla="*/ 1264 h 1697"/>
                <a:gd name="T34" fmla="*/ 2085 w 2493"/>
                <a:gd name="T35" fmla="*/ 1168 h 1697"/>
                <a:gd name="T36" fmla="*/ 2043 w 2493"/>
                <a:gd name="T37" fmla="*/ 1042 h 1697"/>
                <a:gd name="T38" fmla="*/ 2146 w 2493"/>
                <a:gd name="T39" fmla="*/ 855 h 1697"/>
                <a:gd name="T40" fmla="*/ 2267 w 2493"/>
                <a:gd name="T41" fmla="*/ 514 h 1697"/>
                <a:gd name="T42" fmla="*/ 2174 w 2493"/>
                <a:gd name="T43" fmla="*/ 273 h 1697"/>
                <a:gd name="T44" fmla="*/ 1867 w 2493"/>
                <a:gd name="T45" fmla="*/ 335 h 1697"/>
                <a:gd name="T46" fmla="*/ 1617 w 2493"/>
                <a:gd name="T47" fmla="*/ 437 h 1697"/>
                <a:gd name="T48" fmla="*/ 1481 w 2493"/>
                <a:gd name="T49" fmla="*/ 570 h 1697"/>
                <a:gd name="T50" fmla="*/ 1357 w 2493"/>
                <a:gd name="T51" fmla="*/ 625 h 1697"/>
                <a:gd name="T52" fmla="*/ 1236 w 2493"/>
                <a:gd name="T53" fmla="*/ 564 h 1697"/>
                <a:gd name="T54" fmla="*/ 1068 w 2493"/>
                <a:gd name="T55" fmla="*/ 324 h 1697"/>
                <a:gd name="T56" fmla="*/ 835 w 2493"/>
                <a:gd name="T57" fmla="*/ 197 h 1697"/>
                <a:gd name="T58" fmla="*/ 664 w 2493"/>
                <a:gd name="T59" fmla="*/ 213 h 1697"/>
                <a:gd name="T60" fmla="*/ 462 w 2493"/>
                <a:gd name="T61" fmla="*/ 331 h 1697"/>
                <a:gd name="T62" fmla="*/ 261 w 2493"/>
                <a:gd name="T63" fmla="*/ 513 h 1697"/>
                <a:gd name="T64" fmla="*/ 341 w 2493"/>
                <a:gd name="T65" fmla="*/ 753 h 1697"/>
                <a:gd name="T66" fmla="*/ 443 w 2493"/>
                <a:gd name="T67" fmla="*/ 999 h 1697"/>
                <a:gd name="T68" fmla="*/ 565 w 2493"/>
                <a:gd name="T69" fmla="*/ 1214 h 1697"/>
                <a:gd name="T70" fmla="*/ 786 w 2493"/>
                <a:gd name="T71" fmla="*/ 1397 h 1697"/>
                <a:gd name="T72" fmla="*/ 1030 w 2493"/>
                <a:gd name="T73" fmla="*/ 1484 h 1697"/>
                <a:gd name="T74" fmla="*/ 1257 w 2493"/>
                <a:gd name="T75" fmla="*/ 1506 h 1697"/>
                <a:gd name="T76" fmla="*/ 1650 w 2493"/>
                <a:gd name="T77" fmla="*/ 1447 h 1697"/>
                <a:gd name="T78" fmla="*/ 1809 w 2493"/>
                <a:gd name="T79" fmla="*/ 1431 h 1697"/>
                <a:gd name="T80" fmla="*/ 1854 w 2493"/>
                <a:gd name="T81" fmla="*/ 1522 h 1697"/>
                <a:gd name="T82" fmla="*/ 1791 w 2493"/>
                <a:gd name="T83" fmla="*/ 1603 h 1697"/>
                <a:gd name="T84" fmla="*/ 1346 w 2493"/>
                <a:gd name="T85" fmla="*/ 1694 h 1697"/>
                <a:gd name="T86" fmla="*/ 1055 w 2493"/>
                <a:gd name="T87" fmla="*/ 1682 h 1697"/>
                <a:gd name="T88" fmla="*/ 780 w 2493"/>
                <a:gd name="T89" fmla="*/ 1606 h 1697"/>
                <a:gd name="T90" fmla="*/ 512 w 2493"/>
                <a:gd name="T91" fmla="*/ 1435 h 1697"/>
                <a:gd name="T92" fmla="*/ 319 w 2493"/>
                <a:gd name="T93" fmla="*/ 1185 h 1697"/>
                <a:gd name="T94" fmla="*/ 207 w 2493"/>
                <a:gd name="T95" fmla="*/ 925 h 1697"/>
                <a:gd name="T96" fmla="*/ 91 w 2493"/>
                <a:gd name="T97" fmla="*/ 697 h 1697"/>
                <a:gd name="T98" fmla="*/ 1 w 2493"/>
                <a:gd name="T99" fmla="*/ 568 h 1697"/>
                <a:gd name="T100" fmla="*/ 40 w 2493"/>
                <a:gd name="T101" fmla="*/ 472 h 1697"/>
                <a:gd name="T102" fmla="*/ 178 w 2493"/>
                <a:gd name="T103" fmla="*/ 324 h 1697"/>
                <a:gd name="T104" fmla="*/ 383 w 2493"/>
                <a:gd name="T105" fmla="*/ 153 h 1697"/>
                <a:gd name="T106" fmla="*/ 622 w 2493"/>
                <a:gd name="T107" fmla="*/ 25 h 1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93" h="1697">
                  <a:moveTo>
                    <a:pt x="772" y="0"/>
                  </a:moveTo>
                  <a:lnTo>
                    <a:pt x="794" y="0"/>
                  </a:lnTo>
                  <a:lnTo>
                    <a:pt x="856" y="7"/>
                  </a:lnTo>
                  <a:lnTo>
                    <a:pt x="917" y="20"/>
                  </a:lnTo>
                  <a:lnTo>
                    <a:pt x="976" y="38"/>
                  </a:lnTo>
                  <a:lnTo>
                    <a:pt x="1032" y="64"/>
                  </a:lnTo>
                  <a:lnTo>
                    <a:pt x="1086" y="94"/>
                  </a:lnTo>
                  <a:lnTo>
                    <a:pt x="1138" y="130"/>
                  </a:lnTo>
                  <a:lnTo>
                    <a:pt x="1188" y="173"/>
                  </a:lnTo>
                  <a:lnTo>
                    <a:pt x="1236" y="222"/>
                  </a:lnTo>
                  <a:lnTo>
                    <a:pt x="1281" y="277"/>
                  </a:lnTo>
                  <a:lnTo>
                    <a:pt x="1323" y="337"/>
                  </a:lnTo>
                  <a:lnTo>
                    <a:pt x="1364" y="404"/>
                  </a:lnTo>
                  <a:lnTo>
                    <a:pt x="1398" y="366"/>
                  </a:lnTo>
                  <a:lnTo>
                    <a:pt x="1437" y="332"/>
                  </a:lnTo>
                  <a:lnTo>
                    <a:pt x="1479" y="300"/>
                  </a:lnTo>
                  <a:lnTo>
                    <a:pt x="1525" y="271"/>
                  </a:lnTo>
                  <a:lnTo>
                    <a:pt x="1574" y="244"/>
                  </a:lnTo>
                  <a:lnTo>
                    <a:pt x="1625" y="219"/>
                  </a:lnTo>
                  <a:lnTo>
                    <a:pt x="1678" y="197"/>
                  </a:lnTo>
                  <a:lnTo>
                    <a:pt x="1732" y="177"/>
                  </a:lnTo>
                  <a:lnTo>
                    <a:pt x="1788" y="159"/>
                  </a:lnTo>
                  <a:lnTo>
                    <a:pt x="1843" y="144"/>
                  </a:lnTo>
                  <a:lnTo>
                    <a:pt x="1898" y="130"/>
                  </a:lnTo>
                  <a:lnTo>
                    <a:pt x="1953" y="117"/>
                  </a:lnTo>
                  <a:lnTo>
                    <a:pt x="2006" y="107"/>
                  </a:lnTo>
                  <a:lnTo>
                    <a:pt x="2058" y="98"/>
                  </a:lnTo>
                  <a:lnTo>
                    <a:pt x="2106" y="90"/>
                  </a:lnTo>
                  <a:lnTo>
                    <a:pt x="2152" y="84"/>
                  </a:lnTo>
                  <a:lnTo>
                    <a:pt x="2195" y="79"/>
                  </a:lnTo>
                  <a:lnTo>
                    <a:pt x="2233" y="74"/>
                  </a:lnTo>
                  <a:lnTo>
                    <a:pt x="2266" y="71"/>
                  </a:lnTo>
                  <a:lnTo>
                    <a:pt x="2295" y="69"/>
                  </a:lnTo>
                  <a:lnTo>
                    <a:pt x="2327" y="70"/>
                  </a:lnTo>
                  <a:lnTo>
                    <a:pt x="2358" y="75"/>
                  </a:lnTo>
                  <a:lnTo>
                    <a:pt x="2387" y="86"/>
                  </a:lnTo>
                  <a:lnTo>
                    <a:pt x="2414" y="101"/>
                  </a:lnTo>
                  <a:lnTo>
                    <a:pt x="2439" y="122"/>
                  </a:lnTo>
                  <a:lnTo>
                    <a:pt x="2459" y="146"/>
                  </a:lnTo>
                  <a:lnTo>
                    <a:pt x="2475" y="173"/>
                  </a:lnTo>
                  <a:lnTo>
                    <a:pt x="2486" y="203"/>
                  </a:lnTo>
                  <a:lnTo>
                    <a:pt x="2493" y="233"/>
                  </a:lnTo>
                  <a:lnTo>
                    <a:pt x="2493" y="265"/>
                  </a:lnTo>
                  <a:lnTo>
                    <a:pt x="2485" y="361"/>
                  </a:lnTo>
                  <a:lnTo>
                    <a:pt x="2473" y="452"/>
                  </a:lnTo>
                  <a:lnTo>
                    <a:pt x="2458" y="539"/>
                  </a:lnTo>
                  <a:lnTo>
                    <a:pt x="2440" y="622"/>
                  </a:lnTo>
                  <a:lnTo>
                    <a:pt x="2418" y="701"/>
                  </a:lnTo>
                  <a:lnTo>
                    <a:pt x="2392" y="776"/>
                  </a:lnTo>
                  <a:lnTo>
                    <a:pt x="2363" y="847"/>
                  </a:lnTo>
                  <a:lnTo>
                    <a:pt x="2332" y="916"/>
                  </a:lnTo>
                  <a:lnTo>
                    <a:pt x="2295" y="979"/>
                  </a:lnTo>
                  <a:lnTo>
                    <a:pt x="2256" y="1040"/>
                  </a:lnTo>
                  <a:lnTo>
                    <a:pt x="2277" y="1042"/>
                  </a:lnTo>
                  <a:lnTo>
                    <a:pt x="2304" y="1043"/>
                  </a:lnTo>
                  <a:lnTo>
                    <a:pt x="2304" y="1043"/>
                  </a:lnTo>
                  <a:lnTo>
                    <a:pt x="2328" y="1045"/>
                  </a:lnTo>
                  <a:lnTo>
                    <a:pt x="2350" y="1052"/>
                  </a:lnTo>
                  <a:lnTo>
                    <a:pt x="2371" y="1063"/>
                  </a:lnTo>
                  <a:lnTo>
                    <a:pt x="2388" y="1078"/>
                  </a:lnTo>
                  <a:lnTo>
                    <a:pt x="2402" y="1097"/>
                  </a:lnTo>
                  <a:lnTo>
                    <a:pt x="2413" y="1119"/>
                  </a:lnTo>
                  <a:lnTo>
                    <a:pt x="2418" y="1141"/>
                  </a:lnTo>
                  <a:lnTo>
                    <a:pt x="2419" y="1165"/>
                  </a:lnTo>
                  <a:lnTo>
                    <a:pt x="2416" y="1188"/>
                  </a:lnTo>
                  <a:lnTo>
                    <a:pt x="2407" y="1209"/>
                  </a:lnTo>
                  <a:lnTo>
                    <a:pt x="2396" y="1229"/>
                  </a:lnTo>
                  <a:lnTo>
                    <a:pt x="2378" y="1247"/>
                  </a:lnTo>
                  <a:lnTo>
                    <a:pt x="2304" y="1306"/>
                  </a:lnTo>
                  <a:lnTo>
                    <a:pt x="2223" y="1365"/>
                  </a:lnTo>
                  <a:lnTo>
                    <a:pt x="2135" y="1424"/>
                  </a:lnTo>
                  <a:lnTo>
                    <a:pt x="2115" y="1433"/>
                  </a:lnTo>
                  <a:lnTo>
                    <a:pt x="2095" y="1439"/>
                  </a:lnTo>
                  <a:lnTo>
                    <a:pt x="2073" y="1439"/>
                  </a:lnTo>
                  <a:lnTo>
                    <a:pt x="2053" y="1434"/>
                  </a:lnTo>
                  <a:lnTo>
                    <a:pt x="2033" y="1426"/>
                  </a:lnTo>
                  <a:lnTo>
                    <a:pt x="2016" y="1413"/>
                  </a:lnTo>
                  <a:lnTo>
                    <a:pt x="2002" y="1396"/>
                  </a:lnTo>
                  <a:lnTo>
                    <a:pt x="1992" y="1376"/>
                  </a:lnTo>
                  <a:lnTo>
                    <a:pt x="1987" y="1355"/>
                  </a:lnTo>
                  <a:lnTo>
                    <a:pt x="1987" y="1335"/>
                  </a:lnTo>
                  <a:lnTo>
                    <a:pt x="1991" y="1314"/>
                  </a:lnTo>
                  <a:lnTo>
                    <a:pt x="2000" y="1295"/>
                  </a:lnTo>
                  <a:lnTo>
                    <a:pt x="2013" y="1278"/>
                  </a:lnTo>
                  <a:lnTo>
                    <a:pt x="2030" y="1264"/>
                  </a:lnTo>
                  <a:lnTo>
                    <a:pt x="2113" y="1208"/>
                  </a:lnTo>
                  <a:lnTo>
                    <a:pt x="2126" y="1199"/>
                  </a:lnTo>
                  <a:lnTo>
                    <a:pt x="2126" y="1199"/>
                  </a:lnTo>
                  <a:lnTo>
                    <a:pt x="2104" y="1185"/>
                  </a:lnTo>
                  <a:lnTo>
                    <a:pt x="2085" y="1168"/>
                  </a:lnTo>
                  <a:lnTo>
                    <a:pt x="2070" y="1150"/>
                  </a:lnTo>
                  <a:lnTo>
                    <a:pt x="2056" y="1124"/>
                  </a:lnTo>
                  <a:lnTo>
                    <a:pt x="2046" y="1097"/>
                  </a:lnTo>
                  <a:lnTo>
                    <a:pt x="2042" y="1069"/>
                  </a:lnTo>
                  <a:lnTo>
                    <a:pt x="2043" y="1042"/>
                  </a:lnTo>
                  <a:lnTo>
                    <a:pt x="2048" y="1015"/>
                  </a:lnTo>
                  <a:lnTo>
                    <a:pt x="2059" y="988"/>
                  </a:lnTo>
                  <a:lnTo>
                    <a:pt x="2074" y="963"/>
                  </a:lnTo>
                  <a:lnTo>
                    <a:pt x="2112" y="912"/>
                  </a:lnTo>
                  <a:lnTo>
                    <a:pt x="2146" y="855"/>
                  </a:lnTo>
                  <a:lnTo>
                    <a:pt x="2177" y="795"/>
                  </a:lnTo>
                  <a:lnTo>
                    <a:pt x="2205" y="731"/>
                  </a:lnTo>
                  <a:lnTo>
                    <a:pt x="2228" y="663"/>
                  </a:lnTo>
                  <a:lnTo>
                    <a:pt x="2250" y="591"/>
                  </a:lnTo>
                  <a:lnTo>
                    <a:pt x="2267" y="514"/>
                  </a:lnTo>
                  <a:lnTo>
                    <a:pt x="2281" y="434"/>
                  </a:lnTo>
                  <a:lnTo>
                    <a:pt x="2293" y="349"/>
                  </a:lnTo>
                  <a:lnTo>
                    <a:pt x="2301" y="260"/>
                  </a:lnTo>
                  <a:lnTo>
                    <a:pt x="2238" y="267"/>
                  </a:lnTo>
                  <a:lnTo>
                    <a:pt x="2174" y="273"/>
                  </a:lnTo>
                  <a:lnTo>
                    <a:pt x="2112" y="283"/>
                  </a:lnTo>
                  <a:lnTo>
                    <a:pt x="2048" y="293"/>
                  </a:lnTo>
                  <a:lnTo>
                    <a:pt x="1987" y="306"/>
                  </a:lnTo>
                  <a:lnTo>
                    <a:pt x="1925" y="320"/>
                  </a:lnTo>
                  <a:lnTo>
                    <a:pt x="1867" y="335"/>
                  </a:lnTo>
                  <a:lnTo>
                    <a:pt x="1810" y="352"/>
                  </a:lnTo>
                  <a:lnTo>
                    <a:pt x="1756" y="372"/>
                  </a:lnTo>
                  <a:lnTo>
                    <a:pt x="1706" y="392"/>
                  </a:lnTo>
                  <a:lnTo>
                    <a:pt x="1659" y="414"/>
                  </a:lnTo>
                  <a:lnTo>
                    <a:pt x="1617" y="437"/>
                  </a:lnTo>
                  <a:lnTo>
                    <a:pt x="1579" y="463"/>
                  </a:lnTo>
                  <a:lnTo>
                    <a:pt x="1546" y="490"/>
                  </a:lnTo>
                  <a:lnTo>
                    <a:pt x="1519" y="518"/>
                  </a:lnTo>
                  <a:lnTo>
                    <a:pt x="1498" y="547"/>
                  </a:lnTo>
                  <a:lnTo>
                    <a:pt x="1481" y="570"/>
                  </a:lnTo>
                  <a:lnTo>
                    <a:pt x="1461" y="590"/>
                  </a:lnTo>
                  <a:lnTo>
                    <a:pt x="1438" y="606"/>
                  </a:lnTo>
                  <a:lnTo>
                    <a:pt x="1413" y="616"/>
                  </a:lnTo>
                  <a:lnTo>
                    <a:pt x="1386" y="624"/>
                  </a:lnTo>
                  <a:lnTo>
                    <a:pt x="1357" y="625"/>
                  </a:lnTo>
                  <a:lnTo>
                    <a:pt x="1329" y="622"/>
                  </a:lnTo>
                  <a:lnTo>
                    <a:pt x="1302" y="614"/>
                  </a:lnTo>
                  <a:lnTo>
                    <a:pt x="1277" y="601"/>
                  </a:lnTo>
                  <a:lnTo>
                    <a:pt x="1254" y="584"/>
                  </a:lnTo>
                  <a:lnTo>
                    <a:pt x="1236" y="564"/>
                  </a:lnTo>
                  <a:lnTo>
                    <a:pt x="1220" y="540"/>
                  </a:lnTo>
                  <a:lnTo>
                    <a:pt x="1185" y="477"/>
                  </a:lnTo>
                  <a:lnTo>
                    <a:pt x="1147" y="419"/>
                  </a:lnTo>
                  <a:lnTo>
                    <a:pt x="1109" y="368"/>
                  </a:lnTo>
                  <a:lnTo>
                    <a:pt x="1068" y="324"/>
                  </a:lnTo>
                  <a:lnTo>
                    <a:pt x="1024" y="286"/>
                  </a:lnTo>
                  <a:lnTo>
                    <a:pt x="980" y="255"/>
                  </a:lnTo>
                  <a:lnTo>
                    <a:pt x="933" y="229"/>
                  </a:lnTo>
                  <a:lnTo>
                    <a:pt x="884" y="210"/>
                  </a:lnTo>
                  <a:lnTo>
                    <a:pt x="835" y="197"/>
                  </a:lnTo>
                  <a:lnTo>
                    <a:pt x="782" y="191"/>
                  </a:lnTo>
                  <a:lnTo>
                    <a:pt x="772" y="190"/>
                  </a:lnTo>
                  <a:lnTo>
                    <a:pt x="737" y="194"/>
                  </a:lnTo>
                  <a:lnTo>
                    <a:pt x="702" y="201"/>
                  </a:lnTo>
                  <a:lnTo>
                    <a:pt x="664" y="213"/>
                  </a:lnTo>
                  <a:lnTo>
                    <a:pt x="625" y="230"/>
                  </a:lnTo>
                  <a:lnTo>
                    <a:pt x="585" y="250"/>
                  </a:lnTo>
                  <a:lnTo>
                    <a:pt x="545" y="274"/>
                  </a:lnTo>
                  <a:lnTo>
                    <a:pt x="504" y="301"/>
                  </a:lnTo>
                  <a:lnTo>
                    <a:pt x="462" y="331"/>
                  </a:lnTo>
                  <a:lnTo>
                    <a:pt x="421" y="364"/>
                  </a:lnTo>
                  <a:lnTo>
                    <a:pt x="380" y="399"/>
                  </a:lnTo>
                  <a:lnTo>
                    <a:pt x="339" y="435"/>
                  </a:lnTo>
                  <a:lnTo>
                    <a:pt x="300" y="474"/>
                  </a:lnTo>
                  <a:lnTo>
                    <a:pt x="261" y="513"/>
                  </a:lnTo>
                  <a:lnTo>
                    <a:pt x="223" y="553"/>
                  </a:lnTo>
                  <a:lnTo>
                    <a:pt x="257" y="601"/>
                  </a:lnTo>
                  <a:lnTo>
                    <a:pt x="289" y="651"/>
                  </a:lnTo>
                  <a:lnTo>
                    <a:pt x="316" y="701"/>
                  </a:lnTo>
                  <a:lnTo>
                    <a:pt x="341" y="753"/>
                  </a:lnTo>
                  <a:lnTo>
                    <a:pt x="363" y="803"/>
                  </a:lnTo>
                  <a:lnTo>
                    <a:pt x="385" y="854"/>
                  </a:lnTo>
                  <a:lnTo>
                    <a:pt x="404" y="904"/>
                  </a:lnTo>
                  <a:lnTo>
                    <a:pt x="424" y="951"/>
                  </a:lnTo>
                  <a:lnTo>
                    <a:pt x="443" y="999"/>
                  </a:lnTo>
                  <a:lnTo>
                    <a:pt x="463" y="1045"/>
                  </a:lnTo>
                  <a:lnTo>
                    <a:pt x="486" y="1090"/>
                  </a:lnTo>
                  <a:lnTo>
                    <a:pt x="510" y="1134"/>
                  </a:lnTo>
                  <a:lnTo>
                    <a:pt x="536" y="1175"/>
                  </a:lnTo>
                  <a:lnTo>
                    <a:pt x="565" y="1214"/>
                  </a:lnTo>
                  <a:lnTo>
                    <a:pt x="606" y="1259"/>
                  </a:lnTo>
                  <a:lnTo>
                    <a:pt x="648" y="1300"/>
                  </a:lnTo>
                  <a:lnTo>
                    <a:pt x="692" y="1337"/>
                  </a:lnTo>
                  <a:lnTo>
                    <a:pt x="739" y="1369"/>
                  </a:lnTo>
                  <a:lnTo>
                    <a:pt x="786" y="1397"/>
                  </a:lnTo>
                  <a:lnTo>
                    <a:pt x="835" y="1422"/>
                  </a:lnTo>
                  <a:lnTo>
                    <a:pt x="883" y="1442"/>
                  </a:lnTo>
                  <a:lnTo>
                    <a:pt x="932" y="1459"/>
                  </a:lnTo>
                  <a:lnTo>
                    <a:pt x="981" y="1473"/>
                  </a:lnTo>
                  <a:lnTo>
                    <a:pt x="1030" y="1484"/>
                  </a:lnTo>
                  <a:lnTo>
                    <a:pt x="1077" y="1492"/>
                  </a:lnTo>
                  <a:lnTo>
                    <a:pt x="1125" y="1499"/>
                  </a:lnTo>
                  <a:lnTo>
                    <a:pt x="1170" y="1503"/>
                  </a:lnTo>
                  <a:lnTo>
                    <a:pt x="1214" y="1505"/>
                  </a:lnTo>
                  <a:lnTo>
                    <a:pt x="1257" y="1506"/>
                  </a:lnTo>
                  <a:lnTo>
                    <a:pt x="1335" y="1504"/>
                  </a:lnTo>
                  <a:lnTo>
                    <a:pt x="1414" y="1497"/>
                  </a:lnTo>
                  <a:lnTo>
                    <a:pt x="1494" y="1485"/>
                  </a:lnTo>
                  <a:lnTo>
                    <a:pt x="1572" y="1469"/>
                  </a:lnTo>
                  <a:lnTo>
                    <a:pt x="1650" y="1447"/>
                  </a:lnTo>
                  <a:lnTo>
                    <a:pt x="1726" y="1423"/>
                  </a:lnTo>
                  <a:lnTo>
                    <a:pt x="1747" y="1418"/>
                  </a:lnTo>
                  <a:lnTo>
                    <a:pt x="1769" y="1417"/>
                  </a:lnTo>
                  <a:lnTo>
                    <a:pt x="1789" y="1423"/>
                  </a:lnTo>
                  <a:lnTo>
                    <a:pt x="1809" y="1431"/>
                  </a:lnTo>
                  <a:lnTo>
                    <a:pt x="1825" y="1444"/>
                  </a:lnTo>
                  <a:lnTo>
                    <a:pt x="1839" y="1460"/>
                  </a:lnTo>
                  <a:lnTo>
                    <a:pt x="1849" y="1481"/>
                  </a:lnTo>
                  <a:lnTo>
                    <a:pt x="1854" y="1501"/>
                  </a:lnTo>
                  <a:lnTo>
                    <a:pt x="1854" y="1522"/>
                  </a:lnTo>
                  <a:lnTo>
                    <a:pt x="1850" y="1543"/>
                  </a:lnTo>
                  <a:lnTo>
                    <a:pt x="1841" y="1562"/>
                  </a:lnTo>
                  <a:lnTo>
                    <a:pt x="1828" y="1579"/>
                  </a:lnTo>
                  <a:lnTo>
                    <a:pt x="1811" y="1592"/>
                  </a:lnTo>
                  <a:lnTo>
                    <a:pt x="1791" y="1603"/>
                  </a:lnTo>
                  <a:lnTo>
                    <a:pt x="1705" y="1631"/>
                  </a:lnTo>
                  <a:lnTo>
                    <a:pt x="1617" y="1654"/>
                  </a:lnTo>
                  <a:lnTo>
                    <a:pt x="1527" y="1673"/>
                  </a:lnTo>
                  <a:lnTo>
                    <a:pt x="1437" y="1687"/>
                  </a:lnTo>
                  <a:lnTo>
                    <a:pt x="1346" y="1694"/>
                  </a:lnTo>
                  <a:lnTo>
                    <a:pt x="1257" y="1697"/>
                  </a:lnTo>
                  <a:lnTo>
                    <a:pt x="1209" y="1696"/>
                  </a:lnTo>
                  <a:lnTo>
                    <a:pt x="1159" y="1694"/>
                  </a:lnTo>
                  <a:lnTo>
                    <a:pt x="1108" y="1690"/>
                  </a:lnTo>
                  <a:lnTo>
                    <a:pt x="1055" y="1682"/>
                  </a:lnTo>
                  <a:lnTo>
                    <a:pt x="1001" y="1674"/>
                  </a:lnTo>
                  <a:lnTo>
                    <a:pt x="946" y="1661"/>
                  </a:lnTo>
                  <a:lnTo>
                    <a:pt x="891" y="1647"/>
                  </a:lnTo>
                  <a:lnTo>
                    <a:pt x="835" y="1629"/>
                  </a:lnTo>
                  <a:lnTo>
                    <a:pt x="780" y="1606"/>
                  </a:lnTo>
                  <a:lnTo>
                    <a:pt x="725" y="1580"/>
                  </a:lnTo>
                  <a:lnTo>
                    <a:pt x="670" y="1551"/>
                  </a:lnTo>
                  <a:lnTo>
                    <a:pt x="616" y="1517"/>
                  </a:lnTo>
                  <a:lnTo>
                    <a:pt x="563" y="1480"/>
                  </a:lnTo>
                  <a:lnTo>
                    <a:pt x="512" y="1435"/>
                  </a:lnTo>
                  <a:lnTo>
                    <a:pt x="462" y="1388"/>
                  </a:lnTo>
                  <a:lnTo>
                    <a:pt x="416" y="1335"/>
                  </a:lnTo>
                  <a:lnTo>
                    <a:pt x="379" y="1286"/>
                  </a:lnTo>
                  <a:lnTo>
                    <a:pt x="348" y="1237"/>
                  </a:lnTo>
                  <a:lnTo>
                    <a:pt x="319" y="1185"/>
                  </a:lnTo>
                  <a:lnTo>
                    <a:pt x="293" y="1133"/>
                  </a:lnTo>
                  <a:lnTo>
                    <a:pt x="269" y="1080"/>
                  </a:lnTo>
                  <a:lnTo>
                    <a:pt x="248" y="1028"/>
                  </a:lnTo>
                  <a:lnTo>
                    <a:pt x="226" y="975"/>
                  </a:lnTo>
                  <a:lnTo>
                    <a:pt x="207" y="925"/>
                  </a:lnTo>
                  <a:lnTo>
                    <a:pt x="186" y="876"/>
                  </a:lnTo>
                  <a:lnTo>
                    <a:pt x="165" y="829"/>
                  </a:lnTo>
                  <a:lnTo>
                    <a:pt x="143" y="783"/>
                  </a:lnTo>
                  <a:lnTo>
                    <a:pt x="118" y="739"/>
                  </a:lnTo>
                  <a:lnTo>
                    <a:pt x="91" y="697"/>
                  </a:lnTo>
                  <a:lnTo>
                    <a:pt x="61" y="658"/>
                  </a:lnTo>
                  <a:lnTo>
                    <a:pt x="28" y="621"/>
                  </a:lnTo>
                  <a:lnTo>
                    <a:pt x="15" y="605"/>
                  </a:lnTo>
                  <a:lnTo>
                    <a:pt x="6" y="587"/>
                  </a:lnTo>
                  <a:lnTo>
                    <a:pt x="1" y="568"/>
                  </a:lnTo>
                  <a:lnTo>
                    <a:pt x="0" y="548"/>
                  </a:lnTo>
                  <a:lnTo>
                    <a:pt x="3" y="528"/>
                  </a:lnTo>
                  <a:lnTo>
                    <a:pt x="10" y="509"/>
                  </a:lnTo>
                  <a:lnTo>
                    <a:pt x="22" y="492"/>
                  </a:lnTo>
                  <a:lnTo>
                    <a:pt x="40" y="472"/>
                  </a:lnTo>
                  <a:lnTo>
                    <a:pt x="60" y="448"/>
                  </a:lnTo>
                  <a:lnTo>
                    <a:pt x="85" y="420"/>
                  </a:lnTo>
                  <a:lnTo>
                    <a:pt x="113" y="390"/>
                  </a:lnTo>
                  <a:lnTo>
                    <a:pt x="144" y="359"/>
                  </a:lnTo>
                  <a:lnTo>
                    <a:pt x="178" y="324"/>
                  </a:lnTo>
                  <a:lnTo>
                    <a:pt x="214" y="290"/>
                  </a:lnTo>
                  <a:lnTo>
                    <a:pt x="253" y="255"/>
                  </a:lnTo>
                  <a:lnTo>
                    <a:pt x="294" y="220"/>
                  </a:lnTo>
                  <a:lnTo>
                    <a:pt x="337" y="186"/>
                  </a:lnTo>
                  <a:lnTo>
                    <a:pt x="383" y="153"/>
                  </a:lnTo>
                  <a:lnTo>
                    <a:pt x="429" y="122"/>
                  </a:lnTo>
                  <a:lnTo>
                    <a:pt x="475" y="93"/>
                  </a:lnTo>
                  <a:lnTo>
                    <a:pt x="524" y="67"/>
                  </a:lnTo>
                  <a:lnTo>
                    <a:pt x="574" y="44"/>
                  </a:lnTo>
                  <a:lnTo>
                    <a:pt x="622" y="25"/>
                  </a:lnTo>
                  <a:lnTo>
                    <a:pt x="673" y="12"/>
                  </a:lnTo>
                  <a:lnTo>
                    <a:pt x="722" y="2"/>
                  </a:lnTo>
                  <a:lnTo>
                    <a:pt x="7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493"/>
            <p:cNvSpPr>
              <a:spLocks/>
            </p:cNvSpPr>
            <p:nvPr/>
          </p:nvSpPr>
          <p:spPr bwMode="auto">
            <a:xfrm>
              <a:off x="1884363" y="4448175"/>
              <a:ext cx="34925" cy="34925"/>
            </a:xfrm>
            <a:custGeom>
              <a:avLst/>
              <a:gdLst>
                <a:gd name="T0" fmla="*/ 109 w 217"/>
                <a:gd name="T1" fmla="*/ 0 h 215"/>
                <a:gd name="T2" fmla="*/ 134 w 217"/>
                <a:gd name="T3" fmla="*/ 2 h 215"/>
                <a:gd name="T4" fmla="*/ 158 w 217"/>
                <a:gd name="T5" fmla="*/ 10 h 215"/>
                <a:gd name="T6" fmla="*/ 177 w 217"/>
                <a:gd name="T7" fmla="*/ 23 h 215"/>
                <a:gd name="T8" fmla="*/ 194 w 217"/>
                <a:gd name="T9" fmla="*/ 39 h 215"/>
                <a:gd name="T10" fmla="*/ 207 w 217"/>
                <a:gd name="T11" fmla="*/ 60 h 215"/>
                <a:gd name="T12" fmla="*/ 215 w 217"/>
                <a:gd name="T13" fmla="*/ 82 h 215"/>
                <a:gd name="T14" fmla="*/ 217 w 217"/>
                <a:gd name="T15" fmla="*/ 108 h 215"/>
                <a:gd name="T16" fmla="*/ 215 w 217"/>
                <a:gd name="T17" fmla="*/ 133 h 215"/>
                <a:gd name="T18" fmla="*/ 207 w 217"/>
                <a:gd name="T19" fmla="*/ 155 h 215"/>
                <a:gd name="T20" fmla="*/ 194 w 217"/>
                <a:gd name="T21" fmla="*/ 176 h 215"/>
                <a:gd name="T22" fmla="*/ 177 w 217"/>
                <a:gd name="T23" fmla="*/ 192 h 215"/>
                <a:gd name="T24" fmla="*/ 158 w 217"/>
                <a:gd name="T25" fmla="*/ 205 h 215"/>
                <a:gd name="T26" fmla="*/ 134 w 217"/>
                <a:gd name="T27" fmla="*/ 213 h 215"/>
                <a:gd name="T28" fmla="*/ 109 w 217"/>
                <a:gd name="T29" fmla="*/ 215 h 215"/>
                <a:gd name="T30" fmla="*/ 84 w 217"/>
                <a:gd name="T31" fmla="*/ 213 h 215"/>
                <a:gd name="T32" fmla="*/ 62 w 217"/>
                <a:gd name="T33" fmla="*/ 205 h 215"/>
                <a:gd name="T34" fmla="*/ 41 w 217"/>
                <a:gd name="T35" fmla="*/ 192 h 215"/>
                <a:gd name="T36" fmla="*/ 24 w 217"/>
                <a:gd name="T37" fmla="*/ 176 h 215"/>
                <a:gd name="T38" fmla="*/ 12 w 217"/>
                <a:gd name="T39" fmla="*/ 155 h 215"/>
                <a:gd name="T40" fmla="*/ 3 w 217"/>
                <a:gd name="T41" fmla="*/ 133 h 215"/>
                <a:gd name="T42" fmla="*/ 0 w 217"/>
                <a:gd name="T43" fmla="*/ 108 h 215"/>
                <a:gd name="T44" fmla="*/ 3 w 217"/>
                <a:gd name="T45" fmla="*/ 82 h 215"/>
                <a:gd name="T46" fmla="*/ 12 w 217"/>
                <a:gd name="T47" fmla="*/ 60 h 215"/>
                <a:gd name="T48" fmla="*/ 24 w 217"/>
                <a:gd name="T49" fmla="*/ 39 h 215"/>
                <a:gd name="T50" fmla="*/ 41 w 217"/>
                <a:gd name="T51" fmla="*/ 23 h 215"/>
                <a:gd name="T52" fmla="*/ 62 w 217"/>
                <a:gd name="T53" fmla="*/ 10 h 215"/>
                <a:gd name="T54" fmla="*/ 84 w 217"/>
                <a:gd name="T55" fmla="*/ 2 h 215"/>
                <a:gd name="T56" fmla="*/ 109 w 217"/>
                <a:gd name="T57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7" h="215">
                  <a:moveTo>
                    <a:pt x="109" y="0"/>
                  </a:moveTo>
                  <a:lnTo>
                    <a:pt x="134" y="2"/>
                  </a:lnTo>
                  <a:lnTo>
                    <a:pt x="158" y="10"/>
                  </a:lnTo>
                  <a:lnTo>
                    <a:pt x="177" y="23"/>
                  </a:lnTo>
                  <a:lnTo>
                    <a:pt x="194" y="39"/>
                  </a:lnTo>
                  <a:lnTo>
                    <a:pt x="207" y="60"/>
                  </a:lnTo>
                  <a:lnTo>
                    <a:pt x="215" y="82"/>
                  </a:lnTo>
                  <a:lnTo>
                    <a:pt x="217" y="108"/>
                  </a:lnTo>
                  <a:lnTo>
                    <a:pt x="215" y="133"/>
                  </a:lnTo>
                  <a:lnTo>
                    <a:pt x="207" y="155"/>
                  </a:lnTo>
                  <a:lnTo>
                    <a:pt x="194" y="176"/>
                  </a:lnTo>
                  <a:lnTo>
                    <a:pt x="177" y="192"/>
                  </a:lnTo>
                  <a:lnTo>
                    <a:pt x="158" y="205"/>
                  </a:lnTo>
                  <a:lnTo>
                    <a:pt x="134" y="213"/>
                  </a:lnTo>
                  <a:lnTo>
                    <a:pt x="109" y="215"/>
                  </a:lnTo>
                  <a:lnTo>
                    <a:pt x="84" y="213"/>
                  </a:lnTo>
                  <a:lnTo>
                    <a:pt x="62" y="205"/>
                  </a:lnTo>
                  <a:lnTo>
                    <a:pt x="41" y="192"/>
                  </a:lnTo>
                  <a:lnTo>
                    <a:pt x="24" y="176"/>
                  </a:lnTo>
                  <a:lnTo>
                    <a:pt x="12" y="155"/>
                  </a:lnTo>
                  <a:lnTo>
                    <a:pt x="3" y="133"/>
                  </a:lnTo>
                  <a:lnTo>
                    <a:pt x="0" y="108"/>
                  </a:lnTo>
                  <a:lnTo>
                    <a:pt x="3" y="82"/>
                  </a:lnTo>
                  <a:lnTo>
                    <a:pt x="12" y="60"/>
                  </a:lnTo>
                  <a:lnTo>
                    <a:pt x="24" y="39"/>
                  </a:lnTo>
                  <a:lnTo>
                    <a:pt x="41" y="23"/>
                  </a:lnTo>
                  <a:lnTo>
                    <a:pt x="62" y="10"/>
                  </a:lnTo>
                  <a:lnTo>
                    <a:pt x="84" y="2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3" name="Group 458"/>
          <p:cNvGrpSpPr/>
          <p:nvPr/>
        </p:nvGrpSpPr>
        <p:grpSpPr>
          <a:xfrm>
            <a:off x="3672297" y="3228200"/>
            <a:ext cx="522288" cy="561975"/>
            <a:chOff x="725488" y="4230688"/>
            <a:chExt cx="522288" cy="561975"/>
          </a:xfrm>
          <a:solidFill>
            <a:schemeClr val="tx1"/>
          </a:solidFill>
        </p:grpSpPr>
        <p:sp>
          <p:nvSpPr>
            <p:cNvPr id="714" name="Freeform 498"/>
            <p:cNvSpPr>
              <a:spLocks/>
            </p:cNvSpPr>
            <p:nvPr/>
          </p:nvSpPr>
          <p:spPr bwMode="auto">
            <a:xfrm>
              <a:off x="725488" y="4284663"/>
              <a:ext cx="522288" cy="484187"/>
            </a:xfrm>
            <a:custGeom>
              <a:avLst/>
              <a:gdLst>
                <a:gd name="T0" fmla="*/ 1897 w 3293"/>
                <a:gd name="T1" fmla="*/ 0 h 3054"/>
                <a:gd name="T2" fmla="*/ 1936 w 3293"/>
                <a:gd name="T3" fmla="*/ 9 h 3054"/>
                <a:gd name="T4" fmla="*/ 1968 w 3293"/>
                <a:gd name="T5" fmla="*/ 33 h 3054"/>
                <a:gd name="T6" fmla="*/ 1989 w 3293"/>
                <a:gd name="T7" fmla="*/ 67 h 3054"/>
                <a:gd name="T8" fmla="*/ 1992 w 3293"/>
                <a:gd name="T9" fmla="*/ 106 h 3054"/>
                <a:gd name="T10" fmla="*/ 1980 w 3293"/>
                <a:gd name="T11" fmla="*/ 145 h 3054"/>
                <a:gd name="T12" fmla="*/ 1977 w 3293"/>
                <a:gd name="T13" fmla="*/ 156 h 3054"/>
                <a:gd name="T14" fmla="*/ 1979 w 3293"/>
                <a:gd name="T15" fmla="*/ 800 h 3054"/>
                <a:gd name="T16" fmla="*/ 2000 w 3293"/>
                <a:gd name="T17" fmla="*/ 811 h 3054"/>
                <a:gd name="T18" fmla="*/ 3220 w 3293"/>
                <a:gd name="T19" fmla="*/ 814 h 3054"/>
                <a:gd name="T20" fmla="*/ 3258 w 3293"/>
                <a:gd name="T21" fmla="*/ 832 h 3054"/>
                <a:gd name="T22" fmla="*/ 3284 w 3293"/>
                <a:gd name="T23" fmla="*/ 865 h 3054"/>
                <a:gd name="T24" fmla="*/ 3293 w 3293"/>
                <a:gd name="T25" fmla="*/ 907 h 3054"/>
                <a:gd name="T26" fmla="*/ 3290 w 3293"/>
                <a:gd name="T27" fmla="*/ 2816 h 3054"/>
                <a:gd name="T28" fmla="*/ 3267 w 3293"/>
                <a:gd name="T29" fmla="*/ 2892 h 3054"/>
                <a:gd name="T30" fmla="*/ 3224 w 3293"/>
                <a:gd name="T31" fmla="*/ 2958 h 3054"/>
                <a:gd name="T32" fmla="*/ 3166 w 3293"/>
                <a:gd name="T33" fmla="*/ 3009 h 3054"/>
                <a:gd name="T34" fmla="*/ 3094 w 3293"/>
                <a:gd name="T35" fmla="*/ 3042 h 3054"/>
                <a:gd name="T36" fmla="*/ 3014 w 3293"/>
                <a:gd name="T37" fmla="*/ 3054 h 3054"/>
                <a:gd name="T38" fmla="*/ 1847 w 3293"/>
                <a:gd name="T39" fmla="*/ 3052 h 3054"/>
                <a:gd name="T40" fmla="*/ 1809 w 3293"/>
                <a:gd name="T41" fmla="*/ 3032 h 3054"/>
                <a:gd name="T42" fmla="*/ 1783 w 3293"/>
                <a:gd name="T43" fmla="*/ 3000 h 3054"/>
                <a:gd name="T44" fmla="*/ 1774 w 3293"/>
                <a:gd name="T45" fmla="*/ 2958 h 3054"/>
                <a:gd name="T46" fmla="*/ 1783 w 3293"/>
                <a:gd name="T47" fmla="*/ 2916 h 3054"/>
                <a:gd name="T48" fmla="*/ 1809 w 3293"/>
                <a:gd name="T49" fmla="*/ 2883 h 3054"/>
                <a:gd name="T50" fmla="*/ 1847 w 3293"/>
                <a:gd name="T51" fmla="*/ 2865 h 3054"/>
                <a:gd name="T52" fmla="*/ 3014 w 3293"/>
                <a:gd name="T53" fmla="*/ 2863 h 3054"/>
                <a:gd name="T54" fmla="*/ 3059 w 3293"/>
                <a:gd name="T55" fmla="*/ 2851 h 3054"/>
                <a:gd name="T56" fmla="*/ 3090 w 3293"/>
                <a:gd name="T57" fmla="*/ 2818 h 3054"/>
                <a:gd name="T58" fmla="*/ 3102 w 3293"/>
                <a:gd name="T59" fmla="*/ 2774 h 3054"/>
                <a:gd name="T60" fmla="*/ 2000 w 3293"/>
                <a:gd name="T61" fmla="*/ 1002 h 3054"/>
                <a:gd name="T62" fmla="*/ 1932 w 3293"/>
                <a:gd name="T63" fmla="*/ 992 h 3054"/>
                <a:gd name="T64" fmla="*/ 1873 w 3293"/>
                <a:gd name="T65" fmla="*/ 961 h 3054"/>
                <a:gd name="T66" fmla="*/ 1827 w 3293"/>
                <a:gd name="T67" fmla="*/ 915 h 3054"/>
                <a:gd name="T68" fmla="*/ 1796 w 3293"/>
                <a:gd name="T69" fmla="*/ 856 h 3054"/>
                <a:gd name="T70" fmla="*/ 1786 w 3293"/>
                <a:gd name="T71" fmla="*/ 788 h 3054"/>
                <a:gd name="T72" fmla="*/ 280 w 3293"/>
                <a:gd name="T73" fmla="*/ 192 h 3054"/>
                <a:gd name="T74" fmla="*/ 236 w 3293"/>
                <a:gd name="T75" fmla="*/ 205 h 3054"/>
                <a:gd name="T76" fmla="*/ 204 w 3293"/>
                <a:gd name="T77" fmla="*/ 236 h 3054"/>
                <a:gd name="T78" fmla="*/ 192 w 3293"/>
                <a:gd name="T79" fmla="*/ 281 h 3054"/>
                <a:gd name="T80" fmla="*/ 195 w 3293"/>
                <a:gd name="T81" fmla="*/ 2798 h 3054"/>
                <a:gd name="T82" fmla="*/ 217 w 3293"/>
                <a:gd name="T83" fmla="*/ 2837 h 3054"/>
                <a:gd name="T84" fmla="*/ 256 w 3293"/>
                <a:gd name="T85" fmla="*/ 2859 h 3054"/>
                <a:gd name="T86" fmla="*/ 1246 w 3293"/>
                <a:gd name="T87" fmla="*/ 2863 h 3054"/>
                <a:gd name="T88" fmla="*/ 1288 w 3293"/>
                <a:gd name="T89" fmla="*/ 2872 h 3054"/>
                <a:gd name="T90" fmla="*/ 1321 w 3293"/>
                <a:gd name="T91" fmla="*/ 2898 h 3054"/>
                <a:gd name="T92" fmla="*/ 1339 w 3293"/>
                <a:gd name="T93" fmla="*/ 2936 h 3054"/>
                <a:gd name="T94" fmla="*/ 1339 w 3293"/>
                <a:gd name="T95" fmla="*/ 2981 h 3054"/>
                <a:gd name="T96" fmla="*/ 1321 w 3293"/>
                <a:gd name="T97" fmla="*/ 3018 h 3054"/>
                <a:gd name="T98" fmla="*/ 1288 w 3293"/>
                <a:gd name="T99" fmla="*/ 3044 h 3054"/>
                <a:gd name="T100" fmla="*/ 1246 w 3293"/>
                <a:gd name="T101" fmla="*/ 3054 h 3054"/>
                <a:gd name="T102" fmla="*/ 239 w 3293"/>
                <a:gd name="T103" fmla="*/ 3051 h 3054"/>
                <a:gd name="T104" fmla="*/ 162 w 3293"/>
                <a:gd name="T105" fmla="*/ 3028 h 3054"/>
                <a:gd name="T106" fmla="*/ 96 w 3293"/>
                <a:gd name="T107" fmla="*/ 2985 h 3054"/>
                <a:gd name="T108" fmla="*/ 45 w 3293"/>
                <a:gd name="T109" fmla="*/ 2926 h 3054"/>
                <a:gd name="T110" fmla="*/ 12 w 3293"/>
                <a:gd name="T111" fmla="*/ 2855 h 3054"/>
                <a:gd name="T112" fmla="*/ 0 w 3293"/>
                <a:gd name="T113" fmla="*/ 2774 h 3054"/>
                <a:gd name="T114" fmla="*/ 3 w 3293"/>
                <a:gd name="T115" fmla="*/ 239 h 3054"/>
                <a:gd name="T116" fmla="*/ 27 w 3293"/>
                <a:gd name="T117" fmla="*/ 163 h 3054"/>
                <a:gd name="T118" fmla="*/ 69 w 3293"/>
                <a:gd name="T119" fmla="*/ 97 h 3054"/>
                <a:gd name="T120" fmla="*/ 128 w 3293"/>
                <a:gd name="T121" fmla="*/ 46 h 3054"/>
                <a:gd name="T122" fmla="*/ 199 w 3293"/>
                <a:gd name="T123" fmla="*/ 12 h 3054"/>
                <a:gd name="T124" fmla="*/ 280 w 3293"/>
                <a:gd name="T125" fmla="*/ 0 h 3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93" h="3054">
                  <a:moveTo>
                    <a:pt x="280" y="0"/>
                  </a:moveTo>
                  <a:lnTo>
                    <a:pt x="1897" y="0"/>
                  </a:lnTo>
                  <a:lnTo>
                    <a:pt x="1918" y="2"/>
                  </a:lnTo>
                  <a:lnTo>
                    <a:pt x="1936" y="9"/>
                  </a:lnTo>
                  <a:lnTo>
                    <a:pt x="1953" y="19"/>
                  </a:lnTo>
                  <a:lnTo>
                    <a:pt x="1968" y="33"/>
                  </a:lnTo>
                  <a:lnTo>
                    <a:pt x="1980" y="49"/>
                  </a:lnTo>
                  <a:lnTo>
                    <a:pt x="1989" y="67"/>
                  </a:lnTo>
                  <a:lnTo>
                    <a:pt x="1992" y="87"/>
                  </a:lnTo>
                  <a:lnTo>
                    <a:pt x="1992" y="106"/>
                  </a:lnTo>
                  <a:lnTo>
                    <a:pt x="1988" y="127"/>
                  </a:lnTo>
                  <a:lnTo>
                    <a:pt x="1980" y="145"/>
                  </a:lnTo>
                  <a:lnTo>
                    <a:pt x="1977" y="151"/>
                  </a:lnTo>
                  <a:lnTo>
                    <a:pt x="1977" y="156"/>
                  </a:lnTo>
                  <a:lnTo>
                    <a:pt x="1977" y="788"/>
                  </a:lnTo>
                  <a:lnTo>
                    <a:pt x="1979" y="800"/>
                  </a:lnTo>
                  <a:lnTo>
                    <a:pt x="1988" y="808"/>
                  </a:lnTo>
                  <a:lnTo>
                    <a:pt x="2000" y="811"/>
                  </a:lnTo>
                  <a:lnTo>
                    <a:pt x="3197" y="811"/>
                  </a:lnTo>
                  <a:lnTo>
                    <a:pt x="3220" y="814"/>
                  </a:lnTo>
                  <a:lnTo>
                    <a:pt x="3239" y="821"/>
                  </a:lnTo>
                  <a:lnTo>
                    <a:pt x="3258" y="832"/>
                  </a:lnTo>
                  <a:lnTo>
                    <a:pt x="3273" y="847"/>
                  </a:lnTo>
                  <a:lnTo>
                    <a:pt x="3284" y="865"/>
                  </a:lnTo>
                  <a:lnTo>
                    <a:pt x="3291" y="885"/>
                  </a:lnTo>
                  <a:lnTo>
                    <a:pt x="3293" y="907"/>
                  </a:lnTo>
                  <a:lnTo>
                    <a:pt x="3293" y="2774"/>
                  </a:lnTo>
                  <a:lnTo>
                    <a:pt x="3290" y="2816"/>
                  </a:lnTo>
                  <a:lnTo>
                    <a:pt x="3282" y="2855"/>
                  </a:lnTo>
                  <a:lnTo>
                    <a:pt x="3267" y="2892"/>
                  </a:lnTo>
                  <a:lnTo>
                    <a:pt x="3248" y="2926"/>
                  </a:lnTo>
                  <a:lnTo>
                    <a:pt x="3224" y="2958"/>
                  </a:lnTo>
                  <a:lnTo>
                    <a:pt x="3197" y="2985"/>
                  </a:lnTo>
                  <a:lnTo>
                    <a:pt x="3166" y="3009"/>
                  </a:lnTo>
                  <a:lnTo>
                    <a:pt x="3131" y="3028"/>
                  </a:lnTo>
                  <a:lnTo>
                    <a:pt x="3094" y="3042"/>
                  </a:lnTo>
                  <a:lnTo>
                    <a:pt x="3055" y="3051"/>
                  </a:lnTo>
                  <a:lnTo>
                    <a:pt x="3014" y="3054"/>
                  </a:lnTo>
                  <a:lnTo>
                    <a:pt x="1870" y="3054"/>
                  </a:lnTo>
                  <a:lnTo>
                    <a:pt x="1847" y="3052"/>
                  </a:lnTo>
                  <a:lnTo>
                    <a:pt x="1828" y="3044"/>
                  </a:lnTo>
                  <a:lnTo>
                    <a:pt x="1809" y="3032"/>
                  </a:lnTo>
                  <a:lnTo>
                    <a:pt x="1795" y="3018"/>
                  </a:lnTo>
                  <a:lnTo>
                    <a:pt x="1783" y="3000"/>
                  </a:lnTo>
                  <a:lnTo>
                    <a:pt x="1777" y="2981"/>
                  </a:lnTo>
                  <a:lnTo>
                    <a:pt x="1774" y="2958"/>
                  </a:lnTo>
                  <a:lnTo>
                    <a:pt x="1777" y="2936"/>
                  </a:lnTo>
                  <a:lnTo>
                    <a:pt x="1783" y="2916"/>
                  </a:lnTo>
                  <a:lnTo>
                    <a:pt x="1795" y="2898"/>
                  </a:lnTo>
                  <a:lnTo>
                    <a:pt x="1809" y="2883"/>
                  </a:lnTo>
                  <a:lnTo>
                    <a:pt x="1828" y="2872"/>
                  </a:lnTo>
                  <a:lnTo>
                    <a:pt x="1847" y="2865"/>
                  </a:lnTo>
                  <a:lnTo>
                    <a:pt x="1870" y="2863"/>
                  </a:lnTo>
                  <a:lnTo>
                    <a:pt x="3014" y="2863"/>
                  </a:lnTo>
                  <a:lnTo>
                    <a:pt x="3037" y="2859"/>
                  </a:lnTo>
                  <a:lnTo>
                    <a:pt x="3059" y="2851"/>
                  </a:lnTo>
                  <a:lnTo>
                    <a:pt x="3076" y="2837"/>
                  </a:lnTo>
                  <a:lnTo>
                    <a:pt x="3090" y="2818"/>
                  </a:lnTo>
                  <a:lnTo>
                    <a:pt x="3099" y="2798"/>
                  </a:lnTo>
                  <a:lnTo>
                    <a:pt x="3102" y="2774"/>
                  </a:lnTo>
                  <a:lnTo>
                    <a:pt x="3102" y="1002"/>
                  </a:lnTo>
                  <a:lnTo>
                    <a:pt x="2000" y="1002"/>
                  </a:lnTo>
                  <a:lnTo>
                    <a:pt x="1964" y="1000"/>
                  </a:lnTo>
                  <a:lnTo>
                    <a:pt x="1932" y="992"/>
                  </a:lnTo>
                  <a:lnTo>
                    <a:pt x="1901" y="979"/>
                  </a:lnTo>
                  <a:lnTo>
                    <a:pt x="1873" y="961"/>
                  </a:lnTo>
                  <a:lnTo>
                    <a:pt x="1848" y="940"/>
                  </a:lnTo>
                  <a:lnTo>
                    <a:pt x="1827" y="915"/>
                  </a:lnTo>
                  <a:lnTo>
                    <a:pt x="1809" y="887"/>
                  </a:lnTo>
                  <a:lnTo>
                    <a:pt x="1796" y="856"/>
                  </a:lnTo>
                  <a:lnTo>
                    <a:pt x="1788" y="823"/>
                  </a:lnTo>
                  <a:lnTo>
                    <a:pt x="1786" y="788"/>
                  </a:lnTo>
                  <a:lnTo>
                    <a:pt x="1786" y="192"/>
                  </a:lnTo>
                  <a:lnTo>
                    <a:pt x="280" y="192"/>
                  </a:lnTo>
                  <a:lnTo>
                    <a:pt x="256" y="195"/>
                  </a:lnTo>
                  <a:lnTo>
                    <a:pt x="236" y="205"/>
                  </a:lnTo>
                  <a:lnTo>
                    <a:pt x="217" y="218"/>
                  </a:lnTo>
                  <a:lnTo>
                    <a:pt x="204" y="236"/>
                  </a:lnTo>
                  <a:lnTo>
                    <a:pt x="195" y="257"/>
                  </a:lnTo>
                  <a:lnTo>
                    <a:pt x="192" y="281"/>
                  </a:lnTo>
                  <a:lnTo>
                    <a:pt x="192" y="2774"/>
                  </a:lnTo>
                  <a:lnTo>
                    <a:pt x="195" y="2798"/>
                  </a:lnTo>
                  <a:lnTo>
                    <a:pt x="204" y="2818"/>
                  </a:lnTo>
                  <a:lnTo>
                    <a:pt x="217" y="2837"/>
                  </a:lnTo>
                  <a:lnTo>
                    <a:pt x="236" y="2851"/>
                  </a:lnTo>
                  <a:lnTo>
                    <a:pt x="256" y="2859"/>
                  </a:lnTo>
                  <a:lnTo>
                    <a:pt x="280" y="2863"/>
                  </a:lnTo>
                  <a:lnTo>
                    <a:pt x="1246" y="2863"/>
                  </a:lnTo>
                  <a:lnTo>
                    <a:pt x="1268" y="2865"/>
                  </a:lnTo>
                  <a:lnTo>
                    <a:pt x="1288" y="2872"/>
                  </a:lnTo>
                  <a:lnTo>
                    <a:pt x="1305" y="2883"/>
                  </a:lnTo>
                  <a:lnTo>
                    <a:pt x="1321" y="2898"/>
                  </a:lnTo>
                  <a:lnTo>
                    <a:pt x="1331" y="2916"/>
                  </a:lnTo>
                  <a:lnTo>
                    <a:pt x="1339" y="2936"/>
                  </a:lnTo>
                  <a:lnTo>
                    <a:pt x="1341" y="2958"/>
                  </a:lnTo>
                  <a:lnTo>
                    <a:pt x="1339" y="2981"/>
                  </a:lnTo>
                  <a:lnTo>
                    <a:pt x="1331" y="3000"/>
                  </a:lnTo>
                  <a:lnTo>
                    <a:pt x="1321" y="3018"/>
                  </a:lnTo>
                  <a:lnTo>
                    <a:pt x="1305" y="3032"/>
                  </a:lnTo>
                  <a:lnTo>
                    <a:pt x="1288" y="3044"/>
                  </a:lnTo>
                  <a:lnTo>
                    <a:pt x="1268" y="3052"/>
                  </a:lnTo>
                  <a:lnTo>
                    <a:pt x="1246" y="3054"/>
                  </a:lnTo>
                  <a:lnTo>
                    <a:pt x="280" y="3054"/>
                  </a:lnTo>
                  <a:lnTo>
                    <a:pt x="239" y="3051"/>
                  </a:lnTo>
                  <a:lnTo>
                    <a:pt x="199" y="3042"/>
                  </a:lnTo>
                  <a:lnTo>
                    <a:pt x="162" y="3028"/>
                  </a:lnTo>
                  <a:lnTo>
                    <a:pt x="128" y="3009"/>
                  </a:lnTo>
                  <a:lnTo>
                    <a:pt x="96" y="2985"/>
                  </a:lnTo>
                  <a:lnTo>
                    <a:pt x="69" y="2958"/>
                  </a:lnTo>
                  <a:lnTo>
                    <a:pt x="45" y="2926"/>
                  </a:lnTo>
                  <a:lnTo>
                    <a:pt x="27" y="2892"/>
                  </a:lnTo>
                  <a:lnTo>
                    <a:pt x="12" y="2855"/>
                  </a:lnTo>
                  <a:lnTo>
                    <a:pt x="3" y="2816"/>
                  </a:lnTo>
                  <a:lnTo>
                    <a:pt x="0" y="2774"/>
                  </a:lnTo>
                  <a:lnTo>
                    <a:pt x="0" y="281"/>
                  </a:lnTo>
                  <a:lnTo>
                    <a:pt x="3" y="239"/>
                  </a:lnTo>
                  <a:lnTo>
                    <a:pt x="12" y="199"/>
                  </a:lnTo>
                  <a:lnTo>
                    <a:pt x="27" y="163"/>
                  </a:lnTo>
                  <a:lnTo>
                    <a:pt x="45" y="128"/>
                  </a:lnTo>
                  <a:lnTo>
                    <a:pt x="69" y="97"/>
                  </a:lnTo>
                  <a:lnTo>
                    <a:pt x="96" y="70"/>
                  </a:lnTo>
                  <a:lnTo>
                    <a:pt x="128" y="46"/>
                  </a:lnTo>
                  <a:lnTo>
                    <a:pt x="162" y="26"/>
                  </a:lnTo>
                  <a:lnTo>
                    <a:pt x="199" y="12"/>
                  </a:lnTo>
                  <a:lnTo>
                    <a:pt x="239" y="4"/>
                  </a:lnTo>
                  <a:lnTo>
                    <a:pt x="2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499"/>
            <p:cNvSpPr>
              <a:spLocks/>
            </p:cNvSpPr>
            <p:nvPr/>
          </p:nvSpPr>
          <p:spPr bwMode="auto">
            <a:xfrm>
              <a:off x="1001713" y="4565650"/>
              <a:ext cx="79375" cy="30162"/>
            </a:xfrm>
            <a:custGeom>
              <a:avLst/>
              <a:gdLst>
                <a:gd name="T0" fmla="*/ 96 w 502"/>
                <a:gd name="T1" fmla="*/ 0 h 191"/>
                <a:gd name="T2" fmla="*/ 407 w 502"/>
                <a:gd name="T3" fmla="*/ 0 h 191"/>
                <a:gd name="T4" fmla="*/ 428 w 502"/>
                <a:gd name="T5" fmla="*/ 2 h 191"/>
                <a:gd name="T6" fmla="*/ 448 w 502"/>
                <a:gd name="T7" fmla="*/ 10 h 191"/>
                <a:gd name="T8" fmla="*/ 466 w 502"/>
                <a:gd name="T9" fmla="*/ 20 h 191"/>
                <a:gd name="T10" fmla="*/ 481 w 502"/>
                <a:gd name="T11" fmla="*/ 36 h 191"/>
                <a:gd name="T12" fmla="*/ 492 w 502"/>
                <a:gd name="T13" fmla="*/ 53 h 191"/>
                <a:gd name="T14" fmla="*/ 500 w 502"/>
                <a:gd name="T15" fmla="*/ 73 h 191"/>
                <a:gd name="T16" fmla="*/ 502 w 502"/>
                <a:gd name="T17" fmla="*/ 95 h 191"/>
                <a:gd name="T18" fmla="*/ 500 w 502"/>
                <a:gd name="T19" fmla="*/ 117 h 191"/>
                <a:gd name="T20" fmla="*/ 492 w 502"/>
                <a:gd name="T21" fmla="*/ 137 h 191"/>
                <a:gd name="T22" fmla="*/ 481 w 502"/>
                <a:gd name="T23" fmla="*/ 156 h 191"/>
                <a:gd name="T24" fmla="*/ 466 w 502"/>
                <a:gd name="T25" fmla="*/ 170 h 191"/>
                <a:gd name="T26" fmla="*/ 448 w 502"/>
                <a:gd name="T27" fmla="*/ 182 h 191"/>
                <a:gd name="T28" fmla="*/ 428 w 502"/>
                <a:gd name="T29" fmla="*/ 188 h 191"/>
                <a:gd name="T30" fmla="*/ 407 w 502"/>
                <a:gd name="T31" fmla="*/ 191 h 191"/>
                <a:gd name="T32" fmla="*/ 96 w 502"/>
                <a:gd name="T33" fmla="*/ 191 h 191"/>
                <a:gd name="T34" fmla="*/ 75 w 502"/>
                <a:gd name="T35" fmla="*/ 188 h 191"/>
                <a:gd name="T36" fmla="*/ 54 w 502"/>
                <a:gd name="T37" fmla="*/ 182 h 191"/>
                <a:gd name="T38" fmla="*/ 36 w 502"/>
                <a:gd name="T39" fmla="*/ 170 h 191"/>
                <a:gd name="T40" fmla="*/ 22 w 502"/>
                <a:gd name="T41" fmla="*/ 156 h 191"/>
                <a:gd name="T42" fmla="*/ 10 w 502"/>
                <a:gd name="T43" fmla="*/ 137 h 191"/>
                <a:gd name="T44" fmla="*/ 3 w 502"/>
                <a:gd name="T45" fmla="*/ 117 h 191"/>
                <a:gd name="T46" fmla="*/ 0 w 502"/>
                <a:gd name="T47" fmla="*/ 95 h 191"/>
                <a:gd name="T48" fmla="*/ 3 w 502"/>
                <a:gd name="T49" fmla="*/ 73 h 191"/>
                <a:gd name="T50" fmla="*/ 10 w 502"/>
                <a:gd name="T51" fmla="*/ 53 h 191"/>
                <a:gd name="T52" fmla="*/ 22 w 502"/>
                <a:gd name="T53" fmla="*/ 36 h 191"/>
                <a:gd name="T54" fmla="*/ 36 w 502"/>
                <a:gd name="T55" fmla="*/ 20 h 191"/>
                <a:gd name="T56" fmla="*/ 54 w 502"/>
                <a:gd name="T57" fmla="*/ 10 h 191"/>
                <a:gd name="T58" fmla="*/ 75 w 502"/>
                <a:gd name="T59" fmla="*/ 2 h 191"/>
                <a:gd name="T60" fmla="*/ 96 w 50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2" h="191">
                  <a:moveTo>
                    <a:pt x="96" y="0"/>
                  </a:moveTo>
                  <a:lnTo>
                    <a:pt x="407" y="0"/>
                  </a:lnTo>
                  <a:lnTo>
                    <a:pt x="428" y="2"/>
                  </a:lnTo>
                  <a:lnTo>
                    <a:pt x="448" y="10"/>
                  </a:lnTo>
                  <a:lnTo>
                    <a:pt x="466" y="20"/>
                  </a:lnTo>
                  <a:lnTo>
                    <a:pt x="481" y="36"/>
                  </a:lnTo>
                  <a:lnTo>
                    <a:pt x="492" y="53"/>
                  </a:lnTo>
                  <a:lnTo>
                    <a:pt x="500" y="73"/>
                  </a:lnTo>
                  <a:lnTo>
                    <a:pt x="502" y="95"/>
                  </a:lnTo>
                  <a:lnTo>
                    <a:pt x="500" y="117"/>
                  </a:lnTo>
                  <a:lnTo>
                    <a:pt x="492" y="137"/>
                  </a:lnTo>
                  <a:lnTo>
                    <a:pt x="481" y="156"/>
                  </a:lnTo>
                  <a:lnTo>
                    <a:pt x="466" y="170"/>
                  </a:lnTo>
                  <a:lnTo>
                    <a:pt x="448" y="182"/>
                  </a:lnTo>
                  <a:lnTo>
                    <a:pt x="428" y="188"/>
                  </a:lnTo>
                  <a:lnTo>
                    <a:pt x="407" y="191"/>
                  </a:lnTo>
                  <a:lnTo>
                    <a:pt x="96" y="191"/>
                  </a:lnTo>
                  <a:lnTo>
                    <a:pt x="75" y="188"/>
                  </a:lnTo>
                  <a:lnTo>
                    <a:pt x="54" y="182"/>
                  </a:lnTo>
                  <a:lnTo>
                    <a:pt x="36" y="170"/>
                  </a:lnTo>
                  <a:lnTo>
                    <a:pt x="22" y="156"/>
                  </a:lnTo>
                  <a:lnTo>
                    <a:pt x="10" y="137"/>
                  </a:lnTo>
                  <a:lnTo>
                    <a:pt x="3" y="117"/>
                  </a:lnTo>
                  <a:lnTo>
                    <a:pt x="0" y="95"/>
                  </a:lnTo>
                  <a:lnTo>
                    <a:pt x="3" y="73"/>
                  </a:lnTo>
                  <a:lnTo>
                    <a:pt x="10" y="53"/>
                  </a:lnTo>
                  <a:lnTo>
                    <a:pt x="22" y="36"/>
                  </a:lnTo>
                  <a:lnTo>
                    <a:pt x="36" y="20"/>
                  </a:lnTo>
                  <a:lnTo>
                    <a:pt x="54" y="10"/>
                  </a:lnTo>
                  <a:lnTo>
                    <a:pt x="75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500"/>
            <p:cNvSpPr>
              <a:spLocks/>
            </p:cNvSpPr>
            <p:nvPr/>
          </p:nvSpPr>
          <p:spPr bwMode="auto">
            <a:xfrm>
              <a:off x="1108076" y="4565650"/>
              <a:ext cx="79375" cy="30162"/>
            </a:xfrm>
            <a:custGeom>
              <a:avLst/>
              <a:gdLst>
                <a:gd name="T0" fmla="*/ 95 w 501"/>
                <a:gd name="T1" fmla="*/ 0 h 191"/>
                <a:gd name="T2" fmla="*/ 406 w 501"/>
                <a:gd name="T3" fmla="*/ 0 h 191"/>
                <a:gd name="T4" fmla="*/ 427 w 501"/>
                <a:gd name="T5" fmla="*/ 2 h 191"/>
                <a:gd name="T6" fmla="*/ 448 w 501"/>
                <a:gd name="T7" fmla="*/ 10 h 191"/>
                <a:gd name="T8" fmla="*/ 465 w 501"/>
                <a:gd name="T9" fmla="*/ 20 h 191"/>
                <a:gd name="T10" fmla="*/ 480 w 501"/>
                <a:gd name="T11" fmla="*/ 36 h 191"/>
                <a:gd name="T12" fmla="*/ 491 w 501"/>
                <a:gd name="T13" fmla="*/ 53 h 191"/>
                <a:gd name="T14" fmla="*/ 499 w 501"/>
                <a:gd name="T15" fmla="*/ 73 h 191"/>
                <a:gd name="T16" fmla="*/ 501 w 501"/>
                <a:gd name="T17" fmla="*/ 95 h 191"/>
                <a:gd name="T18" fmla="*/ 499 w 501"/>
                <a:gd name="T19" fmla="*/ 117 h 191"/>
                <a:gd name="T20" fmla="*/ 491 w 501"/>
                <a:gd name="T21" fmla="*/ 137 h 191"/>
                <a:gd name="T22" fmla="*/ 480 w 501"/>
                <a:gd name="T23" fmla="*/ 156 h 191"/>
                <a:gd name="T24" fmla="*/ 465 w 501"/>
                <a:gd name="T25" fmla="*/ 170 h 191"/>
                <a:gd name="T26" fmla="*/ 448 w 501"/>
                <a:gd name="T27" fmla="*/ 182 h 191"/>
                <a:gd name="T28" fmla="*/ 427 w 501"/>
                <a:gd name="T29" fmla="*/ 188 h 191"/>
                <a:gd name="T30" fmla="*/ 406 w 501"/>
                <a:gd name="T31" fmla="*/ 191 h 191"/>
                <a:gd name="T32" fmla="*/ 95 w 501"/>
                <a:gd name="T33" fmla="*/ 191 h 191"/>
                <a:gd name="T34" fmla="*/ 73 w 501"/>
                <a:gd name="T35" fmla="*/ 188 h 191"/>
                <a:gd name="T36" fmla="*/ 53 w 501"/>
                <a:gd name="T37" fmla="*/ 182 h 191"/>
                <a:gd name="T38" fmla="*/ 36 w 501"/>
                <a:gd name="T39" fmla="*/ 170 h 191"/>
                <a:gd name="T40" fmla="*/ 20 w 501"/>
                <a:gd name="T41" fmla="*/ 156 h 191"/>
                <a:gd name="T42" fmla="*/ 10 w 501"/>
                <a:gd name="T43" fmla="*/ 137 h 191"/>
                <a:gd name="T44" fmla="*/ 2 w 501"/>
                <a:gd name="T45" fmla="*/ 117 h 191"/>
                <a:gd name="T46" fmla="*/ 0 w 501"/>
                <a:gd name="T47" fmla="*/ 95 h 191"/>
                <a:gd name="T48" fmla="*/ 2 w 501"/>
                <a:gd name="T49" fmla="*/ 73 h 191"/>
                <a:gd name="T50" fmla="*/ 10 w 501"/>
                <a:gd name="T51" fmla="*/ 53 h 191"/>
                <a:gd name="T52" fmla="*/ 20 w 501"/>
                <a:gd name="T53" fmla="*/ 36 h 191"/>
                <a:gd name="T54" fmla="*/ 36 w 501"/>
                <a:gd name="T55" fmla="*/ 20 h 191"/>
                <a:gd name="T56" fmla="*/ 53 w 501"/>
                <a:gd name="T57" fmla="*/ 10 h 191"/>
                <a:gd name="T58" fmla="*/ 73 w 501"/>
                <a:gd name="T59" fmla="*/ 2 h 191"/>
                <a:gd name="T60" fmla="*/ 95 w 501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1" h="191">
                  <a:moveTo>
                    <a:pt x="95" y="0"/>
                  </a:moveTo>
                  <a:lnTo>
                    <a:pt x="406" y="0"/>
                  </a:lnTo>
                  <a:lnTo>
                    <a:pt x="427" y="2"/>
                  </a:lnTo>
                  <a:lnTo>
                    <a:pt x="448" y="10"/>
                  </a:lnTo>
                  <a:lnTo>
                    <a:pt x="465" y="20"/>
                  </a:lnTo>
                  <a:lnTo>
                    <a:pt x="480" y="36"/>
                  </a:lnTo>
                  <a:lnTo>
                    <a:pt x="491" y="53"/>
                  </a:lnTo>
                  <a:lnTo>
                    <a:pt x="499" y="73"/>
                  </a:lnTo>
                  <a:lnTo>
                    <a:pt x="501" y="95"/>
                  </a:lnTo>
                  <a:lnTo>
                    <a:pt x="499" y="117"/>
                  </a:lnTo>
                  <a:lnTo>
                    <a:pt x="491" y="137"/>
                  </a:lnTo>
                  <a:lnTo>
                    <a:pt x="480" y="156"/>
                  </a:lnTo>
                  <a:lnTo>
                    <a:pt x="465" y="170"/>
                  </a:lnTo>
                  <a:lnTo>
                    <a:pt x="448" y="182"/>
                  </a:lnTo>
                  <a:lnTo>
                    <a:pt x="427" y="188"/>
                  </a:lnTo>
                  <a:lnTo>
                    <a:pt x="406" y="191"/>
                  </a:lnTo>
                  <a:lnTo>
                    <a:pt x="95" y="191"/>
                  </a:lnTo>
                  <a:lnTo>
                    <a:pt x="73" y="188"/>
                  </a:lnTo>
                  <a:lnTo>
                    <a:pt x="53" y="182"/>
                  </a:lnTo>
                  <a:lnTo>
                    <a:pt x="36" y="170"/>
                  </a:lnTo>
                  <a:lnTo>
                    <a:pt x="20" y="156"/>
                  </a:lnTo>
                  <a:lnTo>
                    <a:pt x="10" y="137"/>
                  </a:lnTo>
                  <a:lnTo>
                    <a:pt x="2" y="117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0" y="36"/>
                  </a:lnTo>
                  <a:lnTo>
                    <a:pt x="36" y="20"/>
                  </a:lnTo>
                  <a:lnTo>
                    <a:pt x="53" y="10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501"/>
            <p:cNvSpPr>
              <a:spLocks/>
            </p:cNvSpPr>
            <p:nvPr/>
          </p:nvSpPr>
          <p:spPr bwMode="auto">
            <a:xfrm>
              <a:off x="1001713" y="4481513"/>
              <a:ext cx="79375" cy="30162"/>
            </a:xfrm>
            <a:custGeom>
              <a:avLst/>
              <a:gdLst>
                <a:gd name="T0" fmla="*/ 96 w 502"/>
                <a:gd name="T1" fmla="*/ 0 h 192"/>
                <a:gd name="T2" fmla="*/ 407 w 502"/>
                <a:gd name="T3" fmla="*/ 0 h 192"/>
                <a:gd name="T4" fmla="*/ 428 w 502"/>
                <a:gd name="T5" fmla="*/ 2 h 192"/>
                <a:gd name="T6" fmla="*/ 448 w 502"/>
                <a:gd name="T7" fmla="*/ 10 h 192"/>
                <a:gd name="T8" fmla="*/ 466 w 502"/>
                <a:gd name="T9" fmla="*/ 22 h 192"/>
                <a:gd name="T10" fmla="*/ 481 w 502"/>
                <a:gd name="T11" fmla="*/ 36 h 192"/>
                <a:gd name="T12" fmla="*/ 492 w 502"/>
                <a:gd name="T13" fmla="*/ 54 h 192"/>
                <a:gd name="T14" fmla="*/ 500 w 502"/>
                <a:gd name="T15" fmla="*/ 74 h 192"/>
                <a:gd name="T16" fmla="*/ 502 w 502"/>
                <a:gd name="T17" fmla="*/ 96 h 192"/>
                <a:gd name="T18" fmla="*/ 500 w 502"/>
                <a:gd name="T19" fmla="*/ 118 h 192"/>
                <a:gd name="T20" fmla="*/ 492 w 502"/>
                <a:gd name="T21" fmla="*/ 139 h 192"/>
                <a:gd name="T22" fmla="*/ 481 w 502"/>
                <a:gd name="T23" fmla="*/ 156 h 192"/>
                <a:gd name="T24" fmla="*/ 466 w 502"/>
                <a:gd name="T25" fmla="*/ 171 h 192"/>
                <a:gd name="T26" fmla="*/ 448 w 502"/>
                <a:gd name="T27" fmla="*/ 182 h 192"/>
                <a:gd name="T28" fmla="*/ 428 w 502"/>
                <a:gd name="T29" fmla="*/ 189 h 192"/>
                <a:gd name="T30" fmla="*/ 407 w 502"/>
                <a:gd name="T31" fmla="*/ 192 h 192"/>
                <a:gd name="T32" fmla="*/ 96 w 502"/>
                <a:gd name="T33" fmla="*/ 192 h 192"/>
                <a:gd name="T34" fmla="*/ 75 w 502"/>
                <a:gd name="T35" fmla="*/ 189 h 192"/>
                <a:gd name="T36" fmla="*/ 54 w 502"/>
                <a:gd name="T37" fmla="*/ 182 h 192"/>
                <a:gd name="T38" fmla="*/ 36 w 502"/>
                <a:gd name="T39" fmla="*/ 171 h 192"/>
                <a:gd name="T40" fmla="*/ 22 w 502"/>
                <a:gd name="T41" fmla="*/ 156 h 192"/>
                <a:gd name="T42" fmla="*/ 10 w 502"/>
                <a:gd name="T43" fmla="*/ 139 h 192"/>
                <a:gd name="T44" fmla="*/ 3 w 502"/>
                <a:gd name="T45" fmla="*/ 118 h 192"/>
                <a:gd name="T46" fmla="*/ 0 w 502"/>
                <a:gd name="T47" fmla="*/ 96 h 192"/>
                <a:gd name="T48" fmla="*/ 3 w 502"/>
                <a:gd name="T49" fmla="*/ 74 h 192"/>
                <a:gd name="T50" fmla="*/ 10 w 502"/>
                <a:gd name="T51" fmla="*/ 54 h 192"/>
                <a:gd name="T52" fmla="*/ 22 w 502"/>
                <a:gd name="T53" fmla="*/ 36 h 192"/>
                <a:gd name="T54" fmla="*/ 36 w 502"/>
                <a:gd name="T55" fmla="*/ 22 h 192"/>
                <a:gd name="T56" fmla="*/ 54 w 502"/>
                <a:gd name="T57" fmla="*/ 10 h 192"/>
                <a:gd name="T58" fmla="*/ 75 w 502"/>
                <a:gd name="T59" fmla="*/ 2 h 192"/>
                <a:gd name="T60" fmla="*/ 96 w 502"/>
                <a:gd name="T6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2" h="192">
                  <a:moveTo>
                    <a:pt x="96" y="0"/>
                  </a:moveTo>
                  <a:lnTo>
                    <a:pt x="407" y="0"/>
                  </a:lnTo>
                  <a:lnTo>
                    <a:pt x="428" y="2"/>
                  </a:lnTo>
                  <a:lnTo>
                    <a:pt x="448" y="10"/>
                  </a:lnTo>
                  <a:lnTo>
                    <a:pt x="466" y="22"/>
                  </a:lnTo>
                  <a:lnTo>
                    <a:pt x="481" y="36"/>
                  </a:lnTo>
                  <a:lnTo>
                    <a:pt x="492" y="54"/>
                  </a:lnTo>
                  <a:lnTo>
                    <a:pt x="500" y="74"/>
                  </a:lnTo>
                  <a:lnTo>
                    <a:pt x="502" y="96"/>
                  </a:lnTo>
                  <a:lnTo>
                    <a:pt x="500" y="118"/>
                  </a:lnTo>
                  <a:lnTo>
                    <a:pt x="492" y="139"/>
                  </a:lnTo>
                  <a:lnTo>
                    <a:pt x="481" y="156"/>
                  </a:lnTo>
                  <a:lnTo>
                    <a:pt x="466" y="171"/>
                  </a:lnTo>
                  <a:lnTo>
                    <a:pt x="448" y="182"/>
                  </a:lnTo>
                  <a:lnTo>
                    <a:pt x="428" y="189"/>
                  </a:lnTo>
                  <a:lnTo>
                    <a:pt x="407" y="192"/>
                  </a:lnTo>
                  <a:lnTo>
                    <a:pt x="96" y="192"/>
                  </a:lnTo>
                  <a:lnTo>
                    <a:pt x="75" y="189"/>
                  </a:lnTo>
                  <a:lnTo>
                    <a:pt x="54" y="182"/>
                  </a:lnTo>
                  <a:lnTo>
                    <a:pt x="36" y="171"/>
                  </a:lnTo>
                  <a:lnTo>
                    <a:pt x="22" y="156"/>
                  </a:lnTo>
                  <a:lnTo>
                    <a:pt x="10" y="139"/>
                  </a:lnTo>
                  <a:lnTo>
                    <a:pt x="3" y="118"/>
                  </a:lnTo>
                  <a:lnTo>
                    <a:pt x="0" y="96"/>
                  </a:lnTo>
                  <a:lnTo>
                    <a:pt x="3" y="74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6" y="22"/>
                  </a:lnTo>
                  <a:lnTo>
                    <a:pt x="54" y="10"/>
                  </a:lnTo>
                  <a:lnTo>
                    <a:pt x="75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502"/>
            <p:cNvSpPr>
              <a:spLocks/>
            </p:cNvSpPr>
            <p:nvPr/>
          </p:nvSpPr>
          <p:spPr bwMode="auto">
            <a:xfrm>
              <a:off x="1108076" y="4481513"/>
              <a:ext cx="79375" cy="30162"/>
            </a:xfrm>
            <a:custGeom>
              <a:avLst/>
              <a:gdLst>
                <a:gd name="T0" fmla="*/ 95 w 501"/>
                <a:gd name="T1" fmla="*/ 0 h 192"/>
                <a:gd name="T2" fmla="*/ 406 w 501"/>
                <a:gd name="T3" fmla="*/ 0 h 192"/>
                <a:gd name="T4" fmla="*/ 427 w 501"/>
                <a:gd name="T5" fmla="*/ 2 h 192"/>
                <a:gd name="T6" fmla="*/ 448 w 501"/>
                <a:gd name="T7" fmla="*/ 10 h 192"/>
                <a:gd name="T8" fmla="*/ 465 w 501"/>
                <a:gd name="T9" fmla="*/ 22 h 192"/>
                <a:gd name="T10" fmla="*/ 480 w 501"/>
                <a:gd name="T11" fmla="*/ 36 h 192"/>
                <a:gd name="T12" fmla="*/ 491 w 501"/>
                <a:gd name="T13" fmla="*/ 54 h 192"/>
                <a:gd name="T14" fmla="*/ 499 w 501"/>
                <a:gd name="T15" fmla="*/ 74 h 192"/>
                <a:gd name="T16" fmla="*/ 501 w 501"/>
                <a:gd name="T17" fmla="*/ 96 h 192"/>
                <a:gd name="T18" fmla="*/ 499 w 501"/>
                <a:gd name="T19" fmla="*/ 118 h 192"/>
                <a:gd name="T20" fmla="*/ 491 w 501"/>
                <a:gd name="T21" fmla="*/ 139 h 192"/>
                <a:gd name="T22" fmla="*/ 480 w 501"/>
                <a:gd name="T23" fmla="*/ 156 h 192"/>
                <a:gd name="T24" fmla="*/ 465 w 501"/>
                <a:gd name="T25" fmla="*/ 171 h 192"/>
                <a:gd name="T26" fmla="*/ 448 w 501"/>
                <a:gd name="T27" fmla="*/ 182 h 192"/>
                <a:gd name="T28" fmla="*/ 427 w 501"/>
                <a:gd name="T29" fmla="*/ 189 h 192"/>
                <a:gd name="T30" fmla="*/ 406 w 501"/>
                <a:gd name="T31" fmla="*/ 192 h 192"/>
                <a:gd name="T32" fmla="*/ 95 w 501"/>
                <a:gd name="T33" fmla="*/ 192 h 192"/>
                <a:gd name="T34" fmla="*/ 73 w 501"/>
                <a:gd name="T35" fmla="*/ 189 h 192"/>
                <a:gd name="T36" fmla="*/ 53 w 501"/>
                <a:gd name="T37" fmla="*/ 182 h 192"/>
                <a:gd name="T38" fmla="*/ 36 w 501"/>
                <a:gd name="T39" fmla="*/ 171 h 192"/>
                <a:gd name="T40" fmla="*/ 20 w 501"/>
                <a:gd name="T41" fmla="*/ 156 h 192"/>
                <a:gd name="T42" fmla="*/ 10 w 501"/>
                <a:gd name="T43" fmla="*/ 139 h 192"/>
                <a:gd name="T44" fmla="*/ 2 w 501"/>
                <a:gd name="T45" fmla="*/ 118 h 192"/>
                <a:gd name="T46" fmla="*/ 0 w 501"/>
                <a:gd name="T47" fmla="*/ 96 h 192"/>
                <a:gd name="T48" fmla="*/ 2 w 501"/>
                <a:gd name="T49" fmla="*/ 74 h 192"/>
                <a:gd name="T50" fmla="*/ 10 w 501"/>
                <a:gd name="T51" fmla="*/ 54 h 192"/>
                <a:gd name="T52" fmla="*/ 20 w 501"/>
                <a:gd name="T53" fmla="*/ 36 h 192"/>
                <a:gd name="T54" fmla="*/ 36 w 501"/>
                <a:gd name="T55" fmla="*/ 22 h 192"/>
                <a:gd name="T56" fmla="*/ 53 w 501"/>
                <a:gd name="T57" fmla="*/ 10 h 192"/>
                <a:gd name="T58" fmla="*/ 73 w 501"/>
                <a:gd name="T59" fmla="*/ 2 h 192"/>
                <a:gd name="T60" fmla="*/ 95 w 501"/>
                <a:gd name="T6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1" h="192">
                  <a:moveTo>
                    <a:pt x="95" y="0"/>
                  </a:moveTo>
                  <a:lnTo>
                    <a:pt x="406" y="0"/>
                  </a:lnTo>
                  <a:lnTo>
                    <a:pt x="427" y="2"/>
                  </a:lnTo>
                  <a:lnTo>
                    <a:pt x="448" y="10"/>
                  </a:lnTo>
                  <a:lnTo>
                    <a:pt x="465" y="22"/>
                  </a:lnTo>
                  <a:lnTo>
                    <a:pt x="480" y="36"/>
                  </a:lnTo>
                  <a:lnTo>
                    <a:pt x="491" y="54"/>
                  </a:lnTo>
                  <a:lnTo>
                    <a:pt x="499" y="74"/>
                  </a:lnTo>
                  <a:lnTo>
                    <a:pt x="501" y="96"/>
                  </a:lnTo>
                  <a:lnTo>
                    <a:pt x="499" y="118"/>
                  </a:lnTo>
                  <a:lnTo>
                    <a:pt x="491" y="139"/>
                  </a:lnTo>
                  <a:lnTo>
                    <a:pt x="480" y="156"/>
                  </a:lnTo>
                  <a:lnTo>
                    <a:pt x="465" y="171"/>
                  </a:lnTo>
                  <a:lnTo>
                    <a:pt x="448" y="182"/>
                  </a:lnTo>
                  <a:lnTo>
                    <a:pt x="427" y="189"/>
                  </a:lnTo>
                  <a:lnTo>
                    <a:pt x="406" y="192"/>
                  </a:lnTo>
                  <a:lnTo>
                    <a:pt x="95" y="192"/>
                  </a:lnTo>
                  <a:lnTo>
                    <a:pt x="73" y="189"/>
                  </a:lnTo>
                  <a:lnTo>
                    <a:pt x="53" y="182"/>
                  </a:lnTo>
                  <a:lnTo>
                    <a:pt x="36" y="171"/>
                  </a:lnTo>
                  <a:lnTo>
                    <a:pt x="20" y="156"/>
                  </a:lnTo>
                  <a:lnTo>
                    <a:pt x="10" y="139"/>
                  </a:lnTo>
                  <a:lnTo>
                    <a:pt x="2" y="118"/>
                  </a:lnTo>
                  <a:lnTo>
                    <a:pt x="0" y="96"/>
                  </a:lnTo>
                  <a:lnTo>
                    <a:pt x="2" y="74"/>
                  </a:lnTo>
                  <a:lnTo>
                    <a:pt x="10" y="54"/>
                  </a:lnTo>
                  <a:lnTo>
                    <a:pt x="20" y="36"/>
                  </a:lnTo>
                  <a:lnTo>
                    <a:pt x="36" y="22"/>
                  </a:lnTo>
                  <a:lnTo>
                    <a:pt x="53" y="10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503"/>
            <p:cNvSpPr>
              <a:spLocks/>
            </p:cNvSpPr>
            <p:nvPr/>
          </p:nvSpPr>
          <p:spPr bwMode="auto">
            <a:xfrm>
              <a:off x="1001713" y="4651375"/>
              <a:ext cx="79375" cy="30162"/>
            </a:xfrm>
            <a:custGeom>
              <a:avLst/>
              <a:gdLst>
                <a:gd name="T0" fmla="*/ 96 w 502"/>
                <a:gd name="T1" fmla="*/ 0 h 191"/>
                <a:gd name="T2" fmla="*/ 407 w 502"/>
                <a:gd name="T3" fmla="*/ 0 h 191"/>
                <a:gd name="T4" fmla="*/ 428 w 502"/>
                <a:gd name="T5" fmla="*/ 2 h 191"/>
                <a:gd name="T6" fmla="*/ 448 w 502"/>
                <a:gd name="T7" fmla="*/ 9 h 191"/>
                <a:gd name="T8" fmla="*/ 466 w 502"/>
                <a:gd name="T9" fmla="*/ 21 h 191"/>
                <a:gd name="T10" fmla="*/ 481 w 502"/>
                <a:gd name="T11" fmla="*/ 35 h 191"/>
                <a:gd name="T12" fmla="*/ 492 w 502"/>
                <a:gd name="T13" fmla="*/ 54 h 191"/>
                <a:gd name="T14" fmla="*/ 500 w 502"/>
                <a:gd name="T15" fmla="*/ 73 h 191"/>
                <a:gd name="T16" fmla="*/ 502 w 502"/>
                <a:gd name="T17" fmla="*/ 96 h 191"/>
                <a:gd name="T18" fmla="*/ 500 w 502"/>
                <a:gd name="T19" fmla="*/ 118 h 191"/>
                <a:gd name="T20" fmla="*/ 492 w 502"/>
                <a:gd name="T21" fmla="*/ 138 h 191"/>
                <a:gd name="T22" fmla="*/ 481 w 502"/>
                <a:gd name="T23" fmla="*/ 155 h 191"/>
                <a:gd name="T24" fmla="*/ 466 w 502"/>
                <a:gd name="T25" fmla="*/ 171 h 191"/>
                <a:gd name="T26" fmla="*/ 448 w 502"/>
                <a:gd name="T27" fmla="*/ 181 h 191"/>
                <a:gd name="T28" fmla="*/ 428 w 502"/>
                <a:gd name="T29" fmla="*/ 189 h 191"/>
                <a:gd name="T30" fmla="*/ 407 w 502"/>
                <a:gd name="T31" fmla="*/ 191 h 191"/>
                <a:gd name="T32" fmla="*/ 96 w 502"/>
                <a:gd name="T33" fmla="*/ 191 h 191"/>
                <a:gd name="T34" fmla="*/ 75 w 502"/>
                <a:gd name="T35" fmla="*/ 189 h 191"/>
                <a:gd name="T36" fmla="*/ 54 w 502"/>
                <a:gd name="T37" fmla="*/ 181 h 191"/>
                <a:gd name="T38" fmla="*/ 36 w 502"/>
                <a:gd name="T39" fmla="*/ 171 h 191"/>
                <a:gd name="T40" fmla="*/ 22 w 502"/>
                <a:gd name="T41" fmla="*/ 155 h 191"/>
                <a:gd name="T42" fmla="*/ 10 w 502"/>
                <a:gd name="T43" fmla="*/ 138 h 191"/>
                <a:gd name="T44" fmla="*/ 3 w 502"/>
                <a:gd name="T45" fmla="*/ 118 h 191"/>
                <a:gd name="T46" fmla="*/ 0 w 502"/>
                <a:gd name="T47" fmla="*/ 96 h 191"/>
                <a:gd name="T48" fmla="*/ 3 w 502"/>
                <a:gd name="T49" fmla="*/ 73 h 191"/>
                <a:gd name="T50" fmla="*/ 10 w 502"/>
                <a:gd name="T51" fmla="*/ 54 h 191"/>
                <a:gd name="T52" fmla="*/ 22 w 502"/>
                <a:gd name="T53" fmla="*/ 35 h 191"/>
                <a:gd name="T54" fmla="*/ 36 w 502"/>
                <a:gd name="T55" fmla="*/ 21 h 191"/>
                <a:gd name="T56" fmla="*/ 54 w 502"/>
                <a:gd name="T57" fmla="*/ 9 h 191"/>
                <a:gd name="T58" fmla="*/ 75 w 502"/>
                <a:gd name="T59" fmla="*/ 2 h 191"/>
                <a:gd name="T60" fmla="*/ 96 w 50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2" h="191">
                  <a:moveTo>
                    <a:pt x="96" y="0"/>
                  </a:moveTo>
                  <a:lnTo>
                    <a:pt x="407" y="0"/>
                  </a:lnTo>
                  <a:lnTo>
                    <a:pt x="428" y="2"/>
                  </a:lnTo>
                  <a:lnTo>
                    <a:pt x="448" y="9"/>
                  </a:lnTo>
                  <a:lnTo>
                    <a:pt x="466" y="21"/>
                  </a:lnTo>
                  <a:lnTo>
                    <a:pt x="481" y="35"/>
                  </a:lnTo>
                  <a:lnTo>
                    <a:pt x="492" y="54"/>
                  </a:lnTo>
                  <a:lnTo>
                    <a:pt x="500" y="73"/>
                  </a:lnTo>
                  <a:lnTo>
                    <a:pt x="502" y="96"/>
                  </a:lnTo>
                  <a:lnTo>
                    <a:pt x="500" y="118"/>
                  </a:lnTo>
                  <a:lnTo>
                    <a:pt x="492" y="138"/>
                  </a:lnTo>
                  <a:lnTo>
                    <a:pt x="481" y="155"/>
                  </a:lnTo>
                  <a:lnTo>
                    <a:pt x="466" y="171"/>
                  </a:lnTo>
                  <a:lnTo>
                    <a:pt x="448" y="181"/>
                  </a:lnTo>
                  <a:lnTo>
                    <a:pt x="428" y="189"/>
                  </a:lnTo>
                  <a:lnTo>
                    <a:pt x="407" y="191"/>
                  </a:lnTo>
                  <a:lnTo>
                    <a:pt x="96" y="191"/>
                  </a:lnTo>
                  <a:lnTo>
                    <a:pt x="75" y="189"/>
                  </a:lnTo>
                  <a:lnTo>
                    <a:pt x="54" y="181"/>
                  </a:lnTo>
                  <a:lnTo>
                    <a:pt x="36" y="171"/>
                  </a:lnTo>
                  <a:lnTo>
                    <a:pt x="22" y="155"/>
                  </a:lnTo>
                  <a:lnTo>
                    <a:pt x="10" y="138"/>
                  </a:lnTo>
                  <a:lnTo>
                    <a:pt x="3" y="118"/>
                  </a:lnTo>
                  <a:lnTo>
                    <a:pt x="0" y="96"/>
                  </a:lnTo>
                  <a:lnTo>
                    <a:pt x="3" y="73"/>
                  </a:lnTo>
                  <a:lnTo>
                    <a:pt x="10" y="54"/>
                  </a:lnTo>
                  <a:lnTo>
                    <a:pt x="22" y="35"/>
                  </a:lnTo>
                  <a:lnTo>
                    <a:pt x="36" y="21"/>
                  </a:lnTo>
                  <a:lnTo>
                    <a:pt x="54" y="9"/>
                  </a:lnTo>
                  <a:lnTo>
                    <a:pt x="75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504"/>
            <p:cNvSpPr>
              <a:spLocks/>
            </p:cNvSpPr>
            <p:nvPr/>
          </p:nvSpPr>
          <p:spPr bwMode="auto">
            <a:xfrm>
              <a:off x="1108076" y="4651375"/>
              <a:ext cx="79375" cy="30162"/>
            </a:xfrm>
            <a:custGeom>
              <a:avLst/>
              <a:gdLst>
                <a:gd name="T0" fmla="*/ 95 w 501"/>
                <a:gd name="T1" fmla="*/ 0 h 191"/>
                <a:gd name="T2" fmla="*/ 406 w 501"/>
                <a:gd name="T3" fmla="*/ 0 h 191"/>
                <a:gd name="T4" fmla="*/ 427 w 501"/>
                <a:gd name="T5" fmla="*/ 2 h 191"/>
                <a:gd name="T6" fmla="*/ 448 w 501"/>
                <a:gd name="T7" fmla="*/ 9 h 191"/>
                <a:gd name="T8" fmla="*/ 465 w 501"/>
                <a:gd name="T9" fmla="*/ 21 h 191"/>
                <a:gd name="T10" fmla="*/ 480 w 501"/>
                <a:gd name="T11" fmla="*/ 35 h 191"/>
                <a:gd name="T12" fmla="*/ 491 w 501"/>
                <a:gd name="T13" fmla="*/ 54 h 191"/>
                <a:gd name="T14" fmla="*/ 499 w 501"/>
                <a:gd name="T15" fmla="*/ 73 h 191"/>
                <a:gd name="T16" fmla="*/ 501 w 501"/>
                <a:gd name="T17" fmla="*/ 96 h 191"/>
                <a:gd name="T18" fmla="*/ 499 w 501"/>
                <a:gd name="T19" fmla="*/ 118 h 191"/>
                <a:gd name="T20" fmla="*/ 491 w 501"/>
                <a:gd name="T21" fmla="*/ 138 h 191"/>
                <a:gd name="T22" fmla="*/ 480 w 501"/>
                <a:gd name="T23" fmla="*/ 155 h 191"/>
                <a:gd name="T24" fmla="*/ 465 w 501"/>
                <a:gd name="T25" fmla="*/ 171 h 191"/>
                <a:gd name="T26" fmla="*/ 448 w 501"/>
                <a:gd name="T27" fmla="*/ 181 h 191"/>
                <a:gd name="T28" fmla="*/ 427 w 501"/>
                <a:gd name="T29" fmla="*/ 189 h 191"/>
                <a:gd name="T30" fmla="*/ 406 w 501"/>
                <a:gd name="T31" fmla="*/ 191 h 191"/>
                <a:gd name="T32" fmla="*/ 95 w 501"/>
                <a:gd name="T33" fmla="*/ 191 h 191"/>
                <a:gd name="T34" fmla="*/ 73 w 501"/>
                <a:gd name="T35" fmla="*/ 189 h 191"/>
                <a:gd name="T36" fmla="*/ 53 w 501"/>
                <a:gd name="T37" fmla="*/ 181 h 191"/>
                <a:gd name="T38" fmla="*/ 36 w 501"/>
                <a:gd name="T39" fmla="*/ 171 h 191"/>
                <a:gd name="T40" fmla="*/ 20 w 501"/>
                <a:gd name="T41" fmla="*/ 155 h 191"/>
                <a:gd name="T42" fmla="*/ 10 w 501"/>
                <a:gd name="T43" fmla="*/ 138 h 191"/>
                <a:gd name="T44" fmla="*/ 2 w 501"/>
                <a:gd name="T45" fmla="*/ 118 h 191"/>
                <a:gd name="T46" fmla="*/ 0 w 501"/>
                <a:gd name="T47" fmla="*/ 96 h 191"/>
                <a:gd name="T48" fmla="*/ 2 w 501"/>
                <a:gd name="T49" fmla="*/ 73 h 191"/>
                <a:gd name="T50" fmla="*/ 10 w 501"/>
                <a:gd name="T51" fmla="*/ 54 h 191"/>
                <a:gd name="T52" fmla="*/ 20 w 501"/>
                <a:gd name="T53" fmla="*/ 35 h 191"/>
                <a:gd name="T54" fmla="*/ 36 w 501"/>
                <a:gd name="T55" fmla="*/ 21 h 191"/>
                <a:gd name="T56" fmla="*/ 53 w 501"/>
                <a:gd name="T57" fmla="*/ 9 h 191"/>
                <a:gd name="T58" fmla="*/ 73 w 501"/>
                <a:gd name="T59" fmla="*/ 2 h 191"/>
                <a:gd name="T60" fmla="*/ 95 w 501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1" h="191">
                  <a:moveTo>
                    <a:pt x="95" y="0"/>
                  </a:moveTo>
                  <a:lnTo>
                    <a:pt x="406" y="0"/>
                  </a:lnTo>
                  <a:lnTo>
                    <a:pt x="427" y="2"/>
                  </a:lnTo>
                  <a:lnTo>
                    <a:pt x="448" y="9"/>
                  </a:lnTo>
                  <a:lnTo>
                    <a:pt x="465" y="21"/>
                  </a:lnTo>
                  <a:lnTo>
                    <a:pt x="480" y="35"/>
                  </a:lnTo>
                  <a:lnTo>
                    <a:pt x="491" y="54"/>
                  </a:lnTo>
                  <a:lnTo>
                    <a:pt x="499" y="73"/>
                  </a:lnTo>
                  <a:lnTo>
                    <a:pt x="501" y="96"/>
                  </a:lnTo>
                  <a:lnTo>
                    <a:pt x="499" y="118"/>
                  </a:lnTo>
                  <a:lnTo>
                    <a:pt x="491" y="138"/>
                  </a:lnTo>
                  <a:lnTo>
                    <a:pt x="480" y="155"/>
                  </a:lnTo>
                  <a:lnTo>
                    <a:pt x="465" y="171"/>
                  </a:lnTo>
                  <a:lnTo>
                    <a:pt x="448" y="181"/>
                  </a:lnTo>
                  <a:lnTo>
                    <a:pt x="427" y="189"/>
                  </a:lnTo>
                  <a:lnTo>
                    <a:pt x="406" y="191"/>
                  </a:lnTo>
                  <a:lnTo>
                    <a:pt x="95" y="191"/>
                  </a:lnTo>
                  <a:lnTo>
                    <a:pt x="73" y="189"/>
                  </a:lnTo>
                  <a:lnTo>
                    <a:pt x="53" y="181"/>
                  </a:lnTo>
                  <a:lnTo>
                    <a:pt x="36" y="171"/>
                  </a:lnTo>
                  <a:lnTo>
                    <a:pt x="20" y="155"/>
                  </a:lnTo>
                  <a:lnTo>
                    <a:pt x="10" y="138"/>
                  </a:lnTo>
                  <a:lnTo>
                    <a:pt x="2" y="118"/>
                  </a:lnTo>
                  <a:lnTo>
                    <a:pt x="0" y="96"/>
                  </a:lnTo>
                  <a:lnTo>
                    <a:pt x="2" y="73"/>
                  </a:lnTo>
                  <a:lnTo>
                    <a:pt x="10" y="54"/>
                  </a:lnTo>
                  <a:lnTo>
                    <a:pt x="20" y="35"/>
                  </a:lnTo>
                  <a:lnTo>
                    <a:pt x="36" y="21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506"/>
            <p:cNvSpPr>
              <a:spLocks noEditPoints="1"/>
            </p:cNvSpPr>
            <p:nvPr/>
          </p:nvSpPr>
          <p:spPr bwMode="auto">
            <a:xfrm>
              <a:off x="796926" y="4252913"/>
              <a:ext cx="158750" cy="539750"/>
            </a:xfrm>
            <a:custGeom>
              <a:avLst/>
              <a:gdLst>
                <a:gd name="T0" fmla="*/ 282 w 1007"/>
                <a:gd name="T1" fmla="*/ 195 h 3559"/>
                <a:gd name="T2" fmla="*/ 236 w 1007"/>
                <a:gd name="T3" fmla="*/ 218 h 3559"/>
                <a:gd name="T4" fmla="*/ 203 w 1007"/>
                <a:gd name="T5" fmla="*/ 258 h 3559"/>
                <a:gd name="T6" fmla="*/ 191 w 1007"/>
                <a:gd name="T7" fmla="*/ 309 h 3559"/>
                <a:gd name="T8" fmla="*/ 194 w 1007"/>
                <a:gd name="T9" fmla="*/ 3278 h 3559"/>
                <a:gd name="T10" fmla="*/ 217 w 1007"/>
                <a:gd name="T11" fmla="*/ 3324 h 3559"/>
                <a:gd name="T12" fmla="*/ 257 w 1007"/>
                <a:gd name="T13" fmla="*/ 3356 h 3559"/>
                <a:gd name="T14" fmla="*/ 308 w 1007"/>
                <a:gd name="T15" fmla="*/ 3368 h 3559"/>
                <a:gd name="T16" fmla="*/ 726 w 1007"/>
                <a:gd name="T17" fmla="*/ 3365 h 3559"/>
                <a:gd name="T18" fmla="*/ 772 w 1007"/>
                <a:gd name="T19" fmla="*/ 3342 h 3559"/>
                <a:gd name="T20" fmla="*/ 803 w 1007"/>
                <a:gd name="T21" fmla="*/ 3302 h 3559"/>
                <a:gd name="T22" fmla="*/ 815 w 1007"/>
                <a:gd name="T23" fmla="*/ 3251 h 3559"/>
                <a:gd name="T24" fmla="*/ 813 w 1007"/>
                <a:gd name="T25" fmla="*/ 282 h 3559"/>
                <a:gd name="T26" fmla="*/ 790 w 1007"/>
                <a:gd name="T27" fmla="*/ 236 h 3559"/>
                <a:gd name="T28" fmla="*/ 750 w 1007"/>
                <a:gd name="T29" fmla="*/ 204 h 3559"/>
                <a:gd name="T30" fmla="*/ 699 w 1007"/>
                <a:gd name="T31" fmla="*/ 192 h 3559"/>
                <a:gd name="T32" fmla="*/ 308 w 1007"/>
                <a:gd name="T33" fmla="*/ 0 h 3559"/>
                <a:gd name="T34" fmla="*/ 744 w 1007"/>
                <a:gd name="T35" fmla="*/ 3 h 3559"/>
                <a:gd name="T36" fmla="*/ 828 w 1007"/>
                <a:gd name="T37" fmla="*/ 29 h 3559"/>
                <a:gd name="T38" fmla="*/ 901 w 1007"/>
                <a:gd name="T39" fmla="*/ 76 h 3559"/>
                <a:gd name="T40" fmla="*/ 957 w 1007"/>
                <a:gd name="T41" fmla="*/ 141 h 3559"/>
                <a:gd name="T42" fmla="*/ 994 w 1007"/>
                <a:gd name="T43" fmla="*/ 220 h 3559"/>
                <a:gd name="T44" fmla="*/ 1007 w 1007"/>
                <a:gd name="T45" fmla="*/ 309 h 3559"/>
                <a:gd name="T46" fmla="*/ 1004 w 1007"/>
                <a:gd name="T47" fmla="*/ 3296 h 3559"/>
                <a:gd name="T48" fmla="*/ 979 w 1007"/>
                <a:gd name="T49" fmla="*/ 3381 h 3559"/>
                <a:gd name="T50" fmla="*/ 931 w 1007"/>
                <a:gd name="T51" fmla="*/ 3453 h 3559"/>
                <a:gd name="T52" fmla="*/ 866 w 1007"/>
                <a:gd name="T53" fmla="*/ 3510 h 3559"/>
                <a:gd name="T54" fmla="*/ 788 w 1007"/>
                <a:gd name="T55" fmla="*/ 3546 h 3559"/>
                <a:gd name="T56" fmla="*/ 699 w 1007"/>
                <a:gd name="T57" fmla="*/ 3559 h 3559"/>
                <a:gd name="T58" fmla="*/ 263 w 1007"/>
                <a:gd name="T59" fmla="*/ 3556 h 3559"/>
                <a:gd name="T60" fmla="*/ 178 w 1007"/>
                <a:gd name="T61" fmla="*/ 3530 h 3559"/>
                <a:gd name="T62" fmla="*/ 106 w 1007"/>
                <a:gd name="T63" fmla="*/ 3484 h 3559"/>
                <a:gd name="T64" fmla="*/ 50 w 1007"/>
                <a:gd name="T65" fmla="*/ 3419 h 3559"/>
                <a:gd name="T66" fmla="*/ 13 w 1007"/>
                <a:gd name="T67" fmla="*/ 3340 h 3559"/>
                <a:gd name="T68" fmla="*/ 0 w 1007"/>
                <a:gd name="T69" fmla="*/ 3251 h 3559"/>
                <a:gd name="T70" fmla="*/ 3 w 1007"/>
                <a:gd name="T71" fmla="*/ 263 h 3559"/>
                <a:gd name="T72" fmla="*/ 29 w 1007"/>
                <a:gd name="T73" fmla="*/ 179 h 3559"/>
                <a:gd name="T74" fmla="*/ 76 w 1007"/>
                <a:gd name="T75" fmla="*/ 106 h 3559"/>
                <a:gd name="T76" fmla="*/ 140 w 1007"/>
                <a:gd name="T77" fmla="*/ 50 h 3559"/>
                <a:gd name="T78" fmla="*/ 219 w 1007"/>
                <a:gd name="T79" fmla="*/ 13 h 3559"/>
                <a:gd name="T80" fmla="*/ 308 w 1007"/>
                <a:gd name="T81" fmla="*/ 0 h 3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07" h="3559">
                  <a:moveTo>
                    <a:pt x="308" y="192"/>
                  </a:moveTo>
                  <a:lnTo>
                    <a:pt x="282" y="195"/>
                  </a:lnTo>
                  <a:lnTo>
                    <a:pt x="257" y="204"/>
                  </a:lnTo>
                  <a:lnTo>
                    <a:pt x="236" y="218"/>
                  </a:lnTo>
                  <a:lnTo>
                    <a:pt x="217" y="236"/>
                  </a:lnTo>
                  <a:lnTo>
                    <a:pt x="203" y="258"/>
                  </a:lnTo>
                  <a:lnTo>
                    <a:pt x="194" y="282"/>
                  </a:lnTo>
                  <a:lnTo>
                    <a:pt x="191" y="309"/>
                  </a:lnTo>
                  <a:lnTo>
                    <a:pt x="191" y="3251"/>
                  </a:lnTo>
                  <a:lnTo>
                    <a:pt x="194" y="3278"/>
                  </a:lnTo>
                  <a:lnTo>
                    <a:pt x="203" y="3302"/>
                  </a:lnTo>
                  <a:lnTo>
                    <a:pt x="217" y="3324"/>
                  </a:lnTo>
                  <a:lnTo>
                    <a:pt x="236" y="3342"/>
                  </a:lnTo>
                  <a:lnTo>
                    <a:pt x="257" y="3356"/>
                  </a:lnTo>
                  <a:lnTo>
                    <a:pt x="282" y="3365"/>
                  </a:lnTo>
                  <a:lnTo>
                    <a:pt x="308" y="3368"/>
                  </a:lnTo>
                  <a:lnTo>
                    <a:pt x="699" y="3368"/>
                  </a:lnTo>
                  <a:lnTo>
                    <a:pt x="726" y="3365"/>
                  </a:lnTo>
                  <a:lnTo>
                    <a:pt x="750" y="3356"/>
                  </a:lnTo>
                  <a:lnTo>
                    <a:pt x="772" y="3342"/>
                  </a:lnTo>
                  <a:lnTo>
                    <a:pt x="790" y="3324"/>
                  </a:lnTo>
                  <a:lnTo>
                    <a:pt x="803" y="3302"/>
                  </a:lnTo>
                  <a:lnTo>
                    <a:pt x="813" y="3278"/>
                  </a:lnTo>
                  <a:lnTo>
                    <a:pt x="815" y="3251"/>
                  </a:lnTo>
                  <a:lnTo>
                    <a:pt x="815" y="309"/>
                  </a:lnTo>
                  <a:lnTo>
                    <a:pt x="813" y="282"/>
                  </a:lnTo>
                  <a:lnTo>
                    <a:pt x="803" y="258"/>
                  </a:lnTo>
                  <a:lnTo>
                    <a:pt x="790" y="236"/>
                  </a:lnTo>
                  <a:lnTo>
                    <a:pt x="772" y="218"/>
                  </a:lnTo>
                  <a:lnTo>
                    <a:pt x="750" y="204"/>
                  </a:lnTo>
                  <a:lnTo>
                    <a:pt x="726" y="195"/>
                  </a:lnTo>
                  <a:lnTo>
                    <a:pt x="699" y="192"/>
                  </a:lnTo>
                  <a:lnTo>
                    <a:pt x="308" y="192"/>
                  </a:lnTo>
                  <a:close/>
                  <a:moveTo>
                    <a:pt x="308" y="0"/>
                  </a:moveTo>
                  <a:lnTo>
                    <a:pt x="699" y="0"/>
                  </a:lnTo>
                  <a:lnTo>
                    <a:pt x="744" y="3"/>
                  </a:lnTo>
                  <a:lnTo>
                    <a:pt x="788" y="13"/>
                  </a:lnTo>
                  <a:lnTo>
                    <a:pt x="828" y="29"/>
                  </a:lnTo>
                  <a:lnTo>
                    <a:pt x="866" y="50"/>
                  </a:lnTo>
                  <a:lnTo>
                    <a:pt x="901" y="76"/>
                  </a:lnTo>
                  <a:lnTo>
                    <a:pt x="931" y="106"/>
                  </a:lnTo>
                  <a:lnTo>
                    <a:pt x="957" y="141"/>
                  </a:lnTo>
                  <a:lnTo>
                    <a:pt x="979" y="179"/>
                  </a:lnTo>
                  <a:lnTo>
                    <a:pt x="994" y="220"/>
                  </a:lnTo>
                  <a:lnTo>
                    <a:pt x="1004" y="263"/>
                  </a:lnTo>
                  <a:lnTo>
                    <a:pt x="1007" y="309"/>
                  </a:lnTo>
                  <a:lnTo>
                    <a:pt x="1007" y="3251"/>
                  </a:lnTo>
                  <a:lnTo>
                    <a:pt x="1004" y="3296"/>
                  </a:lnTo>
                  <a:lnTo>
                    <a:pt x="994" y="3340"/>
                  </a:lnTo>
                  <a:lnTo>
                    <a:pt x="979" y="3381"/>
                  </a:lnTo>
                  <a:lnTo>
                    <a:pt x="957" y="3419"/>
                  </a:lnTo>
                  <a:lnTo>
                    <a:pt x="931" y="3453"/>
                  </a:lnTo>
                  <a:lnTo>
                    <a:pt x="901" y="3484"/>
                  </a:lnTo>
                  <a:lnTo>
                    <a:pt x="866" y="3510"/>
                  </a:lnTo>
                  <a:lnTo>
                    <a:pt x="828" y="3530"/>
                  </a:lnTo>
                  <a:lnTo>
                    <a:pt x="788" y="3546"/>
                  </a:lnTo>
                  <a:lnTo>
                    <a:pt x="744" y="3556"/>
                  </a:lnTo>
                  <a:lnTo>
                    <a:pt x="699" y="3559"/>
                  </a:lnTo>
                  <a:lnTo>
                    <a:pt x="308" y="3559"/>
                  </a:lnTo>
                  <a:lnTo>
                    <a:pt x="263" y="3556"/>
                  </a:lnTo>
                  <a:lnTo>
                    <a:pt x="219" y="3546"/>
                  </a:lnTo>
                  <a:lnTo>
                    <a:pt x="178" y="3530"/>
                  </a:lnTo>
                  <a:lnTo>
                    <a:pt x="140" y="3510"/>
                  </a:lnTo>
                  <a:lnTo>
                    <a:pt x="106" y="3484"/>
                  </a:lnTo>
                  <a:lnTo>
                    <a:pt x="76" y="3453"/>
                  </a:lnTo>
                  <a:lnTo>
                    <a:pt x="50" y="3419"/>
                  </a:lnTo>
                  <a:lnTo>
                    <a:pt x="29" y="3381"/>
                  </a:lnTo>
                  <a:lnTo>
                    <a:pt x="13" y="3340"/>
                  </a:lnTo>
                  <a:lnTo>
                    <a:pt x="3" y="3296"/>
                  </a:lnTo>
                  <a:lnTo>
                    <a:pt x="0" y="3251"/>
                  </a:lnTo>
                  <a:lnTo>
                    <a:pt x="0" y="309"/>
                  </a:lnTo>
                  <a:lnTo>
                    <a:pt x="3" y="263"/>
                  </a:lnTo>
                  <a:lnTo>
                    <a:pt x="13" y="220"/>
                  </a:lnTo>
                  <a:lnTo>
                    <a:pt x="29" y="179"/>
                  </a:lnTo>
                  <a:lnTo>
                    <a:pt x="50" y="141"/>
                  </a:lnTo>
                  <a:lnTo>
                    <a:pt x="76" y="106"/>
                  </a:lnTo>
                  <a:lnTo>
                    <a:pt x="106" y="76"/>
                  </a:lnTo>
                  <a:lnTo>
                    <a:pt x="140" y="50"/>
                  </a:lnTo>
                  <a:lnTo>
                    <a:pt x="178" y="29"/>
                  </a:lnTo>
                  <a:lnTo>
                    <a:pt x="219" y="13"/>
                  </a:lnTo>
                  <a:lnTo>
                    <a:pt x="263" y="3"/>
                  </a:lnTo>
                  <a:lnTo>
                    <a:pt x="3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507"/>
            <p:cNvSpPr>
              <a:spLocks noEditPoints="1"/>
            </p:cNvSpPr>
            <p:nvPr/>
          </p:nvSpPr>
          <p:spPr bwMode="auto">
            <a:xfrm>
              <a:off x="1008063" y="4230688"/>
              <a:ext cx="239713" cy="212725"/>
            </a:xfrm>
            <a:custGeom>
              <a:avLst/>
              <a:gdLst>
                <a:gd name="T0" fmla="*/ 491 w 1507"/>
                <a:gd name="T1" fmla="*/ 191 h 1338"/>
                <a:gd name="T2" fmla="*/ 486 w 1507"/>
                <a:gd name="T3" fmla="*/ 191 h 1338"/>
                <a:gd name="T4" fmla="*/ 482 w 1507"/>
                <a:gd name="T5" fmla="*/ 193 h 1338"/>
                <a:gd name="T6" fmla="*/ 478 w 1507"/>
                <a:gd name="T7" fmla="*/ 195 h 1338"/>
                <a:gd name="T8" fmla="*/ 474 w 1507"/>
                <a:gd name="T9" fmla="*/ 198 h 1338"/>
                <a:gd name="T10" fmla="*/ 198 w 1507"/>
                <a:gd name="T11" fmla="*/ 476 h 1338"/>
                <a:gd name="T12" fmla="*/ 194 w 1507"/>
                <a:gd name="T13" fmla="*/ 480 h 1338"/>
                <a:gd name="T14" fmla="*/ 192 w 1507"/>
                <a:gd name="T15" fmla="*/ 483 h 1338"/>
                <a:gd name="T16" fmla="*/ 191 w 1507"/>
                <a:gd name="T17" fmla="*/ 488 h 1338"/>
                <a:gd name="T18" fmla="*/ 191 w 1507"/>
                <a:gd name="T19" fmla="*/ 492 h 1338"/>
                <a:gd name="T20" fmla="*/ 191 w 1507"/>
                <a:gd name="T21" fmla="*/ 1124 h 1338"/>
                <a:gd name="T22" fmla="*/ 193 w 1507"/>
                <a:gd name="T23" fmla="*/ 1136 h 1338"/>
                <a:gd name="T24" fmla="*/ 202 w 1507"/>
                <a:gd name="T25" fmla="*/ 1144 h 1338"/>
                <a:gd name="T26" fmla="*/ 214 w 1507"/>
                <a:gd name="T27" fmla="*/ 1147 h 1338"/>
                <a:gd name="T28" fmla="*/ 1316 w 1507"/>
                <a:gd name="T29" fmla="*/ 1147 h 1338"/>
                <a:gd name="T30" fmla="*/ 1316 w 1507"/>
                <a:gd name="T31" fmla="*/ 214 h 1338"/>
                <a:gd name="T32" fmla="*/ 1313 w 1507"/>
                <a:gd name="T33" fmla="*/ 202 h 1338"/>
                <a:gd name="T34" fmla="*/ 1305 w 1507"/>
                <a:gd name="T35" fmla="*/ 195 h 1338"/>
                <a:gd name="T36" fmla="*/ 1293 w 1507"/>
                <a:gd name="T37" fmla="*/ 191 h 1338"/>
                <a:gd name="T38" fmla="*/ 491 w 1507"/>
                <a:gd name="T39" fmla="*/ 191 h 1338"/>
                <a:gd name="T40" fmla="*/ 491 w 1507"/>
                <a:gd name="T41" fmla="*/ 0 h 1338"/>
                <a:gd name="T42" fmla="*/ 1293 w 1507"/>
                <a:gd name="T43" fmla="*/ 0 h 1338"/>
                <a:gd name="T44" fmla="*/ 1328 w 1507"/>
                <a:gd name="T45" fmla="*/ 3 h 1338"/>
                <a:gd name="T46" fmla="*/ 1360 w 1507"/>
                <a:gd name="T47" fmla="*/ 11 h 1338"/>
                <a:gd name="T48" fmla="*/ 1392 w 1507"/>
                <a:gd name="T49" fmla="*/ 24 h 1338"/>
                <a:gd name="T50" fmla="*/ 1420 w 1507"/>
                <a:gd name="T51" fmla="*/ 41 h 1338"/>
                <a:gd name="T52" fmla="*/ 1445 w 1507"/>
                <a:gd name="T53" fmla="*/ 62 h 1338"/>
                <a:gd name="T54" fmla="*/ 1466 w 1507"/>
                <a:gd name="T55" fmla="*/ 87 h 1338"/>
                <a:gd name="T56" fmla="*/ 1484 w 1507"/>
                <a:gd name="T57" fmla="*/ 116 h 1338"/>
                <a:gd name="T58" fmla="*/ 1497 w 1507"/>
                <a:gd name="T59" fmla="*/ 146 h 1338"/>
                <a:gd name="T60" fmla="*/ 1504 w 1507"/>
                <a:gd name="T61" fmla="*/ 179 h 1338"/>
                <a:gd name="T62" fmla="*/ 1507 w 1507"/>
                <a:gd name="T63" fmla="*/ 214 h 1338"/>
                <a:gd name="T64" fmla="*/ 1507 w 1507"/>
                <a:gd name="T65" fmla="*/ 1243 h 1338"/>
                <a:gd name="T66" fmla="*/ 1505 w 1507"/>
                <a:gd name="T67" fmla="*/ 1265 h 1338"/>
                <a:gd name="T68" fmla="*/ 1498 w 1507"/>
                <a:gd name="T69" fmla="*/ 1285 h 1338"/>
                <a:gd name="T70" fmla="*/ 1487 w 1507"/>
                <a:gd name="T71" fmla="*/ 1303 h 1338"/>
                <a:gd name="T72" fmla="*/ 1472 w 1507"/>
                <a:gd name="T73" fmla="*/ 1318 h 1338"/>
                <a:gd name="T74" fmla="*/ 1453 w 1507"/>
                <a:gd name="T75" fmla="*/ 1329 h 1338"/>
                <a:gd name="T76" fmla="*/ 1434 w 1507"/>
                <a:gd name="T77" fmla="*/ 1336 h 1338"/>
                <a:gd name="T78" fmla="*/ 1411 w 1507"/>
                <a:gd name="T79" fmla="*/ 1338 h 1338"/>
                <a:gd name="T80" fmla="*/ 214 w 1507"/>
                <a:gd name="T81" fmla="*/ 1338 h 1338"/>
                <a:gd name="T82" fmla="*/ 178 w 1507"/>
                <a:gd name="T83" fmla="*/ 1336 h 1338"/>
                <a:gd name="T84" fmla="*/ 146 w 1507"/>
                <a:gd name="T85" fmla="*/ 1328 h 1338"/>
                <a:gd name="T86" fmla="*/ 115 w 1507"/>
                <a:gd name="T87" fmla="*/ 1315 h 1338"/>
                <a:gd name="T88" fmla="*/ 87 w 1507"/>
                <a:gd name="T89" fmla="*/ 1297 h 1338"/>
                <a:gd name="T90" fmla="*/ 62 w 1507"/>
                <a:gd name="T91" fmla="*/ 1276 h 1338"/>
                <a:gd name="T92" fmla="*/ 41 w 1507"/>
                <a:gd name="T93" fmla="*/ 1251 h 1338"/>
                <a:gd name="T94" fmla="*/ 23 w 1507"/>
                <a:gd name="T95" fmla="*/ 1223 h 1338"/>
                <a:gd name="T96" fmla="*/ 10 w 1507"/>
                <a:gd name="T97" fmla="*/ 1192 h 1338"/>
                <a:gd name="T98" fmla="*/ 2 w 1507"/>
                <a:gd name="T99" fmla="*/ 1159 h 1338"/>
                <a:gd name="T100" fmla="*/ 0 w 1507"/>
                <a:gd name="T101" fmla="*/ 1124 h 1338"/>
                <a:gd name="T102" fmla="*/ 0 w 1507"/>
                <a:gd name="T103" fmla="*/ 492 h 1338"/>
                <a:gd name="T104" fmla="*/ 2 w 1507"/>
                <a:gd name="T105" fmla="*/ 459 h 1338"/>
                <a:gd name="T106" fmla="*/ 9 w 1507"/>
                <a:gd name="T107" fmla="*/ 426 h 1338"/>
                <a:gd name="T108" fmla="*/ 22 w 1507"/>
                <a:gd name="T109" fmla="*/ 395 h 1338"/>
                <a:gd name="T110" fmla="*/ 40 w 1507"/>
                <a:gd name="T111" fmla="*/ 367 h 1338"/>
                <a:gd name="T112" fmla="*/ 61 w 1507"/>
                <a:gd name="T113" fmla="*/ 341 h 1338"/>
                <a:gd name="T114" fmla="*/ 339 w 1507"/>
                <a:gd name="T115" fmla="*/ 62 h 1338"/>
                <a:gd name="T116" fmla="*/ 365 w 1507"/>
                <a:gd name="T117" fmla="*/ 41 h 1338"/>
                <a:gd name="T118" fmla="*/ 393 w 1507"/>
                <a:gd name="T119" fmla="*/ 22 h 1338"/>
                <a:gd name="T120" fmla="*/ 425 w 1507"/>
                <a:gd name="T121" fmla="*/ 11 h 1338"/>
                <a:gd name="T122" fmla="*/ 457 w 1507"/>
                <a:gd name="T123" fmla="*/ 2 h 1338"/>
                <a:gd name="T124" fmla="*/ 491 w 1507"/>
                <a:gd name="T125" fmla="*/ 0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07" h="1338">
                  <a:moveTo>
                    <a:pt x="491" y="191"/>
                  </a:moveTo>
                  <a:lnTo>
                    <a:pt x="486" y="191"/>
                  </a:lnTo>
                  <a:lnTo>
                    <a:pt x="482" y="193"/>
                  </a:lnTo>
                  <a:lnTo>
                    <a:pt x="478" y="195"/>
                  </a:lnTo>
                  <a:lnTo>
                    <a:pt x="474" y="198"/>
                  </a:lnTo>
                  <a:lnTo>
                    <a:pt x="198" y="476"/>
                  </a:lnTo>
                  <a:lnTo>
                    <a:pt x="194" y="480"/>
                  </a:lnTo>
                  <a:lnTo>
                    <a:pt x="192" y="483"/>
                  </a:lnTo>
                  <a:lnTo>
                    <a:pt x="191" y="488"/>
                  </a:lnTo>
                  <a:lnTo>
                    <a:pt x="191" y="492"/>
                  </a:lnTo>
                  <a:lnTo>
                    <a:pt x="191" y="1124"/>
                  </a:lnTo>
                  <a:lnTo>
                    <a:pt x="193" y="1136"/>
                  </a:lnTo>
                  <a:lnTo>
                    <a:pt x="202" y="1144"/>
                  </a:lnTo>
                  <a:lnTo>
                    <a:pt x="214" y="1147"/>
                  </a:lnTo>
                  <a:lnTo>
                    <a:pt x="1316" y="1147"/>
                  </a:lnTo>
                  <a:lnTo>
                    <a:pt x="1316" y="214"/>
                  </a:lnTo>
                  <a:lnTo>
                    <a:pt x="1313" y="202"/>
                  </a:lnTo>
                  <a:lnTo>
                    <a:pt x="1305" y="195"/>
                  </a:lnTo>
                  <a:lnTo>
                    <a:pt x="1293" y="191"/>
                  </a:lnTo>
                  <a:lnTo>
                    <a:pt x="491" y="191"/>
                  </a:lnTo>
                  <a:close/>
                  <a:moveTo>
                    <a:pt x="491" y="0"/>
                  </a:moveTo>
                  <a:lnTo>
                    <a:pt x="1293" y="0"/>
                  </a:lnTo>
                  <a:lnTo>
                    <a:pt x="1328" y="3"/>
                  </a:lnTo>
                  <a:lnTo>
                    <a:pt x="1360" y="11"/>
                  </a:lnTo>
                  <a:lnTo>
                    <a:pt x="1392" y="24"/>
                  </a:lnTo>
                  <a:lnTo>
                    <a:pt x="1420" y="41"/>
                  </a:lnTo>
                  <a:lnTo>
                    <a:pt x="1445" y="62"/>
                  </a:lnTo>
                  <a:lnTo>
                    <a:pt x="1466" y="87"/>
                  </a:lnTo>
                  <a:lnTo>
                    <a:pt x="1484" y="116"/>
                  </a:lnTo>
                  <a:lnTo>
                    <a:pt x="1497" y="146"/>
                  </a:lnTo>
                  <a:lnTo>
                    <a:pt x="1504" y="179"/>
                  </a:lnTo>
                  <a:lnTo>
                    <a:pt x="1507" y="214"/>
                  </a:lnTo>
                  <a:lnTo>
                    <a:pt x="1507" y="1243"/>
                  </a:lnTo>
                  <a:lnTo>
                    <a:pt x="1505" y="1265"/>
                  </a:lnTo>
                  <a:lnTo>
                    <a:pt x="1498" y="1285"/>
                  </a:lnTo>
                  <a:lnTo>
                    <a:pt x="1487" y="1303"/>
                  </a:lnTo>
                  <a:lnTo>
                    <a:pt x="1472" y="1318"/>
                  </a:lnTo>
                  <a:lnTo>
                    <a:pt x="1453" y="1329"/>
                  </a:lnTo>
                  <a:lnTo>
                    <a:pt x="1434" y="1336"/>
                  </a:lnTo>
                  <a:lnTo>
                    <a:pt x="1411" y="1338"/>
                  </a:lnTo>
                  <a:lnTo>
                    <a:pt x="214" y="1338"/>
                  </a:lnTo>
                  <a:lnTo>
                    <a:pt x="178" y="1336"/>
                  </a:lnTo>
                  <a:lnTo>
                    <a:pt x="146" y="1328"/>
                  </a:lnTo>
                  <a:lnTo>
                    <a:pt x="115" y="1315"/>
                  </a:lnTo>
                  <a:lnTo>
                    <a:pt x="87" y="1297"/>
                  </a:lnTo>
                  <a:lnTo>
                    <a:pt x="62" y="1276"/>
                  </a:lnTo>
                  <a:lnTo>
                    <a:pt x="41" y="1251"/>
                  </a:lnTo>
                  <a:lnTo>
                    <a:pt x="23" y="1223"/>
                  </a:lnTo>
                  <a:lnTo>
                    <a:pt x="10" y="1192"/>
                  </a:lnTo>
                  <a:lnTo>
                    <a:pt x="2" y="1159"/>
                  </a:lnTo>
                  <a:lnTo>
                    <a:pt x="0" y="1124"/>
                  </a:lnTo>
                  <a:lnTo>
                    <a:pt x="0" y="492"/>
                  </a:lnTo>
                  <a:lnTo>
                    <a:pt x="2" y="459"/>
                  </a:lnTo>
                  <a:lnTo>
                    <a:pt x="9" y="426"/>
                  </a:lnTo>
                  <a:lnTo>
                    <a:pt x="22" y="395"/>
                  </a:lnTo>
                  <a:lnTo>
                    <a:pt x="40" y="367"/>
                  </a:lnTo>
                  <a:lnTo>
                    <a:pt x="61" y="341"/>
                  </a:lnTo>
                  <a:lnTo>
                    <a:pt x="339" y="62"/>
                  </a:lnTo>
                  <a:lnTo>
                    <a:pt x="365" y="41"/>
                  </a:lnTo>
                  <a:lnTo>
                    <a:pt x="393" y="22"/>
                  </a:lnTo>
                  <a:lnTo>
                    <a:pt x="425" y="11"/>
                  </a:lnTo>
                  <a:lnTo>
                    <a:pt x="457" y="2"/>
                  </a:lnTo>
                  <a:lnTo>
                    <a:pt x="4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81" name="Group 137"/>
          <p:cNvGrpSpPr/>
          <p:nvPr/>
        </p:nvGrpSpPr>
        <p:grpSpPr>
          <a:xfrm>
            <a:off x="6559742" y="4132968"/>
            <a:ext cx="441325" cy="563563"/>
            <a:chOff x="11015663" y="1911350"/>
            <a:chExt cx="441325" cy="563563"/>
          </a:xfrm>
          <a:solidFill>
            <a:schemeClr val="tx1"/>
          </a:solidFill>
        </p:grpSpPr>
        <p:sp>
          <p:nvSpPr>
            <p:cNvPr id="782" name="Freeform 138"/>
            <p:cNvSpPr>
              <a:spLocks noEditPoints="1"/>
            </p:cNvSpPr>
            <p:nvPr/>
          </p:nvSpPr>
          <p:spPr bwMode="auto">
            <a:xfrm>
              <a:off x="11060113" y="2230438"/>
              <a:ext cx="350838" cy="244475"/>
            </a:xfrm>
            <a:custGeom>
              <a:avLst/>
              <a:gdLst>
                <a:gd name="T0" fmla="*/ 950 w 2208"/>
                <a:gd name="T1" fmla="*/ 216 h 1539"/>
                <a:gd name="T2" fmla="*/ 737 w 2208"/>
                <a:gd name="T3" fmla="*/ 281 h 1539"/>
                <a:gd name="T4" fmla="*/ 549 w 2208"/>
                <a:gd name="T5" fmla="*/ 395 h 1539"/>
                <a:gd name="T6" fmla="*/ 395 w 2208"/>
                <a:gd name="T7" fmla="*/ 549 h 1539"/>
                <a:gd name="T8" fmla="*/ 281 w 2208"/>
                <a:gd name="T9" fmla="*/ 737 h 1539"/>
                <a:gd name="T10" fmla="*/ 216 w 2208"/>
                <a:gd name="T11" fmla="*/ 950 h 1539"/>
                <a:gd name="T12" fmla="*/ 203 w 2208"/>
                <a:gd name="T13" fmla="*/ 1178 h 1539"/>
                <a:gd name="T14" fmla="*/ 230 w 2208"/>
                <a:gd name="T15" fmla="*/ 1266 h 1539"/>
                <a:gd name="T16" fmla="*/ 300 w 2208"/>
                <a:gd name="T17" fmla="*/ 1324 h 1539"/>
                <a:gd name="T18" fmla="*/ 1847 w 2208"/>
                <a:gd name="T19" fmla="*/ 1335 h 1539"/>
                <a:gd name="T20" fmla="*/ 1934 w 2208"/>
                <a:gd name="T21" fmla="*/ 1309 h 1539"/>
                <a:gd name="T22" fmla="*/ 1992 w 2208"/>
                <a:gd name="T23" fmla="*/ 1239 h 1539"/>
                <a:gd name="T24" fmla="*/ 2004 w 2208"/>
                <a:gd name="T25" fmla="*/ 1103 h 1539"/>
                <a:gd name="T26" fmla="*/ 1975 w 2208"/>
                <a:gd name="T27" fmla="*/ 877 h 1539"/>
                <a:gd name="T28" fmla="*/ 1893 w 2208"/>
                <a:gd name="T29" fmla="*/ 671 h 1539"/>
                <a:gd name="T30" fmla="*/ 1766 w 2208"/>
                <a:gd name="T31" fmla="*/ 494 h 1539"/>
                <a:gd name="T32" fmla="*/ 1600 w 2208"/>
                <a:gd name="T33" fmla="*/ 352 h 1539"/>
                <a:gd name="T34" fmla="*/ 1402 w 2208"/>
                <a:gd name="T35" fmla="*/ 254 h 1539"/>
                <a:gd name="T36" fmla="*/ 1181 w 2208"/>
                <a:gd name="T37" fmla="*/ 207 h 1539"/>
                <a:gd name="T38" fmla="*/ 1190 w 2208"/>
                <a:gd name="T39" fmla="*/ 3 h 1539"/>
                <a:gd name="T40" fmla="*/ 1437 w 2208"/>
                <a:gd name="T41" fmla="*/ 51 h 1539"/>
                <a:gd name="T42" fmla="*/ 1660 w 2208"/>
                <a:gd name="T43" fmla="*/ 151 h 1539"/>
                <a:gd name="T44" fmla="*/ 1854 w 2208"/>
                <a:gd name="T45" fmla="*/ 295 h 1539"/>
                <a:gd name="T46" fmla="*/ 2013 w 2208"/>
                <a:gd name="T47" fmla="*/ 479 h 1539"/>
                <a:gd name="T48" fmla="*/ 2128 w 2208"/>
                <a:gd name="T49" fmla="*/ 693 h 1539"/>
                <a:gd name="T50" fmla="*/ 2194 w 2208"/>
                <a:gd name="T51" fmla="*/ 933 h 1539"/>
                <a:gd name="T52" fmla="*/ 2208 w 2208"/>
                <a:gd name="T53" fmla="*/ 1178 h 1539"/>
                <a:gd name="T54" fmla="*/ 2179 w 2208"/>
                <a:gd name="T55" fmla="*/ 1318 h 1539"/>
                <a:gd name="T56" fmla="*/ 2101 w 2208"/>
                <a:gd name="T57" fmla="*/ 1434 h 1539"/>
                <a:gd name="T58" fmla="*/ 1987 w 2208"/>
                <a:gd name="T59" fmla="*/ 1511 h 1539"/>
                <a:gd name="T60" fmla="*/ 1847 w 2208"/>
                <a:gd name="T61" fmla="*/ 1539 h 1539"/>
                <a:gd name="T62" fmla="*/ 264 w 2208"/>
                <a:gd name="T63" fmla="*/ 1526 h 1539"/>
                <a:gd name="T64" fmla="*/ 140 w 2208"/>
                <a:gd name="T65" fmla="*/ 1464 h 1539"/>
                <a:gd name="T66" fmla="*/ 48 w 2208"/>
                <a:gd name="T67" fmla="*/ 1360 h 1539"/>
                <a:gd name="T68" fmla="*/ 3 w 2208"/>
                <a:gd name="T69" fmla="*/ 1228 h 1539"/>
                <a:gd name="T70" fmla="*/ 3 w 2208"/>
                <a:gd name="T71" fmla="*/ 1018 h 1539"/>
                <a:gd name="T72" fmla="*/ 50 w 2208"/>
                <a:gd name="T73" fmla="*/ 771 h 1539"/>
                <a:gd name="T74" fmla="*/ 151 w 2208"/>
                <a:gd name="T75" fmla="*/ 547 h 1539"/>
                <a:gd name="T76" fmla="*/ 295 w 2208"/>
                <a:gd name="T77" fmla="*/ 352 h 1539"/>
                <a:gd name="T78" fmla="*/ 478 w 2208"/>
                <a:gd name="T79" fmla="*/ 194 h 1539"/>
                <a:gd name="T80" fmla="*/ 693 w 2208"/>
                <a:gd name="T81" fmla="*/ 78 h 1539"/>
                <a:gd name="T82" fmla="*/ 933 w 2208"/>
                <a:gd name="T83" fmla="*/ 12 h 1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8" h="1539">
                  <a:moveTo>
                    <a:pt x="1103" y="204"/>
                  </a:moveTo>
                  <a:lnTo>
                    <a:pt x="1026" y="207"/>
                  </a:lnTo>
                  <a:lnTo>
                    <a:pt x="950" y="216"/>
                  </a:lnTo>
                  <a:lnTo>
                    <a:pt x="877" y="232"/>
                  </a:lnTo>
                  <a:lnTo>
                    <a:pt x="805" y="254"/>
                  </a:lnTo>
                  <a:lnTo>
                    <a:pt x="737" y="281"/>
                  </a:lnTo>
                  <a:lnTo>
                    <a:pt x="671" y="314"/>
                  </a:lnTo>
                  <a:lnTo>
                    <a:pt x="608" y="352"/>
                  </a:lnTo>
                  <a:lnTo>
                    <a:pt x="549" y="395"/>
                  </a:lnTo>
                  <a:lnTo>
                    <a:pt x="493" y="442"/>
                  </a:lnTo>
                  <a:lnTo>
                    <a:pt x="442" y="494"/>
                  </a:lnTo>
                  <a:lnTo>
                    <a:pt x="395" y="549"/>
                  </a:lnTo>
                  <a:lnTo>
                    <a:pt x="351" y="608"/>
                  </a:lnTo>
                  <a:lnTo>
                    <a:pt x="314" y="671"/>
                  </a:lnTo>
                  <a:lnTo>
                    <a:pt x="281" y="737"/>
                  </a:lnTo>
                  <a:lnTo>
                    <a:pt x="253" y="806"/>
                  </a:lnTo>
                  <a:lnTo>
                    <a:pt x="232" y="877"/>
                  </a:lnTo>
                  <a:lnTo>
                    <a:pt x="216" y="950"/>
                  </a:lnTo>
                  <a:lnTo>
                    <a:pt x="206" y="1027"/>
                  </a:lnTo>
                  <a:lnTo>
                    <a:pt x="203" y="1103"/>
                  </a:lnTo>
                  <a:lnTo>
                    <a:pt x="203" y="1178"/>
                  </a:lnTo>
                  <a:lnTo>
                    <a:pt x="206" y="1210"/>
                  </a:lnTo>
                  <a:lnTo>
                    <a:pt x="216" y="1239"/>
                  </a:lnTo>
                  <a:lnTo>
                    <a:pt x="230" y="1266"/>
                  </a:lnTo>
                  <a:lnTo>
                    <a:pt x="249" y="1290"/>
                  </a:lnTo>
                  <a:lnTo>
                    <a:pt x="273" y="1309"/>
                  </a:lnTo>
                  <a:lnTo>
                    <a:pt x="300" y="1324"/>
                  </a:lnTo>
                  <a:lnTo>
                    <a:pt x="329" y="1332"/>
                  </a:lnTo>
                  <a:lnTo>
                    <a:pt x="360" y="1335"/>
                  </a:lnTo>
                  <a:lnTo>
                    <a:pt x="1847" y="1335"/>
                  </a:lnTo>
                  <a:lnTo>
                    <a:pt x="1878" y="1332"/>
                  </a:lnTo>
                  <a:lnTo>
                    <a:pt x="1908" y="1324"/>
                  </a:lnTo>
                  <a:lnTo>
                    <a:pt x="1934" y="1309"/>
                  </a:lnTo>
                  <a:lnTo>
                    <a:pt x="1958" y="1290"/>
                  </a:lnTo>
                  <a:lnTo>
                    <a:pt x="1977" y="1266"/>
                  </a:lnTo>
                  <a:lnTo>
                    <a:pt x="1992" y="1239"/>
                  </a:lnTo>
                  <a:lnTo>
                    <a:pt x="2001" y="1210"/>
                  </a:lnTo>
                  <a:lnTo>
                    <a:pt x="2004" y="1178"/>
                  </a:lnTo>
                  <a:lnTo>
                    <a:pt x="2004" y="1103"/>
                  </a:lnTo>
                  <a:lnTo>
                    <a:pt x="2001" y="1027"/>
                  </a:lnTo>
                  <a:lnTo>
                    <a:pt x="1991" y="950"/>
                  </a:lnTo>
                  <a:lnTo>
                    <a:pt x="1975" y="877"/>
                  </a:lnTo>
                  <a:lnTo>
                    <a:pt x="1953" y="806"/>
                  </a:lnTo>
                  <a:lnTo>
                    <a:pt x="1925" y="737"/>
                  </a:lnTo>
                  <a:lnTo>
                    <a:pt x="1893" y="671"/>
                  </a:lnTo>
                  <a:lnTo>
                    <a:pt x="1855" y="608"/>
                  </a:lnTo>
                  <a:lnTo>
                    <a:pt x="1812" y="549"/>
                  </a:lnTo>
                  <a:lnTo>
                    <a:pt x="1766" y="494"/>
                  </a:lnTo>
                  <a:lnTo>
                    <a:pt x="1714" y="442"/>
                  </a:lnTo>
                  <a:lnTo>
                    <a:pt x="1658" y="395"/>
                  </a:lnTo>
                  <a:lnTo>
                    <a:pt x="1600" y="352"/>
                  </a:lnTo>
                  <a:lnTo>
                    <a:pt x="1536" y="314"/>
                  </a:lnTo>
                  <a:lnTo>
                    <a:pt x="1470" y="281"/>
                  </a:lnTo>
                  <a:lnTo>
                    <a:pt x="1402" y="254"/>
                  </a:lnTo>
                  <a:lnTo>
                    <a:pt x="1331" y="232"/>
                  </a:lnTo>
                  <a:lnTo>
                    <a:pt x="1257" y="216"/>
                  </a:lnTo>
                  <a:lnTo>
                    <a:pt x="1181" y="207"/>
                  </a:lnTo>
                  <a:lnTo>
                    <a:pt x="1103" y="204"/>
                  </a:lnTo>
                  <a:close/>
                  <a:moveTo>
                    <a:pt x="1103" y="0"/>
                  </a:moveTo>
                  <a:lnTo>
                    <a:pt x="1190" y="3"/>
                  </a:lnTo>
                  <a:lnTo>
                    <a:pt x="1274" y="12"/>
                  </a:lnTo>
                  <a:lnTo>
                    <a:pt x="1356" y="29"/>
                  </a:lnTo>
                  <a:lnTo>
                    <a:pt x="1437" y="51"/>
                  </a:lnTo>
                  <a:lnTo>
                    <a:pt x="1513" y="78"/>
                  </a:lnTo>
                  <a:lnTo>
                    <a:pt x="1589" y="112"/>
                  </a:lnTo>
                  <a:lnTo>
                    <a:pt x="1660" y="151"/>
                  </a:lnTo>
                  <a:lnTo>
                    <a:pt x="1729" y="194"/>
                  </a:lnTo>
                  <a:lnTo>
                    <a:pt x="1794" y="242"/>
                  </a:lnTo>
                  <a:lnTo>
                    <a:pt x="1854" y="295"/>
                  </a:lnTo>
                  <a:lnTo>
                    <a:pt x="1911" y="352"/>
                  </a:lnTo>
                  <a:lnTo>
                    <a:pt x="1964" y="414"/>
                  </a:lnTo>
                  <a:lnTo>
                    <a:pt x="2013" y="479"/>
                  </a:lnTo>
                  <a:lnTo>
                    <a:pt x="2057" y="547"/>
                  </a:lnTo>
                  <a:lnTo>
                    <a:pt x="2095" y="619"/>
                  </a:lnTo>
                  <a:lnTo>
                    <a:pt x="2128" y="693"/>
                  </a:lnTo>
                  <a:lnTo>
                    <a:pt x="2156" y="771"/>
                  </a:lnTo>
                  <a:lnTo>
                    <a:pt x="2178" y="851"/>
                  </a:lnTo>
                  <a:lnTo>
                    <a:pt x="2194" y="933"/>
                  </a:lnTo>
                  <a:lnTo>
                    <a:pt x="2204" y="1018"/>
                  </a:lnTo>
                  <a:lnTo>
                    <a:pt x="2208" y="1103"/>
                  </a:lnTo>
                  <a:lnTo>
                    <a:pt x="2208" y="1178"/>
                  </a:lnTo>
                  <a:lnTo>
                    <a:pt x="2204" y="1228"/>
                  </a:lnTo>
                  <a:lnTo>
                    <a:pt x="2195" y="1274"/>
                  </a:lnTo>
                  <a:lnTo>
                    <a:pt x="2179" y="1318"/>
                  </a:lnTo>
                  <a:lnTo>
                    <a:pt x="2158" y="1360"/>
                  </a:lnTo>
                  <a:lnTo>
                    <a:pt x="2133" y="1399"/>
                  </a:lnTo>
                  <a:lnTo>
                    <a:pt x="2101" y="1434"/>
                  </a:lnTo>
                  <a:lnTo>
                    <a:pt x="2067" y="1464"/>
                  </a:lnTo>
                  <a:lnTo>
                    <a:pt x="2029" y="1490"/>
                  </a:lnTo>
                  <a:lnTo>
                    <a:pt x="1987" y="1511"/>
                  </a:lnTo>
                  <a:lnTo>
                    <a:pt x="1943" y="1526"/>
                  </a:lnTo>
                  <a:lnTo>
                    <a:pt x="1895" y="1536"/>
                  </a:lnTo>
                  <a:lnTo>
                    <a:pt x="1847" y="1539"/>
                  </a:lnTo>
                  <a:lnTo>
                    <a:pt x="360" y="1539"/>
                  </a:lnTo>
                  <a:lnTo>
                    <a:pt x="312" y="1536"/>
                  </a:lnTo>
                  <a:lnTo>
                    <a:pt x="264" y="1526"/>
                  </a:lnTo>
                  <a:lnTo>
                    <a:pt x="220" y="1511"/>
                  </a:lnTo>
                  <a:lnTo>
                    <a:pt x="179" y="1490"/>
                  </a:lnTo>
                  <a:lnTo>
                    <a:pt x="140" y="1464"/>
                  </a:lnTo>
                  <a:lnTo>
                    <a:pt x="106" y="1434"/>
                  </a:lnTo>
                  <a:lnTo>
                    <a:pt x="74" y="1399"/>
                  </a:lnTo>
                  <a:lnTo>
                    <a:pt x="48" y="1360"/>
                  </a:lnTo>
                  <a:lnTo>
                    <a:pt x="28" y="1318"/>
                  </a:lnTo>
                  <a:lnTo>
                    <a:pt x="13" y="1274"/>
                  </a:lnTo>
                  <a:lnTo>
                    <a:pt x="3" y="1228"/>
                  </a:lnTo>
                  <a:lnTo>
                    <a:pt x="0" y="1178"/>
                  </a:lnTo>
                  <a:lnTo>
                    <a:pt x="0" y="1103"/>
                  </a:lnTo>
                  <a:lnTo>
                    <a:pt x="3" y="1018"/>
                  </a:lnTo>
                  <a:lnTo>
                    <a:pt x="13" y="933"/>
                  </a:lnTo>
                  <a:lnTo>
                    <a:pt x="29" y="851"/>
                  </a:lnTo>
                  <a:lnTo>
                    <a:pt x="50" y="771"/>
                  </a:lnTo>
                  <a:lnTo>
                    <a:pt x="79" y="693"/>
                  </a:lnTo>
                  <a:lnTo>
                    <a:pt x="112" y="619"/>
                  </a:lnTo>
                  <a:lnTo>
                    <a:pt x="151" y="547"/>
                  </a:lnTo>
                  <a:lnTo>
                    <a:pt x="194" y="479"/>
                  </a:lnTo>
                  <a:lnTo>
                    <a:pt x="243" y="414"/>
                  </a:lnTo>
                  <a:lnTo>
                    <a:pt x="295" y="352"/>
                  </a:lnTo>
                  <a:lnTo>
                    <a:pt x="353" y="295"/>
                  </a:lnTo>
                  <a:lnTo>
                    <a:pt x="413" y="242"/>
                  </a:lnTo>
                  <a:lnTo>
                    <a:pt x="478" y="194"/>
                  </a:lnTo>
                  <a:lnTo>
                    <a:pt x="547" y="151"/>
                  </a:lnTo>
                  <a:lnTo>
                    <a:pt x="618" y="112"/>
                  </a:lnTo>
                  <a:lnTo>
                    <a:pt x="693" y="78"/>
                  </a:lnTo>
                  <a:lnTo>
                    <a:pt x="770" y="51"/>
                  </a:lnTo>
                  <a:lnTo>
                    <a:pt x="851" y="29"/>
                  </a:lnTo>
                  <a:lnTo>
                    <a:pt x="933" y="12"/>
                  </a:lnTo>
                  <a:lnTo>
                    <a:pt x="1017" y="3"/>
                  </a:lnTo>
                  <a:lnTo>
                    <a:pt x="1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8"/>
            <p:cNvSpPr>
              <a:spLocks/>
            </p:cNvSpPr>
            <p:nvPr/>
          </p:nvSpPr>
          <p:spPr bwMode="auto">
            <a:xfrm>
              <a:off x="11036301" y="1911350"/>
              <a:ext cx="400050" cy="200025"/>
            </a:xfrm>
            <a:custGeom>
              <a:avLst/>
              <a:gdLst>
                <a:gd name="T0" fmla="*/ 1354 w 2520"/>
                <a:gd name="T1" fmla="*/ 3 h 1262"/>
                <a:gd name="T2" fmla="*/ 1537 w 2520"/>
                <a:gd name="T3" fmla="*/ 30 h 1262"/>
                <a:gd name="T4" fmla="*/ 1709 w 2520"/>
                <a:gd name="T5" fmla="*/ 83 h 1262"/>
                <a:gd name="T6" fmla="*/ 1870 w 2520"/>
                <a:gd name="T7" fmla="*/ 158 h 1262"/>
                <a:gd name="T8" fmla="*/ 2019 w 2520"/>
                <a:gd name="T9" fmla="*/ 255 h 1262"/>
                <a:gd name="T10" fmla="*/ 2151 w 2520"/>
                <a:gd name="T11" fmla="*/ 370 h 1262"/>
                <a:gd name="T12" fmla="*/ 2267 w 2520"/>
                <a:gd name="T13" fmla="*/ 503 h 1262"/>
                <a:gd name="T14" fmla="*/ 2363 w 2520"/>
                <a:gd name="T15" fmla="*/ 651 h 1262"/>
                <a:gd name="T16" fmla="*/ 2438 w 2520"/>
                <a:gd name="T17" fmla="*/ 813 h 1262"/>
                <a:gd name="T18" fmla="*/ 2490 w 2520"/>
                <a:gd name="T19" fmla="*/ 985 h 1262"/>
                <a:gd name="T20" fmla="*/ 2517 w 2520"/>
                <a:gd name="T21" fmla="*/ 1167 h 1262"/>
                <a:gd name="T22" fmla="*/ 2318 w 2520"/>
                <a:gd name="T23" fmla="*/ 1262 h 1262"/>
                <a:gd name="T24" fmla="*/ 2305 w 2520"/>
                <a:gd name="T25" fmla="*/ 1098 h 1262"/>
                <a:gd name="T26" fmla="*/ 2268 w 2520"/>
                <a:gd name="T27" fmla="*/ 942 h 1262"/>
                <a:gd name="T28" fmla="*/ 2210 w 2520"/>
                <a:gd name="T29" fmla="*/ 797 h 1262"/>
                <a:gd name="T30" fmla="*/ 2131 w 2520"/>
                <a:gd name="T31" fmla="*/ 663 h 1262"/>
                <a:gd name="T32" fmla="*/ 2034 w 2520"/>
                <a:gd name="T33" fmla="*/ 542 h 1262"/>
                <a:gd name="T34" fmla="*/ 1921 w 2520"/>
                <a:gd name="T35" fmla="*/ 436 h 1262"/>
                <a:gd name="T36" fmla="*/ 1793 w 2520"/>
                <a:gd name="T37" fmla="*/ 349 h 1262"/>
                <a:gd name="T38" fmla="*/ 1653 w 2520"/>
                <a:gd name="T39" fmla="*/ 280 h 1262"/>
                <a:gd name="T40" fmla="*/ 1502 w 2520"/>
                <a:gd name="T41" fmla="*/ 232 h 1262"/>
                <a:gd name="T42" fmla="*/ 1343 w 2520"/>
                <a:gd name="T43" fmla="*/ 207 h 1262"/>
                <a:gd name="T44" fmla="*/ 1178 w 2520"/>
                <a:gd name="T45" fmla="*/ 207 h 1262"/>
                <a:gd name="T46" fmla="*/ 1019 w 2520"/>
                <a:gd name="T47" fmla="*/ 232 h 1262"/>
                <a:gd name="T48" fmla="*/ 868 w 2520"/>
                <a:gd name="T49" fmla="*/ 280 h 1262"/>
                <a:gd name="T50" fmla="*/ 727 w 2520"/>
                <a:gd name="T51" fmla="*/ 349 h 1262"/>
                <a:gd name="T52" fmla="*/ 600 w 2520"/>
                <a:gd name="T53" fmla="*/ 436 h 1262"/>
                <a:gd name="T54" fmla="*/ 487 w 2520"/>
                <a:gd name="T55" fmla="*/ 542 h 1262"/>
                <a:gd name="T56" fmla="*/ 390 w 2520"/>
                <a:gd name="T57" fmla="*/ 663 h 1262"/>
                <a:gd name="T58" fmla="*/ 311 w 2520"/>
                <a:gd name="T59" fmla="*/ 797 h 1262"/>
                <a:gd name="T60" fmla="*/ 253 w 2520"/>
                <a:gd name="T61" fmla="*/ 942 h 1262"/>
                <a:gd name="T62" fmla="*/ 216 w 2520"/>
                <a:gd name="T63" fmla="*/ 1098 h 1262"/>
                <a:gd name="T64" fmla="*/ 203 w 2520"/>
                <a:gd name="T65" fmla="*/ 1262 h 1262"/>
                <a:gd name="T66" fmla="*/ 4 w 2520"/>
                <a:gd name="T67" fmla="*/ 1167 h 1262"/>
                <a:gd name="T68" fmla="*/ 31 w 2520"/>
                <a:gd name="T69" fmla="*/ 985 h 1262"/>
                <a:gd name="T70" fmla="*/ 82 w 2520"/>
                <a:gd name="T71" fmla="*/ 813 h 1262"/>
                <a:gd name="T72" fmla="*/ 158 w 2520"/>
                <a:gd name="T73" fmla="*/ 651 h 1262"/>
                <a:gd name="T74" fmla="*/ 254 w 2520"/>
                <a:gd name="T75" fmla="*/ 503 h 1262"/>
                <a:gd name="T76" fmla="*/ 369 w 2520"/>
                <a:gd name="T77" fmla="*/ 370 h 1262"/>
                <a:gd name="T78" fmla="*/ 502 w 2520"/>
                <a:gd name="T79" fmla="*/ 255 h 1262"/>
                <a:gd name="T80" fmla="*/ 651 w 2520"/>
                <a:gd name="T81" fmla="*/ 158 h 1262"/>
                <a:gd name="T82" fmla="*/ 812 w 2520"/>
                <a:gd name="T83" fmla="*/ 83 h 1262"/>
                <a:gd name="T84" fmla="*/ 984 w 2520"/>
                <a:gd name="T85" fmla="*/ 30 h 1262"/>
                <a:gd name="T86" fmla="*/ 1167 w 2520"/>
                <a:gd name="T87" fmla="*/ 3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20" h="1262">
                  <a:moveTo>
                    <a:pt x="1260" y="0"/>
                  </a:moveTo>
                  <a:lnTo>
                    <a:pt x="1354" y="3"/>
                  </a:lnTo>
                  <a:lnTo>
                    <a:pt x="1446" y="14"/>
                  </a:lnTo>
                  <a:lnTo>
                    <a:pt x="1537" y="30"/>
                  </a:lnTo>
                  <a:lnTo>
                    <a:pt x="1624" y="54"/>
                  </a:lnTo>
                  <a:lnTo>
                    <a:pt x="1709" y="83"/>
                  </a:lnTo>
                  <a:lnTo>
                    <a:pt x="1791" y="118"/>
                  </a:lnTo>
                  <a:lnTo>
                    <a:pt x="1870" y="158"/>
                  </a:lnTo>
                  <a:lnTo>
                    <a:pt x="1946" y="204"/>
                  </a:lnTo>
                  <a:lnTo>
                    <a:pt x="2019" y="255"/>
                  </a:lnTo>
                  <a:lnTo>
                    <a:pt x="2087" y="310"/>
                  </a:lnTo>
                  <a:lnTo>
                    <a:pt x="2151" y="370"/>
                  </a:lnTo>
                  <a:lnTo>
                    <a:pt x="2211" y="434"/>
                  </a:lnTo>
                  <a:lnTo>
                    <a:pt x="2267" y="503"/>
                  </a:lnTo>
                  <a:lnTo>
                    <a:pt x="2318" y="575"/>
                  </a:lnTo>
                  <a:lnTo>
                    <a:pt x="2363" y="651"/>
                  </a:lnTo>
                  <a:lnTo>
                    <a:pt x="2404" y="730"/>
                  </a:lnTo>
                  <a:lnTo>
                    <a:pt x="2438" y="813"/>
                  </a:lnTo>
                  <a:lnTo>
                    <a:pt x="2468" y="897"/>
                  </a:lnTo>
                  <a:lnTo>
                    <a:pt x="2490" y="985"/>
                  </a:lnTo>
                  <a:lnTo>
                    <a:pt x="2507" y="1075"/>
                  </a:lnTo>
                  <a:lnTo>
                    <a:pt x="2517" y="1167"/>
                  </a:lnTo>
                  <a:lnTo>
                    <a:pt x="2520" y="1262"/>
                  </a:lnTo>
                  <a:lnTo>
                    <a:pt x="2318" y="1262"/>
                  </a:lnTo>
                  <a:lnTo>
                    <a:pt x="2314" y="1179"/>
                  </a:lnTo>
                  <a:lnTo>
                    <a:pt x="2305" y="1098"/>
                  </a:lnTo>
                  <a:lnTo>
                    <a:pt x="2290" y="1019"/>
                  </a:lnTo>
                  <a:lnTo>
                    <a:pt x="2268" y="942"/>
                  </a:lnTo>
                  <a:lnTo>
                    <a:pt x="2242" y="868"/>
                  </a:lnTo>
                  <a:lnTo>
                    <a:pt x="2210" y="797"/>
                  </a:lnTo>
                  <a:lnTo>
                    <a:pt x="2173" y="728"/>
                  </a:lnTo>
                  <a:lnTo>
                    <a:pt x="2131" y="663"/>
                  </a:lnTo>
                  <a:lnTo>
                    <a:pt x="2085" y="600"/>
                  </a:lnTo>
                  <a:lnTo>
                    <a:pt x="2034" y="542"/>
                  </a:lnTo>
                  <a:lnTo>
                    <a:pt x="1980" y="487"/>
                  </a:lnTo>
                  <a:lnTo>
                    <a:pt x="1921" y="436"/>
                  </a:lnTo>
                  <a:lnTo>
                    <a:pt x="1859" y="390"/>
                  </a:lnTo>
                  <a:lnTo>
                    <a:pt x="1793" y="349"/>
                  </a:lnTo>
                  <a:lnTo>
                    <a:pt x="1725" y="311"/>
                  </a:lnTo>
                  <a:lnTo>
                    <a:pt x="1653" y="280"/>
                  </a:lnTo>
                  <a:lnTo>
                    <a:pt x="1579" y="253"/>
                  </a:lnTo>
                  <a:lnTo>
                    <a:pt x="1502" y="232"/>
                  </a:lnTo>
                  <a:lnTo>
                    <a:pt x="1423" y="216"/>
                  </a:lnTo>
                  <a:lnTo>
                    <a:pt x="1343" y="207"/>
                  </a:lnTo>
                  <a:lnTo>
                    <a:pt x="1260" y="204"/>
                  </a:lnTo>
                  <a:lnTo>
                    <a:pt x="1178" y="207"/>
                  </a:lnTo>
                  <a:lnTo>
                    <a:pt x="1097" y="216"/>
                  </a:lnTo>
                  <a:lnTo>
                    <a:pt x="1019" y="232"/>
                  </a:lnTo>
                  <a:lnTo>
                    <a:pt x="942" y="253"/>
                  </a:lnTo>
                  <a:lnTo>
                    <a:pt x="868" y="280"/>
                  </a:lnTo>
                  <a:lnTo>
                    <a:pt x="797" y="311"/>
                  </a:lnTo>
                  <a:lnTo>
                    <a:pt x="727" y="349"/>
                  </a:lnTo>
                  <a:lnTo>
                    <a:pt x="662" y="390"/>
                  </a:lnTo>
                  <a:lnTo>
                    <a:pt x="600" y="436"/>
                  </a:lnTo>
                  <a:lnTo>
                    <a:pt x="541" y="487"/>
                  </a:lnTo>
                  <a:lnTo>
                    <a:pt x="487" y="542"/>
                  </a:lnTo>
                  <a:lnTo>
                    <a:pt x="436" y="600"/>
                  </a:lnTo>
                  <a:lnTo>
                    <a:pt x="390" y="663"/>
                  </a:lnTo>
                  <a:lnTo>
                    <a:pt x="348" y="728"/>
                  </a:lnTo>
                  <a:lnTo>
                    <a:pt x="311" y="797"/>
                  </a:lnTo>
                  <a:lnTo>
                    <a:pt x="279" y="868"/>
                  </a:lnTo>
                  <a:lnTo>
                    <a:pt x="253" y="942"/>
                  </a:lnTo>
                  <a:lnTo>
                    <a:pt x="231" y="1019"/>
                  </a:lnTo>
                  <a:lnTo>
                    <a:pt x="216" y="1098"/>
                  </a:lnTo>
                  <a:lnTo>
                    <a:pt x="206" y="1179"/>
                  </a:lnTo>
                  <a:lnTo>
                    <a:pt x="203" y="1262"/>
                  </a:lnTo>
                  <a:lnTo>
                    <a:pt x="0" y="1262"/>
                  </a:lnTo>
                  <a:lnTo>
                    <a:pt x="4" y="1167"/>
                  </a:lnTo>
                  <a:lnTo>
                    <a:pt x="13" y="1075"/>
                  </a:lnTo>
                  <a:lnTo>
                    <a:pt x="31" y="985"/>
                  </a:lnTo>
                  <a:lnTo>
                    <a:pt x="53" y="897"/>
                  </a:lnTo>
                  <a:lnTo>
                    <a:pt x="82" y="813"/>
                  </a:lnTo>
                  <a:lnTo>
                    <a:pt x="118" y="730"/>
                  </a:lnTo>
                  <a:lnTo>
                    <a:pt x="158" y="651"/>
                  </a:lnTo>
                  <a:lnTo>
                    <a:pt x="203" y="575"/>
                  </a:lnTo>
                  <a:lnTo>
                    <a:pt x="254" y="503"/>
                  </a:lnTo>
                  <a:lnTo>
                    <a:pt x="310" y="434"/>
                  </a:lnTo>
                  <a:lnTo>
                    <a:pt x="369" y="370"/>
                  </a:lnTo>
                  <a:lnTo>
                    <a:pt x="434" y="310"/>
                  </a:lnTo>
                  <a:lnTo>
                    <a:pt x="502" y="255"/>
                  </a:lnTo>
                  <a:lnTo>
                    <a:pt x="574" y="204"/>
                  </a:lnTo>
                  <a:lnTo>
                    <a:pt x="651" y="158"/>
                  </a:lnTo>
                  <a:lnTo>
                    <a:pt x="730" y="118"/>
                  </a:lnTo>
                  <a:lnTo>
                    <a:pt x="812" y="83"/>
                  </a:lnTo>
                  <a:lnTo>
                    <a:pt x="897" y="54"/>
                  </a:lnTo>
                  <a:lnTo>
                    <a:pt x="984" y="30"/>
                  </a:lnTo>
                  <a:lnTo>
                    <a:pt x="1075" y="14"/>
                  </a:lnTo>
                  <a:lnTo>
                    <a:pt x="1167" y="3"/>
                  </a:lnTo>
                  <a:lnTo>
                    <a:pt x="12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9"/>
            <p:cNvSpPr>
              <a:spLocks noEditPoints="1"/>
            </p:cNvSpPr>
            <p:nvPr/>
          </p:nvSpPr>
          <p:spPr bwMode="auto">
            <a:xfrm>
              <a:off x="11095038" y="1973263"/>
              <a:ext cx="282575" cy="284163"/>
            </a:xfrm>
            <a:custGeom>
              <a:avLst/>
              <a:gdLst>
                <a:gd name="T0" fmla="*/ 763 w 1787"/>
                <a:gd name="T1" fmla="*/ 216 h 1788"/>
                <a:gd name="T2" fmla="*/ 582 w 1787"/>
                <a:gd name="T3" fmla="*/ 278 h 1788"/>
                <a:gd name="T4" fmla="*/ 428 w 1787"/>
                <a:gd name="T5" fmla="*/ 384 h 1788"/>
                <a:gd name="T6" fmla="*/ 309 w 1787"/>
                <a:gd name="T7" fmla="*/ 527 h 1788"/>
                <a:gd name="T8" fmla="*/ 231 w 1787"/>
                <a:gd name="T9" fmla="*/ 700 h 1788"/>
                <a:gd name="T10" fmla="*/ 203 w 1787"/>
                <a:gd name="T11" fmla="*/ 894 h 1788"/>
                <a:gd name="T12" fmla="*/ 231 w 1787"/>
                <a:gd name="T13" fmla="*/ 1088 h 1788"/>
                <a:gd name="T14" fmla="*/ 309 w 1787"/>
                <a:gd name="T15" fmla="*/ 1260 h 1788"/>
                <a:gd name="T16" fmla="*/ 428 w 1787"/>
                <a:gd name="T17" fmla="*/ 1404 h 1788"/>
                <a:gd name="T18" fmla="*/ 582 w 1787"/>
                <a:gd name="T19" fmla="*/ 1509 h 1788"/>
                <a:gd name="T20" fmla="*/ 763 w 1787"/>
                <a:gd name="T21" fmla="*/ 1572 h 1788"/>
                <a:gd name="T22" fmla="*/ 960 w 1787"/>
                <a:gd name="T23" fmla="*/ 1581 h 1788"/>
                <a:gd name="T24" fmla="*/ 1147 w 1787"/>
                <a:gd name="T25" fmla="*/ 1536 h 1788"/>
                <a:gd name="T26" fmla="*/ 1311 w 1787"/>
                <a:gd name="T27" fmla="*/ 1444 h 1788"/>
                <a:gd name="T28" fmla="*/ 1442 w 1787"/>
                <a:gd name="T29" fmla="*/ 1311 h 1788"/>
                <a:gd name="T30" fmla="*/ 1535 w 1787"/>
                <a:gd name="T31" fmla="*/ 1148 h 1788"/>
                <a:gd name="T32" fmla="*/ 1581 w 1787"/>
                <a:gd name="T33" fmla="*/ 960 h 1788"/>
                <a:gd name="T34" fmla="*/ 1571 w 1787"/>
                <a:gd name="T35" fmla="*/ 763 h 1788"/>
                <a:gd name="T36" fmla="*/ 1509 w 1787"/>
                <a:gd name="T37" fmla="*/ 583 h 1788"/>
                <a:gd name="T38" fmla="*/ 1403 w 1787"/>
                <a:gd name="T39" fmla="*/ 428 h 1788"/>
                <a:gd name="T40" fmla="*/ 1259 w 1787"/>
                <a:gd name="T41" fmla="*/ 308 h 1788"/>
                <a:gd name="T42" fmla="*/ 1086 w 1787"/>
                <a:gd name="T43" fmla="*/ 231 h 1788"/>
                <a:gd name="T44" fmla="*/ 893 w 1787"/>
                <a:gd name="T45" fmla="*/ 204 h 1788"/>
                <a:gd name="T46" fmla="*/ 1045 w 1787"/>
                <a:gd name="T47" fmla="*/ 13 h 1788"/>
                <a:gd name="T48" fmla="*/ 1258 w 1787"/>
                <a:gd name="T49" fmla="*/ 77 h 1788"/>
                <a:gd name="T50" fmla="*/ 1444 w 1787"/>
                <a:gd name="T51" fmla="*/ 190 h 1788"/>
                <a:gd name="T52" fmla="*/ 1597 w 1787"/>
                <a:gd name="T53" fmla="*/ 343 h 1788"/>
                <a:gd name="T54" fmla="*/ 1709 w 1787"/>
                <a:gd name="T55" fmla="*/ 530 h 1788"/>
                <a:gd name="T56" fmla="*/ 1774 w 1787"/>
                <a:gd name="T57" fmla="*/ 741 h 1788"/>
                <a:gd name="T58" fmla="*/ 1783 w 1787"/>
                <a:gd name="T59" fmla="*/ 971 h 1788"/>
                <a:gd name="T60" fmla="*/ 1737 w 1787"/>
                <a:gd name="T61" fmla="*/ 1190 h 1788"/>
                <a:gd name="T62" fmla="*/ 1639 w 1787"/>
                <a:gd name="T63" fmla="*/ 1385 h 1788"/>
                <a:gd name="T64" fmla="*/ 1499 w 1787"/>
                <a:gd name="T65" fmla="*/ 1550 h 1788"/>
                <a:gd name="T66" fmla="*/ 1323 w 1787"/>
                <a:gd name="T67" fmla="*/ 1678 h 1788"/>
                <a:gd name="T68" fmla="*/ 1119 w 1787"/>
                <a:gd name="T69" fmla="*/ 1759 h 1788"/>
                <a:gd name="T70" fmla="*/ 893 w 1787"/>
                <a:gd name="T71" fmla="*/ 1788 h 1788"/>
                <a:gd name="T72" fmla="*/ 668 w 1787"/>
                <a:gd name="T73" fmla="*/ 1759 h 1788"/>
                <a:gd name="T74" fmla="*/ 464 w 1787"/>
                <a:gd name="T75" fmla="*/ 1678 h 1788"/>
                <a:gd name="T76" fmla="*/ 288 w 1787"/>
                <a:gd name="T77" fmla="*/ 1550 h 1788"/>
                <a:gd name="T78" fmla="*/ 148 w 1787"/>
                <a:gd name="T79" fmla="*/ 1385 h 1788"/>
                <a:gd name="T80" fmla="*/ 50 w 1787"/>
                <a:gd name="T81" fmla="*/ 1190 h 1788"/>
                <a:gd name="T82" fmla="*/ 3 w 1787"/>
                <a:gd name="T83" fmla="*/ 971 h 1788"/>
                <a:gd name="T84" fmla="*/ 13 w 1787"/>
                <a:gd name="T85" fmla="*/ 741 h 1788"/>
                <a:gd name="T86" fmla="*/ 78 w 1787"/>
                <a:gd name="T87" fmla="*/ 530 h 1788"/>
                <a:gd name="T88" fmla="*/ 190 w 1787"/>
                <a:gd name="T89" fmla="*/ 343 h 1788"/>
                <a:gd name="T90" fmla="*/ 343 w 1787"/>
                <a:gd name="T91" fmla="*/ 190 h 1788"/>
                <a:gd name="T92" fmla="*/ 529 w 1787"/>
                <a:gd name="T93" fmla="*/ 77 h 1788"/>
                <a:gd name="T94" fmla="*/ 741 w 1787"/>
                <a:gd name="T95" fmla="*/ 13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87" h="1788">
                  <a:moveTo>
                    <a:pt x="893" y="204"/>
                  </a:moveTo>
                  <a:lnTo>
                    <a:pt x="828" y="207"/>
                  </a:lnTo>
                  <a:lnTo>
                    <a:pt x="763" y="216"/>
                  </a:lnTo>
                  <a:lnTo>
                    <a:pt x="700" y="231"/>
                  </a:lnTo>
                  <a:lnTo>
                    <a:pt x="640" y="252"/>
                  </a:lnTo>
                  <a:lnTo>
                    <a:pt x="582" y="278"/>
                  </a:lnTo>
                  <a:lnTo>
                    <a:pt x="528" y="308"/>
                  </a:lnTo>
                  <a:lnTo>
                    <a:pt x="476" y="344"/>
                  </a:lnTo>
                  <a:lnTo>
                    <a:pt x="428" y="384"/>
                  </a:lnTo>
                  <a:lnTo>
                    <a:pt x="384" y="428"/>
                  </a:lnTo>
                  <a:lnTo>
                    <a:pt x="344" y="477"/>
                  </a:lnTo>
                  <a:lnTo>
                    <a:pt x="309" y="527"/>
                  </a:lnTo>
                  <a:lnTo>
                    <a:pt x="277" y="583"/>
                  </a:lnTo>
                  <a:lnTo>
                    <a:pt x="252" y="640"/>
                  </a:lnTo>
                  <a:lnTo>
                    <a:pt x="231" y="700"/>
                  </a:lnTo>
                  <a:lnTo>
                    <a:pt x="216" y="763"/>
                  </a:lnTo>
                  <a:lnTo>
                    <a:pt x="206" y="827"/>
                  </a:lnTo>
                  <a:lnTo>
                    <a:pt x="203" y="894"/>
                  </a:lnTo>
                  <a:lnTo>
                    <a:pt x="206" y="960"/>
                  </a:lnTo>
                  <a:lnTo>
                    <a:pt x="216" y="1025"/>
                  </a:lnTo>
                  <a:lnTo>
                    <a:pt x="231" y="1088"/>
                  </a:lnTo>
                  <a:lnTo>
                    <a:pt x="252" y="1148"/>
                  </a:lnTo>
                  <a:lnTo>
                    <a:pt x="277" y="1205"/>
                  </a:lnTo>
                  <a:lnTo>
                    <a:pt x="309" y="1260"/>
                  </a:lnTo>
                  <a:lnTo>
                    <a:pt x="344" y="1311"/>
                  </a:lnTo>
                  <a:lnTo>
                    <a:pt x="384" y="1359"/>
                  </a:lnTo>
                  <a:lnTo>
                    <a:pt x="428" y="1404"/>
                  </a:lnTo>
                  <a:lnTo>
                    <a:pt x="476" y="1444"/>
                  </a:lnTo>
                  <a:lnTo>
                    <a:pt x="528" y="1479"/>
                  </a:lnTo>
                  <a:lnTo>
                    <a:pt x="582" y="1509"/>
                  </a:lnTo>
                  <a:lnTo>
                    <a:pt x="640" y="1536"/>
                  </a:lnTo>
                  <a:lnTo>
                    <a:pt x="700" y="1557"/>
                  </a:lnTo>
                  <a:lnTo>
                    <a:pt x="763" y="1572"/>
                  </a:lnTo>
                  <a:lnTo>
                    <a:pt x="828" y="1581"/>
                  </a:lnTo>
                  <a:lnTo>
                    <a:pt x="893" y="1584"/>
                  </a:lnTo>
                  <a:lnTo>
                    <a:pt x="960" y="1581"/>
                  </a:lnTo>
                  <a:lnTo>
                    <a:pt x="1024" y="1572"/>
                  </a:lnTo>
                  <a:lnTo>
                    <a:pt x="1086" y="1557"/>
                  </a:lnTo>
                  <a:lnTo>
                    <a:pt x="1147" y="1536"/>
                  </a:lnTo>
                  <a:lnTo>
                    <a:pt x="1205" y="1509"/>
                  </a:lnTo>
                  <a:lnTo>
                    <a:pt x="1259" y="1479"/>
                  </a:lnTo>
                  <a:lnTo>
                    <a:pt x="1311" y="1444"/>
                  </a:lnTo>
                  <a:lnTo>
                    <a:pt x="1358" y="1404"/>
                  </a:lnTo>
                  <a:lnTo>
                    <a:pt x="1403" y="1359"/>
                  </a:lnTo>
                  <a:lnTo>
                    <a:pt x="1442" y="1311"/>
                  </a:lnTo>
                  <a:lnTo>
                    <a:pt x="1478" y="1260"/>
                  </a:lnTo>
                  <a:lnTo>
                    <a:pt x="1509" y="1205"/>
                  </a:lnTo>
                  <a:lnTo>
                    <a:pt x="1535" y="1148"/>
                  </a:lnTo>
                  <a:lnTo>
                    <a:pt x="1556" y="1088"/>
                  </a:lnTo>
                  <a:lnTo>
                    <a:pt x="1571" y="1025"/>
                  </a:lnTo>
                  <a:lnTo>
                    <a:pt x="1581" y="960"/>
                  </a:lnTo>
                  <a:lnTo>
                    <a:pt x="1584" y="894"/>
                  </a:lnTo>
                  <a:lnTo>
                    <a:pt x="1581" y="827"/>
                  </a:lnTo>
                  <a:lnTo>
                    <a:pt x="1571" y="763"/>
                  </a:lnTo>
                  <a:lnTo>
                    <a:pt x="1556" y="700"/>
                  </a:lnTo>
                  <a:lnTo>
                    <a:pt x="1535" y="640"/>
                  </a:lnTo>
                  <a:lnTo>
                    <a:pt x="1509" y="583"/>
                  </a:lnTo>
                  <a:lnTo>
                    <a:pt x="1478" y="527"/>
                  </a:lnTo>
                  <a:lnTo>
                    <a:pt x="1442" y="477"/>
                  </a:lnTo>
                  <a:lnTo>
                    <a:pt x="1403" y="428"/>
                  </a:lnTo>
                  <a:lnTo>
                    <a:pt x="1358" y="384"/>
                  </a:lnTo>
                  <a:lnTo>
                    <a:pt x="1311" y="344"/>
                  </a:lnTo>
                  <a:lnTo>
                    <a:pt x="1259" y="308"/>
                  </a:lnTo>
                  <a:lnTo>
                    <a:pt x="1205" y="278"/>
                  </a:lnTo>
                  <a:lnTo>
                    <a:pt x="1147" y="252"/>
                  </a:lnTo>
                  <a:lnTo>
                    <a:pt x="1086" y="231"/>
                  </a:lnTo>
                  <a:lnTo>
                    <a:pt x="1024" y="216"/>
                  </a:lnTo>
                  <a:lnTo>
                    <a:pt x="960" y="207"/>
                  </a:lnTo>
                  <a:lnTo>
                    <a:pt x="893" y="204"/>
                  </a:lnTo>
                  <a:close/>
                  <a:moveTo>
                    <a:pt x="893" y="0"/>
                  </a:moveTo>
                  <a:lnTo>
                    <a:pt x="970" y="3"/>
                  </a:lnTo>
                  <a:lnTo>
                    <a:pt x="1045" y="13"/>
                  </a:lnTo>
                  <a:lnTo>
                    <a:pt x="1119" y="29"/>
                  </a:lnTo>
                  <a:lnTo>
                    <a:pt x="1190" y="51"/>
                  </a:lnTo>
                  <a:lnTo>
                    <a:pt x="1258" y="77"/>
                  </a:lnTo>
                  <a:lnTo>
                    <a:pt x="1323" y="110"/>
                  </a:lnTo>
                  <a:lnTo>
                    <a:pt x="1385" y="148"/>
                  </a:lnTo>
                  <a:lnTo>
                    <a:pt x="1444" y="190"/>
                  </a:lnTo>
                  <a:lnTo>
                    <a:pt x="1499" y="237"/>
                  </a:lnTo>
                  <a:lnTo>
                    <a:pt x="1550" y="288"/>
                  </a:lnTo>
                  <a:lnTo>
                    <a:pt x="1597" y="343"/>
                  </a:lnTo>
                  <a:lnTo>
                    <a:pt x="1639" y="402"/>
                  </a:lnTo>
                  <a:lnTo>
                    <a:pt x="1677" y="464"/>
                  </a:lnTo>
                  <a:lnTo>
                    <a:pt x="1709" y="530"/>
                  </a:lnTo>
                  <a:lnTo>
                    <a:pt x="1737" y="598"/>
                  </a:lnTo>
                  <a:lnTo>
                    <a:pt x="1759" y="669"/>
                  </a:lnTo>
                  <a:lnTo>
                    <a:pt x="1774" y="741"/>
                  </a:lnTo>
                  <a:lnTo>
                    <a:pt x="1783" y="817"/>
                  </a:lnTo>
                  <a:lnTo>
                    <a:pt x="1787" y="894"/>
                  </a:lnTo>
                  <a:lnTo>
                    <a:pt x="1783" y="971"/>
                  </a:lnTo>
                  <a:lnTo>
                    <a:pt x="1774" y="1047"/>
                  </a:lnTo>
                  <a:lnTo>
                    <a:pt x="1759" y="1119"/>
                  </a:lnTo>
                  <a:lnTo>
                    <a:pt x="1737" y="1190"/>
                  </a:lnTo>
                  <a:lnTo>
                    <a:pt x="1709" y="1258"/>
                  </a:lnTo>
                  <a:lnTo>
                    <a:pt x="1677" y="1324"/>
                  </a:lnTo>
                  <a:lnTo>
                    <a:pt x="1639" y="1385"/>
                  </a:lnTo>
                  <a:lnTo>
                    <a:pt x="1597" y="1445"/>
                  </a:lnTo>
                  <a:lnTo>
                    <a:pt x="1550" y="1500"/>
                  </a:lnTo>
                  <a:lnTo>
                    <a:pt x="1499" y="1550"/>
                  </a:lnTo>
                  <a:lnTo>
                    <a:pt x="1444" y="1598"/>
                  </a:lnTo>
                  <a:lnTo>
                    <a:pt x="1385" y="1640"/>
                  </a:lnTo>
                  <a:lnTo>
                    <a:pt x="1323" y="1678"/>
                  </a:lnTo>
                  <a:lnTo>
                    <a:pt x="1258" y="1710"/>
                  </a:lnTo>
                  <a:lnTo>
                    <a:pt x="1190" y="1737"/>
                  </a:lnTo>
                  <a:lnTo>
                    <a:pt x="1119" y="1759"/>
                  </a:lnTo>
                  <a:lnTo>
                    <a:pt x="1045" y="1775"/>
                  </a:lnTo>
                  <a:lnTo>
                    <a:pt x="970" y="1785"/>
                  </a:lnTo>
                  <a:lnTo>
                    <a:pt x="893" y="1788"/>
                  </a:lnTo>
                  <a:lnTo>
                    <a:pt x="817" y="1785"/>
                  </a:lnTo>
                  <a:lnTo>
                    <a:pt x="741" y="1775"/>
                  </a:lnTo>
                  <a:lnTo>
                    <a:pt x="668" y="1759"/>
                  </a:lnTo>
                  <a:lnTo>
                    <a:pt x="598" y="1737"/>
                  </a:lnTo>
                  <a:lnTo>
                    <a:pt x="529" y="1710"/>
                  </a:lnTo>
                  <a:lnTo>
                    <a:pt x="464" y="1678"/>
                  </a:lnTo>
                  <a:lnTo>
                    <a:pt x="401" y="1640"/>
                  </a:lnTo>
                  <a:lnTo>
                    <a:pt x="343" y="1598"/>
                  </a:lnTo>
                  <a:lnTo>
                    <a:pt x="288" y="1550"/>
                  </a:lnTo>
                  <a:lnTo>
                    <a:pt x="236" y="1500"/>
                  </a:lnTo>
                  <a:lnTo>
                    <a:pt x="190" y="1445"/>
                  </a:lnTo>
                  <a:lnTo>
                    <a:pt x="148" y="1385"/>
                  </a:lnTo>
                  <a:lnTo>
                    <a:pt x="110" y="1324"/>
                  </a:lnTo>
                  <a:lnTo>
                    <a:pt x="78" y="1258"/>
                  </a:lnTo>
                  <a:lnTo>
                    <a:pt x="50" y="1190"/>
                  </a:lnTo>
                  <a:lnTo>
                    <a:pt x="28" y="1119"/>
                  </a:lnTo>
                  <a:lnTo>
                    <a:pt x="13" y="1047"/>
                  </a:lnTo>
                  <a:lnTo>
                    <a:pt x="3" y="971"/>
                  </a:lnTo>
                  <a:lnTo>
                    <a:pt x="0" y="894"/>
                  </a:lnTo>
                  <a:lnTo>
                    <a:pt x="3" y="817"/>
                  </a:lnTo>
                  <a:lnTo>
                    <a:pt x="13" y="741"/>
                  </a:lnTo>
                  <a:lnTo>
                    <a:pt x="28" y="669"/>
                  </a:lnTo>
                  <a:lnTo>
                    <a:pt x="50" y="598"/>
                  </a:lnTo>
                  <a:lnTo>
                    <a:pt x="78" y="530"/>
                  </a:lnTo>
                  <a:lnTo>
                    <a:pt x="110" y="464"/>
                  </a:lnTo>
                  <a:lnTo>
                    <a:pt x="148" y="402"/>
                  </a:lnTo>
                  <a:lnTo>
                    <a:pt x="190" y="343"/>
                  </a:lnTo>
                  <a:lnTo>
                    <a:pt x="236" y="288"/>
                  </a:lnTo>
                  <a:lnTo>
                    <a:pt x="288" y="237"/>
                  </a:lnTo>
                  <a:lnTo>
                    <a:pt x="343" y="190"/>
                  </a:lnTo>
                  <a:lnTo>
                    <a:pt x="401" y="148"/>
                  </a:lnTo>
                  <a:lnTo>
                    <a:pt x="464" y="110"/>
                  </a:lnTo>
                  <a:lnTo>
                    <a:pt x="529" y="77"/>
                  </a:lnTo>
                  <a:lnTo>
                    <a:pt x="598" y="51"/>
                  </a:lnTo>
                  <a:lnTo>
                    <a:pt x="668" y="29"/>
                  </a:lnTo>
                  <a:lnTo>
                    <a:pt x="741" y="13"/>
                  </a:lnTo>
                  <a:lnTo>
                    <a:pt x="817" y="3"/>
                  </a:lnTo>
                  <a:lnTo>
                    <a:pt x="8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10"/>
            <p:cNvSpPr>
              <a:spLocks/>
            </p:cNvSpPr>
            <p:nvPr/>
          </p:nvSpPr>
          <p:spPr bwMode="auto">
            <a:xfrm>
              <a:off x="11031538" y="2065338"/>
              <a:ext cx="77788" cy="117475"/>
            </a:xfrm>
            <a:custGeom>
              <a:avLst/>
              <a:gdLst>
                <a:gd name="T0" fmla="*/ 278 w 490"/>
                <a:gd name="T1" fmla="*/ 0 h 743"/>
                <a:gd name="T2" fmla="*/ 318 w 490"/>
                <a:gd name="T3" fmla="*/ 3 h 743"/>
                <a:gd name="T4" fmla="*/ 355 w 490"/>
                <a:gd name="T5" fmla="*/ 11 h 743"/>
                <a:gd name="T6" fmla="*/ 391 w 490"/>
                <a:gd name="T7" fmla="*/ 25 h 743"/>
                <a:gd name="T8" fmla="*/ 424 w 490"/>
                <a:gd name="T9" fmla="*/ 42 h 743"/>
                <a:gd name="T10" fmla="*/ 444 w 490"/>
                <a:gd name="T11" fmla="*/ 57 h 743"/>
                <a:gd name="T12" fmla="*/ 460 w 490"/>
                <a:gd name="T13" fmla="*/ 75 h 743"/>
                <a:gd name="T14" fmla="*/ 473 w 490"/>
                <a:gd name="T15" fmla="*/ 94 h 743"/>
                <a:gd name="T16" fmla="*/ 483 w 490"/>
                <a:gd name="T17" fmla="*/ 116 h 743"/>
                <a:gd name="T18" fmla="*/ 488 w 490"/>
                <a:gd name="T19" fmla="*/ 138 h 743"/>
                <a:gd name="T20" fmla="*/ 490 w 490"/>
                <a:gd name="T21" fmla="*/ 162 h 743"/>
                <a:gd name="T22" fmla="*/ 490 w 490"/>
                <a:gd name="T23" fmla="*/ 581 h 743"/>
                <a:gd name="T24" fmla="*/ 488 w 490"/>
                <a:gd name="T25" fmla="*/ 606 h 743"/>
                <a:gd name="T26" fmla="*/ 483 w 490"/>
                <a:gd name="T27" fmla="*/ 628 h 743"/>
                <a:gd name="T28" fmla="*/ 473 w 490"/>
                <a:gd name="T29" fmla="*/ 650 h 743"/>
                <a:gd name="T30" fmla="*/ 460 w 490"/>
                <a:gd name="T31" fmla="*/ 669 h 743"/>
                <a:gd name="T32" fmla="*/ 444 w 490"/>
                <a:gd name="T33" fmla="*/ 687 h 743"/>
                <a:gd name="T34" fmla="*/ 424 w 490"/>
                <a:gd name="T35" fmla="*/ 701 h 743"/>
                <a:gd name="T36" fmla="*/ 391 w 490"/>
                <a:gd name="T37" fmla="*/ 719 h 743"/>
                <a:gd name="T38" fmla="*/ 355 w 490"/>
                <a:gd name="T39" fmla="*/ 732 h 743"/>
                <a:gd name="T40" fmla="*/ 318 w 490"/>
                <a:gd name="T41" fmla="*/ 740 h 743"/>
                <a:gd name="T42" fmla="*/ 278 w 490"/>
                <a:gd name="T43" fmla="*/ 743 h 743"/>
                <a:gd name="T44" fmla="*/ 237 w 490"/>
                <a:gd name="T45" fmla="*/ 740 h 743"/>
                <a:gd name="T46" fmla="*/ 198 w 490"/>
                <a:gd name="T47" fmla="*/ 731 h 743"/>
                <a:gd name="T48" fmla="*/ 161 w 490"/>
                <a:gd name="T49" fmla="*/ 717 h 743"/>
                <a:gd name="T50" fmla="*/ 127 w 490"/>
                <a:gd name="T51" fmla="*/ 698 h 743"/>
                <a:gd name="T52" fmla="*/ 95 w 490"/>
                <a:gd name="T53" fmla="*/ 675 h 743"/>
                <a:gd name="T54" fmla="*/ 68 w 490"/>
                <a:gd name="T55" fmla="*/ 648 h 743"/>
                <a:gd name="T56" fmla="*/ 45 w 490"/>
                <a:gd name="T57" fmla="*/ 616 h 743"/>
                <a:gd name="T58" fmla="*/ 26 w 490"/>
                <a:gd name="T59" fmla="*/ 582 h 743"/>
                <a:gd name="T60" fmla="*/ 12 w 490"/>
                <a:gd name="T61" fmla="*/ 545 h 743"/>
                <a:gd name="T62" fmla="*/ 3 w 490"/>
                <a:gd name="T63" fmla="*/ 506 h 743"/>
                <a:gd name="T64" fmla="*/ 0 w 490"/>
                <a:gd name="T65" fmla="*/ 465 h 743"/>
                <a:gd name="T66" fmla="*/ 0 w 490"/>
                <a:gd name="T67" fmla="*/ 279 h 743"/>
                <a:gd name="T68" fmla="*/ 3 w 490"/>
                <a:gd name="T69" fmla="*/ 238 h 743"/>
                <a:gd name="T70" fmla="*/ 12 w 490"/>
                <a:gd name="T71" fmla="*/ 199 h 743"/>
                <a:gd name="T72" fmla="*/ 26 w 490"/>
                <a:gd name="T73" fmla="*/ 161 h 743"/>
                <a:gd name="T74" fmla="*/ 45 w 490"/>
                <a:gd name="T75" fmla="*/ 128 h 743"/>
                <a:gd name="T76" fmla="*/ 68 w 490"/>
                <a:gd name="T77" fmla="*/ 96 h 743"/>
                <a:gd name="T78" fmla="*/ 95 w 490"/>
                <a:gd name="T79" fmla="*/ 69 h 743"/>
                <a:gd name="T80" fmla="*/ 127 w 490"/>
                <a:gd name="T81" fmla="*/ 46 h 743"/>
                <a:gd name="T82" fmla="*/ 161 w 490"/>
                <a:gd name="T83" fmla="*/ 26 h 743"/>
                <a:gd name="T84" fmla="*/ 198 w 490"/>
                <a:gd name="T85" fmla="*/ 12 h 743"/>
                <a:gd name="T86" fmla="*/ 237 w 490"/>
                <a:gd name="T87" fmla="*/ 3 h 743"/>
                <a:gd name="T88" fmla="*/ 278 w 490"/>
                <a:gd name="T89" fmla="*/ 0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90" h="743">
                  <a:moveTo>
                    <a:pt x="278" y="0"/>
                  </a:moveTo>
                  <a:lnTo>
                    <a:pt x="318" y="3"/>
                  </a:lnTo>
                  <a:lnTo>
                    <a:pt x="355" y="11"/>
                  </a:lnTo>
                  <a:lnTo>
                    <a:pt x="391" y="25"/>
                  </a:lnTo>
                  <a:lnTo>
                    <a:pt x="424" y="42"/>
                  </a:lnTo>
                  <a:lnTo>
                    <a:pt x="444" y="57"/>
                  </a:lnTo>
                  <a:lnTo>
                    <a:pt x="460" y="75"/>
                  </a:lnTo>
                  <a:lnTo>
                    <a:pt x="473" y="94"/>
                  </a:lnTo>
                  <a:lnTo>
                    <a:pt x="483" y="116"/>
                  </a:lnTo>
                  <a:lnTo>
                    <a:pt x="488" y="138"/>
                  </a:lnTo>
                  <a:lnTo>
                    <a:pt x="490" y="162"/>
                  </a:lnTo>
                  <a:lnTo>
                    <a:pt x="490" y="581"/>
                  </a:lnTo>
                  <a:lnTo>
                    <a:pt x="488" y="606"/>
                  </a:lnTo>
                  <a:lnTo>
                    <a:pt x="483" y="628"/>
                  </a:lnTo>
                  <a:lnTo>
                    <a:pt x="473" y="650"/>
                  </a:lnTo>
                  <a:lnTo>
                    <a:pt x="460" y="669"/>
                  </a:lnTo>
                  <a:lnTo>
                    <a:pt x="444" y="687"/>
                  </a:lnTo>
                  <a:lnTo>
                    <a:pt x="424" y="701"/>
                  </a:lnTo>
                  <a:lnTo>
                    <a:pt x="391" y="719"/>
                  </a:lnTo>
                  <a:lnTo>
                    <a:pt x="355" y="732"/>
                  </a:lnTo>
                  <a:lnTo>
                    <a:pt x="318" y="740"/>
                  </a:lnTo>
                  <a:lnTo>
                    <a:pt x="278" y="743"/>
                  </a:lnTo>
                  <a:lnTo>
                    <a:pt x="237" y="740"/>
                  </a:lnTo>
                  <a:lnTo>
                    <a:pt x="198" y="731"/>
                  </a:lnTo>
                  <a:lnTo>
                    <a:pt x="161" y="717"/>
                  </a:lnTo>
                  <a:lnTo>
                    <a:pt x="127" y="698"/>
                  </a:lnTo>
                  <a:lnTo>
                    <a:pt x="95" y="675"/>
                  </a:lnTo>
                  <a:lnTo>
                    <a:pt x="68" y="648"/>
                  </a:lnTo>
                  <a:lnTo>
                    <a:pt x="45" y="616"/>
                  </a:lnTo>
                  <a:lnTo>
                    <a:pt x="26" y="582"/>
                  </a:lnTo>
                  <a:lnTo>
                    <a:pt x="12" y="545"/>
                  </a:lnTo>
                  <a:lnTo>
                    <a:pt x="3" y="506"/>
                  </a:lnTo>
                  <a:lnTo>
                    <a:pt x="0" y="465"/>
                  </a:lnTo>
                  <a:lnTo>
                    <a:pt x="0" y="279"/>
                  </a:lnTo>
                  <a:lnTo>
                    <a:pt x="3" y="238"/>
                  </a:lnTo>
                  <a:lnTo>
                    <a:pt x="12" y="199"/>
                  </a:lnTo>
                  <a:lnTo>
                    <a:pt x="26" y="161"/>
                  </a:lnTo>
                  <a:lnTo>
                    <a:pt x="45" y="128"/>
                  </a:lnTo>
                  <a:lnTo>
                    <a:pt x="68" y="96"/>
                  </a:lnTo>
                  <a:lnTo>
                    <a:pt x="95" y="69"/>
                  </a:lnTo>
                  <a:lnTo>
                    <a:pt x="127" y="46"/>
                  </a:lnTo>
                  <a:lnTo>
                    <a:pt x="161" y="26"/>
                  </a:lnTo>
                  <a:lnTo>
                    <a:pt x="198" y="12"/>
                  </a:lnTo>
                  <a:lnTo>
                    <a:pt x="237" y="3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11"/>
            <p:cNvSpPr>
              <a:spLocks noEditPoints="1"/>
            </p:cNvSpPr>
            <p:nvPr/>
          </p:nvSpPr>
          <p:spPr bwMode="auto">
            <a:xfrm>
              <a:off x="11015663" y="2049463"/>
              <a:ext cx="109538" cy="150813"/>
            </a:xfrm>
            <a:custGeom>
              <a:avLst/>
              <a:gdLst>
                <a:gd name="T0" fmla="*/ 348 w 694"/>
                <a:gd name="T1" fmla="*/ 206 h 946"/>
                <a:gd name="T2" fmla="*/ 291 w 694"/>
                <a:gd name="T3" fmla="*/ 227 h 946"/>
                <a:gd name="T4" fmla="*/ 245 w 694"/>
                <a:gd name="T5" fmla="*/ 266 h 946"/>
                <a:gd name="T6" fmla="*/ 215 w 694"/>
                <a:gd name="T7" fmla="*/ 318 h 946"/>
                <a:gd name="T8" fmla="*/ 204 w 694"/>
                <a:gd name="T9" fmla="*/ 380 h 946"/>
                <a:gd name="T10" fmla="*/ 206 w 694"/>
                <a:gd name="T11" fmla="*/ 598 h 946"/>
                <a:gd name="T12" fmla="*/ 228 w 694"/>
                <a:gd name="T13" fmla="*/ 655 h 946"/>
                <a:gd name="T14" fmla="*/ 266 w 694"/>
                <a:gd name="T15" fmla="*/ 701 h 946"/>
                <a:gd name="T16" fmla="*/ 318 w 694"/>
                <a:gd name="T17" fmla="*/ 731 h 946"/>
                <a:gd name="T18" fmla="*/ 380 w 694"/>
                <a:gd name="T19" fmla="*/ 742 h 946"/>
                <a:gd name="T20" fmla="*/ 443 w 694"/>
                <a:gd name="T21" fmla="*/ 730 h 946"/>
                <a:gd name="T22" fmla="*/ 482 w 694"/>
                <a:gd name="T23" fmla="*/ 707 h 946"/>
                <a:gd name="T24" fmla="*/ 491 w 694"/>
                <a:gd name="T25" fmla="*/ 682 h 946"/>
                <a:gd name="T26" fmla="*/ 489 w 694"/>
                <a:gd name="T27" fmla="*/ 250 h 946"/>
                <a:gd name="T28" fmla="*/ 472 w 694"/>
                <a:gd name="T29" fmla="*/ 230 h 946"/>
                <a:gd name="T30" fmla="*/ 412 w 694"/>
                <a:gd name="T31" fmla="*/ 206 h 946"/>
                <a:gd name="T32" fmla="*/ 380 w 694"/>
                <a:gd name="T33" fmla="*/ 0 h 946"/>
                <a:gd name="T34" fmla="*/ 464 w 694"/>
                <a:gd name="T35" fmla="*/ 9 h 946"/>
                <a:gd name="T36" fmla="*/ 544 w 694"/>
                <a:gd name="T37" fmla="*/ 36 h 946"/>
                <a:gd name="T38" fmla="*/ 609 w 694"/>
                <a:gd name="T39" fmla="*/ 79 h 946"/>
                <a:gd name="T40" fmla="*/ 655 w 694"/>
                <a:gd name="T41" fmla="*/ 130 h 946"/>
                <a:gd name="T42" fmla="*/ 684 w 694"/>
                <a:gd name="T43" fmla="*/ 193 h 946"/>
                <a:gd name="T44" fmla="*/ 694 w 694"/>
                <a:gd name="T45" fmla="*/ 263 h 946"/>
                <a:gd name="T46" fmla="*/ 691 w 694"/>
                <a:gd name="T47" fmla="*/ 717 h 946"/>
                <a:gd name="T48" fmla="*/ 672 w 694"/>
                <a:gd name="T49" fmla="*/ 784 h 946"/>
                <a:gd name="T50" fmla="*/ 634 w 694"/>
                <a:gd name="T51" fmla="*/ 843 h 946"/>
                <a:gd name="T52" fmla="*/ 580 w 694"/>
                <a:gd name="T53" fmla="*/ 888 h 946"/>
                <a:gd name="T54" fmla="*/ 505 w 694"/>
                <a:gd name="T55" fmla="*/ 925 h 946"/>
                <a:gd name="T56" fmla="*/ 422 w 694"/>
                <a:gd name="T57" fmla="*/ 943 h 946"/>
                <a:gd name="T58" fmla="*/ 332 w 694"/>
                <a:gd name="T59" fmla="*/ 943 h 946"/>
                <a:gd name="T60" fmla="*/ 243 w 694"/>
                <a:gd name="T61" fmla="*/ 920 h 946"/>
                <a:gd name="T62" fmla="*/ 163 w 694"/>
                <a:gd name="T63" fmla="*/ 878 h 946"/>
                <a:gd name="T64" fmla="*/ 96 w 694"/>
                <a:gd name="T65" fmla="*/ 818 h 946"/>
                <a:gd name="T66" fmla="*/ 45 w 694"/>
                <a:gd name="T67" fmla="*/ 744 h 946"/>
                <a:gd name="T68" fmla="*/ 12 w 694"/>
                <a:gd name="T69" fmla="*/ 659 h 946"/>
                <a:gd name="T70" fmla="*/ 0 w 694"/>
                <a:gd name="T71" fmla="*/ 566 h 946"/>
                <a:gd name="T72" fmla="*/ 3 w 694"/>
                <a:gd name="T73" fmla="*/ 332 h 946"/>
                <a:gd name="T74" fmla="*/ 26 w 694"/>
                <a:gd name="T75" fmla="*/ 243 h 946"/>
                <a:gd name="T76" fmla="*/ 68 w 694"/>
                <a:gd name="T77" fmla="*/ 163 h 946"/>
                <a:gd name="T78" fmla="*/ 128 w 694"/>
                <a:gd name="T79" fmla="*/ 96 h 946"/>
                <a:gd name="T80" fmla="*/ 202 w 694"/>
                <a:gd name="T81" fmla="*/ 44 h 946"/>
                <a:gd name="T82" fmla="*/ 287 w 694"/>
                <a:gd name="T83" fmla="*/ 12 h 946"/>
                <a:gd name="T84" fmla="*/ 380 w 694"/>
                <a:gd name="T85" fmla="*/ 0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4" h="946">
                  <a:moveTo>
                    <a:pt x="380" y="203"/>
                  </a:moveTo>
                  <a:lnTo>
                    <a:pt x="348" y="206"/>
                  </a:lnTo>
                  <a:lnTo>
                    <a:pt x="318" y="215"/>
                  </a:lnTo>
                  <a:lnTo>
                    <a:pt x="291" y="227"/>
                  </a:lnTo>
                  <a:lnTo>
                    <a:pt x="266" y="245"/>
                  </a:lnTo>
                  <a:lnTo>
                    <a:pt x="245" y="266"/>
                  </a:lnTo>
                  <a:lnTo>
                    <a:pt x="228" y="290"/>
                  </a:lnTo>
                  <a:lnTo>
                    <a:pt x="215" y="318"/>
                  </a:lnTo>
                  <a:lnTo>
                    <a:pt x="206" y="348"/>
                  </a:lnTo>
                  <a:lnTo>
                    <a:pt x="204" y="380"/>
                  </a:lnTo>
                  <a:lnTo>
                    <a:pt x="204" y="566"/>
                  </a:lnTo>
                  <a:lnTo>
                    <a:pt x="206" y="598"/>
                  </a:lnTo>
                  <a:lnTo>
                    <a:pt x="215" y="628"/>
                  </a:lnTo>
                  <a:lnTo>
                    <a:pt x="228" y="655"/>
                  </a:lnTo>
                  <a:lnTo>
                    <a:pt x="245" y="680"/>
                  </a:lnTo>
                  <a:lnTo>
                    <a:pt x="266" y="701"/>
                  </a:lnTo>
                  <a:lnTo>
                    <a:pt x="291" y="718"/>
                  </a:lnTo>
                  <a:lnTo>
                    <a:pt x="318" y="731"/>
                  </a:lnTo>
                  <a:lnTo>
                    <a:pt x="348" y="740"/>
                  </a:lnTo>
                  <a:lnTo>
                    <a:pt x="380" y="742"/>
                  </a:lnTo>
                  <a:lnTo>
                    <a:pt x="412" y="739"/>
                  </a:lnTo>
                  <a:lnTo>
                    <a:pt x="443" y="730"/>
                  </a:lnTo>
                  <a:lnTo>
                    <a:pt x="472" y="715"/>
                  </a:lnTo>
                  <a:lnTo>
                    <a:pt x="482" y="707"/>
                  </a:lnTo>
                  <a:lnTo>
                    <a:pt x="489" y="696"/>
                  </a:lnTo>
                  <a:lnTo>
                    <a:pt x="491" y="682"/>
                  </a:lnTo>
                  <a:lnTo>
                    <a:pt x="491" y="263"/>
                  </a:lnTo>
                  <a:lnTo>
                    <a:pt x="489" y="250"/>
                  </a:lnTo>
                  <a:lnTo>
                    <a:pt x="482" y="238"/>
                  </a:lnTo>
                  <a:lnTo>
                    <a:pt x="472" y="230"/>
                  </a:lnTo>
                  <a:lnTo>
                    <a:pt x="443" y="216"/>
                  </a:lnTo>
                  <a:lnTo>
                    <a:pt x="412" y="206"/>
                  </a:lnTo>
                  <a:lnTo>
                    <a:pt x="380" y="203"/>
                  </a:lnTo>
                  <a:close/>
                  <a:moveTo>
                    <a:pt x="380" y="0"/>
                  </a:moveTo>
                  <a:lnTo>
                    <a:pt x="422" y="2"/>
                  </a:lnTo>
                  <a:lnTo>
                    <a:pt x="464" y="9"/>
                  </a:lnTo>
                  <a:lnTo>
                    <a:pt x="505" y="20"/>
                  </a:lnTo>
                  <a:lnTo>
                    <a:pt x="544" y="36"/>
                  </a:lnTo>
                  <a:lnTo>
                    <a:pt x="580" y="57"/>
                  </a:lnTo>
                  <a:lnTo>
                    <a:pt x="609" y="79"/>
                  </a:lnTo>
                  <a:lnTo>
                    <a:pt x="634" y="102"/>
                  </a:lnTo>
                  <a:lnTo>
                    <a:pt x="655" y="130"/>
                  </a:lnTo>
                  <a:lnTo>
                    <a:pt x="672" y="161"/>
                  </a:lnTo>
                  <a:lnTo>
                    <a:pt x="684" y="193"/>
                  </a:lnTo>
                  <a:lnTo>
                    <a:pt x="691" y="227"/>
                  </a:lnTo>
                  <a:lnTo>
                    <a:pt x="694" y="263"/>
                  </a:lnTo>
                  <a:lnTo>
                    <a:pt x="694" y="682"/>
                  </a:lnTo>
                  <a:lnTo>
                    <a:pt x="691" y="717"/>
                  </a:lnTo>
                  <a:lnTo>
                    <a:pt x="684" y="752"/>
                  </a:lnTo>
                  <a:lnTo>
                    <a:pt x="672" y="784"/>
                  </a:lnTo>
                  <a:lnTo>
                    <a:pt x="655" y="816"/>
                  </a:lnTo>
                  <a:lnTo>
                    <a:pt x="634" y="843"/>
                  </a:lnTo>
                  <a:lnTo>
                    <a:pt x="609" y="867"/>
                  </a:lnTo>
                  <a:lnTo>
                    <a:pt x="580" y="888"/>
                  </a:lnTo>
                  <a:lnTo>
                    <a:pt x="544" y="908"/>
                  </a:lnTo>
                  <a:lnTo>
                    <a:pt x="505" y="925"/>
                  </a:lnTo>
                  <a:lnTo>
                    <a:pt x="464" y="936"/>
                  </a:lnTo>
                  <a:lnTo>
                    <a:pt x="422" y="943"/>
                  </a:lnTo>
                  <a:lnTo>
                    <a:pt x="380" y="946"/>
                  </a:lnTo>
                  <a:lnTo>
                    <a:pt x="332" y="943"/>
                  </a:lnTo>
                  <a:lnTo>
                    <a:pt x="287" y="934"/>
                  </a:lnTo>
                  <a:lnTo>
                    <a:pt x="243" y="920"/>
                  </a:lnTo>
                  <a:lnTo>
                    <a:pt x="202" y="901"/>
                  </a:lnTo>
                  <a:lnTo>
                    <a:pt x="163" y="878"/>
                  </a:lnTo>
                  <a:lnTo>
                    <a:pt x="128" y="850"/>
                  </a:lnTo>
                  <a:lnTo>
                    <a:pt x="96" y="818"/>
                  </a:lnTo>
                  <a:lnTo>
                    <a:pt x="68" y="783"/>
                  </a:lnTo>
                  <a:lnTo>
                    <a:pt x="45" y="744"/>
                  </a:lnTo>
                  <a:lnTo>
                    <a:pt x="26" y="703"/>
                  </a:lnTo>
                  <a:lnTo>
                    <a:pt x="12" y="659"/>
                  </a:lnTo>
                  <a:lnTo>
                    <a:pt x="3" y="614"/>
                  </a:lnTo>
                  <a:lnTo>
                    <a:pt x="0" y="566"/>
                  </a:lnTo>
                  <a:lnTo>
                    <a:pt x="0" y="380"/>
                  </a:lnTo>
                  <a:lnTo>
                    <a:pt x="3" y="332"/>
                  </a:lnTo>
                  <a:lnTo>
                    <a:pt x="12" y="286"/>
                  </a:lnTo>
                  <a:lnTo>
                    <a:pt x="26" y="243"/>
                  </a:lnTo>
                  <a:lnTo>
                    <a:pt x="45" y="202"/>
                  </a:lnTo>
                  <a:lnTo>
                    <a:pt x="68" y="163"/>
                  </a:lnTo>
                  <a:lnTo>
                    <a:pt x="96" y="127"/>
                  </a:lnTo>
                  <a:lnTo>
                    <a:pt x="128" y="96"/>
                  </a:lnTo>
                  <a:lnTo>
                    <a:pt x="163" y="68"/>
                  </a:lnTo>
                  <a:lnTo>
                    <a:pt x="202" y="44"/>
                  </a:lnTo>
                  <a:lnTo>
                    <a:pt x="243" y="26"/>
                  </a:lnTo>
                  <a:lnTo>
                    <a:pt x="287" y="12"/>
                  </a:lnTo>
                  <a:lnTo>
                    <a:pt x="332" y="3"/>
                  </a:lnTo>
                  <a:lnTo>
                    <a:pt x="3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12"/>
            <p:cNvSpPr>
              <a:spLocks/>
            </p:cNvSpPr>
            <p:nvPr/>
          </p:nvSpPr>
          <p:spPr bwMode="auto">
            <a:xfrm>
              <a:off x="11363326" y="2065338"/>
              <a:ext cx="77788" cy="117475"/>
            </a:xfrm>
            <a:custGeom>
              <a:avLst/>
              <a:gdLst>
                <a:gd name="T0" fmla="*/ 212 w 490"/>
                <a:gd name="T1" fmla="*/ 0 h 743"/>
                <a:gd name="T2" fmla="*/ 253 w 490"/>
                <a:gd name="T3" fmla="*/ 3 h 743"/>
                <a:gd name="T4" fmla="*/ 292 w 490"/>
                <a:gd name="T5" fmla="*/ 12 h 743"/>
                <a:gd name="T6" fmla="*/ 329 w 490"/>
                <a:gd name="T7" fmla="*/ 26 h 743"/>
                <a:gd name="T8" fmla="*/ 363 w 490"/>
                <a:gd name="T9" fmla="*/ 46 h 743"/>
                <a:gd name="T10" fmla="*/ 394 w 490"/>
                <a:gd name="T11" fmla="*/ 69 h 743"/>
                <a:gd name="T12" fmla="*/ 421 w 490"/>
                <a:gd name="T13" fmla="*/ 96 h 743"/>
                <a:gd name="T14" fmla="*/ 445 w 490"/>
                <a:gd name="T15" fmla="*/ 128 h 743"/>
                <a:gd name="T16" fmla="*/ 463 w 490"/>
                <a:gd name="T17" fmla="*/ 161 h 743"/>
                <a:gd name="T18" fmla="*/ 479 w 490"/>
                <a:gd name="T19" fmla="*/ 199 h 743"/>
                <a:gd name="T20" fmla="*/ 487 w 490"/>
                <a:gd name="T21" fmla="*/ 238 h 743"/>
                <a:gd name="T22" fmla="*/ 490 w 490"/>
                <a:gd name="T23" fmla="*/ 279 h 743"/>
                <a:gd name="T24" fmla="*/ 490 w 490"/>
                <a:gd name="T25" fmla="*/ 465 h 743"/>
                <a:gd name="T26" fmla="*/ 487 w 490"/>
                <a:gd name="T27" fmla="*/ 506 h 743"/>
                <a:gd name="T28" fmla="*/ 479 w 490"/>
                <a:gd name="T29" fmla="*/ 545 h 743"/>
                <a:gd name="T30" fmla="*/ 463 w 490"/>
                <a:gd name="T31" fmla="*/ 582 h 743"/>
                <a:gd name="T32" fmla="*/ 445 w 490"/>
                <a:gd name="T33" fmla="*/ 616 h 743"/>
                <a:gd name="T34" fmla="*/ 421 w 490"/>
                <a:gd name="T35" fmla="*/ 648 h 743"/>
                <a:gd name="T36" fmla="*/ 394 w 490"/>
                <a:gd name="T37" fmla="*/ 675 h 743"/>
                <a:gd name="T38" fmla="*/ 363 w 490"/>
                <a:gd name="T39" fmla="*/ 698 h 743"/>
                <a:gd name="T40" fmla="*/ 329 w 490"/>
                <a:gd name="T41" fmla="*/ 717 h 743"/>
                <a:gd name="T42" fmla="*/ 292 w 490"/>
                <a:gd name="T43" fmla="*/ 731 h 743"/>
                <a:gd name="T44" fmla="*/ 253 w 490"/>
                <a:gd name="T45" fmla="*/ 740 h 743"/>
                <a:gd name="T46" fmla="*/ 212 w 490"/>
                <a:gd name="T47" fmla="*/ 743 h 743"/>
                <a:gd name="T48" fmla="*/ 172 w 490"/>
                <a:gd name="T49" fmla="*/ 740 h 743"/>
                <a:gd name="T50" fmla="*/ 134 w 490"/>
                <a:gd name="T51" fmla="*/ 732 h 743"/>
                <a:gd name="T52" fmla="*/ 99 w 490"/>
                <a:gd name="T53" fmla="*/ 719 h 743"/>
                <a:gd name="T54" fmla="*/ 65 w 490"/>
                <a:gd name="T55" fmla="*/ 701 h 743"/>
                <a:gd name="T56" fmla="*/ 46 w 490"/>
                <a:gd name="T57" fmla="*/ 687 h 743"/>
                <a:gd name="T58" fmla="*/ 30 w 490"/>
                <a:gd name="T59" fmla="*/ 669 h 743"/>
                <a:gd name="T60" fmla="*/ 17 w 490"/>
                <a:gd name="T61" fmla="*/ 650 h 743"/>
                <a:gd name="T62" fmla="*/ 7 w 490"/>
                <a:gd name="T63" fmla="*/ 628 h 743"/>
                <a:gd name="T64" fmla="*/ 2 w 490"/>
                <a:gd name="T65" fmla="*/ 606 h 743"/>
                <a:gd name="T66" fmla="*/ 0 w 490"/>
                <a:gd name="T67" fmla="*/ 581 h 743"/>
                <a:gd name="T68" fmla="*/ 0 w 490"/>
                <a:gd name="T69" fmla="*/ 162 h 743"/>
                <a:gd name="T70" fmla="*/ 2 w 490"/>
                <a:gd name="T71" fmla="*/ 138 h 743"/>
                <a:gd name="T72" fmla="*/ 7 w 490"/>
                <a:gd name="T73" fmla="*/ 116 h 743"/>
                <a:gd name="T74" fmla="*/ 17 w 490"/>
                <a:gd name="T75" fmla="*/ 94 h 743"/>
                <a:gd name="T76" fmla="*/ 30 w 490"/>
                <a:gd name="T77" fmla="*/ 75 h 743"/>
                <a:gd name="T78" fmla="*/ 46 w 490"/>
                <a:gd name="T79" fmla="*/ 57 h 743"/>
                <a:gd name="T80" fmla="*/ 65 w 490"/>
                <a:gd name="T81" fmla="*/ 42 h 743"/>
                <a:gd name="T82" fmla="*/ 99 w 490"/>
                <a:gd name="T83" fmla="*/ 25 h 743"/>
                <a:gd name="T84" fmla="*/ 134 w 490"/>
                <a:gd name="T85" fmla="*/ 11 h 743"/>
                <a:gd name="T86" fmla="*/ 172 w 490"/>
                <a:gd name="T87" fmla="*/ 3 h 743"/>
                <a:gd name="T88" fmla="*/ 212 w 490"/>
                <a:gd name="T89" fmla="*/ 0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90" h="743">
                  <a:moveTo>
                    <a:pt x="212" y="0"/>
                  </a:moveTo>
                  <a:lnTo>
                    <a:pt x="253" y="3"/>
                  </a:lnTo>
                  <a:lnTo>
                    <a:pt x="292" y="12"/>
                  </a:lnTo>
                  <a:lnTo>
                    <a:pt x="329" y="26"/>
                  </a:lnTo>
                  <a:lnTo>
                    <a:pt x="363" y="46"/>
                  </a:lnTo>
                  <a:lnTo>
                    <a:pt x="394" y="69"/>
                  </a:lnTo>
                  <a:lnTo>
                    <a:pt x="421" y="96"/>
                  </a:lnTo>
                  <a:lnTo>
                    <a:pt x="445" y="128"/>
                  </a:lnTo>
                  <a:lnTo>
                    <a:pt x="463" y="161"/>
                  </a:lnTo>
                  <a:lnTo>
                    <a:pt x="479" y="199"/>
                  </a:lnTo>
                  <a:lnTo>
                    <a:pt x="487" y="238"/>
                  </a:lnTo>
                  <a:lnTo>
                    <a:pt x="490" y="279"/>
                  </a:lnTo>
                  <a:lnTo>
                    <a:pt x="490" y="465"/>
                  </a:lnTo>
                  <a:lnTo>
                    <a:pt x="487" y="506"/>
                  </a:lnTo>
                  <a:lnTo>
                    <a:pt x="479" y="545"/>
                  </a:lnTo>
                  <a:lnTo>
                    <a:pt x="463" y="582"/>
                  </a:lnTo>
                  <a:lnTo>
                    <a:pt x="445" y="616"/>
                  </a:lnTo>
                  <a:lnTo>
                    <a:pt x="421" y="648"/>
                  </a:lnTo>
                  <a:lnTo>
                    <a:pt x="394" y="675"/>
                  </a:lnTo>
                  <a:lnTo>
                    <a:pt x="363" y="698"/>
                  </a:lnTo>
                  <a:lnTo>
                    <a:pt x="329" y="717"/>
                  </a:lnTo>
                  <a:lnTo>
                    <a:pt x="292" y="731"/>
                  </a:lnTo>
                  <a:lnTo>
                    <a:pt x="253" y="740"/>
                  </a:lnTo>
                  <a:lnTo>
                    <a:pt x="212" y="743"/>
                  </a:lnTo>
                  <a:lnTo>
                    <a:pt x="172" y="740"/>
                  </a:lnTo>
                  <a:lnTo>
                    <a:pt x="134" y="732"/>
                  </a:lnTo>
                  <a:lnTo>
                    <a:pt x="99" y="719"/>
                  </a:lnTo>
                  <a:lnTo>
                    <a:pt x="65" y="701"/>
                  </a:lnTo>
                  <a:lnTo>
                    <a:pt x="46" y="687"/>
                  </a:lnTo>
                  <a:lnTo>
                    <a:pt x="30" y="669"/>
                  </a:lnTo>
                  <a:lnTo>
                    <a:pt x="17" y="650"/>
                  </a:lnTo>
                  <a:lnTo>
                    <a:pt x="7" y="628"/>
                  </a:lnTo>
                  <a:lnTo>
                    <a:pt x="2" y="606"/>
                  </a:lnTo>
                  <a:lnTo>
                    <a:pt x="0" y="581"/>
                  </a:lnTo>
                  <a:lnTo>
                    <a:pt x="0" y="162"/>
                  </a:lnTo>
                  <a:lnTo>
                    <a:pt x="2" y="138"/>
                  </a:lnTo>
                  <a:lnTo>
                    <a:pt x="7" y="116"/>
                  </a:lnTo>
                  <a:lnTo>
                    <a:pt x="17" y="94"/>
                  </a:lnTo>
                  <a:lnTo>
                    <a:pt x="30" y="75"/>
                  </a:lnTo>
                  <a:lnTo>
                    <a:pt x="46" y="57"/>
                  </a:lnTo>
                  <a:lnTo>
                    <a:pt x="65" y="42"/>
                  </a:lnTo>
                  <a:lnTo>
                    <a:pt x="99" y="25"/>
                  </a:lnTo>
                  <a:lnTo>
                    <a:pt x="134" y="11"/>
                  </a:lnTo>
                  <a:lnTo>
                    <a:pt x="172" y="3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13"/>
            <p:cNvSpPr>
              <a:spLocks noEditPoints="1"/>
            </p:cNvSpPr>
            <p:nvPr/>
          </p:nvSpPr>
          <p:spPr bwMode="auto">
            <a:xfrm>
              <a:off x="11345863" y="2049463"/>
              <a:ext cx="111125" cy="150813"/>
            </a:xfrm>
            <a:custGeom>
              <a:avLst/>
              <a:gdLst>
                <a:gd name="T0" fmla="*/ 282 w 694"/>
                <a:gd name="T1" fmla="*/ 206 h 946"/>
                <a:gd name="T2" fmla="*/ 221 w 694"/>
                <a:gd name="T3" fmla="*/ 230 h 946"/>
                <a:gd name="T4" fmla="*/ 205 w 694"/>
                <a:gd name="T5" fmla="*/ 250 h 946"/>
                <a:gd name="T6" fmla="*/ 203 w 694"/>
                <a:gd name="T7" fmla="*/ 682 h 946"/>
                <a:gd name="T8" fmla="*/ 212 w 694"/>
                <a:gd name="T9" fmla="*/ 707 h 946"/>
                <a:gd name="T10" fmla="*/ 250 w 694"/>
                <a:gd name="T11" fmla="*/ 730 h 946"/>
                <a:gd name="T12" fmla="*/ 314 w 694"/>
                <a:gd name="T13" fmla="*/ 742 h 946"/>
                <a:gd name="T14" fmla="*/ 376 w 694"/>
                <a:gd name="T15" fmla="*/ 731 h 946"/>
                <a:gd name="T16" fmla="*/ 427 w 694"/>
                <a:gd name="T17" fmla="*/ 701 h 946"/>
                <a:gd name="T18" fmla="*/ 466 w 694"/>
                <a:gd name="T19" fmla="*/ 655 h 946"/>
                <a:gd name="T20" fmla="*/ 488 w 694"/>
                <a:gd name="T21" fmla="*/ 598 h 946"/>
                <a:gd name="T22" fmla="*/ 490 w 694"/>
                <a:gd name="T23" fmla="*/ 380 h 946"/>
                <a:gd name="T24" fmla="*/ 479 w 694"/>
                <a:gd name="T25" fmla="*/ 318 h 946"/>
                <a:gd name="T26" fmla="*/ 449 w 694"/>
                <a:gd name="T27" fmla="*/ 266 h 946"/>
                <a:gd name="T28" fmla="*/ 403 w 694"/>
                <a:gd name="T29" fmla="*/ 227 h 946"/>
                <a:gd name="T30" fmla="*/ 345 w 694"/>
                <a:gd name="T31" fmla="*/ 206 h 946"/>
                <a:gd name="T32" fmla="*/ 314 w 694"/>
                <a:gd name="T33" fmla="*/ 0 h 946"/>
                <a:gd name="T34" fmla="*/ 407 w 694"/>
                <a:gd name="T35" fmla="*/ 12 h 946"/>
                <a:gd name="T36" fmla="*/ 492 w 694"/>
                <a:gd name="T37" fmla="*/ 44 h 946"/>
                <a:gd name="T38" fmla="*/ 565 w 694"/>
                <a:gd name="T39" fmla="*/ 96 h 946"/>
                <a:gd name="T40" fmla="*/ 626 w 694"/>
                <a:gd name="T41" fmla="*/ 163 h 946"/>
                <a:gd name="T42" fmla="*/ 668 w 694"/>
                <a:gd name="T43" fmla="*/ 243 h 946"/>
                <a:gd name="T44" fmla="*/ 691 w 694"/>
                <a:gd name="T45" fmla="*/ 332 h 946"/>
                <a:gd name="T46" fmla="*/ 694 w 694"/>
                <a:gd name="T47" fmla="*/ 566 h 946"/>
                <a:gd name="T48" fmla="*/ 682 w 694"/>
                <a:gd name="T49" fmla="*/ 659 h 946"/>
                <a:gd name="T50" fmla="*/ 650 w 694"/>
                <a:gd name="T51" fmla="*/ 744 h 946"/>
                <a:gd name="T52" fmla="*/ 598 w 694"/>
                <a:gd name="T53" fmla="*/ 818 h 946"/>
                <a:gd name="T54" fmla="*/ 531 w 694"/>
                <a:gd name="T55" fmla="*/ 878 h 946"/>
                <a:gd name="T56" fmla="*/ 451 w 694"/>
                <a:gd name="T57" fmla="*/ 920 h 946"/>
                <a:gd name="T58" fmla="*/ 362 w 694"/>
                <a:gd name="T59" fmla="*/ 943 h 946"/>
                <a:gd name="T60" fmla="*/ 272 w 694"/>
                <a:gd name="T61" fmla="*/ 943 h 946"/>
                <a:gd name="T62" fmla="*/ 190 w 694"/>
                <a:gd name="T63" fmla="*/ 925 h 946"/>
                <a:gd name="T64" fmla="*/ 113 w 694"/>
                <a:gd name="T65" fmla="*/ 888 h 946"/>
                <a:gd name="T66" fmla="*/ 60 w 694"/>
                <a:gd name="T67" fmla="*/ 843 h 946"/>
                <a:gd name="T68" fmla="*/ 22 w 694"/>
                <a:gd name="T69" fmla="*/ 784 h 946"/>
                <a:gd name="T70" fmla="*/ 2 w 694"/>
                <a:gd name="T71" fmla="*/ 717 h 946"/>
                <a:gd name="T72" fmla="*/ 0 w 694"/>
                <a:gd name="T73" fmla="*/ 263 h 946"/>
                <a:gd name="T74" fmla="*/ 10 w 694"/>
                <a:gd name="T75" fmla="*/ 193 h 946"/>
                <a:gd name="T76" fmla="*/ 39 w 694"/>
                <a:gd name="T77" fmla="*/ 130 h 946"/>
                <a:gd name="T78" fmla="*/ 84 w 694"/>
                <a:gd name="T79" fmla="*/ 79 h 946"/>
                <a:gd name="T80" fmla="*/ 150 w 694"/>
                <a:gd name="T81" fmla="*/ 36 h 946"/>
                <a:gd name="T82" fmla="*/ 230 w 694"/>
                <a:gd name="T83" fmla="*/ 9 h 946"/>
                <a:gd name="T84" fmla="*/ 314 w 694"/>
                <a:gd name="T85" fmla="*/ 0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4" h="946">
                  <a:moveTo>
                    <a:pt x="314" y="203"/>
                  </a:moveTo>
                  <a:lnTo>
                    <a:pt x="282" y="206"/>
                  </a:lnTo>
                  <a:lnTo>
                    <a:pt x="250" y="216"/>
                  </a:lnTo>
                  <a:lnTo>
                    <a:pt x="221" y="230"/>
                  </a:lnTo>
                  <a:lnTo>
                    <a:pt x="212" y="238"/>
                  </a:lnTo>
                  <a:lnTo>
                    <a:pt x="205" y="250"/>
                  </a:lnTo>
                  <a:lnTo>
                    <a:pt x="203" y="263"/>
                  </a:lnTo>
                  <a:lnTo>
                    <a:pt x="203" y="682"/>
                  </a:lnTo>
                  <a:lnTo>
                    <a:pt x="205" y="696"/>
                  </a:lnTo>
                  <a:lnTo>
                    <a:pt x="212" y="707"/>
                  </a:lnTo>
                  <a:lnTo>
                    <a:pt x="221" y="715"/>
                  </a:lnTo>
                  <a:lnTo>
                    <a:pt x="250" y="730"/>
                  </a:lnTo>
                  <a:lnTo>
                    <a:pt x="282" y="739"/>
                  </a:lnTo>
                  <a:lnTo>
                    <a:pt x="314" y="742"/>
                  </a:lnTo>
                  <a:lnTo>
                    <a:pt x="345" y="740"/>
                  </a:lnTo>
                  <a:lnTo>
                    <a:pt x="376" y="731"/>
                  </a:lnTo>
                  <a:lnTo>
                    <a:pt x="403" y="718"/>
                  </a:lnTo>
                  <a:lnTo>
                    <a:pt x="427" y="701"/>
                  </a:lnTo>
                  <a:lnTo>
                    <a:pt x="449" y="680"/>
                  </a:lnTo>
                  <a:lnTo>
                    <a:pt x="466" y="655"/>
                  </a:lnTo>
                  <a:lnTo>
                    <a:pt x="479" y="628"/>
                  </a:lnTo>
                  <a:lnTo>
                    <a:pt x="488" y="598"/>
                  </a:lnTo>
                  <a:lnTo>
                    <a:pt x="490" y="566"/>
                  </a:lnTo>
                  <a:lnTo>
                    <a:pt x="490" y="380"/>
                  </a:lnTo>
                  <a:lnTo>
                    <a:pt x="488" y="348"/>
                  </a:lnTo>
                  <a:lnTo>
                    <a:pt x="479" y="318"/>
                  </a:lnTo>
                  <a:lnTo>
                    <a:pt x="466" y="290"/>
                  </a:lnTo>
                  <a:lnTo>
                    <a:pt x="449" y="266"/>
                  </a:lnTo>
                  <a:lnTo>
                    <a:pt x="427" y="245"/>
                  </a:lnTo>
                  <a:lnTo>
                    <a:pt x="403" y="227"/>
                  </a:lnTo>
                  <a:lnTo>
                    <a:pt x="376" y="215"/>
                  </a:lnTo>
                  <a:lnTo>
                    <a:pt x="345" y="206"/>
                  </a:lnTo>
                  <a:lnTo>
                    <a:pt x="314" y="203"/>
                  </a:lnTo>
                  <a:close/>
                  <a:moveTo>
                    <a:pt x="314" y="0"/>
                  </a:moveTo>
                  <a:lnTo>
                    <a:pt x="362" y="3"/>
                  </a:lnTo>
                  <a:lnTo>
                    <a:pt x="407" y="12"/>
                  </a:lnTo>
                  <a:lnTo>
                    <a:pt x="451" y="26"/>
                  </a:lnTo>
                  <a:lnTo>
                    <a:pt x="492" y="44"/>
                  </a:lnTo>
                  <a:lnTo>
                    <a:pt x="531" y="68"/>
                  </a:lnTo>
                  <a:lnTo>
                    <a:pt x="565" y="96"/>
                  </a:lnTo>
                  <a:lnTo>
                    <a:pt x="598" y="127"/>
                  </a:lnTo>
                  <a:lnTo>
                    <a:pt x="626" y="163"/>
                  </a:lnTo>
                  <a:lnTo>
                    <a:pt x="650" y="202"/>
                  </a:lnTo>
                  <a:lnTo>
                    <a:pt x="668" y="243"/>
                  </a:lnTo>
                  <a:lnTo>
                    <a:pt x="682" y="286"/>
                  </a:lnTo>
                  <a:lnTo>
                    <a:pt x="691" y="332"/>
                  </a:lnTo>
                  <a:lnTo>
                    <a:pt x="694" y="380"/>
                  </a:lnTo>
                  <a:lnTo>
                    <a:pt x="694" y="566"/>
                  </a:lnTo>
                  <a:lnTo>
                    <a:pt x="691" y="614"/>
                  </a:lnTo>
                  <a:lnTo>
                    <a:pt x="682" y="659"/>
                  </a:lnTo>
                  <a:lnTo>
                    <a:pt x="668" y="703"/>
                  </a:lnTo>
                  <a:lnTo>
                    <a:pt x="650" y="744"/>
                  </a:lnTo>
                  <a:lnTo>
                    <a:pt x="626" y="783"/>
                  </a:lnTo>
                  <a:lnTo>
                    <a:pt x="598" y="818"/>
                  </a:lnTo>
                  <a:lnTo>
                    <a:pt x="565" y="850"/>
                  </a:lnTo>
                  <a:lnTo>
                    <a:pt x="531" y="878"/>
                  </a:lnTo>
                  <a:lnTo>
                    <a:pt x="492" y="901"/>
                  </a:lnTo>
                  <a:lnTo>
                    <a:pt x="451" y="920"/>
                  </a:lnTo>
                  <a:lnTo>
                    <a:pt x="407" y="934"/>
                  </a:lnTo>
                  <a:lnTo>
                    <a:pt x="362" y="943"/>
                  </a:lnTo>
                  <a:lnTo>
                    <a:pt x="314" y="946"/>
                  </a:lnTo>
                  <a:lnTo>
                    <a:pt x="272" y="943"/>
                  </a:lnTo>
                  <a:lnTo>
                    <a:pt x="230" y="936"/>
                  </a:lnTo>
                  <a:lnTo>
                    <a:pt x="190" y="925"/>
                  </a:lnTo>
                  <a:lnTo>
                    <a:pt x="150" y="908"/>
                  </a:lnTo>
                  <a:lnTo>
                    <a:pt x="113" y="888"/>
                  </a:lnTo>
                  <a:lnTo>
                    <a:pt x="84" y="867"/>
                  </a:lnTo>
                  <a:lnTo>
                    <a:pt x="60" y="843"/>
                  </a:lnTo>
                  <a:lnTo>
                    <a:pt x="39" y="816"/>
                  </a:lnTo>
                  <a:lnTo>
                    <a:pt x="22" y="784"/>
                  </a:lnTo>
                  <a:lnTo>
                    <a:pt x="10" y="752"/>
                  </a:lnTo>
                  <a:lnTo>
                    <a:pt x="2" y="717"/>
                  </a:lnTo>
                  <a:lnTo>
                    <a:pt x="0" y="682"/>
                  </a:lnTo>
                  <a:lnTo>
                    <a:pt x="0" y="263"/>
                  </a:lnTo>
                  <a:lnTo>
                    <a:pt x="2" y="227"/>
                  </a:lnTo>
                  <a:lnTo>
                    <a:pt x="10" y="193"/>
                  </a:lnTo>
                  <a:lnTo>
                    <a:pt x="22" y="161"/>
                  </a:lnTo>
                  <a:lnTo>
                    <a:pt x="39" y="130"/>
                  </a:lnTo>
                  <a:lnTo>
                    <a:pt x="60" y="102"/>
                  </a:lnTo>
                  <a:lnTo>
                    <a:pt x="84" y="79"/>
                  </a:lnTo>
                  <a:lnTo>
                    <a:pt x="113" y="57"/>
                  </a:lnTo>
                  <a:lnTo>
                    <a:pt x="150" y="36"/>
                  </a:lnTo>
                  <a:lnTo>
                    <a:pt x="190" y="20"/>
                  </a:lnTo>
                  <a:lnTo>
                    <a:pt x="230" y="9"/>
                  </a:lnTo>
                  <a:lnTo>
                    <a:pt x="272" y="2"/>
                  </a:lnTo>
                  <a:lnTo>
                    <a:pt x="3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14"/>
            <p:cNvSpPr>
              <a:spLocks/>
            </p:cNvSpPr>
            <p:nvPr/>
          </p:nvSpPr>
          <p:spPr bwMode="auto">
            <a:xfrm>
              <a:off x="11229976" y="2149475"/>
              <a:ext cx="147638" cy="31750"/>
            </a:xfrm>
            <a:custGeom>
              <a:avLst/>
              <a:gdLst>
                <a:gd name="T0" fmla="*/ 102 w 925"/>
                <a:gd name="T1" fmla="*/ 0 h 203"/>
                <a:gd name="T2" fmla="*/ 824 w 925"/>
                <a:gd name="T3" fmla="*/ 0 h 203"/>
                <a:gd name="T4" fmla="*/ 848 w 925"/>
                <a:gd name="T5" fmla="*/ 2 h 203"/>
                <a:gd name="T6" fmla="*/ 868 w 925"/>
                <a:gd name="T7" fmla="*/ 10 h 203"/>
                <a:gd name="T8" fmla="*/ 887 w 925"/>
                <a:gd name="T9" fmla="*/ 22 h 203"/>
                <a:gd name="T10" fmla="*/ 903 w 925"/>
                <a:gd name="T11" fmla="*/ 38 h 203"/>
                <a:gd name="T12" fmla="*/ 916 w 925"/>
                <a:gd name="T13" fmla="*/ 57 h 203"/>
                <a:gd name="T14" fmla="*/ 923 w 925"/>
                <a:gd name="T15" fmla="*/ 79 h 203"/>
                <a:gd name="T16" fmla="*/ 925 w 925"/>
                <a:gd name="T17" fmla="*/ 101 h 203"/>
                <a:gd name="T18" fmla="*/ 923 w 925"/>
                <a:gd name="T19" fmla="*/ 125 h 203"/>
                <a:gd name="T20" fmla="*/ 916 w 925"/>
                <a:gd name="T21" fmla="*/ 147 h 203"/>
                <a:gd name="T22" fmla="*/ 903 w 925"/>
                <a:gd name="T23" fmla="*/ 165 h 203"/>
                <a:gd name="T24" fmla="*/ 887 w 925"/>
                <a:gd name="T25" fmla="*/ 181 h 203"/>
                <a:gd name="T26" fmla="*/ 868 w 925"/>
                <a:gd name="T27" fmla="*/ 193 h 203"/>
                <a:gd name="T28" fmla="*/ 848 w 925"/>
                <a:gd name="T29" fmla="*/ 201 h 203"/>
                <a:gd name="T30" fmla="*/ 824 w 925"/>
                <a:gd name="T31" fmla="*/ 203 h 203"/>
                <a:gd name="T32" fmla="*/ 102 w 925"/>
                <a:gd name="T33" fmla="*/ 203 h 203"/>
                <a:gd name="T34" fmla="*/ 78 w 925"/>
                <a:gd name="T35" fmla="*/ 201 h 203"/>
                <a:gd name="T36" fmla="*/ 57 w 925"/>
                <a:gd name="T37" fmla="*/ 193 h 203"/>
                <a:gd name="T38" fmla="*/ 37 w 925"/>
                <a:gd name="T39" fmla="*/ 181 h 203"/>
                <a:gd name="T40" fmla="*/ 22 w 925"/>
                <a:gd name="T41" fmla="*/ 165 h 203"/>
                <a:gd name="T42" fmla="*/ 10 w 925"/>
                <a:gd name="T43" fmla="*/ 147 h 203"/>
                <a:gd name="T44" fmla="*/ 3 w 925"/>
                <a:gd name="T45" fmla="*/ 125 h 203"/>
                <a:gd name="T46" fmla="*/ 0 w 925"/>
                <a:gd name="T47" fmla="*/ 101 h 203"/>
                <a:gd name="T48" fmla="*/ 3 w 925"/>
                <a:gd name="T49" fmla="*/ 79 h 203"/>
                <a:gd name="T50" fmla="*/ 10 w 925"/>
                <a:gd name="T51" fmla="*/ 57 h 203"/>
                <a:gd name="T52" fmla="*/ 22 w 925"/>
                <a:gd name="T53" fmla="*/ 38 h 203"/>
                <a:gd name="T54" fmla="*/ 37 w 925"/>
                <a:gd name="T55" fmla="*/ 22 h 203"/>
                <a:gd name="T56" fmla="*/ 57 w 925"/>
                <a:gd name="T57" fmla="*/ 10 h 203"/>
                <a:gd name="T58" fmla="*/ 78 w 925"/>
                <a:gd name="T59" fmla="*/ 2 h 203"/>
                <a:gd name="T60" fmla="*/ 102 w 925"/>
                <a:gd name="T61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25" h="203">
                  <a:moveTo>
                    <a:pt x="102" y="0"/>
                  </a:moveTo>
                  <a:lnTo>
                    <a:pt x="824" y="0"/>
                  </a:lnTo>
                  <a:lnTo>
                    <a:pt x="848" y="2"/>
                  </a:lnTo>
                  <a:lnTo>
                    <a:pt x="868" y="10"/>
                  </a:lnTo>
                  <a:lnTo>
                    <a:pt x="887" y="22"/>
                  </a:lnTo>
                  <a:lnTo>
                    <a:pt x="903" y="38"/>
                  </a:lnTo>
                  <a:lnTo>
                    <a:pt x="916" y="57"/>
                  </a:lnTo>
                  <a:lnTo>
                    <a:pt x="923" y="79"/>
                  </a:lnTo>
                  <a:lnTo>
                    <a:pt x="925" y="101"/>
                  </a:lnTo>
                  <a:lnTo>
                    <a:pt x="923" y="125"/>
                  </a:lnTo>
                  <a:lnTo>
                    <a:pt x="916" y="147"/>
                  </a:lnTo>
                  <a:lnTo>
                    <a:pt x="903" y="165"/>
                  </a:lnTo>
                  <a:lnTo>
                    <a:pt x="887" y="181"/>
                  </a:lnTo>
                  <a:lnTo>
                    <a:pt x="868" y="193"/>
                  </a:lnTo>
                  <a:lnTo>
                    <a:pt x="848" y="201"/>
                  </a:lnTo>
                  <a:lnTo>
                    <a:pt x="824" y="203"/>
                  </a:lnTo>
                  <a:lnTo>
                    <a:pt x="102" y="203"/>
                  </a:lnTo>
                  <a:lnTo>
                    <a:pt x="78" y="201"/>
                  </a:lnTo>
                  <a:lnTo>
                    <a:pt x="57" y="193"/>
                  </a:lnTo>
                  <a:lnTo>
                    <a:pt x="37" y="181"/>
                  </a:lnTo>
                  <a:lnTo>
                    <a:pt x="22" y="165"/>
                  </a:lnTo>
                  <a:lnTo>
                    <a:pt x="10" y="147"/>
                  </a:lnTo>
                  <a:lnTo>
                    <a:pt x="3" y="125"/>
                  </a:lnTo>
                  <a:lnTo>
                    <a:pt x="0" y="101"/>
                  </a:lnTo>
                  <a:lnTo>
                    <a:pt x="3" y="79"/>
                  </a:lnTo>
                  <a:lnTo>
                    <a:pt x="10" y="57"/>
                  </a:lnTo>
                  <a:lnTo>
                    <a:pt x="22" y="38"/>
                  </a:lnTo>
                  <a:lnTo>
                    <a:pt x="37" y="22"/>
                  </a:lnTo>
                  <a:lnTo>
                    <a:pt x="57" y="10"/>
                  </a:lnTo>
                  <a:lnTo>
                    <a:pt x="78" y="2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90" name="Group 152"/>
          <p:cNvGrpSpPr/>
          <p:nvPr/>
        </p:nvGrpSpPr>
        <p:grpSpPr>
          <a:xfrm>
            <a:off x="5583761" y="4147652"/>
            <a:ext cx="522288" cy="534194"/>
            <a:chOff x="10039350" y="1940719"/>
            <a:chExt cx="522288" cy="534194"/>
          </a:xfrm>
          <a:solidFill>
            <a:schemeClr val="tx1"/>
          </a:solidFill>
        </p:grpSpPr>
        <p:sp>
          <p:nvSpPr>
            <p:cNvPr id="791" name="Freeform 19"/>
            <p:cNvSpPr>
              <a:spLocks/>
            </p:cNvSpPr>
            <p:nvPr/>
          </p:nvSpPr>
          <p:spPr bwMode="auto">
            <a:xfrm>
              <a:off x="10039350" y="1968500"/>
              <a:ext cx="522288" cy="482600"/>
            </a:xfrm>
            <a:custGeom>
              <a:avLst/>
              <a:gdLst>
                <a:gd name="T0" fmla="*/ 3014 w 3293"/>
                <a:gd name="T1" fmla="*/ 0 h 3046"/>
                <a:gd name="T2" fmla="*/ 3094 w 3293"/>
                <a:gd name="T3" fmla="*/ 12 h 3046"/>
                <a:gd name="T4" fmla="*/ 3166 w 3293"/>
                <a:gd name="T5" fmla="*/ 46 h 3046"/>
                <a:gd name="T6" fmla="*/ 3224 w 3293"/>
                <a:gd name="T7" fmla="*/ 96 h 3046"/>
                <a:gd name="T8" fmla="*/ 3267 w 3293"/>
                <a:gd name="T9" fmla="*/ 162 h 3046"/>
                <a:gd name="T10" fmla="*/ 3290 w 3293"/>
                <a:gd name="T11" fmla="*/ 239 h 3046"/>
                <a:gd name="T12" fmla="*/ 3293 w 3293"/>
                <a:gd name="T13" fmla="*/ 2766 h 3046"/>
                <a:gd name="T14" fmla="*/ 3282 w 3293"/>
                <a:gd name="T15" fmla="*/ 2847 h 3046"/>
                <a:gd name="T16" fmla="*/ 3248 w 3293"/>
                <a:gd name="T17" fmla="*/ 2918 h 3046"/>
                <a:gd name="T18" fmla="*/ 3197 w 3293"/>
                <a:gd name="T19" fmla="*/ 2976 h 3046"/>
                <a:gd name="T20" fmla="*/ 3131 w 3293"/>
                <a:gd name="T21" fmla="*/ 3020 h 3046"/>
                <a:gd name="T22" fmla="*/ 3055 w 3293"/>
                <a:gd name="T23" fmla="*/ 3042 h 3046"/>
                <a:gd name="T24" fmla="*/ 1870 w 3293"/>
                <a:gd name="T25" fmla="*/ 3046 h 3046"/>
                <a:gd name="T26" fmla="*/ 1828 w 3293"/>
                <a:gd name="T27" fmla="*/ 3036 h 3046"/>
                <a:gd name="T28" fmla="*/ 1795 w 3293"/>
                <a:gd name="T29" fmla="*/ 3010 h 3046"/>
                <a:gd name="T30" fmla="*/ 1777 w 3293"/>
                <a:gd name="T31" fmla="*/ 2972 h 3046"/>
                <a:gd name="T32" fmla="*/ 1777 w 3293"/>
                <a:gd name="T33" fmla="*/ 2928 h 3046"/>
                <a:gd name="T34" fmla="*/ 1795 w 3293"/>
                <a:gd name="T35" fmla="*/ 2890 h 3046"/>
                <a:gd name="T36" fmla="*/ 1828 w 3293"/>
                <a:gd name="T37" fmla="*/ 2864 h 3046"/>
                <a:gd name="T38" fmla="*/ 1870 w 3293"/>
                <a:gd name="T39" fmla="*/ 2855 h 3046"/>
                <a:gd name="T40" fmla="*/ 3037 w 3293"/>
                <a:gd name="T41" fmla="*/ 2851 h 3046"/>
                <a:gd name="T42" fmla="*/ 3076 w 3293"/>
                <a:gd name="T43" fmla="*/ 2829 h 3046"/>
                <a:gd name="T44" fmla="*/ 3099 w 3293"/>
                <a:gd name="T45" fmla="*/ 2790 h 3046"/>
                <a:gd name="T46" fmla="*/ 3102 w 3293"/>
                <a:gd name="T47" fmla="*/ 280 h 3046"/>
                <a:gd name="T48" fmla="*/ 3090 w 3293"/>
                <a:gd name="T49" fmla="*/ 236 h 3046"/>
                <a:gd name="T50" fmla="*/ 3059 w 3293"/>
                <a:gd name="T51" fmla="*/ 204 h 3046"/>
                <a:gd name="T52" fmla="*/ 3014 w 3293"/>
                <a:gd name="T53" fmla="*/ 191 h 3046"/>
                <a:gd name="T54" fmla="*/ 256 w 3293"/>
                <a:gd name="T55" fmla="*/ 195 h 3046"/>
                <a:gd name="T56" fmla="*/ 217 w 3293"/>
                <a:gd name="T57" fmla="*/ 217 h 3046"/>
                <a:gd name="T58" fmla="*/ 195 w 3293"/>
                <a:gd name="T59" fmla="*/ 256 h 3046"/>
                <a:gd name="T60" fmla="*/ 192 w 3293"/>
                <a:gd name="T61" fmla="*/ 2766 h 3046"/>
                <a:gd name="T62" fmla="*/ 204 w 3293"/>
                <a:gd name="T63" fmla="*/ 2810 h 3046"/>
                <a:gd name="T64" fmla="*/ 236 w 3293"/>
                <a:gd name="T65" fmla="*/ 2843 h 3046"/>
                <a:gd name="T66" fmla="*/ 280 w 3293"/>
                <a:gd name="T67" fmla="*/ 2855 h 3046"/>
                <a:gd name="T68" fmla="*/ 1268 w 3293"/>
                <a:gd name="T69" fmla="*/ 2857 h 3046"/>
                <a:gd name="T70" fmla="*/ 1305 w 3293"/>
                <a:gd name="T71" fmla="*/ 2875 h 3046"/>
                <a:gd name="T72" fmla="*/ 1331 w 3293"/>
                <a:gd name="T73" fmla="*/ 2907 h 3046"/>
                <a:gd name="T74" fmla="*/ 1341 w 3293"/>
                <a:gd name="T75" fmla="*/ 2949 h 3046"/>
                <a:gd name="T76" fmla="*/ 1331 w 3293"/>
                <a:gd name="T77" fmla="*/ 2992 h 3046"/>
                <a:gd name="T78" fmla="*/ 1305 w 3293"/>
                <a:gd name="T79" fmla="*/ 3024 h 3046"/>
                <a:gd name="T80" fmla="*/ 1268 w 3293"/>
                <a:gd name="T81" fmla="*/ 3043 h 3046"/>
                <a:gd name="T82" fmla="*/ 280 w 3293"/>
                <a:gd name="T83" fmla="*/ 3046 h 3046"/>
                <a:gd name="T84" fmla="*/ 199 w 3293"/>
                <a:gd name="T85" fmla="*/ 3034 h 3046"/>
                <a:gd name="T86" fmla="*/ 128 w 3293"/>
                <a:gd name="T87" fmla="*/ 3000 h 3046"/>
                <a:gd name="T88" fmla="*/ 69 w 3293"/>
                <a:gd name="T89" fmla="*/ 2949 h 3046"/>
                <a:gd name="T90" fmla="*/ 27 w 3293"/>
                <a:gd name="T91" fmla="*/ 2884 h 3046"/>
                <a:gd name="T92" fmla="*/ 3 w 3293"/>
                <a:gd name="T93" fmla="*/ 2808 h 3046"/>
                <a:gd name="T94" fmla="*/ 0 w 3293"/>
                <a:gd name="T95" fmla="*/ 280 h 3046"/>
                <a:gd name="T96" fmla="*/ 12 w 3293"/>
                <a:gd name="T97" fmla="*/ 199 h 3046"/>
                <a:gd name="T98" fmla="*/ 45 w 3293"/>
                <a:gd name="T99" fmla="*/ 128 h 3046"/>
                <a:gd name="T100" fmla="*/ 96 w 3293"/>
                <a:gd name="T101" fmla="*/ 69 h 3046"/>
                <a:gd name="T102" fmla="*/ 162 w 3293"/>
                <a:gd name="T103" fmla="*/ 26 h 3046"/>
                <a:gd name="T104" fmla="*/ 239 w 3293"/>
                <a:gd name="T105" fmla="*/ 4 h 3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93" h="3046">
                  <a:moveTo>
                    <a:pt x="280" y="0"/>
                  </a:moveTo>
                  <a:lnTo>
                    <a:pt x="3014" y="0"/>
                  </a:lnTo>
                  <a:lnTo>
                    <a:pt x="3055" y="4"/>
                  </a:lnTo>
                  <a:lnTo>
                    <a:pt x="3094" y="12"/>
                  </a:lnTo>
                  <a:lnTo>
                    <a:pt x="3131" y="26"/>
                  </a:lnTo>
                  <a:lnTo>
                    <a:pt x="3166" y="46"/>
                  </a:lnTo>
                  <a:lnTo>
                    <a:pt x="3197" y="69"/>
                  </a:lnTo>
                  <a:lnTo>
                    <a:pt x="3224" y="96"/>
                  </a:lnTo>
                  <a:lnTo>
                    <a:pt x="3248" y="128"/>
                  </a:lnTo>
                  <a:lnTo>
                    <a:pt x="3267" y="162"/>
                  </a:lnTo>
                  <a:lnTo>
                    <a:pt x="3282" y="199"/>
                  </a:lnTo>
                  <a:lnTo>
                    <a:pt x="3290" y="239"/>
                  </a:lnTo>
                  <a:lnTo>
                    <a:pt x="3293" y="280"/>
                  </a:lnTo>
                  <a:lnTo>
                    <a:pt x="3293" y="2766"/>
                  </a:lnTo>
                  <a:lnTo>
                    <a:pt x="3290" y="2808"/>
                  </a:lnTo>
                  <a:lnTo>
                    <a:pt x="3282" y="2847"/>
                  </a:lnTo>
                  <a:lnTo>
                    <a:pt x="3267" y="2884"/>
                  </a:lnTo>
                  <a:lnTo>
                    <a:pt x="3248" y="2918"/>
                  </a:lnTo>
                  <a:lnTo>
                    <a:pt x="3224" y="2949"/>
                  </a:lnTo>
                  <a:lnTo>
                    <a:pt x="3197" y="2976"/>
                  </a:lnTo>
                  <a:lnTo>
                    <a:pt x="3166" y="3000"/>
                  </a:lnTo>
                  <a:lnTo>
                    <a:pt x="3131" y="3020"/>
                  </a:lnTo>
                  <a:lnTo>
                    <a:pt x="3094" y="3034"/>
                  </a:lnTo>
                  <a:lnTo>
                    <a:pt x="3055" y="3042"/>
                  </a:lnTo>
                  <a:lnTo>
                    <a:pt x="3013" y="3046"/>
                  </a:lnTo>
                  <a:lnTo>
                    <a:pt x="1870" y="3046"/>
                  </a:lnTo>
                  <a:lnTo>
                    <a:pt x="1847" y="3043"/>
                  </a:lnTo>
                  <a:lnTo>
                    <a:pt x="1828" y="3036"/>
                  </a:lnTo>
                  <a:lnTo>
                    <a:pt x="1809" y="3024"/>
                  </a:lnTo>
                  <a:lnTo>
                    <a:pt x="1795" y="3010"/>
                  </a:lnTo>
                  <a:lnTo>
                    <a:pt x="1783" y="2992"/>
                  </a:lnTo>
                  <a:lnTo>
                    <a:pt x="1777" y="2972"/>
                  </a:lnTo>
                  <a:lnTo>
                    <a:pt x="1774" y="2949"/>
                  </a:lnTo>
                  <a:lnTo>
                    <a:pt x="1777" y="2928"/>
                  </a:lnTo>
                  <a:lnTo>
                    <a:pt x="1783" y="2907"/>
                  </a:lnTo>
                  <a:lnTo>
                    <a:pt x="1795" y="2890"/>
                  </a:lnTo>
                  <a:lnTo>
                    <a:pt x="1809" y="2875"/>
                  </a:lnTo>
                  <a:lnTo>
                    <a:pt x="1828" y="2864"/>
                  </a:lnTo>
                  <a:lnTo>
                    <a:pt x="1847" y="2857"/>
                  </a:lnTo>
                  <a:lnTo>
                    <a:pt x="1870" y="2855"/>
                  </a:lnTo>
                  <a:lnTo>
                    <a:pt x="3014" y="2855"/>
                  </a:lnTo>
                  <a:lnTo>
                    <a:pt x="3037" y="2851"/>
                  </a:lnTo>
                  <a:lnTo>
                    <a:pt x="3059" y="2843"/>
                  </a:lnTo>
                  <a:lnTo>
                    <a:pt x="3076" y="2829"/>
                  </a:lnTo>
                  <a:lnTo>
                    <a:pt x="3090" y="2810"/>
                  </a:lnTo>
                  <a:lnTo>
                    <a:pt x="3099" y="2790"/>
                  </a:lnTo>
                  <a:lnTo>
                    <a:pt x="3102" y="2766"/>
                  </a:lnTo>
                  <a:lnTo>
                    <a:pt x="3102" y="280"/>
                  </a:lnTo>
                  <a:lnTo>
                    <a:pt x="3099" y="256"/>
                  </a:lnTo>
                  <a:lnTo>
                    <a:pt x="3090" y="236"/>
                  </a:lnTo>
                  <a:lnTo>
                    <a:pt x="3076" y="217"/>
                  </a:lnTo>
                  <a:lnTo>
                    <a:pt x="3059" y="204"/>
                  </a:lnTo>
                  <a:lnTo>
                    <a:pt x="3037" y="195"/>
                  </a:lnTo>
                  <a:lnTo>
                    <a:pt x="3014" y="191"/>
                  </a:lnTo>
                  <a:lnTo>
                    <a:pt x="280" y="191"/>
                  </a:lnTo>
                  <a:lnTo>
                    <a:pt x="256" y="195"/>
                  </a:lnTo>
                  <a:lnTo>
                    <a:pt x="236" y="204"/>
                  </a:lnTo>
                  <a:lnTo>
                    <a:pt x="217" y="217"/>
                  </a:lnTo>
                  <a:lnTo>
                    <a:pt x="204" y="236"/>
                  </a:lnTo>
                  <a:lnTo>
                    <a:pt x="195" y="256"/>
                  </a:lnTo>
                  <a:lnTo>
                    <a:pt x="192" y="280"/>
                  </a:lnTo>
                  <a:lnTo>
                    <a:pt x="192" y="2766"/>
                  </a:lnTo>
                  <a:lnTo>
                    <a:pt x="195" y="2790"/>
                  </a:lnTo>
                  <a:lnTo>
                    <a:pt x="204" y="2810"/>
                  </a:lnTo>
                  <a:lnTo>
                    <a:pt x="217" y="2829"/>
                  </a:lnTo>
                  <a:lnTo>
                    <a:pt x="236" y="2843"/>
                  </a:lnTo>
                  <a:lnTo>
                    <a:pt x="256" y="2851"/>
                  </a:lnTo>
                  <a:lnTo>
                    <a:pt x="280" y="2855"/>
                  </a:lnTo>
                  <a:lnTo>
                    <a:pt x="1246" y="2855"/>
                  </a:lnTo>
                  <a:lnTo>
                    <a:pt x="1268" y="2857"/>
                  </a:lnTo>
                  <a:lnTo>
                    <a:pt x="1288" y="2864"/>
                  </a:lnTo>
                  <a:lnTo>
                    <a:pt x="1305" y="2875"/>
                  </a:lnTo>
                  <a:lnTo>
                    <a:pt x="1321" y="2890"/>
                  </a:lnTo>
                  <a:lnTo>
                    <a:pt x="1331" y="2907"/>
                  </a:lnTo>
                  <a:lnTo>
                    <a:pt x="1339" y="2928"/>
                  </a:lnTo>
                  <a:lnTo>
                    <a:pt x="1341" y="2949"/>
                  </a:lnTo>
                  <a:lnTo>
                    <a:pt x="1339" y="2972"/>
                  </a:lnTo>
                  <a:lnTo>
                    <a:pt x="1331" y="2992"/>
                  </a:lnTo>
                  <a:lnTo>
                    <a:pt x="1321" y="3010"/>
                  </a:lnTo>
                  <a:lnTo>
                    <a:pt x="1305" y="3024"/>
                  </a:lnTo>
                  <a:lnTo>
                    <a:pt x="1288" y="3036"/>
                  </a:lnTo>
                  <a:lnTo>
                    <a:pt x="1268" y="3043"/>
                  </a:lnTo>
                  <a:lnTo>
                    <a:pt x="1246" y="3046"/>
                  </a:lnTo>
                  <a:lnTo>
                    <a:pt x="280" y="3046"/>
                  </a:lnTo>
                  <a:lnTo>
                    <a:pt x="239" y="3042"/>
                  </a:lnTo>
                  <a:lnTo>
                    <a:pt x="199" y="3034"/>
                  </a:lnTo>
                  <a:lnTo>
                    <a:pt x="162" y="3020"/>
                  </a:lnTo>
                  <a:lnTo>
                    <a:pt x="128" y="3000"/>
                  </a:lnTo>
                  <a:lnTo>
                    <a:pt x="96" y="2976"/>
                  </a:lnTo>
                  <a:lnTo>
                    <a:pt x="69" y="2949"/>
                  </a:lnTo>
                  <a:lnTo>
                    <a:pt x="45" y="2918"/>
                  </a:lnTo>
                  <a:lnTo>
                    <a:pt x="27" y="2884"/>
                  </a:lnTo>
                  <a:lnTo>
                    <a:pt x="12" y="2847"/>
                  </a:lnTo>
                  <a:lnTo>
                    <a:pt x="3" y="2808"/>
                  </a:lnTo>
                  <a:lnTo>
                    <a:pt x="0" y="2766"/>
                  </a:lnTo>
                  <a:lnTo>
                    <a:pt x="0" y="280"/>
                  </a:lnTo>
                  <a:lnTo>
                    <a:pt x="3" y="239"/>
                  </a:lnTo>
                  <a:lnTo>
                    <a:pt x="12" y="199"/>
                  </a:lnTo>
                  <a:lnTo>
                    <a:pt x="27" y="162"/>
                  </a:lnTo>
                  <a:lnTo>
                    <a:pt x="45" y="128"/>
                  </a:lnTo>
                  <a:lnTo>
                    <a:pt x="69" y="96"/>
                  </a:lnTo>
                  <a:lnTo>
                    <a:pt x="96" y="69"/>
                  </a:lnTo>
                  <a:lnTo>
                    <a:pt x="128" y="46"/>
                  </a:lnTo>
                  <a:lnTo>
                    <a:pt x="162" y="26"/>
                  </a:lnTo>
                  <a:lnTo>
                    <a:pt x="199" y="12"/>
                  </a:lnTo>
                  <a:lnTo>
                    <a:pt x="239" y="4"/>
                  </a:lnTo>
                  <a:lnTo>
                    <a:pt x="2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20"/>
            <p:cNvSpPr>
              <a:spLocks/>
            </p:cNvSpPr>
            <p:nvPr/>
          </p:nvSpPr>
          <p:spPr bwMode="auto">
            <a:xfrm>
              <a:off x="10315575" y="2249488"/>
              <a:ext cx="79375" cy="30163"/>
            </a:xfrm>
            <a:custGeom>
              <a:avLst/>
              <a:gdLst>
                <a:gd name="T0" fmla="*/ 96 w 502"/>
                <a:gd name="T1" fmla="*/ 0 h 191"/>
                <a:gd name="T2" fmla="*/ 407 w 502"/>
                <a:gd name="T3" fmla="*/ 0 h 191"/>
                <a:gd name="T4" fmla="*/ 428 w 502"/>
                <a:gd name="T5" fmla="*/ 2 h 191"/>
                <a:gd name="T6" fmla="*/ 448 w 502"/>
                <a:gd name="T7" fmla="*/ 10 h 191"/>
                <a:gd name="T8" fmla="*/ 466 w 502"/>
                <a:gd name="T9" fmla="*/ 20 h 191"/>
                <a:gd name="T10" fmla="*/ 481 w 502"/>
                <a:gd name="T11" fmla="*/ 36 h 191"/>
                <a:gd name="T12" fmla="*/ 492 w 502"/>
                <a:gd name="T13" fmla="*/ 53 h 191"/>
                <a:gd name="T14" fmla="*/ 500 w 502"/>
                <a:gd name="T15" fmla="*/ 73 h 191"/>
                <a:gd name="T16" fmla="*/ 502 w 502"/>
                <a:gd name="T17" fmla="*/ 95 h 191"/>
                <a:gd name="T18" fmla="*/ 500 w 502"/>
                <a:gd name="T19" fmla="*/ 116 h 191"/>
                <a:gd name="T20" fmla="*/ 492 w 502"/>
                <a:gd name="T21" fmla="*/ 137 h 191"/>
                <a:gd name="T22" fmla="*/ 481 w 502"/>
                <a:gd name="T23" fmla="*/ 155 h 191"/>
                <a:gd name="T24" fmla="*/ 466 w 502"/>
                <a:gd name="T25" fmla="*/ 169 h 191"/>
                <a:gd name="T26" fmla="*/ 448 w 502"/>
                <a:gd name="T27" fmla="*/ 181 h 191"/>
                <a:gd name="T28" fmla="*/ 428 w 502"/>
                <a:gd name="T29" fmla="*/ 188 h 191"/>
                <a:gd name="T30" fmla="*/ 407 w 502"/>
                <a:gd name="T31" fmla="*/ 191 h 191"/>
                <a:gd name="T32" fmla="*/ 96 w 502"/>
                <a:gd name="T33" fmla="*/ 191 h 191"/>
                <a:gd name="T34" fmla="*/ 74 w 502"/>
                <a:gd name="T35" fmla="*/ 188 h 191"/>
                <a:gd name="T36" fmla="*/ 54 w 502"/>
                <a:gd name="T37" fmla="*/ 181 h 191"/>
                <a:gd name="T38" fmla="*/ 36 w 502"/>
                <a:gd name="T39" fmla="*/ 169 h 191"/>
                <a:gd name="T40" fmla="*/ 22 w 502"/>
                <a:gd name="T41" fmla="*/ 155 h 191"/>
                <a:gd name="T42" fmla="*/ 10 w 502"/>
                <a:gd name="T43" fmla="*/ 137 h 191"/>
                <a:gd name="T44" fmla="*/ 3 w 502"/>
                <a:gd name="T45" fmla="*/ 116 h 191"/>
                <a:gd name="T46" fmla="*/ 0 w 502"/>
                <a:gd name="T47" fmla="*/ 95 h 191"/>
                <a:gd name="T48" fmla="*/ 3 w 502"/>
                <a:gd name="T49" fmla="*/ 73 h 191"/>
                <a:gd name="T50" fmla="*/ 10 w 502"/>
                <a:gd name="T51" fmla="*/ 53 h 191"/>
                <a:gd name="T52" fmla="*/ 22 w 502"/>
                <a:gd name="T53" fmla="*/ 36 h 191"/>
                <a:gd name="T54" fmla="*/ 36 w 502"/>
                <a:gd name="T55" fmla="*/ 20 h 191"/>
                <a:gd name="T56" fmla="*/ 54 w 502"/>
                <a:gd name="T57" fmla="*/ 10 h 191"/>
                <a:gd name="T58" fmla="*/ 74 w 502"/>
                <a:gd name="T59" fmla="*/ 2 h 191"/>
                <a:gd name="T60" fmla="*/ 96 w 50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2" h="191">
                  <a:moveTo>
                    <a:pt x="96" y="0"/>
                  </a:moveTo>
                  <a:lnTo>
                    <a:pt x="407" y="0"/>
                  </a:lnTo>
                  <a:lnTo>
                    <a:pt x="428" y="2"/>
                  </a:lnTo>
                  <a:lnTo>
                    <a:pt x="448" y="10"/>
                  </a:lnTo>
                  <a:lnTo>
                    <a:pt x="466" y="20"/>
                  </a:lnTo>
                  <a:lnTo>
                    <a:pt x="481" y="36"/>
                  </a:lnTo>
                  <a:lnTo>
                    <a:pt x="492" y="53"/>
                  </a:lnTo>
                  <a:lnTo>
                    <a:pt x="500" y="73"/>
                  </a:lnTo>
                  <a:lnTo>
                    <a:pt x="502" y="95"/>
                  </a:lnTo>
                  <a:lnTo>
                    <a:pt x="500" y="116"/>
                  </a:lnTo>
                  <a:lnTo>
                    <a:pt x="492" y="137"/>
                  </a:lnTo>
                  <a:lnTo>
                    <a:pt x="481" y="155"/>
                  </a:lnTo>
                  <a:lnTo>
                    <a:pt x="466" y="169"/>
                  </a:lnTo>
                  <a:lnTo>
                    <a:pt x="448" y="181"/>
                  </a:lnTo>
                  <a:lnTo>
                    <a:pt x="428" y="188"/>
                  </a:lnTo>
                  <a:lnTo>
                    <a:pt x="407" y="191"/>
                  </a:lnTo>
                  <a:lnTo>
                    <a:pt x="96" y="191"/>
                  </a:lnTo>
                  <a:lnTo>
                    <a:pt x="74" y="188"/>
                  </a:lnTo>
                  <a:lnTo>
                    <a:pt x="54" y="181"/>
                  </a:lnTo>
                  <a:lnTo>
                    <a:pt x="36" y="169"/>
                  </a:lnTo>
                  <a:lnTo>
                    <a:pt x="22" y="155"/>
                  </a:lnTo>
                  <a:lnTo>
                    <a:pt x="10" y="137"/>
                  </a:lnTo>
                  <a:lnTo>
                    <a:pt x="3" y="116"/>
                  </a:lnTo>
                  <a:lnTo>
                    <a:pt x="0" y="95"/>
                  </a:lnTo>
                  <a:lnTo>
                    <a:pt x="3" y="73"/>
                  </a:lnTo>
                  <a:lnTo>
                    <a:pt x="10" y="53"/>
                  </a:lnTo>
                  <a:lnTo>
                    <a:pt x="22" y="36"/>
                  </a:lnTo>
                  <a:lnTo>
                    <a:pt x="36" y="20"/>
                  </a:lnTo>
                  <a:lnTo>
                    <a:pt x="54" y="10"/>
                  </a:lnTo>
                  <a:lnTo>
                    <a:pt x="74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21"/>
            <p:cNvSpPr>
              <a:spLocks/>
            </p:cNvSpPr>
            <p:nvPr/>
          </p:nvSpPr>
          <p:spPr bwMode="auto">
            <a:xfrm>
              <a:off x="10421938" y="2249488"/>
              <a:ext cx="79375" cy="30163"/>
            </a:xfrm>
            <a:custGeom>
              <a:avLst/>
              <a:gdLst>
                <a:gd name="T0" fmla="*/ 95 w 501"/>
                <a:gd name="T1" fmla="*/ 0 h 191"/>
                <a:gd name="T2" fmla="*/ 406 w 501"/>
                <a:gd name="T3" fmla="*/ 0 h 191"/>
                <a:gd name="T4" fmla="*/ 427 w 501"/>
                <a:gd name="T5" fmla="*/ 2 h 191"/>
                <a:gd name="T6" fmla="*/ 448 w 501"/>
                <a:gd name="T7" fmla="*/ 10 h 191"/>
                <a:gd name="T8" fmla="*/ 465 w 501"/>
                <a:gd name="T9" fmla="*/ 20 h 191"/>
                <a:gd name="T10" fmla="*/ 480 w 501"/>
                <a:gd name="T11" fmla="*/ 36 h 191"/>
                <a:gd name="T12" fmla="*/ 491 w 501"/>
                <a:gd name="T13" fmla="*/ 53 h 191"/>
                <a:gd name="T14" fmla="*/ 499 w 501"/>
                <a:gd name="T15" fmla="*/ 73 h 191"/>
                <a:gd name="T16" fmla="*/ 501 w 501"/>
                <a:gd name="T17" fmla="*/ 95 h 191"/>
                <a:gd name="T18" fmla="*/ 499 w 501"/>
                <a:gd name="T19" fmla="*/ 116 h 191"/>
                <a:gd name="T20" fmla="*/ 491 w 501"/>
                <a:gd name="T21" fmla="*/ 137 h 191"/>
                <a:gd name="T22" fmla="*/ 480 w 501"/>
                <a:gd name="T23" fmla="*/ 155 h 191"/>
                <a:gd name="T24" fmla="*/ 465 w 501"/>
                <a:gd name="T25" fmla="*/ 169 h 191"/>
                <a:gd name="T26" fmla="*/ 448 w 501"/>
                <a:gd name="T27" fmla="*/ 181 h 191"/>
                <a:gd name="T28" fmla="*/ 427 w 501"/>
                <a:gd name="T29" fmla="*/ 188 h 191"/>
                <a:gd name="T30" fmla="*/ 406 w 501"/>
                <a:gd name="T31" fmla="*/ 191 h 191"/>
                <a:gd name="T32" fmla="*/ 95 w 501"/>
                <a:gd name="T33" fmla="*/ 191 h 191"/>
                <a:gd name="T34" fmla="*/ 73 w 501"/>
                <a:gd name="T35" fmla="*/ 188 h 191"/>
                <a:gd name="T36" fmla="*/ 53 w 501"/>
                <a:gd name="T37" fmla="*/ 181 h 191"/>
                <a:gd name="T38" fmla="*/ 36 w 501"/>
                <a:gd name="T39" fmla="*/ 169 h 191"/>
                <a:gd name="T40" fmla="*/ 20 w 501"/>
                <a:gd name="T41" fmla="*/ 155 h 191"/>
                <a:gd name="T42" fmla="*/ 10 w 501"/>
                <a:gd name="T43" fmla="*/ 137 h 191"/>
                <a:gd name="T44" fmla="*/ 2 w 501"/>
                <a:gd name="T45" fmla="*/ 116 h 191"/>
                <a:gd name="T46" fmla="*/ 0 w 501"/>
                <a:gd name="T47" fmla="*/ 95 h 191"/>
                <a:gd name="T48" fmla="*/ 2 w 501"/>
                <a:gd name="T49" fmla="*/ 73 h 191"/>
                <a:gd name="T50" fmla="*/ 10 w 501"/>
                <a:gd name="T51" fmla="*/ 53 h 191"/>
                <a:gd name="T52" fmla="*/ 20 w 501"/>
                <a:gd name="T53" fmla="*/ 36 h 191"/>
                <a:gd name="T54" fmla="*/ 36 w 501"/>
                <a:gd name="T55" fmla="*/ 20 h 191"/>
                <a:gd name="T56" fmla="*/ 53 w 501"/>
                <a:gd name="T57" fmla="*/ 10 h 191"/>
                <a:gd name="T58" fmla="*/ 73 w 501"/>
                <a:gd name="T59" fmla="*/ 2 h 191"/>
                <a:gd name="T60" fmla="*/ 95 w 501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1" h="191">
                  <a:moveTo>
                    <a:pt x="95" y="0"/>
                  </a:moveTo>
                  <a:lnTo>
                    <a:pt x="406" y="0"/>
                  </a:lnTo>
                  <a:lnTo>
                    <a:pt x="427" y="2"/>
                  </a:lnTo>
                  <a:lnTo>
                    <a:pt x="448" y="10"/>
                  </a:lnTo>
                  <a:lnTo>
                    <a:pt x="465" y="20"/>
                  </a:lnTo>
                  <a:lnTo>
                    <a:pt x="480" y="36"/>
                  </a:lnTo>
                  <a:lnTo>
                    <a:pt x="491" y="53"/>
                  </a:lnTo>
                  <a:lnTo>
                    <a:pt x="499" y="73"/>
                  </a:lnTo>
                  <a:lnTo>
                    <a:pt x="501" y="95"/>
                  </a:lnTo>
                  <a:lnTo>
                    <a:pt x="499" y="116"/>
                  </a:lnTo>
                  <a:lnTo>
                    <a:pt x="491" y="137"/>
                  </a:lnTo>
                  <a:lnTo>
                    <a:pt x="480" y="155"/>
                  </a:lnTo>
                  <a:lnTo>
                    <a:pt x="465" y="169"/>
                  </a:lnTo>
                  <a:lnTo>
                    <a:pt x="448" y="181"/>
                  </a:lnTo>
                  <a:lnTo>
                    <a:pt x="427" y="188"/>
                  </a:lnTo>
                  <a:lnTo>
                    <a:pt x="406" y="191"/>
                  </a:lnTo>
                  <a:lnTo>
                    <a:pt x="95" y="191"/>
                  </a:lnTo>
                  <a:lnTo>
                    <a:pt x="73" y="188"/>
                  </a:lnTo>
                  <a:lnTo>
                    <a:pt x="53" y="181"/>
                  </a:lnTo>
                  <a:lnTo>
                    <a:pt x="36" y="169"/>
                  </a:lnTo>
                  <a:lnTo>
                    <a:pt x="20" y="155"/>
                  </a:lnTo>
                  <a:lnTo>
                    <a:pt x="10" y="137"/>
                  </a:lnTo>
                  <a:lnTo>
                    <a:pt x="2" y="116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0" y="36"/>
                  </a:lnTo>
                  <a:lnTo>
                    <a:pt x="36" y="20"/>
                  </a:lnTo>
                  <a:lnTo>
                    <a:pt x="53" y="10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22"/>
            <p:cNvSpPr>
              <a:spLocks/>
            </p:cNvSpPr>
            <p:nvPr/>
          </p:nvSpPr>
          <p:spPr bwMode="auto">
            <a:xfrm>
              <a:off x="10315575" y="2163763"/>
              <a:ext cx="79375" cy="30163"/>
            </a:xfrm>
            <a:custGeom>
              <a:avLst/>
              <a:gdLst>
                <a:gd name="T0" fmla="*/ 96 w 502"/>
                <a:gd name="T1" fmla="*/ 0 h 191"/>
                <a:gd name="T2" fmla="*/ 407 w 502"/>
                <a:gd name="T3" fmla="*/ 0 h 191"/>
                <a:gd name="T4" fmla="*/ 428 w 502"/>
                <a:gd name="T5" fmla="*/ 2 h 191"/>
                <a:gd name="T6" fmla="*/ 448 w 502"/>
                <a:gd name="T7" fmla="*/ 9 h 191"/>
                <a:gd name="T8" fmla="*/ 466 w 502"/>
                <a:gd name="T9" fmla="*/ 21 h 191"/>
                <a:gd name="T10" fmla="*/ 481 w 502"/>
                <a:gd name="T11" fmla="*/ 35 h 191"/>
                <a:gd name="T12" fmla="*/ 492 w 502"/>
                <a:gd name="T13" fmla="*/ 54 h 191"/>
                <a:gd name="T14" fmla="*/ 500 w 502"/>
                <a:gd name="T15" fmla="*/ 73 h 191"/>
                <a:gd name="T16" fmla="*/ 502 w 502"/>
                <a:gd name="T17" fmla="*/ 96 h 191"/>
                <a:gd name="T18" fmla="*/ 500 w 502"/>
                <a:gd name="T19" fmla="*/ 117 h 191"/>
                <a:gd name="T20" fmla="*/ 492 w 502"/>
                <a:gd name="T21" fmla="*/ 138 h 191"/>
                <a:gd name="T22" fmla="*/ 481 w 502"/>
                <a:gd name="T23" fmla="*/ 155 h 191"/>
                <a:gd name="T24" fmla="*/ 466 w 502"/>
                <a:gd name="T25" fmla="*/ 170 h 191"/>
                <a:gd name="T26" fmla="*/ 448 w 502"/>
                <a:gd name="T27" fmla="*/ 181 h 191"/>
                <a:gd name="T28" fmla="*/ 428 w 502"/>
                <a:gd name="T29" fmla="*/ 188 h 191"/>
                <a:gd name="T30" fmla="*/ 407 w 502"/>
                <a:gd name="T31" fmla="*/ 191 h 191"/>
                <a:gd name="T32" fmla="*/ 96 w 502"/>
                <a:gd name="T33" fmla="*/ 191 h 191"/>
                <a:gd name="T34" fmla="*/ 74 w 502"/>
                <a:gd name="T35" fmla="*/ 188 h 191"/>
                <a:gd name="T36" fmla="*/ 54 w 502"/>
                <a:gd name="T37" fmla="*/ 181 h 191"/>
                <a:gd name="T38" fmla="*/ 36 w 502"/>
                <a:gd name="T39" fmla="*/ 170 h 191"/>
                <a:gd name="T40" fmla="*/ 22 w 502"/>
                <a:gd name="T41" fmla="*/ 155 h 191"/>
                <a:gd name="T42" fmla="*/ 10 w 502"/>
                <a:gd name="T43" fmla="*/ 138 h 191"/>
                <a:gd name="T44" fmla="*/ 3 w 502"/>
                <a:gd name="T45" fmla="*/ 117 h 191"/>
                <a:gd name="T46" fmla="*/ 0 w 502"/>
                <a:gd name="T47" fmla="*/ 96 h 191"/>
                <a:gd name="T48" fmla="*/ 3 w 502"/>
                <a:gd name="T49" fmla="*/ 73 h 191"/>
                <a:gd name="T50" fmla="*/ 10 w 502"/>
                <a:gd name="T51" fmla="*/ 54 h 191"/>
                <a:gd name="T52" fmla="*/ 22 w 502"/>
                <a:gd name="T53" fmla="*/ 35 h 191"/>
                <a:gd name="T54" fmla="*/ 36 w 502"/>
                <a:gd name="T55" fmla="*/ 21 h 191"/>
                <a:gd name="T56" fmla="*/ 54 w 502"/>
                <a:gd name="T57" fmla="*/ 9 h 191"/>
                <a:gd name="T58" fmla="*/ 74 w 502"/>
                <a:gd name="T59" fmla="*/ 2 h 191"/>
                <a:gd name="T60" fmla="*/ 96 w 50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2" h="191">
                  <a:moveTo>
                    <a:pt x="96" y="0"/>
                  </a:moveTo>
                  <a:lnTo>
                    <a:pt x="407" y="0"/>
                  </a:lnTo>
                  <a:lnTo>
                    <a:pt x="428" y="2"/>
                  </a:lnTo>
                  <a:lnTo>
                    <a:pt x="448" y="9"/>
                  </a:lnTo>
                  <a:lnTo>
                    <a:pt x="466" y="21"/>
                  </a:lnTo>
                  <a:lnTo>
                    <a:pt x="481" y="35"/>
                  </a:lnTo>
                  <a:lnTo>
                    <a:pt x="492" y="54"/>
                  </a:lnTo>
                  <a:lnTo>
                    <a:pt x="500" y="73"/>
                  </a:lnTo>
                  <a:lnTo>
                    <a:pt x="502" y="96"/>
                  </a:lnTo>
                  <a:lnTo>
                    <a:pt x="500" y="117"/>
                  </a:lnTo>
                  <a:lnTo>
                    <a:pt x="492" y="138"/>
                  </a:lnTo>
                  <a:lnTo>
                    <a:pt x="481" y="155"/>
                  </a:lnTo>
                  <a:lnTo>
                    <a:pt x="466" y="170"/>
                  </a:lnTo>
                  <a:lnTo>
                    <a:pt x="448" y="181"/>
                  </a:lnTo>
                  <a:lnTo>
                    <a:pt x="428" y="188"/>
                  </a:lnTo>
                  <a:lnTo>
                    <a:pt x="407" y="191"/>
                  </a:lnTo>
                  <a:lnTo>
                    <a:pt x="96" y="191"/>
                  </a:lnTo>
                  <a:lnTo>
                    <a:pt x="74" y="188"/>
                  </a:lnTo>
                  <a:lnTo>
                    <a:pt x="54" y="181"/>
                  </a:lnTo>
                  <a:lnTo>
                    <a:pt x="36" y="170"/>
                  </a:lnTo>
                  <a:lnTo>
                    <a:pt x="22" y="155"/>
                  </a:lnTo>
                  <a:lnTo>
                    <a:pt x="10" y="138"/>
                  </a:lnTo>
                  <a:lnTo>
                    <a:pt x="3" y="117"/>
                  </a:lnTo>
                  <a:lnTo>
                    <a:pt x="0" y="96"/>
                  </a:lnTo>
                  <a:lnTo>
                    <a:pt x="3" y="73"/>
                  </a:lnTo>
                  <a:lnTo>
                    <a:pt x="10" y="54"/>
                  </a:lnTo>
                  <a:lnTo>
                    <a:pt x="22" y="35"/>
                  </a:lnTo>
                  <a:lnTo>
                    <a:pt x="36" y="21"/>
                  </a:lnTo>
                  <a:lnTo>
                    <a:pt x="54" y="9"/>
                  </a:lnTo>
                  <a:lnTo>
                    <a:pt x="74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23"/>
            <p:cNvSpPr>
              <a:spLocks/>
            </p:cNvSpPr>
            <p:nvPr/>
          </p:nvSpPr>
          <p:spPr bwMode="auto">
            <a:xfrm>
              <a:off x="10421938" y="2163763"/>
              <a:ext cx="79375" cy="30163"/>
            </a:xfrm>
            <a:custGeom>
              <a:avLst/>
              <a:gdLst>
                <a:gd name="T0" fmla="*/ 95 w 501"/>
                <a:gd name="T1" fmla="*/ 0 h 191"/>
                <a:gd name="T2" fmla="*/ 406 w 501"/>
                <a:gd name="T3" fmla="*/ 0 h 191"/>
                <a:gd name="T4" fmla="*/ 427 w 501"/>
                <a:gd name="T5" fmla="*/ 2 h 191"/>
                <a:gd name="T6" fmla="*/ 448 w 501"/>
                <a:gd name="T7" fmla="*/ 9 h 191"/>
                <a:gd name="T8" fmla="*/ 465 w 501"/>
                <a:gd name="T9" fmla="*/ 21 h 191"/>
                <a:gd name="T10" fmla="*/ 480 w 501"/>
                <a:gd name="T11" fmla="*/ 35 h 191"/>
                <a:gd name="T12" fmla="*/ 491 w 501"/>
                <a:gd name="T13" fmla="*/ 54 h 191"/>
                <a:gd name="T14" fmla="*/ 499 w 501"/>
                <a:gd name="T15" fmla="*/ 73 h 191"/>
                <a:gd name="T16" fmla="*/ 501 w 501"/>
                <a:gd name="T17" fmla="*/ 96 h 191"/>
                <a:gd name="T18" fmla="*/ 499 w 501"/>
                <a:gd name="T19" fmla="*/ 117 h 191"/>
                <a:gd name="T20" fmla="*/ 491 w 501"/>
                <a:gd name="T21" fmla="*/ 138 h 191"/>
                <a:gd name="T22" fmla="*/ 480 w 501"/>
                <a:gd name="T23" fmla="*/ 155 h 191"/>
                <a:gd name="T24" fmla="*/ 465 w 501"/>
                <a:gd name="T25" fmla="*/ 170 h 191"/>
                <a:gd name="T26" fmla="*/ 448 w 501"/>
                <a:gd name="T27" fmla="*/ 181 h 191"/>
                <a:gd name="T28" fmla="*/ 427 w 501"/>
                <a:gd name="T29" fmla="*/ 188 h 191"/>
                <a:gd name="T30" fmla="*/ 406 w 501"/>
                <a:gd name="T31" fmla="*/ 191 h 191"/>
                <a:gd name="T32" fmla="*/ 95 w 501"/>
                <a:gd name="T33" fmla="*/ 191 h 191"/>
                <a:gd name="T34" fmla="*/ 73 w 501"/>
                <a:gd name="T35" fmla="*/ 188 h 191"/>
                <a:gd name="T36" fmla="*/ 53 w 501"/>
                <a:gd name="T37" fmla="*/ 181 h 191"/>
                <a:gd name="T38" fmla="*/ 36 w 501"/>
                <a:gd name="T39" fmla="*/ 170 h 191"/>
                <a:gd name="T40" fmla="*/ 20 w 501"/>
                <a:gd name="T41" fmla="*/ 155 h 191"/>
                <a:gd name="T42" fmla="*/ 10 w 501"/>
                <a:gd name="T43" fmla="*/ 138 h 191"/>
                <a:gd name="T44" fmla="*/ 2 w 501"/>
                <a:gd name="T45" fmla="*/ 117 h 191"/>
                <a:gd name="T46" fmla="*/ 0 w 501"/>
                <a:gd name="T47" fmla="*/ 96 h 191"/>
                <a:gd name="T48" fmla="*/ 2 w 501"/>
                <a:gd name="T49" fmla="*/ 73 h 191"/>
                <a:gd name="T50" fmla="*/ 10 w 501"/>
                <a:gd name="T51" fmla="*/ 54 h 191"/>
                <a:gd name="T52" fmla="*/ 20 w 501"/>
                <a:gd name="T53" fmla="*/ 35 h 191"/>
                <a:gd name="T54" fmla="*/ 36 w 501"/>
                <a:gd name="T55" fmla="*/ 21 h 191"/>
                <a:gd name="T56" fmla="*/ 53 w 501"/>
                <a:gd name="T57" fmla="*/ 9 h 191"/>
                <a:gd name="T58" fmla="*/ 73 w 501"/>
                <a:gd name="T59" fmla="*/ 2 h 191"/>
                <a:gd name="T60" fmla="*/ 95 w 501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1" h="191">
                  <a:moveTo>
                    <a:pt x="95" y="0"/>
                  </a:moveTo>
                  <a:lnTo>
                    <a:pt x="406" y="0"/>
                  </a:lnTo>
                  <a:lnTo>
                    <a:pt x="427" y="2"/>
                  </a:lnTo>
                  <a:lnTo>
                    <a:pt x="448" y="9"/>
                  </a:lnTo>
                  <a:lnTo>
                    <a:pt x="465" y="21"/>
                  </a:lnTo>
                  <a:lnTo>
                    <a:pt x="480" y="35"/>
                  </a:lnTo>
                  <a:lnTo>
                    <a:pt x="491" y="54"/>
                  </a:lnTo>
                  <a:lnTo>
                    <a:pt x="499" y="73"/>
                  </a:lnTo>
                  <a:lnTo>
                    <a:pt x="501" y="96"/>
                  </a:lnTo>
                  <a:lnTo>
                    <a:pt x="499" y="117"/>
                  </a:lnTo>
                  <a:lnTo>
                    <a:pt x="491" y="138"/>
                  </a:lnTo>
                  <a:lnTo>
                    <a:pt x="480" y="155"/>
                  </a:lnTo>
                  <a:lnTo>
                    <a:pt x="465" y="170"/>
                  </a:lnTo>
                  <a:lnTo>
                    <a:pt x="448" y="181"/>
                  </a:lnTo>
                  <a:lnTo>
                    <a:pt x="427" y="188"/>
                  </a:lnTo>
                  <a:lnTo>
                    <a:pt x="406" y="191"/>
                  </a:lnTo>
                  <a:lnTo>
                    <a:pt x="95" y="191"/>
                  </a:lnTo>
                  <a:lnTo>
                    <a:pt x="73" y="188"/>
                  </a:lnTo>
                  <a:lnTo>
                    <a:pt x="53" y="181"/>
                  </a:lnTo>
                  <a:lnTo>
                    <a:pt x="36" y="170"/>
                  </a:lnTo>
                  <a:lnTo>
                    <a:pt x="20" y="155"/>
                  </a:lnTo>
                  <a:lnTo>
                    <a:pt x="10" y="138"/>
                  </a:lnTo>
                  <a:lnTo>
                    <a:pt x="2" y="117"/>
                  </a:lnTo>
                  <a:lnTo>
                    <a:pt x="0" y="96"/>
                  </a:lnTo>
                  <a:lnTo>
                    <a:pt x="2" y="73"/>
                  </a:lnTo>
                  <a:lnTo>
                    <a:pt x="10" y="54"/>
                  </a:lnTo>
                  <a:lnTo>
                    <a:pt x="20" y="35"/>
                  </a:lnTo>
                  <a:lnTo>
                    <a:pt x="36" y="21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24"/>
            <p:cNvSpPr>
              <a:spLocks/>
            </p:cNvSpPr>
            <p:nvPr/>
          </p:nvSpPr>
          <p:spPr bwMode="auto">
            <a:xfrm>
              <a:off x="10315575" y="2333625"/>
              <a:ext cx="79375" cy="30163"/>
            </a:xfrm>
            <a:custGeom>
              <a:avLst/>
              <a:gdLst>
                <a:gd name="T0" fmla="*/ 96 w 502"/>
                <a:gd name="T1" fmla="*/ 0 h 191"/>
                <a:gd name="T2" fmla="*/ 407 w 502"/>
                <a:gd name="T3" fmla="*/ 0 h 191"/>
                <a:gd name="T4" fmla="*/ 428 w 502"/>
                <a:gd name="T5" fmla="*/ 2 h 191"/>
                <a:gd name="T6" fmla="*/ 448 w 502"/>
                <a:gd name="T7" fmla="*/ 10 h 191"/>
                <a:gd name="T8" fmla="*/ 466 w 502"/>
                <a:gd name="T9" fmla="*/ 22 h 191"/>
                <a:gd name="T10" fmla="*/ 481 w 502"/>
                <a:gd name="T11" fmla="*/ 36 h 191"/>
                <a:gd name="T12" fmla="*/ 492 w 502"/>
                <a:gd name="T13" fmla="*/ 54 h 191"/>
                <a:gd name="T14" fmla="*/ 500 w 502"/>
                <a:gd name="T15" fmla="*/ 74 h 191"/>
                <a:gd name="T16" fmla="*/ 502 w 502"/>
                <a:gd name="T17" fmla="*/ 96 h 191"/>
                <a:gd name="T18" fmla="*/ 500 w 502"/>
                <a:gd name="T19" fmla="*/ 118 h 191"/>
                <a:gd name="T20" fmla="*/ 492 w 502"/>
                <a:gd name="T21" fmla="*/ 138 h 191"/>
                <a:gd name="T22" fmla="*/ 481 w 502"/>
                <a:gd name="T23" fmla="*/ 156 h 191"/>
                <a:gd name="T24" fmla="*/ 466 w 502"/>
                <a:gd name="T25" fmla="*/ 171 h 191"/>
                <a:gd name="T26" fmla="*/ 448 w 502"/>
                <a:gd name="T27" fmla="*/ 181 h 191"/>
                <a:gd name="T28" fmla="*/ 428 w 502"/>
                <a:gd name="T29" fmla="*/ 189 h 191"/>
                <a:gd name="T30" fmla="*/ 407 w 502"/>
                <a:gd name="T31" fmla="*/ 191 h 191"/>
                <a:gd name="T32" fmla="*/ 96 w 502"/>
                <a:gd name="T33" fmla="*/ 191 h 191"/>
                <a:gd name="T34" fmla="*/ 74 w 502"/>
                <a:gd name="T35" fmla="*/ 189 h 191"/>
                <a:gd name="T36" fmla="*/ 54 w 502"/>
                <a:gd name="T37" fmla="*/ 181 h 191"/>
                <a:gd name="T38" fmla="*/ 36 w 502"/>
                <a:gd name="T39" fmla="*/ 171 h 191"/>
                <a:gd name="T40" fmla="*/ 22 w 502"/>
                <a:gd name="T41" fmla="*/ 156 h 191"/>
                <a:gd name="T42" fmla="*/ 10 w 502"/>
                <a:gd name="T43" fmla="*/ 138 h 191"/>
                <a:gd name="T44" fmla="*/ 3 w 502"/>
                <a:gd name="T45" fmla="*/ 118 h 191"/>
                <a:gd name="T46" fmla="*/ 0 w 502"/>
                <a:gd name="T47" fmla="*/ 96 h 191"/>
                <a:gd name="T48" fmla="*/ 3 w 502"/>
                <a:gd name="T49" fmla="*/ 74 h 191"/>
                <a:gd name="T50" fmla="*/ 10 w 502"/>
                <a:gd name="T51" fmla="*/ 54 h 191"/>
                <a:gd name="T52" fmla="*/ 22 w 502"/>
                <a:gd name="T53" fmla="*/ 36 h 191"/>
                <a:gd name="T54" fmla="*/ 36 w 502"/>
                <a:gd name="T55" fmla="*/ 22 h 191"/>
                <a:gd name="T56" fmla="*/ 54 w 502"/>
                <a:gd name="T57" fmla="*/ 10 h 191"/>
                <a:gd name="T58" fmla="*/ 74 w 502"/>
                <a:gd name="T59" fmla="*/ 2 h 191"/>
                <a:gd name="T60" fmla="*/ 96 w 50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2" h="191">
                  <a:moveTo>
                    <a:pt x="96" y="0"/>
                  </a:moveTo>
                  <a:lnTo>
                    <a:pt x="407" y="0"/>
                  </a:lnTo>
                  <a:lnTo>
                    <a:pt x="428" y="2"/>
                  </a:lnTo>
                  <a:lnTo>
                    <a:pt x="448" y="10"/>
                  </a:lnTo>
                  <a:lnTo>
                    <a:pt x="466" y="22"/>
                  </a:lnTo>
                  <a:lnTo>
                    <a:pt x="481" y="36"/>
                  </a:lnTo>
                  <a:lnTo>
                    <a:pt x="492" y="54"/>
                  </a:lnTo>
                  <a:lnTo>
                    <a:pt x="500" y="74"/>
                  </a:lnTo>
                  <a:lnTo>
                    <a:pt x="502" y="96"/>
                  </a:lnTo>
                  <a:lnTo>
                    <a:pt x="500" y="118"/>
                  </a:lnTo>
                  <a:lnTo>
                    <a:pt x="492" y="138"/>
                  </a:lnTo>
                  <a:lnTo>
                    <a:pt x="481" y="156"/>
                  </a:lnTo>
                  <a:lnTo>
                    <a:pt x="466" y="171"/>
                  </a:lnTo>
                  <a:lnTo>
                    <a:pt x="448" y="181"/>
                  </a:lnTo>
                  <a:lnTo>
                    <a:pt x="428" y="189"/>
                  </a:lnTo>
                  <a:lnTo>
                    <a:pt x="407" y="191"/>
                  </a:lnTo>
                  <a:lnTo>
                    <a:pt x="96" y="191"/>
                  </a:lnTo>
                  <a:lnTo>
                    <a:pt x="74" y="189"/>
                  </a:lnTo>
                  <a:lnTo>
                    <a:pt x="54" y="181"/>
                  </a:lnTo>
                  <a:lnTo>
                    <a:pt x="36" y="171"/>
                  </a:lnTo>
                  <a:lnTo>
                    <a:pt x="22" y="156"/>
                  </a:lnTo>
                  <a:lnTo>
                    <a:pt x="10" y="138"/>
                  </a:lnTo>
                  <a:lnTo>
                    <a:pt x="3" y="118"/>
                  </a:lnTo>
                  <a:lnTo>
                    <a:pt x="0" y="96"/>
                  </a:lnTo>
                  <a:lnTo>
                    <a:pt x="3" y="74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6" y="22"/>
                  </a:lnTo>
                  <a:lnTo>
                    <a:pt x="54" y="10"/>
                  </a:lnTo>
                  <a:lnTo>
                    <a:pt x="74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25"/>
            <p:cNvSpPr>
              <a:spLocks/>
            </p:cNvSpPr>
            <p:nvPr/>
          </p:nvSpPr>
          <p:spPr bwMode="auto">
            <a:xfrm>
              <a:off x="10421938" y="2333625"/>
              <a:ext cx="79375" cy="30163"/>
            </a:xfrm>
            <a:custGeom>
              <a:avLst/>
              <a:gdLst>
                <a:gd name="T0" fmla="*/ 95 w 501"/>
                <a:gd name="T1" fmla="*/ 0 h 191"/>
                <a:gd name="T2" fmla="*/ 406 w 501"/>
                <a:gd name="T3" fmla="*/ 0 h 191"/>
                <a:gd name="T4" fmla="*/ 427 w 501"/>
                <a:gd name="T5" fmla="*/ 2 h 191"/>
                <a:gd name="T6" fmla="*/ 448 w 501"/>
                <a:gd name="T7" fmla="*/ 10 h 191"/>
                <a:gd name="T8" fmla="*/ 465 w 501"/>
                <a:gd name="T9" fmla="*/ 22 h 191"/>
                <a:gd name="T10" fmla="*/ 480 w 501"/>
                <a:gd name="T11" fmla="*/ 36 h 191"/>
                <a:gd name="T12" fmla="*/ 491 w 501"/>
                <a:gd name="T13" fmla="*/ 54 h 191"/>
                <a:gd name="T14" fmla="*/ 499 w 501"/>
                <a:gd name="T15" fmla="*/ 74 h 191"/>
                <a:gd name="T16" fmla="*/ 501 w 501"/>
                <a:gd name="T17" fmla="*/ 96 h 191"/>
                <a:gd name="T18" fmla="*/ 499 w 501"/>
                <a:gd name="T19" fmla="*/ 118 h 191"/>
                <a:gd name="T20" fmla="*/ 491 w 501"/>
                <a:gd name="T21" fmla="*/ 138 h 191"/>
                <a:gd name="T22" fmla="*/ 480 w 501"/>
                <a:gd name="T23" fmla="*/ 156 h 191"/>
                <a:gd name="T24" fmla="*/ 465 w 501"/>
                <a:gd name="T25" fmla="*/ 171 h 191"/>
                <a:gd name="T26" fmla="*/ 448 w 501"/>
                <a:gd name="T27" fmla="*/ 181 h 191"/>
                <a:gd name="T28" fmla="*/ 427 w 501"/>
                <a:gd name="T29" fmla="*/ 189 h 191"/>
                <a:gd name="T30" fmla="*/ 406 w 501"/>
                <a:gd name="T31" fmla="*/ 191 h 191"/>
                <a:gd name="T32" fmla="*/ 95 w 501"/>
                <a:gd name="T33" fmla="*/ 191 h 191"/>
                <a:gd name="T34" fmla="*/ 73 w 501"/>
                <a:gd name="T35" fmla="*/ 189 h 191"/>
                <a:gd name="T36" fmla="*/ 53 w 501"/>
                <a:gd name="T37" fmla="*/ 181 h 191"/>
                <a:gd name="T38" fmla="*/ 36 w 501"/>
                <a:gd name="T39" fmla="*/ 171 h 191"/>
                <a:gd name="T40" fmla="*/ 20 w 501"/>
                <a:gd name="T41" fmla="*/ 156 h 191"/>
                <a:gd name="T42" fmla="*/ 10 w 501"/>
                <a:gd name="T43" fmla="*/ 138 h 191"/>
                <a:gd name="T44" fmla="*/ 2 w 501"/>
                <a:gd name="T45" fmla="*/ 118 h 191"/>
                <a:gd name="T46" fmla="*/ 0 w 501"/>
                <a:gd name="T47" fmla="*/ 96 h 191"/>
                <a:gd name="T48" fmla="*/ 2 w 501"/>
                <a:gd name="T49" fmla="*/ 74 h 191"/>
                <a:gd name="T50" fmla="*/ 10 w 501"/>
                <a:gd name="T51" fmla="*/ 54 h 191"/>
                <a:gd name="T52" fmla="*/ 20 w 501"/>
                <a:gd name="T53" fmla="*/ 36 h 191"/>
                <a:gd name="T54" fmla="*/ 36 w 501"/>
                <a:gd name="T55" fmla="*/ 22 h 191"/>
                <a:gd name="T56" fmla="*/ 53 w 501"/>
                <a:gd name="T57" fmla="*/ 10 h 191"/>
                <a:gd name="T58" fmla="*/ 73 w 501"/>
                <a:gd name="T59" fmla="*/ 2 h 191"/>
                <a:gd name="T60" fmla="*/ 95 w 501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1" h="191">
                  <a:moveTo>
                    <a:pt x="95" y="0"/>
                  </a:moveTo>
                  <a:lnTo>
                    <a:pt x="406" y="0"/>
                  </a:lnTo>
                  <a:lnTo>
                    <a:pt x="427" y="2"/>
                  </a:lnTo>
                  <a:lnTo>
                    <a:pt x="448" y="10"/>
                  </a:lnTo>
                  <a:lnTo>
                    <a:pt x="465" y="22"/>
                  </a:lnTo>
                  <a:lnTo>
                    <a:pt x="480" y="36"/>
                  </a:lnTo>
                  <a:lnTo>
                    <a:pt x="491" y="54"/>
                  </a:lnTo>
                  <a:lnTo>
                    <a:pt x="499" y="74"/>
                  </a:lnTo>
                  <a:lnTo>
                    <a:pt x="501" y="96"/>
                  </a:lnTo>
                  <a:lnTo>
                    <a:pt x="499" y="118"/>
                  </a:lnTo>
                  <a:lnTo>
                    <a:pt x="491" y="138"/>
                  </a:lnTo>
                  <a:lnTo>
                    <a:pt x="480" y="156"/>
                  </a:lnTo>
                  <a:lnTo>
                    <a:pt x="465" y="171"/>
                  </a:lnTo>
                  <a:lnTo>
                    <a:pt x="448" y="181"/>
                  </a:lnTo>
                  <a:lnTo>
                    <a:pt x="427" y="189"/>
                  </a:lnTo>
                  <a:lnTo>
                    <a:pt x="406" y="191"/>
                  </a:lnTo>
                  <a:lnTo>
                    <a:pt x="95" y="191"/>
                  </a:lnTo>
                  <a:lnTo>
                    <a:pt x="73" y="189"/>
                  </a:lnTo>
                  <a:lnTo>
                    <a:pt x="53" y="181"/>
                  </a:lnTo>
                  <a:lnTo>
                    <a:pt x="36" y="171"/>
                  </a:lnTo>
                  <a:lnTo>
                    <a:pt x="20" y="156"/>
                  </a:lnTo>
                  <a:lnTo>
                    <a:pt x="10" y="138"/>
                  </a:lnTo>
                  <a:lnTo>
                    <a:pt x="2" y="118"/>
                  </a:lnTo>
                  <a:lnTo>
                    <a:pt x="0" y="96"/>
                  </a:lnTo>
                  <a:lnTo>
                    <a:pt x="2" y="74"/>
                  </a:lnTo>
                  <a:lnTo>
                    <a:pt x="10" y="54"/>
                  </a:lnTo>
                  <a:lnTo>
                    <a:pt x="20" y="36"/>
                  </a:lnTo>
                  <a:lnTo>
                    <a:pt x="36" y="22"/>
                  </a:lnTo>
                  <a:lnTo>
                    <a:pt x="53" y="10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27"/>
            <p:cNvSpPr>
              <a:spLocks noEditPoints="1"/>
            </p:cNvSpPr>
            <p:nvPr/>
          </p:nvSpPr>
          <p:spPr bwMode="auto">
            <a:xfrm>
              <a:off x="10110788" y="1940719"/>
              <a:ext cx="158750" cy="534194"/>
            </a:xfrm>
            <a:custGeom>
              <a:avLst/>
              <a:gdLst>
                <a:gd name="T0" fmla="*/ 282 w 1007"/>
                <a:gd name="T1" fmla="*/ 194 h 3549"/>
                <a:gd name="T2" fmla="*/ 236 w 1007"/>
                <a:gd name="T3" fmla="*/ 217 h 3549"/>
                <a:gd name="T4" fmla="*/ 203 w 1007"/>
                <a:gd name="T5" fmla="*/ 257 h 3549"/>
                <a:gd name="T6" fmla="*/ 191 w 1007"/>
                <a:gd name="T7" fmla="*/ 308 h 3549"/>
                <a:gd name="T8" fmla="*/ 194 w 1007"/>
                <a:gd name="T9" fmla="*/ 3269 h 3549"/>
                <a:gd name="T10" fmla="*/ 217 w 1007"/>
                <a:gd name="T11" fmla="*/ 3314 h 3549"/>
                <a:gd name="T12" fmla="*/ 257 w 1007"/>
                <a:gd name="T13" fmla="*/ 3347 h 3549"/>
                <a:gd name="T14" fmla="*/ 308 w 1007"/>
                <a:gd name="T15" fmla="*/ 3358 h 3549"/>
                <a:gd name="T16" fmla="*/ 726 w 1007"/>
                <a:gd name="T17" fmla="*/ 3355 h 3549"/>
                <a:gd name="T18" fmla="*/ 772 w 1007"/>
                <a:gd name="T19" fmla="*/ 3333 h 3549"/>
                <a:gd name="T20" fmla="*/ 803 w 1007"/>
                <a:gd name="T21" fmla="*/ 3293 h 3549"/>
                <a:gd name="T22" fmla="*/ 815 w 1007"/>
                <a:gd name="T23" fmla="*/ 3242 h 3549"/>
                <a:gd name="T24" fmla="*/ 812 w 1007"/>
                <a:gd name="T25" fmla="*/ 281 h 3549"/>
                <a:gd name="T26" fmla="*/ 790 w 1007"/>
                <a:gd name="T27" fmla="*/ 235 h 3549"/>
                <a:gd name="T28" fmla="*/ 750 w 1007"/>
                <a:gd name="T29" fmla="*/ 203 h 3549"/>
                <a:gd name="T30" fmla="*/ 699 w 1007"/>
                <a:gd name="T31" fmla="*/ 191 h 3549"/>
                <a:gd name="T32" fmla="*/ 308 w 1007"/>
                <a:gd name="T33" fmla="*/ 0 h 3549"/>
                <a:gd name="T34" fmla="*/ 744 w 1007"/>
                <a:gd name="T35" fmla="*/ 3 h 3549"/>
                <a:gd name="T36" fmla="*/ 828 w 1007"/>
                <a:gd name="T37" fmla="*/ 29 h 3549"/>
                <a:gd name="T38" fmla="*/ 901 w 1007"/>
                <a:gd name="T39" fmla="*/ 76 h 3549"/>
                <a:gd name="T40" fmla="*/ 957 w 1007"/>
                <a:gd name="T41" fmla="*/ 141 h 3549"/>
                <a:gd name="T42" fmla="*/ 994 w 1007"/>
                <a:gd name="T43" fmla="*/ 219 h 3549"/>
                <a:gd name="T44" fmla="*/ 1007 w 1007"/>
                <a:gd name="T45" fmla="*/ 308 h 3549"/>
                <a:gd name="T46" fmla="*/ 1004 w 1007"/>
                <a:gd name="T47" fmla="*/ 3287 h 3549"/>
                <a:gd name="T48" fmla="*/ 979 w 1007"/>
                <a:gd name="T49" fmla="*/ 3371 h 3549"/>
                <a:gd name="T50" fmla="*/ 931 w 1007"/>
                <a:gd name="T51" fmla="*/ 3444 h 3549"/>
                <a:gd name="T52" fmla="*/ 866 w 1007"/>
                <a:gd name="T53" fmla="*/ 3500 h 3549"/>
                <a:gd name="T54" fmla="*/ 788 w 1007"/>
                <a:gd name="T55" fmla="*/ 3536 h 3549"/>
                <a:gd name="T56" fmla="*/ 699 w 1007"/>
                <a:gd name="T57" fmla="*/ 3549 h 3549"/>
                <a:gd name="T58" fmla="*/ 263 w 1007"/>
                <a:gd name="T59" fmla="*/ 3546 h 3549"/>
                <a:gd name="T60" fmla="*/ 178 w 1007"/>
                <a:gd name="T61" fmla="*/ 3520 h 3549"/>
                <a:gd name="T62" fmla="*/ 106 w 1007"/>
                <a:gd name="T63" fmla="*/ 3474 h 3549"/>
                <a:gd name="T64" fmla="*/ 50 w 1007"/>
                <a:gd name="T65" fmla="*/ 3409 h 3549"/>
                <a:gd name="T66" fmla="*/ 13 w 1007"/>
                <a:gd name="T67" fmla="*/ 3330 h 3549"/>
                <a:gd name="T68" fmla="*/ 0 w 1007"/>
                <a:gd name="T69" fmla="*/ 3242 h 3549"/>
                <a:gd name="T70" fmla="*/ 3 w 1007"/>
                <a:gd name="T71" fmla="*/ 262 h 3549"/>
                <a:gd name="T72" fmla="*/ 29 w 1007"/>
                <a:gd name="T73" fmla="*/ 178 h 3549"/>
                <a:gd name="T74" fmla="*/ 76 w 1007"/>
                <a:gd name="T75" fmla="*/ 106 h 3549"/>
                <a:gd name="T76" fmla="*/ 140 w 1007"/>
                <a:gd name="T77" fmla="*/ 50 h 3549"/>
                <a:gd name="T78" fmla="*/ 219 w 1007"/>
                <a:gd name="T79" fmla="*/ 13 h 3549"/>
                <a:gd name="T80" fmla="*/ 308 w 1007"/>
                <a:gd name="T81" fmla="*/ 0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07" h="3549">
                  <a:moveTo>
                    <a:pt x="308" y="191"/>
                  </a:moveTo>
                  <a:lnTo>
                    <a:pt x="282" y="194"/>
                  </a:lnTo>
                  <a:lnTo>
                    <a:pt x="257" y="203"/>
                  </a:lnTo>
                  <a:lnTo>
                    <a:pt x="236" y="217"/>
                  </a:lnTo>
                  <a:lnTo>
                    <a:pt x="217" y="235"/>
                  </a:lnTo>
                  <a:lnTo>
                    <a:pt x="203" y="257"/>
                  </a:lnTo>
                  <a:lnTo>
                    <a:pt x="194" y="281"/>
                  </a:lnTo>
                  <a:lnTo>
                    <a:pt x="191" y="308"/>
                  </a:lnTo>
                  <a:lnTo>
                    <a:pt x="191" y="3242"/>
                  </a:lnTo>
                  <a:lnTo>
                    <a:pt x="194" y="3269"/>
                  </a:lnTo>
                  <a:lnTo>
                    <a:pt x="203" y="3293"/>
                  </a:lnTo>
                  <a:lnTo>
                    <a:pt x="217" y="3314"/>
                  </a:lnTo>
                  <a:lnTo>
                    <a:pt x="236" y="3333"/>
                  </a:lnTo>
                  <a:lnTo>
                    <a:pt x="257" y="3347"/>
                  </a:lnTo>
                  <a:lnTo>
                    <a:pt x="282" y="3355"/>
                  </a:lnTo>
                  <a:lnTo>
                    <a:pt x="308" y="3358"/>
                  </a:lnTo>
                  <a:lnTo>
                    <a:pt x="699" y="3358"/>
                  </a:lnTo>
                  <a:lnTo>
                    <a:pt x="726" y="3355"/>
                  </a:lnTo>
                  <a:lnTo>
                    <a:pt x="750" y="3347"/>
                  </a:lnTo>
                  <a:lnTo>
                    <a:pt x="772" y="3333"/>
                  </a:lnTo>
                  <a:lnTo>
                    <a:pt x="790" y="3314"/>
                  </a:lnTo>
                  <a:lnTo>
                    <a:pt x="803" y="3293"/>
                  </a:lnTo>
                  <a:lnTo>
                    <a:pt x="812" y="3269"/>
                  </a:lnTo>
                  <a:lnTo>
                    <a:pt x="815" y="3242"/>
                  </a:lnTo>
                  <a:lnTo>
                    <a:pt x="815" y="308"/>
                  </a:lnTo>
                  <a:lnTo>
                    <a:pt x="812" y="281"/>
                  </a:lnTo>
                  <a:lnTo>
                    <a:pt x="803" y="257"/>
                  </a:lnTo>
                  <a:lnTo>
                    <a:pt x="790" y="235"/>
                  </a:lnTo>
                  <a:lnTo>
                    <a:pt x="772" y="217"/>
                  </a:lnTo>
                  <a:lnTo>
                    <a:pt x="750" y="203"/>
                  </a:lnTo>
                  <a:lnTo>
                    <a:pt x="726" y="194"/>
                  </a:lnTo>
                  <a:lnTo>
                    <a:pt x="699" y="191"/>
                  </a:lnTo>
                  <a:lnTo>
                    <a:pt x="308" y="191"/>
                  </a:lnTo>
                  <a:close/>
                  <a:moveTo>
                    <a:pt x="308" y="0"/>
                  </a:moveTo>
                  <a:lnTo>
                    <a:pt x="699" y="0"/>
                  </a:lnTo>
                  <a:lnTo>
                    <a:pt x="744" y="3"/>
                  </a:lnTo>
                  <a:lnTo>
                    <a:pt x="788" y="13"/>
                  </a:lnTo>
                  <a:lnTo>
                    <a:pt x="828" y="29"/>
                  </a:lnTo>
                  <a:lnTo>
                    <a:pt x="866" y="50"/>
                  </a:lnTo>
                  <a:lnTo>
                    <a:pt x="901" y="76"/>
                  </a:lnTo>
                  <a:lnTo>
                    <a:pt x="931" y="106"/>
                  </a:lnTo>
                  <a:lnTo>
                    <a:pt x="957" y="141"/>
                  </a:lnTo>
                  <a:lnTo>
                    <a:pt x="979" y="178"/>
                  </a:lnTo>
                  <a:lnTo>
                    <a:pt x="994" y="219"/>
                  </a:lnTo>
                  <a:lnTo>
                    <a:pt x="1004" y="262"/>
                  </a:lnTo>
                  <a:lnTo>
                    <a:pt x="1007" y="308"/>
                  </a:lnTo>
                  <a:lnTo>
                    <a:pt x="1007" y="3242"/>
                  </a:lnTo>
                  <a:lnTo>
                    <a:pt x="1004" y="3287"/>
                  </a:lnTo>
                  <a:lnTo>
                    <a:pt x="994" y="3330"/>
                  </a:lnTo>
                  <a:lnTo>
                    <a:pt x="979" y="3371"/>
                  </a:lnTo>
                  <a:lnTo>
                    <a:pt x="957" y="3409"/>
                  </a:lnTo>
                  <a:lnTo>
                    <a:pt x="931" y="3444"/>
                  </a:lnTo>
                  <a:lnTo>
                    <a:pt x="901" y="3474"/>
                  </a:lnTo>
                  <a:lnTo>
                    <a:pt x="866" y="3500"/>
                  </a:lnTo>
                  <a:lnTo>
                    <a:pt x="828" y="3520"/>
                  </a:lnTo>
                  <a:lnTo>
                    <a:pt x="788" y="3536"/>
                  </a:lnTo>
                  <a:lnTo>
                    <a:pt x="744" y="3546"/>
                  </a:lnTo>
                  <a:lnTo>
                    <a:pt x="699" y="3549"/>
                  </a:lnTo>
                  <a:lnTo>
                    <a:pt x="308" y="3549"/>
                  </a:lnTo>
                  <a:lnTo>
                    <a:pt x="263" y="3546"/>
                  </a:lnTo>
                  <a:lnTo>
                    <a:pt x="219" y="3536"/>
                  </a:lnTo>
                  <a:lnTo>
                    <a:pt x="178" y="3520"/>
                  </a:lnTo>
                  <a:lnTo>
                    <a:pt x="140" y="3500"/>
                  </a:lnTo>
                  <a:lnTo>
                    <a:pt x="106" y="3474"/>
                  </a:lnTo>
                  <a:lnTo>
                    <a:pt x="76" y="3444"/>
                  </a:lnTo>
                  <a:lnTo>
                    <a:pt x="50" y="3409"/>
                  </a:lnTo>
                  <a:lnTo>
                    <a:pt x="29" y="3371"/>
                  </a:lnTo>
                  <a:lnTo>
                    <a:pt x="13" y="3330"/>
                  </a:lnTo>
                  <a:lnTo>
                    <a:pt x="3" y="3287"/>
                  </a:lnTo>
                  <a:lnTo>
                    <a:pt x="0" y="3242"/>
                  </a:lnTo>
                  <a:lnTo>
                    <a:pt x="0" y="308"/>
                  </a:lnTo>
                  <a:lnTo>
                    <a:pt x="3" y="262"/>
                  </a:lnTo>
                  <a:lnTo>
                    <a:pt x="13" y="219"/>
                  </a:lnTo>
                  <a:lnTo>
                    <a:pt x="29" y="178"/>
                  </a:lnTo>
                  <a:lnTo>
                    <a:pt x="50" y="141"/>
                  </a:lnTo>
                  <a:lnTo>
                    <a:pt x="76" y="106"/>
                  </a:lnTo>
                  <a:lnTo>
                    <a:pt x="106" y="76"/>
                  </a:lnTo>
                  <a:lnTo>
                    <a:pt x="140" y="50"/>
                  </a:lnTo>
                  <a:lnTo>
                    <a:pt x="178" y="29"/>
                  </a:lnTo>
                  <a:lnTo>
                    <a:pt x="219" y="13"/>
                  </a:lnTo>
                  <a:lnTo>
                    <a:pt x="263" y="3"/>
                  </a:lnTo>
                  <a:lnTo>
                    <a:pt x="3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29"/>
            <p:cNvSpPr>
              <a:spLocks noEditPoints="1"/>
            </p:cNvSpPr>
            <p:nvPr/>
          </p:nvSpPr>
          <p:spPr bwMode="auto">
            <a:xfrm>
              <a:off x="10323513" y="2036763"/>
              <a:ext cx="169863" cy="88900"/>
            </a:xfrm>
            <a:custGeom>
              <a:avLst/>
              <a:gdLst>
                <a:gd name="T0" fmla="*/ 256 w 1065"/>
                <a:gd name="T1" fmla="*/ 194 h 554"/>
                <a:gd name="T2" fmla="*/ 217 w 1065"/>
                <a:gd name="T3" fmla="*/ 216 h 554"/>
                <a:gd name="T4" fmla="*/ 195 w 1065"/>
                <a:gd name="T5" fmla="*/ 255 h 554"/>
                <a:gd name="T6" fmla="*/ 195 w 1065"/>
                <a:gd name="T7" fmla="*/ 300 h 554"/>
                <a:gd name="T8" fmla="*/ 217 w 1065"/>
                <a:gd name="T9" fmla="*/ 338 h 554"/>
                <a:gd name="T10" fmla="*/ 256 w 1065"/>
                <a:gd name="T11" fmla="*/ 360 h 554"/>
                <a:gd name="T12" fmla="*/ 787 w 1065"/>
                <a:gd name="T13" fmla="*/ 363 h 554"/>
                <a:gd name="T14" fmla="*/ 830 w 1065"/>
                <a:gd name="T15" fmla="*/ 351 h 554"/>
                <a:gd name="T16" fmla="*/ 861 w 1065"/>
                <a:gd name="T17" fmla="*/ 321 h 554"/>
                <a:gd name="T18" fmla="*/ 873 w 1065"/>
                <a:gd name="T19" fmla="*/ 278 h 554"/>
                <a:gd name="T20" fmla="*/ 861 w 1065"/>
                <a:gd name="T21" fmla="*/ 234 h 554"/>
                <a:gd name="T22" fmla="*/ 830 w 1065"/>
                <a:gd name="T23" fmla="*/ 203 h 554"/>
                <a:gd name="T24" fmla="*/ 787 w 1065"/>
                <a:gd name="T25" fmla="*/ 191 h 554"/>
                <a:gd name="T26" fmla="*/ 278 w 1065"/>
                <a:gd name="T27" fmla="*/ 0 h 554"/>
                <a:gd name="T28" fmla="*/ 828 w 1065"/>
                <a:gd name="T29" fmla="*/ 3 h 554"/>
                <a:gd name="T30" fmla="*/ 903 w 1065"/>
                <a:gd name="T31" fmla="*/ 26 h 554"/>
                <a:gd name="T32" fmla="*/ 968 w 1065"/>
                <a:gd name="T33" fmla="*/ 68 h 554"/>
                <a:gd name="T34" fmla="*/ 1019 w 1065"/>
                <a:gd name="T35" fmla="*/ 126 h 554"/>
                <a:gd name="T36" fmla="*/ 1053 w 1065"/>
                <a:gd name="T37" fmla="*/ 198 h 554"/>
                <a:gd name="T38" fmla="*/ 1065 w 1065"/>
                <a:gd name="T39" fmla="*/ 278 h 554"/>
                <a:gd name="T40" fmla="*/ 1053 w 1065"/>
                <a:gd name="T41" fmla="*/ 357 h 554"/>
                <a:gd name="T42" fmla="*/ 1019 w 1065"/>
                <a:gd name="T43" fmla="*/ 428 h 554"/>
                <a:gd name="T44" fmla="*/ 968 w 1065"/>
                <a:gd name="T45" fmla="*/ 486 h 554"/>
                <a:gd name="T46" fmla="*/ 903 w 1065"/>
                <a:gd name="T47" fmla="*/ 528 h 554"/>
                <a:gd name="T48" fmla="*/ 828 w 1065"/>
                <a:gd name="T49" fmla="*/ 552 h 554"/>
                <a:gd name="T50" fmla="*/ 278 w 1065"/>
                <a:gd name="T51" fmla="*/ 554 h 554"/>
                <a:gd name="T52" fmla="*/ 198 w 1065"/>
                <a:gd name="T53" fmla="*/ 542 h 554"/>
                <a:gd name="T54" fmla="*/ 127 w 1065"/>
                <a:gd name="T55" fmla="*/ 510 h 554"/>
                <a:gd name="T56" fmla="*/ 68 w 1065"/>
                <a:gd name="T57" fmla="*/ 459 h 554"/>
                <a:gd name="T58" fmla="*/ 26 w 1065"/>
                <a:gd name="T59" fmla="*/ 394 h 554"/>
                <a:gd name="T60" fmla="*/ 4 w 1065"/>
                <a:gd name="T61" fmla="*/ 319 h 554"/>
                <a:gd name="T62" fmla="*/ 4 w 1065"/>
                <a:gd name="T63" fmla="*/ 237 h 554"/>
                <a:gd name="T64" fmla="*/ 26 w 1065"/>
                <a:gd name="T65" fmla="*/ 161 h 554"/>
                <a:gd name="T66" fmla="*/ 68 w 1065"/>
                <a:gd name="T67" fmla="*/ 95 h 554"/>
                <a:gd name="T68" fmla="*/ 127 w 1065"/>
                <a:gd name="T69" fmla="*/ 44 h 554"/>
                <a:gd name="T70" fmla="*/ 198 w 1065"/>
                <a:gd name="T71" fmla="*/ 12 h 554"/>
                <a:gd name="T72" fmla="*/ 278 w 1065"/>
                <a:gd name="T73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5" h="554">
                  <a:moveTo>
                    <a:pt x="278" y="191"/>
                  </a:moveTo>
                  <a:lnTo>
                    <a:pt x="256" y="194"/>
                  </a:lnTo>
                  <a:lnTo>
                    <a:pt x="235" y="203"/>
                  </a:lnTo>
                  <a:lnTo>
                    <a:pt x="217" y="216"/>
                  </a:lnTo>
                  <a:lnTo>
                    <a:pt x="204" y="234"/>
                  </a:lnTo>
                  <a:lnTo>
                    <a:pt x="195" y="255"/>
                  </a:lnTo>
                  <a:lnTo>
                    <a:pt x="192" y="278"/>
                  </a:lnTo>
                  <a:lnTo>
                    <a:pt x="195" y="300"/>
                  </a:lnTo>
                  <a:lnTo>
                    <a:pt x="204" y="321"/>
                  </a:lnTo>
                  <a:lnTo>
                    <a:pt x="217" y="338"/>
                  </a:lnTo>
                  <a:lnTo>
                    <a:pt x="235" y="351"/>
                  </a:lnTo>
                  <a:lnTo>
                    <a:pt x="256" y="360"/>
                  </a:lnTo>
                  <a:lnTo>
                    <a:pt x="278" y="363"/>
                  </a:lnTo>
                  <a:lnTo>
                    <a:pt x="787" y="363"/>
                  </a:lnTo>
                  <a:lnTo>
                    <a:pt x="809" y="360"/>
                  </a:lnTo>
                  <a:lnTo>
                    <a:pt x="830" y="351"/>
                  </a:lnTo>
                  <a:lnTo>
                    <a:pt x="847" y="338"/>
                  </a:lnTo>
                  <a:lnTo>
                    <a:pt x="861" y="321"/>
                  </a:lnTo>
                  <a:lnTo>
                    <a:pt x="870" y="300"/>
                  </a:lnTo>
                  <a:lnTo>
                    <a:pt x="873" y="278"/>
                  </a:lnTo>
                  <a:lnTo>
                    <a:pt x="870" y="255"/>
                  </a:lnTo>
                  <a:lnTo>
                    <a:pt x="861" y="234"/>
                  </a:lnTo>
                  <a:lnTo>
                    <a:pt x="847" y="216"/>
                  </a:lnTo>
                  <a:lnTo>
                    <a:pt x="830" y="203"/>
                  </a:lnTo>
                  <a:lnTo>
                    <a:pt x="809" y="194"/>
                  </a:lnTo>
                  <a:lnTo>
                    <a:pt x="787" y="191"/>
                  </a:lnTo>
                  <a:lnTo>
                    <a:pt x="278" y="191"/>
                  </a:lnTo>
                  <a:close/>
                  <a:moveTo>
                    <a:pt x="278" y="0"/>
                  </a:moveTo>
                  <a:lnTo>
                    <a:pt x="787" y="0"/>
                  </a:lnTo>
                  <a:lnTo>
                    <a:pt x="828" y="3"/>
                  </a:lnTo>
                  <a:lnTo>
                    <a:pt x="867" y="12"/>
                  </a:lnTo>
                  <a:lnTo>
                    <a:pt x="903" y="26"/>
                  </a:lnTo>
                  <a:lnTo>
                    <a:pt x="938" y="44"/>
                  </a:lnTo>
                  <a:lnTo>
                    <a:pt x="968" y="68"/>
                  </a:lnTo>
                  <a:lnTo>
                    <a:pt x="996" y="95"/>
                  </a:lnTo>
                  <a:lnTo>
                    <a:pt x="1019" y="126"/>
                  </a:lnTo>
                  <a:lnTo>
                    <a:pt x="1039" y="161"/>
                  </a:lnTo>
                  <a:lnTo>
                    <a:pt x="1053" y="198"/>
                  </a:lnTo>
                  <a:lnTo>
                    <a:pt x="1061" y="237"/>
                  </a:lnTo>
                  <a:lnTo>
                    <a:pt x="1065" y="278"/>
                  </a:lnTo>
                  <a:lnTo>
                    <a:pt x="1061" y="319"/>
                  </a:lnTo>
                  <a:lnTo>
                    <a:pt x="1053" y="357"/>
                  </a:lnTo>
                  <a:lnTo>
                    <a:pt x="1039" y="394"/>
                  </a:lnTo>
                  <a:lnTo>
                    <a:pt x="1019" y="428"/>
                  </a:lnTo>
                  <a:lnTo>
                    <a:pt x="996" y="459"/>
                  </a:lnTo>
                  <a:lnTo>
                    <a:pt x="968" y="486"/>
                  </a:lnTo>
                  <a:lnTo>
                    <a:pt x="938" y="510"/>
                  </a:lnTo>
                  <a:lnTo>
                    <a:pt x="903" y="528"/>
                  </a:lnTo>
                  <a:lnTo>
                    <a:pt x="867" y="542"/>
                  </a:lnTo>
                  <a:lnTo>
                    <a:pt x="828" y="552"/>
                  </a:lnTo>
                  <a:lnTo>
                    <a:pt x="787" y="554"/>
                  </a:lnTo>
                  <a:lnTo>
                    <a:pt x="278" y="554"/>
                  </a:lnTo>
                  <a:lnTo>
                    <a:pt x="237" y="552"/>
                  </a:lnTo>
                  <a:lnTo>
                    <a:pt x="198" y="542"/>
                  </a:lnTo>
                  <a:lnTo>
                    <a:pt x="161" y="528"/>
                  </a:lnTo>
                  <a:lnTo>
                    <a:pt x="127" y="510"/>
                  </a:lnTo>
                  <a:lnTo>
                    <a:pt x="95" y="486"/>
                  </a:lnTo>
                  <a:lnTo>
                    <a:pt x="68" y="459"/>
                  </a:lnTo>
                  <a:lnTo>
                    <a:pt x="45" y="428"/>
                  </a:lnTo>
                  <a:lnTo>
                    <a:pt x="26" y="394"/>
                  </a:lnTo>
                  <a:lnTo>
                    <a:pt x="12" y="357"/>
                  </a:lnTo>
                  <a:lnTo>
                    <a:pt x="4" y="319"/>
                  </a:lnTo>
                  <a:lnTo>
                    <a:pt x="0" y="278"/>
                  </a:lnTo>
                  <a:lnTo>
                    <a:pt x="4" y="237"/>
                  </a:lnTo>
                  <a:lnTo>
                    <a:pt x="12" y="198"/>
                  </a:lnTo>
                  <a:lnTo>
                    <a:pt x="26" y="161"/>
                  </a:lnTo>
                  <a:lnTo>
                    <a:pt x="45" y="126"/>
                  </a:lnTo>
                  <a:lnTo>
                    <a:pt x="68" y="95"/>
                  </a:lnTo>
                  <a:lnTo>
                    <a:pt x="95" y="68"/>
                  </a:lnTo>
                  <a:lnTo>
                    <a:pt x="127" y="44"/>
                  </a:lnTo>
                  <a:lnTo>
                    <a:pt x="161" y="26"/>
                  </a:lnTo>
                  <a:lnTo>
                    <a:pt x="198" y="12"/>
                  </a:lnTo>
                  <a:lnTo>
                    <a:pt x="237" y="3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00" name="Group 167"/>
          <p:cNvGrpSpPr/>
          <p:nvPr/>
        </p:nvGrpSpPr>
        <p:grpSpPr>
          <a:xfrm>
            <a:off x="4640330" y="4132968"/>
            <a:ext cx="538163" cy="563563"/>
            <a:chOff x="9096375" y="1911350"/>
            <a:chExt cx="538163" cy="563563"/>
          </a:xfrm>
          <a:solidFill>
            <a:schemeClr val="tx1"/>
          </a:solidFill>
        </p:grpSpPr>
        <p:sp>
          <p:nvSpPr>
            <p:cNvPr id="801" name="Freeform 35"/>
            <p:cNvSpPr>
              <a:spLocks noEditPoints="1"/>
            </p:cNvSpPr>
            <p:nvPr/>
          </p:nvSpPr>
          <p:spPr bwMode="auto">
            <a:xfrm>
              <a:off x="9096375" y="1911350"/>
              <a:ext cx="538163" cy="219075"/>
            </a:xfrm>
            <a:custGeom>
              <a:avLst/>
              <a:gdLst>
                <a:gd name="T0" fmla="*/ 1257 w 3390"/>
                <a:gd name="T1" fmla="*/ 227 h 1382"/>
                <a:gd name="T2" fmla="*/ 829 w 3390"/>
                <a:gd name="T3" fmla="*/ 311 h 1382"/>
                <a:gd name="T4" fmla="*/ 512 w 3390"/>
                <a:gd name="T5" fmla="*/ 469 h 1382"/>
                <a:gd name="T6" fmla="*/ 322 w 3390"/>
                <a:gd name="T7" fmla="*/ 653 h 1382"/>
                <a:gd name="T8" fmla="*/ 216 w 3390"/>
                <a:gd name="T9" fmla="*/ 872 h 1382"/>
                <a:gd name="T10" fmla="*/ 226 w 3390"/>
                <a:gd name="T11" fmla="*/ 1078 h 1382"/>
                <a:gd name="T12" fmla="*/ 328 w 3390"/>
                <a:gd name="T13" fmla="*/ 1167 h 1382"/>
                <a:gd name="T14" fmla="*/ 750 w 3390"/>
                <a:gd name="T15" fmla="*/ 1165 h 1382"/>
                <a:gd name="T16" fmla="*/ 854 w 3390"/>
                <a:gd name="T17" fmla="*/ 1060 h 1382"/>
                <a:gd name="T18" fmla="*/ 862 w 3390"/>
                <a:gd name="T19" fmla="*/ 770 h 1382"/>
                <a:gd name="T20" fmla="*/ 934 w 3390"/>
                <a:gd name="T21" fmla="*/ 690 h 1382"/>
                <a:gd name="T22" fmla="*/ 1010 w 3390"/>
                <a:gd name="T23" fmla="*/ 668 h 1382"/>
                <a:gd name="T24" fmla="*/ 1280 w 3390"/>
                <a:gd name="T25" fmla="*/ 614 h 1382"/>
                <a:gd name="T26" fmla="*/ 1625 w 3390"/>
                <a:gd name="T27" fmla="*/ 581 h 1382"/>
                <a:gd name="T28" fmla="*/ 1975 w 3390"/>
                <a:gd name="T29" fmla="*/ 597 h 1382"/>
                <a:gd name="T30" fmla="*/ 2286 w 3390"/>
                <a:gd name="T31" fmla="*/ 647 h 1382"/>
                <a:gd name="T32" fmla="*/ 2462 w 3390"/>
                <a:gd name="T33" fmla="*/ 692 h 1382"/>
                <a:gd name="T34" fmla="*/ 2534 w 3390"/>
                <a:gd name="T35" fmla="*/ 769 h 1382"/>
                <a:gd name="T36" fmla="*/ 2561 w 3390"/>
                <a:gd name="T37" fmla="*/ 1088 h 1382"/>
                <a:gd name="T38" fmla="*/ 2681 w 3390"/>
                <a:gd name="T39" fmla="*/ 1172 h 1382"/>
                <a:gd name="T40" fmla="*/ 3088 w 3390"/>
                <a:gd name="T41" fmla="*/ 1156 h 1382"/>
                <a:gd name="T42" fmla="*/ 3175 w 3390"/>
                <a:gd name="T43" fmla="*/ 1052 h 1382"/>
                <a:gd name="T44" fmla="*/ 3160 w 3390"/>
                <a:gd name="T45" fmla="*/ 823 h 1382"/>
                <a:gd name="T46" fmla="*/ 3066 w 3390"/>
                <a:gd name="T47" fmla="*/ 649 h 1382"/>
                <a:gd name="T48" fmla="*/ 2995 w 3390"/>
                <a:gd name="T49" fmla="*/ 582 h 1382"/>
                <a:gd name="T50" fmla="*/ 2813 w 3390"/>
                <a:gd name="T51" fmla="*/ 457 h 1382"/>
                <a:gd name="T52" fmla="*/ 2572 w 3390"/>
                <a:gd name="T53" fmla="*/ 347 h 1382"/>
                <a:gd name="T54" fmla="*/ 2241 w 3390"/>
                <a:gd name="T55" fmla="*/ 256 h 1382"/>
                <a:gd name="T56" fmla="*/ 1797 w 3390"/>
                <a:gd name="T57" fmla="*/ 209 h 1382"/>
                <a:gd name="T58" fmla="*/ 2053 w 3390"/>
                <a:gd name="T59" fmla="*/ 19 h 1382"/>
                <a:gd name="T60" fmla="*/ 2582 w 3390"/>
                <a:gd name="T61" fmla="*/ 131 h 1382"/>
                <a:gd name="T62" fmla="*/ 2963 w 3390"/>
                <a:gd name="T63" fmla="*/ 306 h 1382"/>
                <a:gd name="T64" fmla="*/ 3146 w 3390"/>
                <a:gd name="T65" fmla="*/ 438 h 1382"/>
                <a:gd name="T66" fmla="*/ 3225 w 3390"/>
                <a:gd name="T67" fmla="*/ 518 h 1382"/>
                <a:gd name="T68" fmla="*/ 3351 w 3390"/>
                <a:gd name="T69" fmla="*/ 743 h 1382"/>
                <a:gd name="T70" fmla="*/ 3390 w 3390"/>
                <a:gd name="T71" fmla="*/ 995 h 1382"/>
                <a:gd name="T72" fmla="*/ 3333 w 3390"/>
                <a:gd name="T73" fmla="*/ 1200 h 1382"/>
                <a:gd name="T74" fmla="*/ 3174 w 3390"/>
                <a:gd name="T75" fmla="*/ 1344 h 1382"/>
                <a:gd name="T76" fmla="*/ 2713 w 3390"/>
                <a:gd name="T77" fmla="*/ 1382 h 1382"/>
                <a:gd name="T78" fmla="*/ 2495 w 3390"/>
                <a:gd name="T79" fmla="*/ 1314 h 1382"/>
                <a:gd name="T80" fmla="*/ 2355 w 3390"/>
                <a:gd name="T81" fmla="*/ 1137 h 1382"/>
                <a:gd name="T82" fmla="*/ 2285 w 3390"/>
                <a:gd name="T83" fmla="*/ 857 h 1382"/>
                <a:gd name="T84" fmla="*/ 1981 w 3390"/>
                <a:gd name="T85" fmla="*/ 805 h 1382"/>
                <a:gd name="T86" fmla="*/ 1625 w 3390"/>
                <a:gd name="T87" fmla="*/ 788 h 1382"/>
                <a:gd name="T88" fmla="*/ 1282 w 3390"/>
                <a:gd name="T89" fmla="*/ 823 h 1382"/>
                <a:gd name="T90" fmla="*/ 1072 w 3390"/>
                <a:gd name="T91" fmla="*/ 976 h 1382"/>
                <a:gd name="T92" fmla="*/ 1046 w 3390"/>
                <a:gd name="T93" fmla="*/ 1137 h 1382"/>
                <a:gd name="T94" fmla="*/ 907 w 3390"/>
                <a:gd name="T95" fmla="*/ 1312 h 1382"/>
                <a:gd name="T96" fmla="*/ 689 w 3390"/>
                <a:gd name="T97" fmla="*/ 1382 h 1382"/>
                <a:gd name="T98" fmla="*/ 217 w 3390"/>
                <a:gd name="T99" fmla="*/ 1344 h 1382"/>
                <a:gd name="T100" fmla="*/ 57 w 3390"/>
                <a:gd name="T101" fmla="*/ 1200 h 1382"/>
                <a:gd name="T102" fmla="*/ 0 w 3390"/>
                <a:gd name="T103" fmla="*/ 995 h 1382"/>
                <a:gd name="T104" fmla="*/ 39 w 3390"/>
                <a:gd name="T105" fmla="*/ 744 h 1382"/>
                <a:gd name="T106" fmla="*/ 133 w 3390"/>
                <a:gd name="T107" fmla="*/ 561 h 1382"/>
                <a:gd name="T108" fmla="*/ 367 w 3390"/>
                <a:gd name="T109" fmla="*/ 317 h 1382"/>
                <a:gd name="T110" fmla="*/ 700 w 3390"/>
                <a:gd name="T111" fmla="*/ 136 h 1382"/>
                <a:gd name="T112" fmla="*/ 1135 w 3390"/>
                <a:gd name="T113" fmla="*/ 34 h 1382"/>
                <a:gd name="T114" fmla="*/ 1694 w 3390"/>
                <a:gd name="T115" fmla="*/ 0 h 1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90" h="1382">
                  <a:moveTo>
                    <a:pt x="1694" y="206"/>
                  </a:moveTo>
                  <a:lnTo>
                    <a:pt x="1577" y="207"/>
                  </a:lnTo>
                  <a:lnTo>
                    <a:pt x="1464" y="212"/>
                  </a:lnTo>
                  <a:lnTo>
                    <a:pt x="1359" y="218"/>
                  </a:lnTo>
                  <a:lnTo>
                    <a:pt x="1257" y="227"/>
                  </a:lnTo>
                  <a:lnTo>
                    <a:pt x="1162" y="238"/>
                  </a:lnTo>
                  <a:lnTo>
                    <a:pt x="1071" y="252"/>
                  </a:lnTo>
                  <a:lnTo>
                    <a:pt x="986" y="269"/>
                  </a:lnTo>
                  <a:lnTo>
                    <a:pt x="905" y="288"/>
                  </a:lnTo>
                  <a:lnTo>
                    <a:pt x="829" y="311"/>
                  </a:lnTo>
                  <a:lnTo>
                    <a:pt x="758" y="336"/>
                  </a:lnTo>
                  <a:lnTo>
                    <a:pt x="690" y="365"/>
                  </a:lnTo>
                  <a:lnTo>
                    <a:pt x="627" y="396"/>
                  </a:lnTo>
                  <a:lnTo>
                    <a:pt x="568" y="431"/>
                  </a:lnTo>
                  <a:lnTo>
                    <a:pt x="512" y="469"/>
                  </a:lnTo>
                  <a:lnTo>
                    <a:pt x="460" y="510"/>
                  </a:lnTo>
                  <a:lnTo>
                    <a:pt x="411" y="554"/>
                  </a:lnTo>
                  <a:lnTo>
                    <a:pt x="366" y="601"/>
                  </a:lnTo>
                  <a:lnTo>
                    <a:pt x="323" y="652"/>
                  </a:lnTo>
                  <a:lnTo>
                    <a:pt x="322" y="653"/>
                  </a:lnTo>
                  <a:lnTo>
                    <a:pt x="296" y="690"/>
                  </a:lnTo>
                  <a:lnTo>
                    <a:pt x="271" y="731"/>
                  </a:lnTo>
                  <a:lnTo>
                    <a:pt x="248" y="776"/>
                  </a:lnTo>
                  <a:lnTo>
                    <a:pt x="230" y="824"/>
                  </a:lnTo>
                  <a:lnTo>
                    <a:pt x="216" y="872"/>
                  </a:lnTo>
                  <a:lnTo>
                    <a:pt x="207" y="922"/>
                  </a:lnTo>
                  <a:lnTo>
                    <a:pt x="206" y="997"/>
                  </a:lnTo>
                  <a:lnTo>
                    <a:pt x="208" y="1025"/>
                  </a:lnTo>
                  <a:lnTo>
                    <a:pt x="215" y="1052"/>
                  </a:lnTo>
                  <a:lnTo>
                    <a:pt x="226" y="1078"/>
                  </a:lnTo>
                  <a:lnTo>
                    <a:pt x="240" y="1102"/>
                  </a:lnTo>
                  <a:lnTo>
                    <a:pt x="258" y="1124"/>
                  </a:lnTo>
                  <a:lnTo>
                    <a:pt x="280" y="1142"/>
                  </a:lnTo>
                  <a:lnTo>
                    <a:pt x="303" y="1156"/>
                  </a:lnTo>
                  <a:lnTo>
                    <a:pt x="328" y="1167"/>
                  </a:lnTo>
                  <a:lnTo>
                    <a:pt x="355" y="1173"/>
                  </a:lnTo>
                  <a:lnTo>
                    <a:pt x="383" y="1175"/>
                  </a:lnTo>
                  <a:lnTo>
                    <a:pt x="689" y="1175"/>
                  </a:lnTo>
                  <a:lnTo>
                    <a:pt x="720" y="1172"/>
                  </a:lnTo>
                  <a:lnTo>
                    <a:pt x="750" y="1165"/>
                  </a:lnTo>
                  <a:lnTo>
                    <a:pt x="777" y="1152"/>
                  </a:lnTo>
                  <a:lnTo>
                    <a:pt x="802" y="1133"/>
                  </a:lnTo>
                  <a:lnTo>
                    <a:pt x="824" y="1113"/>
                  </a:lnTo>
                  <a:lnTo>
                    <a:pt x="841" y="1088"/>
                  </a:lnTo>
                  <a:lnTo>
                    <a:pt x="854" y="1060"/>
                  </a:lnTo>
                  <a:lnTo>
                    <a:pt x="863" y="1031"/>
                  </a:lnTo>
                  <a:lnTo>
                    <a:pt x="866" y="998"/>
                  </a:lnTo>
                  <a:lnTo>
                    <a:pt x="866" y="980"/>
                  </a:lnTo>
                  <a:lnTo>
                    <a:pt x="860" y="792"/>
                  </a:lnTo>
                  <a:lnTo>
                    <a:pt x="862" y="770"/>
                  </a:lnTo>
                  <a:lnTo>
                    <a:pt x="868" y="748"/>
                  </a:lnTo>
                  <a:lnTo>
                    <a:pt x="880" y="729"/>
                  </a:lnTo>
                  <a:lnTo>
                    <a:pt x="894" y="712"/>
                  </a:lnTo>
                  <a:lnTo>
                    <a:pt x="914" y="698"/>
                  </a:lnTo>
                  <a:lnTo>
                    <a:pt x="934" y="690"/>
                  </a:lnTo>
                  <a:lnTo>
                    <a:pt x="941" y="689"/>
                  </a:lnTo>
                  <a:lnTo>
                    <a:pt x="946" y="687"/>
                  </a:lnTo>
                  <a:lnTo>
                    <a:pt x="957" y="682"/>
                  </a:lnTo>
                  <a:lnTo>
                    <a:pt x="972" y="678"/>
                  </a:lnTo>
                  <a:lnTo>
                    <a:pt x="1010" y="668"/>
                  </a:lnTo>
                  <a:lnTo>
                    <a:pt x="1054" y="657"/>
                  </a:lnTo>
                  <a:lnTo>
                    <a:pt x="1104" y="646"/>
                  </a:lnTo>
                  <a:lnTo>
                    <a:pt x="1159" y="635"/>
                  </a:lnTo>
                  <a:lnTo>
                    <a:pt x="1217" y="624"/>
                  </a:lnTo>
                  <a:lnTo>
                    <a:pt x="1280" y="614"/>
                  </a:lnTo>
                  <a:lnTo>
                    <a:pt x="1346" y="605"/>
                  </a:lnTo>
                  <a:lnTo>
                    <a:pt x="1414" y="597"/>
                  </a:lnTo>
                  <a:lnTo>
                    <a:pt x="1484" y="589"/>
                  </a:lnTo>
                  <a:lnTo>
                    <a:pt x="1554" y="584"/>
                  </a:lnTo>
                  <a:lnTo>
                    <a:pt x="1625" y="581"/>
                  </a:lnTo>
                  <a:lnTo>
                    <a:pt x="1694" y="580"/>
                  </a:lnTo>
                  <a:lnTo>
                    <a:pt x="1766" y="581"/>
                  </a:lnTo>
                  <a:lnTo>
                    <a:pt x="1836" y="584"/>
                  </a:lnTo>
                  <a:lnTo>
                    <a:pt x="1906" y="589"/>
                  </a:lnTo>
                  <a:lnTo>
                    <a:pt x="1975" y="597"/>
                  </a:lnTo>
                  <a:lnTo>
                    <a:pt x="2043" y="605"/>
                  </a:lnTo>
                  <a:lnTo>
                    <a:pt x="2109" y="614"/>
                  </a:lnTo>
                  <a:lnTo>
                    <a:pt x="2172" y="625"/>
                  </a:lnTo>
                  <a:lnTo>
                    <a:pt x="2231" y="635"/>
                  </a:lnTo>
                  <a:lnTo>
                    <a:pt x="2286" y="647"/>
                  </a:lnTo>
                  <a:lnTo>
                    <a:pt x="2336" y="657"/>
                  </a:lnTo>
                  <a:lnTo>
                    <a:pt x="2380" y="668"/>
                  </a:lnTo>
                  <a:lnTo>
                    <a:pt x="2418" y="678"/>
                  </a:lnTo>
                  <a:lnTo>
                    <a:pt x="2446" y="687"/>
                  </a:lnTo>
                  <a:lnTo>
                    <a:pt x="2462" y="692"/>
                  </a:lnTo>
                  <a:lnTo>
                    <a:pt x="2483" y="701"/>
                  </a:lnTo>
                  <a:lnTo>
                    <a:pt x="2501" y="712"/>
                  </a:lnTo>
                  <a:lnTo>
                    <a:pt x="2515" y="729"/>
                  </a:lnTo>
                  <a:lnTo>
                    <a:pt x="2527" y="747"/>
                  </a:lnTo>
                  <a:lnTo>
                    <a:pt x="2534" y="769"/>
                  </a:lnTo>
                  <a:lnTo>
                    <a:pt x="2536" y="790"/>
                  </a:lnTo>
                  <a:lnTo>
                    <a:pt x="2536" y="998"/>
                  </a:lnTo>
                  <a:lnTo>
                    <a:pt x="2539" y="1031"/>
                  </a:lnTo>
                  <a:lnTo>
                    <a:pt x="2548" y="1060"/>
                  </a:lnTo>
                  <a:lnTo>
                    <a:pt x="2561" y="1088"/>
                  </a:lnTo>
                  <a:lnTo>
                    <a:pt x="2578" y="1113"/>
                  </a:lnTo>
                  <a:lnTo>
                    <a:pt x="2599" y="1133"/>
                  </a:lnTo>
                  <a:lnTo>
                    <a:pt x="2624" y="1152"/>
                  </a:lnTo>
                  <a:lnTo>
                    <a:pt x="2651" y="1165"/>
                  </a:lnTo>
                  <a:lnTo>
                    <a:pt x="2681" y="1172"/>
                  </a:lnTo>
                  <a:lnTo>
                    <a:pt x="2713" y="1175"/>
                  </a:lnTo>
                  <a:lnTo>
                    <a:pt x="3007" y="1175"/>
                  </a:lnTo>
                  <a:lnTo>
                    <a:pt x="3035" y="1173"/>
                  </a:lnTo>
                  <a:lnTo>
                    <a:pt x="3062" y="1167"/>
                  </a:lnTo>
                  <a:lnTo>
                    <a:pt x="3088" y="1156"/>
                  </a:lnTo>
                  <a:lnTo>
                    <a:pt x="3111" y="1142"/>
                  </a:lnTo>
                  <a:lnTo>
                    <a:pt x="3132" y="1124"/>
                  </a:lnTo>
                  <a:lnTo>
                    <a:pt x="3150" y="1102"/>
                  </a:lnTo>
                  <a:lnTo>
                    <a:pt x="3165" y="1078"/>
                  </a:lnTo>
                  <a:lnTo>
                    <a:pt x="3175" y="1052"/>
                  </a:lnTo>
                  <a:lnTo>
                    <a:pt x="3181" y="1025"/>
                  </a:lnTo>
                  <a:lnTo>
                    <a:pt x="3184" y="997"/>
                  </a:lnTo>
                  <a:lnTo>
                    <a:pt x="3183" y="921"/>
                  </a:lnTo>
                  <a:lnTo>
                    <a:pt x="3174" y="872"/>
                  </a:lnTo>
                  <a:lnTo>
                    <a:pt x="3160" y="823"/>
                  </a:lnTo>
                  <a:lnTo>
                    <a:pt x="3142" y="775"/>
                  </a:lnTo>
                  <a:lnTo>
                    <a:pt x="3121" y="732"/>
                  </a:lnTo>
                  <a:lnTo>
                    <a:pt x="3096" y="690"/>
                  </a:lnTo>
                  <a:lnTo>
                    <a:pt x="3068" y="652"/>
                  </a:lnTo>
                  <a:lnTo>
                    <a:pt x="3066" y="649"/>
                  </a:lnTo>
                  <a:lnTo>
                    <a:pt x="3059" y="642"/>
                  </a:lnTo>
                  <a:lnTo>
                    <a:pt x="3050" y="633"/>
                  </a:lnTo>
                  <a:lnTo>
                    <a:pt x="3036" y="619"/>
                  </a:lnTo>
                  <a:lnTo>
                    <a:pt x="3017" y="601"/>
                  </a:lnTo>
                  <a:lnTo>
                    <a:pt x="2995" y="582"/>
                  </a:lnTo>
                  <a:lnTo>
                    <a:pt x="2968" y="559"/>
                  </a:lnTo>
                  <a:lnTo>
                    <a:pt x="2936" y="535"/>
                  </a:lnTo>
                  <a:lnTo>
                    <a:pt x="2901" y="511"/>
                  </a:lnTo>
                  <a:lnTo>
                    <a:pt x="2860" y="484"/>
                  </a:lnTo>
                  <a:lnTo>
                    <a:pt x="2813" y="457"/>
                  </a:lnTo>
                  <a:lnTo>
                    <a:pt x="2762" y="429"/>
                  </a:lnTo>
                  <a:lnTo>
                    <a:pt x="2720" y="408"/>
                  </a:lnTo>
                  <a:lnTo>
                    <a:pt x="2675" y="388"/>
                  </a:lnTo>
                  <a:lnTo>
                    <a:pt x="2626" y="367"/>
                  </a:lnTo>
                  <a:lnTo>
                    <a:pt x="2572" y="347"/>
                  </a:lnTo>
                  <a:lnTo>
                    <a:pt x="2514" y="326"/>
                  </a:lnTo>
                  <a:lnTo>
                    <a:pt x="2453" y="307"/>
                  </a:lnTo>
                  <a:lnTo>
                    <a:pt x="2387" y="288"/>
                  </a:lnTo>
                  <a:lnTo>
                    <a:pt x="2315" y="271"/>
                  </a:lnTo>
                  <a:lnTo>
                    <a:pt x="2241" y="256"/>
                  </a:lnTo>
                  <a:lnTo>
                    <a:pt x="2161" y="242"/>
                  </a:lnTo>
                  <a:lnTo>
                    <a:pt x="2077" y="230"/>
                  </a:lnTo>
                  <a:lnTo>
                    <a:pt x="1988" y="220"/>
                  </a:lnTo>
                  <a:lnTo>
                    <a:pt x="1895" y="213"/>
                  </a:lnTo>
                  <a:lnTo>
                    <a:pt x="1797" y="209"/>
                  </a:lnTo>
                  <a:lnTo>
                    <a:pt x="1694" y="206"/>
                  </a:lnTo>
                  <a:close/>
                  <a:moveTo>
                    <a:pt x="1694" y="0"/>
                  </a:moveTo>
                  <a:lnTo>
                    <a:pt x="1817" y="2"/>
                  </a:lnTo>
                  <a:lnTo>
                    <a:pt x="1936" y="9"/>
                  </a:lnTo>
                  <a:lnTo>
                    <a:pt x="2053" y="19"/>
                  </a:lnTo>
                  <a:lnTo>
                    <a:pt x="2165" y="34"/>
                  </a:lnTo>
                  <a:lnTo>
                    <a:pt x="2275" y="52"/>
                  </a:lnTo>
                  <a:lnTo>
                    <a:pt x="2381" y="74"/>
                  </a:lnTo>
                  <a:lnTo>
                    <a:pt x="2484" y="101"/>
                  </a:lnTo>
                  <a:lnTo>
                    <a:pt x="2582" y="131"/>
                  </a:lnTo>
                  <a:lnTo>
                    <a:pt x="2678" y="165"/>
                  </a:lnTo>
                  <a:lnTo>
                    <a:pt x="2770" y="204"/>
                  </a:lnTo>
                  <a:lnTo>
                    <a:pt x="2857" y="246"/>
                  </a:lnTo>
                  <a:lnTo>
                    <a:pt x="2913" y="276"/>
                  </a:lnTo>
                  <a:lnTo>
                    <a:pt x="2963" y="306"/>
                  </a:lnTo>
                  <a:lnTo>
                    <a:pt x="3009" y="335"/>
                  </a:lnTo>
                  <a:lnTo>
                    <a:pt x="3050" y="363"/>
                  </a:lnTo>
                  <a:lnTo>
                    <a:pt x="3085" y="390"/>
                  </a:lnTo>
                  <a:lnTo>
                    <a:pt x="3118" y="416"/>
                  </a:lnTo>
                  <a:lnTo>
                    <a:pt x="3146" y="438"/>
                  </a:lnTo>
                  <a:lnTo>
                    <a:pt x="3170" y="460"/>
                  </a:lnTo>
                  <a:lnTo>
                    <a:pt x="3189" y="479"/>
                  </a:lnTo>
                  <a:lnTo>
                    <a:pt x="3205" y="496"/>
                  </a:lnTo>
                  <a:lnTo>
                    <a:pt x="3217" y="509"/>
                  </a:lnTo>
                  <a:lnTo>
                    <a:pt x="3225" y="518"/>
                  </a:lnTo>
                  <a:lnTo>
                    <a:pt x="3230" y="524"/>
                  </a:lnTo>
                  <a:lnTo>
                    <a:pt x="3268" y="576"/>
                  </a:lnTo>
                  <a:lnTo>
                    <a:pt x="3301" y="633"/>
                  </a:lnTo>
                  <a:lnTo>
                    <a:pt x="3331" y="692"/>
                  </a:lnTo>
                  <a:lnTo>
                    <a:pt x="3351" y="743"/>
                  </a:lnTo>
                  <a:lnTo>
                    <a:pt x="3367" y="796"/>
                  </a:lnTo>
                  <a:lnTo>
                    <a:pt x="3380" y="848"/>
                  </a:lnTo>
                  <a:lnTo>
                    <a:pt x="3389" y="902"/>
                  </a:lnTo>
                  <a:lnTo>
                    <a:pt x="3389" y="913"/>
                  </a:lnTo>
                  <a:lnTo>
                    <a:pt x="3390" y="995"/>
                  </a:lnTo>
                  <a:lnTo>
                    <a:pt x="3388" y="1039"/>
                  </a:lnTo>
                  <a:lnTo>
                    <a:pt x="3381" y="1082"/>
                  </a:lnTo>
                  <a:lnTo>
                    <a:pt x="3369" y="1123"/>
                  </a:lnTo>
                  <a:lnTo>
                    <a:pt x="3353" y="1162"/>
                  </a:lnTo>
                  <a:lnTo>
                    <a:pt x="3333" y="1200"/>
                  </a:lnTo>
                  <a:lnTo>
                    <a:pt x="3308" y="1236"/>
                  </a:lnTo>
                  <a:lnTo>
                    <a:pt x="3279" y="1268"/>
                  </a:lnTo>
                  <a:lnTo>
                    <a:pt x="3246" y="1297"/>
                  </a:lnTo>
                  <a:lnTo>
                    <a:pt x="3212" y="1323"/>
                  </a:lnTo>
                  <a:lnTo>
                    <a:pt x="3174" y="1344"/>
                  </a:lnTo>
                  <a:lnTo>
                    <a:pt x="3134" y="1360"/>
                  </a:lnTo>
                  <a:lnTo>
                    <a:pt x="3093" y="1372"/>
                  </a:lnTo>
                  <a:lnTo>
                    <a:pt x="3051" y="1379"/>
                  </a:lnTo>
                  <a:lnTo>
                    <a:pt x="3007" y="1382"/>
                  </a:lnTo>
                  <a:lnTo>
                    <a:pt x="2713" y="1382"/>
                  </a:lnTo>
                  <a:lnTo>
                    <a:pt x="2665" y="1378"/>
                  </a:lnTo>
                  <a:lnTo>
                    <a:pt x="2619" y="1370"/>
                  </a:lnTo>
                  <a:lnTo>
                    <a:pt x="2575" y="1356"/>
                  </a:lnTo>
                  <a:lnTo>
                    <a:pt x="2534" y="1337"/>
                  </a:lnTo>
                  <a:lnTo>
                    <a:pt x="2495" y="1314"/>
                  </a:lnTo>
                  <a:lnTo>
                    <a:pt x="2459" y="1284"/>
                  </a:lnTo>
                  <a:lnTo>
                    <a:pt x="2427" y="1253"/>
                  </a:lnTo>
                  <a:lnTo>
                    <a:pt x="2399" y="1217"/>
                  </a:lnTo>
                  <a:lnTo>
                    <a:pt x="2375" y="1179"/>
                  </a:lnTo>
                  <a:lnTo>
                    <a:pt x="2355" y="1137"/>
                  </a:lnTo>
                  <a:lnTo>
                    <a:pt x="2341" y="1093"/>
                  </a:lnTo>
                  <a:lnTo>
                    <a:pt x="2333" y="1047"/>
                  </a:lnTo>
                  <a:lnTo>
                    <a:pt x="2329" y="998"/>
                  </a:lnTo>
                  <a:lnTo>
                    <a:pt x="2329" y="868"/>
                  </a:lnTo>
                  <a:lnTo>
                    <a:pt x="2285" y="857"/>
                  </a:lnTo>
                  <a:lnTo>
                    <a:pt x="2234" y="846"/>
                  </a:lnTo>
                  <a:lnTo>
                    <a:pt x="2177" y="835"/>
                  </a:lnTo>
                  <a:lnTo>
                    <a:pt x="2116" y="825"/>
                  </a:lnTo>
                  <a:lnTo>
                    <a:pt x="2050" y="814"/>
                  </a:lnTo>
                  <a:lnTo>
                    <a:pt x="1981" y="805"/>
                  </a:lnTo>
                  <a:lnTo>
                    <a:pt x="1910" y="798"/>
                  </a:lnTo>
                  <a:lnTo>
                    <a:pt x="1838" y="791"/>
                  </a:lnTo>
                  <a:lnTo>
                    <a:pt x="1767" y="788"/>
                  </a:lnTo>
                  <a:lnTo>
                    <a:pt x="1694" y="786"/>
                  </a:lnTo>
                  <a:lnTo>
                    <a:pt x="1625" y="788"/>
                  </a:lnTo>
                  <a:lnTo>
                    <a:pt x="1554" y="791"/>
                  </a:lnTo>
                  <a:lnTo>
                    <a:pt x="1484" y="797"/>
                  </a:lnTo>
                  <a:lnTo>
                    <a:pt x="1415" y="804"/>
                  </a:lnTo>
                  <a:lnTo>
                    <a:pt x="1347" y="813"/>
                  </a:lnTo>
                  <a:lnTo>
                    <a:pt x="1282" y="823"/>
                  </a:lnTo>
                  <a:lnTo>
                    <a:pt x="1220" y="833"/>
                  </a:lnTo>
                  <a:lnTo>
                    <a:pt x="1164" y="844"/>
                  </a:lnTo>
                  <a:lnTo>
                    <a:pt x="1113" y="855"/>
                  </a:lnTo>
                  <a:lnTo>
                    <a:pt x="1069" y="866"/>
                  </a:lnTo>
                  <a:lnTo>
                    <a:pt x="1072" y="976"/>
                  </a:lnTo>
                  <a:lnTo>
                    <a:pt x="1072" y="978"/>
                  </a:lnTo>
                  <a:lnTo>
                    <a:pt x="1072" y="998"/>
                  </a:lnTo>
                  <a:lnTo>
                    <a:pt x="1069" y="1047"/>
                  </a:lnTo>
                  <a:lnTo>
                    <a:pt x="1060" y="1093"/>
                  </a:lnTo>
                  <a:lnTo>
                    <a:pt x="1046" y="1137"/>
                  </a:lnTo>
                  <a:lnTo>
                    <a:pt x="1027" y="1179"/>
                  </a:lnTo>
                  <a:lnTo>
                    <a:pt x="1003" y="1217"/>
                  </a:lnTo>
                  <a:lnTo>
                    <a:pt x="975" y="1253"/>
                  </a:lnTo>
                  <a:lnTo>
                    <a:pt x="943" y="1284"/>
                  </a:lnTo>
                  <a:lnTo>
                    <a:pt x="907" y="1312"/>
                  </a:lnTo>
                  <a:lnTo>
                    <a:pt x="869" y="1337"/>
                  </a:lnTo>
                  <a:lnTo>
                    <a:pt x="827" y="1356"/>
                  </a:lnTo>
                  <a:lnTo>
                    <a:pt x="783" y="1370"/>
                  </a:lnTo>
                  <a:lnTo>
                    <a:pt x="736" y="1378"/>
                  </a:lnTo>
                  <a:lnTo>
                    <a:pt x="689" y="1382"/>
                  </a:lnTo>
                  <a:lnTo>
                    <a:pt x="383" y="1382"/>
                  </a:lnTo>
                  <a:lnTo>
                    <a:pt x="340" y="1379"/>
                  </a:lnTo>
                  <a:lnTo>
                    <a:pt x="297" y="1372"/>
                  </a:lnTo>
                  <a:lnTo>
                    <a:pt x="256" y="1360"/>
                  </a:lnTo>
                  <a:lnTo>
                    <a:pt x="217" y="1344"/>
                  </a:lnTo>
                  <a:lnTo>
                    <a:pt x="179" y="1323"/>
                  </a:lnTo>
                  <a:lnTo>
                    <a:pt x="144" y="1297"/>
                  </a:lnTo>
                  <a:lnTo>
                    <a:pt x="111" y="1268"/>
                  </a:lnTo>
                  <a:lnTo>
                    <a:pt x="82" y="1236"/>
                  </a:lnTo>
                  <a:lnTo>
                    <a:pt x="57" y="1200"/>
                  </a:lnTo>
                  <a:lnTo>
                    <a:pt x="37" y="1162"/>
                  </a:lnTo>
                  <a:lnTo>
                    <a:pt x="20" y="1124"/>
                  </a:lnTo>
                  <a:lnTo>
                    <a:pt x="10" y="1082"/>
                  </a:lnTo>
                  <a:lnTo>
                    <a:pt x="2" y="1039"/>
                  </a:lnTo>
                  <a:lnTo>
                    <a:pt x="0" y="995"/>
                  </a:lnTo>
                  <a:lnTo>
                    <a:pt x="1" y="914"/>
                  </a:lnTo>
                  <a:lnTo>
                    <a:pt x="2" y="902"/>
                  </a:lnTo>
                  <a:lnTo>
                    <a:pt x="11" y="850"/>
                  </a:lnTo>
                  <a:lnTo>
                    <a:pt x="23" y="796"/>
                  </a:lnTo>
                  <a:lnTo>
                    <a:pt x="39" y="744"/>
                  </a:lnTo>
                  <a:lnTo>
                    <a:pt x="59" y="693"/>
                  </a:lnTo>
                  <a:lnTo>
                    <a:pt x="60" y="692"/>
                  </a:lnTo>
                  <a:lnTo>
                    <a:pt x="82" y="646"/>
                  </a:lnTo>
                  <a:lnTo>
                    <a:pt x="107" y="602"/>
                  </a:lnTo>
                  <a:lnTo>
                    <a:pt x="133" y="561"/>
                  </a:lnTo>
                  <a:lnTo>
                    <a:pt x="161" y="524"/>
                  </a:lnTo>
                  <a:lnTo>
                    <a:pt x="208" y="467"/>
                  </a:lnTo>
                  <a:lnTo>
                    <a:pt x="258" y="414"/>
                  </a:lnTo>
                  <a:lnTo>
                    <a:pt x="311" y="364"/>
                  </a:lnTo>
                  <a:lnTo>
                    <a:pt x="367" y="317"/>
                  </a:lnTo>
                  <a:lnTo>
                    <a:pt x="427" y="275"/>
                  </a:lnTo>
                  <a:lnTo>
                    <a:pt x="489" y="235"/>
                  </a:lnTo>
                  <a:lnTo>
                    <a:pt x="556" y="200"/>
                  </a:lnTo>
                  <a:lnTo>
                    <a:pt x="625" y="166"/>
                  </a:lnTo>
                  <a:lnTo>
                    <a:pt x="700" y="136"/>
                  </a:lnTo>
                  <a:lnTo>
                    <a:pt x="777" y="110"/>
                  </a:lnTo>
                  <a:lnTo>
                    <a:pt x="860" y="87"/>
                  </a:lnTo>
                  <a:lnTo>
                    <a:pt x="947" y="66"/>
                  </a:lnTo>
                  <a:lnTo>
                    <a:pt x="1039" y="48"/>
                  </a:lnTo>
                  <a:lnTo>
                    <a:pt x="1135" y="34"/>
                  </a:lnTo>
                  <a:lnTo>
                    <a:pt x="1236" y="22"/>
                  </a:lnTo>
                  <a:lnTo>
                    <a:pt x="1342" y="12"/>
                  </a:lnTo>
                  <a:lnTo>
                    <a:pt x="1455" y="6"/>
                  </a:lnTo>
                  <a:lnTo>
                    <a:pt x="1571" y="1"/>
                  </a:lnTo>
                  <a:lnTo>
                    <a:pt x="16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36"/>
            <p:cNvSpPr>
              <a:spLocks noEditPoints="1"/>
            </p:cNvSpPr>
            <p:nvPr/>
          </p:nvSpPr>
          <p:spPr bwMode="auto">
            <a:xfrm>
              <a:off x="9132888" y="2097088"/>
              <a:ext cx="465138" cy="377825"/>
            </a:xfrm>
            <a:custGeom>
              <a:avLst/>
              <a:gdLst>
                <a:gd name="T0" fmla="*/ 1193 w 2937"/>
                <a:gd name="T1" fmla="*/ 208 h 2385"/>
                <a:gd name="T2" fmla="*/ 1166 w 2937"/>
                <a:gd name="T3" fmla="*/ 223 h 2385"/>
                <a:gd name="T4" fmla="*/ 1150 w 2937"/>
                <a:gd name="T5" fmla="*/ 248 h 2385"/>
                <a:gd name="T6" fmla="*/ 1053 w 2937"/>
                <a:gd name="T7" fmla="*/ 523 h 2385"/>
                <a:gd name="T8" fmla="*/ 1024 w 2937"/>
                <a:gd name="T9" fmla="*/ 554 h 2385"/>
                <a:gd name="T10" fmla="*/ 982 w 2937"/>
                <a:gd name="T11" fmla="*/ 570 h 2385"/>
                <a:gd name="T12" fmla="*/ 360 w 2937"/>
                <a:gd name="T13" fmla="*/ 677 h 2385"/>
                <a:gd name="T14" fmla="*/ 330 w 2937"/>
                <a:gd name="T15" fmla="*/ 690 h 2385"/>
                <a:gd name="T16" fmla="*/ 312 w 2937"/>
                <a:gd name="T17" fmla="*/ 717 h 2385"/>
                <a:gd name="T18" fmla="*/ 206 w 2937"/>
                <a:gd name="T19" fmla="*/ 2112 h 2385"/>
                <a:gd name="T20" fmla="*/ 210 w 2937"/>
                <a:gd name="T21" fmla="*/ 2142 h 2385"/>
                <a:gd name="T22" fmla="*/ 222 w 2937"/>
                <a:gd name="T23" fmla="*/ 2159 h 2385"/>
                <a:gd name="T24" fmla="*/ 238 w 2937"/>
                <a:gd name="T25" fmla="*/ 2172 h 2385"/>
                <a:gd name="T26" fmla="*/ 268 w 2937"/>
                <a:gd name="T27" fmla="*/ 2179 h 2385"/>
                <a:gd name="T28" fmla="*/ 2684 w 2937"/>
                <a:gd name="T29" fmla="*/ 2177 h 2385"/>
                <a:gd name="T30" fmla="*/ 2707 w 2937"/>
                <a:gd name="T31" fmla="*/ 2165 h 2385"/>
                <a:gd name="T32" fmla="*/ 2720 w 2937"/>
                <a:gd name="T33" fmla="*/ 2152 h 2385"/>
                <a:gd name="T34" fmla="*/ 2730 w 2937"/>
                <a:gd name="T35" fmla="*/ 2129 h 2385"/>
                <a:gd name="T36" fmla="*/ 2628 w 2937"/>
                <a:gd name="T37" fmla="*/ 734 h 2385"/>
                <a:gd name="T38" fmla="*/ 2618 w 2937"/>
                <a:gd name="T39" fmla="*/ 703 h 2385"/>
                <a:gd name="T40" fmla="*/ 2592 w 2937"/>
                <a:gd name="T41" fmla="*/ 682 h 2385"/>
                <a:gd name="T42" fmla="*/ 2573 w 2937"/>
                <a:gd name="T43" fmla="*/ 677 h 2385"/>
                <a:gd name="T44" fmla="*/ 1933 w 2937"/>
                <a:gd name="T45" fmla="*/ 565 h 2385"/>
                <a:gd name="T46" fmla="*/ 1896 w 2937"/>
                <a:gd name="T47" fmla="*/ 540 h 2385"/>
                <a:gd name="T48" fmla="*/ 1873 w 2937"/>
                <a:gd name="T49" fmla="*/ 502 h 2385"/>
                <a:gd name="T50" fmla="*/ 1779 w 2937"/>
                <a:gd name="T51" fmla="*/ 234 h 2385"/>
                <a:gd name="T52" fmla="*/ 1758 w 2937"/>
                <a:gd name="T53" fmla="*/ 214 h 2385"/>
                <a:gd name="T54" fmla="*/ 1728 w 2937"/>
                <a:gd name="T55" fmla="*/ 207 h 2385"/>
                <a:gd name="T56" fmla="*/ 1208 w 2937"/>
                <a:gd name="T57" fmla="*/ 0 h 2385"/>
                <a:gd name="T58" fmla="*/ 1765 w 2937"/>
                <a:gd name="T59" fmla="*/ 3 h 2385"/>
                <a:gd name="T60" fmla="*/ 1837 w 2937"/>
                <a:gd name="T61" fmla="*/ 23 h 2385"/>
                <a:gd name="T62" fmla="*/ 1898 w 2937"/>
                <a:gd name="T63" fmla="*/ 61 h 2385"/>
                <a:gd name="T64" fmla="*/ 1948 w 2937"/>
                <a:gd name="T65" fmla="*/ 115 h 2385"/>
                <a:gd name="T66" fmla="*/ 1981 w 2937"/>
                <a:gd name="T67" fmla="*/ 182 h 2385"/>
                <a:gd name="T68" fmla="*/ 2607 w 2937"/>
                <a:gd name="T69" fmla="*/ 473 h 2385"/>
                <a:gd name="T70" fmla="*/ 2684 w 2937"/>
                <a:gd name="T71" fmla="*/ 497 h 2385"/>
                <a:gd name="T72" fmla="*/ 2749 w 2937"/>
                <a:gd name="T73" fmla="*/ 542 h 2385"/>
                <a:gd name="T74" fmla="*/ 2799 w 2937"/>
                <a:gd name="T75" fmla="*/ 604 h 2385"/>
                <a:gd name="T76" fmla="*/ 2828 w 2937"/>
                <a:gd name="T77" fmla="*/ 678 h 2385"/>
                <a:gd name="T78" fmla="*/ 2936 w 2937"/>
                <a:gd name="T79" fmla="*/ 2097 h 2385"/>
                <a:gd name="T80" fmla="*/ 2932 w 2937"/>
                <a:gd name="T81" fmla="*/ 2171 h 2385"/>
                <a:gd name="T82" fmla="*/ 2908 w 2937"/>
                <a:gd name="T83" fmla="*/ 2240 h 2385"/>
                <a:gd name="T84" fmla="*/ 2866 w 2937"/>
                <a:gd name="T85" fmla="*/ 2300 h 2385"/>
                <a:gd name="T86" fmla="*/ 2809 w 2937"/>
                <a:gd name="T87" fmla="*/ 2347 h 2385"/>
                <a:gd name="T88" fmla="*/ 2742 w 2937"/>
                <a:gd name="T89" fmla="*/ 2376 h 2385"/>
                <a:gd name="T90" fmla="*/ 2668 w 2937"/>
                <a:gd name="T91" fmla="*/ 2385 h 2385"/>
                <a:gd name="T92" fmla="*/ 231 w 2937"/>
                <a:gd name="T93" fmla="*/ 2383 h 2385"/>
                <a:gd name="T94" fmla="*/ 161 w 2937"/>
                <a:gd name="T95" fmla="*/ 2363 h 2385"/>
                <a:gd name="T96" fmla="*/ 98 w 2937"/>
                <a:gd name="T97" fmla="*/ 2325 h 2385"/>
                <a:gd name="T98" fmla="*/ 47 w 2937"/>
                <a:gd name="T99" fmla="*/ 2271 h 2385"/>
                <a:gd name="T100" fmla="*/ 14 w 2937"/>
                <a:gd name="T101" fmla="*/ 2206 h 2385"/>
                <a:gd name="T102" fmla="*/ 0 w 2937"/>
                <a:gd name="T103" fmla="*/ 2134 h 2385"/>
                <a:gd name="T104" fmla="*/ 102 w 2937"/>
                <a:gd name="T105" fmla="*/ 719 h 2385"/>
                <a:gd name="T106" fmla="*/ 121 w 2937"/>
                <a:gd name="T107" fmla="*/ 639 h 2385"/>
                <a:gd name="T108" fmla="*/ 160 w 2937"/>
                <a:gd name="T109" fmla="*/ 570 h 2385"/>
                <a:gd name="T110" fmla="*/ 217 w 2937"/>
                <a:gd name="T111" fmla="*/ 517 h 2385"/>
                <a:gd name="T112" fmla="*/ 289 w 2937"/>
                <a:gd name="T113" fmla="*/ 483 h 2385"/>
                <a:gd name="T114" fmla="*/ 887 w 2937"/>
                <a:gd name="T115" fmla="*/ 378 h 2385"/>
                <a:gd name="T116" fmla="*/ 970 w 2937"/>
                <a:gd name="T117" fmla="*/ 146 h 2385"/>
                <a:gd name="T118" fmla="*/ 1012 w 2937"/>
                <a:gd name="T119" fmla="*/ 86 h 2385"/>
                <a:gd name="T120" fmla="*/ 1068 w 2937"/>
                <a:gd name="T121" fmla="*/ 39 h 2385"/>
                <a:gd name="T122" fmla="*/ 1135 w 2937"/>
                <a:gd name="T123" fmla="*/ 10 h 2385"/>
                <a:gd name="T124" fmla="*/ 1208 w 2937"/>
                <a:gd name="T125" fmla="*/ 0 h 2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37" h="2385">
                  <a:moveTo>
                    <a:pt x="1208" y="207"/>
                  </a:moveTo>
                  <a:lnTo>
                    <a:pt x="1193" y="208"/>
                  </a:lnTo>
                  <a:lnTo>
                    <a:pt x="1179" y="214"/>
                  </a:lnTo>
                  <a:lnTo>
                    <a:pt x="1166" y="223"/>
                  </a:lnTo>
                  <a:lnTo>
                    <a:pt x="1156" y="235"/>
                  </a:lnTo>
                  <a:lnTo>
                    <a:pt x="1150" y="248"/>
                  </a:lnTo>
                  <a:lnTo>
                    <a:pt x="1062" y="502"/>
                  </a:lnTo>
                  <a:lnTo>
                    <a:pt x="1053" y="523"/>
                  </a:lnTo>
                  <a:lnTo>
                    <a:pt x="1040" y="540"/>
                  </a:lnTo>
                  <a:lnTo>
                    <a:pt x="1024" y="554"/>
                  </a:lnTo>
                  <a:lnTo>
                    <a:pt x="1004" y="565"/>
                  </a:lnTo>
                  <a:lnTo>
                    <a:pt x="982" y="570"/>
                  </a:lnTo>
                  <a:lnTo>
                    <a:pt x="364" y="677"/>
                  </a:lnTo>
                  <a:lnTo>
                    <a:pt x="360" y="677"/>
                  </a:lnTo>
                  <a:lnTo>
                    <a:pt x="344" y="682"/>
                  </a:lnTo>
                  <a:lnTo>
                    <a:pt x="330" y="690"/>
                  </a:lnTo>
                  <a:lnTo>
                    <a:pt x="319" y="703"/>
                  </a:lnTo>
                  <a:lnTo>
                    <a:pt x="312" y="717"/>
                  </a:lnTo>
                  <a:lnTo>
                    <a:pt x="308" y="734"/>
                  </a:lnTo>
                  <a:lnTo>
                    <a:pt x="206" y="2112"/>
                  </a:lnTo>
                  <a:lnTo>
                    <a:pt x="206" y="2129"/>
                  </a:lnTo>
                  <a:lnTo>
                    <a:pt x="210" y="2142"/>
                  </a:lnTo>
                  <a:lnTo>
                    <a:pt x="216" y="2152"/>
                  </a:lnTo>
                  <a:lnTo>
                    <a:pt x="222" y="2159"/>
                  </a:lnTo>
                  <a:lnTo>
                    <a:pt x="229" y="2165"/>
                  </a:lnTo>
                  <a:lnTo>
                    <a:pt x="238" y="2172"/>
                  </a:lnTo>
                  <a:lnTo>
                    <a:pt x="251" y="2177"/>
                  </a:lnTo>
                  <a:lnTo>
                    <a:pt x="268" y="2179"/>
                  </a:lnTo>
                  <a:lnTo>
                    <a:pt x="2668" y="2179"/>
                  </a:lnTo>
                  <a:lnTo>
                    <a:pt x="2684" y="2177"/>
                  </a:lnTo>
                  <a:lnTo>
                    <a:pt x="2697" y="2172"/>
                  </a:lnTo>
                  <a:lnTo>
                    <a:pt x="2707" y="2165"/>
                  </a:lnTo>
                  <a:lnTo>
                    <a:pt x="2715" y="2159"/>
                  </a:lnTo>
                  <a:lnTo>
                    <a:pt x="2720" y="2152"/>
                  </a:lnTo>
                  <a:lnTo>
                    <a:pt x="2726" y="2142"/>
                  </a:lnTo>
                  <a:lnTo>
                    <a:pt x="2730" y="2129"/>
                  </a:lnTo>
                  <a:lnTo>
                    <a:pt x="2731" y="2112"/>
                  </a:lnTo>
                  <a:lnTo>
                    <a:pt x="2628" y="734"/>
                  </a:lnTo>
                  <a:lnTo>
                    <a:pt x="2625" y="717"/>
                  </a:lnTo>
                  <a:lnTo>
                    <a:pt x="2618" y="703"/>
                  </a:lnTo>
                  <a:lnTo>
                    <a:pt x="2606" y="690"/>
                  </a:lnTo>
                  <a:lnTo>
                    <a:pt x="2592" y="682"/>
                  </a:lnTo>
                  <a:lnTo>
                    <a:pt x="2575" y="677"/>
                  </a:lnTo>
                  <a:lnTo>
                    <a:pt x="2573" y="677"/>
                  </a:lnTo>
                  <a:lnTo>
                    <a:pt x="1953" y="570"/>
                  </a:lnTo>
                  <a:lnTo>
                    <a:pt x="1933" y="565"/>
                  </a:lnTo>
                  <a:lnTo>
                    <a:pt x="1913" y="554"/>
                  </a:lnTo>
                  <a:lnTo>
                    <a:pt x="1896" y="540"/>
                  </a:lnTo>
                  <a:lnTo>
                    <a:pt x="1883" y="523"/>
                  </a:lnTo>
                  <a:lnTo>
                    <a:pt x="1873" y="502"/>
                  </a:lnTo>
                  <a:lnTo>
                    <a:pt x="1786" y="248"/>
                  </a:lnTo>
                  <a:lnTo>
                    <a:pt x="1779" y="234"/>
                  </a:lnTo>
                  <a:lnTo>
                    <a:pt x="1770" y="223"/>
                  </a:lnTo>
                  <a:lnTo>
                    <a:pt x="1758" y="214"/>
                  </a:lnTo>
                  <a:lnTo>
                    <a:pt x="1743" y="208"/>
                  </a:lnTo>
                  <a:lnTo>
                    <a:pt x="1728" y="207"/>
                  </a:lnTo>
                  <a:lnTo>
                    <a:pt x="1208" y="207"/>
                  </a:lnTo>
                  <a:close/>
                  <a:moveTo>
                    <a:pt x="1208" y="0"/>
                  </a:moveTo>
                  <a:lnTo>
                    <a:pt x="1728" y="0"/>
                  </a:lnTo>
                  <a:lnTo>
                    <a:pt x="1765" y="3"/>
                  </a:lnTo>
                  <a:lnTo>
                    <a:pt x="1802" y="10"/>
                  </a:lnTo>
                  <a:lnTo>
                    <a:pt x="1837" y="23"/>
                  </a:lnTo>
                  <a:lnTo>
                    <a:pt x="1869" y="39"/>
                  </a:lnTo>
                  <a:lnTo>
                    <a:pt x="1898" y="61"/>
                  </a:lnTo>
                  <a:lnTo>
                    <a:pt x="1925" y="86"/>
                  </a:lnTo>
                  <a:lnTo>
                    <a:pt x="1948" y="115"/>
                  </a:lnTo>
                  <a:lnTo>
                    <a:pt x="1967" y="146"/>
                  </a:lnTo>
                  <a:lnTo>
                    <a:pt x="1981" y="182"/>
                  </a:lnTo>
                  <a:lnTo>
                    <a:pt x="2049" y="378"/>
                  </a:lnTo>
                  <a:lnTo>
                    <a:pt x="2607" y="473"/>
                  </a:lnTo>
                  <a:lnTo>
                    <a:pt x="2647" y="483"/>
                  </a:lnTo>
                  <a:lnTo>
                    <a:pt x="2684" y="497"/>
                  </a:lnTo>
                  <a:lnTo>
                    <a:pt x="2719" y="517"/>
                  </a:lnTo>
                  <a:lnTo>
                    <a:pt x="2749" y="542"/>
                  </a:lnTo>
                  <a:lnTo>
                    <a:pt x="2776" y="570"/>
                  </a:lnTo>
                  <a:lnTo>
                    <a:pt x="2799" y="604"/>
                  </a:lnTo>
                  <a:lnTo>
                    <a:pt x="2816" y="639"/>
                  </a:lnTo>
                  <a:lnTo>
                    <a:pt x="2828" y="678"/>
                  </a:lnTo>
                  <a:lnTo>
                    <a:pt x="2835" y="719"/>
                  </a:lnTo>
                  <a:lnTo>
                    <a:pt x="2936" y="2097"/>
                  </a:lnTo>
                  <a:lnTo>
                    <a:pt x="2937" y="2134"/>
                  </a:lnTo>
                  <a:lnTo>
                    <a:pt x="2932" y="2171"/>
                  </a:lnTo>
                  <a:lnTo>
                    <a:pt x="2922" y="2206"/>
                  </a:lnTo>
                  <a:lnTo>
                    <a:pt x="2908" y="2240"/>
                  </a:lnTo>
                  <a:lnTo>
                    <a:pt x="2889" y="2271"/>
                  </a:lnTo>
                  <a:lnTo>
                    <a:pt x="2866" y="2300"/>
                  </a:lnTo>
                  <a:lnTo>
                    <a:pt x="2839" y="2325"/>
                  </a:lnTo>
                  <a:lnTo>
                    <a:pt x="2809" y="2347"/>
                  </a:lnTo>
                  <a:lnTo>
                    <a:pt x="2776" y="2363"/>
                  </a:lnTo>
                  <a:lnTo>
                    <a:pt x="2742" y="2376"/>
                  </a:lnTo>
                  <a:lnTo>
                    <a:pt x="2706" y="2383"/>
                  </a:lnTo>
                  <a:lnTo>
                    <a:pt x="2668" y="2385"/>
                  </a:lnTo>
                  <a:lnTo>
                    <a:pt x="268" y="2385"/>
                  </a:lnTo>
                  <a:lnTo>
                    <a:pt x="231" y="2383"/>
                  </a:lnTo>
                  <a:lnTo>
                    <a:pt x="194" y="2376"/>
                  </a:lnTo>
                  <a:lnTo>
                    <a:pt x="161" y="2363"/>
                  </a:lnTo>
                  <a:lnTo>
                    <a:pt x="127" y="2347"/>
                  </a:lnTo>
                  <a:lnTo>
                    <a:pt x="98" y="2325"/>
                  </a:lnTo>
                  <a:lnTo>
                    <a:pt x="71" y="2300"/>
                  </a:lnTo>
                  <a:lnTo>
                    <a:pt x="47" y="2271"/>
                  </a:lnTo>
                  <a:lnTo>
                    <a:pt x="29" y="2240"/>
                  </a:lnTo>
                  <a:lnTo>
                    <a:pt x="14" y="2206"/>
                  </a:lnTo>
                  <a:lnTo>
                    <a:pt x="4" y="2171"/>
                  </a:lnTo>
                  <a:lnTo>
                    <a:pt x="0" y="2134"/>
                  </a:lnTo>
                  <a:lnTo>
                    <a:pt x="0" y="2097"/>
                  </a:lnTo>
                  <a:lnTo>
                    <a:pt x="102" y="719"/>
                  </a:lnTo>
                  <a:lnTo>
                    <a:pt x="108" y="678"/>
                  </a:lnTo>
                  <a:lnTo>
                    <a:pt x="121" y="639"/>
                  </a:lnTo>
                  <a:lnTo>
                    <a:pt x="138" y="604"/>
                  </a:lnTo>
                  <a:lnTo>
                    <a:pt x="160" y="570"/>
                  </a:lnTo>
                  <a:lnTo>
                    <a:pt x="187" y="542"/>
                  </a:lnTo>
                  <a:lnTo>
                    <a:pt x="217" y="517"/>
                  </a:lnTo>
                  <a:lnTo>
                    <a:pt x="251" y="497"/>
                  </a:lnTo>
                  <a:lnTo>
                    <a:pt x="289" y="483"/>
                  </a:lnTo>
                  <a:lnTo>
                    <a:pt x="330" y="473"/>
                  </a:lnTo>
                  <a:lnTo>
                    <a:pt x="887" y="378"/>
                  </a:lnTo>
                  <a:lnTo>
                    <a:pt x="954" y="182"/>
                  </a:lnTo>
                  <a:lnTo>
                    <a:pt x="970" y="146"/>
                  </a:lnTo>
                  <a:lnTo>
                    <a:pt x="988" y="115"/>
                  </a:lnTo>
                  <a:lnTo>
                    <a:pt x="1012" y="86"/>
                  </a:lnTo>
                  <a:lnTo>
                    <a:pt x="1038" y="61"/>
                  </a:lnTo>
                  <a:lnTo>
                    <a:pt x="1068" y="39"/>
                  </a:lnTo>
                  <a:lnTo>
                    <a:pt x="1100" y="23"/>
                  </a:lnTo>
                  <a:lnTo>
                    <a:pt x="1135" y="10"/>
                  </a:lnTo>
                  <a:lnTo>
                    <a:pt x="1170" y="3"/>
                  </a:lnTo>
                  <a:lnTo>
                    <a:pt x="1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37"/>
            <p:cNvSpPr>
              <a:spLocks/>
            </p:cNvSpPr>
            <p:nvPr/>
          </p:nvSpPr>
          <p:spPr bwMode="auto">
            <a:xfrm>
              <a:off x="9266238" y="2205038"/>
              <a:ext cx="198438" cy="198438"/>
            </a:xfrm>
            <a:custGeom>
              <a:avLst/>
              <a:gdLst>
                <a:gd name="T0" fmla="*/ 669 w 1247"/>
                <a:gd name="T1" fmla="*/ 11 h 1245"/>
                <a:gd name="T2" fmla="*/ 716 w 1247"/>
                <a:gd name="T3" fmla="*/ 58 h 1245"/>
                <a:gd name="T4" fmla="*/ 724 w 1247"/>
                <a:gd name="T5" fmla="*/ 127 h 1245"/>
                <a:gd name="T6" fmla="*/ 687 w 1247"/>
                <a:gd name="T7" fmla="*/ 183 h 1245"/>
                <a:gd name="T8" fmla="*/ 622 w 1247"/>
                <a:gd name="T9" fmla="*/ 206 h 1245"/>
                <a:gd name="T10" fmla="*/ 472 w 1247"/>
                <a:gd name="T11" fmla="*/ 234 h 1245"/>
                <a:gd name="T12" fmla="*/ 347 w 1247"/>
                <a:gd name="T13" fmla="*/ 312 h 1245"/>
                <a:gd name="T14" fmla="*/ 255 w 1247"/>
                <a:gd name="T15" fmla="*/ 427 h 1245"/>
                <a:gd name="T16" fmla="*/ 210 w 1247"/>
                <a:gd name="T17" fmla="*/ 571 h 1245"/>
                <a:gd name="T18" fmla="*/ 220 w 1247"/>
                <a:gd name="T19" fmla="*/ 725 h 1245"/>
                <a:gd name="T20" fmla="*/ 281 w 1247"/>
                <a:gd name="T21" fmla="*/ 860 h 1245"/>
                <a:gd name="T22" fmla="*/ 385 w 1247"/>
                <a:gd name="T23" fmla="*/ 965 h 1245"/>
                <a:gd name="T24" fmla="*/ 521 w 1247"/>
                <a:gd name="T25" fmla="*/ 1026 h 1245"/>
                <a:gd name="T26" fmla="*/ 675 w 1247"/>
                <a:gd name="T27" fmla="*/ 1036 h 1245"/>
                <a:gd name="T28" fmla="*/ 819 w 1247"/>
                <a:gd name="T29" fmla="*/ 989 h 1245"/>
                <a:gd name="T30" fmla="*/ 934 w 1247"/>
                <a:gd name="T31" fmla="*/ 899 h 1245"/>
                <a:gd name="T32" fmla="*/ 1011 w 1247"/>
                <a:gd name="T33" fmla="*/ 772 h 1245"/>
                <a:gd name="T34" fmla="*/ 1039 w 1247"/>
                <a:gd name="T35" fmla="*/ 622 h 1245"/>
                <a:gd name="T36" fmla="*/ 1017 w 1247"/>
                <a:gd name="T37" fmla="*/ 484 h 1245"/>
                <a:gd name="T38" fmla="*/ 949 w 1247"/>
                <a:gd name="T39" fmla="*/ 362 h 1245"/>
                <a:gd name="T40" fmla="*/ 926 w 1247"/>
                <a:gd name="T41" fmla="*/ 298 h 1245"/>
                <a:gd name="T42" fmla="*/ 947 w 1247"/>
                <a:gd name="T43" fmla="*/ 234 h 1245"/>
                <a:gd name="T44" fmla="*/ 1006 w 1247"/>
                <a:gd name="T45" fmla="*/ 197 h 1245"/>
                <a:gd name="T46" fmla="*/ 1073 w 1247"/>
                <a:gd name="T47" fmla="*/ 205 h 1245"/>
                <a:gd name="T48" fmla="*/ 1145 w 1247"/>
                <a:gd name="T49" fmla="*/ 283 h 1245"/>
                <a:gd name="T50" fmla="*/ 1220 w 1247"/>
                <a:gd name="T51" fmla="*/ 444 h 1245"/>
                <a:gd name="T52" fmla="*/ 1247 w 1247"/>
                <a:gd name="T53" fmla="*/ 622 h 1245"/>
                <a:gd name="T54" fmla="*/ 1219 w 1247"/>
                <a:gd name="T55" fmla="*/ 807 h 1245"/>
                <a:gd name="T56" fmla="*/ 1140 w 1247"/>
                <a:gd name="T57" fmla="*/ 970 h 1245"/>
                <a:gd name="T58" fmla="*/ 1019 w 1247"/>
                <a:gd name="T59" fmla="*/ 1103 h 1245"/>
                <a:gd name="T60" fmla="*/ 865 w 1247"/>
                <a:gd name="T61" fmla="*/ 1195 h 1245"/>
                <a:gd name="T62" fmla="*/ 687 w 1247"/>
                <a:gd name="T63" fmla="*/ 1242 h 1245"/>
                <a:gd name="T64" fmla="*/ 498 w 1247"/>
                <a:gd name="T65" fmla="*/ 1232 h 1245"/>
                <a:gd name="T66" fmla="*/ 326 w 1247"/>
                <a:gd name="T67" fmla="*/ 1170 h 1245"/>
                <a:gd name="T68" fmla="*/ 183 w 1247"/>
                <a:gd name="T69" fmla="*/ 1063 h 1245"/>
                <a:gd name="T70" fmla="*/ 76 w 1247"/>
                <a:gd name="T71" fmla="*/ 919 h 1245"/>
                <a:gd name="T72" fmla="*/ 13 w 1247"/>
                <a:gd name="T73" fmla="*/ 748 h 1245"/>
                <a:gd name="T74" fmla="*/ 4 w 1247"/>
                <a:gd name="T75" fmla="*/ 559 h 1245"/>
                <a:gd name="T76" fmla="*/ 49 w 1247"/>
                <a:gd name="T77" fmla="*/ 381 h 1245"/>
                <a:gd name="T78" fmla="*/ 143 w 1247"/>
                <a:gd name="T79" fmla="*/ 226 h 1245"/>
                <a:gd name="T80" fmla="*/ 275 w 1247"/>
                <a:gd name="T81" fmla="*/ 107 h 1245"/>
                <a:gd name="T82" fmla="*/ 438 w 1247"/>
                <a:gd name="T83" fmla="*/ 28 h 1245"/>
                <a:gd name="T84" fmla="*/ 622 w 1247"/>
                <a:gd name="T85" fmla="*/ 0 h 1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7" h="1245">
                  <a:moveTo>
                    <a:pt x="622" y="0"/>
                  </a:moveTo>
                  <a:lnTo>
                    <a:pt x="647" y="3"/>
                  </a:lnTo>
                  <a:lnTo>
                    <a:pt x="669" y="11"/>
                  </a:lnTo>
                  <a:lnTo>
                    <a:pt x="687" y="23"/>
                  </a:lnTo>
                  <a:lnTo>
                    <a:pt x="703" y="39"/>
                  </a:lnTo>
                  <a:lnTo>
                    <a:pt x="716" y="58"/>
                  </a:lnTo>
                  <a:lnTo>
                    <a:pt x="724" y="80"/>
                  </a:lnTo>
                  <a:lnTo>
                    <a:pt x="726" y="103"/>
                  </a:lnTo>
                  <a:lnTo>
                    <a:pt x="724" y="127"/>
                  </a:lnTo>
                  <a:lnTo>
                    <a:pt x="716" y="149"/>
                  </a:lnTo>
                  <a:lnTo>
                    <a:pt x="703" y="168"/>
                  </a:lnTo>
                  <a:lnTo>
                    <a:pt x="687" y="183"/>
                  </a:lnTo>
                  <a:lnTo>
                    <a:pt x="669" y="196"/>
                  </a:lnTo>
                  <a:lnTo>
                    <a:pt x="647" y="204"/>
                  </a:lnTo>
                  <a:lnTo>
                    <a:pt x="622" y="206"/>
                  </a:lnTo>
                  <a:lnTo>
                    <a:pt x="571" y="209"/>
                  </a:lnTo>
                  <a:lnTo>
                    <a:pt x="521" y="219"/>
                  </a:lnTo>
                  <a:lnTo>
                    <a:pt x="472" y="234"/>
                  </a:lnTo>
                  <a:lnTo>
                    <a:pt x="428" y="256"/>
                  </a:lnTo>
                  <a:lnTo>
                    <a:pt x="385" y="281"/>
                  </a:lnTo>
                  <a:lnTo>
                    <a:pt x="347" y="312"/>
                  </a:lnTo>
                  <a:lnTo>
                    <a:pt x="311" y="346"/>
                  </a:lnTo>
                  <a:lnTo>
                    <a:pt x="281" y="385"/>
                  </a:lnTo>
                  <a:lnTo>
                    <a:pt x="255" y="427"/>
                  </a:lnTo>
                  <a:lnTo>
                    <a:pt x="235" y="472"/>
                  </a:lnTo>
                  <a:lnTo>
                    <a:pt x="220" y="520"/>
                  </a:lnTo>
                  <a:lnTo>
                    <a:pt x="210" y="571"/>
                  </a:lnTo>
                  <a:lnTo>
                    <a:pt x="207" y="622"/>
                  </a:lnTo>
                  <a:lnTo>
                    <a:pt x="210" y="674"/>
                  </a:lnTo>
                  <a:lnTo>
                    <a:pt x="220" y="725"/>
                  </a:lnTo>
                  <a:lnTo>
                    <a:pt x="235" y="772"/>
                  </a:lnTo>
                  <a:lnTo>
                    <a:pt x="255" y="818"/>
                  </a:lnTo>
                  <a:lnTo>
                    <a:pt x="281" y="860"/>
                  </a:lnTo>
                  <a:lnTo>
                    <a:pt x="311" y="899"/>
                  </a:lnTo>
                  <a:lnTo>
                    <a:pt x="347" y="933"/>
                  </a:lnTo>
                  <a:lnTo>
                    <a:pt x="385" y="965"/>
                  </a:lnTo>
                  <a:lnTo>
                    <a:pt x="428" y="989"/>
                  </a:lnTo>
                  <a:lnTo>
                    <a:pt x="472" y="1011"/>
                  </a:lnTo>
                  <a:lnTo>
                    <a:pt x="521" y="1026"/>
                  </a:lnTo>
                  <a:lnTo>
                    <a:pt x="571" y="1036"/>
                  </a:lnTo>
                  <a:lnTo>
                    <a:pt x="622" y="1039"/>
                  </a:lnTo>
                  <a:lnTo>
                    <a:pt x="675" y="1036"/>
                  </a:lnTo>
                  <a:lnTo>
                    <a:pt x="726" y="1026"/>
                  </a:lnTo>
                  <a:lnTo>
                    <a:pt x="774" y="1011"/>
                  </a:lnTo>
                  <a:lnTo>
                    <a:pt x="819" y="989"/>
                  </a:lnTo>
                  <a:lnTo>
                    <a:pt x="861" y="965"/>
                  </a:lnTo>
                  <a:lnTo>
                    <a:pt x="900" y="933"/>
                  </a:lnTo>
                  <a:lnTo>
                    <a:pt x="934" y="899"/>
                  </a:lnTo>
                  <a:lnTo>
                    <a:pt x="965" y="860"/>
                  </a:lnTo>
                  <a:lnTo>
                    <a:pt x="991" y="818"/>
                  </a:lnTo>
                  <a:lnTo>
                    <a:pt x="1011" y="772"/>
                  </a:lnTo>
                  <a:lnTo>
                    <a:pt x="1027" y="725"/>
                  </a:lnTo>
                  <a:lnTo>
                    <a:pt x="1036" y="674"/>
                  </a:lnTo>
                  <a:lnTo>
                    <a:pt x="1039" y="622"/>
                  </a:lnTo>
                  <a:lnTo>
                    <a:pt x="1037" y="575"/>
                  </a:lnTo>
                  <a:lnTo>
                    <a:pt x="1030" y="529"/>
                  </a:lnTo>
                  <a:lnTo>
                    <a:pt x="1017" y="484"/>
                  </a:lnTo>
                  <a:lnTo>
                    <a:pt x="998" y="441"/>
                  </a:lnTo>
                  <a:lnTo>
                    <a:pt x="976" y="401"/>
                  </a:lnTo>
                  <a:lnTo>
                    <a:pt x="949" y="362"/>
                  </a:lnTo>
                  <a:lnTo>
                    <a:pt x="936" y="342"/>
                  </a:lnTo>
                  <a:lnTo>
                    <a:pt x="928" y="320"/>
                  </a:lnTo>
                  <a:lnTo>
                    <a:pt x="926" y="298"/>
                  </a:lnTo>
                  <a:lnTo>
                    <a:pt x="928" y="275"/>
                  </a:lnTo>
                  <a:lnTo>
                    <a:pt x="936" y="255"/>
                  </a:lnTo>
                  <a:lnTo>
                    <a:pt x="947" y="234"/>
                  </a:lnTo>
                  <a:lnTo>
                    <a:pt x="965" y="218"/>
                  </a:lnTo>
                  <a:lnTo>
                    <a:pt x="984" y="205"/>
                  </a:lnTo>
                  <a:lnTo>
                    <a:pt x="1006" y="197"/>
                  </a:lnTo>
                  <a:lnTo>
                    <a:pt x="1028" y="195"/>
                  </a:lnTo>
                  <a:lnTo>
                    <a:pt x="1051" y="197"/>
                  </a:lnTo>
                  <a:lnTo>
                    <a:pt x="1073" y="205"/>
                  </a:lnTo>
                  <a:lnTo>
                    <a:pt x="1092" y="217"/>
                  </a:lnTo>
                  <a:lnTo>
                    <a:pt x="1109" y="233"/>
                  </a:lnTo>
                  <a:lnTo>
                    <a:pt x="1145" y="283"/>
                  </a:lnTo>
                  <a:lnTo>
                    <a:pt x="1175" y="334"/>
                  </a:lnTo>
                  <a:lnTo>
                    <a:pt x="1200" y="388"/>
                  </a:lnTo>
                  <a:lnTo>
                    <a:pt x="1220" y="444"/>
                  </a:lnTo>
                  <a:lnTo>
                    <a:pt x="1235" y="503"/>
                  </a:lnTo>
                  <a:lnTo>
                    <a:pt x="1243" y="562"/>
                  </a:lnTo>
                  <a:lnTo>
                    <a:pt x="1247" y="622"/>
                  </a:lnTo>
                  <a:lnTo>
                    <a:pt x="1243" y="686"/>
                  </a:lnTo>
                  <a:lnTo>
                    <a:pt x="1234" y="748"/>
                  </a:lnTo>
                  <a:lnTo>
                    <a:pt x="1219" y="807"/>
                  </a:lnTo>
                  <a:lnTo>
                    <a:pt x="1197" y="864"/>
                  </a:lnTo>
                  <a:lnTo>
                    <a:pt x="1171" y="919"/>
                  </a:lnTo>
                  <a:lnTo>
                    <a:pt x="1140" y="970"/>
                  </a:lnTo>
                  <a:lnTo>
                    <a:pt x="1104" y="1019"/>
                  </a:lnTo>
                  <a:lnTo>
                    <a:pt x="1063" y="1063"/>
                  </a:lnTo>
                  <a:lnTo>
                    <a:pt x="1019" y="1103"/>
                  </a:lnTo>
                  <a:lnTo>
                    <a:pt x="971" y="1138"/>
                  </a:lnTo>
                  <a:lnTo>
                    <a:pt x="919" y="1170"/>
                  </a:lnTo>
                  <a:lnTo>
                    <a:pt x="865" y="1195"/>
                  </a:lnTo>
                  <a:lnTo>
                    <a:pt x="808" y="1217"/>
                  </a:lnTo>
                  <a:lnTo>
                    <a:pt x="749" y="1232"/>
                  </a:lnTo>
                  <a:lnTo>
                    <a:pt x="687" y="1242"/>
                  </a:lnTo>
                  <a:lnTo>
                    <a:pt x="622" y="1245"/>
                  </a:lnTo>
                  <a:lnTo>
                    <a:pt x="560" y="1242"/>
                  </a:lnTo>
                  <a:lnTo>
                    <a:pt x="498" y="1232"/>
                  </a:lnTo>
                  <a:lnTo>
                    <a:pt x="438" y="1217"/>
                  </a:lnTo>
                  <a:lnTo>
                    <a:pt x="380" y="1195"/>
                  </a:lnTo>
                  <a:lnTo>
                    <a:pt x="326" y="1170"/>
                  </a:lnTo>
                  <a:lnTo>
                    <a:pt x="275" y="1138"/>
                  </a:lnTo>
                  <a:lnTo>
                    <a:pt x="227" y="1103"/>
                  </a:lnTo>
                  <a:lnTo>
                    <a:pt x="183" y="1063"/>
                  </a:lnTo>
                  <a:lnTo>
                    <a:pt x="143" y="1019"/>
                  </a:lnTo>
                  <a:lnTo>
                    <a:pt x="107" y="970"/>
                  </a:lnTo>
                  <a:lnTo>
                    <a:pt x="76" y="919"/>
                  </a:lnTo>
                  <a:lnTo>
                    <a:pt x="49" y="864"/>
                  </a:lnTo>
                  <a:lnTo>
                    <a:pt x="28" y="807"/>
                  </a:lnTo>
                  <a:lnTo>
                    <a:pt x="13" y="748"/>
                  </a:lnTo>
                  <a:lnTo>
                    <a:pt x="4" y="686"/>
                  </a:lnTo>
                  <a:lnTo>
                    <a:pt x="0" y="622"/>
                  </a:lnTo>
                  <a:lnTo>
                    <a:pt x="4" y="559"/>
                  </a:lnTo>
                  <a:lnTo>
                    <a:pt x="13" y="497"/>
                  </a:lnTo>
                  <a:lnTo>
                    <a:pt x="28" y="438"/>
                  </a:lnTo>
                  <a:lnTo>
                    <a:pt x="49" y="381"/>
                  </a:lnTo>
                  <a:lnTo>
                    <a:pt x="76" y="326"/>
                  </a:lnTo>
                  <a:lnTo>
                    <a:pt x="107" y="275"/>
                  </a:lnTo>
                  <a:lnTo>
                    <a:pt x="143" y="226"/>
                  </a:lnTo>
                  <a:lnTo>
                    <a:pt x="183" y="182"/>
                  </a:lnTo>
                  <a:lnTo>
                    <a:pt x="227" y="142"/>
                  </a:lnTo>
                  <a:lnTo>
                    <a:pt x="275" y="107"/>
                  </a:lnTo>
                  <a:lnTo>
                    <a:pt x="326" y="75"/>
                  </a:lnTo>
                  <a:lnTo>
                    <a:pt x="380" y="49"/>
                  </a:lnTo>
                  <a:lnTo>
                    <a:pt x="438" y="28"/>
                  </a:lnTo>
                  <a:lnTo>
                    <a:pt x="498" y="13"/>
                  </a:lnTo>
                  <a:lnTo>
                    <a:pt x="560" y="3"/>
                  </a:lnTo>
                  <a:lnTo>
                    <a:pt x="6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04" name="Group 171"/>
          <p:cNvGrpSpPr/>
          <p:nvPr/>
        </p:nvGrpSpPr>
        <p:grpSpPr>
          <a:xfrm>
            <a:off x="3730236" y="4132968"/>
            <a:ext cx="487362" cy="563563"/>
            <a:chOff x="8186738" y="1911350"/>
            <a:chExt cx="487362" cy="563563"/>
          </a:xfrm>
          <a:solidFill>
            <a:schemeClr val="tx1"/>
          </a:solidFill>
        </p:grpSpPr>
        <p:sp>
          <p:nvSpPr>
            <p:cNvPr id="805" name="Freeform 43"/>
            <p:cNvSpPr>
              <a:spLocks noEditPoints="1"/>
            </p:cNvSpPr>
            <p:nvPr/>
          </p:nvSpPr>
          <p:spPr bwMode="auto">
            <a:xfrm>
              <a:off x="8359775" y="2141538"/>
              <a:ext cx="152400" cy="166688"/>
            </a:xfrm>
            <a:custGeom>
              <a:avLst/>
              <a:gdLst>
                <a:gd name="T0" fmla="*/ 197 w 963"/>
                <a:gd name="T1" fmla="*/ 216 h 1046"/>
                <a:gd name="T2" fmla="*/ 197 w 963"/>
                <a:gd name="T3" fmla="*/ 830 h 1046"/>
                <a:gd name="T4" fmla="*/ 739 w 963"/>
                <a:gd name="T5" fmla="*/ 523 h 1046"/>
                <a:gd name="T6" fmla="*/ 197 w 963"/>
                <a:gd name="T7" fmla="*/ 216 h 1046"/>
                <a:gd name="T8" fmla="*/ 171 w 963"/>
                <a:gd name="T9" fmla="*/ 0 h 1046"/>
                <a:gd name="T10" fmla="*/ 201 w 963"/>
                <a:gd name="T11" fmla="*/ 3 h 1046"/>
                <a:gd name="T12" fmla="*/ 229 w 963"/>
                <a:gd name="T13" fmla="*/ 10 h 1046"/>
                <a:gd name="T14" fmla="*/ 256 w 963"/>
                <a:gd name="T15" fmla="*/ 23 h 1046"/>
                <a:gd name="T16" fmla="*/ 876 w 963"/>
                <a:gd name="T17" fmla="*/ 374 h 1046"/>
                <a:gd name="T18" fmla="*/ 901 w 963"/>
                <a:gd name="T19" fmla="*/ 391 h 1046"/>
                <a:gd name="T20" fmla="*/ 922 w 963"/>
                <a:gd name="T21" fmla="*/ 413 h 1046"/>
                <a:gd name="T22" fmla="*/ 939 w 963"/>
                <a:gd name="T23" fmla="*/ 436 h 1046"/>
                <a:gd name="T24" fmla="*/ 952 w 963"/>
                <a:gd name="T25" fmla="*/ 463 h 1046"/>
                <a:gd name="T26" fmla="*/ 960 w 963"/>
                <a:gd name="T27" fmla="*/ 493 h 1046"/>
                <a:gd name="T28" fmla="*/ 963 w 963"/>
                <a:gd name="T29" fmla="*/ 523 h 1046"/>
                <a:gd name="T30" fmla="*/ 960 w 963"/>
                <a:gd name="T31" fmla="*/ 553 h 1046"/>
                <a:gd name="T32" fmla="*/ 952 w 963"/>
                <a:gd name="T33" fmla="*/ 582 h 1046"/>
                <a:gd name="T34" fmla="*/ 939 w 963"/>
                <a:gd name="T35" fmla="*/ 609 h 1046"/>
                <a:gd name="T36" fmla="*/ 922 w 963"/>
                <a:gd name="T37" fmla="*/ 634 h 1046"/>
                <a:gd name="T38" fmla="*/ 901 w 963"/>
                <a:gd name="T39" fmla="*/ 654 h 1046"/>
                <a:gd name="T40" fmla="*/ 876 w 963"/>
                <a:gd name="T41" fmla="*/ 672 h 1046"/>
                <a:gd name="T42" fmla="*/ 256 w 963"/>
                <a:gd name="T43" fmla="*/ 1023 h 1046"/>
                <a:gd name="T44" fmla="*/ 229 w 963"/>
                <a:gd name="T45" fmla="*/ 1035 h 1046"/>
                <a:gd name="T46" fmla="*/ 201 w 963"/>
                <a:gd name="T47" fmla="*/ 1043 h 1046"/>
                <a:gd name="T48" fmla="*/ 171 w 963"/>
                <a:gd name="T49" fmla="*/ 1046 h 1046"/>
                <a:gd name="T50" fmla="*/ 140 w 963"/>
                <a:gd name="T51" fmla="*/ 1043 h 1046"/>
                <a:gd name="T52" fmla="*/ 111 w 963"/>
                <a:gd name="T53" fmla="*/ 1035 h 1046"/>
                <a:gd name="T54" fmla="*/ 85 w 963"/>
                <a:gd name="T55" fmla="*/ 1022 h 1046"/>
                <a:gd name="T56" fmla="*/ 60 w 963"/>
                <a:gd name="T57" fmla="*/ 1005 h 1046"/>
                <a:gd name="T58" fmla="*/ 40 w 963"/>
                <a:gd name="T59" fmla="*/ 985 h 1046"/>
                <a:gd name="T60" fmla="*/ 23 w 963"/>
                <a:gd name="T61" fmla="*/ 961 h 1046"/>
                <a:gd name="T62" fmla="*/ 10 w 963"/>
                <a:gd name="T63" fmla="*/ 934 h 1046"/>
                <a:gd name="T64" fmla="*/ 2 w 963"/>
                <a:gd name="T65" fmla="*/ 905 h 1046"/>
                <a:gd name="T66" fmla="*/ 0 w 963"/>
                <a:gd name="T67" fmla="*/ 875 h 1046"/>
                <a:gd name="T68" fmla="*/ 0 w 963"/>
                <a:gd name="T69" fmla="*/ 172 h 1046"/>
                <a:gd name="T70" fmla="*/ 2 w 963"/>
                <a:gd name="T71" fmla="*/ 141 h 1046"/>
                <a:gd name="T72" fmla="*/ 10 w 963"/>
                <a:gd name="T73" fmla="*/ 112 h 1046"/>
                <a:gd name="T74" fmla="*/ 23 w 963"/>
                <a:gd name="T75" fmla="*/ 86 h 1046"/>
                <a:gd name="T76" fmla="*/ 40 w 963"/>
                <a:gd name="T77" fmla="*/ 61 h 1046"/>
                <a:gd name="T78" fmla="*/ 60 w 963"/>
                <a:gd name="T79" fmla="*/ 40 h 1046"/>
                <a:gd name="T80" fmla="*/ 85 w 963"/>
                <a:gd name="T81" fmla="*/ 24 h 1046"/>
                <a:gd name="T82" fmla="*/ 111 w 963"/>
                <a:gd name="T83" fmla="*/ 11 h 1046"/>
                <a:gd name="T84" fmla="*/ 140 w 963"/>
                <a:gd name="T85" fmla="*/ 3 h 1046"/>
                <a:gd name="T86" fmla="*/ 171 w 963"/>
                <a:gd name="T87" fmla="*/ 0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3" h="1046">
                  <a:moveTo>
                    <a:pt x="197" y="216"/>
                  </a:moveTo>
                  <a:lnTo>
                    <a:pt x="197" y="830"/>
                  </a:lnTo>
                  <a:lnTo>
                    <a:pt x="739" y="523"/>
                  </a:lnTo>
                  <a:lnTo>
                    <a:pt x="197" y="216"/>
                  </a:lnTo>
                  <a:close/>
                  <a:moveTo>
                    <a:pt x="171" y="0"/>
                  </a:moveTo>
                  <a:lnTo>
                    <a:pt x="201" y="3"/>
                  </a:lnTo>
                  <a:lnTo>
                    <a:pt x="229" y="10"/>
                  </a:lnTo>
                  <a:lnTo>
                    <a:pt x="256" y="23"/>
                  </a:lnTo>
                  <a:lnTo>
                    <a:pt x="876" y="374"/>
                  </a:lnTo>
                  <a:lnTo>
                    <a:pt x="901" y="391"/>
                  </a:lnTo>
                  <a:lnTo>
                    <a:pt x="922" y="413"/>
                  </a:lnTo>
                  <a:lnTo>
                    <a:pt x="939" y="436"/>
                  </a:lnTo>
                  <a:lnTo>
                    <a:pt x="952" y="463"/>
                  </a:lnTo>
                  <a:lnTo>
                    <a:pt x="960" y="493"/>
                  </a:lnTo>
                  <a:lnTo>
                    <a:pt x="963" y="523"/>
                  </a:lnTo>
                  <a:lnTo>
                    <a:pt x="960" y="553"/>
                  </a:lnTo>
                  <a:lnTo>
                    <a:pt x="952" y="582"/>
                  </a:lnTo>
                  <a:lnTo>
                    <a:pt x="939" y="609"/>
                  </a:lnTo>
                  <a:lnTo>
                    <a:pt x="922" y="634"/>
                  </a:lnTo>
                  <a:lnTo>
                    <a:pt x="901" y="654"/>
                  </a:lnTo>
                  <a:lnTo>
                    <a:pt x="876" y="672"/>
                  </a:lnTo>
                  <a:lnTo>
                    <a:pt x="256" y="1023"/>
                  </a:lnTo>
                  <a:lnTo>
                    <a:pt x="229" y="1035"/>
                  </a:lnTo>
                  <a:lnTo>
                    <a:pt x="201" y="1043"/>
                  </a:lnTo>
                  <a:lnTo>
                    <a:pt x="171" y="1046"/>
                  </a:lnTo>
                  <a:lnTo>
                    <a:pt x="140" y="1043"/>
                  </a:lnTo>
                  <a:lnTo>
                    <a:pt x="111" y="1035"/>
                  </a:lnTo>
                  <a:lnTo>
                    <a:pt x="85" y="1022"/>
                  </a:lnTo>
                  <a:lnTo>
                    <a:pt x="60" y="1005"/>
                  </a:lnTo>
                  <a:lnTo>
                    <a:pt x="40" y="985"/>
                  </a:lnTo>
                  <a:lnTo>
                    <a:pt x="23" y="961"/>
                  </a:lnTo>
                  <a:lnTo>
                    <a:pt x="10" y="934"/>
                  </a:lnTo>
                  <a:lnTo>
                    <a:pt x="2" y="905"/>
                  </a:lnTo>
                  <a:lnTo>
                    <a:pt x="0" y="875"/>
                  </a:lnTo>
                  <a:lnTo>
                    <a:pt x="0" y="172"/>
                  </a:lnTo>
                  <a:lnTo>
                    <a:pt x="2" y="141"/>
                  </a:lnTo>
                  <a:lnTo>
                    <a:pt x="10" y="112"/>
                  </a:lnTo>
                  <a:lnTo>
                    <a:pt x="23" y="86"/>
                  </a:lnTo>
                  <a:lnTo>
                    <a:pt x="40" y="61"/>
                  </a:lnTo>
                  <a:lnTo>
                    <a:pt x="60" y="40"/>
                  </a:lnTo>
                  <a:lnTo>
                    <a:pt x="85" y="24"/>
                  </a:lnTo>
                  <a:lnTo>
                    <a:pt x="111" y="11"/>
                  </a:lnTo>
                  <a:lnTo>
                    <a:pt x="140" y="3"/>
                  </a:lnTo>
                  <a:lnTo>
                    <a:pt x="1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44"/>
            <p:cNvSpPr>
              <a:spLocks/>
            </p:cNvSpPr>
            <p:nvPr/>
          </p:nvSpPr>
          <p:spPr bwMode="auto">
            <a:xfrm>
              <a:off x="8186738" y="2036763"/>
              <a:ext cx="487362" cy="376238"/>
            </a:xfrm>
            <a:custGeom>
              <a:avLst/>
              <a:gdLst>
                <a:gd name="T0" fmla="*/ 2602 w 3069"/>
                <a:gd name="T1" fmla="*/ 3 h 2367"/>
                <a:gd name="T2" fmla="*/ 2762 w 3069"/>
                <a:gd name="T3" fmla="*/ 46 h 2367"/>
                <a:gd name="T4" fmla="*/ 2896 w 3069"/>
                <a:gd name="T5" fmla="*/ 135 h 2367"/>
                <a:gd name="T6" fmla="*/ 2998 w 3069"/>
                <a:gd name="T7" fmla="*/ 259 h 2367"/>
                <a:gd name="T8" fmla="*/ 3057 w 3069"/>
                <a:gd name="T9" fmla="*/ 410 h 2367"/>
                <a:gd name="T10" fmla="*/ 3069 w 3069"/>
                <a:gd name="T11" fmla="*/ 1843 h 2367"/>
                <a:gd name="T12" fmla="*/ 3042 w 3069"/>
                <a:gd name="T13" fmla="*/ 2008 h 2367"/>
                <a:gd name="T14" fmla="*/ 2967 w 3069"/>
                <a:gd name="T15" fmla="*/ 2152 h 2367"/>
                <a:gd name="T16" fmla="*/ 2855 w 3069"/>
                <a:gd name="T17" fmla="*/ 2265 h 2367"/>
                <a:gd name="T18" fmla="*/ 2711 w 3069"/>
                <a:gd name="T19" fmla="*/ 2340 h 2367"/>
                <a:gd name="T20" fmla="*/ 2546 w 3069"/>
                <a:gd name="T21" fmla="*/ 2367 h 2367"/>
                <a:gd name="T22" fmla="*/ 2485 w 3069"/>
                <a:gd name="T23" fmla="*/ 2344 h 2367"/>
                <a:gd name="T24" fmla="*/ 2450 w 3069"/>
                <a:gd name="T25" fmla="*/ 2290 h 2367"/>
                <a:gd name="T26" fmla="*/ 2458 w 3069"/>
                <a:gd name="T27" fmla="*/ 2224 h 2367"/>
                <a:gd name="T28" fmla="*/ 2503 w 3069"/>
                <a:gd name="T29" fmla="*/ 2179 h 2367"/>
                <a:gd name="T30" fmla="*/ 2590 w 3069"/>
                <a:gd name="T31" fmla="*/ 2166 h 2367"/>
                <a:gd name="T32" fmla="*/ 2710 w 3069"/>
                <a:gd name="T33" fmla="*/ 2125 h 2367"/>
                <a:gd name="T34" fmla="*/ 2803 w 3069"/>
                <a:gd name="T35" fmla="*/ 2042 h 2367"/>
                <a:gd name="T36" fmla="*/ 2859 w 3069"/>
                <a:gd name="T37" fmla="*/ 1930 h 2367"/>
                <a:gd name="T38" fmla="*/ 2871 w 3069"/>
                <a:gd name="T39" fmla="*/ 522 h 2367"/>
                <a:gd name="T40" fmla="*/ 2846 w 3069"/>
                <a:gd name="T41" fmla="*/ 396 h 2367"/>
                <a:gd name="T42" fmla="*/ 2776 w 3069"/>
                <a:gd name="T43" fmla="*/ 293 h 2367"/>
                <a:gd name="T44" fmla="*/ 2672 w 3069"/>
                <a:gd name="T45" fmla="*/ 222 h 2367"/>
                <a:gd name="T46" fmla="*/ 2546 w 3069"/>
                <a:gd name="T47" fmla="*/ 198 h 2367"/>
                <a:gd name="T48" fmla="*/ 436 w 3069"/>
                <a:gd name="T49" fmla="*/ 209 h 2367"/>
                <a:gd name="T50" fmla="*/ 324 w 3069"/>
                <a:gd name="T51" fmla="*/ 266 h 2367"/>
                <a:gd name="T52" fmla="*/ 242 w 3069"/>
                <a:gd name="T53" fmla="*/ 358 h 2367"/>
                <a:gd name="T54" fmla="*/ 200 w 3069"/>
                <a:gd name="T55" fmla="*/ 478 h 2367"/>
                <a:gd name="T56" fmla="*/ 200 w 3069"/>
                <a:gd name="T57" fmla="*/ 1887 h 2367"/>
                <a:gd name="T58" fmla="*/ 242 w 3069"/>
                <a:gd name="T59" fmla="*/ 2007 h 2367"/>
                <a:gd name="T60" fmla="*/ 324 w 3069"/>
                <a:gd name="T61" fmla="*/ 2101 h 2367"/>
                <a:gd name="T62" fmla="*/ 436 w 3069"/>
                <a:gd name="T63" fmla="*/ 2157 h 2367"/>
                <a:gd name="T64" fmla="*/ 2106 w 3069"/>
                <a:gd name="T65" fmla="*/ 2169 h 2367"/>
                <a:gd name="T66" fmla="*/ 2168 w 3069"/>
                <a:gd name="T67" fmla="*/ 2191 h 2367"/>
                <a:gd name="T68" fmla="*/ 2203 w 3069"/>
                <a:gd name="T69" fmla="*/ 2245 h 2367"/>
                <a:gd name="T70" fmla="*/ 2195 w 3069"/>
                <a:gd name="T71" fmla="*/ 2310 h 2367"/>
                <a:gd name="T72" fmla="*/ 2150 w 3069"/>
                <a:gd name="T73" fmla="*/ 2356 h 2367"/>
                <a:gd name="T74" fmla="*/ 523 w 3069"/>
                <a:gd name="T75" fmla="*/ 2367 h 2367"/>
                <a:gd name="T76" fmla="*/ 358 w 3069"/>
                <a:gd name="T77" fmla="*/ 2340 h 2367"/>
                <a:gd name="T78" fmla="*/ 214 w 3069"/>
                <a:gd name="T79" fmla="*/ 2265 h 2367"/>
                <a:gd name="T80" fmla="*/ 100 w 3069"/>
                <a:gd name="T81" fmla="*/ 2152 h 2367"/>
                <a:gd name="T82" fmla="*/ 27 w 3069"/>
                <a:gd name="T83" fmla="*/ 2008 h 2367"/>
                <a:gd name="T84" fmla="*/ 0 w 3069"/>
                <a:gd name="T85" fmla="*/ 1843 h 2367"/>
                <a:gd name="T86" fmla="*/ 12 w 3069"/>
                <a:gd name="T87" fmla="*/ 410 h 2367"/>
                <a:gd name="T88" fmla="*/ 71 w 3069"/>
                <a:gd name="T89" fmla="*/ 259 h 2367"/>
                <a:gd name="T90" fmla="*/ 173 w 3069"/>
                <a:gd name="T91" fmla="*/ 135 h 2367"/>
                <a:gd name="T92" fmla="*/ 307 w 3069"/>
                <a:gd name="T93" fmla="*/ 46 h 2367"/>
                <a:gd name="T94" fmla="*/ 466 w 3069"/>
                <a:gd name="T95" fmla="*/ 3 h 2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69" h="2367">
                  <a:moveTo>
                    <a:pt x="523" y="0"/>
                  </a:moveTo>
                  <a:lnTo>
                    <a:pt x="2546" y="0"/>
                  </a:lnTo>
                  <a:lnTo>
                    <a:pt x="2602" y="3"/>
                  </a:lnTo>
                  <a:lnTo>
                    <a:pt x="2658" y="12"/>
                  </a:lnTo>
                  <a:lnTo>
                    <a:pt x="2711" y="27"/>
                  </a:lnTo>
                  <a:lnTo>
                    <a:pt x="2762" y="46"/>
                  </a:lnTo>
                  <a:lnTo>
                    <a:pt x="2810" y="71"/>
                  </a:lnTo>
                  <a:lnTo>
                    <a:pt x="2855" y="102"/>
                  </a:lnTo>
                  <a:lnTo>
                    <a:pt x="2896" y="135"/>
                  </a:lnTo>
                  <a:lnTo>
                    <a:pt x="2934" y="173"/>
                  </a:lnTo>
                  <a:lnTo>
                    <a:pt x="2967" y="214"/>
                  </a:lnTo>
                  <a:lnTo>
                    <a:pt x="2998" y="259"/>
                  </a:lnTo>
                  <a:lnTo>
                    <a:pt x="3022" y="307"/>
                  </a:lnTo>
                  <a:lnTo>
                    <a:pt x="3042" y="357"/>
                  </a:lnTo>
                  <a:lnTo>
                    <a:pt x="3057" y="410"/>
                  </a:lnTo>
                  <a:lnTo>
                    <a:pt x="3066" y="466"/>
                  </a:lnTo>
                  <a:lnTo>
                    <a:pt x="3069" y="522"/>
                  </a:lnTo>
                  <a:lnTo>
                    <a:pt x="3069" y="1843"/>
                  </a:lnTo>
                  <a:lnTo>
                    <a:pt x="3066" y="1900"/>
                  </a:lnTo>
                  <a:lnTo>
                    <a:pt x="3057" y="1955"/>
                  </a:lnTo>
                  <a:lnTo>
                    <a:pt x="3042" y="2008"/>
                  </a:lnTo>
                  <a:lnTo>
                    <a:pt x="3022" y="2059"/>
                  </a:lnTo>
                  <a:lnTo>
                    <a:pt x="2998" y="2108"/>
                  </a:lnTo>
                  <a:lnTo>
                    <a:pt x="2967" y="2152"/>
                  </a:lnTo>
                  <a:lnTo>
                    <a:pt x="2934" y="2194"/>
                  </a:lnTo>
                  <a:lnTo>
                    <a:pt x="2896" y="2232"/>
                  </a:lnTo>
                  <a:lnTo>
                    <a:pt x="2855" y="2265"/>
                  </a:lnTo>
                  <a:lnTo>
                    <a:pt x="2810" y="2294"/>
                  </a:lnTo>
                  <a:lnTo>
                    <a:pt x="2762" y="2319"/>
                  </a:lnTo>
                  <a:lnTo>
                    <a:pt x="2711" y="2340"/>
                  </a:lnTo>
                  <a:lnTo>
                    <a:pt x="2658" y="2354"/>
                  </a:lnTo>
                  <a:lnTo>
                    <a:pt x="2602" y="2363"/>
                  </a:lnTo>
                  <a:lnTo>
                    <a:pt x="2546" y="2367"/>
                  </a:lnTo>
                  <a:lnTo>
                    <a:pt x="2523" y="2363"/>
                  </a:lnTo>
                  <a:lnTo>
                    <a:pt x="2503" y="2356"/>
                  </a:lnTo>
                  <a:lnTo>
                    <a:pt x="2485" y="2344"/>
                  </a:lnTo>
                  <a:lnTo>
                    <a:pt x="2468" y="2329"/>
                  </a:lnTo>
                  <a:lnTo>
                    <a:pt x="2458" y="2310"/>
                  </a:lnTo>
                  <a:lnTo>
                    <a:pt x="2450" y="2290"/>
                  </a:lnTo>
                  <a:lnTo>
                    <a:pt x="2447" y="2267"/>
                  </a:lnTo>
                  <a:lnTo>
                    <a:pt x="2450" y="2245"/>
                  </a:lnTo>
                  <a:lnTo>
                    <a:pt x="2458" y="2224"/>
                  </a:lnTo>
                  <a:lnTo>
                    <a:pt x="2468" y="2206"/>
                  </a:lnTo>
                  <a:lnTo>
                    <a:pt x="2485" y="2191"/>
                  </a:lnTo>
                  <a:lnTo>
                    <a:pt x="2503" y="2179"/>
                  </a:lnTo>
                  <a:lnTo>
                    <a:pt x="2523" y="2171"/>
                  </a:lnTo>
                  <a:lnTo>
                    <a:pt x="2546" y="2169"/>
                  </a:lnTo>
                  <a:lnTo>
                    <a:pt x="2590" y="2166"/>
                  </a:lnTo>
                  <a:lnTo>
                    <a:pt x="2633" y="2157"/>
                  </a:lnTo>
                  <a:lnTo>
                    <a:pt x="2672" y="2143"/>
                  </a:lnTo>
                  <a:lnTo>
                    <a:pt x="2710" y="2125"/>
                  </a:lnTo>
                  <a:lnTo>
                    <a:pt x="2745" y="2101"/>
                  </a:lnTo>
                  <a:lnTo>
                    <a:pt x="2776" y="2073"/>
                  </a:lnTo>
                  <a:lnTo>
                    <a:pt x="2803" y="2042"/>
                  </a:lnTo>
                  <a:lnTo>
                    <a:pt x="2827" y="2007"/>
                  </a:lnTo>
                  <a:lnTo>
                    <a:pt x="2846" y="1971"/>
                  </a:lnTo>
                  <a:lnTo>
                    <a:pt x="2859" y="1930"/>
                  </a:lnTo>
                  <a:lnTo>
                    <a:pt x="2868" y="1887"/>
                  </a:lnTo>
                  <a:lnTo>
                    <a:pt x="2871" y="1843"/>
                  </a:lnTo>
                  <a:lnTo>
                    <a:pt x="2871" y="522"/>
                  </a:lnTo>
                  <a:lnTo>
                    <a:pt x="2868" y="478"/>
                  </a:lnTo>
                  <a:lnTo>
                    <a:pt x="2859" y="436"/>
                  </a:lnTo>
                  <a:lnTo>
                    <a:pt x="2846" y="396"/>
                  </a:lnTo>
                  <a:lnTo>
                    <a:pt x="2827" y="358"/>
                  </a:lnTo>
                  <a:lnTo>
                    <a:pt x="2803" y="324"/>
                  </a:lnTo>
                  <a:lnTo>
                    <a:pt x="2776" y="293"/>
                  </a:lnTo>
                  <a:lnTo>
                    <a:pt x="2745" y="266"/>
                  </a:lnTo>
                  <a:lnTo>
                    <a:pt x="2710" y="242"/>
                  </a:lnTo>
                  <a:lnTo>
                    <a:pt x="2672" y="222"/>
                  </a:lnTo>
                  <a:lnTo>
                    <a:pt x="2633" y="209"/>
                  </a:lnTo>
                  <a:lnTo>
                    <a:pt x="2590" y="201"/>
                  </a:lnTo>
                  <a:lnTo>
                    <a:pt x="2546" y="198"/>
                  </a:lnTo>
                  <a:lnTo>
                    <a:pt x="523" y="198"/>
                  </a:lnTo>
                  <a:lnTo>
                    <a:pt x="479" y="201"/>
                  </a:lnTo>
                  <a:lnTo>
                    <a:pt x="436" y="209"/>
                  </a:lnTo>
                  <a:lnTo>
                    <a:pt x="396" y="222"/>
                  </a:lnTo>
                  <a:lnTo>
                    <a:pt x="359" y="242"/>
                  </a:lnTo>
                  <a:lnTo>
                    <a:pt x="324" y="266"/>
                  </a:lnTo>
                  <a:lnTo>
                    <a:pt x="293" y="293"/>
                  </a:lnTo>
                  <a:lnTo>
                    <a:pt x="265" y="324"/>
                  </a:lnTo>
                  <a:lnTo>
                    <a:pt x="242" y="358"/>
                  </a:lnTo>
                  <a:lnTo>
                    <a:pt x="223" y="396"/>
                  </a:lnTo>
                  <a:lnTo>
                    <a:pt x="208" y="436"/>
                  </a:lnTo>
                  <a:lnTo>
                    <a:pt x="200" y="478"/>
                  </a:lnTo>
                  <a:lnTo>
                    <a:pt x="198" y="522"/>
                  </a:lnTo>
                  <a:lnTo>
                    <a:pt x="198" y="1843"/>
                  </a:lnTo>
                  <a:lnTo>
                    <a:pt x="200" y="1887"/>
                  </a:lnTo>
                  <a:lnTo>
                    <a:pt x="208" y="1930"/>
                  </a:lnTo>
                  <a:lnTo>
                    <a:pt x="223" y="1971"/>
                  </a:lnTo>
                  <a:lnTo>
                    <a:pt x="242" y="2007"/>
                  </a:lnTo>
                  <a:lnTo>
                    <a:pt x="265" y="2042"/>
                  </a:lnTo>
                  <a:lnTo>
                    <a:pt x="293" y="2073"/>
                  </a:lnTo>
                  <a:lnTo>
                    <a:pt x="324" y="2101"/>
                  </a:lnTo>
                  <a:lnTo>
                    <a:pt x="359" y="2125"/>
                  </a:lnTo>
                  <a:lnTo>
                    <a:pt x="396" y="2143"/>
                  </a:lnTo>
                  <a:lnTo>
                    <a:pt x="436" y="2157"/>
                  </a:lnTo>
                  <a:lnTo>
                    <a:pt x="479" y="2166"/>
                  </a:lnTo>
                  <a:lnTo>
                    <a:pt x="523" y="2169"/>
                  </a:lnTo>
                  <a:lnTo>
                    <a:pt x="2106" y="2169"/>
                  </a:lnTo>
                  <a:lnTo>
                    <a:pt x="2129" y="2171"/>
                  </a:lnTo>
                  <a:lnTo>
                    <a:pt x="2150" y="2179"/>
                  </a:lnTo>
                  <a:lnTo>
                    <a:pt x="2168" y="2191"/>
                  </a:lnTo>
                  <a:lnTo>
                    <a:pt x="2184" y="2206"/>
                  </a:lnTo>
                  <a:lnTo>
                    <a:pt x="2195" y="2224"/>
                  </a:lnTo>
                  <a:lnTo>
                    <a:pt x="2203" y="2245"/>
                  </a:lnTo>
                  <a:lnTo>
                    <a:pt x="2206" y="2267"/>
                  </a:lnTo>
                  <a:lnTo>
                    <a:pt x="2203" y="2290"/>
                  </a:lnTo>
                  <a:lnTo>
                    <a:pt x="2195" y="2310"/>
                  </a:lnTo>
                  <a:lnTo>
                    <a:pt x="2184" y="2329"/>
                  </a:lnTo>
                  <a:lnTo>
                    <a:pt x="2168" y="2344"/>
                  </a:lnTo>
                  <a:lnTo>
                    <a:pt x="2150" y="2356"/>
                  </a:lnTo>
                  <a:lnTo>
                    <a:pt x="2129" y="2363"/>
                  </a:lnTo>
                  <a:lnTo>
                    <a:pt x="2106" y="2367"/>
                  </a:lnTo>
                  <a:lnTo>
                    <a:pt x="523" y="2367"/>
                  </a:lnTo>
                  <a:lnTo>
                    <a:pt x="466" y="2363"/>
                  </a:lnTo>
                  <a:lnTo>
                    <a:pt x="410" y="2354"/>
                  </a:lnTo>
                  <a:lnTo>
                    <a:pt x="358" y="2340"/>
                  </a:lnTo>
                  <a:lnTo>
                    <a:pt x="307" y="2319"/>
                  </a:lnTo>
                  <a:lnTo>
                    <a:pt x="259" y="2294"/>
                  </a:lnTo>
                  <a:lnTo>
                    <a:pt x="214" y="2265"/>
                  </a:lnTo>
                  <a:lnTo>
                    <a:pt x="173" y="2232"/>
                  </a:lnTo>
                  <a:lnTo>
                    <a:pt x="135" y="2194"/>
                  </a:lnTo>
                  <a:lnTo>
                    <a:pt x="100" y="2152"/>
                  </a:lnTo>
                  <a:lnTo>
                    <a:pt x="71" y="2108"/>
                  </a:lnTo>
                  <a:lnTo>
                    <a:pt x="46" y="2059"/>
                  </a:lnTo>
                  <a:lnTo>
                    <a:pt x="27" y="2008"/>
                  </a:lnTo>
                  <a:lnTo>
                    <a:pt x="12" y="1955"/>
                  </a:lnTo>
                  <a:lnTo>
                    <a:pt x="3" y="1900"/>
                  </a:lnTo>
                  <a:lnTo>
                    <a:pt x="0" y="1843"/>
                  </a:lnTo>
                  <a:lnTo>
                    <a:pt x="0" y="522"/>
                  </a:lnTo>
                  <a:lnTo>
                    <a:pt x="3" y="466"/>
                  </a:lnTo>
                  <a:lnTo>
                    <a:pt x="12" y="410"/>
                  </a:lnTo>
                  <a:lnTo>
                    <a:pt x="27" y="357"/>
                  </a:lnTo>
                  <a:lnTo>
                    <a:pt x="46" y="307"/>
                  </a:lnTo>
                  <a:lnTo>
                    <a:pt x="71" y="259"/>
                  </a:lnTo>
                  <a:lnTo>
                    <a:pt x="100" y="214"/>
                  </a:lnTo>
                  <a:lnTo>
                    <a:pt x="135" y="173"/>
                  </a:lnTo>
                  <a:lnTo>
                    <a:pt x="173" y="135"/>
                  </a:lnTo>
                  <a:lnTo>
                    <a:pt x="214" y="102"/>
                  </a:lnTo>
                  <a:lnTo>
                    <a:pt x="259" y="71"/>
                  </a:lnTo>
                  <a:lnTo>
                    <a:pt x="307" y="46"/>
                  </a:lnTo>
                  <a:lnTo>
                    <a:pt x="358" y="27"/>
                  </a:lnTo>
                  <a:lnTo>
                    <a:pt x="410" y="12"/>
                  </a:lnTo>
                  <a:lnTo>
                    <a:pt x="466" y="3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46"/>
            <p:cNvSpPr>
              <a:spLocks noEditPoints="1"/>
            </p:cNvSpPr>
            <p:nvPr/>
          </p:nvSpPr>
          <p:spPr bwMode="auto">
            <a:xfrm>
              <a:off x="8316913" y="2381250"/>
              <a:ext cx="222250" cy="93663"/>
            </a:xfrm>
            <a:custGeom>
              <a:avLst/>
              <a:gdLst>
                <a:gd name="T0" fmla="*/ 197 w 1401"/>
                <a:gd name="T1" fmla="*/ 198 h 591"/>
                <a:gd name="T2" fmla="*/ 197 w 1401"/>
                <a:gd name="T3" fmla="*/ 335 h 591"/>
                <a:gd name="T4" fmla="*/ 200 w 1401"/>
                <a:gd name="T5" fmla="*/ 354 h 591"/>
                <a:gd name="T6" fmla="*/ 208 w 1401"/>
                <a:gd name="T7" fmla="*/ 370 h 591"/>
                <a:gd name="T8" fmla="*/ 221 w 1401"/>
                <a:gd name="T9" fmla="*/ 383 h 591"/>
                <a:gd name="T10" fmla="*/ 237 w 1401"/>
                <a:gd name="T11" fmla="*/ 391 h 591"/>
                <a:gd name="T12" fmla="*/ 257 w 1401"/>
                <a:gd name="T13" fmla="*/ 394 h 591"/>
                <a:gd name="T14" fmla="*/ 1145 w 1401"/>
                <a:gd name="T15" fmla="*/ 394 h 591"/>
                <a:gd name="T16" fmla="*/ 1163 w 1401"/>
                <a:gd name="T17" fmla="*/ 391 h 591"/>
                <a:gd name="T18" fmla="*/ 1179 w 1401"/>
                <a:gd name="T19" fmla="*/ 383 h 591"/>
                <a:gd name="T20" fmla="*/ 1192 w 1401"/>
                <a:gd name="T21" fmla="*/ 370 h 591"/>
                <a:gd name="T22" fmla="*/ 1201 w 1401"/>
                <a:gd name="T23" fmla="*/ 354 h 591"/>
                <a:gd name="T24" fmla="*/ 1204 w 1401"/>
                <a:gd name="T25" fmla="*/ 335 h 591"/>
                <a:gd name="T26" fmla="*/ 1204 w 1401"/>
                <a:gd name="T27" fmla="*/ 198 h 591"/>
                <a:gd name="T28" fmla="*/ 197 w 1401"/>
                <a:gd name="T29" fmla="*/ 198 h 591"/>
                <a:gd name="T30" fmla="*/ 98 w 1401"/>
                <a:gd name="T31" fmla="*/ 0 h 591"/>
                <a:gd name="T32" fmla="*/ 1302 w 1401"/>
                <a:gd name="T33" fmla="*/ 0 h 591"/>
                <a:gd name="T34" fmla="*/ 1325 w 1401"/>
                <a:gd name="T35" fmla="*/ 2 h 591"/>
                <a:gd name="T36" fmla="*/ 1346 w 1401"/>
                <a:gd name="T37" fmla="*/ 10 h 591"/>
                <a:gd name="T38" fmla="*/ 1364 w 1401"/>
                <a:gd name="T39" fmla="*/ 22 h 591"/>
                <a:gd name="T40" fmla="*/ 1379 w 1401"/>
                <a:gd name="T41" fmla="*/ 37 h 591"/>
                <a:gd name="T42" fmla="*/ 1391 w 1401"/>
                <a:gd name="T43" fmla="*/ 55 h 591"/>
                <a:gd name="T44" fmla="*/ 1398 w 1401"/>
                <a:gd name="T45" fmla="*/ 76 h 591"/>
                <a:gd name="T46" fmla="*/ 1401 w 1401"/>
                <a:gd name="T47" fmla="*/ 98 h 591"/>
                <a:gd name="T48" fmla="*/ 1401 w 1401"/>
                <a:gd name="T49" fmla="*/ 335 h 591"/>
                <a:gd name="T50" fmla="*/ 1397 w 1401"/>
                <a:gd name="T51" fmla="*/ 377 h 591"/>
                <a:gd name="T52" fmla="*/ 1388 w 1401"/>
                <a:gd name="T53" fmla="*/ 416 h 591"/>
                <a:gd name="T54" fmla="*/ 1373 w 1401"/>
                <a:gd name="T55" fmla="*/ 453 h 591"/>
                <a:gd name="T56" fmla="*/ 1351 w 1401"/>
                <a:gd name="T57" fmla="*/ 487 h 591"/>
                <a:gd name="T58" fmla="*/ 1326 w 1401"/>
                <a:gd name="T59" fmla="*/ 516 h 591"/>
                <a:gd name="T60" fmla="*/ 1296 w 1401"/>
                <a:gd name="T61" fmla="*/ 542 h 591"/>
                <a:gd name="T62" fmla="*/ 1262 w 1401"/>
                <a:gd name="T63" fmla="*/ 562 h 591"/>
                <a:gd name="T64" fmla="*/ 1226 w 1401"/>
                <a:gd name="T65" fmla="*/ 578 h 591"/>
                <a:gd name="T66" fmla="*/ 1186 w 1401"/>
                <a:gd name="T67" fmla="*/ 588 h 591"/>
                <a:gd name="T68" fmla="*/ 1145 w 1401"/>
                <a:gd name="T69" fmla="*/ 591 h 591"/>
                <a:gd name="T70" fmla="*/ 257 w 1401"/>
                <a:gd name="T71" fmla="*/ 591 h 591"/>
                <a:gd name="T72" fmla="*/ 215 w 1401"/>
                <a:gd name="T73" fmla="*/ 588 h 591"/>
                <a:gd name="T74" fmla="*/ 176 w 1401"/>
                <a:gd name="T75" fmla="*/ 578 h 591"/>
                <a:gd name="T76" fmla="*/ 139 w 1401"/>
                <a:gd name="T77" fmla="*/ 562 h 591"/>
                <a:gd name="T78" fmla="*/ 104 w 1401"/>
                <a:gd name="T79" fmla="*/ 542 h 591"/>
                <a:gd name="T80" fmla="*/ 75 w 1401"/>
                <a:gd name="T81" fmla="*/ 516 h 591"/>
                <a:gd name="T82" fmla="*/ 49 w 1401"/>
                <a:gd name="T83" fmla="*/ 487 h 591"/>
                <a:gd name="T84" fmla="*/ 29 w 1401"/>
                <a:gd name="T85" fmla="*/ 453 h 591"/>
                <a:gd name="T86" fmla="*/ 13 w 1401"/>
                <a:gd name="T87" fmla="*/ 416 h 591"/>
                <a:gd name="T88" fmla="*/ 3 w 1401"/>
                <a:gd name="T89" fmla="*/ 377 h 591"/>
                <a:gd name="T90" fmla="*/ 0 w 1401"/>
                <a:gd name="T91" fmla="*/ 335 h 591"/>
                <a:gd name="T92" fmla="*/ 0 w 1401"/>
                <a:gd name="T93" fmla="*/ 98 h 591"/>
                <a:gd name="T94" fmla="*/ 2 w 1401"/>
                <a:gd name="T95" fmla="*/ 76 h 591"/>
                <a:gd name="T96" fmla="*/ 9 w 1401"/>
                <a:gd name="T97" fmla="*/ 55 h 591"/>
                <a:gd name="T98" fmla="*/ 21 w 1401"/>
                <a:gd name="T99" fmla="*/ 37 h 591"/>
                <a:gd name="T100" fmla="*/ 36 w 1401"/>
                <a:gd name="T101" fmla="*/ 22 h 591"/>
                <a:gd name="T102" fmla="*/ 55 w 1401"/>
                <a:gd name="T103" fmla="*/ 10 h 591"/>
                <a:gd name="T104" fmla="*/ 75 w 1401"/>
                <a:gd name="T105" fmla="*/ 2 h 591"/>
                <a:gd name="T106" fmla="*/ 98 w 1401"/>
                <a:gd name="T107" fmla="*/ 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1" h="591">
                  <a:moveTo>
                    <a:pt x="197" y="198"/>
                  </a:moveTo>
                  <a:lnTo>
                    <a:pt x="197" y="335"/>
                  </a:lnTo>
                  <a:lnTo>
                    <a:pt x="200" y="354"/>
                  </a:lnTo>
                  <a:lnTo>
                    <a:pt x="208" y="370"/>
                  </a:lnTo>
                  <a:lnTo>
                    <a:pt x="221" y="383"/>
                  </a:lnTo>
                  <a:lnTo>
                    <a:pt x="237" y="391"/>
                  </a:lnTo>
                  <a:lnTo>
                    <a:pt x="257" y="394"/>
                  </a:lnTo>
                  <a:lnTo>
                    <a:pt x="1145" y="394"/>
                  </a:lnTo>
                  <a:lnTo>
                    <a:pt x="1163" y="391"/>
                  </a:lnTo>
                  <a:lnTo>
                    <a:pt x="1179" y="383"/>
                  </a:lnTo>
                  <a:lnTo>
                    <a:pt x="1192" y="370"/>
                  </a:lnTo>
                  <a:lnTo>
                    <a:pt x="1201" y="354"/>
                  </a:lnTo>
                  <a:lnTo>
                    <a:pt x="1204" y="335"/>
                  </a:lnTo>
                  <a:lnTo>
                    <a:pt x="1204" y="198"/>
                  </a:lnTo>
                  <a:lnTo>
                    <a:pt x="197" y="198"/>
                  </a:lnTo>
                  <a:close/>
                  <a:moveTo>
                    <a:pt x="98" y="0"/>
                  </a:moveTo>
                  <a:lnTo>
                    <a:pt x="1302" y="0"/>
                  </a:lnTo>
                  <a:lnTo>
                    <a:pt x="1325" y="2"/>
                  </a:lnTo>
                  <a:lnTo>
                    <a:pt x="1346" y="10"/>
                  </a:lnTo>
                  <a:lnTo>
                    <a:pt x="1364" y="22"/>
                  </a:lnTo>
                  <a:lnTo>
                    <a:pt x="1379" y="37"/>
                  </a:lnTo>
                  <a:lnTo>
                    <a:pt x="1391" y="55"/>
                  </a:lnTo>
                  <a:lnTo>
                    <a:pt x="1398" y="76"/>
                  </a:lnTo>
                  <a:lnTo>
                    <a:pt x="1401" y="98"/>
                  </a:lnTo>
                  <a:lnTo>
                    <a:pt x="1401" y="335"/>
                  </a:lnTo>
                  <a:lnTo>
                    <a:pt x="1397" y="377"/>
                  </a:lnTo>
                  <a:lnTo>
                    <a:pt x="1388" y="416"/>
                  </a:lnTo>
                  <a:lnTo>
                    <a:pt x="1373" y="453"/>
                  </a:lnTo>
                  <a:lnTo>
                    <a:pt x="1351" y="487"/>
                  </a:lnTo>
                  <a:lnTo>
                    <a:pt x="1326" y="516"/>
                  </a:lnTo>
                  <a:lnTo>
                    <a:pt x="1296" y="542"/>
                  </a:lnTo>
                  <a:lnTo>
                    <a:pt x="1262" y="562"/>
                  </a:lnTo>
                  <a:lnTo>
                    <a:pt x="1226" y="578"/>
                  </a:lnTo>
                  <a:lnTo>
                    <a:pt x="1186" y="588"/>
                  </a:lnTo>
                  <a:lnTo>
                    <a:pt x="1145" y="591"/>
                  </a:lnTo>
                  <a:lnTo>
                    <a:pt x="257" y="591"/>
                  </a:lnTo>
                  <a:lnTo>
                    <a:pt x="215" y="588"/>
                  </a:lnTo>
                  <a:lnTo>
                    <a:pt x="176" y="578"/>
                  </a:lnTo>
                  <a:lnTo>
                    <a:pt x="139" y="562"/>
                  </a:lnTo>
                  <a:lnTo>
                    <a:pt x="104" y="542"/>
                  </a:lnTo>
                  <a:lnTo>
                    <a:pt x="75" y="516"/>
                  </a:lnTo>
                  <a:lnTo>
                    <a:pt x="49" y="487"/>
                  </a:lnTo>
                  <a:lnTo>
                    <a:pt x="29" y="453"/>
                  </a:lnTo>
                  <a:lnTo>
                    <a:pt x="13" y="416"/>
                  </a:lnTo>
                  <a:lnTo>
                    <a:pt x="3" y="377"/>
                  </a:lnTo>
                  <a:lnTo>
                    <a:pt x="0" y="335"/>
                  </a:lnTo>
                  <a:lnTo>
                    <a:pt x="0" y="98"/>
                  </a:lnTo>
                  <a:lnTo>
                    <a:pt x="2" y="76"/>
                  </a:lnTo>
                  <a:lnTo>
                    <a:pt x="9" y="55"/>
                  </a:lnTo>
                  <a:lnTo>
                    <a:pt x="21" y="37"/>
                  </a:lnTo>
                  <a:lnTo>
                    <a:pt x="36" y="22"/>
                  </a:lnTo>
                  <a:lnTo>
                    <a:pt x="55" y="10"/>
                  </a:lnTo>
                  <a:lnTo>
                    <a:pt x="75" y="2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47"/>
            <p:cNvSpPr>
              <a:spLocks/>
            </p:cNvSpPr>
            <p:nvPr/>
          </p:nvSpPr>
          <p:spPr bwMode="auto">
            <a:xfrm>
              <a:off x="8335963" y="1943100"/>
              <a:ext cx="106362" cy="125413"/>
            </a:xfrm>
            <a:custGeom>
              <a:avLst/>
              <a:gdLst>
                <a:gd name="T0" fmla="*/ 98 w 671"/>
                <a:gd name="T1" fmla="*/ 0 h 789"/>
                <a:gd name="T2" fmla="*/ 120 w 671"/>
                <a:gd name="T3" fmla="*/ 2 h 789"/>
                <a:gd name="T4" fmla="*/ 141 w 671"/>
                <a:gd name="T5" fmla="*/ 9 h 789"/>
                <a:gd name="T6" fmla="*/ 160 w 671"/>
                <a:gd name="T7" fmla="*/ 20 h 789"/>
                <a:gd name="T8" fmla="*/ 175 w 671"/>
                <a:gd name="T9" fmla="*/ 36 h 789"/>
                <a:gd name="T10" fmla="*/ 649 w 671"/>
                <a:gd name="T11" fmla="*/ 628 h 789"/>
                <a:gd name="T12" fmla="*/ 661 w 671"/>
                <a:gd name="T13" fmla="*/ 647 h 789"/>
                <a:gd name="T14" fmla="*/ 669 w 671"/>
                <a:gd name="T15" fmla="*/ 668 h 789"/>
                <a:gd name="T16" fmla="*/ 671 w 671"/>
                <a:gd name="T17" fmla="*/ 689 h 789"/>
                <a:gd name="T18" fmla="*/ 669 w 671"/>
                <a:gd name="T19" fmla="*/ 711 h 789"/>
                <a:gd name="T20" fmla="*/ 661 w 671"/>
                <a:gd name="T21" fmla="*/ 731 h 789"/>
                <a:gd name="T22" fmla="*/ 650 w 671"/>
                <a:gd name="T23" fmla="*/ 751 h 789"/>
                <a:gd name="T24" fmla="*/ 634 w 671"/>
                <a:gd name="T25" fmla="*/ 767 h 789"/>
                <a:gd name="T26" fmla="*/ 615 w 671"/>
                <a:gd name="T27" fmla="*/ 779 h 789"/>
                <a:gd name="T28" fmla="*/ 594 w 671"/>
                <a:gd name="T29" fmla="*/ 786 h 789"/>
                <a:gd name="T30" fmla="*/ 573 w 671"/>
                <a:gd name="T31" fmla="*/ 789 h 789"/>
                <a:gd name="T32" fmla="*/ 551 w 671"/>
                <a:gd name="T33" fmla="*/ 786 h 789"/>
                <a:gd name="T34" fmla="*/ 531 w 671"/>
                <a:gd name="T35" fmla="*/ 779 h 789"/>
                <a:gd name="T36" fmla="*/ 511 w 671"/>
                <a:gd name="T37" fmla="*/ 767 h 789"/>
                <a:gd name="T38" fmla="*/ 495 w 671"/>
                <a:gd name="T39" fmla="*/ 751 h 789"/>
                <a:gd name="T40" fmla="*/ 22 w 671"/>
                <a:gd name="T41" fmla="*/ 159 h 789"/>
                <a:gd name="T42" fmla="*/ 10 w 671"/>
                <a:gd name="T43" fmla="*/ 140 h 789"/>
                <a:gd name="T44" fmla="*/ 2 w 671"/>
                <a:gd name="T45" fmla="*/ 119 h 789"/>
                <a:gd name="T46" fmla="*/ 0 w 671"/>
                <a:gd name="T47" fmla="*/ 98 h 789"/>
                <a:gd name="T48" fmla="*/ 2 w 671"/>
                <a:gd name="T49" fmla="*/ 76 h 789"/>
                <a:gd name="T50" fmla="*/ 10 w 671"/>
                <a:gd name="T51" fmla="*/ 56 h 789"/>
                <a:gd name="T52" fmla="*/ 21 w 671"/>
                <a:gd name="T53" fmla="*/ 37 h 789"/>
                <a:gd name="T54" fmla="*/ 37 w 671"/>
                <a:gd name="T55" fmla="*/ 21 h 789"/>
                <a:gd name="T56" fmla="*/ 56 w 671"/>
                <a:gd name="T57" fmla="*/ 9 h 789"/>
                <a:gd name="T58" fmla="*/ 77 w 671"/>
                <a:gd name="T59" fmla="*/ 2 h 789"/>
                <a:gd name="T60" fmla="*/ 98 w 671"/>
                <a:gd name="T61" fmla="*/ 0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71" h="789">
                  <a:moveTo>
                    <a:pt x="98" y="0"/>
                  </a:moveTo>
                  <a:lnTo>
                    <a:pt x="120" y="2"/>
                  </a:lnTo>
                  <a:lnTo>
                    <a:pt x="141" y="9"/>
                  </a:lnTo>
                  <a:lnTo>
                    <a:pt x="160" y="20"/>
                  </a:lnTo>
                  <a:lnTo>
                    <a:pt x="175" y="36"/>
                  </a:lnTo>
                  <a:lnTo>
                    <a:pt x="649" y="628"/>
                  </a:lnTo>
                  <a:lnTo>
                    <a:pt x="661" y="647"/>
                  </a:lnTo>
                  <a:lnTo>
                    <a:pt x="669" y="668"/>
                  </a:lnTo>
                  <a:lnTo>
                    <a:pt x="671" y="689"/>
                  </a:lnTo>
                  <a:lnTo>
                    <a:pt x="669" y="711"/>
                  </a:lnTo>
                  <a:lnTo>
                    <a:pt x="661" y="731"/>
                  </a:lnTo>
                  <a:lnTo>
                    <a:pt x="650" y="751"/>
                  </a:lnTo>
                  <a:lnTo>
                    <a:pt x="634" y="767"/>
                  </a:lnTo>
                  <a:lnTo>
                    <a:pt x="615" y="779"/>
                  </a:lnTo>
                  <a:lnTo>
                    <a:pt x="594" y="786"/>
                  </a:lnTo>
                  <a:lnTo>
                    <a:pt x="573" y="789"/>
                  </a:lnTo>
                  <a:lnTo>
                    <a:pt x="551" y="786"/>
                  </a:lnTo>
                  <a:lnTo>
                    <a:pt x="531" y="779"/>
                  </a:lnTo>
                  <a:lnTo>
                    <a:pt x="511" y="767"/>
                  </a:lnTo>
                  <a:lnTo>
                    <a:pt x="495" y="751"/>
                  </a:lnTo>
                  <a:lnTo>
                    <a:pt x="22" y="159"/>
                  </a:lnTo>
                  <a:lnTo>
                    <a:pt x="10" y="140"/>
                  </a:lnTo>
                  <a:lnTo>
                    <a:pt x="2" y="119"/>
                  </a:lnTo>
                  <a:lnTo>
                    <a:pt x="0" y="98"/>
                  </a:lnTo>
                  <a:lnTo>
                    <a:pt x="2" y="76"/>
                  </a:lnTo>
                  <a:lnTo>
                    <a:pt x="10" y="56"/>
                  </a:lnTo>
                  <a:lnTo>
                    <a:pt x="21" y="37"/>
                  </a:lnTo>
                  <a:lnTo>
                    <a:pt x="37" y="21"/>
                  </a:lnTo>
                  <a:lnTo>
                    <a:pt x="56" y="9"/>
                  </a:lnTo>
                  <a:lnTo>
                    <a:pt x="77" y="2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48"/>
            <p:cNvSpPr>
              <a:spLocks/>
            </p:cNvSpPr>
            <p:nvPr/>
          </p:nvSpPr>
          <p:spPr bwMode="auto">
            <a:xfrm>
              <a:off x="8416925" y="1911350"/>
              <a:ext cx="157162" cy="157163"/>
            </a:xfrm>
            <a:custGeom>
              <a:avLst/>
              <a:gdLst>
                <a:gd name="T0" fmla="*/ 877 w 986"/>
                <a:gd name="T1" fmla="*/ 0 h 986"/>
                <a:gd name="T2" fmla="*/ 899 w 986"/>
                <a:gd name="T3" fmla="*/ 0 h 986"/>
                <a:gd name="T4" fmla="*/ 920 w 986"/>
                <a:gd name="T5" fmla="*/ 5 h 986"/>
                <a:gd name="T6" fmla="*/ 940 w 986"/>
                <a:gd name="T7" fmla="*/ 14 h 986"/>
                <a:gd name="T8" fmla="*/ 958 w 986"/>
                <a:gd name="T9" fmla="*/ 28 h 986"/>
                <a:gd name="T10" fmla="*/ 972 w 986"/>
                <a:gd name="T11" fmla="*/ 46 h 986"/>
                <a:gd name="T12" fmla="*/ 981 w 986"/>
                <a:gd name="T13" fmla="*/ 66 h 986"/>
                <a:gd name="T14" fmla="*/ 986 w 986"/>
                <a:gd name="T15" fmla="*/ 88 h 986"/>
                <a:gd name="T16" fmla="*/ 986 w 986"/>
                <a:gd name="T17" fmla="*/ 109 h 986"/>
                <a:gd name="T18" fmla="*/ 981 w 986"/>
                <a:gd name="T19" fmla="*/ 130 h 986"/>
                <a:gd name="T20" fmla="*/ 972 w 986"/>
                <a:gd name="T21" fmla="*/ 150 h 986"/>
                <a:gd name="T22" fmla="*/ 958 w 986"/>
                <a:gd name="T23" fmla="*/ 168 h 986"/>
                <a:gd name="T24" fmla="*/ 168 w 986"/>
                <a:gd name="T25" fmla="*/ 956 h 986"/>
                <a:gd name="T26" fmla="*/ 152 w 986"/>
                <a:gd name="T27" fmla="*/ 969 h 986"/>
                <a:gd name="T28" fmla="*/ 136 w 986"/>
                <a:gd name="T29" fmla="*/ 978 h 986"/>
                <a:gd name="T30" fmla="*/ 118 w 986"/>
                <a:gd name="T31" fmla="*/ 983 h 986"/>
                <a:gd name="T32" fmla="*/ 98 w 986"/>
                <a:gd name="T33" fmla="*/ 986 h 986"/>
                <a:gd name="T34" fmla="*/ 80 w 986"/>
                <a:gd name="T35" fmla="*/ 983 h 986"/>
                <a:gd name="T36" fmla="*/ 62 w 986"/>
                <a:gd name="T37" fmla="*/ 978 h 986"/>
                <a:gd name="T38" fmla="*/ 44 w 986"/>
                <a:gd name="T39" fmla="*/ 969 h 986"/>
                <a:gd name="T40" fmla="*/ 29 w 986"/>
                <a:gd name="T41" fmla="*/ 956 h 986"/>
                <a:gd name="T42" fmla="*/ 14 w 986"/>
                <a:gd name="T43" fmla="*/ 938 h 986"/>
                <a:gd name="T44" fmla="*/ 5 w 986"/>
                <a:gd name="T45" fmla="*/ 919 h 986"/>
                <a:gd name="T46" fmla="*/ 0 w 986"/>
                <a:gd name="T47" fmla="*/ 897 h 986"/>
                <a:gd name="T48" fmla="*/ 0 w 986"/>
                <a:gd name="T49" fmla="*/ 875 h 986"/>
                <a:gd name="T50" fmla="*/ 5 w 986"/>
                <a:gd name="T51" fmla="*/ 855 h 986"/>
                <a:gd name="T52" fmla="*/ 14 w 986"/>
                <a:gd name="T53" fmla="*/ 834 h 986"/>
                <a:gd name="T54" fmla="*/ 29 w 986"/>
                <a:gd name="T55" fmla="*/ 817 h 986"/>
                <a:gd name="T56" fmla="*/ 818 w 986"/>
                <a:gd name="T57" fmla="*/ 28 h 986"/>
                <a:gd name="T58" fmla="*/ 836 w 986"/>
                <a:gd name="T59" fmla="*/ 14 h 986"/>
                <a:gd name="T60" fmla="*/ 856 w 986"/>
                <a:gd name="T61" fmla="*/ 5 h 986"/>
                <a:gd name="T62" fmla="*/ 877 w 986"/>
                <a:gd name="T63" fmla="*/ 0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86" h="986">
                  <a:moveTo>
                    <a:pt x="877" y="0"/>
                  </a:moveTo>
                  <a:lnTo>
                    <a:pt x="899" y="0"/>
                  </a:lnTo>
                  <a:lnTo>
                    <a:pt x="920" y="5"/>
                  </a:lnTo>
                  <a:lnTo>
                    <a:pt x="940" y="14"/>
                  </a:lnTo>
                  <a:lnTo>
                    <a:pt x="958" y="28"/>
                  </a:lnTo>
                  <a:lnTo>
                    <a:pt x="972" y="46"/>
                  </a:lnTo>
                  <a:lnTo>
                    <a:pt x="981" y="66"/>
                  </a:lnTo>
                  <a:lnTo>
                    <a:pt x="986" y="88"/>
                  </a:lnTo>
                  <a:lnTo>
                    <a:pt x="986" y="109"/>
                  </a:lnTo>
                  <a:lnTo>
                    <a:pt x="981" y="130"/>
                  </a:lnTo>
                  <a:lnTo>
                    <a:pt x="972" y="150"/>
                  </a:lnTo>
                  <a:lnTo>
                    <a:pt x="958" y="168"/>
                  </a:lnTo>
                  <a:lnTo>
                    <a:pt x="168" y="956"/>
                  </a:lnTo>
                  <a:lnTo>
                    <a:pt x="152" y="969"/>
                  </a:lnTo>
                  <a:lnTo>
                    <a:pt x="136" y="978"/>
                  </a:lnTo>
                  <a:lnTo>
                    <a:pt x="118" y="983"/>
                  </a:lnTo>
                  <a:lnTo>
                    <a:pt x="98" y="986"/>
                  </a:lnTo>
                  <a:lnTo>
                    <a:pt x="80" y="983"/>
                  </a:lnTo>
                  <a:lnTo>
                    <a:pt x="62" y="978"/>
                  </a:lnTo>
                  <a:lnTo>
                    <a:pt x="44" y="969"/>
                  </a:lnTo>
                  <a:lnTo>
                    <a:pt x="29" y="956"/>
                  </a:lnTo>
                  <a:lnTo>
                    <a:pt x="14" y="938"/>
                  </a:lnTo>
                  <a:lnTo>
                    <a:pt x="5" y="919"/>
                  </a:lnTo>
                  <a:lnTo>
                    <a:pt x="0" y="897"/>
                  </a:lnTo>
                  <a:lnTo>
                    <a:pt x="0" y="875"/>
                  </a:lnTo>
                  <a:lnTo>
                    <a:pt x="5" y="855"/>
                  </a:lnTo>
                  <a:lnTo>
                    <a:pt x="14" y="834"/>
                  </a:lnTo>
                  <a:lnTo>
                    <a:pt x="29" y="817"/>
                  </a:lnTo>
                  <a:lnTo>
                    <a:pt x="818" y="28"/>
                  </a:lnTo>
                  <a:lnTo>
                    <a:pt x="836" y="14"/>
                  </a:lnTo>
                  <a:lnTo>
                    <a:pt x="856" y="5"/>
                  </a:lnTo>
                  <a:lnTo>
                    <a:pt x="8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0" name="Group 245"/>
          <p:cNvGrpSpPr/>
          <p:nvPr/>
        </p:nvGrpSpPr>
        <p:grpSpPr>
          <a:xfrm>
            <a:off x="6607367" y="4903529"/>
            <a:ext cx="346075" cy="565151"/>
            <a:chOff x="11088688" y="2682875"/>
            <a:chExt cx="346075" cy="565151"/>
          </a:xfrm>
          <a:solidFill>
            <a:schemeClr val="tx1"/>
          </a:solidFill>
        </p:grpSpPr>
        <p:sp>
          <p:nvSpPr>
            <p:cNvPr id="811" name="Freeform 144"/>
            <p:cNvSpPr>
              <a:spLocks/>
            </p:cNvSpPr>
            <p:nvPr/>
          </p:nvSpPr>
          <p:spPr bwMode="auto">
            <a:xfrm>
              <a:off x="11144250" y="3082925"/>
              <a:ext cx="63500" cy="31750"/>
            </a:xfrm>
            <a:custGeom>
              <a:avLst/>
              <a:gdLst>
                <a:gd name="T0" fmla="*/ 95 w 402"/>
                <a:gd name="T1" fmla="*/ 0 h 190"/>
                <a:gd name="T2" fmla="*/ 307 w 402"/>
                <a:gd name="T3" fmla="*/ 0 h 190"/>
                <a:gd name="T4" fmla="*/ 329 w 402"/>
                <a:gd name="T5" fmla="*/ 2 h 190"/>
                <a:gd name="T6" fmla="*/ 349 w 402"/>
                <a:gd name="T7" fmla="*/ 9 h 190"/>
                <a:gd name="T8" fmla="*/ 367 w 402"/>
                <a:gd name="T9" fmla="*/ 20 h 190"/>
                <a:gd name="T10" fmla="*/ 382 w 402"/>
                <a:gd name="T11" fmla="*/ 35 h 190"/>
                <a:gd name="T12" fmla="*/ 393 w 402"/>
                <a:gd name="T13" fmla="*/ 53 h 190"/>
                <a:gd name="T14" fmla="*/ 400 w 402"/>
                <a:gd name="T15" fmla="*/ 72 h 190"/>
                <a:gd name="T16" fmla="*/ 402 w 402"/>
                <a:gd name="T17" fmla="*/ 95 h 190"/>
                <a:gd name="T18" fmla="*/ 400 w 402"/>
                <a:gd name="T19" fmla="*/ 117 h 190"/>
                <a:gd name="T20" fmla="*/ 393 w 402"/>
                <a:gd name="T21" fmla="*/ 136 h 190"/>
                <a:gd name="T22" fmla="*/ 382 w 402"/>
                <a:gd name="T23" fmla="*/ 154 h 190"/>
                <a:gd name="T24" fmla="*/ 367 w 402"/>
                <a:gd name="T25" fmla="*/ 168 h 190"/>
                <a:gd name="T26" fmla="*/ 349 w 402"/>
                <a:gd name="T27" fmla="*/ 180 h 190"/>
                <a:gd name="T28" fmla="*/ 329 w 402"/>
                <a:gd name="T29" fmla="*/ 187 h 190"/>
                <a:gd name="T30" fmla="*/ 307 w 402"/>
                <a:gd name="T31" fmla="*/ 190 h 190"/>
                <a:gd name="T32" fmla="*/ 95 w 402"/>
                <a:gd name="T33" fmla="*/ 190 h 190"/>
                <a:gd name="T34" fmla="*/ 73 w 402"/>
                <a:gd name="T35" fmla="*/ 187 h 190"/>
                <a:gd name="T36" fmla="*/ 53 w 402"/>
                <a:gd name="T37" fmla="*/ 180 h 190"/>
                <a:gd name="T38" fmla="*/ 36 w 402"/>
                <a:gd name="T39" fmla="*/ 168 h 190"/>
                <a:gd name="T40" fmla="*/ 21 w 402"/>
                <a:gd name="T41" fmla="*/ 154 h 190"/>
                <a:gd name="T42" fmla="*/ 10 w 402"/>
                <a:gd name="T43" fmla="*/ 136 h 190"/>
                <a:gd name="T44" fmla="*/ 2 w 402"/>
                <a:gd name="T45" fmla="*/ 117 h 190"/>
                <a:gd name="T46" fmla="*/ 0 w 402"/>
                <a:gd name="T47" fmla="*/ 95 h 190"/>
                <a:gd name="T48" fmla="*/ 2 w 402"/>
                <a:gd name="T49" fmla="*/ 72 h 190"/>
                <a:gd name="T50" fmla="*/ 10 w 402"/>
                <a:gd name="T51" fmla="*/ 53 h 190"/>
                <a:gd name="T52" fmla="*/ 21 w 402"/>
                <a:gd name="T53" fmla="*/ 35 h 190"/>
                <a:gd name="T54" fmla="*/ 36 w 402"/>
                <a:gd name="T55" fmla="*/ 20 h 190"/>
                <a:gd name="T56" fmla="*/ 53 w 402"/>
                <a:gd name="T57" fmla="*/ 9 h 190"/>
                <a:gd name="T58" fmla="*/ 73 w 402"/>
                <a:gd name="T59" fmla="*/ 2 h 190"/>
                <a:gd name="T60" fmla="*/ 95 w 402"/>
                <a:gd name="T6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2" h="190">
                  <a:moveTo>
                    <a:pt x="95" y="0"/>
                  </a:moveTo>
                  <a:lnTo>
                    <a:pt x="307" y="0"/>
                  </a:lnTo>
                  <a:lnTo>
                    <a:pt x="329" y="2"/>
                  </a:lnTo>
                  <a:lnTo>
                    <a:pt x="349" y="9"/>
                  </a:lnTo>
                  <a:lnTo>
                    <a:pt x="367" y="20"/>
                  </a:lnTo>
                  <a:lnTo>
                    <a:pt x="382" y="35"/>
                  </a:lnTo>
                  <a:lnTo>
                    <a:pt x="393" y="53"/>
                  </a:lnTo>
                  <a:lnTo>
                    <a:pt x="400" y="72"/>
                  </a:lnTo>
                  <a:lnTo>
                    <a:pt x="402" y="95"/>
                  </a:lnTo>
                  <a:lnTo>
                    <a:pt x="400" y="117"/>
                  </a:lnTo>
                  <a:lnTo>
                    <a:pt x="393" y="136"/>
                  </a:lnTo>
                  <a:lnTo>
                    <a:pt x="382" y="154"/>
                  </a:lnTo>
                  <a:lnTo>
                    <a:pt x="367" y="168"/>
                  </a:lnTo>
                  <a:lnTo>
                    <a:pt x="349" y="180"/>
                  </a:lnTo>
                  <a:lnTo>
                    <a:pt x="329" y="187"/>
                  </a:lnTo>
                  <a:lnTo>
                    <a:pt x="307" y="190"/>
                  </a:lnTo>
                  <a:lnTo>
                    <a:pt x="95" y="190"/>
                  </a:lnTo>
                  <a:lnTo>
                    <a:pt x="73" y="187"/>
                  </a:lnTo>
                  <a:lnTo>
                    <a:pt x="53" y="180"/>
                  </a:lnTo>
                  <a:lnTo>
                    <a:pt x="36" y="168"/>
                  </a:lnTo>
                  <a:lnTo>
                    <a:pt x="21" y="154"/>
                  </a:lnTo>
                  <a:lnTo>
                    <a:pt x="10" y="136"/>
                  </a:lnTo>
                  <a:lnTo>
                    <a:pt x="2" y="117"/>
                  </a:lnTo>
                  <a:lnTo>
                    <a:pt x="0" y="95"/>
                  </a:lnTo>
                  <a:lnTo>
                    <a:pt x="2" y="72"/>
                  </a:lnTo>
                  <a:lnTo>
                    <a:pt x="10" y="53"/>
                  </a:lnTo>
                  <a:lnTo>
                    <a:pt x="21" y="35"/>
                  </a:lnTo>
                  <a:lnTo>
                    <a:pt x="36" y="20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145"/>
            <p:cNvSpPr>
              <a:spLocks/>
            </p:cNvSpPr>
            <p:nvPr/>
          </p:nvSpPr>
          <p:spPr bwMode="auto">
            <a:xfrm>
              <a:off x="11144250" y="3014663"/>
              <a:ext cx="63500" cy="30163"/>
            </a:xfrm>
            <a:custGeom>
              <a:avLst/>
              <a:gdLst>
                <a:gd name="T0" fmla="*/ 95 w 402"/>
                <a:gd name="T1" fmla="*/ 0 h 191"/>
                <a:gd name="T2" fmla="*/ 307 w 402"/>
                <a:gd name="T3" fmla="*/ 0 h 191"/>
                <a:gd name="T4" fmla="*/ 329 w 402"/>
                <a:gd name="T5" fmla="*/ 2 h 191"/>
                <a:gd name="T6" fmla="*/ 349 w 402"/>
                <a:gd name="T7" fmla="*/ 10 h 191"/>
                <a:gd name="T8" fmla="*/ 367 w 402"/>
                <a:gd name="T9" fmla="*/ 21 h 191"/>
                <a:gd name="T10" fmla="*/ 382 w 402"/>
                <a:gd name="T11" fmla="*/ 36 h 191"/>
                <a:gd name="T12" fmla="*/ 393 w 402"/>
                <a:gd name="T13" fmla="*/ 53 h 191"/>
                <a:gd name="T14" fmla="*/ 400 w 402"/>
                <a:gd name="T15" fmla="*/ 73 h 191"/>
                <a:gd name="T16" fmla="*/ 402 w 402"/>
                <a:gd name="T17" fmla="*/ 96 h 191"/>
                <a:gd name="T18" fmla="*/ 400 w 402"/>
                <a:gd name="T19" fmla="*/ 117 h 191"/>
                <a:gd name="T20" fmla="*/ 393 w 402"/>
                <a:gd name="T21" fmla="*/ 137 h 191"/>
                <a:gd name="T22" fmla="*/ 382 w 402"/>
                <a:gd name="T23" fmla="*/ 155 h 191"/>
                <a:gd name="T24" fmla="*/ 367 w 402"/>
                <a:gd name="T25" fmla="*/ 169 h 191"/>
                <a:gd name="T26" fmla="*/ 349 w 402"/>
                <a:gd name="T27" fmla="*/ 181 h 191"/>
                <a:gd name="T28" fmla="*/ 329 w 402"/>
                <a:gd name="T29" fmla="*/ 188 h 191"/>
                <a:gd name="T30" fmla="*/ 307 w 402"/>
                <a:gd name="T31" fmla="*/ 191 h 191"/>
                <a:gd name="T32" fmla="*/ 95 w 402"/>
                <a:gd name="T33" fmla="*/ 191 h 191"/>
                <a:gd name="T34" fmla="*/ 73 w 402"/>
                <a:gd name="T35" fmla="*/ 188 h 191"/>
                <a:gd name="T36" fmla="*/ 53 w 402"/>
                <a:gd name="T37" fmla="*/ 181 h 191"/>
                <a:gd name="T38" fmla="*/ 36 w 402"/>
                <a:gd name="T39" fmla="*/ 169 h 191"/>
                <a:gd name="T40" fmla="*/ 21 w 402"/>
                <a:gd name="T41" fmla="*/ 155 h 191"/>
                <a:gd name="T42" fmla="*/ 10 w 402"/>
                <a:gd name="T43" fmla="*/ 137 h 191"/>
                <a:gd name="T44" fmla="*/ 2 w 402"/>
                <a:gd name="T45" fmla="*/ 117 h 191"/>
                <a:gd name="T46" fmla="*/ 0 w 402"/>
                <a:gd name="T47" fmla="*/ 96 h 191"/>
                <a:gd name="T48" fmla="*/ 2 w 402"/>
                <a:gd name="T49" fmla="*/ 73 h 191"/>
                <a:gd name="T50" fmla="*/ 10 w 402"/>
                <a:gd name="T51" fmla="*/ 53 h 191"/>
                <a:gd name="T52" fmla="*/ 21 w 402"/>
                <a:gd name="T53" fmla="*/ 36 h 191"/>
                <a:gd name="T54" fmla="*/ 36 w 402"/>
                <a:gd name="T55" fmla="*/ 21 h 191"/>
                <a:gd name="T56" fmla="*/ 53 w 402"/>
                <a:gd name="T57" fmla="*/ 10 h 191"/>
                <a:gd name="T58" fmla="*/ 73 w 402"/>
                <a:gd name="T59" fmla="*/ 2 h 191"/>
                <a:gd name="T60" fmla="*/ 95 w 40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2" h="191">
                  <a:moveTo>
                    <a:pt x="95" y="0"/>
                  </a:moveTo>
                  <a:lnTo>
                    <a:pt x="307" y="0"/>
                  </a:lnTo>
                  <a:lnTo>
                    <a:pt x="329" y="2"/>
                  </a:lnTo>
                  <a:lnTo>
                    <a:pt x="349" y="10"/>
                  </a:lnTo>
                  <a:lnTo>
                    <a:pt x="367" y="21"/>
                  </a:lnTo>
                  <a:lnTo>
                    <a:pt x="382" y="36"/>
                  </a:lnTo>
                  <a:lnTo>
                    <a:pt x="393" y="53"/>
                  </a:lnTo>
                  <a:lnTo>
                    <a:pt x="400" y="73"/>
                  </a:lnTo>
                  <a:lnTo>
                    <a:pt x="402" y="96"/>
                  </a:lnTo>
                  <a:lnTo>
                    <a:pt x="400" y="117"/>
                  </a:lnTo>
                  <a:lnTo>
                    <a:pt x="393" y="137"/>
                  </a:lnTo>
                  <a:lnTo>
                    <a:pt x="382" y="155"/>
                  </a:lnTo>
                  <a:lnTo>
                    <a:pt x="367" y="169"/>
                  </a:lnTo>
                  <a:lnTo>
                    <a:pt x="349" y="181"/>
                  </a:lnTo>
                  <a:lnTo>
                    <a:pt x="329" y="188"/>
                  </a:lnTo>
                  <a:lnTo>
                    <a:pt x="307" y="191"/>
                  </a:lnTo>
                  <a:lnTo>
                    <a:pt x="95" y="191"/>
                  </a:lnTo>
                  <a:lnTo>
                    <a:pt x="73" y="188"/>
                  </a:lnTo>
                  <a:lnTo>
                    <a:pt x="53" y="181"/>
                  </a:lnTo>
                  <a:lnTo>
                    <a:pt x="36" y="169"/>
                  </a:lnTo>
                  <a:lnTo>
                    <a:pt x="21" y="155"/>
                  </a:lnTo>
                  <a:lnTo>
                    <a:pt x="10" y="137"/>
                  </a:lnTo>
                  <a:lnTo>
                    <a:pt x="2" y="117"/>
                  </a:lnTo>
                  <a:lnTo>
                    <a:pt x="0" y="96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3" y="10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146"/>
            <p:cNvSpPr>
              <a:spLocks/>
            </p:cNvSpPr>
            <p:nvPr/>
          </p:nvSpPr>
          <p:spPr bwMode="auto">
            <a:xfrm>
              <a:off x="11144250" y="3152775"/>
              <a:ext cx="63500" cy="30163"/>
            </a:xfrm>
            <a:custGeom>
              <a:avLst/>
              <a:gdLst>
                <a:gd name="T0" fmla="*/ 95 w 402"/>
                <a:gd name="T1" fmla="*/ 0 h 190"/>
                <a:gd name="T2" fmla="*/ 307 w 402"/>
                <a:gd name="T3" fmla="*/ 0 h 190"/>
                <a:gd name="T4" fmla="*/ 329 w 402"/>
                <a:gd name="T5" fmla="*/ 2 h 190"/>
                <a:gd name="T6" fmla="*/ 349 w 402"/>
                <a:gd name="T7" fmla="*/ 9 h 190"/>
                <a:gd name="T8" fmla="*/ 367 w 402"/>
                <a:gd name="T9" fmla="*/ 21 h 190"/>
                <a:gd name="T10" fmla="*/ 382 w 402"/>
                <a:gd name="T11" fmla="*/ 36 h 190"/>
                <a:gd name="T12" fmla="*/ 393 w 402"/>
                <a:gd name="T13" fmla="*/ 53 h 190"/>
                <a:gd name="T14" fmla="*/ 400 w 402"/>
                <a:gd name="T15" fmla="*/ 73 h 190"/>
                <a:gd name="T16" fmla="*/ 402 w 402"/>
                <a:gd name="T17" fmla="*/ 95 h 190"/>
                <a:gd name="T18" fmla="*/ 400 w 402"/>
                <a:gd name="T19" fmla="*/ 117 h 190"/>
                <a:gd name="T20" fmla="*/ 393 w 402"/>
                <a:gd name="T21" fmla="*/ 136 h 190"/>
                <a:gd name="T22" fmla="*/ 382 w 402"/>
                <a:gd name="T23" fmla="*/ 155 h 190"/>
                <a:gd name="T24" fmla="*/ 367 w 402"/>
                <a:gd name="T25" fmla="*/ 169 h 190"/>
                <a:gd name="T26" fmla="*/ 349 w 402"/>
                <a:gd name="T27" fmla="*/ 181 h 190"/>
                <a:gd name="T28" fmla="*/ 329 w 402"/>
                <a:gd name="T29" fmla="*/ 187 h 190"/>
                <a:gd name="T30" fmla="*/ 307 w 402"/>
                <a:gd name="T31" fmla="*/ 190 h 190"/>
                <a:gd name="T32" fmla="*/ 95 w 402"/>
                <a:gd name="T33" fmla="*/ 190 h 190"/>
                <a:gd name="T34" fmla="*/ 73 w 402"/>
                <a:gd name="T35" fmla="*/ 187 h 190"/>
                <a:gd name="T36" fmla="*/ 53 w 402"/>
                <a:gd name="T37" fmla="*/ 181 h 190"/>
                <a:gd name="T38" fmla="*/ 36 w 402"/>
                <a:gd name="T39" fmla="*/ 169 h 190"/>
                <a:gd name="T40" fmla="*/ 21 w 402"/>
                <a:gd name="T41" fmla="*/ 155 h 190"/>
                <a:gd name="T42" fmla="*/ 10 w 402"/>
                <a:gd name="T43" fmla="*/ 136 h 190"/>
                <a:gd name="T44" fmla="*/ 2 w 402"/>
                <a:gd name="T45" fmla="*/ 117 h 190"/>
                <a:gd name="T46" fmla="*/ 0 w 402"/>
                <a:gd name="T47" fmla="*/ 95 h 190"/>
                <a:gd name="T48" fmla="*/ 2 w 402"/>
                <a:gd name="T49" fmla="*/ 73 h 190"/>
                <a:gd name="T50" fmla="*/ 10 w 402"/>
                <a:gd name="T51" fmla="*/ 53 h 190"/>
                <a:gd name="T52" fmla="*/ 21 w 402"/>
                <a:gd name="T53" fmla="*/ 36 h 190"/>
                <a:gd name="T54" fmla="*/ 36 w 402"/>
                <a:gd name="T55" fmla="*/ 21 h 190"/>
                <a:gd name="T56" fmla="*/ 53 w 402"/>
                <a:gd name="T57" fmla="*/ 9 h 190"/>
                <a:gd name="T58" fmla="*/ 73 w 402"/>
                <a:gd name="T59" fmla="*/ 2 h 190"/>
                <a:gd name="T60" fmla="*/ 95 w 402"/>
                <a:gd name="T6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2" h="190">
                  <a:moveTo>
                    <a:pt x="95" y="0"/>
                  </a:moveTo>
                  <a:lnTo>
                    <a:pt x="307" y="0"/>
                  </a:lnTo>
                  <a:lnTo>
                    <a:pt x="329" y="2"/>
                  </a:lnTo>
                  <a:lnTo>
                    <a:pt x="349" y="9"/>
                  </a:lnTo>
                  <a:lnTo>
                    <a:pt x="367" y="21"/>
                  </a:lnTo>
                  <a:lnTo>
                    <a:pt x="382" y="36"/>
                  </a:lnTo>
                  <a:lnTo>
                    <a:pt x="393" y="53"/>
                  </a:lnTo>
                  <a:lnTo>
                    <a:pt x="400" y="73"/>
                  </a:lnTo>
                  <a:lnTo>
                    <a:pt x="402" y="95"/>
                  </a:lnTo>
                  <a:lnTo>
                    <a:pt x="400" y="117"/>
                  </a:lnTo>
                  <a:lnTo>
                    <a:pt x="393" y="136"/>
                  </a:lnTo>
                  <a:lnTo>
                    <a:pt x="382" y="155"/>
                  </a:lnTo>
                  <a:lnTo>
                    <a:pt x="367" y="169"/>
                  </a:lnTo>
                  <a:lnTo>
                    <a:pt x="349" y="181"/>
                  </a:lnTo>
                  <a:lnTo>
                    <a:pt x="329" y="187"/>
                  </a:lnTo>
                  <a:lnTo>
                    <a:pt x="307" y="190"/>
                  </a:lnTo>
                  <a:lnTo>
                    <a:pt x="95" y="190"/>
                  </a:lnTo>
                  <a:lnTo>
                    <a:pt x="73" y="187"/>
                  </a:lnTo>
                  <a:lnTo>
                    <a:pt x="53" y="181"/>
                  </a:lnTo>
                  <a:lnTo>
                    <a:pt x="36" y="169"/>
                  </a:lnTo>
                  <a:lnTo>
                    <a:pt x="21" y="155"/>
                  </a:lnTo>
                  <a:lnTo>
                    <a:pt x="10" y="136"/>
                  </a:lnTo>
                  <a:lnTo>
                    <a:pt x="2" y="117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147"/>
            <p:cNvSpPr>
              <a:spLocks/>
            </p:cNvSpPr>
            <p:nvPr/>
          </p:nvSpPr>
          <p:spPr bwMode="auto">
            <a:xfrm>
              <a:off x="11317288" y="3082925"/>
              <a:ext cx="63500" cy="31750"/>
            </a:xfrm>
            <a:custGeom>
              <a:avLst/>
              <a:gdLst>
                <a:gd name="T0" fmla="*/ 95 w 402"/>
                <a:gd name="T1" fmla="*/ 0 h 190"/>
                <a:gd name="T2" fmla="*/ 308 w 402"/>
                <a:gd name="T3" fmla="*/ 0 h 190"/>
                <a:gd name="T4" fmla="*/ 329 w 402"/>
                <a:gd name="T5" fmla="*/ 2 h 190"/>
                <a:gd name="T6" fmla="*/ 350 w 402"/>
                <a:gd name="T7" fmla="*/ 9 h 190"/>
                <a:gd name="T8" fmla="*/ 367 w 402"/>
                <a:gd name="T9" fmla="*/ 20 h 190"/>
                <a:gd name="T10" fmla="*/ 382 w 402"/>
                <a:gd name="T11" fmla="*/ 35 h 190"/>
                <a:gd name="T12" fmla="*/ 393 w 402"/>
                <a:gd name="T13" fmla="*/ 53 h 190"/>
                <a:gd name="T14" fmla="*/ 400 w 402"/>
                <a:gd name="T15" fmla="*/ 72 h 190"/>
                <a:gd name="T16" fmla="*/ 402 w 402"/>
                <a:gd name="T17" fmla="*/ 95 h 190"/>
                <a:gd name="T18" fmla="*/ 400 w 402"/>
                <a:gd name="T19" fmla="*/ 117 h 190"/>
                <a:gd name="T20" fmla="*/ 393 w 402"/>
                <a:gd name="T21" fmla="*/ 136 h 190"/>
                <a:gd name="T22" fmla="*/ 382 w 402"/>
                <a:gd name="T23" fmla="*/ 154 h 190"/>
                <a:gd name="T24" fmla="*/ 367 w 402"/>
                <a:gd name="T25" fmla="*/ 168 h 190"/>
                <a:gd name="T26" fmla="*/ 350 w 402"/>
                <a:gd name="T27" fmla="*/ 180 h 190"/>
                <a:gd name="T28" fmla="*/ 329 w 402"/>
                <a:gd name="T29" fmla="*/ 187 h 190"/>
                <a:gd name="T30" fmla="*/ 308 w 402"/>
                <a:gd name="T31" fmla="*/ 190 h 190"/>
                <a:gd name="T32" fmla="*/ 95 w 402"/>
                <a:gd name="T33" fmla="*/ 190 h 190"/>
                <a:gd name="T34" fmla="*/ 74 w 402"/>
                <a:gd name="T35" fmla="*/ 187 h 190"/>
                <a:gd name="T36" fmla="*/ 53 w 402"/>
                <a:gd name="T37" fmla="*/ 180 h 190"/>
                <a:gd name="T38" fmla="*/ 36 w 402"/>
                <a:gd name="T39" fmla="*/ 168 h 190"/>
                <a:gd name="T40" fmla="*/ 21 w 402"/>
                <a:gd name="T41" fmla="*/ 154 h 190"/>
                <a:gd name="T42" fmla="*/ 10 w 402"/>
                <a:gd name="T43" fmla="*/ 136 h 190"/>
                <a:gd name="T44" fmla="*/ 2 w 402"/>
                <a:gd name="T45" fmla="*/ 117 h 190"/>
                <a:gd name="T46" fmla="*/ 0 w 402"/>
                <a:gd name="T47" fmla="*/ 95 h 190"/>
                <a:gd name="T48" fmla="*/ 2 w 402"/>
                <a:gd name="T49" fmla="*/ 72 h 190"/>
                <a:gd name="T50" fmla="*/ 10 w 402"/>
                <a:gd name="T51" fmla="*/ 53 h 190"/>
                <a:gd name="T52" fmla="*/ 21 w 402"/>
                <a:gd name="T53" fmla="*/ 35 h 190"/>
                <a:gd name="T54" fmla="*/ 36 w 402"/>
                <a:gd name="T55" fmla="*/ 20 h 190"/>
                <a:gd name="T56" fmla="*/ 53 w 402"/>
                <a:gd name="T57" fmla="*/ 9 h 190"/>
                <a:gd name="T58" fmla="*/ 74 w 402"/>
                <a:gd name="T59" fmla="*/ 2 h 190"/>
                <a:gd name="T60" fmla="*/ 95 w 402"/>
                <a:gd name="T6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2" h="190">
                  <a:moveTo>
                    <a:pt x="95" y="0"/>
                  </a:moveTo>
                  <a:lnTo>
                    <a:pt x="308" y="0"/>
                  </a:lnTo>
                  <a:lnTo>
                    <a:pt x="329" y="2"/>
                  </a:lnTo>
                  <a:lnTo>
                    <a:pt x="350" y="9"/>
                  </a:lnTo>
                  <a:lnTo>
                    <a:pt x="367" y="20"/>
                  </a:lnTo>
                  <a:lnTo>
                    <a:pt x="382" y="35"/>
                  </a:lnTo>
                  <a:lnTo>
                    <a:pt x="393" y="53"/>
                  </a:lnTo>
                  <a:lnTo>
                    <a:pt x="400" y="72"/>
                  </a:lnTo>
                  <a:lnTo>
                    <a:pt x="402" y="95"/>
                  </a:lnTo>
                  <a:lnTo>
                    <a:pt x="400" y="117"/>
                  </a:lnTo>
                  <a:lnTo>
                    <a:pt x="393" y="136"/>
                  </a:lnTo>
                  <a:lnTo>
                    <a:pt x="382" y="154"/>
                  </a:lnTo>
                  <a:lnTo>
                    <a:pt x="367" y="168"/>
                  </a:lnTo>
                  <a:lnTo>
                    <a:pt x="350" y="180"/>
                  </a:lnTo>
                  <a:lnTo>
                    <a:pt x="329" y="187"/>
                  </a:lnTo>
                  <a:lnTo>
                    <a:pt x="308" y="190"/>
                  </a:lnTo>
                  <a:lnTo>
                    <a:pt x="95" y="190"/>
                  </a:lnTo>
                  <a:lnTo>
                    <a:pt x="74" y="187"/>
                  </a:lnTo>
                  <a:lnTo>
                    <a:pt x="53" y="180"/>
                  </a:lnTo>
                  <a:lnTo>
                    <a:pt x="36" y="168"/>
                  </a:lnTo>
                  <a:lnTo>
                    <a:pt x="21" y="154"/>
                  </a:lnTo>
                  <a:lnTo>
                    <a:pt x="10" y="136"/>
                  </a:lnTo>
                  <a:lnTo>
                    <a:pt x="2" y="117"/>
                  </a:lnTo>
                  <a:lnTo>
                    <a:pt x="0" y="95"/>
                  </a:lnTo>
                  <a:lnTo>
                    <a:pt x="2" y="72"/>
                  </a:lnTo>
                  <a:lnTo>
                    <a:pt x="10" y="53"/>
                  </a:lnTo>
                  <a:lnTo>
                    <a:pt x="21" y="35"/>
                  </a:lnTo>
                  <a:lnTo>
                    <a:pt x="36" y="20"/>
                  </a:lnTo>
                  <a:lnTo>
                    <a:pt x="53" y="9"/>
                  </a:lnTo>
                  <a:lnTo>
                    <a:pt x="74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148"/>
            <p:cNvSpPr>
              <a:spLocks/>
            </p:cNvSpPr>
            <p:nvPr/>
          </p:nvSpPr>
          <p:spPr bwMode="auto">
            <a:xfrm>
              <a:off x="11317288" y="3014663"/>
              <a:ext cx="63500" cy="30163"/>
            </a:xfrm>
            <a:custGeom>
              <a:avLst/>
              <a:gdLst>
                <a:gd name="T0" fmla="*/ 95 w 402"/>
                <a:gd name="T1" fmla="*/ 0 h 191"/>
                <a:gd name="T2" fmla="*/ 308 w 402"/>
                <a:gd name="T3" fmla="*/ 0 h 191"/>
                <a:gd name="T4" fmla="*/ 329 w 402"/>
                <a:gd name="T5" fmla="*/ 2 h 191"/>
                <a:gd name="T6" fmla="*/ 350 w 402"/>
                <a:gd name="T7" fmla="*/ 10 h 191"/>
                <a:gd name="T8" fmla="*/ 367 w 402"/>
                <a:gd name="T9" fmla="*/ 21 h 191"/>
                <a:gd name="T10" fmla="*/ 382 w 402"/>
                <a:gd name="T11" fmla="*/ 36 h 191"/>
                <a:gd name="T12" fmla="*/ 393 w 402"/>
                <a:gd name="T13" fmla="*/ 53 h 191"/>
                <a:gd name="T14" fmla="*/ 400 w 402"/>
                <a:gd name="T15" fmla="*/ 73 h 191"/>
                <a:gd name="T16" fmla="*/ 402 w 402"/>
                <a:gd name="T17" fmla="*/ 96 h 191"/>
                <a:gd name="T18" fmla="*/ 400 w 402"/>
                <a:gd name="T19" fmla="*/ 117 h 191"/>
                <a:gd name="T20" fmla="*/ 393 w 402"/>
                <a:gd name="T21" fmla="*/ 137 h 191"/>
                <a:gd name="T22" fmla="*/ 382 w 402"/>
                <a:gd name="T23" fmla="*/ 155 h 191"/>
                <a:gd name="T24" fmla="*/ 367 w 402"/>
                <a:gd name="T25" fmla="*/ 169 h 191"/>
                <a:gd name="T26" fmla="*/ 350 w 402"/>
                <a:gd name="T27" fmla="*/ 181 h 191"/>
                <a:gd name="T28" fmla="*/ 329 w 402"/>
                <a:gd name="T29" fmla="*/ 188 h 191"/>
                <a:gd name="T30" fmla="*/ 308 w 402"/>
                <a:gd name="T31" fmla="*/ 191 h 191"/>
                <a:gd name="T32" fmla="*/ 95 w 402"/>
                <a:gd name="T33" fmla="*/ 191 h 191"/>
                <a:gd name="T34" fmla="*/ 74 w 402"/>
                <a:gd name="T35" fmla="*/ 188 h 191"/>
                <a:gd name="T36" fmla="*/ 53 w 402"/>
                <a:gd name="T37" fmla="*/ 181 h 191"/>
                <a:gd name="T38" fmla="*/ 36 w 402"/>
                <a:gd name="T39" fmla="*/ 169 h 191"/>
                <a:gd name="T40" fmla="*/ 21 w 402"/>
                <a:gd name="T41" fmla="*/ 155 h 191"/>
                <a:gd name="T42" fmla="*/ 10 w 402"/>
                <a:gd name="T43" fmla="*/ 137 h 191"/>
                <a:gd name="T44" fmla="*/ 2 w 402"/>
                <a:gd name="T45" fmla="*/ 117 h 191"/>
                <a:gd name="T46" fmla="*/ 0 w 402"/>
                <a:gd name="T47" fmla="*/ 96 h 191"/>
                <a:gd name="T48" fmla="*/ 2 w 402"/>
                <a:gd name="T49" fmla="*/ 73 h 191"/>
                <a:gd name="T50" fmla="*/ 10 w 402"/>
                <a:gd name="T51" fmla="*/ 53 h 191"/>
                <a:gd name="T52" fmla="*/ 21 w 402"/>
                <a:gd name="T53" fmla="*/ 36 h 191"/>
                <a:gd name="T54" fmla="*/ 36 w 402"/>
                <a:gd name="T55" fmla="*/ 21 h 191"/>
                <a:gd name="T56" fmla="*/ 53 w 402"/>
                <a:gd name="T57" fmla="*/ 10 h 191"/>
                <a:gd name="T58" fmla="*/ 74 w 402"/>
                <a:gd name="T59" fmla="*/ 2 h 191"/>
                <a:gd name="T60" fmla="*/ 95 w 40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2" h="191">
                  <a:moveTo>
                    <a:pt x="95" y="0"/>
                  </a:moveTo>
                  <a:lnTo>
                    <a:pt x="308" y="0"/>
                  </a:lnTo>
                  <a:lnTo>
                    <a:pt x="329" y="2"/>
                  </a:lnTo>
                  <a:lnTo>
                    <a:pt x="350" y="10"/>
                  </a:lnTo>
                  <a:lnTo>
                    <a:pt x="367" y="21"/>
                  </a:lnTo>
                  <a:lnTo>
                    <a:pt x="382" y="36"/>
                  </a:lnTo>
                  <a:lnTo>
                    <a:pt x="393" y="53"/>
                  </a:lnTo>
                  <a:lnTo>
                    <a:pt x="400" y="73"/>
                  </a:lnTo>
                  <a:lnTo>
                    <a:pt x="402" y="96"/>
                  </a:lnTo>
                  <a:lnTo>
                    <a:pt x="400" y="117"/>
                  </a:lnTo>
                  <a:lnTo>
                    <a:pt x="393" y="137"/>
                  </a:lnTo>
                  <a:lnTo>
                    <a:pt x="382" y="155"/>
                  </a:lnTo>
                  <a:lnTo>
                    <a:pt x="367" y="169"/>
                  </a:lnTo>
                  <a:lnTo>
                    <a:pt x="350" y="181"/>
                  </a:lnTo>
                  <a:lnTo>
                    <a:pt x="329" y="188"/>
                  </a:lnTo>
                  <a:lnTo>
                    <a:pt x="308" y="191"/>
                  </a:lnTo>
                  <a:lnTo>
                    <a:pt x="95" y="191"/>
                  </a:lnTo>
                  <a:lnTo>
                    <a:pt x="74" y="188"/>
                  </a:lnTo>
                  <a:lnTo>
                    <a:pt x="53" y="181"/>
                  </a:lnTo>
                  <a:lnTo>
                    <a:pt x="36" y="169"/>
                  </a:lnTo>
                  <a:lnTo>
                    <a:pt x="21" y="155"/>
                  </a:lnTo>
                  <a:lnTo>
                    <a:pt x="10" y="137"/>
                  </a:lnTo>
                  <a:lnTo>
                    <a:pt x="2" y="117"/>
                  </a:lnTo>
                  <a:lnTo>
                    <a:pt x="0" y="96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3" y="10"/>
                  </a:lnTo>
                  <a:lnTo>
                    <a:pt x="74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149"/>
            <p:cNvSpPr>
              <a:spLocks/>
            </p:cNvSpPr>
            <p:nvPr/>
          </p:nvSpPr>
          <p:spPr bwMode="auto">
            <a:xfrm>
              <a:off x="11317288" y="3152775"/>
              <a:ext cx="63500" cy="30163"/>
            </a:xfrm>
            <a:custGeom>
              <a:avLst/>
              <a:gdLst>
                <a:gd name="T0" fmla="*/ 95 w 402"/>
                <a:gd name="T1" fmla="*/ 0 h 190"/>
                <a:gd name="T2" fmla="*/ 308 w 402"/>
                <a:gd name="T3" fmla="*/ 0 h 190"/>
                <a:gd name="T4" fmla="*/ 329 w 402"/>
                <a:gd name="T5" fmla="*/ 2 h 190"/>
                <a:gd name="T6" fmla="*/ 350 w 402"/>
                <a:gd name="T7" fmla="*/ 9 h 190"/>
                <a:gd name="T8" fmla="*/ 367 w 402"/>
                <a:gd name="T9" fmla="*/ 21 h 190"/>
                <a:gd name="T10" fmla="*/ 382 w 402"/>
                <a:gd name="T11" fmla="*/ 36 h 190"/>
                <a:gd name="T12" fmla="*/ 393 w 402"/>
                <a:gd name="T13" fmla="*/ 53 h 190"/>
                <a:gd name="T14" fmla="*/ 400 w 402"/>
                <a:gd name="T15" fmla="*/ 73 h 190"/>
                <a:gd name="T16" fmla="*/ 402 w 402"/>
                <a:gd name="T17" fmla="*/ 95 h 190"/>
                <a:gd name="T18" fmla="*/ 400 w 402"/>
                <a:gd name="T19" fmla="*/ 117 h 190"/>
                <a:gd name="T20" fmla="*/ 393 w 402"/>
                <a:gd name="T21" fmla="*/ 136 h 190"/>
                <a:gd name="T22" fmla="*/ 382 w 402"/>
                <a:gd name="T23" fmla="*/ 155 h 190"/>
                <a:gd name="T24" fmla="*/ 367 w 402"/>
                <a:gd name="T25" fmla="*/ 169 h 190"/>
                <a:gd name="T26" fmla="*/ 350 w 402"/>
                <a:gd name="T27" fmla="*/ 181 h 190"/>
                <a:gd name="T28" fmla="*/ 329 w 402"/>
                <a:gd name="T29" fmla="*/ 187 h 190"/>
                <a:gd name="T30" fmla="*/ 308 w 402"/>
                <a:gd name="T31" fmla="*/ 190 h 190"/>
                <a:gd name="T32" fmla="*/ 95 w 402"/>
                <a:gd name="T33" fmla="*/ 190 h 190"/>
                <a:gd name="T34" fmla="*/ 74 w 402"/>
                <a:gd name="T35" fmla="*/ 187 h 190"/>
                <a:gd name="T36" fmla="*/ 53 w 402"/>
                <a:gd name="T37" fmla="*/ 181 h 190"/>
                <a:gd name="T38" fmla="*/ 36 w 402"/>
                <a:gd name="T39" fmla="*/ 169 h 190"/>
                <a:gd name="T40" fmla="*/ 21 w 402"/>
                <a:gd name="T41" fmla="*/ 155 h 190"/>
                <a:gd name="T42" fmla="*/ 10 w 402"/>
                <a:gd name="T43" fmla="*/ 136 h 190"/>
                <a:gd name="T44" fmla="*/ 2 w 402"/>
                <a:gd name="T45" fmla="*/ 117 h 190"/>
                <a:gd name="T46" fmla="*/ 0 w 402"/>
                <a:gd name="T47" fmla="*/ 95 h 190"/>
                <a:gd name="T48" fmla="*/ 2 w 402"/>
                <a:gd name="T49" fmla="*/ 73 h 190"/>
                <a:gd name="T50" fmla="*/ 10 w 402"/>
                <a:gd name="T51" fmla="*/ 53 h 190"/>
                <a:gd name="T52" fmla="*/ 21 w 402"/>
                <a:gd name="T53" fmla="*/ 36 h 190"/>
                <a:gd name="T54" fmla="*/ 36 w 402"/>
                <a:gd name="T55" fmla="*/ 21 h 190"/>
                <a:gd name="T56" fmla="*/ 53 w 402"/>
                <a:gd name="T57" fmla="*/ 9 h 190"/>
                <a:gd name="T58" fmla="*/ 74 w 402"/>
                <a:gd name="T59" fmla="*/ 2 h 190"/>
                <a:gd name="T60" fmla="*/ 95 w 402"/>
                <a:gd name="T6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2" h="190">
                  <a:moveTo>
                    <a:pt x="95" y="0"/>
                  </a:moveTo>
                  <a:lnTo>
                    <a:pt x="308" y="0"/>
                  </a:lnTo>
                  <a:lnTo>
                    <a:pt x="329" y="2"/>
                  </a:lnTo>
                  <a:lnTo>
                    <a:pt x="350" y="9"/>
                  </a:lnTo>
                  <a:lnTo>
                    <a:pt x="367" y="21"/>
                  </a:lnTo>
                  <a:lnTo>
                    <a:pt x="382" y="36"/>
                  </a:lnTo>
                  <a:lnTo>
                    <a:pt x="393" y="53"/>
                  </a:lnTo>
                  <a:lnTo>
                    <a:pt x="400" y="73"/>
                  </a:lnTo>
                  <a:lnTo>
                    <a:pt x="402" y="95"/>
                  </a:lnTo>
                  <a:lnTo>
                    <a:pt x="400" y="117"/>
                  </a:lnTo>
                  <a:lnTo>
                    <a:pt x="393" y="136"/>
                  </a:lnTo>
                  <a:lnTo>
                    <a:pt x="382" y="155"/>
                  </a:lnTo>
                  <a:lnTo>
                    <a:pt x="367" y="169"/>
                  </a:lnTo>
                  <a:lnTo>
                    <a:pt x="350" y="181"/>
                  </a:lnTo>
                  <a:lnTo>
                    <a:pt x="329" y="187"/>
                  </a:lnTo>
                  <a:lnTo>
                    <a:pt x="308" y="190"/>
                  </a:lnTo>
                  <a:lnTo>
                    <a:pt x="95" y="190"/>
                  </a:lnTo>
                  <a:lnTo>
                    <a:pt x="74" y="187"/>
                  </a:lnTo>
                  <a:lnTo>
                    <a:pt x="53" y="181"/>
                  </a:lnTo>
                  <a:lnTo>
                    <a:pt x="36" y="169"/>
                  </a:lnTo>
                  <a:lnTo>
                    <a:pt x="21" y="155"/>
                  </a:lnTo>
                  <a:lnTo>
                    <a:pt x="10" y="136"/>
                  </a:lnTo>
                  <a:lnTo>
                    <a:pt x="2" y="117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3" y="9"/>
                  </a:lnTo>
                  <a:lnTo>
                    <a:pt x="74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150"/>
            <p:cNvSpPr>
              <a:spLocks/>
            </p:cNvSpPr>
            <p:nvPr/>
          </p:nvSpPr>
          <p:spPr bwMode="auto">
            <a:xfrm>
              <a:off x="11229975" y="3082925"/>
              <a:ext cx="63500" cy="31750"/>
            </a:xfrm>
            <a:custGeom>
              <a:avLst/>
              <a:gdLst>
                <a:gd name="T0" fmla="*/ 95 w 402"/>
                <a:gd name="T1" fmla="*/ 0 h 190"/>
                <a:gd name="T2" fmla="*/ 307 w 402"/>
                <a:gd name="T3" fmla="*/ 0 h 190"/>
                <a:gd name="T4" fmla="*/ 329 w 402"/>
                <a:gd name="T5" fmla="*/ 2 h 190"/>
                <a:gd name="T6" fmla="*/ 349 w 402"/>
                <a:gd name="T7" fmla="*/ 9 h 190"/>
                <a:gd name="T8" fmla="*/ 366 w 402"/>
                <a:gd name="T9" fmla="*/ 20 h 190"/>
                <a:gd name="T10" fmla="*/ 381 w 402"/>
                <a:gd name="T11" fmla="*/ 35 h 190"/>
                <a:gd name="T12" fmla="*/ 392 w 402"/>
                <a:gd name="T13" fmla="*/ 53 h 190"/>
                <a:gd name="T14" fmla="*/ 400 w 402"/>
                <a:gd name="T15" fmla="*/ 72 h 190"/>
                <a:gd name="T16" fmla="*/ 402 w 402"/>
                <a:gd name="T17" fmla="*/ 95 h 190"/>
                <a:gd name="T18" fmla="*/ 400 w 402"/>
                <a:gd name="T19" fmla="*/ 117 h 190"/>
                <a:gd name="T20" fmla="*/ 392 w 402"/>
                <a:gd name="T21" fmla="*/ 136 h 190"/>
                <a:gd name="T22" fmla="*/ 381 w 402"/>
                <a:gd name="T23" fmla="*/ 154 h 190"/>
                <a:gd name="T24" fmla="*/ 366 w 402"/>
                <a:gd name="T25" fmla="*/ 168 h 190"/>
                <a:gd name="T26" fmla="*/ 349 w 402"/>
                <a:gd name="T27" fmla="*/ 180 h 190"/>
                <a:gd name="T28" fmla="*/ 329 w 402"/>
                <a:gd name="T29" fmla="*/ 187 h 190"/>
                <a:gd name="T30" fmla="*/ 307 w 402"/>
                <a:gd name="T31" fmla="*/ 190 h 190"/>
                <a:gd name="T32" fmla="*/ 95 w 402"/>
                <a:gd name="T33" fmla="*/ 190 h 190"/>
                <a:gd name="T34" fmla="*/ 73 w 402"/>
                <a:gd name="T35" fmla="*/ 187 h 190"/>
                <a:gd name="T36" fmla="*/ 53 w 402"/>
                <a:gd name="T37" fmla="*/ 180 h 190"/>
                <a:gd name="T38" fmla="*/ 35 w 402"/>
                <a:gd name="T39" fmla="*/ 168 h 190"/>
                <a:gd name="T40" fmla="*/ 20 w 402"/>
                <a:gd name="T41" fmla="*/ 154 h 190"/>
                <a:gd name="T42" fmla="*/ 9 w 402"/>
                <a:gd name="T43" fmla="*/ 136 h 190"/>
                <a:gd name="T44" fmla="*/ 2 w 402"/>
                <a:gd name="T45" fmla="*/ 117 h 190"/>
                <a:gd name="T46" fmla="*/ 0 w 402"/>
                <a:gd name="T47" fmla="*/ 95 h 190"/>
                <a:gd name="T48" fmla="*/ 2 w 402"/>
                <a:gd name="T49" fmla="*/ 72 h 190"/>
                <a:gd name="T50" fmla="*/ 9 w 402"/>
                <a:gd name="T51" fmla="*/ 53 h 190"/>
                <a:gd name="T52" fmla="*/ 20 w 402"/>
                <a:gd name="T53" fmla="*/ 35 h 190"/>
                <a:gd name="T54" fmla="*/ 35 w 402"/>
                <a:gd name="T55" fmla="*/ 20 h 190"/>
                <a:gd name="T56" fmla="*/ 53 w 402"/>
                <a:gd name="T57" fmla="*/ 9 h 190"/>
                <a:gd name="T58" fmla="*/ 73 w 402"/>
                <a:gd name="T59" fmla="*/ 2 h 190"/>
                <a:gd name="T60" fmla="*/ 95 w 402"/>
                <a:gd name="T6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2" h="190">
                  <a:moveTo>
                    <a:pt x="95" y="0"/>
                  </a:moveTo>
                  <a:lnTo>
                    <a:pt x="307" y="0"/>
                  </a:lnTo>
                  <a:lnTo>
                    <a:pt x="329" y="2"/>
                  </a:lnTo>
                  <a:lnTo>
                    <a:pt x="349" y="9"/>
                  </a:lnTo>
                  <a:lnTo>
                    <a:pt x="366" y="20"/>
                  </a:lnTo>
                  <a:lnTo>
                    <a:pt x="381" y="35"/>
                  </a:lnTo>
                  <a:lnTo>
                    <a:pt x="392" y="53"/>
                  </a:lnTo>
                  <a:lnTo>
                    <a:pt x="400" y="72"/>
                  </a:lnTo>
                  <a:lnTo>
                    <a:pt x="402" y="95"/>
                  </a:lnTo>
                  <a:lnTo>
                    <a:pt x="400" y="117"/>
                  </a:lnTo>
                  <a:lnTo>
                    <a:pt x="392" y="136"/>
                  </a:lnTo>
                  <a:lnTo>
                    <a:pt x="381" y="154"/>
                  </a:lnTo>
                  <a:lnTo>
                    <a:pt x="366" y="168"/>
                  </a:lnTo>
                  <a:lnTo>
                    <a:pt x="349" y="180"/>
                  </a:lnTo>
                  <a:lnTo>
                    <a:pt x="329" y="187"/>
                  </a:lnTo>
                  <a:lnTo>
                    <a:pt x="307" y="190"/>
                  </a:lnTo>
                  <a:lnTo>
                    <a:pt x="95" y="190"/>
                  </a:lnTo>
                  <a:lnTo>
                    <a:pt x="73" y="187"/>
                  </a:lnTo>
                  <a:lnTo>
                    <a:pt x="53" y="180"/>
                  </a:lnTo>
                  <a:lnTo>
                    <a:pt x="35" y="168"/>
                  </a:lnTo>
                  <a:lnTo>
                    <a:pt x="20" y="154"/>
                  </a:lnTo>
                  <a:lnTo>
                    <a:pt x="9" y="136"/>
                  </a:lnTo>
                  <a:lnTo>
                    <a:pt x="2" y="117"/>
                  </a:lnTo>
                  <a:lnTo>
                    <a:pt x="0" y="95"/>
                  </a:lnTo>
                  <a:lnTo>
                    <a:pt x="2" y="72"/>
                  </a:lnTo>
                  <a:lnTo>
                    <a:pt x="9" y="53"/>
                  </a:lnTo>
                  <a:lnTo>
                    <a:pt x="20" y="35"/>
                  </a:lnTo>
                  <a:lnTo>
                    <a:pt x="35" y="20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151"/>
            <p:cNvSpPr>
              <a:spLocks/>
            </p:cNvSpPr>
            <p:nvPr/>
          </p:nvSpPr>
          <p:spPr bwMode="auto">
            <a:xfrm>
              <a:off x="11229975" y="3014663"/>
              <a:ext cx="63500" cy="30163"/>
            </a:xfrm>
            <a:custGeom>
              <a:avLst/>
              <a:gdLst>
                <a:gd name="T0" fmla="*/ 95 w 402"/>
                <a:gd name="T1" fmla="*/ 0 h 191"/>
                <a:gd name="T2" fmla="*/ 307 w 402"/>
                <a:gd name="T3" fmla="*/ 0 h 191"/>
                <a:gd name="T4" fmla="*/ 329 w 402"/>
                <a:gd name="T5" fmla="*/ 2 h 191"/>
                <a:gd name="T6" fmla="*/ 349 w 402"/>
                <a:gd name="T7" fmla="*/ 10 h 191"/>
                <a:gd name="T8" fmla="*/ 366 w 402"/>
                <a:gd name="T9" fmla="*/ 21 h 191"/>
                <a:gd name="T10" fmla="*/ 381 w 402"/>
                <a:gd name="T11" fmla="*/ 36 h 191"/>
                <a:gd name="T12" fmla="*/ 392 w 402"/>
                <a:gd name="T13" fmla="*/ 53 h 191"/>
                <a:gd name="T14" fmla="*/ 400 w 402"/>
                <a:gd name="T15" fmla="*/ 73 h 191"/>
                <a:gd name="T16" fmla="*/ 402 w 402"/>
                <a:gd name="T17" fmla="*/ 96 h 191"/>
                <a:gd name="T18" fmla="*/ 400 w 402"/>
                <a:gd name="T19" fmla="*/ 117 h 191"/>
                <a:gd name="T20" fmla="*/ 392 w 402"/>
                <a:gd name="T21" fmla="*/ 137 h 191"/>
                <a:gd name="T22" fmla="*/ 381 w 402"/>
                <a:gd name="T23" fmla="*/ 155 h 191"/>
                <a:gd name="T24" fmla="*/ 366 w 402"/>
                <a:gd name="T25" fmla="*/ 169 h 191"/>
                <a:gd name="T26" fmla="*/ 349 w 402"/>
                <a:gd name="T27" fmla="*/ 181 h 191"/>
                <a:gd name="T28" fmla="*/ 329 w 402"/>
                <a:gd name="T29" fmla="*/ 188 h 191"/>
                <a:gd name="T30" fmla="*/ 307 w 402"/>
                <a:gd name="T31" fmla="*/ 191 h 191"/>
                <a:gd name="T32" fmla="*/ 95 w 402"/>
                <a:gd name="T33" fmla="*/ 191 h 191"/>
                <a:gd name="T34" fmla="*/ 73 w 402"/>
                <a:gd name="T35" fmla="*/ 188 h 191"/>
                <a:gd name="T36" fmla="*/ 53 w 402"/>
                <a:gd name="T37" fmla="*/ 181 h 191"/>
                <a:gd name="T38" fmla="*/ 35 w 402"/>
                <a:gd name="T39" fmla="*/ 169 h 191"/>
                <a:gd name="T40" fmla="*/ 20 w 402"/>
                <a:gd name="T41" fmla="*/ 155 h 191"/>
                <a:gd name="T42" fmla="*/ 9 w 402"/>
                <a:gd name="T43" fmla="*/ 137 h 191"/>
                <a:gd name="T44" fmla="*/ 2 w 402"/>
                <a:gd name="T45" fmla="*/ 117 h 191"/>
                <a:gd name="T46" fmla="*/ 0 w 402"/>
                <a:gd name="T47" fmla="*/ 96 h 191"/>
                <a:gd name="T48" fmla="*/ 2 w 402"/>
                <a:gd name="T49" fmla="*/ 73 h 191"/>
                <a:gd name="T50" fmla="*/ 9 w 402"/>
                <a:gd name="T51" fmla="*/ 53 h 191"/>
                <a:gd name="T52" fmla="*/ 20 w 402"/>
                <a:gd name="T53" fmla="*/ 36 h 191"/>
                <a:gd name="T54" fmla="*/ 35 w 402"/>
                <a:gd name="T55" fmla="*/ 21 h 191"/>
                <a:gd name="T56" fmla="*/ 53 w 402"/>
                <a:gd name="T57" fmla="*/ 10 h 191"/>
                <a:gd name="T58" fmla="*/ 73 w 402"/>
                <a:gd name="T59" fmla="*/ 2 h 191"/>
                <a:gd name="T60" fmla="*/ 95 w 402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2" h="191">
                  <a:moveTo>
                    <a:pt x="95" y="0"/>
                  </a:moveTo>
                  <a:lnTo>
                    <a:pt x="307" y="0"/>
                  </a:lnTo>
                  <a:lnTo>
                    <a:pt x="329" y="2"/>
                  </a:lnTo>
                  <a:lnTo>
                    <a:pt x="349" y="10"/>
                  </a:lnTo>
                  <a:lnTo>
                    <a:pt x="366" y="21"/>
                  </a:lnTo>
                  <a:lnTo>
                    <a:pt x="381" y="36"/>
                  </a:lnTo>
                  <a:lnTo>
                    <a:pt x="392" y="53"/>
                  </a:lnTo>
                  <a:lnTo>
                    <a:pt x="400" y="73"/>
                  </a:lnTo>
                  <a:lnTo>
                    <a:pt x="402" y="96"/>
                  </a:lnTo>
                  <a:lnTo>
                    <a:pt x="400" y="117"/>
                  </a:lnTo>
                  <a:lnTo>
                    <a:pt x="392" y="137"/>
                  </a:lnTo>
                  <a:lnTo>
                    <a:pt x="381" y="155"/>
                  </a:lnTo>
                  <a:lnTo>
                    <a:pt x="366" y="169"/>
                  </a:lnTo>
                  <a:lnTo>
                    <a:pt x="349" y="181"/>
                  </a:lnTo>
                  <a:lnTo>
                    <a:pt x="329" y="188"/>
                  </a:lnTo>
                  <a:lnTo>
                    <a:pt x="307" y="191"/>
                  </a:lnTo>
                  <a:lnTo>
                    <a:pt x="95" y="191"/>
                  </a:lnTo>
                  <a:lnTo>
                    <a:pt x="73" y="188"/>
                  </a:lnTo>
                  <a:lnTo>
                    <a:pt x="53" y="181"/>
                  </a:lnTo>
                  <a:lnTo>
                    <a:pt x="35" y="169"/>
                  </a:lnTo>
                  <a:lnTo>
                    <a:pt x="20" y="155"/>
                  </a:lnTo>
                  <a:lnTo>
                    <a:pt x="9" y="137"/>
                  </a:lnTo>
                  <a:lnTo>
                    <a:pt x="2" y="117"/>
                  </a:lnTo>
                  <a:lnTo>
                    <a:pt x="0" y="96"/>
                  </a:lnTo>
                  <a:lnTo>
                    <a:pt x="2" y="73"/>
                  </a:lnTo>
                  <a:lnTo>
                    <a:pt x="9" y="53"/>
                  </a:lnTo>
                  <a:lnTo>
                    <a:pt x="20" y="36"/>
                  </a:lnTo>
                  <a:lnTo>
                    <a:pt x="35" y="21"/>
                  </a:lnTo>
                  <a:lnTo>
                    <a:pt x="53" y="10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152"/>
            <p:cNvSpPr>
              <a:spLocks/>
            </p:cNvSpPr>
            <p:nvPr/>
          </p:nvSpPr>
          <p:spPr bwMode="auto">
            <a:xfrm>
              <a:off x="11229975" y="3152775"/>
              <a:ext cx="63500" cy="30163"/>
            </a:xfrm>
            <a:custGeom>
              <a:avLst/>
              <a:gdLst>
                <a:gd name="T0" fmla="*/ 95 w 402"/>
                <a:gd name="T1" fmla="*/ 0 h 190"/>
                <a:gd name="T2" fmla="*/ 307 w 402"/>
                <a:gd name="T3" fmla="*/ 0 h 190"/>
                <a:gd name="T4" fmla="*/ 329 w 402"/>
                <a:gd name="T5" fmla="*/ 2 h 190"/>
                <a:gd name="T6" fmla="*/ 349 w 402"/>
                <a:gd name="T7" fmla="*/ 9 h 190"/>
                <a:gd name="T8" fmla="*/ 366 w 402"/>
                <a:gd name="T9" fmla="*/ 21 h 190"/>
                <a:gd name="T10" fmla="*/ 381 w 402"/>
                <a:gd name="T11" fmla="*/ 36 h 190"/>
                <a:gd name="T12" fmla="*/ 392 w 402"/>
                <a:gd name="T13" fmla="*/ 53 h 190"/>
                <a:gd name="T14" fmla="*/ 400 w 402"/>
                <a:gd name="T15" fmla="*/ 73 h 190"/>
                <a:gd name="T16" fmla="*/ 402 w 402"/>
                <a:gd name="T17" fmla="*/ 95 h 190"/>
                <a:gd name="T18" fmla="*/ 400 w 402"/>
                <a:gd name="T19" fmla="*/ 117 h 190"/>
                <a:gd name="T20" fmla="*/ 392 w 402"/>
                <a:gd name="T21" fmla="*/ 136 h 190"/>
                <a:gd name="T22" fmla="*/ 381 w 402"/>
                <a:gd name="T23" fmla="*/ 155 h 190"/>
                <a:gd name="T24" fmla="*/ 366 w 402"/>
                <a:gd name="T25" fmla="*/ 169 h 190"/>
                <a:gd name="T26" fmla="*/ 349 w 402"/>
                <a:gd name="T27" fmla="*/ 181 h 190"/>
                <a:gd name="T28" fmla="*/ 329 w 402"/>
                <a:gd name="T29" fmla="*/ 187 h 190"/>
                <a:gd name="T30" fmla="*/ 307 w 402"/>
                <a:gd name="T31" fmla="*/ 190 h 190"/>
                <a:gd name="T32" fmla="*/ 95 w 402"/>
                <a:gd name="T33" fmla="*/ 190 h 190"/>
                <a:gd name="T34" fmla="*/ 73 w 402"/>
                <a:gd name="T35" fmla="*/ 187 h 190"/>
                <a:gd name="T36" fmla="*/ 53 w 402"/>
                <a:gd name="T37" fmla="*/ 181 h 190"/>
                <a:gd name="T38" fmla="*/ 35 w 402"/>
                <a:gd name="T39" fmla="*/ 169 h 190"/>
                <a:gd name="T40" fmla="*/ 20 w 402"/>
                <a:gd name="T41" fmla="*/ 155 h 190"/>
                <a:gd name="T42" fmla="*/ 9 w 402"/>
                <a:gd name="T43" fmla="*/ 136 h 190"/>
                <a:gd name="T44" fmla="*/ 2 w 402"/>
                <a:gd name="T45" fmla="*/ 117 h 190"/>
                <a:gd name="T46" fmla="*/ 0 w 402"/>
                <a:gd name="T47" fmla="*/ 95 h 190"/>
                <a:gd name="T48" fmla="*/ 2 w 402"/>
                <a:gd name="T49" fmla="*/ 73 h 190"/>
                <a:gd name="T50" fmla="*/ 9 w 402"/>
                <a:gd name="T51" fmla="*/ 53 h 190"/>
                <a:gd name="T52" fmla="*/ 20 w 402"/>
                <a:gd name="T53" fmla="*/ 36 h 190"/>
                <a:gd name="T54" fmla="*/ 35 w 402"/>
                <a:gd name="T55" fmla="*/ 21 h 190"/>
                <a:gd name="T56" fmla="*/ 53 w 402"/>
                <a:gd name="T57" fmla="*/ 9 h 190"/>
                <a:gd name="T58" fmla="*/ 73 w 402"/>
                <a:gd name="T59" fmla="*/ 2 h 190"/>
                <a:gd name="T60" fmla="*/ 95 w 402"/>
                <a:gd name="T6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2" h="190">
                  <a:moveTo>
                    <a:pt x="95" y="0"/>
                  </a:moveTo>
                  <a:lnTo>
                    <a:pt x="307" y="0"/>
                  </a:lnTo>
                  <a:lnTo>
                    <a:pt x="329" y="2"/>
                  </a:lnTo>
                  <a:lnTo>
                    <a:pt x="349" y="9"/>
                  </a:lnTo>
                  <a:lnTo>
                    <a:pt x="366" y="21"/>
                  </a:lnTo>
                  <a:lnTo>
                    <a:pt x="381" y="36"/>
                  </a:lnTo>
                  <a:lnTo>
                    <a:pt x="392" y="53"/>
                  </a:lnTo>
                  <a:lnTo>
                    <a:pt x="400" y="73"/>
                  </a:lnTo>
                  <a:lnTo>
                    <a:pt x="402" y="95"/>
                  </a:lnTo>
                  <a:lnTo>
                    <a:pt x="400" y="117"/>
                  </a:lnTo>
                  <a:lnTo>
                    <a:pt x="392" y="136"/>
                  </a:lnTo>
                  <a:lnTo>
                    <a:pt x="381" y="155"/>
                  </a:lnTo>
                  <a:lnTo>
                    <a:pt x="366" y="169"/>
                  </a:lnTo>
                  <a:lnTo>
                    <a:pt x="349" y="181"/>
                  </a:lnTo>
                  <a:lnTo>
                    <a:pt x="329" y="187"/>
                  </a:lnTo>
                  <a:lnTo>
                    <a:pt x="307" y="190"/>
                  </a:lnTo>
                  <a:lnTo>
                    <a:pt x="95" y="190"/>
                  </a:lnTo>
                  <a:lnTo>
                    <a:pt x="73" y="187"/>
                  </a:lnTo>
                  <a:lnTo>
                    <a:pt x="53" y="181"/>
                  </a:lnTo>
                  <a:lnTo>
                    <a:pt x="35" y="169"/>
                  </a:lnTo>
                  <a:lnTo>
                    <a:pt x="20" y="155"/>
                  </a:lnTo>
                  <a:lnTo>
                    <a:pt x="9" y="136"/>
                  </a:lnTo>
                  <a:lnTo>
                    <a:pt x="2" y="117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9" y="53"/>
                  </a:lnTo>
                  <a:lnTo>
                    <a:pt x="20" y="36"/>
                  </a:lnTo>
                  <a:lnTo>
                    <a:pt x="35" y="21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154"/>
            <p:cNvSpPr>
              <a:spLocks noEditPoints="1"/>
            </p:cNvSpPr>
            <p:nvPr/>
          </p:nvSpPr>
          <p:spPr bwMode="auto">
            <a:xfrm>
              <a:off x="11150600" y="2840038"/>
              <a:ext cx="222250" cy="142875"/>
            </a:xfrm>
            <a:custGeom>
              <a:avLst/>
              <a:gdLst>
                <a:gd name="T0" fmla="*/ 219 w 1401"/>
                <a:gd name="T1" fmla="*/ 193 h 897"/>
                <a:gd name="T2" fmla="*/ 199 w 1401"/>
                <a:gd name="T3" fmla="*/ 208 h 897"/>
                <a:gd name="T4" fmla="*/ 190 w 1401"/>
                <a:gd name="T5" fmla="*/ 233 h 897"/>
                <a:gd name="T6" fmla="*/ 192 w 1401"/>
                <a:gd name="T7" fmla="*/ 678 h 897"/>
                <a:gd name="T8" fmla="*/ 207 w 1401"/>
                <a:gd name="T9" fmla="*/ 698 h 897"/>
                <a:gd name="T10" fmla="*/ 233 w 1401"/>
                <a:gd name="T11" fmla="*/ 707 h 897"/>
                <a:gd name="T12" fmla="*/ 1182 w 1401"/>
                <a:gd name="T13" fmla="*/ 705 h 897"/>
                <a:gd name="T14" fmla="*/ 1203 w 1401"/>
                <a:gd name="T15" fmla="*/ 689 h 897"/>
                <a:gd name="T16" fmla="*/ 1211 w 1401"/>
                <a:gd name="T17" fmla="*/ 665 h 897"/>
                <a:gd name="T18" fmla="*/ 1209 w 1401"/>
                <a:gd name="T19" fmla="*/ 220 h 897"/>
                <a:gd name="T20" fmla="*/ 1194 w 1401"/>
                <a:gd name="T21" fmla="*/ 199 h 897"/>
                <a:gd name="T22" fmla="*/ 1169 w 1401"/>
                <a:gd name="T23" fmla="*/ 191 h 897"/>
                <a:gd name="T24" fmla="*/ 233 w 1401"/>
                <a:gd name="T25" fmla="*/ 0 h 897"/>
                <a:gd name="T26" fmla="*/ 1206 w 1401"/>
                <a:gd name="T27" fmla="*/ 3 h 897"/>
                <a:gd name="T28" fmla="*/ 1276 w 1401"/>
                <a:gd name="T29" fmla="*/ 26 h 897"/>
                <a:gd name="T30" fmla="*/ 1333 w 1401"/>
                <a:gd name="T31" fmla="*/ 68 h 897"/>
                <a:gd name="T32" fmla="*/ 1375 w 1401"/>
                <a:gd name="T33" fmla="*/ 126 h 897"/>
                <a:gd name="T34" fmla="*/ 1398 w 1401"/>
                <a:gd name="T35" fmla="*/ 195 h 897"/>
                <a:gd name="T36" fmla="*/ 1401 w 1401"/>
                <a:gd name="T37" fmla="*/ 665 h 897"/>
                <a:gd name="T38" fmla="*/ 1389 w 1401"/>
                <a:gd name="T39" fmla="*/ 738 h 897"/>
                <a:gd name="T40" fmla="*/ 1356 w 1401"/>
                <a:gd name="T41" fmla="*/ 802 h 897"/>
                <a:gd name="T42" fmla="*/ 1306 w 1401"/>
                <a:gd name="T43" fmla="*/ 853 h 897"/>
                <a:gd name="T44" fmla="*/ 1243 w 1401"/>
                <a:gd name="T45" fmla="*/ 885 h 897"/>
                <a:gd name="T46" fmla="*/ 1169 w 1401"/>
                <a:gd name="T47" fmla="*/ 897 h 897"/>
                <a:gd name="T48" fmla="*/ 196 w 1401"/>
                <a:gd name="T49" fmla="*/ 894 h 897"/>
                <a:gd name="T50" fmla="*/ 127 w 1401"/>
                <a:gd name="T51" fmla="*/ 871 h 897"/>
                <a:gd name="T52" fmla="*/ 68 w 1401"/>
                <a:gd name="T53" fmla="*/ 829 h 897"/>
                <a:gd name="T54" fmla="*/ 26 w 1401"/>
                <a:gd name="T55" fmla="*/ 772 h 897"/>
                <a:gd name="T56" fmla="*/ 4 w 1401"/>
                <a:gd name="T57" fmla="*/ 702 h 897"/>
                <a:gd name="T58" fmla="*/ 0 w 1401"/>
                <a:gd name="T59" fmla="*/ 233 h 897"/>
                <a:gd name="T60" fmla="*/ 12 w 1401"/>
                <a:gd name="T61" fmla="*/ 159 h 897"/>
                <a:gd name="T62" fmla="*/ 46 w 1401"/>
                <a:gd name="T63" fmla="*/ 95 h 897"/>
                <a:gd name="T64" fmla="*/ 95 w 1401"/>
                <a:gd name="T65" fmla="*/ 45 h 897"/>
                <a:gd name="T66" fmla="*/ 159 w 1401"/>
                <a:gd name="T67" fmla="*/ 12 h 897"/>
                <a:gd name="T68" fmla="*/ 233 w 1401"/>
                <a:gd name="T69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01" h="897">
                  <a:moveTo>
                    <a:pt x="233" y="191"/>
                  </a:moveTo>
                  <a:lnTo>
                    <a:pt x="219" y="193"/>
                  </a:lnTo>
                  <a:lnTo>
                    <a:pt x="207" y="199"/>
                  </a:lnTo>
                  <a:lnTo>
                    <a:pt x="199" y="208"/>
                  </a:lnTo>
                  <a:lnTo>
                    <a:pt x="192" y="220"/>
                  </a:lnTo>
                  <a:lnTo>
                    <a:pt x="190" y="233"/>
                  </a:lnTo>
                  <a:lnTo>
                    <a:pt x="190" y="665"/>
                  </a:lnTo>
                  <a:lnTo>
                    <a:pt x="192" y="678"/>
                  </a:lnTo>
                  <a:lnTo>
                    <a:pt x="199" y="689"/>
                  </a:lnTo>
                  <a:lnTo>
                    <a:pt x="207" y="698"/>
                  </a:lnTo>
                  <a:lnTo>
                    <a:pt x="219" y="705"/>
                  </a:lnTo>
                  <a:lnTo>
                    <a:pt x="233" y="707"/>
                  </a:lnTo>
                  <a:lnTo>
                    <a:pt x="1169" y="707"/>
                  </a:lnTo>
                  <a:lnTo>
                    <a:pt x="1182" y="705"/>
                  </a:lnTo>
                  <a:lnTo>
                    <a:pt x="1194" y="698"/>
                  </a:lnTo>
                  <a:lnTo>
                    <a:pt x="1203" y="689"/>
                  </a:lnTo>
                  <a:lnTo>
                    <a:pt x="1209" y="678"/>
                  </a:lnTo>
                  <a:lnTo>
                    <a:pt x="1211" y="665"/>
                  </a:lnTo>
                  <a:lnTo>
                    <a:pt x="1211" y="233"/>
                  </a:lnTo>
                  <a:lnTo>
                    <a:pt x="1209" y="220"/>
                  </a:lnTo>
                  <a:lnTo>
                    <a:pt x="1203" y="208"/>
                  </a:lnTo>
                  <a:lnTo>
                    <a:pt x="1194" y="199"/>
                  </a:lnTo>
                  <a:lnTo>
                    <a:pt x="1182" y="193"/>
                  </a:lnTo>
                  <a:lnTo>
                    <a:pt x="1169" y="191"/>
                  </a:lnTo>
                  <a:lnTo>
                    <a:pt x="233" y="191"/>
                  </a:lnTo>
                  <a:close/>
                  <a:moveTo>
                    <a:pt x="233" y="0"/>
                  </a:moveTo>
                  <a:lnTo>
                    <a:pt x="1169" y="0"/>
                  </a:lnTo>
                  <a:lnTo>
                    <a:pt x="1206" y="3"/>
                  </a:lnTo>
                  <a:lnTo>
                    <a:pt x="1243" y="12"/>
                  </a:lnTo>
                  <a:lnTo>
                    <a:pt x="1276" y="26"/>
                  </a:lnTo>
                  <a:lnTo>
                    <a:pt x="1306" y="45"/>
                  </a:lnTo>
                  <a:lnTo>
                    <a:pt x="1333" y="68"/>
                  </a:lnTo>
                  <a:lnTo>
                    <a:pt x="1356" y="95"/>
                  </a:lnTo>
                  <a:lnTo>
                    <a:pt x="1375" y="126"/>
                  </a:lnTo>
                  <a:lnTo>
                    <a:pt x="1389" y="159"/>
                  </a:lnTo>
                  <a:lnTo>
                    <a:pt x="1398" y="195"/>
                  </a:lnTo>
                  <a:lnTo>
                    <a:pt x="1401" y="233"/>
                  </a:lnTo>
                  <a:lnTo>
                    <a:pt x="1401" y="665"/>
                  </a:lnTo>
                  <a:lnTo>
                    <a:pt x="1398" y="702"/>
                  </a:lnTo>
                  <a:lnTo>
                    <a:pt x="1389" y="738"/>
                  </a:lnTo>
                  <a:lnTo>
                    <a:pt x="1375" y="772"/>
                  </a:lnTo>
                  <a:lnTo>
                    <a:pt x="1356" y="802"/>
                  </a:lnTo>
                  <a:lnTo>
                    <a:pt x="1333" y="829"/>
                  </a:lnTo>
                  <a:lnTo>
                    <a:pt x="1306" y="853"/>
                  </a:lnTo>
                  <a:lnTo>
                    <a:pt x="1276" y="871"/>
                  </a:lnTo>
                  <a:lnTo>
                    <a:pt x="1243" y="885"/>
                  </a:lnTo>
                  <a:lnTo>
                    <a:pt x="1206" y="894"/>
                  </a:lnTo>
                  <a:lnTo>
                    <a:pt x="1169" y="897"/>
                  </a:lnTo>
                  <a:lnTo>
                    <a:pt x="233" y="897"/>
                  </a:lnTo>
                  <a:lnTo>
                    <a:pt x="196" y="894"/>
                  </a:lnTo>
                  <a:lnTo>
                    <a:pt x="159" y="885"/>
                  </a:lnTo>
                  <a:lnTo>
                    <a:pt x="127" y="871"/>
                  </a:lnTo>
                  <a:lnTo>
                    <a:pt x="95" y="853"/>
                  </a:lnTo>
                  <a:lnTo>
                    <a:pt x="68" y="829"/>
                  </a:lnTo>
                  <a:lnTo>
                    <a:pt x="46" y="802"/>
                  </a:lnTo>
                  <a:lnTo>
                    <a:pt x="26" y="772"/>
                  </a:lnTo>
                  <a:lnTo>
                    <a:pt x="12" y="738"/>
                  </a:lnTo>
                  <a:lnTo>
                    <a:pt x="4" y="702"/>
                  </a:lnTo>
                  <a:lnTo>
                    <a:pt x="0" y="665"/>
                  </a:lnTo>
                  <a:lnTo>
                    <a:pt x="0" y="233"/>
                  </a:lnTo>
                  <a:lnTo>
                    <a:pt x="4" y="195"/>
                  </a:lnTo>
                  <a:lnTo>
                    <a:pt x="12" y="159"/>
                  </a:lnTo>
                  <a:lnTo>
                    <a:pt x="26" y="126"/>
                  </a:lnTo>
                  <a:lnTo>
                    <a:pt x="46" y="95"/>
                  </a:lnTo>
                  <a:lnTo>
                    <a:pt x="68" y="68"/>
                  </a:lnTo>
                  <a:lnTo>
                    <a:pt x="95" y="45"/>
                  </a:lnTo>
                  <a:lnTo>
                    <a:pt x="127" y="26"/>
                  </a:lnTo>
                  <a:lnTo>
                    <a:pt x="159" y="12"/>
                  </a:lnTo>
                  <a:lnTo>
                    <a:pt x="196" y="3"/>
                  </a:lnTo>
                  <a:lnTo>
                    <a:pt x="2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821" name="Freeform 155"/>
            <p:cNvSpPr>
              <a:spLocks noEditPoints="1"/>
            </p:cNvSpPr>
            <p:nvPr/>
          </p:nvSpPr>
          <p:spPr bwMode="auto">
            <a:xfrm>
              <a:off x="11088688" y="2779713"/>
              <a:ext cx="346075" cy="468313"/>
            </a:xfrm>
            <a:custGeom>
              <a:avLst/>
              <a:gdLst>
                <a:gd name="T0" fmla="*/ 357 w 2186"/>
                <a:gd name="T1" fmla="*/ 194 h 2955"/>
                <a:gd name="T2" fmla="*/ 291 w 2186"/>
                <a:gd name="T3" fmla="*/ 219 h 2955"/>
                <a:gd name="T4" fmla="*/ 238 w 2186"/>
                <a:gd name="T5" fmla="*/ 263 h 2955"/>
                <a:gd name="T6" fmla="*/ 203 w 2186"/>
                <a:gd name="T7" fmla="*/ 323 h 2955"/>
                <a:gd name="T8" fmla="*/ 191 w 2186"/>
                <a:gd name="T9" fmla="*/ 394 h 2955"/>
                <a:gd name="T10" fmla="*/ 194 w 2186"/>
                <a:gd name="T11" fmla="*/ 2598 h 2955"/>
                <a:gd name="T12" fmla="*/ 218 w 2186"/>
                <a:gd name="T13" fmla="*/ 2664 h 2955"/>
                <a:gd name="T14" fmla="*/ 262 w 2186"/>
                <a:gd name="T15" fmla="*/ 2716 h 2955"/>
                <a:gd name="T16" fmla="*/ 322 w 2186"/>
                <a:gd name="T17" fmla="*/ 2752 h 2955"/>
                <a:gd name="T18" fmla="*/ 393 w 2186"/>
                <a:gd name="T19" fmla="*/ 2765 h 2955"/>
                <a:gd name="T20" fmla="*/ 1829 w 2186"/>
                <a:gd name="T21" fmla="*/ 2762 h 2955"/>
                <a:gd name="T22" fmla="*/ 1894 w 2186"/>
                <a:gd name="T23" fmla="*/ 2737 h 2955"/>
                <a:gd name="T24" fmla="*/ 1947 w 2186"/>
                <a:gd name="T25" fmla="*/ 2692 h 2955"/>
                <a:gd name="T26" fmla="*/ 1983 w 2186"/>
                <a:gd name="T27" fmla="*/ 2632 h 2955"/>
                <a:gd name="T28" fmla="*/ 1996 w 2186"/>
                <a:gd name="T29" fmla="*/ 2562 h 2955"/>
                <a:gd name="T30" fmla="*/ 1993 w 2186"/>
                <a:gd name="T31" fmla="*/ 357 h 2955"/>
                <a:gd name="T32" fmla="*/ 1968 w 2186"/>
                <a:gd name="T33" fmla="*/ 291 h 2955"/>
                <a:gd name="T34" fmla="*/ 1924 w 2186"/>
                <a:gd name="T35" fmla="*/ 238 h 2955"/>
                <a:gd name="T36" fmla="*/ 1863 w 2186"/>
                <a:gd name="T37" fmla="*/ 204 h 2955"/>
                <a:gd name="T38" fmla="*/ 1793 w 2186"/>
                <a:gd name="T39" fmla="*/ 191 h 2955"/>
                <a:gd name="T40" fmla="*/ 393 w 2186"/>
                <a:gd name="T41" fmla="*/ 0 h 2955"/>
                <a:gd name="T42" fmla="*/ 1842 w 2186"/>
                <a:gd name="T43" fmla="*/ 2 h 2955"/>
                <a:gd name="T44" fmla="*/ 1934 w 2186"/>
                <a:gd name="T45" fmla="*/ 26 h 2955"/>
                <a:gd name="T46" fmla="*/ 2017 w 2186"/>
                <a:gd name="T47" fmla="*/ 70 h 2955"/>
                <a:gd name="T48" fmla="*/ 2086 w 2186"/>
                <a:gd name="T49" fmla="*/ 132 h 2955"/>
                <a:gd name="T50" fmla="*/ 2139 w 2186"/>
                <a:gd name="T51" fmla="*/ 209 h 2955"/>
                <a:gd name="T52" fmla="*/ 2174 w 2186"/>
                <a:gd name="T53" fmla="*/ 297 h 2955"/>
                <a:gd name="T54" fmla="*/ 2186 w 2186"/>
                <a:gd name="T55" fmla="*/ 394 h 2955"/>
                <a:gd name="T56" fmla="*/ 2182 w 2186"/>
                <a:gd name="T57" fmla="*/ 2610 h 2955"/>
                <a:gd name="T58" fmla="*/ 2159 w 2186"/>
                <a:gd name="T59" fmla="*/ 2703 h 2955"/>
                <a:gd name="T60" fmla="*/ 2114 w 2186"/>
                <a:gd name="T61" fmla="*/ 2787 h 2955"/>
                <a:gd name="T62" fmla="*/ 2053 w 2186"/>
                <a:gd name="T63" fmla="*/ 2856 h 2955"/>
                <a:gd name="T64" fmla="*/ 1977 w 2186"/>
                <a:gd name="T65" fmla="*/ 2909 h 2955"/>
                <a:gd name="T66" fmla="*/ 1889 w 2186"/>
                <a:gd name="T67" fmla="*/ 2944 h 2955"/>
                <a:gd name="T68" fmla="*/ 1793 w 2186"/>
                <a:gd name="T69" fmla="*/ 2955 h 2955"/>
                <a:gd name="T70" fmla="*/ 344 w 2186"/>
                <a:gd name="T71" fmla="*/ 2952 h 2955"/>
                <a:gd name="T72" fmla="*/ 251 w 2186"/>
                <a:gd name="T73" fmla="*/ 2928 h 2955"/>
                <a:gd name="T74" fmla="*/ 169 w 2186"/>
                <a:gd name="T75" fmla="*/ 2885 h 2955"/>
                <a:gd name="T76" fmla="*/ 99 w 2186"/>
                <a:gd name="T77" fmla="*/ 2823 h 2955"/>
                <a:gd name="T78" fmla="*/ 46 w 2186"/>
                <a:gd name="T79" fmla="*/ 2747 h 2955"/>
                <a:gd name="T80" fmla="*/ 12 w 2186"/>
                <a:gd name="T81" fmla="*/ 2658 h 2955"/>
                <a:gd name="T82" fmla="*/ 0 w 2186"/>
                <a:gd name="T83" fmla="*/ 2562 h 2955"/>
                <a:gd name="T84" fmla="*/ 3 w 2186"/>
                <a:gd name="T85" fmla="*/ 344 h 2955"/>
                <a:gd name="T86" fmla="*/ 27 w 2186"/>
                <a:gd name="T87" fmla="*/ 251 h 2955"/>
                <a:gd name="T88" fmla="*/ 71 w 2186"/>
                <a:gd name="T89" fmla="*/ 169 h 2955"/>
                <a:gd name="T90" fmla="*/ 133 w 2186"/>
                <a:gd name="T91" fmla="*/ 100 h 2955"/>
                <a:gd name="T92" fmla="*/ 208 w 2186"/>
                <a:gd name="T93" fmla="*/ 46 h 2955"/>
                <a:gd name="T94" fmla="*/ 296 w 2186"/>
                <a:gd name="T95" fmla="*/ 12 h 2955"/>
                <a:gd name="T96" fmla="*/ 393 w 2186"/>
                <a:gd name="T97" fmla="*/ 0 h 2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86" h="2955">
                  <a:moveTo>
                    <a:pt x="393" y="191"/>
                  </a:moveTo>
                  <a:lnTo>
                    <a:pt x="357" y="194"/>
                  </a:lnTo>
                  <a:lnTo>
                    <a:pt x="322" y="204"/>
                  </a:lnTo>
                  <a:lnTo>
                    <a:pt x="291" y="219"/>
                  </a:lnTo>
                  <a:lnTo>
                    <a:pt x="262" y="238"/>
                  </a:lnTo>
                  <a:lnTo>
                    <a:pt x="238" y="263"/>
                  </a:lnTo>
                  <a:lnTo>
                    <a:pt x="218" y="291"/>
                  </a:lnTo>
                  <a:lnTo>
                    <a:pt x="203" y="323"/>
                  </a:lnTo>
                  <a:lnTo>
                    <a:pt x="194" y="357"/>
                  </a:lnTo>
                  <a:lnTo>
                    <a:pt x="191" y="394"/>
                  </a:lnTo>
                  <a:lnTo>
                    <a:pt x="191" y="2562"/>
                  </a:lnTo>
                  <a:lnTo>
                    <a:pt x="194" y="2598"/>
                  </a:lnTo>
                  <a:lnTo>
                    <a:pt x="203" y="2632"/>
                  </a:lnTo>
                  <a:lnTo>
                    <a:pt x="218" y="2664"/>
                  </a:lnTo>
                  <a:lnTo>
                    <a:pt x="238" y="2692"/>
                  </a:lnTo>
                  <a:lnTo>
                    <a:pt x="262" y="2716"/>
                  </a:lnTo>
                  <a:lnTo>
                    <a:pt x="291" y="2737"/>
                  </a:lnTo>
                  <a:lnTo>
                    <a:pt x="322" y="2752"/>
                  </a:lnTo>
                  <a:lnTo>
                    <a:pt x="357" y="2762"/>
                  </a:lnTo>
                  <a:lnTo>
                    <a:pt x="393" y="2765"/>
                  </a:lnTo>
                  <a:lnTo>
                    <a:pt x="1793" y="2765"/>
                  </a:lnTo>
                  <a:lnTo>
                    <a:pt x="1829" y="2762"/>
                  </a:lnTo>
                  <a:lnTo>
                    <a:pt x="1863" y="2752"/>
                  </a:lnTo>
                  <a:lnTo>
                    <a:pt x="1894" y="2737"/>
                  </a:lnTo>
                  <a:lnTo>
                    <a:pt x="1924" y="2716"/>
                  </a:lnTo>
                  <a:lnTo>
                    <a:pt x="1947" y="2692"/>
                  </a:lnTo>
                  <a:lnTo>
                    <a:pt x="1968" y="2664"/>
                  </a:lnTo>
                  <a:lnTo>
                    <a:pt x="1983" y="2632"/>
                  </a:lnTo>
                  <a:lnTo>
                    <a:pt x="1993" y="2598"/>
                  </a:lnTo>
                  <a:lnTo>
                    <a:pt x="1996" y="2562"/>
                  </a:lnTo>
                  <a:lnTo>
                    <a:pt x="1996" y="394"/>
                  </a:lnTo>
                  <a:lnTo>
                    <a:pt x="1993" y="357"/>
                  </a:lnTo>
                  <a:lnTo>
                    <a:pt x="1983" y="323"/>
                  </a:lnTo>
                  <a:lnTo>
                    <a:pt x="1968" y="291"/>
                  </a:lnTo>
                  <a:lnTo>
                    <a:pt x="1947" y="263"/>
                  </a:lnTo>
                  <a:lnTo>
                    <a:pt x="1924" y="238"/>
                  </a:lnTo>
                  <a:lnTo>
                    <a:pt x="1894" y="219"/>
                  </a:lnTo>
                  <a:lnTo>
                    <a:pt x="1863" y="204"/>
                  </a:lnTo>
                  <a:lnTo>
                    <a:pt x="1829" y="194"/>
                  </a:lnTo>
                  <a:lnTo>
                    <a:pt x="1793" y="191"/>
                  </a:lnTo>
                  <a:lnTo>
                    <a:pt x="393" y="191"/>
                  </a:lnTo>
                  <a:close/>
                  <a:moveTo>
                    <a:pt x="393" y="0"/>
                  </a:moveTo>
                  <a:lnTo>
                    <a:pt x="1793" y="0"/>
                  </a:lnTo>
                  <a:lnTo>
                    <a:pt x="1842" y="2"/>
                  </a:lnTo>
                  <a:lnTo>
                    <a:pt x="1889" y="12"/>
                  </a:lnTo>
                  <a:lnTo>
                    <a:pt x="1934" y="26"/>
                  </a:lnTo>
                  <a:lnTo>
                    <a:pt x="1977" y="46"/>
                  </a:lnTo>
                  <a:lnTo>
                    <a:pt x="2017" y="70"/>
                  </a:lnTo>
                  <a:lnTo>
                    <a:pt x="2053" y="100"/>
                  </a:lnTo>
                  <a:lnTo>
                    <a:pt x="2086" y="132"/>
                  </a:lnTo>
                  <a:lnTo>
                    <a:pt x="2114" y="169"/>
                  </a:lnTo>
                  <a:lnTo>
                    <a:pt x="2139" y="209"/>
                  </a:lnTo>
                  <a:lnTo>
                    <a:pt x="2159" y="251"/>
                  </a:lnTo>
                  <a:lnTo>
                    <a:pt x="2174" y="297"/>
                  </a:lnTo>
                  <a:lnTo>
                    <a:pt x="2182" y="344"/>
                  </a:lnTo>
                  <a:lnTo>
                    <a:pt x="2186" y="394"/>
                  </a:lnTo>
                  <a:lnTo>
                    <a:pt x="2186" y="2562"/>
                  </a:lnTo>
                  <a:lnTo>
                    <a:pt x="2182" y="2610"/>
                  </a:lnTo>
                  <a:lnTo>
                    <a:pt x="2174" y="2658"/>
                  </a:lnTo>
                  <a:lnTo>
                    <a:pt x="2159" y="2703"/>
                  </a:lnTo>
                  <a:lnTo>
                    <a:pt x="2139" y="2747"/>
                  </a:lnTo>
                  <a:lnTo>
                    <a:pt x="2114" y="2787"/>
                  </a:lnTo>
                  <a:lnTo>
                    <a:pt x="2086" y="2823"/>
                  </a:lnTo>
                  <a:lnTo>
                    <a:pt x="2053" y="2856"/>
                  </a:lnTo>
                  <a:lnTo>
                    <a:pt x="2017" y="2885"/>
                  </a:lnTo>
                  <a:lnTo>
                    <a:pt x="1977" y="2909"/>
                  </a:lnTo>
                  <a:lnTo>
                    <a:pt x="1934" y="2928"/>
                  </a:lnTo>
                  <a:lnTo>
                    <a:pt x="1889" y="2944"/>
                  </a:lnTo>
                  <a:lnTo>
                    <a:pt x="1842" y="2952"/>
                  </a:lnTo>
                  <a:lnTo>
                    <a:pt x="1793" y="2955"/>
                  </a:lnTo>
                  <a:lnTo>
                    <a:pt x="393" y="2955"/>
                  </a:lnTo>
                  <a:lnTo>
                    <a:pt x="344" y="2952"/>
                  </a:lnTo>
                  <a:lnTo>
                    <a:pt x="296" y="2944"/>
                  </a:lnTo>
                  <a:lnTo>
                    <a:pt x="251" y="2928"/>
                  </a:lnTo>
                  <a:lnTo>
                    <a:pt x="208" y="2909"/>
                  </a:lnTo>
                  <a:lnTo>
                    <a:pt x="169" y="2885"/>
                  </a:lnTo>
                  <a:lnTo>
                    <a:pt x="133" y="2856"/>
                  </a:lnTo>
                  <a:lnTo>
                    <a:pt x="99" y="2823"/>
                  </a:lnTo>
                  <a:lnTo>
                    <a:pt x="71" y="2787"/>
                  </a:lnTo>
                  <a:lnTo>
                    <a:pt x="46" y="2747"/>
                  </a:lnTo>
                  <a:lnTo>
                    <a:pt x="27" y="2703"/>
                  </a:lnTo>
                  <a:lnTo>
                    <a:pt x="12" y="2658"/>
                  </a:lnTo>
                  <a:lnTo>
                    <a:pt x="3" y="2610"/>
                  </a:lnTo>
                  <a:lnTo>
                    <a:pt x="0" y="2562"/>
                  </a:lnTo>
                  <a:lnTo>
                    <a:pt x="0" y="394"/>
                  </a:lnTo>
                  <a:lnTo>
                    <a:pt x="3" y="344"/>
                  </a:lnTo>
                  <a:lnTo>
                    <a:pt x="12" y="297"/>
                  </a:lnTo>
                  <a:lnTo>
                    <a:pt x="27" y="251"/>
                  </a:lnTo>
                  <a:lnTo>
                    <a:pt x="46" y="209"/>
                  </a:lnTo>
                  <a:lnTo>
                    <a:pt x="71" y="169"/>
                  </a:lnTo>
                  <a:lnTo>
                    <a:pt x="99" y="132"/>
                  </a:lnTo>
                  <a:lnTo>
                    <a:pt x="133" y="100"/>
                  </a:lnTo>
                  <a:lnTo>
                    <a:pt x="169" y="70"/>
                  </a:lnTo>
                  <a:lnTo>
                    <a:pt x="208" y="46"/>
                  </a:lnTo>
                  <a:lnTo>
                    <a:pt x="251" y="26"/>
                  </a:lnTo>
                  <a:lnTo>
                    <a:pt x="296" y="12"/>
                  </a:lnTo>
                  <a:lnTo>
                    <a:pt x="344" y="2"/>
                  </a:lnTo>
                  <a:lnTo>
                    <a:pt x="3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156"/>
            <p:cNvSpPr>
              <a:spLocks/>
            </p:cNvSpPr>
            <p:nvPr/>
          </p:nvSpPr>
          <p:spPr bwMode="auto">
            <a:xfrm>
              <a:off x="11088688" y="2682875"/>
              <a:ext cx="30162" cy="244475"/>
            </a:xfrm>
            <a:custGeom>
              <a:avLst/>
              <a:gdLst>
                <a:gd name="T0" fmla="*/ 95 w 191"/>
                <a:gd name="T1" fmla="*/ 0 h 1536"/>
                <a:gd name="T2" fmla="*/ 117 w 191"/>
                <a:gd name="T3" fmla="*/ 3 h 1536"/>
                <a:gd name="T4" fmla="*/ 137 w 191"/>
                <a:gd name="T5" fmla="*/ 10 h 1536"/>
                <a:gd name="T6" fmla="*/ 155 w 191"/>
                <a:gd name="T7" fmla="*/ 22 h 1536"/>
                <a:gd name="T8" fmla="*/ 169 w 191"/>
                <a:gd name="T9" fmla="*/ 36 h 1536"/>
                <a:gd name="T10" fmla="*/ 181 w 191"/>
                <a:gd name="T11" fmla="*/ 54 h 1536"/>
                <a:gd name="T12" fmla="*/ 188 w 191"/>
                <a:gd name="T13" fmla="*/ 74 h 1536"/>
                <a:gd name="T14" fmla="*/ 191 w 191"/>
                <a:gd name="T15" fmla="*/ 95 h 1536"/>
                <a:gd name="T16" fmla="*/ 191 w 191"/>
                <a:gd name="T17" fmla="*/ 1441 h 1536"/>
                <a:gd name="T18" fmla="*/ 188 w 191"/>
                <a:gd name="T19" fmla="*/ 1462 h 1536"/>
                <a:gd name="T20" fmla="*/ 181 w 191"/>
                <a:gd name="T21" fmla="*/ 1482 h 1536"/>
                <a:gd name="T22" fmla="*/ 169 w 191"/>
                <a:gd name="T23" fmla="*/ 1500 h 1536"/>
                <a:gd name="T24" fmla="*/ 155 w 191"/>
                <a:gd name="T25" fmla="*/ 1514 h 1536"/>
                <a:gd name="T26" fmla="*/ 137 w 191"/>
                <a:gd name="T27" fmla="*/ 1526 h 1536"/>
                <a:gd name="T28" fmla="*/ 117 w 191"/>
                <a:gd name="T29" fmla="*/ 1533 h 1536"/>
                <a:gd name="T30" fmla="*/ 95 w 191"/>
                <a:gd name="T31" fmla="*/ 1536 h 1536"/>
                <a:gd name="T32" fmla="*/ 73 w 191"/>
                <a:gd name="T33" fmla="*/ 1533 h 1536"/>
                <a:gd name="T34" fmla="*/ 54 w 191"/>
                <a:gd name="T35" fmla="*/ 1526 h 1536"/>
                <a:gd name="T36" fmla="*/ 36 w 191"/>
                <a:gd name="T37" fmla="*/ 1514 h 1536"/>
                <a:gd name="T38" fmla="*/ 21 w 191"/>
                <a:gd name="T39" fmla="*/ 1500 h 1536"/>
                <a:gd name="T40" fmla="*/ 10 w 191"/>
                <a:gd name="T41" fmla="*/ 1482 h 1536"/>
                <a:gd name="T42" fmla="*/ 3 w 191"/>
                <a:gd name="T43" fmla="*/ 1462 h 1536"/>
                <a:gd name="T44" fmla="*/ 0 w 191"/>
                <a:gd name="T45" fmla="*/ 1441 h 1536"/>
                <a:gd name="T46" fmla="*/ 0 w 191"/>
                <a:gd name="T47" fmla="*/ 95 h 1536"/>
                <a:gd name="T48" fmla="*/ 3 w 191"/>
                <a:gd name="T49" fmla="*/ 74 h 1536"/>
                <a:gd name="T50" fmla="*/ 10 w 191"/>
                <a:gd name="T51" fmla="*/ 54 h 1536"/>
                <a:gd name="T52" fmla="*/ 21 w 191"/>
                <a:gd name="T53" fmla="*/ 36 h 1536"/>
                <a:gd name="T54" fmla="*/ 36 w 191"/>
                <a:gd name="T55" fmla="*/ 22 h 1536"/>
                <a:gd name="T56" fmla="*/ 54 w 191"/>
                <a:gd name="T57" fmla="*/ 10 h 1536"/>
                <a:gd name="T58" fmla="*/ 73 w 191"/>
                <a:gd name="T59" fmla="*/ 3 h 1536"/>
                <a:gd name="T60" fmla="*/ 95 w 191"/>
                <a:gd name="T61" fmla="*/ 0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1" h="1536">
                  <a:moveTo>
                    <a:pt x="95" y="0"/>
                  </a:moveTo>
                  <a:lnTo>
                    <a:pt x="117" y="3"/>
                  </a:lnTo>
                  <a:lnTo>
                    <a:pt x="137" y="10"/>
                  </a:lnTo>
                  <a:lnTo>
                    <a:pt x="155" y="22"/>
                  </a:lnTo>
                  <a:lnTo>
                    <a:pt x="169" y="36"/>
                  </a:lnTo>
                  <a:lnTo>
                    <a:pt x="181" y="54"/>
                  </a:lnTo>
                  <a:lnTo>
                    <a:pt x="188" y="74"/>
                  </a:lnTo>
                  <a:lnTo>
                    <a:pt x="191" y="95"/>
                  </a:lnTo>
                  <a:lnTo>
                    <a:pt x="191" y="1441"/>
                  </a:lnTo>
                  <a:lnTo>
                    <a:pt x="188" y="1462"/>
                  </a:lnTo>
                  <a:lnTo>
                    <a:pt x="181" y="1482"/>
                  </a:lnTo>
                  <a:lnTo>
                    <a:pt x="169" y="1500"/>
                  </a:lnTo>
                  <a:lnTo>
                    <a:pt x="155" y="1514"/>
                  </a:lnTo>
                  <a:lnTo>
                    <a:pt x="137" y="1526"/>
                  </a:lnTo>
                  <a:lnTo>
                    <a:pt x="117" y="1533"/>
                  </a:lnTo>
                  <a:lnTo>
                    <a:pt x="95" y="1536"/>
                  </a:lnTo>
                  <a:lnTo>
                    <a:pt x="73" y="1533"/>
                  </a:lnTo>
                  <a:lnTo>
                    <a:pt x="54" y="1526"/>
                  </a:lnTo>
                  <a:lnTo>
                    <a:pt x="36" y="1514"/>
                  </a:lnTo>
                  <a:lnTo>
                    <a:pt x="21" y="1500"/>
                  </a:lnTo>
                  <a:lnTo>
                    <a:pt x="10" y="1482"/>
                  </a:lnTo>
                  <a:lnTo>
                    <a:pt x="3" y="1462"/>
                  </a:lnTo>
                  <a:lnTo>
                    <a:pt x="0" y="1441"/>
                  </a:lnTo>
                  <a:lnTo>
                    <a:pt x="0" y="95"/>
                  </a:lnTo>
                  <a:lnTo>
                    <a:pt x="3" y="74"/>
                  </a:lnTo>
                  <a:lnTo>
                    <a:pt x="10" y="54"/>
                  </a:lnTo>
                  <a:lnTo>
                    <a:pt x="21" y="36"/>
                  </a:lnTo>
                  <a:lnTo>
                    <a:pt x="36" y="22"/>
                  </a:lnTo>
                  <a:lnTo>
                    <a:pt x="54" y="10"/>
                  </a:lnTo>
                  <a:lnTo>
                    <a:pt x="73" y="3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23" name="Group 258"/>
          <p:cNvGrpSpPr/>
          <p:nvPr/>
        </p:nvGrpSpPr>
        <p:grpSpPr>
          <a:xfrm>
            <a:off x="5562330" y="4909879"/>
            <a:ext cx="565151" cy="554037"/>
            <a:chOff x="10067925" y="2689225"/>
            <a:chExt cx="565151" cy="554037"/>
          </a:xfrm>
          <a:solidFill>
            <a:schemeClr val="tx1"/>
          </a:solidFill>
        </p:grpSpPr>
        <p:sp>
          <p:nvSpPr>
            <p:cNvPr id="824" name="Freeform 161"/>
            <p:cNvSpPr>
              <a:spLocks/>
            </p:cNvSpPr>
            <p:nvPr/>
          </p:nvSpPr>
          <p:spPr bwMode="auto">
            <a:xfrm>
              <a:off x="10501313" y="2857500"/>
              <a:ext cx="131763" cy="385762"/>
            </a:xfrm>
            <a:custGeom>
              <a:avLst/>
              <a:gdLst>
                <a:gd name="T0" fmla="*/ 501 w 832"/>
                <a:gd name="T1" fmla="*/ 0 h 2427"/>
                <a:gd name="T2" fmla="*/ 532 w 832"/>
                <a:gd name="T3" fmla="*/ 0 h 2427"/>
                <a:gd name="T4" fmla="*/ 567 w 832"/>
                <a:gd name="T5" fmla="*/ 0 h 2427"/>
                <a:gd name="T6" fmla="*/ 592 w 832"/>
                <a:gd name="T7" fmla="*/ 0 h 2427"/>
                <a:gd name="T8" fmla="*/ 635 w 832"/>
                <a:gd name="T9" fmla="*/ 4 h 2427"/>
                <a:gd name="T10" fmla="*/ 704 w 832"/>
                <a:gd name="T11" fmla="*/ 29 h 2427"/>
                <a:gd name="T12" fmla="*/ 763 w 832"/>
                <a:gd name="T13" fmla="*/ 72 h 2427"/>
                <a:gd name="T14" fmla="*/ 806 w 832"/>
                <a:gd name="T15" fmla="*/ 131 h 2427"/>
                <a:gd name="T16" fmla="*/ 829 w 832"/>
                <a:gd name="T17" fmla="*/ 201 h 2427"/>
                <a:gd name="T18" fmla="*/ 832 w 832"/>
                <a:gd name="T19" fmla="*/ 1775 h 2427"/>
                <a:gd name="T20" fmla="*/ 819 w 832"/>
                <a:gd name="T21" fmla="*/ 1906 h 2427"/>
                <a:gd name="T22" fmla="*/ 780 w 832"/>
                <a:gd name="T23" fmla="*/ 2028 h 2427"/>
                <a:gd name="T24" fmla="*/ 721 w 832"/>
                <a:gd name="T25" fmla="*/ 2138 h 2427"/>
                <a:gd name="T26" fmla="*/ 641 w 832"/>
                <a:gd name="T27" fmla="*/ 2235 h 2427"/>
                <a:gd name="T28" fmla="*/ 545 w 832"/>
                <a:gd name="T29" fmla="*/ 2314 h 2427"/>
                <a:gd name="T30" fmla="*/ 435 w 832"/>
                <a:gd name="T31" fmla="*/ 2375 h 2427"/>
                <a:gd name="T32" fmla="*/ 314 w 832"/>
                <a:gd name="T33" fmla="*/ 2413 h 2427"/>
                <a:gd name="T34" fmla="*/ 183 w 832"/>
                <a:gd name="T35" fmla="*/ 2427 h 2427"/>
                <a:gd name="T36" fmla="*/ 169 w 832"/>
                <a:gd name="T37" fmla="*/ 2427 h 2427"/>
                <a:gd name="T38" fmla="*/ 142 w 832"/>
                <a:gd name="T39" fmla="*/ 2427 h 2427"/>
                <a:gd name="T40" fmla="*/ 114 w 832"/>
                <a:gd name="T41" fmla="*/ 2427 h 2427"/>
                <a:gd name="T42" fmla="*/ 101 w 832"/>
                <a:gd name="T43" fmla="*/ 2427 h 2427"/>
                <a:gd name="T44" fmla="*/ 57 w 832"/>
                <a:gd name="T45" fmla="*/ 2417 h 2427"/>
                <a:gd name="T46" fmla="*/ 23 w 832"/>
                <a:gd name="T47" fmla="*/ 2390 h 2427"/>
                <a:gd name="T48" fmla="*/ 2 w 832"/>
                <a:gd name="T49" fmla="*/ 2350 h 2427"/>
                <a:gd name="T50" fmla="*/ 2 w 832"/>
                <a:gd name="T51" fmla="*/ 2302 h 2427"/>
                <a:gd name="T52" fmla="*/ 23 w 832"/>
                <a:gd name="T53" fmla="*/ 2263 h 2427"/>
                <a:gd name="T54" fmla="*/ 57 w 832"/>
                <a:gd name="T55" fmla="*/ 2236 h 2427"/>
                <a:gd name="T56" fmla="*/ 101 w 832"/>
                <a:gd name="T57" fmla="*/ 2225 h 2427"/>
                <a:gd name="T58" fmla="*/ 126 w 832"/>
                <a:gd name="T59" fmla="*/ 2225 h 2427"/>
                <a:gd name="T60" fmla="*/ 155 w 832"/>
                <a:gd name="T61" fmla="*/ 2225 h 2427"/>
                <a:gd name="T62" fmla="*/ 177 w 832"/>
                <a:gd name="T63" fmla="*/ 2225 h 2427"/>
                <a:gd name="T64" fmla="*/ 234 w 832"/>
                <a:gd name="T65" fmla="*/ 2222 h 2427"/>
                <a:gd name="T66" fmla="*/ 332 w 832"/>
                <a:gd name="T67" fmla="*/ 2198 h 2427"/>
                <a:gd name="T68" fmla="*/ 422 w 832"/>
                <a:gd name="T69" fmla="*/ 2154 h 2427"/>
                <a:gd name="T70" fmla="*/ 497 w 832"/>
                <a:gd name="T71" fmla="*/ 2091 h 2427"/>
                <a:gd name="T72" fmla="*/ 559 w 832"/>
                <a:gd name="T73" fmla="*/ 2015 h 2427"/>
                <a:gd name="T74" fmla="*/ 603 w 832"/>
                <a:gd name="T75" fmla="*/ 1925 h 2427"/>
                <a:gd name="T76" fmla="*/ 626 w 832"/>
                <a:gd name="T77" fmla="*/ 1827 h 2427"/>
                <a:gd name="T78" fmla="*/ 629 w 832"/>
                <a:gd name="T79" fmla="*/ 239 h 2427"/>
                <a:gd name="T80" fmla="*/ 619 w 832"/>
                <a:gd name="T81" fmla="*/ 214 h 2427"/>
                <a:gd name="T82" fmla="*/ 593 w 832"/>
                <a:gd name="T83" fmla="*/ 202 h 2427"/>
                <a:gd name="T84" fmla="*/ 557 w 832"/>
                <a:gd name="T85" fmla="*/ 202 h 2427"/>
                <a:gd name="T86" fmla="*/ 521 w 832"/>
                <a:gd name="T87" fmla="*/ 202 h 2427"/>
                <a:gd name="T88" fmla="*/ 491 w 832"/>
                <a:gd name="T89" fmla="*/ 202 h 2427"/>
                <a:gd name="T90" fmla="*/ 447 w 832"/>
                <a:gd name="T91" fmla="*/ 193 h 2427"/>
                <a:gd name="T92" fmla="*/ 412 w 832"/>
                <a:gd name="T93" fmla="*/ 165 h 2427"/>
                <a:gd name="T94" fmla="*/ 393 w 832"/>
                <a:gd name="T95" fmla="*/ 125 h 2427"/>
                <a:gd name="T96" fmla="*/ 393 w 832"/>
                <a:gd name="T97" fmla="*/ 78 h 2427"/>
                <a:gd name="T98" fmla="*/ 412 w 832"/>
                <a:gd name="T99" fmla="*/ 39 h 2427"/>
                <a:gd name="T100" fmla="*/ 447 w 832"/>
                <a:gd name="T101" fmla="*/ 11 h 2427"/>
                <a:gd name="T102" fmla="*/ 491 w 832"/>
                <a:gd name="T103" fmla="*/ 0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32" h="2427">
                  <a:moveTo>
                    <a:pt x="491" y="0"/>
                  </a:moveTo>
                  <a:lnTo>
                    <a:pt x="501" y="0"/>
                  </a:lnTo>
                  <a:lnTo>
                    <a:pt x="515" y="0"/>
                  </a:lnTo>
                  <a:lnTo>
                    <a:pt x="532" y="0"/>
                  </a:lnTo>
                  <a:lnTo>
                    <a:pt x="550" y="0"/>
                  </a:lnTo>
                  <a:lnTo>
                    <a:pt x="567" y="0"/>
                  </a:lnTo>
                  <a:lnTo>
                    <a:pt x="581" y="0"/>
                  </a:lnTo>
                  <a:lnTo>
                    <a:pt x="592" y="0"/>
                  </a:lnTo>
                  <a:lnTo>
                    <a:pt x="597" y="0"/>
                  </a:lnTo>
                  <a:lnTo>
                    <a:pt x="635" y="4"/>
                  </a:lnTo>
                  <a:lnTo>
                    <a:pt x="671" y="14"/>
                  </a:lnTo>
                  <a:lnTo>
                    <a:pt x="704" y="29"/>
                  </a:lnTo>
                  <a:lnTo>
                    <a:pt x="736" y="48"/>
                  </a:lnTo>
                  <a:lnTo>
                    <a:pt x="763" y="72"/>
                  </a:lnTo>
                  <a:lnTo>
                    <a:pt x="786" y="100"/>
                  </a:lnTo>
                  <a:lnTo>
                    <a:pt x="806" y="131"/>
                  </a:lnTo>
                  <a:lnTo>
                    <a:pt x="820" y="165"/>
                  </a:lnTo>
                  <a:lnTo>
                    <a:pt x="829" y="201"/>
                  </a:lnTo>
                  <a:lnTo>
                    <a:pt x="832" y="239"/>
                  </a:lnTo>
                  <a:lnTo>
                    <a:pt x="832" y="1775"/>
                  </a:lnTo>
                  <a:lnTo>
                    <a:pt x="829" y="1841"/>
                  </a:lnTo>
                  <a:lnTo>
                    <a:pt x="819" y="1906"/>
                  </a:lnTo>
                  <a:lnTo>
                    <a:pt x="803" y="1967"/>
                  </a:lnTo>
                  <a:lnTo>
                    <a:pt x="780" y="2028"/>
                  </a:lnTo>
                  <a:lnTo>
                    <a:pt x="753" y="2084"/>
                  </a:lnTo>
                  <a:lnTo>
                    <a:pt x="721" y="2138"/>
                  </a:lnTo>
                  <a:lnTo>
                    <a:pt x="683" y="2188"/>
                  </a:lnTo>
                  <a:lnTo>
                    <a:pt x="641" y="2235"/>
                  </a:lnTo>
                  <a:lnTo>
                    <a:pt x="596" y="2277"/>
                  </a:lnTo>
                  <a:lnTo>
                    <a:pt x="545" y="2314"/>
                  </a:lnTo>
                  <a:lnTo>
                    <a:pt x="492" y="2347"/>
                  </a:lnTo>
                  <a:lnTo>
                    <a:pt x="435" y="2375"/>
                  </a:lnTo>
                  <a:lnTo>
                    <a:pt x="375" y="2397"/>
                  </a:lnTo>
                  <a:lnTo>
                    <a:pt x="314" y="2413"/>
                  </a:lnTo>
                  <a:lnTo>
                    <a:pt x="249" y="2423"/>
                  </a:lnTo>
                  <a:lnTo>
                    <a:pt x="183" y="2427"/>
                  </a:lnTo>
                  <a:lnTo>
                    <a:pt x="179" y="2427"/>
                  </a:lnTo>
                  <a:lnTo>
                    <a:pt x="169" y="2427"/>
                  </a:lnTo>
                  <a:lnTo>
                    <a:pt x="156" y="2427"/>
                  </a:lnTo>
                  <a:lnTo>
                    <a:pt x="142" y="2427"/>
                  </a:lnTo>
                  <a:lnTo>
                    <a:pt x="127" y="2427"/>
                  </a:lnTo>
                  <a:lnTo>
                    <a:pt x="114" y="2427"/>
                  </a:lnTo>
                  <a:lnTo>
                    <a:pt x="105" y="2427"/>
                  </a:lnTo>
                  <a:lnTo>
                    <a:pt x="101" y="2427"/>
                  </a:lnTo>
                  <a:lnTo>
                    <a:pt x="78" y="2424"/>
                  </a:lnTo>
                  <a:lnTo>
                    <a:pt x="57" y="2417"/>
                  </a:lnTo>
                  <a:lnTo>
                    <a:pt x="38" y="2405"/>
                  </a:lnTo>
                  <a:lnTo>
                    <a:pt x="23" y="2390"/>
                  </a:lnTo>
                  <a:lnTo>
                    <a:pt x="11" y="2370"/>
                  </a:lnTo>
                  <a:lnTo>
                    <a:pt x="2" y="2350"/>
                  </a:lnTo>
                  <a:lnTo>
                    <a:pt x="0" y="2326"/>
                  </a:lnTo>
                  <a:lnTo>
                    <a:pt x="2" y="2302"/>
                  </a:lnTo>
                  <a:lnTo>
                    <a:pt x="11" y="2282"/>
                  </a:lnTo>
                  <a:lnTo>
                    <a:pt x="23" y="2263"/>
                  </a:lnTo>
                  <a:lnTo>
                    <a:pt x="38" y="2248"/>
                  </a:lnTo>
                  <a:lnTo>
                    <a:pt x="57" y="2236"/>
                  </a:lnTo>
                  <a:lnTo>
                    <a:pt x="78" y="2228"/>
                  </a:lnTo>
                  <a:lnTo>
                    <a:pt x="101" y="2225"/>
                  </a:lnTo>
                  <a:lnTo>
                    <a:pt x="113" y="2225"/>
                  </a:lnTo>
                  <a:lnTo>
                    <a:pt x="126" y="2225"/>
                  </a:lnTo>
                  <a:lnTo>
                    <a:pt x="140" y="2225"/>
                  </a:lnTo>
                  <a:lnTo>
                    <a:pt x="155" y="2225"/>
                  </a:lnTo>
                  <a:lnTo>
                    <a:pt x="168" y="2225"/>
                  </a:lnTo>
                  <a:lnTo>
                    <a:pt x="177" y="2225"/>
                  </a:lnTo>
                  <a:lnTo>
                    <a:pt x="182" y="2225"/>
                  </a:lnTo>
                  <a:lnTo>
                    <a:pt x="234" y="2222"/>
                  </a:lnTo>
                  <a:lnTo>
                    <a:pt x="284" y="2212"/>
                  </a:lnTo>
                  <a:lnTo>
                    <a:pt x="332" y="2198"/>
                  </a:lnTo>
                  <a:lnTo>
                    <a:pt x="379" y="2179"/>
                  </a:lnTo>
                  <a:lnTo>
                    <a:pt x="422" y="2154"/>
                  </a:lnTo>
                  <a:lnTo>
                    <a:pt x="462" y="2125"/>
                  </a:lnTo>
                  <a:lnTo>
                    <a:pt x="497" y="2091"/>
                  </a:lnTo>
                  <a:lnTo>
                    <a:pt x="531" y="2055"/>
                  </a:lnTo>
                  <a:lnTo>
                    <a:pt x="559" y="2015"/>
                  </a:lnTo>
                  <a:lnTo>
                    <a:pt x="584" y="1972"/>
                  </a:lnTo>
                  <a:lnTo>
                    <a:pt x="603" y="1925"/>
                  </a:lnTo>
                  <a:lnTo>
                    <a:pt x="617" y="1878"/>
                  </a:lnTo>
                  <a:lnTo>
                    <a:pt x="626" y="1827"/>
                  </a:lnTo>
                  <a:lnTo>
                    <a:pt x="629" y="1775"/>
                  </a:lnTo>
                  <a:lnTo>
                    <a:pt x="629" y="239"/>
                  </a:lnTo>
                  <a:lnTo>
                    <a:pt x="627" y="225"/>
                  </a:lnTo>
                  <a:lnTo>
                    <a:pt x="619" y="214"/>
                  </a:lnTo>
                  <a:lnTo>
                    <a:pt x="607" y="205"/>
                  </a:lnTo>
                  <a:lnTo>
                    <a:pt x="593" y="202"/>
                  </a:lnTo>
                  <a:lnTo>
                    <a:pt x="574" y="202"/>
                  </a:lnTo>
                  <a:lnTo>
                    <a:pt x="557" y="202"/>
                  </a:lnTo>
                  <a:lnTo>
                    <a:pt x="539" y="202"/>
                  </a:lnTo>
                  <a:lnTo>
                    <a:pt x="521" y="202"/>
                  </a:lnTo>
                  <a:lnTo>
                    <a:pt x="506" y="202"/>
                  </a:lnTo>
                  <a:lnTo>
                    <a:pt x="491" y="202"/>
                  </a:lnTo>
                  <a:lnTo>
                    <a:pt x="468" y="200"/>
                  </a:lnTo>
                  <a:lnTo>
                    <a:pt x="447" y="193"/>
                  </a:lnTo>
                  <a:lnTo>
                    <a:pt x="428" y="181"/>
                  </a:lnTo>
                  <a:lnTo>
                    <a:pt x="412" y="165"/>
                  </a:lnTo>
                  <a:lnTo>
                    <a:pt x="400" y="146"/>
                  </a:lnTo>
                  <a:lnTo>
                    <a:pt x="393" y="125"/>
                  </a:lnTo>
                  <a:lnTo>
                    <a:pt x="391" y="101"/>
                  </a:lnTo>
                  <a:lnTo>
                    <a:pt x="393" y="78"/>
                  </a:lnTo>
                  <a:lnTo>
                    <a:pt x="400" y="57"/>
                  </a:lnTo>
                  <a:lnTo>
                    <a:pt x="412" y="39"/>
                  </a:lnTo>
                  <a:lnTo>
                    <a:pt x="428" y="22"/>
                  </a:lnTo>
                  <a:lnTo>
                    <a:pt x="447" y="11"/>
                  </a:lnTo>
                  <a:lnTo>
                    <a:pt x="468" y="3"/>
                  </a:lnTo>
                  <a:lnTo>
                    <a:pt x="4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162"/>
            <p:cNvSpPr>
              <a:spLocks noEditPoints="1"/>
            </p:cNvSpPr>
            <p:nvPr/>
          </p:nvSpPr>
          <p:spPr bwMode="auto">
            <a:xfrm>
              <a:off x="10067925" y="2689225"/>
              <a:ext cx="465138" cy="554037"/>
            </a:xfrm>
            <a:custGeom>
              <a:avLst/>
              <a:gdLst>
                <a:gd name="T0" fmla="*/ 423 w 2929"/>
                <a:gd name="T1" fmla="*/ 202 h 3496"/>
                <a:gd name="T2" fmla="*/ 353 w 2929"/>
                <a:gd name="T3" fmla="*/ 214 h 3496"/>
                <a:gd name="T4" fmla="*/ 292 w 2929"/>
                <a:gd name="T5" fmla="*/ 245 h 3496"/>
                <a:gd name="T6" fmla="*/ 245 w 2929"/>
                <a:gd name="T7" fmla="*/ 292 h 3496"/>
                <a:gd name="T8" fmla="*/ 214 w 2929"/>
                <a:gd name="T9" fmla="*/ 353 h 3496"/>
                <a:gd name="T10" fmla="*/ 203 w 2929"/>
                <a:gd name="T11" fmla="*/ 421 h 3496"/>
                <a:gd name="T12" fmla="*/ 205 w 2929"/>
                <a:gd name="T13" fmla="*/ 3110 h 3496"/>
                <a:gd name="T14" fmla="*/ 228 w 2929"/>
                <a:gd name="T15" fmla="*/ 3175 h 3496"/>
                <a:gd name="T16" fmla="*/ 268 w 2929"/>
                <a:gd name="T17" fmla="*/ 3229 h 3496"/>
                <a:gd name="T18" fmla="*/ 321 w 2929"/>
                <a:gd name="T19" fmla="*/ 3269 h 3496"/>
                <a:gd name="T20" fmla="*/ 387 w 2929"/>
                <a:gd name="T21" fmla="*/ 3291 h 3496"/>
                <a:gd name="T22" fmla="*/ 2727 w 2929"/>
                <a:gd name="T23" fmla="*/ 3294 h 3496"/>
                <a:gd name="T24" fmla="*/ 2724 w 2929"/>
                <a:gd name="T25" fmla="*/ 386 h 3496"/>
                <a:gd name="T26" fmla="*/ 2702 w 2929"/>
                <a:gd name="T27" fmla="*/ 321 h 3496"/>
                <a:gd name="T28" fmla="*/ 2662 w 2929"/>
                <a:gd name="T29" fmla="*/ 266 h 3496"/>
                <a:gd name="T30" fmla="*/ 2607 w 2929"/>
                <a:gd name="T31" fmla="*/ 227 h 3496"/>
                <a:gd name="T32" fmla="*/ 2543 w 2929"/>
                <a:gd name="T33" fmla="*/ 205 h 3496"/>
                <a:gd name="T34" fmla="*/ 423 w 2929"/>
                <a:gd name="T35" fmla="*/ 0 h 3496"/>
                <a:gd name="T36" fmla="*/ 2560 w 2929"/>
                <a:gd name="T37" fmla="*/ 4 h 3496"/>
                <a:gd name="T38" fmla="*/ 2659 w 2929"/>
                <a:gd name="T39" fmla="*/ 28 h 3496"/>
                <a:gd name="T40" fmla="*/ 2748 w 2929"/>
                <a:gd name="T41" fmla="*/ 76 h 3496"/>
                <a:gd name="T42" fmla="*/ 2822 w 2929"/>
                <a:gd name="T43" fmla="*/ 141 h 3496"/>
                <a:gd name="T44" fmla="*/ 2879 w 2929"/>
                <a:gd name="T45" fmla="*/ 223 h 3496"/>
                <a:gd name="T46" fmla="*/ 2916 w 2929"/>
                <a:gd name="T47" fmla="*/ 318 h 3496"/>
                <a:gd name="T48" fmla="*/ 2929 w 2929"/>
                <a:gd name="T49" fmla="*/ 421 h 3496"/>
                <a:gd name="T50" fmla="*/ 2927 w 2929"/>
                <a:gd name="T51" fmla="*/ 3419 h 3496"/>
                <a:gd name="T52" fmla="*/ 2907 w 2929"/>
                <a:gd name="T53" fmla="*/ 3459 h 3496"/>
                <a:gd name="T54" fmla="*/ 2873 w 2929"/>
                <a:gd name="T55" fmla="*/ 3486 h 3496"/>
                <a:gd name="T56" fmla="*/ 2829 w 2929"/>
                <a:gd name="T57" fmla="*/ 3496 h 3496"/>
                <a:gd name="T58" fmla="*/ 370 w 2929"/>
                <a:gd name="T59" fmla="*/ 3493 h 3496"/>
                <a:gd name="T60" fmla="*/ 270 w 2929"/>
                <a:gd name="T61" fmla="*/ 3467 h 3496"/>
                <a:gd name="T62" fmla="*/ 181 w 2929"/>
                <a:gd name="T63" fmla="*/ 3421 h 3496"/>
                <a:gd name="T64" fmla="*/ 107 w 2929"/>
                <a:gd name="T65" fmla="*/ 3354 h 3496"/>
                <a:gd name="T66" fmla="*/ 50 w 2929"/>
                <a:gd name="T67" fmla="*/ 3272 h 3496"/>
                <a:gd name="T68" fmla="*/ 13 w 2929"/>
                <a:gd name="T69" fmla="*/ 3179 h 3496"/>
                <a:gd name="T70" fmla="*/ 0 w 2929"/>
                <a:gd name="T71" fmla="*/ 3074 h 3496"/>
                <a:gd name="T72" fmla="*/ 3 w 2929"/>
                <a:gd name="T73" fmla="*/ 369 h 3496"/>
                <a:gd name="T74" fmla="*/ 28 w 2929"/>
                <a:gd name="T75" fmla="*/ 270 h 3496"/>
                <a:gd name="T76" fmla="*/ 76 w 2929"/>
                <a:gd name="T77" fmla="*/ 181 h 3496"/>
                <a:gd name="T78" fmla="*/ 142 w 2929"/>
                <a:gd name="T79" fmla="*/ 106 h 3496"/>
                <a:gd name="T80" fmla="*/ 224 w 2929"/>
                <a:gd name="T81" fmla="*/ 49 h 3496"/>
                <a:gd name="T82" fmla="*/ 318 w 2929"/>
                <a:gd name="T83" fmla="*/ 12 h 3496"/>
                <a:gd name="T84" fmla="*/ 423 w 2929"/>
                <a:gd name="T85" fmla="*/ 0 h 3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29" h="3496">
                  <a:moveTo>
                    <a:pt x="2507" y="202"/>
                  </a:moveTo>
                  <a:lnTo>
                    <a:pt x="423" y="202"/>
                  </a:lnTo>
                  <a:lnTo>
                    <a:pt x="387" y="205"/>
                  </a:lnTo>
                  <a:lnTo>
                    <a:pt x="353" y="214"/>
                  </a:lnTo>
                  <a:lnTo>
                    <a:pt x="321" y="227"/>
                  </a:lnTo>
                  <a:lnTo>
                    <a:pt x="292" y="245"/>
                  </a:lnTo>
                  <a:lnTo>
                    <a:pt x="268" y="266"/>
                  </a:lnTo>
                  <a:lnTo>
                    <a:pt x="245" y="292"/>
                  </a:lnTo>
                  <a:lnTo>
                    <a:pt x="228" y="321"/>
                  </a:lnTo>
                  <a:lnTo>
                    <a:pt x="214" y="353"/>
                  </a:lnTo>
                  <a:lnTo>
                    <a:pt x="205" y="386"/>
                  </a:lnTo>
                  <a:lnTo>
                    <a:pt x="203" y="421"/>
                  </a:lnTo>
                  <a:lnTo>
                    <a:pt x="203" y="3074"/>
                  </a:lnTo>
                  <a:lnTo>
                    <a:pt x="205" y="3110"/>
                  </a:lnTo>
                  <a:lnTo>
                    <a:pt x="214" y="3144"/>
                  </a:lnTo>
                  <a:lnTo>
                    <a:pt x="228" y="3175"/>
                  </a:lnTo>
                  <a:lnTo>
                    <a:pt x="245" y="3205"/>
                  </a:lnTo>
                  <a:lnTo>
                    <a:pt x="268" y="3229"/>
                  </a:lnTo>
                  <a:lnTo>
                    <a:pt x="292" y="3252"/>
                  </a:lnTo>
                  <a:lnTo>
                    <a:pt x="321" y="3269"/>
                  </a:lnTo>
                  <a:lnTo>
                    <a:pt x="353" y="3283"/>
                  </a:lnTo>
                  <a:lnTo>
                    <a:pt x="387" y="3291"/>
                  </a:lnTo>
                  <a:lnTo>
                    <a:pt x="423" y="3294"/>
                  </a:lnTo>
                  <a:lnTo>
                    <a:pt x="2727" y="3294"/>
                  </a:lnTo>
                  <a:lnTo>
                    <a:pt x="2727" y="421"/>
                  </a:lnTo>
                  <a:lnTo>
                    <a:pt x="2724" y="386"/>
                  </a:lnTo>
                  <a:lnTo>
                    <a:pt x="2715" y="353"/>
                  </a:lnTo>
                  <a:lnTo>
                    <a:pt x="2702" y="321"/>
                  </a:lnTo>
                  <a:lnTo>
                    <a:pt x="2684" y="292"/>
                  </a:lnTo>
                  <a:lnTo>
                    <a:pt x="2662" y="266"/>
                  </a:lnTo>
                  <a:lnTo>
                    <a:pt x="2637" y="245"/>
                  </a:lnTo>
                  <a:lnTo>
                    <a:pt x="2607" y="227"/>
                  </a:lnTo>
                  <a:lnTo>
                    <a:pt x="2576" y="214"/>
                  </a:lnTo>
                  <a:lnTo>
                    <a:pt x="2543" y="205"/>
                  </a:lnTo>
                  <a:lnTo>
                    <a:pt x="2507" y="202"/>
                  </a:lnTo>
                  <a:close/>
                  <a:moveTo>
                    <a:pt x="423" y="0"/>
                  </a:moveTo>
                  <a:lnTo>
                    <a:pt x="2507" y="0"/>
                  </a:lnTo>
                  <a:lnTo>
                    <a:pt x="2560" y="4"/>
                  </a:lnTo>
                  <a:lnTo>
                    <a:pt x="2611" y="12"/>
                  </a:lnTo>
                  <a:lnTo>
                    <a:pt x="2659" y="28"/>
                  </a:lnTo>
                  <a:lnTo>
                    <a:pt x="2706" y="49"/>
                  </a:lnTo>
                  <a:lnTo>
                    <a:pt x="2748" y="76"/>
                  </a:lnTo>
                  <a:lnTo>
                    <a:pt x="2788" y="106"/>
                  </a:lnTo>
                  <a:lnTo>
                    <a:pt x="2822" y="141"/>
                  </a:lnTo>
                  <a:lnTo>
                    <a:pt x="2853" y="181"/>
                  </a:lnTo>
                  <a:lnTo>
                    <a:pt x="2879" y="223"/>
                  </a:lnTo>
                  <a:lnTo>
                    <a:pt x="2901" y="270"/>
                  </a:lnTo>
                  <a:lnTo>
                    <a:pt x="2916" y="318"/>
                  </a:lnTo>
                  <a:lnTo>
                    <a:pt x="2926" y="369"/>
                  </a:lnTo>
                  <a:lnTo>
                    <a:pt x="2929" y="421"/>
                  </a:lnTo>
                  <a:lnTo>
                    <a:pt x="2929" y="3395"/>
                  </a:lnTo>
                  <a:lnTo>
                    <a:pt x="2927" y="3419"/>
                  </a:lnTo>
                  <a:lnTo>
                    <a:pt x="2919" y="3439"/>
                  </a:lnTo>
                  <a:lnTo>
                    <a:pt x="2907" y="3459"/>
                  </a:lnTo>
                  <a:lnTo>
                    <a:pt x="2891" y="3474"/>
                  </a:lnTo>
                  <a:lnTo>
                    <a:pt x="2873" y="3486"/>
                  </a:lnTo>
                  <a:lnTo>
                    <a:pt x="2851" y="3493"/>
                  </a:lnTo>
                  <a:lnTo>
                    <a:pt x="2829" y="3496"/>
                  </a:lnTo>
                  <a:lnTo>
                    <a:pt x="423" y="3496"/>
                  </a:lnTo>
                  <a:lnTo>
                    <a:pt x="370" y="3493"/>
                  </a:lnTo>
                  <a:lnTo>
                    <a:pt x="318" y="3483"/>
                  </a:lnTo>
                  <a:lnTo>
                    <a:pt x="270" y="3467"/>
                  </a:lnTo>
                  <a:lnTo>
                    <a:pt x="224" y="3447"/>
                  </a:lnTo>
                  <a:lnTo>
                    <a:pt x="181" y="3421"/>
                  </a:lnTo>
                  <a:lnTo>
                    <a:pt x="142" y="3390"/>
                  </a:lnTo>
                  <a:lnTo>
                    <a:pt x="107" y="3354"/>
                  </a:lnTo>
                  <a:lnTo>
                    <a:pt x="76" y="3315"/>
                  </a:lnTo>
                  <a:lnTo>
                    <a:pt x="50" y="3272"/>
                  </a:lnTo>
                  <a:lnTo>
                    <a:pt x="28" y="3227"/>
                  </a:lnTo>
                  <a:lnTo>
                    <a:pt x="13" y="3179"/>
                  </a:lnTo>
                  <a:lnTo>
                    <a:pt x="3" y="3127"/>
                  </a:lnTo>
                  <a:lnTo>
                    <a:pt x="0" y="3074"/>
                  </a:lnTo>
                  <a:lnTo>
                    <a:pt x="0" y="421"/>
                  </a:lnTo>
                  <a:lnTo>
                    <a:pt x="3" y="369"/>
                  </a:lnTo>
                  <a:lnTo>
                    <a:pt x="13" y="318"/>
                  </a:lnTo>
                  <a:lnTo>
                    <a:pt x="28" y="270"/>
                  </a:lnTo>
                  <a:lnTo>
                    <a:pt x="50" y="223"/>
                  </a:lnTo>
                  <a:lnTo>
                    <a:pt x="76" y="181"/>
                  </a:lnTo>
                  <a:lnTo>
                    <a:pt x="107" y="141"/>
                  </a:lnTo>
                  <a:lnTo>
                    <a:pt x="142" y="106"/>
                  </a:lnTo>
                  <a:lnTo>
                    <a:pt x="181" y="76"/>
                  </a:lnTo>
                  <a:lnTo>
                    <a:pt x="224" y="49"/>
                  </a:lnTo>
                  <a:lnTo>
                    <a:pt x="270" y="28"/>
                  </a:lnTo>
                  <a:lnTo>
                    <a:pt x="318" y="12"/>
                  </a:lnTo>
                  <a:lnTo>
                    <a:pt x="370" y="4"/>
                  </a:lnTo>
                  <a:lnTo>
                    <a:pt x="4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164"/>
            <p:cNvSpPr>
              <a:spLocks noEditPoints="1"/>
            </p:cNvSpPr>
            <p:nvPr/>
          </p:nvSpPr>
          <p:spPr bwMode="auto">
            <a:xfrm>
              <a:off x="10142538" y="2767013"/>
              <a:ext cx="320675" cy="139700"/>
            </a:xfrm>
            <a:custGeom>
              <a:avLst/>
              <a:gdLst>
                <a:gd name="T0" fmla="*/ 245 w 2025"/>
                <a:gd name="T1" fmla="*/ 205 h 879"/>
                <a:gd name="T2" fmla="*/ 215 w 2025"/>
                <a:gd name="T3" fmla="*/ 227 h 879"/>
                <a:gd name="T4" fmla="*/ 203 w 2025"/>
                <a:gd name="T5" fmla="*/ 263 h 879"/>
                <a:gd name="T6" fmla="*/ 206 w 2025"/>
                <a:gd name="T7" fmla="*/ 635 h 879"/>
                <a:gd name="T8" fmla="*/ 228 w 2025"/>
                <a:gd name="T9" fmla="*/ 665 h 879"/>
                <a:gd name="T10" fmla="*/ 263 w 2025"/>
                <a:gd name="T11" fmla="*/ 677 h 879"/>
                <a:gd name="T12" fmla="*/ 1781 w 2025"/>
                <a:gd name="T13" fmla="*/ 674 h 879"/>
                <a:gd name="T14" fmla="*/ 1812 w 2025"/>
                <a:gd name="T15" fmla="*/ 653 h 879"/>
                <a:gd name="T16" fmla="*/ 1823 w 2025"/>
                <a:gd name="T17" fmla="*/ 616 h 879"/>
                <a:gd name="T18" fmla="*/ 1820 w 2025"/>
                <a:gd name="T19" fmla="*/ 243 h 879"/>
                <a:gd name="T20" fmla="*/ 1799 w 2025"/>
                <a:gd name="T21" fmla="*/ 213 h 879"/>
                <a:gd name="T22" fmla="*/ 1762 w 2025"/>
                <a:gd name="T23" fmla="*/ 201 h 879"/>
                <a:gd name="T24" fmla="*/ 263 w 2025"/>
                <a:gd name="T25" fmla="*/ 0 h 879"/>
                <a:gd name="T26" fmla="*/ 1801 w 2025"/>
                <a:gd name="T27" fmla="*/ 2 h 879"/>
                <a:gd name="T28" fmla="*/ 1873 w 2025"/>
                <a:gd name="T29" fmla="*/ 24 h 879"/>
                <a:gd name="T30" fmla="*/ 1935 w 2025"/>
                <a:gd name="T31" fmla="*/ 65 h 879"/>
                <a:gd name="T32" fmla="*/ 1983 w 2025"/>
                <a:gd name="T33" fmla="*/ 119 h 879"/>
                <a:gd name="T34" fmla="*/ 2014 w 2025"/>
                <a:gd name="T35" fmla="*/ 186 h 879"/>
                <a:gd name="T36" fmla="*/ 2025 w 2025"/>
                <a:gd name="T37" fmla="*/ 263 h 879"/>
                <a:gd name="T38" fmla="*/ 2023 w 2025"/>
                <a:gd name="T39" fmla="*/ 655 h 879"/>
                <a:gd name="T40" fmla="*/ 2001 w 2025"/>
                <a:gd name="T41" fmla="*/ 727 h 879"/>
                <a:gd name="T42" fmla="*/ 1962 w 2025"/>
                <a:gd name="T43" fmla="*/ 788 h 879"/>
                <a:gd name="T44" fmla="*/ 1905 w 2025"/>
                <a:gd name="T45" fmla="*/ 837 h 879"/>
                <a:gd name="T46" fmla="*/ 1839 w 2025"/>
                <a:gd name="T47" fmla="*/ 868 h 879"/>
                <a:gd name="T48" fmla="*/ 1762 w 2025"/>
                <a:gd name="T49" fmla="*/ 879 h 879"/>
                <a:gd name="T50" fmla="*/ 225 w 2025"/>
                <a:gd name="T51" fmla="*/ 877 h 879"/>
                <a:gd name="T52" fmla="*/ 153 w 2025"/>
                <a:gd name="T53" fmla="*/ 855 h 879"/>
                <a:gd name="T54" fmla="*/ 91 w 2025"/>
                <a:gd name="T55" fmla="*/ 814 h 879"/>
                <a:gd name="T56" fmla="*/ 43 w 2025"/>
                <a:gd name="T57" fmla="*/ 759 h 879"/>
                <a:gd name="T58" fmla="*/ 12 w 2025"/>
                <a:gd name="T59" fmla="*/ 692 h 879"/>
                <a:gd name="T60" fmla="*/ 0 w 2025"/>
                <a:gd name="T61" fmla="*/ 616 h 879"/>
                <a:gd name="T62" fmla="*/ 4 w 2025"/>
                <a:gd name="T63" fmla="*/ 224 h 879"/>
                <a:gd name="T64" fmla="*/ 25 w 2025"/>
                <a:gd name="T65" fmla="*/ 152 h 879"/>
                <a:gd name="T66" fmla="*/ 65 w 2025"/>
                <a:gd name="T67" fmla="*/ 90 h 879"/>
                <a:gd name="T68" fmla="*/ 121 w 2025"/>
                <a:gd name="T69" fmla="*/ 42 h 879"/>
                <a:gd name="T70" fmla="*/ 188 w 2025"/>
                <a:gd name="T71" fmla="*/ 11 h 879"/>
                <a:gd name="T72" fmla="*/ 263 w 2025"/>
                <a:gd name="T73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25" h="879">
                  <a:moveTo>
                    <a:pt x="263" y="201"/>
                  </a:moveTo>
                  <a:lnTo>
                    <a:pt x="245" y="205"/>
                  </a:lnTo>
                  <a:lnTo>
                    <a:pt x="228" y="213"/>
                  </a:lnTo>
                  <a:lnTo>
                    <a:pt x="215" y="227"/>
                  </a:lnTo>
                  <a:lnTo>
                    <a:pt x="206" y="243"/>
                  </a:lnTo>
                  <a:lnTo>
                    <a:pt x="203" y="263"/>
                  </a:lnTo>
                  <a:lnTo>
                    <a:pt x="203" y="616"/>
                  </a:lnTo>
                  <a:lnTo>
                    <a:pt x="206" y="635"/>
                  </a:lnTo>
                  <a:lnTo>
                    <a:pt x="215" y="653"/>
                  </a:lnTo>
                  <a:lnTo>
                    <a:pt x="228" y="665"/>
                  </a:lnTo>
                  <a:lnTo>
                    <a:pt x="245" y="674"/>
                  </a:lnTo>
                  <a:lnTo>
                    <a:pt x="263" y="677"/>
                  </a:lnTo>
                  <a:lnTo>
                    <a:pt x="1762" y="677"/>
                  </a:lnTo>
                  <a:lnTo>
                    <a:pt x="1781" y="674"/>
                  </a:lnTo>
                  <a:lnTo>
                    <a:pt x="1799" y="665"/>
                  </a:lnTo>
                  <a:lnTo>
                    <a:pt x="1812" y="653"/>
                  </a:lnTo>
                  <a:lnTo>
                    <a:pt x="1820" y="635"/>
                  </a:lnTo>
                  <a:lnTo>
                    <a:pt x="1823" y="616"/>
                  </a:lnTo>
                  <a:lnTo>
                    <a:pt x="1823" y="263"/>
                  </a:lnTo>
                  <a:lnTo>
                    <a:pt x="1820" y="243"/>
                  </a:lnTo>
                  <a:lnTo>
                    <a:pt x="1812" y="227"/>
                  </a:lnTo>
                  <a:lnTo>
                    <a:pt x="1799" y="213"/>
                  </a:lnTo>
                  <a:lnTo>
                    <a:pt x="1781" y="205"/>
                  </a:lnTo>
                  <a:lnTo>
                    <a:pt x="1762" y="201"/>
                  </a:lnTo>
                  <a:lnTo>
                    <a:pt x="263" y="201"/>
                  </a:lnTo>
                  <a:close/>
                  <a:moveTo>
                    <a:pt x="263" y="0"/>
                  </a:moveTo>
                  <a:lnTo>
                    <a:pt x="1762" y="0"/>
                  </a:lnTo>
                  <a:lnTo>
                    <a:pt x="1801" y="2"/>
                  </a:lnTo>
                  <a:lnTo>
                    <a:pt x="1839" y="11"/>
                  </a:lnTo>
                  <a:lnTo>
                    <a:pt x="1873" y="24"/>
                  </a:lnTo>
                  <a:lnTo>
                    <a:pt x="1905" y="42"/>
                  </a:lnTo>
                  <a:lnTo>
                    <a:pt x="1935" y="65"/>
                  </a:lnTo>
                  <a:lnTo>
                    <a:pt x="1962" y="90"/>
                  </a:lnTo>
                  <a:lnTo>
                    <a:pt x="1983" y="119"/>
                  </a:lnTo>
                  <a:lnTo>
                    <a:pt x="2001" y="152"/>
                  </a:lnTo>
                  <a:lnTo>
                    <a:pt x="2014" y="186"/>
                  </a:lnTo>
                  <a:lnTo>
                    <a:pt x="2023" y="224"/>
                  </a:lnTo>
                  <a:lnTo>
                    <a:pt x="2025" y="263"/>
                  </a:lnTo>
                  <a:lnTo>
                    <a:pt x="2025" y="616"/>
                  </a:lnTo>
                  <a:lnTo>
                    <a:pt x="2023" y="655"/>
                  </a:lnTo>
                  <a:lnTo>
                    <a:pt x="2014" y="692"/>
                  </a:lnTo>
                  <a:lnTo>
                    <a:pt x="2001" y="727"/>
                  </a:lnTo>
                  <a:lnTo>
                    <a:pt x="1983" y="759"/>
                  </a:lnTo>
                  <a:lnTo>
                    <a:pt x="1962" y="788"/>
                  </a:lnTo>
                  <a:lnTo>
                    <a:pt x="1935" y="814"/>
                  </a:lnTo>
                  <a:lnTo>
                    <a:pt x="1905" y="837"/>
                  </a:lnTo>
                  <a:lnTo>
                    <a:pt x="1873" y="855"/>
                  </a:lnTo>
                  <a:lnTo>
                    <a:pt x="1839" y="868"/>
                  </a:lnTo>
                  <a:lnTo>
                    <a:pt x="1801" y="877"/>
                  </a:lnTo>
                  <a:lnTo>
                    <a:pt x="1762" y="879"/>
                  </a:lnTo>
                  <a:lnTo>
                    <a:pt x="263" y="879"/>
                  </a:lnTo>
                  <a:lnTo>
                    <a:pt x="225" y="877"/>
                  </a:lnTo>
                  <a:lnTo>
                    <a:pt x="188" y="868"/>
                  </a:lnTo>
                  <a:lnTo>
                    <a:pt x="153" y="855"/>
                  </a:lnTo>
                  <a:lnTo>
                    <a:pt x="121" y="837"/>
                  </a:lnTo>
                  <a:lnTo>
                    <a:pt x="91" y="814"/>
                  </a:lnTo>
                  <a:lnTo>
                    <a:pt x="65" y="788"/>
                  </a:lnTo>
                  <a:lnTo>
                    <a:pt x="43" y="759"/>
                  </a:lnTo>
                  <a:lnTo>
                    <a:pt x="25" y="727"/>
                  </a:lnTo>
                  <a:lnTo>
                    <a:pt x="12" y="692"/>
                  </a:lnTo>
                  <a:lnTo>
                    <a:pt x="4" y="655"/>
                  </a:lnTo>
                  <a:lnTo>
                    <a:pt x="0" y="616"/>
                  </a:lnTo>
                  <a:lnTo>
                    <a:pt x="0" y="263"/>
                  </a:lnTo>
                  <a:lnTo>
                    <a:pt x="4" y="224"/>
                  </a:lnTo>
                  <a:lnTo>
                    <a:pt x="12" y="186"/>
                  </a:lnTo>
                  <a:lnTo>
                    <a:pt x="25" y="152"/>
                  </a:lnTo>
                  <a:lnTo>
                    <a:pt x="43" y="119"/>
                  </a:lnTo>
                  <a:lnTo>
                    <a:pt x="65" y="90"/>
                  </a:lnTo>
                  <a:lnTo>
                    <a:pt x="91" y="65"/>
                  </a:lnTo>
                  <a:lnTo>
                    <a:pt x="121" y="42"/>
                  </a:lnTo>
                  <a:lnTo>
                    <a:pt x="153" y="24"/>
                  </a:lnTo>
                  <a:lnTo>
                    <a:pt x="188" y="11"/>
                  </a:lnTo>
                  <a:lnTo>
                    <a:pt x="225" y="2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166"/>
            <p:cNvSpPr>
              <a:spLocks noEditPoints="1"/>
            </p:cNvSpPr>
            <p:nvPr/>
          </p:nvSpPr>
          <p:spPr bwMode="auto">
            <a:xfrm>
              <a:off x="10142538" y="3024188"/>
              <a:ext cx="149225" cy="139700"/>
            </a:xfrm>
            <a:custGeom>
              <a:avLst/>
              <a:gdLst>
                <a:gd name="T0" fmla="*/ 245 w 938"/>
                <a:gd name="T1" fmla="*/ 205 h 890"/>
                <a:gd name="T2" fmla="*/ 215 w 938"/>
                <a:gd name="T3" fmla="*/ 226 h 890"/>
                <a:gd name="T4" fmla="*/ 203 w 938"/>
                <a:gd name="T5" fmla="*/ 263 h 890"/>
                <a:gd name="T6" fmla="*/ 206 w 938"/>
                <a:gd name="T7" fmla="*/ 645 h 890"/>
                <a:gd name="T8" fmla="*/ 228 w 938"/>
                <a:gd name="T9" fmla="*/ 676 h 890"/>
                <a:gd name="T10" fmla="*/ 263 w 938"/>
                <a:gd name="T11" fmla="*/ 687 h 890"/>
                <a:gd name="T12" fmla="*/ 694 w 938"/>
                <a:gd name="T13" fmla="*/ 684 h 890"/>
                <a:gd name="T14" fmla="*/ 723 w 938"/>
                <a:gd name="T15" fmla="*/ 663 h 890"/>
                <a:gd name="T16" fmla="*/ 735 w 938"/>
                <a:gd name="T17" fmla="*/ 627 h 890"/>
                <a:gd name="T18" fmla="*/ 732 w 938"/>
                <a:gd name="T19" fmla="*/ 244 h 890"/>
                <a:gd name="T20" fmla="*/ 710 w 938"/>
                <a:gd name="T21" fmla="*/ 214 h 890"/>
                <a:gd name="T22" fmla="*/ 675 w 938"/>
                <a:gd name="T23" fmla="*/ 202 h 890"/>
                <a:gd name="T24" fmla="*/ 263 w 938"/>
                <a:gd name="T25" fmla="*/ 0 h 890"/>
                <a:gd name="T26" fmla="*/ 713 w 938"/>
                <a:gd name="T27" fmla="*/ 2 h 890"/>
                <a:gd name="T28" fmla="*/ 786 w 938"/>
                <a:gd name="T29" fmla="*/ 24 h 890"/>
                <a:gd name="T30" fmla="*/ 847 w 938"/>
                <a:gd name="T31" fmla="*/ 65 h 890"/>
                <a:gd name="T32" fmla="*/ 896 w 938"/>
                <a:gd name="T33" fmla="*/ 120 h 890"/>
                <a:gd name="T34" fmla="*/ 927 w 938"/>
                <a:gd name="T35" fmla="*/ 187 h 890"/>
                <a:gd name="T36" fmla="*/ 938 w 938"/>
                <a:gd name="T37" fmla="*/ 263 h 890"/>
                <a:gd name="T38" fmla="*/ 935 w 938"/>
                <a:gd name="T39" fmla="*/ 666 h 890"/>
                <a:gd name="T40" fmla="*/ 913 w 938"/>
                <a:gd name="T41" fmla="*/ 737 h 890"/>
                <a:gd name="T42" fmla="*/ 873 w 938"/>
                <a:gd name="T43" fmla="*/ 799 h 890"/>
                <a:gd name="T44" fmla="*/ 818 w 938"/>
                <a:gd name="T45" fmla="*/ 847 h 890"/>
                <a:gd name="T46" fmla="*/ 750 w 938"/>
                <a:gd name="T47" fmla="*/ 878 h 890"/>
                <a:gd name="T48" fmla="*/ 675 w 938"/>
                <a:gd name="T49" fmla="*/ 890 h 890"/>
                <a:gd name="T50" fmla="*/ 225 w 938"/>
                <a:gd name="T51" fmla="*/ 887 h 890"/>
                <a:gd name="T52" fmla="*/ 153 w 938"/>
                <a:gd name="T53" fmla="*/ 865 h 890"/>
                <a:gd name="T54" fmla="*/ 91 w 938"/>
                <a:gd name="T55" fmla="*/ 825 h 890"/>
                <a:gd name="T56" fmla="*/ 43 w 938"/>
                <a:gd name="T57" fmla="*/ 769 h 890"/>
                <a:gd name="T58" fmla="*/ 12 w 938"/>
                <a:gd name="T59" fmla="*/ 702 h 890"/>
                <a:gd name="T60" fmla="*/ 0 w 938"/>
                <a:gd name="T61" fmla="*/ 627 h 890"/>
                <a:gd name="T62" fmla="*/ 4 w 938"/>
                <a:gd name="T63" fmla="*/ 224 h 890"/>
                <a:gd name="T64" fmla="*/ 25 w 938"/>
                <a:gd name="T65" fmla="*/ 152 h 890"/>
                <a:gd name="T66" fmla="*/ 65 w 938"/>
                <a:gd name="T67" fmla="*/ 91 h 890"/>
                <a:gd name="T68" fmla="*/ 121 w 938"/>
                <a:gd name="T69" fmla="*/ 42 h 890"/>
                <a:gd name="T70" fmla="*/ 188 w 938"/>
                <a:gd name="T71" fmla="*/ 11 h 890"/>
                <a:gd name="T72" fmla="*/ 263 w 938"/>
                <a:gd name="T73" fmla="*/ 0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8" h="890">
                  <a:moveTo>
                    <a:pt x="263" y="202"/>
                  </a:moveTo>
                  <a:lnTo>
                    <a:pt x="245" y="205"/>
                  </a:lnTo>
                  <a:lnTo>
                    <a:pt x="228" y="214"/>
                  </a:lnTo>
                  <a:lnTo>
                    <a:pt x="215" y="226"/>
                  </a:lnTo>
                  <a:lnTo>
                    <a:pt x="206" y="244"/>
                  </a:lnTo>
                  <a:lnTo>
                    <a:pt x="203" y="263"/>
                  </a:lnTo>
                  <a:lnTo>
                    <a:pt x="203" y="627"/>
                  </a:lnTo>
                  <a:lnTo>
                    <a:pt x="206" y="645"/>
                  </a:lnTo>
                  <a:lnTo>
                    <a:pt x="215" y="663"/>
                  </a:lnTo>
                  <a:lnTo>
                    <a:pt x="228" y="676"/>
                  </a:lnTo>
                  <a:lnTo>
                    <a:pt x="245" y="684"/>
                  </a:lnTo>
                  <a:lnTo>
                    <a:pt x="263" y="687"/>
                  </a:lnTo>
                  <a:lnTo>
                    <a:pt x="675" y="687"/>
                  </a:lnTo>
                  <a:lnTo>
                    <a:pt x="694" y="684"/>
                  </a:lnTo>
                  <a:lnTo>
                    <a:pt x="710" y="676"/>
                  </a:lnTo>
                  <a:lnTo>
                    <a:pt x="723" y="663"/>
                  </a:lnTo>
                  <a:lnTo>
                    <a:pt x="732" y="645"/>
                  </a:lnTo>
                  <a:lnTo>
                    <a:pt x="735" y="627"/>
                  </a:lnTo>
                  <a:lnTo>
                    <a:pt x="735" y="263"/>
                  </a:lnTo>
                  <a:lnTo>
                    <a:pt x="732" y="244"/>
                  </a:lnTo>
                  <a:lnTo>
                    <a:pt x="723" y="226"/>
                  </a:lnTo>
                  <a:lnTo>
                    <a:pt x="710" y="214"/>
                  </a:lnTo>
                  <a:lnTo>
                    <a:pt x="694" y="205"/>
                  </a:lnTo>
                  <a:lnTo>
                    <a:pt x="675" y="202"/>
                  </a:lnTo>
                  <a:lnTo>
                    <a:pt x="263" y="202"/>
                  </a:lnTo>
                  <a:close/>
                  <a:moveTo>
                    <a:pt x="263" y="0"/>
                  </a:moveTo>
                  <a:lnTo>
                    <a:pt x="675" y="0"/>
                  </a:lnTo>
                  <a:lnTo>
                    <a:pt x="713" y="2"/>
                  </a:lnTo>
                  <a:lnTo>
                    <a:pt x="750" y="11"/>
                  </a:lnTo>
                  <a:lnTo>
                    <a:pt x="786" y="24"/>
                  </a:lnTo>
                  <a:lnTo>
                    <a:pt x="818" y="42"/>
                  </a:lnTo>
                  <a:lnTo>
                    <a:pt x="847" y="65"/>
                  </a:lnTo>
                  <a:lnTo>
                    <a:pt x="873" y="91"/>
                  </a:lnTo>
                  <a:lnTo>
                    <a:pt x="896" y="120"/>
                  </a:lnTo>
                  <a:lnTo>
                    <a:pt x="913" y="152"/>
                  </a:lnTo>
                  <a:lnTo>
                    <a:pt x="927" y="187"/>
                  </a:lnTo>
                  <a:lnTo>
                    <a:pt x="935" y="224"/>
                  </a:lnTo>
                  <a:lnTo>
                    <a:pt x="938" y="263"/>
                  </a:lnTo>
                  <a:lnTo>
                    <a:pt x="938" y="627"/>
                  </a:lnTo>
                  <a:lnTo>
                    <a:pt x="935" y="666"/>
                  </a:lnTo>
                  <a:lnTo>
                    <a:pt x="927" y="702"/>
                  </a:lnTo>
                  <a:lnTo>
                    <a:pt x="913" y="737"/>
                  </a:lnTo>
                  <a:lnTo>
                    <a:pt x="896" y="769"/>
                  </a:lnTo>
                  <a:lnTo>
                    <a:pt x="873" y="799"/>
                  </a:lnTo>
                  <a:lnTo>
                    <a:pt x="847" y="825"/>
                  </a:lnTo>
                  <a:lnTo>
                    <a:pt x="818" y="847"/>
                  </a:lnTo>
                  <a:lnTo>
                    <a:pt x="786" y="865"/>
                  </a:lnTo>
                  <a:lnTo>
                    <a:pt x="750" y="878"/>
                  </a:lnTo>
                  <a:lnTo>
                    <a:pt x="713" y="887"/>
                  </a:lnTo>
                  <a:lnTo>
                    <a:pt x="675" y="890"/>
                  </a:lnTo>
                  <a:lnTo>
                    <a:pt x="263" y="890"/>
                  </a:lnTo>
                  <a:lnTo>
                    <a:pt x="225" y="887"/>
                  </a:lnTo>
                  <a:lnTo>
                    <a:pt x="188" y="878"/>
                  </a:lnTo>
                  <a:lnTo>
                    <a:pt x="153" y="865"/>
                  </a:lnTo>
                  <a:lnTo>
                    <a:pt x="121" y="847"/>
                  </a:lnTo>
                  <a:lnTo>
                    <a:pt x="91" y="825"/>
                  </a:lnTo>
                  <a:lnTo>
                    <a:pt x="65" y="799"/>
                  </a:lnTo>
                  <a:lnTo>
                    <a:pt x="43" y="769"/>
                  </a:lnTo>
                  <a:lnTo>
                    <a:pt x="25" y="737"/>
                  </a:lnTo>
                  <a:lnTo>
                    <a:pt x="12" y="702"/>
                  </a:lnTo>
                  <a:lnTo>
                    <a:pt x="4" y="666"/>
                  </a:lnTo>
                  <a:lnTo>
                    <a:pt x="0" y="627"/>
                  </a:lnTo>
                  <a:lnTo>
                    <a:pt x="0" y="263"/>
                  </a:lnTo>
                  <a:lnTo>
                    <a:pt x="4" y="224"/>
                  </a:lnTo>
                  <a:lnTo>
                    <a:pt x="12" y="187"/>
                  </a:lnTo>
                  <a:lnTo>
                    <a:pt x="25" y="152"/>
                  </a:lnTo>
                  <a:lnTo>
                    <a:pt x="43" y="120"/>
                  </a:lnTo>
                  <a:lnTo>
                    <a:pt x="65" y="91"/>
                  </a:lnTo>
                  <a:lnTo>
                    <a:pt x="91" y="65"/>
                  </a:lnTo>
                  <a:lnTo>
                    <a:pt x="121" y="42"/>
                  </a:lnTo>
                  <a:lnTo>
                    <a:pt x="153" y="24"/>
                  </a:lnTo>
                  <a:lnTo>
                    <a:pt x="188" y="11"/>
                  </a:lnTo>
                  <a:lnTo>
                    <a:pt x="225" y="2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168"/>
            <p:cNvSpPr>
              <a:spLocks noEditPoints="1"/>
            </p:cNvSpPr>
            <p:nvPr/>
          </p:nvSpPr>
          <p:spPr bwMode="auto">
            <a:xfrm>
              <a:off x="10315575" y="3024188"/>
              <a:ext cx="147638" cy="139700"/>
            </a:xfrm>
            <a:custGeom>
              <a:avLst/>
              <a:gdLst>
                <a:gd name="T0" fmla="*/ 244 w 936"/>
                <a:gd name="T1" fmla="*/ 205 h 890"/>
                <a:gd name="T2" fmla="*/ 214 w 936"/>
                <a:gd name="T3" fmla="*/ 226 h 890"/>
                <a:gd name="T4" fmla="*/ 203 w 936"/>
                <a:gd name="T5" fmla="*/ 263 h 890"/>
                <a:gd name="T6" fmla="*/ 206 w 936"/>
                <a:gd name="T7" fmla="*/ 645 h 890"/>
                <a:gd name="T8" fmla="*/ 227 w 936"/>
                <a:gd name="T9" fmla="*/ 676 h 890"/>
                <a:gd name="T10" fmla="*/ 263 w 936"/>
                <a:gd name="T11" fmla="*/ 687 h 890"/>
                <a:gd name="T12" fmla="*/ 692 w 936"/>
                <a:gd name="T13" fmla="*/ 684 h 890"/>
                <a:gd name="T14" fmla="*/ 723 w 936"/>
                <a:gd name="T15" fmla="*/ 663 h 890"/>
                <a:gd name="T16" fmla="*/ 734 w 936"/>
                <a:gd name="T17" fmla="*/ 627 h 890"/>
                <a:gd name="T18" fmla="*/ 731 w 936"/>
                <a:gd name="T19" fmla="*/ 244 h 890"/>
                <a:gd name="T20" fmla="*/ 710 w 936"/>
                <a:gd name="T21" fmla="*/ 214 h 890"/>
                <a:gd name="T22" fmla="*/ 673 w 936"/>
                <a:gd name="T23" fmla="*/ 202 h 890"/>
                <a:gd name="T24" fmla="*/ 263 w 936"/>
                <a:gd name="T25" fmla="*/ 0 h 890"/>
                <a:gd name="T26" fmla="*/ 712 w 936"/>
                <a:gd name="T27" fmla="*/ 2 h 890"/>
                <a:gd name="T28" fmla="*/ 784 w 936"/>
                <a:gd name="T29" fmla="*/ 24 h 890"/>
                <a:gd name="T30" fmla="*/ 846 w 936"/>
                <a:gd name="T31" fmla="*/ 65 h 890"/>
                <a:gd name="T32" fmla="*/ 894 w 936"/>
                <a:gd name="T33" fmla="*/ 120 h 890"/>
                <a:gd name="T34" fmla="*/ 925 w 936"/>
                <a:gd name="T35" fmla="*/ 187 h 890"/>
                <a:gd name="T36" fmla="*/ 936 w 936"/>
                <a:gd name="T37" fmla="*/ 263 h 890"/>
                <a:gd name="T38" fmla="*/ 934 w 936"/>
                <a:gd name="T39" fmla="*/ 666 h 890"/>
                <a:gd name="T40" fmla="*/ 912 w 936"/>
                <a:gd name="T41" fmla="*/ 737 h 890"/>
                <a:gd name="T42" fmla="*/ 873 w 936"/>
                <a:gd name="T43" fmla="*/ 799 h 890"/>
                <a:gd name="T44" fmla="*/ 816 w 936"/>
                <a:gd name="T45" fmla="*/ 847 h 890"/>
                <a:gd name="T46" fmla="*/ 750 w 936"/>
                <a:gd name="T47" fmla="*/ 878 h 890"/>
                <a:gd name="T48" fmla="*/ 673 w 936"/>
                <a:gd name="T49" fmla="*/ 890 h 890"/>
                <a:gd name="T50" fmla="*/ 224 w 936"/>
                <a:gd name="T51" fmla="*/ 887 h 890"/>
                <a:gd name="T52" fmla="*/ 152 w 936"/>
                <a:gd name="T53" fmla="*/ 865 h 890"/>
                <a:gd name="T54" fmla="*/ 90 w 936"/>
                <a:gd name="T55" fmla="*/ 825 h 890"/>
                <a:gd name="T56" fmla="*/ 42 w 936"/>
                <a:gd name="T57" fmla="*/ 769 h 890"/>
                <a:gd name="T58" fmla="*/ 11 w 936"/>
                <a:gd name="T59" fmla="*/ 702 h 890"/>
                <a:gd name="T60" fmla="*/ 0 w 936"/>
                <a:gd name="T61" fmla="*/ 627 h 890"/>
                <a:gd name="T62" fmla="*/ 3 w 936"/>
                <a:gd name="T63" fmla="*/ 224 h 890"/>
                <a:gd name="T64" fmla="*/ 25 w 936"/>
                <a:gd name="T65" fmla="*/ 152 h 890"/>
                <a:gd name="T66" fmla="*/ 64 w 936"/>
                <a:gd name="T67" fmla="*/ 91 h 890"/>
                <a:gd name="T68" fmla="*/ 120 w 936"/>
                <a:gd name="T69" fmla="*/ 42 h 890"/>
                <a:gd name="T70" fmla="*/ 187 w 936"/>
                <a:gd name="T71" fmla="*/ 11 h 890"/>
                <a:gd name="T72" fmla="*/ 263 w 936"/>
                <a:gd name="T73" fmla="*/ 0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6" h="890">
                  <a:moveTo>
                    <a:pt x="263" y="202"/>
                  </a:moveTo>
                  <a:lnTo>
                    <a:pt x="244" y="205"/>
                  </a:lnTo>
                  <a:lnTo>
                    <a:pt x="227" y="214"/>
                  </a:lnTo>
                  <a:lnTo>
                    <a:pt x="214" y="226"/>
                  </a:lnTo>
                  <a:lnTo>
                    <a:pt x="206" y="244"/>
                  </a:lnTo>
                  <a:lnTo>
                    <a:pt x="203" y="263"/>
                  </a:lnTo>
                  <a:lnTo>
                    <a:pt x="203" y="627"/>
                  </a:lnTo>
                  <a:lnTo>
                    <a:pt x="206" y="645"/>
                  </a:lnTo>
                  <a:lnTo>
                    <a:pt x="214" y="663"/>
                  </a:lnTo>
                  <a:lnTo>
                    <a:pt x="227" y="676"/>
                  </a:lnTo>
                  <a:lnTo>
                    <a:pt x="244" y="684"/>
                  </a:lnTo>
                  <a:lnTo>
                    <a:pt x="263" y="687"/>
                  </a:lnTo>
                  <a:lnTo>
                    <a:pt x="673" y="687"/>
                  </a:lnTo>
                  <a:lnTo>
                    <a:pt x="692" y="684"/>
                  </a:lnTo>
                  <a:lnTo>
                    <a:pt x="710" y="676"/>
                  </a:lnTo>
                  <a:lnTo>
                    <a:pt x="723" y="663"/>
                  </a:lnTo>
                  <a:lnTo>
                    <a:pt x="731" y="645"/>
                  </a:lnTo>
                  <a:lnTo>
                    <a:pt x="734" y="627"/>
                  </a:lnTo>
                  <a:lnTo>
                    <a:pt x="734" y="263"/>
                  </a:lnTo>
                  <a:lnTo>
                    <a:pt x="731" y="244"/>
                  </a:lnTo>
                  <a:lnTo>
                    <a:pt x="723" y="226"/>
                  </a:lnTo>
                  <a:lnTo>
                    <a:pt x="710" y="214"/>
                  </a:lnTo>
                  <a:lnTo>
                    <a:pt x="692" y="205"/>
                  </a:lnTo>
                  <a:lnTo>
                    <a:pt x="673" y="202"/>
                  </a:lnTo>
                  <a:lnTo>
                    <a:pt x="263" y="202"/>
                  </a:lnTo>
                  <a:close/>
                  <a:moveTo>
                    <a:pt x="263" y="0"/>
                  </a:moveTo>
                  <a:lnTo>
                    <a:pt x="673" y="0"/>
                  </a:lnTo>
                  <a:lnTo>
                    <a:pt x="712" y="2"/>
                  </a:lnTo>
                  <a:lnTo>
                    <a:pt x="750" y="11"/>
                  </a:lnTo>
                  <a:lnTo>
                    <a:pt x="784" y="24"/>
                  </a:lnTo>
                  <a:lnTo>
                    <a:pt x="816" y="42"/>
                  </a:lnTo>
                  <a:lnTo>
                    <a:pt x="846" y="65"/>
                  </a:lnTo>
                  <a:lnTo>
                    <a:pt x="873" y="91"/>
                  </a:lnTo>
                  <a:lnTo>
                    <a:pt x="894" y="120"/>
                  </a:lnTo>
                  <a:lnTo>
                    <a:pt x="912" y="152"/>
                  </a:lnTo>
                  <a:lnTo>
                    <a:pt x="925" y="187"/>
                  </a:lnTo>
                  <a:lnTo>
                    <a:pt x="934" y="224"/>
                  </a:lnTo>
                  <a:lnTo>
                    <a:pt x="936" y="263"/>
                  </a:lnTo>
                  <a:lnTo>
                    <a:pt x="936" y="627"/>
                  </a:lnTo>
                  <a:lnTo>
                    <a:pt x="934" y="666"/>
                  </a:lnTo>
                  <a:lnTo>
                    <a:pt x="925" y="702"/>
                  </a:lnTo>
                  <a:lnTo>
                    <a:pt x="912" y="737"/>
                  </a:lnTo>
                  <a:lnTo>
                    <a:pt x="894" y="769"/>
                  </a:lnTo>
                  <a:lnTo>
                    <a:pt x="873" y="799"/>
                  </a:lnTo>
                  <a:lnTo>
                    <a:pt x="846" y="825"/>
                  </a:lnTo>
                  <a:lnTo>
                    <a:pt x="816" y="847"/>
                  </a:lnTo>
                  <a:lnTo>
                    <a:pt x="784" y="865"/>
                  </a:lnTo>
                  <a:lnTo>
                    <a:pt x="750" y="878"/>
                  </a:lnTo>
                  <a:lnTo>
                    <a:pt x="712" y="887"/>
                  </a:lnTo>
                  <a:lnTo>
                    <a:pt x="673" y="890"/>
                  </a:lnTo>
                  <a:lnTo>
                    <a:pt x="263" y="890"/>
                  </a:lnTo>
                  <a:lnTo>
                    <a:pt x="224" y="887"/>
                  </a:lnTo>
                  <a:lnTo>
                    <a:pt x="187" y="878"/>
                  </a:lnTo>
                  <a:lnTo>
                    <a:pt x="152" y="865"/>
                  </a:lnTo>
                  <a:lnTo>
                    <a:pt x="120" y="847"/>
                  </a:lnTo>
                  <a:lnTo>
                    <a:pt x="90" y="825"/>
                  </a:lnTo>
                  <a:lnTo>
                    <a:pt x="64" y="799"/>
                  </a:lnTo>
                  <a:lnTo>
                    <a:pt x="42" y="769"/>
                  </a:lnTo>
                  <a:lnTo>
                    <a:pt x="25" y="737"/>
                  </a:lnTo>
                  <a:lnTo>
                    <a:pt x="11" y="702"/>
                  </a:lnTo>
                  <a:lnTo>
                    <a:pt x="3" y="666"/>
                  </a:lnTo>
                  <a:lnTo>
                    <a:pt x="0" y="627"/>
                  </a:lnTo>
                  <a:lnTo>
                    <a:pt x="0" y="263"/>
                  </a:lnTo>
                  <a:lnTo>
                    <a:pt x="3" y="224"/>
                  </a:lnTo>
                  <a:lnTo>
                    <a:pt x="11" y="187"/>
                  </a:lnTo>
                  <a:lnTo>
                    <a:pt x="25" y="152"/>
                  </a:lnTo>
                  <a:lnTo>
                    <a:pt x="42" y="120"/>
                  </a:lnTo>
                  <a:lnTo>
                    <a:pt x="64" y="91"/>
                  </a:lnTo>
                  <a:lnTo>
                    <a:pt x="90" y="65"/>
                  </a:lnTo>
                  <a:lnTo>
                    <a:pt x="120" y="42"/>
                  </a:lnTo>
                  <a:lnTo>
                    <a:pt x="152" y="24"/>
                  </a:lnTo>
                  <a:lnTo>
                    <a:pt x="187" y="11"/>
                  </a:lnTo>
                  <a:lnTo>
                    <a:pt x="224" y="2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169"/>
            <p:cNvSpPr>
              <a:spLocks/>
            </p:cNvSpPr>
            <p:nvPr/>
          </p:nvSpPr>
          <p:spPr bwMode="auto">
            <a:xfrm>
              <a:off x="10147300" y="2949575"/>
              <a:ext cx="307975" cy="31750"/>
            </a:xfrm>
            <a:custGeom>
              <a:avLst/>
              <a:gdLst>
                <a:gd name="T0" fmla="*/ 102 w 1950"/>
                <a:gd name="T1" fmla="*/ 0 h 202"/>
                <a:gd name="T2" fmla="*/ 1848 w 1950"/>
                <a:gd name="T3" fmla="*/ 0 h 202"/>
                <a:gd name="T4" fmla="*/ 1871 w 1950"/>
                <a:gd name="T5" fmla="*/ 3 h 202"/>
                <a:gd name="T6" fmla="*/ 1892 w 1950"/>
                <a:gd name="T7" fmla="*/ 11 h 202"/>
                <a:gd name="T8" fmla="*/ 1911 w 1950"/>
                <a:gd name="T9" fmla="*/ 23 h 202"/>
                <a:gd name="T10" fmla="*/ 1927 w 1950"/>
                <a:gd name="T11" fmla="*/ 38 h 202"/>
                <a:gd name="T12" fmla="*/ 1939 w 1950"/>
                <a:gd name="T13" fmla="*/ 57 h 202"/>
                <a:gd name="T14" fmla="*/ 1946 w 1950"/>
                <a:gd name="T15" fmla="*/ 77 h 202"/>
                <a:gd name="T16" fmla="*/ 1950 w 1950"/>
                <a:gd name="T17" fmla="*/ 101 h 202"/>
                <a:gd name="T18" fmla="*/ 1946 w 1950"/>
                <a:gd name="T19" fmla="*/ 124 h 202"/>
                <a:gd name="T20" fmla="*/ 1939 w 1950"/>
                <a:gd name="T21" fmla="*/ 145 h 202"/>
                <a:gd name="T22" fmla="*/ 1927 w 1950"/>
                <a:gd name="T23" fmla="*/ 165 h 202"/>
                <a:gd name="T24" fmla="*/ 1911 w 1950"/>
                <a:gd name="T25" fmla="*/ 180 h 202"/>
                <a:gd name="T26" fmla="*/ 1892 w 1950"/>
                <a:gd name="T27" fmla="*/ 192 h 202"/>
                <a:gd name="T28" fmla="*/ 1871 w 1950"/>
                <a:gd name="T29" fmla="*/ 199 h 202"/>
                <a:gd name="T30" fmla="*/ 1848 w 1950"/>
                <a:gd name="T31" fmla="*/ 202 h 202"/>
                <a:gd name="T32" fmla="*/ 102 w 1950"/>
                <a:gd name="T33" fmla="*/ 202 h 202"/>
                <a:gd name="T34" fmla="*/ 79 w 1950"/>
                <a:gd name="T35" fmla="*/ 199 h 202"/>
                <a:gd name="T36" fmla="*/ 57 w 1950"/>
                <a:gd name="T37" fmla="*/ 192 h 202"/>
                <a:gd name="T38" fmla="*/ 38 w 1950"/>
                <a:gd name="T39" fmla="*/ 180 h 202"/>
                <a:gd name="T40" fmla="*/ 23 w 1950"/>
                <a:gd name="T41" fmla="*/ 165 h 202"/>
                <a:gd name="T42" fmla="*/ 11 w 1950"/>
                <a:gd name="T43" fmla="*/ 145 h 202"/>
                <a:gd name="T44" fmla="*/ 3 w 1950"/>
                <a:gd name="T45" fmla="*/ 124 h 202"/>
                <a:gd name="T46" fmla="*/ 0 w 1950"/>
                <a:gd name="T47" fmla="*/ 101 h 202"/>
                <a:gd name="T48" fmla="*/ 3 w 1950"/>
                <a:gd name="T49" fmla="*/ 77 h 202"/>
                <a:gd name="T50" fmla="*/ 11 w 1950"/>
                <a:gd name="T51" fmla="*/ 57 h 202"/>
                <a:gd name="T52" fmla="*/ 23 w 1950"/>
                <a:gd name="T53" fmla="*/ 38 h 202"/>
                <a:gd name="T54" fmla="*/ 38 w 1950"/>
                <a:gd name="T55" fmla="*/ 23 h 202"/>
                <a:gd name="T56" fmla="*/ 57 w 1950"/>
                <a:gd name="T57" fmla="*/ 11 h 202"/>
                <a:gd name="T58" fmla="*/ 79 w 1950"/>
                <a:gd name="T59" fmla="*/ 3 h 202"/>
                <a:gd name="T60" fmla="*/ 102 w 1950"/>
                <a:gd name="T61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50" h="202">
                  <a:moveTo>
                    <a:pt x="102" y="0"/>
                  </a:moveTo>
                  <a:lnTo>
                    <a:pt x="1848" y="0"/>
                  </a:lnTo>
                  <a:lnTo>
                    <a:pt x="1871" y="3"/>
                  </a:lnTo>
                  <a:lnTo>
                    <a:pt x="1892" y="11"/>
                  </a:lnTo>
                  <a:lnTo>
                    <a:pt x="1911" y="23"/>
                  </a:lnTo>
                  <a:lnTo>
                    <a:pt x="1927" y="38"/>
                  </a:lnTo>
                  <a:lnTo>
                    <a:pt x="1939" y="57"/>
                  </a:lnTo>
                  <a:lnTo>
                    <a:pt x="1946" y="77"/>
                  </a:lnTo>
                  <a:lnTo>
                    <a:pt x="1950" y="101"/>
                  </a:lnTo>
                  <a:lnTo>
                    <a:pt x="1946" y="124"/>
                  </a:lnTo>
                  <a:lnTo>
                    <a:pt x="1939" y="145"/>
                  </a:lnTo>
                  <a:lnTo>
                    <a:pt x="1927" y="165"/>
                  </a:lnTo>
                  <a:lnTo>
                    <a:pt x="1911" y="180"/>
                  </a:lnTo>
                  <a:lnTo>
                    <a:pt x="1892" y="192"/>
                  </a:lnTo>
                  <a:lnTo>
                    <a:pt x="1871" y="199"/>
                  </a:lnTo>
                  <a:lnTo>
                    <a:pt x="1848" y="202"/>
                  </a:lnTo>
                  <a:lnTo>
                    <a:pt x="102" y="202"/>
                  </a:lnTo>
                  <a:lnTo>
                    <a:pt x="79" y="199"/>
                  </a:lnTo>
                  <a:lnTo>
                    <a:pt x="57" y="192"/>
                  </a:lnTo>
                  <a:lnTo>
                    <a:pt x="38" y="180"/>
                  </a:lnTo>
                  <a:lnTo>
                    <a:pt x="23" y="165"/>
                  </a:lnTo>
                  <a:lnTo>
                    <a:pt x="11" y="145"/>
                  </a:lnTo>
                  <a:lnTo>
                    <a:pt x="3" y="124"/>
                  </a:lnTo>
                  <a:lnTo>
                    <a:pt x="0" y="101"/>
                  </a:lnTo>
                  <a:lnTo>
                    <a:pt x="3" y="77"/>
                  </a:lnTo>
                  <a:lnTo>
                    <a:pt x="11" y="57"/>
                  </a:lnTo>
                  <a:lnTo>
                    <a:pt x="23" y="38"/>
                  </a:lnTo>
                  <a:lnTo>
                    <a:pt x="38" y="23"/>
                  </a:lnTo>
                  <a:lnTo>
                    <a:pt x="57" y="11"/>
                  </a:lnTo>
                  <a:lnTo>
                    <a:pt x="79" y="3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0" name="Group 265"/>
          <p:cNvGrpSpPr/>
          <p:nvPr/>
        </p:nvGrpSpPr>
        <p:grpSpPr>
          <a:xfrm>
            <a:off x="4635567" y="4903529"/>
            <a:ext cx="547688" cy="565150"/>
            <a:chOff x="9120188" y="2682875"/>
            <a:chExt cx="547688" cy="565150"/>
          </a:xfrm>
          <a:solidFill>
            <a:schemeClr val="tx1"/>
          </a:solidFill>
        </p:grpSpPr>
        <p:sp>
          <p:nvSpPr>
            <p:cNvPr id="831" name="Freeform 175"/>
            <p:cNvSpPr>
              <a:spLocks noEditPoints="1"/>
            </p:cNvSpPr>
            <p:nvPr/>
          </p:nvSpPr>
          <p:spPr bwMode="auto">
            <a:xfrm>
              <a:off x="9191626" y="2792413"/>
              <a:ext cx="346075" cy="346075"/>
            </a:xfrm>
            <a:custGeom>
              <a:avLst/>
              <a:gdLst>
                <a:gd name="T0" fmla="*/ 339 w 2179"/>
                <a:gd name="T1" fmla="*/ 249 h 2183"/>
                <a:gd name="T2" fmla="*/ 234 w 2179"/>
                <a:gd name="T3" fmla="*/ 419 h 2183"/>
                <a:gd name="T4" fmla="*/ 216 w 2179"/>
                <a:gd name="T5" fmla="*/ 599 h 2183"/>
                <a:gd name="T6" fmla="*/ 283 w 2179"/>
                <a:gd name="T7" fmla="*/ 881 h 2183"/>
                <a:gd name="T8" fmla="*/ 472 w 2179"/>
                <a:gd name="T9" fmla="*/ 1187 h 2183"/>
                <a:gd name="T10" fmla="*/ 790 w 2179"/>
                <a:gd name="T11" fmla="*/ 1528 h 2183"/>
                <a:gd name="T12" fmla="*/ 1112 w 2179"/>
                <a:gd name="T13" fmla="*/ 1777 h 2183"/>
                <a:gd name="T14" fmla="*/ 1380 w 2179"/>
                <a:gd name="T15" fmla="*/ 1908 h 2183"/>
                <a:gd name="T16" fmla="*/ 1577 w 2179"/>
                <a:gd name="T17" fmla="*/ 1959 h 2183"/>
                <a:gd name="T18" fmla="*/ 1683 w 2179"/>
                <a:gd name="T19" fmla="*/ 1967 h 2183"/>
                <a:gd name="T20" fmla="*/ 1766 w 2179"/>
                <a:gd name="T21" fmla="*/ 1948 h 2183"/>
                <a:gd name="T22" fmla="*/ 1931 w 2179"/>
                <a:gd name="T23" fmla="*/ 1844 h 2183"/>
                <a:gd name="T24" fmla="*/ 1961 w 2179"/>
                <a:gd name="T25" fmla="*/ 1745 h 2183"/>
                <a:gd name="T26" fmla="*/ 1754 w 2179"/>
                <a:gd name="T27" fmla="*/ 1514 h 2183"/>
                <a:gd name="T28" fmla="*/ 1651 w 2179"/>
                <a:gd name="T29" fmla="*/ 1504 h 2183"/>
                <a:gd name="T30" fmla="*/ 1463 w 2179"/>
                <a:gd name="T31" fmla="*/ 1667 h 2183"/>
                <a:gd name="T32" fmla="*/ 1363 w 2179"/>
                <a:gd name="T33" fmla="*/ 1655 h 2183"/>
                <a:gd name="T34" fmla="*/ 1214 w 2179"/>
                <a:gd name="T35" fmla="*/ 1563 h 2183"/>
                <a:gd name="T36" fmla="*/ 1008 w 2179"/>
                <a:gd name="T37" fmla="*/ 1408 h 2183"/>
                <a:gd name="T38" fmla="*/ 810 w 2179"/>
                <a:gd name="T39" fmla="*/ 1215 h 2183"/>
                <a:gd name="T40" fmla="*/ 646 w 2179"/>
                <a:gd name="T41" fmla="*/ 1006 h 2183"/>
                <a:gd name="T42" fmla="*/ 539 w 2179"/>
                <a:gd name="T43" fmla="*/ 839 h 2183"/>
                <a:gd name="T44" fmla="*/ 515 w 2179"/>
                <a:gd name="T45" fmla="*/ 789 h 2183"/>
                <a:gd name="T46" fmla="*/ 545 w 2179"/>
                <a:gd name="T47" fmla="*/ 681 h 2183"/>
                <a:gd name="T48" fmla="*/ 693 w 2179"/>
                <a:gd name="T49" fmla="*/ 494 h 2183"/>
                <a:gd name="T50" fmla="*/ 493 w 2179"/>
                <a:gd name="T51" fmla="*/ 249 h 2183"/>
                <a:gd name="T52" fmla="*/ 417 w 2179"/>
                <a:gd name="T53" fmla="*/ 0 h 2183"/>
                <a:gd name="T54" fmla="*/ 614 w 2179"/>
                <a:gd name="T55" fmla="*/ 68 h 2183"/>
                <a:gd name="T56" fmla="*/ 884 w 2179"/>
                <a:gd name="T57" fmla="*/ 370 h 2183"/>
                <a:gd name="T58" fmla="*/ 897 w 2179"/>
                <a:gd name="T59" fmla="*/ 578 h 2183"/>
                <a:gd name="T60" fmla="*/ 802 w 2179"/>
                <a:gd name="T61" fmla="*/ 735 h 2183"/>
                <a:gd name="T62" fmla="*/ 828 w 2179"/>
                <a:gd name="T63" fmla="*/ 891 h 2183"/>
                <a:gd name="T64" fmla="*/ 1000 w 2179"/>
                <a:gd name="T65" fmla="*/ 1103 h 2183"/>
                <a:gd name="T66" fmla="*/ 1210 w 2179"/>
                <a:gd name="T67" fmla="*/ 1294 h 2183"/>
                <a:gd name="T68" fmla="*/ 1407 w 2179"/>
                <a:gd name="T69" fmla="*/ 1431 h 2183"/>
                <a:gd name="T70" fmla="*/ 1609 w 2179"/>
                <a:gd name="T71" fmla="*/ 1290 h 2183"/>
                <a:gd name="T72" fmla="*/ 1818 w 2179"/>
                <a:gd name="T73" fmla="*/ 1304 h 2183"/>
                <a:gd name="T74" fmla="*/ 2112 w 2179"/>
                <a:gd name="T75" fmla="*/ 1569 h 2183"/>
                <a:gd name="T76" fmla="*/ 2179 w 2179"/>
                <a:gd name="T77" fmla="*/ 1768 h 2183"/>
                <a:gd name="T78" fmla="*/ 2110 w 2179"/>
                <a:gd name="T79" fmla="*/ 1967 h 2183"/>
                <a:gd name="T80" fmla="*/ 1955 w 2179"/>
                <a:gd name="T81" fmla="*/ 2101 h 2183"/>
                <a:gd name="T82" fmla="*/ 1753 w 2179"/>
                <a:gd name="T83" fmla="*/ 2176 h 2183"/>
                <a:gd name="T84" fmla="*/ 1649 w 2179"/>
                <a:gd name="T85" fmla="*/ 2183 h 2183"/>
                <a:gd name="T86" fmla="*/ 1476 w 2179"/>
                <a:gd name="T87" fmla="*/ 2160 h 2183"/>
                <a:gd name="T88" fmla="*/ 1209 w 2179"/>
                <a:gd name="T89" fmla="*/ 2072 h 2183"/>
                <a:gd name="T90" fmla="*/ 872 w 2179"/>
                <a:gd name="T91" fmla="*/ 1876 h 2183"/>
                <a:gd name="T92" fmla="*/ 492 w 2179"/>
                <a:gd name="T93" fmla="*/ 1537 h 2183"/>
                <a:gd name="T94" fmla="*/ 199 w 2179"/>
                <a:gd name="T95" fmla="*/ 1178 h 2183"/>
                <a:gd name="T96" fmla="*/ 40 w 2179"/>
                <a:gd name="T97" fmla="*/ 849 h 2183"/>
                <a:gd name="T98" fmla="*/ 1 w 2179"/>
                <a:gd name="T99" fmla="*/ 527 h 2183"/>
                <a:gd name="T100" fmla="*/ 45 w 2179"/>
                <a:gd name="T101" fmla="*/ 306 h 2183"/>
                <a:gd name="T102" fmla="*/ 140 w 2179"/>
                <a:gd name="T103" fmla="*/ 143 h 2183"/>
                <a:gd name="T104" fmla="*/ 331 w 2179"/>
                <a:gd name="T105" fmla="*/ 12 h 2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9" h="2183">
                  <a:moveTo>
                    <a:pt x="417" y="217"/>
                  </a:moveTo>
                  <a:lnTo>
                    <a:pt x="395" y="219"/>
                  </a:lnTo>
                  <a:lnTo>
                    <a:pt x="374" y="226"/>
                  </a:lnTo>
                  <a:lnTo>
                    <a:pt x="355" y="235"/>
                  </a:lnTo>
                  <a:lnTo>
                    <a:pt x="339" y="249"/>
                  </a:lnTo>
                  <a:lnTo>
                    <a:pt x="299" y="291"/>
                  </a:lnTo>
                  <a:lnTo>
                    <a:pt x="278" y="320"/>
                  </a:lnTo>
                  <a:lnTo>
                    <a:pt x="261" y="351"/>
                  </a:lnTo>
                  <a:lnTo>
                    <a:pt x="246" y="385"/>
                  </a:lnTo>
                  <a:lnTo>
                    <a:pt x="234" y="419"/>
                  </a:lnTo>
                  <a:lnTo>
                    <a:pt x="225" y="453"/>
                  </a:lnTo>
                  <a:lnTo>
                    <a:pt x="221" y="485"/>
                  </a:lnTo>
                  <a:lnTo>
                    <a:pt x="221" y="486"/>
                  </a:lnTo>
                  <a:lnTo>
                    <a:pt x="216" y="543"/>
                  </a:lnTo>
                  <a:lnTo>
                    <a:pt x="216" y="599"/>
                  </a:lnTo>
                  <a:lnTo>
                    <a:pt x="220" y="654"/>
                  </a:lnTo>
                  <a:lnTo>
                    <a:pt x="229" y="710"/>
                  </a:lnTo>
                  <a:lnTo>
                    <a:pt x="242" y="767"/>
                  </a:lnTo>
                  <a:lnTo>
                    <a:pt x="260" y="824"/>
                  </a:lnTo>
                  <a:lnTo>
                    <a:pt x="283" y="881"/>
                  </a:lnTo>
                  <a:lnTo>
                    <a:pt x="310" y="940"/>
                  </a:lnTo>
                  <a:lnTo>
                    <a:pt x="343" y="999"/>
                  </a:lnTo>
                  <a:lnTo>
                    <a:pt x="381" y="1060"/>
                  </a:lnTo>
                  <a:lnTo>
                    <a:pt x="424" y="1123"/>
                  </a:lnTo>
                  <a:lnTo>
                    <a:pt x="472" y="1187"/>
                  </a:lnTo>
                  <a:lnTo>
                    <a:pt x="526" y="1251"/>
                  </a:lnTo>
                  <a:lnTo>
                    <a:pt x="585" y="1320"/>
                  </a:lnTo>
                  <a:lnTo>
                    <a:pt x="650" y="1389"/>
                  </a:lnTo>
                  <a:lnTo>
                    <a:pt x="720" y="1461"/>
                  </a:lnTo>
                  <a:lnTo>
                    <a:pt x="790" y="1528"/>
                  </a:lnTo>
                  <a:lnTo>
                    <a:pt x="858" y="1590"/>
                  </a:lnTo>
                  <a:lnTo>
                    <a:pt x="924" y="1644"/>
                  </a:lnTo>
                  <a:lnTo>
                    <a:pt x="989" y="1694"/>
                  </a:lnTo>
                  <a:lnTo>
                    <a:pt x="1052" y="1738"/>
                  </a:lnTo>
                  <a:lnTo>
                    <a:pt x="1112" y="1777"/>
                  </a:lnTo>
                  <a:lnTo>
                    <a:pt x="1171" y="1812"/>
                  </a:lnTo>
                  <a:lnTo>
                    <a:pt x="1227" y="1842"/>
                  </a:lnTo>
                  <a:lnTo>
                    <a:pt x="1281" y="1868"/>
                  </a:lnTo>
                  <a:lnTo>
                    <a:pt x="1331" y="1890"/>
                  </a:lnTo>
                  <a:lnTo>
                    <a:pt x="1380" y="1908"/>
                  </a:lnTo>
                  <a:lnTo>
                    <a:pt x="1425" y="1925"/>
                  </a:lnTo>
                  <a:lnTo>
                    <a:pt x="1468" y="1936"/>
                  </a:lnTo>
                  <a:lnTo>
                    <a:pt x="1508" y="1946"/>
                  </a:lnTo>
                  <a:lnTo>
                    <a:pt x="1543" y="1954"/>
                  </a:lnTo>
                  <a:lnTo>
                    <a:pt x="1577" y="1959"/>
                  </a:lnTo>
                  <a:lnTo>
                    <a:pt x="1606" y="1964"/>
                  </a:lnTo>
                  <a:lnTo>
                    <a:pt x="1631" y="1966"/>
                  </a:lnTo>
                  <a:lnTo>
                    <a:pt x="1652" y="1967"/>
                  </a:lnTo>
                  <a:lnTo>
                    <a:pt x="1671" y="1967"/>
                  </a:lnTo>
                  <a:lnTo>
                    <a:pt x="1683" y="1967"/>
                  </a:lnTo>
                  <a:lnTo>
                    <a:pt x="1689" y="1967"/>
                  </a:lnTo>
                  <a:lnTo>
                    <a:pt x="1692" y="1967"/>
                  </a:lnTo>
                  <a:lnTo>
                    <a:pt x="1714" y="1962"/>
                  </a:lnTo>
                  <a:lnTo>
                    <a:pt x="1739" y="1957"/>
                  </a:lnTo>
                  <a:lnTo>
                    <a:pt x="1766" y="1948"/>
                  </a:lnTo>
                  <a:lnTo>
                    <a:pt x="1796" y="1938"/>
                  </a:lnTo>
                  <a:lnTo>
                    <a:pt x="1828" y="1922"/>
                  </a:lnTo>
                  <a:lnTo>
                    <a:pt x="1861" y="1905"/>
                  </a:lnTo>
                  <a:lnTo>
                    <a:pt x="1890" y="1885"/>
                  </a:lnTo>
                  <a:lnTo>
                    <a:pt x="1931" y="1844"/>
                  </a:lnTo>
                  <a:lnTo>
                    <a:pt x="1945" y="1828"/>
                  </a:lnTo>
                  <a:lnTo>
                    <a:pt x="1955" y="1809"/>
                  </a:lnTo>
                  <a:lnTo>
                    <a:pt x="1961" y="1788"/>
                  </a:lnTo>
                  <a:lnTo>
                    <a:pt x="1963" y="1767"/>
                  </a:lnTo>
                  <a:lnTo>
                    <a:pt x="1961" y="1745"/>
                  </a:lnTo>
                  <a:lnTo>
                    <a:pt x="1955" y="1724"/>
                  </a:lnTo>
                  <a:lnTo>
                    <a:pt x="1945" y="1706"/>
                  </a:lnTo>
                  <a:lnTo>
                    <a:pt x="1931" y="1689"/>
                  </a:lnTo>
                  <a:lnTo>
                    <a:pt x="1770" y="1527"/>
                  </a:lnTo>
                  <a:lnTo>
                    <a:pt x="1754" y="1514"/>
                  </a:lnTo>
                  <a:lnTo>
                    <a:pt x="1735" y="1504"/>
                  </a:lnTo>
                  <a:lnTo>
                    <a:pt x="1715" y="1498"/>
                  </a:lnTo>
                  <a:lnTo>
                    <a:pt x="1693" y="1496"/>
                  </a:lnTo>
                  <a:lnTo>
                    <a:pt x="1672" y="1498"/>
                  </a:lnTo>
                  <a:lnTo>
                    <a:pt x="1651" y="1504"/>
                  </a:lnTo>
                  <a:lnTo>
                    <a:pt x="1633" y="1514"/>
                  </a:lnTo>
                  <a:lnTo>
                    <a:pt x="1616" y="1527"/>
                  </a:lnTo>
                  <a:lnTo>
                    <a:pt x="1502" y="1642"/>
                  </a:lnTo>
                  <a:lnTo>
                    <a:pt x="1484" y="1657"/>
                  </a:lnTo>
                  <a:lnTo>
                    <a:pt x="1463" y="1667"/>
                  </a:lnTo>
                  <a:lnTo>
                    <a:pt x="1441" y="1672"/>
                  </a:lnTo>
                  <a:lnTo>
                    <a:pt x="1418" y="1673"/>
                  </a:lnTo>
                  <a:lnTo>
                    <a:pt x="1395" y="1669"/>
                  </a:lnTo>
                  <a:lnTo>
                    <a:pt x="1374" y="1661"/>
                  </a:lnTo>
                  <a:lnTo>
                    <a:pt x="1363" y="1655"/>
                  </a:lnTo>
                  <a:lnTo>
                    <a:pt x="1341" y="1643"/>
                  </a:lnTo>
                  <a:lnTo>
                    <a:pt x="1315" y="1628"/>
                  </a:lnTo>
                  <a:lnTo>
                    <a:pt x="1284" y="1610"/>
                  </a:lnTo>
                  <a:lnTo>
                    <a:pt x="1250" y="1588"/>
                  </a:lnTo>
                  <a:lnTo>
                    <a:pt x="1214" y="1563"/>
                  </a:lnTo>
                  <a:lnTo>
                    <a:pt x="1175" y="1536"/>
                  </a:lnTo>
                  <a:lnTo>
                    <a:pt x="1135" y="1507"/>
                  </a:lnTo>
                  <a:lnTo>
                    <a:pt x="1093" y="1475"/>
                  </a:lnTo>
                  <a:lnTo>
                    <a:pt x="1051" y="1443"/>
                  </a:lnTo>
                  <a:lnTo>
                    <a:pt x="1008" y="1408"/>
                  </a:lnTo>
                  <a:lnTo>
                    <a:pt x="966" y="1372"/>
                  </a:lnTo>
                  <a:lnTo>
                    <a:pt x="925" y="1335"/>
                  </a:lnTo>
                  <a:lnTo>
                    <a:pt x="885" y="1296"/>
                  </a:lnTo>
                  <a:lnTo>
                    <a:pt x="848" y="1257"/>
                  </a:lnTo>
                  <a:lnTo>
                    <a:pt x="810" y="1215"/>
                  </a:lnTo>
                  <a:lnTo>
                    <a:pt x="774" y="1174"/>
                  </a:lnTo>
                  <a:lnTo>
                    <a:pt x="738" y="1130"/>
                  </a:lnTo>
                  <a:lnTo>
                    <a:pt x="706" y="1088"/>
                  </a:lnTo>
                  <a:lnTo>
                    <a:pt x="675" y="1046"/>
                  </a:lnTo>
                  <a:lnTo>
                    <a:pt x="646" y="1006"/>
                  </a:lnTo>
                  <a:lnTo>
                    <a:pt x="619" y="967"/>
                  </a:lnTo>
                  <a:lnTo>
                    <a:pt x="594" y="930"/>
                  </a:lnTo>
                  <a:lnTo>
                    <a:pt x="572" y="897"/>
                  </a:lnTo>
                  <a:lnTo>
                    <a:pt x="554" y="866"/>
                  </a:lnTo>
                  <a:lnTo>
                    <a:pt x="539" y="839"/>
                  </a:lnTo>
                  <a:lnTo>
                    <a:pt x="532" y="827"/>
                  </a:lnTo>
                  <a:lnTo>
                    <a:pt x="528" y="819"/>
                  </a:lnTo>
                  <a:lnTo>
                    <a:pt x="527" y="815"/>
                  </a:lnTo>
                  <a:lnTo>
                    <a:pt x="525" y="812"/>
                  </a:lnTo>
                  <a:lnTo>
                    <a:pt x="515" y="789"/>
                  </a:lnTo>
                  <a:lnTo>
                    <a:pt x="512" y="766"/>
                  </a:lnTo>
                  <a:lnTo>
                    <a:pt x="513" y="743"/>
                  </a:lnTo>
                  <a:lnTo>
                    <a:pt x="518" y="720"/>
                  </a:lnTo>
                  <a:lnTo>
                    <a:pt x="530" y="700"/>
                  </a:lnTo>
                  <a:lnTo>
                    <a:pt x="545" y="681"/>
                  </a:lnTo>
                  <a:lnTo>
                    <a:pt x="661" y="571"/>
                  </a:lnTo>
                  <a:lnTo>
                    <a:pt x="675" y="555"/>
                  </a:lnTo>
                  <a:lnTo>
                    <a:pt x="684" y="536"/>
                  </a:lnTo>
                  <a:lnTo>
                    <a:pt x="691" y="516"/>
                  </a:lnTo>
                  <a:lnTo>
                    <a:pt x="693" y="494"/>
                  </a:lnTo>
                  <a:lnTo>
                    <a:pt x="691" y="472"/>
                  </a:lnTo>
                  <a:lnTo>
                    <a:pt x="684" y="452"/>
                  </a:lnTo>
                  <a:lnTo>
                    <a:pt x="675" y="433"/>
                  </a:lnTo>
                  <a:lnTo>
                    <a:pt x="661" y="416"/>
                  </a:lnTo>
                  <a:lnTo>
                    <a:pt x="493" y="249"/>
                  </a:lnTo>
                  <a:lnTo>
                    <a:pt x="477" y="235"/>
                  </a:lnTo>
                  <a:lnTo>
                    <a:pt x="459" y="226"/>
                  </a:lnTo>
                  <a:lnTo>
                    <a:pt x="438" y="219"/>
                  </a:lnTo>
                  <a:lnTo>
                    <a:pt x="417" y="217"/>
                  </a:lnTo>
                  <a:close/>
                  <a:moveTo>
                    <a:pt x="417" y="0"/>
                  </a:moveTo>
                  <a:lnTo>
                    <a:pt x="460" y="4"/>
                  </a:lnTo>
                  <a:lnTo>
                    <a:pt x="501" y="11"/>
                  </a:lnTo>
                  <a:lnTo>
                    <a:pt x="541" y="25"/>
                  </a:lnTo>
                  <a:lnTo>
                    <a:pt x="579" y="44"/>
                  </a:lnTo>
                  <a:lnTo>
                    <a:pt x="614" y="68"/>
                  </a:lnTo>
                  <a:lnTo>
                    <a:pt x="647" y="96"/>
                  </a:lnTo>
                  <a:lnTo>
                    <a:pt x="813" y="263"/>
                  </a:lnTo>
                  <a:lnTo>
                    <a:pt x="842" y="296"/>
                  </a:lnTo>
                  <a:lnTo>
                    <a:pt x="866" y="332"/>
                  </a:lnTo>
                  <a:lnTo>
                    <a:pt x="884" y="370"/>
                  </a:lnTo>
                  <a:lnTo>
                    <a:pt x="897" y="410"/>
                  </a:lnTo>
                  <a:lnTo>
                    <a:pt x="906" y="451"/>
                  </a:lnTo>
                  <a:lnTo>
                    <a:pt x="909" y="494"/>
                  </a:lnTo>
                  <a:lnTo>
                    <a:pt x="906" y="537"/>
                  </a:lnTo>
                  <a:lnTo>
                    <a:pt x="897" y="578"/>
                  </a:lnTo>
                  <a:lnTo>
                    <a:pt x="884" y="618"/>
                  </a:lnTo>
                  <a:lnTo>
                    <a:pt x="866" y="656"/>
                  </a:lnTo>
                  <a:lnTo>
                    <a:pt x="842" y="692"/>
                  </a:lnTo>
                  <a:lnTo>
                    <a:pt x="813" y="724"/>
                  </a:lnTo>
                  <a:lnTo>
                    <a:pt x="802" y="735"/>
                  </a:lnTo>
                  <a:lnTo>
                    <a:pt x="800" y="737"/>
                  </a:lnTo>
                  <a:lnTo>
                    <a:pt x="755" y="781"/>
                  </a:lnTo>
                  <a:lnTo>
                    <a:pt x="776" y="814"/>
                  </a:lnTo>
                  <a:lnTo>
                    <a:pt x="801" y="851"/>
                  </a:lnTo>
                  <a:lnTo>
                    <a:pt x="828" y="891"/>
                  </a:lnTo>
                  <a:lnTo>
                    <a:pt x="858" y="932"/>
                  </a:lnTo>
                  <a:lnTo>
                    <a:pt x="891" y="976"/>
                  </a:lnTo>
                  <a:lnTo>
                    <a:pt x="926" y="1018"/>
                  </a:lnTo>
                  <a:lnTo>
                    <a:pt x="962" y="1061"/>
                  </a:lnTo>
                  <a:lnTo>
                    <a:pt x="1000" y="1103"/>
                  </a:lnTo>
                  <a:lnTo>
                    <a:pt x="1039" y="1143"/>
                  </a:lnTo>
                  <a:lnTo>
                    <a:pt x="1080" y="1183"/>
                  </a:lnTo>
                  <a:lnTo>
                    <a:pt x="1122" y="1221"/>
                  </a:lnTo>
                  <a:lnTo>
                    <a:pt x="1166" y="1258"/>
                  </a:lnTo>
                  <a:lnTo>
                    <a:pt x="1210" y="1294"/>
                  </a:lnTo>
                  <a:lnTo>
                    <a:pt x="1254" y="1326"/>
                  </a:lnTo>
                  <a:lnTo>
                    <a:pt x="1296" y="1358"/>
                  </a:lnTo>
                  <a:lnTo>
                    <a:pt x="1336" y="1386"/>
                  </a:lnTo>
                  <a:lnTo>
                    <a:pt x="1374" y="1411"/>
                  </a:lnTo>
                  <a:lnTo>
                    <a:pt x="1407" y="1431"/>
                  </a:lnTo>
                  <a:lnTo>
                    <a:pt x="1463" y="1375"/>
                  </a:lnTo>
                  <a:lnTo>
                    <a:pt x="1496" y="1347"/>
                  </a:lnTo>
                  <a:lnTo>
                    <a:pt x="1531" y="1323"/>
                  </a:lnTo>
                  <a:lnTo>
                    <a:pt x="1569" y="1304"/>
                  </a:lnTo>
                  <a:lnTo>
                    <a:pt x="1609" y="1290"/>
                  </a:lnTo>
                  <a:lnTo>
                    <a:pt x="1650" y="1283"/>
                  </a:lnTo>
                  <a:lnTo>
                    <a:pt x="1693" y="1280"/>
                  </a:lnTo>
                  <a:lnTo>
                    <a:pt x="1737" y="1283"/>
                  </a:lnTo>
                  <a:lnTo>
                    <a:pt x="1778" y="1290"/>
                  </a:lnTo>
                  <a:lnTo>
                    <a:pt x="1818" y="1304"/>
                  </a:lnTo>
                  <a:lnTo>
                    <a:pt x="1855" y="1323"/>
                  </a:lnTo>
                  <a:lnTo>
                    <a:pt x="1891" y="1347"/>
                  </a:lnTo>
                  <a:lnTo>
                    <a:pt x="1923" y="1375"/>
                  </a:lnTo>
                  <a:lnTo>
                    <a:pt x="2084" y="1536"/>
                  </a:lnTo>
                  <a:lnTo>
                    <a:pt x="2112" y="1569"/>
                  </a:lnTo>
                  <a:lnTo>
                    <a:pt x="2136" y="1604"/>
                  </a:lnTo>
                  <a:lnTo>
                    <a:pt x="2155" y="1642"/>
                  </a:lnTo>
                  <a:lnTo>
                    <a:pt x="2169" y="1682"/>
                  </a:lnTo>
                  <a:lnTo>
                    <a:pt x="2176" y="1724"/>
                  </a:lnTo>
                  <a:lnTo>
                    <a:pt x="2179" y="1768"/>
                  </a:lnTo>
                  <a:lnTo>
                    <a:pt x="2176" y="1811"/>
                  </a:lnTo>
                  <a:lnTo>
                    <a:pt x="2168" y="1853"/>
                  </a:lnTo>
                  <a:lnTo>
                    <a:pt x="2154" y="1893"/>
                  </a:lnTo>
                  <a:lnTo>
                    <a:pt x="2135" y="1931"/>
                  </a:lnTo>
                  <a:lnTo>
                    <a:pt x="2110" y="1967"/>
                  </a:lnTo>
                  <a:lnTo>
                    <a:pt x="2082" y="1998"/>
                  </a:lnTo>
                  <a:lnTo>
                    <a:pt x="2037" y="2044"/>
                  </a:lnTo>
                  <a:lnTo>
                    <a:pt x="2027" y="2051"/>
                  </a:lnTo>
                  <a:lnTo>
                    <a:pt x="1993" y="2077"/>
                  </a:lnTo>
                  <a:lnTo>
                    <a:pt x="1955" y="2101"/>
                  </a:lnTo>
                  <a:lnTo>
                    <a:pt x="1915" y="2121"/>
                  </a:lnTo>
                  <a:lnTo>
                    <a:pt x="1874" y="2139"/>
                  </a:lnTo>
                  <a:lnTo>
                    <a:pt x="1832" y="2154"/>
                  </a:lnTo>
                  <a:lnTo>
                    <a:pt x="1791" y="2167"/>
                  </a:lnTo>
                  <a:lnTo>
                    <a:pt x="1753" y="2176"/>
                  </a:lnTo>
                  <a:lnTo>
                    <a:pt x="1716" y="2181"/>
                  </a:lnTo>
                  <a:lnTo>
                    <a:pt x="1707" y="2182"/>
                  </a:lnTo>
                  <a:lnTo>
                    <a:pt x="1691" y="2183"/>
                  </a:lnTo>
                  <a:lnTo>
                    <a:pt x="1671" y="2183"/>
                  </a:lnTo>
                  <a:lnTo>
                    <a:pt x="1649" y="2183"/>
                  </a:lnTo>
                  <a:lnTo>
                    <a:pt x="1623" y="2181"/>
                  </a:lnTo>
                  <a:lnTo>
                    <a:pt x="1593" y="2179"/>
                  </a:lnTo>
                  <a:lnTo>
                    <a:pt x="1558" y="2175"/>
                  </a:lnTo>
                  <a:lnTo>
                    <a:pt x="1519" y="2168"/>
                  </a:lnTo>
                  <a:lnTo>
                    <a:pt x="1476" y="2160"/>
                  </a:lnTo>
                  <a:lnTo>
                    <a:pt x="1430" y="2149"/>
                  </a:lnTo>
                  <a:lnTo>
                    <a:pt x="1380" y="2134"/>
                  </a:lnTo>
                  <a:lnTo>
                    <a:pt x="1326" y="2117"/>
                  </a:lnTo>
                  <a:lnTo>
                    <a:pt x="1270" y="2097"/>
                  </a:lnTo>
                  <a:lnTo>
                    <a:pt x="1209" y="2072"/>
                  </a:lnTo>
                  <a:lnTo>
                    <a:pt x="1148" y="2043"/>
                  </a:lnTo>
                  <a:lnTo>
                    <a:pt x="1082" y="2009"/>
                  </a:lnTo>
                  <a:lnTo>
                    <a:pt x="1015" y="1970"/>
                  </a:lnTo>
                  <a:lnTo>
                    <a:pt x="945" y="1926"/>
                  </a:lnTo>
                  <a:lnTo>
                    <a:pt x="872" y="1876"/>
                  </a:lnTo>
                  <a:lnTo>
                    <a:pt x="799" y="1821"/>
                  </a:lnTo>
                  <a:lnTo>
                    <a:pt x="723" y="1759"/>
                  </a:lnTo>
                  <a:lnTo>
                    <a:pt x="647" y="1690"/>
                  </a:lnTo>
                  <a:lnTo>
                    <a:pt x="568" y="1614"/>
                  </a:lnTo>
                  <a:lnTo>
                    <a:pt x="492" y="1537"/>
                  </a:lnTo>
                  <a:lnTo>
                    <a:pt x="423" y="1461"/>
                  </a:lnTo>
                  <a:lnTo>
                    <a:pt x="358" y="1389"/>
                  </a:lnTo>
                  <a:lnTo>
                    <a:pt x="300" y="1316"/>
                  </a:lnTo>
                  <a:lnTo>
                    <a:pt x="247" y="1247"/>
                  </a:lnTo>
                  <a:lnTo>
                    <a:pt x="199" y="1178"/>
                  </a:lnTo>
                  <a:lnTo>
                    <a:pt x="157" y="1111"/>
                  </a:lnTo>
                  <a:lnTo>
                    <a:pt x="121" y="1045"/>
                  </a:lnTo>
                  <a:lnTo>
                    <a:pt x="88" y="979"/>
                  </a:lnTo>
                  <a:lnTo>
                    <a:pt x="61" y="914"/>
                  </a:lnTo>
                  <a:lnTo>
                    <a:pt x="40" y="849"/>
                  </a:lnTo>
                  <a:lnTo>
                    <a:pt x="22" y="785"/>
                  </a:lnTo>
                  <a:lnTo>
                    <a:pt x="10" y="721"/>
                  </a:lnTo>
                  <a:lnTo>
                    <a:pt x="2" y="656"/>
                  </a:lnTo>
                  <a:lnTo>
                    <a:pt x="0" y="592"/>
                  </a:lnTo>
                  <a:lnTo>
                    <a:pt x="1" y="527"/>
                  </a:lnTo>
                  <a:lnTo>
                    <a:pt x="6" y="461"/>
                  </a:lnTo>
                  <a:lnTo>
                    <a:pt x="15" y="411"/>
                  </a:lnTo>
                  <a:lnTo>
                    <a:pt x="27" y="360"/>
                  </a:lnTo>
                  <a:lnTo>
                    <a:pt x="45" y="308"/>
                  </a:lnTo>
                  <a:lnTo>
                    <a:pt x="45" y="306"/>
                  </a:lnTo>
                  <a:lnTo>
                    <a:pt x="62" y="266"/>
                  </a:lnTo>
                  <a:lnTo>
                    <a:pt x="84" y="226"/>
                  </a:lnTo>
                  <a:lnTo>
                    <a:pt x="106" y="188"/>
                  </a:lnTo>
                  <a:lnTo>
                    <a:pt x="132" y="152"/>
                  </a:lnTo>
                  <a:lnTo>
                    <a:pt x="140" y="143"/>
                  </a:lnTo>
                  <a:lnTo>
                    <a:pt x="184" y="98"/>
                  </a:lnTo>
                  <a:lnTo>
                    <a:pt x="217" y="69"/>
                  </a:lnTo>
                  <a:lnTo>
                    <a:pt x="252" y="45"/>
                  </a:lnTo>
                  <a:lnTo>
                    <a:pt x="291" y="25"/>
                  </a:lnTo>
                  <a:lnTo>
                    <a:pt x="331" y="12"/>
                  </a:lnTo>
                  <a:lnTo>
                    <a:pt x="373" y="4"/>
                  </a:lnTo>
                  <a:lnTo>
                    <a:pt x="4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176"/>
            <p:cNvSpPr>
              <a:spLocks noEditPoints="1"/>
            </p:cNvSpPr>
            <p:nvPr/>
          </p:nvSpPr>
          <p:spPr bwMode="auto">
            <a:xfrm>
              <a:off x="9120188" y="2682875"/>
              <a:ext cx="488950" cy="565150"/>
            </a:xfrm>
            <a:custGeom>
              <a:avLst/>
              <a:gdLst>
                <a:gd name="T0" fmla="*/ 413 w 3084"/>
                <a:gd name="T1" fmla="*/ 220 h 3559"/>
                <a:gd name="T2" fmla="*/ 342 w 3084"/>
                <a:gd name="T3" fmla="*/ 243 h 3559"/>
                <a:gd name="T4" fmla="*/ 285 w 3084"/>
                <a:gd name="T5" fmla="*/ 286 h 3559"/>
                <a:gd name="T6" fmla="*/ 242 w 3084"/>
                <a:gd name="T7" fmla="*/ 343 h 3559"/>
                <a:gd name="T8" fmla="*/ 219 w 3084"/>
                <a:gd name="T9" fmla="*/ 414 h 3559"/>
                <a:gd name="T10" fmla="*/ 216 w 3084"/>
                <a:gd name="T11" fmla="*/ 3108 h 3559"/>
                <a:gd name="T12" fmla="*/ 228 w 3084"/>
                <a:gd name="T13" fmla="*/ 3183 h 3559"/>
                <a:gd name="T14" fmla="*/ 261 w 3084"/>
                <a:gd name="T15" fmla="*/ 3247 h 3559"/>
                <a:gd name="T16" fmla="*/ 312 w 3084"/>
                <a:gd name="T17" fmla="*/ 3298 h 3559"/>
                <a:gd name="T18" fmla="*/ 376 w 3084"/>
                <a:gd name="T19" fmla="*/ 3331 h 3559"/>
                <a:gd name="T20" fmla="*/ 450 w 3084"/>
                <a:gd name="T21" fmla="*/ 3343 h 3559"/>
                <a:gd name="T22" fmla="*/ 2672 w 3084"/>
                <a:gd name="T23" fmla="*/ 3340 h 3559"/>
                <a:gd name="T24" fmla="*/ 2742 w 3084"/>
                <a:gd name="T25" fmla="*/ 3317 h 3559"/>
                <a:gd name="T26" fmla="*/ 2800 w 3084"/>
                <a:gd name="T27" fmla="*/ 3275 h 3559"/>
                <a:gd name="T28" fmla="*/ 2842 w 3084"/>
                <a:gd name="T29" fmla="*/ 3216 h 3559"/>
                <a:gd name="T30" fmla="*/ 2866 w 3084"/>
                <a:gd name="T31" fmla="*/ 3146 h 3559"/>
                <a:gd name="T32" fmla="*/ 2868 w 3084"/>
                <a:gd name="T33" fmla="*/ 452 h 3559"/>
                <a:gd name="T34" fmla="*/ 2856 w 3084"/>
                <a:gd name="T35" fmla="*/ 377 h 3559"/>
                <a:gd name="T36" fmla="*/ 2823 w 3084"/>
                <a:gd name="T37" fmla="*/ 313 h 3559"/>
                <a:gd name="T38" fmla="*/ 2772 w 3084"/>
                <a:gd name="T39" fmla="*/ 262 h 3559"/>
                <a:gd name="T40" fmla="*/ 2708 w 3084"/>
                <a:gd name="T41" fmla="*/ 229 h 3559"/>
                <a:gd name="T42" fmla="*/ 2634 w 3084"/>
                <a:gd name="T43" fmla="*/ 217 h 3559"/>
                <a:gd name="T44" fmla="*/ 450 w 3084"/>
                <a:gd name="T45" fmla="*/ 0 h 3559"/>
                <a:gd name="T46" fmla="*/ 2686 w 3084"/>
                <a:gd name="T47" fmla="*/ 3 h 3559"/>
                <a:gd name="T48" fmla="*/ 2786 w 3084"/>
                <a:gd name="T49" fmla="*/ 27 h 3559"/>
                <a:gd name="T50" fmla="*/ 2876 w 3084"/>
                <a:gd name="T51" fmla="*/ 71 h 3559"/>
                <a:gd name="T52" fmla="*/ 2952 w 3084"/>
                <a:gd name="T53" fmla="*/ 132 h 3559"/>
                <a:gd name="T54" fmla="*/ 3014 w 3084"/>
                <a:gd name="T55" fmla="*/ 210 h 3559"/>
                <a:gd name="T56" fmla="*/ 3058 w 3084"/>
                <a:gd name="T57" fmla="*/ 300 h 3559"/>
                <a:gd name="T58" fmla="*/ 3081 w 3084"/>
                <a:gd name="T59" fmla="*/ 398 h 3559"/>
                <a:gd name="T60" fmla="*/ 3084 w 3084"/>
                <a:gd name="T61" fmla="*/ 3108 h 3559"/>
                <a:gd name="T62" fmla="*/ 3072 w 3084"/>
                <a:gd name="T63" fmla="*/ 3212 h 3559"/>
                <a:gd name="T64" fmla="*/ 3039 w 3084"/>
                <a:gd name="T65" fmla="*/ 3306 h 3559"/>
                <a:gd name="T66" fmla="*/ 2986 w 3084"/>
                <a:gd name="T67" fmla="*/ 3391 h 3559"/>
                <a:gd name="T68" fmla="*/ 2915 w 3084"/>
                <a:gd name="T69" fmla="*/ 3460 h 3559"/>
                <a:gd name="T70" fmla="*/ 2832 w 3084"/>
                <a:gd name="T71" fmla="*/ 3514 h 3559"/>
                <a:gd name="T72" fmla="*/ 2737 w 3084"/>
                <a:gd name="T73" fmla="*/ 3548 h 3559"/>
                <a:gd name="T74" fmla="*/ 2634 w 3084"/>
                <a:gd name="T75" fmla="*/ 3559 h 3559"/>
                <a:gd name="T76" fmla="*/ 397 w 3084"/>
                <a:gd name="T77" fmla="*/ 3556 h 3559"/>
                <a:gd name="T78" fmla="*/ 298 w 3084"/>
                <a:gd name="T79" fmla="*/ 3533 h 3559"/>
                <a:gd name="T80" fmla="*/ 209 w 3084"/>
                <a:gd name="T81" fmla="*/ 3489 h 3559"/>
                <a:gd name="T82" fmla="*/ 132 w 3084"/>
                <a:gd name="T83" fmla="*/ 3427 h 3559"/>
                <a:gd name="T84" fmla="*/ 70 w 3084"/>
                <a:gd name="T85" fmla="*/ 3349 h 3559"/>
                <a:gd name="T86" fmla="*/ 27 w 3084"/>
                <a:gd name="T87" fmla="*/ 3261 h 3559"/>
                <a:gd name="T88" fmla="*/ 3 w 3084"/>
                <a:gd name="T89" fmla="*/ 3161 h 3559"/>
                <a:gd name="T90" fmla="*/ 0 w 3084"/>
                <a:gd name="T91" fmla="*/ 452 h 3559"/>
                <a:gd name="T92" fmla="*/ 12 w 3084"/>
                <a:gd name="T93" fmla="*/ 349 h 3559"/>
                <a:gd name="T94" fmla="*/ 46 w 3084"/>
                <a:gd name="T95" fmla="*/ 253 h 3559"/>
                <a:gd name="T96" fmla="*/ 99 w 3084"/>
                <a:gd name="T97" fmla="*/ 169 h 3559"/>
                <a:gd name="T98" fmla="*/ 168 w 3084"/>
                <a:gd name="T99" fmla="*/ 100 h 3559"/>
                <a:gd name="T100" fmla="*/ 253 w 3084"/>
                <a:gd name="T101" fmla="*/ 47 h 3559"/>
                <a:gd name="T102" fmla="*/ 347 w 3084"/>
                <a:gd name="T103" fmla="*/ 12 h 3559"/>
                <a:gd name="T104" fmla="*/ 450 w 3084"/>
                <a:gd name="T105" fmla="*/ 0 h 3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84" h="3559">
                  <a:moveTo>
                    <a:pt x="450" y="217"/>
                  </a:moveTo>
                  <a:lnTo>
                    <a:pt x="413" y="220"/>
                  </a:lnTo>
                  <a:lnTo>
                    <a:pt x="376" y="229"/>
                  </a:lnTo>
                  <a:lnTo>
                    <a:pt x="342" y="243"/>
                  </a:lnTo>
                  <a:lnTo>
                    <a:pt x="312" y="262"/>
                  </a:lnTo>
                  <a:lnTo>
                    <a:pt x="285" y="286"/>
                  </a:lnTo>
                  <a:lnTo>
                    <a:pt x="261" y="313"/>
                  </a:lnTo>
                  <a:lnTo>
                    <a:pt x="242" y="343"/>
                  </a:lnTo>
                  <a:lnTo>
                    <a:pt x="228" y="377"/>
                  </a:lnTo>
                  <a:lnTo>
                    <a:pt x="219" y="414"/>
                  </a:lnTo>
                  <a:lnTo>
                    <a:pt x="216" y="452"/>
                  </a:lnTo>
                  <a:lnTo>
                    <a:pt x="216" y="3108"/>
                  </a:lnTo>
                  <a:lnTo>
                    <a:pt x="219" y="3146"/>
                  </a:lnTo>
                  <a:lnTo>
                    <a:pt x="228" y="3183"/>
                  </a:lnTo>
                  <a:lnTo>
                    <a:pt x="242" y="3216"/>
                  </a:lnTo>
                  <a:lnTo>
                    <a:pt x="261" y="3247"/>
                  </a:lnTo>
                  <a:lnTo>
                    <a:pt x="285" y="3275"/>
                  </a:lnTo>
                  <a:lnTo>
                    <a:pt x="312" y="3298"/>
                  </a:lnTo>
                  <a:lnTo>
                    <a:pt x="342" y="3317"/>
                  </a:lnTo>
                  <a:lnTo>
                    <a:pt x="376" y="3331"/>
                  </a:lnTo>
                  <a:lnTo>
                    <a:pt x="413" y="3340"/>
                  </a:lnTo>
                  <a:lnTo>
                    <a:pt x="450" y="3343"/>
                  </a:lnTo>
                  <a:lnTo>
                    <a:pt x="2634" y="3343"/>
                  </a:lnTo>
                  <a:lnTo>
                    <a:pt x="2672" y="3340"/>
                  </a:lnTo>
                  <a:lnTo>
                    <a:pt x="2708" y="3331"/>
                  </a:lnTo>
                  <a:lnTo>
                    <a:pt x="2742" y="3317"/>
                  </a:lnTo>
                  <a:lnTo>
                    <a:pt x="2772" y="3298"/>
                  </a:lnTo>
                  <a:lnTo>
                    <a:pt x="2800" y="3275"/>
                  </a:lnTo>
                  <a:lnTo>
                    <a:pt x="2823" y="3247"/>
                  </a:lnTo>
                  <a:lnTo>
                    <a:pt x="2842" y="3216"/>
                  </a:lnTo>
                  <a:lnTo>
                    <a:pt x="2856" y="3183"/>
                  </a:lnTo>
                  <a:lnTo>
                    <a:pt x="2866" y="3146"/>
                  </a:lnTo>
                  <a:lnTo>
                    <a:pt x="2868" y="3108"/>
                  </a:lnTo>
                  <a:lnTo>
                    <a:pt x="2868" y="452"/>
                  </a:lnTo>
                  <a:lnTo>
                    <a:pt x="2866" y="414"/>
                  </a:lnTo>
                  <a:lnTo>
                    <a:pt x="2856" y="377"/>
                  </a:lnTo>
                  <a:lnTo>
                    <a:pt x="2842" y="343"/>
                  </a:lnTo>
                  <a:lnTo>
                    <a:pt x="2823" y="313"/>
                  </a:lnTo>
                  <a:lnTo>
                    <a:pt x="2800" y="286"/>
                  </a:lnTo>
                  <a:lnTo>
                    <a:pt x="2772" y="262"/>
                  </a:lnTo>
                  <a:lnTo>
                    <a:pt x="2742" y="243"/>
                  </a:lnTo>
                  <a:lnTo>
                    <a:pt x="2708" y="229"/>
                  </a:lnTo>
                  <a:lnTo>
                    <a:pt x="2672" y="220"/>
                  </a:lnTo>
                  <a:lnTo>
                    <a:pt x="2634" y="217"/>
                  </a:lnTo>
                  <a:lnTo>
                    <a:pt x="450" y="217"/>
                  </a:lnTo>
                  <a:close/>
                  <a:moveTo>
                    <a:pt x="450" y="0"/>
                  </a:moveTo>
                  <a:lnTo>
                    <a:pt x="2634" y="0"/>
                  </a:lnTo>
                  <a:lnTo>
                    <a:pt x="2686" y="3"/>
                  </a:lnTo>
                  <a:lnTo>
                    <a:pt x="2737" y="12"/>
                  </a:lnTo>
                  <a:lnTo>
                    <a:pt x="2786" y="27"/>
                  </a:lnTo>
                  <a:lnTo>
                    <a:pt x="2832" y="47"/>
                  </a:lnTo>
                  <a:lnTo>
                    <a:pt x="2876" y="71"/>
                  </a:lnTo>
                  <a:lnTo>
                    <a:pt x="2915" y="100"/>
                  </a:lnTo>
                  <a:lnTo>
                    <a:pt x="2952" y="132"/>
                  </a:lnTo>
                  <a:lnTo>
                    <a:pt x="2985" y="169"/>
                  </a:lnTo>
                  <a:lnTo>
                    <a:pt x="3014" y="210"/>
                  </a:lnTo>
                  <a:lnTo>
                    <a:pt x="3039" y="253"/>
                  </a:lnTo>
                  <a:lnTo>
                    <a:pt x="3058" y="300"/>
                  </a:lnTo>
                  <a:lnTo>
                    <a:pt x="3072" y="349"/>
                  </a:lnTo>
                  <a:lnTo>
                    <a:pt x="3081" y="398"/>
                  </a:lnTo>
                  <a:lnTo>
                    <a:pt x="3084" y="452"/>
                  </a:lnTo>
                  <a:lnTo>
                    <a:pt x="3084" y="3108"/>
                  </a:lnTo>
                  <a:lnTo>
                    <a:pt x="3081" y="3161"/>
                  </a:lnTo>
                  <a:lnTo>
                    <a:pt x="3072" y="3212"/>
                  </a:lnTo>
                  <a:lnTo>
                    <a:pt x="3058" y="3261"/>
                  </a:lnTo>
                  <a:lnTo>
                    <a:pt x="3039" y="3306"/>
                  </a:lnTo>
                  <a:lnTo>
                    <a:pt x="3014" y="3349"/>
                  </a:lnTo>
                  <a:lnTo>
                    <a:pt x="2986" y="3391"/>
                  </a:lnTo>
                  <a:lnTo>
                    <a:pt x="2952" y="3427"/>
                  </a:lnTo>
                  <a:lnTo>
                    <a:pt x="2915" y="3460"/>
                  </a:lnTo>
                  <a:lnTo>
                    <a:pt x="2876" y="3489"/>
                  </a:lnTo>
                  <a:lnTo>
                    <a:pt x="2832" y="3514"/>
                  </a:lnTo>
                  <a:lnTo>
                    <a:pt x="2786" y="3533"/>
                  </a:lnTo>
                  <a:lnTo>
                    <a:pt x="2737" y="3548"/>
                  </a:lnTo>
                  <a:lnTo>
                    <a:pt x="2686" y="3556"/>
                  </a:lnTo>
                  <a:lnTo>
                    <a:pt x="2634" y="3559"/>
                  </a:lnTo>
                  <a:lnTo>
                    <a:pt x="450" y="3559"/>
                  </a:lnTo>
                  <a:lnTo>
                    <a:pt x="397" y="3556"/>
                  </a:lnTo>
                  <a:lnTo>
                    <a:pt x="347" y="3548"/>
                  </a:lnTo>
                  <a:lnTo>
                    <a:pt x="298" y="3533"/>
                  </a:lnTo>
                  <a:lnTo>
                    <a:pt x="253" y="3514"/>
                  </a:lnTo>
                  <a:lnTo>
                    <a:pt x="209" y="3489"/>
                  </a:lnTo>
                  <a:lnTo>
                    <a:pt x="168" y="3460"/>
                  </a:lnTo>
                  <a:lnTo>
                    <a:pt x="132" y="3427"/>
                  </a:lnTo>
                  <a:lnTo>
                    <a:pt x="99" y="3391"/>
                  </a:lnTo>
                  <a:lnTo>
                    <a:pt x="70" y="3349"/>
                  </a:lnTo>
                  <a:lnTo>
                    <a:pt x="46" y="3306"/>
                  </a:lnTo>
                  <a:lnTo>
                    <a:pt x="27" y="3261"/>
                  </a:lnTo>
                  <a:lnTo>
                    <a:pt x="12" y="3212"/>
                  </a:lnTo>
                  <a:lnTo>
                    <a:pt x="3" y="3161"/>
                  </a:lnTo>
                  <a:lnTo>
                    <a:pt x="0" y="3108"/>
                  </a:lnTo>
                  <a:lnTo>
                    <a:pt x="0" y="452"/>
                  </a:lnTo>
                  <a:lnTo>
                    <a:pt x="3" y="398"/>
                  </a:lnTo>
                  <a:lnTo>
                    <a:pt x="12" y="349"/>
                  </a:lnTo>
                  <a:lnTo>
                    <a:pt x="27" y="300"/>
                  </a:lnTo>
                  <a:lnTo>
                    <a:pt x="46" y="253"/>
                  </a:lnTo>
                  <a:lnTo>
                    <a:pt x="70" y="210"/>
                  </a:lnTo>
                  <a:lnTo>
                    <a:pt x="99" y="169"/>
                  </a:lnTo>
                  <a:lnTo>
                    <a:pt x="132" y="132"/>
                  </a:lnTo>
                  <a:lnTo>
                    <a:pt x="168" y="100"/>
                  </a:lnTo>
                  <a:lnTo>
                    <a:pt x="209" y="71"/>
                  </a:lnTo>
                  <a:lnTo>
                    <a:pt x="253" y="47"/>
                  </a:lnTo>
                  <a:lnTo>
                    <a:pt x="298" y="27"/>
                  </a:lnTo>
                  <a:lnTo>
                    <a:pt x="347" y="12"/>
                  </a:lnTo>
                  <a:lnTo>
                    <a:pt x="397" y="3"/>
                  </a:lnTo>
                  <a:lnTo>
                    <a:pt x="4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178"/>
            <p:cNvSpPr>
              <a:spLocks noEditPoints="1"/>
            </p:cNvSpPr>
            <p:nvPr/>
          </p:nvSpPr>
          <p:spPr bwMode="auto">
            <a:xfrm>
              <a:off x="9574213" y="2725738"/>
              <a:ext cx="93663" cy="481013"/>
            </a:xfrm>
            <a:custGeom>
              <a:avLst/>
              <a:gdLst>
                <a:gd name="T0" fmla="*/ 217 w 592"/>
                <a:gd name="T1" fmla="*/ 2813 h 3029"/>
                <a:gd name="T2" fmla="*/ 273 w 592"/>
                <a:gd name="T3" fmla="*/ 2811 h 3029"/>
                <a:gd name="T4" fmla="*/ 319 w 592"/>
                <a:gd name="T5" fmla="*/ 2791 h 3029"/>
                <a:gd name="T6" fmla="*/ 355 w 592"/>
                <a:gd name="T7" fmla="*/ 2756 h 3029"/>
                <a:gd name="T8" fmla="*/ 374 w 592"/>
                <a:gd name="T9" fmla="*/ 2709 h 3029"/>
                <a:gd name="T10" fmla="*/ 377 w 592"/>
                <a:gd name="T11" fmla="*/ 348 h 3029"/>
                <a:gd name="T12" fmla="*/ 367 w 592"/>
                <a:gd name="T13" fmla="*/ 297 h 3029"/>
                <a:gd name="T14" fmla="*/ 339 w 592"/>
                <a:gd name="T15" fmla="*/ 255 h 3029"/>
                <a:gd name="T16" fmla="*/ 298 w 592"/>
                <a:gd name="T17" fmla="*/ 227 h 3029"/>
                <a:gd name="T18" fmla="*/ 247 w 592"/>
                <a:gd name="T19" fmla="*/ 217 h 3029"/>
                <a:gd name="T20" fmla="*/ 108 w 592"/>
                <a:gd name="T21" fmla="*/ 0 h 3029"/>
                <a:gd name="T22" fmla="*/ 293 w 592"/>
                <a:gd name="T23" fmla="*/ 4 h 3029"/>
                <a:gd name="T24" fmla="*/ 381 w 592"/>
                <a:gd name="T25" fmla="*/ 27 h 3029"/>
                <a:gd name="T26" fmla="*/ 458 w 592"/>
                <a:gd name="T27" fmla="*/ 73 h 3029"/>
                <a:gd name="T28" fmla="*/ 521 w 592"/>
                <a:gd name="T29" fmla="*/ 136 h 3029"/>
                <a:gd name="T30" fmla="*/ 565 w 592"/>
                <a:gd name="T31" fmla="*/ 212 h 3029"/>
                <a:gd name="T32" fmla="*/ 590 w 592"/>
                <a:gd name="T33" fmla="*/ 300 h 3029"/>
                <a:gd name="T34" fmla="*/ 592 w 592"/>
                <a:gd name="T35" fmla="*/ 2682 h 3029"/>
                <a:gd name="T36" fmla="*/ 581 w 592"/>
                <a:gd name="T37" fmla="*/ 2775 h 3029"/>
                <a:gd name="T38" fmla="*/ 546 w 592"/>
                <a:gd name="T39" fmla="*/ 2857 h 3029"/>
                <a:gd name="T40" fmla="*/ 491 w 592"/>
                <a:gd name="T41" fmla="*/ 2928 h 3029"/>
                <a:gd name="T42" fmla="*/ 421 w 592"/>
                <a:gd name="T43" fmla="*/ 2982 h 3029"/>
                <a:gd name="T44" fmla="*/ 339 w 592"/>
                <a:gd name="T45" fmla="*/ 3017 h 3029"/>
                <a:gd name="T46" fmla="*/ 247 w 592"/>
                <a:gd name="T47" fmla="*/ 3029 h 3029"/>
                <a:gd name="T48" fmla="*/ 84 w 592"/>
                <a:gd name="T49" fmla="*/ 3027 h 3029"/>
                <a:gd name="T50" fmla="*/ 42 w 592"/>
                <a:gd name="T51" fmla="*/ 3005 h 3029"/>
                <a:gd name="T52" fmla="*/ 11 w 592"/>
                <a:gd name="T53" fmla="*/ 2969 h 3029"/>
                <a:gd name="T54" fmla="*/ 0 w 592"/>
                <a:gd name="T55" fmla="*/ 2921 h 3029"/>
                <a:gd name="T56" fmla="*/ 4 w 592"/>
                <a:gd name="T57" fmla="*/ 84 h 3029"/>
                <a:gd name="T58" fmla="*/ 24 w 592"/>
                <a:gd name="T59" fmla="*/ 40 h 3029"/>
                <a:gd name="T60" fmla="*/ 61 w 592"/>
                <a:gd name="T61" fmla="*/ 11 h 3029"/>
                <a:gd name="T62" fmla="*/ 108 w 592"/>
                <a:gd name="T63" fmla="*/ 0 h 3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2" h="3029">
                  <a:moveTo>
                    <a:pt x="217" y="217"/>
                  </a:moveTo>
                  <a:lnTo>
                    <a:pt x="217" y="2813"/>
                  </a:lnTo>
                  <a:lnTo>
                    <a:pt x="247" y="2813"/>
                  </a:lnTo>
                  <a:lnTo>
                    <a:pt x="273" y="2811"/>
                  </a:lnTo>
                  <a:lnTo>
                    <a:pt x="298" y="2803"/>
                  </a:lnTo>
                  <a:lnTo>
                    <a:pt x="319" y="2791"/>
                  </a:lnTo>
                  <a:lnTo>
                    <a:pt x="339" y="2775"/>
                  </a:lnTo>
                  <a:lnTo>
                    <a:pt x="355" y="2756"/>
                  </a:lnTo>
                  <a:lnTo>
                    <a:pt x="367" y="2734"/>
                  </a:lnTo>
                  <a:lnTo>
                    <a:pt x="374" y="2709"/>
                  </a:lnTo>
                  <a:lnTo>
                    <a:pt x="377" y="2682"/>
                  </a:lnTo>
                  <a:lnTo>
                    <a:pt x="377" y="348"/>
                  </a:lnTo>
                  <a:lnTo>
                    <a:pt x="374" y="321"/>
                  </a:lnTo>
                  <a:lnTo>
                    <a:pt x="367" y="297"/>
                  </a:lnTo>
                  <a:lnTo>
                    <a:pt x="355" y="274"/>
                  </a:lnTo>
                  <a:lnTo>
                    <a:pt x="339" y="255"/>
                  </a:lnTo>
                  <a:lnTo>
                    <a:pt x="319" y="238"/>
                  </a:lnTo>
                  <a:lnTo>
                    <a:pt x="298" y="227"/>
                  </a:lnTo>
                  <a:lnTo>
                    <a:pt x="273" y="219"/>
                  </a:lnTo>
                  <a:lnTo>
                    <a:pt x="247" y="217"/>
                  </a:lnTo>
                  <a:lnTo>
                    <a:pt x="217" y="217"/>
                  </a:lnTo>
                  <a:close/>
                  <a:moveTo>
                    <a:pt x="108" y="0"/>
                  </a:moveTo>
                  <a:lnTo>
                    <a:pt x="247" y="0"/>
                  </a:lnTo>
                  <a:lnTo>
                    <a:pt x="293" y="4"/>
                  </a:lnTo>
                  <a:lnTo>
                    <a:pt x="339" y="12"/>
                  </a:lnTo>
                  <a:lnTo>
                    <a:pt x="381" y="27"/>
                  </a:lnTo>
                  <a:lnTo>
                    <a:pt x="421" y="48"/>
                  </a:lnTo>
                  <a:lnTo>
                    <a:pt x="458" y="73"/>
                  </a:lnTo>
                  <a:lnTo>
                    <a:pt x="491" y="102"/>
                  </a:lnTo>
                  <a:lnTo>
                    <a:pt x="521" y="136"/>
                  </a:lnTo>
                  <a:lnTo>
                    <a:pt x="546" y="172"/>
                  </a:lnTo>
                  <a:lnTo>
                    <a:pt x="565" y="212"/>
                  </a:lnTo>
                  <a:lnTo>
                    <a:pt x="581" y="256"/>
                  </a:lnTo>
                  <a:lnTo>
                    <a:pt x="590" y="300"/>
                  </a:lnTo>
                  <a:lnTo>
                    <a:pt x="592" y="348"/>
                  </a:lnTo>
                  <a:lnTo>
                    <a:pt x="592" y="2682"/>
                  </a:lnTo>
                  <a:lnTo>
                    <a:pt x="590" y="2730"/>
                  </a:lnTo>
                  <a:lnTo>
                    <a:pt x="581" y="2775"/>
                  </a:lnTo>
                  <a:lnTo>
                    <a:pt x="565" y="2817"/>
                  </a:lnTo>
                  <a:lnTo>
                    <a:pt x="546" y="2857"/>
                  </a:lnTo>
                  <a:lnTo>
                    <a:pt x="521" y="2894"/>
                  </a:lnTo>
                  <a:lnTo>
                    <a:pt x="491" y="2928"/>
                  </a:lnTo>
                  <a:lnTo>
                    <a:pt x="458" y="2957"/>
                  </a:lnTo>
                  <a:lnTo>
                    <a:pt x="421" y="2982"/>
                  </a:lnTo>
                  <a:lnTo>
                    <a:pt x="381" y="3002"/>
                  </a:lnTo>
                  <a:lnTo>
                    <a:pt x="339" y="3017"/>
                  </a:lnTo>
                  <a:lnTo>
                    <a:pt x="293" y="3026"/>
                  </a:lnTo>
                  <a:lnTo>
                    <a:pt x="247" y="3029"/>
                  </a:lnTo>
                  <a:lnTo>
                    <a:pt x="108" y="3029"/>
                  </a:lnTo>
                  <a:lnTo>
                    <a:pt x="84" y="3027"/>
                  </a:lnTo>
                  <a:lnTo>
                    <a:pt x="61" y="3018"/>
                  </a:lnTo>
                  <a:lnTo>
                    <a:pt x="42" y="3005"/>
                  </a:lnTo>
                  <a:lnTo>
                    <a:pt x="24" y="2989"/>
                  </a:lnTo>
                  <a:lnTo>
                    <a:pt x="11" y="2969"/>
                  </a:lnTo>
                  <a:lnTo>
                    <a:pt x="4" y="2946"/>
                  </a:lnTo>
                  <a:lnTo>
                    <a:pt x="0" y="2921"/>
                  </a:lnTo>
                  <a:lnTo>
                    <a:pt x="0" y="109"/>
                  </a:lnTo>
                  <a:lnTo>
                    <a:pt x="4" y="84"/>
                  </a:lnTo>
                  <a:lnTo>
                    <a:pt x="11" y="61"/>
                  </a:lnTo>
                  <a:lnTo>
                    <a:pt x="24" y="40"/>
                  </a:lnTo>
                  <a:lnTo>
                    <a:pt x="42" y="24"/>
                  </a:lnTo>
                  <a:lnTo>
                    <a:pt x="61" y="11"/>
                  </a:lnTo>
                  <a:lnTo>
                    <a:pt x="84" y="4"/>
                  </a:lnTo>
                  <a:lnTo>
                    <a:pt x="1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Rectangle 179"/>
            <p:cNvSpPr>
              <a:spLocks noChangeArrowheads="1"/>
            </p:cNvSpPr>
            <p:nvPr/>
          </p:nvSpPr>
          <p:spPr bwMode="auto">
            <a:xfrm>
              <a:off x="9591676" y="2871788"/>
              <a:ext cx="63500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Rectangle 180"/>
            <p:cNvSpPr>
              <a:spLocks noChangeArrowheads="1"/>
            </p:cNvSpPr>
            <p:nvPr/>
          </p:nvSpPr>
          <p:spPr bwMode="auto">
            <a:xfrm>
              <a:off x="9591676" y="3025775"/>
              <a:ext cx="63500" cy="349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6" name="Group 271"/>
          <p:cNvGrpSpPr/>
          <p:nvPr/>
        </p:nvGrpSpPr>
        <p:grpSpPr>
          <a:xfrm>
            <a:off x="3691342" y="4905117"/>
            <a:ext cx="565150" cy="563563"/>
            <a:chOff x="8108950" y="2684463"/>
            <a:chExt cx="565150" cy="563563"/>
          </a:xfrm>
          <a:solidFill>
            <a:schemeClr val="tx1"/>
          </a:solidFill>
        </p:grpSpPr>
        <p:sp>
          <p:nvSpPr>
            <p:cNvPr id="837" name="Freeform 186"/>
            <p:cNvSpPr>
              <a:spLocks noEditPoints="1"/>
            </p:cNvSpPr>
            <p:nvPr/>
          </p:nvSpPr>
          <p:spPr bwMode="auto">
            <a:xfrm>
              <a:off x="8108950" y="2684463"/>
              <a:ext cx="565150" cy="563563"/>
            </a:xfrm>
            <a:custGeom>
              <a:avLst/>
              <a:gdLst>
                <a:gd name="T0" fmla="*/ 491 w 3558"/>
                <a:gd name="T1" fmla="*/ 293 h 3557"/>
                <a:gd name="T2" fmla="*/ 296 w 3558"/>
                <a:gd name="T3" fmla="*/ 563 h 3557"/>
                <a:gd name="T4" fmla="*/ 242 w 3558"/>
                <a:gd name="T5" fmla="*/ 826 h 3557"/>
                <a:gd name="T6" fmla="*/ 294 w 3558"/>
                <a:gd name="T7" fmla="*/ 1275 h 3557"/>
                <a:gd name="T8" fmla="*/ 518 w 3558"/>
                <a:gd name="T9" fmla="*/ 1742 h 3557"/>
                <a:gd name="T10" fmla="*/ 930 w 3558"/>
                <a:gd name="T11" fmla="*/ 2258 h 3557"/>
                <a:gd name="T12" fmla="*/ 1486 w 3558"/>
                <a:gd name="T13" fmla="*/ 2780 h 3557"/>
                <a:gd name="T14" fmla="*/ 1988 w 3558"/>
                <a:gd name="T15" fmla="*/ 3103 h 3557"/>
                <a:gd name="T16" fmla="*/ 2394 w 3558"/>
                <a:gd name="T17" fmla="*/ 3262 h 3557"/>
                <a:gd name="T18" fmla="*/ 2675 w 3558"/>
                <a:gd name="T19" fmla="*/ 3314 h 3557"/>
                <a:gd name="T20" fmla="*/ 2793 w 3558"/>
                <a:gd name="T21" fmla="*/ 3317 h 3557"/>
                <a:gd name="T22" fmla="*/ 2952 w 3558"/>
                <a:gd name="T23" fmla="*/ 3279 h 3557"/>
                <a:gd name="T24" fmla="*/ 3244 w 3558"/>
                <a:gd name="T25" fmla="*/ 3093 h 3557"/>
                <a:gd name="T26" fmla="*/ 3318 w 3558"/>
                <a:gd name="T27" fmla="*/ 2918 h 3557"/>
                <a:gd name="T28" fmla="*/ 3245 w 3558"/>
                <a:gd name="T29" fmla="*/ 2743 h 3557"/>
                <a:gd name="T30" fmla="*/ 2832 w 3558"/>
                <a:gd name="T31" fmla="*/ 2400 h 3557"/>
                <a:gd name="T32" fmla="*/ 2649 w 3558"/>
                <a:gd name="T33" fmla="*/ 2448 h 3557"/>
                <a:gd name="T34" fmla="*/ 2339 w 3558"/>
                <a:gd name="T35" fmla="*/ 2698 h 3557"/>
                <a:gd name="T36" fmla="*/ 2162 w 3558"/>
                <a:gd name="T37" fmla="*/ 2612 h 3557"/>
                <a:gd name="T38" fmla="*/ 1865 w 3558"/>
                <a:gd name="T39" fmla="*/ 2409 h 3557"/>
                <a:gd name="T40" fmla="*/ 1532 w 3558"/>
                <a:gd name="T41" fmla="*/ 2130 h 3557"/>
                <a:gd name="T42" fmla="*/ 1250 w 3558"/>
                <a:gd name="T43" fmla="*/ 1822 h 3557"/>
                <a:gd name="T44" fmla="*/ 1024 w 3558"/>
                <a:gd name="T45" fmla="*/ 1515 h 3557"/>
                <a:gd name="T46" fmla="*/ 893 w 3558"/>
                <a:gd name="T47" fmla="*/ 1304 h 3557"/>
                <a:gd name="T48" fmla="*/ 866 w 3558"/>
                <a:gd name="T49" fmla="*/ 1233 h 3557"/>
                <a:gd name="T50" fmla="*/ 1082 w 3558"/>
                <a:gd name="T51" fmla="*/ 962 h 3557"/>
                <a:gd name="T52" fmla="*/ 1170 w 3558"/>
                <a:gd name="T53" fmla="*/ 802 h 3557"/>
                <a:gd name="T54" fmla="*/ 1122 w 3558"/>
                <a:gd name="T55" fmla="*/ 619 h 3557"/>
                <a:gd name="T56" fmla="*/ 706 w 3558"/>
                <a:gd name="T57" fmla="*/ 248 h 3557"/>
                <a:gd name="T58" fmla="*/ 784 w 3558"/>
                <a:gd name="T59" fmla="*/ 22 h 3557"/>
                <a:gd name="T60" fmla="*/ 1269 w 3558"/>
                <a:gd name="T61" fmla="*/ 426 h 3557"/>
                <a:gd name="T62" fmla="*/ 1402 w 3558"/>
                <a:gd name="T63" fmla="*/ 675 h 3557"/>
                <a:gd name="T64" fmla="*/ 1375 w 3558"/>
                <a:gd name="T65" fmla="*/ 956 h 3557"/>
                <a:gd name="T66" fmla="*/ 1247 w 3558"/>
                <a:gd name="T67" fmla="*/ 1136 h 3557"/>
                <a:gd name="T68" fmla="*/ 1284 w 3558"/>
                <a:gd name="T69" fmla="*/ 1472 h 3557"/>
                <a:gd name="T70" fmla="*/ 1549 w 3558"/>
                <a:gd name="T71" fmla="*/ 1804 h 3557"/>
                <a:gd name="T72" fmla="*/ 1854 w 3558"/>
                <a:gd name="T73" fmla="*/ 2095 h 3557"/>
                <a:gd name="T74" fmla="*/ 2162 w 3558"/>
                <a:gd name="T75" fmla="*/ 2326 h 3557"/>
                <a:gd name="T76" fmla="*/ 2491 w 3558"/>
                <a:gd name="T77" fmla="*/ 2269 h 3557"/>
                <a:gd name="T78" fmla="*/ 2751 w 3558"/>
                <a:gd name="T79" fmla="*/ 2160 h 3557"/>
                <a:gd name="T80" fmla="*/ 3028 w 3558"/>
                <a:gd name="T81" fmla="*/ 2216 h 3557"/>
                <a:gd name="T82" fmla="*/ 3477 w 3558"/>
                <a:gd name="T83" fmla="*/ 2647 h 3557"/>
                <a:gd name="T84" fmla="*/ 3558 w 3558"/>
                <a:gd name="T85" fmla="*/ 2919 h 3557"/>
                <a:gd name="T86" fmla="*/ 3474 w 3558"/>
                <a:gd name="T87" fmla="*/ 3189 h 3557"/>
                <a:gd name="T88" fmla="*/ 3269 w 3558"/>
                <a:gd name="T89" fmla="*/ 3389 h 3557"/>
                <a:gd name="T90" fmla="*/ 2924 w 3558"/>
                <a:gd name="T91" fmla="*/ 3537 h 3557"/>
                <a:gd name="T92" fmla="*/ 2761 w 3558"/>
                <a:gd name="T93" fmla="*/ 3557 h 3557"/>
                <a:gd name="T94" fmla="*/ 2585 w 3558"/>
                <a:gd name="T95" fmla="*/ 3544 h 3557"/>
                <a:gd name="T96" fmla="*/ 2243 w 3558"/>
                <a:gd name="T97" fmla="*/ 3465 h 3557"/>
                <a:gd name="T98" fmla="*/ 1785 w 3558"/>
                <a:gd name="T99" fmla="*/ 3264 h 3557"/>
                <a:gd name="T100" fmla="*/ 1239 w 3558"/>
                <a:gd name="T101" fmla="*/ 2888 h 3557"/>
                <a:gd name="T102" fmla="*/ 667 w 3558"/>
                <a:gd name="T103" fmla="*/ 2325 h 3557"/>
                <a:gd name="T104" fmla="*/ 266 w 3558"/>
                <a:gd name="T105" fmla="*/ 1790 h 3557"/>
                <a:gd name="T106" fmla="*/ 50 w 3558"/>
                <a:gd name="T107" fmla="*/ 1295 h 3557"/>
                <a:gd name="T108" fmla="*/ 4 w 3558"/>
                <a:gd name="T109" fmla="*/ 806 h 3557"/>
                <a:gd name="T110" fmla="*/ 73 w 3558"/>
                <a:gd name="T111" fmla="*/ 477 h 3557"/>
                <a:gd name="T112" fmla="*/ 221 w 3558"/>
                <a:gd name="T113" fmla="*/ 222 h 3557"/>
                <a:gd name="T114" fmla="*/ 500 w 3558"/>
                <a:gd name="T115" fmla="*/ 22 h 3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58" h="3557">
                  <a:moveTo>
                    <a:pt x="642" y="241"/>
                  </a:moveTo>
                  <a:lnTo>
                    <a:pt x="609" y="243"/>
                  </a:lnTo>
                  <a:lnTo>
                    <a:pt x="578" y="249"/>
                  </a:lnTo>
                  <a:lnTo>
                    <a:pt x="547" y="259"/>
                  </a:lnTo>
                  <a:lnTo>
                    <a:pt x="518" y="274"/>
                  </a:lnTo>
                  <a:lnTo>
                    <a:pt x="491" y="293"/>
                  </a:lnTo>
                  <a:lnTo>
                    <a:pt x="466" y="314"/>
                  </a:lnTo>
                  <a:lnTo>
                    <a:pt x="396" y="386"/>
                  </a:lnTo>
                  <a:lnTo>
                    <a:pt x="367" y="427"/>
                  </a:lnTo>
                  <a:lnTo>
                    <a:pt x="341" y="470"/>
                  </a:lnTo>
                  <a:lnTo>
                    <a:pt x="317" y="516"/>
                  </a:lnTo>
                  <a:lnTo>
                    <a:pt x="296" y="563"/>
                  </a:lnTo>
                  <a:lnTo>
                    <a:pt x="279" y="612"/>
                  </a:lnTo>
                  <a:lnTo>
                    <a:pt x="266" y="658"/>
                  </a:lnTo>
                  <a:lnTo>
                    <a:pt x="256" y="705"/>
                  </a:lnTo>
                  <a:lnTo>
                    <a:pt x="250" y="749"/>
                  </a:lnTo>
                  <a:lnTo>
                    <a:pt x="250" y="750"/>
                  </a:lnTo>
                  <a:lnTo>
                    <a:pt x="242" y="826"/>
                  </a:lnTo>
                  <a:lnTo>
                    <a:pt x="240" y="901"/>
                  </a:lnTo>
                  <a:lnTo>
                    <a:pt x="241" y="975"/>
                  </a:lnTo>
                  <a:lnTo>
                    <a:pt x="248" y="1050"/>
                  </a:lnTo>
                  <a:lnTo>
                    <a:pt x="258" y="1125"/>
                  </a:lnTo>
                  <a:lnTo>
                    <a:pt x="275" y="1199"/>
                  </a:lnTo>
                  <a:lnTo>
                    <a:pt x="294" y="1275"/>
                  </a:lnTo>
                  <a:lnTo>
                    <a:pt x="319" y="1351"/>
                  </a:lnTo>
                  <a:lnTo>
                    <a:pt x="349" y="1427"/>
                  </a:lnTo>
                  <a:lnTo>
                    <a:pt x="384" y="1504"/>
                  </a:lnTo>
                  <a:lnTo>
                    <a:pt x="424" y="1583"/>
                  </a:lnTo>
                  <a:lnTo>
                    <a:pt x="468" y="1662"/>
                  </a:lnTo>
                  <a:lnTo>
                    <a:pt x="518" y="1742"/>
                  </a:lnTo>
                  <a:lnTo>
                    <a:pt x="573" y="1824"/>
                  </a:lnTo>
                  <a:lnTo>
                    <a:pt x="634" y="1907"/>
                  </a:lnTo>
                  <a:lnTo>
                    <a:pt x="700" y="1992"/>
                  </a:lnTo>
                  <a:lnTo>
                    <a:pt x="771" y="2079"/>
                  </a:lnTo>
                  <a:lnTo>
                    <a:pt x="848" y="2167"/>
                  </a:lnTo>
                  <a:lnTo>
                    <a:pt x="930" y="2258"/>
                  </a:lnTo>
                  <a:lnTo>
                    <a:pt x="1018" y="2351"/>
                  </a:lnTo>
                  <a:lnTo>
                    <a:pt x="1112" y="2447"/>
                  </a:lnTo>
                  <a:lnTo>
                    <a:pt x="1208" y="2540"/>
                  </a:lnTo>
                  <a:lnTo>
                    <a:pt x="1302" y="2627"/>
                  </a:lnTo>
                  <a:lnTo>
                    <a:pt x="1395" y="2707"/>
                  </a:lnTo>
                  <a:lnTo>
                    <a:pt x="1486" y="2780"/>
                  </a:lnTo>
                  <a:lnTo>
                    <a:pt x="1576" y="2848"/>
                  </a:lnTo>
                  <a:lnTo>
                    <a:pt x="1663" y="2909"/>
                  </a:lnTo>
                  <a:lnTo>
                    <a:pt x="1748" y="2965"/>
                  </a:lnTo>
                  <a:lnTo>
                    <a:pt x="1830" y="3016"/>
                  </a:lnTo>
                  <a:lnTo>
                    <a:pt x="1911" y="3062"/>
                  </a:lnTo>
                  <a:lnTo>
                    <a:pt x="1988" y="3103"/>
                  </a:lnTo>
                  <a:lnTo>
                    <a:pt x="2064" y="3139"/>
                  </a:lnTo>
                  <a:lnTo>
                    <a:pt x="2135" y="3171"/>
                  </a:lnTo>
                  <a:lnTo>
                    <a:pt x="2205" y="3199"/>
                  </a:lnTo>
                  <a:lnTo>
                    <a:pt x="2270" y="3223"/>
                  </a:lnTo>
                  <a:lnTo>
                    <a:pt x="2334" y="3244"/>
                  </a:lnTo>
                  <a:lnTo>
                    <a:pt x="2394" y="3262"/>
                  </a:lnTo>
                  <a:lnTo>
                    <a:pt x="2450" y="3276"/>
                  </a:lnTo>
                  <a:lnTo>
                    <a:pt x="2502" y="3288"/>
                  </a:lnTo>
                  <a:lnTo>
                    <a:pt x="2552" y="3298"/>
                  </a:lnTo>
                  <a:lnTo>
                    <a:pt x="2596" y="3305"/>
                  </a:lnTo>
                  <a:lnTo>
                    <a:pt x="2637" y="3311"/>
                  </a:lnTo>
                  <a:lnTo>
                    <a:pt x="2675" y="3314"/>
                  </a:lnTo>
                  <a:lnTo>
                    <a:pt x="2708" y="3316"/>
                  </a:lnTo>
                  <a:lnTo>
                    <a:pt x="2736" y="3317"/>
                  </a:lnTo>
                  <a:lnTo>
                    <a:pt x="2761" y="3318"/>
                  </a:lnTo>
                  <a:lnTo>
                    <a:pt x="2761" y="3318"/>
                  </a:lnTo>
                  <a:lnTo>
                    <a:pt x="2779" y="3317"/>
                  </a:lnTo>
                  <a:lnTo>
                    <a:pt x="2793" y="3317"/>
                  </a:lnTo>
                  <a:lnTo>
                    <a:pt x="2801" y="3316"/>
                  </a:lnTo>
                  <a:lnTo>
                    <a:pt x="2804" y="3316"/>
                  </a:lnTo>
                  <a:lnTo>
                    <a:pt x="2837" y="3311"/>
                  </a:lnTo>
                  <a:lnTo>
                    <a:pt x="2873" y="3303"/>
                  </a:lnTo>
                  <a:lnTo>
                    <a:pt x="2911" y="3292"/>
                  </a:lnTo>
                  <a:lnTo>
                    <a:pt x="2952" y="3279"/>
                  </a:lnTo>
                  <a:lnTo>
                    <a:pt x="2995" y="3263"/>
                  </a:lnTo>
                  <a:lnTo>
                    <a:pt x="3042" y="3244"/>
                  </a:lnTo>
                  <a:lnTo>
                    <a:pt x="3087" y="3220"/>
                  </a:lnTo>
                  <a:lnTo>
                    <a:pt x="3132" y="3193"/>
                  </a:lnTo>
                  <a:lnTo>
                    <a:pt x="3173" y="3164"/>
                  </a:lnTo>
                  <a:lnTo>
                    <a:pt x="3244" y="3093"/>
                  </a:lnTo>
                  <a:lnTo>
                    <a:pt x="3266" y="3068"/>
                  </a:lnTo>
                  <a:lnTo>
                    <a:pt x="3284" y="3041"/>
                  </a:lnTo>
                  <a:lnTo>
                    <a:pt x="3299" y="3013"/>
                  </a:lnTo>
                  <a:lnTo>
                    <a:pt x="3309" y="2983"/>
                  </a:lnTo>
                  <a:lnTo>
                    <a:pt x="3315" y="2950"/>
                  </a:lnTo>
                  <a:lnTo>
                    <a:pt x="3318" y="2918"/>
                  </a:lnTo>
                  <a:lnTo>
                    <a:pt x="3315" y="2885"/>
                  </a:lnTo>
                  <a:lnTo>
                    <a:pt x="3310" y="2853"/>
                  </a:lnTo>
                  <a:lnTo>
                    <a:pt x="3299" y="2823"/>
                  </a:lnTo>
                  <a:lnTo>
                    <a:pt x="3285" y="2793"/>
                  </a:lnTo>
                  <a:lnTo>
                    <a:pt x="3267" y="2766"/>
                  </a:lnTo>
                  <a:lnTo>
                    <a:pt x="3245" y="2743"/>
                  </a:lnTo>
                  <a:lnTo>
                    <a:pt x="2974" y="2470"/>
                  </a:lnTo>
                  <a:lnTo>
                    <a:pt x="2949" y="2448"/>
                  </a:lnTo>
                  <a:lnTo>
                    <a:pt x="2923" y="2431"/>
                  </a:lnTo>
                  <a:lnTo>
                    <a:pt x="2894" y="2417"/>
                  </a:lnTo>
                  <a:lnTo>
                    <a:pt x="2863" y="2406"/>
                  </a:lnTo>
                  <a:lnTo>
                    <a:pt x="2832" y="2400"/>
                  </a:lnTo>
                  <a:lnTo>
                    <a:pt x="2799" y="2397"/>
                  </a:lnTo>
                  <a:lnTo>
                    <a:pt x="2767" y="2400"/>
                  </a:lnTo>
                  <a:lnTo>
                    <a:pt x="2735" y="2406"/>
                  </a:lnTo>
                  <a:lnTo>
                    <a:pt x="2704" y="2417"/>
                  </a:lnTo>
                  <a:lnTo>
                    <a:pt x="2676" y="2431"/>
                  </a:lnTo>
                  <a:lnTo>
                    <a:pt x="2649" y="2448"/>
                  </a:lnTo>
                  <a:lnTo>
                    <a:pt x="2624" y="2470"/>
                  </a:lnTo>
                  <a:lnTo>
                    <a:pt x="2432" y="2664"/>
                  </a:lnTo>
                  <a:lnTo>
                    <a:pt x="2411" y="2680"/>
                  </a:lnTo>
                  <a:lnTo>
                    <a:pt x="2388" y="2691"/>
                  </a:lnTo>
                  <a:lnTo>
                    <a:pt x="2365" y="2697"/>
                  </a:lnTo>
                  <a:lnTo>
                    <a:pt x="2339" y="2698"/>
                  </a:lnTo>
                  <a:lnTo>
                    <a:pt x="2314" y="2694"/>
                  </a:lnTo>
                  <a:lnTo>
                    <a:pt x="2290" y="2683"/>
                  </a:lnTo>
                  <a:lnTo>
                    <a:pt x="2270" y="2673"/>
                  </a:lnTo>
                  <a:lnTo>
                    <a:pt x="2236" y="2655"/>
                  </a:lnTo>
                  <a:lnTo>
                    <a:pt x="2201" y="2634"/>
                  </a:lnTo>
                  <a:lnTo>
                    <a:pt x="2162" y="2612"/>
                  </a:lnTo>
                  <a:lnTo>
                    <a:pt x="2119" y="2585"/>
                  </a:lnTo>
                  <a:lnTo>
                    <a:pt x="2074" y="2555"/>
                  </a:lnTo>
                  <a:lnTo>
                    <a:pt x="2024" y="2522"/>
                  </a:lnTo>
                  <a:lnTo>
                    <a:pt x="1973" y="2487"/>
                  </a:lnTo>
                  <a:lnTo>
                    <a:pt x="1920" y="2449"/>
                  </a:lnTo>
                  <a:lnTo>
                    <a:pt x="1865" y="2409"/>
                  </a:lnTo>
                  <a:lnTo>
                    <a:pt x="1810" y="2367"/>
                  </a:lnTo>
                  <a:lnTo>
                    <a:pt x="1753" y="2323"/>
                  </a:lnTo>
                  <a:lnTo>
                    <a:pt x="1697" y="2276"/>
                  </a:lnTo>
                  <a:lnTo>
                    <a:pt x="1641" y="2229"/>
                  </a:lnTo>
                  <a:lnTo>
                    <a:pt x="1586" y="2180"/>
                  </a:lnTo>
                  <a:lnTo>
                    <a:pt x="1532" y="2130"/>
                  </a:lnTo>
                  <a:lnTo>
                    <a:pt x="1480" y="2079"/>
                  </a:lnTo>
                  <a:lnTo>
                    <a:pt x="1432" y="2031"/>
                  </a:lnTo>
                  <a:lnTo>
                    <a:pt x="1385" y="1980"/>
                  </a:lnTo>
                  <a:lnTo>
                    <a:pt x="1339" y="1928"/>
                  </a:lnTo>
                  <a:lnTo>
                    <a:pt x="1294" y="1875"/>
                  </a:lnTo>
                  <a:lnTo>
                    <a:pt x="1250" y="1822"/>
                  </a:lnTo>
                  <a:lnTo>
                    <a:pt x="1207" y="1769"/>
                  </a:lnTo>
                  <a:lnTo>
                    <a:pt x="1167" y="1716"/>
                  </a:lnTo>
                  <a:lnTo>
                    <a:pt x="1128" y="1664"/>
                  </a:lnTo>
                  <a:lnTo>
                    <a:pt x="1091" y="1613"/>
                  </a:lnTo>
                  <a:lnTo>
                    <a:pt x="1057" y="1563"/>
                  </a:lnTo>
                  <a:lnTo>
                    <a:pt x="1024" y="1515"/>
                  </a:lnTo>
                  <a:lnTo>
                    <a:pt x="994" y="1471"/>
                  </a:lnTo>
                  <a:lnTo>
                    <a:pt x="967" y="1428"/>
                  </a:lnTo>
                  <a:lnTo>
                    <a:pt x="942" y="1389"/>
                  </a:lnTo>
                  <a:lnTo>
                    <a:pt x="922" y="1353"/>
                  </a:lnTo>
                  <a:lnTo>
                    <a:pt x="903" y="1322"/>
                  </a:lnTo>
                  <a:lnTo>
                    <a:pt x="893" y="1304"/>
                  </a:lnTo>
                  <a:lnTo>
                    <a:pt x="887" y="1290"/>
                  </a:lnTo>
                  <a:lnTo>
                    <a:pt x="885" y="1286"/>
                  </a:lnTo>
                  <a:lnTo>
                    <a:pt x="883" y="1282"/>
                  </a:lnTo>
                  <a:lnTo>
                    <a:pt x="879" y="1276"/>
                  </a:lnTo>
                  <a:lnTo>
                    <a:pt x="871" y="1255"/>
                  </a:lnTo>
                  <a:lnTo>
                    <a:pt x="866" y="1233"/>
                  </a:lnTo>
                  <a:lnTo>
                    <a:pt x="865" y="1210"/>
                  </a:lnTo>
                  <a:lnTo>
                    <a:pt x="869" y="1189"/>
                  </a:lnTo>
                  <a:lnTo>
                    <a:pt x="876" y="1168"/>
                  </a:lnTo>
                  <a:lnTo>
                    <a:pt x="888" y="1149"/>
                  </a:lnTo>
                  <a:lnTo>
                    <a:pt x="903" y="1131"/>
                  </a:lnTo>
                  <a:lnTo>
                    <a:pt x="1082" y="962"/>
                  </a:lnTo>
                  <a:lnTo>
                    <a:pt x="1100" y="945"/>
                  </a:lnTo>
                  <a:lnTo>
                    <a:pt x="1121" y="920"/>
                  </a:lnTo>
                  <a:lnTo>
                    <a:pt x="1139" y="893"/>
                  </a:lnTo>
                  <a:lnTo>
                    <a:pt x="1153" y="865"/>
                  </a:lnTo>
                  <a:lnTo>
                    <a:pt x="1164" y="835"/>
                  </a:lnTo>
                  <a:lnTo>
                    <a:pt x="1170" y="802"/>
                  </a:lnTo>
                  <a:lnTo>
                    <a:pt x="1171" y="770"/>
                  </a:lnTo>
                  <a:lnTo>
                    <a:pt x="1170" y="737"/>
                  </a:lnTo>
                  <a:lnTo>
                    <a:pt x="1164" y="706"/>
                  </a:lnTo>
                  <a:lnTo>
                    <a:pt x="1153" y="676"/>
                  </a:lnTo>
                  <a:lnTo>
                    <a:pt x="1139" y="646"/>
                  </a:lnTo>
                  <a:lnTo>
                    <a:pt x="1122" y="619"/>
                  </a:lnTo>
                  <a:lnTo>
                    <a:pt x="1100" y="596"/>
                  </a:lnTo>
                  <a:lnTo>
                    <a:pt x="817" y="313"/>
                  </a:lnTo>
                  <a:lnTo>
                    <a:pt x="793" y="292"/>
                  </a:lnTo>
                  <a:lnTo>
                    <a:pt x="766" y="273"/>
                  </a:lnTo>
                  <a:lnTo>
                    <a:pt x="737" y="259"/>
                  </a:lnTo>
                  <a:lnTo>
                    <a:pt x="706" y="248"/>
                  </a:lnTo>
                  <a:lnTo>
                    <a:pt x="675" y="243"/>
                  </a:lnTo>
                  <a:lnTo>
                    <a:pt x="642" y="241"/>
                  </a:lnTo>
                  <a:close/>
                  <a:moveTo>
                    <a:pt x="642" y="0"/>
                  </a:moveTo>
                  <a:lnTo>
                    <a:pt x="691" y="3"/>
                  </a:lnTo>
                  <a:lnTo>
                    <a:pt x="738" y="10"/>
                  </a:lnTo>
                  <a:lnTo>
                    <a:pt x="784" y="22"/>
                  </a:lnTo>
                  <a:lnTo>
                    <a:pt x="829" y="37"/>
                  </a:lnTo>
                  <a:lnTo>
                    <a:pt x="872" y="58"/>
                  </a:lnTo>
                  <a:lnTo>
                    <a:pt x="912" y="83"/>
                  </a:lnTo>
                  <a:lnTo>
                    <a:pt x="951" y="111"/>
                  </a:lnTo>
                  <a:lnTo>
                    <a:pt x="986" y="143"/>
                  </a:lnTo>
                  <a:lnTo>
                    <a:pt x="1269" y="426"/>
                  </a:lnTo>
                  <a:lnTo>
                    <a:pt x="1301" y="461"/>
                  </a:lnTo>
                  <a:lnTo>
                    <a:pt x="1330" y="500"/>
                  </a:lnTo>
                  <a:lnTo>
                    <a:pt x="1354" y="540"/>
                  </a:lnTo>
                  <a:lnTo>
                    <a:pt x="1375" y="584"/>
                  </a:lnTo>
                  <a:lnTo>
                    <a:pt x="1391" y="628"/>
                  </a:lnTo>
                  <a:lnTo>
                    <a:pt x="1402" y="675"/>
                  </a:lnTo>
                  <a:lnTo>
                    <a:pt x="1409" y="722"/>
                  </a:lnTo>
                  <a:lnTo>
                    <a:pt x="1412" y="770"/>
                  </a:lnTo>
                  <a:lnTo>
                    <a:pt x="1409" y="819"/>
                  </a:lnTo>
                  <a:lnTo>
                    <a:pt x="1402" y="866"/>
                  </a:lnTo>
                  <a:lnTo>
                    <a:pt x="1391" y="912"/>
                  </a:lnTo>
                  <a:lnTo>
                    <a:pt x="1375" y="956"/>
                  </a:lnTo>
                  <a:lnTo>
                    <a:pt x="1354" y="999"/>
                  </a:lnTo>
                  <a:lnTo>
                    <a:pt x="1330" y="1040"/>
                  </a:lnTo>
                  <a:lnTo>
                    <a:pt x="1301" y="1078"/>
                  </a:lnTo>
                  <a:lnTo>
                    <a:pt x="1269" y="1114"/>
                  </a:lnTo>
                  <a:lnTo>
                    <a:pt x="1250" y="1133"/>
                  </a:lnTo>
                  <a:lnTo>
                    <a:pt x="1247" y="1136"/>
                  </a:lnTo>
                  <a:lnTo>
                    <a:pt x="1134" y="1243"/>
                  </a:lnTo>
                  <a:lnTo>
                    <a:pt x="1157" y="1282"/>
                  </a:lnTo>
                  <a:lnTo>
                    <a:pt x="1184" y="1324"/>
                  </a:lnTo>
                  <a:lnTo>
                    <a:pt x="1215" y="1370"/>
                  </a:lnTo>
                  <a:lnTo>
                    <a:pt x="1248" y="1420"/>
                  </a:lnTo>
                  <a:lnTo>
                    <a:pt x="1284" y="1472"/>
                  </a:lnTo>
                  <a:lnTo>
                    <a:pt x="1323" y="1525"/>
                  </a:lnTo>
                  <a:lnTo>
                    <a:pt x="1365" y="1580"/>
                  </a:lnTo>
                  <a:lnTo>
                    <a:pt x="1408" y="1637"/>
                  </a:lnTo>
                  <a:lnTo>
                    <a:pt x="1454" y="1693"/>
                  </a:lnTo>
                  <a:lnTo>
                    <a:pt x="1500" y="1749"/>
                  </a:lnTo>
                  <a:lnTo>
                    <a:pt x="1549" y="1804"/>
                  </a:lnTo>
                  <a:lnTo>
                    <a:pt x="1599" y="1858"/>
                  </a:lnTo>
                  <a:lnTo>
                    <a:pt x="1648" y="1910"/>
                  </a:lnTo>
                  <a:lnTo>
                    <a:pt x="1698" y="1958"/>
                  </a:lnTo>
                  <a:lnTo>
                    <a:pt x="1749" y="2005"/>
                  </a:lnTo>
                  <a:lnTo>
                    <a:pt x="1801" y="2050"/>
                  </a:lnTo>
                  <a:lnTo>
                    <a:pt x="1854" y="2095"/>
                  </a:lnTo>
                  <a:lnTo>
                    <a:pt x="1907" y="2139"/>
                  </a:lnTo>
                  <a:lnTo>
                    <a:pt x="1960" y="2180"/>
                  </a:lnTo>
                  <a:lnTo>
                    <a:pt x="2013" y="2220"/>
                  </a:lnTo>
                  <a:lnTo>
                    <a:pt x="2064" y="2258"/>
                  </a:lnTo>
                  <a:lnTo>
                    <a:pt x="2115" y="2293"/>
                  </a:lnTo>
                  <a:lnTo>
                    <a:pt x="2162" y="2326"/>
                  </a:lnTo>
                  <a:lnTo>
                    <a:pt x="2208" y="2357"/>
                  </a:lnTo>
                  <a:lnTo>
                    <a:pt x="2251" y="2384"/>
                  </a:lnTo>
                  <a:lnTo>
                    <a:pt x="2290" y="2409"/>
                  </a:lnTo>
                  <a:lnTo>
                    <a:pt x="2326" y="2430"/>
                  </a:lnTo>
                  <a:lnTo>
                    <a:pt x="2455" y="2301"/>
                  </a:lnTo>
                  <a:lnTo>
                    <a:pt x="2491" y="2269"/>
                  </a:lnTo>
                  <a:lnTo>
                    <a:pt x="2529" y="2239"/>
                  </a:lnTo>
                  <a:lnTo>
                    <a:pt x="2570" y="2216"/>
                  </a:lnTo>
                  <a:lnTo>
                    <a:pt x="2612" y="2195"/>
                  </a:lnTo>
                  <a:lnTo>
                    <a:pt x="2658" y="2179"/>
                  </a:lnTo>
                  <a:lnTo>
                    <a:pt x="2703" y="2168"/>
                  </a:lnTo>
                  <a:lnTo>
                    <a:pt x="2751" y="2160"/>
                  </a:lnTo>
                  <a:lnTo>
                    <a:pt x="2799" y="2158"/>
                  </a:lnTo>
                  <a:lnTo>
                    <a:pt x="2847" y="2160"/>
                  </a:lnTo>
                  <a:lnTo>
                    <a:pt x="2895" y="2168"/>
                  </a:lnTo>
                  <a:lnTo>
                    <a:pt x="2941" y="2179"/>
                  </a:lnTo>
                  <a:lnTo>
                    <a:pt x="2986" y="2195"/>
                  </a:lnTo>
                  <a:lnTo>
                    <a:pt x="3028" y="2216"/>
                  </a:lnTo>
                  <a:lnTo>
                    <a:pt x="3069" y="2239"/>
                  </a:lnTo>
                  <a:lnTo>
                    <a:pt x="3108" y="2269"/>
                  </a:lnTo>
                  <a:lnTo>
                    <a:pt x="3143" y="2301"/>
                  </a:lnTo>
                  <a:lnTo>
                    <a:pt x="3415" y="2573"/>
                  </a:lnTo>
                  <a:lnTo>
                    <a:pt x="3447" y="2608"/>
                  </a:lnTo>
                  <a:lnTo>
                    <a:pt x="3477" y="2647"/>
                  </a:lnTo>
                  <a:lnTo>
                    <a:pt x="3500" y="2688"/>
                  </a:lnTo>
                  <a:lnTo>
                    <a:pt x="3521" y="2732"/>
                  </a:lnTo>
                  <a:lnTo>
                    <a:pt x="3537" y="2776"/>
                  </a:lnTo>
                  <a:lnTo>
                    <a:pt x="3548" y="2823"/>
                  </a:lnTo>
                  <a:lnTo>
                    <a:pt x="3556" y="2870"/>
                  </a:lnTo>
                  <a:lnTo>
                    <a:pt x="3558" y="2919"/>
                  </a:lnTo>
                  <a:lnTo>
                    <a:pt x="3555" y="2968"/>
                  </a:lnTo>
                  <a:lnTo>
                    <a:pt x="3548" y="3015"/>
                  </a:lnTo>
                  <a:lnTo>
                    <a:pt x="3536" y="3062"/>
                  </a:lnTo>
                  <a:lnTo>
                    <a:pt x="3520" y="3106"/>
                  </a:lnTo>
                  <a:lnTo>
                    <a:pt x="3499" y="3149"/>
                  </a:lnTo>
                  <a:lnTo>
                    <a:pt x="3474" y="3189"/>
                  </a:lnTo>
                  <a:lnTo>
                    <a:pt x="3445" y="3228"/>
                  </a:lnTo>
                  <a:lnTo>
                    <a:pt x="3412" y="3264"/>
                  </a:lnTo>
                  <a:lnTo>
                    <a:pt x="3336" y="3339"/>
                  </a:lnTo>
                  <a:lnTo>
                    <a:pt x="3331" y="3344"/>
                  </a:lnTo>
                  <a:lnTo>
                    <a:pt x="3325" y="3347"/>
                  </a:lnTo>
                  <a:lnTo>
                    <a:pt x="3269" y="3389"/>
                  </a:lnTo>
                  <a:lnTo>
                    <a:pt x="3209" y="3426"/>
                  </a:lnTo>
                  <a:lnTo>
                    <a:pt x="3147" y="3459"/>
                  </a:lnTo>
                  <a:lnTo>
                    <a:pt x="3082" y="3487"/>
                  </a:lnTo>
                  <a:lnTo>
                    <a:pt x="3027" y="3507"/>
                  </a:lnTo>
                  <a:lnTo>
                    <a:pt x="2975" y="3524"/>
                  </a:lnTo>
                  <a:lnTo>
                    <a:pt x="2924" y="3537"/>
                  </a:lnTo>
                  <a:lnTo>
                    <a:pt x="2876" y="3548"/>
                  </a:lnTo>
                  <a:lnTo>
                    <a:pt x="2831" y="3554"/>
                  </a:lnTo>
                  <a:lnTo>
                    <a:pt x="2822" y="3555"/>
                  </a:lnTo>
                  <a:lnTo>
                    <a:pt x="2808" y="3556"/>
                  </a:lnTo>
                  <a:lnTo>
                    <a:pt x="2786" y="3557"/>
                  </a:lnTo>
                  <a:lnTo>
                    <a:pt x="2761" y="3557"/>
                  </a:lnTo>
                  <a:lnTo>
                    <a:pt x="2761" y="3557"/>
                  </a:lnTo>
                  <a:lnTo>
                    <a:pt x="2735" y="3557"/>
                  </a:lnTo>
                  <a:lnTo>
                    <a:pt x="2703" y="3556"/>
                  </a:lnTo>
                  <a:lnTo>
                    <a:pt x="2669" y="3553"/>
                  </a:lnTo>
                  <a:lnTo>
                    <a:pt x="2629" y="3550"/>
                  </a:lnTo>
                  <a:lnTo>
                    <a:pt x="2585" y="3544"/>
                  </a:lnTo>
                  <a:lnTo>
                    <a:pt x="2538" y="3538"/>
                  </a:lnTo>
                  <a:lnTo>
                    <a:pt x="2486" y="3528"/>
                  </a:lnTo>
                  <a:lnTo>
                    <a:pt x="2431" y="3516"/>
                  </a:lnTo>
                  <a:lnTo>
                    <a:pt x="2371" y="3502"/>
                  </a:lnTo>
                  <a:lnTo>
                    <a:pt x="2309" y="3485"/>
                  </a:lnTo>
                  <a:lnTo>
                    <a:pt x="2243" y="3465"/>
                  </a:lnTo>
                  <a:lnTo>
                    <a:pt x="2174" y="3442"/>
                  </a:lnTo>
                  <a:lnTo>
                    <a:pt x="2102" y="3415"/>
                  </a:lnTo>
                  <a:lnTo>
                    <a:pt x="2026" y="3383"/>
                  </a:lnTo>
                  <a:lnTo>
                    <a:pt x="1948" y="3347"/>
                  </a:lnTo>
                  <a:lnTo>
                    <a:pt x="1868" y="3309"/>
                  </a:lnTo>
                  <a:lnTo>
                    <a:pt x="1785" y="3264"/>
                  </a:lnTo>
                  <a:lnTo>
                    <a:pt x="1698" y="3215"/>
                  </a:lnTo>
                  <a:lnTo>
                    <a:pt x="1611" y="3160"/>
                  </a:lnTo>
                  <a:lnTo>
                    <a:pt x="1521" y="3101"/>
                  </a:lnTo>
                  <a:lnTo>
                    <a:pt x="1428" y="3036"/>
                  </a:lnTo>
                  <a:lnTo>
                    <a:pt x="1335" y="2964"/>
                  </a:lnTo>
                  <a:lnTo>
                    <a:pt x="1239" y="2888"/>
                  </a:lnTo>
                  <a:lnTo>
                    <a:pt x="1141" y="2804"/>
                  </a:lnTo>
                  <a:lnTo>
                    <a:pt x="1043" y="2713"/>
                  </a:lnTo>
                  <a:lnTo>
                    <a:pt x="942" y="2616"/>
                  </a:lnTo>
                  <a:lnTo>
                    <a:pt x="845" y="2517"/>
                  </a:lnTo>
                  <a:lnTo>
                    <a:pt x="754" y="2420"/>
                  </a:lnTo>
                  <a:lnTo>
                    <a:pt x="667" y="2325"/>
                  </a:lnTo>
                  <a:lnTo>
                    <a:pt x="587" y="2232"/>
                  </a:lnTo>
                  <a:lnTo>
                    <a:pt x="512" y="2141"/>
                  </a:lnTo>
                  <a:lnTo>
                    <a:pt x="442" y="2051"/>
                  </a:lnTo>
                  <a:lnTo>
                    <a:pt x="379" y="1963"/>
                  </a:lnTo>
                  <a:lnTo>
                    <a:pt x="319" y="1877"/>
                  </a:lnTo>
                  <a:lnTo>
                    <a:pt x="266" y="1790"/>
                  </a:lnTo>
                  <a:lnTo>
                    <a:pt x="217" y="1706"/>
                  </a:lnTo>
                  <a:lnTo>
                    <a:pt x="174" y="1623"/>
                  </a:lnTo>
                  <a:lnTo>
                    <a:pt x="135" y="1539"/>
                  </a:lnTo>
                  <a:lnTo>
                    <a:pt x="102" y="1457"/>
                  </a:lnTo>
                  <a:lnTo>
                    <a:pt x="73" y="1376"/>
                  </a:lnTo>
                  <a:lnTo>
                    <a:pt x="50" y="1295"/>
                  </a:lnTo>
                  <a:lnTo>
                    <a:pt x="30" y="1212"/>
                  </a:lnTo>
                  <a:lnTo>
                    <a:pt x="16" y="1132"/>
                  </a:lnTo>
                  <a:lnTo>
                    <a:pt x="6" y="1051"/>
                  </a:lnTo>
                  <a:lnTo>
                    <a:pt x="1" y="969"/>
                  </a:lnTo>
                  <a:lnTo>
                    <a:pt x="0" y="888"/>
                  </a:lnTo>
                  <a:lnTo>
                    <a:pt x="4" y="806"/>
                  </a:lnTo>
                  <a:lnTo>
                    <a:pt x="12" y="722"/>
                  </a:lnTo>
                  <a:lnTo>
                    <a:pt x="20" y="663"/>
                  </a:lnTo>
                  <a:lnTo>
                    <a:pt x="33" y="602"/>
                  </a:lnTo>
                  <a:lnTo>
                    <a:pt x="51" y="540"/>
                  </a:lnTo>
                  <a:lnTo>
                    <a:pt x="72" y="478"/>
                  </a:lnTo>
                  <a:lnTo>
                    <a:pt x="73" y="477"/>
                  </a:lnTo>
                  <a:lnTo>
                    <a:pt x="102" y="412"/>
                  </a:lnTo>
                  <a:lnTo>
                    <a:pt x="134" y="349"/>
                  </a:lnTo>
                  <a:lnTo>
                    <a:pt x="171" y="289"/>
                  </a:lnTo>
                  <a:lnTo>
                    <a:pt x="211" y="233"/>
                  </a:lnTo>
                  <a:lnTo>
                    <a:pt x="215" y="228"/>
                  </a:lnTo>
                  <a:lnTo>
                    <a:pt x="221" y="222"/>
                  </a:lnTo>
                  <a:lnTo>
                    <a:pt x="295" y="147"/>
                  </a:lnTo>
                  <a:lnTo>
                    <a:pt x="332" y="113"/>
                  </a:lnTo>
                  <a:lnTo>
                    <a:pt x="370" y="84"/>
                  </a:lnTo>
                  <a:lnTo>
                    <a:pt x="411" y="59"/>
                  </a:lnTo>
                  <a:lnTo>
                    <a:pt x="454" y="38"/>
                  </a:lnTo>
                  <a:lnTo>
                    <a:pt x="500" y="22"/>
                  </a:lnTo>
                  <a:lnTo>
                    <a:pt x="546" y="10"/>
                  </a:lnTo>
                  <a:lnTo>
                    <a:pt x="594" y="3"/>
                  </a:lnTo>
                  <a:lnTo>
                    <a:pt x="6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187"/>
            <p:cNvSpPr>
              <a:spLocks noEditPoints="1"/>
            </p:cNvSpPr>
            <p:nvPr/>
          </p:nvSpPr>
          <p:spPr bwMode="auto">
            <a:xfrm>
              <a:off x="8385175" y="2693988"/>
              <a:ext cx="266700" cy="266700"/>
            </a:xfrm>
            <a:custGeom>
              <a:avLst/>
              <a:gdLst>
                <a:gd name="T0" fmla="*/ 760 w 1674"/>
                <a:gd name="T1" fmla="*/ 263 h 1676"/>
                <a:gd name="T2" fmla="*/ 702 w 1674"/>
                <a:gd name="T3" fmla="*/ 350 h 1676"/>
                <a:gd name="T4" fmla="*/ 686 w 1674"/>
                <a:gd name="T5" fmla="*/ 633 h 1676"/>
                <a:gd name="T6" fmla="*/ 606 w 1674"/>
                <a:gd name="T7" fmla="*/ 697 h 1676"/>
                <a:gd name="T8" fmla="*/ 323 w 1674"/>
                <a:gd name="T9" fmla="*/ 711 h 1676"/>
                <a:gd name="T10" fmla="*/ 249 w 1674"/>
                <a:gd name="T11" fmla="*/ 784 h 1676"/>
                <a:gd name="T12" fmla="*/ 249 w 1674"/>
                <a:gd name="T13" fmla="*/ 892 h 1676"/>
                <a:gd name="T14" fmla="*/ 323 w 1674"/>
                <a:gd name="T15" fmla="*/ 966 h 1676"/>
                <a:gd name="T16" fmla="*/ 606 w 1674"/>
                <a:gd name="T17" fmla="*/ 980 h 1676"/>
                <a:gd name="T18" fmla="*/ 686 w 1674"/>
                <a:gd name="T19" fmla="*/ 1044 h 1676"/>
                <a:gd name="T20" fmla="*/ 702 w 1674"/>
                <a:gd name="T21" fmla="*/ 1326 h 1676"/>
                <a:gd name="T22" fmla="*/ 760 w 1674"/>
                <a:gd name="T23" fmla="*/ 1413 h 1676"/>
                <a:gd name="T24" fmla="*/ 865 w 1674"/>
                <a:gd name="T25" fmla="*/ 1433 h 1676"/>
                <a:gd name="T26" fmla="*/ 951 w 1674"/>
                <a:gd name="T27" fmla="*/ 1376 h 1676"/>
                <a:gd name="T28" fmla="*/ 975 w 1674"/>
                <a:gd name="T29" fmla="*/ 1095 h 1676"/>
                <a:gd name="T30" fmla="*/ 1020 w 1674"/>
                <a:gd name="T31" fmla="*/ 1002 h 1676"/>
                <a:gd name="T32" fmla="*/ 1297 w 1674"/>
                <a:gd name="T33" fmla="*/ 976 h 1676"/>
                <a:gd name="T34" fmla="*/ 1395 w 1674"/>
                <a:gd name="T35" fmla="*/ 935 h 1676"/>
                <a:gd name="T36" fmla="*/ 1435 w 1674"/>
                <a:gd name="T37" fmla="*/ 838 h 1676"/>
                <a:gd name="T38" fmla="*/ 1395 w 1674"/>
                <a:gd name="T39" fmla="*/ 741 h 1676"/>
                <a:gd name="T40" fmla="*/ 1297 w 1674"/>
                <a:gd name="T41" fmla="*/ 700 h 1676"/>
                <a:gd name="T42" fmla="*/ 1020 w 1674"/>
                <a:gd name="T43" fmla="*/ 673 h 1676"/>
                <a:gd name="T44" fmla="*/ 975 w 1674"/>
                <a:gd name="T45" fmla="*/ 580 h 1676"/>
                <a:gd name="T46" fmla="*/ 951 w 1674"/>
                <a:gd name="T47" fmla="*/ 301 h 1676"/>
                <a:gd name="T48" fmla="*/ 865 w 1674"/>
                <a:gd name="T49" fmla="*/ 243 h 1676"/>
                <a:gd name="T50" fmla="*/ 930 w 1674"/>
                <a:gd name="T51" fmla="*/ 12 h 1676"/>
                <a:gd name="T52" fmla="*/ 1088 w 1674"/>
                <a:gd name="T53" fmla="*/ 96 h 1676"/>
                <a:gd name="T54" fmla="*/ 1189 w 1674"/>
                <a:gd name="T55" fmla="*/ 242 h 1676"/>
                <a:gd name="T56" fmla="*/ 1214 w 1674"/>
                <a:gd name="T57" fmla="*/ 460 h 1676"/>
                <a:gd name="T58" fmla="*/ 1433 w 1674"/>
                <a:gd name="T59" fmla="*/ 486 h 1676"/>
                <a:gd name="T60" fmla="*/ 1579 w 1674"/>
                <a:gd name="T61" fmla="*/ 587 h 1676"/>
                <a:gd name="T62" fmla="*/ 1663 w 1674"/>
                <a:gd name="T63" fmla="*/ 745 h 1676"/>
                <a:gd name="T64" fmla="*/ 1663 w 1674"/>
                <a:gd name="T65" fmla="*/ 931 h 1676"/>
                <a:gd name="T66" fmla="*/ 1579 w 1674"/>
                <a:gd name="T67" fmla="*/ 1089 h 1676"/>
                <a:gd name="T68" fmla="*/ 1433 w 1674"/>
                <a:gd name="T69" fmla="*/ 1190 h 1676"/>
                <a:gd name="T70" fmla="*/ 1214 w 1674"/>
                <a:gd name="T71" fmla="*/ 1216 h 1676"/>
                <a:gd name="T72" fmla="*/ 1189 w 1674"/>
                <a:gd name="T73" fmla="*/ 1434 h 1676"/>
                <a:gd name="T74" fmla="*/ 1088 w 1674"/>
                <a:gd name="T75" fmla="*/ 1580 h 1676"/>
                <a:gd name="T76" fmla="*/ 930 w 1674"/>
                <a:gd name="T77" fmla="*/ 1665 h 1676"/>
                <a:gd name="T78" fmla="*/ 744 w 1674"/>
                <a:gd name="T79" fmla="*/ 1665 h 1676"/>
                <a:gd name="T80" fmla="*/ 587 w 1674"/>
                <a:gd name="T81" fmla="*/ 1580 h 1676"/>
                <a:gd name="T82" fmla="*/ 485 w 1674"/>
                <a:gd name="T83" fmla="*/ 1434 h 1676"/>
                <a:gd name="T84" fmla="*/ 459 w 1674"/>
                <a:gd name="T85" fmla="*/ 1216 h 1676"/>
                <a:gd name="T86" fmla="*/ 241 w 1674"/>
                <a:gd name="T87" fmla="*/ 1190 h 1676"/>
                <a:gd name="T88" fmla="*/ 95 w 1674"/>
                <a:gd name="T89" fmla="*/ 1089 h 1676"/>
                <a:gd name="T90" fmla="*/ 11 w 1674"/>
                <a:gd name="T91" fmla="*/ 931 h 1676"/>
                <a:gd name="T92" fmla="*/ 11 w 1674"/>
                <a:gd name="T93" fmla="*/ 745 h 1676"/>
                <a:gd name="T94" fmla="*/ 95 w 1674"/>
                <a:gd name="T95" fmla="*/ 587 h 1676"/>
                <a:gd name="T96" fmla="*/ 241 w 1674"/>
                <a:gd name="T97" fmla="*/ 486 h 1676"/>
                <a:gd name="T98" fmla="*/ 459 w 1674"/>
                <a:gd name="T99" fmla="*/ 460 h 1676"/>
                <a:gd name="T100" fmla="*/ 485 w 1674"/>
                <a:gd name="T101" fmla="*/ 242 h 1676"/>
                <a:gd name="T102" fmla="*/ 587 w 1674"/>
                <a:gd name="T103" fmla="*/ 96 h 1676"/>
                <a:gd name="T104" fmla="*/ 744 w 1674"/>
                <a:gd name="T105" fmla="*/ 12 h 1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74" h="1676">
                  <a:moveTo>
                    <a:pt x="837" y="239"/>
                  </a:moveTo>
                  <a:lnTo>
                    <a:pt x="809" y="243"/>
                  </a:lnTo>
                  <a:lnTo>
                    <a:pt x="784" y="250"/>
                  </a:lnTo>
                  <a:lnTo>
                    <a:pt x="760" y="263"/>
                  </a:lnTo>
                  <a:lnTo>
                    <a:pt x="739" y="281"/>
                  </a:lnTo>
                  <a:lnTo>
                    <a:pt x="722" y="301"/>
                  </a:lnTo>
                  <a:lnTo>
                    <a:pt x="710" y="324"/>
                  </a:lnTo>
                  <a:lnTo>
                    <a:pt x="702" y="350"/>
                  </a:lnTo>
                  <a:lnTo>
                    <a:pt x="699" y="378"/>
                  </a:lnTo>
                  <a:lnTo>
                    <a:pt x="699" y="580"/>
                  </a:lnTo>
                  <a:lnTo>
                    <a:pt x="696" y="607"/>
                  </a:lnTo>
                  <a:lnTo>
                    <a:pt x="686" y="633"/>
                  </a:lnTo>
                  <a:lnTo>
                    <a:pt x="672" y="655"/>
                  </a:lnTo>
                  <a:lnTo>
                    <a:pt x="654" y="673"/>
                  </a:lnTo>
                  <a:lnTo>
                    <a:pt x="632" y="688"/>
                  </a:lnTo>
                  <a:lnTo>
                    <a:pt x="606" y="697"/>
                  </a:lnTo>
                  <a:lnTo>
                    <a:pt x="579" y="700"/>
                  </a:lnTo>
                  <a:lnTo>
                    <a:pt x="377" y="700"/>
                  </a:lnTo>
                  <a:lnTo>
                    <a:pt x="349" y="703"/>
                  </a:lnTo>
                  <a:lnTo>
                    <a:pt x="323" y="711"/>
                  </a:lnTo>
                  <a:lnTo>
                    <a:pt x="300" y="723"/>
                  </a:lnTo>
                  <a:lnTo>
                    <a:pt x="280" y="741"/>
                  </a:lnTo>
                  <a:lnTo>
                    <a:pt x="262" y="761"/>
                  </a:lnTo>
                  <a:lnTo>
                    <a:pt x="249" y="784"/>
                  </a:lnTo>
                  <a:lnTo>
                    <a:pt x="242" y="810"/>
                  </a:lnTo>
                  <a:lnTo>
                    <a:pt x="239" y="838"/>
                  </a:lnTo>
                  <a:lnTo>
                    <a:pt x="242" y="866"/>
                  </a:lnTo>
                  <a:lnTo>
                    <a:pt x="249" y="892"/>
                  </a:lnTo>
                  <a:lnTo>
                    <a:pt x="262" y="915"/>
                  </a:lnTo>
                  <a:lnTo>
                    <a:pt x="280" y="935"/>
                  </a:lnTo>
                  <a:lnTo>
                    <a:pt x="300" y="953"/>
                  </a:lnTo>
                  <a:lnTo>
                    <a:pt x="323" y="966"/>
                  </a:lnTo>
                  <a:lnTo>
                    <a:pt x="349" y="973"/>
                  </a:lnTo>
                  <a:lnTo>
                    <a:pt x="377" y="976"/>
                  </a:lnTo>
                  <a:lnTo>
                    <a:pt x="579" y="976"/>
                  </a:lnTo>
                  <a:lnTo>
                    <a:pt x="606" y="980"/>
                  </a:lnTo>
                  <a:lnTo>
                    <a:pt x="632" y="988"/>
                  </a:lnTo>
                  <a:lnTo>
                    <a:pt x="654" y="1002"/>
                  </a:lnTo>
                  <a:lnTo>
                    <a:pt x="672" y="1021"/>
                  </a:lnTo>
                  <a:lnTo>
                    <a:pt x="686" y="1044"/>
                  </a:lnTo>
                  <a:lnTo>
                    <a:pt x="696" y="1068"/>
                  </a:lnTo>
                  <a:lnTo>
                    <a:pt x="699" y="1095"/>
                  </a:lnTo>
                  <a:lnTo>
                    <a:pt x="699" y="1298"/>
                  </a:lnTo>
                  <a:lnTo>
                    <a:pt x="702" y="1326"/>
                  </a:lnTo>
                  <a:lnTo>
                    <a:pt x="710" y="1352"/>
                  </a:lnTo>
                  <a:lnTo>
                    <a:pt x="722" y="1376"/>
                  </a:lnTo>
                  <a:lnTo>
                    <a:pt x="739" y="1396"/>
                  </a:lnTo>
                  <a:lnTo>
                    <a:pt x="760" y="1413"/>
                  </a:lnTo>
                  <a:lnTo>
                    <a:pt x="784" y="1426"/>
                  </a:lnTo>
                  <a:lnTo>
                    <a:pt x="809" y="1433"/>
                  </a:lnTo>
                  <a:lnTo>
                    <a:pt x="837" y="1436"/>
                  </a:lnTo>
                  <a:lnTo>
                    <a:pt x="865" y="1433"/>
                  </a:lnTo>
                  <a:lnTo>
                    <a:pt x="891" y="1426"/>
                  </a:lnTo>
                  <a:lnTo>
                    <a:pt x="914" y="1413"/>
                  </a:lnTo>
                  <a:lnTo>
                    <a:pt x="934" y="1396"/>
                  </a:lnTo>
                  <a:lnTo>
                    <a:pt x="951" y="1376"/>
                  </a:lnTo>
                  <a:lnTo>
                    <a:pt x="964" y="1352"/>
                  </a:lnTo>
                  <a:lnTo>
                    <a:pt x="972" y="1326"/>
                  </a:lnTo>
                  <a:lnTo>
                    <a:pt x="975" y="1298"/>
                  </a:lnTo>
                  <a:lnTo>
                    <a:pt x="975" y="1095"/>
                  </a:lnTo>
                  <a:lnTo>
                    <a:pt x="978" y="1068"/>
                  </a:lnTo>
                  <a:lnTo>
                    <a:pt x="987" y="1044"/>
                  </a:lnTo>
                  <a:lnTo>
                    <a:pt x="1001" y="1021"/>
                  </a:lnTo>
                  <a:lnTo>
                    <a:pt x="1020" y="1002"/>
                  </a:lnTo>
                  <a:lnTo>
                    <a:pt x="1042" y="988"/>
                  </a:lnTo>
                  <a:lnTo>
                    <a:pt x="1067" y="980"/>
                  </a:lnTo>
                  <a:lnTo>
                    <a:pt x="1094" y="976"/>
                  </a:lnTo>
                  <a:lnTo>
                    <a:pt x="1297" y="976"/>
                  </a:lnTo>
                  <a:lnTo>
                    <a:pt x="1325" y="973"/>
                  </a:lnTo>
                  <a:lnTo>
                    <a:pt x="1351" y="966"/>
                  </a:lnTo>
                  <a:lnTo>
                    <a:pt x="1374" y="953"/>
                  </a:lnTo>
                  <a:lnTo>
                    <a:pt x="1395" y="935"/>
                  </a:lnTo>
                  <a:lnTo>
                    <a:pt x="1411" y="915"/>
                  </a:lnTo>
                  <a:lnTo>
                    <a:pt x="1424" y="892"/>
                  </a:lnTo>
                  <a:lnTo>
                    <a:pt x="1432" y="866"/>
                  </a:lnTo>
                  <a:lnTo>
                    <a:pt x="1435" y="838"/>
                  </a:lnTo>
                  <a:lnTo>
                    <a:pt x="1432" y="810"/>
                  </a:lnTo>
                  <a:lnTo>
                    <a:pt x="1424" y="784"/>
                  </a:lnTo>
                  <a:lnTo>
                    <a:pt x="1411" y="761"/>
                  </a:lnTo>
                  <a:lnTo>
                    <a:pt x="1395" y="741"/>
                  </a:lnTo>
                  <a:lnTo>
                    <a:pt x="1374" y="723"/>
                  </a:lnTo>
                  <a:lnTo>
                    <a:pt x="1351" y="711"/>
                  </a:lnTo>
                  <a:lnTo>
                    <a:pt x="1325" y="703"/>
                  </a:lnTo>
                  <a:lnTo>
                    <a:pt x="1297" y="700"/>
                  </a:lnTo>
                  <a:lnTo>
                    <a:pt x="1094" y="700"/>
                  </a:lnTo>
                  <a:lnTo>
                    <a:pt x="1067" y="697"/>
                  </a:lnTo>
                  <a:lnTo>
                    <a:pt x="1042" y="688"/>
                  </a:lnTo>
                  <a:lnTo>
                    <a:pt x="1020" y="673"/>
                  </a:lnTo>
                  <a:lnTo>
                    <a:pt x="1001" y="655"/>
                  </a:lnTo>
                  <a:lnTo>
                    <a:pt x="987" y="633"/>
                  </a:lnTo>
                  <a:lnTo>
                    <a:pt x="978" y="607"/>
                  </a:lnTo>
                  <a:lnTo>
                    <a:pt x="975" y="580"/>
                  </a:lnTo>
                  <a:lnTo>
                    <a:pt x="975" y="378"/>
                  </a:lnTo>
                  <a:lnTo>
                    <a:pt x="972" y="350"/>
                  </a:lnTo>
                  <a:lnTo>
                    <a:pt x="964" y="324"/>
                  </a:lnTo>
                  <a:lnTo>
                    <a:pt x="951" y="301"/>
                  </a:lnTo>
                  <a:lnTo>
                    <a:pt x="934" y="281"/>
                  </a:lnTo>
                  <a:lnTo>
                    <a:pt x="914" y="263"/>
                  </a:lnTo>
                  <a:lnTo>
                    <a:pt x="891" y="250"/>
                  </a:lnTo>
                  <a:lnTo>
                    <a:pt x="865" y="243"/>
                  </a:lnTo>
                  <a:lnTo>
                    <a:pt x="837" y="239"/>
                  </a:lnTo>
                  <a:close/>
                  <a:moveTo>
                    <a:pt x="837" y="0"/>
                  </a:moveTo>
                  <a:lnTo>
                    <a:pt x="884" y="4"/>
                  </a:lnTo>
                  <a:lnTo>
                    <a:pt x="930" y="12"/>
                  </a:lnTo>
                  <a:lnTo>
                    <a:pt x="973" y="25"/>
                  </a:lnTo>
                  <a:lnTo>
                    <a:pt x="1014" y="45"/>
                  </a:lnTo>
                  <a:lnTo>
                    <a:pt x="1052" y="67"/>
                  </a:lnTo>
                  <a:lnTo>
                    <a:pt x="1088" y="96"/>
                  </a:lnTo>
                  <a:lnTo>
                    <a:pt x="1119" y="127"/>
                  </a:lnTo>
                  <a:lnTo>
                    <a:pt x="1146" y="163"/>
                  </a:lnTo>
                  <a:lnTo>
                    <a:pt x="1170" y="201"/>
                  </a:lnTo>
                  <a:lnTo>
                    <a:pt x="1189" y="242"/>
                  </a:lnTo>
                  <a:lnTo>
                    <a:pt x="1202" y="285"/>
                  </a:lnTo>
                  <a:lnTo>
                    <a:pt x="1211" y="330"/>
                  </a:lnTo>
                  <a:lnTo>
                    <a:pt x="1214" y="378"/>
                  </a:lnTo>
                  <a:lnTo>
                    <a:pt x="1214" y="460"/>
                  </a:lnTo>
                  <a:lnTo>
                    <a:pt x="1297" y="460"/>
                  </a:lnTo>
                  <a:lnTo>
                    <a:pt x="1344" y="463"/>
                  </a:lnTo>
                  <a:lnTo>
                    <a:pt x="1390" y="472"/>
                  </a:lnTo>
                  <a:lnTo>
                    <a:pt x="1433" y="486"/>
                  </a:lnTo>
                  <a:lnTo>
                    <a:pt x="1474" y="505"/>
                  </a:lnTo>
                  <a:lnTo>
                    <a:pt x="1513" y="528"/>
                  </a:lnTo>
                  <a:lnTo>
                    <a:pt x="1547" y="555"/>
                  </a:lnTo>
                  <a:lnTo>
                    <a:pt x="1579" y="587"/>
                  </a:lnTo>
                  <a:lnTo>
                    <a:pt x="1607" y="623"/>
                  </a:lnTo>
                  <a:lnTo>
                    <a:pt x="1630" y="660"/>
                  </a:lnTo>
                  <a:lnTo>
                    <a:pt x="1649" y="702"/>
                  </a:lnTo>
                  <a:lnTo>
                    <a:pt x="1663" y="745"/>
                  </a:lnTo>
                  <a:lnTo>
                    <a:pt x="1672" y="790"/>
                  </a:lnTo>
                  <a:lnTo>
                    <a:pt x="1674" y="838"/>
                  </a:lnTo>
                  <a:lnTo>
                    <a:pt x="1672" y="886"/>
                  </a:lnTo>
                  <a:lnTo>
                    <a:pt x="1663" y="931"/>
                  </a:lnTo>
                  <a:lnTo>
                    <a:pt x="1649" y="974"/>
                  </a:lnTo>
                  <a:lnTo>
                    <a:pt x="1630" y="1015"/>
                  </a:lnTo>
                  <a:lnTo>
                    <a:pt x="1607" y="1053"/>
                  </a:lnTo>
                  <a:lnTo>
                    <a:pt x="1579" y="1089"/>
                  </a:lnTo>
                  <a:lnTo>
                    <a:pt x="1547" y="1120"/>
                  </a:lnTo>
                  <a:lnTo>
                    <a:pt x="1513" y="1147"/>
                  </a:lnTo>
                  <a:lnTo>
                    <a:pt x="1474" y="1171"/>
                  </a:lnTo>
                  <a:lnTo>
                    <a:pt x="1433" y="1190"/>
                  </a:lnTo>
                  <a:lnTo>
                    <a:pt x="1390" y="1204"/>
                  </a:lnTo>
                  <a:lnTo>
                    <a:pt x="1344" y="1212"/>
                  </a:lnTo>
                  <a:lnTo>
                    <a:pt x="1297" y="1216"/>
                  </a:lnTo>
                  <a:lnTo>
                    <a:pt x="1214" y="1216"/>
                  </a:lnTo>
                  <a:lnTo>
                    <a:pt x="1214" y="1298"/>
                  </a:lnTo>
                  <a:lnTo>
                    <a:pt x="1211" y="1345"/>
                  </a:lnTo>
                  <a:lnTo>
                    <a:pt x="1202" y="1391"/>
                  </a:lnTo>
                  <a:lnTo>
                    <a:pt x="1189" y="1434"/>
                  </a:lnTo>
                  <a:lnTo>
                    <a:pt x="1170" y="1475"/>
                  </a:lnTo>
                  <a:lnTo>
                    <a:pt x="1146" y="1514"/>
                  </a:lnTo>
                  <a:lnTo>
                    <a:pt x="1119" y="1549"/>
                  </a:lnTo>
                  <a:lnTo>
                    <a:pt x="1088" y="1580"/>
                  </a:lnTo>
                  <a:lnTo>
                    <a:pt x="1052" y="1608"/>
                  </a:lnTo>
                  <a:lnTo>
                    <a:pt x="1014" y="1631"/>
                  </a:lnTo>
                  <a:lnTo>
                    <a:pt x="973" y="1651"/>
                  </a:lnTo>
                  <a:lnTo>
                    <a:pt x="930" y="1665"/>
                  </a:lnTo>
                  <a:lnTo>
                    <a:pt x="884" y="1673"/>
                  </a:lnTo>
                  <a:lnTo>
                    <a:pt x="837" y="1676"/>
                  </a:lnTo>
                  <a:lnTo>
                    <a:pt x="789" y="1673"/>
                  </a:lnTo>
                  <a:lnTo>
                    <a:pt x="744" y="1665"/>
                  </a:lnTo>
                  <a:lnTo>
                    <a:pt x="700" y="1651"/>
                  </a:lnTo>
                  <a:lnTo>
                    <a:pt x="659" y="1631"/>
                  </a:lnTo>
                  <a:lnTo>
                    <a:pt x="622" y="1608"/>
                  </a:lnTo>
                  <a:lnTo>
                    <a:pt x="587" y="1580"/>
                  </a:lnTo>
                  <a:lnTo>
                    <a:pt x="554" y="1549"/>
                  </a:lnTo>
                  <a:lnTo>
                    <a:pt x="527" y="1514"/>
                  </a:lnTo>
                  <a:lnTo>
                    <a:pt x="504" y="1475"/>
                  </a:lnTo>
                  <a:lnTo>
                    <a:pt x="485" y="1434"/>
                  </a:lnTo>
                  <a:lnTo>
                    <a:pt x="471" y="1391"/>
                  </a:lnTo>
                  <a:lnTo>
                    <a:pt x="463" y="1345"/>
                  </a:lnTo>
                  <a:lnTo>
                    <a:pt x="459" y="1298"/>
                  </a:lnTo>
                  <a:lnTo>
                    <a:pt x="459" y="1216"/>
                  </a:lnTo>
                  <a:lnTo>
                    <a:pt x="377" y="1216"/>
                  </a:lnTo>
                  <a:lnTo>
                    <a:pt x="329" y="1212"/>
                  </a:lnTo>
                  <a:lnTo>
                    <a:pt x="284" y="1204"/>
                  </a:lnTo>
                  <a:lnTo>
                    <a:pt x="241" y="1190"/>
                  </a:lnTo>
                  <a:lnTo>
                    <a:pt x="200" y="1171"/>
                  </a:lnTo>
                  <a:lnTo>
                    <a:pt x="162" y="1147"/>
                  </a:lnTo>
                  <a:lnTo>
                    <a:pt x="126" y="1120"/>
                  </a:lnTo>
                  <a:lnTo>
                    <a:pt x="95" y="1089"/>
                  </a:lnTo>
                  <a:lnTo>
                    <a:pt x="68" y="1053"/>
                  </a:lnTo>
                  <a:lnTo>
                    <a:pt x="44" y="1015"/>
                  </a:lnTo>
                  <a:lnTo>
                    <a:pt x="24" y="974"/>
                  </a:lnTo>
                  <a:lnTo>
                    <a:pt x="11" y="931"/>
                  </a:lnTo>
                  <a:lnTo>
                    <a:pt x="3" y="886"/>
                  </a:lnTo>
                  <a:lnTo>
                    <a:pt x="0" y="838"/>
                  </a:lnTo>
                  <a:lnTo>
                    <a:pt x="3" y="790"/>
                  </a:lnTo>
                  <a:lnTo>
                    <a:pt x="11" y="745"/>
                  </a:lnTo>
                  <a:lnTo>
                    <a:pt x="24" y="702"/>
                  </a:lnTo>
                  <a:lnTo>
                    <a:pt x="44" y="660"/>
                  </a:lnTo>
                  <a:lnTo>
                    <a:pt x="68" y="623"/>
                  </a:lnTo>
                  <a:lnTo>
                    <a:pt x="95" y="587"/>
                  </a:lnTo>
                  <a:lnTo>
                    <a:pt x="126" y="555"/>
                  </a:lnTo>
                  <a:lnTo>
                    <a:pt x="162" y="528"/>
                  </a:lnTo>
                  <a:lnTo>
                    <a:pt x="200" y="505"/>
                  </a:lnTo>
                  <a:lnTo>
                    <a:pt x="241" y="486"/>
                  </a:lnTo>
                  <a:lnTo>
                    <a:pt x="284" y="472"/>
                  </a:lnTo>
                  <a:lnTo>
                    <a:pt x="329" y="463"/>
                  </a:lnTo>
                  <a:lnTo>
                    <a:pt x="377" y="460"/>
                  </a:lnTo>
                  <a:lnTo>
                    <a:pt x="459" y="460"/>
                  </a:lnTo>
                  <a:lnTo>
                    <a:pt x="459" y="378"/>
                  </a:lnTo>
                  <a:lnTo>
                    <a:pt x="463" y="330"/>
                  </a:lnTo>
                  <a:lnTo>
                    <a:pt x="471" y="285"/>
                  </a:lnTo>
                  <a:lnTo>
                    <a:pt x="485" y="242"/>
                  </a:lnTo>
                  <a:lnTo>
                    <a:pt x="504" y="201"/>
                  </a:lnTo>
                  <a:lnTo>
                    <a:pt x="527" y="163"/>
                  </a:lnTo>
                  <a:lnTo>
                    <a:pt x="554" y="127"/>
                  </a:lnTo>
                  <a:lnTo>
                    <a:pt x="587" y="96"/>
                  </a:lnTo>
                  <a:lnTo>
                    <a:pt x="622" y="67"/>
                  </a:lnTo>
                  <a:lnTo>
                    <a:pt x="659" y="45"/>
                  </a:lnTo>
                  <a:lnTo>
                    <a:pt x="700" y="25"/>
                  </a:lnTo>
                  <a:lnTo>
                    <a:pt x="744" y="12"/>
                  </a:lnTo>
                  <a:lnTo>
                    <a:pt x="789" y="4"/>
                  </a:lnTo>
                  <a:lnTo>
                    <a:pt x="8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9" name="Group 330"/>
          <p:cNvGrpSpPr/>
          <p:nvPr/>
        </p:nvGrpSpPr>
        <p:grpSpPr>
          <a:xfrm>
            <a:off x="10286164" y="4136938"/>
            <a:ext cx="565150" cy="479425"/>
            <a:chOff x="10953750" y="3498851"/>
            <a:chExt cx="565150" cy="479425"/>
          </a:xfrm>
          <a:solidFill>
            <a:schemeClr val="tx1"/>
          </a:solidFill>
        </p:grpSpPr>
        <p:sp>
          <p:nvSpPr>
            <p:cNvPr id="840" name="Freeform 282"/>
            <p:cNvSpPr>
              <a:spLocks/>
            </p:cNvSpPr>
            <p:nvPr/>
          </p:nvSpPr>
          <p:spPr bwMode="auto">
            <a:xfrm>
              <a:off x="11220450" y="3783013"/>
              <a:ext cx="30163" cy="139700"/>
            </a:xfrm>
            <a:custGeom>
              <a:avLst/>
              <a:gdLst>
                <a:gd name="T0" fmla="*/ 96 w 193"/>
                <a:gd name="T1" fmla="*/ 0 h 874"/>
                <a:gd name="T2" fmla="*/ 118 w 193"/>
                <a:gd name="T3" fmla="*/ 3 h 874"/>
                <a:gd name="T4" fmla="*/ 139 w 193"/>
                <a:gd name="T5" fmla="*/ 9 h 874"/>
                <a:gd name="T6" fmla="*/ 156 w 193"/>
                <a:gd name="T7" fmla="*/ 21 h 874"/>
                <a:gd name="T8" fmla="*/ 171 w 193"/>
                <a:gd name="T9" fmla="*/ 36 h 874"/>
                <a:gd name="T10" fmla="*/ 183 w 193"/>
                <a:gd name="T11" fmla="*/ 54 h 874"/>
                <a:gd name="T12" fmla="*/ 191 w 193"/>
                <a:gd name="T13" fmla="*/ 74 h 874"/>
                <a:gd name="T14" fmla="*/ 193 w 193"/>
                <a:gd name="T15" fmla="*/ 96 h 874"/>
                <a:gd name="T16" fmla="*/ 193 w 193"/>
                <a:gd name="T17" fmla="*/ 779 h 874"/>
                <a:gd name="T18" fmla="*/ 191 w 193"/>
                <a:gd name="T19" fmla="*/ 800 h 874"/>
                <a:gd name="T20" fmla="*/ 183 w 193"/>
                <a:gd name="T21" fmla="*/ 821 h 874"/>
                <a:gd name="T22" fmla="*/ 171 w 193"/>
                <a:gd name="T23" fmla="*/ 839 h 874"/>
                <a:gd name="T24" fmla="*/ 156 w 193"/>
                <a:gd name="T25" fmla="*/ 854 h 874"/>
                <a:gd name="T26" fmla="*/ 139 w 193"/>
                <a:gd name="T27" fmla="*/ 864 h 874"/>
                <a:gd name="T28" fmla="*/ 118 w 193"/>
                <a:gd name="T29" fmla="*/ 872 h 874"/>
                <a:gd name="T30" fmla="*/ 96 w 193"/>
                <a:gd name="T31" fmla="*/ 874 h 874"/>
                <a:gd name="T32" fmla="*/ 74 w 193"/>
                <a:gd name="T33" fmla="*/ 872 h 874"/>
                <a:gd name="T34" fmla="*/ 54 w 193"/>
                <a:gd name="T35" fmla="*/ 864 h 874"/>
                <a:gd name="T36" fmla="*/ 35 w 193"/>
                <a:gd name="T37" fmla="*/ 854 h 874"/>
                <a:gd name="T38" fmla="*/ 21 w 193"/>
                <a:gd name="T39" fmla="*/ 839 h 874"/>
                <a:gd name="T40" fmla="*/ 10 w 193"/>
                <a:gd name="T41" fmla="*/ 821 h 874"/>
                <a:gd name="T42" fmla="*/ 2 w 193"/>
                <a:gd name="T43" fmla="*/ 800 h 874"/>
                <a:gd name="T44" fmla="*/ 0 w 193"/>
                <a:gd name="T45" fmla="*/ 779 h 874"/>
                <a:gd name="T46" fmla="*/ 0 w 193"/>
                <a:gd name="T47" fmla="*/ 96 h 874"/>
                <a:gd name="T48" fmla="*/ 2 w 193"/>
                <a:gd name="T49" fmla="*/ 74 h 874"/>
                <a:gd name="T50" fmla="*/ 10 w 193"/>
                <a:gd name="T51" fmla="*/ 54 h 874"/>
                <a:gd name="T52" fmla="*/ 21 w 193"/>
                <a:gd name="T53" fmla="*/ 36 h 874"/>
                <a:gd name="T54" fmla="*/ 35 w 193"/>
                <a:gd name="T55" fmla="*/ 21 h 874"/>
                <a:gd name="T56" fmla="*/ 54 w 193"/>
                <a:gd name="T57" fmla="*/ 9 h 874"/>
                <a:gd name="T58" fmla="*/ 74 w 193"/>
                <a:gd name="T59" fmla="*/ 3 h 874"/>
                <a:gd name="T60" fmla="*/ 96 w 193"/>
                <a:gd name="T61" fmla="*/ 0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3" h="874">
                  <a:moveTo>
                    <a:pt x="96" y="0"/>
                  </a:moveTo>
                  <a:lnTo>
                    <a:pt x="118" y="3"/>
                  </a:lnTo>
                  <a:lnTo>
                    <a:pt x="139" y="9"/>
                  </a:lnTo>
                  <a:lnTo>
                    <a:pt x="156" y="21"/>
                  </a:lnTo>
                  <a:lnTo>
                    <a:pt x="171" y="36"/>
                  </a:lnTo>
                  <a:lnTo>
                    <a:pt x="183" y="54"/>
                  </a:lnTo>
                  <a:lnTo>
                    <a:pt x="191" y="74"/>
                  </a:lnTo>
                  <a:lnTo>
                    <a:pt x="193" y="96"/>
                  </a:lnTo>
                  <a:lnTo>
                    <a:pt x="193" y="779"/>
                  </a:lnTo>
                  <a:lnTo>
                    <a:pt x="191" y="800"/>
                  </a:lnTo>
                  <a:lnTo>
                    <a:pt x="183" y="821"/>
                  </a:lnTo>
                  <a:lnTo>
                    <a:pt x="171" y="839"/>
                  </a:lnTo>
                  <a:lnTo>
                    <a:pt x="156" y="854"/>
                  </a:lnTo>
                  <a:lnTo>
                    <a:pt x="139" y="864"/>
                  </a:lnTo>
                  <a:lnTo>
                    <a:pt x="118" y="872"/>
                  </a:lnTo>
                  <a:lnTo>
                    <a:pt x="96" y="874"/>
                  </a:lnTo>
                  <a:lnTo>
                    <a:pt x="74" y="872"/>
                  </a:lnTo>
                  <a:lnTo>
                    <a:pt x="54" y="864"/>
                  </a:lnTo>
                  <a:lnTo>
                    <a:pt x="35" y="854"/>
                  </a:lnTo>
                  <a:lnTo>
                    <a:pt x="21" y="839"/>
                  </a:lnTo>
                  <a:lnTo>
                    <a:pt x="10" y="821"/>
                  </a:lnTo>
                  <a:lnTo>
                    <a:pt x="2" y="800"/>
                  </a:lnTo>
                  <a:lnTo>
                    <a:pt x="0" y="779"/>
                  </a:lnTo>
                  <a:lnTo>
                    <a:pt x="0" y="96"/>
                  </a:lnTo>
                  <a:lnTo>
                    <a:pt x="2" y="74"/>
                  </a:lnTo>
                  <a:lnTo>
                    <a:pt x="10" y="54"/>
                  </a:lnTo>
                  <a:lnTo>
                    <a:pt x="21" y="36"/>
                  </a:lnTo>
                  <a:lnTo>
                    <a:pt x="35" y="21"/>
                  </a:lnTo>
                  <a:lnTo>
                    <a:pt x="54" y="9"/>
                  </a:lnTo>
                  <a:lnTo>
                    <a:pt x="74" y="3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283"/>
            <p:cNvSpPr>
              <a:spLocks/>
            </p:cNvSpPr>
            <p:nvPr/>
          </p:nvSpPr>
          <p:spPr bwMode="auto">
            <a:xfrm>
              <a:off x="10953750" y="3894138"/>
              <a:ext cx="565150" cy="30163"/>
            </a:xfrm>
            <a:custGeom>
              <a:avLst/>
              <a:gdLst>
                <a:gd name="T0" fmla="*/ 97 w 3557"/>
                <a:gd name="T1" fmla="*/ 0 h 192"/>
                <a:gd name="T2" fmla="*/ 3460 w 3557"/>
                <a:gd name="T3" fmla="*/ 0 h 192"/>
                <a:gd name="T4" fmla="*/ 3482 w 3557"/>
                <a:gd name="T5" fmla="*/ 3 h 192"/>
                <a:gd name="T6" fmla="*/ 3503 w 3557"/>
                <a:gd name="T7" fmla="*/ 10 h 192"/>
                <a:gd name="T8" fmla="*/ 3520 w 3557"/>
                <a:gd name="T9" fmla="*/ 22 h 192"/>
                <a:gd name="T10" fmla="*/ 3535 w 3557"/>
                <a:gd name="T11" fmla="*/ 37 h 192"/>
                <a:gd name="T12" fmla="*/ 3547 w 3557"/>
                <a:gd name="T13" fmla="*/ 54 h 192"/>
                <a:gd name="T14" fmla="*/ 3554 w 3557"/>
                <a:gd name="T15" fmla="*/ 74 h 192"/>
                <a:gd name="T16" fmla="*/ 3557 w 3557"/>
                <a:gd name="T17" fmla="*/ 97 h 192"/>
                <a:gd name="T18" fmla="*/ 3554 w 3557"/>
                <a:gd name="T19" fmla="*/ 118 h 192"/>
                <a:gd name="T20" fmla="*/ 3547 w 3557"/>
                <a:gd name="T21" fmla="*/ 139 h 192"/>
                <a:gd name="T22" fmla="*/ 3535 w 3557"/>
                <a:gd name="T23" fmla="*/ 157 h 192"/>
                <a:gd name="T24" fmla="*/ 3520 w 3557"/>
                <a:gd name="T25" fmla="*/ 171 h 192"/>
                <a:gd name="T26" fmla="*/ 3503 w 3557"/>
                <a:gd name="T27" fmla="*/ 183 h 192"/>
                <a:gd name="T28" fmla="*/ 3482 w 3557"/>
                <a:gd name="T29" fmla="*/ 190 h 192"/>
                <a:gd name="T30" fmla="*/ 3460 w 3557"/>
                <a:gd name="T31" fmla="*/ 192 h 192"/>
                <a:gd name="T32" fmla="*/ 97 w 3557"/>
                <a:gd name="T33" fmla="*/ 192 h 192"/>
                <a:gd name="T34" fmla="*/ 74 w 3557"/>
                <a:gd name="T35" fmla="*/ 190 h 192"/>
                <a:gd name="T36" fmla="*/ 54 w 3557"/>
                <a:gd name="T37" fmla="*/ 183 h 192"/>
                <a:gd name="T38" fmla="*/ 37 w 3557"/>
                <a:gd name="T39" fmla="*/ 171 h 192"/>
                <a:gd name="T40" fmla="*/ 22 w 3557"/>
                <a:gd name="T41" fmla="*/ 157 h 192"/>
                <a:gd name="T42" fmla="*/ 10 w 3557"/>
                <a:gd name="T43" fmla="*/ 139 h 192"/>
                <a:gd name="T44" fmla="*/ 2 w 3557"/>
                <a:gd name="T45" fmla="*/ 118 h 192"/>
                <a:gd name="T46" fmla="*/ 0 w 3557"/>
                <a:gd name="T47" fmla="*/ 97 h 192"/>
                <a:gd name="T48" fmla="*/ 2 w 3557"/>
                <a:gd name="T49" fmla="*/ 74 h 192"/>
                <a:gd name="T50" fmla="*/ 10 w 3557"/>
                <a:gd name="T51" fmla="*/ 54 h 192"/>
                <a:gd name="T52" fmla="*/ 22 w 3557"/>
                <a:gd name="T53" fmla="*/ 37 h 192"/>
                <a:gd name="T54" fmla="*/ 37 w 3557"/>
                <a:gd name="T55" fmla="*/ 22 h 192"/>
                <a:gd name="T56" fmla="*/ 54 w 3557"/>
                <a:gd name="T57" fmla="*/ 10 h 192"/>
                <a:gd name="T58" fmla="*/ 74 w 3557"/>
                <a:gd name="T59" fmla="*/ 3 h 192"/>
                <a:gd name="T60" fmla="*/ 97 w 3557"/>
                <a:gd name="T6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557" h="192">
                  <a:moveTo>
                    <a:pt x="97" y="0"/>
                  </a:moveTo>
                  <a:lnTo>
                    <a:pt x="3460" y="0"/>
                  </a:lnTo>
                  <a:lnTo>
                    <a:pt x="3482" y="3"/>
                  </a:lnTo>
                  <a:lnTo>
                    <a:pt x="3503" y="10"/>
                  </a:lnTo>
                  <a:lnTo>
                    <a:pt x="3520" y="22"/>
                  </a:lnTo>
                  <a:lnTo>
                    <a:pt x="3535" y="37"/>
                  </a:lnTo>
                  <a:lnTo>
                    <a:pt x="3547" y="54"/>
                  </a:lnTo>
                  <a:lnTo>
                    <a:pt x="3554" y="74"/>
                  </a:lnTo>
                  <a:lnTo>
                    <a:pt x="3557" y="97"/>
                  </a:lnTo>
                  <a:lnTo>
                    <a:pt x="3554" y="118"/>
                  </a:lnTo>
                  <a:lnTo>
                    <a:pt x="3547" y="139"/>
                  </a:lnTo>
                  <a:lnTo>
                    <a:pt x="3535" y="157"/>
                  </a:lnTo>
                  <a:lnTo>
                    <a:pt x="3520" y="171"/>
                  </a:lnTo>
                  <a:lnTo>
                    <a:pt x="3503" y="183"/>
                  </a:lnTo>
                  <a:lnTo>
                    <a:pt x="3482" y="190"/>
                  </a:lnTo>
                  <a:lnTo>
                    <a:pt x="3460" y="192"/>
                  </a:lnTo>
                  <a:lnTo>
                    <a:pt x="97" y="192"/>
                  </a:lnTo>
                  <a:lnTo>
                    <a:pt x="74" y="190"/>
                  </a:lnTo>
                  <a:lnTo>
                    <a:pt x="54" y="183"/>
                  </a:lnTo>
                  <a:lnTo>
                    <a:pt x="37" y="171"/>
                  </a:lnTo>
                  <a:lnTo>
                    <a:pt x="22" y="157"/>
                  </a:lnTo>
                  <a:lnTo>
                    <a:pt x="10" y="139"/>
                  </a:lnTo>
                  <a:lnTo>
                    <a:pt x="2" y="118"/>
                  </a:lnTo>
                  <a:lnTo>
                    <a:pt x="0" y="97"/>
                  </a:lnTo>
                  <a:lnTo>
                    <a:pt x="2" y="74"/>
                  </a:lnTo>
                  <a:lnTo>
                    <a:pt x="10" y="54"/>
                  </a:lnTo>
                  <a:lnTo>
                    <a:pt x="22" y="37"/>
                  </a:lnTo>
                  <a:lnTo>
                    <a:pt x="37" y="22"/>
                  </a:lnTo>
                  <a:lnTo>
                    <a:pt x="54" y="10"/>
                  </a:lnTo>
                  <a:lnTo>
                    <a:pt x="74" y="3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284"/>
            <p:cNvSpPr>
              <a:spLocks/>
            </p:cNvSpPr>
            <p:nvPr/>
          </p:nvSpPr>
          <p:spPr bwMode="auto">
            <a:xfrm>
              <a:off x="11072813" y="3498851"/>
              <a:ext cx="325438" cy="304800"/>
            </a:xfrm>
            <a:custGeom>
              <a:avLst/>
              <a:gdLst>
                <a:gd name="T0" fmla="*/ 1317 w 2049"/>
                <a:gd name="T1" fmla="*/ 0 h 1920"/>
                <a:gd name="T2" fmla="*/ 1395 w 2049"/>
                <a:gd name="T3" fmla="*/ 10 h 1920"/>
                <a:gd name="T4" fmla="*/ 1467 w 2049"/>
                <a:gd name="T5" fmla="*/ 39 h 1920"/>
                <a:gd name="T6" fmla="*/ 1530 w 2049"/>
                <a:gd name="T7" fmla="*/ 84 h 1920"/>
                <a:gd name="T8" fmla="*/ 1979 w 2049"/>
                <a:gd name="T9" fmla="*/ 507 h 1920"/>
                <a:gd name="T10" fmla="*/ 2023 w 2049"/>
                <a:gd name="T11" fmla="*/ 579 h 1920"/>
                <a:gd name="T12" fmla="*/ 2045 w 2049"/>
                <a:gd name="T13" fmla="*/ 659 h 1920"/>
                <a:gd name="T14" fmla="*/ 2049 w 2049"/>
                <a:gd name="T15" fmla="*/ 834 h 1920"/>
                <a:gd name="T16" fmla="*/ 2039 w 2049"/>
                <a:gd name="T17" fmla="*/ 877 h 1920"/>
                <a:gd name="T18" fmla="*/ 2012 w 2049"/>
                <a:gd name="T19" fmla="*/ 909 h 1920"/>
                <a:gd name="T20" fmla="*/ 1974 w 2049"/>
                <a:gd name="T21" fmla="*/ 928 h 1920"/>
                <a:gd name="T22" fmla="*/ 1930 w 2049"/>
                <a:gd name="T23" fmla="*/ 928 h 1920"/>
                <a:gd name="T24" fmla="*/ 1891 w 2049"/>
                <a:gd name="T25" fmla="*/ 909 h 1920"/>
                <a:gd name="T26" fmla="*/ 1865 w 2049"/>
                <a:gd name="T27" fmla="*/ 877 h 1920"/>
                <a:gd name="T28" fmla="*/ 1856 w 2049"/>
                <a:gd name="T29" fmla="*/ 834 h 1920"/>
                <a:gd name="T30" fmla="*/ 1852 w 2049"/>
                <a:gd name="T31" fmla="*/ 678 h 1920"/>
                <a:gd name="T32" fmla="*/ 1834 w 2049"/>
                <a:gd name="T33" fmla="*/ 635 h 1920"/>
                <a:gd name="T34" fmla="*/ 1398 w 2049"/>
                <a:gd name="T35" fmla="*/ 225 h 1920"/>
                <a:gd name="T36" fmla="*/ 1360 w 2049"/>
                <a:gd name="T37" fmla="*/ 201 h 1920"/>
                <a:gd name="T38" fmla="*/ 1317 w 2049"/>
                <a:gd name="T39" fmla="*/ 193 h 1920"/>
                <a:gd name="T40" fmla="*/ 284 w 2049"/>
                <a:gd name="T41" fmla="*/ 196 h 1920"/>
                <a:gd name="T42" fmla="*/ 237 w 2049"/>
                <a:gd name="T43" fmla="*/ 218 h 1920"/>
                <a:gd name="T44" fmla="*/ 205 w 2049"/>
                <a:gd name="T45" fmla="*/ 259 h 1920"/>
                <a:gd name="T46" fmla="*/ 193 w 2049"/>
                <a:gd name="T47" fmla="*/ 311 h 1920"/>
                <a:gd name="T48" fmla="*/ 196 w 2049"/>
                <a:gd name="T49" fmla="*/ 1638 h 1920"/>
                <a:gd name="T50" fmla="*/ 219 w 2049"/>
                <a:gd name="T51" fmla="*/ 1684 h 1920"/>
                <a:gd name="T52" fmla="*/ 259 w 2049"/>
                <a:gd name="T53" fmla="*/ 1716 h 1920"/>
                <a:gd name="T54" fmla="*/ 311 w 2049"/>
                <a:gd name="T55" fmla="*/ 1728 h 1920"/>
                <a:gd name="T56" fmla="*/ 1764 w 2049"/>
                <a:gd name="T57" fmla="*/ 1725 h 1920"/>
                <a:gd name="T58" fmla="*/ 1811 w 2049"/>
                <a:gd name="T59" fmla="*/ 1702 h 1920"/>
                <a:gd name="T60" fmla="*/ 1843 w 2049"/>
                <a:gd name="T61" fmla="*/ 1663 h 1920"/>
                <a:gd name="T62" fmla="*/ 1856 w 2049"/>
                <a:gd name="T63" fmla="*/ 1611 h 1920"/>
                <a:gd name="T64" fmla="*/ 1858 w 2049"/>
                <a:gd name="T65" fmla="*/ 1240 h 1920"/>
                <a:gd name="T66" fmla="*/ 1876 w 2049"/>
                <a:gd name="T67" fmla="*/ 1202 h 1920"/>
                <a:gd name="T68" fmla="*/ 1910 w 2049"/>
                <a:gd name="T69" fmla="*/ 1175 h 1920"/>
                <a:gd name="T70" fmla="*/ 1952 w 2049"/>
                <a:gd name="T71" fmla="*/ 1166 h 1920"/>
                <a:gd name="T72" fmla="*/ 1994 w 2049"/>
                <a:gd name="T73" fmla="*/ 1175 h 1920"/>
                <a:gd name="T74" fmla="*/ 2027 w 2049"/>
                <a:gd name="T75" fmla="*/ 1202 h 1920"/>
                <a:gd name="T76" fmla="*/ 2045 w 2049"/>
                <a:gd name="T77" fmla="*/ 1240 h 1920"/>
                <a:gd name="T78" fmla="*/ 2049 w 2049"/>
                <a:gd name="T79" fmla="*/ 1611 h 1920"/>
                <a:gd name="T80" fmla="*/ 2035 w 2049"/>
                <a:gd name="T81" fmla="*/ 1700 h 1920"/>
                <a:gd name="T82" fmla="*/ 1998 w 2049"/>
                <a:gd name="T83" fmla="*/ 1780 h 1920"/>
                <a:gd name="T84" fmla="*/ 1941 w 2049"/>
                <a:gd name="T85" fmla="*/ 1844 h 1920"/>
                <a:gd name="T86" fmla="*/ 1869 w 2049"/>
                <a:gd name="T87" fmla="*/ 1891 h 1920"/>
                <a:gd name="T88" fmla="*/ 1783 w 2049"/>
                <a:gd name="T89" fmla="*/ 1917 h 1920"/>
                <a:gd name="T90" fmla="*/ 311 w 2049"/>
                <a:gd name="T91" fmla="*/ 1920 h 1920"/>
                <a:gd name="T92" fmla="*/ 221 w 2049"/>
                <a:gd name="T93" fmla="*/ 1907 h 1920"/>
                <a:gd name="T94" fmla="*/ 141 w 2049"/>
                <a:gd name="T95" fmla="*/ 1870 h 1920"/>
                <a:gd name="T96" fmla="*/ 77 w 2049"/>
                <a:gd name="T97" fmla="*/ 1814 h 1920"/>
                <a:gd name="T98" fmla="*/ 29 w 2049"/>
                <a:gd name="T99" fmla="*/ 1741 h 1920"/>
                <a:gd name="T100" fmla="*/ 3 w 2049"/>
                <a:gd name="T101" fmla="*/ 1656 h 1920"/>
                <a:gd name="T102" fmla="*/ 0 w 2049"/>
                <a:gd name="T103" fmla="*/ 311 h 1920"/>
                <a:gd name="T104" fmla="*/ 13 w 2049"/>
                <a:gd name="T105" fmla="*/ 220 h 1920"/>
                <a:gd name="T106" fmla="*/ 51 w 2049"/>
                <a:gd name="T107" fmla="*/ 142 h 1920"/>
                <a:gd name="T108" fmla="*/ 107 w 2049"/>
                <a:gd name="T109" fmla="*/ 77 h 1920"/>
                <a:gd name="T110" fmla="*/ 180 w 2049"/>
                <a:gd name="T111" fmla="*/ 29 h 1920"/>
                <a:gd name="T112" fmla="*/ 265 w 2049"/>
                <a:gd name="T113" fmla="*/ 5 h 1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49" h="1920">
                  <a:moveTo>
                    <a:pt x="311" y="0"/>
                  </a:moveTo>
                  <a:lnTo>
                    <a:pt x="1317" y="0"/>
                  </a:lnTo>
                  <a:lnTo>
                    <a:pt x="1356" y="4"/>
                  </a:lnTo>
                  <a:lnTo>
                    <a:pt x="1395" y="10"/>
                  </a:lnTo>
                  <a:lnTo>
                    <a:pt x="1432" y="23"/>
                  </a:lnTo>
                  <a:lnTo>
                    <a:pt x="1467" y="39"/>
                  </a:lnTo>
                  <a:lnTo>
                    <a:pt x="1500" y="59"/>
                  </a:lnTo>
                  <a:lnTo>
                    <a:pt x="1530" y="84"/>
                  </a:lnTo>
                  <a:lnTo>
                    <a:pt x="1951" y="476"/>
                  </a:lnTo>
                  <a:lnTo>
                    <a:pt x="1979" y="507"/>
                  </a:lnTo>
                  <a:lnTo>
                    <a:pt x="2003" y="541"/>
                  </a:lnTo>
                  <a:lnTo>
                    <a:pt x="2023" y="579"/>
                  </a:lnTo>
                  <a:lnTo>
                    <a:pt x="2037" y="619"/>
                  </a:lnTo>
                  <a:lnTo>
                    <a:pt x="2045" y="659"/>
                  </a:lnTo>
                  <a:lnTo>
                    <a:pt x="2049" y="702"/>
                  </a:lnTo>
                  <a:lnTo>
                    <a:pt x="2049" y="834"/>
                  </a:lnTo>
                  <a:lnTo>
                    <a:pt x="2045" y="857"/>
                  </a:lnTo>
                  <a:lnTo>
                    <a:pt x="2039" y="877"/>
                  </a:lnTo>
                  <a:lnTo>
                    <a:pt x="2027" y="894"/>
                  </a:lnTo>
                  <a:lnTo>
                    <a:pt x="2012" y="909"/>
                  </a:lnTo>
                  <a:lnTo>
                    <a:pt x="1994" y="921"/>
                  </a:lnTo>
                  <a:lnTo>
                    <a:pt x="1974" y="928"/>
                  </a:lnTo>
                  <a:lnTo>
                    <a:pt x="1952" y="931"/>
                  </a:lnTo>
                  <a:lnTo>
                    <a:pt x="1930" y="928"/>
                  </a:lnTo>
                  <a:lnTo>
                    <a:pt x="1910" y="921"/>
                  </a:lnTo>
                  <a:lnTo>
                    <a:pt x="1891" y="909"/>
                  </a:lnTo>
                  <a:lnTo>
                    <a:pt x="1876" y="894"/>
                  </a:lnTo>
                  <a:lnTo>
                    <a:pt x="1865" y="877"/>
                  </a:lnTo>
                  <a:lnTo>
                    <a:pt x="1858" y="857"/>
                  </a:lnTo>
                  <a:lnTo>
                    <a:pt x="1856" y="834"/>
                  </a:lnTo>
                  <a:lnTo>
                    <a:pt x="1856" y="702"/>
                  </a:lnTo>
                  <a:lnTo>
                    <a:pt x="1852" y="678"/>
                  </a:lnTo>
                  <a:lnTo>
                    <a:pt x="1846" y="655"/>
                  </a:lnTo>
                  <a:lnTo>
                    <a:pt x="1834" y="635"/>
                  </a:lnTo>
                  <a:lnTo>
                    <a:pt x="1818" y="616"/>
                  </a:lnTo>
                  <a:lnTo>
                    <a:pt x="1398" y="225"/>
                  </a:lnTo>
                  <a:lnTo>
                    <a:pt x="1380" y="211"/>
                  </a:lnTo>
                  <a:lnTo>
                    <a:pt x="1360" y="201"/>
                  </a:lnTo>
                  <a:lnTo>
                    <a:pt x="1340" y="195"/>
                  </a:lnTo>
                  <a:lnTo>
                    <a:pt x="1317" y="193"/>
                  </a:lnTo>
                  <a:lnTo>
                    <a:pt x="311" y="193"/>
                  </a:lnTo>
                  <a:lnTo>
                    <a:pt x="284" y="196"/>
                  </a:lnTo>
                  <a:lnTo>
                    <a:pt x="259" y="205"/>
                  </a:lnTo>
                  <a:lnTo>
                    <a:pt x="237" y="218"/>
                  </a:lnTo>
                  <a:lnTo>
                    <a:pt x="219" y="237"/>
                  </a:lnTo>
                  <a:lnTo>
                    <a:pt x="205" y="259"/>
                  </a:lnTo>
                  <a:lnTo>
                    <a:pt x="196" y="284"/>
                  </a:lnTo>
                  <a:lnTo>
                    <a:pt x="193" y="311"/>
                  </a:lnTo>
                  <a:lnTo>
                    <a:pt x="193" y="1611"/>
                  </a:lnTo>
                  <a:lnTo>
                    <a:pt x="196" y="1638"/>
                  </a:lnTo>
                  <a:lnTo>
                    <a:pt x="205" y="1663"/>
                  </a:lnTo>
                  <a:lnTo>
                    <a:pt x="219" y="1684"/>
                  </a:lnTo>
                  <a:lnTo>
                    <a:pt x="237" y="1702"/>
                  </a:lnTo>
                  <a:lnTo>
                    <a:pt x="259" y="1716"/>
                  </a:lnTo>
                  <a:lnTo>
                    <a:pt x="284" y="1725"/>
                  </a:lnTo>
                  <a:lnTo>
                    <a:pt x="311" y="1728"/>
                  </a:lnTo>
                  <a:lnTo>
                    <a:pt x="1738" y="1728"/>
                  </a:lnTo>
                  <a:lnTo>
                    <a:pt x="1764" y="1725"/>
                  </a:lnTo>
                  <a:lnTo>
                    <a:pt x="1789" y="1716"/>
                  </a:lnTo>
                  <a:lnTo>
                    <a:pt x="1811" y="1702"/>
                  </a:lnTo>
                  <a:lnTo>
                    <a:pt x="1830" y="1684"/>
                  </a:lnTo>
                  <a:lnTo>
                    <a:pt x="1843" y="1663"/>
                  </a:lnTo>
                  <a:lnTo>
                    <a:pt x="1852" y="1638"/>
                  </a:lnTo>
                  <a:lnTo>
                    <a:pt x="1856" y="1611"/>
                  </a:lnTo>
                  <a:lnTo>
                    <a:pt x="1856" y="1262"/>
                  </a:lnTo>
                  <a:lnTo>
                    <a:pt x="1858" y="1240"/>
                  </a:lnTo>
                  <a:lnTo>
                    <a:pt x="1865" y="1219"/>
                  </a:lnTo>
                  <a:lnTo>
                    <a:pt x="1876" y="1202"/>
                  </a:lnTo>
                  <a:lnTo>
                    <a:pt x="1891" y="1187"/>
                  </a:lnTo>
                  <a:lnTo>
                    <a:pt x="1910" y="1175"/>
                  </a:lnTo>
                  <a:lnTo>
                    <a:pt x="1930" y="1169"/>
                  </a:lnTo>
                  <a:lnTo>
                    <a:pt x="1952" y="1166"/>
                  </a:lnTo>
                  <a:lnTo>
                    <a:pt x="1974" y="1169"/>
                  </a:lnTo>
                  <a:lnTo>
                    <a:pt x="1994" y="1175"/>
                  </a:lnTo>
                  <a:lnTo>
                    <a:pt x="2012" y="1187"/>
                  </a:lnTo>
                  <a:lnTo>
                    <a:pt x="2027" y="1202"/>
                  </a:lnTo>
                  <a:lnTo>
                    <a:pt x="2039" y="1219"/>
                  </a:lnTo>
                  <a:lnTo>
                    <a:pt x="2045" y="1240"/>
                  </a:lnTo>
                  <a:lnTo>
                    <a:pt x="2049" y="1262"/>
                  </a:lnTo>
                  <a:lnTo>
                    <a:pt x="2049" y="1611"/>
                  </a:lnTo>
                  <a:lnTo>
                    <a:pt x="2045" y="1656"/>
                  </a:lnTo>
                  <a:lnTo>
                    <a:pt x="2035" y="1700"/>
                  </a:lnTo>
                  <a:lnTo>
                    <a:pt x="2020" y="1741"/>
                  </a:lnTo>
                  <a:lnTo>
                    <a:pt x="1998" y="1780"/>
                  </a:lnTo>
                  <a:lnTo>
                    <a:pt x="1972" y="1814"/>
                  </a:lnTo>
                  <a:lnTo>
                    <a:pt x="1941" y="1844"/>
                  </a:lnTo>
                  <a:lnTo>
                    <a:pt x="1906" y="1870"/>
                  </a:lnTo>
                  <a:lnTo>
                    <a:pt x="1869" y="1891"/>
                  </a:lnTo>
                  <a:lnTo>
                    <a:pt x="1828" y="1907"/>
                  </a:lnTo>
                  <a:lnTo>
                    <a:pt x="1783" y="1917"/>
                  </a:lnTo>
                  <a:lnTo>
                    <a:pt x="1738" y="1920"/>
                  </a:lnTo>
                  <a:lnTo>
                    <a:pt x="311" y="1920"/>
                  </a:lnTo>
                  <a:lnTo>
                    <a:pt x="265" y="1917"/>
                  </a:lnTo>
                  <a:lnTo>
                    <a:pt x="221" y="1907"/>
                  </a:lnTo>
                  <a:lnTo>
                    <a:pt x="180" y="1891"/>
                  </a:lnTo>
                  <a:lnTo>
                    <a:pt x="141" y="1870"/>
                  </a:lnTo>
                  <a:lnTo>
                    <a:pt x="107" y="1844"/>
                  </a:lnTo>
                  <a:lnTo>
                    <a:pt x="77" y="1814"/>
                  </a:lnTo>
                  <a:lnTo>
                    <a:pt x="51" y="1780"/>
                  </a:lnTo>
                  <a:lnTo>
                    <a:pt x="29" y="1741"/>
                  </a:lnTo>
                  <a:lnTo>
                    <a:pt x="13" y="1700"/>
                  </a:lnTo>
                  <a:lnTo>
                    <a:pt x="3" y="1656"/>
                  </a:lnTo>
                  <a:lnTo>
                    <a:pt x="0" y="1611"/>
                  </a:lnTo>
                  <a:lnTo>
                    <a:pt x="0" y="311"/>
                  </a:lnTo>
                  <a:lnTo>
                    <a:pt x="3" y="264"/>
                  </a:lnTo>
                  <a:lnTo>
                    <a:pt x="13" y="220"/>
                  </a:lnTo>
                  <a:lnTo>
                    <a:pt x="29" y="180"/>
                  </a:lnTo>
                  <a:lnTo>
                    <a:pt x="51" y="142"/>
                  </a:lnTo>
                  <a:lnTo>
                    <a:pt x="77" y="108"/>
                  </a:lnTo>
                  <a:lnTo>
                    <a:pt x="107" y="77"/>
                  </a:lnTo>
                  <a:lnTo>
                    <a:pt x="141" y="51"/>
                  </a:lnTo>
                  <a:lnTo>
                    <a:pt x="180" y="29"/>
                  </a:lnTo>
                  <a:lnTo>
                    <a:pt x="221" y="14"/>
                  </a:lnTo>
                  <a:lnTo>
                    <a:pt x="265" y="5"/>
                  </a:lnTo>
                  <a:lnTo>
                    <a:pt x="3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285"/>
            <p:cNvSpPr>
              <a:spLocks/>
            </p:cNvSpPr>
            <p:nvPr/>
          </p:nvSpPr>
          <p:spPr bwMode="auto">
            <a:xfrm>
              <a:off x="11158538" y="3595688"/>
              <a:ext cx="155575" cy="30163"/>
            </a:xfrm>
            <a:custGeom>
              <a:avLst/>
              <a:gdLst>
                <a:gd name="T0" fmla="*/ 97 w 977"/>
                <a:gd name="T1" fmla="*/ 0 h 192"/>
                <a:gd name="T2" fmla="*/ 879 w 977"/>
                <a:gd name="T3" fmla="*/ 0 h 192"/>
                <a:gd name="T4" fmla="*/ 902 w 977"/>
                <a:gd name="T5" fmla="*/ 3 h 192"/>
                <a:gd name="T6" fmla="*/ 922 w 977"/>
                <a:gd name="T7" fmla="*/ 10 h 192"/>
                <a:gd name="T8" fmla="*/ 940 w 977"/>
                <a:gd name="T9" fmla="*/ 22 h 192"/>
                <a:gd name="T10" fmla="*/ 955 w 977"/>
                <a:gd name="T11" fmla="*/ 37 h 192"/>
                <a:gd name="T12" fmla="*/ 966 w 977"/>
                <a:gd name="T13" fmla="*/ 54 h 192"/>
                <a:gd name="T14" fmla="*/ 973 w 977"/>
                <a:gd name="T15" fmla="*/ 74 h 192"/>
                <a:gd name="T16" fmla="*/ 977 w 977"/>
                <a:gd name="T17" fmla="*/ 97 h 192"/>
                <a:gd name="T18" fmla="*/ 973 w 977"/>
                <a:gd name="T19" fmla="*/ 118 h 192"/>
                <a:gd name="T20" fmla="*/ 966 w 977"/>
                <a:gd name="T21" fmla="*/ 139 h 192"/>
                <a:gd name="T22" fmla="*/ 955 w 977"/>
                <a:gd name="T23" fmla="*/ 157 h 192"/>
                <a:gd name="T24" fmla="*/ 940 w 977"/>
                <a:gd name="T25" fmla="*/ 172 h 192"/>
                <a:gd name="T26" fmla="*/ 922 w 977"/>
                <a:gd name="T27" fmla="*/ 183 h 192"/>
                <a:gd name="T28" fmla="*/ 902 w 977"/>
                <a:gd name="T29" fmla="*/ 190 h 192"/>
                <a:gd name="T30" fmla="*/ 879 w 977"/>
                <a:gd name="T31" fmla="*/ 192 h 192"/>
                <a:gd name="T32" fmla="*/ 97 w 977"/>
                <a:gd name="T33" fmla="*/ 192 h 192"/>
                <a:gd name="T34" fmla="*/ 75 w 977"/>
                <a:gd name="T35" fmla="*/ 190 h 192"/>
                <a:gd name="T36" fmla="*/ 54 w 977"/>
                <a:gd name="T37" fmla="*/ 183 h 192"/>
                <a:gd name="T38" fmla="*/ 37 w 977"/>
                <a:gd name="T39" fmla="*/ 172 h 192"/>
                <a:gd name="T40" fmla="*/ 22 w 977"/>
                <a:gd name="T41" fmla="*/ 157 h 192"/>
                <a:gd name="T42" fmla="*/ 10 w 977"/>
                <a:gd name="T43" fmla="*/ 139 h 192"/>
                <a:gd name="T44" fmla="*/ 3 w 977"/>
                <a:gd name="T45" fmla="*/ 118 h 192"/>
                <a:gd name="T46" fmla="*/ 0 w 977"/>
                <a:gd name="T47" fmla="*/ 97 h 192"/>
                <a:gd name="T48" fmla="*/ 3 w 977"/>
                <a:gd name="T49" fmla="*/ 74 h 192"/>
                <a:gd name="T50" fmla="*/ 10 w 977"/>
                <a:gd name="T51" fmla="*/ 54 h 192"/>
                <a:gd name="T52" fmla="*/ 22 w 977"/>
                <a:gd name="T53" fmla="*/ 37 h 192"/>
                <a:gd name="T54" fmla="*/ 37 w 977"/>
                <a:gd name="T55" fmla="*/ 22 h 192"/>
                <a:gd name="T56" fmla="*/ 54 w 977"/>
                <a:gd name="T57" fmla="*/ 10 h 192"/>
                <a:gd name="T58" fmla="*/ 75 w 977"/>
                <a:gd name="T59" fmla="*/ 3 h 192"/>
                <a:gd name="T60" fmla="*/ 97 w 977"/>
                <a:gd name="T6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77" h="192">
                  <a:moveTo>
                    <a:pt x="97" y="0"/>
                  </a:moveTo>
                  <a:lnTo>
                    <a:pt x="879" y="0"/>
                  </a:lnTo>
                  <a:lnTo>
                    <a:pt x="902" y="3"/>
                  </a:lnTo>
                  <a:lnTo>
                    <a:pt x="922" y="10"/>
                  </a:lnTo>
                  <a:lnTo>
                    <a:pt x="940" y="22"/>
                  </a:lnTo>
                  <a:lnTo>
                    <a:pt x="955" y="37"/>
                  </a:lnTo>
                  <a:lnTo>
                    <a:pt x="966" y="54"/>
                  </a:lnTo>
                  <a:lnTo>
                    <a:pt x="973" y="74"/>
                  </a:lnTo>
                  <a:lnTo>
                    <a:pt x="977" y="97"/>
                  </a:lnTo>
                  <a:lnTo>
                    <a:pt x="973" y="118"/>
                  </a:lnTo>
                  <a:lnTo>
                    <a:pt x="966" y="139"/>
                  </a:lnTo>
                  <a:lnTo>
                    <a:pt x="955" y="157"/>
                  </a:lnTo>
                  <a:lnTo>
                    <a:pt x="940" y="172"/>
                  </a:lnTo>
                  <a:lnTo>
                    <a:pt x="922" y="183"/>
                  </a:lnTo>
                  <a:lnTo>
                    <a:pt x="902" y="190"/>
                  </a:lnTo>
                  <a:lnTo>
                    <a:pt x="879" y="192"/>
                  </a:lnTo>
                  <a:lnTo>
                    <a:pt x="97" y="192"/>
                  </a:lnTo>
                  <a:lnTo>
                    <a:pt x="75" y="190"/>
                  </a:lnTo>
                  <a:lnTo>
                    <a:pt x="54" y="183"/>
                  </a:lnTo>
                  <a:lnTo>
                    <a:pt x="37" y="172"/>
                  </a:lnTo>
                  <a:lnTo>
                    <a:pt x="22" y="157"/>
                  </a:lnTo>
                  <a:lnTo>
                    <a:pt x="10" y="139"/>
                  </a:lnTo>
                  <a:lnTo>
                    <a:pt x="3" y="118"/>
                  </a:lnTo>
                  <a:lnTo>
                    <a:pt x="0" y="97"/>
                  </a:lnTo>
                  <a:lnTo>
                    <a:pt x="3" y="74"/>
                  </a:lnTo>
                  <a:lnTo>
                    <a:pt x="10" y="54"/>
                  </a:lnTo>
                  <a:lnTo>
                    <a:pt x="22" y="37"/>
                  </a:lnTo>
                  <a:lnTo>
                    <a:pt x="37" y="22"/>
                  </a:lnTo>
                  <a:lnTo>
                    <a:pt x="54" y="10"/>
                  </a:lnTo>
                  <a:lnTo>
                    <a:pt x="75" y="3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286"/>
            <p:cNvSpPr>
              <a:spLocks/>
            </p:cNvSpPr>
            <p:nvPr/>
          </p:nvSpPr>
          <p:spPr bwMode="auto">
            <a:xfrm>
              <a:off x="11158538" y="3675063"/>
              <a:ext cx="155575" cy="30163"/>
            </a:xfrm>
            <a:custGeom>
              <a:avLst/>
              <a:gdLst>
                <a:gd name="T0" fmla="*/ 97 w 977"/>
                <a:gd name="T1" fmla="*/ 0 h 192"/>
                <a:gd name="T2" fmla="*/ 879 w 977"/>
                <a:gd name="T3" fmla="*/ 0 h 192"/>
                <a:gd name="T4" fmla="*/ 902 w 977"/>
                <a:gd name="T5" fmla="*/ 2 h 192"/>
                <a:gd name="T6" fmla="*/ 922 w 977"/>
                <a:gd name="T7" fmla="*/ 10 h 192"/>
                <a:gd name="T8" fmla="*/ 940 w 977"/>
                <a:gd name="T9" fmla="*/ 22 h 192"/>
                <a:gd name="T10" fmla="*/ 955 w 977"/>
                <a:gd name="T11" fmla="*/ 36 h 192"/>
                <a:gd name="T12" fmla="*/ 966 w 977"/>
                <a:gd name="T13" fmla="*/ 54 h 192"/>
                <a:gd name="T14" fmla="*/ 973 w 977"/>
                <a:gd name="T15" fmla="*/ 74 h 192"/>
                <a:gd name="T16" fmla="*/ 977 w 977"/>
                <a:gd name="T17" fmla="*/ 96 h 192"/>
                <a:gd name="T18" fmla="*/ 973 w 977"/>
                <a:gd name="T19" fmla="*/ 118 h 192"/>
                <a:gd name="T20" fmla="*/ 966 w 977"/>
                <a:gd name="T21" fmla="*/ 139 h 192"/>
                <a:gd name="T22" fmla="*/ 955 w 977"/>
                <a:gd name="T23" fmla="*/ 156 h 192"/>
                <a:gd name="T24" fmla="*/ 940 w 977"/>
                <a:gd name="T25" fmla="*/ 171 h 192"/>
                <a:gd name="T26" fmla="*/ 922 w 977"/>
                <a:gd name="T27" fmla="*/ 183 h 192"/>
                <a:gd name="T28" fmla="*/ 902 w 977"/>
                <a:gd name="T29" fmla="*/ 190 h 192"/>
                <a:gd name="T30" fmla="*/ 879 w 977"/>
                <a:gd name="T31" fmla="*/ 192 h 192"/>
                <a:gd name="T32" fmla="*/ 97 w 977"/>
                <a:gd name="T33" fmla="*/ 192 h 192"/>
                <a:gd name="T34" fmla="*/ 75 w 977"/>
                <a:gd name="T35" fmla="*/ 190 h 192"/>
                <a:gd name="T36" fmla="*/ 54 w 977"/>
                <a:gd name="T37" fmla="*/ 183 h 192"/>
                <a:gd name="T38" fmla="*/ 37 w 977"/>
                <a:gd name="T39" fmla="*/ 171 h 192"/>
                <a:gd name="T40" fmla="*/ 22 w 977"/>
                <a:gd name="T41" fmla="*/ 156 h 192"/>
                <a:gd name="T42" fmla="*/ 10 w 977"/>
                <a:gd name="T43" fmla="*/ 139 h 192"/>
                <a:gd name="T44" fmla="*/ 3 w 977"/>
                <a:gd name="T45" fmla="*/ 118 h 192"/>
                <a:gd name="T46" fmla="*/ 0 w 977"/>
                <a:gd name="T47" fmla="*/ 96 h 192"/>
                <a:gd name="T48" fmla="*/ 3 w 977"/>
                <a:gd name="T49" fmla="*/ 74 h 192"/>
                <a:gd name="T50" fmla="*/ 10 w 977"/>
                <a:gd name="T51" fmla="*/ 54 h 192"/>
                <a:gd name="T52" fmla="*/ 22 w 977"/>
                <a:gd name="T53" fmla="*/ 36 h 192"/>
                <a:gd name="T54" fmla="*/ 37 w 977"/>
                <a:gd name="T55" fmla="*/ 22 h 192"/>
                <a:gd name="T56" fmla="*/ 54 w 977"/>
                <a:gd name="T57" fmla="*/ 10 h 192"/>
                <a:gd name="T58" fmla="*/ 75 w 977"/>
                <a:gd name="T59" fmla="*/ 2 h 192"/>
                <a:gd name="T60" fmla="*/ 97 w 977"/>
                <a:gd name="T6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77" h="192">
                  <a:moveTo>
                    <a:pt x="97" y="0"/>
                  </a:moveTo>
                  <a:lnTo>
                    <a:pt x="879" y="0"/>
                  </a:lnTo>
                  <a:lnTo>
                    <a:pt x="902" y="2"/>
                  </a:lnTo>
                  <a:lnTo>
                    <a:pt x="922" y="10"/>
                  </a:lnTo>
                  <a:lnTo>
                    <a:pt x="940" y="22"/>
                  </a:lnTo>
                  <a:lnTo>
                    <a:pt x="955" y="36"/>
                  </a:lnTo>
                  <a:lnTo>
                    <a:pt x="966" y="54"/>
                  </a:lnTo>
                  <a:lnTo>
                    <a:pt x="973" y="74"/>
                  </a:lnTo>
                  <a:lnTo>
                    <a:pt x="977" y="96"/>
                  </a:lnTo>
                  <a:lnTo>
                    <a:pt x="973" y="118"/>
                  </a:lnTo>
                  <a:lnTo>
                    <a:pt x="966" y="139"/>
                  </a:lnTo>
                  <a:lnTo>
                    <a:pt x="955" y="156"/>
                  </a:lnTo>
                  <a:lnTo>
                    <a:pt x="940" y="171"/>
                  </a:lnTo>
                  <a:lnTo>
                    <a:pt x="922" y="183"/>
                  </a:lnTo>
                  <a:lnTo>
                    <a:pt x="902" y="190"/>
                  </a:lnTo>
                  <a:lnTo>
                    <a:pt x="879" y="192"/>
                  </a:lnTo>
                  <a:lnTo>
                    <a:pt x="97" y="192"/>
                  </a:lnTo>
                  <a:lnTo>
                    <a:pt x="75" y="190"/>
                  </a:lnTo>
                  <a:lnTo>
                    <a:pt x="54" y="183"/>
                  </a:lnTo>
                  <a:lnTo>
                    <a:pt x="37" y="171"/>
                  </a:lnTo>
                  <a:lnTo>
                    <a:pt x="22" y="156"/>
                  </a:lnTo>
                  <a:lnTo>
                    <a:pt x="10" y="139"/>
                  </a:lnTo>
                  <a:lnTo>
                    <a:pt x="3" y="118"/>
                  </a:lnTo>
                  <a:lnTo>
                    <a:pt x="0" y="96"/>
                  </a:lnTo>
                  <a:lnTo>
                    <a:pt x="3" y="74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7" y="22"/>
                  </a:lnTo>
                  <a:lnTo>
                    <a:pt x="54" y="10"/>
                  </a:lnTo>
                  <a:lnTo>
                    <a:pt x="75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287"/>
            <p:cNvSpPr>
              <a:spLocks/>
            </p:cNvSpPr>
            <p:nvPr/>
          </p:nvSpPr>
          <p:spPr bwMode="auto">
            <a:xfrm>
              <a:off x="11009313" y="3856038"/>
              <a:ext cx="106363" cy="106363"/>
            </a:xfrm>
            <a:custGeom>
              <a:avLst/>
              <a:gdLst>
                <a:gd name="T0" fmla="*/ 339 w 677"/>
                <a:gd name="T1" fmla="*/ 0 h 673"/>
                <a:gd name="T2" fmla="*/ 384 w 677"/>
                <a:gd name="T3" fmla="*/ 3 h 673"/>
                <a:gd name="T4" fmla="*/ 428 w 677"/>
                <a:gd name="T5" fmla="*/ 12 h 673"/>
                <a:gd name="T6" fmla="*/ 471 w 677"/>
                <a:gd name="T7" fmla="*/ 27 h 673"/>
                <a:gd name="T8" fmla="*/ 509 w 677"/>
                <a:gd name="T9" fmla="*/ 46 h 673"/>
                <a:gd name="T10" fmla="*/ 545 w 677"/>
                <a:gd name="T11" fmla="*/ 70 h 673"/>
                <a:gd name="T12" fmla="*/ 577 w 677"/>
                <a:gd name="T13" fmla="*/ 99 h 673"/>
                <a:gd name="T14" fmla="*/ 606 w 677"/>
                <a:gd name="T15" fmla="*/ 131 h 673"/>
                <a:gd name="T16" fmla="*/ 630 w 677"/>
                <a:gd name="T17" fmla="*/ 166 h 673"/>
                <a:gd name="T18" fmla="*/ 650 w 677"/>
                <a:gd name="T19" fmla="*/ 206 h 673"/>
                <a:gd name="T20" fmla="*/ 665 w 677"/>
                <a:gd name="T21" fmla="*/ 247 h 673"/>
                <a:gd name="T22" fmla="*/ 673 w 677"/>
                <a:gd name="T23" fmla="*/ 291 h 673"/>
                <a:gd name="T24" fmla="*/ 677 w 677"/>
                <a:gd name="T25" fmla="*/ 337 h 673"/>
                <a:gd name="T26" fmla="*/ 673 w 677"/>
                <a:gd name="T27" fmla="*/ 382 h 673"/>
                <a:gd name="T28" fmla="*/ 665 w 677"/>
                <a:gd name="T29" fmla="*/ 426 h 673"/>
                <a:gd name="T30" fmla="*/ 650 w 677"/>
                <a:gd name="T31" fmla="*/ 468 h 673"/>
                <a:gd name="T32" fmla="*/ 630 w 677"/>
                <a:gd name="T33" fmla="*/ 507 h 673"/>
                <a:gd name="T34" fmla="*/ 606 w 677"/>
                <a:gd name="T35" fmla="*/ 542 h 673"/>
                <a:gd name="T36" fmla="*/ 577 w 677"/>
                <a:gd name="T37" fmla="*/ 574 h 673"/>
                <a:gd name="T38" fmla="*/ 545 w 677"/>
                <a:gd name="T39" fmla="*/ 603 h 673"/>
                <a:gd name="T40" fmla="*/ 509 w 677"/>
                <a:gd name="T41" fmla="*/ 627 h 673"/>
                <a:gd name="T42" fmla="*/ 471 w 677"/>
                <a:gd name="T43" fmla="*/ 646 h 673"/>
                <a:gd name="T44" fmla="*/ 428 w 677"/>
                <a:gd name="T45" fmla="*/ 661 h 673"/>
                <a:gd name="T46" fmla="*/ 384 w 677"/>
                <a:gd name="T47" fmla="*/ 670 h 673"/>
                <a:gd name="T48" fmla="*/ 339 w 677"/>
                <a:gd name="T49" fmla="*/ 673 h 673"/>
                <a:gd name="T50" fmla="*/ 293 w 677"/>
                <a:gd name="T51" fmla="*/ 670 h 673"/>
                <a:gd name="T52" fmla="*/ 248 w 677"/>
                <a:gd name="T53" fmla="*/ 661 h 673"/>
                <a:gd name="T54" fmla="*/ 207 w 677"/>
                <a:gd name="T55" fmla="*/ 646 h 673"/>
                <a:gd name="T56" fmla="*/ 167 w 677"/>
                <a:gd name="T57" fmla="*/ 627 h 673"/>
                <a:gd name="T58" fmla="*/ 132 w 677"/>
                <a:gd name="T59" fmla="*/ 603 h 673"/>
                <a:gd name="T60" fmla="*/ 99 w 677"/>
                <a:gd name="T61" fmla="*/ 574 h 673"/>
                <a:gd name="T62" fmla="*/ 70 w 677"/>
                <a:gd name="T63" fmla="*/ 542 h 673"/>
                <a:gd name="T64" fmla="*/ 47 w 677"/>
                <a:gd name="T65" fmla="*/ 507 h 673"/>
                <a:gd name="T66" fmla="*/ 27 w 677"/>
                <a:gd name="T67" fmla="*/ 468 h 673"/>
                <a:gd name="T68" fmla="*/ 12 w 677"/>
                <a:gd name="T69" fmla="*/ 426 h 673"/>
                <a:gd name="T70" fmla="*/ 3 w 677"/>
                <a:gd name="T71" fmla="*/ 382 h 673"/>
                <a:gd name="T72" fmla="*/ 0 w 677"/>
                <a:gd name="T73" fmla="*/ 337 h 673"/>
                <a:gd name="T74" fmla="*/ 3 w 677"/>
                <a:gd name="T75" fmla="*/ 291 h 673"/>
                <a:gd name="T76" fmla="*/ 12 w 677"/>
                <a:gd name="T77" fmla="*/ 247 h 673"/>
                <a:gd name="T78" fmla="*/ 27 w 677"/>
                <a:gd name="T79" fmla="*/ 206 h 673"/>
                <a:gd name="T80" fmla="*/ 47 w 677"/>
                <a:gd name="T81" fmla="*/ 166 h 673"/>
                <a:gd name="T82" fmla="*/ 70 w 677"/>
                <a:gd name="T83" fmla="*/ 131 h 673"/>
                <a:gd name="T84" fmla="*/ 99 w 677"/>
                <a:gd name="T85" fmla="*/ 99 h 673"/>
                <a:gd name="T86" fmla="*/ 132 w 677"/>
                <a:gd name="T87" fmla="*/ 70 h 673"/>
                <a:gd name="T88" fmla="*/ 167 w 677"/>
                <a:gd name="T89" fmla="*/ 46 h 673"/>
                <a:gd name="T90" fmla="*/ 207 w 677"/>
                <a:gd name="T91" fmla="*/ 27 h 673"/>
                <a:gd name="T92" fmla="*/ 248 w 677"/>
                <a:gd name="T93" fmla="*/ 12 h 673"/>
                <a:gd name="T94" fmla="*/ 293 w 677"/>
                <a:gd name="T95" fmla="*/ 3 h 673"/>
                <a:gd name="T96" fmla="*/ 339 w 677"/>
                <a:gd name="T97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77" h="673">
                  <a:moveTo>
                    <a:pt x="339" y="0"/>
                  </a:moveTo>
                  <a:lnTo>
                    <a:pt x="384" y="3"/>
                  </a:lnTo>
                  <a:lnTo>
                    <a:pt x="428" y="12"/>
                  </a:lnTo>
                  <a:lnTo>
                    <a:pt x="471" y="27"/>
                  </a:lnTo>
                  <a:lnTo>
                    <a:pt x="509" y="46"/>
                  </a:lnTo>
                  <a:lnTo>
                    <a:pt x="545" y="70"/>
                  </a:lnTo>
                  <a:lnTo>
                    <a:pt x="577" y="99"/>
                  </a:lnTo>
                  <a:lnTo>
                    <a:pt x="606" y="131"/>
                  </a:lnTo>
                  <a:lnTo>
                    <a:pt x="630" y="166"/>
                  </a:lnTo>
                  <a:lnTo>
                    <a:pt x="650" y="206"/>
                  </a:lnTo>
                  <a:lnTo>
                    <a:pt x="665" y="247"/>
                  </a:lnTo>
                  <a:lnTo>
                    <a:pt x="673" y="291"/>
                  </a:lnTo>
                  <a:lnTo>
                    <a:pt x="677" y="337"/>
                  </a:lnTo>
                  <a:lnTo>
                    <a:pt x="673" y="382"/>
                  </a:lnTo>
                  <a:lnTo>
                    <a:pt x="665" y="426"/>
                  </a:lnTo>
                  <a:lnTo>
                    <a:pt x="650" y="468"/>
                  </a:lnTo>
                  <a:lnTo>
                    <a:pt x="630" y="507"/>
                  </a:lnTo>
                  <a:lnTo>
                    <a:pt x="606" y="542"/>
                  </a:lnTo>
                  <a:lnTo>
                    <a:pt x="577" y="574"/>
                  </a:lnTo>
                  <a:lnTo>
                    <a:pt x="545" y="603"/>
                  </a:lnTo>
                  <a:lnTo>
                    <a:pt x="509" y="627"/>
                  </a:lnTo>
                  <a:lnTo>
                    <a:pt x="471" y="646"/>
                  </a:lnTo>
                  <a:lnTo>
                    <a:pt x="428" y="661"/>
                  </a:lnTo>
                  <a:lnTo>
                    <a:pt x="384" y="670"/>
                  </a:lnTo>
                  <a:lnTo>
                    <a:pt x="339" y="673"/>
                  </a:lnTo>
                  <a:lnTo>
                    <a:pt x="293" y="670"/>
                  </a:lnTo>
                  <a:lnTo>
                    <a:pt x="248" y="661"/>
                  </a:lnTo>
                  <a:lnTo>
                    <a:pt x="207" y="646"/>
                  </a:lnTo>
                  <a:lnTo>
                    <a:pt x="167" y="627"/>
                  </a:lnTo>
                  <a:lnTo>
                    <a:pt x="132" y="603"/>
                  </a:lnTo>
                  <a:lnTo>
                    <a:pt x="99" y="574"/>
                  </a:lnTo>
                  <a:lnTo>
                    <a:pt x="70" y="542"/>
                  </a:lnTo>
                  <a:lnTo>
                    <a:pt x="47" y="507"/>
                  </a:lnTo>
                  <a:lnTo>
                    <a:pt x="27" y="468"/>
                  </a:lnTo>
                  <a:lnTo>
                    <a:pt x="12" y="426"/>
                  </a:lnTo>
                  <a:lnTo>
                    <a:pt x="3" y="382"/>
                  </a:lnTo>
                  <a:lnTo>
                    <a:pt x="0" y="337"/>
                  </a:lnTo>
                  <a:lnTo>
                    <a:pt x="3" y="291"/>
                  </a:lnTo>
                  <a:lnTo>
                    <a:pt x="12" y="247"/>
                  </a:lnTo>
                  <a:lnTo>
                    <a:pt x="27" y="206"/>
                  </a:lnTo>
                  <a:lnTo>
                    <a:pt x="47" y="166"/>
                  </a:lnTo>
                  <a:lnTo>
                    <a:pt x="70" y="131"/>
                  </a:lnTo>
                  <a:lnTo>
                    <a:pt x="99" y="99"/>
                  </a:lnTo>
                  <a:lnTo>
                    <a:pt x="132" y="70"/>
                  </a:lnTo>
                  <a:lnTo>
                    <a:pt x="167" y="46"/>
                  </a:lnTo>
                  <a:lnTo>
                    <a:pt x="207" y="27"/>
                  </a:lnTo>
                  <a:lnTo>
                    <a:pt x="248" y="12"/>
                  </a:lnTo>
                  <a:lnTo>
                    <a:pt x="293" y="3"/>
                  </a:lnTo>
                  <a:lnTo>
                    <a:pt x="3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288"/>
            <p:cNvSpPr>
              <a:spLocks noEditPoints="1"/>
            </p:cNvSpPr>
            <p:nvPr/>
          </p:nvSpPr>
          <p:spPr bwMode="auto">
            <a:xfrm>
              <a:off x="10993438" y="3841751"/>
              <a:ext cx="138113" cy="136525"/>
            </a:xfrm>
            <a:custGeom>
              <a:avLst/>
              <a:gdLst>
                <a:gd name="T0" fmla="*/ 395 w 870"/>
                <a:gd name="T1" fmla="*/ 195 h 864"/>
                <a:gd name="T2" fmla="*/ 324 w 870"/>
                <a:gd name="T3" fmla="*/ 218 h 864"/>
                <a:gd name="T4" fmla="*/ 263 w 870"/>
                <a:gd name="T5" fmla="*/ 261 h 864"/>
                <a:gd name="T6" fmla="*/ 220 w 870"/>
                <a:gd name="T7" fmla="*/ 321 h 864"/>
                <a:gd name="T8" fmla="*/ 197 w 870"/>
                <a:gd name="T9" fmla="*/ 392 h 864"/>
                <a:gd name="T10" fmla="*/ 197 w 870"/>
                <a:gd name="T11" fmla="*/ 471 h 864"/>
                <a:gd name="T12" fmla="*/ 220 w 870"/>
                <a:gd name="T13" fmla="*/ 541 h 864"/>
                <a:gd name="T14" fmla="*/ 263 w 870"/>
                <a:gd name="T15" fmla="*/ 602 h 864"/>
                <a:gd name="T16" fmla="*/ 324 w 870"/>
                <a:gd name="T17" fmla="*/ 644 h 864"/>
                <a:gd name="T18" fmla="*/ 395 w 870"/>
                <a:gd name="T19" fmla="*/ 669 h 864"/>
                <a:gd name="T20" fmla="*/ 474 w 870"/>
                <a:gd name="T21" fmla="*/ 669 h 864"/>
                <a:gd name="T22" fmla="*/ 545 w 870"/>
                <a:gd name="T23" fmla="*/ 644 h 864"/>
                <a:gd name="T24" fmla="*/ 605 w 870"/>
                <a:gd name="T25" fmla="*/ 602 h 864"/>
                <a:gd name="T26" fmla="*/ 649 w 870"/>
                <a:gd name="T27" fmla="*/ 541 h 864"/>
                <a:gd name="T28" fmla="*/ 673 w 870"/>
                <a:gd name="T29" fmla="*/ 471 h 864"/>
                <a:gd name="T30" fmla="*/ 673 w 870"/>
                <a:gd name="T31" fmla="*/ 392 h 864"/>
                <a:gd name="T32" fmla="*/ 649 w 870"/>
                <a:gd name="T33" fmla="*/ 321 h 864"/>
                <a:gd name="T34" fmla="*/ 605 w 870"/>
                <a:gd name="T35" fmla="*/ 261 h 864"/>
                <a:gd name="T36" fmla="*/ 545 w 870"/>
                <a:gd name="T37" fmla="*/ 218 h 864"/>
                <a:gd name="T38" fmla="*/ 474 w 870"/>
                <a:gd name="T39" fmla="*/ 195 h 864"/>
                <a:gd name="T40" fmla="*/ 435 w 870"/>
                <a:gd name="T41" fmla="*/ 0 h 864"/>
                <a:gd name="T42" fmla="*/ 542 w 870"/>
                <a:gd name="T43" fmla="*/ 12 h 864"/>
                <a:gd name="T44" fmla="*/ 639 w 870"/>
                <a:gd name="T45" fmla="*/ 50 h 864"/>
                <a:gd name="T46" fmla="*/ 723 w 870"/>
                <a:gd name="T47" fmla="*/ 108 h 864"/>
                <a:gd name="T48" fmla="*/ 791 w 870"/>
                <a:gd name="T49" fmla="*/ 185 h 864"/>
                <a:gd name="T50" fmla="*/ 839 w 870"/>
                <a:gd name="T51" fmla="*/ 275 h 864"/>
                <a:gd name="T52" fmla="*/ 865 w 870"/>
                <a:gd name="T53" fmla="*/ 377 h 864"/>
                <a:gd name="T54" fmla="*/ 865 w 870"/>
                <a:gd name="T55" fmla="*/ 486 h 864"/>
                <a:gd name="T56" fmla="*/ 839 w 870"/>
                <a:gd name="T57" fmla="*/ 588 h 864"/>
                <a:gd name="T58" fmla="*/ 791 w 870"/>
                <a:gd name="T59" fmla="*/ 679 h 864"/>
                <a:gd name="T60" fmla="*/ 723 w 870"/>
                <a:gd name="T61" fmla="*/ 755 h 864"/>
                <a:gd name="T62" fmla="*/ 639 w 870"/>
                <a:gd name="T63" fmla="*/ 813 h 864"/>
                <a:gd name="T64" fmla="*/ 542 w 870"/>
                <a:gd name="T65" fmla="*/ 850 h 864"/>
                <a:gd name="T66" fmla="*/ 435 w 870"/>
                <a:gd name="T67" fmla="*/ 864 h 864"/>
                <a:gd name="T68" fmla="*/ 327 w 870"/>
                <a:gd name="T69" fmla="*/ 850 h 864"/>
                <a:gd name="T70" fmla="*/ 230 w 870"/>
                <a:gd name="T71" fmla="*/ 813 h 864"/>
                <a:gd name="T72" fmla="*/ 146 w 870"/>
                <a:gd name="T73" fmla="*/ 755 h 864"/>
                <a:gd name="T74" fmla="*/ 78 w 870"/>
                <a:gd name="T75" fmla="*/ 679 h 864"/>
                <a:gd name="T76" fmla="*/ 29 w 870"/>
                <a:gd name="T77" fmla="*/ 588 h 864"/>
                <a:gd name="T78" fmla="*/ 3 w 870"/>
                <a:gd name="T79" fmla="*/ 486 h 864"/>
                <a:gd name="T80" fmla="*/ 3 w 870"/>
                <a:gd name="T81" fmla="*/ 377 h 864"/>
                <a:gd name="T82" fmla="*/ 29 w 870"/>
                <a:gd name="T83" fmla="*/ 275 h 864"/>
                <a:gd name="T84" fmla="*/ 78 w 870"/>
                <a:gd name="T85" fmla="*/ 185 h 864"/>
                <a:gd name="T86" fmla="*/ 146 w 870"/>
                <a:gd name="T87" fmla="*/ 108 h 864"/>
                <a:gd name="T88" fmla="*/ 230 w 870"/>
                <a:gd name="T89" fmla="*/ 50 h 864"/>
                <a:gd name="T90" fmla="*/ 327 w 870"/>
                <a:gd name="T91" fmla="*/ 12 h 864"/>
                <a:gd name="T92" fmla="*/ 435 w 870"/>
                <a:gd name="T93" fmla="*/ 0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70" h="864">
                  <a:moveTo>
                    <a:pt x="435" y="192"/>
                  </a:moveTo>
                  <a:lnTo>
                    <a:pt x="395" y="195"/>
                  </a:lnTo>
                  <a:lnTo>
                    <a:pt x="358" y="203"/>
                  </a:lnTo>
                  <a:lnTo>
                    <a:pt x="324" y="218"/>
                  </a:lnTo>
                  <a:lnTo>
                    <a:pt x="291" y="238"/>
                  </a:lnTo>
                  <a:lnTo>
                    <a:pt x="263" y="261"/>
                  </a:lnTo>
                  <a:lnTo>
                    <a:pt x="240" y="289"/>
                  </a:lnTo>
                  <a:lnTo>
                    <a:pt x="220" y="321"/>
                  </a:lnTo>
                  <a:lnTo>
                    <a:pt x="205" y="356"/>
                  </a:lnTo>
                  <a:lnTo>
                    <a:pt x="197" y="392"/>
                  </a:lnTo>
                  <a:lnTo>
                    <a:pt x="193" y="432"/>
                  </a:lnTo>
                  <a:lnTo>
                    <a:pt x="197" y="471"/>
                  </a:lnTo>
                  <a:lnTo>
                    <a:pt x="205" y="507"/>
                  </a:lnTo>
                  <a:lnTo>
                    <a:pt x="220" y="541"/>
                  </a:lnTo>
                  <a:lnTo>
                    <a:pt x="240" y="574"/>
                  </a:lnTo>
                  <a:lnTo>
                    <a:pt x="263" y="602"/>
                  </a:lnTo>
                  <a:lnTo>
                    <a:pt x="291" y="625"/>
                  </a:lnTo>
                  <a:lnTo>
                    <a:pt x="324" y="644"/>
                  </a:lnTo>
                  <a:lnTo>
                    <a:pt x="358" y="659"/>
                  </a:lnTo>
                  <a:lnTo>
                    <a:pt x="395" y="669"/>
                  </a:lnTo>
                  <a:lnTo>
                    <a:pt x="435" y="671"/>
                  </a:lnTo>
                  <a:lnTo>
                    <a:pt x="474" y="669"/>
                  </a:lnTo>
                  <a:lnTo>
                    <a:pt x="510" y="659"/>
                  </a:lnTo>
                  <a:lnTo>
                    <a:pt x="545" y="644"/>
                  </a:lnTo>
                  <a:lnTo>
                    <a:pt x="577" y="625"/>
                  </a:lnTo>
                  <a:lnTo>
                    <a:pt x="605" y="602"/>
                  </a:lnTo>
                  <a:lnTo>
                    <a:pt x="629" y="574"/>
                  </a:lnTo>
                  <a:lnTo>
                    <a:pt x="649" y="541"/>
                  </a:lnTo>
                  <a:lnTo>
                    <a:pt x="664" y="507"/>
                  </a:lnTo>
                  <a:lnTo>
                    <a:pt x="673" y="471"/>
                  </a:lnTo>
                  <a:lnTo>
                    <a:pt x="676" y="432"/>
                  </a:lnTo>
                  <a:lnTo>
                    <a:pt x="673" y="392"/>
                  </a:lnTo>
                  <a:lnTo>
                    <a:pt x="664" y="356"/>
                  </a:lnTo>
                  <a:lnTo>
                    <a:pt x="649" y="321"/>
                  </a:lnTo>
                  <a:lnTo>
                    <a:pt x="629" y="289"/>
                  </a:lnTo>
                  <a:lnTo>
                    <a:pt x="605" y="261"/>
                  </a:lnTo>
                  <a:lnTo>
                    <a:pt x="577" y="238"/>
                  </a:lnTo>
                  <a:lnTo>
                    <a:pt x="545" y="218"/>
                  </a:lnTo>
                  <a:lnTo>
                    <a:pt x="510" y="203"/>
                  </a:lnTo>
                  <a:lnTo>
                    <a:pt x="474" y="195"/>
                  </a:lnTo>
                  <a:lnTo>
                    <a:pt x="435" y="192"/>
                  </a:lnTo>
                  <a:close/>
                  <a:moveTo>
                    <a:pt x="435" y="0"/>
                  </a:moveTo>
                  <a:lnTo>
                    <a:pt x="489" y="3"/>
                  </a:lnTo>
                  <a:lnTo>
                    <a:pt x="542" y="12"/>
                  </a:lnTo>
                  <a:lnTo>
                    <a:pt x="591" y="28"/>
                  </a:lnTo>
                  <a:lnTo>
                    <a:pt x="639" y="50"/>
                  </a:lnTo>
                  <a:lnTo>
                    <a:pt x="683" y="77"/>
                  </a:lnTo>
                  <a:lnTo>
                    <a:pt x="723" y="108"/>
                  </a:lnTo>
                  <a:lnTo>
                    <a:pt x="760" y="144"/>
                  </a:lnTo>
                  <a:lnTo>
                    <a:pt x="791" y="185"/>
                  </a:lnTo>
                  <a:lnTo>
                    <a:pt x="818" y="228"/>
                  </a:lnTo>
                  <a:lnTo>
                    <a:pt x="839" y="275"/>
                  </a:lnTo>
                  <a:lnTo>
                    <a:pt x="856" y="325"/>
                  </a:lnTo>
                  <a:lnTo>
                    <a:pt x="865" y="377"/>
                  </a:lnTo>
                  <a:lnTo>
                    <a:pt x="870" y="432"/>
                  </a:lnTo>
                  <a:lnTo>
                    <a:pt x="865" y="486"/>
                  </a:lnTo>
                  <a:lnTo>
                    <a:pt x="856" y="538"/>
                  </a:lnTo>
                  <a:lnTo>
                    <a:pt x="839" y="588"/>
                  </a:lnTo>
                  <a:lnTo>
                    <a:pt x="818" y="635"/>
                  </a:lnTo>
                  <a:lnTo>
                    <a:pt x="791" y="679"/>
                  </a:lnTo>
                  <a:lnTo>
                    <a:pt x="760" y="718"/>
                  </a:lnTo>
                  <a:lnTo>
                    <a:pt x="723" y="755"/>
                  </a:lnTo>
                  <a:lnTo>
                    <a:pt x="683" y="786"/>
                  </a:lnTo>
                  <a:lnTo>
                    <a:pt x="639" y="813"/>
                  </a:lnTo>
                  <a:lnTo>
                    <a:pt x="591" y="834"/>
                  </a:lnTo>
                  <a:lnTo>
                    <a:pt x="542" y="850"/>
                  </a:lnTo>
                  <a:lnTo>
                    <a:pt x="489" y="860"/>
                  </a:lnTo>
                  <a:lnTo>
                    <a:pt x="435" y="864"/>
                  </a:lnTo>
                  <a:lnTo>
                    <a:pt x="380" y="860"/>
                  </a:lnTo>
                  <a:lnTo>
                    <a:pt x="327" y="850"/>
                  </a:lnTo>
                  <a:lnTo>
                    <a:pt x="277" y="834"/>
                  </a:lnTo>
                  <a:lnTo>
                    <a:pt x="230" y="813"/>
                  </a:lnTo>
                  <a:lnTo>
                    <a:pt x="187" y="786"/>
                  </a:lnTo>
                  <a:lnTo>
                    <a:pt x="146" y="755"/>
                  </a:lnTo>
                  <a:lnTo>
                    <a:pt x="109" y="718"/>
                  </a:lnTo>
                  <a:lnTo>
                    <a:pt x="78" y="679"/>
                  </a:lnTo>
                  <a:lnTo>
                    <a:pt x="51" y="635"/>
                  </a:lnTo>
                  <a:lnTo>
                    <a:pt x="29" y="588"/>
                  </a:lnTo>
                  <a:lnTo>
                    <a:pt x="13" y="538"/>
                  </a:lnTo>
                  <a:lnTo>
                    <a:pt x="3" y="486"/>
                  </a:lnTo>
                  <a:lnTo>
                    <a:pt x="0" y="432"/>
                  </a:lnTo>
                  <a:lnTo>
                    <a:pt x="3" y="377"/>
                  </a:lnTo>
                  <a:lnTo>
                    <a:pt x="13" y="325"/>
                  </a:lnTo>
                  <a:lnTo>
                    <a:pt x="29" y="275"/>
                  </a:lnTo>
                  <a:lnTo>
                    <a:pt x="51" y="228"/>
                  </a:lnTo>
                  <a:lnTo>
                    <a:pt x="78" y="185"/>
                  </a:lnTo>
                  <a:lnTo>
                    <a:pt x="109" y="144"/>
                  </a:lnTo>
                  <a:lnTo>
                    <a:pt x="146" y="108"/>
                  </a:lnTo>
                  <a:lnTo>
                    <a:pt x="187" y="77"/>
                  </a:lnTo>
                  <a:lnTo>
                    <a:pt x="230" y="50"/>
                  </a:lnTo>
                  <a:lnTo>
                    <a:pt x="277" y="28"/>
                  </a:lnTo>
                  <a:lnTo>
                    <a:pt x="327" y="12"/>
                  </a:lnTo>
                  <a:lnTo>
                    <a:pt x="380" y="3"/>
                  </a:lnTo>
                  <a:lnTo>
                    <a:pt x="4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289"/>
            <p:cNvSpPr>
              <a:spLocks/>
            </p:cNvSpPr>
            <p:nvPr/>
          </p:nvSpPr>
          <p:spPr bwMode="auto">
            <a:xfrm>
              <a:off x="11356975" y="3856038"/>
              <a:ext cx="106363" cy="106363"/>
            </a:xfrm>
            <a:custGeom>
              <a:avLst/>
              <a:gdLst>
                <a:gd name="T0" fmla="*/ 338 w 677"/>
                <a:gd name="T1" fmla="*/ 0 h 673"/>
                <a:gd name="T2" fmla="*/ 384 w 677"/>
                <a:gd name="T3" fmla="*/ 3 h 673"/>
                <a:gd name="T4" fmla="*/ 428 w 677"/>
                <a:gd name="T5" fmla="*/ 12 h 673"/>
                <a:gd name="T6" fmla="*/ 469 w 677"/>
                <a:gd name="T7" fmla="*/ 27 h 673"/>
                <a:gd name="T8" fmla="*/ 508 w 677"/>
                <a:gd name="T9" fmla="*/ 46 h 673"/>
                <a:gd name="T10" fmla="*/ 545 w 677"/>
                <a:gd name="T11" fmla="*/ 70 h 673"/>
                <a:gd name="T12" fmla="*/ 577 w 677"/>
                <a:gd name="T13" fmla="*/ 99 h 673"/>
                <a:gd name="T14" fmla="*/ 605 w 677"/>
                <a:gd name="T15" fmla="*/ 131 h 673"/>
                <a:gd name="T16" fmla="*/ 630 w 677"/>
                <a:gd name="T17" fmla="*/ 166 h 673"/>
                <a:gd name="T18" fmla="*/ 650 w 677"/>
                <a:gd name="T19" fmla="*/ 206 h 673"/>
                <a:gd name="T20" fmla="*/ 664 w 677"/>
                <a:gd name="T21" fmla="*/ 247 h 673"/>
                <a:gd name="T22" fmla="*/ 673 w 677"/>
                <a:gd name="T23" fmla="*/ 291 h 673"/>
                <a:gd name="T24" fmla="*/ 677 w 677"/>
                <a:gd name="T25" fmla="*/ 337 h 673"/>
                <a:gd name="T26" fmla="*/ 673 w 677"/>
                <a:gd name="T27" fmla="*/ 382 h 673"/>
                <a:gd name="T28" fmla="*/ 664 w 677"/>
                <a:gd name="T29" fmla="*/ 426 h 673"/>
                <a:gd name="T30" fmla="*/ 650 w 677"/>
                <a:gd name="T31" fmla="*/ 468 h 673"/>
                <a:gd name="T32" fmla="*/ 630 w 677"/>
                <a:gd name="T33" fmla="*/ 507 h 673"/>
                <a:gd name="T34" fmla="*/ 605 w 677"/>
                <a:gd name="T35" fmla="*/ 542 h 673"/>
                <a:gd name="T36" fmla="*/ 577 w 677"/>
                <a:gd name="T37" fmla="*/ 574 h 673"/>
                <a:gd name="T38" fmla="*/ 545 w 677"/>
                <a:gd name="T39" fmla="*/ 603 h 673"/>
                <a:gd name="T40" fmla="*/ 508 w 677"/>
                <a:gd name="T41" fmla="*/ 627 h 673"/>
                <a:gd name="T42" fmla="*/ 469 w 677"/>
                <a:gd name="T43" fmla="*/ 646 h 673"/>
                <a:gd name="T44" fmla="*/ 428 w 677"/>
                <a:gd name="T45" fmla="*/ 661 h 673"/>
                <a:gd name="T46" fmla="*/ 384 w 677"/>
                <a:gd name="T47" fmla="*/ 670 h 673"/>
                <a:gd name="T48" fmla="*/ 338 w 677"/>
                <a:gd name="T49" fmla="*/ 673 h 673"/>
                <a:gd name="T50" fmla="*/ 293 w 677"/>
                <a:gd name="T51" fmla="*/ 670 h 673"/>
                <a:gd name="T52" fmla="*/ 248 w 677"/>
                <a:gd name="T53" fmla="*/ 661 h 673"/>
                <a:gd name="T54" fmla="*/ 206 w 677"/>
                <a:gd name="T55" fmla="*/ 646 h 673"/>
                <a:gd name="T56" fmla="*/ 167 w 677"/>
                <a:gd name="T57" fmla="*/ 627 h 673"/>
                <a:gd name="T58" fmla="*/ 132 w 677"/>
                <a:gd name="T59" fmla="*/ 603 h 673"/>
                <a:gd name="T60" fmla="*/ 99 w 677"/>
                <a:gd name="T61" fmla="*/ 574 h 673"/>
                <a:gd name="T62" fmla="*/ 70 w 677"/>
                <a:gd name="T63" fmla="*/ 542 h 673"/>
                <a:gd name="T64" fmla="*/ 47 w 677"/>
                <a:gd name="T65" fmla="*/ 507 h 673"/>
                <a:gd name="T66" fmla="*/ 26 w 677"/>
                <a:gd name="T67" fmla="*/ 468 h 673"/>
                <a:gd name="T68" fmla="*/ 12 w 677"/>
                <a:gd name="T69" fmla="*/ 426 h 673"/>
                <a:gd name="T70" fmla="*/ 3 w 677"/>
                <a:gd name="T71" fmla="*/ 382 h 673"/>
                <a:gd name="T72" fmla="*/ 0 w 677"/>
                <a:gd name="T73" fmla="*/ 337 h 673"/>
                <a:gd name="T74" fmla="*/ 3 w 677"/>
                <a:gd name="T75" fmla="*/ 291 h 673"/>
                <a:gd name="T76" fmla="*/ 12 w 677"/>
                <a:gd name="T77" fmla="*/ 247 h 673"/>
                <a:gd name="T78" fmla="*/ 26 w 677"/>
                <a:gd name="T79" fmla="*/ 206 h 673"/>
                <a:gd name="T80" fmla="*/ 47 w 677"/>
                <a:gd name="T81" fmla="*/ 166 h 673"/>
                <a:gd name="T82" fmla="*/ 70 w 677"/>
                <a:gd name="T83" fmla="*/ 131 h 673"/>
                <a:gd name="T84" fmla="*/ 99 w 677"/>
                <a:gd name="T85" fmla="*/ 99 h 673"/>
                <a:gd name="T86" fmla="*/ 132 w 677"/>
                <a:gd name="T87" fmla="*/ 70 h 673"/>
                <a:gd name="T88" fmla="*/ 167 w 677"/>
                <a:gd name="T89" fmla="*/ 46 h 673"/>
                <a:gd name="T90" fmla="*/ 206 w 677"/>
                <a:gd name="T91" fmla="*/ 27 h 673"/>
                <a:gd name="T92" fmla="*/ 248 w 677"/>
                <a:gd name="T93" fmla="*/ 12 h 673"/>
                <a:gd name="T94" fmla="*/ 293 w 677"/>
                <a:gd name="T95" fmla="*/ 3 h 673"/>
                <a:gd name="T96" fmla="*/ 338 w 677"/>
                <a:gd name="T97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77" h="673">
                  <a:moveTo>
                    <a:pt x="338" y="0"/>
                  </a:moveTo>
                  <a:lnTo>
                    <a:pt x="384" y="3"/>
                  </a:lnTo>
                  <a:lnTo>
                    <a:pt x="428" y="12"/>
                  </a:lnTo>
                  <a:lnTo>
                    <a:pt x="469" y="27"/>
                  </a:lnTo>
                  <a:lnTo>
                    <a:pt x="508" y="46"/>
                  </a:lnTo>
                  <a:lnTo>
                    <a:pt x="545" y="70"/>
                  </a:lnTo>
                  <a:lnTo>
                    <a:pt x="577" y="99"/>
                  </a:lnTo>
                  <a:lnTo>
                    <a:pt x="605" y="131"/>
                  </a:lnTo>
                  <a:lnTo>
                    <a:pt x="630" y="166"/>
                  </a:lnTo>
                  <a:lnTo>
                    <a:pt x="650" y="206"/>
                  </a:lnTo>
                  <a:lnTo>
                    <a:pt x="664" y="247"/>
                  </a:lnTo>
                  <a:lnTo>
                    <a:pt x="673" y="291"/>
                  </a:lnTo>
                  <a:lnTo>
                    <a:pt x="677" y="337"/>
                  </a:lnTo>
                  <a:lnTo>
                    <a:pt x="673" y="382"/>
                  </a:lnTo>
                  <a:lnTo>
                    <a:pt x="664" y="426"/>
                  </a:lnTo>
                  <a:lnTo>
                    <a:pt x="650" y="468"/>
                  </a:lnTo>
                  <a:lnTo>
                    <a:pt x="630" y="507"/>
                  </a:lnTo>
                  <a:lnTo>
                    <a:pt x="605" y="542"/>
                  </a:lnTo>
                  <a:lnTo>
                    <a:pt x="577" y="574"/>
                  </a:lnTo>
                  <a:lnTo>
                    <a:pt x="545" y="603"/>
                  </a:lnTo>
                  <a:lnTo>
                    <a:pt x="508" y="627"/>
                  </a:lnTo>
                  <a:lnTo>
                    <a:pt x="469" y="646"/>
                  </a:lnTo>
                  <a:lnTo>
                    <a:pt x="428" y="661"/>
                  </a:lnTo>
                  <a:lnTo>
                    <a:pt x="384" y="670"/>
                  </a:lnTo>
                  <a:lnTo>
                    <a:pt x="338" y="673"/>
                  </a:lnTo>
                  <a:lnTo>
                    <a:pt x="293" y="670"/>
                  </a:lnTo>
                  <a:lnTo>
                    <a:pt x="248" y="661"/>
                  </a:lnTo>
                  <a:lnTo>
                    <a:pt x="206" y="646"/>
                  </a:lnTo>
                  <a:lnTo>
                    <a:pt x="167" y="627"/>
                  </a:lnTo>
                  <a:lnTo>
                    <a:pt x="132" y="603"/>
                  </a:lnTo>
                  <a:lnTo>
                    <a:pt x="99" y="574"/>
                  </a:lnTo>
                  <a:lnTo>
                    <a:pt x="70" y="542"/>
                  </a:lnTo>
                  <a:lnTo>
                    <a:pt x="47" y="507"/>
                  </a:lnTo>
                  <a:lnTo>
                    <a:pt x="26" y="468"/>
                  </a:lnTo>
                  <a:lnTo>
                    <a:pt x="12" y="426"/>
                  </a:lnTo>
                  <a:lnTo>
                    <a:pt x="3" y="382"/>
                  </a:lnTo>
                  <a:lnTo>
                    <a:pt x="0" y="337"/>
                  </a:lnTo>
                  <a:lnTo>
                    <a:pt x="3" y="291"/>
                  </a:lnTo>
                  <a:lnTo>
                    <a:pt x="12" y="247"/>
                  </a:lnTo>
                  <a:lnTo>
                    <a:pt x="26" y="206"/>
                  </a:lnTo>
                  <a:lnTo>
                    <a:pt x="47" y="166"/>
                  </a:lnTo>
                  <a:lnTo>
                    <a:pt x="70" y="131"/>
                  </a:lnTo>
                  <a:lnTo>
                    <a:pt x="99" y="99"/>
                  </a:lnTo>
                  <a:lnTo>
                    <a:pt x="132" y="70"/>
                  </a:lnTo>
                  <a:lnTo>
                    <a:pt x="167" y="46"/>
                  </a:lnTo>
                  <a:lnTo>
                    <a:pt x="206" y="27"/>
                  </a:lnTo>
                  <a:lnTo>
                    <a:pt x="248" y="12"/>
                  </a:lnTo>
                  <a:lnTo>
                    <a:pt x="293" y="3"/>
                  </a:lnTo>
                  <a:lnTo>
                    <a:pt x="3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290"/>
            <p:cNvSpPr>
              <a:spLocks noEditPoints="1"/>
            </p:cNvSpPr>
            <p:nvPr/>
          </p:nvSpPr>
          <p:spPr bwMode="auto">
            <a:xfrm>
              <a:off x="11341100" y="3841751"/>
              <a:ext cx="138113" cy="136525"/>
            </a:xfrm>
            <a:custGeom>
              <a:avLst/>
              <a:gdLst>
                <a:gd name="T0" fmla="*/ 396 w 870"/>
                <a:gd name="T1" fmla="*/ 195 h 864"/>
                <a:gd name="T2" fmla="*/ 324 w 870"/>
                <a:gd name="T3" fmla="*/ 218 h 864"/>
                <a:gd name="T4" fmla="*/ 264 w 870"/>
                <a:gd name="T5" fmla="*/ 261 h 864"/>
                <a:gd name="T6" fmla="*/ 220 w 870"/>
                <a:gd name="T7" fmla="*/ 321 h 864"/>
                <a:gd name="T8" fmla="*/ 196 w 870"/>
                <a:gd name="T9" fmla="*/ 392 h 864"/>
                <a:gd name="T10" fmla="*/ 196 w 870"/>
                <a:gd name="T11" fmla="*/ 471 h 864"/>
                <a:gd name="T12" fmla="*/ 220 w 870"/>
                <a:gd name="T13" fmla="*/ 541 h 864"/>
                <a:gd name="T14" fmla="*/ 264 w 870"/>
                <a:gd name="T15" fmla="*/ 602 h 864"/>
                <a:gd name="T16" fmla="*/ 324 w 870"/>
                <a:gd name="T17" fmla="*/ 644 h 864"/>
                <a:gd name="T18" fmla="*/ 396 w 870"/>
                <a:gd name="T19" fmla="*/ 669 h 864"/>
                <a:gd name="T20" fmla="*/ 474 w 870"/>
                <a:gd name="T21" fmla="*/ 669 h 864"/>
                <a:gd name="T22" fmla="*/ 546 w 870"/>
                <a:gd name="T23" fmla="*/ 644 h 864"/>
                <a:gd name="T24" fmla="*/ 605 w 870"/>
                <a:gd name="T25" fmla="*/ 602 h 864"/>
                <a:gd name="T26" fmla="*/ 649 w 870"/>
                <a:gd name="T27" fmla="*/ 541 h 864"/>
                <a:gd name="T28" fmla="*/ 673 w 870"/>
                <a:gd name="T29" fmla="*/ 471 h 864"/>
                <a:gd name="T30" fmla="*/ 673 w 870"/>
                <a:gd name="T31" fmla="*/ 392 h 864"/>
                <a:gd name="T32" fmla="*/ 649 w 870"/>
                <a:gd name="T33" fmla="*/ 321 h 864"/>
                <a:gd name="T34" fmla="*/ 605 w 870"/>
                <a:gd name="T35" fmla="*/ 261 h 864"/>
                <a:gd name="T36" fmla="*/ 546 w 870"/>
                <a:gd name="T37" fmla="*/ 218 h 864"/>
                <a:gd name="T38" fmla="*/ 474 w 870"/>
                <a:gd name="T39" fmla="*/ 195 h 864"/>
                <a:gd name="T40" fmla="*/ 435 w 870"/>
                <a:gd name="T41" fmla="*/ 0 h 864"/>
                <a:gd name="T42" fmla="*/ 542 w 870"/>
                <a:gd name="T43" fmla="*/ 12 h 864"/>
                <a:gd name="T44" fmla="*/ 639 w 870"/>
                <a:gd name="T45" fmla="*/ 50 h 864"/>
                <a:gd name="T46" fmla="*/ 724 w 870"/>
                <a:gd name="T47" fmla="*/ 108 h 864"/>
                <a:gd name="T48" fmla="*/ 792 w 870"/>
                <a:gd name="T49" fmla="*/ 185 h 864"/>
                <a:gd name="T50" fmla="*/ 840 w 870"/>
                <a:gd name="T51" fmla="*/ 275 h 864"/>
                <a:gd name="T52" fmla="*/ 866 w 870"/>
                <a:gd name="T53" fmla="*/ 377 h 864"/>
                <a:gd name="T54" fmla="*/ 866 w 870"/>
                <a:gd name="T55" fmla="*/ 486 h 864"/>
                <a:gd name="T56" fmla="*/ 840 w 870"/>
                <a:gd name="T57" fmla="*/ 588 h 864"/>
                <a:gd name="T58" fmla="*/ 792 w 870"/>
                <a:gd name="T59" fmla="*/ 679 h 864"/>
                <a:gd name="T60" fmla="*/ 724 w 870"/>
                <a:gd name="T61" fmla="*/ 755 h 864"/>
                <a:gd name="T62" fmla="*/ 639 w 870"/>
                <a:gd name="T63" fmla="*/ 813 h 864"/>
                <a:gd name="T64" fmla="*/ 542 w 870"/>
                <a:gd name="T65" fmla="*/ 850 h 864"/>
                <a:gd name="T66" fmla="*/ 435 w 870"/>
                <a:gd name="T67" fmla="*/ 864 h 864"/>
                <a:gd name="T68" fmla="*/ 328 w 870"/>
                <a:gd name="T69" fmla="*/ 850 h 864"/>
                <a:gd name="T70" fmla="*/ 231 w 870"/>
                <a:gd name="T71" fmla="*/ 813 h 864"/>
                <a:gd name="T72" fmla="*/ 147 w 870"/>
                <a:gd name="T73" fmla="*/ 755 h 864"/>
                <a:gd name="T74" fmla="*/ 79 w 870"/>
                <a:gd name="T75" fmla="*/ 679 h 864"/>
                <a:gd name="T76" fmla="*/ 29 w 870"/>
                <a:gd name="T77" fmla="*/ 588 h 864"/>
                <a:gd name="T78" fmla="*/ 3 w 870"/>
                <a:gd name="T79" fmla="*/ 486 h 864"/>
                <a:gd name="T80" fmla="*/ 3 w 870"/>
                <a:gd name="T81" fmla="*/ 377 h 864"/>
                <a:gd name="T82" fmla="*/ 29 w 870"/>
                <a:gd name="T83" fmla="*/ 275 h 864"/>
                <a:gd name="T84" fmla="*/ 79 w 870"/>
                <a:gd name="T85" fmla="*/ 185 h 864"/>
                <a:gd name="T86" fmla="*/ 147 w 870"/>
                <a:gd name="T87" fmla="*/ 108 h 864"/>
                <a:gd name="T88" fmla="*/ 231 w 870"/>
                <a:gd name="T89" fmla="*/ 50 h 864"/>
                <a:gd name="T90" fmla="*/ 328 w 870"/>
                <a:gd name="T91" fmla="*/ 12 h 864"/>
                <a:gd name="T92" fmla="*/ 435 w 870"/>
                <a:gd name="T93" fmla="*/ 0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70" h="864">
                  <a:moveTo>
                    <a:pt x="435" y="192"/>
                  </a:moveTo>
                  <a:lnTo>
                    <a:pt x="396" y="195"/>
                  </a:lnTo>
                  <a:lnTo>
                    <a:pt x="359" y="203"/>
                  </a:lnTo>
                  <a:lnTo>
                    <a:pt x="324" y="218"/>
                  </a:lnTo>
                  <a:lnTo>
                    <a:pt x="292" y="238"/>
                  </a:lnTo>
                  <a:lnTo>
                    <a:pt x="264" y="261"/>
                  </a:lnTo>
                  <a:lnTo>
                    <a:pt x="241" y="289"/>
                  </a:lnTo>
                  <a:lnTo>
                    <a:pt x="220" y="321"/>
                  </a:lnTo>
                  <a:lnTo>
                    <a:pt x="206" y="356"/>
                  </a:lnTo>
                  <a:lnTo>
                    <a:pt x="196" y="392"/>
                  </a:lnTo>
                  <a:lnTo>
                    <a:pt x="193" y="432"/>
                  </a:lnTo>
                  <a:lnTo>
                    <a:pt x="196" y="471"/>
                  </a:lnTo>
                  <a:lnTo>
                    <a:pt x="206" y="507"/>
                  </a:lnTo>
                  <a:lnTo>
                    <a:pt x="220" y="541"/>
                  </a:lnTo>
                  <a:lnTo>
                    <a:pt x="241" y="574"/>
                  </a:lnTo>
                  <a:lnTo>
                    <a:pt x="264" y="602"/>
                  </a:lnTo>
                  <a:lnTo>
                    <a:pt x="292" y="625"/>
                  </a:lnTo>
                  <a:lnTo>
                    <a:pt x="324" y="644"/>
                  </a:lnTo>
                  <a:lnTo>
                    <a:pt x="359" y="659"/>
                  </a:lnTo>
                  <a:lnTo>
                    <a:pt x="396" y="669"/>
                  </a:lnTo>
                  <a:lnTo>
                    <a:pt x="435" y="671"/>
                  </a:lnTo>
                  <a:lnTo>
                    <a:pt x="474" y="669"/>
                  </a:lnTo>
                  <a:lnTo>
                    <a:pt x="511" y="659"/>
                  </a:lnTo>
                  <a:lnTo>
                    <a:pt x="546" y="644"/>
                  </a:lnTo>
                  <a:lnTo>
                    <a:pt x="577" y="625"/>
                  </a:lnTo>
                  <a:lnTo>
                    <a:pt x="605" y="602"/>
                  </a:lnTo>
                  <a:lnTo>
                    <a:pt x="630" y="574"/>
                  </a:lnTo>
                  <a:lnTo>
                    <a:pt x="649" y="541"/>
                  </a:lnTo>
                  <a:lnTo>
                    <a:pt x="665" y="507"/>
                  </a:lnTo>
                  <a:lnTo>
                    <a:pt x="673" y="471"/>
                  </a:lnTo>
                  <a:lnTo>
                    <a:pt x="676" y="432"/>
                  </a:lnTo>
                  <a:lnTo>
                    <a:pt x="673" y="392"/>
                  </a:lnTo>
                  <a:lnTo>
                    <a:pt x="665" y="356"/>
                  </a:lnTo>
                  <a:lnTo>
                    <a:pt x="649" y="321"/>
                  </a:lnTo>
                  <a:lnTo>
                    <a:pt x="630" y="289"/>
                  </a:lnTo>
                  <a:lnTo>
                    <a:pt x="605" y="261"/>
                  </a:lnTo>
                  <a:lnTo>
                    <a:pt x="577" y="238"/>
                  </a:lnTo>
                  <a:lnTo>
                    <a:pt x="546" y="218"/>
                  </a:lnTo>
                  <a:lnTo>
                    <a:pt x="511" y="203"/>
                  </a:lnTo>
                  <a:lnTo>
                    <a:pt x="474" y="195"/>
                  </a:lnTo>
                  <a:lnTo>
                    <a:pt x="435" y="192"/>
                  </a:lnTo>
                  <a:close/>
                  <a:moveTo>
                    <a:pt x="435" y="0"/>
                  </a:moveTo>
                  <a:lnTo>
                    <a:pt x="490" y="3"/>
                  </a:lnTo>
                  <a:lnTo>
                    <a:pt x="542" y="12"/>
                  </a:lnTo>
                  <a:lnTo>
                    <a:pt x="592" y="28"/>
                  </a:lnTo>
                  <a:lnTo>
                    <a:pt x="639" y="50"/>
                  </a:lnTo>
                  <a:lnTo>
                    <a:pt x="683" y="77"/>
                  </a:lnTo>
                  <a:lnTo>
                    <a:pt x="724" y="108"/>
                  </a:lnTo>
                  <a:lnTo>
                    <a:pt x="760" y="144"/>
                  </a:lnTo>
                  <a:lnTo>
                    <a:pt x="792" y="185"/>
                  </a:lnTo>
                  <a:lnTo>
                    <a:pt x="819" y="228"/>
                  </a:lnTo>
                  <a:lnTo>
                    <a:pt x="840" y="275"/>
                  </a:lnTo>
                  <a:lnTo>
                    <a:pt x="857" y="325"/>
                  </a:lnTo>
                  <a:lnTo>
                    <a:pt x="866" y="377"/>
                  </a:lnTo>
                  <a:lnTo>
                    <a:pt x="870" y="432"/>
                  </a:lnTo>
                  <a:lnTo>
                    <a:pt x="866" y="486"/>
                  </a:lnTo>
                  <a:lnTo>
                    <a:pt x="857" y="538"/>
                  </a:lnTo>
                  <a:lnTo>
                    <a:pt x="840" y="588"/>
                  </a:lnTo>
                  <a:lnTo>
                    <a:pt x="819" y="635"/>
                  </a:lnTo>
                  <a:lnTo>
                    <a:pt x="792" y="679"/>
                  </a:lnTo>
                  <a:lnTo>
                    <a:pt x="760" y="718"/>
                  </a:lnTo>
                  <a:lnTo>
                    <a:pt x="724" y="755"/>
                  </a:lnTo>
                  <a:lnTo>
                    <a:pt x="683" y="786"/>
                  </a:lnTo>
                  <a:lnTo>
                    <a:pt x="639" y="813"/>
                  </a:lnTo>
                  <a:lnTo>
                    <a:pt x="592" y="834"/>
                  </a:lnTo>
                  <a:lnTo>
                    <a:pt x="542" y="850"/>
                  </a:lnTo>
                  <a:lnTo>
                    <a:pt x="490" y="860"/>
                  </a:lnTo>
                  <a:lnTo>
                    <a:pt x="435" y="864"/>
                  </a:lnTo>
                  <a:lnTo>
                    <a:pt x="381" y="860"/>
                  </a:lnTo>
                  <a:lnTo>
                    <a:pt x="328" y="850"/>
                  </a:lnTo>
                  <a:lnTo>
                    <a:pt x="278" y="834"/>
                  </a:lnTo>
                  <a:lnTo>
                    <a:pt x="231" y="813"/>
                  </a:lnTo>
                  <a:lnTo>
                    <a:pt x="187" y="786"/>
                  </a:lnTo>
                  <a:lnTo>
                    <a:pt x="147" y="755"/>
                  </a:lnTo>
                  <a:lnTo>
                    <a:pt x="110" y="718"/>
                  </a:lnTo>
                  <a:lnTo>
                    <a:pt x="79" y="679"/>
                  </a:lnTo>
                  <a:lnTo>
                    <a:pt x="52" y="635"/>
                  </a:lnTo>
                  <a:lnTo>
                    <a:pt x="29" y="588"/>
                  </a:lnTo>
                  <a:lnTo>
                    <a:pt x="14" y="538"/>
                  </a:lnTo>
                  <a:lnTo>
                    <a:pt x="3" y="486"/>
                  </a:lnTo>
                  <a:lnTo>
                    <a:pt x="0" y="432"/>
                  </a:lnTo>
                  <a:lnTo>
                    <a:pt x="3" y="377"/>
                  </a:lnTo>
                  <a:lnTo>
                    <a:pt x="14" y="325"/>
                  </a:lnTo>
                  <a:lnTo>
                    <a:pt x="29" y="275"/>
                  </a:lnTo>
                  <a:lnTo>
                    <a:pt x="52" y="228"/>
                  </a:lnTo>
                  <a:lnTo>
                    <a:pt x="79" y="185"/>
                  </a:lnTo>
                  <a:lnTo>
                    <a:pt x="110" y="144"/>
                  </a:lnTo>
                  <a:lnTo>
                    <a:pt x="147" y="108"/>
                  </a:lnTo>
                  <a:lnTo>
                    <a:pt x="187" y="77"/>
                  </a:lnTo>
                  <a:lnTo>
                    <a:pt x="231" y="50"/>
                  </a:lnTo>
                  <a:lnTo>
                    <a:pt x="278" y="28"/>
                  </a:lnTo>
                  <a:lnTo>
                    <a:pt x="328" y="12"/>
                  </a:lnTo>
                  <a:lnTo>
                    <a:pt x="381" y="3"/>
                  </a:lnTo>
                  <a:lnTo>
                    <a:pt x="4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49" name="Group 340"/>
          <p:cNvGrpSpPr/>
          <p:nvPr/>
        </p:nvGrpSpPr>
        <p:grpSpPr>
          <a:xfrm>
            <a:off x="9350665" y="4144875"/>
            <a:ext cx="565150" cy="463550"/>
            <a:chOff x="9996488" y="3506788"/>
            <a:chExt cx="565150" cy="463550"/>
          </a:xfrm>
          <a:solidFill>
            <a:schemeClr val="tx1"/>
          </a:solidFill>
        </p:grpSpPr>
        <p:sp>
          <p:nvSpPr>
            <p:cNvPr id="850" name="Freeform 295"/>
            <p:cNvSpPr>
              <a:spLocks/>
            </p:cNvSpPr>
            <p:nvPr/>
          </p:nvSpPr>
          <p:spPr bwMode="auto">
            <a:xfrm>
              <a:off x="10263188" y="3790950"/>
              <a:ext cx="30163" cy="142875"/>
            </a:xfrm>
            <a:custGeom>
              <a:avLst/>
              <a:gdLst>
                <a:gd name="T0" fmla="*/ 96 w 193"/>
                <a:gd name="T1" fmla="*/ 0 h 895"/>
                <a:gd name="T2" fmla="*/ 118 w 193"/>
                <a:gd name="T3" fmla="*/ 3 h 895"/>
                <a:gd name="T4" fmla="*/ 139 w 193"/>
                <a:gd name="T5" fmla="*/ 11 h 895"/>
                <a:gd name="T6" fmla="*/ 156 w 193"/>
                <a:gd name="T7" fmla="*/ 22 h 895"/>
                <a:gd name="T8" fmla="*/ 171 w 193"/>
                <a:gd name="T9" fmla="*/ 37 h 895"/>
                <a:gd name="T10" fmla="*/ 183 w 193"/>
                <a:gd name="T11" fmla="*/ 55 h 895"/>
                <a:gd name="T12" fmla="*/ 191 w 193"/>
                <a:gd name="T13" fmla="*/ 74 h 895"/>
                <a:gd name="T14" fmla="*/ 193 w 193"/>
                <a:gd name="T15" fmla="*/ 97 h 895"/>
                <a:gd name="T16" fmla="*/ 193 w 193"/>
                <a:gd name="T17" fmla="*/ 800 h 895"/>
                <a:gd name="T18" fmla="*/ 191 w 193"/>
                <a:gd name="T19" fmla="*/ 821 h 895"/>
                <a:gd name="T20" fmla="*/ 183 w 193"/>
                <a:gd name="T21" fmla="*/ 841 h 895"/>
                <a:gd name="T22" fmla="*/ 171 w 193"/>
                <a:gd name="T23" fmla="*/ 860 h 895"/>
                <a:gd name="T24" fmla="*/ 156 w 193"/>
                <a:gd name="T25" fmla="*/ 875 h 895"/>
                <a:gd name="T26" fmla="*/ 139 w 193"/>
                <a:gd name="T27" fmla="*/ 886 h 895"/>
                <a:gd name="T28" fmla="*/ 118 w 193"/>
                <a:gd name="T29" fmla="*/ 893 h 895"/>
                <a:gd name="T30" fmla="*/ 96 w 193"/>
                <a:gd name="T31" fmla="*/ 895 h 895"/>
                <a:gd name="T32" fmla="*/ 74 w 193"/>
                <a:gd name="T33" fmla="*/ 893 h 895"/>
                <a:gd name="T34" fmla="*/ 54 w 193"/>
                <a:gd name="T35" fmla="*/ 886 h 895"/>
                <a:gd name="T36" fmla="*/ 35 w 193"/>
                <a:gd name="T37" fmla="*/ 875 h 895"/>
                <a:gd name="T38" fmla="*/ 21 w 193"/>
                <a:gd name="T39" fmla="*/ 860 h 895"/>
                <a:gd name="T40" fmla="*/ 10 w 193"/>
                <a:gd name="T41" fmla="*/ 841 h 895"/>
                <a:gd name="T42" fmla="*/ 2 w 193"/>
                <a:gd name="T43" fmla="*/ 821 h 895"/>
                <a:gd name="T44" fmla="*/ 0 w 193"/>
                <a:gd name="T45" fmla="*/ 800 h 895"/>
                <a:gd name="T46" fmla="*/ 0 w 193"/>
                <a:gd name="T47" fmla="*/ 97 h 895"/>
                <a:gd name="T48" fmla="*/ 2 w 193"/>
                <a:gd name="T49" fmla="*/ 74 h 895"/>
                <a:gd name="T50" fmla="*/ 10 w 193"/>
                <a:gd name="T51" fmla="*/ 55 h 895"/>
                <a:gd name="T52" fmla="*/ 21 w 193"/>
                <a:gd name="T53" fmla="*/ 37 h 895"/>
                <a:gd name="T54" fmla="*/ 35 w 193"/>
                <a:gd name="T55" fmla="*/ 22 h 895"/>
                <a:gd name="T56" fmla="*/ 54 w 193"/>
                <a:gd name="T57" fmla="*/ 11 h 895"/>
                <a:gd name="T58" fmla="*/ 74 w 193"/>
                <a:gd name="T59" fmla="*/ 3 h 895"/>
                <a:gd name="T60" fmla="*/ 96 w 193"/>
                <a:gd name="T61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3" h="895">
                  <a:moveTo>
                    <a:pt x="96" y="0"/>
                  </a:moveTo>
                  <a:lnTo>
                    <a:pt x="118" y="3"/>
                  </a:lnTo>
                  <a:lnTo>
                    <a:pt x="139" y="11"/>
                  </a:lnTo>
                  <a:lnTo>
                    <a:pt x="156" y="22"/>
                  </a:lnTo>
                  <a:lnTo>
                    <a:pt x="171" y="37"/>
                  </a:lnTo>
                  <a:lnTo>
                    <a:pt x="183" y="55"/>
                  </a:lnTo>
                  <a:lnTo>
                    <a:pt x="191" y="74"/>
                  </a:lnTo>
                  <a:lnTo>
                    <a:pt x="193" y="97"/>
                  </a:lnTo>
                  <a:lnTo>
                    <a:pt x="193" y="800"/>
                  </a:lnTo>
                  <a:lnTo>
                    <a:pt x="191" y="821"/>
                  </a:lnTo>
                  <a:lnTo>
                    <a:pt x="183" y="841"/>
                  </a:lnTo>
                  <a:lnTo>
                    <a:pt x="171" y="860"/>
                  </a:lnTo>
                  <a:lnTo>
                    <a:pt x="156" y="875"/>
                  </a:lnTo>
                  <a:lnTo>
                    <a:pt x="139" y="886"/>
                  </a:lnTo>
                  <a:lnTo>
                    <a:pt x="118" y="893"/>
                  </a:lnTo>
                  <a:lnTo>
                    <a:pt x="96" y="895"/>
                  </a:lnTo>
                  <a:lnTo>
                    <a:pt x="74" y="893"/>
                  </a:lnTo>
                  <a:lnTo>
                    <a:pt x="54" y="886"/>
                  </a:lnTo>
                  <a:lnTo>
                    <a:pt x="35" y="875"/>
                  </a:lnTo>
                  <a:lnTo>
                    <a:pt x="21" y="860"/>
                  </a:lnTo>
                  <a:lnTo>
                    <a:pt x="10" y="841"/>
                  </a:lnTo>
                  <a:lnTo>
                    <a:pt x="2" y="821"/>
                  </a:lnTo>
                  <a:lnTo>
                    <a:pt x="0" y="800"/>
                  </a:lnTo>
                  <a:lnTo>
                    <a:pt x="0" y="97"/>
                  </a:lnTo>
                  <a:lnTo>
                    <a:pt x="2" y="74"/>
                  </a:lnTo>
                  <a:lnTo>
                    <a:pt x="10" y="55"/>
                  </a:lnTo>
                  <a:lnTo>
                    <a:pt x="21" y="37"/>
                  </a:lnTo>
                  <a:lnTo>
                    <a:pt x="35" y="22"/>
                  </a:lnTo>
                  <a:lnTo>
                    <a:pt x="54" y="11"/>
                  </a:lnTo>
                  <a:lnTo>
                    <a:pt x="74" y="3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296"/>
            <p:cNvSpPr>
              <a:spLocks/>
            </p:cNvSpPr>
            <p:nvPr/>
          </p:nvSpPr>
          <p:spPr bwMode="auto">
            <a:xfrm>
              <a:off x="9996488" y="3903663"/>
              <a:ext cx="565150" cy="30163"/>
            </a:xfrm>
            <a:custGeom>
              <a:avLst/>
              <a:gdLst>
                <a:gd name="T0" fmla="*/ 97 w 3557"/>
                <a:gd name="T1" fmla="*/ 0 h 192"/>
                <a:gd name="T2" fmla="*/ 3460 w 3557"/>
                <a:gd name="T3" fmla="*/ 0 h 192"/>
                <a:gd name="T4" fmla="*/ 3482 w 3557"/>
                <a:gd name="T5" fmla="*/ 2 h 192"/>
                <a:gd name="T6" fmla="*/ 3503 w 3557"/>
                <a:gd name="T7" fmla="*/ 10 h 192"/>
                <a:gd name="T8" fmla="*/ 3520 w 3557"/>
                <a:gd name="T9" fmla="*/ 21 h 192"/>
                <a:gd name="T10" fmla="*/ 3535 w 3557"/>
                <a:gd name="T11" fmla="*/ 36 h 192"/>
                <a:gd name="T12" fmla="*/ 3547 w 3557"/>
                <a:gd name="T13" fmla="*/ 54 h 192"/>
                <a:gd name="T14" fmla="*/ 3554 w 3557"/>
                <a:gd name="T15" fmla="*/ 74 h 192"/>
                <a:gd name="T16" fmla="*/ 3557 w 3557"/>
                <a:gd name="T17" fmla="*/ 97 h 192"/>
                <a:gd name="T18" fmla="*/ 3554 w 3557"/>
                <a:gd name="T19" fmla="*/ 118 h 192"/>
                <a:gd name="T20" fmla="*/ 3547 w 3557"/>
                <a:gd name="T21" fmla="*/ 138 h 192"/>
                <a:gd name="T22" fmla="*/ 3535 w 3557"/>
                <a:gd name="T23" fmla="*/ 157 h 192"/>
                <a:gd name="T24" fmla="*/ 3520 w 3557"/>
                <a:gd name="T25" fmla="*/ 172 h 192"/>
                <a:gd name="T26" fmla="*/ 3503 w 3557"/>
                <a:gd name="T27" fmla="*/ 183 h 192"/>
                <a:gd name="T28" fmla="*/ 3482 w 3557"/>
                <a:gd name="T29" fmla="*/ 190 h 192"/>
                <a:gd name="T30" fmla="*/ 3460 w 3557"/>
                <a:gd name="T31" fmla="*/ 192 h 192"/>
                <a:gd name="T32" fmla="*/ 97 w 3557"/>
                <a:gd name="T33" fmla="*/ 192 h 192"/>
                <a:gd name="T34" fmla="*/ 74 w 3557"/>
                <a:gd name="T35" fmla="*/ 190 h 192"/>
                <a:gd name="T36" fmla="*/ 54 w 3557"/>
                <a:gd name="T37" fmla="*/ 183 h 192"/>
                <a:gd name="T38" fmla="*/ 37 w 3557"/>
                <a:gd name="T39" fmla="*/ 172 h 192"/>
                <a:gd name="T40" fmla="*/ 22 w 3557"/>
                <a:gd name="T41" fmla="*/ 157 h 192"/>
                <a:gd name="T42" fmla="*/ 10 w 3557"/>
                <a:gd name="T43" fmla="*/ 138 h 192"/>
                <a:gd name="T44" fmla="*/ 2 w 3557"/>
                <a:gd name="T45" fmla="*/ 118 h 192"/>
                <a:gd name="T46" fmla="*/ 0 w 3557"/>
                <a:gd name="T47" fmla="*/ 97 h 192"/>
                <a:gd name="T48" fmla="*/ 2 w 3557"/>
                <a:gd name="T49" fmla="*/ 74 h 192"/>
                <a:gd name="T50" fmla="*/ 10 w 3557"/>
                <a:gd name="T51" fmla="*/ 54 h 192"/>
                <a:gd name="T52" fmla="*/ 22 w 3557"/>
                <a:gd name="T53" fmla="*/ 36 h 192"/>
                <a:gd name="T54" fmla="*/ 37 w 3557"/>
                <a:gd name="T55" fmla="*/ 21 h 192"/>
                <a:gd name="T56" fmla="*/ 54 w 3557"/>
                <a:gd name="T57" fmla="*/ 10 h 192"/>
                <a:gd name="T58" fmla="*/ 74 w 3557"/>
                <a:gd name="T59" fmla="*/ 2 h 192"/>
                <a:gd name="T60" fmla="*/ 97 w 3557"/>
                <a:gd name="T6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557" h="192">
                  <a:moveTo>
                    <a:pt x="97" y="0"/>
                  </a:moveTo>
                  <a:lnTo>
                    <a:pt x="3460" y="0"/>
                  </a:lnTo>
                  <a:lnTo>
                    <a:pt x="3482" y="2"/>
                  </a:lnTo>
                  <a:lnTo>
                    <a:pt x="3503" y="10"/>
                  </a:lnTo>
                  <a:lnTo>
                    <a:pt x="3520" y="21"/>
                  </a:lnTo>
                  <a:lnTo>
                    <a:pt x="3535" y="36"/>
                  </a:lnTo>
                  <a:lnTo>
                    <a:pt x="3547" y="54"/>
                  </a:lnTo>
                  <a:lnTo>
                    <a:pt x="3554" y="74"/>
                  </a:lnTo>
                  <a:lnTo>
                    <a:pt x="3557" y="97"/>
                  </a:lnTo>
                  <a:lnTo>
                    <a:pt x="3554" y="118"/>
                  </a:lnTo>
                  <a:lnTo>
                    <a:pt x="3547" y="138"/>
                  </a:lnTo>
                  <a:lnTo>
                    <a:pt x="3535" y="157"/>
                  </a:lnTo>
                  <a:lnTo>
                    <a:pt x="3520" y="172"/>
                  </a:lnTo>
                  <a:lnTo>
                    <a:pt x="3503" y="183"/>
                  </a:lnTo>
                  <a:lnTo>
                    <a:pt x="3482" y="190"/>
                  </a:lnTo>
                  <a:lnTo>
                    <a:pt x="3460" y="192"/>
                  </a:lnTo>
                  <a:lnTo>
                    <a:pt x="97" y="192"/>
                  </a:lnTo>
                  <a:lnTo>
                    <a:pt x="74" y="190"/>
                  </a:lnTo>
                  <a:lnTo>
                    <a:pt x="54" y="183"/>
                  </a:lnTo>
                  <a:lnTo>
                    <a:pt x="37" y="172"/>
                  </a:lnTo>
                  <a:lnTo>
                    <a:pt x="22" y="157"/>
                  </a:lnTo>
                  <a:lnTo>
                    <a:pt x="10" y="138"/>
                  </a:lnTo>
                  <a:lnTo>
                    <a:pt x="2" y="118"/>
                  </a:lnTo>
                  <a:lnTo>
                    <a:pt x="0" y="97"/>
                  </a:lnTo>
                  <a:lnTo>
                    <a:pt x="2" y="74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4" y="10"/>
                  </a:lnTo>
                  <a:lnTo>
                    <a:pt x="74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297"/>
            <p:cNvSpPr>
              <a:spLocks/>
            </p:cNvSpPr>
            <p:nvPr/>
          </p:nvSpPr>
          <p:spPr bwMode="auto">
            <a:xfrm>
              <a:off x="10115551" y="3506788"/>
              <a:ext cx="325438" cy="304800"/>
            </a:xfrm>
            <a:custGeom>
              <a:avLst/>
              <a:gdLst>
                <a:gd name="T0" fmla="*/ 1317 w 2049"/>
                <a:gd name="T1" fmla="*/ 0 h 1923"/>
                <a:gd name="T2" fmla="*/ 1395 w 2049"/>
                <a:gd name="T3" fmla="*/ 11 h 1923"/>
                <a:gd name="T4" fmla="*/ 1467 w 2049"/>
                <a:gd name="T5" fmla="*/ 39 h 1923"/>
                <a:gd name="T6" fmla="*/ 1530 w 2049"/>
                <a:gd name="T7" fmla="*/ 84 h 1923"/>
                <a:gd name="T8" fmla="*/ 1979 w 2049"/>
                <a:gd name="T9" fmla="*/ 508 h 1923"/>
                <a:gd name="T10" fmla="*/ 2023 w 2049"/>
                <a:gd name="T11" fmla="*/ 580 h 1923"/>
                <a:gd name="T12" fmla="*/ 2045 w 2049"/>
                <a:gd name="T13" fmla="*/ 660 h 1923"/>
                <a:gd name="T14" fmla="*/ 2049 w 2049"/>
                <a:gd name="T15" fmla="*/ 835 h 1923"/>
                <a:gd name="T16" fmla="*/ 2039 w 2049"/>
                <a:gd name="T17" fmla="*/ 878 h 1923"/>
                <a:gd name="T18" fmla="*/ 2012 w 2049"/>
                <a:gd name="T19" fmla="*/ 911 h 1923"/>
                <a:gd name="T20" fmla="*/ 1974 w 2049"/>
                <a:gd name="T21" fmla="*/ 929 h 1923"/>
                <a:gd name="T22" fmla="*/ 1930 w 2049"/>
                <a:gd name="T23" fmla="*/ 929 h 1923"/>
                <a:gd name="T24" fmla="*/ 1891 w 2049"/>
                <a:gd name="T25" fmla="*/ 911 h 1923"/>
                <a:gd name="T26" fmla="*/ 1865 w 2049"/>
                <a:gd name="T27" fmla="*/ 878 h 1923"/>
                <a:gd name="T28" fmla="*/ 1856 w 2049"/>
                <a:gd name="T29" fmla="*/ 835 h 1923"/>
                <a:gd name="T30" fmla="*/ 1852 w 2049"/>
                <a:gd name="T31" fmla="*/ 678 h 1923"/>
                <a:gd name="T32" fmla="*/ 1834 w 2049"/>
                <a:gd name="T33" fmla="*/ 636 h 1923"/>
                <a:gd name="T34" fmla="*/ 1398 w 2049"/>
                <a:gd name="T35" fmla="*/ 225 h 1923"/>
                <a:gd name="T36" fmla="*/ 1360 w 2049"/>
                <a:gd name="T37" fmla="*/ 201 h 1923"/>
                <a:gd name="T38" fmla="*/ 1317 w 2049"/>
                <a:gd name="T39" fmla="*/ 194 h 1923"/>
                <a:gd name="T40" fmla="*/ 284 w 2049"/>
                <a:gd name="T41" fmla="*/ 196 h 1923"/>
                <a:gd name="T42" fmla="*/ 237 w 2049"/>
                <a:gd name="T43" fmla="*/ 220 h 1923"/>
                <a:gd name="T44" fmla="*/ 205 w 2049"/>
                <a:gd name="T45" fmla="*/ 259 h 1923"/>
                <a:gd name="T46" fmla="*/ 193 w 2049"/>
                <a:gd name="T47" fmla="*/ 311 h 1923"/>
                <a:gd name="T48" fmla="*/ 196 w 2049"/>
                <a:gd name="T49" fmla="*/ 1640 h 1923"/>
                <a:gd name="T50" fmla="*/ 219 w 2049"/>
                <a:gd name="T51" fmla="*/ 1686 h 1923"/>
                <a:gd name="T52" fmla="*/ 259 w 2049"/>
                <a:gd name="T53" fmla="*/ 1719 h 1923"/>
                <a:gd name="T54" fmla="*/ 311 w 2049"/>
                <a:gd name="T55" fmla="*/ 1730 h 1923"/>
                <a:gd name="T56" fmla="*/ 1764 w 2049"/>
                <a:gd name="T57" fmla="*/ 1727 h 1923"/>
                <a:gd name="T58" fmla="*/ 1811 w 2049"/>
                <a:gd name="T59" fmla="*/ 1705 h 1923"/>
                <a:gd name="T60" fmla="*/ 1843 w 2049"/>
                <a:gd name="T61" fmla="*/ 1665 h 1923"/>
                <a:gd name="T62" fmla="*/ 1856 w 2049"/>
                <a:gd name="T63" fmla="*/ 1613 h 1923"/>
                <a:gd name="T64" fmla="*/ 1858 w 2049"/>
                <a:gd name="T65" fmla="*/ 1242 h 1923"/>
                <a:gd name="T66" fmla="*/ 1876 w 2049"/>
                <a:gd name="T67" fmla="*/ 1204 h 1923"/>
                <a:gd name="T68" fmla="*/ 1910 w 2049"/>
                <a:gd name="T69" fmla="*/ 1177 h 1923"/>
                <a:gd name="T70" fmla="*/ 1952 w 2049"/>
                <a:gd name="T71" fmla="*/ 1167 h 1923"/>
                <a:gd name="T72" fmla="*/ 1994 w 2049"/>
                <a:gd name="T73" fmla="*/ 1177 h 1923"/>
                <a:gd name="T74" fmla="*/ 2027 w 2049"/>
                <a:gd name="T75" fmla="*/ 1204 h 1923"/>
                <a:gd name="T76" fmla="*/ 2045 w 2049"/>
                <a:gd name="T77" fmla="*/ 1242 h 1923"/>
                <a:gd name="T78" fmla="*/ 2049 w 2049"/>
                <a:gd name="T79" fmla="*/ 1613 h 1923"/>
                <a:gd name="T80" fmla="*/ 2035 w 2049"/>
                <a:gd name="T81" fmla="*/ 1703 h 1923"/>
                <a:gd name="T82" fmla="*/ 1998 w 2049"/>
                <a:gd name="T83" fmla="*/ 1782 h 1923"/>
                <a:gd name="T84" fmla="*/ 1941 w 2049"/>
                <a:gd name="T85" fmla="*/ 1847 h 1923"/>
                <a:gd name="T86" fmla="*/ 1869 w 2049"/>
                <a:gd name="T87" fmla="*/ 1894 h 1923"/>
                <a:gd name="T88" fmla="*/ 1783 w 2049"/>
                <a:gd name="T89" fmla="*/ 1920 h 1923"/>
                <a:gd name="T90" fmla="*/ 311 w 2049"/>
                <a:gd name="T91" fmla="*/ 1923 h 1923"/>
                <a:gd name="T92" fmla="*/ 221 w 2049"/>
                <a:gd name="T93" fmla="*/ 1910 h 1923"/>
                <a:gd name="T94" fmla="*/ 141 w 2049"/>
                <a:gd name="T95" fmla="*/ 1872 h 1923"/>
                <a:gd name="T96" fmla="*/ 77 w 2049"/>
                <a:gd name="T97" fmla="*/ 1816 h 1923"/>
                <a:gd name="T98" fmla="*/ 29 w 2049"/>
                <a:gd name="T99" fmla="*/ 1743 h 1923"/>
                <a:gd name="T100" fmla="*/ 3 w 2049"/>
                <a:gd name="T101" fmla="*/ 1658 h 1923"/>
                <a:gd name="T102" fmla="*/ 0 w 2049"/>
                <a:gd name="T103" fmla="*/ 311 h 1923"/>
                <a:gd name="T104" fmla="*/ 13 w 2049"/>
                <a:gd name="T105" fmla="*/ 221 h 1923"/>
                <a:gd name="T106" fmla="*/ 51 w 2049"/>
                <a:gd name="T107" fmla="*/ 142 h 1923"/>
                <a:gd name="T108" fmla="*/ 107 w 2049"/>
                <a:gd name="T109" fmla="*/ 77 h 1923"/>
                <a:gd name="T110" fmla="*/ 180 w 2049"/>
                <a:gd name="T111" fmla="*/ 29 h 1923"/>
                <a:gd name="T112" fmla="*/ 265 w 2049"/>
                <a:gd name="T113" fmla="*/ 5 h 1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49" h="1923">
                  <a:moveTo>
                    <a:pt x="311" y="0"/>
                  </a:moveTo>
                  <a:lnTo>
                    <a:pt x="1317" y="0"/>
                  </a:lnTo>
                  <a:lnTo>
                    <a:pt x="1356" y="4"/>
                  </a:lnTo>
                  <a:lnTo>
                    <a:pt x="1395" y="11"/>
                  </a:lnTo>
                  <a:lnTo>
                    <a:pt x="1432" y="23"/>
                  </a:lnTo>
                  <a:lnTo>
                    <a:pt x="1467" y="39"/>
                  </a:lnTo>
                  <a:lnTo>
                    <a:pt x="1500" y="60"/>
                  </a:lnTo>
                  <a:lnTo>
                    <a:pt x="1530" y="84"/>
                  </a:lnTo>
                  <a:lnTo>
                    <a:pt x="1951" y="476"/>
                  </a:lnTo>
                  <a:lnTo>
                    <a:pt x="1979" y="508"/>
                  </a:lnTo>
                  <a:lnTo>
                    <a:pt x="2003" y="542"/>
                  </a:lnTo>
                  <a:lnTo>
                    <a:pt x="2023" y="580"/>
                  </a:lnTo>
                  <a:lnTo>
                    <a:pt x="2037" y="619"/>
                  </a:lnTo>
                  <a:lnTo>
                    <a:pt x="2045" y="660"/>
                  </a:lnTo>
                  <a:lnTo>
                    <a:pt x="2049" y="703"/>
                  </a:lnTo>
                  <a:lnTo>
                    <a:pt x="2049" y="835"/>
                  </a:lnTo>
                  <a:lnTo>
                    <a:pt x="2045" y="858"/>
                  </a:lnTo>
                  <a:lnTo>
                    <a:pt x="2039" y="878"/>
                  </a:lnTo>
                  <a:lnTo>
                    <a:pt x="2027" y="896"/>
                  </a:lnTo>
                  <a:lnTo>
                    <a:pt x="2012" y="911"/>
                  </a:lnTo>
                  <a:lnTo>
                    <a:pt x="1994" y="922"/>
                  </a:lnTo>
                  <a:lnTo>
                    <a:pt x="1974" y="929"/>
                  </a:lnTo>
                  <a:lnTo>
                    <a:pt x="1952" y="932"/>
                  </a:lnTo>
                  <a:lnTo>
                    <a:pt x="1930" y="929"/>
                  </a:lnTo>
                  <a:lnTo>
                    <a:pt x="1910" y="922"/>
                  </a:lnTo>
                  <a:lnTo>
                    <a:pt x="1891" y="911"/>
                  </a:lnTo>
                  <a:lnTo>
                    <a:pt x="1876" y="896"/>
                  </a:lnTo>
                  <a:lnTo>
                    <a:pt x="1865" y="878"/>
                  </a:lnTo>
                  <a:lnTo>
                    <a:pt x="1858" y="858"/>
                  </a:lnTo>
                  <a:lnTo>
                    <a:pt x="1856" y="835"/>
                  </a:lnTo>
                  <a:lnTo>
                    <a:pt x="1856" y="703"/>
                  </a:lnTo>
                  <a:lnTo>
                    <a:pt x="1852" y="678"/>
                  </a:lnTo>
                  <a:lnTo>
                    <a:pt x="1846" y="656"/>
                  </a:lnTo>
                  <a:lnTo>
                    <a:pt x="1834" y="636"/>
                  </a:lnTo>
                  <a:lnTo>
                    <a:pt x="1818" y="617"/>
                  </a:lnTo>
                  <a:lnTo>
                    <a:pt x="1398" y="225"/>
                  </a:lnTo>
                  <a:lnTo>
                    <a:pt x="1380" y="211"/>
                  </a:lnTo>
                  <a:lnTo>
                    <a:pt x="1360" y="201"/>
                  </a:lnTo>
                  <a:lnTo>
                    <a:pt x="1340" y="195"/>
                  </a:lnTo>
                  <a:lnTo>
                    <a:pt x="1317" y="194"/>
                  </a:lnTo>
                  <a:lnTo>
                    <a:pt x="311" y="194"/>
                  </a:lnTo>
                  <a:lnTo>
                    <a:pt x="284" y="196"/>
                  </a:lnTo>
                  <a:lnTo>
                    <a:pt x="259" y="206"/>
                  </a:lnTo>
                  <a:lnTo>
                    <a:pt x="237" y="220"/>
                  </a:lnTo>
                  <a:lnTo>
                    <a:pt x="219" y="237"/>
                  </a:lnTo>
                  <a:lnTo>
                    <a:pt x="205" y="259"/>
                  </a:lnTo>
                  <a:lnTo>
                    <a:pt x="196" y="284"/>
                  </a:lnTo>
                  <a:lnTo>
                    <a:pt x="193" y="311"/>
                  </a:lnTo>
                  <a:lnTo>
                    <a:pt x="193" y="1613"/>
                  </a:lnTo>
                  <a:lnTo>
                    <a:pt x="196" y="1640"/>
                  </a:lnTo>
                  <a:lnTo>
                    <a:pt x="205" y="1665"/>
                  </a:lnTo>
                  <a:lnTo>
                    <a:pt x="219" y="1686"/>
                  </a:lnTo>
                  <a:lnTo>
                    <a:pt x="237" y="1705"/>
                  </a:lnTo>
                  <a:lnTo>
                    <a:pt x="259" y="1719"/>
                  </a:lnTo>
                  <a:lnTo>
                    <a:pt x="284" y="1727"/>
                  </a:lnTo>
                  <a:lnTo>
                    <a:pt x="311" y="1730"/>
                  </a:lnTo>
                  <a:lnTo>
                    <a:pt x="1738" y="1730"/>
                  </a:lnTo>
                  <a:lnTo>
                    <a:pt x="1764" y="1727"/>
                  </a:lnTo>
                  <a:lnTo>
                    <a:pt x="1789" y="1719"/>
                  </a:lnTo>
                  <a:lnTo>
                    <a:pt x="1811" y="1705"/>
                  </a:lnTo>
                  <a:lnTo>
                    <a:pt x="1830" y="1686"/>
                  </a:lnTo>
                  <a:lnTo>
                    <a:pt x="1843" y="1665"/>
                  </a:lnTo>
                  <a:lnTo>
                    <a:pt x="1852" y="1640"/>
                  </a:lnTo>
                  <a:lnTo>
                    <a:pt x="1856" y="1613"/>
                  </a:lnTo>
                  <a:lnTo>
                    <a:pt x="1856" y="1264"/>
                  </a:lnTo>
                  <a:lnTo>
                    <a:pt x="1858" y="1242"/>
                  </a:lnTo>
                  <a:lnTo>
                    <a:pt x="1865" y="1221"/>
                  </a:lnTo>
                  <a:lnTo>
                    <a:pt x="1876" y="1204"/>
                  </a:lnTo>
                  <a:lnTo>
                    <a:pt x="1891" y="1189"/>
                  </a:lnTo>
                  <a:lnTo>
                    <a:pt x="1910" y="1177"/>
                  </a:lnTo>
                  <a:lnTo>
                    <a:pt x="1930" y="1171"/>
                  </a:lnTo>
                  <a:lnTo>
                    <a:pt x="1952" y="1167"/>
                  </a:lnTo>
                  <a:lnTo>
                    <a:pt x="1974" y="1171"/>
                  </a:lnTo>
                  <a:lnTo>
                    <a:pt x="1994" y="1177"/>
                  </a:lnTo>
                  <a:lnTo>
                    <a:pt x="2012" y="1189"/>
                  </a:lnTo>
                  <a:lnTo>
                    <a:pt x="2027" y="1204"/>
                  </a:lnTo>
                  <a:lnTo>
                    <a:pt x="2039" y="1221"/>
                  </a:lnTo>
                  <a:lnTo>
                    <a:pt x="2045" y="1242"/>
                  </a:lnTo>
                  <a:lnTo>
                    <a:pt x="2049" y="1264"/>
                  </a:lnTo>
                  <a:lnTo>
                    <a:pt x="2049" y="1613"/>
                  </a:lnTo>
                  <a:lnTo>
                    <a:pt x="2045" y="1658"/>
                  </a:lnTo>
                  <a:lnTo>
                    <a:pt x="2035" y="1703"/>
                  </a:lnTo>
                  <a:lnTo>
                    <a:pt x="2020" y="1743"/>
                  </a:lnTo>
                  <a:lnTo>
                    <a:pt x="1998" y="1782"/>
                  </a:lnTo>
                  <a:lnTo>
                    <a:pt x="1972" y="1816"/>
                  </a:lnTo>
                  <a:lnTo>
                    <a:pt x="1941" y="1847"/>
                  </a:lnTo>
                  <a:lnTo>
                    <a:pt x="1906" y="1872"/>
                  </a:lnTo>
                  <a:lnTo>
                    <a:pt x="1869" y="1894"/>
                  </a:lnTo>
                  <a:lnTo>
                    <a:pt x="1828" y="1910"/>
                  </a:lnTo>
                  <a:lnTo>
                    <a:pt x="1783" y="1920"/>
                  </a:lnTo>
                  <a:lnTo>
                    <a:pt x="1738" y="1923"/>
                  </a:lnTo>
                  <a:lnTo>
                    <a:pt x="311" y="1923"/>
                  </a:lnTo>
                  <a:lnTo>
                    <a:pt x="265" y="1920"/>
                  </a:lnTo>
                  <a:lnTo>
                    <a:pt x="221" y="1910"/>
                  </a:lnTo>
                  <a:lnTo>
                    <a:pt x="180" y="1894"/>
                  </a:lnTo>
                  <a:lnTo>
                    <a:pt x="141" y="1872"/>
                  </a:lnTo>
                  <a:lnTo>
                    <a:pt x="107" y="1847"/>
                  </a:lnTo>
                  <a:lnTo>
                    <a:pt x="77" y="1816"/>
                  </a:lnTo>
                  <a:lnTo>
                    <a:pt x="51" y="1782"/>
                  </a:lnTo>
                  <a:lnTo>
                    <a:pt x="29" y="1743"/>
                  </a:lnTo>
                  <a:lnTo>
                    <a:pt x="13" y="1703"/>
                  </a:lnTo>
                  <a:lnTo>
                    <a:pt x="3" y="1658"/>
                  </a:lnTo>
                  <a:lnTo>
                    <a:pt x="0" y="1613"/>
                  </a:lnTo>
                  <a:lnTo>
                    <a:pt x="0" y="311"/>
                  </a:lnTo>
                  <a:lnTo>
                    <a:pt x="3" y="265"/>
                  </a:lnTo>
                  <a:lnTo>
                    <a:pt x="13" y="221"/>
                  </a:lnTo>
                  <a:lnTo>
                    <a:pt x="29" y="180"/>
                  </a:lnTo>
                  <a:lnTo>
                    <a:pt x="51" y="142"/>
                  </a:lnTo>
                  <a:lnTo>
                    <a:pt x="77" y="108"/>
                  </a:lnTo>
                  <a:lnTo>
                    <a:pt x="107" y="77"/>
                  </a:lnTo>
                  <a:lnTo>
                    <a:pt x="141" y="51"/>
                  </a:lnTo>
                  <a:lnTo>
                    <a:pt x="180" y="29"/>
                  </a:lnTo>
                  <a:lnTo>
                    <a:pt x="221" y="14"/>
                  </a:lnTo>
                  <a:lnTo>
                    <a:pt x="265" y="5"/>
                  </a:lnTo>
                  <a:lnTo>
                    <a:pt x="3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298"/>
            <p:cNvSpPr>
              <a:spLocks/>
            </p:cNvSpPr>
            <p:nvPr/>
          </p:nvSpPr>
          <p:spPr bwMode="auto">
            <a:xfrm>
              <a:off x="10201276" y="3603625"/>
              <a:ext cx="155575" cy="30163"/>
            </a:xfrm>
            <a:custGeom>
              <a:avLst/>
              <a:gdLst>
                <a:gd name="T0" fmla="*/ 97 w 977"/>
                <a:gd name="T1" fmla="*/ 0 h 192"/>
                <a:gd name="T2" fmla="*/ 879 w 977"/>
                <a:gd name="T3" fmla="*/ 0 h 192"/>
                <a:gd name="T4" fmla="*/ 902 w 977"/>
                <a:gd name="T5" fmla="*/ 3 h 192"/>
                <a:gd name="T6" fmla="*/ 922 w 977"/>
                <a:gd name="T7" fmla="*/ 10 h 192"/>
                <a:gd name="T8" fmla="*/ 940 w 977"/>
                <a:gd name="T9" fmla="*/ 22 h 192"/>
                <a:gd name="T10" fmla="*/ 955 w 977"/>
                <a:gd name="T11" fmla="*/ 37 h 192"/>
                <a:gd name="T12" fmla="*/ 966 w 977"/>
                <a:gd name="T13" fmla="*/ 55 h 192"/>
                <a:gd name="T14" fmla="*/ 973 w 977"/>
                <a:gd name="T15" fmla="*/ 74 h 192"/>
                <a:gd name="T16" fmla="*/ 977 w 977"/>
                <a:gd name="T17" fmla="*/ 97 h 192"/>
                <a:gd name="T18" fmla="*/ 973 w 977"/>
                <a:gd name="T19" fmla="*/ 118 h 192"/>
                <a:gd name="T20" fmla="*/ 966 w 977"/>
                <a:gd name="T21" fmla="*/ 139 h 192"/>
                <a:gd name="T22" fmla="*/ 955 w 977"/>
                <a:gd name="T23" fmla="*/ 157 h 192"/>
                <a:gd name="T24" fmla="*/ 940 w 977"/>
                <a:gd name="T25" fmla="*/ 172 h 192"/>
                <a:gd name="T26" fmla="*/ 922 w 977"/>
                <a:gd name="T27" fmla="*/ 183 h 192"/>
                <a:gd name="T28" fmla="*/ 902 w 977"/>
                <a:gd name="T29" fmla="*/ 190 h 192"/>
                <a:gd name="T30" fmla="*/ 879 w 977"/>
                <a:gd name="T31" fmla="*/ 192 h 192"/>
                <a:gd name="T32" fmla="*/ 97 w 977"/>
                <a:gd name="T33" fmla="*/ 192 h 192"/>
                <a:gd name="T34" fmla="*/ 75 w 977"/>
                <a:gd name="T35" fmla="*/ 190 h 192"/>
                <a:gd name="T36" fmla="*/ 54 w 977"/>
                <a:gd name="T37" fmla="*/ 183 h 192"/>
                <a:gd name="T38" fmla="*/ 37 w 977"/>
                <a:gd name="T39" fmla="*/ 172 h 192"/>
                <a:gd name="T40" fmla="*/ 22 w 977"/>
                <a:gd name="T41" fmla="*/ 157 h 192"/>
                <a:gd name="T42" fmla="*/ 10 w 977"/>
                <a:gd name="T43" fmla="*/ 139 h 192"/>
                <a:gd name="T44" fmla="*/ 3 w 977"/>
                <a:gd name="T45" fmla="*/ 118 h 192"/>
                <a:gd name="T46" fmla="*/ 0 w 977"/>
                <a:gd name="T47" fmla="*/ 97 h 192"/>
                <a:gd name="T48" fmla="*/ 3 w 977"/>
                <a:gd name="T49" fmla="*/ 74 h 192"/>
                <a:gd name="T50" fmla="*/ 10 w 977"/>
                <a:gd name="T51" fmla="*/ 55 h 192"/>
                <a:gd name="T52" fmla="*/ 22 w 977"/>
                <a:gd name="T53" fmla="*/ 37 h 192"/>
                <a:gd name="T54" fmla="*/ 37 w 977"/>
                <a:gd name="T55" fmla="*/ 22 h 192"/>
                <a:gd name="T56" fmla="*/ 54 w 977"/>
                <a:gd name="T57" fmla="*/ 10 h 192"/>
                <a:gd name="T58" fmla="*/ 75 w 977"/>
                <a:gd name="T59" fmla="*/ 3 h 192"/>
                <a:gd name="T60" fmla="*/ 97 w 977"/>
                <a:gd name="T6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77" h="192">
                  <a:moveTo>
                    <a:pt x="97" y="0"/>
                  </a:moveTo>
                  <a:lnTo>
                    <a:pt x="879" y="0"/>
                  </a:lnTo>
                  <a:lnTo>
                    <a:pt x="902" y="3"/>
                  </a:lnTo>
                  <a:lnTo>
                    <a:pt x="922" y="10"/>
                  </a:lnTo>
                  <a:lnTo>
                    <a:pt x="940" y="22"/>
                  </a:lnTo>
                  <a:lnTo>
                    <a:pt x="955" y="37"/>
                  </a:lnTo>
                  <a:lnTo>
                    <a:pt x="966" y="55"/>
                  </a:lnTo>
                  <a:lnTo>
                    <a:pt x="973" y="74"/>
                  </a:lnTo>
                  <a:lnTo>
                    <a:pt x="977" y="97"/>
                  </a:lnTo>
                  <a:lnTo>
                    <a:pt x="973" y="118"/>
                  </a:lnTo>
                  <a:lnTo>
                    <a:pt x="966" y="139"/>
                  </a:lnTo>
                  <a:lnTo>
                    <a:pt x="955" y="157"/>
                  </a:lnTo>
                  <a:lnTo>
                    <a:pt x="940" y="172"/>
                  </a:lnTo>
                  <a:lnTo>
                    <a:pt x="922" y="183"/>
                  </a:lnTo>
                  <a:lnTo>
                    <a:pt x="902" y="190"/>
                  </a:lnTo>
                  <a:lnTo>
                    <a:pt x="879" y="192"/>
                  </a:lnTo>
                  <a:lnTo>
                    <a:pt x="97" y="192"/>
                  </a:lnTo>
                  <a:lnTo>
                    <a:pt x="75" y="190"/>
                  </a:lnTo>
                  <a:lnTo>
                    <a:pt x="54" y="183"/>
                  </a:lnTo>
                  <a:lnTo>
                    <a:pt x="37" y="172"/>
                  </a:lnTo>
                  <a:lnTo>
                    <a:pt x="22" y="157"/>
                  </a:lnTo>
                  <a:lnTo>
                    <a:pt x="10" y="139"/>
                  </a:lnTo>
                  <a:lnTo>
                    <a:pt x="3" y="118"/>
                  </a:lnTo>
                  <a:lnTo>
                    <a:pt x="0" y="97"/>
                  </a:lnTo>
                  <a:lnTo>
                    <a:pt x="3" y="74"/>
                  </a:lnTo>
                  <a:lnTo>
                    <a:pt x="10" y="55"/>
                  </a:lnTo>
                  <a:lnTo>
                    <a:pt x="22" y="37"/>
                  </a:lnTo>
                  <a:lnTo>
                    <a:pt x="37" y="22"/>
                  </a:lnTo>
                  <a:lnTo>
                    <a:pt x="54" y="10"/>
                  </a:lnTo>
                  <a:lnTo>
                    <a:pt x="75" y="3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299"/>
            <p:cNvSpPr>
              <a:spLocks/>
            </p:cNvSpPr>
            <p:nvPr/>
          </p:nvSpPr>
          <p:spPr bwMode="auto">
            <a:xfrm>
              <a:off x="10201276" y="3683000"/>
              <a:ext cx="155575" cy="30163"/>
            </a:xfrm>
            <a:custGeom>
              <a:avLst/>
              <a:gdLst>
                <a:gd name="T0" fmla="*/ 97 w 977"/>
                <a:gd name="T1" fmla="*/ 0 h 192"/>
                <a:gd name="T2" fmla="*/ 879 w 977"/>
                <a:gd name="T3" fmla="*/ 0 h 192"/>
                <a:gd name="T4" fmla="*/ 902 w 977"/>
                <a:gd name="T5" fmla="*/ 2 h 192"/>
                <a:gd name="T6" fmla="*/ 922 w 977"/>
                <a:gd name="T7" fmla="*/ 10 h 192"/>
                <a:gd name="T8" fmla="*/ 940 w 977"/>
                <a:gd name="T9" fmla="*/ 21 h 192"/>
                <a:gd name="T10" fmla="*/ 955 w 977"/>
                <a:gd name="T11" fmla="*/ 36 h 192"/>
                <a:gd name="T12" fmla="*/ 966 w 977"/>
                <a:gd name="T13" fmla="*/ 54 h 192"/>
                <a:gd name="T14" fmla="*/ 973 w 977"/>
                <a:gd name="T15" fmla="*/ 74 h 192"/>
                <a:gd name="T16" fmla="*/ 977 w 977"/>
                <a:gd name="T17" fmla="*/ 97 h 192"/>
                <a:gd name="T18" fmla="*/ 973 w 977"/>
                <a:gd name="T19" fmla="*/ 118 h 192"/>
                <a:gd name="T20" fmla="*/ 966 w 977"/>
                <a:gd name="T21" fmla="*/ 138 h 192"/>
                <a:gd name="T22" fmla="*/ 955 w 977"/>
                <a:gd name="T23" fmla="*/ 157 h 192"/>
                <a:gd name="T24" fmla="*/ 940 w 977"/>
                <a:gd name="T25" fmla="*/ 171 h 192"/>
                <a:gd name="T26" fmla="*/ 922 w 977"/>
                <a:gd name="T27" fmla="*/ 183 h 192"/>
                <a:gd name="T28" fmla="*/ 902 w 977"/>
                <a:gd name="T29" fmla="*/ 190 h 192"/>
                <a:gd name="T30" fmla="*/ 879 w 977"/>
                <a:gd name="T31" fmla="*/ 192 h 192"/>
                <a:gd name="T32" fmla="*/ 97 w 977"/>
                <a:gd name="T33" fmla="*/ 192 h 192"/>
                <a:gd name="T34" fmla="*/ 75 w 977"/>
                <a:gd name="T35" fmla="*/ 190 h 192"/>
                <a:gd name="T36" fmla="*/ 54 w 977"/>
                <a:gd name="T37" fmla="*/ 183 h 192"/>
                <a:gd name="T38" fmla="*/ 37 w 977"/>
                <a:gd name="T39" fmla="*/ 171 h 192"/>
                <a:gd name="T40" fmla="*/ 22 w 977"/>
                <a:gd name="T41" fmla="*/ 157 h 192"/>
                <a:gd name="T42" fmla="*/ 10 w 977"/>
                <a:gd name="T43" fmla="*/ 138 h 192"/>
                <a:gd name="T44" fmla="*/ 3 w 977"/>
                <a:gd name="T45" fmla="*/ 118 h 192"/>
                <a:gd name="T46" fmla="*/ 0 w 977"/>
                <a:gd name="T47" fmla="*/ 97 h 192"/>
                <a:gd name="T48" fmla="*/ 3 w 977"/>
                <a:gd name="T49" fmla="*/ 74 h 192"/>
                <a:gd name="T50" fmla="*/ 10 w 977"/>
                <a:gd name="T51" fmla="*/ 54 h 192"/>
                <a:gd name="T52" fmla="*/ 22 w 977"/>
                <a:gd name="T53" fmla="*/ 36 h 192"/>
                <a:gd name="T54" fmla="*/ 37 w 977"/>
                <a:gd name="T55" fmla="*/ 21 h 192"/>
                <a:gd name="T56" fmla="*/ 54 w 977"/>
                <a:gd name="T57" fmla="*/ 10 h 192"/>
                <a:gd name="T58" fmla="*/ 75 w 977"/>
                <a:gd name="T59" fmla="*/ 2 h 192"/>
                <a:gd name="T60" fmla="*/ 97 w 977"/>
                <a:gd name="T6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77" h="192">
                  <a:moveTo>
                    <a:pt x="97" y="0"/>
                  </a:moveTo>
                  <a:lnTo>
                    <a:pt x="879" y="0"/>
                  </a:lnTo>
                  <a:lnTo>
                    <a:pt x="902" y="2"/>
                  </a:lnTo>
                  <a:lnTo>
                    <a:pt x="922" y="10"/>
                  </a:lnTo>
                  <a:lnTo>
                    <a:pt x="940" y="21"/>
                  </a:lnTo>
                  <a:lnTo>
                    <a:pt x="955" y="36"/>
                  </a:lnTo>
                  <a:lnTo>
                    <a:pt x="966" y="54"/>
                  </a:lnTo>
                  <a:lnTo>
                    <a:pt x="973" y="74"/>
                  </a:lnTo>
                  <a:lnTo>
                    <a:pt x="977" y="97"/>
                  </a:lnTo>
                  <a:lnTo>
                    <a:pt x="973" y="118"/>
                  </a:lnTo>
                  <a:lnTo>
                    <a:pt x="966" y="138"/>
                  </a:lnTo>
                  <a:lnTo>
                    <a:pt x="955" y="157"/>
                  </a:lnTo>
                  <a:lnTo>
                    <a:pt x="940" y="171"/>
                  </a:lnTo>
                  <a:lnTo>
                    <a:pt x="922" y="183"/>
                  </a:lnTo>
                  <a:lnTo>
                    <a:pt x="902" y="190"/>
                  </a:lnTo>
                  <a:lnTo>
                    <a:pt x="879" y="192"/>
                  </a:lnTo>
                  <a:lnTo>
                    <a:pt x="97" y="192"/>
                  </a:lnTo>
                  <a:lnTo>
                    <a:pt x="75" y="190"/>
                  </a:lnTo>
                  <a:lnTo>
                    <a:pt x="54" y="183"/>
                  </a:lnTo>
                  <a:lnTo>
                    <a:pt x="37" y="171"/>
                  </a:lnTo>
                  <a:lnTo>
                    <a:pt x="22" y="157"/>
                  </a:lnTo>
                  <a:lnTo>
                    <a:pt x="10" y="138"/>
                  </a:lnTo>
                  <a:lnTo>
                    <a:pt x="3" y="118"/>
                  </a:lnTo>
                  <a:lnTo>
                    <a:pt x="0" y="97"/>
                  </a:lnTo>
                  <a:lnTo>
                    <a:pt x="3" y="74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4" y="10"/>
                  </a:lnTo>
                  <a:lnTo>
                    <a:pt x="75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300"/>
            <p:cNvSpPr>
              <a:spLocks/>
            </p:cNvSpPr>
            <p:nvPr/>
          </p:nvSpPr>
          <p:spPr bwMode="auto">
            <a:xfrm>
              <a:off x="10217151" y="3881438"/>
              <a:ext cx="123825" cy="74613"/>
            </a:xfrm>
            <a:custGeom>
              <a:avLst/>
              <a:gdLst>
                <a:gd name="T0" fmla="*/ 126 w 773"/>
                <a:gd name="T1" fmla="*/ 0 h 467"/>
                <a:gd name="T2" fmla="*/ 647 w 773"/>
                <a:gd name="T3" fmla="*/ 0 h 467"/>
                <a:gd name="T4" fmla="*/ 676 w 773"/>
                <a:gd name="T5" fmla="*/ 4 h 467"/>
                <a:gd name="T6" fmla="*/ 702 w 773"/>
                <a:gd name="T7" fmla="*/ 12 h 467"/>
                <a:gd name="T8" fmla="*/ 726 w 773"/>
                <a:gd name="T9" fmla="*/ 27 h 467"/>
                <a:gd name="T10" fmla="*/ 745 w 773"/>
                <a:gd name="T11" fmla="*/ 47 h 467"/>
                <a:gd name="T12" fmla="*/ 760 w 773"/>
                <a:gd name="T13" fmla="*/ 70 h 467"/>
                <a:gd name="T14" fmla="*/ 769 w 773"/>
                <a:gd name="T15" fmla="*/ 96 h 467"/>
                <a:gd name="T16" fmla="*/ 773 w 773"/>
                <a:gd name="T17" fmla="*/ 125 h 467"/>
                <a:gd name="T18" fmla="*/ 773 w 773"/>
                <a:gd name="T19" fmla="*/ 341 h 467"/>
                <a:gd name="T20" fmla="*/ 769 w 773"/>
                <a:gd name="T21" fmla="*/ 370 h 467"/>
                <a:gd name="T22" fmla="*/ 760 w 773"/>
                <a:gd name="T23" fmla="*/ 396 h 467"/>
                <a:gd name="T24" fmla="*/ 745 w 773"/>
                <a:gd name="T25" fmla="*/ 419 h 467"/>
                <a:gd name="T26" fmla="*/ 726 w 773"/>
                <a:gd name="T27" fmla="*/ 439 h 467"/>
                <a:gd name="T28" fmla="*/ 702 w 773"/>
                <a:gd name="T29" fmla="*/ 454 h 467"/>
                <a:gd name="T30" fmla="*/ 676 w 773"/>
                <a:gd name="T31" fmla="*/ 464 h 467"/>
                <a:gd name="T32" fmla="*/ 647 w 773"/>
                <a:gd name="T33" fmla="*/ 467 h 467"/>
                <a:gd name="T34" fmla="*/ 126 w 773"/>
                <a:gd name="T35" fmla="*/ 467 h 467"/>
                <a:gd name="T36" fmla="*/ 97 w 773"/>
                <a:gd name="T37" fmla="*/ 464 h 467"/>
                <a:gd name="T38" fmla="*/ 70 w 773"/>
                <a:gd name="T39" fmla="*/ 454 h 467"/>
                <a:gd name="T40" fmla="*/ 47 w 773"/>
                <a:gd name="T41" fmla="*/ 439 h 467"/>
                <a:gd name="T42" fmla="*/ 28 w 773"/>
                <a:gd name="T43" fmla="*/ 419 h 467"/>
                <a:gd name="T44" fmla="*/ 13 w 773"/>
                <a:gd name="T45" fmla="*/ 396 h 467"/>
                <a:gd name="T46" fmla="*/ 3 w 773"/>
                <a:gd name="T47" fmla="*/ 370 h 467"/>
                <a:gd name="T48" fmla="*/ 0 w 773"/>
                <a:gd name="T49" fmla="*/ 341 h 467"/>
                <a:gd name="T50" fmla="*/ 0 w 773"/>
                <a:gd name="T51" fmla="*/ 125 h 467"/>
                <a:gd name="T52" fmla="*/ 3 w 773"/>
                <a:gd name="T53" fmla="*/ 96 h 467"/>
                <a:gd name="T54" fmla="*/ 13 w 773"/>
                <a:gd name="T55" fmla="*/ 70 h 467"/>
                <a:gd name="T56" fmla="*/ 28 w 773"/>
                <a:gd name="T57" fmla="*/ 47 h 467"/>
                <a:gd name="T58" fmla="*/ 47 w 773"/>
                <a:gd name="T59" fmla="*/ 27 h 467"/>
                <a:gd name="T60" fmla="*/ 70 w 773"/>
                <a:gd name="T61" fmla="*/ 12 h 467"/>
                <a:gd name="T62" fmla="*/ 97 w 773"/>
                <a:gd name="T63" fmla="*/ 4 h 467"/>
                <a:gd name="T64" fmla="*/ 126 w 773"/>
                <a:gd name="T65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3" h="467">
                  <a:moveTo>
                    <a:pt x="126" y="0"/>
                  </a:moveTo>
                  <a:lnTo>
                    <a:pt x="647" y="0"/>
                  </a:lnTo>
                  <a:lnTo>
                    <a:pt x="676" y="4"/>
                  </a:lnTo>
                  <a:lnTo>
                    <a:pt x="702" y="12"/>
                  </a:lnTo>
                  <a:lnTo>
                    <a:pt x="726" y="27"/>
                  </a:lnTo>
                  <a:lnTo>
                    <a:pt x="745" y="47"/>
                  </a:lnTo>
                  <a:lnTo>
                    <a:pt x="760" y="70"/>
                  </a:lnTo>
                  <a:lnTo>
                    <a:pt x="769" y="96"/>
                  </a:lnTo>
                  <a:lnTo>
                    <a:pt x="773" y="125"/>
                  </a:lnTo>
                  <a:lnTo>
                    <a:pt x="773" y="341"/>
                  </a:lnTo>
                  <a:lnTo>
                    <a:pt x="769" y="370"/>
                  </a:lnTo>
                  <a:lnTo>
                    <a:pt x="760" y="396"/>
                  </a:lnTo>
                  <a:lnTo>
                    <a:pt x="745" y="419"/>
                  </a:lnTo>
                  <a:lnTo>
                    <a:pt x="726" y="439"/>
                  </a:lnTo>
                  <a:lnTo>
                    <a:pt x="702" y="454"/>
                  </a:lnTo>
                  <a:lnTo>
                    <a:pt x="676" y="464"/>
                  </a:lnTo>
                  <a:lnTo>
                    <a:pt x="647" y="467"/>
                  </a:lnTo>
                  <a:lnTo>
                    <a:pt x="126" y="467"/>
                  </a:lnTo>
                  <a:lnTo>
                    <a:pt x="97" y="464"/>
                  </a:lnTo>
                  <a:lnTo>
                    <a:pt x="70" y="454"/>
                  </a:lnTo>
                  <a:lnTo>
                    <a:pt x="47" y="439"/>
                  </a:lnTo>
                  <a:lnTo>
                    <a:pt x="28" y="419"/>
                  </a:lnTo>
                  <a:lnTo>
                    <a:pt x="13" y="396"/>
                  </a:lnTo>
                  <a:lnTo>
                    <a:pt x="3" y="370"/>
                  </a:lnTo>
                  <a:lnTo>
                    <a:pt x="0" y="341"/>
                  </a:lnTo>
                  <a:lnTo>
                    <a:pt x="0" y="125"/>
                  </a:lnTo>
                  <a:lnTo>
                    <a:pt x="3" y="96"/>
                  </a:lnTo>
                  <a:lnTo>
                    <a:pt x="13" y="70"/>
                  </a:lnTo>
                  <a:lnTo>
                    <a:pt x="28" y="47"/>
                  </a:lnTo>
                  <a:lnTo>
                    <a:pt x="47" y="27"/>
                  </a:lnTo>
                  <a:lnTo>
                    <a:pt x="70" y="12"/>
                  </a:lnTo>
                  <a:lnTo>
                    <a:pt x="97" y="4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301"/>
            <p:cNvSpPr>
              <a:spLocks noEditPoints="1"/>
            </p:cNvSpPr>
            <p:nvPr/>
          </p:nvSpPr>
          <p:spPr bwMode="auto">
            <a:xfrm>
              <a:off x="10202863" y="3865563"/>
              <a:ext cx="152400" cy="104775"/>
            </a:xfrm>
            <a:custGeom>
              <a:avLst/>
              <a:gdLst>
                <a:gd name="T0" fmla="*/ 210 w 965"/>
                <a:gd name="T1" fmla="*/ 194 h 658"/>
                <a:gd name="T2" fmla="*/ 195 w 965"/>
                <a:gd name="T3" fmla="*/ 210 h 658"/>
                <a:gd name="T4" fmla="*/ 193 w 965"/>
                <a:gd name="T5" fmla="*/ 437 h 658"/>
                <a:gd name="T6" fmla="*/ 201 w 965"/>
                <a:gd name="T7" fmla="*/ 457 h 658"/>
                <a:gd name="T8" fmla="*/ 222 w 965"/>
                <a:gd name="T9" fmla="*/ 466 h 658"/>
                <a:gd name="T10" fmla="*/ 755 w 965"/>
                <a:gd name="T11" fmla="*/ 464 h 658"/>
                <a:gd name="T12" fmla="*/ 770 w 965"/>
                <a:gd name="T13" fmla="*/ 449 h 658"/>
                <a:gd name="T14" fmla="*/ 772 w 965"/>
                <a:gd name="T15" fmla="*/ 221 h 658"/>
                <a:gd name="T16" fmla="*/ 763 w 965"/>
                <a:gd name="T17" fmla="*/ 201 h 658"/>
                <a:gd name="T18" fmla="*/ 743 w 965"/>
                <a:gd name="T19" fmla="*/ 192 h 658"/>
                <a:gd name="T20" fmla="*/ 222 w 965"/>
                <a:gd name="T21" fmla="*/ 0 h 658"/>
                <a:gd name="T22" fmla="*/ 780 w 965"/>
                <a:gd name="T23" fmla="*/ 3 h 658"/>
                <a:gd name="T24" fmla="*/ 845 w 965"/>
                <a:gd name="T25" fmla="*/ 24 h 658"/>
                <a:gd name="T26" fmla="*/ 900 w 965"/>
                <a:gd name="T27" fmla="*/ 64 h 658"/>
                <a:gd name="T28" fmla="*/ 940 w 965"/>
                <a:gd name="T29" fmla="*/ 119 h 658"/>
                <a:gd name="T30" fmla="*/ 962 w 965"/>
                <a:gd name="T31" fmla="*/ 186 h 658"/>
                <a:gd name="T32" fmla="*/ 965 w 965"/>
                <a:gd name="T33" fmla="*/ 437 h 658"/>
                <a:gd name="T34" fmla="*/ 954 w 965"/>
                <a:gd name="T35" fmla="*/ 507 h 658"/>
                <a:gd name="T36" fmla="*/ 922 w 965"/>
                <a:gd name="T37" fmla="*/ 568 h 658"/>
                <a:gd name="T38" fmla="*/ 875 w 965"/>
                <a:gd name="T39" fmla="*/ 615 h 658"/>
                <a:gd name="T40" fmla="*/ 813 w 965"/>
                <a:gd name="T41" fmla="*/ 648 h 658"/>
                <a:gd name="T42" fmla="*/ 743 w 965"/>
                <a:gd name="T43" fmla="*/ 658 h 658"/>
                <a:gd name="T44" fmla="*/ 185 w 965"/>
                <a:gd name="T45" fmla="*/ 656 h 658"/>
                <a:gd name="T46" fmla="*/ 119 w 965"/>
                <a:gd name="T47" fmla="*/ 634 h 658"/>
                <a:gd name="T48" fmla="*/ 64 w 965"/>
                <a:gd name="T49" fmla="*/ 594 h 658"/>
                <a:gd name="T50" fmla="*/ 24 w 965"/>
                <a:gd name="T51" fmla="*/ 539 h 658"/>
                <a:gd name="T52" fmla="*/ 2 w 965"/>
                <a:gd name="T53" fmla="*/ 474 h 658"/>
                <a:gd name="T54" fmla="*/ 0 w 965"/>
                <a:gd name="T55" fmla="*/ 221 h 658"/>
                <a:gd name="T56" fmla="*/ 10 w 965"/>
                <a:gd name="T57" fmla="*/ 151 h 658"/>
                <a:gd name="T58" fmla="*/ 42 w 965"/>
                <a:gd name="T59" fmla="*/ 90 h 658"/>
                <a:gd name="T60" fmla="*/ 90 w 965"/>
                <a:gd name="T61" fmla="*/ 43 h 658"/>
                <a:gd name="T62" fmla="*/ 152 w 965"/>
                <a:gd name="T63" fmla="*/ 12 h 658"/>
                <a:gd name="T64" fmla="*/ 222 w 965"/>
                <a:gd name="T6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5" h="658">
                  <a:moveTo>
                    <a:pt x="222" y="192"/>
                  </a:moveTo>
                  <a:lnTo>
                    <a:pt x="210" y="194"/>
                  </a:lnTo>
                  <a:lnTo>
                    <a:pt x="201" y="201"/>
                  </a:lnTo>
                  <a:lnTo>
                    <a:pt x="195" y="210"/>
                  </a:lnTo>
                  <a:lnTo>
                    <a:pt x="193" y="221"/>
                  </a:lnTo>
                  <a:lnTo>
                    <a:pt x="193" y="437"/>
                  </a:lnTo>
                  <a:lnTo>
                    <a:pt x="195" y="449"/>
                  </a:lnTo>
                  <a:lnTo>
                    <a:pt x="201" y="457"/>
                  </a:lnTo>
                  <a:lnTo>
                    <a:pt x="210" y="464"/>
                  </a:lnTo>
                  <a:lnTo>
                    <a:pt x="222" y="466"/>
                  </a:lnTo>
                  <a:lnTo>
                    <a:pt x="743" y="466"/>
                  </a:lnTo>
                  <a:lnTo>
                    <a:pt x="755" y="464"/>
                  </a:lnTo>
                  <a:lnTo>
                    <a:pt x="763" y="457"/>
                  </a:lnTo>
                  <a:lnTo>
                    <a:pt x="770" y="449"/>
                  </a:lnTo>
                  <a:lnTo>
                    <a:pt x="772" y="437"/>
                  </a:lnTo>
                  <a:lnTo>
                    <a:pt x="772" y="221"/>
                  </a:lnTo>
                  <a:lnTo>
                    <a:pt x="770" y="210"/>
                  </a:lnTo>
                  <a:lnTo>
                    <a:pt x="763" y="201"/>
                  </a:lnTo>
                  <a:lnTo>
                    <a:pt x="755" y="194"/>
                  </a:lnTo>
                  <a:lnTo>
                    <a:pt x="743" y="192"/>
                  </a:lnTo>
                  <a:lnTo>
                    <a:pt x="222" y="192"/>
                  </a:lnTo>
                  <a:close/>
                  <a:moveTo>
                    <a:pt x="222" y="0"/>
                  </a:moveTo>
                  <a:lnTo>
                    <a:pt x="743" y="0"/>
                  </a:lnTo>
                  <a:lnTo>
                    <a:pt x="780" y="3"/>
                  </a:lnTo>
                  <a:lnTo>
                    <a:pt x="813" y="12"/>
                  </a:lnTo>
                  <a:lnTo>
                    <a:pt x="845" y="24"/>
                  </a:lnTo>
                  <a:lnTo>
                    <a:pt x="875" y="43"/>
                  </a:lnTo>
                  <a:lnTo>
                    <a:pt x="900" y="64"/>
                  </a:lnTo>
                  <a:lnTo>
                    <a:pt x="922" y="90"/>
                  </a:lnTo>
                  <a:lnTo>
                    <a:pt x="940" y="119"/>
                  </a:lnTo>
                  <a:lnTo>
                    <a:pt x="954" y="151"/>
                  </a:lnTo>
                  <a:lnTo>
                    <a:pt x="962" y="186"/>
                  </a:lnTo>
                  <a:lnTo>
                    <a:pt x="965" y="221"/>
                  </a:lnTo>
                  <a:lnTo>
                    <a:pt x="965" y="437"/>
                  </a:lnTo>
                  <a:lnTo>
                    <a:pt x="962" y="474"/>
                  </a:lnTo>
                  <a:lnTo>
                    <a:pt x="954" y="507"/>
                  </a:lnTo>
                  <a:lnTo>
                    <a:pt x="940" y="539"/>
                  </a:lnTo>
                  <a:lnTo>
                    <a:pt x="922" y="568"/>
                  </a:lnTo>
                  <a:lnTo>
                    <a:pt x="900" y="594"/>
                  </a:lnTo>
                  <a:lnTo>
                    <a:pt x="875" y="615"/>
                  </a:lnTo>
                  <a:lnTo>
                    <a:pt x="845" y="634"/>
                  </a:lnTo>
                  <a:lnTo>
                    <a:pt x="813" y="648"/>
                  </a:lnTo>
                  <a:lnTo>
                    <a:pt x="780" y="656"/>
                  </a:lnTo>
                  <a:lnTo>
                    <a:pt x="743" y="658"/>
                  </a:lnTo>
                  <a:lnTo>
                    <a:pt x="222" y="658"/>
                  </a:lnTo>
                  <a:lnTo>
                    <a:pt x="185" y="656"/>
                  </a:lnTo>
                  <a:lnTo>
                    <a:pt x="152" y="648"/>
                  </a:lnTo>
                  <a:lnTo>
                    <a:pt x="119" y="634"/>
                  </a:lnTo>
                  <a:lnTo>
                    <a:pt x="90" y="615"/>
                  </a:lnTo>
                  <a:lnTo>
                    <a:pt x="64" y="594"/>
                  </a:lnTo>
                  <a:lnTo>
                    <a:pt x="42" y="568"/>
                  </a:lnTo>
                  <a:lnTo>
                    <a:pt x="24" y="539"/>
                  </a:lnTo>
                  <a:lnTo>
                    <a:pt x="10" y="507"/>
                  </a:lnTo>
                  <a:lnTo>
                    <a:pt x="2" y="474"/>
                  </a:lnTo>
                  <a:lnTo>
                    <a:pt x="0" y="437"/>
                  </a:lnTo>
                  <a:lnTo>
                    <a:pt x="0" y="221"/>
                  </a:lnTo>
                  <a:lnTo>
                    <a:pt x="2" y="186"/>
                  </a:lnTo>
                  <a:lnTo>
                    <a:pt x="10" y="151"/>
                  </a:lnTo>
                  <a:lnTo>
                    <a:pt x="24" y="119"/>
                  </a:lnTo>
                  <a:lnTo>
                    <a:pt x="42" y="90"/>
                  </a:lnTo>
                  <a:lnTo>
                    <a:pt x="64" y="64"/>
                  </a:lnTo>
                  <a:lnTo>
                    <a:pt x="90" y="43"/>
                  </a:lnTo>
                  <a:lnTo>
                    <a:pt x="119" y="24"/>
                  </a:lnTo>
                  <a:lnTo>
                    <a:pt x="152" y="12"/>
                  </a:lnTo>
                  <a:lnTo>
                    <a:pt x="185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302"/>
            <p:cNvSpPr>
              <a:spLocks/>
            </p:cNvSpPr>
            <p:nvPr/>
          </p:nvSpPr>
          <p:spPr bwMode="auto">
            <a:xfrm>
              <a:off x="10079038" y="3871913"/>
              <a:ext cx="31750" cy="92075"/>
            </a:xfrm>
            <a:custGeom>
              <a:avLst/>
              <a:gdLst>
                <a:gd name="T0" fmla="*/ 97 w 193"/>
                <a:gd name="T1" fmla="*/ 0 h 577"/>
                <a:gd name="T2" fmla="*/ 119 w 193"/>
                <a:gd name="T3" fmla="*/ 2 h 577"/>
                <a:gd name="T4" fmla="*/ 139 w 193"/>
                <a:gd name="T5" fmla="*/ 9 h 577"/>
                <a:gd name="T6" fmla="*/ 158 w 193"/>
                <a:gd name="T7" fmla="*/ 21 h 577"/>
                <a:gd name="T8" fmla="*/ 173 w 193"/>
                <a:gd name="T9" fmla="*/ 36 h 577"/>
                <a:gd name="T10" fmla="*/ 184 w 193"/>
                <a:gd name="T11" fmla="*/ 53 h 577"/>
                <a:gd name="T12" fmla="*/ 191 w 193"/>
                <a:gd name="T13" fmla="*/ 74 h 577"/>
                <a:gd name="T14" fmla="*/ 193 w 193"/>
                <a:gd name="T15" fmla="*/ 96 h 577"/>
                <a:gd name="T16" fmla="*/ 193 w 193"/>
                <a:gd name="T17" fmla="*/ 481 h 577"/>
                <a:gd name="T18" fmla="*/ 191 w 193"/>
                <a:gd name="T19" fmla="*/ 502 h 577"/>
                <a:gd name="T20" fmla="*/ 184 w 193"/>
                <a:gd name="T21" fmla="*/ 523 h 577"/>
                <a:gd name="T22" fmla="*/ 173 w 193"/>
                <a:gd name="T23" fmla="*/ 541 h 577"/>
                <a:gd name="T24" fmla="*/ 158 w 193"/>
                <a:gd name="T25" fmla="*/ 556 h 577"/>
                <a:gd name="T26" fmla="*/ 139 w 193"/>
                <a:gd name="T27" fmla="*/ 567 h 577"/>
                <a:gd name="T28" fmla="*/ 119 w 193"/>
                <a:gd name="T29" fmla="*/ 574 h 577"/>
                <a:gd name="T30" fmla="*/ 97 w 193"/>
                <a:gd name="T31" fmla="*/ 577 h 577"/>
                <a:gd name="T32" fmla="*/ 75 w 193"/>
                <a:gd name="T33" fmla="*/ 574 h 577"/>
                <a:gd name="T34" fmla="*/ 55 w 193"/>
                <a:gd name="T35" fmla="*/ 567 h 577"/>
                <a:gd name="T36" fmla="*/ 37 w 193"/>
                <a:gd name="T37" fmla="*/ 556 h 577"/>
                <a:gd name="T38" fmla="*/ 22 w 193"/>
                <a:gd name="T39" fmla="*/ 541 h 577"/>
                <a:gd name="T40" fmla="*/ 10 w 193"/>
                <a:gd name="T41" fmla="*/ 523 h 577"/>
                <a:gd name="T42" fmla="*/ 3 w 193"/>
                <a:gd name="T43" fmla="*/ 502 h 577"/>
                <a:gd name="T44" fmla="*/ 0 w 193"/>
                <a:gd name="T45" fmla="*/ 481 h 577"/>
                <a:gd name="T46" fmla="*/ 0 w 193"/>
                <a:gd name="T47" fmla="*/ 96 h 577"/>
                <a:gd name="T48" fmla="*/ 3 w 193"/>
                <a:gd name="T49" fmla="*/ 74 h 577"/>
                <a:gd name="T50" fmla="*/ 10 w 193"/>
                <a:gd name="T51" fmla="*/ 53 h 577"/>
                <a:gd name="T52" fmla="*/ 22 w 193"/>
                <a:gd name="T53" fmla="*/ 36 h 577"/>
                <a:gd name="T54" fmla="*/ 37 w 193"/>
                <a:gd name="T55" fmla="*/ 21 h 577"/>
                <a:gd name="T56" fmla="*/ 55 w 193"/>
                <a:gd name="T57" fmla="*/ 9 h 577"/>
                <a:gd name="T58" fmla="*/ 75 w 193"/>
                <a:gd name="T59" fmla="*/ 2 h 577"/>
                <a:gd name="T60" fmla="*/ 97 w 193"/>
                <a:gd name="T6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3" h="577">
                  <a:moveTo>
                    <a:pt x="97" y="0"/>
                  </a:moveTo>
                  <a:lnTo>
                    <a:pt x="119" y="2"/>
                  </a:lnTo>
                  <a:lnTo>
                    <a:pt x="139" y="9"/>
                  </a:lnTo>
                  <a:lnTo>
                    <a:pt x="158" y="21"/>
                  </a:lnTo>
                  <a:lnTo>
                    <a:pt x="173" y="36"/>
                  </a:lnTo>
                  <a:lnTo>
                    <a:pt x="184" y="53"/>
                  </a:lnTo>
                  <a:lnTo>
                    <a:pt x="191" y="74"/>
                  </a:lnTo>
                  <a:lnTo>
                    <a:pt x="193" y="96"/>
                  </a:lnTo>
                  <a:lnTo>
                    <a:pt x="193" y="481"/>
                  </a:lnTo>
                  <a:lnTo>
                    <a:pt x="191" y="502"/>
                  </a:lnTo>
                  <a:lnTo>
                    <a:pt x="184" y="523"/>
                  </a:lnTo>
                  <a:lnTo>
                    <a:pt x="173" y="541"/>
                  </a:lnTo>
                  <a:lnTo>
                    <a:pt x="158" y="556"/>
                  </a:lnTo>
                  <a:lnTo>
                    <a:pt x="139" y="567"/>
                  </a:lnTo>
                  <a:lnTo>
                    <a:pt x="119" y="574"/>
                  </a:lnTo>
                  <a:lnTo>
                    <a:pt x="97" y="577"/>
                  </a:lnTo>
                  <a:lnTo>
                    <a:pt x="75" y="574"/>
                  </a:lnTo>
                  <a:lnTo>
                    <a:pt x="55" y="567"/>
                  </a:lnTo>
                  <a:lnTo>
                    <a:pt x="37" y="556"/>
                  </a:lnTo>
                  <a:lnTo>
                    <a:pt x="22" y="541"/>
                  </a:lnTo>
                  <a:lnTo>
                    <a:pt x="10" y="523"/>
                  </a:lnTo>
                  <a:lnTo>
                    <a:pt x="3" y="502"/>
                  </a:lnTo>
                  <a:lnTo>
                    <a:pt x="0" y="481"/>
                  </a:lnTo>
                  <a:lnTo>
                    <a:pt x="0" y="96"/>
                  </a:lnTo>
                  <a:lnTo>
                    <a:pt x="3" y="74"/>
                  </a:lnTo>
                  <a:lnTo>
                    <a:pt x="10" y="53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5" y="9"/>
                  </a:lnTo>
                  <a:lnTo>
                    <a:pt x="75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303"/>
            <p:cNvSpPr>
              <a:spLocks/>
            </p:cNvSpPr>
            <p:nvPr/>
          </p:nvSpPr>
          <p:spPr bwMode="auto">
            <a:xfrm>
              <a:off x="10447338" y="3871913"/>
              <a:ext cx="30163" cy="92075"/>
            </a:xfrm>
            <a:custGeom>
              <a:avLst/>
              <a:gdLst>
                <a:gd name="T0" fmla="*/ 98 w 194"/>
                <a:gd name="T1" fmla="*/ 0 h 577"/>
                <a:gd name="T2" fmla="*/ 119 w 194"/>
                <a:gd name="T3" fmla="*/ 2 h 577"/>
                <a:gd name="T4" fmla="*/ 140 w 194"/>
                <a:gd name="T5" fmla="*/ 9 h 577"/>
                <a:gd name="T6" fmla="*/ 158 w 194"/>
                <a:gd name="T7" fmla="*/ 21 h 577"/>
                <a:gd name="T8" fmla="*/ 173 w 194"/>
                <a:gd name="T9" fmla="*/ 36 h 577"/>
                <a:gd name="T10" fmla="*/ 184 w 194"/>
                <a:gd name="T11" fmla="*/ 53 h 577"/>
                <a:gd name="T12" fmla="*/ 191 w 194"/>
                <a:gd name="T13" fmla="*/ 74 h 577"/>
                <a:gd name="T14" fmla="*/ 194 w 194"/>
                <a:gd name="T15" fmla="*/ 96 h 577"/>
                <a:gd name="T16" fmla="*/ 194 w 194"/>
                <a:gd name="T17" fmla="*/ 481 h 577"/>
                <a:gd name="T18" fmla="*/ 191 w 194"/>
                <a:gd name="T19" fmla="*/ 502 h 577"/>
                <a:gd name="T20" fmla="*/ 184 w 194"/>
                <a:gd name="T21" fmla="*/ 523 h 577"/>
                <a:gd name="T22" fmla="*/ 173 w 194"/>
                <a:gd name="T23" fmla="*/ 541 h 577"/>
                <a:gd name="T24" fmla="*/ 158 w 194"/>
                <a:gd name="T25" fmla="*/ 556 h 577"/>
                <a:gd name="T26" fmla="*/ 140 w 194"/>
                <a:gd name="T27" fmla="*/ 567 h 577"/>
                <a:gd name="T28" fmla="*/ 119 w 194"/>
                <a:gd name="T29" fmla="*/ 574 h 577"/>
                <a:gd name="T30" fmla="*/ 98 w 194"/>
                <a:gd name="T31" fmla="*/ 577 h 577"/>
                <a:gd name="T32" fmla="*/ 75 w 194"/>
                <a:gd name="T33" fmla="*/ 574 h 577"/>
                <a:gd name="T34" fmla="*/ 55 w 194"/>
                <a:gd name="T35" fmla="*/ 567 h 577"/>
                <a:gd name="T36" fmla="*/ 37 w 194"/>
                <a:gd name="T37" fmla="*/ 556 h 577"/>
                <a:gd name="T38" fmla="*/ 22 w 194"/>
                <a:gd name="T39" fmla="*/ 541 h 577"/>
                <a:gd name="T40" fmla="*/ 10 w 194"/>
                <a:gd name="T41" fmla="*/ 523 h 577"/>
                <a:gd name="T42" fmla="*/ 4 w 194"/>
                <a:gd name="T43" fmla="*/ 502 h 577"/>
                <a:gd name="T44" fmla="*/ 0 w 194"/>
                <a:gd name="T45" fmla="*/ 481 h 577"/>
                <a:gd name="T46" fmla="*/ 0 w 194"/>
                <a:gd name="T47" fmla="*/ 96 h 577"/>
                <a:gd name="T48" fmla="*/ 4 w 194"/>
                <a:gd name="T49" fmla="*/ 74 h 577"/>
                <a:gd name="T50" fmla="*/ 10 w 194"/>
                <a:gd name="T51" fmla="*/ 53 h 577"/>
                <a:gd name="T52" fmla="*/ 22 w 194"/>
                <a:gd name="T53" fmla="*/ 36 h 577"/>
                <a:gd name="T54" fmla="*/ 37 w 194"/>
                <a:gd name="T55" fmla="*/ 21 h 577"/>
                <a:gd name="T56" fmla="*/ 55 w 194"/>
                <a:gd name="T57" fmla="*/ 9 h 577"/>
                <a:gd name="T58" fmla="*/ 75 w 194"/>
                <a:gd name="T59" fmla="*/ 2 h 577"/>
                <a:gd name="T60" fmla="*/ 98 w 194"/>
                <a:gd name="T61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4" h="577">
                  <a:moveTo>
                    <a:pt x="98" y="0"/>
                  </a:moveTo>
                  <a:lnTo>
                    <a:pt x="119" y="2"/>
                  </a:lnTo>
                  <a:lnTo>
                    <a:pt x="140" y="9"/>
                  </a:lnTo>
                  <a:lnTo>
                    <a:pt x="158" y="21"/>
                  </a:lnTo>
                  <a:lnTo>
                    <a:pt x="173" y="36"/>
                  </a:lnTo>
                  <a:lnTo>
                    <a:pt x="184" y="53"/>
                  </a:lnTo>
                  <a:lnTo>
                    <a:pt x="191" y="74"/>
                  </a:lnTo>
                  <a:lnTo>
                    <a:pt x="194" y="96"/>
                  </a:lnTo>
                  <a:lnTo>
                    <a:pt x="194" y="481"/>
                  </a:lnTo>
                  <a:lnTo>
                    <a:pt x="191" y="502"/>
                  </a:lnTo>
                  <a:lnTo>
                    <a:pt x="184" y="523"/>
                  </a:lnTo>
                  <a:lnTo>
                    <a:pt x="173" y="541"/>
                  </a:lnTo>
                  <a:lnTo>
                    <a:pt x="158" y="556"/>
                  </a:lnTo>
                  <a:lnTo>
                    <a:pt x="140" y="567"/>
                  </a:lnTo>
                  <a:lnTo>
                    <a:pt x="119" y="574"/>
                  </a:lnTo>
                  <a:lnTo>
                    <a:pt x="98" y="577"/>
                  </a:lnTo>
                  <a:lnTo>
                    <a:pt x="75" y="574"/>
                  </a:lnTo>
                  <a:lnTo>
                    <a:pt x="55" y="567"/>
                  </a:lnTo>
                  <a:lnTo>
                    <a:pt x="37" y="556"/>
                  </a:lnTo>
                  <a:lnTo>
                    <a:pt x="22" y="541"/>
                  </a:lnTo>
                  <a:lnTo>
                    <a:pt x="10" y="523"/>
                  </a:lnTo>
                  <a:lnTo>
                    <a:pt x="4" y="502"/>
                  </a:lnTo>
                  <a:lnTo>
                    <a:pt x="0" y="481"/>
                  </a:lnTo>
                  <a:lnTo>
                    <a:pt x="0" y="96"/>
                  </a:lnTo>
                  <a:lnTo>
                    <a:pt x="4" y="74"/>
                  </a:lnTo>
                  <a:lnTo>
                    <a:pt x="10" y="53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5" y="9"/>
                  </a:lnTo>
                  <a:lnTo>
                    <a:pt x="75" y="2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9" name="Group 350"/>
          <p:cNvGrpSpPr/>
          <p:nvPr/>
        </p:nvGrpSpPr>
        <p:grpSpPr>
          <a:xfrm>
            <a:off x="8415965" y="4110744"/>
            <a:ext cx="563562" cy="531813"/>
            <a:chOff x="9097963" y="3471863"/>
            <a:chExt cx="563562" cy="531813"/>
          </a:xfrm>
          <a:solidFill>
            <a:schemeClr val="tx1"/>
          </a:solidFill>
        </p:grpSpPr>
        <p:sp>
          <p:nvSpPr>
            <p:cNvPr id="860" name="Freeform 308"/>
            <p:cNvSpPr>
              <a:spLocks/>
            </p:cNvSpPr>
            <p:nvPr/>
          </p:nvSpPr>
          <p:spPr bwMode="auto">
            <a:xfrm>
              <a:off x="9363075" y="3881438"/>
              <a:ext cx="176212" cy="92075"/>
            </a:xfrm>
            <a:custGeom>
              <a:avLst/>
              <a:gdLst>
                <a:gd name="T0" fmla="*/ 1016 w 1105"/>
                <a:gd name="T1" fmla="*/ 0 h 578"/>
                <a:gd name="T2" fmla="*/ 1038 w 1105"/>
                <a:gd name="T3" fmla="*/ 4 h 578"/>
                <a:gd name="T4" fmla="*/ 1057 w 1105"/>
                <a:gd name="T5" fmla="*/ 14 h 578"/>
                <a:gd name="T6" fmla="*/ 1076 w 1105"/>
                <a:gd name="T7" fmla="*/ 28 h 578"/>
                <a:gd name="T8" fmla="*/ 1090 w 1105"/>
                <a:gd name="T9" fmla="*/ 46 h 578"/>
                <a:gd name="T10" fmla="*/ 1099 w 1105"/>
                <a:gd name="T11" fmla="*/ 66 h 578"/>
                <a:gd name="T12" fmla="*/ 1105 w 1105"/>
                <a:gd name="T13" fmla="*/ 87 h 578"/>
                <a:gd name="T14" fmla="*/ 1105 w 1105"/>
                <a:gd name="T15" fmla="*/ 110 h 578"/>
                <a:gd name="T16" fmla="*/ 1100 w 1105"/>
                <a:gd name="T17" fmla="*/ 130 h 578"/>
                <a:gd name="T18" fmla="*/ 1091 w 1105"/>
                <a:gd name="T19" fmla="*/ 151 h 578"/>
                <a:gd name="T20" fmla="*/ 1077 w 1105"/>
                <a:gd name="T21" fmla="*/ 169 h 578"/>
                <a:gd name="T22" fmla="*/ 1009 w 1105"/>
                <a:gd name="T23" fmla="*/ 233 h 578"/>
                <a:gd name="T24" fmla="*/ 939 w 1105"/>
                <a:gd name="T25" fmla="*/ 291 h 578"/>
                <a:gd name="T26" fmla="*/ 865 w 1105"/>
                <a:gd name="T27" fmla="*/ 344 h 578"/>
                <a:gd name="T28" fmla="*/ 788 w 1105"/>
                <a:gd name="T29" fmla="*/ 393 h 578"/>
                <a:gd name="T30" fmla="*/ 710 w 1105"/>
                <a:gd name="T31" fmla="*/ 436 h 578"/>
                <a:gd name="T32" fmla="*/ 628 w 1105"/>
                <a:gd name="T33" fmla="*/ 472 h 578"/>
                <a:gd name="T34" fmla="*/ 544 w 1105"/>
                <a:gd name="T35" fmla="*/ 505 h 578"/>
                <a:gd name="T36" fmla="*/ 458 w 1105"/>
                <a:gd name="T37" fmla="*/ 531 h 578"/>
                <a:gd name="T38" fmla="*/ 371 w 1105"/>
                <a:gd name="T39" fmla="*/ 551 h 578"/>
                <a:gd name="T40" fmla="*/ 282 w 1105"/>
                <a:gd name="T41" fmla="*/ 566 h 578"/>
                <a:gd name="T42" fmla="*/ 191 w 1105"/>
                <a:gd name="T43" fmla="*/ 576 h 578"/>
                <a:gd name="T44" fmla="*/ 99 w 1105"/>
                <a:gd name="T45" fmla="*/ 578 h 578"/>
                <a:gd name="T46" fmla="*/ 76 w 1105"/>
                <a:gd name="T47" fmla="*/ 576 h 578"/>
                <a:gd name="T48" fmla="*/ 56 w 1105"/>
                <a:gd name="T49" fmla="*/ 568 h 578"/>
                <a:gd name="T50" fmla="*/ 36 w 1105"/>
                <a:gd name="T51" fmla="*/ 557 h 578"/>
                <a:gd name="T52" fmla="*/ 21 w 1105"/>
                <a:gd name="T53" fmla="*/ 541 h 578"/>
                <a:gd name="T54" fmla="*/ 10 w 1105"/>
                <a:gd name="T55" fmla="*/ 522 h 578"/>
                <a:gd name="T56" fmla="*/ 2 w 1105"/>
                <a:gd name="T57" fmla="*/ 502 h 578"/>
                <a:gd name="T58" fmla="*/ 0 w 1105"/>
                <a:gd name="T59" fmla="*/ 479 h 578"/>
                <a:gd name="T60" fmla="*/ 2 w 1105"/>
                <a:gd name="T61" fmla="*/ 455 h 578"/>
                <a:gd name="T62" fmla="*/ 10 w 1105"/>
                <a:gd name="T63" fmla="*/ 435 h 578"/>
                <a:gd name="T64" fmla="*/ 21 w 1105"/>
                <a:gd name="T65" fmla="*/ 416 h 578"/>
                <a:gd name="T66" fmla="*/ 36 w 1105"/>
                <a:gd name="T67" fmla="*/ 400 h 578"/>
                <a:gd name="T68" fmla="*/ 56 w 1105"/>
                <a:gd name="T69" fmla="*/ 388 h 578"/>
                <a:gd name="T70" fmla="*/ 76 w 1105"/>
                <a:gd name="T71" fmla="*/ 381 h 578"/>
                <a:gd name="T72" fmla="*/ 99 w 1105"/>
                <a:gd name="T73" fmla="*/ 379 h 578"/>
                <a:gd name="T74" fmla="*/ 177 w 1105"/>
                <a:gd name="T75" fmla="*/ 376 h 578"/>
                <a:gd name="T76" fmla="*/ 255 w 1105"/>
                <a:gd name="T77" fmla="*/ 368 h 578"/>
                <a:gd name="T78" fmla="*/ 331 w 1105"/>
                <a:gd name="T79" fmla="*/ 356 h 578"/>
                <a:gd name="T80" fmla="*/ 407 w 1105"/>
                <a:gd name="T81" fmla="*/ 338 h 578"/>
                <a:gd name="T82" fmla="*/ 480 w 1105"/>
                <a:gd name="T83" fmla="*/ 315 h 578"/>
                <a:gd name="T84" fmla="*/ 552 w 1105"/>
                <a:gd name="T85" fmla="*/ 288 h 578"/>
                <a:gd name="T86" fmla="*/ 621 w 1105"/>
                <a:gd name="T87" fmla="*/ 256 h 578"/>
                <a:gd name="T88" fmla="*/ 688 w 1105"/>
                <a:gd name="T89" fmla="*/ 220 h 578"/>
                <a:gd name="T90" fmla="*/ 754 w 1105"/>
                <a:gd name="T91" fmla="*/ 178 h 578"/>
                <a:gd name="T92" fmla="*/ 817 w 1105"/>
                <a:gd name="T93" fmla="*/ 133 h 578"/>
                <a:gd name="T94" fmla="*/ 878 w 1105"/>
                <a:gd name="T95" fmla="*/ 83 h 578"/>
                <a:gd name="T96" fmla="*/ 935 w 1105"/>
                <a:gd name="T97" fmla="*/ 28 h 578"/>
                <a:gd name="T98" fmla="*/ 953 w 1105"/>
                <a:gd name="T99" fmla="*/ 14 h 578"/>
                <a:gd name="T100" fmla="*/ 972 w 1105"/>
                <a:gd name="T101" fmla="*/ 4 h 578"/>
                <a:gd name="T102" fmla="*/ 994 w 1105"/>
                <a:gd name="T103" fmla="*/ 0 h 578"/>
                <a:gd name="T104" fmla="*/ 1016 w 1105"/>
                <a:gd name="T105" fmla="*/ 0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05" h="578">
                  <a:moveTo>
                    <a:pt x="1016" y="0"/>
                  </a:moveTo>
                  <a:lnTo>
                    <a:pt x="1038" y="4"/>
                  </a:lnTo>
                  <a:lnTo>
                    <a:pt x="1057" y="14"/>
                  </a:lnTo>
                  <a:lnTo>
                    <a:pt x="1076" y="28"/>
                  </a:lnTo>
                  <a:lnTo>
                    <a:pt x="1090" y="46"/>
                  </a:lnTo>
                  <a:lnTo>
                    <a:pt x="1099" y="66"/>
                  </a:lnTo>
                  <a:lnTo>
                    <a:pt x="1105" y="87"/>
                  </a:lnTo>
                  <a:lnTo>
                    <a:pt x="1105" y="110"/>
                  </a:lnTo>
                  <a:lnTo>
                    <a:pt x="1100" y="130"/>
                  </a:lnTo>
                  <a:lnTo>
                    <a:pt x="1091" y="151"/>
                  </a:lnTo>
                  <a:lnTo>
                    <a:pt x="1077" y="169"/>
                  </a:lnTo>
                  <a:lnTo>
                    <a:pt x="1009" y="233"/>
                  </a:lnTo>
                  <a:lnTo>
                    <a:pt x="939" y="291"/>
                  </a:lnTo>
                  <a:lnTo>
                    <a:pt x="865" y="344"/>
                  </a:lnTo>
                  <a:lnTo>
                    <a:pt x="788" y="393"/>
                  </a:lnTo>
                  <a:lnTo>
                    <a:pt x="710" y="436"/>
                  </a:lnTo>
                  <a:lnTo>
                    <a:pt x="628" y="472"/>
                  </a:lnTo>
                  <a:lnTo>
                    <a:pt x="544" y="505"/>
                  </a:lnTo>
                  <a:lnTo>
                    <a:pt x="458" y="531"/>
                  </a:lnTo>
                  <a:lnTo>
                    <a:pt x="371" y="551"/>
                  </a:lnTo>
                  <a:lnTo>
                    <a:pt x="282" y="566"/>
                  </a:lnTo>
                  <a:lnTo>
                    <a:pt x="191" y="576"/>
                  </a:lnTo>
                  <a:lnTo>
                    <a:pt x="99" y="578"/>
                  </a:lnTo>
                  <a:lnTo>
                    <a:pt x="76" y="576"/>
                  </a:lnTo>
                  <a:lnTo>
                    <a:pt x="56" y="568"/>
                  </a:lnTo>
                  <a:lnTo>
                    <a:pt x="36" y="557"/>
                  </a:lnTo>
                  <a:lnTo>
                    <a:pt x="21" y="541"/>
                  </a:lnTo>
                  <a:lnTo>
                    <a:pt x="10" y="522"/>
                  </a:lnTo>
                  <a:lnTo>
                    <a:pt x="2" y="502"/>
                  </a:lnTo>
                  <a:lnTo>
                    <a:pt x="0" y="479"/>
                  </a:lnTo>
                  <a:lnTo>
                    <a:pt x="2" y="455"/>
                  </a:lnTo>
                  <a:lnTo>
                    <a:pt x="10" y="435"/>
                  </a:lnTo>
                  <a:lnTo>
                    <a:pt x="21" y="416"/>
                  </a:lnTo>
                  <a:lnTo>
                    <a:pt x="36" y="400"/>
                  </a:lnTo>
                  <a:lnTo>
                    <a:pt x="56" y="388"/>
                  </a:lnTo>
                  <a:lnTo>
                    <a:pt x="76" y="381"/>
                  </a:lnTo>
                  <a:lnTo>
                    <a:pt x="99" y="379"/>
                  </a:lnTo>
                  <a:lnTo>
                    <a:pt x="177" y="376"/>
                  </a:lnTo>
                  <a:lnTo>
                    <a:pt x="255" y="368"/>
                  </a:lnTo>
                  <a:lnTo>
                    <a:pt x="331" y="356"/>
                  </a:lnTo>
                  <a:lnTo>
                    <a:pt x="407" y="338"/>
                  </a:lnTo>
                  <a:lnTo>
                    <a:pt x="480" y="315"/>
                  </a:lnTo>
                  <a:lnTo>
                    <a:pt x="552" y="288"/>
                  </a:lnTo>
                  <a:lnTo>
                    <a:pt x="621" y="256"/>
                  </a:lnTo>
                  <a:lnTo>
                    <a:pt x="688" y="220"/>
                  </a:lnTo>
                  <a:lnTo>
                    <a:pt x="754" y="178"/>
                  </a:lnTo>
                  <a:lnTo>
                    <a:pt x="817" y="133"/>
                  </a:lnTo>
                  <a:lnTo>
                    <a:pt x="878" y="83"/>
                  </a:lnTo>
                  <a:lnTo>
                    <a:pt x="935" y="28"/>
                  </a:lnTo>
                  <a:lnTo>
                    <a:pt x="953" y="14"/>
                  </a:lnTo>
                  <a:lnTo>
                    <a:pt x="972" y="4"/>
                  </a:lnTo>
                  <a:lnTo>
                    <a:pt x="994" y="0"/>
                  </a:lnTo>
                  <a:lnTo>
                    <a:pt x="10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309"/>
            <p:cNvSpPr>
              <a:spLocks/>
            </p:cNvSpPr>
            <p:nvPr/>
          </p:nvSpPr>
          <p:spPr bwMode="auto">
            <a:xfrm>
              <a:off x="9159875" y="3471863"/>
              <a:ext cx="438150" cy="296863"/>
            </a:xfrm>
            <a:custGeom>
              <a:avLst/>
              <a:gdLst>
                <a:gd name="T0" fmla="*/ 1473 w 2757"/>
                <a:gd name="T1" fmla="*/ 3 h 1871"/>
                <a:gd name="T2" fmla="*/ 1655 w 2757"/>
                <a:gd name="T3" fmla="*/ 28 h 1871"/>
                <a:gd name="T4" fmla="*/ 1831 w 2757"/>
                <a:gd name="T5" fmla="*/ 77 h 1871"/>
                <a:gd name="T6" fmla="*/ 1995 w 2757"/>
                <a:gd name="T7" fmla="*/ 147 h 1871"/>
                <a:gd name="T8" fmla="*/ 2148 w 2757"/>
                <a:gd name="T9" fmla="*/ 237 h 1871"/>
                <a:gd name="T10" fmla="*/ 2288 w 2757"/>
                <a:gd name="T11" fmla="*/ 346 h 1871"/>
                <a:gd name="T12" fmla="*/ 2413 w 2757"/>
                <a:gd name="T13" fmla="*/ 471 h 1871"/>
                <a:gd name="T14" fmla="*/ 2521 w 2757"/>
                <a:gd name="T15" fmla="*/ 611 h 1871"/>
                <a:gd name="T16" fmla="*/ 2611 w 2757"/>
                <a:gd name="T17" fmla="*/ 764 h 1871"/>
                <a:gd name="T18" fmla="*/ 2681 w 2757"/>
                <a:gd name="T19" fmla="*/ 929 h 1871"/>
                <a:gd name="T20" fmla="*/ 2729 w 2757"/>
                <a:gd name="T21" fmla="*/ 1105 h 1871"/>
                <a:gd name="T22" fmla="*/ 2754 w 2757"/>
                <a:gd name="T23" fmla="*/ 1289 h 1871"/>
                <a:gd name="T24" fmla="*/ 2757 w 2757"/>
                <a:gd name="T25" fmla="*/ 1772 h 1871"/>
                <a:gd name="T26" fmla="*/ 2747 w 2757"/>
                <a:gd name="T27" fmla="*/ 1815 h 1871"/>
                <a:gd name="T28" fmla="*/ 2719 w 2757"/>
                <a:gd name="T29" fmla="*/ 1850 h 1871"/>
                <a:gd name="T30" fmla="*/ 2681 w 2757"/>
                <a:gd name="T31" fmla="*/ 1869 h 1871"/>
                <a:gd name="T32" fmla="*/ 2634 w 2757"/>
                <a:gd name="T33" fmla="*/ 1869 h 1871"/>
                <a:gd name="T34" fmla="*/ 2595 w 2757"/>
                <a:gd name="T35" fmla="*/ 1850 h 1871"/>
                <a:gd name="T36" fmla="*/ 2568 w 2757"/>
                <a:gd name="T37" fmla="*/ 1815 h 1871"/>
                <a:gd name="T38" fmla="*/ 2558 w 2757"/>
                <a:gd name="T39" fmla="*/ 1772 h 1871"/>
                <a:gd name="T40" fmla="*/ 2555 w 2757"/>
                <a:gd name="T41" fmla="*/ 1295 h 1871"/>
                <a:gd name="T42" fmla="*/ 2529 w 2757"/>
                <a:gd name="T43" fmla="*/ 1125 h 1871"/>
                <a:gd name="T44" fmla="*/ 2481 w 2757"/>
                <a:gd name="T45" fmla="*/ 962 h 1871"/>
                <a:gd name="T46" fmla="*/ 2411 w 2757"/>
                <a:gd name="T47" fmla="*/ 811 h 1871"/>
                <a:gd name="T48" fmla="*/ 2320 w 2757"/>
                <a:gd name="T49" fmla="*/ 671 h 1871"/>
                <a:gd name="T50" fmla="*/ 2212 w 2757"/>
                <a:gd name="T51" fmla="*/ 547 h 1871"/>
                <a:gd name="T52" fmla="*/ 2088 w 2757"/>
                <a:gd name="T53" fmla="*/ 438 h 1871"/>
                <a:gd name="T54" fmla="*/ 1949 w 2757"/>
                <a:gd name="T55" fmla="*/ 349 h 1871"/>
                <a:gd name="T56" fmla="*/ 1798 w 2757"/>
                <a:gd name="T57" fmla="*/ 278 h 1871"/>
                <a:gd name="T58" fmla="*/ 1636 w 2757"/>
                <a:gd name="T59" fmla="*/ 229 h 1871"/>
                <a:gd name="T60" fmla="*/ 1466 w 2757"/>
                <a:gd name="T61" fmla="*/ 203 h 1871"/>
                <a:gd name="T62" fmla="*/ 1291 w 2757"/>
                <a:gd name="T63" fmla="*/ 203 h 1871"/>
                <a:gd name="T64" fmla="*/ 1120 w 2757"/>
                <a:gd name="T65" fmla="*/ 229 h 1871"/>
                <a:gd name="T66" fmla="*/ 958 w 2757"/>
                <a:gd name="T67" fmla="*/ 278 h 1871"/>
                <a:gd name="T68" fmla="*/ 808 w 2757"/>
                <a:gd name="T69" fmla="*/ 349 h 1871"/>
                <a:gd name="T70" fmla="*/ 669 w 2757"/>
                <a:gd name="T71" fmla="*/ 438 h 1871"/>
                <a:gd name="T72" fmla="*/ 545 w 2757"/>
                <a:gd name="T73" fmla="*/ 547 h 1871"/>
                <a:gd name="T74" fmla="*/ 437 w 2757"/>
                <a:gd name="T75" fmla="*/ 671 h 1871"/>
                <a:gd name="T76" fmla="*/ 346 w 2757"/>
                <a:gd name="T77" fmla="*/ 811 h 1871"/>
                <a:gd name="T78" fmla="*/ 276 w 2757"/>
                <a:gd name="T79" fmla="*/ 962 h 1871"/>
                <a:gd name="T80" fmla="*/ 228 w 2757"/>
                <a:gd name="T81" fmla="*/ 1125 h 1871"/>
                <a:gd name="T82" fmla="*/ 202 w 2757"/>
                <a:gd name="T83" fmla="*/ 1295 h 1871"/>
                <a:gd name="T84" fmla="*/ 197 w 2757"/>
                <a:gd name="T85" fmla="*/ 1406 h 1871"/>
                <a:gd name="T86" fmla="*/ 177 w 2757"/>
                <a:gd name="T87" fmla="*/ 1446 h 1871"/>
                <a:gd name="T88" fmla="*/ 143 w 2757"/>
                <a:gd name="T89" fmla="*/ 1473 h 1871"/>
                <a:gd name="T90" fmla="*/ 99 w 2757"/>
                <a:gd name="T91" fmla="*/ 1483 h 1871"/>
                <a:gd name="T92" fmla="*/ 56 w 2757"/>
                <a:gd name="T93" fmla="*/ 1473 h 1871"/>
                <a:gd name="T94" fmla="*/ 21 w 2757"/>
                <a:gd name="T95" fmla="*/ 1446 h 1871"/>
                <a:gd name="T96" fmla="*/ 2 w 2757"/>
                <a:gd name="T97" fmla="*/ 1406 h 1871"/>
                <a:gd name="T98" fmla="*/ 3 w 2757"/>
                <a:gd name="T99" fmla="*/ 1289 h 1871"/>
                <a:gd name="T100" fmla="*/ 28 w 2757"/>
                <a:gd name="T101" fmla="*/ 1105 h 1871"/>
                <a:gd name="T102" fmla="*/ 76 w 2757"/>
                <a:gd name="T103" fmla="*/ 929 h 1871"/>
                <a:gd name="T104" fmla="*/ 145 w 2757"/>
                <a:gd name="T105" fmla="*/ 764 h 1871"/>
                <a:gd name="T106" fmla="*/ 235 w 2757"/>
                <a:gd name="T107" fmla="*/ 611 h 1871"/>
                <a:gd name="T108" fmla="*/ 343 w 2757"/>
                <a:gd name="T109" fmla="*/ 471 h 1871"/>
                <a:gd name="T110" fmla="*/ 468 w 2757"/>
                <a:gd name="T111" fmla="*/ 346 h 1871"/>
                <a:gd name="T112" fmla="*/ 608 w 2757"/>
                <a:gd name="T113" fmla="*/ 237 h 1871"/>
                <a:gd name="T114" fmla="*/ 761 w 2757"/>
                <a:gd name="T115" fmla="*/ 147 h 1871"/>
                <a:gd name="T116" fmla="*/ 926 w 2757"/>
                <a:gd name="T117" fmla="*/ 77 h 1871"/>
                <a:gd name="T118" fmla="*/ 1100 w 2757"/>
                <a:gd name="T119" fmla="*/ 28 h 1871"/>
                <a:gd name="T120" fmla="*/ 1284 w 2757"/>
                <a:gd name="T121" fmla="*/ 3 h 1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57" h="1871">
                  <a:moveTo>
                    <a:pt x="1378" y="0"/>
                  </a:moveTo>
                  <a:lnTo>
                    <a:pt x="1473" y="3"/>
                  </a:lnTo>
                  <a:lnTo>
                    <a:pt x="1565" y="13"/>
                  </a:lnTo>
                  <a:lnTo>
                    <a:pt x="1655" y="28"/>
                  </a:lnTo>
                  <a:lnTo>
                    <a:pt x="1745" y="50"/>
                  </a:lnTo>
                  <a:lnTo>
                    <a:pt x="1831" y="77"/>
                  </a:lnTo>
                  <a:lnTo>
                    <a:pt x="1915" y="109"/>
                  </a:lnTo>
                  <a:lnTo>
                    <a:pt x="1995" y="147"/>
                  </a:lnTo>
                  <a:lnTo>
                    <a:pt x="2074" y="189"/>
                  </a:lnTo>
                  <a:lnTo>
                    <a:pt x="2148" y="237"/>
                  </a:lnTo>
                  <a:lnTo>
                    <a:pt x="2220" y="288"/>
                  </a:lnTo>
                  <a:lnTo>
                    <a:pt x="2288" y="346"/>
                  </a:lnTo>
                  <a:lnTo>
                    <a:pt x="2352" y="406"/>
                  </a:lnTo>
                  <a:lnTo>
                    <a:pt x="2413" y="471"/>
                  </a:lnTo>
                  <a:lnTo>
                    <a:pt x="2470" y="539"/>
                  </a:lnTo>
                  <a:lnTo>
                    <a:pt x="2521" y="611"/>
                  </a:lnTo>
                  <a:lnTo>
                    <a:pt x="2569" y="685"/>
                  </a:lnTo>
                  <a:lnTo>
                    <a:pt x="2611" y="764"/>
                  </a:lnTo>
                  <a:lnTo>
                    <a:pt x="2648" y="845"/>
                  </a:lnTo>
                  <a:lnTo>
                    <a:pt x="2681" y="929"/>
                  </a:lnTo>
                  <a:lnTo>
                    <a:pt x="2707" y="1016"/>
                  </a:lnTo>
                  <a:lnTo>
                    <a:pt x="2729" y="1105"/>
                  </a:lnTo>
                  <a:lnTo>
                    <a:pt x="2744" y="1196"/>
                  </a:lnTo>
                  <a:lnTo>
                    <a:pt x="2754" y="1289"/>
                  </a:lnTo>
                  <a:lnTo>
                    <a:pt x="2757" y="1384"/>
                  </a:lnTo>
                  <a:lnTo>
                    <a:pt x="2757" y="1772"/>
                  </a:lnTo>
                  <a:lnTo>
                    <a:pt x="2755" y="1795"/>
                  </a:lnTo>
                  <a:lnTo>
                    <a:pt x="2747" y="1815"/>
                  </a:lnTo>
                  <a:lnTo>
                    <a:pt x="2735" y="1835"/>
                  </a:lnTo>
                  <a:lnTo>
                    <a:pt x="2719" y="1850"/>
                  </a:lnTo>
                  <a:lnTo>
                    <a:pt x="2701" y="1862"/>
                  </a:lnTo>
                  <a:lnTo>
                    <a:pt x="2681" y="1869"/>
                  </a:lnTo>
                  <a:lnTo>
                    <a:pt x="2657" y="1871"/>
                  </a:lnTo>
                  <a:lnTo>
                    <a:pt x="2634" y="1869"/>
                  </a:lnTo>
                  <a:lnTo>
                    <a:pt x="2614" y="1862"/>
                  </a:lnTo>
                  <a:lnTo>
                    <a:pt x="2595" y="1850"/>
                  </a:lnTo>
                  <a:lnTo>
                    <a:pt x="2579" y="1835"/>
                  </a:lnTo>
                  <a:lnTo>
                    <a:pt x="2568" y="1815"/>
                  </a:lnTo>
                  <a:lnTo>
                    <a:pt x="2560" y="1795"/>
                  </a:lnTo>
                  <a:lnTo>
                    <a:pt x="2558" y="1772"/>
                  </a:lnTo>
                  <a:lnTo>
                    <a:pt x="2558" y="1384"/>
                  </a:lnTo>
                  <a:lnTo>
                    <a:pt x="2555" y="1295"/>
                  </a:lnTo>
                  <a:lnTo>
                    <a:pt x="2545" y="1209"/>
                  </a:lnTo>
                  <a:lnTo>
                    <a:pt x="2529" y="1125"/>
                  </a:lnTo>
                  <a:lnTo>
                    <a:pt x="2507" y="1041"/>
                  </a:lnTo>
                  <a:lnTo>
                    <a:pt x="2481" y="962"/>
                  </a:lnTo>
                  <a:lnTo>
                    <a:pt x="2448" y="885"/>
                  </a:lnTo>
                  <a:lnTo>
                    <a:pt x="2411" y="811"/>
                  </a:lnTo>
                  <a:lnTo>
                    <a:pt x="2368" y="739"/>
                  </a:lnTo>
                  <a:lnTo>
                    <a:pt x="2320" y="671"/>
                  </a:lnTo>
                  <a:lnTo>
                    <a:pt x="2268" y="608"/>
                  </a:lnTo>
                  <a:lnTo>
                    <a:pt x="2212" y="547"/>
                  </a:lnTo>
                  <a:lnTo>
                    <a:pt x="2151" y="491"/>
                  </a:lnTo>
                  <a:lnTo>
                    <a:pt x="2088" y="438"/>
                  </a:lnTo>
                  <a:lnTo>
                    <a:pt x="2020" y="391"/>
                  </a:lnTo>
                  <a:lnTo>
                    <a:pt x="1949" y="349"/>
                  </a:lnTo>
                  <a:lnTo>
                    <a:pt x="1875" y="310"/>
                  </a:lnTo>
                  <a:lnTo>
                    <a:pt x="1798" y="278"/>
                  </a:lnTo>
                  <a:lnTo>
                    <a:pt x="1719" y="251"/>
                  </a:lnTo>
                  <a:lnTo>
                    <a:pt x="1636" y="229"/>
                  </a:lnTo>
                  <a:lnTo>
                    <a:pt x="1552" y="213"/>
                  </a:lnTo>
                  <a:lnTo>
                    <a:pt x="1466" y="203"/>
                  </a:lnTo>
                  <a:lnTo>
                    <a:pt x="1378" y="200"/>
                  </a:lnTo>
                  <a:lnTo>
                    <a:pt x="1291" y="203"/>
                  </a:lnTo>
                  <a:lnTo>
                    <a:pt x="1205" y="213"/>
                  </a:lnTo>
                  <a:lnTo>
                    <a:pt x="1120" y="229"/>
                  </a:lnTo>
                  <a:lnTo>
                    <a:pt x="1038" y="251"/>
                  </a:lnTo>
                  <a:lnTo>
                    <a:pt x="958" y="278"/>
                  </a:lnTo>
                  <a:lnTo>
                    <a:pt x="882" y="310"/>
                  </a:lnTo>
                  <a:lnTo>
                    <a:pt x="808" y="349"/>
                  </a:lnTo>
                  <a:lnTo>
                    <a:pt x="737" y="391"/>
                  </a:lnTo>
                  <a:lnTo>
                    <a:pt x="669" y="438"/>
                  </a:lnTo>
                  <a:lnTo>
                    <a:pt x="605" y="491"/>
                  </a:lnTo>
                  <a:lnTo>
                    <a:pt x="545" y="547"/>
                  </a:lnTo>
                  <a:lnTo>
                    <a:pt x="488" y="608"/>
                  </a:lnTo>
                  <a:lnTo>
                    <a:pt x="437" y="671"/>
                  </a:lnTo>
                  <a:lnTo>
                    <a:pt x="389" y="739"/>
                  </a:lnTo>
                  <a:lnTo>
                    <a:pt x="346" y="811"/>
                  </a:lnTo>
                  <a:lnTo>
                    <a:pt x="309" y="885"/>
                  </a:lnTo>
                  <a:lnTo>
                    <a:pt x="276" y="962"/>
                  </a:lnTo>
                  <a:lnTo>
                    <a:pt x="249" y="1041"/>
                  </a:lnTo>
                  <a:lnTo>
                    <a:pt x="228" y="1125"/>
                  </a:lnTo>
                  <a:lnTo>
                    <a:pt x="212" y="1209"/>
                  </a:lnTo>
                  <a:lnTo>
                    <a:pt x="202" y="1295"/>
                  </a:lnTo>
                  <a:lnTo>
                    <a:pt x="199" y="1384"/>
                  </a:lnTo>
                  <a:lnTo>
                    <a:pt x="197" y="1406"/>
                  </a:lnTo>
                  <a:lnTo>
                    <a:pt x="189" y="1427"/>
                  </a:lnTo>
                  <a:lnTo>
                    <a:pt x="177" y="1446"/>
                  </a:lnTo>
                  <a:lnTo>
                    <a:pt x="161" y="1461"/>
                  </a:lnTo>
                  <a:lnTo>
                    <a:pt x="143" y="1473"/>
                  </a:lnTo>
                  <a:lnTo>
                    <a:pt x="122" y="1481"/>
                  </a:lnTo>
                  <a:lnTo>
                    <a:pt x="99" y="1483"/>
                  </a:lnTo>
                  <a:lnTo>
                    <a:pt x="76" y="1481"/>
                  </a:lnTo>
                  <a:lnTo>
                    <a:pt x="56" y="1473"/>
                  </a:lnTo>
                  <a:lnTo>
                    <a:pt x="36" y="1461"/>
                  </a:lnTo>
                  <a:lnTo>
                    <a:pt x="21" y="1446"/>
                  </a:lnTo>
                  <a:lnTo>
                    <a:pt x="9" y="1427"/>
                  </a:lnTo>
                  <a:lnTo>
                    <a:pt x="2" y="1406"/>
                  </a:lnTo>
                  <a:lnTo>
                    <a:pt x="0" y="1384"/>
                  </a:lnTo>
                  <a:lnTo>
                    <a:pt x="3" y="1289"/>
                  </a:lnTo>
                  <a:lnTo>
                    <a:pt x="12" y="1196"/>
                  </a:lnTo>
                  <a:lnTo>
                    <a:pt x="28" y="1105"/>
                  </a:lnTo>
                  <a:lnTo>
                    <a:pt x="49" y="1016"/>
                  </a:lnTo>
                  <a:lnTo>
                    <a:pt x="76" y="929"/>
                  </a:lnTo>
                  <a:lnTo>
                    <a:pt x="108" y="845"/>
                  </a:lnTo>
                  <a:lnTo>
                    <a:pt x="145" y="764"/>
                  </a:lnTo>
                  <a:lnTo>
                    <a:pt x="188" y="685"/>
                  </a:lnTo>
                  <a:lnTo>
                    <a:pt x="235" y="611"/>
                  </a:lnTo>
                  <a:lnTo>
                    <a:pt x="287" y="539"/>
                  </a:lnTo>
                  <a:lnTo>
                    <a:pt x="343" y="471"/>
                  </a:lnTo>
                  <a:lnTo>
                    <a:pt x="404" y="406"/>
                  </a:lnTo>
                  <a:lnTo>
                    <a:pt x="468" y="346"/>
                  </a:lnTo>
                  <a:lnTo>
                    <a:pt x="537" y="288"/>
                  </a:lnTo>
                  <a:lnTo>
                    <a:pt x="608" y="237"/>
                  </a:lnTo>
                  <a:lnTo>
                    <a:pt x="683" y="189"/>
                  </a:lnTo>
                  <a:lnTo>
                    <a:pt x="761" y="147"/>
                  </a:lnTo>
                  <a:lnTo>
                    <a:pt x="842" y="109"/>
                  </a:lnTo>
                  <a:lnTo>
                    <a:pt x="926" y="77"/>
                  </a:lnTo>
                  <a:lnTo>
                    <a:pt x="1012" y="50"/>
                  </a:lnTo>
                  <a:lnTo>
                    <a:pt x="1100" y="28"/>
                  </a:lnTo>
                  <a:lnTo>
                    <a:pt x="1192" y="13"/>
                  </a:lnTo>
                  <a:lnTo>
                    <a:pt x="1284" y="3"/>
                  </a:lnTo>
                  <a:lnTo>
                    <a:pt x="13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310"/>
            <p:cNvSpPr>
              <a:spLocks/>
            </p:cNvSpPr>
            <p:nvPr/>
          </p:nvSpPr>
          <p:spPr bwMode="auto">
            <a:xfrm>
              <a:off x="9337675" y="3927476"/>
              <a:ext cx="84137" cy="60325"/>
            </a:xfrm>
            <a:custGeom>
              <a:avLst/>
              <a:gdLst>
                <a:gd name="T0" fmla="*/ 192 w 533"/>
                <a:gd name="T1" fmla="*/ 0 h 383"/>
                <a:gd name="T2" fmla="*/ 341 w 533"/>
                <a:gd name="T3" fmla="*/ 0 h 383"/>
                <a:gd name="T4" fmla="*/ 376 w 533"/>
                <a:gd name="T5" fmla="*/ 2 h 383"/>
                <a:gd name="T6" fmla="*/ 408 w 533"/>
                <a:gd name="T7" fmla="*/ 12 h 383"/>
                <a:gd name="T8" fmla="*/ 438 w 533"/>
                <a:gd name="T9" fmla="*/ 26 h 383"/>
                <a:gd name="T10" fmla="*/ 464 w 533"/>
                <a:gd name="T11" fmla="*/ 44 h 383"/>
                <a:gd name="T12" fmla="*/ 487 w 533"/>
                <a:gd name="T13" fmla="*/ 68 h 383"/>
                <a:gd name="T14" fmla="*/ 506 w 533"/>
                <a:gd name="T15" fmla="*/ 95 h 383"/>
                <a:gd name="T16" fmla="*/ 521 w 533"/>
                <a:gd name="T17" fmla="*/ 124 h 383"/>
                <a:gd name="T18" fmla="*/ 529 w 533"/>
                <a:gd name="T19" fmla="*/ 157 h 383"/>
                <a:gd name="T20" fmla="*/ 533 w 533"/>
                <a:gd name="T21" fmla="*/ 191 h 383"/>
                <a:gd name="T22" fmla="*/ 529 w 533"/>
                <a:gd name="T23" fmla="*/ 226 h 383"/>
                <a:gd name="T24" fmla="*/ 521 w 533"/>
                <a:gd name="T25" fmla="*/ 258 h 383"/>
                <a:gd name="T26" fmla="*/ 506 w 533"/>
                <a:gd name="T27" fmla="*/ 288 h 383"/>
                <a:gd name="T28" fmla="*/ 487 w 533"/>
                <a:gd name="T29" fmla="*/ 314 h 383"/>
                <a:gd name="T30" fmla="*/ 464 w 533"/>
                <a:gd name="T31" fmla="*/ 338 h 383"/>
                <a:gd name="T32" fmla="*/ 438 w 533"/>
                <a:gd name="T33" fmla="*/ 356 h 383"/>
                <a:gd name="T34" fmla="*/ 408 w 533"/>
                <a:gd name="T35" fmla="*/ 371 h 383"/>
                <a:gd name="T36" fmla="*/ 376 w 533"/>
                <a:gd name="T37" fmla="*/ 380 h 383"/>
                <a:gd name="T38" fmla="*/ 341 w 533"/>
                <a:gd name="T39" fmla="*/ 383 h 383"/>
                <a:gd name="T40" fmla="*/ 192 w 533"/>
                <a:gd name="T41" fmla="*/ 383 h 383"/>
                <a:gd name="T42" fmla="*/ 157 w 533"/>
                <a:gd name="T43" fmla="*/ 380 h 383"/>
                <a:gd name="T44" fmla="*/ 125 w 533"/>
                <a:gd name="T45" fmla="*/ 371 h 383"/>
                <a:gd name="T46" fmla="*/ 95 w 533"/>
                <a:gd name="T47" fmla="*/ 356 h 383"/>
                <a:gd name="T48" fmla="*/ 68 w 533"/>
                <a:gd name="T49" fmla="*/ 338 h 383"/>
                <a:gd name="T50" fmla="*/ 45 w 533"/>
                <a:gd name="T51" fmla="*/ 314 h 383"/>
                <a:gd name="T52" fmla="*/ 26 w 533"/>
                <a:gd name="T53" fmla="*/ 288 h 383"/>
                <a:gd name="T54" fmla="*/ 12 w 533"/>
                <a:gd name="T55" fmla="*/ 258 h 383"/>
                <a:gd name="T56" fmla="*/ 3 w 533"/>
                <a:gd name="T57" fmla="*/ 226 h 383"/>
                <a:gd name="T58" fmla="*/ 0 w 533"/>
                <a:gd name="T59" fmla="*/ 191 h 383"/>
                <a:gd name="T60" fmla="*/ 3 w 533"/>
                <a:gd name="T61" fmla="*/ 157 h 383"/>
                <a:gd name="T62" fmla="*/ 12 w 533"/>
                <a:gd name="T63" fmla="*/ 124 h 383"/>
                <a:gd name="T64" fmla="*/ 26 w 533"/>
                <a:gd name="T65" fmla="*/ 95 h 383"/>
                <a:gd name="T66" fmla="*/ 45 w 533"/>
                <a:gd name="T67" fmla="*/ 68 h 383"/>
                <a:gd name="T68" fmla="*/ 68 w 533"/>
                <a:gd name="T69" fmla="*/ 44 h 383"/>
                <a:gd name="T70" fmla="*/ 95 w 533"/>
                <a:gd name="T71" fmla="*/ 26 h 383"/>
                <a:gd name="T72" fmla="*/ 125 w 533"/>
                <a:gd name="T73" fmla="*/ 12 h 383"/>
                <a:gd name="T74" fmla="*/ 157 w 533"/>
                <a:gd name="T75" fmla="*/ 2 h 383"/>
                <a:gd name="T76" fmla="*/ 192 w 533"/>
                <a:gd name="T77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3" h="383">
                  <a:moveTo>
                    <a:pt x="192" y="0"/>
                  </a:moveTo>
                  <a:lnTo>
                    <a:pt x="341" y="0"/>
                  </a:lnTo>
                  <a:lnTo>
                    <a:pt x="376" y="2"/>
                  </a:lnTo>
                  <a:lnTo>
                    <a:pt x="408" y="12"/>
                  </a:lnTo>
                  <a:lnTo>
                    <a:pt x="438" y="26"/>
                  </a:lnTo>
                  <a:lnTo>
                    <a:pt x="464" y="44"/>
                  </a:lnTo>
                  <a:lnTo>
                    <a:pt x="487" y="68"/>
                  </a:lnTo>
                  <a:lnTo>
                    <a:pt x="506" y="95"/>
                  </a:lnTo>
                  <a:lnTo>
                    <a:pt x="521" y="124"/>
                  </a:lnTo>
                  <a:lnTo>
                    <a:pt x="529" y="157"/>
                  </a:lnTo>
                  <a:lnTo>
                    <a:pt x="533" y="191"/>
                  </a:lnTo>
                  <a:lnTo>
                    <a:pt x="529" y="226"/>
                  </a:lnTo>
                  <a:lnTo>
                    <a:pt x="521" y="258"/>
                  </a:lnTo>
                  <a:lnTo>
                    <a:pt x="506" y="288"/>
                  </a:lnTo>
                  <a:lnTo>
                    <a:pt x="487" y="314"/>
                  </a:lnTo>
                  <a:lnTo>
                    <a:pt x="464" y="338"/>
                  </a:lnTo>
                  <a:lnTo>
                    <a:pt x="438" y="356"/>
                  </a:lnTo>
                  <a:lnTo>
                    <a:pt x="408" y="371"/>
                  </a:lnTo>
                  <a:lnTo>
                    <a:pt x="376" y="380"/>
                  </a:lnTo>
                  <a:lnTo>
                    <a:pt x="341" y="383"/>
                  </a:lnTo>
                  <a:lnTo>
                    <a:pt x="192" y="383"/>
                  </a:lnTo>
                  <a:lnTo>
                    <a:pt x="157" y="380"/>
                  </a:lnTo>
                  <a:lnTo>
                    <a:pt x="125" y="371"/>
                  </a:lnTo>
                  <a:lnTo>
                    <a:pt x="95" y="356"/>
                  </a:lnTo>
                  <a:lnTo>
                    <a:pt x="68" y="338"/>
                  </a:lnTo>
                  <a:lnTo>
                    <a:pt x="45" y="314"/>
                  </a:lnTo>
                  <a:lnTo>
                    <a:pt x="26" y="288"/>
                  </a:lnTo>
                  <a:lnTo>
                    <a:pt x="12" y="258"/>
                  </a:lnTo>
                  <a:lnTo>
                    <a:pt x="3" y="226"/>
                  </a:lnTo>
                  <a:lnTo>
                    <a:pt x="0" y="191"/>
                  </a:lnTo>
                  <a:lnTo>
                    <a:pt x="3" y="157"/>
                  </a:lnTo>
                  <a:lnTo>
                    <a:pt x="12" y="124"/>
                  </a:lnTo>
                  <a:lnTo>
                    <a:pt x="26" y="95"/>
                  </a:lnTo>
                  <a:lnTo>
                    <a:pt x="45" y="68"/>
                  </a:lnTo>
                  <a:lnTo>
                    <a:pt x="68" y="44"/>
                  </a:lnTo>
                  <a:lnTo>
                    <a:pt x="95" y="26"/>
                  </a:lnTo>
                  <a:lnTo>
                    <a:pt x="125" y="12"/>
                  </a:lnTo>
                  <a:lnTo>
                    <a:pt x="157" y="2"/>
                  </a:lnTo>
                  <a:lnTo>
                    <a:pt x="1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311"/>
            <p:cNvSpPr>
              <a:spLocks noEditPoints="1"/>
            </p:cNvSpPr>
            <p:nvPr/>
          </p:nvSpPr>
          <p:spPr bwMode="auto">
            <a:xfrm>
              <a:off x="9321800" y="3911601"/>
              <a:ext cx="115887" cy="92075"/>
            </a:xfrm>
            <a:custGeom>
              <a:avLst/>
              <a:gdLst>
                <a:gd name="T0" fmla="*/ 267 w 733"/>
                <a:gd name="T1" fmla="*/ 203 h 582"/>
                <a:gd name="T2" fmla="*/ 227 w 733"/>
                <a:gd name="T3" fmla="*/ 226 h 582"/>
                <a:gd name="T4" fmla="*/ 203 w 733"/>
                <a:gd name="T5" fmla="*/ 267 h 582"/>
                <a:gd name="T6" fmla="*/ 203 w 733"/>
                <a:gd name="T7" fmla="*/ 316 h 582"/>
                <a:gd name="T8" fmla="*/ 227 w 733"/>
                <a:gd name="T9" fmla="*/ 356 h 582"/>
                <a:gd name="T10" fmla="*/ 267 w 733"/>
                <a:gd name="T11" fmla="*/ 380 h 582"/>
                <a:gd name="T12" fmla="*/ 441 w 733"/>
                <a:gd name="T13" fmla="*/ 383 h 582"/>
                <a:gd name="T14" fmla="*/ 487 w 733"/>
                <a:gd name="T15" fmla="*/ 370 h 582"/>
                <a:gd name="T16" fmla="*/ 521 w 733"/>
                <a:gd name="T17" fmla="*/ 337 h 582"/>
                <a:gd name="T18" fmla="*/ 533 w 733"/>
                <a:gd name="T19" fmla="*/ 291 h 582"/>
                <a:gd name="T20" fmla="*/ 521 w 733"/>
                <a:gd name="T21" fmla="*/ 245 h 582"/>
                <a:gd name="T22" fmla="*/ 487 w 733"/>
                <a:gd name="T23" fmla="*/ 212 h 582"/>
                <a:gd name="T24" fmla="*/ 441 w 733"/>
                <a:gd name="T25" fmla="*/ 199 h 582"/>
                <a:gd name="T26" fmla="*/ 292 w 733"/>
                <a:gd name="T27" fmla="*/ 0 h 582"/>
                <a:gd name="T28" fmla="*/ 484 w 733"/>
                <a:gd name="T29" fmla="*/ 3 h 582"/>
                <a:gd name="T30" fmla="*/ 564 w 733"/>
                <a:gd name="T31" fmla="*/ 27 h 582"/>
                <a:gd name="T32" fmla="*/ 632 w 733"/>
                <a:gd name="T33" fmla="*/ 71 h 582"/>
                <a:gd name="T34" fmla="*/ 685 w 733"/>
                <a:gd name="T35" fmla="*/ 132 h 582"/>
                <a:gd name="T36" fmla="*/ 720 w 733"/>
                <a:gd name="T37" fmla="*/ 207 h 582"/>
                <a:gd name="T38" fmla="*/ 733 w 733"/>
                <a:gd name="T39" fmla="*/ 291 h 582"/>
                <a:gd name="T40" fmla="*/ 720 w 733"/>
                <a:gd name="T41" fmla="*/ 375 h 582"/>
                <a:gd name="T42" fmla="*/ 685 w 733"/>
                <a:gd name="T43" fmla="*/ 450 h 582"/>
                <a:gd name="T44" fmla="*/ 632 w 733"/>
                <a:gd name="T45" fmla="*/ 511 h 582"/>
                <a:gd name="T46" fmla="*/ 564 w 733"/>
                <a:gd name="T47" fmla="*/ 555 h 582"/>
                <a:gd name="T48" fmla="*/ 484 w 733"/>
                <a:gd name="T49" fmla="*/ 579 h 582"/>
                <a:gd name="T50" fmla="*/ 292 w 733"/>
                <a:gd name="T51" fmla="*/ 582 h 582"/>
                <a:gd name="T52" fmla="*/ 208 w 733"/>
                <a:gd name="T53" fmla="*/ 570 h 582"/>
                <a:gd name="T54" fmla="*/ 132 w 733"/>
                <a:gd name="T55" fmla="*/ 536 h 582"/>
                <a:gd name="T56" fmla="*/ 72 w 733"/>
                <a:gd name="T57" fmla="*/ 482 h 582"/>
                <a:gd name="T58" fmla="*/ 27 w 733"/>
                <a:gd name="T59" fmla="*/ 414 h 582"/>
                <a:gd name="T60" fmla="*/ 3 w 733"/>
                <a:gd name="T61" fmla="*/ 334 h 582"/>
                <a:gd name="T62" fmla="*/ 3 w 733"/>
                <a:gd name="T63" fmla="*/ 248 h 582"/>
                <a:gd name="T64" fmla="*/ 27 w 733"/>
                <a:gd name="T65" fmla="*/ 168 h 582"/>
                <a:gd name="T66" fmla="*/ 72 w 733"/>
                <a:gd name="T67" fmla="*/ 100 h 582"/>
                <a:gd name="T68" fmla="*/ 132 w 733"/>
                <a:gd name="T69" fmla="*/ 46 h 582"/>
                <a:gd name="T70" fmla="*/ 208 w 733"/>
                <a:gd name="T71" fmla="*/ 12 h 582"/>
                <a:gd name="T72" fmla="*/ 292 w 733"/>
                <a:gd name="T73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3" h="582">
                  <a:moveTo>
                    <a:pt x="292" y="199"/>
                  </a:moveTo>
                  <a:lnTo>
                    <a:pt x="267" y="203"/>
                  </a:lnTo>
                  <a:lnTo>
                    <a:pt x="245" y="212"/>
                  </a:lnTo>
                  <a:lnTo>
                    <a:pt x="227" y="226"/>
                  </a:lnTo>
                  <a:lnTo>
                    <a:pt x="212" y="245"/>
                  </a:lnTo>
                  <a:lnTo>
                    <a:pt x="203" y="267"/>
                  </a:lnTo>
                  <a:lnTo>
                    <a:pt x="200" y="291"/>
                  </a:lnTo>
                  <a:lnTo>
                    <a:pt x="203" y="316"/>
                  </a:lnTo>
                  <a:lnTo>
                    <a:pt x="212" y="337"/>
                  </a:lnTo>
                  <a:lnTo>
                    <a:pt x="227" y="356"/>
                  </a:lnTo>
                  <a:lnTo>
                    <a:pt x="245" y="370"/>
                  </a:lnTo>
                  <a:lnTo>
                    <a:pt x="267" y="380"/>
                  </a:lnTo>
                  <a:lnTo>
                    <a:pt x="292" y="383"/>
                  </a:lnTo>
                  <a:lnTo>
                    <a:pt x="441" y="383"/>
                  </a:lnTo>
                  <a:lnTo>
                    <a:pt x="466" y="380"/>
                  </a:lnTo>
                  <a:lnTo>
                    <a:pt x="487" y="370"/>
                  </a:lnTo>
                  <a:lnTo>
                    <a:pt x="506" y="356"/>
                  </a:lnTo>
                  <a:lnTo>
                    <a:pt x="521" y="337"/>
                  </a:lnTo>
                  <a:lnTo>
                    <a:pt x="529" y="316"/>
                  </a:lnTo>
                  <a:lnTo>
                    <a:pt x="533" y="291"/>
                  </a:lnTo>
                  <a:lnTo>
                    <a:pt x="529" y="267"/>
                  </a:lnTo>
                  <a:lnTo>
                    <a:pt x="521" y="245"/>
                  </a:lnTo>
                  <a:lnTo>
                    <a:pt x="506" y="226"/>
                  </a:lnTo>
                  <a:lnTo>
                    <a:pt x="487" y="212"/>
                  </a:lnTo>
                  <a:lnTo>
                    <a:pt x="466" y="203"/>
                  </a:lnTo>
                  <a:lnTo>
                    <a:pt x="441" y="199"/>
                  </a:lnTo>
                  <a:lnTo>
                    <a:pt x="292" y="199"/>
                  </a:lnTo>
                  <a:close/>
                  <a:moveTo>
                    <a:pt x="292" y="0"/>
                  </a:moveTo>
                  <a:lnTo>
                    <a:pt x="441" y="0"/>
                  </a:lnTo>
                  <a:lnTo>
                    <a:pt x="484" y="3"/>
                  </a:lnTo>
                  <a:lnTo>
                    <a:pt x="525" y="12"/>
                  </a:lnTo>
                  <a:lnTo>
                    <a:pt x="564" y="27"/>
                  </a:lnTo>
                  <a:lnTo>
                    <a:pt x="599" y="46"/>
                  </a:lnTo>
                  <a:lnTo>
                    <a:pt x="632" y="71"/>
                  </a:lnTo>
                  <a:lnTo>
                    <a:pt x="661" y="100"/>
                  </a:lnTo>
                  <a:lnTo>
                    <a:pt x="685" y="132"/>
                  </a:lnTo>
                  <a:lnTo>
                    <a:pt x="705" y="168"/>
                  </a:lnTo>
                  <a:lnTo>
                    <a:pt x="720" y="207"/>
                  </a:lnTo>
                  <a:lnTo>
                    <a:pt x="729" y="248"/>
                  </a:lnTo>
                  <a:lnTo>
                    <a:pt x="733" y="291"/>
                  </a:lnTo>
                  <a:lnTo>
                    <a:pt x="729" y="334"/>
                  </a:lnTo>
                  <a:lnTo>
                    <a:pt x="720" y="375"/>
                  </a:lnTo>
                  <a:lnTo>
                    <a:pt x="705" y="414"/>
                  </a:lnTo>
                  <a:lnTo>
                    <a:pt x="685" y="450"/>
                  </a:lnTo>
                  <a:lnTo>
                    <a:pt x="661" y="482"/>
                  </a:lnTo>
                  <a:lnTo>
                    <a:pt x="632" y="511"/>
                  </a:lnTo>
                  <a:lnTo>
                    <a:pt x="599" y="536"/>
                  </a:lnTo>
                  <a:lnTo>
                    <a:pt x="564" y="555"/>
                  </a:lnTo>
                  <a:lnTo>
                    <a:pt x="525" y="570"/>
                  </a:lnTo>
                  <a:lnTo>
                    <a:pt x="484" y="579"/>
                  </a:lnTo>
                  <a:lnTo>
                    <a:pt x="441" y="582"/>
                  </a:lnTo>
                  <a:lnTo>
                    <a:pt x="292" y="582"/>
                  </a:lnTo>
                  <a:lnTo>
                    <a:pt x="249" y="579"/>
                  </a:lnTo>
                  <a:lnTo>
                    <a:pt x="208" y="570"/>
                  </a:lnTo>
                  <a:lnTo>
                    <a:pt x="169" y="555"/>
                  </a:lnTo>
                  <a:lnTo>
                    <a:pt x="132" y="536"/>
                  </a:lnTo>
                  <a:lnTo>
                    <a:pt x="100" y="511"/>
                  </a:lnTo>
                  <a:lnTo>
                    <a:pt x="72" y="482"/>
                  </a:lnTo>
                  <a:lnTo>
                    <a:pt x="47" y="450"/>
                  </a:lnTo>
                  <a:lnTo>
                    <a:pt x="27" y="414"/>
                  </a:lnTo>
                  <a:lnTo>
                    <a:pt x="13" y="375"/>
                  </a:lnTo>
                  <a:lnTo>
                    <a:pt x="3" y="334"/>
                  </a:lnTo>
                  <a:lnTo>
                    <a:pt x="0" y="291"/>
                  </a:lnTo>
                  <a:lnTo>
                    <a:pt x="3" y="248"/>
                  </a:lnTo>
                  <a:lnTo>
                    <a:pt x="13" y="207"/>
                  </a:lnTo>
                  <a:lnTo>
                    <a:pt x="27" y="168"/>
                  </a:lnTo>
                  <a:lnTo>
                    <a:pt x="47" y="132"/>
                  </a:lnTo>
                  <a:lnTo>
                    <a:pt x="72" y="100"/>
                  </a:lnTo>
                  <a:lnTo>
                    <a:pt x="100" y="71"/>
                  </a:lnTo>
                  <a:lnTo>
                    <a:pt x="132" y="46"/>
                  </a:lnTo>
                  <a:lnTo>
                    <a:pt x="169" y="27"/>
                  </a:lnTo>
                  <a:lnTo>
                    <a:pt x="208" y="12"/>
                  </a:lnTo>
                  <a:lnTo>
                    <a:pt x="249" y="3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312"/>
            <p:cNvSpPr>
              <a:spLocks/>
            </p:cNvSpPr>
            <p:nvPr/>
          </p:nvSpPr>
          <p:spPr bwMode="auto">
            <a:xfrm>
              <a:off x="9113838" y="3679826"/>
              <a:ext cx="88900" cy="127000"/>
            </a:xfrm>
            <a:custGeom>
              <a:avLst/>
              <a:gdLst>
                <a:gd name="T0" fmla="*/ 258 w 562"/>
                <a:gd name="T1" fmla="*/ 0 h 806"/>
                <a:gd name="T2" fmla="*/ 562 w 562"/>
                <a:gd name="T3" fmla="*/ 0 h 806"/>
                <a:gd name="T4" fmla="*/ 562 w 562"/>
                <a:gd name="T5" fmla="*/ 806 h 806"/>
                <a:gd name="T6" fmla="*/ 258 w 562"/>
                <a:gd name="T7" fmla="*/ 806 h 806"/>
                <a:gd name="T8" fmla="*/ 216 w 562"/>
                <a:gd name="T9" fmla="*/ 802 h 806"/>
                <a:gd name="T10" fmla="*/ 176 w 562"/>
                <a:gd name="T11" fmla="*/ 793 h 806"/>
                <a:gd name="T12" fmla="*/ 139 w 562"/>
                <a:gd name="T13" fmla="*/ 777 h 806"/>
                <a:gd name="T14" fmla="*/ 105 w 562"/>
                <a:gd name="T15" fmla="*/ 756 h 806"/>
                <a:gd name="T16" fmla="*/ 75 w 562"/>
                <a:gd name="T17" fmla="*/ 730 h 806"/>
                <a:gd name="T18" fmla="*/ 50 w 562"/>
                <a:gd name="T19" fmla="*/ 700 h 806"/>
                <a:gd name="T20" fmla="*/ 28 w 562"/>
                <a:gd name="T21" fmla="*/ 665 h 806"/>
                <a:gd name="T22" fmla="*/ 13 w 562"/>
                <a:gd name="T23" fmla="*/ 629 h 806"/>
                <a:gd name="T24" fmla="*/ 3 w 562"/>
                <a:gd name="T25" fmla="*/ 589 h 806"/>
                <a:gd name="T26" fmla="*/ 0 w 562"/>
                <a:gd name="T27" fmla="*/ 547 h 806"/>
                <a:gd name="T28" fmla="*/ 0 w 562"/>
                <a:gd name="T29" fmla="*/ 259 h 806"/>
                <a:gd name="T30" fmla="*/ 3 w 562"/>
                <a:gd name="T31" fmla="*/ 217 h 806"/>
                <a:gd name="T32" fmla="*/ 13 w 562"/>
                <a:gd name="T33" fmla="*/ 177 h 806"/>
                <a:gd name="T34" fmla="*/ 28 w 562"/>
                <a:gd name="T35" fmla="*/ 139 h 806"/>
                <a:gd name="T36" fmla="*/ 50 w 562"/>
                <a:gd name="T37" fmla="*/ 105 h 806"/>
                <a:gd name="T38" fmla="*/ 75 w 562"/>
                <a:gd name="T39" fmla="*/ 75 h 806"/>
                <a:gd name="T40" fmla="*/ 105 w 562"/>
                <a:gd name="T41" fmla="*/ 49 h 806"/>
                <a:gd name="T42" fmla="*/ 139 w 562"/>
                <a:gd name="T43" fmla="*/ 29 h 806"/>
                <a:gd name="T44" fmla="*/ 176 w 562"/>
                <a:gd name="T45" fmla="*/ 13 h 806"/>
                <a:gd name="T46" fmla="*/ 216 w 562"/>
                <a:gd name="T47" fmla="*/ 3 h 806"/>
                <a:gd name="T48" fmla="*/ 258 w 562"/>
                <a:gd name="T49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2" h="806">
                  <a:moveTo>
                    <a:pt x="258" y="0"/>
                  </a:moveTo>
                  <a:lnTo>
                    <a:pt x="562" y="0"/>
                  </a:lnTo>
                  <a:lnTo>
                    <a:pt x="562" y="806"/>
                  </a:lnTo>
                  <a:lnTo>
                    <a:pt x="258" y="806"/>
                  </a:lnTo>
                  <a:lnTo>
                    <a:pt x="216" y="802"/>
                  </a:lnTo>
                  <a:lnTo>
                    <a:pt x="176" y="793"/>
                  </a:lnTo>
                  <a:lnTo>
                    <a:pt x="139" y="777"/>
                  </a:lnTo>
                  <a:lnTo>
                    <a:pt x="105" y="756"/>
                  </a:lnTo>
                  <a:lnTo>
                    <a:pt x="75" y="730"/>
                  </a:lnTo>
                  <a:lnTo>
                    <a:pt x="50" y="700"/>
                  </a:lnTo>
                  <a:lnTo>
                    <a:pt x="28" y="665"/>
                  </a:lnTo>
                  <a:lnTo>
                    <a:pt x="13" y="629"/>
                  </a:lnTo>
                  <a:lnTo>
                    <a:pt x="3" y="589"/>
                  </a:lnTo>
                  <a:lnTo>
                    <a:pt x="0" y="547"/>
                  </a:lnTo>
                  <a:lnTo>
                    <a:pt x="0" y="259"/>
                  </a:lnTo>
                  <a:lnTo>
                    <a:pt x="3" y="217"/>
                  </a:lnTo>
                  <a:lnTo>
                    <a:pt x="13" y="177"/>
                  </a:lnTo>
                  <a:lnTo>
                    <a:pt x="28" y="139"/>
                  </a:lnTo>
                  <a:lnTo>
                    <a:pt x="50" y="105"/>
                  </a:lnTo>
                  <a:lnTo>
                    <a:pt x="75" y="75"/>
                  </a:lnTo>
                  <a:lnTo>
                    <a:pt x="105" y="49"/>
                  </a:lnTo>
                  <a:lnTo>
                    <a:pt x="139" y="29"/>
                  </a:lnTo>
                  <a:lnTo>
                    <a:pt x="176" y="13"/>
                  </a:lnTo>
                  <a:lnTo>
                    <a:pt x="216" y="3"/>
                  </a:lnTo>
                  <a:lnTo>
                    <a:pt x="2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313"/>
            <p:cNvSpPr>
              <a:spLocks noEditPoints="1"/>
            </p:cNvSpPr>
            <p:nvPr/>
          </p:nvSpPr>
          <p:spPr bwMode="auto">
            <a:xfrm>
              <a:off x="9097963" y="3663951"/>
              <a:ext cx="120650" cy="158750"/>
            </a:xfrm>
            <a:custGeom>
              <a:avLst/>
              <a:gdLst>
                <a:gd name="T0" fmla="*/ 326 w 761"/>
                <a:gd name="T1" fmla="*/ 203 h 1007"/>
                <a:gd name="T2" fmla="*/ 269 w 761"/>
                <a:gd name="T3" fmla="*/ 228 h 1007"/>
                <a:gd name="T4" fmla="*/ 227 w 761"/>
                <a:gd name="T5" fmla="*/ 270 h 1007"/>
                <a:gd name="T6" fmla="*/ 202 w 761"/>
                <a:gd name="T7" fmla="*/ 327 h 1007"/>
                <a:gd name="T8" fmla="*/ 199 w 761"/>
                <a:gd name="T9" fmla="*/ 648 h 1007"/>
                <a:gd name="T10" fmla="*/ 212 w 761"/>
                <a:gd name="T11" fmla="*/ 709 h 1007"/>
                <a:gd name="T12" fmla="*/ 246 w 761"/>
                <a:gd name="T13" fmla="*/ 760 h 1007"/>
                <a:gd name="T14" fmla="*/ 296 w 761"/>
                <a:gd name="T15" fmla="*/ 794 h 1007"/>
                <a:gd name="T16" fmla="*/ 358 w 761"/>
                <a:gd name="T17" fmla="*/ 806 h 1007"/>
                <a:gd name="T18" fmla="*/ 562 w 761"/>
                <a:gd name="T19" fmla="*/ 200 h 1007"/>
                <a:gd name="T20" fmla="*/ 358 w 761"/>
                <a:gd name="T21" fmla="*/ 0 h 1007"/>
                <a:gd name="T22" fmla="*/ 684 w 761"/>
                <a:gd name="T23" fmla="*/ 2 h 1007"/>
                <a:gd name="T24" fmla="*/ 724 w 761"/>
                <a:gd name="T25" fmla="*/ 22 h 1007"/>
                <a:gd name="T26" fmla="*/ 751 w 761"/>
                <a:gd name="T27" fmla="*/ 56 h 1007"/>
                <a:gd name="T28" fmla="*/ 761 w 761"/>
                <a:gd name="T29" fmla="*/ 101 h 1007"/>
                <a:gd name="T30" fmla="*/ 758 w 761"/>
                <a:gd name="T31" fmla="*/ 929 h 1007"/>
                <a:gd name="T32" fmla="*/ 739 w 761"/>
                <a:gd name="T33" fmla="*/ 969 h 1007"/>
                <a:gd name="T34" fmla="*/ 705 w 761"/>
                <a:gd name="T35" fmla="*/ 996 h 1007"/>
                <a:gd name="T36" fmla="*/ 662 w 761"/>
                <a:gd name="T37" fmla="*/ 1007 h 1007"/>
                <a:gd name="T38" fmla="*/ 310 w 761"/>
                <a:gd name="T39" fmla="*/ 1004 h 1007"/>
                <a:gd name="T40" fmla="*/ 218 w 761"/>
                <a:gd name="T41" fmla="*/ 978 h 1007"/>
                <a:gd name="T42" fmla="*/ 140 w 761"/>
                <a:gd name="T43" fmla="*/ 931 h 1007"/>
                <a:gd name="T44" fmla="*/ 74 w 761"/>
                <a:gd name="T45" fmla="*/ 867 h 1007"/>
                <a:gd name="T46" fmla="*/ 28 w 761"/>
                <a:gd name="T47" fmla="*/ 787 h 1007"/>
                <a:gd name="T48" fmla="*/ 3 w 761"/>
                <a:gd name="T49" fmla="*/ 696 h 1007"/>
                <a:gd name="T50" fmla="*/ 0 w 761"/>
                <a:gd name="T51" fmla="*/ 360 h 1007"/>
                <a:gd name="T52" fmla="*/ 13 w 761"/>
                <a:gd name="T53" fmla="*/ 264 h 1007"/>
                <a:gd name="T54" fmla="*/ 48 w 761"/>
                <a:gd name="T55" fmla="*/ 178 h 1007"/>
                <a:gd name="T56" fmla="*/ 105 w 761"/>
                <a:gd name="T57" fmla="*/ 106 h 1007"/>
                <a:gd name="T58" fmla="*/ 178 w 761"/>
                <a:gd name="T59" fmla="*/ 50 h 1007"/>
                <a:gd name="T60" fmla="*/ 262 w 761"/>
                <a:gd name="T61" fmla="*/ 13 h 1007"/>
                <a:gd name="T62" fmla="*/ 358 w 761"/>
                <a:gd name="T63" fmla="*/ 0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61" h="1007">
                  <a:moveTo>
                    <a:pt x="358" y="200"/>
                  </a:moveTo>
                  <a:lnTo>
                    <a:pt x="326" y="203"/>
                  </a:lnTo>
                  <a:lnTo>
                    <a:pt x="296" y="213"/>
                  </a:lnTo>
                  <a:lnTo>
                    <a:pt x="269" y="228"/>
                  </a:lnTo>
                  <a:lnTo>
                    <a:pt x="246" y="247"/>
                  </a:lnTo>
                  <a:lnTo>
                    <a:pt x="227" y="270"/>
                  </a:lnTo>
                  <a:lnTo>
                    <a:pt x="212" y="297"/>
                  </a:lnTo>
                  <a:lnTo>
                    <a:pt x="202" y="327"/>
                  </a:lnTo>
                  <a:lnTo>
                    <a:pt x="199" y="360"/>
                  </a:lnTo>
                  <a:lnTo>
                    <a:pt x="199" y="648"/>
                  </a:lnTo>
                  <a:lnTo>
                    <a:pt x="202" y="680"/>
                  </a:lnTo>
                  <a:lnTo>
                    <a:pt x="212" y="709"/>
                  </a:lnTo>
                  <a:lnTo>
                    <a:pt x="227" y="736"/>
                  </a:lnTo>
                  <a:lnTo>
                    <a:pt x="246" y="760"/>
                  </a:lnTo>
                  <a:lnTo>
                    <a:pt x="269" y="779"/>
                  </a:lnTo>
                  <a:lnTo>
                    <a:pt x="296" y="794"/>
                  </a:lnTo>
                  <a:lnTo>
                    <a:pt x="326" y="803"/>
                  </a:lnTo>
                  <a:lnTo>
                    <a:pt x="358" y="806"/>
                  </a:lnTo>
                  <a:lnTo>
                    <a:pt x="562" y="806"/>
                  </a:lnTo>
                  <a:lnTo>
                    <a:pt x="562" y="200"/>
                  </a:lnTo>
                  <a:lnTo>
                    <a:pt x="358" y="200"/>
                  </a:lnTo>
                  <a:close/>
                  <a:moveTo>
                    <a:pt x="358" y="0"/>
                  </a:moveTo>
                  <a:lnTo>
                    <a:pt x="662" y="0"/>
                  </a:lnTo>
                  <a:lnTo>
                    <a:pt x="684" y="2"/>
                  </a:lnTo>
                  <a:lnTo>
                    <a:pt x="705" y="10"/>
                  </a:lnTo>
                  <a:lnTo>
                    <a:pt x="724" y="22"/>
                  </a:lnTo>
                  <a:lnTo>
                    <a:pt x="739" y="38"/>
                  </a:lnTo>
                  <a:lnTo>
                    <a:pt x="751" y="56"/>
                  </a:lnTo>
                  <a:lnTo>
                    <a:pt x="758" y="78"/>
                  </a:lnTo>
                  <a:lnTo>
                    <a:pt x="761" y="101"/>
                  </a:lnTo>
                  <a:lnTo>
                    <a:pt x="761" y="907"/>
                  </a:lnTo>
                  <a:lnTo>
                    <a:pt x="758" y="929"/>
                  </a:lnTo>
                  <a:lnTo>
                    <a:pt x="751" y="951"/>
                  </a:lnTo>
                  <a:lnTo>
                    <a:pt x="739" y="969"/>
                  </a:lnTo>
                  <a:lnTo>
                    <a:pt x="724" y="984"/>
                  </a:lnTo>
                  <a:lnTo>
                    <a:pt x="705" y="996"/>
                  </a:lnTo>
                  <a:lnTo>
                    <a:pt x="684" y="1004"/>
                  </a:lnTo>
                  <a:lnTo>
                    <a:pt x="662" y="1007"/>
                  </a:lnTo>
                  <a:lnTo>
                    <a:pt x="358" y="1007"/>
                  </a:lnTo>
                  <a:lnTo>
                    <a:pt x="310" y="1004"/>
                  </a:lnTo>
                  <a:lnTo>
                    <a:pt x="262" y="994"/>
                  </a:lnTo>
                  <a:lnTo>
                    <a:pt x="218" y="978"/>
                  </a:lnTo>
                  <a:lnTo>
                    <a:pt x="178" y="957"/>
                  </a:lnTo>
                  <a:lnTo>
                    <a:pt x="140" y="931"/>
                  </a:lnTo>
                  <a:lnTo>
                    <a:pt x="105" y="901"/>
                  </a:lnTo>
                  <a:lnTo>
                    <a:pt x="74" y="867"/>
                  </a:lnTo>
                  <a:lnTo>
                    <a:pt x="48" y="829"/>
                  </a:lnTo>
                  <a:lnTo>
                    <a:pt x="28" y="787"/>
                  </a:lnTo>
                  <a:lnTo>
                    <a:pt x="13" y="743"/>
                  </a:lnTo>
                  <a:lnTo>
                    <a:pt x="3" y="696"/>
                  </a:lnTo>
                  <a:lnTo>
                    <a:pt x="0" y="648"/>
                  </a:lnTo>
                  <a:lnTo>
                    <a:pt x="0" y="360"/>
                  </a:lnTo>
                  <a:lnTo>
                    <a:pt x="3" y="311"/>
                  </a:lnTo>
                  <a:lnTo>
                    <a:pt x="13" y="264"/>
                  </a:lnTo>
                  <a:lnTo>
                    <a:pt x="28" y="219"/>
                  </a:lnTo>
                  <a:lnTo>
                    <a:pt x="48" y="178"/>
                  </a:lnTo>
                  <a:lnTo>
                    <a:pt x="74" y="141"/>
                  </a:lnTo>
                  <a:lnTo>
                    <a:pt x="105" y="106"/>
                  </a:lnTo>
                  <a:lnTo>
                    <a:pt x="140" y="75"/>
                  </a:lnTo>
                  <a:lnTo>
                    <a:pt x="178" y="50"/>
                  </a:lnTo>
                  <a:lnTo>
                    <a:pt x="218" y="28"/>
                  </a:lnTo>
                  <a:lnTo>
                    <a:pt x="262" y="13"/>
                  </a:lnTo>
                  <a:lnTo>
                    <a:pt x="310" y="4"/>
                  </a:lnTo>
                  <a:lnTo>
                    <a:pt x="3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314"/>
            <p:cNvSpPr>
              <a:spLocks/>
            </p:cNvSpPr>
            <p:nvPr/>
          </p:nvSpPr>
          <p:spPr bwMode="auto">
            <a:xfrm>
              <a:off x="9178925" y="3659188"/>
              <a:ext cx="66675" cy="168275"/>
            </a:xfrm>
            <a:custGeom>
              <a:avLst/>
              <a:gdLst>
                <a:gd name="T0" fmla="*/ 208 w 418"/>
                <a:gd name="T1" fmla="*/ 0 h 1065"/>
                <a:gd name="T2" fmla="*/ 246 w 418"/>
                <a:gd name="T3" fmla="*/ 3 h 1065"/>
                <a:gd name="T4" fmla="*/ 282 w 418"/>
                <a:gd name="T5" fmla="*/ 13 h 1065"/>
                <a:gd name="T6" fmla="*/ 314 w 418"/>
                <a:gd name="T7" fmla="*/ 28 h 1065"/>
                <a:gd name="T8" fmla="*/ 343 w 418"/>
                <a:gd name="T9" fmla="*/ 49 h 1065"/>
                <a:gd name="T10" fmla="*/ 369 w 418"/>
                <a:gd name="T11" fmla="*/ 75 h 1065"/>
                <a:gd name="T12" fmla="*/ 389 w 418"/>
                <a:gd name="T13" fmla="*/ 104 h 1065"/>
                <a:gd name="T14" fmla="*/ 404 w 418"/>
                <a:gd name="T15" fmla="*/ 136 h 1065"/>
                <a:gd name="T16" fmla="*/ 414 w 418"/>
                <a:gd name="T17" fmla="*/ 172 h 1065"/>
                <a:gd name="T18" fmla="*/ 418 w 418"/>
                <a:gd name="T19" fmla="*/ 210 h 1065"/>
                <a:gd name="T20" fmla="*/ 418 w 418"/>
                <a:gd name="T21" fmla="*/ 856 h 1065"/>
                <a:gd name="T22" fmla="*/ 414 w 418"/>
                <a:gd name="T23" fmla="*/ 894 h 1065"/>
                <a:gd name="T24" fmla="*/ 404 w 418"/>
                <a:gd name="T25" fmla="*/ 928 h 1065"/>
                <a:gd name="T26" fmla="*/ 389 w 418"/>
                <a:gd name="T27" fmla="*/ 962 h 1065"/>
                <a:gd name="T28" fmla="*/ 369 w 418"/>
                <a:gd name="T29" fmla="*/ 991 h 1065"/>
                <a:gd name="T30" fmla="*/ 343 w 418"/>
                <a:gd name="T31" fmla="*/ 1016 h 1065"/>
                <a:gd name="T32" fmla="*/ 314 w 418"/>
                <a:gd name="T33" fmla="*/ 1036 h 1065"/>
                <a:gd name="T34" fmla="*/ 282 w 418"/>
                <a:gd name="T35" fmla="*/ 1052 h 1065"/>
                <a:gd name="T36" fmla="*/ 246 w 418"/>
                <a:gd name="T37" fmla="*/ 1062 h 1065"/>
                <a:gd name="T38" fmla="*/ 208 w 418"/>
                <a:gd name="T39" fmla="*/ 1065 h 1065"/>
                <a:gd name="T40" fmla="*/ 172 w 418"/>
                <a:gd name="T41" fmla="*/ 1062 h 1065"/>
                <a:gd name="T42" fmla="*/ 136 w 418"/>
                <a:gd name="T43" fmla="*/ 1052 h 1065"/>
                <a:gd name="T44" fmla="*/ 104 w 418"/>
                <a:gd name="T45" fmla="*/ 1036 h 1065"/>
                <a:gd name="T46" fmla="*/ 74 w 418"/>
                <a:gd name="T47" fmla="*/ 1016 h 1065"/>
                <a:gd name="T48" fmla="*/ 49 w 418"/>
                <a:gd name="T49" fmla="*/ 991 h 1065"/>
                <a:gd name="T50" fmla="*/ 29 w 418"/>
                <a:gd name="T51" fmla="*/ 962 h 1065"/>
                <a:gd name="T52" fmla="*/ 13 w 418"/>
                <a:gd name="T53" fmla="*/ 928 h 1065"/>
                <a:gd name="T54" fmla="*/ 3 w 418"/>
                <a:gd name="T55" fmla="*/ 894 h 1065"/>
                <a:gd name="T56" fmla="*/ 0 w 418"/>
                <a:gd name="T57" fmla="*/ 856 h 1065"/>
                <a:gd name="T58" fmla="*/ 0 w 418"/>
                <a:gd name="T59" fmla="*/ 210 h 1065"/>
                <a:gd name="T60" fmla="*/ 3 w 418"/>
                <a:gd name="T61" fmla="*/ 172 h 1065"/>
                <a:gd name="T62" fmla="*/ 13 w 418"/>
                <a:gd name="T63" fmla="*/ 136 h 1065"/>
                <a:gd name="T64" fmla="*/ 29 w 418"/>
                <a:gd name="T65" fmla="*/ 104 h 1065"/>
                <a:gd name="T66" fmla="*/ 49 w 418"/>
                <a:gd name="T67" fmla="*/ 75 h 1065"/>
                <a:gd name="T68" fmla="*/ 74 w 418"/>
                <a:gd name="T69" fmla="*/ 49 h 1065"/>
                <a:gd name="T70" fmla="*/ 104 w 418"/>
                <a:gd name="T71" fmla="*/ 28 h 1065"/>
                <a:gd name="T72" fmla="*/ 136 w 418"/>
                <a:gd name="T73" fmla="*/ 13 h 1065"/>
                <a:gd name="T74" fmla="*/ 172 w 418"/>
                <a:gd name="T75" fmla="*/ 3 h 1065"/>
                <a:gd name="T76" fmla="*/ 208 w 418"/>
                <a:gd name="T77" fmla="*/ 0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18" h="1065">
                  <a:moveTo>
                    <a:pt x="208" y="0"/>
                  </a:moveTo>
                  <a:lnTo>
                    <a:pt x="246" y="3"/>
                  </a:lnTo>
                  <a:lnTo>
                    <a:pt x="282" y="13"/>
                  </a:lnTo>
                  <a:lnTo>
                    <a:pt x="314" y="28"/>
                  </a:lnTo>
                  <a:lnTo>
                    <a:pt x="343" y="49"/>
                  </a:lnTo>
                  <a:lnTo>
                    <a:pt x="369" y="75"/>
                  </a:lnTo>
                  <a:lnTo>
                    <a:pt x="389" y="104"/>
                  </a:lnTo>
                  <a:lnTo>
                    <a:pt x="404" y="136"/>
                  </a:lnTo>
                  <a:lnTo>
                    <a:pt x="414" y="172"/>
                  </a:lnTo>
                  <a:lnTo>
                    <a:pt x="418" y="210"/>
                  </a:lnTo>
                  <a:lnTo>
                    <a:pt x="418" y="856"/>
                  </a:lnTo>
                  <a:lnTo>
                    <a:pt x="414" y="894"/>
                  </a:lnTo>
                  <a:lnTo>
                    <a:pt x="404" y="928"/>
                  </a:lnTo>
                  <a:lnTo>
                    <a:pt x="389" y="962"/>
                  </a:lnTo>
                  <a:lnTo>
                    <a:pt x="369" y="991"/>
                  </a:lnTo>
                  <a:lnTo>
                    <a:pt x="343" y="1016"/>
                  </a:lnTo>
                  <a:lnTo>
                    <a:pt x="314" y="1036"/>
                  </a:lnTo>
                  <a:lnTo>
                    <a:pt x="282" y="1052"/>
                  </a:lnTo>
                  <a:lnTo>
                    <a:pt x="246" y="1062"/>
                  </a:lnTo>
                  <a:lnTo>
                    <a:pt x="208" y="1065"/>
                  </a:lnTo>
                  <a:lnTo>
                    <a:pt x="172" y="1062"/>
                  </a:lnTo>
                  <a:lnTo>
                    <a:pt x="136" y="1052"/>
                  </a:lnTo>
                  <a:lnTo>
                    <a:pt x="104" y="1036"/>
                  </a:lnTo>
                  <a:lnTo>
                    <a:pt x="74" y="1016"/>
                  </a:lnTo>
                  <a:lnTo>
                    <a:pt x="49" y="991"/>
                  </a:lnTo>
                  <a:lnTo>
                    <a:pt x="29" y="962"/>
                  </a:lnTo>
                  <a:lnTo>
                    <a:pt x="13" y="928"/>
                  </a:lnTo>
                  <a:lnTo>
                    <a:pt x="3" y="894"/>
                  </a:lnTo>
                  <a:lnTo>
                    <a:pt x="0" y="856"/>
                  </a:lnTo>
                  <a:lnTo>
                    <a:pt x="0" y="210"/>
                  </a:lnTo>
                  <a:lnTo>
                    <a:pt x="3" y="172"/>
                  </a:lnTo>
                  <a:lnTo>
                    <a:pt x="13" y="136"/>
                  </a:lnTo>
                  <a:lnTo>
                    <a:pt x="29" y="104"/>
                  </a:lnTo>
                  <a:lnTo>
                    <a:pt x="49" y="75"/>
                  </a:lnTo>
                  <a:lnTo>
                    <a:pt x="74" y="49"/>
                  </a:lnTo>
                  <a:lnTo>
                    <a:pt x="104" y="28"/>
                  </a:lnTo>
                  <a:lnTo>
                    <a:pt x="136" y="13"/>
                  </a:lnTo>
                  <a:lnTo>
                    <a:pt x="172" y="3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315"/>
            <p:cNvSpPr>
              <a:spLocks noEditPoints="1"/>
            </p:cNvSpPr>
            <p:nvPr/>
          </p:nvSpPr>
          <p:spPr bwMode="auto">
            <a:xfrm>
              <a:off x="9163050" y="3643313"/>
              <a:ext cx="96837" cy="200025"/>
            </a:xfrm>
            <a:custGeom>
              <a:avLst/>
              <a:gdLst>
                <a:gd name="T0" fmla="*/ 283 w 616"/>
                <a:gd name="T1" fmla="*/ 203 h 1266"/>
                <a:gd name="T2" fmla="*/ 240 w 616"/>
                <a:gd name="T3" fmla="*/ 224 h 1266"/>
                <a:gd name="T4" fmla="*/ 209 w 616"/>
                <a:gd name="T5" fmla="*/ 261 h 1266"/>
                <a:gd name="T6" fmla="*/ 199 w 616"/>
                <a:gd name="T7" fmla="*/ 310 h 1266"/>
                <a:gd name="T8" fmla="*/ 202 w 616"/>
                <a:gd name="T9" fmla="*/ 981 h 1266"/>
                <a:gd name="T10" fmla="*/ 222 w 616"/>
                <a:gd name="T11" fmla="*/ 1024 h 1266"/>
                <a:gd name="T12" fmla="*/ 260 w 616"/>
                <a:gd name="T13" fmla="*/ 1054 h 1266"/>
                <a:gd name="T14" fmla="*/ 307 w 616"/>
                <a:gd name="T15" fmla="*/ 1065 h 1266"/>
                <a:gd name="T16" fmla="*/ 356 w 616"/>
                <a:gd name="T17" fmla="*/ 1054 h 1266"/>
                <a:gd name="T18" fmla="*/ 393 w 616"/>
                <a:gd name="T19" fmla="*/ 1024 h 1266"/>
                <a:gd name="T20" fmla="*/ 414 w 616"/>
                <a:gd name="T21" fmla="*/ 981 h 1266"/>
                <a:gd name="T22" fmla="*/ 417 w 616"/>
                <a:gd name="T23" fmla="*/ 310 h 1266"/>
                <a:gd name="T24" fmla="*/ 406 w 616"/>
                <a:gd name="T25" fmla="*/ 261 h 1266"/>
                <a:gd name="T26" fmla="*/ 376 w 616"/>
                <a:gd name="T27" fmla="*/ 224 h 1266"/>
                <a:gd name="T28" fmla="*/ 333 w 616"/>
                <a:gd name="T29" fmla="*/ 203 h 1266"/>
                <a:gd name="T30" fmla="*/ 307 w 616"/>
                <a:gd name="T31" fmla="*/ 0 h 1266"/>
                <a:gd name="T32" fmla="*/ 397 w 616"/>
                <a:gd name="T33" fmla="*/ 13 h 1266"/>
                <a:gd name="T34" fmla="*/ 476 w 616"/>
                <a:gd name="T35" fmla="*/ 49 h 1266"/>
                <a:gd name="T36" fmla="*/ 541 w 616"/>
                <a:gd name="T37" fmla="*/ 107 h 1266"/>
                <a:gd name="T38" fmla="*/ 588 w 616"/>
                <a:gd name="T39" fmla="*/ 179 h 1266"/>
                <a:gd name="T40" fmla="*/ 613 w 616"/>
                <a:gd name="T41" fmla="*/ 263 h 1266"/>
                <a:gd name="T42" fmla="*/ 616 w 616"/>
                <a:gd name="T43" fmla="*/ 956 h 1266"/>
                <a:gd name="T44" fmla="*/ 603 w 616"/>
                <a:gd name="T45" fmla="*/ 1045 h 1266"/>
                <a:gd name="T46" fmla="*/ 567 w 616"/>
                <a:gd name="T47" fmla="*/ 1124 h 1266"/>
                <a:gd name="T48" fmla="*/ 511 w 616"/>
                <a:gd name="T49" fmla="*/ 1189 h 1266"/>
                <a:gd name="T50" fmla="*/ 438 w 616"/>
                <a:gd name="T51" fmla="*/ 1236 h 1266"/>
                <a:gd name="T52" fmla="*/ 354 w 616"/>
                <a:gd name="T53" fmla="*/ 1262 h 1266"/>
                <a:gd name="T54" fmla="*/ 262 w 616"/>
                <a:gd name="T55" fmla="*/ 1262 h 1266"/>
                <a:gd name="T56" fmla="*/ 178 w 616"/>
                <a:gd name="T57" fmla="*/ 1236 h 1266"/>
                <a:gd name="T58" fmla="*/ 105 w 616"/>
                <a:gd name="T59" fmla="*/ 1189 h 1266"/>
                <a:gd name="T60" fmla="*/ 49 w 616"/>
                <a:gd name="T61" fmla="*/ 1124 h 1266"/>
                <a:gd name="T62" fmla="*/ 13 w 616"/>
                <a:gd name="T63" fmla="*/ 1045 h 1266"/>
                <a:gd name="T64" fmla="*/ 0 w 616"/>
                <a:gd name="T65" fmla="*/ 956 h 1266"/>
                <a:gd name="T66" fmla="*/ 3 w 616"/>
                <a:gd name="T67" fmla="*/ 263 h 1266"/>
                <a:gd name="T68" fmla="*/ 28 w 616"/>
                <a:gd name="T69" fmla="*/ 179 h 1266"/>
                <a:gd name="T70" fmla="*/ 75 w 616"/>
                <a:gd name="T71" fmla="*/ 107 h 1266"/>
                <a:gd name="T72" fmla="*/ 140 w 616"/>
                <a:gd name="T73" fmla="*/ 49 h 1266"/>
                <a:gd name="T74" fmla="*/ 219 w 616"/>
                <a:gd name="T75" fmla="*/ 13 h 1266"/>
                <a:gd name="T76" fmla="*/ 307 w 616"/>
                <a:gd name="T77" fmla="*/ 0 h 1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16" h="1266">
                  <a:moveTo>
                    <a:pt x="307" y="199"/>
                  </a:moveTo>
                  <a:lnTo>
                    <a:pt x="283" y="203"/>
                  </a:lnTo>
                  <a:lnTo>
                    <a:pt x="260" y="211"/>
                  </a:lnTo>
                  <a:lnTo>
                    <a:pt x="240" y="224"/>
                  </a:lnTo>
                  <a:lnTo>
                    <a:pt x="222" y="240"/>
                  </a:lnTo>
                  <a:lnTo>
                    <a:pt x="209" y="261"/>
                  </a:lnTo>
                  <a:lnTo>
                    <a:pt x="202" y="285"/>
                  </a:lnTo>
                  <a:lnTo>
                    <a:pt x="199" y="310"/>
                  </a:lnTo>
                  <a:lnTo>
                    <a:pt x="199" y="956"/>
                  </a:lnTo>
                  <a:lnTo>
                    <a:pt x="202" y="981"/>
                  </a:lnTo>
                  <a:lnTo>
                    <a:pt x="209" y="1003"/>
                  </a:lnTo>
                  <a:lnTo>
                    <a:pt x="222" y="1024"/>
                  </a:lnTo>
                  <a:lnTo>
                    <a:pt x="240" y="1041"/>
                  </a:lnTo>
                  <a:lnTo>
                    <a:pt x="260" y="1054"/>
                  </a:lnTo>
                  <a:lnTo>
                    <a:pt x="283" y="1063"/>
                  </a:lnTo>
                  <a:lnTo>
                    <a:pt x="307" y="1065"/>
                  </a:lnTo>
                  <a:lnTo>
                    <a:pt x="333" y="1063"/>
                  </a:lnTo>
                  <a:lnTo>
                    <a:pt x="356" y="1054"/>
                  </a:lnTo>
                  <a:lnTo>
                    <a:pt x="376" y="1041"/>
                  </a:lnTo>
                  <a:lnTo>
                    <a:pt x="393" y="1024"/>
                  </a:lnTo>
                  <a:lnTo>
                    <a:pt x="406" y="1003"/>
                  </a:lnTo>
                  <a:lnTo>
                    <a:pt x="414" y="981"/>
                  </a:lnTo>
                  <a:lnTo>
                    <a:pt x="417" y="956"/>
                  </a:lnTo>
                  <a:lnTo>
                    <a:pt x="417" y="310"/>
                  </a:lnTo>
                  <a:lnTo>
                    <a:pt x="414" y="285"/>
                  </a:lnTo>
                  <a:lnTo>
                    <a:pt x="406" y="261"/>
                  </a:lnTo>
                  <a:lnTo>
                    <a:pt x="393" y="240"/>
                  </a:lnTo>
                  <a:lnTo>
                    <a:pt x="376" y="224"/>
                  </a:lnTo>
                  <a:lnTo>
                    <a:pt x="356" y="211"/>
                  </a:lnTo>
                  <a:lnTo>
                    <a:pt x="333" y="203"/>
                  </a:lnTo>
                  <a:lnTo>
                    <a:pt x="307" y="199"/>
                  </a:lnTo>
                  <a:close/>
                  <a:moveTo>
                    <a:pt x="307" y="0"/>
                  </a:moveTo>
                  <a:lnTo>
                    <a:pt x="354" y="3"/>
                  </a:lnTo>
                  <a:lnTo>
                    <a:pt x="397" y="13"/>
                  </a:lnTo>
                  <a:lnTo>
                    <a:pt x="438" y="29"/>
                  </a:lnTo>
                  <a:lnTo>
                    <a:pt x="476" y="49"/>
                  </a:lnTo>
                  <a:lnTo>
                    <a:pt x="511" y="75"/>
                  </a:lnTo>
                  <a:lnTo>
                    <a:pt x="541" y="107"/>
                  </a:lnTo>
                  <a:lnTo>
                    <a:pt x="567" y="141"/>
                  </a:lnTo>
                  <a:lnTo>
                    <a:pt x="588" y="179"/>
                  </a:lnTo>
                  <a:lnTo>
                    <a:pt x="603" y="220"/>
                  </a:lnTo>
                  <a:lnTo>
                    <a:pt x="613" y="263"/>
                  </a:lnTo>
                  <a:lnTo>
                    <a:pt x="616" y="310"/>
                  </a:lnTo>
                  <a:lnTo>
                    <a:pt x="616" y="956"/>
                  </a:lnTo>
                  <a:lnTo>
                    <a:pt x="613" y="1001"/>
                  </a:lnTo>
                  <a:lnTo>
                    <a:pt x="603" y="1045"/>
                  </a:lnTo>
                  <a:lnTo>
                    <a:pt x="588" y="1086"/>
                  </a:lnTo>
                  <a:lnTo>
                    <a:pt x="567" y="1124"/>
                  </a:lnTo>
                  <a:lnTo>
                    <a:pt x="541" y="1159"/>
                  </a:lnTo>
                  <a:lnTo>
                    <a:pt x="511" y="1189"/>
                  </a:lnTo>
                  <a:lnTo>
                    <a:pt x="476" y="1215"/>
                  </a:lnTo>
                  <a:lnTo>
                    <a:pt x="438" y="1236"/>
                  </a:lnTo>
                  <a:lnTo>
                    <a:pt x="397" y="1253"/>
                  </a:lnTo>
                  <a:lnTo>
                    <a:pt x="354" y="1262"/>
                  </a:lnTo>
                  <a:lnTo>
                    <a:pt x="307" y="1266"/>
                  </a:lnTo>
                  <a:lnTo>
                    <a:pt x="262" y="1262"/>
                  </a:lnTo>
                  <a:lnTo>
                    <a:pt x="219" y="1253"/>
                  </a:lnTo>
                  <a:lnTo>
                    <a:pt x="178" y="1236"/>
                  </a:lnTo>
                  <a:lnTo>
                    <a:pt x="140" y="1215"/>
                  </a:lnTo>
                  <a:lnTo>
                    <a:pt x="105" y="1189"/>
                  </a:lnTo>
                  <a:lnTo>
                    <a:pt x="75" y="1159"/>
                  </a:lnTo>
                  <a:lnTo>
                    <a:pt x="49" y="1124"/>
                  </a:lnTo>
                  <a:lnTo>
                    <a:pt x="28" y="1086"/>
                  </a:lnTo>
                  <a:lnTo>
                    <a:pt x="13" y="1045"/>
                  </a:lnTo>
                  <a:lnTo>
                    <a:pt x="3" y="1001"/>
                  </a:lnTo>
                  <a:lnTo>
                    <a:pt x="0" y="956"/>
                  </a:lnTo>
                  <a:lnTo>
                    <a:pt x="0" y="310"/>
                  </a:lnTo>
                  <a:lnTo>
                    <a:pt x="3" y="263"/>
                  </a:lnTo>
                  <a:lnTo>
                    <a:pt x="13" y="220"/>
                  </a:lnTo>
                  <a:lnTo>
                    <a:pt x="28" y="179"/>
                  </a:lnTo>
                  <a:lnTo>
                    <a:pt x="49" y="141"/>
                  </a:lnTo>
                  <a:lnTo>
                    <a:pt x="75" y="107"/>
                  </a:lnTo>
                  <a:lnTo>
                    <a:pt x="105" y="75"/>
                  </a:lnTo>
                  <a:lnTo>
                    <a:pt x="140" y="49"/>
                  </a:lnTo>
                  <a:lnTo>
                    <a:pt x="178" y="29"/>
                  </a:lnTo>
                  <a:lnTo>
                    <a:pt x="219" y="13"/>
                  </a:lnTo>
                  <a:lnTo>
                    <a:pt x="262" y="3"/>
                  </a:lnTo>
                  <a:lnTo>
                    <a:pt x="3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316"/>
            <p:cNvSpPr>
              <a:spLocks/>
            </p:cNvSpPr>
            <p:nvPr/>
          </p:nvSpPr>
          <p:spPr bwMode="auto">
            <a:xfrm>
              <a:off x="9556750" y="3679826"/>
              <a:ext cx="88900" cy="127000"/>
            </a:xfrm>
            <a:custGeom>
              <a:avLst/>
              <a:gdLst>
                <a:gd name="T0" fmla="*/ 0 w 562"/>
                <a:gd name="T1" fmla="*/ 0 h 806"/>
                <a:gd name="T2" fmla="*/ 304 w 562"/>
                <a:gd name="T3" fmla="*/ 0 h 806"/>
                <a:gd name="T4" fmla="*/ 346 w 562"/>
                <a:gd name="T5" fmla="*/ 3 h 806"/>
                <a:gd name="T6" fmla="*/ 385 w 562"/>
                <a:gd name="T7" fmla="*/ 13 h 806"/>
                <a:gd name="T8" fmla="*/ 422 w 562"/>
                <a:gd name="T9" fmla="*/ 29 h 806"/>
                <a:gd name="T10" fmla="*/ 456 w 562"/>
                <a:gd name="T11" fmla="*/ 49 h 806"/>
                <a:gd name="T12" fmla="*/ 486 w 562"/>
                <a:gd name="T13" fmla="*/ 75 h 806"/>
                <a:gd name="T14" fmla="*/ 512 w 562"/>
                <a:gd name="T15" fmla="*/ 105 h 806"/>
                <a:gd name="T16" fmla="*/ 533 w 562"/>
                <a:gd name="T17" fmla="*/ 139 h 806"/>
                <a:gd name="T18" fmla="*/ 549 w 562"/>
                <a:gd name="T19" fmla="*/ 177 h 806"/>
                <a:gd name="T20" fmla="*/ 559 w 562"/>
                <a:gd name="T21" fmla="*/ 217 h 806"/>
                <a:gd name="T22" fmla="*/ 562 w 562"/>
                <a:gd name="T23" fmla="*/ 259 h 806"/>
                <a:gd name="T24" fmla="*/ 562 w 562"/>
                <a:gd name="T25" fmla="*/ 547 h 806"/>
                <a:gd name="T26" fmla="*/ 559 w 562"/>
                <a:gd name="T27" fmla="*/ 589 h 806"/>
                <a:gd name="T28" fmla="*/ 549 w 562"/>
                <a:gd name="T29" fmla="*/ 629 h 806"/>
                <a:gd name="T30" fmla="*/ 533 w 562"/>
                <a:gd name="T31" fmla="*/ 665 h 806"/>
                <a:gd name="T32" fmla="*/ 512 w 562"/>
                <a:gd name="T33" fmla="*/ 700 h 806"/>
                <a:gd name="T34" fmla="*/ 486 w 562"/>
                <a:gd name="T35" fmla="*/ 730 h 806"/>
                <a:gd name="T36" fmla="*/ 456 w 562"/>
                <a:gd name="T37" fmla="*/ 756 h 806"/>
                <a:gd name="T38" fmla="*/ 422 w 562"/>
                <a:gd name="T39" fmla="*/ 777 h 806"/>
                <a:gd name="T40" fmla="*/ 385 w 562"/>
                <a:gd name="T41" fmla="*/ 793 h 806"/>
                <a:gd name="T42" fmla="*/ 346 w 562"/>
                <a:gd name="T43" fmla="*/ 802 h 806"/>
                <a:gd name="T44" fmla="*/ 304 w 562"/>
                <a:gd name="T45" fmla="*/ 806 h 806"/>
                <a:gd name="T46" fmla="*/ 0 w 562"/>
                <a:gd name="T47" fmla="*/ 806 h 806"/>
                <a:gd name="T48" fmla="*/ 0 w 562"/>
                <a:gd name="T49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2" h="806">
                  <a:moveTo>
                    <a:pt x="0" y="0"/>
                  </a:moveTo>
                  <a:lnTo>
                    <a:pt x="304" y="0"/>
                  </a:lnTo>
                  <a:lnTo>
                    <a:pt x="346" y="3"/>
                  </a:lnTo>
                  <a:lnTo>
                    <a:pt x="385" y="13"/>
                  </a:lnTo>
                  <a:lnTo>
                    <a:pt x="422" y="29"/>
                  </a:lnTo>
                  <a:lnTo>
                    <a:pt x="456" y="49"/>
                  </a:lnTo>
                  <a:lnTo>
                    <a:pt x="486" y="75"/>
                  </a:lnTo>
                  <a:lnTo>
                    <a:pt x="512" y="105"/>
                  </a:lnTo>
                  <a:lnTo>
                    <a:pt x="533" y="139"/>
                  </a:lnTo>
                  <a:lnTo>
                    <a:pt x="549" y="177"/>
                  </a:lnTo>
                  <a:lnTo>
                    <a:pt x="559" y="217"/>
                  </a:lnTo>
                  <a:lnTo>
                    <a:pt x="562" y="259"/>
                  </a:lnTo>
                  <a:lnTo>
                    <a:pt x="562" y="547"/>
                  </a:lnTo>
                  <a:lnTo>
                    <a:pt x="559" y="589"/>
                  </a:lnTo>
                  <a:lnTo>
                    <a:pt x="549" y="629"/>
                  </a:lnTo>
                  <a:lnTo>
                    <a:pt x="533" y="665"/>
                  </a:lnTo>
                  <a:lnTo>
                    <a:pt x="512" y="700"/>
                  </a:lnTo>
                  <a:lnTo>
                    <a:pt x="486" y="730"/>
                  </a:lnTo>
                  <a:lnTo>
                    <a:pt x="456" y="756"/>
                  </a:lnTo>
                  <a:lnTo>
                    <a:pt x="422" y="777"/>
                  </a:lnTo>
                  <a:lnTo>
                    <a:pt x="385" y="793"/>
                  </a:lnTo>
                  <a:lnTo>
                    <a:pt x="346" y="802"/>
                  </a:lnTo>
                  <a:lnTo>
                    <a:pt x="304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317"/>
            <p:cNvSpPr>
              <a:spLocks noEditPoints="1"/>
            </p:cNvSpPr>
            <p:nvPr/>
          </p:nvSpPr>
          <p:spPr bwMode="auto">
            <a:xfrm>
              <a:off x="9540875" y="3663951"/>
              <a:ext cx="120650" cy="158750"/>
            </a:xfrm>
            <a:custGeom>
              <a:avLst/>
              <a:gdLst>
                <a:gd name="T0" fmla="*/ 199 w 761"/>
                <a:gd name="T1" fmla="*/ 806 h 1007"/>
                <a:gd name="T2" fmla="*/ 435 w 761"/>
                <a:gd name="T3" fmla="*/ 803 h 1007"/>
                <a:gd name="T4" fmla="*/ 491 w 761"/>
                <a:gd name="T5" fmla="*/ 779 h 1007"/>
                <a:gd name="T6" fmla="*/ 534 w 761"/>
                <a:gd name="T7" fmla="*/ 736 h 1007"/>
                <a:gd name="T8" fmla="*/ 557 w 761"/>
                <a:gd name="T9" fmla="*/ 680 h 1007"/>
                <a:gd name="T10" fmla="*/ 561 w 761"/>
                <a:gd name="T11" fmla="*/ 360 h 1007"/>
                <a:gd name="T12" fmla="*/ 549 w 761"/>
                <a:gd name="T13" fmla="*/ 298 h 1007"/>
                <a:gd name="T14" fmla="*/ 514 w 761"/>
                <a:gd name="T15" fmla="*/ 247 h 1007"/>
                <a:gd name="T16" fmla="*/ 464 w 761"/>
                <a:gd name="T17" fmla="*/ 213 h 1007"/>
                <a:gd name="T18" fmla="*/ 403 w 761"/>
                <a:gd name="T19" fmla="*/ 200 h 1007"/>
                <a:gd name="T20" fmla="*/ 99 w 761"/>
                <a:gd name="T21" fmla="*/ 0 h 1007"/>
                <a:gd name="T22" fmla="*/ 451 w 761"/>
                <a:gd name="T23" fmla="*/ 4 h 1007"/>
                <a:gd name="T24" fmla="*/ 541 w 761"/>
                <a:gd name="T25" fmla="*/ 28 h 1007"/>
                <a:gd name="T26" fmla="*/ 621 w 761"/>
                <a:gd name="T27" fmla="*/ 75 h 1007"/>
                <a:gd name="T28" fmla="*/ 685 w 761"/>
                <a:gd name="T29" fmla="*/ 141 h 1007"/>
                <a:gd name="T30" fmla="*/ 733 w 761"/>
                <a:gd name="T31" fmla="*/ 219 h 1007"/>
                <a:gd name="T32" fmla="*/ 758 w 761"/>
                <a:gd name="T33" fmla="*/ 311 h 1007"/>
                <a:gd name="T34" fmla="*/ 761 w 761"/>
                <a:gd name="T35" fmla="*/ 648 h 1007"/>
                <a:gd name="T36" fmla="*/ 748 w 761"/>
                <a:gd name="T37" fmla="*/ 743 h 1007"/>
                <a:gd name="T38" fmla="*/ 711 w 761"/>
                <a:gd name="T39" fmla="*/ 829 h 1007"/>
                <a:gd name="T40" fmla="*/ 655 w 761"/>
                <a:gd name="T41" fmla="*/ 901 h 1007"/>
                <a:gd name="T42" fmla="*/ 583 w 761"/>
                <a:gd name="T43" fmla="*/ 957 h 1007"/>
                <a:gd name="T44" fmla="*/ 497 w 761"/>
                <a:gd name="T45" fmla="*/ 994 h 1007"/>
                <a:gd name="T46" fmla="*/ 403 w 761"/>
                <a:gd name="T47" fmla="*/ 1007 h 1007"/>
                <a:gd name="T48" fmla="*/ 77 w 761"/>
                <a:gd name="T49" fmla="*/ 1004 h 1007"/>
                <a:gd name="T50" fmla="*/ 37 w 761"/>
                <a:gd name="T51" fmla="*/ 984 h 1007"/>
                <a:gd name="T52" fmla="*/ 10 w 761"/>
                <a:gd name="T53" fmla="*/ 951 h 1007"/>
                <a:gd name="T54" fmla="*/ 0 w 761"/>
                <a:gd name="T55" fmla="*/ 907 h 1007"/>
                <a:gd name="T56" fmla="*/ 2 w 761"/>
                <a:gd name="T57" fmla="*/ 78 h 1007"/>
                <a:gd name="T58" fmla="*/ 22 w 761"/>
                <a:gd name="T59" fmla="*/ 38 h 1007"/>
                <a:gd name="T60" fmla="*/ 55 w 761"/>
                <a:gd name="T61" fmla="*/ 10 h 1007"/>
                <a:gd name="T62" fmla="*/ 99 w 761"/>
                <a:gd name="T63" fmla="*/ 0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61" h="1007">
                  <a:moveTo>
                    <a:pt x="199" y="200"/>
                  </a:moveTo>
                  <a:lnTo>
                    <a:pt x="199" y="806"/>
                  </a:lnTo>
                  <a:lnTo>
                    <a:pt x="403" y="806"/>
                  </a:lnTo>
                  <a:lnTo>
                    <a:pt x="435" y="803"/>
                  </a:lnTo>
                  <a:lnTo>
                    <a:pt x="464" y="794"/>
                  </a:lnTo>
                  <a:lnTo>
                    <a:pt x="491" y="779"/>
                  </a:lnTo>
                  <a:lnTo>
                    <a:pt x="514" y="760"/>
                  </a:lnTo>
                  <a:lnTo>
                    <a:pt x="534" y="736"/>
                  </a:lnTo>
                  <a:lnTo>
                    <a:pt x="549" y="709"/>
                  </a:lnTo>
                  <a:lnTo>
                    <a:pt x="557" y="680"/>
                  </a:lnTo>
                  <a:lnTo>
                    <a:pt x="561" y="648"/>
                  </a:lnTo>
                  <a:lnTo>
                    <a:pt x="561" y="360"/>
                  </a:lnTo>
                  <a:lnTo>
                    <a:pt x="557" y="327"/>
                  </a:lnTo>
                  <a:lnTo>
                    <a:pt x="549" y="298"/>
                  </a:lnTo>
                  <a:lnTo>
                    <a:pt x="534" y="270"/>
                  </a:lnTo>
                  <a:lnTo>
                    <a:pt x="514" y="247"/>
                  </a:lnTo>
                  <a:lnTo>
                    <a:pt x="491" y="228"/>
                  </a:lnTo>
                  <a:lnTo>
                    <a:pt x="464" y="213"/>
                  </a:lnTo>
                  <a:lnTo>
                    <a:pt x="435" y="203"/>
                  </a:lnTo>
                  <a:lnTo>
                    <a:pt x="403" y="200"/>
                  </a:lnTo>
                  <a:lnTo>
                    <a:pt x="199" y="200"/>
                  </a:lnTo>
                  <a:close/>
                  <a:moveTo>
                    <a:pt x="99" y="0"/>
                  </a:moveTo>
                  <a:lnTo>
                    <a:pt x="403" y="0"/>
                  </a:lnTo>
                  <a:lnTo>
                    <a:pt x="451" y="4"/>
                  </a:lnTo>
                  <a:lnTo>
                    <a:pt x="497" y="13"/>
                  </a:lnTo>
                  <a:lnTo>
                    <a:pt x="541" y="28"/>
                  </a:lnTo>
                  <a:lnTo>
                    <a:pt x="583" y="50"/>
                  </a:lnTo>
                  <a:lnTo>
                    <a:pt x="621" y="75"/>
                  </a:lnTo>
                  <a:lnTo>
                    <a:pt x="655" y="106"/>
                  </a:lnTo>
                  <a:lnTo>
                    <a:pt x="685" y="141"/>
                  </a:lnTo>
                  <a:lnTo>
                    <a:pt x="711" y="178"/>
                  </a:lnTo>
                  <a:lnTo>
                    <a:pt x="733" y="219"/>
                  </a:lnTo>
                  <a:lnTo>
                    <a:pt x="748" y="264"/>
                  </a:lnTo>
                  <a:lnTo>
                    <a:pt x="758" y="311"/>
                  </a:lnTo>
                  <a:lnTo>
                    <a:pt x="761" y="360"/>
                  </a:lnTo>
                  <a:lnTo>
                    <a:pt x="761" y="648"/>
                  </a:lnTo>
                  <a:lnTo>
                    <a:pt x="758" y="696"/>
                  </a:lnTo>
                  <a:lnTo>
                    <a:pt x="748" y="743"/>
                  </a:lnTo>
                  <a:lnTo>
                    <a:pt x="733" y="787"/>
                  </a:lnTo>
                  <a:lnTo>
                    <a:pt x="711" y="829"/>
                  </a:lnTo>
                  <a:lnTo>
                    <a:pt x="685" y="867"/>
                  </a:lnTo>
                  <a:lnTo>
                    <a:pt x="655" y="901"/>
                  </a:lnTo>
                  <a:lnTo>
                    <a:pt x="621" y="931"/>
                  </a:lnTo>
                  <a:lnTo>
                    <a:pt x="583" y="957"/>
                  </a:lnTo>
                  <a:lnTo>
                    <a:pt x="541" y="978"/>
                  </a:lnTo>
                  <a:lnTo>
                    <a:pt x="497" y="994"/>
                  </a:lnTo>
                  <a:lnTo>
                    <a:pt x="451" y="1004"/>
                  </a:lnTo>
                  <a:lnTo>
                    <a:pt x="403" y="1007"/>
                  </a:lnTo>
                  <a:lnTo>
                    <a:pt x="99" y="1007"/>
                  </a:lnTo>
                  <a:lnTo>
                    <a:pt x="77" y="1004"/>
                  </a:lnTo>
                  <a:lnTo>
                    <a:pt x="55" y="996"/>
                  </a:lnTo>
                  <a:lnTo>
                    <a:pt x="37" y="984"/>
                  </a:lnTo>
                  <a:lnTo>
                    <a:pt x="22" y="969"/>
                  </a:lnTo>
                  <a:lnTo>
                    <a:pt x="10" y="951"/>
                  </a:lnTo>
                  <a:lnTo>
                    <a:pt x="2" y="929"/>
                  </a:lnTo>
                  <a:lnTo>
                    <a:pt x="0" y="907"/>
                  </a:lnTo>
                  <a:lnTo>
                    <a:pt x="0" y="101"/>
                  </a:lnTo>
                  <a:lnTo>
                    <a:pt x="2" y="78"/>
                  </a:lnTo>
                  <a:lnTo>
                    <a:pt x="10" y="56"/>
                  </a:lnTo>
                  <a:lnTo>
                    <a:pt x="22" y="38"/>
                  </a:lnTo>
                  <a:lnTo>
                    <a:pt x="37" y="22"/>
                  </a:lnTo>
                  <a:lnTo>
                    <a:pt x="55" y="10"/>
                  </a:lnTo>
                  <a:lnTo>
                    <a:pt x="77" y="4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318"/>
            <p:cNvSpPr>
              <a:spLocks/>
            </p:cNvSpPr>
            <p:nvPr/>
          </p:nvSpPr>
          <p:spPr bwMode="auto">
            <a:xfrm>
              <a:off x="9513888" y="3659188"/>
              <a:ext cx="66675" cy="168275"/>
            </a:xfrm>
            <a:custGeom>
              <a:avLst/>
              <a:gdLst>
                <a:gd name="T0" fmla="*/ 208 w 418"/>
                <a:gd name="T1" fmla="*/ 0 h 1065"/>
                <a:gd name="T2" fmla="*/ 246 w 418"/>
                <a:gd name="T3" fmla="*/ 3 h 1065"/>
                <a:gd name="T4" fmla="*/ 281 w 418"/>
                <a:gd name="T5" fmla="*/ 13 h 1065"/>
                <a:gd name="T6" fmla="*/ 314 w 418"/>
                <a:gd name="T7" fmla="*/ 28 h 1065"/>
                <a:gd name="T8" fmla="*/ 343 w 418"/>
                <a:gd name="T9" fmla="*/ 49 h 1065"/>
                <a:gd name="T10" fmla="*/ 369 w 418"/>
                <a:gd name="T11" fmla="*/ 75 h 1065"/>
                <a:gd name="T12" fmla="*/ 389 w 418"/>
                <a:gd name="T13" fmla="*/ 104 h 1065"/>
                <a:gd name="T14" fmla="*/ 404 w 418"/>
                <a:gd name="T15" fmla="*/ 136 h 1065"/>
                <a:gd name="T16" fmla="*/ 414 w 418"/>
                <a:gd name="T17" fmla="*/ 172 h 1065"/>
                <a:gd name="T18" fmla="*/ 418 w 418"/>
                <a:gd name="T19" fmla="*/ 210 h 1065"/>
                <a:gd name="T20" fmla="*/ 418 w 418"/>
                <a:gd name="T21" fmla="*/ 856 h 1065"/>
                <a:gd name="T22" fmla="*/ 414 w 418"/>
                <a:gd name="T23" fmla="*/ 894 h 1065"/>
                <a:gd name="T24" fmla="*/ 404 w 418"/>
                <a:gd name="T25" fmla="*/ 928 h 1065"/>
                <a:gd name="T26" fmla="*/ 389 w 418"/>
                <a:gd name="T27" fmla="*/ 962 h 1065"/>
                <a:gd name="T28" fmla="*/ 369 w 418"/>
                <a:gd name="T29" fmla="*/ 991 h 1065"/>
                <a:gd name="T30" fmla="*/ 343 w 418"/>
                <a:gd name="T31" fmla="*/ 1016 h 1065"/>
                <a:gd name="T32" fmla="*/ 314 w 418"/>
                <a:gd name="T33" fmla="*/ 1036 h 1065"/>
                <a:gd name="T34" fmla="*/ 281 w 418"/>
                <a:gd name="T35" fmla="*/ 1052 h 1065"/>
                <a:gd name="T36" fmla="*/ 246 w 418"/>
                <a:gd name="T37" fmla="*/ 1062 h 1065"/>
                <a:gd name="T38" fmla="*/ 208 w 418"/>
                <a:gd name="T39" fmla="*/ 1065 h 1065"/>
                <a:gd name="T40" fmla="*/ 172 w 418"/>
                <a:gd name="T41" fmla="*/ 1062 h 1065"/>
                <a:gd name="T42" fmla="*/ 136 w 418"/>
                <a:gd name="T43" fmla="*/ 1052 h 1065"/>
                <a:gd name="T44" fmla="*/ 104 w 418"/>
                <a:gd name="T45" fmla="*/ 1036 h 1065"/>
                <a:gd name="T46" fmla="*/ 74 w 418"/>
                <a:gd name="T47" fmla="*/ 1016 h 1065"/>
                <a:gd name="T48" fmla="*/ 49 w 418"/>
                <a:gd name="T49" fmla="*/ 991 h 1065"/>
                <a:gd name="T50" fmla="*/ 29 w 418"/>
                <a:gd name="T51" fmla="*/ 962 h 1065"/>
                <a:gd name="T52" fmla="*/ 13 w 418"/>
                <a:gd name="T53" fmla="*/ 928 h 1065"/>
                <a:gd name="T54" fmla="*/ 3 w 418"/>
                <a:gd name="T55" fmla="*/ 894 h 1065"/>
                <a:gd name="T56" fmla="*/ 0 w 418"/>
                <a:gd name="T57" fmla="*/ 856 h 1065"/>
                <a:gd name="T58" fmla="*/ 0 w 418"/>
                <a:gd name="T59" fmla="*/ 210 h 1065"/>
                <a:gd name="T60" fmla="*/ 3 w 418"/>
                <a:gd name="T61" fmla="*/ 172 h 1065"/>
                <a:gd name="T62" fmla="*/ 13 w 418"/>
                <a:gd name="T63" fmla="*/ 136 h 1065"/>
                <a:gd name="T64" fmla="*/ 29 w 418"/>
                <a:gd name="T65" fmla="*/ 104 h 1065"/>
                <a:gd name="T66" fmla="*/ 49 w 418"/>
                <a:gd name="T67" fmla="*/ 75 h 1065"/>
                <a:gd name="T68" fmla="*/ 74 w 418"/>
                <a:gd name="T69" fmla="*/ 49 h 1065"/>
                <a:gd name="T70" fmla="*/ 104 w 418"/>
                <a:gd name="T71" fmla="*/ 28 h 1065"/>
                <a:gd name="T72" fmla="*/ 136 w 418"/>
                <a:gd name="T73" fmla="*/ 13 h 1065"/>
                <a:gd name="T74" fmla="*/ 172 w 418"/>
                <a:gd name="T75" fmla="*/ 3 h 1065"/>
                <a:gd name="T76" fmla="*/ 208 w 418"/>
                <a:gd name="T77" fmla="*/ 0 h 1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18" h="1065">
                  <a:moveTo>
                    <a:pt x="208" y="0"/>
                  </a:moveTo>
                  <a:lnTo>
                    <a:pt x="246" y="3"/>
                  </a:lnTo>
                  <a:lnTo>
                    <a:pt x="281" y="13"/>
                  </a:lnTo>
                  <a:lnTo>
                    <a:pt x="314" y="28"/>
                  </a:lnTo>
                  <a:lnTo>
                    <a:pt x="343" y="49"/>
                  </a:lnTo>
                  <a:lnTo>
                    <a:pt x="369" y="75"/>
                  </a:lnTo>
                  <a:lnTo>
                    <a:pt x="389" y="104"/>
                  </a:lnTo>
                  <a:lnTo>
                    <a:pt x="404" y="136"/>
                  </a:lnTo>
                  <a:lnTo>
                    <a:pt x="414" y="172"/>
                  </a:lnTo>
                  <a:lnTo>
                    <a:pt x="418" y="210"/>
                  </a:lnTo>
                  <a:lnTo>
                    <a:pt x="418" y="856"/>
                  </a:lnTo>
                  <a:lnTo>
                    <a:pt x="414" y="894"/>
                  </a:lnTo>
                  <a:lnTo>
                    <a:pt x="404" y="928"/>
                  </a:lnTo>
                  <a:lnTo>
                    <a:pt x="389" y="962"/>
                  </a:lnTo>
                  <a:lnTo>
                    <a:pt x="369" y="991"/>
                  </a:lnTo>
                  <a:lnTo>
                    <a:pt x="343" y="1016"/>
                  </a:lnTo>
                  <a:lnTo>
                    <a:pt x="314" y="1036"/>
                  </a:lnTo>
                  <a:lnTo>
                    <a:pt x="281" y="1052"/>
                  </a:lnTo>
                  <a:lnTo>
                    <a:pt x="246" y="1062"/>
                  </a:lnTo>
                  <a:lnTo>
                    <a:pt x="208" y="1065"/>
                  </a:lnTo>
                  <a:lnTo>
                    <a:pt x="172" y="1062"/>
                  </a:lnTo>
                  <a:lnTo>
                    <a:pt x="136" y="1052"/>
                  </a:lnTo>
                  <a:lnTo>
                    <a:pt x="104" y="1036"/>
                  </a:lnTo>
                  <a:lnTo>
                    <a:pt x="74" y="1016"/>
                  </a:lnTo>
                  <a:lnTo>
                    <a:pt x="49" y="991"/>
                  </a:lnTo>
                  <a:lnTo>
                    <a:pt x="29" y="962"/>
                  </a:lnTo>
                  <a:lnTo>
                    <a:pt x="13" y="928"/>
                  </a:lnTo>
                  <a:lnTo>
                    <a:pt x="3" y="894"/>
                  </a:lnTo>
                  <a:lnTo>
                    <a:pt x="0" y="856"/>
                  </a:lnTo>
                  <a:lnTo>
                    <a:pt x="0" y="210"/>
                  </a:lnTo>
                  <a:lnTo>
                    <a:pt x="3" y="172"/>
                  </a:lnTo>
                  <a:lnTo>
                    <a:pt x="13" y="136"/>
                  </a:lnTo>
                  <a:lnTo>
                    <a:pt x="29" y="104"/>
                  </a:lnTo>
                  <a:lnTo>
                    <a:pt x="49" y="75"/>
                  </a:lnTo>
                  <a:lnTo>
                    <a:pt x="74" y="49"/>
                  </a:lnTo>
                  <a:lnTo>
                    <a:pt x="104" y="28"/>
                  </a:lnTo>
                  <a:lnTo>
                    <a:pt x="136" y="13"/>
                  </a:lnTo>
                  <a:lnTo>
                    <a:pt x="172" y="3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319"/>
            <p:cNvSpPr>
              <a:spLocks noEditPoints="1"/>
            </p:cNvSpPr>
            <p:nvPr/>
          </p:nvSpPr>
          <p:spPr bwMode="auto">
            <a:xfrm>
              <a:off x="9498013" y="3643313"/>
              <a:ext cx="98425" cy="200025"/>
            </a:xfrm>
            <a:custGeom>
              <a:avLst/>
              <a:gdLst>
                <a:gd name="T0" fmla="*/ 284 w 617"/>
                <a:gd name="T1" fmla="*/ 203 h 1266"/>
                <a:gd name="T2" fmla="*/ 241 w 617"/>
                <a:gd name="T3" fmla="*/ 224 h 1266"/>
                <a:gd name="T4" fmla="*/ 210 w 617"/>
                <a:gd name="T5" fmla="*/ 261 h 1266"/>
                <a:gd name="T6" fmla="*/ 200 w 617"/>
                <a:gd name="T7" fmla="*/ 310 h 1266"/>
                <a:gd name="T8" fmla="*/ 203 w 617"/>
                <a:gd name="T9" fmla="*/ 981 h 1266"/>
                <a:gd name="T10" fmla="*/ 223 w 617"/>
                <a:gd name="T11" fmla="*/ 1024 h 1266"/>
                <a:gd name="T12" fmla="*/ 261 w 617"/>
                <a:gd name="T13" fmla="*/ 1054 h 1266"/>
                <a:gd name="T14" fmla="*/ 308 w 617"/>
                <a:gd name="T15" fmla="*/ 1065 h 1266"/>
                <a:gd name="T16" fmla="*/ 357 w 617"/>
                <a:gd name="T17" fmla="*/ 1054 h 1266"/>
                <a:gd name="T18" fmla="*/ 394 w 617"/>
                <a:gd name="T19" fmla="*/ 1024 h 1266"/>
                <a:gd name="T20" fmla="*/ 415 w 617"/>
                <a:gd name="T21" fmla="*/ 981 h 1266"/>
                <a:gd name="T22" fmla="*/ 418 w 617"/>
                <a:gd name="T23" fmla="*/ 310 h 1266"/>
                <a:gd name="T24" fmla="*/ 407 w 617"/>
                <a:gd name="T25" fmla="*/ 261 h 1266"/>
                <a:gd name="T26" fmla="*/ 377 w 617"/>
                <a:gd name="T27" fmla="*/ 224 h 1266"/>
                <a:gd name="T28" fmla="*/ 334 w 617"/>
                <a:gd name="T29" fmla="*/ 203 h 1266"/>
                <a:gd name="T30" fmla="*/ 308 w 617"/>
                <a:gd name="T31" fmla="*/ 0 h 1266"/>
                <a:gd name="T32" fmla="*/ 398 w 617"/>
                <a:gd name="T33" fmla="*/ 13 h 1266"/>
                <a:gd name="T34" fmla="*/ 476 w 617"/>
                <a:gd name="T35" fmla="*/ 49 h 1266"/>
                <a:gd name="T36" fmla="*/ 542 w 617"/>
                <a:gd name="T37" fmla="*/ 107 h 1266"/>
                <a:gd name="T38" fmla="*/ 589 w 617"/>
                <a:gd name="T39" fmla="*/ 179 h 1266"/>
                <a:gd name="T40" fmla="*/ 614 w 617"/>
                <a:gd name="T41" fmla="*/ 263 h 1266"/>
                <a:gd name="T42" fmla="*/ 617 w 617"/>
                <a:gd name="T43" fmla="*/ 956 h 1266"/>
                <a:gd name="T44" fmla="*/ 604 w 617"/>
                <a:gd name="T45" fmla="*/ 1045 h 1266"/>
                <a:gd name="T46" fmla="*/ 568 w 617"/>
                <a:gd name="T47" fmla="*/ 1124 h 1266"/>
                <a:gd name="T48" fmla="*/ 511 w 617"/>
                <a:gd name="T49" fmla="*/ 1189 h 1266"/>
                <a:gd name="T50" fmla="*/ 438 w 617"/>
                <a:gd name="T51" fmla="*/ 1236 h 1266"/>
                <a:gd name="T52" fmla="*/ 355 w 617"/>
                <a:gd name="T53" fmla="*/ 1262 h 1266"/>
                <a:gd name="T54" fmla="*/ 263 w 617"/>
                <a:gd name="T55" fmla="*/ 1262 h 1266"/>
                <a:gd name="T56" fmla="*/ 179 w 617"/>
                <a:gd name="T57" fmla="*/ 1236 h 1266"/>
                <a:gd name="T58" fmla="*/ 106 w 617"/>
                <a:gd name="T59" fmla="*/ 1189 h 1266"/>
                <a:gd name="T60" fmla="*/ 50 w 617"/>
                <a:gd name="T61" fmla="*/ 1124 h 1266"/>
                <a:gd name="T62" fmla="*/ 14 w 617"/>
                <a:gd name="T63" fmla="*/ 1045 h 1266"/>
                <a:gd name="T64" fmla="*/ 0 w 617"/>
                <a:gd name="T65" fmla="*/ 956 h 1266"/>
                <a:gd name="T66" fmla="*/ 4 w 617"/>
                <a:gd name="T67" fmla="*/ 263 h 1266"/>
                <a:gd name="T68" fmla="*/ 29 w 617"/>
                <a:gd name="T69" fmla="*/ 179 h 1266"/>
                <a:gd name="T70" fmla="*/ 76 w 617"/>
                <a:gd name="T71" fmla="*/ 107 h 1266"/>
                <a:gd name="T72" fmla="*/ 141 w 617"/>
                <a:gd name="T73" fmla="*/ 49 h 1266"/>
                <a:gd name="T74" fmla="*/ 220 w 617"/>
                <a:gd name="T75" fmla="*/ 13 h 1266"/>
                <a:gd name="T76" fmla="*/ 308 w 617"/>
                <a:gd name="T77" fmla="*/ 0 h 1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17" h="1266">
                  <a:moveTo>
                    <a:pt x="308" y="199"/>
                  </a:moveTo>
                  <a:lnTo>
                    <a:pt x="284" y="203"/>
                  </a:lnTo>
                  <a:lnTo>
                    <a:pt x="261" y="211"/>
                  </a:lnTo>
                  <a:lnTo>
                    <a:pt x="241" y="224"/>
                  </a:lnTo>
                  <a:lnTo>
                    <a:pt x="223" y="240"/>
                  </a:lnTo>
                  <a:lnTo>
                    <a:pt x="210" y="261"/>
                  </a:lnTo>
                  <a:lnTo>
                    <a:pt x="203" y="285"/>
                  </a:lnTo>
                  <a:lnTo>
                    <a:pt x="200" y="310"/>
                  </a:lnTo>
                  <a:lnTo>
                    <a:pt x="200" y="956"/>
                  </a:lnTo>
                  <a:lnTo>
                    <a:pt x="203" y="981"/>
                  </a:lnTo>
                  <a:lnTo>
                    <a:pt x="210" y="1003"/>
                  </a:lnTo>
                  <a:lnTo>
                    <a:pt x="223" y="1024"/>
                  </a:lnTo>
                  <a:lnTo>
                    <a:pt x="241" y="1041"/>
                  </a:lnTo>
                  <a:lnTo>
                    <a:pt x="261" y="1054"/>
                  </a:lnTo>
                  <a:lnTo>
                    <a:pt x="284" y="1063"/>
                  </a:lnTo>
                  <a:lnTo>
                    <a:pt x="308" y="1065"/>
                  </a:lnTo>
                  <a:lnTo>
                    <a:pt x="334" y="1063"/>
                  </a:lnTo>
                  <a:lnTo>
                    <a:pt x="357" y="1054"/>
                  </a:lnTo>
                  <a:lnTo>
                    <a:pt x="377" y="1041"/>
                  </a:lnTo>
                  <a:lnTo>
                    <a:pt x="394" y="1024"/>
                  </a:lnTo>
                  <a:lnTo>
                    <a:pt x="407" y="1003"/>
                  </a:lnTo>
                  <a:lnTo>
                    <a:pt x="415" y="981"/>
                  </a:lnTo>
                  <a:lnTo>
                    <a:pt x="418" y="956"/>
                  </a:lnTo>
                  <a:lnTo>
                    <a:pt x="418" y="310"/>
                  </a:lnTo>
                  <a:lnTo>
                    <a:pt x="415" y="285"/>
                  </a:lnTo>
                  <a:lnTo>
                    <a:pt x="407" y="261"/>
                  </a:lnTo>
                  <a:lnTo>
                    <a:pt x="394" y="240"/>
                  </a:lnTo>
                  <a:lnTo>
                    <a:pt x="377" y="224"/>
                  </a:lnTo>
                  <a:lnTo>
                    <a:pt x="357" y="211"/>
                  </a:lnTo>
                  <a:lnTo>
                    <a:pt x="334" y="203"/>
                  </a:lnTo>
                  <a:lnTo>
                    <a:pt x="308" y="199"/>
                  </a:lnTo>
                  <a:close/>
                  <a:moveTo>
                    <a:pt x="308" y="0"/>
                  </a:moveTo>
                  <a:lnTo>
                    <a:pt x="355" y="3"/>
                  </a:lnTo>
                  <a:lnTo>
                    <a:pt x="398" y="13"/>
                  </a:lnTo>
                  <a:lnTo>
                    <a:pt x="438" y="29"/>
                  </a:lnTo>
                  <a:lnTo>
                    <a:pt x="476" y="49"/>
                  </a:lnTo>
                  <a:lnTo>
                    <a:pt x="512" y="75"/>
                  </a:lnTo>
                  <a:lnTo>
                    <a:pt x="542" y="107"/>
                  </a:lnTo>
                  <a:lnTo>
                    <a:pt x="568" y="141"/>
                  </a:lnTo>
                  <a:lnTo>
                    <a:pt x="589" y="179"/>
                  </a:lnTo>
                  <a:lnTo>
                    <a:pt x="604" y="220"/>
                  </a:lnTo>
                  <a:lnTo>
                    <a:pt x="614" y="263"/>
                  </a:lnTo>
                  <a:lnTo>
                    <a:pt x="617" y="310"/>
                  </a:lnTo>
                  <a:lnTo>
                    <a:pt x="617" y="956"/>
                  </a:lnTo>
                  <a:lnTo>
                    <a:pt x="614" y="1001"/>
                  </a:lnTo>
                  <a:lnTo>
                    <a:pt x="604" y="1045"/>
                  </a:lnTo>
                  <a:lnTo>
                    <a:pt x="589" y="1086"/>
                  </a:lnTo>
                  <a:lnTo>
                    <a:pt x="568" y="1124"/>
                  </a:lnTo>
                  <a:lnTo>
                    <a:pt x="542" y="1159"/>
                  </a:lnTo>
                  <a:lnTo>
                    <a:pt x="511" y="1189"/>
                  </a:lnTo>
                  <a:lnTo>
                    <a:pt x="476" y="1215"/>
                  </a:lnTo>
                  <a:lnTo>
                    <a:pt x="438" y="1236"/>
                  </a:lnTo>
                  <a:lnTo>
                    <a:pt x="398" y="1253"/>
                  </a:lnTo>
                  <a:lnTo>
                    <a:pt x="355" y="1262"/>
                  </a:lnTo>
                  <a:lnTo>
                    <a:pt x="308" y="1266"/>
                  </a:lnTo>
                  <a:lnTo>
                    <a:pt x="263" y="1262"/>
                  </a:lnTo>
                  <a:lnTo>
                    <a:pt x="220" y="1253"/>
                  </a:lnTo>
                  <a:lnTo>
                    <a:pt x="179" y="1236"/>
                  </a:lnTo>
                  <a:lnTo>
                    <a:pt x="141" y="1215"/>
                  </a:lnTo>
                  <a:lnTo>
                    <a:pt x="106" y="1189"/>
                  </a:lnTo>
                  <a:lnTo>
                    <a:pt x="76" y="1159"/>
                  </a:lnTo>
                  <a:lnTo>
                    <a:pt x="50" y="1124"/>
                  </a:lnTo>
                  <a:lnTo>
                    <a:pt x="29" y="1086"/>
                  </a:lnTo>
                  <a:lnTo>
                    <a:pt x="14" y="1045"/>
                  </a:lnTo>
                  <a:lnTo>
                    <a:pt x="4" y="1001"/>
                  </a:lnTo>
                  <a:lnTo>
                    <a:pt x="0" y="956"/>
                  </a:lnTo>
                  <a:lnTo>
                    <a:pt x="0" y="310"/>
                  </a:lnTo>
                  <a:lnTo>
                    <a:pt x="4" y="263"/>
                  </a:lnTo>
                  <a:lnTo>
                    <a:pt x="14" y="220"/>
                  </a:lnTo>
                  <a:lnTo>
                    <a:pt x="29" y="179"/>
                  </a:lnTo>
                  <a:lnTo>
                    <a:pt x="50" y="141"/>
                  </a:lnTo>
                  <a:lnTo>
                    <a:pt x="76" y="107"/>
                  </a:lnTo>
                  <a:lnTo>
                    <a:pt x="106" y="75"/>
                  </a:lnTo>
                  <a:lnTo>
                    <a:pt x="141" y="49"/>
                  </a:lnTo>
                  <a:lnTo>
                    <a:pt x="179" y="29"/>
                  </a:lnTo>
                  <a:lnTo>
                    <a:pt x="220" y="13"/>
                  </a:lnTo>
                  <a:lnTo>
                    <a:pt x="263" y="3"/>
                  </a:lnTo>
                  <a:lnTo>
                    <a:pt x="3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72" name="Group 363"/>
          <p:cNvGrpSpPr/>
          <p:nvPr/>
        </p:nvGrpSpPr>
        <p:grpSpPr>
          <a:xfrm>
            <a:off x="7479677" y="4146463"/>
            <a:ext cx="565150" cy="460375"/>
            <a:chOff x="8159750" y="3508376"/>
            <a:chExt cx="565150" cy="460375"/>
          </a:xfrm>
          <a:solidFill>
            <a:schemeClr val="tx1"/>
          </a:solidFill>
        </p:grpSpPr>
        <p:sp>
          <p:nvSpPr>
            <p:cNvPr id="873" name="Freeform 325"/>
            <p:cNvSpPr>
              <a:spLocks noEditPoints="1"/>
            </p:cNvSpPr>
            <p:nvPr/>
          </p:nvSpPr>
          <p:spPr bwMode="auto">
            <a:xfrm>
              <a:off x="8220075" y="3511551"/>
              <a:ext cx="444500" cy="217488"/>
            </a:xfrm>
            <a:custGeom>
              <a:avLst/>
              <a:gdLst>
                <a:gd name="T0" fmla="*/ 227 w 2803"/>
                <a:gd name="T1" fmla="*/ 200 h 1368"/>
                <a:gd name="T2" fmla="*/ 209 w 2803"/>
                <a:gd name="T3" fmla="*/ 212 h 1368"/>
                <a:gd name="T4" fmla="*/ 201 w 2803"/>
                <a:gd name="T5" fmla="*/ 227 h 1368"/>
                <a:gd name="T6" fmla="*/ 198 w 2803"/>
                <a:gd name="T7" fmla="*/ 243 h 1368"/>
                <a:gd name="T8" fmla="*/ 205 w 2803"/>
                <a:gd name="T9" fmla="*/ 265 h 1368"/>
                <a:gd name="T10" fmla="*/ 1376 w 2803"/>
                <a:gd name="T11" fmla="*/ 1161 h 1368"/>
                <a:gd name="T12" fmla="*/ 1394 w 2803"/>
                <a:gd name="T13" fmla="*/ 1169 h 1368"/>
                <a:gd name="T14" fmla="*/ 1409 w 2803"/>
                <a:gd name="T15" fmla="*/ 1169 h 1368"/>
                <a:gd name="T16" fmla="*/ 1429 w 2803"/>
                <a:gd name="T17" fmla="*/ 1161 h 1368"/>
                <a:gd name="T18" fmla="*/ 2599 w 2803"/>
                <a:gd name="T19" fmla="*/ 265 h 1368"/>
                <a:gd name="T20" fmla="*/ 2606 w 2803"/>
                <a:gd name="T21" fmla="*/ 243 h 1368"/>
                <a:gd name="T22" fmla="*/ 2604 w 2803"/>
                <a:gd name="T23" fmla="*/ 227 h 1368"/>
                <a:gd name="T24" fmla="*/ 2595 w 2803"/>
                <a:gd name="T25" fmla="*/ 212 h 1368"/>
                <a:gd name="T26" fmla="*/ 2577 w 2803"/>
                <a:gd name="T27" fmla="*/ 200 h 1368"/>
                <a:gd name="T28" fmla="*/ 242 w 2803"/>
                <a:gd name="T29" fmla="*/ 198 h 1368"/>
                <a:gd name="T30" fmla="*/ 2563 w 2803"/>
                <a:gd name="T31" fmla="*/ 0 h 1368"/>
                <a:gd name="T32" fmla="*/ 2638 w 2803"/>
                <a:gd name="T33" fmla="*/ 11 h 1368"/>
                <a:gd name="T34" fmla="*/ 2704 w 2803"/>
                <a:gd name="T35" fmla="*/ 45 h 1368"/>
                <a:gd name="T36" fmla="*/ 2756 w 2803"/>
                <a:gd name="T37" fmla="*/ 97 h 1368"/>
                <a:gd name="T38" fmla="*/ 2791 w 2803"/>
                <a:gd name="T39" fmla="*/ 163 h 1368"/>
                <a:gd name="T40" fmla="*/ 2803 w 2803"/>
                <a:gd name="T41" fmla="*/ 230 h 1368"/>
                <a:gd name="T42" fmla="*/ 2798 w 2803"/>
                <a:gd name="T43" fmla="*/ 295 h 1368"/>
                <a:gd name="T44" fmla="*/ 2775 w 2803"/>
                <a:gd name="T45" fmla="*/ 357 h 1368"/>
                <a:gd name="T46" fmla="*/ 2735 w 2803"/>
                <a:gd name="T47" fmla="*/ 410 h 1368"/>
                <a:gd name="T48" fmla="*/ 1549 w 2803"/>
                <a:gd name="T49" fmla="*/ 1318 h 1368"/>
                <a:gd name="T50" fmla="*/ 1494 w 2803"/>
                <a:gd name="T51" fmla="*/ 1349 h 1368"/>
                <a:gd name="T52" fmla="*/ 1433 w 2803"/>
                <a:gd name="T53" fmla="*/ 1365 h 1368"/>
                <a:gd name="T54" fmla="*/ 1371 w 2803"/>
                <a:gd name="T55" fmla="*/ 1365 h 1368"/>
                <a:gd name="T56" fmla="*/ 1310 w 2803"/>
                <a:gd name="T57" fmla="*/ 1349 h 1368"/>
                <a:gd name="T58" fmla="*/ 1256 w 2803"/>
                <a:gd name="T59" fmla="*/ 1318 h 1368"/>
                <a:gd name="T60" fmla="*/ 70 w 2803"/>
                <a:gd name="T61" fmla="*/ 410 h 1368"/>
                <a:gd name="T62" fmla="*/ 30 w 2803"/>
                <a:gd name="T63" fmla="*/ 357 h 1368"/>
                <a:gd name="T64" fmla="*/ 7 w 2803"/>
                <a:gd name="T65" fmla="*/ 295 h 1368"/>
                <a:gd name="T66" fmla="*/ 0 w 2803"/>
                <a:gd name="T67" fmla="*/ 230 h 1368"/>
                <a:gd name="T68" fmla="*/ 13 w 2803"/>
                <a:gd name="T69" fmla="*/ 163 h 1368"/>
                <a:gd name="T70" fmla="*/ 49 w 2803"/>
                <a:gd name="T71" fmla="*/ 97 h 1368"/>
                <a:gd name="T72" fmla="*/ 101 w 2803"/>
                <a:gd name="T73" fmla="*/ 45 h 1368"/>
                <a:gd name="T74" fmla="*/ 167 w 2803"/>
                <a:gd name="T75" fmla="*/ 11 h 1368"/>
                <a:gd name="T76" fmla="*/ 241 w 2803"/>
                <a:gd name="T77" fmla="*/ 0 h 1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03" h="1368">
                  <a:moveTo>
                    <a:pt x="242" y="198"/>
                  </a:moveTo>
                  <a:lnTo>
                    <a:pt x="227" y="200"/>
                  </a:lnTo>
                  <a:lnTo>
                    <a:pt x="216" y="204"/>
                  </a:lnTo>
                  <a:lnTo>
                    <a:pt x="209" y="212"/>
                  </a:lnTo>
                  <a:lnTo>
                    <a:pt x="204" y="220"/>
                  </a:lnTo>
                  <a:lnTo>
                    <a:pt x="201" y="227"/>
                  </a:lnTo>
                  <a:lnTo>
                    <a:pt x="199" y="235"/>
                  </a:lnTo>
                  <a:lnTo>
                    <a:pt x="198" y="243"/>
                  </a:lnTo>
                  <a:lnTo>
                    <a:pt x="200" y="254"/>
                  </a:lnTo>
                  <a:lnTo>
                    <a:pt x="205" y="265"/>
                  </a:lnTo>
                  <a:lnTo>
                    <a:pt x="215" y="275"/>
                  </a:lnTo>
                  <a:lnTo>
                    <a:pt x="1376" y="1161"/>
                  </a:lnTo>
                  <a:lnTo>
                    <a:pt x="1386" y="1167"/>
                  </a:lnTo>
                  <a:lnTo>
                    <a:pt x="1394" y="1169"/>
                  </a:lnTo>
                  <a:lnTo>
                    <a:pt x="1402" y="1170"/>
                  </a:lnTo>
                  <a:lnTo>
                    <a:pt x="1409" y="1169"/>
                  </a:lnTo>
                  <a:lnTo>
                    <a:pt x="1419" y="1167"/>
                  </a:lnTo>
                  <a:lnTo>
                    <a:pt x="1429" y="1161"/>
                  </a:lnTo>
                  <a:lnTo>
                    <a:pt x="2589" y="275"/>
                  </a:lnTo>
                  <a:lnTo>
                    <a:pt x="2599" y="265"/>
                  </a:lnTo>
                  <a:lnTo>
                    <a:pt x="2605" y="254"/>
                  </a:lnTo>
                  <a:lnTo>
                    <a:pt x="2606" y="243"/>
                  </a:lnTo>
                  <a:lnTo>
                    <a:pt x="2606" y="235"/>
                  </a:lnTo>
                  <a:lnTo>
                    <a:pt x="2604" y="227"/>
                  </a:lnTo>
                  <a:lnTo>
                    <a:pt x="2600" y="220"/>
                  </a:lnTo>
                  <a:lnTo>
                    <a:pt x="2595" y="212"/>
                  </a:lnTo>
                  <a:lnTo>
                    <a:pt x="2587" y="204"/>
                  </a:lnTo>
                  <a:lnTo>
                    <a:pt x="2577" y="200"/>
                  </a:lnTo>
                  <a:lnTo>
                    <a:pt x="2563" y="198"/>
                  </a:lnTo>
                  <a:lnTo>
                    <a:pt x="242" y="198"/>
                  </a:lnTo>
                  <a:close/>
                  <a:moveTo>
                    <a:pt x="241" y="0"/>
                  </a:moveTo>
                  <a:lnTo>
                    <a:pt x="2563" y="0"/>
                  </a:lnTo>
                  <a:lnTo>
                    <a:pt x="2601" y="3"/>
                  </a:lnTo>
                  <a:lnTo>
                    <a:pt x="2638" y="11"/>
                  </a:lnTo>
                  <a:lnTo>
                    <a:pt x="2673" y="25"/>
                  </a:lnTo>
                  <a:lnTo>
                    <a:pt x="2704" y="45"/>
                  </a:lnTo>
                  <a:lnTo>
                    <a:pt x="2732" y="68"/>
                  </a:lnTo>
                  <a:lnTo>
                    <a:pt x="2756" y="97"/>
                  </a:lnTo>
                  <a:lnTo>
                    <a:pt x="2776" y="128"/>
                  </a:lnTo>
                  <a:lnTo>
                    <a:pt x="2791" y="163"/>
                  </a:lnTo>
                  <a:lnTo>
                    <a:pt x="2800" y="197"/>
                  </a:lnTo>
                  <a:lnTo>
                    <a:pt x="2803" y="230"/>
                  </a:lnTo>
                  <a:lnTo>
                    <a:pt x="2803" y="264"/>
                  </a:lnTo>
                  <a:lnTo>
                    <a:pt x="2798" y="295"/>
                  </a:lnTo>
                  <a:lnTo>
                    <a:pt x="2788" y="327"/>
                  </a:lnTo>
                  <a:lnTo>
                    <a:pt x="2775" y="357"/>
                  </a:lnTo>
                  <a:lnTo>
                    <a:pt x="2757" y="384"/>
                  </a:lnTo>
                  <a:lnTo>
                    <a:pt x="2735" y="410"/>
                  </a:lnTo>
                  <a:lnTo>
                    <a:pt x="2709" y="432"/>
                  </a:lnTo>
                  <a:lnTo>
                    <a:pt x="1549" y="1318"/>
                  </a:lnTo>
                  <a:lnTo>
                    <a:pt x="1522" y="1335"/>
                  </a:lnTo>
                  <a:lnTo>
                    <a:pt x="1494" y="1349"/>
                  </a:lnTo>
                  <a:lnTo>
                    <a:pt x="1464" y="1359"/>
                  </a:lnTo>
                  <a:lnTo>
                    <a:pt x="1433" y="1365"/>
                  </a:lnTo>
                  <a:lnTo>
                    <a:pt x="1402" y="1368"/>
                  </a:lnTo>
                  <a:lnTo>
                    <a:pt x="1371" y="1365"/>
                  </a:lnTo>
                  <a:lnTo>
                    <a:pt x="1340" y="1359"/>
                  </a:lnTo>
                  <a:lnTo>
                    <a:pt x="1310" y="1349"/>
                  </a:lnTo>
                  <a:lnTo>
                    <a:pt x="1282" y="1335"/>
                  </a:lnTo>
                  <a:lnTo>
                    <a:pt x="1256" y="1318"/>
                  </a:lnTo>
                  <a:lnTo>
                    <a:pt x="95" y="432"/>
                  </a:lnTo>
                  <a:lnTo>
                    <a:pt x="70" y="410"/>
                  </a:lnTo>
                  <a:lnTo>
                    <a:pt x="48" y="384"/>
                  </a:lnTo>
                  <a:lnTo>
                    <a:pt x="30" y="357"/>
                  </a:lnTo>
                  <a:lnTo>
                    <a:pt x="16" y="327"/>
                  </a:lnTo>
                  <a:lnTo>
                    <a:pt x="7" y="295"/>
                  </a:lnTo>
                  <a:lnTo>
                    <a:pt x="2" y="263"/>
                  </a:lnTo>
                  <a:lnTo>
                    <a:pt x="0" y="230"/>
                  </a:lnTo>
                  <a:lnTo>
                    <a:pt x="5" y="197"/>
                  </a:lnTo>
                  <a:lnTo>
                    <a:pt x="13" y="163"/>
                  </a:lnTo>
                  <a:lnTo>
                    <a:pt x="29" y="128"/>
                  </a:lnTo>
                  <a:lnTo>
                    <a:pt x="49" y="97"/>
                  </a:lnTo>
                  <a:lnTo>
                    <a:pt x="73" y="68"/>
                  </a:lnTo>
                  <a:lnTo>
                    <a:pt x="101" y="45"/>
                  </a:lnTo>
                  <a:lnTo>
                    <a:pt x="132" y="25"/>
                  </a:lnTo>
                  <a:lnTo>
                    <a:pt x="167" y="11"/>
                  </a:lnTo>
                  <a:lnTo>
                    <a:pt x="203" y="3"/>
                  </a:lnTo>
                  <a:lnTo>
                    <a:pt x="2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326"/>
            <p:cNvSpPr>
              <a:spLocks noEditPoints="1"/>
            </p:cNvSpPr>
            <p:nvPr/>
          </p:nvSpPr>
          <p:spPr bwMode="auto">
            <a:xfrm>
              <a:off x="8159750" y="3770313"/>
              <a:ext cx="565150" cy="198438"/>
            </a:xfrm>
            <a:custGeom>
              <a:avLst/>
              <a:gdLst>
                <a:gd name="T0" fmla="*/ 236 w 3557"/>
                <a:gd name="T1" fmla="*/ 209 h 1256"/>
                <a:gd name="T2" fmla="*/ 201 w 3557"/>
                <a:gd name="T3" fmla="*/ 256 h 1256"/>
                <a:gd name="T4" fmla="*/ 201 w 3557"/>
                <a:gd name="T5" fmla="*/ 1000 h 1256"/>
                <a:gd name="T6" fmla="*/ 236 w 3557"/>
                <a:gd name="T7" fmla="*/ 1048 h 1256"/>
                <a:gd name="T8" fmla="*/ 3280 w 3557"/>
                <a:gd name="T9" fmla="*/ 1059 h 1256"/>
                <a:gd name="T10" fmla="*/ 3336 w 3557"/>
                <a:gd name="T11" fmla="*/ 1036 h 1256"/>
                <a:gd name="T12" fmla="*/ 3359 w 3557"/>
                <a:gd name="T13" fmla="*/ 980 h 1256"/>
                <a:gd name="T14" fmla="*/ 3349 w 3557"/>
                <a:gd name="T15" fmla="*/ 237 h 1256"/>
                <a:gd name="T16" fmla="*/ 3301 w 3557"/>
                <a:gd name="T17" fmla="*/ 201 h 1256"/>
                <a:gd name="T18" fmla="*/ 2478 w 3557"/>
                <a:gd name="T19" fmla="*/ 200 h 1256"/>
                <a:gd name="T20" fmla="*/ 2451 w 3557"/>
                <a:gd name="T21" fmla="*/ 223 h 1256"/>
                <a:gd name="T22" fmla="*/ 2345 w 3557"/>
                <a:gd name="T23" fmla="*/ 386 h 1256"/>
                <a:gd name="T24" fmla="*/ 2202 w 3557"/>
                <a:gd name="T25" fmla="*/ 514 h 1256"/>
                <a:gd name="T26" fmla="*/ 2032 w 3557"/>
                <a:gd name="T27" fmla="*/ 602 h 1256"/>
                <a:gd name="T28" fmla="*/ 1844 w 3557"/>
                <a:gd name="T29" fmla="*/ 645 h 1256"/>
                <a:gd name="T30" fmla="*/ 1648 w 3557"/>
                <a:gd name="T31" fmla="*/ 637 h 1256"/>
                <a:gd name="T32" fmla="*/ 1465 w 3557"/>
                <a:gd name="T33" fmla="*/ 578 h 1256"/>
                <a:gd name="T34" fmla="*/ 1303 w 3557"/>
                <a:gd name="T35" fmla="*/ 476 h 1256"/>
                <a:gd name="T36" fmla="*/ 1172 w 3557"/>
                <a:gd name="T37" fmla="*/ 335 h 1256"/>
                <a:gd name="T38" fmla="*/ 1098 w 3557"/>
                <a:gd name="T39" fmla="*/ 212 h 1256"/>
                <a:gd name="T40" fmla="*/ 1066 w 3557"/>
                <a:gd name="T41" fmla="*/ 198 h 1256"/>
                <a:gd name="T42" fmla="*/ 1066 w 3557"/>
                <a:gd name="T43" fmla="*/ 0 h 1256"/>
                <a:gd name="T44" fmla="*/ 1165 w 3557"/>
                <a:gd name="T45" fmla="*/ 22 h 1256"/>
                <a:gd name="T46" fmla="*/ 1246 w 3557"/>
                <a:gd name="T47" fmla="*/ 80 h 1256"/>
                <a:gd name="T48" fmla="*/ 1311 w 3557"/>
                <a:gd name="T49" fmla="*/ 187 h 1256"/>
                <a:gd name="T50" fmla="*/ 1420 w 3557"/>
                <a:gd name="T51" fmla="*/ 315 h 1256"/>
                <a:gd name="T52" fmla="*/ 1560 w 3557"/>
                <a:gd name="T53" fmla="*/ 404 h 1256"/>
                <a:gd name="T54" fmla="*/ 1722 w 3557"/>
                <a:gd name="T55" fmla="*/ 446 h 1256"/>
                <a:gd name="T56" fmla="*/ 1891 w 3557"/>
                <a:gd name="T57" fmla="*/ 438 h 1256"/>
                <a:gd name="T58" fmla="*/ 2046 w 3557"/>
                <a:gd name="T59" fmla="*/ 379 h 1256"/>
                <a:gd name="T60" fmla="*/ 2177 w 3557"/>
                <a:gd name="T61" fmla="*/ 277 h 1256"/>
                <a:gd name="T62" fmla="*/ 2273 w 3557"/>
                <a:gd name="T63" fmla="*/ 138 h 1256"/>
                <a:gd name="T64" fmla="*/ 2334 w 3557"/>
                <a:gd name="T65" fmla="*/ 58 h 1256"/>
                <a:gd name="T66" fmla="*/ 2423 w 3557"/>
                <a:gd name="T67" fmla="*/ 10 h 1256"/>
                <a:gd name="T68" fmla="*/ 3280 w 3557"/>
                <a:gd name="T69" fmla="*/ 0 h 1256"/>
                <a:gd name="T70" fmla="*/ 3396 w 3557"/>
                <a:gd name="T71" fmla="*/ 26 h 1256"/>
                <a:gd name="T72" fmla="*/ 3489 w 3557"/>
                <a:gd name="T73" fmla="*/ 95 h 1256"/>
                <a:gd name="T74" fmla="*/ 3545 w 3557"/>
                <a:gd name="T75" fmla="*/ 197 h 1256"/>
                <a:gd name="T76" fmla="*/ 3557 w 3557"/>
                <a:gd name="T77" fmla="*/ 980 h 1256"/>
                <a:gd name="T78" fmla="*/ 3531 w 3557"/>
                <a:gd name="T79" fmla="*/ 1097 h 1256"/>
                <a:gd name="T80" fmla="*/ 3462 w 3557"/>
                <a:gd name="T81" fmla="*/ 1188 h 1256"/>
                <a:gd name="T82" fmla="*/ 3359 w 3557"/>
                <a:gd name="T83" fmla="*/ 1244 h 1256"/>
                <a:gd name="T84" fmla="*/ 276 w 3557"/>
                <a:gd name="T85" fmla="*/ 1256 h 1256"/>
                <a:gd name="T86" fmla="*/ 160 w 3557"/>
                <a:gd name="T87" fmla="*/ 1230 h 1256"/>
                <a:gd name="T88" fmla="*/ 68 w 3557"/>
                <a:gd name="T89" fmla="*/ 1161 h 1256"/>
                <a:gd name="T90" fmla="*/ 12 w 3557"/>
                <a:gd name="T91" fmla="*/ 1060 h 1256"/>
                <a:gd name="T92" fmla="*/ 0 w 3557"/>
                <a:gd name="T93" fmla="*/ 277 h 1256"/>
                <a:gd name="T94" fmla="*/ 26 w 3557"/>
                <a:gd name="T95" fmla="*/ 160 h 1256"/>
                <a:gd name="T96" fmla="*/ 95 w 3557"/>
                <a:gd name="T97" fmla="*/ 68 h 1256"/>
                <a:gd name="T98" fmla="*/ 196 w 3557"/>
                <a:gd name="T99" fmla="*/ 12 h 1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57" h="1256">
                  <a:moveTo>
                    <a:pt x="276" y="198"/>
                  </a:moveTo>
                  <a:lnTo>
                    <a:pt x="256" y="201"/>
                  </a:lnTo>
                  <a:lnTo>
                    <a:pt x="236" y="209"/>
                  </a:lnTo>
                  <a:lnTo>
                    <a:pt x="221" y="222"/>
                  </a:lnTo>
                  <a:lnTo>
                    <a:pt x="208" y="237"/>
                  </a:lnTo>
                  <a:lnTo>
                    <a:pt x="201" y="256"/>
                  </a:lnTo>
                  <a:lnTo>
                    <a:pt x="197" y="277"/>
                  </a:lnTo>
                  <a:lnTo>
                    <a:pt x="197" y="980"/>
                  </a:lnTo>
                  <a:lnTo>
                    <a:pt x="201" y="1000"/>
                  </a:lnTo>
                  <a:lnTo>
                    <a:pt x="208" y="1020"/>
                  </a:lnTo>
                  <a:lnTo>
                    <a:pt x="221" y="1036"/>
                  </a:lnTo>
                  <a:lnTo>
                    <a:pt x="236" y="1048"/>
                  </a:lnTo>
                  <a:lnTo>
                    <a:pt x="256" y="1056"/>
                  </a:lnTo>
                  <a:lnTo>
                    <a:pt x="276" y="1059"/>
                  </a:lnTo>
                  <a:lnTo>
                    <a:pt x="3280" y="1059"/>
                  </a:lnTo>
                  <a:lnTo>
                    <a:pt x="3301" y="1056"/>
                  </a:lnTo>
                  <a:lnTo>
                    <a:pt x="3319" y="1048"/>
                  </a:lnTo>
                  <a:lnTo>
                    <a:pt x="3336" y="1036"/>
                  </a:lnTo>
                  <a:lnTo>
                    <a:pt x="3349" y="1020"/>
                  </a:lnTo>
                  <a:lnTo>
                    <a:pt x="3356" y="1000"/>
                  </a:lnTo>
                  <a:lnTo>
                    <a:pt x="3359" y="980"/>
                  </a:lnTo>
                  <a:lnTo>
                    <a:pt x="3359" y="277"/>
                  </a:lnTo>
                  <a:lnTo>
                    <a:pt x="3356" y="256"/>
                  </a:lnTo>
                  <a:lnTo>
                    <a:pt x="3349" y="237"/>
                  </a:lnTo>
                  <a:lnTo>
                    <a:pt x="3336" y="222"/>
                  </a:lnTo>
                  <a:lnTo>
                    <a:pt x="3319" y="209"/>
                  </a:lnTo>
                  <a:lnTo>
                    <a:pt x="3301" y="201"/>
                  </a:lnTo>
                  <a:lnTo>
                    <a:pt x="3280" y="198"/>
                  </a:lnTo>
                  <a:lnTo>
                    <a:pt x="2491" y="198"/>
                  </a:lnTo>
                  <a:lnTo>
                    <a:pt x="2478" y="200"/>
                  </a:lnTo>
                  <a:lnTo>
                    <a:pt x="2467" y="205"/>
                  </a:lnTo>
                  <a:lnTo>
                    <a:pt x="2457" y="212"/>
                  </a:lnTo>
                  <a:lnTo>
                    <a:pt x="2451" y="223"/>
                  </a:lnTo>
                  <a:lnTo>
                    <a:pt x="2420" y="280"/>
                  </a:lnTo>
                  <a:lnTo>
                    <a:pt x="2385" y="335"/>
                  </a:lnTo>
                  <a:lnTo>
                    <a:pt x="2345" y="386"/>
                  </a:lnTo>
                  <a:lnTo>
                    <a:pt x="2301" y="432"/>
                  </a:lnTo>
                  <a:lnTo>
                    <a:pt x="2254" y="476"/>
                  </a:lnTo>
                  <a:lnTo>
                    <a:pt x="2202" y="514"/>
                  </a:lnTo>
                  <a:lnTo>
                    <a:pt x="2148" y="548"/>
                  </a:lnTo>
                  <a:lnTo>
                    <a:pt x="2092" y="578"/>
                  </a:lnTo>
                  <a:lnTo>
                    <a:pt x="2032" y="602"/>
                  </a:lnTo>
                  <a:lnTo>
                    <a:pt x="1971" y="621"/>
                  </a:lnTo>
                  <a:lnTo>
                    <a:pt x="1908" y="637"/>
                  </a:lnTo>
                  <a:lnTo>
                    <a:pt x="1844" y="645"/>
                  </a:lnTo>
                  <a:lnTo>
                    <a:pt x="1778" y="647"/>
                  </a:lnTo>
                  <a:lnTo>
                    <a:pt x="1713" y="645"/>
                  </a:lnTo>
                  <a:lnTo>
                    <a:pt x="1648" y="637"/>
                  </a:lnTo>
                  <a:lnTo>
                    <a:pt x="1586" y="621"/>
                  </a:lnTo>
                  <a:lnTo>
                    <a:pt x="1524" y="602"/>
                  </a:lnTo>
                  <a:lnTo>
                    <a:pt x="1465" y="578"/>
                  </a:lnTo>
                  <a:lnTo>
                    <a:pt x="1408" y="548"/>
                  </a:lnTo>
                  <a:lnTo>
                    <a:pt x="1354" y="514"/>
                  </a:lnTo>
                  <a:lnTo>
                    <a:pt x="1303" y="476"/>
                  </a:lnTo>
                  <a:lnTo>
                    <a:pt x="1256" y="432"/>
                  </a:lnTo>
                  <a:lnTo>
                    <a:pt x="1211" y="386"/>
                  </a:lnTo>
                  <a:lnTo>
                    <a:pt x="1172" y="335"/>
                  </a:lnTo>
                  <a:lnTo>
                    <a:pt x="1136" y="280"/>
                  </a:lnTo>
                  <a:lnTo>
                    <a:pt x="1106" y="223"/>
                  </a:lnTo>
                  <a:lnTo>
                    <a:pt x="1098" y="212"/>
                  </a:lnTo>
                  <a:lnTo>
                    <a:pt x="1090" y="205"/>
                  </a:lnTo>
                  <a:lnTo>
                    <a:pt x="1079" y="200"/>
                  </a:lnTo>
                  <a:lnTo>
                    <a:pt x="1066" y="198"/>
                  </a:lnTo>
                  <a:lnTo>
                    <a:pt x="276" y="198"/>
                  </a:lnTo>
                  <a:close/>
                  <a:moveTo>
                    <a:pt x="276" y="0"/>
                  </a:moveTo>
                  <a:lnTo>
                    <a:pt x="1066" y="0"/>
                  </a:lnTo>
                  <a:lnTo>
                    <a:pt x="1100" y="3"/>
                  </a:lnTo>
                  <a:lnTo>
                    <a:pt x="1134" y="10"/>
                  </a:lnTo>
                  <a:lnTo>
                    <a:pt x="1165" y="22"/>
                  </a:lnTo>
                  <a:lnTo>
                    <a:pt x="1195" y="38"/>
                  </a:lnTo>
                  <a:lnTo>
                    <a:pt x="1222" y="58"/>
                  </a:lnTo>
                  <a:lnTo>
                    <a:pt x="1246" y="80"/>
                  </a:lnTo>
                  <a:lnTo>
                    <a:pt x="1266" y="107"/>
                  </a:lnTo>
                  <a:lnTo>
                    <a:pt x="1284" y="138"/>
                  </a:lnTo>
                  <a:lnTo>
                    <a:pt x="1311" y="187"/>
                  </a:lnTo>
                  <a:lnTo>
                    <a:pt x="1343" y="234"/>
                  </a:lnTo>
                  <a:lnTo>
                    <a:pt x="1379" y="277"/>
                  </a:lnTo>
                  <a:lnTo>
                    <a:pt x="1420" y="315"/>
                  </a:lnTo>
                  <a:lnTo>
                    <a:pt x="1463" y="349"/>
                  </a:lnTo>
                  <a:lnTo>
                    <a:pt x="1510" y="379"/>
                  </a:lnTo>
                  <a:lnTo>
                    <a:pt x="1560" y="404"/>
                  </a:lnTo>
                  <a:lnTo>
                    <a:pt x="1612" y="424"/>
                  </a:lnTo>
                  <a:lnTo>
                    <a:pt x="1666" y="438"/>
                  </a:lnTo>
                  <a:lnTo>
                    <a:pt x="1722" y="446"/>
                  </a:lnTo>
                  <a:lnTo>
                    <a:pt x="1778" y="450"/>
                  </a:lnTo>
                  <a:lnTo>
                    <a:pt x="1835" y="446"/>
                  </a:lnTo>
                  <a:lnTo>
                    <a:pt x="1891" y="438"/>
                  </a:lnTo>
                  <a:lnTo>
                    <a:pt x="1945" y="424"/>
                  </a:lnTo>
                  <a:lnTo>
                    <a:pt x="1997" y="404"/>
                  </a:lnTo>
                  <a:lnTo>
                    <a:pt x="2046" y="379"/>
                  </a:lnTo>
                  <a:lnTo>
                    <a:pt x="2093" y="349"/>
                  </a:lnTo>
                  <a:lnTo>
                    <a:pt x="2137" y="315"/>
                  </a:lnTo>
                  <a:lnTo>
                    <a:pt x="2177" y="277"/>
                  </a:lnTo>
                  <a:lnTo>
                    <a:pt x="2214" y="234"/>
                  </a:lnTo>
                  <a:lnTo>
                    <a:pt x="2246" y="187"/>
                  </a:lnTo>
                  <a:lnTo>
                    <a:pt x="2273" y="138"/>
                  </a:lnTo>
                  <a:lnTo>
                    <a:pt x="2289" y="107"/>
                  </a:lnTo>
                  <a:lnTo>
                    <a:pt x="2311" y="80"/>
                  </a:lnTo>
                  <a:lnTo>
                    <a:pt x="2334" y="58"/>
                  </a:lnTo>
                  <a:lnTo>
                    <a:pt x="2361" y="38"/>
                  </a:lnTo>
                  <a:lnTo>
                    <a:pt x="2392" y="22"/>
                  </a:lnTo>
                  <a:lnTo>
                    <a:pt x="2423" y="10"/>
                  </a:lnTo>
                  <a:lnTo>
                    <a:pt x="2456" y="3"/>
                  </a:lnTo>
                  <a:lnTo>
                    <a:pt x="2491" y="0"/>
                  </a:lnTo>
                  <a:lnTo>
                    <a:pt x="3280" y="0"/>
                  </a:lnTo>
                  <a:lnTo>
                    <a:pt x="3321" y="4"/>
                  </a:lnTo>
                  <a:lnTo>
                    <a:pt x="3359" y="12"/>
                  </a:lnTo>
                  <a:lnTo>
                    <a:pt x="3396" y="26"/>
                  </a:lnTo>
                  <a:lnTo>
                    <a:pt x="3431" y="45"/>
                  </a:lnTo>
                  <a:lnTo>
                    <a:pt x="3462" y="68"/>
                  </a:lnTo>
                  <a:lnTo>
                    <a:pt x="3489" y="95"/>
                  </a:lnTo>
                  <a:lnTo>
                    <a:pt x="3511" y="127"/>
                  </a:lnTo>
                  <a:lnTo>
                    <a:pt x="3531" y="160"/>
                  </a:lnTo>
                  <a:lnTo>
                    <a:pt x="3545" y="197"/>
                  </a:lnTo>
                  <a:lnTo>
                    <a:pt x="3554" y="237"/>
                  </a:lnTo>
                  <a:lnTo>
                    <a:pt x="3557" y="277"/>
                  </a:lnTo>
                  <a:lnTo>
                    <a:pt x="3557" y="980"/>
                  </a:lnTo>
                  <a:lnTo>
                    <a:pt x="3554" y="1021"/>
                  </a:lnTo>
                  <a:lnTo>
                    <a:pt x="3545" y="1060"/>
                  </a:lnTo>
                  <a:lnTo>
                    <a:pt x="3531" y="1097"/>
                  </a:lnTo>
                  <a:lnTo>
                    <a:pt x="3511" y="1130"/>
                  </a:lnTo>
                  <a:lnTo>
                    <a:pt x="3489" y="1161"/>
                  </a:lnTo>
                  <a:lnTo>
                    <a:pt x="3462" y="1188"/>
                  </a:lnTo>
                  <a:lnTo>
                    <a:pt x="3431" y="1212"/>
                  </a:lnTo>
                  <a:lnTo>
                    <a:pt x="3396" y="1230"/>
                  </a:lnTo>
                  <a:lnTo>
                    <a:pt x="3359" y="1244"/>
                  </a:lnTo>
                  <a:lnTo>
                    <a:pt x="3321" y="1253"/>
                  </a:lnTo>
                  <a:lnTo>
                    <a:pt x="3280" y="1256"/>
                  </a:lnTo>
                  <a:lnTo>
                    <a:pt x="276" y="1256"/>
                  </a:lnTo>
                  <a:lnTo>
                    <a:pt x="236" y="1253"/>
                  </a:lnTo>
                  <a:lnTo>
                    <a:pt x="196" y="1244"/>
                  </a:lnTo>
                  <a:lnTo>
                    <a:pt x="160" y="1230"/>
                  </a:lnTo>
                  <a:lnTo>
                    <a:pt x="126" y="1212"/>
                  </a:lnTo>
                  <a:lnTo>
                    <a:pt x="95" y="1188"/>
                  </a:lnTo>
                  <a:lnTo>
                    <a:pt x="68" y="1161"/>
                  </a:lnTo>
                  <a:lnTo>
                    <a:pt x="44" y="1130"/>
                  </a:lnTo>
                  <a:lnTo>
                    <a:pt x="26" y="1097"/>
                  </a:lnTo>
                  <a:lnTo>
                    <a:pt x="12" y="1060"/>
                  </a:lnTo>
                  <a:lnTo>
                    <a:pt x="3" y="1021"/>
                  </a:lnTo>
                  <a:lnTo>
                    <a:pt x="0" y="980"/>
                  </a:lnTo>
                  <a:lnTo>
                    <a:pt x="0" y="277"/>
                  </a:lnTo>
                  <a:lnTo>
                    <a:pt x="3" y="237"/>
                  </a:lnTo>
                  <a:lnTo>
                    <a:pt x="12" y="197"/>
                  </a:lnTo>
                  <a:lnTo>
                    <a:pt x="26" y="160"/>
                  </a:lnTo>
                  <a:lnTo>
                    <a:pt x="44" y="127"/>
                  </a:lnTo>
                  <a:lnTo>
                    <a:pt x="68" y="95"/>
                  </a:lnTo>
                  <a:lnTo>
                    <a:pt x="95" y="68"/>
                  </a:lnTo>
                  <a:lnTo>
                    <a:pt x="126" y="45"/>
                  </a:lnTo>
                  <a:lnTo>
                    <a:pt x="160" y="26"/>
                  </a:lnTo>
                  <a:lnTo>
                    <a:pt x="196" y="12"/>
                  </a:lnTo>
                  <a:lnTo>
                    <a:pt x="236" y="4"/>
                  </a:lnTo>
                  <a:lnTo>
                    <a:pt x="2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327"/>
            <p:cNvSpPr>
              <a:spLocks/>
            </p:cNvSpPr>
            <p:nvPr/>
          </p:nvSpPr>
          <p:spPr bwMode="auto">
            <a:xfrm>
              <a:off x="8213725" y="3508376"/>
              <a:ext cx="457200" cy="292100"/>
            </a:xfrm>
            <a:custGeom>
              <a:avLst/>
              <a:gdLst>
                <a:gd name="T0" fmla="*/ 2620 w 2881"/>
                <a:gd name="T1" fmla="*/ 0 h 1848"/>
                <a:gd name="T2" fmla="*/ 2696 w 2881"/>
                <a:gd name="T3" fmla="*/ 12 h 1848"/>
                <a:gd name="T4" fmla="*/ 2761 w 2881"/>
                <a:gd name="T5" fmla="*/ 43 h 1848"/>
                <a:gd name="T6" fmla="*/ 2816 w 2881"/>
                <a:gd name="T7" fmla="*/ 91 h 1848"/>
                <a:gd name="T8" fmla="*/ 2856 w 2881"/>
                <a:gd name="T9" fmla="*/ 152 h 1848"/>
                <a:gd name="T10" fmla="*/ 2878 w 2881"/>
                <a:gd name="T11" fmla="*/ 224 h 1848"/>
                <a:gd name="T12" fmla="*/ 2881 w 2881"/>
                <a:gd name="T13" fmla="*/ 1285 h 1848"/>
                <a:gd name="T14" fmla="*/ 2870 w 2881"/>
                <a:gd name="T15" fmla="*/ 1329 h 1848"/>
                <a:gd name="T16" fmla="*/ 2843 w 2881"/>
                <a:gd name="T17" fmla="*/ 1363 h 1848"/>
                <a:gd name="T18" fmla="*/ 2805 w 2881"/>
                <a:gd name="T19" fmla="*/ 1382 h 1848"/>
                <a:gd name="T20" fmla="*/ 2759 w 2881"/>
                <a:gd name="T21" fmla="*/ 1382 h 1848"/>
                <a:gd name="T22" fmla="*/ 2720 w 2881"/>
                <a:gd name="T23" fmla="*/ 1363 h 1848"/>
                <a:gd name="T24" fmla="*/ 2693 w 2881"/>
                <a:gd name="T25" fmla="*/ 1329 h 1848"/>
                <a:gd name="T26" fmla="*/ 2684 w 2881"/>
                <a:gd name="T27" fmla="*/ 1285 h 1848"/>
                <a:gd name="T28" fmla="*/ 2680 w 2881"/>
                <a:gd name="T29" fmla="*/ 242 h 1848"/>
                <a:gd name="T30" fmla="*/ 2658 w 2881"/>
                <a:gd name="T31" fmla="*/ 211 h 1848"/>
                <a:gd name="T32" fmla="*/ 2620 w 2881"/>
                <a:gd name="T33" fmla="*/ 199 h 1848"/>
                <a:gd name="T34" fmla="*/ 240 w 2881"/>
                <a:gd name="T35" fmla="*/ 202 h 1848"/>
                <a:gd name="T36" fmla="*/ 210 w 2881"/>
                <a:gd name="T37" fmla="*/ 225 h 1848"/>
                <a:gd name="T38" fmla="*/ 197 w 2881"/>
                <a:gd name="T39" fmla="*/ 262 h 1848"/>
                <a:gd name="T40" fmla="*/ 195 w 2881"/>
                <a:gd name="T41" fmla="*/ 1772 h 1848"/>
                <a:gd name="T42" fmla="*/ 176 w 2881"/>
                <a:gd name="T43" fmla="*/ 1811 h 1848"/>
                <a:gd name="T44" fmla="*/ 142 w 2881"/>
                <a:gd name="T45" fmla="*/ 1838 h 1848"/>
                <a:gd name="T46" fmla="*/ 99 w 2881"/>
                <a:gd name="T47" fmla="*/ 1848 h 1848"/>
                <a:gd name="T48" fmla="*/ 55 w 2881"/>
                <a:gd name="T49" fmla="*/ 1838 h 1848"/>
                <a:gd name="T50" fmla="*/ 21 w 2881"/>
                <a:gd name="T51" fmla="*/ 1811 h 1848"/>
                <a:gd name="T52" fmla="*/ 2 w 2881"/>
                <a:gd name="T53" fmla="*/ 1772 h 1848"/>
                <a:gd name="T54" fmla="*/ 0 w 2881"/>
                <a:gd name="T55" fmla="*/ 262 h 1848"/>
                <a:gd name="T56" fmla="*/ 10 w 2881"/>
                <a:gd name="T57" fmla="*/ 186 h 1848"/>
                <a:gd name="T58" fmla="*/ 42 w 2881"/>
                <a:gd name="T59" fmla="*/ 120 h 1848"/>
                <a:gd name="T60" fmla="*/ 89 w 2881"/>
                <a:gd name="T61" fmla="*/ 65 h 1848"/>
                <a:gd name="T62" fmla="*/ 151 w 2881"/>
                <a:gd name="T63" fmla="*/ 25 h 1848"/>
                <a:gd name="T64" fmla="*/ 222 w 2881"/>
                <a:gd name="T65" fmla="*/ 4 h 1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81" h="1848">
                  <a:moveTo>
                    <a:pt x="261" y="0"/>
                  </a:moveTo>
                  <a:lnTo>
                    <a:pt x="2620" y="0"/>
                  </a:lnTo>
                  <a:lnTo>
                    <a:pt x="2659" y="4"/>
                  </a:lnTo>
                  <a:lnTo>
                    <a:pt x="2696" y="12"/>
                  </a:lnTo>
                  <a:lnTo>
                    <a:pt x="2730" y="25"/>
                  </a:lnTo>
                  <a:lnTo>
                    <a:pt x="2761" y="43"/>
                  </a:lnTo>
                  <a:lnTo>
                    <a:pt x="2790" y="65"/>
                  </a:lnTo>
                  <a:lnTo>
                    <a:pt x="2816" y="91"/>
                  </a:lnTo>
                  <a:lnTo>
                    <a:pt x="2839" y="120"/>
                  </a:lnTo>
                  <a:lnTo>
                    <a:pt x="2856" y="152"/>
                  </a:lnTo>
                  <a:lnTo>
                    <a:pt x="2869" y="186"/>
                  </a:lnTo>
                  <a:lnTo>
                    <a:pt x="2878" y="224"/>
                  </a:lnTo>
                  <a:lnTo>
                    <a:pt x="2881" y="262"/>
                  </a:lnTo>
                  <a:lnTo>
                    <a:pt x="2881" y="1285"/>
                  </a:lnTo>
                  <a:lnTo>
                    <a:pt x="2878" y="1308"/>
                  </a:lnTo>
                  <a:lnTo>
                    <a:pt x="2870" y="1329"/>
                  </a:lnTo>
                  <a:lnTo>
                    <a:pt x="2860" y="1347"/>
                  </a:lnTo>
                  <a:lnTo>
                    <a:pt x="2843" y="1363"/>
                  </a:lnTo>
                  <a:lnTo>
                    <a:pt x="2825" y="1374"/>
                  </a:lnTo>
                  <a:lnTo>
                    <a:pt x="2805" y="1382"/>
                  </a:lnTo>
                  <a:lnTo>
                    <a:pt x="2782" y="1385"/>
                  </a:lnTo>
                  <a:lnTo>
                    <a:pt x="2759" y="1382"/>
                  </a:lnTo>
                  <a:lnTo>
                    <a:pt x="2739" y="1374"/>
                  </a:lnTo>
                  <a:lnTo>
                    <a:pt x="2720" y="1363"/>
                  </a:lnTo>
                  <a:lnTo>
                    <a:pt x="2705" y="1347"/>
                  </a:lnTo>
                  <a:lnTo>
                    <a:pt x="2693" y="1329"/>
                  </a:lnTo>
                  <a:lnTo>
                    <a:pt x="2686" y="1308"/>
                  </a:lnTo>
                  <a:lnTo>
                    <a:pt x="2684" y="1285"/>
                  </a:lnTo>
                  <a:lnTo>
                    <a:pt x="2684" y="262"/>
                  </a:lnTo>
                  <a:lnTo>
                    <a:pt x="2680" y="242"/>
                  </a:lnTo>
                  <a:lnTo>
                    <a:pt x="2671" y="225"/>
                  </a:lnTo>
                  <a:lnTo>
                    <a:pt x="2658" y="211"/>
                  </a:lnTo>
                  <a:lnTo>
                    <a:pt x="2639" y="202"/>
                  </a:lnTo>
                  <a:lnTo>
                    <a:pt x="2620" y="199"/>
                  </a:lnTo>
                  <a:lnTo>
                    <a:pt x="261" y="199"/>
                  </a:lnTo>
                  <a:lnTo>
                    <a:pt x="240" y="202"/>
                  </a:lnTo>
                  <a:lnTo>
                    <a:pt x="223" y="211"/>
                  </a:lnTo>
                  <a:lnTo>
                    <a:pt x="210" y="225"/>
                  </a:lnTo>
                  <a:lnTo>
                    <a:pt x="200" y="242"/>
                  </a:lnTo>
                  <a:lnTo>
                    <a:pt x="197" y="262"/>
                  </a:lnTo>
                  <a:lnTo>
                    <a:pt x="197" y="1750"/>
                  </a:lnTo>
                  <a:lnTo>
                    <a:pt x="195" y="1772"/>
                  </a:lnTo>
                  <a:lnTo>
                    <a:pt x="187" y="1793"/>
                  </a:lnTo>
                  <a:lnTo>
                    <a:pt x="176" y="1811"/>
                  </a:lnTo>
                  <a:lnTo>
                    <a:pt x="160" y="1826"/>
                  </a:lnTo>
                  <a:lnTo>
                    <a:pt x="142" y="1838"/>
                  </a:lnTo>
                  <a:lnTo>
                    <a:pt x="122" y="1846"/>
                  </a:lnTo>
                  <a:lnTo>
                    <a:pt x="99" y="1848"/>
                  </a:lnTo>
                  <a:lnTo>
                    <a:pt x="76" y="1846"/>
                  </a:lnTo>
                  <a:lnTo>
                    <a:pt x="55" y="1838"/>
                  </a:lnTo>
                  <a:lnTo>
                    <a:pt x="36" y="1826"/>
                  </a:lnTo>
                  <a:lnTo>
                    <a:pt x="21" y="1811"/>
                  </a:lnTo>
                  <a:lnTo>
                    <a:pt x="9" y="1793"/>
                  </a:lnTo>
                  <a:lnTo>
                    <a:pt x="2" y="1772"/>
                  </a:lnTo>
                  <a:lnTo>
                    <a:pt x="0" y="1750"/>
                  </a:lnTo>
                  <a:lnTo>
                    <a:pt x="0" y="262"/>
                  </a:lnTo>
                  <a:lnTo>
                    <a:pt x="3" y="224"/>
                  </a:lnTo>
                  <a:lnTo>
                    <a:pt x="10" y="186"/>
                  </a:lnTo>
                  <a:lnTo>
                    <a:pt x="24" y="152"/>
                  </a:lnTo>
                  <a:lnTo>
                    <a:pt x="42" y="120"/>
                  </a:lnTo>
                  <a:lnTo>
                    <a:pt x="63" y="91"/>
                  </a:lnTo>
                  <a:lnTo>
                    <a:pt x="89" y="65"/>
                  </a:lnTo>
                  <a:lnTo>
                    <a:pt x="118" y="43"/>
                  </a:lnTo>
                  <a:lnTo>
                    <a:pt x="151" y="25"/>
                  </a:lnTo>
                  <a:lnTo>
                    <a:pt x="185" y="12"/>
                  </a:lnTo>
                  <a:lnTo>
                    <a:pt x="222" y="4"/>
                  </a:lnTo>
                  <a:lnTo>
                    <a:pt x="2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76" name="Group 405"/>
          <p:cNvGrpSpPr/>
          <p:nvPr/>
        </p:nvGrpSpPr>
        <p:grpSpPr>
          <a:xfrm>
            <a:off x="10286164" y="4866288"/>
            <a:ext cx="565150" cy="565150"/>
            <a:chOff x="10914063" y="4227513"/>
            <a:chExt cx="565150" cy="565150"/>
          </a:xfrm>
          <a:solidFill>
            <a:schemeClr val="tx1"/>
          </a:solidFill>
        </p:grpSpPr>
        <p:sp>
          <p:nvSpPr>
            <p:cNvPr id="877" name="Freeform 401"/>
            <p:cNvSpPr>
              <a:spLocks/>
            </p:cNvSpPr>
            <p:nvPr/>
          </p:nvSpPr>
          <p:spPr bwMode="auto">
            <a:xfrm>
              <a:off x="10914063" y="4227513"/>
              <a:ext cx="565150" cy="565150"/>
            </a:xfrm>
            <a:custGeom>
              <a:avLst/>
              <a:gdLst>
                <a:gd name="T0" fmla="*/ 1978 w 3558"/>
                <a:gd name="T1" fmla="*/ 11 h 3559"/>
                <a:gd name="T2" fmla="*/ 2362 w 3558"/>
                <a:gd name="T3" fmla="*/ 98 h 3559"/>
                <a:gd name="T4" fmla="*/ 2716 w 3558"/>
                <a:gd name="T5" fmla="*/ 266 h 3559"/>
                <a:gd name="T6" fmla="*/ 3028 w 3558"/>
                <a:gd name="T7" fmla="*/ 512 h 3559"/>
                <a:gd name="T8" fmla="*/ 3278 w 3558"/>
                <a:gd name="T9" fmla="*/ 821 h 3559"/>
                <a:gd name="T10" fmla="*/ 3452 w 3558"/>
                <a:gd name="T11" fmla="*/ 1171 h 3559"/>
                <a:gd name="T12" fmla="*/ 3544 w 3558"/>
                <a:gd name="T13" fmla="*/ 1554 h 3559"/>
                <a:gd name="T14" fmla="*/ 3549 w 3558"/>
                <a:gd name="T15" fmla="*/ 1948 h 3559"/>
                <a:gd name="T16" fmla="*/ 3471 w 3558"/>
                <a:gd name="T17" fmla="*/ 2327 h 3559"/>
                <a:gd name="T18" fmla="*/ 3507 w 3558"/>
                <a:gd name="T19" fmla="*/ 3140 h 3559"/>
                <a:gd name="T20" fmla="*/ 3497 w 3558"/>
                <a:gd name="T21" fmla="*/ 3245 h 3559"/>
                <a:gd name="T22" fmla="*/ 3423 w 3558"/>
                <a:gd name="T23" fmla="*/ 3320 h 3559"/>
                <a:gd name="T24" fmla="*/ 3318 w 3558"/>
                <a:gd name="T25" fmla="*/ 3329 h 3559"/>
                <a:gd name="T26" fmla="*/ 2851 w 3558"/>
                <a:gd name="T27" fmla="*/ 3181 h 3559"/>
                <a:gd name="T28" fmla="*/ 2835 w 3558"/>
                <a:gd name="T29" fmla="*/ 3093 h 3559"/>
                <a:gd name="T30" fmla="*/ 2894 w 3558"/>
                <a:gd name="T31" fmla="*/ 3025 h 3559"/>
                <a:gd name="T32" fmla="*/ 3283 w 3558"/>
                <a:gd name="T33" fmla="*/ 3105 h 3559"/>
                <a:gd name="T34" fmla="*/ 3151 w 3558"/>
                <a:gd name="T35" fmla="*/ 2550 h 3559"/>
                <a:gd name="T36" fmla="*/ 3267 w 3558"/>
                <a:gd name="T37" fmla="*/ 2287 h 3559"/>
                <a:gd name="T38" fmla="*/ 3342 w 3558"/>
                <a:gd name="T39" fmla="*/ 1936 h 3559"/>
                <a:gd name="T40" fmla="*/ 3334 w 3558"/>
                <a:gd name="T41" fmla="*/ 1555 h 3559"/>
                <a:gd name="T42" fmla="*/ 3229 w 3558"/>
                <a:gd name="T43" fmla="*/ 1177 h 3559"/>
                <a:gd name="T44" fmla="*/ 3037 w 3558"/>
                <a:gd name="T45" fmla="*/ 842 h 3559"/>
                <a:gd name="T46" fmla="*/ 2773 w 3558"/>
                <a:gd name="T47" fmla="*/ 566 h 3559"/>
                <a:gd name="T48" fmla="*/ 2449 w 3558"/>
                <a:gd name="T49" fmla="*/ 360 h 3559"/>
                <a:gd name="T50" fmla="*/ 2079 w 3558"/>
                <a:gd name="T51" fmla="*/ 237 h 3559"/>
                <a:gd name="T52" fmla="*/ 1778 w 3558"/>
                <a:gd name="T53" fmla="*/ 208 h 3559"/>
                <a:gd name="T54" fmla="*/ 1377 w 3558"/>
                <a:gd name="T55" fmla="*/ 260 h 3559"/>
                <a:gd name="T56" fmla="*/ 1015 w 3558"/>
                <a:gd name="T57" fmla="*/ 407 h 3559"/>
                <a:gd name="T58" fmla="*/ 703 w 3558"/>
                <a:gd name="T59" fmla="*/ 635 h 3559"/>
                <a:gd name="T60" fmla="*/ 456 w 3558"/>
                <a:gd name="T61" fmla="*/ 932 h 3559"/>
                <a:gd name="T62" fmla="*/ 288 w 3558"/>
                <a:gd name="T63" fmla="*/ 1284 h 3559"/>
                <a:gd name="T64" fmla="*/ 211 w 3558"/>
                <a:gd name="T65" fmla="*/ 1676 h 3559"/>
                <a:gd name="T66" fmla="*/ 237 w 3558"/>
                <a:gd name="T67" fmla="*/ 2082 h 3559"/>
                <a:gd name="T68" fmla="*/ 360 w 3558"/>
                <a:gd name="T69" fmla="*/ 2455 h 3559"/>
                <a:gd name="T70" fmla="*/ 568 w 3558"/>
                <a:gd name="T71" fmla="*/ 2779 h 3559"/>
                <a:gd name="T72" fmla="*/ 846 w 3558"/>
                <a:gd name="T73" fmla="*/ 3043 h 3559"/>
                <a:gd name="T74" fmla="*/ 1182 w 3558"/>
                <a:gd name="T75" fmla="*/ 3234 h 3559"/>
                <a:gd name="T76" fmla="*/ 1563 w 3558"/>
                <a:gd name="T77" fmla="*/ 3338 h 3559"/>
                <a:gd name="T78" fmla="*/ 1950 w 3558"/>
                <a:gd name="T79" fmla="*/ 3343 h 3559"/>
                <a:gd name="T80" fmla="*/ 2304 w 3558"/>
                <a:gd name="T81" fmla="*/ 3262 h 3559"/>
                <a:gd name="T82" fmla="*/ 2518 w 3558"/>
                <a:gd name="T83" fmla="*/ 3180 h 3559"/>
                <a:gd name="T84" fmla="*/ 2598 w 3558"/>
                <a:gd name="T85" fmla="*/ 3217 h 3559"/>
                <a:gd name="T86" fmla="*/ 2620 w 3558"/>
                <a:gd name="T87" fmla="*/ 3306 h 3559"/>
                <a:gd name="T88" fmla="*/ 2564 w 3558"/>
                <a:gd name="T89" fmla="*/ 3377 h 3559"/>
                <a:gd name="T90" fmla="*/ 2183 w 3558"/>
                <a:gd name="T91" fmla="*/ 3514 h 3559"/>
                <a:gd name="T92" fmla="*/ 1779 w 3558"/>
                <a:gd name="T93" fmla="*/ 3559 h 3559"/>
                <a:gd name="T94" fmla="*/ 1465 w 3558"/>
                <a:gd name="T95" fmla="*/ 3532 h 3559"/>
                <a:gd name="T96" fmla="*/ 1086 w 3558"/>
                <a:gd name="T97" fmla="*/ 3421 h 3559"/>
                <a:gd name="T98" fmla="*/ 743 w 3558"/>
                <a:gd name="T99" fmla="*/ 3229 h 3559"/>
                <a:gd name="T100" fmla="*/ 446 w 3558"/>
                <a:gd name="T101" fmla="*/ 2961 h 3559"/>
                <a:gd name="T102" fmla="*/ 217 w 3558"/>
                <a:gd name="T103" fmla="*/ 2637 h 3559"/>
                <a:gd name="T104" fmla="*/ 68 w 3558"/>
                <a:gd name="T105" fmla="*/ 2274 h 3559"/>
                <a:gd name="T106" fmla="*/ 3 w 3558"/>
                <a:gd name="T107" fmla="*/ 1881 h 3559"/>
                <a:gd name="T108" fmla="*/ 29 w 3558"/>
                <a:gd name="T109" fmla="*/ 1460 h 3559"/>
                <a:gd name="T110" fmla="*/ 150 w 3558"/>
                <a:gd name="T111" fmla="*/ 1064 h 3559"/>
                <a:gd name="T112" fmla="*/ 356 w 3558"/>
                <a:gd name="T113" fmla="*/ 713 h 3559"/>
                <a:gd name="T114" fmla="*/ 633 w 3558"/>
                <a:gd name="T115" fmla="*/ 420 h 3559"/>
                <a:gd name="T116" fmla="*/ 971 w 3558"/>
                <a:gd name="T117" fmla="*/ 195 h 3559"/>
                <a:gd name="T118" fmla="*/ 1356 w 3558"/>
                <a:gd name="T119" fmla="*/ 51 h 3559"/>
                <a:gd name="T120" fmla="*/ 1778 w 3558"/>
                <a:gd name="T121" fmla="*/ 0 h 3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58" h="3559">
                  <a:moveTo>
                    <a:pt x="1778" y="0"/>
                  </a:moveTo>
                  <a:lnTo>
                    <a:pt x="1778" y="0"/>
                  </a:lnTo>
                  <a:lnTo>
                    <a:pt x="1879" y="3"/>
                  </a:lnTo>
                  <a:lnTo>
                    <a:pt x="1978" y="11"/>
                  </a:lnTo>
                  <a:lnTo>
                    <a:pt x="2077" y="25"/>
                  </a:lnTo>
                  <a:lnTo>
                    <a:pt x="2173" y="45"/>
                  </a:lnTo>
                  <a:lnTo>
                    <a:pt x="2269" y="68"/>
                  </a:lnTo>
                  <a:lnTo>
                    <a:pt x="2362" y="98"/>
                  </a:lnTo>
                  <a:lnTo>
                    <a:pt x="2454" y="132"/>
                  </a:lnTo>
                  <a:lnTo>
                    <a:pt x="2544" y="172"/>
                  </a:lnTo>
                  <a:lnTo>
                    <a:pt x="2631" y="217"/>
                  </a:lnTo>
                  <a:lnTo>
                    <a:pt x="2716" y="266"/>
                  </a:lnTo>
                  <a:lnTo>
                    <a:pt x="2798" y="321"/>
                  </a:lnTo>
                  <a:lnTo>
                    <a:pt x="2877" y="380"/>
                  </a:lnTo>
                  <a:lnTo>
                    <a:pt x="2954" y="444"/>
                  </a:lnTo>
                  <a:lnTo>
                    <a:pt x="3028" y="512"/>
                  </a:lnTo>
                  <a:lnTo>
                    <a:pt x="3097" y="585"/>
                  </a:lnTo>
                  <a:lnTo>
                    <a:pt x="3162" y="660"/>
                  </a:lnTo>
                  <a:lnTo>
                    <a:pt x="3222" y="738"/>
                  </a:lnTo>
                  <a:lnTo>
                    <a:pt x="3278" y="821"/>
                  </a:lnTo>
                  <a:lnTo>
                    <a:pt x="3328" y="904"/>
                  </a:lnTo>
                  <a:lnTo>
                    <a:pt x="3375" y="990"/>
                  </a:lnTo>
                  <a:lnTo>
                    <a:pt x="3415" y="1080"/>
                  </a:lnTo>
                  <a:lnTo>
                    <a:pt x="3452" y="1171"/>
                  </a:lnTo>
                  <a:lnTo>
                    <a:pt x="3482" y="1264"/>
                  </a:lnTo>
                  <a:lnTo>
                    <a:pt x="3508" y="1359"/>
                  </a:lnTo>
                  <a:lnTo>
                    <a:pt x="3529" y="1456"/>
                  </a:lnTo>
                  <a:lnTo>
                    <a:pt x="3544" y="1554"/>
                  </a:lnTo>
                  <a:lnTo>
                    <a:pt x="3553" y="1653"/>
                  </a:lnTo>
                  <a:lnTo>
                    <a:pt x="3558" y="1753"/>
                  </a:lnTo>
                  <a:lnTo>
                    <a:pt x="3556" y="1851"/>
                  </a:lnTo>
                  <a:lnTo>
                    <a:pt x="3549" y="1948"/>
                  </a:lnTo>
                  <a:lnTo>
                    <a:pt x="3538" y="2044"/>
                  </a:lnTo>
                  <a:lnTo>
                    <a:pt x="3521" y="2140"/>
                  </a:lnTo>
                  <a:lnTo>
                    <a:pt x="3498" y="2234"/>
                  </a:lnTo>
                  <a:lnTo>
                    <a:pt x="3471" y="2327"/>
                  </a:lnTo>
                  <a:lnTo>
                    <a:pt x="3440" y="2418"/>
                  </a:lnTo>
                  <a:lnTo>
                    <a:pt x="3403" y="2508"/>
                  </a:lnTo>
                  <a:lnTo>
                    <a:pt x="3361" y="2594"/>
                  </a:lnTo>
                  <a:lnTo>
                    <a:pt x="3507" y="3140"/>
                  </a:lnTo>
                  <a:lnTo>
                    <a:pt x="3511" y="3167"/>
                  </a:lnTo>
                  <a:lnTo>
                    <a:pt x="3511" y="3194"/>
                  </a:lnTo>
                  <a:lnTo>
                    <a:pt x="3507" y="3220"/>
                  </a:lnTo>
                  <a:lnTo>
                    <a:pt x="3497" y="3245"/>
                  </a:lnTo>
                  <a:lnTo>
                    <a:pt x="3484" y="3268"/>
                  </a:lnTo>
                  <a:lnTo>
                    <a:pt x="3467" y="3289"/>
                  </a:lnTo>
                  <a:lnTo>
                    <a:pt x="3445" y="3307"/>
                  </a:lnTo>
                  <a:lnTo>
                    <a:pt x="3423" y="3320"/>
                  </a:lnTo>
                  <a:lnTo>
                    <a:pt x="3398" y="3329"/>
                  </a:lnTo>
                  <a:lnTo>
                    <a:pt x="3371" y="3334"/>
                  </a:lnTo>
                  <a:lnTo>
                    <a:pt x="3344" y="3334"/>
                  </a:lnTo>
                  <a:lnTo>
                    <a:pt x="3318" y="3329"/>
                  </a:lnTo>
                  <a:lnTo>
                    <a:pt x="2909" y="3220"/>
                  </a:lnTo>
                  <a:lnTo>
                    <a:pt x="2886" y="3211"/>
                  </a:lnTo>
                  <a:lnTo>
                    <a:pt x="2868" y="3198"/>
                  </a:lnTo>
                  <a:lnTo>
                    <a:pt x="2851" y="3181"/>
                  </a:lnTo>
                  <a:lnTo>
                    <a:pt x="2841" y="3161"/>
                  </a:lnTo>
                  <a:lnTo>
                    <a:pt x="2833" y="3140"/>
                  </a:lnTo>
                  <a:lnTo>
                    <a:pt x="2832" y="3117"/>
                  </a:lnTo>
                  <a:lnTo>
                    <a:pt x="2835" y="3093"/>
                  </a:lnTo>
                  <a:lnTo>
                    <a:pt x="2844" y="3070"/>
                  </a:lnTo>
                  <a:lnTo>
                    <a:pt x="2857" y="3052"/>
                  </a:lnTo>
                  <a:lnTo>
                    <a:pt x="2874" y="3036"/>
                  </a:lnTo>
                  <a:lnTo>
                    <a:pt x="2894" y="3025"/>
                  </a:lnTo>
                  <a:lnTo>
                    <a:pt x="2915" y="3017"/>
                  </a:lnTo>
                  <a:lnTo>
                    <a:pt x="2938" y="3016"/>
                  </a:lnTo>
                  <a:lnTo>
                    <a:pt x="2962" y="3019"/>
                  </a:lnTo>
                  <a:lnTo>
                    <a:pt x="3283" y="3105"/>
                  </a:lnTo>
                  <a:lnTo>
                    <a:pt x="3150" y="2608"/>
                  </a:lnTo>
                  <a:lnTo>
                    <a:pt x="3147" y="2589"/>
                  </a:lnTo>
                  <a:lnTo>
                    <a:pt x="3147" y="2569"/>
                  </a:lnTo>
                  <a:lnTo>
                    <a:pt x="3151" y="2550"/>
                  </a:lnTo>
                  <a:lnTo>
                    <a:pt x="3159" y="2532"/>
                  </a:lnTo>
                  <a:lnTo>
                    <a:pt x="3200" y="2452"/>
                  </a:lnTo>
                  <a:lnTo>
                    <a:pt x="3235" y="2370"/>
                  </a:lnTo>
                  <a:lnTo>
                    <a:pt x="3267" y="2287"/>
                  </a:lnTo>
                  <a:lnTo>
                    <a:pt x="3293" y="2200"/>
                  </a:lnTo>
                  <a:lnTo>
                    <a:pt x="3314" y="2114"/>
                  </a:lnTo>
                  <a:lnTo>
                    <a:pt x="3331" y="2026"/>
                  </a:lnTo>
                  <a:lnTo>
                    <a:pt x="3342" y="1936"/>
                  </a:lnTo>
                  <a:lnTo>
                    <a:pt x="3349" y="1846"/>
                  </a:lnTo>
                  <a:lnTo>
                    <a:pt x="3350" y="1757"/>
                  </a:lnTo>
                  <a:lnTo>
                    <a:pt x="3345" y="1655"/>
                  </a:lnTo>
                  <a:lnTo>
                    <a:pt x="3334" y="1555"/>
                  </a:lnTo>
                  <a:lnTo>
                    <a:pt x="3317" y="1457"/>
                  </a:lnTo>
                  <a:lnTo>
                    <a:pt x="3293" y="1362"/>
                  </a:lnTo>
                  <a:lnTo>
                    <a:pt x="3264" y="1267"/>
                  </a:lnTo>
                  <a:lnTo>
                    <a:pt x="3229" y="1177"/>
                  </a:lnTo>
                  <a:lnTo>
                    <a:pt x="3189" y="1089"/>
                  </a:lnTo>
                  <a:lnTo>
                    <a:pt x="3143" y="1003"/>
                  </a:lnTo>
                  <a:lnTo>
                    <a:pt x="3093" y="921"/>
                  </a:lnTo>
                  <a:lnTo>
                    <a:pt x="3037" y="842"/>
                  </a:lnTo>
                  <a:lnTo>
                    <a:pt x="2978" y="767"/>
                  </a:lnTo>
                  <a:lnTo>
                    <a:pt x="2913" y="696"/>
                  </a:lnTo>
                  <a:lnTo>
                    <a:pt x="2845" y="629"/>
                  </a:lnTo>
                  <a:lnTo>
                    <a:pt x="2773" y="566"/>
                  </a:lnTo>
                  <a:lnTo>
                    <a:pt x="2697" y="507"/>
                  </a:lnTo>
                  <a:lnTo>
                    <a:pt x="2618" y="453"/>
                  </a:lnTo>
                  <a:lnTo>
                    <a:pt x="2534" y="404"/>
                  </a:lnTo>
                  <a:lnTo>
                    <a:pt x="2449" y="360"/>
                  </a:lnTo>
                  <a:lnTo>
                    <a:pt x="2360" y="321"/>
                  </a:lnTo>
                  <a:lnTo>
                    <a:pt x="2269" y="287"/>
                  </a:lnTo>
                  <a:lnTo>
                    <a:pt x="2175" y="259"/>
                  </a:lnTo>
                  <a:lnTo>
                    <a:pt x="2079" y="237"/>
                  </a:lnTo>
                  <a:lnTo>
                    <a:pt x="1981" y="221"/>
                  </a:lnTo>
                  <a:lnTo>
                    <a:pt x="1880" y="211"/>
                  </a:lnTo>
                  <a:lnTo>
                    <a:pt x="1778" y="208"/>
                  </a:lnTo>
                  <a:lnTo>
                    <a:pt x="1778" y="208"/>
                  </a:lnTo>
                  <a:lnTo>
                    <a:pt x="1676" y="211"/>
                  </a:lnTo>
                  <a:lnTo>
                    <a:pt x="1574" y="221"/>
                  </a:lnTo>
                  <a:lnTo>
                    <a:pt x="1474" y="237"/>
                  </a:lnTo>
                  <a:lnTo>
                    <a:pt x="1377" y="260"/>
                  </a:lnTo>
                  <a:lnTo>
                    <a:pt x="1283" y="288"/>
                  </a:lnTo>
                  <a:lnTo>
                    <a:pt x="1190" y="323"/>
                  </a:lnTo>
                  <a:lnTo>
                    <a:pt x="1101" y="362"/>
                  </a:lnTo>
                  <a:lnTo>
                    <a:pt x="1015" y="407"/>
                  </a:lnTo>
                  <a:lnTo>
                    <a:pt x="931" y="457"/>
                  </a:lnTo>
                  <a:lnTo>
                    <a:pt x="851" y="512"/>
                  </a:lnTo>
                  <a:lnTo>
                    <a:pt x="776" y="572"/>
                  </a:lnTo>
                  <a:lnTo>
                    <a:pt x="703" y="635"/>
                  </a:lnTo>
                  <a:lnTo>
                    <a:pt x="635" y="704"/>
                  </a:lnTo>
                  <a:lnTo>
                    <a:pt x="570" y="776"/>
                  </a:lnTo>
                  <a:lnTo>
                    <a:pt x="510" y="852"/>
                  </a:lnTo>
                  <a:lnTo>
                    <a:pt x="456" y="932"/>
                  </a:lnTo>
                  <a:lnTo>
                    <a:pt x="406" y="1015"/>
                  </a:lnTo>
                  <a:lnTo>
                    <a:pt x="361" y="1102"/>
                  </a:lnTo>
                  <a:lnTo>
                    <a:pt x="321" y="1192"/>
                  </a:lnTo>
                  <a:lnTo>
                    <a:pt x="288" y="1284"/>
                  </a:lnTo>
                  <a:lnTo>
                    <a:pt x="260" y="1379"/>
                  </a:lnTo>
                  <a:lnTo>
                    <a:pt x="237" y="1476"/>
                  </a:lnTo>
                  <a:lnTo>
                    <a:pt x="221" y="1576"/>
                  </a:lnTo>
                  <a:lnTo>
                    <a:pt x="211" y="1676"/>
                  </a:lnTo>
                  <a:lnTo>
                    <a:pt x="208" y="1780"/>
                  </a:lnTo>
                  <a:lnTo>
                    <a:pt x="211" y="1882"/>
                  </a:lnTo>
                  <a:lnTo>
                    <a:pt x="221" y="1983"/>
                  </a:lnTo>
                  <a:lnTo>
                    <a:pt x="237" y="2082"/>
                  </a:lnTo>
                  <a:lnTo>
                    <a:pt x="258" y="2179"/>
                  </a:lnTo>
                  <a:lnTo>
                    <a:pt x="287" y="2273"/>
                  </a:lnTo>
                  <a:lnTo>
                    <a:pt x="321" y="2365"/>
                  </a:lnTo>
                  <a:lnTo>
                    <a:pt x="360" y="2455"/>
                  </a:lnTo>
                  <a:lnTo>
                    <a:pt x="404" y="2540"/>
                  </a:lnTo>
                  <a:lnTo>
                    <a:pt x="454" y="2623"/>
                  </a:lnTo>
                  <a:lnTo>
                    <a:pt x="508" y="2703"/>
                  </a:lnTo>
                  <a:lnTo>
                    <a:pt x="568" y="2779"/>
                  </a:lnTo>
                  <a:lnTo>
                    <a:pt x="631" y="2852"/>
                  </a:lnTo>
                  <a:lnTo>
                    <a:pt x="699" y="2920"/>
                  </a:lnTo>
                  <a:lnTo>
                    <a:pt x="770" y="2984"/>
                  </a:lnTo>
                  <a:lnTo>
                    <a:pt x="846" y="3043"/>
                  </a:lnTo>
                  <a:lnTo>
                    <a:pt x="926" y="3098"/>
                  </a:lnTo>
                  <a:lnTo>
                    <a:pt x="1008" y="3148"/>
                  </a:lnTo>
                  <a:lnTo>
                    <a:pt x="1094" y="3194"/>
                  </a:lnTo>
                  <a:lnTo>
                    <a:pt x="1182" y="3234"/>
                  </a:lnTo>
                  <a:lnTo>
                    <a:pt x="1274" y="3268"/>
                  </a:lnTo>
                  <a:lnTo>
                    <a:pt x="1368" y="3298"/>
                  </a:lnTo>
                  <a:lnTo>
                    <a:pt x="1465" y="3320"/>
                  </a:lnTo>
                  <a:lnTo>
                    <a:pt x="1563" y="3338"/>
                  </a:lnTo>
                  <a:lnTo>
                    <a:pt x="1664" y="3347"/>
                  </a:lnTo>
                  <a:lnTo>
                    <a:pt x="1766" y="3352"/>
                  </a:lnTo>
                  <a:lnTo>
                    <a:pt x="1858" y="3349"/>
                  </a:lnTo>
                  <a:lnTo>
                    <a:pt x="1950" y="3343"/>
                  </a:lnTo>
                  <a:lnTo>
                    <a:pt x="2040" y="3330"/>
                  </a:lnTo>
                  <a:lnTo>
                    <a:pt x="2130" y="3313"/>
                  </a:lnTo>
                  <a:lnTo>
                    <a:pt x="2217" y="3290"/>
                  </a:lnTo>
                  <a:lnTo>
                    <a:pt x="2304" y="3262"/>
                  </a:lnTo>
                  <a:lnTo>
                    <a:pt x="2388" y="3229"/>
                  </a:lnTo>
                  <a:lnTo>
                    <a:pt x="2473" y="3190"/>
                  </a:lnTo>
                  <a:lnTo>
                    <a:pt x="2495" y="3183"/>
                  </a:lnTo>
                  <a:lnTo>
                    <a:pt x="2518" y="3180"/>
                  </a:lnTo>
                  <a:lnTo>
                    <a:pt x="2541" y="3183"/>
                  </a:lnTo>
                  <a:lnTo>
                    <a:pt x="2563" y="3189"/>
                  </a:lnTo>
                  <a:lnTo>
                    <a:pt x="2582" y="3201"/>
                  </a:lnTo>
                  <a:lnTo>
                    <a:pt x="2598" y="3217"/>
                  </a:lnTo>
                  <a:lnTo>
                    <a:pt x="2611" y="3238"/>
                  </a:lnTo>
                  <a:lnTo>
                    <a:pt x="2619" y="3261"/>
                  </a:lnTo>
                  <a:lnTo>
                    <a:pt x="2622" y="3283"/>
                  </a:lnTo>
                  <a:lnTo>
                    <a:pt x="2620" y="3306"/>
                  </a:lnTo>
                  <a:lnTo>
                    <a:pt x="2612" y="3328"/>
                  </a:lnTo>
                  <a:lnTo>
                    <a:pt x="2600" y="3347"/>
                  </a:lnTo>
                  <a:lnTo>
                    <a:pt x="2584" y="3364"/>
                  </a:lnTo>
                  <a:lnTo>
                    <a:pt x="2564" y="3377"/>
                  </a:lnTo>
                  <a:lnTo>
                    <a:pt x="2472" y="3420"/>
                  </a:lnTo>
                  <a:lnTo>
                    <a:pt x="2376" y="3457"/>
                  </a:lnTo>
                  <a:lnTo>
                    <a:pt x="2280" y="3488"/>
                  </a:lnTo>
                  <a:lnTo>
                    <a:pt x="2183" y="3514"/>
                  </a:lnTo>
                  <a:lnTo>
                    <a:pt x="2083" y="3533"/>
                  </a:lnTo>
                  <a:lnTo>
                    <a:pt x="1984" y="3548"/>
                  </a:lnTo>
                  <a:lnTo>
                    <a:pt x="1882" y="3556"/>
                  </a:lnTo>
                  <a:lnTo>
                    <a:pt x="1779" y="3559"/>
                  </a:lnTo>
                  <a:lnTo>
                    <a:pt x="1764" y="3559"/>
                  </a:lnTo>
                  <a:lnTo>
                    <a:pt x="1664" y="3556"/>
                  </a:lnTo>
                  <a:lnTo>
                    <a:pt x="1563" y="3546"/>
                  </a:lnTo>
                  <a:lnTo>
                    <a:pt x="1465" y="3532"/>
                  </a:lnTo>
                  <a:lnTo>
                    <a:pt x="1367" y="3512"/>
                  </a:lnTo>
                  <a:lnTo>
                    <a:pt x="1272" y="3487"/>
                  </a:lnTo>
                  <a:lnTo>
                    <a:pt x="1178" y="3457"/>
                  </a:lnTo>
                  <a:lnTo>
                    <a:pt x="1086" y="3421"/>
                  </a:lnTo>
                  <a:lnTo>
                    <a:pt x="996" y="3381"/>
                  </a:lnTo>
                  <a:lnTo>
                    <a:pt x="910" y="3335"/>
                  </a:lnTo>
                  <a:lnTo>
                    <a:pt x="824" y="3285"/>
                  </a:lnTo>
                  <a:lnTo>
                    <a:pt x="743" y="3229"/>
                  </a:lnTo>
                  <a:lnTo>
                    <a:pt x="663" y="3169"/>
                  </a:lnTo>
                  <a:lnTo>
                    <a:pt x="587" y="3104"/>
                  </a:lnTo>
                  <a:lnTo>
                    <a:pt x="515" y="3035"/>
                  </a:lnTo>
                  <a:lnTo>
                    <a:pt x="446" y="2961"/>
                  </a:lnTo>
                  <a:lnTo>
                    <a:pt x="382" y="2885"/>
                  </a:lnTo>
                  <a:lnTo>
                    <a:pt x="322" y="2805"/>
                  </a:lnTo>
                  <a:lnTo>
                    <a:pt x="267" y="2723"/>
                  </a:lnTo>
                  <a:lnTo>
                    <a:pt x="217" y="2637"/>
                  </a:lnTo>
                  <a:lnTo>
                    <a:pt x="173" y="2550"/>
                  </a:lnTo>
                  <a:lnTo>
                    <a:pt x="133" y="2460"/>
                  </a:lnTo>
                  <a:lnTo>
                    <a:pt x="98" y="2368"/>
                  </a:lnTo>
                  <a:lnTo>
                    <a:pt x="68" y="2274"/>
                  </a:lnTo>
                  <a:lnTo>
                    <a:pt x="44" y="2178"/>
                  </a:lnTo>
                  <a:lnTo>
                    <a:pt x="25" y="2080"/>
                  </a:lnTo>
                  <a:lnTo>
                    <a:pt x="11" y="1982"/>
                  </a:lnTo>
                  <a:lnTo>
                    <a:pt x="3" y="1881"/>
                  </a:lnTo>
                  <a:lnTo>
                    <a:pt x="0" y="1780"/>
                  </a:lnTo>
                  <a:lnTo>
                    <a:pt x="3" y="1672"/>
                  </a:lnTo>
                  <a:lnTo>
                    <a:pt x="13" y="1565"/>
                  </a:lnTo>
                  <a:lnTo>
                    <a:pt x="29" y="1460"/>
                  </a:lnTo>
                  <a:lnTo>
                    <a:pt x="51" y="1358"/>
                  </a:lnTo>
                  <a:lnTo>
                    <a:pt x="78" y="1258"/>
                  </a:lnTo>
                  <a:lnTo>
                    <a:pt x="111" y="1159"/>
                  </a:lnTo>
                  <a:lnTo>
                    <a:pt x="150" y="1064"/>
                  </a:lnTo>
                  <a:lnTo>
                    <a:pt x="194" y="972"/>
                  </a:lnTo>
                  <a:lnTo>
                    <a:pt x="243" y="882"/>
                  </a:lnTo>
                  <a:lnTo>
                    <a:pt x="297" y="797"/>
                  </a:lnTo>
                  <a:lnTo>
                    <a:pt x="356" y="713"/>
                  </a:lnTo>
                  <a:lnTo>
                    <a:pt x="419" y="634"/>
                  </a:lnTo>
                  <a:lnTo>
                    <a:pt x="487" y="559"/>
                  </a:lnTo>
                  <a:lnTo>
                    <a:pt x="558" y="487"/>
                  </a:lnTo>
                  <a:lnTo>
                    <a:pt x="633" y="420"/>
                  </a:lnTo>
                  <a:lnTo>
                    <a:pt x="713" y="356"/>
                  </a:lnTo>
                  <a:lnTo>
                    <a:pt x="795" y="298"/>
                  </a:lnTo>
                  <a:lnTo>
                    <a:pt x="882" y="244"/>
                  </a:lnTo>
                  <a:lnTo>
                    <a:pt x="971" y="195"/>
                  </a:lnTo>
                  <a:lnTo>
                    <a:pt x="1063" y="151"/>
                  </a:lnTo>
                  <a:lnTo>
                    <a:pt x="1158" y="112"/>
                  </a:lnTo>
                  <a:lnTo>
                    <a:pt x="1257" y="79"/>
                  </a:lnTo>
                  <a:lnTo>
                    <a:pt x="1356" y="51"/>
                  </a:lnTo>
                  <a:lnTo>
                    <a:pt x="1459" y="29"/>
                  </a:lnTo>
                  <a:lnTo>
                    <a:pt x="1564" y="13"/>
                  </a:lnTo>
                  <a:lnTo>
                    <a:pt x="1670" y="3"/>
                  </a:lnTo>
                  <a:lnTo>
                    <a:pt x="17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403"/>
            <p:cNvSpPr>
              <a:spLocks noEditPoints="1"/>
            </p:cNvSpPr>
            <p:nvPr/>
          </p:nvSpPr>
          <p:spPr bwMode="auto">
            <a:xfrm>
              <a:off x="11029951" y="4451350"/>
              <a:ext cx="331788" cy="117475"/>
            </a:xfrm>
            <a:custGeom>
              <a:avLst/>
              <a:gdLst>
                <a:gd name="T0" fmla="*/ 337 w 2090"/>
                <a:gd name="T1" fmla="*/ 211 h 737"/>
                <a:gd name="T2" fmla="*/ 279 w 2090"/>
                <a:gd name="T3" fmla="*/ 235 h 737"/>
                <a:gd name="T4" fmla="*/ 236 w 2090"/>
                <a:gd name="T5" fmla="*/ 280 h 737"/>
                <a:gd name="T6" fmla="*/ 211 w 2090"/>
                <a:gd name="T7" fmla="*/ 337 h 737"/>
                <a:gd name="T8" fmla="*/ 211 w 2090"/>
                <a:gd name="T9" fmla="*/ 402 h 737"/>
                <a:gd name="T10" fmla="*/ 236 w 2090"/>
                <a:gd name="T11" fmla="*/ 459 h 737"/>
                <a:gd name="T12" fmla="*/ 279 w 2090"/>
                <a:gd name="T13" fmla="*/ 502 h 737"/>
                <a:gd name="T14" fmla="*/ 337 w 2090"/>
                <a:gd name="T15" fmla="*/ 526 h 737"/>
                <a:gd name="T16" fmla="*/ 1722 w 2090"/>
                <a:gd name="T17" fmla="*/ 530 h 737"/>
                <a:gd name="T18" fmla="*/ 1785 w 2090"/>
                <a:gd name="T19" fmla="*/ 518 h 737"/>
                <a:gd name="T20" fmla="*/ 1836 w 2090"/>
                <a:gd name="T21" fmla="*/ 483 h 737"/>
                <a:gd name="T22" fmla="*/ 1871 w 2090"/>
                <a:gd name="T23" fmla="*/ 431 h 737"/>
                <a:gd name="T24" fmla="*/ 1884 w 2090"/>
                <a:gd name="T25" fmla="*/ 369 h 737"/>
                <a:gd name="T26" fmla="*/ 1871 w 2090"/>
                <a:gd name="T27" fmla="*/ 307 h 737"/>
                <a:gd name="T28" fmla="*/ 1836 w 2090"/>
                <a:gd name="T29" fmla="*/ 256 h 737"/>
                <a:gd name="T30" fmla="*/ 1785 w 2090"/>
                <a:gd name="T31" fmla="*/ 221 h 737"/>
                <a:gd name="T32" fmla="*/ 1722 w 2090"/>
                <a:gd name="T33" fmla="*/ 208 h 737"/>
                <a:gd name="T34" fmla="*/ 369 w 2090"/>
                <a:gd name="T35" fmla="*/ 0 h 737"/>
                <a:gd name="T36" fmla="*/ 1772 w 2090"/>
                <a:gd name="T37" fmla="*/ 4 h 737"/>
                <a:gd name="T38" fmla="*/ 1865 w 2090"/>
                <a:gd name="T39" fmla="*/ 30 h 737"/>
                <a:gd name="T40" fmla="*/ 1947 w 2090"/>
                <a:gd name="T41" fmla="*/ 77 h 737"/>
                <a:gd name="T42" fmla="*/ 2013 w 2090"/>
                <a:gd name="T43" fmla="*/ 144 h 737"/>
                <a:gd name="T44" fmla="*/ 2062 w 2090"/>
                <a:gd name="T45" fmla="*/ 225 h 737"/>
                <a:gd name="T46" fmla="*/ 2087 w 2090"/>
                <a:gd name="T47" fmla="*/ 319 h 737"/>
                <a:gd name="T48" fmla="*/ 2087 w 2090"/>
                <a:gd name="T49" fmla="*/ 419 h 737"/>
                <a:gd name="T50" fmla="*/ 2062 w 2090"/>
                <a:gd name="T51" fmla="*/ 512 h 737"/>
                <a:gd name="T52" fmla="*/ 2013 w 2090"/>
                <a:gd name="T53" fmla="*/ 593 h 737"/>
                <a:gd name="T54" fmla="*/ 1947 w 2090"/>
                <a:gd name="T55" fmla="*/ 660 h 737"/>
                <a:gd name="T56" fmla="*/ 1865 w 2090"/>
                <a:gd name="T57" fmla="*/ 708 h 737"/>
                <a:gd name="T58" fmla="*/ 1772 w 2090"/>
                <a:gd name="T59" fmla="*/ 734 h 737"/>
                <a:gd name="T60" fmla="*/ 369 w 2090"/>
                <a:gd name="T61" fmla="*/ 737 h 737"/>
                <a:gd name="T62" fmla="*/ 271 w 2090"/>
                <a:gd name="T63" fmla="*/ 724 h 737"/>
                <a:gd name="T64" fmla="*/ 183 w 2090"/>
                <a:gd name="T65" fmla="*/ 686 h 737"/>
                <a:gd name="T66" fmla="*/ 109 w 2090"/>
                <a:gd name="T67" fmla="*/ 629 h 737"/>
                <a:gd name="T68" fmla="*/ 51 w 2090"/>
                <a:gd name="T69" fmla="*/ 554 h 737"/>
                <a:gd name="T70" fmla="*/ 14 w 2090"/>
                <a:gd name="T71" fmla="*/ 467 h 737"/>
                <a:gd name="T72" fmla="*/ 0 w 2090"/>
                <a:gd name="T73" fmla="*/ 369 h 737"/>
                <a:gd name="T74" fmla="*/ 14 w 2090"/>
                <a:gd name="T75" fmla="*/ 271 h 737"/>
                <a:gd name="T76" fmla="*/ 51 w 2090"/>
                <a:gd name="T77" fmla="*/ 183 h 737"/>
                <a:gd name="T78" fmla="*/ 109 w 2090"/>
                <a:gd name="T79" fmla="*/ 109 h 737"/>
                <a:gd name="T80" fmla="*/ 183 w 2090"/>
                <a:gd name="T81" fmla="*/ 51 h 737"/>
                <a:gd name="T82" fmla="*/ 271 w 2090"/>
                <a:gd name="T83" fmla="*/ 13 h 737"/>
                <a:gd name="T84" fmla="*/ 369 w 2090"/>
                <a:gd name="T85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90" h="737">
                  <a:moveTo>
                    <a:pt x="369" y="208"/>
                  </a:moveTo>
                  <a:lnTo>
                    <a:pt x="337" y="211"/>
                  </a:lnTo>
                  <a:lnTo>
                    <a:pt x="306" y="221"/>
                  </a:lnTo>
                  <a:lnTo>
                    <a:pt x="279" y="235"/>
                  </a:lnTo>
                  <a:lnTo>
                    <a:pt x="256" y="256"/>
                  </a:lnTo>
                  <a:lnTo>
                    <a:pt x="236" y="280"/>
                  </a:lnTo>
                  <a:lnTo>
                    <a:pt x="221" y="307"/>
                  </a:lnTo>
                  <a:lnTo>
                    <a:pt x="211" y="337"/>
                  </a:lnTo>
                  <a:lnTo>
                    <a:pt x="208" y="369"/>
                  </a:lnTo>
                  <a:lnTo>
                    <a:pt x="211" y="402"/>
                  </a:lnTo>
                  <a:lnTo>
                    <a:pt x="221" y="431"/>
                  </a:lnTo>
                  <a:lnTo>
                    <a:pt x="236" y="459"/>
                  </a:lnTo>
                  <a:lnTo>
                    <a:pt x="256" y="483"/>
                  </a:lnTo>
                  <a:lnTo>
                    <a:pt x="279" y="502"/>
                  </a:lnTo>
                  <a:lnTo>
                    <a:pt x="306" y="518"/>
                  </a:lnTo>
                  <a:lnTo>
                    <a:pt x="337" y="526"/>
                  </a:lnTo>
                  <a:lnTo>
                    <a:pt x="369" y="530"/>
                  </a:lnTo>
                  <a:lnTo>
                    <a:pt x="1722" y="530"/>
                  </a:lnTo>
                  <a:lnTo>
                    <a:pt x="1755" y="526"/>
                  </a:lnTo>
                  <a:lnTo>
                    <a:pt x="1785" y="518"/>
                  </a:lnTo>
                  <a:lnTo>
                    <a:pt x="1812" y="502"/>
                  </a:lnTo>
                  <a:lnTo>
                    <a:pt x="1836" y="483"/>
                  </a:lnTo>
                  <a:lnTo>
                    <a:pt x="1856" y="459"/>
                  </a:lnTo>
                  <a:lnTo>
                    <a:pt x="1871" y="431"/>
                  </a:lnTo>
                  <a:lnTo>
                    <a:pt x="1880" y="402"/>
                  </a:lnTo>
                  <a:lnTo>
                    <a:pt x="1884" y="369"/>
                  </a:lnTo>
                  <a:lnTo>
                    <a:pt x="1880" y="337"/>
                  </a:lnTo>
                  <a:lnTo>
                    <a:pt x="1871" y="307"/>
                  </a:lnTo>
                  <a:lnTo>
                    <a:pt x="1856" y="280"/>
                  </a:lnTo>
                  <a:lnTo>
                    <a:pt x="1836" y="256"/>
                  </a:lnTo>
                  <a:lnTo>
                    <a:pt x="1812" y="235"/>
                  </a:lnTo>
                  <a:lnTo>
                    <a:pt x="1785" y="221"/>
                  </a:lnTo>
                  <a:lnTo>
                    <a:pt x="1755" y="211"/>
                  </a:lnTo>
                  <a:lnTo>
                    <a:pt x="1722" y="208"/>
                  </a:lnTo>
                  <a:lnTo>
                    <a:pt x="369" y="208"/>
                  </a:lnTo>
                  <a:close/>
                  <a:moveTo>
                    <a:pt x="369" y="0"/>
                  </a:moveTo>
                  <a:lnTo>
                    <a:pt x="1722" y="0"/>
                  </a:lnTo>
                  <a:lnTo>
                    <a:pt x="1772" y="4"/>
                  </a:lnTo>
                  <a:lnTo>
                    <a:pt x="1820" y="13"/>
                  </a:lnTo>
                  <a:lnTo>
                    <a:pt x="1865" y="30"/>
                  </a:lnTo>
                  <a:lnTo>
                    <a:pt x="1909" y="51"/>
                  </a:lnTo>
                  <a:lnTo>
                    <a:pt x="1947" y="77"/>
                  </a:lnTo>
                  <a:lnTo>
                    <a:pt x="1983" y="109"/>
                  </a:lnTo>
                  <a:lnTo>
                    <a:pt x="2013" y="144"/>
                  </a:lnTo>
                  <a:lnTo>
                    <a:pt x="2040" y="183"/>
                  </a:lnTo>
                  <a:lnTo>
                    <a:pt x="2062" y="225"/>
                  </a:lnTo>
                  <a:lnTo>
                    <a:pt x="2077" y="271"/>
                  </a:lnTo>
                  <a:lnTo>
                    <a:pt x="2087" y="319"/>
                  </a:lnTo>
                  <a:lnTo>
                    <a:pt x="2090" y="369"/>
                  </a:lnTo>
                  <a:lnTo>
                    <a:pt x="2087" y="419"/>
                  </a:lnTo>
                  <a:lnTo>
                    <a:pt x="2077" y="467"/>
                  </a:lnTo>
                  <a:lnTo>
                    <a:pt x="2062" y="512"/>
                  </a:lnTo>
                  <a:lnTo>
                    <a:pt x="2040" y="554"/>
                  </a:lnTo>
                  <a:lnTo>
                    <a:pt x="2013" y="593"/>
                  </a:lnTo>
                  <a:lnTo>
                    <a:pt x="1983" y="629"/>
                  </a:lnTo>
                  <a:lnTo>
                    <a:pt x="1947" y="660"/>
                  </a:lnTo>
                  <a:lnTo>
                    <a:pt x="1909" y="686"/>
                  </a:lnTo>
                  <a:lnTo>
                    <a:pt x="1865" y="708"/>
                  </a:lnTo>
                  <a:lnTo>
                    <a:pt x="1820" y="724"/>
                  </a:lnTo>
                  <a:lnTo>
                    <a:pt x="1772" y="734"/>
                  </a:lnTo>
                  <a:lnTo>
                    <a:pt x="1722" y="737"/>
                  </a:lnTo>
                  <a:lnTo>
                    <a:pt x="369" y="737"/>
                  </a:lnTo>
                  <a:lnTo>
                    <a:pt x="319" y="734"/>
                  </a:lnTo>
                  <a:lnTo>
                    <a:pt x="271" y="724"/>
                  </a:lnTo>
                  <a:lnTo>
                    <a:pt x="225" y="708"/>
                  </a:lnTo>
                  <a:lnTo>
                    <a:pt x="183" y="686"/>
                  </a:lnTo>
                  <a:lnTo>
                    <a:pt x="144" y="660"/>
                  </a:lnTo>
                  <a:lnTo>
                    <a:pt x="109" y="629"/>
                  </a:lnTo>
                  <a:lnTo>
                    <a:pt x="77" y="593"/>
                  </a:lnTo>
                  <a:lnTo>
                    <a:pt x="51" y="554"/>
                  </a:lnTo>
                  <a:lnTo>
                    <a:pt x="30" y="512"/>
                  </a:lnTo>
                  <a:lnTo>
                    <a:pt x="14" y="467"/>
                  </a:lnTo>
                  <a:lnTo>
                    <a:pt x="5" y="419"/>
                  </a:lnTo>
                  <a:lnTo>
                    <a:pt x="0" y="369"/>
                  </a:lnTo>
                  <a:lnTo>
                    <a:pt x="5" y="319"/>
                  </a:lnTo>
                  <a:lnTo>
                    <a:pt x="14" y="271"/>
                  </a:lnTo>
                  <a:lnTo>
                    <a:pt x="30" y="225"/>
                  </a:lnTo>
                  <a:lnTo>
                    <a:pt x="51" y="183"/>
                  </a:lnTo>
                  <a:lnTo>
                    <a:pt x="77" y="144"/>
                  </a:lnTo>
                  <a:lnTo>
                    <a:pt x="109" y="109"/>
                  </a:lnTo>
                  <a:lnTo>
                    <a:pt x="144" y="77"/>
                  </a:lnTo>
                  <a:lnTo>
                    <a:pt x="183" y="51"/>
                  </a:lnTo>
                  <a:lnTo>
                    <a:pt x="225" y="30"/>
                  </a:lnTo>
                  <a:lnTo>
                    <a:pt x="271" y="13"/>
                  </a:lnTo>
                  <a:lnTo>
                    <a:pt x="319" y="4"/>
                  </a:lnTo>
                  <a:lnTo>
                    <a:pt x="3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879" name="Group 408"/>
          <p:cNvGrpSpPr/>
          <p:nvPr/>
        </p:nvGrpSpPr>
        <p:grpSpPr>
          <a:xfrm>
            <a:off x="9353046" y="4866288"/>
            <a:ext cx="560388" cy="565150"/>
            <a:chOff x="10026650" y="4227513"/>
            <a:chExt cx="560388" cy="565150"/>
          </a:xfrm>
          <a:solidFill>
            <a:schemeClr val="tx1"/>
          </a:solidFill>
        </p:grpSpPr>
        <p:sp>
          <p:nvSpPr>
            <p:cNvPr id="880" name="Freeform 409"/>
            <p:cNvSpPr>
              <a:spLocks noEditPoints="1"/>
            </p:cNvSpPr>
            <p:nvPr/>
          </p:nvSpPr>
          <p:spPr bwMode="auto">
            <a:xfrm>
              <a:off x="10026650" y="4227513"/>
              <a:ext cx="560388" cy="261937"/>
            </a:xfrm>
            <a:custGeom>
              <a:avLst/>
              <a:gdLst>
                <a:gd name="T0" fmla="*/ 909 w 3528"/>
                <a:gd name="T1" fmla="*/ 221 h 1645"/>
                <a:gd name="T2" fmla="*/ 849 w 3528"/>
                <a:gd name="T3" fmla="*/ 246 h 1645"/>
                <a:gd name="T4" fmla="*/ 805 w 3528"/>
                <a:gd name="T5" fmla="*/ 291 h 1645"/>
                <a:gd name="T6" fmla="*/ 780 w 3528"/>
                <a:gd name="T7" fmla="*/ 351 h 1645"/>
                <a:gd name="T8" fmla="*/ 777 w 3528"/>
                <a:gd name="T9" fmla="*/ 566 h 1645"/>
                <a:gd name="T10" fmla="*/ 768 w 3528"/>
                <a:gd name="T11" fmla="*/ 608 h 1645"/>
                <a:gd name="T12" fmla="*/ 744 w 3528"/>
                <a:gd name="T13" fmla="*/ 643 h 1645"/>
                <a:gd name="T14" fmla="*/ 709 w 3528"/>
                <a:gd name="T15" fmla="*/ 667 h 1645"/>
                <a:gd name="T16" fmla="*/ 709 w 3528"/>
                <a:gd name="T17" fmla="*/ 979 h 1645"/>
                <a:gd name="T18" fmla="*/ 744 w 3528"/>
                <a:gd name="T19" fmla="*/ 1002 h 1645"/>
                <a:gd name="T20" fmla="*/ 768 w 3528"/>
                <a:gd name="T21" fmla="*/ 1038 h 1645"/>
                <a:gd name="T22" fmla="*/ 777 w 3528"/>
                <a:gd name="T23" fmla="*/ 1079 h 1645"/>
                <a:gd name="T24" fmla="*/ 780 w 3528"/>
                <a:gd name="T25" fmla="*/ 1296 h 1645"/>
                <a:gd name="T26" fmla="*/ 805 w 3528"/>
                <a:gd name="T27" fmla="*/ 1354 h 1645"/>
                <a:gd name="T28" fmla="*/ 849 w 3528"/>
                <a:gd name="T29" fmla="*/ 1399 h 1645"/>
                <a:gd name="T30" fmla="*/ 909 w 3528"/>
                <a:gd name="T31" fmla="*/ 1424 h 1645"/>
                <a:gd name="T32" fmla="*/ 3145 w 3528"/>
                <a:gd name="T33" fmla="*/ 1428 h 1645"/>
                <a:gd name="T34" fmla="*/ 3209 w 3528"/>
                <a:gd name="T35" fmla="*/ 1415 h 1645"/>
                <a:gd name="T36" fmla="*/ 3262 w 3528"/>
                <a:gd name="T37" fmla="*/ 1379 h 1645"/>
                <a:gd name="T38" fmla="*/ 3298 w 3528"/>
                <a:gd name="T39" fmla="*/ 1326 h 1645"/>
                <a:gd name="T40" fmla="*/ 3311 w 3528"/>
                <a:gd name="T41" fmla="*/ 1262 h 1645"/>
                <a:gd name="T42" fmla="*/ 3307 w 3528"/>
                <a:gd name="T43" fmla="*/ 351 h 1645"/>
                <a:gd name="T44" fmla="*/ 3282 w 3528"/>
                <a:gd name="T45" fmla="*/ 291 h 1645"/>
                <a:gd name="T46" fmla="*/ 3237 w 3528"/>
                <a:gd name="T47" fmla="*/ 246 h 1645"/>
                <a:gd name="T48" fmla="*/ 3179 w 3528"/>
                <a:gd name="T49" fmla="*/ 221 h 1645"/>
                <a:gd name="T50" fmla="*/ 942 w 3528"/>
                <a:gd name="T51" fmla="*/ 218 h 1645"/>
                <a:gd name="T52" fmla="*/ 3145 w 3528"/>
                <a:gd name="T53" fmla="*/ 0 h 1645"/>
                <a:gd name="T54" fmla="*/ 3239 w 3528"/>
                <a:gd name="T55" fmla="*/ 12 h 1645"/>
                <a:gd name="T56" fmla="*/ 3325 w 3528"/>
                <a:gd name="T57" fmla="*/ 46 h 1645"/>
                <a:gd name="T58" fmla="*/ 3399 w 3528"/>
                <a:gd name="T59" fmla="*/ 98 h 1645"/>
                <a:gd name="T60" fmla="*/ 3459 w 3528"/>
                <a:gd name="T61" fmla="*/ 165 h 1645"/>
                <a:gd name="T62" fmla="*/ 3502 w 3528"/>
                <a:gd name="T63" fmla="*/ 245 h 1645"/>
                <a:gd name="T64" fmla="*/ 3525 w 3528"/>
                <a:gd name="T65" fmla="*/ 336 h 1645"/>
                <a:gd name="T66" fmla="*/ 3528 w 3528"/>
                <a:gd name="T67" fmla="*/ 1262 h 1645"/>
                <a:gd name="T68" fmla="*/ 3516 w 3528"/>
                <a:gd name="T69" fmla="*/ 1356 h 1645"/>
                <a:gd name="T70" fmla="*/ 3482 w 3528"/>
                <a:gd name="T71" fmla="*/ 1442 h 1645"/>
                <a:gd name="T72" fmla="*/ 3432 w 3528"/>
                <a:gd name="T73" fmla="*/ 1516 h 1645"/>
                <a:gd name="T74" fmla="*/ 3364 w 3528"/>
                <a:gd name="T75" fmla="*/ 1576 h 1645"/>
                <a:gd name="T76" fmla="*/ 3284 w 3528"/>
                <a:gd name="T77" fmla="*/ 1619 h 1645"/>
                <a:gd name="T78" fmla="*/ 3193 w 3528"/>
                <a:gd name="T79" fmla="*/ 1642 h 1645"/>
                <a:gd name="T80" fmla="*/ 942 w 3528"/>
                <a:gd name="T81" fmla="*/ 1645 h 1645"/>
                <a:gd name="T82" fmla="*/ 848 w 3528"/>
                <a:gd name="T83" fmla="*/ 1633 h 1645"/>
                <a:gd name="T84" fmla="*/ 762 w 3528"/>
                <a:gd name="T85" fmla="*/ 1600 h 1645"/>
                <a:gd name="T86" fmla="*/ 688 w 3528"/>
                <a:gd name="T87" fmla="*/ 1549 h 1645"/>
                <a:gd name="T88" fmla="*/ 628 w 3528"/>
                <a:gd name="T89" fmla="*/ 1481 h 1645"/>
                <a:gd name="T90" fmla="*/ 584 w 3528"/>
                <a:gd name="T91" fmla="*/ 1401 h 1645"/>
                <a:gd name="T92" fmla="*/ 562 w 3528"/>
                <a:gd name="T93" fmla="*/ 1310 h 1645"/>
                <a:gd name="T94" fmla="*/ 560 w 3528"/>
                <a:gd name="T95" fmla="*/ 1153 h 1645"/>
                <a:gd name="T96" fmla="*/ 65 w 3528"/>
                <a:gd name="T97" fmla="*/ 945 h 1645"/>
                <a:gd name="T98" fmla="*/ 25 w 3528"/>
                <a:gd name="T99" fmla="*/ 905 h 1645"/>
                <a:gd name="T100" fmla="*/ 3 w 3528"/>
                <a:gd name="T101" fmla="*/ 852 h 1645"/>
                <a:gd name="T102" fmla="*/ 3 w 3528"/>
                <a:gd name="T103" fmla="*/ 793 h 1645"/>
                <a:gd name="T104" fmla="*/ 25 w 3528"/>
                <a:gd name="T105" fmla="*/ 740 h 1645"/>
                <a:gd name="T106" fmla="*/ 65 w 3528"/>
                <a:gd name="T107" fmla="*/ 700 h 1645"/>
                <a:gd name="T108" fmla="*/ 560 w 3528"/>
                <a:gd name="T109" fmla="*/ 494 h 1645"/>
                <a:gd name="T110" fmla="*/ 562 w 3528"/>
                <a:gd name="T111" fmla="*/ 336 h 1645"/>
                <a:gd name="T112" fmla="*/ 584 w 3528"/>
                <a:gd name="T113" fmla="*/ 245 h 1645"/>
                <a:gd name="T114" fmla="*/ 628 w 3528"/>
                <a:gd name="T115" fmla="*/ 165 h 1645"/>
                <a:gd name="T116" fmla="*/ 688 w 3528"/>
                <a:gd name="T117" fmla="*/ 98 h 1645"/>
                <a:gd name="T118" fmla="*/ 762 w 3528"/>
                <a:gd name="T119" fmla="*/ 46 h 1645"/>
                <a:gd name="T120" fmla="*/ 848 w 3528"/>
                <a:gd name="T121" fmla="*/ 12 h 1645"/>
                <a:gd name="T122" fmla="*/ 942 w 3528"/>
                <a:gd name="T123" fmla="*/ 0 h 1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28" h="1645">
                  <a:moveTo>
                    <a:pt x="942" y="218"/>
                  </a:moveTo>
                  <a:lnTo>
                    <a:pt x="909" y="221"/>
                  </a:lnTo>
                  <a:lnTo>
                    <a:pt x="877" y="231"/>
                  </a:lnTo>
                  <a:lnTo>
                    <a:pt x="849" y="246"/>
                  </a:lnTo>
                  <a:lnTo>
                    <a:pt x="825" y="266"/>
                  </a:lnTo>
                  <a:lnTo>
                    <a:pt x="805" y="291"/>
                  </a:lnTo>
                  <a:lnTo>
                    <a:pt x="790" y="319"/>
                  </a:lnTo>
                  <a:lnTo>
                    <a:pt x="780" y="351"/>
                  </a:lnTo>
                  <a:lnTo>
                    <a:pt x="777" y="383"/>
                  </a:lnTo>
                  <a:lnTo>
                    <a:pt x="777" y="566"/>
                  </a:lnTo>
                  <a:lnTo>
                    <a:pt x="775" y="588"/>
                  </a:lnTo>
                  <a:lnTo>
                    <a:pt x="768" y="608"/>
                  </a:lnTo>
                  <a:lnTo>
                    <a:pt x="758" y="627"/>
                  </a:lnTo>
                  <a:lnTo>
                    <a:pt x="744" y="643"/>
                  </a:lnTo>
                  <a:lnTo>
                    <a:pt x="728" y="656"/>
                  </a:lnTo>
                  <a:lnTo>
                    <a:pt x="709" y="667"/>
                  </a:lnTo>
                  <a:lnTo>
                    <a:pt x="331" y="823"/>
                  </a:lnTo>
                  <a:lnTo>
                    <a:pt x="709" y="979"/>
                  </a:lnTo>
                  <a:lnTo>
                    <a:pt x="728" y="989"/>
                  </a:lnTo>
                  <a:lnTo>
                    <a:pt x="744" y="1002"/>
                  </a:lnTo>
                  <a:lnTo>
                    <a:pt x="758" y="1019"/>
                  </a:lnTo>
                  <a:lnTo>
                    <a:pt x="768" y="1038"/>
                  </a:lnTo>
                  <a:lnTo>
                    <a:pt x="775" y="1058"/>
                  </a:lnTo>
                  <a:lnTo>
                    <a:pt x="777" y="1079"/>
                  </a:lnTo>
                  <a:lnTo>
                    <a:pt x="777" y="1262"/>
                  </a:lnTo>
                  <a:lnTo>
                    <a:pt x="780" y="1296"/>
                  </a:lnTo>
                  <a:lnTo>
                    <a:pt x="790" y="1326"/>
                  </a:lnTo>
                  <a:lnTo>
                    <a:pt x="805" y="1354"/>
                  </a:lnTo>
                  <a:lnTo>
                    <a:pt x="825" y="1379"/>
                  </a:lnTo>
                  <a:lnTo>
                    <a:pt x="849" y="1399"/>
                  </a:lnTo>
                  <a:lnTo>
                    <a:pt x="877" y="1415"/>
                  </a:lnTo>
                  <a:lnTo>
                    <a:pt x="909" y="1424"/>
                  </a:lnTo>
                  <a:lnTo>
                    <a:pt x="942" y="1428"/>
                  </a:lnTo>
                  <a:lnTo>
                    <a:pt x="3145" y="1428"/>
                  </a:lnTo>
                  <a:lnTo>
                    <a:pt x="3179" y="1424"/>
                  </a:lnTo>
                  <a:lnTo>
                    <a:pt x="3209" y="1415"/>
                  </a:lnTo>
                  <a:lnTo>
                    <a:pt x="3237" y="1399"/>
                  </a:lnTo>
                  <a:lnTo>
                    <a:pt x="3262" y="1379"/>
                  </a:lnTo>
                  <a:lnTo>
                    <a:pt x="3282" y="1354"/>
                  </a:lnTo>
                  <a:lnTo>
                    <a:pt x="3298" y="1326"/>
                  </a:lnTo>
                  <a:lnTo>
                    <a:pt x="3307" y="1296"/>
                  </a:lnTo>
                  <a:lnTo>
                    <a:pt x="3311" y="1262"/>
                  </a:lnTo>
                  <a:lnTo>
                    <a:pt x="3311" y="383"/>
                  </a:lnTo>
                  <a:lnTo>
                    <a:pt x="3307" y="351"/>
                  </a:lnTo>
                  <a:lnTo>
                    <a:pt x="3298" y="319"/>
                  </a:lnTo>
                  <a:lnTo>
                    <a:pt x="3282" y="291"/>
                  </a:lnTo>
                  <a:lnTo>
                    <a:pt x="3262" y="266"/>
                  </a:lnTo>
                  <a:lnTo>
                    <a:pt x="3237" y="246"/>
                  </a:lnTo>
                  <a:lnTo>
                    <a:pt x="3209" y="231"/>
                  </a:lnTo>
                  <a:lnTo>
                    <a:pt x="3179" y="221"/>
                  </a:lnTo>
                  <a:lnTo>
                    <a:pt x="3145" y="218"/>
                  </a:lnTo>
                  <a:lnTo>
                    <a:pt x="942" y="218"/>
                  </a:lnTo>
                  <a:close/>
                  <a:moveTo>
                    <a:pt x="942" y="0"/>
                  </a:moveTo>
                  <a:lnTo>
                    <a:pt x="3145" y="0"/>
                  </a:lnTo>
                  <a:lnTo>
                    <a:pt x="3193" y="3"/>
                  </a:lnTo>
                  <a:lnTo>
                    <a:pt x="3239" y="12"/>
                  </a:lnTo>
                  <a:lnTo>
                    <a:pt x="3284" y="26"/>
                  </a:lnTo>
                  <a:lnTo>
                    <a:pt x="3325" y="46"/>
                  </a:lnTo>
                  <a:lnTo>
                    <a:pt x="3364" y="70"/>
                  </a:lnTo>
                  <a:lnTo>
                    <a:pt x="3399" y="98"/>
                  </a:lnTo>
                  <a:lnTo>
                    <a:pt x="3432" y="129"/>
                  </a:lnTo>
                  <a:lnTo>
                    <a:pt x="3459" y="165"/>
                  </a:lnTo>
                  <a:lnTo>
                    <a:pt x="3482" y="204"/>
                  </a:lnTo>
                  <a:lnTo>
                    <a:pt x="3502" y="245"/>
                  </a:lnTo>
                  <a:lnTo>
                    <a:pt x="3516" y="289"/>
                  </a:lnTo>
                  <a:lnTo>
                    <a:pt x="3525" y="336"/>
                  </a:lnTo>
                  <a:lnTo>
                    <a:pt x="3528" y="383"/>
                  </a:lnTo>
                  <a:lnTo>
                    <a:pt x="3528" y="1262"/>
                  </a:lnTo>
                  <a:lnTo>
                    <a:pt x="3525" y="1310"/>
                  </a:lnTo>
                  <a:lnTo>
                    <a:pt x="3516" y="1356"/>
                  </a:lnTo>
                  <a:lnTo>
                    <a:pt x="3502" y="1401"/>
                  </a:lnTo>
                  <a:lnTo>
                    <a:pt x="3482" y="1442"/>
                  </a:lnTo>
                  <a:lnTo>
                    <a:pt x="3459" y="1481"/>
                  </a:lnTo>
                  <a:lnTo>
                    <a:pt x="3432" y="1516"/>
                  </a:lnTo>
                  <a:lnTo>
                    <a:pt x="3399" y="1549"/>
                  </a:lnTo>
                  <a:lnTo>
                    <a:pt x="3364" y="1576"/>
                  </a:lnTo>
                  <a:lnTo>
                    <a:pt x="3325" y="1600"/>
                  </a:lnTo>
                  <a:lnTo>
                    <a:pt x="3284" y="1619"/>
                  </a:lnTo>
                  <a:lnTo>
                    <a:pt x="3239" y="1633"/>
                  </a:lnTo>
                  <a:lnTo>
                    <a:pt x="3193" y="1642"/>
                  </a:lnTo>
                  <a:lnTo>
                    <a:pt x="3145" y="1645"/>
                  </a:lnTo>
                  <a:lnTo>
                    <a:pt x="942" y="1645"/>
                  </a:lnTo>
                  <a:lnTo>
                    <a:pt x="893" y="1642"/>
                  </a:lnTo>
                  <a:lnTo>
                    <a:pt x="848" y="1633"/>
                  </a:lnTo>
                  <a:lnTo>
                    <a:pt x="804" y="1619"/>
                  </a:lnTo>
                  <a:lnTo>
                    <a:pt x="762" y="1600"/>
                  </a:lnTo>
                  <a:lnTo>
                    <a:pt x="724" y="1576"/>
                  </a:lnTo>
                  <a:lnTo>
                    <a:pt x="688" y="1549"/>
                  </a:lnTo>
                  <a:lnTo>
                    <a:pt x="656" y="1516"/>
                  </a:lnTo>
                  <a:lnTo>
                    <a:pt x="628" y="1481"/>
                  </a:lnTo>
                  <a:lnTo>
                    <a:pt x="604" y="1442"/>
                  </a:lnTo>
                  <a:lnTo>
                    <a:pt x="584" y="1401"/>
                  </a:lnTo>
                  <a:lnTo>
                    <a:pt x="570" y="1356"/>
                  </a:lnTo>
                  <a:lnTo>
                    <a:pt x="562" y="1310"/>
                  </a:lnTo>
                  <a:lnTo>
                    <a:pt x="560" y="1262"/>
                  </a:lnTo>
                  <a:lnTo>
                    <a:pt x="560" y="1153"/>
                  </a:lnTo>
                  <a:lnTo>
                    <a:pt x="91" y="959"/>
                  </a:lnTo>
                  <a:lnTo>
                    <a:pt x="65" y="945"/>
                  </a:lnTo>
                  <a:lnTo>
                    <a:pt x="43" y="927"/>
                  </a:lnTo>
                  <a:lnTo>
                    <a:pt x="25" y="905"/>
                  </a:lnTo>
                  <a:lnTo>
                    <a:pt x="12" y="880"/>
                  </a:lnTo>
                  <a:lnTo>
                    <a:pt x="3" y="852"/>
                  </a:lnTo>
                  <a:lnTo>
                    <a:pt x="0" y="823"/>
                  </a:lnTo>
                  <a:lnTo>
                    <a:pt x="3" y="793"/>
                  </a:lnTo>
                  <a:lnTo>
                    <a:pt x="12" y="766"/>
                  </a:lnTo>
                  <a:lnTo>
                    <a:pt x="25" y="740"/>
                  </a:lnTo>
                  <a:lnTo>
                    <a:pt x="43" y="719"/>
                  </a:lnTo>
                  <a:lnTo>
                    <a:pt x="65" y="700"/>
                  </a:lnTo>
                  <a:lnTo>
                    <a:pt x="91" y="686"/>
                  </a:lnTo>
                  <a:lnTo>
                    <a:pt x="560" y="494"/>
                  </a:lnTo>
                  <a:lnTo>
                    <a:pt x="560" y="383"/>
                  </a:lnTo>
                  <a:lnTo>
                    <a:pt x="562" y="336"/>
                  </a:lnTo>
                  <a:lnTo>
                    <a:pt x="570" y="289"/>
                  </a:lnTo>
                  <a:lnTo>
                    <a:pt x="584" y="245"/>
                  </a:lnTo>
                  <a:lnTo>
                    <a:pt x="604" y="204"/>
                  </a:lnTo>
                  <a:lnTo>
                    <a:pt x="628" y="165"/>
                  </a:lnTo>
                  <a:lnTo>
                    <a:pt x="656" y="129"/>
                  </a:lnTo>
                  <a:lnTo>
                    <a:pt x="688" y="98"/>
                  </a:lnTo>
                  <a:lnTo>
                    <a:pt x="724" y="70"/>
                  </a:lnTo>
                  <a:lnTo>
                    <a:pt x="762" y="46"/>
                  </a:lnTo>
                  <a:lnTo>
                    <a:pt x="804" y="26"/>
                  </a:lnTo>
                  <a:lnTo>
                    <a:pt x="848" y="12"/>
                  </a:lnTo>
                  <a:lnTo>
                    <a:pt x="893" y="3"/>
                  </a:lnTo>
                  <a:lnTo>
                    <a:pt x="9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410"/>
            <p:cNvSpPr>
              <a:spLocks/>
            </p:cNvSpPr>
            <p:nvPr/>
          </p:nvSpPr>
          <p:spPr bwMode="auto">
            <a:xfrm>
              <a:off x="10026650" y="4532313"/>
              <a:ext cx="560388" cy="260350"/>
            </a:xfrm>
            <a:custGeom>
              <a:avLst/>
              <a:gdLst>
                <a:gd name="T0" fmla="*/ 2634 w 3528"/>
                <a:gd name="T1" fmla="*/ 3 h 1644"/>
                <a:gd name="T2" fmla="*/ 2766 w 3528"/>
                <a:gd name="T3" fmla="*/ 45 h 1644"/>
                <a:gd name="T4" fmla="*/ 2872 w 3528"/>
                <a:gd name="T5" fmla="*/ 128 h 1644"/>
                <a:gd name="T6" fmla="*/ 2943 w 3528"/>
                <a:gd name="T7" fmla="*/ 244 h 1644"/>
                <a:gd name="T8" fmla="*/ 2968 w 3528"/>
                <a:gd name="T9" fmla="*/ 383 h 1644"/>
                <a:gd name="T10" fmla="*/ 3463 w 3528"/>
                <a:gd name="T11" fmla="*/ 700 h 1644"/>
                <a:gd name="T12" fmla="*/ 3517 w 3528"/>
                <a:gd name="T13" fmla="*/ 766 h 1644"/>
                <a:gd name="T14" fmla="*/ 3525 w 3528"/>
                <a:gd name="T15" fmla="*/ 851 h 1644"/>
                <a:gd name="T16" fmla="*/ 3485 w 3528"/>
                <a:gd name="T17" fmla="*/ 926 h 1644"/>
                <a:gd name="T18" fmla="*/ 2968 w 3528"/>
                <a:gd name="T19" fmla="*/ 1152 h 1644"/>
                <a:gd name="T20" fmla="*/ 2957 w 3528"/>
                <a:gd name="T21" fmla="*/ 1355 h 1644"/>
                <a:gd name="T22" fmla="*/ 2900 w 3528"/>
                <a:gd name="T23" fmla="*/ 1480 h 1644"/>
                <a:gd name="T24" fmla="*/ 2805 w 3528"/>
                <a:gd name="T25" fmla="*/ 1575 h 1644"/>
                <a:gd name="T26" fmla="*/ 2680 w 3528"/>
                <a:gd name="T27" fmla="*/ 1633 h 1644"/>
                <a:gd name="T28" fmla="*/ 2379 w 3528"/>
                <a:gd name="T29" fmla="*/ 1644 h 1644"/>
                <a:gd name="T30" fmla="*/ 2311 w 3528"/>
                <a:gd name="T31" fmla="*/ 1621 h 1644"/>
                <a:gd name="T32" fmla="*/ 2273 w 3528"/>
                <a:gd name="T33" fmla="*/ 1561 h 1644"/>
                <a:gd name="T34" fmla="*/ 2282 w 3528"/>
                <a:gd name="T35" fmla="*/ 1488 h 1644"/>
                <a:gd name="T36" fmla="*/ 2332 w 3528"/>
                <a:gd name="T37" fmla="*/ 1438 h 1644"/>
                <a:gd name="T38" fmla="*/ 2586 w 3528"/>
                <a:gd name="T39" fmla="*/ 1427 h 1644"/>
                <a:gd name="T40" fmla="*/ 2678 w 3528"/>
                <a:gd name="T41" fmla="*/ 1399 h 1644"/>
                <a:gd name="T42" fmla="*/ 2738 w 3528"/>
                <a:gd name="T43" fmla="*/ 1325 h 1644"/>
                <a:gd name="T44" fmla="*/ 2751 w 3528"/>
                <a:gd name="T45" fmla="*/ 1078 h 1644"/>
                <a:gd name="T46" fmla="*/ 2769 w 3528"/>
                <a:gd name="T47" fmla="*/ 1018 h 1644"/>
                <a:gd name="T48" fmla="*/ 2819 w 3528"/>
                <a:gd name="T49" fmla="*/ 978 h 1644"/>
                <a:gd name="T50" fmla="*/ 2800 w 3528"/>
                <a:gd name="T51" fmla="*/ 655 h 1644"/>
                <a:gd name="T52" fmla="*/ 2760 w 3528"/>
                <a:gd name="T53" fmla="*/ 608 h 1644"/>
                <a:gd name="T54" fmla="*/ 2751 w 3528"/>
                <a:gd name="T55" fmla="*/ 383 h 1644"/>
                <a:gd name="T56" fmla="*/ 2723 w 3528"/>
                <a:gd name="T57" fmla="*/ 291 h 1644"/>
                <a:gd name="T58" fmla="*/ 2650 w 3528"/>
                <a:gd name="T59" fmla="*/ 230 h 1644"/>
                <a:gd name="T60" fmla="*/ 382 w 3528"/>
                <a:gd name="T61" fmla="*/ 217 h 1644"/>
                <a:gd name="T62" fmla="*/ 291 w 3528"/>
                <a:gd name="T63" fmla="*/ 245 h 1644"/>
                <a:gd name="T64" fmla="*/ 230 w 3528"/>
                <a:gd name="T65" fmla="*/ 319 h 1644"/>
                <a:gd name="T66" fmla="*/ 217 w 3528"/>
                <a:gd name="T67" fmla="*/ 1261 h 1644"/>
                <a:gd name="T68" fmla="*/ 245 w 3528"/>
                <a:gd name="T69" fmla="*/ 1353 h 1644"/>
                <a:gd name="T70" fmla="*/ 319 w 3528"/>
                <a:gd name="T71" fmla="*/ 1414 h 1644"/>
                <a:gd name="T72" fmla="*/ 1880 w 3528"/>
                <a:gd name="T73" fmla="*/ 1427 h 1644"/>
                <a:gd name="T74" fmla="*/ 1947 w 3528"/>
                <a:gd name="T75" fmla="*/ 1451 h 1644"/>
                <a:gd name="T76" fmla="*/ 1985 w 3528"/>
                <a:gd name="T77" fmla="*/ 1510 h 1644"/>
                <a:gd name="T78" fmla="*/ 1977 w 3528"/>
                <a:gd name="T79" fmla="*/ 1584 h 1644"/>
                <a:gd name="T80" fmla="*/ 1928 w 3528"/>
                <a:gd name="T81" fmla="*/ 1634 h 1644"/>
                <a:gd name="T82" fmla="*/ 382 w 3528"/>
                <a:gd name="T83" fmla="*/ 1644 h 1644"/>
                <a:gd name="T84" fmla="*/ 244 w 3528"/>
                <a:gd name="T85" fmla="*/ 1618 h 1644"/>
                <a:gd name="T86" fmla="*/ 128 w 3528"/>
                <a:gd name="T87" fmla="*/ 1547 h 1644"/>
                <a:gd name="T88" fmla="*/ 45 w 3528"/>
                <a:gd name="T89" fmla="*/ 1441 h 1644"/>
                <a:gd name="T90" fmla="*/ 3 w 3528"/>
                <a:gd name="T91" fmla="*/ 1309 h 1644"/>
                <a:gd name="T92" fmla="*/ 3 w 3528"/>
                <a:gd name="T93" fmla="*/ 335 h 1644"/>
                <a:gd name="T94" fmla="*/ 45 w 3528"/>
                <a:gd name="T95" fmla="*/ 203 h 1644"/>
                <a:gd name="T96" fmla="*/ 128 w 3528"/>
                <a:gd name="T97" fmla="*/ 97 h 1644"/>
                <a:gd name="T98" fmla="*/ 244 w 3528"/>
                <a:gd name="T99" fmla="*/ 26 h 1644"/>
                <a:gd name="T100" fmla="*/ 382 w 3528"/>
                <a:gd name="T101" fmla="*/ 0 h 1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28" h="1644">
                  <a:moveTo>
                    <a:pt x="382" y="0"/>
                  </a:moveTo>
                  <a:lnTo>
                    <a:pt x="2586" y="0"/>
                  </a:lnTo>
                  <a:lnTo>
                    <a:pt x="2634" y="3"/>
                  </a:lnTo>
                  <a:lnTo>
                    <a:pt x="2680" y="11"/>
                  </a:lnTo>
                  <a:lnTo>
                    <a:pt x="2724" y="26"/>
                  </a:lnTo>
                  <a:lnTo>
                    <a:pt x="2766" y="45"/>
                  </a:lnTo>
                  <a:lnTo>
                    <a:pt x="2805" y="69"/>
                  </a:lnTo>
                  <a:lnTo>
                    <a:pt x="2839" y="97"/>
                  </a:lnTo>
                  <a:lnTo>
                    <a:pt x="2872" y="128"/>
                  </a:lnTo>
                  <a:lnTo>
                    <a:pt x="2900" y="164"/>
                  </a:lnTo>
                  <a:lnTo>
                    <a:pt x="2924" y="203"/>
                  </a:lnTo>
                  <a:lnTo>
                    <a:pt x="2943" y="244"/>
                  </a:lnTo>
                  <a:lnTo>
                    <a:pt x="2957" y="288"/>
                  </a:lnTo>
                  <a:lnTo>
                    <a:pt x="2966" y="335"/>
                  </a:lnTo>
                  <a:lnTo>
                    <a:pt x="2968" y="383"/>
                  </a:lnTo>
                  <a:lnTo>
                    <a:pt x="2968" y="493"/>
                  </a:lnTo>
                  <a:lnTo>
                    <a:pt x="3437" y="686"/>
                  </a:lnTo>
                  <a:lnTo>
                    <a:pt x="3463" y="700"/>
                  </a:lnTo>
                  <a:lnTo>
                    <a:pt x="3485" y="718"/>
                  </a:lnTo>
                  <a:lnTo>
                    <a:pt x="3503" y="740"/>
                  </a:lnTo>
                  <a:lnTo>
                    <a:pt x="3517" y="766"/>
                  </a:lnTo>
                  <a:lnTo>
                    <a:pt x="3525" y="793"/>
                  </a:lnTo>
                  <a:lnTo>
                    <a:pt x="3528" y="822"/>
                  </a:lnTo>
                  <a:lnTo>
                    <a:pt x="3525" y="851"/>
                  </a:lnTo>
                  <a:lnTo>
                    <a:pt x="3517" y="879"/>
                  </a:lnTo>
                  <a:lnTo>
                    <a:pt x="3503" y="904"/>
                  </a:lnTo>
                  <a:lnTo>
                    <a:pt x="3485" y="926"/>
                  </a:lnTo>
                  <a:lnTo>
                    <a:pt x="3463" y="944"/>
                  </a:lnTo>
                  <a:lnTo>
                    <a:pt x="3437" y="958"/>
                  </a:lnTo>
                  <a:lnTo>
                    <a:pt x="2968" y="1152"/>
                  </a:lnTo>
                  <a:lnTo>
                    <a:pt x="2968" y="1261"/>
                  </a:lnTo>
                  <a:lnTo>
                    <a:pt x="2966" y="1309"/>
                  </a:lnTo>
                  <a:lnTo>
                    <a:pt x="2957" y="1355"/>
                  </a:lnTo>
                  <a:lnTo>
                    <a:pt x="2943" y="1400"/>
                  </a:lnTo>
                  <a:lnTo>
                    <a:pt x="2924" y="1441"/>
                  </a:lnTo>
                  <a:lnTo>
                    <a:pt x="2900" y="1480"/>
                  </a:lnTo>
                  <a:lnTo>
                    <a:pt x="2872" y="1516"/>
                  </a:lnTo>
                  <a:lnTo>
                    <a:pt x="2839" y="1548"/>
                  </a:lnTo>
                  <a:lnTo>
                    <a:pt x="2805" y="1575"/>
                  </a:lnTo>
                  <a:lnTo>
                    <a:pt x="2766" y="1599"/>
                  </a:lnTo>
                  <a:lnTo>
                    <a:pt x="2724" y="1618"/>
                  </a:lnTo>
                  <a:lnTo>
                    <a:pt x="2680" y="1633"/>
                  </a:lnTo>
                  <a:lnTo>
                    <a:pt x="2634" y="1641"/>
                  </a:lnTo>
                  <a:lnTo>
                    <a:pt x="2586" y="1644"/>
                  </a:lnTo>
                  <a:lnTo>
                    <a:pt x="2379" y="1644"/>
                  </a:lnTo>
                  <a:lnTo>
                    <a:pt x="2354" y="1641"/>
                  </a:lnTo>
                  <a:lnTo>
                    <a:pt x="2332" y="1634"/>
                  </a:lnTo>
                  <a:lnTo>
                    <a:pt x="2311" y="1621"/>
                  </a:lnTo>
                  <a:lnTo>
                    <a:pt x="2294" y="1603"/>
                  </a:lnTo>
                  <a:lnTo>
                    <a:pt x="2282" y="1584"/>
                  </a:lnTo>
                  <a:lnTo>
                    <a:pt x="2273" y="1561"/>
                  </a:lnTo>
                  <a:lnTo>
                    <a:pt x="2270" y="1535"/>
                  </a:lnTo>
                  <a:lnTo>
                    <a:pt x="2273" y="1510"/>
                  </a:lnTo>
                  <a:lnTo>
                    <a:pt x="2282" y="1488"/>
                  </a:lnTo>
                  <a:lnTo>
                    <a:pt x="2294" y="1468"/>
                  </a:lnTo>
                  <a:lnTo>
                    <a:pt x="2311" y="1451"/>
                  </a:lnTo>
                  <a:lnTo>
                    <a:pt x="2332" y="1438"/>
                  </a:lnTo>
                  <a:lnTo>
                    <a:pt x="2354" y="1430"/>
                  </a:lnTo>
                  <a:lnTo>
                    <a:pt x="2379" y="1427"/>
                  </a:lnTo>
                  <a:lnTo>
                    <a:pt x="2586" y="1427"/>
                  </a:lnTo>
                  <a:lnTo>
                    <a:pt x="2619" y="1424"/>
                  </a:lnTo>
                  <a:lnTo>
                    <a:pt x="2650" y="1414"/>
                  </a:lnTo>
                  <a:lnTo>
                    <a:pt x="2678" y="1399"/>
                  </a:lnTo>
                  <a:lnTo>
                    <a:pt x="2703" y="1378"/>
                  </a:lnTo>
                  <a:lnTo>
                    <a:pt x="2723" y="1353"/>
                  </a:lnTo>
                  <a:lnTo>
                    <a:pt x="2738" y="1325"/>
                  </a:lnTo>
                  <a:lnTo>
                    <a:pt x="2748" y="1295"/>
                  </a:lnTo>
                  <a:lnTo>
                    <a:pt x="2751" y="1261"/>
                  </a:lnTo>
                  <a:lnTo>
                    <a:pt x="2751" y="1078"/>
                  </a:lnTo>
                  <a:lnTo>
                    <a:pt x="2753" y="1057"/>
                  </a:lnTo>
                  <a:lnTo>
                    <a:pt x="2760" y="1037"/>
                  </a:lnTo>
                  <a:lnTo>
                    <a:pt x="2769" y="1018"/>
                  </a:lnTo>
                  <a:lnTo>
                    <a:pt x="2783" y="1002"/>
                  </a:lnTo>
                  <a:lnTo>
                    <a:pt x="2800" y="989"/>
                  </a:lnTo>
                  <a:lnTo>
                    <a:pt x="2819" y="978"/>
                  </a:lnTo>
                  <a:lnTo>
                    <a:pt x="3197" y="822"/>
                  </a:lnTo>
                  <a:lnTo>
                    <a:pt x="2819" y="666"/>
                  </a:lnTo>
                  <a:lnTo>
                    <a:pt x="2800" y="655"/>
                  </a:lnTo>
                  <a:lnTo>
                    <a:pt x="2783" y="642"/>
                  </a:lnTo>
                  <a:lnTo>
                    <a:pt x="2769" y="626"/>
                  </a:lnTo>
                  <a:lnTo>
                    <a:pt x="2760" y="608"/>
                  </a:lnTo>
                  <a:lnTo>
                    <a:pt x="2753" y="587"/>
                  </a:lnTo>
                  <a:lnTo>
                    <a:pt x="2751" y="566"/>
                  </a:lnTo>
                  <a:lnTo>
                    <a:pt x="2751" y="383"/>
                  </a:lnTo>
                  <a:lnTo>
                    <a:pt x="2748" y="349"/>
                  </a:lnTo>
                  <a:lnTo>
                    <a:pt x="2738" y="319"/>
                  </a:lnTo>
                  <a:lnTo>
                    <a:pt x="2723" y="291"/>
                  </a:lnTo>
                  <a:lnTo>
                    <a:pt x="2703" y="266"/>
                  </a:lnTo>
                  <a:lnTo>
                    <a:pt x="2678" y="245"/>
                  </a:lnTo>
                  <a:lnTo>
                    <a:pt x="2650" y="230"/>
                  </a:lnTo>
                  <a:lnTo>
                    <a:pt x="2619" y="220"/>
                  </a:lnTo>
                  <a:lnTo>
                    <a:pt x="2586" y="217"/>
                  </a:lnTo>
                  <a:lnTo>
                    <a:pt x="382" y="217"/>
                  </a:lnTo>
                  <a:lnTo>
                    <a:pt x="349" y="220"/>
                  </a:lnTo>
                  <a:lnTo>
                    <a:pt x="319" y="230"/>
                  </a:lnTo>
                  <a:lnTo>
                    <a:pt x="291" y="245"/>
                  </a:lnTo>
                  <a:lnTo>
                    <a:pt x="266" y="266"/>
                  </a:lnTo>
                  <a:lnTo>
                    <a:pt x="245" y="291"/>
                  </a:lnTo>
                  <a:lnTo>
                    <a:pt x="230" y="319"/>
                  </a:lnTo>
                  <a:lnTo>
                    <a:pt x="220" y="349"/>
                  </a:lnTo>
                  <a:lnTo>
                    <a:pt x="217" y="383"/>
                  </a:lnTo>
                  <a:lnTo>
                    <a:pt x="217" y="1261"/>
                  </a:lnTo>
                  <a:lnTo>
                    <a:pt x="220" y="1295"/>
                  </a:lnTo>
                  <a:lnTo>
                    <a:pt x="230" y="1325"/>
                  </a:lnTo>
                  <a:lnTo>
                    <a:pt x="245" y="1353"/>
                  </a:lnTo>
                  <a:lnTo>
                    <a:pt x="266" y="1378"/>
                  </a:lnTo>
                  <a:lnTo>
                    <a:pt x="291" y="1399"/>
                  </a:lnTo>
                  <a:lnTo>
                    <a:pt x="319" y="1414"/>
                  </a:lnTo>
                  <a:lnTo>
                    <a:pt x="349" y="1424"/>
                  </a:lnTo>
                  <a:lnTo>
                    <a:pt x="382" y="1427"/>
                  </a:lnTo>
                  <a:lnTo>
                    <a:pt x="1880" y="1427"/>
                  </a:lnTo>
                  <a:lnTo>
                    <a:pt x="1905" y="1430"/>
                  </a:lnTo>
                  <a:lnTo>
                    <a:pt x="1928" y="1438"/>
                  </a:lnTo>
                  <a:lnTo>
                    <a:pt x="1947" y="1451"/>
                  </a:lnTo>
                  <a:lnTo>
                    <a:pt x="1964" y="1468"/>
                  </a:lnTo>
                  <a:lnTo>
                    <a:pt x="1977" y="1488"/>
                  </a:lnTo>
                  <a:lnTo>
                    <a:pt x="1985" y="1510"/>
                  </a:lnTo>
                  <a:lnTo>
                    <a:pt x="1988" y="1535"/>
                  </a:lnTo>
                  <a:lnTo>
                    <a:pt x="1985" y="1560"/>
                  </a:lnTo>
                  <a:lnTo>
                    <a:pt x="1977" y="1584"/>
                  </a:lnTo>
                  <a:lnTo>
                    <a:pt x="1964" y="1603"/>
                  </a:lnTo>
                  <a:lnTo>
                    <a:pt x="1947" y="1621"/>
                  </a:lnTo>
                  <a:lnTo>
                    <a:pt x="1928" y="1634"/>
                  </a:lnTo>
                  <a:lnTo>
                    <a:pt x="1905" y="1641"/>
                  </a:lnTo>
                  <a:lnTo>
                    <a:pt x="1880" y="1644"/>
                  </a:lnTo>
                  <a:lnTo>
                    <a:pt x="382" y="1644"/>
                  </a:lnTo>
                  <a:lnTo>
                    <a:pt x="335" y="1641"/>
                  </a:lnTo>
                  <a:lnTo>
                    <a:pt x="288" y="1633"/>
                  </a:lnTo>
                  <a:lnTo>
                    <a:pt x="244" y="1618"/>
                  </a:lnTo>
                  <a:lnTo>
                    <a:pt x="203" y="1599"/>
                  </a:lnTo>
                  <a:lnTo>
                    <a:pt x="164" y="1575"/>
                  </a:lnTo>
                  <a:lnTo>
                    <a:pt x="128" y="1547"/>
                  </a:lnTo>
                  <a:lnTo>
                    <a:pt x="97" y="1516"/>
                  </a:lnTo>
                  <a:lnTo>
                    <a:pt x="69" y="1480"/>
                  </a:lnTo>
                  <a:lnTo>
                    <a:pt x="45" y="1441"/>
                  </a:lnTo>
                  <a:lnTo>
                    <a:pt x="26" y="1400"/>
                  </a:lnTo>
                  <a:lnTo>
                    <a:pt x="12" y="1355"/>
                  </a:lnTo>
                  <a:lnTo>
                    <a:pt x="3" y="1309"/>
                  </a:lnTo>
                  <a:lnTo>
                    <a:pt x="0" y="1261"/>
                  </a:lnTo>
                  <a:lnTo>
                    <a:pt x="0" y="383"/>
                  </a:lnTo>
                  <a:lnTo>
                    <a:pt x="3" y="335"/>
                  </a:lnTo>
                  <a:lnTo>
                    <a:pt x="12" y="288"/>
                  </a:lnTo>
                  <a:lnTo>
                    <a:pt x="26" y="244"/>
                  </a:lnTo>
                  <a:lnTo>
                    <a:pt x="45" y="203"/>
                  </a:lnTo>
                  <a:lnTo>
                    <a:pt x="69" y="164"/>
                  </a:lnTo>
                  <a:lnTo>
                    <a:pt x="97" y="128"/>
                  </a:lnTo>
                  <a:lnTo>
                    <a:pt x="128" y="97"/>
                  </a:lnTo>
                  <a:lnTo>
                    <a:pt x="164" y="69"/>
                  </a:lnTo>
                  <a:lnTo>
                    <a:pt x="203" y="45"/>
                  </a:lnTo>
                  <a:lnTo>
                    <a:pt x="244" y="26"/>
                  </a:lnTo>
                  <a:lnTo>
                    <a:pt x="288" y="11"/>
                  </a:lnTo>
                  <a:lnTo>
                    <a:pt x="335" y="3"/>
                  </a:lnTo>
                  <a:lnTo>
                    <a:pt x="3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2" name="Group 411"/>
          <p:cNvGrpSpPr/>
          <p:nvPr/>
        </p:nvGrpSpPr>
        <p:grpSpPr>
          <a:xfrm>
            <a:off x="8431046" y="4866289"/>
            <a:ext cx="533400" cy="565149"/>
            <a:chOff x="9120188" y="4227513"/>
            <a:chExt cx="533400" cy="565149"/>
          </a:xfrm>
          <a:solidFill>
            <a:schemeClr val="tx1"/>
          </a:solidFill>
        </p:grpSpPr>
        <p:sp>
          <p:nvSpPr>
            <p:cNvPr id="883" name="Freeform 416"/>
            <p:cNvSpPr>
              <a:spLocks noEditPoints="1"/>
            </p:cNvSpPr>
            <p:nvPr/>
          </p:nvSpPr>
          <p:spPr bwMode="auto">
            <a:xfrm>
              <a:off x="9120188" y="4635500"/>
              <a:ext cx="222250" cy="157162"/>
            </a:xfrm>
            <a:custGeom>
              <a:avLst/>
              <a:gdLst>
                <a:gd name="T0" fmla="*/ 643 w 1404"/>
                <a:gd name="T1" fmla="*/ 202 h 990"/>
                <a:gd name="T2" fmla="*/ 532 w 1404"/>
                <a:gd name="T3" fmla="*/ 228 h 990"/>
                <a:gd name="T4" fmla="*/ 432 w 1404"/>
                <a:gd name="T5" fmla="*/ 277 h 990"/>
                <a:gd name="T6" fmla="*/ 345 w 1404"/>
                <a:gd name="T7" fmla="*/ 347 h 990"/>
                <a:gd name="T8" fmla="*/ 276 w 1404"/>
                <a:gd name="T9" fmla="*/ 433 h 990"/>
                <a:gd name="T10" fmla="*/ 228 w 1404"/>
                <a:gd name="T11" fmla="*/ 534 h 990"/>
                <a:gd name="T12" fmla="*/ 201 w 1404"/>
                <a:gd name="T13" fmla="*/ 645 h 990"/>
                <a:gd name="T14" fmla="*/ 201 w 1404"/>
                <a:gd name="T15" fmla="*/ 727 h 990"/>
                <a:gd name="T16" fmla="*/ 223 w 1404"/>
                <a:gd name="T17" fmla="*/ 766 h 990"/>
                <a:gd name="T18" fmla="*/ 262 w 1404"/>
                <a:gd name="T19" fmla="*/ 789 h 990"/>
                <a:gd name="T20" fmla="*/ 1118 w 1404"/>
                <a:gd name="T21" fmla="*/ 792 h 990"/>
                <a:gd name="T22" fmla="*/ 1162 w 1404"/>
                <a:gd name="T23" fmla="*/ 780 h 990"/>
                <a:gd name="T24" fmla="*/ 1194 w 1404"/>
                <a:gd name="T25" fmla="*/ 748 h 990"/>
                <a:gd name="T26" fmla="*/ 1206 w 1404"/>
                <a:gd name="T27" fmla="*/ 704 h 990"/>
                <a:gd name="T28" fmla="*/ 1192 w 1404"/>
                <a:gd name="T29" fmla="*/ 588 h 990"/>
                <a:gd name="T30" fmla="*/ 1155 w 1404"/>
                <a:gd name="T31" fmla="*/ 482 h 990"/>
                <a:gd name="T32" fmla="*/ 1095 w 1404"/>
                <a:gd name="T33" fmla="*/ 388 h 990"/>
                <a:gd name="T34" fmla="*/ 1018 w 1404"/>
                <a:gd name="T35" fmla="*/ 310 h 990"/>
                <a:gd name="T36" fmla="*/ 924 w 1404"/>
                <a:gd name="T37" fmla="*/ 249 h 990"/>
                <a:gd name="T38" fmla="*/ 818 w 1404"/>
                <a:gd name="T39" fmla="*/ 211 h 990"/>
                <a:gd name="T40" fmla="*/ 702 w 1404"/>
                <a:gd name="T41" fmla="*/ 198 h 990"/>
                <a:gd name="T42" fmla="*/ 769 w 1404"/>
                <a:gd name="T43" fmla="*/ 4 h 990"/>
                <a:gd name="T44" fmla="*/ 899 w 1404"/>
                <a:gd name="T45" fmla="*/ 28 h 990"/>
                <a:gd name="T46" fmla="*/ 1019 w 1404"/>
                <a:gd name="T47" fmla="*/ 76 h 990"/>
                <a:gd name="T48" fmla="*/ 1126 w 1404"/>
                <a:gd name="T49" fmla="*/ 144 h 990"/>
                <a:gd name="T50" fmla="*/ 1219 w 1404"/>
                <a:gd name="T51" fmla="*/ 230 h 990"/>
                <a:gd name="T52" fmla="*/ 1297 w 1404"/>
                <a:gd name="T53" fmla="*/ 330 h 990"/>
                <a:gd name="T54" fmla="*/ 1354 w 1404"/>
                <a:gd name="T55" fmla="*/ 445 h 990"/>
                <a:gd name="T56" fmla="*/ 1391 w 1404"/>
                <a:gd name="T57" fmla="*/ 571 h 990"/>
                <a:gd name="T58" fmla="*/ 1404 w 1404"/>
                <a:gd name="T59" fmla="*/ 704 h 990"/>
                <a:gd name="T60" fmla="*/ 1391 w 1404"/>
                <a:gd name="T61" fmla="*/ 786 h 990"/>
                <a:gd name="T62" fmla="*/ 1357 w 1404"/>
                <a:gd name="T63" fmla="*/ 859 h 990"/>
                <a:gd name="T64" fmla="*/ 1305 w 1404"/>
                <a:gd name="T65" fmla="*/ 920 h 990"/>
                <a:gd name="T66" fmla="*/ 1238 w 1404"/>
                <a:gd name="T67" fmla="*/ 963 h 990"/>
                <a:gd name="T68" fmla="*/ 1160 w 1404"/>
                <a:gd name="T69" fmla="*/ 987 h 990"/>
                <a:gd name="T70" fmla="*/ 286 w 1404"/>
                <a:gd name="T71" fmla="*/ 990 h 990"/>
                <a:gd name="T72" fmla="*/ 204 w 1404"/>
                <a:gd name="T73" fmla="*/ 979 h 990"/>
                <a:gd name="T74" fmla="*/ 130 w 1404"/>
                <a:gd name="T75" fmla="*/ 944 h 990"/>
                <a:gd name="T76" fmla="*/ 70 w 1404"/>
                <a:gd name="T77" fmla="*/ 892 h 990"/>
                <a:gd name="T78" fmla="*/ 27 w 1404"/>
                <a:gd name="T79" fmla="*/ 825 h 990"/>
                <a:gd name="T80" fmla="*/ 3 w 1404"/>
                <a:gd name="T81" fmla="*/ 746 h 990"/>
                <a:gd name="T82" fmla="*/ 3 w 1404"/>
                <a:gd name="T83" fmla="*/ 635 h 990"/>
                <a:gd name="T84" fmla="*/ 28 w 1404"/>
                <a:gd name="T85" fmla="*/ 507 h 990"/>
                <a:gd name="T86" fmla="*/ 75 w 1404"/>
                <a:gd name="T87" fmla="*/ 387 h 990"/>
                <a:gd name="T88" fmla="*/ 143 w 1404"/>
                <a:gd name="T89" fmla="*/ 278 h 990"/>
                <a:gd name="T90" fmla="*/ 229 w 1404"/>
                <a:gd name="T91" fmla="*/ 184 h 990"/>
                <a:gd name="T92" fmla="*/ 330 w 1404"/>
                <a:gd name="T93" fmla="*/ 107 h 990"/>
                <a:gd name="T94" fmla="*/ 443 w 1404"/>
                <a:gd name="T95" fmla="*/ 49 h 990"/>
                <a:gd name="T96" fmla="*/ 569 w 1404"/>
                <a:gd name="T97" fmla="*/ 13 h 990"/>
                <a:gd name="T98" fmla="*/ 702 w 1404"/>
                <a:gd name="T99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04" h="990">
                  <a:moveTo>
                    <a:pt x="702" y="198"/>
                  </a:moveTo>
                  <a:lnTo>
                    <a:pt x="643" y="202"/>
                  </a:lnTo>
                  <a:lnTo>
                    <a:pt x="586" y="211"/>
                  </a:lnTo>
                  <a:lnTo>
                    <a:pt x="532" y="228"/>
                  </a:lnTo>
                  <a:lnTo>
                    <a:pt x="480" y="249"/>
                  </a:lnTo>
                  <a:lnTo>
                    <a:pt x="432" y="277"/>
                  </a:lnTo>
                  <a:lnTo>
                    <a:pt x="386" y="310"/>
                  </a:lnTo>
                  <a:lnTo>
                    <a:pt x="345" y="347"/>
                  </a:lnTo>
                  <a:lnTo>
                    <a:pt x="309" y="388"/>
                  </a:lnTo>
                  <a:lnTo>
                    <a:pt x="276" y="433"/>
                  </a:lnTo>
                  <a:lnTo>
                    <a:pt x="249" y="482"/>
                  </a:lnTo>
                  <a:lnTo>
                    <a:pt x="228" y="534"/>
                  </a:lnTo>
                  <a:lnTo>
                    <a:pt x="211" y="588"/>
                  </a:lnTo>
                  <a:lnTo>
                    <a:pt x="201" y="645"/>
                  </a:lnTo>
                  <a:lnTo>
                    <a:pt x="197" y="704"/>
                  </a:lnTo>
                  <a:lnTo>
                    <a:pt x="201" y="727"/>
                  </a:lnTo>
                  <a:lnTo>
                    <a:pt x="209" y="748"/>
                  </a:lnTo>
                  <a:lnTo>
                    <a:pt x="223" y="766"/>
                  </a:lnTo>
                  <a:lnTo>
                    <a:pt x="242" y="780"/>
                  </a:lnTo>
                  <a:lnTo>
                    <a:pt x="262" y="789"/>
                  </a:lnTo>
                  <a:lnTo>
                    <a:pt x="286" y="792"/>
                  </a:lnTo>
                  <a:lnTo>
                    <a:pt x="1118" y="792"/>
                  </a:lnTo>
                  <a:lnTo>
                    <a:pt x="1141" y="789"/>
                  </a:lnTo>
                  <a:lnTo>
                    <a:pt x="1162" y="780"/>
                  </a:lnTo>
                  <a:lnTo>
                    <a:pt x="1180" y="766"/>
                  </a:lnTo>
                  <a:lnTo>
                    <a:pt x="1194" y="748"/>
                  </a:lnTo>
                  <a:lnTo>
                    <a:pt x="1203" y="727"/>
                  </a:lnTo>
                  <a:lnTo>
                    <a:pt x="1206" y="704"/>
                  </a:lnTo>
                  <a:lnTo>
                    <a:pt x="1203" y="645"/>
                  </a:lnTo>
                  <a:lnTo>
                    <a:pt x="1192" y="588"/>
                  </a:lnTo>
                  <a:lnTo>
                    <a:pt x="1176" y="534"/>
                  </a:lnTo>
                  <a:lnTo>
                    <a:pt x="1155" y="482"/>
                  </a:lnTo>
                  <a:lnTo>
                    <a:pt x="1128" y="433"/>
                  </a:lnTo>
                  <a:lnTo>
                    <a:pt x="1095" y="388"/>
                  </a:lnTo>
                  <a:lnTo>
                    <a:pt x="1059" y="347"/>
                  </a:lnTo>
                  <a:lnTo>
                    <a:pt x="1018" y="310"/>
                  </a:lnTo>
                  <a:lnTo>
                    <a:pt x="972" y="277"/>
                  </a:lnTo>
                  <a:lnTo>
                    <a:pt x="924" y="249"/>
                  </a:lnTo>
                  <a:lnTo>
                    <a:pt x="872" y="228"/>
                  </a:lnTo>
                  <a:lnTo>
                    <a:pt x="818" y="211"/>
                  </a:lnTo>
                  <a:lnTo>
                    <a:pt x="761" y="202"/>
                  </a:lnTo>
                  <a:lnTo>
                    <a:pt x="702" y="198"/>
                  </a:lnTo>
                  <a:close/>
                  <a:moveTo>
                    <a:pt x="702" y="0"/>
                  </a:moveTo>
                  <a:lnTo>
                    <a:pt x="769" y="4"/>
                  </a:lnTo>
                  <a:lnTo>
                    <a:pt x="835" y="13"/>
                  </a:lnTo>
                  <a:lnTo>
                    <a:pt x="899" y="28"/>
                  </a:lnTo>
                  <a:lnTo>
                    <a:pt x="960" y="49"/>
                  </a:lnTo>
                  <a:lnTo>
                    <a:pt x="1019" y="76"/>
                  </a:lnTo>
                  <a:lnTo>
                    <a:pt x="1074" y="107"/>
                  </a:lnTo>
                  <a:lnTo>
                    <a:pt x="1126" y="144"/>
                  </a:lnTo>
                  <a:lnTo>
                    <a:pt x="1175" y="184"/>
                  </a:lnTo>
                  <a:lnTo>
                    <a:pt x="1219" y="230"/>
                  </a:lnTo>
                  <a:lnTo>
                    <a:pt x="1260" y="278"/>
                  </a:lnTo>
                  <a:lnTo>
                    <a:pt x="1297" y="330"/>
                  </a:lnTo>
                  <a:lnTo>
                    <a:pt x="1328" y="387"/>
                  </a:lnTo>
                  <a:lnTo>
                    <a:pt x="1354" y="445"/>
                  </a:lnTo>
                  <a:lnTo>
                    <a:pt x="1376" y="507"/>
                  </a:lnTo>
                  <a:lnTo>
                    <a:pt x="1391" y="571"/>
                  </a:lnTo>
                  <a:lnTo>
                    <a:pt x="1401" y="635"/>
                  </a:lnTo>
                  <a:lnTo>
                    <a:pt x="1404" y="704"/>
                  </a:lnTo>
                  <a:lnTo>
                    <a:pt x="1401" y="746"/>
                  </a:lnTo>
                  <a:lnTo>
                    <a:pt x="1391" y="786"/>
                  </a:lnTo>
                  <a:lnTo>
                    <a:pt x="1377" y="825"/>
                  </a:lnTo>
                  <a:lnTo>
                    <a:pt x="1357" y="859"/>
                  </a:lnTo>
                  <a:lnTo>
                    <a:pt x="1334" y="892"/>
                  </a:lnTo>
                  <a:lnTo>
                    <a:pt x="1305" y="920"/>
                  </a:lnTo>
                  <a:lnTo>
                    <a:pt x="1273" y="944"/>
                  </a:lnTo>
                  <a:lnTo>
                    <a:pt x="1238" y="963"/>
                  </a:lnTo>
                  <a:lnTo>
                    <a:pt x="1200" y="979"/>
                  </a:lnTo>
                  <a:lnTo>
                    <a:pt x="1160" y="987"/>
                  </a:lnTo>
                  <a:lnTo>
                    <a:pt x="1118" y="990"/>
                  </a:lnTo>
                  <a:lnTo>
                    <a:pt x="286" y="990"/>
                  </a:lnTo>
                  <a:lnTo>
                    <a:pt x="244" y="987"/>
                  </a:lnTo>
                  <a:lnTo>
                    <a:pt x="204" y="979"/>
                  </a:lnTo>
                  <a:lnTo>
                    <a:pt x="166" y="963"/>
                  </a:lnTo>
                  <a:lnTo>
                    <a:pt x="130" y="944"/>
                  </a:lnTo>
                  <a:lnTo>
                    <a:pt x="99" y="920"/>
                  </a:lnTo>
                  <a:lnTo>
                    <a:pt x="70" y="892"/>
                  </a:lnTo>
                  <a:lnTo>
                    <a:pt x="46" y="859"/>
                  </a:lnTo>
                  <a:lnTo>
                    <a:pt x="27" y="825"/>
                  </a:lnTo>
                  <a:lnTo>
                    <a:pt x="13" y="786"/>
                  </a:lnTo>
                  <a:lnTo>
                    <a:pt x="3" y="746"/>
                  </a:lnTo>
                  <a:lnTo>
                    <a:pt x="0" y="704"/>
                  </a:lnTo>
                  <a:lnTo>
                    <a:pt x="3" y="635"/>
                  </a:lnTo>
                  <a:lnTo>
                    <a:pt x="13" y="571"/>
                  </a:lnTo>
                  <a:lnTo>
                    <a:pt x="28" y="507"/>
                  </a:lnTo>
                  <a:lnTo>
                    <a:pt x="50" y="445"/>
                  </a:lnTo>
                  <a:lnTo>
                    <a:pt x="75" y="387"/>
                  </a:lnTo>
                  <a:lnTo>
                    <a:pt x="107" y="330"/>
                  </a:lnTo>
                  <a:lnTo>
                    <a:pt x="143" y="278"/>
                  </a:lnTo>
                  <a:lnTo>
                    <a:pt x="184" y="230"/>
                  </a:lnTo>
                  <a:lnTo>
                    <a:pt x="229" y="184"/>
                  </a:lnTo>
                  <a:lnTo>
                    <a:pt x="277" y="144"/>
                  </a:lnTo>
                  <a:lnTo>
                    <a:pt x="330" y="107"/>
                  </a:lnTo>
                  <a:lnTo>
                    <a:pt x="385" y="76"/>
                  </a:lnTo>
                  <a:lnTo>
                    <a:pt x="443" y="49"/>
                  </a:lnTo>
                  <a:lnTo>
                    <a:pt x="505" y="28"/>
                  </a:lnTo>
                  <a:lnTo>
                    <a:pt x="569" y="13"/>
                  </a:lnTo>
                  <a:lnTo>
                    <a:pt x="634" y="4"/>
                  </a:lnTo>
                  <a:lnTo>
                    <a:pt x="7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417"/>
            <p:cNvSpPr>
              <a:spLocks noEditPoints="1"/>
            </p:cNvSpPr>
            <p:nvPr/>
          </p:nvSpPr>
          <p:spPr bwMode="auto">
            <a:xfrm>
              <a:off x="9145588" y="4494213"/>
              <a:ext cx="171450" cy="171450"/>
            </a:xfrm>
            <a:custGeom>
              <a:avLst/>
              <a:gdLst>
                <a:gd name="T0" fmla="*/ 492 w 1076"/>
                <a:gd name="T1" fmla="*/ 201 h 1079"/>
                <a:gd name="T2" fmla="*/ 406 w 1076"/>
                <a:gd name="T3" fmla="*/ 225 h 1079"/>
                <a:gd name="T4" fmla="*/ 330 w 1076"/>
                <a:gd name="T5" fmla="*/ 269 h 1079"/>
                <a:gd name="T6" fmla="*/ 269 w 1076"/>
                <a:gd name="T7" fmla="*/ 331 h 1079"/>
                <a:gd name="T8" fmla="*/ 224 w 1076"/>
                <a:gd name="T9" fmla="*/ 407 h 1079"/>
                <a:gd name="T10" fmla="*/ 201 w 1076"/>
                <a:gd name="T11" fmla="*/ 493 h 1079"/>
                <a:gd name="T12" fmla="*/ 201 w 1076"/>
                <a:gd name="T13" fmla="*/ 585 h 1079"/>
                <a:gd name="T14" fmla="*/ 224 w 1076"/>
                <a:gd name="T15" fmla="*/ 672 h 1079"/>
                <a:gd name="T16" fmla="*/ 269 w 1076"/>
                <a:gd name="T17" fmla="*/ 748 h 1079"/>
                <a:gd name="T18" fmla="*/ 330 w 1076"/>
                <a:gd name="T19" fmla="*/ 809 h 1079"/>
                <a:gd name="T20" fmla="*/ 406 w 1076"/>
                <a:gd name="T21" fmla="*/ 854 h 1079"/>
                <a:gd name="T22" fmla="*/ 492 w 1076"/>
                <a:gd name="T23" fmla="*/ 877 h 1079"/>
                <a:gd name="T24" fmla="*/ 584 w 1076"/>
                <a:gd name="T25" fmla="*/ 877 h 1079"/>
                <a:gd name="T26" fmla="*/ 670 w 1076"/>
                <a:gd name="T27" fmla="*/ 854 h 1079"/>
                <a:gd name="T28" fmla="*/ 746 w 1076"/>
                <a:gd name="T29" fmla="*/ 809 h 1079"/>
                <a:gd name="T30" fmla="*/ 807 w 1076"/>
                <a:gd name="T31" fmla="*/ 748 h 1079"/>
                <a:gd name="T32" fmla="*/ 851 w 1076"/>
                <a:gd name="T33" fmla="*/ 672 h 1079"/>
                <a:gd name="T34" fmla="*/ 875 w 1076"/>
                <a:gd name="T35" fmla="*/ 585 h 1079"/>
                <a:gd name="T36" fmla="*/ 875 w 1076"/>
                <a:gd name="T37" fmla="*/ 493 h 1079"/>
                <a:gd name="T38" fmla="*/ 851 w 1076"/>
                <a:gd name="T39" fmla="*/ 407 h 1079"/>
                <a:gd name="T40" fmla="*/ 807 w 1076"/>
                <a:gd name="T41" fmla="*/ 331 h 1079"/>
                <a:gd name="T42" fmla="*/ 746 w 1076"/>
                <a:gd name="T43" fmla="*/ 269 h 1079"/>
                <a:gd name="T44" fmla="*/ 670 w 1076"/>
                <a:gd name="T45" fmla="*/ 225 h 1079"/>
                <a:gd name="T46" fmla="*/ 584 w 1076"/>
                <a:gd name="T47" fmla="*/ 201 h 1079"/>
                <a:gd name="T48" fmla="*/ 537 w 1076"/>
                <a:gd name="T49" fmla="*/ 0 h 1079"/>
                <a:gd name="T50" fmla="*/ 653 w 1076"/>
                <a:gd name="T51" fmla="*/ 12 h 1079"/>
                <a:gd name="T52" fmla="*/ 760 w 1076"/>
                <a:gd name="T53" fmla="*/ 47 h 1079"/>
                <a:gd name="T54" fmla="*/ 856 w 1076"/>
                <a:gd name="T55" fmla="*/ 104 h 1079"/>
                <a:gd name="T56" fmla="*/ 937 w 1076"/>
                <a:gd name="T57" fmla="*/ 178 h 1079"/>
                <a:gd name="T58" fmla="*/ 1002 w 1076"/>
                <a:gd name="T59" fmla="*/ 267 h 1079"/>
                <a:gd name="T60" fmla="*/ 1049 w 1076"/>
                <a:gd name="T61" fmla="*/ 369 h 1079"/>
                <a:gd name="T62" fmla="*/ 1073 w 1076"/>
                <a:gd name="T63" fmla="*/ 480 h 1079"/>
                <a:gd name="T64" fmla="*/ 1073 w 1076"/>
                <a:gd name="T65" fmla="*/ 598 h 1079"/>
                <a:gd name="T66" fmla="*/ 1049 w 1076"/>
                <a:gd name="T67" fmla="*/ 710 h 1079"/>
                <a:gd name="T68" fmla="*/ 1002 w 1076"/>
                <a:gd name="T69" fmla="*/ 811 h 1079"/>
                <a:gd name="T70" fmla="*/ 937 w 1076"/>
                <a:gd name="T71" fmla="*/ 900 h 1079"/>
                <a:gd name="T72" fmla="*/ 856 w 1076"/>
                <a:gd name="T73" fmla="*/ 975 h 1079"/>
                <a:gd name="T74" fmla="*/ 760 w 1076"/>
                <a:gd name="T75" fmla="*/ 1031 h 1079"/>
                <a:gd name="T76" fmla="*/ 653 w 1076"/>
                <a:gd name="T77" fmla="*/ 1066 h 1079"/>
                <a:gd name="T78" fmla="*/ 537 w 1076"/>
                <a:gd name="T79" fmla="*/ 1079 h 1079"/>
                <a:gd name="T80" fmla="*/ 423 w 1076"/>
                <a:gd name="T81" fmla="*/ 1066 h 1079"/>
                <a:gd name="T82" fmla="*/ 316 w 1076"/>
                <a:gd name="T83" fmla="*/ 1031 h 1079"/>
                <a:gd name="T84" fmla="*/ 220 w 1076"/>
                <a:gd name="T85" fmla="*/ 975 h 1079"/>
                <a:gd name="T86" fmla="*/ 139 w 1076"/>
                <a:gd name="T87" fmla="*/ 900 h 1079"/>
                <a:gd name="T88" fmla="*/ 73 w 1076"/>
                <a:gd name="T89" fmla="*/ 811 h 1079"/>
                <a:gd name="T90" fmla="*/ 27 w 1076"/>
                <a:gd name="T91" fmla="*/ 710 h 1079"/>
                <a:gd name="T92" fmla="*/ 3 w 1076"/>
                <a:gd name="T93" fmla="*/ 598 h 1079"/>
                <a:gd name="T94" fmla="*/ 3 w 1076"/>
                <a:gd name="T95" fmla="*/ 480 h 1079"/>
                <a:gd name="T96" fmla="*/ 27 w 1076"/>
                <a:gd name="T97" fmla="*/ 369 h 1079"/>
                <a:gd name="T98" fmla="*/ 73 w 1076"/>
                <a:gd name="T99" fmla="*/ 267 h 1079"/>
                <a:gd name="T100" fmla="*/ 139 w 1076"/>
                <a:gd name="T101" fmla="*/ 178 h 1079"/>
                <a:gd name="T102" fmla="*/ 220 w 1076"/>
                <a:gd name="T103" fmla="*/ 104 h 1079"/>
                <a:gd name="T104" fmla="*/ 316 w 1076"/>
                <a:gd name="T105" fmla="*/ 47 h 1079"/>
                <a:gd name="T106" fmla="*/ 423 w 1076"/>
                <a:gd name="T107" fmla="*/ 12 h 1079"/>
                <a:gd name="T108" fmla="*/ 537 w 1076"/>
                <a:gd name="T109" fmla="*/ 0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76" h="1079">
                  <a:moveTo>
                    <a:pt x="537" y="198"/>
                  </a:moveTo>
                  <a:lnTo>
                    <a:pt x="492" y="201"/>
                  </a:lnTo>
                  <a:lnTo>
                    <a:pt x="448" y="210"/>
                  </a:lnTo>
                  <a:lnTo>
                    <a:pt x="406" y="225"/>
                  </a:lnTo>
                  <a:lnTo>
                    <a:pt x="366" y="244"/>
                  </a:lnTo>
                  <a:lnTo>
                    <a:pt x="330" y="269"/>
                  </a:lnTo>
                  <a:lnTo>
                    <a:pt x="297" y="297"/>
                  </a:lnTo>
                  <a:lnTo>
                    <a:pt x="269" y="331"/>
                  </a:lnTo>
                  <a:lnTo>
                    <a:pt x="244" y="367"/>
                  </a:lnTo>
                  <a:lnTo>
                    <a:pt x="224" y="407"/>
                  </a:lnTo>
                  <a:lnTo>
                    <a:pt x="209" y="449"/>
                  </a:lnTo>
                  <a:lnTo>
                    <a:pt x="201" y="493"/>
                  </a:lnTo>
                  <a:lnTo>
                    <a:pt x="197" y="539"/>
                  </a:lnTo>
                  <a:lnTo>
                    <a:pt x="201" y="585"/>
                  </a:lnTo>
                  <a:lnTo>
                    <a:pt x="209" y="630"/>
                  </a:lnTo>
                  <a:lnTo>
                    <a:pt x="224" y="672"/>
                  </a:lnTo>
                  <a:lnTo>
                    <a:pt x="244" y="712"/>
                  </a:lnTo>
                  <a:lnTo>
                    <a:pt x="269" y="748"/>
                  </a:lnTo>
                  <a:lnTo>
                    <a:pt x="297" y="781"/>
                  </a:lnTo>
                  <a:lnTo>
                    <a:pt x="330" y="809"/>
                  </a:lnTo>
                  <a:lnTo>
                    <a:pt x="366" y="834"/>
                  </a:lnTo>
                  <a:lnTo>
                    <a:pt x="406" y="854"/>
                  </a:lnTo>
                  <a:lnTo>
                    <a:pt x="448" y="869"/>
                  </a:lnTo>
                  <a:lnTo>
                    <a:pt x="492" y="877"/>
                  </a:lnTo>
                  <a:lnTo>
                    <a:pt x="537" y="881"/>
                  </a:lnTo>
                  <a:lnTo>
                    <a:pt x="584" y="877"/>
                  </a:lnTo>
                  <a:lnTo>
                    <a:pt x="628" y="869"/>
                  </a:lnTo>
                  <a:lnTo>
                    <a:pt x="670" y="854"/>
                  </a:lnTo>
                  <a:lnTo>
                    <a:pt x="710" y="834"/>
                  </a:lnTo>
                  <a:lnTo>
                    <a:pt x="746" y="809"/>
                  </a:lnTo>
                  <a:lnTo>
                    <a:pt x="779" y="781"/>
                  </a:lnTo>
                  <a:lnTo>
                    <a:pt x="807" y="748"/>
                  </a:lnTo>
                  <a:lnTo>
                    <a:pt x="832" y="712"/>
                  </a:lnTo>
                  <a:lnTo>
                    <a:pt x="851" y="672"/>
                  </a:lnTo>
                  <a:lnTo>
                    <a:pt x="866" y="630"/>
                  </a:lnTo>
                  <a:lnTo>
                    <a:pt x="875" y="585"/>
                  </a:lnTo>
                  <a:lnTo>
                    <a:pt x="878" y="539"/>
                  </a:lnTo>
                  <a:lnTo>
                    <a:pt x="875" y="493"/>
                  </a:lnTo>
                  <a:lnTo>
                    <a:pt x="866" y="449"/>
                  </a:lnTo>
                  <a:lnTo>
                    <a:pt x="851" y="407"/>
                  </a:lnTo>
                  <a:lnTo>
                    <a:pt x="832" y="367"/>
                  </a:lnTo>
                  <a:lnTo>
                    <a:pt x="807" y="331"/>
                  </a:lnTo>
                  <a:lnTo>
                    <a:pt x="779" y="297"/>
                  </a:lnTo>
                  <a:lnTo>
                    <a:pt x="746" y="269"/>
                  </a:lnTo>
                  <a:lnTo>
                    <a:pt x="710" y="244"/>
                  </a:lnTo>
                  <a:lnTo>
                    <a:pt x="670" y="225"/>
                  </a:lnTo>
                  <a:lnTo>
                    <a:pt x="628" y="210"/>
                  </a:lnTo>
                  <a:lnTo>
                    <a:pt x="584" y="201"/>
                  </a:lnTo>
                  <a:lnTo>
                    <a:pt x="537" y="198"/>
                  </a:lnTo>
                  <a:close/>
                  <a:moveTo>
                    <a:pt x="537" y="0"/>
                  </a:moveTo>
                  <a:lnTo>
                    <a:pt x="597" y="3"/>
                  </a:lnTo>
                  <a:lnTo>
                    <a:pt x="653" y="12"/>
                  </a:lnTo>
                  <a:lnTo>
                    <a:pt x="708" y="27"/>
                  </a:lnTo>
                  <a:lnTo>
                    <a:pt x="760" y="47"/>
                  </a:lnTo>
                  <a:lnTo>
                    <a:pt x="809" y="73"/>
                  </a:lnTo>
                  <a:lnTo>
                    <a:pt x="856" y="104"/>
                  </a:lnTo>
                  <a:lnTo>
                    <a:pt x="898" y="138"/>
                  </a:lnTo>
                  <a:lnTo>
                    <a:pt x="937" y="178"/>
                  </a:lnTo>
                  <a:lnTo>
                    <a:pt x="972" y="221"/>
                  </a:lnTo>
                  <a:lnTo>
                    <a:pt x="1002" y="267"/>
                  </a:lnTo>
                  <a:lnTo>
                    <a:pt x="1028" y="317"/>
                  </a:lnTo>
                  <a:lnTo>
                    <a:pt x="1049" y="369"/>
                  </a:lnTo>
                  <a:lnTo>
                    <a:pt x="1064" y="424"/>
                  </a:lnTo>
                  <a:lnTo>
                    <a:pt x="1073" y="480"/>
                  </a:lnTo>
                  <a:lnTo>
                    <a:pt x="1076" y="539"/>
                  </a:lnTo>
                  <a:lnTo>
                    <a:pt x="1073" y="598"/>
                  </a:lnTo>
                  <a:lnTo>
                    <a:pt x="1064" y="655"/>
                  </a:lnTo>
                  <a:lnTo>
                    <a:pt x="1049" y="710"/>
                  </a:lnTo>
                  <a:lnTo>
                    <a:pt x="1028" y="762"/>
                  </a:lnTo>
                  <a:lnTo>
                    <a:pt x="1002" y="811"/>
                  </a:lnTo>
                  <a:lnTo>
                    <a:pt x="972" y="858"/>
                  </a:lnTo>
                  <a:lnTo>
                    <a:pt x="937" y="900"/>
                  </a:lnTo>
                  <a:lnTo>
                    <a:pt x="898" y="939"/>
                  </a:lnTo>
                  <a:lnTo>
                    <a:pt x="856" y="975"/>
                  </a:lnTo>
                  <a:lnTo>
                    <a:pt x="809" y="1005"/>
                  </a:lnTo>
                  <a:lnTo>
                    <a:pt x="760" y="1031"/>
                  </a:lnTo>
                  <a:lnTo>
                    <a:pt x="708" y="1052"/>
                  </a:lnTo>
                  <a:lnTo>
                    <a:pt x="653" y="1066"/>
                  </a:lnTo>
                  <a:lnTo>
                    <a:pt x="597" y="1075"/>
                  </a:lnTo>
                  <a:lnTo>
                    <a:pt x="537" y="1079"/>
                  </a:lnTo>
                  <a:lnTo>
                    <a:pt x="479" y="1075"/>
                  </a:lnTo>
                  <a:lnTo>
                    <a:pt x="423" y="1066"/>
                  </a:lnTo>
                  <a:lnTo>
                    <a:pt x="368" y="1052"/>
                  </a:lnTo>
                  <a:lnTo>
                    <a:pt x="316" y="1031"/>
                  </a:lnTo>
                  <a:lnTo>
                    <a:pt x="266" y="1005"/>
                  </a:lnTo>
                  <a:lnTo>
                    <a:pt x="220" y="975"/>
                  </a:lnTo>
                  <a:lnTo>
                    <a:pt x="178" y="939"/>
                  </a:lnTo>
                  <a:lnTo>
                    <a:pt x="139" y="900"/>
                  </a:lnTo>
                  <a:lnTo>
                    <a:pt x="104" y="858"/>
                  </a:lnTo>
                  <a:lnTo>
                    <a:pt x="73" y="811"/>
                  </a:lnTo>
                  <a:lnTo>
                    <a:pt x="47" y="762"/>
                  </a:lnTo>
                  <a:lnTo>
                    <a:pt x="27" y="710"/>
                  </a:lnTo>
                  <a:lnTo>
                    <a:pt x="12" y="655"/>
                  </a:lnTo>
                  <a:lnTo>
                    <a:pt x="3" y="598"/>
                  </a:lnTo>
                  <a:lnTo>
                    <a:pt x="0" y="539"/>
                  </a:lnTo>
                  <a:lnTo>
                    <a:pt x="3" y="480"/>
                  </a:lnTo>
                  <a:lnTo>
                    <a:pt x="12" y="424"/>
                  </a:lnTo>
                  <a:lnTo>
                    <a:pt x="27" y="369"/>
                  </a:lnTo>
                  <a:lnTo>
                    <a:pt x="47" y="317"/>
                  </a:lnTo>
                  <a:lnTo>
                    <a:pt x="73" y="267"/>
                  </a:lnTo>
                  <a:lnTo>
                    <a:pt x="104" y="221"/>
                  </a:lnTo>
                  <a:lnTo>
                    <a:pt x="139" y="178"/>
                  </a:lnTo>
                  <a:lnTo>
                    <a:pt x="178" y="138"/>
                  </a:lnTo>
                  <a:lnTo>
                    <a:pt x="220" y="104"/>
                  </a:lnTo>
                  <a:lnTo>
                    <a:pt x="266" y="73"/>
                  </a:lnTo>
                  <a:lnTo>
                    <a:pt x="316" y="47"/>
                  </a:lnTo>
                  <a:lnTo>
                    <a:pt x="368" y="27"/>
                  </a:lnTo>
                  <a:lnTo>
                    <a:pt x="423" y="12"/>
                  </a:lnTo>
                  <a:lnTo>
                    <a:pt x="479" y="3"/>
                  </a:lnTo>
                  <a:lnTo>
                    <a:pt x="5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419"/>
            <p:cNvSpPr>
              <a:spLocks noEditPoints="1"/>
            </p:cNvSpPr>
            <p:nvPr/>
          </p:nvSpPr>
          <p:spPr bwMode="auto">
            <a:xfrm>
              <a:off x="9431338" y="4635500"/>
              <a:ext cx="222250" cy="157162"/>
            </a:xfrm>
            <a:custGeom>
              <a:avLst/>
              <a:gdLst>
                <a:gd name="T0" fmla="*/ 643 w 1404"/>
                <a:gd name="T1" fmla="*/ 202 h 990"/>
                <a:gd name="T2" fmla="*/ 532 w 1404"/>
                <a:gd name="T3" fmla="*/ 228 h 990"/>
                <a:gd name="T4" fmla="*/ 431 w 1404"/>
                <a:gd name="T5" fmla="*/ 277 h 990"/>
                <a:gd name="T6" fmla="*/ 345 w 1404"/>
                <a:gd name="T7" fmla="*/ 347 h 990"/>
                <a:gd name="T8" fmla="*/ 276 w 1404"/>
                <a:gd name="T9" fmla="*/ 433 h 990"/>
                <a:gd name="T10" fmla="*/ 227 w 1404"/>
                <a:gd name="T11" fmla="*/ 534 h 990"/>
                <a:gd name="T12" fmla="*/ 200 w 1404"/>
                <a:gd name="T13" fmla="*/ 645 h 990"/>
                <a:gd name="T14" fmla="*/ 200 w 1404"/>
                <a:gd name="T15" fmla="*/ 727 h 990"/>
                <a:gd name="T16" fmla="*/ 223 w 1404"/>
                <a:gd name="T17" fmla="*/ 766 h 990"/>
                <a:gd name="T18" fmla="*/ 263 w 1404"/>
                <a:gd name="T19" fmla="*/ 789 h 990"/>
                <a:gd name="T20" fmla="*/ 1118 w 1404"/>
                <a:gd name="T21" fmla="*/ 792 h 990"/>
                <a:gd name="T22" fmla="*/ 1162 w 1404"/>
                <a:gd name="T23" fmla="*/ 780 h 990"/>
                <a:gd name="T24" fmla="*/ 1194 w 1404"/>
                <a:gd name="T25" fmla="*/ 748 h 990"/>
                <a:gd name="T26" fmla="*/ 1206 w 1404"/>
                <a:gd name="T27" fmla="*/ 704 h 990"/>
                <a:gd name="T28" fmla="*/ 1192 w 1404"/>
                <a:gd name="T29" fmla="*/ 588 h 990"/>
                <a:gd name="T30" fmla="*/ 1154 w 1404"/>
                <a:gd name="T31" fmla="*/ 482 h 990"/>
                <a:gd name="T32" fmla="*/ 1095 w 1404"/>
                <a:gd name="T33" fmla="*/ 388 h 990"/>
                <a:gd name="T34" fmla="*/ 1017 w 1404"/>
                <a:gd name="T35" fmla="*/ 310 h 990"/>
                <a:gd name="T36" fmla="*/ 923 w 1404"/>
                <a:gd name="T37" fmla="*/ 249 h 990"/>
                <a:gd name="T38" fmla="*/ 818 w 1404"/>
                <a:gd name="T39" fmla="*/ 211 h 990"/>
                <a:gd name="T40" fmla="*/ 702 w 1404"/>
                <a:gd name="T41" fmla="*/ 198 h 990"/>
                <a:gd name="T42" fmla="*/ 769 w 1404"/>
                <a:gd name="T43" fmla="*/ 4 h 990"/>
                <a:gd name="T44" fmla="*/ 899 w 1404"/>
                <a:gd name="T45" fmla="*/ 28 h 990"/>
                <a:gd name="T46" fmla="*/ 1018 w 1404"/>
                <a:gd name="T47" fmla="*/ 76 h 990"/>
                <a:gd name="T48" fmla="*/ 1126 w 1404"/>
                <a:gd name="T49" fmla="*/ 144 h 990"/>
                <a:gd name="T50" fmla="*/ 1219 w 1404"/>
                <a:gd name="T51" fmla="*/ 230 h 990"/>
                <a:gd name="T52" fmla="*/ 1297 w 1404"/>
                <a:gd name="T53" fmla="*/ 330 h 990"/>
                <a:gd name="T54" fmla="*/ 1354 w 1404"/>
                <a:gd name="T55" fmla="*/ 445 h 990"/>
                <a:gd name="T56" fmla="*/ 1391 w 1404"/>
                <a:gd name="T57" fmla="*/ 571 h 990"/>
                <a:gd name="T58" fmla="*/ 1404 w 1404"/>
                <a:gd name="T59" fmla="*/ 704 h 990"/>
                <a:gd name="T60" fmla="*/ 1391 w 1404"/>
                <a:gd name="T61" fmla="*/ 786 h 990"/>
                <a:gd name="T62" fmla="*/ 1357 w 1404"/>
                <a:gd name="T63" fmla="*/ 859 h 990"/>
                <a:gd name="T64" fmla="*/ 1304 w 1404"/>
                <a:gd name="T65" fmla="*/ 920 h 990"/>
                <a:gd name="T66" fmla="*/ 1237 w 1404"/>
                <a:gd name="T67" fmla="*/ 963 h 990"/>
                <a:gd name="T68" fmla="*/ 1160 w 1404"/>
                <a:gd name="T69" fmla="*/ 987 h 990"/>
                <a:gd name="T70" fmla="*/ 286 w 1404"/>
                <a:gd name="T71" fmla="*/ 990 h 990"/>
                <a:gd name="T72" fmla="*/ 204 w 1404"/>
                <a:gd name="T73" fmla="*/ 979 h 990"/>
                <a:gd name="T74" fmla="*/ 130 w 1404"/>
                <a:gd name="T75" fmla="*/ 944 h 990"/>
                <a:gd name="T76" fmla="*/ 70 w 1404"/>
                <a:gd name="T77" fmla="*/ 892 h 990"/>
                <a:gd name="T78" fmla="*/ 27 w 1404"/>
                <a:gd name="T79" fmla="*/ 825 h 990"/>
                <a:gd name="T80" fmla="*/ 3 w 1404"/>
                <a:gd name="T81" fmla="*/ 746 h 990"/>
                <a:gd name="T82" fmla="*/ 3 w 1404"/>
                <a:gd name="T83" fmla="*/ 635 h 990"/>
                <a:gd name="T84" fmla="*/ 28 w 1404"/>
                <a:gd name="T85" fmla="*/ 507 h 990"/>
                <a:gd name="T86" fmla="*/ 75 w 1404"/>
                <a:gd name="T87" fmla="*/ 387 h 990"/>
                <a:gd name="T88" fmla="*/ 143 w 1404"/>
                <a:gd name="T89" fmla="*/ 278 h 990"/>
                <a:gd name="T90" fmla="*/ 228 w 1404"/>
                <a:gd name="T91" fmla="*/ 184 h 990"/>
                <a:gd name="T92" fmla="*/ 330 w 1404"/>
                <a:gd name="T93" fmla="*/ 107 h 990"/>
                <a:gd name="T94" fmla="*/ 444 w 1404"/>
                <a:gd name="T95" fmla="*/ 49 h 990"/>
                <a:gd name="T96" fmla="*/ 568 w 1404"/>
                <a:gd name="T97" fmla="*/ 13 h 990"/>
                <a:gd name="T98" fmla="*/ 702 w 1404"/>
                <a:gd name="T99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04" h="990">
                  <a:moveTo>
                    <a:pt x="702" y="198"/>
                  </a:moveTo>
                  <a:lnTo>
                    <a:pt x="643" y="202"/>
                  </a:lnTo>
                  <a:lnTo>
                    <a:pt x="587" y="211"/>
                  </a:lnTo>
                  <a:lnTo>
                    <a:pt x="532" y="228"/>
                  </a:lnTo>
                  <a:lnTo>
                    <a:pt x="480" y="249"/>
                  </a:lnTo>
                  <a:lnTo>
                    <a:pt x="431" y="277"/>
                  </a:lnTo>
                  <a:lnTo>
                    <a:pt x="386" y="310"/>
                  </a:lnTo>
                  <a:lnTo>
                    <a:pt x="345" y="347"/>
                  </a:lnTo>
                  <a:lnTo>
                    <a:pt x="308" y="388"/>
                  </a:lnTo>
                  <a:lnTo>
                    <a:pt x="276" y="433"/>
                  </a:lnTo>
                  <a:lnTo>
                    <a:pt x="249" y="482"/>
                  </a:lnTo>
                  <a:lnTo>
                    <a:pt x="227" y="534"/>
                  </a:lnTo>
                  <a:lnTo>
                    <a:pt x="211" y="588"/>
                  </a:lnTo>
                  <a:lnTo>
                    <a:pt x="200" y="645"/>
                  </a:lnTo>
                  <a:lnTo>
                    <a:pt x="197" y="704"/>
                  </a:lnTo>
                  <a:lnTo>
                    <a:pt x="200" y="727"/>
                  </a:lnTo>
                  <a:lnTo>
                    <a:pt x="209" y="748"/>
                  </a:lnTo>
                  <a:lnTo>
                    <a:pt x="223" y="766"/>
                  </a:lnTo>
                  <a:lnTo>
                    <a:pt x="241" y="780"/>
                  </a:lnTo>
                  <a:lnTo>
                    <a:pt x="263" y="789"/>
                  </a:lnTo>
                  <a:lnTo>
                    <a:pt x="286" y="792"/>
                  </a:lnTo>
                  <a:lnTo>
                    <a:pt x="1118" y="792"/>
                  </a:lnTo>
                  <a:lnTo>
                    <a:pt x="1141" y="789"/>
                  </a:lnTo>
                  <a:lnTo>
                    <a:pt x="1162" y="780"/>
                  </a:lnTo>
                  <a:lnTo>
                    <a:pt x="1180" y="766"/>
                  </a:lnTo>
                  <a:lnTo>
                    <a:pt x="1194" y="748"/>
                  </a:lnTo>
                  <a:lnTo>
                    <a:pt x="1203" y="727"/>
                  </a:lnTo>
                  <a:lnTo>
                    <a:pt x="1206" y="704"/>
                  </a:lnTo>
                  <a:lnTo>
                    <a:pt x="1203" y="645"/>
                  </a:lnTo>
                  <a:lnTo>
                    <a:pt x="1192" y="588"/>
                  </a:lnTo>
                  <a:lnTo>
                    <a:pt x="1176" y="534"/>
                  </a:lnTo>
                  <a:lnTo>
                    <a:pt x="1154" y="482"/>
                  </a:lnTo>
                  <a:lnTo>
                    <a:pt x="1127" y="433"/>
                  </a:lnTo>
                  <a:lnTo>
                    <a:pt x="1095" y="388"/>
                  </a:lnTo>
                  <a:lnTo>
                    <a:pt x="1058" y="347"/>
                  </a:lnTo>
                  <a:lnTo>
                    <a:pt x="1017" y="310"/>
                  </a:lnTo>
                  <a:lnTo>
                    <a:pt x="972" y="277"/>
                  </a:lnTo>
                  <a:lnTo>
                    <a:pt x="923" y="249"/>
                  </a:lnTo>
                  <a:lnTo>
                    <a:pt x="872" y="228"/>
                  </a:lnTo>
                  <a:lnTo>
                    <a:pt x="818" y="211"/>
                  </a:lnTo>
                  <a:lnTo>
                    <a:pt x="760" y="202"/>
                  </a:lnTo>
                  <a:lnTo>
                    <a:pt x="702" y="198"/>
                  </a:lnTo>
                  <a:close/>
                  <a:moveTo>
                    <a:pt x="702" y="0"/>
                  </a:moveTo>
                  <a:lnTo>
                    <a:pt x="769" y="4"/>
                  </a:lnTo>
                  <a:lnTo>
                    <a:pt x="835" y="13"/>
                  </a:lnTo>
                  <a:lnTo>
                    <a:pt x="899" y="28"/>
                  </a:lnTo>
                  <a:lnTo>
                    <a:pt x="960" y="49"/>
                  </a:lnTo>
                  <a:lnTo>
                    <a:pt x="1018" y="76"/>
                  </a:lnTo>
                  <a:lnTo>
                    <a:pt x="1073" y="107"/>
                  </a:lnTo>
                  <a:lnTo>
                    <a:pt x="1126" y="144"/>
                  </a:lnTo>
                  <a:lnTo>
                    <a:pt x="1175" y="184"/>
                  </a:lnTo>
                  <a:lnTo>
                    <a:pt x="1219" y="230"/>
                  </a:lnTo>
                  <a:lnTo>
                    <a:pt x="1260" y="278"/>
                  </a:lnTo>
                  <a:lnTo>
                    <a:pt x="1297" y="330"/>
                  </a:lnTo>
                  <a:lnTo>
                    <a:pt x="1328" y="387"/>
                  </a:lnTo>
                  <a:lnTo>
                    <a:pt x="1354" y="445"/>
                  </a:lnTo>
                  <a:lnTo>
                    <a:pt x="1376" y="507"/>
                  </a:lnTo>
                  <a:lnTo>
                    <a:pt x="1391" y="571"/>
                  </a:lnTo>
                  <a:lnTo>
                    <a:pt x="1400" y="635"/>
                  </a:lnTo>
                  <a:lnTo>
                    <a:pt x="1404" y="704"/>
                  </a:lnTo>
                  <a:lnTo>
                    <a:pt x="1400" y="746"/>
                  </a:lnTo>
                  <a:lnTo>
                    <a:pt x="1391" y="786"/>
                  </a:lnTo>
                  <a:lnTo>
                    <a:pt x="1377" y="825"/>
                  </a:lnTo>
                  <a:lnTo>
                    <a:pt x="1357" y="859"/>
                  </a:lnTo>
                  <a:lnTo>
                    <a:pt x="1333" y="892"/>
                  </a:lnTo>
                  <a:lnTo>
                    <a:pt x="1304" y="920"/>
                  </a:lnTo>
                  <a:lnTo>
                    <a:pt x="1273" y="944"/>
                  </a:lnTo>
                  <a:lnTo>
                    <a:pt x="1237" y="963"/>
                  </a:lnTo>
                  <a:lnTo>
                    <a:pt x="1200" y="979"/>
                  </a:lnTo>
                  <a:lnTo>
                    <a:pt x="1160" y="987"/>
                  </a:lnTo>
                  <a:lnTo>
                    <a:pt x="1118" y="990"/>
                  </a:lnTo>
                  <a:lnTo>
                    <a:pt x="286" y="990"/>
                  </a:lnTo>
                  <a:lnTo>
                    <a:pt x="244" y="987"/>
                  </a:lnTo>
                  <a:lnTo>
                    <a:pt x="204" y="979"/>
                  </a:lnTo>
                  <a:lnTo>
                    <a:pt x="166" y="963"/>
                  </a:lnTo>
                  <a:lnTo>
                    <a:pt x="130" y="944"/>
                  </a:lnTo>
                  <a:lnTo>
                    <a:pt x="99" y="920"/>
                  </a:lnTo>
                  <a:lnTo>
                    <a:pt x="70" y="892"/>
                  </a:lnTo>
                  <a:lnTo>
                    <a:pt x="46" y="859"/>
                  </a:lnTo>
                  <a:lnTo>
                    <a:pt x="27" y="825"/>
                  </a:lnTo>
                  <a:lnTo>
                    <a:pt x="13" y="786"/>
                  </a:lnTo>
                  <a:lnTo>
                    <a:pt x="3" y="746"/>
                  </a:lnTo>
                  <a:lnTo>
                    <a:pt x="0" y="704"/>
                  </a:lnTo>
                  <a:lnTo>
                    <a:pt x="3" y="635"/>
                  </a:lnTo>
                  <a:lnTo>
                    <a:pt x="13" y="571"/>
                  </a:lnTo>
                  <a:lnTo>
                    <a:pt x="28" y="507"/>
                  </a:lnTo>
                  <a:lnTo>
                    <a:pt x="49" y="445"/>
                  </a:lnTo>
                  <a:lnTo>
                    <a:pt x="75" y="387"/>
                  </a:lnTo>
                  <a:lnTo>
                    <a:pt x="107" y="330"/>
                  </a:lnTo>
                  <a:lnTo>
                    <a:pt x="143" y="278"/>
                  </a:lnTo>
                  <a:lnTo>
                    <a:pt x="184" y="230"/>
                  </a:lnTo>
                  <a:lnTo>
                    <a:pt x="228" y="184"/>
                  </a:lnTo>
                  <a:lnTo>
                    <a:pt x="277" y="144"/>
                  </a:lnTo>
                  <a:lnTo>
                    <a:pt x="330" y="107"/>
                  </a:lnTo>
                  <a:lnTo>
                    <a:pt x="385" y="76"/>
                  </a:lnTo>
                  <a:lnTo>
                    <a:pt x="444" y="49"/>
                  </a:lnTo>
                  <a:lnTo>
                    <a:pt x="505" y="28"/>
                  </a:lnTo>
                  <a:lnTo>
                    <a:pt x="568" y="13"/>
                  </a:lnTo>
                  <a:lnTo>
                    <a:pt x="634" y="4"/>
                  </a:lnTo>
                  <a:lnTo>
                    <a:pt x="7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420"/>
            <p:cNvSpPr>
              <a:spLocks noEditPoints="1"/>
            </p:cNvSpPr>
            <p:nvPr/>
          </p:nvSpPr>
          <p:spPr bwMode="auto">
            <a:xfrm>
              <a:off x="9456738" y="4494213"/>
              <a:ext cx="171450" cy="171450"/>
            </a:xfrm>
            <a:custGeom>
              <a:avLst/>
              <a:gdLst>
                <a:gd name="T0" fmla="*/ 492 w 1076"/>
                <a:gd name="T1" fmla="*/ 201 h 1079"/>
                <a:gd name="T2" fmla="*/ 405 w 1076"/>
                <a:gd name="T3" fmla="*/ 225 h 1079"/>
                <a:gd name="T4" fmla="*/ 330 w 1076"/>
                <a:gd name="T5" fmla="*/ 269 h 1079"/>
                <a:gd name="T6" fmla="*/ 268 w 1076"/>
                <a:gd name="T7" fmla="*/ 331 h 1079"/>
                <a:gd name="T8" fmla="*/ 224 w 1076"/>
                <a:gd name="T9" fmla="*/ 407 h 1079"/>
                <a:gd name="T10" fmla="*/ 200 w 1076"/>
                <a:gd name="T11" fmla="*/ 493 h 1079"/>
                <a:gd name="T12" fmla="*/ 200 w 1076"/>
                <a:gd name="T13" fmla="*/ 585 h 1079"/>
                <a:gd name="T14" fmla="*/ 224 w 1076"/>
                <a:gd name="T15" fmla="*/ 672 h 1079"/>
                <a:gd name="T16" fmla="*/ 268 w 1076"/>
                <a:gd name="T17" fmla="*/ 748 h 1079"/>
                <a:gd name="T18" fmla="*/ 330 w 1076"/>
                <a:gd name="T19" fmla="*/ 809 h 1079"/>
                <a:gd name="T20" fmla="*/ 405 w 1076"/>
                <a:gd name="T21" fmla="*/ 854 h 1079"/>
                <a:gd name="T22" fmla="*/ 492 w 1076"/>
                <a:gd name="T23" fmla="*/ 877 h 1079"/>
                <a:gd name="T24" fmla="*/ 584 w 1076"/>
                <a:gd name="T25" fmla="*/ 877 h 1079"/>
                <a:gd name="T26" fmla="*/ 670 w 1076"/>
                <a:gd name="T27" fmla="*/ 854 h 1079"/>
                <a:gd name="T28" fmla="*/ 745 w 1076"/>
                <a:gd name="T29" fmla="*/ 809 h 1079"/>
                <a:gd name="T30" fmla="*/ 807 w 1076"/>
                <a:gd name="T31" fmla="*/ 748 h 1079"/>
                <a:gd name="T32" fmla="*/ 851 w 1076"/>
                <a:gd name="T33" fmla="*/ 672 h 1079"/>
                <a:gd name="T34" fmla="*/ 875 w 1076"/>
                <a:gd name="T35" fmla="*/ 585 h 1079"/>
                <a:gd name="T36" fmla="*/ 875 w 1076"/>
                <a:gd name="T37" fmla="*/ 493 h 1079"/>
                <a:gd name="T38" fmla="*/ 851 w 1076"/>
                <a:gd name="T39" fmla="*/ 407 h 1079"/>
                <a:gd name="T40" fmla="*/ 807 w 1076"/>
                <a:gd name="T41" fmla="*/ 331 h 1079"/>
                <a:gd name="T42" fmla="*/ 745 w 1076"/>
                <a:gd name="T43" fmla="*/ 269 h 1079"/>
                <a:gd name="T44" fmla="*/ 670 w 1076"/>
                <a:gd name="T45" fmla="*/ 225 h 1079"/>
                <a:gd name="T46" fmla="*/ 584 w 1076"/>
                <a:gd name="T47" fmla="*/ 201 h 1079"/>
                <a:gd name="T48" fmla="*/ 538 w 1076"/>
                <a:gd name="T49" fmla="*/ 0 h 1079"/>
                <a:gd name="T50" fmla="*/ 653 w 1076"/>
                <a:gd name="T51" fmla="*/ 12 h 1079"/>
                <a:gd name="T52" fmla="*/ 759 w 1076"/>
                <a:gd name="T53" fmla="*/ 47 h 1079"/>
                <a:gd name="T54" fmla="*/ 855 w 1076"/>
                <a:gd name="T55" fmla="*/ 104 h 1079"/>
                <a:gd name="T56" fmla="*/ 937 w 1076"/>
                <a:gd name="T57" fmla="*/ 178 h 1079"/>
                <a:gd name="T58" fmla="*/ 1002 w 1076"/>
                <a:gd name="T59" fmla="*/ 267 h 1079"/>
                <a:gd name="T60" fmla="*/ 1049 w 1076"/>
                <a:gd name="T61" fmla="*/ 369 h 1079"/>
                <a:gd name="T62" fmla="*/ 1072 w 1076"/>
                <a:gd name="T63" fmla="*/ 480 h 1079"/>
                <a:gd name="T64" fmla="*/ 1072 w 1076"/>
                <a:gd name="T65" fmla="*/ 598 h 1079"/>
                <a:gd name="T66" fmla="*/ 1049 w 1076"/>
                <a:gd name="T67" fmla="*/ 710 h 1079"/>
                <a:gd name="T68" fmla="*/ 1002 w 1076"/>
                <a:gd name="T69" fmla="*/ 811 h 1079"/>
                <a:gd name="T70" fmla="*/ 937 w 1076"/>
                <a:gd name="T71" fmla="*/ 900 h 1079"/>
                <a:gd name="T72" fmla="*/ 855 w 1076"/>
                <a:gd name="T73" fmla="*/ 975 h 1079"/>
                <a:gd name="T74" fmla="*/ 759 w 1076"/>
                <a:gd name="T75" fmla="*/ 1031 h 1079"/>
                <a:gd name="T76" fmla="*/ 653 w 1076"/>
                <a:gd name="T77" fmla="*/ 1066 h 1079"/>
                <a:gd name="T78" fmla="*/ 538 w 1076"/>
                <a:gd name="T79" fmla="*/ 1079 h 1079"/>
                <a:gd name="T80" fmla="*/ 423 w 1076"/>
                <a:gd name="T81" fmla="*/ 1066 h 1079"/>
                <a:gd name="T82" fmla="*/ 316 w 1076"/>
                <a:gd name="T83" fmla="*/ 1031 h 1079"/>
                <a:gd name="T84" fmla="*/ 220 w 1076"/>
                <a:gd name="T85" fmla="*/ 975 h 1079"/>
                <a:gd name="T86" fmla="*/ 139 w 1076"/>
                <a:gd name="T87" fmla="*/ 900 h 1079"/>
                <a:gd name="T88" fmla="*/ 73 w 1076"/>
                <a:gd name="T89" fmla="*/ 811 h 1079"/>
                <a:gd name="T90" fmla="*/ 27 w 1076"/>
                <a:gd name="T91" fmla="*/ 710 h 1079"/>
                <a:gd name="T92" fmla="*/ 3 w 1076"/>
                <a:gd name="T93" fmla="*/ 598 h 1079"/>
                <a:gd name="T94" fmla="*/ 3 w 1076"/>
                <a:gd name="T95" fmla="*/ 480 h 1079"/>
                <a:gd name="T96" fmla="*/ 27 w 1076"/>
                <a:gd name="T97" fmla="*/ 369 h 1079"/>
                <a:gd name="T98" fmla="*/ 73 w 1076"/>
                <a:gd name="T99" fmla="*/ 267 h 1079"/>
                <a:gd name="T100" fmla="*/ 139 w 1076"/>
                <a:gd name="T101" fmla="*/ 178 h 1079"/>
                <a:gd name="T102" fmla="*/ 220 w 1076"/>
                <a:gd name="T103" fmla="*/ 104 h 1079"/>
                <a:gd name="T104" fmla="*/ 316 w 1076"/>
                <a:gd name="T105" fmla="*/ 47 h 1079"/>
                <a:gd name="T106" fmla="*/ 423 w 1076"/>
                <a:gd name="T107" fmla="*/ 12 h 1079"/>
                <a:gd name="T108" fmla="*/ 538 w 1076"/>
                <a:gd name="T109" fmla="*/ 0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76" h="1079">
                  <a:moveTo>
                    <a:pt x="538" y="198"/>
                  </a:moveTo>
                  <a:lnTo>
                    <a:pt x="492" y="201"/>
                  </a:lnTo>
                  <a:lnTo>
                    <a:pt x="448" y="210"/>
                  </a:lnTo>
                  <a:lnTo>
                    <a:pt x="405" y="225"/>
                  </a:lnTo>
                  <a:lnTo>
                    <a:pt x="366" y="244"/>
                  </a:lnTo>
                  <a:lnTo>
                    <a:pt x="330" y="269"/>
                  </a:lnTo>
                  <a:lnTo>
                    <a:pt x="296" y="297"/>
                  </a:lnTo>
                  <a:lnTo>
                    <a:pt x="268" y="331"/>
                  </a:lnTo>
                  <a:lnTo>
                    <a:pt x="244" y="367"/>
                  </a:lnTo>
                  <a:lnTo>
                    <a:pt x="224" y="407"/>
                  </a:lnTo>
                  <a:lnTo>
                    <a:pt x="209" y="449"/>
                  </a:lnTo>
                  <a:lnTo>
                    <a:pt x="200" y="493"/>
                  </a:lnTo>
                  <a:lnTo>
                    <a:pt x="197" y="539"/>
                  </a:lnTo>
                  <a:lnTo>
                    <a:pt x="200" y="585"/>
                  </a:lnTo>
                  <a:lnTo>
                    <a:pt x="209" y="630"/>
                  </a:lnTo>
                  <a:lnTo>
                    <a:pt x="224" y="672"/>
                  </a:lnTo>
                  <a:lnTo>
                    <a:pt x="244" y="712"/>
                  </a:lnTo>
                  <a:lnTo>
                    <a:pt x="268" y="748"/>
                  </a:lnTo>
                  <a:lnTo>
                    <a:pt x="296" y="781"/>
                  </a:lnTo>
                  <a:lnTo>
                    <a:pt x="330" y="809"/>
                  </a:lnTo>
                  <a:lnTo>
                    <a:pt x="366" y="834"/>
                  </a:lnTo>
                  <a:lnTo>
                    <a:pt x="405" y="854"/>
                  </a:lnTo>
                  <a:lnTo>
                    <a:pt x="448" y="869"/>
                  </a:lnTo>
                  <a:lnTo>
                    <a:pt x="492" y="877"/>
                  </a:lnTo>
                  <a:lnTo>
                    <a:pt x="538" y="881"/>
                  </a:lnTo>
                  <a:lnTo>
                    <a:pt x="584" y="877"/>
                  </a:lnTo>
                  <a:lnTo>
                    <a:pt x="628" y="869"/>
                  </a:lnTo>
                  <a:lnTo>
                    <a:pt x="670" y="854"/>
                  </a:lnTo>
                  <a:lnTo>
                    <a:pt x="710" y="834"/>
                  </a:lnTo>
                  <a:lnTo>
                    <a:pt x="745" y="809"/>
                  </a:lnTo>
                  <a:lnTo>
                    <a:pt x="779" y="781"/>
                  </a:lnTo>
                  <a:lnTo>
                    <a:pt x="807" y="748"/>
                  </a:lnTo>
                  <a:lnTo>
                    <a:pt x="832" y="712"/>
                  </a:lnTo>
                  <a:lnTo>
                    <a:pt x="851" y="672"/>
                  </a:lnTo>
                  <a:lnTo>
                    <a:pt x="866" y="630"/>
                  </a:lnTo>
                  <a:lnTo>
                    <a:pt x="875" y="585"/>
                  </a:lnTo>
                  <a:lnTo>
                    <a:pt x="878" y="539"/>
                  </a:lnTo>
                  <a:lnTo>
                    <a:pt x="875" y="493"/>
                  </a:lnTo>
                  <a:lnTo>
                    <a:pt x="866" y="449"/>
                  </a:lnTo>
                  <a:lnTo>
                    <a:pt x="851" y="407"/>
                  </a:lnTo>
                  <a:lnTo>
                    <a:pt x="832" y="367"/>
                  </a:lnTo>
                  <a:lnTo>
                    <a:pt x="807" y="331"/>
                  </a:lnTo>
                  <a:lnTo>
                    <a:pt x="779" y="297"/>
                  </a:lnTo>
                  <a:lnTo>
                    <a:pt x="745" y="269"/>
                  </a:lnTo>
                  <a:lnTo>
                    <a:pt x="710" y="244"/>
                  </a:lnTo>
                  <a:lnTo>
                    <a:pt x="670" y="225"/>
                  </a:lnTo>
                  <a:lnTo>
                    <a:pt x="628" y="210"/>
                  </a:lnTo>
                  <a:lnTo>
                    <a:pt x="584" y="201"/>
                  </a:lnTo>
                  <a:lnTo>
                    <a:pt x="538" y="198"/>
                  </a:lnTo>
                  <a:close/>
                  <a:moveTo>
                    <a:pt x="538" y="0"/>
                  </a:moveTo>
                  <a:lnTo>
                    <a:pt x="596" y="3"/>
                  </a:lnTo>
                  <a:lnTo>
                    <a:pt x="653" y="12"/>
                  </a:lnTo>
                  <a:lnTo>
                    <a:pt x="708" y="27"/>
                  </a:lnTo>
                  <a:lnTo>
                    <a:pt x="759" y="47"/>
                  </a:lnTo>
                  <a:lnTo>
                    <a:pt x="809" y="73"/>
                  </a:lnTo>
                  <a:lnTo>
                    <a:pt x="855" y="104"/>
                  </a:lnTo>
                  <a:lnTo>
                    <a:pt x="898" y="138"/>
                  </a:lnTo>
                  <a:lnTo>
                    <a:pt x="937" y="178"/>
                  </a:lnTo>
                  <a:lnTo>
                    <a:pt x="972" y="221"/>
                  </a:lnTo>
                  <a:lnTo>
                    <a:pt x="1002" y="267"/>
                  </a:lnTo>
                  <a:lnTo>
                    <a:pt x="1028" y="317"/>
                  </a:lnTo>
                  <a:lnTo>
                    <a:pt x="1049" y="369"/>
                  </a:lnTo>
                  <a:lnTo>
                    <a:pt x="1064" y="424"/>
                  </a:lnTo>
                  <a:lnTo>
                    <a:pt x="1072" y="480"/>
                  </a:lnTo>
                  <a:lnTo>
                    <a:pt x="1076" y="539"/>
                  </a:lnTo>
                  <a:lnTo>
                    <a:pt x="1072" y="598"/>
                  </a:lnTo>
                  <a:lnTo>
                    <a:pt x="1064" y="655"/>
                  </a:lnTo>
                  <a:lnTo>
                    <a:pt x="1049" y="710"/>
                  </a:lnTo>
                  <a:lnTo>
                    <a:pt x="1028" y="762"/>
                  </a:lnTo>
                  <a:lnTo>
                    <a:pt x="1002" y="811"/>
                  </a:lnTo>
                  <a:lnTo>
                    <a:pt x="972" y="858"/>
                  </a:lnTo>
                  <a:lnTo>
                    <a:pt x="937" y="900"/>
                  </a:lnTo>
                  <a:lnTo>
                    <a:pt x="898" y="939"/>
                  </a:lnTo>
                  <a:lnTo>
                    <a:pt x="855" y="975"/>
                  </a:lnTo>
                  <a:lnTo>
                    <a:pt x="809" y="1005"/>
                  </a:lnTo>
                  <a:lnTo>
                    <a:pt x="759" y="1031"/>
                  </a:lnTo>
                  <a:lnTo>
                    <a:pt x="708" y="1052"/>
                  </a:lnTo>
                  <a:lnTo>
                    <a:pt x="653" y="1066"/>
                  </a:lnTo>
                  <a:lnTo>
                    <a:pt x="596" y="1075"/>
                  </a:lnTo>
                  <a:lnTo>
                    <a:pt x="538" y="1079"/>
                  </a:lnTo>
                  <a:lnTo>
                    <a:pt x="479" y="1075"/>
                  </a:lnTo>
                  <a:lnTo>
                    <a:pt x="423" y="1066"/>
                  </a:lnTo>
                  <a:lnTo>
                    <a:pt x="368" y="1052"/>
                  </a:lnTo>
                  <a:lnTo>
                    <a:pt x="316" y="1031"/>
                  </a:lnTo>
                  <a:lnTo>
                    <a:pt x="266" y="1005"/>
                  </a:lnTo>
                  <a:lnTo>
                    <a:pt x="220" y="975"/>
                  </a:lnTo>
                  <a:lnTo>
                    <a:pt x="178" y="939"/>
                  </a:lnTo>
                  <a:lnTo>
                    <a:pt x="139" y="900"/>
                  </a:lnTo>
                  <a:lnTo>
                    <a:pt x="103" y="858"/>
                  </a:lnTo>
                  <a:lnTo>
                    <a:pt x="73" y="811"/>
                  </a:lnTo>
                  <a:lnTo>
                    <a:pt x="47" y="762"/>
                  </a:lnTo>
                  <a:lnTo>
                    <a:pt x="27" y="710"/>
                  </a:lnTo>
                  <a:lnTo>
                    <a:pt x="12" y="655"/>
                  </a:lnTo>
                  <a:lnTo>
                    <a:pt x="3" y="598"/>
                  </a:lnTo>
                  <a:lnTo>
                    <a:pt x="0" y="539"/>
                  </a:lnTo>
                  <a:lnTo>
                    <a:pt x="3" y="480"/>
                  </a:lnTo>
                  <a:lnTo>
                    <a:pt x="12" y="424"/>
                  </a:lnTo>
                  <a:lnTo>
                    <a:pt x="27" y="369"/>
                  </a:lnTo>
                  <a:lnTo>
                    <a:pt x="47" y="317"/>
                  </a:lnTo>
                  <a:lnTo>
                    <a:pt x="73" y="267"/>
                  </a:lnTo>
                  <a:lnTo>
                    <a:pt x="103" y="221"/>
                  </a:lnTo>
                  <a:lnTo>
                    <a:pt x="139" y="178"/>
                  </a:lnTo>
                  <a:lnTo>
                    <a:pt x="178" y="138"/>
                  </a:lnTo>
                  <a:lnTo>
                    <a:pt x="220" y="104"/>
                  </a:lnTo>
                  <a:lnTo>
                    <a:pt x="266" y="73"/>
                  </a:lnTo>
                  <a:lnTo>
                    <a:pt x="316" y="47"/>
                  </a:lnTo>
                  <a:lnTo>
                    <a:pt x="368" y="27"/>
                  </a:lnTo>
                  <a:lnTo>
                    <a:pt x="423" y="12"/>
                  </a:lnTo>
                  <a:lnTo>
                    <a:pt x="479" y="3"/>
                  </a:lnTo>
                  <a:lnTo>
                    <a:pt x="5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421"/>
            <p:cNvSpPr>
              <a:spLocks/>
            </p:cNvSpPr>
            <p:nvPr/>
          </p:nvSpPr>
          <p:spPr bwMode="auto">
            <a:xfrm>
              <a:off x="9182100" y="4227513"/>
              <a:ext cx="411162" cy="249237"/>
            </a:xfrm>
            <a:custGeom>
              <a:avLst/>
              <a:gdLst>
                <a:gd name="T0" fmla="*/ 2406 w 2587"/>
                <a:gd name="T1" fmla="*/ 0 h 1570"/>
                <a:gd name="T2" fmla="*/ 2468 w 2587"/>
                <a:gd name="T3" fmla="*/ 12 h 1570"/>
                <a:gd name="T4" fmla="*/ 2522 w 2587"/>
                <a:gd name="T5" fmla="*/ 44 h 1570"/>
                <a:gd name="T6" fmla="*/ 2562 w 2587"/>
                <a:gd name="T7" fmla="*/ 91 h 1570"/>
                <a:gd name="T8" fmla="*/ 2585 w 2587"/>
                <a:gd name="T9" fmla="*/ 151 h 1570"/>
                <a:gd name="T10" fmla="*/ 2587 w 2587"/>
                <a:gd name="T11" fmla="*/ 1058 h 1570"/>
                <a:gd name="T12" fmla="*/ 2576 w 2587"/>
                <a:gd name="T13" fmla="*/ 1121 h 1570"/>
                <a:gd name="T14" fmla="*/ 2545 w 2587"/>
                <a:gd name="T15" fmla="*/ 1175 h 1570"/>
                <a:gd name="T16" fmla="*/ 2497 w 2587"/>
                <a:gd name="T17" fmla="*/ 1215 h 1570"/>
                <a:gd name="T18" fmla="*/ 2438 w 2587"/>
                <a:gd name="T19" fmla="*/ 1237 h 1570"/>
                <a:gd name="T20" fmla="*/ 2260 w 2587"/>
                <a:gd name="T21" fmla="*/ 1240 h 1570"/>
                <a:gd name="T22" fmla="*/ 2231 w 2587"/>
                <a:gd name="T23" fmla="*/ 1473 h 1570"/>
                <a:gd name="T24" fmla="*/ 2207 w 2587"/>
                <a:gd name="T25" fmla="*/ 1517 h 1570"/>
                <a:gd name="T26" fmla="*/ 2169 w 2587"/>
                <a:gd name="T27" fmla="*/ 1551 h 1570"/>
                <a:gd name="T28" fmla="*/ 2123 w 2587"/>
                <a:gd name="T29" fmla="*/ 1568 h 1570"/>
                <a:gd name="T30" fmla="*/ 2073 w 2587"/>
                <a:gd name="T31" fmla="*/ 1567 h 1570"/>
                <a:gd name="T32" fmla="*/ 2025 w 2587"/>
                <a:gd name="T33" fmla="*/ 1548 h 1570"/>
                <a:gd name="T34" fmla="*/ 1673 w 2587"/>
                <a:gd name="T35" fmla="*/ 1212 h 1570"/>
                <a:gd name="T36" fmla="*/ 1649 w 2587"/>
                <a:gd name="T37" fmla="*/ 1175 h 1570"/>
                <a:gd name="T38" fmla="*/ 1643 w 2587"/>
                <a:gd name="T39" fmla="*/ 1132 h 1570"/>
                <a:gd name="T40" fmla="*/ 1657 w 2587"/>
                <a:gd name="T41" fmla="*/ 1091 h 1570"/>
                <a:gd name="T42" fmla="*/ 1688 w 2587"/>
                <a:gd name="T43" fmla="*/ 1058 h 1570"/>
                <a:gd name="T44" fmla="*/ 1729 w 2587"/>
                <a:gd name="T45" fmla="*/ 1043 h 1570"/>
                <a:gd name="T46" fmla="*/ 1771 w 2587"/>
                <a:gd name="T47" fmla="*/ 1047 h 1570"/>
                <a:gd name="T48" fmla="*/ 1810 w 2587"/>
                <a:gd name="T49" fmla="*/ 1069 h 1570"/>
                <a:gd name="T50" fmla="*/ 2074 w 2587"/>
                <a:gd name="T51" fmla="*/ 1130 h 1570"/>
                <a:gd name="T52" fmla="*/ 2092 w 2587"/>
                <a:gd name="T53" fmla="*/ 1085 h 1570"/>
                <a:gd name="T54" fmla="*/ 2126 w 2587"/>
                <a:gd name="T55" fmla="*/ 1054 h 1570"/>
                <a:gd name="T56" fmla="*/ 2173 w 2587"/>
                <a:gd name="T57" fmla="*/ 1042 h 1570"/>
                <a:gd name="T58" fmla="*/ 2391 w 2587"/>
                <a:gd name="T59" fmla="*/ 198 h 1570"/>
                <a:gd name="T60" fmla="*/ 197 w 2587"/>
                <a:gd name="T61" fmla="*/ 1042 h 1570"/>
                <a:gd name="T62" fmla="*/ 440 w 2587"/>
                <a:gd name="T63" fmla="*/ 1046 h 1570"/>
                <a:gd name="T64" fmla="*/ 481 w 2587"/>
                <a:gd name="T65" fmla="*/ 1067 h 1570"/>
                <a:gd name="T66" fmla="*/ 508 w 2587"/>
                <a:gd name="T67" fmla="*/ 1106 h 1570"/>
                <a:gd name="T68" fmla="*/ 534 w 2587"/>
                <a:gd name="T69" fmla="*/ 1305 h 1570"/>
                <a:gd name="T70" fmla="*/ 796 w 2587"/>
                <a:gd name="T71" fmla="*/ 1056 h 1570"/>
                <a:gd name="T72" fmla="*/ 837 w 2587"/>
                <a:gd name="T73" fmla="*/ 1042 h 1570"/>
                <a:gd name="T74" fmla="*/ 880 w 2587"/>
                <a:gd name="T75" fmla="*/ 1048 h 1570"/>
                <a:gd name="T76" fmla="*/ 917 w 2587"/>
                <a:gd name="T77" fmla="*/ 1073 h 1570"/>
                <a:gd name="T78" fmla="*/ 940 w 2587"/>
                <a:gd name="T79" fmla="*/ 1111 h 1570"/>
                <a:gd name="T80" fmla="*/ 944 w 2587"/>
                <a:gd name="T81" fmla="*/ 1154 h 1570"/>
                <a:gd name="T82" fmla="*/ 928 w 2587"/>
                <a:gd name="T83" fmla="*/ 1195 h 1570"/>
                <a:gd name="T84" fmla="*/ 584 w 2587"/>
                <a:gd name="T85" fmla="*/ 1531 h 1570"/>
                <a:gd name="T86" fmla="*/ 541 w 2587"/>
                <a:gd name="T87" fmla="*/ 1560 h 1570"/>
                <a:gd name="T88" fmla="*/ 493 w 2587"/>
                <a:gd name="T89" fmla="*/ 1570 h 1570"/>
                <a:gd name="T90" fmla="*/ 442 w 2587"/>
                <a:gd name="T91" fmla="*/ 1562 h 1570"/>
                <a:gd name="T92" fmla="*/ 398 w 2587"/>
                <a:gd name="T93" fmla="*/ 1536 h 1570"/>
                <a:gd name="T94" fmla="*/ 366 w 2587"/>
                <a:gd name="T95" fmla="*/ 1497 h 1570"/>
                <a:gd name="T96" fmla="*/ 351 w 2587"/>
                <a:gd name="T97" fmla="*/ 1447 h 1570"/>
                <a:gd name="T98" fmla="*/ 182 w 2587"/>
                <a:gd name="T99" fmla="*/ 1240 h 1570"/>
                <a:gd name="T100" fmla="*/ 119 w 2587"/>
                <a:gd name="T101" fmla="*/ 1228 h 1570"/>
                <a:gd name="T102" fmla="*/ 65 w 2587"/>
                <a:gd name="T103" fmla="*/ 1197 h 1570"/>
                <a:gd name="T104" fmla="*/ 25 w 2587"/>
                <a:gd name="T105" fmla="*/ 1149 h 1570"/>
                <a:gd name="T106" fmla="*/ 3 w 2587"/>
                <a:gd name="T107" fmla="*/ 1090 h 1570"/>
                <a:gd name="T108" fmla="*/ 0 w 2587"/>
                <a:gd name="T109" fmla="*/ 183 h 1570"/>
                <a:gd name="T110" fmla="*/ 11 w 2587"/>
                <a:gd name="T111" fmla="*/ 119 h 1570"/>
                <a:gd name="T112" fmla="*/ 43 w 2587"/>
                <a:gd name="T113" fmla="*/ 65 h 1570"/>
                <a:gd name="T114" fmla="*/ 90 w 2587"/>
                <a:gd name="T115" fmla="*/ 25 h 1570"/>
                <a:gd name="T116" fmla="*/ 149 w 2587"/>
                <a:gd name="T117" fmla="*/ 3 h 1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87" h="1570">
                  <a:moveTo>
                    <a:pt x="182" y="0"/>
                  </a:moveTo>
                  <a:lnTo>
                    <a:pt x="2406" y="0"/>
                  </a:lnTo>
                  <a:lnTo>
                    <a:pt x="2438" y="3"/>
                  </a:lnTo>
                  <a:lnTo>
                    <a:pt x="2468" y="12"/>
                  </a:lnTo>
                  <a:lnTo>
                    <a:pt x="2497" y="25"/>
                  </a:lnTo>
                  <a:lnTo>
                    <a:pt x="2522" y="44"/>
                  </a:lnTo>
                  <a:lnTo>
                    <a:pt x="2545" y="65"/>
                  </a:lnTo>
                  <a:lnTo>
                    <a:pt x="2562" y="91"/>
                  </a:lnTo>
                  <a:lnTo>
                    <a:pt x="2576" y="119"/>
                  </a:lnTo>
                  <a:lnTo>
                    <a:pt x="2585" y="151"/>
                  </a:lnTo>
                  <a:lnTo>
                    <a:pt x="2587" y="183"/>
                  </a:lnTo>
                  <a:lnTo>
                    <a:pt x="2587" y="1058"/>
                  </a:lnTo>
                  <a:lnTo>
                    <a:pt x="2585" y="1090"/>
                  </a:lnTo>
                  <a:lnTo>
                    <a:pt x="2576" y="1121"/>
                  </a:lnTo>
                  <a:lnTo>
                    <a:pt x="2562" y="1149"/>
                  </a:lnTo>
                  <a:lnTo>
                    <a:pt x="2545" y="1175"/>
                  </a:lnTo>
                  <a:lnTo>
                    <a:pt x="2522" y="1197"/>
                  </a:lnTo>
                  <a:lnTo>
                    <a:pt x="2497" y="1215"/>
                  </a:lnTo>
                  <a:lnTo>
                    <a:pt x="2468" y="1228"/>
                  </a:lnTo>
                  <a:lnTo>
                    <a:pt x="2438" y="1237"/>
                  </a:lnTo>
                  <a:lnTo>
                    <a:pt x="2406" y="1240"/>
                  </a:lnTo>
                  <a:lnTo>
                    <a:pt x="2260" y="1240"/>
                  </a:lnTo>
                  <a:lnTo>
                    <a:pt x="2236" y="1447"/>
                  </a:lnTo>
                  <a:lnTo>
                    <a:pt x="2231" y="1473"/>
                  </a:lnTo>
                  <a:lnTo>
                    <a:pt x="2221" y="1497"/>
                  </a:lnTo>
                  <a:lnTo>
                    <a:pt x="2207" y="1517"/>
                  </a:lnTo>
                  <a:lnTo>
                    <a:pt x="2190" y="1536"/>
                  </a:lnTo>
                  <a:lnTo>
                    <a:pt x="2169" y="1551"/>
                  </a:lnTo>
                  <a:lnTo>
                    <a:pt x="2146" y="1562"/>
                  </a:lnTo>
                  <a:lnTo>
                    <a:pt x="2123" y="1568"/>
                  </a:lnTo>
                  <a:lnTo>
                    <a:pt x="2099" y="1570"/>
                  </a:lnTo>
                  <a:lnTo>
                    <a:pt x="2073" y="1567"/>
                  </a:lnTo>
                  <a:lnTo>
                    <a:pt x="2048" y="1560"/>
                  </a:lnTo>
                  <a:lnTo>
                    <a:pt x="2025" y="1548"/>
                  </a:lnTo>
                  <a:lnTo>
                    <a:pt x="2003" y="1531"/>
                  </a:lnTo>
                  <a:lnTo>
                    <a:pt x="1673" y="1212"/>
                  </a:lnTo>
                  <a:lnTo>
                    <a:pt x="1659" y="1195"/>
                  </a:lnTo>
                  <a:lnTo>
                    <a:pt x="1649" y="1175"/>
                  </a:lnTo>
                  <a:lnTo>
                    <a:pt x="1644" y="1154"/>
                  </a:lnTo>
                  <a:lnTo>
                    <a:pt x="1643" y="1132"/>
                  </a:lnTo>
                  <a:lnTo>
                    <a:pt x="1647" y="1111"/>
                  </a:lnTo>
                  <a:lnTo>
                    <a:pt x="1657" y="1091"/>
                  </a:lnTo>
                  <a:lnTo>
                    <a:pt x="1671" y="1073"/>
                  </a:lnTo>
                  <a:lnTo>
                    <a:pt x="1688" y="1058"/>
                  </a:lnTo>
                  <a:lnTo>
                    <a:pt x="1708" y="1048"/>
                  </a:lnTo>
                  <a:lnTo>
                    <a:pt x="1729" y="1043"/>
                  </a:lnTo>
                  <a:lnTo>
                    <a:pt x="1751" y="1042"/>
                  </a:lnTo>
                  <a:lnTo>
                    <a:pt x="1771" y="1047"/>
                  </a:lnTo>
                  <a:lnTo>
                    <a:pt x="1792" y="1056"/>
                  </a:lnTo>
                  <a:lnTo>
                    <a:pt x="1810" y="1069"/>
                  </a:lnTo>
                  <a:lnTo>
                    <a:pt x="2054" y="1305"/>
                  </a:lnTo>
                  <a:lnTo>
                    <a:pt x="2074" y="1130"/>
                  </a:lnTo>
                  <a:lnTo>
                    <a:pt x="2080" y="1106"/>
                  </a:lnTo>
                  <a:lnTo>
                    <a:pt x="2092" y="1085"/>
                  </a:lnTo>
                  <a:lnTo>
                    <a:pt x="2107" y="1067"/>
                  </a:lnTo>
                  <a:lnTo>
                    <a:pt x="2126" y="1054"/>
                  </a:lnTo>
                  <a:lnTo>
                    <a:pt x="2148" y="1046"/>
                  </a:lnTo>
                  <a:lnTo>
                    <a:pt x="2173" y="1042"/>
                  </a:lnTo>
                  <a:lnTo>
                    <a:pt x="2391" y="1042"/>
                  </a:lnTo>
                  <a:lnTo>
                    <a:pt x="2391" y="198"/>
                  </a:lnTo>
                  <a:lnTo>
                    <a:pt x="197" y="198"/>
                  </a:lnTo>
                  <a:lnTo>
                    <a:pt x="197" y="1042"/>
                  </a:lnTo>
                  <a:lnTo>
                    <a:pt x="415" y="1042"/>
                  </a:lnTo>
                  <a:lnTo>
                    <a:pt x="440" y="1046"/>
                  </a:lnTo>
                  <a:lnTo>
                    <a:pt x="461" y="1054"/>
                  </a:lnTo>
                  <a:lnTo>
                    <a:pt x="481" y="1067"/>
                  </a:lnTo>
                  <a:lnTo>
                    <a:pt x="496" y="1085"/>
                  </a:lnTo>
                  <a:lnTo>
                    <a:pt x="508" y="1106"/>
                  </a:lnTo>
                  <a:lnTo>
                    <a:pt x="513" y="1130"/>
                  </a:lnTo>
                  <a:lnTo>
                    <a:pt x="534" y="1305"/>
                  </a:lnTo>
                  <a:lnTo>
                    <a:pt x="777" y="1069"/>
                  </a:lnTo>
                  <a:lnTo>
                    <a:pt x="796" y="1056"/>
                  </a:lnTo>
                  <a:lnTo>
                    <a:pt x="816" y="1047"/>
                  </a:lnTo>
                  <a:lnTo>
                    <a:pt x="837" y="1042"/>
                  </a:lnTo>
                  <a:lnTo>
                    <a:pt x="858" y="1043"/>
                  </a:lnTo>
                  <a:lnTo>
                    <a:pt x="880" y="1048"/>
                  </a:lnTo>
                  <a:lnTo>
                    <a:pt x="899" y="1058"/>
                  </a:lnTo>
                  <a:lnTo>
                    <a:pt x="917" y="1073"/>
                  </a:lnTo>
                  <a:lnTo>
                    <a:pt x="931" y="1091"/>
                  </a:lnTo>
                  <a:lnTo>
                    <a:pt x="940" y="1111"/>
                  </a:lnTo>
                  <a:lnTo>
                    <a:pt x="945" y="1132"/>
                  </a:lnTo>
                  <a:lnTo>
                    <a:pt x="944" y="1154"/>
                  </a:lnTo>
                  <a:lnTo>
                    <a:pt x="939" y="1175"/>
                  </a:lnTo>
                  <a:lnTo>
                    <a:pt x="928" y="1195"/>
                  </a:lnTo>
                  <a:lnTo>
                    <a:pt x="914" y="1212"/>
                  </a:lnTo>
                  <a:lnTo>
                    <a:pt x="584" y="1531"/>
                  </a:lnTo>
                  <a:lnTo>
                    <a:pt x="564" y="1548"/>
                  </a:lnTo>
                  <a:lnTo>
                    <a:pt x="541" y="1560"/>
                  </a:lnTo>
                  <a:lnTo>
                    <a:pt x="517" y="1567"/>
                  </a:lnTo>
                  <a:lnTo>
                    <a:pt x="493" y="1570"/>
                  </a:lnTo>
                  <a:lnTo>
                    <a:pt x="467" y="1568"/>
                  </a:lnTo>
                  <a:lnTo>
                    <a:pt x="442" y="1562"/>
                  </a:lnTo>
                  <a:lnTo>
                    <a:pt x="418" y="1551"/>
                  </a:lnTo>
                  <a:lnTo>
                    <a:pt x="398" y="1536"/>
                  </a:lnTo>
                  <a:lnTo>
                    <a:pt x="380" y="1517"/>
                  </a:lnTo>
                  <a:lnTo>
                    <a:pt x="366" y="1497"/>
                  </a:lnTo>
                  <a:lnTo>
                    <a:pt x="357" y="1473"/>
                  </a:lnTo>
                  <a:lnTo>
                    <a:pt x="351" y="1447"/>
                  </a:lnTo>
                  <a:lnTo>
                    <a:pt x="327" y="1240"/>
                  </a:lnTo>
                  <a:lnTo>
                    <a:pt x="182" y="1240"/>
                  </a:lnTo>
                  <a:lnTo>
                    <a:pt x="149" y="1237"/>
                  </a:lnTo>
                  <a:lnTo>
                    <a:pt x="119" y="1228"/>
                  </a:lnTo>
                  <a:lnTo>
                    <a:pt x="90" y="1215"/>
                  </a:lnTo>
                  <a:lnTo>
                    <a:pt x="65" y="1197"/>
                  </a:lnTo>
                  <a:lnTo>
                    <a:pt x="43" y="1175"/>
                  </a:lnTo>
                  <a:lnTo>
                    <a:pt x="25" y="1149"/>
                  </a:lnTo>
                  <a:lnTo>
                    <a:pt x="11" y="1121"/>
                  </a:lnTo>
                  <a:lnTo>
                    <a:pt x="3" y="1090"/>
                  </a:lnTo>
                  <a:lnTo>
                    <a:pt x="0" y="1058"/>
                  </a:lnTo>
                  <a:lnTo>
                    <a:pt x="0" y="183"/>
                  </a:lnTo>
                  <a:lnTo>
                    <a:pt x="3" y="151"/>
                  </a:lnTo>
                  <a:lnTo>
                    <a:pt x="11" y="119"/>
                  </a:lnTo>
                  <a:lnTo>
                    <a:pt x="25" y="91"/>
                  </a:lnTo>
                  <a:lnTo>
                    <a:pt x="43" y="65"/>
                  </a:lnTo>
                  <a:lnTo>
                    <a:pt x="65" y="44"/>
                  </a:lnTo>
                  <a:lnTo>
                    <a:pt x="90" y="25"/>
                  </a:lnTo>
                  <a:lnTo>
                    <a:pt x="119" y="12"/>
                  </a:lnTo>
                  <a:lnTo>
                    <a:pt x="149" y="3"/>
                  </a:lnTo>
                  <a:lnTo>
                    <a:pt x="1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422"/>
            <p:cNvSpPr>
              <a:spLocks/>
            </p:cNvSpPr>
            <p:nvPr/>
          </p:nvSpPr>
          <p:spPr bwMode="auto">
            <a:xfrm>
              <a:off x="9363075" y="4394200"/>
              <a:ext cx="49212" cy="30162"/>
            </a:xfrm>
            <a:custGeom>
              <a:avLst/>
              <a:gdLst>
                <a:gd name="T0" fmla="*/ 98 w 308"/>
                <a:gd name="T1" fmla="*/ 0 h 198"/>
                <a:gd name="T2" fmla="*/ 209 w 308"/>
                <a:gd name="T3" fmla="*/ 0 h 198"/>
                <a:gd name="T4" fmla="*/ 232 w 308"/>
                <a:gd name="T5" fmla="*/ 3 h 198"/>
                <a:gd name="T6" fmla="*/ 252 w 308"/>
                <a:gd name="T7" fmla="*/ 10 h 198"/>
                <a:gd name="T8" fmla="*/ 271 w 308"/>
                <a:gd name="T9" fmla="*/ 22 h 198"/>
                <a:gd name="T10" fmla="*/ 286 w 308"/>
                <a:gd name="T11" fmla="*/ 37 h 198"/>
                <a:gd name="T12" fmla="*/ 298 w 308"/>
                <a:gd name="T13" fmla="*/ 56 h 198"/>
                <a:gd name="T14" fmla="*/ 305 w 308"/>
                <a:gd name="T15" fmla="*/ 76 h 198"/>
                <a:gd name="T16" fmla="*/ 308 w 308"/>
                <a:gd name="T17" fmla="*/ 99 h 198"/>
                <a:gd name="T18" fmla="*/ 305 w 308"/>
                <a:gd name="T19" fmla="*/ 122 h 198"/>
                <a:gd name="T20" fmla="*/ 298 w 308"/>
                <a:gd name="T21" fmla="*/ 142 h 198"/>
                <a:gd name="T22" fmla="*/ 286 w 308"/>
                <a:gd name="T23" fmla="*/ 161 h 198"/>
                <a:gd name="T24" fmla="*/ 271 w 308"/>
                <a:gd name="T25" fmla="*/ 177 h 198"/>
                <a:gd name="T26" fmla="*/ 252 w 308"/>
                <a:gd name="T27" fmla="*/ 188 h 198"/>
                <a:gd name="T28" fmla="*/ 232 w 308"/>
                <a:gd name="T29" fmla="*/ 195 h 198"/>
                <a:gd name="T30" fmla="*/ 209 w 308"/>
                <a:gd name="T31" fmla="*/ 198 h 198"/>
                <a:gd name="T32" fmla="*/ 98 w 308"/>
                <a:gd name="T33" fmla="*/ 198 h 198"/>
                <a:gd name="T34" fmla="*/ 76 w 308"/>
                <a:gd name="T35" fmla="*/ 195 h 198"/>
                <a:gd name="T36" fmla="*/ 55 w 308"/>
                <a:gd name="T37" fmla="*/ 188 h 198"/>
                <a:gd name="T38" fmla="*/ 37 w 308"/>
                <a:gd name="T39" fmla="*/ 177 h 198"/>
                <a:gd name="T40" fmla="*/ 22 w 308"/>
                <a:gd name="T41" fmla="*/ 161 h 198"/>
                <a:gd name="T42" fmla="*/ 10 w 308"/>
                <a:gd name="T43" fmla="*/ 142 h 198"/>
                <a:gd name="T44" fmla="*/ 2 w 308"/>
                <a:gd name="T45" fmla="*/ 122 h 198"/>
                <a:gd name="T46" fmla="*/ 0 w 308"/>
                <a:gd name="T47" fmla="*/ 99 h 198"/>
                <a:gd name="T48" fmla="*/ 2 w 308"/>
                <a:gd name="T49" fmla="*/ 76 h 198"/>
                <a:gd name="T50" fmla="*/ 10 w 308"/>
                <a:gd name="T51" fmla="*/ 56 h 198"/>
                <a:gd name="T52" fmla="*/ 22 w 308"/>
                <a:gd name="T53" fmla="*/ 37 h 198"/>
                <a:gd name="T54" fmla="*/ 37 w 308"/>
                <a:gd name="T55" fmla="*/ 22 h 198"/>
                <a:gd name="T56" fmla="*/ 55 w 308"/>
                <a:gd name="T57" fmla="*/ 10 h 198"/>
                <a:gd name="T58" fmla="*/ 76 w 308"/>
                <a:gd name="T59" fmla="*/ 3 h 198"/>
                <a:gd name="T60" fmla="*/ 98 w 308"/>
                <a:gd name="T6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08" h="198">
                  <a:moveTo>
                    <a:pt x="98" y="0"/>
                  </a:moveTo>
                  <a:lnTo>
                    <a:pt x="209" y="0"/>
                  </a:lnTo>
                  <a:lnTo>
                    <a:pt x="232" y="3"/>
                  </a:lnTo>
                  <a:lnTo>
                    <a:pt x="252" y="10"/>
                  </a:lnTo>
                  <a:lnTo>
                    <a:pt x="271" y="22"/>
                  </a:lnTo>
                  <a:lnTo>
                    <a:pt x="286" y="37"/>
                  </a:lnTo>
                  <a:lnTo>
                    <a:pt x="298" y="56"/>
                  </a:lnTo>
                  <a:lnTo>
                    <a:pt x="305" y="76"/>
                  </a:lnTo>
                  <a:lnTo>
                    <a:pt x="308" y="99"/>
                  </a:lnTo>
                  <a:lnTo>
                    <a:pt x="305" y="122"/>
                  </a:lnTo>
                  <a:lnTo>
                    <a:pt x="298" y="142"/>
                  </a:lnTo>
                  <a:lnTo>
                    <a:pt x="286" y="161"/>
                  </a:lnTo>
                  <a:lnTo>
                    <a:pt x="271" y="177"/>
                  </a:lnTo>
                  <a:lnTo>
                    <a:pt x="252" y="188"/>
                  </a:lnTo>
                  <a:lnTo>
                    <a:pt x="232" y="195"/>
                  </a:lnTo>
                  <a:lnTo>
                    <a:pt x="209" y="198"/>
                  </a:lnTo>
                  <a:lnTo>
                    <a:pt x="98" y="198"/>
                  </a:lnTo>
                  <a:lnTo>
                    <a:pt x="76" y="195"/>
                  </a:lnTo>
                  <a:lnTo>
                    <a:pt x="55" y="188"/>
                  </a:lnTo>
                  <a:lnTo>
                    <a:pt x="37" y="177"/>
                  </a:lnTo>
                  <a:lnTo>
                    <a:pt x="22" y="161"/>
                  </a:lnTo>
                  <a:lnTo>
                    <a:pt x="10" y="142"/>
                  </a:lnTo>
                  <a:lnTo>
                    <a:pt x="2" y="122"/>
                  </a:lnTo>
                  <a:lnTo>
                    <a:pt x="0" y="99"/>
                  </a:lnTo>
                  <a:lnTo>
                    <a:pt x="2" y="76"/>
                  </a:lnTo>
                  <a:lnTo>
                    <a:pt x="10" y="56"/>
                  </a:lnTo>
                  <a:lnTo>
                    <a:pt x="22" y="37"/>
                  </a:lnTo>
                  <a:lnTo>
                    <a:pt x="37" y="22"/>
                  </a:lnTo>
                  <a:lnTo>
                    <a:pt x="55" y="10"/>
                  </a:lnTo>
                  <a:lnTo>
                    <a:pt x="76" y="3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9" name="Group 418"/>
          <p:cNvGrpSpPr/>
          <p:nvPr/>
        </p:nvGrpSpPr>
        <p:grpSpPr>
          <a:xfrm>
            <a:off x="7479677" y="4866288"/>
            <a:ext cx="565150" cy="565150"/>
            <a:chOff x="8159750" y="4227513"/>
            <a:chExt cx="565150" cy="565150"/>
          </a:xfrm>
          <a:solidFill>
            <a:schemeClr val="tx1"/>
          </a:solidFill>
        </p:grpSpPr>
        <p:sp>
          <p:nvSpPr>
            <p:cNvPr id="890" name="Freeform 427"/>
            <p:cNvSpPr>
              <a:spLocks/>
            </p:cNvSpPr>
            <p:nvPr/>
          </p:nvSpPr>
          <p:spPr bwMode="auto">
            <a:xfrm>
              <a:off x="8159750" y="4227513"/>
              <a:ext cx="565150" cy="565150"/>
            </a:xfrm>
            <a:custGeom>
              <a:avLst/>
              <a:gdLst>
                <a:gd name="T0" fmla="*/ 1978 w 3558"/>
                <a:gd name="T1" fmla="*/ 11 h 3559"/>
                <a:gd name="T2" fmla="*/ 2362 w 3558"/>
                <a:gd name="T3" fmla="*/ 98 h 3559"/>
                <a:gd name="T4" fmla="*/ 2716 w 3558"/>
                <a:gd name="T5" fmla="*/ 266 h 3559"/>
                <a:gd name="T6" fmla="*/ 3028 w 3558"/>
                <a:gd name="T7" fmla="*/ 512 h 3559"/>
                <a:gd name="T8" fmla="*/ 3278 w 3558"/>
                <a:gd name="T9" fmla="*/ 821 h 3559"/>
                <a:gd name="T10" fmla="*/ 3452 w 3558"/>
                <a:gd name="T11" fmla="*/ 1171 h 3559"/>
                <a:gd name="T12" fmla="*/ 3544 w 3558"/>
                <a:gd name="T13" fmla="*/ 1554 h 3559"/>
                <a:gd name="T14" fmla="*/ 3549 w 3558"/>
                <a:gd name="T15" fmla="*/ 1948 h 3559"/>
                <a:gd name="T16" fmla="*/ 3471 w 3558"/>
                <a:gd name="T17" fmla="*/ 2327 h 3559"/>
                <a:gd name="T18" fmla="*/ 3507 w 3558"/>
                <a:gd name="T19" fmla="*/ 3140 h 3559"/>
                <a:gd name="T20" fmla="*/ 3497 w 3558"/>
                <a:gd name="T21" fmla="*/ 3246 h 3559"/>
                <a:gd name="T22" fmla="*/ 3423 w 3558"/>
                <a:gd name="T23" fmla="*/ 3320 h 3559"/>
                <a:gd name="T24" fmla="*/ 3318 w 3558"/>
                <a:gd name="T25" fmla="*/ 3329 h 3559"/>
                <a:gd name="T26" fmla="*/ 2851 w 3558"/>
                <a:gd name="T27" fmla="*/ 3181 h 3559"/>
                <a:gd name="T28" fmla="*/ 2835 w 3558"/>
                <a:gd name="T29" fmla="*/ 3093 h 3559"/>
                <a:gd name="T30" fmla="*/ 2894 w 3558"/>
                <a:gd name="T31" fmla="*/ 3025 h 3559"/>
                <a:gd name="T32" fmla="*/ 3283 w 3558"/>
                <a:gd name="T33" fmla="*/ 3105 h 3559"/>
                <a:gd name="T34" fmla="*/ 3151 w 3558"/>
                <a:gd name="T35" fmla="*/ 2550 h 3559"/>
                <a:gd name="T36" fmla="*/ 3267 w 3558"/>
                <a:gd name="T37" fmla="*/ 2286 h 3559"/>
                <a:gd name="T38" fmla="*/ 3342 w 3558"/>
                <a:gd name="T39" fmla="*/ 1936 h 3559"/>
                <a:gd name="T40" fmla="*/ 3334 w 3558"/>
                <a:gd name="T41" fmla="*/ 1555 h 3559"/>
                <a:gd name="T42" fmla="*/ 3229 w 3558"/>
                <a:gd name="T43" fmla="*/ 1177 h 3559"/>
                <a:gd name="T44" fmla="*/ 3037 w 3558"/>
                <a:gd name="T45" fmla="*/ 842 h 3559"/>
                <a:gd name="T46" fmla="*/ 2773 w 3558"/>
                <a:gd name="T47" fmla="*/ 566 h 3559"/>
                <a:gd name="T48" fmla="*/ 2449 w 3558"/>
                <a:gd name="T49" fmla="*/ 360 h 3559"/>
                <a:gd name="T50" fmla="*/ 2079 w 3558"/>
                <a:gd name="T51" fmla="*/ 237 h 3559"/>
                <a:gd name="T52" fmla="*/ 1778 w 3558"/>
                <a:gd name="T53" fmla="*/ 208 h 3559"/>
                <a:gd name="T54" fmla="*/ 1377 w 3558"/>
                <a:gd name="T55" fmla="*/ 260 h 3559"/>
                <a:gd name="T56" fmla="*/ 1015 w 3558"/>
                <a:gd name="T57" fmla="*/ 407 h 3559"/>
                <a:gd name="T58" fmla="*/ 703 w 3558"/>
                <a:gd name="T59" fmla="*/ 635 h 3559"/>
                <a:gd name="T60" fmla="*/ 456 w 3558"/>
                <a:gd name="T61" fmla="*/ 932 h 3559"/>
                <a:gd name="T62" fmla="*/ 288 w 3558"/>
                <a:gd name="T63" fmla="*/ 1284 h 3559"/>
                <a:gd name="T64" fmla="*/ 211 w 3558"/>
                <a:gd name="T65" fmla="*/ 1676 h 3559"/>
                <a:gd name="T66" fmla="*/ 237 w 3558"/>
                <a:gd name="T67" fmla="*/ 2082 h 3559"/>
                <a:gd name="T68" fmla="*/ 360 w 3558"/>
                <a:gd name="T69" fmla="*/ 2455 h 3559"/>
                <a:gd name="T70" fmla="*/ 568 w 3558"/>
                <a:gd name="T71" fmla="*/ 2779 h 3559"/>
                <a:gd name="T72" fmla="*/ 846 w 3558"/>
                <a:gd name="T73" fmla="*/ 3043 h 3559"/>
                <a:gd name="T74" fmla="*/ 1182 w 3558"/>
                <a:gd name="T75" fmla="*/ 3234 h 3559"/>
                <a:gd name="T76" fmla="*/ 1563 w 3558"/>
                <a:gd name="T77" fmla="*/ 3338 h 3559"/>
                <a:gd name="T78" fmla="*/ 1950 w 3558"/>
                <a:gd name="T79" fmla="*/ 3343 h 3559"/>
                <a:gd name="T80" fmla="*/ 2304 w 3558"/>
                <a:gd name="T81" fmla="*/ 3262 h 3559"/>
                <a:gd name="T82" fmla="*/ 2518 w 3558"/>
                <a:gd name="T83" fmla="*/ 3180 h 3559"/>
                <a:gd name="T84" fmla="*/ 2598 w 3558"/>
                <a:gd name="T85" fmla="*/ 3217 h 3559"/>
                <a:gd name="T86" fmla="*/ 2620 w 3558"/>
                <a:gd name="T87" fmla="*/ 3306 h 3559"/>
                <a:gd name="T88" fmla="*/ 2564 w 3558"/>
                <a:gd name="T89" fmla="*/ 3377 h 3559"/>
                <a:gd name="T90" fmla="*/ 2183 w 3558"/>
                <a:gd name="T91" fmla="*/ 3514 h 3559"/>
                <a:gd name="T92" fmla="*/ 1779 w 3558"/>
                <a:gd name="T93" fmla="*/ 3559 h 3559"/>
                <a:gd name="T94" fmla="*/ 1465 w 3558"/>
                <a:gd name="T95" fmla="*/ 3532 h 3559"/>
                <a:gd name="T96" fmla="*/ 1086 w 3558"/>
                <a:gd name="T97" fmla="*/ 3421 h 3559"/>
                <a:gd name="T98" fmla="*/ 743 w 3558"/>
                <a:gd name="T99" fmla="*/ 3229 h 3559"/>
                <a:gd name="T100" fmla="*/ 446 w 3558"/>
                <a:gd name="T101" fmla="*/ 2961 h 3559"/>
                <a:gd name="T102" fmla="*/ 217 w 3558"/>
                <a:gd name="T103" fmla="*/ 2637 h 3559"/>
                <a:gd name="T104" fmla="*/ 68 w 3558"/>
                <a:gd name="T105" fmla="*/ 2274 h 3559"/>
                <a:gd name="T106" fmla="*/ 3 w 3558"/>
                <a:gd name="T107" fmla="*/ 1881 h 3559"/>
                <a:gd name="T108" fmla="*/ 29 w 3558"/>
                <a:gd name="T109" fmla="*/ 1460 h 3559"/>
                <a:gd name="T110" fmla="*/ 150 w 3558"/>
                <a:gd name="T111" fmla="*/ 1064 h 3559"/>
                <a:gd name="T112" fmla="*/ 356 w 3558"/>
                <a:gd name="T113" fmla="*/ 713 h 3559"/>
                <a:gd name="T114" fmla="*/ 633 w 3558"/>
                <a:gd name="T115" fmla="*/ 420 h 3559"/>
                <a:gd name="T116" fmla="*/ 971 w 3558"/>
                <a:gd name="T117" fmla="*/ 195 h 3559"/>
                <a:gd name="T118" fmla="*/ 1356 w 3558"/>
                <a:gd name="T119" fmla="*/ 51 h 3559"/>
                <a:gd name="T120" fmla="*/ 1778 w 3558"/>
                <a:gd name="T121" fmla="*/ 0 h 3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58" h="3559">
                  <a:moveTo>
                    <a:pt x="1778" y="0"/>
                  </a:moveTo>
                  <a:lnTo>
                    <a:pt x="1778" y="0"/>
                  </a:lnTo>
                  <a:lnTo>
                    <a:pt x="1879" y="3"/>
                  </a:lnTo>
                  <a:lnTo>
                    <a:pt x="1978" y="11"/>
                  </a:lnTo>
                  <a:lnTo>
                    <a:pt x="2077" y="25"/>
                  </a:lnTo>
                  <a:lnTo>
                    <a:pt x="2173" y="45"/>
                  </a:lnTo>
                  <a:lnTo>
                    <a:pt x="2269" y="68"/>
                  </a:lnTo>
                  <a:lnTo>
                    <a:pt x="2362" y="98"/>
                  </a:lnTo>
                  <a:lnTo>
                    <a:pt x="2454" y="132"/>
                  </a:lnTo>
                  <a:lnTo>
                    <a:pt x="2544" y="172"/>
                  </a:lnTo>
                  <a:lnTo>
                    <a:pt x="2631" y="217"/>
                  </a:lnTo>
                  <a:lnTo>
                    <a:pt x="2716" y="266"/>
                  </a:lnTo>
                  <a:lnTo>
                    <a:pt x="2798" y="321"/>
                  </a:lnTo>
                  <a:lnTo>
                    <a:pt x="2877" y="380"/>
                  </a:lnTo>
                  <a:lnTo>
                    <a:pt x="2954" y="444"/>
                  </a:lnTo>
                  <a:lnTo>
                    <a:pt x="3028" y="512"/>
                  </a:lnTo>
                  <a:lnTo>
                    <a:pt x="3097" y="585"/>
                  </a:lnTo>
                  <a:lnTo>
                    <a:pt x="3162" y="660"/>
                  </a:lnTo>
                  <a:lnTo>
                    <a:pt x="3222" y="738"/>
                  </a:lnTo>
                  <a:lnTo>
                    <a:pt x="3278" y="821"/>
                  </a:lnTo>
                  <a:lnTo>
                    <a:pt x="3328" y="904"/>
                  </a:lnTo>
                  <a:lnTo>
                    <a:pt x="3375" y="990"/>
                  </a:lnTo>
                  <a:lnTo>
                    <a:pt x="3415" y="1080"/>
                  </a:lnTo>
                  <a:lnTo>
                    <a:pt x="3452" y="1171"/>
                  </a:lnTo>
                  <a:lnTo>
                    <a:pt x="3482" y="1264"/>
                  </a:lnTo>
                  <a:lnTo>
                    <a:pt x="3508" y="1359"/>
                  </a:lnTo>
                  <a:lnTo>
                    <a:pt x="3529" y="1456"/>
                  </a:lnTo>
                  <a:lnTo>
                    <a:pt x="3544" y="1554"/>
                  </a:lnTo>
                  <a:lnTo>
                    <a:pt x="3553" y="1653"/>
                  </a:lnTo>
                  <a:lnTo>
                    <a:pt x="3558" y="1753"/>
                  </a:lnTo>
                  <a:lnTo>
                    <a:pt x="3556" y="1851"/>
                  </a:lnTo>
                  <a:lnTo>
                    <a:pt x="3549" y="1948"/>
                  </a:lnTo>
                  <a:lnTo>
                    <a:pt x="3538" y="2044"/>
                  </a:lnTo>
                  <a:lnTo>
                    <a:pt x="3521" y="2140"/>
                  </a:lnTo>
                  <a:lnTo>
                    <a:pt x="3498" y="2234"/>
                  </a:lnTo>
                  <a:lnTo>
                    <a:pt x="3471" y="2327"/>
                  </a:lnTo>
                  <a:lnTo>
                    <a:pt x="3440" y="2418"/>
                  </a:lnTo>
                  <a:lnTo>
                    <a:pt x="3403" y="2508"/>
                  </a:lnTo>
                  <a:lnTo>
                    <a:pt x="3361" y="2594"/>
                  </a:lnTo>
                  <a:lnTo>
                    <a:pt x="3507" y="3140"/>
                  </a:lnTo>
                  <a:lnTo>
                    <a:pt x="3511" y="3167"/>
                  </a:lnTo>
                  <a:lnTo>
                    <a:pt x="3511" y="3194"/>
                  </a:lnTo>
                  <a:lnTo>
                    <a:pt x="3507" y="3220"/>
                  </a:lnTo>
                  <a:lnTo>
                    <a:pt x="3497" y="3246"/>
                  </a:lnTo>
                  <a:lnTo>
                    <a:pt x="3484" y="3268"/>
                  </a:lnTo>
                  <a:lnTo>
                    <a:pt x="3467" y="3289"/>
                  </a:lnTo>
                  <a:lnTo>
                    <a:pt x="3445" y="3307"/>
                  </a:lnTo>
                  <a:lnTo>
                    <a:pt x="3423" y="3320"/>
                  </a:lnTo>
                  <a:lnTo>
                    <a:pt x="3398" y="3329"/>
                  </a:lnTo>
                  <a:lnTo>
                    <a:pt x="3371" y="3334"/>
                  </a:lnTo>
                  <a:lnTo>
                    <a:pt x="3344" y="3334"/>
                  </a:lnTo>
                  <a:lnTo>
                    <a:pt x="3318" y="3329"/>
                  </a:lnTo>
                  <a:lnTo>
                    <a:pt x="2909" y="3220"/>
                  </a:lnTo>
                  <a:lnTo>
                    <a:pt x="2886" y="3211"/>
                  </a:lnTo>
                  <a:lnTo>
                    <a:pt x="2868" y="3198"/>
                  </a:lnTo>
                  <a:lnTo>
                    <a:pt x="2851" y="3181"/>
                  </a:lnTo>
                  <a:lnTo>
                    <a:pt x="2841" y="3161"/>
                  </a:lnTo>
                  <a:lnTo>
                    <a:pt x="2833" y="3140"/>
                  </a:lnTo>
                  <a:lnTo>
                    <a:pt x="2832" y="3117"/>
                  </a:lnTo>
                  <a:lnTo>
                    <a:pt x="2835" y="3093"/>
                  </a:lnTo>
                  <a:lnTo>
                    <a:pt x="2844" y="3070"/>
                  </a:lnTo>
                  <a:lnTo>
                    <a:pt x="2857" y="3052"/>
                  </a:lnTo>
                  <a:lnTo>
                    <a:pt x="2874" y="3036"/>
                  </a:lnTo>
                  <a:lnTo>
                    <a:pt x="2894" y="3025"/>
                  </a:lnTo>
                  <a:lnTo>
                    <a:pt x="2915" y="3017"/>
                  </a:lnTo>
                  <a:lnTo>
                    <a:pt x="2938" y="3016"/>
                  </a:lnTo>
                  <a:lnTo>
                    <a:pt x="2962" y="3019"/>
                  </a:lnTo>
                  <a:lnTo>
                    <a:pt x="3283" y="3105"/>
                  </a:lnTo>
                  <a:lnTo>
                    <a:pt x="3150" y="2608"/>
                  </a:lnTo>
                  <a:lnTo>
                    <a:pt x="3147" y="2589"/>
                  </a:lnTo>
                  <a:lnTo>
                    <a:pt x="3147" y="2569"/>
                  </a:lnTo>
                  <a:lnTo>
                    <a:pt x="3151" y="2550"/>
                  </a:lnTo>
                  <a:lnTo>
                    <a:pt x="3159" y="2532"/>
                  </a:lnTo>
                  <a:lnTo>
                    <a:pt x="3200" y="2452"/>
                  </a:lnTo>
                  <a:lnTo>
                    <a:pt x="3235" y="2370"/>
                  </a:lnTo>
                  <a:lnTo>
                    <a:pt x="3267" y="2286"/>
                  </a:lnTo>
                  <a:lnTo>
                    <a:pt x="3293" y="2200"/>
                  </a:lnTo>
                  <a:lnTo>
                    <a:pt x="3314" y="2114"/>
                  </a:lnTo>
                  <a:lnTo>
                    <a:pt x="3331" y="2026"/>
                  </a:lnTo>
                  <a:lnTo>
                    <a:pt x="3342" y="1936"/>
                  </a:lnTo>
                  <a:lnTo>
                    <a:pt x="3349" y="1846"/>
                  </a:lnTo>
                  <a:lnTo>
                    <a:pt x="3350" y="1757"/>
                  </a:lnTo>
                  <a:lnTo>
                    <a:pt x="3345" y="1655"/>
                  </a:lnTo>
                  <a:lnTo>
                    <a:pt x="3334" y="1555"/>
                  </a:lnTo>
                  <a:lnTo>
                    <a:pt x="3317" y="1457"/>
                  </a:lnTo>
                  <a:lnTo>
                    <a:pt x="3293" y="1362"/>
                  </a:lnTo>
                  <a:lnTo>
                    <a:pt x="3264" y="1267"/>
                  </a:lnTo>
                  <a:lnTo>
                    <a:pt x="3229" y="1177"/>
                  </a:lnTo>
                  <a:lnTo>
                    <a:pt x="3189" y="1089"/>
                  </a:lnTo>
                  <a:lnTo>
                    <a:pt x="3143" y="1003"/>
                  </a:lnTo>
                  <a:lnTo>
                    <a:pt x="3093" y="921"/>
                  </a:lnTo>
                  <a:lnTo>
                    <a:pt x="3037" y="842"/>
                  </a:lnTo>
                  <a:lnTo>
                    <a:pt x="2978" y="767"/>
                  </a:lnTo>
                  <a:lnTo>
                    <a:pt x="2914" y="696"/>
                  </a:lnTo>
                  <a:lnTo>
                    <a:pt x="2845" y="629"/>
                  </a:lnTo>
                  <a:lnTo>
                    <a:pt x="2773" y="566"/>
                  </a:lnTo>
                  <a:lnTo>
                    <a:pt x="2697" y="507"/>
                  </a:lnTo>
                  <a:lnTo>
                    <a:pt x="2618" y="453"/>
                  </a:lnTo>
                  <a:lnTo>
                    <a:pt x="2534" y="404"/>
                  </a:lnTo>
                  <a:lnTo>
                    <a:pt x="2449" y="360"/>
                  </a:lnTo>
                  <a:lnTo>
                    <a:pt x="2360" y="321"/>
                  </a:lnTo>
                  <a:lnTo>
                    <a:pt x="2269" y="287"/>
                  </a:lnTo>
                  <a:lnTo>
                    <a:pt x="2175" y="259"/>
                  </a:lnTo>
                  <a:lnTo>
                    <a:pt x="2079" y="237"/>
                  </a:lnTo>
                  <a:lnTo>
                    <a:pt x="1981" y="221"/>
                  </a:lnTo>
                  <a:lnTo>
                    <a:pt x="1880" y="211"/>
                  </a:lnTo>
                  <a:lnTo>
                    <a:pt x="1778" y="208"/>
                  </a:lnTo>
                  <a:lnTo>
                    <a:pt x="1778" y="208"/>
                  </a:lnTo>
                  <a:lnTo>
                    <a:pt x="1676" y="211"/>
                  </a:lnTo>
                  <a:lnTo>
                    <a:pt x="1574" y="221"/>
                  </a:lnTo>
                  <a:lnTo>
                    <a:pt x="1474" y="237"/>
                  </a:lnTo>
                  <a:lnTo>
                    <a:pt x="1377" y="260"/>
                  </a:lnTo>
                  <a:lnTo>
                    <a:pt x="1283" y="288"/>
                  </a:lnTo>
                  <a:lnTo>
                    <a:pt x="1190" y="323"/>
                  </a:lnTo>
                  <a:lnTo>
                    <a:pt x="1101" y="362"/>
                  </a:lnTo>
                  <a:lnTo>
                    <a:pt x="1015" y="407"/>
                  </a:lnTo>
                  <a:lnTo>
                    <a:pt x="931" y="457"/>
                  </a:lnTo>
                  <a:lnTo>
                    <a:pt x="851" y="512"/>
                  </a:lnTo>
                  <a:lnTo>
                    <a:pt x="776" y="572"/>
                  </a:lnTo>
                  <a:lnTo>
                    <a:pt x="703" y="635"/>
                  </a:lnTo>
                  <a:lnTo>
                    <a:pt x="635" y="704"/>
                  </a:lnTo>
                  <a:lnTo>
                    <a:pt x="570" y="776"/>
                  </a:lnTo>
                  <a:lnTo>
                    <a:pt x="510" y="852"/>
                  </a:lnTo>
                  <a:lnTo>
                    <a:pt x="456" y="932"/>
                  </a:lnTo>
                  <a:lnTo>
                    <a:pt x="406" y="1015"/>
                  </a:lnTo>
                  <a:lnTo>
                    <a:pt x="361" y="1102"/>
                  </a:lnTo>
                  <a:lnTo>
                    <a:pt x="321" y="1192"/>
                  </a:lnTo>
                  <a:lnTo>
                    <a:pt x="288" y="1284"/>
                  </a:lnTo>
                  <a:lnTo>
                    <a:pt x="260" y="1379"/>
                  </a:lnTo>
                  <a:lnTo>
                    <a:pt x="237" y="1476"/>
                  </a:lnTo>
                  <a:lnTo>
                    <a:pt x="221" y="1576"/>
                  </a:lnTo>
                  <a:lnTo>
                    <a:pt x="211" y="1676"/>
                  </a:lnTo>
                  <a:lnTo>
                    <a:pt x="208" y="1780"/>
                  </a:lnTo>
                  <a:lnTo>
                    <a:pt x="211" y="1882"/>
                  </a:lnTo>
                  <a:lnTo>
                    <a:pt x="221" y="1983"/>
                  </a:lnTo>
                  <a:lnTo>
                    <a:pt x="237" y="2082"/>
                  </a:lnTo>
                  <a:lnTo>
                    <a:pt x="258" y="2179"/>
                  </a:lnTo>
                  <a:lnTo>
                    <a:pt x="287" y="2273"/>
                  </a:lnTo>
                  <a:lnTo>
                    <a:pt x="321" y="2365"/>
                  </a:lnTo>
                  <a:lnTo>
                    <a:pt x="360" y="2455"/>
                  </a:lnTo>
                  <a:lnTo>
                    <a:pt x="404" y="2540"/>
                  </a:lnTo>
                  <a:lnTo>
                    <a:pt x="454" y="2623"/>
                  </a:lnTo>
                  <a:lnTo>
                    <a:pt x="508" y="2703"/>
                  </a:lnTo>
                  <a:lnTo>
                    <a:pt x="568" y="2779"/>
                  </a:lnTo>
                  <a:lnTo>
                    <a:pt x="631" y="2852"/>
                  </a:lnTo>
                  <a:lnTo>
                    <a:pt x="699" y="2920"/>
                  </a:lnTo>
                  <a:lnTo>
                    <a:pt x="770" y="2984"/>
                  </a:lnTo>
                  <a:lnTo>
                    <a:pt x="846" y="3043"/>
                  </a:lnTo>
                  <a:lnTo>
                    <a:pt x="926" y="3098"/>
                  </a:lnTo>
                  <a:lnTo>
                    <a:pt x="1008" y="3148"/>
                  </a:lnTo>
                  <a:lnTo>
                    <a:pt x="1094" y="3194"/>
                  </a:lnTo>
                  <a:lnTo>
                    <a:pt x="1182" y="3234"/>
                  </a:lnTo>
                  <a:lnTo>
                    <a:pt x="1274" y="3268"/>
                  </a:lnTo>
                  <a:lnTo>
                    <a:pt x="1368" y="3298"/>
                  </a:lnTo>
                  <a:lnTo>
                    <a:pt x="1465" y="3320"/>
                  </a:lnTo>
                  <a:lnTo>
                    <a:pt x="1563" y="3338"/>
                  </a:lnTo>
                  <a:lnTo>
                    <a:pt x="1664" y="3347"/>
                  </a:lnTo>
                  <a:lnTo>
                    <a:pt x="1766" y="3352"/>
                  </a:lnTo>
                  <a:lnTo>
                    <a:pt x="1858" y="3349"/>
                  </a:lnTo>
                  <a:lnTo>
                    <a:pt x="1950" y="3343"/>
                  </a:lnTo>
                  <a:lnTo>
                    <a:pt x="2040" y="3330"/>
                  </a:lnTo>
                  <a:lnTo>
                    <a:pt x="2130" y="3313"/>
                  </a:lnTo>
                  <a:lnTo>
                    <a:pt x="2217" y="3290"/>
                  </a:lnTo>
                  <a:lnTo>
                    <a:pt x="2304" y="3262"/>
                  </a:lnTo>
                  <a:lnTo>
                    <a:pt x="2388" y="3229"/>
                  </a:lnTo>
                  <a:lnTo>
                    <a:pt x="2473" y="3190"/>
                  </a:lnTo>
                  <a:lnTo>
                    <a:pt x="2495" y="3183"/>
                  </a:lnTo>
                  <a:lnTo>
                    <a:pt x="2518" y="3180"/>
                  </a:lnTo>
                  <a:lnTo>
                    <a:pt x="2541" y="3183"/>
                  </a:lnTo>
                  <a:lnTo>
                    <a:pt x="2563" y="3189"/>
                  </a:lnTo>
                  <a:lnTo>
                    <a:pt x="2582" y="3201"/>
                  </a:lnTo>
                  <a:lnTo>
                    <a:pt x="2598" y="3217"/>
                  </a:lnTo>
                  <a:lnTo>
                    <a:pt x="2611" y="3238"/>
                  </a:lnTo>
                  <a:lnTo>
                    <a:pt x="2619" y="3261"/>
                  </a:lnTo>
                  <a:lnTo>
                    <a:pt x="2622" y="3283"/>
                  </a:lnTo>
                  <a:lnTo>
                    <a:pt x="2620" y="3306"/>
                  </a:lnTo>
                  <a:lnTo>
                    <a:pt x="2612" y="3328"/>
                  </a:lnTo>
                  <a:lnTo>
                    <a:pt x="2600" y="3347"/>
                  </a:lnTo>
                  <a:lnTo>
                    <a:pt x="2584" y="3364"/>
                  </a:lnTo>
                  <a:lnTo>
                    <a:pt x="2564" y="3377"/>
                  </a:lnTo>
                  <a:lnTo>
                    <a:pt x="2472" y="3420"/>
                  </a:lnTo>
                  <a:lnTo>
                    <a:pt x="2376" y="3457"/>
                  </a:lnTo>
                  <a:lnTo>
                    <a:pt x="2280" y="3488"/>
                  </a:lnTo>
                  <a:lnTo>
                    <a:pt x="2183" y="3514"/>
                  </a:lnTo>
                  <a:lnTo>
                    <a:pt x="2083" y="3533"/>
                  </a:lnTo>
                  <a:lnTo>
                    <a:pt x="1984" y="3548"/>
                  </a:lnTo>
                  <a:lnTo>
                    <a:pt x="1882" y="3556"/>
                  </a:lnTo>
                  <a:lnTo>
                    <a:pt x="1779" y="3559"/>
                  </a:lnTo>
                  <a:lnTo>
                    <a:pt x="1764" y="3559"/>
                  </a:lnTo>
                  <a:lnTo>
                    <a:pt x="1664" y="3556"/>
                  </a:lnTo>
                  <a:lnTo>
                    <a:pt x="1563" y="3546"/>
                  </a:lnTo>
                  <a:lnTo>
                    <a:pt x="1465" y="3532"/>
                  </a:lnTo>
                  <a:lnTo>
                    <a:pt x="1367" y="3512"/>
                  </a:lnTo>
                  <a:lnTo>
                    <a:pt x="1272" y="3487"/>
                  </a:lnTo>
                  <a:lnTo>
                    <a:pt x="1178" y="3457"/>
                  </a:lnTo>
                  <a:lnTo>
                    <a:pt x="1086" y="3421"/>
                  </a:lnTo>
                  <a:lnTo>
                    <a:pt x="996" y="3381"/>
                  </a:lnTo>
                  <a:lnTo>
                    <a:pt x="910" y="3335"/>
                  </a:lnTo>
                  <a:lnTo>
                    <a:pt x="824" y="3285"/>
                  </a:lnTo>
                  <a:lnTo>
                    <a:pt x="743" y="3229"/>
                  </a:lnTo>
                  <a:lnTo>
                    <a:pt x="663" y="3169"/>
                  </a:lnTo>
                  <a:lnTo>
                    <a:pt x="587" y="3104"/>
                  </a:lnTo>
                  <a:lnTo>
                    <a:pt x="515" y="3035"/>
                  </a:lnTo>
                  <a:lnTo>
                    <a:pt x="446" y="2961"/>
                  </a:lnTo>
                  <a:lnTo>
                    <a:pt x="382" y="2885"/>
                  </a:lnTo>
                  <a:lnTo>
                    <a:pt x="322" y="2805"/>
                  </a:lnTo>
                  <a:lnTo>
                    <a:pt x="267" y="2723"/>
                  </a:lnTo>
                  <a:lnTo>
                    <a:pt x="217" y="2637"/>
                  </a:lnTo>
                  <a:lnTo>
                    <a:pt x="173" y="2550"/>
                  </a:lnTo>
                  <a:lnTo>
                    <a:pt x="133" y="2460"/>
                  </a:lnTo>
                  <a:lnTo>
                    <a:pt x="98" y="2368"/>
                  </a:lnTo>
                  <a:lnTo>
                    <a:pt x="68" y="2274"/>
                  </a:lnTo>
                  <a:lnTo>
                    <a:pt x="44" y="2178"/>
                  </a:lnTo>
                  <a:lnTo>
                    <a:pt x="25" y="2080"/>
                  </a:lnTo>
                  <a:lnTo>
                    <a:pt x="11" y="1982"/>
                  </a:lnTo>
                  <a:lnTo>
                    <a:pt x="3" y="1881"/>
                  </a:lnTo>
                  <a:lnTo>
                    <a:pt x="0" y="1780"/>
                  </a:lnTo>
                  <a:lnTo>
                    <a:pt x="3" y="1672"/>
                  </a:lnTo>
                  <a:lnTo>
                    <a:pt x="13" y="1565"/>
                  </a:lnTo>
                  <a:lnTo>
                    <a:pt x="29" y="1460"/>
                  </a:lnTo>
                  <a:lnTo>
                    <a:pt x="51" y="1358"/>
                  </a:lnTo>
                  <a:lnTo>
                    <a:pt x="78" y="1258"/>
                  </a:lnTo>
                  <a:lnTo>
                    <a:pt x="111" y="1159"/>
                  </a:lnTo>
                  <a:lnTo>
                    <a:pt x="150" y="1064"/>
                  </a:lnTo>
                  <a:lnTo>
                    <a:pt x="194" y="972"/>
                  </a:lnTo>
                  <a:lnTo>
                    <a:pt x="243" y="882"/>
                  </a:lnTo>
                  <a:lnTo>
                    <a:pt x="297" y="797"/>
                  </a:lnTo>
                  <a:lnTo>
                    <a:pt x="356" y="713"/>
                  </a:lnTo>
                  <a:lnTo>
                    <a:pt x="419" y="634"/>
                  </a:lnTo>
                  <a:lnTo>
                    <a:pt x="487" y="559"/>
                  </a:lnTo>
                  <a:lnTo>
                    <a:pt x="558" y="487"/>
                  </a:lnTo>
                  <a:lnTo>
                    <a:pt x="633" y="420"/>
                  </a:lnTo>
                  <a:lnTo>
                    <a:pt x="713" y="356"/>
                  </a:lnTo>
                  <a:lnTo>
                    <a:pt x="795" y="298"/>
                  </a:lnTo>
                  <a:lnTo>
                    <a:pt x="882" y="244"/>
                  </a:lnTo>
                  <a:lnTo>
                    <a:pt x="971" y="195"/>
                  </a:lnTo>
                  <a:lnTo>
                    <a:pt x="1063" y="151"/>
                  </a:lnTo>
                  <a:lnTo>
                    <a:pt x="1158" y="112"/>
                  </a:lnTo>
                  <a:lnTo>
                    <a:pt x="1257" y="79"/>
                  </a:lnTo>
                  <a:lnTo>
                    <a:pt x="1356" y="51"/>
                  </a:lnTo>
                  <a:lnTo>
                    <a:pt x="1459" y="29"/>
                  </a:lnTo>
                  <a:lnTo>
                    <a:pt x="1564" y="13"/>
                  </a:lnTo>
                  <a:lnTo>
                    <a:pt x="1670" y="3"/>
                  </a:lnTo>
                  <a:lnTo>
                    <a:pt x="17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429"/>
            <p:cNvSpPr>
              <a:spLocks noEditPoints="1"/>
            </p:cNvSpPr>
            <p:nvPr/>
          </p:nvSpPr>
          <p:spPr bwMode="auto">
            <a:xfrm>
              <a:off x="8313738" y="4395788"/>
              <a:ext cx="257175" cy="230187"/>
            </a:xfrm>
            <a:custGeom>
              <a:avLst/>
              <a:gdLst>
                <a:gd name="T0" fmla="*/ 418 w 1622"/>
                <a:gd name="T1" fmla="*/ 218 h 1447"/>
                <a:gd name="T2" fmla="*/ 315 w 1622"/>
                <a:gd name="T3" fmla="*/ 267 h 1447"/>
                <a:gd name="T4" fmla="*/ 238 w 1622"/>
                <a:gd name="T5" fmla="*/ 362 h 1447"/>
                <a:gd name="T6" fmla="*/ 208 w 1622"/>
                <a:gd name="T7" fmla="*/ 511 h 1447"/>
                <a:gd name="T8" fmla="*/ 236 w 1622"/>
                <a:gd name="T9" fmla="*/ 679 h 1447"/>
                <a:gd name="T10" fmla="*/ 324 w 1622"/>
                <a:gd name="T11" fmla="*/ 824 h 1447"/>
                <a:gd name="T12" fmla="*/ 470 w 1622"/>
                <a:gd name="T13" fmla="*/ 969 h 1447"/>
                <a:gd name="T14" fmla="*/ 647 w 1622"/>
                <a:gd name="T15" fmla="*/ 1110 h 1447"/>
                <a:gd name="T16" fmla="*/ 810 w 1622"/>
                <a:gd name="T17" fmla="*/ 1225 h 1447"/>
                <a:gd name="T18" fmla="*/ 975 w 1622"/>
                <a:gd name="T19" fmla="*/ 1111 h 1447"/>
                <a:gd name="T20" fmla="*/ 1151 w 1622"/>
                <a:gd name="T21" fmla="*/ 970 h 1447"/>
                <a:gd name="T22" fmla="*/ 1298 w 1622"/>
                <a:gd name="T23" fmla="*/ 825 h 1447"/>
                <a:gd name="T24" fmla="*/ 1385 w 1622"/>
                <a:gd name="T25" fmla="*/ 679 h 1447"/>
                <a:gd name="T26" fmla="*/ 1414 w 1622"/>
                <a:gd name="T27" fmla="*/ 511 h 1447"/>
                <a:gd name="T28" fmla="*/ 1384 w 1622"/>
                <a:gd name="T29" fmla="*/ 362 h 1447"/>
                <a:gd name="T30" fmla="*/ 1307 w 1622"/>
                <a:gd name="T31" fmla="*/ 267 h 1447"/>
                <a:gd name="T32" fmla="*/ 1203 w 1622"/>
                <a:gd name="T33" fmla="*/ 218 h 1447"/>
                <a:gd name="T34" fmla="*/ 1085 w 1622"/>
                <a:gd name="T35" fmla="*/ 209 h 1447"/>
                <a:gd name="T36" fmla="*/ 979 w 1622"/>
                <a:gd name="T37" fmla="*/ 244 h 1447"/>
                <a:gd name="T38" fmla="*/ 921 w 1622"/>
                <a:gd name="T39" fmla="*/ 302 h 1447"/>
                <a:gd name="T40" fmla="*/ 858 w 1622"/>
                <a:gd name="T41" fmla="*/ 367 h 1447"/>
                <a:gd name="T42" fmla="*/ 762 w 1622"/>
                <a:gd name="T43" fmla="*/ 367 h 1447"/>
                <a:gd name="T44" fmla="*/ 700 w 1622"/>
                <a:gd name="T45" fmla="*/ 302 h 1447"/>
                <a:gd name="T46" fmla="*/ 642 w 1622"/>
                <a:gd name="T47" fmla="*/ 244 h 1447"/>
                <a:gd name="T48" fmla="*/ 536 w 1622"/>
                <a:gd name="T49" fmla="*/ 209 h 1447"/>
                <a:gd name="T50" fmla="*/ 592 w 1622"/>
                <a:gd name="T51" fmla="*/ 8 h 1447"/>
                <a:gd name="T52" fmla="*/ 736 w 1622"/>
                <a:gd name="T53" fmla="*/ 59 h 1447"/>
                <a:gd name="T54" fmla="*/ 833 w 1622"/>
                <a:gd name="T55" fmla="*/ 95 h 1447"/>
                <a:gd name="T56" fmla="*/ 951 w 1622"/>
                <a:gd name="T57" fmla="*/ 29 h 1447"/>
                <a:gd name="T58" fmla="*/ 1121 w 1622"/>
                <a:gd name="T59" fmla="*/ 0 h 1447"/>
                <a:gd name="T60" fmla="*/ 1294 w 1622"/>
                <a:gd name="T61" fmla="*/ 30 h 1447"/>
                <a:gd name="T62" fmla="*/ 1447 w 1622"/>
                <a:gd name="T63" fmla="*/ 115 h 1447"/>
                <a:gd name="T64" fmla="*/ 1562 w 1622"/>
                <a:gd name="T65" fmla="*/ 257 h 1447"/>
                <a:gd name="T66" fmla="*/ 1618 w 1622"/>
                <a:gd name="T67" fmla="*/ 454 h 1447"/>
                <a:gd name="T68" fmla="*/ 1604 w 1622"/>
                <a:gd name="T69" fmla="*/ 669 h 1447"/>
                <a:gd name="T70" fmla="*/ 1525 w 1622"/>
                <a:gd name="T71" fmla="*/ 863 h 1447"/>
                <a:gd name="T72" fmla="*/ 1421 w 1622"/>
                <a:gd name="T73" fmla="*/ 998 h 1447"/>
                <a:gd name="T74" fmla="*/ 1281 w 1622"/>
                <a:gd name="T75" fmla="*/ 1131 h 1447"/>
                <a:gd name="T76" fmla="*/ 1132 w 1622"/>
                <a:gd name="T77" fmla="*/ 1251 h 1447"/>
                <a:gd name="T78" fmla="*/ 997 w 1622"/>
                <a:gd name="T79" fmla="*/ 1349 h 1447"/>
                <a:gd name="T80" fmla="*/ 904 w 1622"/>
                <a:gd name="T81" fmla="*/ 1412 h 1447"/>
                <a:gd name="T82" fmla="*/ 835 w 1622"/>
                <a:gd name="T83" fmla="*/ 1445 h 1447"/>
                <a:gd name="T84" fmla="*/ 740 w 1622"/>
                <a:gd name="T85" fmla="*/ 1427 h 1447"/>
                <a:gd name="T86" fmla="*/ 676 w 1622"/>
                <a:gd name="T87" fmla="*/ 1386 h 1447"/>
                <a:gd name="T88" fmla="*/ 559 w 1622"/>
                <a:gd name="T89" fmla="*/ 1303 h 1447"/>
                <a:gd name="T90" fmla="*/ 414 w 1622"/>
                <a:gd name="T91" fmla="*/ 1193 h 1447"/>
                <a:gd name="T92" fmla="*/ 267 w 1622"/>
                <a:gd name="T93" fmla="*/ 1064 h 1447"/>
                <a:gd name="T94" fmla="*/ 142 w 1622"/>
                <a:gd name="T95" fmla="*/ 930 h 1447"/>
                <a:gd name="T96" fmla="*/ 49 w 1622"/>
                <a:gd name="T97" fmla="*/ 767 h 1447"/>
                <a:gd name="T98" fmla="*/ 2 w 1622"/>
                <a:gd name="T99" fmla="*/ 566 h 1447"/>
                <a:gd name="T100" fmla="*/ 23 w 1622"/>
                <a:gd name="T101" fmla="*/ 349 h 1447"/>
                <a:gd name="T102" fmla="*/ 110 w 1622"/>
                <a:gd name="T103" fmla="*/ 179 h 1447"/>
                <a:gd name="T104" fmla="*/ 248 w 1622"/>
                <a:gd name="T105" fmla="*/ 65 h 1447"/>
                <a:gd name="T106" fmla="*/ 413 w 1622"/>
                <a:gd name="T107" fmla="*/ 8 h 1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22" h="1447">
                  <a:moveTo>
                    <a:pt x="500" y="208"/>
                  </a:moveTo>
                  <a:lnTo>
                    <a:pt x="473" y="209"/>
                  </a:lnTo>
                  <a:lnTo>
                    <a:pt x="446" y="213"/>
                  </a:lnTo>
                  <a:lnTo>
                    <a:pt x="418" y="218"/>
                  </a:lnTo>
                  <a:lnTo>
                    <a:pt x="391" y="226"/>
                  </a:lnTo>
                  <a:lnTo>
                    <a:pt x="365" y="236"/>
                  </a:lnTo>
                  <a:lnTo>
                    <a:pt x="339" y="250"/>
                  </a:lnTo>
                  <a:lnTo>
                    <a:pt x="315" y="267"/>
                  </a:lnTo>
                  <a:lnTo>
                    <a:pt x="292" y="285"/>
                  </a:lnTo>
                  <a:lnTo>
                    <a:pt x="272" y="308"/>
                  </a:lnTo>
                  <a:lnTo>
                    <a:pt x="253" y="333"/>
                  </a:lnTo>
                  <a:lnTo>
                    <a:pt x="238" y="362"/>
                  </a:lnTo>
                  <a:lnTo>
                    <a:pt x="225" y="393"/>
                  </a:lnTo>
                  <a:lnTo>
                    <a:pt x="215" y="429"/>
                  </a:lnTo>
                  <a:lnTo>
                    <a:pt x="210" y="468"/>
                  </a:lnTo>
                  <a:lnTo>
                    <a:pt x="208" y="511"/>
                  </a:lnTo>
                  <a:lnTo>
                    <a:pt x="209" y="557"/>
                  </a:lnTo>
                  <a:lnTo>
                    <a:pt x="214" y="599"/>
                  </a:lnTo>
                  <a:lnTo>
                    <a:pt x="223" y="639"/>
                  </a:lnTo>
                  <a:lnTo>
                    <a:pt x="236" y="679"/>
                  </a:lnTo>
                  <a:lnTo>
                    <a:pt x="253" y="718"/>
                  </a:lnTo>
                  <a:lnTo>
                    <a:pt x="275" y="758"/>
                  </a:lnTo>
                  <a:lnTo>
                    <a:pt x="296" y="790"/>
                  </a:lnTo>
                  <a:lnTo>
                    <a:pt x="324" y="824"/>
                  </a:lnTo>
                  <a:lnTo>
                    <a:pt x="355" y="860"/>
                  </a:lnTo>
                  <a:lnTo>
                    <a:pt x="391" y="895"/>
                  </a:lnTo>
                  <a:lnTo>
                    <a:pt x="428" y="932"/>
                  </a:lnTo>
                  <a:lnTo>
                    <a:pt x="470" y="969"/>
                  </a:lnTo>
                  <a:lnTo>
                    <a:pt x="513" y="1006"/>
                  </a:lnTo>
                  <a:lnTo>
                    <a:pt x="557" y="1041"/>
                  </a:lnTo>
                  <a:lnTo>
                    <a:pt x="602" y="1076"/>
                  </a:lnTo>
                  <a:lnTo>
                    <a:pt x="647" y="1110"/>
                  </a:lnTo>
                  <a:lnTo>
                    <a:pt x="690" y="1142"/>
                  </a:lnTo>
                  <a:lnTo>
                    <a:pt x="732" y="1172"/>
                  </a:lnTo>
                  <a:lnTo>
                    <a:pt x="772" y="1201"/>
                  </a:lnTo>
                  <a:lnTo>
                    <a:pt x="810" y="1225"/>
                  </a:lnTo>
                  <a:lnTo>
                    <a:pt x="848" y="1201"/>
                  </a:lnTo>
                  <a:lnTo>
                    <a:pt x="888" y="1172"/>
                  </a:lnTo>
                  <a:lnTo>
                    <a:pt x="930" y="1142"/>
                  </a:lnTo>
                  <a:lnTo>
                    <a:pt x="975" y="1111"/>
                  </a:lnTo>
                  <a:lnTo>
                    <a:pt x="1019" y="1077"/>
                  </a:lnTo>
                  <a:lnTo>
                    <a:pt x="1063" y="1041"/>
                  </a:lnTo>
                  <a:lnTo>
                    <a:pt x="1108" y="1006"/>
                  </a:lnTo>
                  <a:lnTo>
                    <a:pt x="1151" y="970"/>
                  </a:lnTo>
                  <a:lnTo>
                    <a:pt x="1192" y="933"/>
                  </a:lnTo>
                  <a:lnTo>
                    <a:pt x="1231" y="896"/>
                  </a:lnTo>
                  <a:lnTo>
                    <a:pt x="1267" y="860"/>
                  </a:lnTo>
                  <a:lnTo>
                    <a:pt x="1298" y="825"/>
                  </a:lnTo>
                  <a:lnTo>
                    <a:pt x="1325" y="790"/>
                  </a:lnTo>
                  <a:lnTo>
                    <a:pt x="1347" y="758"/>
                  </a:lnTo>
                  <a:lnTo>
                    <a:pt x="1368" y="718"/>
                  </a:lnTo>
                  <a:lnTo>
                    <a:pt x="1385" y="679"/>
                  </a:lnTo>
                  <a:lnTo>
                    <a:pt x="1398" y="639"/>
                  </a:lnTo>
                  <a:lnTo>
                    <a:pt x="1407" y="599"/>
                  </a:lnTo>
                  <a:lnTo>
                    <a:pt x="1412" y="557"/>
                  </a:lnTo>
                  <a:lnTo>
                    <a:pt x="1414" y="511"/>
                  </a:lnTo>
                  <a:lnTo>
                    <a:pt x="1412" y="468"/>
                  </a:lnTo>
                  <a:lnTo>
                    <a:pt x="1405" y="429"/>
                  </a:lnTo>
                  <a:lnTo>
                    <a:pt x="1397" y="393"/>
                  </a:lnTo>
                  <a:lnTo>
                    <a:pt x="1384" y="362"/>
                  </a:lnTo>
                  <a:lnTo>
                    <a:pt x="1367" y="333"/>
                  </a:lnTo>
                  <a:lnTo>
                    <a:pt x="1349" y="308"/>
                  </a:lnTo>
                  <a:lnTo>
                    <a:pt x="1328" y="285"/>
                  </a:lnTo>
                  <a:lnTo>
                    <a:pt x="1307" y="267"/>
                  </a:lnTo>
                  <a:lnTo>
                    <a:pt x="1282" y="250"/>
                  </a:lnTo>
                  <a:lnTo>
                    <a:pt x="1257" y="236"/>
                  </a:lnTo>
                  <a:lnTo>
                    <a:pt x="1230" y="226"/>
                  </a:lnTo>
                  <a:lnTo>
                    <a:pt x="1203" y="218"/>
                  </a:lnTo>
                  <a:lnTo>
                    <a:pt x="1176" y="213"/>
                  </a:lnTo>
                  <a:lnTo>
                    <a:pt x="1148" y="209"/>
                  </a:lnTo>
                  <a:lnTo>
                    <a:pt x="1121" y="208"/>
                  </a:lnTo>
                  <a:lnTo>
                    <a:pt x="1085" y="209"/>
                  </a:lnTo>
                  <a:lnTo>
                    <a:pt x="1054" y="215"/>
                  </a:lnTo>
                  <a:lnTo>
                    <a:pt x="1026" y="222"/>
                  </a:lnTo>
                  <a:lnTo>
                    <a:pt x="1001" y="232"/>
                  </a:lnTo>
                  <a:lnTo>
                    <a:pt x="979" y="244"/>
                  </a:lnTo>
                  <a:lnTo>
                    <a:pt x="961" y="258"/>
                  </a:lnTo>
                  <a:lnTo>
                    <a:pt x="944" y="272"/>
                  </a:lnTo>
                  <a:lnTo>
                    <a:pt x="931" y="287"/>
                  </a:lnTo>
                  <a:lnTo>
                    <a:pt x="921" y="302"/>
                  </a:lnTo>
                  <a:lnTo>
                    <a:pt x="911" y="317"/>
                  </a:lnTo>
                  <a:lnTo>
                    <a:pt x="897" y="338"/>
                  </a:lnTo>
                  <a:lnTo>
                    <a:pt x="880" y="355"/>
                  </a:lnTo>
                  <a:lnTo>
                    <a:pt x="858" y="367"/>
                  </a:lnTo>
                  <a:lnTo>
                    <a:pt x="835" y="376"/>
                  </a:lnTo>
                  <a:lnTo>
                    <a:pt x="810" y="378"/>
                  </a:lnTo>
                  <a:lnTo>
                    <a:pt x="785" y="376"/>
                  </a:lnTo>
                  <a:lnTo>
                    <a:pt x="762" y="367"/>
                  </a:lnTo>
                  <a:lnTo>
                    <a:pt x="741" y="355"/>
                  </a:lnTo>
                  <a:lnTo>
                    <a:pt x="724" y="338"/>
                  </a:lnTo>
                  <a:lnTo>
                    <a:pt x="709" y="317"/>
                  </a:lnTo>
                  <a:lnTo>
                    <a:pt x="700" y="302"/>
                  </a:lnTo>
                  <a:lnTo>
                    <a:pt x="689" y="287"/>
                  </a:lnTo>
                  <a:lnTo>
                    <a:pt x="676" y="272"/>
                  </a:lnTo>
                  <a:lnTo>
                    <a:pt x="660" y="257"/>
                  </a:lnTo>
                  <a:lnTo>
                    <a:pt x="642" y="244"/>
                  </a:lnTo>
                  <a:lnTo>
                    <a:pt x="620" y="232"/>
                  </a:lnTo>
                  <a:lnTo>
                    <a:pt x="595" y="222"/>
                  </a:lnTo>
                  <a:lnTo>
                    <a:pt x="567" y="215"/>
                  </a:lnTo>
                  <a:lnTo>
                    <a:pt x="536" y="209"/>
                  </a:lnTo>
                  <a:lnTo>
                    <a:pt x="500" y="208"/>
                  </a:lnTo>
                  <a:close/>
                  <a:moveTo>
                    <a:pt x="500" y="0"/>
                  </a:moveTo>
                  <a:lnTo>
                    <a:pt x="549" y="3"/>
                  </a:lnTo>
                  <a:lnTo>
                    <a:pt x="592" y="8"/>
                  </a:lnTo>
                  <a:lnTo>
                    <a:pt x="633" y="17"/>
                  </a:lnTo>
                  <a:lnTo>
                    <a:pt x="670" y="29"/>
                  </a:lnTo>
                  <a:lnTo>
                    <a:pt x="704" y="43"/>
                  </a:lnTo>
                  <a:lnTo>
                    <a:pt x="736" y="59"/>
                  </a:lnTo>
                  <a:lnTo>
                    <a:pt x="763" y="76"/>
                  </a:lnTo>
                  <a:lnTo>
                    <a:pt x="788" y="95"/>
                  </a:lnTo>
                  <a:lnTo>
                    <a:pt x="810" y="114"/>
                  </a:lnTo>
                  <a:lnTo>
                    <a:pt x="833" y="95"/>
                  </a:lnTo>
                  <a:lnTo>
                    <a:pt x="858" y="76"/>
                  </a:lnTo>
                  <a:lnTo>
                    <a:pt x="886" y="59"/>
                  </a:lnTo>
                  <a:lnTo>
                    <a:pt x="916" y="43"/>
                  </a:lnTo>
                  <a:lnTo>
                    <a:pt x="951" y="29"/>
                  </a:lnTo>
                  <a:lnTo>
                    <a:pt x="988" y="17"/>
                  </a:lnTo>
                  <a:lnTo>
                    <a:pt x="1029" y="8"/>
                  </a:lnTo>
                  <a:lnTo>
                    <a:pt x="1073" y="3"/>
                  </a:lnTo>
                  <a:lnTo>
                    <a:pt x="1121" y="0"/>
                  </a:lnTo>
                  <a:lnTo>
                    <a:pt x="1165" y="3"/>
                  </a:lnTo>
                  <a:lnTo>
                    <a:pt x="1208" y="8"/>
                  </a:lnTo>
                  <a:lnTo>
                    <a:pt x="1252" y="17"/>
                  </a:lnTo>
                  <a:lnTo>
                    <a:pt x="1294" y="30"/>
                  </a:lnTo>
                  <a:lnTo>
                    <a:pt x="1335" y="46"/>
                  </a:lnTo>
                  <a:lnTo>
                    <a:pt x="1374" y="65"/>
                  </a:lnTo>
                  <a:lnTo>
                    <a:pt x="1412" y="88"/>
                  </a:lnTo>
                  <a:lnTo>
                    <a:pt x="1447" y="115"/>
                  </a:lnTo>
                  <a:lnTo>
                    <a:pt x="1481" y="145"/>
                  </a:lnTo>
                  <a:lnTo>
                    <a:pt x="1511" y="179"/>
                  </a:lnTo>
                  <a:lnTo>
                    <a:pt x="1538" y="217"/>
                  </a:lnTo>
                  <a:lnTo>
                    <a:pt x="1562" y="257"/>
                  </a:lnTo>
                  <a:lnTo>
                    <a:pt x="1583" y="301"/>
                  </a:lnTo>
                  <a:lnTo>
                    <a:pt x="1599" y="349"/>
                  </a:lnTo>
                  <a:lnTo>
                    <a:pt x="1611" y="400"/>
                  </a:lnTo>
                  <a:lnTo>
                    <a:pt x="1618" y="454"/>
                  </a:lnTo>
                  <a:lnTo>
                    <a:pt x="1622" y="511"/>
                  </a:lnTo>
                  <a:lnTo>
                    <a:pt x="1619" y="566"/>
                  </a:lnTo>
                  <a:lnTo>
                    <a:pt x="1614" y="618"/>
                  </a:lnTo>
                  <a:lnTo>
                    <a:pt x="1604" y="669"/>
                  </a:lnTo>
                  <a:lnTo>
                    <a:pt x="1590" y="719"/>
                  </a:lnTo>
                  <a:lnTo>
                    <a:pt x="1573" y="767"/>
                  </a:lnTo>
                  <a:lnTo>
                    <a:pt x="1551" y="815"/>
                  </a:lnTo>
                  <a:lnTo>
                    <a:pt x="1525" y="863"/>
                  </a:lnTo>
                  <a:lnTo>
                    <a:pt x="1504" y="896"/>
                  </a:lnTo>
                  <a:lnTo>
                    <a:pt x="1479" y="930"/>
                  </a:lnTo>
                  <a:lnTo>
                    <a:pt x="1452" y="964"/>
                  </a:lnTo>
                  <a:lnTo>
                    <a:pt x="1421" y="998"/>
                  </a:lnTo>
                  <a:lnTo>
                    <a:pt x="1388" y="1032"/>
                  </a:lnTo>
                  <a:lnTo>
                    <a:pt x="1354" y="1065"/>
                  </a:lnTo>
                  <a:lnTo>
                    <a:pt x="1319" y="1099"/>
                  </a:lnTo>
                  <a:lnTo>
                    <a:pt x="1281" y="1131"/>
                  </a:lnTo>
                  <a:lnTo>
                    <a:pt x="1244" y="1163"/>
                  </a:lnTo>
                  <a:lnTo>
                    <a:pt x="1206" y="1194"/>
                  </a:lnTo>
                  <a:lnTo>
                    <a:pt x="1168" y="1223"/>
                  </a:lnTo>
                  <a:lnTo>
                    <a:pt x="1132" y="1251"/>
                  </a:lnTo>
                  <a:lnTo>
                    <a:pt x="1096" y="1278"/>
                  </a:lnTo>
                  <a:lnTo>
                    <a:pt x="1061" y="1304"/>
                  </a:lnTo>
                  <a:lnTo>
                    <a:pt x="1028" y="1327"/>
                  </a:lnTo>
                  <a:lnTo>
                    <a:pt x="997" y="1349"/>
                  </a:lnTo>
                  <a:lnTo>
                    <a:pt x="969" y="1368"/>
                  </a:lnTo>
                  <a:lnTo>
                    <a:pt x="944" y="1386"/>
                  </a:lnTo>
                  <a:lnTo>
                    <a:pt x="922" y="1400"/>
                  </a:lnTo>
                  <a:lnTo>
                    <a:pt x="904" y="1412"/>
                  </a:lnTo>
                  <a:lnTo>
                    <a:pt x="890" y="1421"/>
                  </a:lnTo>
                  <a:lnTo>
                    <a:pt x="881" y="1427"/>
                  </a:lnTo>
                  <a:lnTo>
                    <a:pt x="859" y="1439"/>
                  </a:lnTo>
                  <a:lnTo>
                    <a:pt x="835" y="1445"/>
                  </a:lnTo>
                  <a:lnTo>
                    <a:pt x="810" y="1447"/>
                  </a:lnTo>
                  <a:lnTo>
                    <a:pt x="785" y="1445"/>
                  </a:lnTo>
                  <a:lnTo>
                    <a:pt x="762" y="1439"/>
                  </a:lnTo>
                  <a:lnTo>
                    <a:pt x="740" y="1427"/>
                  </a:lnTo>
                  <a:lnTo>
                    <a:pt x="730" y="1421"/>
                  </a:lnTo>
                  <a:lnTo>
                    <a:pt x="716" y="1412"/>
                  </a:lnTo>
                  <a:lnTo>
                    <a:pt x="698" y="1400"/>
                  </a:lnTo>
                  <a:lnTo>
                    <a:pt x="676" y="1386"/>
                  </a:lnTo>
                  <a:lnTo>
                    <a:pt x="651" y="1368"/>
                  </a:lnTo>
                  <a:lnTo>
                    <a:pt x="623" y="1349"/>
                  </a:lnTo>
                  <a:lnTo>
                    <a:pt x="593" y="1327"/>
                  </a:lnTo>
                  <a:lnTo>
                    <a:pt x="559" y="1303"/>
                  </a:lnTo>
                  <a:lnTo>
                    <a:pt x="525" y="1278"/>
                  </a:lnTo>
                  <a:lnTo>
                    <a:pt x="489" y="1251"/>
                  </a:lnTo>
                  <a:lnTo>
                    <a:pt x="452" y="1222"/>
                  </a:lnTo>
                  <a:lnTo>
                    <a:pt x="414" y="1193"/>
                  </a:lnTo>
                  <a:lnTo>
                    <a:pt x="377" y="1162"/>
                  </a:lnTo>
                  <a:lnTo>
                    <a:pt x="340" y="1130"/>
                  </a:lnTo>
                  <a:lnTo>
                    <a:pt x="303" y="1098"/>
                  </a:lnTo>
                  <a:lnTo>
                    <a:pt x="267" y="1064"/>
                  </a:lnTo>
                  <a:lnTo>
                    <a:pt x="233" y="1031"/>
                  </a:lnTo>
                  <a:lnTo>
                    <a:pt x="200" y="997"/>
                  </a:lnTo>
                  <a:lnTo>
                    <a:pt x="170" y="964"/>
                  </a:lnTo>
                  <a:lnTo>
                    <a:pt x="142" y="930"/>
                  </a:lnTo>
                  <a:lnTo>
                    <a:pt x="118" y="896"/>
                  </a:lnTo>
                  <a:lnTo>
                    <a:pt x="96" y="863"/>
                  </a:lnTo>
                  <a:lnTo>
                    <a:pt x="70" y="815"/>
                  </a:lnTo>
                  <a:lnTo>
                    <a:pt x="49" y="767"/>
                  </a:lnTo>
                  <a:lnTo>
                    <a:pt x="30" y="719"/>
                  </a:lnTo>
                  <a:lnTo>
                    <a:pt x="17" y="669"/>
                  </a:lnTo>
                  <a:lnTo>
                    <a:pt x="8" y="618"/>
                  </a:lnTo>
                  <a:lnTo>
                    <a:pt x="2" y="566"/>
                  </a:lnTo>
                  <a:lnTo>
                    <a:pt x="0" y="511"/>
                  </a:lnTo>
                  <a:lnTo>
                    <a:pt x="3" y="454"/>
                  </a:lnTo>
                  <a:lnTo>
                    <a:pt x="10" y="400"/>
                  </a:lnTo>
                  <a:lnTo>
                    <a:pt x="23" y="349"/>
                  </a:lnTo>
                  <a:lnTo>
                    <a:pt x="39" y="301"/>
                  </a:lnTo>
                  <a:lnTo>
                    <a:pt x="60" y="257"/>
                  </a:lnTo>
                  <a:lnTo>
                    <a:pt x="83" y="217"/>
                  </a:lnTo>
                  <a:lnTo>
                    <a:pt x="110" y="179"/>
                  </a:lnTo>
                  <a:lnTo>
                    <a:pt x="141" y="145"/>
                  </a:lnTo>
                  <a:lnTo>
                    <a:pt x="174" y="115"/>
                  </a:lnTo>
                  <a:lnTo>
                    <a:pt x="210" y="88"/>
                  </a:lnTo>
                  <a:lnTo>
                    <a:pt x="248" y="65"/>
                  </a:lnTo>
                  <a:lnTo>
                    <a:pt x="287" y="46"/>
                  </a:lnTo>
                  <a:lnTo>
                    <a:pt x="328" y="30"/>
                  </a:lnTo>
                  <a:lnTo>
                    <a:pt x="370" y="17"/>
                  </a:lnTo>
                  <a:lnTo>
                    <a:pt x="413" y="8"/>
                  </a:lnTo>
                  <a:lnTo>
                    <a:pt x="457" y="3"/>
                  </a:lnTo>
                  <a:lnTo>
                    <a:pt x="5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92" name="Group 468"/>
          <p:cNvGrpSpPr/>
          <p:nvPr/>
        </p:nvGrpSpPr>
        <p:grpSpPr>
          <a:xfrm>
            <a:off x="4691521" y="5753477"/>
            <a:ext cx="420687" cy="563563"/>
            <a:chOff x="1690688" y="5000625"/>
            <a:chExt cx="420687" cy="563563"/>
          </a:xfrm>
          <a:solidFill>
            <a:schemeClr val="tx1"/>
          </a:solidFill>
        </p:grpSpPr>
        <p:sp>
          <p:nvSpPr>
            <p:cNvPr id="893" name="Freeform 513"/>
            <p:cNvSpPr>
              <a:spLocks noEditPoints="1"/>
            </p:cNvSpPr>
            <p:nvPr/>
          </p:nvSpPr>
          <p:spPr bwMode="auto">
            <a:xfrm>
              <a:off x="1827213" y="5037138"/>
              <a:ext cx="147637" cy="147638"/>
            </a:xfrm>
            <a:custGeom>
              <a:avLst/>
              <a:gdLst>
                <a:gd name="T0" fmla="*/ 427 w 927"/>
                <a:gd name="T1" fmla="*/ 194 h 928"/>
                <a:gd name="T2" fmla="*/ 359 w 927"/>
                <a:gd name="T3" fmla="*/ 212 h 928"/>
                <a:gd name="T4" fmla="*/ 298 w 927"/>
                <a:gd name="T5" fmla="*/ 248 h 928"/>
                <a:gd name="T6" fmla="*/ 247 w 927"/>
                <a:gd name="T7" fmla="*/ 299 h 928"/>
                <a:gd name="T8" fmla="*/ 213 w 927"/>
                <a:gd name="T9" fmla="*/ 360 h 928"/>
                <a:gd name="T10" fmla="*/ 194 w 927"/>
                <a:gd name="T11" fmla="*/ 428 h 928"/>
                <a:gd name="T12" fmla="*/ 194 w 927"/>
                <a:gd name="T13" fmla="*/ 499 h 928"/>
                <a:gd name="T14" fmla="*/ 213 w 927"/>
                <a:gd name="T15" fmla="*/ 567 h 928"/>
                <a:gd name="T16" fmla="*/ 247 w 927"/>
                <a:gd name="T17" fmla="*/ 629 h 928"/>
                <a:gd name="T18" fmla="*/ 298 w 927"/>
                <a:gd name="T19" fmla="*/ 680 h 928"/>
                <a:gd name="T20" fmla="*/ 359 w 927"/>
                <a:gd name="T21" fmla="*/ 715 h 928"/>
                <a:gd name="T22" fmla="*/ 427 w 927"/>
                <a:gd name="T23" fmla="*/ 733 h 928"/>
                <a:gd name="T24" fmla="*/ 500 w 927"/>
                <a:gd name="T25" fmla="*/ 733 h 928"/>
                <a:gd name="T26" fmla="*/ 568 w 927"/>
                <a:gd name="T27" fmla="*/ 715 h 928"/>
                <a:gd name="T28" fmla="*/ 629 w 927"/>
                <a:gd name="T29" fmla="*/ 680 h 928"/>
                <a:gd name="T30" fmla="*/ 680 w 927"/>
                <a:gd name="T31" fmla="*/ 629 h 928"/>
                <a:gd name="T32" fmla="*/ 714 w 927"/>
                <a:gd name="T33" fmla="*/ 568 h 928"/>
                <a:gd name="T34" fmla="*/ 733 w 927"/>
                <a:gd name="T35" fmla="*/ 499 h 928"/>
                <a:gd name="T36" fmla="*/ 733 w 927"/>
                <a:gd name="T37" fmla="*/ 428 h 928"/>
                <a:gd name="T38" fmla="*/ 714 w 927"/>
                <a:gd name="T39" fmla="*/ 360 h 928"/>
                <a:gd name="T40" fmla="*/ 680 w 927"/>
                <a:gd name="T41" fmla="*/ 299 h 928"/>
                <a:gd name="T42" fmla="*/ 629 w 927"/>
                <a:gd name="T43" fmla="*/ 248 h 928"/>
                <a:gd name="T44" fmla="*/ 568 w 927"/>
                <a:gd name="T45" fmla="*/ 212 h 928"/>
                <a:gd name="T46" fmla="*/ 500 w 927"/>
                <a:gd name="T47" fmla="*/ 194 h 928"/>
                <a:gd name="T48" fmla="*/ 463 w 927"/>
                <a:gd name="T49" fmla="*/ 0 h 928"/>
                <a:gd name="T50" fmla="*/ 568 w 927"/>
                <a:gd name="T51" fmla="*/ 12 h 928"/>
                <a:gd name="T52" fmla="*/ 665 w 927"/>
                <a:gd name="T53" fmla="*/ 46 h 928"/>
                <a:gd name="T54" fmla="*/ 752 w 927"/>
                <a:gd name="T55" fmla="*/ 101 h 928"/>
                <a:gd name="T56" fmla="*/ 827 w 927"/>
                <a:gd name="T57" fmla="*/ 176 h 928"/>
                <a:gd name="T58" fmla="*/ 882 w 927"/>
                <a:gd name="T59" fmla="*/ 263 h 928"/>
                <a:gd name="T60" fmla="*/ 915 w 927"/>
                <a:gd name="T61" fmla="*/ 360 h 928"/>
                <a:gd name="T62" fmla="*/ 927 w 927"/>
                <a:gd name="T63" fmla="*/ 464 h 928"/>
                <a:gd name="T64" fmla="*/ 915 w 927"/>
                <a:gd name="T65" fmla="*/ 567 h 928"/>
                <a:gd name="T66" fmla="*/ 882 w 927"/>
                <a:gd name="T67" fmla="*/ 664 h 928"/>
                <a:gd name="T68" fmla="*/ 827 w 927"/>
                <a:gd name="T69" fmla="*/ 752 h 928"/>
                <a:gd name="T70" fmla="*/ 752 w 927"/>
                <a:gd name="T71" fmla="*/ 826 h 928"/>
                <a:gd name="T72" fmla="*/ 665 w 927"/>
                <a:gd name="T73" fmla="*/ 881 h 928"/>
                <a:gd name="T74" fmla="*/ 568 w 927"/>
                <a:gd name="T75" fmla="*/ 916 h 928"/>
                <a:gd name="T76" fmla="*/ 463 w 927"/>
                <a:gd name="T77" fmla="*/ 928 h 928"/>
                <a:gd name="T78" fmla="*/ 359 w 927"/>
                <a:gd name="T79" fmla="*/ 916 h 928"/>
                <a:gd name="T80" fmla="*/ 262 w 927"/>
                <a:gd name="T81" fmla="*/ 881 h 928"/>
                <a:gd name="T82" fmla="*/ 175 w 927"/>
                <a:gd name="T83" fmla="*/ 826 h 928"/>
                <a:gd name="T84" fmla="*/ 100 w 927"/>
                <a:gd name="T85" fmla="*/ 752 h 928"/>
                <a:gd name="T86" fmla="*/ 45 w 927"/>
                <a:gd name="T87" fmla="*/ 664 h 928"/>
                <a:gd name="T88" fmla="*/ 12 w 927"/>
                <a:gd name="T89" fmla="*/ 567 h 928"/>
                <a:gd name="T90" fmla="*/ 0 w 927"/>
                <a:gd name="T91" fmla="*/ 464 h 928"/>
                <a:gd name="T92" fmla="*/ 12 w 927"/>
                <a:gd name="T93" fmla="*/ 360 h 928"/>
                <a:gd name="T94" fmla="*/ 45 w 927"/>
                <a:gd name="T95" fmla="*/ 263 h 928"/>
                <a:gd name="T96" fmla="*/ 100 w 927"/>
                <a:gd name="T97" fmla="*/ 176 h 928"/>
                <a:gd name="T98" fmla="*/ 175 w 927"/>
                <a:gd name="T99" fmla="*/ 101 h 928"/>
                <a:gd name="T100" fmla="*/ 262 w 927"/>
                <a:gd name="T101" fmla="*/ 46 h 928"/>
                <a:gd name="T102" fmla="*/ 359 w 927"/>
                <a:gd name="T103" fmla="*/ 12 h 928"/>
                <a:gd name="T104" fmla="*/ 463 w 927"/>
                <a:gd name="T105" fmla="*/ 0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27" h="928">
                  <a:moveTo>
                    <a:pt x="463" y="192"/>
                  </a:moveTo>
                  <a:lnTo>
                    <a:pt x="427" y="194"/>
                  </a:lnTo>
                  <a:lnTo>
                    <a:pt x="393" y="201"/>
                  </a:lnTo>
                  <a:lnTo>
                    <a:pt x="359" y="212"/>
                  </a:lnTo>
                  <a:lnTo>
                    <a:pt x="328" y="228"/>
                  </a:lnTo>
                  <a:lnTo>
                    <a:pt x="298" y="248"/>
                  </a:lnTo>
                  <a:lnTo>
                    <a:pt x="271" y="272"/>
                  </a:lnTo>
                  <a:lnTo>
                    <a:pt x="247" y="299"/>
                  </a:lnTo>
                  <a:lnTo>
                    <a:pt x="228" y="328"/>
                  </a:lnTo>
                  <a:lnTo>
                    <a:pt x="213" y="360"/>
                  </a:lnTo>
                  <a:lnTo>
                    <a:pt x="201" y="392"/>
                  </a:lnTo>
                  <a:lnTo>
                    <a:pt x="194" y="428"/>
                  </a:lnTo>
                  <a:lnTo>
                    <a:pt x="191" y="464"/>
                  </a:lnTo>
                  <a:lnTo>
                    <a:pt x="194" y="499"/>
                  </a:lnTo>
                  <a:lnTo>
                    <a:pt x="201" y="535"/>
                  </a:lnTo>
                  <a:lnTo>
                    <a:pt x="213" y="567"/>
                  </a:lnTo>
                  <a:lnTo>
                    <a:pt x="228" y="600"/>
                  </a:lnTo>
                  <a:lnTo>
                    <a:pt x="247" y="629"/>
                  </a:lnTo>
                  <a:lnTo>
                    <a:pt x="271" y="656"/>
                  </a:lnTo>
                  <a:lnTo>
                    <a:pt x="298" y="680"/>
                  </a:lnTo>
                  <a:lnTo>
                    <a:pt x="328" y="699"/>
                  </a:lnTo>
                  <a:lnTo>
                    <a:pt x="359" y="715"/>
                  </a:lnTo>
                  <a:lnTo>
                    <a:pt x="393" y="726"/>
                  </a:lnTo>
                  <a:lnTo>
                    <a:pt x="427" y="733"/>
                  </a:lnTo>
                  <a:lnTo>
                    <a:pt x="463" y="736"/>
                  </a:lnTo>
                  <a:lnTo>
                    <a:pt x="500" y="733"/>
                  </a:lnTo>
                  <a:lnTo>
                    <a:pt x="534" y="726"/>
                  </a:lnTo>
                  <a:lnTo>
                    <a:pt x="568" y="715"/>
                  </a:lnTo>
                  <a:lnTo>
                    <a:pt x="599" y="699"/>
                  </a:lnTo>
                  <a:lnTo>
                    <a:pt x="629" y="680"/>
                  </a:lnTo>
                  <a:lnTo>
                    <a:pt x="656" y="656"/>
                  </a:lnTo>
                  <a:lnTo>
                    <a:pt x="680" y="629"/>
                  </a:lnTo>
                  <a:lnTo>
                    <a:pt x="699" y="600"/>
                  </a:lnTo>
                  <a:lnTo>
                    <a:pt x="714" y="568"/>
                  </a:lnTo>
                  <a:lnTo>
                    <a:pt x="726" y="535"/>
                  </a:lnTo>
                  <a:lnTo>
                    <a:pt x="733" y="499"/>
                  </a:lnTo>
                  <a:lnTo>
                    <a:pt x="735" y="464"/>
                  </a:lnTo>
                  <a:lnTo>
                    <a:pt x="733" y="428"/>
                  </a:lnTo>
                  <a:lnTo>
                    <a:pt x="726" y="392"/>
                  </a:lnTo>
                  <a:lnTo>
                    <a:pt x="714" y="360"/>
                  </a:lnTo>
                  <a:lnTo>
                    <a:pt x="699" y="328"/>
                  </a:lnTo>
                  <a:lnTo>
                    <a:pt x="680" y="299"/>
                  </a:lnTo>
                  <a:lnTo>
                    <a:pt x="656" y="272"/>
                  </a:lnTo>
                  <a:lnTo>
                    <a:pt x="629" y="248"/>
                  </a:lnTo>
                  <a:lnTo>
                    <a:pt x="599" y="228"/>
                  </a:lnTo>
                  <a:lnTo>
                    <a:pt x="568" y="212"/>
                  </a:lnTo>
                  <a:lnTo>
                    <a:pt x="534" y="201"/>
                  </a:lnTo>
                  <a:lnTo>
                    <a:pt x="500" y="194"/>
                  </a:lnTo>
                  <a:lnTo>
                    <a:pt x="463" y="192"/>
                  </a:lnTo>
                  <a:close/>
                  <a:moveTo>
                    <a:pt x="463" y="0"/>
                  </a:moveTo>
                  <a:lnTo>
                    <a:pt x="516" y="3"/>
                  </a:lnTo>
                  <a:lnTo>
                    <a:pt x="568" y="12"/>
                  </a:lnTo>
                  <a:lnTo>
                    <a:pt x="617" y="26"/>
                  </a:lnTo>
                  <a:lnTo>
                    <a:pt x="665" y="46"/>
                  </a:lnTo>
                  <a:lnTo>
                    <a:pt x="710" y="71"/>
                  </a:lnTo>
                  <a:lnTo>
                    <a:pt x="752" y="101"/>
                  </a:lnTo>
                  <a:lnTo>
                    <a:pt x="791" y="136"/>
                  </a:lnTo>
                  <a:lnTo>
                    <a:pt x="827" y="176"/>
                  </a:lnTo>
                  <a:lnTo>
                    <a:pt x="857" y="218"/>
                  </a:lnTo>
                  <a:lnTo>
                    <a:pt x="882" y="263"/>
                  </a:lnTo>
                  <a:lnTo>
                    <a:pt x="901" y="310"/>
                  </a:lnTo>
                  <a:lnTo>
                    <a:pt x="915" y="360"/>
                  </a:lnTo>
                  <a:lnTo>
                    <a:pt x="924" y="411"/>
                  </a:lnTo>
                  <a:lnTo>
                    <a:pt x="927" y="464"/>
                  </a:lnTo>
                  <a:lnTo>
                    <a:pt x="924" y="517"/>
                  </a:lnTo>
                  <a:lnTo>
                    <a:pt x="915" y="567"/>
                  </a:lnTo>
                  <a:lnTo>
                    <a:pt x="901" y="617"/>
                  </a:lnTo>
                  <a:lnTo>
                    <a:pt x="882" y="664"/>
                  </a:lnTo>
                  <a:lnTo>
                    <a:pt x="857" y="710"/>
                  </a:lnTo>
                  <a:lnTo>
                    <a:pt x="827" y="752"/>
                  </a:lnTo>
                  <a:lnTo>
                    <a:pt x="791" y="792"/>
                  </a:lnTo>
                  <a:lnTo>
                    <a:pt x="752" y="826"/>
                  </a:lnTo>
                  <a:lnTo>
                    <a:pt x="710" y="857"/>
                  </a:lnTo>
                  <a:lnTo>
                    <a:pt x="665" y="881"/>
                  </a:lnTo>
                  <a:lnTo>
                    <a:pt x="617" y="902"/>
                  </a:lnTo>
                  <a:lnTo>
                    <a:pt x="568" y="916"/>
                  </a:lnTo>
                  <a:lnTo>
                    <a:pt x="516" y="924"/>
                  </a:lnTo>
                  <a:lnTo>
                    <a:pt x="463" y="928"/>
                  </a:lnTo>
                  <a:lnTo>
                    <a:pt x="411" y="924"/>
                  </a:lnTo>
                  <a:lnTo>
                    <a:pt x="359" y="916"/>
                  </a:lnTo>
                  <a:lnTo>
                    <a:pt x="310" y="902"/>
                  </a:lnTo>
                  <a:lnTo>
                    <a:pt x="262" y="881"/>
                  </a:lnTo>
                  <a:lnTo>
                    <a:pt x="217" y="857"/>
                  </a:lnTo>
                  <a:lnTo>
                    <a:pt x="175" y="826"/>
                  </a:lnTo>
                  <a:lnTo>
                    <a:pt x="136" y="792"/>
                  </a:lnTo>
                  <a:lnTo>
                    <a:pt x="100" y="752"/>
                  </a:lnTo>
                  <a:lnTo>
                    <a:pt x="70" y="710"/>
                  </a:lnTo>
                  <a:lnTo>
                    <a:pt x="45" y="664"/>
                  </a:lnTo>
                  <a:lnTo>
                    <a:pt x="26" y="617"/>
                  </a:lnTo>
                  <a:lnTo>
                    <a:pt x="12" y="567"/>
                  </a:lnTo>
                  <a:lnTo>
                    <a:pt x="3" y="517"/>
                  </a:lnTo>
                  <a:lnTo>
                    <a:pt x="0" y="464"/>
                  </a:lnTo>
                  <a:lnTo>
                    <a:pt x="3" y="411"/>
                  </a:lnTo>
                  <a:lnTo>
                    <a:pt x="12" y="360"/>
                  </a:lnTo>
                  <a:lnTo>
                    <a:pt x="26" y="310"/>
                  </a:lnTo>
                  <a:lnTo>
                    <a:pt x="45" y="263"/>
                  </a:lnTo>
                  <a:lnTo>
                    <a:pt x="70" y="218"/>
                  </a:lnTo>
                  <a:lnTo>
                    <a:pt x="100" y="176"/>
                  </a:lnTo>
                  <a:lnTo>
                    <a:pt x="136" y="136"/>
                  </a:lnTo>
                  <a:lnTo>
                    <a:pt x="175" y="101"/>
                  </a:lnTo>
                  <a:lnTo>
                    <a:pt x="217" y="71"/>
                  </a:lnTo>
                  <a:lnTo>
                    <a:pt x="262" y="46"/>
                  </a:lnTo>
                  <a:lnTo>
                    <a:pt x="310" y="26"/>
                  </a:lnTo>
                  <a:lnTo>
                    <a:pt x="359" y="12"/>
                  </a:lnTo>
                  <a:lnTo>
                    <a:pt x="411" y="3"/>
                  </a:lnTo>
                  <a:lnTo>
                    <a:pt x="4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514"/>
            <p:cNvSpPr>
              <a:spLocks/>
            </p:cNvSpPr>
            <p:nvPr/>
          </p:nvSpPr>
          <p:spPr bwMode="auto">
            <a:xfrm>
              <a:off x="2035175" y="5000625"/>
              <a:ext cx="76200" cy="219075"/>
            </a:xfrm>
            <a:custGeom>
              <a:avLst/>
              <a:gdLst>
                <a:gd name="T0" fmla="*/ 157 w 478"/>
                <a:gd name="T1" fmla="*/ 0 h 1376"/>
                <a:gd name="T2" fmla="*/ 197 w 478"/>
                <a:gd name="T3" fmla="*/ 13 h 1376"/>
                <a:gd name="T4" fmla="*/ 265 w 478"/>
                <a:gd name="T5" fmla="*/ 81 h 1376"/>
                <a:gd name="T6" fmla="*/ 350 w 478"/>
                <a:gd name="T7" fmla="*/ 199 h 1376"/>
                <a:gd name="T8" fmla="*/ 412 w 478"/>
                <a:gd name="T9" fmla="*/ 325 h 1376"/>
                <a:gd name="T10" fmla="*/ 454 w 478"/>
                <a:gd name="T11" fmla="*/ 458 h 1376"/>
                <a:gd name="T12" fmla="*/ 476 w 478"/>
                <a:gd name="T13" fmla="*/ 595 h 1376"/>
                <a:gd name="T14" fmla="*/ 476 w 478"/>
                <a:gd name="T15" fmla="*/ 733 h 1376"/>
                <a:gd name="T16" fmla="*/ 454 w 478"/>
                <a:gd name="T17" fmla="*/ 870 h 1376"/>
                <a:gd name="T18" fmla="*/ 412 w 478"/>
                <a:gd name="T19" fmla="*/ 1003 h 1376"/>
                <a:gd name="T20" fmla="*/ 350 w 478"/>
                <a:gd name="T21" fmla="*/ 1130 h 1376"/>
                <a:gd name="T22" fmla="*/ 265 w 478"/>
                <a:gd name="T23" fmla="*/ 1247 h 1376"/>
                <a:gd name="T24" fmla="*/ 188 w 478"/>
                <a:gd name="T25" fmla="*/ 1328 h 1376"/>
                <a:gd name="T26" fmla="*/ 139 w 478"/>
                <a:gd name="T27" fmla="*/ 1366 h 1376"/>
                <a:gd name="T28" fmla="*/ 96 w 478"/>
                <a:gd name="T29" fmla="*/ 1376 h 1376"/>
                <a:gd name="T30" fmla="*/ 56 w 478"/>
                <a:gd name="T31" fmla="*/ 1368 h 1376"/>
                <a:gd name="T32" fmla="*/ 23 w 478"/>
                <a:gd name="T33" fmla="*/ 1342 h 1376"/>
                <a:gd name="T34" fmla="*/ 3 w 478"/>
                <a:gd name="T35" fmla="*/ 1303 h 1376"/>
                <a:gd name="T36" fmla="*/ 2 w 478"/>
                <a:gd name="T37" fmla="*/ 1262 h 1376"/>
                <a:gd name="T38" fmla="*/ 19 w 478"/>
                <a:gd name="T39" fmla="*/ 1223 h 1376"/>
                <a:gd name="T40" fmla="*/ 80 w 478"/>
                <a:gd name="T41" fmla="*/ 1166 h 1376"/>
                <a:gd name="T42" fmla="*/ 160 w 478"/>
                <a:gd name="T43" fmla="*/ 1070 h 1376"/>
                <a:gd name="T44" fmla="*/ 221 w 478"/>
                <a:gd name="T45" fmla="*/ 964 h 1376"/>
                <a:gd name="T46" fmla="*/ 263 w 478"/>
                <a:gd name="T47" fmla="*/ 849 h 1376"/>
                <a:gd name="T48" fmla="*/ 284 w 478"/>
                <a:gd name="T49" fmla="*/ 727 h 1376"/>
                <a:gd name="T50" fmla="*/ 284 w 478"/>
                <a:gd name="T51" fmla="*/ 601 h 1376"/>
                <a:gd name="T52" fmla="*/ 263 w 478"/>
                <a:gd name="T53" fmla="*/ 479 h 1376"/>
                <a:gd name="T54" fmla="*/ 221 w 478"/>
                <a:gd name="T55" fmla="*/ 365 h 1376"/>
                <a:gd name="T56" fmla="*/ 160 w 478"/>
                <a:gd name="T57" fmla="*/ 258 h 1376"/>
                <a:gd name="T58" fmla="*/ 80 w 478"/>
                <a:gd name="T59" fmla="*/ 163 h 1376"/>
                <a:gd name="T60" fmla="*/ 57 w 478"/>
                <a:gd name="T61" fmla="*/ 127 h 1376"/>
                <a:gd name="T62" fmla="*/ 52 w 478"/>
                <a:gd name="T63" fmla="*/ 84 h 1376"/>
                <a:gd name="T64" fmla="*/ 66 w 478"/>
                <a:gd name="T65" fmla="*/ 45 h 1376"/>
                <a:gd name="T66" fmla="*/ 97 w 478"/>
                <a:gd name="T67" fmla="*/ 13 h 1376"/>
                <a:gd name="T68" fmla="*/ 137 w 478"/>
                <a:gd name="T69" fmla="*/ 0 h 1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8" h="1376">
                  <a:moveTo>
                    <a:pt x="137" y="0"/>
                  </a:moveTo>
                  <a:lnTo>
                    <a:pt x="157" y="0"/>
                  </a:lnTo>
                  <a:lnTo>
                    <a:pt x="178" y="5"/>
                  </a:lnTo>
                  <a:lnTo>
                    <a:pt x="197" y="13"/>
                  </a:lnTo>
                  <a:lnTo>
                    <a:pt x="215" y="27"/>
                  </a:lnTo>
                  <a:lnTo>
                    <a:pt x="265" y="81"/>
                  </a:lnTo>
                  <a:lnTo>
                    <a:pt x="310" y="140"/>
                  </a:lnTo>
                  <a:lnTo>
                    <a:pt x="350" y="199"/>
                  </a:lnTo>
                  <a:lnTo>
                    <a:pt x="384" y="261"/>
                  </a:lnTo>
                  <a:lnTo>
                    <a:pt x="412" y="325"/>
                  </a:lnTo>
                  <a:lnTo>
                    <a:pt x="436" y="391"/>
                  </a:lnTo>
                  <a:lnTo>
                    <a:pt x="454" y="458"/>
                  </a:lnTo>
                  <a:lnTo>
                    <a:pt x="468" y="526"/>
                  </a:lnTo>
                  <a:lnTo>
                    <a:pt x="476" y="595"/>
                  </a:lnTo>
                  <a:lnTo>
                    <a:pt x="478" y="664"/>
                  </a:lnTo>
                  <a:lnTo>
                    <a:pt x="476" y="733"/>
                  </a:lnTo>
                  <a:lnTo>
                    <a:pt x="468" y="802"/>
                  </a:lnTo>
                  <a:lnTo>
                    <a:pt x="454" y="870"/>
                  </a:lnTo>
                  <a:lnTo>
                    <a:pt x="436" y="937"/>
                  </a:lnTo>
                  <a:lnTo>
                    <a:pt x="412" y="1003"/>
                  </a:lnTo>
                  <a:lnTo>
                    <a:pt x="384" y="1068"/>
                  </a:lnTo>
                  <a:lnTo>
                    <a:pt x="350" y="1130"/>
                  </a:lnTo>
                  <a:lnTo>
                    <a:pt x="310" y="1190"/>
                  </a:lnTo>
                  <a:lnTo>
                    <a:pt x="265" y="1247"/>
                  </a:lnTo>
                  <a:lnTo>
                    <a:pt x="215" y="1301"/>
                  </a:lnTo>
                  <a:lnTo>
                    <a:pt x="188" y="1328"/>
                  </a:lnTo>
                  <a:lnTo>
                    <a:pt x="157" y="1354"/>
                  </a:lnTo>
                  <a:lnTo>
                    <a:pt x="139" y="1366"/>
                  </a:lnTo>
                  <a:lnTo>
                    <a:pt x="118" y="1373"/>
                  </a:lnTo>
                  <a:lnTo>
                    <a:pt x="96" y="1376"/>
                  </a:lnTo>
                  <a:lnTo>
                    <a:pt x="77" y="1374"/>
                  </a:lnTo>
                  <a:lnTo>
                    <a:pt x="56" y="1368"/>
                  </a:lnTo>
                  <a:lnTo>
                    <a:pt x="39" y="1357"/>
                  </a:lnTo>
                  <a:lnTo>
                    <a:pt x="23" y="1342"/>
                  </a:lnTo>
                  <a:lnTo>
                    <a:pt x="11" y="1323"/>
                  </a:lnTo>
                  <a:lnTo>
                    <a:pt x="3" y="1303"/>
                  </a:lnTo>
                  <a:lnTo>
                    <a:pt x="0" y="1282"/>
                  </a:lnTo>
                  <a:lnTo>
                    <a:pt x="2" y="1262"/>
                  </a:lnTo>
                  <a:lnTo>
                    <a:pt x="9" y="1241"/>
                  </a:lnTo>
                  <a:lnTo>
                    <a:pt x="19" y="1223"/>
                  </a:lnTo>
                  <a:lnTo>
                    <a:pt x="34" y="1207"/>
                  </a:lnTo>
                  <a:lnTo>
                    <a:pt x="80" y="1166"/>
                  </a:lnTo>
                  <a:lnTo>
                    <a:pt x="122" y="1119"/>
                  </a:lnTo>
                  <a:lnTo>
                    <a:pt x="160" y="1070"/>
                  </a:lnTo>
                  <a:lnTo>
                    <a:pt x="193" y="1018"/>
                  </a:lnTo>
                  <a:lnTo>
                    <a:pt x="221" y="964"/>
                  </a:lnTo>
                  <a:lnTo>
                    <a:pt x="245" y="908"/>
                  </a:lnTo>
                  <a:lnTo>
                    <a:pt x="263" y="849"/>
                  </a:lnTo>
                  <a:lnTo>
                    <a:pt x="276" y="788"/>
                  </a:lnTo>
                  <a:lnTo>
                    <a:pt x="284" y="727"/>
                  </a:lnTo>
                  <a:lnTo>
                    <a:pt x="287" y="664"/>
                  </a:lnTo>
                  <a:lnTo>
                    <a:pt x="284" y="601"/>
                  </a:lnTo>
                  <a:lnTo>
                    <a:pt x="276" y="540"/>
                  </a:lnTo>
                  <a:lnTo>
                    <a:pt x="263" y="479"/>
                  </a:lnTo>
                  <a:lnTo>
                    <a:pt x="245" y="421"/>
                  </a:lnTo>
                  <a:lnTo>
                    <a:pt x="221" y="365"/>
                  </a:lnTo>
                  <a:lnTo>
                    <a:pt x="193" y="310"/>
                  </a:lnTo>
                  <a:lnTo>
                    <a:pt x="160" y="258"/>
                  </a:lnTo>
                  <a:lnTo>
                    <a:pt x="122" y="210"/>
                  </a:lnTo>
                  <a:lnTo>
                    <a:pt x="80" y="163"/>
                  </a:lnTo>
                  <a:lnTo>
                    <a:pt x="66" y="146"/>
                  </a:lnTo>
                  <a:lnTo>
                    <a:pt x="57" y="127"/>
                  </a:lnTo>
                  <a:lnTo>
                    <a:pt x="52" y="106"/>
                  </a:lnTo>
                  <a:lnTo>
                    <a:pt x="52" y="84"/>
                  </a:lnTo>
                  <a:lnTo>
                    <a:pt x="57" y="64"/>
                  </a:lnTo>
                  <a:lnTo>
                    <a:pt x="66" y="45"/>
                  </a:lnTo>
                  <a:lnTo>
                    <a:pt x="80" y="27"/>
                  </a:lnTo>
                  <a:lnTo>
                    <a:pt x="97" y="13"/>
                  </a:lnTo>
                  <a:lnTo>
                    <a:pt x="116" y="5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515"/>
            <p:cNvSpPr>
              <a:spLocks/>
            </p:cNvSpPr>
            <p:nvPr/>
          </p:nvSpPr>
          <p:spPr bwMode="auto">
            <a:xfrm>
              <a:off x="1984375" y="5026025"/>
              <a:ext cx="65087" cy="168275"/>
            </a:xfrm>
            <a:custGeom>
              <a:avLst/>
              <a:gdLst>
                <a:gd name="T0" fmla="*/ 158 w 414"/>
                <a:gd name="T1" fmla="*/ 0 h 1066"/>
                <a:gd name="T2" fmla="*/ 198 w 414"/>
                <a:gd name="T3" fmla="*/ 14 h 1066"/>
                <a:gd name="T4" fmla="*/ 256 w 414"/>
                <a:gd name="T5" fmla="*/ 72 h 1066"/>
                <a:gd name="T6" fmla="*/ 324 w 414"/>
                <a:gd name="T7" fmla="*/ 169 h 1066"/>
                <a:gd name="T8" fmla="*/ 373 w 414"/>
                <a:gd name="T9" fmla="*/ 276 h 1066"/>
                <a:gd name="T10" fmla="*/ 404 w 414"/>
                <a:gd name="T11" fmla="*/ 390 h 1066"/>
                <a:gd name="T12" fmla="*/ 414 w 414"/>
                <a:gd name="T13" fmla="*/ 510 h 1066"/>
                <a:gd name="T14" fmla="*/ 404 w 414"/>
                <a:gd name="T15" fmla="*/ 629 h 1066"/>
                <a:gd name="T16" fmla="*/ 373 w 414"/>
                <a:gd name="T17" fmla="*/ 743 h 1066"/>
                <a:gd name="T18" fmla="*/ 324 w 414"/>
                <a:gd name="T19" fmla="*/ 850 h 1066"/>
                <a:gd name="T20" fmla="*/ 256 w 414"/>
                <a:gd name="T21" fmla="*/ 947 h 1066"/>
                <a:gd name="T22" fmla="*/ 186 w 414"/>
                <a:gd name="T23" fmla="*/ 1019 h 1066"/>
                <a:gd name="T24" fmla="*/ 136 w 414"/>
                <a:gd name="T25" fmla="*/ 1057 h 1066"/>
                <a:gd name="T26" fmla="*/ 95 w 414"/>
                <a:gd name="T27" fmla="*/ 1066 h 1066"/>
                <a:gd name="T28" fmla="*/ 54 w 414"/>
                <a:gd name="T29" fmla="*/ 1057 h 1066"/>
                <a:gd name="T30" fmla="*/ 21 w 414"/>
                <a:gd name="T31" fmla="*/ 1029 h 1066"/>
                <a:gd name="T32" fmla="*/ 2 w 414"/>
                <a:gd name="T33" fmla="*/ 990 h 1066"/>
                <a:gd name="T34" fmla="*/ 2 w 414"/>
                <a:gd name="T35" fmla="*/ 948 h 1066"/>
                <a:gd name="T36" fmla="*/ 21 w 414"/>
                <a:gd name="T37" fmla="*/ 910 h 1066"/>
                <a:gd name="T38" fmla="*/ 58 w 414"/>
                <a:gd name="T39" fmla="*/ 876 h 1066"/>
                <a:gd name="T40" fmla="*/ 112 w 414"/>
                <a:gd name="T41" fmla="*/ 821 h 1066"/>
                <a:gd name="T42" fmla="*/ 165 w 414"/>
                <a:gd name="T43" fmla="*/ 741 h 1066"/>
                <a:gd name="T44" fmla="*/ 202 w 414"/>
                <a:gd name="T45" fmla="*/ 652 h 1066"/>
                <a:gd name="T46" fmla="*/ 220 w 414"/>
                <a:gd name="T47" fmla="*/ 559 h 1066"/>
                <a:gd name="T48" fmla="*/ 220 w 414"/>
                <a:gd name="T49" fmla="*/ 460 h 1066"/>
                <a:gd name="T50" fmla="*/ 202 w 414"/>
                <a:gd name="T51" fmla="*/ 367 h 1066"/>
                <a:gd name="T52" fmla="*/ 165 w 414"/>
                <a:gd name="T53" fmla="*/ 279 h 1066"/>
                <a:gd name="T54" fmla="*/ 112 w 414"/>
                <a:gd name="T55" fmla="*/ 199 h 1066"/>
                <a:gd name="T56" fmla="*/ 66 w 414"/>
                <a:gd name="T57" fmla="*/ 145 h 1066"/>
                <a:gd name="T58" fmla="*/ 52 w 414"/>
                <a:gd name="T59" fmla="*/ 105 h 1066"/>
                <a:gd name="T60" fmla="*/ 56 w 414"/>
                <a:gd name="T61" fmla="*/ 64 h 1066"/>
                <a:gd name="T62" fmla="*/ 80 w 414"/>
                <a:gd name="T63" fmla="*/ 28 h 1066"/>
                <a:gd name="T64" fmla="*/ 117 w 414"/>
                <a:gd name="T65" fmla="*/ 5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4" h="1066">
                  <a:moveTo>
                    <a:pt x="137" y="0"/>
                  </a:moveTo>
                  <a:lnTo>
                    <a:pt x="158" y="0"/>
                  </a:lnTo>
                  <a:lnTo>
                    <a:pt x="178" y="5"/>
                  </a:lnTo>
                  <a:lnTo>
                    <a:pt x="198" y="14"/>
                  </a:lnTo>
                  <a:lnTo>
                    <a:pt x="215" y="28"/>
                  </a:lnTo>
                  <a:lnTo>
                    <a:pt x="256" y="72"/>
                  </a:lnTo>
                  <a:lnTo>
                    <a:pt x="292" y="119"/>
                  </a:lnTo>
                  <a:lnTo>
                    <a:pt x="324" y="169"/>
                  </a:lnTo>
                  <a:lnTo>
                    <a:pt x="351" y="222"/>
                  </a:lnTo>
                  <a:lnTo>
                    <a:pt x="373" y="276"/>
                  </a:lnTo>
                  <a:lnTo>
                    <a:pt x="392" y="332"/>
                  </a:lnTo>
                  <a:lnTo>
                    <a:pt x="404" y="390"/>
                  </a:lnTo>
                  <a:lnTo>
                    <a:pt x="412" y="450"/>
                  </a:lnTo>
                  <a:lnTo>
                    <a:pt x="414" y="510"/>
                  </a:lnTo>
                  <a:lnTo>
                    <a:pt x="412" y="570"/>
                  </a:lnTo>
                  <a:lnTo>
                    <a:pt x="404" y="629"/>
                  </a:lnTo>
                  <a:lnTo>
                    <a:pt x="392" y="687"/>
                  </a:lnTo>
                  <a:lnTo>
                    <a:pt x="373" y="743"/>
                  </a:lnTo>
                  <a:lnTo>
                    <a:pt x="351" y="798"/>
                  </a:lnTo>
                  <a:lnTo>
                    <a:pt x="324" y="850"/>
                  </a:lnTo>
                  <a:lnTo>
                    <a:pt x="292" y="901"/>
                  </a:lnTo>
                  <a:lnTo>
                    <a:pt x="256" y="947"/>
                  </a:lnTo>
                  <a:lnTo>
                    <a:pt x="215" y="992"/>
                  </a:lnTo>
                  <a:lnTo>
                    <a:pt x="186" y="1019"/>
                  </a:lnTo>
                  <a:lnTo>
                    <a:pt x="154" y="1045"/>
                  </a:lnTo>
                  <a:lnTo>
                    <a:pt x="136" y="1057"/>
                  </a:lnTo>
                  <a:lnTo>
                    <a:pt x="117" y="1064"/>
                  </a:lnTo>
                  <a:lnTo>
                    <a:pt x="95" y="1066"/>
                  </a:lnTo>
                  <a:lnTo>
                    <a:pt x="75" y="1064"/>
                  </a:lnTo>
                  <a:lnTo>
                    <a:pt x="54" y="1057"/>
                  </a:lnTo>
                  <a:lnTo>
                    <a:pt x="36" y="1045"/>
                  </a:lnTo>
                  <a:lnTo>
                    <a:pt x="21" y="1029"/>
                  </a:lnTo>
                  <a:lnTo>
                    <a:pt x="9" y="1011"/>
                  </a:lnTo>
                  <a:lnTo>
                    <a:pt x="2" y="990"/>
                  </a:lnTo>
                  <a:lnTo>
                    <a:pt x="0" y="970"/>
                  </a:lnTo>
                  <a:lnTo>
                    <a:pt x="2" y="948"/>
                  </a:lnTo>
                  <a:lnTo>
                    <a:pt x="9" y="929"/>
                  </a:lnTo>
                  <a:lnTo>
                    <a:pt x="21" y="910"/>
                  </a:lnTo>
                  <a:lnTo>
                    <a:pt x="36" y="895"/>
                  </a:lnTo>
                  <a:lnTo>
                    <a:pt x="58" y="876"/>
                  </a:lnTo>
                  <a:lnTo>
                    <a:pt x="80" y="856"/>
                  </a:lnTo>
                  <a:lnTo>
                    <a:pt x="112" y="821"/>
                  </a:lnTo>
                  <a:lnTo>
                    <a:pt x="140" y="782"/>
                  </a:lnTo>
                  <a:lnTo>
                    <a:pt x="165" y="741"/>
                  </a:lnTo>
                  <a:lnTo>
                    <a:pt x="186" y="698"/>
                  </a:lnTo>
                  <a:lnTo>
                    <a:pt x="202" y="652"/>
                  </a:lnTo>
                  <a:lnTo>
                    <a:pt x="214" y="606"/>
                  </a:lnTo>
                  <a:lnTo>
                    <a:pt x="220" y="559"/>
                  </a:lnTo>
                  <a:lnTo>
                    <a:pt x="222" y="510"/>
                  </a:lnTo>
                  <a:lnTo>
                    <a:pt x="220" y="460"/>
                  </a:lnTo>
                  <a:lnTo>
                    <a:pt x="214" y="413"/>
                  </a:lnTo>
                  <a:lnTo>
                    <a:pt x="202" y="367"/>
                  </a:lnTo>
                  <a:lnTo>
                    <a:pt x="186" y="322"/>
                  </a:lnTo>
                  <a:lnTo>
                    <a:pt x="165" y="279"/>
                  </a:lnTo>
                  <a:lnTo>
                    <a:pt x="141" y="238"/>
                  </a:lnTo>
                  <a:lnTo>
                    <a:pt x="112" y="199"/>
                  </a:lnTo>
                  <a:lnTo>
                    <a:pt x="80" y="163"/>
                  </a:lnTo>
                  <a:lnTo>
                    <a:pt x="66" y="145"/>
                  </a:lnTo>
                  <a:lnTo>
                    <a:pt x="56" y="126"/>
                  </a:lnTo>
                  <a:lnTo>
                    <a:pt x="52" y="105"/>
                  </a:lnTo>
                  <a:lnTo>
                    <a:pt x="52" y="85"/>
                  </a:lnTo>
                  <a:lnTo>
                    <a:pt x="56" y="64"/>
                  </a:lnTo>
                  <a:lnTo>
                    <a:pt x="66" y="45"/>
                  </a:lnTo>
                  <a:lnTo>
                    <a:pt x="80" y="28"/>
                  </a:lnTo>
                  <a:lnTo>
                    <a:pt x="97" y="14"/>
                  </a:lnTo>
                  <a:lnTo>
                    <a:pt x="117" y="5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516"/>
            <p:cNvSpPr>
              <a:spLocks/>
            </p:cNvSpPr>
            <p:nvPr/>
          </p:nvSpPr>
          <p:spPr bwMode="auto">
            <a:xfrm>
              <a:off x="1690688" y="5000625"/>
              <a:ext cx="76200" cy="219075"/>
            </a:xfrm>
            <a:custGeom>
              <a:avLst/>
              <a:gdLst>
                <a:gd name="T0" fmla="*/ 361 w 477"/>
                <a:gd name="T1" fmla="*/ 5 h 1376"/>
                <a:gd name="T2" fmla="*/ 398 w 477"/>
                <a:gd name="T3" fmla="*/ 27 h 1376"/>
                <a:gd name="T4" fmla="*/ 421 w 477"/>
                <a:gd name="T5" fmla="*/ 64 h 1376"/>
                <a:gd name="T6" fmla="*/ 426 w 477"/>
                <a:gd name="T7" fmla="*/ 106 h 1376"/>
                <a:gd name="T8" fmla="*/ 412 w 477"/>
                <a:gd name="T9" fmla="*/ 146 h 1376"/>
                <a:gd name="T10" fmla="*/ 356 w 477"/>
                <a:gd name="T11" fmla="*/ 210 h 1376"/>
                <a:gd name="T12" fmla="*/ 285 w 477"/>
                <a:gd name="T13" fmla="*/ 310 h 1376"/>
                <a:gd name="T14" fmla="*/ 233 w 477"/>
                <a:gd name="T15" fmla="*/ 421 h 1376"/>
                <a:gd name="T16" fmla="*/ 202 w 477"/>
                <a:gd name="T17" fmla="*/ 540 h 1376"/>
                <a:gd name="T18" fmla="*/ 191 w 477"/>
                <a:gd name="T19" fmla="*/ 664 h 1376"/>
                <a:gd name="T20" fmla="*/ 202 w 477"/>
                <a:gd name="T21" fmla="*/ 789 h 1376"/>
                <a:gd name="T22" fmla="*/ 233 w 477"/>
                <a:gd name="T23" fmla="*/ 908 h 1376"/>
                <a:gd name="T24" fmla="*/ 285 w 477"/>
                <a:gd name="T25" fmla="*/ 1018 h 1376"/>
                <a:gd name="T26" fmla="*/ 356 w 477"/>
                <a:gd name="T27" fmla="*/ 1119 h 1376"/>
                <a:gd name="T28" fmla="*/ 443 w 477"/>
                <a:gd name="T29" fmla="*/ 1207 h 1376"/>
                <a:gd name="T30" fmla="*/ 469 w 477"/>
                <a:gd name="T31" fmla="*/ 1241 h 1376"/>
                <a:gd name="T32" fmla="*/ 477 w 477"/>
                <a:gd name="T33" fmla="*/ 1282 h 1376"/>
                <a:gd name="T34" fmla="*/ 467 w 477"/>
                <a:gd name="T35" fmla="*/ 1323 h 1376"/>
                <a:gd name="T36" fmla="*/ 439 w 477"/>
                <a:gd name="T37" fmla="*/ 1357 h 1376"/>
                <a:gd name="T38" fmla="*/ 401 w 477"/>
                <a:gd name="T39" fmla="*/ 1374 h 1376"/>
                <a:gd name="T40" fmla="*/ 360 w 477"/>
                <a:gd name="T41" fmla="*/ 1373 h 1376"/>
                <a:gd name="T42" fmla="*/ 319 w 477"/>
                <a:gd name="T43" fmla="*/ 1354 h 1376"/>
                <a:gd name="T44" fmla="*/ 263 w 477"/>
                <a:gd name="T45" fmla="*/ 1301 h 1376"/>
                <a:gd name="T46" fmla="*/ 168 w 477"/>
                <a:gd name="T47" fmla="*/ 1190 h 1376"/>
                <a:gd name="T48" fmla="*/ 94 w 477"/>
                <a:gd name="T49" fmla="*/ 1068 h 1376"/>
                <a:gd name="T50" fmla="*/ 42 w 477"/>
                <a:gd name="T51" fmla="*/ 937 h 1376"/>
                <a:gd name="T52" fmla="*/ 10 w 477"/>
                <a:gd name="T53" fmla="*/ 802 h 1376"/>
                <a:gd name="T54" fmla="*/ 0 w 477"/>
                <a:gd name="T55" fmla="*/ 664 h 1376"/>
                <a:gd name="T56" fmla="*/ 10 w 477"/>
                <a:gd name="T57" fmla="*/ 527 h 1376"/>
                <a:gd name="T58" fmla="*/ 42 w 477"/>
                <a:gd name="T59" fmla="*/ 391 h 1376"/>
                <a:gd name="T60" fmla="*/ 94 w 477"/>
                <a:gd name="T61" fmla="*/ 261 h 1376"/>
                <a:gd name="T62" fmla="*/ 168 w 477"/>
                <a:gd name="T63" fmla="*/ 140 h 1376"/>
                <a:gd name="T64" fmla="*/ 263 w 477"/>
                <a:gd name="T65" fmla="*/ 27 h 1376"/>
                <a:gd name="T66" fmla="*/ 300 w 477"/>
                <a:gd name="T67" fmla="*/ 5 h 1376"/>
                <a:gd name="T68" fmla="*/ 341 w 477"/>
                <a:gd name="T69" fmla="*/ 0 h 1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7" h="1376">
                  <a:moveTo>
                    <a:pt x="341" y="0"/>
                  </a:moveTo>
                  <a:lnTo>
                    <a:pt x="361" y="5"/>
                  </a:lnTo>
                  <a:lnTo>
                    <a:pt x="381" y="13"/>
                  </a:lnTo>
                  <a:lnTo>
                    <a:pt x="398" y="27"/>
                  </a:lnTo>
                  <a:lnTo>
                    <a:pt x="412" y="45"/>
                  </a:lnTo>
                  <a:lnTo>
                    <a:pt x="421" y="64"/>
                  </a:lnTo>
                  <a:lnTo>
                    <a:pt x="426" y="84"/>
                  </a:lnTo>
                  <a:lnTo>
                    <a:pt x="426" y="106"/>
                  </a:lnTo>
                  <a:lnTo>
                    <a:pt x="421" y="127"/>
                  </a:lnTo>
                  <a:lnTo>
                    <a:pt x="412" y="146"/>
                  </a:lnTo>
                  <a:lnTo>
                    <a:pt x="398" y="163"/>
                  </a:lnTo>
                  <a:lnTo>
                    <a:pt x="356" y="210"/>
                  </a:lnTo>
                  <a:lnTo>
                    <a:pt x="318" y="258"/>
                  </a:lnTo>
                  <a:lnTo>
                    <a:pt x="285" y="310"/>
                  </a:lnTo>
                  <a:lnTo>
                    <a:pt x="257" y="365"/>
                  </a:lnTo>
                  <a:lnTo>
                    <a:pt x="233" y="421"/>
                  </a:lnTo>
                  <a:lnTo>
                    <a:pt x="215" y="479"/>
                  </a:lnTo>
                  <a:lnTo>
                    <a:pt x="202" y="540"/>
                  </a:lnTo>
                  <a:lnTo>
                    <a:pt x="194" y="601"/>
                  </a:lnTo>
                  <a:lnTo>
                    <a:pt x="191" y="664"/>
                  </a:lnTo>
                  <a:lnTo>
                    <a:pt x="194" y="727"/>
                  </a:lnTo>
                  <a:lnTo>
                    <a:pt x="202" y="789"/>
                  </a:lnTo>
                  <a:lnTo>
                    <a:pt x="215" y="849"/>
                  </a:lnTo>
                  <a:lnTo>
                    <a:pt x="233" y="908"/>
                  </a:lnTo>
                  <a:lnTo>
                    <a:pt x="257" y="964"/>
                  </a:lnTo>
                  <a:lnTo>
                    <a:pt x="285" y="1018"/>
                  </a:lnTo>
                  <a:lnTo>
                    <a:pt x="318" y="1070"/>
                  </a:lnTo>
                  <a:lnTo>
                    <a:pt x="356" y="1119"/>
                  </a:lnTo>
                  <a:lnTo>
                    <a:pt x="398" y="1166"/>
                  </a:lnTo>
                  <a:lnTo>
                    <a:pt x="443" y="1207"/>
                  </a:lnTo>
                  <a:lnTo>
                    <a:pt x="459" y="1223"/>
                  </a:lnTo>
                  <a:lnTo>
                    <a:pt x="469" y="1241"/>
                  </a:lnTo>
                  <a:lnTo>
                    <a:pt x="476" y="1262"/>
                  </a:lnTo>
                  <a:lnTo>
                    <a:pt x="477" y="1282"/>
                  </a:lnTo>
                  <a:lnTo>
                    <a:pt x="475" y="1304"/>
                  </a:lnTo>
                  <a:lnTo>
                    <a:pt x="467" y="1323"/>
                  </a:lnTo>
                  <a:lnTo>
                    <a:pt x="455" y="1342"/>
                  </a:lnTo>
                  <a:lnTo>
                    <a:pt x="439" y="1357"/>
                  </a:lnTo>
                  <a:lnTo>
                    <a:pt x="422" y="1368"/>
                  </a:lnTo>
                  <a:lnTo>
                    <a:pt x="401" y="1374"/>
                  </a:lnTo>
                  <a:lnTo>
                    <a:pt x="382" y="1376"/>
                  </a:lnTo>
                  <a:lnTo>
                    <a:pt x="360" y="1373"/>
                  </a:lnTo>
                  <a:lnTo>
                    <a:pt x="339" y="1366"/>
                  </a:lnTo>
                  <a:lnTo>
                    <a:pt x="319" y="1354"/>
                  </a:lnTo>
                  <a:lnTo>
                    <a:pt x="290" y="1328"/>
                  </a:lnTo>
                  <a:lnTo>
                    <a:pt x="263" y="1301"/>
                  </a:lnTo>
                  <a:lnTo>
                    <a:pt x="213" y="1247"/>
                  </a:lnTo>
                  <a:lnTo>
                    <a:pt x="168" y="1190"/>
                  </a:lnTo>
                  <a:lnTo>
                    <a:pt x="128" y="1130"/>
                  </a:lnTo>
                  <a:lnTo>
                    <a:pt x="94" y="1068"/>
                  </a:lnTo>
                  <a:lnTo>
                    <a:pt x="66" y="1003"/>
                  </a:lnTo>
                  <a:lnTo>
                    <a:pt x="42" y="937"/>
                  </a:lnTo>
                  <a:lnTo>
                    <a:pt x="24" y="870"/>
                  </a:lnTo>
                  <a:lnTo>
                    <a:pt x="10" y="802"/>
                  </a:lnTo>
                  <a:lnTo>
                    <a:pt x="2" y="733"/>
                  </a:lnTo>
                  <a:lnTo>
                    <a:pt x="0" y="664"/>
                  </a:lnTo>
                  <a:lnTo>
                    <a:pt x="2" y="595"/>
                  </a:lnTo>
                  <a:lnTo>
                    <a:pt x="10" y="527"/>
                  </a:lnTo>
                  <a:lnTo>
                    <a:pt x="24" y="458"/>
                  </a:lnTo>
                  <a:lnTo>
                    <a:pt x="42" y="391"/>
                  </a:lnTo>
                  <a:lnTo>
                    <a:pt x="66" y="325"/>
                  </a:lnTo>
                  <a:lnTo>
                    <a:pt x="94" y="261"/>
                  </a:lnTo>
                  <a:lnTo>
                    <a:pt x="128" y="199"/>
                  </a:lnTo>
                  <a:lnTo>
                    <a:pt x="168" y="140"/>
                  </a:lnTo>
                  <a:lnTo>
                    <a:pt x="213" y="82"/>
                  </a:lnTo>
                  <a:lnTo>
                    <a:pt x="263" y="27"/>
                  </a:lnTo>
                  <a:lnTo>
                    <a:pt x="281" y="13"/>
                  </a:lnTo>
                  <a:lnTo>
                    <a:pt x="300" y="5"/>
                  </a:lnTo>
                  <a:lnTo>
                    <a:pt x="320" y="0"/>
                  </a:lnTo>
                  <a:lnTo>
                    <a:pt x="3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517"/>
            <p:cNvSpPr>
              <a:spLocks/>
            </p:cNvSpPr>
            <p:nvPr/>
          </p:nvSpPr>
          <p:spPr bwMode="auto">
            <a:xfrm>
              <a:off x="1752600" y="5026025"/>
              <a:ext cx="65087" cy="168275"/>
            </a:xfrm>
            <a:custGeom>
              <a:avLst/>
              <a:gdLst>
                <a:gd name="T0" fmla="*/ 277 w 414"/>
                <a:gd name="T1" fmla="*/ 0 h 1066"/>
                <a:gd name="T2" fmla="*/ 317 w 414"/>
                <a:gd name="T3" fmla="*/ 14 h 1066"/>
                <a:gd name="T4" fmla="*/ 348 w 414"/>
                <a:gd name="T5" fmla="*/ 45 h 1066"/>
                <a:gd name="T6" fmla="*/ 362 w 414"/>
                <a:gd name="T7" fmla="*/ 85 h 1066"/>
                <a:gd name="T8" fmla="*/ 358 w 414"/>
                <a:gd name="T9" fmla="*/ 126 h 1066"/>
                <a:gd name="T10" fmla="*/ 334 w 414"/>
                <a:gd name="T11" fmla="*/ 163 h 1066"/>
                <a:gd name="T12" fmla="*/ 273 w 414"/>
                <a:gd name="T13" fmla="*/ 238 h 1066"/>
                <a:gd name="T14" fmla="*/ 228 w 414"/>
                <a:gd name="T15" fmla="*/ 322 h 1066"/>
                <a:gd name="T16" fmla="*/ 200 w 414"/>
                <a:gd name="T17" fmla="*/ 413 h 1066"/>
                <a:gd name="T18" fmla="*/ 192 w 414"/>
                <a:gd name="T19" fmla="*/ 510 h 1066"/>
                <a:gd name="T20" fmla="*/ 200 w 414"/>
                <a:gd name="T21" fmla="*/ 606 h 1066"/>
                <a:gd name="T22" fmla="*/ 228 w 414"/>
                <a:gd name="T23" fmla="*/ 698 h 1066"/>
                <a:gd name="T24" fmla="*/ 273 w 414"/>
                <a:gd name="T25" fmla="*/ 782 h 1066"/>
                <a:gd name="T26" fmla="*/ 334 w 414"/>
                <a:gd name="T27" fmla="*/ 856 h 1066"/>
                <a:gd name="T28" fmla="*/ 378 w 414"/>
                <a:gd name="T29" fmla="*/ 895 h 1066"/>
                <a:gd name="T30" fmla="*/ 405 w 414"/>
                <a:gd name="T31" fmla="*/ 929 h 1066"/>
                <a:gd name="T32" fmla="*/ 414 w 414"/>
                <a:gd name="T33" fmla="*/ 970 h 1066"/>
                <a:gd name="T34" fmla="*/ 405 w 414"/>
                <a:gd name="T35" fmla="*/ 1011 h 1066"/>
                <a:gd name="T36" fmla="*/ 378 w 414"/>
                <a:gd name="T37" fmla="*/ 1045 h 1066"/>
                <a:gd name="T38" fmla="*/ 339 w 414"/>
                <a:gd name="T39" fmla="*/ 1064 h 1066"/>
                <a:gd name="T40" fmla="*/ 297 w 414"/>
                <a:gd name="T41" fmla="*/ 1064 h 1066"/>
                <a:gd name="T42" fmla="*/ 260 w 414"/>
                <a:gd name="T43" fmla="*/ 1045 h 1066"/>
                <a:gd name="T44" fmla="*/ 199 w 414"/>
                <a:gd name="T45" fmla="*/ 992 h 1066"/>
                <a:gd name="T46" fmla="*/ 121 w 414"/>
                <a:gd name="T47" fmla="*/ 901 h 1066"/>
                <a:gd name="T48" fmla="*/ 63 w 414"/>
                <a:gd name="T49" fmla="*/ 798 h 1066"/>
                <a:gd name="T50" fmla="*/ 22 w 414"/>
                <a:gd name="T51" fmla="*/ 687 h 1066"/>
                <a:gd name="T52" fmla="*/ 2 w 414"/>
                <a:gd name="T53" fmla="*/ 570 h 1066"/>
                <a:gd name="T54" fmla="*/ 2 w 414"/>
                <a:gd name="T55" fmla="*/ 450 h 1066"/>
                <a:gd name="T56" fmla="*/ 22 w 414"/>
                <a:gd name="T57" fmla="*/ 332 h 1066"/>
                <a:gd name="T58" fmla="*/ 63 w 414"/>
                <a:gd name="T59" fmla="*/ 222 h 1066"/>
                <a:gd name="T60" fmla="*/ 121 w 414"/>
                <a:gd name="T61" fmla="*/ 119 h 1066"/>
                <a:gd name="T62" fmla="*/ 199 w 414"/>
                <a:gd name="T63" fmla="*/ 28 h 1066"/>
                <a:gd name="T64" fmla="*/ 236 w 414"/>
                <a:gd name="T65" fmla="*/ 5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4" h="1066">
                  <a:moveTo>
                    <a:pt x="256" y="0"/>
                  </a:moveTo>
                  <a:lnTo>
                    <a:pt x="277" y="0"/>
                  </a:lnTo>
                  <a:lnTo>
                    <a:pt x="297" y="5"/>
                  </a:lnTo>
                  <a:lnTo>
                    <a:pt x="317" y="14"/>
                  </a:lnTo>
                  <a:lnTo>
                    <a:pt x="334" y="28"/>
                  </a:lnTo>
                  <a:lnTo>
                    <a:pt x="348" y="45"/>
                  </a:lnTo>
                  <a:lnTo>
                    <a:pt x="358" y="64"/>
                  </a:lnTo>
                  <a:lnTo>
                    <a:pt x="362" y="85"/>
                  </a:lnTo>
                  <a:lnTo>
                    <a:pt x="362" y="105"/>
                  </a:lnTo>
                  <a:lnTo>
                    <a:pt x="358" y="126"/>
                  </a:lnTo>
                  <a:lnTo>
                    <a:pt x="348" y="145"/>
                  </a:lnTo>
                  <a:lnTo>
                    <a:pt x="334" y="163"/>
                  </a:lnTo>
                  <a:lnTo>
                    <a:pt x="302" y="199"/>
                  </a:lnTo>
                  <a:lnTo>
                    <a:pt x="273" y="238"/>
                  </a:lnTo>
                  <a:lnTo>
                    <a:pt x="249" y="279"/>
                  </a:lnTo>
                  <a:lnTo>
                    <a:pt x="228" y="322"/>
                  </a:lnTo>
                  <a:lnTo>
                    <a:pt x="212" y="367"/>
                  </a:lnTo>
                  <a:lnTo>
                    <a:pt x="200" y="413"/>
                  </a:lnTo>
                  <a:lnTo>
                    <a:pt x="194" y="460"/>
                  </a:lnTo>
                  <a:lnTo>
                    <a:pt x="192" y="510"/>
                  </a:lnTo>
                  <a:lnTo>
                    <a:pt x="194" y="559"/>
                  </a:lnTo>
                  <a:lnTo>
                    <a:pt x="200" y="606"/>
                  </a:lnTo>
                  <a:lnTo>
                    <a:pt x="212" y="652"/>
                  </a:lnTo>
                  <a:lnTo>
                    <a:pt x="228" y="698"/>
                  </a:lnTo>
                  <a:lnTo>
                    <a:pt x="249" y="741"/>
                  </a:lnTo>
                  <a:lnTo>
                    <a:pt x="273" y="782"/>
                  </a:lnTo>
                  <a:lnTo>
                    <a:pt x="302" y="821"/>
                  </a:lnTo>
                  <a:lnTo>
                    <a:pt x="334" y="856"/>
                  </a:lnTo>
                  <a:lnTo>
                    <a:pt x="356" y="876"/>
                  </a:lnTo>
                  <a:lnTo>
                    <a:pt x="378" y="895"/>
                  </a:lnTo>
                  <a:lnTo>
                    <a:pt x="393" y="910"/>
                  </a:lnTo>
                  <a:lnTo>
                    <a:pt x="405" y="929"/>
                  </a:lnTo>
                  <a:lnTo>
                    <a:pt x="412" y="948"/>
                  </a:lnTo>
                  <a:lnTo>
                    <a:pt x="414" y="970"/>
                  </a:lnTo>
                  <a:lnTo>
                    <a:pt x="412" y="990"/>
                  </a:lnTo>
                  <a:lnTo>
                    <a:pt x="405" y="1011"/>
                  </a:lnTo>
                  <a:lnTo>
                    <a:pt x="393" y="1029"/>
                  </a:lnTo>
                  <a:lnTo>
                    <a:pt x="378" y="1045"/>
                  </a:lnTo>
                  <a:lnTo>
                    <a:pt x="360" y="1057"/>
                  </a:lnTo>
                  <a:lnTo>
                    <a:pt x="339" y="1064"/>
                  </a:lnTo>
                  <a:lnTo>
                    <a:pt x="319" y="1066"/>
                  </a:lnTo>
                  <a:lnTo>
                    <a:pt x="297" y="1064"/>
                  </a:lnTo>
                  <a:lnTo>
                    <a:pt x="278" y="1057"/>
                  </a:lnTo>
                  <a:lnTo>
                    <a:pt x="260" y="1045"/>
                  </a:lnTo>
                  <a:lnTo>
                    <a:pt x="228" y="1019"/>
                  </a:lnTo>
                  <a:lnTo>
                    <a:pt x="199" y="992"/>
                  </a:lnTo>
                  <a:lnTo>
                    <a:pt x="158" y="947"/>
                  </a:lnTo>
                  <a:lnTo>
                    <a:pt x="121" y="901"/>
                  </a:lnTo>
                  <a:lnTo>
                    <a:pt x="90" y="850"/>
                  </a:lnTo>
                  <a:lnTo>
                    <a:pt x="63" y="798"/>
                  </a:lnTo>
                  <a:lnTo>
                    <a:pt x="41" y="743"/>
                  </a:lnTo>
                  <a:lnTo>
                    <a:pt x="22" y="687"/>
                  </a:lnTo>
                  <a:lnTo>
                    <a:pt x="9" y="629"/>
                  </a:lnTo>
                  <a:lnTo>
                    <a:pt x="2" y="570"/>
                  </a:lnTo>
                  <a:lnTo>
                    <a:pt x="0" y="510"/>
                  </a:lnTo>
                  <a:lnTo>
                    <a:pt x="2" y="450"/>
                  </a:lnTo>
                  <a:lnTo>
                    <a:pt x="9" y="390"/>
                  </a:lnTo>
                  <a:lnTo>
                    <a:pt x="22" y="332"/>
                  </a:lnTo>
                  <a:lnTo>
                    <a:pt x="41" y="276"/>
                  </a:lnTo>
                  <a:lnTo>
                    <a:pt x="63" y="222"/>
                  </a:lnTo>
                  <a:lnTo>
                    <a:pt x="90" y="169"/>
                  </a:lnTo>
                  <a:lnTo>
                    <a:pt x="121" y="119"/>
                  </a:lnTo>
                  <a:lnTo>
                    <a:pt x="158" y="72"/>
                  </a:lnTo>
                  <a:lnTo>
                    <a:pt x="199" y="28"/>
                  </a:lnTo>
                  <a:lnTo>
                    <a:pt x="216" y="14"/>
                  </a:lnTo>
                  <a:lnTo>
                    <a:pt x="236" y="5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518"/>
            <p:cNvSpPr>
              <a:spLocks/>
            </p:cNvSpPr>
            <p:nvPr/>
          </p:nvSpPr>
          <p:spPr bwMode="auto">
            <a:xfrm>
              <a:off x="1774825" y="5151438"/>
              <a:ext cx="252412" cy="412750"/>
            </a:xfrm>
            <a:custGeom>
              <a:avLst/>
              <a:gdLst>
                <a:gd name="T0" fmla="*/ 901 w 1583"/>
                <a:gd name="T1" fmla="*/ 2 h 2599"/>
                <a:gd name="T2" fmla="*/ 939 w 1583"/>
                <a:gd name="T3" fmla="*/ 18 h 2599"/>
                <a:gd name="T4" fmla="*/ 967 w 1583"/>
                <a:gd name="T5" fmla="*/ 51 h 2599"/>
                <a:gd name="T6" fmla="*/ 1574 w 1583"/>
                <a:gd name="T7" fmla="*/ 2275 h 2599"/>
                <a:gd name="T8" fmla="*/ 1583 w 1583"/>
                <a:gd name="T9" fmla="*/ 2353 h 2599"/>
                <a:gd name="T10" fmla="*/ 1568 w 1583"/>
                <a:gd name="T11" fmla="*/ 2429 h 2599"/>
                <a:gd name="T12" fmla="*/ 1530 w 1583"/>
                <a:gd name="T13" fmla="*/ 2498 h 2599"/>
                <a:gd name="T14" fmla="*/ 1483 w 1583"/>
                <a:gd name="T15" fmla="*/ 2547 h 2599"/>
                <a:gd name="T16" fmla="*/ 1425 w 1583"/>
                <a:gd name="T17" fmla="*/ 2580 h 2599"/>
                <a:gd name="T18" fmla="*/ 1361 w 1583"/>
                <a:gd name="T19" fmla="*/ 2597 h 2599"/>
                <a:gd name="T20" fmla="*/ 1203 w 1583"/>
                <a:gd name="T21" fmla="*/ 2599 h 2599"/>
                <a:gd name="T22" fmla="*/ 1161 w 1583"/>
                <a:gd name="T23" fmla="*/ 2590 h 2599"/>
                <a:gd name="T24" fmla="*/ 1129 w 1583"/>
                <a:gd name="T25" fmla="*/ 2564 h 2599"/>
                <a:gd name="T26" fmla="*/ 1110 w 1583"/>
                <a:gd name="T27" fmla="*/ 2526 h 2599"/>
                <a:gd name="T28" fmla="*/ 1110 w 1583"/>
                <a:gd name="T29" fmla="*/ 2482 h 2599"/>
                <a:gd name="T30" fmla="*/ 1129 w 1583"/>
                <a:gd name="T31" fmla="*/ 2444 h 2599"/>
                <a:gd name="T32" fmla="*/ 1161 w 1583"/>
                <a:gd name="T33" fmla="*/ 2417 h 2599"/>
                <a:gd name="T34" fmla="*/ 1203 w 1583"/>
                <a:gd name="T35" fmla="*/ 2407 h 2599"/>
                <a:gd name="T36" fmla="*/ 1341 w 1583"/>
                <a:gd name="T37" fmla="*/ 2406 h 2599"/>
                <a:gd name="T38" fmla="*/ 1365 w 1583"/>
                <a:gd name="T39" fmla="*/ 2395 h 2599"/>
                <a:gd name="T40" fmla="*/ 1378 w 1583"/>
                <a:gd name="T41" fmla="*/ 2383 h 2599"/>
                <a:gd name="T42" fmla="*/ 1388 w 1583"/>
                <a:gd name="T43" fmla="*/ 2365 h 2599"/>
                <a:gd name="T44" fmla="*/ 1392 w 1583"/>
                <a:gd name="T45" fmla="*/ 2340 h 2599"/>
                <a:gd name="T46" fmla="*/ 811 w 1583"/>
                <a:gd name="T47" fmla="*/ 203 h 2599"/>
                <a:gd name="T48" fmla="*/ 194 w 1583"/>
                <a:gd name="T49" fmla="*/ 2325 h 2599"/>
                <a:gd name="T50" fmla="*/ 192 w 1583"/>
                <a:gd name="T51" fmla="*/ 2354 h 2599"/>
                <a:gd name="T52" fmla="*/ 201 w 1583"/>
                <a:gd name="T53" fmla="*/ 2375 h 2599"/>
                <a:gd name="T54" fmla="*/ 210 w 1583"/>
                <a:gd name="T55" fmla="*/ 2388 h 2599"/>
                <a:gd name="T56" fmla="*/ 229 w 1583"/>
                <a:gd name="T57" fmla="*/ 2402 h 2599"/>
                <a:gd name="T58" fmla="*/ 257 w 1583"/>
                <a:gd name="T59" fmla="*/ 2407 h 2599"/>
                <a:gd name="T60" fmla="*/ 842 w 1583"/>
                <a:gd name="T61" fmla="*/ 2411 h 2599"/>
                <a:gd name="T62" fmla="*/ 880 w 1583"/>
                <a:gd name="T63" fmla="*/ 2429 h 2599"/>
                <a:gd name="T64" fmla="*/ 906 w 1583"/>
                <a:gd name="T65" fmla="*/ 2461 h 2599"/>
                <a:gd name="T66" fmla="*/ 916 w 1583"/>
                <a:gd name="T67" fmla="*/ 2503 h 2599"/>
                <a:gd name="T68" fmla="*/ 906 w 1583"/>
                <a:gd name="T69" fmla="*/ 2545 h 2599"/>
                <a:gd name="T70" fmla="*/ 880 w 1583"/>
                <a:gd name="T71" fmla="*/ 2578 h 2599"/>
                <a:gd name="T72" fmla="*/ 842 w 1583"/>
                <a:gd name="T73" fmla="*/ 2597 h 2599"/>
                <a:gd name="T74" fmla="*/ 257 w 1583"/>
                <a:gd name="T75" fmla="*/ 2599 h 2599"/>
                <a:gd name="T76" fmla="*/ 190 w 1583"/>
                <a:gd name="T77" fmla="*/ 2591 h 2599"/>
                <a:gd name="T78" fmla="*/ 128 w 1583"/>
                <a:gd name="T79" fmla="*/ 2565 h 2599"/>
                <a:gd name="T80" fmla="*/ 76 w 1583"/>
                <a:gd name="T81" fmla="*/ 2524 h 2599"/>
                <a:gd name="T82" fmla="*/ 31 w 1583"/>
                <a:gd name="T83" fmla="*/ 2465 h 2599"/>
                <a:gd name="T84" fmla="*/ 4 w 1583"/>
                <a:gd name="T85" fmla="*/ 2392 h 2599"/>
                <a:gd name="T86" fmla="*/ 1 w 1583"/>
                <a:gd name="T87" fmla="*/ 2315 h 2599"/>
                <a:gd name="T88" fmla="*/ 609 w 1583"/>
                <a:gd name="T89" fmla="*/ 71 h 2599"/>
                <a:gd name="T90" fmla="*/ 629 w 1583"/>
                <a:gd name="T91" fmla="*/ 33 h 2599"/>
                <a:gd name="T92" fmla="*/ 661 w 1583"/>
                <a:gd name="T93" fmla="*/ 8 h 2599"/>
                <a:gd name="T94" fmla="*/ 702 w 1583"/>
                <a:gd name="T95" fmla="*/ 0 h 2599"/>
                <a:gd name="T96" fmla="*/ 757 w 1583"/>
                <a:gd name="T97" fmla="*/ 10 h 2599"/>
                <a:gd name="T98" fmla="*/ 825 w 1583"/>
                <a:gd name="T99" fmla="*/ 10 h 2599"/>
                <a:gd name="T100" fmla="*/ 880 w 1583"/>
                <a:gd name="T101" fmla="*/ 0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83" h="2599">
                  <a:moveTo>
                    <a:pt x="880" y="0"/>
                  </a:moveTo>
                  <a:lnTo>
                    <a:pt x="901" y="2"/>
                  </a:lnTo>
                  <a:lnTo>
                    <a:pt x="921" y="8"/>
                  </a:lnTo>
                  <a:lnTo>
                    <a:pt x="939" y="18"/>
                  </a:lnTo>
                  <a:lnTo>
                    <a:pt x="954" y="33"/>
                  </a:lnTo>
                  <a:lnTo>
                    <a:pt x="967" y="51"/>
                  </a:lnTo>
                  <a:lnTo>
                    <a:pt x="974" y="71"/>
                  </a:lnTo>
                  <a:lnTo>
                    <a:pt x="1574" y="2275"/>
                  </a:lnTo>
                  <a:lnTo>
                    <a:pt x="1582" y="2315"/>
                  </a:lnTo>
                  <a:lnTo>
                    <a:pt x="1583" y="2353"/>
                  </a:lnTo>
                  <a:lnTo>
                    <a:pt x="1579" y="2392"/>
                  </a:lnTo>
                  <a:lnTo>
                    <a:pt x="1568" y="2429"/>
                  </a:lnTo>
                  <a:lnTo>
                    <a:pt x="1552" y="2465"/>
                  </a:lnTo>
                  <a:lnTo>
                    <a:pt x="1530" y="2498"/>
                  </a:lnTo>
                  <a:lnTo>
                    <a:pt x="1507" y="2524"/>
                  </a:lnTo>
                  <a:lnTo>
                    <a:pt x="1483" y="2547"/>
                  </a:lnTo>
                  <a:lnTo>
                    <a:pt x="1455" y="2565"/>
                  </a:lnTo>
                  <a:lnTo>
                    <a:pt x="1425" y="2580"/>
                  </a:lnTo>
                  <a:lnTo>
                    <a:pt x="1393" y="2591"/>
                  </a:lnTo>
                  <a:lnTo>
                    <a:pt x="1361" y="2597"/>
                  </a:lnTo>
                  <a:lnTo>
                    <a:pt x="1326" y="2599"/>
                  </a:lnTo>
                  <a:lnTo>
                    <a:pt x="1203" y="2599"/>
                  </a:lnTo>
                  <a:lnTo>
                    <a:pt x="1182" y="2597"/>
                  </a:lnTo>
                  <a:lnTo>
                    <a:pt x="1161" y="2590"/>
                  </a:lnTo>
                  <a:lnTo>
                    <a:pt x="1144" y="2578"/>
                  </a:lnTo>
                  <a:lnTo>
                    <a:pt x="1129" y="2564"/>
                  </a:lnTo>
                  <a:lnTo>
                    <a:pt x="1118" y="2545"/>
                  </a:lnTo>
                  <a:lnTo>
                    <a:pt x="1110" y="2526"/>
                  </a:lnTo>
                  <a:lnTo>
                    <a:pt x="1108" y="2503"/>
                  </a:lnTo>
                  <a:lnTo>
                    <a:pt x="1110" y="2482"/>
                  </a:lnTo>
                  <a:lnTo>
                    <a:pt x="1118" y="2461"/>
                  </a:lnTo>
                  <a:lnTo>
                    <a:pt x="1129" y="2444"/>
                  </a:lnTo>
                  <a:lnTo>
                    <a:pt x="1144" y="2429"/>
                  </a:lnTo>
                  <a:lnTo>
                    <a:pt x="1161" y="2417"/>
                  </a:lnTo>
                  <a:lnTo>
                    <a:pt x="1182" y="2411"/>
                  </a:lnTo>
                  <a:lnTo>
                    <a:pt x="1203" y="2407"/>
                  </a:lnTo>
                  <a:lnTo>
                    <a:pt x="1326" y="2407"/>
                  </a:lnTo>
                  <a:lnTo>
                    <a:pt x="1341" y="2406"/>
                  </a:lnTo>
                  <a:lnTo>
                    <a:pt x="1354" y="2402"/>
                  </a:lnTo>
                  <a:lnTo>
                    <a:pt x="1365" y="2395"/>
                  </a:lnTo>
                  <a:lnTo>
                    <a:pt x="1372" y="2388"/>
                  </a:lnTo>
                  <a:lnTo>
                    <a:pt x="1378" y="2383"/>
                  </a:lnTo>
                  <a:lnTo>
                    <a:pt x="1382" y="2375"/>
                  </a:lnTo>
                  <a:lnTo>
                    <a:pt x="1388" y="2365"/>
                  </a:lnTo>
                  <a:lnTo>
                    <a:pt x="1391" y="2354"/>
                  </a:lnTo>
                  <a:lnTo>
                    <a:pt x="1392" y="2340"/>
                  </a:lnTo>
                  <a:lnTo>
                    <a:pt x="1389" y="2325"/>
                  </a:lnTo>
                  <a:lnTo>
                    <a:pt x="811" y="203"/>
                  </a:lnTo>
                  <a:lnTo>
                    <a:pt x="771" y="203"/>
                  </a:lnTo>
                  <a:lnTo>
                    <a:pt x="194" y="2325"/>
                  </a:lnTo>
                  <a:lnTo>
                    <a:pt x="191" y="2340"/>
                  </a:lnTo>
                  <a:lnTo>
                    <a:pt x="192" y="2354"/>
                  </a:lnTo>
                  <a:lnTo>
                    <a:pt x="195" y="2365"/>
                  </a:lnTo>
                  <a:lnTo>
                    <a:pt x="201" y="2375"/>
                  </a:lnTo>
                  <a:lnTo>
                    <a:pt x="205" y="2383"/>
                  </a:lnTo>
                  <a:lnTo>
                    <a:pt x="210" y="2388"/>
                  </a:lnTo>
                  <a:lnTo>
                    <a:pt x="218" y="2395"/>
                  </a:lnTo>
                  <a:lnTo>
                    <a:pt x="229" y="2402"/>
                  </a:lnTo>
                  <a:lnTo>
                    <a:pt x="242" y="2406"/>
                  </a:lnTo>
                  <a:lnTo>
                    <a:pt x="257" y="2407"/>
                  </a:lnTo>
                  <a:lnTo>
                    <a:pt x="820" y="2407"/>
                  </a:lnTo>
                  <a:lnTo>
                    <a:pt x="842" y="2411"/>
                  </a:lnTo>
                  <a:lnTo>
                    <a:pt x="862" y="2417"/>
                  </a:lnTo>
                  <a:lnTo>
                    <a:pt x="880" y="2429"/>
                  </a:lnTo>
                  <a:lnTo>
                    <a:pt x="895" y="2444"/>
                  </a:lnTo>
                  <a:lnTo>
                    <a:pt x="906" y="2461"/>
                  </a:lnTo>
                  <a:lnTo>
                    <a:pt x="914" y="2482"/>
                  </a:lnTo>
                  <a:lnTo>
                    <a:pt x="916" y="2503"/>
                  </a:lnTo>
                  <a:lnTo>
                    <a:pt x="914" y="2526"/>
                  </a:lnTo>
                  <a:lnTo>
                    <a:pt x="906" y="2545"/>
                  </a:lnTo>
                  <a:lnTo>
                    <a:pt x="895" y="2564"/>
                  </a:lnTo>
                  <a:lnTo>
                    <a:pt x="880" y="2578"/>
                  </a:lnTo>
                  <a:lnTo>
                    <a:pt x="862" y="2590"/>
                  </a:lnTo>
                  <a:lnTo>
                    <a:pt x="842" y="2597"/>
                  </a:lnTo>
                  <a:lnTo>
                    <a:pt x="820" y="2599"/>
                  </a:lnTo>
                  <a:lnTo>
                    <a:pt x="257" y="2599"/>
                  </a:lnTo>
                  <a:lnTo>
                    <a:pt x="222" y="2597"/>
                  </a:lnTo>
                  <a:lnTo>
                    <a:pt x="190" y="2591"/>
                  </a:lnTo>
                  <a:lnTo>
                    <a:pt x="158" y="2580"/>
                  </a:lnTo>
                  <a:lnTo>
                    <a:pt x="128" y="2565"/>
                  </a:lnTo>
                  <a:lnTo>
                    <a:pt x="100" y="2547"/>
                  </a:lnTo>
                  <a:lnTo>
                    <a:pt x="76" y="2524"/>
                  </a:lnTo>
                  <a:lnTo>
                    <a:pt x="53" y="2498"/>
                  </a:lnTo>
                  <a:lnTo>
                    <a:pt x="31" y="2465"/>
                  </a:lnTo>
                  <a:lnTo>
                    <a:pt x="15" y="2429"/>
                  </a:lnTo>
                  <a:lnTo>
                    <a:pt x="4" y="2392"/>
                  </a:lnTo>
                  <a:lnTo>
                    <a:pt x="0" y="2353"/>
                  </a:lnTo>
                  <a:lnTo>
                    <a:pt x="1" y="2315"/>
                  </a:lnTo>
                  <a:lnTo>
                    <a:pt x="9" y="2275"/>
                  </a:lnTo>
                  <a:lnTo>
                    <a:pt x="609" y="71"/>
                  </a:lnTo>
                  <a:lnTo>
                    <a:pt x="616" y="51"/>
                  </a:lnTo>
                  <a:lnTo>
                    <a:pt x="629" y="33"/>
                  </a:lnTo>
                  <a:lnTo>
                    <a:pt x="644" y="18"/>
                  </a:lnTo>
                  <a:lnTo>
                    <a:pt x="661" y="8"/>
                  </a:lnTo>
                  <a:lnTo>
                    <a:pt x="682" y="2"/>
                  </a:lnTo>
                  <a:lnTo>
                    <a:pt x="702" y="0"/>
                  </a:lnTo>
                  <a:lnTo>
                    <a:pt x="724" y="3"/>
                  </a:lnTo>
                  <a:lnTo>
                    <a:pt x="757" y="10"/>
                  </a:lnTo>
                  <a:lnTo>
                    <a:pt x="791" y="11"/>
                  </a:lnTo>
                  <a:lnTo>
                    <a:pt x="825" y="10"/>
                  </a:lnTo>
                  <a:lnTo>
                    <a:pt x="859" y="3"/>
                  </a:lnTo>
                  <a:lnTo>
                    <a:pt x="8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519"/>
            <p:cNvSpPr>
              <a:spLocks/>
            </p:cNvSpPr>
            <p:nvPr/>
          </p:nvSpPr>
          <p:spPr bwMode="auto">
            <a:xfrm>
              <a:off x="1798638" y="5421313"/>
              <a:ext cx="122237" cy="30163"/>
            </a:xfrm>
            <a:custGeom>
              <a:avLst/>
              <a:gdLst>
                <a:gd name="T0" fmla="*/ 96 w 778"/>
                <a:gd name="T1" fmla="*/ 0 h 193"/>
                <a:gd name="T2" fmla="*/ 683 w 778"/>
                <a:gd name="T3" fmla="*/ 0 h 193"/>
                <a:gd name="T4" fmla="*/ 705 w 778"/>
                <a:gd name="T5" fmla="*/ 3 h 193"/>
                <a:gd name="T6" fmla="*/ 726 w 778"/>
                <a:gd name="T7" fmla="*/ 10 h 193"/>
                <a:gd name="T8" fmla="*/ 743 w 778"/>
                <a:gd name="T9" fmla="*/ 22 h 193"/>
                <a:gd name="T10" fmla="*/ 758 w 778"/>
                <a:gd name="T11" fmla="*/ 36 h 193"/>
                <a:gd name="T12" fmla="*/ 769 w 778"/>
                <a:gd name="T13" fmla="*/ 54 h 193"/>
                <a:gd name="T14" fmla="*/ 776 w 778"/>
                <a:gd name="T15" fmla="*/ 74 h 193"/>
                <a:gd name="T16" fmla="*/ 778 w 778"/>
                <a:gd name="T17" fmla="*/ 97 h 193"/>
                <a:gd name="T18" fmla="*/ 776 w 778"/>
                <a:gd name="T19" fmla="*/ 118 h 193"/>
                <a:gd name="T20" fmla="*/ 769 w 778"/>
                <a:gd name="T21" fmla="*/ 139 h 193"/>
                <a:gd name="T22" fmla="*/ 758 w 778"/>
                <a:gd name="T23" fmla="*/ 156 h 193"/>
                <a:gd name="T24" fmla="*/ 743 w 778"/>
                <a:gd name="T25" fmla="*/ 171 h 193"/>
                <a:gd name="T26" fmla="*/ 726 w 778"/>
                <a:gd name="T27" fmla="*/ 183 h 193"/>
                <a:gd name="T28" fmla="*/ 705 w 778"/>
                <a:gd name="T29" fmla="*/ 189 h 193"/>
                <a:gd name="T30" fmla="*/ 683 w 778"/>
                <a:gd name="T31" fmla="*/ 193 h 193"/>
                <a:gd name="T32" fmla="*/ 96 w 778"/>
                <a:gd name="T33" fmla="*/ 193 h 193"/>
                <a:gd name="T34" fmla="*/ 75 w 778"/>
                <a:gd name="T35" fmla="*/ 189 h 193"/>
                <a:gd name="T36" fmla="*/ 54 w 778"/>
                <a:gd name="T37" fmla="*/ 183 h 193"/>
                <a:gd name="T38" fmla="*/ 37 w 778"/>
                <a:gd name="T39" fmla="*/ 171 h 193"/>
                <a:gd name="T40" fmla="*/ 22 w 778"/>
                <a:gd name="T41" fmla="*/ 156 h 193"/>
                <a:gd name="T42" fmla="*/ 10 w 778"/>
                <a:gd name="T43" fmla="*/ 139 h 193"/>
                <a:gd name="T44" fmla="*/ 4 w 778"/>
                <a:gd name="T45" fmla="*/ 118 h 193"/>
                <a:gd name="T46" fmla="*/ 0 w 778"/>
                <a:gd name="T47" fmla="*/ 97 h 193"/>
                <a:gd name="T48" fmla="*/ 4 w 778"/>
                <a:gd name="T49" fmla="*/ 74 h 193"/>
                <a:gd name="T50" fmla="*/ 10 w 778"/>
                <a:gd name="T51" fmla="*/ 54 h 193"/>
                <a:gd name="T52" fmla="*/ 22 w 778"/>
                <a:gd name="T53" fmla="*/ 36 h 193"/>
                <a:gd name="T54" fmla="*/ 37 w 778"/>
                <a:gd name="T55" fmla="*/ 22 h 193"/>
                <a:gd name="T56" fmla="*/ 54 w 778"/>
                <a:gd name="T57" fmla="*/ 10 h 193"/>
                <a:gd name="T58" fmla="*/ 75 w 778"/>
                <a:gd name="T59" fmla="*/ 3 h 193"/>
                <a:gd name="T60" fmla="*/ 96 w 778"/>
                <a:gd name="T6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78" h="193">
                  <a:moveTo>
                    <a:pt x="96" y="0"/>
                  </a:moveTo>
                  <a:lnTo>
                    <a:pt x="683" y="0"/>
                  </a:lnTo>
                  <a:lnTo>
                    <a:pt x="705" y="3"/>
                  </a:lnTo>
                  <a:lnTo>
                    <a:pt x="726" y="10"/>
                  </a:lnTo>
                  <a:lnTo>
                    <a:pt x="743" y="22"/>
                  </a:lnTo>
                  <a:lnTo>
                    <a:pt x="758" y="36"/>
                  </a:lnTo>
                  <a:lnTo>
                    <a:pt x="769" y="54"/>
                  </a:lnTo>
                  <a:lnTo>
                    <a:pt x="776" y="74"/>
                  </a:lnTo>
                  <a:lnTo>
                    <a:pt x="778" y="97"/>
                  </a:lnTo>
                  <a:lnTo>
                    <a:pt x="776" y="118"/>
                  </a:lnTo>
                  <a:lnTo>
                    <a:pt x="769" y="139"/>
                  </a:lnTo>
                  <a:lnTo>
                    <a:pt x="758" y="156"/>
                  </a:lnTo>
                  <a:lnTo>
                    <a:pt x="743" y="171"/>
                  </a:lnTo>
                  <a:lnTo>
                    <a:pt x="726" y="183"/>
                  </a:lnTo>
                  <a:lnTo>
                    <a:pt x="705" y="189"/>
                  </a:lnTo>
                  <a:lnTo>
                    <a:pt x="683" y="193"/>
                  </a:lnTo>
                  <a:lnTo>
                    <a:pt x="96" y="193"/>
                  </a:lnTo>
                  <a:lnTo>
                    <a:pt x="75" y="189"/>
                  </a:lnTo>
                  <a:lnTo>
                    <a:pt x="54" y="183"/>
                  </a:lnTo>
                  <a:lnTo>
                    <a:pt x="37" y="171"/>
                  </a:lnTo>
                  <a:lnTo>
                    <a:pt x="22" y="156"/>
                  </a:lnTo>
                  <a:lnTo>
                    <a:pt x="10" y="139"/>
                  </a:lnTo>
                  <a:lnTo>
                    <a:pt x="4" y="118"/>
                  </a:lnTo>
                  <a:lnTo>
                    <a:pt x="0" y="97"/>
                  </a:lnTo>
                  <a:lnTo>
                    <a:pt x="4" y="74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7" y="22"/>
                  </a:lnTo>
                  <a:lnTo>
                    <a:pt x="54" y="10"/>
                  </a:lnTo>
                  <a:lnTo>
                    <a:pt x="75" y="3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0" name="Group 476"/>
          <p:cNvGrpSpPr/>
          <p:nvPr/>
        </p:nvGrpSpPr>
        <p:grpSpPr>
          <a:xfrm>
            <a:off x="3684589" y="5805864"/>
            <a:ext cx="563563" cy="458788"/>
            <a:chOff x="704850" y="5053013"/>
            <a:chExt cx="563563" cy="458788"/>
          </a:xfrm>
          <a:solidFill>
            <a:schemeClr val="tx1"/>
          </a:solidFill>
        </p:grpSpPr>
        <p:sp>
          <p:nvSpPr>
            <p:cNvPr id="901" name="Freeform 524"/>
            <p:cNvSpPr>
              <a:spLocks/>
            </p:cNvSpPr>
            <p:nvPr/>
          </p:nvSpPr>
          <p:spPr bwMode="auto">
            <a:xfrm>
              <a:off x="704850" y="5148263"/>
              <a:ext cx="385763" cy="363538"/>
            </a:xfrm>
            <a:custGeom>
              <a:avLst/>
              <a:gdLst>
                <a:gd name="T0" fmla="*/ 2198 w 2428"/>
                <a:gd name="T1" fmla="*/ 0 h 2292"/>
                <a:gd name="T2" fmla="*/ 2270 w 2428"/>
                <a:gd name="T3" fmla="*/ 12 h 2292"/>
                <a:gd name="T4" fmla="*/ 2333 w 2428"/>
                <a:gd name="T5" fmla="*/ 45 h 2292"/>
                <a:gd name="T6" fmla="*/ 2384 w 2428"/>
                <a:gd name="T7" fmla="*/ 95 h 2292"/>
                <a:gd name="T8" fmla="*/ 2416 w 2428"/>
                <a:gd name="T9" fmla="*/ 158 h 2292"/>
                <a:gd name="T10" fmla="*/ 2428 w 2428"/>
                <a:gd name="T11" fmla="*/ 231 h 2292"/>
                <a:gd name="T12" fmla="*/ 2425 w 2428"/>
                <a:gd name="T13" fmla="*/ 1527 h 2292"/>
                <a:gd name="T14" fmla="*/ 2402 w 2428"/>
                <a:gd name="T15" fmla="*/ 1595 h 2292"/>
                <a:gd name="T16" fmla="*/ 2360 w 2428"/>
                <a:gd name="T17" fmla="*/ 1652 h 2292"/>
                <a:gd name="T18" fmla="*/ 2303 w 2428"/>
                <a:gd name="T19" fmla="*/ 1694 h 2292"/>
                <a:gd name="T20" fmla="*/ 2234 w 2428"/>
                <a:gd name="T21" fmla="*/ 1717 h 2292"/>
                <a:gd name="T22" fmla="*/ 1979 w 2428"/>
                <a:gd name="T23" fmla="*/ 1720 h 2292"/>
                <a:gd name="T24" fmla="*/ 1937 w 2428"/>
                <a:gd name="T25" fmla="*/ 1710 h 2292"/>
                <a:gd name="T26" fmla="*/ 1905 w 2428"/>
                <a:gd name="T27" fmla="*/ 1685 h 2292"/>
                <a:gd name="T28" fmla="*/ 1887 w 2428"/>
                <a:gd name="T29" fmla="*/ 1647 h 2292"/>
                <a:gd name="T30" fmla="*/ 1887 w 2428"/>
                <a:gd name="T31" fmla="*/ 1603 h 2292"/>
                <a:gd name="T32" fmla="*/ 1905 w 2428"/>
                <a:gd name="T33" fmla="*/ 1565 h 2292"/>
                <a:gd name="T34" fmla="*/ 1937 w 2428"/>
                <a:gd name="T35" fmla="*/ 1538 h 2292"/>
                <a:gd name="T36" fmla="*/ 1979 w 2428"/>
                <a:gd name="T37" fmla="*/ 1529 h 2292"/>
                <a:gd name="T38" fmla="*/ 2213 w 2428"/>
                <a:gd name="T39" fmla="*/ 1525 h 2292"/>
                <a:gd name="T40" fmla="*/ 2233 w 2428"/>
                <a:gd name="T41" fmla="*/ 1505 h 2292"/>
                <a:gd name="T42" fmla="*/ 2237 w 2428"/>
                <a:gd name="T43" fmla="*/ 231 h 2292"/>
                <a:gd name="T44" fmla="*/ 2225 w 2428"/>
                <a:gd name="T45" fmla="*/ 203 h 2292"/>
                <a:gd name="T46" fmla="*/ 2198 w 2428"/>
                <a:gd name="T47" fmla="*/ 192 h 2292"/>
                <a:gd name="T48" fmla="*/ 215 w 2428"/>
                <a:gd name="T49" fmla="*/ 195 h 2292"/>
                <a:gd name="T50" fmla="*/ 195 w 2428"/>
                <a:gd name="T51" fmla="*/ 216 h 2292"/>
                <a:gd name="T52" fmla="*/ 191 w 2428"/>
                <a:gd name="T53" fmla="*/ 1490 h 2292"/>
                <a:gd name="T54" fmla="*/ 203 w 2428"/>
                <a:gd name="T55" fmla="*/ 1517 h 2292"/>
                <a:gd name="T56" fmla="*/ 231 w 2428"/>
                <a:gd name="T57" fmla="*/ 1529 h 2292"/>
                <a:gd name="T58" fmla="*/ 525 w 2428"/>
                <a:gd name="T59" fmla="*/ 1531 h 2292"/>
                <a:gd name="T60" fmla="*/ 560 w 2428"/>
                <a:gd name="T61" fmla="*/ 1546 h 2292"/>
                <a:gd name="T62" fmla="*/ 587 w 2428"/>
                <a:gd name="T63" fmla="*/ 1575 h 2292"/>
                <a:gd name="T64" fmla="*/ 600 w 2428"/>
                <a:gd name="T65" fmla="*/ 1610 h 2292"/>
                <a:gd name="T66" fmla="*/ 576 w 2428"/>
                <a:gd name="T67" fmla="*/ 2078 h 2292"/>
                <a:gd name="T68" fmla="*/ 1155 w 2428"/>
                <a:gd name="T69" fmla="*/ 1541 h 2292"/>
                <a:gd name="T70" fmla="*/ 1202 w 2428"/>
                <a:gd name="T71" fmla="*/ 1529 h 2292"/>
                <a:gd name="T72" fmla="*/ 1561 w 2428"/>
                <a:gd name="T73" fmla="*/ 1532 h 2292"/>
                <a:gd name="T74" fmla="*/ 1599 w 2428"/>
                <a:gd name="T75" fmla="*/ 1550 h 2292"/>
                <a:gd name="T76" fmla="*/ 1624 w 2428"/>
                <a:gd name="T77" fmla="*/ 1582 h 2292"/>
                <a:gd name="T78" fmla="*/ 1634 w 2428"/>
                <a:gd name="T79" fmla="*/ 1624 h 2292"/>
                <a:gd name="T80" fmla="*/ 1624 w 2428"/>
                <a:gd name="T81" fmla="*/ 1666 h 2292"/>
                <a:gd name="T82" fmla="*/ 1599 w 2428"/>
                <a:gd name="T83" fmla="*/ 1700 h 2292"/>
                <a:gd name="T84" fmla="*/ 1561 w 2428"/>
                <a:gd name="T85" fmla="*/ 1718 h 2292"/>
                <a:gd name="T86" fmla="*/ 1239 w 2428"/>
                <a:gd name="T87" fmla="*/ 1720 h 2292"/>
                <a:gd name="T88" fmla="*/ 655 w 2428"/>
                <a:gd name="T89" fmla="*/ 2262 h 2292"/>
                <a:gd name="T90" fmla="*/ 608 w 2428"/>
                <a:gd name="T91" fmla="*/ 2285 h 2292"/>
                <a:gd name="T92" fmla="*/ 557 w 2428"/>
                <a:gd name="T93" fmla="*/ 2292 h 2292"/>
                <a:gd name="T94" fmla="*/ 507 w 2428"/>
                <a:gd name="T95" fmla="*/ 2285 h 2292"/>
                <a:gd name="T96" fmla="*/ 456 w 2428"/>
                <a:gd name="T97" fmla="*/ 2260 h 2292"/>
                <a:gd name="T98" fmla="*/ 414 w 2428"/>
                <a:gd name="T99" fmla="*/ 2219 h 2292"/>
                <a:gd name="T100" fmla="*/ 388 w 2428"/>
                <a:gd name="T101" fmla="*/ 2167 h 2292"/>
                <a:gd name="T102" fmla="*/ 382 w 2428"/>
                <a:gd name="T103" fmla="*/ 2106 h 2292"/>
                <a:gd name="T104" fmla="*/ 231 w 2428"/>
                <a:gd name="T105" fmla="*/ 1720 h 2292"/>
                <a:gd name="T106" fmla="*/ 158 w 2428"/>
                <a:gd name="T107" fmla="*/ 1708 h 2292"/>
                <a:gd name="T108" fmla="*/ 95 w 2428"/>
                <a:gd name="T109" fmla="*/ 1676 h 2292"/>
                <a:gd name="T110" fmla="*/ 44 w 2428"/>
                <a:gd name="T111" fmla="*/ 1625 h 2292"/>
                <a:gd name="T112" fmla="*/ 12 w 2428"/>
                <a:gd name="T113" fmla="*/ 1562 h 2292"/>
                <a:gd name="T114" fmla="*/ 0 w 2428"/>
                <a:gd name="T115" fmla="*/ 1490 h 2292"/>
                <a:gd name="T116" fmla="*/ 3 w 2428"/>
                <a:gd name="T117" fmla="*/ 194 h 2292"/>
                <a:gd name="T118" fmla="*/ 26 w 2428"/>
                <a:gd name="T119" fmla="*/ 125 h 2292"/>
                <a:gd name="T120" fmla="*/ 68 w 2428"/>
                <a:gd name="T121" fmla="*/ 68 h 2292"/>
                <a:gd name="T122" fmla="*/ 125 w 2428"/>
                <a:gd name="T123" fmla="*/ 26 h 2292"/>
                <a:gd name="T124" fmla="*/ 194 w 2428"/>
                <a:gd name="T125" fmla="*/ 3 h 2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28" h="2292">
                  <a:moveTo>
                    <a:pt x="231" y="0"/>
                  </a:moveTo>
                  <a:lnTo>
                    <a:pt x="2198" y="0"/>
                  </a:lnTo>
                  <a:lnTo>
                    <a:pt x="2234" y="3"/>
                  </a:lnTo>
                  <a:lnTo>
                    <a:pt x="2270" y="12"/>
                  </a:lnTo>
                  <a:lnTo>
                    <a:pt x="2303" y="26"/>
                  </a:lnTo>
                  <a:lnTo>
                    <a:pt x="2333" y="45"/>
                  </a:lnTo>
                  <a:lnTo>
                    <a:pt x="2360" y="68"/>
                  </a:lnTo>
                  <a:lnTo>
                    <a:pt x="2384" y="95"/>
                  </a:lnTo>
                  <a:lnTo>
                    <a:pt x="2402" y="125"/>
                  </a:lnTo>
                  <a:lnTo>
                    <a:pt x="2416" y="158"/>
                  </a:lnTo>
                  <a:lnTo>
                    <a:pt x="2425" y="194"/>
                  </a:lnTo>
                  <a:lnTo>
                    <a:pt x="2428" y="231"/>
                  </a:lnTo>
                  <a:lnTo>
                    <a:pt x="2428" y="1490"/>
                  </a:lnTo>
                  <a:lnTo>
                    <a:pt x="2425" y="1527"/>
                  </a:lnTo>
                  <a:lnTo>
                    <a:pt x="2416" y="1562"/>
                  </a:lnTo>
                  <a:lnTo>
                    <a:pt x="2402" y="1595"/>
                  </a:lnTo>
                  <a:lnTo>
                    <a:pt x="2384" y="1625"/>
                  </a:lnTo>
                  <a:lnTo>
                    <a:pt x="2360" y="1652"/>
                  </a:lnTo>
                  <a:lnTo>
                    <a:pt x="2333" y="1676"/>
                  </a:lnTo>
                  <a:lnTo>
                    <a:pt x="2303" y="1694"/>
                  </a:lnTo>
                  <a:lnTo>
                    <a:pt x="2270" y="1708"/>
                  </a:lnTo>
                  <a:lnTo>
                    <a:pt x="2234" y="1717"/>
                  </a:lnTo>
                  <a:lnTo>
                    <a:pt x="2198" y="1720"/>
                  </a:lnTo>
                  <a:lnTo>
                    <a:pt x="1979" y="1720"/>
                  </a:lnTo>
                  <a:lnTo>
                    <a:pt x="1958" y="1718"/>
                  </a:lnTo>
                  <a:lnTo>
                    <a:pt x="1937" y="1710"/>
                  </a:lnTo>
                  <a:lnTo>
                    <a:pt x="1920" y="1700"/>
                  </a:lnTo>
                  <a:lnTo>
                    <a:pt x="1905" y="1685"/>
                  </a:lnTo>
                  <a:lnTo>
                    <a:pt x="1893" y="1666"/>
                  </a:lnTo>
                  <a:lnTo>
                    <a:pt x="1887" y="1647"/>
                  </a:lnTo>
                  <a:lnTo>
                    <a:pt x="1884" y="1624"/>
                  </a:lnTo>
                  <a:lnTo>
                    <a:pt x="1887" y="1603"/>
                  </a:lnTo>
                  <a:lnTo>
                    <a:pt x="1893" y="1582"/>
                  </a:lnTo>
                  <a:lnTo>
                    <a:pt x="1905" y="1565"/>
                  </a:lnTo>
                  <a:lnTo>
                    <a:pt x="1920" y="1550"/>
                  </a:lnTo>
                  <a:lnTo>
                    <a:pt x="1937" y="1538"/>
                  </a:lnTo>
                  <a:lnTo>
                    <a:pt x="1958" y="1532"/>
                  </a:lnTo>
                  <a:lnTo>
                    <a:pt x="1979" y="1529"/>
                  </a:lnTo>
                  <a:lnTo>
                    <a:pt x="2198" y="1529"/>
                  </a:lnTo>
                  <a:lnTo>
                    <a:pt x="2213" y="1525"/>
                  </a:lnTo>
                  <a:lnTo>
                    <a:pt x="2225" y="1517"/>
                  </a:lnTo>
                  <a:lnTo>
                    <a:pt x="2233" y="1505"/>
                  </a:lnTo>
                  <a:lnTo>
                    <a:pt x="2237" y="1490"/>
                  </a:lnTo>
                  <a:lnTo>
                    <a:pt x="2237" y="231"/>
                  </a:lnTo>
                  <a:lnTo>
                    <a:pt x="2233" y="216"/>
                  </a:lnTo>
                  <a:lnTo>
                    <a:pt x="2225" y="203"/>
                  </a:lnTo>
                  <a:lnTo>
                    <a:pt x="2213" y="195"/>
                  </a:lnTo>
                  <a:lnTo>
                    <a:pt x="2198" y="192"/>
                  </a:lnTo>
                  <a:lnTo>
                    <a:pt x="231" y="192"/>
                  </a:lnTo>
                  <a:lnTo>
                    <a:pt x="215" y="195"/>
                  </a:lnTo>
                  <a:lnTo>
                    <a:pt x="203" y="203"/>
                  </a:lnTo>
                  <a:lnTo>
                    <a:pt x="195" y="216"/>
                  </a:lnTo>
                  <a:lnTo>
                    <a:pt x="191" y="231"/>
                  </a:lnTo>
                  <a:lnTo>
                    <a:pt x="191" y="1490"/>
                  </a:lnTo>
                  <a:lnTo>
                    <a:pt x="195" y="1505"/>
                  </a:lnTo>
                  <a:lnTo>
                    <a:pt x="203" y="1517"/>
                  </a:lnTo>
                  <a:lnTo>
                    <a:pt x="215" y="1525"/>
                  </a:lnTo>
                  <a:lnTo>
                    <a:pt x="231" y="1529"/>
                  </a:lnTo>
                  <a:lnTo>
                    <a:pt x="506" y="1529"/>
                  </a:lnTo>
                  <a:lnTo>
                    <a:pt x="525" y="1531"/>
                  </a:lnTo>
                  <a:lnTo>
                    <a:pt x="543" y="1537"/>
                  </a:lnTo>
                  <a:lnTo>
                    <a:pt x="560" y="1546"/>
                  </a:lnTo>
                  <a:lnTo>
                    <a:pt x="576" y="1559"/>
                  </a:lnTo>
                  <a:lnTo>
                    <a:pt x="587" y="1575"/>
                  </a:lnTo>
                  <a:lnTo>
                    <a:pt x="596" y="1592"/>
                  </a:lnTo>
                  <a:lnTo>
                    <a:pt x="600" y="1610"/>
                  </a:lnTo>
                  <a:lnTo>
                    <a:pt x="601" y="1630"/>
                  </a:lnTo>
                  <a:lnTo>
                    <a:pt x="576" y="2078"/>
                  </a:lnTo>
                  <a:lnTo>
                    <a:pt x="1136" y="1554"/>
                  </a:lnTo>
                  <a:lnTo>
                    <a:pt x="1155" y="1541"/>
                  </a:lnTo>
                  <a:lnTo>
                    <a:pt x="1178" y="1532"/>
                  </a:lnTo>
                  <a:lnTo>
                    <a:pt x="1202" y="1529"/>
                  </a:lnTo>
                  <a:lnTo>
                    <a:pt x="1538" y="1529"/>
                  </a:lnTo>
                  <a:lnTo>
                    <a:pt x="1561" y="1532"/>
                  </a:lnTo>
                  <a:lnTo>
                    <a:pt x="1581" y="1538"/>
                  </a:lnTo>
                  <a:lnTo>
                    <a:pt x="1599" y="1550"/>
                  </a:lnTo>
                  <a:lnTo>
                    <a:pt x="1614" y="1565"/>
                  </a:lnTo>
                  <a:lnTo>
                    <a:pt x="1624" y="1582"/>
                  </a:lnTo>
                  <a:lnTo>
                    <a:pt x="1632" y="1603"/>
                  </a:lnTo>
                  <a:lnTo>
                    <a:pt x="1634" y="1624"/>
                  </a:lnTo>
                  <a:lnTo>
                    <a:pt x="1632" y="1647"/>
                  </a:lnTo>
                  <a:lnTo>
                    <a:pt x="1624" y="1666"/>
                  </a:lnTo>
                  <a:lnTo>
                    <a:pt x="1614" y="1685"/>
                  </a:lnTo>
                  <a:lnTo>
                    <a:pt x="1599" y="1700"/>
                  </a:lnTo>
                  <a:lnTo>
                    <a:pt x="1581" y="1710"/>
                  </a:lnTo>
                  <a:lnTo>
                    <a:pt x="1561" y="1718"/>
                  </a:lnTo>
                  <a:lnTo>
                    <a:pt x="1538" y="1720"/>
                  </a:lnTo>
                  <a:lnTo>
                    <a:pt x="1239" y="1720"/>
                  </a:lnTo>
                  <a:lnTo>
                    <a:pt x="677" y="2245"/>
                  </a:lnTo>
                  <a:lnTo>
                    <a:pt x="655" y="2262"/>
                  </a:lnTo>
                  <a:lnTo>
                    <a:pt x="633" y="2275"/>
                  </a:lnTo>
                  <a:lnTo>
                    <a:pt x="608" y="2285"/>
                  </a:lnTo>
                  <a:lnTo>
                    <a:pt x="583" y="2290"/>
                  </a:lnTo>
                  <a:lnTo>
                    <a:pt x="557" y="2292"/>
                  </a:lnTo>
                  <a:lnTo>
                    <a:pt x="531" y="2290"/>
                  </a:lnTo>
                  <a:lnTo>
                    <a:pt x="507" y="2285"/>
                  </a:lnTo>
                  <a:lnTo>
                    <a:pt x="482" y="2275"/>
                  </a:lnTo>
                  <a:lnTo>
                    <a:pt x="456" y="2260"/>
                  </a:lnTo>
                  <a:lnTo>
                    <a:pt x="432" y="2242"/>
                  </a:lnTo>
                  <a:lnTo>
                    <a:pt x="414" y="2219"/>
                  </a:lnTo>
                  <a:lnTo>
                    <a:pt x="399" y="2193"/>
                  </a:lnTo>
                  <a:lnTo>
                    <a:pt x="388" y="2167"/>
                  </a:lnTo>
                  <a:lnTo>
                    <a:pt x="382" y="2137"/>
                  </a:lnTo>
                  <a:lnTo>
                    <a:pt x="382" y="2106"/>
                  </a:lnTo>
                  <a:lnTo>
                    <a:pt x="404" y="1720"/>
                  </a:lnTo>
                  <a:lnTo>
                    <a:pt x="231" y="1720"/>
                  </a:lnTo>
                  <a:lnTo>
                    <a:pt x="194" y="1717"/>
                  </a:lnTo>
                  <a:lnTo>
                    <a:pt x="158" y="1708"/>
                  </a:lnTo>
                  <a:lnTo>
                    <a:pt x="125" y="1694"/>
                  </a:lnTo>
                  <a:lnTo>
                    <a:pt x="95" y="1676"/>
                  </a:lnTo>
                  <a:lnTo>
                    <a:pt x="68" y="1652"/>
                  </a:lnTo>
                  <a:lnTo>
                    <a:pt x="44" y="1625"/>
                  </a:lnTo>
                  <a:lnTo>
                    <a:pt x="26" y="1595"/>
                  </a:lnTo>
                  <a:lnTo>
                    <a:pt x="12" y="1562"/>
                  </a:lnTo>
                  <a:lnTo>
                    <a:pt x="3" y="1527"/>
                  </a:lnTo>
                  <a:lnTo>
                    <a:pt x="0" y="1490"/>
                  </a:lnTo>
                  <a:lnTo>
                    <a:pt x="0" y="231"/>
                  </a:lnTo>
                  <a:lnTo>
                    <a:pt x="3" y="194"/>
                  </a:lnTo>
                  <a:lnTo>
                    <a:pt x="12" y="158"/>
                  </a:lnTo>
                  <a:lnTo>
                    <a:pt x="26" y="125"/>
                  </a:lnTo>
                  <a:lnTo>
                    <a:pt x="44" y="95"/>
                  </a:lnTo>
                  <a:lnTo>
                    <a:pt x="68" y="68"/>
                  </a:lnTo>
                  <a:lnTo>
                    <a:pt x="95" y="45"/>
                  </a:lnTo>
                  <a:lnTo>
                    <a:pt x="125" y="26"/>
                  </a:lnTo>
                  <a:lnTo>
                    <a:pt x="158" y="12"/>
                  </a:lnTo>
                  <a:lnTo>
                    <a:pt x="194" y="3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526"/>
            <p:cNvSpPr>
              <a:spLocks noEditPoints="1"/>
            </p:cNvSpPr>
            <p:nvPr/>
          </p:nvSpPr>
          <p:spPr bwMode="auto">
            <a:xfrm>
              <a:off x="882650" y="5053013"/>
              <a:ext cx="385763" cy="363538"/>
            </a:xfrm>
            <a:custGeom>
              <a:avLst/>
              <a:gdLst>
                <a:gd name="T0" fmla="*/ 215 w 2428"/>
                <a:gd name="T1" fmla="*/ 195 h 2292"/>
                <a:gd name="T2" fmla="*/ 193 w 2428"/>
                <a:gd name="T3" fmla="*/ 215 h 2292"/>
                <a:gd name="T4" fmla="*/ 191 w 2428"/>
                <a:gd name="T5" fmla="*/ 598 h 2292"/>
                <a:gd name="T6" fmla="*/ 1115 w 2428"/>
                <a:gd name="T7" fmla="*/ 601 h 2292"/>
                <a:gd name="T8" fmla="*/ 1184 w 2428"/>
                <a:gd name="T9" fmla="*/ 624 h 2292"/>
                <a:gd name="T10" fmla="*/ 1241 w 2428"/>
                <a:gd name="T11" fmla="*/ 666 h 2292"/>
                <a:gd name="T12" fmla="*/ 1283 w 2428"/>
                <a:gd name="T13" fmla="*/ 723 h 2292"/>
                <a:gd name="T14" fmla="*/ 1306 w 2428"/>
                <a:gd name="T15" fmla="*/ 792 h 2292"/>
                <a:gd name="T16" fmla="*/ 1309 w 2428"/>
                <a:gd name="T17" fmla="*/ 1571 h 2292"/>
                <a:gd name="T18" fmla="*/ 1852 w 2428"/>
                <a:gd name="T19" fmla="*/ 2077 h 2292"/>
                <a:gd name="T20" fmla="*/ 1828 w 2428"/>
                <a:gd name="T21" fmla="*/ 1610 h 2292"/>
                <a:gd name="T22" fmla="*/ 1840 w 2428"/>
                <a:gd name="T23" fmla="*/ 1574 h 2292"/>
                <a:gd name="T24" fmla="*/ 1867 w 2428"/>
                <a:gd name="T25" fmla="*/ 1546 h 2292"/>
                <a:gd name="T26" fmla="*/ 1903 w 2428"/>
                <a:gd name="T27" fmla="*/ 1531 h 2292"/>
                <a:gd name="T28" fmla="*/ 2196 w 2428"/>
                <a:gd name="T29" fmla="*/ 1529 h 2292"/>
                <a:gd name="T30" fmla="*/ 2224 w 2428"/>
                <a:gd name="T31" fmla="*/ 1517 h 2292"/>
                <a:gd name="T32" fmla="*/ 2236 w 2428"/>
                <a:gd name="T33" fmla="*/ 1489 h 2292"/>
                <a:gd name="T34" fmla="*/ 2233 w 2428"/>
                <a:gd name="T35" fmla="*/ 215 h 2292"/>
                <a:gd name="T36" fmla="*/ 2212 w 2428"/>
                <a:gd name="T37" fmla="*/ 195 h 2292"/>
                <a:gd name="T38" fmla="*/ 230 w 2428"/>
                <a:gd name="T39" fmla="*/ 192 h 2292"/>
                <a:gd name="T40" fmla="*/ 2196 w 2428"/>
                <a:gd name="T41" fmla="*/ 0 h 2292"/>
                <a:gd name="T42" fmla="*/ 2270 w 2428"/>
                <a:gd name="T43" fmla="*/ 12 h 2292"/>
                <a:gd name="T44" fmla="*/ 2333 w 2428"/>
                <a:gd name="T45" fmla="*/ 44 h 2292"/>
                <a:gd name="T46" fmla="*/ 2383 w 2428"/>
                <a:gd name="T47" fmla="*/ 95 h 2292"/>
                <a:gd name="T48" fmla="*/ 2416 w 2428"/>
                <a:gd name="T49" fmla="*/ 158 h 2292"/>
                <a:gd name="T50" fmla="*/ 2428 w 2428"/>
                <a:gd name="T51" fmla="*/ 231 h 2292"/>
                <a:gd name="T52" fmla="*/ 2425 w 2428"/>
                <a:gd name="T53" fmla="*/ 1526 h 2292"/>
                <a:gd name="T54" fmla="*/ 2402 w 2428"/>
                <a:gd name="T55" fmla="*/ 1595 h 2292"/>
                <a:gd name="T56" fmla="*/ 2360 w 2428"/>
                <a:gd name="T57" fmla="*/ 1652 h 2292"/>
                <a:gd name="T58" fmla="*/ 2303 w 2428"/>
                <a:gd name="T59" fmla="*/ 1694 h 2292"/>
                <a:gd name="T60" fmla="*/ 2234 w 2428"/>
                <a:gd name="T61" fmla="*/ 1717 h 2292"/>
                <a:gd name="T62" fmla="*/ 2023 w 2428"/>
                <a:gd name="T63" fmla="*/ 1720 h 2292"/>
                <a:gd name="T64" fmla="*/ 2045 w 2428"/>
                <a:gd name="T65" fmla="*/ 2135 h 2292"/>
                <a:gd name="T66" fmla="*/ 2031 w 2428"/>
                <a:gd name="T67" fmla="*/ 2189 h 2292"/>
                <a:gd name="T68" fmla="*/ 1999 w 2428"/>
                <a:gd name="T69" fmla="*/ 2236 h 2292"/>
                <a:gd name="T70" fmla="*/ 1953 w 2428"/>
                <a:gd name="T71" fmla="*/ 2271 h 2292"/>
                <a:gd name="T72" fmla="*/ 1900 w 2428"/>
                <a:gd name="T73" fmla="*/ 2289 h 2292"/>
                <a:gd name="T74" fmla="*/ 1844 w 2428"/>
                <a:gd name="T75" fmla="*/ 2290 h 2292"/>
                <a:gd name="T76" fmla="*/ 1794 w 2428"/>
                <a:gd name="T77" fmla="*/ 2274 h 2292"/>
                <a:gd name="T78" fmla="*/ 1751 w 2428"/>
                <a:gd name="T79" fmla="*/ 2245 h 2292"/>
                <a:gd name="T80" fmla="*/ 1162 w 2428"/>
                <a:gd name="T81" fmla="*/ 1704 h 2292"/>
                <a:gd name="T82" fmla="*/ 1129 w 2428"/>
                <a:gd name="T83" fmla="*/ 1671 h 2292"/>
                <a:gd name="T84" fmla="*/ 1118 w 2428"/>
                <a:gd name="T85" fmla="*/ 1624 h 2292"/>
                <a:gd name="T86" fmla="*/ 1114 w 2428"/>
                <a:gd name="T87" fmla="*/ 814 h 2292"/>
                <a:gd name="T88" fmla="*/ 1094 w 2428"/>
                <a:gd name="T89" fmla="*/ 793 h 2292"/>
                <a:gd name="T90" fmla="*/ 96 w 2428"/>
                <a:gd name="T91" fmla="*/ 790 h 2292"/>
                <a:gd name="T92" fmla="*/ 53 w 2428"/>
                <a:gd name="T93" fmla="*/ 780 h 2292"/>
                <a:gd name="T94" fmla="*/ 20 w 2428"/>
                <a:gd name="T95" fmla="*/ 754 h 2292"/>
                <a:gd name="T96" fmla="*/ 2 w 2428"/>
                <a:gd name="T97" fmla="*/ 716 h 2292"/>
                <a:gd name="T98" fmla="*/ 0 w 2428"/>
                <a:gd name="T99" fmla="*/ 231 h 2292"/>
                <a:gd name="T100" fmla="*/ 12 w 2428"/>
                <a:gd name="T101" fmla="*/ 158 h 2292"/>
                <a:gd name="T102" fmla="*/ 44 w 2428"/>
                <a:gd name="T103" fmla="*/ 95 h 2292"/>
                <a:gd name="T104" fmla="*/ 94 w 2428"/>
                <a:gd name="T105" fmla="*/ 44 h 2292"/>
                <a:gd name="T106" fmla="*/ 157 w 2428"/>
                <a:gd name="T107" fmla="*/ 12 h 2292"/>
                <a:gd name="T108" fmla="*/ 230 w 2428"/>
                <a:gd name="T109" fmla="*/ 0 h 2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28" h="2292">
                  <a:moveTo>
                    <a:pt x="230" y="192"/>
                  </a:moveTo>
                  <a:lnTo>
                    <a:pt x="215" y="195"/>
                  </a:lnTo>
                  <a:lnTo>
                    <a:pt x="202" y="203"/>
                  </a:lnTo>
                  <a:lnTo>
                    <a:pt x="193" y="215"/>
                  </a:lnTo>
                  <a:lnTo>
                    <a:pt x="191" y="231"/>
                  </a:lnTo>
                  <a:lnTo>
                    <a:pt x="191" y="598"/>
                  </a:lnTo>
                  <a:lnTo>
                    <a:pt x="1079" y="598"/>
                  </a:lnTo>
                  <a:lnTo>
                    <a:pt x="1115" y="601"/>
                  </a:lnTo>
                  <a:lnTo>
                    <a:pt x="1151" y="610"/>
                  </a:lnTo>
                  <a:lnTo>
                    <a:pt x="1184" y="624"/>
                  </a:lnTo>
                  <a:lnTo>
                    <a:pt x="1214" y="643"/>
                  </a:lnTo>
                  <a:lnTo>
                    <a:pt x="1241" y="666"/>
                  </a:lnTo>
                  <a:lnTo>
                    <a:pt x="1265" y="693"/>
                  </a:lnTo>
                  <a:lnTo>
                    <a:pt x="1283" y="723"/>
                  </a:lnTo>
                  <a:lnTo>
                    <a:pt x="1297" y="756"/>
                  </a:lnTo>
                  <a:lnTo>
                    <a:pt x="1306" y="792"/>
                  </a:lnTo>
                  <a:lnTo>
                    <a:pt x="1309" y="829"/>
                  </a:lnTo>
                  <a:lnTo>
                    <a:pt x="1309" y="1571"/>
                  </a:lnTo>
                  <a:lnTo>
                    <a:pt x="1309" y="1571"/>
                  </a:lnTo>
                  <a:lnTo>
                    <a:pt x="1852" y="2077"/>
                  </a:lnTo>
                  <a:lnTo>
                    <a:pt x="1826" y="1630"/>
                  </a:lnTo>
                  <a:lnTo>
                    <a:pt x="1828" y="1610"/>
                  </a:lnTo>
                  <a:lnTo>
                    <a:pt x="1832" y="1591"/>
                  </a:lnTo>
                  <a:lnTo>
                    <a:pt x="1840" y="1574"/>
                  </a:lnTo>
                  <a:lnTo>
                    <a:pt x="1852" y="1559"/>
                  </a:lnTo>
                  <a:lnTo>
                    <a:pt x="1867" y="1546"/>
                  </a:lnTo>
                  <a:lnTo>
                    <a:pt x="1883" y="1536"/>
                  </a:lnTo>
                  <a:lnTo>
                    <a:pt x="1903" y="1531"/>
                  </a:lnTo>
                  <a:lnTo>
                    <a:pt x="1922" y="1529"/>
                  </a:lnTo>
                  <a:lnTo>
                    <a:pt x="2196" y="1529"/>
                  </a:lnTo>
                  <a:lnTo>
                    <a:pt x="2212" y="1525"/>
                  </a:lnTo>
                  <a:lnTo>
                    <a:pt x="2224" y="1517"/>
                  </a:lnTo>
                  <a:lnTo>
                    <a:pt x="2233" y="1504"/>
                  </a:lnTo>
                  <a:lnTo>
                    <a:pt x="2236" y="1489"/>
                  </a:lnTo>
                  <a:lnTo>
                    <a:pt x="2236" y="231"/>
                  </a:lnTo>
                  <a:lnTo>
                    <a:pt x="2233" y="215"/>
                  </a:lnTo>
                  <a:lnTo>
                    <a:pt x="2224" y="203"/>
                  </a:lnTo>
                  <a:lnTo>
                    <a:pt x="2212" y="195"/>
                  </a:lnTo>
                  <a:lnTo>
                    <a:pt x="2196" y="192"/>
                  </a:lnTo>
                  <a:lnTo>
                    <a:pt x="230" y="192"/>
                  </a:lnTo>
                  <a:close/>
                  <a:moveTo>
                    <a:pt x="230" y="0"/>
                  </a:moveTo>
                  <a:lnTo>
                    <a:pt x="2196" y="0"/>
                  </a:lnTo>
                  <a:lnTo>
                    <a:pt x="2234" y="3"/>
                  </a:lnTo>
                  <a:lnTo>
                    <a:pt x="2270" y="12"/>
                  </a:lnTo>
                  <a:lnTo>
                    <a:pt x="2303" y="26"/>
                  </a:lnTo>
                  <a:lnTo>
                    <a:pt x="2333" y="44"/>
                  </a:lnTo>
                  <a:lnTo>
                    <a:pt x="2360" y="68"/>
                  </a:lnTo>
                  <a:lnTo>
                    <a:pt x="2383" y="95"/>
                  </a:lnTo>
                  <a:lnTo>
                    <a:pt x="2402" y="125"/>
                  </a:lnTo>
                  <a:lnTo>
                    <a:pt x="2416" y="158"/>
                  </a:lnTo>
                  <a:lnTo>
                    <a:pt x="2425" y="194"/>
                  </a:lnTo>
                  <a:lnTo>
                    <a:pt x="2428" y="231"/>
                  </a:lnTo>
                  <a:lnTo>
                    <a:pt x="2428" y="1489"/>
                  </a:lnTo>
                  <a:lnTo>
                    <a:pt x="2425" y="1526"/>
                  </a:lnTo>
                  <a:lnTo>
                    <a:pt x="2416" y="1562"/>
                  </a:lnTo>
                  <a:lnTo>
                    <a:pt x="2402" y="1595"/>
                  </a:lnTo>
                  <a:lnTo>
                    <a:pt x="2383" y="1625"/>
                  </a:lnTo>
                  <a:lnTo>
                    <a:pt x="2360" y="1652"/>
                  </a:lnTo>
                  <a:lnTo>
                    <a:pt x="2333" y="1675"/>
                  </a:lnTo>
                  <a:lnTo>
                    <a:pt x="2303" y="1694"/>
                  </a:lnTo>
                  <a:lnTo>
                    <a:pt x="2270" y="1708"/>
                  </a:lnTo>
                  <a:lnTo>
                    <a:pt x="2234" y="1717"/>
                  </a:lnTo>
                  <a:lnTo>
                    <a:pt x="2196" y="1720"/>
                  </a:lnTo>
                  <a:lnTo>
                    <a:pt x="2023" y="1720"/>
                  </a:lnTo>
                  <a:lnTo>
                    <a:pt x="2046" y="2106"/>
                  </a:lnTo>
                  <a:lnTo>
                    <a:pt x="2045" y="2135"/>
                  </a:lnTo>
                  <a:lnTo>
                    <a:pt x="2041" y="2163"/>
                  </a:lnTo>
                  <a:lnTo>
                    <a:pt x="2031" y="2189"/>
                  </a:lnTo>
                  <a:lnTo>
                    <a:pt x="2017" y="2214"/>
                  </a:lnTo>
                  <a:lnTo>
                    <a:pt x="1999" y="2236"/>
                  </a:lnTo>
                  <a:lnTo>
                    <a:pt x="1977" y="2256"/>
                  </a:lnTo>
                  <a:lnTo>
                    <a:pt x="1953" y="2271"/>
                  </a:lnTo>
                  <a:lnTo>
                    <a:pt x="1926" y="2283"/>
                  </a:lnTo>
                  <a:lnTo>
                    <a:pt x="1900" y="2289"/>
                  </a:lnTo>
                  <a:lnTo>
                    <a:pt x="1871" y="2292"/>
                  </a:lnTo>
                  <a:lnTo>
                    <a:pt x="1844" y="2290"/>
                  </a:lnTo>
                  <a:lnTo>
                    <a:pt x="1819" y="2284"/>
                  </a:lnTo>
                  <a:lnTo>
                    <a:pt x="1794" y="2274"/>
                  </a:lnTo>
                  <a:lnTo>
                    <a:pt x="1772" y="2261"/>
                  </a:lnTo>
                  <a:lnTo>
                    <a:pt x="1751" y="2245"/>
                  </a:lnTo>
                  <a:lnTo>
                    <a:pt x="1183" y="1715"/>
                  </a:lnTo>
                  <a:lnTo>
                    <a:pt x="1162" y="1704"/>
                  </a:lnTo>
                  <a:lnTo>
                    <a:pt x="1143" y="1689"/>
                  </a:lnTo>
                  <a:lnTo>
                    <a:pt x="1129" y="1671"/>
                  </a:lnTo>
                  <a:lnTo>
                    <a:pt x="1121" y="1648"/>
                  </a:lnTo>
                  <a:lnTo>
                    <a:pt x="1118" y="1624"/>
                  </a:lnTo>
                  <a:lnTo>
                    <a:pt x="1118" y="829"/>
                  </a:lnTo>
                  <a:lnTo>
                    <a:pt x="1114" y="814"/>
                  </a:lnTo>
                  <a:lnTo>
                    <a:pt x="1106" y="801"/>
                  </a:lnTo>
                  <a:lnTo>
                    <a:pt x="1094" y="793"/>
                  </a:lnTo>
                  <a:lnTo>
                    <a:pt x="1079" y="790"/>
                  </a:lnTo>
                  <a:lnTo>
                    <a:pt x="96" y="790"/>
                  </a:lnTo>
                  <a:lnTo>
                    <a:pt x="73" y="787"/>
                  </a:lnTo>
                  <a:lnTo>
                    <a:pt x="53" y="780"/>
                  </a:lnTo>
                  <a:lnTo>
                    <a:pt x="35" y="769"/>
                  </a:lnTo>
                  <a:lnTo>
                    <a:pt x="20" y="754"/>
                  </a:lnTo>
                  <a:lnTo>
                    <a:pt x="9" y="737"/>
                  </a:lnTo>
                  <a:lnTo>
                    <a:pt x="2" y="716"/>
                  </a:lnTo>
                  <a:lnTo>
                    <a:pt x="0" y="694"/>
                  </a:lnTo>
                  <a:lnTo>
                    <a:pt x="0" y="231"/>
                  </a:lnTo>
                  <a:lnTo>
                    <a:pt x="2" y="194"/>
                  </a:lnTo>
                  <a:lnTo>
                    <a:pt x="12" y="158"/>
                  </a:lnTo>
                  <a:lnTo>
                    <a:pt x="26" y="125"/>
                  </a:lnTo>
                  <a:lnTo>
                    <a:pt x="44" y="95"/>
                  </a:lnTo>
                  <a:lnTo>
                    <a:pt x="68" y="68"/>
                  </a:lnTo>
                  <a:lnTo>
                    <a:pt x="94" y="44"/>
                  </a:lnTo>
                  <a:lnTo>
                    <a:pt x="125" y="26"/>
                  </a:lnTo>
                  <a:lnTo>
                    <a:pt x="157" y="12"/>
                  </a:lnTo>
                  <a:lnTo>
                    <a:pt x="192" y="3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527"/>
            <p:cNvSpPr>
              <a:spLocks/>
            </p:cNvSpPr>
            <p:nvPr/>
          </p:nvSpPr>
          <p:spPr bwMode="auto">
            <a:xfrm>
              <a:off x="788988" y="5235576"/>
              <a:ext cx="212725" cy="30163"/>
            </a:xfrm>
            <a:custGeom>
              <a:avLst/>
              <a:gdLst>
                <a:gd name="T0" fmla="*/ 96 w 1340"/>
                <a:gd name="T1" fmla="*/ 0 h 191"/>
                <a:gd name="T2" fmla="*/ 1244 w 1340"/>
                <a:gd name="T3" fmla="*/ 0 h 191"/>
                <a:gd name="T4" fmla="*/ 1266 w 1340"/>
                <a:gd name="T5" fmla="*/ 3 h 191"/>
                <a:gd name="T6" fmla="*/ 1287 w 1340"/>
                <a:gd name="T7" fmla="*/ 9 h 191"/>
                <a:gd name="T8" fmla="*/ 1304 w 1340"/>
                <a:gd name="T9" fmla="*/ 21 h 191"/>
                <a:gd name="T10" fmla="*/ 1319 w 1340"/>
                <a:gd name="T11" fmla="*/ 36 h 191"/>
                <a:gd name="T12" fmla="*/ 1330 w 1340"/>
                <a:gd name="T13" fmla="*/ 53 h 191"/>
                <a:gd name="T14" fmla="*/ 1337 w 1340"/>
                <a:gd name="T15" fmla="*/ 74 h 191"/>
                <a:gd name="T16" fmla="*/ 1340 w 1340"/>
                <a:gd name="T17" fmla="*/ 95 h 191"/>
                <a:gd name="T18" fmla="*/ 1337 w 1340"/>
                <a:gd name="T19" fmla="*/ 118 h 191"/>
                <a:gd name="T20" fmla="*/ 1330 w 1340"/>
                <a:gd name="T21" fmla="*/ 137 h 191"/>
                <a:gd name="T22" fmla="*/ 1319 w 1340"/>
                <a:gd name="T23" fmla="*/ 156 h 191"/>
                <a:gd name="T24" fmla="*/ 1304 w 1340"/>
                <a:gd name="T25" fmla="*/ 171 h 191"/>
                <a:gd name="T26" fmla="*/ 1287 w 1340"/>
                <a:gd name="T27" fmla="*/ 181 h 191"/>
                <a:gd name="T28" fmla="*/ 1266 w 1340"/>
                <a:gd name="T29" fmla="*/ 189 h 191"/>
                <a:gd name="T30" fmla="*/ 1244 w 1340"/>
                <a:gd name="T31" fmla="*/ 191 h 191"/>
                <a:gd name="T32" fmla="*/ 96 w 1340"/>
                <a:gd name="T33" fmla="*/ 191 h 191"/>
                <a:gd name="T34" fmla="*/ 73 w 1340"/>
                <a:gd name="T35" fmla="*/ 189 h 191"/>
                <a:gd name="T36" fmla="*/ 54 w 1340"/>
                <a:gd name="T37" fmla="*/ 181 h 191"/>
                <a:gd name="T38" fmla="*/ 36 w 1340"/>
                <a:gd name="T39" fmla="*/ 171 h 191"/>
                <a:gd name="T40" fmla="*/ 21 w 1340"/>
                <a:gd name="T41" fmla="*/ 156 h 191"/>
                <a:gd name="T42" fmla="*/ 10 w 1340"/>
                <a:gd name="T43" fmla="*/ 137 h 191"/>
                <a:gd name="T44" fmla="*/ 2 w 1340"/>
                <a:gd name="T45" fmla="*/ 118 h 191"/>
                <a:gd name="T46" fmla="*/ 0 w 1340"/>
                <a:gd name="T47" fmla="*/ 95 h 191"/>
                <a:gd name="T48" fmla="*/ 2 w 1340"/>
                <a:gd name="T49" fmla="*/ 74 h 191"/>
                <a:gd name="T50" fmla="*/ 10 w 1340"/>
                <a:gd name="T51" fmla="*/ 53 h 191"/>
                <a:gd name="T52" fmla="*/ 21 w 1340"/>
                <a:gd name="T53" fmla="*/ 36 h 191"/>
                <a:gd name="T54" fmla="*/ 36 w 1340"/>
                <a:gd name="T55" fmla="*/ 21 h 191"/>
                <a:gd name="T56" fmla="*/ 54 w 1340"/>
                <a:gd name="T57" fmla="*/ 9 h 191"/>
                <a:gd name="T58" fmla="*/ 73 w 1340"/>
                <a:gd name="T59" fmla="*/ 3 h 191"/>
                <a:gd name="T60" fmla="*/ 96 w 1340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40" h="191">
                  <a:moveTo>
                    <a:pt x="96" y="0"/>
                  </a:moveTo>
                  <a:lnTo>
                    <a:pt x="1244" y="0"/>
                  </a:lnTo>
                  <a:lnTo>
                    <a:pt x="1266" y="3"/>
                  </a:lnTo>
                  <a:lnTo>
                    <a:pt x="1287" y="9"/>
                  </a:lnTo>
                  <a:lnTo>
                    <a:pt x="1304" y="21"/>
                  </a:lnTo>
                  <a:lnTo>
                    <a:pt x="1319" y="36"/>
                  </a:lnTo>
                  <a:lnTo>
                    <a:pt x="1330" y="53"/>
                  </a:lnTo>
                  <a:lnTo>
                    <a:pt x="1337" y="74"/>
                  </a:lnTo>
                  <a:lnTo>
                    <a:pt x="1340" y="95"/>
                  </a:lnTo>
                  <a:lnTo>
                    <a:pt x="1337" y="118"/>
                  </a:lnTo>
                  <a:lnTo>
                    <a:pt x="1330" y="137"/>
                  </a:lnTo>
                  <a:lnTo>
                    <a:pt x="1319" y="156"/>
                  </a:lnTo>
                  <a:lnTo>
                    <a:pt x="1304" y="171"/>
                  </a:lnTo>
                  <a:lnTo>
                    <a:pt x="1287" y="181"/>
                  </a:lnTo>
                  <a:lnTo>
                    <a:pt x="1266" y="189"/>
                  </a:lnTo>
                  <a:lnTo>
                    <a:pt x="1244" y="191"/>
                  </a:lnTo>
                  <a:lnTo>
                    <a:pt x="96" y="191"/>
                  </a:lnTo>
                  <a:lnTo>
                    <a:pt x="73" y="189"/>
                  </a:lnTo>
                  <a:lnTo>
                    <a:pt x="54" y="181"/>
                  </a:lnTo>
                  <a:lnTo>
                    <a:pt x="36" y="171"/>
                  </a:lnTo>
                  <a:lnTo>
                    <a:pt x="21" y="156"/>
                  </a:lnTo>
                  <a:lnTo>
                    <a:pt x="10" y="137"/>
                  </a:lnTo>
                  <a:lnTo>
                    <a:pt x="2" y="118"/>
                  </a:lnTo>
                  <a:lnTo>
                    <a:pt x="0" y="95"/>
                  </a:lnTo>
                  <a:lnTo>
                    <a:pt x="2" y="74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4" y="9"/>
                  </a:lnTo>
                  <a:lnTo>
                    <a:pt x="73" y="3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528"/>
            <p:cNvSpPr>
              <a:spLocks/>
            </p:cNvSpPr>
            <p:nvPr/>
          </p:nvSpPr>
          <p:spPr bwMode="auto">
            <a:xfrm>
              <a:off x="812800" y="5313363"/>
              <a:ext cx="165100" cy="30163"/>
            </a:xfrm>
            <a:custGeom>
              <a:avLst/>
              <a:gdLst>
                <a:gd name="T0" fmla="*/ 96 w 1036"/>
                <a:gd name="T1" fmla="*/ 0 h 191"/>
                <a:gd name="T2" fmla="*/ 941 w 1036"/>
                <a:gd name="T3" fmla="*/ 0 h 191"/>
                <a:gd name="T4" fmla="*/ 963 w 1036"/>
                <a:gd name="T5" fmla="*/ 2 h 191"/>
                <a:gd name="T6" fmla="*/ 983 w 1036"/>
                <a:gd name="T7" fmla="*/ 10 h 191"/>
                <a:gd name="T8" fmla="*/ 1000 w 1036"/>
                <a:gd name="T9" fmla="*/ 21 h 191"/>
                <a:gd name="T10" fmla="*/ 1015 w 1036"/>
                <a:gd name="T11" fmla="*/ 36 h 191"/>
                <a:gd name="T12" fmla="*/ 1026 w 1036"/>
                <a:gd name="T13" fmla="*/ 53 h 191"/>
                <a:gd name="T14" fmla="*/ 1034 w 1036"/>
                <a:gd name="T15" fmla="*/ 73 h 191"/>
                <a:gd name="T16" fmla="*/ 1036 w 1036"/>
                <a:gd name="T17" fmla="*/ 95 h 191"/>
                <a:gd name="T18" fmla="*/ 1034 w 1036"/>
                <a:gd name="T19" fmla="*/ 117 h 191"/>
                <a:gd name="T20" fmla="*/ 1026 w 1036"/>
                <a:gd name="T21" fmla="*/ 138 h 191"/>
                <a:gd name="T22" fmla="*/ 1015 w 1036"/>
                <a:gd name="T23" fmla="*/ 155 h 191"/>
                <a:gd name="T24" fmla="*/ 1000 w 1036"/>
                <a:gd name="T25" fmla="*/ 170 h 191"/>
                <a:gd name="T26" fmla="*/ 983 w 1036"/>
                <a:gd name="T27" fmla="*/ 181 h 191"/>
                <a:gd name="T28" fmla="*/ 963 w 1036"/>
                <a:gd name="T29" fmla="*/ 188 h 191"/>
                <a:gd name="T30" fmla="*/ 941 w 1036"/>
                <a:gd name="T31" fmla="*/ 191 h 191"/>
                <a:gd name="T32" fmla="*/ 96 w 1036"/>
                <a:gd name="T33" fmla="*/ 191 h 191"/>
                <a:gd name="T34" fmla="*/ 73 w 1036"/>
                <a:gd name="T35" fmla="*/ 188 h 191"/>
                <a:gd name="T36" fmla="*/ 54 w 1036"/>
                <a:gd name="T37" fmla="*/ 181 h 191"/>
                <a:gd name="T38" fmla="*/ 35 w 1036"/>
                <a:gd name="T39" fmla="*/ 170 h 191"/>
                <a:gd name="T40" fmla="*/ 20 w 1036"/>
                <a:gd name="T41" fmla="*/ 155 h 191"/>
                <a:gd name="T42" fmla="*/ 10 w 1036"/>
                <a:gd name="T43" fmla="*/ 138 h 191"/>
                <a:gd name="T44" fmla="*/ 2 w 1036"/>
                <a:gd name="T45" fmla="*/ 117 h 191"/>
                <a:gd name="T46" fmla="*/ 0 w 1036"/>
                <a:gd name="T47" fmla="*/ 95 h 191"/>
                <a:gd name="T48" fmla="*/ 2 w 1036"/>
                <a:gd name="T49" fmla="*/ 73 h 191"/>
                <a:gd name="T50" fmla="*/ 10 w 1036"/>
                <a:gd name="T51" fmla="*/ 53 h 191"/>
                <a:gd name="T52" fmla="*/ 20 w 1036"/>
                <a:gd name="T53" fmla="*/ 36 h 191"/>
                <a:gd name="T54" fmla="*/ 35 w 1036"/>
                <a:gd name="T55" fmla="*/ 21 h 191"/>
                <a:gd name="T56" fmla="*/ 54 w 1036"/>
                <a:gd name="T57" fmla="*/ 10 h 191"/>
                <a:gd name="T58" fmla="*/ 73 w 1036"/>
                <a:gd name="T59" fmla="*/ 2 h 191"/>
                <a:gd name="T60" fmla="*/ 96 w 1036"/>
                <a:gd name="T61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6" h="191">
                  <a:moveTo>
                    <a:pt x="96" y="0"/>
                  </a:moveTo>
                  <a:lnTo>
                    <a:pt x="941" y="0"/>
                  </a:lnTo>
                  <a:lnTo>
                    <a:pt x="963" y="2"/>
                  </a:lnTo>
                  <a:lnTo>
                    <a:pt x="983" y="10"/>
                  </a:lnTo>
                  <a:lnTo>
                    <a:pt x="1000" y="21"/>
                  </a:lnTo>
                  <a:lnTo>
                    <a:pt x="1015" y="36"/>
                  </a:lnTo>
                  <a:lnTo>
                    <a:pt x="1026" y="53"/>
                  </a:lnTo>
                  <a:lnTo>
                    <a:pt x="1034" y="73"/>
                  </a:lnTo>
                  <a:lnTo>
                    <a:pt x="1036" y="95"/>
                  </a:lnTo>
                  <a:lnTo>
                    <a:pt x="1034" y="117"/>
                  </a:lnTo>
                  <a:lnTo>
                    <a:pt x="1026" y="138"/>
                  </a:lnTo>
                  <a:lnTo>
                    <a:pt x="1015" y="155"/>
                  </a:lnTo>
                  <a:lnTo>
                    <a:pt x="1000" y="170"/>
                  </a:lnTo>
                  <a:lnTo>
                    <a:pt x="983" y="181"/>
                  </a:lnTo>
                  <a:lnTo>
                    <a:pt x="963" y="188"/>
                  </a:lnTo>
                  <a:lnTo>
                    <a:pt x="941" y="191"/>
                  </a:lnTo>
                  <a:lnTo>
                    <a:pt x="96" y="191"/>
                  </a:lnTo>
                  <a:lnTo>
                    <a:pt x="73" y="188"/>
                  </a:lnTo>
                  <a:lnTo>
                    <a:pt x="54" y="181"/>
                  </a:lnTo>
                  <a:lnTo>
                    <a:pt x="35" y="170"/>
                  </a:lnTo>
                  <a:lnTo>
                    <a:pt x="20" y="155"/>
                  </a:lnTo>
                  <a:lnTo>
                    <a:pt x="10" y="138"/>
                  </a:lnTo>
                  <a:lnTo>
                    <a:pt x="2" y="117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0" y="36"/>
                  </a:lnTo>
                  <a:lnTo>
                    <a:pt x="35" y="21"/>
                  </a:lnTo>
                  <a:lnTo>
                    <a:pt x="54" y="10"/>
                  </a:lnTo>
                  <a:lnTo>
                    <a:pt x="73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5" name="Group 1041"/>
          <p:cNvGrpSpPr/>
          <p:nvPr/>
        </p:nvGrpSpPr>
        <p:grpSpPr>
          <a:xfrm>
            <a:off x="11037850" y="1674691"/>
            <a:ext cx="568325" cy="519112"/>
            <a:chOff x="6294438" y="2706688"/>
            <a:chExt cx="568325" cy="519112"/>
          </a:xfrm>
          <a:solidFill>
            <a:schemeClr val="tx1"/>
          </a:solidFill>
        </p:grpSpPr>
        <p:sp>
          <p:nvSpPr>
            <p:cNvPr id="906" name="Freeform 174"/>
            <p:cNvSpPr>
              <a:spLocks noEditPoints="1"/>
            </p:cNvSpPr>
            <p:nvPr/>
          </p:nvSpPr>
          <p:spPr bwMode="auto">
            <a:xfrm>
              <a:off x="6294438" y="2706688"/>
              <a:ext cx="568325" cy="519112"/>
            </a:xfrm>
            <a:custGeom>
              <a:avLst/>
              <a:gdLst>
                <a:gd name="T0" fmla="*/ 1479 w 3580"/>
                <a:gd name="T1" fmla="*/ 3034 h 3267"/>
                <a:gd name="T2" fmla="*/ 1868 w 3580"/>
                <a:gd name="T3" fmla="*/ 2801 h 3267"/>
                <a:gd name="T4" fmla="*/ 233 w 3580"/>
                <a:gd name="T5" fmla="*/ 2333 h 3267"/>
                <a:gd name="T6" fmla="*/ 3114 w 3580"/>
                <a:gd name="T7" fmla="*/ 2568 h 3267"/>
                <a:gd name="T8" fmla="*/ 233 w 3580"/>
                <a:gd name="T9" fmla="*/ 2333 h 3267"/>
                <a:gd name="T10" fmla="*/ 233 w 3580"/>
                <a:gd name="T11" fmla="*/ 2100 h 3267"/>
                <a:gd name="T12" fmla="*/ 3114 w 3580"/>
                <a:gd name="T13" fmla="*/ 1556 h 3267"/>
                <a:gd name="T14" fmla="*/ 1638 w 3580"/>
                <a:gd name="T15" fmla="*/ 1559 h 3267"/>
                <a:gd name="T16" fmla="*/ 1575 w 3580"/>
                <a:gd name="T17" fmla="*/ 1582 h 3267"/>
                <a:gd name="T18" fmla="*/ 1524 w 3580"/>
                <a:gd name="T19" fmla="*/ 1625 h 3267"/>
                <a:gd name="T20" fmla="*/ 1491 w 3580"/>
                <a:gd name="T21" fmla="*/ 1683 h 3267"/>
                <a:gd name="T22" fmla="*/ 1479 w 3580"/>
                <a:gd name="T23" fmla="*/ 1750 h 3267"/>
                <a:gd name="T24" fmla="*/ 1245 w 3580"/>
                <a:gd name="T25" fmla="*/ 468 h 3267"/>
                <a:gd name="T26" fmla="*/ 1673 w 3580"/>
                <a:gd name="T27" fmla="*/ 233 h 3267"/>
                <a:gd name="T28" fmla="*/ 1606 w 3580"/>
                <a:gd name="T29" fmla="*/ 246 h 3267"/>
                <a:gd name="T30" fmla="*/ 1548 w 3580"/>
                <a:gd name="T31" fmla="*/ 280 h 3267"/>
                <a:gd name="T32" fmla="*/ 1506 w 3580"/>
                <a:gd name="T33" fmla="*/ 330 h 3267"/>
                <a:gd name="T34" fmla="*/ 1482 w 3580"/>
                <a:gd name="T35" fmla="*/ 394 h 3267"/>
                <a:gd name="T36" fmla="*/ 1479 w 3580"/>
                <a:gd name="T37" fmla="*/ 1370 h 3267"/>
                <a:gd name="T38" fmla="*/ 1572 w 3580"/>
                <a:gd name="T39" fmla="*/ 1335 h 3267"/>
                <a:gd name="T40" fmla="*/ 1673 w 3580"/>
                <a:gd name="T41" fmla="*/ 1323 h 3267"/>
                <a:gd name="T42" fmla="*/ 3187 w 3580"/>
                <a:gd name="T43" fmla="*/ 1320 h 3267"/>
                <a:gd name="T44" fmla="*/ 3250 w 3580"/>
                <a:gd name="T45" fmla="*/ 1296 h 3267"/>
                <a:gd name="T46" fmla="*/ 3301 w 3580"/>
                <a:gd name="T47" fmla="*/ 1254 h 3267"/>
                <a:gd name="T48" fmla="*/ 3335 w 3580"/>
                <a:gd name="T49" fmla="*/ 1196 h 3267"/>
                <a:gd name="T50" fmla="*/ 3347 w 3580"/>
                <a:gd name="T51" fmla="*/ 1128 h 3267"/>
                <a:gd name="T52" fmla="*/ 3344 w 3580"/>
                <a:gd name="T53" fmla="*/ 394 h 3267"/>
                <a:gd name="T54" fmla="*/ 3320 w 3580"/>
                <a:gd name="T55" fmla="*/ 330 h 3267"/>
                <a:gd name="T56" fmla="*/ 3277 w 3580"/>
                <a:gd name="T57" fmla="*/ 280 h 3267"/>
                <a:gd name="T58" fmla="*/ 3220 w 3580"/>
                <a:gd name="T59" fmla="*/ 246 h 3267"/>
                <a:gd name="T60" fmla="*/ 3151 w 3580"/>
                <a:gd name="T61" fmla="*/ 233 h 3267"/>
                <a:gd name="T62" fmla="*/ 1673 w 3580"/>
                <a:gd name="T63" fmla="*/ 0 h 3267"/>
                <a:gd name="T64" fmla="*/ 3206 w 3580"/>
                <a:gd name="T65" fmla="*/ 4 h 3267"/>
                <a:gd name="T66" fmla="*/ 3307 w 3580"/>
                <a:gd name="T67" fmla="*/ 30 h 3267"/>
                <a:gd name="T68" fmla="*/ 3397 w 3580"/>
                <a:gd name="T69" fmla="*/ 77 h 3267"/>
                <a:gd name="T70" fmla="*/ 3472 w 3580"/>
                <a:gd name="T71" fmla="*/ 144 h 3267"/>
                <a:gd name="T72" fmla="*/ 3530 w 3580"/>
                <a:gd name="T73" fmla="*/ 227 h 3267"/>
                <a:gd name="T74" fmla="*/ 3567 w 3580"/>
                <a:gd name="T75" fmla="*/ 323 h 3267"/>
                <a:gd name="T76" fmla="*/ 3580 w 3580"/>
                <a:gd name="T77" fmla="*/ 429 h 3267"/>
                <a:gd name="T78" fmla="*/ 3577 w 3580"/>
                <a:gd name="T79" fmla="*/ 1183 h 3267"/>
                <a:gd name="T80" fmla="*/ 3551 w 3580"/>
                <a:gd name="T81" fmla="*/ 1285 h 3267"/>
                <a:gd name="T82" fmla="*/ 3501 w 3580"/>
                <a:gd name="T83" fmla="*/ 1376 h 3267"/>
                <a:gd name="T84" fmla="*/ 3431 w 3580"/>
                <a:gd name="T85" fmla="*/ 1452 h 3267"/>
                <a:gd name="T86" fmla="*/ 3347 w 3580"/>
                <a:gd name="T87" fmla="*/ 1509 h 3267"/>
                <a:gd name="T88" fmla="*/ 2101 w 3580"/>
                <a:gd name="T89" fmla="*/ 2801 h 3267"/>
                <a:gd name="T90" fmla="*/ 2374 w 3580"/>
                <a:gd name="T91" fmla="*/ 3034 h 3267"/>
                <a:gd name="T92" fmla="*/ 973 w 3580"/>
                <a:gd name="T93" fmla="*/ 3267 h 3267"/>
                <a:gd name="T94" fmla="*/ 1245 w 3580"/>
                <a:gd name="T95" fmla="*/ 3034 h 3267"/>
                <a:gd name="T96" fmla="*/ 0 w 3580"/>
                <a:gd name="T97" fmla="*/ 2801 h 3267"/>
                <a:gd name="T98" fmla="*/ 1292 w 3580"/>
                <a:gd name="T99" fmla="*/ 233 h 3267"/>
                <a:gd name="T100" fmla="*/ 1350 w 3580"/>
                <a:gd name="T101" fmla="*/ 149 h 3267"/>
                <a:gd name="T102" fmla="*/ 1425 w 3580"/>
                <a:gd name="T103" fmla="*/ 79 h 3267"/>
                <a:gd name="T104" fmla="*/ 1517 w 3580"/>
                <a:gd name="T105" fmla="*/ 31 h 3267"/>
                <a:gd name="T106" fmla="*/ 1619 w 3580"/>
                <a:gd name="T107" fmla="*/ 4 h 3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80" h="3267">
                  <a:moveTo>
                    <a:pt x="1479" y="2801"/>
                  </a:moveTo>
                  <a:lnTo>
                    <a:pt x="1479" y="3034"/>
                  </a:lnTo>
                  <a:lnTo>
                    <a:pt x="1868" y="3034"/>
                  </a:lnTo>
                  <a:lnTo>
                    <a:pt x="1868" y="2801"/>
                  </a:lnTo>
                  <a:lnTo>
                    <a:pt x="1479" y="2801"/>
                  </a:lnTo>
                  <a:close/>
                  <a:moveTo>
                    <a:pt x="233" y="2333"/>
                  </a:moveTo>
                  <a:lnTo>
                    <a:pt x="233" y="2568"/>
                  </a:lnTo>
                  <a:lnTo>
                    <a:pt x="3114" y="2568"/>
                  </a:lnTo>
                  <a:lnTo>
                    <a:pt x="3114" y="2333"/>
                  </a:lnTo>
                  <a:lnTo>
                    <a:pt x="233" y="2333"/>
                  </a:lnTo>
                  <a:close/>
                  <a:moveTo>
                    <a:pt x="233" y="468"/>
                  </a:moveTo>
                  <a:lnTo>
                    <a:pt x="233" y="2100"/>
                  </a:lnTo>
                  <a:lnTo>
                    <a:pt x="3114" y="2100"/>
                  </a:lnTo>
                  <a:lnTo>
                    <a:pt x="3114" y="1556"/>
                  </a:lnTo>
                  <a:lnTo>
                    <a:pt x="1673" y="1556"/>
                  </a:lnTo>
                  <a:lnTo>
                    <a:pt x="1638" y="1559"/>
                  </a:lnTo>
                  <a:lnTo>
                    <a:pt x="1606" y="1568"/>
                  </a:lnTo>
                  <a:lnTo>
                    <a:pt x="1575" y="1582"/>
                  </a:lnTo>
                  <a:lnTo>
                    <a:pt x="1548" y="1602"/>
                  </a:lnTo>
                  <a:lnTo>
                    <a:pt x="1524" y="1625"/>
                  </a:lnTo>
                  <a:lnTo>
                    <a:pt x="1506" y="1653"/>
                  </a:lnTo>
                  <a:lnTo>
                    <a:pt x="1491" y="1683"/>
                  </a:lnTo>
                  <a:lnTo>
                    <a:pt x="1482" y="1715"/>
                  </a:lnTo>
                  <a:lnTo>
                    <a:pt x="1479" y="1750"/>
                  </a:lnTo>
                  <a:lnTo>
                    <a:pt x="1245" y="1750"/>
                  </a:lnTo>
                  <a:lnTo>
                    <a:pt x="1245" y="468"/>
                  </a:lnTo>
                  <a:lnTo>
                    <a:pt x="233" y="468"/>
                  </a:lnTo>
                  <a:close/>
                  <a:moveTo>
                    <a:pt x="1673" y="233"/>
                  </a:moveTo>
                  <a:lnTo>
                    <a:pt x="1638" y="237"/>
                  </a:lnTo>
                  <a:lnTo>
                    <a:pt x="1606" y="246"/>
                  </a:lnTo>
                  <a:lnTo>
                    <a:pt x="1575" y="260"/>
                  </a:lnTo>
                  <a:lnTo>
                    <a:pt x="1548" y="280"/>
                  </a:lnTo>
                  <a:lnTo>
                    <a:pt x="1524" y="303"/>
                  </a:lnTo>
                  <a:lnTo>
                    <a:pt x="1506" y="330"/>
                  </a:lnTo>
                  <a:lnTo>
                    <a:pt x="1491" y="360"/>
                  </a:lnTo>
                  <a:lnTo>
                    <a:pt x="1482" y="394"/>
                  </a:lnTo>
                  <a:lnTo>
                    <a:pt x="1479" y="429"/>
                  </a:lnTo>
                  <a:lnTo>
                    <a:pt x="1479" y="1370"/>
                  </a:lnTo>
                  <a:lnTo>
                    <a:pt x="1524" y="1350"/>
                  </a:lnTo>
                  <a:lnTo>
                    <a:pt x="1572" y="1335"/>
                  </a:lnTo>
                  <a:lnTo>
                    <a:pt x="1622" y="1326"/>
                  </a:lnTo>
                  <a:lnTo>
                    <a:pt x="1673" y="1323"/>
                  </a:lnTo>
                  <a:lnTo>
                    <a:pt x="3151" y="1323"/>
                  </a:lnTo>
                  <a:lnTo>
                    <a:pt x="3187" y="1320"/>
                  </a:lnTo>
                  <a:lnTo>
                    <a:pt x="3220" y="1310"/>
                  </a:lnTo>
                  <a:lnTo>
                    <a:pt x="3250" y="1296"/>
                  </a:lnTo>
                  <a:lnTo>
                    <a:pt x="3277" y="1276"/>
                  </a:lnTo>
                  <a:lnTo>
                    <a:pt x="3301" y="1254"/>
                  </a:lnTo>
                  <a:lnTo>
                    <a:pt x="3320" y="1227"/>
                  </a:lnTo>
                  <a:lnTo>
                    <a:pt x="3335" y="1196"/>
                  </a:lnTo>
                  <a:lnTo>
                    <a:pt x="3344" y="1164"/>
                  </a:lnTo>
                  <a:lnTo>
                    <a:pt x="3347" y="1128"/>
                  </a:lnTo>
                  <a:lnTo>
                    <a:pt x="3347" y="429"/>
                  </a:lnTo>
                  <a:lnTo>
                    <a:pt x="3344" y="394"/>
                  </a:lnTo>
                  <a:lnTo>
                    <a:pt x="3335" y="360"/>
                  </a:lnTo>
                  <a:lnTo>
                    <a:pt x="3320" y="330"/>
                  </a:lnTo>
                  <a:lnTo>
                    <a:pt x="3301" y="303"/>
                  </a:lnTo>
                  <a:lnTo>
                    <a:pt x="3277" y="280"/>
                  </a:lnTo>
                  <a:lnTo>
                    <a:pt x="3250" y="260"/>
                  </a:lnTo>
                  <a:lnTo>
                    <a:pt x="3220" y="246"/>
                  </a:lnTo>
                  <a:lnTo>
                    <a:pt x="3187" y="237"/>
                  </a:lnTo>
                  <a:lnTo>
                    <a:pt x="3151" y="233"/>
                  </a:lnTo>
                  <a:lnTo>
                    <a:pt x="1673" y="233"/>
                  </a:lnTo>
                  <a:close/>
                  <a:moveTo>
                    <a:pt x="1673" y="0"/>
                  </a:moveTo>
                  <a:lnTo>
                    <a:pt x="3151" y="0"/>
                  </a:lnTo>
                  <a:lnTo>
                    <a:pt x="3206" y="4"/>
                  </a:lnTo>
                  <a:lnTo>
                    <a:pt x="3257" y="13"/>
                  </a:lnTo>
                  <a:lnTo>
                    <a:pt x="3307" y="30"/>
                  </a:lnTo>
                  <a:lnTo>
                    <a:pt x="3353" y="50"/>
                  </a:lnTo>
                  <a:lnTo>
                    <a:pt x="3397" y="77"/>
                  </a:lnTo>
                  <a:lnTo>
                    <a:pt x="3436" y="109"/>
                  </a:lnTo>
                  <a:lnTo>
                    <a:pt x="3472" y="144"/>
                  </a:lnTo>
                  <a:lnTo>
                    <a:pt x="3503" y="183"/>
                  </a:lnTo>
                  <a:lnTo>
                    <a:pt x="3530" y="227"/>
                  </a:lnTo>
                  <a:lnTo>
                    <a:pt x="3551" y="273"/>
                  </a:lnTo>
                  <a:lnTo>
                    <a:pt x="3567" y="323"/>
                  </a:lnTo>
                  <a:lnTo>
                    <a:pt x="3577" y="374"/>
                  </a:lnTo>
                  <a:lnTo>
                    <a:pt x="3580" y="429"/>
                  </a:lnTo>
                  <a:lnTo>
                    <a:pt x="3580" y="1128"/>
                  </a:lnTo>
                  <a:lnTo>
                    <a:pt x="3577" y="1183"/>
                  </a:lnTo>
                  <a:lnTo>
                    <a:pt x="3567" y="1235"/>
                  </a:lnTo>
                  <a:lnTo>
                    <a:pt x="3551" y="1285"/>
                  </a:lnTo>
                  <a:lnTo>
                    <a:pt x="3528" y="1332"/>
                  </a:lnTo>
                  <a:lnTo>
                    <a:pt x="3501" y="1376"/>
                  </a:lnTo>
                  <a:lnTo>
                    <a:pt x="3468" y="1416"/>
                  </a:lnTo>
                  <a:lnTo>
                    <a:pt x="3431" y="1452"/>
                  </a:lnTo>
                  <a:lnTo>
                    <a:pt x="3391" y="1482"/>
                  </a:lnTo>
                  <a:lnTo>
                    <a:pt x="3347" y="1509"/>
                  </a:lnTo>
                  <a:lnTo>
                    <a:pt x="3347" y="2801"/>
                  </a:lnTo>
                  <a:lnTo>
                    <a:pt x="2101" y="2801"/>
                  </a:lnTo>
                  <a:lnTo>
                    <a:pt x="2101" y="3034"/>
                  </a:lnTo>
                  <a:lnTo>
                    <a:pt x="2374" y="3034"/>
                  </a:lnTo>
                  <a:lnTo>
                    <a:pt x="2374" y="3267"/>
                  </a:lnTo>
                  <a:lnTo>
                    <a:pt x="973" y="3267"/>
                  </a:lnTo>
                  <a:lnTo>
                    <a:pt x="973" y="3034"/>
                  </a:lnTo>
                  <a:lnTo>
                    <a:pt x="1245" y="3034"/>
                  </a:lnTo>
                  <a:lnTo>
                    <a:pt x="1245" y="2801"/>
                  </a:lnTo>
                  <a:lnTo>
                    <a:pt x="0" y="2801"/>
                  </a:lnTo>
                  <a:lnTo>
                    <a:pt x="0" y="233"/>
                  </a:lnTo>
                  <a:lnTo>
                    <a:pt x="1292" y="233"/>
                  </a:lnTo>
                  <a:lnTo>
                    <a:pt x="1318" y="189"/>
                  </a:lnTo>
                  <a:lnTo>
                    <a:pt x="1350" y="149"/>
                  </a:lnTo>
                  <a:lnTo>
                    <a:pt x="1385" y="112"/>
                  </a:lnTo>
                  <a:lnTo>
                    <a:pt x="1425" y="79"/>
                  </a:lnTo>
                  <a:lnTo>
                    <a:pt x="1469" y="52"/>
                  </a:lnTo>
                  <a:lnTo>
                    <a:pt x="1517" y="31"/>
                  </a:lnTo>
                  <a:lnTo>
                    <a:pt x="1567" y="14"/>
                  </a:lnTo>
                  <a:lnTo>
                    <a:pt x="1619" y="4"/>
                  </a:lnTo>
                  <a:lnTo>
                    <a:pt x="16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Freeform 175"/>
            <p:cNvSpPr>
              <a:spLocks/>
            </p:cNvSpPr>
            <p:nvPr/>
          </p:nvSpPr>
          <p:spPr bwMode="auto">
            <a:xfrm>
              <a:off x="6565901" y="2806700"/>
              <a:ext cx="49213" cy="49212"/>
            </a:xfrm>
            <a:custGeom>
              <a:avLst/>
              <a:gdLst>
                <a:gd name="T0" fmla="*/ 156 w 311"/>
                <a:gd name="T1" fmla="*/ 0 h 311"/>
                <a:gd name="T2" fmla="*/ 188 w 311"/>
                <a:gd name="T3" fmla="*/ 3 h 311"/>
                <a:gd name="T4" fmla="*/ 217 w 311"/>
                <a:gd name="T5" fmla="*/ 12 h 311"/>
                <a:gd name="T6" fmla="*/ 243 w 311"/>
                <a:gd name="T7" fmla="*/ 27 h 311"/>
                <a:gd name="T8" fmla="*/ 266 w 311"/>
                <a:gd name="T9" fmla="*/ 45 h 311"/>
                <a:gd name="T10" fmla="*/ 285 w 311"/>
                <a:gd name="T11" fmla="*/ 68 h 311"/>
                <a:gd name="T12" fmla="*/ 299 w 311"/>
                <a:gd name="T13" fmla="*/ 95 h 311"/>
                <a:gd name="T14" fmla="*/ 308 w 311"/>
                <a:gd name="T15" fmla="*/ 124 h 311"/>
                <a:gd name="T16" fmla="*/ 311 w 311"/>
                <a:gd name="T17" fmla="*/ 156 h 311"/>
                <a:gd name="T18" fmla="*/ 308 w 311"/>
                <a:gd name="T19" fmla="*/ 186 h 311"/>
                <a:gd name="T20" fmla="*/ 299 w 311"/>
                <a:gd name="T21" fmla="*/ 215 h 311"/>
                <a:gd name="T22" fmla="*/ 285 w 311"/>
                <a:gd name="T23" fmla="*/ 242 h 311"/>
                <a:gd name="T24" fmla="*/ 266 w 311"/>
                <a:gd name="T25" fmla="*/ 265 h 311"/>
                <a:gd name="T26" fmla="*/ 243 w 311"/>
                <a:gd name="T27" fmla="*/ 285 h 311"/>
                <a:gd name="T28" fmla="*/ 217 w 311"/>
                <a:gd name="T29" fmla="*/ 299 h 311"/>
                <a:gd name="T30" fmla="*/ 188 w 311"/>
                <a:gd name="T31" fmla="*/ 308 h 311"/>
                <a:gd name="T32" fmla="*/ 156 w 311"/>
                <a:gd name="T33" fmla="*/ 311 h 311"/>
                <a:gd name="T34" fmla="*/ 125 w 311"/>
                <a:gd name="T35" fmla="*/ 308 h 311"/>
                <a:gd name="T36" fmla="*/ 95 w 311"/>
                <a:gd name="T37" fmla="*/ 299 h 311"/>
                <a:gd name="T38" fmla="*/ 69 w 311"/>
                <a:gd name="T39" fmla="*/ 285 h 311"/>
                <a:gd name="T40" fmla="*/ 45 w 311"/>
                <a:gd name="T41" fmla="*/ 265 h 311"/>
                <a:gd name="T42" fmla="*/ 27 w 311"/>
                <a:gd name="T43" fmla="*/ 242 h 311"/>
                <a:gd name="T44" fmla="*/ 13 w 311"/>
                <a:gd name="T45" fmla="*/ 215 h 311"/>
                <a:gd name="T46" fmla="*/ 3 w 311"/>
                <a:gd name="T47" fmla="*/ 186 h 311"/>
                <a:gd name="T48" fmla="*/ 0 w 311"/>
                <a:gd name="T49" fmla="*/ 156 h 311"/>
                <a:gd name="T50" fmla="*/ 3 w 311"/>
                <a:gd name="T51" fmla="*/ 124 h 311"/>
                <a:gd name="T52" fmla="*/ 13 w 311"/>
                <a:gd name="T53" fmla="*/ 95 h 311"/>
                <a:gd name="T54" fmla="*/ 27 w 311"/>
                <a:gd name="T55" fmla="*/ 68 h 311"/>
                <a:gd name="T56" fmla="*/ 45 w 311"/>
                <a:gd name="T57" fmla="*/ 45 h 311"/>
                <a:gd name="T58" fmla="*/ 69 w 311"/>
                <a:gd name="T59" fmla="*/ 27 h 311"/>
                <a:gd name="T60" fmla="*/ 95 w 311"/>
                <a:gd name="T61" fmla="*/ 12 h 311"/>
                <a:gd name="T62" fmla="*/ 125 w 311"/>
                <a:gd name="T63" fmla="*/ 3 h 311"/>
                <a:gd name="T64" fmla="*/ 156 w 311"/>
                <a:gd name="T65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1" h="311">
                  <a:moveTo>
                    <a:pt x="156" y="0"/>
                  </a:moveTo>
                  <a:lnTo>
                    <a:pt x="188" y="3"/>
                  </a:lnTo>
                  <a:lnTo>
                    <a:pt x="217" y="12"/>
                  </a:lnTo>
                  <a:lnTo>
                    <a:pt x="243" y="27"/>
                  </a:lnTo>
                  <a:lnTo>
                    <a:pt x="266" y="45"/>
                  </a:lnTo>
                  <a:lnTo>
                    <a:pt x="285" y="68"/>
                  </a:lnTo>
                  <a:lnTo>
                    <a:pt x="299" y="95"/>
                  </a:lnTo>
                  <a:lnTo>
                    <a:pt x="308" y="124"/>
                  </a:lnTo>
                  <a:lnTo>
                    <a:pt x="311" y="156"/>
                  </a:lnTo>
                  <a:lnTo>
                    <a:pt x="308" y="186"/>
                  </a:lnTo>
                  <a:lnTo>
                    <a:pt x="299" y="215"/>
                  </a:lnTo>
                  <a:lnTo>
                    <a:pt x="285" y="242"/>
                  </a:lnTo>
                  <a:lnTo>
                    <a:pt x="266" y="265"/>
                  </a:lnTo>
                  <a:lnTo>
                    <a:pt x="243" y="285"/>
                  </a:lnTo>
                  <a:lnTo>
                    <a:pt x="217" y="299"/>
                  </a:lnTo>
                  <a:lnTo>
                    <a:pt x="188" y="308"/>
                  </a:lnTo>
                  <a:lnTo>
                    <a:pt x="156" y="311"/>
                  </a:lnTo>
                  <a:lnTo>
                    <a:pt x="125" y="308"/>
                  </a:lnTo>
                  <a:lnTo>
                    <a:pt x="95" y="299"/>
                  </a:lnTo>
                  <a:lnTo>
                    <a:pt x="69" y="285"/>
                  </a:lnTo>
                  <a:lnTo>
                    <a:pt x="45" y="265"/>
                  </a:lnTo>
                  <a:lnTo>
                    <a:pt x="27" y="242"/>
                  </a:lnTo>
                  <a:lnTo>
                    <a:pt x="13" y="215"/>
                  </a:lnTo>
                  <a:lnTo>
                    <a:pt x="3" y="186"/>
                  </a:lnTo>
                  <a:lnTo>
                    <a:pt x="0" y="156"/>
                  </a:lnTo>
                  <a:lnTo>
                    <a:pt x="3" y="124"/>
                  </a:lnTo>
                  <a:lnTo>
                    <a:pt x="13" y="95"/>
                  </a:lnTo>
                  <a:lnTo>
                    <a:pt x="27" y="68"/>
                  </a:lnTo>
                  <a:lnTo>
                    <a:pt x="45" y="45"/>
                  </a:lnTo>
                  <a:lnTo>
                    <a:pt x="69" y="27"/>
                  </a:lnTo>
                  <a:lnTo>
                    <a:pt x="95" y="12"/>
                  </a:lnTo>
                  <a:lnTo>
                    <a:pt x="125" y="3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Freeform 176"/>
            <p:cNvSpPr>
              <a:spLocks/>
            </p:cNvSpPr>
            <p:nvPr/>
          </p:nvSpPr>
          <p:spPr bwMode="auto">
            <a:xfrm>
              <a:off x="6653213" y="2806700"/>
              <a:ext cx="49213" cy="49212"/>
            </a:xfrm>
            <a:custGeom>
              <a:avLst/>
              <a:gdLst>
                <a:gd name="T0" fmla="*/ 157 w 312"/>
                <a:gd name="T1" fmla="*/ 0 h 311"/>
                <a:gd name="T2" fmla="*/ 188 w 312"/>
                <a:gd name="T3" fmla="*/ 3 h 311"/>
                <a:gd name="T4" fmla="*/ 217 w 312"/>
                <a:gd name="T5" fmla="*/ 12 h 311"/>
                <a:gd name="T6" fmla="*/ 243 w 312"/>
                <a:gd name="T7" fmla="*/ 27 h 311"/>
                <a:gd name="T8" fmla="*/ 266 w 312"/>
                <a:gd name="T9" fmla="*/ 45 h 311"/>
                <a:gd name="T10" fmla="*/ 286 w 312"/>
                <a:gd name="T11" fmla="*/ 68 h 311"/>
                <a:gd name="T12" fmla="*/ 300 w 312"/>
                <a:gd name="T13" fmla="*/ 95 h 311"/>
                <a:gd name="T14" fmla="*/ 309 w 312"/>
                <a:gd name="T15" fmla="*/ 124 h 311"/>
                <a:gd name="T16" fmla="*/ 312 w 312"/>
                <a:gd name="T17" fmla="*/ 156 h 311"/>
                <a:gd name="T18" fmla="*/ 309 w 312"/>
                <a:gd name="T19" fmla="*/ 186 h 311"/>
                <a:gd name="T20" fmla="*/ 300 w 312"/>
                <a:gd name="T21" fmla="*/ 215 h 311"/>
                <a:gd name="T22" fmla="*/ 286 w 312"/>
                <a:gd name="T23" fmla="*/ 242 h 311"/>
                <a:gd name="T24" fmla="*/ 266 w 312"/>
                <a:gd name="T25" fmla="*/ 265 h 311"/>
                <a:gd name="T26" fmla="*/ 243 w 312"/>
                <a:gd name="T27" fmla="*/ 285 h 311"/>
                <a:gd name="T28" fmla="*/ 217 w 312"/>
                <a:gd name="T29" fmla="*/ 299 h 311"/>
                <a:gd name="T30" fmla="*/ 188 w 312"/>
                <a:gd name="T31" fmla="*/ 308 h 311"/>
                <a:gd name="T32" fmla="*/ 157 w 312"/>
                <a:gd name="T33" fmla="*/ 311 h 311"/>
                <a:gd name="T34" fmla="*/ 125 w 312"/>
                <a:gd name="T35" fmla="*/ 308 h 311"/>
                <a:gd name="T36" fmla="*/ 96 w 312"/>
                <a:gd name="T37" fmla="*/ 299 h 311"/>
                <a:gd name="T38" fmla="*/ 70 w 312"/>
                <a:gd name="T39" fmla="*/ 285 h 311"/>
                <a:gd name="T40" fmla="*/ 46 w 312"/>
                <a:gd name="T41" fmla="*/ 265 h 311"/>
                <a:gd name="T42" fmla="*/ 28 w 312"/>
                <a:gd name="T43" fmla="*/ 242 h 311"/>
                <a:gd name="T44" fmla="*/ 14 w 312"/>
                <a:gd name="T45" fmla="*/ 215 h 311"/>
                <a:gd name="T46" fmla="*/ 4 w 312"/>
                <a:gd name="T47" fmla="*/ 186 h 311"/>
                <a:gd name="T48" fmla="*/ 0 w 312"/>
                <a:gd name="T49" fmla="*/ 156 h 311"/>
                <a:gd name="T50" fmla="*/ 4 w 312"/>
                <a:gd name="T51" fmla="*/ 124 h 311"/>
                <a:gd name="T52" fmla="*/ 14 w 312"/>
                <a:gd name="T53" fmla="*/ 95 h 311"/>
                <a:gd name="T54" fmla="*/ 28 w 312"/>
                <a:gd name="T55" fmla="*/ 68 h 311"/>
                <a:gd name="T56" fmla="*/ 46 w 312"/>
                <a:gd name="T57" fmla="*/ 45 h 311"/>
                <a:gd name="T58" fmla="*/ 70 w 312"/>
                <a:gd name="T59" fmla="*/ 27 h 311"/>
                <a:gd name="T60" fmla="*/ 96 w 312"/>
                <a:gd name="T61" fmla="*/ 12 h 311"/>
                <a:gd name="T62" fmla="*/ 125 w 312"/>
                <a:gd name="T63" fmla="*/ 3 h 311"/>
                <a:gd name="T64" fmla="*/ 157 w 312"/>
                <a:gd name="T65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2" h="311">
                  <a:moveTo>
                    <a:pt x="157" y="0"/>
                  </a:moveTo>
                  <a:lnTo>
                    <a:pt x="188" y="3"/>
                  </a:lnTo>
                  <a:lnTo>
                    <a:pt x="217" y="12"/>
                  </a:lnTo>
                  <a:lnTo>
                    <a:pt x="243" y="27"/>
                  </a:lnTo>
                  <a:lnTo>
                    <a:pt x="266" y="45"/>
                  </a:lnTo>
                  <a:lnTo>
                    <a:pt x="286" y="68"/>
                  </a:lnTo>
                  <a:lnTo>
                    <a:pt x="300" y="95"/>
                  </a:lnTo>
                  <a:lnTo>
                    <a:pt x="309" y="124"/>
                  </a:lnTo>
                  <a:lnTo>
                    <a:pt x="312" y="156"/>
                  </a:lnTo>
                  <a:lnTo>
                    <a:pt x="309" y="186"/>
                  </a:lnTo>
                  <a:lnTo>
                    <a:pt x="300" y="215"/>
                  </a:lnTo>
                  <a:lnTo>
                    <a:pt x="286" y="242"/>
                  </a:lnTo>
                  <a:lnTo>
                    <a:pt x="266" y="265"/>
                  </a:lnTo>
                  <a:lnTo>
                    <a:pt x="243" y="285"/>
                  </a:lnTo>
                  <a:lnTo>
                    <a:pt x="217" y="299"/>
                  </a:lnTo>
                  <a:lnTo>
                    <a:pt x="188" y="308"/>
                  </a:lnTo>
                  <a:lnTo>
                    <a:pt x="157" y="311"/>
                  </a:lnTo>
                  <a:lnTo>
                    <a:pt x="125" y="308"/>
                  </a:lnTo>
                  <a:lnTo>
                    <a:pt x="96" y="299"/>
                  </a:lnTo>
                  <a:lnTo>
                    <a:pt x="70" y="285"/>
                  </a:lnTo>
                  <a:lnTo>
                    <a:pt x="46" y="265"/>
                  </a:lnTo>
                  <a:lnTo>
                    <a:pt x="28" y="242"/>
                  </a:lnTo>
                  <a:lnTo>
                    <a:pt x="14" y="215"/>
                  </a:lnTo>
                  <a:lnTo>
                    <a:pt x="4" y="186"/>
                  </a:lnTo>
                  <a:lnTo>
                    <a:pt x="0" y="156"/>
                  </a:lnTo>
                  <a:lnTo>
                    <a:pt x="4" y="124"/>
                  </a:lnTo>
                  <a:lnTo>
                    <a:pt x="14" y="95"/>
                  </a:lnTo>
                  <a:lnTo>
                    <a:pt x="28" y="68"/>
                  </a:lnTo>
                  <a:lnTo>
                    <a:pt x="46" y="45"/>
                  </a:lnTo>
                  <a:lnTo>
                    <a:pt x="70" y="27"/>
                  </a:lnTo>
                  <a:lnTo>
                    <a:pt x="96" y="12"/>
                  </a:lnTo>
                  <a:lnTo>
                    <a:pt x="125" y="3"/>
                  </a:lnTo>
                  <a:lnTo>
                    <a:pt x="1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177"/>
            <p:cNvSpPr>
              <a:spLocks/>
            </p:cNvSpPr>
            <p:nvPr/>
          </p:nvSpPr>
          <p:spPr bwMode="auto">
            <a:xfrm>
              <a:off x="6738938" y="2806700"/>
              <a:ext cx="49213" cy="49212"/>
            </a:xfrm>
            <a:custGeom>
              <a:avLst/>
              <a:gdLst>
                <a:gd name="T0" fmla="*/ 155 w 312"/>
                <a:gd name="T1" fmla="*/ 0 h 311"/>
                <a:gd name="T2" fmla="*/ 187 w 312"/>
                <a:gd name="T3" fmla="*/ 3 h 311"/>
                <a:gd name="T4" fmla="*/ 216 w 312"/>
                <a:gd name="T5" fmla="*/ 12 h 311"/>
                <a:gd name="T6" fmla="*/ 242 w 312"/>
                <a:gd name="T7" fmla="*/ 27 h 311"/>
                <a:gd name="T8" fmla="*/ 266 w 312"/>
                <a:gd name="T9" fmla="*/ 45 h 311"/>
                <a:gd name="T10" fmla="*/ 284 w 312"/>
                <a:gd name="T11" fmla="*/ 68 h 311"/>
                <a:gd name="T12" fmla="*/ 298 w 312"/>
                <a:gd name="T13" fmla="*/ 95 h 311"/>
                <a:gd name="T14" fmla="*/ 308 w 312"/>
                <a:gd name="T15" fmla="*/ 124 h 311"/>
                <a:gd name="T16" fmla="*/ 312 w 312"/>
                <a:gd name="T17" fmla="*/ 156 h 311"/>
                <a:gd name="T18" fmla="*/ 308 w 312"/>
                <a:gd name="T19" fmla="*/ 186 h 311"/>
                <a:gd name="T20" fmla="*/ 298 w 312"/>
                <a:gd name="T21" fmla="*/ 215 h 311"/>
                <a:gd name="T22" fmla="*/ 284 w 312"/>
                <a:gd name="T23" fmla="*/ 242 h 311"/>
                <a:gd name="T24" fmla="*/ 266 w 312"/>
                <a:gd name="T25" fmla="*/ 265 h 311"/>
                <a:gd name="T26" fmla="*/ 242 w 312"/>
                <a:gd name="T27" fmla="*/ 285 h 311"/>
                <a:gd name="T28" fmla="*/ 216 w 312"/>
                <a:gd name="T29" fmla="*/ 299 h 311"/>
                <a:gd name="T30" fmla="*/ 187 w 312"/>
                <a:gd name="T31" fmla="*/ 308 h 311"/>
                <a:gd name="T32" fmla="*/ 155 w 312"/>
                <a:gd name="T33" fmla="*/ 311 h 311"/>
                <a:gd name="T34" fmla="*/ 124 w 312"/>
                <a:gd name="T35" fmla="*/ 308 h 311"/>
                <a:gd name="T36" fmla="*/ 95 w 312"/>
                <a:gd name="T37" fmla="*/ 299 h 311"/>
                <a:gd name="T38" fmla="*/ 69 w 312"/>
                <a:gd name="T39" fmla="*/ 285 h 311"/>
                <a:gd name="T40" fmla="*/ 46 w 312"/>
                <a:gd name="T41" fmla="*/ 265 h 311"/>
                <a:gd name="T42" fmla="*/ 26 w 312"/>
                <a:gd name="T43" fmla="*/ 242 h 311"/>
                <a:gd name="T44" fmla="*/ 12 w 312"/>
                <a:gd name="T45" fmla="*/ 215 h 311"/>
                <a:gd name="T46" fmla="*/ 3 w 312"/>
                <a:gd name="T47" fmla="*/ 186 h 311"/>
                <a:gd name="T48" fmla="*/ 0 w 312"/>
                <a:gd name="T49" fmla="*/ 156 h 311"/>
                <a:gd name="T50" fmla="*/ 3 w 312"/>
                <a:gd name="T51" fmla="*/ 124 h 311"/>
                <a:gd name="T52" fmla="*/ 12 w 312"/>
                <a:gd name="T53" fmla="*/ 95 h 311"/>
                <a:gd name="T54" fmla="*/ 26 w 312"/>
                <a:gd name="T55" fmla="*/ 68 h 311"/>
                <a:gd name="T56" fmla="*/ 46 w 312"/>
                <a:gd name="T57" fmla="*/ 45 h 311"/>
                <a:gd name="T58" fmla="*/ 69 w 312"/>
                <a:gd name="T59" fmla="*/ 27 h 311"/>
                <a:gd name="T60" fmla="*/ 95 w 312"/>
                <a:gd name="T61" fmla="*/ 12 h 311"/>
                <a:gd name="T62" fmla="*/ 124 w 312"/>
                <a:gd name="T63" fmla="*/ 3 h 311"/>
                <a:gd name="T64" fmla="*/ 155 w 312"/>
                <a:gd name="T65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2" h="311">
                  <a:moveTo>
                    <a:pt x="155" y="0"/>
                  </a:moveTo>
                  <a:lnTo>
                    <a:pt x="187" y="3"/>
                  </a:lnTo>
                  <a:lnTo>
                    <a:pt x="216" y="12"/>
                  </a:lnTo>
                  <a:lnTo>
                    <a:pt x="242" y="27"/>
                  </a:lnTo>
                  <a:lnTo>
                    <a:pt x="266" y="45"/>
                  </a:lnTo>
                  <a:lnTo>
                    <a:pt x="284" y="68"/>
                  </a:lnTo>
                  <a:lnTo>
                    <a:pt x="298" y="95"/>
                  </a:lnTo>
                  <a:lnTo>
                    <a:pt x="308" y="124"/>
                  </a:lnTo>
                  <a:lnTo>
                    <a:pt x="312" y="156"/>
                  </a:lnTo>
                  <a:lnTo>
                    <a:pt x="308" y="186"/>
                  </a:lnTo>
                  <a:lnTo>
                    <a:pt x="298" y="215"/>
                  </a:lnTo>
                  <a:lnTo>
                    <a:pt x="284" y="242"/>
                  </a:lnTo>
                  <a:lnTo>
                    <a:pt x="266" y="265"/>
                  </a:lnTo>
                  <a:lnTo>
                    <a:pt x="242" y="285"/>
                  </a:lnTo>
                  <a:lnTo>
                    <a:pt x="216" y="299"/>
                  </a:lnTo>
                  <a:lnTo>
                    <a:pt x="187" y="308"/>
                  </a:lnTo>
                  <a:lnTo>
                    <a:pt x="155" y="311"/>
                  </a:lnTo>
                  <a:lnTo>
                    <a:pt x="124" y="308"/>
                  </a:lnTo>
                  <a:lnTo>
                    <a:pt x="95" y="299"/>
                  </a:lnTo>
                  <a:lnTo>
                    <a:pt x="69" y="285"/>
                  </a:lnTo>
                  <a:lnTo>
                    <a:pt x="46" y="265"/>
                  </a:lnTo>
                  <a:lnTo>
                    <a:pt x="26" y="242"/>
                  </a:lnTo>
                  <a:lnTo>
                    <a:pt x="12" y="215"/>
                  </a:lnTo>
                  <a:lnTo>
                    <a:pt x="3" y="186"/>
                  </a:lnTo>
                  <a:lnTo>
                    <a:pt x="0" y="156"/>
                  </a:lnTo>
                  <a:lnTo>
                    <a:pt x="3" y="124"/>
                  </a:lnTo>
                  <a:lnTo>
                    <a:pt x="12" y="95"/>
                  </a:lnTo>
                  <a:lnTo>
                    <a:pt x="26" y="68"/>
                  </a:lnTo>
                  <a:lnTo>
                    <a:pt x="46" y="45"/>
                  </a:lnTo>
                  <a:lnTo>
                    <a:pt x="69" y="27"/>
                  </a:lnTo>
                  <a:lnTo>
                    <a:pt x="95" y="12"/>
                  </a:lnTo>
                  <a:lnTo>
                    <a:pt x="124" y="3"/>
                  </a:lnTo>
                  <a:lnTo>
                    <a:pt x="1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0" name="Group 1056"/>
          <p:cNvGrpSpPr/>
          <p:nvPr/>
        </p:nvGrpSpPr>
        <p:grpSpPr>
          <a:xfrm>
            <a:off x="11049756" y="2464930"/>
            <a:ext cx="568325" cy="496888"/>
            <a:chOff x="5411788" y="2717800"/>
            <a:chExt cx="568325" cy="496888"/>
          </a:xfrm>
          <a:solidFill>
            <a:schemeClr val="tx1"/>
          </a:solidFill>
        </p:grpSpPr>
        <p:sp>
          <p:nvSpPr>
            <p:cNvPr id="911" name="Freeform 182"/>
            <p:cNvSpPr>
              <a:spLocks noEditPoints="1"/>
            </p:cNvSpPr>
            <p:nvPr/>
          </p:nvSpPr>
          <p:spPr bwMode="auto">
            <a:xfrm>
              <a:off x="5411788" y="2717800"/>
              <a:ext cx="568325" cy="496888"/>
            </a:xfrm>
            <a:custGeom>
              <a:avLst/>
              <a:gdLst>
                <a:gd name="T0" fmla="*/ 2322 w 3580"/>
                <a:gd name="T1" fmla="*/ 1570 h 3127"/>
                <a:gd name="T2" fmla="*/ 2191 w 3580"/>
                <a:gd name="T3" fmla="*/ 1642 h 3127"/>
                <a:gd name="T4" fmla="*/ 2040 w 3580"/>
                <a:gd name="T5" fmla="*/ 1668 h 3127"/>
                <a:gd name="T6" fmla="*/ 1335 w 3580"/>
                <a:gd name="T7" fmla="*/ 2497 h 3127"/>
                <a:gd name="T8" fmla="*/ 1381 w 3580"/>
                <a:gd name="T9" fmla="*/ 2594 h 3127"/>
                <a:gd name="T10" fmla="*/ 1468 w 3580"/>
                <a:gd name="T11" fmla="*/ 2654 h 3127"/>
                <a:gd name="T12" fmla="*/ 3122 w 3580"/>
                <a:gd name="T13" fmla="*/ 2667 h 3127"/>
                <a:gd name="T14" fmla="*/ 3282 w 3580"/>
                <a:gd name="T15" fmla="*/ 2697 h 3127"/>
                <a:gd name="T16" fmla="*/ 3327 w 3580"/>
                <a:gd name="T17" fmla="*/ 1671 h 3127"/>
                <a:gd name="T18" fmla="*/ 3282 w 3580"/>
                <a:gd name="T19" fmla="*/ 1574 h 3127"/>
                <a:gd name="T20" fmla="*/ 3195 w 3580"/>
                <a:gd name="T21" fmla="*/ 1514 h 3127"/>
                <a:gd name="T22" fmla="*/ 2393 w 3580"/>
                <a:gd name="T23" fmla="*/ 1501 h 3127"/>
                <a:gd name="T24" fmla="*/ 385 w 3580"/>
                <a:gd name="T25" fmla="*/ 263 h 3127"/>
                <a:gd name="T26" fmla="*/ 298 w 3580"/>
                <a:gd name="T27" fmla="*/ 324 h 3127"/>
                <a:gd name="T28" fmla="*/ 253 w 3580"/>
                <a:gd name="T29" fmla="*/ 421 h 3127"/>
                <a:gd name="T30" fmla="*/ 298 w 3580"/>
                <a:gd name="T31" fmla="*/ 1446 h 3127"/>
                <a:gd name="T32" fmla="*/ 458 w 3580"/>
                <a:gd name="T33" fmla="*/ 1417 h 3127"/>
                <a:gd name="T34" fmla="*/ 2112 w 3580"/>
                <a:gd name="T35" fmla="*/ 1404 h 3127"/>
                <a:gd name="T36" fmla="*/ 2199 w 3580"/>
                <a:gd name="T37" fmla="*/ 1343 h 3127"/>
                <a:gd name="T38" fmla="*/ 2245 w 3580"/>
                <a:gd name="T39" fmla="*/ 1246 h 3127"/>
                <a:gd name="T40" fmla="*/ 2245 w 3580"/>
                <a:gd name="T41" fmla="*/ 421 h 3127"/>
                <a:gd name="T42" fmla="*/ 2199 w 3580"/>
                <a:gd name="T43" fmla="*/ 324 h 3127"/>
                <a:gd name="T44" fmla="*/ 2112 w 3580"/>
                <a:gd name="T45" fmla="*/ 263 h 3127"/>
                <a:gd name="T46" fmla="*/ 458 w 3580"/>
                <a:gd name="T47" fmla="*/ 250 h 3127"/>
                <a:gd name="T48" fmla="*/ 2093 w 3580"/>
                <a:gd name="T49" fmla="*/ 2 h 3127"/>
                <a:gd name="T50" fmla="*/ 2241 w 3580"/>
                <a:gd name="T51" fmla="*/ 47 h 3127"/>
                <a:gd name="T52" fmla="*/ 2364 w 3580"/>
                <a:gd name="T53" fmla="*/ 134 h 3127"/>
                <a:gd name="T54" fmla="*/ 2451 w 3580"/>
                <a:gd name="T55" fmla="*/ 257 h 3127"/>
                <a:gd name="T56" fmla="*/ 2494 w 3580"/>
                <a:gd name="T57" fmla="*/ 405 h 3127"/>
                <a:gd name="T58" fmla="*/ 2496 w 3580"/>
                <a:gd name="T59" fmla="*/ 1251 h 3127"/>
                <a:gd name="T60" fmla="*/ 3227 w 3580"/>
                <a:gd name="T61" fmla="*/ 1263 h 3127"/>
                <a:gd name="T62" fmla="*/ 3367 w 3580"/>
                <a:gd name="T63" fmla="*/ 1322 h 3127"/>
                <a:gd name="T64" fmla="*/ 3479 w 3580"/>
                <a:gd name="T65" fmla="*/ 1422 h 3127"/>
                <a:gd name="T66" fmla="*/ 3553 w 3580"/>
                <a:gd name="T67" fmla="*/ 1555 h 3127"/>
                <a:gd name="T68" fmla="*/ 3580 w 3580"/>
                <a:gd name="T69" fmla="*/ 1709 h 3127"/>
                <a:gd name="T70" fmla="*/ 3327 w 3580"/>
                <a:gd name="T71" fmla="*/ 3089 h 3127"/>
                <a:gd name="T72" fmla="*/ 3282 w 3580"/>
                <a:gd name="T73" fmla="*/ 2992 h 3127"/>
                <a:gd name="T74" fmla="*/ 3195 w 3580"/>
                <a:gd name="T75" fmla="*/ 2931 h 3127"/>
                <a:gd name="T76" fmla="*/ 1540 w 3580"/>
                <a:gd name="T77" fmla="*/ 2918 h 3127"/>
                <a:gd name="T78" fmla="*/ 1386 w 3580"/>
                <a:gd name="T79" fmla="*/ 2891 h 3127"/>
                <a:gd name="T80" fmla="*/ 1254 w 3580"/>
                <a:gd name="T81" fmla="*/ 2817 h 3127"/>
                <a:gd name="T82" fmla="*/ 1153 w 3580"/>
                <a:gd name="T83" fmla="*/ 2705 h 3127"/>
                <a:gd name="T84" fmla="*/ 1095 w 3580"/>
                <a:gd name="T85" fmla="*/ 2564 h 3127"/>
                <a:gd name="T86" fmla="*/ 1083 w 3580"/>
                <a:gd name="T87" fmla="*/ 1668 h 3127"/>
                <a:gd name="T88" fmla="*/ 385 w 3580"/>
                <a:gd name="T89" fmla="*/ 1681 h 3127"/>
                <a:gd name="T90" fmla="*/ 298 w 3580"/>
                <a:gd name="T91" fmla="*/ 1742 h 3127"/>
                <a:gd name="T92" fmla="*/ 253 w 3580"/>
                <a:gd name="T93" fmla="*/ 1838 h 3127"/>
                <a:gd name="T94" fmla="*/ 0 w 3580"/>
                <a:gd name="T95" fmla="*/ 459 h 3127"/>
                <a:gd name="T96" fmla="*/ 27 w 3580"/>
                <a:gd name="T97" fmla="*/ 304 h 3127"/>
                <a:gd name="T98" fmla="*/ 101 w 3580"/>
                <a:gd name="T99" fmla="*/ 172 h 3127"/>
                <a:gd name="T100" fmla="*/ 213 w 3580"/>
                <a:gd name="T101" fmla="*/ 71 h 3127"/>
                <a:gd name="T102" fmla="*/ 353 w 3580"/>
                <a:gd name="T103" fmla="*/ 12 h 3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80" h="3127">
                  <a:moveTo>
                    <a:pt x="2393" y="1501"/>
                  </a:moveTo>
                  <a:lnTo>
                    <a:pt x="2360" y="1538"/>
                  </a:lnTo>
                  <a:lnTo>
                    <a:pt x="2322" y="1570"/>
                  </a:lnTo>
                  <a:lnTo>
                    <a:pt x="2281" y="1598"/>
                  </a:lnTo>
                  <a:lnTo>
                    <a:pt x="2238" y="1622"/>
                  </a:lnTo>
                  <a:lnTo>
                    <a:pt x="2191" y="1642"/>
                  </a:lnTo>
                  <a:lnTo>
                    <a:pt x="2143" y="1656"/>
                  </a:lnTo>
                  <a:lnTo>
                    <a:pt x="2093" y="1665"/>
                  </a:lnTo>
                  <a:lnTo>
                    <a:pt x="2040" y="1668"/>
                  </a:lnTo>
                  <a:lnTo>
                    <a:pt x="1332" y="1668"/>
                  </a:lnTo>
                  <a:lnTo>
                    <a:pt x="1332" y="2460"/>
                  </a:lnTo>
                  <a:lnTo>
                    <a:pt x="1335" y="2497"/>
                  </a:lnTo>
                  <a:lnTo>
                    <a:pt x="1345" y="2532"/>
                  </a:lnTo>
                  <a:lnTo>
                    <a:pt x="1360" y="2564"/>
                  </a:lnTo>
                  <a:lnTo>
                    <a:pt x="1381" y="2594"/>
                  </a:lnTo>
                  <a:lnTo>
                    <a:pt x="1406" y="2619"/>
                  </a:lnTo>
                  <a:lnTo>
                    <a:pt x="1435" y="2639"/>
                  </a:lnTo>
                  <a:lnTo>
                    <a:pt x="1468" y="2654"/>
                  </a:lnTo>
                  <a:lnTo>
                    <a:pt x="1503" y="2664"/>
                  </a:lnTo>
                  <a:lnTo>
                    <a:pt x="1540" y="2667"/>
                  </a:lnTo>
                  <a:lnTo>
                    <a:pt x="3122" y="2667"/>
                  </a:lnTo>
                  <a:lnTo>
                    <a:pt x="3178" y="2671"/>
                  </a:lnTo>
                  <a:lnTo>
                    <a:pt x="3231" y="2680"/>
                  </a:lnTo>
                  <a:lnTo>
                    <a:pt x="3282" y="2697"/>
                  </a:lnTo>
                  <a:lnTo>
                    <a:pt x="3330" y="2719"/>
                  </a:lnTo>
                  <a:lnTo>
                    <a:pt x="3330" y="1709"/>
                  </a:lnTo>
                  <a:lnTo>
                    <a:pt x="3327" y="1671"/>
                  </a:lnTo>
                  <a:lnTo>
                    <a:pt x="3317" y="1636"/>
                  </a:lnTo>
                  <a:lnTo>
                    <a:pt x="3302" y="1604"/>
                  </a:lnTo>
                  <a:lnTo>
                    <a:pt x="3282" y="1574"/>
                  </a:lnTo>
                  <a:lnTo>
                    <a:pt x="3256" y="1550"/>
                  </a:lnTo>
                  <a:lnTo>
                    <a:pt x="3227" y="1529"/>
                  </a:lnTo>
                  <a:lnTo>
                    <a:pt x="3195" y="1514"/>
                  </a:lnTo>
                  <a:lnTo>
                    <a:pt x="3159" y="1504"/>
                  </a:lnTo>
                  <a:lnTo>
                    <a:pt x="3122" y="1501"/>
                  </a:lnTo>
                  <a:lnTo>
                    <a:pt x="2393" y="1501"/>
                  </a:lnTo>
                  <a:close/>
                  <a:moveTo>
                    <a:pt x="458" y="250"/>
                  </a:moveTo>
                  <a:lnTo>
                    <a:pt x="421" y="253"/>
                  </a:lnTo>
                  <a:lnTo>
                    <a:pt x="385" y="263"/>
                  </a:lnTo>
                  <a:lnTo>
                    <a:pt x="353" y="278"/>
                  </a:lnTo>
                  <a:lnTo>
                    <a:pt x="324" y="299"/>
                  </a:lnTo>
                  <a:lnTo>
                    <a:pt x="298" y="324"/>
                  </a:lnTo>
                  <a:lnTo>
                    <a:pt x="278" y="353"/>
                  </a:lnTo>
                  <a:lnTo>
                    <a:pt x="263" y="386"/>
                  </a:lnTo>
                  <a:lnTo>
                    <a:pt x="253" y="421"/>
                  </a:lnTo>
                  <a:lnTo>
                    <a:pt x="250" y="459"/>
                  </a:lnTo>
                  <a:lnTo>
                    <a:pt x="250" y="1467"/>
                  </a:lnTo>
                  <a:lnTo>
                    <a:pt x="298" y="1446"/>
                  </a:lnTo>
                  <a:lnTo>
                    <a:pt x="349" y="1430"/>
                  </a:lnTo>
                  <a:lnTo>
                    <a:pt x="402" y="1420"/>
                  </a:lnTo>
                  <a:lnTo>
                    <a:pt x="458" y="1417"/>
                  </a:lnTo>
                  <a:lnTo>
                    <a:pt x="2040" y="1417"/>
                  </a:lnTo>
                  <a:lnTo>
                    <a:pt x="2077" y="1414"/>
                  </a:lnTo>
                  <a:lnTo>
                    <a:pt x="2112" y="1404"/>
                  </a:lnTo>
                  <a:lnTo>
                    <a:pt x="2145" y="1389"/>
                  </a:lnTo>
                  <a:lnTo>
                    <a:pt x="2174" y="1368"/>
                  </a:lnTo>
                  <a:lnTo>
                    <a:pt x="2199" y="1343"/>
                  </a:lnTo>
                  <a:lnTo>
                    <a:pt x="2220" y="1314"/>
                  </a:lnTo>
                  <a:lnTo>
                    <a:pt x="2235" y="1281"/>
                  </a:lnTo>
                  <a:lnTo>
                    <a:pt x="2245" y="1246"/>
                  </a:lnTo>
                  <a:lnTo>
                    <a:pt x="2248" y="1208"/>
                  </a:lnTo>
                  <a:lnTo>
                    <a:pt x="2248" y="459"/>
                  </a:lnTo>
                  <a:lnTo>
                    <a:pt x="2245" y="421"/>
                  </a:lnTo>
                  <a:lnTo>
                    <a:pt x="2235" y="386"/>
                  </a:lnTo>
                  <a:lnTo>
                    <a:pt x="2220" y="353"/>
                  </a:lnTo>
                  <a:lnTo>
                    <a:pt x="2199" y="324"/>
                  </a:lnTo>
                  <a:lnTo>
                    <a:pt x="2174" y="299"/>
                  </a:lnTo>
                  <a:lnTo>
                    <a:pt x="2145" y="278"/>
                  </a:lnTo>
                  <a:lnTo>
                    <a:pt x="2112" y="263"/>
                  </a:lnTo>
                  <a:lnTo>
                    <a:pt x="2077" y="253"/>
                  </a:lnTo>
                  <a:lnTo>
                    <a:pt x="2040" y="250"/>
                  </a:lnTo>
                  <a:lnTo>
                    <a:pt x="458" y="250"/>
                  </a:lnTo>
                  <a:close/>
                  <a:moveTo>
                    <a:pt x="458" y="0"/>
                  </a:moveTo>
                  <a:lnTo>
                    <a:pt x="2040" y="0"/>
                  </a:lnTo>
                  <a:lnTo>
                    <a:pt x="2093" y="2"/>
                  </a:lnTo>
                  <a:lnTo>
                    <a:pt x="2145" y="12"/>
                  </a:lnTo>
                  <a:lnTo>
                    <a:pt x="2194" y="26"/>
                  </a:lnTo>
                  <a:lnTo>
                    <a:pt x="2241" y="47"/>
                  </a:lnTo>
                  <a:lnTo>
                    <a:pt x="2285" y="71"/>
                  </a:lnTo>
                  <a:lnTo>
                    <a:pt x="2326" y="100"/>
                  </a:lnTo>
                  <a:lnTo>
                    <a:pt x="2364" y="134"/>
                  </a:lnTo>
                  <a:lnTo>
                    <a:pt x="2396" y="172"/>
                  </a:lnTo>
                  <a:lnTo>
                    <a:pt x="2427" y="213"/>
                  </a:lnTo>
                  <a:lnTo>
                    <a:pt x="2451" y="257"/>
                  </a:lnTo>
                  <a:lnTo>
                    <a:pt x="2471" y="304"/>
                  </a:lnTo>
                  <a:lnTo>
                    <a:pt x="2485" y="353"/>
                  </a:lnTo>
                  <a:lnTo>
                    <a:pt x="2494" y="405"/>
                  </a:lnTo>
                  <a:lnTo>
                    <a:pt x="2497" y="459"/>
                  </a:lnTo>
                  <a:lnTo>
                    <a:pt x="2497" y="1208"/>
                  </a:lnTo>
                  <a:lnTo>
                    <a:pt x="2496" y="1251"/>
                  </a:lnTo>
                  <a:lnTo>
                    <a:pt x="3122" y="1251"/>
                  </a:lnTo>
                  <a:lnTo>
                    <a:pt x="3175" y="1254"/>
                  </a:lnTo>
                  <a:lnTo>
                    <a:pt x="3227" y="1263"/>
                  </a:lnTo>
                  <a:lnTo>
                    <a:pt x="3276" y="1277"/>
                  </a:lnTo>
                  <a:lnTo>
                    <a:pt x="3323" y="1297"/>
                  </a:lnTo>
                  <a:lnTo>
                    <a:pt x="3367" y="1322"/>
                  </a:lnTo>
                  <a:lnTo>
                    <a:pt x="3409" y="1352"/>
                  </a:lnTo>
                  <a:lnTo>
                    <a:pt x="3445" y="1385"/>
                  </a:lnTo>
                  <a:lnTo>
                    <a:pt x="3479" y="1422"/>
                  </a:lnTo>
                  <a:lnTo>
                    <a:pt x="3508" y="1464"/>
                  </a:lnTo>
                  <a:lnTo>
                    <a:pt x="3533" y="1507"/>
                  </a:lnTo>
                  <a:lnTo>
                    <a:pt x="3553" y="1555"/>
                  </a:lnTo>
                  <a:lnTo>
                    <a:pt x="3568" y="1604"/>
                  </a:lnTo>
                  <a:lnTo>
                    <a:pt x="3577" y="1656"/>
                  </a:lnTo>
                  <a:lnTo>
                    <a:pt x="3580" y="1709"/>
                  </a:lnTo>
                  <a:lnTo>
                    <a:pt x="3580" y="3127"/>
                  </a:lnTo>
                  <a:lnTo>
                    <a:pt x="3330" y="3127"/>
                  </a:lnTo>
                  <a:lnTo>
                    <a:pt x="3327" y="3089"/>
                  </a:lnTo>
                  <a:lnTo>
                    <a:pt x="3317" y="3054"/>
                  </a:lnTo>
                  <a:lnTo>
                    <a:pt x="3302" y="3022"/>
                  </a:lnTo>
                  <a:lnTo>
                    <a:pt x="3282" y="2992"/>
                  </a:lnTo>
                  <a:lnTo>
                    <a:pt x="3256" y="2967"/>
                  </a:lnTo>
                  <a:lnTo>
                    <a:pt x="3227" y="2947"/>
                  </a:lnTo>
                  <a:lnTo>
                    <a:pt x="3195" y="2931"/>
                  </a:lnTo>
                  <a:lnTo>
                    <a:pt x="3159" y="2922"/>
                  </a:lnTo>
                  <a:lnTo>
                    <a:pt x="3122" y="2918"/>
                  </a:lnTo>
                  <a:lnTo>
                    <a:pt x="1540" y="2918"/>
                  </a:lnTo>
                  <a:lnTo>
                    <a:pt x="1487" y="2915"/>
                  </a:lnTo>
                  <a:lnTo>
                    <a:pt x="1435" y="2905"/>
                  </a:lnTo>
                  <a:lnTo>
                    <a:pt x="1386" y="2891"/>
                  </a:lnTo>
                  <a:lnTo>
                    <a:pt x="1339" y="2872"/>
                  </a:lnTo>
                  <a:lnTo>
                    <a:pt x="1295" y="2847"/>
                  </a:lnTo>
                  <a:lnTo>
                    <a:pt x="1254" y="2817"/>
                  </a:lnTo>
                  <a:lnTo>
                    <a:pt x="1216" y="2784"/>
                  </a:lnTo>
                  <a:lnTo>
                    <a:pt x="1184" y="2746"/>
                  </a:lnTo>
                  <a:lnTo>
                    <a:pt x="1153" y="2705"/>
                  </a:lnTo>
                  <a:lnTo>
                    <a:pt x="1129" y="2661"/>
                  </a:lnTo>
                  <a:lnTo>
                    <a:pt x="1109" y="2614"/>
                  </a:lnTo>
                  <a:lnTo>
                    <a:pt x="1095" y="2564"/>
                  </a:lnTo>
                  <a:lnTo>
                    <a:pt x="1086" y="2513"/>
                  </a:lnTo>
                  <a:lnTo>
                    <a:pt x="1083" y="2460"/>
                  </a:lnTo>
                  <a:lnTo>
                    <a:pt x="1083" y="1668"/>
                  </a:lnTo>
                  <a:lnTo>
                    <a:pt x="458" y="1668"/>
                  </a:lnTo>
                  <a:lnTo>
                    <a:pt x="421" y="1671"/>
                  </a:lnTo>
                  <a:lnTo>
                    <a:pt x="385" y="1681"/>
                  </a:lnTo>
                  <a:lnTo>
                    <a:pt x="353" y="1696"/>
                  </a:lnTo>
                  <a:lnTo>
                    <a:pt x="324" y="1717"/>
                  </a:lnTo>
                  <a:lnTo>
                    <a:pt x="298" y="1742"/>
                  </a:lnTo>
                  <a:lnTo>
                    <a:pt x="278" y="1771"/>
                  </a:lnTo>
                  <a:lnTo>
                    <a:pt x="263" y="1803"/>
                  </a:lnTo>
                  <a:lnTo>
                    <a:pt x="253" y="1838"/>
                  </a:lnTo>
                  <a:lnTo>
                    <a:pt x="250" y="1875"/>
                  </a:lnTo>
                  <a:lnTo>
                    <a:pt x="0" y="1875"/>
                  </a:lnTo>
                  <a:lnTo>
                    <a:pt x="0" y="459"/>
                  </a:lnTo>
                  <a:lnTo>
                    <a:pt x="3" y="405"/>
                  </a:lnTo>
                  <a:lnTo>
                    <a:pt x="12" y="353"/>
                  </a:lnTo>
                  <a:lnTo>
                    <a:pt x="27" y="304"/>
                  </a:lnTo>
                  <a:lnTo>
                    <a:pt x="47" y="257"/>
                  </a:lnTo>
                  <a:lnTo>
                    <a:pt x="72" y="213"/>
                  </a:lnTo>
                  <a:lnTo>
                    <a:pt x="101" y="172"/>
                  </a:lnTo>
                  <a:lnTo>
                    <a:pt x="135" y="134"/>
                  </a:lnTo>
                  <a:lnTo>
                    <a:pt x="171" y="100"/>
                  </a:lnTo>
                  <a:lnTo>
                    <a:pt x="213" y="71"/>
                  </a:lnTo>
                  <a:lnTo>
                    <a:pt x="257" y="47"/>
                  </a:lnTo>
                  <a:lnTo>
                    <a:pt x="304" y="26"/>
                  </a:lnTo>
                  <a:lnTo>
                    <a:pt x="353" y="12"/>
                  </a:lnTo>
                  <a:lnTo>
                    <a:pt x="405" y="2"/>
                  </a:lnTo>
                  <a:lnTo>
                    <a:pt x="4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183"/>
            <p:cNvSpPr>
              <a:spLocks/>
            </p:cNvSpPr>
            <p:nvPr/>
          </p:nvSpPr>
          <p:spPr bwMode="auto">
            <a:xfrm>
              <a:off x="5662613" y="3022600"/>
              <a:ext cx="52388" cy="52388"/>
            </a:xfrm>
            <a:custGeom>
              <a:avLst/>
              <a:gdLst>
                <a:gd name="T0" fmla="*/ 167 w 333"/>
                <a:gd name="T1" fmla="*/ 0 h 333"/>
                <a:gd name="T2" fmla="*/ 200 w 333"/>
                <a:gd name="T3" fmla="*/ 3 h 333"/>
                <a:gd name="T4" fmla="*/ 231 w 333"/>
                <a:gd name="T5" fmla="*/ 13 h 333"/>
                <a:gd name="T6" fmla="*/ 259 w 333"/>
                <a:gd name="T7" fmla="*/ 28 h 333"/>
                <a:gd name="T8" fmla="*/ 284 w 333"/>
                <a:gd name="T9" fmla="*/ 49 h 333"/>
                <a:gd name="T10" fmla="*/ 305 w 333"/>
                <a:gd name="T11" fmla="*/ 73 h 333"/>
                <a:gd name="T12" fmla="*/ 320 w 333"/>
                <a:gd name="T13" fmla="*/ 101 h 333"/>
                <a:gd name="T14" fmla="*/ 330 w 333"/>
                <a:gd name="T15" fmla="*/ 132 h 333"/>
                <a:gd name="T16" fmla="*/ 333 w 333"/>
                <a:gd name="T17" fmla="*/ 166 h 333"/>
                <a:gd name="T18" fmla="*/ 330 w 333"/>
                <a:gd name="T19" fmla="*/ 200 h 333"/>
                <a:gd name="T20" fmla="*/ 320 w 333"/>
                <a:gd name="T21" fmla="*/ 231 h 333"/>
                <a:gd name="T22" fmla="*/ 305 w 333"/>
                <a:gd name="T23" fmla="*/ 259 h 333"/>
                <a:gd name="T24" fmla="*/ 284 w 333"/>
                <a:gd name="T25" fmla="*/ 284 h 333"/>
                <a:gd name="T26" fmla="*/ 259 w 333"/>
                <a:gd name="T27" fmla="*/ 304 h 333"/>
                <a:gd name="T28" fmla="*/ 231 w 333"/>
                <a:gd name="T29" fmla="*/ 320 h 333"/>
                <a:gd name="T30" fmla="*/ 200 w 333"/>
                <a:gd name="T31" fmla="*/ 330 h 333"/>
                <a:gd name="T32" fmla="*/ 167 w 333"/>
                <a:gd name="T33" fmla="*/ 333 h 333"/>
                <a:gd name="T34" fmla="*/ 133 w 333"/>
                <a:gd name="T35" fmla="*/ 330 h 333"/>
                <a:gd name="T36" fmla="*/ 102 w 333"/>
                <a:gd name="T37" fmla="*/ 320 h 333"/>
                <a:gd name="T38" fmla="*/ 73 w 333"/>
                <a:gd name="T39" fmla="*/ 304 h 333"/>
                <a:gd name="T40" fmla="*/ 49 w 333"/>
                <a:gd name="T41" fmla="*/ 284 h 333"/>
                <a:gd name="T42" fmla="*/ 28 w 333"/>
                <a:gd name="T43" fmla="*/ 259 h 333"/>
                <a:gd name="T44" fmla="*/ 13 w 333"/>
                <a:gd name="T45" fmla="*/ 231 h 333"/>
                <a:gd name="T46" fmla="*/ 3 w 333"/>
                <a:gd name="T47" fmla="*/ 200 h 333"/>
                <a:gd name="T48" fmla="*/ 0 w 333"/>
                <a:gd name="T49" fmla="*/ 166 h 333"/>
                <a:gd name="T50" fmla="*/ 3 w 333"/>
                <a:gd name="T51" fmla="*/ 132 h 333"/>
                <a:gd name="T52" fmla="*/ 13 w 333"/>
                <a:gd name="T53" fmla="*/ 101 h 333"/>
                <a:gd name="T54" fmla="*/ 28 w 333"/>
                <a:gd name="T55" fmla="*/ 73 h 333"/>
                <a:gd name="T56" fmla="*/ 49 w 333"/>
                <a:gd name="T57" fmla="*/ 49 h 333"/>
                <a:gd name="T58" fmla="*/ 73 w 333"/>
                <a:gd name="T59" fmla="*/ 28 h 333"/>
                <a:gd name="T60" fmla="*/ 102 w 333"/>
                <a:gd name="T61" fmla="*/ 13 h 333"/>
                <a:gd name="T62" fmla="*/ 133 w 333"/>
                <a:gd name="T63" fmla="*/ 3 h 333"/>
                <a:gd name="T64" fmla="*/ 167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7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59" y="28"/>
                  </a:lnTo>
                  <a:lnTo>
                    <a:pt x="284" y="49"/>
                  </a:lnTo>
                  <a:lnTo>
                    <a:pt x="305" y="73"/>
                  </a:lnTo>
                  <a:lnTo>
                    <a:pt x="320" y="101"/>
                  </a:lnTo>
                  <a:lnTo>
                    <a:pt x="330" y="132"/>
                  </a:lnTo>
                  <a:lnTo>
                    <a:pt x="333" y="166"/>
                  </a:lnTo>
                  <a:lnTo>
                    <a:pt x="330" y="200"/>
                  </a:lnTo>
                  <a:lnTo>
                    <a:pt x="320" y="231"/>
                  </a:lnTo>
                  <a:lnTo>
                    <a:pt x="305" y="259"/>
                  </a:lnTo>
                  <a:lnTo>
                    <a:pt x="284" y="284"/>
                  </a:lnTo>
                  <a:lnTo>
                    <a:pt x="259" y="304"/>
                  </a:lnTo>
                  <a:lnTo>
                    <a:pt x="231" y="320"/>
                  </a:lnTo>
                  <a:lnTo>
                    <a:pt x="200" y="330"/>
                  </a:lnTo>
                  <a:lnTo>
                    <a:pt x="167" y="333"/>
                  </a:lnTo>
                  <a:lnTo>
                    <a:pt x="133" y="330"/>
                  </a:lnTo>
                  <a:lnTo>
                    <a:pt x="102" y="320"/>
                  </a:lnTo>
                  <a:lnTo>
                    <a:pt x="73" y="304"/>
                  </a:lnTo>
                  <a:lnTo>
                    <a:pt x="49" y="284"/>
                  </a:lnTo>
                  <a:lnTo>
                    <a:pt x="28" y="259"/>
                  </a:lnTo>
                  <a:lnTo>
                    <a:pt x="13" y="231"/>
                  </a:lnTo>
                  <a:lnTo>
                    <a:pt x="3" y="200"/>
                  </a:lnTo>
                  <a:lnTo>
                    <a:pt x="0" y="166"/>
                  </a:lnTo>
                  <a:lnTo>
                    <a:pt x="3" y="132"/>
                  </a:lnTo>
                  <a:lnTo>
                    <a:pt x="13" y="101"/>
                  </a:lnTo>
                  <a:lnTo>
                    <a:pt x="28" y="73"/>
                  </a:lnTo>
                  <a:lnTo>
                    <a:pt x="49" y="49"/>
                  </a:lnTo>
                  <a:lnTo>
                    <a:pt x="73" y="28"/>
                  </a:lnTo>
                  <a:lnTo>
                    <a:pt x="102" y="13"/>
                  </a:lnTo>
                  <a:lnTo>
                    <a:pt x="133" y="3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184"/>
            <p:cNvSpPr>
              <a:spLocks/>
            </p:cNvSpPr>
            <p:nvPr/>
          </p:nvSpPr>
          <p:spPr bwMode="auto">
            <a:xfrm>
              <a:off x="5754688" y="3022600"/>
              <a:ext cx="53975" cy="52388"/>
            </a:xfrm>
            <a:custGeom>
              <a:avLst/>
              <a:gdLst>
                <a:gd name="T0" fmla="*/ 167 w 333"/>
                <a:gd name="T1" fmla="*/ 0 h 333"/>
                <a:gd name="T2" fmla="*/ 201 w 333"/>
                <a:gd name="T3" fmla="*/ 3 h 333"/>
                <a:gd name="T4" fmla="*/ 232 w 333"/>
                <a:gd name="T5" fmla="*/ 13 h 333"/>
                <a:gd name="T6" fmla="*/ 261 w 333"/>
                <a:gd name="T7" fmla="*/ 28 h 333"/>
                <a:gd name="T8" fmla="*/ 285 w 333"/>
                <a:gd name="T9" fmla="*/ 49 h 333"/>
                <a:gd name="T10" fmla="*/ 305 w 333"/>
                <a:gd name="T11" fmla="*/ 73 h 333"/>
                <a:gd name="T12" fmla="*/ 320 w 333"/>
                <a:gd name="T13" fmla="*/ 101 h 333"/>
                <a:gd name="T14" fmla="*/ 330 w 333"/>
                <a:gd name="T15" fmla="*/ 132 h 333"/>
                <a:gd name="T16" fmla="*/ 333 w 333"/>
                <a:gd name="T17" fmla="*/ 166 h 333"/>
                <a:gd name="T18" fmla="*/ 330 w 333"/>
                <a:gd name="T19" fmla="*/ 200 h 333"/>
                <a:gd name="T20" fmla="*/ 320 w 333"/>
                <a:gd name="T21" fmla="*/ 231 h 333"/>
                <a:gd name="T22" fmla="*/ 305 w 333"/>
                <a:gd name="T23" fmla="*/ 259 h 333"/>
                <a:gd name="T24" fmla="*/ 285 w 333"/>
                <a:gd name="T25" fmla="*/ 284 h 333"/>
                <a:gd name="T26" fmla="*/ 261 w 333"/>
                <a:gd name="T27" fmla="*/ 304 h 333"/>
                <a:gd name="T28" fmla="*/ 232 w 333"/>
                <a:gd name="T29" fmla="*/ 320 h 333"/>
                <a:gd name="T30" fmla="*/ 201 w 333"/>
                <a:gd name="T31" fmla="*/ 330 h 333"/>
                <a:gd name="T32" fmla="*/ 167 w 333"/>
                <a:gd name="T33" fmla="*/ 333 h 333"/>
                <a:gd name="T34" fmla="*/ 134 w 333"/>
                <a:gd name="T35" fmla="*/ 330 h 333"/>
                <a:gd name="T36" fmla="*/ 102 w 333"/>
                <a:gd name="T37" fmla="*/ 320 h 333"/>
                <a:gd name="T38" fmla="*/ 74 w 333"/>
                <a:gd name="T39" fmla="*/ 304 h 333"/>
                <a:gd name="T40" fmla="*/ 49 w 333"/>
                <a:gd name="T41" fmla="*/ 284 h 333"/>
                <a:gd name="T42" fmla="*/ 30 w 333"/>
                <a:gd name="T43" fmla="*/ 259 h 333"/>
                <a:gd name="T44" fmla="*/ 13 w 333"/>
                <a:gd name="T45" fmla="*/ 231 h 333"/>
                <a:gd name="T46" fmla="*/ 4 w 333"/>
                <a:gd name="T47" fmla="*/ 200 h 333"/>
                <a:gd name="T48" fmla="*/ 0 w 333"/>
                <a:gd name="T49" fmla="*/ 166 h 333"/>
                <a:gd name="T50" fmla="*/ 4 w 333"/>
                <a:gd name="T51" fmla="*/ 132 h 333"/>
                <a:gd name="T52" fmla="*/ 13 w 333"/>
                <a:gd name="T53" fmla="*/ 101 h 333"/>
                <a:gd name="T54" fmla="*/ 30 w 333"/>
                <a:gd name="T55" fmla="*/ 73 h 333"/>
                <a:gd name="T56" fmla="*/ 49 w 333"/>
                <a:gd name="T57" fmla="*/ 49 h 333"/>
                <a:gd name="T58" fmla="*/ 74 w 333"/>
                <a:gd name="T59" fmla="*/ 28 h 333"/>
                <a:gd name="T60" fmla="*/ 102 w 333"/>
                <a:gd name="T61" fmla="*/ 13 h 333"/>
                <a:gd name="T62" fmla="*/ 134 w 333"/>
                <a:gd name="T63" fmla="*/ 3 h 333"/>
                <a:gd name="T64" fmla="*/ 167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7" y="0"/>
                  </a:moveTo>
                  <a:lnTo>
                    <a:pt x="201" y="3"/>
                  </a:lnTo>
                  <a:lnTo>
                    <a:pt x="232" y="13"/>
                  </a:lnTo>
                  <a:lnTo>
                    <a:pt x="261" y="28"/>
                  </a:lnTo>
                  <a:lnTo>
                    <a:pt x="285" y="49"/>
                  </a:lnTo>
                  <a:lnTo>
                    <a:pt x="305" y="73"/>
                  </a:lnTo>
                  <a:lnTo>
                    <a:pt x="320" y="101"/>
                  </a:lnTo>
                  <a:lnTo>
                    <a:pt x="330" y="132"/>
                  </a:lnTo>
                  <a:lnTo>
                    <a:pt x="333" y="166"/>
                  </a:lnTo>
                  <a:lnTo>
                    <a:pt x="330" y="200"/>
                  </a:lnTo>
                  <a:lnTo>
                    <a:pt x="320" y="231"/>
                  </a:lnTo>
                  <a:lnTo>
                    <a:pt x="305" y="259"/>
                  </a:lnTo>
                  <a:lnTo>
                    <a:pt x="285" y="284"/>
                  </a:lnTo>
                  <a:lnTo>
                    <a:pt x="261" y="304"/>
                  </a:lnTo>
                  <a:lnTo>
                    <a:pt x="232" y="320"/>
                  </a:lnTo>
                  <a:lnTo>
                    <a:pt x="201" y="330"/>
                  </a:lnTo>
                  <a:lnTo>
                    <a:pt x="167" y="333"/>
                  </a:lnTo>
                  <a:lnTo>
                    <a:pt x="134" y="330"/>
                  </a:lnTo>
                  <a:lnTo>
                    <a:pt x="102" y="320"/>
                  </a:lnTo>
                  <a:lnTo>
                    <a:pt x="74" y="304"/>
                  </a:lnTo>
                  <a:lnTo>
                    <a:pt x="49" y="284"/>
                  </a:lnTo>
                  <a:lnTo>
                    <a:pt x="30" y="259"/>
                  </a:lnTo>
                  <a:lnTo>
                    <a:pt x="13" y="231"/>
                  </a:lnTo>
                  <a:lnTo>
                    <a:pt x="4" y="200"/>
                  </a:lnTo>
                  <a:lnTo>
                    <a:pt x="0" y="166"/>
                  </a:lnTo>
                  <a:lnTo>
                    <a:pt x="4" y="132"/>
                  </a:lnTo>
                  <a:lnTo>
                    <a:pt x="13" y="101"/>
                  </a:lnTo>
                  <a:lnTo>
                    <a:pt x="30" y="73"/>
                  </a:lnTo>
                  <a:lnTo>
                    <a:pt x="49" y="49"/>
                  </a:lnTo>
                  <a:lnTo>
                    <a:pt x="74" y="28"/>
                  </a:lnTo>
                  <a:lnTo>
                    <a:pt x="102" y="13"/>
                  </a:lnTo>
                  <a:lnTo>
                    <a:pt x="134" y="3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185"/>
            <p:cNvSpPr>
              <a:spLocks/>
            </p:cNvSpPr>
            <p:nvPr/>
          </p:nvSpPr>
          <p:spPr bwMode="auto">
            <a:xfrm>
              <a:off x="5848351" y="3022600"/>
              <a:ext cx="52388" cy="52388"/>
            </a:xfrm>
            <a:custGeom>
              <a:avLst/>
              <a:gdLst>
                <a:gd name="T0" fmla="*/ 166 w 333"/>
                <a:gd name="T1" fmla="*/ 0 h 333"/>
                <a:gd name="T2" fmla="*/ 200 w 333"/>
                <a:gd name="T3" fmla="*/ 3 h 333"/>
                <a:gd name="T4" fmla="*/ 231 w 333"/>
                <a:gd name="T5" fmla="*/ 13 h 333"/>
                <a:gd name="T6" fmla="*/ 259 w 333"/>
                <a:gd name="T7" fmla="*/ 28 h 333"/>
                <a:gd name="T8" fmla="*/ 284 w 333"/>
                <a:gd name="T9" fmla="*/ 49 h 333"/>
                <a:gd name="T10" fmla="*/ 304 w 333"/>
                <a:gd name="T11" fmla="*/ 73 h 333"/>
                <a:gd name="T12" fmla="*/ 319 w 333"/>
                <a:gd name="T13" fmla="*/ 101 h 333"/>
                <a:gd name="T14" fmla="*/ 329 w 333"/>
                <a:gd name="T15" fmla="*/ 132 h 333"/>
                <a:gd name="T16" fmla="*/ 333 w 333"/>
                <a:gd name="T17" fmla="*/ 166 h 333"/>
                <a:gd name="T18" fmla="*/ 329 w 333"/>
                <a:gd name="T19" fmla="*/ 200 h 333"/>
                <a:gd name="T20" fmla="*/ 319 w 333"/>
                <a:gd name="T21" fmla="*/ 231 h 333"/>
                <a:gd name="T22" fmla="*/ 304 w 333"/>
                <a:gd name="T23" fmla="*/ 259 h 333"/>
                <a:gd name="T24" fmla="*/ 284 w 333"/>
                <a:gd name="T25" fmla="*/ 284 h 333"/>
                <a:gd name="T26" fmla="*/ 259 w 333"/>
                <a:gd name="T27" fmla="*/ 304 h 333"/>
                <a:gd name="T28" fmla="*/ 231 w 333"/>
                <a:gd name="T29" fmla="*/ 320 h 333"/>
                <a:gd name="T30" fmla="*/ 200 w 333"/>
                <a:gd name="T31" fmla="*/ 330 h 333"/>
                <a:gd name="T32" fmla="*/ 166 w 333"/>
                <a:gd name="T33" fmla="*/ 333 h 333"/>
                <a:gd name="T34" fmla="*/ 132 w 333"/>
                <a:gd name="T35" fmla="*/ 330 h 333"/>
                <a:gd name="T36" fmla="*/ 101 w 333"/>
                <a:gd name="T37" fmla="*/ 320 h 333"/>
                <a:gd name="T38" fmla="*/ 73 w 333"/>
                <a:gd name="T39" fmla="*/ 304 h 333"/>
                <a:gd name="T40" fmla="*/ 49 w 333"/>
                <a:gd name="T41" fmla="*/ 284 h 333"/>
                <a:gd name="T42" fmla="*/ 28 w 333"/>
                <a:gd name="T43" fmla="*/ 259 h 333"/>
                <a:gd name="T44" fmla="*/ 13 w 333"/>
                <a:gd name="T45" fmla="*/ 231 h 333"/>
                <a:gd name="T46" fmla="*/ 3 w 333"/>
                <a:gd name="T47" fmla="*/ 200 h 333"/>
                <a:gd name="T48" fmla="*/ 0 w 333"/>
                <a:gd name="T49" fmla="*/ 166 h 333"/>
                <a:gd name="T50" fmla="*/ 3 w 333"/>
                <a:gd name="T51" fmla="*/ 132 h 333"/>
                <a:gd name="T52" fmla="*/ 13 w 333"/>
                <a:gd name="T53" fmla="*/ 101 h 333"/>
                <a:gd name="T54" fmla="*/ 28 w 333"/>
                <a:gd name="T55" fmla="*/ 73 h 333"/>
                <a:gd name="T56" fmla="*/ 49 w 333"/>
                <a:gd name="T57" fmla="*/ 49 h 333"/>
                <a:gd name="T58" fmla="*/ 73 w 333"/>
                <a:gd name="T59" fmla="*/ 28 h 333"/>
                <a:gd name="T60" fmla="*/ 101 w 333"/>
                <a:gd name="T61" fmla="*/ 13 h 333"/>
                <a:gd name="T62" fmla="*/ 132 w 333"/>
                <a:gd name="T63" fmla="*/ 3 h 333"/>
                <a:gd name="T64" fmla="*/ 166 w 333"/>
                <a:gd name="T6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3">
                  <a:moveTo>
                    <a:pt x="166" y="0"/>
                  </a:moveTo>
                  <a:lnTo>
                    <a:pt x="200" y="3"/>
                  </a:lnTo>
                  <a:lnTo>
                    <a:pt x="231" y="13"/>
                  </a:lnTo>
                  <a:lnTo>
                    <a:pt x="259" y="28"/>
                  </a:lnTo>
                  <a:lnTo>
                    <a:pt x="284" y="49"/>
                  </a:lnTo>
                  <a:lnTo>
                    <a:pt x="304" y="73"/>
                  </a:lnTo>
                  <a:lnTo>
                    <a:pt x="319" y="101"/>
                  </a:lnTo>
                  <a:lnTo>
                    <a:pt x="329" y="132"/>
                  </a:lnTo>
                  <a:lnTo>
                    <a:pt x="333" y="166"/>
                  </a:lnTo>
                  <a:lnTo>
                    <a:pt x="329" y="200"/>
                  </a:lnTo>
                  <a:lnTo>
                    <a:pt x="319" y="231"/>
                  </a:lnTo>
                  <a:lnTo>
                    <a:pt x="304" y="259"/>
                  </a:lnTo>
                  <a:lnTo>
                    <a:pt x="284" y="284"/>
                  </a:lnTo>
                  <a:lnTo>
                    <a:pt x="259" y="304"/>
                  </a:lnTo>
                  <a:lnTo>
                    <a:pt x="231" y="320"/>
                  </a:lnTo>
                  <a:lnTo>
                    <a:pt x="200" y="330"/>
                  </a:lnTo>
                  <a:lnTo>
                    <a:pt x="166" y="333"/>
                  </a:lnTo>
                  <a:lnTo>
                    <a:pt x="132" y="330"/>
                  </a:lnTo>
                  <a:lnTo>
                    <a:pt x="101" y="320"/>
                  </a:lnTo>
                  <a:lnTo>
                    <a:pt x="73" y="304"/>
                  </a:lnTo>
                  <a:lnTo>
                    <a:pt x="49" y="284"/>
                  </a:lnTo>
                  <a:lnTo>
                    <a:pt x="28" y="259"/>
                  </a:lnTo>
                  <a:lnTo>
                    <a:pt x="13" y="231"/>
                  </a:lnTo>
                  <a:lnTo>
                    <a:pt x="3" y="200"/>
                  </a:lnTo>
                  <a:lnTo>
                    <a:pt x="0" y="166"/>
                  </a:lnTo>
                  <a:lnTo>
                    <a:pt x="3" y="132"/>
                  </a:lnTo>
                  <a:lnTo>
                    <a:pt x="13" y="101"/>
                  </a:lnTo>
                  <a:lnTo>
                    <a:pt x="28" y="73"/>
                  </a:lnTo>
                  <a:lnTo>
                    <a:pt x="49" y="49"/>
                  </a:lnTo>
                  <a:lnTo>
                    <a:pt x="73" y="28"/>
                  </a:lnTo>
                  <a:lnTo>
                    <a:pt x="101" y="13"/>
                  </a:lnTo>
                  <a:lnTo>
                    <a:pt x="132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186"/>
            <p:cNvSpPr>
              <a:spLocks/>
            </p:cNvSpPr>
            <p:nvPr/>
          </p:nvSpPr>
          <p:spPr bwMode="auto">
            <a:xfrm>
              <a:off x="5491163" y="2824163"/>
              <a:ext cx="52388" cy="52388"/>
            </a:xfrm>
            <a:custGeom>
              <a:avLst/>
              <a:gdLst>
                <a:gd name="T0" fmla="*/ 167 w 333"/>
                <a:gd name="T1" fmla="*/ 0 h 334"/>
                <a:gd name="T2" fmla="*/ 201 w 333"/>
                <a:gd name="T3" fmla="*/ 4 h 334"/>
                <a:gd name="T4" fmla="*/ 232 w 333"/>
                <a:gd name="T5" fmla="*/ 13 h 334"/>
                <a:gd name="T6" fmla="*/ 260 w 333"/>
                <a:gd name="T7" fmla="*/ 29 h 334"/>
                <a:gd name="T8" fmla="*/ 284 w 333"/>
                <a:gd name="T9" fmla="*/ 49 h 334"/>
                <a:gd name="T10" fmla="*/ 305 w 333"/>
                <a:gd name="T11" fmla="*/ 73 h 334"/>
                <a:gd name="T12" fmla="*/ 320 w 333"/>
                <a:gd name="T13" fmla="*/ 101 h 334"/>
                <a:gd name="T14" fmla="*/ 330 w 333"/>
                <a:gd name="T15" fmla="*/ 133 h 334"/>
                <a:gd name="T16" fmla="*/ 333 w 333"/>
                <a:gd name="T17" fmla="*/ 167 h 334"/>
                <a:gd name="T18" fmla="*/ 330 w 333"/>
                <a:gd name="T19" fmla="*/ 200 h 334"/>
                <a:gd name="T20" fmla="*/ 320 w 333"/>
                <a:gd name="T21" fmla="*/ 232 h 334"/>
                <a:gd name="T22" fmla="*/ 305 w 333"/>
                <a:gd name="T23" fmla="*/ 260 h 334"/>
                <a:gd name="T24" fmla="*/ 284 w 333"/>
                <a:gd name="T25" fmla="*/ 285 h 334"/>
                <a:gd name="T26" fmla="*/ 260 w 333"/>
                <a:gd name="T27" fmla="*/ 305 h 334"/>
                <a:gd name="T28" fmla="*/ 232 w 333"/>
                <a:gd name="T29" fmla="*/ 320 h 334"/>
                <a:gd name="T30" fmla="*/ 201 w 333"/>
                <a:gd name="T31" fmla="*/ 330 h 334"/>
                <a:gd name="T32" fmla="*/ 167 w 333"/>
                <a:gd name="T33" fmla="*/ 334 h 334"/>
                <a:gd name="T34" fmla="*/ 133 w 333"/>
                <a:gd name="T35" fmla="*/ 330 h 334"/>
                <a:gd name="T36" fmla="*/ 102 w 333"/>
                <a:gd name="T37" fmla="*/ 320 h 334"/>
                <a:gd name="T38" fmla="*/ 74 w 333"/>
                <a:gd name="T39" fmla="*/ 305 h 334"/>
                <a:gd name="T40" fmla="*/ 49 w 333"/>
                <a:gd name="T41" fmla="*/ 285 h 334"/>
                <a:gd name="T42" fmla="*/ 29 w 333"/>
                <a:gd name="T43" fmla="*/ 260 h 334"/>
                <a:gd name="T44" fmla="*/ 14 w 333"/>
                <a:gd name="T45" fmla="*/ 232 h 334"/>
                <a:gd name="T46" fmla="*/ 4 w 333"/>
                <a:gd name="T47" fmla="*/ 200 h 334"/>
                <a:gd name="T48" fmla="*/ 0 w 333"/>
                <a:gd name="T49" fmla="*/ 167 h 334"/>
                <a:gd name="T50" fmla="*/ 4 w 333"/>
                <a:gd name="T51" fmla="*/ 133 h 334"/>
                <a:gd name="T52" fmla="*/ 14 w 333"/>
                <a:gd name="T53" fmla="*/ 101 h 334"/>
                <a:gd name="T54" fmla="*/ 29 w 333"/>
                <a:gd name="T55" fmla="*/ 73 h 334"/>
                <a:gd name="T56" fmla="*/ 49 w 333"/>
                <a:gd name="T57" fmla="*/ 49 h 334"/>
                <a:gd name="T58" fmla="*/ 74 w 333"/>
                <a:gd name="T59" fmla="*/ 29 h 334"/>
                <a:gd name="T60" fmla="*/ 102 w 333"/>
                <a:gd name="T61" fmla="*/ 13 h 334"/>
                <a:gd name="T62" fmla="*/ 133 w 333"/>
                <a:gd name="T63" fmla="*/ 4 h 334"/>
                <a:gd name="T64" fmla="*/ 167 w 333"/>
                <a:gd name="T65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4">
                  <a:moveTo>
                    <a:pt x="167" y="0"/>
                  </a:moveTo>
                  <a:lnTo>
                    <a:pt x="201" y="4"/>
                  </a:lnTo>
                  <a:lnTo>
                    <a:pt x="232" y="13"/>
                  </a:lnTo>
                  <a:lnTo>
                    <a:pt x="260" y="29"/>
                  </a:lnTo>
                  <a:lnTo>
                    <a:pt x="284" y="49"/>
                  </a:lnTo>
                  <a:lnTo>
                    <a:pt x="305" y="73"/>
                  </a:lnTo>
                  <a:lnTo>
                    <a:pt x="320" y="101"/>
                  </a:lnTo>
                  <a:lnTo>
                    <a:pt x="330" y="133"/>
                  </a:lnTo>
                  <a:lnTo>
                    <a:pt x="333" y="167"/>
                  </a:lnTo>
                  <a:lnTo>
                    <a:pt x="330" y="200"/>
                  </a:lnTo>
                  <a:lnTo>
                    <a:pt x="320" y="232"/>
                  </a:lnTo>
                  <a:lnTo>
                    <a:pt x="305" y="260"/>
                  </a:lnTo>
                  <a:lnTo>
                    <a:pt x="284" y="285"/>
                  </a:lnTo>
                  <a:lnTo>
                    <a:pt x="260" y="305"/>
                  </a:lnTo>
                  <a:lnTo>
                    <a:pt x="232" y="320"/>
                  </a:lnTo>
                  <a:lnTo>
                    <a:pt x="201" y="330"/>
                  </a:lnTo>
                  <a:lnTo>
                    <a:pt x="167" y="334"/>
                  </a:lnTo>
                  <a:lnTo>
                    <a:pt x="133" y="330"/>
                  </a:lnTo>
                  <a:lnTo>
                    <a:pt x="102" y="320"/>
                  </a:lnTo>
                  <a:lnTo>
                    <a:pt x="74" y="305"/>
                  </a:lnTo>
                  <a:lnTo>
                    <a:pt x="49" y="285"/>
                  </a:lnTo>
                  <a:lnTo>
                    <a:pt x="29" y="260"/>
                  </a:lnTo>
                  <a:lnTo>
                    <a:pt x="14" y="232"/>
                  </a:lnTo>
                  <a:lnTo>
                    <a:pt x="4" y="200"/>
                  </a:lnTo>
                  <a:lnTo>
                    <a:pt x="0" y="167"/>
                  </a:lnTo>
                  <a:lnTo>
                    <a:pt x="4" y="133"/>
                  </a:lnTo>
                  <a:lnTo>
                    <a:pt x="14" y="101"/>
                  </a:lnTo>
                  <a:lnTo>
                    <a:pt x="29" y="73"/>
                  </a:lnTo>
                  <a:lnTo>
                    <a:pt x="49" y="49"/>
                  </a:lnTo>
                  <a:lnTo>
                    <a:pt x="74" y="29"/>
                  </a:lnTo>
                  <a:lnTo>
                    <a:pt x="102" y="13"/>
                  </a:lnTo>
                  <a:lnTo>
                    <a:pt x="133" y="4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187"/>
            <p:cNvSpPr>
              <a:spLocks/>
            </p:cNvSpPr>
            <p:nvPr/>
          </p:nvSpPr>
          <p:spPr bwMode="auto">
            <a:xfrm>
              <a:off x="5583238" y="2824163"/>
              <a:ext cx="53975" cy="52388"/>
            </a:xfrm>
            <a:custGeom>
              <a:avLst/>
              <a:gdLst>
                <a:gd name="T0" fmla="*/ 166 w 333"/>
                <a:gd name="T1" fmla="*/ 0 h 334"/>
                <a:gd name="T2" fmla="*/ 199 w 333"/>
                <a:gd name="T3" fmla="*/ 4 h 334"/>
                <a:gd name="T4" fmla="*/ 231 w 333"/>
                <a:gd name="T5" fmla="*/ 13 h 334"/>
                <a:gd name="T6" fmla="*/ 259 w 333"/>
                <a:gd name="T7" fmla="*/ 29 h 334"/>
                <a:gd name="T8" fmla="*/ 284 w 333"/>
                <a:gd name="T9" fmla="*/ 49 h 334"/>
                <a:gd name="T10" fmla="*/ 303 w 333"/>
                <a:gd name="T11" fmla="*/ 73 h 334"/>
                <a:gd name="T12" fmla="*/ 320 w 333"/>
                <a:gd name="T13" fmla="*/ 101 h 334"/>
                <a:gd name="T14" fmla="*/ 329 w 333"/>
                <a:gd name="T15" fmla="*/ 133 h 334"/>
                <a:gd name="T16" fmla="*/ 333 w 333"/>
                <a:gd name="T17" fmla="*/ 167 h 334"/>
                <a:gd name="T18" fmla="*/ 329 w 333"/>
                <a:gd name="T19" fmla="*/ 200 h 334"/>
                <a:gd name="T20" fmla="*/ 320 w 333"/>
                <a:gd name="T21" fmla="*/ 232 h 334"/>
                <a:gd name="T22" fmla="*/ 303 w 333"/>
                <a:gd name="T23" fmla="*/ 260 h 334"/>
                <a:gd name="T24" fmla="*/ 284 w 333"/>
                <a:gd name="T25" fmla="*/ 285 h 334"/>
                <a:gd name="T26" fmla="*/ 259 w 333"/>
                <a:gd name="T27" fmla="*/ 305 h 334"/>
                <a:gd name="T28" fmla="*/ 231 w 333"/>
                <a:gd name="T29" fmla="*/ 320 h 334"/>
                <a:gd name="T30" fmla="*/ 199 w 333"/>
                <a:gd name="T31" fmla="*/ 330 h 334"/>
                <a:gd name="T32" fmla="*/ 166 w 333"/>
                <a:gd name="T33" fmla="*/ 334 h 334"/>
                <a:gd name="T34" fmla="*/ 132 w 333"/>
                <a:gd name="T35" fmla="*/ 330 h 334"/>
                <a:gd name="T36" fmla="*/ 101 w 333"/>
                <a:gd name="T37" fmla="*/ 320 h 334"/>
                <a:gd name="T38" fmla="*/ 72 w 333"/>
                <a:gd name="T39" fmla="*/ 305 h 334"/>
                <a:gd name="T40" fmla="*/ 48 w 333"/>
                <a:gd name="T41" fmla="*/ 285 h 334"/>
                <a:gd name="T42" fmla="*/ 28 w 333"/>
                <a:gd name="T43" fmla="*/ 260 h 334"/>
                <a:gd name="T44" fmla="*/ 13 w 333"/>
                <a:gd name="T45" fmla="*/ 232 h 334"/>
                <a:gd name="T46" fmla="*/ 3 w 333"/>
                <a:gd name="T47" fmla="*/ 200 h 334"/>
                <a:gd name="T48" fmla="*/ 0 w 333"/>
                <a:gd name="T49" fmla="*/ 167 h 334"/>
                <a:gd name="T50" fmla="*/ 3 w 333"/>
                <a:gd name="T51" fmla="*/ 133 h 334"/>
                <a:gd name="T52" fmla="*/ 13 w 333"/>
                <a:gd name="T53" fmla="*/ 101 h 334"/>
                <a:gd name="T54" fmla="*/ 28 w 333"/>
                <a:gd name="T55" fmla="*/ 73 h 334"/>
                <a:gd name="T56" fmla="*/ 48 w 333"/>
                <a:gd name="T57" fmla="*/ 49 h 334"/>
                <a:gd name="T58" fmla="*/ 72 w 333"/>
                <a:gd name="T59" fmla="*/ 29 h 334"/>
                <a:gd name="T60" fmla="*/ 101 w 333"/>
                <a:gd name="T61" fmla="*/ 13 h 334"/>
                <a:gd name="T62" fmla="*/ 132 w 333"/>
                <a:gd name="T63" fmla="*/ 4 h 334"/>
                <a:gd name="T64" fmla="*/ 166 w 333"/>
                <a:gd name="T65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4">
                  <a:moveTo>
                    <a:pt x="166" y="0"/>
                  </a:moveTo>
                  <a:lnTo>
                    <a:pt x="199" y="4"/>
                  </a:lnTo>
                  <a:lnTo>
                    <a:pt x="231" y="13"/>
                  </a:lnTo>
                  <a:lnTo>
                    <a:pt x="259" y="29"/>
                  </a:lnTo>
                  <a:lnTo>
                    <a:pt x="284" y="49"/>
                  </a:lnTo>
                  <a:lnTo>
                    <a:pt x="303" y="73"/>
                  </a:lnTo>
                  <a:lnTo>
                    <a:pt x="320" y="101"/>
                  </a:lnTo>
                  <a:lnTo>
                    <a:pt x="329" y="133"/>
                  </a:lnTo>
                  <a:lnTo>
                    <a:pt x="333" y="167"/>
                  </a:lnTo>
                  <a:lnTo>
                    <a:pt x="329" y="200"/>
                  </a:lnTo>
                  <a:lnTo>
                    <a:pt x="320" y="232"/>
                  </a:lnTo>
                  <a:lnTo>
                    <a:pt x="303" y="260"/>
                  </a:lnTo>
                  <a:lnTo>
                    <a:pt x="284" y="285"/>
                  </a:lnTo>
                  <a:lnTo>
                    <a:pt x="259" y="305"/>
                  </a:lnTo>
                  <a:lnTo>
                    <a:pt x="231" y="320"/>
                  </a:lnTo>
                  <a:lnTo>
                    <a:pt x="199" y="330"/>
                  </a:lnTo>
                  <a:lnTo>
                    <a:pt x="166" y="334"/>
                  </a:lnTo>
                  <a:lnTo>
                    <a:pt x="132" y="330"/>
                  </a:lnTo>
                  <a:lnTo>
                    <a:pt x="101" y="320"/>
                  </a:lnTo>
                  <a:lnTo>
                    <a:pt x="72" y="305"/>
                  </a:lnTo>
                  <a:lnTo>
                    <a:pt x="48" y="285"/>
                  </a:lnTo>
                  <a:lnTo>
                    <a:pt x="28" y="260"/>
                  </a:lnTo>
                  <a:lnTo>
                    <a:pt x="13" y="232"/>
                  </a:lnTo>
                  <a:lnTo>
                    <a:pt x="3" y="200"/>
                  </a:lnTo>
                  <a:lnTo>
                    <a:pt x="0" y="167"/>
                  </a:lnTo>
                  <a:lnTo>
                    <a:pt x="3" y="133"/>
                  </a:lnTo>
                  <a:lnTo>
                    <a:pt x="13" y="101"/>
                  </a:lnTo>
                  <a:lnTo>
                    <a:pt x="28" y="73"/>
                  </a:lnTo>
                  <a:lnTo>
                    <a:pt x="48" y="49"/>
                  </a:lnTo>
                  <a:lnTo>
                    <a:pt x="72" y="29"/>
                  </a:lnTo>
                  <a:lnTo>
                    <a:pt x="101" y="13"/>
                  </a:lnTo>
                  <a:lnTo>
                    <a:pt x="132" y="4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188"/>
            <p:cNvSpPr>
              <a:spLocks/>
            </p:cNvSpPr>
            <p:nvPr/>
          </p:nvSpPr>
          <p:spPr bwMode="auto">
            <a:xfrm>
              <a:off x="5676901" y="2824163"/>
              <a:ext cx="52388" cy="52388"/>
            </a:xfrm>
            <a:custGeom>
              <a:avLst/>
              <a:gdLst>
                <a:gd name="T0" fmla="*/ 166 w 333"/>
                <a:gd name="T1" fmla="*/ 0 h 334"/>
                <a:gd name="T2" fmla="*/ 200 w 333"/>
                <a:gd name="T3" fmla="*/ 4 h 334"/>
                <a:gd name="T4" fmla="*/ 231 w 333"/>
                <a:gd name="T5" fmla="*/ 13 h 334"/>
                <a:gd name="T6" fmla="*/ 260 w 333"/>
                <a:gd name="T7" fmla="*/ 29 h 334"/>
                <a:gd name="T8" fmla="*/ 284 w 333"/>
                <a:gd name="T9" fmla="*/ 49 h 334"/>
                <a:gd name="T10" fmla="*/ 305 w 333"/>
                <a:gd name="T11" fmla="*/ 73 h 334"/>
                <a:gd name="T12" fmla="*/ 320 w 333"/>
                <a:gd name="T13" fmla="*/ 101 h 334"/>
                <a:gd name="T14" fmla="*/ 330 w 333"/>
                <a:gd name="T15" fmla="*/ 133 h 334"/>
                <a:gd name="T16" fmla="*/ 333 w 333"/>
                <a:gd name="T17" fmla="*/ 167 h 334"/>
                <a:gd name="T18" fmla="*/ 330 w 333"/>
                <a:gd name="T19" fmla="*/ 200 h 334"/>
                <a:gd name="T20" fmla="*/ 320 w 333"/>
                <a:gd name="T21" fmla="*/ 232 h 334"/>
                <a:gd name="T22" fmla="*/ 305 w 333"/>
                <a:gd name="T23" fmla="*/ 260 h 334"/>
                <a:gd name="T24" fmla="*/ 284 w 333"/>
                <a:gd name="T25" fmla="*/ 285 h 334"/>
                <a:gd name="T26" fmla="*/ 260 w 333"/>
                <a:gd name="T27" fmla="*/ 305 h 334"/>
                <a:gd name="T28" fmla="*/ 231 w 333"/>
                <a:gd name="T29" fmla="*/ 320 h 334"/>
                <a:gd name="T30" fmla="*/ 200 w 333"/>
                <a:gd name="T31" fmla="*/ 330 h 334"/>
                <a:gd name="T32" fmla="*/ 166 w 333"/>
                <a:gd name="T33" fmla="*/ 334 h 334"/>
                <a:gd name="T34" fmla="*/ 133 w 333"/>
                <a:gd name="T35" fmla="*/ 330 h 334"/>
                <a:gd name="T36" fmla="*/ 102 w 333"/>
                <a:gd name="T37" fmla="*/ 320 h 334"/>
                <a:gd name="T38" fmla="*/ 74 w 333"/>
                <a:gd name="T39" fmla="*/ 305 h 334"/>
                <a:gd name="T40" fmla="*/ 49 w 333"/>
                <a:gd name="T41" fmla="*/ 285 h 334"/>
                <a:gd name="T42" fmla="*/ 28 w 333"/>
                <a:gd name="T43" fmla="*/ 260 h 334"/>
                <a:gd name="T44" fmla="*/ 13 w 333"/>
                <a:gd name="T45" fmla="*/ 232 h 334"/>
                <a:gd name="T46" fmla="*/ 3 w 333"/>
                <a:gd name="T47" fmla="*/ 200 h 334"/>
                <a:gd name="T48" fmla="*/ 0 w 333"/>
                <a:gd name="T49" fmla="*/ 167 h 334"/>
                <a:gd name="T50" fmla="*/ 3 w 333"/>
                <a:gd name="T51" fmla="*/ 133 h 334"/>
                <a:gd name="T52" fmla="*/ 13 w 333"/>
                <a:gd name="T53" fmla="*/ 101 h 334"/>
                <a:gd name="T54" fmla="*/ 28 w 333"/>
                <a:gd name="T55" fmla="*/ 73 h 334"/>
                <a:gd name="T56" fmla="*/ 49 w 333"/>
                <a:gd name="T57" fmla="*/ 49 h 334"/>
                <a:gd name="T58" fmla="*/ 74 w 333"/>
                <a:gd name="T59" fmla="*/ 29 h 334"/>
                <a:gd name="T60" fmla="*/ 102 w 333"/>
                <a:gd name="T61" fmla="*/ 13 h 334"/>
                <a:gd name="T62" fmla="*/ 133 w 333"/>
                <a:gd name="T63" fmla="*/ 4 h 334"/>
                <a:gd name="T64" fmla="*/ 166 w 333"/>
                <a:gd name="T65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3" h="334">
                  <a:moveTo>
                    <a:pt x="166" y="0"/>
                  </a:moveTo>
                  <a:lnTo>
                    <a:pt x="200" y="4"/>
                  </a:lnTo>
                  <a:lnTo>
                    <a:pt x="231" y="13"/>
                  </a:lnTo>
                  <a:lnTo>
                    <a:pt x="260" y="29"/>
                  </a:lnTo>
                  <a:lnTo>
                    <a:pt x="284" y="49"/>
                  </a:lnTo>
                  <a:lnTo>
                    <a:pt x="305" y="73"/>
                  </a:lnTo>
                  <a:lnTo>
                    <a:pt x="320" y="101"/>
                  </a:lnTo>
                  <a:lnTo>
                    <a:pt x="330" y="133"/>
                  </a:lnTo>
                  <a:lnTo>
                    <a:pt x="333" y="167"/>
                  </a:lnTo>
                  <a:lnTo>
                    <a:pt x="330" y="200"/>
                  </a:lnTo>
                  <a:lnTo>
                    <a:pt x="320" y="232"/>
                  </a:lnTo>
                  <a:lnTo>
                    <a:pt x="305" y="260"/>
                  </a:lnTo>
                  <a:lnTo>
                    <a:pt x="284" y="285"/>
                  </a:lnTo>
                  <a:lnTo>
                    <a:pt x="260" y="305"/>
                  </a:lnTo>
                  <a:lnTo>
                    <a:pt x="231" y="320"/>
                  </a:lnTo>
                  <a:lnTo>
                    <a:pt x="200" y="330"/>
                  </a:lnTo>
                  <a:lnTo>
                    <a:pt x="166" y="334"/>
                  </a:lnTo>
                  <a:lnTo>
                    <a:pt x="133" y="330"/>
                  </a:lnTo>
                  <a:lnTo>
                    <a:pt x="102" y="320"/>
                  </a:lnTo>
                  <a:lnTo>
                    <a:pt x="74" y="305"/>
                  </a:lnTo>
                  <a:lnTo>
                    <a:pt x="49" y="285"/>
                  </a:lnTo>
                  <a:lnTo>
                    <a:pt x="28" y="260"/>
                  </a:lnTo>
                  <a:lnTo>
                    <a:pt x="13" y="232"/>
                  </a:lnTo>
                  <a:lnTo>
                    <a:pt x="3" y="200"/>
                  </a:lnTo>
                  <a:lnTo>
                    <a:pt x="0" y="167"/>
                  </a:lnTo>
                  <a:lnTo>
                    <a:pt x="3" y="133"/>
                  </a:lnTo>
                  <a:lnTo>
                    <a:pt x="13" y="101"/>
                  </a:lnTo>
                  <a:lnTo>
                    <a:pt x="28" y="73"/>
                  </a:lnTo>
                  <a:lnTo>
                    <a:pt x="49" y="49"/>
                  </a:lnTo>
                  <a:lnTo>
                    <a:pt x="74" y="29"/>
                  </a:lnTo>
                  <a:lnTo>
                    <a:pt x="102" y="13"/>
                  </a:lnTo>
                  <a:lnTo>
                    <a:pt x="133" y="4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8" name="Group 1067"/>
          <p:cNvGrpSpPr/>
          <p:nvPr/>
        </p:nvGrpSpPr>
        <p:grpSpPr>
          <a:xfrm>
            <a:off x="11063383" y="897103"/>
            <a:ext cx="568325" cy="566738"/>
            <a:chOff x="4432300" y="2682875"/>
            <a:chExt cx="568325" cy="566738"/>
          </a:xfrm>
          <a:solidFill>
            <a:schemeClr val="tx1"/>
          </a:solidFill>
        </p:grpSpPr>
        <p:sp>
          <p:nvSpPr>
            <p:cNvPr id="919" name="Freeform 193"/>
            <p:cNvSpPr>
              <a:spLocks noEditPoints="1"/>
            </p:cNvSpPr>
            <p:nvPr/>
          </p:nvSpPr>
          <p:spPr bwMode="auto">
            <a:xfrm>
              <a:off x="4432300" y="2682875"/>
              <a:ext cx="568325" cy="566738"/>
            </a:xfrm>
            <a:custGeom>
              <a:avLst/>
              <a:gdLst>
                <a:gd name="T0" fmla="*/ 783 w 3580"/>
                <a:gd name="T1" fmla="*/ 2512 h 3570"/>
                <a:gd name="T2" fmla="*/ 494 w 3580"/>
                <a:gd name="T3" fmla="*/ 2683 h 3570"/>
                <a:gd name="T4" fmla="*/ 306 w 3580"/>
                <a:gd name="T5" fmla="*/ 2949 h 3570"/>
                <a:gd name="T6" fmla="*/ 258 w 3580"/>
                <a:gd name="T7" fmla="*/ 3232 h 3570"/>
                <a:gd name="T8" fmla="*/ 338 w 3580"/>
                <a:gd name="T9" fmla="*/ 3313 h 3570"/>
                <a:gd name="T10" fmla="*/ 1814 w 3580"/>
                <a:gd name="T11" fmla="*/ 3292 h 3570"/>
                <a:gd name="T12" fmla="*/ 1852 w 3580"/>
                <a:gd name="T13" fmla="*/ 3139 h 3570"/>
                <a:gd name="T14" fmla="*/ 1749 w 3580"/>
                <a:gd name="T15" fmla="*/ 2830 h 3570"/>
                <a:gd name="T16" fmla="*/ 1523 w 3580"/>
                <a:gd name="T17" fmla="*/ 2600 h 3570"/>
                <a:gd name="T18" fmla="*/ 1210 w 3580"/>
                <a:gd name="T19" fmla="*/ 2476 h 3570"/>
                <a:gd name="T20" fmla="*/ 931 w 3580"/>
                <a:gd name="T21" fmla="*/ 1469 h 3570"/>
                <a:gd name="T22" fmla="*/ 752 w 3580"/>
                <a:gd name="T23" fmla="*/ 1608 h 3570"/>
                <a:gd name="T24" fmla="*/ 682 w 3580"/>
                <a:gd name="T25" fmla="*/ 1827 h 3570"/>
                <a:gd name="T26" fmla="*/ 751 w 3580"/>
                <a:gd name="T27" fmla="*/ 2046 h 3570"/>
                <a:gd name="T28" fmla="*/ 926 w 3580"/>
                <a:gd name="T29" fmla="*/ 2184 h 3570"/>
                <a:gd name="T30" fmla="*/ 1160 w 3580"/>
                <a:gd name="T31" fmla="*/ 2198 h 3570"/>
                <a:gd name="T32" fmla="*/ 1352 w 3580"/>
                <a:gd name="T33" fmla="*/ 2081 h 3570"/>
                <a:gd name="T34" fmla="*/ 1446 w 3580"/>
                <a:gd name="T35" fmla="*/ 1876 h 3570"/>
                <a:gd name="T36" fmla="*/ 1398 w 3580"/>
                <a:gd name="T37" fmla="*/ 1721 h 3570"/>
                <a:gd name="T38" fmla="*/ 1290 w 3580"/>
                <a:gd name="T39" fmla="*/ 1845 h 3570"/>
                <a:gd name="T40" fmla="*/ 1492 w 3580"/>
                <a:gd name="T41" fmla="*/ 255 h 3570"/>
                <a:gd name="T42" fmla="*/ 1341 w 3580"/>
                <a:gd name="T43" fmla="*/ 317 h 3570"/>
                <a:gd name="T44" fmla="*/ 1279 w 3580"/>
                <a:gd name="T45" fmla="*/ 467 h 3570"/>
                <a:gd name="T46" fmla="*/ 1492 w 3580"/>
                <a:gd name="T47" fmla="*/ 1445 h 3570"/>
                <a:gd name="T48" fmla="*/ 3237 w 3580"/>
                <a:gd name="T49" fmla="*/ 1404 h 3570"/>
                <a:gd name="T50" fmla="*/ 3322 w 3580"/>
                <a:gd name="T51" fmla="*/ 1267 h 3570"/>
                <a:gd name="T52" fmla="*/ 3300 w 3580"/>
                <a:gd name="T53" fmla="*/ 370 h 3570"/>
                <a:gd name="T54" fmla="*/ 3179 w 3580"/>
                <a:gd name="T55" fmla="*/ 266 h 3570"/>
                <a:gd name="T56" fmla="*/ 3111 w 3580"/>
                <a:gd name="T57" fmla="*/ 0 h 3570"/>
                <a:gd name="T58" fmla="*/ 3362 w 3580"/>
                <a:gd name="T59" fmla="*/ 72 h 3570"/>
                <a:gd name="T60" fmla="*/ 3532 w 3580"/>
                <a:gd name="T61" fmla="*/ 262 h 3570"/>
                <a:gd name="T62" fmla="*/ 3580 w 3580"/>
                <a:gd name="T63" fmla="*/ 1232 h 3570"/>
                <a:gd name="T64" fmla="*/ 3507 w 3580"/>
                <a:gd name="T65" fmla="*/ 1483 h 3570"/>
                <a:gd name="T66" fmla="*/ 3317 w 3580"/>
                <a:gd name="T67" fmla="*/ 1652 h 3570"/>
                <a:gd name="T68" fmla="*/ 1692 w 3580"/>
                <a:gd name="T69" fmla="*/ 1700 h 3570"/>
                <a:gd name="T70" fmla="*/ 1679 w 3580"/>
                <a:gd name="T71" fmla="*/ 2006 h 3570"/>
                <a:gd name="T72" fmla="*/ 1538 w 3580"/>
                <a:gd name="T73" fmla="*/ 2257 h 3570"/>
                <a:gd name="T74" fmla="*/ 1749 w 3580"/>
                <a:gd name="T75" fmla="*/ 2449 h 3570"/>
                <a:gd name="T76" fmla="*/ 1983 w 3580"/>
                <a:gd name="T77" fmla="*/ 2726 h 3570"/>
                <a:gd name="T78" fmla="*/ 2099 w 3580"/>
                <a:gd name="T79" fmla="*/ 3063 h 3570"/>
                <a:gd name="T80" fmla="*/ 2082 w 3580"/>
                <a:gd name="T81" fmla="*/ 3349 h 3570"/>
                <a:gd name="T82" fmla="*/ 1930 w 3580"/>
                <a:gd name="T83" fmla="*/ 3520 h 3570"/>
                <a:gd name="T84" fmla="*/ 363 w 3580"/>
                <a:gd name="T85" fmla="*/ 3570 h 3570"/>
                <a:gd name="T86" fmla="*/ 141 w 3580"/>
                <a:gd name="T87" fmla="*/ 3494 h 3570"/>
                <a:gd name="T88" fmla="*/ 13 w 3580"/>
                <a:gd name="T89" fmla="*/ 3304 h 3570"/>
                <a:gd name="T90" fmla="*/ 30 w 3580"/>
                <a:gd name="T91" fmla="*/ 2972 h 3570"/>
                <a:gd name="T92" fmla="*/ 200 w 3580"/>
                <a:gd name="T93" fmla="*/ 2627 h 3570"/>
                <a:gd name="T94" fmla="*/ 490 w 3580"/>
                <a:gd name="T95" fmla="*/ 2368 h 3570"/>
                <a:gd name="T96" fmla="*/ 523 w 3580"/>
                <a:gd name="T97" fmla="*/ 2164 h 3570"/>
                <a:gd name="T98" fmla="*/ 430 w 3580"/>
                <a:gd name="T99" fmla="*/ 1889 h 3570"/>
                <a:gd name="T100" fmla="*/ 478 w 3580"/>
                <a:gd name="T101" fmla="*/ 1574 h 3570"/>
                <a:gd name="T102" fmla="*/ 669 w 3580"/>
                <a:gd name="T103" fmla="*/ 1327 h 3570"/>
                <a:gd name="T104" fmla="*/ 957 w 3580"/>
                <a:gd name="T105" fmla="*/ 1200 h 3570"/>
                <a:gd name="T106" fmla="*/ 1050 w 3580"/>
                <a:gd name="T107" fmla="*/ 310 h 3570"/>
                <a:gd name="T108" fmla="*/ 1199 w 3580"/>
                <a:gd name="T109" fmla="*/ 103 h 3570"/>
                <a:gd name="T110" fmla="*/ 1437 w 3580"/>
                <a:gd name="T111" fmla="*/ 3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80" h="3570">
                  <a:moveTo>
                    <a:pt x="1065" y="2465"/>
                  </a:moveTo>
                  <a:lnTo>
                    <a:pt x="992" y="2468"/>
                  </a:lnTo>
                  <a:lnTo>
                    <a:pt x="920" y="2477"/>
                  </a:lnTo>
                  <a:lnTo>
                    <a:pt x="851" y="2491"/>
                  </a:lnTo>
                  <a:lnTo>
                    <a:pt x="783" y="2512"/>
                  </a:lnTo>
                  <a:lnTo>
                    <a:pt x="718" y="2537"/>
                  </a:lnTo>
                  <a:lnTo>
                    <a:pt x="657" y="2566"/>
                  </a:lnTo>
                  <a:lnTo>
                    <a:pt x="599" y="2601"/>
                  </a:lnTo>
                  <a:lnTo>
                    <a:pt x="545" y="2640"/>
                  </a:lnTo>
                  <a:lnTo>
                    <a:pt x="494" y="2683"/>
                  </a:lnTo>
                  <a:lnTo>
                    <a:pt x="446" y="2729"/>
                  </a:lnTo>
                  <a:lnTo>
                    <a:pt x="404" y="2780"/>
                  </a:lnTo>
                  <a:lnTo>
                    <a:pt x="367" y="2833"/>
                  </a:lnTo>
                  <a:lnTo>
                    <a:pt x="334" y="2890"/>
                  </a:lnTo>
                  <a:lnTo>
                    <a:pt x="306" y="2949"/>
                  </a:lnTo>
                  <a:lnTo>
                    <a:pt x="284" y="3011"/>
                  </a:lnTo>
                  <a:lnTo>
                    <a:pt x="269" y="3075"/>
                  </a:lnTo>
                  <a:lnTo>
                    <a:pt x="259" y="3141"/>
                  </a:lnTo>
                  <a:lnTo>
                    <a:pt x="256" y="3208"/>
                  </a:lnTo>
                  <a:lnTo>
                    <a:pt x="258" y="3232"/>
                  </a:lnTo>
                  <a:lnTo>
                    <a:pt x="267" y="3255"/>
                  </a:lnTo>
                  <a:lnTo>
                    <a:pt x="279" y="3275"/>
                  </a:lnTo>
                  <a:lnTo>
                    <a:pt x="296" y="3292"/>
                  </a:lnTo>
                  <a:lnTo>
                    <a:pt x="316" y="3304"/>
                  </a:lnTo>
                  <a:lnTo>
                    <a:pt x="338" y="3313"/>
                  </a:lnTo>
                  <a:lnTo>
                    <a:pt x="363" y="3315"/>
                  </a:lnTo>
                  <a:lnTo>
                    <a:pt x="1748" y="3315"/>
                  </a:lnTo>
                  <a:lnTo>
                    <a:pt x="1772" y="3313"/>
                  </a:lnTo>
                  <a:lnTo>
                    <a:pt x="1794" y="3304"/>
                  </a:lnTo>
                  <a:lnTo>
                    <a:pt x="1814" y="3292"/>
                  </a:lnTo>
                  <a:lnTo>
                    <a:pt x="1831" y="3275"/>
                  </a:lnTo>
                  <a:lnTo>
                    <a:pt x="1843" y="3255"/>
                  </a:lnTo>
                  <a:lnTo>
                    <a:pt x="1852" y="3232"/>
                  </a:lnTo>
                  <a:lnTo>
                    <a:pt x="1855" y="3208"/>
                  </a:lnTo>
                  <a:lnTo>
                    <a:pt x="1852" y="3139"/>
                  </a:lnTo>
                  <a:lnTo>
                    <a:pt x="1842" y="3072"/>
                  </a:lnTo>
                  <a:lnTo>
                    <a:pt x="1827" y="3009"/>
                  </a:lnTo>
                  <a:lnTo>
                    <a:pt x="1806" y="2946"/>
                  </a:lnTo>
                  <a:lnTo>
                    <a:pt x="1780" y="2886"/>
                  </a:lnTo>
                  <a:lnTo>
                    <a:pt x="1749" y="2830"/>
                  </a:lnTo>
                  <a:lnTo>
                    <a:pt x="1712" y="2777"/>
                  </a:lnTo>
                  <a:lnTo>
                    <a:pt x="1671" y="2727"/>
                  </a:lnTo>
                  <a:lnTo>
                    <a:pt x="1626" y="2681"/>
                  </a:lnTo>
                  <a:lnTo>
                    <a:pt x="1576" y="2637"/>
                  </a:lnTo>
                  <a:lnTo>
                    <a:pt x="1523" y="2600"/>
                  </a:lnTo>
                  <a:lnTo>
                    <a:pt x="1467" y="2565"/>
                  </a:lnTo>
                  <a:lnTo>
                    <a:pt x="1407" y="2536"/>
                  </a:lnTo>
                  <a:lnTo>
                    <a:pt x="1343" y="2511"/>
                  </a:lnTo>
                  <a:lnTo>
                    <a:pt x="1278" y="2491"/>
                  </a:lnTo>
                  <a:lnTo>
                    <a:pt x="1210" y="2476"/>
                  </a:lnTo>
                  <a:lnTo>
                    <a:pt x="1138" y="2468"/>
                  </a:lnTo>
                  <a:lnTo>
                    <a:pt x="1065" y="2465"/>
                  </a:lnTo>
                  <a:close/>
                  <a:moveTo>
                    <a:pt x="1023" y="1447"/>
                  </a:moveTo>
                  <a:lnTo>
                    <a:pt x="976" y="1456"/>
                  </a:lnTo>
                  <a:lnTo>
                    <a:pt x="931" y="1469"/>
                  </a:lnTo>
                  <a:lnTo>
                    <a:pt x="888" y="1489"/>
                  </a:lnTo>
                  <a:lnTo>
                    <a:pt x="849" y="1511"/>
                  </a:lnTo>
                  <a:lnTo>
                    <a:pt x="814" y="1539"/>
                  </a:lnTo>
                  <a:lnTo>
                    <a:pt x="781" y="1572"/>
                  </a:lnTo>
                  <a:lnTo>
                    <a:pt x="752" y="1608"/>
                  </a:lnTo>
                  <a:lnTo>
                    <a:pt x="728" y="1647"/>
                  </a:lnTo>
                  <a:lnTo>
                    <a:pt x="708" y="1689"/>
                  </a:lnTo>
                  <a:lnTo>
                    <a:pt x="694" y="1733"/>
                  </a:lnTo>
                  <a:lnTo>
                    <a:pt x="685" y="1780"/>
                  </a:lnTo>
                  <a:lnTo>
                    <a:pt x="682" y="1827"/>
                  </a:lnTo>
                  <a:lnTo>
                    <a:pt x="685" y="1876"/>
                  </a:lnTo>
                  <a:lnTo>
                    <a:pt x="693" y="1921"/>
                  </a:lnTo>
                  <a:lnTo>
                    <a:pt x="707" y="1966"/>
                  </a:lnTo>
                  <a:lnTo>
                    <a:pt x="727" y="2007"/>
                  </a:lnTo>
                  <a:lnTo>
                    <a:pt x="751" y="2046"/>
                  </a:lnTo>
                  <a:lnTo>
                    <a:pt x="779" y="2081"/>
                  </a:lnTo>
                  <a:lnTo>
                    <a:pt x="810" y="2114"/>
                  </a:lnTo>
                  <a:lnTo>
                    <a:pt x="846" y="2141"/>
                  </a:lnTo>
                  <a:lnTo>
                    <a:pt x="885" y="2165"/>
                  </a:lnTo>
                  <a:lnTo>
                    <a:pt x="926" y="2184"/>
                  </a:lnTo>
                  <a:lnTo>
                    <a:pt x="971" y="2198"/>
                  </a:lnTo>
                  <a:lnTo>
                    <a:pt x="1018" y="2207"/>
                  </a:lnTo>
                  <a:lnTo>
                    <a:pt x="1065" y="2210"/>
                  </a:lnTo>
                  <a:lnTo>
                    <a:pt x="1113" y="2207"/>
                  </a:lnTo>
                  <a:lnTo>
                    <a:pt x="1160" y="2198"/>
                  </a:lnTo>
                  <a:lnTo>
                    <a:pt x="1204" y="2184"/>
                  </a:lnTo>
                  <a:lnTo>
                    <a:pt x="1245" y="2165"/>
                  </a:lnTo>
                  <a:lnTo>
                    <a:pt x="1284" y="2141"/>
                  </a:lnTo>
                  <a:lnTo>
                    <a:pt x="1320" y="2114"/>
                  </a:lnTo>
                  <a:lnTo>
                    <a:pt x="1352" y="2081"/>
                  </a:lnTo>
                  <a:lnTo>
                    <a:pt x="1380" y="2046"/>
                  </a:lnTo>
                  <a:lnTo>
                    <a:pt x="1404" y="2007"/>
                  </a:lnTo>
                  <a:lnTo>
                    <a:pt x="1423" y="1966"/>
                  </a:lnTo>
                  <a:lnTo>
                    <a:pt x="1437" y="1921"/>
                  </a:lnTo>
                  <a:lnTo>
                    <a:pt x="1446" y="1876"/>
                  </a:lnTo>
                  <a:lnTo>
                    <a:pt x="1449" y="1827"/>
                  </a:lnTo>
                  <a:lnTo>
                    <a:pt x="1447" y="1787"/>
                  </a:lnTo>
                  <a:lnTo>
                    <a:pt x="1441" y="1748"/>
                  </a:lnTo>
                  <a:lnTo>
                    <a:pt x="1430" y="1709"/>
                  </a:lnTo>
                  <a:lnTo>
                    <a:pt x="1398" y="1721"/>
                  </a:lnTo>
                  <a:lnTo>
                    <a:pt x="1369" y="1738"/>
                  </a:lnTo>
                  <a:lnTo>
                    <a:pt x="1344" y="1760"/>
                  </a:lnTo>
                  <a:lnTo>
                    <a:pt x="1321" y="1784"/>
                  </a:lnTo>
                  <a:lnTo>
                    <a:pt x="1303" y="1813"/>
                  </a:lnTo>
                  <a:lnTo>
                    <a:pt x="1290" y="1845"/>
                  </a:lnTo>
                  <a:lnTo>
                    <a:pt x="1281" y="1877"/>
                  </a:lnTo>
                  <a:lnTo>
                    <a:pt x="1279" y="1913"/>
                  </a:lnTo>
                  <a:lnTo>
                    <a:pt x="1023" y="1913"/>
                  </a:lnTo>
                  <a:lnTo>
                    <a:pt x="1023" y="1447"/>
                  </a:lnTo>
                  <a:close/>
                  <a:moveTo>
                    <a:pt x="1492" y="255"/>
                  </a:moveTo>
                  <a:lnTo>
                    <a:pt x="1457" y="257"/>
                  </a:lnTo>
                  <a:lnTo>
                    <a:pt x="1424" y="266"/>
                  </a:lnTo>
                  <a:lnTo>
                    <a:pt x="1394" y="279"/>
                  </a:lnTo>
                  <a:lnTo>
                    <a:pt x="1366" y="296"/>
                  </a:lnTo>
                  <a:lnTo>
                    <a:pt x="1341" y="317"/>
                  </a:lnTo>
                  <a:lnTo>
                    <a:pt x="1320" y="342"/>
                  </a:lnTo>
                  <a:lnTo>
                    <a:pt x="1303" y="370"/>
                  </a:lnTo>
                  <a:lnTo>
                    <a:pt x="1290" y="400"/>
                  </a:lnTo>
                  <a:lnTo>
                    <a:pt x="1281" y="433"/>
                  </a:lnTo>
                  <a:lnTo>
                    <a:pt x="1279" y="467"/>
                  </a:lnTo>
                  <a:lnTo>
                    <a:pt x="1279" y="1496"/>
                  </a:lnTo>
                  <a:lnTo>
                    <a:pt x="1328" y="1475"/>
                  </a:lnTo>
                  <a:lnTo>
                    <a:pt x="1380" y="1458"/>
                  </a:lnTo>
                  <a:lnTo>
                    <a:pt x="1435" y="1449"/>
                  </a:lnTo>
                  <a:lnTo>
                    <a:pt x="1492" y="1445"/>
                  </a:lnTo>
                  <a:lnTo>
                    <a:pt x="3111" y="1445"/>
                  </a:lnTo>
                  <a:lnTo>
                    <a:pt x="3146" y="1442"/>
                  </a:lnTo>
                  <a:lnTo>
                    <a:pt x="3179" y="1434"/>
                  </a:lnTo>
                  <a:lnTo>
                    <a:pt x="3209" y="1422"/>
                  </a:lnTo>
                  <a:lnTo>
                    <a:pt x="3237" y="1404"/>
                  </a:lnTo>
                  <a:lnTo>
                    <a:pt x="3262" y="1383"/>
                  </a:lnTo>
                  <a:lnTo>
                    <a:pt x="3283" y="1358"/>
                  </a:lnTo>
                  <a:lnTo>
                    <a:pt x="3300" y="1330"/>
                  </a:lnTo>
                  <a:lnTo>
                    <a:pt x="3313" y="1299"/>
                  </a:lnTo>
                  <a:lnTo>
                    <a:pt x="3322" y="1267"/>
                  </a:lnTo>
                  <a:lnTo>
                    <a:pt x="3324" y="1232"/>
                  </a:lnTo>
                  <a:lnTo>
                    <a:pt x="3324" y="467"/>
                  </a:lnTo>
                  <a:lnTo>
                    <a:pt x="3322" y="433"/>
                  </a:lnTo>
                  <a:lnTo>
                    <a:pt x="3313" y="400"/>
                  </a:lnTo>
                  <a:lnTo>
                    <a:pt x="3300" y="370"/>
                  </a:lnTo>
                  <a:lnTo>
                    <a:pt x="3283" y="342"/>
                  </a:lnTo>
                  <a:lnTo>
                    <a:pt x="3262" y="317"/>
                  </a:lnTo>
                  <a:lnTo>
                    <a:pt x="3237" y="296"/>
                  </a:lnTo>
                  <a:lnTo>
                    <a:pt x="3209" y="279"/>
                  </a:lnTo>
                  <a:lnTo>
                    <a:pt x="3179" y="266"/>
                  </a:lnTo>
                  <a:lnTo>
                    <a:pt x="3146" y="257"/>
                  </a:lnTo>
                  <a:lnTo>
                    <a:pt x="3111" y="255"/>
                  </a:lnTo>
                  <a:lnTo>
                    <a:pt x="1492" y="255"/>
                  </a:lnTo>
                  <a:close/>
                  <a:moveTo>
                    <a:pt x="1492" y="0"/>
                  </a:moveTo>
                  <a:lnTo>
                    <a:pt x="3111" y="0"/>
                  </a:lnTo>
                  <a:lnTo>
                    <a:pt x="3166" y="3"/>
                  </a:lnTo>
                  <a:lnTo>
                    <a:pt x="3219" y="12"/>
                  </a:lnTo>
                  <a:lnTo>
                    <a:pt x="3269" y="27"/>
                  </a:lnTo>
                  <a:lnTo>
                    <a:pt x="3317" y="48"/>
                  </a:lnTo>
                  <a:lnTo>
                    <a:pt x="3362" y="72"/>
                  </a:lnTo>
                  <a:lnTo>
                    <a:pt x="3404" y="103"/>
                  </a:lnTo>
                  <a:lnTo>
                    <a:pt x="3442" y="137"/>
                  </a:lnTo>
                  <a:lnTo>
                    <a:pt x="3477" y="175"/>
                  </a:lnTo>
                  <a:lnTo>
                    <a:pt x="3507" y="217"/>
                  </a:lnTo>
                  <a:lnTo>
                    <a:pt x="3532" y="262"/>
                  </a:lnTo>
                  <a:lnTo>
                    <a:pt x="3553" y="310"/>
                  </a:lnTo>
                  <a:lnTo>
                    <a:pt x="3568" y="360"/>
                  </a:lnTo>
                  <a:lnTo>
                    <a:pt x="3577" y="413"/>
                  </a:lnTo>
                  <a:lnTo>
                    <a:pt x="3580" y="467"/>
                  </a:lnTo>
                  <a:lnTo>
                    <a:pt x="3580" y="1232"/>
                  </a:lnTo>
                  <a:lnTo>
                    <a:pt x="3577" y="1287"/>
                  </a:lnTo>
                  <a:lnTo>
                    <a:pt x="3568" y="1339"/>
                  </a:lnTo>
                  <a:lnTo>
                    <a:pt x="3553" y="1390"/>
                  </a:lnTo>
                  <a:lnTo>
                    <a:pt x="3532" y="1438"/>
                  </a:lnTo>
                  <a:lnTo>
                    <a:pt x="3507" y="1483"/>
                  </a:lnTo>
                  <a:lnTo>
                    <a:pt x="3477" y="1524"/>
                  </a:lnTo>
                  <a:lnTo>
                    <a:pt x="3442" y="1563"/>
                  </a:lnTo>
                  <a:lnTo>
                    <a:pt x="3404" y="1597"/>
                  </a:lnTo>
                  <a:lnTo>
                    <a:pt x="3362" y="1627"/>
                  </a:lnTo>
                  <a:lnTo>
                    <a:pt x="3317" y="1652"/>
                  </a:lnTo>
                  <a:lnTo>
                    <a:pt x="3269" y="1672"/>
                  </a:lnTo>
                  <a:lnTo>
                    <a:pt x="3219" y="1688"/>
                  </a:lnTo>
                  <a:lnTo>
                    <a:pt x="3166" y="1697"/>
                  </a:lnTo>
                  <a:lnTo>
                    <a:pt x="3111" y="1700"/>
                  </a:lnTo>
                  <a:lnTo>
                    <a:pt x="1692" y="1700"/>
                  </a:lnTo>
                  <a:lnTo>
                    <a:pt x="1701" y="1763"/>
                  </a:lnTo>
                  <a:lnTo>
                    <a:pt x="1704" y="1827"/>
                  </a:lnTo>
                  <a:lnTo>
                    <a:pt x="1702" y="1889"/>
                  </a:lnTo>
                  <a:lnTo>
                    <a:pt x="1693" y="1948"/>
                  </a:lnTo>
                  <a:lnTo>
                    <a:pt x="1679" y="2006"/>
                  </a:lnTo>
                  <a:lnTo>
                    <a:pt x="1660" y="2061"/>
                  </a:lnTo>
                  <a:lnTo>
                    <a:pt x="1636" y="2115"/>
                  </a:lnTo>
                  <a:lnTo>
                    <a:pt x="1608" y="2165"/>
                  </a:lnTo>
                  <a:lnTo>
                    <a:pt x="1575" y="2212"/>
                  </a:lnTo>
                  <a:lnTo>
                    <a:pt x="1538" y="2257"/>
                  </a:lnTo>
                  <a:lnTo>
                    <a:pt x="1497" y="2297"/>
                  </a:lnTo>
                  <a:lnTo>
                    <a:pt x="1564" y="2328"/>
                  </a:lnTo>
                  <a:lnTo>
                    <a:pt x="1628" y="2365"/>
                  </a:lnTo>
                  <a:lnTo>
                    <a:pt x="1690" y="2405"/>
                  </a:lnTo>
                  <a:lnTo>
                    <a:pt x="1749" y="2449"/>
                  </a:lnTo>
                  <a:lnTo>
                    <a:pt x="1804" y="2498"/>
                  </a:lnTo>
                  <a:lnTo>
                    <a:pt x="1855" y="2551"/>
                  </a:lnTo>
                  <a:lnTo>
                    <a:pt x="1903" y="2607"/>
                  </a:lnTo>
                  <a:lnTo>
                    <a:pt x="1945" y="2666"/>
                  </a:lnTo>
                  <a:lnTo>
                    <a:pt x="1983" y="2726"/>
                  </a:lnTo>
                  <a:lnTo>
                    <a:pt x="2017" y="2790"/>
                  </a:lnTo>
                  <a:lnTo>
                    <a:pt x="2045" y="2855"/>
                  </a:lnTo>
                  <a:lnTo>
                    <a:pt x="2068" y="2923"/>
                  </a:lnTo>
                  <a:lnTo>
                    <a:pt x="2086" y="2992"/>
                  </a:lnTo>
                  <a:lnTo>
                    <a:pt x="2099" y="3063"/>
                  </a:lnTo>
                  <a:lnTo>
                    <a:pt x="2108" y="3135"/>
                  </a:lnTo>
                  <a:lnTo>
                    <a:pt x="2110" y="3208"/>
                  </a:lnTo>
                  <a:lnTo>
                    <a:pt x="2107" y="3257"/>
                  </a:lnTo>
                  <a:lnTo>
                    <a:pt x="2097" y="3304"/>
                  </a:lnTo>
                  <a:lnTo>
                    <a:pt x="2082" y="3349"/>
                  </a:lnTo>
                  <a:lnTo>
                    <a:pt x="2061" y="3390"/>
                  </a:lnTo>
                  <a:lnTo>
                    <a:pt x="2034" y="3429"/>
                  </a:lnTo>
                  <a:lnTo>
                    <a:pt x="2004" y="3464"/>
                  </a:lnTo>
                  <a:lnTo>
                    <a:pt x="1969" y="3494"/>
                  </a:lnTo>
                  <a:lnTo>
                    <a:pt x="1930" y="3520"/>
                  </a:lnTo>
                  <a:lnTo>
                    <a:pt x="1889" y="3542"/>
                  </a:lnTo>
                  <a:lnTo>
                    <a:pt x="1844" y="3557"/>
                  </a:lnTo>
                  <a:lnTo>
                    <a:pt x="1797" y="3567"/>
                  </a:lnTo>
                  <a:lnTo>
                    <a:pt x="1748" y="3570"/>
                  </a:lnTo>
                  <a:lnTo>
                    <a:pt x="363" y="3570"/>
                  </a:lnTo>
                  <a:lnTo>
                    <a:pt x="314" y="3567"/>
                  </a:lnTo>
                  <a:lnTo>
                    <a:pt x="267" y="3557"/>
                  </a:lnTo>
                  <a:lnTo>
                    <a:pt x="221" y="3542"/>
                  </a:lnTo>
                  <a:lnTo>
                    <a:pt x="180" y="3520"/>
                  </a:lnTo>
                  <a:lnTo>
                    <a:pt x="141" y="3494"/>
                  </a:lnTo>
                  <a:lnTo>
                    <a:pt x="106" y="3464"/>
                  </a:lnTo>
                  <a:lnTo>
                    <a:pt x="76" y="3429"/>
                  </a:lnTo>
                  <a:lnTo>
                    <a:pt x="50" y="3390"/>
                  </a:lnTo>
                  <a:lnTo>
                    <a:pt x="28" y="3349"/>
                  </a:lnTo>
                  <a:lnTo>
                    <a:pt x="13" y="3304"/>
                  </a:lnTo>
                  <a:lnTo>
                    <a:pt x="3" y="3257"/>
                  </a:lnTo>
                  <a:lnTo>
                    <a:pt x="0" y="3208"/>
                  </a:lnTo>
                  <a:lnTo>
                    <a:pt x="3" y="3128"/>
                  </a:lnTo>
                  <a:lnTo>
                    <a:pt x="13" y="3049"/>
                  </a:lnTo>
                  <a:lnTo>
                    <a:pt x="30" y="2972"/>
                  </a:lnTo>
                  <a:lnTo>
                    <a:pt x="53" y="2898"/>
                  </a:lnTo>
                  <a:lnTo>
                    <a:pt x="81" y="2826"/>
                  </a:lnTo>
                  <a:lnTo>
                    <a:pt x="115" y="2756"/>
                  </a:lnTo>
                  <a:lnTo>
                    <a:pt x="155" y="2690"/>
                  </a:lnTo>
                  <a:lnTo>
                    <a:pt x="200" y="2627"/>
                  </a:lnTo>
                  <a:lnTo>
                    <a:pt x="250" y="2567"/>
                  </a:lnTo>
                  <a:lnTo>
                    <a:pt x="303" y="2512"/>
                  </a:lnTo>
                  <a:lnTo>
                    <a:pt x="361" y="2460"/>
                  </a:lnTo>
                  <a:lnTo>
                    <a:pt x="424" y="2411"/>
                  </a:lnTo>
                  <a:lnTo>
                    <a:pt x="490" y="2368"/>
                  </a:lnTo>
                  <a:lnTo>
                    <a:pt x="560" y="2330"/>
                  </a:lnTo>
                  <a:lnTo>
                    <a:pt x="632" y="2296"/>
                  </a:lnTo>
                  <a:lnTo>
                    <a:pt x="592" y="2256"/>
                  </a:lnTo>
                  <a:lnTo>
                    <a:pt x="555" y="2211"/>
                  </a:lnTo>
                  <a:lnTo>
                    <a:pt x="523" y="2164"/>
                  </a:lnTo>
                  <a:lnTo>
                    <a:pt x="495" y="2114"/>
                  </a:lnTo>
                  <a:lnTo>
                    <a:pt x="471" y="2061"/>
                  </a:lnTo>
                  <a:lnTo>
                    <a:pt x="451" y="2006"/>
                  </a:lnTo>
                  <a:lnTo>
                    <a:pt x="437" y="1948"/>
                  </a:lnTo>
                  <a:lnTo>
                    <a:pt x="430" y="1889"/>
                  </a:lnTo>
                  <a:lnTo>
                    <a:pt x="426" y="1827"/>
                  </a:lnTo>
                  <a:lnTo>
                    <a:pt x="430" y="1761"/>
                  </a:lnTo>
                  <a:lnTo>
                    <a:pt x="439" y="1696"/>
                  </a:lnTo>
                  <a:lnTo>
                    <a:pt x="457" y="1634"/>
                  </a:lnTo>
                  <a:lnTo>
                    <a:pt x="478" y="1574"/>
                  </a:lnTo>
                  <a:lnTo>
                    <a:pt x="507" y="1518"/>
                  </a:lnTo>
                  <a:lnTo>
                    <a:pt x="540" y="1465"/>
                  </a:lnTo>
                  <a:lnTo>
                    <a:pt x="579" y="1415"/>
                  </a:lnTo>
                  <a:lnTo>
                    <a:pt x="622" y="1369"/>
                  </a:lnTo>
                  <a:lnTo>
                    <a:pt x="669" y="1327"/>
                  </a:lnTo>
                  <a:lnTo>
                    <a:pt x="720" y="1292"/>
                  </a:lnTo>
                  <a:lnTo>
                    <a:pt x="775" y="1260"/>
                  </a:lnTo>
                  <a:lnTo>
                    <a:pt x="833" y="1233"/>
                  </a:lnTo>
                  <a:lnTo>
                    <a:pt x="894" y="1214"/>
                  </a:lnTo>
                  <a:lnTo>
                    <a:pt x="957" y="1200"/>
                  </a:lnTo>
                  <a:lnTo>
                    <a:pt x="1023" y="1191"/>
                  </a:lnTo>
                  <a:lnTo>
                    <a:pt x="1023" y="467"/>
                  </a:lnTo>
                  <a:lnTo>
                    <a:pt x="1026" y="413"/>
                  </a:lnTo>
                  <a:lnTo>
                    <a:pt x="1035" y="360"/>
                  </a:lnTo>
                  <a:lnTo>
                    <a:pt x="1050" y="310"/>
                  </a:lnTo>
                  <a:lnTo>
                    <a:pt x="1071" y="262"/>
                  </a:lnTo>
                  <a:lnTo>
                    <a:pt x="1096" y="217"/>
                  </a:lnTo>
                  <a:lnTo>
                    <a:pt x="1126" y="175"/>
                  </a:lnTo>
                  <a:lnTo>
                    <a:pt x="1161" y="137"/>
                  </a:lnTo>
                  <a:lnTo>
                    <a:pt x="1199" y="103"/>
                  </a:lnTo>
                  <a:lnTo>
                    <a:pt x="1241" y="72"/>
                  </a:lnTo>
                  <a:lnTo>
                    <a:pt x="1286" y="48"/>
                  </a:lnTo>
                  <a:lnTo>
                    <a:pt x="1333" y="27"/>
                  </a:lnTo>
                  <a:lnTo>
                    <a:pt x="1384" y="12"/>
                  </a:lnTo>
                  <a:lnTo>
                    <a:pt x="1437" y="3"/>
                  </a:lnTo>
                  <a:lnTo>
                    <a:pt x="14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194"/>
            <p:cNvSpPr>
              <a:spLocks/>
            </p:cNvSpPr>
            <p:nvPr/>
          </p:nvSpPr>
          <p:spPr bwMode="auto">
            <a:xfrm>
              <a:off x="4675188" y="2790825"/>
              <a:ext cx="55563" cy="53975"/>
            </a:xfrm>
            <a:custGeom>
              <a:avLst/>
              <a:gdLst>
                <a:gd name="T0" fmla="*/ 170 w 342"/>
                <a:gd name="T1" fmla="*/ 0 h 340"/>
                <a:gd name="T2" fmla="*/ 202 w 342"/>
                <a:gd name="T3" fmla="*/ 3 h 340"/>
                <a:gd name="T4" fmla="*/ 230 w 342"/>
                <a:gd name="T5" fmla="*/ 10 h 340"/>
                <a:gd name="T6" fmla="*/ 257 w 342"/>
                <a:gd name="T7" fmla="*/ 23 h 340"/>
                <a:gd name="T8" fmla="*/ 281 w 342"/>
                <a:gd name="T9" fmla="*/ 40 h 340"/>
                <a:gd name="T10" fmla="*/ 302 w 342"/>
                <a:gd name="T11" fmla="*/ 60 h 340"/>
                <a:gd name="T12" fmla="*/ 318 w 342"/>
                <a:gd name="T13" fmla="*/ 84 h 340"/>
                <a:gd name="T14" fmla="*/ 331 w 342"/>
                <a:gd name="T15" fmla="*/ 111 h 340"/>
                <a:gd name="T16" fmla="*/ 338 w 342"/>
                <a:gd name="T17" fmla="*/ 139 h 340"/>
                <a:gd name="T18" fmla="*/ 342 w 342"/>
                <a:gd name="T19" fmla="*/ 170 h 340"/>
                <a:gd name="T20" fmla="*/ 338 w 342"/>
                <a:gd name="T21" fmla="*/ 201 h 340"/>
                <a:gd name="T22" fmla="*/ 331 w 342"/>
                <a:gd name="T23" fmla="*/ 230 h 340"/>
                <a:gd name="T24" fmla="*/ 318 w 342"/>
                <a:gd name="T25" fmla="*/ 256 h 340"/>
                <a:gd name="T26" fmla="*/ 302 w 342"/>
                <a:gd name="T27" fmla="*/ 280 h 340"/>
                <a:gd name="T28" fmla="*/ 281 w 342"/>
                <a:gd name="T29" fmla="*/ 300 h 340"/>
                <a:gd name="T30" fmla="*/ 257 w 342"/>
                <a:gd name="T31" fmla="*/ 316 h 340"/>
                <a:gd name="T32" fmla="*/ 230 w 342"/>
                <a:gd name="T33" fmla="*/ 329 h 340"/>
                <a:gd name="T34" fmla="*/ 202 w 342"/>
                <a:gd name="T35" fmla="*/ 337 h 340"/>
                <a:gd name="T36" fmla="*/ 170 w 342"/>
                <a:gd name="T37" fmla="*/ 340 h 340"/>
                <a:gd name="T38" fmla="*/ 140 w 342"/>
                <a:gd name="T39" fmla="*/ 337 h 340"/>
                <a:gd name="T40" fmla="*/ 112 w 342"/>
                <a:gd name="T41" fmla="*/ 329 h 340"/>
                <a:gd name="T42" fmla="*/ 85 w 342"/>
                <a:gd name="T43" fmla="*/ 316 h 340"/>
                <a:gd name="T44" fmla="*/ 61 w 342"/>
                <a:gd name="T45" fmla="*/ 300 h 340"/>
                <a:gd name="T46" fmla="*/ 40 w 342"/>
                <a:gd name="T47" fmla="*/ 280 h 340"/>
                <a:gd name="T48" fmla="*/ 24 w 342"/>
                <a:gd name="T49" fmla="*/ 256 h 340"/>
                <a:gd name="T50" fmla="*/ 11 w 342"/>
                <a:gd name="T51" fmla="*/ 230 h 340"/>
                <a:gd name="T52" fmla="*/ 3 w 342"/>
                <a:gd name="T53" fmla="*/ 201 h 340"/>
                <a:gd name="T54" fmla="*/ 0 w 342"/>
                <a:gd name="T55" fmla="*/ 170 h 340"/>
                <a:gd name="T56" fmla="*/ 3 w 342"/>
                <a:gd name="T57" fmla="*/ 139 h 340"/>
                <a:gd name="T58" fmla="*/ 11 w 342"/>
                <a:gd name="T59" fmla="*/ 111 h 340"/>
                <a:gd name="T60" fmla="*/ 24 w 342"/>
                <a:gd name="T61" fmla="*/ 84 h 340"/>
                <a:gd name="T62" fmla="*/ 40 w 342"/>
                <a:gd name="T63" fmla="*/ 60 h 340"/>
                <a:gd name="T64" fmla="*/ 61 w 342"/>
                <a:gd name="T65" fmla="*/ 40 h 340"/>
                <a:gd name="T66" fmla="*/ 85 w 342"/>
                <a:gd name="T67" fmla="*/ 23 h 340"/>
                <a:gd name="T68" fmla="*/ 112 w 342"/>
                <a:gd name="T69" fmla="*/ 10 h 340"/>
                <a:gd name="T70" fmla="*/ 140 w 342"/>
                <a:gd name="T71" fmla="*/ 3 h 340"/>
                <a:gd name="T72" fmla="*/ 170 w 342"/>
                <a:gd name="T73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2" h="340">
                  <a:moveTo>
                    <a:pt x="170" y="0"/>
                  </a:moveTo>
                  <a:lnTo>
                    <a:pt x="202" y="3"/>
                  </a:lnTo>
                  <a:lnTo>
                    <a:pt x="230" y="10"/>
                  </a:lnTo>
                  <a:lnTo>
                    <a:pt x="257" y="23"/>
                  </a:lnTo>
                  <a:lnTo>
                    <a:pt x="281" y="40"/>
                  </a:lnTo>
                  <a:lnTo>
                    <a:pt x="302" y="60"/>
                  </a:lnTo>
                  <a:lnTo>
                    <a:pt x="318" y="84"/>
                  </a:lnTo>
                  <a:lnTo>
                    <a:pt x="331" y="111"/>
                  </a:lnTo>
                  <a:lnTo>
                    <a:pt x="338" y="139"/>
                  </a:lnTo>
                  <a:lnTo>
                    <a:pt x="342" y="170"/>
                  </a:lnTo>
                  <a:lnTo>
                    <a:pt x="338" y="201"/>
                  </a:lnTo>
                  <a:lnTo>
                    <a:pt x="331" y="230"/>
                  </a:lnTo>
                  <a:lnTo>
                    <a:pt x="318" y="256"/>
                  </a:lnTo>
                  <a:lnTo>
                    <a:pt x="302" y="280"/>
                  </a:lnTo>
                  <a:lnTo>
                    <a:pt x="281" y="300"/>
                  </a:lnTo>
                  <a:lnTo>
                    <a:pt x="257" y="316"/>
                  </a:lnTo>
                  <a:lnTo>
                    <a:pt x="230" y="329"/>
                  </a:lnTo>
                  <a:lnTo>
                    <a:pt x="202" y="337"/>
                  </a:lnTo>
                  <a:lnTo>
                    <a:pt x="170" y="340"/>
                  </a:lnTo>
                  <a:lnTo>
                    <a:pt x="140" y="337"/>
                  </a:lnTo>
                  <a:lnTo>
                    <a:pt x="112" y="329"/>
                  </a:lnTo>
                  <a:lnTo>
                    <a:pt x="85" y="316"/>
                  </a:lnTo>
                  <a:lnTo>
                    <a:pt x="61" y="300"/>
                  </a:lnTo>
                  <a:lnTo>
                    <a:pt x="40" y="280"/>
                  </a:lnTo>
                  <a:lnTo>
                    <a:pt x="24" y="256"/>
                  </a:lnTo>
                  <a:lnTo>
                    <a:pt x="11" y="230"/>
                  </a:lnTo>
                  <a:lnTo>
                    <a:pt x="3" y="201"/>
                  </a:lnTo>
                  <a:lnTo>
                    <a:pt x="0" y="170"/>
                  </a:lnTo>
                  <a:lnTo>
                    <a:pt x="3" y="139"/>
                  </a:lnTo>
                  <a:lnTo>
                    <a:pt x="11" y="111"/>
                  </a:lnTo>
                  <a:lnTo>
                    <a:pt x="24" y="84"/>
                  </a:lnTo>
                  <a:lnTo>
                    <a:pt x="40" y="60"/>
                  </a:lnTo>
                  <a:lnTo>
                    <a:pt x="61" y="40"/>
                  </a:lnTo>
                  <a:lnTo>
                    <a:pt x="85" y="23"/>
                  </a:lnTo>
                  <a:lnTo>
                    <a:pt x="112" y="10"/>
                  </a:lnTo>
                  <a:lnTo>
                    <a:pt x="140" y="3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195"/>
            <p:cNvSpPr>
              <a:spLocks/>
            </p:cNvSpPr>
            <p:nvPr/>
          </p:nvSpPr>
          <p:spPr bwMode="auto">
            <a:xfrm>
              <a:off x="4770438" y="2790825"/>
              <a:ext cx="53975" cy="53975"/>
            </a:xfrm>
            <a:custGeom>
              <a:avLst/>
              <a:gdLst>
                <a:gd name="T0" fmla="*/ 170 w 341"/>
                <a:gd name="T1" fmla="*/ 0 h 340"/>
                <a:gd name="T2" fmla="*/ 201 w 341"/>
                <a:gd name="T3" fmla="*/ 3 h 340"/>
                <a:gd name="T4" fmla="*/ 230 w 341"/>
                <a:gd name="T5" fmla="*/ 10 h 340"/>
                <a:gd name="T6" fmla="*/ 257 w 341"/>
                <a:gd name="T7" fmla="*/ 23 h 340"/>
                <a:gd name="T8" fmla="*/ 281 w 341"/>
                <a:gd name="T9" fmla="*/ 40 h 340"/>
                <a:gd name="T10" fmla="*/ 301 w 341"/>
                <a:gd name="T11" fmla="*/ 60 h 340"/>
                <a:gd name="T12" fmla="*/ 318 w 341"/>
                <a:gd name="T13" fmla="*/ 84 h 340"/>
                <a:gd name="T14" fmla="*/ 331 w 341"/>
                <a:gd name="T15" fmla="*/ 111 h 340"/>
                <a:gd name="T16" fmla="*/ 338 w 341"/>
                <a:gd name="T17" fmla="*/ 139 h 340"/>
                <a:gd name="T18" fmla="*/ 341 w 341"/>
                <a:gd name="T19" fmla="*/ 170 h 340"/>
                <a:gd name="T20" fmla="*/ 338 w 341"/>
                <a:gd name="T21" fmla="*/ 201 h 340"/>
                <a:gd name="T22" fmla="*/ 331 w 341"/>
                <a:gd name="T23" fmla="*/ 230 h 340"/>
                <a:gd name="T24" fmla="*/ 318 w 341"/>
                <a:gd name="T25" fmla="*/ 256 h 340"/>
                <a:gd name="T26" fmla="*/ 301 w 341"/>
                <a:gd name="T27" fmla="*/ 280 h 340"/>
                <a:gd name="T28" fmla="*/ 281 w 341"/>
                <a:gd name="T29" fmla="*/ 300 h 340"/>
                <a:gd name="T30" fmla="*/ 257 w 341"/>
                <a:gd name="T31" fmla="*/ 316 h 340"/>
                <a:gd name="T32" fmla="*/ 230 w 341"/>
                <a:gd name="T33" fmla="*/ 329 h 340"/>
                <a:gd name="T34" fmla="*/ 201 w 341"/>
                <a:gd name="T35" fmla="*/ 337 h 340"/>
                <a:gd name="T36" fmla="*/ 170 w 341"/>
                <a:gd name="T37" fmla="*/ 340 h 340"/>
                <a:gd name="T38" fmla="*/ 140 w 341"/>
                <a:gd name="T39" fmla="*/ 337 h 340"/>
                <a:gd name="T40" fmla="*/ 111 w 341"/>
                <a:gd name="T41" fmla="*/ 329 h 340"/>
                <a:gd name="T42" fmla="*/ 84 w 341"/>
                <a:gd name="T43" fmla="*/ 316 h 340"/>
                <a:gd name="T44" fmla="*/ 60 w 341"/>
                <a:gd name="T45" fmla="*/ 300 h 340"/>
                <a:gd name="T46" fmla="*/ 40 w 341"/>
                <a:gd name="T47" fmla="*/ 280 h 340"/>
                <a:gd name="T48" fmla="*/ 24 w 341"/>
                <a:gd name="T49" fmla="*/ 256 h 340"/>
                <a:gd name="T50" fmla="*/ 10 w 341"/>
                <a:gd name="T51" fmla="*/ 230 h 340"/>
                <a:gd name="T52" fmla="*/ 3 w 341"/>
                <a:gd name="T53" fmla="*/ 201 h 340"/>
                <a:gd name="T54" fmla="*/ 0 w 341"/>
                <a:gd name="T55" fmla="*/ 170 h 340"/>
                <a:gd name="T56" fmla="*/ 3 w 341"/>
                <a:gd name="T57" fmla="*/ 139 h 340"/>
                <a:gd name="T58" fmla="*/ 10 w 341"/>
                <a:gd name="T59" fmla="*/ 111 h 340"/>
                <a:gd name="T60" fmla="*/ 24 w 341"/>
                <a:gd name="T61" fmla="*/ 84 h 340"/>
                <a:gd name="T62" fmla="*/ 40 w 341"/>
                <a:gd name="T63" fmla="*/ 60 h 340"/>
                <a:gd name="T64" fmla="*/ 60 w 341"/>
                <a:gd name="T65" fmla="*/ 40 h 340"/>
                <a:gd name="T66" fmla="*/ 84 w 341"/>
                <a:gd name="T67" fmla="*/ 23 h 340"/>
                <a:gd name="T68" fmla="*/ 111 w 341"/>
                <a:gd name="T69" fmla="*/ 10 h 340"/>
                <a:gd name="T70" fmla="*/ 140 w 341"/>
                <a:gd name="T71" fmla="*/ 3 h 340"/>
                <a:gd name="T72" fmla="*/ 170 w 341"/>
                <a:gd name="T73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0">
                  <a:moveTo>
                    <a:pt x="170" y="0"/>
                  </a:moveTo>
                  <a:lnTo>
                    <a:pt x="201" y="3"/>
                  </a:lnTo>
                  <a:lnTo>
                    <a:pt x="230" y="10"/>
                  </a:lnTo>
                  <a:lnTo>
                    <a:pt x="257" y="23"/>
                  </a:lnTo>
                  <a:lnTo>
                    <a:pt x="281" y="40"/>
                  </a:lnTo>
                  <a:lnTo>
                    <a:pt x="301" y="60"/>
                  </a:lnTo>
                  <a:lnTo>
                    <a:pt x="318" y="84"/>
                  </a:lnTo>
                  <a:lnTo>
                    <a:pt x="331" y="111"/>
                  </a:lnTo>
                  <a:lnTo>
                    <a:pt x="338" y="139"/>
                  </a:lnTo>
                  <a:lnTo>
                    <a:pt x="341" y="170"/>
                  </a:lnTo>
                  <a:lnTo>
                    <a:pt x="338" y="201"/>
                  </a:lnTo>
                  <a:lnTo>
                    <a:pt x="331" y="230"/>
                  </a:lnTo>
                  <a:lnTo>
                    <a:pt x="318" y="256"/>
                  </a:lnTo>
                  <a:lnTo>
                    <a:pt x="301" y="280"/>
                  </a:lnTo>
                  <a:lnTo>
                    <a:pt x="281" y="300"/>
                  </a:lnTo>
                  <a:lnTo>
                    <a:pt x="257" y="316"/>
                  </a:lnTo>
                  <a:lnTo>
                    <a:pt x="230" y="329"/>
                  </a:lnTo>
                  <a:lnTo>
                    <a:pt x="201" y="337"/>
                  </a:lnTo>
                  <a:lnTo>
                    <a:pt x="170" y="340"/>
                  </a:lnTo>
                  <a:lnTo>
                    <a:pt x="140" y="337"/>
                  </a:lnTo>
                  <a:lnTo>
                    <a:pt x="111" y="329"/>
                  </a:lnTo>
                  <a:lnTo>
                    <a:pt x="84" y="316"/>
                  </a:lnTo>
                  <a:lnTo>
                    <a:pt x="60" y="300"/>
                  </a:lnTo>
                  <a:lnTo>
                    <a:pt x="40" y="280"/>
                  </a:lnTo>
                  <a:lnTo>
                    <a:pt x="24" y="256"/>
                  </a:lnTo>
                  <a:lnTo>
                    <a:pt x="10" y="230"/>
                  </a:lnTo>
                  <a:lnTo>
                    <a:pt x="3" y="201"/>
                  </a:lnTo>
                  <a:lnTo>
                    <a:pt x="0" y="170"/>
                  </a:lnTo>
                  <a:lnTo>
                    <a:pt x="3" y="139"/>
                  </a:lnTo>
                  <a:lnTo>
                    <a:pt x="10" y="111"/>
                  </a:lnTo>
                  <a:lnTo>
                    <a:pt x="24" y="84"/>
                  </a:lnTo>
                  <a:lnTo>
                    <a:pt x="40" y="60"/>
                  </a:lnTo>
                  <a:lnTo>
                    <a:pt x="60" y="40"/>
                  </a:lnTo>
                  <a:lnTo>
                    <a:pt x="84" y="23"/>
                  </a:lnTo>
                  <a:lnTo>
                    <a:pt x="111" y="10"/>
                  </a:lnTo>
                  <a:lnTo>
                    <a:pt x="140" y="3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196"/>
            <p:cNvSpPr>
              <a:spLocks/>
            </p:cNvSpPr>
            <p:nvPr/>
          </p:nvSpPr>
          <p:spPr bwMode="auto">
            <a:xfrm>
              <a:off x="4865688" y="2790825"/>
              <a:ext cx="53975" cy="53975"/>
            </a:xfrm>
            <a:custGeom>
              <a:avLst/>
              <a:gdLst>
                <a:gd name="T0" fmla="*/ 171 w 342"/>
                <a:gd name="T1" fmla="*/ 0 h 340"/>
                <a:gd name="T2" fmla="*/ 202 w 342"/>
                <a:gd name="T3" fmla="*/ 3 h 340"/>
                <a:gd name="T4" fmla="*/ 230 w 342"/>
                <a:gd name="T5" fmla="*/ 10 h 340"/>
                <a:gd name="T6" fmla="*/ 257 w 342"/>
                <a:gd name="T7" fmla="*/ 23 h 340"/>
                <a:gd name="T8" fmla="*/ 281 w 342"/>
                <a:gd name="T9" fmla="*/ 40 h 340"/>
                <a:gd name="T10" fmla="*/ 302 w 342"/>
                <a:gd name="T11" fmla="*/ 60 h 340"/>
                <a:gd name="T12" fmla="*/ 318 w 342"/>
                <a:gd name="T13" fmla="*/ 84 h 340"/>
                <a:gd name="T14" fmla="*/ 331 w 342"/>
                <a:gd name="T15" fmla="*/ 111 h 340"/>
                <a:gd name="T16" fmla="*/ 339 w 342"/>
                <a:gd name="T17" fmla="*/ 139 h 340"/>
                <a:gd name="T18" fmla="*/ 342 w 342"/>
                <a:gd name="T19" fmla="*/ 170 h 340"/>
                <a:gd name="T20" fmla="*/ 339 w 342"/>
                <a:gd name="T21" fmla="*/ 201 h 340"/>
                <a:gd name="T22" fmla="*/ 331 w 342"/>
                <a:gd name="T23" fmla="*/ 230 h 340"/>
                <a:gd name="T24" fmla="*/ 318 w 342"/>
                <a:gd name="T25" fmla="*/ 256 h 340"/>
                <a:gd name="T26" fmla="*/ 302 w 342"/>
                <a:gd name="T27" fmla="*/ 280 h 340"/>
                <a:gd name="T28" fmla="*/ 281 w 342"/>
                <a:gd name="T29" fmla="*/ 300 h 340"/>
                <a:gd name="T30" fmla="*/ 257 w 342"/>
                <a:gd name="T31" fmla="*/ 316 h 340"/>
                <a:gd name="T32" fmla="*/ 230 w 342"/>
                <a:gd name="T33" fmla="*/ 329 h 340"/>
                <a:gd name="T34" fmla="*/ 202 w 342"/>
                <a:gd name="T35" fmla="*/ 337 h 340"/>
                <a:gd name="T36" fmla="*/ 171 w 342"/>
                <a:gd name="T37" fmla="*/ 340 h 340"/>
                <a:gd name="T38" fmla="*/ 140 w 342"/>
                <a:gd name="T39" fmla="*/ 337 h 340"/>
                <a:gd name="T40" fmla="*/ 112 w 342"/>
                <a:gd name="T41" fmla="*/ 329 h 340"/>
                <a:gd name="T42" fmla="*/ 85 w 342"/>
                <a:gd name="T43" fmla="*/ 316 h 340"/>
                <a:gd name="T44" fmla="*/ 61 w 342"/>
                <a:gd name="T45" fmla="*/ 300 h 340"/>
                <a:gd name="T46" fmla="*/ 40 w 342"/>
                <a:gd name="T47" fmla="*/ 280 h 340"/>
                <a:gd name="T48" fmla="*/ 24 w 342"/>
                <a:gd name="T49" fmla="*/ 256 h 340"/>
                <a:gd name="T50" fmla="*/ 11 w 342"/>
                <a:gd name="T51" fmla="*/ 230 h 340"/>
                <a:gd name="T52" fmla="*/ 4 w 342"/>
                <a:gd name="T53" fmla="*/ 201 h 340"/>
                <a:gd name="T54" fmla="*/ 0 w 342"/>
                <a:gd name="T55" fmla="*/ 170 h 340"/>
                <a:gd name="T56" fmla="*/ 4 w 342"/>
                <a:gd name="T57" fmla="*/ 139 h 340"/>
                <a:gd name="T58" fmla="*/ 11 w 342"/>
                <a:gd name="T59" fmla="*/ 111 h 340"/>
                <a:gd name="T60" fmla="*/ 24 w 342"/>
                <a:gd name="T61" fmla="*/ 84 h 340"/>
                <a:gd name="T62" fmla="*/ 40 w 342"/>
                <a:gd name="T63" fmla="*/ 60 h 340"/>
                <a:gd name="T64" fmla="*/ 61 w 342"/>
                <a:gd name="T65" fmla="*/ 40 h 340"/>
                <a:gd name="T66" fmla="*/ 85 w 342"/>
                <a:gd name="T67" fmla="*/ 23 h 340"/>
                <a:gd name="T68" fmla="*/ 112 w 342"/>
                <a:gd name="T69" fmla="*/ 10 h 340"/>
                <a:gd name="T70" fmla="*/ 140 w 342"/>
                <a:gd name="T71" fmla="*/ 3 h 340"/>
                <a:gd name="T72" fmla="*/ 171 w 342"/>
                <a:gd name="T73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2" h="340">
                  <a:moveTo>
                    <a:pt x="171" y="0"/>
                  </a:moveTo>
                  <a:lnTo>
                    <a:pt x="202" y="3"/>
                  </a:lnTo>
                  <a:lnTo>
                    <a:pt x="230" y="10"/>
                  </a:lnTo>
                  <a:lnTo>
                    <a:pt x="257" y="23"/>
                  </a:lnTo>
                  <a:lnTo>
                    <a:pt x="281" y="40"/>
                  </a:lnTo>
                  <a:lnTo>
                    <a:pt x="302" y="60"/>
                  </a:lnTo>
                  <a:lnTo>
                    <a:pt x="318" y="84"/>
                  </a:lnTo>
                  <a:lnTo>
                    <a:pt x="331" y="111"/>
                  </a:lnTo>
                  <a:lnTo>
                    <a:pt x="339" y="139"/>
                  </a:lnTo>
                  <a:lnTo>
                    <a:pt x="342" y="170"/>
                  </a:lnTo>
                  <a:lnTo>
                    <a:pt x="339" y="201"/>
                  </a:lnTo>
                  <a:lnTo>
                    <a:pt x="331" y="230"/>
                  </a:lnTo>
                  <a:lnTo>
                    <a:pt x="318" y="256"/>
                  </a:lnTo>
                  <a:lnTo>
                    <a:pt x="302" y="280"/>
                  </a:lnTo>
                  <a:lnTo>
                    <a:pt x="281" y="300"/>
                  </a:lnTo>
                  <a:lnTo>
                    <a:pt x="257" y="316"/>
                  </a:lnTo>
                  <a:lnTo>
                    <a:pt x="230" y="329"/>
                  </a:lnTo>
                  <a:lnTo>
                    <a:pt x="202" y="337"/>
                  </a:lnTo>
                  <a:lnTo>
                    <a:pt x="171" y="340"/>
                  </a:lnTo>
                  <a:lnTo>
                    <a:pt x="140" y="337"/>
                  </a:lnTo>
                  <a:lnTo>
                    <a:pt x="112" y="329"/>
                  </a:lnTo>
                  <a:lnTo>
                    <a:pt x="85" y="316"/>
                  </a:lnTo>
                  <a:lnTo>
                    <a:pt x="61" y="300"/>
                  </a:lnTo>
                  <a:lnTo>
                    <a:pt x="40" y="280"/>
                  </a:lnTo>
                  <a:lnTo>
                    <a:pt x="24" y="256"/>
                  </a:lnTo>
                  <a:lnTo>
                    <a:pt x="11" y="230"/>
                  </a:lnTo>
                  <a:lnTo>
                    <a:pt x="4" y="201"/>
                  </a:lnTo>
                  <a:lnTo>
                    <a:pt x="0" y="170"/>
                  </a:lnTo>
                  <a:lnTo>
                    <a:pt x="4" y="139"/>
                  </a:lnTo>
                  <a:lnTo>
                    <a:pt x="11" y="111"/>
                  </a:lnTo>
                  <a:lnTo>
                    <a:pt x="24" y="84"/>
                  </a:lnTo>
                  <a:lnTo>
                    <a:pt x="40" y="60"/>
                  </a:lnTo>
                  <a:lnTo>
                    <a:pt x="61" y="40"/>
                  </a:lnTo>
                  <a:lnTo>
                    <a:pt x="85" y="23"/>
                  </a:lnTo>
                  <a:lnTo>
                    <a:pt x="112" y="10"/>
                  </a:lnTo>
                  <a:lnTo>
                    <a:pt x="140" y="3"/>
                  </a:lnTo>
                  <a:lnTo>
                    <a:pt x="1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3" name="Group 993"/>
          <p:cNvGrpSpPr/>
          <p:nvPr/>
        </p:nvGrpSpPr>
        <p:grpSpPr>
          <a:xfrm>
            <a:off x="11180383" y="4872280"/>
            <a:ext cx="568325" cy="509587"/>
            <a:chOff x="10977563" y="5027613"/>
            <a:chExt cx="568325" cy="509587"/>
          </a:xfrm>
          <a:solidFill>
            <a:schemeClr val="tx1"/>
          </a:solidFill>
        </p:grpSpPr>
        <p:sp>
          <p:nvSpPr>
            <p:cNvPr id="924" name="Freeform 366"/>
            <p:cNvSpPr>
              <a:spLocks/>
            </p:cNvSpPr>
            <p:nvPr/>
          </p:nvSpPr>
          <p:spPr bwMode="auto">
            <a:xfrm>
              <a:off x="11050588" y="5326063"/>
              <a:ext cx="58738" cy="58737"/>
            </a:xfrm>
            <a:custGeom>
              <a:avLst/>
              <a:gdLst>
                <a:gd name="T0" fmla="*/ 183 w 368"/>
                <a:gd name="T1" fmla="*/ 0 h 367"/>
                <a:gd name="T2" fmla="*/ 217 w 368"/>
                <a:gd name="T3" fmla="*/ 3 h 367"/>
                <a:gd name="T4" fmla="*/ 247 w 368"/>
                <a:gd name="T5" fmla="*/ 12 h 367"/>
                <a:gd name="T6" fmla="*/ 277 w 368"/>
                <a:gd name="T7" fmla="*/ 26 h 367"/>
                <a:gd name="T8" fmla="*/ 301 w 368"/>
                <a:gd name="T9" fmla="*/ 43 h 367"/>
                <a:gd name="T10" fmla="*/ 324 w 368"/>
                <a:gd name="T11" fmla="*/ 66 h 367"/>
                <a:gd name="T12" fmla="*/ 342 w 368"/>
                <a:gd name="T13" fmla="*/ 91 h 367"/>
                <a:gd name="T14" fmla="*/ 356 w 368"/>
                <a:gd name="T15" fmla="*/ 120 h 367"/>
                <a:gd name="T16" fmla="*/ 364 w 368"/>
                <a:gd name="T17" fmla="*/ 151 h 367"/>
                <a:gd name="T18" fmla="*/ 368 w 368"/>
                <a:gd name="T19" fmla="*/ 184 h 367"/>
                <a:gd name="T20" fmla="*/ 364 w 368"/>
                <a:gd name="T21" fmla="*/ 217 h 367"/>
                <a:gd name="T22" fmla="*/ 356 w 368"/>
                <a:gd name="T23" fmla="*/ 248 h 367"/>
                <a:gd name="T24" fmla="*/ 342 w 368"/>
                <a:gd name="T25" fmla="*/ 276 h 367"/>
                <a:gd name="T26" fmla="*/ 324 w 368"/>
                <a:gd name="T27" fmla="*/ 302 h 367"/>
                <a:gd name="T28" fmla="*/ 301 w 368"/>
                <a:gd name="T29" fmla="*/ 324 h 367"/>
                <a:gd name="T30" fmla="*/ 277 w 368"/>
                <a:gd name="T31" fmla="*/ 342 h 367"/>
                <a:gd name="T32" fmla="*/ 247 w 368"/>
                <a:gd name="T33" fmla="*/ 355 h 367"/>
                <a:gd name="T34" fmla="*/ 217 w 368"/>
                <a:gd name="T35" fmla="*/ 364 h 367"/>
                <a:gd name="T36" fmla="*/ 183 w 368"/>
                <a:gd name="T37" fmla="*/ 367 h 367"/>
                <a:gd name="T38" fmla="*/ 151 w 368"/>
                <a:gd name="T39" fmla="*/ 364 h 367"/>
                <a:gd name="T40" fmla="*/ 119 w 368"/>
                <a:gd name="T41" fmla="*/ 355 h 367"/>
                <a:gd name="T42" fmla="*/ 91 w 368"/>
                <a:gd name="T43" fmla="*/ 342 h 367"/>
                <a:gd name="T44" fmla="*/ 65 w 368"/>
                <a:gd name="T45" fmla="*/ 324 h 367"/>
                <a:gd name="T46" fmla="*/ 43 w 368"/>
                <a:gd name="T47" fmla="*/ 302 h 367"/>
                <a:gd name="T48" fmla="*/ 25 w 368"/>
                <a:gd name="T49" fmla="*/ 276 h 367"/>
                <a:gd name="T50" fmla="*/ 12 w 368"/>
                <a:gd name="T51" fmla="*/ 248 h 367"/>
                <a:gd name="T52" fmla="*/ 3 w 368"/>
                <a:gd name="T53" fmla="*/ 217 h 367"/>
                <a:gd name="T54" fmla="*/ 0 w 368"/>
                <a:gd name="T55" fmla="*/ 184 h 367"/>
                <a:gd name="T56" fmla="*/ 3 w 368"/>
                <a:gd name="T57" fmla="*/ 151 h 367"/>
                <a:gd name="T58" fmla="*/ 12 w 368"/>
                <a:gd name="T59" fmla="*/ 120 h 367"/>
                <a:gd name="T60" fmla="*/ 25 w 368"/>
                <a:gd name="T61" fmla="*/ 91 h 367"/>
                <a:gd name="T62" fmla="*/ 43 w 368"/>
                <a:gd name="T63" fmla="*/ 66 h 367"/>
                <a:gd name="T64" fmla="*/ 65 w 368"/>
                <a:gd name="T65" fmla="*/ 43 h 367"/>
                <a:gd name="T66" fmla="*/ 91 w 368"/>
                <a:gd name="T67" fmla="*/ 26 h 367"/>
                <a:gd name="T68" fmla="*/ 119 w 368"/>
                <a:gd name="T69" fmla="*/ 12 h 367"/>
                <a:gd name="T70" fmla="*/ 151 w 368"/>
                <a:gd name="T71" fmla="*/ 3 h 367"/>
                <a:gd name="T72" fmla="*/ 183 w 368"/>
                <a:gd name="T73" fmla="*/ 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8" h="367">
                  <a:moveTo>
                    <a:pt x="183" y="0"/>
                  </a:moveTo>
                  <a:lnTo>
                    <a:pt x="217" y="3"/>
                  </a:lnTo>
                  <a:lnTo>
                    <a:pt x="247" y="12"/>
                  </a:lnTo>
                  <a:lnTo>
                    <a:pt x="277" y="26"/>
                  </a:lnTo>
                  <a:lnTo>
                    <a:pt x="301" y="43"/>
                  </a:lnTo>
                  <a:lnTo>
                    <a:pt x="324" y="66"/>
                  </a:lnTo>
                  <a:lnTo>
                    <a:pt x="342" y="91"/>
                  </a:lnTo>
                  <a:lnTo>
                    <a:pt x="356" y="120"/>
                  </a:lnTo>
                  <a:lnTo>
                    <a:pt x="364" y="151"/>
                  </a:lnTo>
                  <a:lnTo>
                    <a:pt x="368" y="184"/>
                  </a:lnTo>
                  <a:lnTo>
                    <a:pt x="364" y="217"/>
                  </a:lnTo>
                  <a:lnTo>
                    <a:pt x="356" y="248"/>
                  </a:lnTo>
                  <a:lnTo>
                    <a:pt x="342" y="276"/>
                  </a:lnTo>
                  <a:lnTo>
                    <a:pt x="324" y="302"/>
                  </a:lnTo>
                  <a:lnTo>
                    <a:pt x="301" y="324"/>
                  </a:lnTo>
                  <a:lnTo>
                    <a:pt x="277" y="342"/>
                  </a:lnTo>
                  <a:lnTo>
                    <a:pt x="247" y="355"/>
                  </a:lnTo>
                  <a:lnTo>
                    <a:pt x="217" y="364"/>
                  </a:lnTo>
                  <a:lnTo>
                    <a:pt x="183" y="367"/>
                  </a:lnTo>
                  <a:lnTo>
                    <a:pt x="151" y="364"/>
                  </a:lnTo>
                  <a:lnTo>
                    <a:pt x="119" y="355"/>
                  </a:lnTo>
                  <a:lnTo>
                    <a:pt x="91" y="342"/>
                  </a:lnTo>
                  <a:lnTo>
                    <a:pt x="65" y="324"/>
                  </a:lnTo>
                  <a:lnTo>
                    <a:pt x="43" y="302"/>
                  </a:lnTo>
                  <a:lnTo>
                    <a:pt x="25" y="276"/>
                  </a:lnTo>
                  <a:lnTo>
                    <a:pt x="12" y="248"/>
                  </a:lnTo>
                  <a:lnTo>
                    <a:pt x="3" y="217"/>
                  </a:lnTo>
                  <a:lnTo>
                    <a:pt x="0" y="184"/>
                  </a:lnTo>
                  <a:lnTo>
                    <a:pt x="3" y="151"/>
                  </a:lnTo>
                  <a:lnTo>
                    <a:pt x="12" y="120"/>
                  </a:lnTo>
                  <a:lnTo>
                    <a:pt x="25" y="91"/>
                  </a:lnTo>
                  <a:lnTo>
                    <a:pt x="43" y="66"/>
                  </a:lnTo>
                  <a:lnTo>
                    <a:pt x="65" y="43"/>
                  </a:lnTo>
                  <a:lnTo>
                    <a:pt x="91" y="26"/>
                  </a:lnTo>
                  <a:lnTo>
                    <a:pt x="119" y="12"/>
                  </a:lnTo>
                  <a:lnTo>
                    <a:pt x="151" y="3"/>
                  </a:lnTo>
                  <a:lnTo>
                    <a:pt x="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367"/>
            <p:cNvSpPr>
              <a:spLocks noEditPoints="1"/>
            </p:cNvSpPr>
            <p:nvPr/>
          </p:nvSpPr>
          <p:spPr bwMode="auto">
            <a:xfrm>
              <a:off x="10977563" y="5027613"/>
              <a:ext cx="568325" cy="509587"/>
            </a:xfrm>
            <a:custGeom>
              <a:avLst/>
              <a:gdLst>
                <a:gd name="T0" fmla="*/ 1010 w 3580"/>
                <a:gd name="T1" fmla="*/ 1284 h 3207"/>
                <a:gd name="T2" fmla="*/ 1369 w 3580"/>
                <a:gd name="T3" fmla="*/ 286 h 3207"/>
                <a:gd name="T4" fmla="*/ 1296 w 3580"/>
                <a:gd name="T5" fmla="*/ 359 h 3207"/>
                <a:gd name="T6" fmla="*/ 1289 w 3580"/>
                <a:gd name="T7" fmla="*/ 2572 h 3207"/>
                <a:gd name="T8" fmla="*/ 1359 w 3580"/>
                <a:gd name="T9" fmla="*/ 2755 h 3207"/>
                <a:gd name="T10" fmla="*/ 1505 w 3580"/>
                <a:gd name="T11" fmla="*/ 2884 h 3207"/>
                <a:gd name="T12" fmla="*/ 1698 w 3580"/>
                <a:gd name="T13" fmla="*/ 2933 h 3207"/>
                <a:gd name="T14" fmla="*/ 3041 w 3580"/>
                <a:gd name="T15" fmla="*/ 2905 h 3207"/>
                <a:gd name="T16" fmla="*/ 3200 w 3580"/>
                <a:gd name="T17" fmla="*/ 2794 h 3207"/>
                <a:gd name="T18" fmla="*/ 3293 w 3580"/>
                <a:gd name="T19" fmla="*/ 2621 h 3207"/>
                <a:gd name="T20" fmla="*/ 3301 w 3580"/>
                <a:gd name="T21" fmla="*/ 1460 h 3207"/>
                <a:gd name="T22" fmla="*/ 3231 w 3580"/>
                <a:gd name="T23" fmla="*/ 1277 h 3207"/>
                <a:gd name="T24" fmla="*/ 3085 w 3580"/>
                <a:gd name="T25" fmla="*/ 1148 h 3207"/>
                <a:gd name="T26" fmla="*/ 2891 w 3580"/>
                <a:gd name="T27" fmla="*/ 1099 h 3207"/>
                <a:gd name="T28" fmla="*/ 2284 w 3580"/>
                <a:gd name="T29" fmla="*/ 1128 h 3207"/>
                <a:gd name="T30" fmla="*/ 2124 w 3580"/>
                <a:gd name="T31" fmla="*/ 1238 h 3207"/>
                <a:gd name="T32" fmla="*/ 2032 w 3580"/>
                <a:gd name="T33" fmla="*/ 1410 h 3207"/>
                <a:gd name="T34" fmla="*/ 2023 w 3580"/>
                <a:gd name="T35" fmla="*/ 2022 h 3207"/>
                <a:gd name="T36" fmla="*/ 2094 w 3580"/>
                <a:gd name="T37" fmla="*/ 2206 h 3207"/>
                <a:gd name="T38" fmla="*/ 2238 w 3580"/>
                <a:gd name="T39" fmla="*/ 2334 h 3207"/>
                <a:gd name="T40" fmla="*/ 2432 w 3580"/>
                <a:gd name="T41" fmla="*/ 2383 h 3207"/>
                <a:gd name="T42" fmla="*/ 2366 w 3580"/>
                <a:gd name="T43" fmla="*/ 2655 h 3207"/>
                <a:gd name="T44" fmla="*/ 2122 w 3580"/>
                <a:gd name="T45" fmla="*/ 2583 h 3207"/>
                <a:gd name="T46" fmla="*/ 1925 w 3580"/>
                <a:gd name="T47" fmla="*/ 2434 h 3207"/>
                <a:gd name="T48" fmla="*/ 1792 w 3580"/>
                <a:gd name="T49" fmla="*/ 2223 h 3207"/>
                <a:gd name="T50" fmla="*/ 1744 w 3580"/>
                <a:gd name="T51" fmla="*/ 1970 h 3207"/>
                <a:gd name="T52" fmla="*/ 1772 w 3580"/>
                <a:gd name="T53" fmla="*/ 1322 h 3207"/>
                <a:gd name="T54" fmla="*/ 1632 w 3580"/>
                <a:gd name="T55" fmla="*/ 1194 h 3207"/>
                <a:gd name="T56" fmla="*/ 1563 w 3580"/>
                <a:gd name="T57" fmla="*/ 1013 h 3207"/>
                <a:gd name="T58" fmla="*/ 1549 w 3580"/>
                <a:gd name="T59" fmla="*/ 359 h 3207"/>
                <a:gd name="T60" fmla="*/ 1476 w 3580"/>
                <a:gd name="T61" fmla="*/ 286 h 3207"/>
                <a:gd name="T62" fmla="*/ 1474 w 3580"/>
                <a:gd name="T63" fmla="*/ 3 h 3207"/>
                <a:gd name="T64" fmla="*/ 1659 w 3580"/>
                <a:gd name="T65" fmla="*/ 74 h 3207"/>
                <a:gd name="T66" fmla="*/ 1788 w 3580"/>
                <a:gd name="T67" fmla="*/ 219 h 3207"/>
                <a:gd name="T68" fmla="*/ 1836 w 3580"/>
                <a:gd name="T69" fmla="*/ 413 h 3207"/>
                <a:gd name="T70" fmla="*/ 1861 w 3580"/>
                <a:gd name="T71" fmla="*/ 1041 h 3207"/>
                <a:gd name="T72" fmla="*/ 1983 w 3580"/>
                <a:gd name="T73" fmla="*/ 992 h 3207"/>
                <a:gd name="T74" fmla="*/ 2188 w 3580"/>
                <a:gd name="T75" fmla="*/ 870 h 3207"/>
                <a:gd name="T76" fmla="*/ 2432 w 3580"/>
                <a:gd name="T77" fmla="*/ 824 h 3207"/>
                <a:gd name="T78" fmla="*/ 3084 w 3580"/>
                <a:gd name="T79" fmla="*/ 853 h 3207"/>
                <a:gd name="T80" fmla="*/ 3308 w 3580"/>
                <a:gd name="T81" fmla="*/ 965 h 3207"/>
                <a:gd name="T82" fmla="*/ 3475 w 3580"/>
                <a:gd name="T83" fmla="*/ 1148 h 3207"/>
                <a:gd name="T84" fmla="*/ 3568 w 3580"/>
                <a:gd name="T85" fmla="*/ 1382 h 3207"/>
                <a:gd name="T86" fmla="*/ 3577 w 3580"/>
                <a:gd name="T87" fmla="*/ 2586 h 3207"/>
                <a:gd name="T88" fmla="*/ 3506 w 3580"/>
                <a:gd name="T89" fmla="*/ 2830 h 3207"/>
                <a:gd name="T90" fmla="*/ 3355 w 3580"/>
                <a:gd name="T91" fmla="*/ 3027 h 3207"/>
                <a:gd name="T92" fmla="*/ 3145 w 3580"/>
                <a:gd name="T93" fmla="*/ 3159 h 3207"/>
                <a:gd name="T94" fmla="*/ 2891 w 3580"/>
                <a:gd name="T95" fmla="*/ 3207 h 3207"/>
                <a:gd name="T96" fmla="*/ 1507 w 3580"/>
                <a:gd name="T97" fmla="*/ 3180 h 3207"/>
                <a:gd name="T98" fmla="*/ 1286 w 3580"/>
                <a:gd name="T99" fmla="*/ 3069 h 3207"/>
                <a:gd name="T100" fmla="*/ 1010 w 3580"/>
                <a:gd name="T101" fmla="*/ 1009 h 3207"/>
                <a:gd name="T102" fmla="*/ 1037 w 3580"/>
                <a:gd name="T103" fmla="*/ 263 h 3207"/>
                <a:gd name="T104" fmla="*/ 1149 w 3580"/>
                <a:gd name="T105" fmla="*/ 104 h 3207"/>
                <a:gd name="T106" fmla="*/ 1321 w 3580"/>
                <a:gd name="T107" fmla="*/ 13 h 3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80" h="3207">
                  <a:moveTo>
                    <a:pt x="276" y="1284"/>
                  </a:moveTo>
                  <a:lnTo>
                    <a:pt x="276" y="2841"/>
                  </a:lnTo>
                  <a:lnTo>
                    <a:pt x="1010" y="2841"/>
                  </a:lnTo>
                  <a:lnTo>
                    <a:pt x="1010" y="1284"/>
                  </a:lnTo>
                  <a:lnTo>
                    <a:pt x="276" y="1284"/>
                  </a:lnTo>
                  <a:close/>
                  <a:moveTo>
                    <a:pt x="1423" y="275"/>
                  </a:moveTo>
                  <a:lnTo>
                    <a:pt x="1395" y="277"/>
                  </a:lnTo>
                  <a:lnTo>
                    <a:pt x="1369" y="286"/>
                  </a:lnTo>
                  <a:lnTo>
                    <a:pt x="1346" y="298"/>
                  </a:lnTo>
                  <a:lnTo>
                    <a:pt x="1326" y="315"/>
                  </a:lnTo>
                  <a:lnTo>
                    <a:pt x="1308" y="336"/>
                  </a:lnTo>
                  <a:lnTo>
                    <a:pt x="1296" y="359"/>
                  </a:lnTo>
                  <a:lnTo>
                    <a:pt x="1288" y="385"/>
                  </a:lnTo>
                  <a:lnTo>
                    <a:pt x="1286" y="413"/>
                  </a:lnTo>
                  <a:lnTo>
                    <a:pt x="1286" y="2520"/>
                  </a:lnTo>
                  <a:lnTo>
                    <a:pt x="1289" y="2572"/>
                  </a:lnTo>
                  <a:lnTo>
                    <a:pt x="1297" y="2621"/>
                  </a:lnTo>
                  <a:lnTo>
                    <a:pt x="1313" y="2669"/>
                  </a:lnTo>
                  <a:lnTo>
                    <a:pt x="1333" y="2714"/>
                  </a:lnTo>
                  <a:lnTo>
                    <a:pt x="1359" y="2755"/>
                  </a:lnTo>
                  <a:lnTo>
                    <a:pt x="1390" y="2794"/>
                  </a:lnTo>
                  <a:lnTo>
                    <a:pt x="1424" y="2828"/>
                  </a:lnTo>
                  <a:lnTo>
                    <a:pt x="1462" y="2858"/>
                  </a:lnTo>
                  <a:lnTo>
                    <a:pt x="1505" y="2884"/>
                  </a:lnTo>
                  <a:lnTo>
                    <a:pt x="1549" y="2905"/>
                  </a:lnTo>
                  <a:lnTo>
                    <a:pt x="1597" y="2920"/>
                  </a:lnTo>
                  <a:lnTo>
                    <a:pt x="1647" y="2930"/>
                  </a:lnTo>
                  <a:lnTo>
                    <a:pt x="1698" y="2933"/>
                  </a:lnTo>
                  <a:lnTo>
                    <a:pt x="2891" y="2933"/>
                  </a:lnTo>
                  <a:lnTo>
                    <a:pt x="2943" y="2930"/>
                  </a:lnTo>
                  <a:lnTo>
                    <a:pt x="2993" y="2920"/>
                  </a:lnTo>
                  <a:lnTo>
                    <a:pt x="3041" y="2905"/>
                  </a:lnTo>
                  <a:lnTo>
                    <a:pt x="3085" y="2884"/>
                  </a:lnTo>
                  <a:lnTo>
                    <a:pt x="3128" y="2858"/>
                  </a:lnTo>
                  <a:lnTo>
                    <a:pt x="3166" y="2828"/>
                  </a:lnTo>
                  <a:lnTo>
                    <a:pt x="3200" y="2794"/>
                  </a:lnTo>
                  <a:lnTo>
                    <a:pt x="3231" y="2755"/>
                  </a:lnTo>
                  <a:lnTo>
                    <a:pt x="3256" y="2714"/>
                  </a:lnTo>
                  <a:lnTo>
                    <a:pt x="3276" y="2669"/>
                  </a:lnTo>
                  <a:lnTo>
                    <a:pt x="3293" y="2621"/>
                  </a:lnTo>
                  <a:lnTo>
                    <a:pt x="3301" y="2572"/>
                  </a:lnTo>
                  <a:lnTo>
                    <a:pt x="3304" y="2520"/>
                  </a:lnTo>
                  <a:lnTo>
                    <a:pt x="3304" y="1512"/>
                  </a:lnTo>
                  <a:lnTo>
                    <a:pt x="3301" y="1460"/>
                  </a:lnTo>
                  <a:lnTo>
                    <a:pt x="3293" y="1410"/>
                  </a:lnTo>
                  <a:lnTo>
                    <a:pt x="3276" y="1364"/>
                  </a:lnTo>
                  <a:lnTo>
                    <a:pt x="3256" y="1318"/>
                  </a:lnTo>
                  <a:lnTo>
                    <a:pt x="3231" y="1277"/>
                  </a:lnTo>
                  <a:lnTo>
                    <a:pt x="3200" y="1238"/>
                  </a:lnTo>
                  <a:lnTo>
                    <a:pt x="3166" y="1203"/>
                  </a:lnTo>
                  <a:lnTo>
                    <a:pt x="3128" y="1174"/>
                  </a:lnTo>
                  <a:lnTo>
                    <a:pt x="3085" y="1148"/>
                  </a:lnTo>
                  <a:lnTo>
                    <a:pt x="3041" y="1128"/>
                  </a:lnTo>
                  <a:lnTo>
                    <a:pt x="2993" y="1112"/>
                  </a:lnTo>
                  <a:lnTo>
                    <a:pt x="2943" y="1103"/>
                  </a:lnTo>
                  <a:lnTo>
                    <a:pt x="2891" y="1099"/>
                  </a:lnTo>
                  <a:lnTo>
                    <a:pt x="2432" y="1099"/>
                  </a:lnTo>
                  <a:lnTo>
                    <a:pt x="2381" y="1103"/>
                  </a:lnTo>
                  <a:lnTo>
                    <a:pt x="2331" y="1112"/>
                  </a:lnTo>
                  <a:lnTo>
                    <a:pt x="2284" y="1128"/>
                  </a:lnTo>
                  <a:lnTo>
                    <a:pt x="2238" y="1148"/>
                  </a:lnTo>
                  <a:lnTo>
                    <a:pt x="2197" y="1174"/>
                  </a:lnTo>
                  <a:lnTo>
                    <a:pt x="2159" y="1203"/>
                  </a:lnTo>
                  <a:lnTo>
                    <a:pt x="2124" y="1238"/>
                  </a:lnTo>
                  <a:lnTo>
                    <a:pt x="2094" y="1277"/>
                  </a:lnTo>
                  <a:lnTo>
                    <a:pt x="2068" y="1318"/>
                  </a:lnTo>
                  <a:lnTo>
                    <a:pt x="2047" y="1364"/>
                  </a:lnTo>
                  <a:lnTo>
                    <a:pt x="2032" y="1410"/>
                  </a:lnTo>
                  <a:lnTo>
                    <a:pt x="2023" y="1460"/>
                  </a:lnTo>
                  <a:lnTo>
                    <a:pt x="2020" y="1512"/>
                  </a:lnTo>
                  <a:lnTo>
                    <a:pt x="2020" y="1970"/>
                  </a:lnTo>
                  <a:lnTo>
                    <a:pt x="2023" y="2022"/>
                  </a:lnTo>
                  <a:lnTo>
                    <a:pt x="2032" y="2072"/>
                  </a:lnTo>
                  <a:lnTo>
                    <a:pt x="2047" y="2120"/>
                  </a:lnTo>
                  <a:lnTo>
                    <a:pt x="2068" y="2164"/>
                  </a:lnTo>
                  <a:lnTo>
                    <a:pt x="2094" y="2206"/>
                  </a:lnTo>
                  <a:lnTo>
                    <a:pt x="2124" y="2244"/>
                  </a:lnTo>
                  <a:lnTo>
                    <a:pt x="2159" y="2279"/>
                  </a:lnTo>
                  <a:lnTo>
                    <a:pt x="2197" y="2309"/>
                  </a:lnTo>
                  <a:lnTo>
                    <a:pt x="2238" y="2334"/>
                  </a:lnTo>
                  <a:lnTo>
                    <a:pt x="2284" y="2355"/>
                  </a:lnTo>
                  <a:lnTo>
                    <a:pt x="2331" y="2370"/>
                  </a:lnTo>
                  <a:lnTo>
                    <a:pt x="2381" y="2380"/>
                  </a:lnTo>
                  <a:lnTo>
                    <a:pt x="2432" y="2383"/>
                  </a:lnTo>
                  <a:lnTo>
                    <a:pt x="3029" y="2383"/>
                  </a:lnTo>
                  <a:lnTo>
                    <a:pt x="3029" y="2658"/>
                  </a:lnTo>
                  <a:lnTo>
                    <a:pt x="2432" y="2658"/>
                  </a:lnTo>
                  <a:lnTo>
                    <a:pt x="2366" y="2655"/>
                  </a:lnTo>
                  <a:lnTo>
                    <a:pt x="2302" y="2645"/>
                  </a:lnTo>
                  <a:lnTo>
                    <a:pt x="2239" y="2630"/>
                  </a:lnTo>
                  <a:lnTo>
                    <a:pt x="2179" y="2609"/>
                  </a:lnTo>
                  <a:lnTo>
                    <a:pt x="2122" y="2583"/>
                  </a:lnTo>
                  <a:lnTo>
                    <a:pt x="2068" y="2553"/>
                  </a:lnTo>
                  <a:lnTo>
                    <a:pt x="2017" y="2517"/>
                  </a:lnTo>
                  <a:lnTo>
                    <a:pt x="1969" y="2477"/>
                  </a:lnTo>
                  <a:lnTo>
                    <a:pt x="1925" y="2434"/>
                  </a:lnTo>
                  <a:lnTo>
                    <a:pt x="1884" y="2386"/>
                  </a:lnTo>
                  <a:lnTo>
                    <a:pt x="1849" y="2335"/>
                  </a:lnTo>
                  <a:lnTo>
                    <a:pt x="1818" y="2280"/>
                  </a:lnTo>
                  <a:lnTo>
                    <a:pt x="1792" y="2223"/>
                  </a:lnTo>
                  <a:lnTo>
                    <a:pt x="1772" y="2163"/>
                  </a:lnTo>
                  <a:lnTo>
                    <a:pt x="1756" y="2101"/>
                  </a:lnTo>
                  <a:lnTo>
                    <a:pt x="1748" y="2036"/>
                  </a:lnTo>
                  <a:lnTo>
                    <a:pt x="1744" y="1970"/>
                  </a:lnTo>
                  <a:lnTo>
                    <a:pt x="1744" y="1512"/>
                  </a:lnTo>
                  <a:lnTo>
                    <a:pt x="1748" y="1447"/>
                  </a:lnTo>
                  <a:lnTo>
                    <a:pt x="1756" y="1383"/>
                  </a:lnTo>
                  <a:lnTo>
                    <a:pt x="1772" y="1322"/>
                  </a:lnTo>
                  <a:lnTo>
                    <a:pt x="1730" y="1296"/>
                  </a:lnTo>
                  <a:lnTo>
                    <a:pt x="1693" y="1265"/>
                  </a:lnTo>
                  <a:lnTo>
                    <a:pt x="1661" y="1232"/>
                  </a:lnTo>
                  <a:lnTo>
                    <a:pt x="1632" y="1194"/>
                  </a:lnTo>
                  <a:lnTo>
                    <a:pt x="1607" y="1153"/>
                  </a:lnTo>
                  <a:lnTo>
                    <a:pt x="1587" y="1108"/>
                  </a:lnTo>
                  <a:lnTo>
                    <a:pt x="1573" y="1062"/>
                  </a:lnTo>
                  <a:lnTo>
                    <a:pt x="1563" y="1013"/>
                  </a:lnTo>
                  <a:lnTo>
                    <a:pt x="1560" y="962"/>
                  </a:lnTo>
                  <a:lnTo>
                    <a:pt x="1560" y="413"/>
                  </a:lnTo>
                  <a:lnTo>
                    <a:pt x="1558" y="385"/>
                  </a:lnTo>
                  <a:lnTo>
                    <a:pt x="1549" y="359"/>
                  </a:lnTo>
                  <a:lnTo>
                    <a:pt x="1537" y="336"/>
                  </a:lnTo>
                  <a:lnTo>
                    <a:pt x="1520" y="315"/>
                  </a:lnTo>
                  <a:lnTo>
                    <a:pt x="1499" y="298"/>
                  </a:lnTo>
                  <a:lnTo>
                    <a:pt x="1476" y="286"/>
                  </a:lnTo>
                  <a:lnTo>
                    <a:pt x="1450" y="277"/>
                  </a:lnTo>
                  <a:lnTo>
                    <a:pt x="1423" y="275"/>
                  </a:lnTo>
                  <a:close/>
                  <a:moveTo>
                    <a:pt x="1423" y="0"/>
                  </a:moveTo>
                  <a:lnTo>
                    <a:pt x="1474" y="3"/>
                  </a:lnTo>
                  <a:lnTo>
                    <a:pt x="1524" y="13"/>
                  </a:lnTo>
                  <a:lnTo>
                    <a:pt x="1572" y="28"/>
                  </a:lnTo>
                  <a:lnTo>
                    <a:pt x="1616" y="49"/>
                  </a:lnTo>
                  <a:lnTo>
                    <a:pt x="1659" y="74"/>
                  </a:lnTo>
                  <a:lnTo>
                    <a:pt x="1697" y="104"/>
                  </a:lnTo>
                  <a:lnTo>
                    <a:pt x="1731" y="139"/>
                  </a:lnTo>
                  <a:lnTo>
                    <a:pt x="1762" y="177"/>
                  </a:lnTo>
                  <a:lnTo>
                    <a:pt x="1788" y="219"/>
                  </a:lnTo>
                  <a:lnTo>
                    <a:pt x="1808" y="263"/>
                  </a:lnTo>
                  <a:lnTo>
                    <a:pt x="1824" y="311"/>
                  </a:lnTo>
                  <a:lnTo>
                    <a:pt x="1832" y="361"/>
                  </a:lnTo>
                  <a:lnTo>
                    <a:pt x="1836" y="413"/>
                  </a:lnTo>
                  <a:lnTo>
                    <a:pt x="1836" y="962"/>
                  </a:lnTo>
                  <a:lnTo>
                    <a:pt x="1839" y="990"/>
                  </a:lnTo>
                  <a:lnTo>
                    <a:pt x="1847" y="1017"/>
                  </a:lnTo>
                  <a:lnTo>
                    <a:pt x="1861" y="1041"/>
                  </a:lnTo>
                  <a:lnTo>
                    <a:pt x="1878" y="1062"/>
                  </a:lnTo>
                  <a:lnTo>
                    <a:pt x="1900" y="1078"/>
                  </a:lnTo>
                  <a:lnTo>
                    <a:pt x="1939" y="1033"/>
                  </a:lnTo>
                  <a:lnTo>
                    <a:pt x="1983" y="992"/>
                  </a:lnTo>
                  <a:lnTo>
                    <a:pt x="2030" y="955"/>
                  </a:lnTo>
                  <a:lnTo>
                    <a:pt x="2080" y="922"/>
                  </a:lnTo>
                  <a:lnTo>
                    <a:pt x="2133" y="894"/>
                  </a:lnTo>
                  <a:lnTo>
                    <a:pt x="2188" y="870"/>
                  </a:lnTo>
                  <a:lnTo>
                    <a:pt x="2247" y="850"/>
                  </a:lnTo>
                  <a:lnTo>
                    <a:pt x="2306" y="836"/>
                  </a:lnTo>
                  <a:lnTo>
                    <a:pt x="2369" y="828"/>
                  </a:lnTo>
                  <a:lnTo>
                    <a:pt x="2432" y="824"/>
                  </a:lnTo>
                  <a:lnTo>
                    <a:pt x="2891" y="824"/>
                  </a:lnTo>
                  <a:lnTo>
                    <a:pt x="2957" y="828"/>
                  </a:lnTo>
                  <a:lnTo>
                    <a:pt x="3022" y="837"/>
                  </a:lnTo>
                  <a:lnTo>
                    <a:pt x="3084" y="853"/>
                  </a:lnTo>
                  <a:lnTo>
                    <a:pt x="3145" y="873"/>
                  </a:lnTo>
                  <a:lnTo>
                    <a:pt x="3202" y="899"/>
                  </a:lnTo>
                  <a:lnTo>
                    <a:pt x="3257" y="929"/>
                  </a:lnTo>
                  <a:lnTo>
                    <a:pt x="3308" y="965"/>
                  </a:lnTo>
                  <a:lnTo>
                    <a:pt x="3355" y="1005"/>
                  </a:lnTo>
                  <a:lnTo>
                    <a:pt x="3400" y="1049"/>
                  </a:lnTo>
                  <a:lnTo>
                    <a:pt x="3440" y="1096"/>
                  </a:lnTo>
                  <a:lnTo>
                    <a:pt x="3475" y="1148"/>
                  </a:lnTo>
                  <a:lnTo>
                    <a:pt x="3506" y="1202"/>
                  </a:lnTo>
                  <a:lnTo>
                    <a:pt x="3532" y="1260"/>
                  </a:lnTo>
                  <a:lnTo>
                    <a:pt x="3553" y="1319"/>
                  </a:lnTo>
                  <a:lnTo>
                    <a:pt x="3568" y="1382"/>
                  </a:lnTo>
                  <a:lnTo>
                    <a:pt x="3577" y="1446"/>
                  </a:lnTo>
                  <a:lnTo>
                    <a:pt x="3580" y="1512"/>
                  </a:lnTo>
                  <a:lnTo>
                    <a:pt x="3580" y="2520"/>
                  </a:lnTo>
                  <a:lnTo>
                    <a:pt x="3577" y="2586"/>
                  </a:lnTo>
                  <a:lnTo>
                    <a:pt x="3568" y="2650"/>
                  </a:lnTo>
                  <a:lnTo>
                    <a:pt x="3553" y="2713"/>
                  </a:lnTo>
                  <a:lnTo>
                    <a:pt x="3532" y="2773"/>
                  </a:lnTo>
                  <a:lnTo>
                    <a:pt x="3506" y="2830"/>
                  </a:lnTo>
                  <a:lnTo>
                    <a:pt x="3475" y="2884"/>
                  </a:lnTo>
                  <a:lnTo>
                    <a:pt x="3440" y="2936"/>
                  </a:lnTo>
                  <a:lnTo>
                    <a:pt x="3400" y="2984"/>
                  </a:lnTo>
                  <a:lnTo>
                    <a:pt x="3355" y="3027"/>
                  </a:lnTo>
                  <a:lnTo>
                    <a:pt x="3308" y="3067"/>
                  </a:lnTo>
                  <a:lnTo>
                    <a:pt x="3257" y="3103"/>
                  </a:lnTo>
                  <a:lnTo>
                    <a:pt x="3202" y="3133"/>
                  </a:lnTo>
                  <a:lnTo>
                    <a:pt x="3145" y="3159"/>
                  </a:lnTo>
                  <a:lnTo>
                    <a:pt x="3084" y="3180"/>
                  </a:lnTo>
                  <a:lnTo>
                    <a:pt x="3022" y="3195"/>
                  </a:lnTo>
                  <a:lnTo>
                    <a:pt x="2957" y="3205"/>
                  </a:lnTo>
                  <a:lnTo>
                    <a:pt x="2891" y="3207"/>
                  </a:lnTo>
                  <a:lnTo>
                    <a:pt x="1698" y="3207"/>
                  </a:lnTo>
                  <a:lnTo>
                    <a:pt x="1633" y="3205"/>
                  </a:lnTo>
                  <a:lnTo>
                    <a:pt x="1569" y="3195"/>
                  </a:lnTo>
                  <a:lnTo>
                    <a:pt x="1507" y="3180"/>
                  </a:lnTo>
                  <a:lnTo>
                    <a:pt x="1447" y="3160"/>
                  </a:lnTo>
                  <a:lnTo>
                    <a:pt x="1391" y="3134"/>
                  </a:lnTo>
                  <a:lnTo>
                    <a:pt x="1337" y="3104"/>
                  </a:lnTo>
                  <a:lnTo>
                    <a:pt x="1286" y="3069"/>
                  </a:lnTo>
                  <a:lnTo>
                    <a:pt x="1286" y="3116"/>
                  </a:lnTo>
                  <a:lnTo>
                    <a:pt x="0" y="3116"/>
                  </a:lnTo>
                  <a:lnTo>
                    <a:pt x="0" y="1009"/>
                  </a:lnTo>
                  <a:lnTo>
                    <a:pt x="1010" y="1009"/>
                  </a:lnTo>
                  <a:lnTo>
                    <a:pt x="1010" y="413"/>
                  </a:lnTo>
                  <a:lnTo>
                    <a:pt x="1013" y="361"/>
                  </a:lnTo>
                  <a:lnTo>
                    <a:pt x="1022" y="311"/>
                  </a:lnTo>
                  <a:lnTo>
                    <a:pt x="1037" y="263"/>
                  </a:lnTo>
                  <a:lnTo>
                    <a:pt x="1058" y="219"/>
                  </a:lnTo>
                  <a:lnTo>
                    <a:pt x="1084" y="177"/>
                  </a:lnTo>
                  <a:lnTo>
                    <a:pt x="1114" y="139"/>
                  </a:lnTo>
                  <a:lnTo>
                    <a:pt x="1149" y="104"/>
                  </a:lnTo>
                  <a:lnTo>
                    <a:pt x="1187" y="74"/>
                  </a:lnTo>
                  <a:lnTo>
                    <a:pt x="1229" y="49"/>
                  </a:lnTo>
                  <a:lnTo>
                    <a:pt x="1274" y="28"/>
                  </a:lnTo>
                  <a:lnTo>
                    <a:pt x="1321" y="13"/>
                  </a:lnTo>
                  <a:lnTo>
                    <a:pt x="1371" y="3"/>
                  </a:lnTo>
                  <a:lnTo>
                    <a:pt x="14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6" name="Group 897"/>
          <p:cNvGrpSpPr/>
          <p:nvPr/>
        </p:nvGrpSpPr>
        <p:grpSpPr>
          <a:xfrm>
            <a:off x="11063383" y="3288524"/>
            <a:ext cx="568325" cy="488950"/>
            <a:chOff x="10939463" y="4265613"/>
            <a:chExt cx="568325" cy="488950"/>
          </a:xfrm>
          <a:solidFill>
            <a:schemeClr val="tx1"/>
          </a:solidFill>
        </p:grpSpPr>
        <p:sp>
          <p:nvSpPr>
            <p:cNvPr id="927" name="Freeform 268"/>
            <p:cNvSpPr>
              <a:spLocks noEditPoints="1"/>
            </p:cNvSpPr>
            <p:nvPr/>
          </p:nvSpPr>
          <p:spPr bwMode="auto">
            <a:xfrm>
              <a:off x="10939463" y="4265613"/>
              <a:ext cx="568325" cy="488950"/>
            </a:xfrm>
            <a:custGeom>
              <a:avLst/>
              <a:gdLst>
                <a:gd name="T0" fmla="*/ 1582 w 3580"/>
                <a:gd name="T1" fmla="*/ 2578 h 3077"/>
                <a:gd name="T2" fmla="*/ 1582 w 3580"/>
                <a:gd name="T3" fmla="*/ 2828 h 3077"/>
                <a:gd name="T4" fmla="*/ 1998 w 3580"/>
                <a:gd name="T5" fmla="*/ 2828 h 3077"/>
                <a:gd name="T6" fmla="*/ 1998 w 3580"/>
                <a:gd name="T7" fmla="*/ 2578 h 3077"/>
                <a:gd name="T8" fmla="*/ 1582 w 3580"/>
                <a:gd name="T9" fmla="*/ 2578 h 3077"/>
                <a:gd name="T10" fmla="*/ 250 w 3580"/>
                <a:gd name="T11" fmla="*/ 250 h 3077"/>
                <a:gd name="T12" fmla="*/ 250 w 3580"/>
                <a:gd name="T13" fmla="*/ 2328 h 3077"/>
                <a:gd name="T14" fmla="*/ 3330 w 3580"/>
                <a:gd name="T15" fmla="*/ 2328 h 3077"/>
                <a:gd name="T16" fmla="*/ 3330 w 3580"/>
                <a:gd name="T17" fmla="*/ 250 h 3077"/>
                <a:gd name="T18" fmla="*/ 250 w 3580"/>
                <a:gd name="T19" fmla="*/ 250 h 3077"/>
                <a:gd name="T20" fmla="*/ 0 w 3580"/>
                <a:gd name="T21" fmla="*/ 0 h 3077"/>
                <a:gd name="T22" fmla="*/ 3580 w 3580"/>
                <a:gd name="T23" fmla="*/ 0 h 3077"/>
                <a:gd name="T24" fmla="*/ 3580 w 3580"/>
                <a:gd name="T25" fmla="*/ 2578 h 3077"/>
                <a:gd name="T26" fmla="*/ 3330 w 3580"/>
                <a:gd name="T27" fmla="*/ 2578 h 3077"/>
                <a:gd name="T28" fmla="*/ 3330 w 3580"/>
                <a:gd name="T29" fmla="*/ 2703 h 3077"/>
                <a:gd name="T30" fmla="*/ 3081 w 3580"/>
                <a:gd name="T31" fmla="*/ 2703 h 3077"/>
                <a:gd name="T32" fmla="*/ 3081 w 3580"/>
                <a:gd name="T33" fmla="*/ 2578 h 3077"/>
                <a:gd name="T34" fmla="*/ 2830 w 3580"/>
                <a:gd name="T35" fmla="*/ 2578 h 3077"/>
                <a:gd name="T36" fmla="*/ 2830 w 3580"/>
                <a:gd name="T37" fmla="*/ 2703 h 3077"/>
                <a:gd name="T38" fmla="*/ 2581 w 3580"/>
                <a:gd name="T39" fmla="*/ 2703 h 3077"/>
                <a:gd name="T40" fmla="*/ 2581 w 3580"/>
                <a:gd name="T41" fmla="*/ 2578 h 3077"/>
                <a:gd name="T42" fmla="*/ 2248 w 3580"/>
                <a:gd name="T43" fmla="*/ 2578 h 3077"/>
                <a:gd name="T44" fmla="*/ 2248 w 3580"/>
                <a:gd name="T45" fmla="*/ 2828 h 3077"/>
                <a:gd name="T46" fmla="*/ 2540 w 3580"/>
                <a:gd name="T47" fmla="*/ 2828 h 3077"/>
                <a:gd name="T48" fmla="*/ 2540 w 3580"/>
                <a:gd name="T49" fmla="*/ 3077 h 3077"/>
                <a:gd name="T50" fmla="*/ 1040 w 3580"/>
                <a:gd name="T51" fmla="*/ 3077 h 3077"/>
                <a:gd name="T52" fmla="*/ 1040 w 3580"/>
                <a:gd name="T53" fmla="*/ 2828 h 3077"/>
                <a:gd name="T54" fmla="*/ 1332 w 3580"/>
                <a:gd name="T55" fmla="*/ 2828 h 3077"/>
                <a:gd name="T56" fmla="*/ 1332 w 3580"/>
                <a:gd name="T57" fmla="*/ 2578 h 3077"/>
                <a:gd name="T58" fmla="*/ 0 w 3580"/>
                <a:gd name="T59" fmla="*/ 2578 h 3077"/>
                <a:gd name="T60" fmla="*/ 0 w 3580"/>
                <a:gd name="T61" fmla="*/ 0 h 3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580" h="3077">
                  <a:moveTo>
                    <a:pt x="1582" y="2578"/>
                  </a:moveTo>
                  <a:lnTo>
                    <a:pt x="1582" y="2828"/>
                  </a:lnTo>
                  <a:lnTo>
                    <a:pt x="1998" y="2828"/>
                  </a:lnTo>
                  <a:lnTo>
                    <a:pt x="1998" y="2578"/>
                  </a:lnTo>
                  <a:lnTo>
                    <a:pt x="1582" y="2578"/>
                  </a:lnTo>
                  <a:close/>
                  <a:moveTo>
                    <a:pt x="250" y="250"/>
                  </a:moveTo>
                  <a:lnTo>
                    <a:pt x="250" y="2328"/>
                  </a:lnTo>
                  <a:lnTo>
                    <a:pt x="3330" y="2328"/>
                  </a:lnTo>
                  <a:lnTo>
                    <a:pt x="3330" y="250"/>
                  </a:lnTo>
                  <a:lnTo>
                    <a:pt x="250" y="250"/>
                  </a:lnTo>
                  <a:close/>
                  <a:moveTo>
                    <a:pt x="0" y="0"/>
                  </a:moveTo>
                  <a:lnTo>
                    <a:pt x="3580" y="0"/>
                  </a:lnTo>
                  <a:lnTo>
                    <a:pt x="3580" y="2578"/>
                  </a:lnTo>
                  <a:lnTo>
                    <a:pt x="3330" y="2578"/>
                  </a:lnTo>
                  <a:lnTo>
                    <a:pt x="3330" y="2703"/>
                  </a:lnTo>
                  <a:lnTo>
                    <a:pt x="3081" y="2703"/>
                  </a:lnTo>
                  <a:lnTo>
                    <a:pt x="3081" y="2578"/>
                  </a:lnTo>
                  <a:lnTo>
                    <a:pt x="2830" y="2578"/>
                  </a:lnTo>
                  <a:lnTo>
                    <a:pt x="2830" y="2703"/>
                  </a:lnTo>
                  <a:lnTo>
                    <a:pt x="2581" y="2703"/>
                  </a:lnTo>
                  <a:lnTo>
                    <a:pt x="2581" y="2578"/>
                  </a:lnTo>
                  <a:lnTo>
                    <a:pt x="2248" y="2578"/>
                  </a:lnTo>
                  <a:lnTo>
                    <a:pt x="2248" y="2828"/>
                  </a:lnTo>
                  <a:lnTo>
                    <a:pt x="2540" y="2828"/>
                  </a:lnTo>
                  <a:lnTo>
                    <a:pt x="2540" y="3077"/>
                  </a:lnTo>
                  <a:lnTo>
                    <a:pt x="1040" y="3077"/>
                  </a:lnTo>
                  <a:lnTo>
                    <a:pt x="1040" y="2828"/>
                  </a:lnTo>
                  <a:lnTo>
                    <a:pt x="1332" y="2828"/>
                  </a:lnTo>
                  <a:lnTo>
                    <a:pt x="1332" y="2578"/>
                  </a:lnTo>
                  <a:lnTo>
                    <a:pt x="0" y="25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269"/>
            <p:cNvSpPr>
              <a:spLocks noEditPoints="1"/>
            </p:cNvSpPr>
            <p:nvPr/>
          </p:nvSpPr>
          <p:spPr bwMode="auto">
            <a:xfrm>
              <a:off x="11018838" y="4344988"/>
              <a:ext cx="409575" cy="250825"/>
            </a:xfrm>
            <a:custGeom>
              <a:avLst/>
              <a:gdLst>
                <a:gd name="T0" fmla="*/ 251 w 2582"/>
                <a:gd name="T1" fmla="*/ 249 h 1580"/>
                <a:gd name="T2" fmla="*/ 251 w 2582"/>
                <a:gd name="T3" fmla="*/ 1331 h 1580"/>
                <a:gd name="T4" fmla="*/ 2331 w 2582"/>
                <a:gd name="T5" fmla="*/ 1331 h 1580"/>
                <a:gd name="T6" fmla="*/ 2331 w 2582"/>
                <a:gd name="T7" fmla="*/ 249 h 1580"/>
                <a:gd name="T8" fmla="*/ 251 w 2582"/>
                <a:gd name="T9" fmla="*/ 249 h 1580"/>
                <a:gd name="T10" fmla="*/ 0 w 2582"/>
                <a:gd name="T11" fmla="*/ 0 h 1580"/>
                <a:gd name="T12" fmla="*/ 2582 w 2582"/>
                <a:gd name="T13" fmla="*/ 0 h 1580"/>
                <a:gd name="T14" fmla="*/ 2582 w 2582"/>
                <a:gd name="T15" fmla="*/ 1580 h 1580"/>
                <a:gd name="T16" fmla="*/ 0 w 2582"/>
                <a:gd name="T17" fmla="*/ 1580 h 1580"/>
                <a:gd name="T18" fmla="*/ 0 w 2582"/>
                <a:gd name="T19" fmla="*/ 0 h 1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82" h="1580">
                  <a:moveTo>
                    <a:pt x="251" y="249"/>
                  </a:moveTo>
                  <a:lnTo>
                    <a:pt x="251" y="1331"/>
                  </a:lnTo>
                  <a:lnTo>
                    <a:pt x="2331" y="1331"/>
                  </a:lnTo>
                  <a:lnTo>
                    <a:pt x="2331" y="249"/>
                  </a:lnTo>
                  <a:lnTo>
                    <a:pt x="251" y="249"/>
                  </a:lnTo>
                  <a:close/>
                  <a:moveTo>
                    <a:pt x="0" y="0"/>
                  </a:moveTo>
                  <a:lnTo>
                    <a:pt x="2582" y="0"/>
                  </a:lnTo>
                  <a:lnTo>
                    <a:pt x="2582" y="1580"/>
                  </a:lnTo>
                  <a:lnTo>
                    <a:pt x="0" y="15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9" name="Group 204"/>
          <p:cNvGrpSpPr/>
          <p:nvPr/>
        </p:nvGrpSpPr>
        <p:grpSpPr>
          <a:xfrm>
            <a:off x="11233775" y="4124238"/>
            <a:ext cx="315913" cy="566738"/>
            <a:chOff x="11015663" y="2682875"/>
            <a:chExt cx="315913" cy="566738"/>
          </a:xfrm>
          <a:solidFill>
            <a:schemeClr val="tx1"/>
          </a:solidFill>
        </p:grpSpPr>
        <p:sp>
          <p:nvSpPr>
            <p:cNvPr id="930" name="Freeform 88"/>
            <p:cNvSpPr>
              <a:spLocks/>
            </p:cNvSpPr>
            <p:nvPr/>
          </p:nvSpPr>
          <p:spPr bwMode="auto">
            <a:xfrm>
              <a:off x="11150601" y="2817813"/>
              <a:ext cx="46038" cy="46038"/>
            </a:xfrm>
            <a:custGeom>
              <a:avLst/>
              <a:gdLst>
                <a:gd name="T0" fmla="*/ 147 w 295"/>
                <a:gd name="T1" fmla="*/ 0 h 295"/>
                <a:gd name="T2" fmla="*/ 177 w 295"/>
                <a:gd name="T3" fmla="*/ 3 h 295"/>
                <a:gd name="T4" fmla="*/ 205 w 295"/>
                <a:gd name="T5" fmla="*/ 12 h 295"/>
                <a:gd name="T6" fmla="*/ 230 w 295"/>
                <a:gd name="T7" fmla="*/ 26 h 295"/>
                <a:gd name="T8" fmla="*/ 251 w 295"/>
                <a:gd name="T9" fmla="*/ 43 h 295"/>
                <a:gd name="T10" fmla="*/ 270 w 295"/>
                <a:gd name="T11" fmla="*/ 66 h 295"/>
                <a:gd name="T12" fmla="*/ 283 w 295"/>
                <a:gd name="T13" fmla="*/ 91 h 295"/>
                <a:gd name="T14" fmla="*/ 292 w 295"/>
                <a:gd name="T15" fmla="*/ 118 h 295"/>
                <a:gd name="T16" fmla="*/ 295 w 295"/>
                <a:gd name="T17" fmla="*/ 148 h 295"/>
                <a:gd name="T18" fmla="*/ 292 w 295"/>
                <a:gd name="T19" fmla="*/ 177 h 295"/>
                <a:gd name="T20" fmla="*/ 283 w 295"/>
                <a:gd name="T21" fmla="*/ 204 h 295"/>
                <a:gd name="T22" fmla="*/ 270 w 295"/>
                <a:gd name="T23" fmla="*/ 230 h 295"/>
                <a:gd name="T24" fmla="*/ 251 w 295"/>
                <a:gd name="T25" fmla="*/ 252 h 295"/>
                <a:gd name="T26" fmla="*/ 230 w 295"/>
                <a:gd name="T27" fmla="*/ 269 h 295"/>
                <a:gd name="T28" fmla="*/ 205 w 295"/>
                <a:gd name="T29" fmla="*/ 283 h 295"/>
                <a:gd name="T30" fmla="*/ 177 w 295"/>
                <a:gd name="T31" fmla="*/ 292 h 295"/>
                <a:gd name="T32" fmla="*/ 147 w 295"/>
                <a:gd name="T33" fmla="*/ 295 h 295"/>
                <a:gd name="T34" fmla="*/ 117 w 295"/>
                <a:gd name="T35" fmla="*/ 292 h 295"/>
                <a:gd name="T36" fmla="*/ 90 w 295"/>
                <a:gd name="T37" fmla="*/ 283 h 295"/>
                <a:gd name="T38" fmla="*/ 65 w 295"/>
                <a:gd name="T39" fmla="*/ 269 h 295"/>
                <a:gd name="T40" fmla="*/ 43 w 295"/>
                <a:gd name="T41" fmla="*/ 252 h 295"/>
                <a:gd name="T42" fmla="*/ 25 w 295"/>
                <a:gd name="T43" fmla="*/ 230 h 295"/>
                <a:gd name="T44" fmla="*/ 12 w 295"/>
                <a:gd name="T45" fmla="*/ 204 h 295"/>
                <a:gd name="T46" fmla="*/ 3 w 295"/>
                <a:gd name="T47" fmla="*/ 177 h 295"/>
                <a:gd name="T48" fmla="*/ 0 w 295"/>
                <a:gd name="T49" fmla="*/ 148 h 295"/>
                <a:gd name="T50" fmla="*/ 3 w 295"/>
                <a:gd name="T51" fmla="*/ 118 h 295"/>
                <a:gd name="T52" fmla="*/ 12 w 295"/>
                <a:gd name="T53" fmla="*/ 91 h 295"/>
                <a:gd name="T54" fmla="*/ 25 w 295"/>
                <a:gd name="T55" fmla="*/ 66 h 295"/>
                <a:gd name="T56" fmla="*/ 43 w 295"/>
                <a:gd name="T57" fmla="*/ 43 h 295"/>
                <a:gd name="T58" fmla="*/ 65 w 295"/>
                <a:gd name="T59" fmla="*/ 26 h 295"/>
                <a:gd name="T60" fmla="*/ 90 w 295"/>
                <a:gd name="T61" fmla="*/ 12 h 295"/>
                <a:gd name="T62" fmla="*/ 117 w 295"/>
                <a:gd name="T63" fmla="*/ 3 h 295"/>
                <a:gd name="T64" fmla="*/ 147 w 295"/>
                <a:gd name="T65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5" h="295">
                  <a:moveTo>
                    <a:pt x="147" y="0"/>
                  </a:moveTo>
                  <a:lnTo>
                    <a:pt x="177" y="3"/>
                  </a:lnTo>
                  <a:lnTo>
                    <a:pt x="205" y="12"/>
                  </a:lnTo>
                  <a:lnTo>
                    <a:pt x="230" y="26"/>
                  </a:lnTo>
                  <a:lnTo>
                    <a:pt x="251" y="43"/>
                  </a:lnTo>
                  <a:lnTo>
                    <a:pt x="270" y="66"/>
                  </a:lnTo>
                  <a:lnTo>
                    <a:pt x="283" y="91"/>
                  </a:lnTo>
                  <a:lnTo>
                    <a:pt x="292" y="118"/>
                  </a:lnTo>
                  <a:lnTo>
                    <a:pt x="295" y="148"/>
                  </a:lnTo>
                  <a:lnTo>
                    <a:pt x="292" y="177"/>
                  </a:lnTo>
                  <a:lnTo>
                    <a:pt x="283" y="204"/>
                  </a:lnTo>
                  <a:lnTo>
                    <a:pt x="270" y="230"/>
                  </a:lnTo>
                  <a:lnTo>
                    <a:pt x="251" y="252"/>
                  </a:lnTo>
                  <a:lnTo>
                    <a:pt x="230" y="269"/>
                  </a:lnTo>
                  <a:lnTo>
                    <a:pt x="205" y="283"/>
                  </a:lnTo>
                  <a:lnTo>
                    <a:pt x="177" y="292"/>
                  </a:lnTo>
                  <a:lnTo>
                    <a:pt x="147" y="295"/>
                  </a:lnTo>
                  <a:lnTo>
                    <a:pt x="117" y="292"/>
                  </a:lnTo>
                  <a:lnTo>
                    <a:pt x="90" y="283"/>
                  </a:lnTo>
                  <a:lnTo>
                    <a:pt x="65" y="269"/>
                  </a:lnTo>
                  <a:lnTo>
                    <a:pt x="43" y="252"/>
                  </a:lnTo>
                  <a:lnTo>
                    <a:pt x="25" y="230"/>
                  </a:lnTo>
                  <a:lnTo>
                    <a:pt x="12" y="204"/>
                  </a:lnTo>
                  <a:lnTo>
                    <a:pt x="3" y="177"/>
                  </a:lnTo>
                  <a:lnTo>
                    <a:pt x="0" y="148"/>
                  </a:lnTo>
                  <a:lnTo>
                    <a:pt x="3" y="118"/>
                  </a:lnTo>
                  <a:lnTo>
                    <a:pt x="12" y="91"/>
                  </a:lnTo>
                  <a:lnTo>
                    <a:pt x="25" y="66"/>
                  </a:lnTo>
                  <a:lnTo>
                    <a:pt x="43" y="43"/>
                  </a:lnTo>
                  <a:lnTo>
                    <a:pt x="65" y="26"/>
                  </a:lnTo>
                  <a:lnTo>
                    <a:pt x="90" y="12"/>
                  </a:lnTo>
                  <a:lnTo>
                    <a:pt x="117" y="3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89"/>
            <p:cNvSpPr>
              <a:spLocks/>
            </p:cNvSpPr>
            <p:nvPr/>
          </p:nvSpPr>
          <p:spPr bwMode="auto">
            <a:xfrm>
              <a:off x="11085513" y="2752725"/>
              <a:ext cx="176213" cy="87313"/>
            </a:xfrm>
            <a:custGeom>
              <a:avLst/>
              <a:gdLst>
                <a:gd name="T0" fmla="*/ 553 w 1107"/>
                <a:gd name="T1" fmla="*/ 0 h 553"/>
                <a:gd name="T2" fmla="*/ 613 w 1107"/>
                <a:gd name="T3" fmla="*/ 4 h 553"/>
                <a:gd name="T4" fmla="*/ 671 w 1107"/>
                <a:gd name="T5" fmla="*/ 13 h 553"/>
                <a:gd name="T6" fmla="*/ 728 w 1107"/>
                <a:gd name="T7" fmla="*/ 29 h 553"/>
                <a:gd name="T8" fmla="*/ 781 w 1107"/>
                <a:gd name="T9" fmla="*/ 50 h 553"/>
                <a:gd name="T10" fmla="*/ 832 w 1107"/>
                <a:gd name="T11" fmla="*/ 76 h 553"/>
                <a:gd name="T12" fmla="*/ 880 w 1107"/>
                <a:gd name="T13" fmla="*/ 107 h 553"/>
                <a:gd name="T14" fmla="*/ 924 w 1107"/>
                <a:gd name="T15" fmla="*/ 143 h 553"/>
                <a:gd name="T16" fmla="*/ 964 w 1107"/>
                <a:gd name="T17" fmla="*/ 183 h 553"/>
                <a:gd name="T18" fmla="*/ 1000 w 1107"/>
                <a:gd name="T19" fmla="*/ 226 h 553"/>
                <a:gd name="T20" fmla="*/ 1031 w 1107"/>
                <a:gd name="T21" fmla="*/ 274 h 553"/>
                <a:gd name="T22" fmla="*/ 1058 w 1107"/>
                <a:gd name="T23" fmla="*/ 325 h 553"/>
                <a:gd name="T24" fmla="*/ 1078 w 1107"/>
                <a:gd name="T25" fmla="*/ 378 h 553"/>
                <a:gd name="T26" fmla="*/ 1094 w 1107"/>
                <a:gd name="T27" fmla="*/ 434 h 553"/>
                <a:gd name="T28" fmla="*/ 1103 w 1107"/>
                <a:gd name="T29" fmla="*/ 493 h 553"/>
                <a:gd name="T30" fmla="*/ 1107 w 1107"/>
                <a:gd name="T31" fmla="*/ 553 h 553"/>
                <a:gd name="T32" fmla="*/ 885 w 1107"/>
                <a:gd name="T33" fmla="*/ 553 h 553"/>
                <a:gd name="T34" fmla="*/ 882 w 1107"/>
                <a:gd name="T35" fmla="*/ 508 h 553"/>
                <a:gd name="T36" fmla="*/ 873 w 1107"/>
                <a:gd name="T37" fmla="*/ 464 h 553"/>
                <a:gd name="T38" fmla="*/ 859 w 1107"/>
                <a:gd name="T39" fmla="*/ 423 h 553"/>
                <a:gd name="T40" fmla="*/ 840 w 1107"/>
                <a:gd name="T41" fmla="*/ 386 h 553"/>
                <a:gd name="T42" fmla="*/ 816 w 1107"/>
                <a:gd name="T43" fmla="*/ 351 h 553"/>
                <a:gd name="T44" fmla="*/ 788 w 1107"/>
                <a:gd name="T45" fmla="*/ 318 h 553"/>
                <a:gd name="T46" fmla="*/ 756 w 1107"/>
                <a:gd name="T47" fmla="*/ 290 h 553"/>
                <a:gd name="T48" fmla="*/ 720 w 1107"/>
                <a:gd name="T49" fmla="*/ 267 h 553"/>
                <a:gd name="T50" fmla="*/ 682 w 1107"/>
                <a:gd name="T51" fmla="*/ 247 h 553"/>
                <a:gd name="T52" fmla="*/ 641 w 1107"/>
                <a:gd name="T53" fmla="*/ 233 h 553"/>
                <a:gd name="T54" fmla="*/ 598 w 1107"/>
                <a:gd name="T55" fmla="*/ 224 h 553"/>
                <a:gd name="T56" fmla="*/ 553 w 1107"/>
                <a:gd name="T57" fmla="*/ 221 h 553"/>
                <a:gd name="T58" fmla="*/ 508 w 1107"/>
                <a:gd name="T59" fmla="*/ 224 h 553"/>
                <a:gd name="T60" fmla="*/ 465 w 1107"/>
                <a:gd name="T61" fmla="*/ 233 h 553"/>
                <a:gd name="T62" fmla="*/ 424 w 1107"/>
                <a:gd name="T63" fmla="*/ 247 h 553"/>
                <a:gd name="T64" fmla="*/ 385 w 1107"/>
                <a:gd name="T65" fmla="*/ 267 h 553"/>
                <a:gd name="T66" fmla="*/ 350 w 1107"/>
                <a:gd name="T67" fmla="*/ 290 h 553"/>
                <a:gd name="T68" fmla="*/ 318 w 1107"/>
                <a:gd name="T69" fmla="*/ 318 h 553"/>
                <a:gd name="T70" fmla="*/ 291 w 1107"/>
                <a:gd name="T71" fmla="*/ 351 h 553"/>
                <a:gd name="T72" fmla="*/ 267 w 1107"/>
                <a:gd name="T73" fmla="*/ 386 h 553"/>
                <a:gd name="T74" fmla="*/ 247 w 1107"/>
                <a:gd name="T75" fmla="*/ 423 h 553"/>
                <a:gd name="T76" fmla="*/ 233 w 1107"/>
                <a:gd name="T77" fmla="*/ 464 h 553"/>
                <a:gd name="T78" fmla="*/ 223 w 1107"/>
                <a:gd name="T79" fmla="*/ 508 h 553"/>
                <a:gd name="T80" fmla="*/ 221 w 1107"/>
                <a:gd name="T81" fmla="*/ 553 h 553"/>
                <a:gd name="T82" fmla="*/ 0 w 1107"/>
                <a:gd name="T83" fmla="*/ 553 h 553"/>
                <a:gd name="T84" fmla="*/ 3 w 1107"/>
                <a:gd name="T85" fmla="*/ 493 h 553"/>
                <a:gd name="T86" fmla="*/ 12 w 1107"/>
                <a:gd name="T87" fmla="*/ 434 h 553"/>
                <a:gd name="T88" fmla="*/ 28 w 1107"/>
                <a:gd name="T89" fmla="*/ 378 h 553"/>
                <a:gd name="T90" fmla="*/ 49 w 1107"/>
                <a:gd name="T91" fmla="*/ 325 h 553"/>
                <a:gd name="T92" fmla="*/ 75 w 1107"/>
                <a:gd name="T93" fmla="*/ 274 h 553"/>
                <a:gd name="T94" fmla="*/ 106 w 1107"/>
                <a:gd name="T95" fmla="*/ 226 h 553"/>
                <a:gd name="T96" fmla="*/ 142 w 1107"/>
                <a:gd name="T97" fmla="*/ 183 h 553"/>
                <a:gd name="T98" fmla="*/ 182 w 1107"/>
                <a:gd name="T99" fmla="*/ 143 h 553"/>
                <a:gd name="T100" fmla="*/ 227 w 1107"/>
                <a:gd name="T101" fmla="*/ 107 h 553"/>
                <a:gd name="T102" fmla="*/ 274 w 1107"/>
                <a:gd name="T103" fmla="*/ 76 h 553"/>
                <a:gd name="T104" fmla="*/ 324 w 1107"/>
                <a:gd name="T105" fmla="*/ 50 h 553"/>
                <a:gd name="T106" fmla="*/ 378 w 1107"/>
                <a:gd name="T107" fmla="*/ 29 h 553"/>
                <a:gd name="T108" fmla="*/ 435 w 1107"/>
                <a:gd name="T109" fmla="*/ 13 h 553"/>
                <a:gd name="T110" fmla="*/ 492 w 1107"/>
                <a:gd name="T111" fmla="*/ 4 h 553"/>
                <a:gd name="T112" fmla="*/ 553 w 1107"/>
                <a:gd name="T113" fmla="*/ 0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07" h="553">
                  <a:moveTo>
                    <a:pt x="553" y="0"/>
                  </a:moveTo>
                  <a:lnTo>
                    <a:pt x="613" y="4"/>
                  </a:lnTo>
                  <a:lnTo>
                    <a:pt x="671" y="13"/>
                  </a:lnTo>
                  <a:lnTo>
                    <a:pt x="728" y="29"/>
                  </a:lnTo>
                  <a:lnTo>
                    <a:pt x="781" y="50"/>
                  </a:lnTo>
                  <a:lnTo>
                    <a:pt x="832" y="76"/>
                  </a:lnTo>
                  <a:lnTo>
                    <a:pt x="880" y="107"/>
                  </a:lnTo>
                  <a:lnTo>
                    <a:pt x="924" y="143"/>
                  </a:lnTo>
                  <a:lnTo>
                    <a:pt x="964" y="183"/>
                  </a:lnTo>
                  <a:lnTo>
                    <a:pt x="1000" y="226"/>
                  </a:lnTo>
                  <a:lnTo>
                    <a:pt x="1031" y="274"/>
                  </a:lnTo>
                  <a:lnTo>
                    <a:pt x="1058" y="325"/>
                  </a:lnTo>
                  <a:lnTo>
                    <a:pt x="1078" y="378"/>
                  </a:lnTo>
                  <a:lnTo>
                    <a:pt x="1094" y="434"/>
                  </a:lnTo>
                  <a:lnTo>
                    <a:pt x="1103" y="493"/>
                  </a:lnTo>
                  <a:lnTo>
                    <a:pt x="1107" y="553"/>
                  </a:lnTo>
                  <a:lnTo>
                    <a:pt x="885" y="553"/>
                  </a:lnTo>
                  <a:lnTo>
                    <a:pt x="882" y="508"/>
                  </a:lnTo>
                  <a:lnTo>
                    <a:pt x="873" y="464"/>
                  </a:lnTo>
                  <a:lnTo>
                    <a:pt x="859" y="423"/>
                  </a:lnTo>
                  <a:lnTo>
                    <a:pt x="840" y="386"/>
                  </a:lnTo>
                  <a:lnTo>
                    <a:pt x="816" y="351"/>
                  </a:lnTo>
                  <a:lnTo>
                    <a:pt x="788" y="318"/>
                  </a:lnTo>
                  <a:lnTo>
                    <a:pt x="756" y="290"/>
                  </a:lnTo>
                  <a:lnTo>
                    <a:pt x="720" y="267"/>
                  </a:lnTo>
                  <a:lnTo>
                    <a:pt x="682" y="247"/>
                  </a:lnTo>
                  <a:lnTo>
                    <a:pt x="641" y="233"/>
                  </a:lnTo>
                  <a:lnTo>
                    <a:pt x="598" y="224"/>
                  </a:lnTo>
                  <a:lnTo>
                    <a:pt x="553" y="221"/>
                  </a:lnTo>
                  <a:lnTo>
                    <a:pt x="508" y="224"/>
                  </a:lnTo>
                  <a:lnTo>
                    <a:pt x="465" y="233"/>
                  </a:lnTo>
                  <a:lnTo>
                    <a:pt x="424" y="247"/>
                  </a:lnTo>
                  <a:lnTo>
                    <a:pt x="385" y="267"/>
                  </a:lnTo>
                  <a:lnTo>
                    <a:pt x="350" y="290"/>
                  </a:lnTo>
                  <a:lnTo>
                    <a:pt x="318" y="318"/>
                  </a:lnTo>
                  <a:lnTo>
                    <a:pt x="291" y="351"/>
                  </a:lnTo>
                  <a:lnTo>
                    <a:pt x="267" y="386"/>
                  </a:lnTo>
                  <a:lnTo>
                    <a:pt x="247" y="423"/>
                  </a:lnTo>
                  <a:lnTo>
                    <a:pt x="233" y="464"/>
                  </a:lnTo>
                  <a:lnTo>
                    <a:pt x="223" y="508"/>
                  </a:lnTo>
                  <a:lnTo>
                    <a:pt x="221" y="553"/>
                  </a:lnTo>
                  <a:lnTo>
                    <a:pt x="0" y="553"/>
                  </a:lnTo>
                  <a:lnTo>
                    <a:pt x="3" y="493"/>
                  </a:lnTo>
                  <a:lnTo>
                    <a:pt x="12" y="434"/>
                  </a:lnTo>
                  <a:lnTo>
                    <a:pt x="28" y="378"/>
                  </a:lnTo>
                  <a:lnTo>
                    <a:pt x="49" y="325"/>
                  </a:lnTo>
                  <a:lnTo>
                    <a:pt x="75" y="274"/>
                  </a:lnTo>
                  <a:lnTo>
                    <a:pt x="106" y="226"/>
                  </a:lnTo>
                  <a:lnTo>
                    <a:pt x="142" y="183"/>
                  </a:lnTo>
                  <a:lnTo>
                    <a:pt x="182" y="143"/>
                  </a:lnTo>
                  <a:lnTo>
                    <a:pt x="227" y="107"/>
                  </a:lnTo>
                  <a:lnTo>
                    <a:pt x="274" y="76"/>
                  </a:lnTo>
                  <a:lnTo>
                    <a:pt x="324" y="50"/>
                  </a:lnTo>
                  <a:lnTo>
                    <a:pt x="378" y="29"/>
                  </a:lnTo>
                  <a:lnTo>
                    <a:pt x="435" y="13"/>
                  </a:lnTo>
                  <a:lnTo>
                    <a:pt x="492" y="4"/>
                  </a:lnTo>
                  <a:lnTo>
                    <a:pt x="5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90"/>
            <p:cNvSpPr>
              <a:spLocks/>
            </p:cNvSpPr>
            <p:nvPr/>
          </p:nvSpPr>
          <p:spPr bwMode="auto">
            <a:xfrm>
              <a:off x="11015663" y="2682875"/>
              <a:ext cx="315913" cy="157163"/>
            </a:xfrm>
            <a:custGeom>
              <a:avLst/>
              <a:gdLst>
                <a:gd name="T0" fmla="*/ 1079 w 1993"/>
                <a:gd name="T1" fmla="*/ 3 h 994"/>
                <a:gd name="T2" fmla="*/ 1236 w 1993"/>
                <a:gd name="T3" fmla="*/ 29 h 994"/>
                <a:gd name="T4" fmla="*/ 1385 w 1993"/>
                <a:gd name="T5" fmla="*/ 78 h 994"/>
                <a:gd name="T6" fmla="*/ 1521 w 1993"/>
                <a:gd name="T7" fmla="*/ 149 h 994"/>
                <a:gd name="T8" fmla="*/ 1645 w 1993"/>
                <a:gd name="T9" fmla="*/ 239 h 994"/>
                <a:gd name="T10" fmla="*/ 1754 w 1993"/>
                <a:gd name="T11" fmla="*/ 347 h 994"/>
                <a:gd name="T12" fmla="*/ 1845 w 1993"/>
                <a:gd name="T13" fmla="*/ 471 h 994"/>
                <a:gd name="T14" fmla="*/ 1915 w 1993"/>
                <a:gd name="T15" fmla="*/ 607 h 994"/>
                <a:gd name="T16" fmla="*/ 1965 w 1993"/>
                <a:gd name="T17" fmla="*/ 755 h 994"/>
                <a:gd name="T18" fmla="*/ 1990 w 1993"/>
                <a:gd name="T19" fmla="*/ 912 h 994"/>
                <a:gd name="T20" fmla="*/ 1772 w 1993"/>
                <a:gd name="T21" fmla="*/ 994 h 994"/>
                <a:gd name="T22" fmla="*/ 1760 w 1993"/>
                <a:gd name="T23" fmla="*/ 855 h 994"/>
                <a:gd name="T24" fmla="*/ 1724 w 1993"/>
                <a:gd name="T25" fmla="*/ 725 h 994"/>
                <a:gd name="T26" fmla="*/ 1667 w 1993"/>
                <a:gd name="T27" fmla="*/ 604 h 994"/>
                <a:gd name="T28" fmla="*/ 1590 w 1993"/>
                <a:gd name="T29" fmla="*/ 497 h 994"/>
                <a:gd name="T30" fmla="*/ 1496 w 1993"/>
                <a:gd name="T31" fmla="*/ 402 h 994"/>
                <a:gd name="T32" fmla="*/ 1388 w 1993"/>
                <a:gd name="T33" fmla="*/ 327 h 994"/>
                <a:gd name="T34" fmla="*/ 1267 w 1993"/>
                <a:gd name="T35" fmla="*/ 269 h 994"/>
                <a:gd name="T36" fmla="*/ 1136 w 1993"/>
                <a:gd name="T37" fmla="*/ 234 h 994"/>
                <a:gd name="T38" fmla="*/ 997 w 1993"/>
                <a:gd name="T39" fmla="*/ 221 h 994"/>
                <a:gd name="T40" fmla="*/ 858 w 1993"/>
                <a:gd name="T41" fmla="*/ 234 h 994"/>
                <a:gd name="T42" fmla="*/ 727 w 1993"/>
                <a:gd name="T43" fmla="*/ 269 h 994"/>
                <a:gd name="T44" fmla="*/ 607 w 1993"/>
                <a:gd name="T45" fmla="*/ 327 h 994"/>
                <a:gd name="T46" fmla="*/ 498 w 1993"/>
                <a:gd name="T47" fmla="*/ 402 h 994"/>
                <a:gd name="T48" fmla="*/ 405 w 1993"/>
                <a:gd name="T49" fmla="*/ 497 h 994"/>
                <a:gd name="T50" fmla="*/ 328 w 1993"/>
                <a:gd name="T51" fmla="*/ 604 h 994"/>
                <a:gd name="T52" fmla="*/ 270 w 1993"/>
                <a:gd name="T53" fmla="*/ 725 h 994"/>
                <a:gd name="T54" fmla="*/ 234 w 1993"/>
                <a:gd name="T55" fmla="*/ 855 h 994"/>
                <a:gd name="T56" fmla="*/ 221 w 1993"/>
                <a:gd name="T57" fmla="*/ 994 h 994"/>
                <a:gd name="T58" fmla="*/ 3 w 1993"/>
                <a:gd name="T59" fmla="*/ 912 h 994"/>
                <a:gd name="T60" fmla="*/ 29 w 1993"/>
                <a:gd name="T61" fmla="*/ 755 h 994"/>
                <a:gd name="T62" fmla="*/ 79 w 1993"/>
                <a:gd name="T63" fmla="*/ 607 h 994"/>
                <a:gd name="T64" fmla="*/ 150 w 1993"/>
                <a:gd name="T65" fmla="*/ 471 h 994"/>
                <a:gd name="T66" fmla="*/ 241 w 1993"/>
                <a:gd name="T67" fmla="*/ 347 h 994"/>
                <a:gd name="T68" fmla="*/ 348 w 1993"/>
                <a:gd name="T69" fmla="*/ 239 h 994"/>
                <a:gd name="T70" fmla="*/ 472 w 1993"/>
                <a:gd name="T71" fmla="*/ 149 h 994"/>
                <a:gd name="T72" fmla="*/ 610 w 1993"/>
                <a:gd name="T73" fmla="*/ 78 h 994"/>
                <a:gd name="T74" fmla="*/ 757 w 1993"/>
                <a:gd name="T75" fmla="*/ 29 h 994"/>
                <a:gd name="T76" fmla="*/ 916 w 1993"/>
                <a:gd name="T77" fmla="*/ 3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93" h="994">
                  <a:moveTo>
                    <a:pt x="997" y="0"/>
                  </a:moveTo>
                  <a:lnTo>
                    <a:pt x="1079" y="3"/>
                  </a:lnTo>
                  <a:lnTo>
                    <a:pt x="1159" y="13"/>
                  </a:lnTo>
                  <a:lnTo>
                    <a:pt x="1236" y="29"/>
                  </a:lnTo>
                  <a:lnTo>
                    <a:pt x="1312" y="51"/>
                  </a:lnTo>
                  <a:lnTo>
                    <a:pt x="1385" y="78"/>
                  </a:lnTo>
                  <a:lnTo>
                    <a:pt x="1455" y="111"/>
                  </a:lnTo>
                  <a:lnTo>
                    <a:pt x="1521" y="149"/>
                  </a:lnTo>
                  <a:lnTo>
                    <a:pt x="1585" y="191"/>
                  </a:lnTo>
                  <a:lnTo>
                    <a:pt x="1645" y="239"/>
                  </a:lnTo>
                  <a:lnTo>
                    <a:pt x="1701" y="291"/>
                  </a:lnTo>
                  <a:lnTo>
                    <a:pt x="1754" y="347"/>
                  </a:lnTo>
                  <a:lnTo>
                    <a:pt x="1801" y="407"/>
                  </a:lnTo>
                  <a:lnTo>
                    <a:pt x="1845" y="471"/>
                  </a:lnTo>
                  <a:lnTo>
                    <a:pt x="1883" y="538"/>
                  </a:lnTo>
                  <a:lnTo>
                    <a:pt x="1915" y="607"/>
                  </a:lnTo>
                  <a:lnTo>
                    <a:pt x="1943" y="680"/>
                  </a:lnTo>
                  <a:lnTo>
                    <a:pt x="1965" y="755"/>
                  </a:lnTo>
                  <a:lnTo>
                    <a:pt x="1980" y="833"/>
                  </a:lnTo>
                  <a:lnTo>
                    <a:pt x="1990" y="912"/>
                  </a:lnTo>
                  <a:lnTo>
                    <a:pt x="1993" y="994"/>
                  </a:lnTo>
                  <a:lnTo>
                    <a:pt x="1772" y="994"/>
                  </a:lnTo>
                  <a:lnTo>
                    <a:pt x="1769" y="924"/>
                  </a:lnTo>
                  <a:lnTo>
                    <a:pt x="1760" y="855"/>
                  </a:lnTo>
                  <a:lnTo>
                    <a:pt x="1745" y="789"/>
                  </a:lnTo>
                  <a:lnTo>
                    <a:pt x="1724" y="725"/>
                  </a:lnTo>
                  <a:lnTo>
                    <a:pt x="1697" y="663"/>
                  </a:lnTo>
                  <a:lnTo>
                    <a:pt x="1667" y="604"/>
                  </a:lnTo>
                  <a:lnTo>
                    <a:pt x="1630" y="548"/>
                  </a:lnTo>
                  <a:lnTo>
                    <a:pt x="1590" y="497"/>
                  </a:lnTo>
                  <a:lnTo>
                    <a:pt x="1545" y="448"/>
                  </a:lnTo>
                  <a:lnTo>
                    <a:pt x="1496" y="402"/>
                  </a:lnTo>
                  <a:lnTo>
                    <a:pt x="1444" y="362"/>
                  </a:lnTo>
                  <a:lnTo>
                    <a:pt x="1388" y="327"/>
                  </a:lnTo>
                  <a:lnTo>
                    <a:pt x="1329" y="295"/>
                  </a:lnTo>
                  <a:lnTo>
                    <a:pt x="1267" y="269"/>
                  </a:lnTo>
                  <a:lnTo>
                    <a:pt x="1203" y="249"/>
                  </a:lnTo>
                  <a:lnTo>
                    <a:pt x="1136" y="234"/>
                  </a:lnTo>
                  <a:lnTo>
                    <a:pt x="1068" y="224"/>
                  </a:lnTo>
                  <a:lnTo>
                    <a:pt x="997" y="221"/>
                  </a:lnTo>
                  <a:lnTo>
                    <a:pt x="927" y="224"/>
                  </a:lnTo>
                  <a:lnTo>
                    <a:pt x="858" y="234"/>
                  </a:lnTo>
                  <a:lnTo>
                    <a:pt x="791" y="249"/>
                  </a:lnTo>
                  <a:lnTo>
                    <a:pt x="727" y="269"/>
                  </a:lnTo>
                  <a:lnTo>
                    <a:pt x="665" y="295"/>
                  </a:lnTo>
                  <a:lnTo>
                    <a:pt x="607" y="327"/>
                  </a:lnTo>
                  <a:lnTo>
                    <a:pt x="550" y="362"/>
                  </a:lnTo>
                  <a:lnTo>
                    <a:pt x="498" y="402"/>
                  </a:lnTo>
                  <a:lnTo>
                    <a:pt x="449" y="448"/>
                  </a:lnTo>
                  <a:lnTo>
                    <a:pt x="405" y="497"/>
                  </a:lnTo>
                  <a:lnTo>
                    <a:pt x="363" y="548"/>
                  </a:lnTo>
                  <a:lnTo>
                    <a:pt x="328" y="604"/>
                  </a:lnTo>
                  <a:lnTo>
                    <a:pt x="296" y="663"/>
                  </a:lnTo>
                  <a:lnTo>
                    <a:pt x="270" y="725"/>
                  </a:lnTo>
                  <a:lnTo>
                    <a:pt x="250" y="789"/>
                  </a:lnTo>
                  <a:lnTo>
                    <a:pt x="234" y="855"/>
                  </a:lnTo>
                  <a:lnTo>
                    <a:pt x="225" y="924"/>
                  </a:lnTo>
                  <a:lnTo>
                    <a:pt x="221" y="994"/>
                  </a:lnTo>
                  <a:lnTo>
                    <a:pt x="0" y="994"/>
                  </a:lnTo>
                  <a:lnTo>
                    <a:pt x="3" y="912"/>
                  </a:lnTo>
                  <a:lnTo>
                    <a:pt x="13" y="833"/>
                  </a:lnTo>
                  <a:lnTo>
                    <a:pt x="29" y="755"/>
                  </a:lnTo>
                  <a:lnTo>
                    <a:pt x="51" y="680"/>
                  </a:lnTo>
                  <a:lnTo>
                    <a:pt x="79" y="607"/>
                  </a:lnTo>
                  <a:lnTo>
                    <a:pt x="112" y="538"/>
                  </a:lnTo>
                  <a:lnTo>
                    <a:pt x="150" y="471"/>
                  </a:lnTo>
                  <a:lnTo>
                    <a:pt x="193" y="407"/>
                  </a:lnTo>
                  <a:lnTo>
                    <a:pt x="241" y="347"/>
                  </a:lnTo>
                  <a:lnTo>
                    <a:pt x="293" y="291"/>
                  </a:lnTo>
                  <a:lnTo>
                    <a:pt x="348" y="239"/>
                  </a:lnTo>
                  <a:lnTo>
                    <a:pt x="409" y="191"/>
                  </a:lnTo>
                  <a:lnTo>
                    <a:pt x="472" y="149"/>
                  </a:lnTo>
                  <a:lnTo>
                    <a:pt x="539" y="111"/>
                  </a:lnTo>
                  <a:lnTo>
                    <a:pt x="610" y="78"/>
                  </a:lnTo>
                  <a:lnTo>
                    <a:pt x="682" y="51"/>
                  </a:lnTo>
                  <a:lnTo>
                    <a:pt x="757" y="29"/>
                  </a:lnTo>
                  <a:lnTo>
                    <a:pt x="836" y="13"/>
                  </a:lnTo>
                  <a:lnTo>
                    <a:pt x="916" y="3"/>
                  </a:lnTo>
                  <a:lnTo>
                    <a:pt x="9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91"/>
            <p:cNvSpPr>
              <a:spLocks noEditPoints="1"/>
            </p:cNvSpPr>
            <p:nvPr/>
          </p:nvSpPr>
          <p:spPr bwMode="auto">
            <a:xfrm>
              <a:off x="11061701" y="2887663"/>
              <a:ext cx="223838" cy="361950"/>
            </a:xfrm>
            <a:custGeom>
              <a:avLst/>
              <a:gdLst>
                <a:gd name="T0" fmla="*/ 223 w 1403"/>
                <a:gd name="T1" fmla="*/ 2025 h 2282"/>
                <a:gd name="T2" fmla="*/ 233 w 1403"/>
                <a:gd name="T3" fmla="*/ 2050 h 2282"/>
                <a:gd name="T4" fmla="*/ 259 w 1403"/>
                <a:gd name="T5" fmla="*/ 2061 h 2282"/>
                <a:gd name="T6" fmla="*/ 1159 w 1403"/>
                <a:gd name="T7" fmla="*/ 2058 h 2282"/>
                <a:gd name="T8" fmla="*/ 1179 w 1403"/>
                <a:gd name="T9" fmla="*/ 2039 h 2282"/>
                <a:gd name="T10" fmla="*/ 1182 w 1403"/>
                <a:gd name="T11" fmla="*/ 1841 h 2282"/>
                <a:gd name="T12" fmla="*/ 223 w 1403"/>
                <a:gd name="T13" fmla="*/ 663 h 2282"/>
                <a:gd name="T14" fmla="*/ 1182 w 1403"/>
                <a:gd name="T15" fmla="*/ 1620 h 2282"/>
                <a:gd name="T16" fmla="*/ 223 w 1403"/>
                <a:gd name="T17" fmla="*/ 663 h 2282"/>
                <a:gd name="T18" fmla="*/ 244 w 1403"/>
                <a:gd name="T19" fmla="*/ 224 h 2282"/>
                <a:gd name="T20" fmla="*/ 225 w 1403"/>
                <a:gd name="T21" fmla="*/ 244 h 2282"/>
                <a:gd name="T22" fmla="*/ 223 w 1403"/>
                <a:gd name="T23" fmla="*/ 442 h 2282"/>
                <a:gd name="T24" fmla="*/ 1182 w 1403"/>
                <a:gd name="T25" fmla="*/ 258 h 2282"/>
                <a:gd name="T26" fmla="*/ 1171 w 1403"/>
                <a:gd name="T27" fmla="*/ 232 h 2282"/>
                <a:gd name="T28" fmla="*/ 1145 w 1403"/>
                <a:gd name="T29" fmla="*/ 221 h 2282"/>
                <a:gd name="T30" fmla="*/ 259 w 1403"/>
                <a:gd name="T31" fmla="*/ 0 h 2282"/>
                <a:gd name="T32" fmla="*/ 1187 w 1403"/>
                <a:gd name="T33" fmla="*/ 4 h 2282"/>
                <a:gd name="T34" fmla="*/ 1263 w 1403"/>
                <a:gd name="T35" fmla="*/ 29 h 2282"/>
                <a:gd name="T36" fmla="*/ 1327 w 1403"/>
                <a:gd name="T37" fmla="*/ 76 h 2282"/>
                <a:gd name="T38" fmla="*/ 1375 w 1403"/>
                <a:gd name="T39" fmla="*/ 140 h 2282"/>
                <a:gd name="T40" fmla="*/ 1400 w 1403"/>
                <a:gd name="T41" fmla="*/ 216 h 2282"/>
                <a:gd name="T42" fmla="*/ 1403 w 1403"/>
                <a:gd name="T43" fmla="*/ 2025 h 2282"/>
                <a:gd name="T44" fmla="*/ 1390 w 1403"/>
                <a:gd name="T45" fmla="*/ 2106 h 2282"/>
                <a:gd name="T46" fmla="*/ 1353 w 1403"/>
                <a:gd name="T47" fmla="*/ 2176 h 2282"/>
                <a:gd name="T48" fmla="*/ 1298 w 1403"/>
                <a:gd name="T49" fmla="*/ 2232 h 2282"/>
                <a:gd name="T50" fmla="*/ 1226 w 1403"/>
                <a:gd name="T51" fmla="*/ 2269 h 2282"/>
                <a:gd name="T52" fmla="*/ 1145 w 1403"/>
                <a:gd name="T53" fmla="*/ 2282 h 2282"/>
                <a:gd name="T54" fmla="*/ 217 w 1403"/>
                <a:gd name="T55" fmla="*/ 2279 h 2282"/>
                <a:gd name="T56" fmla="*/ 140 w 1403"/>
                <a:gd name="T57" fmla="*/ 2253 h 2282"/>
                <a:gd name="T58" fmla="*/ 76 w 1403"/>
                <a:gd name="T59" fmla="*/ 2206 h 2282"/>
                <a:gd name="T60" fmla="*/ 29 w 1403"/>
                <a:gd name="T61" fmla="*/ 2142 h 2282"/>
                <a:gd name="T62" fmla="*/ 4 w 1403"/>
                <a:gd name="T63" fmla="*/ 2066 h 2282"/>
                <a:gd name="T64" fmla="*/ 0 w 1403"/>
                <a:gd name="T65" fmla="*/ 258 h 2282"/>
                <a:gd name="T66" fmla="*/ 14 w 1403"/>
                <a:gd name="T67" fmla="*/ 177 h 2282"/>
                <a:gd name="T68" fmla="*/ 50 w 1403"/>
                <a:gd name="T69" fmla="*/ 105 h 2282"/>
                <a:gd name="T70" fmla="*/ 106 w 1403"/>
                <a:gd name="T71" fmla="*/ 50 h 2282"/>
                <a:gd name="T72" fmla="*/ 177 w 1403"/>
                <a:gd name="T73" fmla="*/ 13 h 2282"/>
                <a:gd name="T74" fmla="*/ 259 w 1403"/>
                <a:gd name="T75" fmla="*/ 0 h 2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03" h="2282">
                  <a:moveTo>
                    <a:pt x="223" y="1841"/>
                  </a:moveTo>
                  <a:lnTo>
                    <a:pt x="223" y="2025"/>
                  </a:lnTo>
                  <a:lnTo>
                    <a:pt x="225" y="2039"/>
                  </a:lnTo>
                  <a:lnTo>
                    <a:pt x="233" y="2050"/>
                  </a:lnTo>
                  <a:lnTo>
                    <a:pt x="244" y="2058"/>
                  </a:lnTo>
                  <a:lnTo>
                    <a:pt x="259" y="2061"/>
                  </a:lnTo>
                  <a:lnTo>
                    <a:pt x="1145" y="2061"/>
                  </a:lnTo>
                  <a:lnTo>
                    <a:pt x="1159" y="2058"/>
                  </a:lnTo>
                  <a:lnTo>
                    <a:pt x="1171" y="2050"/>
                  </a:lnTo>
                  <a:lnTo>
                    <a:pt x="1179" y="2039"/>
                  </a:lnTo>
                  <a:lnTo>
                    <a:pt x="1182" y="2025"/>
                  </a:lnTo>
                  <a:lnTo>
                    <a:pt x="1182" y="1841"/>
                  </a:lnTo>
                  <a:lnTo>
                    <a:pt x="223" y="1841"/>
                  </a:lnTo>
                  <a:close/>
                  <a:moveTo>
                    <a:pt x="223" y="663"/>
                  </a:moveTo>
                  <a:lnTo>
                    <a:pt x="223" y="1620"/>
                  </a:lnTo>
                  <a:lnTo>
                    <a:pt x="1182" y="1620"/>
                  </a:lnTo>
                  <a:lnTo>
                    <a:pt x="1182" y="663"/>
                  </a:lnTo>
                  <a:lnTo>
                    <a:pt x="223" y="663"/>
                  </a:lnTo>
                  <a:close/>
                  <a:moveTo>
                    <a:pt x="259" y="221"/>
                  </a:moveTo>
                  <a:lnTo>
                    <a:pt x="244" y="224"/>
                  </a:lnTo>
                  <a:lnTo>
                    <a:pt x="233" y="232"/>
                  </a:lnTo>
                  <a:lnTo>
                    <a:pt x="225" y="244"/>
                  </a:lnTo>
                  <a:lnTo>
                    <a:pt x="223" y="258"/>
                  </a:lnTo>
                  <a:lnTo>
                    <a:pt x="223" y="442"/>
                  </a:lnTo>
                  <a:lnTo>
                    <a:pt x="1182" y="442"/>
                  </a:lnTo>
                  <a:lnTo>
                    <a:pt x="1182" y="258"/>
                  </a:lnTo>
                  <a:lnTo>
                    <a:pt x="1179" y="244"/>
                  </a:lnTo>
                  <a:lnTo>
                    <a:pt x="1171" y="232"/>
                  </a:lnTo>
                  <a:lnTo>
                    <a:pt x="1159" y="224"/>
                  </a:lnTo>
                  <a:lnTo>
                    <a:pt x="1145" y="221"/>
                  </a:lnTo>
                  <a:lnTo>
                    <a:pt x="259" y="221"/>
                  </a:lnTo>
                  <a:close/>
                  <a:moveTo>
                    <a:pt x="259" y="0"/>
                  </a:moveTo>
                  <a:lnTo>
                    <a:pt x="1145" y="0"/>
                  </a:lnTo>
                  <a:lnTo>
                    <a:pt x="1187" y="4"/>
                  </a:lnTo>
                  <a:lnTo>
                    <a:pt x="1226" y="13"/>
                  </a:lnTo>
                  <a:lnTo>
                    <a:pt x="1263" y="29"/>
                  </a:lnTo>
                  <a:lnTo>
                    <a:pt x="1298" y="50"/>
                  </a:lnTo>
                  <a:lnTo>
                    <a:pt x="1327" y="76"/>
                  </a:lnTo>
                  <a:lnTo>
                    <a:pt x="1353" y="105"/>
                  </a:lnTo>
                  <a:lnTo>
                    <a:pt x="1375" y="140"/>
                  </a:lnTo>
                  <a:lnTo>
                    <a:pt x="1390" y="177"/>
                  </a:lnTo>
                  <a:lnTo>
                    <a:pt x="1400" y="216"/>
                  </a:lnTo>
                  <a:lnTo>
                    <a:pt x="1403" y="258"/>
                  </a:lnTo>
                  <a:lnTo>
                    <a:pt x="1403" y="2025"/>
                  </a:lnTo>
                  <a:lnTo>
                    <a:pt x="1400" y="2066"/>
                  </a:lnTo>
                  <a:lnTo>
                    <a:pt x="1390" y="2106"/>
                  </a:lnTo>
                  <a:lnTo>
                    <a:pt x="1375" y="2142"/>
                  </a:lnTo>
                  <a:lnTo>
                    <a:pt x="1353" y="2176"/>
                  </a:lnTo>
                  <a:lnTo>
                    <a:pt x="1327" y="2206"/>
                  </a:lnTo>
                  <a:lnTo>
                    <a:pt x="1298" y="2232"/>
                  </a:lnTo>
                  <a:lnTo>
                    <a:pt x="1263" y="2253"/>
                  </a:lnTo>
                  <a:lnTo>
                    <a:pt x="1226" y="2269"/>
                  </a:lnTo>
                  <a:lnTo>
                    <a:pt x="1187" y="2279"/>
                  </a:lnTo>
                  <a:lnTo>
                    <a:pt x="1145" y="2282"/>
                  </a:lnTo>
                  <a:lnTo>
                    <a:pt x="259" y="2282"/>
                  </a:lnTo>
                  <a:lnTo>
                    <a:pt x="217" y="2279"/>
                  </a:lnTo>
                  <a:lnTo>
                    <a:pt x="177" y="2269"/>
                  </a:lnTo>
                  <a:lnTo>
                    <a:pt x="140" y="2253"/>
                  </a:lnTo>
                  <a:lnTo>
                    <a:pt x="106" y="2232"/>
                  </a:lnTo>
                  <a:lnTo>
                    <a:pt x="76" y="2206"/>
                  </a:lnTo>
                  <a:lnTo>
                    <a:pt x="50" y="2176"/>
                  </a:lnTo>
                  <a:lnTo>
                    <a:pt x="29" y="2142"/>
                  </a:lnTo>
                  <a:lnTo>
                    <a:pt x="14" y="2106"/>
                  </a:lnTo>
                  <a:lnTo>
                    <a:pt x="4" y="2066"/>
                  </a:lnTo>
                  <a:lnTo>
                    <a:pt x="0" y="2025"/>
                  </a:lnTo>
                  <a:lnTo>
                    <a:pt x="0" y="258"/>
                  </a:lnTo>
                  <a:lnTo>
                    <a:pt x="4" y="216"/>
                  </a:lnTo>
                  <a:lnTo>
                    <a:pt x="14" y="177"/>
                  </a:lnTo>
                  <a:lnTo>
                    <a:pt x="29" y="140"/>
                  </a:lnTo>
                  <a:lnTo>
                    <a:pt x="50" y="105"/>
                  </a:lnTo>
                  <a:lnTo>
                    <a:pt x="76" y="76"/>
                  </a:lnTo>
                  <a:lnTo>
                    <a:pt x="106" y="50"/>
                  </a:lnTo>
                  <a:lnTo>
                    <a:pt x="140" y="29"/>
                  </a:lnTo>
                  <a:lnTo>
                    <a:pt x="177" y="13"/>
                  </a:lnTo>
                  <a:lnTo>
                    <a:pt x="217" y="4"/>
                  </a:lnTo>
                  <a:lnTo>
                    <a:pt x="2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34" name="Group 227"/>
          <p:cNvGrpSpPr/>
          <p:nvPr/>
        </p:nvGrpSpPr>
        <p:grpSpPr>
          <a:xfrm>
            <a:off x="11268965" y="5751889"/>
            <a:ext cx="455612" cy="566738"/>
            <a:chOff x="8234363" y="2682875"/>
            <a:chExt cx="455612" cy="566738"/>
          </a:xfrm>
          <a:solidFill>
            <a:schemeClr val="tx1"/>
          </a:solidFill>
        </p:grpSpPr>
        <p:sp>
          <p:nvSpPr>
            <p:cNvPr id="935" name="Freeform 112"/>
            <p:cNvSpPr>
              <a:spLocks noEditPoints="1"/>
            </p:cNvSpPr>
            <p:nvPr/>
          </p:nvSpPr>
          <p:spPr bwMode="auto">
            <a:xfrm>
              <a:off x="8234363" y="2682875"/>
              <a:ext cx="355600" cy="566738"/>
            </a:xfrm>
            <a:custGeom>
              <a:avLst/>
              <a:gdLst>
                <a:gd name="T0" fmla="*/ 250 w 2246"/>
                <a:gd name="T1" fmla="*/ 3279 h 3570"/>
                <a:gd name="T2" fmla="*/ 262 w 2246"/>
                <a:gd name="T3" fmla="*/ 3309 h 3570"/>
                <a:gd name="T4" fmla="*/ 291 w 2246"/>
                <a:gd name="T5" fmla="*/ 3321 h 3570"/>
                <a:gd name="T6" fmla="*/ 1971 w 2246"/>
                <a:gd name="T7" fmla="*/ 3318 h 3570"/>
                <a:gd name="T8" fmla="*/ 1992 w 2246"/>
                <a:gd name="T9" fmla="*/ 3295 h 3570"/>
                <a:gd name="T10" fmla="*/ 1996 w 2246"/>
                <a:gd name="T11" fmla="*/ 2740 h 3570"/>
                <a:gd name="T12" fmla="*/ 291 w 2246"/>
                <a:gd name="T13" fmla="*/ 249 h 3570"/>
                <a:gd name="T14" fmla="*/ 262 w 2246"/>
                <a:gd name="T15" fmla="*/ 261 h 3570"/>
                <a:gd name="T16" fmla="*/ 250 w 2246"/>
                <a:gd name="T17" fmla="*/ 291 h 3570"/>
                <a:gd name="T18" fmla="*/ 1996 w 2246"/>
                <a:gd name="T19" fmla="*/ 498 h 3570"/>
                <a:gd name="T20" fmla="*/ 1992 w 2246"/>
                <a:gd name="T21" fmla="*/ 275 h 3570"/>
                <a:gd name="T22" fmla="*/ 1971 w 2246"/>
                <a:gd name="T23" fmla="*/ 252 h 3570"/>
                <a:gd name="T24" fmla="*/ 291 w 2246"/>
                <a:gd name="T25" fmla="*/ 249 h 3570"/>
                <a:gd name="T26" fmla="*/ 1954 w 2246"/>
                <a:gd name="T27" fmla="*/ 0 h 3570"/>
                <a:gd name="T28" fmla="*/ 2038 w 2246"/>
                <a:gd name="T29" fmla="*/ 12 h 3570"/>
                <a:gd name="T30" fmla="*/ 2113 w 2246"/>
                <a:gd name="T31" fmla="*/ 47 h 3570"/>
                <a:gd name="T32" fmla="*/ 2174 w 2246"/>
                <a:gd name="T33" fmla="*/ 100 h 3570"/>
                <a:gd name="T34" fmla="*/ 2219 w 2246"/>
                <a:gd name="T35" fmla="*/ 168 h 3570"/>
                <a:gd name="T36" fmla="*/ 2243 w 2246"/>
                <a:gd name="T37" fmla="*/ 248 h 3570"/>
                <a:gd name="T38" fmla="*/ 2246 w 2246"/>
                <a:gd name="T39" fmla="*/ 1245 h 3570"/>
                <a:gd name="T40" fmla="*/ 1996 w 2246"/>
                <a:gd name="T41" fmla="*/ 748 h 3570"/>
                <a:gd name="T42" fmla="*/ 250 w 2246"/>
                <a:gd name="T43" fmla="*/ 2490 h 3570"/>
                <a:gd name="T44" fmla="*/ 1996 w 2246"/>
                <a:gd name="T45" fmla="*/ 1993 h 3570"/>
                <a:gd name="T46" fmla="*/ 2246 w 2246"/>
                <a:gd name="T47" fmla="*/ 3279 h 3570"/>
                <a:gd name="T48" fmla="*/ 2233 w 2246"/>
                <a:gd name="T49" fmla="*/ 3363 h 3570"/>
                <a:gd name="T50" fmla="*/ 2198 w 2246"/>
                <a:gd name="T51" fmla="*/ 3438 h 3570"/>
                <a:gd name="T52" fmla="*/ 2145 w 2246"/>
                <a:gd name="T53" fmla="*/ 3499 h 3570"/>
                <a:gd name="T54" fmla="*/ 2077 w 2246"/>
                <a:gd name="T55" fmla="*/ 3543 h 3570"/>
                <a:gd name="T56" fmla="*/ 1998 w 2246"/>
                <a:gd name="T57" fmla="*/ 3567 h 3570"/>
                <a:gd name="T58" fmla="*/ 291 w 2246"/>
                <a:gd name="T59" fmla="*/ 3570 h 3570"/>
                <a:gd name="T60" fmla="*/ 208 w 2246"/>
                <a:gd name="T61" fmla="*/ 3558 h 3570"/>
                <a:gd name="T62" fmla="*/ 133 w 2246"/>
                <a:gd name="T63" fmla="*/ 3523 h 3570"/>
                <a:gd name="T64" fmla="*/ 71 w 2246"/>
                <a:gd name="T65" fmla="*/ 3470 h 3570"/>
                <a:gd name="T66" fmla="*/ 27 w 2246"/>
                <a:gd name="T67" fmla="*/ 3402 h 3570"/>
                <a:gd name="T68" fmla="*/ 3 w 2246"/>
                <a:gd name="T69" fmla="*/ 3322 h 3570"/>
                <a:gd name="T70" fmla="*/ 0 w 2246"/>
                <a:gd name="T71" fmla="*/ 291 h 3570"/>
                <a:gd name="T72" fmla="*/ 13 w 2246"/>
                <a:gd name="T73" fmla="*/ 207 h 3570"/>
                <a:gd name="T74" fmla="*/ 48 w 2246"/>
                <a:gd name="T75" fmla="*/ 132 h 3570"/>
                <a:gd name="T76" fmla="*/ 101 w 2246"/>
                <a:gd name="T77" fmla="*/ 71 h 3570"/>
                <a:gd name="T78" fmla="*/ 169 w 2246"/>
                <a:gd name="T79" fmla="*/ 27 h 3570"/>
                <a:gd name="T80" fmla="*/ 248 w 2246"/>
                <a:gd name="T81" fmla="*/ 3 h 3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46" h="3570">
                  <a:moveTo>
                    <a:pt x="250" y="2740"/>
                  </a:moveTo>
                  <a:lnTo>
                    <a:pt x="250" y="3279"/>
                  </a:lnTo>
                  <a:lnTo>
                    <a:pt x="253" y="3295"/>
                  </a:lnTo>
                  <a:lnTo>
                    <a:pt x="262" y="3309"/>
                  </a:lnTo>
                  <a:lnTo>
                    <a:pt x="275" y="3318"/>
                  </a:lnTo>
                  <a:lnTo>
                    <a:pt x="291" y="3321"/>
                  </a:lnTo>
                  <a:lnTo>
                    <a:pt x="1954" y="3321"/>
                  </a:lnTo>
                  <a:lnTo>
                    <a:pt x="1971" y="3318"/>
                  </a:lnTo>
                  <a:lnTo>
                    <a:pt x="1984" y="3309"/>
                  </a:lnTo>
                  <a:lnTo>
                    <a:pt x="1992" y="3295"/>
                  </a:lnTo>
                  <a:lnTo>
                    <a:pt x="1996" y="3279"/>
                  </a:lnTo>
                  <a:lnTo>
                    <a:pt x="1996" y="2740"/>
                  </a:lnTo>
                  <a:lnTo>
                    <a:pt x="250" y="2740"/>
                  </a:lnTo>
                  <a:close/>
                  <a:moveTo>
                    <a:pt x="291" y="249"/>
                  </a:moveTo>
                  <a:lnTo>
                    <a:pt x="275" y="252"/>
                  </a:lnTo>
                  <a:lnTo>
                    <a:pt x="262" y="261"/>
                  </a:lnTo>
                  <a:lnTo>
                    <a:pt x="253" y="275"/>
                  </a:lnTo>
                  <a:lnTo>
                    <a:pt x="250" y="291"/>
                  </a:lnTo>
                  <a:lnTo>
                    <a:pt x="250" y="498"/>
                  </a:lnTo>
                  <a:lnTo>
                    <a:pt x="1996" y="498"/>
                  </a:lnTo>
                  <a:lnTo>
                    <a:pt x="1996" y="291"/>
                  </a:lnTo>
                  <a:lnTo>
                    <a:pt x="1992" y="275"/>
                  </a:lnTo>
                  <a:lnTo>
                    <a:pt x="1984" y="261"/>
                  </a:lnTo>
                  <a:lnTo>
                    <a:pt x="1971" y="252"/>
                  </a:lnTo>
                  <a:lnTo>
                    <a:pt x="1954" y="249"/>
                  </a:lnTo>
                  <a:lnTo>
                    <a:pt x="291" y="249"/>
                  </a:lnTo>
                  <a:close/>
                  <a:moveTo>
                    <a:pt x="291" y="0"/>
                  </a:moveTo>
                  <a:lnTo>
                    <a:pt x="1954" y="0"/>
                  </a:lnTo>
                  <a:lnTo>
                    <a:pt x="1998" y="3"/>
                  </a:lnTo>
                  <a:lnTo>
                    <a:pt x="2038" y="12"/>
                  </a:lnTo>
                  <a:lnTo>
                    <a:pt x="2077" y="27"/>
                  </a:lnTo>
                  <a:lnTo>
                    <a:pt x="2113" y="47"/>
                  </a:lnTo>
                  <a:lnTo>
                    <a:pt x="2145" y="71"/>
                  </a:lnTo>
                  <a:lnTo>
                    <a:pt x="2174" y="100"/>
                  </a:lnTo>
                  <a:lnTo>
                    <a:pt x="2198" y="132"/>
                  </a:lnTo>
                  <a:lnTo>
                    <a:pt x="2219" y="168"/>
                  </a:lnTo>
                  <a:lnTo>
                    <a:pt x="2233" y="207"/>
                  </a:lnTo>
                  <a:lnTo>
                    <a:pt x="2243" y="248"/>
                  </a:lnTo>
                  <a:lnTo>
                    <a:pt x="2246" y="291"/>
                  </a:lnTo>
                  <a:lnTo>
                    <a:pt x="2246" y="1245"/>
                  </a:lnTo>
                  <a:lnTo>
                    <a:pt x="1996" y="1245"/>
                  </a:lnTo>
                  <a:lnTo>
                    <a:pt x="1996" y="748"/>
                  </a:lnTo>
                  <a:lnTo>
                    <a:pt x="250" y="748"/>
                  </a:lnTo>
                  <a:lnTo>
                    <a:pt x="250" y="2490"/>
                  </a:lnTo>
                  <a:lnTo>
                    <a:pt x="1996" y="2490"/>
                  </a:lnTo>
                  <a:lnTo>
                    <a:pt x="1996" y="1993"/>
                  </a:lnTo>
                  <a:lnTo>
                    <a:pt x="2246" y="1993"/>
                  </a:lnTo>
                  <a:lnTo>
                    <a:pt x="2246" y="3279"/>
                  </a:lnTo>
                  <a:lnTo>
                    <a:pt x="2243" y="3322"/>
                  </a:lnTo>
                  <a:lnTo>
                    <a:pt x="2233" y="3363"/>
                  </a:lnTo>
                  <a:lnTo>
                    <a:pt x="2219" y="3402"/>
                  </a:lnTo>
                  <a:lnTo>
                    <a:pt x="2198" y="3438"/>
                  </a:lnTo>
                  <a:lnTo>
                    <a:pt x="2174" y="3470"/>
                  </a:lnTo>
                  <a:lnTo>
                    <a:pt x="2145" y="3499"/>
                  </a:lnTo>
                  <a:lnTo>
                    <a:pt x="2113" y="3523"/>
                  </a:lnTo>
                  <a:lnTo>
                    <a:pt x="2077" y="3543"/>
                  </a:lnTo>
                  <a:lnTo>
                    <a:pt x="2038" y="3558"/>
                  </a:lnTo>
                  <a:lnTo>
                    <a:pt x="1998" y="3567"/>
                  </a:lnTo>
                  <a:lnTo>
                    <a:pt x="1954" y="3570"/>
                  </a:lnTo>
                  <a:lnTo>
                    <a:pt x="291" y="3570"/>
                  </a:lnTo>
                  <a:lnTo>
                    <a:pt x="248" y="3567"/>
                  </a:lnTo>
                  <a:lnTo>
                    <a:pt x="208" y="3558"/>
                  </a:lnTo>
                  <a:lnTo>
                    <a:pt x="169" y="3543"/>
                  </a:lnTo>
                  <a:lnTo>
                    <a:pt x="133" y="3523"/>
                  </a:lnTo>
                  <a:lnTo>
                    <a:pt x="101" y="3499"/>
                  </a:lnTo>
                  <a:lnTo>
                    <a:pt x="71" y="3470"/>
                  </a:lnTo>
                  <a:lnTo>
                    <a:pt x="48" y="3438"/>
                  </a:lnTo>
                  <a:lnTo>
                    <a:pt x="27" y="3402"/>
                  </a:lnTo>
                  <a:lnTo>
                    <a:pt x="13" y="3363"/>
                  </a:lnTo>
                  <a:lnTo>
                    <a:pt x="3" y="3322"/>
                  </a:lnTo>
                  <a:lnTo>
                    <a:pt x="0" y="3279"/>
                  </a:lnTo>
                  <a:lnTo>
                    <a:pt x="0" y="291"/>
                  </a:lnTo>
                  <a:lnTo>
                    <a:pt x="3" y="248"/>
                  </a:lnTo>
                  <a:lnTo>
                    <a:pt x="13" y="207"/>
                  </a:lnTo>
                  <a:lnTo>
                    <a:pt x="27" y="168"/>
                  </a:lnTo>
                  <a:lnTo>
                    <a:pt x="48" y="132"/>
                  </a:lnTo>
                  <a:lnTo>
                    <a:pt x="71" y="100"/>
                  </a:lnTo>
                  <a:lnTo>
                    <a:pt x="101" y="71"/>
                  </a:lnTo>
                  <a:lnTo>
                    <a:pt x="133" y="47"/>
                  </a:lnTo>
                  <a:lnTo>
                    <a:pt x="169" y="27"/>
                  </a:lnTo>
                  <a:lnTo>
                    <a:pt x="208" y="12"/>
                  </a:lnTo>
                  <a:lnTo>
                    <a:pt x="248" y="3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113"/>
            <p:cNvSpPr>
              <a:spLocks/>
            </p:cNvSpPr>
            <p:nvPr/>
          </p:nvSpPr>
          <p:spPr bwMode="auto">
            <a:xfrm>
              <a:off x="8412163" y="2879725"/>
              <a:ext cx="277812" cy="120650"/>
            </a:xfrm>
            <a:custGeom>
              <a:avLst/>
              <a:gdLst>
                <a:gd name="T0" fmla="*/ 1368 w 1746"/>
                <a:gd name="T1" fmla="*/ 0 h 756"/>
                <a:gd name="T2" fmla="*/ 1746 w 1746"/>
                <a:gd name="T3" fmla="*/ 378 h 756"/>
                <a:gd name="T4" fmla="*/ 1368 w 1746"/>
                <a:gd name="T5" fmla="*/ 756 h 756"/>
                <a:gd name="T6" fmla="*/ 1368 w 1746"/>
                <a:gd name="T7" fmla="*/ 503 h 756"/>
                <a:gd name="T8" fmla="*/ 0 w 1746"/>
                <a:gd name="T9" fmla="*/ 503 h 756"/>
                <a:gd name="T10" fmla="*/ 0 w 1746"/>
                <a:gd name="T11" fmla="*/ 253 h 756"/>
                <a:gd name="T12" fmla="*/ 1368 w 1746"/>
                <a:gd name="T13" fmla="*/ 253 h 756"/>
                <a:gd name="T14" fmla="*/ 1368 w 1746"/>
                <a:gd name="T15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46" h="756">
                  <a:moveTo>
                    <a:pt x="1368" y="0"/>
                  </a:moveTo>
                  <a:lnTo>
                    <a:pt x="1746" y="378"/>
                  </a:lnTo>
                  <a:lnTo>
                    <a:pt x="1368" y="756"/>
                  </a:lnTo>
                  <a:lnTo>
                    <a:pt x="1368" y="503"/>
                  </a:lnTo>
                  <a:lnTo>
                    <a:pt x="0" y="503"/>
                  </a:lnTo>
                  <a:lnTo>
                    <a:pt x="0" y="253"/>
                  </a:lnTo>
                  <a:lnTo>
                    <a:pt x="1368" y="253"/>
                  </a:lnTo>
                  <a:lnTo>
                    <a:pt x="13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114"/>
            <p:cNvSpPr>
              <a:spLocks/>
            </p:cNvSpPr>
            <p:nvPr/>
          </p:nvSpPr>
          <p:spPr bwMode="auto">
            <a:xfrm>
              <a:off x="8386763" y="3136900"/>
              <a:ext cx="52387" cy="53975"/>
            </a:xfrm>
            <a:custGeom>
              <a:avLst/>
              <a:gdLst>
                <a:gd name="T0" fmla="*/ 166 w 332"/>
                <a:gd name="T1" fmla="*/ 0 h 332"/>
                <a:gd name="T2" fmla="*/ 199 w 332"/>
                <a:gd name="T3" fmla="*/ 3 h 332"/>
                <a:gd name="T4" fmla="*/ 230 w 332"/>
                <a:gd name="T5" fmla="*/ 13 h 332"/>
                <a:gd name="T6" fmla="*/ 259 w 332"/>
                <a:gd name="T7" fmla="*/ 28 h 332"/>
                <a:gd name="T8" fmla="*/ 283 w 332"/>
                <a:gd name="T9" fmla="*/ 48 h 332"/>
                <a:gd name="T10" fmla="*/ 304 w 332"/>
                <a:gd name="T11" fmla="*/ 72 h 332"/>
                <a:gd name="T12" fmla="*/ 319 w 332"/>
                <a:gd name="T13" fmla="*/ 100 h 332"/>
                <a:gd name="T14" fmla="*/ 329 w 332"/>
                <a:gd name="T15" fmla="*/ 132 h 332"/>
                <a:gd name="T16" fmla="*/ 332 w 332"/>
                <a:gd name="T17" fmla="*/ 165 h 332"/>
                <a:gd name="T18" fmla="*/ 329 w 332"/>
                <a:gd name="T19" fmla="*/ 199 h 332"/>
                <a:gd name="T20" fmla="*/ 319 w 332"/>
                <a:gd name="T21" fmla="*/ 230 h 332"/>
                <a:gd name="T22" fmla="*/ 304 w 332"/>
                <a:gd name="T23" fmla="*/ 258 h 332"/>
                <a:gd name="T24" fmla="*/ 283 w 332"/>
                <a:gd name="T25" fmla="*/ 283 h 332"/>
                <a:gd name="T26" fmla="*/ 259 w 332"/>
                <a:gd name="T27" fmla="*/ 303 h 332"/>
                <a:gd name="T28" fmla="*/ 230 w 332"/>
                <a:gd name="T29" fmla="*/ 319 h 332"/>
                <a:gd name="T30" fmla="*/ 199 w 332"/>
                <a:gd name="T31" fmla="*/ 329 h 332"/>
                <a:gd name="T32" fmla="*/ 166 w 332"/>
                <a:gd name="T33" fmla="*/ 332 h 332"/>
                <a:gd name="T34" fmla="*/ 133 w 332"/>
                <a:gd name="T35" fmla="*/ 329 h 332"/>
                <a:gd name="T36" fmla="*/ 101 w 332"/>
                <a:gd name="T37" fmla="*/ 319 h 332"/>
                <a:gd name="T38" fmla="*/ 73 w 332"/>
                <a:gd name="T39" fmla="*/ 303 h 332"/>
                <a:gd name="T40" fmla="*/ 48 w 332"/>
                <a:gd name="T41" fmla="*/ 283 h 332"/>
                <a:gd name="T42" fmla="*/ 28 w 332"/>
                <a:gd name="T43" fmla="*/ 258 h 332"/>
                <a:gd name="T44" fmla="*/ 13 w 332"/>
                <a:gd name="T45" fmla="*/ 230 h 332"/>
                <a:gd name="T46" fmla="*/ 3 w 332"/>
                <a:gd name="T47" fmla="*/ 199 h 332"/>
                <a:gd name="T48" fmla="*/ 0 w 332"/>
                <a:gd name="T49" fmla="*/ 165 h 332"/>
                <a:gd name="T50" fmla="*/ 3 w 332"/>
                <a:gd name="T51" fmla="*/ 132 h 332"/>
                <a:gd name="T52" fmla="*/ 13 w 332"/>
                <a:gd name="T53" fmla="*/ 100 h 332"/>
                <a:gd name="T54" fmla="*/ 28 w 332"/>
                <a:gd name="T55" fmla="*/ 72 h 332"/>
                <a:gd name="T56" fmla="*/ 48 w 332"/>
                <a:gd name="T57" fmla="*/ 48 h 332"/>
                <a:gd name="T58" fmla="*/ 73 w 332"/>
                <a:gd name="T59" fmla="*/ 28 h 332"/>
                <a:gd name="T60" fmla="*/ 101 w 332"/>
                <a:gd name="T61" fmla="*/ 13 h 332"/>
                <a:gd name="T62" fmla="*/ 133 w 332"/>
                <a:gd name="T63" fmla="*/ 3 h 332"/>
                <a:gd name="T64" fmla="*/ 166 w 332"/>
                <a:gd name="T65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2" h="332">
                  <a:moveTo>
                    <a:pt x="166" y="0"/>
                  </a:moveTo>
                  <a:lnTo>
                    <a:pt x="199" y="3"/>
                  </a:lnTo>
                  <a:lnTo>
                    <a:pt x="230" y="13"/>
                  </a:lnTo>
                  <a:lnTo>
                    <a:pt x="259" y="28"/>
                  </a:lnTo>
                  <a:lnTo>
                    <a:pt x="283" y="48"/>
                  </a:lnTo>
                  <a:lnTo>
                    <a:pt x="304" y="72"/>
                  </a:lnTo>
                  <a:lnTo>
                    <a:pt x="319" y="100"/>
                  </a:lnTo>
                  <a:lnTo>
                    <a:pt x="329" y="132"/>
                  </a:lnTo>
                  <a:lnTo>
                    <a:pt x="332" y="165"/>
                  </a:lnTo>
                  <a:lnTo>
                    <a:pt x="329" y="199"/>
                  </a:lnTo>
                  <a:lnTo>
                    <a:pt x="319" y="230"/>
                  </a:lnTo>
                  <a:lnTo>
                    <a:pt x="304" y="258"/>
                  </a:lnTo>
                  <a:lnTo>
                    <a:pt x="283" y="283"/>
                  </a:lnTo>
                  <a:lnTo>
                    <a:pt x="259" y="303"/>
                  </a:lnTo>
                  <a:lnTo>
                    <a:pt x="230" y="319"/>
                  </a:lnTo>
                  <a:lnTo>
                    <a:pt x="199" y="329"/>
                  </a:lnTo>
                  <a:lnTo>
                    <a:pt x="166" y="332"/>
                  </a:lnTo>
                  <a:lnTo>
                    <a:pt x="133" y="329"/>
                  </a:lnTo>
                  <a:lnTo>
                    <a:pt x="101" y="319"/>
                  </a:lnTo>
                  <a:lnTo>
                    <a:pt x="73" y="303"/>
                  </a:lnTo>
                  <a:lnTo>
                    <a:pt x="48" y="283"/>
                  </a:lnTo>
                  <a:lnTo>
                    <a:pt x="28" y="258"/>
                  </a:lnTo>
                  <a:lnTo>
                    <a:pt x="13" y="230"/>
                  </a:lnTo>
                  <a:lnTo>
                    <a:pt x="3" y="199"/>
                  </a:lnTo>
                  <a:lnTo>
                    <a:pt x="0" y="165"/>
                  </a:lnTo>
                  <a:lnTo>
                    <a:pt x="3" y="132"/>
                  </a:lnTo>
                  <a:lnTo>
                    <a:pt x="13" y="100"/>
                  </a:lnTo>
                  <a:lnTo>
                    <a:pt x="28" y="72"/>
                  </a:lnTo>
                  <a:lnTo>
                    <a:pt x="48" y="48"/>
                  </a:lnTo>
                  <a:lnTo>
                    <a:pt x="73" y="28"/>
                  </a:lnTo>
                  <a:lnTo>
                    <a:pt x="101" y="13"/>
                  </a:lnTo>
                  <a:lnTo>
                    <a:pt x="133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38" name="Freeform 6"/>
          <p:cNvSpPr>
            <a:spLocks noEditPoints="1"/>
          </p:cNvSpPr>
          <p:nvPr/>
        </p:nvSpPr>
        <p:spPr bwMode="auto">
          <a:xfrm>
            <a:off x="8398219" y="5751096"/>
            <a:ext cx="568325" cy="568325"/>
          </a:xfrm>
          <a:custGeom>
            <a:avLst/>
            <a:gdLst>
              <a:gd name="T0" fmla="*/ 2174 w 3580"/>
              <a:gd name="T1" fmla="*/ 2117 h 3580"/>
              <a:gd name="T2" fmla="*/ 1955 w 3580"/>
              <a:gd name="T3" fmla="*/ 2267 h 3580"/>
              <a:gd name="T4" fmla="*/ 1706 w 3580"/>
              <a:gd name="T5" fmla="*/ 2288 h 3580"/>
              <a:gd name="T6" fmla="*/ 1415 w 3580"/>
              <a:gd name="T7" fmla="*/ 3258 h 3580"/>
              <a:gd name="T8" fmla="*/ 1892 w 3580"/>
              <a:gd name="T9" fmla="*/ 3301 h 3580"/>
              <a:gd name="T10" fmla="*/ 2371 w 3580"/>
              <a:gd name="T11" fmla="*/ 3188 h 3580"/>
              <a:gd name="T12" fmla="*/ 2778 w 3580"/>
              <a:gd name="T13" fmla="*/ 2937 h 3580"/>
              <a:gd name="T14" fmla="*/ 3085 w 3580"/>
              <a:gd name="T15" fmla="*/ 2573 h 3580"/>
              <a:gd name="T16" fmla="*/ 3268 w 3580"/>
              <a:gd name="T17" fmla="*/ 2125 h 3580"/>
              <a:gd name="T18" fmla="*/ 282 w 3580"/>
              <a:gd name="T19" fmla="*/ 1928 h 3580"/>
              <a:gd name="T20" fmla="*/ 398 w 3580"/>
              <a:gd name="T21" fmla="*/ 2388 h 3580"/>
              <a:gd name="T22" fmla="*/ 644 w 3580"/>
              <a:gd name="T23" fmla="*/ 2779 h 3580"/>
              <a:gd name="T24" fmla="*/ 1428 w 3580"/>
              <a:gd name="T25" fmla="*/ 2141 h 3580"/>
              <a:gd name="T26" fmla="*/ 1304 w 3580"/>
              <a:gd name="T27" fmla="*/ 1928 h 3580"/>
              <a:gd name="T28" fmla="*/ 1654 w 3580"/>
              <a:gd name="T29" fmla="*/ 1604 h 3580"/>
              <a:gd name="T30" fmla="*/ 1563 w 3580"/>
              <a:gd name="T31" fmla="*/ 1753 h 3580"/>
              <a:gd name="T32" fmla="*/ 1604 w 3580"/>
              <a:gd name="T33" fmla="*/ 1926 h 3580"/>
              <a:gd name="T34" fmla="*/ 1753 w 3580"/>
              <a:gd name="T35" fmla="*/ 2017 h 3580"/>
              <a:gd name="T36" fmla="*/ 1926 w 3580"/>
              <a:gd name="T37" fmla="*/ 1976 h 3580"/>
              <a:gd name="T38" fmla="*/ 2017 w 3580"/>
              <a:gd name="T39" fmla="*/ 1827 h 3580"/>
              <a:gd name="T40" fmla="*/ 1976 w 3580"/>
              <a:gd name="T41" fmla="*/ 1654 h 3580"/>
              <a:gd name="T42" fmla="*/ 1827 w 3580"/>
              <a:gd name="T43" fmla="*/ 1563 h 3580"/>
              <a:gd name="T44" fmla="*/ 2213 w 3580"/>
              <a:gd name="T45" fmla="*/ 1516 h 3580"/>
              <a:gd name="T46" fmla="*/ 3286 w 3580"/>
              <a:gd name="T47" fmla="*/ 1556 h 3580"/>
              <a:gd name="T48" fmla="*/ 3142 w 3580"/>
              <a:gd name="T49" fmla="*/ 1108 h 3580"/>
              <a:gd name="T50" fmla="*/ 2874 w 3580"/>
              <a:gd name="T51" fmla="*/ 733 h 3580"/>
              <a:gd name="T52" fmla="*/ 1688 w 3580"/>
              <a:gd name="T53" fmla="*/ 279 h 3580"/>
              <a:gd name="T54" fmla="*/ 1209 w 3580"/>
              <a:gd name="T55" fmla="*/ 392 h 3580"/>
              <a:gd name="T56" fmla="*/ 802 w 3580"/>
              <a:gd name="T57" fmla="*/ 643 h 3580"/>
              <a:gd name="T58" fmla="*/ 495 w 3580"/>
              <a:gd name="T59" fmla="*/ 1007 h 3580"/>
              <a:gd name="T60" fmla="*/ 312 w 3580"/>
              <a:gd name="T61" fmla="*/ 1455 h 3580"/>
              <a:gd name="T62" fmla="*/ 1345 w 3580"/>
              <a:gd name="T63" fmla="*/ 1551 h 3580"/>
              <a:gd name="T64" fmla="*/ 1527 w 3580"/>
              <a:gd name="T65" fmla="*/ 1359 h 3580"/>
              <a:gd name="T66" fmla="*/ 1790 w 3580"/>
              <a:gd name="T67" fmla="*/ 1286 h 3580"/>
              <a:gd name="T68" fmla="*/ 2341 w 3580"/>
              <a:gd name="T69" fmla="*/ 379 h 3580"/>
              <a:gd name="T70" fmla="*/ 1887 w 3580"/>
              <a:gd name="T71" fmla="*/ 279 h 3580"/>
              <a:gd name="T72" fmla="*/ 2111 w 3580"/>
              <a:gd name="T73" fmla="*/ 29 h 3580"/>
              <a:gd name="T74" fmla="*/ 2603 w 3580"/>
              <a:gd name="T75" fmla="*/ 195 h 3580"/>
              <a:gd name="T76" fmla="*/ 3019 w 3580"/>
              <a:gd name="T77" fmla="*/ 489 h 3580"/>
              <a:gd name="T78" fmla="*/ 3335 w 3580"/>
              <a:gd name="T79" fmla="*/ 887 h 3580"/>
              <a:gd name="T80" fmla="*/ 3529 w 3580"/>
              <a:gd name="T81" fmla="*/ 1366 h 3580"/>
              <a:gd name="T82" fmla="*/ 3577 w 3580"/>
              <a:gd name="T83" fmla="*/ 1898 h 3580"/>
              <a:gd name="T84" fmla="*/ 3468 w 3580"/>
              <a:gd name="T85" fmla="*/ 2414 h 3580"/>
              <a:gd name="T86" fmla="*/ 3222 w 3580"/>
              <a:gd name="T87" fmla="*/ 2863 h 3580"/>
              <a:gd name="T88" fmla="*/ 2863 w 3580"/>
              <a:gd name="T89" fmla="*/ 3222 h 3580"/>
              <a:gd name="T90" fmla="*/ 2414 w 3580"/>
              <a:gd name="T91" fmla="*/ 3468 h 3580"/>
              <a:gd name="T92" fmla="*/ 1898 w 3580"/>
              <a:gd name="T93" fmla="*/ 3577 h 3580"/>
              <a:gd name="T94" fmla="*/ 1366 w 3580"/>
              <a:gd name="T95" fmla="*/ 3529 h 3580"/>
              <a:gd name="T96" fmla="*/ 887 w 3580"/>
              <a:gd name="T97" fmla="*/ 3335 h 3580"/>
              <a:gd name="T98" fmla="*/ 489 w 3580"/>
              <a:gd name="T99" fmla="*/ 3019 h 3580"/>
              <a:gd name="T100" fmla="*/ 195 w 3580"/>
              <a:gd name="T101" fmla="*/ 2603 h 3580"/>
              <a:gd name="T102" fmla="*/ 29 w 3580"/>
              <a:gd name="T103" fmla="*/ 2111 h 3580"/>
              <a:gd name="T104" fmla="*/ 13 w 3580"/>
              <a:gd name="T105" fmla="*/ 1574 h 3580"/>
              <a:gd name="T106" fmla="*/ 151 w 3580"/>
              <a:gd name="T107" fmla="*/ 1071 h 3580"/>
              <a:gd name="T108" fmla="*/ 422 w 3580"/>
              <a:gd name="T109" fmla="*/ 638 h 3580"/>
              <a:gd name="T110" fmla="*/ 801 w 3580"/>
              <a:gd name="T111" fmla="*/ 299 h 3580"/>
              <a:gd name="T112" fmla="*/ 1265 w 3580"/>
              <a:gd name="T113" fmla="*/ 79 h 3580"/>
              <a:gd name="T114" fmla="*/ 1790 w 3580"/>
              <a:gd name="T115" fmla="*/ 0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80" h="3580">
                <a:moveTo>
                  <a:pt x="2276" y="1928"/>
                </a:moveTo>
                <a:lnTo>
                  <a:pt x="2258" y="1980"/>
                </a:lnTo>
                <a:lnTo>
                  <a:pt x="2235" y="2029"/>
                </a:lnTo>
                <a:lnTo>
                  <a:pt x="2207" y="2074"/>
                </a:lnTo>
                <a:lnTo>
                  <a:pt x="2174" y="2117"/>
                </a:lnTo>
                <a:lnTo>
                  <a:pt x="2137" y="2156"/>
                </a:lnTo>
                <a:lnTo>
                  <a:pt x="2097" y="2190"/>
                </a:lnTo>
                <a:lnTo>
                  <a:pt x="2053" y="2221"/>
                </a:lnTo>
                <a:lnTo>
                  <a:pt x="2005" y="2247"/>
                </a:lnTo>
                <a:lnTo>
                  <a:pt x="1955" y="2267"/>
                </a:lnTo>
                <a:lnTo>
                  <a:pt x="1902" y="2283"/>
                </a:lnTo>
                <a:lnTo>
                  <a:pt x="1846" y="2291"/>
                </a:lnTo>
                <a:lnTo>
                  <a:pt x="1790" y="2294"/>
                </a:lnTo>
                <a:lnTo>
                  <a:pt x="1748" y="2293"/>
                </a:lnTo>
                <a:lnTo>
                  <a:pt x="1706" y="2288"/>
                </a:lnTo>
                <a:lnTo>
                  <a:pt x="1666" y="2279"/>
                </a:lnTo>
                <a:lnTo>
                  <a:pt x="1155" y="3165"/>
                </a:lnTo>
                <a:lnTo>
                  <a:pt x="1239" y="3201"/>
                </a:lnTo>
                <a:lnTo>
                  <a:pt x="1326" y="3232"/>
                </a:lnTo>
                <a:lnTo>
                  <a:pt x="1415" y="3258"/>
                </a:lnTo>
                <a:lnTo>
                  <a:pt x="1506" y="3277"/>
                </a:lnTo>
                <a:lnTo>
                  <a:pt x="1599" y="3293"/>
                </a:lnTo>
                <a:lnTo>
                  <a:pt x="1693" y="3301"/>
                </a:lnTo>
                <a:lnTo>
                  <a:pt x="1790" y="3304"/>
                </a:lnTo>
                <a:lnTo>
                  <a:pt x="1892" y="3301"/>
                </a:lnTo>
                <a:lnTo>
                  <a:pt x="1992" y="3291"/>
                </a:lnTo>
                <a:lnTo>
                  <a:pt x="2091" y="3275"/>
                </a:lnTo>
                <a:lnTo>
                  <a:pt x="2187" y="3252"/>
                </a:lnTo>
                <a:lnTo>
                  <a:pt x="2280" y="3223"/>
                </a:lnTo>
                <a:lnTo>
                  <a:pt x="2371" y="3188"/>
                </a:lnTo>
                <a:lnTo>
                  <a:pt x="2459" y="3148"/>
                </a:lnTo>
                <a:lnTo>
                  <a:pt x="2544" y="3104"/>
                </a:lnTo>
                <a:lnTo>
                  <a:pt x="2625" y="3053"/>
                </a:lnTo>
                <a:lnTo>
                  <a:pt x="2703" y="2997"/>
                </a:lnTo>
                <a:lnTo>
                  <a:pt x="2778" y="2937"/>
                </a:lnTo>
                <a:lnTo>
                  <a:pt x="2849" y="2873"/>
                </a:lnTo>
                <a:lnTo>
                  <a:pt x="2915" y="2803"/>
                </a:lnTo>
                <a:lnTo>
                  <a:pt x="2977" y="2731"/>
                </a:lnTo>
                <a:lnTo>
                  <a:pt x="3033" y="2654"/>
                </a:lnTo>
                <a:lnTo>
                  <a:pt x="3085" y="2573"/>
                </a:lnTo>
                <a:lnTo>
                  <a:pt x="3133" y="2490"/>
                </a:lnTo>
                <a:lnTo>
                  <a:pt x="3175" y="2403"/>
                </a:lnTo>
                <a:lnTo>
                  <a:pt x="3211" y="2313"/>
                </a:lnTo>
                <a:lnTo>
                  <a:pt x="3243" y="2220"/>
                </a:lnTo>
                <a:lnTo>
                  <a:pt x="3268" y="2125"/>
                </a:lnTo>
                <a:lnTo>
                  <a:pt x="3286" y="2028"/>
                </a:lnTo>
                <a:lnTo>
                  <a:pt x="3298" y="1928"/>
                </a:lnTo>
                <a:lnTo>
                  <a:pt x="2276" y="1928"/>
                </a:lnTo>
                <a:close/>
                <a:moveTo>
                  <a:pt x="1304" y="1928"/>
                </a:moveTo>
                <a:lnTo>
                  <a:pt x="282" y="1928"/>
                </a:lnTo>
                <a:lnTo>
                  <a:pt x="294" y="2024"/>
                </a:lnTo>
                <a:lnTo>
                  <a:pt x="311" y="2119"/>
                </a:lnTo>
                <a:lnTo>
                  <a:pt x="335" y="2211"/>
                </a:lnTo>
                <a:lnTo>
                  <a:pt x="363" y="2300"/>
                </a:lnTo>
                <a:lnTo>
                  <a:pt x="398" y="2388"/>
                </a:lnTo>
                <a:lnTo>
                  <a:pt x="438" y="2472"/>
                </a:lnTo>
                <a:lnTo>
                  <a:pt x="483" y="2554"/>
                </a:lnTo>
                <a:lnTo>
                  <a:pt x="532" y="2632"/>
                </a:lnTo>
                <a:lnTo>
                  <a:pt x="586" y="2708"/>
                </a:lnTo>
                <a:lnTo>
                  <a:pt x="644" y="2779"/>
                </a:lnTo>
                <a:lnTo>
                  <a:pt x="706" y="2847"/>
                </a:lnTo>
                <a:lnTo>
                  <a:pt x="772" y="2912"/>
                </a:lnTo>
                <a:lnTo>
                  <a:pt x="843" y="2971"/>
                </a:lnTo>
                <a:lnTo>
                  <a:pt x="917" y="3027"/>
                </a:lnTo>
                <a:lnTo>
                  <a:pt x="1428" y="2141"/>
                </a:lnTo>
                <a:lnTo>
                  <a:pt x="1395" y="2105"/>
                </a:lnTo>
                <a:lnTo>
                  <a:pt x="1367" y="2064"/>
                </a:lnTo>
                <a:lnTo>
                  <a:pt x="1341" y="2021"/>
                </a:lnTo>
                <a:lnTo>
                  <a:pt x="1320" y="1976"/>
                </a:lnTo>
                <a:lnTo>
                  <a:pt x="1304" y="1928"/>
                </a:lnTo>
                <a:close/>
                <a:moveTo>
                  <a:pt x="1790" y="1560"/>
                </a:moveTo>
                <a:lnTo>
                  <a:pt x="1753" y="1563"/>
                </a:lnTo>
                <a:lnTo>
                  <a:pt x="1717" y="1572"/>
                </a:lnTo>
                <a:lnTo>
                  <a:pt x="1685" y="1586"/>
                </a:lnTo>
                <a:lnTo>
                  <a:pt x="1654" y="1604"/>
                </a:lnTo>
                <a:lnTo>
                  <a:pt x="1627" y="1627"/>
                </a:lnTo>
                <a:lnTo>
                  <a:pt x="1604" y="1654"/>
                </a:lnTo>
                <a:lnTo>
                  <a:pt x="1586" y="1685"/>
                </a:lnTo>
                <a:lnTo>
                  <a:pt x="1572" y="1717"/>
                </a:lnTo>
                <a:lnTo>
                  <a:pt x="1563" y="1753"/>
                </a:lnTo>
                <a:lnTo>
                  <a:pt x="1560" y="1790"/>
                </a:lnTo>
                <a:lnTo>
                  <a:pt x="1563" y="1827"/>
                </a:lnTo>
                <a:lnTo>
                  <a:pt x="1572" y="1863"/>
                </a:lnTo>
                <a:lnTo>
                  <a:pt x="1586" y="1895"/>
                </a:lnTo>
                <a:lnTo>
                  <a:pt x="1604" y="1926"/>
                </a:lnTo>
                <a:lnTo>
                  <a:pt x="1627" y="1953"/>
                </a:lnTo>
                <a:lnTo>
                  <a:pt x="1654" y="1976"/>
                </a:lnTo>
                <a:lnTo>
                  <a:pt x="1685" y="1994"/>
                </a:lnTo>
                <a:lnTo>
                  <a:pt x="1717" y="2008"/>
                </a:lnTo>
                <a:lnTo>
                  <a:pt x="1753" y="2017"/>
                </a:lnTo>
                <a:lnTo>
                  <a:pt x="1790" y="2020"/>
                </a:lnTo>
                <a:lnTo>
                  <a:pt x="1827" y="2017"/>
                </a:lnTo>
                <a:lnTo>
                  <a:pt x="1863" y="2008"/>
                </a:lnTo>
                <a:lnTo>
                  <a:pt x="1895" y="1994"/>
                </a:lnTo>
                <a:lnTo>
                  <a:pt x="1926" y="1976"/>
                </a:lnTo>
                <a:lnTo>
                  <a:pt x="1953" y="1953"/>
                </a:lnTo>
                <a:lnTo>
                  <a:pt x="1976" y="1926"/>
                </a:lnTo>
                <a:lnTo>
                  <a:pt x="1994" y="1895"/>
                </a:lnTo>
                <a:lnTo>
                  <a:pt x="2008" y="1863"/>
                </a:lnTo>
                <a:lnTo>
                  <a:pt x="2017" y="1827"/>
                </a:lnTo>
                <a:lnTo>
                  <a:pt x="2020" y="1790"/>
                </a:lnTo>
                <a:lnTo>
                  <a:pt x="2017" y="1753"/>
                </a:lnTo>
                <a:lnTo>
                  <a:pt x="2008" y="1717"/>
                </a:lnTo>
                <a:lnTo>
                  <a:pt x="1994" y="1685"/>
                </a:lnTo>
                <a:lnTo>
                  <a:pt x="1976" y="1654"/>
                </a:lnTo>
                <a:lnTo>
                  <a:pt x="1953" y="1627"/>
                </a:lnTo>
                <a:lnTo>
                  <a:pt x="1926" y="1604"/>
                </a:lnTo>
                <a:lnTo>
                  <a:pt x="1895" y="1586"/>
                </a:lnTo>
                <a:lnTo>
                  <a:pt x="1863" y="1572"/>
                </a:lnTo>
                <a:lnTo>
                  <a:pt x="1827" y="1563"/>
                </a:lnTo>
                <a:lnTo>
                  <a:pt x="1790" y="1560"/>
                </a:lnTo>
                <a:close/>
                <a:moveTo>
                  <a:pt x="2663" y="553"/>
                </a:moveTo>
                <a:lnTo>
                  <a:pt x="2152" y="1439"/>
                </a:lnTo>
                <a:lnTo>
                  <a:pt x="2185" y="1475"/>
                </a:lnTo>
                <a:lnTo>
                  <a:pt x="2213" y="1516"/>
                </a:lnTo>
                <a:lnTo>
                  <a:pt x="2239" y="1559"/>
                </a:lnTo>
                <a:lnTo>
                  <a:pt x="2260" y="1604"/>
                </a:lnTo>
                <a:lnTo>
                  <a:pt x="2276" y="1652"/>
                </a:lnTo>
                <a:lnTo>
                  <a:pt x="3298" y="1652"/>
                </a:lnTo>
                <a:lnTo>
                  <a:pt x="3286" y="1556"/>
                </a:lnTo>
                <a:lnTo>
                  <a:pt x="3269" y="1461"/>
                </a:lnTo>
                <a:lnTo>
                  <a:pt x="3245" y="1369"/>
                </a:lnTo>
                <a:lnTo>
                  <a:pt x="3217" y="1280"/>
                </a:lnTo>
                <a:lnTo>
                  <a:pt x="3182" y="1192"/>
                </a:lnTo>
                <a:lnTo>
                  <a:pt x="3142" y="1108"/>
                </a:lnTo>
                <a:lnTo>
                  <a:pt x="3097" y="1026"/>
                </a:lnTo>
                <a:lnTo>
                  <a:pt x="3048" y="948"/>
                </a:lnTo>
                <a:lnTo>
                  <a:pt x="2994" y="872"/>
                </a:lnTo>
                <a:lnTo>
                  <a:pt x="2936" y="801"/>
                </a:lnTo>
                <a:lnTo>
                  <a:pt x="2874" y="733"/>
                </a:lnTo>
                <a:lnTo>
                  <a:pt x="2808" y="668"/>
                </a:lnTo>
                <a:lnTo>
                  <a:pt x="2737" y="609"/>
                </a:lnTo>
                <a:lnTo>
                  <a:pt x="2663" y="553"/>
                </a:lnTo>
                <a:close/>
                <a:moveTo>
                  <a:pt x="1790" y="276"/>
                </a:moveTo>
                <a:lnTo>
                  <a:pt x="1688" y="279"/>
                </a:lnTo>
                <a:lnTo>
                  <a:pt x="1588" y="289"/>
                </a:lnTo>
                <a:lnTo>
                  <a:pt x="1489" y="305"/>
                </a:lnTo>
                <a:lnTo>
                  <a:pt x="1393" y="328"/>
                </a:lnTo>
                <a:lnTo>
                  <a:pt x="1300" y="357"/>
                </a:lnTo>
                <a:lnTo>
                  <a:pt x="1209" y="392"/>
                </a:lnTo>
                <a:lnTo>
                  <a:pt x="1121" y="432"/>
                </a:lnTo>
                <a:lnTo>
                  <a:pt x="1036" y="476"/>
                </a:lnTo>
                <a:lnTo>
                  <a:pt x="955" y="527"/>
                </a:lnTo>
                <a:lnTo>
                  <a:pt x="877" y="583"/>
                </a:lnTo>
                <a:lnTo>
                  <a:pt x="802" y="643"/>
                </a:lnTo>
                <a:lnTo>
                  <a:pt x="731" y="707"/>
                </a:lnTo>
                <a:lnTo>
                  <a:pt x="665" y="777"/>
                </a:lnTo>
                <a:lnTo>
                  <a:pt x="603" y="849"/>
                </a:lnTo>
                <a:lnTo>
                  <a:pt x="547" y="926"/>
                </a:lnTo>
                <a:lnTo>
                  <a:pt x="495" y="1007"/>
                </a:lnTo>
                <a:lnTo>
                  <a:pt x="447" y="1090"/>
                </a:lnTo>
                <a:lnTo>
                  <a:pt x="405" y="1177"/>
                </a:lnTo>
                <a:lnTo>
                  <a:pt x="369" y="1267"/>
                </a:lnTo>
                <a:lnTo>
                  <a:pt x="337" y="1360"/>
                </a:lnTo>
                <a:lnTo>
                  <a:pt x="312" y="1455"/>
                </a:lnTo>
                <a:lnTo>
                  <a:pt x="294" y="1552"/>
                </a:lnTo>
                <a:lnTo>
                  <a:pt x="282" y="1652"/>
                </a:lnTo>
                <a:lnTo>
                  <a:pt x="1304" y="1652"/>
                </a:lnTo>
                <a:lnTo>
                  <a:pt x="1322" y="1600"/>
                </a:lnTo>
                <a:lnTo>
                  <a:pt x="1345" y="1551"/>
                </a:lnTo>
                <a:lnTo>
                  <a:pt x="1373" y="1506"/>
                </a:lnTo>
                <a:lnTo>
                  <a:pt x="1406" y="1463"/>
                </a:lnTo>
                <a:lnTo>
                  <a:pt x="1443" y="1424"/>
                </a:lnTo>
                <a:lnTo>
                  <a:pt x="1483" y="1390"/>
                </a:lnTo>
                <a:lnTo>
                  <a:pt x="1527" y="1359"/>
                </a:lnTo>
                <a:lnTo>
                  <a:pt x="1575" y="1333"/>
                </a:lnTo>
                <a:lnTo>
                  <a:pt x="1625" y="1313"/>
                </a:lnTo>
                <a:lnTo>
                  <a:pt x="1678" y="1297"/>
                </a:lnTo>
                <a:lnTo>
                  <a:pt x="1734" y="1289"/>
                </a:lnTo>
                <a:lnTo>
                  <a:pt x="1790" y="1286"/>
                </a:lnTo>
                <a:lnTo>
                  <a:pt x="1832" y="1287"/>
                </a:lnTo>
                <a:lnTo>
                  <a:pt x="1874" y="1292"/>
                </a:lnTo>
                <a:lnTo>
                  <a:pt x="1914" y="1301"/>
                </a:lnTo>
                <a:lnTo>
                  <a:pt x="2425" y="415"/>
                </a:lnTo>
                <a:lnTo>
                  <a:pt x="2341" y="379"/>
                </a:lnTo>
                <a:lnTo>
                  <a:pt x="2254" y="348"/>
                </a:lnTo>
                <a:lnTo>
                  <a:pt x="2165" y="322"/>
                </a:lnTo>
                <a:lnTo>
                  <a:pt x="2074" y="303"/>
                </a:lnTo>
                <a:lnTo>
                  <a:pt x="1981" y="287"/>
                </a:lnTo>
                <a:lnTo>
                  <a:pt x="1887" y="279"/>
                </a:lnTo>
                <a:lnTo>
                  <a:pt x="1790" y="276"/>
                </a:lnTo>
                <a:close/>
                <a:moveTo>
                  <a:pt x="1790" y="0"/>
                </a:moveTo>
                <a:lnTo>
                  <a:pt x="1898" y="3"/>
                </a:lnTo>
                <a:lnTo>
                  <a:pt x="2006" y="13"/>
                </a:lnTo>
                <a:lnTo>
                  <a:pt x="2111" y="29"/>
                </a:lnTo>
                <a:lnTo>
                  <a:pt x="2214" y="51"/>
                </a:lnTo>
                <a:lnTo>
                  <a:pt x="2315" y="79"/>
                </a:lnTo>
                <a:lnTo>
                  <a:pt x="2414" y="112"/>
                </a:lnTo>
                <a:lnTo>
                  <a:pt x="2509" y="151"/>
                </a:lnTo>
                <a:lnTo>
                  <a:pt x="2603" y="195"/>
                </a:lnTo>
                <a:lnTo>
                  <a:pt x="2693" y="245"/>
                </a:lnTo>
                <a:lnTo>
                  <a:pt x="2779" y="299"/>
                </a:lnTo>
                <a:lnTo>
                  <a:pt x="2863" y="358"/>
                </a:lnTo>
                <a:lnTo>
                  <a:pt x="2942" y="422"/>
                </a:lnTo>
                <a:lnTo>
                  <a:pt x="3019" y="489"/>
                </a:lnTo>
                <a:lnTo>
                  <a:pt x="3091" y="561"/>
                </a:lnTo>
                <a:lnTo>
                  <a:pt x="3158" y="638"/>
                </a:lnTo>
                <a:lnTo>
                  <a:pt x="3222" y="717"/>
                </a:lnTo>
                <a:lnTo>
                  <a:pt x="3281" y="801"/>
                </a:lnTo>
                <a:lnTo>
                  <a:pt x="3335" y="887"/>
                </a:lnTo>
                <a:lnTo>
                  <a:pt x="3385" y="977"/>
                </a:lnTo>
                <a:lnTo>
                  <a:pt x="3429" y="1071"/>
                </a:lnTo>
                <a:lnTo>
                  <a:pt x="3468" y="1166"/>
                </a:lnTo>
                <a:lnTo>
                  <a:pt x="3501" y="1265"/>
                </a:lnTo>
                <a:lnTo>
                  <a:pt x="3529" y="1366"/>
                </a:lnTo>
                <a:lnTo>
                  <a:pt x="3551" y="1469"/>
                </a:lnTo>
                <a:lnTo>
                  <a:pt x="3567" y="1574"/>
                </a:lnTo>
                <a:lnTo>
                  <a:pt x="3577" y="1682"/>
                </a:lnTo>
                <a:lnTo>
                  <a:pt x="3580" y="1790"/>
                </a:lnTo>
                <a:lnTo>
                  <a:pt x="3577" y="1898"/>
                </a:lnTo>
                <a:lnTo>
                  <a:pt x="3567" y="2006"/>
                </a:lnTo>
                <a:lnTo>
                  <a:pt x="3551" y="2111"/>
                </a:lnTo>
                <a:lnTo>
                  <a:pt x="3529" y="2214"/>
                </a:lnTo>
                <a:lnTo>
                  <a:pt x="3501" y="2315"/>
                </a:lnTo>
                <a:lnTo>
                  <a:pt x="3468" y="2414"/>
                </a:lnTo>
                <a:lnTo>
                  <a:pt x="3429" y="2509"/>
                </a:lnTo>
                <a:lnTo>
                  <a:pt x="3385" y="2603"/>
                </a:lnTo>
                <a:lnTo>
                  <a:pt x="3335" y="2693"/>
                </a:lnTo>
                <a:lnTo>
                  <a:pt x="3281" y="2779"/>
                </a:lnTo>
                <a:lnTo>
                  <a:pt x="3222" y="2863"/>
                </a:lnTo>
                <a:lnTo>
                  <a:pt x="3158" y="2942"/>
                </a:lnTo>
                <a:lnTo>
                  <a:pt x="3091" y="3019"/>
                </a:lnTo>
                <a:lnTo>
                  <a:pt x="3019" y="3091"/>
                </a:lnTo>
                <a:lnTo>
                  <a:pt x="2942" y="3158"/>
                </a:lnTo>
                <a:lnTo>
                  <a:pt x="2863" y="3222"/>
                </a:lnTo>
                <a:lnTo>
                  <a:pt x="2779" y="3281"/>
                </a:lnTo>
                <a:lnTo>
                  <a:pt x="2693" y="3335"/>
                </a:lnTo>
                <a:lnTo>
                  <a:pt x="2603" y="3385"/>
                </a:lnTo>
                <a:lnTo>
                  <a:pt x="2509" y="3429"/>
                </a:lnTo>
                <a:lnTo>
                  <a:pt x="2414" y="3468"/>
                </a:lnTo>
                <a:lnTo>
                  <a:pt x="2315" y="3501"/>
                </a:lnTo>
                <a:lnTo>
                  <a:pt x="2214" y="3529"/>
                </a:lnTo>
                <a:lnTo>
                  <a:pt x="2111" y="3551"/>
                </a:lnTo>
                <a:lnTo>
                  <a:pt x="2006" y="3567"/>
                </a:lnTo>
                <a:lnTo>
                  <a:pt x="1898" y="3577"/>
                </a:lnTo>
                <a:lnTo>
                  <a:pt x="1790" y="3580"/>
                </a:lnTo>
                <a:lnTo>
                  <a:pt x="1682" y="3577"/>
                </a:lnTo>
                <a:lnTo>
                  <a:pt x="1574" y="3567"/>
                </a:lnTo>
                <a:lnTo>
                  <a:pt x="1469" y="3551"/>
                </a:lnTo>
                <a:lnTo>
                  <a:pt x="1366" y="3529"/>
                </a:lnTo>
                <a:lnTo>
                  <a:pt x="1265" y="3501"/>
                </a:lnTo>
                <a:lnTo>
                  <a:pt x="1166" y="3468"/>
                </a:lnTo>
                <a:lnTo>
                  <a:pt x="1071" y="3429"/>
                </a:lnTo>
                <a:lnTo>
                  <a:pt x="977" y="3385"/>
                </a:lnTo>
                <a:lnTo>
                  <a:pt x="887" y="3335"/>
                </a:lnTo>
                <a:lnTo>
                  <a:pt x="801" y="3281"/>
                </a:lnTo>
                <a:lnTo>
                  <a:pt x="717" y="3222"/>
                </a:lnTo>
                <a:lnTo>
                  <a:pt x="638" y="3158"/>
                </a:lnTo>
                <a:lnTo>
                  <a:pt x="561" y="3091"/>
                </a:lnTo>
                <a:lnTo>
                  <a:pt x="489" y="3019"/>
                </a:lnTo>
                <a:lnTo>
                  <a:pt x="422" y="2942"/>
                </a:lnTo>
                <a:lnTo>
                  <a:pt x="358" y="2863"/>
                </a:lnTo>
                <a:lnTo>
                  <a:pt x="299" y="2779"/>
                </a:lnTo>
                <a:lnTo>
                  <a:pt x="245" y="2693"/>
                </a:lnTo>
                <a:lnTo>
                  <a:pt x="195" y="2603"/>
                </a:lnTo>
                <a:lnTo>
                  <a:pt x="151" y="2509"/>
                </a:lnTo>
                <a:lnTo>
                  <a:pt x="112" y="2414"/>
                </a:lnTo>
                <a:lnTo>
                  <a:pt x="79" y="2315"/>
                </a:lnTo>
                <a:lnTo>
                  <a:pt x="51" y="2214"/>
                </a:lnTo>
                <a:lnTo>
                  <a:pt x="29" y="2111"/>
                </a:lnTo>
                <a:lnTo>
                  <a:pt x="13" y="2006"/>
                </a:lnTo>
                <a:lnTo>
                  <a:pt x="3" y="1898"/>
                </a:lnTo>
                <a:lnTo>
                  <a:pt x="0" y="1790"/>
                </a:lnTo>
                <a:lnTo>
                  <a:pt x="3" y="1682"/>
                </a:lnTo>
                <a:lnTo>
                  <a:pt x="13" y="1574"/>
                </a:lnTo>
                <a:lnTo>
                  <a:pt x="29" y="1469"/>
                </a:lnTo>
                <a:lnTo>
                  <a:pt x="51" y="1366"/>
                </a:lnTo>
                <a:lnTo>
                  <a:pt x="79" y="1265"/>
                </a:lnTo>
                <a:lnTo>
                  <a:pt x="112" y="1166"/>
                </a:lnTo>
                <a:lnTo>
                  <a:pt x="151" y="1071"/>
                </a:lnTo>
                <a:lnTo>
                  <a:pt x="195" y="977"/>
                </a:lnTo>
                <a:lnTo>
                  <a:pt x="245" y="887"/>
                </a:lnTo>
                <a:lnTo>
                  <a:pt x="299" y="801"/>
                </a:lnTo>
                <a:lnTo>
                  <a:pt x="358" y="717"/>
                </a:lnTo>
                <a:lnTo>
                  <a:pt x="422" y="638"/>
                </a:lnTo>
                <a:lnTo>
                  <a:pt x="489" y="561"/>
                </a:lnTo>
                <a:lnTo>
                  <a:pt x="561" y="489"/>
                </a:lnTo>
                <a:lnTo>
                  <a:pt x="638" y="422"/>
                </a:lnTo>
                <a:lnTo>
                  <a:pt x="717" y="358"/>
                </a:lnTo>
                <a:lnTo>
                  <a:pt x="801" y="299"/>
                </a:lnTo>
                <a:lnTo>
                  <a:pt x="887" y="245"/>
                </a:lnTo>
                <a:lnTo>
                  <a:pt x="977" y="195"/>
                </a:lnTo>
                <a:lnTo>
                  <a:pt x="1071" y="151"/>
                </a:lnTo>
                <a:lnTo>
                  <a:pt x="1166" y="112"/>
                </a:lnTo>
                <a:lnTo>
                  <a:pt x="1265" y="79"/>
                </a:lnTo>
                <a:lnTo>
                  <a:pt x="1366" y="51"/>
                </a:lnTo>
                <a:lnTo>
                  <a:pt x="1469" y="29"/>
                </a:lnTo>
                <a:lnTo>
                  <a:pt x="1574" y="13"/>
                </a:lnTo>
                <a:lnTo>
                  <a:pt x="1682" y="3"/>
                </a:lnTo>
                <a:lnTo>
                  <a:pt x="1790" y="0"/>
                </a:lnTo>
                <a:close/>
              </a:path>
            </a:pathLst>
          </a:custGeom>
          <a:solidFill>
            <a:schemeClr val="tx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39" name="Group 53"/>
          <p:cNvGrpSpPr/>
          <p:nvPr/>
        </p:nvGrpSpPr>
        <p:grpSpPr>
          <a:xfrm>
            <a:off x="7489486" y="5751096"/>
            <a:ext cx="492125" cy="568325"/>
            <a:chOff x="10055225" y="1909763"/>
            <a:chExt cx="492125" cy="568325"/>
          </a:xfrm>
          <a:solidFill>
            <a:schemeClr val="tx1"/>
          </a:solidFill>
        </p:grpSpPr>
        <p:sp>
          <p:nvSpPr>
            <p:cNvPr id="940" name="Freeform 11"/>
            <p:cNvSpPr>
              <a:spLocks noEditPoints="1"/>
            </p:cNvSpPr>
            <p:nvPr/>
          </p:nvSpPr>
          <p:spPr bwMode="auto">
            <a:xfrm>
              <a:off x="10055225" y="1909763"/>
              <a:ext cx="492125" cy="568325"/>
            </a:xfrm>
            <a:custGeom>
              <a:avLst/>
              <a:gdLst>
                <a:gd name="T0" fmla="*/ 1274 w 3099"/>
                <a:gd name="T1" fmla="*/ 745 h 3580"/>
                <a:gd name="T2" fmla="*/ 939 w 3099"/>
                <a:gd name="T3" fmla="*/ 867 h 3580"/>
                <a:gd name="T4" fmla="*/ 654 w 3099"/>
                <a:gd name="T5" fmla="*/ 1071 h 3580"/>
                <a:gd name="T6" fmla="*/ 433 w 3099"/>
                <a:gd name="T7" fmla="*/ 1342 h 3580"/>
                <a:gd name="T8" fmla="*/ 289 w 3099"/>
                <a:gd name="T9" fmla="*/ 1665 h 3580"/>
                <a:gd name="T10" fmla="*/ 238 w 3099"/>
                <a:gd name="T11" fmla="*/ 2029 h 3580"/>
                <a:gd name="T12" fmla="*/ 289 w 3099"/>
                <a:gd name="T13" fmla="*/ 2392 h 3580"/>
                <a:gd name="T14" fmla="*/ 433 w 3099"/>
                <a:gd name="T15" fmla="*/ 2715 h 3580"/>
                <a:gd name="T16" fmla="*/ 654 w 3099"/>
                <a:gd name="T17" fmla="*/ 2987 h 3580"/>
                <a:gd name="T18" fmla="*/ 939 w 3099"/>
                <a:gd name="T19" fmla="*/ 3191 h 3580"/>
                <a:gd name="T20" fmla="*/ 1274 w 3099"/>
                <a:gd name="T21" fmla="*/ 3312 h 3580"/>
                <a:gd name="T22" fmla="*/ 1643 w 3099"/>
                <a:gd name="T23" fmla="*/ 3338 h 3580"/>
                <a:gd name="T24" fmla="*/ 1997 w 3099"/>
                <a:gd name="T25" fmla="*/ 3262 h 3580"/>
                <a:gd name="T26" fmla="*/ 2309 w 3099"/>
                <a:gd name="T27" fmla="*/ 3098 h 3580"/>
                <a:gd name="T28" fmla="*/ 2565 w 3099"/>
                <a:gd name="T29" fmla="*/ 2859 h 3580"/>
                <a:gd name="T30" fmla="*/ 2749 w 3099"/>
                <a:gd name="T31" fmla="*/ 2559 h 3580"/>
                <a:gd name="T32" fmla="*/ 2847 w 3099"/>
                <a:gd name="T33" fmla="*/ 2214 h 3580"/>
                <a:gd name="T34" fmla="*/ 2847 w 3099"/>
                <a:gd name="T35" fmla="*/ 1843 h 3580"/>
                <a:gd name="T36" fmla="*/ 2749 w 3099"/>
                <a:gd name="T37" fmla="*/ 1498 h 3580"/>
                <a:gd name="T38" fmla="*/ 2565 w 3099"/>
                <a:gd name="T39" fmla="*/ 1199 h 3580"/>
                <a:gd name="T40" fmla="*/ 2309 w 3099"/>
                <a:gd name="T41" fmla="*/ 959 h 3580"/>
                <a:gd name="T42" fmla="*/ 1997 w 3099"/>
                <a:gd name="T43" fmla="*/ 795 h 3580"/>
                <a:gd name="T44" fmla="*/ 1643 w 3099"/>
                <a:gd name="T45" fmla="*/ 719 h 3580"/>
                <a:gd name="T46" fmla="*/ 1497 w 3099"/>
                <a:gd name="T47" fmla="*/ 251 h 3580"/>
                <a:gd name="T48" fmla="*/ 1433 w 3099"/>
                <a:gd name="T49" fmla="*/ 331 h 3580"/>
                <a:gd name="T50" fmla="*/ 1456 w 3099"/>
                <a:gd name="T51" fmla="*/ 433 h 3580"/>
                <a:gd name="T52" fmla="*/ 1549 w 3099"/>
                <a:gd name="T53" fmla="*/ 477 h 3580"/>
                <a:gd name="T54" fmla="*/ 1643 w 3099"/>
                <a:gd name="T55" fmla="*/ 433 h 3580"/>
                <a:gd name="T56" fmla="*/ 1665 w 3099"/>
                <a:gd name="T57" fmla="*/ 331 h 3580"/>
                <a:gd name="T58" fmla="*/ 1601 w 3099"/>
                <a:gd name="T59" fmla="*/ 251 h 3580"/>
                <a:gd name="T60" fmla="*/ 1598 w 3099"/>
                <a:gd name="T61" fmla="*/ 3 h 3580"/>
                <a:gd name="T62" fmla="*/ 1768 w 3099"/>
                <a:gd name="T63" fmla="*/ 75 h 3580"/>
                <a:gd name="T64" fmla="*/ 1879 w 3099"/>
                <a:gd name="T65" fmla="*/ 219 h 3580"/>
                <a:gd name="T66" fmla="*/ 1905 w 3099"/>
                <a:gd name="T67" fmla="*/ 398 h 3580"/>
                <a:gd name="T68" fmla="*/ 1967 w 3099"/>
                <a:gd name="T69" fmla="*/ 535 h 3580"/>
                <a:gd name="T70" fmla="*/ 2319 w 3099"/>
                <a:gd name="T71" fmla="*/ 682 h 3580"/>
                <a:gd name="T72" fmla="*/ 2620 w 3099"/>
                <a:gd name="T73" fmla="*/ 908 h 3580"/>
                <a:gd name="T74" fmla="*/ 2858 w 3099"/>
                <a:gd name="T75" fmla="*/ 1200 h 3580"/>
                <a:gd name="T76" fmla="*/ 3022 w 3099"/>
                <a:gd name="T77" fmla="*/ 1544 h 3580"/>
                <a:gd name="T78" fmla="*/ 3096 w 3099"/>
                <a:gd name="T79" fmla="*/ 1928 h 3580"/>
                <a:gd name="T80" fmla="*/ 3070 w 3099"/>
                <a:gd name="T81" fmla="*/ 2329 h 3580"/>
                <a:gd name="T82" fmla="*/ 2947 w 3099"/>
                <a:gd name="T83" fmla="*/ 2698 h 3580"/>
                <a:gd name="T84" fmla="*/ 2741 w 3099"/>
                <a:gd name="T85" fmla="*/ 3019 h 3580"/>
                <a:gd name="T86" fmla="*/ 2464 w 3099"/>
                <a:gd name="T87" fmla="*/ 3281 h 3580"/>
                <a:gd name="T88" fmla="*/ 2130 w 3099"/>
                <a:gd name="T89" fmla="*/ 3467 h 3580"/>
                <a:gd name="T90" fmla="*/ 1751 w 3099"/>
                <a:gd name="T91" fmla="*/ 3567 h 3580"/>
                <a:gd name="T92" fmla="*/ 1348 w 3099"/>
                <a:gd name="T93" fmla="*/ 3567 h 3580"/>
                <a:gd name="T94" fmla="*/ 970 w 3099"/>
                <a:gd name="T95" fmla="*/ 3467 h 3580"/>
                <a:gd name="T96" fmla="*/ 635 w 3099"/>
                <a:gd name="T97" fmla="*/ 3281 h 3580"/>
                <a:gd name="T98" fmla="*/ 359 w 3099"/>
                <a:gd name="T99" fmla="*/ 3019 h 3580"/>
                <a:gd name="T100" fmla="*/ 152 w 3099"/>
                <a:gd name="T101" fmla="*/ 2698 h 3580"/>
                <a:gd name="T102" fmla="*/ 29 w 3099"/>
                <a:gd name="T103" fmla="*/ 2329 h 3580"/>
                <a:gd name="T104" fmla="*/ 3 w 3099"/>
                <a:gd name="T105" fmla="*/ 1928 h 3580"/>
                <a:gd name="T106" fmla="*/ 78 w 3099"/>
                <a:gd name="T107" fmla="*/ 1544 h 3580"/>
                <a:gd name="T108" fmla="*/ 240 w 3099"/>
                <a:gd name="T109" fmla="*/ 1200 h 3580"/>
                <a:gd name="T110" fmla="*/ 479 w 3099"/>
                <a:gd name="T111" fmla="*/ 908 h 3580"/>
                <a:gd name="T112" fmla="*/ 780 w 3099"/>
                <a:gd name="T113" fmla="*/ 682 h 3580"/>
                <a:gd name="T114" fmla="*/ 1132 w 3099"/>
                <a:gd name="T115" fmla="*/ 535 h 3580"/>
                <a:gd name="T116" fmla="*/ 1194 w 3099"/>
                <a:gd name="T117" fmla="*/ 398 h 3580"/>
                <a:gd name="T118" fmla="*/ 1220 w 3099"/>
                <a:gd name="T119" fmla="*/ 219 h 3580"/>
                <a:gd name="T120" fmla="*/ 1332 w 3099"/>
                <a:gd name="T121" fmla="*/ 75 h 3580"/>
                <a:gd name="T122" fmla="*/ 1501 w 3099"/>
                <a:gd name="T123" fmla="*/ 3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99" h="3580">
                  <a:moveTo>
                    <a:pt x="1549" y="716"/>
                  </a:moveTo>
                  <a:lnTo>
                    <a:pt x="1456" y="719"/>
                  </a:lnTo>
                  <a:lnTo>
                    <a:pt x="1364" y="729"/>
                  </a:lnTo>
                  <a:lnTo>
                    <a:pt x="1274" y="745"/>
                  </a:lnTo>
                  <a:lnTo>
                    <a:pt x="1187" y="767"/>
                  </a:lnTo>
                  <a:lnTo>
                    <a:pt x="1102" y="795"/>
                  </a:lnTo>
                  <a:lnTo>
                    <a:pt x="1020" y="828"/>
                  </a:lnTo>
                  <a:lnTo>
                    <a:pt x="939" y="867"/>
                  </a:lnTo>
                  <a:lnTo>
                    <a:pt x="863" y="910"/>
                  </a:lnTo>
                  <a:lnTo>
                    <a:pt x="790" y="959"/>
                  </a:lnTo>
                  <a:lnTo>
                    <a:pt x="720" y="1012"/>
                  </a:lnTo>
                  <a:lnTo>
                    <a:pt x="654" y="1071"/>
                  </a:lnTo>
                  <a:lnTo>
                    <a:pt x="593" y="1133"/>
                  </a:lnTo>
                  <a:lnTo>
                    <a:pt x="535" y="1199"/>
                  </a:lnTo>
                  <a:lnTo>
                    <a:pt x="481" y="1268"/>
                  </a:lnTo>
                  <a:lnTo>
                    <a:pt x="433" y="1342"/>
                  </a:lnTo>
                  <a:lnTo>
                    <a:pt x="389" y="1418"/>
                  </a:lnTo>
                  <a:lnTo>
                    <a:pt x="351" y="1498"/>
                  </a:lnTo>
                  <a:lnTo>
                    <a:pt x="317" y="1581"/>
                  </a:lnTo>
                  <a:lnTo>
                    <a:pt x="289" y="1665"/>
                  </a:lnTo>
                  <a:lnTo>
                    <a:pt x="268" y="1753"/>
                  </a:lnTo>
                  <a:lnTo>
                    <a:pt x="251" y="1843"/>
                  </a:lnTo>
                  <a:lnTo>
                    <a:pt x="242" y="1935"/>
                  </a:lnTo>
                  <a:lnTo>
                    <a:pt x="238" y="2029"/>
                  </a:lnTo>
                  <a:lnTo>
                    <a:pt x="242" y="2122"/>
                  </a:lnTo>
                  <a:lnTo>
                    <a:pt x="251" y="2214"/>
                  </a:lnTo>
                  <a:lnTo>
                    <a:pt x="268" y="2304"/>
                  </a:lnTo>
                  <a:lnTo>
                    <a:pt x="289" y="2392"/>
                  </a:lnTo>
                  <a:lnTo>
                    <a:pt x="317" y="2477"/>
                  </a:lnTo>
                  <a:lnTo>
                    <a:pt x="351" y="2559"/>
                  </a:lnTo>
                  <a:lnTo>
                    <a:pt x="389" y="2639"/>
                  </a:lnTo>
                  <a:lnTo>
                    <a:pt x="433" y="2715"/>
                  </a:lnTo>
                  <a:lnTo>
                    <a:pt x="481" y="2789"/>
                  </a:lnTo>
                  <a:lnTo>
                    <a:pt x="535" y="2859"/>
                  </a:lnTo>
                  <a:lnTo>
                    <a:pt x="593" y="2925"/>
                  </a:lnTo>
                  <a:lnTo>
                    <a:pt x="654" y="2987"/>
                  </a:lnTo>
                  <a:lnTo>
                    <a:pt x="720" y="3045"/>
                  </a:lnTo>
                  <a:lnTo>
                    <a:pt x="790" y="3098"/>
                  </a:lnTo>
                  <a:lnTo>
                    <a:pt x="863" y="3147"/>
                  </a:lnTo>
                  <a:lnTo>
                    <a:pt x="939" y="3191"/>
                  </a:lnTo>
                  <a:lnTo>
                    <a:pt x="1020" y="3230"/>
                  </a:lnTo>
                  <a:lnTo>
                    <a:pt x="1102" y="3262"/>
                  </a:lnTo>
                  <a:lnTo>
                    <a:pt x="1187" y="3290"/>
                  </a:lnTo>
                  <a:lnTo>
                    <a:pt x="1274" y="3312"/>
                  </a:lnTo>
                  <a:lnTo>
                    <a:pt x="1364" y="3328"/>
                  </a:lnTo>
                  <a:lnTo>
                    <a:pt x="1456" y="3338"/>
                  </a:lnTo>
                  <a:lnTo>
                    <a:pt x="1549" y="3341"/>
                  </a:lnTo>
                  <a:lnTo>
                    <a:pt x="1643" y="3338"/>
                  </a:lnTo>
                  <a:lnTo>
                    <a:pt x="1735" y="3328"/>
                  </a:lnTo>
                  <a:lnTo>
                    <a:pt x="1825" y="3312"/>
                  </a:lnTo>
                  <a:lnTo>
                    <a:pt x="1912" y="3290"/>
                  </a:lnTo>
                  <a:lnTo>
                    <a:pt x="1997" y="3262"/>
                  </a:lnTo>
                  <a:lnTo>
                    <a:pt x="2079" y="3230"/>
                  </a:lnTo>
                  <a:lnTo>
                    <a:pt x="2159" y="3191"/>
                  </a:lnTo>
                  <a:lnTo>
                    <a:pt x="2236" y="3147"/>
                  </a:lnTo>
                  <a:lnTo>
                    <a:pt x="2309" y="3098"/>
                  </a:lnTo>
                  <a:lnTo>
                    <a:pt x="2378" y="3045"/>
                  </a:lnTo>
                  <a:lnTo>
                    <a:pt x="2444" y="2987"/>
                  </a:lnTo>
                  <a:lnTo>
                    <a:pt x="2506" y="2925"/>
                  </a:lnTo>
                  <a:lnTo>
                    <a:pt x="2565" y="2859"/>
                  </a:lnTo>
                  <a:lnTo>
                    <a:pt x="2618" y="2789"/>
                  </a:lnTo>
                  <a:lnTo>
                    <a:pt x="2667" y="2715"/>
                  </a:lnTo>
                  <a:lnTo>
                    <a:pt x="2710" y="2639"/>
                  </a:lnTo>
                  <a:lnTo>
                    <a:pt x="2749" y="2559"/>
                  </a:lnTo>
                  <a:lnTo>
                    <a:pt x="2781" y="2477"/>
                  </a:lnTo>
                  <a:lnTo>
                    <a:pt x="2810" y="2392"/>
                  </a:lnTo>
                  <a:lnTo>
                    <a:pt x="2831" y="2304"/>
                  </a:lnTo>
                  <a:lnTo>
                    <a:pt x="2847" y="2214"/>
                  </a:lnTo>
                  <a:lnTo>
                    <a:pt x="2857" y="2122"/>
                  </a:lnTo>
                  <a:lnTo>
                    <a:pt x="2860" y="2029"/>
                  </a:lnTo>
                  <a:lnTo>
                    <a:pt x="2857" y="1935"/>
                  </a:lnTo>
                  <a:lnTo>
                    <a:pt x="2847" y="1843"/>
                  </a:lnTo>
                  <a:lnTo>
                    <a:pt x="2831" y="1753"/>
                  </a:lnTo>
                  <a:lnTo>
                    <a:pt x="2810" y="1665"/>
                  </a:lnTo>
                  <a:lnTo>
                    <a:pt x="2781" y="1581"/>
                  </a:lnTo>
                  <a:lnTo>
                    <a:pt x="2749" y="1498"/>
                  </a:lnTo>
                  <a:lnTo>
                    <a:pt x="2710" y="1418"/>
                  </a:lnTo>
                  <a:lnTo>
                    <a:pt x="2667" y="1342"/>
                  </a:lnTo>
                  <a:lnTo>
                    <a:pt x="2618" y="1268"/>
                  </a:lnTo>
                  <a:lnTo>
                    <a:pt x="2565" y="1199"/>
                  </a:lnTo>
                  <a:lnTo>
                    <a:pt x="2506" y="1133"/>
                  </a:lnTo>
                  <a:lnTo>
                    <a:pt x="2444" y="1071"/>
                  </a:lnTo>
                  <a:lnTo>
                    <a:pt x="2378" y="1012"/>
                  </a:lnTo>
                  <a:lnTo>
                    <a:pt x="2309" y="959"/>
                  </a:lnTo>
                  <a:lnTo>
                    <a:pt x="2236" y="910"/>
                  </a:lnTo>
                  <a:lnTo>
                    <a:pt x="2159" y="867"/>
                  </a:lnTo>
                  <a:lnTo>
                    <a:pt x="2079" y="828"/>
                  </a:lnTo>
                  <a:lnTo>
                    <a:pt x="1997" y="795"/>
                  </a:lnTo>
                  <a:lnTo>
                    <a:pt x="1912" y="767"/>
                  </a:lnTo>
                  <a:lnTo>
                    <a:pt x="1825" y="745"/>
                  </a:lnTo>
                  <a:lnTo>
                    <a:pt x="1735" y="729"/>
                  </a:lnTo>
                  <a:lnTo>
                    <a:pt x="1643" y="719"/>
                  </a:lnTo>
                  <a:lnTo>
                    <a:pt x="1549" y="716"/>
                  </a:lnTo>
                  <a:close/>
                  <a:moveTo>
                    <a:pt x="1549" y="239"/>
                  </a:moveTo>
                  <a:lnTo>
                    <a:pt x="1522" y="242"/>
                  </a:lnTo>
                  <a:lnTo>
                    <a:pt x="1497" y="251"/>
                  </a:lnTo>
                  <a:lnTo>
                    <a:pt x="1475" y="265"/>
                  </a:lnTo>
                  <a:lnTo>
                    <a:pt x="1456" y="283"/>
                  </a:lnTo>
                  <a:lnTo>
                    <a:pt x="1442" y="306"/>
                  </a:lnTo>
                  <a:lnTo>
                    <a:pt x="1433" y="331"/>
                  </a:lnTo>
                  <a:lnTo>
                    <a:pt x="1430" y="358"/>
                  </a:lnTo>
                  <a:lnTo>
                    <a:pt x="1433" y="385"/>
                  </a:lnTo>
                  <a:lnTo>
                    <a:pt x="1442" y="410"/>
                  </a:lnTo>
                  <a:lnTo>
                    <a:pt x="1456" y="433"/>
                  </a:lnTo>
                  <a:lnTo>
                    <a:pt x="1475" y="451"/>
                  </a:lnTo>
                  <a:lnTo>
                    <a:pt x="1497" y="465"/>
                  </a:lnTo>
                  <a:lnTo>
                    <a:pt x="1522" y="474"/>
                  </a:lnTo>
                  <a:lnTo>
                    <a:pt x="1549" y="477"/>
                  </a:lnTo>
                  <a:lnTo>
                    <a:pt x="1576" y="474"/>
                  </a:lnTo>
                  <a:lnTo>
                    <a:pt x="1601" y="465"/>
                  </a:lnTo>
                  <a:lnTo>
                    <a:pt x="1624" y="451"/>
                  </a:lnTo>
                  <a:lnTo>
                    <a:pt x="1643" y="433"/>
                  </a:lnTo>
                  <a:lnTo>
                    <a:pt x="1657" y="410"/>
                  </a:lnTo>
                  <a:lnTo>
                    <a:pt x="1665" y="385"/>
                  </a:lnTo>
                  <a:lnTo>
                    <a:pt x="1669" y="358"/>
                  </a:lnTo>
                  <a:lnTo>
                    <a:pt x="1665" y="331"/>
                  </a:lnTo>
                  <a:lnTo>
                    <a:pt x="1657" y="306"/>
                  </a:lnTo>
                  <a:lnTo>
                    <a:pt x="1643" y="283"/>
                  </a:lnTo>
                  <a:lnTo>
                    <a:pt x="1624" y="265"/>
                  </a:lnTo>
                  <a:lnTo>
                    <a:pt x="1601" y="251"/>
                  </a:lnTo>
                  <a:lnTo>
                    <a:pt x="1576" y="242"/>
                  </a:lnTo>
                  <a:lnTo>
                    <a:pt x="1549" y="239"/>
                  </a:lnTo>
                  <a:close/>
                  <a:moveTo>
                    <a:pt x="1549" y="0"/>
                  </a:moveTo>
                  <a:lnTo>
                    <a:pt x="1598" y="3"/>
                  </a:lnTo>
                  <a:lnTo>
                    <a:pt x="1645" y="13"/>
                  </a:lnTo>
                  <a:lnTo>
                    <a:pt x="1688" y="28"/>
                  </a:lnTo>
                  <a:lnTo>
                    <a:pt x="1730" y="49"/>
                  </a:lnTo>
                  <a:lnTo>
                    <a:pt x="1768" y="75"/>
                  </a:lnTo>
                  <a:lnTo>
                    <a:pt x="1802" y="105"/>
                  </a:lnTo>
                  <a:lnTo>
                    <a:pt x="1832" y="139"/>
                  </a:lnTo>
                  <a:lnTo>
                    <a:pt x="1858" y="178"/>
                  </a:lnTo>
                  <a:lnTo>
                    <a:pt x="1879" y="219"/>
                  </a:lnTo>
                  <a:lnTo>
                    <a:pt x="1894" y="263"/>
                  </a:lnTo>
                  <a:lnTo>
                    <a:pt x="1904" y="309"/>
                  </a:lnTo>
                  <a:lnTo>
                    <a:pt x="1907" y="358"/>
                  </a:lnTo>
                  <a:lnTo>
                    <a:pt x="1905" y="398"/>
                  </a:lnTo>
                  <a:lnTo>
                    <a:pt x="1898" y="438"/>
                  </a:lnTo>
                  <a:lnTo>
                    <a:pt x="1887" y="475"/>
                  </a:lnTo>
                  <a:lnTo>
                    <a:pt x="1872" y="511"/>
                  </a:lnTo>
                  <a:lnTo>
                    <a:pt x="1967" y="535"/>
                  </a:lnTo>
                  <a:lnTo>
                    <a:pt x="2059" y="563"/>
                  </a:lnTo>
                  <a:lnTo>
                    <a:pt x="2149" y="598"/>
                  </a:lnTo>
                  <a:lnTo>
                    <a:pt x="2235" y="638"/>
                  </a:lnTo>
                  <a:lnTo>
                    <a:pt x="2319" y="682"/>
                  </a:lnTo>
                  <a:lnTo>
                    <a:pt x="2399" y="732"/>
                  </a:lnTo>
                  <a:lnTo>
                    <a:pt x="2477" y="787"/>
                  </a:lnTo>
                  <a:lnTo>
                    <a:pt x="2551" y="845"/>
                  </a:lnTo>
                  <a:lnTo>
                    <a:pt x="2620" y="908"/>
                  </a:lnTo>
                  <a:lnTo>
                    <a:pt x="2686" y="975"/>
                  </a:lnTo>
                  <a:lnTo>
                    <a:pt x="2748" y="1047"/>
                  </a:lnTo>
                  <a:lnTo>
                    <a:pt x="2806" y="1122"/>
                  </a:lnTo>
                  <a:lnTo>
                    <a:pt x="2858" y="1200"/>
                  </a:lnTo>
                  <a:lnTo>
                    <a:pt x="2907" y="1281"/>
                  </a:lnTo>
                  <a:lnTo>
                    <a:pt x="2950" y="1366"/>
                  </a:lnTo>
                  <a:lnTo>
                    <a:pt x="2988" y="1454"/>
                  </a:lnTo>
                  <a:lnTo>
                    <a:pt x="3022" y="1544"/>
                  </a:lnTo>
                  <a:lnTo>
                    <a:pt x="3049" y="1637"/>
                  </a:lnTo>
                  <a:lnTo>
                    <a:pt x="3071" y="1731"/>
                  </a:lnTo>
                  <a:lnTo>
                    <a:pt x="3086" y="1829"/>
                  </a:lnTo>
                  <a:lnTo>
                    <a:pt x="3096" y="1928"/>
                  </a:lnTo>
                  <a:lnTo>
                    <a:pt x="3099" y="2029"/>
                  </a:lnTo>
                  <a:lnTo>
                    <a:pt x="3096" y="2131"/>
                  </a:lnTo>
                  <a:lnTo>
                    <a:pt x="3086" y="2230"/>
                  </a:lnTo>
                  <a:lnTo>
                    <a:pt x="3070" y="2329"/>
                  </a:lnTo>
                  <a:lnTo>
                    <a:pt x="3048" y="2425"/>
                  </a:lnTo>
                  <a:lnTo>
                    <a:pt x="3020" y="2519"/>
                  </a:lnTo>
                  <a:lnTo>
                    <a:pt x="2986" y="2609"/>
                  </a:lnTo>
                  <a:lnTo>
                    <a:pt x="2947" y="2698"/>
                  </a:lnTo>
                  <a:lnTo>
                    <a:pt x="2903" y="2784"/>
                  </a:lnTo>
                  <a:lnTo>
                    <a:pt x="2854" y="2865"/>
                  </a:lnTo>
                  <a:lnTo>
                    <a:pt x="2800" y="2944"/>
                  </a:lnTo>
                  <a:lnTo>
                    <a:pt x="2741" y="3019"/>
                  </a:lnTo>
                  <a:lnTo>
                    <a:pt x="2677" y="3091"/>
                  </a:lnTo>
                  <a:lnTo>
                    <a:pt x="2610" y="3158"/>
                  </a:lnTo>
                  <a:lnTo>
                    <a:pt x="2539" y="3222"/>
                  </a:lnTo>
                  <a:lnTo>
                    <a:pt x="2464" y="3281"/>
                  </a:lnTo>
                  <a:lnTo>
                    <a:pt x="2385" y="3335"/>
                  </a:lnTo>
                  <a:lnTo>
                    <a:pt x="2304" y="3384"/>
                  </a:lnTo>
                  <a:lnTo>
                    <a:pt x="2218" y="3428"/>
                  </a:lnTo>
                  <a:lnTo>
                    <a:pt x="2130" y="3467"/>
                  </a:lnTo>
                  <a:lnTo>
                    <a:pt x="2039" y="3501"/>
                  </a:lnTo>
                  <a:lnTo>
                    <a:pt x="1945" y="3529"/>
                  </a:lnTo>
                  <a:lnTo>
                    <a:pt x="1850" y="3551"/>
                  </a:lnTo>
                  <a:lnTo>
                    <a:pt x="1751" y="3567"/>
                  </a:lnTo>
                  <a:lnTo>
                    <a:pt x="1651" y="3577"/>
                  </a:lnTo>
                  <a:lnTo>
                    <a:pt x="1549" y="3580"/>
                  </a:lnTo>
                  <a:lnTo>
                    <a:pt x="1448" y="3577"/>
                  </a:lnTo>
                  <a:lnTo>
                    <a:pt x="1348" y="3567"/>
                  </a:lnTo>
                  <a:lnTo>
                    <a:pt x="1249" y="3551"/>
                  </a:lnTo>
                  <a:lnTo>
                    <a:pt x="1154" y="3529"/>
                  </a:lnTo>
                  <a:lnTo>
                    <a:pt x="1061" y="3501"/>
                  </a:lnTo>
                  <a:lnTo>
                    <a:pt x="970" y="3467"/>
                  </a:lnTo>
                  <a:lnTo>
                    <a:pt x="881" y="3428"/>
                  </a:lnTo>
                  <a:lnTo>
                    <a:pt x="796" y="3384"/>
                  </a:lnTo>
                  <a:lnTo>
                    <a:pt x="714" y="3335"/>
                  </a:lnTo>
                  <a:lnTo>
                    <a:pt x="635" y="3281"/>
                  </a:lnTo>
                  <a:lnTo>
                    <a:pt x="560" y="3222"/>
                  </a:lnTo>
                  <a:lnTo>
                    <a:pt x="489" y="3158"/>
                  </a:lnTo>
                  <a:lnTo>
                    <a:pt x="421" y="3091"/>
                  </a:lnTo>
                  <a:lnTo>
                    <a:pt x="359" y="3019"/>
                  </a:lnTo>
                  <a:lnTo>
                    <a:pt x="299" y="2944"/>
                  </a:lnTo>
                  <a:lnTo>
                    <a:pt x="245" y="2865"/>
                  </a:lnTo>
                  <a:lnTo>
                    <a:pt x="196" y="2784"/>
                  </a:lnTo>
                  <a:lnTo>
                    <a:pt x="152" y="2698"/>
                  </a:lnTo>
                  <a:lnTo>
                    <a:pt x="113" y="2609"/>
                  </a:lnTo>
                  <a:lnTo>
                    <a:pt x="79" y="2519"/>
                  </a:lnTo>
                  <a:lnTo>
                    <a:pt x="51" y="2425"/>
                  </a:lnTo>
                  <a:lnTo>
                    <a:pt x="29" y="2329"/>
                  </a:lnTo>
                  <a:lnTo>
                    <a:pt x="13" y="2230"/>
                  </a:lnTo>
                  <a:lnTo>
                    <a:pt x="3" y="2131"/>
                  </a:lnTo>
                  <a:lnTo>
                    <a:pt x="0" y="2029"/>
                  </a:lnTo>
                  <a:lnTo>
                    <a:pt x="3" y="1928"/>
                  </a:lnTo>
                  <a:lnTo>
                    <a:pt x="13" y="1829"/>
                  </a:lnTo>
                  <a:lnTo>
                    <a:pt x="28" y="1731"/>
                  </a:lnTo>
                  <a:lnTo>
                    <a:pt x="50" y="1637"/>
                  </a:lnTo>
                  <a:lnTo>
                    <a:pt x="78" y="1544"/>
                  </a:lnTo>
                  <a:lnTo>
                    <a:pt x="110" y="1454"/>
                  </a:lnTo>
                  <a:lnTo>
                    <a:pt x="148" y="1366"/>
                  </a:lnTo>
                  <a:lnTo>
                    <a:pt x="192" y="1281"/>
                  </a:lnTo>
                  <a:lnTo>
                    <a:pt x="240" y="1200"/>
                  </a:lnTo>
                  <a:lnTo>
                    <a:pt x="294" y="1122"/>
                  </a:lnTo>
                  <a:lnTo>
                    <a:pt x="351" y="1047"/>
                  </a:lnTo>
                  <a:lnTo>
                    <a:pt x="413" y="975"/>
                  </a:lnTo>
                  <a:lnTo>
                    <a:pt x="479" y="908"/>
                  </a:lnTo>
                  <a:lnTo>
                    <a:pt x="549" y="845"/>
                  </a:lnTo>
                  <a:lnTo>
                    <a:pt x="623" y="787"/>
                  </a:lnTo>
                  <a:lnTo>
                    <a:pt x="700" y="732"/>
                  </a:lnTo>
                  <a:lnTo>
                    <a:pt x="780" y="682"/>
                  </a:lnTo>
                  <a:lnTo>
                    <a:pt x="865" y="638"/>
                  </a:lnTo>
                  <a:lnTo>
                    <a:pt x="951" y="598"/>
                  </a:lnTo>
                  <a:lnTo>
                    <a:pt x="1040" y="563"/>
                  </a:lnTo>
                  <a:lnTo>
                    <a:pt x="1132" y="535"/>
                  </a:lnTo>
                  <a:lnTo>
                    <a:pt x="1226" y="511"/>
                  </a:lnTo>
                  <a:lnTo>
                    <a:pt x="1211" y="475"/>
                  </a:lnTo>
                  <a:lnTo>
                    <a:pt x="1200" y="438"/>
                  </a:lnTo>
                  <a:lnTo>
                    <a:pt x="1194" y="398"/>
                  </a:lnTo>
                  <a:lnTo>
                    <a:pt x="1192" y="358"/>
                  </a:lnTo>
                  <a:lnTo>
                    <a:pt x="1195" y="309"/>
                  </a:lnTo>
                  <a:lnTo>
                    <a:pt x="1205" y="263"/>
                  </a:lnTo>
                  <a:lnTo>
                    <a:pt x="1220" y="219"/>
                  </a:lnTo>
                  <a:lnTo>
                    <a:pt x="1241" y="178"/>
                  </a:lnTo>
                  <a:lnTo>
                    <a:pt x="1267" y="139"/>
                  </a:lnTo>
                  <a:lnTo>
                    <a:pt x="1297" y="105"/>
                  </a:lnTo>
                  <a:lnTo>
                    <a:pt x="1332" y="75"/>
                  </a:lnTo>
                  <a:lnTo>
                    <a:pt x="1370" y="49"/>
                  </a:lnTo>
                  <a:lnTo>
                    <a:pt x="1411" y="28"/>
                  </a:lnTo>
                  <a:lnTo>
                    <a:pt x="1455" y="13"/>
                  </a:lnTo>
                  <a:lnTo>
                    <a:pt x="1501" y="3"/>
                  </a:lnTo>
                  <a:lnTo>
                    <a:pt x="15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12"/>
            <p:cNvSpPr>
              <a:spLocks noEditPoints="1"/>
            </p:cNvSpPr>
            <p:nvPr/>
          </p:nvSpPr>
          <p:spPr bwMode="auto">
            <a:xfrm>
              <a:off x="10112375" y="2043113"/>
              <a:ext cx="377825" cy="377825"/>
            </a:xfrm>
            <a:custGeom>
              <a:avLst/>
              <a:gdLst>
                <a:gd name="T0" fmla="*/ 932 w 2384"/>
                <a:gd name="T1" fmla="*/ 401 h 2387"/>
                <a:gd name="T2" fmla="*/ 739 w 2384"/>
                <a:gd name="T3" fmla="*/ 493 h 2387"/>
                <a:gd name="T4" fmla="*/ 578 w 2384"/>
                <a:gd name="T5" fmla="*/ 628 h 2387"/>
                <a:gd name="T6" fmla="*/ 457 w 2384"/>
                <a:gd name="T7" fmla="*/ 801 h 2387"/>
                <a:gd name="T8" fmla="*/ 381 w 2384"/>
                <a:gd name="T9" fmla="*/ 1003 h 2387"/>
                <a:gd name="T10" fmla="*/ 477 w 2384"/>
                <a:gd name="T11" fmla="*/ 1313 h 2387"/>
                <a:gd name="T12" fmla="*/ 400 w 2384"/>
                <a:gd name="T13" fmla="*/ 1455 h 2387"/>
                <a:gd name="T14" fmla="*/ 492 w 2384"/>
                <a:gd name="T15" fmla="*/ 1647 h 2387"/>
                <a:gd name="T16" fmla="*/ 628 w 2384"/>
                <a:gd name="T17" fmla="*/ 1809 h 2387"/>
                <a:gd name="T18" fmla="*/ 800 w 2384"/>
                <a:gd name="T19" fmla="*/ 1931 h 2387"/>
                <a:gd name="T20" fmla="*/ 1002 w 2384"/>
                <a:gd name="T21" fmla="*/ 2007 h 2387"/>
                <a:gd name="T22" fmla="*/ 1312 w 2384"/>
                <a:gd name="T23" fmla="*/ 1910 h 2387"/>
                <a:gd name="T24" fmla="*/ 1454 w 2384"/>
                <a:gd name="T25" fmla="*/ 1987 h 2387"/>
                <a:gd name="T26" fmla="*/ 1645 w 2384"/>
                <a:gd name="T27" fmla="*/ 1894 h 2387"/>
                <a:gd name="T28" fmla="*/ 1807 w 2384"/>
                <a:gd name="T29" fmla="*/ 1759 h 2387"/>
                <a:gd name="T30" fmla="*/ 1929 w 2384"/>
                <a:gd name="T31" fmla="*/ 1586 h 2387"/>
                <a:gd name="T32" fmla="*/ 2005 w 2384"/>
                <a:gd name="T33" fmla="*/ 1385 h 2387"/>
                <a:gd name="T34" fmla="*/ 1908 w 2384"/>
                <a:gd name="T35" fmla="*/ 1074 h 2387"/>
                <a:gd name="T36" fmla="*/ 1986 w 2384"/>
                <a:gd name="T37" fmla="*/ 932 h 2387"/>
                <a:gd name="T38" fmla="*/ 1893 w 2384"/>
                <a:gd name="T39" fmla="*/ 740 h 2387"/>
                <a:gd name="T40" fmla="*/ 1757 w 2384"/>
                <a:gd name="T41" fmla="*/ 579 h 2387"/>
                <a:gd name="T42" fmla="*/ 1585 w 2384"/>
                <a:gd name="T43" fmla="*/ 456 h 2387"/>
                <a:gd name="T44" fmla="*/ 1384 w 2384"/>
                <a:gd name="T45" fmla="*/ 380 h 2387"/>
                <a:gd name="T46" fmla="*/ 1073 w 2384"/>
                <a:gd name="T47" fmla="*/ 478 h 2387"/>
                <a:gd name="T48" fmla="*/ 1312 w 2384"/>
                <a:gd name="T49" fmla="*/ 0 h 2387"/>
                <a:gd name="T50" fmla="*/ 1473 w 2384"/>
                <a:gd name="T51" fmla="*/ 157 h 2387"/>
                <a:gd name="T52" fmla="*/ 1697 w 2384"/>
                <a:gd name="T53" fmla="*/ 246 h 2387"/>
                <a:gd name="T54" fmla="*/ 1892 w 2384"/>
                <a:gd name="T55" fmla="*/ 381 h 2387"/>
                <a:gd name="T56" fmla="*/ 2054 w 2384"/>
                <a:gd name="T57" fmla="*/ 555 h 2387"/>
                <a:gd name="T58" fmla="*/ 2174 w 2384"/>
                <a:gd name="T59" fmla="*/ 761 h 2387"/>
                <a:gd name="T60" fmla="*/ 2247 w 2384"/>
                <a:gd name="T61" fmla="*/ 993 h 2387"/>
                <a:gd name="T62" fmla="*/ 2384 w 2384"/>
                <a:gd name="T63" fmla="*/ 1313 h 2387"/>
                <a:gd name="T64" fmla="*/ 2228 w 2384"/>
                <a:gd name="T65" fmla="*/ 1475 h 2387"/>
                <a:gd name="T66" fmla="*/ 2139 w 2384"/>
                <a:gd name="T67" fmla="*/ 1698 h 2387"/>
                <a:gd name="T68" fmla="*/ 2004 w 2384"/>
                <a:gd name="T69" fmla="*/ 1894 h 2387"/>
                <a:gd name="T70" fmla="*/ 1831 w 2384"/>
                <a:gd name="T71" fmla="*/ 2056 h 2387"/>
                <a:gd name="T72" fmla="*/ 1625 w 2384"/>
                <a:gd name="T73" fmla="*/ 2177 h 2387"/>
                <a:gd name="T74" fmla="*/ 1394 w 2384"/>
                <a:gd name="T75" fmla="*/ 2249 h 2387"/>
                <a:gd name="T76" fmla="*/ 1073 w 2384"/>
                <a:gd name="T77" fmla="*/ 2387 h 2387"/>
                <a:gd name="T78" fmla="*/ 912 w 2384"/>
                <a:gd name="T79" fmla="*/ 2231 h 2387"/>
                <a:gd name="T80" fmla="*/ 689 w 2384"/>
                <a:gd name="T81" fmla="*/ 2142 h 2387"/>
                <a:gd name="T82" fmla="*/ 492 w 2384"/>
                <a:gd name="T83" fmla="*/ 2006 h 2387"/>
                <a:gd name="T84" fmla="*/ 331 w 2384"/>
                <a:gd name="T85" fmla="*/ 1833 h 2387"/>
                <a:gd name="T86" fmla="*/ 211 w 2384"/>
                <a:gd name="T87" fmla="*/ 1627 h 2387"/>
                <a:gd name="T88" fmla="*/ 139 w 2384"/>
                <a:gd name="T89" fmla="*/ 1394 h 2387"/>
                <a:gd name="T90" fmla="*/ 0 w 2384"/>
                <a:gd name="T91" fmla="*/ 1074 h 2387"/>
                <a:gd name="T92" fmla="*/ 158 w 2384"/>
                <a:gd name="T93" fmla="*/ 913 h 2387"/>
                <a:gd name="T94" fmla="*/ 246 w 2384"/>
                <a:gd name="T95" fmla="*/ 689 h 2387"/>
                <a:gd name="T96" fmla="*/ 381 w 2384"/>
                <a:gd name="T97" fmla="*/ 493 h 2387"/>
                <a:gd name="T98" fmla="*/ 554 w 2384"/>
                <a:gd name="T99" fmla="*/ 331 h 2387"/>
                <a:gd name="T100" fmla="*/ 760 w 2384"/>
                <a:gd name="T101" fmla="*/ 211 h 2387"/>
                <a:gd name="T102" fmla="*/ 992 w 2384"/>
                <a:gd name="T103" fmla="*/ 138 h 2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384" h="2387">
                  <a:moveTo>
                    <a:pt x="1073" y="367"/>
                  </a:moveTo>
                  <a:lnTo>
                    <a:pt x="1002" y="380"/>
                  </a:lnTo>
                  <a:lnTo>
                    <a:pt x="932" y="401"/>
                  </a:lnTo>
                  <a:lnTo>
                    <a:pt x="865" y="426"/>
                  </a:lnTo>
                  <a:lnTo>
                    <a:pt x="800" y="456"/>
                  </a:lnTo>
                  <a:lnTo>
                    <a:pt x="739" y="493"/>
                  </a:lnTo>
                  <a:lnTo>
                    <a:pt x="682" y="533"/>
                  </a:lnTo>
                  <a:lnTo>
                    <a:pt x="628" y="579"/>
                  </a:lnTo>
                  <a:lnTo>
                    <a:pt x="578" y="628"/>
                  </a:lnTo>
                  <a:lnTo>
                    <a:pt x="533" y="683"/>
                  </a:lnTo>
                  <a:lnTo>
                    <a:pt x="492" y="740"/>
                  </a:lnTo>
                  <a:lnTo>
                    <a:pt x="457" y="801"/>
                  </a:lnTo>
                  <a:lnTo>
                    <a:pt x="425" y="866"/>
                  </a:lnTo>
                  <a:lnTo>
                    <a:pt x="400" y="932"/>
                  </a:lnTo>
                  <a:lnTo>
                    <a:pt x="381" y="1003"/>
                  </a:lnTo>
                  <a:lnTo>
                    <a:pt x="367" y="1074"/>
                  </a:lnTo>
                  <a:lnTo>
                    <a:pt x="477" y="1074"/>
                  </a:lnTo>
                  <a:lnTo>
                    <a:pt x="477" y="1313"/>
                  </a:lnTo>
                  <a:lnTo>
                    <a:pt x="367" y="1313"/>
                  </a:lnTo>
                  <a:lnTo>
                    <a:pt x="381" y="1385"/>
                  </a:lnTo>
                  <a:lnTo>
                    <a:pt x="400" y="1455"/>
                  </a:lnTo>
                  <a:lnTo>
                    <a:pt x="425" y="1521"/>
                  </a:lnTo>
                  <a:lnTo>
                    <a:pt x="457" y="1586"/>
                  </a:lnTo>
                  <a:lnTo>
                    <a:pt x="492" y="1647"/>
                  </a:lnTo>
                  <a:lnTo>
                    <a:pt x="533" y="1705"/>
                  </a:lnTo>
                  <a:lnTo>
                    <a:pt x="578" y="1759"/>
                  </a:lnTo>
                  <a:lnTo>
                    <a:pt x="628" y="1809"/>
                  </a:lnTo>
                  <a:lnTo>
                    <a:pt x="682" y="1854"/>
                  </a:lnTo>
                  <a:lnTo>
                    <a:pt x="739" y="1894"/>
                  </a:lnTo>
                  <a:lnTo>
                    <a:pt x="800" y="1931"/>
                  </a:lnTo>
                  <a:lnTo>
                    <a:pt x="865" y="1962"/>
                  </a:lnTo>
                  <a:lnTo>
                    <a:pt x="932" y="1987"/>
                  </a:lnTo>
                  <a:lnTo>
                    <a:pt x="1002" y="2007"/>
                  </a:lnTo>
                  <a:lnTo>
                    <a:pt x="1073" y="2020"/>
                  </a:lnTo>
                  <a:lnTo>
                    <a:pt x="1073" y="1910"/>
                  </a:lnTo>
                  <a:lnTo>
                    <a:pt x="1312" y="1910"/>
                  </a:lnTo>
                  <a:lnTo>
                    <a:pt x="1312" y="2020"/>
                  </a:lnTo>
                  <a:lnTo>
                    <a:pt x="1384" y="2007"/>
                  </a:lnTo>
                  <a:lnTo>
                    <a:pt x="1454" y="1987"/>
                  </a:lnTo>
                  <a:lnTo>
                    <a:pt x="1521" y="1962"/>
                  </a:lnTo>
                  <a:lnTo>
                    <a:pt x="1585" y="1931"/>
                  </a:lnTo>
                  <a:lnTo>
                    <a:pt x="1645" y="1894"/>
                  </a:lnTo>
                  <a:lnTo>
                    <a:pt x="1703" y="1854"/>
                  </a:lnTo>
                  <a:lnTo>
                    <a:pt x="1757" y="1809"/>
                  </a:lnTo>
                  <a:lnTo>
                    <a:pt x="1807" y="1759"/>
                  </a:lnTo>
                  <a:lnTo>
                    <a:pt x="1852" y="1705"/>
                  </a:lnTo>
                  <a:lnTo>
                    <a:pt x="1893" y="1647"/>
                  </a:lnTo>
                  <a:lnTo>
                    <a:pt x="1929" y="1586"/>
                  </a:lnTo>
                  <a:lnTo>
                    <a:pt x="1960" y="1521"/>
                  </a:lnTo>
                  <a:lnTo>
                    <a:pt x="1986" y="1455"/>
                  </a:lnTo>
                  <a:lnTo>
                    <a:pt x="2005" y="1385"/>
                  </a:lnTo>
                  <a:lnTo>
                    <a:pt x="2018" y="1313"/>
                  </a:lnTo>
                  <a:lnTo>
                    <a:pt x="1908" y="1313"/>
                  </a:lnTo>
                  <a:lnTo>
                    <a:pt x="1908" y="1074"/>
                  </a:lnTo>
                  <a:lnTo>
                    <a:pt x="2018" y="1074"/>
                  </a:lnTo>
                  <a:lnTo>
                    <a:pt x="2005" y="1003"/>
                  </a:lnTo>
                  <a:lnTo>
                    <a:pt x="1986" y="932"/>
                  </a:lnTo>
                  <a:lnTo>
                    <a:pt x="1960" y="866"/>
                  </a:lnTo>
                  <a:lnTo>
                    <a:pt x="1929" y="801"/>
                  </a:lnTo>
                  <a:lnTo>
                    <a:pt x="1893" y="740"/>
                  </a:lnTo>
                  <a:lnTo>
                    <a:pt x="1852" y="683"/>
                  </a:lnTo>
                  <a:lnTo>
                    <a:pt x="1807" y="628"/>
                  </a:lnTo>
                  <a:lnTo>
                    <a:pt x="1757" y="579"/>
                  </a:lnTo>
                  <a:lnTo>
                    <a:pt x="1703" y="533"/>
                  </a:lnTo>
                  <a:lnTo>
                    <a:pt x="1645" y="493"/>
                  </a:lnTo>
                  <a:lnTo>
                    <a:pt x="1585" y="456"/>
                  </a:lnTo>
                  <a:lnTo>
                    <a:pt x="1521" y="426"/>
                  </a:lnTo>
                  <a:lnTo>
                    <a:pt x="1454" y="401"/>
                  </a:lnTo>
                  <a:lnTo>
                    <a:pt x="1384" y="380"/>
                  </a:lnTo>
                  <a:lnTo>
                    <a:pt x="1312" y="367"/>
                  </a:lnTo>
                  <a:lnTo>
                    <a:pt x="1312" y="478"/>
                  </a:lnTo>
                  <a:lnTo>
                    <a:pt x="1073" y="478"/>
                  </a:lnTo>
                  <a:lnTo>
                    <a:pt x="1073" y="367"/>
                  </a:lnTo>
                  <a:close/>
                  <a:moveTo>
                    <a:pt x="1073" y="0"/>
                  </a:moveTo>
                  <a:lnTo>
                    <a:pt x="1312" y="0"/>
                  </a:lnTo>
                  <a:lnTo>
                    <a:pt x="1312" y="126"/>
                  </a:lnTo>
                  <a:lnTo>
                    <a:pt x="1394" y="138"/>
                  </a:lnTo>
                  <a:lnTo>
                    <a:pt x="1473" y="157"/>
                  </a:lnTo>
                  <a:lnTo>
                    <a:pt x="1550" y="182"/>
                  </a:lnTo>
                  <a:lnTo>
                    <a:pt x="1625" y="211"/>
                  </a:lnTo>
                  <a:lnTo>
                    <a:pt x="1697" y="246"/>
                  </a:lnTo>
                  <a:lnTo>
                    <a:pt x="1766" y="286"/>
                  </a:lnTo>
                  <a:lnTo>
                    <a:pt x="1831" y="331"/>
                  </a:lnTo>
                  <a:lnTo>
                    <a:pt x="1892" y="381"/>
                  </a:lnTo>
                  <a:lnTo>
                    <a:pt x="1951" y="434"/>
                  </a:lnTo>
                  <a:lnTo>
                    <a:pt x="2004" y="493"/>
                  </a:lnTo>
                  <a:lnTo>
                    <a:pt x="2054" y="555"/>
                  </a:lnTo>
                  <a:lnTo>
                    <a:pt x="2099" y="620"/>
                  </a:lnTo>
                  <a:lnTo>
                    <a:pt x="2139" y="689"/>
                  </a:lnTo>
                  <a:lnTo>
                    <a:pt x="2174" y="761"/>
                  </a:lnTo>
                  <a:lnTo>
                    <a:pt x="2203" y="836"/>
                  </a:lnTo>
                  <a:lnTo>
                    <a:pt x="2228" y="913"/>
                  </a:lnTo>
                  <a:lnTo>
                    <a:pt x="2247" y="993"/>
                  </a:lnTo>
                  <a:lnTo>
                    <a:pt x="2259" y="1074"/>
                  </a:lnTo>
                  <a:lnTo>
                    <a:pt x="2384" y="1074"/>
                  </a:lnTo>
                  <a:lnTo>
                    <a:pt x="2384" y="1313"/>
                  </a:lnTo>
                  <a:lnTo>
                    <a:pt x="2259" y="1313"/>
                  </a:lnTo>
                  <a:lnTo>
                    <a:pt x="2247" y="1394"/>
                  </a:lnTo>
                  <a:lnTo>
                    <a:pt x="2228" y="1475"/>
                  </a:lnTo>
                  <a:lnTo>
                    <a:pt x="2203" y="1552"/>
                  </a:lnTo>
                  <a:lnTo>
                    <a:pt x="2174" y="1627"/>
                  </a:lnTo>
                  <a:lnTo>
                    <a:pt x="2139" y="1698"/>
                  </a:lnTo>
                  <a:lnTo>
                    <a:pt x="2099" y="1768"/>
                  </a:lnTo>
                  <a:lnTo>
                    <a:pt x="2054" y="1833"/>
                  </a:lnTo>
                  <a:lnTo>
                    <a:pt x="2004" y="1894"/>
                  </a:lnTo>
                  <a:lnTo>
                    <a:pt x="1951" y="1953"/>
                  </a:lnTo>
                  <a:lnTo>
                    <a:pt x="1892" y="2006"/>
                  </a:lnTo>
                  <a:lnTo>
                    <a:pt x="1831" y="2056"/>
                  </a:lnTo>
                  <a:lnTo>
                    <a:pt x="1766" y="2102"/>
                  </a:lnTo>
                  <a:lnTo>
                    <a:pt x="1697" y="2142"/>
                  </a:lnTo>
                  <a:lnTo>
                    <a:pt x="1625" y="2177"/>
                  </a:lnTo>
                  <a:lnTo>
                    <a:pt x="1550" y="2206"/>
                  </a:lnTo>
                  <a:lnTo>
                    <a:pt x="1473" y="2231"/>
                  </a:lnTo>
                  <a:lnTo>
                    <a:pt x="1394" y="2249"/>
                  </a:lnTo>
                  <a:lnTo>
                    <a:pt x="1312" y="2261"/>
                  </a:lnTo>
                  <a:lnTo>
                    <a:pt x="1312" y="2387"/>
                  </a:lnTo>
                  <a:lnTo>
                    <a:pt x="1073" y="2387"/>
                  </a:lnTo>
                  <a:lnTo>
                    <a:pt x="1073" y="2261"/>
                  </a:lnTo>
                  <a:lnTo>
                    <a:pt x="992" y="2249"/>
                  </a:lnTo>
                  <a:lnTo>
                    <a:pt x="912" y="2231"/>
                  </a:lnTo>
                  <a:lnTo>
                    <a:pt x="835" y="2206"/>
                  </a:lnTo>
                  <a:lnTo>
                    <a:pt x="760" y="2177"/>
                  </a:lnTo>
                  <a:lnTo>
                    <a:pt x="689" y="2142"/>
                  </a:lnTo>
                  <a:lnTo>
                    <a:pt x="619" y="2102"/>
                  </a:lnTo>
                  <a:lnTo>
                    <a:pt x="554" y="2056"/>
                  </a:lnTo>
                  <a:lnTo>
                    <a:pt x="492" y="2006"/>
                  </a:lnTo>
                  <a:lnTo>
                    <a:pt x="434" y="1953"/>
                  </a:lnTo>
                  <a:lnTo>
                    <a:pt x="381" y="1894"/>
                  </a:lnTo>
                  <a:lnTo>
                    <a:pt x="331" y="1833"/>
                  </a:lnTo>
                  <a:lnTo>
                    <a:pt x="287" y="1768"/>
                  </a:lnTo>
                  <a:lnTo>
                    <a:pt x="246" y="1698"/>
                  </a:lnTo>
                  <a:lnTo>
                    <a:pt x="211" y="1627"/>
                  </a:lnTo>
                  <a:lnTo>
                    <a:pt x="181" y="1552"/>
                  </a:lnTo>
                  <a:lnTo>
                    <a:pt x="158" y="1475"/>
                  </a:lnTo>
                  <a:lnTo>
                    <a:pt x="139" y="1394"/>
                  </a:lnTo>
                  <a:lnTo>
                    <a:pt x="126" y="1313"/>
                  </a:lnTo>
                  <a:lnTo>
                    <a:pt x="0" y="1313"/>
                  </a:lnTo>
                  <a:lnTo>
                    <a:pt x="0" y="1074"/>
                  </a:lnTo>
                  <a:lnTo>
                    <a:pt x="126" y="1074"/>
                  </a:lnTo>
                  <a:lnTo>
                    <a:pt x="139" y="993"/>
                  </a:lnTo>
                  <a:lnTo>
                    <a:pt x="158" y="913"/>
                  </a:lnTo>
                  <a:lnTo>
                    <a:pt x="181" y="836"/>
                  </a:lnTo>
                  <a:lnTo>
                    <a:pt x="211" y="761"/>
                  </a:lnTo>
                  <a:lnTo>
                    <a:pt x="246" y="689"/>
                  </a:lnTo>
                  <a:lnTo>
                    <a:pt x="287" y="620"/>
                  </a:lnTo>
                  <a:lnTo>
                    <a:pt x="331" y="555"/>
                  </a:lnTo>
                  <a:lnTo>
                    <a:pt x="381" y="493"/>
                  </a:lnTo>
                  <a:lnTo>
                    <a:pt x="434" y="434"/>
                  </a:lnTo>
                  <a:lnTo>
                    <a:pt x="492" y="381"/>
                  </a:lnTo>
                  <a:lnTo>
                    <a:pt x="554" y="331"/>
                  </a:lnTo>
                  <a:lnTo>
                    <a:pt x="619" y="286"/>
                  </a:lnTo>
                  <a:lnTo>
                    <a:pt x="689" y="246"/>
                  </a:lnTo>
                  <a:lnTo>
                    <a:pt x="760" y="211"/>
                  </a:lnTo>
                  <a:lnTo>
                    <a:pt x="835" y="182"/>
                  </a:lnTo>
                  <a:lnTo>
                    <a:pt x="912" y="157"/>
                  </a:lnTo>
                  <a:lnTo>
                    <a:pt x="992" y="138"/>
                  </a:lnTo>
                  <a:lnTo>
                    <a:pt x="1073" y="126"/>
                  </a:lnTo>
                  <a:lnTo>
                    <a:pt x="10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13"/>
            <p:cNvSpPr>
              <a:spLocks noEditPoints="1"/>
            </p:cNvSpPr>
            <p:nvPr/>
          </p:nvSpPr>
          <p:spPr bwMode="auto">
            <a:xfrm>
              <a:off x="10244138" y="2174876"/>
              <a:ext cx="114300" cy="114300"/>
            </a:xfrm>
            <a:custGeom>
              <a:avLst/>
              <a:gdLst>
                <a:gd name="T0" fmla="*/ 357 w 715"/>
                <a:gd name="T1" fmla="*/ 238 h 716"/>
                <a:gd name="T2" fmla="*/ 330 w 715"/>
                <a:gd name="T3" fmla="*/ 242 h 716"/>
                <a:gd name="T4" fmla="*/ 305 w 715"/>
                <a:gd name="T5" fmla="*/ 250 h 716"/>
                <a:gd name="T6" fmla="*/ 283 w 715"/>
                <a:gd name="T7" fmla="*/ 264 h 716"/>
                <a:gd name="T8" fmla="*/ 264 w 715"/>
                <a:gd name="T9" fmla="*/ 283 h 716"/>
                <a:gd name="T10" fmla="*/ 250 w 715"/>
                <a:gd name="T11" fmla="*/ 306 h 716"/>
                <a:gd name="T12" fmla="*/ 241 w 715"/>
                <a:gd name="T13" fmla="*/ 331 h 716"/>
                <a:gd name="T14" fmla="*/ 238 w 715"/>
                <a:gd name="T15" fmla="*/ 358 h 716"/>
                <a:gd name="T16" fmla="*/ 238 w 715"/>
                <a:gd name="T17" fmla="*/ 477 h 716"/>
                <a:gd name="T18" fmla="*/ 357 w 715"/>
                <a:gd name="T19" fmla="*/ 477 h 716"/>
                <a:gd name="T20" fmla="*/ 384 w 715"/>
                <a:gd name="T21" fmla="*/ 474 h 716"/>
                <a:gd name="T22" fmla="*/ 409 w 715"/>
                <a:gd name="T23" fmla="*/ 465 h 716"/>
                <a:gd name="T24" fmla="*/ 432 w 715"/>
                <a:gd name="T25" fmla="*/ 451 h 716"/>
                <a:gd name="T26" fmla="*/ 451 w 715"/>
                <a:gd name="T27" fmla="*/ 433 h 716"/>
                <a:gd name="T28" fmla="*/ 465 w 715"/>
                <a:gd name="T29" fmla="*/ 410 h 716"/>
                <a:gd name="T30" fmla="*/ 473 w 715"/>
                <a:gd name="T31" fmla="*/ 385 h 716"/>
                <a:gd name="T32" fmla="*/ 477 w 715"/>
                <a:gd name="T33" fmla="*/ 358 h 716"/>
                <a:gd name="T34" fmla="*/ 477 w 715"/>
                <a:gd name="T35" fmla="*/ 238 h 716"/>
                <a:gd name="T36" fmla="*/ 357 w 715"/>
                <a:gd name="T37" fmla="*/ 238 h 716"/>
                <a:gd name="T38" fmla="*/ 357 w 715"/>
                <a:gd name="T39" fmla="*/ 0 h 716"/>
                <a:gd name="T40" fmla="*/ 715 w 715"/>
                <a:gd name="T41" fmla="*/ 0 h 716"/>
                <a:gd name="T42" fmla="*/ 715 w 715"/>
                <a:gd name="T43" fmla="*/ 358 h 716"/>
                <a:gd name="T44" fmla="*/ 712 w 715"/>
                <a:gd name="T45" fmla="*/ 406 h 716"/>
                <a:gd name="T46" fmla="*/ 702 w 715"/>
                <a:gd name="T47" fmla="*/ 453 h 716"/>
                <a:gd name="T48" fmla="*/ 687 w 715"/>
                <a:gd name="T49" fmla="*/ 497 h 716"/>
                <a:gd name="T50" fmla="*/ 666 w 715"/>
                <a:gd name="T51" fmla="*/ 538 h 716"/>
                <a:gd name="T52" fmla="*/ 640 w 715"/>
                <a:gd name="T53" fmla="*/ 577 h 716"/>
                <a:gd name="T54" fmla="*/ 610 w 715"/>
                <a:gd name="T55" fmla="*/ 610 h 716"/>
                <a:gd name="T56" fmla="*/ 576 w 715"/>
                <a:gd name="T57" fmla="*/ 641 h 716"/>
                <a:gd name="T58" fmla="*/ 538 w 715"/>
                <a:gd name="T59" fmla="*/ 667 h 716"/>
                <a:gd name="T60" fmla="*/ 496 w 715"/>
                <a:gd name="T61" fmla="*/ 687 h 716"/>
                <a:gd name="T62" fmla="*/ 453 w 715"/>
                <a:gd name="T63" fmla="*/ 703 h 716"/>
                <a:gd name="T64" fmla="*/ 406 w 715"/>
                <a:gd name="T65" fmla="*/ 712 h 716"/>
                <a:gd name="T66" fmla="*/ 357 w 715"/>
                <a:gd name="T67" fmla="*/ 716 h 716"/>
                <a:gd name="T68" fmla="*/ 0 w 715"/>
                <a:gd name="T69" fmla="*/ 716 h 716"/>
                <a:gd name="T70" fmla="*/ 0 w 715"/>
                <a:gd name="T71" fmla="*/ 358 h 716"/>
                <a:gd name="T72" fmla="*/ 3 w 715"/>
                <a:gd name="T73" fmla="*/ 309 h 716"/>
                <a:gd name="T74" fmla="*/ 13 w 715"/>
                <a:gd name="T75" fmla="*/ 262 h 716"/>
                <a:gd name="T76" fmla="*/ 28 w 715"/>
                <a:gd name="T77" fmla="*/ 219 h 716"/>
                <a:gd name="T78" fmla="*/ 49 w 715"/>
                <a:gd name="T79" fmla="*/ 178 h 716"/>
                <a:gd name="T80" fmla="*/ 75 w 715"/>
                <a:gd name="T81" fmla="*/ 139 h 716"/>
                <a:gd name="T82" fmla="*/ 105 w 715"/>
                <a:gd name="T83" fmla="*/ 105 h 716"/>
                <a:gd name="T84" fmla="*/ 140 w 715"/>
                <a:gd name="T85" fmla="*/ 75 h 716"/>
                <a:gd name="T86" fmla="*/ 178 w 715"/>
                <a:gd name="T87" fmla="*/ 48 h 716"/>
                <a:gd name="T88" fmla="*/ 219 w 715"/>
                <a:gd name="T89" fmla="*/ 28 h 716"/>
                <a:gd name="T90" fmla="*/ 263 w 715"/>
                <a:gd name="T91" fmla="*/ 13 h 716"/>
                <a:gd name="T92" fmla="*/ 309 w 715"/>
                <a:gd name="T93" fmla="*/ 3 h 716"/>
                <a:gd name="T94" fmla="*/ 357 w 715"/>
                <a:gd name="T95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15" h="716">
                  <a:moveTo>
                    <a:pt x="357" y="238"/>
                  </a:moveTo>
                  <a:lnTo>
                    <a:pt x="330" y="242"/>
                  </a:lnTo>
                  <a:lnTo>
                    <a:pt x="305" y="250"/>
                  </a:lnTo>
                  <a:lnTo>
                    <a:pt x="283" y="264"/>
                  </a:lnTo>
                  <a:lnTo>
                    <a:pt x="264" y="283"/>
                  </a:lnTo>
                  <a:lnTo>
                    <a:pt x="250" y="306"/>
                  </a:lnTo>
                  <a:lnTo>
                    <a:pt x="241" y="331"/>
                  </a:lnTo>
                  <a:lnTo>
                    <a:pt x="238" y="358"/>
                  </a:lnTo>
                  <a:lnTo>
                    <a:pt x="238" y="477"/>
                  </a:lnTo>
                  <a:lnTo>
                    <a:pt x="357" y="477"/>
                  </a:lnTo>
                  <a:lnTo>
                    <a:pt x="384" y="474"/>
                  </a:lnTo>
                  <a:lnTo>
                    <a:pt x="409" y="465"/>
                  </a:lnTo>
                  <a:lnTo>
                    <a:pt x="432" y="451"/>
                  </a:lnTo>
                  <a:lnTo>
                    <a:pt x="451" y="433"/>
                  </a:lnTo>
                  <a:lnTo>
                    <a:pt x="465" y="410"/>
                  </a:lnTo>
                  <a:lnTo>
                    <a:pt x="473" y="385"/>
                  </a:lnTo>
                  <a:lnTo>
                    <a:pt x="477" y="358"/>
                  </a:lnTo>
                  <a:lnTo>
                    <a:pt x="477" y="238"/>
                  </a:lnTo>
                  <a:lnTo>
                    <a:pt x="357" y="238"/>
                  </a:lnTo>
                  <a:close/>
                  <a:moveTo>
                    <a:pt x="357" y="0"/>
                  </a:moveTo>
                  <a:lnTo>
                    <a:pt x="715" y="0"/>
                  </a:lnTo>
                  <a:lnTo>
                    <a:pt x="715" y="358"/>
                  </a:lnTo>
                  <a:lnTo>
                    <a:pt x="712" y="406"/>
                  </a:lnTo>
                  <a:lnTo>
                    <a:pt x="702" y="453"/>
                  </a:lnTo>
                  <a:lnTo>
                    <a:pt x="687" y="497"/>
                  </a:lnTo>
                  <a:lnTo>
                    <a:pt x="666" y="538"/>
                  </a:lnTo>
                  <a:lnTo>
                    <a:pt x="640" y="577"/>
                  </a:lnTo>
                  <a:lnTo>
                    <a:pt x="610" y="610"/>
                  </a:lnTo>
                  <a:lnTo>
                    <a:pt x="576" y="641"/>
                  </a:lnTo>
                  <a:lnTo>
                    <a:pt x="538" y="667"/>
                  </a:lnTo>
                  <a:lnTo>
                    <a:pt x="496" y="687"/>
                  </a:lnTo>
                  <a:lnTo>
                    <a:pt x="453" y="703"/>
                  </a:lnTo>
                  <a:lnTo>
                    <a:pt x="406" y="712"/>
                  </a:lnTo>
                  <a:lnTo>
                    <a:pt x="357" y="716"/>
                  </a:lnTo>
                  <a:lnTo>
                    <a:pt x="0" y="716"/>
                  </a:lnTo>
                  <a:lnTo>
                    <a:pt x="0" y="358"/>
                  </a:lnTo>
                  <a:lnTo>
                    <a:pt x="3" y="309"/>
                  </a:lnTo>
                  <a:lnTo>
                    <a:pt x="13" y="262"/>
                  </a:lnTo>
                  <a:lnTo>
                    <a:pt x="28" y="219"/>
                  </a:lnTo>
                  <a:lnTo>
                    <a:pt x="49" y="178"/>
                  </a:lnTo>
                  <a:lnTo>
                    <a:pt x="75" y="139"/>
                  </a:lnTo>
                  <a:lnTo>
                    <a:pt x="105" y="105"/>
                  </a:lnTo>
                  <a:lnTo>
                    <a:pt x="140" y="75"/>
                  </a:lnTo>
                  <a:lnTo>
                    <a:pt x="178" y="48"/>
                  </a:lnTo>
                  <a:lnTo>
                    <a:pt x="219" y="28"/>
                  </a:lnTo>
                  <a:lnTo>
                    <a:pt x="263" y="13"/>
                  </a:lnTo>
                  <a:lnTo>
                    <a:pt x="309" y="3"/>
                  </a:lnTo>
                  <a:lnTo>
                    <a:pt x="3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43" name="Group 60"/>
          <p:cNvGrpSpPr/>
          <p:nvPr/>
        </p:nvGrpSpPr>
        <p:grpSpPr>
          <a:xfrm>
            <a:off x="6484677" y="5825708"/>
            <a:ext cx="568325" cy="419100"/>
            <a:chOff x="9083675" y="1984375"/>
            <a:chExt cx="568325" cy="419100"/>
          </a:xfrm>
          <a:solidFill>
            <a:schemeClr val="tx1"/>
          </a:solidFill>
        </p:grpSpPr>
        <p:sp>
          <p:nvSpPr>
            <p:cNvPr id="944" name="Freeform 18"/>
            <p:cNvSpPr>
              <a:spLocks noEditPoints="1"/>
            </p:cNvSpPr>
            <p:nvPr/>
          </p:nvSpPr>
          <p:spPr bwMode="auto">
            <a:xfrm>
              <a:off x="9083675" y="1984375"/>
              <a:ext cx="568325" cy="419100"/>
            </a:xfrm>
            <a:custGeom>
              <a:avLst/>
              <a:gdLst>
                <a:gd name="T0" fmla="*/ 210 w 3580"/>
                <a:gd name="T1" fmla="*/ 1759 h 2638"/>
                <a:gd name="T2" fmla="*/ 210 w 3580"/>
                <a:gd name="T3" fmla="*/ 1970 h 2638"/>
                <a:gd name="T4" fmla="*/ 3370 w 3580"/>
                <a:gd name="T5" fmla="*/ 1970 h 2638"/>
                <a:gd name="T6" fmla="*/ 3370 w 3580"/>
                <a:gd name="T7" fmla="*/ 1759 h 2638"/>
                <a:gd name="T8" fmla="*/ 210 w 3580"/>
                <a:gd name="T9" fmla="*/ 1759 h 2638"/>
                <a:gd name="T10" fmla="*/ 1053 w 3580"/>
                <a:gd name="T11" fmla="*/ 1337 h 2638"/>
                <a:gd name="T12" fmla="*/ 1053 w 3580"/>
                <a:gd name="T13" fmla="*/ 1548 h 2638"/>
                <a:gd name="T14" fmla="*/ 1264 w 3580"/>
                <a:gd name="T15" fmla="*/ 1548 h 2638"/>
                <a:gd name="T16" fmla="*/ 1264 w 3580"/>
                <a:gd name="T17" fmla="*/ 1337 h 2638"/>
                <a:gd name="T18" fmla="*/ 1053 w 3580"/>
                <a:gd name="T19" fmla="*/ 1337 h 2638"/>
                <a:gd name="T20" fmla="*/ 2527 w 3580"/>
                <a:gd name="T21" fmla="*/ 423 h 2638"/>
                <a:gd name="T22" fmla="*/ 2527 w 3580"/>
                <a:gd name="T23" fmla="*/ 1548 h 2638"/>
                <a:gd name="T24" fmla="*/ 3229 w 3580"/>
                <a:gd name="T25" fmla="*/ 1548 h 2638"/>
                <a:gd name="T26" fmla="*/ 3229 w 3580"/>
                <a:gd name="T27" fmla="*/ 423 h 2638"/>
                <a:gd name="T28" fmla="*/ 2527 w 3580"/>
                <a:gd name="T29" fmla="*/ 423 h 2638"/>
                <a:gd name="T30" fmla="*/ 351 w 3580"/>
                <a:gd name="T31" fmla="*/ 212 h 2638"/>
                <a:gd name="T32" fmla="*/ 351 w 3580"/>
                <a:gd name="T33" fmla="*/ 1126 h 2638"/>
                <a:gd name="T34" fmla="*/ 1895 w 3580"/>
                <a:gd name="T35" fmla="*/ 1126 h 2638"/>
                <a:gd name="T36" fmla="*/ 1895 w 3580"/>
                <a:gd name="T37" fmla="*/ 212 h 2638"/>
                <a:gd name="T38" fmla="*/ 351 w 3580"/>
                <a:gd name="T39" fmla="*/ 212 h 2638"/>
                <a:gd name="T40" fmla="*/ 140 w 3580"/>
                <a:gd name="T41" fmla="*/ 0 h 2638"/>
                <a:gd name="T42" fmla="*/ 2106 w 3580"/>
                <a:gd name="T43" fmla="*/ 0 h 2638"/>
                <a:gd name="T44" fmla="*/ 2106 w 3580"/>
                <a:gd name="T45" fmla="*/ 1337 h 2638"/>
                <a:gd name="T46" fmla="*/ 1474 w 3580"/>
                <a:gd name="T47" fmla="*/ 1337 h 2638"/>
                <a:gd name="T48" fmla="*/ 1474 w 3580"/>
                <a:gd name="T49" fmla="*/ 1548 h 2638"/>
                <a:gd name="T50" fmla="*/ 2316 w 3580"/>
                <a:gd name="T51" fmla="*/ 1548 h 2638"/>
                <a:gd name="T52" fmla="*/ 2316 w 3580"/>
                <a:gd name="T53" fmla="*/ 212 h 2638"/>
                <a:gd name="T54" fmla="*/ 3440 w 3580"/>
                <a:gd name="T55" fmla="*/ 212 h 2638"/>
                <a:gd name="T56" fmla="*/ 3440 w 3580"/>
                <a:gd name="T57" fmla="*/ 1548 h 2638"/>
                <a:gd name="T58" fmla="*/ 3580 w 3580"/>
                <a:gd name="T59" fmla="*/ 1548 h 2638"/>
                <a:gd name="T60" fmla="*/ 3580 w 3580"/>
                <a:gd name="T61" fmla="*/ 2180 h 2638"/>
                <a:gd name="T62" fmla="*/ 3370 w 3580"/>
                <a:gd name="T63" fmla="*/ 2180 h 2638"/>
                <a:gd name="T64" fmla="*/ 3370 w 3580"/>
                <a:gd name="T65" fmla="*/ 2638 h 2638"/>
                <a:gd name="T66" fmla="*/ 3159 w 3580"/>
                <a:gd name="T67" fmla="*/ 2638 h 2638"/>
                <a:gd name="T68" fmla="*/ 3159 w 3580"/>
                <a:gd name="T69" fmla="*/ 2180 h 2638"/>
                <a:gd name="T70" fmla="*/ 2949 w 3580"/>
                <a:gd name="T71" fmla="*/ 2180 h 2638"/>
                <a:gd name="T72" fmla="*/ 2949 w 3580"/>
                <a:gd name="T73" fmla="*/ 2638 h 2638"/>
                <a:gd name="T74" fmla="*/ 2738 w 3580"/>
                <a:gd name="T75" fmla="*/ 2638 h 2638"/>
                <a:gd name="T76" fmla="*/ 2738 w 3580"/>
                <a:gd name="T77" fmla="*/ 2180 h 2638"/>
                <a:gd name="T78" fmla="*/ 842 w 3580"/>
                <a:gd name="T79" fmla="*/ 2180 h 2638"/>
                <a:gd name="T80" fmla="*/ 842 w 3580"/>
                <a:gd name="T81" fmla="*/ 2638 h 2638"/>
                <a:gd name="T82" fmla="*/ 631 w 3580"/>
                <a:gd name="T83" fmla="*/ 2638 h 2638"/>
                <a:gd name="T84" fmla="*/ 631 w 3580"/>
                <a:gd name="T85" fmla="*/ 2180 h 2638"/>
                <a:gd name="T86" fmla="*/ 421 w 3580"/>
                <a:gd name="T87" fmla="*/ 2180 h 2638"/>
                <a:gd name="T88" fmla="*/ 421 w 3580"/>
                <a:gd name="T89" fmla="*/ 2638 h 2638"/>
                <a:gd name="T90" fmla="*/ 210 w 3580"/>
                <a:gd name="T91" fmla="*/ 2638 h 2638"/>
                <a:gd name="T92" fmla="*/ 210 w 3580"/>
                <a:gd name="T93" fmla="*/ 2180 h 2638"/>
                <a:gd name="T94" fmla="*/ 0 w 3580"/>
                <a:gd name="T95" fmla="*/ 2180 h 2638"/>
                <a:gd name="T96" fmla="*/ 0 w 3580"/>
                <a:gd name="T97" fmla="*/ 1548 h 2638"/>
                <a:gd name="T98" fmla="*/ 842 w 3580"/>
                <a:gd name="T99" fmla="*/ 1548 h 2638"/>
                <a:gd name="T100" fmla="*/ 842 w 3580"/>
                <a:gd name="T101" fmla="*/ 1337 h 2638"/>
                <a:gd name="T102" fmla="*/ 140 w 3580"/>
                <a:gd name="T103" fmla="*/ 1337 h 2638"/>
                <a:gd name="T104" fmla="*/ 140 w 3580"/>
                <a:gd name="T105" fmla="*/ 0 h 2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80" h="2638">
                  <a:moveTo>
                    <a:pt x="210" y="1759"/>
                  </a:moveTo>
                  <a:lnTo>
                    <a:pt x="210" y="1970"/>
                  </a:lnTo>
                  <a:lnTo>
                    <a:pt x="3370" y="1970"/>
                  </a:lnTo>
                  <a:lnTo>
                    <a:pt x="3370" y="1759"/>
                  </a:lnTo>
                  <a:lnTo>
                    <a:pt x="210" y="1759"/>
                  </a:lnTo>
                  <a:close/>
                  <a:moveTo>
                    <a:pt x="1053" y="1337"/>
                  </a:moveTo>
                  <a:lnTo>
                    <a:pt x="1053" y="1548"/>
                  </a:lnTo>
                  <a:lnTo>
                    <a:pt x="1264" y="1548"/>
                  </a:lnTo>
                  <a:lnTo>
                    <a:pt x="1264" y="1337"/>
                  </a:lnTo>
                  <a:lnTo>
                    <a:pt x="1053" y="1337"/>
                  </a:lnTo>
                  <a:close/>
                  <a:moveTo>
                    <a:pt x="2527" y="423"/>
                  </a:moveTo>
                  <a:lnTo>
                    <a:pt x="2527" y="1548"/>
                  </a:lnTo>
                  <a:lnTo>
                    <a:pt x="3229" y="1548"/>
                  </a:lnTo>
                  <a:lnTo>
                    <a:pt x="3229" y="423"/>
                  </a:lnTo>
                  <a:lnTo>
                    <a:pt x="2527" y="423"/>
                  </a:lnTo>
                  <a:close/>
                  <a:moveTo>
                    <a:pt x="351" y="212"/>
                  </a:moveTo>
                  <a:lnTo>
                    <a:pt x="351" y="1126"/>
                  </a:lnTo>
                  <a:lnTo>
                    <a:pt x="1895" y="1126"/>
                  </a:lnTo>
                  <a:lnTo>
                    <a:pt x="1895" y="212"/>
                  </a:lnTo>
                  <a:lnTo>
                    <a:pt x="351" y="212"/>
                  </a:lnTo>
                  <a:close/>
                  <a:moveTo>
                    <a:pt x="140" y="0"/>
                  </a:moveTo>
                  <a:lnTo>
                    <a:pt x="2106" y="0"/>
                  </a:lnTo>
                  <a:lnTo>
                    <a:pt x="2106" y="1337"/>
                  </a:lnTo>
                  <a:lnTo>
                    <a:pt x="1474" y="1337"/>
                  </a:lnTo>
                  <a:lnTo>
                    <a:pt x="1474" y="1548"/>
                  </a:lnTo>
                  <a:lnTo>
                    <a:pt x="2316" y="1548"/>
                  </a:lnTo>
                  <a:lnTo>
                    <a:pt x="2316" y="212"/>
                  </a:lnTo>
                  <a:lnTo>
                    <a:pt x="3440" y="212"/>
                  </a:lnTo>
                  <a:lnTo>
                    <a:pt x="3440" y="1548"/>
                  </a:lnTo>
                  <a:lnTo>
                    <a:pt x="3580" y="1548"/>
                  </a:lnTo>
                  <a:lnTo>
                    <a:pt x="3580" y="2180"/>
                  </a:lnTo>
                  <a:lnTo>
                    <a:pt x="3370" y="2180"/>
                  </a:lnTo>
                  <a:lnTo>
                    <a:pt x="3370" y="2638"/>
                  </a:lnTo>
                  <a:lnTo>
                    <a:pt x="3159" y="2638"/>
                  </a:lnTo>
                  <a:lnTo>
                    <a:pt x="3159" y="2180"/>
                  </a:lnTo>
                  <a:lnTo>
                    <a:pt x="2949" y="2180"/>
                  </a:lnTo>
                  <a:lnTo>
                    <a:pt x="2949" y="2638"/>
                  </a:lnTo>
                  <a:lnTo>
                    <a:pt x="2738" y="2638"/>
                  </a:lnTo>
                  <a:lnTo>
                    <a:pt x="2738" y="2180"/>
                  </a:lnTo>
                  <a:lnTo>
                    <a:pt x="842" y="2180"/>
                  </a:lnTo>
                  <a:lnTo>
                    <a:pt x="842" y="2638"/>
                  </a:lnTo>
                  <a:lnTo>
                    <a:pt x="631" y="2638"/>
                  </a:lnTo>
                  <a:lnTo>
                    <a:pt x="631" y="2180"/>
                  </a:lnTo>
                  <a:lnTo>
                    <a:pt x="421" y="2180"/>
                  </a:lnTo>
                  <a:lnTo>
                    <a:pt x="421" y="2638"/>
                  </a:lnTo>
                  <a:lnTo>
                    <a:pt x="210" y="2638"/>
                  </a:lnTo>
                  <a:lnTo>
                    <a:pt x="210" y="2180"/>
                  </a:lnTo>
                  <a:lnTo>
                    <a:pt x="0" y="2180"/>
                  </a:lnTo>
                  <a:lnTo>
                    <a:pt x="0" y="1548"/>
                  </a:lnTo>
                  <a:lnTo>
                    <a:pt x="842" y="1548"/>
                  </a:lnTo>
                  <a:lnTo>
                    <a:pt x="842" y="1337"/>
                  </a:lnTo>
                  <a:lnTo>
                    <a:pt x="140" y="1337"/>
                  </a:lnTo>
                  <a:lnTo>
                    <a:pt x="1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19"/>
            <p:cNvSpPr>
              <a:spLocks/>
            </p:cNvSpPr>
            <p:nvPr/>
          </p:nvSpPr>
          <p:spPr bwMode="auto">
            <a:xfrm>
              <a:off x="9518650" y="2152650"/>
              <a:ext cx="44450" cy="44450"/>
            </a:xfrm>
            <a:custGeom>
              <a:avLst/>
              <a:gdLst>
                <a:gd name="T0" fmla="*/ 140 w 280"/>
                <a:gd name="T1" fmla="*/ 0 h 281"/>
                <a:gd name="T2" fmla="*/ 168 w 280"/>
                <a:gd name="T3" fmla="*/ 3 h 281"/>
                <a:gd name="T4" fmla="*/ 194 w 280"/>
                <a:gd name="T5" fmla="*/ 10 h 281"/>
                <a:gd name="T6" fmla="*/ 218 w 280"/>
                <a:gd name="T7" fmla="*/ 23 h 281"/>
                <a:gd name="T8" fmla="*/ 239 w 280"/>
                <a:gd name="T9" fmla="*/ 41 h 281"/>
                <a:gd name="T10" fmla="*/ 256 w 280"/>
                <a:gd name="T11" fmla="*/ 61 h 281"/>
                <a:gd name="T12" fmla="*/ 269 w 280"/>
                <a:gd name="T13" fmla="*/ 85 h 281"/>
                <a:gd name="T14" fmla="*/ 278 w 280"/>
                <a:gd name="T15" fmla="*/ 111 h 281"/>
                <a:gd name="T16" fmla="*/ 280 w 280"/>
                <a:gd name="T17" fmla="*/ 140 h 281"/>
                <a:gd name="T18" fmla="*/ 278 w 280"/>
                <a:gd name="T19" fmla="*/ 169 h 281"/>
                <a:gd name="T20" fmla="*/ 269 w 280"/>
                <a:gd name="T21" fmla="*/ 195 h 281"/>
                <a:gd name="T22" fmla="*/ 256 w 280"/>
                <a:gd name="T23" fmla="*/ 219 h 281"/>
                <a:gd name="T24" fmla="*/ 239 w 280"/>
                <a:gd name="T25" fmla="*/ 240 h 281"/>
                <a:gd name="T26" fmla="*/ 218 w 280"/>
                <a:gd name="T27" fmla="*/ 257 h 281"/>
                <a:gd name="T28" fmla="*/ 194 w 280"/>
                <a:gd name="T29" fmla="*/ 270 h 281"/>
                <a:gd name="T30" fmla="*/ 168 w 280"/>
                <a:gd name="T31" fmla="*/ 278 h 281"/>
                <a:gd name="T32" fmla="*/ 140 w 280"/>
                <a:gd name="T33" fmla="*/ 281 h 281"/>
                <a:gd name="T34" fmla="*/ 112 w 280"/>
                <a:gd name="T35" fmla="*/ 278 h 281"/>
                <a:gd name="T36" fmla="*/ 86 w 280"/>
                <a:gd name="T37" fmla="*/ 270 h 281"/>
                <a:gd name="T38" fmla="*/ 62 w 280"/>
                <a:gd name="T39" fmla="*/ 257 h 281"/>
                <a:gd name="T40" fmla="*/ 40 w 280"/>
                <a:gd name="T41" fmla="*/ 240 h 281"/>
                <a:gd name="T42" fmla="*/ 24 w 280"/>
                <a:gd name="T43" fmla="*/ 219 h 281"/>
                <a:gd name="T44" fmla="*/ 11 w 280"/>
                <a:gd name="T45" fmla="*/ 195 h 281"/>
                <a:gd name="T46" fmla="*/ 2 w 280"/>
                <a:gd name="T47" fmla="*/ 169 h 281"/>
                <a:gd name="T48" fmla="*/ 0 w 280"/>
                <a:gd name="T49" fmla="*/ 140 h 281"/>
                <a:gd name="T50" fmla="*/ 2 w 280"/>
                <a:gd name="T51" fmla="*/ 111 h 281"/>
                <a:gd name="T52" fmla="*/ 11 w 280"/>
                <a:gd name="T53" fmla="*/ 85 h 281"/>
                <a:gd name="T54" fmla="*/ 24 w 280"/>
                <a:gd name="T55" fmla="*/ 61 h 281"/>
                <a:gd name="T56" fmla="*/ 40 w 280"/>
                <a:gd name="T57" fmla="*/ 41 h 281"/>
                <a:gd name="T58" fmla="*/ 62 w 280"/>
                <a:gd name="T59" fmla="*/ 23 h 281"/>
                <a:gd name="T60" fmla="*/ 86 w 280"/>
                <a:gd name="T61" fmla="*/ 10 h 281"/>
                <a:gd name="T62" fmla="*/ 112 w 280"/>
                <a:gd name="T63" fmla="*/ 3 h 281"/>
                <a:gd name="T64" fmla="*/ 140 w 280"/>
                <a:gd name="T65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0" h="281">
                  <a:moveTo>
                    <a:pt x="140" y="0"/>
                  </a:moveTo>
                  <a:lnTo>
                    <a:pt x="168" y="3"/>
                  </a:lnTo>
                  <a:lnTo>
                    <a:pt x="194" y="10"/>
                  </a:lnTo>
                  <a:lnTo>
                    <a:pt x="218" y="23"/>
                  </a:lnTo>
                  <a:lnTo>
                    <a:pt x="239" y="41"/>
                  </a:lnTo>
                  <a:lnTo>
                    <a:pt x="256" y="61"/>
                  </a:lnTo>
                  <a:lnTo>
                    <a:pt x="269" y="85"/>
                  </a:lnTo>
                  <a:lnTo>
                    <a:pt x="278" y="111"/>
                  </a:lnTo>
                  <a:lnTo>
                    <a:pt x="280" y="140"/>
                  </a:lnTo>
                  <a:lnTo>
                    <a:pt x="278" y="169"/>
                  </a:lnTo>
                  <a:lnTo>
                    <a:pt x="269" y="195"/>
                  </a:lnTo>
                  <a:lnTo>
                    <a:pt x="256" y="219"/>
                  </a:lnTo>
                  <a:lnTo>
                    <a:pt x="239" y="240"/>
                  </a:lnTo>
                  <a:lnTo>
                    <a:pt x="218" y="257"/>
                  </a:lnTo>
                  <a:lnTo>
                    <a:pt x="194" y="270"/>
                  </a:lnTo>
                  <a:lnTo>
                    <a:pt x="168" y="278"/>
                  </a:lnTo>
                  <a:lnTo>
                    <a:pt x="140" y="281"/>
                  </a:lnTo>
                  <a:lnTo>
                    <a:pt x="112" y="278"/>
                  </a:lnTo>
                  <a:lnTo>
                    <a:pt x="86" y="270"/>
                  </a:lnTo>
                  <a:lnTo>
                    <a:pt x="62" y="257"/>
                  </a:lnTo>
                  <a:lnTo>
                    <a:pt x="40" y="240"/>
                  </a:lnTo>
                  <a:lnTo>
                    <a:pt x="24" y="219"/>
                  </a:lnTo>
                  <a:lnTo>
                    <a:pt x="11" y="195"/>
                  </a:lnTo>
                  <a:lnTo>
                    <a:pt x="2" y="169"/>
                  </a:lnTo>
                  <a:lnTo>
                    <a:pt x="0" y="140"/>
                  </a:lnTo>
                  <a:lnTo>
                    <a:pt x="2" y="111"/>
                  </a:lnTo>
                  <a:lnTo>
                    <a:pt x="11" y="85"/>
                  </a:lnTo>
                  <a:lnTo>
                    <a:pt x="24" y="61"/>
                  </a:lnTo>
                  <a:lnTo>
                    <a:pt x="40" y="41"/>
                  </a:lnTo>
                  <a:lnTo>
                    <a:pt x="62" y="23"/>
                  </a:lnTo>
                  <a:lnTo>
                    <a:pt x="86" y="10"/>
                  </a:lnTo>
                  <a:lnTo>
                    <a:pt x="112" y="3"/>
                  </a:lnTo>
                  <a:lnTo>
                    <a:pt x="1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Rectangle 20"/>
            <p:cNvSpPr>
              <a:spLocks noChangeArrowheads="1"/>
            </p:cNvSpPr>
            <p:nvPr/>
          </p:nvSpPr>
          <p:spPr bwMode="auto">
            <a:xfrm>
              <a:off x="9518650" y="2085975"/>
              <a:ext cx="44450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47" name="Group 917"/>
          <p:cNvGrpSpPr/>
          <p:nvPr/>
        </p:nvGrpSpPr>
        <p:grpSpPr>
          <a:xfrm>
            <a:off x="5529792" y="5751096"/>
            <a:ext cx="461962" cy="568325"/>
            <a:chOff x="8212138" y="1909763"/>
            <a:chExt cx="461962" cy="568325"/>
          </a:xfrm>
          <a:solidFill>
            <a:schemeClr val="tx1"/>
          </a:solidFill>
        </p:grpSpPr>
        <p:sp>
          <p:nvSpPr>
            <p:cNvPr id="948" name="Freeform 25"/>
            <p:cNvSpPr>
              <a:spLocks noEditPoints="1"/>
            </p:cNvSpPr>
            <p:nvPr/>
          </p:nvSpPr>
          <p:spPr bwMode="auto">
            <a:xfrm>
              <a:off x="8212138" y="1909763"/>
              <a:ext cx="461962" cy="568325"/>
            </a:xfrm>
            <a:custGeom>
              <a:avLst/>
              <a:gdLst>
                <a:gd name="T0" fmla="*/ 2160 w 2909"/>
                <a:gd name="T1" fmla="*/ 426 h 3580"/>
                <a:gd name="T2" fmla="*/ 2160 w 2909"/>
                <a:gd name="T3" fmla="*/ 750 h 3580"/>
                <a:gd name="T4" fmla="*/ 2483 w 2909"/>
                <a:gd name="T5" fmla="*/ 750 h 3580"/>
                <a:gd name="T6" fmla="*/ 2160 w 2909"/>
                <a:gd name="T7" fmla="*/ 426 h 3580"/>
                <a:gd name="T8" fmla="*/ 249 w 2909"/>
                <a:gd name="T9" fmla="*/ 250 h 3580"/>
                <a:gd name="T10" fmla="*/ 249 w 2909"/>
                <a:gd name="T11" fmla="*/ 3330 h 3580"/>
                <a:gd name="T12" fmla="*/ 2660 w 2909"/>
                <a:gd name="T13" fmla="*/ 3330 h 3580"/>
                <a:gd name="T14" fmla="*/ 2660 w 2909"/>
                <a:gd name="T15" fmla="*/ 999 h 3580"/>
                <a:gd name="T16" fmla="*/ 1911 w 2909"/>
                <a:gd name="T17" fmla="*/ 999 h 3580"/>
                <a:gd name="T18" fmla="*/ 1911 w 2909"/>
                <a:gd name="T19" fmla="*/ 250 h 3580"/>
                <a:gd name="T20" fmla="*/ 249 w 2909"/>
                <a:gd name="T21" fmla="*/ 250 h 3580"/>
                <a:gd name="T22" fmla="*/ 0 w 2909"/>
                <a:gd name="T23" fmla="*/ 0 h 3580"/>
                <a:gd name="T24" fmla="*/ 2088 w 2909"/>
                <a:gd name="T25" fmla="*/ 0 h 3580"/>
                <a:gd name="T26" fmla="*/ 2909 w 2909"/>
                <a:gd name="T27" fmla="*/ 822 h 3580"/>
                <a:gd name="T28" fmla="*/ 2909 w 2909"/>
                <a:gd name="T29" fmla="*/ 3580 h 3580"/>
                <a:gd name="T30" fmla="*/ 0 w 2909"/>
                <a:gd name="T31" fmla="*/ 3580 h 3580"/>
                <a:gd name="T32" fmla="*/ 0 w 2909"/>
                <a:gd name="T33" fmla="*/ 0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09" h="3580">
                  <a:moveTo>
                    <a:pt x="2160" y="426"/>
                  </a:moveTo>
                  <a:lnTo>
                    <a:pt x="2160" y="750"/>
                  </a:lnTo>
                  <a:lnTo>
                    <a:pt x="2483" y="750"/>
                  </a:lnTo>
                  <a:lnTo>
                    <a:pt x="2160" y="426"/>
                  </a:lnTo>
                  <a:close/>
                  <a:moveTo>
                    <a:pt x="249" y="250"/>
                  </a:moveTo>
                  <a:lnTo>
                    <a:pt x="249" y="3330"/>
                  </a:lnTo>
                  <a:lnTo>
                    <a:pt x="2660" y="3330"/>
                  </a:lnTo>
                  <a:lnTo>
                    <a:pt x="2660" y="999"/>
                  </a:lnTo>
                  <a:lnTo>
                    <a:pt x="1911" y="999"/>
                  </a:lnTo>
                  <a:lnTo>
                    <a:pt x="1911" y="250"/>
                  </a:lnTo>
                  <a:lnTo>
                    <a:pt x="249" y="250"/>
                  </a:lnTo>
                  <a:close/>
                  <a:moveTo>
                    <a:pt x="0" y="0"/>
                  </a:moveTo>
                  <a:lnTo>
                    <a:pt x="2088" y="0"/>
                  </a:lnTo>
                  <a:lnTo>
                    <a:pt x="2909" y="822"/>
                  </a:lnTo>
                  <a:lnTo>
                    <a:pt x="2909" y="3580"/>
                  </a:lnTo>
                  <a:lnTo>
                    <a:pt x="0" y="35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26"/>
            <p:cNvSpPr>
              <a:spLocks/>
            </p:cNvSpPr>
            <p:nvPr/>
          </p:nvSpPr>
          <p:spPr bwMode="auto">
            <a:xfrm>
              <a:off x="8431213" y="2208213"/>
              <a:ext cx="163512" cy="163513"/>
            </a:xfrm>
            <a:custGeom>
              <a:avLst/>
              <a:gdLst>
                <a:gd name="T0" fmla="*/ 713 w 1031"/>
                <a:gd name="T1" fmla="*/ 0 h 1033"/>
                <a:gd name="T2" fmla="*/ 1031 w 1031"/>
                <a:gd name="T3" fmla="*/ 318 h 1033"/>
                <a:gd name="T4" fmla="*/ 318 w 1031"/>
                <a:gd name="T5" fmla="*/ 1033 h 1033"/>
                <a:gd name="T6" fmla="*/ 6 w 1031"/>
                <a:gd name="T7" fmla="*/ 1028 h 1033"/>
                <a:gd name="T8" fmla="*/ 0 w 1031"/>
                <a:gd name="T9" fmla="*/ 715 h 1033"/>
                <a:gd name="T10" fmla="*/ 713 w 1031"/>
                <a:gd name="T11" fmla="*/ 0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1" h="1033">
                  <a:moveTo>
                    <a:pt x="713" y="0"/>
                  </a:moveTo>
                  <a:lnTo>
                    <a:pt x="1031" y="318"/>
                  </a:lnTo>
                  <a:lnTo>
                    <a:pt x="318" y="1033"/>
                  </a:lnTo>
                  <a:lnTo>
                    <a:pt x="6" y="1028"/>
                  </a:lnTo>
                  <a:lnTo>
                    <a:pt x="0" y="715"/>
                  </a:lnTo>
                  <a:lnTo>
                    <a:pt x="7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Rectangle 27"/>
            <p:cNvSpPr>
              <a:spLocks noChangeArrowheads="1"/>
            </p:cNvSpPr>
            <p:nvPr/>
          </p:nvSpPr>
          <p:spPr bwMode="auto">
            <a:xfrm>
              <a:off x="8291513" y="2028826"/>
              <a:ext cx="184150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Rectangle 28"/>
            <p:cNvSpPr>
              <a:spLocks noChangeArrowheads="1"/>
            </p:cNvSpPr>
            <p:nvPr/>
          </p:nvSpPr>
          <p:spPr bwMode="auto">
            <a:xfrm>
              <a:off x="8291513" y="2332038"/>
              <a:ext cx="98425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Rectangle 29"/>
            <p:cNvSpPr>
              <a:spLocks noChangeArrowheads="1"/>
            </p:cNvSpPr>
            <p:nvPr/>
          </p:nvSpPr>
          <p:spPr bwMode="auto">
            <a:xfrm>
              <a:off x="8291513" y="2108201"/>
              <a:ext cx="303212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53" name="Group 80"/>
          <p:cNvGrpSpPr/>
          <p:nvPr/>
        </p:nvGrpSpPr>
        <p:grpSpPr>
          <a:xfrm>
            <a:off x="9423690" y="5751096"/>
            <a:ext cx="447675" cy="568325"/>
            <a:chOff x="750888" y="3454400"/>
            <a:chExt cx="447675" cy="568325"/>
          </a:xfrm>
          <a:solidFill>
            <a:schemeClr val="tx1"/>
          </a:solidFill>
        </p:grpSpPr>
        <p:sp>
          <p:nvSpPr>
            <p:cNvPr id="954" name="Freeform 92"/>
            <p:cNvSpPr>
              <a:spLocks noEditPoints="1"/>
            </p:cNvSpPr>
            <p:nvPr/>
          </p:nvSpPr>
          <p:spPr bwMode="auto">
            <a:xfrm>
              <a:off x="750888" y="3454400"/>
              <a:ext cx="447675" cy="568325"/>
            </a:xfrm>
            <a:custGeom>
              <a:avLst/>
              <a:gdLst>
                <a:gd name="T0" fmla="*/ 345 w 2819"/>
                <a:gd name="T1" fmla="*/ 3084 h 3580"/>
                <a:gd name="T2" fmla="*/ 295 w 2819"/>
                <a:gd name="T3" fmla="*/ 3108 h 3580"/>
                <a:gd name="T4" fmla="*/ 261 w 2819"/>
                <a:gd name="T5" fmla="*/ 3150 h 3580"/>
                <a:gd name="T6" fmla="*/ 249 w 2819"/>
                <a:gd name="T7" fmla="*/ 3206 h 3580"/>
                <a:gd name="T8" fmla="*/ 261 w 2819"/>
                <a:gd name="T9" fmla="*/ 3260 h 3580"/>
                <a:gd name="T10" fmla="*/ 295 w 2819"/>
                <a:gd name="T11" fmla="*/ 3302 h 3580"/>
                <a:gd name="T12" fmla="*/ 345 w 2819"/>
                <a:gd name="T13" fmla="*/ 3327 h 3580"/>
                <a:gd name="T14" fmla="*/ 2342 w 2819"/>
                <a:gd name="T15" fmla="*/ 3330 h 3580"/>
                <a:gd name="T16" fmla="*/ 2324 w 2819"/>
                <a:gd name="T17" fmla="*/ 3248 h 3580"/>
                <a:gd name="T18" fmla="*/ 2324 w 2819"/>
                <a:gd name="T19" fmla="*/ 3162 h 3580"/>
                <a:gd name="T20" fmla="*/ 2342 w 2819"/>
                <a:gd name="T21" fmla="*/ 3081 h 3580"/>
                <a:gd name="T22" fmla="*/ 373 w 2819"/>
                <a:gd name="T23" fmla="*/ 250 h 3580"/>
                <a:gd name="T24" fmla="*/ 319 w 2819"/>
                <a:gd name="T25" fmla="*/ 263 h 3580"/>
                <a:gd name="T26" fmla="*/ 276 w 2819"/>
                <a:gd name="T27" fmla="*/ 296 h 3580"/>
                <a:gd name="T28" fmla="*/ 252 w 2819"/>
                <a:gd name="T29" fmla="*/ 346 h 3580"/>
                <a:gd name="T30" fmla="*/ 249 w 2819"/>
                <a:gd name="T31" fmla="*/ 2852 h 3580"/>
                <a:gd name="T32" fmla="*/ 330 w 2819"/>
                <a:gd name="T33" fmla="*/ 2834 h 3580"/>
                <a:gd name="T34" fmla="*/ 2570 w 2819"/>
                <a:gd name="T35" fmla="*/ 2830 h 3580"/>
                <a:gd name="T36" fmla="*/ 373 w 2819"/>
                <a:gd name="T37" fmla="*/ 250 h 3580"/>
                <a:gd name="T38" fmla="*/ 2819 w 2819"/>
                <a:gd name="T39" fmla="*/ 0 h 3580"/>
                <a:gd name="T40" fmla="*/ 2695 w 2819"/>
                <a:gd name="T41" fmla="*/ 3081 h 3580"/>
                <a:gd name="T42" fmla="*/ 2640 w 2819"/>
                <a:gd name="T43" fmla="*/ 3093 h 3580"/>
                <a:gd name="T44" fmla="*/ 2597 w 2819"/>
                <a:gd name="T45" fmla="*/ 3128 h 3580"/>
                <a:gd name="T46" fmla="*/ 2574 w 2819"/>
                <a:gd name="T47" fmla="*/ 3176 h 3580"/>
                <a:gd name="T48" fmla="*/ 2574 w 2819"/>
                <a:gd name="T49" fmla="*/ 3234 h 3580"/>
                <a:gd name="T50" fmla="*/ 2597 w 2819"/>
                <a:gd name="T51" fmla="*/ 3284 h 3580"/>
                <a:gd name="T52" fmla="*/ 2640 w 2819"/>
                <a:gd name="T53" fmla="*/ 3317 h 3580"/>
                <a:gd name="T54" fmla="*/ 2695 w 2819"/>
                <a:gd name="T55" fmla="*/ 3330 h 3580"/>
                <a:gd name="T56" fmla="*/ 2819 w 2819"/>
                <a:gd name="T57" fmla="*/ 3580 h 3580"/>
                <a:gd name="T58" fmla="*/ 322 w 2819"/>
                <a:gd name="T59" fmla="*/ 3577 h 3580"/>
                <a:gd name="T60" fmla="*/ 228 w 2819"/>
                <a:gd name="T61" fmla="*/ 3551 h 3580"/>
                <a:gd name="T62" fmla="*/ 145 w 2819"/>
                <a:gd name="T63" fmla="*/ 3502 h 3580"/>
                <a:gd name="T64" fmla="*/ 78 w 2819"/>
                <a:gd name="T65" fmla="*/ 3435 h 3580"/>
                <a:gd name="T66" fmla="*/ 29 w 2819"/>
                <a:gd name="T67" fmla="*/ 3351 h 3580"/>
                <a:gd name="T68" fmla="*/ 3 w 2819"/>
                <a:gd name="T69" fmla="*/ 3256 h 3580"/>
                <a:gd name="T70" fmla="*/ 0 w 2819"/>
                <a:gd name="T71" fmla="*/ 374 h 3580"/>
                <a:gd name="T72" fmla="*/ 13 w 2819"/>
                <a:gd name="T73" fmla="*/ 276 h 3580"/>
                <a:gd name="T74" fmla="*/ 51 w 2819"/>
                <a:gd name="T75" fmla="*/ 186 h 3580"/>
                <a:gd name="T76" fmla="*/ 109 w 2819"/>
                <a:gd name="T77" fmla="*/ 110 h 3580"/>
                <a:gd name="T78" fmla="*/ 185 w 2819"/>
                <a:gd name="T79" fmla="*/ 51 h 3580"/>
                <a:gd name="T80" fmla="*/ 273 w 2819"/>
                <a:gd name="T81" fmla="*/ 13 h 3580"/>
                <a:gd name="T82" fmla="*/ 373 w 2819"/>
                <a:gd name="T83" fmla="*/ 0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19" h="3580">
                  <a:moveTo>
                    <a:pt x="373" y="3081"/>
                  </a:moveTo>
                  <a:lnTo>
                    <a:pt x="345" y="3084"/>
                  </a:lnTo>
                  <a:lnTo>
                    <a:pt x="319" y="3093"/>
                  </a:lnTo>
                  <a:lnTo>
                    <a:pt x="295" y="3108"/>
                  </a:lnTo>
                  <a:lnTo>
                    <a:pt x="276" y="3128"/>
                  </a:lnTo>
                  <a:lnTo>
                    <a:pt x="261" y="3150"/>
                  </a:lnTo>
                  <a:lnTo>
                    <a:pt x="252" y="3176"/>
                  </a:lnTo>
                  <a:lnTo>
                    <a:pt x="249" y="3206"/>
                  </a:lnTo>
                  <a:lnTo>
                    <a:pt x="252" y="3234"/>
                  </a:lnTo>
                  <a:lnTo>
                    <a:pt x="261" y="3260"/>
                  </a:lnTo>
                  <a:lnTo>
                    <a:pt x="276" y="3284"/>
                  </a:lnTo>
                  <a:lnTo>
                    <a:pt x="295" y="3302"/>
                  </a:lnTo>
                  <a:lnTo>
                    <a:pt x="319" y="3317"/>
                  </a:lnTo>
                  <a:lnTo>
                    <a:pt x="345" y="3327"/>
                  </a:lnTo>
                  <a:lnTo>
                    <a:pt x="373" y="3330"/>
                  </a:lnTo>
                  <a:lnTo>
                    <a:pt x="2342" y="3330"/>
                  </a:lnTo>
                  <a:lnTo>
                    <a:pt x="2332" y="3290"/>
                  </a:lnTo>
                  <a:lnTo>
                    <a:pt x="2324" y="3248"/>
                  </a:lnTo>
                  <a:lnTo>
                    <a:pt x="2322" y="3206"/>
                  </a:lnTo>
                  <a:lnTo>
                    <a:pt x="2324" y="3162"/>
                  </a:lnTo>
                  <a:lnTo>
                    <a:pt x="2332" y="3120"/>
                  </a:lnTo>
                  <a:lnTo>
                    <a:pt x="2342" y="3081"/>
                  </a:lnTo>
                  <a:lnTo>
                    <a:pt x="373" y="3081"/>
                  </a:lnTo>
                  <a:close/>
                  <a:moveTo>
                    <a:pt x="373" y="250"/>
                  </a:moveTo>
                  <a:lnTo>
                    <a:pt x="345" y="253"/>
                  </a:lnTo>
                  <a:lnTo>
                    <a:pt x="319" y="263"/>
                  </a:lnTo>
                  <a:lnTo>
                    <a:pt x="295" y="278"/>
                  </a:lnTo>
                  <a:lnTo>
                    <a:pt x="276" y="296"/>
                  </a:lnTo>
                  <a:lnTo>
                    <a:pt x="261" y="320"/>
                  </a:lnTo>
                  <a:lnTo>
                    <a:pt x="252" y="346"/>
                  </a:lnTo>
                  <a:lnTo>
                    <a:pt x="249" y="374"/>
                  </a:lnTo>
                  <a:lnTo>
                    <a:pt x="249" y="2852"/>
                  </a:lnTo>
                  <a:lnTo>
                    <a:pt x="288" y="2840"/>
                  </a:lnTo>
                  <a:lnTo>
                    <a:pt x="330" y="2834"/>
                  </a:lnTo>
                  <a:lnTo>
                    <a:pt x="373" y="2830"/>
                  </a:lnTo>
                  <a:lnTo>
                    <a:pt x="2570" y="2830"/>
                  </a:lnTo>
                  <a:lnTo>
                    <a:pt x="2570" y="250"/>
                  </a:lnTo>
                  <a:lnTo>
                    <a:pt x="373" y="250"/>
                  </a:lnTo>
                  <a:close/>
                  <a:moveTo>
                    <a:pt x="373" y="0"/>
                  </a:moveTo>
                  <a:lnTo>
                    <a:pt x="2819" y="0"/>
                  </a:lnTo>
                  <a:lnTo>
                    <a:pt x="2819" y="3081"/>
                  </a:lnTo>
                  <a:lnTo>
                    <a:pt x="2695" y="3081"/>
                  </a:lnTo>
                  <a:lnTo>
                    <a:pt x="2667" y="3084"/>
                  </a:lnTo>
                  <a:lnTo>
                    <a:pt x="2640" y="3093"/>
                  </a:lnTo>
                  <a:lnTo>
                    <a:pt x="2617" y="3108"/>
                  </a:lnTo>
                  <a:lnTo>
                    <a:pt x="2597" y="3128"/>
                  </a:lnTo>
                  <a:lnTo>
                    <a:pt x="2583" y="3150"/>
                  </a:lnTo>
                  <a:lnTo>
                    <a:pt x="2574" y="3176"/>
                  </a:lnTo>
                  <a:lnTo>
                    <a:pt x="2570" y="3206"/>
                  </a:lnTo>
                  <a:lnTo>
                    <a:pt x="2574" y="3234"/>
                  </a:lnTo>
                  <a:lnTo>
                    <a:pt x="2583" y="3260"/>
                  </a:lnTo>
                  <a:lnTo>
                    <a:pt x="2597" y="3284"/>
                  </a:lnTo>
                  <a:lnTo>
                    <a:pt x="2617" y="3302"/>
                  </a:lnTo>
                  <a:lnTo>
                    <a:pt x="2640" y="3317"/>
                  </a:lnTo>
                  <a:lnTo>
                    <a:pt x="2667" y="3327"/>
                  </a:lnTo>
                  <a:lnTo>
                    <a:pt x="2695" y="3330"/>
                  </a:lnTo>
                  <a:lnTo>
                    <a:pt x="2819" y="3330"/>
                  </a:lnTo>
                  <a:lnTo>
                    <a:pt x="2819" y="3580"/>
                  </a:lnTo>
                  <a:lnTo>
                    <a:pt x="373" y="3580"/>
                  </a:lnTo>
                  <a:lnTo>
                    <a:pt x="322" y="3577"/>
                  </a:lnTo>
                  <a:lnTo>
                    <a:pt x="273" y="3567"/>
                  </a:lnTo>
                  <a:lnTo>
                    <a:pt x="228" y="3551"/>
                  </a:lnTo>
                  <a:lnTo>
                    <a:pt x="185" y="3529"/>
                  </a:lnTo>
                  <a:lnTo>
                    <a:pt x="145" y="3502"/>
                  </a:lnTo>
                  <a:lnTo>
                    <a:pt x="109" y="3470"/>
                  </a:lnTo>
                  <a:lnTo>
                    <a:pt x="78" y="3435"/>
                  </a:lnTo>
                  <a:lnTo>
                    <a:pt x="51" y="3394"/>
                  </a:lnTo>
                  <a:lnTo>
                    <a:pt x="29" y="3351"/>
                  </a:lnTo>
                  <a:lnTo>
                    <a:pt x="13" y="3304"/>
                  </a:lnTo>
                  <a:lnTo>
                    <a:pt x="3" y="3256"/>
                  </a:lnTo>
                  <a:lnTo>
                    <a:pt x="0" y="3206"/>
                  </a:lnTo>
                  <a:lnTo>
                    <a:pt x="0" y="374"/>
                  </a:lnTo>
                  <a:lnTo>
                    <a:pt x="3" y="324"/>
                  </a:lnTo>
                  <a:lnTo>
                    <a:pt x="13" y="276"/>
                  </a:lnTo>
                  <a:lnTo>
                    <a:pt x="29" y="229"/>
                  </a:lnTo>
                  <a:lnTo>
                    <a:pt x="51" y="186"/>
                  </a:lnTo>
                  <a:lnTo>
                    <a:pt x="78" y="145"/>
                  </a:lnTo>
                  <a:lnTo>
                    <a:pt x="109" y="110"/>
                  </a:lnTo>
                  <a:lnTo>
                    <a:pt x="145" y="78"/>
                  </a:lnTo>
                  <a:lnTo>
                    <a:pt x="185" y="51"/>
                  </a:lnTo>
                  <a:lnTo>
                    <a:pt x="228" y="29"/>
                  </a:lnTo>
                  <a:lnTo>
                    <a:pt x="273" y="13"/>
                  </a:lnTo>
                  <a:lnTo>
                    <a:pt x="322" y="3"/>
                  </a:lnTo>
                  <a:lnTo>
                    <a:pt x="3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93"/>
            <p:cNvSpPr>
              <a:spLocks noEditPoints="1"/>
            </p:cNvSpPr>
            <p:nvPr/>
          </p:nvSpPr>
          <p:spPr bwMode="auto">
            <a:xfrm>
              <a:off x="830263" y="3560763"/>
              <a:ext cx="288925" cy="196850"/>
            </a:xfrm>
            <a:custGeom>
              <a:avLst/>
              <a:gdLst>
                <a:gd name="T0" fmla="*/ 250 w 1825"/>
                <a:gd name="T1" fmla="*/ 250 h 1249"/>
                <a:gd name="T2" fmla="*/ 250 w 1825"/>
                <a:gd name="T3" fmla="*/ 999 h 1249"/>
                <a:gd name="T4" fmla="*/ 1575 w 1825"/>
                <a:gd name="T5" fmla="*/ 999 h 1249"/>
                <a:gd name="T6" fmla="*/ 1575 w 1825"/>
                <a:gd name="T7" fmla="*/ 250 h 1249"/>
                <a:gd name="T8" fmla="*/ 250 w 1825"/>
                <a:gd name="T9" fmla="*/ 250 h 1249"/>
                <a:gd name="T10" fmla="*/ 0 w 1825"/>
                <a:gd name="T11" fmla="*/ 0 h 1249"/>
                <a:gd name="T12" fmla="*/ 1825 w 1825"/>
                <a:gd name="T13" fmla="*/ 0 h 1249"/>
                <a:gd name="T14" fmla="*/ 1825 w 1825"/>
                <a:gd name="T15" fmla="*/ 1249 h 1249"/>
                <a:gd name="T16" fmla="*/ 0 w 1825"/>
                <a:gd name="T17" fmla="*/ 1249 h 1249"/>
                <a:gd name="T18" fmla="*/ 0 w 1825"/>
                <a:gd name="T19" fmla="*/ 0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5" h="1249">
                  <a:moveTo>
                    <a:pt x="250" y="250"/>
                  </a:moveTo>
                  <a:lnTo>
                    <a:pt x="250" y="999"/>
                  </a:lnTo>
                  <a:lnTo>
                    <a:pt x="1575" y="999"/>
                  </a:lnTo>
                  <a:lnTo>
                    <a:pt x="1575" y="250"/>
                  </a:lnTo>
                  <a:lnTo>
                    <a:pt x="250" y="250"/>
                  </a:lnTo>
                  <a:close/>
                  <a:moveTo>
                    <a:pt x="0" y="0"/>
                  </a:moveTo>
                  <a:lnTo>
                    <a:pt x="1825" y="0"/>
                  </a:lnTo>
                  <a:lnTo>
                    <a:pt x="1825" y="1249"/>
                  </a:lnTo>
                  <a:lnTo>
                    <a:pt x="0" y="12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Rectangle 94"/>
            <p:cNvSpPr>
              <a:spLocks noChangeArrowheads="1"/>
            </p:cNvSpPr>
            <p:nvPr/>
          </p:nvSpPr>
          <p:spPr bwMode="auto">
            <a:xfrm>
              <a:off x="909638" y="3640138"/>
              <a:ext cx="130175" cy="396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57" name="Group 86"/>
          <p:cNvGrpSpPr/>
          <p:nvPr/>
        </p:nvGrpSpPr>
        <p:grpSpPr>
          <a:xfrm>
            <a:off x="10359184" y="5751096"/>
            <a:ext cx="447675" cy="568325"/>
            <a:chOff x="1657350" y="3454400"/>
            <a:chExt cx="447675" cy="568325"/>
          </a:xfrm>
          <a:solidFill>
            <a:schemeClr val="tx1"/>
          </a:solidFill>
        </p:grpSpPr>
        <p:sp>
          <p:nvSpPr>
            <p:cNvPr id="958" name="Freeform 99"/>
            <p:cNvSpPr>
              <a:spLocks noEditPoints="1"/>
            </p:cNvSpPr>
            <p:nvPr/>
          </p:nvSpPr>
          <p:spPr bwMode="auto">
            <a:xfrm>
              <a:off x="1657350" y="3454400"/>
              <a:ext cx="447675" cy="568325"/>
            </a:xfrm>
            <a:custGeom>
              <a:avLst/>
              <a:gdLst>
                <a:gd name="T0" fmla="*/ 345 w 2819"/>
                <a:gd name="T1" fmla="*/ 3084 h 3580"/>
                <a:gd name="T2" fmla="*/ 295 w 2819"/>
                <a:gd name="T3" fmla="*/ 3108 h 3580"/>
                <a:gd name="T4" fmla="*/ 261 w 2819"/>
                <a:gd name="T5" fmla="*/ 3150 h 3580"/>
                <a:gd name="T6" fmla="*/ 249 w 2819"/>
                <a:gd name="T7" fmla="*/ 3206 h 3580"/>
                <a:gd name="T8" fmla="*/ 261 w 2819"/>
                <a:gd name="T9" fmla="*/ 3260 h 3580"/>
                <a:gd name="T10" fmla="*/ 295 w 2819"/>
                <a:gd name="T11" fmla="*/ 3302 h 3580"/>
                <a:gd name="T12" fmla="*/ 345 w 2819"/>
                <a:gd name="T13" fmla="*/ 3327 h 3580"/>
                <a:gd name="T14" fmla="*/ 2342 w 2819"/>
                <a:gd name="T15" fmla="*/ 3330 h 3580"/>
                <a:gd name="T16" fmla="*/ 2324 w 2819"/>
                <a:gd name="T17" fmla="*/ 3248 h 3580"/>
                <a:gd name="T18" fmla="*/ 2324 w 2819"/>
                <a:gd name="T19" fmla="*/ 3162 h 3580"/>
                <a:gd name="T20" fmla="*/ 2342 w 2819"/>
                <a:gd name="T21" fmla="*/ 3081 h 3580"/>
                <a:gd name="T22" fmla="*/ 373 w 2819"/>
                <a:gd name="T23" fmla="*/ 250 h 3580"/>
                <a:gd name="T24" fmla="*/ 319 w 2819"/>
                <a:gd name="T25" fmla="*/ 263 h 3580"/>
                <a:gd name="T26" fmla="*/ 276 w 2819"/>
                <a:gd name="T27" fmla="*/ 296 h 3580"/>
                <a:gd name="T28" fmla="*/ 252 w 2819"/>
                <a:gd name="T29" fmla="*/ 346 h 3580"/>
                <a:gd name="T30" fmla="*/ 249 w 2819"/>
                <a:gd name="T31" fmla="*/ 2852 h 3580"/>
                <a:gd name="T32" fmla="*/ 330 w 2819"/>
                <a:gd name="T33" fmla="*/ 2834 h 3580"/>
                <a:gd name="T34" fmla="*/ 2570 w 2819"/>
                <a:gd name="T35" fmla="*/ 2830 h 3580"/>
                <a:gd name="T36" fmla="*/ 373 w 2819"/>
                <a:gd name="T37" fmla="*/ 250 h 3580"/>
                <a:gd name="T38" fmla="*/ 2819 w 2819"/>
                <a:gd name="T39" fmla="*/ 0 h 3580"/>
                <a:gd name="T40" fmla="*/ 2695 w 2819"/>
                <a:gd name="T41" fmla="*/ 3081 h 3580"/>
                <a:gd name="T42" fmla="*/ 2640 w 2819"/>
                <a:gd name="T43" fmla="*/ 3093 h 3580"/>
                <a:gd name="T44" fmla="*/ 2597 w 2819"/>
                <a:gd name="T45" fmla="*/ 3128 h 3580"/>
                <a:gd name="T46" fmla="*/ 2574 w 2819"/>
                <a:gd name="T47" fmla="*/ 3176 h 3580"/>
                <a:gd name="T48" fmla="*/ 2574 w 2819"/>
                <a:gd name="T49" fmla="*/ 3234 h 3580"/>
                <a:gd name="T50" fmla="*/ 2597 w 2819"/>
                <a:gd name="T51" fmla="*/ 3284 h 3580"/>
                <a:gd name="T52" fmla="*/ 2640 w 2819"/>
                <a:gd name="T53" fmla="*/ 3317 h 3580"/>
                <a:gd name="T54" fmla="*/ 2695 w 2819"/>
                <a:gd name="T55" fmla="*/ 3330 h 3580"/>
                <a:gd name="T56" fmla="*/ 2819 w 2819"/>
                <a:gd name="T57" fmla="*/ 3580 h 3580"/>
                <a:gd name="T58" fmla="*/ 322 w 2819"/>
                <a:gd name="T59" fmla="*/ 3577 h 3580"/>
                <a:gd name="T60" fmla="*/ 228 w 2819"/>
                <a:gd name="T61" fmla="*/ 3551 h 3580"/>
                <a:gd name="T62" fmla="*/ 145 w 2819"/>
                <a:gd name="T63" fmla="*/ 3502 h 3580"/>
                <a:gd name="T64" fmla="*/ 78 w 2819"/>
                <a:gd name="T65" fmla="*/ 3435 h 3580"/>
                <a:gd name="T66" fmla="*/ 29 w 2819"/>
                <a:gd name="T67" fmla="*/ 3351 h 3580"/>
                <a:gd name="T68" fmla="*/ 3 w 2819"/>
                <a:gd name="T69" fmla="*/ 3256 h 3580"/>
                <a:gd name="T70" fmla="*/ 0 w 2819"/>
                <a:gd name="T71" fmla="*/ 374 h 3580"/>
                <a:gd name="T72" fmla="*/ 13 w 2819"/>
                <a:gd name="T73" fmla="*/ 276 h 3580"/>
                <a:gd name="T74" fmla="*/ 51 w 2819"/>
                <a:gd name="T75" fmla="*/ 186 h 3580"/>
                <a:gd name="T76" fmla="*/ 109 w 2819"/>
                <a:gd name="T77" fmla="*/ 110 h 3580"/>
                <a:gd name="T78" fmla="*/ 185 w 2819"/>
                <a:gd name="T79" fmla="*/ 51 h 3580"/>
                <a:gd name="T80" fmla="*/ 273 w 2819"/>
                <a:gd name="T81" fmla="*/ 13 h 3580"/>
                <a:gd name="T82" fmla="*/ 373 w 2819"/>
                <a:gd name="T83" fmla="*/ 0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19" h="3580">
                  <a:moveTo>
                    <a:pt x="373" y="3081"/>
                  </a:moveTo>
                  <a:lnTo>
                    <a:pt x="345" y="3084"/>
                  </a:lnTo>
                  <a:lnTo>
                    <a:pt x="319" y="3093"/>
                  </a:lnTo>
                  <a:lnTo>
                    <a:pt x="295" y="3108"/>
                  </a:lnTo>
                  <a:lnTo>
                    <a:pt x="276" y="3128"/>
                  </a:lnTo>
                  <a:lnTo>
                    <a:pt x="261" y="3150"/>
                  </a:lnTo>
                  <a:lnTo>
                    <a:pt x="252" y="3176"/>
                  </a:lnTo>
                  <a:lnTo>
                    <a:pt x="249" y="3206"/>
                  </a:lnTo>
                  <a:lnTo>
                    <a:pt x="252" y="3234"/>
                  </a:lnTo>
                  <a:lnTo>
                    <a:pt x="261" y="3260"/>
                  </a:lnTo>
                  <a:lnTo>
                    <a:pt x="276" y="3284"/>
                  </a:lnTo>
                  <a:lnTo>
                    <a:pt x="295" y="3302"/>
                  </a:lnTo>
                  <a:lnTo>
                    <a:pt x="319" y="3317"/>
                  </a:lnTo>
                  <a:lnTo>
                    <a:pt x="345" y="3327"/>
                  </a:lnTo>
                  <a:lnTo>
                    <a:pt x="373" y="3330"/>
                  </a:lnTo>
                  <a:lnTo>
                    <a:pt x="2342" y="3330"/>
                  </a:lnTo>
                  <a:lnTo>
                    <a:pt x="2332" y="3290"/>
                  </a:lnTo>
                  <a:lnTo>
                    <a:pt x="2324" y="3248"/>
                  </a:lnTo>
                  <a:lnTo>
                    <a:pt x="2322" y="3206"/>
                  </a:lnTo>
                  <a:lnTo>
                    <a:pt x="2324" y="3162"/>
                  </a:lnTo>
                  <a:lnTo>
                    <a:pt x="2332" y="3120"/>
                  </a:lnTo>
                  <a:lnTo>
                    <a:pt x="2342" y="3081"/>
                  </a:lnTo>
                  <a:lnTo>
                    <a:pt x="373" y="3081"/>
                  </a:lnTo>
                  <a:close/>
                  <a:moveTo>
                    <a:pt x="373" y="250"/>
                  </a:moveTo>
                  <a:lnTo>
                    <a:pt x="345" y="253"/>
                  </a:lnTo>
                  <a:lnTo>
                    <a:pt x="319" y="263"/>
                  </a:lnTo>
                  <a:lnTo>
                    <a:pt x="295" y="278"/>
                  </a:lnTo>
                  <a:lnTo>
                    <a:pt x="276" y="296"/>
                  </a:lnTo>
                  <a:lnTo>
                    <a:pt x="261" y="320"/>
                  </a:lnTo>
                  <a:lnTo>
                    <a:pt x="252" y="346"/>
                  </a:lnTo>
                  <a:lnTo>
                    <a:pt x="249" y="374"/>
                  </a:lnTo>
                  <a:lnTo>
                    <a:pt x="249" y="2852"/>
                  </a:lnTo>
                  <a:lnTo>
                    <a:pt x="288" y="2840"/>
                  </a:lnTo>
                  <a:lnTo>
                    <a:pt x="330" y="2834"/>
                  </a:lnTo>
                  <a:lnTo>
                    <a:pt x="373" y="2830"/>
                  </a:lnTo>
                  <a:lnTo>
                    <a:pt x="2570" y="2830"/>
                  </a:lnTo>
                  <a:lnTo>
                    <a:pt x="2570" y="250"/>
                  </a:lnTo>
                  <a:lnTo>
                    <a:pt x="373" y="250"/>
                  </a:lnTo>
                  <a:close/>
                  <a:moveTo>
                    <a:pt x="373" y="0"/>
                  </a:moveTo>
                  <a:lnTo>
                    <a:pt x="2819" y="0"/>
                  </a:lnTo>
                  <a:lnTo>
                    <a:pt x="2819" y="3081"/>
                  </a:lnTo>
                  <a:lnTo>
                    <a:pt x="2695" y="3081"/>
                  </a:lnTo>
                  <a:lnTo>
                    <a:pt x="2667" y="3084"/>
                  </a:lnTo>
                  <a:lnTo>
                    <a:pt x="2640" y="3093"/>
                  </a:lnTo>
                  <a:lnTo>
                    <a:pt x="2617" y="3108"/>
                  </a:lnTo>
                  <a:lnTo>
                    <a:pt x="2597" y="3128"/>
                  </a:lnTo>
                  <a:lnTo>
                    <a:pt x="2583" y="3150"/>
                  </a:lnTo>
                  <a:lnTo>
                    <a:pt x="2574" y="3176"/>
                  </a:lnTo>
                  <a:lnTo>
                    <a:pt x="2570" y="3206"/>
                  </a:lnTo>
                  <a:lnTo>
                    <a:pt x="2574" y="3234"/>
                  </a:lnTo>
                  <a:lnTo>
                    <a:pt x="2583" y="3260"/>
                  </a:lnTo>
                  <a:lnTo>
                    <a:pt x="2597" y="3284"/>
                  </a:lnTo>
                  <a:lnTo>
                    <a:pt x="2617" y="3302"/>
                  </a:lnTo>
                  <a:lnTo>
                    <a:pt x="2640" y="3317"/>
                  </a:lnTo>
                  <a:lnTo>
                    <a:pt x="2667" y="3327"/>
                  </a:lnTo>
                  <a:lnTo>
                    <a:pt x="2695" y="3330"/>
                  </a:lnTo>
                  <a:lnTo>
                    <a:pt x="2819" y="3330"/>
                  </a:lnTo>
                  <a:lnTo>
                    <a:pt x="2819" y="3580"/>
                  </a:lnTo>
                  <a:lnTo>
                    <a:pt x="373" y="3580"/>
                  </a:lnTo>
                  <a:lnTo>
                    <a:pt x="322" y="3577"/>
                  </a:lnTo>
                  <a:lnTo>
                    <a:pt x="273" y="3567"/>
                  </a:lnTo>
                  <a:lnTo>
                    <a:pt x="228" y="3551"/>
                  </a:lnTo>
                  <a:lnTo>
                    <a:pt x="185" y="3529"/>
                  </a:lnTo>
                  <a:lnTo>
                    <a:pt x="145" y="3502"/>
                  </a:lnTo>
                  <a:lnTo>
                    <a:pt x="109" y="3470"/>
                  </a:lnTo>
                  <a:lnTo>
                    <a:pt x="78" y="3435"/>
                  </a:lnTo>
                  <a:lnTo>
                    <a:pt x="51" y="3394"/>
                  </a:lnTo>
                  <a:lnTo>
                    <a:pt x="29" y="3351"/>
                  </a:lnTo>
                  <a:lnTo>
                    <a:pt x="13" y="3304"/>
                  </a:lnTo>
                  <a:lnTo>
                    <a:pt x="3" y="3256"/>
                  </a:lnTo>
                  <a:lnTo>
                    <a:pt x="0" y="3206"/>
                  </a:lnTo>
                  <a:lnTo>
                    <a:pt x="0" y="374"/>
                  </a:lnTo>
                  <a:lnTo>
                    <a:pt x="3" y="324"/>
                  </a:lnTo>
                  <a:lnTo>
                    <a:pt x="13" y="276"/>
                  </a:lnTo>
                  <a:lnTo>
                    <a:pt x="29" y="229"/>
                  </a:lnTo>
                  <a:lnTo>
                    <a:pt x="51" y="186"/>
                  </a:lnTo>
                  <a:lnTo>
                    <a:pt x="78" y="145"/>
                  </a:lnTo>
                  <a:lnTo>
                    <a:pt x="109" y="110"/>
                  </a:lnTo>
                  <a:lnTo>
                    <a:pt x="145" y="78"/>
                  </a:lnTo>
                  <a:lnTo>
                    <a:pt x="185" y="51"/>
                  </a:lnTo>
                  <a:lnTo>
                    <a:pt x="228" y="29"/>
                  </a:lnTo>
                  <a:lnTo>
                    <a:pt x="273" y="13"/>
                  </a:lnTo>
                  <a:lnTo>
                    <a:pt x="322" y="3"/>
                  </a:lnTo>
                  <a:lnTo>
                    <a:pt x="3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100"/>
            <p:cNvSpPr>
              <a:spLocks/>
            </p:cNvSpPr>
            <p:nvPr/>
          </p:nvSpPr>
          <p:spPr bwMode="auto">
            <a:xfrm>
              <a:off x="1793875" y="3595688"/>
              <a:ext cx="207963" cy="207963"/>
            </a:xfrm>
            <a:custGeom>
              <a:avLst/>
              <a:gdLst>
                <a:gd name="T0" fmla="*/ 197 w 1310"/>
                <a:gd name="T1" fmla="*/ 0 h 1316"/>
                <a:gd name="T2" fmla="*/ 548 w 1310"/>
                <a:gd name="T3" fmla="*/ 353 h 1316"/>
                <a:gd name="T4" fmla="*/ 402 w 1310"/>
                <a:gd name="T5" fmla="*/ 501 h 1316"/>
                <a:gd name="T6" fmla="*/ 811 w 1310"/>
                <a:gd name="T7" fmla="*/ 913 h 1316"/>
                <a:gd name="T8" fmla="*/ 958 w 1310"/>
                <a:gd name="T9" fmla="*/ 765 h 1316"/>
                <a:gd name="T10" fmla="*/ 1310 w 1310"/>
                <a:gd name="T11" fmla="*/ 1119 h 1316"/>
                <a:gd name="T12" fmla="*/ 1222 w 1310"/>
                <a:gd name="T13" fmla="*/ 1207 h 1316"/>
                <a:gd name="T14" fmla="*/ 1191 w 1310"/>
                <a:gd name="T15" fmla="*/ 1235 h 1316"/>
                <a:gd name="T16" fmla="*/ 1156 w 1310"/>
                <a:gd name="T17" fmla="*/ 1260 h 1316"/>
                <a:gd name="T18" fmla="*/ 1120 w 1310"/>
                <a:gd name="T19" fmla="*/ 1280 h 1316"/>
                <a:gd name="T20" fmla="*/ 1081 w 1310"/>
                <a:gd name="T21" fmla="*/ 1296 h 1316"/>
                <a:gd name="T22" fmla="*/ 1041 w 1310"/>
                <a:gd name="T23" fmla="*/ 1308 h 1316"/>
                <a:gd name="T24" fmla="*/ 1000 w 1310"/>
                <a:gd name="T25" fmla="*/ 1314 h 1316"/>
                <a:gd name="T26" fmla="*/ 958 w 1310"/>
                <a:gd name="T27" fmla="*/ 1316 h 1316"/>
                <a:gd name="T28" fmla="*/ 958 w 1310"/>
                <a:gd name="T29" fmla="*/ 1316 h 1316"/>
                <a:gd name="T30" fmla="*/ 916 w 1310"/>
                <a:gd name="T31" fmla="*/ 1314 h 1316"/>
                <a:gd name="T32" fmla="*/ 875 w 1310"/>
                <a:gd name="T33" fmla="*/ 1308 h 1316"/>
                <a:gd name="T34" fmla="*/ 835 w 1310"/>
                <a:gd name="T35" fmla="*/ 1296 h 1316"/>
                <a:gd name="T36" fmla="*/ 796 w 1310"/>
                <a:gd name="T37" fmla="*/ 1280 h 1316"/>
                <a:gd name="T38" fmla="*/ 761 w 1310"/>
                <a:gd name="T39" fmla="*/ 1260 h 1316"/>
                <a:gd name="T40" fmla="*/ 726 w 1310"/>
                <a:gd name="T41" fmla="*/ 1235 h 1316"/>
                <a:gd name="T42" fmla="*/ 695 w 1310"/>
                <a:gd name="T43" fmla="*/ 1207 h 1316"/>
                <a:gd name="T44" fmla="*/ 108 w 1310"/>
                <a:gd name="T45" fmla="*/ 619 h 1316"/>
                <a:gd name="T46" fmla="*/ 78 w 1310"/>
                <a:gd name="T47" fmla="*/ 583 h 1316"/>
                <a:gd name="T48" fmla="*/ 52 w 1310"/>
                <a:gd name="T49" fmla="*/ 545 h 1316"/>
                <a:gd name="T50" fmla="*/ 30 w 1310"/>
                <a:gd name="T51" fmla="*/ 505 h 1316"/>
                <a:gd name="T52" fmla="*/ 15 w 1310"/>
                <a:gd name="T53" fmla="*/ 463 h 1316"/>
                <a:gd name="T54" fmla="*/ 5 w 1310"/>
                <a:gd name="T55" fmla="*/ 419 h 1316"/>
                <a:gd name="T56" fmla="*/ 0 w 1310"/>
                <a:gd name="T57" fmla="*/ 376 h 1316"/>
                <a:gd name="T58" fmla="*/ 0 w 1310"/>
                <a:gd name="T59" fmla="*/ 331 h 1316"/>
                <a:gd name="T60" fmla="*/ 5 w 1310"/>
                <a:gd name="T61" fmla="*/ 287 h 1316"/>
                <a:gd name="T62" fmla="*/ 15 w 1310"/>
                <a:gd name="T63" fmla="*/ 245 h 1316"/>
                <a:gd name="T64" fmla="*/ 30 w 1310"/>
                <a:gd name="T65" fmla="*/ 202 h 1316"/>
                <a:gd name="T66" fmla="*/ 52 w 1310"/>
                <a:gd name="T67" fmla="*/ 162 h 1316"/>
                <a:gd name="T68" fmla="*/ 78 w 1310"/>
                <a:gd name="T69" fmla="*/ 124 h 1316"/>
                <a:gd name="T70" fmla="*/ 108 w 1310"/>
                <a:gd name="T71" fmla="*/ 88 h 1316"/>
                <a:gd name="T72" fmla="*/ 197 w 1310"/>
                <a:gd name="T73" fmla="*/ 0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10" h="1316">
                  <a:moveTo>
                    <a:pt x="197" y="0"/>
                  </a:moveTo>
                  <a:lnTo>
                    <a:pt x="548" y="353"/>
                  </a:lnTo>
                  <a:lnTo>
                    <a:pt x="402" y="501"/>
                  </a:lnTo>
                  <a:lnTo>
                    <a:pt x="811" y="913"/>
                  </a:lnTo>
                  <a:lnTo>
                    <a:pt x="958" y="765"/>
                  </a:lnTo>
                  <a:lnTo>
                    <a:pt x="1310" y="1119"/>
                  </a:lnTo>
                  <a:lnTo>
                    <a:pt x="1222" y="1207"/>
                  </a:lnTo>
                  <a:lnTo>
                    <a:pt x="1191" y="1235"/>
                  </a:lnTo>
                  <a:lnTo>
                    <a:pt x="1156" y="1260"/>
                  </a:lnTo>
                  <a:lnTo>
                    <a:pt x="1120" y="1280"/>
                  </a:lnTo>
                  <a:lnTo>
                    <a:pt x="1081" y="1296"/>
                  </a:lnTo>
                  <a:lnTo>
                    <a:pt x="1041" y="1308"/>
                  </a:lnTo>
                  <a:lnTo>
                    <a:pt x="1000" y="1314"/>
                  </a:lnTo>
                  <a:lnTo>
                    <a:pt x="958" y="1316"/>
                  </a:lnTo>
                  <a:lnTo>
                    <a:pt x="958" y="1316"/>
                  </a:lnTo>
                  <a:lnTo>
                    <a:pt x="916" y="1314"/>
                  </a:lnTo>
                  <a:lnTo>
                    <a:pt x="875" y="1308"/>
                  </a:lnTo>
                  <a:lnTo>
                    <a:pt x="835" y="1296"/>
                  </a:lnTo>
                  <a:lnTo>
                    <a:pt x="796" y="1280"/>
                  </a:lnTo>
                  <a:lnTo>
                    <a:pt x="761" y="1260"/>
                  </a:lnTo>
                  <a:lnTo>
                    <a:pt x="726" y="1235"/>
                  </a:lnTo>
                  <a:lnTo>
                    <a:pt x="695" y="1207"/>
                  </a:lnTo>
                  <a:lnTo>
                    <a:pt x="108" y="619"/>
                  </a:lnTo>
                  <a:lnTo>
                    <a:pt x="78" y="583"/>
                  </a:lnTo>
                  <a:lnTo>
                    <a:pt x="52" y="545"/>
                  </a:lnTo>
                  <a:lnTo>
                    <a:pt x="30" y="505"/>
                  </a:lnTo>
                  <a:lnTo>
                    <a:pt x="15" y="463"/>
                  </a:lnTo>
                  <a:lnTo>
                    <a:pt x="5" y="419"/>
                  </a:lnTo>
                  <a:lnTo>
                    <a:pt x="0" y="376"/>
                  </a:lnTo>
                  <a:lnTo>
                    <a:pt x="0" y="331"/>
                  </a:lnTo>
                  <a:lnTo>
                    <a:pt x="5" y="287"/>
                  </a:lnTo>
                  <a:lnTo>
                    <a:pt x="15" y="245"/>
                  </a:lnTo>
                  <a:lnTo>
                    <a:pt x="30" y="202"/>
                  </a:lnTo>
                  <a:lnTo>
                    <a:pt x="52" y="162"/>
                  </a:lnTo>
                  <a:lnTo>
                    <a:pt x="78" y="124"/>
                  </a:lnTo>
                  <a:lnTo>
                    <a:pt x="108" y="88"/>
                  </a:lnTo>
                  <a:lnTo>
                    <a:pt x="1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404766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303214" y="1576951"/>
            <a:ext cx="27270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Менеджмент и Бизнес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1091" name="Group 135"/>
          <p:cNvGrpSpPr/>
          <p:nvPr/>
        </p:nvGrpSpPr>
        <p:grpSpPr>
          <a:xfrm>
            <a:off x="10650793" y="647242"/>
            <a:ext cx="422275" cy="527050"/>
            <a:chOff x="7280275" y="1930400"/>
            <a:chExt cx="422275" cy="527050"/>
          </a:xfrm>
          <a:solidFill>
            <a:srgbClr val="000000"/>
          </a:solidFill>
        </p:grpSpPr>
        <p:sp>
          <p:nvSpPr>
            <p:cNvPr id="1092" name="Freeform 53"/>
            <p:cNvSpPr>
              <a:spLocks/>
            </p:cNvSpPr>
            <p:nvPr/>
          </p:nvSpPr>
          <p:spPr bwMode="auto">
            <a:xfrm>
              <a:off x="7385050" y="2089150"/>
              <a:ext cx="71438" cy="42863"/>
            </a:xfrm>
            <a:custGeom>
              <a:avLst/>
              <a:gdLst>
                <a:gd name="T0" fmla="*/ 220 w 442"/>
                <a:gd name="T1" fmla="*/ 0 h 277"/>
                <a:gd name="T2" fmla="*/ 256 w 442"/>
                <a:gd name="T3" fmla="*/ 3 h 277"/>
                <a:gd name="T4" fmla="*/ 291 w 442"/>
                <a:gd name="T5" fmla="*/ 11 h 277"/>
                <a:gd name="T6" fmla="*/ 322 w 442"/>
                <a:gd name="T7" fmla="*/ 24 h 277"/>
                <a:gd name="T8" fmla="*/ 351 w 442"/>
                <a:gd name="T9" fmla="*/ 42 h 277"/>
                <a:gd name="T10" fmla="*/ 377 w 442"/>
                <a:gd name="T11" fmla="*/ 64 h 277"/>
                <a:gd name="T12" fmla="*/ 399 w 442"/>
                <a:gd name="T13" fmla="*/ 91 h 277"/>
                <a:gd name="T14" fmla="*/ 418 w 442"/>
                <a:gd name="T15" fmla="*/ 120 h 277"/>
                <a:gd name="T16" fmla="*/ 431 w 442"/>
                <a:gd name="T17" fmla="*/ 152 h 277"/>
                <a:gd name="T18" fmla="*/ 439 w 442"/>
                <a:gd name="T19" fmla="*/ 185 h 277"/>
                <a:gd name="T20" fmla="*/ 442 w 442"/>
                <a:gd name="T21" fmla="*/ 221 h 277"/>
                <a:gd name="T22" fmla="*/ 440 w 442"/>
                <a:gd name="T23" fmla="*/ 238 h 277"/>
                <a:gd name="T24" fmla="*/ 432 w 442"/>
                <a:gd name="T25" fmla="*/ 254 h 277"/>
                <a:gd name="T26" fmla="*/ 420 w 442"/>
                <a:gd name="T27" fmla="*/ 266 h 277"/>
                <a:gd name="T28" fmla="*/ 405 w 442"/>
                <a:gd name="T29" fmla="*/ 274 h 277"/>
                <a:gd name="T30" fmla="*/ 386 w 442"/>
                <a:gd name="T31" fmla="*/ 277 h 277"/>
                <a:gd name="T32" fmla="*/ 369 w 442"/>
                <a:gd name="T33" fmla="*/ 274 h 277"/>
                <a:gd name="T34" fmla="*/ 354 w 442"/>
                <a:gd name="T35" fmla="*/ 266 h 277"/>
                <a:gd name="T36" fmla="*/ 342 w 442"/>
                <a:gd name="T37" fmla="*/ 254 h 277"/>
                <a:gd name="T38" fmla="*/ 334 w 442"/>
                <a:gd name="T39" fmla="*/ 238 h 277"/>
                <a:gd name="T40" fmla="*/ 331 w 442"/>
                <a:gd name="T41" fmla="*/ 221 h 277"/>
                <a:gd name="T42" fmla="*/ 328 w 442"/>
                <a:gd name="T43" fmla="*/ 196 h 277"/>
                <a:gd name="T44" fmla="*/ 320 w 442"/>
                <a:gd name="T45" fmla="*/ 173 h 277"/>
                <a:gd name="T46" fmla="*/ 307 w 442"/>
                <a:gd name="T47" fmla="*/ 152 h 277"/>
                <a:gd name="T48" fmla="*/ 290 w 442"/>
                <a:gd name="T49" fmla="*/ 135 h 277"/>
                <a:gd name="T50" fmla="*/ 270 w 442"/>
                <a:gd name="T51" fmla="*/ 122 h 277"/>
                <a:gd name="T52" fmla="*/ 246 w 442"/>
                <a:gd name="T53" fmla="*/ 114 h 277"/>
                <a:gd name="T54" fmla="*/ 220 w 442"/>
                <a:gd name="T55" fmla="*/ 111 h 277"/>
                <a:gd name="T56" fmla="*/ 195 w 442"/>
                <a:gd name="T57" fmla="*/ 114 h 277"/>
                <a:gd name="T58" fmla="*/ 172 w 442"/>
                <a:gd name="T59" fmla="*/ 122 h 277"/>
                <a:gd name="T60" fmla="*/ 152 w 442"/>
                <a:gd name="T61" fmla="*/ 135 h 277"/>
                <a:gd name="T62" fmla="*/ 135 w 442"/>
                <a:gd name="T63" fmla="*/ 152 h 277"/>
                <a:gd name="T64" fmla="*/ 122 w 442"/>
                <a:gd name="T65" fmla="*/ 173 h 277"/>
                <a:gd name="T66" fmla="*/ 112 w 442"/>
                <a:gd name="T67" fmla="*/ 196 h 277"/>
                <a:gd name="T68" fmla="*/ 109 w 442"/>
                <a:gd name="T69" fmla="*/ 221 h 277"/>
                <a:gd name="T70" fmla="*/ 106 w 442"/>
                <a:gd name="T71" fmla="*/ 238 h 277"/>
                <a:gd name="T72" fmla="*/ 99 w 442"/>
                <a:gd name="T73" fmla="*/ 254 h 277"/>
                <a:gd name="T74" fmla="*/ 87 w 442"/>
                <a:gd name="T75" fmla="*/ 266 h 277"/>
                <a:gd name="T76" fmla="*/ 72 w 442"/>
                <a:gd name="T77" fmla="*/ 274 h 277"/>
                <a:gd name="T78" fmla="*/ 54 w 442"/>
                <a:gd name="T79" fmla="*/ 277 h 277"/>
                <a:gd name="T80" fmla="*/ 37 w 442"/>
                <a:gd name="T81" fmla="*/ 274 h 277"/>
                <a:gd name="T82" fmla="*/ 22 w 442"/>
                <a:gd name="T83" fmla="*/ 266 h 277"/>
                <a:gd name="T84" fmla="*/ 10 w 442"/>
                <a:gd name="T85" fmla="*/ 254 h 277"/>
                <a:gd name="T86" fmla="*/ 2 w 442"/>
                <a:gd name="T87" fmla="*/ 238 h 277"/>
                <a:gd name="T88" fmla="*/ 0 w 442"/>
                <a:gd name="T89" fmla="*/ 221 h 277"/>
                <a:gd name="T90" fmla="*/ 2 w 442"/>
                <a:gd name="T91" fmla="*/ 185 h 277"/>
                <a:gd name="T92" fmla="*/ 11 w 442"/>
                <a:gd name="T93" fmla="*/ 152 h 277"/>
                <a:gd name="T94" fmla="*/ 24 w 442"/>
                <a:gd name="T95" fmla="*/ 120 h 277"/>
                <a:gd name="T96" fmla="*/ 42 w 442"/>
                <a:gd name="T97" fmla="*/ 91 h 277"/>
                <a:gd name="T98" fmla="*/ 64 w 442"/>
                <a:gd name="T99" fmla="*/ 64 h 277"/>
                <a:gd name="T100" fmla="*/ 90 w 442"/>
                <a:gd name="T101" fmla="*/ 42 h 277"/>
                <a:gd name="T102" fmla="*/ 119 w 442"/>
                <a:gd name="T103" fmla="*/ 24 h 277"/>
                <a:gd name="T104" fmla="*/ 151 w 442"/>
                <a:gd name="T105" fmla="*/ 11 h 277"/>
                <a:gd name="T106" fmla="*/ 185 w 442"/>
                <a:gd name="T107" fmla="*/ 3 h 277"/>
                <a:gd name="T108" fmla="*/ 220 w 442"/>
                <a:gd name="T109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2" h="277">
                  <a:moveTo>
                    <a:pt x="220" y="0"/>
                  </a:moveTo>
                  <a:lnTo>
                    <a:pt x="256" y="3"/>
                  </a:lnTo>
                  <a:lnTo>
                    <a:pt x="291" y="11"/>
                  </a:lnTo>
                  <a:lnTo>
                    <a:pt x="322" y="24"/>
                  </a:lnTo>
                  <a:lnTo>
                    <a:pt x="351" y="42"/>
                  </a:lnTo>
                  <a:lnTo>
                    <a:pt x="377" y="64"/>
                  </a:lnTo>
                  <a:lnTo>
                    <a:pt x="399" y="91"/>
                  </a:lnTo>
                  <a:lnTo>
                    <a:pt x="418" y="120"/>
                  </a:lnTo>
                  <a:lnTo>
                    <a:pt x="431" y="152"/>
                  </a:lnTo>
                  <a:lnTo>
                    <a:pt x="439" y="185"/>
                  </a:lnTo>
                  <a:lnTo>
                    <a:pt x="442" y="221"/>
                  </a:lnTo>
                  <a:lnTo>
                    <a:pt x="440" y="238"/>
                  </a:lnTo>
                  <a:lnTo>
                    <a:pt x="432" y="254"/>
                  </a:lnTo>
                  <a:lnTo>
                    <a:pt x="420" y="266"/>
                  </a:lnTo>
                  <a:lnTo>
                    <a:pt x="405" y="274"/>
                  </a:lnTo>
                  <a:lnTo>
                    <a:pt x="386" y="277"/>
                  </a:lnTo>
                  <a:lnTo>
                    <a:pt x="369" y="274"/>
                  </a:lnTo>
                  <a:lnTo>
                    <a:pt x="354" y="266"/>
                  </a:lnTo>
                  <a:lnTo>
                    <a:pt x="342" y="254"/>
                  </a:lnTo>
                  <a:lnTo>
                    <a:pt x="334" y="238"/>
                  </a:lnTo>
                  <a:lnTo>
                    <a:pt x="331" y="221"/>
                  </a:lnTo>
                  <a:lnTo>
                    <a:pt x="328" y="196"/>
                  </a:lnTo>
                  <a:lnTo>
                    <a:pt x="320" y="173"/>
                  </a:lnTo>
                  <a:lnTo>
                    <a:pt x="307" y="152"/>
                  </a:lnTo>
                  <a:lnTo>
                    <a:pt x="290" y="135"/>
                  </a:lnTo>
                  <a:lnTo>
                    <a:pt x="270" y="122"/>
                  </a:lnTo>
                  <a:lnTo>
                    <a:pt x="246" y="114"/>
                  </a:lnTo>
                  <a:lnTo>
                    <a:pt x="220" y="111"/>
                  </a:lnTo>
                  <a:lnTo>
                    <a:pt x="195" y="114"/>
                  </a:lnTo>
                  <a:lnTo>
                    <a:pt x="172" y="122"/>
                  </a:lnTo>
                  <a:lnTo>
                    <a:pt x="152" y="135"/>
                  </a:lnTo>
                  <a:lnTo>
                    <a:pt x="135" y="152"/>
                  </a:lnTo>
                  <a:lnTo>
                    <a:pt x="122" y="173"/>
                  </a:lnTo>
                  <a:lnTo>
                    <a:pt x="112" y="196"/>
                  </a:lnTo>
                  <a:lnTo>
                    <a:pt x="109" y="221"/>
                  </a:lnTo>
                  <a:lnTo>
                    <a:pt x="106" y="238"/>
                  </a:lnTo>
                  <a:lnTo>
                    <a:pt x="99" y="254"/>
                  </a:lnTo>
                  <a:lnTo>
                    <a:pt x="87" y="266"/>
                  </a:lnTo>
                  <a:lnTo>
                    <a:pt x="72" y="274"/>
                  </a:lnTo>
                  <a:lnTo>
                    <a:pt x="54" y="277"/>
                  </a:lnTo>
                  <a:lnTo>
                    <a:pt x="37" y="274"/>
                  </a:lnTo>
                  <a:lnTo>
                    <a:pt x="22" y="266"/>
                  </a:lnTo>
                  <a:lnTo>
                    <a:pt x="10" y="254"/>
                  </a:lnTo>
                  <a:lnTo>
                    <a:pt x="2" y="238"/>
                  </a:lnTo>
                  <a:lnTo>
                    <a:pt x="0" y="221"/>
                  </a:lnTo>
                  <a:lnTo>
                    <a:pt x="2" y="185"/>
                  </a:lnTo>
                  <a:lnTo>
                    <a:pt x="11" y="152"/>
                  </a:lnTo>
                  <a:lnTo>
                    <a:pt x="24" y="120"/>
                  </a:lnTo>
                  <a:lnTo>
                    <a:pt x="42" y="91"/>
                  </a:lnTo>
                  <a:lnTo>
                    <a:pt x="64" y="64"/>
                  </a:lnTo>
                  <a:lnTo>
                    <a:pt x="90" y="42"/>
                  </a:lnTo>
                  <a:lnTo>
                    <a:pt x="119" y="24"/>
                  </a:lnTo>
                  <a:lnTo>
                    <a:pt x="151" y="11"/>
                  </a:lnTo>
                  <a:lnTo>
                    <a:pt x="185" y="3"/>
                  </a:lnTo>
                  <a:lnTo>
                    <a:pt x="2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54"/>
            <p:cNvSpPr>
              <a:spLocks/>
            </p:cNvSpPr>
            <p:nvPr/>
          </p:nvSpPr>
          <p:spPr bwMode="auto">
            <a:xfrm>
              <a:off x="7526338" y="2089150"/>
              <a:ext cx="69850" cy="42863"/>
            </a:xfrm>
            <a:custGeom>
              <a:avLst/>
              <a:gdLst>
                <a:gd name="T0" fmla="*/ 222 w 443"/>
                <a:gd name="T1" fmla="*/ 0 h 277"/>
                <a:gd name="T2" fmla="*/ 258 w 443"/>
                <a:gd name="T3" fmla="*/ 3 h 277"/>
                <a:gd name="T4" fmla="*/ 292 w 443"/>
                <a:gd name="T5" fmla="*/ 11 h 277"/>
                <a:gd name="T6" fmla="*/ 323 w 443"/>
                <a:gd name="T7" fmla="*/ 24 h 277"/>
                <a:gd name="T8" fmla="*/ 352 w 443"/>
                <a:gd name="T9" fmla="*/ 42 h 277"/>
                <a:gd name="T10" fmla="*/ 379 w 443"/>
                <a:gd name="T11" fmla="*/ 64 h 277"/>
                <a:gd name="T12" fmla="*/ 401 w 443"/>
                <a:gd name="T13" fmla="*/ 91 h 277"/>
                <a:gd name="T14" fmla="*/ 419 w 443"/>
                <a:gd name="T15" fmla="*/ 120 h 277"/>
                <a:gd name="T16" fmla="*/ 432 w 443"/>
                <a:gd name="T17" fmla="*/ 152 h 277"/>
                <a:gd name="T18" fmla="*/ 441 w 443"/>
                <a:gd name="T19" fmla="*/ 185 h 277"/>
                <a:gd name="T20" fmla="*/ 443 w 443"/>
                <a:gd name="T21" fmla="*/ 221 h 277"/>
                <a:gd name="T22" fmla="*/ 441 w 443"/>
                <a:gd name="T23" fmla="*/ 238 h 277"/>
                <a:gd name="T24" fmla="*/ 433 w 443"/>
                <a:gd name="T25" fmla="*/ 254 h 277"/>
                <a:gd name="T26" fmla="*/ 421 w 443"/>
                <a:gd name="T27" fmla="*/ 266 h 277"/>
                <a:gd name="T28" fmla="*/ 406 w 443"/>
                <a:gd name="T29" fmla="*/ 274 h 277"/>
                <a:gd name="T30" fmla="*/ 388 w 443"/>
                <a:gd name="T31" fmla="*/ 277 h 277"/>
                <a:gd name="T32" fmla="*/ 371 w 443"/>
                <a:gd name="T33" fmla="*/ 274 h 277"/>
                <a:gd name="T34" fmla="*/ 355 w 443"/>
                <a:gd name="T35" fmla="*/ 266 h 277"/>
                <a:gd name="T36" fmla="*/ 343 w 443"/>
                <a:gd name="T37" fmla="*/ 254 h 277"/>
                <a:gd name="T38" fmla="*/ 335 w 443"/>
                <a:gd name="T39" fmla="*/ 238 h 277"/>
                <a:gd name="T40" fmla="*/ 332 w 443"/>
                <a:gd name="T41" fmla="*/ 221 h 277"/>
                <a:gd name="T42" fmla="*/ 329 w 443"/>
                <a:gd name="T43" fmla="*/ 196 h 277"/>
                <a:gd name="T44" fmla="*/ 321 w 443"/>
                <a:gd name="T45" fmla="*/ 173 h 277"/>
                <a:gd name="T46" fmla="*/ 308 w 443"/>
                <a:gd name="T47" fmla="*/ 152 h 277"/>
                <a:gd name="T48" fmla="*/ 291 w 443"/>
                <a:gd name="T49" fmla="*/ 135 h 277"/>
                <a:gd name="T50" fmla="*/ 271 w 443"/>
                <a:gd name="T51" fmla="*/ 122 h 277"/>
                <a:gd name="T52" fmla="*/ 248 w 443"/>
                <a:gd name="T53" fmla="*/ 114 h 277"/>
                <a:gd name="T54" fmla="*/ 222 w 443"/>
                <a:gd name="T55" fmla="*/ 111 h 277"/>
                <a:gd name="T56" fmla="*/ 196 w 443"/>
                <a:gd name="T57" fmla="*/ 114 h 277"/>
                <a:gd name="T58" fmla="*/ 173 w 443"/>
                <a:gd name="T59" fmla="*/ 122 h 277"/>
                <a:gd name="T60" fmla="*/ 153 w 443"/>
                <a:gd name="T61" fmla="*/ 135 h 277"/>
                <a:gd name="T62" fmla="*/ 136 w 443"/>
                <a:gd name="T63" fmla="*/ 152 h 277"/>
                <a:gd name="T64" fmla="*/ 123 w 443"/>
                <a:gd name="T65" fmla="*/ 173 h 277"/>
                <a:gd name="T66" fmla="*/ 114 w 443"/>
                <a:gd name="T67" fmla="*/ 196 h 277"/>
                <a:gd name="T68" fmla="*/ 111 w 443"/>
                <a:gd name="T69" fmla="*/ 221 h 277"/>
                <a:gd name="T70" fmla="*/ 109 w 443"/>
                <a:gd name="T71" fmla="*/ 238 h 277"/>
                <a:gd name="T72" fmla="*/ 101 w 443"/>
                <a:gd name="T73" fmla="*/ 254 h 277"/>
                <a:gd name="T74" fmla="*/ 89 w 443"/>
                <a:gd name="T75" fmla="*/ 266 h 277"/>
                <a:gd name="T76" fmla="*/ 73 w 443"/>
                <a:gd name="T77" fmla="*/ 274 h 277"/>
                <a:gd name="T78" fmla="*/ 55 w 443"/>
                <a:gd name="T79" fmla="*/ 277 h 277"/>
                <a:gd name="T80" fmla="*/ 38 w 443"/>
                <a:gd name="T81" fmla="*/ 274 h 277"/>
                <a:gd name="T82" fmla="*/ 23 w 443"/>
                <a:gd name="T83" fmla="*/ 266 h 277"/>
                <a:gd name="T84" fmla="*/ 11 w 443"/>
                <a:gd name="T85" fmla="*/ 254 h 277"/>
                <a:gd name="T86" fmla="*/ 3 w 443"/>
                <a:gd name="T87" fmla="*/ 238 h 277"/>
                <a:gd name="T88" fmla="*/ 0 w 443"/>
                <a:gd name="T89" fmla="*/ 221 h 277"/>
                <a:gd name="T90" fmla="*/ 3 w 443"/>
                <a:gd name="T91" fmla="*/ 185 h 277"/>
                <a:gd name="T92" fmla="*/ 11 w 443"/>
                <a:gd name="T93" fmla="*/ 152 h 277"/>
                <a:gd name="T94" fmla="*/ 25 w 443"/>
                <a:gd name="T95" fmla="*/ 120 h 277"/>
                <a:gd name="T96" fmla="*/ 43 w 443"/>
                <a:gd name="T97" fmla="*/ 91 h 277"/>
                <a:gd name="T98" fmla="*/ 65 w 443"/>
                <a:gd name="T99" fmla="*/ 64 h 277"/>
                <a:gd name="T100" fmla="*/ 92 w 443"/>
                <a:gd name="T101" fmla="*/ 42 h 277"/>
                <a:gd name="T102" fmla="*/ 120 w 443"/>
                <a:gd name="T103" fmla="*/ 24 h 277"/>
                <a:gd name="T104" fmla="*/ 152 w 443"/>
                <a:gd name="T105" fmla="*/ 11 h 277"/>
                <a:gd name="T106" fmla="*/ 186 w 443"/>
                <a:gd name="T107" fmla="*/ 3 h 277"/>
                <a:gd name="T108" fmla="*/ 222 w 443"/>
                <a:gd name="T109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3" h="277">
                  <a:moveTo>
                    <a:pt x="222" y="0"/>
                  </a:moveTo>
                  <a:lnTo>
                    <a:pt x="258" y="3"/>
                  </a:lnTo>
                  <a:lnTo>
                    <a:pt x="292" y="11"/>
                  </a:lnTo>
                  <a:lnTo>
                    <a:pt x="323" y="24"/>
                  </a:lnTo>
                  <a:lnTo>
                    <a:pt x="352" y="42"/>
                  </a:lnTo>
                  <a:lnTo>
                    <a:pt x="379" y="64"/>
                  </a:lnTo>
                  <a:lnTo>
                    <a:pt x="401" y="91"/>
                  </a:lnTo>
                  <a:lnTo>
                    <a:pt x="419" y="120"/>
                  </a:lnTo>
                  <a:lnTo>
                    <a:pt x="432" y="152"/>
                  </a:lnTo>
                  <a:lnTo>
                    <a:pt x="441" y="185"/>
                  </a:lnTo>
                  <a:lnTo>
                    <a:pt x="443" y="221"/>
                  </a:lnTo>
                  <a:lnTo>
                    <a:pt x="441" y="238"/>
                  </a:lnTo>
                  <a:lnTo>
                    <a:pt x="433" y="254"/>
                  </a:lnTo>
                  <a:lnTo>
                    <a:pt x="421" y="266"/>
                  </a:lnTo>
                  <a:lnTo>
                    <a:pt x="406" y="274"/>
                  </a:lnTo>
                  <a:lnTo>
                    <a:pt x="388" y="277"/>
                  </a:lnTo>
                  <a:lnTo>
                    <a:pt x="371" y="274"/>
                  </a:lnTo>
                  <a:lnTo>
                    <a:pt x="355" y="266"/>
                  </a:lnTo>
                  <a:lnTo>
                    <a:pt x="343" y="254"/>
                  </a:lnTo>
                  <a:lnTo>
                    <a:pt x="335" y="238"/>
                  </a:lnTo>
                  <a:lnTo>
                    <a:pt x="332" y="221"/>
                  </a:lnTo>
                  <a:lnTo>
                    <a:pt x="329" y="196"/>
                  </a:lnTo>
                  <a:lnTo>
                    <a:pt x="321" y="173"/>
                  </a:lnTo>
                  <a:lnTo>
                    <a:pt x="308" y="152"/>
                  </a:lnTo>
                  <a:lnTo>
                    <a:pt x="291" y="135"/>
                  </a:lnTo>
                  <a:lnTo>
                    <a:pt x="271" y="122"/>
                  </a:lnTo>
                  <a:lnTo>
                    <a:pt x="248" y="114"/>
                  </a:lnTo>
                  <a:lnTo>
                    <a:pt x="222" y="111"/>
                  </a:lnTo>
                  <a:lnTo>
                    <a:pt x="196" y="114"/>
                  </a:lnTo>
                  <a:lnTo>
                    <a:pt x="173" y="122"/>
                  </a:lnTo>
                  <a:lnTo>
                    <a:pt x="153" y="135"/>
                  </a:lnTo>
                  <a:lnTo>
                    <a:pt x="136" y="152"/>
                  </a:lnTo>
                  <a:lnTo>
                    <a:pt x="123" y="173"/>
                  </a:lnTo>
                  <a:lnTo>
                    <a:pt x="114" y="196"/>
                  </a:lnTo>
                  <a:lnTo>
                    <a:pt x="111" y="221"/>
                  </a:lnTo>
                  <a:lnTo>
                    <a:pt x="109" y="238"/>
                  </a:lnTo>
                  <a:lnTo>
                    <a:pt x="101" y="254"/>
                  </a:lnTo>
                  <a:lnTo>
                    <a:pt x="89" y="266"/>
                  </a:lnTo>
                  <a:lnTo>
                    <a:pt x="73" y="274"/>
                  </a:lnTo>
                  <a:lnTo>
                    <a:pt x="55" y="277"/>
                  </a:lnTo>
                  <a:lnTo>
                    <a:pt x="38" y="274"/>
                  </a:lnTo>
                  <a:lnTo>
                    <a:pt x="23" y="266"/>
                  </a:lnTo>
                  <a:lnTo>
                    <a:pt x="11" y="254"/>
                  </a:lnTo>
                  <a:lnTo>
                    <a:pt x="3" y="238"/>
                  </a:lnTo>
                  <a:lnTo>
                    <a:pt x="0" y="221"/>
                  </a:lnTo>
                  <a:lnTo>
                    <a:pt x="3" y="185"/>
                  </a:lnTo>
                  <a:lnTo>
                    <a:pt x="11" y="152"/>
                  </a:lnTo>
                  <a:lnTo>
                    <a:pt x="25" y="120"/>
                  </a:lnTo>
                  <a:lnTo>
                    <a:pt x="43" y="91"/>
                  </a:lnTo>
                  <a:lnTo>
                    <a:pt x="65" y="64"/>
                  </a:lnTo>
                  <a:lnTo>
                    <a:pt x="92" y="42"/>
                  </a:lnTo>
                  <a:lnTo>
                    <a:pt x="120" y="24"/>
                  </a:lnTo>
                  <a:lnTo>
                    <a:pt x="152" y="11"/>
                  </a:lnTo>
                  <a:lnTo>
                    <a:pt x="186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55"/>
            <p:cNvSpPr>
              <a:spLocks noEditPoints="1"/>
            </p:cNvSpPr>
            <p:nvPr/>
          </p:nvSpPr>
          <p:spPr bwMode="auto">
            <a:xfrm>
              <a:off x="7280275" y="1930400"/>
              <a:ext cx="422275" cy="527050"/>
            </a:xfrm>
            <a:custGeom>
              <a:avLst/>
              <a:gdLst>
                <a:gd name="T0" fmla="*/ 112 w 2659"/>
                <a:gd name="T1" fmla="*/ 3209 h 3320"/>
                <a:gd name="T2" fmla="*/ 2548 w 2659"/>
                <a:gd name="T3" fmla="*/ 885 h 3320"/>
                <a:gd name="T4" fmla="*/ 2160 w 2659"/>
                <a:gd name="T5" fmla="*/ 553 h 3320"/>
                <a:gd name="T6" fmla="*/ 2327 w 2659"/>
                <a:gd name="T7" fmla="*/ 775 h 3320"/>
                <a:gd name="T8" fmla="*/ 499 w 2659"/>
                <a:gd name="T9" fmla="*/ 553 h 3320"/>
                <a:gd name="T10" fmla="*/ 499 w 2659"/>
                <a:gd name="T11" fmla="*/ 775 h 3320"/>
                <a:gd name="T12" fmla="*/ 2460 w 2659"/>
                <a:gd name="T13" fmla="*/ 111 h 3320"/>
                <a:gd name="T14" fmla="*/ 2465 w 2659"/>
                <a:gd name="T15" fmla="*/ 775 h 3320"/>
                <a:gd name="T16" fmla="*/ 2493 w 2659"/>
                <a:gd name="T17" fmla="*/ 111 h 3320"/>
                <a:gd name="T18" fmla="*/ 355 w 2659"/>
                <a:gd name="T19" fmla="*/ 111 h 3320"/>
                <a:gd name="T20" fmla="*/ 595 w 2659"/>
                <a:gd name="T21" fmla="*/ 350 h 3320"/>
                <a:gd name="T22" fmla="*/ 597 w 2659"/>
                <a:gd name="T23" fmla="*/ 354 h 3320"/>
                <a:gd name="T24" fmla="*/ 603 w 2659"/>
                <a:gd name="T25" fmla="*/ 363 h 3320"/>
                <a:gd name="T26" fmla="*/ 606 w 2659"/>
                <a:gd name="T27" fmla="*/ 368 h 3320"/>
                <a:gd name="T28" fmla="*/ 607 w 2659"/>
                <a:gd name="T29" fmla="*/ 373 h 3320"/>
                <a:gd name="T30" fmla="*/ 609 w 2659"/>
                <a:gd name="T31" fmla="*/ 383 h 3320"/>
                <a:gd name="T32" fmla="*/ 609 w 2659"/>
                <a:gd name="T33" fmla="*/ 387 h 3320"/>
                <a:gd name="T34" fmla="*/ 2050 w 2659"/>
                <a:gd name="T35" fmla="*/ 775 h 3320"/>
                <a:gd name="T36" fmla="*/ 2050 w 2659"/>
                <a:gd name="T37" fmla="*/ 385 h 3320"/>
                <a:gd name="T38" fmla="*/ 2051 w 2659"/>
                <a:gd name="T39" fmla="*/ 378 h 3320"/>
                <a:gd name="T40" fmla="*/ 2053 w 2659"/>
                <a:gd name="T41" fmla="*/ 369 h 3320"/>
                <a:gd name="T42" fmla="*/ 2055 w 2659"/>
                <a:gd name="T43" fmla="*/ 364 h 3320"/>
                <a:gd name="T44" fmla="*/ 2058 w 2659"/>
                <a:gd name="T45" fmla="*/ 358 h 3320"/>
                <a:gd name="T46" fmla="*/ 2064 w 2659"/>
                <a:gd name="T47" fmla="*/ 352 h 3320"/>
                <a:gd name="T48" fmla="*/ 2067 w 2659"/>
                <a:gd name="T49" fmla="*/ 348 h 3320"/>
                <a:gd name="T50" fmla="*/ 355 w 2659"/>
                <a:gd name="T51" fmla="*/ 111 h 3320"/>
                <a:gd name="T52" fmla="*/ 166 w 2659"/>
                <a:gd name="T53" fmla="*/ 775 h 3320"/>
                <a:gd name="T54" fmla="*/ 481 w 2659"/>
                <a:gd name="T55" fmla="*/ 392 h 3320"/>
                <a:gd name="T56" fmla="*/ 166 w 2659"/>
                <a:gd name="T57" fmla="*/ 111 h 3320"/>
                <a:gd name="T58" fmla="*/ 2604 w 2659"/>
                <a:gd name="T59" fmla="*/ 0 h 3320"/>
                <a:gd name="T60" fmla="*/ 2659 w 2659"/>
                <a:gd name="T61" fmla="*/ 775 h 3320"/>
                <a:gd name="T62" fmla="*/ 0 w 2659"/>
                <a:gd name="T63" fmla="*/ 3320 h 3320"/>
                <a:gd name="T64" fmla="*/ 55 w 2659"/>
                <a:gd name="T65" fmla="*/ 775 h 3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59" h="3320">
                  <a:moveTo>
                    <a:pt x="112" y="885"/>
                  </a:moveTo>
                  <a:lnTo>
                    <a:pt x="112" y="3209"/>
                  </a:lnTo>
                  <a:lnTo>
                    <a:pt x="2548" y="3209"/>
                  </a:lnTo>
                  <a:lnTo>
                    <a:pt x="2548" y="885"/>
                  </a:lnTo>
                  <a:lnTo>
                    <a:pt x="112" y="885"/>
                  </a:lnTo>
                  <a:close/>
                  <a:moveTo>
                    <a:pt x="2160" y="553"/>
                  </a:moveTo>
                  <a:lnTo>
                    <a:pt x="2160" y="775"/>
                  </a:lnTo>
                  <a:lnTo>
                    <a:pt x="2327" y="775"/>
                  </a:lnTo>
                  <a:lnTo>
                    <a:pt x="2160" y="553"/>
                  </a:lnTo>
                  <a:close/>
                  <a:moveTo>
                    <a:pt x="499" y="553"/>
                  </a:moveTo>
                  <a:lnTo>
                    <a:pt x="332" y="775"/>
                  </a:lnTo>
                  <a:lnTo>
                    <a:pt x="499" y="775"/>
                  </a:lnTo>
                  <a:lnTo>
                    <a:pt x="499" y="553"/>
                  </a:lnTo>
                  <a:close/>
                  <a:moveTo>
                    <a:pt x="2460" y="111"/>
                  </a:moveTo>
                  <a:lnTo>
                    <a:pt x="2178" y="392"/>
                  </a:lnTo>
                  <a:lnTo>
                    <a:pt x="2465" y="775"/>
                  </a:lnTo>
                  <a:lnTo>
                    <a:pt x="2493" y="775"/>
                  </a:lnTo>
                  <a:lnTo>
                    <a:pt x="2493" y="111"/>
                  </a:lnTo>
                  <a:lnTo>
                    <a:pt x="2460" y="111"/>
                  </a:lnTo>
                  <a:close/>
                  <a:moveTo>
                    <a:pt x="355" y="111"/>
                  </a:moveTo>
                  <a:lnTo>
                    <a:pt x="593" y="348"/>
                  </a:lnTo>
                  <a:lnTo>
                    <a:pt x="595" y="350"/>
                  </a:lnTo>
                  <a:lnTo>
                    <a:pt x="596" y="352"/>
                  </a:lnTo>
                  <a:lnTo>
                    <a:pt x="597" y="354"/>
                  </a:lnTo>
                  <a:lnTo>
                    <a:pt x="600" y="358"/>
                  </a:lnTo>
                  <a:lnTo>
                    <a:pt x="603" y="363"/>
                  </a:lnTo>
                  <a:lnTo>
                    <a:pt x="605" y="366"/>
                  </a:lnTo>
                  <a:lnTo>
                    <a:pt x="606" y="368"/>
                  </a:lnTo>
                  <a:lnTo>
                    <a:pt x="606" y="371"/>
                  </a:lnTo>
                  <a:lnTo>
                    <a:pt x="607" y="373"/>
                  </a:lnTo>
                  <a:lnTo>
                    <a:pt x="608" y="378"/>
                  </a:lnTo>
                  <a:lnTo>
                    <a:pt x="609" y="383"/>
                  </a:lnTo>
                  <a:lnTo>
                    <a:pt x="609" y="385"/>
                  </a:lnTo>
                  <a:lnTo>
                    <a:pt x="609" y="387"/>
                  </a:lnTo>
                  <a:lnTo>
                    <a:pt x="609" y="775"/>
                  </a:lnTo>
                  <a:lnTo>
                    <a:pt x="2050" y="775"/>
                  </a:lnTo>
                  <a:lnTo>
                    <a:pt x="2050" y="387"/>
                  </a:lnTo>
                  <a:lnTo>
                    <a:pt x="2050" y="385"/>
                  </a:lnTo>
                  <a:lnTo>
                    <a:pt x="2050" y="383"/>
                  </a:lnTo>
                  <a:lnTo>
                    <a:pt x="2051" y="378"/>
                  </a:lnTo>
                  <a:lnTo>
                    <a:pt x="2052" y="373"/>
                  </a:lnTo>
                  <a:lnTo>
                    <a:pt x="2053" y="369"/>
                  </a:lnTo>
                  <a:lnTo>
                    <a:pt x="2054" y="366"/>
                  </a:lnTo>
                  <a:lnTo>
                    <a:pt x="2055" y="364"/>
                  </a:lnTo>
                  <a:lnTo>
                    <a:pt x="2056" y="363"/>
                  </a:lnTo>
                  <a:lnTo>
                    <a:pt x="2058" y="358"/>
                  </a:lnTo>
                  <a:lnTo>
                    <a:pt x="2061" y="354"/>
                  </a:lnTo>
                  <a:lnTo>
                    <a:pt x="2064" y="352"/>
                  </a:lnTo>
                  <a:lnTo>
                    <a:pt x="2065" y="350"/>
                  </a:lnTo>
                  <a:lnTo>
                    <a:pt x="2067" y="348"/>
                  </a:lnTo>
                  <a:lnTo>
                    <a:pt x="2304" y="111"/>
                  </a:lnTo>
                  <a:lnTo>
                    <a:pt x="355" y="111"/>
                  </a:lnTo>
                  <a:close/>
                  <a:moveTo>
                    <a:pt x="166" y="111"/>
                  </a:moveTo>
                  <a:lnTo>
                    <a:pt x="166" y="775"/>
                  </a:lnTo>
                  <a:lnTo>
                    <a:pt x="194" y="775"/>
                  </a:lnTo>
                  <a:lnTo>
                    <a:pt x="481" y="392"/>
                  </a:lnTo>
                  <a:lnTo>
                    <a:pt x="198" y="111"/>
                  </a:lnTo>
                  <a:lnTo>
                    <a:pt x="166" y="111"/>
                  </a:lnTo>
                  <a:close/>
                  <a:moveTo>
                    <a:pt x="55" y="0"/>
                  </a:moveTo>
                  <a:lnTo>
                    <a:pt x="2604" y="0"/>
                  </a:lnTo>
                  <a:lnTo>
                    <a:pt x="2604" y="775"/>
                  </a:lnTo>
                  <a:lnTo>
                    <a:pt x="2659" y="775"/>
                  </a:lnTo>
                  <a:lnTo>
                    <a:pt x="2659" y="3320"/>
                  </a:lnTo>
                  <a:lnTo>
                    <a:pt x="0" y="3320"/>
                  </a:lnTo>
                  <a:lnTo>
                    <a:pt x="0" y="775"/>
                  </a:lnTo>
                  <a:lnTo>
                    <a:pt x="55" y="775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56"/>
            <p:cNvSpPr>
              <a:spLocks/>
            </p:cNvSpPr>
            <p:nvPr/>
          </p:nvSpPr>
          <p:spPr bwMode="auto">
            <a:xfrm>
              <a:off x="7412038" y="2114550"/>
              <a:ext cx="158750" cy="141288"/>
            </a:xfrm>
            <a:custGeom>
              <a:avLst/>
              <a:gdLst>
                <a:gd name="T0" fmla="*/ 73 w 997"/>
                <a:gd name="T1" fmla="*/ 3 h 885"/>
                <a:gd name="T2" fmla="*/ 101 w 997"/>
                <a:gd name="T3" fmla="*/ 23 h 885"/>
                <a:gd name="T4" fmla="*/ 112 w 997"/>
                <a:gd name="T5" fmla="*/ 55 h 885"/>
                <a:gd name="T6" fmla="*/ 115 w 997"/>
                <a:gd name="T7" fmla="*/ 436 h 885"/>
                <a:gd name="T8" fmla="*/ 137 w 997"/>
                <a:gd name="T9" fmla="*/ 527 h 885"/>
                <a:gd name="T10" fmla="*/ 181 w 997"/>
                <a:gd name="T11" fmla="*/ 609 h 885"/>
                <a:gd name="T12" fmla="*/ 242 w 997"/>
                <a:gd name="T13" fmla="*/ 677 h 885"/>
                <a:gd name="T14" fmla="*/ 317 w 997"/>
                <a:gd name="T15" fmla="*/ 729 h 885"/>
                <a:gd name="T16" fmla="*/ 404 w 997"/>
                <a:gd name="T17" fmla="*/ 763 h 885"/>
                <a:gd name="T18" fmla="*/ 498 w 997"/>
                <a:gd name="T19" fmla="*/ 775 h 885"/>
                <a:gd name="T20" fmla="*/ 594 w 997"/>
                <a:gd name="T21" fmla="*/ 763 h 885"/>
                <a:gd name="T22" fmla="*/ 681 w 997"/>
                <a:gd name="T23" fmla="*/ 729 h 885"/>
                <a:gd name="T24" fmla="*/ 756 w 997"/>
                <a:gd name="T25" fmla="*/ 677 h 885"/>
                <a:gd name="T26" fmla="*/ 817 w 997"/>
                <a:gd name="T27" fmla="*/ 609 h 885"/>
                <a:gd name="T28" fmla="*/ 860 w 997"/>
                <a:gd name="T29" fmla="*/ 527 h 885"/>
                <a:gd name="T30" fmla="*/ 883 w 997"/>
                <a:gd name="T31" fmla="*/ 436 h 885"/>
                <a:gd name="T32" fmla="*/ 886 w 997"/>
                <a:gd name="T33" fmla="*/ 55 h 885"/>
                <a:gd name="T34" fmla="*/ 897 w 997"/>
                <a:gd name="T35" fmla="*/ 23 h 885"/>
                <a:gd name="T36" fmla="*/ 924 w 997"/>
                <a:gd name="T37" fmla="*/ 3 h 885"/>
                <a:gd name="T38" fmla="*/ 960 w 997"/>
                <a:gd name="T39" fmla="*/ 3 h 885"/>
                <a:gd name="T40" fmla="*/ 987 w 997"/>
                <a:gd name="T41" fmla="*/ 23 h 885"/>
                <a:gd name="T42" fmla="*/ 997 w 997"/>
                <a:gd name="T43" fmla="*/ 55 h 885"/>
                <a:gd name="T44" fmla="*/ 994 w 997"/>
                <a:gd name="T45" fmla="*/ 442 h 885"/>
                <a:gd name="T46" fmla="*/ 972 w 997"/>
                <a:gd name="T47" fmla="*/ 544 h 885"/>
                <a:gd name="T48" fmla="*/ 929 w 997"/>
                <a:gd name="T49" fmla="*/ 639 h 885"/>
                <a:gd name="T50" fmla="*/ 869 w 997"/>
                <a:gd name="T51" fmla="*/ 721 h 885"/>
                <a:gd name="T52" fmla="*/ 792 w 997"/>
                <a:gd name="T53" fmla="*/ 789 h 885"/>
                <a:gd name="T54" fmla="*/ 705 w 997"/>
                <a:gd name="T55" fmla="*/ 841 h 885"/>
                <a:gd name="T56" fmla="*/ 605 w 997"/>
                <a:gd name="T57" fmla="*/ 874 h 885"/>
                <a:gd name="T58" fmla="*/ 498 w 997"/>
                <a:gd name="T59" fmla="*/ 885 h 885"/>
                <a:gd name="T60" fmla="*/ 392 w 997"/>
                <a:gd name="T61" fmla="*/ 874 h 885"/>
                <a:gd name="T62" fmla="*/ 293 w 997"/>
                <a:gd name="T63" fmla="*/ 841 h 885"/>
                <a:gd name="T64" fmla="*/ 204 w 997"/>
                <a:gd name="T65" fmla="*/ 789 h 885"/>
                <a:gd name="T66" fmla="*/ 129 w 997"/>
                <a:gd name="T67" fmla="*/ 721 h 885"/>
                <a:gd name="T68" fmla="*/ 68 w 997"/>
                <a:gd name="T69" fmla="*/ 639 h 885"/>
                <a:gd name="T70" fmla="*/ 26 w 997"/>
                <a:gd name="T71" fmla="*/ 544 h 885"/>
                <a:gd name="T72" fmla="*/ 3 w 997"/>
                <a:gd name="T73" fmla="*/ 442 h 885"/>
                <a:gd name="T74" fmla="*/ 0 w 997"/>
                <a:gd name="T75" fmla="*/ 55 h 885"/>
                <a:gd name="T76" fmla="*/ 11 w 997"/>
                <a:gd name="T77" fmla="*/ 23 h 885"/>
                <a:gd name="T78" fmla="*/ 38 w 997"/>
                <a:gd name="T79" fmla="*/ 3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97" h="885">
                  <a:moveTo>
                    <a:pt x="55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5"/>
                  </a:lnTo>
                  <a:lnTo>
                    <a:pt x="112" y="387"/>
                  </a:lnTo>
                  <a:lnTo>
                    <a:pt x="115" y="436"/>
                  </a:lnTo>
                  <a:lnTo>
                    <a:pt x="123" y="483"/>
                  </a:lnTo>
                  <a:lnTo>
                    <a:pt x="137" y="527"/>
                  </a:lnTo>
                  <a:lnTo>
                    <a:pt x="157" y="569"/>
                  </a:lnTo>
                  <a:lnTo>
                    <a:pt x="181" y="609"/>
                  </a:lnTo>
                  <a:lnTo>
                    <a:pt x="209" y="645"/>
                  </a:lnTo>
                  <a:lnTo>
                    <a:pt x="242" y="677"/>
                  </a:lnTo>
                  <a:lnTo>
                    <a:pt x="278" y="705"/>
                  </a:lnTo>
                  <a:lnTo>
                    <a:pt x="317" y="729"/>
                  </a:lnTo>
                  <a:lnTo>
                    <a:pt x="358" y="749"/>
                  </a:lnTo>
                  <a:lnTo>
                    <a:pt x="404" y="763"/>
                  </a:lnTo>
                  <a:lnTo>
                    <a:pt x="450" y="772"/>
                  </a:lnTo>
                  <a:lnTo>
                    <a:pt x="498" y="775"/>
                  </a:lnTo>
                  <a:lnTo>
                    <a:pt x="548" y="772"/>
                  </a:lnTo>
                  <a:lnTo>
                    <a:pt x="594" y="763"/>
                  </a:lnTo>
                  <a:lnTo>
                    <a:pt x="638" y="749"/>
                  </a:lnTo>
                  <a:lnTo>
                    <a:pt x="681" y="729"/>
                  </a:lnTo>
                  <a:lnTo>
                    <a:pt x="720" y="705"/>
                  </a:lnTo>
                  <a:lnTo>
                    <a:pt x="756" y="677"/>
                  </a:lnTo>
                  <a:lnTo>
                    <a:pt x="788" y="645"/>
                  </a:lnTo>
                  <a:lnTo>
                    <a:pt x="817" y="609"/>
                  </a:lnTo>
                  <a:lnTo>
                    <a:pt x="841" y="569"/>
                  </a:lnTo>
                  <a:lnTo>
                    <a:pt x="860" y="527"/>
                  </a:lnTo>
                  <a:lnTo>
                    <a:pt x="875" y="483"/>
                  </a:lnTo>
                  <a:lnTo>
                    <a:pt x="883" y="436"/>
                  </a:lnTo>
                  <a:lnTo>
                    <a:pt x="886" y="387"/>
                  </a:lnTo>
                  <a:lnTo>
                    <a:pt x="886" y="55"/>
                  </a:lnTo>
                  <a:lnTo>
                    <a:pt x="889" y="38"/>
                  </a:lnTo>
                  <a:lnTo>
                    <a:pt x="897" y="23"/>
                  </a:lnTo>
                  <a:lnTo>
                    <a:pt x="909" y="11"/>
                  </a:lnTo>
                  <a:lnTo>
                    <a:pt x="924" y="3"/>
                  </a:lnTo>
                  <a:lnTo>
                    <a:pt x="942" y="0"/>
                  </a:lnTo>
                  <a:lnTo>
                    <a:pt x="960" y="3"/>
                  </a:lnTo>
                  <a:lnTo>
                    <a:pt x="975" y="11"/>
                  </a:lnTo>
                  <a:lnTo>
                    <a:pt x="987" y="23"/>
                  </a:lnTo>
                  <a:lnTo>
                    <a:pt x="994" y="38"/>
                  </a:lnTo>
                  <a:lnTo>
                    <a:pt x="997" y="55"/>
                  </a:lnTo>
                  <a:lnTo>
                    <a:pt x="997" y="387"/>
                  </a:lnTo>
                  <a:lnTo>
                    <a:pt x="994" y="442"/>
                  </a:lnTo>
                  <a:lnTo>
                    <a:pt x="986" y="494"/>
                  </a:lnTo>
                  <a:lnTo>
                    <a:pt x="972" y="544"/>
                  </a:lnTo>
                  <a:lnTo>
                    <a:pt x="953" y="593"/>
                  </a:lnTo>
                  <a:lnTo>
                    <a:pt x="929" y="639"/>
                  </a:lnTo>
                  <a:lnTo>
                    <a:pt x="901" y="681"/>
                  </a:lnTo>
                  <a:lnTo>
                    <a:pt x="869" y="721"/>
                  </a:lnTo>
                  <a:lnTo>
                    <a:pt x="833" y="757"/>
                  </a:lnTo>
                  <a:lnTo>
                    <a:pt x="792" y="789"/>
                  </a:lnTo>
                  <a:lnTo>
                    <a:pt x="750" y="817"/>
                  </a:lnTo>
                  <a:lnTo>
                    <a:pt x="705" y="841"/>
                  </a:lnTo>
                  <a:lnTo>
                    <a:pt x="656" y="860"/>
                  </a:lnTo>
                  <a:lnTo>
                    <a:pt x="605" y="874"/>
                  </a:lnTo>
                  <a:lnTo>
                    <a:pt x="553" y="882"/>
                  </a:lnTo>
                  <a:lnTo>
                    <a:pt x="498" y="885"/>
                  </a:lnTo>
                  <a:lnTo>
                    <a:pt x="444" y="882"/>
                  </a:lnTo>
                  <a:lnTo>
                    <a:pt x="392" y="874"/>
                  </a:lnTo>
                  <a:lnTo>
                    <a:pt x="341" y="860"/>
                  </a:lnTo>
                  <a:lnTo>
                    <a:pt x="293" y="841"/>
                  </a:lnTo>
                  <a:lnTo>
                    <a:pt x="248" y="817"/>
                  </a:lnTo>
                  <a:lnTo>
                    <a:pt x="204" y="789"/>
                  </a:lnTo>
                  <a:lnTo>
                    <a:pt x="165" y="757"/>
                  </a:lnTo>
                  <a:lnTo>
                    <a:pt x="129" y="721"/>
                  </a:lnTo>
                  <a:lnTo>
                    <a:pt x="97" y="681"/>
                  </a:lnTo>
                  <a:lnTo>
                    <a:pt x="68" y="639"/>
                  </a:lnTo>
                  <a:lnTo>
                    <a:pt x="45" y="593"/>
                  </a:lnTo>
                  <a:lnTo>
                    <a:pt x="26" y="544"/>
                  </a:lnTo>
                  <a:lnTo>
                    <a:pt x="12" y="494"/>
                  </a:lnTo>
                  <a:lnTo>
                    <a:pt x="3" y="442"/>
                  </a:lnTo>
                  <a:lnTo>
                    <a:pt x="0" y="387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96" name="Group 145"/>
          <p:cNvGrpSpPr/>
          <p:nvPr/>
        </p:nvGrpSpPr>
        <p:grpSpPr>
          <a:xfrm>
            <a:off x="9716093" y="654386"/>
            <a:ext cx="420687" cy="512763"/>
            <a:chOff x="6342063" y="1933575"/>
            <a:chExt cx="420687" cy="512763"/>
          </a:xfrm>
          <a:solidFill>
            <a:srgbClr val="000000"/>
          </a:solidFill>
        </p:grpSpPr>
        <p:sp>
          <p:nvSpPr>
            <p:cNvPr id="1097" name="Freeform 61"/>
            <p:cNvSpPr>
              <a:spLocks/>
            </p:cNvSpPr>
            <p:nvPr/>
          </p:nvSpPr>
          <p:spPr bwMode="auto">
            <a:xfrm>
              <a:off x="6446838" y="2043113"/>
              <a:ext cx="69850" cy="42863"/>
            </a:xfrm>
            <a:custGeom>
              <a:avLst/>
              <a:gdLst>
                <a:gd name="T0" fmla="*/ 222 w 445"/>
                <a:gd name="T1" fmla="*/ 0 h 277"/>
                <a:gd name="T2" fmla="*/ 259 w 445"/>
                <a:gd name="T3" fmla="*/ 3 h 277"/>
                <a:gd name="T4" fmla="*/ 293 w 445"/>
                <a:gd name="T5" fmla="*/ 11 h 277"/>
                <a:gd name="T6" fmla="*/ 324 w 445"/>
                <a:gd name="T7" fmla="*/ 25 h 277"/>
                <a:gd name="T8" fmla="*/ 354 w 445"/>
                <a:gd name="T9" fmla="*/ 44 h 277"/>
                <a:gd name="T10" fmla="*/ 380 w 445"/>
                <a:gd name="T11" fmla="*/ 66 h 277"/>
                <a:gd name="T12" fmla="*/ 402 w 445"/>
                <a:gd name="T13" fmla="*/ 91 h 277"/>
                <a:gd name="T14" fmla="*/ 421 w 445"/>
                <a:gd name="T15" fmla="*/ 120 h 277"/>
                <a:gd name="T16" fmla="*/ 434 w 445"/>
                <a:gd name="T17" fmla="*/ 152 h 277"/>
                <a:gd name="T18" fmla="*/ 442 w 445"/>
                <a:gd name="T19" fmla="*/ 186 h 277"/>
                <a:gd name="T20" fmla="*/ 445 w 445"/>
                <a:gd name="T21" fmla="*/ 222 h 277"/>
                <a:gd name="T22" fmla="*/ 442 w 445"/>
                <a:gd name="T23" fmla="*/ 240 h 277"/>
                <a:gd name="T24" fmla="*/ 435 w 445"/>
                <a:gd name="T25" fmla="*/ 255 h 277"/>
                <a:gd name="T26" fmla="*/ 423 w 445"/>
                <a:gd name="T27" fmla="*/ 267 h 277"/>
                <a:gd name="T28" fmla="*/ 407 w 445"/>
                <a:gd name="T29" fmla="*/ 274 h 277"/>
                <a:gd name="T30" fmla="*/ 389 w 445"/>
                <a:gd name="T31" fmla="*/ 277 h 277"/>
                <a:gd name="T32" fmla="*/ 372 w 445"/>
                <a:gd name="T33" fmla="*/ 274 h 277"/>
                <a:gd name="T34" fmla="*/ 357 w 445"/>
                <a:gd name="T35" fmla="*/ 267 h 277"/>
                <a:gd name="T36" fmla="*/ 345 w 445"/>
                <a:gd name="T37" fmla="*/ 255 h 277"/>
                <a:gd name="T38" fmla="*/ 337 w 445"/>
                <a:gd name="T39" fmla="*/ 240 h 277"/>
                <a:gd name="T40" fmla="*/ 334 w 445"/>
                <a:gd name="T41" fmla="*/ 222 h 277"/>
                <a:gd name="T42" fmla="*/ 331 w 445"/>
                <a:gd name="T43" fmla="*/ 196 h 277"/>
                <a:gd name="T44" fmla="*/ 322 w 445"/>
                <a:gd name="T45" fmla="*/ 173 h 277"/>
                <a:gd name="T46" fmla="*/ 309 w 445"/>
                <a:gd name="T47" fmla="*/ 153 h 277"/>
                <a:gd name="T48" fmla="*/ 292 w 445"/>
                <a:gd name="T49" fmla="*/ 135 h 277"/>
                <a:gd name="T50" fmla="*/ 272 w 445"/>
                <a:gd name="T51" fmla="*/ 122 h 277"/>
                <a:gd name="T52" fmla="*/ 248 w 445"/>
                <a:gd name="T53" fmla="*/ 114 h 277"/>
                <a:gd name="T54" fmla="*/ 222 w 445"/>
                <a:gd name="T55" fmla="*/ 111 h 277"/>
                <a:gd name="T56" fmla="*/ 197 w 445"/>
                <a:gd name="T57" fmla="*/ 114 h 277"/>
                <a:gd name="T58" fmla="*/ 174 w 445"/>
                <a:gd name="T59" fmla="*/ 122 h 277"/>
                <a:gd name="T60" fmla="*/ 153 w 445"/>
                <a:gd name="T61" fmla="*/ 135 h 277"/>
                <a:gd name="T62" fmla="*/ 135 w 445"/>
                <a:gd name="T63" fmla="*/ 153 h 277"/>
                <a:gd name="T64" fmla="*/ 122 w 445"/>
                <a:gd name="T65" fmla="*/ 173 h 277"/>
                <a:gd name="T66" fmla="*/ 114 w 445"/>
                <a:gd name="T67" fmla="*/ 196 h 277"/>
                <a:gd name="T68" fmla="*/ 111 w 445"/>
                <a:gd name="T69" fmla="*/ 222 h 277"/>
                <a:gd name="T70" fmla="*/ 108 w 445"/>
                <a:gd name="T71" fmla="*/ 240 h 277"/>
                <a:gd name="T72" fmla="*/ 101 w 445"/>
                <a:gd name="T73" fmla="*/ 255 h 277"/>
                <a:gd name="T74" fmla="*/ 89 w 445"/>
                <a:gd name="T75" fmla="*/ 267 h 277"/>
                <a:gd name="T76" fmla="*/ 74 w 445"/>
                <a:gd name="T77" fmla="*/ 274 h 277"/>
                <a:gd name="T78" fmla="*/ 56 w 445"/>
                <a:gd name="T79" fmla="*/ 277 h 277"/>
                <a:gd name="T80" fmla="*/ 38 w 445"/>
                <a:gd name="T81" fmla="*/ 274 h 277"/>
                <a:gd name="T82" fmla="*/ 23 w 445"/>
                <a:gd name="T83" fmla="*/ 267 h 277"/>
                <a:gd name="T84" fmla="*/ 11 w 445"/>
                <a:gd name="T85" fmla="*/ 255 h 277"/>
                <a:gd name="T86" fmla="*/ 3 w 445"/>
                <a:gd name="T87" fmla="*/ 240 h 277"/>
                <a:gd name="T88" fmla="*/ 0 w 445"/>
                <a:gd name="T89" fmla="*/ 222 h 277"/>
                <a:gd name="T90" fmla="*/ 3 w 445"/>
                <a:gd name="T91" fmla="*/ 186 h 277"/>
                <a:gd name="T92" fmla="*/ 11 w 445"/>
                <a:gd name="T93" fmla="*/ 152 h 277"/>
                <a:gd name="T94" fmla="*/ 25 w 445"/>
                <a:gd name="T95" fmla="*/ 120 h 277"/>
                <a:gd name="T96" fmla="*/ 43 w 445"/>
                <a:gd name="T97" fmla="*/ 91 h 277"/>
                <a:gd name="T98" fmla="*/ 66 w 445"/>
                <a:gd name="T99" fmla="*/ 66 h 277"/>
                <a:gd name="T100" fmla="*/ 91 w 445"/>
                <a:gd name="T101" fmla="*/ 44 h 277"/>
                <a:gd name="T102" fmla="*/ 120 w 445"/>
                <a:gd name="T103" fmla="*/ 25 h 277"/>
                <a:gd name="T104" fmla="*/ 153 w 445"/>
                <a:gd name="T105" fmla="*/ 11 h 277"/>
                <a:gd name="T106" fmla="*/ 187 w 445"/>
                <a:gd name="T107" fmla="*/ 3 h 277"/>
                <a:gd name="T108" fmla="*/ 222 w 445"/>
                <a:gd name="T109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5" h="277">
                  <a:moveTo>
                    <a:pt x="222" y="0"/>
                  </a:moveTo>
                  <a:lnTo>
                    <a:pt x="259" y="3"/>
                  </a:lnTo>
                  <a:lnTo>
                    <a:pt x="293" y="11"/>
                  </a:lnTo>
                  <a:lnTo>
                    <a:pt x="324" y="25"/>
                  </a:lnTo>
                  <a:lnTo>
                    <a:pt x="354" y="44"/>
                  </a:lnTo>
                  <a:lnTo>
                    <a:pt x="380" y="66"/>
                  </a:lnTo>
                  <a:lnTo>
                    <a:pt x="402" y="91"/>
                  </a:lnTo>
                  <a:lnTo>
                    <a:pt x="421" y="120"/>
                  </a:lnTo>
                  <a:lnTo>
                    <a:pt x="434" y="152"/>
                  </a:lnTo>
                  <a:lnTo>
                    <a:pt x="442" y="186"/>
                  </a:lnTo>
                  <a:lnTo>
                    <a:pt x="445" y="222"/>
                  </a:lnTo>
                  <a:lnTo>
                    <a:pt x="442" y="240"/>
                  </a:lnTo>
                  <a:lnTo>
                    <a:pt x="435" y="255"/>
                  </a:lnTo>
                  <a:lnTo>
                    <a:pt x="423" y="267"/>
                  </a:lnTo>
                  <a:lnTo>
                    <a:pt x="407" y="274"/>
                  </a:lnTo>
                  <a:lnTo>
                    <a:pt x="389" y="277"/>
                  </a:lnTo>
                  <a:lnTo>
                    <a:pt x="372" y="274"/>
                  </a:lnTo>
                  <a:lnTo>
                    <a:pt x="357" y="267"/>
                  </a:lnTo>
                  <a:lnTo>
                    <a:pt x="345" y="255"/>
                  </a:lnTo>
                  <a:lnTo>
                    <a:pt x="337" y="240"/>
                  </a:lnTo>
                  <a:lnTo>
                    <a:pt x="334" y="222"/>
                  </a:lnTo>
                  <a:lnTo>
                    <a:pt x="331" y="196"/>
                  </a:lnTo>
                  <a:lnTo>
                    <a:pt x="322" y="173"/>
                  </a:lnTo>
                  <a:lnTo>
                    <a:pt x="309" y="153"/>
                  </a:lnTo>
                  <a:lnTo>
                    <a:pt x="292" y="135"/>
                  </a:lnTo>
                  <a:lnTo>
                    <a:pt x="272" y="122"/>
                  </a:lnTo>
                  <a:lnTo>
                    <a:pt x="248" y="114"/>
                  </a:lnTo>
                  <a:lnTo>
                    <a:pt x="222" y="111"/>
                  </a:lnTo>
                  <a:lnTo>
                    <a:pt x="197" y="114"/>
                  </a:lnTo>
                  <a:lnTo>
                    <a:pt x="174" y="122"/>
                  </a:lnTo>
                  <a:lnTo>
                    <a:pt x="153" y="135"/>
                  </a:lnTo>
                  <a:lnTo>
                    <a:pt x="135" y="153"/>
                  </a:lnTo>
                  <a:lnTo>
                    <a:pt x="122" y="173"/>
                  </a:lnTo>
                  <a:lnTo>
                    <a:pt x="114" y="196"/>
                  </a:lnTo>
                  <a:lnTo>
                    <a:pt x="111" y="222"/>
                  </a:lnTo>
                  <a:lnTo>
                    <a:pt x="108" y="240"/>
                  </a:lnTo>
                  <a:lnTo>
                    <a:pt x="101" y="255"/>
                  </a:lnTo>
                  <a:lnTo>
                    <a:pt x="89" y="267"/>
                  </a:lnTo>
                  <a:lnTo>
                    <a:pt x="74" y="274"/>
                  </a:lnTo>
                  <a:lnTo>
                    <a:pt x="56" y="277"/>
                  </a:lnTo>
                  <a:lnTo>
                    <a:pt x="38" y="274"/>
                  </a:lnTo>
                  <a:lnTo>
                    <a:pt x="23" y="267"/>
                  </a:lnTo>
                  <a:lnTo>
                    <a:pt x="11" y="255"/>
                  </a:lnTo>
                  <a:lnTo>
                    <a:pt x="3" y="240"/>
                  </a:lnTo>
                  <a:lnTo>
                    <a:pt x="0" y="222"/>
                  </a:lnTo>
                  <a:lnTo>
                    <a:pt x="3" y="186"/>
                  </a:lnTo>
                  <a:lnTo>
                    <a:pt x="11" y="152"/>
                  </a:lnTo>
                  <a:lnTo>
                    <a:pt x="25" y="120"/>
                  </a:lnTo>
                  <a:lnTo>
                    <a:pt x="43" y="91"/>
                  </a:lnTo>
                  <a:lnTo>
                    <a:pt x="66" y="66"/>
                  </a:lnTo>
                  <a:lnTo>
                    <a:pt x="91" y="44"/>
                  </a:lnTo>
                  <a:lnTo>
                    <a:pt x="120" y="25"/>
                  </a:lnTo>
                  <a:lnTo>
                    <a:pt x="153" y="11"/>
                  </a:lnTo>
                  <a:lnTo>
                    <a:pt x="187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62"/>
            <p:cNvSpPr>
              <a:spLocks/>
            </p:cNvSpPr>
            <p:nvPr/>
          </p:nvSpPr>
          <p:spPr bwMode="auto">
            <a:xfrm>
              <a:off x="6586538" y="2043113"/>
              <a:ext cx="71437" cy="42863"/>
            </a:xfrm>
            <a:custGeom>
              <a:avLst/>
              <a:gdLst>
                <a:gd name="T0" fmla="*/ 222 w 444"/>
                <a:gd name="T1" fmla="*/ 0 h 277"/>
                <a:gd name="T2" fmla="*/ 258 w 444"/>
                <a:gd name="T3" fmla="*/ 3 h 277"/>
                <a:gd name="T4" fmla="*/ 293 w 444"/>
                <a:gd name="T5" fmla="*/ 11 h 277"/>
                <a:gd name="T6" fmla="*/ 324 w 444"/>
                <a:gd name="T7" fmla="*/ 25 h 277"/>
                <a:gd name="T8" fmla="*/ 353 w 444"/>
                <a:gd name="T9" fmla="*/ 44 h 277"/>
                <a:gd name="T10" fmla="*/ 380 w 444"/>
                <a:gd name="T11" fmla="*/ 66 h 277"/>
                <a:gd name="T12" fmla="*/ 402 w 444"/>
                <a:gd name="T13" fmla="*/ 91 h 277"/>
                <a:gd name="T14" fmla="*/ 420 w 444"/>
                <a:gd name="T15" fmla="*/ 120 h 277"/>
                <a:gd name="T16" fmla="*/ 433 w 444"/>
                <a:gd name="T17" fmla="*/ 152 h 277"/>
                <a:gd name="T18" fmla="*/ 441 w 444"/>
                <a:gd name="T19" fmla="*/ 186 h 277"/>
                <a:gd name="T20" fmla="*/ 444 w 444"/>
                <a:gd name="T21" fmla="*/ 222 h 277"/>
                <a:gd name="T22" fmla="*/ 441 w 444"/>
                <a:gd name="T23" fmla="*/ 240 h 277"/>
                <a:gd name="T24" fmla="*/ 434 w 444"/>
                <a:gd name="T25" fmla="*/ 255 h 277"/>
                <a:gd name="T26" fmla="*/ 422 w 444"/>
                <a:gd name="T27" fmla="*/ 267 h 277"/>
                <a:gd name="T28" fmla="*/ 407 w 444"/>
                <a:gd name="T29" fmla="*/ 274 h 277"/>
                <a:gd name="T30" fmla="*/ 389 w 444"/>
                <a:gd name="T31" fmla="*/ 277 h 277"/>
                <a:gd name="T32" fmla="*/ 372 w 444"/>
                <a:gd name="T33" fmla="*/ 274 h 277"/>
                <a:gd name="T34" fmla="*/ 356 w 444"/>
                <a:gd name="T35" fmla="*/ 267 h 277"/>
                <a:gd name="T36" fmla="*/ 344 w 444"/>
                <a:gd name="T37" fmla="*/ 255 h 277"/>
                <a:gd name="T38" fmla="*/ 336 w 444"/>
                <a:gd name="T39" fmla="*/ 240 h 277"/>
                <a:gd name="T40" fmla="*/ 333 w 444"/>
                <a:gd name="T41" fmla="*/ 222 h 277"/>
                <a:gd name="T42" fmla="*/ 330 w 444"/>
                <a:gd name="T43" fmla="*/ 196 h 277"/>
                <a:gd name="T44" fmla="*/ 322 w 444"/>
                <a:gd name="T45" fmla="*/ 173 h 277"/>
                <a:gd name="T46" fmla="*/ 309 w 444"/>
                <a:gd name="T47" fmla="*/ 153 h 277"/>
                <a:gd name="T48" fmla="*/ 292 w 444"/>
                <a:gd name="T49" fmla="*/ 135 h 277"/>
                <a:gd name="T50" fmla="*/ 271 w 444"/>
                <a:gd name="T51" fmla="*/ 122 h 277"/>
                <a:gd name="T52" fmla="*/ 247 w 444"/>
                <a:gd name="T53" fmla="*/ 114 h 277"/>
                <a:gd name="T54" fmla="*/ 222 w 444"/>
                <a:gd name="T55" fmla="*/ 111 h 277"/>
                <a:gd name="T56" fmla="*/ 197 w 444"/>
                <a:gd name="T57" fmla="*/ 114 h 277"/>
                <a:gd name="T58" fmla="*/ 173 w 444"/>
                <a:gd name="T59" fmla="*/ 122 h 277"/>
                <a:gd name="T60" fmla="*/ 152 w 444"/>
                <a:gd name="T61" fmla="*/ 135 h 277"/>
                <a:gd name="T62" fmla="*/ 135 w 444"/>
                <a:gd name="T63" fmla="*/ 153 h 277"/>
                <a:gd name="T64" fmla="*/ 122 w 444"/>
                <a:gd name="T65" fmla="*/ 173 h 277"/>
                <a:gd name="T66" fmla="*/ 114 w 444"/>
                <a:gd name="T67" fmla="*/ 196 h 277"/>
                <a:gd name="T68" fmla="*/ 111 w 444"/>
                <a:gd name="T69" fmla="*/ 222 h 277"/>
                <a:gd name="T70" fmla="*/ 108 w 444"/>
                <a:gd name="T71" fmla="*/ 240 h 277"/>
                <a:gd name="T72" fmla="*/ 101 w 444"/>
                <a:gd name="T73" fmla="*/ 255 h 277"/>
                <a:gd name="T74" fmla="*/ 88 w 444"/>
                <a:gd name="T75" fmla="*/ 267 h 277"/>
                <a:gd name="T76" fmla="*/ 73 w 444"/>
                <a:gd name="T77" fmla="*/ 274 h 277"/>
                <a:gd name="T78" fmla="*/ 55 w 444"/>
                <a:gd name="T79" fmla="*/ 277 h 277"/>
                <a:gd name="T80" fmla="*/ 38 w 444"/>
                <a:gd name="T81" fmla="*/ 274 h 277"/>
                <a:gd name="T82" fmla="*/ 23 w 444"/>
                <a:gd name="T83" fmla="*/ 267 h 277"/>
                <a:gd name="T84" fmla="*/ 11 w 444"/>
                <a:gd name="T85" fmla="*/ 255 h 277"/>
                <a:gd name="T86" fmla="*/ 3 w 444"/>
                <a:gd name="T87" fmla="*/ 240 h 277"/>
                <a:gd name="T88" fmla="*/ 0 w 444"/>
                <a:gd name="T89" fmla="*/ 222 h 277"/>
                <a:gd name="T90" fmla="*/ 3 w 444"/>
                <a:gd name="T91" fmla="*/ 186 h 277"/>
                <a:gd name="T92" fmla="*/ 11 w 444"/>
                <a:gd name="T93" fmla="*/ 152 h 277"/>
                <a:gd name="T94" fmla="*/ 25 w 444"/>
                <a:gd name="T95" fmla="*/ 120 h 277"/>
                <a:gd name="T96" fmla="*/ 43 w 444"/>
                <a:gd name="T97" fmla="*/ 91 h 277"/>
                <a:gd name="T98" fmla="*/ 65 w 444"/>
                <a:gd name="T99" fmla="*/ 66 h 277"/>
                <a:gd name="T100" fmla="*/ 91 w 444"/>
                <a:gd name="T101" fmla="*/ 44 h 277"/>
                <a:gd name="T102" fmla="*/ 120 w 444"/>
                <a:gd name="T103" fmla="*/ 25 h 277"/>
                <a:gd name="T104" fmla="*/ 152 w 444"/>
                <a:gd name="T105" fmla="*/ 11 h 277"/>
                <a:gd name="T106" fmla="*/ 187 w 444"/>
                <a:gd name="T107" fmla="*/ 3 h 277"/>
                <a:gd name="T108" fmla="*/ 222 w 444"/>
                <a:gd name="T109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4" h="277">
                  <a:moveTo>
                    <a:pt x="222" y="0"/>
                  </a:moveTo>
                  <a:lnTo>
                    <a:pt x="258" y="3"/>
                  </a:lnTo>
                  <a:lnTo>
                    <a:pt x="293" y="11"/>
                  </a:lnTo>
                  <a:lnTo>
                    <a:pt x="324" y="25"/>
                  </a:lnTo>
                  <a:lnTo>
                    <a:pt x="353" y="44"/>
                  </a:lnTo>
                  <a:lnTo>
                    <a:pt x="380" y="66"/>
                  </a:lnTo>
                  <a:lnTo>
                    <a:pt x="402" y="91"/>
                  </a:lnTo>
                  <a:lnTo>
                    <a:pt x="420" y="120"/>
                  </a:lnTo>
                  <a:lnTo>
                    <a:pt x="433" y="152"/>
                  </a:lnTo>
                  <a:lnTo>
                    <a:pt x="441" y="186"/>
                  </a:lnTo>
                  <a:lnTo>
                    <a:pt x="444" y="222"/>
                  </a:lnTo>
                  <a:lnTo>
                    <a:pt x="441" y="240"/>
                  </a:lnTo>
                  <a:lnTo>
                    <a:pt x="434" y="255"/>
                  </a:lnTo>
                  <a:lnTo>
                    <a:pt x="422" y="267"/>
                  </a:lnTo>
                  <a:lnTo>
                    <a:pt x="407" y="274"/>
                  </a:lnTo>
                  <a:lnTo>
                    <a:pt x="389" y="277"/>
                  </a:lnTo>
                  <a:lnTo>
                    <a:pt x="372" y="274"/>
                  </a:lnTo>
                  <a:lnTo>
                    <a:pt x="356" y="267"/>
                  </a:lnTo>
                  <a:lnTo>
                    <a:pt x="344" y="255"/>
                  </a:lnTo>
                  <a:lnTo>
                    <a:pt x="336" y="240"/>
                  </a:lnTo>
                  <a:lnTo>
                    <a:pt x="333" y="222"/>
                  </a:lnTo>
                  <a:lnTo>
                    <a:pt x="330" y="196"/>
                  </a:lnTo>
                  <a:lnTo>
                    <a:pt x="322" y="173"/>
                  </a:lnTo>
                  <a:lnTo>
                    <a:pt x="309" y="153"/>
                  </a:lnTo>
                  <a:lnTo>
                    <a:pt x="292" y="135"/>
                  </a:lnTo>
                  <a:lnTo>
                    <a:pt x="271" y="122"/>
                  </a:lnTo>
                  <a:lnTo>
                    <a:pt x="247" y="114"/>
                  </a:lnTo>
                  <a:lnTo>
                    <a:pt x="222" y="111"/>
                  </a:lnTo>
                  <a:lnTo>
                    <a:pt x="197" y="114"/>
                  </a:lnTo>
                  <a:lnTo>
                    <a:pt x="173" y="122"/>
                  </a:lnTo>
                  <a:lnTo>
                    <a:pt x="152" y="135"/>
                  </a:lnTo>
                  <a:lnTo>
                    <a:pt x="135" y="153"/>
                  </a:lnTo>
                  <a:lnTo>
                    <a:pt x="122" y="173"/>
                  </a:lnTo>
                  <a:lnTo>
                    <a:pt x="114" y="196"/>
                  </a:lnTo>
                  <a:lnTo>
                    <a:pt x="111" y="222"/>
                  </a:lnTo>
                  <a:lnTo>
                    <a:pt x="108" y="240"/>
                  </a:lnTo>
                  <a:lnTo>
                    <a:pt x="101" y="255"/>
                  </a:lnTo>
                  <a:lnTo>
                    <a:pt x="88" y="267"/>
                  </a:lnTo>
                  <a:lnTo>
                    <a:pt x="73" y="274"/>
                  </a:lnTo>
                  <a:lnTo>
                    <a:pt x="55" y="277"/>
                  </a:lnTo>
                  <a:lnTo>
                    <a:pt x="38" y="274"/>
                  </a:lnTo>
                  <a:lnTo>
                    <a:pt x="23" y="267"/>
                  </a:lnTo>
                  <a:lnTo>
                    <a:pt x="11" y="255"/>
                  </a:lnTo>
                  <a:lnTo>
                    <a:pt x="3" y="240"/>
                  </a:lnTo>
                  <a:lnTo>
                    <a:pt x="0" y="222"/>
                  </a:lnTo>
                  <a:lnTo>
                    <a:pt x="3" y="186"/>
                  </a:lnTo>
                  <a:lnTo>
                    <a:pt x="11" y="152"/>
                  </a:lnTo>
                  <a:lnTo>
                    <a:pt x="25" y="120"/>
                  </a:lnTo>
                  <a:lnTo>
                    <a:pt x="43" y="91"/>
                  </a:lnTo>
                  <a:lnTo>
                    <a:pt x="65" y="66"/>
                  </a:lnTo>
                  <a:lnTo>
                    <a:pt x="91" y="44"/>
                  </a:lnTo>
                  <a:lnTo>
                    <a:pt x="120" y="25"/>
                  </a:lnTo>
                  <a:lnTo>
                    <a:pt x="152" y="11"/>
                  </a:lnTo>
                  <a:lnTo>
                    <a:pt x="187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63"/>
            <p:cNvSpPr>
              <a:spLocks/>
            </p:cNvSpPr>
            <p:nvPr/>
          </p:nvSpPr>
          <p:spPr bwMode="auto">
            <a:xfrm>
              <a:off x="6472238" y="2068513"/>
              <a:ext cx="158750" cy="141288"/>
            </a:xfrm>
            <a:custGeom>
              <a:avLst/>
              <a:gdLst>
                <a:gd name="T0" fmla="*/ 74 w 1001"/>
                <a:gd name="T1" fmla="*/ 3 h 886"/>
                <a:gd name="T2" fmla="*/ 101 w 1001"/>
                <a:gd name="T3" fmla="*/ 23 h 886"/>
                <a:gd name="T4" fmla="*/ 111 w 1001"/>
                <a:gd name="T5" fmla="*/ 56 h 886"/>
                <a:gd name="T6" fmla="*/ 114 w 1001"/>
                <a:gd name="T7" fmla="*/ 436 h 886"/>
                <a:gd name="T8" fmla="*/ 137 w 1001"/>
                <a:gd name="T9" fmla="*/ 527 h 886"/>
                <a:gd name="T10" fmla="*/ 181 w 1001"/>
                <a:gd name="T11" fmla="*/ 609 h 886"/>
                <a:gd name="T12" fmla="*/ 242 w 1001"/>
                <a:gd name="T13" fmla="*/ 677 h 886"/>
                <a:gd name="T14" fmla="*/ 317 w 1001"/>
                <a:gd name="T15" fmla="*/ 730 h 886"/>
                <a:gd name="T16" fmla="*/ 405 w 1001"/>
                <a:gd name="T17" fmla="*/ 763 h 886"/>
                <a:gd name="T18" fmla="*/ 500 w 1001"/>
                <a:gd name="T19" fmla="*/ 775 h 886"/>
                <a:gd name="T20" fmla="*/ 596 w 1001"/>
                <a:gd name="T21" fmla="*/ 763 h 886"/>
                <a:gd name="T22" fmla="*/ 683 w 1001"/>
                <a:gd name="T23" fmla="*/ 730 h 886"/>
                <a:gd name="T24" fmla="*/ 759 w 1001"/>
                <a:gd name="T25" fmla="*/ 677 h 886"/>
                <a:gd name="T26" fmla="*/ 820 w 1001"/>
                <a:gd name="T27" fmla="*/ 609 h 886"/>
                <a:gd name="T28" fmla="*/ 863 w 1001"/>
                <a:gd name="T29" fmla="*/ 527 h 886"/>
                <a:gd name="T30" fmla="*/ 886 w 1001"/>
                <a:gd name="T31" fmla="*/ 436 h 886"/>
                <a:gd name="T32" fmla="*/ 889 w 1001"/>
                <a:gd name="T33" fmla="*/ 56 h 886"/>
                <a:gd name="T34" fmla="*/ 900 w 1001"/>
                <a:gd name="T35" fmla="*/ 23 h 886"/>
                <a:gd name="T36" fmla="*/ 928 w 1001"/>
                <a:gd name="T37" fmla="*/ 3 h 886"/>
                <a:gd name="T38" fmla="*/ 963 w 1001"/>
                <a:gd name="T39" fmla="*/ 3 h 886"/>
                <a:gd name="T40" fmla="*/ 990 w 1001"/>
                <a:gd name="T41" fmla="*/ 23 h 886"/>
                <a:gd name="T42" fmla="*/ 1001 w 1001"/>
                <a:gd name="T43" fmla="*/ 56 h 886"/>
                <a:gd name="T44" fmla="*/ 997 w 1001"/>
                <a:gd name="T45" fmla="*/ 442 h 886"/>
                <a:gd name="T46" fmla="*/ 975 w 1001"/>
                <a:gd name="T47" fmla="*/ 546 h 886"/>
                <a:gd name="T48" fmla="*/ 933 w 1001"/>
                <a:gd name="T49" fmla="*/ 639 h 886"/>
                <a:gd name="T50" fmla="*/ 872 w 1001"/>
                <a:gd name="T51" fmla="*/ 722 h 886"/>
                <a:gd name="T52" fmla="*/ 795 w 1001"/>
                <a:gd name="T53" fmla="*/ 790 h 886"/>
                <a:gd name="T54" fmla="*/ 707 w 1001"/>
                <a:gd name="T55" fmla="*/ 841 h 886"/>
                <a:gd name="T56" fmla="*/ 607 w 1001"/>
                <a:gd name="T57" fmla="*/ 875 h 886"/>
                <a:gd name="T58" fmla="*/ 500 w 1001"/>
                <a:gd name="T59" fmla="*/ 886 h 886"/>
                <a:gd name="T60" fmla="*/ 393 w 1001"/>
                <a:gd name="T61" fmla="*/ 875 h 886"/>
                <a:gd name="T62" fmla="*/ 294 w 1001"/>
                <a:gd name="T63" fmla="*/ 841 h 886"/>
                <a:gd name="T64" fmla="*/ 205 w 1001"/>
                <a:gd name="T65" fmla="*/ 790 h 886"/>
                <a:gd name="T66" fmla="*/ 129 w 1001"/>
                <a:gd name="T67" fmla="*/ 722 h 886"/>
                <a:gd name="T68" fmla="*/ 69 w 1001"/>
                <a:gd name="T69" fmla="*/ 639 h 886"/>
                <a:gd name="T70" fmla="*/ 25 w 1001"/>
                <a:gd name="T71" fmla="*/ 546 h 886"/>
                <a:gd name="T72" fmla="*/ 3 w 1001"/>
                <a:gd name="T73" fmla="*/ 442 h 886"/>
                <a:gd name="T74" fmla="*/ 0 w 1001"/>
                <a:gd name="T75" fmla="*/ 56 h 886"/>
                <a:gd name="T76" fmla="*/ 11 w 1001"/>
                <a:gd name="T77" fmla="*/ 23 h 886"/>
                <a:gd name="T78" fmla="*/ 38 w 1001"/>
                <a:gd name="T79" fmla="*/ 3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01" h="886">
                  <a:moveTo>
                    <a:pt x="55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8" y="38"/>
                  </a:lnTo>
                  <a:lnTo>
                    <a:pt x="111" y="56"/>
                  </a:lnTo>
                  <a:lnTo>
                    <a:pt x="111" y="388"/>
                  </a:lnTo>
                  <a:lnTo>
                    <a:pt x="114" y="436"/>
                  </a:lnTo>
                  <a:lnTo>
                    <a:pt x="123" y="483"/>
                  </a:lnTo>
                  <a:lnTo>
                    <a:pt x="137" y="527"/>
                  </a:lnTo>
                  <a:lnTo>
                    <a:pt x="156" y="570"/>
                  </a:lnTo>
                  <a:lnTo>
                    <a:pt x="181" y="609"/>
                  </a:lnTo>
                  <a:lnTo>
                    <a:pt x="209" y="645"/>
                  </a:lnTo>
                  <a:lnTo>
                    <a:pt x="242" y="677"/>
                  </a:lnTo>
                  <a:lnTo>
                    <a:pt x="278" y="705"/>
                  </a:lnTo>
                  <a:lnTo>
                    <a:pt x="317" y="730"/>
                  </a:lnTo>
                  <a:lnTo>
                    <a:pt x="360" y="749"/>
                  </a:lnTo>
                  <a:lnTo>
                    <a:pt x="405" y="763"/>
                  </a:lnTo>
                  <a:lnTo>
                    <a:pt x="452" y="772"/>
                  </a:lnTo>
                  <a:lnTo>
                    <a:pt x="500" y="775"/>
                  </a:lnTo>
                  <a:lnTo>
                    <a:pt x="550" y="772"/>
                  </a:lnTo>
                  <a:lnTo>
                    <a:pt x="596" y="763"/>
                  </a:lnTo>
                  <a:lnTo>
                    <a:pt x="641" y="749"/>
                  </a:lnTo>
                  <a:lnTo>
                    <a:pt x="683" y="730"/>
                  </a:lnTo>
                  <a:lnTo>
                    <a:pt x="723" y="705"/>
                  </a:lnTo>
                  <a:lnTo>
                    <a:pt x="759" y="677"/>
                  </a:lnTo>
                  <a:lnTo>
                    <a:pt x="791" y="645"/>
                  </a:lnTo>
                  <a:lnTo>
                    <a:pt x="820" y="609"/>
                  </a:lnTo>
                  <a:lnTo>
                    <a:pt x="844" y="570"/>
                  </a:lnTo>
                  <a:lnTo>
                    <a:pt x="863" y="527"/>
                  </a:lnTo>
                  <a:lnTo>
                    <a:pt x="877" y="483"/>
                  </a:lnTo>
                  <a:lnTo>
                    <a:pt x="886" y="436"/>
                  </a:lnTo>
                  <a:lnTo>
                    <a:pt x="889" y="388"/>
                  </a:lnTo>
                  <a:lnTo>
                    <a:pt x="889" y="56"/>
                  </a:lnTo>
                  <a:lnTo>
                    <a:pt x="892" y="38"/>
                  </a:lnTo>
                  <a:lnTo>
                    <a:pt x="900" y="23"/>
                  </a:lnTo>
                  <a:lnTo>
                    <a:pt x="913" y="11"/>
                  </a:lnTo>
                  <a:lnTo>
                    <a:pt x="928" y="3"/>
                  </a:lnTo>
                  <a:lnTo>
                    <a:pt x="945" y="0"/>
                  </a:lnTo>
                  <a:lnTo>
                    <a:pt x="963" y="3"/>
                  </a:lnTo>
                  <a:lnTo>
                    <a:pt x="978" y="11"/>
                  </a:lnTo>
                  <a:lnTo>
                    <a:pt x="990" y="23"/>
                  </a:lnTo>
                  <a:lnTo>
                    <a:pt x="997" y="38"/>
                  </a:lnTo>
                  <a:lnTo>
                    <a:pt x="1001" y="56"/>
                  </a:lnTo>
                  <a:lnTo>
                    <a:pt x="1001" y="388"/>
                  </a:lnTo>
                  <a:lnTo>
                    <a:pt x="997" y="442"/>
                  </a:lnTo>
                  <a:lnTo>
                    <a:pt x="989" y="494"/>
                  </a:lnTo>
                  <a:lnTo>
                    <a:pt x="975" y="546"/>
                  </a:lnTo>
                  <a:lnTo>
                    <a:pt x="956" y="593"/>
                  </a:lnTo>
                  <a:lnTo>
                    <a:pt x="933" y="639"/>
                  </a:lnTo>
                  <a:lnTo>
                    <a:pt x="904" y="681"/>
                  </a:lnTo>
                  <a:lnTo>
                    <a:pt x="872" y="722"/>
                  </a:lnTo>
                  <a:lnTo>
                    <a:pt x="836" y="758"/>
                  </a:lnTo>
                  <a:lnTo>
                    <a:pt x="795" y="790"/>
                  </a:lnTo>
                  <a:lnTo>
                    <a:pt x="753" y="818"/>
                  </a:lnTo>
                  <a:lnTo>
                    <a:pt x="707" y="841"/>
                  </a:lnTo>
                  <a:lnTo>
                    <a:pt x="659" y="860"/>
                  </a:lnTo>
                  <a:lnTo>
                    <a:pt x="607" y="875"/>
                  </a:lnTo>
                  <a:lnTo>
                    <a:pt x="555" y="883"/>
                  </a:lnTo>
                  <a:lnTo>
                    <a:pt x="500" y="886"/>
                  </a:lnTo>
                  <a:lnTo>
                    <a:pt x="446" y="883"/>
                  </a:lnTo>
                  <a:lnTo>
                    <a:pt x="393" y="875"/>
                  </a:lnTo>
                  <a:lnTo>
                    <a:pt x="342" y="860"/>
                  </a:lnTo>
                  <a:lnTo>
                    <a:pt x="294" y="841"/>
                  </a:lnTo>
                  <a:lnTo>
                    <a:pt x="248" y="818"/>
                  </a:lnTo>
                  <a:lnTo>
                    <a:pt x="205" y="790"/>
                  </a:lnTo>
                  <a:lnTo>
                    <a:pt x="166" y="758"/>
                  </a:lnTo>
                  <a:lnTo>
                    <a:pt x="129" y="722"/>
                  </a:lnTo>
                  <a:lnTo>
                    <a:pt x="97" y="681"/>
                  </a:lnTo>
                  <a:lnTo>
                    <a:pt x="69" y="639"/>
                  </a:lnTo>
                  <a:lnTo>
                    <a:pt x="44" y="593"/>
                  </a:lnTo>
                  <a:lnTo>
                    <a:pt x="25" y="546"/>
                  </a:lnTo>
                  <a:lnTo>
                    <a:pt x="12" y="494"/>
                  </a:lnTo>
                  <a:lnTo>
                    <a:pt x="3" y="442"/>
                  </a:lnTo>
                  <a:lnTo>
                    <a:pt x="0" y="388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64"/>
            <p:cNvSpPr>
              <a:spLocks noEditPoints="1"/>
            </p:cNvSpPr>
            <p:nvPr/>
          </p:nvSpPr>
          <p:spPr bwMode="auto">
            <a:xfrm>
              <a:off x="6342063" y="1933575"/>
              <a:ext cx="420687" cy="512763"/>
            </a:xfrm>
            <a:custGeom>
              <a:avLst/>
              <a:gdLst>
                <a:gd name="T0" fmla="*/ 322 w 2646"/>
                <a:gd name="T1" fmla="*/ 323 h 3233"/>
                <a:gd name="T2" fmla="*/ 267 w 2646"/>
                <a:gd name="T3" fmla="*/ 2394 h 3233"/>
                <a:gd name="T4" fmla="*/ 364 w 2646"/>
                <a:gd name="T5" fmla="*/ 2460 h 3233"/>
                <a:gd name="T6" fmla="*/ 641 w 2646"/>
                <a:gd name="T7" fmla="*/ 2458 h 3233"/>
                <a:gd name="T8" fmla="*/ 673 w 2646"/>
                <a:gd name="T9" fmla="*/ 2469 h 3233"/>
                <a:gd name="T10" fmla="*/ 693 w 2646"/>
                <a:gd name="T11" fmla="*/ 2496 h 3233"/>
                <a:gd name="T12" fmla="*/ 693 w 2646"/>
                <a:gd name="T13" fmla="*/ 2531 h 3233"/>
                <a:gd name="T14" fmla="*/ 673 w 2646"/>
                <a:gd name="T15" fmla="*/ 2559 h 3233"/>
                <a:gd name="T16" fmla="*/ 641 w 2646"/>
                <a:gd name="T17" fmla="*/ 2569 h 3233"/>
                <a:gd name="T18" fmla="*/ 365 w 2646"/>
                <a:gd name="T19" fmla="*/ 2567 h 3233"/>
                <a:gd name="T20" fmla="*/ 256 w 2646"/>
                <a:gd name="T21" fmla="*/ 2654 h 3233"/>
                <a:gd name="T22" fmla="*/ 112 w 2646"/>
                <a:gd name="T23" fmla="*/ 3113 h 3233"/>
                <a:gd name="T24" fmla="*/ 115 w 2646"/>
                <a:gd name="T25" fmla="*/ 3118 h 3233"/>
                <a:gd name="T26" fmla="*/ 119 w 2646"/>
                <a:gd name="T27" fmla="*/ 3121 h 3233"/>
                <a:gd name="T28" fmla="*/ 125 w 2646"/>
                <a:gd name="T29" fmla="*/ 3122 h 3233"/>
                <a:gd name="T30" fmla="*/ 2525 w 2646"/>
                <a:gd name="T31" fmla="*/ 3122 h 3233"/>
                <a:gd name="T32" fmla="*/ 2530 w 2646"/>
                <a:gd name="T33" fmla="*/ 3119 h 3233"/>
                <a:gd name="T34" fmla="*/ 2533 w 2646"/>
                <a:gd name="T35" fmla="*/ 3115 h 3233"/>
                <a:gd name="T36" fmla="*/ 2535 w 2646"/>
                <a:gd name="T37" fmla="*/ 3109 h 3233"/>
                <a:gd name="T38" fmla="*/ 2301 w 2646"/>
                <a:gd name="T39" fmla="*/ 2569 h 3233"/>
                <a:gd name="T40" fmla="*/ 1916 w 2646"/>
                <a:gd name="T41" fmla="*/ 2567 h 3233"/>
                <a:gd name="T42" fmla="*/ 1889 w 2646"/>
                <a:gd name="T43" fmla="*/ 2546 h 3233"/>
                <a:gd name="T44" fmla="*/ 1879 w 2646"/>
                <a:gd name="T45" fmla="*/ 2513 h 3233"/>
                <a:gd name="T46" fmla="*/ 1889 w 2646"/>
                <a:gd name="T47" fmla="*/ 2481 h 3233"/>
                <a:gd name="T48" fmla="*/ 1916 w 2646"/>
                <a:gd name="T49" fmla="*/ 2461 h 3233"/>
                <a:gd name="T50" fmla="*/ 2311 w 2646"/>
                <a:gd name="T51" fmla="*/ 2458 h 3233"/>
                <a:gd name="T52" fmla="*/ 2379 w 2646"/>
                <a:gd name="T53" fmla="*/ 268 h 3233"/>
                <a:gd name="T54" fmla="*/ 2157 w 2646"/>
                <a:gd name="T55" fmla="*/ 157 h 3233"/>
                <a:gd name="T56" fmla="*/ 1824 w 2646"/>
                <a:gd name="T57" fmla="*/ 157 h 3233"/>
                <a:gd name="T58" fmla="*/ 1490 w 2646"/>
                <a:gd name="T59" fmla="*/ 157 h 3233"/>
                <a:gd name="T60" fmla="*/ 1156 w 2646"/>
                <a:gd name="T61" fmla="*/ 157 h 3233"/>
                <a:gd name="T62" fmla="*/ 823 w 2646"/>
                <a:gd name="T63" fmla="*/ 157 h 3233"/>
                <a:gd name="T64" fmla="*/ 489 w 2646"/>
                <a:gd name="T65" fmla="*/ 157 h 3233"/>
                <a:gd name="T66" fmla="*/ 322 w 2646"/>
                <a:gd name="T67" fmla="*/ 166 h 3233"/>
                <a:gd name="T68" fmla="*/ 656 w 2646"/>
                <a:gd name="T69" fmla="*/ 166 h 3233"/>
                <a:gd name="T70" fmla="*/ 990 w 2646"/>
                <a:gd name="T71" fmla="*/ 166 h 3233"/>
                <a:gd name="T72" fmla="*/ 1323 w 2646"/>
                <a:gd name="T73" fmla="*/ 166 h 3233"/>
                <a:gd name="T74" fmla="*/ 1657 w 2646"/>
                <a:gd name="T75" fmla="*/ 166 h 3233"/>
                <a:gd name="T76" fmla="*/ 1990 w 2646"/>
                <a:gd name="T77" fmla="*/ 166 h 3233"/>
                <a:gd name="T78" fmla="*/ 2324 w 2646"/>
                <a:gd name="T79" fmla="*/ 166 h 3233"/>
                <a:gd name="T80" fmla="*/ 2491 w 2646"/>
                <a:gd name="T81" fmla="*/ 2492 h 3233"/>
                <a:gd name="T82" fmla="*/ 2484 w 2646"/>
                <a:gd name="T83" fmla="*/ 2595 h 3233"/>
                <a:gd name="T84" fmla="*/ 2646 w 2646"/>
                <a:gd name="T85" fmla="*/ 3112 h 3233"/>
                <a:gd name="T86" fmla="*/ 2638 w 2646"/>
                <a:gd name="T87" fmla="*/ 3153 h 3233"/>
                <a:gd name="T88" fmla="*/ 2616 w 2646"/>
                <a:gd name="T89" fmla="*/ 3189 h 3233"/>
                <a:gd name="T90" fmla="*/ 2583 w 2646"/>
                <a:gd name="T91" fmla="*/ 3216 h 3233"/>
                <a:gd name="T92" fmla="*/ 2543 w 2646"/>
                <a:gd name="T93" fmla="*/ 3231 h 3233"/>
                <a:gd name="T94" fmla="*/ 125 w 2646"/>
                <a:gd name="T95" fmla="*/ 3233 h 3233"/>
                <a:gd name="T96" fmla="*/ 83 w 2646"/>
                <a:gd name="T97" fmla="*/ 3226 h 3233"/>
                <a:gd name="T98" fmla="*/ 46 w 2646"/>
                <a:gd name="T99" fmla="*/ 3204 h 3233"/>
                <a:gd name="T100" fmla="*/ 18 w 2646"/>
                <a:gd name="T101" fmla="*/ 3172 h 3233"/>
                <a:gd name="T102" fmla="*/ 3 w 2646"/>
                <a:gd name="T103" fmla="*/ 3132 h 3233"/>
                <a:gd name="T104" fmla="*/ 2 w 2646"/>
                <a:gd name="T105" fmla="*/ 3090 h 3233"/>
                <a:gd name="T106" fmla="*/ 158 w 2646"/>
                <a:gd name="T107" fmla="*/ 2594 h 3233"/>
                <a:gd name="T108" fmla="*/ 156 w 2646"/>
                <a:gd name="T109" fmla="*/ 2444 h 3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6" h="3233">
                  <a:moveTo>
                    <a:pt x="489" y="157"/>
                  </a:moveTo>
                  <a:lnTo>
                    <a:pt x="322" y="323"/>
                  </a:lnTo>
                  <a:lnTo>
                    <a:pt x="267" y="268"/>
                  </a:lnTo>
                  <a:lnTo>
                    <a:pt x="267" y="2394"/>
                  </a:lnTo>
                  <a:lnTo>
                    <a:pt x="352" y="2466"/>
                  </a:lnTo>
                  <a:lnTo>
                    <a:pt x="364" y="2460"/>
                  </a:lnTo>
                  <a:lnTo>
                    <a:pt x="378" y="2458"/>
                  </a:lnTo>
                  <a:lnTo>
                    <a:pt x="641" y="2458"/>
                  </a:lnTo>
                  <a:lnTo>
                    <a:pt x="658" y="2461"/>
                  </a:lnTo>
                  <a:lnTo>
                    <a:pt x="673" y="2469"/>
                  </a:lnTo>
                  <a:lnTo>
                    <a:pt x="685" y="2481"/>
                  </a:lnTo>
                  <a:lnTo>
                    <a:pt x="693" y="2496"/>
                  </a:lnTo>
                  <a:lnTo>
                    <a:pt x="696" y="2513"/>
                  </a:lnTo>
                  <a:lnTo>
                    <a:pt x="693" y="2531"/>
                  </a:lnTo>
                  <a:lnTo>
                    <a:pt x="685" y="2546"/>
                  </a:lnTo>
                  <a:lnTo>
                    <a:pt x="673" y="2559"/>
                  </a:lnTo>
                  <a:lnTo>
                    <a:pt x="658" y="2567"/>
                  </a:lnTo>
                  <a:lnTo>
                    <a:pt x="641" y="2569"/>
                  </a:lnTo>
                  <a:lnTo>
                    <a:pt x="378" y="2569"/>
                  </a:lnTo>
                  <a:lnTo>
                    <a:pt x="365" y="2567"/>
                  </a:lnTo>
                  <a:lnTo>
                    <a:pt x="353" y="2562"/>
                  </a:lnTo>
                  <a:lnTo>
                    <a:pt x="256" y="2654"/>
                  </a:lnTo>
                  <a:lnTo>
                    <a:pt x="111" y="3109"/>
                  </a:lnTo>
                  <a:lnTo>
                    <a:pt x="112" y="3113"/>
                  </a:lnTo>
                  <a:lnTo>
                    <a:pt x="113" y="3115"/>
                  </a:lnTo>
                  <a:lnTo>
                    <a:pt x="115" y="3118"/>
                  </a:lnTo>
                  <a:lnTo>
                    <a:pt x="116" y="3119"/>
                  </a:lnTo>
                  <a:lnTo>
                    <a:pt x="119" y="3121"/>
                  </a:lnTo>
                  <a:lnTo>
                    <a:pt x="122" y="3122"/>
                  </a:lnTo>
                  <a:lnTo>
                    <a:pt x="125" y="3122"/>
                  </a:lnTo>
                  <a:lnTo>
                    <a:pt x="2521" y="3122"/>
                  </a:lnTo>
                  <a:lnTo>
                    <a:pt x="2525" y="3122"/>
                  </a:lnTo>
                  <a:lnTo>
                    <a:pt x="2528" y="3121"/>
                  </a:lnTo>
                  <a:lnTo>
                    <a:pt x="2530" y="3119"/>
                  </a:lnTo>
                  <a:lnTo>
                    <a:pt x="2532" y="3118"/>
                  </a:lnTo>
                  <a:lnTo>
                    <a:pt x="2533" y="3115"/>
                  </a:lnTo>
                  <a:lnTo>
                    <a:pt x="2534" y="3113"/>
                  </a:lnTo>
                  <a:lnTo>
                    <a:pt x="2535" y="3109"/>
                  </a:lnTo>
                  <a:lnTo>
                    <a:pt x="2387" y="2654"/>
                  </a:lnTo>
                  <a:lnTo>
                    <a:pt x="2301" y="2569"/>
                  </a:lnTo>
                  <a:lnTo>
                    <a:pt x="1935" y="2569"/>
                  </a:lnTo>
                  <a:lnTo>
                    <a:pt x="1916" y="2567"/>
                  </a:lnTo>
                  <a:lnTo>
                    <a:pt x="1901" y="2559"/>
                  </a:lnTo>
                  <a:lnTo>
                    <a:pt x="1889" y="2546"/>
                  </a:lnTo>
                  <a:lnTo>
                    <a:pt x="1882" y="2531"/>
                  </a:lnTo>
                  <a:lnTo>
                    <a:pt x="1879" y="2513"/>
                  </a:lnTo>
                  <a:lnTo>
                    <a:pt x="1882" y="2496"/>
                  </a:lnTo>
                  <a:lnTo>
                    <a:pt x="1889" y="2481"/>
                  </a:lnTo>
                  <a:lnTo>
                    <a:pt x="1901" y="2469"/>
                  </a:lnTo>
                  <a:lnTo>
                    <a:pt x="1916" y="2461"/>
                  </a:lnTo>
                  <a:lnTo>
                    <a:pt x="1935" y="2458"/>
                  </a:lnTo>
                  <a:lnTo>
                    <a:pt x="2311" y="2458"/>
                  </a:lnTo>
                  <a:lnTo>
                    <a:pt x="2379" y="2424"/>
                  </a:lnTo>
                  <a:lnTo>
                    <a:pt x="2379" y="268"/>
                  </a:lnTo>
                  <a:lnTo>
                    <a:pt x="2324" y="323"/>
                  </a:lnTo>
                  <a:lnTo>
                    <a:pt x="2157" y="157"/>
                  </a:lnTo>
                  <a:lnTo>
                    <a:pt x="1990" y="323"/>
                  </a:lnTo>
                  <a:lnTo>
                    <a:pt x="1824" y="157"/>
                  </a:lnTo>
                  <a:lnTo>
                    <a:pt x="1657" y="323"/>
                  </a:lnTo>
                  <a:lnTo>
                    <a:pt x="1490" y="157"/>
                  </a:lnTo>
                  <a:lnTo>
                    <a:pt x="1323" y="323"/>
                  </a:lnTo>
                  <a:lnTo>
                    <a:pt x="1156" y="157"/>
                  </a:lnTo>
                  <a:lnTo>
                    <a:pt x="990" y="323"/>
                  </a:lnTo>
                  <a:lnTo>
                    <a:pt x="823" y="157"/>
                  </a:lnTo>
                  <a:lnTo>
                    <a:pt x="656" y="323"/>
                  </a:lnTo>
                  <a:lnTo>
                    <a:pt x="489" y="157"/>
                  </a:lnTo>
                  <a:close/>
                  <a:moveTo>
                    <a:pt x="156" y="0"/>
                  </a:moveTo>
                  <a:lnTo>
                    <a:pt x="322" y="166"/>
                  </a:lnTo>
                  <a:lnTo>
                    <a:pt x="489" y="0"/>
                  </a:lnTo>
                  <a:lnTo>
                    <a:pt x="656" y="166"/>
                  </a:lnTo>
                  <a:lnTo>
                    <a:pt x="823" y="0"/>
                  </a:lnTo>
                  <a:lnTo>
                    <a:pt x="990" y="166"/>
                  </a:lnTo>
                  <a:lnTo>
                    <a:pt x="1156" y="0"/>
                  </a:lnTo>
                  <a:lnTo>
                    <a:pt x="1323" y="166"/>
                  </a:lnTo>
                  <a:lnTo>
                    <a:pt x="1490" y="0"/>
                  </a:lnTo>
                  <a:lnTo>
                    <a:pt x="1657" y="166"/>
                  </a:lnTo>
                  <a:lnTo>
                    <a:pt x="1824" y="0"/>
                  </a:lnTo>
                  <a:lnTo>
                    <a:pt x="1990" y="166"/>
                  </a:lnTo>
                  <a:lnTo>
                    <a:pt x="2157" y="0"/>
                  </a:lnTo>
                  <a:lnTo>
                    <a:pt x="2324" y="166"/>
                  </a:lnTo>
                  <a:lnTo>
                    <a:pt x="2491" y="0"/>
                  </a:lnTo>
                  <a:lnTo>
                    <a:pt x="2491" y="2492"/>
                  </a:lnTo>
                  <a:lnTo>
                    <a:pt x="2418" y="2528"/>
                  </a:lnTo>
                  <a:lnTo>
                    <a:pt x="2484" y="2595"/>
                  </a:lnTo>
                  <a:lnTo>
                    <a:pt x="2645" y="3090"/>
                  </a:lnTo>
                  <a:lnTo>
                    <a:pt x="2646" y="3112"/>
                  </a:lnTo>
                  <a:lnTo>
                    <a:pt x="2644" y="3133"/>
                  </a:lnTo>
                  <a:lnTo>
                    <a:pt x="2638" y="3153"/>
                  </a:lnTo>
                  <a:lnTo>
                    <a:pt x="2629" y="3172"/>
                  </a:lnTo>
                  <a:lnTo>
                    <a:pt x="2616" y="3189"/>
                  </a:lnTo>
                  <a:lnTo>
                    <a:pt x="2601" y="3204"/>
                  </a:lnTo>
                  <a:lnTo>
                    <a:pt x="2583" y="3216"/>
                  </a:lnTo>
                  <a:lnTo>
                    <a:pt x="2563" y="3226"/>
                  </a:lnTo>
                  <a:lnTo>
                    <a:pt x="2543" y="3231"/>
                  </a:lnTo>
                  <a:lnTo>
                    <a:pt x="2521" y="3233"/>
                  </a:lnTo>
                  <a:lnTo>
                    <a:pt x="125" y="3233"/>
                  </a:lnTo>
                  <a:lnTo>
                    <a:pt x="104" y="3231"/>
                  </a:lnTo>
                  <a:lnTo>
                    <a:pt x="83" y="3226"/>
                  </a:lnTo>
                  <a:lnTo>
                    <a:pt x="64" y="3216"/>
                  </a:lnTo>
                  <a:lnTo>
                    <a:pt x="46" y="3204"/>
                  </a:lnTo>
                  <a:lnTo>
                    <a:pt x="30" y="3189"/>
                  </a:lnTo>
                  <a:lnTo>
                    <a:pt x="18" y="3172"/>
                  </a:lnTo>
                  <a:lnTo>
                    <a:pt x="9" y="3153"/>
                  </a:lnTo>
                  <a:lnTo>
                    <a:pt x="3" y="3132"/>
                  </a:lnTo>
                  <a:lnTo>
                    <a:pt x="0" y="3111"/>
                  </a:lnTo>
                  <a:lnTo>
                    <a:pt x="2" y="3090"/>
                  </a:lnTo>
                  <a:lnTo>
                    <a:pt x="4" y="3082"/>
                  </a:lnTo>
                  <a:lnTo>
                    <a:pt x="158" y="2594"/>
                  </a:lnTo>
                  <a:lnTo>
                    <a:pt x="240" y="2515"/>
                  </a:lnTo>
                  <a:lnTo>
                    <a:pt x="156" y="2444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65"/>
            <p:cNvSpPr>
              <a:spLocks/>
            </p:cNvSpPr>
            <p:nvPr/>
          </p:nvSpPr>
          <p:spPr bwMode="auto">
            <a:xfrm>
              <a:off x="6464300" y="2324100"/>
              <a:ext cx="77787" cy="17463"/>
            </a:xfrm>
            <a:custGeom>
              <a:avLst/>
              <a:gdLst>
                <a:gd name="T0" fmla="*/ 56 w 495"/>
                <a:gd name="T1" fmla="*/ 0 h 111"/>
                <a:gd name="T2" fmla="*/ 440 w 495"/>
                <a:gd name="T3" fmla="*/ 0 h 111"/>
                <a:gd name="T4" fmla="*/ 457 w 495"/>
                <a:gd name="T5" fmla="*/ 3 h 111"/>
                <a:gd name="T6" fmla="*/ 473 w 495"/>
                <a:gd name="T7" fmla="*/ 11 h 111"/>
                <a:gd name="T8" fmla="*/ 485 w 495"/>
                <a:gd name="T9" fmla="*/ 23 h 111"/>
                <a:gd name="T10" fmla="*/ 492 w 495"/>
                <a:gd name="T11" fmla="*/ 38 h 111"/>
                <a:gd name="T12" fmla="*/ 495 w 495"/>
                <a:gd name="T13" fmla="*/ 55 h 111"/>
                <a:gd name="T14" fmla="*/ 492 w 495"/>
                <a:gd name="T15" fmla="*/ 73 h 111"/>
                <a:gd name="T16" fmla="*/ 485 w 495"/>
                <a:gd name="T17" fmla="*/ 88 h 111"/>
                <a:gd name="T18" fmla="*/ 473 w 495"/>
                <a:gd name="T19" fmla="*/ 101 h 111"/>
                <a:gd name="T20" fmla="*/ 457 w 495"/>
                <a:gd name="T21" fmla="*/ 109 h 111"/>
                <a:gd name="T22" fmla="*/ 440 w 495"/>
                <a:gd name="T23" fmla="*/ 111 h 111"/>
                <a:gd name="T24" fmla="*/ 56 w 495"/>
                <a:gd name="T25" fmla="*/ 111 h 111"/>
                <a:gd name="T26" fmla="*/ 39 w 495"/>
                <a:gd name="T27" fmla="*/ 109 h 111"/>
                <a:gd name="T28" fmla="*/ 23 w 495"/>
                <a:gd name="T29" fmla="*/ 101 h 111"/>
                <a:gd name="T30" fmla="*/ 11 w 495"/>
                <a:gd name="T31" fmla="*/ 88 h 111"/>
                <a:gd name="T32" fmla="*/ 3 w 495"/>
                <a:gd name="T33" fmla="*/ 73 h 111"/>
                <a:gd name="T34" fmla="*/ 0 w 495"/>
                <a:gd name="T35" fmla="*/ 55 h 111"/>
                <a:gd name="T36" fmla="*/ 3 w 495"/>
                <a:gd name="T37" fmla="*/ 38 h 111"/>
                <a:gd name="T38" fmla="*/ 11 w 495"/>
                <a:gd name="T39" fmla="*/ 23 h 111"/>
                <a:gd name="T40" fmla="*/ 23 w 495"/>
                <a:gd name="T41" fmla="*/ 11 h 111"/>
                <a:gd name="T42" fmla="*/ 39 w 495"/>
                <a:gd name="T43" fmla="*/ 3 h 111"/>
                <a:gd name="T44" fmla="*/ 56 w 495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5" h="111">
                  <a:moveTo>
                    <a:pt x="56" y="0"/>
                  </a:moveTo>
                  <a:lnTo>
                    <a:pt x="440" y="0"/>
                  </a:lnTo>
                  <a:lnTo>
                    <a:pt x="457" y="3"/>
                  </a:lnTo>
                  <a:lnTo>
                    <a:pt x="473" y="11"/>
                  </a:lnTo>
                  <a:lnTo>
                    <a:pt x="485" y="23"/>
                  </a:lnTo>
                  <a:lnTo>
                    <a:pt x="492" y="38"/>
                  </a:lnTo>
                  <a:lnTo>
                    <a:pt x="495" y="55"/>
                  </a:lnTo>
                  <a:lnTo>
                    <a:pt x="492" y="73"/>
                  </a:lnTo>
                  <a:lnTo>
                    <a:pt x="485" y="88"/>
                  </a:lnTo>
                  <a:lnTo>
                    <a:pt x="473" y="101"/>
                  </a:lnTo>
                  <a:lnTo>
                    <a:pt x="457" y="109"/>
                  </a:lnTo>
                  <a:lnTo>
                    <a:pt x="440" y="111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66"/>
            <p:cNvSpPr>
              <a:spLocks/>
            </p:cNvSpPr>
            <p:nvPr/>
          </p:nvSpPr>
          <p:spPr bwMode="auto">
            <a:xfrm>
              <a:off x="6561138" y="2324100"/>
              <a:ext cx="53975" cy="17463"/>
            </a:xfrm>
            <a:custGeom>
              <a:avLst/>
              <a:gdLst>
                <a:gd name="T0" fmla="*/ 55 w 341"/>
                <a:gd name="T1" fmla="*/ 0 h 111"/>
                <a:gd name="T2" fmla="*/ 286 w 341"/>
                <a:gd name="T3" fmla="*/ 0 h 111"/>
                <a:gd name="T4" fmla="*/ 304 w 341"/>
                <a:gd name="T5" fmla="*/ 3 h 111"/>
                <a:gd name="T6" fmla="*/ 319 w 341"/>
                <a:gd name="T7" fmla="*/ 11 h 111"/>
                <a:gd name="T8" fmla="*/ 331 w 341"/>
                <a:gd name="T9" fmla="*/ 23 h 111"/>
                <a:gd name="T10" fmla="*/ 338 w 341"/>
                <a:gd name="T11" fmla="*/ 38 h 111"/>
                <a:gd name="T12" fmla="*/ 341 w 341"/>
                <a:gd name="T13" fmla="*/ 55 h 111"/>
                <a:gd name="T14" fmla="*/ 338 w 341"/>
                <a:gd name="T15" fmla="*/ 73 h 111"/>
                <a:gd name="T16" fmla="*/ 331 w 341"/>
                <a:gd name="T17" fmla="*/ 88 h 111"/>
                <a:gd name="T18" fmla="*/ 319 w 341"/>
                <a:gd name="T19" fmla="*/ 101 h 111"/>
                <a:gd name="T20" fmla="*/ 304 w 341"/>
                <a:gd name="T21" fmla="*/ 109 h 111"/>
                <a:gd name="T22" fmla="*/ 286 w 341"/>
                <a:gd name="T23" fmla="*/ 111 h 111"/>
                <a:gd name="T24" fmla="*/ 55 w 341"/>
                <a:gd name="T25" fmla="*/ 111 h 111"/>
                <a:gd name="T26" fmla="*/ 38 w 341"/>
                <a:gd name="T27" fmla="*/ 109 h 111"/>
                <a:gd name="T28" fmla="*/ 23 w 341"/>
                <a:gd name="T29" fmla="*/ 101 h 111"/>
                <a:gd name="T30" fmla="*/ 11 w 341"/>
                <a:gd name="T31" fmla="*/ 88 h 111"/>
                <a:gd name="T32" fmla="*/ 3 w 341"/>
                <a:gd name="T33" fmla="*/ 73 h 111"/>
                <a:gd name="T34" fmla="*/ 0 w 341"/>
                <a:gd name="T35" fmla="*/ 55 h 111"/>
                <a:gd name="T36" fmla="*/ 3 w 341"/>
                <a:gd name="T37" fmla="*/ 38 h 111"/>
                <a:gd name="T38" fmla="*/ 11 w 341"/>
                <a:gd name="T39" fmla="*/ 23 h 111"/>
                <a:gd name="T40" fmla="*/ 23 w 341"/>
                <a:gd name="T41" fmla="*/ 11 h 111"/>
                <a:gd name="T42" fmla="*/ 38 w 341"/>
                <a:gd name="T43" fmla="*/ 3 h 111"/>
                <a:gd name="T44" fmla="*/ 55 w 34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1" h="111">
                  <a:moveTo>
                    <a:pt x="55" y="0"/>
                  </a:moveTo>
                  <a:lnTo>
                    <a:pt x="286" y="0"/>
                  </a:lnTo>
                  <a:lnTo>
                    <a:pt x="304" y="3"/>
                  </a:lnTo>
                  <a:lnTo>
                    <a:pt x="319" y="11"/>
                  </a:lnTo>
                  <a:lnTo>
                    <a:pt x="331" y="23"/>
                  </a:lnTo>
                  <a:lnTo>
                    <a:pt x="338" y="38"/>
                  </a:lnTo>
                  <a:lnTo>
                    <a:pt x="341" y="55"/>
                  </a:lnTo>
                  <a:lnTo>
                    <a:pt x="338" y="73"/>
                  </a:lnTo>
                  <a:lnTo>
                    <a:pt x="331" y="88"/>
                  </a:lnTo>
                  <a:lnTo>
                    <a:pt x="319" y="101"/>
                  </a:lnTo>
                  <a:lnTo>
                    <a:pt x="304" y="109"/>
                  </a:lnTo>
                  <a:lnTo>
                    <a:pt x="286" y="111"/>
                  </a:lnTo>
                  <a:lnTo>
                    <a:pt x="55" y="111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03" name="Group 181"/>
          <p:cNvGrpSpPr/>
          <p:nvPr/>
        </p:nvGrpSpPr>
        <p:grpSpPr>
          <a:xfrm>
            <a:off x="8726623" y="665498"/>
            <a:ext cx="528638" cy="490538"/>
            <a:chOff x="5359400" y="1944688"/>
            <a:chExt cx="528638" cy="490538"/>
          </a:xfrm>
          <a:solidFill>
            <a:srgbClr val="000000"/>
          </a:solidFill>
        </p:grpSpPr>
        <p:sp>
          <p:nvSpPr>
            <p:cNvPr id="1104" name="Freeform 71"/>
            <p:cNvSpPr>
              <a:spLocks noEditPoints="1"/>
            </p:cNvSpPr>
            <p:nvPr/>
          </p:nvSpPr>
          <p:spPr bwMode="auto">
            <a:xfrm>
              <a:off x="5359400" y="1944688"/>
              <a:ext cx="528638" cy="490538"/>
            </a:xfrm>
            <a:custGeom>
              <a:avLst/>
              <a:gdLst>
                <a:gd name="T0" fmla="*/ 111 w 3330"/>
                <a:gd name="T1" fmla="*/ 2826 h 3088"/>
                <a:gd name="T2" fmla="*/ 123 w 3330"/>
                <a:gd name="T3" fmla="*/ 2884 h 3088"/>
                <a:gd name="T4" fmla="*/ 155 w 3330"/>
                <a:gd name="T5" fmla="*/ 2932 h 3088"/>
                <a:gd name="T6" fmla="*/ 204 w 3330"/>
                <a:gd name="T7" fmla="*/ 2966 h 3088"/>
                <a:gd name="T8" fmla="*/ 263 w 3330"/>
                <a:gd name="T9" fmla="*/ 2977 h 3088"/>
                <a:gd name="T10" fmla="*/ 3098 w 3330"/>
                <a:gd name="T11" fmla="*/ 2974 h 3088"/>
                <a:gd name="T12" fmla="*/ 3151 w 3330"/>
                <a:gd name="T13" fmla="*/ 2951 h 3088"/>
                <a:gd name="T14" fmla="*/ 3193 w 3330"/>
                <a:gd name="T15" fmla="*/ 2910 h 3088"/>
                <a:gd name="T16" fmla="*/ 3216 w 3330"/>
                <a:gd name="T17" fmla="*/ 2856 h 3088"/>
                <a:gd name="T18" fmla="*/ 3219 w 3330"/>
                <a:gd name="T19" fmla="*/ 882 h 3088"/>
                <a:gd name="T20" fmla="*/ 2831 w 3330"/>
                <a:gd name="T21" fmla="*/ 550 h 3088"/>
                <a:gd name="T22" fmla="*/ 2997 w 3330"/>
                <a:gd name="T23" fmla="*/ 771 h 3088"/>
                <a:gd name="T24" fmla="*/ 500 w 3330"/>
                <a:gd name="T25" fmla="*/ 550 h 3088"/>
                <a:gd name="T26" fmla="*/ 500 w 3330"/>
                <a:gd name="T27" fmla="*/ 771 h 3088"/>
                <a:gd name="T28" fmla="*/ 3131 w 3330"/>
                <a:gd name="T29" fmla="*/ 110 h 3088"/>
                <a:gd name="T30" fmla="*/ 3135 w 3330"/>
                <a:gd name="T31" fmla="*/ 771 h 3088"/>
                <a:gd name="T32" fmla="*/ 3164 w 3330"/>
                <a:gd name="T33" fmla="*/ 110 h 3088"/>
                <a:gd name="T34" fmla="*/ 356 w 3330"/>
                <a:gd name="T35" fmla="*/ 110 h 3088"/>
                <a:gd name="T36" fmla="*/ 595 w 3330"/>
                <a:gd name="T37" fmla="*/ 349 h 3088"/>
                <a:gd name="T38" fmla="*/ 598 w 3330"/>
                <a:gd name="T39" fmla="*/ 353 h 3088"/>
                <a:gd name="T40" fmla="*/ 604 w 3330"/>
                <a:gd name="T41" fmla="*/ 361 h 3088"/>
                <a:gd name="T42" fmla="*/ 607 w 3330"/>
                <a:gd name="T43" fmla="*/ 367 h 3088"/>
                <a:gd name="T44" fmla="*/ 607 w 3330"/>
                <a:gd name="T45" fmla="*/ 371 h 3088"/>
                <a:gd name="T46" fmla="*/ 609 w 3330"/>
                <a:gd name="T47" fmla="*/ 382 h 3088"/>
                <a:gd name="T48" fmla="*/ 611 w 3330"/>
                <a:gd name="T49" fmla="*/ 386 h 3088"/>
                <a:gd name="T50" fmla="*/ 2720 w 3330"/>
                <a:gd name="T51" fmla="*/ 771 h 3088"/>
                <a:gd name="T52" fmla="*/ 2720 w 3330"/>
                <a:gd name="T53" fmla="*/ 384 h 3088"/>
                <a:gd name="T54" fmla="*/ 2722 w 3330"/>
                <a:gd name="T55" fmla="*/ 377 h 3088"/>
                <a:gd name="T56" fmla="*/ 2723 w 3330"/>
                <a:gd name="T57" fmla="*/ 369 h 3088"/>
                <a:gd name="T58" fmla="*/ 2724 w 3330"/>
                <a:gd name="T59" fmla="*/ 365 h 3088"/>
                <a:gd name="T60" fmla="*/ 2726 w 3330"/>
                <a:gd name="T61" fmla="*/ 361 h 3088"/>
                <a:gd name="T62" fmla="*/ 2732 w 3330"/>
                <a:gd name="T63" fmla="*/ 353 h 3088"/>
                <a:gd name="T64" fmla="*/ 2735 w 3330"/>
                <a:gd name="T65" fmla="*/ 349 h 3088"/>
                <a:gd name="T66" fmla="*/ 2974 w 3330"/>
                <a:gd name="T67" fmla="*/ 110 h 3088"/>
                <a:gd name="T68" fmla="*/ 167 w 3330"/>
                <a:gd name="T69" fmla="*/ 110 h 3088"/>
                <a:gd name="T70" fmla="*/ 195 w 3330"/>
                <a:gd name="T71" fmla="*/ 771 h 3088"/>
                <a:gd name="T72" fmla="*/ 199 w 3330"/>
                <a:gd name="T73" fmla="*/ 110 h 3088"/>
                <a:gd name="T74" fmla="*/ 56 w 3330"/>
                <a:gd name="T75" fmla="*/ 0 h 3088"/>
                <a:gd name="T76" fmla="*/ 3275 w 3330"/>
                <a:gd name="T77" fmla="*/ 771 h 3088"/>
                <a:gd name="T78" fmla="*/ 3330 w 3330"/>
                <a:gd name="T79" fmla="*/ 2826 h 3088"/>
                <a:gd name="T80" fmla="*/ 3319 w 3330"/>
                <a:gd name="T81" fmla="*/ 2901 h 3088"/>
                <a:gd name="T82" fmla="*/ 3288 w 3330"/>
                <a:gd name="T83" fmla="*/ 2969 h 3088"/>
                <a:gd name="T84" fmla="*/ 3239 w 3330"/>
                <a:gd name="T85" fmla="*/ 3023 h 3088"/>
                <a:gd name="T86" fmla="*/ 3178 w 3330"/>
                <a:gd name="T87" fmla="*/ 3063 h 3088"/>
                <a:gd name="T88" fmla="*/ 3106 w 3330"/>
                <a:gd name="T89" fmla="*/ 3085 h 3088"/>
                <a:gd name="T90" fmla="*/ 263 w 3330"/>
                <a:gd name="T91" fmla="*/ 3088 h 3088"/>
                <a:gd name="T92" fmla="*/ 188 w 3330"/>
                <a:gd name="T93" fmla="*/ 3077 h 3088"/>
                <a:gd name="T94" fmla="*/ 120 w 3330"/>
                <a:gd name="T95" fmla="*/ 3045 h 3088"/>
                <a:gd name="T96" fmla="*/ 65 w 3330"/>
                <a:gd name="T97" fmla="*/ 2998 h 3088"/>
                <a:gd name="T98" fmla="*/ 24 w 3330"/>
                <a:gd name="T99" fmla="*/ 2936 h 3088"/>
                <a:gd name="T100" fmla="*/ 3 w 3330"/>
                <a:gd name="T101" fmla="*/ 2864 h 3088"/>
                <a:gd name="T102" fmla="*/ 0 w 3330"/>
                <a:gd name="T103" fmla="*/ 771 h 3088"/>
                <a:gd name="T104" fmla="*/ 56 w 3330"/>
                <a:gd name="T105" fmla="*/ 0 h 3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30" h="3088">
                  <a:moveTo>
                    <a:pt x="111" y="882"/>
                  </a:moveTo>
                  <a:lnTo>
                    <a:pt x="111" y="2826"/>
                  </a:lnTo>
                  <a:lnTo>
                    <a:pt x="114" y="2856"/>
                  </a:lnTo>
                  <a:lnTo>
                    <a:pt x="123" y="2884"/>
                  </a:lnTo>
                  <a:lnTo>
                    <a:pt x="137" y="2910"/>
                  </a:lnTo>
                  <a:lnTo>
                    <a:pt x="155" y="2932"/>
                  </a:lnTo>
                  <a:lnTo>
                    <a:pt x="179" y="2951"/>
                  </a:lnTo>
                  <a:lnTo>
                    <a:pt x="204" y="2966"/>
                  </a:lnTo>
                  <a:lnTo>
                    <a:pt x="232" y="2974"/>
                  </a:lnTo>
                  <a:lnTo>
                    <a:pt x="263" y="2977"/>
                  </a:lnTo>
                  <a:lnTo>
                    <a:pt x="3067" y="2977"/>
                  </a:lnTo>
                  <a:lnTo>
                    <a:pt x="3098" y="2974"/>
                  </a:lnTo>
                  <a:lnTo>
                    <a:pt x="3126" y="2966"/>
                  </a:lnTo>
                  <a:lnTo>
                    <a:pt x="3151" y="2951"/>
                  </a:lnTo>
                  <a:lnTo>
                    <a:pt x="3175" y="2932"/>
                  </a:lnTo>
                  <a:lnTo>
                    <a:pt x="3193" y="2910"/>
                  </a:lnTo>
                  <a:lnTo>
                    <a:pt x="3207" y="2884"/>
                  </a:lnTo>
                  <a:lnTo>
                    <a:pt x="3216" y="2856"/>
                  </a:lnTo>
                  <a:lnTo>
                    <a:pt x="3219" y="2826"/>
                  </a:lnTo>
                  <a:lnTo>
                    <a:pt x="3219" y="882"/>
                  </a:lnTo>
                  <a:lnTo>
                    <a:pt x="111" y="882"/>
                  </a:lnTo>
                  <a:close/>
                  <a:moveTo>
                    <a:pt x="2831" y="550"/>
                  </a:moveTo>
                  <a:lnTo>
                    <a:pt x="2831" y="771"/>
                  </a:lnTo>
                  <a:lnTo>
                    <a:pt x="2997" y="771"/>
                  </a:lnTo>
                  <a:lnTo>
                    <a:pt x="2831" y="550"/>
                  </a:lnTo>
                  <a:close/>
                  <a:moveTo>
                    <a:pt x="500" y="550"/>
                  </a:moveTo>
                  <a:lnTo>
                    <a:pt x="333" y="771"/>
                  </a:lnTo>
                  <a:lnTo>
                    <a:pt x="500" y="771"/>
                  </a:lnTo>
                  <a:lnTo>
                    <a:pt x="500" y="550"/>
                  </a:lnTo>
                  <a:close/>
                  <a:moveTo>
                    <a:pt x="3131" y="110"/>
                  </a:moveTo>
                  <a:lnTo>
                    <a:pt x="2849" y="391"/>
                  </a:lnTo>
                  <a:lnTo>
                    <a:pt x="3135" y="771"/>
                  </a:lnTo>
                  <a:lnTo>
                    <a:pt x="3164" y="771"/>
                  </a:lnTo>
                  <a:lnTo>
                    <a:pt x="3164" y="110"/>
                  </a:lnTo>
                  <a:lnTo>
                    <a:pt x="3131" y="110"/>
                  </a:lnTo>
                  <a:close/>
                  <a:moveTo>
                    <a:pt x="356" y="110"/>
                  </a:moveTo>
                  <a:lnTo>
                    <a:pt x="594" y="347"/>
                  </a:lnTo>
                  <a:lnTo>
                    <a:pt x="595" y="349"/>
                  </a:lnTo>
                  <a:lnTo>
                    <a:pt x="597" y="351"/>
                  </a:lnTo>
                  <a:lnTo>
                    <a:pt x="598" y="353"/>
                  </a:lnTo>
                  <a:lnTo>
                    <a:pt x="601" y="357"/>
                  </a:lnTo>
                  <a:lnTo>
                    <a:pt x="604" y="361"/>
                  </a:lnTo>
                  <a:lnTo>
                    <a:pt x="606" y="364"/>
                  </a:lnTo>
                  <a:lnTo>
                    <a:pt x="607" y="367"/>
                  </a:lnTo>
                  <a:lnTo>
                    <a:pt x="607" y="369"/>
                  </a:lnTo>
                  <a:lnTo>
                    <a:pt x="607" y="371"/>
                  </a:lnTo>
                  <a:lnTo>
                    <a:pt x="608" y="376"/>
                  </a:lnTo>
                  <a:lnTo>
                    <a:pt x="609" y="382"/>
                  </a:lnTo>
                  <a:lnTo>
                    <a:pt x="611" y="384"/>
                  </a:lnTo>
                  <a:lnTo>
                    <a:pt x="611" y="386"/>
                  </a:lnTo>
                  <a:lnTo>
                    <a:pt x="611" y="771"/>
                  </a:lnTo>
                  <a:lnTo>
                    <a:pt x="2720" y="771"/>
                  </a:lnTo>
                  <a:lnTo>
                    <a:pt x="2720" y="386"/>
                  </a:lnTo>
                  <a:lnTo>
                    <a:pt x="2720" y="384"/>
                  </a:lnTo>
                  <a:lnTo>
                    <a:pt x="2721" y="382"/>
                  </a:lnTo>
                  <a:lnTo>
                    <a:pt x="2722" y="377"/>
                  </a:lnTo>
                  <a:lnTo>
                    <a:pt x="2723" y="371"/>
                  </a:lnTo>
                  <a:lnTo>
                    <a:pt x="2723" y="369"/>
                  </a:lnTo>
                  <a:lnTo>
                    <a:pt x="2724" y="367"/>
                  </a:lnTo>
                  <a:lnTo>
                    <a:pt x="2724" y="365"/>
                  </a:lnTo>
                  <a:lnTo>
                    <a:pt x="2725" y="363"/>
                  </a:lnTo>
                  <a:lnTo>
                    <a:pt x="2726" y="361"/>
                  </a:lnTo>
                  <a:lnTo>
                    <a:pt x="2729" y="357"/>
                  </a:lnTo>
                  <a:lnTo>
                    <a:pt x="2732" y="353"/>
                  </a:lnTo>
                  <a:lnTo>
                    <a:pt x="2733" y="351"/>
                  </a:lnTo>
                  <a:lnTo>
                    <a:pt x="2735" y="349"/>
                  </a:lnTo>
                  <a:lnTo>
                    <a:pt x="2736" y="347"/>
                  </a:lnTo>
                  <a:lnTo>
                    <a:pt x="2974" y="110"/>
                  </a:lnTo>
                  <a:lnTo>
                    <a:pt x="356" y="110"/>
                  </a:lnTo>
                  <a:close/>
                  <a:moveTo>
                    <a:pt x="167" y="110"/>
                  </a:moveTo>
                  <a:lnTo>
                    <a:pt x="167" y="771"/>
                  </a:lnTo>
                  <a:lnTo>
                    <a:pt x="195" y="771"/>
                  </a:lnTo>
                  <a:lnTo>
                    <a:pt x="481" y="391"/>
                  </a:lnTo>
                  <a:lnTo>
                    <a:pt x="199" y="110"/>
                  </a:lnTo>
                  <a:lnTo>
                    <a:pt x="167" y="110"/>
                  </a:lnTo>
                  <a:close/>
                  <a:moveTo>
                    <a:pt x="56" y="0"/>
                  </a:moveTo>
                  <a:lnTo>
                    <a:pt x="3275" y="0"/>
                  </a:lnTo>
                  <a:lnTo>
                    <a:pt x="3275" y="771"/>
                  </a:lnTo>
                  <a:lnTo>
                    <a:pt x="3330" y="771"/>
                  </a:lnTo>
                  <a:lnTo>
                    <a:pt x="3330" y="2826"/>
                  </a:lnTo>
                  <a:lnTo>
                    <a:pt x="3327" y="2864"/>
                  </a:lnTo>
                  <a:lnTo>
                    <a:pt x="3319" y="2901"/>
                  </a:lnTo>
                  <a:lnTo>
                    <a:pt x="3306" y="2936"/>
                  </a:lnTo>
                  <a:lnTo>
                    <a:pt x="3288" y="2969"/>
                  </a:lnTo>
                  <a:lnTo>
                    <a:pt x="3265" y="2998"/>
                  </a:lnTo>
                  <a:lnTo>
                    <a:pt x="3239" y="3023"/>
                  </a:lnTo>
                  <a:lnTo>
                    <a:pt x="3210" y="3045"/>
                  </a:lnTo>
                  <a:lnTo>
                    <a:pt x="3178" y="3063"/>
                  </a:lnTo>
                  <a:lnTo>
                    <a:pt x="3142" y="3077"/>
                  </a:lnTo>
                  <a:lnTo>
                    <a:pt x="3106" y="3085"/>
                  </a:lnTo>
                  <a:lnTo>
                    <a:pt x="3067" y="3088"/>
                  </a:lnTo>
                  <a:lnTo>
                    <a:pt x="263" y="3088"/>
                  </a:lnTo>
                  <a:lnTo>
                    <a:pt x="224" y="3085"/>
                  </a:lnTo>
                  <a:lnTo>
                    <a:pt x="188" y="3077"/>
                  </a:lnTo>
                  <a:lnTo>
                    <a:pt x="152" y="3063"/>
                  </a:lnTo>
                  <a:lnTo>
                    <a:pt x="120" y="3045"/>
                  </a:lnTo>
                  <a:lnTo>
                    <a:pt x="91" y="3023"/>
                  </a:lnTo>
                  <a:lnTo>
                    <a:pt x="65" y="2998"/>
                  </a:lnTo>
                  <a:lnTo>
                    <a:pt x="42" y="2969"/>
                  </a:lnTo>
                  <a:lnTo>
                    <a:pt x="24" y="2936"/>
                  </a:lnTo>
                  <a:lnTo>
                    <a:pt x="11" y="2901"/>
                  </a:lnTo>
                  <a:lnTo>
                    <a:pt x="3" y="2864"/>
                  </a:lnTo>
                  <a:lnTo>
                    <a:pt x="0" y="2826"/>
                  </a:lnTo>
                  <a:lnTo>
                    <a:pt x="0" y="771"/>
                  </a:lnTo>
                  <a:lnTo>
                    <a:pt x="56" y="77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72"/>
            <p:cNvSpPr>
              <a:spLocks/>
            </p:cNvSpPr>
            <p:nvPr/>
          </p:nvSpPr>
          <p:spPr bwMode="auto">
            <a:xfrm>
              <a:off x="5508625" y="2138363"/>
              <a:ext cx="230188" cy="174625"/>
            </a:xfrm>
            <a:custGeom>
              <a:avLst/>
              <a:gdLst>
                <a:gd name="T0" fmla="*/ 72 w 1443"/>
                <a:gd name="T1" fmla="*/ 2 h 1103"/>
                <a:gd name="T2" fmla="*/ 99 w 1443"/>
                <a:gd name="T3" fmla="*/ 22 h 1103"/>
                <a:gd name="T4" fmla="*/ 111 w 1443"/>
                <a:gd name="T5" fmla="*/ 54 h 1103"/>
                <a:gd name="T6" fmla="*/ 114 w 1443"/>
                <a:gd name="T7" fmla="*/ 447 h 1103"/>
                <a:gd name="T8" fmla="*/ 138 w 1443"/>
                <a:gd name="T9" fmla="*/ 566 h 1103"/>
                <a:gd name="T10" fmla="*/ 184 w 1443"/>
                <a:gd name="T11" fmla="*/ 675 h 1103"/>
                <a:gd name="T12" fmla="*/ 250 w 1443"/>
                <a:gd name="T13" fmla="*/ 771 h 1103"/>
                <a:gd name="T14" fmla="*/ 333 w 1443"/>
                <a:gd name="T15" fmla="*/ 853 h 1103"/>
                <a:gd name="T16" fmla="*/ 430 w 1443"/>
                <a:gd name="T17" fmla="*/ 918 h 1103"/>
                <a:gd name="T18" fmla="*/ 539 w 1443"/>
                <a:gd name="T19" fmla="*/ 965 h 1103"/>
                <a:gd name="T20" fmla="*/ 658 w 1443"/>
                <a:gd name="T21" fmla="*/ 989 h 1103"/>
                <a:gd name="T22" fmla="*/ 784 w 1443"/>
                <a:gd name="T23" fmla="*/ 989 h 1103"/>
                <a:gd name="T24" fmla="*/ 903 w 1443"/>
                <a:gd name="T25" fmla="*/ 965 h 1103"/>
                <a:gd name="T26" fmla="*/ 1012 w 1443"/>
                <a:gd name="T27" fmla="*/ 918 h 1103"/>
                <a:gd name="T28" fmla="*/ 1110 w 1443"/>
                <a:gd name="T29" fmla="*/ 853 h 1103"/>
                <a:gd name="T30" fmla="*/ 1192 w 1443"/>
                <a:gd name="T31" fmla="*/ 771 h 1103"/>
                <a:gd name="T32" fmla="*/ 1258 w 1443"/>
                <a:gd name="T33" fmla="*/ 675 h 1103"/>
                <a:gd name="T34" fmla="*/ 1304 w 1443"/>
                <a:gd name="T35" fmla="*/ 566 h 1103"/>
                <a:gd name="T36" fmla="*/ 1328 w 1443"/>
                <a:gd name="T37" fmla="*/ 447 h 1103"/>
                <a:gd name="T38" fmla="*/ 1332 w 1443"/>
                <a:gd name="T39" fmla="*/ 54 h 1103"/>
                <a:gd name="T40" fmla="*/ 1343 w 1443"/>
                <a:gd name="T41" fmla="*/ 22 h 1103"/>
                <a:gd name="T42" fmla="*/ 1370 w 1443"/>
                <a:gd name="T43" fmla="*/ 2 h 1103"/>
                <a:gd name="T44" fmla="*/ 1404 w 1443"/>
                <a:gd name="T45" fmla="*/ 2 h 1103"/>
                <a:gd name="T46" fmla="*/ 1431 w 1443"/>
                <a:gd name="T47" fmla="*/ 22 h 1103"/>
                <a:gd name="T48" fmla="*/ 1443 w 1443"/>
                <a:gd name="T49" fmla="*/ 54 h 1103"/>
                <a:gd name="T50" fmla="*/ 1439 w 1443"/>
                <a:gd name="T51" fmla="*/ 450 h 1103"/>
                <a:gd name="T52" fmla="*/ 1416 w 1443"/>
                <a:gd name="T53" fmla="*/ 576 h 1103"/>
                <a:gd name="T54" fmla="*/ 1373 w 1443"/>
                <a:gd name="T55" fmla="*/ 693 h 1103"/>
                <a:gd name="T56" fmla="*/ 1310 w 1443"/>
                <a:gd name="T57" fmla="*/ 799 h 1103"/>
                <a:gd name="T58" fmla="*/ 1231 w 1443"/>
                <a:gd name="T59" fmla="*/ 892 h 1103"/>
                <a:gd name="T60" fmla="*/ 1137 w 1443"/>
                <a:gd name="T61" fmla="*/ 972 h 1103"/>
                <a:gd name="T62" fmla="*/ 1030 w 1443"/>
                <a:gd name="T63" fmla="*/ 1034 h 1103"/>
                <a:gd name="T64" fmla="*/ 913 w 1443"/>
                <a:gd name="T65" fmla="*/ 1077 h 1103"/>
                <a:gd name="T66" fmla="*/ 787 w 1443"/>
                <a:gd name="T67" fmla="*/ 1100 h 1103"/>
                <a:gd name="T68" fmla="*/ 655 w 1443"/>
                <a:gd name="T69" fmla="*/ 1100 h 1103"/>
                <a:gd name="T70" fmla="*/ 529 w 1443"/>
                <a:gd name="T71" fmla="*/ 1077 h 1103"/>
                <a:gd name="T72" fmla="*/ 412 w 1443"/>
                <a:gd name="T73" fmla="*/ 1034 h 1103"/>
                <a:gd name="T74" fmla="*/ 305 w 1443"/>
                <a:gd name="T75" fmla="*/ 972 h 1103"/>
                <a:gd name="T76" fmla="*/ 211 w 1443"/>
                <a:gd name="T77" fmla="*/ 892 h 1103"/>
                <a:gd name="T78" fmla="*/ 132 w 1443"/>
                <a:gd name="T79" fmla="*/ 799 h 1103"/>
                <a:gd name="T80" fmla="*/ 69 w 1443"/>
                <a:gd name="T81" fmla="*/ 693 h 1103"/>
                <a:gd name="T82" fmla="*/ 26 w 1443"/>
                <a:gd name="T83" fmla="*/ 576 h 1103"/>
                <a:gd name="T84" fmla="*/ 3 w 1443"/>
                <a:gd name="T85" fmla="*/ 450 h 1103"/>
                <a:gd name="T86" fmla="*/ 0 w 1443"/>
                <a:gd name="T87" fmla="*/ 54 h 1103"/>
                <a:gd name="T88" fmla="*/ 11 w 1443"/>
                <a:gd name="T89" fmla="*/ 22 h 1103"/>
                <a:gd name="T90" fmla="*/ 38 w 1443"/>
                <a:gd name="T91" fmla="*/ 2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43" h="1103">
                  <a:moveTo>
                    <a:pt x="55" y="0"/>
                  </a:moveTo>
                  <a:lnTo>
                    <a:pt x="72" y="2"/>
                  </a:lnTo>
                  <a:lnTo>
                    <a:pt x="87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4"/>
                  </a:lnTo>
                  <a:lnTo>
                    <a:pt x="111" y="385"/>
                  </a:lnTo>
                  <a:lnTo>
                    <a:pt x="114" y="447"/>
                  </a:lnTo>
                  <a:lnTo>
                    <a:pt x="123" y="507"/>
                  </a:lnTo>
                  <a:lnTo>
                    <a:pt x="138" y="566"/>
                  </a:lnTo>
                  <a:lnTo>
                    <a:pt x="159" y="622"/>
                  </a:lnTo>
                  <a:lnTo>
                    <a:pt x="184" y="675"/>
                  </a:lnTo>
                  <a:lnTo>
                    <a:pt x="214" y="724"/>
                  </a:lnTo>
                  <a:lnTo>
                    <a:pt x="250" y="771"/>
                  </a:lnTo>
                  <a:lnTo>
                    <a:pt x="289" y="814"/>
                  </a:lnTo>
                  <a:lnTo>
                    <a:pt x="333" y="853"/>
                  </a:lnTo>
                  <a:lnTo>
                    <a:pt x="380" y="888"/>
                  </a:lnTo>
                  <a:lnTo>
                    <a:pt x="430" y="918"/>
                  </a:lnTo>
                  <a:lnTo>
                    <a:pt x="484" y="944"/>
                  </a:lnTo>
                  <a:lnTo>
                    <a:pt x="539" y="965"/>
                  </a:lnTo>
                  <a:lnTo>
                    <a:pt x="598" y="980"/>
                  </a:lnTo>
                  <a:lnTo>
                    <a:pt x="658" y="989"/>
                  </a:lnTo>
                  <a:lnTo>
                    <a:pt x="721" y="993"/>
                  </a:lnTo>
                  <a:lnTo>
                    <a:pt x="784" y="989"/>
                  </a:lnTo>
                  <a:lnTo>
                    <a:pt x="844" y="980"/>
                  </a:lnTo>
                  <a:lnTo>
                    <a:pt x="903" y="965"/>
                  </a:lnTo>
                  <a:lnTo>
                    <a:pt x="958" y="944"/>
                  </a:lnTo>
                  <a:lnTo>
                    <a:pt x="1012" y="918"/>
                  </a:lnTo>
                  <a:lnTo>
                    <a:pt x="1062" y="888"/>
                  </a:lnTo>
                  <a:lnTo>
                    <a:pt x="1110" y="853"/>
                  </a:lnTo>
                  <a:lnTo>
                    <a:pt x="1153" y="814"/>
                  </a:lnTo>
                  <a:lnTo>
                    <a:pt x="1192" y="771"/>
                  </a:lnTo>
                  <a:lnTo>
                    <a:pt x="1228" y="724"/>
                  </a:lnTo>
                  <a:lnTo>
                    <a:pt x="1258" y="675"/>
                  </a:lnTo>
                  <a:lnTo>
                    <a:pt x="1283" y="622"/>
                  </a:lnTo>
                  <a:lnTo>
                    <a:pt x="1304" y="566"/>
                  </a:lnTo>
                  <a:lnTo>
                    <a:pt x="1319" y="507"/>
                  </a:lnTo>
                  <a:lnTo>
                    <a:pt x="1328" y="447"/>
                  </a:lnTo>
                  <a:lnTo>
                    <a:pt x="1332" y="385"/>
                  </a:lnTo>
                  <a:lnTo>
                    <a:pt x="1332" y="54"/>
                  </a:lnTo>
                  <a:lnTo>
                    <a:pt x="1335" y="37"/>
                  </a:lnTo>
                  <a:lnTo>
                    <a:pt x="1343" y="22"/>
                  </a:lnTo>
                  <a:lnTo>
                    <a:pt x="1355" y="10"/>
                  </a:lnTo>
                  <a:lnTo>
                    <a:pt x="1370" y="2"/>
                  </a:lnTo>
                  <a:lnTo>
                    <a:pt x="1387" y="0"/>
                  </a:lnTo>
                  <a:lnTo>
                    <a:pt x="1404" y="2"/>
                  </a:lnTo>
                  <a:lnTo>
                    <a:pt x="1419" y="10"/>
                  </a:lnTo>
                  <a:lnTo>
                    <a:pt x="1431" y="22"/>
                  </a:lnTo>
                  <a:lnTo>
                    <a:pt x="1439" y="37"/>
                  </a:lnTo>
                  <a:lnTo>
                    <a:pt x="1443" y="54"/>
                  </a:lnTo>
                  <a:lnTo>
                    <a:pt x="1443" y="385"/>
                  </a:lnTo>
                  <a:lnTo>
                    <a:pt x="1439" y="450"/>
                  </a:lnTo>
                  <a:lnTo>
                    <a:pt x="1430" y="514"/>
                  </a:lnTo>
                  <a:lnTo>
                    <a:pt x="1416" y="576"/>
                  </a:lnTo>
                  <a:lnTo>
                    <a:pt x="1397" y="636"/>
                  </a:lnTo>
                  <a:lnTo>
                    <a:pt x="1373" y="693"/>
                  </a:lnTo>
                  <a:lnTo>
                    <a:pt x="1344" y="747"/>
                  </a:lnTo>
                  <a:lnTo>
                    <a:pt x="1310" y="799"/>
                  </a:lnTo>
                  <a:lnTo>
                    <a:pt x="1273" y="847"/>
                  </a:lnTo>
                  <a:lnTo>
                    <a:pt x="1231" y="892"/>
                  </a:lnTo>
                  <a:lnTo>
                    <a:pt x="1185" y="933"/>
                  </a:lnTo>
                  <a:lnTo>
                    <a:pt x="1137" y="972"/>
                  </a:lnTo>
                  <a:lnTo>
                    <a:pt x="1085" y="1005"/>
                  </a:lnTo>
                  <a:lnTo>
                    <a:pt x="1030" y="1034"/>
                  </a:lnTo>
                  <a:lnTo>
                    <a:pt x="972" y="1058"/>
                  </a:lnTo>
                  <a:lnTo>
                    <a:pt x="913" y="1077"/>
                  </a:lnTo>
                  <a:lnTo>
                    <a:pt x="850" y="1091"/>
                  </a:lnTo>
                  <a:lnTo>
                    <a:pt x="787" y="1100"/>
                  </a:lnTo>
                  <a:lnTo>
                    <a:pt x="721" y="1103"/>
                  </a:lnTo>
                  <a:lnTo>
                    <a:pt x="655" y="1100"/>
                  </a:lnTo>
                  <a:lnTo>
                    <a:pt x="592" y="1091"/>
                  </a:lnTo>
                  <a:lnTo>
                    <a:pt x="529" y="1077"/>
                  </a:lnTo>
                  <a:lnTo>
                    <a:pt x="470" y="1058"/>
                  </a:lnTo>
                  <a:lnTo>
                    <a:pt x="412" y="1034"/>
                  </a:lnTo>
                  <a:lnTo>
                    <a:pt x="357" y="1005"/>
                  </a:lnTo>
                  <a:lnTo>
                    <a:pt x="305" y="972"/>
                  </a:lnTo>
                  <a:lnTo>
                    <a:pt x="257" y="933"/>
                  </a:lnTo>
                  <a:lnTo>
                    <a:pt x="211" y="892"/>
                  </a:lnTo>
                  <a:lnTo>
                    <a:pt x="169" y="847"/>
                  </a:lnTo>
                  <a:lnTo>
                    <a:pt x="132" y="799"/>
                  </a:lnTo>
                  <a:lnTo>
                    <a:pt x="98" y="747"/>
                  </a:lnTo>
                  <a:lnTo>
                    <a:pt x="69" y="693"/>
                  </a:lnTo>
                  <a:lnTo>
                    <a:pt x="45" y="636"/>
                  </a:lnTo>
                  <a:lnTo>
                    <a:pt x="26" y="576"/>
                  </a:lnTo>
                  <a:lnTo>
                    <a:pt x="12" y="514"/>
                  </a:lnTo>
                  <a:lnTo>
                    <a:pt x="3" y="450"/>
                  </a:lnTo>
                  <a:lnTo>
                    <a:pt x="0" y="385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73"/>
            <p:cNvSpPr>
              <a:spLocks/>
            </p:cNvSpPr>
            <p:nvPr/>
          </p:nvSpPr>
          <p:spPr bwMode="auto">
            <a:xfrm>
              <a:off x="5483225" y="2111375"/>
              <a:ext cx="69850" cy="44450"/>
            </a:xfrm>
            <a:custGeom>
              <a:avLst/>
              <a:gdLst>
                <a:gd name="T0" fmla="*/ 222 w 444"/>
                <a:gd name="T1" fmla="*/ 0 h 275"/>
                <a:gd name="T2" fmla="*/ 258 w 444"/>
                <a:gd name="T3" fmla="*/ 3 h 275"/>
                <a:gd name="T4" fmla="*/ 292 w 444"/>
                <a:gd name="T5" fmla="*/ 12 h 275"/>
                <a:gd name="T6" fmla="*/ 324 w 444"/>
                <a:gd name="T7" fmla="*/ 25 h 275"/>
                <a:gd name="T8" fmla="*/ 353 w 444"/>
                <a:gd name="T9" fmla="*/ 43 h 275"/>
                <a:gd name="T10" fmla="*/ 379 w 444"/>
                <a:gd name="T11" fmla="*/ 65 h 275"/>
                <a:gd name="T12" fmla="*/ 402 w 444"/>
                <a:gd name="T13" fmla="*/ 91 h 275"/>
                <a:gd name="T14" fmla="*/ 420 w 444"/>
                <a:gd name="T15" fmla="*/ 119 h 275"/>
                <a:gd name="T16" fmla="*/ 433 w 444"/>
                <a:gd name="T17" fmla="*/ 151 h 275"/>
                <a:gd name="T18" fmla="*/ 441 w 444"/>
                <a:gd name="T19" fmla="*/ 185 h 275"/>
                <a:gd name="T20" fmla="*/ 444 w 444"/>
                <a:gd name="T21" fmla="*/ 220 h 275"/>
                <a:gd name="T22" fmla="*/ 441 w 444"/>
                <a:gd name="T23" fmla="*/ 238 h 275"/>
                <a:gd name="T24" fmla="*/ 433 w 444"/>
                <a:gd name="T25" fmla="*/ 253 h 275"/>
                <a:gd name="T26" fmla="*/ 422 w 444"/>
                <a:gd name="T27" fmla="*/ 265 h 275"/>
                <a:gd name="T28" fmla="*/ 406 w 444"/>
                <a:gd name="T29" fmla="*/ 273 h 275"/>
                <a:gd name="T30" fmla="*/ 389 w 444"/>
                <a:gd name="T31" fmla="*/ 275 h 275"/>
                <a:gd name="T32" fmla="*/ 371 w 444"/>
                <a:gd name="T33" fmla="*/ 273 h 275"/>
                <a:gd name="T34" fmla="*/ 356 w 444"/>
                <a:gd name="T35" fmla="*/ 265 h 275"/>
                <a:gd name="T36" fmla="*/ 344 w 444"/>
                <a:gd name="T37" fmla="*/ 253 h 275"/>
                <a:gd name="T38" fmla="*/ 336 w 444"/>
                <a:gd name="T39" fmla="*/ 238 h 275"/>
                <a:gd name="T40" fmla="*/ 333 w 444"/>
                <a:gd name="T41" fmla="*/ 220 h 275"/>
                <a:gd name="T42" fmla="*/ 330 w 444"/>
                <a:gd name="T43" fmla="*/ 195 h 275"/>
                <a:gd name="T44" fmla="*/ 322 w 444"/>
                <a:gd name="T45" fmla="*/ 172 h 275"/>
                <a:gd name="T46" fmla="*/ 309 w 444"/>
                <a:gd name="T47" fmla="*/ 152 h 275"/>
                <a:gd name="T48" fmla="*/ 292 w 444"/>
                <a:gd name="T49" fmla="*/ 135 h 275"/>
                <a:gd name="T50" fmla="*/ 270 w 444"/>
                <a:gd name="T51" fmla="*/ 122 h 275"/>
                <a:gd name="T52" fmla="*/ 247 w 444"/>
                <a:gd name="T53" fmla="*/ 113 h 275"/>
                <a:gd name="T54" fmla="*/ 222 w 444"/>
                <a:gd name="T55" fmla="*/ 111 h 275"/>
                <a:gd name="T56" fmla="*/ 197 w 444"/>
                <a:gd name="T57" fmla="*/ 113 h 275"/>
                <a:gd name="T58" fmla="*/ 174 w 444"/>
                <a:gd name="T59" fmla="*/ 122 h 275"/>
                <a:gd name="T60" fmla="*/ 152 w 444"/>
                <a:gd name="T61" fmla="*/ 135 h 275"/>
                <a:gd name="T62" fmla="*/ 135 w 444"/>
                <a:gd name="T63" fmla="*/ 152 h 275"/>
                <a:gd name="T64" fmla="*/ 122 w 444"/>
                <a:gd name="T65" fmla="*/ 172 h 275"/>
                <a:gd name="T66" fmla="*/ 114 w 444"/>
                <a:gd name="T67" fmla="*/ 195 h 275"/>
                <a:gd name="T68" fmla="*/ 111 w 444"/>
                <a:gd name="T69" fmla="*/ 220 h 275"/>
                <a:gd name="T70" fmla="*/ 108 w 444"/>
                <a:gd name="T71" fmla="*/ 238 h 275"/>
                <a:gd name="T72" fmla="*/ 100 w 444"/>
                <a:gd name="T73" fmla="*/ 253 h 275"/>
                <a:gd name="T74" fmla="*/ 88 w 444"/>
                <a:gd name="T75" fmla="*/ 265 h 275"/>
                <a:gd name="T76" fmla="*/ 73 w 444"/>
                <a:gd name="T77" fmla="*/ 273 h 275"/>
                <a:gd name="T78" fmla="*/ 56 w 444"/>
                <a:gd name="T79" fmla="*/ 275 h 275"/>
                <a:gd name="T80" fmla="*/ 38 w 444"/>
                <a:gd name="T81" fmla="*/ 273 h 275"/>
                <a:gd name="T82" fmla="*/ 23 w 444"/>
                <a:gd name="T83" fmla="*/ 265 h 275"/>
                <a:gd name="T84" fmla="*/ 11 w 444"/>
                <a:gd name="T85" fmla="*/ 253 h 275"/>
                <a:gd name="T86" fmla="*/ 3 w 444"/>
                <a:gd name="T87" fmla="*/ 238 h 275"/>
                <a:gd name="T88" fmla="*/ 0 w 444"/>
                <a:gd name="T89" fmla="*/ 220 h 275"/>
                <a:gd name="T90" fmla="*/ 3 w 444"/>
                <a:gd name="T91" fmla="*/ 185 h 275"/>
                <a:gd name="T92" fmla="*/ 11 w 444"/>
                <a:gd name="T93" fmla="*/ 151 h 275"/>
                <a:gd name="T94" fmla="*/ 25 w 444"/>
                <a:gd name="T95" fmla="*/ 119 h 275"/>
                <a:gd name="T96" fmla="*/ 42 w 444"/>
                <a:gd name="T97" fmla="*/ 91 h 275"/>
                <a:gd name="T98" fmla="*/ 65 w 444"/>
                <a:gd name="T99" fmla="*/ 65 h 275"/>
                <a:gd name="T100" fmla="*/ 91 w 444"/>
                <a:gd name="T101" fmla="*/ 43 h 275"/>
                <a:gd name="T102" fmla="*/ 120 w 444"/>
                <a:gd name="T103" fmla="*/ 25 h 275"/>
                <a:gd name="T104" fmla="*/ 151 w 444"/>
                <a:gd name="T105" fmla="*/ 12 h 275"/>
                <a:gd name="T106" fmla="*/ 186 w 444"/>
                <a:gd name="T107" fmla="*/ 3 h 275"/>
                <a:gd name="T108" fmla="*/ 222 w 444"/>
                <a:gd name="T109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4" h="275">
                  <a:moveTo>
                    <a:pt x="222" y="0"/>
                  </a:moveTo>
                  <a:lnTo>
                    <a:pt x="258" y="3"/>
                  </a:lnTo>
                  <a:lnTo>
                    <a:pt x="292" y="12"/>
                  </a:lnTo>
                  <a:lnTo>
                    <a:pt x="324" y="25"/>
                  </a:lnTo>
                  <a:lnTo>
                    <a:pt x="353" y="43"/>
                  </a:lnTo>
                  <a:lnTo>
                    <a:pt x="379" y="65"/>
                  </a:lnTo>
                  <a:lnTo>
                    <a:pt x="402" y="91"/>
                  </a:lnTo>
                  <a:lnTo>
                    <a:pt x="420" y="119"/>
                  </a:lnTo>
                  <a:lnTo>
                    <a:pt x="433" y="151"/>
                  </a:lnTo>
                  <a:lnTo>
                    <a:pt x="441" y="185"/>
                  </a:lnTo>
                  <a:lnTo>
                    <a:pt x="444" y="220"/>
                  </a:lnTo>
                  <a:lnTo>
                    <a:pt x="441" y="238"/>
                  </a:lnTo>
                  <a:lnTo>
                    <a:pt x="433" y="253"/>
                  </a:lnTo>
                  <a:lnTo>
                    <a:pt x="422" y="265"/>
                  </a:lnTo>
                  <a:lnTo>
                    <a:pt x="406" y="273"/>
                  </a:lnTo>
                  <a:lnTo>
                    <a:pt x="389" y="275"/>
                  </a:lnTo>
                  <a:lnTo>
                    <a:pt x="371" y="273"/>
                  </a:lnTo>
                  <a:lnTo>
                    <a:pt x="356" y="265"/>
                  </a:lnTo>
                  <a:lnTo>
                    <a:pt x="344" y="253"/>
                  </a:lnTo>
                  <a:lnTo>
                    <a:pt x="336" y="238"/>
                  </a:lnTo>
                  <a:lnTo>
                    <a:pt x="333" y="220"/>
                  </a:lnTo>
                  <a:lnTo>
                    <a:pt x="330" y="195"/>
                  </a:lnTo>
                  <a:lnTo>
                    <a:pt x="322" y="172"/>
                  </a:lnTo>
                  <a:lnTo>
                    <a:pt x="309" y="152"/>
                  </a:lnTo>
                  <a:lnTo>
                    <a:pt x="292" y="135"/>
                  </a:lnTo>
                  <a:lnTo>
                    <a:pt x="270" y="122"/>
                  </a:lnTo>
                  <a:lnTo>
                    <a:pt x="247" y="113"/>
                  </a:lnTo>
                  <a:lnTo>
                    <a:pt x="222" y="111"/>
                  </a:lnTo>
                  <a:lnTo>
                    <a:pt x="197" y="113"/>
                  </a:lnTo>
                  <a:lnTo>
                    <a:pt x="174" y="122"/>
                  </a:lnTo>
                  <a:lnTo>
                    <a:pt x="152" y="135"/>
                  </a:lnTo>
                  <a:lnTo>
                    <a:pt x="135" y="152"/>
                  </a:lnTo>
                  <a:lnTo>
                    <a:pt x="122" y="172"/>
                  </a:lnTo>
                  <a:lnTo>
                    <a:pt x="114" y="195"/>
                  </a:lnTo>
                  <a:lnTo>
                    <a:pt x="111" y="220"/>
                  </a:lnTo>
                  <a:lnTo>
                    <a:pt x="108" y="238"/>
                  </a:lnTo>
                  <a:lnTo>
                    <a:pt x="100" y="253"/>
                  </a:lnTo>
                  <a:lnTo>
                    <a:pt x="88" y="265"/>
                  </a:lnTo>
                  <a:lnTo>
                    <a:pt x="73" y="273"/>
                  </a:lnTo>
                  <a:lnTo>
                    <a:pt x="56" y="275"/>
                  </a:lnTo>
                  <a:lnTo>
                    <a:pt x="38" y="273"/>
                  </a:lnTo>
                  <a:lnTo>
                    <a:pt x="23" y="265"/>
                  </a:lnTo>
                  <a:lnTo>
                    <a:pt x="11" y="253"/>
                  </a:lnTo>
                  <a:lnTo>
                    <a:pt x="3" y="238"/>
                  </a:lnTo>
                  <a:lnTo>
                    <a:pt x="0" y="220"/>
                  </a:lnTo>
                  <a:lnTo>
                    <a:pt x="3" y="185"/>
                  </a:lnTo>
                  <a:lnTo>
                    <a:pt x="11" y="151"/>
                  </a:lnTo>
                  <a:lnTo>
                    <a:pt x="25" y="119"/>
                  </a:lnTo>
                  <a:lnTo>
                    <a:pt x="42" y="91"/>
                  </a:lnTo>
                  <a:lnTo>
                    <a:pt x="65" y="65"/>
                  </a:lnTo>
                  <a:lnTo>
                    <a:pt x="91" y="43"/>
                  </a:lnTo>
                  <a:lnTo>
                    <a:pt x="120" y="25"/>
                  </a:lnTo>
                  <a:lnTo>
                    <a:pt x="151" y="12"/>
                  </a:lnTo>
                  <a:lnTo>
                    <a:pt x="186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74"/>
            <p:cNvSpPr>
              <a:spLocks/>
            </p:cNvSpPr>
            <p:nvPr/>
          </p:nvSpPr>
          <p:spPr bwMode="auto">
            <a:xfrm>
              <a:off x="5694363" y="2111375"/>
              <a:ext cx="69850" cy="44450"/>
            </a:xfrm>
            <a:custGeom>
              <a:avLst/>
              <a:gdLst>
                <a:gd name="T0" fmla="*/ 222 w 444"/>
                <a:gd name="T1" fmla="*/ 0 h 275"/>
                <a:gd name="T2" fmla="*/ 258 w 444"/>
                <a:gd name="T3" fmla="*/ 3 h 275"/>
                <a:gd name="T4" fmla="*/ 293 w 444"/>
                <a:gd name="T5" fmla="*/ 12 h 275"/>
                <a:gd name="T6" fmla="*/ 324 w 444"/>
                <a:gd name="T7" fmla="*/ 25 h 275"/>
                <a:gd name="T8" fmla="*/ 353 w 444"/>
                <a:gd name="T9" fmla="*/ 43 h 275"/>
                <a:gd name="T10" fmla="*/ 379 w 444"/>
                <a:gd name="T11" fmla="*/ 65 h 275"/>
                <a:gd name="T12" fmla="*/ 402 w 444"/>
                <a:gd name="T13" fmla="*/ 91 h 275"/>
                <a:gd name="T14" fmla="*/ 419 w 444"/>
                <a:gd name="T15" fmla="*/ 119 h 275"/>
                <a:gd name="T16" fmla="*/ 433 w 444"/>
                <a:gd name="T17" fmla="*/ 151 h 275"/>
                <a:gd name="T18" fmla="*/ 441 w 444"/>
                <a:gd name="T19" fmla="*/ 185 h 275"/>
                <a:gd name="T20" fmla="*/ 444 w 444"/>
                <a:gd name="T21" fmla="*/ 220 h 275"/>
                <a:gd name="T22" fmla="*/ 441 w 444"/>
                <a:gd name="T23" fmla="*/ 238 h 275"/>
                <a:gd name="T24" fmla="*/ 433 w 444"/>
                <a:gd name="T25" fmla="*/ 253 h 275"/>
                <a:gd name="T26" fmla="*/ 421 w 444"/>
                <a:gd name="T27" fmla="*/ 265 h 275"/>
                <a:gd name="T28" fmla="*/ 406 w 444"/>
                <a:gd name="T29" fmla="*/ 273 h 275"/>
                <a:gd name="T30" fmla="*/ 389 w 444"/>
                <a:gd name="T31" fmla="*/ 275 h 275"/>
                <a:gd name="T32" fmla="*/ 371 w 444"/>
                <a:gd name="T33" fmla="*/ 273 h 275"/>
                <a:gd name="T34" fmla="*/ 356 w 444"/>
                <a:gd name="T35" fmla="*/ 265 h 275"/>
                <a:gd name="T36" fmla="*/ 344 w 444"/>
                <a:gd name="T37" fmla="*/ 253 h 275"/>
                <a:gd name="T38" fmla="*/ 336 w 444"/>
                <a:gd name="T39" fmla="*/ 238 h 275"/>
                <a:gd name="T40" fmla="*/ 333 w 444"/>
                <a:gd name="T41" fmla="*/ 220 h 275"/>
                <a:gd name="T42" fmla="*/ 330 w 444"/>
                <a:gd name="T43" fmla="*/ 195 h 275"/>
                <a:gd name="T44" fmla="*/ 322 w 444"/>
                <a:gd name="T45" fmla="*/ 172 h 275"/>
                <a:gd name="T46" fmla="*/ 309 w 444"/>
                <a:gd name="T47" fmla="*/ 152 h 275"/>
                <a:gd name="T48" fmla="*/ 292 w 444"/>
                <a:gd name="T49" fmla="*/ 135 h 275"/>
                <a:gd name="T50" fmla="*/ 270 w 444"/>
                <a:gd name="T51" fmla="*/ 122 h 275"/>
                <a:gd name="T52" fmla="*/ 247 w 444"/>
                <a:gd name="T53" fmla="*/ 113 h 275"/>
                <a:gd name="T54" fmla="*/ 222 w 444"/>
                <a:gd name="T55" fmla="*/ 111 h 275"/>
                <a:gd name="T56" fmla="*/ 197 w 444"/>
                <a:gd name="T57" fmla="*/ 113 h 275"/>
                <a:gd name="T58" fmla="*/ 174 w 444"/>
                <a:gd name="T59" fmla="*/ 122 h 275"/>
                <a:gd name="T60" fmla="*/ 152 w 444"/>
                <a:gd name="T61" fmla="*/ 135 h 275"/>
                <a:gd name="T62" fmla="*/ 135 w 444"/>
                <a:gd name="T63" fmla="*/ 152 h 275"/>
                <a:gd name="T64" fmla="*/ 122 w 444"/>
                <a:gd name="T65" fmla="*/ 172 h 275"/>
                <a:gd name="T66" fmla="*/ 114 w 444"/>
                <a:gd name="T67" fmla="*/ 195 h 275"/>
                <a:gd name="T68" fmla="*/ 111 w 444"/>
                <a:gd name="T69" fmla="*/ 220 h 275"/>
                <a:gd name="T70" fmla="*/ 108 w 444"/>
                <a:gd name="T71" fmla="*/ 238 h 275"/>
                <a:gd name="T72" fmla="*/ 100 w 444"/>
                <a:gd name="T73" fmla="*/ 253 h 275"/>
                <a:gd name="T74" fmla="*/ 88 w 444"/>
                <a:gd name="T75" fmla="*/ 265 h 275"/>
                <a:gd name="T76" fmla="*/ 73 w 444"/>
                <a:gd name="T77" fmla="*/ 273 h 275"/>
                <a:gd name="T78" fmla="*/ 56 w 444"/>
                <a:gd name="T79" fmla="*/ 275 h 275"/>
                <a:gd name="T80" fmla="*/ 38 w 444"/>
                <a:gd name="T81" fmla="*/ 273 h 275"/>
                <a:gd name="T82" fmla="*/ 22 w 444"/>
                <a:gd name="T83" fmla="*/ 265 h 275"/>
                <a:gd name="T84" fmla="*/ 11 w 444"/>
                <a:gd name="T85" fmla="*/ 253 h 275"/>
                <a:gd name="T86" fmla="*/ 3 w 444"/>
                <a:gd name="T87" fmla="*/ 238 h 275"/>
                <a:gd name="T88" fmla="*/ 0 w 444"/>
                <a:gd name="T89" fmla="*/ 220 h 275"/>
                <a:gd name="T90" fmla="*/ 3 w 444"/>
                <a:gd name="T91" fmla="*/ 185 h 275"/>
                <a:gd name="T92" fmla="*/ 11 w 444"/>
                <a:gd name="T93" fmla="*/ 151 h 275"/>
                <a:gd name="T94" fmla="*/ 24 w 444"/>
                <a:gd name="T95" fmla="*/ 119 h 275"/>
                <a:gd name="T96" fmla="*/ 42 w 444"/>
                <a:gd name="T97" fmla="*/ 91 h 275"/>
                <a:gd name="T98" fmla="*/ 65 w 444"/>
                <a:gd name="T99" fmla="*/ 65 h 275"/>
                <a:gd name="T100" fmla="*/ 91 w 444"/>
                <a:gd name="T101" fmla="*/ 43 h 275"/>
                <a:gd name="T102" fmla="*/ 120 w 444"/>
                <a:gd name="T103" fmla="*/ 25 h 275"/>
                <a:gd name="T104" fmla="*/ 152 w 444"/>
                <a:gd name="T105" fmla="*/ 12 h 275"/>
                <a:gd name="T106" fmla="*/ 186 w 444"/>
                <a:gd name="T107" fmla="*/ 3 h 275"/>
                <a:gd name="T108" fmla="*/ 222 w 444"/>
                <a:gd name="T109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4" h="275">
                  <a:moveTo>
                    <a:pt x="222" y="0"/>
                  </a:moveTo>
                  <a:lnTo>
                    <a:pt x="258" y="3"/>
                  </a:lnTo>
                  <a:lnTo>
                    <a:pt x="293" y="12"/>
                  </a:lnTo>
                  <a:lnTo>
                    <a:pt x="324" y="25"/>
                  </a:lnTo>
                  <a:lnTo>
                    <a:pt x="353" y="43"/>
                  </a:lnTo>
                  <a:lnTo>
                    <a:pt x="379" y="65"/>
                  </a:lnTo>
                  <a:lnTo>
                    <a:pt x="402" y="91"/>
                  </a:lnTo>
                  <a:lnTo>
                    <a:pt x="419" y="119"/>
                  </a:lnTo>
                  <a:lnTo>
                    <a:pt x="433" y="151"/>
                  </a:lnTo>
                  <a:lnTo>
                    <a:pt x="441" y="185"/>
                  </a:lnTo>
                  <a:lnTo>
                    <a:pt x="444" y="220"/>
                  </a:lnTo>
                  <a:lnTo>
                    <a:pt x="441" y="238"/>
                  </a:lnTo>
                  <a:lnTo>
                    <a:pt x="433" y="253"/>
                  </a:lnTo>
                  <a:lnTo>
                    <a:pt x="421" y="265"/>
                  </a:lnTo>
                  <a:lnTo>
                    <a:pt x="406" y="273"/>
                  </a:lnTo>
                  <a:lnTo>
                    <a:pt x="389" y="275"/>
                  </a:lnTo>
                  <a:lnTo>
                    <a:pt x="371" y="273"/>
                  </a:lnTo>
                  <a:lnTo>
                    <a:pt x="356" y="265"/>
                  </a:lnTo>
                  <a:lnTo>
                    <a:pt x="344" y="253"/>
                  </a:lnTo>
                  <a:lnTo>
                    <a:pt x="336" y="238"/>
                  </a:lnTo>
                  <a:lnTo>
                    <a:pt x="333" y="220"/>
                  </a:lnTo>
                  <a:lnTo>
                    <a:pt x="330" y="195"/>
                  </a:lnTo>
                  <a:lnTo>
                    <a:pt x="322" y="172"/>
                  </a:lnTo>
                  <a:lnTo>
                    <a:pt x="309" y="152"/>
                  </a:lnTo>
                  <a:lnTo>
                    <a:pt x="292" y="135"/>
                  </a:lnTo>
                  <a:lnTo>
                    <a:pt x="270" y="122"/>
                  </a:lnTo>
                  <a:lnTo>
                    <a:pt x="247" y="113"/>
                  </a:lnTo>
                  <a:lnTo>
                    <a:pt x="222" y="111"/>
                  </a:lnTo>
                  <a:lnTo>
                    <a:pt x="197" y="113"/>
                  </a:lnTo>
                  <a:lnTo>
                    <a:pt x="174" y="122"/>
                  </a:lnTo>
                  <a:lnTo>
                    <a:pt x="152" y="135"/>
                  </a:lnTo>
                  <a:lnTo>
                    <a:pt x="135" y="152"/>
                  </a:lnTo>
                  <a:lnTo>
                    <a:pt x="122" y="172"/>
                  </a:lnTo>
                  <a:lnTo>
                    <a:pt x="114" y="195"/>
                  </a:lnTo>
                  <a:lnTo>
                    <a:pt x="111" y="220"/>
                  </a:lnTo>
                  <a:lnTo>
                    <a:pt x="108" y="238"/>
                  </a:lnTo>
                  <a:lnTo>
                    <a:pt x="100" y="253"/>
                  </a:lnTo>
                  <a:lnTo>
                    <a:pt x="88" y="265"/>
                  </a:lnTo>
                  <a:lnTo>
                    <a:pt x="73" y="273"/>
                  </a:lnTo>
                  <a:lnTo>
                    <a:pt x="56" y="275"/>
                  </a:lnTo>
                  <a:lnTo>
                    <a:pt x="38" y="273"/>
                  </a:lnTo>
                  <a:lnTo>
                    <a:pt x="22" y="265"/>
                  </a:lnTo>
                  <a:lnTo>
                    <a:pt x="11" y="253"/>
                  </a:lnTo>
                  <a:lnTo>
                    <a:pt x="3" y="238"/>
                  </a:lnTo>
                  <a:lnTo>
                    <a:pt x="0" y="220"/>
                  </a:lnTo>
                  <a:lnTo>
                    <a:pt x="3" y="185"/>
                  </a:lnTo>
                  <a:lnTo>
                    <a:pt x="11" y="151"/>
                  </a:lnTo>
                  <a:lnTo>
                    <a:pt x="24" y="119"/>
                  </a:lnTo>
                  <a:lnTo>
                    <a:pt x="42" y="91"/>
                  </a:lnTo>
                  <a:lnTo>
                    <a:pt x="65" y="65"/>
                  </a:lnTo>
                  <a:lnTo>
                    <a:pt x="91" y="43"/>
                  </a:lnTo>
                  <a:lnTo>
                    <a:pt x="120" y="25"/>
                  </a:lnTo>
                  <a:lnTo>
                    <a:pt x="152" y="12"/>
                  </a:lnTo>
                  <a:lnTo>
                    <a:pt x="186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75"/>
            <p:cNvSpPr>
              <a:spLocks/>
            </p:cNvSpPr>
            <p:nvPr/>
          </p:nvSpPr>
          <p:spPr bwMode="auto">
            <a:xfrm>
              <a:off x="5562600" y="1989138"/>
              <a:ext cx="17463" cy="17463"/>
            </a:xfrm>
            <a:custGeom>
              <a:avLst/>
              <a:gdLst>
                <a:gd name="T0" fmla="*/ 55 w 111"/>
                <a:gd name="T1" fmla="*/ 0 h 111"/>
                <a:gd name="T2" fmla="*/ 72 w 111"/>
                <a:gd name="T3" fmla="*/ 3 h 111"/>
                <a:gd name="T4" fmla="*/ 87 w 111"/>
                <a:gd name="T5" fmla="*/ 11 h 111"/>
                <a:gd name="T6" fmla="*/ 99 w 111"/>
                <a:gd name="T7" fmla="*/ 23 h 111"/>
                <a:gd name="T8" fmla="*/ 107 w 111"/>
                <a:gd name="T9" fmla="*/ 38 h 111"/>
                <a:gd name="T10" fmla="*/ 111 w 111"/>
                <a:gd name="T11" fmla="*/ 56 h 111"/>
                <a:gd name="T12" fmla="*/ 107 w 111"/>
                <a:gd name="T13" fmla="*/ 73 h 111"/>
                <a:gd name="T14" fmla="*/ 99 w 111"/>
                <a:gd name="T15" fmla="*/ 88 h 111"/>
                <a:gd name="T16" fmla="*/ 87 w 111"/>
                <a:gd name="T17" fmla="*/ 100 h 111"/>
                <a:gd name="T18" fmla="*/ 72 w 111"/>
                <a:gd name="T19" fmla="*/ 108 h 111"/>
                <a:gd name="T20" fmla="*/ 55 w 111"/>
                <a:gd name="T21" fmla="*/ 111 h 111"/>
                <a:gd name="T22" fmla="*/ 38 w 111"/>
                <a:gd name="T23" fmla="*/ 108 h 111"/>
                <a:gd name="T24" fmla="*/ 22 w 111"/>
                <a:gd name="T25" fmla="*/ 100 h 111"/>
                <a:gd name="T26" fmla="*/ 11 w 111"/>
                <a:gd name="T27" fmla="*/ 88 h 111"/>
                <a:gd name="T28" fmla="*/ 3 w 111"/>
                <a:gd name="T29" fmla="*/ 73 h 111"/>
                <a:gd name="T30" fmla="*/ 0 w 111"/>
                <a:gd name="T31" fmla="*/ 56 h 111"/>
                <a:gd name="T32" fmla="*/ 3 w 111"/>
                <a:gd name="T33" fmla="*/ 38 h 111"/>
                <a:gd name="T34" fmla="*/ 11 w 111"/>
                <a:gd name="T35" fmla="*/ 23 h 111"/>
                <a:gd name="T36" fmla="*/ 22 w 111"/>
                <a:gd name="T37" fmla="*/ 11 h 111"/>
                <a:gd name="T38" fmla="*/ 38 w 111"/>
                <a:gd name="T39" fmla="*/ 3 h 111"/>
                <a:gd name="T40" fmla="*/ 55 w 111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1">
                  <a:moveTo>
                    <a:pt x="55" y="0"/>
                  </a:moveTo>
                  <a:lnTo>
                    <a:pt x="72" y="3"/>
                  </a:lnTo>
                  <a:lnTo>
                    <a:pt x="87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1" y="56"/>
                  </a:lnTo>
                  <a:lnTo>
                    <a:pt x="107" y="73"/>
                  </a:lnTo>
                  <a:lnTo>
                    <a:pt x="99" y="88"/>
                  </a:lnTo>
                  <a:lnTo>
                    <a:pt x="87" y="100"/>
                  </a:lnTo>
                  <a:lnTo>
                    <a:pt x="72" y="108"/>
                  </a:lnTo>
                  <a:lnTo>
                    <a:pt x="55" y="111"/>
                  </a:lnTo>
                  <a:lnTo>
                    <a:pt x="38" y="108"/>
                  </a:lnTo>
                  <a:lnTo>
                    <a:pt x="22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76"/>
            <p:cNvSpPr>
              <a:spLocks/>
            </p:cNvSpPr>
            <p:nvPr/>
          </p:nvSpPr>
          <p:spPr bwMode="auto">
            <a:xfrm>
              <a:off x="5588000" y="1962150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2 h 110"/>
                <a:gd name="T4" fmla="*/ 88 w 111"/>
                <a:gd name="T5" fmla="*/ 10 h 110"/>
                <a:gd name="T6" fmla="*/ 100 w 111"/>
                <a:gd name="T7" fmla="*/ 22 h 110"/>
                <a:gd name="T8" fmla="*/ 108 w 111"/>
                <a:gd name="T9" fmla="*/ 37 h 110"/>
                <a:gd name="T10" fmla="*/ 111 w 111"/>
                <a:gd name="T11" fmla="*/ 54 h 110"/>
                <a:gd name="T12" fmla="*/ 108 w 111"/>
                <a:gd name="T13" fmla="*/ 72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2 h 110"/>
                <a:gd name="T30" fmla="*/ 0 w 111"/>
                <a:gd name="T31" fmla="*/ 54 h 110"/>
                <a:gd name="T32" fmla="*/ 3 w 111"/>
                <a:gd name="T33" fmla="*/ 37 h 110"/>
                <a:gd name="T34" fmla="*/ 11 w 111"/>
                <a:gd name="T35" fmla="*/ 22 h 110"/>
                <a:gd name="T36" fmla="*/ 23 w 111"/>
                <a:gd name="T37" fmla="*/ 10 h 110"/>
                <a:gd name="T38" fmla="*/ 38 w 111"/>
                <a:gd name="T39" fmla="*/ 2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2"/>
                  </a:lnTo>
                  <a:lnTo>
                    <a:pt x="88" y="10"/>
                  </a:lnTo>
                  <a:lnTo>
                    <a:pt x="100" y="22"/>
                  </a:lnTo>
                  <a:lnTo>
                    <a:pt x="108" y="37"/>
                  </a:lnTo>
                  <a:lnTo>
                    <a:pt x="111" y="54"/>
                  </a:lnTo>
                  <a:lnTo>
                    <a:pt x="108" y="72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77"/>
            <p:cNvSpPr>
              <a:spLocks/>
            </p:cNvSpPr>
            <p:nvPr/>
          </p:nvSpPr>
          <p:spPr bwMode="auto">
            <a:xfrm>
              <a:off x="5588000" y="2014538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3 h 110"/>
                <a:gd name="T4" fmla="*/ 88 w 111"/>
                <a:gd name="T5" fmla="*/ 11 h 110"/>
                <a:gd name="T6" fmla="*/ 100 w 111"/>
                <a:gd name="T7" fmla="*/ 23 h 110"/>
                <a:gd name="T8" fmla="*/ 108 w 111"/>
                <a:gd name="T9" fmla="*/ 38 h 110"/>
                <a:gd name="T10" fmla="*/ 111 w 111"/>
                <a:gd name="T11" fmla="*/ 55 h 110"/>
                <a:gd name="T12" fmla="*/ 108 w 111"/>
                <a:gd name="T13" fmla="*/ 73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3 h 110"/>
                <a:gd name="T30" fmla="*/ 0 w 111"/>
                <a:gd name="T31" fmla="*/ 55 h 110"/>
                <a:gd name="T32" fmla="*/ 3 w 111"/>
                <a:gd name="T33" fmla="*/ 38 h 110"/>
                <a:gd name="T34" fmla="*/ 11 w 111"/>
                <a:gd name="T35" fmla="*/ 23 h 110"/>
                <a:gd name="T36" fmla="*/ 23 w 111"/>
                <a:gd name="T37" fmla="*/ 11 h 110"/>
                <a:gd name="T38" fmla="*/ 38 w 111"/>
                <a:gd name="T39" fmla="*/ 3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08" y="73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78"/>
            <p:cNvSpPr>
              <a:spLocks/>
            </p:cNvSpPr>
            <p:nvPr/>
          </p:nvSpPr>
          <p:spPr bwMode="auto">
            <a:xfrm>
              <a:off x="5614988" y="1989138"/>
              <a:ext cx="17463" cy="17463"/>
            </a:xfrm>
            <a:custGeom>
              <a:avLst/>
              <a:gdLst>
                <a:gd name="T0" fmla="*/ 55 w 111"/>
                <a:gd name="T1" fmla="*/ 0 h 111"/>
                <a:gd name="T2" fmla="*/ 72 w 111"/>
                <a:gd name="T3" fmla="*/ 3 h 111"/>
                <a:gd name="T4" fmla="*/ 87 w 111"/>
                <a:gd name="T5" fmla="*/ 11 h 111"/>
                <a:gd name="T6" fmla="*/ 99 w 111"/>
                <a:gd name="T7" fmla="*/ 23 h 111"/>
                <a:gd name="T8" fmla="*/ 107 w 111"/>
                <a:gd name="T9" fmla="*/ 38 h 111"/>
                <a:gd name="T10" fmla="*/ 111 w 111"/>
                <a:gd name="T11" fmla="*/ 56 h 111"/>
                <a:gd name="T12" fmla="*/ 107 w 111"/>
                <a:gd name="T13" fmla="*/ 73 h 111"/>
                <a:gd name="T14" fmla="*/ 99 w 111"/>
                <a:gd name="T15" fmla="*/ 88 h 111"/>
                <a:gd name="T16" fmla="*/ 87 w 111"/>
                <a:gd name="T17" fmla="*/ 100 h 111"/>
                <a:gd name="T18" fmla="*/ 72 w 111"/>
                <a:gd name="T19" fmla="*/ 108 h 111"/>
                <a:gd name="T20" fmla="*/ 55 w 111"/>
                <a:gd name="T21" fmla="*/ 111 h 111"/>
                <a:gd name="T22" fmla="*/ 38 w 111"/>
                <a:gd name="T23" fmla="*/ 108 h 111"/>
                <a:gd name="T24" fmla="*/ 23 w 111"/>
                <a:gd name="T25" fmla="*/ 100 h 111"/>
                <a:gd name="T26" fmla="*/ 11 w 111"/>
                <a:gd name="T27" fmla="*/ 88 h 111"/>
                <a:gd name="T28" fmla="*/ 3 w 111"/>
                <a:gd name="T29" fmla="*/ 73 h 111"/>
                <a:gd name="T30" fmla="*/ 0 w 111"/>
                <a:gd name="T31" fmla="*/ 56 h 111"/>
                <a:gd name="T32" fmla="*/ 3 w 111"/>
                <a:gd name="T33" fmla="*/ 38 h 111"/>
                <a:gd name="T34" fmla="*/ 11 w 111"/>
                <a:gd name="T35" fmla="*/ 23 h 111"/>
                <a:gd name="T36" fmla="*/ 23 w 111"/>
                <a:gd name="T37" fmla="*/ 11 h 111"/>
                <a:gd name="T38" fmla="*/ 38 w 111"/>
                <a:gd name="T39" fmla="*/ 3 h 111"/>
                <a:gd name="T40" fmla="*/ 55 w 111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1">
                  <a:moveTo>
                    <a:pt x="55" y="0"/>
                  </a:moveTo>
                  <a:lnTo>
                    <a:pt x="72" y="3"/>
                  </a:lnTo>
                  <a:lnTo>
                    <a:pt x="87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1" y="56"/>
                  </a:lnTo>
                  <a:lnTo>
                    <a:pt x="107" y="73"/>
                  </a:lnTo>
                  <a:lnTo>
                    <a:pt x="99" y="88"/>
                  </a:lnTo>
                  <a:lnTo>
                    <a:pt x="87" y="100"/>
                  </a:lnTo>
                  <a:lnTo>
                    <a:pt x="72" y="108"/>
                  </a:lnTo>
                  <a:lnTo>
                    <a:pt x="55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79"/>
            <p:cNvSpPr>
              <a:spLocks/>
            </p:cNvSpPr>
            <p:nvPr/>
          </p:nvSpPr>
          <p:spPr bwMode="auto">
            <a:xfrm>
              <a:off x="5508625" y="1989138"/>
              <a:ext cx="17463" cy="17463"/>
            </a:xfrm>
            <a:custGeom>
              <a:avLst/>
              <a:gdLst>
                <a:gd name="T0" fmla="*/ 55 w 111"/>
                <a:gd name="T1" fmla="*/ 0 h 111"/>
                <a:gd name="T2" fmla="*/ 72 w 111"/>
                <a:gd name="T3" fmla="*/ 3 h 111"/>
                <a:gd name="T4" fmla="*/ 87 w 111"/>
                <a:gd name="T5" fmla="*/ 11 h 111"/>
                <a:gd name="T6" fmla="*/ 99 w 111"/>
                <a:gd name="T7" fmla="*/ 23 h 111"/>
                <a:gd name="T8" fmla="*/ 107 w 111"/>
                <a:gd name="T9" fmla="*/ 38 h 111"/>
                <a:gd name="T10" fmla="*/ 111 w 111"/>
                <a:gd name="T11" fmla="*/ 56 h 111"/>
                <a:gd name="T12" fmla="*/ 107 w 111"/>
                <a:gd name="T13" fmla="*/ 73 h 111"/>
                <a:gd name="T14" fmla="*/ 99 w 111"/>
                <a:gd name="T15" fmla="*/ 88 h 111"/>
                <a:gd name="T16" fmla="*/ 87 w 111"/>
                <a:gd name="T17" fmla="*/ 100 h 111"/>
                <a:gd name="T18" fmla="*/ 72 w 111"/>
                <a:gd name="T19" fmla="*/ 108 h 111"/>
                <a:gd name="T20" fmla="*/ 55 w 111"/>
                <a:gd name="T21" fmla="*/ 111 h 111"/>
                <a:gd name="T22" fmla="*/ 38 w 111"/>
                <a:gd name="T23" fmla="*/ 108 h 111"/>
                <a:gd name="T24" fmla="*/ 23 w 111"/>
                <a:gd name="T25" fmla="*/ 100 h 111"/>
                <a:gd name="T26" fmla="*/ 11 w 111"/>
                <a:gd name="T27" fmla="*/ 88 h 111"/>
                <a:gd name="T28" fmla="*/ 3 w 111"/>
                <a:gd name="T29" fmla="*/ 73 h 111"/>
                <a:gd name="T30" fmla="*/ 0 w 111"/>
                <a:gd name="T31" fmla="*/ 56 h 111"/>
                <a:gd name="T32" fmla="*/ 3 w 111"/>
                <a:gd name="T33" fmla="*/ 38 h 111"/>
                <a:gd name="T34" fmla="*/ 11 w 111"/>
                <a:gd name="T35" fmla="*/ 23 h 111"/>
                <a:gd name="T36" fmla="*/ 23 w 111"/>
                <a:gd name="T37" fmla="*/ 11 h 111"/>
                <a:gd name="T38" fmla="*/ 38 w 111"/>
                <a:gd name="T39" fmla="*/ 3 h 111"/>
                <a:gd name="T40" fmla="*/ 55 w 111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1">
                  <a:moveTo>
                    <a:pt x="55" y="0"/>
                  </a:moveTo>
                  <a:lnTo>
                    <a:pt x="72" y="3"/>
                  </a:lnTo>
                  <a:lnTo>
                    <a:pt x="87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1" y="56"/>
                  </a:lnTo>
                  <a:lnTo>
                    <a:pt x="107" y="73"/>
                  </a:lnTo>
                  <a:lnTo>
                    <a:pt x="99" y="88"/>
                  </a:lnTo>
                  <a:lnTo>
                    <a:pt x="87" y="100"/>
                  </a:lnTo>
                  <a:lnTo>
                    <a:pt x="72" y="108"/>
                  </a:lnTo>
                  <a:lnTo>
                    <a:pt x="55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80"/>
            <p:cNvSpPr>
              <a:spLocks/>
            </p:cNvSpPr>
            <p:nvPr/>
          </p:nvSpPr>
          <p:spPr bwMode="auto">
            <a:xfrm>
              <a:off x="5535613" y="1962150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2 h 110"/>
                <a:gd name="T4" fmla="*/ 89 w 111"/>
                <a:gd name="T5" fmla="*/ 10 h 110"/>
                <a:gd name="T6" fmla="*/ 100 w 111"/>
                <a:gd name="T7" fmla="*/ 22 h 110"/>
                <a:gd name="T8" fmla="*/ 108 w 111"/>
                <a:gd name="T9" fmla="*/ 37 h 110"/>
                <a:gd name="T10" fmla="*/ 111 w 111"/>
                <a:gd name="T11" fmla="*/ 54 h 110"/>
                <a:gd name="T12" fmla="*/ 108 w 111"/>
                <a:gd name="T13" fmla="*/ 72 h 110"/>
                <a:gd name="T14" fmla="*/ 100 w 111"/>
                <a:gd name="T15" fmla="*/ 88 h 110"/>
                <a:gd name="T16" fmla="*/ 89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2 h 110"/>
                <a:gd name="T30" fmla="*/ 0 w 111"/>
                <a:gd name="T31" fmla="*/ 54 h 110"/>
                <a:gd name="T32" fmla="*/ 3 w 111"/>
                <a:gd name="T33" fmla="*/ 37 h 110"/>
                <a:gd name="T34" fmla="*/ 11 w 111"/>
                <a:gd name="T35" fmla="*/ 22 h 110"/>
                <a:gd name="T36" fmla="*/ 23 w 111"/>
                <a:gd name="T37" fmla="*/ 10 h 110"/>
                <a:gd name="T38" fmla="*/ 38 w 111"/>
                <a:gd name="T39" fmla="*/ 2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0" y="22"/>
                  </a:lnTo>
                  <a:lnTo>
                    <a:pt x="108" y="37"/>
                  </a:lnTo>
                  <a:lnTo>
                    <a:pt x="111" y="54"/>
                  </a:lnTo>
                  <a:lnTo>
                    <a:pt x="108" y="72"/>
                  </a:lnTo>
                  <a:lnTo>
                    <a:pt x="100" y="88"/>
                  </a:lnTo>
                  <a:lnTo>
                    <a:pt x="89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81"/>
            <p:cNvSpPr>
              <a:spLocks/>
            </p:cNvSpPr>
            <p:nvPr/>
          </p:nvSpPr>
          <p:spPr bwMode="auto">
            <a:xfrm>
              <a:off x="5535613" y="2014538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3 h 110"/>
                <a:gd name="T4" fmla="*/ 89 w 111"/>
                <a:gd name="T5" fmla="*/ 11 h 110"/>
                <a:gd name="T6" fmla="*/ 100 w 111"/>
                <a:gd name="T7" fmla="*/ 23 h 110"/>
                <a:gd name="T8" fmla="*/ 108 w 111"/>
                <a:gd name="T9" fmla="*/ 38 h 110"/>
                <a:gd name="T10" fmla="*/ 111 w 111"/>
                <a:gd name="T11" fmla="*/ 55 h 110"/>
                <a:gd name="T12" fmla="*/ 108 w 111"/>
                <a:gd name="T13" fmla="*/ 73 h 110"/>
                <a:gd name="T14" fmla="*/ 100 w 111"/>
                <a:gd name="T15" fmla="*/ 88 h 110"/>
                <a:gd name="T16" fmla="*/ 89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3 h 110"/>
                <a:gd name="T30" fmla="*/ 0 w 111"/>
                <a:gd name="T31" fmla="*/ 55 h 110"/>
                <a:gd name="T32" fmla="*/ 3 w 111"/>
                <a:gd name="T33" fmla="*/ 38 h 110"/>
                <a:gd name="T34" fmla="*/ 11 w 111"/>
                <a:gd name="T35" fmla="*/ 23 h 110"/>
                <a:gd name="T36" fmla="*/ 23 w 111"/>
                <a:gd name="T37" fmla="*/ 11 h 110"/>
                <a:gd name="T38" fmla="*/ 38 w 111"/>
                <a:gd name="T39" fmla="*/ 3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08" y="73"/>
                  </a:lnTo>
                  <a:lnTo>
                    <a:pt x="100" y="88"/>
                  </a:lnTo>
                  <a:lnTo>
                    <a:pt x="89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82"/>
            <p:cNvSpPr>
              <a:spLocks/>
            </p:cNvSpPr>
            <p:nvPr/>
          </p:nvSpPr>
          <p:spPr bwMode="auto">
            <a:xfrm>
              <a:off x="5456238" y="1989138"/>
              <a:ext cx="17463" cy="17463"/>
            </a:xfrm>
            <a:custGeom>
              <a:avLst/>
              <a:gdLst>
                <a:gd name="T0" fmla="*/ 55 w 111"/>
                <a:gd name="T1" fmla="*/ 0 h 111"/>
                <a:gd name="T2" fmla="*/ 72 w 111"/>
                <a:gd name="T3" fmla="*/ 3 h 111"/>
                <a:gd name="T4" fmla="*/ 87 w 111"/>
                <a:gd name="T5" fmla="*/ 11 h 111"/>
                <a:gd name="T6" fmla="*/ 99 w 111"/>
                <a:gd name="T7" fmla="*/ 23 h 111"/>
                <a:gd name="T8" fmla="*/ 107 w 111"/>
                <a:gd name="T9" fmla="*/ 38 h 111"/>
                <a:gd name="T10" fmla="*/ 111 w 111"/>
                <a:gd name="T11" fmla="*/ 56 h 111"/>
                <a:gd name="T12" fmla="*/ 107 w 111"/>
                <a:gd name="T13" fmla="*/ 73 h 111"/>
                <a:gd name="T14" fmla="*/ 99 w 111"/>
                <a:gd name="T15" fmla="*/ 88 h 111"/>
                <a:gd name="T16" fmla="*/ 87 w 111"/>
                <a:gd name="T17" fmla="*/ 100 h 111"/>
                <a:gd name="T18" fmla="*/ 72 w 111"/>
                <a:gd name="T19" fmla="*/ 108 h 111"/>
                <a:gd name="T20" fmla="*/ 55 w 111"/>
                <a:gd name="T21" fmla="*/ 111 h 111"/>
                <a:gd name="T22" fmla="*/ 38 w 111"/>
                <a:gd name="T23" fmla="*/ 108 h 111"/>
                <a:gd name="T24" fmla="*/ 23 w 111"/>
                <a:gd name="T25" fmla="*/ 100 h 111"/>
                <a:gd name="T26" fmla="*/ 11 w 111"/>
                <a:gd name="T27" fmla="*/ 88 h 111"/>
                <a:gd name="T28" fmla="*/ 3 w 111"/>
                <a:gd name="T29" fmla="*/ 73 h 111"/>
                <a:gd name="T30" fmla="*/ 0 w 111"/>
                <a:gd name="T31" fmla="*/ 56 h 111"/>
                <a:gd name="T32" fmla="*/ 3 w 111"/>
                <a:gd name="T33" fmla="*/ 38 h 111"/>
                <a:gd name="T34" fmla="*/ 11 w 111"/>
                <a:gd name="T35" fmla="*/ 23 h 111"/>
                <a:gd name="T36" fmla="*/ 23 w 111"/>
                <a:gd name="T37" fmla="*/ 11 h 111"/>
                <a:gd name="T38" fmla="*/ 38 w 111"/>
                <a:gd name="T39" fmla="*/ 3 h 111"/>
                <a:gd name="T40" fmla="*/ 55 w 111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1">
                  <a:moveTo>
                    <a:pt x="55" y="0"/>
                  </a:moveTo>
                  <a:lnTo>
                    <a:pt x="72" y="3"/>
                  </a:lnTo>
                  <a:lnTo>
                    <a:pt x="87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1" y="56"/>
                  </a:lnTo>
                  <a:lnTo>
                    <a:pt x="107" y="73"/>
                  </a:lnTo>
                  <a:lnTo>
                    <a:pt x="99" y="88"/>
                  </a:lnTo>
                  <a:lnTo>
                    <a:pt x="87" y="100"/>
                  </a:lnTo>
                  <a:lnTo>
                    <a:pt x="72" y="108"/>
                  </a:lnTo>
                  <a:lnTo>
                    <a:pt x="55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83"/>
            <p:cNvSpPr>
              <a:spLocks/>
            </p:cNvSpPr>
            <p:nvPr/>
          </p:nvSpPr>
          <p:spPr bwMode="auto">
            <a:xfrm>
              <a:off x="5429250" y="1962150"/>
              <a:ext cx="19050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2 h 110"/>
                <a:gd name="T4" fmla="*/ 88 w 111"/>
                <a:gd name="T5" fmla="*/ 10 h 110"/>
                <a:gd name="T6" fmla="*/ 100 w 111"/>
                <a:gd name="T7" fmla="*/ 22 h 110"/>
                <a:gd name="T8" fmla="*/ 108 w 111"/>
                <a:gd name="T9" fmla="*/ 37 h 110"/>
                <a:gd name="T10" fmla="*/ 111 w 111"/>
                <a:gd name="T11" fmla="*/ 54 h 110"/>
                <a:gd name="T12" fmla="*/ 108 w 111"/>
                <a:gd name="T13" fmla="*/ 72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2 w 111"/>
                <a:gd name="T25" fmla="*/ 100 h 110"/>
                <a:gd name="T26" fmla="*/ 11 w 111"/>
                <a:gd name="T27" fmla="*/ 88 h 110"/>
                <a:gd name="T28" fmla="*/ 3 w 111"/>
                <a:gd name="T29" fmla="*/ 72 h 110"/>
                <a:gd name="T30" fmla="*/ 0 w 111"/>
                <a:gd name="T31" fmla="*/ 54 h 110"/>
                <a:gd name="T32" fmla="*/ 3 w 111"/>
                <a:gd name="T33" fmla="*/ 37 h 110"/>
                <a:gd name="T34" fmla="*/ 11 w 111"/>
                <a:gd name="T35" fmla="*/ 22 h 110"/>
                <a:gd name="T36" fmla="*/ 22 w 111"/>
                <a:gd name="T37" fmla="*/ 10 h 110"/>
                <a:gd name="T38" fmla="*/ 38 w 111"/>
                <a:gd name="T39" fmla="*/ 2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2"/>
                  </a:lnTo>
                  <a:lnTo>
                    <a:pt x="88" y="10"/>
                  </a:lnTo>
                  <a:lnTo>
                    <a:pt x="100" y="22"/>
                  </a:lnTo>
                  <a:lnTo>
                    <a:pt x="108" y="37"/>
                  </a:lnTo>
                  <a:lnTo>
                    <a:pt x="111" y="54"/>
                  </a:lnTo>
                  <a:lnTo>
                    <a:pt x="108" y="72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2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84"/>
            <p:cNvSpPr>
              <a:spLocks/>
            </p:cNvSpPr>
            <p:nvPr/>
          </p:nvSpPr>
          <p:spPr bwMode="auto">
            <a:xfrm>
              <a:off x="5483225" y="1962150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2 h 110"/>
                <a:gd name="T4" fmla="*/ 88 w 111"/>
                <a:gd name="T5" fmla="*/ 10 h 110"/>
                <a:gd name="T6" fmla="*/ 100 w 111"/>
                <a:gd name="T7" fmla="*/ 22 h 110"/>
                <a:gd name="T8" fmla="*/ 108 w 111"/>
                <a:gd name="T9" fmla="*/ 37 h 110"/>
                <a:gd name="T10" fmla="*/ 111 w 111"/>
                <a:gd name="T11" fmla="*/ 54 h 110"/>
                <a:gd name="T12" fmla="*/ 108 w 111"/>
                <a:gd name="T13" fmla="*/ 72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2 h 110"/>
                <a:gd name="T30" fmla="*/ 0 w 111"/>
                <a:gd name="T31" fmla="*/ 54 h 110"/>
                <a:gd name="T32" fmla="*/ 3 w 111"/>
                <a:gd name="T33" fmla="*/ 37 h 110"/>
                <a:gd name="T34" fmla="*/ 11 w 111"/>
                <a:gd name="T35" fmla="*/ 22 h 110"/>
                <a:gd name="T36" fmla="*/ 23 w 111"/>
                <a:gd name="T37" fmla="*/ 10 h 110"/>
                <a:gd name="T38" fmla="*/ 38 w 111"/>
                <a:gd name="T39" fmla="*/ 2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2"/>
                  </a:lnTo>
                  <a:lnTo>
                    <a:pt x="88" y="10"/>
                  </a:lnTo>
                  <a:lnTo>
                    <a:pt x="100" y="22"/>
                  </a:lnTo>
                  <a:lnTo>
                    <a:pt x="108" y="37"/>
                  </a:lnTo>
                  <a:lnTo>
                    <a:pt x="111" y="54"/>
                  </a:lnTo>
                  <a:lnTo>
                    <a:pt x="108" y="72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85"/>
            <p:cNvSpPr>
              <a:spLocks/>
            </p:cNvSpPr>
            <p:nvPr/>
          </p:nvSpPr>
          <p:spPr bwMode="auto">
            <a:xfrm>
              <a:off x="5483225" y="2014538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3 h 110"/>
                <a:gd name="T4" fmla="*/ 88 w 111"/>
                <a:gd name="T5" fmla="*/ 11 h 110"/>
                <a:gd name="T6" fmla="*/ 100 w 111"/>
                <a:gd name="T7" fmla="*/ 23 h 110"/>
                <a:gd name="T8" fmla="*/ 108 w 111"/>
                <a:gd name="T9" fmla="*/ 38 h 110"/>
                <a:gd name="T10" fmla="*/ 111 w 111"/>
                <a:gd name="T11" fmla="*/ 55 h 110"/>
                <a:gd name="T12" fmla="*/ 108 w 111"/>
                <a:gd name="T13" fmla="*/ 73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3 h 110"/>
                <a:gd name="T30" fmla="*/ 0 w 111"/>
                <a:gd name="T31" fmla="*/ 55 h 110"/>
                <a:gd name="T32" fmla="*/ 3 w 111"/>
                <a:gd name="T33" fmla="*/ 38 h 110"/>
                <a:gd name="T34" fmla="*/ 11 w 111"/>
                <a:gd name="T35" fmla="*/ 23 h 110"/>
                <a:gd name="T36" fmla="*/ 23 w 111"/>
                <a:gd name="T37" fmla="*/ 11 h 110"/>
                <a:gd name="T38" fmla="*/ 38 w 111"/>
                <a:gd name="T39" fmla="*/ 3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08" y="73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86"/>
            <p:cNvSpPr>
              <a:spLocks/>
            </p:cNvSpPr>
            <p:nvPr/>
          </p:nvSpPr>
          <p:spPr bwMode="auto">
            <a:xfrm>
              <a:off x="5773738" y="1989138"/>
              <a:ext cx="17463" cy="17463"/>
            </a:xfrm>
            <a:custGeom>
              <a:avLst/>
              <a:gdLst>
                <a:gd name="T0" fmla="*/ 55 w 111"/>
                <a:gd name="T1" fmla="*/ 0 h 111"/>
                <a:gd name="T2" fmla="*/ 72 w 111"/>
                <a:gd name="T3" fmla="*/ 3 h 111"/>
                <a:gd name="T4" fmla="*/ 87 w 111"/>
                <a:gd name="T5" fmla="*/ 11 h 111"/>
                <a:gd name="T6" fmla="*/ 99 w 111"/>
                <a:gd name="T7" fmla="*/ 23 h 111"/>
                <a:gd name="T8" fmla="*/ 107 w 111"/>
                <a:gd name="T9" fmla="*/ 38 h 111"/>
                <a:gd name="T10" fmla="*/ 111 w 111"/>
                <a:gd name="T11" fmla="*/ 56 h 111"/>
                <a:gd name="T12" fmla="*/ 107 w 111"/>
                <a:gd name="T13" fmla="*/ 73 h 111"/>
                <a:gd name="T14" fmla="*/ 99 w 111"/>
                <a:gd name="T15" fmla="*/ 88 h 111"/>
                <a:gd name="T16" fmla="*/ 87 w 111"/>
                <a:gd name="T17" fmla="*/ 100 h 111"/>
                <a:gd name="T18" fmla="*/ 72 w 111"/>
                <a:gd name="T19" fmla="*/ 108 h 111"/>
                <a:gd name="T20" fmla="*/ 55 w 111"/>
                <a:gd name="T21" fmla="*/ 111 h 111"/>
                <a:gd name="T22" fmla="*/ 38 w 111"/>
                <a:gd name="T23" fmla="*/ 108 h 111"/>
                <a:gd name="T24" fmla="*/ 23 w 111"/>
                <a:gd name="T25" fmla="*/ 100 h 111"/>
                <a:gd name="T26" fmla="*/ 11 w 111"/>
                <a:gd name="T27" fmla="*/ 88 h 111"/>
                <a:gd name="T28" fmla="*/ 3 w 111"/>
                <a:gd name="T29" fmla="*/ 73 h 111"/>
                <a:gd name="T30" fmla="*/ 0 w 111"/>
                <a:gd name="T31" fmla="*/ 56 h 111"/>
                <a:gd name="T32" fmla="*/ 3 w 111"/>
                <a:gd name="T33" fmla="*/ 38 h 111"/>
                <a:gd name="T34" fmla="*/ 11 w 111"/>
                <a:gd name="T35" fmla="*/ 23 h 111"/>
                <a:gd name="T36" fmla="*/ 23 w 111"/>
                <a:gd name="T37" fmla="*/ 11 h 111"/>
                <a:gd name="T38" fmla="*/ 38 w 111"/>
                <a:gd name="T39" fmla="*/ 3 h 111"/>
                <a:gd name="T40" fmla="*/ 55 w 111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1">
                  <a:moveTo>
                    <a:pt x="55" y="0"/>
                  </a:moveTo>
                  <a:lnTo>
                    <a:pt x="72" y="3"/>
                  </a:lnTo>
                  <a:lnTo>
                    <a:pt x="87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1" y="56"/>
                  </a:lnTo>
                  <a:lnTo>
                    <a:pt x="107" y="73"/>
                  </a:lnTo>
                  <a:lnTo>
                    <a:pt x="99" y="88"/>
                  </a:lnTo>
                  <a:lnTo>
                    <a:pt x="87" y="100"/>
                  </a:lnTo>
                  <a:lnTo>
                    <a:pt x="72" y="108"/>
                  </a:lnTo>
                  <a:lnTo>
                    <a:pt x="55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87"/>
            <p:cNvSpPr>
              <a:spLocks/>
            </p:cNvSpPr>
            <p:nvPr/>
          </p:nvSpPr>
          <p:spPr bwMode="auto">
            <a:xfrm>
              <a:off x="5800725" y="1962150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2 h 110"/>
                <a:gd name="T4" fmla="*/ 89 w 111"/>
                <a:gd name="T5" fmla="*/ 10 h 110"/>
                <a:gd name="T6" fmla="*/ 100 w 111"/>
                <a:gd name="T7" fmla="*/ 22 h 110"/>
                <a:gd name="T8" fmla="*/ 108 w 111"/>
                <a:gd name="T9" fmla="*/ 37 h 110"/>
                <a:gd name="T10" fmla="*/ 111 w 111"/>
                <a:gd name="T11" fmla="*/ 54 h 110"/>
                <a:gd name="T12" fmla="*/ 108 w 111"/>
                <a:gd name="T13" fmla="*/ 72 h 110"/>
                <a:gd name="T14" fmla="*/ 100 w 111"/>
                <a:gd name="T15" fmla="*/ 88 h 110"/>
                <a:gd name="T16" fmla="*/ 89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2 h 110"/>
                <a:gd name="T30" fmla="*/ 0 w 111"/>
                <a:gd name="T31" fmla="*/ 54 h 110"/>
                <a:gd name="T32" fmla="*/ 3 w 111"/>
                <a:gd name="T33" fmla="*/ 37 h 110"/>
                <a:gd name="T34" fmla="*/ 11 w 111"/>
                <a:gd name="T35" fmla="*/ 22 h 110"/>
                <a:gd name="T36" fmla="*/ 23 w 111"/>
                <a:gd name="T37" fmla="*/ 10 h 110"/>
                <a:gd name="T38" fmla="*/ 38 w 111"/>
                <a:gd name="T39" fmla="*/ 2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0" y="22"/>
                  </a:lnTo>
                  <a:lnTo>
                    <a:pt x="108" y="37"/>
                  </a:lnTo>
                  <a:lnTo>
                    <a:pt x="111" y="54"/>
                  </a:lnTo>
                  <a:lnTo>
                    <a:pt x="108" y="72"/>
                  </a:lnTo>
                  <a:lnTo>
                    <a:pt x="100" y="88"/>
                  </a:lnTo>
                  <a:lnTo>
                    <a:pt x="89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88"/>
            <p:cNvSpPr>
              <a:spLocks/>
            </p:cNvSpPr>
            <p:nvPr/>
          </p:nvSpPr>
          <p:spPr bwMode="auto">
            <a:xfrm>
              <a:off x="5641975" y="1962150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2 h 110"/>
                <a:gd name="T4" fmla="*/ 88 w 111"/>
                <a:gd name="T5" fmla="*/ 10 h 110"/>
                <a:gd name="T6" fmla="*/ 100 w 111"/>
                <a:gd name="T7" fmla="*/ 22 h 110"/>
                <a:gd name="T8" fmla="*/ 108 w 111"/>
                <a:gd name="T9" fmla="*/ 37 h 110"/>
                <a:gd name="T10" fmla="*/ 111 w 111"/>
                <a:gd name="T11" fmla="*/ 54 h 110"/>
                <a:gd name="T12" fmla="*/ 108 w 111"/>
                <a:gd name="T13" fmla="*/ 72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2 h 110"/>
                <a:gd name="T30" fmla="*/ 0 w 111"/>
                <a:gd name="T31" fmla="*/ 54 h 110"/>
                <a:gd name="T32" fmla="*/ 3 w 111"/>
                <a:gd name="T33" fmla="*/ 37 h 110"/>
                <a:gd name="T34" fmla="*/ 11 w 111"/>
                <a:gd name="T35" fmla="*/ 22 h 110"/>
                <a:gd name="T36" fmla="*/ 23 w 111"/>
                <a:gd name="T37" fmla="*/ 10 h 110"/>
                <a:gd name="T38" fmla="*/ 38 w 111"/>
                <a:gd name="T39" fmla="*/ 2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2"/>
                  </a:lnTo>
                  <a:lnTo>
                    <a:pt x="88" y="10"/>
                  </a:lnTo>
                  <a:lnTo>
                    <a:pt x="100" y="22"/>
                  </a:lnTo>
                  <a:lnTo>
                    <a:pt x="108" y="37"/>
                  </a:lnTo>
                  <a:lnTo>
                    <a:pt x="111" y="54"/>
                  </a:lnTo>
                  <a:lnTo>
                    <a:pt x="108" y="72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89"/>
            <p:cNvSpPr>
              <a:spLocks/>
            </p:cNvSpPr>
            <p:nvPr/>
          </p:nvSpPr>
          <p:spPr bwMode="auto">
            <a:xfrm>
              <a:off x="5641975" y="2014538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3 h 110"/>
                <a:gd name="T4" fmla="*/ 88 w 111"/>
                <a:gd name="T5" fmla="*/ 11 h 110"/>
                <a:gd name="T6" fmla="*/ 100 w 111"/>
                <a:gd name="T7" fmla="*/ 23 h 110"/>
                <a:gd name="T8" fmla="*/ 108 w 111"/>
                <a:gd name="T9" fmla="*/ 38 h 110"/>
                <a:gd name="T10" fmla="*/ 111 w 111"/>
                <a:gd name="T11" fmla="*/ 55 h 110"/>
                <a:gd name="T12" fmla="*/ 108 w 111"/>
                <a:gd name="T13" fmla="*/ 73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3 h 110"/>
                <a:gd name="T30" fmla="*/ 0 w 111"/>
                <a:gd name="T31" fmla="*/ 55 h 110"/>
                <a:gd name="T32" fmla="*/ 3 w 111"/>
                <a:gd name="T33" fmla="*/ 38 h 110"/>
                <a:gd name="T34" fmla="*/ 11 w 111"/>
                <a:gd name="T35" fmla="*/ 23 h 110"/>
                <a:gd name="T36" fmla="*/ 23 w 111"/>
                <a:gd name="T37" fmla="*/ 11 h 110"/>
                <a:gd name="T38" fmla="*/ 38 w 111"/>
                <a:gd name="T39" fmla="*/ 3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08" y="73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90"/>
            <p:cNvSpPr>
              <a:spLocks/>
            </p:cNvSpPr>
            <p:nvPr/>
          </p:nvSpPr>
          <p:spPr bwMode="auto">
            <a:xfrm>
              <a:off x="5667375" y="1989138"/>
              <a:ext cx="17463" cy="17463"/>
            </a:xfrm>
            <a:custGeom>
              <a:avLst/>
              <a:gdLst>
                <a:gd name="T0" fmla="*/ 55 w 111"/>
                <a:gd name="T1" fmla="*/ 0 h 111"/>
                <a:gd name="T2" fmla="*/ 72 w 111"/>
                <a:gd name="T3" fmla="*/ 3 h 111"/>
                <a:gd name="T4" fmla="*/ 88 w 111"/>
                <a:gd name="T5" fmla="*/ 11 h 111"/>
                <a:gd name="T6" fmla="*/ 99 w 111"/>
                <a:gd name="T7" fmla="*/ 23 h 111"/>
                <a:gd name="T8" fmla="*/ 107 w 111"/>
                <a:gd name="T9" fmla="*/ 38 h 111"/>
                <a:gd name="T10" fmla="*/ 111 w 111"/>
                <a:gd name="T11" fmla="*/ 56 h 111"/>
                <a:gd name="T12" fmla="*/ 107 w 111"/>
                <a:gd name="T13" fmla="*/ 73 h 111"/>
                <a:gd name="T14" fmla="*/ 99 w 111"/>
                <a:gd name="T15" fmla="*/ 88 h 111"/>
                <a:gd name="T16" fmla="*/ 88 w 111"/>
                <a:gd name="T17" fmla="*/ 100 h 111"/>
                <a:gd name="T18" fmla="*/ 72 w 111"/>
                <a:gd name="T19" fmla="*/ 108 h 111"/>
                <a:gd name="T20" fmla="*/ 55 w 111"/>
                <a:gd name="T21" fmla="*/ 111 h 111"/>
                <a:gd name="T22" fmla="*/ 38 w 111"/>
                <a:gd name="T23" fmla="*/ 108 h 111"/>
                <a:gd name="T24" fmla="*/ 23 w 111"/>
                <a:gd name="T25" fmla="*/ 100 h 111"/>
                <a:gd name="T26" fmla="*/ 11 w 111"/>
                <a:gd name="T27" fmla="*/ 88 h 111"/>
                <a:gd name="T28" fmla="*/ 3 w 111"/>
                <a:gd name="T29" fmla="*/ 73 h 111"/>
                <a:gd name="T30" fmla="*/ 0 w 111"/>
                <a:gd name="T31" fmla="*/ 56 h 111"/>
                <a:gd name="T32" fmla="*/ 3 w 111"/>
                <a:gd name="T33" fmla="*/ 38 h 111"/>
                <a:gd name="T34" fmla="*/ 11 w 111"/>
                <a:gd name="T35" fmla="*/ 23 h 111"/>
                <a:gd name="T36" fmla="*/ 23 w 111"/>
                <a:gd name="T37" fmla="*/ 11 h 111"/>
                <a:gd name="T38" fmla="*/ 38 w 111"/>
                <a:gd name="T39" fmla="*/ 3 h 111"/>
                <a:gd name="T40" fmla="*/ 55 w 111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1">
                  <a:moveTo>
                    <a:pt x="55" y="0"/>
                  </a:moveTo>
                  <a:lnTo>
                    <a:pt x="72" y="3"/>
                  </a:lnTo>
                  <a:lnTo>
                    <a:pt x="88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1" y="56"/>
                  </a:lnTo>
                  <a:lnTo>
                    <a:pt x="107" y="73"/>
                  </a:lnTo>
                  <a:lnTo>
                    <a:pt x="99" y="88"/>
                  </a:lnTo>
                  <a:lnTo>
                    <a:pt x="88" y="100"/>
                  </a:lnTo>
                  <a:lnTo>
                    <a:pt x="72" y="108"/>
                  </a:lnTo>
                  <a:lnTo>
                    <a:pt x="55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91"/>
            <p:cNvSpPr>
              <a:spLocks/>
            </p:cNvSpPr>
            <p:nvPr/>
          </p:nvSpPr>
          <p:spPr bwMode="auto">
            <a:xfrm>
              <a:off x="5721350" y="1989138"/>
              <a:ext cx="17463" cy="17463"/>
            </a:xfrm>
            <a:custGeom>
              <a:avLst/>
              <a:gdLst>
                <a:gd name="T0" fmla="*/ 55 w 111"/>
                <a:gd name="T1" fmla="*/ 0 h 111"/>
                <a:gd name="T2" fmla="*/ 72 w 111"/>
                <a:gd name="T3" fmla="*/ 3 h 111"/>
                <a:gd name="T4" fmla="*/ 87 w 111"/>
                <a:gd name="T5" fmla="*/ 11 h 111"/>
                <a:gd name="T6" fmla="*/ 99 w 111"/>
                <a:gd name="T7" fmla="*/ 23 h 111"/>
                <a:gd name="T8" fmla="*/ 107 w 111"/>
                <a:gd name="T9" fmla="*/ 38 h 111"/>
                <a:gd name="T10" fmla="*/ 111 w 111"/>
                <a:gd name="T11" fmla="*/ 56 h 111"/>
                <a:gd name="T12" fmla="*/ 107 w 111"/>
                <a:gd name="T13" fmla="*/ 73 h 111"/>
                <a:gd name="T14" fmla="*/ 99 w 111"/>
                <a:gd name="T15" fmla="*/ 88 h 111"/>
                <a:gd name="T16" fmla="*/ 87 w 111"/>
                <a:gd name="T17" fmla="*/ 100 h 111"/>
                <a:gd name="T18" fmla="*/ 72 w 111"/>
                <a:gd name="T19" fmla="*/ 108 h 111"/>
                <a:gd name="T20" fmla="*/ 55 w 111"/>
                <a:gd name="T21" fmla="*/ 111 h 111"/>
                <a:gd name="T22" fmla="*/ 38 w 111"/>
                <a:gd name="T23" fmla="*/ 108 h 111"/>
                <a:gd name="T24" fmla="*/ 23 w 111"/>
                <a:gd name="T25" fmla="*/ 100 h 111"/>
                <a:gd name="T26" fmla="*/ 11 w 111"/>
                <a:gd name="T27" fmla="*/ 88 h 111"/>
                <a:gd name="T28" fmla="*/ 3 w 111"/>
                <a:gd name="T29" fmla="*/ 73 h 111"/>
                <a:gd name="T30" fmla="*/ 0 w 111"/>
                <a:gd name="T31" fmla="*/ 56 h 111"/>
                <a:gd name="T32" fmla="*/ 3 w 111"/>
                <a:gd name="T33" fmla="*/ 38 h 111"/>
                <a:gd name="T34" fmla="*/ 11 w 111"/>
                <a:gd name="T35" fmla="*/ 23 h 111"/>
                <a:gd name="T36" fmla="*/ 23 w 111"/>
                <a:gd name="T37" fmla="*/ 11 h 111"/>
                <a:gd name="T38" fmla="*/ 38 w 111"/>
                <a:gd name="T39" fmla="*/ 3 h 111"/>
                <a:gd name="T40" fmla="*/ 55 w 111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1">
                  <a:moveTo>
                    <a:pt x="55" y="0"/>
                  </a:moveTo>
                  <a:lnTo>
                    <a:pt x="72" y="3"/>
                  </a:lnTo>
                  <a:lnTo>
                    <a:pt x="87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1" y="56"/>
                  </a:lnTo>
                  <a:lnTo>
                    <a:pt x="107" y="73"/>
                  </a:lnTo>
                  <a:lnTo>
                    <a:pt x="99" y="88"/>
                  </a:lnTo>
                  <a:lnTo>
                    <a:pt x="87" y="100"/>
                  </a:lnTo>
                  <a:lnTo>
                    <a:pt x="72" y="108"/>
                  </a:lnTo>
                  <a:lnTo>
                    <a:pt x="55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92"/>
            <p:cNvSpPr>
              <a:spLocks/>
            </p:cNvSpPr>
            <p:nvPr/>
          </p:nvSpPr>
          <p:spPr bwMode="auto">
            <a:xfrm>
              <a:off x="5562600" y="2041525"/>
              <a:ext cx="17463" cy="17463"/>
            </a:xfrm>
            <a:custGeom>
              <a:avLst/>
              <a:gdLst>
                <a:gd name="T0" fmla="*/ 55 w 111"/>
                <a:gd name="T1" fmla="*/ 0 h 109"/>
                <a:gd name="T2" fmla="*/ 72 w 111"/>
                <a:gd name="T3" fmla="*/ 2 h 109"/>
                <a:gd name="T4" fmla="*/ 87 w 111"/>
                <a:gd name="T5" fmla="*/ 10 h 109"/>
                <a:gd name="T6" fmla="*/ 99 w 111"/>
                <a:gd name="T7" fmla="*/ 22 h 109"/>
                <a:gd name="T8" fmla="*/ 107 w 111"/>
                <a:gd name="T9" fmla="*/ 37 h 109"/>
                <a:gd name="T10" fmla="*/ 111 w 111"/>
                <a:gd name="T11" fmla="*/ 55 h 109"/>
                <a:gd name="T12" fmla="*/ 107 w 111"/>
                <a:gd name="T13" fmla="*/ 72 h 109"/>
                <a:gd name="T14" fmla="*/ 99 w 111"/>
                <a:gd name="T15" fmla="*/ 87 h 109"/>
                <a:gd name="T16" fmla="*/ 87 w 111"/>
                <a:gd name="T17" fmla="*/ 99 h 109"/>
                <a:gd name="T18" fmla="*/ 72 w 111"/>
                <a:gd name="T19" fmla="*/ 107 h 109"/>
                <a:gd name="T20" fmla="*/ 55 w 111"/>
                <a:gd name="T21" fmla="*/ 109 h 109"/>
                <a:gd name="T22" fmla="*/ 38 w 111"/>
                <a:gd name="T23" fmla="*/ 107 h 109"/>
                <a:gd name="T24" fmla="*/ 22 w 111"/>
                <a:gd name="T25" fmla="*/ 99 h 109"/>
                <a:gd name="T26" fmla="*/ 11 w 111"/>
                <a:gd name="T27" fmla="*/ 87 h 109"/>
                <a:gd name="T28" fmla="*/ 3 w 111"/>
                <a:gd name="T29" fmla="*/ 72 h 109"/>
                <a:gd name="T30" fmla="*/ 0 w 111"/>
                <a:gd name="T31" fmla="*/ 55 h 109"/>
                <a:gd name="T32" fmla="*/ 3 w 111"/>
                <a:gd name="T33" fmla="*/ 37 h 109"/>
                <a:gd name="T34" fmla="*/ 11 w 111"/>
                <a:gd name="T35" fmla="*/ 22 h 109"/>
                <a:gd name="T36" fmla="*/ 22 w 111"/>
                <a:gd name="T37" fmla="*/ 10 h 109"/>
                <a:gd name="T38" fmla="*/ 38 w 111"/>
                <a:gd name="T39" fmla="*/ 2 h 109"/>
                <a:gd name="T40" fmla="*/ 55 w 111"/>
                <a:gd name="T4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09">
                  <a:moveTo>
                    <a:pt x="55" y="0"/>
                  </a:moveTo>
                  <a:lnTo>
                    <a:pt x="72" y="2"/>
                  </a:lnTo>
                  <a:lnTo>
                    <a:pt x="87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5"/>
                  </a:lnTo>
                  <a:lnTo>
                    <a:pt x="107" y="72"/>
                  </a:lnTo>
                  <a:lnTo>
                    <a:pt x="99" y="87"/>
                  </a:lnTo>
                  <a:lnTo>
                    <a:pt x="87" y="99"/>
                  </a:lnTo>
                  <a:lnTo>
                    <a:pt x="72" y="107"/>
                  </a:lnTo>
                  <a:lnTo>
                    <a:pt x="55" y="109"/>
                  </a:lnTo>
                  <a:lnTo>
                    <a:pt x="38" y="107"/>
                  </a:lnTo>
                  <a:lnTo>
                    <a:pt x="22" y="99"/>
                  </a:lnTo>
                  <a:lnTo>
                    <a:pt x="11" y="87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93"/>
            <p:cNvSpPr>
              <a:spLocks/>
            </p:cNvSpPr>
            <p:nvPr/>
          </p:nvSpPr>
          <p:spPr bwMode="auto">
            <a:xfrm>
              <a:off x="5614988" y="2041525"/>
              <a:ext cx="17463" cy="17463"/>
            </a:xfrm>
            <a:custGeom>
              <a:avLst/>
              <a:gdLst>
                <a:gd name="T0" fmla="*/ 55 w 111"/>
                <a:gd name="T1" fmla="*/ 0 h 109"/>
                <a:gd name="T2" fmla="*/ 72 w 111"/>
                <a:gd name="T3" fmla="*/ 2 h 109"/>
                <a:gd name="T4" fmla="*/ 87 w 111"/>
                <a:gd name="T5" fmla="*/ 10 h 109"/>
                <a:gd name="T6" fmla="*/ 99 w 111"/>
                <a:gd name="T7" fmla="*/ 22 h 109"/>
                <a:gd name="T8" fmla="*/ 107 w 111"/>
                <a:gd name="T9" fmla="*/ 37 h 109"/>
                <a:gd name="T10" fmla="*/ 111 w 111"/>
                <a:gd name="T11" fmla="*/ 55 h 109"/>
                <a:gd name="T12" fmla="*/ 107 w 111"/>
                <a:gd name="T13" fmla="*/ 72 h 109"/>
                <a:gd name="T14" fmla="*/ 99 w 111"/>
                <a:gd name="T15" fmla="*/ 87 h 109"/>
                <a:gd name="T16" fmla="*/ 87 w 111"/>
                <a:gd name="T17" fmla="*/ 99 h 109"/>
                <a:gd name="T18" fmla="*/ 72 w 111"/>
                <a:gd name="T19" fmla="*/ 107 h 109"/>
                <a:gd name="T20" fmla="*/ 55 w 111"/>
                <a:gd name="T21" fmla="*/ 109 h 109"/>
                <a:gd name="T22" fmla="*/ 38 w 111"/>
                <a:gd name="T23" fmla="*/ 107 h 109"/>
                <a:gd name="T24" fmla="*/ 23 w 111"/>
                <a:gd name="T25" fmla="*/ 99 h 109"/>
                <a:gd name="T26" fmla="*/ 11 w 111"/>
                <a:gd name="T27" fmla="*/ 87 h 109"/>
                <a:gd name="T28" fmla="*/ 3 w 111"/>
                <a:gd name="T29" fmla="*/ 72 h 109"/>
                <a:gd name="T30" fmla="*/ 0 w 111"/>
                <a:gd name="T31" fmla="*/ 55 h 109"/>
                <a:gd name="T32" fmla="*/ 3 w 111"/>
                <a:gd name="T33" fmla="*/ 37 h 109"/>
                <a:gd name="T34" fmla="*/ 11 w 111"/>
                <a:gd name="T35" fmla="*/ 22 h 109"/>
                <a:gd name="T36" fmla="*/ 23 w 111"/>
                <a:gd name="T37" fmla="*/ 10 h 109"/>
                <a:gd name="T38" fmla="*/ 38 w 111"/>
                <a:gd name="T39" fmla="*/ 2 h 109"/>
                <a:gd name="T40" fmla="*/ 55 w 111"/>
                <a:gd name="T4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09">
                  <a:moveTo>
                    <a:pt x="55" y="0"/>
                  </a:moveTo>
                  <a:lnTo>
                    <a:pt x="72" y="2"/>
                  </a:lnTo>
                  <a:lnTo>
                    <a:pt x="87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5"/>
                  </a:lnTo>
                  <a:lnTo>
                    <a:pt x="107" y="72"/>
                  </a:lnTo>
                  <a:lnTo>
                    <a:pt x="99" y="87"/>
                  </a:lnTo>
                  <a:lnTo>
                    <a:pt x="87" y="99"/>
                  </a:lnTo>
                  <a:lnTo>
                    <a:pt x="72" y="107"/>
                  </a:lnTo>
                  <a:lnTo>
                    <a:pt x="55" y="109"/>
                  </a:lnTo>
                  <a:lnTo>
                    <a:pt x="38" y="107"/>
                  </a:lnTo>
                  <a:lnTo>
                    <a:pt x="23" y="99"/>
                  </a:lnTo>
                  <a:lnTo>
                    <a:pt x="11" y="87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94"/>
            <p:cNvSpPr>
              <a:spLocks/>
            </p:cNvSpPr>
            <p:nvPr/>
          </p:nvSpPr>
          <p:spPr bwMode="auto">
            <a:xfrm>
              <a:off x="5508625" y="2041525"/>
              <a:ext cx="17463" cy="17463"/>
            </a:xfrm>
            <a:custGeom>
              <a:avLst/>
              <a:gdLst>
                <a:gd name="T0" fmla="*/ 55 w 111"/>
                <a:gd name="T1" fmla="*/ 0 h 109"/>
                <a:gd name="T2" fmla="*/ 72 w 111"/>
                <a:gd name="T3" fmla="*/ 2 h 109"/>
                <a:gd name="T4" fmla="*/ 87 w 111"/>
                <a:gd name="T5" fmla="*/ 10 h 109"/>
                <a:gd name="T6" fmla="*/ 99 w 111"/>
                <a:gd name="T7" fmla="*/ 22 h 109"/>
                <a:gd name="T8" fmla="*/ 107 w 111"/>
                <a:gd name="T9" fmla="*/ 37 h 109"/>
                <a:gd name="T10" fmla="*/ 111 w 111"/>
                <a:gd name="T11" fmla="*/ 55 h 109"/>
                <a:gd name="T12" fmla="*/ 107 w 111"/>
                <a:gd name="T13" fmla="*/ 72 h 109"/>
                <a:gd name="T14" fmla="*/ 99 w 111"/>
                <a:gd name="T15" fmla="*/ 87 h 109"/>
                <a:gd name="T16" fmla="*/ 87 w 111"/>
                <a:gd name="T17" fmla="*/ 99 h 109"/>
                <a:gd name="T18" fmla="*/ 72 w 111"/>
                <a:gd name="T19" fmla="*/ 107 h 109"/>
                <a:gd name="T20" fmla="*/ 55 w 111"/>
                <a:gd name="T21" fmla="*/ 109 h 109"/>
                <a:gd name="T22" fmla="*/ 38 w 111"/>
                <a:gd name="T23" fmla="*/ 107 h 109"/>
                <a:gd name="T24" fmla="*/ 23 w 111"/>
                <a:gd name="T25" fmla="*/ 99 h 109"/>
                <a:gd name="T26" fmla="*/ 11 w 111"/>
                <a:gd name="T27" fmla="*/ 87 h 109"/>
                <a:gd name="T28" fmla="*/ 3 w 111"/>
                <a:gd name="T29" fmla="*/ 72 h 109"/>
                <a:gd name="T30" fmla="*/ 0 w 111"/>
                <a:gd name="T31" fmla="*/ 55 h 109"/>
                <a:gd name="T32" fmla="*/ 3 w 111"/>
                <a:gd name="T33" fmla="*/ 37 h 109"/>
                <a:gd name="T34" fmla="*/ 11 w 111"/>
                <a:gd name="T35" fmla="*/ 22 h 109"/>
                <a:gd name="T36" fmla="*/ 23 w 111"/>
                <a:gd name="T37" fmla="*/ 10 h 109"/>
                <a:gd name="T38" fmla="*/ 38 w 111"/>
                <a:gd name="T39" fmla="*/ 2 h 109"/>
                <a:gd name="T40" fmla="*/ 55 w 111"/>
                <a:gd name="T4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09">
                  <a:moveTo>
                    <a:pt x="55" y="0"/>
                  </a:moveTo>
                  <a:lnTo>
                    <a:pt x="72" y="2"/>
                  </a:lnTo>
                  <a:lnTo>
                    <a:pt x="87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5"/>
                  </a:lnTo>
                  <a:lnTo>
                    <a:pt x="107" y="72"/>
                  </a:lnTo>
                  <a:lnTo>
                    <a:pt x="99" y="87"/>
                  </a:lnTo>
                  <a:lnTo>
                    <a:pt x="87" y="99"/>
                  </a:lnTo>
                  <a:lnTo>
                    <a:pt x="72" y="107"/>
                  </a:lnTo>
                  <a:lnTo>
                    <a:pt x="55" y="109"/>
                  </a:lnTo>
                  <a:lnTo>
                    <a:pt x="38" y="107"/>
                  </a:lnTo>
                  <a:lnTo>
                    <a:pt x="23" y="99"/>
                  </a:lnTo>
                  <a:lnTo>
                    <a:pt x="11" y="87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95"/>
            <p:cNvSpPr>
              <a:spLocks/>
            </p:cNvSpPr>
            <p:nvPr/>
          </p:nvSpPr>
          <p:spPr bwMode="auto">
            <a:xfrm>
              <a:off x="5456238" y="2041525"/>
              <a:ext cx="17463" cy="17463"/>
            </a:xfrm>
            <a:custGeom>
              <a:avLst/>
              <a:gdLst>
                <a:gd name="T0" fmla="*/ 55 w 111"/>
                <a:gd name="T1" fmla="*/ 0 h 109"/>
                <a:gd name="T2" fmla="*/ 72 w 111"/>
                <a:gd name="T3" fmla="*/ 2 h 109"/>
                <a:gd name="T4" fmla="*/ 87 w 111"/>
                <a:gd name="T5" fmla="*/ 10 h 109"/>
                <a:gd name="T6" fmla="*/ 99 w 111"/>
                <a:gd name="T7" fmla="*/ 22 h 109"/>
                <a:gd name="T8" fmla="*/ 107 w 111"/>
                <a:gd name="T9" fmla="*/ 37 h 109"/>
                <a:gd name="T10" fmla="*/ 111 w 111"/>
                <a:gd name="T11" fmla="*/ 55 h 109"/>
                <a:gd name="T12" fmla="*/ 107 w 111"/>
                <a:gd name="T13" fmla="*/ 72 h 109"/>
                <a:gd name="T14" fmla="*/ 99 w 111"/>
                <a:gd name="T15" fmla="*/ 87 h 109"/>
                <a:gd name="T16" fmla="*/ 87 w 111"/>
                <a:gd name="T17" fmla="*/ 99 h 109"/>
                <a:gd name="T18" fmla="*/ 72 w 111"/>
                <a:gd name="T19" fmla="*/ 107 h 109"/>
                <a:gd name="T20" fmla="*/ 55 w 111"/>
                <a:gd name="T21" fmla="*/ 109 h 109"/>
                <a:gd name="T22" fmla="*/ 38 w 111"/>
                <a:gd name="T23" fmla="*/ 107 h 109"/>
                <a:gd name="T24" fmla="*/ 23 w 111"/>
                <a:gd name="T25" fmla="*/ 99 h 109"/>
                <a:gd name="T26" fmla="*/ 11 w 111"/>
                <a:gd name="T27" fmla="*/ 87 h 109"/>
                <a:gd name="T28" fmla="*/ 3 w 111"/>
                <a:gd name="T29" fmla="*/ 72 h 109"/>
                <a:gd name="T30" fmla="*/ 0 w 111"/>
                <a:gd name="T31" fmla="*/ 55 h 109"/>
                <a:gd name="T32" fmla="*/ 3 w 111"/>
                <a:gd name="T33" fmla="*/ 37 h 109"/>
                <a:gd name="T34" fmla="*/ 11 w 111"/>
                <a:gd name="T35" fmla="*/ 22 h 109"/>
                <a:gd name="T36" fmla="*/ 23 w 111"/>
                <a:gd name="T37" fmla="*/ 10 h 109"/>
                <a:gd name="T38" fmla="*/ 38 w 111"/>
                <a:gd name="T39" fmla="*/ 2 h 109"/>
                <a:gd name="T40" fmla="*/ 55 w 111"/>
                <a:gd name="T4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09">
                  <a:moveTo>
                    <a:pt x="55" y="0"/>
                  </a:moveTo>
                  <a:lnTo>
                    <a:pt x="72" y="2"/>
                  </a:lnTo>
                  <a:lnTo>
                    <a:pt x="87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5"/>
                  </a:lnTo>
                  <a:lnTo>
                    <a:pt x="107" y="72"/>
                  </a:lnTo>
                  <a:lnTo>
                    <a:pt x="99" y="87"/>
                  </a:lnTo>
                  <a:lnTo>
                    <a:pt x="87" y="99"/>
                  </a:lnTo>
                  <a:lnTo>
                    <a:pt x="72" y="107"/>
                  </a:lnTo>
                  <a:lnTo>
                    <a:pt x="55" y="109"/>
                  </a:lnTo>
                  <a:lnTo>
                    <a:pt x="38" y="107"/>
                  </a:lnTo>
                  <a:lnTo>
                    <a:pt x="23" y="99"/>
                  </a:lnTo>
                  <a:lnTo>
                    <a:pt x="11" y="87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96"/>
            <p:cNvSpPr>
              <a:spLocks/>
            </p:cNvSpPr>
            <p:nvPr/>
          </p:nvSpPr>
          <p:spPr bwMode="auto">
            <a:xfrm>
              <a:off x="5773738" y="2041525"/>
              <a:ext cx="17463" cy="17463"/>
            </a:xfrm>
            <a:custGeom>
              <a:avLst/>
              <a:gdLst>
                <a:gd name="T0" fmla="*/ 55 w 111"/>
                <a:gd name="T1" fmla="*/ 0 h 109"/>
                <a:gd name="T2" fmla="*/ 72 w 111"/>
                <a:gd name="T3" fmla="*/ 2 h 109"/>
                <a:gd name="T4" fmla="*/ 87 w 111"/>
                <a:gd name="T5" fmla="*/ 10 h 109"/>
                <a:gd name="T6" fmla="*/ 99 w 111"/>
                <a:gd name="T7" fmla="*/ 22 h 109"/>
                <a:gd name="T8" fmla="*/ 107 w 111"/>
                <a:gd name="T9" fmla="*/ 37 h 109"/>
                <a:gd name="T10" fmla="*/ 111 w 111"/>
                <a:gd name="T11" fmla="*/ 55 h 109"/>
                <a:gd name="T12" fmla="*/ 107 w 111"/>
                <a:gd name="T13" fmla="*/ 72 h 109"/>
                <a:gd name="T14" fmla="*/ 99 w 111"/>
                <a:gd name="T15" fmla="*/ 87 h 109"/>
                <a:gd name="T16" fmla="*/ 87 w 111"/>
                <a:gd name="T17" fmla="*/ 99 h 109"/>
                <a:gd name="T18" fmla="*/ 72 w 111"/>
                <a:gd name="T19" fmla="*/ 107 h 109"/>
                <a:gd name="T20" fmla="*/ 55 w 111"/>
                <a:gd name="T21" fmla="*/ 109 h 109"/>
                <a:gd name="T22" fmla="*/ 38 w 111"/>
                <a:gd name="T23" fmla="*/ 107 h 109"/>
                <a:gd name="T24" fmla="*/ 23 w 111"/>
                <a:gd name="T25" fmla="*/ 99 h 109"/>
                <a:gd name="T26" fmla="*/ 11 w 111"/>
                <a:gd name="T27" fmla="*/ 87 h 109"/>
                <a:gd name="T28" fmla="*/ 3 w 111"/>
                <a:gd name="T29" fmla="*/ 72 h 109"/>
                <a:gd name="T30" fmla="*/ 0 w 111"/>
                <a:gd name="T31" fmla="*/ 55 h 109"/>
                <a:gd name="T32" fmla="*/ 3 w 111"/>
                <a:gd name="T33" fmla="*/ 37 h 109"/>
                <a:gd name="T34" fmla="*/ 11 w 111"/>
                <a:gd name="T35" fmla="*/ 22 h 109"/>
                <a:gd name="T36" fmla="*/ 23 w 111"/>
                <a:gd name="T37" fmla="*/ 10 h 109"/>
                <a:gd name="T38" fmla="*/ 38 w 111"/>
                <a:gd name="T39" fmla="*/ 2 h 109"/>
                <a:gd name="T40" fmla="*/ 55 w 111"/>
                <a:gd name="T4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09">
                  <a:moveTo>
                    <a:pt x="55" y="0"/>
                  </a:moveTo>
                  <a:lnTo>
                    <a:pt x="72" y="2"/>
                  </a:lnTo>
                  <a:lnTo>
                    <a:pt x="87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5"/>
                  </a:lnTo>
                  <a:lnTo>
                    <a:pt x="107" y="72"/>
                  </a:lnTo>
                  <a:lnTo>
                    <a:pt x="99" y="87"/>
                  </a:lnTo>
                  <a:lnTo>
                    <a:pt x="87" y="99"/>
                  </a:lnTo>
                  <a:lnTo>
                    <a:pt x="72" y="107"/>
                  </a:lnTo>
                  <a:lnTo>
                    <a:pt x="55" y="109"/>
                  </a:lnTo>
                  <a:lnTo>
                    <a:pt x="38" y="107"/>
                  </a:lnTo>
                  <a:lnTo>
                    <a:pt x="23" y="99"/>
                  </a:lnTo>
                  <a:lnTo>
                    <a:pt x="11" y="87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97"/>
            <p:cNvSpPr>
              <a:spLocks/>
            </p:cNvSpPr>
            <p:nvPr/>
          </p:nvSpPr>
          <p:spPr bwMode="auto">
            <a:xfrm>
              <a:off x="5667375" y="2041525"/>
              <a:ext cx="17463" cy="17463"/>
            </a:xfrm>
            <a:custGeom>
              <a:avLst/>
              <a:gdLst>
                <a:gd name="T0" fmla="*/ 55 w 111"/>
                <a:gd name="T1" fmla="*/ 0 h 109"/>
                <a:gd name="T2" fmla="*/ 72 w 111"/>
                <a:gd name="T3" fmla="*/ 2 h 109"/>
                <a:gd name="T4" fmla="*/ 88 w 111"/>
                <a:gd name="T5" fmla="*/ 10 h 109"/>
                <a:gd name="T6" fmla="*/ 99 w 111"/>
                <a:gd name="T7" fmla="*/ 22 h 109"/>
                <a:gd name="T8" fmla="*/ 107 w 111"/>
                <a:gd name="T9" fmla="*/ 37 h 109"/>
                <a:gd name="T10" fmla="*/ 111 w 111"/>
                <a:gd name="T11" fmla="*/ 55 h 109"/>
                <a:gd name="T12" fmla="*/ 107 w 111"/>
                <a:gd name="T13" fmla="*/ 72 h 109"/>
                <a:gd name="T14" fmla="*/ 99 w 111"/>
                <a:gd name="T15" fmla="*/ 87 h 109"/>
                <a:gd name="T16" fmla="*/ 88 w 111"/>
                <a:gd name="T17" fmla="*/ 99 h 109"/>
                <a:gd name="T18" fmla="*/ 72 w 111"/>
                <a:gd name="T19" fmla="*/ 107 h 109"/>
                <a:gd name="T20" fmla="*/ 55 w 111"/>
                <a:gd name="T21" fmla="*/ 109 h 109"/>
                <a:gd name="T22" fmla="*/ 38 w 111"/>
                <a:gd name="T23" fmla="*/ 107 h 109"/>
                <a:gd name="T24" fmla="*/ 23 w 111"/>
                <a:gd name="T25" fmla="*/ 99 h 109"/>
                <a:gd name="T26" fmla="*/ 11 w 111"/>
                <a:gd name="T27" fmla="*/ 87 h 109"/>
                <a:gd name="T28" fmla="*/ 3 w 111"/>
                <a:gd name="T29" fmla="*/ 72 h 109"/>
                <a:gd name="T30" fmla="*/ 0 w 111"/>
                <a:gd name="T31" fmla="*/ 55 h 109"/>
                <a:gd name="T32" fmla="*/ 3 w 111"/>
                <a:gd name="T33" fmla="*/ 37 h 109"/>
                <a:gd name="T34" fmla="*/ 11 w 111"/>
                <a:gd name="T35" fmla="*/ 22 h 109"/>
                <a:gd name="T36" fmla="*/ 23 w 111"/>
                <a:gd name="T37" fmla="*/ 10 h 109"/>
                <a:gd name="T38" fmla="*/ 38 w 111"/>
                <a:gd name="T39" fmla="*/ 2 h 109"/>
                <a:gd name="T40" fmla="*/ 55 w 111"/>
                <a:gd name="T4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09">
                  <a:moveTo>
                    <a:pt x="55" y="0"/>
                  </a:moveTo>
                  <a:lnTo>
                    <a:pt x="72" y="2"/>
                  </a:lnTo>
                  <a:lnTo>
                    <a:pt x="88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5"/>
                  </a:lnTo>
                  <a:lnTo>
                    <a:pt x="107" y="72"/>
                  </a:lnTo>
                  <a:lnTo>
                    <a:pt x="99" y="87"/>
                  </a:lnTo>
                  <a:lnTo>
                    <a:pt x="88" y="99"/>
                  </a:lnTo>
                  <a:lnTo>
                    <a:pt x="72" y="107"/>
                  </a:lnTo>
                  <a:lnTo>
                    <a:pt x="55" y="109"/>
                  </a:lnTo>
                  <a:lnTo>
                    <a:pt x="38" y="107"/>
                  </a:lnTo>
                  <a:lnTo>
                    <a:pt x="23" y="99"/>
                  </a:lnTo>
                  <a:lnTo>
                    <a:pt x="11" y="87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98"/>
            <p:cNvSpPr>
              <a:spLocks/>
            </p:cNvSpPr>
            <p:nvPr/>
          </p:nvSpPr>
          <p:spPr bwMode="auto">
            <a:xfrm>
              <a:off x="5721350" y="2041525"/>
              <a:ext cx="17463" cy="17463"/>
            </a:xfrm>
            <a:custGeom>
              <a:avLst/>
              <a:gdLst>
                <a:gd name="T0" fmla="*/ 55 w 111"/>
                <a:gd name="T1" fmla="*/ 0 h 109"/>
                <a:gd name="T2" fmla="*/ 72 w 111"/>
                <a:gd name="T3" fmla="*/ 2 h 109"/>
                <a:gd name="T4" fmla="*/ 87 w 111"/>
                <a:gd name="T5" fmla="*/ 10 h 109"/>
                <a:gd name="T6" fmla="*/ 99 w 111"/>
                <a:gd name="T7" fmla="*/ 22 h 109"/>
                <a:gd name="T8" fmla="*/ 107 w 111"/>
                <a:gd name="T9" fmla="*/ 37 h 109"/>
                <a:gd name="T10" fmla="*/ 111 w 111"/>
                <a:gd name="T11" fmla="*/ 55 h 109"/>
                <a:gd name="T12" fmla="*/ 107 w 111"/>
                <a:gd name="T13" fmla="*/ 72 h 109"/>
                <a:gd name="T14" fmla="*/ 99 w 111"/>
                <a:gd name="T15" fmla="*/ 87 h 109"/>
                <a:gd name="T16" fmla="*/ 87 w 111"/>
                <a:gd name="T17" fmla="*/ 99 h 109"/>
                <a:gd name="T18" fmla="*/ 72 w 111"/>
                <a:gd name="T19" fmla="*/ 107 h 109"/>
                <a:gd name="T20" fmla="*/ 55 w 111"/>
                <a:gd name="T21" fmla="*/ 109 h 109"/>
                <a:gd name="T22" fmla="*/ 38 w 111"/>
                <a:gd name="T23" fmla="*/ 107 h 109"/>
                <a:gd name="T24" fmla="*/ 23 w 111"/>
                <a:gd name="T25" fmla="*/ 99 h 109"/>
                <a:gd name="T26" fmla="*/ 11 w 111"/>
                <a:gd name="T27" fmla="*/ 87 h 109"/>
                <a:gd name="T28" fmla="*/ 3 w 111"/>
                <a:gd name="T29" fmla="*/ 72 h 109"/>
                <a:gd name="T30" fmla="*/ 0 w 111"/>
                <a:gd name="T31" fmla="*/ 55 h 109"/>
                <a:gd name="T32" fmla="*/ 3 w 111"/>
                <a:gd name="T33" fmla="*/ 37 h 109"/>
                <a:gd name="T34" fmla="*/ 11 w 111"/>
                <a:gd name="T35" fmla="*/ 22 h 109"/>
                <a:gd name="T36" fmla="*/ 23 w 111"/>
                <a:gd name="T37" fmla="*/ 10 h 109"/>
                <a:gd name="T38" fmla="*/ 38 w 111"/>
                <a:gd name="T39" fmla="*/ 2 h 109"/>
                <a:gd name="T40" fmla="*/ 55 w 111"/>
                <a:gd name="T4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09">
                  <a:moveTo>
                    <a:pt x="55" y="0"/>
                  </a:moveTo>
                  <a:lnTo>
                    <a:pt x="72" y="2"/>
                  </a:lnTo>
                  <a:lnTo>
                    <a:pt x="87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5"/>
                  </a:lnTo>
                  <a:lnTo>
                    <a:pt x="107" y="72"/>
                  </a:lnTo>
                  <a:lnTo>
                    <a:pt x="99" y="87"/>
                  </a:lnTo>
                  <a:lnTo>
                    <a:pt x="87" y="99"/>
                  </a:lnTo>
                  <a:lnTo>
                    <a:pt x="72" y="107"/>
                  </a:lnTo>
                  <a:lnTo>
                    <a:pt x="55" y="109"/>
                  </a:lnTo>
                  <a:lnTo>
                    <a:pt x="38" y="107"/>
                  </a:lnTo>
                  <a:lnTo>
                    <a:pt x="23" y="99"/>
                  </a:lnTo>
                  <a:lnTo>
                    <a:pt x="11" y="87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99"/>
            <p:cNvSpPr>
              <a:spLocks/>
            </p:cNvSpPr>
            <p:nvPr/>
          </p:nvSpPr>
          <p:spPr bwMode="auto">
            <a:xfrm>
              <a:off x="5694363" y="1962150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2 h 110"/>
                <a:gd name="T4" fmla="*/ 88 w 111"/>
                <a:gd name="T5" fmla="*/ 10 h 110"/>
                <a:gd name="T6" fmla="*/ 100 w 111"/>
                <a:gd name="T7" fmla="*/ 22 h 110"/>
                <a:gd name="T8" fmla="*/ 108 w 111"/>
                <a:gd name="T9" fmla="*/ 37 h 110"/>
                <a:gd name="T10" fmla="*/ 111 w 111"/>
                <a:gd name="T11" fmla="*/ 54 h 110"/>
                <a:gd name="T12" fmla="*/ 108 w 111"/>
                <a:gd name="T13" fmla="*/ 72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2 w 111"/>
                <a:gd name="T25" fmla="*/ 100 h 110"/>
                <a:gd name="T26" fmla="*/ 11 w 111"/>
                <a:gd name="T27" fmla="*/ 88 h 110"/>
                <a:gd name="T28" fmla="*/ 3 w 111"/>
                <a:gd name="T29" fmla="*/ 72 h 110"/>
                <a:gd name="T30" fmla="*/ 0 w 111"/>
                <a:gd name="T31" fmla="*/ 54 h 110"/>
                <a:gd name="T32" fmla="*/ 3 w 111"/>
                <a:gd name="T33" fmla="*/ 37 h 110"/>
                <a:gd name="T34" fmla="*/ 11 w 111"/>
                <a:gd name="T35" fmla="*/ 22 h 110"/>
                <a:gd name="T36" fmla="*/ 22 w 111"/>
                <a:gd name="T37" fmla="*/ 10 h 110"/>
                <a:gd name="T38" fmla="*/ 38 w 111"/>
                <a:gd name="T39" fmla="*/ 2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2"/>
                  </a:lnTo>
                  <a:lnTo>
                    <a:pt x="88" y="10"/>
                  </a:lnTo>
                  <a:lnTo>
                    <a:pt x="100" y="22"/>
                  </a:lnTo>
                  <a:lnTo>
                    <a:pt x="108" y="37"/>
                  </a:lnTo>
                  <a:lnTo>
                    <a:pt x="111" y="54"/>
                  </a:lnTo>
                  <a:lnTo>
                    <a:pt x="108" y="72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2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00"/>
            <p:cNvSpPr>
              <a:spLocks/>
            </p:cNvSpPr>
            <p:nvPr/>
          </p:nvSpPr>
          <p:spPr bwMode="auto">
            <a:xfrm>
              <a:off x="5746750" y="1962150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2 h 110"/>
                <a:gd name="T4" fmla="*/ 88 w 111"/>
                <a:gd name="T5" fmla="*/ 10 h 110"/>
                <a:gd name="T6" fmla="*/ 100 w 111"/>
                <a:gd name="T7" fmla="*/ 22 h 110"/>
                <a:gd name="T8" fmla="*/ 108 w 111"/>
                <a:gd name="T9" fmla="*/ 37 h 110"/>
                <a:gd name="T10" fmla="*/ 111 w 111"/>
                <a:gd name="T11" fmla="*/ 54 h 110"/>
                <a:gd name="T12" fmla="*/ 108 w 111"/>
                <a:gd name="T13" fmla="*/ 72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2 h 110"/>
                <a:gd name="T30" fmla="*/ 0 w 111"/>
                <a:gd name="T31" fmla="*/ 54 h 110"/>
                <a:gd name="T32" fmla="*/ 3 w 111"/>
                <a:gd name="T33" fmla="*/ 37 h 110"/>
                <a:gd name="T34" fmla="*/ 11 w 111"/>
                <a:gd name="T35" fmla="*/ 22 h 110"/>
                <a:gd name="T36" fmla="*/ 23 w 111"/>
                <a:gd name="T37" fmla="*/ 10 h 110"/>
                <a:gd name="T38" fmla="*/ 38 w 111"/>
                <a:gd name="T39" fmla="*/ 2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2"/>
                  </a:lnTo>
                  <a:lnTo>
                    <a:pt x="88" y="10"/>
                  </a:lnTo>
                  <a:lnTo>
                    <a:pt x="100" y="22"/>
                  </a:lnTo>
                  <a:lnTo>
                    <a:pt x="108" y="37"/>
                  </a:lnTo>
                  <a:lnTo>
                    <a:pt x="111" y="54"/>
                  </a:lnTo>
                  <a:lnTo>
                    <a:pt x="108" y="72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01"/>
            <p:cNvSpPr>
              <a:spLocks/>
            </p:cNvSpPr>
            <p:nvPr/>
          </p:nvSpPr>
          <p:spPr bwMode="auto">
            <a:xfrm>
              <a:off x="5694363" y="2014538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3 h 110"/>
                <a:gd name="T4" fmla="*/ 88 w 111"/>
                <a:gd name="T5" fmla="*/ 11 h 110"/>
                <a:gd name="T6" fmla="*/ 100 w 111"/>
                <a:gd name="T7" fmla="*/ 23 h 110"/>
                <a:gd name="T8" fmla="*/ 108 w 111"/>
                <a:gd name="T9" fmla="*/ 38 h 110"/>
                <a:gd name="T10" fmla="*/ 111 w 111"/>
                <a:gd name="T11" fmla="*/ 55 h 110"/>
                <a:gd name="T12" fmla="*/ 108 w 111"/>
                <a:gd name="T13" fmla="*/ 73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2 w 111"/>
                <a:gd name="T25" fmla="*/ 100 h 110"/>
                <a:gd name="T26" fmla="*/ 11 w 111"/>
                <a:gd name="T27" fmla="*/ 88 h 110"/>
                <a:gd name="T28" fmla="*/ 3 w 111"/>
                <a:gd name="T29" fmla="*/ 73 h 110"/>
                <a:gd name="T30" fmla="*/ 0 w 111"/>
                <a:gd name="T31" fmla="*/ 55 h 110"/>
                <a:gd name="T32" fmla="*/ 3 w 111"/>
                <a:gd name="T33" fmla="*/ 38 h 110"/>
                <a:gd name="T34" fmla="*/ 11 w 111"/>
                <a:gd name="T35" fmla="*/ 23 h 110"/>
                <a:gd name="T36" fmla="*/ 22 w 111"/>
                <a:gd name="T37" fmla="*/ 11 h 110"/>
                <a:gd name="T38" fmla="*/ 38 w 111"/>
                <a:gd name="T39" fmla="*/ 3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08" y="73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2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02"/>
            <p:cNvSpPr>
              <a:spLocks/>
            </p:cNvSpPr>
            <p:nvPr/>
          </p:nvSpPr>
          <p:spPr bwMode="auto">
            <a:xfrm>
              <a:off x="5746750" y="2014538"/>
              <a:ext cx="17463" cy="17463"/>
            </a:xfrm>
            <a:custGeom>
              <a:avLst/>
              <a:gdLst>
                <a:gd name="T0" fmla="*/ 56 w 111"/>
                <a:gd name="T1" fmla="*/ 0 h 110"/>
                <a:gd name="T2" fmla="*/ 73 w 111"/>
                <a:gd name="T3" fmla="*/ 3 h 110"/>
                <a:gd name="T4" fmla="*/ 88 w 111"/>
                <a:gd name="T5" fmla="*/ 11 h 110"/>
                <a:gd name="T6" fmla="*/ 100 w 111"/>
                <a:gd name="T7" fmla="*/ 23 h 110"/>
                <a:gd name="T8" fmla="*/ 108 w 111"/>
                <a:gd name="T9" fmla="*/ 38 h 110"/>
                <a:gd name="T10" fmla="*/ 111 w 111"/>
                <a:gd name="T11" fmla="*/ 55 h 110"/>
                <a:gd name="T12" fmla="*/ 108 w 111"/>
                <a:gd name="T13" fmla="*/ 73 h 110"/>
                <a:gd name="T14" fmla="*/ 100 w 111"/>
                <a:gd name="T15" fmla="*/ 88 h 110"/>
                <a:gd name="T16" fmla="*/ 88 w 111"/>
                <a:gd name="T17" fmla="*/ 100 h 110"/>
                <a:gd name="T18" fmla="*/ 73 w 111"/>
                <a:gd name="T19" fmla="*/ 108 h 110"/>
                <a:gd name="T20" fmla="*/ 56 w 111"/>
                <a:gd name="T21" fmla="*/ 110 h 110"/>
                <a:gd name="T22" fmla="*/ 38 w 111"/>
                <a:gd name="T23" fmla="*/ 108 h 110"/>
                <a:gd name="T24" fmla="*/ 23 w 111"/>
                <a:gd name="T25" fmla="*/ 100 h 110"/>
                <a:gd name="T26" fmla="*/ 11 w 111"/>
                <a:gd name="T27" fmla="*/ 88 h 110"/>
                <a:gd name="T28" fmla="*/ 3 w 111"/>
                <a:gd name="T29" fmla="*/ 73 h 110"/>
                <a:gd name="T30" fmla="*/ 0 w 111"/>
                <a:gd name="T31" fmla="*/ 55 h 110"/>
                <a:gd name="T32" fmla="*/ 3 w 111"/>
                <a:gd name="T33" fmla="*/ 38 h 110"/>
                <a:gd name="T34" fmla="*/ 11 w 111"/>
                <a:gd name="T35" fmla="*/ 23 h 110"/>
                <a:gd name="T36" fmla="*/ 23 w 111"/>
                <a:gd name="T37" fmla="*/ 11 h 110"/>
                <a:gd name="T38" fmla="*/ 38 w 111"/>
                <a:gd name="T39" fmla="*/ 3 h 110"/>
                <a:gd name="T40" fmla="*/ 56 w 111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0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08" y="73"/>
                  </a:lnTo>
                  <a:lnTo>
                    <a:pt x="100" y="88"/>
                  </a:lnTo>
                  <a:lnTo>
                    <a:pt x="88" y="100"/>
                  </a:lnTo>
                  <a:lnTo>
                    <a:pt x="73" y="108"/>
                  </a:lnTo>
                  <a:lnTo>
                    <a:pt x="56" y="110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36" name="Group 201"/>
          <p:cNvGrpSpPr/>
          <p:nvPr/>
        </p:nvGrpSpPr>
        <p:grpSpPr>
          <a:xfrm>
            <a:off x="7791923" y="648036"/>
            <a:ext cx="527050" cy="525463"/>
            <a:chOff x="4424363" y="1936751"/>
            <a:chExt cx="527050" cy="525463"/>
          </a:xfrm>
          <a:solidFill>
            <a:srgbClr val="000000"/>
          </a:solidFill>
        </p:grpSpPr>
        <p:sp>
          <p:nvSpPr>
            <p:cNvPr id="1137" name="Freeform 107"/>
            <p:cNvSpPr>
              <a:spLocks noEditPoints="1"/>
            </p:cNvSpPr>
            <p:nvPr/>
          </p:nvSpPr>
          <p:spPr bwMode="auto">
            <a:xfrm>
              <a:off x="4424363" y="1971676"/>
              <a:ext cx="527050" cy="490538"/>
            </a:xfrm>
            <a:custGeom>
              <a:avLst/>
              <a:gdLst>
                <a:gd name="T0" fmla="*/ 111 w 3320"/>
                <a:gd name="T1" fmla="*/ 2829 h 3090"/>
                <a:gd name="T2" fmla="*/ 122 w 3320"/>
                <a:gd name="T3" fmla="*/ 2887 h 3090"/>
                <a:gd name="T4" fmla="*/ 155 w 3320"/>
                <a:gd name="T5" fmla="*/ 2935 h 3090"/>
                <a:gd name="T6" fmla="*/ 203 w 3320"/>
                <a:gd name="T7" fmla="*/ 2968 h 3090"/>
                <a:gd name="T8" fmla="*/ 262 w 3320"/>
                <a:gd name="T9" fmla="*/ 2979 h 3090"/>
                <a:gd name="T10" fmla="*/ 3089 w 3320"/>
                <a:gd name="T11" fmla="*/ 2976 h 3090"/>
                <a:gd name="T12" fmla="*/ 3142 w 3320"/>
                <a:gd name="T13" fmla="*/ 2954 h 3090"/>
                <a:gd name="T14" fmla="*/ 3183 w 3320"/>
                <a:gd name="T15" fmla="*/ 2913 h 3090"/>
                <a:gd name="T16" fmla="*/ 3206 w 3320"/>
                <a:gd name="T17" fmla="*/ 2859 h 3090"/>
                <a:gd name="T18" fmla="*/ 3209 w 3320"/>
                <a:gd name="T19" fmla="*/ 883 h 3090"/>
                <a:gd name="T20" fmla="*/ 2822 w 3320"/>
                <a:gd name="T21" fmla="*/ 552 h 3090"/>
                <a:gd name="T22" fmla="*/ 2988 w 3320"/>
                <a:gd name="T23" fmla="*/ 772 h 3090"/>
                <a:gd name="T24" fmla="*/ 498 w 3320"/>
                <a:gd name="T25" fmla="*/ 552 h 3090"/>
                <a:gd name="T26" fmla="*/ 498 w 3320"/>
                <a:gd name="T27" fmla="*/ 772 h 3090"/>
                <a:gd name="T28" fmla="*/ 3122 w 3320"/>
                <a:gd name="T29" fmla="*/ 110 h 3090"/>
                <a:gd name="T30" fmla="*/ 3127 w 3320"/>
                <a:gd name="T31" fmla="*/ 772 h 3090"/>
                <a:gd name="T32" fmla="*/ 3155 w 3320"/>
                <a:gd name="T33" fmla="*/ 110 h 3090"/>
                <a:gd name="T34" fmla="*/ 165 w 3320"/>
                <a:gd name="T35" fmla="*/ 110 h 3090"/>
                <a:gd name="T36" fmla="*/ 193 w 3320"/>
                <a:gd name="T37" fmla="*/ 772 h 3090"/>
                <a:gd name="T38" fmla="*/ 198 w 3320"/>
                <a:gd name="T39" fmla="*/ 110 h 3090"/>
                <a:gd name="T40" fmla="*/ 55 w 3320"/>
                <a:gd name="T41" fmla="*/ 0 h 3090"/>
                <a:gd name="T42" fmla="*/ 1179 w 3320"/>
                <a:gd name="T43" fmla="*/ 3 h 3090"/>
                <a:gd name="T44" fmla="*/ 1207 w 3320"/>
                <a:gd name="T45" fmla="*/ 22 h 3090"/>
                <a:gd name="T46" fmla="*/ 1217 w 3320"/>
                <a:gd name="T47" fmla="*/ 55 h 3090"/>
                <a:gd name="T48" fmla="*/ 1207 w 3320"/>
                <a:gd name="T49" fmla="*/ 88 h 3090"/>
                <a:gd name="T50" fmla="*/ 1179 w 3320"/>
                <a:gd name="T51" fmla="*/ 107 h 3090"/>
                <a:gd name="T52" fmla="*/ 354 w 3320"/>
                <a:gd name="T53" fmla="*/ 110 h 3090"/>
                <a:gd name="T54" fmla="*/ 595 w 3320"/>
                <a:gd name="T55" fmla="*/ 350 h 3090"/>
                <a:gd name="T56" fmla="*/ 600 w 3320"/>
                <a:gd name="T57" fmla="*/ 357 h 3090"/>
                <a:gd name="T58" fmla="*/ 603 w 3320"/>
                <a:gd name="T59" fmla="*/ 363 h 3090"/>
                <a:gd name="T60" fmla="*/ 605 w 3320"/>
                <a:gd name="T61" fmla="*/ 368 h 3090"/>
                <a:gd name="T62" fmla="*/ 606 w 3320"/>
                <a:gd name="T63" fmla="*/ 372 h 3090"/>
                <a:gd name="T64" fmla="*/ 608 w 3320"/>
                <a:gd name="T65" fmla="*/ 382 h 3090"/>
                <a:gd name="T66" fmla="*/ 608 w 3320"/>
                <a:gd name="T67" fmla="*/ 386 h 3090"/>
                <a:gd name="T68" fmla="*/ 2712 w 3320"/>
                <a:gd name="T69" fmla="*/ 772 h 3090"/>
                <a:gd name="T70" fmla="*/ 2712 w 3320"/>
                <a:gd name="T71" fmla="*/ 384 h 3090"/>
                <a:gd name="T72" fmla="*/ 2713 w 3320"/>
                <a:gd name="T73" fmla="*/ 377 h 3090"/>
                <a:gd name="T74" fmla="*/ 2715 w 3320"/>
                <a:gd name="T75" fmla="*/ 370 h 3090"/>
                <a:gd name="T76" fmla="*/ 2716 w 3320"/>
                <a:gd name="T77" fmla="*/ 366 h 3090"/>
                <a:gd name="T78" fmla="*/ 2718 w 3320"/>
                <a:gd name="T79" fmla="*/ 361 h 3090"/>
                <a:gd name="T80" fmla="*/ 2723 w 3320"/>
                <a:gd name="T81" fmla="*/ 353 h 3090"/>
                <a:gd name="T82" fmla="*/ 2727 w 3320"/>
                <a:gd name="T83" fmla="*/ 347 h 3090"/>
                <a:gd name="T84" fmla="*/ 2158 w 3320"/>
                <a:gd name="T85" fmla="*/ 110 h 3090"/>
                <a:gd name="T86" fmla="*/ 2125 w 3320"/>
                <a:gd name="T87" fmla="*/ 99 h 3090"/>
                <a:gd name="T88" fmla="*/ 2106 w 3320"/>
                <a:gd name="T89" fmla="*/ 73 h 3090"/>
                <a:gd name="T90" fmla="*/ 2106 w 3320"/>
                <a:gd name="T91" fmla="*/ 38 h 3090"/>
                <a:gd name="T92" fmla="*/ 2125 w 3320"/>
                <a:gd name="T93" fmla="*/ 10 h 3090"/>
                <a:gd name="T94" fmla="*/ 2158 w 3320"/>
                <a:gd name="T95" fmla="*/ 0 h 3090"/>
                <a:gd name="T96" fmla="*/ 3265 w 3320"/>
                <a:gd name="T97" fmla="*/ 772 h 3090"/>
                <a:gd name="T98" fmla="*/ 3320 w 3320"/>
                <a:gd name="T99" fmla="*/ 2829 h 3090"/>
                <a:gd name="T100" fmla="*/ 3309 w 3320"/>
                <a:gd name="T101" fmla="*/ 2904 h 3090"/>
                <a:gd name="T102" fmla="*/ 3278 w 3320"/>
                <a:gd name="T103" fmla="*/ 2971 h 3090"/>
                <a:gd name="T104" fmla="*/ 3230 w 3320"/>
                <a:gd name="T105" fmla="*/ 3025 h 3090"/>
                <a:gd name="T106" fmla="*/ 3168 w 3320"/>
                <a:gd name="T107" fmla="*/ 3065 h 3090"/>
                <a:gd name="T108" fmla="*/ 3097 w 3320"/>
                <a:gd name="T109" fmla="*/ 3087 h 3090"/>
                <a:gd name="T110" fmla="*/ 262 w 3320"/>
                <a:gd name="T111" fmla="*/ 3090 h 3090"/>
                <a:gd name="T112" fmla="*/ 186 w 3320"/>
                <a:gd name="T113" fmla="*/ 3079 h 3090"/>
                <a:gd name="T114" fmla="*/ 119 w 3320"/>
                <a:gd name="T115" fmla="*/ 3048 h 3090"/>
                <a:gd name="T116" fmla="*/ 64 w 3320"/>
                <a:gd name="T117" fmla="*/ 3000 h 3090"/>
                <a:gd name="T118" fmla="*/ 24 w 3320"/>
                <a:gd name="T119" fmla="*/ 2938 h 3090"/>
                <a:gd name="T120" fmla="*/ 2 w 3320"/>
                <a:gd name="T121" fmla="*/ 2867 h 3090"/>
                <a:gd name="T122" fmla="*/ 0 w 3320"/>
                <a:gd name="T123" fmla="*/ 772 h 3090"/>
                <a:gd name="T124" fmla="*/ 55 w 3320"/>
                <a:gd name="T125" fmla="*/ 0 h 3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0" h="3090">
                  <a:moveTo>
                    <a:pt x="111" y="883"/>
                  </a:moveTo>
                  <a:lnTo>
                    <a:pt x="111" y="2829"/>
                  </a:lnTo>
                  <a:lnTo>
                    <a:pt x="114" y="2859"/>
                  </a:lnTo>
                  <a:lnTo>
                    <a:pt x="122" y="2887"/>
                  </a:lnTo>
                  <a:lnTo>
                    <a:pt x="137" y="2913"/>
                  </a:lnTo>
                  <a:lnTo>
                    <a:pt x="155" y="2935"/>
                  </a:lnTo>
                  <a:lnTo>
                    <a:pt x="178" y="2954"/>
                  </a:lnTo>
                  <a:lnTo>
                    <a:pt x="203" y="2968"/>
                  </a:lnTo>
                  <a:lnTo>
                    <a:pt x="231" y="2976"/>
                  </a:lnTo>
                  <a:lnTo>
                    <a:pt x="262" y="2979"/>
                  </a:lnTo>
                  <a:lnTo>
                    <a:pt x="3058" y="2979"/>
                  </a:lnTo>
                  <a:lnTo>
                    <a:pt x="3089" y="2976"/>
                  </a:lnTo>
                  <a:lnTo>
                    <a:pt x="3117" y="2968"/>
                  </a:lnTo>
                  <a:lnTo>
                    <a:pt x="3142" y="2954"/>
                  </a:lnTo>
                  <a:lnTo>
                    <a:pt x="3165" y="2935"/>
                  </a:lnTo>
                  <a:lnTo>
                    <a:pt x="3183" y="2913"/>
                  </a:lnTo>
                  <a:lnTo>
                    <a:pt x="3198" y="2887"/>
                  </a:lnTo>
                  <a:lnTo>
                    <a:pt x="3206" y="2859"/>
                  </a:lnTo>
                  <a:lnTo>
                    <a:pt x="3209" y="2829"/>
                  </a:lnTo>
                  <a:lnTo>
                    <a:pt x="3209" y="883"/>
                  </a:lnTo>
                  <a:lnTo>
                    <a:pt x="111" y="883"/>
                  </a:lnTo>
                  <a:close/>
                  <a:moveTo>
                    <a:pt x="2822" y="552"/>
                  </a:moveTo>
                  <a:lnTo>
                    <a:pt x="2822" y="772"/>
                  </a:lnTo>
                  <a:lnTo>
                    <a:pt x="2988" y="772"/>
                  </a:lnTo>
                  <a:lnTo>
                    <a:pt x="2822" y="552"/>
                  </a:lnTo>
                  <a:close/>
                  <a:moveTo>
                    <a:pt x="498" y="552"/>
                  </a:moveTo>
                  <a:lnTo>
                    <a:pt x="332" y="772"/>
                  </a:lnTo>
                  <a:lnTo>
                    <a:pt x="498" y="772"/>
                  </a:lnTo>
                  <a:lnTo>
                    <a:pt x="498" y="552"/>
                  </a:lnTo>
                  <a:close/>
                  <a:moveTo>
                    <a:pt x="3122" y="110"/>
                  </a:moveTo>
                  <a:lnTo>
                    <a:pt x="2840" y="391"/>
                  </a:lnTo>
                  <a:lnTo>
                    <a:pt x="3127" y="772"/>
                  </a:lnTo>
                  <a:lnTo>
                    <a:pt x="3155" y="772"/>
                  </a:lnTo>
                  <a:lnTo>
                    <a:pt x="3155" y="110"/>
                  </a:lnTo>
                  <a:lnTo>
                    <a:pt x="3122" y="110"/>
                  </a:lnTo>
                  <a:close/>
                  <a:moveTo>
                    <a:pt x="165" y="110"/>
                  </a:moveTo>
                  <a:lnTo>
                    <a:pt x="165" y="772"/>
                  </a:lnTo>
                  <a:lnTo>
                    <a:pt x="193" y="772"/>
                  </a:lnTo>
                  <a:lnTo>
                    <a:pt x="480" y="391"/>
                  </a:lnTo>
                  <a:lnTo>
                    <a:pt x="198" y="110"/>
                  </a:lnTo>
                  <a:lnTo>
                    <a:pt x="165" y="110"/>
                  </a:lnTo>
                  <a:close/>
                  <a:moveTo>
                    <a:pt x="55" y="0"/>
                  </a:moveTo>
                  <a:lnTo>
                    <a:pt x="1162" y="0"/>
                  </a:lnTo>
                  <a:lnTo>
                    <a:pt x="1179" y="3"/>
                  </a:lnTo>
                  <a:lnTo>
                    <a:pt x="1195" y="10"/>
                  </a:lnTo>
                  <a:lnTo>
                    <a:pt x="1207" y="22"/>
                  </a:lnTo>
                  <a:lnTo>
                    <a:pt x="1214" y="38"/>
                  </a:lnTo>
                  <a:lnTo>
                    <a:pt x="1217" y="55"/>
                  </a:lnTo>
                  <a:lnTo>
                    <a:pt x="1214" y="73"/>
                  </a:lnTo>
                  <a:lnTo>
                    <a:pt x="1207" y="88"/>
                  </a:lnTo>
                  <a:lnTo>
                    <a:pt x="1195" y="99"/>
                  </a:lnTo>
                  <a:lnTo>
                    <a:pt x="1179" y="107"/>
                  </a:lnTo>
                  <a:lnTo>
                    <a:pt x="1162" y="110"/>
                  </a:lnTo>
                  <a:lnTo>
                    <a:pt x="354" y="110"/>
                  </a:lnTo>
                  <a:lnTo>
                    <a:pt x="593" y="347"/>
                  </a:lnTo>
                  <a:lnTo>
                    <a:pt x="595" y="350"/>
                  </a:lnTo>
                  <a:lnTo>
                    <a:pt x="597" y="353"/>
                  </a:lnTo>
                  <a:lnTo>
                    <a:pt x="600" y="357"/>
                  </a:lnTo>
                  <a:lnTo>
                    <a:pt x="602" y="361"/>
                  </a:lnTo>
                  <a:lnTo>
                    <a:pt x="603" y="363"/>
                  </a:lnTo>
                  <a:lnTo>
                    <a:pt x="604" y="366"/>
                  </a:lnTo>
                  <a:lnTo>
                    <a:pt x="605" y="368"/>
                  </a:lnTo>
                  <a:lnTo>
                    <a:pt x="605" y="370"/>
                  </a:lnTo>
                  <a:lnTo>
                    <a:pt x="606" y="372"/>
                  </a:lnTo>
                  <a:lnTo>
                    <a:pt x="607" y="377"/>
                  </a:lnTo>
                  <a:lnTo>
                    <a:pt x="608" y="382"/>
                  </a:lnTo>
                  <a:lnTo>
                    <a:pt x="608" y="384"/>
                  </a:lnTo>
                  <a:lnTo>
                    <a:pt x="608" y="386"/>
                  </a:lnTo>
                  <a:lnTo>
                    <a:pt x="608" y="772"/>
                  </a:lnTo>
                  <a:lnTo>
                    <a:pt x="2712" y="772"/>
                  </a:lnTo>
                  <a:lnTo>
                    <a:pt x="2712" y="386"/>
                  </a:lnTo>
                  <a:lnTo>
                    <a:pt x="2712" y="384"/>
                  </a:lnTo>
                  <a:lnTo>
                    <a:pt x="2712" y="382"/>
                  </a:lnTo>
                  <a:lnTo>
                    <a:pt x="2713" y="377"/>
                  </a:lnTo>
                  <a:lnTo>
                    <a:pt x="2714" y="372"/>
                  </a:lnTo>
                  <a:lnTo>
                    <a:pt x="2715" y="370"/>
                  </a:lnTo>
                  <a:lnTo>
                    <a:pt x="2715" y="368"/>
                  </a:lnTo>
                  <a:lnTo>
                    <a:pt x="2716" y="366"/>
                  </a:lnTo>
                  <a:lnTo>
                    <a:pt x="2717" y="363"/>
                  </a:lnTo>
                  <a:lnTo>
                    <a:pt x="2718" y="361"/>
                  </a:lnTo>
                  <a:lnTo>
                    <a:pt x="2720" y="357"/>
                  </a:lnTo>
                  <a:lnTo>
                    <a:pt x="2723" y="353"/>
                  </a:lnTo>
                  <a:lnTo>
                    <a:pt x="2725" y="350"/>
                  </a:lnTo>
                  <a:lnTo>
                    <a:pt x="2727" y="347"/>
                  </a:lnTo>
                  <a:lnTo>
                    <a:pt x="2966" y="110"/>
                  </a:lnTo>
                  <a:lnTo>
                    <a:pt x="2158" y="110"/>
                  </a:lnTo>
                  <a:lnTo>
                    <a:pt x="2141" y="107"/>
                  </a:lnTo>
                  <a:lnTo>
                    <a:pt x="2125" y="99"/>
                  </a:lnTo>
                  <a:lnTo>
                    <a:pt x="2113" y="88"/>
                  </a:lnTo>
                  <a:lnTo>
                    <a:pt x="2106" y="73"/>
                  </a:lnTo>
                  <a:lnTo>
                    <a:pt x="2103" y="55"/>
                  </a:lnTo>
                  <a:lnTo>
                    <a:pt x="2106" y="38"/>
                  </a:lnTo>
                  <a:lnTo>
                    <a:pt x="2113" y="22"/>
                  </a:lnTo>
                  <a:lnTo>
                    <a:pt x="2125" y="10"/>
                  </a:lnTo>
                  <a:lnTo>
                    <a:pt x="2141" y="3"/>
                  </a:lnTo>
                  <a:lnTo>
                    <a:pt x="2158" y="0"/>
                  </a:lnTo>
                  <a:lnTo>
                    <a:pt x="3265" y="0"/>
                  </a:lnTo>
                  <a:lnTo>
                    <a:pt x="3265" y="772"/>
                  </a:lnTo>
                  <a:lnTo>
                    <a:pt x="3320" y="772"/>
                  </a:lnTo>
                  <a:lnTo>
                    <a:pt x="3320" y="2829"/>
                  </a:lnTo>
                  <a:lnTo>
                    <a:pt x="3318" y="2867"/>
                  </a:lnTo>
                  <a:lnTo>
                    <a:pt x="3309" y="2904"/>
                  </a:lnTo>
                  <a:lnTo>
                    <a:pt x="3296" y="2938"/>
                  </a:lnTo>
                  <a:lnTo>
                    <a:pt x="3278" y="2971"/>
                  </a:lnTo>
                  <a:lnTo>
                    <a:pt x="3256" y="3000"/>
                  </a:lnTo>
                  <a:lnTo>
                    <a:pt x="3230" y="3025"/>
                  </a:lnTo>
                  <a:lnTo>
                    <a:pt x="3201" y="3048"/>
                  </a:lnTo>
                  <a:lnTo>
                    <a:pt x="3168" y="3065"/>
                  </a:lnTo>
                  <a:lnTo>
                    <a:pt x="3134" y="3079"/>
                  </a:lnTo>
                  <a:lnTo>
                    <a:pt x="3097" y="3087"/>
                  </a:lnTo>
                  <a:lnTo>
                    <a:pt x="3058" y="3090"/>
                  </a:lnTo>
                  <a:lnTo>
                    <a:pt x="262" y="3090"/>
                  </a:lnTo>
                  <a:lnTo>
                    <a:pt x="223" y="3087"/>
                  </a:lnTo>
                  <a:lnTo>
                    <a:pt x="186" y="3079"/>
                  </a:lnTo>
                  <a:lnTo>
                    <a:pt x="152" y="3065"/>
                  </a:lnTo>
                  <a:lnTo>
                    <a:pt x="119" y="3048"/>
                  </a:lnTo>
                  <a:lnTo>
                    <a:pt x="90" y="3025"/>
                  </a:lnTo>
                  <a:lnTo>
                    <a:pt x="64" y="3000"/>
                  </a:lnTo>
                  <a:lnTo>
                    <a:pt x="42" y="2971"/>
                  </a:lnTo>
                  <a:lnTo>
                    <a:pt x="24" y="2938"/>
                  </a:lnTo>
                  <a:lnTo>
                    <a:pt x="11" y="2904"/>
                  </a:lnTo>
                  <a:lnTo>
                    <a:pt x="2" y="2867"/>
                  </a:lnTo>
                  <a:lnTo>
                    <a:pt x="0" y="2829"/>
                  </a:lnTo>
                  <a:lnTo>
                    <a:pt x="0" y="772"/>
                  </a:lnTo>
                  <a:lnTo>
                    <a:pt x="55" y="77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08"/>
            <p:cNvSpPr>
              <a:spLocks/>
            </p:cNvSpPr>
            <p:nvPr/>
          </p:nvSpPr>
          <p:spPr bwMode="auto">
            <a:xfrm>
              <a:off x="4573588" y="2163763"/>
              <a:ext cx="228600" cy="176213"/>
            </a:xfrm>
            <a:custGeom>
              <a:avLst/>
              <a:gdLst>
                <a:gd name="T0" fmla="*/ 72 w 1438"/>
                <a:gd name="T1" fmla="*/ 3 h 1104"/>
                <a:gd name="T2" fmla="*/ 100 w 1438"/>
                <a:gd name="T3" fmla="*/ 22 h 1104"/>
                <a:gd name="T4" fmla="*/ 110 w 1438"/>
                <a:gd name="T5" fmla="*/ 55 h 1104"/>
                <a:gd name="T6" fmla="*/ 113 w 1438"/>
                <a:gd name="T7" fmla="*/ 448 h 1104"/>
                <a:gd name="T8" fmla="*/ 138 w 1438"/>
                <a:gd name="T9" fmla="*/ 566 h 1104"/>
                <a:gd name="T10" fmla="*/ 184 w 1438"/>
                <a:gd name="T11" fmla="*/ 676 h 1104"/>
                <a:gd name="T12" fmla="*/ 250 w 1438"/>
                <a:gd name="T13" fmla="*/ 772 h 1104"/>
                <a:gd name="T14" fmla="*/ 332 w 1438"/>
                <a:gd name="T15" fmla="*/ 854 h 1104"/>
                <a:gd name="T16" fmla="*/ 429 w 1438"/>
                <a:gd name="T17" fmla="*/ 919 h 1104"/>
                <a:gd name="T18" fmla="*/ 538 w 1438"/>
                <a:gd name="T19" fmla="*/ 965 h 1104"/>
                <a:gd name="T20" fmla="*/ 656 w 1438"/>
                <a:gd name="T21" fmla="*/ 990 h 1104"/>
                <a:gd name="T22" fmla="*/ 782 w 1438"/>
                <a:gd name="T23" fmla="*/ 990 h 1104"/>
                <a:gd name="T24" fmla="*/ 900 w 1438"/>
                <a:gd name="T25" fmla="*/ 965 h 1104"/>
                <a:gd name="T26" fmla="*/ 1009 w 1438"/>
                <a:gd name="T27" fmla="*/ 919 h 1104"/>
                <a:gd name="T28" fmla="*/ 1106 w 1438"/>
                <a:gd name="T29" fmla="*/ 854 h 1104"/>
                <a:gd name="T30" fmla="*/ 1188 w 1438"/>
                <a:gd name="T31" fmla="*/ 772 h 1104"/>
                <a:gd name="T32" fmla="*/ 1254 w 1438"/>
                <a:gd name="T33" fmla="*/ 676 h 1104"/>
                <a:gd name="T34" fmla="*/ 1300 w 1438"/>
                <a:gd name="T35" fmla="*/ 566 h 1104"/>
                <a:gd name="T36" fmla="*/ 1325 w 1438"/>
                <a:gd name="T37" fmla="*/ 448 h 1104"/>
                <a:gd name="T38" fmla="*/ 1328 w 1438"/>
                <a:gd name="T39" fmla="*/ 55 h 1104"/>
                <a:gd name="T40" fmla="*/ 1338 w 1438"/>
                <a:gd name="T41" fmla="*/ 22 h 1104"/>
                <a:gd name="T42" fmla="*/ 1366 w 1438"/>
                <a:gd name="T43" fmla="*/ 3 h 1104"/>
                <a:gd name="T44" fmla="*/ 1401 w 1438"/>
                <a:gd name="T45" fmla="*/ 3 h 1104"/>
                <a:gd name="T46" fmla="*/ 1428 w 1438"/>
                <a:gd name="T47" fmla="*/ 22 h 1104"/>
                <a:gd name="T48" fmla="*/ 1438 w 1438"/>
                <a:gd name="T49" fmla="*/ 55 h 1104"/>
                <a:gd name="T50" fmla="*/ 1435 w 1438"/>
                <a:gd name="T51" fmla="*/ 451 h 1104"/>
                <a:gd name="T52" fmla="*/ 1412 w 1438"/>
                <a:gd name="T53" fmla="*/ 576 h 1104"/>
                <a:gd name="T54" fmla="*/ 1369 w 1438"/>
                <a:gd name="T55" fmla="*/ 693 h 1104"/>
                <a:gd name="T56" fmla="*/ 1307 w 1438"/>
                <a:gd name="T57" fmla="*/ 800 h 1104"/>
                <a:gd name="T58" fmla="*/ 1227 w 1438"/>
                <a:gd name="T59" fmla="*/ 893 h 1104"/>
                <a:gd name="T60" fmla="*/ 1134 w 1438"/>
                <a:gd name="T61" fmla="*/ 972 h 1104"/>
                <a:gd name="T62" fmla="*/ 1027 w 1438"/>
                <a:gd name="T63" fmla="*/ 1034 h 1104"/>
                <a:gd name="T64" fmla="*/ 910 w 1438"/>
                <a:gd name="T65" fmla="*/ 1078 h 1104"/>
                <a:gd name="T66" fmla="*/ 785 w 1438"/>
                <a:gd name="T67" fmla="*/ 1101 h 1104"/>
                <a:gd name="T68" fmla="*/ 653 w 1438"/>
                <a:gd name="T69" fmla="*/ 1101 h 1104"/>
                <a:gd name="T70" fmla="*/ 528 w 1438"/>
                <a:gd name="T71" fmla="*/ 1078 h 1104"/>
                <a:gd name="T72" fmla="*/ 411 w 1438"/>
                <a:gd name="T73" fmla="*/ 1034 h 1104"/>
                <a:gd name="T74" fmla="*/ 304 w 1438"/>
                <a:gd name="T75" fmla="*/ 972 h 1104"/>
                <a:gd name="T76" fmla="*/ 211 w 1438"/>
                <a:gd name="T77" fmla="*/ 893 h 1104"/>
                <a:gd name="T78" fmla="*/ 131 w 1438"/>
                <a:gd name="T79" fmla="*/ 800 h 1104"/>
                <a:gd name="T80" fmla="*/ 69 w 1438"/>
                <a:gd name="T81" fmla="*/ 693 h 1104"/>
                <a:gd name="T82" fmla="*/ 26 w 1438"/>
                <a:gd name="T83" fmla="*/ 576 h 1104"/>
                <a:gd name="T84" fmla="*/ 3 w 1438"/>
                <a:gd name="T85" fmla="*/ 451 h 1104"/>
                <a:gd name="T86" fmla="*/ 0 w 1438"/>
                <a:gd name="T87" fmla="*/ 55 h 1104"/>
                <a:gd name="T88" fmla="*/ 10 w 1438"/>
                <a:gd name="T89" fmla="*/ 22 h 1104"/>
                <a:gd name="T90" fmla="*/ 37 w 1438"/>
                <a:gd name="T91" fmla="*/ 3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38" h="1104">
                  <a:moveTo>
                    <a:pt x="54" y="0"/>
                  </a:moveTo>
                  <a:lnTo>
                    <a:pt x="72" y="3"/>
                  </a:lnTo>
                  <a:lnTo>
                    <a:pt x="87" y="11"/>
                  </a:lnTo>
                  <a:lnTo>
                    <a:pt x="100" y="22"/>
                  </a:lnTo>
                  <a:lnTo>
                    <a:pt x="108" y="37"/>
                  </a:lnTo>
                  <a:lnTo>
                    <a:pt x="110" y="55"/>
                  </a:lnTo>
                  <a:lnTo>
                    <a:pt x="110" y="386"/>
                  </a:lnTo>
                  <a:lnTo>
                    <a:pt x="113" y="448"/>
                  </a:lnTo>
                  <a:lnTo>
                    <a:pt x="122" y="509"/>
                  </a:lnTo>
                  <a:lnTo>
                    <a:pt x="138" y="566"/>
                  </a:lnTo>
                  <a:lnTo>
                    <a:pt x="158" y="622"/>
                  </a:lnTo>
                  <a:lnTo>
                    <a:pt x="184" y="676"/>
                  </a:lnTo>
                  <a:lnTo>
                    <a:pt x="215" y="725"/>
                  </a:lnTo>
                  <a:lnTo>
                    <a:pt x="250" y="772"/>
                  </a:lnTo>
                  <a:lnTo>
                    <a:pt x="289" y="815"/>
                  </a:lnTo>
                  <a:lnTo>
                    <a:pt x="332" y="854"/>
                  </a:lnTo>
                  <a:lnTo>
                    <a:pt x="379" y="890"/>
                  </a:lnTo>
                  <a:lnTo>
                    <a:pt x="429" y="919"/>
                  </a:lnTo>
                  <a:lnTo>
                    <a:pt x="483" y="945"/>
                  </a:lnTo>
                  <a:lnTo>
                    <a:pt x="538" y="965"/>
                  </a:lnTo>
                  <a:lnTo>
                    <a:pt x="597" y="981"/>
                  </a:lnTo>
                  <a:lnTo>
                    <a:pt x="656" y="990"/>
                  </a:lnTo>
                  <a:lnTo>
                    <a:pt x="719" y="993"/>
                  </a:lnTo>
                  <a:lnTo>
                    <a:pt x="782" y="990"/>
                  </a:lnTo>
                  <a:lnTo>
                    <a:pt x="841" y="981"/>
                  </a:lnTo>
                  <a:lnTo>
                    <a:pt x="900" y="965"/>
                  </a:lnTo>
                  <a:lnTo>
                    <a:pt x="955" y="945"/>
                  </a:lnTo>
                  <a:lnTo>
                    <a:pt x="1009" y="919"/>
                  </a:lnTo>
                  <a:lnTo>
                    <a:pt x="1059" y="890"/>
                  </a:lnTo>
                  <a:lnTo>
                    <a:pt x="1106" y="854"/>
                  </a:lnTo>
                  <a:lnTo>
                    <a:pt x="1149" y="815"/>
                  </a:lnTo>
                  <a:lnTo>
                    <a:pt x="1188" y="772"/>
                  </a:lnTo>
                  <a:lnTo>
                    <a:pt x="1223" y="725"/>
                  </a:lnTo>
                  <a:lnTo>
                    <a:pt x="1254" y="676"/>
                  </a:lnTo>
                  <a:lnTo>
                    <a:pt x="1280" y="622"/>
                  </a:lnTo>
                  <a:lnTo>
                    <a:pt x="1300" y="566"/>
                  </a:lnTo>
                  <a:lnTo>
                    <a:pt x="1316" y="509"/>
                  </a:lnTo>
                  <a:lnTo>
                    <a:pt x="1325" y="448"/>
                  </a:lnTo>
                  <a:lnTo>
                    <a:pt x="1328" y="386"/>
                  </a:lnTo>
                  <a:lnTo>
                    <a:pt x="1328" y="55"/>
                  </a:lnTo>
                  <a:lnTo>
                    <a:pt x="1330" y="37"/>
                  </a:lnTo>
                  <a:lnTo>
                    <a:pt x="1338" y="22"/>
                  </a:lnTo>
                  <a:lnTo>
                    <a:pt x="1351" y="11"/>
                  </a:lnTo>
                  <a:lnTo>
                    <a:pt x="1366" y="3"/>
                  </a:lnTo>
                  <a:lnTo>
                    <a:pt x="1384" y="0"/>
                  </a:lnTo>
                  <a:lnTo>
                    <a:pt x="1401" y="3"/>
                  </a:lnTo>
                  <a:lnTo>
                    <a:pt x="1415" y="11"/>
                  </a:lnTo>
                  <a:lnTo>
                    <a:pt x="1428" y="22"/>
                  </a:lnTo>
                  <a:lnTo>
                    <a:pt x="1436" y="37"/>
                  </a:lnTo>
                  <a:lnTo>
                    <a:pt x="1438" y="55"/>
                  </a:lnTo>
                  <a:lnTo>
                    <a:pt x="1438" y="386"/>
                  </a:lnTo>
                  <a:lnTo>
                    <a:pt x="1435" y="451"/>
                  </a:lnTo>
                  <a:lnTo>
                    <a:pt x="1427" y="515"/>
                  </a:lnTo>
                  <a:lnTo>
                    <a:pt x="1412" y="576"/>
                  </a:lnTo>
                  <a:lnTo>
                    <a:pt x="1393" y="636"/>
                  </a:lnTo>
                  <a:lnTo>
                    <a:pt x="1369" y="693"/>
                  </a:lnTo>
                  <a:lnTo>
                    <a:pt x="1340" y="747"/>
                  </a:lnTo>
                  <a:lnTo>
                    <a:pt x="1307" y="800"/>
                  </a:lnTo>
                  <a:lnTo>
                    <a:pt x="1269" y="848"/>
                  </a:lnTo>
                  <a:lnTo>
                    <a:pt x="1227" y="893"/>
                  </a:lnTo>
                  <a:lnTo>
                    <a:pt x="1182" y="935"/>
                  </a:lnTo>
                  <a:lnTo>
                    <a:pt x="1134" y="972"/>
                  </a:lnTo>
                  <a:lnTo>
                    <a:pt x="1082" y="1005"/>
                  </a:lnTo>
                  <a:lnTo>
                    <a:pt x="1027" y="1034"/>
                  </a:lnTo>
                  <a:lnTo>
                    <a:pt x="970" y="1059"/>
                  </a:lnTo>
                  <a:lnTo>
                    <a:pt x="910" y="1078"/>
                  </a:lnTo>
                  <a:lnTo>
                    <a:pt x="848" y="1091"/>
                  </a:lnTo>
                  <a:lnTo>
                    <a:pt x="785" y="1101"/>
                  </a:lnTo>
                  <a:lnTo>
                    <a:pt x="719" y="1104"/>
                  </a:lnTo>
                  <a:lnTo>
                    <a:pt x="653" y="1101"/>
                  </a:lnTo>
                  <a:lnTo>
                    <a:pt x="590" y="1091"/>
                  </a:lnTo>
                  <a:lnTo>
                    <a:pt x="528" y="1078"/>
                  </a:lnTo>
                  <a:lnTo>
                    <a:pt x="468" y="1059"/>
                  </a:lnTo>
                  <a:lnTo>
                    <a:pt x="411" y="1034"/>
                  </a:lnTo>
                  <a:lnTo>
                    <a:pt x="356" y="1005"/>
                  </a:lnTo>
                  <a:lnTo>
                    <a:pt x="304" y="972"/>
                  </a:lnTo>
                  <a:lnTo>
                    <a:pt x="256" y="935"/>
                  </a:lnTo>
                  <a:lnTo>
                    <a:pt x="211" y="893"/>
                  </a:lnTo>
                  <a:lnTo>
                    <a:pt x="169" y="848"/>
                  </a:lnTo>
                  <a:lnTo>
                    <a:pt x="131" y="800"/>
                  </a:lnTo>
                  <a:lnTo>
                    <a:pt x="98" y="747"/>
                  </a:lnTo>
                  <a:lnTo>
                    <a:pt x="69" y="693"/>
                  </a:lnTo>
                  <a:lnTo>
                    <a:pt x="45" y="636"/>
                  </a:lnTo>
                  <a:lnTo>
                    <a:pt x="26" y="576"/>
                  </a:lnTo>
                  <a:lnTo>
                    <a:pt x="11" y="515"/>
                  </a:lnTo>
                  <a:lnTo>
                    <a:pt x="3" y="451"/>
                  </a:lnTo>
                  <a:lnTo>
                    <a:pt x="0" y="386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09"/>
            <p:cNvSpPr>
              <a:spLocks/>
            </p:cNvSpPr>
            <p:nvPr/>
          </p:nvSpPr>
          <p:spPr bwMode="auto">
            <a:xfrm>
              <a:off x="4546601" y="2138363"/>
              <a:ext cx="71438" cy="42863"/>
            </a:xfrm>
            <a:custGeom>
              <a:avLst/>
              <a:gdLst>
                <a:gd name="T0" fmla="*/ 220 w 442"/>
                <a:gd name="T1" fmla="*/ 0 h 276"/>
                <a:gd name="T2" fmla="*/ 256 w 442"/>
                <a:gd name="T3" fmla="*/ 3 h 276"/>
                <a:gd name="T4" fmla="*/ 290 w 442"/>
                <a:gd name="T5" fmla="*/ 11 h 276"/>
                <a:gd name="T6" fmla="*/ 322 w 442"/>
                <a:gd name="T7" fmla="*/ 25 h 276"/>
                <a:gd name="T8" fmla="*/ 352 w 442"/>
                <a:gd name="T9" fmla="*/ 43 h 276"/>
                <a:gd name="T10" fmla="*/ 378 w 442"/>
                <a:gd name="T11" fmla="*/ 65 h 276"/>
                <a:gd name="T12" fmla="*/ 399 w 442"/>
                <a:gd name="T13" fmla="*/ 91 h 276"/>
                <a:gd name="T14" fmla="*/ 418 w 442"/>
                <a:gd name="T15" fmla="*/ 119 h 276"/>
                <a:gd name="T16" fmla="*/ 431 w 442"/>
                <a:gd name="T17" fmla="*/ 151 h 276"/>
                <a:gd name="T18" fmla="*/ 439 w 442"/>
                <a:gd name="T19" fmla="*/ 185 h 276"/>
                <a:gd name="T20" fmla="*/ 442 w 442"/>
                <a:gd name="T21" fmla="*/ 221 h 276"/>
                <a:gd name="T22" fmla="*/ 439 w 442"/>
                <a:gd name="T23" fmla="*/ 238 h 276"/>
                <a:gd name="T24" fmla="*/ 432 w 442"/>
                <a:gd name="T25" fmla="*/ 254 h 276"/>
                <a:gd name="T26" fmla="*/ 420 w 442"/>
                <a:gd name="T27" fmla="*/ 265 h 276"/>
                <a:gd name="T28" fmla="*/ 404 w 442"/>
                <a:gd name="T29" fmla="*/ 273 h 276"/>
                <a:gd name="T30" fmla="*/ 387 w 442"/>
                <a:gd name="T31" fmla="*/ 276 h 276"/>
                <a:gd name="T32" fmla="*/ 369 w 442"/>
                <a:gd name="T33" fmla="*/ 273 h 276"/>
                <a:gd name="T34" fmla="*/ 354 w 442"/>
                <a:gd name="T35" fmla="*/ 265 h 276"/>
                <a:gd name="T36" fmla="*/ 343 w 442"/>
                <a:gd name="T37" fmla="*/ 254 h 276"/>
                <a:gd name="T38" fmla="*/ 334 w 442"/>
                <a:gd name="T39" fmla="*/ 238 h 276"/>
                <a:gd name="T40" fmla="*/ 331 w 442"/>
                <a:gd name="T41" fmla="*/ 221 h 276"/>
                <a:gd name="T42" fmla="*/ 328 w 442"/>
                <a:gd name="T43" fmla="*/ 195 h 276"/>
                <a:gd name="T44" fmla="*/ 320 w 442"/>
                <a:gd name="T45" fmla="*/ 173 h 276"/>
                <a:gd name="T46" fmla="*/ 307 w 442"/>
                <a:gd name="T47" fmla="*/ 152 h 276"/>
                <a:gd name="T48" fmla="*/ 290 w 442"/>
                <a:gd name="T49" fmla="*/ 135 h 276"/>
                <a:gd name="T50" fmla="*/ 270 w 442"/>
                <a:gd name="T51" fmla="*/ 122 h 276"/>
                <a:gd name="T52" fmla="*/ 246 w 442"/>
                <a:gd name="T53" fmla="*/ 113 h 276"/>
                <a:gd name="T54" fmla="*/ 220 w 442"/>
                <a:gd name="T55" fmla="*/ 110 h 276"/>
                <a:gd name="T56" fmla="*/ 196 w 442"/>
                <a:gd name="T57" fmla="*/ 113 h 276"/>
                <a:gd name="T58" fmla="*/ 172 w 442"/>
                <a:gd name="T59" fmla="*/ 122 h 276"/>
                <a:gd name="T60" fmla="*/ 152 w 442"/>
                <a:gd name="T61" fmla="*/ 135 h 276"/>
                <a:gd name="T62" fmla="*/ 134 w 442"/>
                <a:gd name="T63" fmla="*/ 152 h 276"/>
                <a:gd name="T64" fmla="*/ 122 w 442"/>
                <a:gd name="T65" fmla="*/ 173 h 276"/>
                <a:gd name="T66" fmla="*/ 114 w 442"/>
                <a:gd name="T67" fmla="*/ 195 h 276"/>
                <a:gd name="T68" fmla="*/ 110 w 442"/>
                <a:gd name="T69" fmla="*/ 221 h 276"/>
                <a:gd name="T70" fmla="*/ 107 w 442"/>
                <a:gd name="T71" fmla="*/ 238 h 276"/>
                <a:gd name="T72" fmla="*/ 99 w 442"/>
                <a:gd name="T73" fmla="*/ 254 h 276"/>
                <a:gd name="T74" fmla="*/ 88 w 442"/>
                <a:gd name="T75" fmla="*/ 265 h 276"/>
                <a:gd name="T76" fmla="*/ 72 w 442"/>
                <a:gd name="T77" fmla="*/ 273 h 276"/>
                <a:gd name="T78" fmla="*/ 55 w 442"/>
                <a:gd name="T79" fmla="*/ 276 h 276"/>
                <a:gd name="T80" fmla="*/ 38 w 442"/>
                <a:gd name="T81" fmla="*/ 273 h 276"/>
                <a:gd name="T82" fmla="*/ 22 w 442"/>
                <a:gd name="T83" fmla="*/ 265 h 276"/>
                <a:gd name="T84" fmla="*/ 10 w 442"/>
                <a:gd name="T85" fmla="*/ 254 h 276"/>
                <a:gd name="T86" fmla="*/ 3 w 442"/>
                <a:gd name="T87" fmla="*/ 238 h 276"/>
                <a:gd name="T88" fmla="*/ 0 w 442"/>
                <a:gd name="T89" fmla="*/ 221 h 276"/>
                <a:gd name="T90" fmla="*/ 3 w 442"/>
                <a:gd name="T91" fmla="*/ 185 h 276"/>
                <a:gd name="T92" fmla="*/ 11 w 442"/>
                <a:gd name="T93" fmla="*/ 151 h 276"/>
                <a:gd name="T94" fmla="*/ 24 w 442"/>
                <a:gd name="T95" fmla="*/ 119 h 276"/>
                <a:gd name="T96" fmla="*/ 43 w 442"/>
                <a:gd name="T97" fmla="*/ 91 h 276"/>
                <a:gd name="T98" fmla="*/ 64 w 442"/>
                <a:gd name="T99" fmla="*/ 65 h 276"/>
                <a:gd name="T100" fmla="*/ 90 w 442"/>
                <a:gd name="T101" fmla="*/ 43 h 276"/>
                <a:gd name="T102" fmla="*/ 119 w 442"/>
                <a:gd name="T103" fmla="*/ 25 h 276"/>
                <a:gd name="T104" fmla="*/ 151 w 442"/>
                <a:gd name="T105" fmla="*/ 11 h 276"/>
                <a:gd name="T106" fmla="*/ 184 w 442"/>
                <a:gd name="T107" fmla="*/ 3 h 276"/>
                <a:gd name="T108" fmla="*/ 220 w 442"/>
                <a:gd name="T10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2" h="276">
                  <a:moveTo>
                    <a:pt x="220" y="0"/>
                  </a:moveTo>
                  <a:lnTo>
                    <a:pt x="256" y="3"/>
                  </a:lnTo>
                  <a:lnTo>
                    <a:pt x="290" y="11"/>
                  </a:lnTo>
                  <a:lnTo>
                    <a:pt x="322" y="25"/>
                  </a:lnTo>
                  <a:lnTo>
                    <a:pt x="352" y="43"/>
                  </a:lnTo>
                  <a:lnTo>
                    <a:pt x="378" y="65"/>
                  </a:lnTo>
                  <a:lnTo>
                    <a:pt x="399" y="91"/>
                  </a:lnTo>
                  <a:lnTo>
                    <a:pt x="418" y="119"/>
                  </a:lnTo>
                  <a:lnTo>
                    <a:pt x="431" y="151"/>
                  </a:lnTo>
                  <a:lnTo>
                    <a:pt x="439" y="185"/>
                  </a:lnTo>
                  <a:lnTo>
                    <a:pt x="442" y="221"/>
                  </a:lnTo>
                  <a:lnTo>
                    <a:pt x="439" y="238"/>
                  </a:lnTo>
                  <a:lnTo>
                    <a:pt x="432" y="254"/>
                  </a:lnTo>
                  <a:lnTo>
                    <a:pt x="420" y="265"/>
                  </a:lnTo>
                  <a:lnTo>
                    <a:pt x="404" y="273"/>
                  </a:lnTo>
                  <a:lnTo>
                    <a:pt x="387" y="276"/>
                  </a:lnTo>
                  <a:lnTo>
                    <a:pt x="369" y="273"/>
                  </a:lnTo>
                  <a:lnTo>
                    <a:pt x="354" y="265"/>
                  </a:lnTo>
                  <a:lnTo>
                    <a:pt x="343" y="254"/>
                  </a:lnTo>
                  <a:lnTo>
                    <a:pt x="334" y="238"/>
                  </a:lnTo>
                  <a:lnTo>
                    <a:pt x="331" y="221"/>
                  </a:lnTo>
                  <a:lnTo>
                    <a:pt x="328" y="195"/>
                  </a:lnTo>
                  <a:lnTo>
                    <a:pt x="320" y="173"/>
                  </a:lnTo>
                  <a:lnTo>
                    <a:pt x="307" y="152"/>
                  </a:lnTo>
                  <a:lnTo>
                    <a:pt x="290" y="135"/>
                  </a:lnTo>
                  <a:lnTo>
                    <a:pt x="270" y="122"/>
                  </a:lnTo>
                  <a:lnTo>
                    <a:pt x="246" y="113"/>
                  </a:lnTo>
                  <a:lnTo>
                    <a:pt x="220" y="110"/>
                  </a:lnTo>
                  <a:lnTo>
                    <a:pt x="196" y="113"/>
                  </a:lnTo>
                  <a:lnTo>
                    <a:pt x="172" y="122"/>
                  </a:lnTo>
                  <a:lnTo>
                    <a:pt x="152" y="135"/>
                  </a:lnTo>
                  <a:lnTo>
                    <a:pt x="134" y="152"/>
                  </a:lnTo>
                  <a:lnTo>
                    <a:pt x="122" y="173"/>
                  </a:lnTo>
                  <a:lnTo>
                    <a:pt x="114" y="195"/>
                  </a:lnTo>
                  <a:lnTo>
                    <a:pt x="110" y="221"/>
                  </a:lnTo>
                  <a:lnTo>
                    <a:pt x="107" y="238"/>
                  </a:lnTo>
                  <a:lnTo>
                    <a:pt x="99" y="254"/>
                  </a:lnTo>
                  <a:lnTo>
                    <a:pt x="88" y="265"/>
                  </a:lnTo>
                  <a:lnTo>
                    <a:pt x="72" y="273"/>
                  </a:lnTo>
                  <a:lnTo>
                    <a:pt x="55" y="276"/>
                  </a:lnTo>
                  <a:lnTo>
                    <a:pt x="38" y="273"/>
                  </a:lnTo>
                  <a:lnTo>
                    <a:pt x="22" y="265"/>
                  </a:lnTo>
                  <a:lnTo>
                    <a:pt x="10" y="254"/>
                  </a:lnTo>
                  <a:lnTo>
                    <a:pt x="3" y="238"/>
                  </a:lnTo>
                  <a:lnTo>
                    <a:pt x="0" y="221"/>
                  </a:lnTo>
                  <a:lnTo>
                    <a:pt x="3" y="185"/>
                  </a:lnTo>
                  <a:lnTo>
                    <a:pt x="11" y="151"/>
                  </a:lnTo>
                  <a:lnTo>
                    <a:pt x="24" y="119"/>
                  </a:lnTo>
                  <a:lnTo>
                    <a:pt x="43" y="91"/>
                  </a:lnTo>
                  <a:lnTo>
                    <a:pt x="64" y="65"/>
                  </a:lnTo>
                  <a:lnTo>
                    <a:pt x="90" y="43"/>
                  </a:lnTo>
                  <a:lnTo>
                    <a:pt x="119" y="25"/>
                  </a:lnTo>
                  <a:lnTo>
                    <a:pt x="151" y="11"/>
                  </a:lnTo>
                  <a:lnTo>
                    <a:pt x="184" y="3"/>
                  </a:lnTo>
                  <a:lnTo>
                    <a:pt x="2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10"/>
            <p:cNvSpPr>
              <a:spLocks/>
            </p:cNvSpPr>
            <p:nvPr/>
          </p:nvSpPr>
          <p:spPr bwMode="auto">
            <a:xfrm>
              <a:off x="4757738" y="2138363"/>
              <a:ext cx="71438" cy="42863"/>
            </a:xfrm>
            <a:custGeom>
              <a:avLst/>
              <a:gdLst>
                <a:gd name="T0" fmla="*/ 222 w 442"/>
                <a:gd name="T1" fmla="*/ 0 h 276"/>
                <a:gd name="T2" fmla="*/ 258 w 442"/>
                <a:gd name="T3" fmla="*/ 3 h 276"/>
                <a:gd name="T4" fmla="*/ 291 w 442"/>
                <a:gd name="T5" fmla="*/ 11 h 276"/>
                <a:gd name="T6" fmla="*/ 323 w 442"/>
                <a:gd name="T7" fmla="*/ 25 h 276"/>
                <a:gd name="T8" fmla="*/ 352 w 442"/>
                <a:gd name="T9" fmla="*/ 43 h 276"/>
                <a:gd name="T10" fmla="*/ 378 w 442"/>
                <a:gd name="T11" fmla="*/ 65 h 276"/>
                <a:gd name="T12" fmla="*/ 399 w 442"/>
                <a:gd name="T13" fmla="*/ 91 h 276"/>
                <a:gd name="T14" fmla="*/ 418 w 442"/>
                <a:gd name="T15" fmla="*/ 119 h 276"/>
                <a:gd name="T16" fmla="*/ 431 w 442"/>
                <a:gd name="T17" fmla="*/ 151 h 276"/>
                <a:gd name="T18" fmla="*/ 439 w 442"/>
                <a:gd name="T19" fmla="*/ 185 h 276"/>
                <a:gd name="T20" fmla="*/ 442 w 442"/>
                <a:gd name="T21" fmla="*/ 221 h 276"/>
                <a:gd name="T22" fmla="*/ 439 w 442"/>
                <a:gd name="T23" fmla="*/ 238 h 276"/>
                <a:gd name="T24" fmla="*/ 432 w 442"/>
                <a:gd name="T25" fmla="*/ 254 h 276"/>
                <a:gd name="T26" fmla="*/ 420 w 442"/>
                <a:gd name="T27" fmla="*/ 265 h 276"/>
                <a:gd name="T28" fmla="*/ 404 w 442"/>
                <a:gd name="T29" fmla="*/ 273 h 276"/>
                <a:gd name="T30" fmla="*/ 387 w 442"/>
                <a:gd name="T31" fmla="*/ 276 h 276"/>
                <a:gd name="T32" fmla="*/ 370 w 442"/>
                <a:gd name="T33" fmla="*/ 273 h 276"/>
                <a:gd name="T34" fmla="*/ 354 w 442"/>
                <a:gd name="T35" fmla="*/ 265 h 276"/>
                <a:gd name="T36" fmla="*/ 343 w 442"/>
                <a:gd name="T37" fmla="*/ 254 h 276"/>
                <a:gd name="T38" fmla="*/ 335 w 442"/>
                <a:gd name="T39" fmla="*/ 238 h 276"/>
                <a:gd name="T40" fmla="*/ 332 w 442"/>
                <a:gd name="T41" fmla="*/ 221 h 276"/>
                <a:gd name="T42" fmla="*/ 328 w 442"/>
                <a:gd name="T43" fmla="*/ 195 h 276"/>
                <a:gd name="T44" fmla="*/ 320 w 442"/>
                <a:gd name="T45" fmla="*/ 173 h 276"/>
                <a:gd name="T46" fmla="*/ 308 w 442"/>
                <a:gd name="T47" fmla="*/ 152 h 276"/>
                <a:gd name="T48" fmla="*/ 290 w 442"/>
                <a:gd name="T49" fmla="*/ 135 h 276"/>
                <a:gd name="T50" fmla="*/ 270 w 442"/>
                <a:gd name="T51" fmla="*/ 122 h 276"/>
                <a:gd name="T52" fmla="*/ 246 w 442"/>
                <a:gd name="T53" fmla="*/ 113 h 276"/>
                <a:gd name="T54" fmla="*/ 222 w 442"/>
                <a:gd name="T55" fmla="*/ 110 h 276"/>
                <a:gd name="T56" fmla="*/ 196 w 442"/>
                <a:gd name="T57" fmla="*/ 113 h 276"/>
                <a:gd name="T58" fmla="*/ 172 w 442"/>
                <a:gd name="T59" fmla="*/ 122 h 276"/>
                <a:gd name="T60" fmla="*/ 152 w 442"/>
                <a:gd name="T61" fmla="*/ 135 h 276"/>
                <a:gd name="T62" fmla="*/ 135 w 442"/>
                <a:gd name="T63" fmla="*/ 152 h 276"/>
                <a:gd name="T64" fmla="*/ 122 w 442"/>
                <a:gd name="T65" fmla="*/ 173 h 276"/>
                <a:gd name="T66" fmla="*/ 114 w 442"/>
                <a:gd name="T67" fmla="*/ 195 h 276"/>
                <a:gd name="T68" fmla="*/ 111 w 442"/>
                <a:gd name="T69" fmla="*/ 221 h 276"/>
                <a:gd name="T70" fmla="*/ 108 w 442"/>
                <a:gd name="T71" fmla="*/ 238 h 276"/>
                <a:gd name="T72" fmla="*/ 99 w 442"/>
                <a:gd name="T73" fmla="*/ 254 h 276"/>
                <a:gd name="T74" fmla="*/ 88 w 442"/>
                <a:gd name="T75" fmla="*/ 265 h 276"/>
                <a:gd name="T76" fmla="*/ 73 w 442"/>
                <a:gd name="T77" fmla="*/ 273 h 276"/>
                <a:gd name="T78" fmla="*/ 55 w 442"/>
                <a:gd name="T79" fmla="*/ 276 h 276"/>
                <a:gd name="T80" fmla="*/ 38 w 442"/>
                <a:gd name="T81" fmla="*/ 273 h 276"/>
                <a:gd name="T82" fmla="*/ 22 w 442"/>
                <a:gd name="T83" fmla="*/ 265 h 276"/>
                <a:gd name="T84" fmla="*/ 10 w 442"/>
                <a:gd name="T85" fmla="*/ 254 h 276"/>
                <a:gd name="T86" fmla="*/ 3 w 442"/>
                <a:gd name="T87" fmla="*/ 238 h 276"/>
                <a:gd name="T88" fmla="*/ 0 w 442"/>
                <a:gd name="T89" fmla="*/ 221 h 276"/>
                <a:gd name="T90" fmla="*/ 3 w 442"/>
                <a:gd name="T91" fmla="*/ 185 h 276"/>
                <a:gd name="T92" fmla="*/ 11 w 442"/>
                <a:gd name="T93" fmla="*/ 151 h 276"/>
                <a:gd name="T94" fmla="*/ 24 w 442"/>
                <a:gd name="T95" fmla="*/ 119 h 276"/>
                <a:gd name="T96" fmla="*/ 43 w 442"/>
                <a:gd name="T97" fmla="*/ 91 h 276"/>
                <a:gd name="T98" fmla="*/ 64 w 442"/>
                <a:gd name="T99" fmla="*/ 65 h 276"/>
                <a:gd name="T100" fmla="*/ 90 w 442"/>
                <a:gd name="T101" fmla="*/ 43 h 276"/>
                <a:gd name="T102" fmla="*/ 120 w 442"/>
                <a:gd name="T103" fmla="*/ 25 h 276"/>
                <a:gd name="T104" fmla="*/ 152 w 442"/>
                <a:gd name="T105" fmla="*/ 11 h 276"/>
                <a:gd name="T106" fmla="*/ 186 w 442"/>
                <a:gd name="T107" fmla="*/ 3 h 276"/>
                <a:gd name="T108" fmla="*/ 222 w 442"/>
                <a:gd name="T10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2" h="276">
                  <a:moveTo>
                    <a:pt x="222" y="0"/>
                  </a:moveTo>
                  <a:lnTo>
                    <a:pt x="258" y="3"/>
                  </a:lnTo>
                  <a:lnTo>
                    <a:pt x="291" y="11"/>
                  </a:lnTo>
                  <a:lnTo>
                    <a:pt x="323" y="25"/>
                  </a:lnTo>
                  <a:lnTo>
                    <a:pt x="352" y="43"/>
                  </a:lnTo>
                  <a:lnTo>
                    <a:pt x="378" y="65"/>
                  </a:lnTo>
                  <a:lnTo>
                    <a:pt x="399" y="91"/>
                  </a:lnTo>
                  <a:lnTo>
                    <a:pt x="418" y="119"/>
                  </a:lnTo>
                  <a:lnTo>
                    <a:pt x="431" y="151"/>
                  </a:lnTo>
                  <a:lnTo>
                    <a:pt x="439" y="185"/>
                  </a:lnTo>
                  <a:lnTo>
                    <a:pt x="442" y="221"/>
                  </a:lnTo>
                  <a:lnTo>
                    <a:pt x="439" y="238"/>
                  </a:lnTo>
                  <a:lnTo>
                    <a:pt x="432" y="254"/>
                  </a:lnTo>
                  <a:lnTo>
                    <a:pt x="420" y="265"/>
                  </a:lnTo>
                  <a:lnTo>
                    <a:pt x="404" y="273"/>
                  </a:lnTo>
                  <a:lnTo>
                    <a:pt x="387" y="276"/>
                  </a:lnTo>
                  <a:lnTo>
                    <a:pt x="370" y="273"/>
                  </a:lnTo>
                  <a:lnTo>
                    <a:pt x="354" y="265"/>
                  </a:lnTo>
                  <a:lnTo>
                    <a:pt x="343" y="254"/>
                  </a:lnTo>
                  <a:lnTo>
                    <a:pt x="335" y="238"/>
                  </a:lnTo>
                  <a:lnTo>
                    <a:pt x="332" y="221"/>
                  </a:lnTo>
                  <a:lnTo>
                    <a:pt x="328" y="195"/>
                  </a:lnTo>
                  <a:lnTo>
                    <a:pt x="320" y="173"/>
                  </a:lnTo>
                  <a:lnTo>
                    <a:pt x="308" y="152"/>
                  </a:lnTo>
                  <a:lnTo>
                    <a:pt x="290" y="135"/>
                  </a:lnTo>
                  <a:lnTo>
                    <a:pt x="270" y="122"/>
                  </a:lnTo>
                  <a:lnTo>
                    <a:pt x="246" y="113"/>
                  </a:lnTo>
                  <a:lnTo>
                    <a:pt x="222" y="110"/>
                  </a:lnTo>
                  <a:lnTo>
                    <a:pt x="196" y="113"/>
                  </a:lnTo>
                  <a:lnTo>
                    <a:pt x="172" y="122"/>
                  </a:lnTo>
                  <a:lnTo>
                    <a:pt x="152" y="135"/>
                  </a:lnTo>
                  <a:lnTo>
                    <a:pt x="135" y="152"/>
                  </a:lnTo>
                  <a:lnTo>
                    <a:pt x="122" y="173"/>
                  </a:lnTo>
                  <a:lnTo>
                    <a:pt x="114" y="195"/>
                  </a:lnTo>
                  <a:lnTo>
                    <a:pt x="111" y="221"/>
                  </a:lnTo>
                  <a:lnTo>
                    <a:pt x="108" y="238"/>
                  </a:lnTo>
                  <a:lnTo>
                    <a:pt x="99" y="254"/>
                  </a:lnTo>
                  <a:lnTo>
                    <a:pt x="88" y="265"/>
                  </a:lnTo>
                  <a:lnTo>
                    <a:pt x="73" y="273"/>
                  </a:lnTo>
                  <a:lnTo>
                    <a:pt x="55" y="276"/>
                  </a:lnTo>
                  <a:lnTo>
                    <a:pt x="38" y="273"/>
                  </a:lnTo>
                  <a:lnTo>
                    <a:pt x="22" y="265"/>
                  </a:lnTo>
                  <a:lnTo>
                    <a:pt x="10" y="254"/>
                  </a:lnTo>
                  <a:lnTo>
                    <a:pt x="3" y="238"/>
                  </a:lnTo>
                  <a:lnTo>
                    <a:pt x="0" y="221"/>
                  </a:lnTo>
                  <a:lnTo>
                    <a:pt x="3" y="185"/>
                  </a:lnTo>
                  <a:lnTo>
                    <a:pt x="11" y="151"/>
                  </a:lnTo>
                  <a:lnTo>
                    <a:pt x="24" y="119"/>
                  </a:lnTo>
                  <a:lnTo>
                    <a:pt x="43" y="91"/>
                  </a:lnTo>
                  <a:lnTo>
                    <a:pt x="64" y="65"/>
                  </a:lnTo>
                  <a:lnTo>
                    <a:pt x="90" y="43"/>
                  </a:lnTo>
                  <a:lnTo>
                    <a:pt x="120" y="25"/>
                  </a:lnTo>
                  <a:lnTo>
                    <a:pt x="152" y="11"/>
                  </a:lnTo>
                  <a:lnTo>
                    <a:pt x="186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11"/>
            <p:cNvSpPr>
              <a:spLocks/>
            </p:cNvSpPr>
            <p:nvPr/>
          </p:nvSpPr>
          <p:spPr bwMode="auto">
            <a:xfrm>
              <a:off x="4618038" y="1936751"/>
              <a:ext cx="139700" cy="139700"/>
            </a:xfrm>
            <a:custGeom>
              <a:avLst/>
              <a:gdLst>
                <a:gd name="T0" fmla="*/ 56 w 886"/>
                <a:gd name="T1" fmla="*/ 0 h 883"/>
                <a:gd name="T2" fmla="*/ 69 w 886"/>
                <a:gd name="T3" fmla="*/ 2 h 883"/>
                <a:gd name="T4" fmla="*/ 82 w 886"/>
                <a:gd name="T5" fmla="*/ 7 h 883"/>
                <a:gd name="T6" fmla="*/ 95 w 886"/>
                <a:gd name="T7" fmla="*/ 16 h 883"/>
                <a:gd name="T8" fmla="*/ 443 w 886"/>
                <a:gd name="T9" fmla="*/ 363 h 883"/>
                <a:gd name="T10" fmla="*/ 791 w 886"/>
                <a:gd name="T11" fmla="*/ 16 h 883"/>
                <a:gd name="T12" fmla="*/ 804 w 886"/>
                <a:gd name="T13" fmla="*/ 7 h 883"/>
                <a:gd name="T14" fmla="*/ 817 w 886"/>
                <a:gd name="T15" fmla="*/ 2 h 883"/>
                <a:gd name="T16" fmla="*/ 830 w 886"/>
                <a:gd name="T17" fmla="*/ 0 h 883"/>
                <a:gd name="T18" fmla="*/ 845 w 886"/>
                <a:gd name="T19" fmla="*/ 2 h 883"/>
                <a:gd name="T20" fmla="*/ 858 w 886"/>
                <a:gd name="T21" fmla="*/ 7 h 883"/>
                <a:gd name="T22" fmla="*/ 869 w 886"/>
                <a:gd name="T23" fmla="*/ 16 h 883"/>
                <a:gd name="T24" fmla="*/ 879 w 886"/>
                <a:gd name="T25" fmla="*/ 28 h 883"/>
                <a:gd name="T26" fmla="*/ 884 w 886"/>
                <a:gd name="T27" fmla="*/ 42 h 883"/>
                <a:gd name="T28" fmla="*/ 886 w 886"/>
                <a:gd name="T29" fmla="*/ 55 h 883"/>
                <a:gd name="T30" fmla="*/ 884 w 886"/>
                <a:gd name="T31" fmla="*/ 69 h 883"/>
                <a:gd name="T32" fmla="*/ 879 w 886"/>
                <a:gd name="T33" fmla="*/ 83 h 883"/>
                <a:gd name="T34" fmla="*/ 869 w 886"/>
                <a:gd name="T35" fmla="*/ 94 h 883"/>
                <a:gd name="T36" fmla="*/ 521 w 886"/>
                <a:gd name="T37" fmla="*/ 441 h 883"/>
                <a:gd name="T38" fmla="*/ 869 w 886"/>
                <a:gd name="T39" fmla="*/ 788 h 883"/>
                <a:gd name="T40" fmla="*/ 879 w 886"/>
                <a:gd name="T41" fmla="*/ 801 h 883"/>
                <a:gd name="T42" fmla="*/ 884 w 886"/>
                <a:gd name="T43" fmla="*/ 814 h 883"/>
                <a:gd name="T44" fmla="*/ 886 w 886"/>
                <a:gd name="T45" fmla="*/ 828 h 883"/>
                <a:gd name="T46" fmla="*/ 884 w 886"/>
                <a:gd name="T47" fmla="*/ 842 h 883"/>
                <a:gd name="T48" fmla="*/ 879 w 886"/>
                <a:gd name="T49" fmla="*/ 855 h 883"/>
                <a:gd name="T50" fmla="*/ 869 w 886"/>
                <a:gd name="T51" fmla="*/ 867 h 883"/>
                <a:gd name="T52" fmla="*/ 858 w 886"/>
                <a:gd name="T53" fmla="*/ 875 h 883"/>
                <a:gd name="T54" fmla="*/ 845 w 886"/>
                <a:gd name="T55" fmla="*/ 881 h 883"/>
                <a:gd name="T56" fmla="*/ 830 w 886"/>
                <a:gd name="T57" fmla="*/ 883 h 883"/>
                <a:gd name="T58" fmla="*/ 817 w 886"/>
                <a:gd name="T59" fmla="*/ 881 h 883"/>
                <a:gd name="T60" fmla="*/ 804 w 886"/>
                <a:gd name="T61" fmla="*/ 875 h 883"/>
                <a:gd name="T62" fmla="*/ 791 w 886"/>
                <a:gd name="T63" fmla="*/ 867 h 883"/>
                <a:gd name="T64" fmla="*/ 443 w 886"/>
                <a:gd name="T65" fmla="*/ 520 h 883"/>
                <a:gd name="T66" fmla="*/ 95 w 886"/>
                <a:gd name="T67" fmla="*/ 867 h 883"/>
                <a:gd name="T68" fmla="*/ 82 w 886"/>
                <a:gd name="T69" fmla="*/ 875 h 883"/>
                <a:gd name="T70" fmla="*/ 69 w 886"/>
                <a:gd name="T71" fmla="*/ 881 h 883"/>
                <a:gd name="T72" fmla="*/ 56 w 886"/>
                <a:gd name="T73" fmla="*/ 883 h 883"/>
                <a:gd name="T74" fmla="*/ 41 w 886"/>
                <a:gd name="T75" fmla="*/ 881 h 883"/>
                <a:gd name="T76" fmla="*/ 28 w 886"/>
                <a:gd name="T77" fmla="*/ 875 h 883"/>
                <a:gd name="T78" fmla="*/ 17 w 886"/>
                <a:gd name="T79" fmla="*/ 867 h 883"/>
                <a:gd name="T80" fmla="*/ 7 w 886"/>
                <a:gd name="T81" fmla="*/ 855 h 883"/>
                <a:gd name="T82" fmla="*/ 2 w 886"/>
                <a:gd name="T83" fmla="*/ 842 h 883"/>
                <a:gd name="T84" fmla="*/ 0 w 886"/>
                <a:gd name="T85" fmla="*/ 828 h 883"/>
                <a:gd name="T86" fmla="*/ 2 w 886"/>
                <a:gd name="T87" fmla="*/ 814 h 883"/>
                <a:gd name="T88" fmla="*/ 7 w 886"/>
                <a:gd name="T89" fmla="*/ 801 h 883"/>
                <a:gd name="T90" fmla="*/ 17 w 886"/>
                <a:gd name="T91" fmla="*/ 788 h 883"/>
                <a:gd name="T92" fmla="*/ 365 w 886"/>
                <a:gd name="T93" fmla="*/ 441 h 883"/>
                <a:gd name="T94" fmla="*/ 17 w 886"/>
                <a:gd name="T95" fmla="*/ 94 h 883"/>
                <a:gd name="T96" fmla="*/ 7 w 886"/>
                <a:gd name="T97" fmla="*/ 83 h 883"/>
                <a:gd name="T98" fmla="*/ 2 w 886"/>
                <a:gd name="T99" fmla="*/ 69 h 883"/>
                <a:gd name="T100" fmla="*/ 0 w 886"/>
                <a:gd name="T101" fmla="*/ 55 h 883"/>
                <a:gd name="T102" fmla="*/ 2 w 886"/>
                <a:gd name="T103" fmla="*/ 42 h 883"/>
                <a:gd name="T104" fmla="*/ 7 w 886"/>
                <a:gd name="T105" fmla="*/ 28 h 883"/>
                <a:gd name="T106" fmla="*/ 17 w 886"/>
                <a:gd name="T107" fmla="*/ 16 h 883"/>
                <a:gd name="T108" fmla="*/ 28 w 886"/>
                <a:gd name="T109" fmla="*/ 7 h 883"/>
                <a:gd name="T110" fmla="*/ 41 w 886"/>
                <a:gd name="T111" fmla="*/ 2 h 883"/>
                <a:gd name="T112" fmla="*/ 56 w 886"/>
                <a:gd name="T113" fmla="*/ 0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86" h="883">
                  <a:moveTo>
                    <a:pt x="56" y="0"/>
                  </a:moveTo>
                  <a:lnTo>
                    <a:pt x="69" y="2"/>
                  </a:lnTo>
                  <a:lnTo>
                    <a:pt x="82" y="7"/>
                  </a:lnTo>
                  <a:lnTo>
                    <a:pt x="95" y="16"/>
                  </a:lnTo>
                  <a:lnTo>
                    <a:pt x="443" y="363"/>
                  </a:lnTo>
                  <a:lnTo>
                    <a:pt x="791" y="16"/>
                  </a:lnTo>
                  <a:lnTo>
                    <a:pt x="804" y="7"/>
                  </a:lnTo>
                  <a:lnTo>
                    <a:pt x="817" y="2"/>
                  </a:lnTo>
                  <a:lnTo>
                    <a:pt x="830" y="0"/>
                  </a:lnTo>
                  <a:lnTo>
                    <a:pt x="845" y="2"/>
                  </a:lnTo>
                  <a:lnTo>
                    <a:pt x="858" y="7"/>
                  </a:lnTo>
                  <a:lnTo>
                    <a:pt x="869" y="16"/>
                  </a:lnTo>
                  <a:lnTo>
                    <a:pt x="879" y="28"/>
                  </a:lnTo>
                  <a:lnTo>
                    <a:pt x="884" y="42"/>
                  </a:lnTo>
                  <a:lnTo>
                    <a:pt x="886" y="55"/>
                  </a:lnTo>
                  <a:lnTo>
                    <a:pt x="884" y="69"/>
                  </a:lnTo>
                  <a:lnTo>
                    <a:pt x="879" y="83"/>
                  </a:lnTo>
                  <a:lnTo>
                    <a:pt x="869" y="94"/>
                  </a:lnTo>
                  <a:lnTo>
                    <a:pt x="521" y="441"/>
                  </a:lnTo>
                  <a:lnTo>
                    <a:pt x="869" y="788"/>
                  </a:lnTo>
                  <a:lnTo>
                    <a:pt x="879" y="801"/>
                  </a:lnTo>
                  <a:lnTo>
                    <a:pt x="884" y="814"/>
                  </a:lnTo>
                  <a:lnTo>
                    <a:pt x="886" y="828"/>
                  </a:lnTo>
                  <a:lnTo>
                    <a:pt x="884" y="842"/>
                  </a:lnTo>
                  <a:lnTo>
                    <a:pt x="879" y="855"/>
                  </a:lnTo>
                  <a:lnTo>
                    <a:pt x="869" y="867"/>
                  </a:lnTo>
                  <a:lnTo>
                    <a:pt x="858" y="875"/>
                  </a:lnTo>
                  <a:lnTo>
                    <a:pt x="845" y="881"/>
                  </a:lnTo>
                  <a:lnTo>
                    <a:pt x="830" y="883"/>
                  </a:lnTo>
                  <a:lnTo>
                    <a:pt x="817" y="881"/>
                  </a:lnTo>
                  <a:lnTo>
                    <a:pt x="804" y="875"/>
                  </a:lnTo>
                  <a:lnTo>
                    <a:pt x="791" y="867"/>
                  </a:lnTo>
                  <a:lnTo>
                    <a:pt x="443" y="520"/>
                  </a:lnTo>
                  <a:lnTo>
                    <a:pt x="95" y="867"/>
                  </a:lnTo>
                  <a:lnTo>
                    <a:pt x="82" y="875"/>
                  </a:lnTo>
                  <a:lnTo>
                    <a:pt x="69" y="881"/>
                  </a:lnTo>
                  <a:lnTo>
                    <a:pt x="56" y="883"/>
                  </a:lnTo>
                  <a:lnTo>
                    <a:pt x="41" y="881"/>
                  </a:lnTo>
                  <a:lnTo>
                    <a:pt x="28" y="875"/>
                  </a:lnTo>
                  <a:lnTo>
                    <a:pt x="17" y="867"/>
                  </a:lnTo>
                  <a:lnTo>
                    <a:pt x="7" y="855"/>
                  </a:lnTo>
                  <a:lnTo>
                    <a:pt x="2" y="842"/>
                  </a:lnTo>
                  <a:lnTo>
                    <a:pt x="0" y="828"/>
                  </a:lnTo>
                  <a:lnTo>
                    <a:pt x="2" y="814"/>
                  </a:lnTo>
                  <a:lnTo>
                    <a:pt x="7" y="801"/>
                  </a:lnTo>
                  <a:lnTo>
                    <a:pt x="17" y="788"/>
                  </a:lnTo>
                  <a:lnTo>
                    <a:pt x="365" y="441"/>
                  </a:lnTo>
                  <a:lnTo>
                    <a:pt x="17" y="94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2"/>
                  </a:lnTo>
                  <a:lnTo>
                    <a:pt x="7" y="28"/>
                  </a:lnTo>
                  <a:lnTo>
                    <a:pt x="17" y="16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42" name="Group 210"/>
          <p:cNvGrpSpPr/>
          <p:nvPr/>
        </p:nvGrpSpPr>
        <p:grpSpPr>
          <a:xfrm>
            <a:off x="6856429" y="647242"/>
            <a:ext cx="527050" cy="527050"/>
            <a:chOff x="3489325" y="1930400"/>
            <a:chExt cx="527050" cy="527050"/>
          </a:xfrm>
          <a:solidFill>
            <a:srgbClr val="000000"/>
          </a:solidFill>
        </p:grpSpPr>
        <p:sp>
          <p:nvSpPr>
            <p:cNvPr id="1143" name="Freeform 116"/>
            <p:cNvSpPr>
              <a:spLocks noEditPoints="1"/>
            </p:cNvSpPr>
            <p:nvPr/>
          </p:nvSpPr>
          <p:spPr bwMode="auto">
            <a:xfrm>
              <a:off x="3489325" y="1965325"/>
              <a:ext cx="527050" cy="492125"/>
            </a:xfrm>
            <a:custGeom>
              <a:avLst/>
              <a:gdLst>
                <a:gd name="T0" fmla="*/ 111 w 3320"/>
                <a:gd name="T1" fmla="*/ 2836 h 3099"/>
                <a:gd name="T2" fmla="*/ 123 w 3320"/>
                <a:gd name="T3" fmla="*/ 2896 h 3099"/>
                <a:gd name="T4" fmla="*/ 155 w 3320"/>
                <a:gd name="T5" fmla="*/ 2944 h 3099"/>
                <a:gd name="T6" fmla="*/ 203 w 3320"/>
                <a:gd name="T7" fmla="*/ 2976 h 3099"/>
                <a:gd name="T8" fmla="*/ 263 w 3320"/>
                <a:gd name="T9" fmla="*/ 2988 h 3099"/>
                <a:gd name="T10" fmla="*/ 3089 w 3320"/>
                <a:gd name="T11" fmla="*/ 2985 h 3099"/>
                <a:gd name="T12" fmla="*/ 3142 w 3320"/>
                <a:gd name="T13" fmla="*/ 2962 h 3099"/>
                <a:gd name="T14" fmla="*/ 3183 w 3320"/>
                <a:gd name="T15" fmla="*/ 2921 h 3099"/>
                <a:gd name="T16" fmla="*/ 3206 w 3320"/>
                <a:gd name="T17" fmla="*/ 2868 h 3099"/>
                <a:gd name="T18" fmla="*/ 3209 w 3320"/>
                <a:gd name="T19" fmla="*/ 886 h 3099"/>
                <a:gd name="T20" fmla="*/ 2822 w 3320"/>
                <a:gd name="T21" fmla="*/ 554 h 3099"/>
                <a:gd name="T22" fmla="*/ 2988 w 3320"/>
                <a:gd name="T23" fmla="*/ 775 h 3099"/>
                <a:gd name="T24" fmla="*/ 498 w 3320"/>
                <a:gd name="T25" fmla="*/ 554 h 3099"/>
                <a:gd name="T26" fmla="*/ 498 w 3320"/>
                <a:gd name="T27" fmla="*/ 775 h 3099"/>
                <a:gd name="T28" fmla="*/ 3122 w 3320"/>
                <a:gd name="T29" fmla="*/ 111 h 3099"/>
                <a:gd name="T30" fmla="*/ 3126 w 3320"/>
                <a:gd name="T31" fmla="*/ 775 h 3099"/>
                <a:gd name="T32" fmla="*/ 3154 w 3320"/>
                <a:gd name="T33" fmla="*/ 111 h 3099"/>
                <a:gd name="T34" fmla="*/ 166 w 3320"/>
                <a:gd name="T35" fmla="*/ 111 h 3099"/>
                <a:gd name="T36" fmla="*/ 194 w 3320"/>
                <a:gd name="T37" fmla="*/ 775 h 3099"/>
                <a:gd name="T38" fmla="*/ 198 w 3320"/>
                <a:gd name="T39" fmla="*/ 111 h 3099"/>
                <a:gd name="T40" fmla="*/ 55 w 3320"/>
                <a:gd name="T41" fmla="*/ 0 h 3099"/>
                <a:gd name="T42" fmla="*/ 1345 w 3320"/>
                <a:gd name="T43" fmla="*/ 3 h 3099"/>
                <a:gd name="T44" fmla="*/ 1372 w 3320"/>
                <a:gd name="T45" fmla="*/ 23 h 3099"/>
                <a:gd name="T46" fmla="*/ 1383 w 3320"/>
                <a:gd name="T47" fmla="*/ 56 h 3099"/>
                <a:gd name="T48" fmla="*/ 1372 w 3320"/>
                <a:gd name="T49" fmla="*/ 88 h 3099"/>
                <a:gd name="T50" fmla="*/ 1345 w 3320"/>
                <a:gd name="T51" fmla="*/ 108 h 3099"/>
                <a:gd name="T52" fmla="*/ 355 w 3320"/>
                <a:gd name="T53" fmla="*/ 111 h 3099"/>
                <a:gd name="T54" fmla="*/ 595 w 3320"/>
                <a:gd name="T55" fmla="*/ 351 h 3099"/>
                <a:gd name="T56" fmla="*/ 600 w 3320"/>
                <a:gd name="T57" fmla="*/ 358 h 3099"/>
                <a:gd name="T58" fmla="*/ 604 w 3320"/>
                <a:gd name="T59" fmla="*/ 365 h 3099"/>
                <a:gd name="T60" fmla="*/ 605 w 3320"/>
                <a:gd name="T61" fmla="*/ 369 h 3099"/>
                <a:gd name="T62" fmla="*/ 606 w 3320"/>
                <a:gd name="T63" fmla="*/ 374 h 3099"/>
                <a:gd name="T64" fmla="*/ 608 w 3320"/>
                <a:gd name="T65" fmla="*/ 384 h 3099"/>
                <a:gd name="T66" fmla="*/ 609 w 3320"/>
                <a:gd name="T67" fmla="*/ 388 h 3099"/>
                <a:gd name="T68" fmla="*/ 2711 w 3320"/>
                <a:gd name="T69" fmla="*/ 775 h 3099"/>
                <a:gd name="T70" fmla="*/ 2711 w 3320"/>
                <a:gd name="T71" fmla="*/ 386 h 3099"/>
                <a:gd name="T72" fmla="*/ 2713 w 3320"/>
                <a:gd name="T73" fmla="*/ 379 h 3099"/>
                <a:gd name="T74" fmla="*/ 2714 w 3320"/>
                <a:gd name="T75" fmla="*/ 372 h 3099"/>
                <a:gd name="T76" fmla="*/ 2715 w 3320"/>
                <a:gd name="T77" fmla="*/ 367 h 3099"/>
                <a:gd name="T78" fmla="*/ 2717 w 3320"/>
                <a:gd name="T79" fmla="*/ 364 h 3099"/>
                <a:gd name="T80" fmla="*/ 2723 w 3320"/>
                <a:gd name="T81" fmla="*/ 354 h 3099"/>
                <a:gd name="T82" fmla="*/ 2727 w 3320"/>
                <a:gd name="T83" fmla="*/ 348 h 3099"/>
                <a:gd name="T84" fmla="*/ 1992 w 3320"/>
                <a:gd name="T85" fmla="*/ 111 h 3099"/>
                <a:gd name="T86" fmla="*/ 1960 w 3320"/>
                <a:gd name="T87" fmla="*/ 100 h 3099"/>
                <a:gd name="T88" fmla="*/ 1940 w 3320"/>
                <a:gd name="T89" fmla="*/ 73 h 3099"/>
                <a:gd name="T90" fmla="*/ 1940 w 3320"/>
                <a:gd name="T91" fmla="*/ 39 h 3099"/>
                <a:gd name="T92" fmla="*/ 1960 w 3320"/>
                <a:gd name="T93" fmla="*/ 11 h 3099"/>
                <a:gd name="T94" fmla="*/ 1992 w 3320"/>
                <a:gd name="T95" fmla="*/ 0 h 3099"/>
                <a:gd name="T96" fmla="*/ 3265 w 3320"/>
                <a:gd name="T97" fmla="*/ 775 h 3099"/>
                <a:gd name="T98" fmla="*/ 3320 w 3320"/>
                <a:gd name="T99" fmla="*/ 2836 h 3099"/>
                <a:gd name="T100" fmla="*/ 3309 w 3320"/>
                <a:gd name="T101" fmla="*/ 2912 h 3099"/>
                <a:gd name="T102" fmla="*/ 3278 w 3320"/>
                <a:gd name="T103" fmla="*/ 2979 h 3099"/>
                <a:gd name="T104" fmla="*/ 3229 w 3320"/>
                <a:gd name="T105" fmla="*/ 3035 h 3099"/>
                <a:gd name="T106" fmla="*/ 3168 w 3320"/>
                <a:gd name="T107" fmla="*/ 3075 h 3099"/>
                <a:gd name="T108" fmla="*/ 3097 w 3320"/>
                <a:gd name="T109" fmla="*/ 3096 h 3099"/>
                <a:gd name="T110" fmla="*/ 263 w 3320"/>
                <a:gd name="T111" fmla="*/ 3099 h 3099"/>
                <a:gd name="T112" fmla="*/ 187 w 3320"/>
                <a:gd name="T113" fmla="*/ 3088 h 3099"/>
                <a:gd name="T114" fmla="*/ 120 w 3320"/>
                <a:gd name="T115" fmla="*/ 3057 h 3099"/>
                <a:gd name="T116" fmla="*/ 64 w 3320"/>
                <a:gd name="T117" fmla="*/ 3008 h 3099"/>
                <a:gd name="T118" fmla="*/ 24 w 3320"/>
                <a:gd name="T119" fmla="*/ 2947 h 3099"/>
                <a:gd name="T120" fmla="*/ 3 w 3320"/>
                <a:gd name="T121" fmla="*/ 2876 h 3099"/>
                <a:gd name="T122" fmla="*/ 0 w 3320"/>
                <a:gd name="T123" fmla="*/ 775 h 3099"/>
                <a:gd name="T124" fmla="*/ 55 w 3320"/>
                <a:gd name="T125" fmla="*/ 0 h 3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20" h="3099">
                  <a:moveTo>
                    <a:pt x="111" y="886"/>
                  </a:moveTo>
                  <a:lnTo>
                    <a:pt x="111" y="2836"/>
                  </a:lnTo>
                  <a:lnTo>
                    <a:pt x="114" y="2868"/>
                  </a:lnTo>
                  <a:lnTo>
                    <a:pt x="123" y="2896"/>
                  </a:lnTo>
                  <a:lnTo>
                    <a:pt x="137" y="2921"/>
                  </a:lnTo>
                  <a:lnTo>
                    <a:pt x="155" y="2944"/>
                  </a:lnTo>
                  <a:lnTo>
                    <a:pt x="178" y="2962"/>
                  </a:lnTo>
                  <a:lnTo>
                    <a:pt x="203" y="2976"/>
                  </a:lnTo>
                  <a:lnTo>
                    <a:pt x="231" y="2985"/>
                  </a:lnTo>
                  <a:lnTo>
                    <a:pt x="263" y="2988"/>
                  </a:lnTo>
                  <a:lnTo>
                    <a:pt x="3057" y="2988"/>
                  </a:lnTo>
                  <a:lnTo>
                    <a:pt x="3089" y="2985"/>
                  </a:lnTo>
                  <a:lnTo>
                    <a:pt x="3117" y="2976"/>
                  </a:lnTo>
                  <a:lnTo>
                    <a:pt x="3142" y="2962"/>
                  </a:lnTo>
                  <a:lnTo>
                    <a:pt x="3165" y="2944"/>
                  </a:lnTo>
                  <a:lnTo>
                    <a:pt x="3183" y="2921"/>
                  </a:lnTo>
                  <a:lnTo>
                    <a:pt x="3197" y="2896"/>
                  </a:lnTo>
                  <a:lnTo>
                    <a:pt x="3206" y="2868"/>
                  </a:lnTo>
                  <a:lnTo>
                    <a:pt x="3209" y="2836"/>
                  </a:lnTo>
                  <a:lnTo>
                    <a:pt x="3209" y="886"/>
                  </a:lnTo>
                  <a:lnTo>
                    <a:pt x="111" y="886"/>
                  </a:lnTo>
                  <a:close/>
                  <a:moveTo>
                    <a:pt x="2822" y="554"/>
                  </a:moveTo>
                  <a:lnTo>
                    <a:pt x="2822" y="775"/>
                  </a:lnTo>
                  <a:lnTo>
                    <a:pt x="2988" y="775"/>
                  </a:lnTo>
                  <a:lnTo>
                    <a:pt x="2822" y="554"/>
                  </a:lnTo>
                  <a:close/>
                  <a:moveTo>
                    <a:pt x="498" y="554"/>
                  </a:moveTo>
                  <a:lnTo>
                    <a:pt x="332" y="775"/>
                  </a:lnTo>
                  <a:lnTo>
                    <a:pt x="498" y="775"/>
                  </a:lnTo>
                  <a:lnTo>
                    <a:pt x="498" y="554"/>
                  </a:lnTo>
                  <a:close/>
                  <a:moveTo>
                    <a:pt x="3122" y="111"/>
                  </a:moveTo>
                  <a:lnTo>
                    <a:pt x="2840" y="393"/>
                  </a:lnTo>
                  <a:lnTo>
                    <a:pt x="3126" y="775"/>
                  </a:lnTo>
                  <a:lnTo>
                    <a:pt x="3154" y="775"/>
                  </a:lnTo>
                  <a:lnTo>
                    <a:pt x="3154" y="111"/>
                  </a:lnTo>
                  <a:lnTo>
                    <a:pt x="3122" y="111"/>
                  </a:lnTo>
                  <a:close/>
                  <a:moveTo>
                    <a:pt x="166" y="111"/>
                  </a:moveTo>
                  <a:lnTo>
                    <a:pt x="166" y="775"/>
                  </a:lnTo>
                  <a:lnTo>
                    <a:pt x="194" y="775"/>
                  </a:lnTo>
                  <a:lnTo>
                    <a:pt x="480" y="393"/>
                  </a:lnTo>
                  <a:lnTo>
                    <a:pt x="198" y="111"/>
                  </a:lnTo>
                  <a:lnTo>
                    <a:pt x="166" y="111"/>
                  </a:lnTo>
                  <a:close/>
                  <a:moveTo>
                    <a:pt x="55" y="0"/>
                  </a:moveTo>
                  <a:lnTo>
                    <a:pt x="1328" y="0"/>
                  </a:lnTo>
                  <a:lnTo>
                    <a:pt x="1345" y="3"/>
                  </a:lnTo>
                  <a:lnTo>
                    <a:pt x="1360" y="11"/>
                  </a:lnTo>
                  <a:lnTo>
                    <a:pt x="1372" y="23"/>
                  </a:lnTo>
                  <a:lnTo>
                    <a:pt x="1380" y="39"/>
                  </a:lnTo>
                  <a:lnTo>
                    <a:pt x="1383" y="56"/>
                  </a:lnTo>
                  <a:lnTo>
                    <a:pt x="1380" y="73"/>
                  </a:lnTo>
                  <a:lnTo>
                    <a:pt x="1372" y="88"/>
                  </a:lnTo>
                  <a:lnTo>
                    <a:pt x="1360" y="100"/>
                  </a:lnTo>
                  <a:lnTo>
                    <a:pt x="1345" y="108"/>
                  </a:lnTo>
                  <a:lnTo>
                    <a:pt x="1328" y="111"/>
                  </a:lnTo>
                  <a:lnTo>
                    <a:pt x="355" y="111"/>
                  </a:lnTo>
                  <a:lnTo>
                    <a:pt x="593" y="348"/>
                  </a:lnTo>
                  <a:lnTo>
                    <a:pt x="595" y="351"/>
                  </a:lnTo>
                  <a:lnTo>
                    <a:pt x="597" y="354"/>
                  </a:lnTo>
                  <a:lnTo>
                    <a:pt x="600" y="358"/>
                  </a:lnTo>
                  <a:lnTo>
                    <a:pt x="603" y="364"/>
                  </a:lnTo>
                  <a:lnTo>
                    <a:pt x="604" y="365"/>
                  </a:lnTo>
                  <a:lnTo>
                    <a:pt x="605" y="367"/>
                  </a:lnTo>
                  <a:lnTo>
                    <a:pt x="605" y="369"/>
                  </a:lnTo>
                  <a:lnTo>
                    <a:pt x="606" y="372"/>
                  </a:lnTo>
                  <a:lnTo>
                    <a:pt x="606" y="374"/>
                  </a:lnTo>
                  <a:lnTo>
                    <a:pt x="607" y="379"/>
                  </a:lnTo>
                  <a:lnTo>
                    <a:pt x="608" y="384"/>
                  </a:lnTo>
                  <a:lnTo>
                    <a:pt x="609" y="386"/>
                  </a:lnTo>
                  <a:lnTo>
                    <a:pt x="609" y="388"/>
                  </a:lnTo>
                  <a:lnTo>
                    <a:pt x="609" y="775"/>
                  </a:lnTo>
                  <a:lnTo>
                    <a:pt x="2711" y="775"/>
                  </a:lnTo>
                  <a:lnTo>
                    <a:pt x="2711" y="388"/>
                  </a:lnTo>
                  <a:lnTo>
                    <a:pt x="2711" y="386"/>
                  </a:lnTo>
                  <a:lnTo>
                    <a:pt x="2712" y="384"/>
                  </a:lnTo>
                  <a:lnTo>
                    <a:pt x="2713" y="379"/>
                  </a:lnTo>
                  <a:lnTo>
                    <a:pt x="2714" y="374"/>
                  </a:lnTo>
                  <a:lnTo>
                    <a:pt x="2714" y="372"/>
                  </a:lnTo>
                  <a:lnTo>
                    <a:pt x="2715" y="369"/>
                  </a:lnTo>
                  <a:lnTo>
                    <a:pt x="2715" y="367"/>
                  </a:lnTo>
                  <a:lnTo>
                    <a:pt x="2716" y="365"/>
                  </a:lnTo>
                  <a:lnTo>
                    <a:pt x="2717" y="364"/>
                  </a:lnTo>
                  <a:lnTo>
                    <a:pt x="2720" y="358"/>
                  </a:lnTo>
                  <a:lnTo>
                    <a:pt x="2723" y="354"/>
                  </a:lnTo>
                  <a:lnTo>
                    <a:pt x="2725" y="351"/>
                  </a:lnTo>
                  <a:lnTo>
                    <a:pt x="2727" y="348"/>
                  </a:lnTo>
                  <a:lnTo>
                    <a:pt x="2965" y="111"/>
                  </a:lnTo>
                  <a:lnTo>
                    <a:pt x="1992" y="111"/>
                  </a:lnTo>
                  <a:lnTo>
                    <a:pt x="1975" y="108"/>
                  </a:lnTo>
                  <a:lnTo>
                    <a:pt x="1960" y="100"/>
                  </a:lnTo>
                  <a:lnTo>
                    <a:pt x="1948" y="88"/>
                  </a:lnTo>
                  <a:lnTo>
                    <a:pt x="1940" y="73"/>
                  </a:lnTo>
                  <a:lnTo>
                    <a:pt x="1937" y="56"/>
                  </a:lnTo>
                  <a:lnTo>
                    <a:pt x="1940" y="39"/>
                  </a:lnTo>
                  <a:lnTo>
                    <a:pt x="1948" y="23"/>
                  </a:lnTo>
                  <a:lnTo>
                    <a:pt x="1960" y="11"/>
                  </a:lnTo>
                  <a:lnTo>
                    <a:pt x="1975" y="3"/>
                  </a:lnTo>
                  <a:lnTo>
                    <a:pt x="1992" y="0"/>
                  </a:lnTo>
                  <a:lnTo>
                    <a:pt x="3265" y="0"/>
                  </a:lnTo>
                  <a:lnTo>
                    <a:pt x="3265" y="775"/>
                  </a:lnTo>
                  <a:lnTo>
                    <a:pt x="3320" y="775"/>
                  </a:lnTo>
                  <a:lnTo>
                    <a:pt x="3320" y="2836"/>
                  </a:lnTo>
                  <a:lnTo>
                    <a:pt x="3317" y="2876"/>
                  </a:lnTo>
                  <a:lnTo>
                    <a:pt x="3309" y="2912"/>
                  </a:lnTo>
                  <a:lnTo>
                    <a:pt x="3296" y="2947"/>
                  </a:lnTo>
                  <a:lnTo>
                    <a:pt x="3278" y="2979"/>
                  </a:lnTo>
                  <a:lnTo>
                    <a:pt x="3256" y="3008"/>
                  </a:lnTo>
                  <a:lnTo>
                    <a:pt x="3229" y="3035"/>
                  </a:lnTo>
                  <a:lnTo>
                    <a:pt x="3200" y="3057"/>
                  </a:lnTo>
                  <a:lnTo>
                    <a:pt x="3168" y="3075"/>
                  </a:lnTo>
                  <a:lnTo>
                    <a:pt x="3133" y="3088"/>
                  </a:lnTo>
                  <a:lnTo>
                    <a:pt x="3097" y="3096"/>
                  </a:lnTo>
                  <a:lnTo>
                    <a:pt x="3057" y="3099"/>
                  </a:lnTo>
                  <a:lnTo>
                    <a:pt x="263" y="3099"/>
                  </a:lnTo>
                  <a:lnTo>
                    <a:pt x="223" y="3096"/>
                  </a:lnTo>
                  <a:lnTo>
                    <a:pt x="187" y="3088"/>
                  </a:lnTo>
                  <a:lnTo>
                    <a:pt x="152" y="3075"/>
                  </a:lnTo>
                  <a:lnTo>
                    <a:pt x="120" y="3057"/>
                  </a:lnTo>
                  <a:lnTo>
                    <a:pt x="91" y="3035"/>
                  </a:lnTo>
                  <a:lnTo>
                    <a:pt x="64" y="3008"/>
                  </a:lnTo>
                  <a:lnTo>
                    <a:pt x="42" y="2979"/>
                  </a:lnTo>
                  <a:lnTo>
                    <a:pt x="24" y="2947"/>
                  </a:lnTo>
                  <a:lnTo>
                    <a:pt x="11" y="2912"/>
                  </a:lnTo>
                  <a:lnTo>
                    <a:pt x="3" y="2876"/>
                  </a:lnTo>
                  <a:lnTo>
                    <a:pt x="0" y="2836"/>
                  </a:lnTo>
                  <a:lnTo>
                    <a:pt x="0" y="775"/>
                  </a:lnTo>
                  <a:lnTo>
                    <a:pt x="55" y="775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17"/>
            <p:cNvSpPr>
              <a:spLocks/>
            </p:cNvSpPr>
            <p:nvPr/>
          </p:nvSpPr>
          <p:spPr bwMode="auto">
            <a:xfrm>
              <a:off x="3638550" y="2159000"/>
              <a:ext cx="228600" cy="176213"/>
            </a:xfrm>
            <a:custGeom>
              <a:avLst/>
              <a:gdLst>
                <a:gd name="T0" fmla="*/ 72 w 1438"/>
                <a:gd name="T1" fmla="*/ 3 h 1106"/>
                <a:gd name="T2" fmla="*/ 99 w 1438"/>
                <a:gd name="T3" fmla="*/ 23 h 1106"/>
                <a:gd name="T4" fmla="*/ 110 w 1438"/>
                <a:gd name="T5" fmla="*/ 55 h 1106"/>
                <a:gd name="T6" fmla="*/ 113 w 1438"/>
                <a:gd name="T7" fmla="*/ 449 h 1106"/>
                <a:gd name="T8" fmla="*/ 137 w 1438"/>
                <a:gd name="T9" fmla="*/ 568 h 1106"/>
                <a:gd name="T10" fmla="*/ 184 w 1438"/>
                <a:gd name="T11" fmla="*/ 677 h 1106"/>
                <a:gd name="T12" fmla="*/ 249 w 1438"/>
                <a:gd name="T13" fmla="*/ 774 h 1106"/>
                <a:gd name="T14" fmla="*/ 332 w 1438"/>
                <a:gd name="T15" fmla="*/ 857 h 1106"/>
                <a:gd name="T16" fmla="*/ 429 w 1438"/>
                <a:gd name="T17" fmla="*/ 922 h 1106"/>
                <a:gd name="T18" fmla="*/ 538 w 1438"/>
                <a:gd name="T19" fmla="*/ 969 h 1106"/>
                <a:gd name="T20" fmla="*/ 657 w 1438"/>
                <a:gd name="T21" fmla="*/ 993 h 1106"/>
                <a:gd name="T22" fmla="*/ 781 w 1438"/>
                <a:gd name="T23" fmla="*/ 993 h 1106"/>
                <a:gd name="T24" fmla="*/ 900 w 1438"/>
                <a:gd name="T25" fmla="*/ 969 h 1106"/>
                <a:gd name="T26" fmla="*/ 1009 w 1438"/>
                <a:gd name="T27" fmla="*/ 922 h 1106"/>
                <a:gd name="T28" fmla="*/ 1106 w 1438"/>
                <a:gd name="T29" fmla="*/ 857 h 1106"/>
                <a:gd name="T30" fmla="*/ 1189 w 1438"/>
                <a:gd name="T31" fmla="*/ 774 h 1106"/>
                <a:gd name="T32" fmla="*/ 1254 w 1438"/>
                <a:gd name="T33" fmla="*/ 677 h 1106"/>
                <a:gd name="T34" fmla="*/ 1301 w 1438"/>
                <a:gd name="T35" fmla="*/ 568 h 1106"/>
                <a:gd name="T36" fmla="*/ 1325 w 1438"/>
                <a:gd name="T37" fmla="*/ 449 h 1106"/>
                <a:gd name="T38" fmla="*/ 1328 w 1438"/>
                <a:gd name="T39" fmla="*/ 55 h 1106"/>
                <a:gd name="T40" fmla="*/ 1339 w 1438"/>
                <a:gd name="T41" fmla="*/ 23 h 1106"/>
                <a:gd name="T42" fmla="*/ 1366 w 1438"/>
                <a:gd name="T43" fmla="*/ 3 h 1106"/>
                <a:gd name="T44" fmla="*/ 1400 w 1438"/>
                <a:gd name="T45" fmla="*/ 3 h 1106"/>
                <a:gd name="T46" fmla="*/ 1427 w 1438"/>
                <a:gd name="T47" fmla="*/ 23 h 1106"/>
                <a:gd name="T48" fmla="*/ 1438 w 1438"/>
                <a:gd name="T49" fmla="*/ 55 h 1106"/>
                <a:gd name="T50" fmla="*/ 1435 w 1438"/>
                <a:gd name="T51" fmla="*/ 452 h 1106"/>
                <a:gd name="T52" fmla="*/ 1412 w 1438"/>
                <a:gd name="T53" fmla="*/ 578 h 1106"/>
                <a:gd name="T54" fmla="*/ 1369 w 1438"/>
                <a:gd name="T55" fmla="*/ 695 h 1106"/>
                <a:gd name="T56" fmla="*/ 1307 w 1438"/>
                <a:gd name="T57" fmla="*/ 801 h 1106"/>
                <a:gd name="T58" fmla="*/ 1227 w 1438"/>
                <a:gd name="T59" fmla="*/ 895 h 1106"/>
                <a:gd name="T60" fmla="*/ 1133 w 1438"/>
                <a:gd name="T61" fmla="*/ 975 h 1106"/>
                <a:gd name="T62" fmla="*/ 1027 w 1438"/>
                <a:gd name="T63" fmla="*/ 1037 h 1106"/>
                <a:gd name="T64" fmla="*/ 910 w 1438"/>
                <a:gd name="T65" fmla="*/ 1080 h 1106"/>
                <a:gd name="T66" fmla="*/ 784 w 1438"/>
                <a:gd name="T67" fmla="*/ 1103 h 1106"/>
                <a:gd name="T68" fmla="*/ 654 w 1438"/>
                <a:gd name="T69" fmla="*/ 1103 h 1106"/>
                <a:gd name="T70" fmla="*/ 528 w 1438"/>
                <a:gd name="T71" fmla="*/ 1080 h 1106"/>
                <a:gd name="T72" fmla="*/ 411 w 1438"/>
                <a:gd name="T73" fmla="*/ 1037 h 1106"/>
                <a:gd name="T74" fmla="*/ 305 w 1438"/>
                <a:gd name="T75" fmla="*/ 975 h 1106"/>
                <a:gd name="T76" fmla="*/ 211 w 1438"/>
                <a:gd name="T77" fmla="*/ 895 h 1106"/>
                <a:gd name="T78" fmla="*/ 131 w 1438"/>
                <a:gd name="T79" fmla="*/ 801 h 1106"/>
                <a:gd name="T80" fmla="*/ 69 w 1438"/>
                <a:gd name="T81" fmla="*/ 695 h 1106"/>
                <a:gd name="T82" fmla="*/ 26 w 1438"/>
                <a:gd name="T83" fmla="*/ 578 h 1106"/>
                <a:gd name="T84" fmla="*/ 3 w 1438"/>
                <a:gd name="T85" fmla="*/ 452 h 1106"/>
                <a:gd name="T86" fmla="*/ 0 w 1438"/>
                <a:gd name="T87" fmla="*/ 55 h 1106"/>
                <a:gd name="T88" fmla="*/ 11 w 1438"/>
                <a:gd name="T89" fmla="*/ 23 h 1106"/>
                <a:gd name="T90" fmla="*/ 38 w 1438"/>
                <a:gd name="T91" fmla="*/ 3 h 1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38" h="1106">
                  <a:moveTo>
                    <a:pt x="55" y="0"/>
                  </a:moveTo>
                  <a:lnTo>
                    <a:pt x="72" y="3"/>
                  </a:lnTo>
                  <a:lnTo>
                    <a:pt x="87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0" y="55"/>
                  </a:lnTo>
                  <a:lnTo>
                    <a:pt x="110" y="387"/>
                  </a:lnTo>
                  <a:lnTo>
                    <a:pt x="113" y="449"/>
                  </a:lnTo>
                  <a:lnTo>
                    <a:pt x="122" y="510"/>
                  </a:lnTo>
                  <a:lnTo>
                    <a:pt x="137" y="568"/>
                  </a:lnTo>
                  <a:lnTo>
                    <a:pt x="159" y="623"/>
                  </a:lnTo>
                  <a:lnTo>
                    <a:pt x="184" y="677"/>
                  </a:lnTo>
                  <a:lnTo>
                    <a:pt x="214" y="727"/>
                  </a:lnTo>
                  <a:lnTo>
                    <a:pt x="249" y="774"/>
                  </a:lnTo>
                  <a:lnTo>
                    <a:pt x="288" y="818"/>
                  </a:lnTo>
                  <a:lnTo>
                    <a:pt x="332" y="857"/>
                  </a:lnTo>
                  <a:lnTo>
                    <a:pt x="379" y="892"/>
                  </a:lnTo>
                  <a:lnTo>
                    <a:pt x="429" y="922"/>
                  </a:lnTo>
                  <a:lnTo>
                    <a:pt x="483" y="947"/>
                  </a:lnTo>
                  <a:lnTo>
                    <a:pt x="538" y="969"/>
                  </a:lnTo>
                  <a:lnTo>
                    <a:pt x="596" y="984"/>
                  </a:lnTo>
                  <a:lnTo>
                    <a:pt x="657" y="993"/>
                  </a:lnTo>
                  <a:lnTo>
                    <a:pt x="719" y="996"/>
                  </a:lnTo>
                  <a:lnTo>
                    <a:pt x="781" y="993"/>
                  </a:lnTo>
                  <a:lnTo>
                    <a:pt x="842" y="984"/>
                  </a:lnTo>
                  <a:lnTo>
                    <a:pt x="900" y="969"/>
                  </a:lnTo>
                  <a:lnTo>
                    <a:pt x="955" y="947"/>
                  </a:lnTo>
                  <a:lnTo>
                    <a:pt x="1009" y="922"/>
                  </a:lnTo>
                  <a:lnTo>
                    <a:pt x="1059" y="892"/>
                  </a:lnTo>
                  <a:lnTo>
                    <a:pt x="1106" y="857"/>
                  </a:lnTo>
                  <a:lnTo>
                    <a:pt x="1150" y="818"/>
                  </a:lnTo>
                  <a:lnTo>
                    <a:pt x="1189" y="774"/>
                  </a:lnTo>
                  <a:lnTo>
                    <a:pt x="1224" y="727"/>
                  </a:lnTo>
                  <a:lnTo>
                    <a:pt x="1254" y="677"/>
                  </a:lnTo>
                  <a:lnTo>
                    <a:pt x="1279" y="623"/>
                  </a:lnTo>
                  <a:lnTo>
                    <a:pt x="1301" y="568"/>
                  </a:lnTo>
                  <a:lnTo>
                    <a:pt x="1316" y="510"/>
                  </a:lnTo>
                  <a:lnTo>
                    <a:pt x="1325" y="449"/>
                  </a:lnTo>
                  <a:lnTo>
                    <a:pt x="1328" y="387"/>
                  </a:lnTo>
                  <a:lnTo>
                    <a:pt x="1328" y="55"/>
                  </a:lnTo>
                  <a:lnTo>
                    <a:pt x="1331" y="38"/>
                  </a:lnTo>
                  <a:lnTo>
                    <a:pt x="1339" y="23"/>
                  </a:lnTo>
                  <a:lnTo>
                    <a:pt x="1351" y="11"/>
                  </a:lnTo>
                  <a:lnTo>
                    <a:pt x="1366" y="3"/>
                  </a:lnTo>
                  <a:lnTo>
                    <a:pt x="1383" y="0"/>
                  </a:lnTo>
                  <a:lnTo>
                    <a:pt x="1400" y="3"/>
                  </a:lnTo>
                  <a:lnTo>
                    <a:pt x="1415" y="11"/>
                  </a:lnTo>
                  <a:lnTo>
                    <a:pt x="1427" y="23"/>
                  </a:lnTo>
                  <a:lnTo>
                    <a:pt x="1435" y="38"/>
                  </a:lnTo>
                  <a:lnTo>
                    <a:pt x="1438" y="55"/>
                  </a:lnTo>
                  <a:lnTo>
                    <a:pt x="1438" y="387"/>
                  </a:lnTo>
                  <a:lnTo>
                    <a:pt x="1435" y="452"/>
                  </a:lnTo>
                  <a:lnTo>
                    <a:pt x="1426" y="516"/>
                  </a:lnTo>
                  <a:lnTo>
                    <a:pt x="1412" y="578"/>
                  </a:lnTo>
                  <a:lnTo>
                    <a:pt x="1393" y="638"/>
                  </a:lnTo>
                  <a:lnTo>
                    <a:pt x="1369" y="695"/>
                  </a:lnTo>
                  <a:lnTo>
                    <a:pt x="1340" y="750"/>
                  </a:lnTo>
                  <a:lnTo>
                    <a:pt x="1307" y="801"/>
                  </a:lnTo>
                  <a:lnTo>
                    <a:pt x="1269" y="850"/>
                  </a:lnTo>
                  <a:lnTo>
                    <a:pt x="1227" y="895"/>
                  </a:lnTo>
                  <a:lnTo>
                    <a:pt x="1182" y="937"/>
                  </a:lnTo>
                  <a:lnTo>
                    <a:pt x="1133" y="975"/>
                  </a:lnTo>
                  <a:lnTo>
                    <a:pt x="1082" y="1008"/>
                  </a:lnTo>
                  <a:lnTo>
                    <a:pt x="1027" y="1037"/>
                  </a:lnTo>
                  <a:lnTo>
                    <a:pt x="970" y="1061"/>
                  </a:lnTo>
                  <a:lnTo>
                    <a:pt x="910" y="1080"/>
                  </a:lnTo>
                  <a:lnTo>
                    <a:pt x="848" y="1095"/>
                  </a:lnTo>
                  <a:lnTo>
                    <a:pt x="784" y="1103"/>
                  </a:lnTo>
                  <a:lnTo>
                    <a:pt x="719" y="1106"/>
                  </a:lnTo>
                  <a:lnTo>
                    <a:pt x="654" y="1103"/>
                  </a:lnTo>
                  <a:lnTo>
                    <a:pt x="590" y="1095"/>
                  </a:lnTo>
                  <a:lnTo>
                    <a:pt x="528" y="1080"/>
                  </a:lnTo>
                  <a:lnTo>
                    <a:pt x="468" y="1061"/>
                  </a:lnTo>
                  <a:lnTo>
                    <a:pt x="411" y="1037"/>
                  </a:lnTo>
                  <a:lnTo>
                    <a:pt x="356" y="1008"/>
                  </a:lnTo>
                  <a:lnTo>
                    <a:pt x="305" y="975"/>
                  </a:lnTo>
                  <a:lnTo>
                    <a:pt x="256" y="937"/>
                  </a:lnTo>
                  <a:lnTo>
                    <a:pt x="211" y="895"/>
                  </a:lnTo>
                  <a:lnTo>
                    <a:pt x="169" y="850"/>
                  </a:lnTo>
                  <a:lnTo>
                    <a:pt x="131" y="801"/>
                  </a:lnTo>
                  <a:lnTo>
                    <a:pt x="98" y="750"/>
                  </a:lnTo>
                  <a:lnTo>
                    <a:pt x="69" y="695"/>
                  </a:lnTo>
                  <a:lnTo>
                    <a:pt x="45" y="638"/>
                  </a:lnTo>
                  <a:lnTo>
                    <a:pt x="26" y="578"/>
                  </a:lnTo>
                  <a:lnTo>
                    <a:pt x="12" y="516"/>
                  </a:lnTo>
                  <a:lnTo>
                    <a:pt x="3" y="452"/>
                  </a:lnTo>
                  <a:lnTo>
                    <a:pt x="0" y="387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18"/>
            <p:cNvSpPr>
              <a:spLocks/>
            </p:cNvSpPr>
            <p:nvPr/>
          </p:nvSpPr>
          <p:spPr bwMode="auto">
            <a:xfrm>
              <a:off x="3611563" y="2132013"/>
              <a:ext cx="71438" cy="44450"/>
            </a:xfrm>
            <a:custGeom>
              <a:avLst/>
              <a:gdLst>
                <a:gd name="T0" fmla="*/ 221 w 442"/>
                <a:gd name="T1" fmla="*/ 0 h 276"/>
                <a:gd name="T2" fmla="*/ 257 w 442"/>
                <a:gd name="T3" fmla="*/ 3 h 276"/>
                <a:gd name="T4" fmla="*/ 290 w 442"/>
                <a:gd name="T5" fmla="*/ 11 h 276"/>
                <a:gd name="T6" fmla="*/ 323 w 442"/>
                <a:gd name="T7" fmla="*/ 24 h 276"/>
                <a:gd name="T8" fmla="*/ 352 w 442"/>
                <a:gd name="T9" fmla="*/ 42 h 276"/>
                <a:gd name="T10" fmla="*/ 378 w 442"/>
                <a:gd name="T11" fmla="*/ 64 h 276"/>
                <a:gd name="T12" fmla="*/ 400 w 442"/>
                <a:gd name="T13" fmla="*/ 90 h 276"/>
                <a:gd name="T14" fmla="*/ 418 w 442"/>
                <a:gd name="T15" fmla="*/ 119 h 276"/>
                <a:gd name="T16" fmla="*/ 431 w 442"/>
                <a:gd name="T17" fmla="*/ 152 h 276"/>
                <a:gd name="T18" fmla="*/ 439 w 442"/>
                <a:gd name="T19" fmla="*/ 185 h 276"/>
                <a:gd name="T20" fmla="*/ 442 w 442"/>
                <a:gd name="T21" fmla="*/ 221 h 276"/>
                <a:gd name="T22" fmla="*/ 439 w 442"/>
                <a:gd name="T23" fmla="*/ 238 h 276"/>
                <a:gd name="T24" fmla="*/ 431 w 442"/>
                <a:gd name="T25" fmla="*/ 253 h 276"/>
                <a:gd name="T26" fmla="*/ 420 w 442"/>
                <a:gd name="T27" fmla="*/ 265 h 276"/>
                <a:gd name="T28" fmla="*/ 404 w 442"/>
                <a:gd name="T29" fmla="*/ 273 h 276"/>
                <a:gd name="T30" fmla="*/ 387 w 442"/>
                <a:gd name="T31" fmla="*/ 276 h 276"/>
                <a:gd name="T32" fmla="*/ 370 w 442"/>
                <a:gd name="T33" fmla="*/ 273 h 276"/>
                <a:gd name="T34" fmla="*/ 355 w 442"/>
                <a:gd name="T35" fmla="*/ 265 h 276"/>
                <a:gd name="T36" fmla="*/ 343 w 442"/>
                <a:gd name="T37" fmla="*/ 253 h 276"/>
                <a:gd name="T38" fmla="*/ 335 w 442"/>
                <a:gd name="T39" fmla="*/ 238 h 276"/>
                <a:gd name="T40" fmla="*/ 332 w 442"/>
                <a:gd name="T41" fmla="*/ 221 h 276"/>
                <a:gd name="T42" fmla="*/ 329 w 442"/>
                <a:gd name="T43" fmla="*/ 196 h 276"/>
                <a:gd name="T44" fmla="*/ 321 w 442"/>
                <a:gd name="T45" fmla="*/ 173 h 276"/>
                <a:gd name="T46" fmla="*/ 308 w 442"/>
                <a:gd name="T47" fmla="*/ 152 h 276"/>
                <a:gd name="T48" fmla="*/ 290 w 442"/>
                <a:gd name="T49" fmla="*/ 134 h 276"/>
                <a:gd name="T50" fmla="*/ 269 w 442"/>
                <a:gd name="T51" fmla="*/ 121 h 276"/>
                <a:gd name="T52" fmla="*/ 246 w 442"/>
                <a:gd name="T53" fmla="*/ 113 h 276"/>
                <a:gd name="T54" fmla="*/ 221 w 442"/>
                <a:gd name="T55" fmla="*/ 110 h 276"/>
                <a:gd name="T56" fmla="*/ 196 w 442"/>
                <a:gd name="T57" fmla="*/ 113 h 276"/>
                <a:gd name="T58" fmla="*/ 173 w 442"/>
                <a:gd name="T59" fmla="*/ 121 h 276"/>
                <a:gd name="T60" fmla="*/ 152 w 442"/>
                <a:gd name="T61" fmla="*/ 134 h 276"/>
                <a:gd name="T62" fmla="*/ 134 w 442"/>
                <a:gd name="T63" fmla="*/ 152 h 276"/>
                <a:gd name="T64" fmla="*/ 121 w 442"/>
                <a:gd name="T65" fmla="*/ 173 h 276"/>
                <a:gd name="T66" fmla="*/ 113 w 442"/>
                <a:gd name="T67" fmla="*/ 196 h 276"/>
                <a:gd name="T68" fmla="*/ 110 w 442"/>
                <a:gd name="T69" fmla="*/ 221 h 276"/>
                <a:gd name="T70" fmla="*/ 107 w 442"/>
                <a:gd name="T71" fmla="*/ 238 h 276"/>
                <a:gd name="T72" fmla="*/ 99 w 442"/>
                <a:gd name="T73" fmla="*/ 253 h 276"/>
                <a:gd name="T74" fmla="*/ 87 w 442"/>
                <a:gd name="T75" fmla="*/ 265 h 276"/>
                <a:gd name="T76" fmla="*/ 72 w 442"/>
                <a:gd name="T77" fmla="*/ 273 h 276"/>
                <a:gd name="T78" fmla="*/ 55 w 442"/>
                <a:gd name="T79" fmla="*/ 276 h 276"/>
                <a:gd name="T80" fmla="*/ 38 w 442"/>
                <a:gd name="T81" fmla="*/ 273 h 276"/>
                <a:gd name="T82" fmla="*/ 23 w 442"/>
                <a:gd name="T83" fmla="*/ 265 h 276"/>
                <a:gd name="T84" fmla="*/ 11 w 442"/>
                <a:gd name="T85" fmla="*/ 253 h 276"/>
                <a:gd name="T86" fmla="*/ 3 w 442"/>
                <a:gd name="T87" fmla="*/ 238 h 276"/>
                <a:gd name="T88" fmla="*/ 0 w 442"/>
                <a:gd name="T89" fmla="*/ 221 h 276"/>
                <a:gd name="T90" fmla="*/ 3 w 442"/>
                <a:gd name="T91" fmla="*/ 185 h 276"/>
                <a:gd name="T92" fmla="*/ 11 w 442"/>
                <a:gd name="T93" fmla="*/ 152 h 276"/>
                <a:gd name="T94" fmla="*/ 25 w 442"/>
                <a:gd name="T95" fmla="*/ 119 h 276"/>
                <a:gd name="T96" fmla="*/ 42 w 442"/>
                <a:gd name="T97" fmla="*/ 90 h 276"/>
                <a:gd name="T98" fmla="*/ 64 w 442"/>
                <a:gd name="T99" fmla="*/ 64 h 276"/>
                <a:gd name="T100" fmla="*/ 90 w 442"/>
                <a:gd name="T101" fmla="*/ 42 h 276"/>
                <a:gd name="T102" fmla="*/ 119 w 442"/>
                <a:gd name="T103" fmla="*/ 24 h 276"/>
                <a:gd name="T104" fmla="*/ 151 w 442"/>
                <a:gd name="T105" fmla="*/ 11 h 276"/>
                <a:gd name="T106" fmla="*/ 185 w 442"/>
                <a:gd name="T107" fmla="*/ 3 h 276"/>
                <a:gd name="T108" fmla="*/ 221 w 442"/>
                <a:gd name="T10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2" h="276">
                  <a:moveTo>
                    <a:pt x="221" y="0"/>
                  </a:moveTo>
                  <a:lnTo>
                    <a:pt x="257" y="3"/>
                  </a:lnTo>
                  <a:lnTo>
                    <a:pt x="290" y="11"/>
                  </a:lnTo>
                  <a:lnTo>
                    <a:pt x="323" y="24"/>
                  </a:lnTo>
                  <a:lnTo>
                    <a:pt x="352" y="42"/>
                  </a:lnTo>
                  <a:lnTo>
                    <a:pt x="378" y="64"/>
                  </a:lnTo>
                  <a:lnTo>
                    <a:pt x="400" y="90"/>
                  </a:lnTo>
                  <a:lnTo>
                    <a:pt x="418" y="119"/>
                  </a:lnTo>
                  <a:lnTo>
                    <a:pt x="431" y="152"/>
                  </a:lnTo>
                  <a:lnTo>
                    <a:pt x="439" y="185"/>
                  </a:lnTo>
                  <a:lnTo>
                    <a:pt x="442" y="221"/>
                  </a:lnTo>
                  <a:lnTo>
                    <a:pt x="439" y="238"/>
                  </a:lnTo>
                  <a:lnTo>
                    <a:pt x="431" y="253"/>
                  </a:lnTo>
                  <a:lnTo>
                    <a:pt x="420" y="265"/>
                  </a:lnTo>
                  <a:lnTo>
                    <a:pt x="404" y="273"/>
                  </a:lnTo>
                  <a:lnTo>
                    <a:pt x="387" y="276"/>
                  </a:lnTo>
                  <a:lnTo>
                    <a:pt x="370" y="273"/>
                  </a:lnTo>
                  <a:lnTo>
                    <a:pt x="355" y="265"/>
                  </a:lnTo>
                  <a:lnTo>
                    <a:pt x="343" y="253"/>
                  </a:lnTo>
                  <a:lnTo>
                    <a:pt x="335" y="238"/>
                  </a:lnTo>
                  <a:lnTo>
                    <a:pt x="332" y="221"/>
                  </a:lnTo>
                  <a:lnTo>
                    <a:pt x="329" y="196"/>
                  </a:lnTo>
                  <a:lnTo>
                    <a:pt x="321" y="173"/>
                  </a:lnTo>
                  <a:lnTo>
                    <a:pt x="308" y="152"/>
                  </a:lnTo>
                  <a:lnTo>
                    <a:pt x="290" y="134"/>
                  </a:lnTo>
                  <a:lnTo>
                    <a:pt x="269" y="121"/>
                  </a:lnTo>
                  <a:lnTo>
                    <a:pt x="246" y="113"/>
                  </a:lnTo>
                  <a:lnTo>
                    <a:pt x="221" y="110"/>
                  </a:lnTo>
                  <a:lnTo>
                    <a:pt x="196" y="113"/>
                  </a:lnTo>
                  <a:lnTo>
                    <a:pt x="173" y="121"/>
                  </a:lnTo>
                  <a:lnTo>
                    <a:pt x="152" y="134"/>
                  </a:lnTo>
                  <a:lnTo>
                    <a:pt x="134" y="152"/>
                  </a:lnTo>
                  <a:lnTo>
                    <a:pt x="121" y="173"/>
                  </a:lnTo>
                  <a:lnTo>
                    <a:pt x="113" y="196"/>
                  </a:lnTo>
                  <a:lnTo>
                    <a:pt x="110" y="221"/>
                  </a:lnTo>
                  <a:lnTo>
                    <a:pt x="107" y="238"/>
                  </a:lnTo>
                  <a:lnTo>
                    <a:pt x="99" y="253"/>
                  </a:lnTo>
                  <a:lnTo>
                    <a:pt x="87" y="265"/>
                  </a:lnTo>
                  <a:lnTo>
                    <a:pt x="72" y="273"/>
                  </a:lnTo>
                  <a:lnTo>
                    <a:pt x="55" y="276"/>
                  </a:lnTo>
                  <a:lnTo>
                    <a:pt x="38" y="273"/>
                  </a:lnTo>
                  <a:lnTo>
                    <a:pt x="23" y="265"/>
                  </a:lnTo>
                  <a:lnTo>
                    <a:pt x="11" y="253"/>
                  </a:lnTo>
                  <a:lnTo>
                    <a:pt x="3" y="238"/>
                  </a:lnTo>
                  <a:lnTo>
                    <a:pt x="0" y="221"/>
                  </a:lnTo>
                  <a:lnTo>
                    <a:pt x="3" y="185"/>
                  </a:lnTo>
                  <a:lnTo>
                    <a:pt x="11" y="152"/>
                  </a:lnTo>
                  <a:lnTo>
                    <a:pt x="25" y="119"/>
                  </a:lnTo>
                  <a:lnTo>
                    <a:pt x="42" y="90"/>
                  </a:lnTo>
                  <a:lnTo>
                    <a:pt x="64" y="64"/>
                  </a:lnTo>
                  <a:lnTo>
                    <a:pt x="90" y="42"/>
                  </a:lnTo>
                  <a:lnTo>
                    <a:pt x="119" y="24"/>
                  </a:lnTo>
                  <a:lnTo>
                    <a:pt x="151" y="11"/>
                  </a:lnTo>
                  <a:lnTo>
                    <a:pt x="185" y="3"/>
                  </a:lnTo>
                  <a:lnTo>
                    <a:pt x="2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19"/>
            <p:cNvSpPr>
              <a:spLocks/>
            </p:cNvSpPr>
            <p:nvPr/>
          </p:nvSpPr>
          <p:spPr bwMode="auto">
            <a:xfrm>
              <a:off x="3822700" y="2132013"/>
              <a:ext cx="71438" cy="44450"/>
            </a:xfrm>
            <a:custGeom>
              <a:avLst/>
              <a:gdLst>
                <a:gd name="T0" fmla="*/ 221 w 442"/>
                <a:gd name="T1" fmla="*/ 0 h 276"/>
                <a:gd name="T2" fmla="*/ 257 w 442"/>
                <a:gd name="T3" fmla="*/ 3 h 276"/>
                <a:gd name="T4" fmla="*/ 291 w 442"/>
                <a:gd name="T5" fmla="*/ 11 h 276"/>
                <a:gd name="T6" fmla="*/ 323 w 442"/>
                <a:gd name="T7" fmla="*/ 24 h 276"/>
                <a:gd name="T8" fmla="*/ 352 w 442"/>
                <a:gd name="T9" fmla="*/ 42 h 276"/>
                <a:gd name="T10" fmla="*/ 378 w 442"/>
                <a:gd name="T11" fmla="*/ 64 h 276"/>
                <a:gd name="T12" fmla="*/ 400 w 442"/>
                <a:gd name="T13" fmla="*/ 90 h 276"/>
                <a:gd name="T14" fmla="*/ 417 w 442"/>
                <a:gd name="T15" fmla="*/ 119 h 276"/>
                <a:gd name="T16" fmla="*/ 431 w 442"/>
                <a:gd name="T17" fmla="*/ 152 h 276"/>
                <a:gd name="T18" fmla="*/ 439 w 442"/>
                <a:gd name="T19" fmla="*/ 185 h 276"/>
                <a:gd name="T20" fmla="*/ 442 w 442"/>
                <a:gd name="T21" fmla="*/ 221 h 276"/>
                <a:gd name="T22" fmla="*/ 439 w 442"/>
                <a:gd name="T23" fmla="*/ 238 h 276"/>
                <a:gd name="T24" fmla="*/ 431 w 442"/>
                <a:gd name="T25" fmla="*/ 253 h 276"/>
                <a:gd name="T26" fmla="*/ 419 w 442"/>
                <a:gd name="T27" fmla="*/ 265 h 276"/>
                <a:gd name="T28" fmla="*/ 404 w 442"/>
                <a:gd name="T29" fmla="*/ 273 h 276"/>
                <a:gd name="T30" fmla="*/ 387 w 442"/>
                <a:gd name="T31" fmla="*/ 276 h 276"/>
                <a:gd name="T32" fmla="*/ 370 w 442"/>
                <a:gd name="T33" fmla="*/ 273 h 276"/>
                <a:gd name="T34" fmla="*/ 355 w 442"/>
                <a:gd name="T35" fmla="*/ 265 h 276"/>
                <a:gd name="T36" fmla="*/ 343 w 442"/>
                <a:gd name="T37" fmla="*/ 253 h 276"/>
                <a:gd name="T38" fmla="*/ 335 w 442"/>
                <a:gd name="T39" fmla="*/ 238 h 276"/>
                <a:gd name="T40" fmla="*/ 332 w 442"/>
                <a:gd name="T41" fmla="*/ 221 h 276"/>
                <a:gd name="T42" fmla="*/ 329 w 442"/>
                <a:gd name="T43" fmla="*/ 196 h 276"/>
                <a:gd name="T44" fmla="*/ 321 w 442"/>
                <a:gd name="T45" fmla="*/ 173 h 276"/>
                <a:gd name="T46" fmla="*/ 308 w 442"/>
                <a:gd name="T47" fmla="*/ 152 h 276"/>
                <a:gd name="T48" fmla="*/ 290 w 442"/>
                <a:gd name="T49" fmla="*/ 134 h 276"/>
                <a:gd name="T50" fmla="*/ 269 w 442"/>
                <a:gd name="T51" fmla="*/ 121 h 276"/>
                <a:gd name="T52" fmla="*/ 246 w 442"/>
                <a:gd name="T53" fmla="*/ 113 h 276"/>
                <a:gd name="T54" fmla="*/ 221 w 442"/>
                <a:gd name="T55" fmla="*/ 110 h 276"/>
                <a:gd name="T56" fmla="*/ 196 w 442"/>
                <a:gd name="T57" fmla="*/ 113 h 276"/>
                <a:gd name="T58" fmla="*/ 173 w 442"/>
                <a:gd name="T59" fmla="*/ 121 h 276"/>
                <a:gd name="T60" fmla="*/ 152 w 442"/>
                <a:gd name="T61" fmla="*/ 134 h 276"/>
                <a:gd name="T62" fmla="*/ 134 w 442"/>
                <a:gd name="T63" fmla="*/ 152 h 276"/>
                <a:gd name="T64" fmla="*/ 121 w 442"/>
                <a:gd name="T65" fmla="*/ 173 h 276"/>
                <a:gd name="T66" fmla="*/ 113 w 442"/>
                <a:gd name="T67" fmla="*/ 196 h 276"/>
                <a:gd name="T68" fmla="*/ 110 w 442"/>
                <a:gd name="T69" fmla="*/ 221 h 276"/>
                <a:gd name="T70" fmla="*/ 107 w 442"/>
                <a:gd name="T71" fmla="*/ 238 h 276"/>
                <a:gd name="T72" fmla="*/ 99 w 442"/>
                <a:gd name="T73" fmla="*/ 253 h 276"/>
                <a:gd name="T74" fmla="*/ 87 w 442"/>
                <a:gd name="T75" fmla="*/ 265 h 276"/>
                <a:gd name="T76" fmla="*/ 72 w 442"/>
                <a:gd name="T77" fmla="*/ 273 h 276"/>
                <a:gd name="T78" fmla="*/ 55 w 442"/>
                <a:gd name="T79" fmla="*/ 276 h 276"/>
                <a:gd name="T80" fmla="*/ 38 w 442"/>
                <a:gd name="T81" fmla="*/ 273 h 276"/>
                <a:gd name="T82" fmla="*/ 22 w 442"/>
                <a:gd name="T83" fmla="*/ 265 h 276"/>
                <a:gd name="T84" fmla="*/ 11 w 442"/>
                <a:gd name="T85" fmla="*/ 253 h 276"/>
                <a:gd name="T86" fmla="*/ 3 w 442"/>
                <a:gd name="T87" fmla="*/ 238 h 276"/>
                <a:gd name="T88" fmla="*/ 0 w 442"/>
                <a:gd name="T89" fmla="*/ 221 h 276"/>
                <a:gd name="T90" fmla="*/ 3 w 442"/>
                <a:gd name="T91" fmla="*/ 185 h 276"/>
                <a:gd name="T92" fmla="*/ 11 w 442"/>
                <a:gd name="T93" fmla="*/ 152 h 276"/>
                <a:gd name="T94" fmla="*/ 24 w 442"/>
                <a:gd name="T95" fmla="*/ 119 h 276"/>
                <a:gd name="T96" fmla="*/ 42 w 442"/>
                <a:gd name="T97" fmla="*/ 90 h 276"/>
                <a:gd name="T98" fmla="*/ 64 w 442"/>
                <a:gd name="T99" fmla="*/ 64 h 276"/>
                <a:gd name="T100" fmla="*/ 90 w 442"/>
                <a:gd name="T101" fmla="*/ 42 h 276"/>
                <a:gd name="T102" fmla="*/ 119 w 442"/>
                <a:gd name="T103" fmla="*/ 24 h 276"/>
                <a:gd name="T104" fmla="*/ 152 w 442"/>
                <a:gd name="T105" fmla="*/ 11 h 276"/>
                <a:gd name="T106" fmla="*/ 185 w 442"/>
                <a:gd name="T107" fmla="*/ 3 h 276"/>
                <a:gd name="T108" fmla="*/ 221 w 442"/>
                <a:gd name="T10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2" h="276">
                  <a:moveTo>
                    <a:pt x="221" y="0"/>
                  </a:moveTo>
                  <a:lnTo>
                    <a:pt x="257" y="3"/>
                  </a:lnTo>
                  <a:lnTo>
                    <a:pt x="291" y="11"/>
                  </a:lnTo>
                  <a:lnTo>
                    <a:pt x="323" y="24"/>
                  </a:lnTo>
                  <a:lnTo>
                    <a:pt x="352" y="42"/>
                  </a:lnTo>
                  <a:lnTo>
                    <a:pt x="378" y="64"/>
                  </a:lnTo>
                  <a:lnTo>
                    <a:pt x="400" y="90"/>
                  </a:lnTo>
                  <a:lnTo>
                    <a:pt x="417" y="119"/>
                  </a:lnTo>
                  <a:lnTo>
                    <a:pt x="431" y="152"/>
                  </a:lnTo>
                  <a:lnTo>
                    <a:pt x="439" y="185"/>
                  </a:lnTo>
                  <a:lnTo>
                    <a:pt x="442" y="221"/>
                  </a:lnTo>
                  <a:lnTo>
                    <a:pt x="439" y="238"/>
                  </a:lnTo>
                  <a:lnTo>
                    <a:pt x="431" y="253"/>
                  </a:lnTo>
                  <a:lnTo>
                    <a:pt x="419" y="265"/>
                  </a:lnTo>
                  <a:lnTo>
                    <a:pt x="404" y="273"/>
                  </a:lnTo>
                  <a:lnTo>
                    <a:pt x="387" y="276"/>
                  </a:lnTo>
                  <a:lnTo>
                    <a:pt x="370" y="273"/>
                  </a:lnTo>
                  <a:lnTo>
                    <a:pt x="355" y="265"/>
                  </a:lnTo>
                  <a:lnTo>
                    <a:pt x="343" y="253"/>
                  </a:lnTo>
                  <a:lnTo>
                    <a:pt x="335" y="238"/>
                  </a:lnTo>
                  <a:lnTo>
                    <a:pt x="332" y="221"/>
                  </a:lnTo>
                  <a:lnTo>
                    <a:pt x="329" y="196"/>
                  </a:lnTo>
                  <a:lnTo>
                    <a:pt x="321" y="173"/>
                  </a:lnTo>
                  <a:lnTo>
                    <a:pt x="308" y="152"/>
                  </a:lnTo>
                  <a:lnTo>
                    <a:pt x="290" y="134"/>
                  </a:lnTo>
                  <a:lnTo>
                    <a:pt x="269" y="121"/>
                  </a:lnTo>
                  <a:lnTo>
                    <a:pt x="246" y="113"/>
                  </a:lnTo>
                  <a:lnTo>
                    <a:pt x="221" y="110"/>
                  </a:lnTo>
                  <a:lnTo>
                    <a:pt x="196" y="113"/>
                  </a:lnTo>
                  <a:lnTo>
                    <a:pt x="173" y="121"/>
                  </a:lnTo>
                  <a:lnTo>
                    <a:pt x="152" y="134"/>
                  </a:lnTo>
                  <a:lnTo>
                    <a:pt x="134" y="152"/>
                  </a:lnTo>
                  <a:lnTo>
                    <a:pt x="121" y="173"/>
                  </a:lnTo>
                  <a:lnTo>
                    <a:pt x="113" y="196"/>
                  </a:lnTo>
                  <a:lnTo>
                    <a:pt x="110" y="221"/>
                  </a:lnTo>
                  <a:lnTo>
                    <a:pt x="107" y="238"/>
                  </a:lnTo>
                  <a:lnTo>
                    <a:pt x="99" y="253"/>
                  </a:lnTo>
                  <a:lnTo>
                    <a:pt x="87" y="265"/>
                  </a:lnTo>
                  <a:lnTo>
                    <a:pt x="72" y="273"/>
                  </a:lnTo>
                  <a:lnTo>
                    <a:pt x="55" y="276"/>
                  </a:lnTo>
                  <a:lnTo>
                    <a:pt x="38" y="273"/>
                  </a:lnTo>
                  <a:lnTo>
                    <a:pt x="22" y="265"/>
                  </a:lnTo>
                  <a:lnTo>
                    <a:pt x="11" y="253"/>
                  </a:lnTo>
                  <a:lnTo>
                    <a:pt x="3" y="238"/>
                  </a:lnTo>
                  <a:lnTo>
                    <a:pt x="0" y="221"/>
                  </a:lnTo>
                  <a:lnTo>
                    <a:pt x="3" y="185"/>
                  </a:lnTo>
                  <a:lnTo>
                    <a:pt x="11" y="152"/>
                  </a:lnTo>
                  <a:lnTo>
                    <a:pt x="24" y="119"/>
                  </a:lnTo>
                  <a:lnTo>
                    <a:pt x="42" y="90"/>
                  </a:lnTo>
                  <a:lnTo>
                    <a:pt x="64" y="64"/>
                  </a:lnTo>
                  <a:lnTo>
                    <a:pt x="90" y="42"/>
                  </a:lnTo>
                  <a:lnTo>
                    <a:pt x="119" y="24"/>
                  </a:lnTo>
                  <a:lnTo>
                    <a:pt x="152" y="11"/>
                  </a:lnTo>
                  <a:lnTo>
                    <a:pt x="185" y="3"/>
                  </a:lnTo>
                  <a:lnTo>
                    <a:pt x="2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20"/>
            <p:cNvSpPr>
              <a:spLocks/>
            </p:cNvSpPr>
            <p:nvPr/>
          </p:nvSpPr>
          <p:spPr bwMode="auto">
            <a:xfrm>
              <a:off x="3683000" y="1930400"/>
              <a:ext cx="139700" cy="149225"/>
            </a:xfrm>
            <a:custGeom>
              <a:avLst/>
              <a:gdLst>
                <a:gd name="T0" fmla="*/ 443 w 886"/>
                <a:gd name="T1" fmla="*/ 0 h 941"/>
                <a:gd name="T2" fmla="*/ 460 w 886"/>
                <a:gd name="T3" fmla="*/ 3 h 941"/>
                <a:gd name="T4" fmla="*/ 475 w 886"/>
                <a:gd name="T5" fmla="*/ 11 h 941"/>
                <a:gd name="T6" fmla="*/ 487 w 886"/>
                <a:gd name="T7" fmla="*/ 23 h 941"/>
                <a:gd name="T8" fmla="*/ 495 w 886"/>
                <a:gd name="T9" fmla="*/ 38 h 941"/>
                <a:gd name="T10" fmla="*/ 498 w 886"/>
                <a:gd name="T11" fmla="*/ 55 h 941"/>
                <a:gd name="T12" fmla="*/ 498 w 886"/>
                <a:gd name="T13" fmla="*/ 752 h 941"/>
                <a:gd name="T14" fmla="*/ 791 w 886"/>
                <a:gd name="T15" fmla="*/ 459 h 941"/>
                <a:gd name="T16" fmla="*/ 803 w 886"/>
                <a:gd name="T17" fmla="*/ 450 h 941"/>
                <a:gd name="T18" fmla="*/ 816 w 886"/>
                <a:gd name="T19" fmla="*/ 445 h 941"/>
                <a:gd name="T20" fmla="*/ 830 w 886"/>
                <a:gd name="T21" fmla="*/ 443 h 941"/>
                <a:gd name="T22" fmla="*/ 844 w 886"/>
                <a:gd name="T23" fmla="*/ 445 h 941"/>
                <a:gd name="T24" fmla="*/ 857 w 886"/>
                <a:gd name="T25" fmla="*/ 450 h 941"/>
                <a:gd name="T26" fmla="*/ 870 w 886"/>
                <a:gd name="T27" fmla="*/ 459 h 941"/>
                <a:gd name="T28" fmla="*/ 879 w 886"/>
                <a:gd name="T29" fmla="*/ 471 h 941"/>
                <a:gd name="T30" fmla="*/ 884 w 886"/>
                <a:gd name="T31" fmla="*/ 484 h 941"/>
                <a:gd name="T32" fmla="*/ 886 w 886"/>
                <a:gd name="T33" fmla="*/ 498 h 941"/>
                <a:gd name="T34" fmla="*/ 884 w 886"/>
                <a:gd name="T35" fmla="*/ 512 h 941"/>
                <a:gd name="T36" fmla="*/ 879 w 886"/>
                <a:gd name="T37" fmla="*/ 525 h 941"/>
                <a:gd name="T38" fmla="*/ 870 w 886"/>
                <a:gd name="T39" fmla="*/ 537 h 941"/>
                <a:gd name="T40" fmla="*/ 482 w 886"/>
                <a:gd name="T41" fmla="*/ 925 h 941"/>
                <a:gd name="T42" fmla="*/ 474 w 886"/>
                <a:gd name="T43" fmla="*/ 932 h 941"/>
                <a:gd name="T44" fmla="*/ 464 w 886"/>
                <a:gd name="T45" fmla="*/ 937 h 941"/>
                <a:gd name="T46" fmla="*/ 454 w 886"/>
                <a:gd name="T47" fmla="*/ 940 h 941"/>
                <a:gd name="T48" fmla="*/ 443 w 886"/>
                <a:gd name="T49" fmla="*/ 941 h 941"/>
                <a:gd name="T50" fmla="*/ 432 w 886"/>
                <a:gd name="T51" fmla="*/ 940 h 941"/>
                <a:gd name="T52" fmla="*/ 422 w 886"/>
                <a:gd name="T53" fmla="*/ 937 h 941"/>
                <a:gd name="T54" fmla="*/ 412 w 886"/>
                <a:gd name="T55" fmla="*/ 932 h 941"/>
                <a:gd name="T56" fmla="*/ 404 w 886"/>
                <a:gd name="T57" fmla="*/ 925 h 941"/>
                <a:gd name="T58" fmla="*/ 16 w 886"/>
                <a:gd name="T59" fmla="*/ 537 h 941"/>
                <a:gd name="T60" fmla="*/ 7 w 886"/>
                <a:gd name="T61" fmla="*/ 525 h 941"/>
                <a:gd name="T62" fmla="*/ 2 w 886"/>
                <a:gd name="T63" fmla="*/ 512 h 941"/>
                <a:gd name="T64" fmla="*/ 0 w 886"/>
                <a:gd name="T65" fmla="*/ 498 h 941"/>
                <a:gd name="T66" fmla="*/ 2 w 886"/>
                <a:gd name="T67" fmla="*/ 484 h 941"/>
                <a:gd name="T68" fmla="*/ 7 w 886"/>
                <a:gd name="T69" fmla="*/ 471 h 941"/>
                <a:gd name="T70" fmla="*/ 16 w 886"/>
                <a:gd name="T71" fmla="*/ 459 h 941"/>
                <a:gd name="T72" fmla="*/ 29 w 886"/>
                <a:gd name="T73" fmla="*/ 450 h 941"/>
                <a:gd name="T74" fmla="*/ 42 w 886"/>
                <a:gd name="T75" fmla="*/ 445 h 941"/>
                <a:gd name="T76" fmla="*/ 56 w 886"/>
                <a:gd name="T77" fmla="*/ 443 h 941"/>
                <a:gd name="T78" fmla="*/ 70 w 886"/>
                <a:gd name="T79" fmla="*/ 445 h 941"/>
                <a:gd name="T80" fmla="*/ 83 w 886"/>
                <a:gd name="T81" fmla="*/ 450 h 941"/>
                <a:gd name="T82" fmla="*/ 95 w 886"/>
                <a:gd name="T83" fmla="*/ 459 h 941"/>
                <a:gd name="T84" fmla="*/ 388 w 886"/>
                <a:gd name="T85" fmla="*/ 752 h 941"/>
                <a:gd name="T86" fmla="*/ 388 w 886"/>
                <a:gd name="T87" fmla="*/ 55 h 941"/>
                <a:gd name="T88" fmla="*/ 391 w 886"/>
                <a:gd name="T89" fmla="*/ 38 h 941"/>
                <a:gd name="T90" fmla="*/ 399 w 886"/>
                <a:gd name="T91" fmla="*/ 23 h 941"/>
                <a:gd name="T92" fmla="*/ 411 w 886"/>
                <a:gd name="T93" fmla="*/ 11 h 941"/>
                <a:gd name="T94" fmla="*/ 426 w 886"/>
                <a:gd name="T95" fmla="*/ 3 h 941"/>
                <a:gd name="T96" fmla="*/ 443 w 886"/>
                <a:gd name="T97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86" h="941">
                  <a:moveTo>
                    <a:pt x="443" y="0"/>
                  </a:moveTo>
                  <a:lnTo>
                    <a:pt x="460" y="3"/>
                  </a:lnTo>
                  <a:lnTo>
                    <a:pt x="475" y="11"/>
                  </a:lnTo>
                  <a:lnTo>
                    <a:pt x="487" y="23"/>
                  </a:lnTo>
                  <a:lnTo>
                    <a:pt x="495" y="38"/>
                  </a:lnTo>
                  <a:lnTo>
                    <a:pt x="498" y="55"/>
                  </a:lnTo>
                  <a:lnTo>
                    <a:pt x="498" y="752"/>
                  </a:lnTo>
                  <a:lnTo>
                    <a:pt x="791" y="459"/>
                  </a:lnTo>
                  <a:lnTo>
                    <a:pt x="803" y="450"/>
                  </a:lnTo>
                  <a:lnTo>
                    <a:pt x="816" y="445"/>
                  </a:lnTo>
                  <a:lnTo>
                    <a:pt x="830" y="443"/>
                  </a:lnTo>
                  <a:lnTo>
                    <a:pt x="844" y="445"/>
                  </a:lnTo>
                  <a:lnTo>
                    <a:pt x="857" y="450"/>
                  </a:lnTo>
                  <a:lnTo>
                    <a:pt x="870" y="459"/>
                  </a:lnTo>
                  <a:lnTo>
                    <a:pt x="879" y="471"/>
                  </a:lnTo>
                  <a:lnTo>
                    <a:pt x="884" y="484"/>
                  </a:lnTo>
                  <a:lnTo>
                    <a:pt x="886" y="498"/>
                  </a:lnTo>
                  <a:lnTo>
                    <a:pt x="884" y="512"/>
                  </a:lnTo>
                  <a:lnTo>
                    <a:pt x="879" y="525"/>
                  </a:lnTo>
                  <a:lnTo>
                    <a:pt x="870" y="537"/>
                  </a:lnTo>
                  <a:lnTo>
                    <a:pt x="482" y="925"/>
                  </a:lnTo>
                  <a:lnTo>
                    <a:pt x="474" y="932"/>
                  </a:lnTo>
                  <a:lnTo>
                    <a:pt x="464" y="937"/>
                  </a:lnTo>
                  <a:lnTo>
                    <a:pt x="454" y="940"/>
                  </a:lnTo>
                  <a:lnTo>
                    <a:pt x="443" y="941"/>
                  </a:lnTo>
                  <a:lnTo>
                    <a:pt x="432" y="940"/>
                  </a:lnTo>
                  <a:lnTo>
                    <a:pt x="422" y="937"/>
                  </a:lnTo>
                  <a:lnTo>
                    <a:pt x="412" y="932"/>
                  </a:lnTo>
                  <a:lnTo>
                    <a:pt x="404" y="925"/>
                  </a:lnTo>
                  <a:lnTo>
                    <a:pt x="16" y="537"/>
                  </a:lnTo>
                  <a:lnTo>
                    <a:pt x="7" y="525"/>
                  </a:lnTo>
                  <a:lnTo>
                    <a:pt x="2" y="512"/>
                  </a:lnTo>
                  <a:lnTo>
                    <a:pt x="0" y="498"/>
                  </a:lnTo>
                  <a:lnTo>
                    <a:pt x="2" y="484"/>
                  </a:lnTo>
                  <a:lnTo>
                    <a:pt x="7" y="471"/>
                  </a:lnTo>
                  <a:lnTo>
                    <a:pt x="16" y="459"/>
                  </a:lnTo>
                  <a:lnTo>
                    <a:pt x="29" y="450"/>
                  </a:lnTo>
                  <a:lnTo>
                    <a:pt x="42" y="445"/>
                  </a:lnTo>
                  <a:lnTo>
                    <a:pt x="56" y="443"/>
                  </a:lnTo>
                  <a:lnTo>
                    <a:pt x="70" y="445"/>
                  </a:lnTo>
                  <a:lnTo>
                    <a:pt x="83" y="450"/>
                  </a:lnTo>
                  <a:lnTo>
                    <a:pt x="95" y="459"/>
                  </a:lnTo>
                  <a:lnTo>
                    <a:pt x="388" y="752"/>
                  </a:lnTo>
                  <a:lnTo>
                    <a:pt x="388" y="55"/>
                  </a:lnTo>
                  <a:lnTo>
                    <a:pt x="391" y="38"/>
                  </a:lnTo>
                  <a:lnTo>
                    <a:pt x="399" y="23"/>
                  </a:lnTo>
                  <a:lnTo>
                    <a:pt x="411" y="11"/>
                  </a:lnTo>
                  <a:lnTo>
                    <a:pt x="426" y="3"/>
                  </a:lnTo>
                  <a:lnTo>
                    <a:pt x="4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48" name="Group 218"/>
          <p:cNvGrpSpPr/>
          <p:nvPr/>
        </p:nvGrpSpPr>
        <p:grpSpPr>
          <a:xfrm>
            <a:off x="5920141" y="652798"/>
            <a:ext cx="528638" cy="515938"/>
            <a:chOff x="2552700" y="1935163"/>
            <a:chExt cx="528638" cy="515938"/>
          </a:xfrm>
          <a:solidFill>
            <a:srgbClr val="000000"/>
          </a:solidFill>
        </p:grpSpPr>
        <p:sp>
          <p:nvSpPr>
            <p:cNvPr id="1149" name="Freeform 125"/>
            <p:cNvSpPr>
              <a:spLocks noEditPoints="1"/>
            </p:cNvSpPr>
            <p:nvPr/>
          </p:nvSpPr>
          <p:spPr bwMode="auto">
            <a:xfrm>
              <a:off x="2552700" y="1935163"/>
              <a:ext cx="528638" cy="515938"/>
            </a:xfrm>
            <a:custGeom>
              <a:avLst/>
              <a:gdLst>
                <a:gd name="T0" fmla="*/ 114 w 3330"/>
                <a:gd name="T1" fmla="*/ 3025 h 3256"/>
                <a:gd name="T2" fmla="*/ 156 w 3330"/>
                <a:gd name="T3" fmla="*/ 3102 h 3256"/>
                <a:gd name="T4" fmla="*/ 232 w 3330"/>
                <a:gd name="T5" fmla="*/ 3143 h 3256"/>
                <a:gd name="T6" fmla="*/ 3098 w 3330"/>
                <a:gd name="T7" fmla="*/ 3143 h 3256"/>
                <a:gd name="T8" fmla="*/ 3174 w 3330"/>
                <a:gd name="T9" fmla="*/ 3102 h 3256"/>
                <a:gd name="T10" fmla="*/ 3216 w 3330"/>
                <a:gd name="T11" fmla="*/ 3025 h 3256"/>
                <a:gd name="T12" fmla="*/ 111 w 3330"/>
                <a:gd name="T13" fmla="*/ 1049 h 3256"/>
                <a:gd name="T14" fmla="*/ 2997 w 3330"/>
                <a:gd name="T15" fmla="*/ 939 h 3256"/>
                <a:gd name="T16" fmla="*/ 333 w 3330"/>
                <a:gd name="T17" fmla="*/ 939 h 3256"/>
                <a:gd name="T18" fmla="*/ 3131 w 3330"/>
                <a:gd name="T19" fmla="*/ 276 h 3256"/>
                <a:gd name="T20" fmla="*/ 3164 w 3330"/>
                <a:gd name="T21" fmla="*/ 939 h 3256"/>
                <a:gd name="T22" fmla="*/ 166 w 3330"/>
                <a:gd name="T23" fmla="*/ 276 h 3256"/>
                <a:gd name="T24" fmla="*/ 481 w 3330"/>
                <a:gd name="T25" fmla="*/ 557 h 3256"/>
                <a:gd name="T26" fmla="*/ 1658 w 3330"/>
                <a:gd name="T27" fmla="*/ 0 h 3256"/>
                <a:gd name="T28" fmla="*/ 1696 w 3330"/>
                <a:gd name="T29" fmla="*/ 10 h 3256"/>
                <a:gd name="T30" fmla="*/ 2102 w 3330"/>
                <a:gd name="T31" fmla="*/ 414 h 3256"/>
                <a:gd name="T32" fmla="*/ 2107 w 3330"/>
                <a:gd name="T33" fmla="*/ 456 h 3256"/>
                <a:gd name="T34" fmla="*/ 2081 w 3330"/>
                <a:gd name="T35" fmla="*/ 490 h 3256"/>
                <a:gd name="T36" fmla="*/ 2040 w 3330"/>
                <a:gd name="T37" fmla="*/ 495 h 3256"/>
                <a:gd name="T38" fmla="*/ 1721 w 3330"/>
                <a:gd name="T39" fmla="*/ 189 h 3256"/>
                <a:gd name="T40" fmla="*/ 2720 w 3330"/>
                <a:gd name="T41" fmla="*/ 552 h 3256"/>
                <a:gd name="T42" fmla="*/ 2721 w 3330"/>
                <a:gd name="T43" fmla="*/ 543 h 3256"/>
                <a:gd name="T44" fmla="*/ 2723 w 3330"/>
                <a:gd name="T45" fmla="*/ 533 h 3256"/>
                <a:gd name="T46" fmla="*/ 2726 w 3330"/>
                <a:gd name="T47" fmla="*/ 528 h 3256"/>
                <a:gd name="T48" fmla="*/ 2733 w 3330"/>
                <a:gd name="T49" fmla="*/ 517 h 3256"/>
                <a:gd name="T50" fmla="*/ 2109 w 3330"/>
                <a:gd name="T51" fmla="*/ 276 h 3256"/>
                <a:gd name="T52" fmla="*/ 2065 w 3330"/>
                <a:gd name="T53" fmla="*/ 253 h 3256"/>
                <a:gd name="T54" fmla="*/ 2057 w 3330"/>
                <a:gd name="T55" fmla="*/ 203 h 3256"/>
                <a:gd name="T56" fmla="*/ 2092 w 3330"/>
                <a:gd name="T57" fmla="*/ 168 h 3256"/>
                <a:gd name="T58" fmla="*/ 3274 w 3330"/>
                <a:gd name="T59" fmla="*/ 939 h 3256"/>
                <a:gd name="T60" fmla="*/ 3328 w 3330"/>
                <a:gd name="T61" fmla="*/ 3033 h 3256"/>
                <a:gd name="T62" fmla="*/ 3288 w 3330"/>
                <a:gd name="T63" fmla="*/ 3137 h 3256"/>
                <a:gd name="T64" fmla="*/ 3210 w 3330"/>
                <a:gd name="T65" fmla="*/ 3213 h 3256"/>
                <a:gd name="T66" fmla="*/ 3106 w 3330"/>
                <a:gd name="T67" fmla="*/ 3253 h 3256"/>
                <a:gd name="T68" fmla="*/ 224 w 3330"/>
                <a:gd name="T69" fmla="*/ 3253 h 3256"/>
                <a:gd name="T70" fmla="*/ 120 w 3330"/>
                <a:gd name="T71" fmla="*/ 3213 h 3256"/>
                <a:gd name="T72" fmla="*/ 42 w 3330"/>
                <a:gd name="T73" fmla="*/ 3137 h 3256"/>
                <a:gd name="T74" fmla="*/ 2 w 3330"/>
                <a:gd name="T75" fmla="*/ 3033 h 3256"/>
                <a:gd name="T76" fmla="*/ 56 w 3330"/>
                <a:gd name="T77" fmla="*/ 939 h 3256"/>
                <a:gd name="T78" fmla="*/ 1238 w 3330"/>
                <a:gd name="T79" fmla="*/ 168 h 3256"/>
                <a:gd name="T80" fmla="*/ 1273 w 3330"/>
                <a:gd name="T81" fmla="*/ 203 h 3256"/>
                <a:gd name="T82" fmla="*/ 1265 w 3330"/>
                <a:gd name="T83" fmla="*/ 253 h 3256"/>
                <a:gd name="T84" fmla="*/ 1221 w 3330"/>
                <a:gd name="T85" fmla="*/ 276 h 3256"/>
                <a:gd name="T86" fmla="*/ 597 w 3330"/>
                <a:gd name="T87" fmla="*/ 517 h 3256"/>
                <a:gd name="T88" fmla="*/ 604 w 3330"/>
                <a:gd name="T89" fmla="*/ 528 h 3256"/>
                <a:gd name="T90" fmla="*/ 607 w 3330"/>
                <a:gd name="T91" fmla="*/ 533 h 3256"/>
                <a:gd name="T92" fmla="*/ 609 w 3330"/>
                <a:gd name="T93" fmla="*/ 543 h 3256"/>
                <a:gd name="T94" fmla="*/ 610 w 3330"/>
                <a:gd name="T95" fmla="*/ 552 h 3256"/>
                <a:gd name="T96" fmla="*/ 1609 w 3330"/>
                <a:gd name="T97" fmla="*/ 189 h 3256"/>
                <a:gd name="T98" fmla="*/ 1290 w 3330"/>
                <a:gd name="T99" fmla="*/ 495 h 3256"/>
                <a:gd name="T100" fmla="*/ 1249 w 3330"/>
                <a:gd name="T101" fmla="*/ 490 h 3256"/>
                <a:gd name="T102" fmla="*/ 1223 w 3330"/>
                <a:gd name="T103" fmla="*/ 456 h 3256"/>
                <a:gd name="T104" fmla="*/ 1228 w 3330"/>
                <a:gd name="T105" fmla="*/ 414 h 3256"/>
                <a:gd name="T106" fmla="*/ 1634 w 3330"/>
                <a:gd name="T107" fmla="*/ 10 h 3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30" h="3256">
                  <a:moveTo>
                    <a:pt x="111" y="1049"/>
                  </a:moveTo>
                  <a:lnTo>
                    <a:pt x="111" y="2994"/>
                  </a:lnTo>
                  <a:lnTo>
                    <a:pt x="114" y="3025"/>
                  </a:lnTo>
                  <a:lnTo>
                    <a:pt x="123" y="3054"/>
                  </a:lnTo>
                  <a:lnTo>
                    <a:pt x="137" y="3079"/>
                  </a:lnTo>
                  <a:lnTo>
                    <a:pt x="156" y="3102"/>
                  </a:lnTo>
                  <a:lnTo>
                    <a:pt x="178" y="3120"/>
                  </a:lnTo>
                  <a:lnTo>
                    <a:pt x="204" y="3133"/>
                  </a:lnTo>
                  <a:lnTo>
                    <a:pt x="232" y="3143"/>
                  </a:lnTo>
                  <a:lnTo>
                    <a:pt x="263" y="3146"/>
                  </a:lnTo>
                  <a:lnTo>
                    <a:pt x="3067" y="3146"/>
                  </a:lnTo>
                  <a:lnTo>
                    <a:pt x="3098" y="3143"/>
                  </a:lnTo>
                  <a:lnTo>
                    <a:pt x="3126" y="3133"/>
                  </a:lnTo>
                  <a:lnTo>
                    <a:pt x="3152" y="3120"/>
                  </a:lnTo>
                  <a:lnTo>
                    <a:pt x="3174" y="3102"/>
                  </a:lnTo>
                  <a:lnTo>
                    <a:pt x="3193" y="3079"/>
                  </a:lnTo>
                  <a:lnTo>
                    <a:pt x="3207" y="3054"/>
                  </a:lnTo>
                  <a:lnTo>
                    <a:pt x="3216" y="3025"/>
                  </a:lnTo>
                  <a:lnTo>
                    <a:pt x="3219" y="2994"/>
                  </a:lnTo>
                  <a:lnTo>
                    <a:pt x="3219" y="1049"/>
                  </a:lnTo>
                  <a:lnTo>
                    <a:pt x="111" y="1049"/>
                  </a:lnTo>
                  <a:close/>
                  <a:moveTo>
                    <a:pt x="2830" y="717"/>
                  </a:moveTo>
                  <a:lnTo>
                    <a:pt x="2830" y="939"/>
                  </a:lnTo>
                  <a:lnTo>
                    <a:pt x="2997" y="939"/>
                  </a:lnTo>
                  <a:lnTo>
                    <a:pt x="2830" y="717"/>
                  </a:lnTo>
                  <a:close/>
                  <a:moveTo>
                    <a:pt x="500" y="717"/>
                  </a:moveTo>
                  <a:lnTo>
                    <a:pt x="333" y="939"/>
                  </a:lnTo>
                  <a:lnTo>
                    <a:pt x="500" y="939"/>
                  </a:lnTo>
                  <a:lnTo>
                    <a:pt x="500" y="717"/>
                  </a:lnTo>
                  <a:close/>
                  <a:moveTo>
                    <a:pt x="3131" y="276"/>
                  </a:moveTo>
                  <a:lnTo>
                    <a:pt x="2849" y="557"/>
                  </a:lnTo>
                  <a:lnTo>
                    <a:pt x="3136" y="939"/>
                  </a:lnTo>
                  <a:lnTo>
                    <a:pt x="3164" y="939"/>
                  </a:lnTo>
                  <a:lnTo>
                    <a:pt x="3164" y="276"/>
                  </a:lnTo>
                  <a:lnTo>
                    <a:pt x="3131" y="276"/>
                  </a:lnTo>
                  <a:close/>
                  <a:moveTo>
                    <a:pt x="166" y="276"/>
                  </a:moveTo>
                  <a:lnTo>
                    <a:pt x="166" y="939"/>
                  </a:lnTo>
                  <a:lnTo>
                    <a:pt x="194" y="939"/>
                  </a:lnTo>
                  <a:lnTo>
                    <a:pt x="481" y="557"/>
                  </a:lnTo>
                  <a:lnTo>
                    <a:pt x="199" y="276"/>
                  </a:lnTo>
                  <a:lnTo>
                    <a:pt x="166" y="276"/>
                  </a:lnTo>
                  <a:close/>
                  <a:moveTo>
                    <a:pt x="1658" y="0"/>
                  </a:moveTo>
                  <a:lnTo>
                    <a:pt x="1672" y="0"/>
                  </a:lnTo>
                  <a:lnTo>
                    <a:pt x="1687" y="4"/>
                  </a:lnTo>
                  <a:lnTo>
                    <a:pt x="1696" y="10"/>
                  </a:lnTo>
                  <a:lnTo>
                    <a:pt x="1704" y="17"/>
                  </a:lnTo>
                  <a:lnTo>
                    <a:pt x="2093" y="403"/>
                  </a:lnTo>
                  <a:lnTo>
                    <a:pt x="2102" y="414"/>
                  </a:lnTo>
                  <a:lnTo>
                    <a:pt x="2107" y="427"/>
                  </a:lnTo>
                  <a:lnTo>
                    <a:pt x="2109" y="442"/>
                  </a:lnTo>
                  <a:lnTo>
                    <a:pt x="2107" y="456"/>
                  </a:lnTo>
                  <a:lnTo>
                    <a:pt x="2102" y="469"/>
                  </a:lnTo>
                  <a:lnTo>
                    <a:pt x="2093" y="481"/>
                  </a:lnTo>
                  <a:lnTo>
                    <a:pt x="2081" y="490"/>
                  </a:lnTo>
                  <a:lnTo>
                    <a:pt x="2068" y="495"/>
                  </a:lnTo>
                  <a:lnTo>
                    <a:pt x="2053" y="497"/>
                  </a:lnTo>
                  <a:lnTo>
                    <a:pt x="2040" y="495"/>
                  </a:lnTo>
                  <a:lnTo>
                    <a:pt x="2027" y="490"/>
                  </a:lnTo>
                  <a:lnTo>
                    <a:pt x="2014" y="481"/>
                  </a:lnTo>
                  <a:lnTo>
                    <a:pt x="1721" y="189"/>
                  </a:lnTo>
                  <a:lnTo>
                    <a:pt x="1721" y="939"/>
                  </a:lnTo>
                  <a:lnTo>
                    <a:pt x="2720" y="939"/>
                  </a:lnTo>
                  <a:lnTo>
                    <a:pt x="2720" y="552"/>
                  </a:lnTo>
                  <a:lnTo>
                    <a:pt x="2720" y="550"/>
                  </a:lnTo>
                  <a:lnTo>
                    <a:pt x="2720" y="548"/>
                  </a:lnTo>
                  <a:lnTo>
                    <a:pt x="2721" y="543"/>
                  </a:lnTo>
                  <a:lnTo>
                    <a:pt x="2722" y="538"/>
                  </a:lnTo>
                  <a:lnTo>
                    <a:pt x="2723" y="536"/>
                  </a:lnTo>
                  <a:lnTo>
                    <a:pt x="2723" y="533"/>
                  </a:lnTo>
                  <a:lnTo>
                    <a:pt x="2724" y="531"/>
                  </a:lnTo>
                  <a:lnTo>
                    <a:pt x="2725" y="529"/>
                  </a:lnTo>
                  <a:lnTo>
                    <a:pt x="2726" y="528"/>
                  </a:lnTo>
                  <a:lnTo>
                    <a:pt x="2728" y="524"/>
                  </a:lnTo>
                  <a:lnTo>
                    <a:pt x="2731" y="520"/>
                  </a:lnTo>
                  <a:lnTo>
                    <a:pt x="2733" y="517"/>
                  </a:lnTo>
                  <a:lnTo>
                    <a:pt x="2736" y="513"/>
                  </a:lnTo>
                  <a:lnTo>
                    <a:pt x="2975" y="276"/>
                  </a:lnTo>
                  <a:lnTo>
                    <a:pt x="2109" y="276"/>
                  </a:lnTo>
                  <a:lnTo>
                    <a:pt x="2092" y="274"/>
                  </a:lnTo>
                  <a:lnTo>
                    <a:pt x="2076" y="266"/>
                  </a:lnTo>
                  <a:lnTo>
                    <a:pt x="2065" y="253"/>
                  </a:lnTo>
                  <a:lnTo>
                    <a:pt x="2057" y="238"/>
                  </a:lnTo>
                  <a:lnTo>
                    <a:pt x="2053" y="221"/>
                  </a:lnTo>
                  <a:lnTo>
                    <a:pt x="2057" y="203"/>
                  </a:lnTo>
                  <a:lnTo>
                    <a:pt x="2065" y="189"/>
                  </a:lnTo>
                  <a:lnTo>
                    <a:pt x="2076" y="176"/>
                  </a:lnTo>
                  <a:lnTo>
                    <a:pt x="2092" y="168"/>
                  </a:lnTo>
                  <a:lnTo>
                    <a:pt x="2109" y="165"/>
                  </a:lnTo>
                  <a:lnTo>
                    <a:pt x="3274" y="165"/>
                  </a:lnTo>
                  <a:lnTo>
                    <a:pt x="3274" y="939"/>
                  </a:lnTo>
                  <a:lnTo>
                    <a:pt x="3330" y="939"/>
                  </a:lnTo>
                  <a:lnTo>
                    <a:pt x="3330" y="2994"/>
                  </a:lnTo>
                  <a:lnTo>
                    <a:pt x="3328" y="3033"/>
                  </a:lnTo>
                  <a:lnTo>
                    <a:pt x="3319" y="3070"/>
                  </a:lnTo>
                  <a:lnTo>
                    <a:pt x="3306" y="3105"/>
                  </a:lnTo>
                  <a:lnTo>
                    <a:pt x="3288" y="3137"/>
                  </a:lnTo>
                  <a:lnTo>
                    <a:pt x="3266" y="3166"/>
                  </a:lnTo>
                  <a:lnTo>
                    <a:pt x="3239" y="3192"/>
                  </a:lnTo>
                  <a:lnTo>
                    <a:pt x="3210" y="3213"/>
                  </a:lnTo>
                  <a:lnTo>
                    <a:pt x="3178" y="3232"/>
                  </a:lnTo>
                  <a:lnTo>
                    <a:pt x="3144" y="3245"/>
                  </a:lnTo>
                  <a:lnTo>
                    <a:pt x="3106" y="3253"/>
                  </a:lnTo>
                  <a:lnTo>
                    <a:pt x="3067" y="3256"/>
                  </a:lnTo>
                  <a:lnTo>
                    <a:pt x="263" y="3256"/>
                  </a:lnTo>
                  <a:lnTo>
                    <a:pt x="224" y="3253"/>
                  </a:lnTo>
                  <a:lnTo>
                    <a:pt x="186" y="3245"/>
                  </a:lnTo>
                  <a:lnTo>
                    <a:pt x="152" y="3232"/>
                  </a:lnTo>
                  <a:lnTo>
                    <a:pt x="120" y="3213"/>
                  </a:lnTo>
                  <a:lnTo>
                    <a:pt x="91" y="3192"/>
                  </a:lnTo>
                  <a:lnTo>
                    <a:pt x="64" y="3166"/>
                  </a:lnTo>
                  <a:lnTo>
                    <a:pt x="42" y="3137"/>
                  </a:lnTo>
                  <a:lnTo>
                    <a:pt x="24" y="3105"/>
                  </a:lnTo>
                  <a:lnTo>
                    <a:pt x="11" y="3070"/>
                  </a:lnTo>
                  <a:lnTo>
                    <a:pt x="2" y="3033"/>
                  </a:lnTo>
                  <a:lnTo>
                    <a:pt x="0" y="2994"/>
                  </a:lnTo>
                  <a:lnTo>
                    <a:pt x="0" y="939"/>
                  </a:lnTo>
                  <a:lnTo>
                    <a:pt x="56" y="939"/>
                  </a:lnTo>
                  <a:lnTo>
                    <a:pt x="56" y="165"/>
                  </a:lnTo>
                  <a:lnTo>
                    <a:pt x="1221" y="165"/>
                  </a:lnTo>
                  <a:lnTo>
                    <a:pt x="1238" y="168"/>
                  </a:lnTo>
                  <a:lnTo>
                    <a:pt x="1254" y="176"/>
                  </a:lnTo>
                  <a:lnTo>
                    <a:pt x="1265" y="189"/>
                  </a:lnTo>
                  <a:lnTo>
                    <a:pt x="1273" y="203"/>
                  </a:lnTo>
                  <a:lnTo>
                    <a:pt x="1277" y="221"/>
                  </a:lnTo>
                  <a:lnTo>
                    <a:pt x="1273" y="238"/>
                  </a:lnTo>
                  <a:lnTo>
                    <a:pt x="1265" y="253"/>
                  </a:lnTo>
                  <a:lnTo>
                    <a:pt x="1254" y="266"/>
                  </a:lnTo>
                  <a:lnTo>
                    <a:pt x="1238" y="274"/>
                  </a:lnTo>
                  <a:lnTo>
                    <a:pt x="1221" y="276"/>
                  </a:lnTo>
                  <a:lnTo>
                    <a:pt x="355" y="276"/>
                  </a:lnTo>
                  <a:lnTo>
                    <a:pt x="594" y="513"/>
                  </a:lnTo>
                  <a:lnTo>
                    <a:pt x="597" y="517"/>
                  </a:lnTo>
                  <a:lnTo>
                    <a:pt x="599" y="520"/>
                  </a:lnTo>
                  <a:lnTo>
                    <a:pt x="602" y="524"/>
                  </a:lnTo>
                  <a:lnTo>
                    <a:pt x="604" y="528"/>
                  </a:lnTo>
                  <a:lnTo>
                    <a:pt x="605" y="529"/>
                  </a:lnTo>
                  <a:lnTo>
                    <a:pt x="606" y="531"/>
                  </a:lnTo>
                  <a:lnTo>
                    <a:pt x="607" y="533"/>
                  </a:lnTo>
                  <a:lnTo>
                    <a:pt x="607" y="536"/>
                  </a:lnTo>
                  <a:lnTo>
                    <a:pt x="608" y="538"/>
                  </a:lnTo>
                  <a:lnTo>
                    <a:pt x="609" y="543"/>
                  </a:lnTo>
                  <a:lnTo>
                    <a:pt x="610" y="548"/>
                  </a:lnTo>
                  <a:lnTo>
                    <a:pt x="610" y="550"/>
                  </a:lnTo>
                  <a:lnTo>
                    <a:pt x="610" y="552"/>
                  </a:lnTo>
                  <a:lnTo>
                    <a:pt x="610" y="939"/>
                  </a:lnTo>
                  <a:lnTo>
                    <a:pt x="1609" y="939"/>
                  </a:lnTo>
                  <a:lnTo>
                    <a:pt x="1609" y="189"/>
                  </a:lnTo>
                  <a:lnTo>
                    <a:pt x="1316" y="481"/>
                  </a:lnTo>
                  <a:lnTo>
                    <a:pt x="1303" y="490"/>
                  </a:lnTo>
                  <a:lnTo>
                    <a:pt x="1290" y="495"/>
                  </a:lnTo>
                  <a:lnTo>
                    <a:pt x="1277" y="497"/>
                  </a:lnTo>
                  <a:lnTo>
                    <a:pt x="1262" y="495"/>
                  </a:lnTo>
                  <a:lnTo>
                    <a:pt x="1249" y="490"/>
                  </a:lnTo>
                  <a:lnTo>
                    <a:pt x="1237" y="481"/>
                  </a:lnTo>
                  <a:lnTo>
                    <a:pt x="1228" y="469"/>
                  </a:lnTo>
                  <a:lnTo>
                    <a:pt x="1223" y="456"/>
                  </a:lnTo>
                  <a:lnTo>
                    <a:pt x="1221" y="442"/>
                  </a:lnTo>
                  <a:lnTo>
                    <a:pt x="1223" y="427"/>
                  </a:lnTo>
                  <a:lnTo>
                    <a:pt x="1228" y="414"/>
                  </a:lnTo>
                  <a:lnTo>
                    <a:pt x="1237" y="403"/>
                  </a:lnTo>
                  <a:lnTo>
                    <a:pt x="1626" y="17"/>
                  </a:lnTo>
                  <a:lnTo>
                    <a:pt x="1634" y="10"/>
                  </a:lnTo>
                  <a:lnTo>
                    <a:pt x="1643" y="4"/>
                  </a:lnTo>
                  <a:lnTo>
                    <a:pt x="16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26"/>
            <p:cNvSpPr>
              <a:spLocks/>
            </p:cNvSpPr>
            <p:nvPr/>
          </p:nvSpPr>
          <p:spPr bwMode="auto">
            <a:xfrm>
              <a:off x="2701925" y="2152651"/>
              <a:ext cx="230188" cy="176213"/>
            </a:xfrm>
            <a:custGeom>
              <a:avLst/>
              <a:gdLst>
                <a:gd name="T0" fmla="*/ 72 w 1442"/>
                <a:gd name="T1" fmla="*/ 3 h 1103"/>
                <a:gd name="T2" fmla="*/ 100 w 1442"/>
                <a:gd name="T3" fmla="*/ 22 h 1103"/>
                <a:gd name="T4" fmla="*/ 110 w 1442"/>
                <a:gd name="T5" fmla="*/ 55 h 1103"/>
                <a:gd name="T6" fmla="*/ 113 w 1442"/>
                <a:gd name="T7" fmla="*/ 448 h 1103"/>
                <a:gd name="T8" fmla="*/ 138 w 1442"/>
                <a:gd name="T9" fmla="*/ 566 h 1103"/>
                <a:gd name="T10" fmla="*/ 184 w 1442"/>
                <a:gd name="T11" fmla="*/ 675 h 1103"/>
                <a:gd name="T12" fmla="*/ 250 w 1442"/>
                <a:gd name="T13" fmla="*/ 772 h 1103"/>
                <a:gd name="T14" fmla="*/ 333 w 1442"/>
                <a:gd name="T15" fmla="*/ 854 h 1103"/>
                <a:gd name="T16" fmla="*/ 430 w 1442"/>
                <a:gd name="T17" fmla="*/ 920 h 1103"/>
                <a:gd name="T18" fmla="*/ 540 w 1442"/>
                <a:gd name="T19" fmla="*/ 966 h 1103"/>
                <a:gd name="T20" fmla="*/ 658 w 1442"/>
                <a:gd name="T21" fmla="*/ 989 h 1103"/>
                <a:gd name="T22" fmla="*/ 784 w 1442"/>
                <a:gd name="T23" fmla="*/ 989 h 1103"/>
                <a:gd name="T24" fmla="*/ 902 w 1442"/>
                <a:gd name="T25" fmla="*/ 966 h 1103"/>
                <a:gd name="T26" fmla="*/ 1012 w 1442"/>
                <a:gd name="T27" fmla="*/ 920 h 1103"/>
                <a:gd name="T28" fmla="*/ 1109 w 1442"/>
                <a:gd name="T29" fmla="*/ 854 h 1103"/>
                <a:gd name="T30" fmla="*/ 1192 w 1442"/>
                <a:gd name="T31" fmla="*/ 772 h 1103"/>
                <a:gd name="T32" fmla="*/ 1258 w 1442"/>
                <a:gd name="T33" fmla="*/ 675 h 1103"/>
                <a:gd name="T34" fmla="*/ 1304 w 1442"/>
                <a:gd name="T35" fmla="*/ 566 h 1103"/>
                <a:gd name="T36" fmla="*/ 1329 w 1442"/>
                <a:gd name="T37" fmla="*/ 448 h 1103"/>
                <a:gd name="T38" fmla="*/ 1332 w 1442"/>
                <a:gd name="T39" fmla="*/ 55 h 1103"/>
                <a:gd name="T40" fmla="*/ 1342 w 1442"/>
                <a:gd name="T41" fmla="*/ 22 h 1103"/>
                <a:gd name="T42" fmla="*/ 1370 w 1442"/>
                <a:gd name="T43" fmla="*/ 3 h 1103"/>
                <a:gd name="T44" fmla="*/ 1405 w 1442"/>
                <a:gd name="T45" fmla="*/ 3 h 1103"/>
                <a:gd name="T46" fmla="*/ 1432 w 1442"/>
                <a:gd name="T47" fmla="*/ 22 h 1103"/>
                <a:gd name="T48" fmla="*/ 1442 w 1442"/>
                <a:gd name="T49" fmla="*/ 55 h 1103"/>
                <a:gd name="T50" fmla="*/ 1439 w 1442"/>
                <a:gd name="T51" fmla="*/ 452 h 1103"/>
                <a:gd name="T52" fmla="*/ 1416 w 1442"/>
                <a:gd name="T53" fmla="*/ 577 h 1103"/>
                <a:gd name="T54" fmla="*/ 1373 w 1442"/>
                <a:gd name="T55" fmla="*/ 693 h 1103"/>
                <a:gd name="T56" fmla="*/ 1310 w 1442"/>
                <a:gd name="T57" fmla="*/ 800 h 1103"/>
                <a:gd name="T58" fmla="*/ 1231 w 1442"/>
                <a:gd name="T59" fmla="*/ 893 h 1103"/>
                <a:gd name="T60" fmla="*/ 1137 w 1442"/>
                <a:gd name="T61" fmla="*/ 972 h 1103"/>
                <a:gd name="T62" fmla="*/ 1030 w 1442"/>
                <a:gd name="T63" fmla="*/ 1034 h 1103"/>
                <a:gd name="T64" fmla="*/ 913 w 1442"/>
                <a:gd name="T65" fmla="*/ 1077 h 1103"/>
                <a:gd name="T66" fmla="*/ 787 w 1442"/>
                <a:gd name="T67" fmla="*/ 1101 h 1103"/>
                <a:gd name="T68" fmla="*/ 655 w 1442"/>
                <a:gd name="T69" fmla="*/ 1101 h 1103"/>
                <a:gd name="T70" fmla="*/ 529 w 1442"/>
                <a:gd name="T71" fmla="*/ 1077 h 1103"/>
                <a:gd name="T72" fmla="*/ 412 w 1442"/>
                <a:gd name="T73" fmla="*/ 1034 h 1103"/>
                <a:gd name="T74" fmla="*/ 305 w 1442"/>
                <a:gd name="T75" fmla="*/ 972 h 1103"/>
                <a:gd name="T76" fmla="*/ 211 w 1442"/>
                <a:gd name="T77" fmla="*/ 893 h 1103"/>
                <a:gd name="T78" fmla="*/ 132 w 1442"/>
                <a:gd name="T79" fmla="*/ 800 h 1103"/>
                <a:gd name="T80" fmla="*/ 69 w 1442"/>
                <a:gd name="T81" fmla="*/ 693 h 1103"/>
                <a:gd name="T82" fmla="*/ 26 w 1442"/>
                <a:gd name="T83" fmla="*/ 577 h 1103"/>
                <a:gd name="T84" fmla="*/ 3 w 1442"/>
                <a:gd name="T85" fmla="*/ 452 h 1103"/>
                <a:gd name="T86" fmla="*/ 0 w 1442"/>
                <a:gd name="T87" fmla="*/ 55 h 1103"/>
                <a:gd name="T88" fmla="*/ 10 w 1442"/>
                <a:gd name="T89" fmla="*/ 22 h 1103"/>
                <a:gd name="T90" fmla="*/ 37 w 1442"/>
                <a:gd name="T91" fmla="*/ 3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42" h="1103">
                  <a:moveTo>
                    <a:pt x="54" y="0"/>
                  </a:moveTo>
                  <a:lnTo>
                    <a:pt x="72" y="3"/>
                  </a:lnTo>
                  <a:lnTo>
                    <a:pt x="87" y="10"/>
                  </a:lnTo>
                  <a:lnTo>
                    <a:pt x="100" y="22"/>
                  </a:lnTo>
                  <a:lnTo>
                    <a:pt x="108" y="38"/>
                  </a:lnTo>
                  <a:lnTo>
                    <a:pt x="110" y="55"/>
                  </a:lnTo>
                  <a:lnTo>
                    <a:pt x="110" y="386"/>
                  </a:lnTo>
                  <a:lnTo>
                    <a:pt x="113" y="448"/>
                  </a:lnTo>
                  <a:lnTo>
                    <a:pt x="122" y="508"/>
                  </a:lnTo>
                  <a:lnTo>
                    <a:pt x="138" y="566"/>
                  </a:lnTo>
                  <a:lnTo>
                    <a:pt x="158" y="622"/>
                  </a:lnTo>
                  <a:lnTo>
                    <a:pt x="184" y="675"/>
                  </a:lnTo>
                  <a:lnTo>
                    <a:pt x="215" y="725"/>
                  </a:lnTo>
                  <a:lnTo>
                    <a:pt x="250" y="772"/>
                  </a:lnTo>
                  <a:lnTo>
                    <a:pt x="289" y="815"/>
                  </a:lnTo>
                  <a:lnTo>
                    <a:pt x="333" y="854"/>
                  </a:lnTo>
                  <a:lnTo>
                    <a:pt x="380" y="889"/>
                  </a:lnTo>
                  <a:lnTo>
                    <a:pt x="430" y="920"/>
                  </a:lnTo>
                  <a:lnTo>
                    <a:pt x="484" y="945"/>
                  </a:lnTo>
                  <a:lnTo>
                    <a:pt x="540" y="966"/>
                  </a:lnTo>
                  <a:lnTo>
                    <a:pt x="598" y="980"/>
                  </a:lnTo>
                  <a:lnTo>
                    <a:pt x="658" y="989"/>
                  </a:lnTo>
                  <a:lnTo>
                    <a:pt x="721" y="993"/>
                  </a:lnTo>
                  <a:lnTo>
                    <a:pt x="784" y="989"/>
                  </a:lnTo>
                  <a:lnTo>
                    <a:pt x="844" y="980"/>
                  </a:lnTo>
                  <a:lnTo>
                    <a:pt x="902" y="966"/>
                  </a:lnTo>
                  <a:lnTo>
                    <a:pt x="958" y="945"/>
                  </a:lnTo>
                  <a:lnTo>
                    <a:pt x="1012" y="920"/>
                  </a:lnTo>
                  <a:lnTo>
                    <a:pt x="1062" y="889"/>
                  </a:lnTo>
                  <a:lnTo>
                    <a:pt x="1109" y="854"/>
                  </a:lnTo>
                  <a:lnTo>
                    <a:pt x="1153" y="815"/>
                  </a:lnTo>
                  <a:lnTo>
                    <a:pt x="1192" y="772"/>
                  </a:lnTo>
                  <a:lnTo>
                    <a:pt x="1227" y="725"/>
                  </a:lnTo>
                  <a:lnTo>
                    <a:pt x="1258" y="675"/>
                  </a:lnTo>
                  <a:lnTo>
                    <a:pt x="1284" y="622"/>
                  </a:lnTo>
                  <a:lnTo>
                    <a:pt x="1304" y="566"/>
                  </a:lnTo>
                  <a:lnTo>
                    <a:pt x="1320" y="508"/>
                  </a:lnTo>
                  <a:lnTo>
                    <a:pt x="1329" y="448"/>
                  </a:lnTo>
                  <a:lnTo>
                    <a:pt x="1332" y="386"/>
                  </a:lnTo>
                  <a:lnTo>
                    <a:pt x="1332" y="55"/>
                  </a:lnTo>
                  <a:lnTo>
                    <a:pt x="1334" y="38"/>
                  </a:lnTo>
                  <a:lnTo>
                    <a:pt x="1342" y="22"/>
                  </a:lnTo>
                  <a:lnTo>
                    <a:pt x="1355" y="10"/>
                  </a:lnTo>
                  <a:lnTo>
                    <a:pt x="1370" y="3"/>
                  </a:lnTo>
                  <a:lnTo>
                    <a:pt x="1388" y="0"/>
                  </a:lnTo>
                  <a:lnTo>
                    <a:pt x="1405" y="3"/>
                  </a:lnTo>
                  <a:lnTo>
                    <a:pt x="1420" y="10"/>
                  </a:lnTo>
                  <a:lnTo>
                    <a:pt x="1432" y="22"/>
                  </a:lnTo>
                  <a:lnTo>
                    <a:pt x="1440" y="38"/>
                  </a:lnTo>
                  <a:lnTo>
                    <a:pt x="1442" y="55"/>
                  </a:lnTo>
                  <a:lnTo>
                    <a:pt x="1442" y="386"/>
                  </a:lnTo>
                  <a:lnTo>
                    <a:pt x="1439" y="452"/>
                  </a:lnTo>
                  <a:lnTo>
                    <a:pt x="1431" y="515"/>
                  </a:lnTo>
                  <a:lnTo>
                    <a:pt x="1416" y="577"/>
                  </a:lnTo>
                  <a:lnTo>
                    <a:pt x="1397" y="636"/>
                  </a:lnTo>
                  <a:lnTo>
                    <a:pt x="1373" y="693"/>
                  </a:lnTo>
                  <a:lnTo>
                    <a:pt x="1344" y="748"/>
                  </a:lnTo>
                  <a:lnTo>
                    <a:pt x="1310" y="800"/>
                  </a:lnTo>
                  <a:lnTo>
                    <a:pt x="1272" y="848"/>
                  </a:lnTo>
                  <a:lnTo>
                    <a:pt x="1231" y="893"/>
                  </a:lnTo>
                  <a:lnTo>
                    <a:pt x="1186" y="934"/>
                  </a:lnTo>
                  <a:lnTo>
                    <a:pt x="1137" y="972"/>
                  </a:lnTo>
                  <a:lnTo>
                    <a:pt x="1085" y="1006"/>
                  </a:lnTo>
                  <a:lnTo>
                    <a:pt x="1030" y="1034"/>
                  </a:lnTo>
                  <a:lnTo>
                    <a:pt x="972" y="1059"/>
                  </a:lnTo>
                  <a:lnTo>
                    <a:pt x="913" y="1077"/>
                  </a:lnTo>
                  <a:lnTo>
                    <a:pt x="851" y="1092"/>
                  </a:lnTo>
                  <a:lnTo>
                    <a:pt x="787" y="1101"/>
                  </a:lnTo>
                  <a:lnTo>
                    <a:pt x="721" y="1103"/>
                  </a:lnTo>
                  <a:lnTo>
                    <a:pt x="655" y="1101"/>
                  </a:lnTo>
                  <a:lnTo>
                    <a:pt x="591" y="1092"/>
                  </a:lnTo>
                  <a:lnTo>
                    <a:pt x="529" y="1077"/>
                  </a:lnTo>
                  <a:lnTo>
                    <a:pt x="470" y="1059"/>
                  </a:lnTo>
                  <a:lnTo>
                    <a:pt x="412" y="1034"/>
                  </a:lnTo>
                  <a:lnTo>
                    <a:pt x="357" y="1006"/>
                  </a:lnTo>
                  <a:lnTo>
                    <a:pt x="305" y="972"/>
                  </a:lnTo>
                  <a:lnTo>
                    <a:pt x="256" y="934"/>
                  </a:lnTo>
                  <a:lnTo>
                    <a:pt x="211" y="893"/>
                  </a:lnTo>
                  <a:lnTo>
                    <a:pt x="170" y="848"/>
                  </a:lnTo>
                  <a:lnTo>
                    <a:pt x="132" y="800"/>
                  </a:lnTo>
                  <a:lnTo>
                    <a:pt x="98" y="748"/>
                  </a:lnTo>
                  <a:lnTo>
                    <a:pt x="69" y="693"/>
                  </a:lnTo>
                  <a:lnTo>
                    <a:pt x="45" y="636"/>
                  </a:lnTo>
                  <a:lnTo>
                    <a:pt x="26" y="577"/>
                  </a:lnTo>
                  <a:lnTo>
                    <a:pt x="11" y="515"/>
                  </a:lnTo>
                  <a:lnTo>
                    <a:pt x="3" y="452"/>
                  </a:lnTo>
                  <a:lnTo>
                    <a:pt x="0" y="386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7" y="3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27"/>
            <p:cNvSpPr>
              <a:spLocks/>
            </p:cNvSpPr>
            <p:nvPr/>
          </p:nvSpPr>
          <p:spPr bwMode="auto">
            <a:xfrm>
              <a:off x="2676525" y="2127251"/>
              <a:ext cx="69850" cy="44450"/>
            </a:xfrm>
            <a:custGeom>
              <a:avLst/>
              <a:gdLst>
                <a:gd name="T0" fmla="*/ 221 w 444"/>
                <a:gd name="T1" fmla="*/ 0 h 277"/>
                <a:gd name="T2" fmla="*/ 257 w 444"/>
                <a:gd name="T3" fmla="*/ 3 h 277"/>
                <a:gd name="T4" fmla="*/ 291 w 444"/>
                <a:gd name="T5" fmla="*/ 11 h 277"/>
                <a:gd name="T6" fmla="*/ 323 w 444"/>
                <a:gd name="T7" fmla="*/ 25 h 277"/>
                <a:gd name="T8" fmla="*/ 353 w 444"/>
                <a:gd name="T9" fmla="*/ 43 h 277"/>
                <a:gd name="T10" fmla="*/ 379 w 444"/>
                <a:gd name="T11" fmla="*/ 65 h 277"/>
                <a:gd name="T12" fmla="*/ 401 w 444"/>
                <a:gd name="T13" fmla="*/ 91 h 277"/>
                <a:gd name="T14" fmla="*/ 419 w 444"/>
                <a:gd name="T15" fmla="*/ 120 h 277"/>
                <a:gd name="T16" fmla="*/ 433 w 444"/>
                <a:gd name="T17" fmla="*/ 152 h 277"/>
                <a:gd name="T18" fmla="*/ 441 w 444"/>
                <a:gd name="T19" fmla="*/ 185 h 277"/>
                <a:gd name="T20" fmla="*/ 444 w 444"/>
                <a:gd name="T21" fmla="*/ 221 h 277"/>
                <a:gd name="T22" fmla="*/ 441 w 444"/>
                <a:gd name="T23" fmla="*/ 239 h 277"/>
                <a:gd name="T24" fmla="*/ 434 w 444"/>
                <a:gd name="T25" fmla="*/ 254 h 277"/>
                <a:gd name="T26" fmla="*/ 421 w 444"/>
                <a:gd name="T27" fmla="*/ 265 h 277"/>
                <a:gd name="T28" fmla="*/ 406 w 444"/>
                <a:gd name="T29" fmla="*/ 274 h 277"/>
                <a:gd name="T30" fmla="*/ 388 w 444"/>
                <a:gd name="T31" fmla="*/ 277 h 277"/>
                <a:gd name="T32" fmla="*/ 371 w 444"/>
                <a:gd name="T33" fmla="*/ 274 h 277"/>
                <a:gd name="T34" fmla="*/ 355 w 444"/>
                <a:gd name="T35" fmla="*/ 265 h 277"/>
                <a:gd name="T36" fmla="*/ 344 w 444"/>
                <a:gd name="T37" fmla="*/ 254 h 277"/>
                <a:gd name="T38" fmla="*/ 336 w 444"/>
                <a:gd name="T39" fmla="*/ 239 h 277"/>
                <a:gd name="T40" fmla="*/ 333 w 444"/>
                <a:gd name="T41" fmla="*/ 221 h 277"/>
                <a:gd name="T42" fmla="*/ 330 w 444"/>
                <a:gd name="T43" fmla="*/ 196 h 277"/>
                <a:gd name="T44" fmla="*/ 321 w 444"/>
                <a:gd name="T45" fmla="*/ 172 h 277"/>
                <a:gd name="T46" fmla="*/ 308 w 444"/>
                <a:gd name="T47" fmla="*/ 152 h 277"/>
                <a:gd name="T48" fmla="*/ 291 w 444"/>
                <a:gd name="T49" fmla="*/ 135 h 277"/>
                <a:gd name="T50" fmla="*/ 271 w 444"/>
                <a:gd name="T51" fmla="*/ 122 h 277"/>
                <a:gd name="T52" fmla="*/ 247 w 444"/>
                <a:gd name="T53" fmla="*/ 114 h 277"/>
                <a:gd name="T54" fmla="*/ 221 w 444"/>
                <a:gd name="T55" fmla="*/ 111 h 277"/>
                <a:gd name="T56" fmla="*/ 197 w 444"/>
                <a:gd name="T57" fmla="*/ 114 h 277"/>
                <a:gd name="T58" fmla="*/ 173 w 444"/>
                <a:gd name="T59" fmla="*/ 122 h 277"/>
                <a:gd name="T60" fmla="*/ 152 w 444"/>
                <a:gd name="T61" fmla="*/ 135 h 277"/>
                <a:gd name="T62" fmla="*/ 135 w 444"/>
                <a:gd name="T63" fmla="*/ 152 h 277"/>
                <a:gd name="T64" fmla="*/ 122 w 444"/>
                <a:gd name="T65" fmla="*/ 172 h 277"/>
                <a:gd name="T66" fmla="*/ 114 w 444"/>
                <a:gd name="T67" fmla="*/ 196 h 277"/>
                <a:gd name="T68" fmla="*/ 111 w 444"/>
                <a:gd name="T69" fmla="*/ 221 h 277"/>
                <a:gd name="T70" fmla="*/ 108 w 444"/>
                <a:gd name="T71" fmla="*/ 239 h 277"/>
                <a:gd name="T72" fmla="*/ 100 w 444"/>
                <a:gd name="T73" fmla="*/ 254 h 277"/>
                <a:gd name="T74" fmla="*/ 88 w 444"/>
                <a:gd name="T75" fmla="*/ 265 h 277"/>
                <a:gd name="T76" fmla="*/ 73 w 444"/>
                <a:gd name="T77" fmla="*/ 274 h 277"/>
                <a:gd name="T78" fmla="*/ 56 w 444"/>
                <a:gd name="T79" fmla="*/ 277 h 277"/>
                <a:gd name="T80" fmla="*/ 38 w 444"/>
                <a:gd name="T81" fmla="*/ 274 h 277"/>
                <a:gd name="T82" fmla="*/ 23 w 444"/>
                <a:gd name="T83" fmla="*/ 265 h 277"/>
                <a:gd name="T84" fmla="*/ 10 w 444"/>
                <a:gd name="T85" fmla="*/ 254 h 277"/>
                <a:gd name="T86" fmla="*/ 3 w 444"/>
                <a:gd name="T87" fmla="*/ 239 h 277"/>
                <a:gd name="T88" fmla="*/ 0 w 444"/>
                <a:gd name="T89" fmla="*/ 221 h 277"/>
                <a:gd name="T90" fmla="*/ 3 w 444"/>
                <a:gd name="T91" fmla="*/ 185 h 277"/>
                <a:gd name="T92" fmla="*/ 11 w 444"/>
                <a:gd name="T93" fmla="*/ 152 h 277"/>
                <a:gd name="T94" fmla="*/ 25 w 444"/>
                <a:gd name="T95" fmla="*/ 120 h 277"/>
                <a:gd name="T96" fmla="*/ 43 w 444"/>
                <a:gd name="T97" fmla="*/ 91 h 277"/>
                <a:gd name="T98" fmla="*/ 65 w 444"/>
                <a:gd name="T99" fmla="*/ 65 h 277"/>
                <a:gd name="T100" fmla="*/ 91 w 444"/>
                <a:gd name="T101" fmla="*/ 43 h 277"/>
                <a:gd name="T102" fmla="*/ 119 w 444"/>
                <a:gd name="T103" fmla="*/ 25 h 277"/>
                <a:gd name="T104" fmla="*/ 151 w 444"/>
                <a:gd name="T105" fmla="*/ 11 h 277"/>
                <a:gd name="T106" fmla="*/ 185 w 444"/>
                <a:gd name="T107" fmla="*/ 3 h 277"/>
                <a:gd name="T108" fmla="*/ 221 w 444"/>
                <a:gd name="T109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4" h="277">
                  <a:moveTo>
                    <a:pt x="221" y="0"/>
                  </a:moveTo>
                  <a:lnTo>
                    <a:pt x="257" y="3"/>
                  </a:lnTo>
                  <a:lnTo>
                    <a:pt x="291" y="11"/>
                  </a:lnTo>
                  <a:lnTo>
                    <a:pt x="323" y="25"/>
                  </a:lnTo>
                  <a:lnTo>
                    <a:pt x="353" y="43"/>
                  </a:lnTo>
                  <a:lnTo>
                    <a:pt x="379" y="65"/>
                  </a:lnTo>
                  <a:lnTo>
                    <a:pt x="401" y="91"/>
                  </a:lnTo>
                  <a:lnTo>
                    <a:pt x="419" y="120"/>
                  </a:lnTo>
                  <a:lnTo>
                    <a:pt x="433" y="152"/>
                  </a:lnTo>
                  <a:lnTo>
                    <a:pt x="441" y="185"/>
                  </a:lnTo>
                  <a:lnTo>
                    <a:pt x="444" y="221"/>
                  </a:lnTo>
                  <a:lnTo>
                    <a:pt x="441" y="239"/>
                  </a:lnTo>
                  <a:lnTo>
                    <a:pt x="434" y="254"/>
                  </a:lnTo>
                  <a:lnTo>
                    <a:pt x="421" y="265"/>
                  </a:lnTo>
                  <a:lnTo>
                    <a:pt x="406" y="274"/>
                  </a:lnTo>
                  <a:lnTo>
                    <a:pt x="388" y="277"/>
                  </a:lnTo>
                  <a:lnTo>
                    <a:pt x="371" y="274"/>
                  </a:lnTo>
                  <a:lnTo>
                    <a:pt x="355" y="265"/>
                  </a:lnTo>
                  <a:lnTo>
                    <a:pt x="344" y="254"/>
                  </a:lnTo>
                  <a:lnTo>
                    <a:pt x="336" y="239"/>
                  </a:lnTo>
                  <a:lnTo>
                    <a:pt x="333" y="221"/>
                  </a:lnTo>
                  <a:lnTo>
                    <a:pt x="330" y="196"/>
                  </a:lnTo>
                  <a:lnTo>
                    <a:pt x="321" y="172"/>
                  </a:lnTo>
                  <a:lnTo>
                    <a:pt x="308" y="152"/>
                  </a:lnTo>
                  <a:lnTo>
                    <a:pt x="291" y="135"/>
                  </a:lnTo>
                  <a:lnTo>
                    <a:pt x="271" y="122"/>
                  </a:lnTo>
                  <a:lnTo>
                    <a:pt x="247" y="114"/>
                  </a:lnTo>
                  <a:lnTo>
                    <a:pt x="221" y="111"/>
                  </a:lnTo>
                  <a:lnTo>
                    <a:pt x="197" y="114"/>
                  </a:lnTo>
                  <a:lnTo>
                    <a:pt x="173" y="122"/>
                  </a:lnTo>
                  <a:lnTo>
                    <a:pt x="152" y="135"/>
                  </a:lnTo>
                  <a:lnTo>
                    <a:pt x="135" y="152"/>
                  </a:lnTo>
                  <a:lnTo>
                    <a:pt x="122" y="172"/>
                  </a:lnTo>
                  <a:lnTo>
                    <a:pt x="114" y="196"/>
                  </a:lnTo>
                  <a:lnTo>
                    <a:pt x="111" y="221"/>
                  </a:lnTo>
                  <a:lnTo>
                    <a:pt x="108" y="239"/>
                  </a:lnTo>
                  <a:lnTo>
                    <a:pt x="100" y="254"/>
                  </a:lnTo>
                  <a:lnTo>
                    <a:pt x="88" y="265"/>
                  </a:lnTo>
                  <a:lnTo>
                    <a:pt x="73" y="274"/>
                  </a:lnTo>
                  <a:lnTo>
                    <a:pt x="56" y="277"/>
                  </a:lnTo>
                  <a:lnTo>
                    <a:pt x="38" y="274"/>
                  </a:lnTo>
                  <a:lnTo>
                    <a:pt x="23" y="265"/>
                  </a:lnTo>
                  <a:lnTo>
                    <a:pt x="10" y="254"/>
                  </a:lnTo>
                  <a:lnTo>
                    <a:pt x="3" y="239"/>
                  </a:lnTo>
                  <a:lnTo>
                    <a:pt x="0" y="221"/>
                  </a:lnTo>
                  <a:lnTo>
                    <a:pt x="3" y="185"/>
                  </a:lnTo>
                  <a:lnTo>
                    <a:pt x="11" y="152"/>
                  </a:lnTo>
                  <a:lnTo>
                    <a:pt x="25" y="120"/>
                  </a:lnTo>
                  <a:lnTo>
                    <a:pt x="43" y="91"/>
                  </a:lnTo>
                  <a:lnTo>
                    <a:pt x="65" y="65"/>
                  </a:lnTo>
                  <a:lnTo>
                    <a:pt x="91" y="43"/>
                  </a:lnTo>
                  <a:lnTo>
                    <a:pt x="119" y="25"/>
                  </a:lnTo>
                  <a:lnTo>
                    <a:pt x="151" y="11"/>
                  </a:lnTo>
                  <a:lnTo>
                    <a:pt x="185" y="3"/>
                  </a:lnTo>
                  <a:lnTo>
                    <a:pt x="2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28"/>
            <p:cNvSpPr>
              <a:spLocks/>
            </p:cNvSpPr>
            <p:nvPr/>
          </p:nvSpPr>
          <p:spPr bwMode="auto">
            <a:xfrm>
              <a:off x="2887663" y="2127251"/>
              <a:ext cx="69850" cy="44450"/>
            </a:xfrm>
            <a:custGeom>
              <a:avLst/>
              <a:gdLst>
                <a:gd name="T0" fmla="*/ 223 w 444"/>
                <a:gd name="T1" fmla="*/ 0 h 277"/>
                <a:gd name="T2" fmla="*/ 259 w 444"/>
                <a:gd name="T3" fmla="*/ 3 h 277"/>
                <a:gd name="T4" fmla="*/ 293 w 444"/>
                <a:gd name="T5" fmla="*/ 11 h 277"/>
                <a:gd name="T6" fmla="*/ 325 w 444"/>
                <a:gd name="T7" fmla="*/ 25 h 277"/>
                <a:gd name="T8" fmla="*/ 353 w 444"/>
                <a:gd name="T9" fmla="*/ 43 h 277"/>
                <a:gd name="T10" fmla="*/ 379 w 444"/>
                <a:gd name="T11" fmla="*/ 65 h 277"/>
                <a:gd name="T12" fmla="*/ 401 w 444"/>
                <a:gd name="T13" fmla="*/ 91 h 277"/>
                <a:gd name="T14" fmla="*/ 419 w 444"/>
                <a:gd name="T15" fmla="*/ 120 h 277"/>
                <a:gd name="T16" fmla="*/ 433 w 444"/>
                <a:gd name="T17" fmla="*/ 152 h 277"/>
                <a:gd name="T18" fmla="*/ 441 w 444"/>
                <a:gd name="T19" fmla="*/ 185 h 277"/>
                <a:gd name="T20" fmla="*/ 444 w 444"/>
                <a:gd name="T21" fmla="*/ 221 h 277"/>
                <a:gd name="T22" fmla="*/ 441 w 444"/>
                <a:gd name="T23" fmla="*/ 239 h 277"/>
                <a:gd name="T24" fmla="*/ 434 w 444"/>
                <a:gd name="T25" fmla="*/ 254 h 277"/>
                <a:gd name="T26" fmla="*/ 421 w 444"/>
                <a:gd name="T27" fmla="*/ 265 h 277"/>
                <a:gd name="T28" fmla="*/ 406 w 444"/>
                <a:gd name="T29" fmla="*/ 274 h 277"/>
                <a:gd name="T30" fmla="*/ 389 w 444"/>
                <a:gd name="T31" fmla="*/ 277 h 277"/>
                <a:gd name="T32" fmla="*/ 371 w 444"/>
                <a:gd name="T33" fmla="*/ 274 h 277"/>
                <a:gd name="T34" fmla="*/ 356 w 444"/>
                <a:gd name="T35" fmla="*/ 265 h 277"/>
                <a:gd name="T36" fmla="*/ 344 w 444"/>
                <a:gd name="T37" fmla="*/ 254 h 277"/>
                <a:gd name="T38" fmla="*/ 336 w 444"/>
                <a:gd name="T39" fmla="*/ 239 h 277"/>
                <a:gd name="T40" fmla="*/ 333 w 444"/>
                <a:gd name="T41" fmla="*/ 221 h 277"/>
                <a:gd name="T42" fmla="*/ 330 w 444"/>
                <a:gd name="T43" fmla="*/ 196 h 277"/>
                <a:gd name="T44" fmla="*/ 322 w 444"/>
                <a:gd name="T45" fmla="*/ 172 h 277"/>
                <a:gd name="T46" fmla="*/ 309 w 444"/>
                <a:gd name="T47" fmla="*/ 152 h 277"/>
                <a:gd name="T48" fmla="*/ 292 w 444"/>
                <a:gd name="T49" fmla="*/ 135 h 277"/>
                <a:gd name="T50" fmla="*/ 271 w 444"/>
                <a:gd name="T51" fmla="*/ 122 h 277"/>
                <a:gd name="T52" fmla="*/ 247 w 444"/>
                <a:gd name="T53" fmla="*/ 114 h 277"/>
                <a:gd name="T54" fmla="*/ 223 w 444"/>
                <a:gd name="T55" fmla="*/ 111 h 277"/>
                <a:gd name="T56" fmla="*/ 197 w 444"/>
                <a:gd name="T57" fmla="*/ 114 h 277"/>
                <a:gd name="T58" fmla="*/ 173 w 444"/>
                <a:gd name="T59" fmla="*/ 122 h 277"/>
                <a:gd name="T60" fmla="*/ 153 w 444"/>
                <a:gd name="T61" fmla="*/ 135 h 277"/>
                <a:gd name="T62" fmla="*/ 136 w 444"/>
                <a:gd name="T63" fmla="*/ 152 h 277"/>
                <a:gd name="T64" fmla="*/ 123 w 444"/>
                <a:gd name="T65" fmla="*/ 172 h 277"/>
                <a:gd name="T66" fmla="*/ 114 w 444"/>
                <a:gd name="T67" fmla="*/ 196 h 277"/>
                <a:gd name="T68" fmla="*/ 111 w 444"/>
                <a:gd name="T69" fmla="*/ 221 h 277"/>
                <a:gd name="T70" fmla="*/ 108 w 444"/>
                <a:gd name="T71" fmla="*/ 239 h 277"/>
                <a:gd name="T72" fmla="*/ 100 w 444"/>
                <a:gd name="T73" fmla="*/ 254 h 277"/>
                <a:gd name="T74" fmla="*/ 89 w 444"/>
                <a:gd name="T75" fmla="*/ 265 h 277"/>
                <a:gd name="T76" fmla="*/ 73 w 444"/>
                <a:gd name="T77" fmla="*/ 274 h 277"/>
                <a:gd name="T78" fmla="*/ 56 w 444"/>
                <a:gd name="T79" fmla="*/ 277 h 277"/>
                <a:gd name="T80" fmla="*/ 38 w 444"/>
                <a:gd name="T81" fmla="*/ 274 h 277"/>
                <a:gd name="T82" fmla="*/ 23 w 444"/>
                <a:gd name="T83" fmla="*/ 265 h 277"/>
                <a:gd name="T84" fmla="*/ 10 w 444"/>
                <a:gd name="T85" fmla="*/ 254 h 277"/>
                <a:gd name="T86" fmla="*/ 3 w 444"/>
                <a:gd name="T87" fmla="*/ 239 h 277"/>
                <a:gd name="T88" fmla="*/ 0 w 444"/>
                <a:gd name="T89" fmla="*/ 221 h 277"/>
                <a:gd name="T90" fmla="*/ 3 w 444"/>
                <a:gd name="T91" fmla="*/ 185 h 277"/>
                <a:gd name="T92" fmla="*/ 11 w 444"/>
                <a:gd name="T93" fmla="*/ 152 h 277"/>
                <a:gd name="T94" fmla="*/ 25 w 444"/>
                <a:gd name="T95" fmla="*/ 120 h 277"/>
                <a:gd name="T96" fmla="*/ 43 w 444"/>
                <a:gd name="T97" fmla="*/ 91 h 277"/>
                <a:gd name="T98" fmla="*/ 65 w 444"/>
                <a:gd name="T99" fmla="*/ 65 h 277"/>
                <a:gd name="T100" fmla="*/ 91 w 444"/>
                <a:gd name="T101" fmla="*/ 43 h 277"/>
                <a:gd name="T102" fmla="*/ 121 w 444"/>
                <a:gd name="T103" fmla="*/ 25 h 277"/>
                <a:gd name="T104" fmla="*/ 153 w 444"/>
                <a:gd name="T105" fmla="*/ 11 h 277"/>
                <a:gd name="T106" fmla="*/ 187 w 444"/>
                <a:gd name="T107" fmla="*/ 3 h 277"/>
                <a:gd name="T108" fmla="*/ 223 w 444"/>
                <a:gd name="T109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4" h="277">
                  <a:moveTo>
                    <a:pt x="223" y="0"/>
                  </a:moveTo>
                  <a:lnTo>
                    <a:pt x="259" y="3"/>
                  </a:lnTo>
                  <a:lnTo>
                    <a:pt x="293" y="11"/>
                  </a:lnTo>
                  <a:lnTo>
                    <a:pt x="325" y="25"/>
                  </a:lnTo>
                  <a:lnTo>
                    <a:pt x="353" y="43"/>
                  </a:lnTo>
                  <a:lnTo>
                    <a:pt x="379" y="65"/>
                  </a:lnTo>
                  <a:lnTo>
                    <a:pt x="401" y="91"/>
                  </a:lnTo>
                  <a:lnTo>
                    <a:pt x="419" y="120"/>
                  </a:lnTo>
                  <a:lnTo>
                    <a:pt x="433" y="152"/>
                  </a:lnTo>
                  <a:lnTo>
                    <a:pt x="441" y="185"/>
                  </a:lnTo>
                  <a:lnTo>
                    <a:pt x="444" y="221"/>
                  </a:lnTo>
                  <a:lnTo>
                    <a:pt x="441" y="239"/>
                  </a:lnTo>
                  <a:lnTo>
                    <a:pt x="434" y="254"/>
                  </a:lnTo>
                  <a:lnTo>
                    <a:pt x="421" y="265"/>
                  </a:lnTo>
                  <a:lnTo>
                    <a:pt x="406" y="274"/>
                  </a:lnTo>
                  <a:lnTo>
                    <a:pt x="389" y="277"/>
                  </a:lnTo>
                  <a:lnTo>
                    <a:pt x="371" y="274"/>
                  </a:lnTo>
                  <a:lnTo>
                    <a:pt x="356" y="265"/>
                  </a:lnTo>
                  <a:lnTo>
                    <a:pt x="344" y="254"/>
                  </a:lnTo>
                  <a:lnTo>
                    <a:pt x="336" y="239"/>
                  </a:lnTo>
                  <a:lnTo>
                    <a:pt x="333" y="221"/>
                  </a:lnTo>
                  <a:lnTo>
                    <a:pt x="330" y="196"/>
                  </a:lnTo>
                  <a:lnTo>
                    <a:pt x="322" y="172"/>
                  </a:lnTo>
                  <a:lnTo>
                    <a:pt x="309" y="152"/>
                  </a:lnTo>
                  <a:lnTo>
                    <a:pt x="292" y="135"/>
                  </a:lnTo>
                  <a:lnTo>
                    <a:pt x="271" y="122"/>
                  </a:lnTo>
                  <a:lnTo>
                    <a:pt x="247" y="114"/>
                  </a:lnTo>
                  <a:lnTo>
                    <a:pt x="223" y="111"/>
                  </a:lnTo>
                  <a:lnTo>
                    <a:pt x="197" y="114"/>
                  </a:lnTo>
                  <a:lnTo>
                    <a:pt x="173" y="122"/>
                  </a:lnTo>
                  <a:lnTo>
                    <a:pt x="153" y="135"/>
                  </a:lnTo>
                  <a:lnTo>
                    <a:pt x="136" y="152"/>
                  </a:lnTo>
                  <a:lnTo>
                    <a:pt x="123" y="172"/>
                  </a:lnTo>
                  <a:lnTo>
                    <a:pt x="114" y="196"/>
                  </a:lnTo>
                  <a:lnTo>
                    <a:pt x="111" y="221"/>
                  </a:lnTo>
                  <a:lnTo>
                    <a:pt x="108" y="239"/>
                  </a:lnTo>
                  <a:lnTo>
                    <a:pt x="100" y="254"/>
                  </a:lnTo>
                  <a:lnTo>
                    <a:pt x="89" y="265"/>
                  </a:lnTo>
                  <a:lnTo>
                    <a:pt x="73" y="274"/>
                  </a:lnTo>
                  <a:lnTo>
                    <a:pt x="56" y="277"/>
                  </a:lnTo>
                  <a:lnTo>
                    <a:pt x="38" y="274"/>
                  </a:lnTo>
                  <a:lnTo>
                    <a:pt x="23" y="265"/>
                  </a:lnTo>
                  <a:lnTo>
                    <a:pt x="10" y="254"/>
                  </a:lnTo>
                  <a:lnTo>
                    <a:pt x="3" y="239"/>
                  </a:lnTo>
                  <a:lnTo>
                    <a:pt x="0" y="221"/>
                  </a:lnTo>
                  <a:lnTo>
                    <a:pt x="3" y="185"/>
                  </a:lnTo>
                  <a:lnTo>
                    <a:pt x="11" y="152"/>
                  </a:lnTo>
                  <a:lnTo>
                    <a:pt x="25" y="120"/>
                  </a:lnTo>
                  <a:lnTo>
                    <a:pt x="43" y="91"/>
                  </a:lnTo>
                  <a:lnTo>
                    <a:pt x="65" y="65"/>
                  </a:lnTo>
                  <a:lnTo>
                    <a:pt x="91" y="43"/>
                  </a:lnTo>
                  <a:lnTo>
                    <a:pt x="121" y="25"/>
                  </a:lnTo>
                  <a:lnTo>
                    <a:pt x="153" y="11"/>
                  </a:lnTo>
                  <a:lnTo>
                    <a:pt x="187" y="3"/>
                  </a:lnTo>
                  <a:lnTo>
                    <a:pt x="2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53" name="Freeform 133"/>
          <p:cNvSpPr>
            <a:spLocks noEditPoints="1"/>
          </p:cNvSpPr>
          <p:nvPr/>
        </p:nvSpPr>
        <p:spPr bwMode="auto">
          <a:xfrm>
            <a:off x="4984648" y="658355"/>
            <a:ext cx="528637" cy="504825"/>
          </a:xfrm>
          <a:custGeom>
            <a:avLst/>
            <a:gdLst>
              <a:gd name="T0" fmla="*/ 3164 w 3330"/>
              <a:gd name="T1" fmla="*/ 2848 h 3183"/>
              <a:gd name="T2" fmla="*/ 2806 w 3330"/>
              <a:gd name="T3" fmla="*/ 1438 h 3183"/>
              <a:gd name="T4" fmla="*/ 2789 w 3330"/>
              <a:gd name="T5" fmla="*/ 2489 h 3183"/>
              <a:gd name="T6" fmla="*/ 3004 w 3330"/>
              <a:gd name="T7" fmla="*/ 2502 h 3183"/>
              <a:gd name="T8" fmla="*/ 2953 w 3330"/>
              <a:gd name="T9" fmla="*/ 1459 h 3183"/>
              <a:gd name="T10" fmla="*/ 2553 w 3330"/>
              <a:gd name="T11" fmla="*/ 1285 h 3183"/>
              <a:gd name="T12" fmla="*/ 2442 w 3330"/>
              <a:gd name="T13" fmla="*/ 1508 h 3183"/>
              <a:gd name="T14" fmla="*/ 2553 w 3330"/>
              <a:gd name="T15" fmla="*/ 2513 h 3183"/>
              <a:gd name="T16" fmla="*/ 2671 w 3330"/>
              <a:gd name="T17" fmla="*/ 2412 h 3183"/>
              <a:gd name="T18" fmla="*/ 2620 w 3330"/>
              <a:gd name="T19" fmla="*/ 1445 h 3183"/>
              <a:gd name="T20" fmla="*/ 2157 w 3330"/>
              <a:gd name="T21" fmla="*/ 1407 h 3183"/>
              <a:gd name="T22" fmla="*/ 2209 w 3330"/>
              <a:gd name="T23" fmla="*/ 2450 h 3183"/>
              <a:gd name="T24" fmla="*/ 2442 w 3330"/>
              <a:gd name="T25" fmla="*/ 2513 h 3183"/>
              <a:gd name="T26" fmla="*/ 2331 w 3330"/>
              <a:gd name="T27" fmla="*/ 1508 h 3183"/>
              <a:gd name="T28" fmla="*/ 2442 w 3330"/>
              <a:gd name="T29" fmla="*/ 1285 h 3183"/>
              <a:gd name="T30" fmla="*/ 1880 w 3330"/>
              <a:gd name="T31" fmla="*/ 1497 h 3183"/>
              <a:gd name="T32" fmla="*/ 1931 w 3330"/>
              <a:gd name="T33" fmla="*/ 2463 h 3183"/>
              <a:gd name="T34" fmla="*/ 2022 w 3330"/>
              <a:gd name="T35" fmla="*/ 2443 h 3183"/>
              <a:gd name="T36" fmla="*/ 2039 w 3330"/>
              <a:gd name="T37" fmla="*/ 1484 h 3183"/>
              <a:gd name="T38" fmla="*/ 1499 w 3330"/>
              <a:gd name="T39" fmla="*/ 1396 h 3183"/>
              <a:gd name="T40" fmla="*/ 1610 w 3330"/>
              <a:gd name="T41" fmla="*/ 2401 h 3183"/>
              <a:gd name="T42" fmla="*/ 1499 w 3330"/>
              <a:gd name="T43" fmla="*/ 2625 h 3183"/>
              <a:gd name="T44" fmla="*/ 1724 w 3330"/>
              <a:gd name="T45" fmla="*/ 2427 h 3183"/>
              <a:gd name="T46" fmla="*/ 1806 w 3330"/>
              <a:gd name="T47" fmla="*/ 1399 h 3183"/>
              <a:gd name="T48" fmla="*/ 1308 w 3330"/>
              <a:gd name="T49" fmla="*/ 1466 h 3183"/>
              <a:gd name="T50" fmla="*/ 1291 w 3330"/>
              <a:gd name="T51" fmla="*/ 2426 h 3183"/>
              <a:gd name="T52" fmla="*/ 1391 w 3330"/>
              <a:gd name="T53" fmla="*/ 2488 h 3183"/>
              <a:gd name="T54" fmla="*/ 1473 w 3330"/>
              <a:gd name="T55" fmla="*/ 1505 h 3183"/>
              <a:gd name="T56" fmla="*/ 1332 w 3330"/>
              <a:gd name="T57" fmla="*/ 1285 h 3183"/>
              <a:gd name="T58" fmla="*/ 996 w 3330"/>
              <a:gd name="T59" fmla="*/ 1483 h 3183"/>
              <a:gd name="T60" fmla="*/ 913 w 3330"/>
              <a:gd name="T61" fmla="*/ 2510 h 3183"/>
              <a:gd name="T62" fmla="*/ 1134 w 3330"/>
              <a:gd name="T63" fmla="*/ 2471 h 3183"/>
              <a:gd name="T64" fmla="*/ 1151 w 3330"/>
              <a:gd name="T65" fmla="*/ 1421 h 3183"/>
              <a:gd name="T66" fmla="*/ 718 w 3330"/>
              <a:gd name="T67" fmla="*/ 1422 h 3183"/>
              <a:gd name="T68" fmla="*/ 636 w 3330"/>
              <a:gd name="T69" fmla="*/ 2404 h 3183"/>
              <a:gd name="T70" fmla="*/ 777 w 3330"/>
              <a:gd name="T71" fmla="*/ 2625 h 3183"/>
              <a:gd name="T72" fmla="*/ 888 w 3330"/>
              <a:gd name="T73" fmla="*/ 2401 h 3183"/>
              <a:gd name="T74" fmla="*/ 777 w 3330"/>
              <a:gd name="T75" fmla="*/ 1396 h 3183"/>
              <a:gd name="T76" fmla="*/ 364 w 3330"/>
              <a:gd name="T77" fmla="*/ 1438 h 3183"/>
              <a:gd name="T78" fmla="*/ 347 w 3330"/>
              <a:gd name="T79" fmla="*/ 2489 h 3183"/>
              <a:gd name="T80" fmla="*/ 562 w 3330"/>
              <a:gd name="T81" fmla="*/ 2502 h 3183"/>
              <a:gd name="T82" fmla="*/ 511 w 3330"/>
              <a:gd name="T83" fmla="*/ 1459 h 3183"/>
              <a:gd name="T84" fmla="*/ 256 w 3330"/>
              <a:gd name="T85" fmla="*/ 1061 h 3183"/>
              <a:gd name="T86" fmla="*/ 614 w 3330"/>
              <a:gd name="T87" fmla="*/ 1068 h 3183"/>
              <a:gd name="T88" fmla="*/ 761 w 3330"/>
              <a:gd name="T89" fmla="*/ 726 h 3183"/>
              <a:gd name="T90" fmla="*/ 2513 w 3330"/>
              <a:gd name="T91" fmla="*/ 950 h 3183"/>
              <a:gd name="T92" fmla="*/ 1261 w 3330"/>
              <a:gd name="T93" fmla="*/ 188 h 3183"/>
              <a:gd name="T94" fmla="*/ 907 w 3330"/>
              <a:gd name="T95" fmla="*/ 473 h 3183"/>
              <a:gd name="T96" fmla="*/ 2455 w 3330"/>
              <a:gd name="T97" fmla="*/ 566 h 3183"/>
              <a:gd name="T98" fmla="*/ 2181 w 3330"/>
              <a:gd name="T99" fmla="*/ 242 h 3183"/>
              <a:gd name="T100" fmla="*/ 1665 w 3330"/>
              <a:gd name="T101" fmla="*/ 112 h 3183"/>
              <a:gd name="T102" fmla="*/ 2170 w 3330"/>
              <a:gd name="T103" fmla="*/ 111 h 3183"/>
              <a:gd name="T104" fmla="*/ 2529 w 3330"/>
              <a:gd name="T105" fmla="*/ 450 h 3183"/>
              <a:gd name="T106" fmla="*/ 3164 w 3330"/>
              <a:gd name="T107" fmla="*/ 1285 h 3183"/>
              <a:gd name="T108" fmla="*/ 3053 w 3330"/>
              <a:gd name="T109" fmla="*/ 1508 h 3183"/>
              <a:gd name="T110" fmla="*/ 3164 w 3330"/>
              <a:gd name="T111" fmla="*/ 2513 h 3183"/>
              <a:gd name="T112" fmla="*/ 56 w 3330"/>
              <a:gd name="T113" fmla="*/ 2848 h 3183"/>
              <a:gd name="T114" fmla="*/ 229 w 3330"/>
              <a:gd name="T115" fmla="*/ 2412 h 3183"/>
              <a:gd name="T116" fmla="*/ 178 w 3330"/>
              <a:gd name="T117" fmla="*/ 1445 h 3183"/>
              <a:gd name="T118" fmla="*/ 747 w 3330"/>
              <a:gd name="T119" fmla="*/ 615 h 3183"/>
              <a:gd name="T120" fmla="*/ 987 w 3330"/>
              <a:gd name="T121" fmla="*/ 217 h 3183"/>
              <a:gd name="T122" fmla="*/ 1508 w 3330"/>
              <a:gd name="T123" fmla="*/ 10 h 3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30" h="3183">
                <a:moveTo>
                  <a:pt x="111" y="2960"/>
                </a:moveTo>
                <a:lnTo>
                  <a:pt x="111" y="3071"/>
                </a:lnTo>
                <a:lnTo>
                  <a:pt x="3219" y="3071"/>
                </a:lnTo>
                <a:lnTo>
                  <a:pt x="3219" y="2960"/>
                </a:lnTo>
                <a:lnTo>
                  <a:pt x="111" y="2960"/>
                </a:lnTo>
                <a:close/>
                <a:moveTo>
                  <a:pt x="167" y="2736"/>
                </a:moveTo>
                <a:lnTo>
                  <a:pt x="167" y="2848"/>
                </a:lnTo>
                <a:lnTo>
                  <a:pt x="3164" y="2848"/>
                </a:lnTo>
                <a:lnTo>
                  <a:pt x="3164" y="2736"/>
                </a:lnTo>
                <a:lnTo>
                  <a:pt x="167" y="2736"/>
                </a:lnTo>
                <a:close/>
                <a:moveTo>
                  <a:pt x="2720" y="1285"/>
                </a:moveTo>
                <a:lnTo>
                  <a:pt x="2720" y="1396"/>
                </a:lnTo>
                <a:lnTo>
                  <a:pt x="2745" y="1399"/>
                </a:lnTo>
                <a:lnTo>
                  <a:pt x="2768" y="1407"/>
                </a:lnTo>
                <a:lnTo>
                  <a:pt x="2789" y="1421"/>
                </a:lnTo>
                <a:lnTo>
                  <a:pt x="2806" y="1438"/>
                </a:lnTo>
                <a:lnTo>
                  <a:pt x="2819" y="1459"/>
                </a:lnTo>
                <a:lnTo>
                  <a:pt x="2827" y="1483"/>
                </a:lnTo>
                <a:lnTo>
                  <a:pt x="2831" y="1508"/>
                </a:lnTo>
                <a:lnTo>
                  <a:pt x="2831" y="2401"/>
                </a:lnTo>
                <a:lnTo>
                  <a:pt x="2827" y="2427"/>
                </a:lnTo>
                <a:lnTo>
                  <a:pt x="2819" y="2450"/>
                </a:lnTo>
                <a:lnTo>
                  <a:pt x="2806" y="2471"/>
                </a:lnTo>
                <a:lnTo>
                  <a:pt x="2789" y="2489"/>
                </a:lnTo>
                <a:lnTo>
                  <a:pt x="2768" y="2502"/>
                </a:lnTo>
                <a:lnTo>
                  <a:pt x="2745" y="2510"/>
                </a:lnTo>
                <a:lnTo>
                  <a:pt x="2720" y="2513"/>
                </a:lnTo>
                <a:lnTo>
                  <a:pt x="2720" y="2625"/>
                </a:lnTo>
                <a:lnTo>
                  <a:pt x="3053" y="2625"/>
                </a:lnTo>
                <a:lnTo>
                  <a:pt x="3053" y="2513"/>
                </a:lnTo>
                <a:lnTo>
                  <a:pt x="3027" y="2510"/>
                </a:lnTo>
                <a:lnTo>
                  <a:pt x="3004" y="2502"/>
                </a:lnTo>
                <a:lnTo>
                  <a:pt x="2983" y="2489"/>
                </a:lnTo>
                <a:lnTo>
                  <a:pt x="2966" y="2471"/>
                </a:lnTo>
                <a:lnTo>
                  <a:pt x="2953" y="2450"/>
                </a:lnTo>
                <a:lnTo>
                  <a:pt x="2945" y="2427"/>
                </a:lnTo>
                <a:lnTo>
                  <a:pt x="2942" y="2401"/>
                </a:lnTo>
                <a:lnTo>
                  <a:pt x="2942" y="1508"/>
                </a:lnTo>
                <a:lnTo>
                  <a:pt x="2945" y="1483"/>
                </a:lnTo>
                <a:lnTo>
                  <a:pt x="2953" y="1459"/>
                </a:lnTo>
                <a:lnTo>
                  <a:pt x="2966" y="1438"/>
                </a:lnTo>
                <a:lnTo>
                  <a:pt x="2983" y="1421"/>
                </a:lnTo>
                <a:lnTo>
                  <a:pt x="3004" y="1407"/>
                </a:lnTo>
                <a:lnTo>
                  <a:pt x="3027" y="1399"/>
                </a:lnTo>
                <a:lnTo>
                  <a:pt x="3053" y="1396"/>
                </a:lnTo>
                <a:lnTo>
                  <a:pt x="3053" y="1285"/>
                </a:lnTo>
                <a:lnTo>
                  <a:pt x="2720" y="1285"/>
                </a:lnTo>
                <a:close/>
                <a:moveTo>
                  <a:pt x="2553" y="1285"/>
                </a:moveTo>
                <a:lnTo>
                  <a:pt x="2553" y="1396"/>
                </a:lnTo>
                <a:lnTo>
                  <a:pt x="2550" y="1422"/>
                </a:lnTo>
                <a:lnTo>
                  <a:pt x="2542" y="1445"/>
                </a:lnTo>
                <a:lnTo>
                  <a:pt x="2529" y="1466"/>
                </a:lnTo>
                <a:lnTo>
                  <a:pt x="2512" y="1484"/>
                </a:lnTo>
                <a:lnTo>
                  <a:pt x="2490" y="1497"/>
                </a:lnTo>
                <a:lnTo>
                  <a:pt x="2467" y="1505"/>
                </a:lnTo>
                <a:lnTo>
                  <a:pt x="2442" y="1508"/>
                </a:lnTo>
                <a:lnTo>
                  <a:pt x="2442" y="2401"/>
                </a:lnTo>
                <a:lnTo>
                  <a:pt x="2467" y="2404"/>
                </a:lnTo>
                <a:lnTo>
                  <a:pt x="2490" y="2412"/>
                </a:lnTo>
                <a:lnTo>
                  <a:pt x="2512" y="2426"/>
                </a:lnTo>
                <a:lnTo>
                  <a:pt x="2529" y="2443"/>
                </a:lnTo>
                <a:lnTo>
                  <a:pt x="2542" y="2463"/>
                </a:lnTo>
                <a:lnTo>
                  <a:pt x="2550" y="2488"/>
                </a:lnTo>
                <a:lnTo>
                  <a:pt x="2553" y="2513"/>
                </a:lnTo>
                <a:lnTo>
                  <a:pt x="2553" y="2625"/>
                </a:lnTo>
                <a:lnTo>
                  <a:pt x="2609" y="2625"/>
                </a:lnTo>
                <a:lnTo>
                  <a:pt x="2609" y="2513"/>
                </a:lnTo>
                <a:lnTo>
                  <a:pt x="2612" y="2488"/>
                </a:lnTo>
                <a:lnTo>
                  <a:pt x="2620" y="2463"/>
                </a:lnTo>
                <a:lnTo>
                  <a:pt x="2633" y="2443"/>
                </a:lnTo>
                <a:lnTo>
                  <a:pt x="2650" y="2426"/>
                </a:lnTo>
                <a:lnTo>
                  <a:pt x="2671" y="2412"/>
                </a:lnTo>
                <a:lnTo>
                  <a:pt x="2694" y="2404"/>
                </a:lnTo>
                <a:lnTo>
                  <a:pt x="2720" y="2401"/>
                </a:lnTo>
                <a:lnTo>
                  <a:pt x="2720" y="1508"/>
                </a:lnTo>
                <a:lnTo>
                  <a:pt x="2694" y="1505"/>
                </a:lnTo>
                <a:lnTo>
                  <a:pt x="2671" y="1497"/>
                </a:lnTo>
                <a:lnTo>
                  <a:pt x="2650" y="1484"/>
                </a:lnTo>
                <a:lnTo>
                  <a:pt x="2633" y="1466"/>
                </a:lnTo>
                <a:lnTo>
                  <a:pt x="2620" y="1445"/>
                </a:lnTo>
                <a:lnTo>
                  <a:pt x="2612" y="1422"/>
                </a:lnTo>
                <a:lnTo>
                  <a:pt x="2609" y="1396"/>
                </a:lnTo>
                <a:lnTo>
                  <a:pt x="2609" y="1285"/>
                </a:lnTo>
                <a:lnTo>
                  <a:pt x="2553" y="1285"/>
                </a:lnTo>
                <a:close/>
                <a:moveTo>
                  <a:pt x="2109" y="1285"/>
                </a:moveTo>
                <a:lnTo>
                  <a:pt x="2109" y="1396"/>
                </a:lnTo>
                <a:lnTo>
                  <a:pt x="2134" y="1399"/>
                </a:lnTo>
                <a:lnTo>
                  <a:pt x="2157" y="1407"/>
                </a:lnTo>
                <a:lnTo>
                  <a:pt x="2179" y="1421"/>
                </a:lnTo>
                <a:lnTo>
                  <a:pt x="2196" y="1438"/>
                </a:lnTo>
                <a:lnTo>
                  <a:pt x="2209" y="1459"/>
                </a:lnTo>
                <a:lnTo>
                  <a:pt x="2217" y="1483"/>
                </a:lnTo>
                <a:lnTo>
                  <a:pt x="2220" y="1508"/>
                </a:lnTo>
                <a:lnTo>
                  <a:pt x="2220" y="2401"/>
                </a:lnTo>
                <a:lnTo>
                  <a:pt x="2217" y="2427"/>
                </a:lnTo>
                <a:lnTo>
                  <a:pt x="2209" y="2450"/>
                </a:lnTo>
                <a:lnTo>
                  <a:pt x="2196" y="2471"/>
                </a:lnTo>
                <a:lnTo>
                  <a:pt x="2179" y="2489"/>
                </a:lnTo>
                <a:lnTo>
                  <a:pt x="2157" y="2502"/>
                </a:lnTo>
                <a:lnTo>
                  <a:pt x="2134" y="2510"/>
                </a:lnTo>
                <a:lnTo>
                  <a:pt x="2109" y="2513"/>
                </a:lnTo>
                <a:lnTo>
                  <a:pt x="2109" y="2625"/>
                </a:lnTo>
                <a:lnTo>
                  <a:pt x="2442" y="2625"/>
                </a:lnTo>
                <a:lnTo>
                  <a:pt x="2442" y="2513"/>
                </a:lnTo>
                <a:lnTo>
                  <a:pt x="2417" y="2510"/>
                </a:lnTo>
                <a:lnTo>
                  <a:pt x="2394" y="2502"/>
                </a:lnTo>
                <a:lnTo>
                  <a:pt x="2372" y="2489"/>
                </a:lnTo>
                <a:lnTo>
                  <a:pt x="2355" y="2471"/>
                </a:lnTo>
                <a:lnTo>
                  <a:pt x="2342" y="2450"/>
                </a:lnTo>
                <a:lnTo>
                  <a:pt x="2334" y="2427"/>
                </a:lnTo>
                <a:lnTo>
                  <a:pt x="2331" y="2401"/>
                </a:lnTo>
                <a:lnTo>
                  <a:pt x="2331" y="1508"/>
                </a:lnTo>
                <a:lnTo>
                  <a:pt x="2334" y="1483"/>
                </a:lnTo>
                <a:lnTo>
                  <a:pt x="2342" y="1459"/>
                </a:lnTo>
                <a:lnTo>
                  <a:pt x="2355" y="1438"/>
                </a:lnTo>
                <a:lnTo>
                  <a:pt x="2372" y="1421"/>
                </a:lnTo>
                <a:lnTo>
                  <a:pt x="2394" y="1407"/>
                </a:lnTo>
                <a:lnTo>
                  <a:pt x="2417" y="1399"/>
                </a:lnTo>
                <a:lnTo>
                  <a:pt x="2442" y="1396"/>
                </a:lnTo>
                <a:lnTo>
                  <a:pt x="2442" y="1285"/>
                </a:lnTo>
                <a:lnTo>
                  <a:pt x="2109" y="1285"/>
                </a:lnTo>
                <a:close/>
                <a:moveTo>
                  <a:pt x="1943" y="1285"/>
                </a:moveTo>
                <a:lnTo>
                  <a:pt x="1943" y="1396"/>
                </a:lnTo>
                <a:lnTo>
                  <a:pt x="1939" y="1422"/>
                </a:lnTo>
                <a:lnTo>
                  <a:pt x="1931" y="1445"/>
                </a:lnTo>
                <a:lnTo>
                  <a:pt x="1918" y="1466"/>
                </a:lnTo>
                <a:lnTo>
                  <a:pt x="1901" y="1484"/>
                </a:lnTo>
                <a:lnTo>
                  <a:pt x="1880" y="1497"/>
                </a:lnTo>
                <a:lnTo>
                  <a:pt x="1857" y="1505"/>
                </a:lnTo>
                <a:lnTo>
                  <a:pt x="1832" y="1508"/>
                </a:lnTo>
                <a:lnTo>
                  <a:pt x="1832" y="2401"/>
                </a:lnTo>
                <a:lnTo>
                  <a:pt x="1857" y="2404"/>
                </a:lnTo>
                <a:lnTo>
                  <a:pt x="1880" y="2412"/>
                </a:lnTo>
                <a:lnTo>
                  <a:pt x="1901" y="2426"/>
                </a:lnTo>
                <a:lnTo>
                  <a:pt x="1918" y="2443"/>
                </a:lnTo>
                <a:lnTo>
                  <a:pt x="1931" y="2463"/>
                </a:lnTo>
                <a:lnTo>
                  <a:pt x="1939" y="2488"/>
                </a:lnTo>
                <a:lnTo>
                  <a:pt x="1943" y="2513"/>
                </a:lnTo>
                <a:lnTo>
                  <a:pt x="1943" y="2625"/>
                </a:lnTo>
                <a:lnTo>
                  <a:pt x="1998" y="2625"/>
                </a:lnTo>
                <a:lnTo>
                  <a:pt x="1998" y="2513"/>
                </a:lnTo>
                <a:lnTo>
                  <a:pt x="2001" y="2488"/>
                </a:lnTo>
                <a:lnTo>
                  <a:pt x="2009" y="2463"/>
                </a:lnTo>
                <a:lnTo>
                  <a:pt x="2022" y="2443"/>
                </a:lnTo>
                <a:lnTo>
                  <a:pt x="2039" y="2426"/>
                </a:lnTo>
                <a:lnTo>
                  <a:pt x="2061" y="2412"/>
                </a:lnTo>
                <a:lnTo>
                  <a:pt x="2084" y="2404"/>
                </a:lnTo>
                <a:lnTo>
                  <a:pt x="2109" y="2401"/>
                </a:lnTo>
                <a:lnTo>
                  <a:pt x="2109" y="1508"/>
                </a:lnTo>
                <a:lnTo>
                  <a:pt x="2084" y="1505"/>
                </a:lnTo>
                <a:lnTo>
                  <a:pt x="2061" y="1497"/>
                </a:lnTo>
                <a:lnTo>
                  <a:pt x="2039" y="1484"/>
                </a:lnTo>
                <a:lnTo>
                  <a:pt x="2022" y="1466"/>
                </a:lnTo>
                <a:lnTo>
                  <a:pt x="2009" y="1445"/>
                </a:lnTo>
                <a:lnTo>
                  <a:pt x="2001" y="1422"/>
                </a:lnTo>
                <a:lnTo>
                  <a:pt x="1998" y="1396"/>
                </a:lnTo>
                <a:lnTo>
                  <a:pt x="1998" y="1285"/>
                </a:lnTo>
                <a:lnTo>
                  <a:pt x="1943" y="1285"/>
                </a:lnTo>
                <a:close/>
                <a:moveTo>
                  <a:pt x="1499" y="1285"/>
                </a:moveTo>
                <a:lnTo>
                  <a:pt x="1499" y="1396"/>
                </a:lnTo>
                <a:lnTo>
                  <a:pt x="1524" y="1399"/>
                </a:lnTo>
                <a:lnTo>
                  <a:pt x="1547" y="1407"/>
                </a:lnTo>
                <a:lnTo>
                  <a:pt x="1568" y="1421"/>
                </a:lnTo>
                <a:lnTo>
                  <a:pt x="1585" y="1438"/>
                </a:lnTo>
                <a:lnTo>
                  <a:pt x="1598" y="1459"/>
                </a:lnTo>
                <a:lnTo>
                  <a:pt x="1606" y="1483"/>
                </a:lnTo>
                <a:lnTo>
                  <a:pt x="1610" y="1508"/>
                </a:lnTo>
                <a:lnTo>
                  <a:pt x="1610" y="2401"/>
                </a:lnTo>
                <a:lnTo>
                  <a:pt x="1606" y="2427"/>
                </a:lnTo>
                <a:lnTo>
                  <a:pt x="1598" y="2450"/>
                </a:lnTo>
                <a:lnTo>
                  <a:pt x="1585" y="2471"/>
                </a:lnTo>
                <a:lnTo>
                  <a:pt x="1568" y="2489"/>
                </a:lnTo>
                <a:lnTo>
                  <a:pt x="1547" y="2502"/>
                </a:lnTo>
                <a:lnTo>
                  <a:pt x="1524" y="2510"/>
                </a:lnTo>
                <a:lnTo>
                  <a:pt x="1499" y="2513"/>
                </a:lnTo>
                <a:lnTo>
                  <a:pt x="1499" y="2625"/>
                </a:lnTo>
                <a:lnTo>
                  <a:pt x="1832" y="2625"/>
                </a:lnTo>
                <a:lnTo>
                  <a:pt x="1832" y="2513"/>
                </a:lnTo>
                <a:lnTo>
                  <a:pt x="1806" y="2510"/>
                </a:lnTo>
                <a:lnTo>
                  <a:pt x="1783" y="2502"/>
                </a:lnTo>
                <a:lnTo>
                  <a:pt x="1762" y="2489"/>
                </a:lnTo>
                <a:lnTo>
                  <a:pt x="1745" y="2471"/>
                </a:lnTo>
                <a:lnTo>
                  <a:pt x="1732" y="2450"/>
                </a:lnTo>
                <a:lnTo>
                  <a:pt x="1724" y="2427"/>
                </a:lnTo>
                <a:lnTo>
                  <a:pt x="1721" y="2401"/>
                </a:lnTo>
                <a:lnTo>
                  <a:pt x="1721" y="1508"/>
                </a:lnTo>
                <a:lnTo>
                  <a:pt x="1724" y="1483"/>
                </a:lnTo>
                <a:lnTo>
                  <a:pt x="1732" y="1459"/>
                </a:lnTo>
                <a:lnTo>
                  <a:pt x="1745" y="1438"/>
                </a:lnTo>
                <a:lnTo>
                  <a:pt x="1762" y="1421"/>
                </a:lnTo>
                <a:lnTo>
                  <a:pt x="1783" y="1407"/>
                </a:lnTo>
                <a:lnTo>
                  <a:pt x="1806" y="1399"/>
                </a:lnTo>
                <a:lnTo>
                  <a:pt x="1832" y="1396"/>
                </a:lnTo>
                <a:lnTo>
                  <a:pt x="1832" y="1285"/>
                </a:lnTo>
                <a:lnTo>
                  <a:pt x="1499" y="1285"/>
                </a:lnTo>
                <a:close/>
                <a:moveTo>
                  <a:pt x="1332" y="1285"/>
                </a:moveTo>
                <a:lnTo>
                  <a:pt x="1332" y="1396"/>
                </a:lnTo>
                <a:lnTo>
                  <a:pt x="1329" y="1422"/>
                </a:lnTo>
                <a:lnTo>
                  <a:pt x="1321" y="1445"/>
                </a:lnTo>
                <a:lnTo>
                  <a:pt x="1308" y="1466"/>
                </a:lnTo>
                <a:lnTo>
                  <a:pt x="1291" y="1484"/>
                </a:lnTo>
                <a:lnTo>
                  <a:pt x="1269" y="1497"/>
                </a:lnTo>
                <a:lnTo>
                  <a:pt x="1246" y="1505"/>
                </a:lnTo>
                <a:lnTo>
                  <a:pt x="1221" y="1508"/>
                </a:lnTo>
                <a:lnTo>
                  <a:pt x="1221" y="2401"/>
                </a:lnTo>
                <a:lnTo>
                  <a:pt x="1246" y="2404"/>
                </a:lnTo>
                <a:lnTo>
                  <a:pt x="1269" y="2412"/>
                </a:lnTo>
                <a:lnTo>
                  <a:pt x="1291" y="2426"/>
                </a:lnTo>
                <a:lnTo>
                  <a:pt x="1308" y="2443"/>
                </a:lnTo>
                <a:lnTo>
                  <a:pt x="1321" y="2463"/>
                </a:lnTo>
                <a:lnTo>
                  <a:pt x="1329" y="2488"/>
                </a:lnTo>
                <a:lnTo>
                  <a:pt x="1332" y="2513"/>
                </a:lnTo>
                <a:lnTo>
                  <a:pt x="1332" y="2625"/>
                </a:lnTo>
                <a:lnTo>
                  <a:pt x="1388" y="2625"/>
                </a:lnTo>
                <a:lnTo>
                  <a:pt x="1388" y="2513"/>
                </a:lnTo>
                <a:lnTo>
                  <a:pt x="1391" y="2488"/>
                </a:lnTo>
                <a:lnTo>
                  <a:pt x="1399" y="2463"/>
                </a:lnTo>
                <a:lnTo>
                  <a:pt x="1412" y="2443"/>
                </a:lnTo>
                <a:lnTo>
                  <a:pt x="1429" y="2426"/>
                </a:lnTo>
                <a:lnTo>
                  <a:pt x="1450" y="2412"/>
                </a:lnTo>
                <a:lnTo>
                  <a:pt x="1473" y="2404"/>
                </a:lnTo>
                <a:lnTo>
                  <a:pt x="1499" y="2401"/>
                </a:lnTo>
                <a:lnTo>
                  <a:pt x="1499" y="1508"/>
                </a:lnTo>
                <a:lnTo>
                  <a:pt x="1473" y="1505"/>
                </a:lnTo>
                <a:lnTo>
                  <a:pt x="1450" y="1497"/>
                </a:lnTo>
                <a:lnTo>
                  <a:pt x="1429" y="1484"/>
                </a:lnTo>
                <a:lnTo>
                  <a:pt x="1412" y="1466"/>
                </a:lnTo>
                <a:lnTo>
                  <a:pt x="1399" y="1445"/>
                </a:lnTo>
                <a:lnTo>
                  <a:pt x="1391" y="1422"/>
                </a:lnTo>
                <a:lnTo>
                  <a:pt x="1388" y="1396"/>
                </a:lnTo>
                <a:lnTo>
                  <a:pt x="1388" y="1285"/>
                </a:lnTo>
                <a:lnTo>
                  <a:pt x="1332" y="1285"/>
                </a:lnTo>
                <a:close/>
                <a:moveTo>
                  <a:pt x="888" y="1285"/>
                </a:moveTo>
                <a:lnTo>
                  <a:pt x="888" y="1396"/>
                </a:lnTo>
                <a:lnTo>
                  <a:pt x="913" y="1399"/>
                </a:lnTo>
                <a:lnTo>
                  <a:pt x="936" y="1407"/>
                </a:lnTo>
                <a:lnTo>
                  <a:pt x="958" y="1421"/>
                </a:lnTo>
                <a:lnTo>
                  <a:pt x="975" y="1438"/>
                </a:lnTo>
                <a:lnTo>
                  <a:pt x="988" y="1459"/>
                </a:lnTo>
                <a:lnTo>
                  <a:pt x="996" y="1483"/>
                </a:lnTo>
                <a:lnTo>
                  <a:pt x="999" y="1508"/>
                </a:lnTo>
                <a:lnTo>
                  <a:pt x="999" y="2401"/>
                </a:lnTo>
                <a:lnTo>
                  <a:pt x="996" y="2427"/>
                </a:lnTo>
                <a:lnTo>
                  <a:pt x="988" y="2450"/>
                </a:lnTo>
                <a:lnTo>
                  <a:pt x="975" y="2471"/>
                </a:lnTo>
                <a:lnTo>
                  <a:pt x="958" y="2489"/>
                </a:lnTo>
                <a:lnTo>
                  <a:pt x="936" y="2502"/>
                </a:lnTo>
                <a:lnTo>
                  <a:pt x="913" y="2510"/>
                </a:lnTo>
                <a:lnTo>
                  <a:pt x="888" y="2513"/>
                </a:lnTo>
                <a:lnTo>
                  <a:pt x="888" y="2625"/>
                </a:lnTo>
                <a:lnTo>
                  <a:pt x="1221" y="2625"/>
                </a:lnTo>
                <a:lnTo>
                  <a:pt x="1221" y="2513"/>
                </a:lnTo>
                <a:lnTo>
                  <a:pt x="1196" y="2510"/>
                </a:lnTo>
                <a:lnTo>
                  <a:pt x="1173" y="2502"/>
                </a:lnTo>
                <a:lnTo>
                  <a:pt x="1151" y="2489"/>
                </a:lnTo>
                <a:lnTo>
                  <a:pt x="1134" y="2471"/>
                </a:lnTo>
                <a:lnTo>
                  <a:pt x="1121" y="2450"/>
                </a:lnTo>
                <a:lnTo>
                  <a:pt x="1113" y="2427"/>
                </a:lnTo>
                <a:lnTo>
                  <a:pt x="1110" y="2401"/>
                </a:lnTo>
                <a:lnTo>
                  <a:pt x="1110" y="1508"/>
                </a:lnTo>
                <a:lnTo>
                  <a:pt x="1113" y="1483"/>
                </a:lnTo>
                <a:lnTo>
                  <a:pt x="1121" y="1459"/>
                </a:lnTo>
                <a:lnTo>
                  <a:pt x="1134" y="1438"/>
                </a:lnTo>
                <a:lnTo>
                  <a:pt x="1151" y="1421"/>
                </a:lnTo>
                <a:lnTo>
                  <a:pt x="1173" y="1407"/>
                </a:lnTo>
                <a:lnTo>
                  <a:pt x="1196" y="1399"/>
                </a:lnTo>
                <a:lnTo>
                  <a:pt x="1221" y="1396"/>
                </a:lnTo>
                <a:lnTo>
                  <a:pt x="1221" y="1285"/>
                </a:lnTo>
                <a:lnTo>
                  <a:pt x="888" y="1285"/>
                </a:lnTo>
                <a:close/>
                <a:moveTo>
                  <a:pt x="722" y="1285"/>
                </a:moveTo>
                <a:lnTo>
                  <a:pt x="722" y="1396"/>
                </a:lnTo>
                <a:lnTo>
                  <a:pt x="718" y="1422"/>
                </a:lnTo>
                <a:lnTo>
                  <a:pt x="710" y="1445"/>
                </a:lnTo>
                <a:lnTo>
                  <a:pt x="697" y="1466"/>
                </a:lnTo>
                <a:lnTo>
                  <a:pt x="680" y="1484"/>
                </a:lnTo>
                <a:lnTo>
                  <a:pt x="659" y="1497"/>
                </a:lnTo>
                <a:lnTo>
                  <a:pt x="636" y="1505"/>
                </a:lnTo>
                <a:lnTo>
                  <a:pt x="611" y="1508"/>
                </a:lnTo>
                <a:lnTo>
                  <a:pt x="611" y="2401"/>
                </a:lnTo>
                <a:lnTo>
                  <a:pt x="636" y="2404"/>
                </a:lnTo>
                <a:lnTo>
                  <a:pt x="659" y="2412"/>
                </a:lnTo>
                <a:lnTo>
                  <a:pt x="680" y="2426"/>
                </a:lnTo>
                <a:lnTo>
                  <a:pt x="697" y="2443"/>
                </a:lnTo>
                <a:lnTo>
                  <a:pt x="710" y="2463"/>
                </a:lnTo>
                <a:lnTo>
                  <a:pt x="718" y="2488"/>
                </a:lnTo>
                <a:lnTo>
                  <a:pt x="722" y="2513"/>
                </a:lnTo>
                <a:lnTo>
                  <a:pt x="722" y="2625"/>
                </a:lnTo>
                <a:lnTo>
                  <a:pt x="777" y="2625"/>
                </a:lnTo>
                <a:lnTo>
                  <a:pt x="777" y="2513"/>
                </a:lnTo>
                <a:lnTo>
                  <a:pt x="780" y="2488"/>
                </a:lnTo>
                <a:lnTo>
                  <a:pt x="788" y="2463"/>
                </a:lnTo>
                <a:lnTo>
                  <a:pt x="801" y="2443"/>
                </a:lnTo>
                <a:lnTo>
                  <a:pt x="818" y="2426"/>
                </a:lnTo>
                <a:lnTo>
                  <a:pt x="840" y="2412"/>
                </a:lnTo>
                <a:lnTo>
                  <a:pt x="863" y="2404"/>
                </a:lnTo>
                <a:lnTo>
                  <a:pt x="888" y="2401"/>
                </a:lnTo>
                <a:lnTo>
                  <a:pt x="888" y="1508"/>
                </a:lnTo>
                <a:lnTo>
                  <a:pt x="863" y="1505"/>
                </a:lnTo>
                <a:lnTo>
                  <a:pt x="840" y="1497"/>
                </a:lnTo>
                <a:lnTo>
                  <a:pt x="818" y="1484"/>
                </a:lnTo>
                <a:lnTo>
                  <a:pt x="801" y="1466"/>
                </a:lnTo>
                <a:lnTo>
                  <a:pt x="788" y="1445"/>
                </a:lnTo>
                <a:lnTo>
                  <a:pt x="780" y="1422"/>
                </a:lnTo>
                <a:lnTo>
                  <a:pt x="777" y="1396"/>
                </a:lnTo>
                <a:lnTo>
                  <a:pt x="777" y="1285"/>
                </a:lnTo>
                <a:lnTo>
                  <a:pt x="722" y="1285"/>
                </a:lnTo>
                <a:close/>
                <a:moveTo>
                  <a:pt x="278" y="1285"/>
                </a:moveTo>
                <a:lnTo>
                  <a:pt x="278" y="1396"/>
                </a:lnTo>
                <a:lnTo>
                  <a:pt x="303" y="1399"/>
                </a:lnTo>
                <a:lnTo>
                  <a:pt x="326" y="1407"/>
                </a:lnTo>
                <a:lnTo>
                  <a:pt x="347" y="1421"/>
                </a:lnTo>
                <a:lnTo>
                  <a:pt x="364" y="1438"/>
                </a:lnTo>
                <a:lnTo>
                  <a:pt x="377" y="1459"/>
                </a:lnTo>
                <a:lnTo>
                  <a:pt x="385" y="1483"/>
                </a:lnTo>
                <a:lnTo>
                  <a:pt x="389" y="1508"/>
                </a:lnTo>
                <a:lnTo>
                  <a:pt x="389" y="2401"/>
                </a:lnTo>
                <a:lnTo>
                  <a:pt x="385" y="2427"/>
                </a:lnTo>
                <a:lnTo>
                  <a:pt x="377" y="2450"/>
                </a:lnTo>
                <a:lnTo>
                  <a:pt x="364" y="2471"/>
                </a:lnTo>
                <a:lnTo>
                  <a:pt x="347" y="2489"/>
                </a:lnTo>
                <a:lnTo>
                  <a:pt x="326" y="2502"/>
                </a:lnTo>
                <a:lnTo>
                  <a:pt x="303" y="2510"/>
                </a:lnTo>
                <a:lnTo>
                  <a:pt x="278" y="2513"/>
                </a:lnTo>
                <a:lnTo>
                  <a:pt x="278" y="2625"/>
                </a:lnTo>
                <a:lnTo>
                  <a:pt x="611" y="2625"/>
                </a:lnTo>
                <a:lnTo>
                  <a:pt x="611" y="2513"/>
                </a:lnTo>
                <a:lnTo>
                  <a:pt x="585" y="2510"/>
                </a:lnTo>
                <a:lnTo>
                  <a:pt x="562" y="2502"/>
                </a:lnTo>
                <a:lnTo>
                  <a:pt x="541" y="2489"/>
                </a:lnTo>
                <a:lnTo>
                  <a:pt x="524" y="2471"/>
                </a:lnTo>
                <a:lnTo>
                  <a:pt x="511" y="2450"/>
                </a:lnTo>
                <a:lnTo>
                  <a:pt x="503" y="2427"/>
                </a:lnTo>
                <a:lnTo>
                  <a:pt x="500" y="2401"/>
                </a:lnTo>
                <a:lnTo>
                  <a:pt x="500" y="1508"/>
                </a:lnTo>
                <a:lnTo>
                  <a:pt x="503" y="1483"/>
                </a:lnTo>
                <a:lnTo>
                  <a:pt x="511" y="1459"/>
                </a:lnTo>
                <a:lnTo>
                  <a:pt x="524" y="1438"/>
                </a:lnTo>
                <a:lnTo>
                  <a:pt x="541" y="1421"/>
                </a:lnTo>
                <a:lnTo>
                  <a:pt x="562" y="1407"/>
                </a:lnTo>
                <a:lnTo>
                  <a:pt x="585" y="1399"/>
                </a:lnTo>
                <a:lnTo>
                  <a:pt x="611" y="1396"/>
                </a:lnTo>
                <a:lnTo>
                  <a:pt x="611" y="1285"/>
                </a:lnTo>
                <a:lnTo>
                  <a:pt x="278" y="1285"/>
                </a:lnTo>
                <a:close/>
                <a:moveTo>
                  <a:pt x="256" y="1061"/>
                </a:moveTo>
                <a:lnTo>
                  <a:pt x="201" y="1173"/>
                </a:lnTo>
                <a:lnTo>
                  <a:pt x="3129" y="1173"/>
                </a:lnTo>
                <a:lnTo>
                  <a:pt x="3074" y="1061"/>
                </a:lnTo>
                <a:lnTo>
                  <a:pt x="2730" y="1061"/>
                </a:lnTo>
                <a:lnTo>
                  <a:pt x="2720" y="1067"/>
                </a:lnTo>
                <a:lnTo>
                  <a:pt x="2706" y="1061"/>
                </a:lnTo>
                <a:lnTo>
                  <a:pt x="626" y="1061"/>
                </a:lnTo>
                <a:lnTo>
                  <a:pt x="614" y="1068"/>
                </a:lnTo>
                <a:lnTo>
                  <a:pt x="601" y="1061"/>
                </a:lnTo>
                <a:lnTo>
                  <a:pt x="256" y="1061"/>
                </a:lnTo>
                <a:close/>
                <a:moveTo>
                  <a:pt x="2351" y="726"/>
                </a:moveTo>
                <a:lnTo>
                  <a:pt x="2460" y="789"/>
                </a:lnTo>
                <a:lnTo>
                  <a:pt x="2622" y="884"/>
                </a:lnTo>
                <a:lnTo>
                  <a:pt x="2569" y="726"/>
                </a:lnTo>
                <a:lnTo>
                  <a:pt x="2351" y="726"/>
                </a:lnTo>
                <a:close/>
                <a:moveTo>
                  <a:pt x="761" y="726"/>
                </a:moveTo>
                <a:lnTo>
                  <a:pt x="708" y="884"/>
                </a:lnTo>
                <a:lnTo>
                  <a:pt x="870" y="789"/>
                </a:lnTo>
                <a:lnTo>
                  <a:pt x="979" y="726"/>
                </a:lnTo>
                <a:lnTo>
                  <a:pt x="761" y="726"/>
                </a:lnTo>
                <a:close/>
                <a:moveTo>
                  <a:pt x="1665" y="455"/>
                </a:moveTo>
                <a:lnTo>
                  <a:pt x="961" y="866"/>
                </a:lnTo>
                <a:lnTo>
                  <a:pt x="817" y="950"/>
                </a:lnTo>
                <a:lnTo>
                  <a:pt x="2513" y="950"/>
                </a:lnTo>
                <a:lnTo>
                  <a:pt x="1665" y="455"/>
                </a:lnTo>
                <a:close/>
                <a:moveTo>
                  <a:pt x="1665" y="112"/>
                </a:moveTo>
                <a:lnTo>
                  <a:pt x="1592" y="114"/>
                </a:lnTo>
                <a:lnTo>
                  <a:pt x="1523" y="121"/>
                </a:lnTo>
                <a:lnTo>
                  <a:pt x="1453" y="132"/>
                </a:lnTo>
                <a:lnTo>
                  <a:pt x="1386" y="148"/>
                </a:lnTo>
                <a:lnTo>
                  <a:pt x="1323" y="166"/>
                </a:lnTo>
                <a:lnTo>
                  <a:pt x="1261" y="188"/>
                </a:lnTo>
                <a:lnTo>
                  <a:pt x="1203" y="215"/>
                </a:lnTo>
                <a:lnTo>
                  <a:pt x="1148" y="243"/>
                </a:lnTo>
                <a:lnTo>
                  <a:pt x="1097" y="276"/>
                </a:lnTo>
                <a:lnTo>
                  <a:pt x="1050" y="310"/>
                </a:lnTo>
                <a:lnTo>
                  <a:pt x="1007" y="348"/>
                </a:lnTo>
                <a:lnTo>
                  <a:pt x="969" y="387"/>
                </a:lnTo>
                <a:lnTo>
                  <a:pt x="935" y="430"/>
                </a:lnTo>
                <a:lnTo>
                  <a:pt x="907" y="473"/>
                </a:lnTo>
                <a:lnTo>
                  <a:pt x="885" y="519"/>
                </a:lnTo>
                <a:lnTo>
                  <a:pt x="868" y="566"/>
                </a:lnTo>
                <a:lnTo>
                  <a:pt x="858" y="615"/>
                </a:lnTo>
                <a:lnTo>
                  <a:pt x="1171" y="615"/>
                </a:lnTo>
                <a:lnTo>
                  <a:pt x="1665" y="326"/>
                </a:lnTo>
                <a:lnTo>
                  <a:pt x="2159" y="615"/>
                </a:lnTo>
                <a:lnTo>
                  <a:pt x="2466" y="615"/>
                </a:lnTo>
                <a:lnTo>
                  <a:pt x="2455" y="566"/>
                </a:lnTo>
                <a:lnTo>
                  <a:pt x="2439" y="518"/>
                </a:lnTo>
                <a:lnTo>
                  <a:pt x="2417" y="471"/>
                </a:lnTo>
                <a:lnTo>
                  <a:pt x="2390" y="428"/>
                </a:lnTo>
                <a:lnTo>
                  <a:pt x="2357" y="386"/>
                </a:lnTo>
                <a:lnTo>
                  <a:pt x="2320" y="346"/>
                </a:lnTo>
                <a:lnTo>
                  <a:pt x="2278" y="309"/>
                </a:lnTo>
                <a:lnTo>
                  <a:pt x="2231" y="273"/>
                </a:lnTo>
                <a:lnTo>
                  <a:pt x="2181" y="242"/>
                </a:lnTo>
                <a:lnTo>
                  <a:pt x="2126" y="214"/>
                </a:lnTo>
                <a:lnTo>
                  <a:pt x="2069" y="187"/>
                </a:lnTo>
                <a:lnTo>
                  <a:pt x="2008" y="165"/>
                </a:lnTo>
                <a:lnTo>
                  <a:pt x="1944" y="147"/>
                </a:lnTo>
                <a:lnTo>
                  <a:pt x="1878" y="131"/>
                </a:lnTo>
                <a:lnTo>
                  <a:pt x="1808" y="121"/>
                </a:lnTo>
                <a:lnTo>
                  <a:pt x="1738" y="114"/>
                </a:lnTo>
                <a:lnTo>
                  <a:pt x="1665" y="112"/>
                </a:lnTo>
                <a:close/>
                <a:moveTo>
                  <a:pt x="1665" y="0"/>
                </a:moveTo>
                <a:lnTo>
                  <a:pt x="1744" y="2"/>
                </a:lnTo>
                <a:lnTo>
                  <a:pt x="1821" y="10"/>
                </a:lnTo>
                <a:lnTo>
                  <a:pt x="1896" y="22"/>
                </a:lnTo>
                <a:lnTo>
                  <a:pt x="1969" y="38"/>
                </a:lnTo>
                <a:lnTo>
                  <a:pt x="2038" y="58"/>
                </a:lnTo>
                <a:lnTo>
                  <a:pt x="2106" y="84"/>
                </a:lnTo>
                <a:lnTo>
                  <a:pt x="2170" y="111"/>
                </a:lnTo>
                <a:lnTo>
                  <a:pt x="2230" y="144"/>
                </a:lnTo>
                <a:lnTo>
                  <a:pt x="2286" y="179"/>
                </a:lnTo>
                <a:lnTo>
                  <a:pt x="2338" y="217"/>
                </a:lnTo>
                <a:lnTo>
                  <a:pt x="2387" y="258"/>
                </a:lnTo>
                <a:lnTo>
                  <a:pt x="2430" y="303"/>
                </a:lnTo>
                <a:lnTo>
                  <a:pt x="2468" y="350"/>
                </a:lnTo>
                <a:lnTo>
                  <a:pt x="2502" y="398"/>
                </a:lnTo>
                <a:lnTo>
                  <a:pt x="2529" y="450"/>
                </a:lnTo>
                <a:lnTo>
                  <a:pt x="2551" y="503"/>
                </a:lnTo>
                <a:lnTo>
                  <a:pt x="2567" y="558"/>
                </a:lnTo>
                <a:lnTo>
                  <a:pt x="2577" y="615"/>
                </a:lnTo>
                <a:lnTo>
                  <a:pt x="2648" y="615"/>
                </a:lnTo>
                <a:lnTo>
                  <a:pt x="2761" y="950"/>
                </a:lnTo>
                <a:lnTo>
                  <a:pt x="3142" y="950"/>
                </a:lnTo>
                <a:lnTo>
                  <a:pt x="3309" y="1285"/>
                </a:lnTo>
                <a:lnTo>
                  <a:pt x="3164" y="1285"/>
                </a:lnTo>
                <a:lnTo>
                  <a:pt x="3164" y="1396"/>
                </a:lnTo>
                <a:lnTo>
                  <a:pt x="3160" y="1422"/>
                </a:lnTo>
                <a:lnTo>
                  <a:pt x="3152" y="1445"/>
                </a:lnTo>
                <a:lnTo>
                  <a:pt x="3139" y="1466"/>
                </a:lnTo>
                <a:lnTo>
                  <a:pt x="3122" y="1484"/>
                </a:lnTo>
                <a:lnTo>
                  <a:pt x="3101" y="1497"/>
                </a:lnTo>
                <a:lnTo>
                  <a:pt x="3078" y="1505"/>
                </a:lnTo>
                <a:lnTo>
                  <a:pt x="3053" y="1508"/>
                </a:lnTo>
                <a:lnTo>
                  <a:pt x="3053" y="2401"/>
                </a:lnTo>
                <a:lnTo>
                  <a:pt x="3078" y="2404"/>
                </a:lnTo>
                <a:lnTo>
                  <a:pt x="3101" y="2412"/>
                </a:lnTo>
                <a:lnTo>
                  <a:pt x="3122" y="2426"/>
                </a:lnTo>
                <a:lnTo>
                  <a:pt x="3139" y="2443"/>
                </a:lnTo>
                <a:lnTo>
                  <a:pt x="3152" y="2463"/>
                </a:lnTo>
                <a:lnTo>
                  <a:pt x="3160" y="2488"/>
                </a:lnTo>
                <a:lnTo>
                  <a:pt x="3164" y="2513"/>
                </a:lnTo>
                <a:lnTo>
                  <a:pt x="3164" y="2625"/>
                </a:lnTo>
                <a:lnTo>
                  <a:pt x="3275" y="2625"/>
                </a:lnTo>
                <a:lnTo>
                  <a:pt x="3275" y="2848"/>
                </a:lnTo>
                <a:lnTo>
                  <a:pt x="3330" y="2848"/>
                </a:lnTo>
                <a:lnTo>
                  <a:pt x="3330" y="3183"/>
                </a:lnTo>
                <a:lnTo>
                  <a:pt x="0" y="3183"/>
                </a:lnTo>
                <a:lnTo>
                  <a:pt x="0" y="2848"/>
                </a:lnTo>
                <a:lnTo>
                  <a:pt x="56" y="2848"/>
                </a:lnTo>
                <a:lnTo>
                  <a:pt x="56" y="2625"/>
                </a:lnTo>
                <a:lnTo>
                  <a:pt x="167" y="2625"/>
                </a:lnTo>
                <a:lnTo>
                  <a:pt x="167" y="2513"/>
                </a:lnTo>
                <a:lnTo>
                  <a:pt x="170" y="2488"/>
                </a:lnTo>
                <a:lnTo>
                  <a:pt x="178" y="2463"/>
                </a:lnTo>
                <a:lnTo>
                  <a:pt x="191" y="2443"/>
                </a:lnTo>
                <a:lnTo>
                  <a:pt x="208" y="2426"/>
                </a:lnTo>
                <a:lnTo>
                  <a:pt x="229" y="2412"/>
                </a:lnTo>
                <a:lnTo>
                  <a:pt x="252" y="2404"/>
                </a:lnTo>
                <a:lnTo>
                  <a:pt x="278" y="2401"/>
                </a:lnTo>
                <a:lnTo>
                  <a:pt x="278" y="1508"/>
                </a:lnTo>
                <a:lnTo>
                  <a:pt x="252" y="1505"/>
                </a:lnTo>
                <a:lnTo>
                  <a:pt x="229" y="1497"/>
                </a:lnTo>
                <a:lnTo>
                  <a:pt x="208" y="1484"/>
                </a:lnTo>
                <a:lnTo>
                  <a:pt x="191" y="1466"/>
                </a:lnTo>
                <a:lnTo>
                  <a:pt x="178" y="1445"/>
                </a:lnTo>
                <a:lnTo>
                  <a:pt x="170" y="1422"/>
                </a:lnTo>
                <a:lnTo>
                  <a:pt x="167" y="1396"/>
                </a:lnTo>
                <a:lnTo>
                  <a:pt x="167" y="1285"/>
                </a:lnTo>
                <a:lnTo>
                  <a:pt x="21" y="1285"/>
                </a:lnTo>
                <a:lnTo>
                  <a:pt x="188" y="950"/>
                </a:lnTo>
                <a:lnTo>
                  <a:pt x="569" y="950"/>
                </a:lnTo>
                <a:lnTo>
                  <a:pt x="681" y="615"/>
                </a:lnTo>
                <a:lnTo>
                  <a:pt x="747" y="615"/>
                </a:lnTo>
                <a:lnTo>
                  <a:pt x="756" y="558"/>
                </a:lnTo>
                <a:lnTo>
                  <a:pt x="772" y="503"/>
                </a:lnTo>
                <a:lnTo>
                  <a:pt x="794" y="450"/>
                </a:lnTo>
                <a:lnTo>
                  <a:pt x="822" y="398"/>
                </a:lnTo>
                <a:lnTo>
                  <a:pt x="856" y="350"/>
                </a:lnTo>
                <a:lnTo>
                  <a:pt x="895" y="303"/>
                </a:lnTo>
                <a:lnTo>
                  <a:pt x="938" y="258"/>
                </a:lnTo>
                <a:lnTo>
                  <a:pt x="987" y="217"/>
                </a:lnTo>
                <a:lnTo>
                  <a:pt x="1039" y="179"/>
                </a:lnTo>
                <a:lnTo>
                  <a:pt x="1096" y="144"/>
                </a:lnTo>
                <a:lnTo>
                  <a:pt x="1156" y="111"/>
                </a:lnTo>
                <a:lnTo>
                  <a:pt x="1221" y="84"/>
                </a:lnTo>
                <a:lnTo>
                  <a:pt x="1289" y="58"/>
                </a:lnTo>
                <a:lnTo>
                  <a:pt x="1359" y="38"/>
                </a:lnTo>
                <a:lnTo>
                  <a:pt x="1432" y="22"/>
                </a:lnTo>
                <a:lnTo>
                  <a:pt x="1508" y="10"/>
                </a:lnTo>
                <a:lnTo>
                  <a:pt x="1585" y="2"/>
                </a:lnTo>
                <a:lnTo>
                  <a:pt x="166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154" name="Group 234"/>
          <p:cNvGrpSpPr/>
          <p:nvPr/>
        </p:nvGrpSpPr>
        <p:grpSpPr>
          <a:xfrm>
            <a:off x="4056297" y="655973"/>
            <a:ext cx="514350" cy="509588"/>
            <a:chOff x="685800" y="1936750"/>
            <a:chExt cx="514350" cy="509588"/>
          </a:xfrm>
          <a:solidFill>
            <a:srgbClr val="000000"/>
          </a:solidFill>
        </p:grpSpPr>
        <p:sp>
          <p:nvSpPr>
            <p:cNvPr id="1155" name="Freeform 138"/>
            <p:cNvSpPr>
              <a:spLocks noEditPoints="1"/>
            </p:cNvSpPr>
            <p:nvPr/>
          </p:nvSpPr>
          <p:spPr bwMode="auto">
            <a:xfrm>
              <a:off x="685800" y="1936750"/>
              <a:ext cx="514350" cy="509588"/>
            </a:xfrm>
            <a:custGeom>
              <a:avLst/>
              <a:gdLst>
                <a:gd name="T0" fmla="*/ 447 w 3238"/>
                <a:gd name="T1" fmla="*/ 2569 h 3210"/>
                <a:gd name="T2" fmla="*/ 335 w 3238"/>
                <a:gd name="T3" fmla="*/ 2347 h 3210"/>
                <a:gd name="T4" fmla="*/ 447 w 3238"/>
                <a:gd name="T5" fmla="*/ 2081 h 3210"/>
                <a:gd name="T6" fmla="*/ 2625 w 3238"/>
                <a:gd name="T7" fmla="*/ 1550 h 3210"/>
                <a:gd name="T8" fmla="*/ 837 w 3238"/>
                <a:gd name="T9" fmla="*/ 1550 h 3210"/>
                <a:gd name="T10" fmla="*/ 291 w 3238"/>
                <a:gd name="T11" fmla="*/ 1557 h 3210"/>
                <a:gd name="T12" fmla="*/ 322 w 3238"/>
                <a:gd name="T13" fmla="*/ 1691 h 3210"/>
                <a:gd name="T14" fmla="*/ 461 w 3238"/>
                <a:gd name="T15" fmla="*/ 1691 h 3210"/>
                <a:gd name="T16" fmla="*/ 491 w 3238"/>
                <a:gd name="T17" fmla="*/ 1557 h 3210"/>
                <a:gd name="T18" fmla="*/ 502 w 3238"/>
                <a:gd name="T19" fmla="*/ 1160 h 3210"/>
                <a:gd name="T20" fmla="*/ 318 w 3238"/>
                <a:gd name="T21" fmla="*/ 1270 h 3210"/>
                <a:gd name="T22" fmla="*/ 113 w 3238"/>
                <a:gd name="T23" fmla="*/ 1217 h 3210"/>
                <a:gd name="T24" fmla="*/ 305 w 3238"/>
                <a:gd name="T25" fmla="*/ 1808 h 3210"/>
                <a:gd name="T26" fmla="*/ 178 w 3238"/>
                <a:gd name="T27" fmla="*/ 1670 h 3210"/>
                <a:gd name="T28" fmla="*/ 211 w 3238"/>
                <a:gd name="T29" fmla="*/ 1474 h 3210"/>
                <a:gd name="T30" fmla="*/ 392 w 3238"/>
                <a:gd name="T31" fmla="*/ 1384 h 3210"/>
                <a:gd name="T32" fmla="*/ 572 w 3238"/>
                <a:gd name="T33" fmla="*/ 1474 h 3210"/>
                <a:gd name="T34" fmla="*/ 605 w 3238"/>
                <a:gd name="T35" fmla="*/ 1670 h 3210"/>
                <a:gd name="T36" fmla="*/ 478 w 3238"/>
                <a:gd name="T37" fmla="*/ 1808 h 3210"/>
                <a:gd name="T38" fmla="*/ 726 w 3238"/>
                <a:gd name="T39" fmla="*/ 1439 h 3210"/>
                <a:gd name="T40" fmla="*/ 3066 w 3238"/>
                <a:gd name="T41" fmla="*/ 1252 h 3210"/>
                <a:gd name="T42" fmla="*/ 2850 w 3238"/>
                <a:gd name="T43" fmla="*/ 1250 h 3210"/>
                <a:gd name="T44" fmla="*/ 2686 w 3238"/>
                <a:gd name="T45" fmla="*/ 1213 h 3210"/>
                <a:gd name="T46" fmla="*/ 2474 w 3238"/>
                <a:gd name="T47" fmla="*/ 1270 h 3210"/>
                <a:gd name="T48" fmla="*/ 2289 w 3238"/>
                <a:gd name="T49" fmla="*/ 1160 h 3210"/>
                <a:gd name="T50" fmla="*/ 2104 w 3238"/>
                <a:gd name="T51" fmla="*/ 1270 h 3210"/>
                <a:gd name="T52" fmla="*/ 1893 w 3238"/>
                <a:gd name="T53" fmla="*/ 1213 h 3210"/>
                <a:gd name="T54" fmla="*/ 1730 w 3238"/>
                <a:gd name="T55" fmla="*/ 1250 h 3210"/>
                <a:gd name="T56" fmla="*/ 1510 w 3238"/>
                <a:gd name="T57" fmla="*/ 1250 h 3210"/>
                <a:gd name="T58" fmla="*/ 1346 w 3238"/>
                <a:gd name="T59" fmla="*/ 1213 h 3210"/>
                <a:gd name="T60" fmla="*/ 1134 w 3238"/>
                <a:gd name="T61" fmla="*/ 1270 h 3210"/>
                <a:gd name="T62" fmla="*/ 950 w 3238"/>
                <a:gd name="T63" fmla="*/ 1160 h 3210"/>
                <a:gd name="T64" fmla="*/ 764 w 3238"/>
                <a:gd name="T65" fmla="*/ 1270 h 3210"/>
                <a:gd name="T66" fmla="*/ 553 w 3238"/>
                <a:gd name="T67" fmla="*/ 1213 h 3210"/>
                <a:gd name="T68" fmla="*/ 2803 w 3238"/>
                <a:gd name="T69" fmla="*/ 1055 h 3210"/>
                <a:gd name="T70" fmla="*/ 2930 w 3238"/>
                <a:gd name="T71" fmla="*/ 1160 h 3210"/>
                <a:gd name="T72" fmla="*/ 3088 w 3238"/>
                <a:gd name="T73" fmla="*/ 1103 h 3210"/>
                <a:gd name="T74" fmla="*/ 2792 w 3238"/>
                <a:gd name="T75" fmla="*/ 720 h 3210"/>
                <a:gd name="T76" fmla="*/ 2385 w 3238"/>
                <a:gd name="T77" fmla="*/ 1103 h 3210"/>
                <a:gd name="T78" fmla="*/ 2543 w 3238"/>
                <a:gd name="T79" fmla="*/ 1160 h 3210"/>
                <a:gd name="T80" fmla="*/ 2670 w 3238"/>
                <a:gd name="T81" fmla="*/ 1055 h 3210"/>
                <a:gd name="T82" fmla="*/ 1898 w 3238"/>
                <a:gd name="T83" fmla="*/ 996 h 3210"/>
                <a:gd name="T84" fmla="*/ 1982 w 3238"/>
                <a:gd name="T85" fmla="*/ 1140 h 3210"/>
                <a:gd name="T86" fmla="*/ 2151 w 3238"/>
                <a:gd name="T87" fmla="*/ 1140 h 3210"/>
                <a:gd name="T88" fmla="*/ 2233 w 3238"/>
                <a:gd name="T89" fmla="*/ 996 h 3210"/>
                <a:gd name="T90" fmla="*/ 1463 w 3238"/>
                <a:gd name="T91" fmla="*/ 1055 h 3210"/>
                <a:gd name="T92" fmla="*/ 1590 w 3238"/>
                <a:gd name="T93" fmla="*/ 1160 h 3210"/>
                <a:gd name="T94" fmla="*/ 1748 w 3238"/>
                <a:gd name="T95" fmla="*/ 1103 h 3210"/>
                <a:gd name="T96" fmla="*/ 1452 w 3238"/>
                <a:gd name="T97" fmla="*/ 720 h 3210"/>
                <a:gd name="T98" fmla="*/ 1045 w 3238"/>
                <a:gd name="T99" fmla="*/ 1103 h 3210"/>
                <a:gd name="T100" fmla="*/ 1203 w 3238"/>
                <a:gd name="T101" fmla="*/ 1160 h 3210"/>
                <a:gd name="T102" fmla="*/ 1330 w 3238"/>
                <a:gd name="T103" fmla="*/ 1055 h 3210"/>
                <a:gd name="T104" fmla="*/ 558 w 3238"/>
                <a:gd name="T105" fmla="*/ 996 h 3210"/>
                <a:gd name="T106" fmla="*/ 642 w 3238"/>
                <a:gd name="T107" fmla="*/ 1140 h 3210"/>
                <a:gd name="T108" fmla="*/ 811 w 3238"/>
                <a:gd name="T109" fmla="*/ 1140 h 3210"/>
                <a:gd name="T110" fmla="*/ 893 w 3238"/>
                <a:gd name="T111" fmla="*/ 996 h 3210"/>
                <a:gd name="T112" fmla="*/ 123 w 3238"/>
                <a:gd name="T113" fmla="*/ 1055 h 3210"/>
                <a:gd name="T114" fmla="*/ 250 w 3238"/>
                <a:gd name="T115" fmla="*/ 1160 h 3210"/>
                <a:gd name="T116" fmla="*/ 407 w 3238"/>
                <a:gd name="T117" fmla="*/ 1103 h 3210"/>
                <a:gd name="T118" fmla="*/ 113 w 3238"/>
                <a:gd name="T119" fmla="*/ 720 h 3210"/>
                <a:gd name="T120" fmla="*/ 279 w 3238"/>
                <a:gd name="T121" fmla="*/ 111 h 3210"/>
                <a:gd name="T122" fmla="*/ 3071 w 3238"/>
                <a:gd name="T123" fmla="*/ 0 h 3210"/>
                <a:gd name="T124" fmla="*/ 167 w 3238"/>
                <a:gd name="T125" fmla="*/ 277 h 3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38" h="3210">
                  <a:moveTo>
                    <a:pt x="447" y="2901"/>
                  </a:moveTo>
                  <a:lnTo>
                    <a:pt x="335" y="3011"/>
                  </a:lnTo>
                  <a:lnTo>
                    <a:pt x="335" y="3099"/>
                  </a:lnTo>
                  <a:lnTo>
                    <a:pt x="447" y="3099"/>
                  </a:lnTo>
                  <a:lnTo>
                    <a:pt x="447" y="2901"/>
                  </a:lnTo>
                  <a:close/>
                  <a:moveTo>
                    <a:pt x="447" y="2569"/>
                  </a:moveTo>
                  <a:lnTo>
                    <a:pt x="335" y="2679"/>
                  </a:lnTo>
                  <a:lnTo>
                    <a:pt x="335" y="2855"/>
                  </a:lnTo>
                  <a:lnTo>
                    <a:pt x="447" y="2744"/>
                  </a:lnTo>
                  <a:lnTo>
                    <a:pt x="447" y="2569"/>
                  </a:lnTo>
                  <a:close/>
                  <a:moveTo>
                    <a:pt x="447" y="2237"/>
                  </a:moveTo>
                  <a:lnTo>
                    <a:pt x="335" y="2347"/>
                  </a:lnTo>
                  <a:lnTo>
                    <a:pt x="335" y="2522"/>
                  </a:lnTo>
                  <a:lnTo>
                    <a:pt x="447" y="2412"/>
                  </a:lnTo>
                  <a:lnTo>
                    <a:pt x="447" y="2237"/>
                  </a:lnTo>
                  <a:close/>
                  <a:moveTo>
                    <a:pt x="335" y="1992"/>
                  </a:moveTo>
                  <a:lnTo>
                    <a:pt x="335" y="2190"/>
                  </a:lnTo>
                  <a:lnTo>
                    <a:pt x="447" y="2081"/>
                  </a:lnTo>
                  <a:lnTo>
                    <a:pt x="447" y="1992"/>
                  </a:lnTo>
                  <a:lnTo>
                    <a:pt x="335" y="1992"/>
                  </a:lnTo>
                  <a:close/>
                  <a:moveTo>
                    <a:pt x="1788" y="1550"/>
                  </a:moveTo>
                  <a:lnTo>
                    <a:pt x="1788" y="3099"/>
                  </a:lnTo>
                  <a:lnTo>
                    <a:pt x="2625" y="3099"/>
                  </a:lnTo>
                  <a:lnTo>
                    <a:pt x="2625" y="1550"/>
                  </a:lnTo>
                  <a:lnTo>
                    <a:pt x="1788" y="1550"/>
                  </a:lnTo>
                  <a:close/>
                  <a:moveTo>
                    <a:pt x="837" y="1550"/>
                  </a:moveTo>
                  <a:lnTo>
                    <a:pt x="837" y="3099"/>
                  </a:lnTo>
                  <a:lnTo>
                    <a:pt x="1675" y="3099"/>
                  </a:lnTo>
                  <a:lnTo>
                    <a:pt x="1675" y="1550"/>
                  </a:lnTo>
                  <a:lnTo>
                    <a:pt x="837" y="1550"/>
                  </a:lnTo>
                  <a:close/>
                  <a:moveTo>
                    <a:pt x="392" y="1494"/>
                  </a:moveTo>
                  <a:lnTo>
                    <a:pt x="365" y="1497"/>
                  </a:lnTo>
                  <a:lnTo>
                    <a:pt x="342" y="1506"/>
                  </a:lnTo>
                  <a:lnTo>
                    <a:pt x="322" y="1518"/>
                  </a:lnTo>
                  <a:lnTo>
                    <a:pt x="305" y="1535"/>
                  </a:lnTo>
                  <a:lnTo>
                    <a:pt x="291" y="1557"/>
                  </a:lnTo>
                  <a:lnTo>
                    <a:pt x="282" y="1580"/>
                  </a:lnTo>
                  <a:lnTo>
                    <a:pt x="279" y="1605"/>
                  </a:lnTo>
                  <a:lnTo>
                    <a:pt x="282" y="1630"/>
                  </a:lnTo>
                  <a:lnTo>
                    <a:pt x="291" y="1654"/>
                  </a:lnTo>
                  <a:lnTo>
                    <a:pt x="305" y="1674"/>
                  </a:lnTo>
                  <a:lnTo>
                    <a:pt x="322" y="1691"/>
                  </a:lnTo>
                  <a:lnTo>
                    <a:pt x="342" y="1705"/>
                  </a:lnTo>
                  <a:lnTo>
                    <a:pt x="365" y="1713"/>
                  </a:lnTo>
                  <a:lnTo>
                    <a:pt x="392" y="1716"/>
                  </a:lnTo>
                  <a:lnTo>
                    <a:pt x="417" y="1713"/>
                  </a:lnTo>
                  <a:lnTo>
                    <a:pt x="441" y="1705"/>
                  </a:lnTo>
                  <a:lnTo>
                    <a:pt x="461" y="1691"/>
                  </a:lnTo>
                  <a:lnTo>
                    <a:pt x="478" y="1674"/>
                  </a:lnTo>
                  <a:lnTo>
                    <a:pt x="491" y="1654"/>
                  </a:lnTo>
                  <a:lnTo>
                    <a:pt x="499" y="1630"/>
                  </a:lnTo>
                  <a:lnTo>
                    <a:pt x="502" y="1605"/>
                  </a:lnTo>
                  <a:lnTo>
                    <a:pt x="499" y="1580"/>
                  </a:lnTo>
                  <a:lnTo>
                    <a:pt x="491" y="1557"/>
                  </a:lnTo>
                  <a:lnTo>
                    <a:pt x="478" y="1535"/>
                  </a:lnTo>
                  <a:lnTo>
                    <a:pt x="461" y="1518"/>
                  </a:lnTo>
                  <a:lnTo>
                    <a:pt x="441" y="1506"/>
                  </a:lnTo>
                  <a:lnTo>
                    <a:pt x="417" y="1497"/>
                  </a:lnTo>
                  <a:lnTo>
                    <a:pt x="392" y="1494"/>
                  </a:lnTo>
                  <a:close/>
                  <a:moveTo>
                    <a:pt x="502" y="1160"/>
                  </a:moveTo>
                  <a:lnTo>
                    <a:pt x="479" y="1188"/>
                  </a:lnTo>
                  <a:lnTo>
                    <a:pt x="453" y="1213"/>
                  </a:lnTo>
                  <a:lnTo>
                    <a:pt x="422" y="1234"/>
                  </a:lnTo>
                  <a:lnTo>
                    <a:pt x="390" y="1250"/>
                  </a:lnTo>
                  <a:lnTo>
                    <a:pt x="355" y="1263"/>
                  </a:lnTo>
                  <a:lnTo>
                    <a:pt x="318" y="1270"/>
                  </a:lnTo>
                  <a:lnTo>
                    <a:pt x="279" y="1273"/>
                  </a:lnTo>
                  <a:lnTo>
                    <a:pt x="243" y="1271"/>
                  </a:lnTo>
                  <a:lnTo>
                    <a:pt x="207" y="1263"/>
                  </a:lnTo>
                  <a:lnTo>
                    <a:pt x="174" y="1252"/>
                  </a:lnTo>
                  <a:lnTo>
                    <a:pt x="141" y="1236"/>
                  </a:lnTo>
                  <a:lnTo>
                    <a:pt x="113" y="1217"/>
                  </a:lnTo>
                  <a:lnTo>
                    <a:pt x="113" y="3099"/>
                  </a:lnTo>
                  <a:lnTo>
                    <a:pt x="223" y="3099"/>
                  </a:lnTo>
                  <a:lnTo>
                    <a:pt x="223" y="1882"/>
                  </a:lnTo>
                  <a:lnTo>
                    <a:pt x="335" y="1882"/>
                  </a:lnTo>
                  <a:lnTo>
                    <a:pt x="335" y="1818"/>
                  </a:lnTo>
                  <a:lnTo>
                    <a:pt x="305" y="1808"/>
                  </a:lnTo>
                  <a:lnTo>
                    <a:pt x="275" y="1794"/>
                  </a:lnTo>
                  <a:lnTo>
                    <a:pt x="249" y="1775"/>
                  </a:lnTo>
                  <a:lnTo>
                    <a:pt x="226" y="1754"/>
                  </a:lnTo>
                  <a:lnTo>
                    <a:pt x="206" y="1729"/>
                  </a:lnTo>
                  <a:lnTo>
                    <a:pt x="190" y="1700"/>
                  </a:lnTo>
                  <a:lnTo>
                    <a:pt x="178" y="1670"/>
                  </a:lnTo>
                  <a:lnTo>
                    <a:pt x="171" y="1639"/>
                  </a:lnTo>
                  <a:lnTo>
                    <a:pt x="167" y="1605"/>
                  </a:lnTo>
                  <a:lnTo>
                    <a:pt x="171" y="1570"/>
                  </a:lnTo>
                  <a:lnTo>
                    <a:pt x="179" y="1535"/>
                  </a:lnTo>
                  <a:lnTo>
                    <a:pt x="193" y="1503"/>
                  </a:lnTo>
                  <a:lnTo>
                    <a:pt x="211" y="1474"/>
                  </a:lnTo>
                  <a:lnTo>
                    <a:pt x="233" y="1449"/>
                  </a:lnTo>
                  <a:lnTo>
                    <a:pt x="260" y="1427"/>
                  </a:lnTo>
                  <a:lnTo>
                    <a:pt x="288" y="1409"/>
                  </a:lnTo>
                  <a:lnTo>
                    <a:pt x="321" y="1395"/>
                  </a:lnTo>
                  <a:lnTo>
                    <a:pt x="355" y="1387"/>
                  </a:lnTo>
                  <a:lnTo>
                    <a:pt x="392" y="1384"/>
                  </a:lnTo>
                  <a:lnTo>
                    <a:pt x="427" y="1387"/>
                  </a:lnTo>
                  <a:lnTo>
                    <a:pt x="462" y="1395"/>
                  </a:lnTo>
                  <a:lnTo>
                    <a:pt x="493" y="1409"/>
                  </a:lnTo>
                  <a:lnTo>
                    <a:pt x="523" y="1427"/>
                  </a:lnTo>
                  <a:lnTo>
                    <a:pt x="549" y="1449"/>
                  </a:lnTo>
                  <a:lnTo>
                    <a:pt x="572" y="1474"/>
                  </a:lnTo>
                  <a:lnTo>
                    <a:pt x="590" y="1503"/>
                  </a:lnTo>
                  <a:lnTo>
                    <a:pt x="603" y="1535"/>
                  </a:lnTo>
                  <a:lnTo>
                    <a:pt x="612" y="1570"/>
                  </a:lnTo>
                  <a:lnTo>
                    <a:pt x="614" y="1605"/>
                  </a:lnTo>
                  <a:lnTo>
                    <a:pt x="612" y="1639"/>
                  </a:lnTo>
                  <a:lnTo>
                    <a:pt x="605" y="1670"/>
                  </a:lnTo>
                  <a:lnTo>
                    <a:pt x="593" y="1700"/>
                  </a:lnTo>
                  <a:lnTo>
                    <a:pt x="577" y="1729"/>
                  </a:lnTo>
                  <a:lnTo>
                    <a:pt x="556" y="1754"/>
                  </a:lnTo>
                  <a:lnTo>
                    <a:pt x="533" y="1775"/>
                  </a:lnTo>
                  <a:lnTo>
                    <a:pt x="507" y="1794"/>
                  </a:lnTo>
                  <a:lnTo>
                    <a:pt x="478" y="1808"/>
                  </a:lnTo>
                  <a:lnTo>
                    <a:pt x="447" y="1818"/>
                  </a:lnTo>
                  <a:lnTo>
                    <a:pt x="447" y="1882"/>
                  </a:lnTo>
                  <a:lnTo>
                    <a:pt x="558" y="1882"/>
                  </a:lnTo>
                  <a:lnTo>
                    <a:pt x="558" y="3099"/>
                  </a:lnTo>
                  <a:lnTo>
                    <a:pt x="726" y="3099"/>
                  </a:lnTo>
                  <a:lnTo>
                    <a:pt x="726" y="1439"/>
                  </a:lnTo>
                  <a:lnTo>
                    <a:pt x="2736" y="1439"/>
                  </a:lnTo>
                  <a:lnTo>
                    <a:pt x="2736" y="3099"/>
                  </a:lnTo>
                  <a:lnTo>
                    <a:pt x="3127" y="3099"/>
                  </a:lnTo>
                  <a:lnTo>
                    <a:pt x="3127" y="1217"/>
                  </a:lnTo>
                  <a:lnTo>
                    <a:pt x="3098" y="1236"/>
                  </a:lnTo>
                  <a:lnTo>
                    <a:pt x="3066" y="1252"/>
                  </a:lnTo>
                  <a:lnTo>
                    <a:pt x="3032" y="1263"/>
                  </a:lnTo>
                  <a:lnTo>
                    <a:pt x="2997" y="1271"/>
                  </a:lnTo>
                  <a:lnTo>
                    <a:pt x="2959" y="1273"/>
                  </a:lnTo>
                  <a:lnTo>
                    <a:pt x="2921" y="1270"/>
                  </a:lnTo>
                  <a:lnTo>
                    <a:pt x="2884" y="1263"/>
                  </a:lnTo>
                  <a:lnTo>
                    <a:pt x="2850" y="1250"/>
                  </a:lnTo>
                  <a:lnTo>
                    <a:pt x="2817" y="1234"/>
                  </a:lnTo>
                  <a:lnTo>
                    <a:pt x="2787" y="1213"/>
                  </a:lnTo>
                  <a:lnTo>
                    <a:pt x="2760" y="1188"/>
                  </a:lnTo>
                  <a:lnTo>
                    <a:pt x="2736" y="1160"/>
                  </a:lnTo>
                  <a:lnTo>
                    <a:pt x="2713" y="1188"/>
                  </a:lnTo>
                  <a:lnTo>
                    <a:pt x="2686" y="1213"/>
                  </a:lnTo>
                  <a:lnTo>
                    <a:pt x="2656" y="1234"/>
                  </a:lnTo>
                  <a:lnTo>
                    <a:pt x="2623" y="1250"/>
                  </a:lnTo>
                  <a:lnTo>
                    <a:pt x="2589" y="1263"/>
                  </a:lnTo>
                  <a:lnTo>
                    <a:pt x="2551" y="1270"/>
                  </a:lnTo>
                  <a:lnTo>
                    <a:pt x="2513" y="1273"/>
                  </a:lnTo>
                  <a:lnTo>
                    <a:pt x="2474" y="1270"/>
                  </a:lnTo>
                  <a:lnTo>
                    <a:pt x="2437" y="1263"/>
                  </a:lnTo>
                  <a:lnTo>
                    <a:pt x="2403" y="1250"/>
                  </a:lnTo>
                  <a:lnTo>
                    <a:pt x="2370" y="1234"/>
                  </a:lnTo>
                  <a:lnTo>
                    <a:pt x="2340" y="1213"/>
                  </a:lnTo>
                  <a:lnTo>
                    <a:pt x="2314" y="1188"/>
                  </a:lnTo>
                  <a:lnTo>
                    <a:pt x="2289" y="1160"/>
                  </a:lnTo>
                  <a:lnTo>
                    <a:pt x="2266" y="1188"/>
                  </a:lnTo>
                  <a:lnTo>
                    <a:pt x="2239" y="1213"/>
                  </a:lnTo>
                  <a:lnTo>
                    <a:pt x="2209" y="1234"/>
                  </a:lnTo>
                  <a:lnTo>
                    <a:pt x="2176" y="1250"/>
                  </a:lnTo>
                  <a:lnTo>
                    <a:pt x="2142" y="1263"/>
                  </a:lnTo>
                  <a:lnTo>
                    <a:pt x="2104" y="1270"/>
                  </a:lnTo>
                  <a:lnTo>
                    <a:pt x="2067" y="1273"/>
                  </a:lnTo>
                  <a:lnTo>
                    <a:pt x="2028" y="1270"/>
                  </a:lnTo>
                  <a:lnTo>
                    <a:pt x="1991" y="1263"/>
                  </a:lnTo>
                  <a:lnTo>
                    <a:pt x="1956" y="1250"/>
                  </a:lnTo>
                  <a:lnTo>
                    <a:pt x="1924" y="1234"/>
                  </a:lnTo>
                  <a:lnTo>
                    <a:pt x="1893" y="1213"/>
                  </a:lnTo>
                  <a:lnTo>
                    <a:pt x="1867" y="1188"/>
                  </a:lnTo>
                  <a:lnTo>
                    <a:pt x="1843" y="1160"/>
                  </a:lnTo>
                  <a:lnTo>
                    <a:pt x="1819" y="1188"/>
                  </a:lnTo>
                  <a:lnTo>
                    <a:pt x="1793" y="1213"/>
                  </a:lnTo>
                  <a:lnTo>
                    <a:pt x="1762" y="1234"/>
                  </a:lnTo>
                  <a:lnTo>
                    <a:pt x="1730" y="1250"/>
                  </a:lnTo>
                  <a:lnTo>
                    <a:pt x="1695" y="1263"/>
                  </a:lnTo>
                  <a:lnTo>
                    <a:pt x="1658" y="1270"/>
                  </a:lnTo>
                  <a:lnTo>
                    <a:pt x="1619" y="1273"/>
                  </a:lnTo>
                  <a:lnTo>
                    <a:pt x="1581" y="1270"/>
                  </a:lnTo>
                  <a:lnTo>
                    <a:pt x="1544" y="1263"/>
                  </a:lnTo>
                  <a:lnTo>
                    <a:pt x="1510" y="1250"/>
                  </a:lnTo>
                  <a:lnTo>
                    <a:pt x="1477" y="1234"/>
                  </a:lnTo>
                  <a:lnTo>
                    <a:pt x="1447" y="1213"/>
                  </a:lnTo>
                  <a:lnTo>
                    <a:pt x="1420" y="1188"/>
                  </a:lnTo>
                  <a:lnTo>
                    <a:pt x="1396" y="1160"/>
                  </a:lnTo>
                  <a:lnTo>
                    <a:pt x="1372" y="1188"/>
                  </a:lnTo>
                  <a:lnTo>
                    <a:pt x="1346" y="1213"/>
                  </a:lnTo>
                  <a:lnTo>
                    <a:pt x="1316" y="1234"/>
                  </a:lnTo>
                  <a:lnTo>
                    <a:pt x="1283" y="1250"/>
                  </a:lnTo>
                  <a:lnTo>
                    <a:pt x="1249" y="1263"/>
                  </a:lnTo>
                  <a:lnTo>
                    <a:pt x="1211" y="1270"/>
                  </a:lnTo>
                  <a:lnTo>
                    <a:pt x="1173" y="1273"/>
                  </a:lnTo>
                  <a:lnTo>
                    <a:pt x="1134" y="1270"/>
                  </a:lnTo>
                  <a:lnTo>
                    <a:pt x="1097" y="1263"/>
                  </a:lnTo>
                  <a:lnTo>
                    <a:pt x="1063" y="1250"/>
                  </a:lnTo>
                  <a:lnTo>
                    <a:pt x="1030" y="1234"/>
                  </a:lnTo>
                  <a:lnTo>
                    <a:pt x="1000" y="1213"/>
                  </a:lnTo>
                  <a:lnTo>
                    <a:pt x="974" y="1188"/>
                  </a:lnTo>
                  <a:lnTo>
                    <a:pt x="950" y="1160"/>
                  </a:lnTo>
                  <a:lnTo>
                    <a:pt x="926" y="1188"/>
                  </a:lnTo>
                  <a:lnTo>
                    <a:pt x="899" y="1213"/>
                  </a:lnTo>
                  <a:lnTo>
                    <a:pt x="869" y="1234"/>
                  </a:lnTo>
                  <a:lnTo>
                    <a:pt x="836" y="1250"/>
                  </a:lnTo>
                  <a:lnTo>
                    <a:pt x="802" y="1263"/>
                  </a:lnTo>
                  <a:lnTo>
                    <a:pt x="764" y="1270"/>
                  </a:lnTo>
                  <a:lnTo>
                    <a:pt x="726" y="1273"/>
                  </a:lnTo>
                  <a:lnTo>
                    <a:pt x="687" y="1270"/>
                  </a:lnTo>
                  <a:lnTo>
                    <a:pt x="651" y="1263"/>
                  </a:lnTo>
                  <a:lnTo>
                    <a:pt x="616" y="1250"/>
                  </a:lnTo>
                  <a:lnTo>
                    <a:pt x="584" y="1234"/>
                  </a:lnTo>
                  <a:lnTo>
                    <a:pt x="553" y="1213"/>
                  </a:lnTo>
                  <a:lnTo>
                    <a:pt x="527" y="1188"/>
                  </a:lnTo>
                  <a:lnTo>
                    <a:pt x="502" y="1160"/>
                  </a:lnTo>
                  <a:close/>
                  <a:moveTo>
                    <a:pt x="2792" y="720"/>
                  </a:moveTo>
                  <a:lnTo>
                    <a:pt x="2792" y="996"/>
                  </a:lnTo>
                  <a:lnTo>
                    <a:pt x="2795" y="1026"/>
                  </a:lnTo>
                  <a:lnTo>
                    <a:pt x="2803" y="1055"/>
                  </a:lnTo>
                  <a:lnTo>
                    <a:pt x="2815" y="1080"/>
                  </a:lnTo>
                  <a:lnTo>
                    <a:pt x="2831" y="1103"/>
                  </a:lnTo>
                  <a:lnTo>
                    <a:pt x="2852" y="1123"/>
                  </a:lnTo>
                  <a:lnTo>
                    <a:pt x="2875" y="1140"/>
                  </a:lnTo>
                  <a:lnTo>
                    <a:pt x="2901" y="1152"/>
                  </a:lnTo>
                  <a:lnTo>
                    <a:pt x="2930" y="1160"/>
                  </a:lnTo>
                  <a:lnTo>
                    <a:pt x="2959" y="1162"/>
                  </a:lnTo>
                  <a:lnTo>
                    <a:pt x="2990" y="1160"/>
                  </a:lnTo>
                  <a:lnTo>
                    <a:pt x="3018" y="1152"/>
                  </a:lnTo>
                  <a:lnTo>
                    <a:pt x="3044" y="1140"/>
                  </a:lnTo>
                  <a:lnTo>
                    <a:pt x="3068" y="1123"/>
                  </a:lnTo>
                  <a:lnTo>
                    <a:pt x="3088" y="1103"/>
                  </a:lnTo>
                  <a:lnTo>
                    <a:pt x="3104" y="1080"/>
                  </a:lnTo>
                  <a:lnTo>
                    <a:pt x="3117" y="1055"/>
                  </a:lnTo>
                  <a:lnTo>
                    <a:pt x="3125" y="1026"/>
                  </a:lnTo>
                  <a:lnTo>
                    <a:pt x="3127" y="996"/>
                  </a:lnTo>
                  <a:lnTo>
                    <a:pt x="3127" y="720"/>
                  </a:lnTo>
                  <a:lnTo>
                    <a:pt x="2792" y="720"/>
                  </a:lnTo>
                  <a:close/>
                  <a:moveTo>
                    <a:pt x="2346" y="720"/>
                  </a:moveTo>
                  <a:lnTo>
                    <a:pt x="2346" y="996"/>
                  </a:lnTo>
                  <a:lnTo>
                    <a:pt x="2348" y="1026"/>
                  </a:lnTo>
                  <a:lnTo>
                    <a:pt x="2356" y="1055"/>
                  </a:lnTo>
                  <a:lnTo>
                    <a:pt x="2368" y="1080"/>
                  </a:lnTo>
                  <a:lnTo>
                    <a:pt x="2385" y="1103"/>
                  </a:lnTo>
                  <a:lnTo>
                    <a:pt x="2405" y="1123"/>
                  </a:lnTo>
                  <a:lnTo>
                    <a:pt x="2428" y="1140"/>
                  </a:lnTo>
                  <a:lnTo>
                    <a:pt x="2455" y="1152"/>
                  </a:lnTo>
                  <a:lnTo>
                    <a:pt x="2483" y="1160"/>
                  </a:lnTo>
                  <a:lnTo>
                    <a:pt x="2513" y="1162"/>
                  </a:lnTo>
                  <a:lnTo>
                    <a:pt x="2543" y="1160"/>
                  </a:lnTo>
                  <a:lnTo>
                    <a:pt x="2571" y="1152"/>
                  </a:lnTo>
                  <a:lnTo>
                    <a:pt x="2598" y="1140"/>
                  </a:lnTo>
                  <a:lnTo>
                    <a:pt x="2621" y="1123"/>
                  </a:lnTo>
                  <a:lnTo>
                    <a:pt x="2640" y="1103"/>
                  </a:lnTo>
                  <a:lnTo>
                    <a:pt x="2658" y="1080"/>
                  </a:lnTo>
                  <a:lnTo>
                    <a:pt x="2670" y="1055"/>
                  </a:lnTo>
                  <a:lnTo>
                    <a:pt x="2678" y="1026"/>
                  </a:lnTo>
                  <a:lnTo>
                    <a:pt x="2680" y="996"/>
                  </a:lnTo>
                  <a:lnTo>
                    <a:pt x="2680" y="720"/>
                  </a:lnTo>
                  <a:lnTo>
                    <a:pt x="2346" y="720"/>
                  </a:lnTo>
                  <a:close/>
                  <a:moveTo>
                    <a:pt x="1898" y="720"/>
                  </a:moveTo>
                  <a:lnTo>
                    <a:pt x="1898" y="996"/>
                  </a:lnTo>
                  <a:lnTo>
                    <a:pt x="1901" y="1026"/>
                  </a:lnTo>
                  <a:lnTo>
                    <a:pt x="1910" y="1055"/>
                  </a:lnTo>
                  <a:lnTo>
                    <a:pt x="1922" y="1080"/>
                  </a:lnTo>
                  <a:lnTo>
                    <a:pt x="1938" y="1103"/>
                  </a:lnTo>
                  <a:lnTo>
                    <a:pt x="1958" y="1123"/>
                  </a:lnTo>
                  <a:lnTo>
                    <a:pt x="1982" y="1140"/>
                  </a:lnTo>
                  <a:lnTo>
                    <a:pt x="2008" y="1152"/>
                  </a:lnTo>
                  <a:lnTo>
                    <a:pt x="2036" y="1160"/>
                  </a:lnTo>
                  <a:lnTo>
                    <a:pt x="2067" y="1162"/>
                  </a:lnTo>
                  <a:lnTo>
                    <a:pt x="2096" y="1160"/>
                  </a:lnTo>
                  <a:lnTo>
                    <a:pt x="2125" y="1152"/>
                  </a:lnTo>
                  <a:lnTo>
                    <a:pt x="2151" y="1140"/>
                  </a:lnTo>
                  <a:lnTo>
                    <a:pt x="2174" y="1123"/>
                  </a:lnTo>
                  <a:lnTo>
                    <a:pt x="2195" y="1103"/>
                  </a:lnTo>
                  <a:lnTo>
                    <a:pt x="2211" y="1080"/>
                  </a:lnTo>
                  <a:lnTo>
                    <a:pt x="2223" y="1055"/>
                  </a:lnTo>
                  <a:lnTo>
                    <a:pt x="2231" y="1026"/>
                  </a:lnTo>
                  <a:lnTo>
                    <a:pt x="2233" y="996"/>
                  </a:lnTo>
                  <a:lnTo>
                    <a:pt x="2233" y="720"/>
                  </a:lnTo>
                  <a:lnTo>
                    <a:pt x="1898" y="720"/>
                  </a:lnTo>
                  <a:close/>
                  <a:moveTo>
                    <a:pt x="1452" y="720"/>
                  </a:moveTo>
                  <a:lnTo>
                    <a:pt x="1452" y="996"/>
                  </a:lnTo>
                  <a:lnTo>
                    <a:pt x="1455" y="1026"/>
                  </a:lnTo>
                  <a:lnTo>
                    <a:pt x="1463" y="1055"/>
                  </a:lnTo>
                  <a:lnTo>
                    <a:pt x="1475" y="1080"/>
                  </a:lnTo>
                  <a:lnTo>
                    <a:pt x="1491" y="1103"/>
                  </a:lnTo>
                  <a:lnTo>
                    <a:pt x="1512" y="1123"/>
                  </a:lnTo>
                  <a:lnTo>
                    <a:pt x="1535" y="1140"/>
                  </a:lnTo>
                  <a:lnTo>
                    <a:pt x="1561" y="1152"/>
                  </a:lnTo>
                  <a:lnTo>
                    <a:pt x="1590" y="1160"/>
                  </a:lnTo>
                  <a:lnTo>
                    <a:pt x="1619" y="1162"/>
                  </a:lnTo>
                  <a:lnTo>
                    <a:pt x="1650" y="1160"/>
                  </a:lnTo>
                  <a:lnTo>
                    <a:pt x="1678" y="1152"/>
                  </a:lnTo>
                  <a:lnTo>
                    <a:pt x="1704" y="1140"/>
                  </a:lnTo>
                  <a:lnTo>
                    <a:pt x="1728" y="1123"/>
                  </a:lnTo>
                  <a:lnTo>
                    <a:pt x="1748" y="1103"/>
                  </a:lnTo>
                  <a:lnTo>
                    <a:pt x="1764" y="1080"/>
                  </a:lnTo>
                  <a:lnTo>
                    <a:pt x="1777" y="1055"/>
                  </a:lnTo>
                  <a:lnTo>
                    <a:pt x="1785" y="1026"/>
                  </a:lnTo>
                  <a:lnTo>
                    <a:pt x="1788" y="996"/>
                  </a:lnTo>
                  <a:lnTo>
                    <a:pt x="1788" y="720"/>
                  </a:lnTo>
                  <a:lnTo>
                    <a:pt x="1452" y="720"/>
                  </a:lnTo>
                  <a:close/>
                  <a:moveTo>
                    <a:pt x="1005" y="720"/>
                  </a:moveTo>
                  <a:lnTo>
                    <a:pt x="1005" y="996"/>
                  </a:lnTo>
                  <a:lnTo>
                    <a:pt x="1008" y="1026"/>
                  </a:lnTo>
                  <a:lnTo>
                    <a:pt x="1016" y="1055"/>
                  </a:lnTo>
                  <a:lnTo>
                    <a:pt x="1028" y="1080"/>
                  </a:lnTo>
                  <a:lnTo>
                    <a:pt x="1045" y="1103"/>
                  </a:lnTo>
                  <a:lnTo>
                    <a:pt x="1065" y="1123"/>
                  </a:lnTo>
                  <a:lnTo>
                    <a:pt x="1088" y="1140"/>
                  </a:lnTo>
                  <a:lnTo>
                    <a:pt x="1115" y="1152"/>
                  </a:lnTo>
                  <a:lnTo>
                    <a:pt x="1143" y="1160"/>
                  </a:lnTo>
                  <a:lnTo>
                    <a:pt x="1173" y="1162"/>
                  </a:lnTo>
                  <a:lnTo>
                    <a:pt x="1203" y="1160"/>
                  </a:lnTo>
                  <a:lnTo>
                    <a:pt x="1231" y="1152"/>
                  </a:lnTo>
                  <a:lnTo>
                    <a:pt x="1258" y="1140"/>
                  </a:lnTo>
                  <a:lnTo>
                    <a:pt x="1281" y="1123"/>
                  </a:lnTo>
                  <a:lnTo>
                    <a:pt x="1301" y="1103"/>
                  </a:lnTo>
                  <a:lnTo>
                    <a:pt x="1318" y="1080"/>
                  </a:lnTo>
                  <a:lnTo>
                    <a:pt x="1330" y="1055"/>
                  </a:lnTo>
                  <a:lnTo>
                    <a:pt x="1338" y="1026"/>
                  </a:lnTo>
                  <a:lnTo>
                    <a:pt x="1340" y="996"/>
                  </a:lnTo>
                  <a:lnTo>
                    <a:pt x="1340" y="720"/>
                  </a:lnTo>
                  <a:lnTo>
                    <a:pt x="1005" y="720"/>
                  </a:lnTo>
                  <a:close/>
                  <a:moveTo>
                    <a:pt x="558" y="720"/>
                  </a:moveTo>
                  <a:lnTo>
                    <a:pt x="558" y="996"/>
                  </a:lnTo>
                  <a:lnTo>
                    <a:pt x="561" y="1026"/>
                  </a:lnTo>
                  <a:lnTo>
                    <a:pt x="569" y="1055"/>
                  </a:lnTo>
                  <a:lnTo>
                    <a:pt x="582" y="1080"/>
                  </a:lnTo>
                  <a:lnTo>
                    <a:pt x="598" y="1103"/>
                  </a:lnTo>
                  <a:lnTo>
                    <a:pt x="618" y="1123"/>
                  </a:lnTo>
                  <a:lnTo>
                    <a:pt x="642" y="1140"/>
                  </a:lnTo>
                  <a:lnTo>
                    <a:pt x="668" y="1152"/>
                  </a:lnTo>
                  <a:lnTo>
                    <a:pt x="696" y="1160"/>
                  </a:lnTo>
                  <a:lnTo>
                    <a:pt x="726" y="1162"/>
                  </a:lnTo>
                  <a:lnTo>
                    <a:pt x="756" y="1160"/>
                  </a:lnTo>
                  <a:lnTo>
                    <a:pt x="785" y="1152"/>
                  </a:lnTo>
                  <a:lnTo>
                    <a:pt x="811" y="1140"/>
                  </a:lnTo>
                  <a:lnTo>
                    <a:pt x="834" y="1123"/>
                  </a:lnTo>
                  <a:lnTo>
                    <a:pt x="855" y="1103"/>
                  </a:lnTo>
                  <a:lnTo>
                    <a:pt x="871" y="1080"/>
                  </a:lnTo>
                  <a:lnTo>
                    <a:pt x="883" y="1055"/>
                  </a:lnTo>
                  <a:lnTo>
                    <a:pt x="891" y="1026"/>
                  </a:lnTo>
                  <a:lnTo>
                    <a:pt x="893" y="996"/>
                  </a:lnTo>
                  <a:lnTo>
                    <a:pt x="893" y="720"/>
                  </a:lnTo>
                  <a:lnTo>
                    <a:pt x="558" y="720"/>
                  </a:lnTo>
                  <a:close/>
                  <a:moveTo>
                    <a:pt x="113" y="720"/>
                  </a:moveTo>
                  <a:lnTo>
                    <a:pt x="113" y="996"/>
                  </a:lnTo>
                  <a:lnTo>
                    <a:pt x="115" y="1026"/>
                  </a:lnTo>
                  <a:lnTo>
                    <a:pt x="123" y="1055"/>
                  </a:lnTo>
                  <a:lnTo>
                    <a:pt x="135" y="1080"/>
                  </a:lnTo>
                  <a:lnTo>
                    <a:pt x="151" y="1103"/>
                  </a:lnTo>
                  <a:lnTo>
                    <a:pt x="172" y="1123"/>
                  </a:lnTo>
                  <a:lnTo>
                    <a:pt x="195" y="1140"/>
                  </a:lnTo>
                  <a:lnTo>
                    <a:pt x="221" y="1152"/>
                  </a:lnTo>
                  <a:lnTo>
                    <a:pt x="250" y="1160"/>
                  </a:lnTo>
                  <a:lnTo>
                    <a:pt x="279" y="1162"/>
                  </a:lnTo>
                  <a:lnTo>
                    <a:pt x="310" y="1160"/>
                  </a:lnTo>
                  <a:lnTo>
                    <a:pt x="338" y="1152"/>
                  </a:lnTo>
                  <a:lnTo>
                    <a:pt x="364" y="1140"/>
                  </a:lnTo>
                  <a:lnTo>
                    <a:pt x="388" y="1123"/>
                  </a:lnTo>
                  <a:lnTo>
                    <a:pt x="407" y="1103"/>
                  </a:lnTo>
                  <a:lnTo>
                    <a:pt x="424" y="1080"/>
                  </a:lnTo>
                  <a:lnTo>
                    <a:pt x="437" y="1055"/>
                  </a:lnTo>
                  <a:lnTo>
                    <a:pt x="445" y="1026"/>
                  </a:lnTo>
                  <a:lnTo>
                    <a:pt x="447" y="996"/>
                  </a:lnTo>
                  <a:lnTo>
                    <a:pt x="447" y="720"/>
                  </a:lnTo>
                  <a:lnTo>
                    <a:pt x="113" y="720"/>
                  </a:lnTo>
                  <a:close/>
                  <a:moveTo>
                    <a:pt x="113" y="388"/>
                  </a:moveTo>
                  <a:lnTo>
                    <a:pt x="113" y="609"/>
                  </a:lnTo>
                  <a:lnTo>
                    <a:pt x="3127" y="609"/>
                  </a:lnTo>
                  <a:lnTo>
                    <a:pt x="3127" y="388"/>
                  </a:lnTo>
                  <a:lnTo>
                    <a:pt x="113" y="388"/>
                  </a:lnTo>
                  <a:close/>
                  <a:moveTo>
                    <a:pt x="279" y="111"/>
                  </a:moveTo>
                  <a:lnTo>
                    <a:pt x="279" y="277"/>
                  </a:lnTo>
                  <a:lnTo>
                    <a:pt x="2959" y="277"/>
                  </a:lnTo>
                  <a:lnTo>
                    <a:pt x="2959" y="111"/>
                  </a:lnTo>
                  <a:lnTo>
                    <a:pt x="279" y="111"/>
                  </a:lnTo>
                  <a:close/>
                  <a:moveTo>
                    <a:pt x="167" y="0"/>
                  </a:moveTo>
                  <a:lnTo>
                    <a:pt x="3071" y="0"/>
                  </a:lnTo>
                  <a:lnTo>
                    <a:pt x="3071" y="277"/>
                  </a:lnTo>
                  <a:lnTo>
                    <a:pt x="3238" y="277"/>
                  </a:lnTo>
                  <a:lnTo>
                    <a:pt x="3238" y="3210"/>
                  </a:lnTo>
                  <a:lnTo>
                    <a:pt x="0" y="3210"/>
                  </a:lnTo>
                  <a:lnTo>
                    <a:pt x="0" y="277"/>
                  </a:lnTo>
                  <a:lnTo>
                    <a:pt x="167" y="277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39"/>
            <p:cNvSpPr>
              <a:spLocks/>
            </p:cNvSpPr>
            <p:nvPr/>
          </p:nvSpPr>
          <p:spPr bwMode="auto">
            <a:xfrm>
              <a:off x="977900" y="2227263"/>
              <a:ext cx="34925" cy="34925"/>
            </a:xfrm>
            <a:custGeom>
              <a:avLst/>
              <a:gdLst>
                <a:gd name="T0" fmla="*/ 167 w 223"/>
                <a:gd name="T1" fmla="*/ 0 h 222"/>
                <a:gd name="T2" fmla="*/ 181 w 223"/>
                <a:gd name="T3" fmla="*/ 2 h 222"/>
                <a:gd name="T4" fmla="*/ 195 w 223"/>
                <a:gd name="T5" fmla="*/ 7 h 222"/>
                <a:gd name="T6" fmla="*/ 207 w 223"/>
                <a:gd name="T7" fmla="*/ 16 h 222"/>
                <a:gd name="T8" fmla="*/ 216 w 223"/>
                <a:gd name="T9" fmla="*/ 28 h 222"/>
                <a:gd name="T10" fmla="*/ 222 w 223"/>
                <a:gd name="T11" fmla="*/ 41 h 222"/>
                <a:gd name="T12" fmla="*/ 223 w 223"/>
                <a:gd name="T13" fmla="*/ 56 h 222"/>
                <a:gd name="T14" fmla="*/ 222 w 223"/>
                <a:gd name="T15" fmla="*/ 70 h 222"/>
                <a:gd name="T16" fmla="*/ 216 w 223"/>
                <a:gd name="T17" fmla="*/ 83 h 222"/>
                <a:gd name="T18" fmla="*/ 207 w 223"/>
                <a:gd name="T19" fmla="*/ 95 h 222"/>
                <a:gd name="T20" fmla="*/ 95 w 223"/>
                <a:gd name="T21" fmla="*/ 205 h 222"/>
                <a:gd name="T22" fmla="*/ 84 w 223"/>
                <a:gd name="T23" fmla="*/ 215 h 222"/>
                <a:gd name="T24" fmla="*/ 70 w 223"/>
                <a:gd name="T25" fmla="*/ 221 h 222"/>
                <a:gd name="T26" fmla="*/ 55 w 223"/>
                <a:gd name="T27" fmla="*/ 222 h 222"/>
                <a:gd name="T28" fmla="*/ 41 w 223"/>
                <a:gd name="T29" fmla="*/ 221 h 222"/>
                <a:gd name="T30" fmla="*/ 28 w 223"/>
                <a:gd name="T31" fmla="*/ 215 h 222"/>
                <a:gd name="T32" fmla="*/ 16 w 223"/>
                <a:gd name="T33" fmla="*/ 205 h 222"/>
                <a:gd name="T34" fmla="*/ 7 w 223"/>
                <a:gd name="T35" fmla="*/ 194 h 222"/>
                <a:gd name="T36" fmla="*/ 2 w 223"/>
                <a:gd name="T37" fmla="*/ 180 h 222"/>
                <a:gd name="T38" fmla="*/ 0 w 223"/>
                <a:gd name="T39" fmla="*/ 166 h 222"/>
                <a:gd name="T40" fmla="*/ 2 w 223"/>
                <a:gd name="T41" fmla="*/ 152 h 222"/>
                <a:gd name="T42" fmla="*/ 7 w 223"/>
                <a:gd name="T43" fmla="*/ 139 h 222"/>
                <a:gd name="T44" fmla="*/ 16 w 223"/>
                <a:gd name="T45" fmla="*/ 127 h 222"/>
                <a:gd name="T46" fmla="*/ 127 w 223"/>
                <a:gd name="T47" fmla="*/ 16 h 222"/>
                <a:gd name="T48" fmla="*/ 140 w 223"/>
                <a:gd name="T49" fmla="*/ 7 h 222"/>
                <a:gd name="T50" fmla="*/ 153 w 223"/>
                <a:gd name="T51" fmla="*/ 2 h 222"/>
                <a:gd name="T52" fmla="*/ 167 w 223"/>
                <a:gd name="T5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3" h="222">
                  <a:moveTo>
                    <a:pt x="167" y="0"/>
                  </a:moveTo>
                  <a:lnTo>
                    <a:pt x="181" y="2"/>
                  </a:lnTo>
                  <a:lnTo>
                    <a:pt x="195" y="7"/>
                  </a:lnTo>
                  <a:lnTo>
                    <a:pt x="207" y="16"/>
                  </a:lnTo>
                  <a:lnTo>
                    <a:pt x="216" y="28"/>
                  </a:lnTo>
                  <a:lnTo>
                    <a:pt x="222" y="41"/>
                  </a:lnTo>
                  <a:lnTo>
                    <a:pt x="223" y="56"/>
                  </a:lnTo>
                  <a:lnTo>
                    <a:pt x="222" y="70"/>
                  </a:lnTo>
                  <a:lnTo>
                    <a:pt x="216" y="83"/>
                  </a:lnTo>
                  <a:lnTo>
                    <a:pt x="207" y="95"/>
                  </a:lnTo>
                  <a:lnTo>
                    <a:pt x="95" y="205"/>
                  </a:lnTo>
                  <a:lnTo>
                    <a:pt x="84" y="215"/>
                  </a:lnTo>
                  <a:lnTo>
                    <a:pt x="70" y="221"/>
                  </a:lnTo>
                  <a:lnTo>
                    <a:pt x="55" y="222"/>
                  </a:lnTo>
                  <a:lnTo>
                    <a:pt x="41" y="221"/>
                  </a:lnTo>
                  <a:lnTo>
                    <a:pt x="28" y="215"/>
                  </a:lnTo>
                  <a:lnTo>
                    <a:pt x="16" y="205"/>
                  </a:lnTo>
                  <a:lnTo>
                    <a:pt x="7" y="194"/>
                  </a:lnTo>
                  <a:lnTo>
                    <a:pt x="2" y="180"/>
                  </a:lnTo>
                  <a:lnTo>
                    <a:pt x="0" y="166"/>
                  </a:lnTo>
                  <a:lnTo>
                    <a:pt x="2" y="152"/>
                  </a:lnTo>
                  <a:lnTo>
                    <a:pt x="7" y="139"/>
                  </a:lnTo>
                  <a:lnTo>
                    <a:pt x="16" y="127"/>
                  </a:lnTo>
                  <a:lnTo>
                    <a:pt x="127" y="16"/>
                  </a:lnTo>
                  <a:lnTo>
                    <a:pt x="140" y="7"/>
                  </a:lnTo>
                  <a:lnTo>
                    <a:pt x="153" y="2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40"/>
            <p:cNvSpPr>
              <a:spLocks/>
            </p:cNvSpPr>
            <p:nvPr/>
          </p:nvSpPr>
          <p:spPr bwMode="auto">
            <a:xfrm>
              <a:off x="977900" y="2227263"/>
              <a:ext cx="88900" cy="87313"/>
            </a:xfrm>
            <a:custGeom>
              <a:avLst/>
              <a:gdLst>
                <a:gd name="T0" fmla="*/ 502 w 558"/>
                <a:gd name="T1" fmla="*/ 0 h 554"/>
                <a:gd name="T2" fmla="*/ 516 w 558"/>
                <a:gd name="T3" fmla="*/ 2 h 554"/>
                <a:gd name="T4" fmla="*/ 529 w 558"/>
                <a:gd name="T5" fmla="*/ 7 h 554"/>
                <a:gd name="T6" fmla="*/ 542 w 558"/>
                <a:gd name="T7" fmla="*/ 16 h 554"/>
                <a:gd name="T8" fmla="*/ 551 w 558"/>
                <a:gd name="T9" fmla="*/ 28 h 554"/>
                <a:gd name="T10" fmla="*/ 556 w 558"/>
                <a:gd name="T11" fmla="*/ 41 h 554"/>
                <a:gd name="T12" fmla="*/ 558 w 558"/>
                <a:gd name="T13" fmla="*/ 56 h 554"/>
                <a:gd name="T14" fmla="*/ 556 w 558"/>
                <a:gd name="T15" fmla="*/ 70 h 554"/>
                <a:gd name="T16" fmla="*/ 551 w 558"/>
                <a:gd name="T17" fmla="*/ 83 h 554"/>
                <a:gd name="T18" fmla="*/ 542 w 558"/>
                <a:gd name="T19" fmla="*/ 95 h 554"/>
                <a:gd name="T20" fmla="*/ 95 w 558"/>
                <a:gd name="T21" fmla="*/ 537 h 554"/>
                <a:gd name="T22" fmla="*/ 84 w 558"/>
                <a:gd name="T23" fmla="*/ 547 h 554"/>
                <a:gd name="T24" fmla="*/ 70 w 558"/>
                <a:gd name="T25" fmla="*/ 552 h 554"/>
                <a:gd name="T26" fmla="*/ 55 w 558"/>
                <a:gd name="T27" fmla="*/ 554 h 554"/>
                <a:gd name="T28" fmla="*/ 41 w 558"/>
                <a:gd name="T29" fmla="*/ 552 h 554"/>
                <a:gd name="T30" fmla="*/ 28 w 558"/>
                <a:gd name="T31" fmla="*/ 547 h 554"/>
                <a:gd name="T32" fmla="*/ 16 w 558"/>
                <a:gd name="T33" fmla="*/ 537 h 554"/>
                <a:gd name="T34" fmla="*/ 7 w 558"/>
                <a:gd name="T35" fmla="*/ 525 h 554"/>
                <a:gd name="T36" fmla="*/ 2 w 558"/>
                <a:gd name="T37" fmla="*/ 512 h 554"/>
                <a:gd name="T38" fmla="*/ 0 w 558"/>
                <a:gd name="T39" fmla="*/ 498 h 554"/>
                <a:gd name="T40" fmla="*/ 2 w 558"/>
                <a:gd name="T41" fmla="*/ 484 h 554"/>
                <a:gd name="T42" fmla="*/ 7 w 558"/>
                <a:gd name="T43" fmla="*/ 471 h 554"/>
                <a:gd name="T44" fmla="*/ 16 w 558"/>
                <a:gd name="T45" fmla="*/ 459 h 554"/>
                <a:gd name="T46" fmla="*/ 463 w 558"/>
                <a:gd name="T47" fmla="*/ 16 h 554"/>
                <a:gd name="T48" fmla="*/ 475 w 558"/>
                <a:gd name="T49" fmla="*/ 7 h 554"/>
                <a:gd name="T50" fmla="*/ 488 w 558"/>
                <a:gd name="T51" fmla="*/ 2 h 554"/>
                <a:gd name="T52" fmla="*/ 502 w 558"/>
                <a:gd name="T53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8" h="554">
                  <a:moveTo>
                    <a:pt x="502" y="0"/>
                  </a:moveTo>
                  <a:lnTo>
                    <a:pt x="516" y="2"/>
                  </a:lnTo>
                  <a:lnTo>
                    <a:pt x="529" y="7"/>
                  </a:lnTo>
                  <a:lnTo>
                    <a:pt x="542" y="16"/>
                  </a:lnTo>
                  <a:lnTo>
                    <a:pt x="551" y="28"/>
                  </a:lnTo>
                  <a:lnTo>
                    <a:pt x="556" y="41"/>
                  </a:lnTo>
                  <a:lnTo>
                    <a:pt x="558" y="56"/>
                  </a:lnTo>
                  <a:lnTo>
                    <a:pt x="556" y="70"/>
                  </a:lnTo>
                  <a:lnTo>
                    <a:pt x="551" y="83"/>
                  </a:lnTo>
                  <a:lnTo>
                    <a:pt x="542" y="95"/>
                  </a:lnTo>
                  <a:lnTo>
                    <a:pt x="95" y="537"/>
                  </a:lnTo>
                  <a:lnTo>
                    <a:pt x="84" y="547"/>
                  </a:lnTo>
                  <a:lnTo>
                    <a:pt x="70" y="552"/>
                  </a:lnTo>
                  <a:lnTo>
                    <a:pt x="55" y="554"/>
                  </a:lnTo>
                  <a:lnTo>
                    <a:pt x="41" y="552"/>
                  </a:lnTo>
                  <a:lnTo>
                    <a:pt x="28" y="547"/>
                  </a:lnTo>
                  <a:lnTo>
                    <a:pt x="16" y="537"/>
                  </a:lnTo>
                  <a:lnTo>
                    <a:pt x="7" y="525"/>
                  </a:lnTo>
                  <a:lnTo>
                    <a:pt x="2" y="512"/>
                  </a:lnTo>
                  <a:lnTo>
                    <a:pt x="0" y="498"/>
                  </a:lnTo>
                  <a:lnTo>
                    <a:pt x="2" y="484"/>
                  </a:lnTo>
                  <a:lnTo>
                    <a:pt x="7" y="471"/>
                  </a:lnTo>
                  <a:lnTo>
                    <a:pt x="16" y="459"/>
                  </a:lnTo>
                  <a:lnTo>
                    <a:pt x="463" y="16"/>
                  </a:lnTo>
                  <a:lnTo>
                    <a:pt x="475" y="7"/>
                  </a:lnTo>
                  <a:lnTo>
                    <a:pt x="488" y="2"/>
                  </a:lnTo>
                  <a:lnTo>
                    <a:pt x="5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41"/>
            <p:cNvSpPr>
              <a:spLocks/>
            </p:cNvSpPr>
            <p:nvPr/>
          </p:nvSpPr>
          <p:spPr bwMode="auto">
            <a:xfrm>
              <a:off x="977900" y="2279650"/>
              <a:ext cx="88900" cy="87313"/>
            </a:xfrm>
            <a:custGeom>
              <a:avLst/>
              <a:gdLst>
                <a:gd name="T0" fmla="*/ 502 w 558"/>
                <a:gd name="T1" fmla="*/ 0 h 554"/>
                <a:gd name="T2" fmla="*/ 516 w 558"/>
                <a:gd name="T3" fmla="*/ 2 h 554"/>
                <a:gd name="T4" fmla="*/ 529 w 558"/>
                <a:gd name="T5" fmla="*/ 7 h 554"/>
                <a:gd name="T6" fmla="*/ 542 w 558"/>
                <a:gd name="T7" fmla="*/ 16 h 554"/>
                <a:gd name="T8" fmla="*/ 551 w 558"/>
                <a:gd name="T9" fmla="*/ 28 h 554"/>
                <a:gd name="T10" fmla="*/ 556 w 558"/>
                <a:gd name="T11" fmla="*/ 41 h 554"/>
                <a:gd name="T12" fmla="*/ 558 w 558"/>
                <a:gd name="T13" fmla="*/ 56 h 554"/>
                <a:gd name="T14" fmla="*/ 556 w 558"/>
                <a:gd name="T15" fmla="*/ 70 h 554"/>
                <a:gd name="T16" fmla="*/ 551 w 558"/>
                <a:gd name="T17" fmla="*/ 83 h 554"/>
                <a:gd name="T18" fmla="*/ 542 w 558"/>
                <a:gd name="T19" fmla="*/ 95 h 554"/>
                <a:gd name="T20" fmla="*/ 95 w 558"/>
                <a:gd name="T21" fmla="*/ 537 h 554"/>
                <a:gd name="T22" fmla="*/ 84 w 558"/>
                <a:gd name="T23" fmla="*/ 547 h 554"/>
                <a:gd name="T24" fmla="*/ 70 w 558"/>
                <a:gd name="T25" fmla="*/ 552 h 554"/>
                <a:gd name="T26" fmla="*/ 55 w 558"/>
                <a:gd name="T27" fmla="*/ 554 h 554"/>
                <a:gd name="T28" fmla="*/ 41 w 558"/>
                <a:gd name="T29" fmla="*/ 552 h 554"/>
                <a:gd name="T30" fmla="*/ 28 w 558"/>
                <a:gd name="T31" fmla="*/ 547 h 554"/>
                <a:gd name="T32" fmla="*/ 16 w 558"/>
                <a:gd name="T33" fmla="*/ 537 h 554"/>
                <a:gd name="T34" fmla="*/ 7 w 558"/>
                <a:gd name="T35" fmla="*/ 525 h 554"/>
                <a:gd name="T36" fmla="*/ 2 w 558"/>
                <a:gd name="T37" fmla="*/ 512 h 554"/>
                <a:gd name="T38" fmla="*/ 0 w 558"/>
                <a:gd name="T39" fmla="*/ 498 h 554"/>
                <a:gd name="T40" fmla="*/ 2 w 558"/>
                <a:gd name="T41" fmla="*/ 484 h 554"/>
                <a:gd name="T42" fmla="*/ 7 w 558"/>
                <a:gd name="T43" fmla="*/ 471 h 554"/>
                <a:gd name="T44" fmla="*/ 16 w 558"/>
                <a:gd name="T45" fmla="*/ 459 h 554"/>
                <a:gd name="T46" fmla="*/ 463 w 558"/>
                <a:gd name="T47" fmla="*/ 16 h 554"/>
                <a:gd name="T48" fmla="*/ 475 w 558"/>
                <a:gd name="T49" fmla="*/ 7 h 554"/>
                <a:gd name="T50" fmla="*/ 488 w 558"/>
                <a:gd name="T51" fmla="*/ 2 h 554"/>
                <a:gd name="T52" fmla="*/ 502 w 558"/>
                <a:gd name="T53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8" h="554">
                  <a:moveTo>
                    <a:pt x="502" y="0"/>
                  </a:moveTo>
                  <a:lnTo>
                    <a:pt x="516" y="2"/>
                  </a:lnTo>
                  <a:lnTo>
                    <a:pt x="529" y="7"/>
                  </a:lnTo>
                  <a:lnTo>
                    <a:pt x="542" y="16"/>
                  </a:lnTo>
                  <a:lnTo>
                    <a:pt x="551" y="28"/>
                  </a:lnTo>
                  <a:lnTo>
                    <a:pt x="556" y="41"/>
                  </a:lnTo>
                  <a:lnTo>
                    <a:pt x="558" y="56"/>
                  </a:lnTo>
                  <a:lnTo>
                    <a:pt x="556" y="70"/>
                  </a:lnTo>
                  <a:lnTo>
                    <a:pt x="551" y="83"/>
                  </a:lnTo>
                  <a:lnTo>
                    <a:pt x="542" y="95"/>
                  </a:lnTo>
                  <a:lnTo>
                    <a:pt x="95" y="537"/>
                  </a:lnTo>
                  <a:lnTo>
                    <a:pt x="84" y="547"/>
                  </a:lnTo>
                  <a:lnTo>
                    <a:pt x="70" y="552"/>
                  </a:lnTo>
                  <a:lnTo>
                    <a:pt x="55" y="554"/>
                  </a:lnTo>
                  <a:lnTo>
                    <a:pt x="41" y="552"/>
                  </a:lnTo>
                  <a:lnTo>
                    <a:pt x="28" y="547"/>
                  </a:lnTo>
                  <a:lnTo>
                    <a:pt x="16" y="537"/>
                  </a:lnTo>
                  <a:lnTo>
                    <a:pt x="7" y="525"/>
                  </a:lnTo>
                  <a:lnTo>
                    <a:pt x="2" y="512"/>
                  </a:lnTo>
                  <a:lnTo>
                    <a:pt x="0" y="498"/>
                  </a:lnTo>
                  <a:lnTo>
                    <a:pt x="2" y="484"/>
                  </a:lnTo>
                  <a:lnTo>
                    <a:pt x="7" y="471"/>
                  </a:lnTo>
                  <a:lnTo>
                    <a:pt x="16" y="459"/>
                  </a:lnTo>
                  <a:lnTo>
                    <a:pt x="463" y="16"/>
                  </a:lnTo>
                  <a:lnTo>
                    <a:pt x="475" y="7"/>
                  </a:lnTo>
                  <a:lnTo>
                    <a:pt x="488" y="2"/>
                  </a:lnTo>
                  <a:lnTo>
                    <a:pt x="5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42"/>
            <p:cNvSpPr>
              <a:spLocks/>
            </p:cNvSpPr>
            <p:nvPr/>
          </p:nvSpPr>
          <p:spPr bwMode="auto">
            <a:xfrm>
              <a:off x="854075" y="2227263"/>
              <a:ext cx="34925" cy="34925"/>
            </a:xfrm>
            <a:custGeom>
              <a:avLst/>
              <a:gdLst>
                <a:gd name="T0" fmla="*/ 167 w 223"/>
                <a:gd name="T1" fmla="*/ 0 h 222"/>
                <a:gd name="T2" fmla="*/ 182 w 223"/>
                <a:gd name="T3" fmla="*/ 2 h 222"/>
                <a:gd name="T4" fmla="*/ 195 w 223"/>
                <a:gd name="T5" fmla="*/ 7 h 222"/>
                <a:gd name="T6" fmla="*/ 207 w 223"/>
                <a:gd name="T7" fmla="*/ 16 h 222"/>
                <a:gd name="T8" fmla="*/ 216 w 223"/>
                <a:gd name="T9" fmla="*/ 28 h 222"/>
                <a:gd name="T10" fmla="*/ 221 w 223"/>
                <a:gd name="T11" fmla="*/ 41 h 222"/>
                <a:gd name="T12" fmla="*/ 223 w 223"/>
                <a:gd name="T13" fmla="*/ 56 h 222"/>
                <a:gd name="T14" fmla="*/ 221 w 223"/>
                <a:gd name="T15" fmla="*/ 70 h 222"/>
                <a:gd name="T16" fmla="*/ 216 w 223"/>
                <a:gd name="T17" fmla="*/ 83 h 222"/>
                <a:gd name="T18" fmla="*/ 207 w 223"/>
                <a:gd name="T19" fmla="*/ 95 h 222"/>
                <a:gd name="T20" fmla="*/ 95 w 223"/>
                <a:gd name="T21" fmla="*/ 205 h 222"/>
                <a:gd name="T22" fmla="*/ 84 w 223"/>
                <a:gd name="T23" fmla="*/ 215 h 222"/>
                <a:gd name="T24" fmla="*/ 70 w 223"/>
                <a:gd name="T25" fmla="*/ 221 h 222"/>
                <a:gd name="T26" fmla="*/ 56 w 223"/>
                <a:gd name="T27" fmla="*/ 222 h 222"/>
                <a:gd name="T28" fmla="*/ 41 w 223"/>
                <a:gd name="T29" fmla="*/ 221 h 222"/>
                <a:gd name="T30" fmla="*/ 28 w 223"/>
                <a:gd name="T31" fmla="*/ 215 h 222"/>
                <a:gd name="T32" fmla="*/ 16 w 223"/>
                <a:gd name="T33" fmla="*/ 205 h 222"/>
                <a:gd name="T34" fmla="*/ 7 w 223"/>
                <a:gd name="T35" fmla="*/ 194 h 222"/>
                <a:gd name="T36" fmla="*/ 2 w 223"/>
                <a:gd name="T37" fmla="*/ 180 h 222"/>
                <a:gd name="T38" fmla="*/ 0 w 223"/>
                <a:gd name="T39" fmla="*/ 166 h 222"/>
                <a:gd name="T40" fmla="*/ 2 w 223"/>
                <a:gd name="T41" fmla="*/ 152 h 222"/>
                <a:gd name="T42" fmla="*/ 7 w 223"/>
                <a:gd name="T43" fmla="*/ 139 h 222"/>
                <a:gd name="T44" fmla="*/ 16 w 223"/>
                <a:gd name="T45" fmla="*/ 127 h 222"/>
                <a:gd name="T46" fmla="*/ 129 w 223"/>
                <a:gd name="T47" fmla="*/ 16 h 222"/>
                <a:gd name="T48" fmla="*/ 140 w 223"/>
                <a:gd name="T49" fmla="*/ 7 h 222"/>
                <a:gd name="T50" fmla="*/ 153 w 223"/>
                <a:gd name="T51" fmla="*/ 2 h 222"/>
                <a:gd name="T52" fmla="*/ 167 w 223"/>
                <a:gd name="T5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3" h="222">
                  <a:moveTo>
                    <a:pt x="167" y="0"/>
                  </a:moveTo>
                  <a:lnTo>
                    <a:pt x="182" y="2"/>
                  </a:lnTo>
                  <a:lnTo>
                    <a:pt x="195" y="7"/>
                  </a:lnTo>
                  <a:lnTo>
                    <a:pt x="207" y="16"/>
                  </a:lnTo>
                  <a:lnTo>
                    <a:pt x="216" y="28"/>
                  </a:lnTo>
                  <a:lnTo>
                    <a:pt x="221" y="41"/>
                  </a:lnTo>
                  <a:lnTo>
                    <a:pt x="223" y="56"/>
                  </a:lnTo>
                  <a:lnTo>
                    <a:pt x="221" y="70"/>
                  </a:lnTo>
                  <a:lnTo>
                    <a:pt x="216" y="83"/>
                  </a:lnTo>
                  <a:lnTo>
                    <a:pt x="207" y="95"/>
                  </a:lnTo>
                  <a:lnTo>
                    <a:pt x="95" y="205"/>
                  </a:lnTo>
                  <a:lnTo>
                    <a:pt x="84" y="215"/>
                  </a:lnTo>
                  <a:lnTo>
                    <a:pt x="70" y="221"/>
                  </a:lnTo>
                  <a:lnTo>
                    <a:pt x="56" y="222"/>
                  </a:lnTo>
                  <a:lnTo>
                    <a:pt x="41" y="221"/>
                  </a:lnTo>
                  <a:lnTo>
                    <a:pt x="28" y="215"/>
                  </a:lnTo>
                  <a:lnTo>
                    <a:pt x="16" y="205"/>
                  </a:lnTo>
                  <a:lnTo>
                    <a:pt x="7" y="194"/>
                  </a:lnTo>
                  <a:lnTo>
                    <a:pt x="2" y="180"/>
                  </a:lnTo>
                  <a:lnTo>
                    <a:pt x="0" y="166"/>
                  </a:lnTo>
                  <a:lnTo>
                    <a:pt x="2" y="152"/>
                  </a:lnTo>
                  <a:lnTo>
                    <a:pt x="7" y="139"/>
                  </a:lnTo>
                  <a:lnTo>
                    <a:pt x="16" y="127"/>
                  </a:lnTo>
                  <a:lnTo>
                    <a:pt x="129" y="16"/>
                  </a:lnTo>
                  <a:lnTo>
                    <a:pt x="140" y="7"/>
                  </a:lnTo>
                  <a:lnTo>
                    <a:pt x="153" y="2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43"/>
            <p:cNvSpPr>
              <a:spLocks/>
            </p:cNvSpPr>
            <p:nvPr/>
          </p:nvSpPr>
          <p:spPr bwMode="auto">
            <a:xfrm>
              <a:off x="854075" y="2227263"/>
              <a:ext cx="88900" cy="87313"/>
            </a:xfrm>
            <a:custGeom>
              <a:avLst/>
              <a:gdLst>
                <a:gd name="T0" fmla="*/ 502 w 558"/>
                <a:gd name="T1" fmla="*/ 0 h 554"/>
                <a:gd name="T2" fmla="*/ 517 w 558"/>
                <a:gd name="T3" fmla="*/ 2 h 554"/>
                <a:gd name="T4" fmla="*/ 530 w 558"/>
                <a:gd name="T5" fmla="*/ 7 h 554"/>
                <a:gd name="T6" fmla="*/ 542 w 558"/>
                <a:gd name="T7" fmla="*/ 16 h 554"/>
                <a:gd name="T8" fmla="*/ 551 w 558"/>
                <a:gd name="T9" fmla="*/ 28 h 554"/>
                <a:gd name="T10" fmla="*/ 557 w 558"/>
                <a:gd name="T11" fmla="*/ 41 h 554"/>
                <a:gd name="T12" fmla="*/ 558 w 558"/>
                <a:gd name="T13" fmla="*/ 56 h 554"/>
                <a:gd name="T14" fmla="*/ 557 w 558"/>
                <a:gd name="T15" fmla="*/ 70 h 554"/>
                <a:gd name="T16" fmla="*/ 551 w 558"/>
                <a:gd name="T17" fmla="*/ 83 h 554"/>
                <a:gd name="T18" fmla="*/ 542 w 558"/>
                <a:gd name="T19" fmla="*/ 95 h 554"/>
                <a:gd name="T20" fmla="*/ 95 w 558"/>
                <a:gd name="T21" fmla="*/ 537 h 554"/>
                <a:gd name="T22" fmla="*/ 84 w 558"/>
                <a:gd name="T23" fmla="*/ 547 h 554"/>
                <a:gd name="T24" fmla="*/ 70 w 558"/>
                <a:gd name="T25" fmla="*/ 552 h 554"/>
                <a:gd name="T26" fmla="*/ 56 w 558"/>
                <a:gd name="T27" fmla="*/ 554 h 554"/>
                <a:gd name="T28" fmla="*/ 41 w 558"/>
                <a:gd name="T29" fmla="*/ 552 h 554"/>
                <a:gd name="T30" fmla="*/ 28 w 558"/>
                <a:gd name="T31" fmla="*/ 547 h 554"/>
                <a:gd name="T32" fmla="*/ 16 w 558"/>
                <a:gd name="T33" fmla="*/ 537 h 554"/>
                <a:gd name="T34" fmla="*/ 7 w 558"/>
                <a:gd name="T35" fmla="*/ 525 h 554"/>
                <a:gd name="T36" fmla="*/ 2 w 558"/>
                <a:gd name="T37" fmla="*/ 512 h 554"/>
                <a:gd name="T38" fmla="*/ 0 w 558"/>
                <a:gd name="T39" fmla="*/ 498 h 554"/>
                <a:gd name="T40" fmla="*/ 2 w 558"/>
                <a:gd name="T41" fmla="*/ 484 h 554"/>
                <a:gd name="T42" fmla="*/ 7 w 558"/>
                <a:gd name="T43" fmla="*/ 471 h 554"/>
                <a:gd name="T44" fmla="*/ 16 w 558"/>
                <a:gd name="T45" fmla="*/ 459 h 554"/>
                <a:gd name="T46" fmla="*/ 464 w 558"/>
                <a:gd name="T47" fmla="*/ 16 h 554"/>
                <a:gd name="T48" fmla="*/ 475 w 558"/>
                <a:gd name="T49" fmla="*/ 7 h 554"/>
                <a:gd name="T50" fmla="*/ 488 w 558"/>
                <a:gd name="T51" fmla="*/ 2 h 554"/>
                <a:gd name="T52" fmla="*/ 502 w 558"/>
                <a:gd name="T53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8" h="554">
                  <a:moveTo>
                    <a:pt x="502" y="0"/>
                  </a:moveTo>
                  <a:lnTo>
                    <a:pt x="517" y="2"/>
                  </a:lnTo>
                  <a:lnTo>
                    <a:pt x="530" y="7"/>
                  </a:lnTo>
                  <a:lnTo>
                    <a:pt x="542" y="16"/>
                  </a:lnTo>
                  <a:lnTo>
                    <a:pt x="551" y="28"/>
                  </a:lnTo>
                  <a:lnTo>
                    <a:pt x="557" y="41"/>
                  </a:lnTo>
                  <a:lnTo>
                    <a:pt x="558" y="56"/>
                  </a:lnTo>
                  <a:lnTo>
                    <a:pt x="557" y="70"/>
                  </a:lnTo>
                  <a:lnTo>
                    <a:pt x="551" y="83"/>
                  </a:lnTo>
                  <a:lnTo>
                    <a:pt x="542" y="95"/>
                  </a:lnTo>
                  <a:lnTo>
                    <a:pt x="95" y="537"/>
                  </a:lnTo>
                  <a:lnTo>
                    <a:pt x="84" y="547"/>
                  </a:lnTo>
                  <a:lnTo>
                    <a:pt x="70" y="552"/>
                  </a:lnTo>
                  <a:lnTo>
                    <a:pt x="56" y="554"/>
                  </a:lnTo>
                  <a:lnTo>
                    <a:pt x="41" y="552"/>
                  </a:lnTo>
                  <a:lnTo>
                    <a:pt x="28" y="547"/>
                  </a:lnTo>
                  <a:lnTo>
                    <a:pt x="16" y="537"/>
                  </a:lnTo>
                  <a:lnTo>
                    <a:pt x="7" y="525"/>
                  </a:lnTo>
                  <a:lnTo>
                    <a:pt x="2" y="512"/>
                  </a:lnTo>
                  <a:lnTo>
                    <a:pt x="0" y="498"/>
                  </a:lnTo>
                  <a:lnTo>
                    <a:pt x="2" y="484"/>
                  </a:lnTo>
                  <a:lnTo>
                    <a:pt x="7" y="471"/>
                  </a:lnTo>
                  <a:lnTo>
                    <a:pt x="16" y="459"/>
                  </a:lnTo>
                  <a:lnTo>
                    <a:pt x="464" y="16"/>
                  </a:lnTo>
                  <a:lnTo>
                    <a:pt x="475" y="7"/>
                  </a:lnTo>
                  <a:lnTo>
                    <a:pt x="488" y="2"/>
                  </a:lnTo>
                  <a:lnTo>
                    <a:pt x="5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44"/>
            <p:cNvSpPr>
              <a:spLocks/>
            </p:cNvSpPr>
            <p:nvPr/>
          </p:nvSpPr>
          <p:spPr bwMode="auto">
            <a:xfrm>
              <a:off x="854075" y="2279650"/>
              <a:ext cx="88900" cy="87313"/>
            </a:xfrm>
            <a:custGeom>
              <a:avLst/>
              <a:gdLst>
                <a:gd name="T0" fmla="*/ 502 w 558"/>
                <a:gd name="T1" fmla="*/ 0 h 554"/>
                <a:gd name="T2" fmla="*/ 517 w 558"/>
                <a:gd name="T3" fmla="*/ 2 h 554"/>
                <a:gd name="T4" fmla="*/ 530 w 558"/>
                <a:gd name="T5" fmla="*/ 7 h 554"/>
                <a:gd name="T6" fmla="*/ 542 w 558"/>
                <a:gd name="T7" fmla="*/ 16 h 554"/>
                <a:gd name="T8" fmla="*/ 551 w 558"/>
                <a:gd name="T9" fmla="*/ 28 h 554"/>
                <a:gd name="T10" fmla="*/ 557 w 558"/>
                <a:gd name="T11" fmla="*/ 41 h 554"/>
                <a:gd name="T12" fmla="*/ 558 w 558"/>
                <a:gd name="T13" fmla="*/ 56 h 554"/>
                <a:gd name="T14" fmla="*/ 557 w 558"/>
                <a:gd name="T15" fmla="*/ 70 h 554"/>
                <a:gd name="T16" fmla="*/ 551 w 558"/>
                <a:gd name="T17" fmla="*/ 83 h 554"/>
                <a:gd name="T18" fmla="*/ 542 w 558"/>
                <a:gd name="T19" fmla="*/ 95 h 554"/>
                <a:gd name="T20" fmla="*/ 95 w 558"/>
                <a:gd name="T21" fmla="*/ 537 h 554"/>
                <a:gd name="T22" fmla="*/ 84 w 558"/>
                <a:gd name="T23" fmla="*/ 547 h 554"/>
                <a:gd name="T24" fmla="*/ 70 w 558"/>
                <a:gd name="T25" fmla="*/ 552 h 554"/>
                <a:gd name="T26" fmla="*/ 56 w 558"/>
                <a:gd name="T27" fmla="*/ 554 h 554"/>
                <a:gd name="T28" fmla="*/ 41 w 558"/>
                <a:gd name="T29" fmla="*/ 552 h 554"/>
                <a:gd name="T30" fmla="*/ 28 w 558"/>
                <a:gd name="T31" fmla="*/ 547 h 554"/>
                <a:gd name="T32" fmla="*/ 16 w 558"/>
                <a:gd name="T33" fmla="*/ 537 h 554"/>
                <a:gd name="T34" fmla="*/ 7 w 558"/>
                <a:gd name="T35" fmla="*/ 525 h 554"/>
                <a:gd name="T36" fmla="*/ 2 w 558"/>
                <a:gd name="T37" fmla="*/ 512 h 554"/>
                <a:gd name="T38" fmla="*/ 0 w 558"/>
                <a:gd name="T39" fmla="*/ 498 h 554"/>
                <a:gd name="T40" fmla="*/ 2 w 558"/>
                <a:gd name="T41" fmla="*/ 484 h 554"/>
                <a:gd name="T42" fmla="*/ 7 w 558"/>
                <a:gd name="T43" fmla="*/ 471 h 554"/>
                <a:gd name="T44" fmla="*/ 16 w 558"/>
                <a:gd name="T45" fmla="*/ 459 h 554"/>
                <a:gd name="T46" fmla="*/ 464 w 558"/>
                <a:gd name="T47" fmla="*/ 16 h 554"/>
                <a:gd name="T48" fmla="*/ 475 w 558"/>
                <a:gd name="T49" fmla="*/ 7 h 554"/>
                <a:gd name="T50" fmla="*/ 488 w 558"/>
                <a:gd name="T51" fmla="*/ 2 h 554"/>
                <a:gd name="T52" fmla="*/ 502 w 558"/>
                <a:gd name="T53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8" h="554">
                  <a:moveTo>
                    <a:pt x="502" y="0"/>
                  </a:moveTo>
                  <a:lnTo>
                    <a:pt x="517" y="2"/>
                  </a:lnTo>
                  <a:lnTo>
                    <a:pt x="530" y="7"/>
                  </a:lnTo>
                  <a:lnTo>
                    <a:pt x="542" y="16"/>
                  </a:lnTo>
                  <a:lnTo>
                    <a:pt x="551" y="28"/>
                  </a:lnTo>
                  <a:lnTo>
                    <a:pt x="557" y="41"/>
                  </a:lnTo>
                  <a:lnTo>
                    <a:pt x="558" y="56"/>
                  </a:lnTo>
                  <a:lnTo>
                    <a:pt x="557" y="70"/>
                  </a:lnTo>
                  <a:lnTo>
                    <a:pt x="551" y="83"/>
                  </a:lnTo>
                  <a:lnTo>
                    <a:pt x="542" y="95"/>
                  </a:lnTo>
                  <a:lnTo>
                    <a:pt x="95" y="537"/>
                  </a:lnTo>
                  <a:lnTo>
                    <a:pt x="84" y="547"/>
                  </a:lnTo>
                  <a:lnTo>
                    <a:pt x="70" y="552"/>
                  </a:lnTo>
                  <a:lnTo>
                    <a:pt x="56" y="554"/>
                  </a:lnTo>
                  <a:lnTo>
                    <a:pt x="41" y="552"/>
                  </a:lnTo>
                  <a:lnTo>
                    <a:pt x="28" y="547"/>
                  </a:lnTo>
                  <a:lnTo>
                    <a:pt x="16" y="537"/>
                  </a:lnTo>
                  <a:lnTo>
                    <a:pt x="7" y="525"/>
                  </a:lnTo>
                  <a:lnTo>
                    <a:pt x="2" y="512"/>
                  </a:lnTo>
                  <a:lnTo>
                    <a:pt x="0" y="498"/>
                  </a:lnTo>
                  <a:lnTo>
                    <a:pt x="2" y="484"/>
                  </a:lnTo>
                  <a:lnTo>
                    <a:pt x="7" y="471"/>
                  </a:lnTo>
                  <a:lnTo>
                    <a:pt x="16" y="459"/>
                  </a:lnTo>
                  <a:lnTo>
                    <a:pt x="464" y="16"/>
                  </a:lnTo>
                  <a:lnTo>
                    <a:pt x="475" y="7"/>
                  </a:lnTo>
                  <a:lnTo>
                    <a:pt x="488" y="2"/>
                  </a:lnTo>
                  <a:lnTo>
                    <a:pt x="5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62" name="Group 417"/>
          <p:cNvGrpSpPr/>
          <p:nvPr/>
        </p:nvGrpSpPr>
        <p:grpSpPr>
          <a:xfrm>
            <a:off x="10593643" y="1415486"/>
            <a:ext cx="536575" cy="534988"/>
            <a:chOff x="7292975" y="2698750"/>
            <a:chExt cx="536575" cy="534988"/>
          </a:xfrm>
          <a:solidFill>
            <a:srgbClr val="000000"/>
          </a:solidFill>
        </p:grpSpPr>
        <p:sp>
          <p:nvSpPr>
            <p:cNvPr id="1163" name="Freeform 205"/>
            <p:cNvSpPr>
              <a:spLocks noEditPoints="1"/>
            </p:cNvSpPr>
            <p:nvPr/>
          </p:nvSpPr>
          <p:spPr bwMode="auto">
            <a:xfrm>
              <a:off x="7292975" y="2698750"/>
              <a:ext cx="536575" cy="534988"/>
            </a:xfrm>
            <a:custGeom>
              <a:avLst/>
              <a:gdLst>
                <a:gd name="T0" fmla="*/ 3211 w 3380"/>
                <a:gd name="T1" fmla="*/ 1457 h 3370"/>
                <a:gd name="T2" fmla="*/ 3098 w 3380"/>
                <a:gd name="T3" fmla="*/ 1631 h 3370"/>
                <a:gd name="T4" fmla="*/ 3042 w 3380"/>
                <a:gd name="T5" fmla="*/ 1743 h 3370"/>
                <a:gd name="T6" fmla="*/ 2876 w 3380"/>
                <a:gd name="T7" fmla="*/ 1813 h 3370"/>
                <a:gd name="T8" fmla="*/ 2451 w 3380"/>
                <a:gd name="T9" fmla="*/ 1997 h 3370"/>
                <a:gd name="T10" fmla="*/ 1746 w 3380"/>
                <a:gd name="T11" fmla="*/ 2303 h 3370"/>
                <a:gd name="T12" fmla="*/ 2441 w 3380"/>
                <a:gd name="T13" fmla="*/ 3180 h 3370"/>
                <a:gd name="T14" fmla="*/ 3008 w 3380"/>
                <a:gd name="T15" fmla="*/ 2989 h 3370"/>
                <a:gd name="T16" fmla="*/ 3090 w 3380"/>
                <a:gd name="T17" fmla="*/ 3006 h 3370"/>
                <a:gd name="T18" fmla="*/ 3189 w 3380"/>
                <a:gd name="T19" fmla="*/ 2958 h 3370"/>
                <a:gd name="T20" fmla="*/ 169 w 3380"/>
                <a:gd name="T21" fmla="*/ 2886 h 3370"/>
                <a:gd name="T22" fmla="*/ 247 w 3380"/>
                <a:gd name="T23" fmla="*/ 3007 h 3370"/>
                <a:gd name="T24" fmla="*/ 305 w 3380"/>
                <a:gd name="T25" fmla="*/ 2951 h 3370"/>
                <a:gd name="T26" fmla="*/ 391 w 3380"/>
                <a:gd name="T27" fmla="*/ 2979 h 3370"/>
                <a:gd name="T28" fmla="*/ 1215 w 3380"/>
                <a:gd name="T29" fmla="*/ 3226 h 3370"/>
                <a:gd name="T30" fmla="*/ 1352 w 3380"/>
                <a:gd name="T31" fmla="*/ 2022 h 3370"/>
                <a:gd name="T32" fmla="*/ 765 w 3380"/>
                <a:gd name="T33" fmla="*/ 1949 h 3370"/>
                <a:gd name="T34" fmla="*/ 363 w 3380"/>
                <a:gd name="T35" fmla="*/ 1698 h 3370"/>
                <a:gd name="T36" fmla="*/ 285 w 3380"/>
                <a:gd name="T37" fmla="*/ 1667 h 3370"/>
                <a:gd name="T38" fmla="*/ 113 w 3380"/>
                <a:gd name="T39" fmla="*/ 730 h 3370"/>
                <a:gd name="T40" fmla="*/ 188 w 3380"/>
                <a:gd name="T41" fmla="*/ 1248 h 3370"/>
                <a:gd name="T42" fmla="*/ 451 w 3380"/>
                <a:gd name="T43" fmla="*/ 1628 h 3370"/>
                <a:gd name="T44" fmla="*/ 851 w 3380"/>
                <a:gd name="T45" fmla="*/ 1861 h 3370"/>
                <a:gd name="T46" fmla="*/ 1352 w 3380"/>
                <a:gd name="T47" fmla="*/ 1573 h 3370"/>
                <a:gd name="T48" fmla="*/ 2453 w 3380"/>
                <a:gd name="T49" fmla="*/ 1882 h 3370"/>
                <a:gd name="T50" fmla="*/ 2871 w 3380"/>
                <a:gd name="T51" fmla="*/ 1678 h 3370"/>
                <a:gd name="T52" fmla="*/ 3160 w 3380"/>
                <a:gd name="T53" fmla="*/ 1319 h 3370"/>
                <a:gd name="T54" fmla="*/ 3267 w 3380"/>
                <a:gd name="T55" fmla="*/ 856 h 3370"/>
                <a:gd name="T56" fmla="*/ 3098 w 3380"/>
                <a:gd name="T57" fmla="*/ 759 h 3370"/>
                <a:gd name="T58" fmla="*/ 322 w 3380"/>
                <a:gd name="T59" fmla="*/ 741 h 3370"/>
                <a:gd name="T60" fmla="*/ 243 w 3380"/>
                <a:gd name="T61" fmla="*/ 741 h 3370"/>
                <a:gd name="T62" fmla="*/ 2366 w 3380"/>
                <a:gd name="T63" fmla="*/ 562 h 3370"/>
                <a:gd name="T64" fmla="*/ 1014 w 3380"/>
                <a:gd name="T65" fmla="*/ 562 h 3370"/>
                <a:gd name="T66" fmla="*/ 1357 w 3380"/>
                <a:gd name="T67" fmla="*/ 344 h 3370"/>
                <a:gd name="T68" fmla="*/ 1915 w 3380"/>
                <a:gd name="T69" fmla="*/ 618 h 3370"/>
                <a:gd name="T70" fmla="*/ 2018 w 3380"/>
                <a:gd name="T71" fmla="*/ 339 h 3370"/>
                <a:gd name="T72" fmla="*/ 1920 w 3380"/>
                <a:gd name="T73" fmla="*/ 355 h 3370"/>
                <a:gd name="T74" fmla="*/ 1525 w 3380"/>
                <a:gd name="T75" fmla="*/ 373 h 3370"/>
                <a:gd name="T76" fmla="*/ 1322 w 3380"/>
                <a:gd name="T77" fmla="*/ 125 h 3370"/>
                <a:gd name="T78" fmla="*/ 1152 w 3380"/>
                <a:gd name="T79" fmla="*/ 272 h 3370"/>
                <a:gd name="T80" fmla="*/ 1239 w 3380"/>
                <a:gd name="T81" fmla="*/ 362 h 3370"/>
                <a:gd name="T82" fmla="*/ 1304 w 3380"/>
                <a:gd name="T83" fmla="*/ 242 h 3370"/>
                <a:gd name="T84" fmla="*/ 1501 w 3380"/>
                <a:gd name="T85" fmla="*/ 251 h 3370"/>
                <a:gd name="T86" fmla="*/ 1879 w 3380"/>
                <a:gd name="T87" fmla="*/ 251 h 3370"/>
                <a:gd name="T88" fmla="*/ 2076 w 3380"/>
                <a:gd name="T89" fmla="*/ 242 h 3370"/>
                <a:gd name="T90" fmla="*/ 2141 w 3380"/>
                <a:gd name="T91" fmla="*/ 362 h 3370"/>
                <a:gd name="T92" fmla="*/ 2228 w 3380"/>
                <a:gd name="T93" fmla="*/ 272 h 3370"/>
                <a:gd name="T94" fmla="*/ 2058 w 3380"/>
                <a:gd name="T95" fmla="*/ 125 h 3370"/>
                <a:gd name="T96" fmla="*/ 2027 w 3380"/>
                <a:gd name="T97" fmla="*/ 3 h 3370"/>
                <a:gd name="T98" fmla="*/ 2268 w 3380"/>
                <a:gd name="T99" fmla="*/ 130 h 3370"/>
                <a:gd name="T100" fmla="*/ 2366 w 3380"/>
                <a:gd name="T101" fmla="*/ 387 h 3370"/>
                <a:gd name="T102" fmla="*/ 3378 w 3380"/>
                <a:gd name="T103" fmla="*/ 930 h 3370"/>
                <a:gd name="T104" fmla="*/ 3321 w 3380"/>
                <a:gd name="T105" fmla="*/ 2924 h 3370"/>
                <a:gd name="T106" fmla="*/ 3205 w 3380"/>
                <a:gd name="T107" fmla="*/ 3097 h 3370"/>
                <a:gd name="T108" fmla="*/ 2152 w 3380"/>
                <a:gd name="T109" fmla="*/ 3341 h 3370"/>
                <a:gd name="T110" fmla="*/ 1534 w 3380"/>
                <a:gd name="T111" fmla="*/ 3366 h 3370"/>
                <a:gd name="T112" fmla="*/ 244 w 3380"/>
                <a:gd name="T113" fmla="*/ 3125 h 3370"/>
                <a:gd name="T114" fmla="*/ 81 w 3380"/>
                <a:gd name="T115" fmla="*/ 2992 h 3370"/>
                <a:gd name="T116" fmla="*/ 20 w 3380"/>
                <a:gd name="T117" fmla="*/ 1074 h 3370"/>
                <a:gd name="T118" fmla="*/ 901 w 3380"/>
                <a:gd name="T119" fmla="*/ 449 h 3370"/>
                <a:gd name="T120" fmla="*/ 1059 w 3380"/>
                <a:gd name="T121" fmla="*/ 205 h 3370"/>
                <a:gd name="T122" fmla="*/ 1262 w 3380"/>
                <a:gd name="T123" fmla="*/ 27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0" h="3370">
                  <a:moveTo>
                    <a:pt x="1465" y="1685"/>
                  </a:moveTo>
                  <a:lnTo>
                    <a:pt x="1465" y="2191"/>
                  </a:lnTo>
                  <a:lnTo>
                    <a:pt x="1915" y="2191"/>
                  </a:lnTo>
                  <a:lnTo>
                    <a:pt x="1915" y="1685"/>
                  </a:lnTo>
                  <a:lnTo>
                    <a:pt x="1465" y="1685"/>
                  </a:lnTo>
                  <a:close/>
                  <a:moveTo>
                    <a:pt x="3211" y="1457"/>
                  </a:moveTo>
                  <a:lnTo>
                    <a:pt x="3175" y="1512"/>
                  </a:lnTo>
                  <a:lnTo>
                    <a:pt x="3137" y="1566"/>
                  </a:lnTo>
                  <a:lnTo>
                    <a:pt x="3095" y="1617"/>
                  </a:lnTo>
                  <a:lnTo>
                    <a:pt x="3097" y="1621"/>
                  </a:lnTo>
                  <a:lnTo>
                    <a:pt x="3098" y="1626"/>
                  </a:lnTo>
                  <a:lnTo>
                    <a:pt x="3098" y="1631"/>
                  </a:lnTo>
                  <a:lnTo>
                    <a:pt x="3098" y="1687"/>
                  </a:lnTo>
                  <a:lnTo>
                    <a:pt x="3095" y="1704"/>
                  </a:lnTo>
                  <a:lnTo>
                    <a:pt x="3087" y="1720"/>
                  </a:lnTo>
                  <a:lnTo>
                    <a:pt x="3075" y="1732"/>
                  </a:lnTo>
                  <a:lnTo>
                    <a:pt x="3059" y="1740"/>
                  </a:lnTo>
                  <a:lnTo>
                    <a:pt x="3042" y="1743"/>
                  </a:lnTo>
                  <a:lnTo>
                    <a:pt x="3028" y="1741"/>
                  </a:lnTo>
                  <a:lnTo>
                    <a:pt x="3015" y="1736"/>
                  </a:lnTo>
                  <a:lnTo>
                    <a:pt x="3005" y="1728"/>
                  </a:lnTo>
                  <a:lnTo>
                    <a:pt x="2996" y="1718"/>
                  </a:lnTo>
                  <a:lnTo>
                    <a:pt x="2938" y="1767"/>
                  </a:lnTo>
                  <a:lnTo>
                    <a:pt x="2876" y="1813"/>
                  </a:lnTo>
                  <a:lnTo>
                    <a:pt x="2812" y="1855"/>
                  </a:lnTo>
                  <a:lnTo>
                    <a:pt x="2745" y="1892"/>
                  </a:lnTo>
                  <a:lnTo>
                    <a:pt x="2674" y="1926"/>
                  </a:lnTo>
                  <a:lnTo>
                    <a:pt x="2603" y="1955"/>
                  </a:lnTo>
                  <a:lnTo>
                    <a:pt x="2528" y="1978"/>
                  </a:lnTo>
                  <a:lnTo>
                    <a:pt x="2451" y="1997"/>
                  </a:lnTo>
                  <a:lnTo>
                    <a:pt x="2373" y="2011"/>
                  </a:lnTo>
                  <a:lnTo>
                    <a:pt x="2292" y="2019"/>
                  </a:lnTo>
                  <a:lnTo>
                    <a:pt x="2210" y="2022"/>
                  </a:lnTo>
                  <a:lnTo>
                    <a:pt x="2028" y="2022"/>
                  </a:lnTo>
                  <a:lnTo>
                    <a:pt x="2028" y="2303"/>
                  </a:lnTo>
                  <a:lnTo>
                    <a:pt x="1746" y="2303"/>
                  </a:lnTo>
                  <a:lnTo>
                    <a:pt x="1746" y="3257"/>
                  </a:lnTo>
                  <a:lnTo>
                    <a:pt x="1887" y="3252"/>
                  </a:lnTo>
                  <a:lnTo>
                    <a:pt x="2026" y="3241"/>
                  </a:lnTo>
                  <a:lnTo>
                    <a:pt x="2165" y="3226"/>
                  </a:lnTo>
                  <a:lnTo>
                    <a:pt x="2304" y="3206"/>
                  </a:lnTo>
                  <a:lnTo>
                    <a:pt x="2441" y="3180"/>
                  </a:lnTo>
                  <a:lnTo>
                    <a:pt x="2578" y="3148"/>
                  </a:lnTo>
                  <a:lnTo>
                    <a:pt x="2986" y="3047"/>
                  </a:lnTo>
                  <a:lnTo>
                    <a:pt x="2986" y="3035"/>
                  </a:lnTo>
                  <a:lnTo>
                    <a:pt x="2989" y="3017"/>
                  </a:lnTo>
                  <a:lnTo>
                    <a:pt x="2997" y="3001"/>
                  </a:lnTo>
                  <a:lnTo>
                    <a:pt x="3008" y="2989"/>
                  </a:lnTo>
                  <a:lnTo>
                    <a:pt x="3025" y="2982"/>
                  </a:lnTo>
                  <a:lnTo>
                    <a:pt x="3042" y="2979"/>
                  </a:lnTo>
                  <a:lnTo>
                    <a:pt x="3056" y="2981"/>
                  </a:lnTo>
                  <a:lnTo>
                    <a:pt x="3070" y="2986"/>
                  </a:lnTo>
                  <a:lnTo>
                    <a:pt x="3081" y="2995"/>
                  </a:lnTo>
                  <a:lnTo>
                    <a:pt x="3090" y="3006"/>
                  </a:lnTo>
                  <a:lnTo>
                    <a:pt x="3095" y="3020"/>
                  </a:lnTo>
                  <a:lnTo>
                    <a:pt x="3109" y="3017"/>
                  </a:lnTo>
                  <a:lnTo>
                    <a:pt x="3133" y="3007"/>
                  </a:lnTo>
                  <a:lnTo>
                    <a:pt x="3156" y="2995"/>
                  </a:lnTo>
                  <a:lnTo>
                    <a:pt x="3174" y="2978"/>
                  </a:lnTo>
                  <a:lnTo>
                    <a:pt x="3189" y="2958"/>
                  </a:lnTo>
                  <a:lnTo>
                    <a:pt x="3202" y="2936"/>
                  </a:lnTo>
                  <a:lnTo>
                    <a:pt x="3209" y="2912"/>
                  </a:lnTo>
                  <a:lnTo>
                    <a:pt x="3211" y="2886"/>
                  </a:lnTo>
                  <a:lnTo>
                    <a:pt x="3211" y="1457"/>
                  </a:lnTo>
                  <a:close/>
                  <a:moveTo>
                    <a:pt x="169" y="1457"/>
                  </a:moveTo>
                  <a:lnTo>
                    <a:pt x="169" y="2886"/>
                  </a:lnTo>
                  <a:lnTo>
                    <a:pt x="171" y="2911"/>
                  </a:lnTo>
                  <a:lnTo>
                    <a:pt x="178" y="2936"/>
                  </a:lnTo>
                  <a:lnTo>
                    <a:pt x="191" y="2958"/>
                  </a:lnTo>
                  <a:lnTo>
                    <a:pt x="206" y="2978"/>
                  </a:lnTo>
                  <a:lnTo>
                    <a:pt x="224" y="2995"/>
                  </a:lnTo>
                  <a:lnTo>
                    <a:pt x="247" y="3007"/>
                  </a:lnTo>
                  <a:lnTo>
                    <a:pt x="271" y="3017"/>
                  </a:lnTo>
                  <a:lnTo>
                    <a:pt x="282" y="3019"/>
                  </a:lnTo>
                  <a:lnTo>
                    <a:pt x="282" y="2996"/>
                  </a:lnTo>
                  <a:lnTo>
                    <a:pt x="285" y="2979"/>
                  </a:lnTo>
                  <a:lnTo>
                    <a:pt x="293" y="2964"/>
                  </a:lnTo>
                  <a:lnTo>
                    <a:pt x="305" y="2951"/>
                  </a:lnTo>
                  <a:lnTo>
                    <a:pt x="321" y="2943"/>
                  </a:lnTo>
                  <a:lnTo>
                    <a:pt x="338" y="2940"/>
                  </a:lnTo>
                  <a:lnTo>
                    <a:pt x="355" y="2943"/>
                  </a:lnTo>
                  <a:lnTo>
                    <a:pt x="372" y="2951"/>
                  </a:lnTo>
                  <a:lnTo>
                    <a:pt x="383" y="2964"/>
                  </a:lnTo>
                  <a:lnTo>
                    <a:pt x="391" y="2979"/>
                  </a:lnTo>
                  <a:lnTo>
                    <a:pt x="394" y="2996"/>
                  </a:lnTo>
                  <a:lnTo>
                    <a:pt x="394" y="3047"/>
                  </a:lnTo>
                  <a:lnTo>
                    <a:pt x="802" y="3148"/>
                  </a:lnTo>
                  <a:lnTo>
                    <a:pt x="939" y="3180"/>
                  </a:lnTo>
                  <a:lnTo>
                    <a:pt x="1076" y="3206"/>
                  </a:lnTo>
                  <a:lnTo>
                    <a:pt x="1215" y="3226"/>
                  </a:lnTo>
                  <a:lnTo>
                    <a:pt x="1354" y="3241"/>
                  </a:lnTo>
                  <a:lnTo>
                    <a:pt x="1493" y="3252"/>
                  </a:lnTo>
                  <a:lnTo>
                    <a:pt x="1634" y="3257"/>
                  </a:lnTo>
                  <a:lnTo>
                    <a:pt x="1634" y="2303"/>
                  </a:lnTo>
                  <a:lnTo>
                    <a:pt x="1352" y="2303"/>
                  </a:lnTo>
                  <a:lnTo>
                    <a:pt x="1352" y="2022"/>
                  </a:lnTo>
                  <a:lnTo>
                    <a:pt x="1170" y="2022"/>
                  </a:lnTo>
                  <a:lnTo>
                    <a:pt x="1085" y="2019"/>
                  </a:lnTo>
                  <a:lnTo>
                    <a:pt x="1002" y="2010"/>
                  </a:lnTo>
                  <a:lnTo>
                    <a:pt x="921" y="1995"/>
                  </a:lnTo>
                  <a:lnTo>
                    <a:pt x="842" y="1975"/>
                  </a:lnTo>
                  <a:lnTo>
                    <a:pt x="765" y="1949"/>
                  </a:lnTo>
                  <a:lnTo>
                    <a:pt x="690" y="1919"/>
                  </a:lnTo>
                  <a:lnTo>
                    <a:pt x="619" y="1884"/>
                  </a:lnTo>
                  <a:lnTo>
                    <a:pt x="550" y="1844"/>
                  </a:lnTo>
                  <a:lnTo>
                    <a:pt x="484" y="1799"/>
                  </a:lnTo>
                  <a:lnTo>
                    <a:pt x="422" y="1751"/>
                  </a:lnTo>
                  <a:lnTo>
                    <a:pt x="363" y="1698"/>
                  </a:lnTo>
                  <a:lnTo>
                    <a:pt x="351" y="1703"/>
                  </a:lnTo>
                  <a:lnTo>
                    <a:pt x="338" y="1704"/>
                  </a:lnTo>
                  <a:lnTo>
                    <a:pt x="321" y="1702"/>
                  </a:lnTo>
                  <a:lnTo>
                    <a:pt x="305" y="1694"/>
                  </a:lnTo>
                  <a:lnTo>
                    <a:pt x="293" y="1682"/>
                  </a:lnTo>
                  <a:lnTo>
                    <a:pt x="285" y="1667"/>
                  </a:lnTo>
                  <a:lnTo>
                    <a:pt x="282" y="1648"/>
                  </a:lnTo>
                  <a:lnTo>
                    <a:pt x="282" y="1614"/>
                  </a:lnTo>
                  <a:lnTo>
                    <a:pt x="242" y="1563"/>
                  </a:lnTo>
                  <a:lnTo>
                    <a:pt x="204" y="1511"/>
                  </a:lnTo>
                  <a:lnTo>
                    <a:pt x="169" y="1457"/>
                  </a:lnTo>
                  <a:close/>
                  <a:moveTo>
                    <a:pt x="113" y="730"/>
                  </a:moveTo>
                  <a:lnTo>
                    <a:pt x="113" y="856"/>
                  </a:lnTo>
                  <a:lnTo>
                    <a:pt x="116" y="938"/>
                  </a:lnTo>
                  <a:lnTo>
                    <a:pt x="125" y="1019"/>
                  </a:lnTo>
                  <a:lnTo>
                    <a:pt x="140" y="1098"/>
                  </a:lnTo>
                  <a:lnTo>
                    <a:pt x="162" y="1173"/>
                  </a:lnTo>
                  <a:lnTo>
                    <a:pt x="188" y="1248"/>
                  </a:lnTo>
                  <a:lnTo>
                    <a:pt x="220" y="1319"/>
                  </a:lnTo>
                  <a:lnTo>
                    <a:pt x="257" y="1388"/>
                  </a:lnTo>
                  <a:lnTo>
                    <a:pt x="299" y="1453"/>
                  </a:lnTo>
                  <a:lnTo>
                    <a:pt x="345" y="1514"/>
                  </a:lnTo>
                  <a:lnTo>
                    <a:pt x="395" y="1573"/>
                  </a:lnTo>
                  <a:lnTo>
                    <a:pt x="451" y="1628"/>
                  </a:lnTo>
                  <a:lnTo>
                    <a:pt x="509" y="1678"/>
                  </a:lnTo>
                  <a:lnTo>
                    <a:pt x="571" y="1724"/>
                  </a:lnTo>
                  <a:lnTo>
                    <a:pt x="636" y="1766"/>
                  </a:lnTo>
                  <a:lnTo>
                    <a:pt x="705" y="1802"/>
                  </a:lnTo>
                  <a:lnTo>
                    <a:pt x="776" y="1834"/>
                  </a:lnTo>
                  <a:lnTo>
                    <a:pt x="851" y="1861"/>
                  </a:lnTo>
                  <a:lnTo>
                    <a:pt x="927" y="1882"/>
                  </a:lnTo>
                  <a:lnTo>
                    <a:pt x="1006" y="1897"/>
                  </a:lnTo>
                  <a:lnTo>
                    <a:pt x="1087" y="1907"/>
                  </a:lnTo>
                  <a:lnTo>
                    <a:pt x="1170" y="1910"/>
                  </a:lnTo>
                  <a:lnTo>
                    <a:pt x="1352" y="1910"/>
                  </a:lnTo>
                  <a:lnTo>
                    <a:pt x="1352" y="1573"/>
                  </a:lnTo>
                  <a:lnTo>
                    <a:pt x="2028" y="1573"/>
                  </a:lnTo>
                  <a:lnTo>
                    <a:pt x="2028" y="1910"/>
                  </a:lnTo>
                  <a:lnTo>
                    <a:pt x="2210" y="1910"/>
                  </a:lnTo>
                  <a:lnTo>
                    <a:pt x="2293" y="1907"/>
                  </a:lnTo>
                  <a:lnTo>
                    <a:pt x="2374" y="1897"/>
                  </a:lnTo>
                  <a:lnTo>
                    <a:pt x="2453" y="1882"/>
                  </a:lnTo>
                  <a:lnTo>
                    <a:pt x="2529" y="1861"/>
                  </a:lnTo>
                  <a:lnTo>
                    <a:pt x="2604" y="1834"/>
                  </a:lnTo>
                  <a:lnTo>
                    <a:pt x="2675" y="1802"/>
                  </a:lnTo>
                  <a:lnTo>
                    <a:pt x="2744" y="1766"/>
                  </a:lnTo>
                  <a:lnTo>
                    <a:pt x="2809" y="1724"/>
                  </a:lnTo>
                  <a:lnTo>
                    <a:pt x="2871" y="1678"/>
                  </a:lnTo>
                  <a:lnTo>
                    <a:pt x="2929" y="1628"/>
                  </a:lnTo>
                  <a:lnTo>
                    <a:pt x="2985" y="1573"/>
                  </a:lnTo>
                  <a:lnTo>
                    <a:pt x="3035" y="1514"/>
                  </a:lnTo>
                  <a:lnTo>
                    <a:pt x="3081" y="1453"/>
                  </a:lnTo>
                  <a:lnTo>
                    <a:pt x="3123" y="1388"/>
                  </a:lnTo>
                  <a:lnTo>
                    <a:pt x="3160" y="1319"/>
                  </a:lnTo>
                  <a:lnTo>
                    <a:pt x="3192" y="1248"/>
                  </a:lnTo>
                  <a:lnTo>
                    <a:pt x="3218" y="1173"/>
                  </a:lnTo>
                  <a:lnTo>
                    <a:pt x="3240" y="1098"/>
                  </a:lnTo>
                  <a:lnTo>
                    <a:pt x="3255" y="1019"/>
                  </a:lnTo>
                  <a:lnTo>
                    <a:pt x="3264" y="938"/>
                  </a:lnTo>
                  <a:lnTo>
                    <a:pt x="3267" y="856"/>
                  </a:lnTo>
                  <a:lnTo>
                    <a:pt x="3267" y="730"/>
                  </a:lnTo>
                  <a:lnTo>
                    <a:pt x="3145" y="730"/>
                  </a:lnTo>
                  <a:lnTo>
                    <a:pt x="3137" y="741"/>
                  </a:lnTo>
                  <a:lnTo>
                    <a:pt x="3126" y="751"/>
                  </a:lnTo>
                  <a:lnTo>
                    <a:pt x="3113" y="757"/>
                  </a:lnTo>
                  <a:lnTo>
                    <a:pt x="3098" y="759"/>
                  </a:lnTo>
                  <a:lnTo>
                    <a:pt x="3083" y="757"/>
                  </a:lnTo>
                  <a:lnTo>
                    <a:pt x="3070" y="751"/>
                  </a:lnTo>
                  <a:lnTo>
                    <a:pt x="3058" y="741"/>
                  </a:lnTo>
                  <a:lnTo>
                    <a:pt x="3050" y="730"/>
                  </a:lnTo>
                  <a:lnTo>
                    <a:pt x="330" y="730"/>
                  </a:lnTo>
                  <a:lnTo>
                    <a:pt x="322" y="741"/>
                  </a:lnTo>
                  <a:lnTo>
                    <a:pt x="310" y="751"/>
                  </a:lnTo>
                  <a:lnTo>
                    <a:pt x="297" y="757"/>
                  </a:lnTo>
                  <a:lnTo>
                    <a:pt x="282" y="759"/>
                  </a:lnTo>
                  <a:lnTo>
                    <a:pt x="267" y="757"/>
                  </a:lnTo>
                  <a:lnTo>
                    <a:pt x="254" y="751"/>
                  </a:lnTo>
                  <a:lnTo>
                    <a:pt x="243" y="741"/>
                  </a:lnTo>
                  <a:lnTo>
                    <a:pt x="235" y="730"/>
                  </a:lnTo>
                  <a:lnTo>
                    <a:pt x="113" y="730"/>
                  </a:lnTo>
                  <a:close/>
                  <a:moveTo>
                    <a:pt x="2028" y="562"/>
                  </a:moveTo>
                  <a:lnTo>
                    <a:pt x="2028" y="618"/>
                  </a:lnTo>
                  <a:lnTo>
                    <a:pt x="2366" y="618"/>
                  </a:lnTo>
                  <a:lnTo>
                    <a:pt x="2366" y="562"/>
                  </a:lnTo>
                  <a:lnTo>
                    <a:pt x="2028" y="562"/>
                  </a:lnTo>
                  <a:close/>
                  <a:moveTo>
                    <a:pt x="1014" y="562"/>
                  </a:moveTo>
                  <a:lnTo>
                    <a:pt x="1014" y="618"/>
                  </a:lnTo>
                  <a:lnTo>
                    <a:pt x="1352" y="618"/>
                  </a:lnTo>
                  <a:lnTo>
                    <a:pt x="1352" y="562"/>
                  </a:lnTo>
                  <a:lnTo>
                    <a:pt x="1014" y="562"/>
                  </a:lnTo>
                  <a:close/>
                  <a:moveTo>
                    <a:pt x="1386" y="330"/>
                  </a:moveTo>
                  <a:lnTo>
                    <a:pt x="1378" y="331"/>
                  </a:lnTo>
                  <a:lnTo>
                    <a:pt x="1370" y="333"/>
                  </a:lnTo>
                  <a:lnTo>
                    <a:pt x="1366" y="336"/>
                  </a:lnTo>
                  <a:lnTo>
                    <a:pt x="1362" y="339"/>
                  </a:lnTo>
                  <a:lnTo>
                    <a:pt x="1357" y="344"/>
                  </a:lnTo>
                  <a:lnTo>
                    <a:pt x="1354" y="352"/>
                  </a:lnTo>
                  <a:lnTo>
                    <a:pt x="1352" y="362"/>
                  </a:lnTo>
                  <a:lnTo>
                    <a:pt x="1352" y="449"/>
                  </a:lnTo>
                  <a:lnTo>
                    <a:pt x="1465" y="449"/>
                  </a:lnTo>
                  <a:lnTo>
                    <a:pt x="1465" y="618"/>
                  </a:lnTo>
                  <a:lnTo>
                    <a:pt x="1915" y="618"/>
                  </a:lnTo>
                  <a:lnTo>
                    <a:pt x="1915" y="449"/>
                  </a:lnTo>
                  <a:lnTo>
                    <a:pt x="2028" y="449"/>
                  </a:lnTo>
                  <a:lnTo>
                    <a:pt x="2028" y="362"/>
                  </a:lnTo>
                  <a:lnTo>
                    <a:pt x="2026" y="352"/>
                  </a:lnTo>
                  <a:lnTo>
                    <a:pt x="2023" y="344"/>
                  </a:lnTo>
                  <a:lnTo>
                    <a:pt x="2018" y="339"/>
                  </a:lnTo>
                  <a:lnTo>
                    <a:pt x="2014" y="336"/>
                  </a:lnTo>
                  <a:lnTo>
                    <a:pt x="2010" y="333"/>
                  </a:lnTo>
                  <a:lnTo>
                    <a:pt x="2002" y="331"/>
                  </a:lnTo>
                  <a:lnTo>
                    <a:pt x="1994" y="330"/>
                  </a:lnTo>
                  <a:lnTo>
                    <a:pt x="1984" y="333"/>
                  </a:lnTo>
                  <a:lnTo>
                    <a:pt x="1920" y="355"/>
                  </a:lnTo>
                  <a:lnTo>
                    <a:pt x="1855" y="373"/>
                  </a:lnTo>
                  <a:lnTo>
                    <a:pt x="1789" y="385"/>
                  </a:lnTo>
                  <a:lnTo>
                    <a:pt x="1723" y="390"/>
                  </a:lnTo>
                  <a:lnTo>
                    <a:pt x="1657" y="390"/>
                  </a:lnTo>
                  <a:lnTo>
                    <a:pt x="1591" y="385"/>
                  </a:lnTo>
                  <a:lnTo>
                    <a:pt x="1525" y="373"/>
                  </a:lnTo>
                  <a:lnTo>
                    <a:pt x="1460" y="355"/>
                  </a:lnTo>
                  <a:lnTo>
                    <a:pt x="1396" y="333"/>
                  </a:lnTo>
                  <a:lnTo>
                    <a:pt x="1386" y="330"/>
                  </a:lnTo>
                  <a:close/>
                  <a:moveTo>
                    <a:pt x="1402" y="112"/>
                  </a:moveTo>
                  <a:lnTo>
                    <a:pt x="1361" y="115"/>
                  </a:lnTo>
                  <a:lnTo>
                    <a:pt x="1322" y="125"/>
                  </a:lnTo>
                  <a:lnTo>
                    <a:pt x="1286" y="138"/>
                  </a:lnTo>
                  <a:lnTo>
                    <a:pt x="1253" y="156"/>
                  </a:lnTo>
                  <a:lnTo>
                    <a:pt x="1222" y="180"/>
                  </a:lnTo>
                  <a:lnTo>
                    <a:pt x="1194" y="207"/>
                  </a:lnTo>
                  <a:lnTo>
                    <a:pt x="1171" y="238"/>
                  </a:lnTo>
                  <a:lnTo>
                    <a:pt x="1152" y="272"/>
                  </a:lnTo>
                  <a:lnTo>
                    <a:pt x="1138" y="307"/>
                  </a:lnTo>
                  <a:lnTo>
                    <a:pt x="1130" y="346"/>
                  </a:lnTo>
                  <a:lnTo>
                    <a:pt x="1127" y="387"/>
                  </a:lnTo>
                  <a:lnTo>
                    <a:pt x="1127" y="449"/>
                  </a:lnTo>
                  <a:lnTo>
                    <a:pt x="1239" y="449"/>
                  </a:lnTo>
                  <a:lnTo>
                    <a:pt x="1239" y="362"/>
                  </a:lnTo>
                  <a:lnTo>
                    <a:pt x="1241" y="338"/>
                  </a:lnTo>
                  <a:lnTo>
                    <a:pt x="1248" y="316"/>
                  </a:lnTo>
                  <a:lnTo>
                    <a:pt x="1257" y="294"/>
                  </a:lnTo>
                  <a:lnTo>
                    <a:pt x="1269" y="275"/>
                  </a:lnTo>
                  <a:lnTo>
                    <a:pt x="1284" y="257"/>
                  </a:lnTo>
                  <a:lnTo>
                    <a:pt x="1304" y="242"/>
                  </a:lnTo>
                  <a:lnTo>
                    <a:pt x="1328" y="229"/>
                  </a:lnTo>
                  <a:lnTo>
                    <a:pt x="1356" y="221"/>
                  </a:lnTo>
                  <a:lnTo>
                    <a:pt x="1384" y="219"/>
                  </a:lnTo>
                  <a:lnTo>
                    <a:pt x="1411" y="221"/>
                  </a:lnTo>
                  <a:lnTo>
                    <a:pt x="1439" y="229"/>
                  </a:lnTo>
                  <a:lnTo>
                    <a:pt x="1501" y="251"/>
                  </a:lnTo>
                  <a:lnTo>
                    <a:pt x="1563" y="267"/>
                  </a:lnTo>
                  <a:lnTo>
                    <a:pt x="1626" y="276"/>
                  </a:lnTo>
                  <a:lnTo>
                    <a:pt x="1690" y="279"/>
                  </a:lnTo>
                  <a:lnTo>
                    <a:pt x="1754" y="276"/>
                  </a:lnTo>
                  <a:lnTo>
                    <a:pt x="1817" y="267"/>
                  </a:lnTo>
                  <a:lnTo>
                    <a:pt x="1879" y="251"/>
                  </a:lnTo>
                  <a:lnTo>
                    <a:pt x="1941" y="229"/>
                  </a:lnTo>
                  <a:lnTo>
                    <a:pt x="1969" y="221"/>
                  </a:lnTo>
                  <a:lnTo>
                    <a:pt x="1996" y="219"/>
                  </a:lnTo>
                  <a:lnTo>
                    <a:pt x="2024" y="221"/>
                  </a:lnTo>
                  <a:lnTo>
                    <a:pt x="2052" y="229"/>
                  </a:lnTo>
                  <a:lnTo>
                    <a:pt x="2076" y="242"/>
                  </a:lnTo>
                  <a:lnTo>
                    <a:pt x="2096" y="257"/>
                  </a:lnTo>
                  <a:lnTo>
                    <a:pt x="2111" y="275"/>
                  </a:lnTo>
                  <a:lnTo>
                    <a:pt x="2123" y="294"/>
                  </a:lnTo>
                  <a:lnTo>
                    <a:pt x="2132" y="316"/>
                  </a:lnTo>
                  <a:lnTo>
                    <a:pt x="2139" y="338"/>
                  </a:lnTo>
                  <a:lnTo>
                    <a:pt x="2141" y="362"/>
                  </a:lnTo>
                  <a:lnTo>
                    <a:pt x="2141" y="449"/>
                  </a:lnTo>
                  <a:lnTo>
                    <a:pt x="2253" y="449"/>
                  </a:lnTo>
                  <a:lnTo>
                    <a:pt x="2253" y="387"/>
                  </a:lnTo>
                  <a:lnTo>
                    <a:pt x="2250" y="346"/>
                  </a:lnTo>
                  <a:lnTo>
                    <a:pt x="2242" y="307"/>
                  </a:lnTo>
                  <a:lnTo>
                    <a:pt x="2228" y="272"/>
                  </a:lnTo>
                  <a:lnTo>
                    <a:pt x="2209" y="238"/>
                  </a:lnTo>
                  <a:lnTo>
                    <a:pt x="2186" y="207"/>
                  </a:lnTo>
                  <a:lnTo>
                    <a:pt x="2158" y="180"/>
                  </a:lnTo>
                  <a:lnTo>
                    <a:pt x="2127" y="156"/>
                  </a:lnTo>
                  <a:lnTo>
                    <a:pt x="2094" y="138"/>
                  </a:lnTo>
                  <a:lnTo>
                    <a:pt x="2058" y="125"/>
                  </a:lnTo>
                  <a:lnTo>
                    <a:pt x="2019" y="115"/>
                  </a:lnTo>
                  <a:lnTo>
                    <a:pt x="1978" y="112"/>
                  </a:lnTo>
                  <a:lnTo>
                    <a:pt x="1402" y="112"/>
                  </a:lnTo>
                  <a:close/>
                  <a:moveTo>
                    <a:pt x="1402" y="0"/>
                  </a:moveTo>
                  <a:lnTo>
                    <a:pt x="1978" y="0"/>
                  </a:lnTo>
                  <a:lnTo>
                    <a:pt x="2027" y="3"/>
                  </a:lnTo>
                  <a:lnTo>
                    <a:pt x="2073" y="12"/>
                  </a:lnTo>
                  <a:lnTo>
                    <a:pt x="2118" y="27"/>
                  </a:lnTo>
                  <a:lnTo>
                    <a:pt x="2160" y="45"/>
                  </a:lnTo>
                  <a:lnTo>
                    <a:pt x="2200" y="69"/>
                  </a:lnTo>
                  <a:lnTo>
                    <a:pt x="2236" y="98"/>
                  </a:lnTo>
                  <a:lnTo>
                    <a:pt x="2268" y="130"/>
                  </a:lnTo>
                  <a:lnTo>
                    <a:pt x="2296" y="166"/>
                  </a:lnTo>
                  <a:lnTo>
                    <a:pt x="2321" y="205"/>
                  </a:lnTo>
                  <a:lnTo>
                    <a:pt x="2340" y="247"/>
                  </a:lnTo>
                  <a:lnTo>
                    <a:pt x="2355" y="292"/>
                  </a:lnTo>
                  <a:lnTo>
                    <a:pt x="2363" y="338"/>
                  </a:lnTo>
                  <a:lnTo>
                    <a:pt x="2366" y="387"/>
                  </a:lnTo>
                  <a:lnTo>
                    <a:pt x="2366" y="449"/>
                  </a:lnTo>
                  <a:lnTo>
                    <a:pt x="2479" y="449"/>
                  </a:lnTo>
                  <a:lnTo>
                    <a:pt x="2479" y="618"/>
                  </a:lnTo>
                  <a:lnTo>
                    <a:pt x="3380" y="618"/>
                  </a:lnTo>
                  <a:lnTo>
                    <a:pt x="3380" y="856"/>
                  </a:lnTo>
                  <a:lnTo>
                    <a:pt x="3378" y="930"/>
                  </a:lnTo>
                  <a:lnTo>
                    <a:pt x="3371" y="1003"/>
                  </a:lnTo>
                  <a:lnTo>
                    <a:pt x="3360" y="1074"/>
                  </a:lnTo>
                  <a:lnTo>
                    <a:pt x="3343" y="1144"/>
                  </a:lnTo>
                  <a:lnTo>
                    <a:pt x="3324" y="1212"/>
                  </a:lnTo>
                  <a:lnTo>
                    <a:pt x="3324" y="2886"/>
                  </a:lnTo>
                  <a:lnTo>
                    <a:pt x="3321" y="2924"/>
                  </a:lnTo>
                  <a:lnTo>
                    <a:pt x="3312" y="2958"/>
                  </a:lnTo>
                  <a:lnTo>
                    <a:pt x="3299" y="2992"/>
                  </a:lnTo>
                  <a:lnTo>
                    <a:pt x="3282" y="3024"/>
                  </a:lnTo>
                  <a:lnTo>
                    <a:pt x="3260" y="3051"/>
                  </a:lnTo>
                  <a:lnTo>
                    <a:pt x="3234" y="3076"/>
                  </a:lnTo>
                  <a:lnTo>
                    <a:pt x="3205" y="3097"/>
                  </a:lnTo>
                  <a:lnTo>
                    <a:pt x="3172" y="3114"/>
                  </a:lnTo>
                  <a:lnTo>
                    <a:pt x="3136" y="3125"/>
                  </a:lnTo>
                  <a:lnTo>
                    <a:pt x="2605" y="3258"/>
                  </a:lnTo>
                  <a:lnTo>
                    <a:pt x="2455" y="3291"/>
                  </a:lnTo>
                  <a:lnTo>
                    <a:pt x="2305" y="3320"/>
                  </a:lnTo>
                  <a:lnTo>
                    <a:pt x="2152" y="3341"/>
                  </a:lnTo>
                  <a:lnTo>
                    <a:pt x="1999" y="3357"/>
                  </a:lnTo>
                  <a:lnTo>
                    <a:pt x="1846" y="3366"/>
                  </a:lnTo>
                  <a:lnTo>
                    <a:pt x="1692" y="3369"/>
                  </a:lnTo>
                  <a:lnTo>
                    <a:pt x="1690" y="3370"/>
                  </a:lnTo>
                  <a:lnTo>
                    <a:pt x="1688" y="3369"/>
                  </a:lnTo>
                  <a:lnTo>
                    <a:pt x="1534" y="3366"/>
                  </a:lnTo>
                  <a:lnTo>
                    <a:pt x="1381" y="3357"/>
                  </a:lnTo>
                  <a:lnTo>
                    <a:pt x="1228" y="3341"/>
                  </a:lnTo>
                  <a:lnTo>
                    <a:pt x="1075" y="3320"/>
                  </a:lnTo>
                  <a:lnTo>
                    <a:pt x="925" y="3291"/>
                  </a:lnTo>
                  <a:lnTo>
                    <a:pt x="775" y="3258"/>
                  </a:lnTo>
                  <a:lnTo>
                    <a:pt x="244" y="3125"/>
                  </a:lnTo>
                  <a:lnTo>
                    <a:pt x="208" y="3114"/>
                  </a:lnTo>
                  <a:lnTo>
                    <a:pt x="175" y="3097"/>
                  </a:lnTo>
                  <a:lnTo>
                    <a:pt x="146" y="3076"/>
                  </a:lnTo>
                  <a:lnTo>
                    <a:pt x="120" y="3051"/>
                  </a:lnTo>
                  <a:lnTo>
                    <a:pt x="98" y="3024"/>
                  </a:lnTo>
                  <a:lnTo>
                    <a:pt x="81" y="2992"/>
                  </a:lnTo>
                  <a:lnTo>
                    <a:pt x="68" y="2958"/>
                  </a:lnTo>
                  <a:lnTo>
                    <a:pt x="59" y="2923"/>
                  </a:lnTo>
                  <a:lnTo>
                    <a:pt x="56" y="2886"/>
                  </a:lnTo>
                  <a:lnTo>
                    <a:pt x="56" y="1212"/>
                  </a:lnTo>
                  <a:lnTo>
                    <a:pt x="37" y="1144"/>
                  </a:lnTo>
                  <a:lnTo>
                    <a:pt x="20" y="1074"/>
                  </a:lnTo>
                  <a:lnTo>
                    <a:pt x="9" y="1003"/>
                  </a:lnTo>
                  <a:lnTo>
                    <a:pt x="2" y="930"/>
                  </a:lnTo>
                  <a:lnTo>
                    <a:pt x="0" y="856"/>
                  </a:lnTo>
                  <a:lnTo>
                    <a:pt x="0" y="618"/>
                  </a:lnTo>
                  <a:lnTo>
                    <a:pt x="901" y="618"/>
                  </a:lnTo>
                  <a:lnTo>
                    <a:pt x="901" y="449"/>
                  </a:lnTo>
                  <a:lnTo>
                    <a:pt x="1014" y="449"/>
                  </a:lnTo>
                  <a:lnTo>
                    <a:pt x="1014" y="387"/>
                  </a:lnTo>
                  <a:lnTo>
                    <a:pt x="1017" y="338"/>
                  </a:lnTo>
                  <a:lnTo>
                    <a:pt x="1025" y="292"/>
                  </a:lnTo>
                  <a:lnTo>
                    <a:pt x="1040" y="247"/>
                  </a:lnTo>
                  <a:lnTo>
                    <a:pt x="1059" y="205"/>
                  </a:lnTo>
                  <a:lnTo>
                    <a:pt x="1084" y="166"/>
                  </a:lnTo>
                  <a:lnTo>
                    <a:pt x="1112" y="130"/>
                  </a:lnTo>
                  <a:lnTo>
                    <a:pt x="1144" y="98"/>
                  </a:lnTo>
                  <a:lnTo>
                    <a:pt x="1180" y="69"/>
                  </a:lnTo>
                  <a:lnTo>
                    <a:pt x="1220" y="45"/>
                  </a:lnTo>
                  <a:lnTo>
                    <a:pt x="1262" y="27"/>
                  </a:lnTo>
                  <a:lnTo>
                    <a:pt x="1307" y="12"/>
                  </a:lnTo>
                  <a:lnTo>
                    <a:pt x="1353" y="3"/>
                  </a:lnTo>
                  <a:lnTo>
                    <a:pt x="14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206"/>
            <p:cNvSpPr>
              <a:spLocks noEditPoints="1"/>
            </p:cNvSpPr>
            <p:nvPr/>
          </p:nvSpPr>
          <p:spPr bwMode="auto">
            <a:xfrm>
              <a:off x="7534275" y="2974975"/>
              <a:ext cx="53975" cy="61913"/>
            </a:xfrm>
            <a:custGeom>
              <a:avLst/>
              <a:gdLst>
                <a:gd name="T0" fmla="*/ 113 w 338"/>
                <a:gd name="T1" fmla="*/ 113 h 393"/>
                <a:gd name="T2" fmla="*/ 113 w 338"/>
                <a:gd name="T3" fmla="*/ 169 h 393"/>
                <a:gd name="T4" fmla="*/ 225 w 338"/>
                <a:gd name="T5" fmla="*/ 169 h 393"/>
                <a:gd name="T6" fmla="*/ 225 w 338"/>
                <a:gd name="T7" fmla="*/ 113 h 393"/>
                <a:gd name="T8" fmla="*/ 113 w 338"/>
                <a:gd name="T9" fmla="*/ 113 h 393"/>
                <a:gd name="T10" fmla="*/ 88 w 338"/>
                <a:gd name="T11" fmla="*/ 0 h 393"/>
                <a:gd name="T12" fmla="*/ 250 w 338"/>
                <a:gd name="T13" fmla="*/ 0 h 393"/>
                <a:gd name="T14" fmla="*/ 273 w 338"/>
                <a:gd name="T15" fmla="*/ 3 h 393"/>
                <a:gd name="T16" fmla="*/ 294 w 338"/>
                <a:gd name="T17" fmla="*/ 12 h 393"/>
                <a:gd name="T18" fmla="*/ 312 w 338"/>
                <a:gd name="T19" fmla="*/ 26 h 393"/>
                <a:gd name="T20" fmla="*/ 326 w 338"/>
                <a:gd name="T21" fmla="*/ 44 h 393"/>
                <a:gd name="T22" fmla="*/ 335 w 338"/>
                <a:gd name="T23" fmla="*/ 65 h 393"/>
                <a:gd name="T24" fmla="*/ 338 w 338"/>
                <a:gd name="T25" fmla="*/ 88 h 393"/>
                <a:gd name="T26" fmla="*/ 338 w 338"/>
                <a:gd name="T27" fmla="*/ 193 h 393"/>
                <a:gd name="T28" fmla="*/ 335 w 338"/>
                <a:gd name="T29" fmla="*/ 217 h 393"/>
                <a:gd name="T30" fmla="*/ 326 w 338"/>
                <a:gd name="T31" fmla="*/ 237 h 393"/>
                <a:gd name="T32" fmla="*/ 312 w 338"/>
                <a:gd name="T33" fmla="*/ 255 h 393"/>
                <a:gd name="T34" fmla="*/ 294 w 338"/>
                <a:gd name="T35" fmla="*/ 269 h 393"/>
                <a:gd name="T36" fmla="*/ 273 w 338"/>
                <a:gd name="T37" fmla="*/ 278 h 393"/>
                <a:gd name="T38" fmla="*/ 250 w 338"/>
                <a:gd name="T39" fmla="*/ 281 h 393"/>
                <a:gd name="T40" fmla="*/ 225 w 338"/>
                <a:gd name="T41" fmla="*/ 281 h 393"/>
                <a:gd name="T42" fmla="*/ 225 w 338"/>
                <a:gd name="T43" fmla="*/ 337 h 393"/>
                <a:gd name="T44" fmla="*/ 222 w 338"/>
                <a:gd name="T45" fmla="*/ 355 h 393"/>
                <a:gd name="T46" fmla="*/ 214 w 338"/>
                <a:gd name="T47" fmla="*/ 370 h 393"/>
                <a:gd name="T48" fmla="*/ 202 w 338"/>
                <a:gd name="T49" fmla="*/ 382 h 393"/>
                <a:gd name="T50" fmla="*/ 186 w 338"/>
                <a:gd name="T51" fmla="*/ 390 h 393"/>
                <a:gd name="T52" fmla="*/ 169 w 338"/>
                <a:gd name="T53" fmla="*/ 393 h 393"/>
                <a:gd name="T54" fmla="*/ 152 w 338"/>
                <a:gd name="T55" fmla="*/ 390 h 393"/>
                <a:gd name="T56" fmla="*/ 136 w 338"/>
                <a:gd name="T57" fmla="*/ 382 h 393"/>
                <a:gd name="T58" fmla="*/ 124 w 338"/>
                <a:gd name="T59" fmla="*/ 370 h 393"/>
                <a:gd name="T60" fmla="*/ 116 w 338"/>
                <a:gd name="T61" fmla="*/ 355 h 393"/>
                <a:gd name="T62" fmla="*/ 113 w 338"/>
                <a:gd name="T63" fmla="*/ 337 h 393"/>
                <a:gd name="T64" fmla="*/ 113 w 338"/>
                <a:gd name="T65" fmla="*/ 281 h 393"/>
                <a:gd name="T66" fmla="*/ 88 w 338"/>
                <a:gd name="T67" fmla="*/ 281 h 393"/>
                <a:gd name="T68" fmla="*/ 65 w 338"/>
                <a:gd name="T69" fmla="*/ 278 h 393"/>
                <a:gd name="T70" fmla="*/ 44 w 338"/>
                <a:gd name="T71" fmla="*/ 269 h 393"/>
                <a:gd name="T72" fmla="*/ 26 w 338"/>
                <a:gd name="T73" fmla="*/ 255 h 393"/>
                <a:gd name="T74" fmla="*/ 12 w 338"/>
                <a:gd name="T75" fmla="*/ 237 h 393"/>
                <a:gd name="T76" fmla="*/ 3 w 338"/>
                <a:gd name="T77" fmla="*/ 217 h 393"/>
                <a:gd name="T78" fmla="*/ 0 w 338"/>
                <a:gd name="T79" fmla="*/ 193 h 393"/>
                <a:gd name="T80" fmla="*/ 0 w 338"/>
                <a:gd name="T81" fmla="*/ 88 h 393"/>
                <a:gd name="T82" fmla="*/ 3 w 338"/>
                <a:gd name="T83" fmla="*/ 65 h 393"/>
                <a:gd name="T84" fmla="*/ 12 w 338"/>
                <a:gd name="T85" fmla="*/ 44 h 393"/>
                <a:gd name="T86" fmla="*/ 26 w 338"/>
                <a:gd name="T87" fmla="*/ 26 h 393"/>
                <a:gd name="T88" fmla="*/ 44 w 338"/>
                <a:gd name="T89" fmla="*/ 12 h 393"/>
                <a:gd name="T90" fmla="*/ 65 w 338"/>
                <a:gd name="T91" fmla="*/ 3 h 393"/>
                <a:gd name="T92" fmla="*/ 88 w 338"/>
                <a:gd name="T93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8" h="393">
                  <a:moveTo>
                    <a:pt x="113" y="113"/>
                  </a:moveTo>
                  <a:lnTo>
                    <a:pt x="113" y="169"/>
                  </a:lnTo>
                  <a:lnTo>
                    <a:pt x="225" y="169"/>
                  </a:lnTo>
                  <a:lnTo>
                    <a:pt x="225" y="113"/>
                  </a:lnTo>
                  <a:lnTo>
                    <a:pt x="113" y="113"/>
                  </a:lnTo>
                  <a:close/>
                  <a:moveTo>
                    <a:pt x="88" y="0"/>
                  </a:moveTo>
                  <a:lnTo>
                    <a:pt x="250" y="0"/>
                  </a:lnTo>
                  <a:lnTo>
                    <a:pt x="273" y="3"/>
                  </a:lnTo>
                  <a:lnTo>
                    <a:pt x="294" y="12"/>
                  </a:lnTo>
                  <a:lnTo>
                    <a:pt x="312" y="26"/>
                  </a:lnTo>
                  <a:lnTo>
                    <a:pt x="326" y="44"/>
                  </a:lnTo>
                  <a:lnTo>
                    <a:pt x="335" y="65"/>
                  </a:lnTo>
                  <a:lnTo>
                    <a:pt x="338" y="88"/>
                  </a:lnTo>
                  <a:lnTo>
                    <a:pt x="338" y="193"/>
                  </a:lnTo>
                  <a:lnTo>
                    <a:pt x="335" y="217"/>
                  </a:lnTo>
                  <a:lnTo>
                    <a:pt x="326" y="237"/>
                  </a:lnTo>
                  <a:lnTo>
                    <a:pt x="312" y="255"/>
                  </a:lnTo>
                  <a:lnTo>
                    <a:pt x="294" y="269"/>
                  </a:lnTo>
                  <a:lnTo>
                    <a:pt x="273" y="278"/>
                  </a:lnTo>
                  <a:lnTo>
                    <a:pt x="250" y="281"/>
                  </a:lnTo>
                  <a:lnTo>
                    <a:pt x="225" y="281"/>
                  </a:lnTo>
                  <a:lnTo>
                    <a:pt x="225" y="337"/>
                  </a:lnTo>
                  <a:lnTo>
                    <a:pt x="222" y="355"/>
                  </a:lnTo>
                  <a:lnTo>
                    <a:pt x="214" y="370"/>
                  </a:lnTo>
                  <a:lnTo>
                    <a:pt x="202" y="382"/>
                  </a:lnTo>
                  <a:lnTo>
                    <a:pt x="186" y="390"/>
                  </a:lnTo>
                  <a:lnTo>
                    <a:pt x="169" y="393"/>
                  </a:lnTo>
                  <a:lnTo>
                    <a:pt x="152" y="390"/>
                  </a:lnTo>
                  <a:lnTo>
                    <a:pt x="136" y="382"/>
                  </a:lnTo>
                  <a:lnTo>
                    <a:pt x="124" y="370"/>
                  </a:lnTo>
                  <a:lnTo>
                    <a:pt x="116" y="355"/>
                  </a:lnTo>
                  <a:lnTo>
                    <a:pt x="113" y="337"/>
                  </a:lnTo>
                  <a:lnTo>
                    <a:pt x="113" y="281"/>
                  </a:lnTo>
                  <a:lnTo>
                    <a:pt x="88" y="281"/>
                  </a:lnTo>
                  <a:lnTo>
                    <a:pt x="65" y="278"/>
                  </a:lnTo>
                  <a:lnTo>
                    <a:pt x="44" y="269"/>
                  </a:lnTo>
                  <a:lnTo>
                    <a:pt x="26" y="255"/>
                  </a:lnTo>
                  <a:lnTo>
                    <a:pt x="12" y="237"/>
                  </a:lnTo>
                  <a:lnTo>
                    <a:pt x="3" y="217"/>
                  </a:lnTo>
                  <a:lnTo>
                    <a:pt x="0" y="193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2" y="44"/>
                  </a:lnTo>
                  <a:lnTo>
                    <a:pt x="26" y="26"/>
                  </a:lnTo>
                  <a:lnTo>
                    <a:pt x="44" y="12"/>
                  </a:lnTo>
                  <a:lnTo>
                    <a:pt x="65" y="3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207"/>
            <p:cNvSpPr>
              <a:spLocks/>
            </p:cNvSpPr>
            <p:nvPr/>
          </p:nvSpPr>
          <p:spPr bwMode="auto">
            <a:xfrm>
              <a:off x="7623175" y="2967038"/>
              <a:ext cx="23813" cy="17463"/>
            </a:xfrm>
            <a:custGeom>
              <a:avLst/>
              <a:gdLst>
                <a:gd name="T0" fmla="*/ 57 w 142"/>
                <a:gd name="T1" fmla="*/ 0 h 112"/>
                <a:gd name="T2" fmla="*/ 85 w 142"/>
                <a:gd name="T3" fmla="*/ 0 h 112"/>
                <a:gd name="T4" fmla="*/ 103 w 142"/>
                <a:gd name="T5" fmla="*/ 3 h 112"/>
                <a:gd name="T6" fmla="*/ 118 w 142"/>
                <a:gd name="T7" fmla="*/ 11 h 112"/>
                <a:gd name="T8" fmla="*/ 130 w 142"/>
                <a:gd name="T9" fmla="*/ 23 h 112"/>
                <a:gd name="T10" fmla="*/ 139 w 142"/>
                <a:gd name="T11" fmla="*/ 39 h 112"/>
                <a:gd name="T12" fmla="*/ 142 w 142"/>
                <a:gd name="T13" fmla="*/ 56 h 112"/>
                <a:gd name="T14" fmla="*/ 139 w 142"/>
                <a:gd name="T15" fmla="*/ 74 h 112"/>
                <a:gd name="T16" fmla="*/ 130 w 142"/>
                <a:gd name="T17" fmla="*/ 90 h 112"/>
                <a:gd name="T18" fmla="*/ 118 w 142"/>
                <a:gd name="T19" fmla="*/ 101 h 112"/>
                <a:gd name="T20" fmla="*/ 103 w 142"/>
                <a:gd name="T21" fmla="*/ 109 h 112"/>
                <a:gd name="T22" fmla="*/ 85 w 142"/>
                <a:gd name="T23" fmla="*/ 112 h 112"/>
                <a:gd name="T24" fmla="*/ 57 w 142"/>
                <a:gd name="T25" fmla="*/ 112 h 112"/>
                <a:gd name="T26" fmla="*/ 39 w 142"/>
                <a:gd name="T27" fmla="*/ 109 h 112"/>
                <a:gd name="T28" fmla="*/ 24 w 142"/>
                <a:gd name="T29" fmla="*/ 101 h 112"/>
                <a:gd name="T30" fmla="*/ 12 w 142"/>
                <a:gd name="T31" fmla="*/ 90 h 112"/>
                <a:gd name="T32" fmla="*/ 3 w 142"/>
                <a:gd name="T33" fmla="*/ 74 h 112"/>
                <a:gd name="T34" fmla="*/ 0 w 142"/>
                <a:gd name="T35" fmla="*/ 56 h 112"/>
                <a:gd name="T36" fmla="*/ 3 w 142"/>
                <a:gd name="T37" fmla="*/ 39 h 112"/>
                <a:gd name="T38" fmla="*/ 12 w 142"/>
                <a:gd name="T39" fmla="*/ 23 h 112"/>
                <a:gd name="T40" fmla="*/ 24 w 142"/>
                <a:gd name="T41" fmla="*/ 11 h 112"/>
                <a:gd name="T42" fmla="*/ 39 w 142"/>
                <a:gd name="T43" fmla="*/ 3 h 112"/>
                <a:gd name="T44" fmla="*/ 57 w 142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2" h="112">
                  <a:moveTo>
                    <a:pt x="57" y="0"/>
                  </a:moveTo>
                  <a:lnTo>
                    <a:pt x="85" y="0"/>
                  </a:lnTo>
                  <a:lnTo>
                    <a:pt x="103" y="3"/>
                  </a:lnTo>
                  <a:lnTo>
                    <a:pt x="118" y="11"/>
                  </a:lnTo>
                  <a:lnTo>
                    <a:pt x="130" y="23"/>
                  </a:lnTo>
                  <a:lnTo>
                    <a:pt x="139" y="39"/>
                  </a:lnTo>
                  <a:lnTo>
                    <a:pt x="142" y="56"/>
                  </a:lnTo>
                  <a:lnTo>
                    <a:pt x="139" y="74"/>
                  </a:lnTo>
                  <a:lnTo>
                    <a:pt x="130" y="90"/>
                  </a:lnTo>
                  <a:lnTo>
                    <a:pt x="118" y="101"/>
                  </a:lnTo>
                  <a:lnTo>
                    <a:pt x="103" y="109"/>
                  </a:lnTo>
                  <a:lnTo>
                    <a:pt x="85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208"/>
            <p:cNvSpPr>
              <a:spLocks/>
            </p:cNvSpPr>
            <p:nvPr/>
          </p:nvSpPr>
          <p:spPr bwMode="auto">
            <a:xfrm>
              <a:off x="7662863" y="2960688"/>
              <a:ext cx="26988" cy="20638"/>
            </a:xfrm>
            <a:custGeom>
              <a:avLst/>
              <a:gdLst>
                <a:gd name="T0" fmla="*/ 110 w 166"/>
                <a:gd name="T1" fmla="*/ 0 h 126"/>
                <a:gd name="T2" fmla="*/ 124 w 166"/>
                <a:gd name="T3" fmla="*/ 2 h 126"/>
                <a:gd name="T4" fmla="*/ 137 w 166"/>
                <a:gd name="T5" fmla="*/ 9 h 126"/>
                <a:gd name="T6" fmla="*/ 149 w 166"/>
                <a:gd name="T7" fmla="*/ 17 h 126"/>
                <a:gd name="T8" fmla="*/ 158 w 166"/>
                <a:gd name="T9" fmla="*/ 28 h 126"/>
                <a:gd name="T10" fmla="*/ 164 w 166"/>
                <a:gd name="T11" fmla="*/ 42 h 126"/>
                <a:gd name="T12" fmla="*/ 166 w 166"/>
                <a:gd name="T13" fmla="*/ 58 h 126"/>
                <a:gd name="T14" fmla="*/ 164 w 166"/>
                <a:gd name="T15" fmla="*/ 72 h 126"/>
                <a:gd name="T16" fmla="*/ 159 w 166"/>
                <a:gd name="T17" fmla="*/ 85 h 126"/>
                <a:gd name="T18" fmla="*/ 150 w 166"/>
                <a:gd name="T19" fmla="*/ 96 h 126"/>
                <a:gd name="T20" fmla="*/ 138 w 166"/>
                <a:gd name="T21" fmla="*/ 106 h 126"/>
                <a:gd name="T22" fmla="*/ 124 w 166"/>
                <a:gd name="T23" fmla="*/ 112 h 126"/>
                <a:gd name="T24" fmla="*/ 68 w 166"/>
                <a:gd name="T25" fmla="*/ 125 h 126"/>
                <a:gd name="T26" fmla="*/ 62 w 166"/>
                <a:gd name="T27" fmla="*/ 126 h 126"/>
                <a:gd name="T28" fmla="*/ 57 w 166"/>
                <a:gd name="T29" fmla="*/ 126 h 126"/>
                <a:gd name="T30" fmla="*/ 41 w 166"/>
                <a:gd name="T31" fmla="*/ 124 h 126"/>
                <a:gd name="T32" fmla="*/ 27 w 166"/>
                <a:gd name="T33" fmla="*/ 118 h 126"/>
                <a:gd name="T34" fmla="*/ 16 w 166"/>
                <a:gd name="T35" fmla="*/ 109 h 126"/>
                <a:gd name="T36" fmla="*/ 6 w 166"/>
                <a:gd name="T37" fmla="*/ 95 h 126"/>
                <a:gd name="T38" fmla="*/ 1 w 166"/>
                <a:gd name="T39" fmla="*/ 81 h 126"/>
                <a:gd name="T40" fmla="*/ 0 w 166"/>
                <a:gd name="T41" fmla="*/ 66 h 126"/>
                <a:gd name="T42" fmla="*/ 3 w 166"/>
                <a:gd name="T43" fmla="*/ 51 h 126"/>
                <a:gd name="T44" fmla="*/ 9 w 166"/>
                <a:gd name="T45" fmla="*/ 38 h 126"/>
                <a:gd name="T46" fmla="*/ 19 w 166"/>
                <a:gd name="T47" fmla="*/ 28 h 126"/>
                <a:gd name="T48" fmla="*/ 31 w 166"/>
                <a:gd name="T49" fmla="*/ 20 h 126"/>
                <a:gd name="T50" fmla="*/ 45 w 166"/>
                <a:gd name="T51" fmla="*/ 15 h 126"/>
                <a:gd name="T52" fmla="*/ 70 w 166"/>
                <a:gd name="T53" fmla="*/ 10 h 126"/>
                <a:gd name="T54" fmla="*/ 94 w 166"/>
                <a:gd name="T55" fmla="*/ 2 h 126"/>
                <a:gd name="T56" fmla="*/ 110 w 166"/>
                <a:gd name="T5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6" h="126">
                  <a:moveTo>
                    <a:pt x="110" y="0"/>
                  </a:moveTo>
                  <a:lnTo>
                    <a:pt x="124" y="2"/>
                  </a:lnTo>
                  <a:lnTo>
                    <a:pt x="137" y="9"/>
                  </a:lnTo>
                  <a:lnTo>
                    <a:pt x="149" y="17"/>
                  </a:lnTo>
                  <a:lnTo>
                    <a:pt x="158" y="28"/>
                  </a:lnTo>
                  <a:lnTo>
                    <a:pt x="164" y="42"/>
                  </a:lnTo>
                  <a:lnTo>
                    <a:pt x="166" y="58"/>
                  </a:lnTo>
                  <a:lnTo>
                    <a:pt x="164" y="72"/>
                  </a:lnTo>
                  <a:lnTo>
                    <a:pt x="159" y="85"/>
                  </a:lnTo>
                  <a:lnTo>
                    <a:pt x="150" y="96"/>
                  </a:lnTo>
                  <a:lnTo>
                    <a:pt x="138" y="106"/>
                  </a:lnTo>
                  <a:lnTo>
                    <a:pt x="124" y="112"/>
                  </a:lnTo>
                  <a:lnTo>
                    <a:pt x="68" y="125"/>
                  </a:lnTo>
                  <a:lnTo>
                    <a:pt x="62" y="126"/>
                  </a:lnTo>
                  <a:lnTo>
                    <a:pt x="57" y="126"/>
                  </a:lnTo>
                  <a:lnTo>
                    <a:pt x="41" y="124"/>
                  </a:lnTo>
                  <a:lnTo>
                    <a:pt x="27" y="118"/>
                  </a:lnTo>
                  <a:lnTo>
                    <a:pt x="16" y="109"/>
                  </a:lnTo>
                  <a:lnTo>
                    <a:pt x="6" y="95"/>
                  </a:lnTo>
                  <a:lnTo>
                    <a:pt x="1" y="81"/>
                  </a:lnTo>
                  <a:lnTo>
                    <a:pt x="0" y="66"/>
                  </a:lnTo>
                  <a:lnTo>
                    <a:pt x="3" y="51"/>
                  </a:lnTo>
                  <a:lnTo>
                    <a:pt x="9" y="38"/>
                  </a:lnTo>
                  <a:lnTo>
                    <a:pt x="19" y="28"/>
                  </a:lnTo>
                  <a:lnTo>
                    <a:pt x="31" y="20"/>
                  </a:lnTo>
                  <a:lnTo>
                    <a:pt x="45" y="15"/>
                  </a:lnTo>
                  <a:lnTo>
                    <a:pt x="70" y="10"/>
                  </a:lnTo>
                  <a:lnTo>
                    <a:pt x="94" y="2"/>
                  </a:lnTo>
                  <a:lnTo>
                    <a:pt x="1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209"/>
            <p:cNvSpPr>
              <a:spLocks/>
            </p:cNvSpPr>
            <p:nvPr/>
          </p:nvSpPr>
          <p:spPr bwMode="auto">
            <a:xfrm>
              <a:off x="7704138" y="2944813"/>
              <a:ext cx="25400" cy="22225"/>
            </a:xfrm>
            <a:custGeom>
              <a:avLst/>
              <a:gdLst>
                <a:gd name="T0" fmla="*/ 101 w 160"/>
                <a:gd name="T1" fmla="*/ 0 h 140"/>
                <a:gd name="T2" fmla="*/ 115 w 160"/>
                <a:gd name="T3" fmla="*/ 1 h 140"/>
                <a:gd name="T4" fmla="*/ 129 w 160"/>
                <a:gd name="T5" fmla="*/ 5 h 140"/>
                <a:gd name="T6" fmla="*/ 141 w 160"/>
                <a:gd name="T7" fmla="*/ 14 h 140"/>
                <a:gd name="T8" fmla="*/ 151 w 160"/>
                <a:gd name="T9" fmla="*/ 26 h 140"/>
                <a:gd name="T10" fmla="*/ 157 w 160"/>
                <a:gd name="T11" fmla="*/ 39 h 140"/>
                <a:gd name="T12" fmla="*/ 160 w 160"/>
                <a:gd name="T13" fmla="*/ 53 h 140"/>
                <a:gd name="T14" fmla="*/ 159 w 160"/>
                <a:gd name="T15" fmla="*/ 67 h 140"/>
                <a:gd name="T16" fmla="*/ 154 w 160"/>
                <a:gd name="T17" fmla="*/ 81 h 140"/>
                <a:gd name="T18" fmla="*/ 146 w 160"/>
                <a:gd name="T19" fmla="*/ 93 h 140"/>
                <a:gd name="T20" fmla="*/ 134 w 160"/>
                <a:gd name="T21" fmla="*/ 103 h 140"/>
                <a:gd name="T22" fmla="*/ 109 w 160"/>
                <a:gd name="T23" fmla="*/ 119 h 140"/>
                <a:gd name="T24" fmla="*/ 84 w 160"/>
                <a:gd name="T25" fmla="*/ 133 h 140"/>
                <a:gd name="T26" fmla="*/ 70 w 160"/>
                <a:gd name="T27" fmla="*/ 138 h 140"/>
                <a:gd name="T28" fmla="*/ 57 w 160"/>
                <a:gd name="T29" fmla="*/ 140 h 140"/>
                <a:gd name="T30" fmla="*/ 42 w 160"/>
                <a:gd name="T31" fmla="*/ 138 h 140"/>
                <a:gd name="T32" fmla="*/ 28 w 160"/>
                <a:gd name="T33" fmla="*/ 133 h 140"/>
                <a:gd name="T34" fmla="*/ 17 w 160"/>
                <a:gd name="T35" fmla="*/ 124 h 140"/>
                <a:gd name="T36" fmla="*/ 7 w 160"/>
                <a:gd name="T37" fmla="*/ 111 h 140"/>
                <a:gd name="T38" fmla="*/ 1 w 160"/>
                <a:gd name="T39" fmla="*/ 97 h 140"/>
                <a:gd name="T40" fmla="*/ 0 w 160"/>
                <a:gd name="T41" fmla="*/ 83 h 140"/>
                <a:gd name="T42" fmla="*/ 2 w 160"/>
                <a:gd name="T43" fmla="*/ 69 h 140"/>
                <a:gd name="T44" fmla="*/ 7 w 160"/>
                <a:gd name="T45" fmla="*/ 55 h 140"/>
                <a:gd name="T46" fmla="*/ 17 w 160"/>
                <a:gd name="T47" fmla="*/ 44 h 140"/>
                <a:gd name="T48" fmla="*/ 29 w 160"/>
                <a:gd name="T49" fmla="*/ 35 h 140"/>
                <a:gd name="T50" fmla="*/ 73 w 160"/>
                <a:gd name="T51" fmla="*/ 8 h 140"/>
                <a:gd name="T52" fmla="*/ 86 w 160"/>
                <a:gd name="T53" fmla="*/ 2 h 140"/>
                <a:gd name="T54" fmla="*/ 101 w 160"/>
                <a:gd name="T55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0" h="140">
                  <a:moveTo>
                    <a:pt x="101" y="0"/>
                  </a:moveTo>
                  <a:lnTo>
                    <a:pt x="115" y="1"/>
                  </a:lnTo>
                  <a:lnTo>
                    <a:pt x="129" y="5"/>
                  </a:lnTo>
                  <a:lnTo>
                    <a:pt x="141" y="14"/>
                  </a:lnTo>
                  <a:lnTo>
                    <a:pt x="151" y="26"/>
                  </a:lnTo>
                  <a:lnTo>
                    <a:pt x="157" y="39"/>
                  </a:lnTo>
                  <a:lnTo>
                    <a:pt x="160" y="53"/>
                  </a:lnTo>
                  <a:lnTo>
                    <a:pt x="159" y="67"/>
                  </a:lnTo>
                  <a:lnTo>
                    <a:pt x="154" y="81"/>
                  </a:lnTo>
                  <a:lnTo>
                    <a:pt x="146" y="93"/>
                  </a:lnTo>
                  <a:lnTo>
                    <a:pt x="134" y="103"/>
                  </a:lnTo>
                  <a:lnTo>
                    <a:pt x="109" y="119"/>
                  </a:lnTo>
                  <a:lnTo>
                    <a:pt x="84" y="133"/>
                  </a:lnTo>
                  <a:lnTo>
                    <a:pt x="70" y="138"/>
                  </a:lnTo>
                  <a:lnTo>
                    <a:pt x="57" y="140"/>
                  </a:lnTo>
                  <a:lnTo>
                    <a:pt x="42" y="138"/>
                  </a:lnTo>
                  <a:lnTo>
                    <a:pt x="28" y="133"/>
                  </a:lnTo>
                  <a:lnTo>
                    <a:pt x="17" y="124"/>
                  </a:lnTo>
                  <a:lnTo>
                    <a:pt x="7" y="111"/>
                  </a:lnTo>
                  <a:lnTo>
                    <a:pt x="1" y="97"/>
                  </a:lnTo>
                  <a:lnTo>
                    <a:pt x="0" y="83"/>
                  </a:lnTo>
                  <a:lnTo>
                    <a:pt x="2" y="69"/>
                  </a:lnTo>
                  <a:lnTo>
                    <a:pt x="7" y="55"/>
                  </a:lnTo>
                  <a:lnTo>
                    <a:pt x="17" y="44"/>
                  </a:lnTo>
                  <a:lnTo>
                    <a:pt x="29" y="35"/>
                  </a:lnTo>
                  <a:lnTo>
                    <a:pt x="73" y="8"/>
                  </a:lnTo>
                  <a:lnTo>
                    <a:pt x="86" y="2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210"/>
            <p:cNvSpPr>
              <a:spLocks/>
            </p:cNvSpPr>
            <p:nvPr/>
          </p:nvSpPr>
          <p:spPr bwMode="auto">
            <a:xfrm>
              <a:off x="7762875" y="2878138"/>
              <a:ext cx="20638" cy="25400"/>
            </a:xfrm>
            <a:custGeom>
              <a:avLst/>
              <a:gdLst>
                <a:gd name="T0" fmla="*/ 85 w 134"/>
                <a:gd name="T1" fmla="*/ 0 h 163"/>
                <a:gd name="T2" fmla="*/ 99 w 134"/>
                <a:gd name="T3" fmla="*/ 5 h 163"/>
                <a:gd name="T4" fmla="*/ 113 w 134"/>
                <a:gd name="T5" fmla="*/ 12 h 163"/>
                <a:gd name="T6" fmla="*/ 123 w 134"/>
                <a:gd name="T7" fmla="*/ 22 h 163"/>
                <a:gd name="T8" fmla="*/ 130 w 134"/>
                <a:gd name="T9" fmla="*/ 35 h 163"/>
                <a:gd name="T10" fmla="*/ 134 w 134"/>
                <a:gd name="T11" fmla="*/ 48 h 163"/>
                <a:gd name="T12" fmla="*/ 134 w 134"/>
                <a:gd name="T13" fmla="*/ 63 h 163"/>
                <a:gd name="T14" fmla="*/ 130 w 134"/>
                <a:gd name="T15" fmla="*/ 78 h 163"/>
                <a:gd name="T16" fmla="*/ 107 w 134"/>
                <a:gd name="T17" fmla="*/ 131 h 163"/>
                <a:gd name="T18" fmla="*/ 97 w 134"/>
                <a:gd name="T19" fmla="*/ 144 h 163"/>
                <a:gd name="T20" fmla="*/ 86 w 134"/>
                <a:gd name="T21" fmla="*/ 155 h 163"/>
                <a:gd name="T22" fmla="*/ 72 w 134"/>
                <a:gd name="T23" fmla="*/ 161 h 163"/>
                <a:gd name="T24" fmla="*/ 55 w 134"/>
                <a:gd name="T25" fmla="*/ 163 h 163"/>
                <a:gd name="T26" fmla="*/ 44 w 134"/>
                <a:gd name="T27" fmla="*/ 162 h 163"/>
                <a:gd name="T28" fmla="*/ 32 w 134"/>
                <a:gd name="T29" fmla="*/ 158 h 163"/>
                <a:gd name="T30" fmla="*/ 18 w 134"/>
                <a:gd name="T31" fmla="*/ 150 h 163"/>
                <a:gd name="T32" fmla="*/ 9 w 134"/>
                <a:gd name="T33" fmla="*/ 138 h 163"/>
                <a:gd name="T34" fmla="*/ 3 w 134"/>
                <a:gd name="T35" fmla="*/ 125 h 163"/>
                <a:gd name="T36" fmla="*/ 0 w 134"/>
                <a:gd name="T37" fmla="*/ 112 h 163"/>
                <a:gd name="T38" fmla="*/ 0 w 134"/>
                <a:gd name="T39" fmla="*/ 96 h 163"/>
                <a:gd name="T40" fmla="*/ 5 w 134"/>
                <a:gd name="T41" fmla="*/ 82 h 163"/>
                <a:gd name="T42" fmla="*/ 26 w 134"/>
                <a:gd name="T43" fmla="*/ 35 h 163"/>
                <a:gd name="T44" fmla="*/ 34 w 134"/>
                <a:gd name="T45" fmla="*/ 23 h 163"/>
                <a:gd name="T46" fmla="*/ 44 w 134"/>
                <a:gd name="T47" fmla="*/ 12 h 163"/>
                <a:gd name="T48" fmla="*/ 56 w 134"/>
                <a:gd name="T49" fmla="*/ 5 h 163"/>
                <a:gd name="T50" fmla="*/ 70 w 134"/>
                <a:gd name="T51" fmla="*/ 2 h 163"/>
                <a:gd name="T52" fmla="*/ 85 w 134"/>
                <a:gd name="T5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" h="163">
                  <a:moveTo>
                    <a:pt x="85" y="0"/>
                  </a:moveTo>
                  <a:lnTo>
                    <a:pt x="99" y="5"/>
                  </a:lnTo>
                  <a:lnTo>
                    <a:pt x="113" y="12"/>
                  </a:lnTo>
                  <a:lnTo>
                    <a:pt x="123" y="22"/>
                  </a:lnTo>
                  <a:lnTo>
                    <a:pt x="130" y="35"/>
                  </a:lnTo>
                  <a:lnTo>
                    <a:pt x="134" y="48"/>
                  </a:lnTo>
                  <a:lnTo>
                    <a:pt x="134" y="63"/>
                  </a:lnTo>
                  <a:lnTo>
                    <a:pt x="130" y="78"/>
                  </a:lnTo>
                  <a:lnTo>
                    <a:pt x="107" y="131"/>
                  </a:lnTo>
                  <a:lnTo>
                    <a:pt x="97" y="144"/>
                  </a:lnTo>
                  <a:lnTo>
                    <a:pt x="86" y="155"/>
                  </a:lnTo>
                  <a:lnTo>
                    <a:pt x="72" y="161"/>
                  </a:lnTo>
                  <a:lnTo>
                    <a:pt x="55" y="163"/>
                  </a:lnTo>
                  <a:lnTo>
                    <a:pt x="44" y="162"/>
                  </a:lnTo>
                  <a:lnTo>
                    <a:pt x="32" y="158"/>
                  </a:lnTo>
                  <a:lnTo>
                    <a:pt x="18" y="150"/>
                  </a:lnTo>
                  <a:lnTo>
                    <a:pt x="9" y="138"/>
                  </a:lnTo>
                  <a:lnTo>
                    <a:pt x="3" y="125"/>
                  </a:lnTo>
                  <a:lnTo>
                    <a:pt x="0" y="112"/>
                  </a:lnTo>
                  <a:lnTo>
                    <a:pt x="0" y="96"/>
                  </a:lnTo>
                  <a:lnTo>
                    <a:pt x="5" y="82"/>
                  </a:lnTo>
                  <a:lnTo>
                    <a:pt x="26" y="35"/>
                  </a:lnTo>
                  <a:lnTo>
                    <a:pt x="34" y="23"/>
                  </a:lnTo>
                  <a:lnTo>
                    <a:pt x="44" y="12"/>
                  </a:lnTo>
                  <a:lnTo>
                    <a:pt x="56" y="5"/>
                  </a:lnTo>
                  <a:lnTo>
                    <a:pt x="70" y="2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211"/>
            <p:cNvSpPr>
              <a:spLocks/>
            </p:cNvSpPr>
            <p:nvPr/>
          </p:nvSpPr>
          <p:spPr bwMode="auto">
            <a:xfrm>
              <a:off x="7737475" y="2914650"/>
              <a:ext cx="23813" cy="25400"/>
            </a:xfrm>
            <a:custGeom>
              <a:avLst/>
              <a:gdLst>
                <a:gd name="T0" fmla="*/ 87 w 149"/>
                <a:gd name="T1" fmla="*/ 0 h 154"/>
                <a:gd name="T2" fmla="*/ 102 w 149"/>
                <a:gd name="T3" fmla="*/ 1 h 154"/>
                <a:gd name="T4" fmla="*/ 116 w 149"/>
                <a:gd name="T5" fmla="*/ 5 h 154"/>
                <a:gd name="T6" fmla="*/ 128 w 149"/>
                <a:gd name="T7" fmla="*/ 13 h 154"/>
                <a:gd name="T8" fmla="*/ 139 w 149"/>
                <a:gd name="T9" fmla="*/ 24 h 154"/>
                <a:gd name="T10" fmla="*/ 146 w 149"/>
                <a:gd name="T11" fmla="*/ 37 h 154"/>
                <a:gd name="T12" fmla="*/ 149 w 149"/>
                <a:gd name="T13" fmla="*/ 51 h 154"/>
                <a:gd name="T14" fmla="*/ 149 w 149"/>
                <a:gd name="T15" fmla="*/ 66 h 154"/>
                <a:gd name="T16" fmla="*/ 145 w 149"/>
                <a:gd name="T17" fmla="*/ 80 h 154"/>
                <a:gd name="T18" fmla="*/ 137 w 149"/>
                <a:gd name="T19" fmla="*/ 92 h 154"/>
                <a:gd name="T20" fmla="*/ 98 w 149"/>
                <a:gd name="T21" fmla="*/ 135 h 154"/>
                <a:gd name="T22" fmla="*/ 85 w 149"/>
                <a:gd name="T23" fmla="*/ 145 h 154"/>
                <a:gd name="T24" fmla="*/ 71 w 149"/>
                <a:gd name="T25" fmla="*/ 151 h 154"/>
                <a:gd name="T26" fmla="*/ 57 w 149"/>
                <a:gd name="T27" fmla="*/ 154 h 154"/>
                <a:gd name="T28" fmla="*/ 42 w 149"/>
                <a:gd name="T29" fmla="*/ 151 h 154"/>
                <a:gd name="T30" fmla="*/ 30 w 149"/>
                <a:gd name="T31" fmla="*/ 146 h 154"/>
                <a:gd name="T32" fmla="*/ 18 w 149"/>
                <a:gd name="T33" fmla="*/ 138 h 154"/>
                <a:gd name="T34" fmla="*/ 9 w 149"/>
                <a:gd name="T35" fmla="*/ 127 h 154"/>
                <a:gd name="T36" fmla="*/ 2 w 149"/>
                <a:gd name="T37" fmla="*/ 114 h 154"/>
                <a:gd name="T38" fmla="*/ 0 w 149"/>
                <a:gd name="T39" fmla="*/ 99 h 154"/>
                <a:gd name="T40" fmla="*/ 1 w 149"/>
                <a:gd name="T41" fmla="*/ 85 h 154"/>
                <a:gd name="T42" fmla="*/ 6 w 149"/>
                <a:gd name="T43" fmla="*/ 71 h 154"/>
                <a:gd name="T44" fmla="*/ 16 w 149"/>
                <a:gd name="T45" fmla="*/ 59 h 154"/>
                <a:gd name="T46" fmla="*/ 49 w 149"/>
                <a:gd name="T47" fmla="*/ 21 h 154"/>
                <a:gd name="T48" fmla="*/ 61 w 149"/>
                <a:gd name="T49" fmla="*/ 11 h 154"/>
                <a:gd name="T50" fmla="*/ 74 w 149"/>
                <a:gd name="T51" fmla="*/ 3 h 154"/>
                <a:gd name="T52" fmla="*/ 87 w 149"/>
                <a:gd name="T5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9" h="154">
                  <a:moveTo>
                    <a:pt x="87" y="0"/>
                  </a:moveTo>
                  <a:lnTo>
                    <a:pt x="102" y="1"/>
                  </a:lnTo>
                  <a:lnTo>
                    <a:pt x="116" y="5"/>
                  </a:lnTo>
                  <a:lnTo>
                    <a:pt x="128" y="13"/>
                  </a:lnTo>
                  <a:lnTo>
                    <a:pt x="139" y="24"/>
                  </a:lnTo>
                  <a:lnTo>
                    <a:pt x="146" y="37"/>
                  </a:lnTo>
                  <a:lnTo>
                    <a:pt x="149" y="51"/>
                  </a:lnTo>
                  <a:lnTo>
                    <a:pt x="149" y="66"/>
                  </a:lnTo>
                  <a:lnTo>
                    <a:pt x="145" y="80"/>
                  </a:lnTo>
                  <a:lnTo>
                    <a:pt x="137" y="92"/>
                  </a:lnTo>
                  <a:lnTo>
                    <a:pt x="98" y="135"/>
                  </a:lnTo>
                  <a:lnTo>
                    <a:pt x="85" y="145"/>
                  </a:lnTo>
                  <a:lnTo>
                    <a:pt x="71" y="151"/>
                  </a:lnTo>
                  <a:lnTo>
                    <a:pt x="57" y="154"/>
                  </a:lnTo>
                  <a:lnTo>
                    <a:pt x="42" y="151"/>
                  </a:lnTo>
                  <a:lnTo>
                    <a:pt x="30" y="146"/>
                  </a:lnTo>
                  <a:lnTo>
                    <a:pt x="18" y="138"/>
                  </a:lnTo>
                  <a:lnTo>
                    <a:pt x="9" y="127"/>
                  </a:lnTo>
                  <a:lnTo>
                    <a:pt x="2" y="114"/>
                  </a:lnTo>
                  <a:lnTo>
                    <a:pt x="0" y="99"/>
                  </a:lnTo>
                  <a:lnTo>
                    <a:pt x="1" y="85"/>
                  </a:lnTo>
                  <a:lnTo>
                    <a:pt x="6" y="71"/>
                  </a:lnTo>
                  <a:lnTo>
                    <a:pt x="16" y="59"/>
                  </a:lnTo>
                  <a:lnTo>
                    <a:pt x="49" y="21"/>
                  </a:lnTo>
                  <a:lnTo>
                    <a:pt x="61" y="11"/>
                  </a:lnTo>
                  <a:lnTo>
                    <a:pt x="74" y="3"/>
                  </a:lnTo>
                  <a:lnTo>
                    <a:pt x="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212"/>
            <p:cNvSpPr>
              <a:spLocks/>
            </p:cNvSpPr>
            <p:nvPr/>
          </p:nvSpPr>
          <p:spPr bwMode="auto">
            <a:xfrm>
              <a:off x="7773988" y="2836863"/>
              <a:ext cx="19050" cy="25400"/>
            </a:xfrm>
            <a:custGeom>
              <a:avLst/>
              <a:gdLst>
                <a:gd name="T0" fmla="*/ 65 w 118"/>
                <a:gd name="T1" fmla="*/ 0 h 166"/>
                <a:gd name="T2" fmla="*/ 84 w 118"/>
                <a:gd name="T3" fmla="*/ 4 h 166"/>
                <a:gd name="T4" fmla="*/ 98 w 118"/>
                <a:gd name="T5" fmla="*/ 12 h 166"/>
                <a:gd name="T6" fmla="*/ 109 w 118"/>
                <a:gd name="T7" fmla="*/ 26 h 166"/>
                <a:gd name="T8" fmla="*/ 117 w 118"/>
                <a:gd name="T9" fmla="*/ 42 h 166"/>
                <a:gd name="T10" fmla="*/ 118 w 118"/>
                <a:gd name="T11" fmla="*/ 59 h 166"/>
                <a:gd name="T12" fmla="*/ 112 w 118"/>
                <a:gd name="T13" fmla="*/ 117 h 166"/>
                <a:gd name="T14" fmla="*/ 107 w 118"/>
                <a:gd name="T15" fmla="*/ 133 h 166"/>
                <a:gd name="T16" fmla="*/ 99 w 118"/>
                <a:gd name="T17" fmla="*/ 147 h 166"/>
                <a:gd name="T18" fmla="*/ 87 w 118"/>
                <a:gd name="T19" fmla="*/ 157 h 166"/>
                <a:gd name="T20" fmla="*/ 73 w 118"/>
                <a:gd name="T21" fmla="*/ 163 h 166"/>
                <a:gd name="T22" fmla="*/ 56 w 118"/>
                <a:gd name="T23" fmla="*/ 166 h 166"/>
                <a:gd name="T24" fmla="*/ 49 w 118"/>
                <a:gd name="T25" fmla="*/ 165 h 166"/>
                <a:gd name="T26" fmla="*/ 32 w 118"/>
                <a:gd name="T27" fmla="*/ 160 h 166"/>
                <a:gd name="T28" fmla="*/ 17 w 118"/>
                <a:gd name="T29" fmla="*/ 150 h 166"/>
                <a:gd name="T30" fmla="*/ 7 w 118"/>
                <a:gd name="T31" fmla="*/ 137 h 166"/>
                <a:gd name="T32" fmla="*/ 1 w 118"/>
                <a:gd name="T33" fmla="*/ 120 h 166"/>
                <a:gd name="T34" fmla="*/ 0 w 118"/>
                <a:gd name="T35" fmla="*/ 102 h 166"/>
                <a:gd name="T36" fmla="*/ 6 w 118"/>
                <a:gd name="T37" fmla="*/ 51 h 166"/>
                <a:gd name="T38" fmla="*/ 10 w 118"/>
                <a:gd name="T39" fmla="*/ 34 h 166"/>
                <a:gd name="T40" fmla="*/ 19 w 118"/>
                <a:gd name="T41" fmla="*/ 19 h 166"/>
                <a:gd name="T42" fmla="*/ 33 w 118"/>
                <a:gd name="T43" fmla="*/ 8 h 166"/>
                <a:gd name="T44" fmla="*/ 48 w 118"/>
                <a:gd name="T45" fmla="*/ 1 h 166"/>
                <a:gd name="T46" fmla="*/ 65 w 118"/>
                <a:gd name="T4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8" h="166">
                  <a:moveTo>
                    <a:pt x="65" y="0"/>
                  </a:moveTo>
                  <a:lnTo>
                    <a:pt x="84" y="4"/>
                  </a:lnTo>
                  <a:lnTo>
                    <a:pt x="98" y="12"/>
                  </a:lnTo>
                  <a:lnTo>
                    <a:pt x="109" y="26"/>
                  </a:lnTo>
                  <a:lnTo>
                    <a:pt x="117" y="42"/>
                  </a:lnTo>
                  <a:lnTo>
                    <a:pt x="118" y="59"/>
                  </a:lnTo>
                  <a:lnTo>
                    <a:pt x="112" y="117"/>
                  </a:lnTo>
                  <a:lnTo>
                    <a:pt x="107" y="133"/>
                  </a:lnTo>
                  <a:lnTo>
                    <a:pt x="99" y="147"/>
                  </a:lnTo>
                  <a:lnTo>
                    <a:pt x="87" y="157"/>
                  </a:lnTo>
                  <a:lnTo>
                    <a:pt x="73" y="163"/>
                  </a:lnTo>
                  <a:lnTo>
                    <a:pt x="56" y="166"/>
                  </a:lnTo>
                  <a:lnTo>
                    <a:pt x="49" y="165"/>
                  </a:lnTo>
                  <a:lnTo>
                    <a:pt x="32" y="160"/>
                  </a:lnTo>
                  <a:lnTo>
                    <a:pt x="17" y="150"/>
                  </a:lnTo>
                  <a:lnTo>
                    <a:pt x="7" y="137"/>
                  </a:lnTo>
                  <a:lnTo>
                    <a:pt x="1" y="120"/>
                  </a:lnTo>
                  <a:lnTo>
                    <a:pt x="0" y="102"/>
                  </a:lnTo>
                  <a:lnTo>
                    <a:pt x="6" y="51"/>
                  </a:lnTo>
                  <a:lnTo>
                    <a:pt x="10" y="34"/>
                  </a:lnTo>
                  <a:lnTo>
                    <a:pt x="19" y="19"/>
                  </a:lnTo>
                  <a:lnTo>
                    <a:pt x="33" y="8"/>
                  </a:lnTo>
                  <a:lnTo>
                    <a:pt x="48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213"/>
            <p:cNvSpPr>
              <a:spLocks/>
            </p:cNvSpPr>
            <p:nvPr/>
          </p:nvSpPr>
          <p:spPr bwMode="auto">
            <a:xfrm>
              <a:off x="7432675" y="2960688"/>
              <a:ext cx="26988" cy="20638"/>
            </a:xfrm>
            <a:custGeom>
              <a:avLst/>
              <a:gdLst>
                <a:gd name="T0" fmla="*/ 55 w 166"/>
                <a:gd name="T1" fmla="*/ 0 h 126"/>
                <a:gd name="T2" fmla="*/ 71 w 166"/>
                <a:gd name="T3" fmla="*/ 2 h 126"/>
                <a:gd name="T4" fmla="*/ 121 w 166"/>
                <a:gd name="T5" fmla="*/ 15 h 126"/>
                <a:gd name="T6" fmla="*/ 135 w 166"/>
                <a:gd name="T7" fmla="*/ 20 h 126"/>
                <a:gd name="T8" fmla="*/ 147 w 166"/>
                <a:gd name="T9" fmla="*/ 28 h 126"/>
                <a:gd name="T10" fmla="*/ 157 w 166"/>
                <a:gd name="T11" fmla="*/ 39 h 126"/>
                <a:gd name="T12" fmla="*/ 163 w 166"/>
                <a:gd name="T13" fmla="*/ 51 h 126"/>
                <a:gd name="T14" fmla="*/ 166 w 166"/>
                <a:gd name="T15" fmla="*/ 66 h 126"/>
                <a:gd name="T16" fmla="*/ 165 w 166"/>
                <a:gd name="T17" fmla="*/ 81 h 126"/>
                <a:gd name="T18" fmla="*/ 159 w 166"/>
                <a:gd name="T19" fmla="*/ 95 h 126"/>
                <a:gd name="T20" fmla="*/ 150 w 166"/>
                <a:gd name="T21" fmla="*/ 109 h 126"/>
                <a:gd name="T22" fmla="*/ 138 w 166"/>
                <a:gd name="T23" fmla="*/ 118 h 126"/>
                <a:gd name="T24" fmla="*/ 125 w 166"/>
                <a:gd name="T25" fmla="*/ 124 h 126"/>
                <a:gd name="T26" fmla="*/ 109 w 166"/>
                <a:gd name="T27" fmla="*/ 126 h 126"/>
                <a:gd name="T28" fmla="*/ 103 w 166"/>
                <a:gd name="T29" fmla="*/ 125 h 126"/>
                <a:gd name="T30" fmla="*/ 98 w 166"/>
                <a:gd name="T31" fmla="*/ 125 h 126"/>
                <a:gd name="T32" fmla="*/ 41 w 166"/>
                <a:gd name="T33" fmla="*/ 112 h 126"/>
                <a:gd name="T34" fmla="*/ 28 w 166"/>
                <a:gd name="T35" fmla="*/ 106 h 126"/>
                <a:gd name="T36" fmla="*/ 16 w 166"/>
                <a:gd name="T37" fmla="*/ 96 h 126"/>
                <a:gd name="T38" fmla="*/ 7 w 166"/>
                <a:gd name="T39" fmla="*/ 85 h 126"/>
                <a:gd name="T40" fmla="*/ 2 w 166"/>
                <a:gd name="T41" fmla="*/ 72 h 126"/>
                <a:gd name="T42" fmla="*/ 0 w 166"/>
                <a:gd name="T43" fmla="*/ 58 h 126"/>
                <a:gd name="T44" fmla="*/ 2 w 166"/>
                <a:gd name="T45" fmla="*/ 42 h 126"/>
                <a:gd name="T46" fmla="*/ 7 w 166"/>
                <a:gd name="T47" fmla="*/ 29 h 126"/>
                <a:gd name="T48" fmla="*/ 16 w 166"/>
                <a:gd name="T49" fmla="*/ 17 h 126"/>
                <a:gd name="T50" fmla="*/ 28 w 166"/>
                <a:gd name="T51" fmla="*/ 9 h 126"/>
                <a:gd name="T52" fmla="*/ 41 w 166"/>
                <a:gd name="T53" fmla="*/ 2 h 126"/>
                <a:gd name="T54" fmla="*/ 55 w 166"/>
                <a:gd name="T5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6" h="126">
                  <a:moveTo>
                    <a:pt x="55" y="0"/>
                  </a:moveTo>
                  <a:lnTo>
                    <a:pt x="71" y="2"/>
                  </a:lnTo>
                  <a:lnTo>
                    <a:pt x="121" y="15"/>
                  </a:lnTo>
                  <a:lnTo>
                    <a:pt x="135" y="20"/>
                  </a:lnTo>
                  <a:lnTo>
                    <a:pt x="147" y="28"/>
                  </a:lnTo>
                  <a:lnTo>
                    <a:pt x="157" y="39"/>
                  </a:lnTo>
                  <a:lnTo>
                    <a:pt x="163" y="51"/>
                  </a:lnTo>
                  <a:lnTo>
                    <a:pt x="166" y="66"/>
                  </a:lnTo>
                  <a:lnTo>
                    <a:pt x="165" y="81"/>
                  </a:lnTo>
                  <a:lnTo>
                    <a:pt x="159" y="95"/>
                  </a:lnTo>
                  <a:lnTo>
                    <a:pt x="150" y="109"/>
                  </a:lnTo>
                  <a:lnTo>
                    <a:pt x="138" y="118"/>
                  </a:lnTo>
                  <a:lnTo>
                    <a:pt x="125" y="124"/>
                  </a:lnTo>
                  <a:lnTo>
                    <a:pt x="109" y="126"/>
                  </a:lnTo>
                  <a:lnTo>
                    <a:pt x="103" y="125"/>
                  </a:lnTo>
                  <a:lnTo>
                    <a:pt x="98" y="125"/>
                  </a:lnTo>
                  <a:lnTo>
                    <a:pt x="41" y="112"/>
                  </a:lnTo>
                  <a:lnTo>
                    <a:pt x="28" y="106"/>
                  </a:lnTo>
                  <a:lnTo>
                    <a:pt x="16" y="96"/>
                  </a:lnTo>
                  <a:lnTo>
                    <a:pt x="7" y="85"/>
                  </a:lnTo>
                  <a:lnTo>
                    <a:pt x="2" y="72"/>
                  </a:lnTo>
                  <a:lnTo>
                    <a:pt x="0" y="58"/>
                  </a:lnTo>
                  <a:lnTo>
                    <a:pt x="2" y="42"/>
                  </a:lnTo>
                  <a:lnTo>
                    <a:pt x="7" y="29"/>
                  </a:lnTo>
                  <a:lnTo>
                    <a:pt x="16" y="17"/>
                  </a:lnTo>
                  <a:lnTo>
                    <a:pt x="28" y="9"/>
                  </a:lnTo>
                  <a:lnTo>
                    <a:pt x="41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14"/>
            <p:cNvSpPr>
              <a:spLocks/>
            </p:cNvSpPr>
            <p:nvPr/>
          </p:nvSpPr>
          <p:spPr bwMode="auto">
            <a:xfrm>
              <a:off x="7339013" y="2878138"/>
              <a:ext cx="20638" cy="25400"/>
            </a:xfrm>
            <a:custGeom>
              <a:avLst/>
              <a:gdLst>
                <a:gd name="T0" fmla="*/ 49 w 134"/>
                <a:gd name="T1" fmla="*/ 0 h 162"/>
                <a:gd name="T2" fmla="*/ 63 w 134"/>
                <a:gd name="T3" fmla="*/ 0 h 162"/>
                <a:gd name="T4" fmla="*/ 78 w 134"/>
                <a:gd name="T5" fmla="*/ 5 h 162"/>
                <a:gd name="T6" fmla="*/ 90 w 134"/>
                <a:gd name="T7" fmla="*/ 12 h 162"/>
                <a:gd name="T8" fmla="*/ 100 w 134"/>
                <a:gd name="T9" fmla="*/ 22 h 162"/>
                <a:gd name="T10" fmla="*/ 108 w 134"/>
                <a:gd name="T11" fmla="*/ 35 h 162"/>
                <a:gd name="T12" fmla="*/ 129 w 134"/>
                <a:gd name="T13" fmla="*/ 82 h 162"/>
                <a:gd name="T14" fmla="*/ 133 w 134"/>
                <a:gd name="T15" fmla="*/ 96 h 162"/>
                <a:gd name="T16" fmla="*/ 134 w 134"/>
                <a:gd name="T17" fmla="*/ 111 h 162"/>
                <a:gd name="T18" fmla="*/ 131 w 134"/>
                <a:gd name="T19" fmla="*/ 125 h 162"/>
                <a:gd name="T20" fmla="*/ 125 w 134"/>
                <a:gd name="T21" fmla="*/ 137 h 162"/>
                <a:gd name="T22" fmla="*/ 115 w 134"/>
                <a:gd name="T23" fmla="*/ 149 h 162"/>
                <a:gd name="T24" fmla="*/ 102 w 134"/>
                <a:gd name="T25" fmla="*/ 157 h 162"/>
                <a:gd name="T26" fmla="*/ 90 w 134"/>
                <a:gd name="T27" fmla="*/ 161 h 162"/>
                <a:gd name="T28" fmla="*/ 78 w 134"/>
                <a:gd name="T29" fmla="*/ 162 h 162"/>
                <a:gd name="T30" fmla="*/ 62 w 134"/>
                <a:gd name="T31" fmla="*/ 160 h 162"/>
                <a:gd name="T32" fmla="*/ 48 w 134"/>
                <a:gd name="T33" fmla="*/ 154 h 162"/>
                <a:gd name="T34" fmla="*/ 36 w 134"/>
                <a:gd name="T35" fmla="*/ 143 h 162"/>
                <a:gd name="T36" fmla="*/ 27 w 134"/>
                <a:gd name="T37" fmla="*/ 130 h 162"/>
                <a:gd name="T38" fmla="*/ 3 w 134"/>
                <a:gd name="T39" fmla="*/ 77 h 162"/>
                <a:gd name="T40" fmla="*/ 0 w 134"/>
                <a:gd name="T41" fmla="*/ 63 h 162"/>
                <a:gd name="T42" fmla="*/ 0 w 134"/>
                <a:gd name="T43" fmla="*/ 48 h 162"/>
                <a:gd name="T44" fmla="*/ 4 w 134"/>
                <a:gd name="T45" fmla="*/ 34 h 162"/>
                <a:gd name="T46" fmla="*/ 11 w 134"/>
                <a:gd name="T47" fmla="*/ 22 h 162"/>
                <a:gd name="T48" fmla="*/ 21 w 134"/>
                <a:gd name="T49" fmla="*/ 12 h 162"/>
                <a:gd name="T50" fmla="*/ 35 w 134"/>
                <a:gd name="T51" fmla="*/ 4 h 162"/>
                <a:gd name="T52" fmla="*/ 49 w 134"/>
                <a:gd name="T5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" h="162">
                  <a:moveTo>
                    <a:pt x="49" y="0"/>
                  </a:moveTo>
                  <a:lnTo>
                    <a:pt x="63" y="0"/>
                  </a:lnTo>
                  <a:lnTo>
                    <a:pt x="78" y="5"/>
                  </a:lnTo>
                  <a:lnTo>
                    <a:pt x="90" y="12"/>
                  </a:lnTo>
                  <a:lnTo>
                    <a:pt x="100" y="22"/>
                  </a:lnTo>
                  <a:lnTo>
                    <a:pt x="108" y="35"/>
                  </a:lnTo>
                  <a:lnTo>
                    <a:pt x="129" y="82"/>
                  </a:lnTo>
                  <a:lnTo>
                    <a:pt x="133" y="96"/>
                  </a:lnTo>
                  <a:lnTo>
                    <a:pt x="134" y="111"/>
                  </a:lnTo>
                  <a:lnTo>
                    <a:pt x="131" y="125"/>
                  </a:lnTo>
                  <a:lnTo>
                    <a:pt x="125" y="137"/>
                  </a:lnTo>
                  <a:lnTo>
                    <a:pt x="115" y="149"/>
                  </a:lnTo>
                  <a:lnTo>
                    <a:pt x="102" y="157"/>
                  </a:lnTo>
                  <a:lnTo>
                    <a:pt x="90" y="161"/>
                  </a:lnTo>
                  <a:lnTo>
                    <a:pt x="78" y="162"/>
                  </a:lnTo>
                  <a:lnTo>
                    <a:pt x="62" y="160"/>
                  </a:lnTo>
                  <a:lnTo>
                    <a:pt x="48" y="154"/>
                  </a:lnTo>
                  <a:lnTo>
                    <a:pt x="36" y="143"/>
                  </a:lnTo>
                  <a:lnTo>
                    <a:pt x="27" y="130"/>
                  </a:lnTo>
                  <a:lnTo>
                    <a:pt x="3" y="77"/>
                  </a:lnTo>
                  <a:lnTo>
                    <a:pt x="0" y="63"/>
                  </a:lnTo>
                  <a:lnTo>
                    <a:pt x="0" y="48"/>
                  </a:lnTo>
                  <a:lnTo>
                    <a:pt x="4" y="34"/>
                  </a:lnTo>
                  <a:lnTo>
                    <a:pt x="11" y="22"/>
                  </a:lnTo>
                  <a:lnTo>
                    <a:pt x="21" y="12"/>
                  </a:lnTo>
                  <a:lnTo>
                    <a:pt x="35" y="4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15"/>
            <p:cNvSpPr>
              <a:spLocks/>
            </p:cNvSpPr>
            <p:nvPr/>
          </p:nvSpPr>
          <p:spPr bwMode="auto">
            <a:xfrm>
              <a:off x="7361238" y="2914650"/>
              <a:ext cx="23813" cy="25400"/>
            </a:xfrm>
            <a:custGeom>
              <a:avLst/>
              <a:gdLst>
                <a:gd name="T0" fmla="*/ 61 w 149"/>
                <a:gd name="T1" fmla="*/ 0 h 154"/>
                <a:gd name="T2" fmla="*/ 75 w 149"/>
                <a:gd name="T3" fmla="*/ 4 h 154"/>
                <a:gd name="T4" fmla="*/ 88 w 149"/>
                <a:gd name="T5" fmla="*/ 11 h 154"/>
                <a:gd name="T6" fmla="*/ 100 w 149"/>
                <a:gd name="T7" fmla="*/ 21 h 154"/>
                <a:gd name="T8" fmla="*/ 133 w 149"/>
                <a:gd name="T9" fmla="*/ 60 h 154"/>
                <a:gd name="T10" fmla="*/ 142 w 149"/>
                <a:gd name="T11" fmla="*/ 72 h 154"/>
                <a:gd name="T12" fmla="*/ 147 w 149"/>
                <a:gd name="T13" fmla="*/ 85 h 154"/>
                <a:gd name="T14" fmla="*/ 149 w 149"/>
                <a:gd name="T15" fmla="*/ 99 h 154"/>
                <a:gd name="T16" fmla="*/ 147 w 149"/>
                <a:gd name="T17" fmla="*/ 114 h 154"/>
                <a:gd name="T18" fmla="*/ 140 w 149"/>
                <a:gd name="T19" fmla="*/ 127 h 154"/>
                <a:gd name="T20" fmla="*/ 130 w 149"/>
                <a:gd name="T21" fmla="*/ 139 h 154"/>
                <a:gd name="T22" fmla="*/ 119 w 149"/>
                <a:gd name="T23" fmla="*/ 147 h 154"/>
                <a:gd name="T24" fmla="*/ 106 w 149"/>
                <a:gd name="T25" fmla="*/ 152 h 154"/>
                <a:gd name="T26" fmla="*/ 92 w 149"/>
                <a:gd name="T27" fmla="*/ 154 h 154"/>
                <a:gd name="T28" fmla="*/ 77 w 149"/>
                <a:gd name="T29" fmla="*/ 151 h 154"/>
                <a:gd name="T30" fmla="*/ 64 w 149"/>
                <a:gd name="T31" fmla="*/ 146 h 154"/>
                <a:gd name="T32" fmla="*/ 51 w 149"/>
                <a:gd name="T33" fmla="*/ 136 h 154"/>
                <a:gd name="T34" fmla="*/ 12 w 149"/>
                <a:gd name="T35" fmla="*/ 92 h 154"/>
                <a:gd name="T36" fmla="*/ 4 w 149"/>
                <a:gd name="T37" fmla="*/ 80 h 154"/>
                <a:gd name="T38" fmla="*/ 0 w 149"/>
                <a:gd name="T39" fmla="*/ 66 h 154"/>
                <a:gd name="T40" fmla="*/ 0 w 149"/>
                <a:gd name="T41" fmla="*/ 51 h 154"/>
                <a:gd name="T42" fmla="*/ 3 w 149"/>
                <a:gd name="T43" fmla="*/ 37 h 154"/>
                <a:gd name="T44" fmla="*/ 9 w 149"/>
                <a:gd name="T45" fmla="*/ 25 h 154"/>
                <a:gd name="T46" fmla="*/ 20 w 149"/>
                <a:gd name="T47" fmla="*/ 14 h 154"/>
                <a:gd name="T48" fmla="*/ 33 w 149"/>
                <a:gd name="T49" fmla="*/ 5 h 154"/>
                <a:gd name="T50" fmla="*/ 46 w 149"/>
                <a:gd name="T51" fmla="*/ 1 h 154"/>
                <a:gd name="T52" fmla="*/ 61 w 149"/>
                <a:gd name="T5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9" h="154">
                  <a:moveTo>
                    <a:pt x="61" y="0"/>
                  </a:moveTo>
                  <a:lnTo>
                    <a:pt x="75" y="4"/>
                  </a:lnTo>
                  <a:lnTo>
                    <a:pt x="88" y="11"/>
                  </a:lnTo>
                  <a:lnTo>
                    <a:pt x="100" y="21"/>
                  </a:lnTo>
                  <a:lnTo>
                    <a:pt x="133" y="60"/>
                  </a:lnTo>
                  <a:lnTo>
                    <a:pt x="142" y="72"/>
                  </a:lnTo>
                  <a:lnTo>
                    <a:pt x="147" y="85"/>
                  </a:lnTo>
                  <a:lnTo>
                    <a:pt x="149" y="99"/>
                  </a:lnTo>
                  <a:lnTo>
                    <a:pt x="147" y="114"/>
                  </a:lnTo>
                  <a:lnTo>
                    <a:pt x="140" y="127"/>
                  </a:lnTo>
                  <a:lnTo>
                    <a:pt x="130" y="139"/>
                  </a:lnTo>
                  <a:lnTo>
                    <a:pt x="119" y="147"/>
                  </a:lnTo>
                  <a:lnTo>
                    <a:pt x="106" y="152"/>
                  </a:lnTo>
                  <a:lnTo>
                    <a:pt x="92" y="154"/>
                  </a:lnTo>
                  <a:lnTo>
                    <a:pt x="77" y="151"/>
                  </a:lnTo>
                  <a:lnTo>
                    <a:pt x="64" y="146"/>
                  </a:lnTo>
                  <a:lnTo>
                    <a:pt x="51" y="136"/>
                  </a:lnTo>
                  <a:lnTo>
                    <a:pt x="12" y="92"/>
                  </a:lnTo>
                  <a:lnTo>
                    <a:pt x="4" y="80"/>
                  </a:lnTo>
                  <a:lnTo>
                    <a:pt x="0" y="66"/>
                  </a:lnTo>
                  <a:lnTo>
                    <a:pt x="0" y="51"/>
                  </a:lnTo>
                  <a:lnTo>
                    <a:pt x="3" y="37"/>
                  </a:lnTo>
                  <a:lnTo>
                    <a:pt x="9" y="25"/>
                  </a:lnTo>
                  <a:lnTo>
                    <a:pt x="20" y="14"/>
                  </a:lnTo>
                  <a:lnTo>
                    <a:pt x="33" y="5"/>
                  </a:lnTo>
                  <a:lnTo>
                    <a:pt x="46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16"/>
            <p:cNvSpPr>
              <a:spLocks/>
            </p:cNvSpPr>
            <p:nvPr/>
          </p:nvSpPr>
          <p:spPr bwMode="auto">
            <a:xfrm>
              <a:off x="7392988" y="2943225"/>
              <a:ext cx="25400" cy="23813"/>
            </a:xfrm>
            <a:custGeom>
              <a:avLst/>
              <a:gdLst>
                <a:gd name="T0" fmla="*/ 58 w 160"/>
                <a:gd name="T1" fmla="*/ 0 h 141"/>
                <a:gd name="T2" fmla="*/ 73 w 160"/>
                <a:gd name="T3" fmla="*/ 3 h 141"/>
                <a:gd name="T4" fmla="*/ 87 w 160"/>
                <a:gd name="T5" fmla="*/ 9 h 141"/>
                <a:gd name="T6" fmla="*/ 131 w 160"/>
                <a:gd name="T7" fmla="*/ 36 h 141"/>
                <a:gd name="T8" fmla="*/ 143 w 160"/>
                <a:gd name="T9" fmla="*/ 45 h 141"/>
                <a:gd name="T10" fmla="*/ 152 w 160"/>
                <a:gd name="T11" fmla="*/ 56 h 141"/>
                <a:gd name="T12" fmla="*/ 158 w 160"/>
                <a:gd name="T13" fmla="*/ 70 h 141"/>
                <a:gd name="T14" fmla="*/ 160 w 160"/>
                <a:gd name="T15" fmla="*/ 84 h 141"/>
                <a:gd name="T16" fmla="*/ 158 w 160"/>
                <a:gd name="T17" fmla="*/ 98 h 141"/>
                <a:gd name="T18" fmla="*/ 153 w 160"/>
                <a:gd name="T19" fmla="*/ 112 h 141"/>
                <a:gd name="T20" fmla="*/ 143 w 160"/>
                <a:gd name="T21" fmla="*/ 125 h 141"/>
                <a:gd name="T22" fmla="*/ 131 w 160"/>
                <a:gd name="T23" fmla="*/ 134 h 141"/>
                <a:gd name="T24" fmla="*/ 118 w 160"/>
                <a:gd name="T25" fmla="*/ 139 h 141"/>
                <a:gd name="T26" fmla="*/ 103 w 160"/>
                <a:gd name="T27" fmla="*/ 141 h 141"/>
                <a:gd name="T28" fmla="*/ 89 w 160"/>
                <a:gd name="T29" fmla="*/ 139 h 141"/>
                <a:gd name="T30" fmla="*/ 76 w 160"/>
                <a:gd name="T31" fmla="*/ 134 h 141"/>
                <a:gd name="T32" fmla="*/ 26 w 160"/>
                <a:gd name="T33" fmla="*/ 103 h 141"/>
                <a:gd name="T34" fmla="*/ 14 w 160"/>
                <a:gd name="T35" fmla="*/ 94 h 141"/>
                <a:gd name="T36" fmla="*/ 6 w 160"/>
                <a:gd name="T37" fmla="*/ 82 h 141"/>
                <a:gd name="T38" fmla="*/ 1 w 160"/>
                <a:gd name="T39" fmla="*/ 68 h 141"/>
                <a:gd name="T40" fmla="*/ 0 w 160"/>
                <a:gd name="T41" fmla="*/ 54 h 141"/>
                <a:gd name="T42" fmla="*/ 3 w 160"/>
                <a:gd name="T43" fmla="*/ 40 h 141"/>
                <a:gd name="T44" fmla="*/ 9 w 160"/>
                <a:gd name="T45" fmla="*/ 26 h 141"/>
                <a:gd name="T46" fmla="*/ 18 w 160"/>
                <a:gd name="T47" fmla="*/ 14 h 141"/>
                <a:gd name="T48" fmla="*/ 31 w 160"/>
                <a:gd name="T49" fmla="*/ 6 h 141"/>
                <a:gd name="T50" fmla="*/ 44 w 160"/>
                <a:gd name="T51" fmla="*/ 2 h 141"/>
                <a:gd name="T52" fmla="*/ 58 w 160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0" h="141">
                  <a:moveTo>
                    <a:pt x="58" y="0"/>
                  </a:moveTo>
                  <a:lnTo>
                    <a:pt x="73" y="3"/>
                  </a:lnTo>
                  <a:lnTo>
                    <a:pt x="87" y="9"/>
                  </a:lnTo>
                  <a:lnTo>
                    <a:pt x="131" y="36"/>
                  </a:lnTo>
                  <a:lnTo>
                    <a:pt x="143" y="45"/>
                  </a:lnTo>
                  <a:lnTo>
                    <a:pt x="152" y="56"/>
                  </a:lnTo>
                  <a:lnTo>
                    <a:pt x="158" y="70"/>
                  </a:lnTo>
                  <a:lnTo>
                    <a:pt x="160" y="84"/>
                  </a:lnTo>
                  <a:lnTo>
                    <a:pt x="158" y="98"/>
                  </a:lnTo>
                  <a:lnTo>
                    <a:pt x="153" y="112"/>
                  </a:lnTo>
                  <a:lnTo>
                    <a:pt x="143" y="125"/>
                  </a:lnTo>
                  <a:lnTo>
                    <a:pt x="131" y="134"/>
                  </a:lnTo>
                  <a:lnTo>
                    <a:pt x="118" y="139"/>
                  </a:lnTo>
                  <a:lnTo>
                    <a:pt x="103" y="141"/>
                  </a:lnTo>
                  <a:lnTo>
                    <a:pt x="89" y="139"/>
                  </a:lnTo>
                  <a:lnTo>
                    <a:pt x="76" y="134"/>
                  </a:lnTo>
                  <a:lnTo>
                    <a:pt x="26" y="103"/>
                  </a:lnTo>
                  <a:lnTo>
                    <a:pt x="14" y="94"/>
                  </a:lnTo>
                  <a:lnTo>
                    <a:pt x="6" y="82"/>
                  </a:lnTo>
                  <a:lnTo>
                    <a:pt x="1" y="68"/>
                  </a:lnTo>
                  <a:lnTo>
                    <a:pt x="0" y="54"/>
                  </a:lnTo>
                  <a:lnTo>
                    <a:pt x="3" y="40"/>
                  </a:lnTo>
                  <a:lnTo>
                    <a:pt x="9" y="26"/>
                  </a:lnTo>
                  <a:lnTo>
                    <a:pt x="18" y="14"/>
                  </a:lnTo>
                  <a:lnTo>
                    <a:pt x="31" y="6"/>
                  </a:lnTo>
                  <a:lnTo>
                    <a:pt x="44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17"/>
            <p:cNvSpPr>
              <a:spLocks/>
            </p:cNvSpPr>
            <p:nvPr/>
          </p:nvSpPr>
          <p:spPr bwMode="auto">
            <a:xfrm>
              <a:off x="7329488" y="2835275"/>
              <a:ext cx="19050" cy="26988"/>
            </a:xfrm>
            <a:custGeom>
              <a:avLst/>
              <a:gdLst>
                <a:gd name="T0" fmla="*/ 52 w 118"/>
                <a:gd name="T1" fmla="*/ 0 h 166"/>
                <a:gd name="T2" fmla="*/ 70 w 118"/>
                <a:gd name="T3" fmla="*/ 1 h 166"/>
                <a:gd name="T4" fmla="*/ 85 w 118"/>
                <a:gd name="T5" fmla="*/ 8 h 166"/>
                <a:gd name="T6" fmla="*/ 99 w 118"/>
                <a:gd name="T7" fmla="*/ 19 h 166"/>
                <a:gd name="T8" fmla="*/ 108 w 118"/>
                <a:gd name="T9" fmla="*/ 35 h 166"/>
                <a:gd name="T10" fmla="*/ 112 w 118"/>
                <a:gd name="T11" fmla="*/ 52 h 166"/>
                <a:gd name="T12" fmla="*/ 118 w 118"/>
                <a:gd name="T13" fmla="*/ 102 h 166"/>
                <a:gd name="T14" fmla="*/ 117 w 118"/>
                <a:gd name="T15" fmla="*/ 120 h 166"/>
                <a:gd name="T16" fmla="*/ 111 w 118"/>
                <a:gd name="T17" fmla="*/ 137 h 166"/>
                <a:gd name="T18" fmla="*/ 101 w 118"/>
                <a:gd name="T19" fmla="*/ 150 h 166"/>
                <a:gd name="T20" fmla="*/ 86 w 118"/>
                <a:gd name="T21" fmla="*/ 160 h 166"/>
                <a:gd name="T22" fmla="*/ 70 w 118"/>
                <a:gd name="T23" fmla="*/ 166 h 166"/>
                <a:gd name="T24" fmla="*/ 66 w 118"/>
                <a:gd name="T25" fmla="*/ 166 h 166"/>
                <a:gd name="T26" fmla="*/ 62 w 118"/>
                <a:gd name="T27" fmla="*/ 166 h 166"/>
                <a:gd name="T28" fmla="*/ 45 w 118"/>
                <a:gd name="T29" fmla="*/ 164 h 166"/>
                <a:gd name="T30" fmla="*/ 31 w 118"/>
                <a:gd name="T31" fmla="*/ 157 h 166"/>
                <a:gd name="T32" fmla="*/ 19 w 118"/>
                <a:gd name="T33" fmla="*/ 147 h 166"/>
                <a:gd name="T34" fmla="*/ 11 w 118"/>
                <a:gd name="T35" fmla="*/ 134 h 166"/>
                <a:gd name="T36" fmla="*/ 6 w 118"/>
                <a:gd name="T37" fmla="*/ 118 h 166"/>
                <a:gd name="T38" fmla="*/ 0 w 118"/>
                <a:gd name="T39" fmla="*/ 60 h 166"/>
                <a:gd name="T40" fmla="*/ 1 w 118"/>
                <a:gd name="T41" fmla="*/ 42 h 166"/>
                <a:gd name="T42" fmla="*/ 9 w 118"/>
                <a:gd name="T43" fmla="*/ 27 h 166"/>
                <a:gd name="T44" fmla="*/ 20 w 118"/>
                <a:gd name="T45" fmla="*/ 13 h 166"/>
                <a:gd name="T46" fmla="*/ 34 w 118"/>
                <a:gd name="T47" fmla="*/ 4 h 166"/>
                <a:gd name="T48" fmla="*/ 52 w 118"/>
                <a:gd name="T49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166">
                  <a:moveTo>
                    <a:pt x="52" y="0"/>
                  </a:moveTo>
                  <a:lnTo>
                    <a:pt x="70" y="1"/>
                  </a:lnTo>
                  <a:lnTo>
                    <a:pt x="85" y="8"/>
                  </a:lnTo>
                  <a:lnTo>
                    <a:pt x="99" y="19"/>
                  </a:lnTo>
                  <a:lnTo>
                    <a:pt x="108" y="35"/>
                  </a:lnTo>
                  <a:lnTo>
                    <a:pt x="112" y="52"/>
                  </a:lnTo>
                  <a:lnTo>
                    <a:pt x="118" y="102"/>
                  </a:lnTo>
                  <a:lnTo>
                    <a:pt x="117" y="120"/>
                  </a:lnTo>
                  <a:lnTo>
                    <a:pt x="111" y="137"/>
                  </a:lnTo>
                  <a:lnTo>
                    <a:pt x="101" y="150"/>
                  </a:lnTo>
                  <a:lnTo>
                    <a:pt x="86" y="160"/>
                  </a:lnTo>
                  <a:lnTo>
                    <a:pt x="70" y="166"/>
                  </a:lnTo>
                  <a:lnTo>
                    <a:pt x="66" y="166"/>
                  </a:lnTo>
                  <a:lnTo>
                    <a:pt x="62" y="166"/>
                  </a:lnTo>
                  <a:lnTo>
                    <a:pt x="45" y="164"/>
                  </a:lnTo>
                  <a:lnTo>
                    <a:pt x="31" y="157"/>
                  </a:lnTo>
                  <a:lnTo>
                    <a:pt x="19" y="147"/>
                  </a:lnTo>
                  <a:lnTo>
                    <a:pt x="11" y="134"/>
                  </a:lnTo>
                  <a:lnTo>
                    <a:pt x="6" y="118"/>
                  </a:lnTo>
                  <a:lnTo>
                    <a:pt x="0" y="60"/>
                  </a:lnTo>
                  <a:lnTo>
                    <a:pt x="1" y="42"/>
                  </a:lnTo>
                  <a:lnTo>
                    <a:pt x="9" y="27"/>
                  </a:lnTo>
                  <a:lnTo>
                    <a:pt x="20" y="13"/>
                  </a:lnTo>
                  <a:lnTo>
                    <a:pt x="34" y="4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18"/>
            <p:cNvSpPr>
              <a:spLocks/>
            </p:cNvSpPr>
            <p:nvPr/>
          </p:nvSpPr>
          <p:spPr bwMode="auto">
            <a:xfrm>
              <a:off x="7475538" y="2967038"/>
              <a:ext cx="23813" cy="17463"/>
            </a:xfrm>
            <a:custGeom>
              <a:avLst/>
              <a:gdLst>
                <a:gd name="T0" fmla="*/ 57 w 142"/>
                <a:gd name="T1" fmla="*/ 0 h 112"/>
                <a:gd name="T2" fmla="*/ 85 w 142"/>
                <a:gd name="T3" fmla="*/ 0 h 112"/>
                <a:gd name="T4" fmla="*/ 103 w 142"/>
                <a:gd name="T5" fmla="*/ 3 h 112"/>
                <a:gd name="T6" fmla="*/ 118 w 142"/>
                <a:gd name="T7" fmla="*/ 11 h 112"/>
                <a:gd name="T8" fmla="*/ 130 w 142"/>
                <a:gd name="T9" fmla="*/ 23 h 112"/>
                <a:gd name="T10" fmla="*/ 139 w 142"/>
                <a:gd name="T11" fmla="*/ 39 h 112"/>
                <a:gd name="T12" fmla="*/ 142 w 142"/>
                <a:gd name="T13" fmla="*/ 56 h 112"/>
                <a:gd name="T14" fmla="*/ 139 w 142"/>
                <a:gd name="T15" fmla="*/ 74 h 112"/>
                <a:gd name="T16" fmla="*/ 130 w 142"/>
                <a:gd name="T17" fmla="*/ 90 h 112"/>
                <a:gd name="T18" fmla="*/ 118 w 142"/>
                <a:gd name="T19" fmla="*/ 101 h 112"/>
                <a:gd name="T20" fmla="*/ 103 w 142"/>
                <a:gd name="T21" fmla="*/ 109 h 112"/>
                <a:gd name="T22" fmla="*/ 85 w 142"/>
                <a:gd name="T23" fmla="*/ 112 h 112"/>
                <a:gd name="T24" fmla="*/ 57 w 142"/>
                <a:gd name="T25" fmla="*/ 112 h 112"/>
                <a:gd name="T26" fmla="*/ 39 w 142"/>
                <a:gd name="T27" fmla="*/ 109 h 112"/>
                <a:gd name="T28" fmla="*/ 24 w 142"/>
                <a:gd name="T29" fmla="*/ 101 h 112"/>
                <a:gd name="T30" fmla="*/ 12 w 142"/>
                <a:gd name="T31" fmla="*/ 90 h 112"/>
                <a:gd name="T32" fmla="*/ 3 w 142"/>
                <a:gd name="T33" fmla="*/ 74 h 112"/>
                <a:gd name="T34" fmla="*/ 0 w 142"/>
                <a:gd name="T35" fmla="*/ 56 h 112"/>
                <a:gd name="T36" fmla="*/ 3 w 142"/>
                <a:gd name="T37" fmla="*/ 39 h 112"/>
                <a:gd name="T38" fmla="*/ 12 w 142"/>
                <a:gd name="T39" fmla="*/ 23 h 112"/>
                <a:gd name="T40" fmla="*/ 24 w 142"/>
                <a:gd name="T41" fmla="*/ 11 h 112"/>
                <a:gd name="T42" fmla="*/ 39 w 142"/>
                <a:gd name="T43" fmla="*/ 3 h 112"/>
                <a:gd name="T44" fmla="*/ 57 w 142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2" h="112">
                  <a:moveTo>
                    <a:pt x="57" y="0"/>
                  </a:moveTo>
                  <a:lnTo>
                    <a:pt x="85" y="0"/>
                  </a:lnTo>
                  <a:lnTo>
                    <a:pt x="103" y="3"/>
                  </a:lnTo>
                  <a:lnTo>
                    <a:pt x="118" y="11"/>
                  </a:lnTo>
                  <a:lnTo>
                    <a:pt x="130" y="23"/>
                  </a:lnTo>
                  <a:lnTo>
                    <a:pt x="139" y="39"/>
                  </a:lnTo>
                  <a:lnTo>
                    <a:pt x="142" y="56"/>
                  </a:lnTo>
                  <a:lnTo>
                    <a:pt x="139" y="74"/>
                  </a:lnTo>
                  <a:lnTo>
                    <a:pt x="130" y="90"/>
                  </a:lnTo>
                  <a:lnTo>
                    <a:pt x="118" y="101"/>
                  </a:lnTo>
                  <a:lnTo>
                    <a:pt x="103" y="109"/>
                  </a:lnTo>
                  <a:lnTo>
                    <a:pt x="85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19"/>
            <p:cNvSpPr>
              <a:spLocks/>
            </p:cNvSpPr>
            <p:nvPr/>
          </p:nvSpPr>
          <p:spPr bwMode="auto">
            <a:xfrm>
              <a:off x="7767638" y="3127375"/>
              <a:ext cx="17463" cy="26988"/>
            </a:xfrm>
            <a:custGeom>
              <a:avLst/>
              <a:gdLst>
                <a:gd name="T0" fmla="*/ 56 w 112"/>
                <a:gd name="T1" fmla="*/ 0 h 169"/>
                <a:gd name="T2" fmla="*/ 73 w 112"/>
                <a:gd name="T3" fmla="*/ 3 h 169"/>
                <a:gd name="T4" fmla="*/ 89 w 112"/>
                <a:gd name="T5" fmla="*/ 10 h 169"/>
                <a:gd name="T6" fmla="*/ 101 w 112"/>
                <a:gd name="T7" fmla="*/ 23 h 169"/>
                <a:gd name="T8" fmla="*/ 109 w 112"/>
                <a:gd name="T9" fmla="*/ 38 h 169"/>
                <a:gd name="T10" fmla="*/ 112 w 112"/>
                <a:gd name="T11" fmla="*/ 56 h 169"/>
                <a:gd name="T12" fmla="*/ 112 w 112"/>
                <a:gd name="T13" fmla="*/ 112 h 169"/>
                <a:gd name="T14" fmla="*/ 109 w 112"/>
                <a:gd name="T15" fmla="*/ 130 h 169"/>
                <a:gd name="T16" fmla="*/ 101 w 112"/>
                <a:gd name="T17" fmla="*/ 145 h 169"/>
                <a:gd name="T18" fmla="*/ 89 w 112"/>
                <a:gd name="T19" fmla="*/ 157 h 169"/>
                <a:gd name="T20" fmla="*/ 73 w 112"/>
                <a:gd name="T21" fmla="*/ 165 h 169"/>
                <a:gd name="T22" fmla="*/ 56 w 112"/>
                <a:gd name="T23" fmla="*/ 169 h 169"/>
                <a:gd name="T24" fmla="*/ 39 w 112"/>
                <a:gd name="T25" fmla="*/ 165 h 169"/>
                <a:gd name="T26" fmla="*/ 22 w 112"/>
                <a:gd name="T27" fmla="*/ 157 h 169"/>
                <a:gd name="T28" fmla="*/ 11 w 112"/>
                <a:gd name="T29" fmla="*/ 145 h 169"/>
                <a:gd name="T30" fmla="*/ 3 w 112"/>
                <a:gd name="T31" fmla="*/ 130 h 169"/>
                <a:gd name="T32" fmla="*/ 0 w 112"/>
                <a:gd name="T33" fmla="*/ 112 h 169"/>
                <a:gd name="T34" fmla="*/ 0 w 112"/>
                <a:gd name="T35" fmla="*/ 56 h 169"/>
                <a:gd name="T36" fmla="*/ 3 w 112"/>
                <a:gd name="T37" fmla="*/ 38 h 169"/>
                <a:gd name="T38" fmla="*/ 11 w 112"/>
                <a:gd name="T39" fmla="*/ 23 h 169"/>
                <a:gd name="T40" fmla="*/ 22 w 112"/>
                <a:gd name="T41" fmla="*/ 10 h 169"/>
                <a:gd name="T42" fmla="*/ 39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3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12" y="112"/>
                  </a:lnTo>
                  <a:lnTo>
                    <a:pt x="109" y="130"/>
                  </a:lnTo>
                  <a:lnTo>
                    <a:pt x="101" y="145"/>
                  </a:lnTo>
                  <a:lnTo>
                    <a:pt x="89" y="157"/>
                  </a:lnTo>
                  <a:lnTo>
                    <a:pt x="73" y="165"/>
                  </a:lnTo>
                  <a:lnTo>
                    <a:pt x="56" y="169"/>
                  </a:lnTo>
                  <a:lnTo>
                    <a:pt x="39" y="165"/>
                  </a:lnTo>
                  <a:lnTo>
                    <a:pt x="22" y="157"/>
                  </a:lnTo>
                  <a:lnTo>
                    <a:pt x="11" y="145"/>
                  </a:lnTo>
                  <a:lnTo>
                    <a:pt x="3" y="130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20"/>
            <p:cNvSpPr>
              <a:spLocks/>
            </p:cNvSpPr>
            <p:nvPr/>
          </p:nvSpPr>
          <p:spPr bwMode="auto">
            <a:xfrm>
              <a:off x="7767638" y="2994025"/>
              <a:ext cx="17463" cy="25400"/>
            </a:xfrm>
            <a:custGeom>
              <a:avLst/>
              <a:gdLst>
                <a:gd name="T0" fmla="*/ 56 w 112"/>
                <a:gd name="T1" fmla="*/ 0 h 168"/>
                <a:gd name="T2" fmla="*/ 73 w 112"/>
                <a:gd name="T3" fmla="*/ 3 h 168"/>
                <a:gd name="T4" fmla="*/ 89 w 112"/>
                <a:gd name="T5" fmla="*/ 10 h 168"/>
                <a:gd name="T6" fmla="*/ 101 w 112"/>
                <a:gd name="T7" fmla="*/ 22 h 168"/>
                <a:gd name="T8" fmla="*/ 109 w 112"/>
                <a:gd name="T9" fmla="*/ 37 h 168"/>
                <a:gd name="T10" fmla="*/ 112 w 112"/>
                <a:gd name="T11" fmla="*/ 56 h 168"/>
                <a:gd name="T12" fmla="*/ 112 w 112"/>
                <a:gd name="T13" fmla="*/ 112 h 168"/>
                <a:gd name="T14" fmla="*/ 109 w 112"/>
                <a:gd name="T15" fmla="*/ 129 h 168"/>
                <a:gd name="T16" fmla="*/ 101 w 112"/>
                <a:gd name="T17" fmla="*/ 145 h 168"/>
                <a:gd name="T18" fmla="*/ 89 w 112"/>
                <a:gd name="T19" fmla="*/ 157 h 168"/>
                <a:gd name="T20" fmla="*/ 73 w 112"/>
                <a:gd name="T21" fmla="*/ 165 h 168"/>
                <a:gd name="T22" fmla="*/ 56 w 112"/>
                <a:gd name="T23" fmla="*/ 168 h 168"/>
                <a:gd name="T24" fmla="*/ 39 w 112"/>
                <a:gd name="T25" fmla="*/ 165 h 168"/>
                <a:gd name="T26" fmla="*/ 22 w 112"/>
                <a:gd name="T27" fmla="*/ 157 h 168"/>
                <a:gd name="T28" fmla="*/ 11 w 112"/>
                <a:gd name="T29" fmla="*/ 145 h 168"/>
                <a:gd name="T30" fmla="*/ 3 w 112"/>
                <a:gd name="T31" fmla="*/ 129 h 168"/>
                <a:gd name="T32" fmla="*/ 0 w 112"/>
                <a:gd name="T33" fmla="*/ 112 h 168"/>
                <a:gd name="T34" fmla="*/ 0 w 112"/>
                <a:gd name="T35" fmla="*/ 56 h 168"/>
                <a:gd name="T36" fmla="*/ 3 w 112"/>
                <a:gd name="T37" fmla="*/ 37 h 168"/>
                <a:gd name="T38" fmla="*/ 11 w 112"/>
                <a:gd name="T39" fmla="*/ 22 h 168"/>
                <a:gd name="T40" fmla="*/ 22 w 112"/>
                <a:gd name="T41" fmla="*/ 10 h 168"/>
                <a:gd name="T42" fmla="*/ 39 w 112"/>
                <a:gd name="T43" fmla="*/ 3 h 168"/>
                <a:gd name="T44" fmla="*/ 56 w 112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8">
                  <a:moveTo>
                    <a:pt x="56" y="0"/>
                  </a:moveTo>
                  <a:lnTo>
                    <a:pt x="73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09" y="37"/>
                  </a:lnTo>
                  <a:lnTo>
                    <a:pt x="112" y="56"/>
                  </a:lnTo>
                  <a:lnTo>
                    <a:pt x="112" y="112"/>
                  </a:lnTo>
                  <a:lnTo>
                    <a:pt x="109" y="129"/>
                  </a:lnTo>
                  <a:lnTo>
                    <a:pt x="101" y="145"/>
                  </a:lnTo>
                  <a:lnTo>
                    <a:pt x="89" y="157"/>
                  </a:lnTo>
                  <a:lnTo>
                    <a:pt x="73" y="165"/>
                  </a:lnTo>
                  <a:lnTo>
                    <a:pt x="56" y="168"/>
                  </a:lnTo>
                  <a:lnTo>
                    <a:pt x="39" y="165"/>
                  </a:lnTo>
                  <a:lnTo>
                    <a:pt x="22" y="157"/>
                  </a:lnTo>
                  <a:lnTo>
                    <a:pt x="11" y="145"/>
                  </a:lnTo>
                  <a:lnTo>
                    <a:pt x="3" y="129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2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21"/>
            <p:cNvSpPr>
              <a:spLocks/>
            </p:cNvSpPr>
            <p:nvPr/>
          </p:nvSpPr>
          <p:spPr bwMode="auto">
            <a:xfrm>
              <a:off x="7767638" y="3038475"/>
              <a:ext cx="17463" cy="25400"/>
            </a:xfrm>
            <a:custGeom>
              <a:avLst/>
              <a:gdLst>
                <a:gd name="T0" fmla="*/ 56 w 112"/>
                <a:gd name="T1" fmla="*/ 0 h 169"/>
                <a:gd name="T2" fmla="*/ 73 w 112"/>
                <a:gd name="T3" fmla="*/ 3 h 169"/>
                <a:gd name="T4" fmla="*/ 89 w 112"/>
                <a:gd name="T5" fmla="*/ 11 h 169"/>
                <a:gd name="T6" fmla="*/ 101 w 112"/>
                <a:gd name="T7" fmla="*/ 23 h 169"/>
                <a:gd name="T8" fmla="*/ 109 w 112"/>
                <a:gd name="T9" fmla="*/ 38 h 169"/>
                <a:gd name="T10" fmla="*/ 112 w 112"/>
                <a:gd name="T11" fmla="*/ 57 h 169"/>
                <a:gd name="T12" fmla="*/ 112 w 112"/>
                <a:gd name="T13" fmla="*/ 113 h 169"/>
                <a:gd name="T14" fmla="*/ 109 w 112"/>
                <a:gd name="T15" fmla="*/ 130 h 169"/>
                <a:gd name="T16" fmla="*/ 101 w 112"/>
                <a:gd name="T17" fmla="*/ 145 h 169"/>
                <a:gd name="T18" fmla="*/ 89 w 112"/>
                <a:gd name="T19" fmla="*/ 158 h 169"/>
                <a:gd name="T20" fmla="*/ 73 w 112"/>
                <a:gd name="T21" fmla="*/ 166 h 169"/>
                <a:gd name="T22" fmla="*/ 56 w 112"/>
                <a:gd name="T23" fmla="*/ 169 h 169"/>
                <a:gd name="T24" fmla="*/ 39 w 112"/>
                <a:gd name="T25" fmla="*/ 166 h 169"/>
                <a:gd name="T26" fmla="*/ 22 w 112"/>
                <a:gd name="T27" fmla="*/ 158 h 169"/>
                <a:gd name="T28" fmla="*/ 11 w 112"/>
                <a:gd name="T29" fmla="*/ 145 h 169"/>
                <a:gd name="T30" fmla="*/ 3 w 112"/>
                <a:gd name="T31" fmla="*/ 130 h 169"/>
                <a:gd name="T32" fmla="*/ 0 w 112"/>
                <a:gd name="T33" fmla="*/ 113 h 169"/>
                <a:gd name="T34" fmla="*/ 0 w 112"/>
                <a:gd name="T35" fmla="*/ 57 h 169"/>
                <a:gd name="T36" fmla="*/ 3 w 112"/>
                <a:gd name="T37" fmla="*/ 38 h 169"/>
                <a:gd name="T38" fmla="*/ 11 w 112"/>
                <a:gd name="T39" fmla="*/ 23 h 169"/>
                <a:gd name="T40" fmla="*/ 22 w 112"/>
                <a:gd name="T41" fmla="*/ 11 h 169"/>
                <a:gd name="T42" fmla="*/ 39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113"/>
                  </a:lnTo>
                  <a:lnTo>
                    <a:pt x="109" y="130"/>
                  </a:lnTo>
                  <a:lnTo>
                    <a:pt x="101" y="145"/>
                  </a:lnTo>
                  <a:lnTo>
                    <a:pt x="89" y="158"/>
                  </a:lnTo>
                  <a:lnTo>
                    <a:pt x="73" y="166"/>
                  </a:lnTo>
                  <a:lnTo>
                    <a:pt x="56" y="169"/>
                  </a:lnTo>
                  <a:lnTo>
                    <a:pt x="39" y="166"/>
                  </a:lnTo>
                  <a:lnTo>
                    <a:pt x="22" y="158"/>
                  </a:lnTo>
                  <a:lnTo>
                    <a:pt x="11" y="145"/>
                  </a:lnTo>
                  <a:lnTo>
                    <a:pt x="3" y="130"/>
                  </a:lnTo>
                  <a:lnTo>
                    <a:pt x="0" y="113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22"/>
            <p:cNvSpPr>
              <a:spLocks/>
            </p:cNvSpPr>
            <p:nvPr/>
          </p:nvSpPr>
          <p:spPr bwMode="auto">
            <a:xfrm>
              <a:off x="7767638" y="3082925"/>
              <a:ext cx="17463" cy="26988"/>
            </a:xfrm>
            <a:custGeom>
              <a:avLst/>
              <a:gdLst>
                <a:gd name="T0" fmla="*/ 56 w 112"/>
                <a:gd name="T1" fmla="*/ 0 h 169"/>
                <a:gd name="T2" fmla="*/ 73 w 112"/>
                <a:gd name="T3" fmla="*/ 3 h 169"/>
                <a:gd name="T4" fmla="*/ 89 w 112"/>
                <a:gd name="T5" fmla="*/ 10 h 169"/>
                <a:gd name="T6" fmla="*/ 101 w 112"/>
                <a:gd name="T7" fmla="*/ 23 h 169"/>
                <a:gd name="T8" fmla="*/ 109 w 112"/>
                <a:gd name="T9" fmla="*/ 38 h 169"/>
                <a:gd name="T10" fmla="*/ 112 w 112"/>
                <a:gd name="T11" fmla="*/ 56 h 169"/>
                <a:gd name="T12" fmla="*/ 112 w 112"/>
                <a:gd name="T13" fmla="*/ 113 h 169"/>
                <a:gd name="T14" fmla="*/ 109 w 112"/>
                <a:gd name="T15" fmla="*/ 130 h 169"/>
                <a:gd name="T16" fmla="*/ 101 w 112"/>
                <a:gd name="T17" fmla="*/ 145 h 169"/>
                <a:gd name="T18" fmla="*/ 89 w 112"/>
                <a:gd name="T19" fmla="*/ 157 h 169"/>
                <a:gd name="T20" fmla="*/ 73 w 112"/>
                <a:gd name="T21" fmla="*/ 166 h 169"/>
                <a:gd name="T22" fmla="*/ 56 w 112"/>
                <a:gd name="T23" fmla="*/ 169 h 169"/>
                <a:gd name="T24" fmla="*/ 39 w 112"/>
                <a:gd name="T25" fmla="*/ 166 h 169"/>
                <a:gd name="T26" fmla="*/ 22 w 112"/>
                <a:gd name="T27" fmla="*/ 157 h 169"/>
                <a:gd name="T28" fmla="*/ 11 w 112"/>
                <a:gd name="T29" fmla="*/ 145 h 169"/>
                <a:gd name="T30" fmla="*/ 3 w 112"/>
                <a:gd name="T31" fmla="*/ 130 h 169"/>
                <a:gd name="T32" fmla="*/ 0 w 112"/>
                <a:gd name="T33" fmla="*/ 113 h 169"/>
                <a:gd name="T34" fmla="*/ 0 w 112"/>
                <a:gd name="T35" fmla="*/ 56 h 169"/>
                <a:gd name="T36" fmla="*/ 3 w 112"/>
                <a:gd name="T37" fmla="*/ 38 h 169"/>
                <a:gd name="T38" fmla="*/ 11 w 112"/>
                <a:gd name="T39" fmla="*/ 23 h 169"/>
                <a:gd name="T40" fmla="*/ 22 w 112"/>
                <a:gd name="T41" fmla="*/ 10 h 169"/>
                <a:gd name="T42" fmla="*/ 39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3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12" y="113"/>
                  </a:lnTo>
                  <a:lnTo>
                    <a:pt x="109" y="130"/>
                  </a:lnTo>
                  <a:lnTo>
                    <a:pt x="101" y="145"/>
                  </a:lnTo>
                  <a:lnTo>
                    <a:pt x="89" y="157"/>
                  </a:lnTo>
                  <a:lnTo>
                    <a:pt x="73" y="166"/>
                  </a:lnTo>
                  <a:lnTo>
                    <a:pt x="56" y="169"/>
                  </a:lnTo>
                  <a:lnTo>
                    <a:pt x="39" y="166"/>
                  </a:lnTo>
                  <a:lnTo>
                    <a:pt x="22" y="157"/>
                  </a:lnTo>
                  <a:lnTo>
                    <a:pt x="11" y="145"/>
                  </a:lnTo>
                  <a:lnTo>
                    <a:pt x="3" y="130"/>
                  </a:lnTo>
                  <a:lnTo>
                    <a:pt x="0" y="11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23"/>
            <p:cNvSpPr>
              <a:spLocks/>
            </p:cNvSpPr>
            <p:nvPr/>
          </p:nvSpPr>
          <p:spPr bwMode="auto">
            <a:xfrm>
              <a:off x="7337425" y="3121025"/>
              <a:ext cx="17463" cy="26988"/>
            </a:xfrm>
            <a:custGeom>
              <a:avLst/>
              <a:gdLst>
                <a:gd name="T0" fmla="*/ 56 w 112"/>
                <a:gd name="T1" fmla="*/ 0 h 169"/>
                <a:gd name="T2" fmla="*/ 73 w 112"/>
                <a:gd name="T3" fmla="*/ 3 h 169"/>
                <a:gd name="T4" fmla="*/ 90 w 112"/>
                <a:gd name="T5" fmla="*/ 11 h 169"/>
                <a:gd name="T6" fmla="*/ 101 w 112"/>
                <a:gd name="T7" fmla="*/ 24 h 169"/>
                <a:gd name="T8" fmla="*/ 109 w 112"/>
                <a:gd name="T9" fmla="*/ 39 h 169"/>
                <a:gd name="T10" fmla="*/ 112 w 112"/>
                <a:gd name="T11" fmla="*/ 56 h 169"/>
                <a:gd name="T12" fmla="*/ 112 w 112"/>
                <a:gd name="T13" fmla="*/ 113 h 169"/>
                <a:gd name="T14" fmla="*/ 109 w 112"/>
                <a:gd name="T15" fmla="*/ 131 h 169"/>
                <a:gd name="T16" fmla="*/ 101 w 112"/>
                <a:gd name="T17" fmla="*/ 146 h 169"/>
                <a:gd name="T18" fmla="*/ 90 w 112"/>
                <a:gd name="T19" fmla="*/ 159 h 169"/>
                <a:gd name="T20" fmla="*/ 73 w 112"/>
                <a:gd name="T21" fmla="*/ 167 h 169"/>
                <a:gd name="T22" fmla="*/ 56 w 112"/>
                <a:gd name="T23" fmla="*/ 169 h 169"/>
                <a:gd name="T24" fmla="*/ 39 w 112"/>
                <a:gd name="T25" fmla="*/ 167 h 169"/>
                <a:gd name="T26" fmla="*/ 23 w 112"/>
                <a:gd name="T27" fmla="*/ 159 h 169"/>
                <a:gd name="T28" fmla="*/ 11 w 112"/>
                <a:gd name="T29" fmla="*/ 146 h 169"/>
                <a:gd name="T30" fmla="*/ 3 w 112"/>
                <a:gd name="T31" fmla="*/ 131 h 169"/>
                <a:gd name="T32" fmla="*/ 0 w 112"/>
                <a:gd name="T33" fmla="*/ 113 h 169"/>
                <a:gd name="T34" fmla="*/ 0 w 112"/>
                <a:gd name="T35" fmla="*/ 56 h 169"/>
                <a:gd name="T36" fmla="*/ 3 w 112"/>
                <a:gd name="T37" fmla="*/ 39 h 169"/>
                <a:gd name="T38" fmla="*/ 11 w 112"/>
                <a:gd name="T39" fmla="*/ 24 h 169"/>
                <a:gd name="T40" fmla="*/ 23 w 112"/>
                <a:gd name="T41" fmla="*/ 11 h 169"/>
                <a:gd name="T42" fmla="*/ 39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12" y="113"/>
                  </a:lnTo>
                  <a:lnTo>
                    <a:pt x="109" y="131"/>
                  </a:lnTo>
                  <a:lnTo>
                    <a:pt x="101" y="146"/>
                  </a:lnTo>
                  <a:lnTo>
                    <a:pt x="90" y="159"/>
                  </a:lnTo>
                  <a:lnTo>
                    <a:pt x="73" y="167"/>
                  </a:lnTo>
                  <a:lnTo>
                    <a:pt x="56" y="169"/>
                  </a:lnTo>
                  <a:lnTo>
                    <a:pt x="39" y="167"/>
                  </a:lnTo>
                  <a:lnTo>
                    <a:pt x="23" y="159"/>
                  </a:lnTo>
                  <a:lnTo>
                    <a:pt x="11" y="146"/>
                  </a:lnTo>
                  <a:lnTo>
                    <a:pt x="3" y="131"/>
                  </a:lnTo>
                  <a:lnTo>
                    <a:pt x="0" y="11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224"/>
            <p:cNvSpPr>
              <a:spLocks/>
            </p:cNvSpPr>
            <p:nvPr/>
          </p:nvSpPr>
          <p:spPr bwMode="auto">
            <a:xfrm>
              <a:off x="7337425" y="3076575"/>
              <a:ext cx="17463" cy="26988"/>
            </a:xfrm>
            <a:custGeom>
              <a:avLst/>
              <a:gdLst>
                <a:gd name="T0" fmla="*/ 56 w 112"/>
                <a:gd name="T1" fmla="*/ 0 h 169"/>
                <a:gd name="T2" fmla="*/ 73 w 112"/>
                <a:gd name="T3" fmla="*/ 3 h 169"/>
                <a:gd name="T4" fmla="*/ 90 w 112"/>
                <a:gd name="T5" fmla="*/ 12 h 169"/>
                <a:gd name="T6" fmla="*/ 101 w 112"/>
                <a:gd name="T7" fmla="*/ 24 h 169"/>
                <a:gd name="T8" fmla="*/ 109 w 112"/>
                <a:gd name="T9" fmla="*/ 39 h 169"/>
                <a:gd name="T10" fmla="*/ 112 w 112"/>
                <a:gd name="T11" fmla="*/ 57 h 169"/>
                <a:gd name="T12" fmla="*/ 112 w 112"/>
                <a:gd name="T13" fmla="*/ 113 h 169"/>
                <a:gd name="T14" fmla="*/ 109 w 112"/>
                <a:gd name="T15" fmla="*/ 131 h 169"/>
                <a:gd name="T16" fmla="*/ 101 w 112"/>
                <a:gd name="T17" fmla="*/ 146 h 169"/>
                <a:gd name="T18" fmla="*/ 90 w 112"/>
                <a:gd name="T19" fmla="*/ 159 h 169"/>
                <a:gd name="T20" fmla="*/ 73 w 112"/>
                <a:gd name="T21" fmla="*/ 167 h 169"/>
                <a:gd name="T22" fmla="*/ 56 w 112"/>
                <a:gd name="T23" fmla="*/ 169 h 169"/>
                <a:gd name="T24" fmla="*/ 39 w 112"/>
                <a:gd name="T25" fmla="*/ 167 h 169"/>
                <a:gd name="T26" fmla="*/ 23 w 112"/>
                <a:gd name="T27" fmla="*/ 159 h 169"/>
                <a:gd name="T28" fmla="*/ 11 w 112"/>
                <a:gd name="T29" fmla="*/ 146 h 169"/>
                <a:gd name="T30" fmla="*/ 3 w 112"/>
                <a:gd name="T31" fmla="*/ 131 h 169"/>
                <a:gd name="T32" fmla="*/ 0 w 112"/>
                <a:gd name="T33" fmla="*/ 113 h 169"/>
                <a:gd name="T34" fmla="*/ 0 w 112"/>
                <a:gd name="T35" fmla="*/ 57 h 169"/>
                <a:gd name="T36" fmla="*/ 3 w 112"/>
                <a:gd name="T37" fmla="*/ 39 h 169"/>
                <a:gd name="T38" fmla="*/ 11 w 112"/>
                <a:gd name="T39" fmla="*/ 24 h 169"/>
                <a:gd name="T40" fmla="*/ 23 w 112"/>
                <a:gd name="T41" fmla="*/ 12 h 169"/>
                <a:gd name="T42" fmla="*/ 39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2" y="113"/>
                  </a:lnTo>
                  <a:lnTo>
                    <a:pt x="109" y="131"/>
                  </a:lnTo>
                  <a:lnTo>
                    <a:pt x="101" y="146"/>
                  </a:lnTo>
                  <a:lnTo>
                    <a:pt x="90" y="159"/>
                  </a:lnTo>
                  <a:lnTo>
                    <a:pt x="73" y="167"/>
                  </a:lnTo>
                  <a:lnTo>
                    <a:pt x="56" y="169"/>
                  </a:lnTo>
                  <a:lnTo>
                    <a:pt x="39" y="167"/>
                  </a:lnTo>
                  <a:lnTo>
                    <a:pt x="23" y="159"/>
                  </a:lnTo>
                  <a:lnTo>
                    <a:pt x="11" y="146"/>
                  </a:lnTo>
                  <a:lnTo>
                    <a:pt x="3" y="131"/>
                  </a:lnTo>
                  <a:lnTo>
                    <a:pt x="0" y="113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225"/>
            <p:cNvSpPr>
              <a:spLocks/>
            </p:cNvSpPr>
            <p:nvPr/>
          </p:nvSpPr>
          <p:spPr bwMode="auto">
            <a:xfrm>
              <a:off x="7337425" y="2987675"/>
              <a:ext cx="17463" cy="26988"/>
            </a:xfrm>
            <a:custGeom>
              <a:avLst/>
              <a:gdLst>
                <a:gd name="T0" fmla="*/ 56 w 112"/>
                <a:gd name="T1" fmla="*/ 0 h 168"/>
                <a:gd name="T2" fmla="*/ 73 w 112"/>
                <a:gd name="T3" fmla="*/ 3 h 168"/>
                <a:gd name="T4" fmla="*/ 90 w 112"/>
                <a:gd name="T5" fmla="*/ 11 h 168"/>
                <a:gd name="T6" fmla="*/ 101 w 112"/>
                <a:gd name="T7" fmla="*/ 23 h 168"/>
                <a:gd name="T8" fmla="*/ 109 w 112"/>
                <a:gd name="T9" fmla="*/ 39 h 168"/>
                <a:gd name="T10" fmla="*/ 112 w 112"/>
                <a:gd name="T11" fmla="*/ 56 h 168"/>
                <a:gd name="T12" fmla="*/ 112 w 112"/>
                <a:gd name="T13" fmla="*/ 112 h 168"/>
                <a:gd name="T14" fmla="*/ 109 w 112"/>
                <a:gd name="T15" fmla="*/ 130 h 168"/>
                <a:gd name="T16" fmla="*/ 101 w 112"/>
                <a:gd name="T17" fmla="*/ 146 h 168"/>
                <a:gd name="T18" fmla="*/ 90 w 112"/>
                <a:gd name="T19" fmla="*/ 158 h 168"/>
                <a:gd name="T20" fmla="*/ 73 w 112"/>
                <a:gd name="T21" fmla="*/ 166 h 168"/>
                <a:gd name="T22" fmla="*/ 56 w 112"/>
                <a:gd name="T23" fmla="*/ 168 h 168"/>
                <a:gd name="T24" fmla="*/ 39 w 112"/>
                <a:gd name="T25" fmla="*/ 166 h 168"/>
                <a:gd name="T26" fmla="*/ 23 w 112"/>
                <a:gd name="T27" fmla="*/ 158 h 168"/>
                <a:gd name="T28" fmla="*/ 11 w 112"/>
                <a:gd name="T29" fmla="*/ 146 h 168"/>
                <a:gd name="T30" fmla="*/ 3 w 112"/>
                <a:gd name="T31" fmla="*/ 130 h 168"/>
                <a:gd name="T32" fmla="*/ 0 w 112"/>
                <a:gd name="T33" fmla="*/ 112 h 168"/>
                <a:gd name="T34" fmla="*/ 0 w 112"/>
                <a:gd name="T35" fmla="*/ 56 h 168"/>
                <a:gd name="T36" fmla="*/ 3 w 112"/>
                <a:gd name="T37" fmla="*/ 39 h 168"/>
                <a:gd name="T38" fmla="*/ 11 w 112"/>
                <a:gd name="T39" fmla="*/ 23 h 168"/>
                <a:gd name="T40" fmla="*/ 23 w 112"/>
                <a:gd name="T41" fmla="*/ 11 h 168"/>
                <a:gd name="T42" fmla="*/ 39 w 112"/>
                <a:gd name="T43" fmla="*/ 3 h 168"/>
                <a:gd name="T44" fmla="*/ 56 w 112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8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12" y="112"/>
                  </a:lnTo>
                  <a:lnTo>
                    <a:pt x="109" y="130"/>
                  </a:lnTo>
                  <a:lnTo>
                    <a:pt x="101" y="146"/>
                  </a:lnTo>
                  <a:lnTo>
                    <a:pt x="90" y="158"/>
                  </a:lnTo>
                  <a:lnTo>
                    <a:pt x="73" y="166"/>
                  </a:lnTo>
                  <a:lnTo>
                    <a:pt x="56" y="168"/>
                  </a:lnTo>
                  <a:lnTo>
                    <a:pt x="39" y="166"/>
                  </a:lnTo>
                  <a:lnTo>
                    <a:pt x="23" y="158"/>
                  </a:lnTo>
                  <a:lnTo>
                    <a:pt x="11" y="146"/>
                  </a:lnTo>
                  <a:lnTo>
                    <a:pt x="3" y="130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226"/>
            <p:cNvSpPr>
              <a:spLocks/>
            </p:cNvSpPr>
            <p:nvPr/>
          </p:nvSpPr>
          <p:spPr bwMode="auto">
            <a:xfrm>
              <a:off x="7337425" y="3032125"/>
              <a:ext cx="17463" cy="26988"/>
            </a:xfrm>
            <a:custGeom>
              <a:avLst/>
              <a:gdLst>
                <a:gd name="T0" fmla="*/ 56 w 112"/>
                <a:gd name="T1" fmla="*/ 0 h 168"/>
                <a:gd name="T2" fmla="*/ 73 w 112"/>
                <a:gd name="T3" fmla="*/ 3 h 168"/>
                <a:gd name="T4" fmla="*/ 90 w 112"/>
                <a:gd name="T5" fmla="*/ 11 h 168"/>
                <a:gd name="T6" fmla="*/ 101 w 112"/>
                <a:gd name="T7" fmla="*/ 23 h 168"/>
                <a:gd name="T8" fmla="*/ 109 w 112"/>
                <a:gd name="T9" fmla="*/ 38 h 168"/>
                <a:gd name="T10" fmla="*/ 112 w 112"/>
                <a:gd name="T11" fmla="*/ 56 h 168"/>
                <a:gd name="T12" fmla="*/ 112 w 112"/>
                <a:gd name="T13" fmla="*/ 112 h 168"/>
                <a:gd name="T14" fmla="*/ 109 w 112"/>
                <a:gd name="T15" fmla="*/ 130 h 168"/>
                <a:gd name="T16" fmla="*/ 101 w 112"/>
                <a:gd name="T17" fmla="*/ 146 h 168"/>
                <a:gd name="T18" fmla="*/ 90 w 112"/>
                <a:gd name="T19" fmla="*/ 158 h 168"/>
                <a:gd name="T20" fmla="*/ 73 w 112"/>
                <a:gd name="T21" fmla="*/ 166 h 168"/>
                <a:gd name="T22" fmla="*/ 56 w 112"/>
                <a:gd name="T23" fmla="*/ 168 h 168"/>
                <a:gd name="T24" fmla="*/ 39 w 112"/>
                <a:gd name="T25" fmla="*/ 166 h 168"/>
                <a:gd name="T26" fmla="*/ 23 w 112"/>
                <a:gd name="T27" fmla="*/ 158 h 168"/>
                <a:gd name="T28" fmla="*/ 11 w 112"/>
                <a:gd name="T29" fmla="*/ 146 h 168"/>
                <a:gd name="T30" fmla="*/ 3 w 112"/>
                <a:gd name="T31" fmla="*/ 130 h 168"/>
                <a:gd name="T32" fmla="*/ 0 w 112"/>
                <a:gd name="T33" fmla="*/ 112 h 168"/>
                <a:gd name="T34" fmla="*/ 0 w 112"/>
                <a:gd name="T35" fmla="*/ 56 h 168"/>
                <a:gd name="T36" fmla="*/ 3 w 112"/>
                <a:gd name="T37" fmla="*/ 38 h 168"/>
                <a:gd name="T38" fmla="*/ 11 w 112"/>
                <a:gd name="T39" fmla="*/ 23 h 168"/>
                <a:gd name="T40" fmla="*/ 23 w 112"/>
                <a:gd name="T41" fmla="*/ 11 h 168"/>
                <a:gd name="T42" fmla="*/ 39 w 112"/>
                <a:gd name="T43" fmla="*/ 3 h 168"/>
                <a:gd name="T44" fmla="*/ 56 w 112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8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12" y="112"/>
                  </a:lnTo>
                  <a:lnTo>
                    <a:pt x="109" y="130"/>
                  </a:lnTo>
                  <a:lnTo>
                    <a:pt x="101" y="146"/>
                  </a:lnTo>
                  <a:lnTo>
                    <a:pt x="90" y="158"/>
                  </a:lnTo>
                  <a:lnTo>
                    <a:pt x="73" y="166"/>
                  </a:lnTo>
                  <a:lnTo>
                    <a:pt x="56" y="168"/>
                  </a:lnTo>
                  <a:lnTo>
                    <a:pt x="39" y="166"/>
                  </a:lnTo>
                  <a:lnTo>
                    <a:pt x="23" y="158"/>
                  </a:lnTo>
                  <a:lnTo>
                    <a:pt x="11" y="146"/>
                  </a:lnTo>
                  <a:lnTo>
                    <a:pt x="3" y="130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227"/>
            <p:cNvSpPr>
              <a:spLocks noEditPoints="1"/>
            </p:cNvSpPr>
            <p:nvPr/>
          </p:nvSpPr>
          <p:spPr bwMode="auto">
            <a:xfrm>
              <a:off x="7507288" y="2841625"/>
              <a:ext cx="107950" cy="53975"/>
            </a:xfrm>
            <a:custGeom>
              <a:avLst/>
              <a:gdLst>
                <a:gd name="T0" fmla="*/ 113 w 676"/>
                <a:gd name="T1" fmla="*/ 112 h 337"/>
                <a:gd name="T2" fmla="*/ 113 w 676"/>
                <a:gd name="T3" fmla="*/ 224 h 337"/>
                <a:gd name="T4" fmla="*/ 563 w 676"/>
                <a:gd name="T5" fmla="*/ 224 h 337"/>
                <a:gd name="T6" fmla="*/ 563 w 676"/>
                <a:gd name="T7" fmla="*/ 112 h 337"/>
                <a:gd name="T8" fmla="*/ 113 w 676"/>
                <a:gd name="T9" fmla="*/ 112 h 337"/>
                <a:gd name="T10" fmla="*/ 0 w 676"/>
                <a:gd name="T11" fmla="*/ 0 h 337"/>
                <a:gd name="T12" fmla="*/ 676 w 676"/>
                <a:gd name="T13" fmla="*/ 0 h 337"/>
                <a:gd name="T14" fmla="*/ 676 w 676"/>
                <a:gd name="T15" fmla="*/ 337 h 337"/>
                <a:gd name="T16" fmla="*/ 0 w 676"/>
                <a:gd name="T17" fmla="*/ 337 h 337"/>
                <a:gd name="T18" fmla="*/ 0 w 676"/>
                <a:gd name="T19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6" h="337">
                  <a:moveTo>
                    <a:pt x="113" y="112"/>
                  </a:moveTo>
                  <a:lnTo>
                    <a:pt x="113" y="224"/>
                  </a:lnTo>
                  <a:lnTo>
                    <a:pt x="563" y="224"/>
                  </a:lnTo>
                  <a:lnTo>
                    <a:pt x="563" y="112"/>
                  </a:lnTo>
                  <a:lnTo>
                    <a:pt x="113" y="112"/>
                  </a:lnTo>
                  <a:close/>
                  <a:moveTo>
                    <a:pt x="0" y="0"/>
                  </a:moveTo>
                  <a:lnTo>
                    <a:pt x="676" y="0"/>
                  </a:lnTo>
                  <a:lnTo>
                    <a:pt x="676" y="337"/>
                  </a:lnTo>
                  <a:lnTo>
                    <a:pt x="0" y="33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86" name="Group 424"/>
          <p:cNvGrpSpPr/>
          <p:nvPr/>
        </p:nvGrpSpPr>
        <p:grpSpPr>
          <a:xfrm>
            <a:off x="9658149" y="1424218"/>
            <a:ext cx="536575" cy="517525"/>
            <a:chOff x="6283325" y="2705100"/>
            <a:chExt cx="536575" cy="517525"/>
          </a:xfrm>
          <a:solidFill>
            <a:srgbClr val="000000"/>
          </a:solidFill>
        </p:grpSpPr>
        <p:sp>
          <p:nvSpPr>
            <p:cNvPr id="1187" name="Freeform 232"/>
            <p:cNvSpPr>
              <a:spLocks noEditPoints="1"/>
            </p:cNvSpPr>
            <p:nvPr/>
          </p:nvSpPr>
          <p:spPr bwMode="auto">
            <a:xfrm>
              <a:off x="6283325" y="2705100"/>
              <a:ext cx="536575" cy="517525"/>
            </a:xfrm>
            <a:custGeom>
              <a:avLst/>
              <a:gdLst>
                <a:gd name="T0" fmla="*/ 2817 w 3380"/>
                <a:gd name="T1" fmla="*/ 3089 h 3258"/>
                <a:gd name="T2" fmla="*/ 282 w 3380"/>
                <a:gd name="T3" fmla="*/ 3089 h 3258"/>
                <a:gd name="T4" fmla="*/ 135 w 3380"/>
                <a:gd name="T5" fmla="*/ 2868 h 3258"/>
                <a:gd name="T6" fmla="*/ 251 w 3380"/>
                <a:gd name="T7" fmla="*/ 2966 h 3258"/>
                <a:gd name="T8" fmla="*/ 3129 w 3380"/>
                <a:gd name="T9" fmla="*/ 2966 h 3258"/>
                <a:gd name="T10" fmla="*/ 3245 w 3380"/>
                <a:gd name="T11" fmla="*/ 2868 h 3258"/>
                <a:gd name="T12" fmla="*/ 113 w 3380"/>
                <a:gd name="T13" fmla="*/ 2640 h 3258"/>
                <a:gd name="T14" fmla="*/ 113 w 3380"/>
                <a:gd name="T15" fmla="*/ 2471 h 3258"/>
                <a:gd name="T16" fmla="*/ 113 w 3380"/>
                <a:gd name="T17" fmla="*/ 2303 h 3258"/>
                <a:gd name="T18" fmla="*/ 113 w 3380"/>
                <a:gd name="T19" fmla="*/ 1516 h 3258"/>
                <a:gd name="T20" fmla="*/ 113 w 3380"/>
                <a:gd name="T21" fmla="*/ 1348 h 3258"/>
                <a:gd name="T22" fmla="*/ 113 w 3380"/>
                <a:gd name="T23" fmla="*/ 1179 h 3258"/>
                <a:gd name="T24" fmla="*/ 196 w 3380"/>
                <a:gd name="T25" fmla="*/ 769 h 3258"/>
                <a:gd name="T26" fmla="*/ 116 w 3380"/>
                <a:gd name="T27" fmla="*/ 899 h 3258"/>
                <a:gd name="T28" fmla="*/ 3264 w 3380"/>
                <a:gd name="T29" fmla="*/ 899 h 3258"/>
                <a:gd name="T30" fmla="*/ 3184 w 3380"/>
                <a:gd name="T31" fmla="*/ 769 h 3258"/>
                <a:gd name="T32" fmla="*/ 314 w 3380"/>
                <a:gd name="T33" fmla="*/ 730 h 3258"/>
                <a:gd name="T34" fmla="*/ 2028 w 3380"/>
                <a:gd name="T35" fmla="*/ 562 h 3258"/>
                <a:gd name="T36" fmla="*/ 1014 w 3380"/>
                <a:gd name="T37" fmla="*/ 562 h 3258"/>
                <a:gd name="T38" fmla="*/ 1362 w 3380"/>
                <a:gd name="T39" fmla="*/ 339 h 3258"/>
                <a:gd name="T40" fmla="*/ 1465 w 3380"/>
                <a:gd name="T41" fmla="*/ 449 h 3258"/>
                <a:gd name="T42" fmla="*/ 2028 w 3380"/>
                <a:gd name="T43" fmla="*/ 362 h 3258"/>
                <a:gd name="T44" fmla="*/ 2010 w 3380"/>
                <a:gd name="T45" fmla="*/ 333 h 3258"/>
                <a:gd name="T46" fmla="*/ 1855 w 3380"/>
                <a:gd name="T47" fmla="*/ 374 h 3258"/>
                <a:gd name="T48" fmla="*/ 1525 w 3380"/>
                <a:gd name="T49" fmla="*/ 374 h 3258"/>
                <a:gd name="T50" fmla="*/ 1361 w 3380"/>
                <a:gd name="T51" fmla="*/ 115 h 3258"/>
                <a:gd name="T52" fmla="*/ 1194 w 3380"/>
                <a:gd name="T53" fmla="*/ 207 h 3258"/>
                <a:gd name="T54" fmla="*/ 1127 w 3380"/>
                <a:gd name="T55" fmla="*/ 387 h 3258"/>
                <a:gd name="T56" fmla="*/ 1248 w 3380"/>
                <a:gd name="T57" fmla="*/ 315 h 3258"/>
                <a:gd name="T58" fmla="*/ 1328 w 3380"/>
                <a:gd name="T59" fmla="*/ 229 h 3258"/>
                <a:gd name="T60" fmla="*/ 1501 w 3380"/>
                <a:gd name="T61" fmla="*/ 251 h 3258"/>
                <a:gd name="T62" fmla="*/ 1817 w 3380"/>
                <a:gd name="T63" fmla="*/ 266 h 3258"/>
                <a:gd name="T64" fmla="*/ 2025 w 3380"/>
                <a:gd name="T65" fmla="*/ 220 h 3258"/>
                <a:gd name="T66" fmla="*/ 2123 w 3380"/>
                <a:gd name="T67" fmla="*/ 294 h 3258"/>
                <a:gd name="T68" fmla="*/ 2253 w 3380"/>
                <a:gd name="T69" fmla="*/ 449 h 3258"/>
                <a:gd name="T70" fmla="*/ 2209 w 3380"/>
                <a:gd name="T71" fmla="*/ 238 h 3258"/>
                <a:gd name="T72" fmla="*/ 2058 w 3380"/>
                <a:gd name="T73" fmla="*/ 124 h 3258"/>
                <a:gd name="T74" fmla="*/ 1978 w 3380"/>
                <a:gd name="T75" fmla="*/ 0 h 3258"/>
                <a:gd name="T76" fmla="*/ 2200 w 3380"/>
                <a:gd name="T77" fmla="*/ 69 h 3258"/>
                <a:gd name="T78" fmla="*/ 2340 w 3380"/>
                <a:gd name="T79" fmla="*/ 247 h 3258"/>
                <a:gd name="T80" fmla="*/ 2479 w 3380"/>
                <a:gd name="T81" fmla="*/ 449 h 3258"/>
                <a:gd name="T82" fmla="*/ 2546 w 3380"/>
                <a:gd name="T83" fmla="*/ 595 h 3258"/>
                <a:gd name="T84" fmla="*/ 2559 w 3380"/>
                <a:gd name="T85" fmla="*/ 517 h 3258"/>
                <a:gd name="T86" fmla="*/ 2680 w 3380"/>
                <a:gd name="T87" fmla="*/ 517 h 3258"/>
                <a:gd name="T88" fmla="*/ 2693 w 3380"/>
                <a:gd name="T89" fmla="*/ 595 h 3258"/>
                <a:gd name="T90" fmla="*/ 3109 w 3380"/>
                <a:gd name="T91" fmla="*/ 621 h 3258"/>
                <a:gd name="T92" fmla="*/ 3288 w 3380"/>
                <a:gd name="T93" fmla="*/ 710 h 3258"/>
                <a:gd name="T94" fmla="*/ 3377 w 3380"/>
                <a:gd name="T95" fmla="*/ 888 h 3258"/>
                <a:gd name="T96" fmla="*/ 3353 w 3380"/>
                <a:gd name="T97" fmla="*/ 2903 h 3258"/>
                <a:gd name="T98" fmla="*/ 3211 w 3380"/>
                <a:gd name="T99" fmla="*/ 3053 h 3258"/>
                <a:gd name="T100" fmla="*/ 676 w 3380"/>
                <a:gd name="T101" fmla="*/ 3258 h 3258"/>
                <a:gd name="T102" fmla="*/ 72 w 3380"/>
                <a:gd name="T103" fmla="*/ 2975 h 3258"/>
                <a:gd name="T104" fmla="*/ 0 w 3380"/>
                <a:gd name="T105" fmla="*/ 2777 h 3258"/>
                <a:gd name="T106" fmla="*/ 43 w 3380"/>
                <a:gd name="T107" fmla="*/ 773 h 3258"/>
                <a:gd name="T108" fmla="*/ 192 w 3380"/>
                <a:gd name="T109" fmla="*/ 642 h 3258"/>
                <a:gd name="T110" fmla="*/ 715 w 3380"/>
                <a:gd name="T111" fmla="*/ 616 h 3258"/>
                <a:gd name="T112" fmla="*/ 679 w 3380"/>
                <a:gd name="T113" fmla="*/ 544 h 3258"/>
                <a:gd name="T114" fmla="*/ 789 w 3380"/>
                <a:gd name="T115" fmla="*/ 505 h 3258"/>
                <a:gd name="T116" fmla="*/ 845 w 3380"/>
                <a:gd name="T117" fmla="*/ 562 h 3258"/>
                <a:gd name="T118" fmla="*/ 789 w 3380"/>
                <a:gd name="T119" fmla="*/ 618 h 3258"/>
                <a:gd name="T120" fmla="*/ 1017 w 3380"/>
                <a:gd name="T121" fmla="*/ 339 h 3258"/>
                <a:gd name="T122" fmla="*/ 1112 w 3380"/>
                <a:gd name="T123" fmla="*/ 131 h 3258"/>
                <a:gd name="T124" fmla="*/ 1307 w 3380"/>
                <a:gd name="T125" fmla="*/ 12 h 3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80" h="3258">
                  <a:moveTo>
                    <a:pt x="2817" y="3089"/>
                  </a:moveTo>
                  <a:lnTo>
                    <a:pt x="2817" y="3145"/>
                  </a:lnTo>
                  <a:lnTo>
                    <a:pt x="3098" y="3145"/>
                  </a:lnTo>
                  <a:lnTo>
                    <a:pt x="3098" y="3089"/>
                  </a:lnTo>
                  <a:lnTo>
                    <a:pt x="2817" y="3089"/>
                  </a:lnTo>
                  <a:close/>
                  <a:moveTo>
                    <a:pt x="282" y="3089"/>
                  </a:moveTo>
                  <a:lnTo>
                    <a:pt x="282" y="3145"/>
                  </a:lnTo>
                  <a:lnTo>
                    <a:pt x="563" y="3145"/>
                  </a:lnTo>
                  <a:lnTo>
                    <a:pt x="563" y="3089"/>
                  </a:lnTo>
                  <a:lnTo>
                    <a:pt x="282" y="3089"/>
                  </a:lnTo>
                  <a:close/>
                  <a:moveTo>
                    <a:pt x="113" y="2640"/>
                  </a:moveTo>
                  <a:lnTo>
                    <a:pt x="113" y="2777"/>
                  </a:lnTo>
                  <a:lnTo>
                    <a:pt x="116" y="2808"/>
                  </a:lnTo>
                  <a:lnTo>
                    <a:pt x="123" y="2840"/>
                  </a:lnTo>
                  <a:lnTo>
                    <a:pt x="135" y="2868"/>
                  </a:lnTo>
                  <a:lnTo>
                    <a:pt x="152" y="2895"/>
                  </a:lnTo>
                  <a:lnTo>
                    <a:pt x="172" y="2918"/>
                  </a:lnTo>
                  <a:lnTo>
                    <a:pt x="196" y="2938"/>
                  </a:lnTo>
                  <a:lnTo>
                    <a:pt x="221" y="2954"/>
                  </a:lnTo>
                  <a:lnTo>
                    <a:pt x="251" y="2966"/>
                  </a:lnTo>
                  <a:lnTo>
                    <a:pt x="282" y="2975"/>
                  </a:lnTo>
                  <a:lnTo>
                    <a:pt x="314" y="2977"/>
                  </a:lnTo>
                  <a:lnTo>
                    <a:pt x="3066" y="2977"/>
                  </a:lnTo>
                  <a:lnTo>
                    <a:pt x="3098" y="2975"/>
                  </a:lnTo>
                  <a:lnTo>
                    <a:pt x="3129" y="2966"/>
                  </a:lnTo>
                  <a:lnTo>
                    <a:pt x="3159" y="2954"/>
                  </a:lnTo>
                  <a:lnTo>
                    <a:pt x="3184" y="2938"/>
                  </a:lnTo>
                  <a:lnTo>
                    <a:pt x="3208" y="2918"/>
                  </a:lnTo>
                  <a:lnTo>
                    <a:pt x="3228" y="2895"/>
                  </a:lnTo>
                  <a:lnTo>
                    <a:pt x="3245" y="2868"/>
                  </a:lnTo>
                  <a:lnTo>
                    <a:pt x="3257" y="2840"/>
                  </a:lnTo>
                  <a:lnTo>
                    <a:pt x="3264" y="2808"/>
                  </a:lnTo>
                  <a:lnTo>
                    <a:pt x="3267" y="2777"/>
                  </a:lnTo>
                  <a:lnTo>
                    <a:pt x="3267" y="2640"/>
                  </a:lnTo>
                  <a:lnTo>
                    <a:pt x="113" y="2640"/>
                  </a:lnTo>
                  <a:close/>
                  <a:moveTo>
                    <a:pt x="113" y="2471"/>
                  </a:moveTo>
                  <a:lnTo>
                    <a:pt x="113" y="2527"/>
                  </a:lnTo>
                  <a:lnTo>
                    <a:pt x="3267" y="2527"/>
                  </a:lnTo>
                  <a:lnTo>
                    <a:pt x="3267" y="2471"/>
                  </a:lnTo>
                  <a:lnTo>
                    <a:pt x="113" y="2471"/>
                  </a:lnTo>
                  <a:close/>
                  <a:moveTo>
                    <a:pt x="113" y="2303"/>
                  </a:moveTo>
                  <a:lnTo>
                    <a:pt x="113" y="2359"/>
                  </a:lnTo>
                  <a:lnTo>
                    <a:pt x="3267" y="2359"/>
                  </a:lnTo>
                  <a:lnTo>
                    <a:pt x="3267" y="2303"/>
                  </a:lnTo>
                  <a:lnTo>
                    <a:pt x="113" y="2303"/>
                  </a:lnTo>
                  <a:close/>
                  <a:moveTo>
                    <a:pt x="113" y="1516"/>
                  </a:moveTo>
                  <a:lnTo>
                    <a:pt x="113" y="2190"/>
                  </a:lnTo>
                  <a:lnTo>
                    <a:pt x="3267" y="2190"/>
                  </a:lnTo>
                  <a:lnTo>
                    <a:pt x="3267" y="1516"/>
                  </a:lnTo>
                  <a:lnTo>
                    <a:pt x="113" y="1516"/>
                  </a:lnTo>
                  <a:close/>
                  <a:moveTo>
                    <a:pt x="113" y="1348"/>
                  </a:moveTo>
                  <a:lnTo>
                    <a:pt x="113" y="1404"/>
                  </a:lnTo>
                  <a:lnTo>
                    <a:pt x="3267" y="1404"/>
                  </a:lnTo>
                  <a:lnTo>
                    <a:pt x="3267" y="1348"/>
                  </a:lnTo>
                  <a:lnTo>
                    <a:pt x="113" y="1348"/>
                  </a:lnTo>
                  <a:close/>
                  <a:moveTo>
                    <a:pt x="113" y="1179"/>
                  </a:moveTo>
                  <a:lnTo>
                    <a:pt x="113" y="1236"/>
                  </a:lnTo>
                  <a:lnTo>
                    <a:pt x="3267" y="1236"/>
                  </a:lnTo>
                  <a:lnTo>
                    <a:pt x="3267" y="1179"/>
                  </a:lnTo>
                  <a:lnTo>
                    <a:pt x="113" y="1179"/>
                  </a:lnTo>
                  <a:close/>
                  <a:moveTo>
                    <a:pt x="314" y="730"/>
                  </a:moveTo>
                  <a:lnTo>
                    <a:pt x="282" y="733"/>
                  </a:lnTo>
                  <a:lnTo>
                    <a:pt x="251" y="740"/>
                  </a:lnTo>
                  <a:lnTo>
                    <a:pt x="221" y="753"/>
                  </a:lnTo>
                  <a:lnTo>
                    <a:pt x="196" y="769"/>
                  </a:lnTo>
                  <a:lnTo>
                    <a:pt x="172" y="789"/>
                  </a:lnTo>
                  <a:lnTo>
                    <a:pt x="152" y="813"/>
                  </a:lnTo>
                  <a:lnTo>
                    <a:pt x="135" y="839"/>
                  </a:lnTo>
                  <a:lnTo>
                    <a:pt x="123" y="868"/>
                  </a:lnTo>
                  <a:lnTo>
                    <a:pt x="116" y="899"/>
                  </a:lnTo>
                  <a:lnTo>
                    <a:pt x="113" y="931"/>
                  </a:lnTo>
                  <a:lnTo>
                    <a:pt x="113" y="1067"/>
                  </a:lnTo>
                  <a:lnTo>
                    <a:pt x="3267" y="1067"/>
                  </a:lnTo>
                  <a:lnTo>
                    <a:pt x="3267" y="931"/>
                  </a:lnTo>
                  <a:lnTo>
                    <a:pt x="3264" y="899"/>
                  </a:lnTo>
                  <a:lnTo>
                    <a:pt x="3257" y="868"/>
                  </a:lnTo>
                  <a:lnTo>
                    <a:pt x="3245" y="839"/>
                  </a:lnTo>
                  <a:lnTo>
                    <a:pt x="3228" y="813"/>
                  </a:lnTo>
                  <a:lnTo>
                    <a:pt x="3208" y="789"/>
                  </a:lnTo>
                  <a:lnTo>
                    <a:pt x="3184" y="769"/>
                  </a:lnTo>
                  <a:lnTo>
                    <a:pt x="3159" y="753"/>
                  </a:lnTo>
                  <a:lnTo>
                    <a:pt x="3129" y="740"/>
                  </a:lnTo>
                  <a:lnTo>
                    <a:pt x="3098" y="733"/>
                  </a:lnTo>
                  <a:lnTo>
                    <a:pt x="3066" y="730"/>
                  </a:lnTo>
                  <a:lnTo>
                    <a:pt x="314" y="730"/>
                  </a:lnTo>
                  <a:close/>
                  <a:moveTo>
                    <a:pt x="2028" y="562"/>
                  </a:moveTo>
                  <a:lnTo>
                    <a:pt x="2028" y="618"/>
                  </a:lnTo>
                  <a:lnTo>
                    <a:pt x="2366" y="618"/>
                  </a:lnTo>
                  <a:lnTo>
                    <a:pt x="2366" y="562"/>
                  </a:lnTo>
                  <a:lnTo>
                    <a:pt x="2028" y="562"/>
                  </a:lnTo>
                  <a:close/>
                  <a:moveTo>
                    <a:pt x="1014" y="562"/>
                  </a:moveTo>
                  <a:lnTo>
                    <a:pt x="1014" y="618"/>
                  </a:lnTo>
                  <a:lnTo>
                    <a:pt x="1352" y="618"/>
                  </a:lnTo>
                  <a:lnTo>
                    <a:pt x="1352" y="562"/>
                  </a:lnTo>
                  <a:lnTo>
                    <a:pt x="1014" y="562"/>
                  </a:lnTo>
                  <a:close/>
                  <a:moveTo>
                    <a:pt x="1386" y="331"/>
                  </a:moveTo>
                  <a:lnTo>
                    <a:pt x="1378" y="331"/>
                  </a:lnTo>
                  <a:lnTo>
                    <a:pt x="1370" y="333"/>
                  </a:lnTo>
                  <a:lnTo>
                    <a:pt x="1366" y="336"/>
                  </a:lnTo>
                  <a:lnTo>
                    <a:pt x="1362" y="339"/>
                  </a:lnTo>
                  <a:lnTo>
                    <a:pt x="1357" y="344"/>
                  </a:lnTo>
                  <a:lnTo>
                    <a:pt x="1354" y="352"/>
                  </a:lnTo>
                  <a:lnTo>
                    <a:pt x="1352" y="362"/>
                  </a:lnTo>
                  <a:lnTo>
                    <a:pt x="1352" y="449"/>
                  </a:lnTo>
                  <a:lnTo>
                    <a:pt x="1465" y="449"/>
                  </a:lnTo>
                  <a:lnTo>
                    <a:pt x="1465" y="618"/>
                  </a:lnTo>
                  <a:lnTo>
                    <a:pt x="1915" y="618"/>
                  </a:lnTo>
                  <a:lnTo>
                    <a:pt x="1915" y="449"/>
                  </a:lnTo>
                  <a:lnTo>
                    <a:pt x="2028" y="449"/>
                  </a:lnTo>
                  <a:lnTo>
                    <a:pt x="2028" y="362"/>
                  </a:lnTo>
                  <a:lnTo>
                    <a:pt x="2026" y="352"/>
                  </a:lnTo>
                  <a:lnTo>
                    <a:pt x="2023" y="344"/>
                  </a:lnTo>
                  <a:lnTo>
                    <a:pt x="2018" y="339"/>
                  </a:lnTo>
                  <a:lnTo>
                    <a:pt x="2014" y="336"/>
                  </a:lnTo>
                  <a:lnTo>
                    <a:pt x="2010" y="333"/>
                  </a:lnTo>
                  <a:lnTo>
                    <a:pt x="2002" y="331"/>
                  </a:lnTo>
                  <a:lnTo>
                    <a:pt x="1994" y="331"/>
                  </a:lnTo>
                  <a:lnTo>
                    <a:pt x="1984" y="333"/>
                  </a:lnTo>
                  <a:lnTo>
                    <a:pt x="1920" y="356"/>
                  </a:lnTo>
                  <a:lnTo>
                    <a:pt x="1855" y="374"/>
                  </a:lnTo>
                  <a:lnTo>
                    <a:pt x="1789" y="385"/>
                  </a:lnTo>
                  <a:lnTo>
                    <a:pt x="1723" y="391"/>
                  </a:lnTo>
                  <a:lnTo>
                    <a:pt x="1657" y="391"/>
                  </a:lnTo>
                  <a:lnTo>
                    <a:pt x="1591" y="385"/>
                  </a:lnTo>
                  <a:lnTo>
                    <a:pt x="1525" y="374"/>
                  </a:lnTo>
                  <a:lnTo>
                    <a:pt x="1460" y="356"/>
                  </a:lnTo>
                  <a:lnTo>
                    <a:pt x="1396" y="333"/>
                  </a:lnTo>
                  <a:lnTo>
                    <a:pt x="1386" y="331"/>
                  </a:lnTo>
                  <a:close/>
                  <a:moveTo>
                    <a:pt x="1402" y="112"/>
                  </a:moveTo>
                  <a:lnTo>
                    <a:pt x="1361" y="115"/>
                  </a:lnTo>
                  <a:lnTo>
                    <a:pt x="1322" y="124"/>
                  </a:lnTo>
                  <a:lnTo>
                    <a:pt x="1286" y="138"/>
                  </a:lnTo>
                  <a:lnTo>
                    <a:pt x="1253" y="157"/>
                  </a:lnTo>
                  <a:lnTo>
                    <a:pt x="1222" y="180"/>
                  </a:lnTo>
                  <a:lnTo>
                    <a:pt x="1194" y="207"/>
                  </a:lnTo>
                  <a:lnTo>
                    <a:pt x="1171" y="238"/>
                  </a:lnTo>
                  <a:lnTo>
                    <a:pt x="1152" y="272"/>
                  </a:lnTo>
                  <a:lnTo>
                    <a:pt x="1138" y="308"/>
                  </a:lnTo>
                  <a:lnTo>
                    <a:pt x="1130" y="347"/>
                  </a:lnTo>
                  <a:lnTo>
                    <a:pt x="1127" y="387"/>
                  </a:lnTo>
                  <a:lnTo>
                    <a:pt x="1127" y="449"/>
                  </a:lnTo>
                  <a:lnTo>
                    <a:pt x="1239" y="449"/>
                  </a:lnTo>
                  <a:lnTo>
                    <a:pt x="1239" y="362"/>
                  </a:lnTo>
                  <a:lnTo>
                    <a:pt x="1241" y="338"/>
                  </a:lnTo>
                  <a:lnTo>
                    <a:pt x="1248" y="315"/>
                  </a:lnTo>
                  <a:lnTo>
                    <a:pt x="1257" y="294"/>
                  </a:lnTo>
                  <a:lnTo>
                    <a:pt x="1269" y="275"/>
                  </a:lnTo>
                  <a:lnTo>
                    <a:pt x="1284" y="257"/>
                  </a:lnTo>
                  <a:lnTo>
                    <a:pt x="1304" y="243"/>
                  </a:lnTo>
                  <a:lnTo>
                    <a:pt x="1328" y="229"/>
                  </a:lnTo>
                  <a:lnTo>
                    <a:pt x="1356" y="220"/>
                  </a:lnTo>
                  <a:lnTo>
                    <a:pt x="1384" y="218"/>
                  </a:lnTo>
                  <a:lnTo>
                    <a:pt x="1411" y="220"/>
                  </a:lnTo>
                  <a:lnTo>
                    <a:pt x="1439" y="230"/>
                  </a:lnTo>
                  <a:lnTo>
                    <a:pt x="1501" y="251"/>
                  </a:lnTo>
                  <a:lnTo>
                    <a:pt x="1563" y="266"/>
                  </a:lnTo>
                  <a:lnTo>
                    <a:pt x="1626" y="276"/>
                  </a:lnTo>
                  <a:lnTo>
                    <a:pt x="1690" y="279"/>
                  </a:lnTo>
                  <a:lnTo>
                    <a:pt x="1754" y="276"/>
                  </a:lnTo>
                  <a:lnTo>
                    <a:pt x="1817" y="266"/>
                  </a:lnTo>
                  <a:lnTo>
                    <a:pt x="1879" y="251"/>
                  </a:lnTo>
                  <a:lnTo>
                    <a:pt x="1941" y="230"/>
                  </a:lnTo>
                  <a:lnTo>
                    <a:pt x="1969" y="220"/>
                  </a:lnTo>
                  <a:lnTo>
                    <a:pt x="1996" y="218"/>
                  </a:lnTo>
                  <a:lnTo>
                    <a:pt x="2025" y="220"/>
                  </a:lnTo>
                  <a:lnTo>
                    <a:pt x="2052" y="229"/>
                  </a:lnTo>
                  <a:lnTo>
                    <a:pt x="2076" y="243"/>
                  </a:lnTo>
                  <a:lnTo>
                    <a:pt x="2096" y="257"/>
                  </a:lnTo>
                  <a:lnTo>
                    <a:pt x="2111" y="275"/>
                  </a:lnTo>
                  <a:lnTo>
                    <a:pt x="2123" y="294"/>
                  </a:lnTo>
                  <a:lnTo>
                    <a:pt x="2132" y="315"/>
                  </a:lnTo>
                  <a:lnTo>
                    <a:pt x="2139" y="338"/>
                  </a:lnTo>
                  <a:lnTo>
                    <a:pt x="2141" y="362"/>
                  </a:lnTo>
                  <a:lnTo>
                    <a:pt x="2141" y="449"/>
                  </a:lnTo>
                  <a:lnTo>
                    <a:pt x="2253" y="449"/>
                  </a:lnTo>
                  <a:lnTo>
                    <a:pt x="2253" y="387"/>
                  </a:lnTo>
                  <a:lnTo>
                    <a:pt x="2250" y="347"/>
                  </a:lnTo>
                  <a:lnTo>
                    <a:pt x="2242" y="308"/>
                  </a:lnTo>
                  <a:lnTo>
                    <a:pt x="2228" y="272"/>
                  </a:lnTo>
                  <a:lnTo>
                    <a:pt x="2209" y="238"/>
                  </a:lnTo>
                  <a:lnTo>
                    <a:pt x="2186" y="207"/>
                  </a:lnTo>
                  <a:lnTo>
                    <a:pt x="2158" y="180"/>
                  </a:lnTo>
                  <a:lnTo>
                    <a:pt x="2127" y="157"/>
                  </a:lnTo>
                  <a:lnTo>
                    <a:pt x="2094" y="138"/>
                  </a:lnTo>
                  <a:lnTo>
                    <a:pt x="2058" y="124"/>
                  </a:lnTo>
                  <a:lnTo>
                    <a:pt x="2019" y="115"/>
                  </a:lnTo>
                  <a:lnTo>
                    <a:pt x="1978" y="112"/>
                  </a:lnTo>
                  <a:lnTo>
                    <a:pt x="1402" y="112"/>
                  </a:lnTo>
                  <a:close/>
                  <a:moveTo>
                    <a:pt x="1402" y="0"/>
                  </a:moveTo>
                  <a:lnTo>
                    <a:pt x="1978" y="0"/>
                  </a:lnTo>
                  <a:lnTo>
                    <a:pt x="2027" y="3"/>
                  </a:lnTo>
                  <a:lnTo>
                    <a:pt x="2073" y="12"/>
                  </a:lnTo>
                  <a:lnTo>
                    <a:pt x="2118" y="26"/>
                  </a:lnTo>
                  <a:lnTo>
                    <a:pt x="2160" y="46"/>
                  </a:lnTo>
                  <a:lnTo>
                    <a:pt x="2200" y="69"/>
                  </a:lnTo>
                  <a:lnTo>
                    <a:pt x="2236" y="98"/>
                  </a:lnTo>
                  <a:lnTo>
                    <a:pt x="2268" y="131"/>
                  </a:lnTo>
                  <a:lnTo>
                    <a:pt x="2296" y="166"/>
                  </a:lnTo>
                  <a:lnTo>
                    <a:pt x="2321" y="205"/>
                  </a:lnTo>
                  <a:lnTo>
                    <a:pt x="2340" y="247"/>
                  </a:lnTo>
                  <a:lnTo>
                    <a:pt x="2355" y="292"/>
                  </a:lnTo>
                  <a:lnTo>
                    <a:pt x="2363" y="339"/>
                  </a:lnTo>
                  <a:lnTo>
                    <a:pt x="2366" y="387"/>
                  </a:lnTo>
                  <a:lnTo>
                    <a:pt x="2366" y="449"/>
                  </a:lnTo>
                  <a:lnTo>
                    <a:pt x="2479" y="449"/>
                  </a:lnTo>
                  <a:lnTo>
                    <a:pt x="2479" y="618"/>
                  </a:lnTo>
                  <a:lnTo>
                    <a:pt x="2591" y="618"/>
                  </a:lnTo>
                  <a:lnTo>
                    <a:pt x="2574" y="616"/>
                  </a:lnTo>
                  <a:lnTo>
                    <a:pt x="2559" y="607"/>
                  </a:lnTo>
                  <a:lnTo>
                    <a:pt x="2546" y="595"/>
                  </a:lnTo>
                  <a:lnTo>
                    <a:pt x="2538" y="580"/>
                  </a:lnTo>
                  <a:lnTo>
                    <a:pt x="2535" y="562"/>
                  </a:lnTo>
                  <a:lnTo>
                    <a:pt x="2538" y="544"/>
                  </a:lnTo>
                  <a:lnTo>
                    <a:pt x="2546" y="529"/>
                  </a:lnTo>
                  <a:lnTo>
                    <a:pt x="2559" y="517"/>
                  </a:lnTo>
                  <a:lnTo>
                    <a:pt x="2574" y="508"/>
                  </a:lnTo>
                  <a:lnTo>
                    <a:pt x="2591" y="505"/>
                  </a:lnTo>
                  <a:lnTo>
                    <a:pt x="2648" y="505"/>
                  </a:lnTo>
                  <a:lnTo>
                    <a:pt x="2665" y="508"/>
                  </a:lnTo>
                  <a:lnTo>
                    <a:pt x="2680" y="517"/>
                  </a:lnTo>
                  <a:lnTo>
                    <a:pt x="2693" y="529"/>
                  </a:lnTo>
                  <a:lnTo>
                    <a:pt x="2701" y="544"/>
                  </a:lnTo>
                  <a:lnTo>
                    <a:pt x="2704" y="562"/>
                  </a:lnTo>
                  <a:lnTo>
                    <a:pt x="2701" y="580"/>
                  </a:lnTo>
                  <a:lnTo>
                    <a:pt x="2693" y="595"/>
                  </a:lnTo>
                  <a:lnTo>
                    <a:pt x="2680" y="607"/>
                  </a:lnTo>
                  <a:lnTo>
                    <a:pt x="2665" y="616"/>
                  </a:lnTo>
                  <a:lnTo>
                    <a:pt x="2648" y="618"/>
                  </a:lnTo>
                  <a:lnTo>
                    <a:pt x="3066" y="618"/>
                  </a:lnTo>
                  <a:lnTo>
                    <a:pt x="3109" y="621"/>
                  </a:lnTo>
                  <a:lnTo>
                    <a:pt x="3150" y="629"/>
                  </a:lnTo>
                  <a:lnTo>
                    <a:pt x="3188" y="642"/>
                  </a:lnTo>
                  <a:lnTo>
                    <a:pt x="3224" y="661"/>
                  </a:lnTo>
                  <a:lnTo>
                    <a:pt x="3258" y="683"/>
                  </a:lnTo>
                  <a:lnTo>
                    <a:pt x="3288" y="710"/>
                  </a:lnTo>
                  <a:lnTo>
                    <a:pt x="3314" y="740"/>
                  </a:lnTo>
                  <a:lnTo>
                    <a:pt x="3337" y="773"/>
                  </a:lnTo>
                  <a:lnTo>
                    <a:pt x="3355" y="810"/>
                  </a:lnTo>
                  <a:lnTo>
                    <a:pt x="3369" y="847"/>
                  </a:lnTo>
                  <a:lnTo>
                    <a:pt x="3377" y="888"/>
                  </a:lnTo>
                  <a:lnTo>
                    <a:pt x="3380" y="931"/>
                  </a:lnTo>
                  <a:lnTo>
                    <a:pt x="3380" y="2777"/>
                  </a:lnTo>
                  <a:lnTo>
                    <a:pt x="3377" y="2820"/>
                  </a:lnTo>
                  <a:lnTo>
                    <a:pt x="3368" y="2863"/>
                  </a:lnTo>
                  <a:lnTo>
                    <a:pt x="3353" y="2903"/>
                  </a:lnTo>
                  <a:lnTo>
                    <a:pt x="3333" y="2941"/>
                  </a:lnTo>
                  <a:lnTo>
                    <a:pt x="3308" y="2975"/>
                  </a:lnTo>
                  <a:lnTo>
                    <a:pt x="3280" y="3005"/>
                  </a:lnTo>
                  <a:lnTo>
                    <a:pt x="3247" y="3032"/>
                  </a:lnTo>
                  <a:lnTo>
                    <a:pt x="3211" y="3053"/>
                  </a:lnTo>
                  <a:lnTo>
                    <a:pt x="3211" y="3258"/>
                  </a:lnTo>
                  <a:lnTo>
                    <a:pt x="2704" y="3258"/>
                  </a:lnTo>
                  <a:lnTo>
                    <a:pt x="2704" y="3089"/>
                  </a:lnTo>
                  <a:lnTo>
                    <a:pt x="676" y="3089"/>
                  </a:lnTo>
                  <a:lnTo>
                    <a:pt x="676" y="3258"/>
                  </a:lnTo>
                  <a:lnTo>
                    <a:pt x="169" y="3258"/>
                  </a:lnTo>
                  <a:lnTo>
                    <a:pt x="169" y="3053"/>
                  </a:lnTo>
                  <a:lnTo>
                    <a:pt x="133" y="3032"/>
                  </a:lnTo>
                  <a:lnTo>
                    <a:pt x="100" y="3005"/>
                  </a:lnTo>
                  <a:lnTo>
                    <a:pt x="72" y="2975"/>
                  </a:lnTo>
                  <a:lnTo>
                    <a:pt x="47" y="2941"/>
                  </a:lnTo>
                  <a:lnTo>
                    <a:pt x="27" y="2903"/>
                  </a:lnTo>
                  <a:lnTo>
                    <a:pt x="12" y="2863"/>
                  </a:lnTo>
                  <a:lnTo>
                    <a:pt x="3" y="2820"/>
                  </a:lnTo>
                  <a:lnTo>
                    <a:pt x="0" y="2777"/>
                  </a:lnTo>
                  <a:lnTo>
                    <a:pt x="0" y="931"/>
                  </a:lnTo>
                  <a:lnTo>
                    <a:pt x="3" y="888"/>
                  </a:lnTo>
                  <a:lnTo>
                    <a:pt x="11" y="847"/>
                  </a:lnTo>
                  <a:lnTo>
                    <a:pt x="25" y="810"/>
                  </a:lnTo>
                  <a:lnTo>
                    <a:pt x="43" y="773"/>
                  </a:lnTo>
                  <a:lnTo>
                    <a:pt x="66" y="740"/>
                  </a:lnTo>
                  <a:lnTo>
                    <a:pt x="92" y="710"/>
                  </a:lnTo>
                  <a:lnTo>
                    <a:pt x="122" y="683"/>
                  </a:lnTo>
                  <a:lnTo>
                    <a:pt x="156" y="661"/>
                  </a:lnTo>
                  <a:lnTo>
                    <a:pt x="192" y="642"/>
                  </a:lnTo>
                  <a:lnTo>
                    <a:pt x="230" y="629"/>
                  </a:lnTo>
                  <a:lnTo>
                    <a:pt x="271" y="621"/>
                  </a:lnTo>
                  <a:lnTo>
                    <a:pt x="314" y="618"/>
                  </a:lnTo>
                  <a:lnTo>
                    <a:pt x="732" y="618"/>
                  </a:lnTo>
                  <a:lnTo>
                    <a:pt x="715" y="616"/>
                  </a:lnTo>
                  <a:lnTo>
                    <a:pt x="700" y="607"/>
                  </a:lnTo>
                  <a:lnTo>
                    <a:pt x="687" y="595"/>
                  </a:lnTo>
                  <a:lnTo>
                    <a:pt x="679" y="580"/>
                  </a:lnTo>
                  <a:lnTo>
                    <a:pt x="676" y="562"/>
                  </a:lnTo>
                  <a:lnTo>
                    <a:pt x="679" y="544"/>
                  </a:lnTo>
                  <a:lnTo>
                    <a:pt x="687" y="529"/>
                  </a:lnTo>
                  <a:lnTo>
                    <a:pt x="700" y="517"/>
                  </a:lnTo>
                  <a:lnTo>
                    <a:pt x="715" y="508"/>
                  </a:lnTo>
                  <a:lnTo>
                    <a:pt x="732" y="505"/>
                  </a:lnTo>
                  <a:lnTo>
                    <a:pt x="789" y="505"/>
                  </a:lnTo>
                  <a:lnTo>
                    <a:pt x="806" y="508"/>
                  </a:lnTo>
                  <a:lnTo>
                    <a:pt x="821" y="517"/>
                  </a:lnTo>
                  <a:lnTo>
                    <a:pt x="834" y="529"/>
                  </a:lnTo>
                  <a:lnTo>
                    <a:pt x="842" y="544"/>
                  </a:lnTo>
                  <a:lnTo>
                    <a:pt x="845" y="562"/>
                  </a:lnTo>
                  <a:lnTo>
                    <a:pt x="842" y="580"/>
                  </a:lnTo>
                  <a:lnTo>
                    <a:pt x="834" y="595"/>
                  </a:lnTo>
                  <a:lnTo>
                    <a:pt x="821" y="607"/>
                  </a:lnTo>
                  <a:lnTo>
                    <a:pt x="806" y="616"/>
                  </a:lnTo>
                  <a:lnTo>
                    <a:pt x="789" y="618"/>
                  </a:lnTo>
                  <a:lnTo>
                    <a:pt x="901" y="618"/>
                  </a:lnTo>
                  <a:lnTo>
                    <a:pt x="901" y="449"/>
                  </a:lnTo>
                  <a:lnTo>
                    <a:pt x="1014" y="449"/>
                  </a:lnTo>
                  <a:lnTo>
                    <a:pt x="1014" y="387"/>
                  </a:lnTo>
                  <a:lnTo>
                    <a:pt x="1017" y="339"/>
                  </a:lnTo>
                  <a:lnTo>
                    <a:pt x="1025" y="292"/>
                  </a:lnTo>
                  <a:lnTo>
                    <a:pt x="1040" y="247"/>
                  </a:lnTo>
                  <a:lnTo>
                    <a:pt x="1059" y="205"/>
                  </a:lnTo>
                  <a:lnTo>
                    <a:pt x="1084" y="166"/>
                  </a:lnTo>
                  <a:lnTo>
                    <a:pt x="1112" y="131"/>
                  </a:lnTo>
                  <a:lnTo>
                    <a:pt x="1144" y="98"/>
                  </a:lnTo>
                  <a:lnTo>
                    <a:pt x="1180" y="69"/>
                  </a:lnTo>
                  <a:lnTo>
                    <a:pt x="1220" y="46"/>
                  </a:lnTo>
                  <a:lnTo>
                    <a:pt x="1262" y="26"/>
                  </a:lnTo>
                  <a:lnTo>
                    <a:pt x="1307" y="12"/>
                  </a:lnTo>
                  <a:lnTo>
                    <a:pt x="1353" y="3"/>
                  </a:lnTo>
                  <a:lnTo>
                    <a:pt x="14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233"/>
            <p:cNvSpPr>
              <a:spLocks/>
            </p:cNvSpPr>
            <p:nvPr/>
          </p:nvSpPr>
          <p:spPr bwMode="auto">
            <a:xfrm>
              <a:off x="6327775" y="2759075"/>
              <a:ext cx="71438" cy="44450"/>
            </a:xfrm>
            <a:custGeom>
              <a:avLst/>
              <a:gdLst>
                <a:gd name="T0" fmla="*/ 398 w 450"/>
                <a:gd name="T1" fmla="*/ 0 h 281"/>
                <a:gd name="T2" fmla="*/ 411 w 450"/>
                <a:gd name="T3" fmla="*/ 3 h 281"/>
                <a:gd name="T4" fmla="*/ 425 w 450"/>
                <a:gd name="T5" fmla="*/ 9 h 281"/>
                <a:gd name="T6" fmla="*/ 436 w 450"/>
                <a:gd name="T7" fmla="*/ 18 h 281"/>
                <a:gd name="T8" fmla="*/ 444 w 450"/>
                <a:gd name="T9" fmla="*/ 32 h 281"/>
                <a:gd name="T10" fmla="*/ 449 w 450"/>
                <a:gd name="T11" fmla="*/ 46 h 281"/>
                <a:gd name="T12" fmla="*/ 450 w 450"/>
                <a:gd name="T13" fmla="*/ 60 h 281"/>
                <a:gd name="T14" fmla="*/ 447 w 450"/>
                <a:gd name="T15" fmla="*/ 74 h 281"/>
                <a:gd name="T16" fmla="*/ 441 w 450"/>
                <a:gd name="T17" fmla="*/ 87 h 281"/>
                <a:gd name="T18" fmla="*/ 432 w 450"/>
                <a:gd name="T19" fmla="*/ 98 h 281"/>
                <a:gd name="T20" fmla="*/ 420 w 450"/>
                <a:gd name="T21" fmla="*/ 106 h 281"/>
                <a:gd name="T22" fmla="*/ 81 w 450"/>
                <a:gd name="T23" fmla="*/ 275 h 281"/>
                <a:gd name="T24" fmla="*/ 68 w 450"/>
                <a:gd name="T25" fmla="*/ 280 h 281"/>
                <a:gd name="T26" fmla="*/ 56 w 450"/>
                <a:gd name="T27" fmla="*/ 281 h 281"/>
                <a:gd name="T28" fmla="*/ 41 w 450"/>
                <a:gd name="T29" fmla="*/ 279 h 281"/>
                <a:gd name="T30" fmla="*/ 27 w 450"/>
                <a:gd name="T31" fmla="*/ 273 h 281"/>
                <a:gd name="T32" fmla="*/ 15 w 450"/>
                <a:gd name="T33" fmla="*/ 263 h 281"/>
                <a:gd name="T34" fmla="*/ 6 w 450"/>
                <a:gd name="T35" fmla="*/ 250 h 281"/>
                <a:gd name="T36" fmla="*/ 1 w 450"/>
                <a:gd name="T37" fmla="*/ 236 h 281"/>
                <a:gd name="T38" fmla="*/ 0 w 450"/>
                <a:gd name="T39" fmla="*/ 221 h 281"/>
                <a:gd name="T40" fmla="*/ 3 w 450"/>
                <a:gd name="T41" fmla="*/ 207 h 281"/>
                <a:gd name="T42" fmla="*/ 9 w 450"/>
                <a:gd name="T43" fmla="*/ 194 h 281"/>
                <a:gd name="T44" fmla="*/ 18 w 450"/>
                <a:gd name="T45" fmla="*/ 183 h 281"/>
                <a:gd name="T46" fmla="*/ 30 w 450"/>
                <a:gd name="T47" fmla="*/ 174 h 281"/>
                <a:gd name="T48" fmla="*/ 368 w 450"/>
                <a:gd name="T49" fmla="*/ 6 h 281"/>
                <a:gd name="T50" fmla="*/ 383 w 450"/>
                <a:gd name="T51" fmla="*/ 1 h 281"/>
                <a:gd name="T52" fmla="*/ 398 w 450"/>
                <a:gd name="T53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0" h="281">
                  <a:moveTo>
                    <a:pt x="398" y="0"/>
                  </a:moveTo>
                  <a:lnTo>
                    <a:pt x="411" y="3"/>
                  </a:lnTo>
                  <a:lnTo>
                    <a:pt x="425" y="9"/>
                  </a:lnTo>
                  <a:lnTo>
                    <a:pt x="436" y="18"/>
                  </a:lnTo>
                  <a:lnTo>
                    <a:pt x="444" y="32"/>
                  </a:lnTo>
                  <a:lnTo>
                    <a:pt x="449" y="46"/>
                  </a:lnTo>
                  <a:lnTo>
                    <a:pt x="450" y="60"/>
                  </a:lnTo>
                  <a:lnTo>
                    <a:pt x="447" y="74"/>
                  </a:lnTo>
                  <a:lnTo>
                    <a:pt x="441" y="87"/>
                  </a:lnTo>
                  <a:lnTo>
                    <a:pt x="432" y="98"/>
                  </a:lnTo>
                  <a:lnTo>
                    <a:pt x="420" y="106"/>
                  </a:lnTo>
                  <a:lnTo>
                    <a:pt x="81" y="275"/>
                  </a:lnTo>
                  <a:lnTo>
                    <a:pt x="68" y="280"/>
                  </a:lnTo>
                  <a:lnTo>
                    <a:pt x="56" y="281"/>
                  </a:lnTo>
                  <a:lnTo>
                    <a:pt x="41" y="279"/>
                  </a:lnTo>
                  <a:lnTo>
                    <a:pt x="27" y="273"/>
                  </a:lnTo>
                  <a:lnTo>
                    <a:pt x="15" y="263"/>
                  </a:lnTo>
                  <a:lnTo>
                    <a:pt x="6" y="250"/>
                  </a:lnTo>
                  <a:lnTo>
                    <a:pt x="1" y="236"/>
                  </a:lnTo>
                  <a:lnTo>
                    <a:pt x="0" y="221"/>
                  </a:lnTo>
                  <a:lnTo>
                    <a:pt x="3" y="207"/>
                  </a:lnTo>
                  <a:lnTo>
                    <a:pt x="9" y="194"/>
                  </a:lnTo>
                  <a:lnTo>
                    <a:pt x="18" y="183"/>
                  </a:lnTo>
                  <a:lnTo>
                    <a:pt x="30" y="174"/>
                  </a:lnTo>
                  <a:lnTo>
                    <a:pt x="368" y="6"/>
                  </a:lnTo>
                  <a:lnTo>
                    <a:pt x="383" y="1"/>
                  </a:lnTo>
                  <a:lnTo>
                    <a:pt x="3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234"/>
            <p:cNvSpPr>
              <a:spLocks/>
            </p:cNvSpPr>
            <p:nvPr/>
          </p:nvSpPr>
          <p:spPr bwMode="auto">
            <a:xfrm>
              <a:off x="6704013" y="2759075"/>
              <a:ext cx="71438" cy="44450"/>
            </a:xfrm>
            <a:custGeom>
              <a:avLst/>
              <a:gdLst>
                <a:gd name="T0" fmla="*/ 52 w 450"/>
                <a:gd name="T1" fmla="*/ 0 h 281"/>
                <a:gd name="T2" fmla="*/ 67 w 450"/>
                <a:gd name="T3" fmla="*/ 1 h 281"/>
                <a:gd name="T4" fmla="*/ 82 w 450"/>
                <a:gd name="T5" fmla="*/ 6 h 281"/>
                <a:gd name="T6" fmla="*/ 420 w 450"/>
                <a:gd name="T7" fmla="*/ 174 h 281"/>
                <a:gd name="T8" fmla="*/ 432 w 450"/>
                <a:gd name="T9" fmla="*/ 183 h 281"/>
                <a:gd name="T10" fmla="*/ 441 w 450"/>
                <a:gd name="T11" fmla="*/ 194 h 281"/>
                <a:gd name="T12" fmla="*/ 447 w 450"/>
                <a:gd name="T13" fmla="*/ 207 h 281"/>
                <a:gd name="T14" fmla="*/ 450 w 450"/>
                <a:gd name="T15" fmla="*/ 221 h 281"/>
                <a:gd name="T16" fmla="*/ 449 w 450"/>
                <a:gd name="T17" fmla="*/ 236 h 281"/>
                <a:gd name="T18" fmla="*/ 444 w 450"/>
                <a:gd name="T19" fmla="*/ 250 h 281"/>
                <a:gd name="T20" fmla="*/ 435 w 450"/>
                <a:gd name="T21" fmla="*/ 263 h 281"/>
                <a:gd name="T22" fmla="*/ 423 w 450"/>
                <a:gd name="T23" fmla="*/ 273 h 281"/>
                <a:gd name="T24" fmla="*/ 409 w 450"/>
                <a:gd name="T25" fmla="*/ 279 h 281"/>
                <a:gd name="T26" fmla="*/ 394 w 450"/>
                <a:gd name="T27" fmla="*/ 281 h 281"/>
                <a:gd name="T28" fmla="*/ 382 w 450"/>
                <a:gd name="T29" fmla="*/ 280 h 281"/>
                <a:gd name="T30" fmla="*/ 369 w 450"/>
                <a:gd name="T31" fmla="*/ 275 h 281"/>
                <a:gd name="T32" fmla="*/ 30 w 450"/>
                <a:gd name="T33" fmla="*/ 106 h 281"/>
                <a:gd name="T34" fmla="*/ 18 w 450"/>
                <a:gd name="T35" fmla="*/ 98 h 281"/>
                <a:gd name="T36" fmla="*/ 9 w 450"/>
                <a:gd name="T37" fmla="*/ 87 h 281"/>
                <a:gd name="T38" fmla="*/ 3 w 450"/>
                <a:gd name="T39" fmla="*/ 74 h 281"/>
                <a:gd name="T40" fmla="*/ 0 w 450"/>
                <a:gd name="T41" fmla="*/ 60 h 281"/>
                <a:gd name="T42" fmla="*/ 1 w 450"/>
                <a:gd name="T43" fmla="*/ 46 h 281"/>
                <a:gd name="T44" fmla="*/ 6 w 450"/>
                <a:gd name="T45" fmla="*/ 32 h 281"/>
                <a:gd name="T46" fmla="*/ 14 w 450"/>
                <a:gd name="T47" fmla="*/ 18 h 281"/>
                <a:gd name="T48" fmla="*/ 25 w 450"/>
                <a:gd name="T49" fmla="*/ 9 h 281"/>
                <a:gd name="T50" fmla="*/ 39 w 450"/>
                <a:gd name="T51" fmla="*/ 3 h 281"/>
                <a:gd name="T52" fmla="*/ 52 w 450"/>
                <a:gd name="T53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0" h="281">
                  <a:moveTo>
                    <a:pt x="52" y="0"/>
                  </a:moveTo>
                  <a:lnTo>
                    <a:pt x="67" y="1"/>
                  </a:lnTo>
                  <a:lnTo>
                    <a:pt x="82" y="6"/>
                  </a:lnTo>
                  <a:lnTo>
                    <a:pt x="420" y="174"/>
                  </a:lnTo>
                  <a:lnTo>
                    <a:pt x="432" y="183"/>
                  </a:lnTo>
                  <a:lnTo>
                    <a:pt x="441" y="194"/>
                  </a:lnTo>
                  <a:lnTo>
                    <a:pt x="447" y="207"/>
                  </a:lnTo>
                  <a:lnTo>
                    <a:pt x="450" y="221"/>
                  </a:lnTo>
                  <a:lnTo>
                    <a:pt x="449" y="236"/>
                  </a:lnTo>
                  <a:lnTo>
                    <a:pt x="444" y="250"/>
                  </a:lnTo>
                  <a:lnTo>
                    <a:pt x="435" y="263"/>
                  </a:lnTo>
                  <a:lnTo>
                    <a:pt x="423" y="273"/>
                  </a:lnTo>
                  <a:lnTo>
                    <a:pt x="409" y="279"/>
                  </a:lnTo>
                  <a:lnTo>
                    <a:pt x="394" y="281"/>
                  </a:lnTo>
                  <a:lnTo>
                    <a:pt x="382" y="280"/>
                  </a:lnTo>
                  <a:lnTo>
                    <a:pt x="369" y="275"/>
                  </a:lnTo>
                  <a:lnTo>
                    <a:pt x="30" y="106"/>
                  </a:lnTo>
                  <a:lnTo>
                    <a:pt x="18" y="98"/>
                  </a:lnTo>
                  <a:lnTo>
                    <a:pt x="9" y="87"/>
                  </a:lnTo>
                  <a:lnTo>
                    <a:pt x="3" y="74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6" y="32"/>
                  </a:lnTo>
                  <a:lnTo>
                    <a:pt x="14" y="18"/>
                  </a:lnTo>
                  <a:lnTo>
                    <a:pt x="25" y="9"/>
                  </a:lnTo>
                  <a:lnTo>
                    <a:pt x="39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90" name="Group 438"/>
          <p:cNvGrpSpPr/>
          <p:nvPr/>
        </p:nvGrpSpPr>
        <p:grpSpPr>
          <a:xfrm>
            <a:off x="8722655" y="1415486"/>
            <a:ext cx="536575" cy="534988"/>
            <a:chOff x="5365750" y="2698750"/>
            <a:chExt cx="536575" cy="534988"/>
          </a:xfrm>
          <a:solidFill>
            <a:srgbClr val="000000"/>
          </a:solidFill>
        </p:grpSpPr>
        <p:sp>
          <p:nvSpPr>
            <p:cNvPr id="1191" name="Freeform 239"/>
            <p:cNvSpPr>
              <a:spLocks noEditPoints="1"/>
            </p:cNvSpPr>
            <p:nvPr/>
          </p:nvSpPr>
          <p:spPr bwMode="auto">
            <a:xfrm>
              <a:off x="5526088" y="2832100"/>
              <a:ext cx="144463" cy="168275"/>
            </a:xfrm>
            <a:custGeom>
              <a:avLst/>
              <a:gdLst>
                <a:gd name="T0" fmla="*/ 650 w 901"/>
                <a:gd name="T1" fmla="*/ 734 h 1068"/>
                <a:gd name="T2" fmla="*/ 605 w 901"/>
                <a:gd name="T3" fmla="*/ 756 h 1068"/>
                <a:gd name="T4" fmla="*/ 575 w 901"/>
                <a:gd name="T5" fmla="*/ 794 h 1068"/>
                <a:gd name="T6" fmla="*/ 563 w 901"/>
                <a:gd name="T7" fmla="*/ 843 h 1068"/>
                <a:gd name="T8" fmla="*/ 575 w 901"/>
                <a:gd name="T9" fmla="*/ 893 h 1068"/>
                <a:gd name="T10" fmla="*/ 605 w 901"/>
                <a:gd name="T11" fmla="*/ 931 h 1068"/>
                <a:gd name="T12" fmla="*/ 650 w 901"/>
                <a:gd name="T13" fmla="*/ 952 h 1068"/>
                <a:gd name="T14" fmla="*/ 702 w 901"/>
                <a:gd name="T15" fmla="*/ 952 h 1068"/>
                <a:gd name="T16" fmla="*/ 747 w 901"/>
                <a:gd name="T17" fmla="*/ 931 h 1068"/>
                <a:gd name="T18" fmla="*/ 777 w 901"/>
                <a:gd name="T19" fmla="*/ 893 h 1068"/>
                <a:gd name="T20" fmla="*/ 789 w 901"/>
                <a:gd name="T21" fmla="*/ 843 h 1068"/>
                <a:gd name="T22" fmla="*/ 777 w 901"/>
                <a:gd name="T23" fmla="*/ 794 h 1068"/>
                <a:gd name="T24" fmla="*/ 747 w 901"/>
                <a:gd name="T25" fmla="*/ 756 h 1068"/>
                <a:gd name="T26" fmla="*/ 702 w 901"/>
                <a:gd name="T27" fmla="*/ 734 h 1068"/>
                <a:gd name="T28" fmla="*/ 676 w 901"/>
                <a:gd name="T29" fmla="*/ 0 h 1068"/>
                <a:gd name="T30" fmla="*/ 709 w 901"/>
                <a:gd name="T31" fmla="*/ 12 h 1068"/>
                <a:gd name="T32" fmla="*/ 729 w 901"/>
                <a:gd name="T33" fmla="*/ 39 h 1068"/>
                <a:gd name="T34" fmla="*/ 732 w 901"/>
                <a:gd name="T35" fmla="*/ 626 h 1068"/>
                <a:gd name="T36" fmla="*/ 793 w 901"/>
                <a:gd name="T37" fmla="*/ 652 h 1068"/>
                <a:gd name="T38" fmla="*/ 843 w 901"/>
                <a:gd name="T39" fmla="*/ 693 h 1068"/>
                <a:gd name="T40" fmla="*/ 879 w 901"/>
                <a:gd name="T41" fmla="*/ 746 h 1068"/>
                <a:gd name="T42" fmla="*/ 898 w 901"/>
                <a:gd name="T43" fmla="*/ 809 h 1068"/>
                <a:gd name="T44" fmla="*/ 898 w 901"/>
                <a:gd name="T45" fmla="*/ 880 h 1068"/>
                <a:gd name="T46" fmla="*/ 876 w 901"/>
                <a:gd name="T47" fmla="*/ 946 h 1068"/>
                <a:gd name="T48" fmla="*/ 835 w 901"/>
                <a:gd name="T49" fmla="*/ 1002 h 1068"/>
                <a:gd name="T50" fmla="*/ 779 w 901"/>
                <a:gd name="T51" fmla="*/ 1043 h 1068"/>
                <a:gd name="T52" fmla="*/ 713 w 901"/>
                <a:gd name="T53" fmla="*/ 1064 h 1068"/>
                <a:gd name="T54" fmla="*/ 642 w 901"/>
                <a:gd name="T55" fmla="*/ 1065 h 1068"/>
                <a:gd name="T56" fmla="*/ 579 w 901"/>
                <a:gd name="T57" fmla="*/ 1046 h 1068"/>
                <a:gd name="T58" fmla="*/ 525 w 901"/>
                <a:gd name="T59" fmla="*/ 1009 h 1068"/>
                <a:gd name="T60" fmla="*/ 484 w 901"/>
                <a:gd name="T61" fmla="*/ 959 h 1068"/>
                <a:gd name="T62" fmla="*/ 459 w 901"/>
                <a:gd name="T63" fmla="*/ 899 h 1068"/>
                <a:gd name="T64" fmla="*/ 39 w 901"/>
                <a:gd name="T65" fmla="*/ 897 h 1068"/>
                <a:gd name="T66" fmla="*/ 11 w 901"/>
                <a:gd name="T67" fmla="*/ 877 h 1068"/>
                <a:gd name="T68" fmla="*/ 0 w 901"/>
                <a:gd name="T69" fmla="*/ 843 h 1068"/>
                <a:gd name="T70" fmla="*/ 11 w 901"/>
                <a:gd name="T71" fmla="*/ 810 h 1068"/>
                <a:gd name="T72" fmla="*/ 39 w 901"/>
                <a:gd name="T73" fmla="*/ 790 h 1068"/>
                <a:gd name="T74" fmla="*/ 459 w 901"/>
                <a:gd name="T75" fmla="*/ 787 h 1068"/>
                <a:gd name="T76" fmla="*/ 485 w 901"/>
                <a:gd name="T77" fmla="*/ 724 h 1068"/>
                <a:gd name="T78" fmla="*/ 530 w 901"/>
                <a:gd name="T79" fmla="*/ 673 h 1068"/>
                <a:gd name="T80" fmla="*/ 587 w 901"/>
                <a:gd name="T81" fmla="*/ 638 h 1068"/>
                <a:gd name="T82" fmla="*/ 620 w 901"/>
                <a:gd name="T83" fmla="*/ 57 h 1068"/>
                <a:gd name="T84" fmla="*/ 631 w 901"/>
                <a:gd name="T85" fmla="*/ 24 h 1068"/>
                <a:gd name="T86" fmla="*/ 659 w 901"/>
                <a:gd name="T87" fmla="*/ 3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01" h="1068">
                  <a:moveTo>
                    <a:pt x="676" y="731"/>
                  </a:moveTo>
                  <a:lnTo>
                    <a:pt x="650" y="734"/>
                  </a:lnTo>
                  <a:lnTo>
                    <a:pt x="627" y="743"/>
                  </a:lnTo>
                  <a:lnTo>
                    <a:pt x="605" y="756"/>
                  </a:lnTo>
                  <a:lnTo>
                    <a:pt x="588" y="773"/>
                  </a:lnTo>
                  <a:lnTo>
                    <a:pt x="575" y="794"/>
                  </a:lnTo>
                  <a:lnTo>
                    <a:pt x="566" y="817"/>
                  </a:lnTo>
                  <a:lnTo>
                    <a:pt x="563" y="843"/>
                  </a:lnTo>
                  <a:lnTo>
                    <a:pt x="566" y="868"/>
                  </a:lnTo>
                  <a:lnTo>
                    <a:pt x="575" y="893"/>
                  </a:lnTo>
                  <a:lnTo>
                    <a:pt x="588" y="913"/>
                  </a:lnTo>
                  <a:lnTo>
                    <a:pt x="605" y="931"/>
                  </a:lnTo>
                  <a:lnTo>
                    <a:pt x="627" y="944"/>
                  </a:lnTo>
                  <a:lnTo>
                    <a:pt x="650" y="952"/>
                  </a:lnTo>
                  <a:lnTo>
                    <a:pt x="676" y="955"/>
                  </a:lnTo>
                  <a:lnTo>
                    <a:pt x="702" y="952"/>
                  </a:lnTo>
                  <a:lnTo>
                    <a:pt x="725" y="944"/>
                  </a:lnTo>
                  <a:lnTo>
                    <a:pt x="747" y="931"/>
                  </a:lnTo>
                  <a:lnTo>
                    <a:pt x="764" y="913"/>
                  </a:lnTo>
                  <a:lnTo>
                    <a:pt x="777" y="893"/>
                  </a:lnTo>
                  <a:lnTo>
                    <a:pt x="786" y="868"/>
                  </a:lnTo>
                  <a:lnTo>
                    <a:pt x="789" y="843"/>
                  </a:lnTo>
                  <a:lnTo>
                    <a:pt x="786" y="817"/>
                  </a:lnTo>
                  <a:lnTo>
                    <a:pt x="777" y="794"/>
                  </a:lnTo>
                  <a:lnTo>
                    <a:pt x="764" y="773"/>
                  </a:lnTo>
                  <a:lnTo>
                    <a:pt x="747" y="756"/>
                  </a:lnTo>
                  <a:lnTo>
                    <a:pt x="725" y="743"/>
                  </a:lnTo>
                  <a:lnTo>
                    <a:pt x="702" y="734"/>
                  </a:lnTo>
                  <a:lnTo>
                    <a:pt x="676" y="731"/>
                  </a:lnTo>
                  <a:close/>
                  <a:moveTo>
                    <a:pt x="676" y="0"/>
                  </a:moveTo>
                  <a:lnTo>
                    <a:pt x="693" y="3"/>
                  </a:lnTo>
                  <a:lnTo>
                    <a:pt x="709" y="12"/>
                  </a:lnTo>
                  <a:lnTo>
                    <a:pt x="721" y="24"/>
                  </a:lnTo>
                  <a:lnTo>
                    <a:pt x="729" y="39"/>
                  </a:lnTo>
                  <a:lnTo>
                    <a:pt x="732" y="57"/>
                  </a:lnTo>
                  <a:lnTo>
                    <a:pt x="732" y="626"/>
                  </a:lnTo>
                  <a:lnTo>
                    <a:pt x="764" y="638"/>
                  </a:lnTo>
                  <a:lnTo>
                    <a:pt x="793" y="652"/>
                  </a:lnTo>
                  <a:lnTo>
                    <a:pt x="819" y="670"/>
                  </a:lnTo>
                  <a:lnTo>
                    <a:pt x="843" y="693"/>
                  </a:lnTo>
                  <a:lnTo>
                    <a:pt x="862" y="718"/>
                  </a:lnTo>
                  <a:lnTo>
                    <a:pt x="879" y="746"/>
                  </a:lnTo>
                  <a:lnTo>
                    <a:pt x="891" y="776"/>
                  </a:lnTo>
                  <a:lnTo>
                    <a:pt x="898" y="809"/>
                  </a:lnTo>
                  <a:lnTo>
                    <a:pt x="901" y="843"/>
                  </a:lnTo>
                  <a:lnTo>
                    <a:pt x="898" y="880"/>
                  </a:lnTo>
                  <a:lnTo>
                    <a:pt x="890" y="914"/>
                  </a:lnTo>
                  <a:lnTo>
                    <a:pt x="876" y="946"/>
                  </a:lnTo>
                  <a:lnTo>
                    <a:pt x="857" y="976"/>
                  </a:lnTo>
                  <a:lnTo>
                    <a:pt x="835" y="1002"/>
                  </a:lnTo>
                  <a:lnTo>
                    <a:pt x="809" y="1025"/>
                  </a:lnTo>
                  <a:lnTo>
                    <a:pt x="779" y="1043"/>
                  </a:lnTo>
                  <a:lnTo>
                    <a:pt x="747" y="1056"/>
                  </a:lnTo>
                  <a:lnTo>
                    <a:pt x="713" y="1064"/>
                  </a:lnTo>
                  <a:lnTo>
                    <a:pt x="676" y="1068"/>
                  </a:lnTo>
                  <a:lnTo>
                    <a:pt x="642" y="1065"/>
                  </a:lnTo>
                  <a:lnTo>
                    <a:pt x="609" y="1057"/>
                  </a:lnTo>
                  <a:lnTo>
                    <a:pt x="579" y="1046"/>
                  </a:lnTo>
                  <a:lnTo>
                    <a:pt x="550" y="1030"/>
                  </a:lnTo>
                  <a:lnTo>
                    <a:pt x="525" y="1009"/>
                  </a:lnTo>
                  <a:lnTo>
                    <a:pt x="503" y="986"/>
                  </a:lnTo>
                  <a:lnTo>
                    <a:pt x="484" y="959"/>
                  </a:lnTo>
                  <a:lnTo>
                    <a:pt x="469" y="931"/>
                  </a:lnTo>
                  <a:lnTo>
                    <a:pt x="459" y="899"/>
                  </a:lnTo>
                  <a:lnTo>
                    <a:pt x="56" y="899"/>
                  </a:lnTo>
                  <a:lnTo>
                    <a:pt x="39" y="897"/>
                  </a:lnTo>
                  <a:lnTo>
                    <a:pt x="23" y="889"/>
                  </a:lnTo>
                  <a:lnTo>
                    <a:pt x="11" y="877"/>
                  </a:lnTo>
                  <a:lnTo>
                    <a:pt x="3" y="861"/>
                  </a:lnTo>
                  <a:lnTo>
                    <a:pt x="0" y="843"/>
                  </a:lnTo>
                  <a:lnTo>
                    <a:pt x="3" y="825"/>
                  </a:lnTo>
                  <a:lnTo>
                    <a:pt x="11" y="810"/>
                  </a:lnTo>
                  <a:lnTo>
                    <a:pt x="23" y="798"/>
                  </a:lnTo>
                  <a:lnTo>
                    <a:pt x="39" y="790"/>
                  </a:lnTo>
                  <a:lnTo>
                    <a:pt x="56" y="787"/>
                  </a:lnTo>
                  <a:lnTo>
                    <a:pt x="459" y="787"/>
                  </a:lnTo>
                  <a:lnTo>
                    <a:pt x="470" y="754"/>
                  </a:lnTo>
                  <a:lnTo>
                    <a:pt x="485" y="724"/>
                  </a:lnTo>
                  <a:lnTo>
                    <a:pt x="506" y="697"/>
                  </a:lnTo>
                  <a:lnTo>
                    <a:pt x="530" y="673"/>
                  </a:lnTo>
                  <a:lnTo>
                    <a:pt x="557" y="654"/>
                  </a:lnTo>
                  <a:lnTo>
                    <a:pt x="587" y="638"/>
                  </a:lnTo>
                  <a:lnTo>
                    <a:pt x="620" y="626"/>
                  </a:lnTo>
                  <a:lnTo>
                    <a:pt x="620" y="57"/>
                  </a:lnTo>
                  <a:lnTo>
                    <a:pt x="623" y="39"/>
                  </a:lnTo>
                  <a:lnTo>
                    <a:pt x="631" y="24"/>
                  </a:lnTo>
                  <a:lnTo>
                    <a:pt x="643" y="12"/>
                  </a:lnTo>
                  <a:lnTo>
                    <a:pt x="659" y="3"/>
                  </a:lnTo>
                  <a:lnTo>
                    <a:pt x="6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240"/>
            <p:cNvSpPr>
              <a:spLocks/>
            </p:cNvSpPr>
            <p:nvPr/>
          </p:nvSpPr>
          <p:spPr bwMode="auto">
            <a:xfrm>
              <a:off x="5624513" y="2760663"/>
              <a:ext cx="19050" cy="25400"/>
            </a:xfrm>
            <a:custGeom>
              <a:avLst/>
              <a:gdLst>
                <a:gd name="T0" fmla="*/ 56 w 112"/>
                <a:gd name="T1" fmla="*/ 0 h 169"/>
                <a:gd name="T2" fmla="*/ 73 w 112"/>
                <a:gd name="T3" fmla="*/ 3 h 169"/>
                <a:gd name="T4" fmla="*/ 89 w 112"/>
                <a:gd name="T5" fmla="*/ 11 h 169"/>
                <a:gd name="T6" fmla="*/ 101 w 112"/>
                <a:gd name="T7" fmla="*/ 24 h 169"/>
                <a:gd name="T8" fmla="*/ 109 w 112"/>
                <a:gd name="T9" fmla="*/ 39 h 169"/>
                <a:gd name="T10" fmla="*/ 112 w 112"/>
                <a:gd name="T11" fmla="*/ 56 h 169"/>
                <a:gd name="T12" fmla="*/ 112 w 112"/>
                <a:gd name="T13" fmla="*/ 112 h 169"/>
                <a:gd name="T14" fmla="*/ 109 w 112"/>
                <a:gd name="T15" fmla="*/ 131 h 169"/>
                <a:gd name="T16" fmla="*/ 101 w 112"/>
                <a:gd name="T17" fmla="*/ 146 h 169"/>
                <a:gd name="T18" fmla="*/ 89 w 112"/>
                <a:gd name="T19" fmla="*/ 158 h 169"/>
                <a:gd name="T20" fmla="*/ 73 w 112"/>
                <a:gd name="T21" fmla="*/ 165 h 169"/>
                <a:gd name="T22" fmla="*/ 56 w 112"/>
                <a:gd name="T23" fmla="*/ 169 h 169"/>
                <a:gd name="T24" fmla="*/ 39 w 112"/>
                <a:gd name="T25" fmla="*/ 165 h 169"/>
                <a:gd name="T26" fmla="*/ 23 w 112"/>
                <a:gd name="T27" fmla="*/ 158 h 169"/>
                <a:gd name="T28" fmla="*/ 11 w 112"/>
                <a:gd name="T29" fmla="*/ 146 h 169"/>
                <a:gd name="T30" fmla="*/ 3 w 112"/>
                <a:gd name="T31" fmla="*/ 131 h 169"/>
                <a:gd name="T32" fmla="*/ 0 w 112"/>
                <a:gd name="T33" fmla="*/ 112 h 169"/>
                <a:gd name="T34" fmla="*/ 0 w 112"/>
                <a:gd name="T35" fmla="*/ 56 h 169"/>
                <a:gd name="T36" fmla="*/ 3 w 112"/>
                <a:gd name="T37" fmla="*/ 39 h 169"/>
                <a:gd name="T38" fmla="*/ 11 w 112"/>
                <a:gd name="T39" fmla="*/ 24 h 169"/>
                <a:gd name="T40" fmla="*/ 23 w 112"/>
                <a:gd name="T41" fmla="*/ 11 h 169"/>
                <a:gd name="T42" fmla="*/ 39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12" y="112"/>
                  </a:lnTo>
                  <a:lnTo>
                    <a:pt x="109" y="131"/>
                  </a:lnTo>
                  <a:lnTo>
                    <a:pt x="101" y="146"/>
                  </a:lnTo>
                  <a:lnTo>
                    <a:pt x="89" y="158"/>
                  </a:lnTo>
                  <a:lnTo>
                    <a:pt x="73" y="165"/>
                  </a:lnTo>
                  <a:lnTo>
                    <a:pt x="56" y="169"/>
                  </a:lnTo>
                  <a:lnTo>
                    <a:pt x="39" y="165"/>
                  </a:lnTo>
                  <a:lnTo>
                    <a:pt x="23" y="158"/>
                  </a:lnTo>
                  <a:lnTo>
                    <a:pt x="11" y="146"/>
                  </a:lnTo>
                  <a:lnTo>
                    <a:pt x="3" y="131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241"/>
            <p:cNvSpPr>
              <a:spLocks/>
            </p:cNvSpPr>
            <p:nvPr/>
          </p:nvSpPr>
          <p:spPr bwMode="auto">
            <a:xfrm>
              <a:off x="5624513" y="3143250"/>
              <a:ext cx="19050" cy="26988"/>
            </a:xfrm>
            <a:custGeom>
              <a:avLst/>
              <a:gdLst>
                <a:gd name="T0" fmla="*/ 56 w 112"/>
                <a:gd name="T1" fmla="*/ 0 h 169"/>
                <a:gd name="T2" fmla="*/ 73 w 112"/>
                <a:gd name="T3" fmla="*/ 3 h 169"/>
                <a:gd name="T4" fmla="*/ 89 w 112"/>
                <a:gd name="T5" fmla="*/ 11 h 169"/>
                <a:gd name="T6" fmla="*/ 101 w 112"/>
                <a:gd name="T7" fmla="*/ 24 h 169"/>
                <a:gd name="T8" fmla="*/ 109 w 112"/>
                <a:gd name="T9" fmla="*/ 39 h 169"/>
                <a:gd name="T10" fmla="*/ 112 w 112"/>
                <a:gd name="T11" fmla="*/ 56 h 169"/>
                <a:gd name="T12" fmla="*/ 112 w 112"/>
                <a:gd name="T13" fmla="*/ 113 h 169"/>
                <a:gd name="T14" fmla="*/ 109 w 112"/>
                <a:gd name="T15" fmla="*/ 131 h 169"/>
                <a:gd name="T16" fmla="*/ 101 w 112"/>
                <a:gd name="T17" fmla="*/ 146 h 169"/>
                <a:gd name="T18" fmla="*/ 89 w 112"/>
                <a:gd name="T19" fmla="*/ 158 h 169"/>
                <a:gd name="T20" fmla="*/ 73 w 112"/>
                <a:gd name="T21" fmla="*/ 167 h 169"/>
                <a:gd name="T22" fmla="*/ 56 w 112"/>
                <a:gd name="T23" fmla="*/ 169 h 169"/>
                <a:gd name="T24" fmla="*/ 39 w 112"/>
                <a:gd name="T25" fmla="*/ 167 h 169"/>
                <a:gd name="T26" fmla="*/ 23 w 112"/>
                <a:gd name="T27" fmla="*/ 158 h 169"/>
                <a:gd name="T28" fmla="*/ 11 w 112"/>
                <a:gd name="T29" fmla="*/ 146 h 169"/>
                <a:gd name="T30" fmla="*/ 3 w 112"/>
                <a:gd name="T31" fmla="*/ 131 h 169"/>
                <a:gd name="T32" fmla="*/ 0 w 112"/>
                <a:gd name="T33" fmla="*/ 113 h 169"/>
                <a:gd name="T34" fmla="*/ 0 w 112"/>
                <a:gd name="T35" fmla="*/ 56 h 169"/>
                <a:gd name="T36" fmla="*/ 3 w 112"/>
                <a:gd name="T37" fmla="*/ 39 h 169"/>
                <a:gd name="T38" fmla="*/ 11 w 112"/>
                <a:gd name="T39" fmla="*/ 24 h 169"/>
                <a:gd name="T40" fmla="*/ 23 w 112"/>
                <a:gd name="T41" fmla="*/ 11 h 169"/>
                <a:gd name="T42" fmla="*/ 39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12" y="113"/>
                  </a:lnTo>
                  <a:lnTo>
                    <a:pt x="109" y="131"/>
                  </a:lnTo>
                  <a:lnTo>
                    <a:pt x="101" y="146"/>
                  </a:lnTo>
                  <a:lnTo>
                    <a:pt x="89" y="158"/>
                  </a:lnTo>
                  <a:lnTo>
                    <a:pt x="73" y="167"/>
                  </a:lnTo>
                  <a:lnTo>
                    <a:pt x="56" y="169"/>
                  </a:lnTo>
                  <a:lnTo>
                    <a:pt x="39" y="167"/>
                  </a:lnTo>
                  <a:lnTo>
                    <a:pt x="23" y="158"/>
                  </a:lnTo>
                  <a:lnTo>
                    <a:pt x="11" y="146"/>
                  </a:lnTo>
                  <a:lnTo>
                    <a:pt x="3" y="131"/>
                  </a:lnTo>
                  <a:lnTo>
                    <a:pt x="0" y="11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242"/>
            <p:cNvSpPr>
              <a:spLocks/>
            </p:cNvSpPr>
            <p:nvPr/>
          </p:nvSpPr>
          <p:spPr bwMode="auto">
            <a:xfrm>
              <a:off x="5813425" y="2955925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2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7 w 169"/>
                <a:gd name="T9" fmla="*/ 23 h 112"/>
                <a:gd name="T10" fmla="*/ 166 w 169"/>
                <a:gd name="T11" fmla="*/ 38 h 112"/>
                <a:gd name="T12" fmla="*/ 169 w 169"/>
                <a:gd name="T13" fmla="*/ 56 h 112"/>
                <a:gd name="T14" fmla="*/ 166 w 169"/>
                <a:gd name="T15" fmla="*/ 74 h 112"/>
                <a:gd name="T16" fmla="*/ 157 w 169"/>
                <a:gd name="T17" fmla="*/ 90 h 112"/>
                <a:gd name="T18" fmla="*/ 145 w 169"/>
                <a:gd name="T19" fmla="*/ 102 h 112"/>
                <a:gd name="T20" fmla="*/ 130 w 169"/>
                <a:gd name="T21" fmla="*/ 110 h 112"/>
                <a:gd name="T22" fmla="*/ 112 w 169"/>
                <a:gd name="T23" fmla="*/ 112 h 112"/>
                <a:gd name="T24" fmla="*/ 56 w 169"/>
                <a:gd name="T25" fmla="*/ 112 h 112"/>
                <a:gd name="T26" fmla="*/ 39 w 169"/>
                <a:gd name="T27" fmla="*/ 110 h 112"/>
                <a:gd name="T28" fmla="*/ 23 w 169"/>
                <a:gd name="T29" fmla="*/ 102 h 112"/>
                <a:gd name="T30" fmla="*/ 11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8 h 112"/>
                <a:gd name="T38" fmla="*/ 11 w 169"/>
                <a:gd name="T39" fmla="*/ 23 h 112"/>
                <a:gd name="T40" fmla="*/ 23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3"/>
                  </a:lnTo>
                  <a:lnTo>
                    <a:pt x="166" y="38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7" y="90"/>
                  </a:lnTo>
                  <a:lnTo>
                    <a:pt x="145" y="102"/>
                  </a:lnTo>
                  <a:lnTo>
                    <a:pt x="130" y="110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243"/>
            <p:cNvSpPr>
              <a:spLocks/>
            </p:cNvSpPr>
            <p:nvPr/>
          </p:nvSpPr>
          <p:spPr bwMode="auto">
            <a:xfrm>
              <a:off x="5427663" y="2955925"/>
              <a:ext cx="26988" cy="17463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1 h 112"/>
                <a:gd name="T8" fmla="*/ 158 w 169"/>
                <a:gd name="T9" fmla="*/ 23 h 112"/>
                <a:gd name="T10" fmla="*/ 166 w 169"/>
                <a:gd name="T11" fmla="*/ 38 h 112"/>
                <a:gd name="T12" fmla="*/ 169 w 169"/>
                <a:gd name="T13" fmla="*/ 56 h 112"/>
                <a:gd name="T14" fmla="*/ 166 w 169"/>
                <a:gd name="T15" fmla="*/ 74 h 112"/>
                <a:gd name="T16" fmla="*/ 158 w 169"/>
                <a:gd name="T17" fmla="*/ 90 h 112"/>
                <a:gd name="T18" fmla="*/ 146 w 169"/>
                <a:gd name="T19" fmla="*/ 102 h 112"/>
                <a:gd name="T20" fmla="*/ 130 w 169"/>
                <a:gd name="T21" fmla="*/ 110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10 h 112"/>
                <a:gd name="T28" fmla="*/ 24 w 169"/>
                <a:gd name="T29" fmla="*/ 102 h 112"/>
                <a:gd name="T30" fmla="*/ 12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8 h 112"/>
                <a:gd name="T38" fmla="*/ 12 w 169"/>
                <a:gd name="T39" fmla="*/ 23 h 112"/>
                <a:gd name="T40" fmla="*/ 24 w 169"/>
                <a:gd name="T41" fmla="*/ 11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3"/>
                  </a:lnTo>
                  <a:lnTo>
                    <a:pt x="166" y="38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90"/>
                  </a:lnTo>
                  <a:lnTo>
                    <a:pt x="146" y="102"/>
                  </a:lnTo>
                  <a:lnTo>
                    <a:pt x="130" y="110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244"/>
            <p:cNvSpPr>
              <a:spLocks/>
            </p:cNvSpPr>
            <p:nvPr/>
          </p:nvSpPr>
          <p:spPr bwMode="auto">
            <a:xfrm>
              <a:off x="5757863" y="2817813"/>
              <a:ext cx="23813" cy="23813"/>
            </a:xfrm>
            <a:custGeom>
              <a:avLst/>
              <a:gdLst>
                <a:gd name="T0" fmla="*/ 97 w 153"/>
                <a:gd name="T1" fmla="*/ 0 h 152"/>
                <a:gd name="T2" fmla="*/ 111 w 153"/>
                <a:gd name="T3" fmla="*/ 1 h 152"/>
                <a:gd name="T4" fmla="*/ 124 w 153"/>
                <a:gd name="T5" fmla="*/ 7 h 152"/>
                <a:gd name="T6" fmla="*/ 137 w 153"/>
                <a:gd name="T7" fmla="*/ 16 h 152"/>
                <a:gd name="T8" fmla="*/ 146 w 153"/>
                <a:gd name="T9" fmla="*/ 27 h 152"/>
                <a:gd name="T10" fmla="*/ 151 w 153"/>
                <a:gd name="T11" fmla="*/ 41 h 152"/>
                <a:gd name="T12" fmla="*/ 153 w 153"/>
                <a:gd name="T13" fmla="*/ 56 h 152"/>
                <a:gd name="T14" fmla="*/ 151 w 153"/>
                <a:gd name="T15" fmla="*/ 70 h 152"/>
                <a:gd name="T16" fmla="*/ 146 w 153"/>
                <a:gd name="T17" fmla="*/ 83 h 152"/>
                <a:gd name="T18" fmla="*/ 137 w 153"/>
                <a:gd name="T19" fmla="*/ 96 h 152"/>
                <a:gd name="T20" fmla="*/ 97 w 153"/>
                <a:gd name="T21" fmla="*/ 135 h 152"/>
                <a:gd name="T22" fmla="*/ 84 w 153"/>
                <a:gd name="T23" fmla="*/ 144 h 152"/>
                <a:gd name="T24" fmla="*/ 71 w 153"/>
                <a:gd name="T25" fmla="*/ 150 h 152"/>
                <a:gd name="T26" fmla="*/ 57 w 153"/>
                <a:gd name="T27" fmla="*/ 152 h 152"/>
                <a:gd name="T28" fmla="*/ 42 w 153"/>
                <a:gd name="T29" fmla="*/ 150 h 152"/>
                <a:gd name="T30" fmla="*/ 29 w 153"/>
                <a:gd name="T31" fmla="*/ 145 h 152"/>
                <a:gd name="T32" fmla="*/ 17 w 153"/>
                <a:gd name="T33" fmla="*/ 135 h 152"/>
                <a:gd name="T34" fmla="*/ 8 w 153"/>
                <a:gd name="T35" fmla="*/ 123 h 152"/>
                <a:gd name="T36" fmla="*/ 1 w 153"/>
                <a:gd name="T37" fmla="*/ 110 h 152"/>
                <a:gd name="T38" fmla="*/ 0 w 153"/>
                <a:gd name="T39" fmla="*/ 96 h 152"/>
                <a:gd name="T40" fmla="*/ 1 w 153"/>
                <a:gd name="T41" fmla="*/ 81 h 152"/>
                <a:gd name="T42" fmla="*/ 8 w 153"/>
                <a:gd name="T43" fmla="*/ 67 h 152"/>
                <a:gd name="T44" fmla="*/ 17 w 153"/>
                <a:gd name="T45" fmla="*/ 56 h 152"/>
                <a:gd name="T46" fmla="*/ 57 w 153"/>
                <a:gd name="T47" fmla="*/ 16 h 152"/>
                <a:gd name="T48" fmla="*/ 68 w 153"/>
                <a:gd name="T49" fmla="*/ 7 h 152"/>
                <a:gd name="T50" fmla="*/ 82 w 153"/>
                <a:gd name="T51" fmla="*/ 1 h 152"/>
                <a:gd name="T52" fmla="*/ 97 w 153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2">
                  <a:moveTo>
                    <a:pt x="97" y="0"/>
                  </a:moveTo>
                  <a:lnTo>
                    <a:pt x="111" y="1"/>
                  </a:lnTo>
                  <a:lnTo>
                    <a:pt x="124" y="7"/>
                  </a:lnTo>
                  <a:lnTo>
                    <a:pt x="137" y="16"/>
                  </a:lnTo>
                  <a:lnTo>
                    <a:pt x="146" y="27"/>
                  </a:lnTo>
                  <a:lnTo>
                    <a:pt x="151" y="41"/>
                  </a:lnTo>
                  <a:lnTo>
                    <a:pt x="153" y="56"/>
                  </a:lnTo>
                  <a:lnTo>
                    <a:pt x="151" y="70"/>
                  </a:lnTo>
                  <a:lnTo>
                    <a:pt x="146" y="83"/>
                  </a:lnTo>
                  <a:lnTo>
                    <a:pt x="137" y="96"/>
                  </a:lnTo>
                  <a:lnTo>
                    <a:pt x="97" y="135"/>
                  </a:lnTo>
                  <a:lnTo>
                    <a:pt x="84" y="144"/>
                  </a:lnTo>
                  <a:lnTo>
                    <a:pt x="71" y="150"/>
                  </a:lnTo>
                  <a:lnTo>
                    <a:pt x="57" y="152"/>
                  </a:lnTo>
                  <a:lnTo>
                    <a:pt x="42" y="150"/>
                  </a:lnTo>
                  <a:lnTo>
                    <a:pt x="29" y="145"/>
                  </a:lnTo>
                  <a:lnTo>
                    <a:pt x="17" y="135"/>
                  </a:lnTo>
                  <a:lnTo>
                    <a:pt x="8" y="123"/>
                  </a:lnTo>
                  <a:lnTo>
                    <a:pt x="1" y="110"/>
                  </a:lnTo>
                  <a:lnTo>
                    <a:pt x="0" y="96"/>
                  </a:lnTo>
                  <a:lnTo>
                    <a:pt x="1" y="81"/>
                  </a:lnTo>
                  <a:lnTo>
                    <a:pt x="8" y="67"/>
                  </a:lnTo>
                  <a:lnTo>
                    <a:pt x="17" y="56"/>
                  </a:lnTo>
                  <a:lnTo>
                    <a:pt x="57" y="16"/>
                  </a:lnTo>
                  <a:lnTo>
                    <a:pt x="68" y="7"/>
                  </a:lnTo>
                  <a:lnTo>
                    <a:pt x="82" y="1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245"/>
            <p:cNvSpPr>
              <a:spLocks/>
            </p:cNvSpPr>
            <p:nvPr/>
          </p:nvSpPr>
          <p:spPr bwMode="auto">
            <a:xfrm>
              <a:off x="5486400" y="3089275"/>
              <a:ext cx="23813" cy="23813"/>
            </a:xfrm>
            <a:custGeom>
              <a:avLst/>
              <a:gdLst>
                <a:gd name="T0" fmla="*/ 96 w 153"/>
                <a:gd name="T1" fmla="*/ 0 h 152"/>
                <a:gd name="T2" fmla="*/ 111 w 153"/>
                <a:gd name="T3" fmla="*/ 2 h 152"/>
                <a:gd name="T4" fmla="*/ 125 w 153"/>
                <a:gd name="T5" fmla="*/ 7 h 152"/>
                <a:gd name="T6" fmla="*/ 136 w 153"/>
                <a:gd name="T7" fmla="*/ 16 h 152"/>
                <a:gd name="T8" fmla="*/ 145 w 153"/>
                <a:gd name="T9" fmla="*/ 29 h 152"/>
                <a:gd name="T10" fmla="*/ 152 w 153"/>
                <a:gd name="T11" fmla="*/ 42 h 152"/>
                <a:gd name="T12" fmla="*/ 153 w 153"/>
                <a:gd name="T13" fmla="*/ 56 h 152"/>
                <a:gd name="T14" fmla="*/ 152 w 153"/>
                <a:gd name="T15" fmla="*/ 70 h 152"/>
                <a:gd name="T16" fmla="*/ 145 w 153"/>
                <a:gd name="T17" fmla="*/ 84 h 152"/>
                <a:gd name="T18" fmla="*/ 136 w 153"/>
                <a:gd name="T19" fmla="*/ 96 h 152"/>
                <a:gd name="T20" fmla="*/ 96 w 153"/>
                <a:gd name="T21" fmla="*/ 136 h 152"/>
                <a:gd name="T22" fmla="*/ 85 w 153"/>
                <a:gd name="T23" fmla="*/ 145 h 152"/>
                <a:gd name="T24" fmla="*/ 71 w 153"/>
                <a:gd name="T25" fmla="*/ 150 h 152"/>
                <a:gd name="T26" fmla="*/ 56 w 153"/>
                <a:gd name="T27" fmla="*/ 152 h 152"/>
                <a:gd name="T28" fmla="*/ 42 w 153"/>
                <a:gd name="T29" fmla="*/ 150 h 152"/>
                <a:gd name="T30" fmla="*/ 29 w 153"/>
                <a:gd name="T31" fmla="*/ 145 h 152"/>
                <a:gd name="T32" fmla="*/ 16 w 153"/>
                <a:gd name="T33" fmla="*/ 136 h 152"/>
                <a:gd name="T34" fmla="*/ 7 w 153"/>
                <a:gd name="T35" fmla="*/ 124 h 152"/>
                <a:gd name="T36" fmla="*/ 2 w 153"/>
                <a:gd name="T37" fmla="*/ 110 h 152"/>
                <a:gd name="T38" fmla="*/ 0 w 153"/>
                <a:gd name="T39" fmla="*/ 96 h 152"/>
                <a:gd name="T40" fmla="*/ 2 w 153"/>
                <a:gd name="T41" fmla="*/ 82 h 152"/>
                <a:gd name="T42" fmla="*/ 7 w 153"/>
                <a:gd name="T43" fmla="*/ 68 h 152"/>
                <a:gd name="T44" fmla="*/ 16 w 153"/>
                <a:gd name="T45" fmla="*/ 56 h 152"/>
                <a:gd name="T46" fmla="*/ 56 w 153"/>
                <a:gd name="T47" fmla="*/ 16 h 152"/>
                <a:gd name="T48" fmla="*/ 69 w 153"/>
                <a:gd name="T49" fmla="*/ 7 h 152"/>
                <a:gd name="T50" fmla="*/ 82 w 153"/>
                <a:gd name="T51" fmla="*/ 2 h 152"/>
                <a:gd name="T52" fmla="*/ 96 w 153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2">
                  <a:moveTo>
                    <a:pt x="96" y="0"/>
                  </a:moveTo>
                  <a:lnTo>
                    <a:pt x="111" y="2"/>
                  </a:lnTo>
                  <a:lnTo>
                    <a:pt x="125" y="7"/>
                  </a:lnTo>
                  <a:lnTo>
                    <a:pt x="136" y="16"/>
                  </a:lnTo>
                  <a:lnTo>
                    <a:pt x="145" y="29"/>
                  </a:lnTo>
                  <a:lnTo>
                    <a:pt x="152" y="42"/>
                  </a:lnTo>
                  <a:lnTo>
                    <a:pt x="153" y="56"/>
                  </a:lnTo>
                  <a:lnTo>
                    <a:pt x="152" y="70"/>
                  </a:lnTo>
                  <a:lnTo>
                    <a:pt x="145" y="84"/>
                  </a:lnTo>
                  <a:lnTo>
                    <a:pt x="136" y="96"/>
                  </a:lnTo>
                  <a:lnTo>
                    <a:pt x="96" y="136"/>
                  </a:lnTo>
                  <a:lnTo>
                    <a:pt x="85" y="145"/>
                  </a:lnTo>
                  <a:lnTo>
                    <a:pt x="71" y="150"/>
                  </a:lnTo>
                  <a:lnTo>
                    <a:pt x="56" y="152"/>
                  </a:lnTo>
                  <a:lnTo>
                    <a:pt x="42" y="150"/>
                  </a:lnTo>
                  <a:lnTo>
                    <a:pt x="29" y="145"/>
                  </a:lnTo>
                  <a:lnTo>
                    <a:pt x="16" y="136"/>
                  </a:lnTo>
                  <a:lnTo>
                    <a:pt x="7" y="124"/>
                  </a:lnTo>
                  <a:lnTo>
                    <a:pt x="2" y="110"/>
                  </a:lnTo>
                  <a:lnTo>
                    <a:pt x="0" y="96"/>
                  </a:lnTo>
                  <a:lnTo>
                    <a:pt x="2" y="82"/>
                  </a:lnTo>
                  <a:lnTo>
                    <a:pt x="7" y="68"/>
                  </a:lnTo>
                  <a:lnTo>
                    <a:pt x="16" y="56"/>
                  </a:lnTo>
                  <a:lnTo>
                    <a:pt x="56" y="16"/>
                  </a:lnTo>
                  <a:lnTo>
                    <a:pt x="69" y="7"/>
                  </a:lnTo>
                  <a:lnTo>
                    <a:pt x="82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246"/>
            <p:cNvSpPr>
              <a:spLocks/>
            </p:cNvSpPr>
            <p:nvPr/>
          </p:nvSpPr>
          <p:spPr bwMode="auto">
            <a:xfrm>
              <a:off x="5486400" y="2817813"/>
              <a:ext cx="23813" cy="23813"/>
            </a:xfrm>
            <a:custGeom>
              <a:avLst/>
              <a:gdLst>
                <a:gd name="T0" fmla="*/ 56 w 153"/>
                <a:gd name="T1" fmla="*/ 0 h 152"/>
                <a:gd name="T2" fmla="*/ 71 w 153"/>
                <a:gd name="T3" fmla="*/ 1 h 152"/>
                <a:gd name="T4" fmla="*/ 85 w 153"/>
                <a:gd name="T5" fmla="*/ 7 h 152"/>
                <a:gd name="T6" fmla="*/ 96 w 153"/>
                <a:gd name="T7" fmla="*/ 16 h 152"/>
                <a:gd name="T8" fmla="*/ 136 w 153"/>
                <a:gd name="T9" fmla="*/ 56 h 152"/>
                <a:gd name="T10" fmla="*/ 145 w 153"/>
                <a:gd name="T11" fmla="*/ 67 h 152"/>
                <a:gd name="T12" fmla="*/ 152 w 153"/>
                <a:gd name="T13" fmla="*/ 81 h 152"/>
                <a:gd name="T14" fmla="*/ 153 w 153"/>
                <a:gd name="T15" fmla="*/ 96 h 152"/>
                <a:gd name="T16" fmla="*/ 152 w 153"/>
                <a:gd name="T17" fmla="*/ 110 h 152"/>
                <a:gd name="T18" fmla="*/ 145 w 153"/>
                <a:gd name="T19" fmla="*/ 123 h 152"/>
                <a:gd name="T20" fmla="*/ 136 w 153"/>
                <a:gd name="T21" fmla="*/ 135 h 152"/>
                <a:gd name="T22" fmla="*/ 124 w 153"/>
                <a:gd name="T23" fmla="*/ 144 h 152"/>
                <a:gd name="T24" fmla="*/ 111 w 153"/>
                <a:gd name="T25" fmla="*/ 150 h 152"/>
                <a:gd name="T26" fmla="*/ 96 w 153"/>
                <a:gd name="T27" fmla="*/ 152 h 152"/>
                <a:gd name="T28" fmla="*/ 82 w 153"/>
                <a:gd name="T29" fmla="*/ 150 h 152"/>
                <a:gd name="T30" fmla="*/ 69 w 153"/>
                <a:gd name="T31" fmla="*/ 145 h 152"/>
                <a:gd name="T32" fmla="*/ 56 w 153"/>
                <a:gd name="T33" fmla="*/ 135 h 152"/>
                <a:gd name="T34" fmla="*/ 16 w 153"/>
                <a:gd name="T35" fmla="*/ 96 h 152"/>
                <a:gd name="T36" fmla="*/ 7 w 153"/>
                <a:gd name="T37" fmla="*/ 83 h 152"/>
                <a:gd name="T38" fmla="*/ 2 w 153"/>
                <a:gd name="T39" fmla="*/ 70 h 152"/>
                <a:gd name="T40" fmla="*/ 0 w 153"/>
                <a:gd name="T41" fmla="*/ 56 h 152"/>
                <a:gd name="T42" fmla="*/ 2 w 153"/>
                <a:gd name="T43" fmla="*/ 41 h 152"/>
                <a:gd name="T44" fmla="*/ 7 w 153"/>
                <a:gd name="T45" fmla="*/ 27 h 152"/>
                <a:gd name="T46" fmla="*/ 16 w 153"/>
                <a:gd name="T47" fmla="*/ 16 h 152"/>
                <a:gd name="T48" fmla="*/ 29 w 153"/>
                <a:gd name="T49" fmla="*/ 7 h 152"/>
                <a:gd name="T50" fmla="*/ 42 w 153"/>
                <a:gd name="T51" fmla="*/ 1 h 152"/>
                <a:gd name="T52" fmla="*/ 56 w 153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2">
                  <a:moveTo>
                    <a:pt x="56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6" y="16"/>
                  </a:lnTo>
                  <a:lnTo>
                    <a:pt x="136" y="56"/>
                  </a:lnTo>
                  <a:lnTo>
                    <a:pt x="145" y="67"/>
                  </a:lnTo>
                  <a:lnTo>
                    <a:pt x="152" y="81"/>
                  </a:lnTo>
                  <a:lnTo>
                    <a:pt x="153" y="96"/>
                  </a:lnTo>
                  <a:lnTo>
                    <a:pt x="152" y="110"/>
                  </a:lnTo>
                  <a:lnTo>
                    <a:pt x="145" y="123"/>
                  </a:lnTo>
                  <a:lnTo>
                    <a:pt x="136" y="135"/>
                  </a:lnTo>
                  <a:lnTo>
                    <a:pt x="124" y="144"/>
                  </a:lnTo>
                  <a:lnTo>
                    <a:pt x="111" y="150"/>
                  </a:lnTo>
                  <a:lnTo>
                    <a:pt x="96" y="152"/>
                  </a:lnTo>
                  <a:lnTo>
                    <a:pt x="82" y="150"/>
                  </a:lnTo>
                  <a:lnTo>
                    <a:pt x="69" y="145"/>
                  </a:lnTo>
                  <a:lnTo>
                    <a:pt x="56" y="135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6"/>
                  </a:lnTo>
                  <a:lnTo>
                    <a:pt x="29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247"/>
            <p:cNvSpPr>
              <a:spLocks/>
            </p:cNvSpPr>
            <p:nvPr/>
          </p:nvSpPr>
          <p:spPr bwMode="auto">
            <a:xfrm>
              <a:off x="5365750" y="2698750"/>
              <a:ext cx="536575" cy="534988"/>
            </a:xfrm>
            <a:custGeom>
              <a:avLst/>
              <a:gdLst>
                <a:gd name="T0" fmla="*/ 1993 w 3380"/>
                <a:gd name="T1" fmla="*/ 28 h 3370"/>
                <a:gd name="T2" fmla="*/ 2369 w 3380"/>
                <a:gd name="T3" fmla="*/ 142 h 3370"/>
                <a:gd name="T4" fmla="*/ 2703 w 3380"/>
                <a:gd name="T5" fmla="*/ 337 h 3370"/>
                <a:gd name="T6" fmla="*/ 2982 w 3380"/>
                <a:gd name="T7" fmla="*/ 600 h 3370"/>
                <a:gd name="T8" fmla="*/ 3196 w 3380"/>
                <a:gd name="T9" fmla="*/ 920 h 3370"/>
                <a:gd name="T10" fmla="*/ 3332 w 3380"/>
                <a:gd name="T11" fmla="*/ 1286 h 3370"/>
                <a:gd name="T12" fmla="*/ 3380 w 3380"/>
                <a:gd name="T13" fmla="*/ 1685 h 3370"/>
                <a:gd name="T14" fmla="*/ 3333 w 3380"/>
                <a:gd name="T15" fmla="*/ 2080 h 3370"/>
                <a:gd name="T16" fmla="*/ 3258 w 3380"/>
                <a:gd name="T17" fmla="*/ 2294 h 3370"/>
                <a:gd name="T18" fmla="*/ 3203 w 3380"/>
                <a:gd name="T19" fmla="*/ 2303 h 3370"/>
                <a:gd name="T20" fmla="*/ 3167 w 3380"/>
                <a:gd name="T21" fmla="*/ 2260 h 3370"/>
                <a:gd name="T22" fmla="*/ 3223 w 3380"/>
                <a:gd name="T23" fmla="*/ 2054 h 3370"/>
                <a:gd name="T24" fmla="*/ 3267 w 3380"/>
                <a:gd name="T25" fmla="*/ 1685 h 3370"/>
                <a:gd name="T26" fmla="*/ 3219 w 3380"/>
                <a:gd name="T27" fmla="*/ 1298 h 3370"/>
                <a:gd name="T28" fmla="*/ 3082 w 3380"/>
                <a:gd name="T29" fmla="*/ 947 h 3370"/>
                <a:gd name="T30" fmla="*/ 2869 w 3380"/>
                <a:gd name="T31" fmla="*/ 641 h 3370"/>
                <a:gd name="T32" fmla="*/ 2590 w 3380"/>
                <a:gd name="T33" fmla="*/ 394 h 3370"/>
                <a:gd name="T34" fmla="*/ 2259 w 3380"/>
                <a:gd name="T35" fmla="*/ 219 h 3370"/>
                <a:gd name="T36" fmla="*/ 1888 w 3380"/>
                <a:gd name="T37" fmla="*/ 125 h 3370"/>
                <a:gd name="T38" fmla="*/ 1492 w 3380"/>
                <a:gd name="T39" fmla="*/ 125 h 3370"/>
                <a:gd name="T40" fmla="*/ 1121 w 3380"/>
                <a:gd name="T41" fmla="*/ 219 h 3370"/>
                <a:gd name="T42" fmla="*/ 790 w 3380"/>
                <a:gd name="T43" fmla="*/ 394 h 3370"/>
                <a:gd name="T44" fmla="*/ 511 w 3380"/>
                <a:gd name="T45" fmla="*/ 641 h 3370"/>
                <a:gd name="T46" fmla="*/ 298 w 3380"/>
                <a:gd name="T47" fmla="*/ 947 h 3370"/>
                <a:gd name="T48" fmla="*/ 161 w 3380"/>
                <a:gd name="T49" fmla="*/ 1298 h 3370"/>
                <a:gd name="T50" fmla="*/ 113 w 3380"/>
                <a:gd name="T51" fmla="*/ 1685 h 3370"/>
                <a:gd name="T52" fmla="*/ 161 w 3380"/>
                <a:gd name="T53" fmla="*/ 2072 h 3370"/>
                <a:gd name="T54" fmla="*/ 298 w 3380"/>
                <a:gd name="T55" fmla="*/ 2423 h 3370"/>
                <a:gd name="T56" fmla="*/ 511 w 3380"/>
                <a:gd name="T57" fmla="*/ 2729 h 3370"/>
                <a:gd name="T58" fmla="*/ 790 w 3380"/>
                <a:gd name="T59" fmla="*/ 2976 h 3370"/>
                <a:gd name="T60" fmla="*/ 1121 w 3380"/>
                <a:gd name="T61" fmla="*/ 3151 h 3370"/>
                <a:gd name="T62" fmla="*/ 1492 w 3380"/>
                <a:gd name="T63" fmla="*/ 3245 h 3370"/>
                <a:gd name="T64" fmla="*/ 1876 w 3380"/>
                <a:gd name="T65" fmla="*/ 3246 h 3370"/>
                <a:gd name="T66" fmla="*/ 2238 w 3380"/>
                <a:gd name="T67" fmla="*/ 3161 h 3370"/>
                <a:gd name="T68" fmla="*/ 2293 w 3380"/>
                <a:gd name="T69" fmla="*/ 3170 h 3370"/>
                <a:gd name="T70" fmla="*/ 2313 w 3380"/>
                <a:gd name="T71" fmla="*/ 3223 h 3370"/>
                <a:gd name="T72" fmla="*/ 2277 w 3380"/>
                <a:gd name="T73" fmla="*/ 3266 h 3370"/>
                <a:gd name="T74" fmla="*/ 1890 w 3380"/>
                <a:gd name="T75" fmla="*/ 3359 h 3370"/>
                <a:gd name="T76" fmla="*/ 1486 w 3380"/>
                <a:gd name="T77" fmla="*/ 3358 h 3370"/>
                <a:gd name="T78" fmla="*/ 1101 w 3380"/>
                <a:gd name="T79" fmla="*/ 3265 h 3370"/>
                <a:gd name="T80" fmla="*/ 756 w 3380"/>
                <a:gd name="T81" fmla="*/ 3088 h 3370"/>
                <a:gd name="T82" fmla="*/ 462 w 3380"/>
                <a:gd name="T83" fmla="*/ 2842 h 3370"/>
                <a:gd name="T84" fmla="*/ 231 w 3380"/>
                <a:gd name="T85" fmla="*/ 2535 h 3370"/>
                <a:gd name="T86" fmla="*/ 75 w 3380"/>
                <a:gd name="T87" fmla="*/ 2179 h 3370"/>
                <a:gd name="T88" fmla="*/ 3 w 3380"/>
                <a:gd name="T89" fmla="*/ 1787 h 3370"/>
                <a:gd name="T90" fmla="*/ 28 w 3380"/>
                <a:gd name="T91" fmla="*/ 1383 h 3370"/>
                <a:gd name="T92" fmla="*/ 142 w 3380"/>
                <a:gd name="T93" fmla="*/ 1008 h 3370"/>
                <a:gd name="T94" fmla="*/ 338 w 3380"/>
                <a:gd name="T95" fmla="*/ 675 h 3370"/>
                <a:gd name="T96" fmla="*/ 602 w 3380"/>
                <a:gd name="T97" fmla="*/ 397 h 3370"/>
                <a:gd name="T98" fmla="*/ 923 w 3380"/>
                <a:gd name="T99" fmla="*/ 184 h 3370"/>
                <a:gd name="T100" fmla="*/ 1290 w 3380"/>
                <a:gd name="T101" fmla="*/ 48 h 3370"/>
                <a:gd name="T102" fmla="*/ 1690 w 3380"/>
                <a:gd name="T103" fmla="*/ 0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80" h="3370">
                  <a:moveTo>
                    <a:pt x="1690" y="0"/>
                  </a:moveTo>
                  <a:lnTo>
                    <a:pt x="1792" y="3"/>
                  </a:lnTo>
                  <a:lnTo>
                    <a:pt x="1894" y="12"/>
                  </a:lnTo>
                  <a:lnTo>
                    <a:pt x="1993" y="28"/>
                  </a:lnTo>
                  <a:lnTo>
                    <a:pt x="2090" y="48"/>
                  </a:lnTo>
                  <a:lnTo>
                    <a:pt x="2186" y="75"/>
                  </a:lnTo>
                  <a:lnTo>
                    <a:pt x="2279" y="105"/>
                  </a:lnTo>
                  <a:lnTo>
                    <a:pt x="2369" y="142"/>
                  </a:lnTo>
                  <a:lnTo>
                    <a:pt x="2457" y="184"/>
                  </a:lnTo>
                  <a:lnTo>
                    <a:pt x="2542" y="231"/>
                  </a:lnTo>
                  <a:lnTo>
                    <a:pt x="2624" y="282"/>
                  </a:lnTo>
                  <a:lnTo>
                    <a:pt x="2703" y="337"/>
                  </a:lnTo>
                  <a:lnTo>
                    <a:pt x="2778" y="397"/>
                  </a:lnTo>
                  <a:lnTo>
                    <a:pt x="2850" y="461"/>
                  </a:lnTo>
                  <a:lnTo>
                    <a:pt x="2918" y="528"/>
                  </a:lnTo>
                  <a:lnTo>
                    <a:pt x="2982" y="600"/>
                  </a:lnTo>
                  <a:lnTo>
                    <a:pt x="3042" y="675"/>
                  </a:lnTo>
                  <a:lnTo>
                    <a:pt x="3097" y="754"/>
                  </a:lnTo>
                  <a:lnTo>
                    <a:pt x="3149" y="835"/>
                  </a:lnTo>
                  <a:lnTo>
                    <a:pt x="3196" y="920"/>
                  </a:lnTo>
                  <a:lnTo>
                    <a:pt x="3238" y="1008"/>
                  </a:lnTo>
                  <a:lnTo>
                    <a:pt x="3275" y="1098"/>
                  </a:lnTo>
                  <a:lnTo>
                    <a:pt x="3305" y="1191"/>
                  </a:lnTo>
                  <a:lnTo>
                    <a:pt x="3332" y="1286"/>
                  </a:lnTo>
                  <a:lnTo>
                    <a:pt x="3352" y="1383"/>
                  </a:lnTo>
                  <a:lnTo>
                    <a:pt x="3368" y="1482"/>
                  </a:lnTo>
                  <a:lnTo>
                    <a:pt x="3377" y="1583"/>
                  </a:lnTo>
                  <a:lnTo>
                    <a:pt x="3380" y="1685"/>
                  </a:lnTo>
                  <a:lnTo>
                    <a:pt x="3377" y="1785"/>
                  </a:lnTo>
                  <a:lnTo>
                    <a:pt x="3369" y="1884"/>
                  </a:lnTo>
                  <a:lnTo>
                    <a:pt x="3353" y="1982"/>
                  </a:lnTo>
                  <a:lnTo>
                    <a:pt x="3333" y="2080"/>
                  </a:lnTo>
                  <a:lnTo>
                    <a:pt x="3307" y="2175"/>
                  </a:lnTo>
                  <a:lnTo>
                    <a:pt x="3276" y="2270"/>
                  </a:lnTo>
                  <a:lnTo>
                    <a:pt x="3268" y="2283"/>
                  </a:lnTo>
                  <a:lnTo>
                    <a:pt x="3258" y="2294"/>
                  </a:lnTo>
                  <a:lnTo>
                    <a:pt x="3246" y="2302"/>
                  </a:lnTo>
                  <a:lnTo>
                    <a:pt x="3233" y="2306"/>
                  </a:lnTo>
                  <a:lnTo>
                    <a:pt x="3217" y="2307"/>
                  </a:lnTo>
                  <a:lnTo>
                    <a:pt x="3203" y="2303"/>
                  </a:lnTo>
                  <a:lnTo>
                    <a:pt x="3189" y="2296"/>
                  </a:lnTo>
                  <a:lnTo>
                    <a:pt x="3179" y="2286"/>
                  </a:lnTo>
                  <a:lnTo>
                    <a:pt x="3171" y="2274"/>
                  </a:lnTo>
                  <a:lnTo>
                    <a:pt x="3167" y="2260"/>
                  </a:lnTo>
                  <a:lnTo>
                    <a:pt x="3166" y="2246"/>
                  </a:lnTo>
                  <a:lnTo>
                    <a:pt x="3170" y="2230"/>
                  </a:lnTo>
                  <a:lnTo>
                    <a:pt x="3200" y="2143"/>
                  </a:lnTo>
                  <a:lnTo>
                    <a:pt x="3223" y="2054"/>
                  </a:lnTo>
                  <a:lnTo>
                    <a:pt x="3243" y="1963"/>
                  </a:lnTo>
                  <a:lnTo>
                    <a:pt x="3256" y="1871"/>
                  </a:lnTo>
                  <a:lnTo>
                    <a:pt x="3264" y="1779"/>
                  </a:lnTo>
                  <a:lnTo>
                    <a:pt x="3267" y="1685"/>
                  </a:lnTo>
                  <a:lnTo>
                    <a:pt x="3264" y="1586"/>
                  </a:lnTo>
                  <a:lnTo>
                    <a:pt x="3255" y="1488"/>
                  </a:lnTo>
                  <a:lnTo>
                    <a:pt x="3240" y="1392"/>
                  </a:lnTo>
                  <a:lnTo>
                    <a:pt x="3219" y="1298"/>
                  </a:lnTo>
                  <a:lnTo>
                    <a:pt x="3193" y="1206"/>
                  </a:lnTo>
                  <a:lnTo>
                    <a:pt x="3161" y="1117"/>
                  </a:lnTo>
                  <a:lnTo>
                    <a:pt x="3124" y="1030"/>
                  </a:lnTo>
                  <a:lnTo>
                    <a:pt x="3082" y="947"/>
                  </a:lnTo>
                  <a:lnTo>
                    <a:pt x="3036" y="865"/>
                  </a:lnTo>
                  <a:lnTo>
                    <a:pt x="2985" y="787"/>
                  </a:lnTo>
                  <a:lnTo>
                    <a:pt x="2928" y="713"/>
                  </a:lnTo>
                  <a:lnTo>
                    <a:pt x="2869" y="641"/>
                  </a:lnTo>
                  <a:lnTo>
                    <a:pt x="2804" y="574"/>
                  </a:lnTo>
                  <a:lnTo>
                    <a:pt x="2737" y="510"/>
                  </a:lnTo>
                  <a:lnTo>
                    <a:pt x="2665" y="450"/>
                  </a:lnTo>
                  <a:lnTo>
                    <a:pt x="2590" y="394"/>
                  </a:lnTo>
                  <a:lnTo>
                    <a:pt x="2512" y="343"/>
                  </a:lnTo>
                  <a:lnTo>
                    <a:pt x="2431" y="297"/>
                  </a:lnTo>
                  <a:lnTo>
                    <a:pt x="2347" y="255"/>
                  </a:lnTo>
                  <a:lnTo>
                    <a:pt x="2259" y="219"/>
                  </a:lnTo>
                  <a:lnTo>
                    <a:pt x="2170" y="187"/>
                  </a:lnTo>
                  <a:lnTo>
                    <a:pt x="2078" y="160"/>
                  </a:lnTo>
                  <a:lnTo>
                    <a:pt x="1984" y="140"/>
                  </a:lnTo>
                  <a:lnTo>
                    <a:pt x="1888" y="125"/>
                  </a:lnTo>
                  <a:lnTo>
                    <a:pt x="1789" y="115"/>
                  </a:lnTo>
                  <a:lnTo>
                    <a:pt x="1690" y="112"/>
                  </a:lnTo>
                  <a:lnTo>
                    <a:pt x="1591" y="115"/>
                  </a:lnTo>
                  <a:lnTo>
                    <a:pt x="1492" y="125"/>
                  </a:lnTo>
                  <a:lnTo>
                    <a:pt x="1396" y="140"/>
                  </a:lnTo>
                  <a:lnTo>
                    <a:pt x="1302" y="160"/>
                  </a:lnTo>
                  <a:lnTo>
                    <a:pt x="1210" y="187"/>
                  </a:lnTo>
                  <a:lnTo>
                    <a:pt x="1121" y="219"/>
                  </a:lnTo>
                  <a:lnTo>
                    <a:pt x="1033" y="255"/>
                  </a:lnTo>
                  <a:lnTo>
                    <a:pt x="949" y="297"/>
                  </a:lnTo>
                  <a:lnTo>
                    <a:pt x="868" y="343"/>
                  </a:lnTo>
                  <a:lnTo>
                    <a:pt x="790" y="394"/>
                  </a:lnTo>
                  <a:lnTo>
                    <a:pt x="715" y="450"/>
                  </a:lnTo>
                  <a:lnTo>
                    <a:pt x="643" y="510"/>
                  </a:lnTo>
                  <a:lnTo>
                    <a:pt x="576" y="574"/>
                  </a:lnTo>
                  <a:lnTo>
                    <a:pt x="511" y="641"/>
                  </a:lnTo>
                  <a:lnTo>
                    <a:pt x="452" y="713"/>
                  </a:lnTo>
                  <a:lnTo>
                    <a:pt x="395" y="787"/>
                  </a:lnTo>
                  <a:lnTo>
                    <a:pt x="344" y="865"/>
                  </a:lnTo>
                  <a:lnTo>
                    <a:pt x="298" y="947"/>
                  </a:lnTo>
                  <a:lnTo>
                    <a:pt x="256" y="1030"/>
                  </a:lnTo>
                  <a:lnTo>
                    <a:pt x="219" y="1117"/>
                  </a:lnTo>
                  <a:lnTo>
                    <a:pt x="187" y="1206"/>
                  </a:lnTo>
                  <a:lnTo>
                    <a:pt x="161" y="1298"/>
                  </a:lnTo>
                  <a:lnTo>
                    <a:pt x="140" y="1392"/>
                  </a:lnTo>
                  <a:lnTo>
                    <a:pt x="125" y="1488"/>
                  </a:lnTo>
                  <a:lnTo>
                    <a:pt x="116" y="1586"/>
                  </a:lnTo>
                  <a:lnTo>
                    <a:pt x="113" y="1685"/>
                  </a:lnTo>
                  <a:lnTo>
                    <a:pt x="116" y="1784"/>
                  </a:lnTo>
                  <a:lnTo>
                    <a:pt x="125" y="1882"/>
                  </a:lnTo>
                  <a:lnTo>
                    <a:pt x="140" y="1978"/>
                  </a:lnTo>
                  <a:lnTo>
                    <a:pt x="161" y="2072"/>
                  </a:lnTo>
                  <a:lnTo>
                    <a:pt x="187" y="2164"/>
                  </a:lnTo>
                  <a:lnTo>
                    <a:pt x="219" y="2253"/>
                  </a:lnTo>
                  <a:lnTo>
                    <a:pt x="256" y="2340"/>
                  </a:lnTo>
                  <a:lnTo>
                    <a:pt x="298" y="2423"/>
                  </a:lnTo>
                  <a:lnTo>
                    <a:pt x="344" y="2505"/>
                  </a:lnTo>
                  <a:lnTo>
                    <a:pt x="395" y="2583"/>
                  </a:lnTo>
                  <a:lnTo>
                    <a:pt x="452" y="2657"/>
                  </a:lnTo>
                  <a:lnTo>
                    <a:pt x="511" y="2729"/>
                  </a:lnTo>
                  <a:lnTo>
                    <a:pt x="576" y="2796"/>
                  </a:lnTo>
                  <a:lnTo>
                    <a:pt x="643" y="2860"/>
                  </a:lnTo>
                  <a:lnTo>
                    <a:pt x="715" y="2920"/>
                  </a:lnTo>
                  <a:lnTo>
                    <a:pt x="790" y="2976"/>
                  </a:lnTo>
                  <a:lnTo>
                    <a:pt x="868" y="3027"/>
                  </a:lnTo>
                  <a:lnTo>
                    <a:pt x="949" y="3073"/>
                  </a:lnTo>
                  <a:lnTo>
                    <a:pt x="1033" y="3115"/>
                  </a:lnTo>
                  <a:lnTo>
                    <a:pt x="1121" y="3151"/>
                  </a:lnTo>
                  <a:lnTo>
                    <a:pt x="1210" y="3183"/>
                  </a:lnTo>
                  <a:lnTo>
                    <a:pt x="1302" y="3210"/>
                  </a:lnTo>
                  <a:lnTo>
                    <a:pt x="1396" y="3230"/>
                  </a:lnTo>
                  <a:lnTo>
                    <a:pt x="1492" y="3245"/>
                  </a:lnTo>
                  <a:lnTo>
                    <a:pt x="1591" y="3255"/>
                  </a:lnTo>
                  <a:lnTo>
                    <a:pt x="1690" y="3258"/>
                  </a:lnTo>
                  <a:lnTo>
                    <a:pt x="1783" y="3255"/>
                  </a:lnTo>
                  <a:lnTo>
                    <a:pt x="1876" y="3246"/>
                  </a:lnTo>
                  <a:lnTo>
                    <a:pt x="1969" y="3233"/>
                  </a:lnTo>
                  <a:lnTo>
                    <a:pt x="2060" y="3214"/>
                  </a:lnTo>
                  <a:lnTo>
                    <a:pt x="2149" y="3190"/>
                  </a:lnTo>
                  <a:lnTo>
                    <a:pt x="2238" y="3161"/>
                  </a:lnTo>
                  <a:lnTo>
                    <a:pt x="2252" y="3157"/>
                  </a:lnTo>
                  <a:lnTo>
                    <a:pt x="2267" y="3158"/>
                  </a:lnTo>
                  <a:lnTo>
                    <a:pt x="2281" y="3162"/>
                  </a:lnTo>
                  <a:lnTo>
                    <a:pt x="2293" y="3170"/>
                  </a:lnTo>
                  <a:lnTo>
                    <a:pt x="2302" y="3180"/>
                  </a:lnTo>
                  <a:lnTo>
                    <a:pt x="2310" y="3193"/>
                  </a:lnTo>
                  <a:lnTo>
                    <a:pt x="2314" y="3208"/>
                  </a:lnTo>
                  <a:lnTo>
                    <a:pt x="2313" y="3223"/>
                  </a:lnTo>
                  <a:lnTo>
                    <a:pt x="2309" y="3236"/>
                  </a:lnTo>
                  <a:lnTo>
                    <a:pt x="2300" y="3248"/>
                  </a:lnTo>
                  <a:lnTo>
                    <a:pt x="2290" y="3259"/>
                  </a:lnTo>
                  <a:lnTo>
                    <a:pt x="2277" y="3266"/>
                  </a:lnTo>
                  <a:lnTo>
                    <a:pt x="2182" y="3297"/>
                  </a:lnTo>
                  <a:lnTo>
                    <a:pt x="2085" y="3323"/>
                  </a:lnTo>
                  <a:lnTo>
                    <a:pt x="1988" y="3343"/>
                  </a:lnTo>
                  <a:lnTo>
                    <a:pt x="1890" y="3359"/>
                  </a:lnTo>
                  <a:lnTo>
                    <a:pt x="1790" y="3367"/>
                  </a:lnTo>
                  <a:lnTo>
                    <a:pt x="1690" y="3370"/>
                  </a:lnTo>
                  <a:lnTo>
                    <a:pt x="1588" y="3367"/>
                  </a:lnTo>
                  <a:lnTo>
                    <a:pt x="1486" y="3358"/>
                  </a:lnTo>
                  <a:lnTo>
                    <a:pt x="1387" y="3342"/>
                  </a:lnTo>
                  <a:lnTo>
                    <a:pt x="1290" y="3322"/>
                  </a:lnTo>
                  <a:lnTo>
                    <a:pt x="1194" y="3295"/>
                  </a:lnTo>
                  <a:lnTo>
                    <a:pt x="1101" y="3265"/>
                  </a:lnTo>
                  <a:lnTo>
                    <a:pt x="1011" y="3228"/>
                  </a:lnTo>
                  <a:lnTo>
                    <a:pt x="923" y="3186"/>
                  </a:lnTo>
                  <a:lnTo>
                    <a:pt x="838" y="3139"/>
                  </a:lnTo>
                  <a:lnTo>
                    <a:pt x="756" y="3088"/>
                  </a:lnTo>
                  <a:lnTo>
                    <a:pt x="677" y="3033"/>
                  </a:lnTo>
                  <a:lnTo>
                    <a:pt x="602" y="2973"/>
                  </a:lnTo>
                  <a:lnTo>
                    <a:pt x="530" y="2909"/>
                  </a:lnTo>
                  <a:lnTo>
                    <a:pt x="462" y="2842"/>
                  </a:lnTo>
                  <a:lnTo>
                    <a:pt x="398" y="2770"/>
                  </a:lnTo>
                  <a:lnTo>
                    <a:pt x="338" y="2695"/>
                  </a:lnTo>
                  <a:lnTo>
                    <a:pt x="283" y="2616"/>
                  </a:lnTo>
                  <a:lnTo>
                    <a:pt x="231" y="2535"/>
                  </a:lnTo>
                  <a:lnTo>
                    <a:pt x="184" y="2450"/>
                  </a:lnTo>
                  <a:lnTo>
                    <a:pt x="142" y="2362"/>
                  </a:lnTo>
                  <a:lnTo>
                    <a:pt x="105" y="2272"/>
                  </a:lnTo>
                  <a:lnTo>
                    <a:pt x="75" y="2179"/>
                  </a:lnTo>
                  <a:lnTo>
                    <a:pt x="48" y="2084"/>
                  </a:lnTo>
                  <a:lnTo>
                    <a:pt x="28" y="1987"/>
                  </a:lnTo>
                  <a:lnTo>
                    <a:pt x="12" y="1888"/>
                  </a:lnTo>
                  <a:lnTo>
                    <a:pt x="3" y="1787"/>
                  </a:lnTo>
                  <a:lnTo>
                    <a:pt x="0" y="1685"/>
                  </a:lnTo>
                  <a:lnTo>
                    <a:pt x="3" y="1583"/>
                  </a:lnTo>
                  <a:lnTo>
                    <a:pt x="12" y="1482"/>
                  </a:lnTo>
                  <a:lnTo>
                    <a:pt x="28" y="1383"/>
                  </a:lnTo>
                  <a:lnTo>
                    <a:pt x="48" y="1286"/>
                  </a:lnTo>
                  <a:lnTo>
                    <a:pt x="75" y="1191"/>
                  </a:lnTo>
                  <a:lnTo>
                    <a:pt x="105" y="1098"/>
                  </a:lnTo>
                  <a:lnTo>
                    <a:pt x="142" y="1008"/>
                  </a:lnTo>
                  <a:lnTo>
                    <a:pt x="184" y="920"/>
                  </a:lnTo>
                  <a:lnTo>
                    <a:pt x="231" y="835"/>
                  </a:lnTo>
                  <a:lnTo>
                    <a:pt x="283" y="754"/>
                  </a:lnTo>
                  <a:lnTo>
                    <a:pt x="338" y="675"/>
                  </a:lnTo>
                  <a:lnTo>
                    <a:pt x="398" y="600"/>
                  </a:lnTo>
                  <a:lnTo>
                    <a:pt x="462" y="528"/>
                  </a:lnTo>
                  <a:lnTo>
                    <a:pt x="530" y="461"/>
                  </a:lnTo>
                  <a:lnTo>
                    <a:pt x="602" y="397"/>
                  </a:lnTo>
                  <a:lnTo>
                    <a:pt x="677" y="337"/>
                  </a:lnTo>
                  <a:lnTo>
                    <a:pt x="756" y="282"/>
                  </a:lnTo>
                  <a:lnTo>
                    <a:pt x="838" y="231"/>
                  </a:lnTo>
                  <a:lnTo>
                    <a:pt x="923" y="184"/>
                  </a:lnTo>
                  <a:lnTo>
                    <a:pt x="1011" y="142"/>
                  </a:lnTo>
                  <a:lnTo>
                    <a:pt x="1101" y="105"/>
                  </a:lnTo>
                  <a:lnTo>
                    <a:pt x="1194" y="75"/>
                  </a:lnTo>
                  <a:lnTo>
                    <a:pt x="1290" y="48"/>
                  </a:lnTo>
                  <a:lnTo>
                    <a:pt x="1387" y="28"/>
                  </a:lnTo>
                  <a:lnTo>
                    <a:pt x="1486" y="12"/>
                  </a:lnTo>
                  <a:lnTo>
                    <a:pt x="1588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248"/>
            <p:cNvSpPr>
              <a:spLocks noEditPoints="1"/>
            </p:cNvSpPr>
            <p:nvPr/>
          </p:nvSpPr>
          <p:spPr bwMode="auto">
            <a:xfrm>
              <a:off x="5759450" y="3046413"/>
              <a:ext cx="88900" cy="177800"/>
            </a:xfrm>
            <a:custGeom>
              <a:avLst/>
              <a:gdLst>
                <a:gd name="T0" fmla="*/ 358 w 563"/>
                <a:gd name="T1" fmla="*/ 891 h 1123"/>
                <a:gd name="T2" fmla="*/ 410 w 563"/>
                <a:gd name="T3" fmla="*/ 851 h 1123"/>
                <a:gd name="T4" fmla="*/ 429 w 563"/>
                <a:gd name="T5" fmla="*/ 806 h 1123"/>
                <a:gd name="T6" fmla="*/ 418 w 563"/>
                <a:gd name="T7" fmla="*/ 754 h 1123"/>
                <a:gd name="T8" fmla="*/ 338 w 563"/>
                <a:gd name="T9" fmla="*/ 683 h 1123"/>
                <a:gd name="T10" fmla="*/ 185 w 563"/>
                <a:gd name="T11" fmla="*/ 255 h 1123"/>
                <a:gd name="T12" fmla="*/ 143 w 563"/>
                <a:gd name="T13" fmla="*/ 298 h 1123"/>
                <a:gd name="T14" fmla="*/ 134 w 563"/>
                <a:gd name="T15" fmla="*/ 346 h 1123"/>
                <a:gd name="T16" fmla="*/ 155 w 563"/>
                <a:gd name="T17" fmla="*/ 396 h 1123"/>
                <a:gd name="T18" fmla="*/ 225 w 563"/>
                <a:gd name="T19" fmla="*/ 234 h 1123"/>
                <a:gd name="T20" fmla="*/ 314 w 563"/>
                <a:gd name="T21" fmla="*/ 11 h 1123"/>
                <a:gd name="T22" fmla="*/ 338 w 563"/>
                <a:gd name="T23" fmla="*/ 56 h 1123"/>
                <a:gd name="T24" fmla="*/ 410 w 563"/>
                <a:gd name="T25" fmla="*/ 143 h 1123"/>
                <a:gd name="T26" fmla="*/ 498 w 563"/>
                <a:gd name="T27" fmla="*/ 214 h 1123"/>
                <a:gd name="T28" fmla="*/ 552 w 563"/>
                <a:gd name="T29" fmla="*/ 314 h 1123"/>
                <a:gd name="T30" fmla="*/ 560 w 563"/>
                <a:gd name="T31" fmla="*/ 410 h 1123"/>
                <a:gd name="T32" fmla="*/ 524 w 563"/>
                <a:gd name="T33" fmla="*/ 446 h 1123"/>
                <a:gd name="T34" fmla="*/ 474 w 563"/>
                <a:gd name="T35" fmla="*/ 438 h 1123"/>
                <a:gd name="T36" fmla="*/ 450 w 563"/>
                <a:gd name="T37" fmla="*/ 393 h 1123"/>
                <a:gd name="T38" fmla="*/ 427 w 563"/>
                <a:gd name="T39" fmla="*/ 307 h 1123"/>
                <a:gd name="T40" fmla="*/ 364 w 563"/>
                <a:gd name="T41" fmla="*/ 247 h 1123"/>
                <a:gd name="T42" fmla="*/ 463 w 563"/>
                <a:gd name="T43" fmla="*/ 638 h 1123"/>
                <a:gd name="T44" fmla="*/ 524 w 563"/>
                <a:gd name="T45" fmla="*/ 714 h 1123"/>
                <a:gd name="T46" fmla="*/ 541 w 563"/>
                <a:gd name="T47" fmla="*/ 809 h 1123"/>
                <a:gd name="T48" fmla="*/ 515 w 563"/>
                <a:gd name="T49" fmla="*/ 898 h 1123"/>
                <a:gd name="T50" fmla="*/ 440 w 563"/>
                <a:gd name="T51" fmla="*/ 974 h 1123"/>
                <a:gd name="T52" fmla="*/ 338 w 563"/>
                <a:gd name="T53" fmla="*/ 1018 h 1123"/>
                <a:gd name="T54" fmla="*/ 326 w 563"/>
                <a:gd name="T55" fmla="*/ 1099 h 1123"/>
                <a:gd name="T56" fmla="*/ 281 w 563"/>
                <a:gd name="T57" fmla="*/ 1123 h 1123"/>
                <a:gd name="T58" fmla="*/ 236 w 563"/>
                <a:gd name="T59" fmla="*/ 1099 h 1123"/>
                <a:gd name="T60" fmla="*/ 225 w 563"/>
                <a:gd name="T61" fmla="*/ 1018 h 1123"/>
                <a:gd name="T62" fmla="*/ 120 w 563"/>
                <a:gd name="T63" fmla="*/ 972 h 1123"/>
                <a:gd name="T64" fmla="*/ 42 w 563"/>
                <a:gd name="T65" fmla="*/ 890 h 1123"/>
                <a:gd name="T66" fmla="*/ 3 w 563"/>
                <a:gd name="T67" fmla="*/ 782 h 1123"/>
                <a:gd name="T68" fmla="*/ 11 w 563"/>
                <a:gd name="T69" fmla="*/ 709 h 1123"/>
                <a:gd name="T70" fmla="*/ 56 w 563"/>
                <a:gd name="T71" fmla="*/ 686 h 1123"/>
                <a:gd name="T72" fmla="*/ 101 w 563"/>
                <a:gd name="T73" fmla="*/ 709 h 1123"/>
                <a:gd name="T74" fmla="*/ 115 w 563"/>
                <a:gd name="T75" fmla="*/ 773 h 1123"/>
                <a:gd name="T76" fmla="*/ 153 w 563"/>
                <a:gd name="T77" fmla="*/ 851 h 1123"/>
                <a:gd name="T78" fmla="*/ 225 w 563"/>
                <a:gd name="T79" fmla="*/ 900 h 1123"/>
                <a:gd name="T80" fmla="*/ 75 w 563"/>
                <a:gd name="T81" fmla="*/ 475 h 1123"/>
                <a:gd name="T82" fmla="*/ 27 w 563"/>
                <a:gd name="T83" fmla="*/ 390 h 1123"/>
                <a:gd name="T84" fmla="*/ 25 w 563"/>
                <a:gd name="T85" fmla="*/ 295 h 1123"/>
                <a:gd name="T86" fmla="*/ 66 w 563"/>
                <a:gd name="T87" fmla="*/ 212 h 1123"/>
                <a:gd name="T88" fmla="*/ 154 w 563"/>
                <a:gd name="T89" fmla="*/ 142 h 1123"/>
                <a:gd name="T90" fmla="*/ 225 w 563"/>
                <a:gd name="T91" fmla="*/ 56 h 1123"/>
                <a:gd name="T92" fmla="*/ 248 w 563"/>
                <a:gd name="T93" fmla="*/ 11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3" h="1123">
                  <a:moveTo>
                    <a:pt x="338" y="683"/>
                  </a:moveTo>
                  <a:lnTo>
                    <a:pt x="338" y="900"/>
                  </a:lnTo>
                  <a:lnTo>
                    <a:pt x="358" y="891"/>
                  </a:lnTo>
                  <a:lnTo>
                    <a:pt x="378" y="881"/>
                  </a:lnTo>
                  <a:lnTo>
                    <a:pt x="395" y="867"/>
                  </a:lnTo>
                  <a:lnTo>
                    <a:pt x="410" y="851"/>
                  </a:lnTo>
                  <a:lnTo>
                    <a:pt x="420" y="837"/>
                  </a:lnTo>
                  <a:lnTo>
                    <a:pt x="426" y="823"/>
                  </a:lnTo>
                  <a:lnTo>
                    <a:pt x="429" y="806"/>
                  </a:lnTo>
                  <a:lnTo>
                    <a:pt x="429" y="789"/>
                  </a:lnTo>
                  <a:lnTo>
                    <a:pt x="426" y="771"/>
                  </a:lnTo>
                  <a:lnTo>
                    <a:pt x="418" y="754"/>
                  </a:lnTo>
                  <a:lnTo>
                    <a:pt x="407" y="739"/>
                  </a:lnTo>
                  <a:lnTo>
                    <a:pt x="394" y="726"/>
                  </a:lnTo>
                  <a:lnTo>
                    <a:pt x="338" y="683"/>
                  </a:lnTo>
                  <a:close/>
                  <a:moveTo>
                    <a:pt x="225" y="234"/>
                  </a:moveTo>
                  <a:lnTo>
                    <a:pt x="205" y="244"/>
                  </a:lnTo>
                  <a:lnTo>
                    <a:pt x="185" y="255"/>
                  </a:lnTo>
                  <a:lnTo>
                    <a:pt x="168" y="268"/>
                  </a:lnTo>
                  <a:lnTo>
                    <a:pt x="152" y="283"/>
                  </a:lnTo>
                  <a:lnTo>
                    <a:pt x="143" y="298"/>
                  </a:lnTo>
                  <a:lnTo>
                    <a:pt x="137" y="313"/>
                  </a:lnTo>
                  <a:lnTo>
                    <a:pt x="134" y="329"/>
                  </a:lnTo>
                  <a:lnTo>
                    <a:pt x="134" y="346"/>
                  </a:lnTo>
                  <a:lnTo>
                    <a:pt x="137" y="364"/>
                  </a:lnTo>
                  <a:lnTo>
                    <a:pt x="145" y="380"/>
                  </a:lnTo>
                  <a:lnTo>
                    <a:pt x="155" y="396"/>
                  </a:lnTo>
                  <a:lnTo>
                    <a:pt x="169" y="409"/>
                  </a:lnTo>
                  <a:lnTo>
                    <a:pt x="225" y="453"/>
                  </a:lnTo>
                  <a:lnTo>
                    <a:pt x="225" y="234"/>
                  </a:lnTo>
                  <a:close/>
                  <a:moveTo>
                    <a:pt x="281" y="0"/>
                  </a:moveTo>
                  <a:lnTo>
                    <a:pt x="299" y="3"/>
                  </a:lnTo>
                  <a:lnTo>
                    <a:pt x="314" y="11"/>
                  </a:lnTo>
                  <a:lnTo>
                    <a:pt x="326" y="23"/>
                  </a:lnTo>
                  <a:lnTo>
                    <a:pt x="335" y="38"/>
                  </a:lnTo>
                  <a:lnTo>
                    <a:pt x="338" y="56"/>
                  </a:lnTo>
                  <a:lnTo>
                    <a:pt x="338" y="117"/>
                  </a:lnTo>
                  <a:lnTo>
                    <a:pt x="376" y="128"/>
                  </a:lnTo>
                  <a:lnTo>
                    <a:pt x="410" y="143"/>
                  </a:lnTo>
                  <a:lnTo>
                    <a:pt x="443" y="163"/>
                  </a:lnTo>
                  <a:lnTo>
                    <a:pt x="473" y="186"/>
                  </a:lnTo>
                  <a:lnTo>
                    <a:pt x="498" y="214"/>
                  </a:lnTo>
                  <a:lnTo>
                    <a:pt x="521" y="245"/>
                  </a:lnTo>
                  <a:lnTo>
                    <a:pt x="538" y="278"/>
                  </a:lnTo>
                  <a:lnTo>
                    <a:pt x="552" y="314"/>
                  </a:lnTo>
                  <a:lnTo>
                    <a:pt x="560" y="353"/>
                  </a:lnTo>
                  <a:lnTo>
                    <a:pt x="563" y="393"/>
                  </a:lnTo>
                  <a:lnTo>
                    <a:pt x="560" y="410"/>
                  </a:lnTo>
                  <a:lnTo>
                    <a:pt x="552" y="426"/>
                  </a:lnTo>
                  <a:lnTo>
                    <a:pt x="539" y="438"/>
                  </a:lnTo>
                  <a:lnTo>
                    <a:pt x="524" y="446"/>
                  </a:lnTo>
                  <a:lnTo>
                    <a:pt x="507" y="449"/>
                  </a:lnTo>
                  <a:lnTo>
                    <a:pt x="489" y="446"/>
                  </a:lnTo>
                  <a:lnTo>
                    <a:pt x="474" y="438"/>
                  </a:lnTo>
                  <a:lnTo>
                    <a:pt x="462" y="426"/>
                  </a:lnTo>
                  <a:lnTo>
                    <a:pt x="453" y="410"/>
                  </a:lnTo>
                  <a:lnTo>
                    <a:pt x="450" y="393"/>
                  </a:lnTo>
                  <a:lnTo>
                    <a:pt x="447" y="362"/>
                  </a:lnTo>
                  <a:lnTo>
                    <a:pt x="439" y="333"/>
                  </a:lnTo>
                  <a:lnTo>
                    <a:pt x="427" y="307"/>
                  </a:lnTo>
                  <a:lnTo>
                    <a:pt x="409" y="283"/>
                  </a:lnTo>
                  <a:lnTo>
                    <a:pt x="389" y="263"/>
                  </a:lnTo>
                  <a:lnTo>
                    <a:pt x="364" y="247"/>
                  </a:lnTo>
                  <a:lnTo>
                    <a:pt x="338" y="234"/>
                  </a:lnTo>
                  <a:lnTo>
                    <a:pt x="338" y="540"/>
                  </a:lnTo>
                  <a:lnTo>
                    <a:pt x="463" y="638"/>
                  </a:lnTo>
                  <a:lnTo>
                    <a:pt x="487" y="659"/>
                  </a:lnTo>
                  <a:lnTo>
                    <a:pt x="508" y="686"/>
                  </a:lnTo>
                  <a:lnTo>
                    <a:pt x="524" y="714"/>
                  </a:lnTo>
                  <a:lnTo>
                    <a:pt x="535" y="745"/>
                  </a:lnTo>
                  <a:lnTo>
                    <a:pt x="541" y="778"/>
                  </a:lnTo>
                  <a:lnTo>
                    <a:pt x="541" y="809"/>
                  </a:lnTo>
                  <a:lnTo>
                    <a:pt x="537" y="840"/>
                  </a:lnTo>
                  <a:lnTo>
                    <a:pt x="528" y="870"/>
                  </a:lnTo>
                  <a:lnTo>
                    <a:pt x="515" y="898"/>
                  </a:lnTo>
                  <a:lnTo>
                    <a:pt x="496" y="924"/>
                  </a:lnTo>
                  <a:lnTo>
                    <a:pt x="470" y="950"/>
                  </a:lnTo>
                  <a:lnTo>
                    <a:pt x="440" y="974"/>
                  </a:lnTo>
                  <a:lnTo>
                    <a:pt x="408" y="993"/>
                  </a:lnTo>
                  <a:lnTo>
                    <a:pt x="374" y="1007"/>
                  </a:lnTo>
                  <a:lnTo>
                    <a:pt x="338" y="1018"/>
                  </a:lnTo>
                  <a:lnTo>
                    <a:pt x="338" y="1067"/>
                  </a:lnTo>
                  <a:lnTo>
                    <a:pt x="335" y="1084"/>
                  </a:lnTo>
                  <a:lnTo>
                    <a:pt x="326" y="1099"/>
                  </a:lnTo>
                  <a:lnTo>
                    <a:pt x="314" y="1112"/>
                  </a:lnTo>
                  <a:lnTo>
                    <a:pt x="299" y="1120"/>
                  </a:lnTo>
                  <a:lnTo>
                    <a:pt x="281" y="1123"/>
                  </a:lnTo>
                  <a:lnTo>
                    <a:pt x="264" y="1120"/>
                  </a:lnTo>
                  <a:lnTo>
                    <a:pt x="248" y="1112"/>
                  </a:lnTo>
                  <a:lnTo>
                    <a:pt x="236" y="1099"/>
                  </a:lnTo>
                  <a:lnTo>
                    <a:pt x="228" y="1084"/>
                  </a:lnTo>
                  <a:lnTo>
                    <a:pt x="225" y="1067"/>
                  </a:lnTo>
                  <a:lnTo>
                    <a:pt x="225" y="1018"/>
                  </a:lnTo>
                  <a:lnTo>
                    <a:pt x="187" y="1006"/>
                  </a:lnTo>
                  <a:lnTo>
                    <a:pt x="152" y="991"/>
                  </a:lnTo>
                  <a:lnTo>
                    <a:pt x="120" y="972"/>
                  </a:lnTo>
                  <a:lnTo>
                    <a:pt x="90" y="948"/>
                  </a:lnTo>
                  <a:lnTo>
                    <a:pt x="64" y="921"/>
                  </a:lnTo>
                  <a:lnTo>
                    <a:pt x="42" y="890"/>
                  </a:lnTo>
                  <a:lnTo>
                    <a:pt x="24" y="856"/>
                  </a:lnTo>
                  <a:lnTo>
                    <a:pt x="11" y="821"/>
                  </a:lnTo>
                  <a:lnTo>
                    <a:pt x="3" y="782"/>
                  </a:lnTo>
                  <a:lnTo>
                    <a:pt x="0" y="742"/>
                  </a:lnTo>
                  <a:lnTo>
                    <a:pt x="3" y="725"/>
                  </a:lnTo>
                  <a:lnTo>
                    <a:pt x="11" y="709"/>
                  </a:lnTo>
                  <a:lnTo>
                    <a:pt x="23" y="697"/>
                  </a:lnTo>
                  <a:lnTo>
                    <a:pt x="39" y="689"/>
                  </a:lnTo>
                  <a:lnTo>
                    <a:pt x="56" y="686"/>
                  </a:lnTo>
                  <a:lnTo>
                    <a:pt x="73" y="689"/>
                  </a:lnTo>
                  <a:lnTo>
                    <a:pt x="89" y="697"/>
                  </a:lnTo>
                  <a:lnTo>
                    <a:pt x="101" y="709"/>
                  </a:lnTo>
                  <a:lnTo>
                    <a:pt x="109" y="725"/>
                  </a:lnTo>
                  <a:lnTo>
                    <a:pt x="112" y="742"/>
                  </a:lnTo>
                  <a:lnTo>
                    <a:pt x="115" y="773"/>
                  </a:lnTo>
                  <a:lnTo>
                    <a:pt x="124" y="801"/>
                  </a:lnTo>
                  <a:lnTo>
                    <a:pt x="136" y="828"/>
                  </a:lnTo>
                  <a:lnTo>
                    <a:pt x="153" y="851"/>
                  </a:lnTo>
                  <a:lnTo>
                    <a:pt x="174" y="872"/>
                  </a:lnTo>
                  <a:lnTo>
                    <a:pt x="198" y="888"/>
                  </a:lnTo>
                  <a:lnTo>
                    <a:pt x="225" y="900"/>
                  </a:lnTo>
                  <a:lnTo>
                    <a:pt x="225" y="595"/>
                  </a:lnTo>
                  <a:lnTo>
                    <a:pt x="99" y="498"/>
                  </a:lnTo>
                  <a:lnTo>
                    <a:pt x="75" y="475"/>
                  </a:lnTo>
                  <a:lnTo>
                    <a:pt x="55" y="450"/>
                  </a:lnTo>
                  <a:lnTo>
                    <a:pt x="39" y="421"/>
                  </a:lnTo>
                  <a:lnTo>
                    <a:pt x="27" y="390"/>
                  </a:lnTo>
                  <a:lnTo>
                    <a:pt x="21" y="358"/>
                  </a:lnTo>
                  <a:lnTo>
                    <a:pt x="21" y="325"/>
                  </a:lnTo>
                  <a:lnTo>
                    <a:pt x="25" y="295"/>
                  </a:lnTo>
                  <a:lnTo>
                    <a:pt x="34" y="265"/>
                  </a:lnTo>
                  <a:lnTo>
                    <a:pt x="48" y="237"/>
                  </a:lnTo>
                  <a:lnTo>
                    <a:pt x="66" y="212"/>
                  </a:lnTo>
                  <a:lnTo>
                    <a:pt x="93" y="184"/>
                  </a:lnTo>
                  <a:lnTo>
                    <a:pt x="123" y="161"/>
                  </a:lnTo>
                  <a:lnTo>
                    <a:pt x="154" y="142"/>
                  </a:lnTo>
                  <a:lnTo>
                    <a:pt x="189" y="127"/>
                  </a:lnTo>
                  <a:lnTo>
                    <a:pt x="225" y="118"/>
                  </a:lnTo>
                  <a:lnTo>
                    <a:pt x="225" y="56"/>
                  </a:lnTo>
                  <a:lnTo>
                    <a:pt x="228" y="38"/>
                  </a:lnTo>
                  <a:lnTo>
                    <a:pt x="236" y="23"/>
                  </a:lnTo>
                  <a:lnTo>
                    <a:pt x="248" y="11"/>
                  </a:lnTo>
                  <a:lnTo>
                    <a:pt x="264" y="3"/>
                  </a:lnTo>
                  <a:lnTo>
                    <a:pt x="2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01" name="Group 863"/>
          <p:cNvGrpSpPr/>
          <p:nvPr/>
        </p:nvGrpSpPr>
        <p:grpSpPr>
          <a:xfrm>
            <a:off x="7787160" y="1416280"/>
            <a:ext cx="536576" cy="533400"/>
            <a:chOff x="4475163" y="2693988"/>
            <a:chExt cx="536576" cy="533400"/>
          </a:xfrm>
          <a:solidFill>
            <a:srgbClr val="000000"/>
          </a:solidFill>
        </p:grpSpPr>
        <p:sp>
          <p:nvSpPr>
            <p:cNvPr id="1202" name="Freeform 253"/>
            <p:cNvSpPr>
              <a:spLocks/>
            </p:cNvSpPr>
            <p:nvPr/>
          </p:nvSpPr>
          <p:spPr bwMode="auto">
            <a:xfrm>
              <a:off x="4475163" y="2693988"/>
              <a:ext cx="455613" cy="276225"/>
            </a:xfrm>
            <a:custGeom>
              <a:avLst/>
              <a:gdLst>
                <a:gd name="T0" fmla="*/ 1788 w 2873"/>
                <a:gd name="T1" fmla="*/ 2 h 1736"/>
                <a:gd name="T2" fmla="*/ 1981 w 2873"/>
                <a:gd name="T3" fmla="*/ 25 h 1736"/>
                <a:gd name="T4" fmla="*/ 2168 w 2873"/>
                <a:gd name="T5" fmla="*/ 68 h 1736"/>
                <a:gd name="T6" fmla="*/ 2349 w 2873"/>
                <a:gd name="T7" fmla="*/ 133 h 1736"/>
                <a:gd name="T8" fmla="*/ 2521 w 2873"/>
                <a:gd name="T9" fmla="*/ 217 h 1736"/>
                <a:gd name="T10" fmla="*/ 2684 w 2873"/>
                <a:gd name="T11" fmla="*/ 321 h 1736"/>
                <a:gd name="T12" fmla="*/ 2761 w 2873"/>
                <a:gd name="T13" fmla="*/ 55 h 1736"/>
                <a:gd name="T14" fmla="*/ 2771 w 2873"/>
                <a:gd name="T15" fmla="*/ 23 h 1736"/>
                <a:gd name="T16" fmla="*/ 2800 w 2873"/>
                <a:gd name="T17" fmla="*/ 2 h 1736"/>
                <a:gd name="T18" fmla="*/ 2835 w 2873"/>
                <a:gd name="T19" fmla="*/ 2 h 1736"/>
                <a:gd name="T20" fmla="*/ 2862 w 2873"/>
                <a:gd name="T21" fmla="*/ 23 h 1736"/>
                <a:gd name="T22" fmla="*/ 2873 w 2873"/>
                <a:gd name="T23" fmla="*/ 55 h 1736"/>
                <a:gd name="T24" fmla="*/ 2823 w 2873"/>
                <a:gd name="T25" fmla="*/ 559 h 1736"/>
                <a:gd name="T26" fmla="*/ 2812 w 2873"/>
                <a:gd name="T27" fmla="*/ 559 h 1736"/>
                <a:gd name="T28" fmla="*/ 2349 w 2873"/>
                <a:gd name="T29" fmla="*/ 557 h 1736"/>
                <a:gd name="T30" fmla="*/ 2321 w 2873"/>
                <a:gd name="T31" fmla="*/ 536 h 1736"/>
                <a:gd name="T32" fmla="*/ 2310 w 2873"/>
                <a:gd name="T33" fmla="*/ 503 h 1736"/>
                <a:gd name="T34" fmla="*/ 2321 w 2873"/>
                <a:gd name="T35" fmla="*/ 471 h 1736"/>
                <a:gd name="T36" fmla="*/ 2349 w 2873"/>
                <a:gd name="T37" fmla="*/ 450 h 1736"/>
                <a:gd name="T38" fmla="*/ 2665 w 2873"/>
                <a:gd name="T39" fmla="*/ 447 h 1736"/>
                <a:gd name="T40" fmla="*/ 2508 w 2873"/>
                <a:gd name="T41" fmla="*/ 339 h 1736"/>
                <a:gd name="T42" fmla="*/ 2339 w 2873"/>
                <a:gd name="T43" fmla="*/ 251 h 1736"/>
                <a:gd name="T44" fmla="*/ 2162 w 2873"/>
                <a:gd name="T45" fmla="*/ 183 h 1736"/>
                <a:gd name="T46" fmla="*/ 1978 w 2873"/>
                <a:gd name="T47" fmla="*/ 137 h 1736"/>
                <a:gd name="T48" fmla="*/ 1787 w 2873"/>
                <a:gd name="T49" fmla="*/ 114 h 1736"/>
                <a:gd name="T50" fmla="*/ 1586 w 2873"/>
                <a:gd name="T51" fmla="*/ 115 h 1736"/>
                <a:gd name="T52" fmla="*/ 1385 w 2873"/>
                <a:gd name="T53" fmla="*/ 141 h 1736"/>
                <a:gd name="T54" fmla="*/ 1192 w 2873"/>
                <a:gd name="T55" fmla="*/ 191 h 1736"/>
                <a:gd name="T56" fmla="*/ 1009 w 2873"/>
                <a:gd name="T57" fmla="*/ 265 h 1736"/>
                <a:gd name="T58" fmla="*/ 839 w 2873"/>
                <a:gd name="T59" fmla="*/ 360 h 1736"/>
                <a:gd name="T60" fmla="*/ 683 w 2873"/>
                <a:gd name="T61" fmla="*/ 474 h 1736"/>
                <a:gd name="T62" fmla="*/ 542 w 2873"/>
                <a:gd name="T63" fmla="*/ 606 h 1736"/>
                <a:gd name="T64" fmla="*/ 417 w 2873"/>
                <a:gd name="T65" fmla="*/ 755 h 1736"/>
                <a:gd name="T66" fmla="*/ 312 w 2873"/>
                <a:gd name="T67" fmla="*/ 917 h 1736"/>
                <a:gd name="T68" fmla="*/ 227 w 2873"/>
                <a:gd name="T69" fmla="*/ 1092 h 1736"/>
                <a:gd name="T70" fmla="*/ 164 w 2873"/>
                <a:gd name="T71" fmla="*/ 1280 h 1736"/>
                <a:gd name="T72" fmla="*/ 125 w 2873"/>
                <a:gd name="T73" fmla="*/ 1475 h 1736"/>
                <a:gd name="T74" fmla="*/ 113 w 2873"/>
                <a:gd name="T75" fmla="*/ 1680 h 1736"/>
                <a:gd name="T76" fmla="*/ 101 w 2873"/>
                <a:gd name="T77" fmla="*/ 1713 h 1736"/>
                <a:gd name="T78" fmla="*/ 74 w 2873"/>
                <a:gd name="T79" fmla="*/ 1733 h 1736"/>
                <a:gd name="T80" fmla="*/ 39 w 2873"/>
                <a:gd name="T81" fmla="*/ 1733 h 1736"/>
                <a:gd name="T82" fmla="*/ 10 w 2873"/>
                <a:gd name="T83" fmla="*/ 1713 h 1736"/>
                <a:gd name="T84" fmla="*/ 0 w 2873"/>
                <a:gd name="T85" fmla="*/ 1680 h 1736"/>
                <a:gd name="T86" fmla="*/ 13 w 2873"/>
                <a:gd name="T87" fmla="*/ 1469 h 1736"/>
                <a:gd name="T88" fmla="*/ 51 w 2873"/>
                <a:gd name="T89" fmla="*/ 1266 h 1736"/>
                <a:gd name="T90" fmla="*/ 114 w 2873"/>
                <a:gd name="T91" fmla="*/ 1073 h 1736"/>
                <a:gd name="T92" fmla="*/ 198 w 2873"/>
                <a:gd name="T93" fmla="*/ 891 h 1736"/>
                <a:gd name="T94" fmla="*/ 303 w 2873"/>
                <a:gd name="T95" fmla="*/ 720 h 1736"/>
                <a:gd name="T96" fmla="*/ 427 w 2873"/>
                <a:gd name="T97" fmla="*/ 564 h 1736"/>
                <a:gd name="T98" fmla="*/ 568 w 2873"/>
                <a:gd name="T99" fmla="*/ 424 h 1736"/>
                <a:gd name="T100" fmla="*/ 725 w 2873"/>
                <a:gd name="T101" fmla="*/ 301 h 1736"/>
                <a:gd name="T102" fmla="*/ 896 w 2873"/>
                <a:gd name="T103" fmla="*/ 196 h 1736"/>
                <a:gd name="T104" fmla="*/ 1079 w 2873"/>
                <a:gd name="T105" fmla="*/ 113 h 1736"/>
                <a:gd name="T106" fmla="*/ 1274 w 2873"/>
                <a:gd name="T107" fmla="*/ 51 h 1736"/>
                <a:gd name="T108" fmla="*/ 1479 w 2873"/>
                <a:gd name="T109" fmla="*/ 13 h 1736"/>
                <a:gd name="T110" fmla="*/ 1690 w 2873"/>
                <a:gd name="T111" fmla="*/ 0 h 1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73" h="1736">
                  <a:moveTo>
                    <a:pt x="1690" y="0"/>
                  </a:moveTo>
                  <a:lnTo>
                    <a:pt x="1788" y="2"/>
                  </a:lnTo>
                  <a:lnTo>
                    <a:pt x="1885" y="10"/>
                  </a:lnTo>
                  <a:lnTo>
                    <a:pt x="1981" y="25"/>
                  </a:lnTo>
                  <a:lnTo>
                    <a:pt x="2075" y="44"/>
                  </a:lnTo>
                  <a:lnTo>
                    <a:pt x="2168" y="68"/>
                  </a:lnTo>
                  <a:lnTo>
                    <a:pt x="2260" y="98"/>
                  </a:lnTo>
                  <a:lnTo>
                    <a:pt x="2349" y="133"/>
                  </a:lnTo>
                  <a:lnTo>
                    <a:pt x="2437" y="173"/>
                  </a:lnTo>
                  <a:lnTo>
                    <a:pt x="2521" y="217"/>
                  </a:lnTo>
                  <a:lnTo>
                    <a:pt x="2604" y="267"/>
                  </a:lnTo>
                  <a:lnTo>
                    <a:pt x="2684" y="321"/>
                  </a:lnTo>
                  <a:lnTo>
                    <a:pt x="2761" y="381"/>
                  </a:lnTo>
                  <a:lnTo>
                    <a:pt x="2761" y="55"/>
                  </a:lnTo>
                  <a:lnTo>
                    <a:pt x="2763" y="37"/>
                  </a:lnTo>
                  <a:lnTo>
                    <a:pt x="2771" y="23"/>
                  </a:lnTo>
                  <a:lnTo>
                    <a:pt x="2784" y="10"/>
                  </a:lnTo>
                  <a:lnTo>
                    <a:pt x="2800" y="2"/>
                  </a:lnTo>
                  <a:lnTo>
                    <a:pt x="2817" y="0"/>
                  </a:lnTo>
                  <a:lnTo>
                    <a:pt x="2835" y="2"/>
                  </a:lnTo>
                  <a:lnTo>
                    <a:pt x="2850" y="10"/>
                  </a:lnTo>
                  <a:lnTo>
                    <a:pt x="2862" y="23"/>
                  </a:lnTo>
                  <a:lnTo>
                    <a:pt x="2871" y="37"/>
                  </a:lnTo>
                  <a:lnTo>
                    <a:pt x="2873" y="55"/>
                  </a:lnTo>
                  <a:lnTo>
                    <a:pt x="2873" y="559"/>
                  </a:lnTo>
                  <a:lnTo>
                    <a:pt x="2823" y="559"/>
                  </a:lnTo>
                  <a:lnTo>
                    <a:pt x="2817" y="560"/>
                  </a:lnTo>
                  <a:lnTo>
                    <a:pt x="2812" y="559"/>
                  </a:lnTo>
                  <a:lnTo>
                    <a:pt x="2367" y="559"/>
                  </a:lnTo>
                  <a:lnTo>
                    <a:pt x="2349" y="557"/>
                  </a:lnTo>
                  <a:lnTo>
                    <a:pt x="2333" y="549"/>
                  </a:lnTo>
                  <a:lnTo>
                    <a:pt x="2321" y="536"/>
                  </a:lnTo>
                  <a:lnTo>
                    <a:pt x="2312" y="521"/>
                  </a:lnTo>
                  <a:lnTo>
                    <a:pt x="2310" y="503"/>
                  </a:lnTo>
                  <a:lnTo>
                    <a:pt x="2312" y="485"/>
                  </a:lnTo>
                  <a:lnTo>
                    <a:pt x="2321" y="471"/>
                  </a:lnTo>
                  <a:lnTo>
                    <a:pt x="2333" y="458"/>
                  </a:lnTo>
                  <a:lnTo>
                    <a:pt x="2349" y="450"/>
                  </a:lnTo>
                  <a:lnTo>
                    <a:pt x="2367" y="447"/>
                  </a:lnTo>
                  <a:lnTo>
                    <a:pt x="2665" y="447"/>
                  </a:lnTo>
                  <a:lnTo>
                    <a:pt x="2587" y="391"/>
                  </a:lnTo>
                  <a:lnTo>
                    <a:pt x="2508" y="339"/>
                  </a:lnTo>
                  <a:lnTo>
                    <a:pt x="2424" y="292"/>
                  </a:lnTo>
                  <a:lnTo>
                    <a:pt x="2339" y="251"/>
                  </a:lnTo>
                  <a:lnTo>
                    <a:pt x="2252" y="214"/>
                  </a:lnTo>
                  <a:lnTo>
                    <a:pt x="2162" y="183"/>
                  </a:lnTo>
                  <a:lnTo>
                    <a:pt x="2071" y="158"/>
                  </a:lnTo>
                  <a:lnTo>
                    <a:pt x="1978" y="137"/>
                  </a:lnTo>
                  <a:lnTo>
                    <a:pt x="1882" y="124"/>
                  </a:lnTo>
                  <a:lnTo>
                    <a:pt x="1787" y="114"/>
                  </a:lnTo>
                  <a:lnTo>
                    <a:pt x="1690" y="111"/>
                  </a:lnTo>
                  <a:lnTo>
                    <a:pt x="1586" y="115"/>
                  </a:lnTo>
                  <a:lnTo>
                    <a:pt x="1485" y="125"/>
                  </a:lnTo>
                  <a:lnTo>
                    <a:pt x="1385" y="141"/>
                  </a:lnTo>
                  <a:lnTo>
                    <a:pt x="1287" y="163"/>
                  </a:lnTo>
                  <a:lnTo>
                    <a:pt x="1192" y="191"/>
                  </a:lnTo>
                  <a:lnTo>
                    <a:pt x="1099" y="226"/>
                  </a:lnTo>
                  <a:lnTo>
                    <a:pt x="1009" y="265"/>
                  </a:lnTo>
                  <a:lnTo>
                    <a:pt x="922" y="310"/>
                  </a:lnTo>
                  <a:lnTo>
                    <a:pt x="839" y="360"/>
                  </a:lnTo>
                  <a:lnTo>
                    <a:pt x="759" y="415"/>
                  </a:lnTo>
                  <a:lnTo>
                    <a:pt x="683" y="474"/>
                  </a:lnTo>
                  <a:lnTo>
                    <a:pt x="610" y="537"/>
                  </a:lnTo>
                  <a:lnTo>
                    <a:pt x="542" y="606"/>
                  </a:lnTo>
                  <a:lnTo>
                    <a:pt x="477" y="678"/>
                  </a:lnTo>
                  <a:lnTo>
                    <a:pt x="417" y="755"/>
                  </a:lnTo>
                  <a:lnTo>
                    <a:pt x="362" y="834"/>
                  </a:lnTo>
                  <a:lnTo>
                    <a:pt x="312" y="917"/>
                  </a:lnTo>
                  <a:lnTo>
                    <a:pt x="267" y="1003"/>
                  </a:lnTo>
                  <a:lnTo>
                    <a:pt x="227" y="1092"/>
                  </a:lnTo>
                  <a:lnTo>
                    <a:pt x="193" y="1185"/>
                  </a:lnTo>
                  <a:lnTo>
                    <a:pt x="164" y="1280"/>
                  </a:lnTo>
                  <a:lnTo>
                    <a:pt x="142" y="1376"/>
                  </a:lnTo>
                  <a:lnTo>
                    <a:pt x="125" y="1475"/>
                  </a:lnTo>
                  <a:lnTo>
                    <a:pt x="116" y="1577"/>
                  </a:lnTo>
                  <a:lnTo>
                    <a:pt x="113" y="1680"/>
                  </a:lnTo>
                  <a:lnTo>
                    <a:pt x="110" y="1697"/>
                  </a:lnTo>
                  <a:lnTo>
                    <a:pt x="101" y="1713"/>
                  </a:lnTo>
                  <a:lnTo>
                    <a:pt x="89" y="1724"/>
                  </a:lnTo>
                  <a:lnTo>
                    <a:pt x="74" y="1733"/>
                  </a:lnTo>
                  <a:lnTo>
                    <a:pt x="56" y="1736"/>
                  </a:lnTo>
                  <a:lnTo>
                    <a:pt x="39" y="1733"/>
                  </a:lnTo>
                  <a:lnTo>
                    <a:pt x="23" y="1724"/>
                  </a:lnTo>
                  <a:lnTo>
                    <a:pt x="10" y="1713"/>
                  </a:lnTo>
                  <a:lnTo>
                    <a:pt x="2" y="1697"/>
                  </a:lnTo>
                  <a:lnTo>
                    <a:pt x="0" y="1680"/>
                  </a:lnTo>
                  <a:lnTo>
                    <a:pt x="3" y="1574"/>
                  </a:lnTo>
                  <a:lnTo>
                    <a:pt x="13" y="1469"/>
                  </a:lnTo>
                  <a:lnTo>
                    <a:pt x="29" y="1367"/>
                  </a:lnTo>
                  <a:lnTo>
                    <a:pt x="51" y="1266"/>
                  </a:lnTo>
                  <a:lnTo>
                    <a:pt x="79" y="1168"/>
                  </a:lnTo>
                  <a:lnTo>
                    <a:pt x="114" y="1073"/>
                  </a:lnTo>
                  <a:lnTo>
                    <a:pt x="153" y="980"/>
                  </a:lnTo>
                  <a:lnTo>
                    <a:pt x="198" y="891"/>
                  </a:lnTo>
                  <a:lnTo>
                    <a:pt x="248" y="803"/>
                  </a:lnTo>
                  <a:lnTo>
                    <a:pt x="303" y="720"/>
                  </a:lnTo>
                  <a:lnTo>
                    <a:pt x="363" y="640"/>
                  </a:lnTo>
                  <a:lnTo>
                    <a:pt x="427" y="564"/>
                  </a:lnTo>
                  <a:lnTo>
                    <a:pt x="496" y="492"/>
                  </a:lnTo>
                  <a:lnTo>
                    <a:pt x="568" y="424"/>
                  </a:lnTo>
                  <a:lnTo>
                    <a:pt x="644" y="361"/>
                  </a:lnTo>
                  <a:lnTo>
                    <a:pt x="725" y="301"/>
                  </a:lnTo>
                  <a:lnTo>
                    <a:pt x="808" y="246"/>
                  </a:lnTo>
                  <a:lnTo>
                    <a:pt x="896" y="196"/>
                  </a:lnTo>
                  <a:lnTo>
                    <a:pt x="986" y="152"/>
                  </a:lnTo>
                  <a:lnTo>
                    <a:pt x="1079" y="113"/>
                  </a:lnTo>
                  <a:lnTo>
                    <a:pt x="1175" y="79"/>
                  </a:lnTo>
                  <a:lnTo>
                    <a:pt x="1274" y="51"/>
                  </a:lnTo>
                  <a:lnTo>
                    <a:pt x="1375" y="29"/>
                  </a:lnTo>
                  <a:lnTo>
                    <a:pt x="1479" y="13"/>
                  </a:lnTo>
                  <a:lnTo>
                    <a:pt x="1583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254"/>
            <p:cNvSpPr>
              <a:spLocks noEditPoints="1"/>
            </p:cNvSpPr>
            <p:nvPr/>
          </p:nvSpPr>
          <p:spPr bwMode="auto">
            <a:xfrm>
              <a:off x="4546601" y="2765425"/>
              <a:ext cx="393700" cy="390525"/>
            </a:xfrm>
            <a:custGeom>
              <a:avLst/>
              <a:gdLst>
                <a:gd name="T0" fmla="*/ 1073 w 2478"/>
                <a:gd name="T1" fmla="*/ 125 h 2464"/>
                <a:gd name="T2" fmla="*/ 837 w 2478"/>
                <a:gd name="T3" fmla="*/ 186 h 2464"/>
                <a:gd name="T4" fmla="*/ 626 w 2478"/>
                <a:gd name="T5" fmla="*/ 293 h 2464"/>
                <a:gd name="T6" fmla="*/ 442 w 2478"/>
                <a:gd name="T7" fmla="*/ 441 h 2464"/>
                <a:gd name="T8" fmla="*/ 294 w 2478"/>
                <a:gd name="T9" fmla="*/ 624 h 2464"/>
                <a:gd name="T10" fmla="*/ 186 w 2478"/>
                <a:gd name="T11" fmla="*/ 834 h 2464"/>
                <a:gd name="T12" fmla="*/ 124 w 2478"/>
                <a:gd name="T13" fmla="*/ 1067 h 2464"/>
                <a:gd name="T14" fmla="*/ 115 w 2478"/>
                <a:gd name="T15" fmla="*/ 1316 h 2464"/>
                <a:gd name="T16" fmla="*/ 160 w 2478"/>
                <a:gd name="T17" fmla="*/ 1556 h 2464"/>
                <a:gd name="T18" fmla="*/ 253 w 2478"/>
                <a:gd name="T19" fmla="*/ 1774 h 2464"/>
                <a:gd name="T20" fmla="*/ 389 w 2478"/>
                <a:gd name="T21" fmla="*/ 1967 h 2464"/>
                <a:gd name="T22" fmla="*/ 561 w 2478"/>
                <a:gd name="T23" fmla="*/ 2127 h 2464"/>
                <a:gd name="T24" fmla="*/ 764 w 2478"/>
                <a:gd name="T25" fmla="*/ 2248 h 2464"/>
                <a:gd name="T26" fmla="*/ 992 w 2478"/>
                <a:gd name="T27" fmla="*/ 2325 h 2464"/>
                <a:gd name="T28" fmla="*/ 1239 w 2478"/>
                <a:gd name="T29" fmla="*/ 2352 h 2464"/>
                <a:gd name="T30" fmla="*/ 1486 w 2478"/>
                <a:gd name="T31" fmla="*/ 2325 h 2464"/>
                <a:gd name="T32" fmla="*/ 1714 w 2478"/>
                <a:gd name="T33" fmla="*/ 2248 h 2464"/>
                <a:gd name="T34" fmla="*/ 1917 w 2478"/>
                <a:gd name="T35" fmla="*/ 2127 h 2464"/>
                <a:gd name="T36" fmla="*/ 2089 w 2478"/>
                <a:gd name="T37" fmla="*/ 1967 h 2464"/>
                <a:gd name="T38" fmla="*/ 2225 w 2478"/>
                <a:gd name="T39" fmla="*/ 1774 h 2464"/>
                <a:gd name="T40" fmla="*/ 2318 w 2478"/>
                <a:gd name="T41" fmla="*/ 1556 h 2464"/>
                <a:gd name="T42" fmla="*/ 2363 w 2478"/>
                <a:gd name="T43" fmla="*/ 1316 h 2464"/>
                <a:gd name="T44" fmla="*/ 2354 w 2478"/>
                <a:gd name="T45" fmla="*/ 1067 h 2464"/>
                <a:gd name="T46" fmla="*/ 2292 w 2478"/>
                <a:gd name="T47" fmla="*/ 834 h 2464"/>
                <a:gd name="T48" fmla="*/ 2184 w 2478"/>
                <a:gd name="T49" fmla="*/ 624 h 2464"/>
                <a:gd name="T50" fmla="*/ 2036 w 2478"/>
                <a:gd name="T51" fmla="*/ 441 h 2464"/>
                <a:gd name="T52" fmla="*/ 1852 w 2478"/>
                <a:gd name="T53" fmla="*/ 293 h 2464"/>
                <a:gd name="T54" fmla="*/ 1641 w 2478"/>
                <a:gd name="T55" fmla="*/ 186 h 2464"/>
                <a:gd name="T56" fmla="*/ 1405 w 2478"/>
                <a:gd name="T57" fmla="*/ 125 h 2464"/>
                <a:gd name="T58" fmla="*/ 1239 w 2478"/>
                <a:gd name="T59" fmla="*/ 0 h 2464"/>
                <a:gd name="T60" fmla="*/ 1499 w 2478"/>
                <a:gd name="T61" fmla="*/ 28 h 2464"/>
                <a:gd name="T62" fmla="*/ 1740 w 2478"/>
                <a:gd name="T63" fmla="*/ 106 h 2464"/>
                <a:gd name="T64" fmla="*/ 1957 w 2478"/>
                <a:gd name="T65" fmla="*/ 229 h 2464"/>
                <a:gd name="T66" fmla="*/ 2144 w 2478"/>
                <a:gd name="T67" fmla="*/ 392 h 2464"/>
                <a:gd name="T68" fmla="*/ 2295 w 2478"/>
                <a:gd name="T69" fmla="*/ 587 h 2464"/>
                <a:gd name="T70" fmla="*/ 2404 w 2478"/>
                <a:gd name="T71" fmla="*/ 812 h 2464"/>
                <a:gd name="T72" fmla="*/ 2467 w 2478"/>
                <a:gd name="T73" fmla="*/ 1058 h 2464"/>
                <a:gd name="T74" fmla="*/ 2475 w 2478"/>
                <a:gd name="T75" fmla="*/ 1320 h 2464"/>
                <a:gd name="T76" fmla="*/ 2430 w 2478"/>
                <a:gd name="T77" fmla="*/ 1574 h 2464"/>
                <a:gd name="T78" fmla="*/ 2336 w 2478"/>
                <a:gd name="T79" fmla="*/ 1805 h 2464"/>
                <a:gd name="T80" fmla="*/ 2198 w 2478"/>
                <a:gd name="T81" fmla="*/ 2012 h 2464"/>
                <a:gd name="T82" fmla="*/ 2023 w 2478"/>
                <a:gd name="T83" fmla="*/ 2186 h 2464"/>
                <a:gd name="T84" fmla="*/ 1815 w 2478"/>
                <a:gd name="T85" fmla="*/ 2323 h 2464"/>
                <a:gd name="T86" fmla="*/ 1582 w 2478"/>
                <a:gd name="T87" fmla="*/ 2417 h 2464"/>
                <a:gd name="T88" fmla="*/ 1328 w 2478"/>
                <a:gd name="T89" fmla="*/ 2461 h 2464"/>
                <a:gd name="T90" fmla="*/ 1064 w 2478"/>
                <a:gd name="T91" fmla="*/ 2453 h 2464"/>
                <a:gd name="T92" fmla="*/ 815 w 2478"/>
                <a:gd name="T93" fmla="*/ 2391 h 2464"/>
                <a:gd name="T94" fmla="*/ 590 w 2478"/>
                <a:gd name="T95" fmla="*/ 2282 h 2464"/>
                <a:gd name="T96" fmla="*/ 393 w 2478"/>
                <a:gd name="T97" fmla="*/ 2132 h 2464"/>
                <a:gd name="T98" fmla="*/ 229 w 2478"/>
                <a:gd name="T99" fmla="*/ 1947 h 2464"/>
                <a:gd name="T100" fmla="*/ 105 w 2478"/>
                <a:gd name="T101" fmla="*/ 1731 h 2464"/>
                <a:gd name="T102" fmla="*/ 27 w 2478"/>
                <a:gd name="T103" fmla="*/ 1490 h 2464"/>
                <a:gd name="T104" fmla="*/ 0 w 2478"/>
                <a:gd name="T105" fmla="*/ 1233 h 2464"/>
                <a:gd name="T106" fmla="*/ 27 w 2478"/>
                <a:gd name="T107" fmla="*/ 974 h 2464"/>
                <a:gd name="T108" fmla="*/ 105 w 2478"/>
                <a:gd name="T109" fmla="*/ 735 h 2464"/>
                <a:gd name="T110" fmla="*/ 229 w 2478"/>
                <a:gd name="T111" fmla="*/ 519 h 2464"/>
                <a:gd name="T112" fmla="*/ 393 w 2478"/>
                <a:gd name="T113" fmla="*/ 334 h 2464"/>
                <a:gd name="T114" fmla="*/ 590 w 2478"/>
                <a:gd name="T115" fmla="*/ 183 h 2464"/>
                <a:gd name="T116" fmla="*/ 815 w 2478"/>
                <a:gd name="T117" fmla="*/ 75 h 2464"/>
                <a:gd name="T118" fmla="*/ 1064 w 2478"/>
                <a:gd name="T119" fmla="*/ 12 h 2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78" h="2464">
                  <a:moveTo>
                    <a:pt x="1239" y="112"/>
                  </a:moveTo>
                  <a:lnTo>
                    <a:pt x="1155" y="115"/>
                  </a:lnTo>
                  <a:lnTo>
                    <a:pt x="1073" y="125"/>
                  </a:lnTo>
                  <a:lnTo>
                    <a:pt x="992" y="139"/>
                  </a:lnTo>
                  <a:lnTo>
                    <a:pt x="914" y="160"/>
                  </a:lnTo>
                  <a:lnTo>
                    <a:pt x="837" y="186"/>
                  </a:lnTo>
                  <a:lnTo>
                    <a:pt x="764" y="217"/>
                  </a:lnTo>
                  <a:lnTo>
                    <a:pt x="693" y="253"/>
                  </a:lnTo>
                  <a:lnTo>
                    <a:pt x="626" y="293"/>
                  </a:lnTo>
                  <a:lnTo>
                    <a:pt x="561" y="338"/>
                  </a:lnTo>
                  <a:lnTo>
                    <a:pt x="500" y="388"/>
                  </a:lnTo>
                  <a:lnTo>
                    <a:pt x="442" y="441"/>
                  </a:lnTo>
                  <a:lnTo>
                    <a:pt x="389" y="498"/>
                  </a:lnTo>
                  <a:lnTo>
                    <a:pt x="340" y="559"/>
                  </a:lnTo>
                  <a:lnTo>
                    <a:pt x="294" y="624"/>
                  </a:lnTo>
                  <a:lnTo>
                    <a:pt x="253" y="690"/>
                  </a:lnTo>
                  <a:lnTo>
                    <a:pt x="217" y="761"/>
                  </a:lnTo>
                  <a:lnTo>
                    <a:pt x="186" y="834"/>
                  </a:lnTo>
                  <a:lnTo>
                    <a:pt x="160" y="909"/>
                  </a:lnTo>
                  <a:lnTo>
                    <a:pt x="139" y="987"/>
                  </a:lnTo>
                  <a:lnTo>
                    <a:pt x="124" y="1067"/>
                  </a:lnTo>
                  <a:lnTo>
                    <a:pt x="115" y="1150"/>
                  </a:lnTo>
                  <a:lnTo>
                    <a:pt x="112" y="1233"/>
                  </a:lnTo>
                  <a:lnTo>
                    <a:pt x="115" y="1316"/>
                  </a:lnTo>
                  <a:lnTo>
                    <a:pt x="124" y="1398"/>
                  </a:lnTo>
                  <a:lnTo>
                    <a:pt x="139" y="1478"/>
                  </a:lnTo>
                  <a:lnTo>
                    <a:pt x="160" y="1556"/>
                  </a:lnTo>
                  <a:lnTo>
                    <a:pt x="186" y="1631"/>
                  </a:lnTo>
                  <a:lnTo>
                    <a:pt x="217" y="1705"/>
                  </a:lnTo>
                  <a:lnTo>
                    <a:pt x="253" y="1774"/>
                  </a:lnTo>
                  <a:lnTo>
                    <a:pt x="294" y="1842"/>
                  </a:lnTo>
                  <a:lnTo>
                    <a:pt x="340" y="1906"/>
                  </a:lnTo>
                  <a:lnTo>
                    <a:pt x="389" y="1967"/>
                  </a:lnTo>
                  <a:lnTo>
                    <a:pt x="442" y="2024"/>
                  </a:lnTo>
                  <a:lnTo>
                    <a:pt x="500" y="2078"/>
                  </a:lnTo>
                  <a:lnTo>
                    <a:pt x="561" y="2127"/>
                  </a:lnTo>
                  <a:lnTo>
                    <a:pt x="626" y="2172"/>
                  </a:lnTo>
                  <a:lnTo>
                    <a:pt x="693" y="2213"/>
                  </a:lnTo>
                  <a:lnTo>
                    <a:pt x="764" y="2248"/>
                  </a:lnTo>
                  <a:lnTo>
                    <a:pt x="837" y="2279"/>
                  </a:lnTo>
                  <a:lnTo>
                    <a:pt x="914" y="2305"/>
                  </a:lnTo>
                  <a:lnTo>
                    <a:pt x="992" y="2325"/>
                  </a:lnTo>
                  <a:lnTo>
                    <a:pt x="1073" y="2341"/>
                  </a:lnTo>
                  <a:lnTo>
                    <a:pt x="1155" y="2349"/>
                  </a:lnTo>
                  <a:lnTo>
                    <a:pt x="1239" y="2352"/>
                  </a:lnTo>
                  <a:lnTo>
                    <a:pt x="1323" y="2349"/>
                  </a:lnTo>
                  <a:lnTo>
                    <a:pt x="1405" y="2341"/>
                  </a:lnTo>
                  <a:lnTo>
                    <a:pt x="1486" y="2325"/>
                  </a:lnTo>
                  <a:lnTo>
                    <a:pt x="1564" y="2305"/>
                  </a:lnTo>
                  <a:lnTo>
                    <a:pt x="1641" y="2279"/>
                  </a:lnTo>
                  <a:lnTo>
                    <a:pt x="1714" y="2248"/>
                  </a:lnTo>
                  <a:lnTo>
                    <a:pt x="1785" y="2213"/>
                  </a:lnTo>
                  <a:lnTo>
                    <a:pt x="1852" y="2172"/>
                  </a:lnTo>
                  <a:lnTo>
                    <a:pt x="1917" y="2127"/>
                  </a:lnTo>
                  <a:lnTo>
                    <a:pt x="1978" y="2078"/>
                  </a:lnTo>
                  <a:lnTo>
                    <a:pt x="2036" y="2024"/>
                  </a:lnTo>
                  <a:lnTo>
                    <a:pt x="2089" y="1967"/>
                  </a:lnTo>
                  <a:lnTo>
                    <a:pt x="2138" y="1906"/>
                  </a:lnTo>
                  <a:lnTo>
                    <a:pt x="2184" y="1842"/>
                  </a:lnTo>
                  <a:lnTo>
                    <a:pt x="2225" y="1774"/>
                  </a:lnTo>
                  <a:lnTo>
                    <a:pt x="2261" y="1705"/>
                  </a:lnTo>
                  <a:lnTo>
                    <a:pt x="2292" y="1631"/>
                  </a:lnTo>
                  <a:lnTo>
                    <a:pt x="2318" y="1556"/>
                  </a:lnTo>
                  <a:lnTo>
                    <a:pt x="2339" y="1478"/>
                  </a:lnTo>
                  <a:lnTo>
                    <a:pt x="2354" y="1398"/>
                  </a:lnTo>
                  <a:lnTo>
                    <a:pt x="2363" y="1316"/>
                  </a:lnTo>
                  <a:lnTo>
                    <a:pt x="2366" y="1233"/>
                  </a:lnTo>
                  <a:lnTo>
                    <a:pt x="2363" y="1150"/>
                  </a:lnTo>
                  <a:lnTo>
                    <a:pt x="2354" y="1067"/>
                  </a:lnTo>
                  <a:lnTo>
                    <a:pt x="2339" y="987"/>
                  </a:lnTo>
                  <a:lnTo>
                    <a:pt x="2318" y="909"/>
                  </a:lnTo>
                  <a:lnTo>
                    <a:pt x="2292" y="834"/>
                  </a:lnTo>
                  <a:lnTo>
                    <a:pt x="2261" y="761"/>
                  </a:lnTo>
                  <a:lnTo>
                    <a:pt x="2225" y="690"/>
                  </a:lnTo>
                  <a:lnTo>
                    <a:pt x="2184" y="624"/>
                  </a:lnTo>
                  <a:lnTo>
                    <a:pt x="2138" y="559"/>
                  </a:lnTo>
                  <a:lnTo>
                    <a:pt x="2089" y="498"/>
                  </a:lnTo>
                  <a:lnTo>
                    <a:pt x="2036" y="441"/>
                  </a:lnTo>
                  <a:lnTo>
                    <a:pt x="1978" y="388"/>
                  </a:lnTo>
                  <a:lnTo>
                    <a:pt x="1917" y="338"/>
                  </a:lnTo>
                  <a:lnTo>
                    <a:pt x="1852" y="293"/>
                  </a:lnTo>
                  <a:lnTo>
                    <a:pt x="1785" y="253"/>
                  </a:lnTo>
                  <a:lnTo>
                    <a:pt x="1714" y="217"/>
                  </a:lnTo>
                  <a:lnTo>
                    <a:pt x="1641" y="186"/>
                  </a:lnTo>
                  <a:lnTo>
                    <a:pt x="1564" y="160"/>
                  </a:lnTo>
                  <a:lnTo>
                    <a:pt x="1486" y="139"/>
                  </a:lnTo>
                  <a:lnTo>
                    <a:pt x="1405" y="125"/>
                  </a:lnTo>
                  <a:lnTo>
                    <a:pt x="1323" y="115"/>
                  </a:lnTo>
                  <a:lnTo>
                    <a:pt x="1239" y="112"/>
                  </a:lnTo>
                  <a:close/>
                  <a:moveTo>
                    <a:pt x="1239" y="0"/>
                  </a:moveTo>
                  <a:lnTo>
                    <a:pt x="1328" y="3"/>
                  </a:lnTo>
                  <a:lnTo>
                    <a:pt x="1414" y="12"/>
                  </a:lnTo>
                  <a:lnTo>
                    <a:pt x="1499" y="28"/>
                  </a:lnTo>
                  <a:lnTo>
                    <a:pt x="1582" y="49"/>
                  </a:lnTo>
                  <a:lnTo>
                    <a:pt x="1663" y="75"/>
                  </a:lnTo>
                  <a:lnTo>
                    <a:pt x="1740" y="106"/>
                  </a:lnTo>
                  <a:lnTo>
                    <a:pt x="1815" y="142"/>
                  </a:lnTo>
                  <a:lnTo>
                    <a:pt x="1888" y="183"/>
                  </a:lnTo>
                  <a:lnTo>
                    <a:pt x="1957" y="229"/>
                  </a:lnTo>
                  <a:lnTo>
                    <a:pt x="2023" y="279"/>
                  </a:lnTo>
                  <a:lnTo>
                    <a:pt x="2085" y="334"/>
                  </a:lnTo>
                  <a:lnTo>
                    <a:pt x="2144" y="392"/>
                  </a:lnTo>
                  <a:lnTo>
                    <a:pt x="2198" y="453"/>
                  </a:lnTo>
                  <a:lnTo>
                    <a:pt x="2249" y="519"/>
                  </a:lnTo>
                  <a:lnTo>
                    <a:pt x="2295" y="587"/>
                  </a:lnTo>
                  <a:lnTo>
                    <a:pt x="2336" y="660"/>
                  </a:lnTo>
                  <a:lnTo>
                    <a:pt x="2373" y="735"/>
                  </a:lnTo>
                  <a:lnTo>
                    <a:pt x="2404" y="812"/>
                  </a:lnTo>
                  <a:lnTo>
                    <a:pt x="2430" y="892"/>
                  </a:lnTo>
                  <a:lnTo>
                    <a:pt x="2451" y="974"/>
                  </a:lnTo>
                  <a:lnTo>
                    <a:pt x="2467" y="1058"/>
                  </a:lnTo>
                  <a:lnTo>
                    <a:pt x="2475" y="1144"/>
                  </a:lnTo>
                  <a:lnTo>
                    <a:pt x="2478" y="1233"/>
                  </a:lnTo>
                  <a:lnTo>
                    <a:pt x="2475" y="1320"/>
                  </a:lnTo>
                  <a:lnTo>
                    <a:pt x="2467" y="1406"/>
                  </a:lnTo>
                  <a:lnTo>
                    <a:pt x="2451" y="1490"/>
                  </a:lnTo>
                  <a:lnTo>
                    <a:pt x="2430" y="1574"/>
                  </a:lnTo>
                  <a:lnTo>
                    <a:pt x="2404" y="1654"/>
                  </a:lnTo>
                  <a:lnTo>
                    <a:pt x="2373" y="1731"/>
                  </a:lnTo>
                  <a:lnTo>
                    <a:pt x="2336" y="1805"/>
                  </a:lnTo>
                  <a:lnTo>
                    <a:pt x="2295" y="1877"/>
                  </a:lnTo>
                  <a:lnTo>
                    <a:pt x="2249" y="1947"/>
                  </a:lnTo>
                  <a:lnTo>
                    <a:pt x="2198" y="2012"/>
                  </a:lnTo>
                  <a:lnTo>
                    <a:pt x="2144" y="2074"/>
                  </a:lnTo>
                  <a:lnTo>
                    <a:pt x="2085" y="2132"/>
                  </a:lnTo>
                  <a:lnTo>
                    <a:pt x="2023" y="2186"/>
                  </a:lnTo>
                  <a:lnTo>
                    <a:pt x="1957" y="2237"/>
                  </a:lnTo>
                  <a:lnTo>
                    <a:pt x="1888" y="2282"/>
                  </a:lnTo>
                  <a:lnTo>
                    <a:pt x="1815" y="2323"/>
                  </a:lnTo>
                  <a:lnTo>
                    <a:pt x="1740" y="2359"/>
                  </a:lnTo>
                  <a:lnTo>
                    <a:pt x="1663" y="2391"/>
                  </a:lnTo>
                  <a:lnTo>
                    <a:pt x="1582" y="2417"/>
                  </a:lnTo>
                  <a:lnTo>
                    <a:pt x="1499" y="2437"/>
                  </a:lnTo>
                  <a:lnTo>
                    <a:pt x="1414" y="2453"/>
                  </a:lnTo>
                  <a:lnTo>
                    <a:pt x="1328" y="2461"/>
                  </a:lnTo>
                  <a:lnTo>
                    <a:pt x="1239" y="2464"/>
                  </a:lnTo>
                  <a:lnTo>
                    <a:pt x="1150" y="2461"/>
                  </a:lnTo>
                  <a:lnTo>
                    <a:pt x="1064" y="2453"/>
                  </a:lnTo>
                  <a:lnTo>
                    <a:pt x="979" y="2437"/>
                  </a:lnTo>
                  <a:lnTo>
                    <a:pt x="896" y="2417"/>
                  </a:lnTo>
                  <a:lnTo>
                    <a:pt x="815" y="2391"/>
                  </a:lnTo>
                  <a:lnTo>
                    <a:pt x="738" y="2359"/>
                  </a:lnTo>
                  <a:lnTo>
                    <a:pt x="663" y="2323"/>
                  </a:lnTo>
                  <a:lnTo>
                    <a:pt x="590" y="2282"/>
                  </a:lnTo>
                  <a:lnTo>
                    <a:pt x="521" y="2237"/>
                  </a:lnTo>
                  <a:lnTo>
                    <a:pt x="455" y="2186"/>
                  </a:lnTo>
                  <a:lnTo>
                    <a:pt x="393" y="2132"/>
                  </a:lnTo>
                  <a:lnTo>
                    <a:pt x="334" y="2074"/>
                  </a:lnTo>
                  <a:lnTo>
                    <a:pt x="280" y="2012"/>
                  </a:lnTo>
                  <a:lnTo>
                    <a:pt x="229" y="1947"/>
                  </a:lnTo>
                  <a:lnTo>
                    <a:pt x="183" y="1877"/>
                  </a:lnTo>
                  <a:lnTo>
                    <a:pt x="142" y="1805"/>
                  </a:lnTo>
                  <a:lnTo>
                    <a:pt x="105" y="1731"/>
                  </a:lnTo>
                  <a:lnTo>
                    <a:pt x="74" y="1654"/>
                  </a:lnTo>
                  <a:lnTo>
                    <a:pt x="48" y="1574"/>
                  </a:lnTo>
                  <a:lnTo>
                    <a:pt x="27" y="1490"/>
                  </a:lnTo>
                  <a:lnTo>
                    <a:pt x="11" y="1406"/>
                  </a:lnTo>
                  <a:lnTo>
                    <a:pt x="3" y="1320"/>
                  </a:lnTo>
                  <a:lnTo>
                    <a:pt x="0" y="1233"/>
                  </a:lnTo>
                  <a:lnTo>
                    <a:pt x="3" y="1144"/>
                  </a:lnTo>
                  <a:lnTo>
                    <a:pt x="11" y="1058"/>
                  </a:lnTo>
                  <a:lnTo>
                    <a:pt x="27" y="974"/>
                  </a:lnTo>
                  <a:lnTo>
                    <a:pt x="48" y="892"/>
                  </a:lnTo>
                  <a:lnTo>
                    <a:pt x="74" y="812"/>
                  </a:lnTo>
                  <a:lnTo>
                    <a:pt x="105" y="735"/>
                  </a:lnTo>
                  <a:lnTo>
                    <a:pt x="142" y="660"/>
                  </a:lnTo>
                  <a:lnTo>
                    <a:pt x="183" y="587"/>
                  </a:lnTo>
                  <a:lnTo>
                    <a:pt x="229" y="519"/>
                  </a:lnTo>
                  <a:lnTo>
                    <a:pt x="280" y="453"/>
                  </a:lnTo>
                  <a:lnTo>
                    <a:pt x="334" y="392"/>
                  </a:lnTo>
                  <a:lnTo>
                    <a:pt x="393" y="334"/>
                  </a:lnTo>
                  <a:lnTo>
                    <a:pt x="455" y="279"/>
                  </a:lnTo>
                  <a:lnTo>
                    <a:pt x="521" y="229"/>
                  </a:lnTo>
                  <a:lnTo>
                    <a:pt x="590" y="183"/>
                  </a:lnTo>
                  <a:lnTo>
                    <a:pt x="663" y="142"/>
                  </a:lnTo>
                  <a:lnTo>
                    <a:pt x="738" y="106"/>
                  </a:lnTo>
                  <a:lnTo>
                    <a:pt x="815" y="75"/>
                  </a:lnTo>
                  <a:lnTo>
                    <a:pt x="896" y="49"/>
                  </a:lnTo>
                  <a:lnTo>
                    <a:pt x="979" y="28"/>
                  </a:lnTo>
                  <a:lnTo>
                    <a:pt x="1064" y="12"/>
                  </a:lnTo>
                  <a:lnTo>
                    <a:pt x="1150" y="3"/>
                  </a:lnTo>
                  <a:lnTo>
                    <a:pt x="12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255"/>
            <p:cNvSpPr>
              <a:spLocks/>
            </p:cNvSpPr>
            <p:nvPr/>
          </p:nvSpPr>
          <p:spPr bwMode="auto">
            <a:xfrm>
              <a:off x="4733926" y="2792413"/>
              <a:ext cx="19050" cy="34925"/>
            </a:xfrm>
            <a:custGeom>
              <a:avLst/>
              <a:gdLst>
                <a:gd name="T0" fmla="*/ 56 w 112"/>
                <a:gd name="T1" fmla="*/ 0 h 225"/>
                <a:gd name="T2" fmla="*/ 74 w 112"/>
                <a:gd name="T3" fmla="*/ 3 h 225"/>
                <a:gd name="T4" fmla="*/ 89 w 112"/>
                <a:gd name="T5" fmla="*/ 12 h 225"/>
                <a:gd name="T6" fmla="*/ 102 w 112"/>
                <a:gd name="T7" fmla="*/ 23 h 225"/>
                <a:gd name="T8" fmla="*/ 109 w 112"/>
                <a:gd name="T9" fmla="*/ 39 h 225"/>
                <a:gd name="T10" fmla="*/ 112 w 112"/>
                <a:gd name="T11" fmla="*/ 56 h 225"/>
                <a:gd name="T12" fmla="*/ 112 w 112"/>
                <a:gd name="T13" fmla="*/ 169 h 225"/>
                <a:gd name="T14" fmla="*/ 109 w 112"/>
                <a:gd name="T15" fmla="*/ 186 h 225"/>
                <a:gd name="T16" fmla="*/ 102 w 112"/>
                <a:gd name="T17" fmla="*/ 202 h 225"/>
                <a:gd name="T18" fmla="*/ 89 w 112"/>
                <a:gd name="T19" fmla="*/ 213 h 225"/>
                <a:gd name="T20" fmla="*/ 74 w 112"/>
                <a:gd name="T21" fmla="*/ 222 h 225"/>
                <a:gd name="T22" fmla="*/ 56 w 112"/>
                <a:gd name="T23" fmla="*/ 225 h 225"/>
                <a:gd name="T24" fmla="*/ 38 w 112"/>
                <a:gd name="T25" fmla="*/ 222 h 225"/>
                <a:gd name="T26" fmla="*/ 23 w 112"/>
                <a:gd name="T27" fmla="*/ 213 h 225"/>
                <a:gd name="T28" fmla="*/ 10 w 112"/>
                <a:gd name="T29" fmla="*/ 202 h 225"/>
                <a:gd name="T30" fmla="*/ 3 w 112"/>
                <a:gd name="T31" fmla="*/ 186 h 225"/>
                <a:gd name="T32" fmla="*/ 0 w 112"/>
                <a:gd name="T33" fmla="*/ 169 h 225"/>
                <a:gd name="T34" fmla="*/ 0 w 112"/>
                <a:gd name="T35" fmla="*/ 56 h 225"/>
                <a:gd name="T36" fmla="*/ 3 w 112"/>
                <a:gd name="T37" fmla="*/ 39 h 225"/>
                <a:gd name="T38" fmla="*/ 10 w 112"/>
                <a:gd name="T39" fmla="*/ 23 h 225"/>
                <a:gd name="T40" fmla="*/ 23 w 112"/>
                <a:gd name="T41" fmla="*/ 12 h 225"/>
                <a:gd name="T42" fmla="*/ 38 w 112"/>
                <a:gd name="T43" fmla="*/ 3 h 225"/>
                <a:gd name="T44" fmla="*/ 56 w 112"/>
                <a:gd name="T45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5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12" y="169"/>
                  </a:lnTo>
                  <a:lnTo>
                    <a:pt x="109" y="186"/>
                  </a:lnTo>
                  <a:lnTo>
                    <a:pt x="102" y="202"/>
                  </a:lnTo>
                  <a:lnTo>
                    <a:pt x="89" y="213"/>
                  </a:lnTo>
                  <a:lnTo>
                    <a:pt x="74" y="222"/>
                  </a:lnTo>
                  <a:lnTo>
                    <a:pt x="56" y="225"/>
                  </a:lnTo>
                  <a:lnTo>
                    <a:pt x="38" y="222"/>
                  </a:lnTo>
                  <a:lnTo>
                    <a:pt x="23" y="213"/>
                  </a:lnTo>
                  <a:lnTo>
                    <a:pt x="10" y="202"/>
                  </a:lnTo>
                  <a:lnTo>
                    <a:pt x="3" y="186"/>
                  </a:lnTo>
                  <a:lnTo>
                    <a:pt x="0" y="169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256"/>
            <p:cNvSpPr>
              <a:spLocks/>
            </p:cNvSpPr>
            <p:nvPr/>
          </p:nvSpPr>
          <p:spPr bwMode="auto">
            <a:xfrm>
              <a:off x="4733926" y="3094038"/>
              <a:ext cx="19050" cy="34925"/>
            </a:xfrm>
            <a:custGeom>
              <a:avLst/>
              <a:gdLst>
                <a:gd name="T0" fmla="*/ 56 w 112"/>
                <a:gd name="T1" fmla="*/ 0 h 223"/>
                <a:gd name="T2" fmla="*/ 74 w 112"/>
                <a:gd name="T3" fmla="*/ 3 h 223"/>
                <a:gd name="T4" fmla="*/ 89 w 112"/>
                <a:gd name="T5" fmla="*/ 10 h 223"/>
                <a:gd name="T6" fmla="*/ 102 w 112"/>
                <a:gd name="T7" fmla="*/ 22 h 223"/>
                <a:gd name="T8" fmla="*/ 109 w 112"/>
                <a:gd name="T9" fmla="*/ 38 h 223"/>
                <a:gd name="T10" fmla="*/ 112 w 112"/>
                <a:gd name="T11" fmla="*/ 56 h 223"/>
                <a:gd name="T12" fmla="*/ 112 w 112"/>
                <a:gd name="T13" fmla="*/ 168 h 223"/>
                <a:gd name="T14" fmla="*/ 109 w 112"/>
                <a:gd name="T15" fmla="*/ 186 h 223"/>
                <a:gd name="T16" fmla="*/ 102 w 112"/>
                <a:gd name="T17" fmla="*/ 200 h 223"/>
                <a:gd name="T18" fmla="*/ 89 w 112"/>
                <a:gd name="T19" fmla="*/ 213 h 223"/>
                <a:gd name="T20" fmla="*/ 74 w 112"/>
                <a:gd name="T21" fmla="*/ 221 h 223"/>
                <a:gd name="T22" fmla="*/ 56 w 112"/>
                <a:gd name="T23" fmla="*/ 223 h 223"/>
                <a:gd name="T24" fmla="*/ 38 w 112"/>
                <a:gd name="T25" fmla="*/ 221 h 223"/>
                <a:gd name="T26" fmla="*/ 23 w 112"/>
                <a:gd name="T27" fmla="*/ 213 h 223"/>
                <a:gd name="T28" fmla="*/ 10 w 112"/>
                <a:gd name="T29" fmla="*/ 200 h 223"/>
                <a:gd name="T30" fmla="*/ 3 w 112"/>
                <a:gd name="T31" fmla="*/ 186 h 223"/>
                <a:gd name="T32" fmla="*/ 0 w 112"/>
                <a:gd name="T33" fmla="*/ 168 h 223"/>
                <a:gd name="T34" fmla="*/ 0 w 112"/>
                <a:gd name="T35" fmla="*/ 56 h 223"/>
                <a:gd name="T36" fmla="*/ 3 w 112"/>
                <a:gd name="T37" fmla="*/ 38 h 223"/>
                <a:gd name="T38" fmla="*/ 10 w 112"/>
                <a:gd name="T39" fmla="*/ 22 h 223"/>
                <a:gd name="T40" fmla="*/ 23 w 112"/>
                <a:gd name="T41" fmla="*/ 10 h 223"/>
                <a:gd name="T42" fmla="*/ 38 w 112"/>
                <a:gd name="T43" fmla="*/ 3 h 223"/>
                <a:gd name="T44" fmla="*/ 56 w 112"/>
                <a:gd name="T45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2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12" y="168"/>
                  </a:lnTo>
                  <a:lnTo>
                    <a:pt x="109" y="186"/>
                  </a:lnTo>
                  <a:lnTo>
                    <a:pt x="102" y="200"/>
                  </a:lnTo>
                  <a:lnTo>
                    <a:pt x="89" y="213"/>
                  </a:lnTo>
                  <a:lnTo>
                    <a:pt x="74" y="221"/>
                  </a:lnTo>
                  <a:lnTo>
                    <a:pt x="56" y="223"/>
                  </a:lnTo>
                  <a:lnTo>
                    <a:pt x="38" y="221"/>
                  </a:lnTo>
                  <a:lnTo>
                    <a:pt x="23" y="213"/>
                  </a:lnTo>
                  <a:lnTo>
                    <a:pt x="10" y="200"/>
                  </a:lnTo>
                  <a:lnTo>
                    <a:pt x="3" y="186"/>
                  </a:lnTo>
                  <a:lnTo>
                    <a:pt x="0" y="168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257"/>
            <p:cNvSpPr>
              <a:spLocks/>
            </p:cNvSpPr>
            <p:nvPr/>
          </p:nvSpPr>
          <p:spPr bwMode="auto">
            <a:xfrm>
              <a:off x="4878388" y="2951163"/>
              <a:ext cx="34925" cy="19050"/>
            </a:xfrm>
            <a:custGeom>
              <a:avLst/>
              <a:gdLst>
                <a:gd name="T0" fmla="*/ 56 w 226"/>
                <a:gd name="T1" fmla="*/ 0 h 112"/>
                <a:gd name="T2" fmla="*/ 169 w 226"/>
                <a:gd name="T3" fmla="*/ 0 h 112"/>
                <a:gd name="T4" fmla="*/ 187 w 226"/>
                <a:gd name="T5" fmla="*/ 3 h 112"/>
                <a:gd name="T6" fmla="*/ 203 w 226"/>
                <a:gd name="T7" fmla="*/ 10 h 112"/>
                <a:gd name="T8" fmla="*/ 214 w 226"/>
                <a:gd name="T9" fmla="*/ 22 h 112"/>
                <a:gd name="T10" fmla="*/ 223 w 226"/>
                <a:gd name="T11" fmla="*/ 38 h 112"/>
                <a:gd name="T12" fmla="*/ 226 w 226"/>
                <a:gd name="T13" fmla="*/ 56 h 112"/>
                <a:gd name="T14" fmla="*/ 223 w 226"/>
                <a:gd name="T15" fmla="*/ 73 h 112"/>
                <a:gd name="T16" fmla="*/ 214 w 226"/>
                <a:gd name="T17" fmla="*/ 89 h 112"/>
                <a:gd name="T18" fmla="*/ 203 w 226"/>
                <a:gd name="T19" fmla="*/ 100 h 112"/>
                <a:gd name="T20" fmla="*/ 187 w 226"/>
                <a:gd name="T21" fmla="*/ 109 h 112"/>
                <a:gd name="T22" fmla="*/ 169 w 226"/>
                <a:gd name="T23" fmla="*/ 112 h 112"/>
                <a:gd name="T24" fmla="*/ 56 w 226"/>
                <a:gd name="T25" fmla="*/ 112 h 112"/>
                <a:gd name="T26" fmla="*/ 39 w 226"/>
                <a:gd name="T27" fmla="*/ 109 h 112"/>
                <a:gd name="T28" fmla="*/ 23 w 226"/>
                <a:gd name="T29" fmla="*/ 100 h 112"/>
                <a:gd name="T30" fmla="*/ 12 w 226"/>
                <a:gd name="T31" fmla="*/ 89 h 112"/>
                <a:gd name="T32" fmla="*/ 3 w 226"/>
                <a:gd name="T33" fmla="*/ 73 h 112"/>
                <a:gd name="T34" fmla="*/ 0 w 226"/>
                <a:gd name="T35" fmla="*/ 56 h 112"/>
                <a:gd name="T36" fmla="*/ 3 w 226"/>
                <a:gd name="T37" fmla="*/ 38 h 112"/>
                <a:gd name="T38" fmla="*/ 12 w 226"/>
                <a:gd name="T39" fmla="*/ 22 h 112"/>
                <a:gd name="T40" fmla="*/ 23 w 226"/>
                <a:gd name="T41" fmla="*/ 10 h 112"/>
                <a:gd name="T42" fmla="*/ 39 w 226"/>
                <a:gd name="T43" fmla="*/ 3 h 112"/>
                <a:gd name="T44" fmla="*/ 56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3" y="10"/>
                  </a:lnTo>
                  <a:lnTo>
                    <a:pt x="214" y="22"/>
                  </a:lnTo>
                  <a:lnTo>
                    <a:pt x="223" y="38"/>
                  </a:lnTo>
                  <a:lnTo>
                    <a:pt x="226" y="56"/>
                  </a:lnTo>
                  <a:lnTo>
                    <a:pt x="223" y="73"/>
                  </a:lnTo>
                  <a:lnTo>
                    <a:pt x="214" y="89"/>
                  </a:lnTo>
                  <a:lnTo>
                    <a:pt x="203" y="100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258"/>
            <p:cNvSpPr>
              <a:spLocks/>
            </p:cNvSpPr>
            <p:nvPr/>
          </p:nvSpPr>
          <p:spPr bwMode="auto">
            <a:xfrm>
              <a:off x="4573588" y="2951163"/>
              <a:ext cx="36513" cy="19050"/>
            </a:xfrm>
            <a:custGeom>
              <a:avLst/>
              <a:gdLst>
                <a:gd name="T0" fmla="*/ 57 w 226"/>
                <a:gd name="T1" fmla="*/ 0 h 112"/>
                <a:gd name="T2" fmla="*/ 170 w 226"/>
                <a:gd name="T3" fmla="*/ 0 h 112"/>
                <a:gd name="T4" fmla="*/ 187 w 226"/>
                <a:gd name="T5" fmla="*/ 3 h 112"/>
                <a:gd name="T6" fmla="*/ 203 w 226"/>
                <a:gd name="T7" fmla="*/ 10 h 112"/>
                <a:gd name="T8" fmla="*/ 214 w 226"/>
                <a:gd name="T9" fmla="*/ 22 h 112"/>
                <a:gd name="T10" fmla="*/ 223 w 226"/>
                <a:gd name="T11" fmla="*/ 38 h 112"/>
                <a:gd name="T12" fmla="*/ 226 w 226"/>
                <a:gd name="T13" fmla="*/ 56 h 112"/>
                <a:gd name="T14" fmla="*/ 223 w 226"/>
                <a:gd name="T15" fmla="*/ 73 h 112"/>
                <a:gd name="T16" fmla="*/ 214 w 226"/>
                <a:gd name="T17" fmla="*/ 89 h 112"/>
                <a:gd name="T18" fmla="*/ 203 w 226"/>
                <a:gd name="T19" fmla="*/ 100 h 112"/>
                <a:gd name="T20" fmla="*/ 187 w 226"/>
                <a:gd name="T21" fmla="*/ 109 h 112"/>
                <a:gd name="T22" fmla="*/ 170 w 226"/>
                <a:gd name="T23" fmla="*/ 112 h 112"/>
                <a:gd name="T24" fmla="*/ 57 w 226"/>
                <a:gd name="T25" fmla="*/ 112 h 112"/>
                <a:gd name="T26" fmla="*/ 39 w 226"/>
                <a:gd name="T27" fmla="*/ 109 h 112"/>
                <a:gd name="T28" fmla="*/ 23 w 226"/>
                <a:gd name="T29" fmla="*/ 100 h 112"/>
                <a:gd name="T30" fmla="*/ 12 w 226"/>
                <a:gd name="T31" fmla="*/ 89 h 112"/>
                <a:gd name="T32" fmla="*/ 3 w 226"/>
                <a:gd name="T33" fmla="*/ 73 h 112"/>
                <a:gd name="T34" fmla="*/ 0 w 226"/>
                <a:gd name="T35" fmla="*/ 56 h 112"/>
                <a:gd name="T36" fmla="*/ 3 w 226"/>
                <a:gd name="T37" fmla="*/ 38 h 112"/>
                <a:gd name="T38" fmla="*/ 12 w 226"/>
                <a:gd name="T39" fmla="*/ 22 h 112"/>
                <a:gd name="T40" fmla="*/ 23 w 226"/>
                <a:gd name="T41" fmla="*/ 10 h 112"/>
                <a:gd name="T42" fmla="*/ 39 w 226"/>
                <a:gd name="T43" fmla="*/ 3 h 112"/>
                <a:gd name="T44" fmla="*/ 57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7" y="0"/>
                  </a:moveTo>
                  <a:lnTo>
                    <a:pt x="170" y="0"/>
                  </a:lnTo>
                  <a:lnTo>
                    <a:pt x="187" y="3"/>
                  </a:lnTo>
                  <a:lnTo>
                    <a:pt x="203" y="10"/>
                  </a:lnTo>
                  <a:lnTo>
                    <a:pt x="214" y="22"/>
                  </a:lnTo>
                  <a:lnTo>
                    <a:pt x="223" y="38"/>
                  </a:lnTo>
                  <a:lnTo>
                    <a:pt x="226" y="56"/>
                  </a:lnTo>
                  <a:lnTo>
                    <a:pt x="223" y="73"/>
                  </a:lnTo>
                  <a:lnTo>
                    <a:pt x="214" y="89"/>
                  </a:lnTo>
                  <a:lnTo>
                    <a:pt x="203" y="100"/>
                  </a:lnTo>
                  <a:lnTo>
                    <a:pt x="187" y="109"/>
                  </a:lnTo>
                  <a:lnTo>
                    <a:pt x="170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0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259"/>
            <p:cNvSpPr>
              <a:spLocks noEditPoints="1"/>
            </p:cNvSpPr>
            <p:nvPr/>
          </p:nvSpPr>
          <p:spPr bwMode="auto">
            <a:xfrm>
              <a:off x="4635501" y="2862263"/>
              <a:ext cx="142875" cy="196850"/>
            </a:xfrm>
            <a:custGeom>
              <a:avLst/>
              <a:gdLst>
                <a:gd name="T0" fmla="*/ 651 w 902"/>
                <a:gd name="T1" fmla="*/ 451 h 1233"/>
                <a:gd name="T2" fmla="*/ 607 w 902"/>
                <a:gd name="T3" fmla="*/ 473 h 1233"/>
                <a:gd name="T4" fmla="*/ 576 w 902"/>
                <a:gd name="T5" fmla="*/ 512 h 1233"/>
                <a:gd name="T6" fmla="*/ 564 w 902"/>
                <a:gd name="T7" fmla="*/ 561 h 1233"/>
                <a:gd name="T8" fmla="*/ 576 w 902"/>
                <a:gd name="T9" fmla="*/ 609 h 1233"/>
                <a:gd name="T10" fmla="*/ 607 w 902"/>
                <a:gd name="T11" fmla="*/ 648 h 1233"/>
                <a:gd name="T12" fmla="*/ 651 w 902"/>
                <a:gd name="T13" fmla="*/ 670 h 1233"/>
                <a:gd name="T14" fmla="*/ 703 w 902"/>
                <a:gd name="T15" fmla="*/ 670 h 1233"/>
                <a:gd name="T16" fmla="*/ 747 w 902"/>
                <a:gd name="T17" fmla="*/ 648 h 1233"/>
                <a:gd name="T18" fmla="*/ 778 w 902"/>
                <a:gd name="T19" fmla="*/ 609 h 1233"/>
                <a:gd name="T20" fmla="*/ 790 w 902"/>
                <a:gd name="T21" fmla="*/ 561 h 1233"/>
                <a:gd name="T22" fmla="*/ 778 w 902"/>
                <a:gd name="T23" fmla="*/ 512 h 1233"/>
                <a:gd name="T24" fmla="*/ 747 w 902"/>
                <a:gd name="T25" fmla="*/ 473 h 1233"/>
                <a:gd name="T26" fmla="*/ 703 w 902"/>
                <a:gd name="T27" fmla="*/ 451 h 1233"/>
                <a:gd name="T28" fmla="*/ 677 w 902"/>
                <a:gd name="T29" fmla="*/ 0 h 1233"/>
                <a:gd name="T30" fmla="*/ 710 w 902"/>
                <a:gd name="T31" fmla="*/ 12 h 1233"/>
                <a:gd name="T32" fmla="*/ 730 w 902"/>
                <a:gd name="T33" fmla="*/ 39 h 1233"/>
                <a:gd name="T34" fmla="*/ 733 w 902"/>
                <a:gd name="T35" fmla="*/ 344 h 1233"/>
                <a:gd name="T36" fmla="*/ 794 w 902"/>
                <a:gd name="T37" fmla="*/ 370 h 1233"/>
                <a:gd name="T38" fmla="*/ 843 w 902"/>
                <a:gd name="T39" fmla="*/ 411 h 1233"/>
                <a:gd name="T40" fmla="*/ 880 w 902"/>
                <a:gd name="T41" fmla="*/ 464 h 1233"/>
                <a:gd name="T42" fmla="*/ 900 w 902"/>
                <a:gd name="T43" fmla="*/ 526 h 1233"/>
                <a:gd name="T44" fmla="*/ 900 w 902"/>
                <a:gd name="T45" fmla="*/ 597 h 1233"/>
                <a:gd name="T46" fmla="*/ 877 w 902"/>
                <a:gd name="T47" fmla="*/ 663 h 1233"/>
                <a:gd name="T48" fmla="*/ 836 w 902"/>
                <a:gd name="T49" fmla="*/ 719 h 1233"/>
                <a:gd name="T50" fmla="*/ 781 w 902"/>
                <a:gd name="T51" fmla="*/ 759 h 1233"/>
                <a:gd name="T52" fmla="*/ 714 w 902"/>
                <a:gd name="T53" fmla="*/ 782 h 1233"/>
                <a:gd name="T54" fmla="*/ 647 w 902"/>
                <a:gd name="T55" fmla="*/ 782 h 1233"/>
                <a:gd name="T56" fmla="*/ 589 w 902"/>
                <a:gd name="T57" fmla="*/ 766 h 1233"/>
                <a:gd name="T58" fmla="*/ 97 w 902"/>
                <a:gd name="T59" fmla="*/ 1216 h 1233"/>
                <a:gd name="T60" fmla="*/ 71 w 902"/>
                <a:gd name="T61" fmla="*/ 1231 h 1233"/>
                <a:gd name="T62" fmla="*/ 43 w 902"/>
                <a:gd name="T63" fmla="*/ 1231 h 1233"/>
                <a:gd name="T64" fmla="*/ 17 w 902"/>
                <a:gd name="T65" fmla="*/ 1216 h 1233"/>
                <a:gd name="T66" fmla="*/ 2 w 902"/>
                <a:gd name="T67" fmla="*/ 1190 h 1233"/>
                <a:gd name="T68" fmla="*/ 2 w 902"/>
                <a:gd name="T69" fmla="*/ 1162 h 1233"/>
                <a:gd name="T70" fmla="*/ 17 w 902"/>
                <a:gd name="T71" fmla="*/ 1137 h 1233"/>
                <a:gd name="T72" fmla="*/ 470 w 902"/>
                <a:gd name="T73" fmla="*/ 648 h 1233"/>
                <a:gd name="T74" fmla="*/ 454 w 902"/>
                <a:gd name="T75" fmla="*/ 591 h 1233"/>
                <a:gd name="T76" fmla="*/ 454 w 902"/>
                <a:gd name="T77" fmla="*/ 526 h 1233"/>
                <a:gd name="T78" fmla="*/ 474 w 902"/>
                <a:gd name="T79" fmla="*/ 464 h 1233"/>
                <a:gd name="T80" fmla="*/ 511 w 902"/>
                <a:gd name="T81" fmla="*/ 411 h 1233"/>
                <a:gd name="T82" fmla="*/ 560 w 902"/>
                <a:gd name="T83" fmla="*/ 370 h 1233"/>
                <a:gd name="T84" fmla="*/ 621 w 902"/>
                <a:gd name="T85" fmla="*/ 344 h 1233"/>
                <a:gd name="T86" fmla="*/ 624 w 902"/>
                <a:gd name="T87" fmla="*/ 39 h 1233"/>
                <a:gd name="T88" fmla="*/ 644 w 902"/>
                <a:gd name="T89" fmla="*/ 12 h 1233"/>
                <a:gd name="T90" fmla="*/ 677 w 902"/>
                <a:gd name="T91" fmla="*/ 0 h 1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2" h="1233">
                  <a:moveTo>
                    <a:pt x="677" y="448"/>
                  </a:moveTo>
                  <a:lnTo>
                    <a:pt x="651" y="451"/>
                  </a:lnTo>
                  <a:lnTo>
                    <a:pt x="628" y="460"/>
                  </a:lnTo>
                  <a:lnTo>
                    <a:pt x="607" y="473"/>
                  </a:lnTo>
                  <a:lnTo>
                    <a:pt x="589" y="491"/>
                  </a:lnTo>
                  <a:lnTo>
                    <a:pt x="576" y="512"/>
                  </a:lnTo>
                  <a:lnTo>
                    <a:pt x="567" y="535"/>
                  </a:lnTo>
                  <a:lnTo>
                    <a:pt x="564" y="561"/>
                  </a:lnTo>
                  <a:lnTo>
                    <a:pt x="567" y="587"/>
                  </a:lnTo>
                  <a:lnTo>
                    <a:pt x="576" y="609"/>
                  </a:lnTo>
                  <a:lnTo>
                    <a:pt x="589" y="630"/>
                  </a:lnTo>
                  <a:lnTo>
                    <a:pt x="607" y="648"/>
                  </a:lnTo>
                  <a:lnTo>
                    <a:pt x="628" y="661"/>
                  </a:lnTo>
                  <a:lnTo>
                    <a:pt x="651" y="670"/>
                  </a:lnTo>
                  <a:lnTo>
                    <a:pt x="677" y="673"/>
                  </a:lnTo>
                  <a:lnTo>
                    <a:pt x="703" y="670"/>
                  </a:lnTo>
                  <a:lnTo>
                    <a:pt x="726" y="661"/>
                  </a:lnTo>
                  <a:lnTo>
                    <a:pt x="747" y="648"/>
                  </a:lnTo>
                  <a:lnTo>
                    <a:pt x="765" y="630"/>
                  </a:lnTo>
                  <a:lnTo>
                    <a:pt x="778" y="609"/>
                  </a:lnTo>
                  <a:lnTo>
                    <a:pt x="787" y="587"/>
                  </a:lnTo>
                  <a:lnTo>
                    <a:pt x="790" y="561"/>
                  </a:lnTo>
                  <a:lnTo>
                    <a:pt x="787" y="535"/>
                  </a:lnTo>
                  <a:lnTo>
                    <a:pt x="778" y="512"/>
                  </a:lnTo>
                  <a:lnTo>
                    <a:pt x="765" y="491"/>
                  </a:lnTo>
                  <a:lnTo>
                    <a:pt x="747" y="473"/>
                  </a:lnTo>
                  <a:lnTo>
                    <a:pt x="726" y="460"/>
                  </a:lnTo>
                  <a:lnTo>
                    <a:pt x="703" y="451"/>
                  </a:lnTo>
                  <a:lnTo>
                    <a:pt x="677" y="448"/>
                  </a:lnTo>
                  <a:close/>
                  <a:moveTo>
                    <a:pt x="677" y="0"/>
                  </a:moveTo>
                  <a:lnTo>
                    <a:pt x="695" y="3"/>
                  </a:lnTo>
                  <a:lnTo>
                    <a:pt x="710" y="12"/>
                  </a:lnTo>
                  <a:lnTo>
                    <a:pt x="723" y="23"/>
                  </a:lnTo>
                  <a:lnTo>
                    <a:pt x="730" y="39"/>
                  </a:lnTo>
                  <a:lnTo>
                    <a:pt x="733" y="56"/>
                  </a:lnTo>
                  <a:lnTo>
                    <a:pt x="733" y="344"/>
                  </a:lnTo>
                  <a:lnTo>
                    <a:pt x="765" y="355"/>
                  </a:lnTo>
                  <a:lnTo>
                    <a:pt x="794" y="370"/>
                  </a:lnTo>
                  <a:lnTo>
                    <a:pt x="820" y="388"/>
                  </a:lnTo>
                  <a:lnTo>
                    <a:pt x="843" y="411"/>
                  </a:lnTo>
                  <a:lnTo>
                    <a:pt x="864" y="436"/>
                  </a:lnTo>
                  <a:lnTo>
                    <a:pt x="880" y="464"/>
                  </a:lnTo>
                  <a:lnTo>
                    <a:pt x="892" y="494"/>
                  </a:lnTo>
                  <a:lnTo>
                    <a:pt x="900" y="526"/>
                  </a:lnTo>
                  <a:lnTo>
                    <a:pt x="902" y="561"/>
                  </a:lnTo>
                  <a:lnTo>
                    <a:pt x="900" y="597"/>
                  </a:lnTo>
                  <a:lnTo>
                    <a:pt x="890" y="631"/>
                  </a:lnTo>
                  <a:lnTo>
                    <a:pt x="877" y="663"/>
                  </a:lnTo>
                  <a:lnTo>
                    <a:pt x="859" y="693"/>
                  </a:lnTo>
                  <a:lnTo>
                    <a:pt x="836" y="719"/>
                  </a:lnTo>
                  <a:lnTo>
                    <a:pt x="810" y="741"/>
                  </a:lnTo>
                  <a:lnTo>
                    <a:pt x="781" y="759"/>
                  </a:lnTo>
                  <a:lnTo>
                    <a:pt x="748" y="773"/>
                  </a:lnTo>
                  <a:lnTo>
                    <a:pt x="714" y="782"/>
                  </a:lnTo>
                  <a:lnTo>
                    <a:pt x="677" y="784"/>
                  </a:lnTo>
                  <a:lnTo>
                    <a:pt x="647" y="782"/>
                  </a:lnTo>
                  <a:lnTo>
                    <a:pt x="617" y="776"/>
                  </a:lnTo>
                  <a:lnTo>
                    <a:pt x="589" y="766"/>
                  </a:lnTo>
                  <a:lnTo>
                    <a:pt x="563" y="753"/>
                  </a:lnTo>
                  <a:lnTo>
                    <a:pt x="97" y="1216"/>
                  </a:lnTo>
                  <a:lnTo>
                    <a:pt x="85" y="1226"/>
                  </a:lnTo>
                  <a:lnTo>
                    <a:pt x="71" y="1231"/>
                  </a:lnTo>
                  <a:lnTo>
                    <a:pt x="57" y="1233"/>
                  </a:lnTo>
                  <a:lnTo>
                    <a:pt x="43" y="1231"/>
                  </a:lnTo>
                  <a:lnTo>
                    <a:pt x="30" y="1226"/>
                  </a:lnTo>
                  <a:lnTo>
                    <a:pt x="17" y="1216"/>
                  </a:lnTo>
                  <a:lnTo>
                    <a:pt x="8" y="1204"/>
                  </a:lnTo>
                  <a:lnTo>
                    <a:pt x="2" y="1190"/>
                  </a:lnTo>
                  <a:lnTo>
                    <a:pt x="0" y="1177"/>
                  </a:lnTo>
                  <a:lnTo>
                    <a:pt x="2" y="1162"/>
                  </a:lnTo>
                  <a:lnTo>
                    <a:pt x="8" y="1149"/>
                  </a:lnTo>
                  <a:lnTo>
                    <a:pt x="17" y="1137"/>
                  </a:lnTo>
                  <a:lnTo>
                    <a:pt x="484" y="674"/>
                  </a:lnTo>
                  <a:lnTo>
                    <a:pt x="470" y="648"/>
                  </a:lnTo>
                  <a:lnTo>
                    <a:pt x="461" y="620"/>
                  </a:lnTo>
                  <a:lnTo>
                    <a:pt x="454" y="591"/>
                  </a:lnTo>
                  <a:lnTo>
                    <a:pt x="452" y="561"/>
                  </a:lnTo>
                  <a:lnTo>
                    <a:pt x="454" y="526"/>
                  </a:lnTo>
                  <a:lnTo>
                    <a:pt x="462" y="494"/>
                  </a:lnTo>
                  <a:lnTo>
                    <a:pt x="474" y="464"/>
                  </a:lnTo>
                  <a:lnTo>
                    <a:pt x="490" y="436"/>
                  </a:lnTo>
                  <a:lnTo>
                    <a:pt x="511" y="411"/>
                  </a:lnTo>
                  <a:lnTo>
                    <a:pt x="534" y="388"/>
                  </a:lnTo>
                  <a:lnTo>
                    <a:pt x="560" y="370"/>
                  </a:lnTo>
                  <a:lnTo>
                    <a:pt x="589" y="355"/>
                  </a:lnTo>
                  <a:lnTo>
                    <a:pt x="621" y="344"/>
                  </a:lnTo>
                  <a:lnTo>
                    <a:pt x="621" y="56"/>
                  </a:lnTo>
                  <a:lnTo>
                    <a:pt x="624" y="39"/>
                  </a:lnTo>
                  <a:lnTo>
                    <a:pt x="631" y="23"/>
                  </a:lnTo>
                  <a:lnTo>
                    <a:pt x="644" y="12"/>
                  </a:lnTo>
                  <a:lnTo>
                    <a:pt x="659" y="3"/>
                  </a:lnTo>
                  <a:lnTo>
                    <a:pt x="6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260"/>
            <p:cNvSpPr>
              <a:spLocks/>
            </p:cNvSpPr>
            <p:nvPr/>
          </p:nvSpPr>
          <p:spPr bwMode="auto">
            <a:xfrm>
              <a:off x="4579938" y="3159125"/>
              <a:ext cx="17463" cy="17462"/>
            </a:xfrm>
            <a:custGeom>
              <a:avLst/>
              <a:gdLst>
                <a:gd name="T0" fmla="*/ 63 w 112"/>
                <a:gd name="T1" fmla="*/ 0 h 111"/>
                <a:gd name="T2" fmla="*/ 76 w 112"/>
                <a:gd name="T3" fmla="*/ 3 h 111"/>
                <a:gd name="T4" fmla="*/ 90 w 112"/>
                <a:gd name="T5" fmla="*/ 10 h 111"/>
                <a:gd name="T6" fmla="*/ 100 w 112"/>
                <a:gd name="T7" fmla="*/ 22 h 111"/>
                <a:gd name="T8" fmla="*/ 108 w 112"/>
                <a:gd name="T9" fmla="*/ 34 h 111"/>
                <a:gd name="T10" fmla="*/ 112 w 112"/>
                <a:gd name="T11" fmla="*/ 48 h 111"/>
                <a:gd name="T12" fmla="*/ 112 w 112"/>
                <a:gd name="T13" fmla="*/ 62 h 111"/>
                <a:gd name="T14" fmla="*/ 109 w 112"/>
                <a:gd name="T15" fmla="*/ 76 h 111"/>
                <a:gd name="T16" fmla="*/ 101 w 112"/>
                <a:gd name="T17" fmla="*/ 89 h 111"/>
                <a:gd name="T18" fmla="*/ 92 w 112"/>
                <a:gd name="T19" fmla="*/ 99 h 111"/>
                <a:gd name="T20" fmla="*/ 80 w 112"/>
                <a:gd name="T21" fmla="*/ 106 h 111"/>
                <a:gd name="T22" fmla="*/ 69 w 112"/>
                <a:gd name="T23" fmla="*/ 110 h 111"/>
                <a:gd name="T24" fmla="*/ 55 w 112"/>
                <a:gd name="T25" fmla="*/ 111 h 111"/>
                <a:gd name="T26" fmla="*/ 44 w 112"/>
                <a:gd name="T27" fmla="*/ 110 h 111"/>
                <a:gd name="T28" fmla="*/ 32 w 112"/>
                <a:gd name="T29" fmla="*/ 107 h 111"/>
                <a:gd name="T30" fmla="*/ 23 w 112"/>
                <a:gd name="T31" fmla="*/ 101 h 111"/>
                <a:gd name="T32" fmla="*/ 11 w 112"/>
                <a:gd name="T33" fmla="*/ 90 h 111"/>
                <a:gd name="T34" fmla="*/ 4 w 112"/>
                <a:gd name="T35" fmla="*/ 78 h 111"/>
                <a:gd name="T36" fmla="*/ 0 w 112"/>
                <a:gd name="T37" fmla="*/ 64 h 111"/>
                <a:gd name="T38" fmla="*/ 0 w 112"/>
                <a:gd name="T39" fmla="*/ 50 h 111"/>
                <a:gd name="T40" fmla="*/ 3 w 112"/>
                <a:gd name="T41" fmla="*/ 35 h 111"/>
                <a:gd name="T42" fmla="*/ 10 w 112"/>
                <a:gd name="T43" fmla="*/ 23 h 111"/>
                <a:gd name="T44" fmla="*/ 21 w 112"/>
                <a:gd name="T45" fmla="*/ 11 h 111"/>
                <a:gd name="T46" fmla="*/ 33 w 112"/>
                <a:gd name="T47" fmla="*/ 4 h 111"/>
                <a:gd name="T48" fmla="*/ 48 w 112"/>
                <a:gd name="T49" fmla="*/ 0 h 111"/>
                <a:gd name="T50" fmla="*/ 63 w 112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2" h="111">
                  <a:moveTo>
                    <a:pt x="63" y="0"/>
                  </a:moveTo>
                  <a:lnTo>
                    <a:pt x="76" y="3"/>
                  </a:lnTo>
                  <a:lnTo>
                    <a:pt x="90" y="10"/>
                  </a:lnTo>
                  <a:lnTo>
                    <a:pt x="100" y="22"/>
                  </a:lnTo>
                  <a:lnTo>
                    <a:pt x="108" y="34"/>
                  </a:lnTo>
                  <a:lnTo>
                    <a:pt x="112" y="48"/>
                  </a:lnTo>
                  <a:lnTo>
                    <a:pt x="112" y="62"/>
                  </a:lnTo>
                  <a:lnTo>
                    <a:pt x="109" y="76"/>
                  </a:lnTo>
                  <a:lnTo>
                    <a:pt x="101" y="89"/>
                  </a:lnTo>
                  <a:lnTo>
                    <a:pt x="92" y="99"/>
                  </a:lnTo>
                  <a:lnTo>
                    <a:pt x="80" y="106"/>
                  </a:lnTo>
                  <a:lnTo>
                    <a:pt x="69" y="110"/>
                  </a:lnTo>
                  <a:lnTo>
                    <a:pt x="55" y="111"/>
                  </a:lnTo>
                  <a:lnTo>
                    <a:pt x="44" y="110"/>
                  </a:lnTo>
                  <a:lnTo>
                    <a:pt x="32" y="107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4" y="78"/>
                  </a:lnTo>
                  <a:lnTo>
                    <a:pt x="0" y="64"/>
                  </a:lnTo>
                  <a:lnTo>
                    <a:pt x="0" y="50"/>
                  </a:lnTo>
                  <a:lnTo>
                    <a:pt x="3" y="35"/>
                  </a:lnTo>
                  <a:lnTo>
                    <a:pt x="10" y="23"/>
                  </a:lnTo>
                  <a:lnTo>
                    <a:pt x="21" y="11"/>
                  </a:lnTo>
                  <a:lnTo>
                    <a:pt x="33" y="4"/>
                  </a:lnTo>
                  <a:lnTo>
                    <a:pt x="48" y="0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261"/>
            <p:cNvSpPr>
              <a:spLocks/>
            </p:cNvSpPr>
            <p:nvPr/>
          </p:nvSpPr>
          <p:spPr bwMode="auto">
            <a:xfrm>
              <a:off x="4524376" y="3101975"/>
              <a:ext cx="17463" cy="17462"/>
            </a:xfrm>
            <a:custGeom>
              <a:avLst/>
              <a:gdLst>
                <a:gd name="T0" fmla="*/ 51 w 112"/>
                <a:gd name="T1" fmla="*/ 0 h 113"/>
                <a:gd name="T2" fmla="*/ 65 w 112"/>
                <a:gd name="T3" fmla="*/ 1 h 113"/>
                <a:gd name="T4" fmla="*/ 79 w 112"/>
                <a:gd name="T5" fmla="*/ 6 h 113"/>
                <a:gd name="T6" fmla="*/ 91 w 112"/>
                <a:gd name="T7" fmla="*/ 13 h 113"/>
                <a:gd name="T8" fmla="*/ 102 w 112"/>
                <a:gd name="T9" fmla="*/ 23 h 113"/>
                <a:gd name="T10" fmla="*/ 109 w 112"/>
                <a:gd name="T11" fmla="*/ 37 h 113"/>
                <a:gd name="T12" fmla="*/ 112 w 112"/>
                <a:gd name="T13" fmla="*/ 51 h 113"/>
                <a:gd name="T14" fmla="*/ 112 w 112"/>
                <a:gd name="T15" fmla="*/ 66 h 113"/>
                <a:gd name="T16" fmla="*/ 108 w 112"/>
                <a:gd name="T17" fmla="*/ 79 h 113"/>
                <a:gd name="T18" fmla="*/ 100 w 112"/>
                <a:gd name="T19" fmla="*/ 92 h 113"/>
                <a:gd name="T20" fmla="*/ 89 w 112"/>
                <a:gd name="T21" fmla="*/ 102 h 113"/>
                <a:gd name="T22" fmla="*/ 74 w 112"/>
                <a:gd name="T23" fmla="*/ 111 h 113"/>
                <a:gd name="T24" fmla="*/ 57 w 112"/>
                <a:gd name="T25" fmla="*/ 113 h 113"/>
                <a:gd name="T26" fmla="*/ 39 w 112"/>
                <a:gd name="T27" fmla="*/ 111 h 113"/>
                <a:gd name="T28" fmla="*/ 23 w 112"/>
                <a:gd name="T29" fmla="*/ 102 h 113"/>
                <a:gd name="T30" fmla="*/ 10 w 112"/>
                <a:gd name="T31" fmla="*/ 90 h 113"/>
                <a:gd name="T32" fmla="*/ 4 w 112"/>
                <a:gd name="T33" fmla="*/ 76 h 113"/>
                <a:gd name="T34" fmla="*/ 0 w 112"/>
                <a:gd name="T35" fmla="*/ 62 h 113"/>
                <a:gd name="T36" fmla="*/ 0 w 112"/>
                <a:gd name="T37" fmla="*/ 47 h 113"/>
                <a:gd name="T38" fmla="*/ 5 w 112"/>
                <a:gd name="T39" fmla="*/ 34 h 113"/>
                <a:gd name="T40" fmla="*/ 12 w 112"/>
                <a:gd name="T41" fmla="*/ 21 h 113"/>
                <a:gd name="T42" fmla="*/ 23 w 112"/>
                <a:gd name="T43" fmla="*/ 11 h 113"/>
                <a:gd name="T44" fmla="*/ 37 w 112"/>
                <a:gd name="T45" fmla="*/ 3 h 113"/>
                <a:gd name="T46" fmla="*/ 51 w 112"/>
                <a:gd name="T4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2" h="113">
                  <a:moveTo>
                    <a:pt x="51" y="0"/>
                  </a:moveTo>
                  <a:lnTo>
                    <a:pt x="65" y="1"/>
                  </a:lnTo>
                  <a:lnTo>
                    <a:pt x="79" y="6"/>
                  </a:lnTo>
                  <a:lnTo>
                    <a:pt x="91" y="13"/>
                  </a:lnTo>
                  <a:lnTo>
                    <a:pt x="102" y="23"/>
                  </a:lnTo>
                  <a:lnTo>
                    <a:pt x="109" y="37"/>
                  </a:lnTo>
                  <a:lnTo>
                    <a:pt x="112" y="51"/>
                  </a:lnTo>
                  <a:lnTo>
                    <a:pt x="112" y="66"/>
                  </a:lnTo>
                  <a:lnTo>
                    <a:pt x="108" y="79"/>
                  </a:lnTo>
                  <a:lnTo>
                    <a:pt x="100" y="92"/>
                  </a:lnTo>
                  <a:lnTo>
                    <a:pt x="89" y="102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4" y="76"/>
                  </a:lnTo>
                  <a:lnTo>
                    <a:pt x="0" y="62"/>
                  </a:lnTo>
                  <a:lnTo>
                    <a:pt x="0" y="47"/>
                  </a:lnTo>
                  <a:lnTo>
                    <a:pt x="5" y="34"/>
                  </a:lnTo>
                  <a:lnTo>
                    <a:pt x="12" y="21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262"/>
            <p:cNvSpPr>
              <a:spLocks/>
            </p:cNvSpPr>
            <p:nvPr/>
          </p:nvSpPr>
          <p:spPr bwMode="auto">
            <a:xfrm>
              <a:off x="4540251" y="3122613"/>
              <a:ext cx="17463" cy="17462"/>
            </a:xfrm>
            <a:custGeom>
              <a:avLst/>
              <a:gdLst>
                <a:gd name="T0" fmla="*/ 60 w 113"/>
                <a:gd name="T1" fmla="*/ 0 h 112"/>
                <a:gd name="T2" fmla="*/ 74 w 113"/>
                <a:gd name="T3" fmla="*/ 2 h 112"/>
                <a:gd name="T4" fmla="*/ 87 w 113"/>
                <a:gd name="T5" fmla="*/ 9 h 112"/>
                <a:gd name="T6" fmla="*/ 98 w 113"/>
                <a:gd name="T7" fmla="*/ 19 h 112"/>
                <a:gd name="T8" fmla="*/ 107 w 113"/>
                <a:gd name="T9" fmla="*/ 32 h 112"/>
                <a:gd name="T10" fmla="*/ 112 w 113"/>
                <a:gd name="T11" fmla="*/ 45 h 112"/>
                <a:gd name="T12" fmla="*/ 113 w 113"/>
                <a:gd name="T13" fmla="*/ 60 h 112"/>
                <a:gd name="T14" fmla="*/ 110 w 113"/>
                <a:gd name="T15" fmla="*/ 73 h 112"/>
                <a:gd name="T16" fmla="*/ 103 w 113"/>
                <a:gd name="T17" fmla="*/ 87 h 112"/>
                <a:gd name="T18" fmla="*/ 94 w 113"/>
                <a:gd name="T19" fmla="*/ 98 h 112"/>
                <a:gd name="T20" fmla="*/ 83 w 113"/>
                <a:gd name="T21" fmla="*/ 105 h 112"/>
                <a:gd name="T22" fmla="*/ 70 w 113"/>
                <a:gd name="T23" fmla="*/ 111 h 112"/>
                <a:gd name="T24" fmla="*/ 56 w 113"/>
                <a:gd name="T25" fmla="*/ 112 h 112"/>
                <a:gd name="T26" fmla="*/ 41 w 113"/>
                <a:gd name="T27" fmla="*/ 109 h 112"/>
                <a:gd name="T28" fmla="*/ 27 w 113"/>
                <a:gd name="T29" fmla="*/ 103 h 112"/>
                <a:gd name="T30" fmla="*/ 15 w 113"/>
                <a:gd name="T31" fmla="*/ 93 h 112"/>
                <a:gd name="T32" fmla="*/ 6 w 113"/>
                <a:gd name="T33" fmla="*/ 80 h 112"/>
                <a:gd name="T34" fmla="*/ 1 w 113"/>
                <a:gd name="T35" fmla="*/ 67 h 112"/>
                <a:gd name="T36" fmla="*/ 0 w 113"/>
                <a:gd name="T37" fmla="*/ 52 h 112"/>
                <a:gd name="T38" fmla="*/ 3 w 113"/>
                <a:gd name="T39" fmla="*/ 39 h 112"/>
                <a:gd name="T40" fmla="*/ 9 w 113"/>
                <a:gd name="T41" fmla="*/ 25 h 112"/>
                <a:gd name="T42" fmla="*/ 19 w 113"/>
                <a:gd name="T43" fmla="*/ 14 h 112"/>
                <a:gd name="T44" fmla="*/ 31 w 113"/>
                <a:gd name="T45" fmla="*/ 6 h 112"/>
                <a:gd name="T46" fmla="*/ 46 w 113"/>
                <a:gd name="T47" fmla="*/ 1 h 112"/>
                <a:gd name="T48" fmla="*/ 60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60" y="0"/>
                  </a:moveTo>
                  <a:lnTo>
                    <a:pt x="74" y="2"/>
                  </a:lnTo>
                  <a:lnTo>
                    <a:pt x="87" y="9"/>
                  </a:lnTo>
                  <a:lnTo>
                    <a:pt x="98" y="19"/>
                  </a:lnTo>
                  <a:lnTo>
                    <a:pt x="107" y="32"/>
                  </a:lnTo>
                  <a:lnTo>
                    <a:pt x="112" y="45"/>
                  </a:lnTo>
                  <a:lnTo>
                    <a:pt x="113" y="60"/>
                  </a:lnTo>
                  <a:lnTo>
                    <a:pt x="110" y="73"/>
                  </a:lnTo>
                  <a:lnTo>
                    <a:pt x="103" y="87"/>
                  </a:lnTo>
                  <a:lnTo>
                    <a:pt x="94" y="98"/>
                  </a:lnTo>
                  <a:lnTo>
                    <a:pt x="83" y="105"/>
                  </a:lnTo>
                  <a:lnTo>
                    <a:pt x="70" y="111"/>
                  </a:lnTo>
                  <a:lnTo>
                    <a:pt x="56" y="112"/>
                  </a:lnTo>
                  <a:lnTo>
                    <a:pt x="41" y="109"/>
                  </a:lnTo>
                  <a:lnTo>
                    <a:pt x="27" y="103"/>
                  </a:lnTo>
                  <a:lnTo>
                    <a:pt x="15" y="93"/>
                  </a:lnTo>
                  <a:lnTo>
                    <a:pt x="6" y="80"/>
                  </a:lnTo>
                  <a:lnTo>
                    <a:pt x="1" y="67"/>
                  </a:lnTo>
                  <a:lnTo>
                    <a:pt x="0" y="52"/>
                  </a:lnTo>
                  <a:lnTo>
                    <a:pt x="3" y="39"/>
                  </a:lnTo>
                  <a:lnTo>
                    <a:pt x="9" y="25"/>
                  </a:lnTo>
                  <a:lnTo>
                    <a:pt x="19" y="14"/>
                  </a:lnTo>
                  <a:lnTo>
                    <a:pt x="31" y="6"/>
                  </a:lnTo>
                  <a:lnTo>
                    <a:pt x="46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263"/>
            <p:cNvSpPr>
              <a:spLocks/>
            </p:cNvSpPr>
            <p:nvPr/>
          </p:nvSpPr>
          <p:spPr bwMode="auto">
            <a:xfrm>
              <a:off x="4559301" y="3141663"/>
              <a:ext cx="17463" cy="17462"/>
            </a:xfrm>
            <a:custGeom>
              <a:avLst/>
              <a:gdLst>
                <a:gd name="T0" fmla="*/ 55 w 113"/>
                <a:gd name="T1" fmla="*/ 0 h 111"/>
                <a:gd name="T2" fmla="*/ 69 w 113"/>
                <a:gd name="T3" fmla="*/ 1 h 111"/>
                <a:gd name="T4" fmla="*/ 83 w 113"/>
                <a:gd name="T5" fmla="*/ 6 h 111"/>
                <a:gd name="T6" fmla="*/ 95 w 113"/>
                <a:gd name="T7" fmla="*/ 14 h 111"/>
                <a:gd name="T8" fmla="*/ 95 w 113"/>
                <a:gd name="T9" fmla="*/ 14 h 111"/>
                <a:gd name="T10" fmla="*/ 105 w 113"/>
                <a:gd name="T11" fmla="*/ 26 h 111"/>
                <a:gd name="T12" fmla="*/ 111 w 113"/>
                <a:gd name="T13" fmla="*/ 39 h 111"/>
                <a:gd name="T14" fmla="*/ 113 w 113"/>
                <a:gd name="T15" fmla="*/ 54 h 111"/>
                <a:gd name="T16" fmla="*/ 112 w 113"/>
                <a:gd name="T17" fmla="*/ 67 h 111"/>
                <a:gd name="T18" fmla="*/ 107 w 113"/>
                <a:gd name="T19" fmla="*/ 81 h 111"/>
                <a:gd name="T20" fmla="*/ 98 w 113"/>
                <a:gd name="T21" fmla="*/ 93 h 111"/>
                <a:gd name="T22" fmla="*/ 86 w 113"/>
                <a:gd name="T23" fmla="*/ 104 h 111"/>
                <a:gd name="T24" fmla="*/ 71 w 113"/>
                <a:gd name="T25" fmla="*/ 110 h 111"/>
                <a:gd name="T26" fmla="*/ 57 w 113"/>
                <a:gd name="T27" fmla="*/ 111 h 111"/>
                <a:gd name="T28" fmla="*/ 43 w 113"/>
                <a:gd name="T29" fmla="*/ 110 h 111"/>
                <a:gd name="T30" fmla="*/ 30 w 113"/>
                <a:gd name="T31" fmla="*/ 105 h 111"/>
                <a:gd name="T32" fmla="*/ 19 w 113"/>
                <a:gd name="T33" fmla="*/ 97 h 111"/>
                <a:gd name="T34" fmla="*/ 10 w 113"/>
                <a:gd name="T35" fmla="*/ 85 h 111"/>
                <a:gd name="T36" fmla="*/ 3 w 113"/>
                <a:gd name="T37" fmla="*/ 72 h 111"/>
                <a:gd name="T38" fmla="*/ 0 w 113"/>
                <a:gd name="T39" fmla="*/ 58 h 111"/>
                <a:gd name="T40" fmla="*/ 1 w 113"/>
                <a:gd name="T41" fmla="*/ 44 h 111"/>
                <a:gd name="T42" fmla="*/ 6 w 113"/>
                <a:gd name="T43" fmla="*/ 30 h 111"/>
                <a:gd name="T44" fmla="*/ 16 w 113"/>
                <a:gd name="T45" fmla="*/ 18 h 111"/>
                <a:gd name="T46" fmla="*/ 27 w 113"/>
                <a:gd name="T47" fmla="*/ 8 h 111"/>
                <a:gd name="T48" fmla="*/ 40 w 113"/>
                <a:gd name="T49" fmla="*/ 2 h 111"/>
                <a:gd name="T50" fmla="*/ 55 w 113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3" h="111">
                  <a:moveTo>
                    <a:pt x="55" y="0"/>
                  </a:moveTo>
                  <a:lnTo>
                    <a:pt x="69" y="1"/>
                  </a:lnTo>
                  <a:lnTo>
                    <a:pt x="83" y="6"/>
                  </a:lnTo>
                  <a:lnTo>
                    <a:pt x="95" y="14"/>
                  </a:lnTo>
                  <a:lnTo>
                    <a:pt x="95" y="14"/>
                  </a:lnTo>
                  <a:lnTo>
                    <a:pt x="105" y="26"/>
                  </a:lnTo>
                  <a:lnTo>
                    <a:pt x="111" y="39"/>
                  </a:lnTo>
                  <a:lnTo>
                    <a:pt x="113" y="54"/>
                  </a:lnTo>
                  <a:lnTo>
                    <a:pt x="112" y="67"/>
                  </a:lnTo>
                  <a:lnTo>
                    <a:pt x="107" y="81"/>
                  </a:lnTo>
                  <a:lnTo>
                    <a:pt x="98" y="93"/>
                  </a:lnTo>
                  <a:lnTo>
                    <a:pt x="86" y="104"/>
                  </a:lnTo>
                  <a:lnTo>
                    <a:pt x="71" y="110"/>
                  </a:lnTo>
                  <a:lnTo>
                    <a:pt x="57" y="111"/>
                  </a:lnTo>
                  <a:lnTo>
                    <a:pt x="43" y="110"/>
                  </a:lnTo>
                  <a:lnTo>
                    <a:pt x="30" y="105"/>
                  </a:lnTo>
                  <a:lnTo>
                    <a:pt x="19" y="97"/>
                  </a:lnTo>
                  <a:lnTo>
                    <a:pt x="10" y="85"/>
                  </a:lnTo>
                  <a:lnTo>
                    <a:pt x="3" y="72"/>
                  </a:lnTo>
                  <a:lnTo>
                    <a:pt x="0" y="58"/>
                  </a:lnTo>
                  <a:lnTo>
                    <a:pt x="1" y="44"/>
                  </a:lnTo>
                  <a:lnTo>
                    <a:pt x="6" y="30"/>
                  </a:lnTo>
                  <a:lnTo>
                    <a:pt x="16" y="18"/>
                  </a:lnTo>
                  <a:lnTo>
                    <a:pt x="27" y="8"/>
                  </a:lnTo>
                  <a:lnTo>
                    <a:pt x="40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264"/>
            <p:cNvSpPr>
              <a:spLocks/>
            </p:cNvSpPr>
            <p:nvPr/>
          </p:nvSpPr>
          <p:spPr bwMode="auto">
            <a:xfrm>
              <a:off x="4508501" y="3079750"/>
              <a:ext cx="19050" cy="17462"/>
            </a:xfrm>
            <a:custGeom>
              <a:avLst/>
              <a:gdLst>
                <a:gd name="T0" fmla="*/ 58 w 113"/>
                <a:gd name="T1" fmla="*/ 0 h 112"/>
                <a:gd name="T2" fmla="*/ 71 w 113"/>
                <a:gd name="T3" fmla="*/ 2 h 112"/>
                <a:gd name="T4" fmla="*/ 85 w 113"/>
                <a:gd name="T5" fmla="*/ 7 h 112"/>
                <a:gd name="T6" fmla="*/ 97 w 113"/>
                <a:gd name="T7" fmla="*/ 17 h 112"/>
                <a:gd name="T8" fmla="*/ 106 w 113"/>
                <a:gd name="T9" fmla="*/ 28 h 112"/>
                <a:gd name="T10" fmla="*/ 106 w 113"/>
                <a:gd name="T11" fmla="*/ 28 h 112"/>
                <a:gd name="T12" fmla="*/ 112 w 113"/>
                <a:gd name="T13" fmla="*/ 43 h 112"/>
                <a:gd name="T14" fmla="*/ 113 w 113"/>
                <a:gd name="T15" fmla="*/ 57 h 112"/>
                <a:gd name="T16" fmla="*/ 111 w 113"/>
                <a:gd name="T17" fmla="*/ 71 h 112"/>
                <a:gd name="T18" fmla="*/ 106 w 113"/>
                <a:gd name="T19" fmla="*/ 84 h 112"/>
                <a:gd name="T20" fmla="*/ 97 w 113"/>
                <a:gd name="T21" fmla="*/ 96 h 112"/>
                <a:gd name="T22" fmla="*/ 85 w 113"/>
                <a:gd name="T23" fmla="*/ 105 h 112"/>
                <a:gd name="T24" fmla="*/ 71 w 113"/>
                <a:gd name="T25" fmla="*/ 110 h 112"/>
                <a:gd name="T26" fmla="*/ 57 w 113"/>
                <a:gd name="T27" fmla="*/ 112 h 112"/>
                <a:gd name="T28" fmla="*/ 42 w 113"/>
                <a:gd name="T29" fmla="*/ 110 h 112"/>
                <a:gd name="T30" fmla="*/ 29 w 113"/>
                <a:gd name="T31" fmla="*/ 105 h 112"/>
                <a:gd name="T32" fmla="*/ 17 w 113"/>
                <a:gd name="T33" fmla="*/ 96 h 112"/>
                <a:gd name="T34" fmla="*/ 8 w 113"/>
                <a:gd name="T35" fmla="*/ 84 h 112"/>
                <a:gd name="T36" fmla="*/ 2 w 113"/>
                <a:gd name="T37" fmla="*/ 70 h 112"/>
                <a:gd name="T38" fmla="*/ 0 w 113"/>
                <a:gd name="T39" fmla="*/ 56 h 112"/>
                <a:gd name="T40" fmla="*/ 2 w 113"/>
                <a:gd name="T41" fmla="*/ 42 h 112"/>
                <a:gd name="T42" fmla="*/ 8 w 113"/>
                <a:gd name="T43" fmla="*/ 28 h 112"/>
                <a:gd name="T44" fmla="*/ 17 w 113"/>
                <a:gd name="T45" fmla="*/ 17 h 112"/>
                <a:gd name="T46" fmla="*/ 29 w 113"/>
                <a:gd name="T47" fmla="*/ 8 h 112"/>
                <a:gd name="T48" fmla="*/ 43 w 113"/>
                <a:gd name="T49" fmla="*/ 2 h 112"/>
                <a:gd name="T50" fmla="*/ 58 w 113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3" h="112">
                  <a:moveTo>
                    <a:pt x="58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7" y="17"/>
                  </a:lnTo>
                  <a:lnTo>
                    <a:pt x="106" y="28"/>
                  </a:lnTo>
                  <a:lnTo>
                    <a:pt x="106" y="28"/>
                  </a:lnTo>
                  <a:lnTo>
                    <a:pt x="112" y="43"/>
                  </a:lnTo>
                  <a:lnTo>
                    <a:pt x="113" y="57"/>
                  </a:lnTo>
                  <a:lnTo>
                    <a:pt x="111" y="71"/>
                  </a:lnTo>
                  <a:lnTo>
                    <a:pt x="106" y="84"/>
                  </a:lnTo>
                  <a:lnTo>
                    <a:pt x="97" y="96"/>
                  </a:lnTo>
                  <a:lnTo>
                    <a:pt x="85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7" y="96"/>
                  </a:lnTo>
                  <a:lnTo>
                    <a:pt x="8" y="84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8" y="28"/>
                  </a:lnTo>
                  <a:lnTo>
                    <a:pt x="17" y="17"/>
                  </a:lnTo>
                  <a:lnTo>
                    <a:pt x="29" y="8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265"/>
            <p:cNvSpPr>
              <a:spLocks/>
            </p:cNvSpPr>
            <p:nvPr/>
          </p:nvSpPr>
          <p:spPr bwMode="auto">
            <a:xfrm>
              <a:off x="4994276" y="2962275"/>
              <a:ext cx="17463" cy="17462"/>
            </a:xfrm>
            <a:custGeom>
              <a:avLst/>
              <a:gdLst>
                <a:gd name="T0" fmla="*/ 59 w 113"/>
                <a:gd name="T1" fmla="*/ 0 h 112"/>
                <a:gd name="T2" fmla="*/ 76 w 113"/>
                <a:gd name="T3" fmla="*/ 4 h 112"/>
                <a:gd name="T4" fmla="*/ 92 w 113"/>
                <a:gd name="T5" fmla="*/ 12 h 112"/>
                <a:gd name="T6" fmla="*/ 104 w 113"/>
                <a:gd name="T7" fmla="*/ 25 h 112"/>
                <a:gd name="T8" fmla="*/ 111 w 113"/>
                <a:gd name="T9" fmla="*/ 40 h 112"/>
                <a:gd name="T10" fmla="*/ 113 w 113"/>
                <a:gd name="T11" fmla="*/ 58 h 112"/>
                <a:gd name="T12" fmla="*/ 110 w 113"/>
                <a:gd name="T13" fmla="*/ 76 h 112"/>
                <a:gd name="T14" fmla="*/ 101 w 113"/>
                <a:gd name="T15" fmla="*/ 90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54 w 113"/>
                <a:gd name="T23" fmla="*/ 112 h 112"/>
                <a:gd name="T24" fmla="*/ 37 w 113"/>
                <a:gd name="T25" fmla="*/ 109 h 112"/>
                <a:gd name="T26" fmla="*/ 22 w 113"/>
                <a:gd name="T27" fmla="*/ 100 h 112"/>
                <a:gd name="T28" fmla="*/ 10 w 113"/>
                <a:gd name="T29" fmla="*/ 87 h 112"/>
                <a:gd name="T30" fmla="*/ 3 w 113"/>
                <a:gd name="T31" fmla="*/ 72 h 112"/>
                <a:gd name="T32" fmla="*/ 0 w 113"/>
                <a:gd name="T33" fmla="*/ 54 h 112"/>
                <a:gd name="T34" fmla="*/ 4 w 113"/>
                <a:gd name="T35" fmla="*/ 36 h 112"/>
                <a:gd name="T36" fmla="*/ 13 w 113"/>
                <a:gd name="T37" fmla="*/ 22 h 112"/>
                <a:gd name="T38" fmla="*/ 25 w 113"/>
                <a:gd name="T39" fmla="*/ 10 h 112"/>
                <a:gd name="T40" fmla="*/ 41 w 113"/>
                <a:gd name="T41" fmla="*/ 2 h 112"/>
                <a:gd name="T42" fmla="*/ 59 w 113"/>
                <a:gd name="T4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3" h="112">
                  <a:moveTo>
                    <a:pt x="59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4" y="25"/>
                  </a:lnTo>
                  <a:lnTo>
                    <a:pt x="111" y="40"/>
                  </a:lnTo>
                  <a:lnTo>
                    <a:pt x="113" y="58"/>
                  </a:lnTo>
                  <a:lnTo>
                    <a:pt x="110" y="76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54" y="112"/>
                  </a:lnTo>
                  <a:lnTo>
                    <a:pt x="37" y="109"/>
                  </a:lnTo>
                  <a:lnTo>
                    <a:pt x="22" y="100"/>
                  </a:lnTo>
                  <a:lnTo>
                    <a:pt x="10" y="87"/>
                  </a:lnTo>
                  <a:lnTo>
                    <a:pt x="3" y="72"/>
                  </a:lnTo>
                  <a:lnTo>
                    <a:pt x="0" y="54"/>
                  </a:lnTo>
                  <a:lnTo>
                    <a:pt x="4" y="36"/>
                  </a:lnTo>
                  <a:lnTo>
                    <a:pt x="13" y="22"/>
                  </a:lnTo>
                  <a:lnTo>
                    <a:pt x="25" y="10"/>
                  </a:lnTo>
                  <a:lnTo>
                    <a:pt x="41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266"/>
            <p:cNvSpPr>
              <a:spLocks/>
            </p:cNvSpPr>
            <p:nvPr/>
          </p:nvSpPr>
          <p:spPr bwMode="auto">
            <a:xfrm>
              <a:off x="4476751" y="2978150"/>
              <a:ext cx="17463" cy="17462"/>
            </a:xfrm>
            <a:custGeom>
              <a:avLst/>
              <a:gdLst>
                <a:gd name="T0" fmla="*/ 51 w 112"/>
                <a:gd name="T1" fmla="*/ 0 h 112"/>
                <a:gd name="T2" fmla="*/ 69 w 112"/>
                <a:gd name="T3" fmla="*/ 1 h 112"/>
                <a:gd name="T4" fmla="*/ 85 w 112"/>
                <a:gd name="T5" fmla="*/ 7 h 112"/>
                <a:gd name="T6" fmla="*/ 99 w 112"/>
                <a:gd name="T7" fmla="*/ 19 h 112"/>
                <a:gd name="T8" fmla="*/ 108 w 112"/>
                <a:gd name="T9" fmla="*/ 33 h 112"/>
                <a:gd name="T10" fmla="*/ 112 w 112"/>
                <a:gd name="T11" fmla="*/ 51 h 112"/>
                <a:gd name="T12" fmla="*/ 112 w 112"/>
                <a:gd name="T13" fmla="*/ 69 h 112"/>
                <a:gd name="T14" fmla="*/ 106 w 112"/>
                <a:gd name="T15" fmla="*/ 84 h 112"/>
                <a:gd name="T16" fmla="*/ 94 w 112"/>
                <a:gd name="T17" fmla="*/ 98 h 112"/>
                <a:gd name="T18" fmla="*/ 80 w 112"/>
                <a:gd name="T19" fmla="*/ 107 h 112"/>
                <a:gd name="T20" fmla="*/ 63 w 112"/>
                <a:gd name="T21" fmla="*/ 112 h 112"/>
                <a:gd name="T22" fmla="*/ 57 w 112"/>
                <a:gd name="T23" fmla="*/ 112 h 112"/>
                <a:gd name="T24" fmla="*/ 40 w 112"/>
                <a:gd name="T25" fmla="*/ 109 h 112"/>
                <a:gd name="T26" fmla="*/ 25 w 112"/>
                <a:gd name="T27" fmla="*/ 103 h 112"/>
                <a:gd name="T28" fmla="*/ 13 w 112"/>
                <a:gd name="T29" fmla="*/ 91 h 112"/>
                <a:gd name="T30" fmla="*/ 5 w 112"/>
                <a:gd name="T31" fmla="*/ 78 h 112"/>
                <a:gd name="T32" fmla="*/ 0 w 112"/>
                <a:gd name="T33" fmla="*/ 61 h 112"/>
                <a:gd name="T34" fmla="*/ 1 w 112"/>
                <a:gd name="T35" fmla="*/ 44 h 112"/>
                <a:gd name="T36" fmla="*/ 8 w 112"/>
                <a:gd name="T37" fmla="*/ 28 h 112"/>
                <a:gd name="T38" fmla="*/ 19 w 112"/>
                <a:gd name="T39" fmla="*/ 14 h 112"/>
                <a:gd name="T40" fmla="*/ 34 w 112"/>
                <a:gd name="T41" fmla="*/ 5 h 112"/>
                <a:gd name="T42" fmla="*/ 51 w 112"/>
                <a:gd name="T4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" h="112">
                  <a:moveTo>
                    <a:pt x="51" y="0"/>
                  </a:moveTo>
                  <a:lnTo>
                    <a:pt x="69" y="1"/>
                  </a:lnTo>
                  <a:lnTo>
                    <a:pt x="85" y="7"/>
                  </a:lnTo>
                  <a:lnTo>
                    <a:pt x="99" y="19"/>
                  </a:lnTo>
                  <a:lnTo>
                    <a:pt x="108" y="33"/>
                  </a:lnTo>
                  <a:lnTo>
                    <a:pt x="112" y="51"/>
                  </a:lnTo>
                  <a:lnTo>
                    <a:pt x="112" y="69"/>
                  </a:lnTo>
                  <a:lnTo>
                    <a:pt x="106" y="84"/>
                  </a:lnTo>
                  <a:lnTo>
                    <a:pt x="94" y="98"/>
                  </a:lnTo>
                  <a:lnTo>
                    <a:pt x="80" y="107"/>
                  </a:lnTo>
                  <a:lnTo>
                    <a:pt x="63" y="112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5" y="103"/>
                  </a:lnTo>
                  <a:lnTo>
                    <a:pt x="13" y="91"/>
                  </a:lnTo>
                  <a:lnTo>
                    <a:pt x="5" y="78"/>
                  </a:lnTo>
                  <a:lnTo>
                    <a:pt x="0" y="61"/>
                  </a:lnTo>
                  <a:lnTo>
                    <a:pt x="1" y="44"/>
                  </a:lnTo>
                  <a:lnTo>
                    <a:pt x="8" y="28"/>
                  </a:lnTo>
                  <a:lnTo>
                    <a:pt x="19" y="14"/>
                  </a:lnTo>
                  <a:lnTo>
                    <a:pt x="34" y="5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267"/>
            <p:cNvSpPr>
              <a:spLocks/>
            </p:cNvSpPr>
            <p:nvPr/>
          </p:nvSpPr>
          <p:spPr bwMode="auto">
            <a:xfrm>
              <a:off x="4479926" y="3005138"/>
              <a:ext cx="19050" cy="17462"/>
            </a:xfrm>
            <a:custGeom>
              <a:avLst/>
              <a:gdLst>
                <a:gd name="T0" fmla="*/ 62 w 111"/>
                <a:gd name="T1" fmla="*/ 0 h 111"/>
                <a:gd name="T2" fmla="*/ 79 w 111"/>
                <a:gd name="T3" fmla="*/ 5 h 111"/>
                <a:gd name="T4" fmla="*/ 94 w 111"/>
                <a:gd name="T5" fmla="*/ 15 h 111"/>
                <a:gd name="T6" fmla="*/ 104 w 111"/>
                <a:gd name="T7" fmla="*/ 28 h 111"/>
                <a:gd name="T8" fmla="*/ 110 w 111"/>
                <a:gd name="T9" fmla="*/ 45 h 111"/>
                <a:gd name="T10" fmla="*/ 111 w 111"/>
                <a:gd name="T11" fmla="*/ 63 h 111"/>
                <a:gd name="T12" fmla="*/ 107 w 111"/>
                <a:gd name="T13" fmla="*/ 79 h 111"/>
                <a:gd name="T14" fmla="*/ 98 w 111"/>
                <a:gd name="T15" fmla="*/ 94 h 111"/>
                <a:gd name="T16" fmla="*/ 84 w 111"/>
                <a:gd name="T17" fmla="*/ 104 h 111"/>
                <a:gd name="T18" fmla="*/ 67 w 111"/>
                <a:gd name="T19" fmla="*/ 110 h 111"/>
                <a:gd name="T20" fmla="*/ 63 w 111"/>
                <a:gd name="T21" fmla="*/ 111 h 111"/>
                <a:gd name="T22" fmla="*/ 59 w 111"/>
                <a:gd name="T23" fmla="*/ 111 h 111"/>
                <a:gd name="T24" fmla="*/ 55 w 111"/>
                <a:gd name="T25" fmla="*/ 111 h 111"/>
                <a:gd name="T26" fmla="*/ 40 w 111"/>
                <a:gd name="T27" fmla="*/ 109 h 111"/>
                <a:gd name="T28" fmla="*/ 27 w 111"/>
                <a:gd name="T29" fmla="*/ 104 h 111"/>
                <a:gd name="T30" fmla="*/ 15 w 111"/>
                <a:gd name="T31" fmla="*/ 95 h 111"/>
                <a:gd name="T32" fmla="*/ 6 w 111"/>
                <a:gd name="T33" fmla="*/ 82 h 111"/>
                <a:gd name="T34" fmla="*/ 1 w 111"/>
                <a:gd name="T35" fmla="*/ 68 h 111"/>
                <a:gd name="T36" fmla="*/ 0 w 111"/>
                <a:gd name="T37" fmla="*/ 50 h 111"/>
                <a:gd name="T38" fmla="*/ 5 w 111"/>
                <a:gd name="T39" fmla="*/ 33 h 111"/>
                <a:gd name="T40" fmla="*/ 14 w 111"/>
                <a:gd name="T41" fmla="*/ 19 h 111"/>
                <a:gd name="T42" fmla="*/ 28 w 111"/>
                <a:gd name="T43" fmla="*/ 7 h 111"/>
                <a:gd name="T44" fmla="*/ 44 w 111"/>
                <a:gd name="T45" fmla="*/ 1 h 111"/>
                <a:gd name="T46" fmla="*/ 62 w 111"/>
                <a:gd name="T47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11">
                  <a:moveTo>
                    <a:pt x="62" y="0"/>
                  </a:moveTo>
                  <a:lnTo>
                    <a:pt x="79" y="5"/>
                  </a:lnTo>
                  <a:lnTo>
                    <a:pt x="94" y="15"/>
                  </a:lnTo>
                  <a:lnTo>
                    <a:pt x="104" y="28"/>
                  </a:lnTo>
                  <a:lnTo>
                    <a:pt x="110" y="45"/>
                  </a:lnTo>
                  <a:lnTo>
                    <a:pt x="111" y="63"/>
                  </a:lnTo>
                  <a:lnTo>
                    <a:pt x="107" y="79"/>
                  </a:lnTo>
                  <a:lnTo>
                    <a:pt x="98" y="94"/>
                  </a:lnTo>
                  <a:lnTo>
                    <a:pt x="84" y="104"/>
                  </a:lnTo>
                  <a:lnTo>
                    <a:pt x="67" y="110"/>
                  </a:lnTo>
                  <a:lnTo>
                    <a:pt x="63" y="111"/>
                  </a:lnTo>
                  <a:lnTo>
                    <a:pt x="59" y="111"/>
                  </a:lnTo>
                  <a:lnTo>
                    <a:pt x="55" y="111"/>
                  </a:lnTo>
                  <a:lnTo>
                    <a:pt x="40" y="109"/>
                  </a:lnTo>
                  <a:lnTo>
                    <a:pt x="27" y="104"/>
                  </a:lnTo>
                  <a:lnTo>
                    <a:pt x="15" y="95"/>
                  </a:lnTo>
                  <a:lnTo>
                    <a:pt x="6" y="82"/>
                  </a:lnTo>
                  <a:lnTo>
                    <a:pt x="1" y="68"/>
                  </a:lnTo>
                  <a:lnTo>
                    <a:pt x="0" y="50"/>
                  </a:lnTo>
                  <a:lnTo>
                    <a:pt x="5" y="33"/>
                  </a:lnTo>
                  <a:lnTo>
                    <a:pt x="14" y="19"/>
                  </a:lnTo>
                  <a:lnTo>
                    <a:pt x="28" y="7"/>
                  </a:lnTo>
                  <a:lnTo>
                    <a:pt x="44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268"/>
            <p:cNvSpPr>
              <a:spLocks/>
            </p:cNvSpPr>
            <p:nvPr/>
          </p:nvSpPr>
          <p:spPr bwMode="auto">
            <a:xfrm>
              <a:off x="4497388" y="3055938"/>
              <a:ext cx="17463" cy="17462"/>
            </a:xfrm>
            <a:custGeom>
              <a:avLst/>
              <a:gdLst>
                <a:gd name="T0" fmla="*/ 63 w 112"/>
                <a:gd name="T1" fmla="*/ 0 h 113"/>
                <a:gd name="T2" fmla="*/ 76 w 112"/>
                <a:gd name="T3" fmla="*/ 4 h 113"/>
                <a:gd name="T4" fmla="*/ 89 w 112"/>
                <a:gd name="T5" fmla="*/ 11 h 113"/>
                <a:gd name="T6" fmla="*/ 99 w 112"/>
                <a:gd name="T7" fmla="*/ 21 h 113"/>
                <a:gd name="T8" fmla="*/ 108 w 112"/>
                <a:gd name="T9" fmla="*/ 34 h 113"/>
                <a:gd name="T10" fmla="*/ 112 w 112"/>
                <a:gd name="T11" fmla="*/ 48 h 113"/>
                <a:gd name="T12" fmla="*/ 112 w 112"/>
                <a:gd name="T13" fmla="*/ 63 h 113"/>
                <a:gd name="T14" fmla="*/ 108 w 112"/>
                <a:gd name="T15" fmla="*/ 76 h 113"/>
                <a:gd name="T16" fmla="*/ 101 w 112"/>
                <a:gd name="T17" fmla="*/ 89 h 113"/>
                <a:gd name="T18" fmla="*/ 91 w 112"/>
                <a:gd name="T19" fmla="*/ 100 h 113"/>
                <a:gd name="T20" fmla="*/ 78 w 112"/>
                <a:gd name="T21" fmla="*/ 107 h 113"/>
                <a:gd name="T22" fmla="*/ 67 w 112"/>
                <a:gd name="T23" fmla="*/ 112 h 113"/>
                <a:gd name="T24" fmla="*/ 57 w 112"/>
                <a:gd name="T25" fmla="*/ 113 h 113"/>
                <a:gd name="T26" fmla="*/ 40 w 112"/>
                <a:gd name="T27" fmla="*/ 110 h 113"/>
                <a:gd name="T28" fmla="*/ 25 w 112"/>
                <a:gd name="T29" fmla="*/ 103 h 113"/>
                <a:gd name="T30" fmla="*/ 14 w 112"/>
                <a:gd name="T31" fmla="*/ 93 h 113"/>
                <a:gd name="T32" fmla="*/ 4 w 112"/>
                <a:gd name="T33" fmla="*/ 79 h 113"/>
                <a:gd name="T34" fmla="*/ 0 w 112"/>
                <a:gd name="T35" fmla="*/ 65 h 113"/>
                <a:gd name="T36" fmla="*/ 0 w 112"/>
                <a:gd name="T37" fmla="*/ 50 h 113"/>
                <a:gd name="T38" fmla="*/ 3 w 112"/>
                <a:gd name="T39" fmla="*/ 36 h 113"/>
                <a:gd name="T40" fmla="*/ 11 w 112"/>
                <a:gd name="T41" fmla="*/ 23 h 113"/>
                <a:gd name="T42" fmla="*/ 20 w 112"/>
                <a:gd name="T43" fmla="*/ 13 h 113"/>
                <a:gd name="T44" fmla="*/ 34 w 112"/>
                <a:gd name="T45" fmla="*/ 6 h 113"/>
                <a:gd name="T46" fmla="*/ 48 w 112"/>
                <a:gd name="T47" fmla="*/ 1 h 113"/>
                <a:gd name="T48" fmla="*/ 63 w 112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3">
                  <a:moveTo>
                    <a:pt x="63" y="0"/>
                  </a:moveTo>
                  <a:lnTo>
                    <a:pt x="76" y="4"/>
                  </a:lnTo>
                  <a:lnTo>
                    <a:pt x="89" y="11"/>
                  </a:lnTo>
                  <a:lnTo>
                    <a:pt x="99" y="21"/>
                  </a:lnTo>
                  <a:lnTo>
                    <a:pt x="108" y="34"/>
                  </a:lnTo>
                  <a:lnTo>
                    <a:pt x="112" y="48"/>
                  </a:lnTo>
                  <a:lnTo>
                    <a:pt x="112" y="63"/>
                  </a:lnTo>
                  <a:lnTo>
                    <a:pt x="108" y="76"/>
                  </a:lnTo>
                  <a:lnTo>
                    <a:pt x="101" y="89"/>
                  </a:lnTo>
                  <a:lnTo>
                    <a:pt x="91" y="100"/>
                  </a:lnTo>
                  <a:lnTo>
                    <a:pt x="78" y="107"/>
                  </a:lnTo>
                  <a:lnTo>
                    <a:pt x="67" y="112"/>
                  </a:lnTo>
                  <a:lnTo>
                    <a:pt x="57" y="113"/>
                  </a:lnTo>
                  <a:lnTo>
                    <a:pt x="40" y="110"/>
                  </a:lnTo>
                  <a:lnTo>
                    <a:pt x="25" y="103"/>
                  </a:lnTo>
                  <a:lnTo>
                    <a:pt x="14" y="93"/>
                  </a:lnTo>
                  <a:lnTo>
                    <a:pt x="4" y="79"/>
                  </a:lnTo>
                  <a:lnTo>
                    <a:pt x="0" y="65"/>
                  </a:lnTo>
                  <a:lnTo>
                    <a:pt x="0" y="50"/>
                  </a:lnTo>
                  <a:lnTo>
                    <a:pt x="3" y="36"/>
                  </a:lnTo>
                  <a:lnTo>
                    <a:pt x="11" y="23"/>
                  </a:lnTo>
                  <a:lnTo>
                    <a:pt x="20" y="13"/>
                  </a:lnTo>
                  <a:lnTo>
                    <a:pt x="34" y="6"/>
                  </a:lnTo>
                  <a:lnTo>
                    <a:pt x="48" y="1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269"/>
            <p:cNvSpPr>
              <a:spLocks/>
            </p:cNvSpPr>
            <p:nvPr/>
          </p:nvSpPr>
          <p:spPr bwMode="auto">
            <a:xfrm>
              <a:off x="4487863" y="3030538"/>
              <a:ext cx="17463" cy="17462"/>
            </a:xfrm>
            <a:custGeom>
              <a:avLst/>
              <a:gdLst>
                <a:gd name="T0" fmla="*/ 55 w 113"/>
                <a:gd name="T1" fmla="*/ 0 h 112"/>
                <a:gd name="T2" fmla="*/ 69 w 113"/>
                <a:gd name="T3" fmla="*/ 1 h 112"/>
                <a:gd name="T4" fmla="*/ 83 w 113"/>
                <a:gd name="T5" fmla="*/ 7 h 112"/>
                <a:gd name="T6" fmla="*/ 95 w 113"/>
                <a:gd name="T7" fmla="*/ 15 h 112"/>
                <a:gd name="T8" fmla="*/ 104 w 113"/>
                <a:gd name="T9" fmla="*/ 25 h 112"/>
                <a:gd name="T10" fmla="*/ 110 w 113"/>
                <a:gd name="T11" fmla="*/ 40 h 112"/>
                <a:gd name="T12" fmla="*/ 113 w 113"/>
                <a:gd name="T13" fmla="*/ 54 h 112"/>
                <a:gd name="T14" fmla="*/ 111 w 113"/>
                <a:gd name="T15" fmla="*/ 68 h 112"/>
                <a:gd name="T16" fmla="*/ 107 w 113"/>
                <a:gd name="T17" fmla="*/ 81 h 112"/>
                <a:gd name="T18" fmla="*/ 99 w 113"/>
                <a:gd name="T19" fmla="*/ 94 h 112"/>
                <a:gd name="T20" fmla="*/ 87 w 113"/>
                <a:gd name="T21" fmla="*/ 103 h 112"/>
                <a:gd name="T22" fmla="*/ 75 w 113"/>
                <a:gd name="T23" fmla="*/ 110 h 112"/>
                <a:gd name="T24" fmla="*/ 57 w 113"/>
                <a:gd name="T25" fmla="*/ 112 h 112"/>
                <a:gd name="T26" fmla="*/ 42 w 113"/>
                <a:gd name="T27" fmla="*/ 111 h 112"/>
                <a:gd name="T28" fmla="*/ 30 w 113"/>
                <a:gd name="T29" fmla="*/ 105 h 112"/>
                <a:gd name="T30" fmla="*/ 18 w 113"/>
                <a:gd name="T31" fmla="*/ 97 h 112"/>
                <a:gd name="T32" fmla="*/ 10 w 113"/>
                <a:gd name="T33" fmla="*/ 87 h 112"/>
                <a:gd name="T34" fmla="*/ 4 w 113"/>
                <a:gd name="T35" fmla="*/ 73 h 112"/>
                <a:gd name="T36" fmla="*/ 0 w 113"/>
                <a:gd name="T37" fmla="*/ 59 h 112"/>
                <a:gd name="T38" fmla="*/ 1 w 113"/>
                <a:gd name="T39" fmla="*/ 44 h 112"/>
                <a:gd name="T40" fmla="*/ 7 w 113"/>
                <a:gd name="T41" fmla="*/ 31 h 112"/>
                <a:gd name="T42" fmla="*/ 15 w 113"/>
                <a:gd name="T43" fmla="*/ 19 h 112"/>
                <a:gd name="T44" fmla="*/ 27 w 113"/>
                <a:gd name="T45" fmla="*/ 10 h 112"/>
                <a:gd name="T46" fmla="*/ 40 w 113"/>
                <a:gd name="T47" fmla="*/ 2 h 112"/>
                <a:gd name="T48" fmla="*/ 55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5" y="0"/>
                  </a:moveTo>
                  <a:lnTo>
                    <a:pt x="69" y="1"/>
                  </a:lnTo>
                  <a:lnTo>
                    <a:pt x="83" y="7"/>
                  </a:lnTo>
                  <a:lnTo>
                    <a:pt x="95" y="15"/>
                  </a:lnTo>
                  <a:lnTo>
                    <a:pt x="104" y="25"/>
                  </a:lnTo>
                  <a:lnTo>
                    <a:pt x="110" y="40"/>
                  </a:lnTo>
                  <a:lnTo>
                    <a:pt x="113" y="54"/>
                  </a:lnTo>
                  <a:lnTo>
                    <a:pt x="111" y="68"/>
                  </a:lnTo>
                  <a:lnTo>
                    <a:pt x="107" y="81"/>
                  </a:lnTo>
                  <a:lnTo>
                    <a:pt x="99" y="94"/>
                  </a:lnTo>
                  <a:lnTo>
                    <a:pt x="87" y="103"/>
                  </a:lnTo>
                  <a:lnTo>
                    <a:pt x="75" y="110"/>
                  </a:lnTo>
                  <a:lnTo>
                    <a:pt x="57" y="112"/>
                  </a:lnTo>
                  <a:lnTo>
                    <a:pt x="42" y="111"/>
                  </a:lnTo>
                  <a:lnTo>
                    <a:pt x="30" y="105"/>
                  </a:lnTo>
                  <a:lnTo>
                    <a:pt x="18" y="97"/>
                  </a:lnTo>
                  <a:lnTo>
                    <a:pt x="10" y="87"/>
                  </a:lnTo>
                  <a:lnTo>
                    <a:pt x="4" y="73"/>
                  </a:lnTo>
                  <a:lnTo>
                    <a:pt x="0" y="59"/>
                  </a:lnTo>
                  <a:lnTo>
                    <a:pt x="1" y="44"/>
                  </a:lnTo>
                  <a:lnTo>
                    <a:pt x="7" y="31"/>
                  </a:lnTo>
                  <a:lnTo>
                    <a:pt x="15" y="19"/>
                  </a:lnTo>
                  <a:lnTo>
                    <a:pt x="27" y="10"/>
                  </a:lnTo>
                  <a:lnTo>
                    <a:pt x="40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270"/>
            <p:cNvSpPr>
              <a:spLocks/>
            </p:cNvSpPr>
            <p:nvPr/>
          </p:nvSpPr>
          <p:spPr bwMode="auto">
            <a:xfrm>
              <a:off x="4729163" y="3209925"/>
              <a:ext cx="19050" cy="17462"/>
            </a:xfrm>
            <a:custGeom>
              <a:avLst/>
              <a:gdLst>
                <a:gd name="T0" fmla="*/ 58 w 113"/>
                <a:gd name="T1" fmla="*/ 0 h 112"/>
                <a:gd name="T2" fmla="*/ 75 w 113"/>
                <a:gd name="T3" fmla="*/ 3 h 112"/>
                <a:gd name="T4" fmla="*/ 90 w 113"/>
                <a:gd name="T5" fmla="*/ 12 h 112"/>
                <a:gd name="T6" fmla="*/ 103 w 113"/>
                <a:gd name="T7" fmla="*/ 24 h 112"/>
                <a:gd name="T8" fmla="*/ 110 w 113"/>
                <a:gd name="T9" fmla="*/ 40 h 112"/>
                <a:gd name="T10" fmla="*/ 113 w 113"/>
                <a:gd name="T11" fmla="*/ 57 h 112"/>
                <a:gd name="T12" fmla="*/ 110 w 113"/>
                <a:gd name="T13" fmla="*/ 75 h 112"/>
                <a:gd name="T14" fmla="*/ 102 w 113"/>
                <a:gd name="T15" fmla="*/ 89 h 112"/>
                <a:gd name="T16" fmla="*/ 89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56 w 113"/>
                <a:gd name="T23" fmla="*/ 112 h 112"/>
                <a:gd name="T24" fmla="*/ 38 w 113"/>
                <a:gd name="T25" fmla="*/ 109 h 112"/>
                <a:gd name="T26" fmla="*/ 22 w 113"/>
                <a:gd name="T27" fmla="*/ 101 h 112"/>
                <a:gd name="T28" fmla="*/ 11 w 113"/>
                <a:gd name="T29" fmla="*/ 88 h 112"/>
                <a:gd name="T30" fmla="*/ 2 w 113"/>
                <a:gd name="T31" fmla="*/ 73 h 112"/>
                <a:gd name="T32" fmla="*/ 0 w 113"/>
                <a:gd name="T33" fmla="*/ 55 h 112"/>
                <a:gd name="T34" fmla="*/ 3 w 113"/>
                <a:gd name="T35" fmla="*/ 38 h 112"/>
                <a:gd name="T36" fmla="*/ 12 w 113"/>
                <a:gd name="T37" fmla="*/ 22 h 112"/>
                <a:gd name="T38" fmla="*/ 24 w 113"/>
                <a:gd name="T39" fmla="*/ 11 h 112"/>
                <a:gd name="T40" fmla="*/ 40 w 113"/>
                <a:gd name="T41" fmla="*/ 2 h 112"/>
                <a:gd name="T42" fmla="*/ 58 w 113"/>
                <a:gd name="T4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3" h="112">
                  <a:moveTo>
                    <a:pt x="58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0" y="40"/>
                  </a:lnTo>
                  <a:lnTo>
                    <a:pt x="113" y="57"/>
                  </a:lnTo>
                  <a:lnTo>
                    <a:pt x="110" y="75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88"/>
                  </a:lnTo>
                  <a:lnTo>
                    <a:pt x="2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271"/>
            <p:cNvSpPr>
              <a:spLocks/>
            </p:cNvSpPr>
            <p:nvPr/>
          </p:nvSpPr>
          <p:spPr bwMode="auto">
            <a:xfrm>
              <a:off x="4940301" y="3109913"/>
              <a:ext cx="17463" cy="17462"/>
            </a:xfrm>
            <a:custGeom>
              <a:avLst/>
              <a:gdLst>
                <a:gd name="T0" fmla="*/ 49 w 112"/>
                <a:gd name="T1" fmla="*/ 0 h 111"/>
                <a:gd name="T2" fmla="*/ 64 w 112"/>
                <a:gd name="T3" fmla="*/ 0 h 111"/>
                <a:gd name="T4" fmla="*/ 77 w 112"/>
                <a:gd name="T5" fmla="*/ 3 h 111"/>
                <a:gd name="T6" fmla="*/ 91 w 112"/>
                <a:gd name="T7" fmla="*/ 11 h 111"/>
                <a:gd name="T8" fmla="*/ 102 w 112"/>
                <a:gd name="T9" fmla="*/ 22 h 111"/>
                <a:gd name="T10" fmla="*/ 109 w 112"/>
                <a:gd name="T11" fmla="*/ 35 h 111"/>
                <a:gd name="T12" fmla="*/ 112 w 112"/>
                <a:gd name="T13" fmla="*/ 48 h 111"/>
                <a:gd name="T14" fmla="*/ 112 w 112"/>
                <a:gd name="T15" fmla="*/ 63 h 111"/>
                <a:gd name="T16" fmla="*/ 109 w 112"/>
                <a:gd name="T17" fmla="*/ 77 h 111"/>
                <a:gd name="T18" fmla="*/ 102 w 112"/>
                <a:gd name="T19" fmla="*/ 90 h 111"/>
                <a:gd name="T20" fmla="*/ 91 w 112"/>
                <a:gd name="T21" fmla="*/ 99 h 111"/>
                <a:gd name="T22" fmla="*/ 81 w 112"/>
                <a:gd name="T23" fmla="*/ 106 h 111"/>
                <a:gd name="T24" fmla="*/ 69 w 112"/>
                <a:gd name="T25" fmla="*/ 110 h 111"/>
                <a:gd name="T26" fmla="*/ 57 w 112"/>
                <a:gd name="T27" fmla="*/ 111 h 111"/>
                <a:gd name="T28" fmla="*/ 39 w 112"/>
                <a:gd name="T29" fmla="*/ 108 h 111"/>
                <a:gd name="T30" fmla="*/ 21 w 112"/>
                <a:gd name="T31" fmla="*/ 100 h 111"/>
                <a:gd name="T32" fmla="*/ 11 w 112"/>
                <a:gd name="T33" fmla="*/ 89 h 111"/>
                <a:gd name="T34" fmla="*/ 4 w 112"/>
                <a:gd name="T35" fmla="*/ 76 h 111"/>
                <a:gd name="T36" fmla="*/ 0 w 112"/>
                <a:gd name="T37" fmla="*/ 63 h 111"/>
                <a:gd name="T38" fmla="*/ 0 w 112"/>
                <a:gd name="T39" fmla="*/ 48 h 111"/>
                <a:gd name="T40" fmla="*/ 4 w 112"/>
                <a:gd name="T41" fmla="*/ 35 h 111"/>
                <a:gd name="T42" fmla="*/ 12 w 112"/>
                <a:gd name="T43" fmla="*/ 21 h 111"/>
                <a:gd name="T44" fmla="*/ 23 w 112"/>
                <a:gd name="T45" fmla="*/ 11 h 111"/>
                <a:gd name="T46" fmla="*/ 36 w 112"/>
                <a:gd name="T47" fmla="*/ 3 h 111"/>
                <a:gd name="T48" fmla="*/ 49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49" y="0"/>
                  </a:moveTo>
                  <a:lnTo>
                    <a:pt x="64" y="0"/>
                  </a:lnTo>
                  <a:lnTo>
                    <a:pt x="77" y="3"/>
                  </a:lnTo>
                  <a:lnTo>
                    <a:pt x="91" y="11"/>
                  </a:lnTo>
                  <a:lnTo>
                    <a:pt x="102" y="22"/>
                  </a:lnTo>
                  <a:lnTo>
                    <a:pt x="109" y="35"/>
                  </a:lnTo>
                  <a:lnTo>
                    <a:pt x="112" y="48"/>
                  </a:lnTo>
                  <a:lnTo>
                    <a:pt x="112" y="63"/>
                  </a:lnTo>
                  <a:lnTo>
                    <a:pt x="109" y="77"/>
                  </a:lnTo>
                  <a:lnTo>
                    <a:pt x="102" y="90"/>
                  </a:lnTo>
                  <a:lnTo>
                    <a:pt x="91" y="99"/>
                  </a:lnTo>
                  <a:lnTo>
                    <a:pt x="81" y="106"/>
                  </a:lnTo>
                  <a:lnTo>
                    <a:pt x="69" y="110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1" y="100"/>
                  </a:lnTo>
                  <a:lnTo>
                    <a:pt x="11" y="89"/>
                  </a:lnTo>
                  <a:lnTo>
                    <a:pt x="4" y="76"/>
                  </a:lnTo>
                  <a:lnTo>
                    <a:pt x="0" y="63"/>
                  </a:lnTo>
                  <a:lnTo>
                    <a:pt x="0" y="48"/>
                  </a:lnTo>
                  <a:lnTo>
                    <a:pt x="4" y="35"/>
                  </a:lnTo>
                  <a:lnTo>
                    <a:pt x="12" y="21"/>
                  </a:lnTo>
                  <a:lnTo>
                    <a:pt x="23" y="11"/>
                  </a:lnTo>
                  <a:lnTo>
                    <a:pt x="36" y="3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272"/>
            <p:cNvSpPr>
              <a:spLocks/>
            </p:cNvSpPr>
            <p:nvPr/>
          </p:nvSpPr>
          <p:spPr bwMode="auto">
            <a:xfrm>
              <a:off x="4881563" y="3163888"/>
              <a:ext cx="17463" cy="19050"/>
            </a:xfrm>
            <a:custGeom>
              <a:avLst/>
              <a:gdLst>
                <a:gd name="T0" fmla="*/ 52 w 112"/>
                <a:gd name="T1" fmla="*/ 0 h 113"/>
                <a:gd name="T2" fmla="*/ 66 w 112"/>
                <a:gd name="T3" fmla="*/ 1 h 113"/>
                <a:gd name="T4" fmla="*/ 79 w 112"/>
                <a:gd name="T5" fmla="*/ 6 h 113"/>
                <a:gd name="T6" fmla="*/ 92 w 112"/>
                <a:gd name="T7" fmla="*/ 14 h 113"/>
                <a:gd name="T8" fmla="*/ 102 w 112"/>
                <a:gd name="T9" fmla="*/ 24 h 113"/>
                <a:gd name="T10" fmla="*/ 109 w 112"/>
                <a:gd name="T11" fmla="*/ 38 h 113"/>
                <a:gd name="T12" fmla="*/ 112 w 112"/>
                <a:gd name="T13" fmla="*/ 52 h 113"/>
                <a:gd name="T14" fmla="*/ 111 w 112"/>
                <a:gd name="T15" fmla="*/ 67 h 113"/>
                <a:gd name="T16" fmla="*/ 107 w 112"/>
                <a:gd name="T17" fmla="*/ 80 h 113"/>
                <a:gd name="T18" fmla="*/ 99 w 112"/>
                <a:gd name="T19" fmla="*/ 93 h 113"/>
                <a:gd name="T20" fmla="*/ 88 w 112"/>
                <a:gd name="T21" fmla="*/ 102 h 113"/>
                <a:gd name="T22" fmla="*/ 72 w 112"/>
                <a:gd name="T23" fmla="*/ 109 h 113"/>
                <a:gd name="T24" fmla="*/ 56 w 112"/>
                <a:gd name="T25" fmla="*/ 113 h 113"/>
                <a:gd name="T26" fmla="*/ 43 w 112"/>
                <a:gd name="T27" fmla="*/ 110 h 113"/>
                <a:gd name="T28" fmla="*/ 30 w 112"/>
                <a:gd name="T29" fmla="*/ 106 h 113"/>
                <a:gd name="T30" fmla="*/ 19 w 112"/>
                <a:gd name="T31" fmla="*/ 98 h 113"/>
                <a:gd name="T32" fmla="*/ 9 w 112"/>
                <a:gd name="T33" fmla="*/ 88 h 113"/>
                <a:gd name="T34" fmla="*/ 3 w 112"/>
                <a:gd name="T35" fmla="*/ 74 h 113"/>
                <a:gd name="T36" fmla="*/ 0 w 112"/>
                <a:gd name="T37" fmla="*/ 61 h 113"/>
                <a:gd name="T38" fmla="*/ 1 w 112"/>
                <a:gd name="T39" fmla="*/ 46 h 113"/>
                <a:gd name="T40" fmla="*/ 5 w 112"/>
                <a:gd name="T41" fmla="*/ 33 h 113"/>
                <a:gd name="T42" fmla="*/ 13 w 112"/>
                <a:gd name="T43" fmla="*/ 20 h 113"/>
                <a:gd name="T44" fmla="*/ 24 w 112"/>
                <a:gd name="T45" fmla="*/ 10 h 113"/>
                <a:gd name="T46" fmla="*/ 38 w 112"/>
                <a:gd name="T47" fmla="*/ 3 h 113"/>
                <a:gd name="T48" fmla="*/ 52 w 112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3">
                  <a:moveTo>
                    <a:pt x="52" y="0"/>
                  </a:moveTo>
                  <a:lnTo>
                    <a:pt x="66" y="1"/>
                  </a:lnTo>
                  <a:lnTo>
                    <a:pt x="79" y="6"/>
                  </a:lnTo>
                  <a:lnTo>
                    <a:pt x="92" y="14"/>
                  </a:lnTo>
                  <a:lnTo>
                    <a:pt x="102" y="24"/>
                  </a:lnTo>
                  <a:lnTo>
                    <a:pt x="109" y="38"/>
                  </a:lnTo>
                  <a:lnTo>
                    <a:pt x="112" y="52"/>
                  </a:lnTo>
                  <a:lnTo>
                    <a:pt x="111" y="67"/>
                  </a:lnTo>
                  <a:lnTo>
                    <a:pt x="107" y="80"/>
                  </a:lnTo>
                  <a:lnTo>
                    <a:pt x="99" y="93"/>
                  </a:lnTo>
                  <a:lnTo>
                    <a:pt x="88" y="102"/>
                  </a:lnTo>
                  <a:lnTo>
                    <a:pt x="72" y="109"/>
                  </a:lnTo>
                  <a:lnTo>
                    <a:pt x="56" y="113"/>
                  </a:lnTo>
                  <a:lnTo>
                    <a:pt x="43" y="110"/>
                  </a:lnTo>
                  <a:lnTo>
                    <a:pt x="30" y="106"/>
                  </a:lnTo>
                  <a:lnTo>
                    <a:pt x="19" y="98"/>
                  </a:lnTo>
                  <a:lnTo>
                    <a:pt x="9" y="88"/>
                  </a:lnTo>
                  <a:lnTo>
                    <a:pt x="3" y="74"/>
                  </a:lnTo>
                  <a:lnTo>
                    <a:pt x="0" y="61"/>
                  </a:lnTo>
                  <a:lnTo>
                    <a:pt x="1" y="46"/>
                  </a:lnTo>
                  <a:lnTo>
                    <a:pt x="5" y="33"/>
                  </a:lnTo>
                  <a:lnTo>
                    <a:pt x="13" y="20"/>
                  </a:lnTo>
                  <a:lnTo>
                    <a:pt x="24" y="10"/>
                  </a:lnTo>
                  <a:lnTo>
                    <a:pt x="38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273"/>
            <p:cNvSpPr>
              <a:spLocks/>
            </p:cNvSpPr>
            <p:nvPr/>
          </p:nvSpPr>
          <p:spPr bwMode="auto">
            <a:xfrm>
              <a:off x="4902201" y="3148013"/>
              <a:ext cx="17463" cy="17462"/>
            </a:xfrm>
            <a:custGeom>
              <a:avLst/>
              <a:gdLst>
                <a:gd name="T0" fmla="*/ 61 w 113"/>
                <a:gd name="T1" fmla="*/ 0 h 112"/>
                <a:gd name="T2" fmla="*/ 75 w 113"/>
                <a:gd name="T3" fmla="*/ 4 h 112"/>
                <a:gd name="T4" fmla="*/ 88 w 113"/>
                <a:gd name="T5" fmla="*/ 10 h 112"/>
                <a:gd name="T6" fmla="*/ 99 w 113"/>
                <a:gd name="T7" fmla="*/ 20 h 112"/>
                <a:gd name="T8" fmla="*/ 108 w 113"/>
                <a:gd name="T9" fmla="*/ 33 h 112"/>
                <a:gd name="T10" fmla="*/ 112 w 113"/>
                <a:gd name="T11" fmla="*/ 46 h 112"/>
                <a:gd name="T12" fmla="*/ 113 w 113"/>
                <a:gd name="T13" fmla="*/ 61 h 112"/>
                <a:gd name="T14" fmla="*/ 110 w 113"/>
                <a:gd name="T15" fmla="*/ 74 h 112"/>
                <a:gd name="T16" fmla="*/ 102 w 113"/>
                <a:gd name="T17" fmla="*/ 88 h 112"/>
                <a:gd name="T18" fmla="*/ 93 w 113"/>
                <a:gd name="T19" fmla="*/ 98 h 112"/>
                <a:gd name="T20" fmla="*/ 81 w 113"/>
                <a:gd name="T21" fmla="*/ 106 h 112"/>
                <a:gd name="T22" fmla="*/ 69 w 113"/>
                <a:gd name="T23" fmla="*/ 111 h 112"/>
                <a:gd name="T24" fmla="*/ 56 w 113"/>
                <a:gd name="T25" fmla="*/ 112 h 112"/>
                <a:gd name="T26" fmla="*/ 41 w 113"/>
                <a:gd name="T27" fmla="*/ 110 h 112"/>
                <a:gd name="T28" fmla="*/ 26 w 113"/>
                <a:gd name="T29" fmla="*/ 103 h 112"/>
                <a:gd name="T30" fmla="*/ 13 w 113"/>
                <a:gd name="T31" fmla="*/ 93 h 112"/>
                <a:gd name="T32" fmla="*/ 5 w 113"/>
                <a:gd name="T33" fmla="*/ 79 h 112"/>
                <a:gd name="T34" fmla="*/ 1 w 113"/>
                <a:gd name="T35" fmla="*/ 66 h 112"/>
                <a:gd name="T36" fmla="*/ 0 w 113"/>
                <a:gd name="T37" fmla="*/ 51 h 112"/>
                <a:gd name="T38" fmla="*/ 3 w 113"/>
                <a:gd name="T39" fmla="*/ 38 h 112"/>
                <a:gd name="T40" fmla="*/ 9 w 113"/>
                <a:gd name="T41" fmla="*/ 24 h 112"/>
                <a:gd name="T42" fmla="*/ 20 w 113"/>
                <a:gd name="T43" fmla="*/ 13 h 112"/>
                <a:gd name="T44" fmla="*/ 32 w 113"/>
                <a:gd name="T45" fmla="*/ 6 h 112"/>
                <a:gd name="T46" fmla="*/ 46 w 113"/>
                <a:gd name="T47" fmla="*/ 0 h 112"/>
                <a:gd name="T48" fmla="*/ 61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61" y="0"/>
                  </a:moveTo>
                  <a:lnTo>
                    <a:pt x="75" y="4"/>
                  </a:lnTo>
                  <a:lnTo>
                    <a:pt x="88" y="10"/>
                  </a:lnTo>
                  <a:lnTo>
                    <a:pt x="99" y="20"/>
                  </a:lnTo>
                  <a:lnTo>
                    <a:pt x="108" y="33"/>
                  </a:lnTo>
                  <a:lnTo>
                    <a:pt x="112" y="46"/>
                  </a:lnTo>
                  <a:lnTo>
                    <a:pt x="113" y="61"/>
                  </a:lnTo>
                  <a:lnTo>
                    <a:pt x="110" y="74"/>
                  </a:lnTo>
                  <a:lnTo>
                    <a:pt x="102" y="88"/>
                  </a:lnTo>
                  <a:lnTo>
                    <a:pt x="93" y="98"/>
                  </a:lnTo>
                  <a:lnTo>
                    <a:pt x="81" y="106"/>
                  </a:lnTo>
                  <a:lnTo>
                    <a:pt x="69" y="111"/>
                  </a:lnTo>
                  <a:lnTo>
                    <a:pt x="56" y="112"/>
                  </a:lnTo>
                  <a:lnTo>
                    <a:pt x="41" y="110"/>
                  </a:lnTo>
                  <a:lnTo>
                    <a:pt x="26" y="103"/>
                  </a:lnTo>
                  <a:lnTo>
                    <a:pt x="13" y="93"/>
                  </a:lnTo>
                  <a:lnTo>
                    <a:pt x="5" y="79"/>
                  </a:lnTo>
                  <a:lnTo>
                    <a:pt x="1" y="66"/>
                  </a:lnTo>
                  <a:lnTo>
                    <a:pt x="0" y="51"/>
                  </a:lnTo>
                  <a:lnTo>
                    <a:pt x="3" y="38"/>
                  </a:lnTo>
                  <a:lnTo>
                    <a:pt x="9" y="24"/>
                  </a:lnTo>
                  <a:lnTo>
                    <a:pt x="20" y="13"/>
                  </a:lnTo>
                  <a:lnTo>
                    <a:pt x="32" y="6"/>
                  </a:lnTo>
                  <a:lnTo>
                    <a:pt x="46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274"/>
            <p:cNvSpPr>
              <a:spLocks/>
            </p:cNvSpPr>
            <p:nvPr/>
          </p:nvSpPr>
          <p:spPr bwMode="auto">
            <a:xfrm>
              <a:off x="4954588" y="3087688"/>
              <a:ext cx="17463" cy="17462"/>
            </a:xfrm>
            <a:custGeom>
              <a:avLst/>
              <a:gdLst>
                <a:gd name="T0" fmla="*/ 58 w 113"/>
                <a:gd name="T1" fmla="*/ 0 h 111"/>
                <a:gd name="T2" fmla="*/ 72 w 113"/>
                <a:gd name="T3" fmla="*/ 2 h 111"/>
                <a:gd name="T4" fmla="*/ 87 w 113"/>
                <a:gd name="T5" fmla="*/ 8 h 111"/>
                <a:gd name="T6" fmla="*/ 99 w 113"/>
                <a:gd name="T7" fmla="*/ 18 h 111"/>
                <a:gd name="T8" fmla="*/ 107 w 113"/>
                <a:gd name="T9" fmla="*/ 29 h 111"/>
                <a:gd name="T10" fmla="*/ 112 w 113"/>
                <a:gd name="T11" fmla="*/ 43 h 111"/>
                <a:gd name="T12" fmla="*/ 113 w 113"/>
                <a:gd name="T13" fmla="*/ 57 h 111"/>
                <a:gd name="T14" fmla="*/ 111 w 113"/>
                <a:gd name="T15" fmla="*/ 72 h 111"/>
                <a:gd name="T16" fmla="*/ 105 w 113"/>
                <a:gd name="T17" fmla="*/ 85 h 111"/>
                <a:gd name="T18" fmla="*/ 95 w 113"/>
                <a:gd name="T19" fmla="*/ 97 h 111"/>
                <a:gd name="T20" fmla="*/ 84 w 113"/>
                <a:gd name="T21" fmla="*/ 105 h 111"/>
                <a:gd name="T22" fmla="*/ 70 w 113"/>
                <a:gd name="T23" fmla="*/ 110 h 111"/>
                <a:gd name="T24" fmla="*/ 57 w 113"/>
                <a:gd name="T25" fmla="*/ 111 h 111"/>
                <a:gd name="T26" fmla="*/ 41 w 113"/>
                <a:gd name="T27" fmla="*/ 109 h 111"/>
                <a:gd name="T28" fmla="*/ 26 w 113"/>
                <a:gd name="T29" fmla="*/ 103 h 111"/>
                <a:gd name="T30" fmla="*/ 15 w 113"/>
                <a:gd name="T31" fmla="*/ 94 h 111"/>
                <a:gd name="T32" fmla="*/ 7 w 113"/>
                <a:gd name="T33" fmla="*/ 82 h 111"/>
                <a:gd name="T34" fmla="*/ 1 w 113"/>
                <a:gd name="T35" fmla="*/ 69 h 111"/>
                <a:gd name="T36" fmla="*/ 0 w 113"/>
                <a:gd name="T37" fmla="*/ 54 h 111"/>
                <a:gd name="T38" fmla="*/ 2 w 113"/>
                <a:gd name="T39" fmla="*/ 40 h 111"/>
                <a:gd name="T40" fmla="*/ 9 w 113"/>
                <a:gd name="T41" fmla="*/ 26 h 111"/>
                <a:gd name="T42" fmla="*/ 18 w 113"/>
                <a:gd name="T43" fmla="*/ 15 h 111"/>
                <a:gd name="T44" fmla="*/ 31 w 113"/>
                <a:gd name="T45" fmla="*/ 6 h 111"/>
                <a:gd name="T46" fmla="*/ 44 w 113"/>
                <a:gd name="T47" fmla="*/ 1 h 111"/>
                <a:gd name="T48" fmla="*/ 58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8" y="0"/>
                  </a:moveTo>
                  <a:lnTo>
                    <a:pt x="72" y="2"/>
                  </a:lnTo>
                  <a:lnTo>
                    <a:pt x="87" y="8"/>
                  </a:lnTo>
                  <a:lnTo>
                    <a:pt x="99" y="18"/>
                  </a:lnTo>
                  <a:lnTo>
                    <a:pt x="107" y="29"/>
                  </a:lnTo>
                  <a:lnTo>
                    <a:pt x="112" y="43"/>
                  </a:lnTo>
                  <a:lnTo>
                    <a:pt x="113" y="57"/>
                  </a:lnTo>
                  <a:lnTo>
                    <a:pt x="111" y="72"/>
                  </a:lnTo>
                  <a:lnTo>
                    <a:pt x="105" y="85"/>
                  </a:lnTo>
                  <a:lnTo>
                    <a:pt x="95" y="97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7" y="111"/>
                  </a:lnTo>
                  <a:lnTo>
                    <a:pt x="41" y="109"/>
                  </a:lnTo>
                  <a:lnTo>
                    <a:pt x="26" y="103"/>
                  </a:lnTo>
                  <a:lnTo>
                    <a:pt x="15" y="94"/>
                  </a:lnTo>
                  <a:lnTo>
                    <a:pt x="7" y="82"/>
                  </a:lnTo>
                  <a:lnTo>
                    <a:pt x="1" y="69"/>
                  </a:lnTo>
                  <a:lnTo>
                    <a:pt x="0" y="54"/>
                  </a:lnTo>
                  <a:lnTo>
                    <a:pt x="2" y="40"/>
                  </a:lnTo>
                  <a:lnTo>
                    <a:pt x="9" y="26"/>
                  </a:lnTo>
                  <a:lnTo>
                    <a:pt x="18" y="15"/>
                  </a:lnTo>
                  <a:lnTo>
                    <a:pt x="31" y="6"/>
                  </a:lnTo>
                  <a:lnTo>
                    <a:pt x="44" y="1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Freeform 275"/>
            <p:cNvSpPr>
              <a:spLocks/>
            </p:cNvSpPr>
            <p:nvPr/>
          </p:nvSpPr>
          <p:spPr bwMode="auto">
            <a:xfrm>
              <a:off x="4921251" y="3130550"/>
              <a:ext cx="19050" cy="17462"/>
            </a:xfrm>
            <a:custGeom>
              <a:avLst/>
              <a:gdLst>
                <a:gd name="T0" fmla="*/ 56 w 113"/>
                <a:gd name="T1" fmla="*/ 0 h 111"/>
                <a:gd name="T2" fmla="*/ 70 w 113"/>
                <a:gd name="T3" fmla="*/ 1 h 111"/>
                <a:gd name="T4" fmla="*/ 84 w 113"/>
                <a:gd name="T5" fmla="*/ 6 h 111"/>
                <a:gd name="T6" fmla="*/ 95 w 113"/>
                <a:gd name="T7" fmla="*/ 16 h 111"/>
                <a:gd name="T8" fmla="*/ 105 w 113"/>
                <a:gd name="T9" fmla="*/ 27 h 111"/>
                <a:gd name="T10" fmla="*/ 111 w 113"/>
                <a:gd name="T11" fmla="*/ 41 h 111"/>
                <a:gd name="T12" fmla="*/ 113 w 113"/>
                <a:gd name="T13" fmla="*/ 54 h 111"/>
                <a:gd name="T14" fmla="*/ 112 w 113"/>
                <a:gd name="T15" fmla="*/ 69 h 111"/>
                <a:gd name="T16" fmla="*/ 107 w 113"/>
                <a:gd name="T17" fmla="*/ 82 h 111"/>
                <a:gd name="T18" fmla="*/ 97 w 113"/>
                <a:gd name="T19" fmla="*/ 95 h 111"/>
                <a:gd name="T20" fmla="*/ 86 w 113"/>
                <a:gd name="T21" fmla="*/ 104 h 111"/>
                <a:gd name="T22" fmla="*/ 71 w 113"/>
                <a:gd name="T23" fmla="*/ 110 h 111"/>
                <a:gd name="T24" fmla="*/ 57 w 113"/>
                <a:gd name="T25" fmla="*/ 111 h 111"/>
                <a:gd name="T26" fmla="*/ 43 w 113"/>
                <a:gd name="T27" fmla="*/ 110 h 111"/>
                <a:gd name="T28" fmla="*/ 30 w 113"/>
                <a:gd name="T29" fmla="*/ 105 h 111"/>
                <a:gd name="T30" fmla="*/ 18 w 113"/>
                <a:gd name="T31" fmla="*/ 96 h 111"/>
                <a:gd name="T32" fmla="*/ 9 w 113"/>
                <a:gd name="T33" fmla="*/ 84 h 111"/>
                <a:gd name="T34" fmla="*/ 2 w 113"/>
                <a:gd name="T35" fmla="*/ 71 h 111"/>
                <a:gd name="T36" fmla="*/ 0 w 113"/>
                <a:gd name="T37" fmla="*/ 57 h 111"/>
                <a:gd name="T38" fmla="*/ 2 w 113"/>
                <a:gd name="T39" fmla="*/ 43 h 111"/>
                <a:gd name="T40" fmla="*/ 8 w 113"/>
                <a:gd name="T41" fmla="*/ 29 h 111"/>
                <a:gd name="T42" fmla="*/ 16 w 113"/>
                <a:gd name="T43" fmla="*/ 17 h 111"/>
                <a:gd name="T44" fmla="*/ 28 w 113"/>
                <a:gd name="T45" fmla="*/ 7 h 111"/>
                <a:gd name="T46" fmla="*/ 41 w 113"/>
                <a:gd name="T47" fmla="*/ 2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5" y="16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4"/>
                  </a:lnTo>
                  <a:lnTo>
                    <a:pt x="112" y="69"/>
                  </a:lnTo>
                  <a:lnTo>
                    <a:pt x="107" y="82"/>
                  </a:lnTo>
                  <a:lnTo>
                    <a:pt x="97" y="95"/>
                  </a:lnTo>
                  <a:lnTo>
                    <a:pt x="86" y="104"/>
                  </a:lnTo>
                  <a:lnTo>
                    <a:pt x="71" y="110"/>
                  </a:lnTo>
                  <a:lnTo>
                    <a:pt x="57" y="111"/>
                  </a:lnTo>
                  <a:lnTo>
                    <a:pt x="43" y="110"/>
                  </a:lnTo>
                  <a:lnTo>
                    <a:pt x="30" y="105"/>
                  </a:lnTo>
                  <a:lnTo>
                    <a:pt x="18" y="96"/>
                  </a:lnTo>
                  <a:lnTo>
                    <a:pt x="9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2" y="43"/>
                  </a:lnTo>
                  <a:lnTo>
                    <a:pt x="8" y="29"/>
                  </a:lnTo>
                  <a:lnTo>
                    <a:pt x="16" y="17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276"/>
            <p:cNvSpPr>
              <a:spLocks/>
            </p:cNvSpPr>
            <p:nvPr/>
          </p:nvSpPr>
          <p:spPr bwMode="auto">
            <a:xfrm>
              <a:off x="4991101" y="2987675"/>
              <a:ext cx="17463" cy="19050"/>
            </a:xfrm>
            <a:custGeom>
              <a:avLst/>
              <a:gdLst>
                <a:gd name="T0" fmla="*/ 64 w 112"/>
                <a:gd name="T1" fmla="*/ 0 h 113"/>
                <a:gd name="T2" fmla="*/ 82 w 112"/>
                <a:gd name="T3" fmla="*/ 7 h 113"/>
                <a:gd name="T4" fmla="*/ 96 w 112"/>
                <a:gd name="T5" fmla="*/ 16 h 113"/>
                <a:gd name="T6" fmla="*/ 106 w 112"/>
                <a:gd name="T7" fmla="*/ 30 h 113"/>
                <a:gd name="T8" fmla="*/ 112 w 112"/>
                <a:gd name="T9" fmla="*/ 46 h 113"/>
                <a:gd name="T10" fmla="*/ 112 w 112"/>
                <a:gd name="T11" fmla="*/ 65 h 113"/>
                <a:gd name="T12" fmla="*/ 108 w 112"/>
                <a:gd name="T13" fmla="*/ 80 h 113"/>
                <a:gd name="T14" fmla="*/ 99 w 112"/>
                <a:gd name="T15" fmla="*/ 93 h 113"/>
                <a:gd name="T16" fmla="*/ 87 w 112"/>
                <a:gd name="T17" fmla="*/ 103 h 113"/>
                <a:gd name="T18" fmla="*/ 73 w 112"/>
                <a:gd name="T19" fmla="*/ 109 h 113"/>
                <a:gd name="T20" fmla="*/ 57 w 112"/>
                <a:gd name="T21" fmla="*/ 113 h 113"/>
                <a:gd name="T22" fmla="*/ 53 w 112"/>
                <a:gd name="T23" fmla="*/ 111 h 113"/>
                <a:gd name="T24" fmla="*/ 48 w 112"/>
                <a:gd name="T25" fmla="*/ 111 h 113"/>
                <a:gd name="T26" fmla="*/ 32 w 112"/>
                <a:gd name="T27" fmla="*/ 106 h 113"/>
                <a:gd name="T28" fmla="*/ 17 w 112"/>
                <a:gd name="T29" fmla="*/ 96 h 113"/>
                <a:gd name="T30" fmla="*/ 7 w 112"/>
                <a:gd name="T31" fmla="*/ 82 h 113"/>
                <a:gd name="T32" fmla="*/ 1 w 112"/>
                <a:gd name="T33" fmla="*/ 67 h 113"/>
                <a:gd name="T34" fmla="*/ 0 w 112"/>
                <a:gd name="T35" fmla="*/ 48 h 113"/>
                <a:gd name="T36" fmla="*/ 7 w 112"/>
                <a:gd name="T37" fmla="*/ 31 h 113"/>
                <a:gd name="T38" fmla="*/ 16 w 112"/>
                <a:gd name="T39" fmla="*/ 17 h 113"/>
                <a:gd name="T40" fmla="*/ 31 w 112"/>
                <a:gd name="T41" fmla="*/ 7 h 113"/>
                <a:gd name="T42" fmla="*/ 46 w 112"/>
                <a:gd name="T43" fmla="*/ 1 h 113"/>
                <a:gd name="T44" fmla="*/ 64 w 112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13">
                  <a:moveTo>
                    <a:pt x="64" y="0"/>
                  </a:moveTo>
                  <a:lnTo>
                    <a:pt x="82" y="7"/>
                  </a:lnTo>
                  <a:lnTo>
                    <a:pt x="96" y="16"/>
                  </a:lnTo>
                  <a:lnTo>
                    <a:pt x="106" y="30"/>
                  </a:lnTo>
                  <a:lnTo>
                    <a:pt x="112" y="46"/>
                  </a:lnTo>
                  <a:lnTo>
                    <a:pt x="112" y="65"/>
                  </a:lnTo>
                  <a:lnTo>
                    <a:pt x="108" y="80"/>
                  </a:lnTo>
                  <a:lnTo>
                    <a:pt x="99" y="93"/>
                  </a:lnTo>
                  <a:lnTo>
                    <a:pt x="87" y="103"/>
                  </a:lnTo>
                  <a:lnTo>
                    <a:pt x="73" y="109"/>
                  </a:lnTo>
                  <a:lnTo>
                    <a:pt x="57" y="113"/>
                  </a:lnTo>
                  <a:lnTo>
                    <a:pt x="53" y="111"/>
                  </a:lnTo>
                  <a:lnTo>
                    <a:pt x="48" y="111"/>
                  </a:lnTo>
                  <a:lnTo>
                    <a:pt x="32" y="106"/>
                  </a:lnTo>
                  <a:lnTo>
                    <a:pt x="17" y="96"/>
                  </a:lnTo>
                  <a:lnTo>
                    <a:pt x="7" y="82"/>
                  </a:lnTo>
                  <a:lnTo>
                    <a:pt x="1" y="67"/>
                  </a:lnTo>
                  <a:lnTo>
                    <a:pt x="0" y="48"/>
                  </a:lnTo>
                  <a:lnTo>
                    <a:pt x="7" y="31"/>
                  </a:lnTo>
                  <a:lnTo>
                    <a:pt x="16" y="17"/>
                  </a:lnTo>
                  <a:lnTo>
                    <a:pt x="31" y="7"/>
                  </a:lnTo>
                  <a:lnTo>
                    <a:pt x="46" y="1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277"/>
            <p:cNvSpPr>
              <a:spLocks/>
            </p:cNvSpPr>
            <p:nvPr/>
          </p:nvSpPr>
          <p:spPr bwMode="auto">
            <a:xfrm>
              <a:off x="4986338" y="3014663"/>
              <a:ext cx="17463" cy="17462"/>
            </a:xfrm>
            <a:custGeom>
              <a:avLst/>
              <a:gdLst>
                <a:gd name="T0" fmla="*/ 52 w 112"/>
                <a:gd name="T1" fmla="*/ 0 h 112"/>
                <a:gd name="T2" fmla="*/ 70 w 112"/>
                <a:gd name="T3" fmla="*/ 2 h 112"/>
                <a:gd name="T4" fmla="*/ 87 w 112"/>
                <a:gd name="T5" fmla="*/ 9 h 112"/>
                <a:gd name="T6" fmla="*/ 99 w 112"/>
                <a:gd name="T7" fmla="*/ 20 h 112"/>
                <a:gd name="T8" fmla="*/ 109 w 112"/>
                <a:gd name="T9" fmla="*/ 35 h 112"/>
                <a:gd name="T10" fmla="*/ 112 w 112"/>
                <a:gd name="T11" fmla="*/ 51 h 112"/>
                <a:gd name="T12" fmla="*/ 111 w 112"/>
                <a:gd name="T13" fmla="*/ 70 h 112"/>
                <a:gd name="T14" fmla="*/ 105 w 112"/>
                <a:gd name="T15" fmla="*/ 84 h 112"/>
                <a:gd name="T16" fmla="*/ 96 w 112"/>
                <a:gd name="T17" fmla="*/ 95 h 112"/>
                <a:gd name="T18" fmla="*/ 85 w 112"/>
                <a:gd name="T19" fmla="*/ 104 h 112"/>
                <a:gd name="T20" fmla="*/ 71 w 112"/>
                <a:gd name="T21" fmla="*/ 110 h 112"/>
                <a:gd name="T22" fmla="*/ 56 w 112"/>
                <a:gd name="T23" fmla="*/ 112 h 112"/>
                <a:gd name="T24" fmla="*/ 51 w 112"/>
                <a:gd name="T25" fmla="*/ 112 h 112"/>
                <a:gd name="T26" fmla="*/ 47 w 112"/>
                <a:gd name="T27" fmla="*/ 112 h 112"/>
                <a:gd name="T28" fmla="*/ 43 w 112"/>
                <a:gd name="T29" fmla="*/ 111 h 112"/>
                <a:gd name="T30" fmla="*/ 26 w 112"/>
                <a:gd name="T31" fmla="*/ 103 h 112"/>
                <a:gd name="T32" fmla="*/ 12 w 112"/>
                <a:gd name="T33" fmla="*/ 92 h 112"/>
                <a:gd name="T34" fmla="*/ 4 w 112"/>
                <a:gd name="T35" fmla="*/ 77 h 112"/>
                <a:gd name="T36" fmla="*/ 0 w 112"/>
                <a:gd name="T37" fmla="*/ 60 h 112"/>
                <a:gd name="T38" fmla="*/ 1 w 112"/>
                <a:gd name="T39" fmla="*/ 42 h 112"/>
                <a:gd name="T40" fmla="*/ 8 w 112"/>
                <a:gd name="T41" fmla="*/ 25 h 112"/>
                <a:gd name="T42" fmla="*/ 20 w 112"/>
                <a:gd name="T43" fmla="*/ 13 h 112"/>
                <a:gd name="T44" fmla="*/ 36 w 112"/>
                <a:gd name="T45" fmla="*/ 4 h 112"/>
                <a:gd name="T46" fmla="*/ 52 w 112"/>
                <a:gd name="T4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2" h="112">
                  <a:moveTo>
                    <a:pt x="52" y="0"/>
                  </a:moveTo>
                  <a:lnTo>
                    <a:pt x="70" y="2"/>
                  </a:lnTo>
                  <a:lnTo>
                    <a:pt x="87" y="9"/>
                  </a:lnTo>
                  <a:lnTo>
                    <a:pt x="99" y="20"/>
                  </a:lnTo>
                  <a:lnTo>
                    <a:pt x="109" y="35"/>
                  </a:lnTo>
                  <a:lnTo>
                    <a:pt x="112" y="51"/>
                  </a:lnTo>
                  <a:lnTo>
                    <a:pt x="111" y="70"/>
                  </a:lnTo>
                  <a:lnTo>
                    <a:pt x="105" y="84"/>
                  </a:lnTo>
                  <a:lnTo>
                    <a:pt x="96" y="95"/>
                  </a:lnTo>
                  <a:lnTo>
                    <a:pt x="85" y="104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51" y="112"/>
                  </a:lnTo>
                  <a:lnTo>
                    <a:pt x="47" y="112"/>
                  </a:lnTo>
                  <a:lnTo>
                    <a:pt x="43" y="111"/>
                  </a:lnTo>
                  <a:lnTo>
                    <a:pt x="26" y="103"/>
                  </a:lnTo>
                  <a:lnTo>
                    <a:pt x="12" y="92"/>
                  </a:lnTo>
                  <a:lnTo>
                    <a:pt x="4" y="77"/>
                  </a:lnTo>
                  <a:lnTo>
                    <a:pt x="0" y="60"/>
                  </a:lnTo>
                  <a:lnTo>
                    <a:pt x="1" y="42"/>
                  </a:lnTo>
                  <a:lnTo>
                    <a:pt x="8" y="25"/>
                  </a:lnTo>
                  <a:lnTo>
                    <a:pt x="20" y="13"/>
                  </a:lnTo>
                  <a:lnTo>
                    <a:pt x="36" y="4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278"/>
            <p:cNvSpPr>
              <a:spLocks/>
            </p:cNvSpPr>
            <p:nvPr/>
          </p:nvSpPr>
          <p:spPr bwMode="auto">
            <a:xfrm>
              <a:off x="4602163" y="3173413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1 w 113"/>
                <a:gd name="T3" fmla="*/ 2 h 113"/>
                <a:gd name="T4" fmla="*/ 85 w 113"/>
                <a:gd name="T5" fmla="*/ 8 h 113"/>
                <a:gd name="T6" fmla="*/ 97 w 113"/>
                <a:gd name="T7" fmla="*/ 17 h 113"/>
                <a:gd name="T8" fmla="*/ 106 w 113"/>
                <a:gd name="T9" fmla="*/ 30 h 113"/>
                <a:gd name="T10" fmla="*/ 111 w 113"/>
                <a:gd name="T11" fmla="*/ 42 h 113"/>
                <a:gd name="T12" fmla="*/ 113 w 113"/>
                <a:gd name="T13" fmla="*/ 57 h 113"/>
                <a:gd name="T14" fmla="*/ 111 w 113"/>
                <a:gd name="T15" fmla="*/ 71 h 113"/>
                <a:gd name="T16" fmla="*/ 105 w 113"/>
                <a:gd name="T17" fmla="*/ 85 h 113"/>
                <a:gd name="T18" fmla="*/ 95 w 113"/>
                <a:gd name="T19" fmla="*/ 96 h 113"/>
                <a:gd name="T20" fmla="*/ 84 w 113"/>
                <a:gd name="T21" fmla="*/ 105 h 113"/>
                <a:gd name="T22" fmla="*/ 70 w 113"/>
                <a:gd name="T23" fmla="*/ 111 h 113"/>
                <a:gd name="T24" fmla="*/ 56 w 113"/>
                <a:gd name="T25" fmla="*/ 113 h 113"/>
                <a:gd name="T26" fmla="*/ 42 w 113"/>
                <a:gd name="T27" fmla="*/ 111 h 113"/>
                <a:gd name="T28" fmla="*/ 27 w 113"/>
                <a:gd name="T29" fmla="*/ 104 h 113"/>
                <a:gd name="T30" fmla="*/ 16 w 113"/>
                <a:gd name="T31" fmla="*/ 95 h 113"/>
                <a:gd name="T32" fmla="*/ 6 w 113"/>
                <a:gd name="T33" fmla="*/ 84 h 113"/>
                <a:gd name="T34" fmla="*/ 1 w 113"/>
                <a:gd name="T35" fmla="*/ 70 h 113"/>
                <a:gd name="T36" fmla="*/ 0 w 113"/>
                <a:gd name="T37" fmla="*/ 56 h 113"/>
                <a:gd name="T38" fmla="*/ 2 w 113"/>
                <a:gd name="T39" fmla="*/ 41 h 113"/>
                <a:gd name="T40" fmla="*/ 8 w 113"/>
                <a:gd name="T41" fmla="*/ 28 h 113"/>
                <a:gd name="T42" fmla="*/ 18 w 113"/>
                <a:gd name="T43" fmla="*/ 16 h 113"/>
                <a:gd name="T44" fmla="*/ 29 w 113"/>
                <a:gd name="T45" fmla="*/ 7 h 113"/>
                <a:gd name="T46" fmla="*/ 43 w 113"/>
                <a:gd name="T47" fmla="*/ 2 h 113"/>
                <a:gd name="T48" fmla="*/ 56 w 113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1" y="2"/>
                  </a:lnTo>
                  <a:lnTo>
                    <a:pt x="85" y="8"/>
                  </a:lnTo>
                  <a:lnTo>
                    <a:pt x="97" y="17"/>
                  </a:lnTo>
                  <a:lnTo>
                    <a:pt x="106" y="30"/>
                  </a:lnTo>
                  <a:lnTo>
                    <a:pt x="111" y="42"/>
                  </a:lnTo>
                  <a:lnTo>
                    <a:pt x="113" y="57"/>
                  </a:lnTo>
                  <a:lnTo>
                    <a:pt x="111" y="71"/>
                  </a:lnTo>
                  <a:lnTo>
                    <a:pt x="105" y="85"/>
                  </a:lnTo>
                  <a:lnTo>
                    <a:pt x="95" y="96"/>
                  </a:lnTo>
                  <a:lnTo>
                    <a:pt x="84" y="105"/>
                  </a:lnTo>
                  <a:lnTo>
                    <a:pt x="70" y="111"/>
                  </a:lnTo>
                  <a:lnTo>
                    <a:pt x="56" y="113"/>
                  </a:lnTo>
                  <a:lnTo>
                    <a:pt x="42" y="111"/>
                  </a:lnTo>
                  <a:lnTo>
                    <a:pt x="27" y="104"/>
                  </a:lnTo>
                  <a:lnTo>
                    <a:pt x="16" y="95"/>
                  </a:lnTo>
                  <a:lnTo>
                    <a:pt x="6" y="84"/>
                  </a:lnTo>
                  <a:lnTo>
                    <a:pt x="1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8" y="28"/>
                  </a:lnTo>
                  <a:lnTo>
                    <a:pt x="18" y="16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Freeform 279"/>
            <p:cNvSpPr>
              <a:spLocks/>
            </p:cNvSpPr>
            <p:nvPr/>
          </p:nvSpPr>
          <p:spPr bwMode="auto">
            <a:xfrm>
              <a:off x="4978401" y="3040063"/>
              <a:ext cx="17463" cy="17462"/>
            </a:xfrm>
            <a:custGeom>
              <a:avLst/>
              <a:gdLst>
                <a:gd name="T0" fmla="*/ 60 w 112"/>
                <a:gd name="T1" fmla="*/ 0 h 112"/>
                <a:gd name="T2" fmla="*/ 75 w 112"/>
                <a:gd name="T3" fmla="*/ 3 h 112"/>
                <a:gd name="T4" fmla="*/ 89 w 112"/>
                <a:gd name="T5" fmla="*/ 10 h 112"/>
                <a:gd name="T6" fmla="*/ 99 w 112"/>
                <a:gd name="T7" fmla="*/ 19 h 112"/>
                <a:gd name="T8" fmla="*/ 106 w 112"/>
                <a:gd name="T9" fmla="*/ 32 h 112"/>
                <a:gd name="T10" fmla="*/ 111 w 112"/>
                <a:gd name="T11" fmla="*/ 45 h 112"/>
                <a:gd name="T12" fmla="*/ 112 w 112"/>
                <a:gd name="T13" fmla="*/ 60 h 112"/>
                <a:gd name="T14" fmla="*/ 109 w 112"/>
                <a:gd name="T15" fmla="*/ 74 h 112"/>
                <a:gd name="T16" fmla="*/ 102 w 112"/>
                <a:gd name="T17" fmla="*/ 87 h 112"/>
                <a:gd name="T18" fmla="*/ 93 w 112"/>
                <a:gd name="T19" fmla="*/ 97 h 112"/>
                <a:gd name="T20" fmla="*/ 81 w 112"/>
                <a:gd name="T21" fmla="*/ 106 h 112"/>
                <a:gd name="T22" fmla="*/ 69 w 112"/>
                <a:gd name="T23" fmla="*/ 110 h 112"/>
                <a:gd name="T24" fmla="*/ 55 w 112"/>
                <a:gd name="T25" fmla="*/ 112 h 112"/>
                <a:gd name="T26" fmla="*/ 46 w 112"/>
                <a:gd name="T27" fmla="*/ 111 h 112"/>
                <a:gd name="T28" fmla="*/ 36 w 112"/>
                <a:gd name="T29" fmla="*/ 108 h 112"/>
                <a:gd name="T30" fmla="*/ 23 w 112"/>
                <a:gd name="T31" fmla="*/ 101 h 112"/>
                <a:gd name="T32" fmla="*/ 12 w 112"/>
                <a:gd name="T33" fmla="*/ 91 h 112"/>
                <a:gd name="T34" fmla="*/ 4 w 112"/>
                <a:gd name="T35" fmla="*/ 80 h 112"/>
                <a:gd name="T36" fmla="*/ 0 w 112"/>
                <a:gd name="T37" fmla="*/ 66 h 112"/>
                <a:gd name="T38" fmla="*/ 0 w 112"/>
                <a:gd name="T39" fmla="*/ 52 h 112"/>
                <a:gd name="T40" fmla="*/ 3 w 112"/>
                <a:gd name="T41" fmla="*/ 36 h 112"/>
                <a:gd name="T42" fmla="*/ 10 w 112"/>
                <a:gd name="T43" fmla="*/ 24 h 112"/>
                <a:gd name="T44" fmla="*/ 20 w 112"/>
                <a:gd name="T45" fmla="*/ 12 h 112"/>
                <a:gd name="T46" fmla="*/ 32 w 112"/>
                <a:gd name="T47" fmla="*/ 5 h 112"/>
                <a:gd name="T48" fmla="*/ 46 w 112"/>
                <a:gd name="T49" fmla="*/ 1 h 112"/>
                <a:gd name="T50" fmla="*/ 60 w 112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2" h="112">
                  <a:moveTo>
                    <a:pt x="60" y="0"/>
                  </a:moveTo>
                  <a:lnTo>
                    <a:pt x="75" y="3"/>
                  </a:lnTo>
                  <a:lnTo>
                    <a:pt x="89" y="10"/>
                  </a:lnTo>
                  <a:lnTo>
                    <a:pt x="99" y="19"/>
                  </a:lnTo>
                  <a:lnTo>
                    <a:pt x="106" y="32"/>
                  </a:lnTo>
                  <a:lnTo>
                    <a:pt x="111" y="45"/>
                  </a:lnTo>
                  <a:lnTo>
                    <a:pt x="112" y="60"/>
                  </a:lnTo>
                  <a:lnTo>
                    <a:pt x="109" y="74"/>
                  </a:lnTo>
                  <a:lnTo>
                    <a:pt x="102" y="87"/>
                  </a:lnTo>
                  <a:lnTo>
                    <a:pt x="93" y="97"/>
                  </a:lnTo>
                  <a:lnTo>
                    <a:pt x="81" y="106"/>
                  </a:lnTo>
                  <a:lnTo>
                    <a:pt x="69" y="110"/>
                  </a:lnTo>
                  <a:lnTo>
                    <a:pt x="55" y="112"/>
                  </a:lnTo>
                  <a:lnTo>
                    <a:pt x="46" y="111"/>
                  </a:lnTo>
                  <a:lnTo>
                    <a:pt x="36" y="108"/>
                  </a:lnTo>
                  <a:lnTo>
                    <a:pt x="23" y="101"/>
                  </a:lnTo>
                  <a:lnTo>
                    <a:pt x="12" y="91"/>
                  </a:lnTo>
                  <a:lnTo>
                    <a:pt x="4" y="80"/>
                  </a:lnTo>
                  <a:lnTo>
                    <a:pt x="0" y="66"/>
                  </a:lnTo>
                  <a:lnTo>
                    <a:pt x="0" y="52"/>
                  </a:lnTo>
                  <a:lnTo>
                    <a:pt x="3" y="36"/>
                  </a:lnTo>
                  <a:lnTo>
                    <a:pt x="10" y="24"/>
                  </a:lnTo>
                  <a:lnTo>
                    <a:pt x="20" y="12"/>
                  </a:lnTo>
                  <a:lnTo>
                    <a:pt x="32" y="5"/>
                  </a:lnTo>
                  <a:lnTo>
                    <a:pt x="46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Freeform 280"/>
            <p:cNvSpPr>
              <a:spLocks/>
            </p:cNvSpPr>
            <p:nvPr/>
          </p:nvSpPr>
          <p:spPr bwMode="auto">
            <a:xfrm>
              <a:off x="4967288" y="3063875"/>
              <a:ext cx="19050" cy="19050"/>
            </a:xfrm>
            <a:custGeom>
              <a:avLst/>
              <a:gdLst>
                <a:gd name="T0" fmla="*/ 51 w 112"/>
                <a:gd name="T1" fmla="*/ 0 h 112"/>
                <a:gd name="T2" fmla="*/ 66 w 112"/>
                <a:gd name="T3" fmla="*/ 0 h 112"/>
                <a:gd name="T4" fmla="*/ 80 w 112"/>
                <a:gd name="T5" fmla="*/ 6 h 112"/>
                <a:gd name="T6" fmla="*/ 93 w 112"/>
                <a:gd name="T7" fmla="*/ 14 h 112"/>
                <a:gd name="T8" fmla="*/ 102 w 112"/>
                <a:gd name="T9" fmla="*/ 24 h 112"/>
                <a:gd name="T10" fmla="*/ 109 w 112"/>
                <a:gd name="T11" fmla="*/ 38 h 112"/>
                <a:gd name="T12" fmla="*/ 112 w 112"/>
                <a:gd name="T13" fmla="*/ 51 h 112"/>
                <a:gd name="T14" fmla="*/ 111 w 112"/>
                <a:gd name="T15" fmla="*/ 66 h 112"/>
                <a:gd name="T16" fmla="*/ 107 w 112"/>
                <a:gd name="T17" fmla="*/ 81 h 112"/>
                <a:gd name="T18" fmla="*/ 97 w 112"/>
                <a:gd name="T19" fmla="*/ 94 h 112"/>
                <a:gd name="T20" fmla="*/ 85 w 112"/>
                <a:gd name="T21" fmla="*/ 103 h 112"/>
                <a:gd name="T22" fmla="*/ 71 w 112"/>
                <a:gd name="T23" fmla="*/ 110 h 112"/>
                <a:gd name="T24" fmla="*/ 55 w 112"/>
                <a:gd name="T25" fmla="*/ 112 h 112"/>
                <a:gd name="T26" fmla="*/ 43 w 112"/>
                <a:gd name="T27" fmla="*/ 111 h 112"/>
                <a:gd name="T28" fmla="*/ 30 w 112"/>
                <a:gd name="T29" fmla="*/ 106 h 112"/>
                <a:gd name="T30" fmla="*/ 19 w 112"/>
                <a:gd name="T31" fmla="*/ 98 h 112"/>
                <a:gd name="T32" fmla="*/ 8 w 112"/>
                <a:gd name="T33" fmla="*/ 87 h 112"/>
                <a:gd name="T34" fmla="*/ 2 w 112"/>
                <a:gd name="T35" fmla="*/ 74 h 112"/>
                <a:gd name="T36" fmla="*/ 0 w 112"/>
                <a:gd name="T37" fmla="*/ 61 h 112"/>
                <a:gd name="T38" fmla="*/ 0 w 112"/>
                <a:gd name="T39" fmla="*/ 46 h 112"/>
                <a:gd name="T40" fmla="*/ 5 w 112"/>
                <a:gd name="T41" fmla="*/ 32 h 112"/>
                <a:gd name="T42" fmla="*/ 14 w 112"/>
                <a:gd name="T43" fmla="*/ 19 h 112"/>
                <a:gd name="T44" fmla="*/ 24 w 112"/>
                <a:gd name="T45" fmla="*/ 10 h 112"/>
                <a:gd name="T46" fmla="*/ 38 w 112"/>
                <a:gd name="T47" fmla="*/ 3 h 112"/>
                <a:gd name="T48" fmla="*/ 51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1" y="0"/>
                  </a:moveTo>
                  <a:lnTo>
                    <a:pt x="66" y="0"/>
                  </a:lnTo>
                  <a:lnTo>
                    <a:pt x="80" y="6"/>
                  </a:lnTo>
                  <a:lnTo>
                    <a:pt x="93" y="14"/>
                  </a:lnTo>
                  <a:lnTo>
                    <a:pt x="102" y="24"/>
                  </a:lnTo>
                  <a:lnTo>
                    <a:pt x="109" y="38"/>
                  </a:lnTo>
                  <a:lnTo>
                    <a:pt x="112" y="51"/>
                  </a:lnTo>
                  <a:lnTo>
                    <a:pt x="111" y="66"/>
                  </a:lnTo>
                  <a:lnTo>
                    <a:pt x="107" y="81"/>
                  </a:lnTo>
                  <a:lnTo>
                    <a:pt x="97" y="94"/>
                  </a:lnTo>
                  <a:lnTo>
                    <a:pt x="85" y="103"/>
                  </a:lnTo>
                  <a:lnTo>
                    <a:pt x="71" y="110"/>
                  </a:lnTo>
                  <a:lnTo>
                    <a:pt x="55" y="112"/>
                  </a:lnTo>
                  <a:lnTo>
                    <a:pt x="43" y="111"/>
                  </a:lnTo>
                  <a:lnTo>
                    <a:pt x="30" y="106"/>
                  </a:lnTo>
                  <a:lnTo>
                    <a:pt x="19" y="98"/>
                  </a:lnTo>
                  <a:lnTo>
                    <a:pt x="8" y="87"/>
                  </a:lnTo>
                  <a:lnTo>
                    <a:pt x="2" y="74"/>
                  </a:lnTo>
                  <a:lnTo>
                    <a:pt x="0" y="61"/>
                  </a:lnTo>
                  <a:lnTo>
                    <a:pt x="0" y="46"/>
                  </a:lnTo>
                  <a:lnTo>
                    <a:pt x="5" y="32"/>
                  </a:lnTo>
                  <a:lnTo>
                    <a:pt x="14" y="19"/>
                  </a:lnTo>
                  <a:lnTo>
                    <a:pt x="24" y="10"/>
                  </a:lnTo>
                  <a:lnTo>
                    <a:pt x="38" y="3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281"/>
            <p:cNvSpPr>
              <a:spLocks/>
            </p:cNvSpPr>
            <p:nvPr/>
          </p:nvSpPr>
          <p:spPr bwMode="auto">
            <a:xfrm>
              <a:off x="4702176" y="3208338"/>
              <a:ext cx="19050" cy="17462"/>
            </a:xfrm>
            <a:custGeom>
              <a:avLst/>
              <a:gdLst>
                <a:gd name="T0" fmla="*/ 63 w 112"/>
                <a:gd name="T1" fmla="*/ 0 h 111"/>
                <a:gd name="T2" fmla="*/ 80 w 112"/>
                <a:gd name="T3" fmla="*/ 5 h 111"/>
                <a:gd name="T4" fmla="*/ 95 w 112"/>
                <a:gd name="T5" fmla="*/ 14 h 111"/>
                <a:gd name="T6" fmla="*/ 105 w 112"/>
                <a:gd name="T7" fmla="*/ 28 h 111"/>
                <a:gd name="T8" fmla="*/ 112 w 112"/>
                <a:gd name="T9" fmla="*/ 44 h 111"/>
                <a:gd name="T10" fmla="*/ 112 w 112"/>
                <a:gd name="T11" fmla="*/ 62 h 111"/>
                <a:gd name="T12" fmla="*/ 107 w 112"/>
                <a:gd name="T13" fmla="*/ 78 h 111"/>
                <a:gd name="T14" fmla="*/ 99 w 112"/>
                <a:gd name="T15" fmla="*/ 91 h 111"/>
                <a:gd name="T16" fmla="*/ 87 w 112"/>
                <a:gd name="T17" fmla="*/ 103 h 111"/>
                <a:gd name="T18" fmla="*/ 72 w 112"/>
                <a:gd name="T19" fmla="*/ 109 h 111"/>
                <a:gd name="T20" fmla="*/ 56 w 112"/>
                <a:gd name="T21" fmla="*/ 111 h 111"/>
                <a:gd name="T22" fmla="*/ 49 w 112"/>
                <a:gd name="T23" fmla="*/ 111 h 111"/>
                <a:gd name="T24" fmla="*/ 49 w 112"/>
                <a:gd name="T25" fmla="*/ 111 h 111"/>
                <a:gd name="T26" fmla="*/ 32 w 112"/>
                <a:gd name="T27" fmla="*/ 106 h 111"/>
                <a:gd name="T28" fmla="*/ 18 w 112"/>
                <a:gd name="T29" fmla="*/ 96 h 111"/>
                <a:gd name="T30" fmla="*/ 7 w 112"/>
                <a:gd name="T31" fmla="*/ 83 h 111"/>
                <a:gd name="T32" fmla="*/ 1 w 112"/>
                <a:gd name="T33" fmla="*/ 66 h 111"/>
                <a:gd name="T34" fmla="*/ 0 w 112"/>
                <a:gd name="T35" fmla="*/ 49 h 111"/>
                <a:gd name="T36" fmla="*/ 5 w 112"/>
                <a:gd name="T37" fmla="*/ 31 h 111"/>
                <a:gd name="T38" fmla="*/ 15 w 112"/>
                <a:gd name="T39" fmla="*/ 17 h 111"/>
                <a:gd name="T40" fmla="*/ 28 w 112"/>
                <a:gd name="T41" fmla="*/ 6 h 111"/>
                <a:gd name="T42" fmla="*/ 45 w 112"/>
                <a:gd name="T43" fmla="*/ 1 h 111"/>
                <a:gd name="T44" fmla="*/ 63 w 112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11">
                  <a:moveTo>
                    <a:pt x="63" y="0"/>
                  </a:moveTo>
                  <a:lnTo>
                    <a:pt x="80" y="5"/>
                  </a:lnTo>
                  <a:lnTo>
                    <a:pt x="95" y="14"/>
                  </a:lnTo>
                  <a:lnTo>
                    <a:pt x="105" y="28"/>
                  </a:lnTo>
                  <a:lnTo>
                    <a:pt x="112" y="44"/>
                  </a:lnTo>
                  <a:lnTo>
                    <a:pt x="112" y="62"/>
                  </a:lnTo>
                  <a:lnTo>
                    <a:pt x="107" y="78"/>
                  </a:lnTo>
                  <a:lnTo>
                    <a:pt x="99" y="91"/>
                  </a:lnTo>
                  <a:lnTo>
                    <a:pt x="87" y="103"/>
                  </a:lnTo>
                  <a:lnTo>
                    <a:pt x="72" y="109"/>
                  </a:lnTo>
                  <a:lnTo>
                    <a:pt x="56" y="111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32" y="106"/>
                  </a:lnTo>
                  <a:lnTo>
                    <a:pt x="18" y="96"/>
                  </a:lnTo>
                  <a:lnTo>
                    <a:pt x="7" y="83"/>
                  </a:lnTo>
                  <a:lnTo>
                    <a:pt x="1" y="66"/>
                  </a:lnTo>
                  <a:lnTo>
                    <a:pt x="0" y="49"/>
                  </a:lnTo>
                  <a:lnTo>
                    <a:pt x="5" y="31"/>
                  </a:lnTo>
                  <a:lnTo>
                    <a:pt x="15" y="17"/>
                  </a:lnTo>
                  <a:lnTo>
                    <a:pt x="28" y="6"/>
                  </a:lnTo>
                  <a:lnTo>
                    <a:pt x="45" y="1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282"/>
            <p:cNvSpPr>
              <a:spLocks/>
            </p:cNvSpPr>
            <p:nvPr/>
          </p:nvSpPr>
          <p:spPr bwMode="auto">
            <a:xfrm>
              <a:off x="4651376" y="3195638"/>
              <a:ext cx="17463" cy="17462"/>
            </a:xfrm>
            <a:custGeom>
              <a:avLst/>
              <a:gdLst>
                <a:gd name="T0" fmla="*/ 60 w 112"/>
                <a:gd name="T1" fmla="*/ 0 h 111"/>
                <a:gd name="T2" fmla="*/ 75 w 112"/>
                <a:gd name="T3" fmla="*/ 3 h 111"/>
                <a:gd name="T4" fmla="*/ 88 w 112"/>
                <a:gd name="T5" fmla="*/ 9 h 111"/>
                <a:gd name="T6" fmla="*/ 99 w 112"/>
                <a:gd name="T7" fmla="*/ 19 h 111"/>
                <a:gd name="T8" fmla="*/ 107 w 112"/>
                <a:gd name="T9" fmla="*/ 31 h 111"/>
                <a:gd name="T10" fmla="*/ 111 w 112"/>
                <a:gd name="T11" fmla="*/ 45 h 111"/>
                <a:gd name="T12" fmla="*/ 112 w 112"/>
                <a:gd name="T13" fmla="*/ 59 h 111"/>
                <a:gd name="T14" fmla="*/ 109 w 112"/>
                <a:gd name="T15" fmla="*/ 74 h 111"/>
                <a:gd name="T16" fmla="*/ 103 w 112"/>
                <a:gd name="T17" fmla="*/ 86 h 111"/>
                <a:gd name="T18" fmla="*/ 95 w 112"/>
                <a:gd name="T19" fmla="*/ 97 h 111"/>
                <a:gd name="T20" fmla="*/ 83 w 112"/>
                <a:gd name="T21" fmla="*/ 105 h 111"/>
                <a:gd name="T22" fmla="*/ 70 w 112"/>
                <a:gd name="T23" fmla="*/ 110 h 111"/>
                <a:gd name="T24" fmla="*/ 57 w 112"/>
                <a:gd name="T25" fmla="*/ 111 h 111"/>
                <a:gd name="T26" fmla="*/ 47 w 112"/>
                <a:gd name="T27" fmla="*/ 110 h 111"/>
                <a:gd name="T28" fmla="*/ 38 w 112"/>
                <a:gd name="T29" fmla="*/ 108 h 111"/>
                <a:gd name="T30" fmla="*/ 24 w 112"/>
                <a:gd name="T31" fmla="*/ 102 h 111"/>
                <a:gd name="T32" fmla="*/ 14 w 112"/>
                <a:gd name="T33" fmla="*/ 92 h 111"/>
                <a:gd name="T34" fmla="*/ 6 w 112"/>
                <a:gd name="T35" fmla="*/ 80 h 111"/>
                <a:gd name="T36" fmla="*/ 1 w 112"/>
                <a:gd name="T37" fmla="*/ 66 h 111"/>
                <a:gd name="T38" fmla="*/ 0 w 112"/>
                <a:gd name="T39" fmla="*/ 52 h 111"/>
                <a:gd name="T40" fmla="*/ 2 w 112"/>
                <a:gd name="T41" fmla="*/ 37 h 111"/>
                <a:gd name="T42" fmla="*/ 10 w 112"/>
                <a:gd name="T43" fmla="*/ 24 h 111"/>
                <a:gd name="T44" fmla="*/ 19 w 112"/>
                <a:gd name="T45" fmla="*/ 13 h 111"/>
                <a:gd name="T46" fmla="*/ 32 w 112"/>
                <a:gd name="T47" fmla="*/ 5 h 111"/>
                <a:gd name="T48" fmla="*/ 45 w 112"/>
                <a:gd name="T49" fmla="*/ 1 h 111"/>
                <a:gd name="T50" fmla="*/ 60 w 112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2" h="111">
                  <a:moveTo>
                    <a:pt x="60" y="0"/>
                  </a:moveTo>
                  <a:lnTo>
                    <a:pt x="75" y="3"/>
                  </a:lnTo>
                  <a:lnTo>
                    <a:pt x="88" y="9"/>
                  </a:lnTo>
                  <a:lnTo>
                    <a:pt x="99" y="19"/>
                  </a:lnTo>
                  <a:lnTo>
                    <a:pt x="107" y="31"/>
                  </a:lnTo>
                  <a:lnTo>
                    <a:pt x="111" y="45"/>
                  </a:lnTo>
                  <a:lnTo>
                    <a:pt x="112" y="59"/>
                  </a:lnTo>
                  <a:lnTo>
                    <a:pt x="109" y="74"/>
                  </a:lnTo>
                  <a:lnTo>
                    <a:pt x="103" y="86"/>
                  </a:lnTo>
                  <a:lnTo>
                    <a:pt x="95" y="97"/>
                  </a:lnTo>
                  <a:lnTo>
                    <a:pt x="83" y="105"/>
                  </a:lnTo>
                  <a:lnTo>
                    <a:pt x="70" y="110"/>
                  </a:lnTo>
                  <a:lnTo>
                    <a:pt x="57" y="111"/>
                  </a:lnTo>
                  <a:lnTo>
                    <a:pt x="47" y="110"/>
                  </a:lnTo>
                  <a:lnTo>
                    <a:pt x="38" y="108"/>
                  </a:lnTo>
                  <a:lnTo>
                    <a:pt x="24" y="102"/>
                  </a:lnTo>
                  <a:lnTo>
                    <a:pt x="14" y="92"/>
                  </a:lnTo>
                  <a:lnTo>
                    <a:pt x="6" y="80"/>
                  </a:lnTo>
                  <a:lnTo>
                    <a:pt x="1" y="66"/>
                  </a:lnTo>
                  <a:lnTo>
                    <a:pt x="0" y="52"/>
                  </a:lnTo>
                  <a:lnTo>
                    <a:pt x="2" y="37"/>
                  </a:lnTo>
                  <a:lnTo>
                    <a:pt x="10" y="24"/>
                  </a:lnTo>
                  <a:lnTo>
                    <a:pt x="19" y="13"/>
                  </a:lnTo>
                  <a:lnTo>
                    <a:pt x="32" y="5"/>
                  </a:lnTo>
                  <a:lnTo>
                    <a:pt x="45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283"/>
            <p:cNvSpPr>
              <a:spLocks/>
            </p:cNvSpPr>
            <p:nvPr/>
          </p:nvSpPr>
          <p:spPr bwMode="auto">
            <a:xfrm>
              <a:off x="4676776" y="3203575"/>
              <a:ext cx="17463" cy="17462"/>
            </a:xfrm>
            <a:custGeom>
              <a:avLst/>
              <a:gdLst>
                <a:gd name="T0" fmla="*/ 50 w 111"/>
                <a:gd name="T1" fmla="*/ 0 h 111"/>
                <a:gd name="T2" fmla="*/ 69 w 111"/>
                <a:gd name="T3" fmla="*/ 1 h 111"/>
                <a:gd name="T4" fmla="*/ 85 w 111"/>
                <a:gd name="T5" fmla="*/ 8 h 111"/>
                <a:gd name="T6" fmla="*/ 98 w 111"/>
                <a:gd name="T7" fmla="*/ 18 h 111"/>
                <a:gd name="T8" fmla="*/ 107 w 111"/>
                <a:gd name="T9" fmla="*/ 33 h 111"/>
                <a:gd name="T10" fmla="*/ 111 w 111"/>
                <a:gd name="T11" fmla="*/ 51 h 111"/>
                <a:gd name="T12" fmla="*/ 110 w 111"/>
                <a:gd name="T13" fmla="*/ 68 h 111"/>
                <a:gd name="T14" fmla="*/ 105 w 111"/>
                <a:gd name="T15" fmla="*/ 83 h 111"/>
                <a:gd name="T16" fmla="*/ 96 w 111"/>
                <a:gd name="T17" fmla="*/ 94 h 111"/>
                <a:gd name="T18" fmla="*/ 84 w 111"/>
                <a:gd name="T19" fmla="*/ 104 h 111"/>
                <a:gd name="T20" fmla="*/ 71 w 111"/>
                <a:gd name="T21" fmla="*/ 109 h 111"/>
                <a:gd name="T22" fmla="*/ 56 w 111"/>
                <a:gd name="T23" fmla="*/ 111 h 111"/>
                <a:gd name="T24" fmla="*/ 52 w 111"/>
                <a:gd name="T25" fmla="*/ 111 h 111"/>
                <a:gd name="T26" fmla="*/ 48 w 111"/>
                <a:gd name="T27" fmla="*/ 111 h 111"/>
                <a:gd name="T28" fmla="*/ 42 w 111"/>
                <a:gd name="T29" fmla="*/ 110 h 111"/>
                <a:gd name="T30" fmla="*/ 29 w 111"/>
                <a:gd name="T31" fmla="*/ 105 h 111"/>
                <a:gd name="T32" fmla="*/ 17 w 111"/>
                <a:gd name="T33" fmla="*/ 96 h 111"/>
                <a:gd name="T34" fmla="*/ 8 w 111"/>
                <a:gd name="T35" fmla="*/ 85 h 111"/>
                <a:gd name="T36" fmla="*/ 2 w 111"/>
                <a:gd name="T37" fmla="*/ 72 h 111"/>
                <a:gd name="T38" fmla="*/ 0 w 111"/>
                <a:gd name="T39" fmla="*/ 58 h 111"/>
                <a:gd name="T40" fmla="*/ 1 w 111"/>
                <a:gd name="T41" fmla="*/ 43 h 111"/>
                <a:gd name="T42" fmla="*/ 8 w 111"/>
                <a:gd name="T43" fmla="*/ 27 h 111"/>
                <a:gd name="T44" fmla="*/ 18 w 111"/>
                <a:gd name="T45" fmla="*/ 13 h 111"/>
                <a:gd name="T46" fmla="*/ 33 w 111"/>
                <a:gd name="T47" fmla="*/ 4 h 111"/>
                <a:gd name="T48" fmla="*/ 50 w 111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11">
                  <a:moveTo>
                    <a:pt x="50" y="0"/>
                  </a:moveTo>
                  <a:lnTo>
                    <a:pt x="69" y="1"/>
                  </a:lnTo>
                  <a:lnTo>
                    <a:pt x="85" y="8"/>
                  </a:lnTo>
                  <a:lnTo>
                    <a:pt x="98" y="18"/>
                  </a:lnTo>
                  <a:lnTo>
                    <a:pt x="107" y="33"/>
                  </a:lnTo>
                  <a:lnTo>
                    <a:pt x="111" y="51"/>
                  </a:lnTo>
                  <a:lnTo>
                    <a:pt x="110" y="68"/>
                  </a:lnTo>
                  <a:lnTo>
                    <a:pt x="105" y="83"/>
                  </a:lnTo>
                  <a:lnTo>
                    <a:pt x="96" y="94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52" y="111"/>
                  </a:lnTo>
                  <a:lnTo>
                    <a:pt x="48" y="111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7" y="96"/>
                  </a:lnTo>
                  <a:lnTo>
                    <a:pt x="8" y="85"/>
                  </a:lnTo>
                  <a:lnTo>
                    <a:pt x="2" y="72"/>
                  </a:lnTo>
                  <a:lnTo>
                    <a:pt x="0" y="58"/>
                  </a:lnTo>
                  <a:lnTo>
                    <a:pt x="1" y="43"/>
                  </a:lnTo>
                  <a:lnTo>
                    <a:pt x="8" y="27"/>
                  </a:lnTo>
                  <a:lnTo>
                    <a:pt x="18" y="13"/>
                  </a:lnTo>
                  <a:lnTo>
                    <a:pt x="33" y="4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284"/>
            <p:cNvSpPr>
              <a:spLocks/>
            </p:cNvSpPr>
            <p:nvPr/>
          </p:nvSpPr>
          <p:spPr bwMode="auto">
            <a:xfrm>
              <a:off x="4625976" y="3186113"/>
              <a:ext cx="17463" cy="17462"/>
            </a:xfrm>
            <a:custGeom>
              <a:avLst/>
              <a:gdLst>
                <a:gd name="T0" fmla="*/ 50 w 111"/>
                <a:gd name="T1" fmla="*/ 0 h 113"/>
                <a:gd name="T2" fmla="*/ 65 w 111"/>
                <a:gd name="T3" fmla="*/ 1 h 113"/>
                <a:gd name="T4" fmla="*/ 80 w 111"/>
                <a:gd name="T5" fmla="*/ 6 h 113"/>
                <a:gd name="T6" fmla="*/ 93 w 111"/>
                <a:gd name="T7" fmla="*/ 14 h 113"/>
                <a:gd name="T8" fmla="*/ 102 w 111"/>
                <a:gd name="T9" fmla="*/ 24 h 113"/>
                <a:gd name="T10" fmla="*/ 108 w 111"/>
                <a:gd name="T11" fmla="*/ 38 h 113"/>
                <a:gd name="T12" fmla="*/ 111 w 111"/>
                <a:gd name="T13" fmla="*/ 51 h 113"/>
                <a:gd name="T14" fmla="*/ 111 w 111"/>
                <a:gd name="T15" fmla="*/ 66 h 113"/>
                <a:gd name="T16" fmla="*/ 106 w 111"/>
                <a:gd name="T17" fmla="*/ 79 h 113"/>
                <a:gd name="T18" fmla="*/ 98 w 111"/>
                <a:gd name="T19" fmla="*/ 94 h 113"/>
                <a:gd name="T20" fmla="*/ 85 w 111"/>
                <a:gd name="T21" fmla="*/ 104 h 113"/>
                <a:gd name="T22" fmla="*/ 71 w 111"/>
                <a:gd name="T23" fmla="*/ 111 h 113"/>
                <a:gd name="T24" fmla="*/ 55 w 111"/>
                <a:gd name="T25" fmla="*/ 113 h 113"/>
                <a:gd name="T26" fmla="*/ 43 w 111"/>
                <a:gd name="T27" fmla="*/ 112 h 113"/>
                <a:gd name="T28" fmla="*/ 32 w 111"/>
                <a:gd name="T29" fmla="*/ 107 h 113"/>
                <a:gd name="T30" fmla="*/ 19 w 111"/>
                <a:gd name="T31" fmla="*/ 99 h 113"/>
                <a:gd name="T32" fmla="*/ 9 w 111"/>
                <a:gd name="T33" fmla="*/ 89 h 113"/>
                <a:gd name="T34" fmla="*/ 3 w 111"/>
                <a:gd name="T35" fmla="*/ 76 h 113"/>
                <a:gd name="T36" fmla="*/ 0 w 111"/>
                <a:gd name="T37" fmla="*/ 62 h 113"/>
                <a:gd name="T38" fmla="*/ 0 w 111"/>
                <a:gd name="T39" fmla="*/ 47 h 113"/>
                <a:gd name="T40" fmla="*/ 5 w 111"/>
                <a:gd name="T41" fmla="*/ 33 h 113"/>
                <a:gd name="T42" fmla="*/ 12 w 111"/>
                <a:gd name="T43" fmla="*/ 20 h 113"/>
                <a:gd name="T44" fmla="*/ 24 w 111"/>
                <a:gd name="T45" fmla="*/ 11 h 113"/>
                <a:gd name="T46" fmla="*/ 36 w 111"/>
                <a:gd name="T47" fmla="*/ 4 h 113"/>
                <a:gd name="T48" fmla="*/ 50 w 111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13">
                  <a:moveTo>
                    <a:pt x="50" y="0"/>
                  </a:moveTo>
                  <a:lnTo>
                    <a:pt x="65" y="1"/>
                  </a:lnTo>
                  <a:lnTo>
                    <a:pt x="80" y="6"/>
                  </a:lnTo>
                  <a:lnTo>
                    <a:pt x="93" y="14"/>
                  </a:lnTo>
                  <a:lnTo>
                    <a:pt x="102" y="24"/>
                  </a:lnTo>
                  <a:lnTo>
                    <a:pt x="108" y="38"/>
                  </a:lnTo>
                  <a:lnTo>
                    <a:pt x="111" y="51"/>
                  </a:lnTo>
                  <a:lnTo>
                    <a:pt x="111" y="66"/>
                  </a:lnTo>
                  <a:lnTo>
                    <a:pt x="106" y="79"/>
                  </a:lnTo>
                  <a:lnTo>
                    <a:pt x="98" y="94"/>
                  </a:lnTo>
                  <a:lnTo>
                    <a:pt x="85" y="104"/>
                  </a:lnTo>
                  <a:lnTo>
                    <a:pt x="71" y="111"/>
                  </a:lnTo>
                  <a:lnTo>
                    <a:pt x="55" y="113"/>
                  </a:lnTo>
                  <a:lnTo>
                    <a:pt x="43" y="112"/>
                  </a:lnTo>
                  <a:lnTo>
                    <a:pt x="32" y="107"/>
                  </a:lnTo>
                  <a:lnTo>
                    <a:pt x="19" y="99"/>
                  </a:lnTo>
                  <a:lnTo>
                    <a:pt x="9" y="89"/>
                  </a:lnTo>
                  <a:lnTo>
                    <a:pt x="3" y="76"/>
                  </a:lnTo>
                  <a:lnTo>
                    <a:pt x="0" y="62"/>
                  </a:lnTo>
                  <a:lnTo>
                    <a:pt x="0" y="47"/>
                  </a:lnTo>
                  <a:lnTo>
                    <a:pt x="5" y="33"/>
                  </a:lnTo>
                  <a:lnTo>
                    <a:pt x="12" y="20"/>
                  </a:lnTo>
                  <a:lnTo>
                    <a:pt x="24" y="11"/>
                  </a:lnTo>
                  <a:lnTo>
                    <a:pt x="36" y="4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285"/>
            <p:cNvSpPr>
              <a:spLocks/>
            </p:cNvSpPr>
            <p:nvPr/>
          </p:nvSpPr>
          <p:spPr bwMode="auto">
            <a:xfrm>
              <a:off x="4783138" y="3205163"/>
              <a:ext cx="17463" cy="17462"/>
            </a:xfrm>
            <a:custGeom>
              <a:avLst/>
              <a:gdLst>
                <a:gd name="T0" fmla="*/ 61 w 112"/>
                <a:gd name="T1" fmla="*/ 0 h 112"/>
                <a:gd name="T2" fmla="*/ 74 w 112"/>
                <a:gd name="T3" fmla="*/ 3 h 112"/>
                <a:gd name="T4" fmla="*/ 88 w 112"/>
                <a:gd name="T5" fmla="*/ 9 h 112"/>
                <a:gd name="T6" fmla="*/ 98 w 112"/>
                <a:gd name="T7" fmla="*/ 20 h 112"/>
                <a:gd name="T8" fmla="*/ 107 w 112"/>
                <a:gd name="T9" fmla="*/ 31 h 112"/>
                <a:gd name="T10" fmla="*/ 111 w 112"/>
                <a:gd name="T11" fmla="*/ 46 h 112"/>
                <a:gd name="T12" fmla="*/ 112 w 112"/>
                <a:gd name="T13" fmla="*/ 63 h 112"/>
                <a:gd name="T14" fmla="*/ 107 w 112"/>
                <a:gd name="T15" fmla="*/ 80 h 112"/>
                <a:gd name="T16" fmla="*/ 96 w 112"/>
                <a:gd name="T17" fmla="*/ 95 h 112"/>
                <a:gd name="T18" fmla="*/ 83 w 112"/>
                <a:gd name="T19" fmla="*/ 105 h 112"/>
                <a:gd name="T20" fmla="*/ 66 w 112"/>
                <a:gd name="T21" fmla="*/ 111 h 112"/>
                <a:gd name="T22" fmla="*/ 61 w 112"/>
                <a:gd name="T23" fmla="*/ 112 h 112"/>
                <a:gd name="T24" fmla="*/ 55 w 112"/>
                <a:gd name="T25" fmla="*/ 112 h 112"/>
                <a:gd name="T26" fmla="*/ 41 w 112"/>
                <a:gd name="T27" fmla="*/ 110 h 112"/>
                <a:gd name="T28" fmla="*/ 26 w 112"/>
                <a:gd name="T29" fmla="*/ 104 h 112"/>
                <a:gd name="T30" fmla="*/ 15 w 112"/>
                <a:gd name="T31" fmla="*/ 95 h 112"/>
                <a:gd name="T32" fmla="*/ 5 w 112"/>
                <a:gd name="T33" fmla="*/ 82 h 112"/>
                <a:gd name="T34" fmla="*/ 0 w 112"/>
                <a:gd name="T35" fmla="*/ 67 h 112"/>
                <a:gd name="T36" fmla="*/ 0 w 112"/>
                <a:gd name="T37" fmla="*/ 49 h 112"/>
                <a:gd name="T38" fmla="*/ 5 w 112"/>
                <a:gd name="T39" fmla="*/ 32 h 112"/>
                <a:gd name="T40" fmla="*/ 15 w 112"/>
                <a:gd name="T41" fmla="*/ 18 h 112"/>
                <a:gd name="T42" fmla="*/ 28 w 112"/>
                <a:gd name="T43" fmla="*/ 7 h 112"/>
                <a:gd name="T44" fmla="*/ 45 w 112"/>
                <a:gd name="T45" fmla="*/ 1 h 112"/>
                <a:gd name="T46" fmla="*/ 61 w 112"/>
                <a:gd name="T4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2" h="112">
                  <a:moveTo>
                    <a:pt x="61" y="0"/>
                  </a:moveTo>
                  <a:lnTo>
                    <a:pt x="74" y="3"/>
                  </a:lnTo>
                  <a:lnTo>
                    <a:pt x="88" y="9"/>
                  </a:lnTo>
                  <a:lnTo>
                    <a:pt x="98" y="20"/>
                  </a:lnTo>
                  <a:lnTo>
                    <a:pt x="107" y="31"/>
                  </a:lnTo>
                  <a:lnTo>
                    <a:pt x="111" y="46"/>
                  </a:lnTo>
                  <a:lnTo>
                    <a:pt x="112" y="63"/>
                  </a:lnTo>
                  <a:lnTo>
                    <a:pt x="107" y="80"/>
                  </a:lnTo>
                  <a:lnTo>
                    <a:pt x="96" y="95"/>
                  </a:lnTo>
                  <a:lnTo>
                    <a:pt x="83" y="105"/>
                  </a:lnTo>
                  <a:lnTo>
                    <a:pt x="66" y="111"/>
                  </a:lnTo>
                  <a:lnTo>
                    <a:pt x="61" y="112"/>
                  </a:lnTo>
                  <a:lnTo>
                    <a:pt x="55" y="112"/>
                  </a:lnTo>
                  <a:lnTo>
                    <a:pt x="41" y="110"/>
                  </a:lnTo>
                  <a:lnTo>
                    <a:pt x="26" y="104"/>
                  </a:lnTo>
                  <a:lnTo>
                    <a:pt x="15" y="95"/>
                  </a:lnTo>
                  <a:lnTo>
                    <a:pt x="5" y="82"/>
                  </a:lnTo>
                  <a:lnTo>
                    <a:pt x="0" y="67"/>
                  </a:lnTo>
                  <a:lnTo>
                    <a:pt x="0" y="49"/>
                  </a:lnTo>
                  <a:lnTo>
                    <a:pt x="5" y="32"/>
                  </a:lnTo>
                  <a:lnTo>
                    <a:pt x="15" y="18"/>
                  </a:lnTo>
                  <a:lnTo>
                    <a:pt x="28" y="7"/>
                  </a:lnTo>
                  <a:lnTo>
                    <a:pt x="45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286"/>
            <p:cNvSpPr>
              <a:spLocks/>
            </p:cNvSpPr>
            <p:nvPr/>
          </p:nvSpPr>
          <p:spPr bwMode="auto">
            <a:xfrm>
              <a:off x="4808538" y="3198813"/>
              <a:ext cx="17463" cy="17462"/>
            </a:xfrm>
            <a:custGeom>
              <a:avLst/>
              <a:gdLst>
                <a:gd name="T0" fmla="*/ 55 w 113"/>
                <a:gd name="T1" fmla="*/ 0 h 111"/>
                <a:gd name="T2" fmla="*/ 70 w 113"/>
                <a:gd name="T3" fmla="*/ 2 h 111"/>
                <a:gd name="T4" fmla="*/ 84 w 113"/>
                <a:gd name="T5" fmla="*/ 6 h 111"/>
                <a:gd name="T6" fmla="*/ 95 w 113"/>
                <a:gd name="T7" fmla="*/ 14 h 111"/>
                <a:gd name="T8" fmla="*/ 105 w 113"/>
                <a:gd name="T9" fmla="*/ 26 h 111"/>
                <a:gd name="T10" fmla="*/ 111 w 113"/>
                <a:gd name="T11" fmla="*/ 39 h 111"/>
                <a:gd name="T12" fmla="*/ 113 w 113"/>
                <a:gd name="T13" fmla="*/ 54 h 111"/>
                <a:gd name="T14" fmla="*/ 112 w 113"/>
                <a:gd name="T15" fmla="*/ 68 h 111"/>
                <a:gd name="T16" fmla="*/ 107 w 113"/>
                <a:gd name="T17" fmla="*/ 82 h 111"/>
                <a:gd name="T18" fmla="*/ 98 w 113"/>
                <a:gd name="T19" fmla="*/ 93 h 111"/>
                <a:gd name="T20" fmla="*/ 87 w 113"/>
                <a:gd name="T21" fmla="*/ 102 h 111"/>
                <a:gd name="T22" fmla="*/ 73 w 113"/>
                <a:gd name="T23" fmla="*/ 109 h 111"/>
                <a:gd name="T24" fmla="*/ 68 w 113"/>
                <a:gd name="T25" fmla="*/ 111 h 111"/>
                <a:gd name="T26" fmla="*/ 62 w 113"/>
                <a:gd name="T27" fmla="*/ 111 h 111"/>
                <a:gd name="T28" fmla="*/ 57 w 113"/>
                <a:gd name="T29" fmla="*/ 111 h 111"/>
                <a:gd name="T30" fmla="*/ 43 w 113"/>
                <a:gd name="T31" fmla="*/ 110 h 111"/>
                <a:gd name="T32" fmla="*/ 29 w 113"/>
                <a:gd name="T33" fmla="*/ 105 h 111"/>
                <a:gd name="T34" fmla="*/ 18 w 113"/>
                <a:gd name="T35" fmla="*/ 96 h 111"/>
                <a:gd name="T36" fmla="*/ 8 w 113"/>
                <a:gd name="T37" fmla="*/ 85 h 111"/>
                <a:gd name="T38" fmla="*/ 2 w 113"/>
                <a:gd name="T39" fmla="*/ 71 h 111"/>
                <a:gd name="T40" fmla="*/ 0 w 113"/>
                <a:gd name="T41" fmla="*/ 57 h 111"/>
                <a:gd name="T42" fmla="*/ 2 w 113"/>
                <a:gd name="T43" fmla="*/ 42 h 111"/>
                <a:gd name="T44" fmla="*/ 7 w 113"/>
                <a:gd name="T45" fmla="*/ 29 h 111"/>
                <a:gd name="T46" fmla="*/ 16 w 113"/>
                <a:gd name="T47" fmla="*/ 17 h 111"/>
                <a:gd name="T48" fmla="*/ 27 w 113"/>
                <a:gd name="T49" fmla="*/ 8 h 111"/>
                <a:gd name="T50" fmla="*/ 41 w 113"/>
                <a:gd name="T51" fmla="*/ 2 h 111"/>
                <a:gd name="T52" fmla="*/ 55 w 113"/>
                <a:gd name="T5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3" h="111">
                  <a:moveTo>
                    <a:pt x="55" y="0"/>
                  </a:moveTo>
                  <a:lnTo>
                    <a:pt x="70" y="2"/>
                  </a:lnTo>
                  <a:lnTo>
                    <a:pt x="84" y="6"/>
                  </a:lnTo>
                  <a:lnTo>
                    <a:pt x="95" y="14"/>
                  </a:lnTo>
                  <a:lnTo>
                    <a:pt x="105" y="26"/>
                  </a:lnTo>
                  <a:lnTo>
                    <a:pt x="111" y="39"/>
                  </a:lnTo>
                  <a:lnTo>
                    <a:pt x="113" y="54"/>
                  </a:lnTo>
                  <a:lnTo>
                    <a:pt x="112" y="68"/>
                  </a:lnTo>
                  <a:lnTo>
                    <a:pt x="107" y="82"/>
                  </a:lnTo>
                  <a:lnTo>
                    <a:pt x="98" y="93"/>
                  </a:lnTo>
                  <a:lnTo>
                    <a:pt x="87" y="102"/>
                  </a:lnTo>
                  <a:lnTo>
                    <a:pt x="73" y="109"/>
                  </a:lnTo>
                  <a:lnTo>
                    <a:pt x="68" y="111"/>
                  </a:lnTo>
                  <a:lnTo>
                    <a:pt x="62" y="111"/>
                  </a:lnTo>
                  <a:lnTo>
                    <a:pt x="57" y="111"/>
                  </a:lnTo>
                  <a:lnTo>
                    <a:pt x="43" y="110"/>
                  </a:lnTo>
                  <a:lnTo>
                    <a:pt x="29" y="105"/>
                  </a:lnTo>
                  <a:lnTo>
                    <a:pt x="18" y="96"/>
                  </a:lnTo>
                  <a:lnTo>
                    <a:pt x="8" y="85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7" y="29"/>
                  </a:lnTo>
                  <a:lnTo>
                    <a:pt x="16" y="17"/>
                  </a:lnTo>
                  <a:lnTo>
                    <a:pt x="27" y="8"/>
                  </a:lnTo>
                  <a:lnTo>
                    <a:pt x="41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287"/>
            <p:cNvSpPr>
              <a:spLocks/>
            </p:cNvSpPr>
            <p:nvPr/>
          </p:nvSpPr>
          <p:spPr bwMode="auto">
            <a:xfrm>
              <a:off x="4833938" y="3189288"/>
              <a:ext cx="17463" cy="19050"/>
            </a:xfrm>
            <a:custGeom>
              <a:avLst/>
              <a:gdLst>
                <a:gd name="T0" fmla="*/ 49 w 112"/>
                <a:gd name="T1" fmla="*/ 0 h 112"/>
                <a:gd name="T2" fmla="*/ 64 w 112"/>
                <a:gd name="T3" fmla="*/ 0 h 112"/>
                <a:gd name="T4" fmla="*/ 77 w 112"/>
                <a:gd name="T5" fmla="*/ 5 h 112"/>
                <a:gd name="T6" fmla="*/ 90 w 112"/>
                <a:gd name="T7" fmla="*/ 11 h 112"/>
                <a:gd name="T8" fmla="*/ 100 w 112"/>
                <a:gd name="T9" fmla="*/ 21 h 112"/>
                <a:gd name="T10" fmla="*/ 108 w 112"/>
                <a:gd name="T11" fmla="*/ 35 h 112"/>
                <a:gd name="T12" fmla="*/ 112 w 112"/>
                <a:gd name="T13" fmla="*/ 49 h 112"/>
                <a:gd name="T14" fmla="*/ 112 w 112"/>
                <a:gd name="T15" fmla="*/ 64 h 112"/>
                <a:gd name="T16" fmla="*/ 108 w 112"/>
                <a:gd name="T17" fmla="*/ 77 h 112"/>
                <a:gd name="T18" fmla="*/ 100 w 112"/>
                <a:gd name="T19" fmla="*/ 90 h 112"/>
                <a:gd name="T20" fmla="*/ 91 w 112"/>
                <a:gd name="T21" fmla="*/ 100 h 112"/>
                <a:gd name="T22" fmla="*/ 77 w 112"/>
                <a:gd name="T23" fmla="*/ 107 h 112"/>
                <a:gd name="T24" fmla="*/ 67 w 112"/>
                <a:gd name="T25" fmla="*/ 111 h 112"/>
                <a:gd name="T26" fmla="*/ 55 w 112"/>
                <a:gd name="T27" fmla="*/ 112 h 112"/>
                <a:gd name="T28" fmla="*/ 40 w 112"/>
                <a:gd name="T29" fmla="*/ 110 h 112"/>
                <a:gd name="T30" fmla="*/ 25 w 112"/>
                <a:gd name="T31" fmla="*/ 102 h 112"/>
                <a:gd name="T32" fmla="*/ 13 w 112"/>
                <a:gd name="T33" fmla="*/ 92 h 112"/>
                <a:gd name="T34" fmla="*/ 4 w 112"/>
                <a:gd name="T35" fmla="*/ 77 h 112"/>
                <a:gd name="T36" fmla="*/ 0 w 112"/>
                <a:gd name="T37" fmla="*/ 63 h 112"/>
                <a:gd name="T38" fmla="*/ 0 w 112"/>
                <a:gd name="T39" fmla="*/ 48 h 112"/>
                <a:gd name="T40" fmla="*/ 4 w 112"/>
                <a:gd name="T41" fmla="*/ 35 h 112"/>
                <a:gd name="T42" fmla="*/ 11 w 112"/>
                <a:gd name="T43" fmla="*/ 22 h 112"/>
                <a:gd name="T44" fmla="*/ 21 w 112"/>
                <a:gd name="T45" fmla="*/ 12 h 112"/>
                <a:gd name="T46" fmla="*/ 35 w 112"/>
                <a:gd name="T47" fmla="*/ 5 h 112"/>
                <a:gd name="T48" fmla="*/ 49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49" y="0"/>
                  </a:moveTo>
                  <a:lnTo>
                    <a:pt x="64" y="0"/>
                  </a:lnTo>
                  <a:lnTo>
                    <a:pt x="77" y="5"/>
                  </a:lnTo>
                  <a:lnTo>
                    <a:pt x="90" y="11"/>
                  </a:lnTo>
                  <a:lnTo>
                    <a:pt x="100" y="21"/>
                  </a:lnTo>
                  <a:lnTo>
                    <a:pt x="108" y="35"/>
                  </a:lnTo>
                  <a:lnTo>
                    <a:pt x="112" y="49"/>
                  </a:lnTo>
                  <a:lnTo>
                    <a:pt x="112" y="64"/>
                  </a:lnTo>
                  <a:lnTo>
                    <a:pt x="108" y="77"/>
                  </a:lnTo>
                  <a:lnTo>
                    <a:pt x="100" y="90"/>
                  </a:lnTo>
                  <a:lnTo>
                    <a:pt x="91" y="100"/>
                  </a:lnTo>
                  <a:lnTo>
                    <a:pt x="77" y="107"/>
                  </a:lnTo>
                  <a:lnTo>
                    <a:pt x="67" y="111"/>
                  </a:lnTo>
                  <a:lnTo>
                    <a:pt x="55" y="112"/>
                  </a:lnTo>
                  <a:lnTo>
                    <a:pt x="40" y="110"/>
                  </a:lnTo>
                  <a:lnTo>
                    <a:pt x="25" y="102"/>
                  </a:lnTo>
                  <a:lnTo>
                    <a:pt x="13" y="92"/>
                  </a:lnTo>
                  <a:lnTo>
                    <a:pt x="4" y="77"/>
                  </a:lnTo>
                  <a:lnTo>
                    <a:pt x="0" y="63"/>
                  </a:lnTo>
                  <a:lnTo>
                    <a:pt x="0" y="48"/>
                  </a:lnTo>
                  <a:lnTo>
                    <a:pt x="4" y="35"/>
                  </a:lnTo>
                  <a:lnTo>
                    <a:pt x="11" y="22"/>
                  </a:lnTo>
                  <a:lnTo>
                    <a:pt x="21" y="12"/>
                  </a:lnTo>
                  <a:lnTo>
                    <a:pt x="35" y="5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Freeform 288"/>
            <p:cNvSpPr>
              <a:spLocks/>
            </p:cNvSpPr>
            <p:nvPr/>
          </p:nvSpPr>
          <p:spPr bwMode="auto">
            <a:xfrm>
              <a:off x="4756151" y="3208338"/>
              <a:ext cx="17463" cy="19050"/>
            </a:xfrm>
            <a:custGeom>
              <a:avLst/>
              <a:gdLst>
                <a:gd name="T0" fmla="*/ 51 w 111"/>
                <a:gd name="T1" fmla="*/ 0 h 112"/>
                <a:gd name="T2" fmla="*/ 69 w 111"/>
                <a:gd name="T3" fmla="*/ 2 h 112"/>
                <a:gd name="T4" fmla="*/ 84 w 111"/>
                <a:gd name="T5" fmla="*/ 8 h 112"/>
                <a:gd name="T6" fmla="*/ 98 w 111"/>
                <a:gd name="T7" fmla="*/ 20 h 112"/>
                <a:gd name="T8" fmla="*/ 107 w 111"/>
                <a:gd name="T9" fmla="*/ 34 h 112"/>
                <a:gd name="T10" fmla="*/ 111 w 111"/>
                <a:gd name="T11" fmla="*/ 52 h 112"/>
                <a:gd name="T12" fmla="*/ 109 w 111"/>
                <a:gd name="T13" fmla="*/ 70 h 112"/>
                <a:gd name="T14" fmla="*/ 103 w 111"/>
                <a:gd name="T15" fmla="*/ 85 h 112"/>
                <a:gd name="T16" fmla="*/ 93 w 111"/>
                <a:gd name="T17" fmla="*/ 99 h 112"/>
                <a:gd name="T18" fmla="*/ 78 w 111"/>
                <a:gd name="T19" fmla="*/ 107 h 112"/>
                <a:gd name="T20" fmla="*/ 60 w 111"/>
                <a:gd name="T21" fmla="*/ 111 h 112"/>
                <a:gd name="T22" fmla="*/ 60 w 111"/>
                <a:gd name="T23" fmla="*/ 112 h 112"/>
                <a:gd name="T24" fmla="*/ 56 w 111"/>
                <a:gd name="T25" fmla="*/ 112 h 112"/>
                <a:gd name="T26" fmla="*/ 38 w 111"/>
                <a:gd name="T27" fmla="*/ 109 h 112"/>
                <a:gd name="T28" fmla="*/ 24 w 111"/>
                <a:gd name="T29" fmla="*/ 102 h 112"/>
                <a:gd name="T30" fmla="*/ 11 w 111"/>
                <a:gd name="T31" fmla="*/ 91 h 112"/>
                <a:gd name="T32" fmla="*/ 3 w 111"/>
                <a:gd name="T33" fmla="*/ 77 h 112"/>
                <a:gd name="T34" fmla="*/ 0 w 111"/>
                <a:gd name="T35" fmla="*/ 60 h 112"/>
                <a:gd name="T36" fmla="*/ 1 w 111"/>
                <a:gd name="T37" fmla="*/ 43 h 112"/>
                <a:gd name="T38" fmla="*/ 7 w 111"/>
                <a:gd name="T39" fmla="*/ 27 h 112"/>
                <a:gd name="T40" fmla="*/ 18 w 111"/>
                <a:gd name="T41" fmla="*/ 13 h 112"/>
                <a:gd name="T42" fmla="*/ 33 w 111"/>
                <a:gd name="T43" fmla="*/ 4 h 112"/>
                <a:gd name="T44" fmla="*/ 51 w 111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12">
                  <a:moveTo>
                    <a:pt x="51" y="0"/>
                  </a:moveTo>
                  <a:lnTo>
                    <a:pt x="69" y="2"/>
                  </a:lnTo>
                  <a:lnTo>
                    <a:pt x="84" y="8"/>
                  </a:lnTo>
                  <a:lnTo>
                    <a:pt x="98" y="20"/>
                  </a:lnTo>
                  <a:lnTo>
                    <a:pt x="107" y="34"/>
                  </a:lnTo>
                  <a:lnTo>
                    <a:pt x="111" y="52"/>
                  </a:lnTo>
                  <a:lnTo>
                    <a:pt x="109" y="70"/>
                  </a:lnTo>
                  <a:lnTo>
                    <a:pt x="103" y="85"/>
                  </a:lnTo>
                  <a:lnTo>
                    <a:pt x="93" y="99"/>
                  </a:lnTo>
                  <a:lnTo>
                    <a:pt x="78" y="107"/>
                  </a:lnTo>
                  <a:lnTo>
                    <a:pt x="60" y="111"/>
                  </a:lnTo>
                  <a:lnTo>
                    <a:pt x="6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7"/>
                  </a:lnTo>
                  <a:lnTo>
                    <a:pt x="0" y="60"/>
                  </a:lnTo>
                  <a:lnTo>
                    <a:pt x="1" y="43"/>
                  </a:lnTo>
                  <a:lnTo>
                    <a:pt x="7" y="27"/>
                  </a:lnTo>
                  <a:lnTo>
                    <a:pt x="18" y="13"/>
                  </a:lnTo>
                  <a:lnTo>
                    <a:pt x="33" y="4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289"/>
            <p:cNvSpPr>
              <a:spLocks/>
            </p:cNvSpPr>
            <p:nvPr/>
          </p:nvSpPr>
          <p:spPr bwMode="auto">
            <a:xfrm>
              <a:off x="4857751" y="3178175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2 w 113"/>
                <a:gd name="T3" fmla="*/ 2 h 112"/>
                <a:gd name="T4" fmla="*/ 85 w 113"/>
                <a:gd name="T5" fmla="*/ 7 h 112"/>
                <a:gd name="T6" fmla="*/ 96 w 113"/>
                <a:gd name="T7" fmla="*/ 16 h 112"/>
                <a:gd name="T8" fmla="*/ 105 w 113"/>
                <a:gd name="T9" fmla="*/ 29 h 112"/>
                <a:gd name="T10" fmla="*/ 111 w 113"/>
                <a:gd name="T11" fmla="*/ 42 h 112"/>
                <a:gd name="T12" fmla="*/ 113 w 113"/>
                <a:gd name="T13" fmla="*/ 57 h 112"/>
                <a:gd name="T14" fmla="*/ 111 w 113"/>
                <a:gd name="T15" fmla="*/ 71 h 112"/>
                <a:gd name="T16" fmla="*/ 104 w 113"/>
                <a:gd name="T17" fmla="*/ 84 h 112"/>
                <a:gd name="T18" fmla="*/ 95 w 113"/>
                <a:gd name="T19" fmla="*/ 95 h 112"/>
                <a:gd name="T20" fmla="*/ 83 w 113"/>
                <a:gd name="T21" fmla="*/ 104 h 112"/>
                <a:gd name="T22" fmla="*/ 70 w 113"/>
                <a:gd name="T23" fmla="*/ 110 h 112"/>
                <a:gd name="T24" fmla="*/ 56 w 113"/>
                <a:gd name="T25" fmla="*/ 112 h 112"/>
                <a:gd name="T26" fmla="*/ 42 w 113"/>
                <a:gd name="T27" fmla="*/ 110 h 112"/>
                <a:gd name="T28" fmla="*/ 28 w 113"/>
                <a:gd name="T29" fmla="*/ 104 h 112"/>
                <a:gd name="T30" fmla="*/ 16 w 113"/>
                <a:gd name="T31" fmla="*/ 94 h 112"/>
                <a:gd name="T32" fmla="*/ 7 w 113"/>
                <a:gd name="T33" fmla="*/ 82 h 112"/>
                <a:gd name="T34" fmla="*/ 1 w 113"/>
                <a:gd name="T35" fmla="*/ 68 h 112"/>
                <a:gd name="T36" fmla="*/ 0 w 113"/>
                <a:gd name="T37" fmla="*/ 54 h 112"/>
                <a:gd name="T38" fmla="*/ 2 w 113"/>
                <a:gd name="T39" fmla="*/ 39 h 112"/>
                <a:gd name="T40" fmla="*/ 8 w 113"/>
                <a:gd name="T41" fmla="*/ 27 h 112"/>
                <a:gd name="T42" fmla="*/ 17 w 113"/>
                <a:gd name="T43" fmla="*/ 15 h 112"/>
                <a:gd name="T44" fmla="*/ 29 w 113"/>
                <a:gd name="T45" fmla="*/ 6 h 112"/>
                <a:gd name="T46" fmla="*/ 44 w 113"/>
                <a:gd name="T47" fmla="*/ 1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2" y="2"/>
                  </a:lnTo>
                  <a:lnTo>
                    <a:pt x="85" y="7"/>
                  </a:lnTo>
                  <a:lnTo>
                    <a:pt x="96" y="16"/>
                  </a:lnTo>
                  <a:lnTo>
                    <a:pt x="105" y="29"/>
                  </a:lnTo>
                  <a:lnTo>
                    <a:pt x="111" y="42"/>
                  </a:lnTo>
                  <a:lnTo>
                    <a:pt x="113" y="57"/>
                  </a:lnTo>
                  <a:lnTo>
                    <a:pt x="111" y="71"/>
                  </a:lnTo>
                  <a:lnTo>
                    <a:pt x="104" y="84"/>
                  </a:lnTo>
                  <a:lnTo>
                    <a:pt x="95" y="95"/>
                  </a:lnTo>
                  <a:lnTo>
                    <a:pt x="83" y="104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4"/>
                  </a:lnTo>
                  <a:lnTo>
                    <a:pt x="16" y="94"/>
                  </a:lnTo>
                  <a:lnTo>
                    <a:pt x="7" y="82"/>
                  </a:lnTo>
                  <a:lnTo>
                    <a:pt x="1" y="68"/>
                  </a:lnTo>
                  <a:lnTo>
                    <a:pt x="0" y="54"/>
                  </a:lnTo>
                  <a:lnTo>
                    <a:pt x="2" y="39"/>
                  </a:lnTo>
                  <a:lnTo>
                    <a:pt x="8" y="27"/>
                  </a:lnTo>
                  <a:lnTo>
                    <a:pt x="17" y="15"/>
                  </a:lnTo>
                  <a:lnTo>
                    <a:pt x="29" y="6"/>
                  </a:lnTo>
                  <a:lnTo>
                    <a:pt x="44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39" name="Group 906"/>
          <p:cNvGrpSpPr/>
          <p:nvPr/>
        </p:nvGrpSpPr>
        <p:grpSpPr>
          <a:xfrm>
            <a:off x="6851667" y="1470255"/>
            <a:ext cx="536575" cy="425450"/>
            <a:chOff x="3476625" y="2751138"/>
            <a:chExt cx="536575" cy="425450"/>
          </a:xfrm>
          <a:solidFill>
            <a:srgbClr val="000000"/>
          </a:solidFill>
        </p:grpSpPr>
        <p:sp>
          <p:nvSpPr>
            <p:cNvPr id="1240" name="Freeform 294"/>
            <p:cNvSpPr>
              <a:spLocks noEditPoints="1"/>
            </p:cNvSpPr>
            <p:nvPr/>
          </p:nvSpPr>
          <p:spPr bwMode="auto">
            <a:xfrm>
              <a:off x="3887788" y="2919413"/>
              <a:ext cx="88900" cy="88900"/>
            </a:xfrm>
            <a:custGeom>
              <a:avLst/>
              <a:gdLst>
                <a:gd name="T0" fmla="*/ 251 w 564"/>
                <a:gd name="T1" fmla="*/ 114 h 558"/>
                <a:gd name="T2" fmla="*/ 197 w 564"/>
                <a:gd name="T3" fmla="*/ 135 h 558"/>
                <a:gd name="T4" fmla="*/ 153 w 564"/>
                <a:gd name="T5" fmla="*/ 171 h 558"/>
                <a:gd name="T6" fmla="*/ 123 w 564"/>
                <a:gd name="T7" fmla="*/ 221 h 558"/>
                <a:gd name="T8" fmla="*/ 113 w 564"/>
                <a:gd name="T9" fmla="*/ 279 h 558"/>
                <a:gd name="T10" fmla="*/ 123 w 564"/>
                <a:gd name="T11" fmla="*/ 338 h 558"/>
                <a:gd name="T12" fmla="*/ 153 w 564"/>
                <a:gd name="T13" fmla="*/ 387 h 558"/>
                <a:gd name="T14" fmla="*/ 197 w 564"/>
                <a:gd name="T15" fmla="*/ 424 h 558"/>
                <a:gd name="T16" fmla="*/ 251 w 564"/>
                <a:gd name="T17" fmla="*/ 444 h 558"/>
                <a:gd name="T18" fmla="*/ 313 w 564"/>
                <a:gd name="T19" fmla="*/ 444 h 558"/>
                <a:gd name="T20" fmla="*/ 367 w 564"/>
                <a:gd name="T21" fmla="*/ 424 h 558"/>
                <a:gd name="T22" fmla="*/ 411 w 564"/>
                <a:gd name="T23" fmla="*/ 387 h 558"/>
                <a:gd name="T24" fmla="*/ 441 w 564"/>
                <a:gd name="T25" fmla="*/ 338 h 558"/>
                <a:gd name="T26" fmla="*/ 451 w 564"/>
                <a:gd name="T27" fmla="*/ 279 h 558"/>
                <a:gd name="T28" fmla="*/ 441 w 564"/>
                <a:gd name="T29" fmla="*/ 221 h 558"/>
                <a:gd name="T30" fmla="*/ 411 w 564"/>
                <a:gd name="T31" fmla="*/ 171 h 558"/>
                <a:gd name="T32" fmla="*/ 367 w 564"/>
                <a:gd name="T33" fmla="*/ 135 h 558"/>
                <a:gd name="T34" fmla="*/ 313 w 564"/>
                <a:gd name="T35" fmla="*/ 114 h 558"/>
                <a:gd name="T36" fmla="*/ 282 w 564"/>
                <a:gd name="T37" fmla="*/ 0 h 558"/>
                <a:gd name="T38" fmla="*/ 363 w 564"/>
                <a:gd name="T39" fmla="*/ 12 h 558"/>
                <a:gd name="T40" fmla="*/ 436 w 564"/>
                <a:gd name="T41" fmla="*/ 45 h 558"/>
                <a:gd name="T42" fmla="*/ 494 w 564"/>
                <a:gd name="T43" fmla="*/ 96 h 558"/>
                <a:gd name="T44" fmla="*/ 537 w 564"/>
                <a:gd name="T45" fmla="*/ 161 h 558"/>
                <a:gd name="T46" fmla="*/ 561 w 564"/>
                <a:gd name="T47" fmla="*/ 238 h 558"/>
                <a:gd name="T48" fmla="*/ 561 w 564"/>
                <a:gd name="T49" fmla="*/ 320 h 558"/>
                <a:gd name="T50" fmla="*/ 537 w 564"/>
                <a:gd name="T51" fmla="*/ 396 h 558"/>
                <a:gd name="T52" fmla="*/ 494 w 564"/>
                <a:gd name="T53" fmla="*/ 462 h 558"/>
                <a:gd name="T54" fmla="*/ 436 w 564"/>
                <a:gd name="T55" fmla="*/ 513 h 558"/>
                <a:gd name="T56" fmla="*/ 363 w 564"/>
                <a:gd name="T57" fmla="*/ 547 h 558"/>
                <a:gd name="T58" fmla="*/ 282 w 564"/>
                <a:gd name="T59" fmla="*/ 558 h 558"/>
                <a:gd name="T60" fmla="*/ 201 w 564"/>
                <a:gd name="T61" fmla="*/ 547 h 558"/>
                <a:gd name="T62" fmla="*/ 128 w 564"/>
                <a:gd name="T63" fmla="*/ 513 h 558"/>
                <a:gd name="T64" fmla="*/ 70 w 564"/>
                <a:gd name="T65" fmla="*/ 462 h 558"/>
                <a:gd name="T66" fmla="*/ 27 w 564"/>
                <a:gd name="T67" fmla="*/ 396 h 558"/>
                <a:gd name="T68" fmla="*/ 3 w 564"/>
                <a:gd name="T69" fmla="*/ 320 h 558"/>
                <a:gd name="T70" fmla="*/ 3 w 564"/>
                <a:gd name="T71" fmla="*/ 238 h 558"/>
                <a:gd name="T72" fmla="*/ 27 w 564"/>
                <a:gd name="T73" fmla="*/ 161 h 558"/>
                <a:gd name="T74" fmla="*/ 70 w 564"/>
                <a:gd name="T75" fmla="*/ 96 h 558"/>
                <a:gd name="T76" fmla="*/ 128 w 564"/>
                <a:gd name="T77" fmla="*/ 45 h 558"/>
                <a:gd name="T78" fmla="*/ 201 w 564"/>
                <a:gd name="T79" fmla="*/ 12 h 558"/>
                <a:gd name="T80" fmla="*/ 282 w 564"/>
                <a:gd name="T81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4" h="558">
                  <a:moveTo>
                    <a:pt x="282" y="111"/>
                  </a:moveTo>
                  <a:lnTo>
                    <a:pt x="251" y="114"/>
                  </a:lnTo>
                  <a:lnTo>
                    <a:pt x="224" y="123"/>
                  </a:lnTo>
                  <a:lnTo>
                    <a:pt x="197" y="135"/>
                  </a:lnTo>
                  <a:lnTo>
                    <a:pt x="173" y="151"/>
                  </a:lnTo>
                  <a:lnTo>
                    <a:pt x="153" y="171"/>
                  </a:lnTo>
                  <a:lnTo>
                    <a:pt x="136" y="195"/>
                  </a:lnTo>
                  <a:lnTo>
                    <a:pt x="123" y="221"/>
                  </a:lnTo>
                  <a:lnTo>
                    <a:pt x="116" y="249"/>
                  </a:lnTo>
                  <a:lnTo>
                    <a:pt x="113" y="279"/>
                  </a:lnTo>
                  <a:lnTo>
                    <a:pt x="116" y="309"/>
                  </a:lnTo>
                  <a:lnTo>
                    <a:pt x="123" y="338"/>
                  </a:lnTo>
                  <a:lnTo>
                    <a:pt x="136" y="363"/>
                  </a:lnTo>
                  <a:lnTo>
                    <a:pt x="153" y="387"/>
                  </a:lnTo>
                  <a:lnTo>
                    <a:pt x="173" y="407"/>
                  </a:lnTo>
                  <a:lnTo>
                    <a:pt x="197" y="424"/>
                  </a:lnTo>
                  <a:lnTo>
                    <a:pt x="224" y="436"/>
                  </a:lnTo>
                  <a:lnTo>
                    <a:pt x="251" y="444"/>
                  </a:lnTo>
                  <a:lnTo>
                    <a:pt x="282" y="446"/>
                  </a:lnTo>
                  <a:lnTo>
                    <a:pt x="313" y="444"/>
                  </a:lnTo>
                  <a:lnTo>
                    <a:pt x="341" y="436"/>
                  </a:lnTo>
                  <a:lnTo>
                    <a:pt x="367" y="424"/>
                  </a:lnTo>
                  <a:lnTo>
                    <a:pt x="391" y="407"/>
                  </a:lnTo>
                  <a:lnTo>
                    <a:pt x="411" y="387"/>
                  </a:lnTo>
                  <a:lnTo>
                    <a:pt x="427" y="363"/>
                  </a:lnTo>
                  <a:lnTo>
                    <a:pt x="441" y="338"/>
                  </a:lnTo>
                  <a:lnTo>
                    <a:pt x="448" y="309"/>
                  </a:lnTo>
                  <a:lnTo>
                    <a:pt x="451" y="279"/>
                  </a:lnTo>
                  <a:lnTo>
                    <a:pt x="448" y="249"/>
                  </a:lnTo>
                  <a:lnTo>
                    <a:pt x="441" y="221"/>
                  </a:lnTo>
                  <a:lnTo>
                    <a:pt x="427" y="195"/>
                  </a:lnTo>
                  <a:lnTo>
                    <a:pt x="411" y="171"/>
                  </a:lnTo>
                  <a:lnTo>
                    <a:pt x="391" y="151"/>
                  </a:lnTo>
                  <a:lnTo>
                    <a:pt x="367" y="135"/>
                  </a:lnTo>
                  <a:lnTo>
                    <a:pt x="341" y="123"/>
                  </a:lnTo>
                  <a:lnTo>
                    <a:pt x="313" y="114"/>
                  </a:lnTo>
                  <a:lnTo>
                    <a:pt x="282" y="111"/>
                  </a:lnTo>
                  <a:close/>
                  <a:moveTo>
                    <a:pt x="282" y="0"/>
                  </a:moveTo>
                  <a:lnTo>
                    <a:pt x="324" y="3"/>
                  </a:lnTo>
                  <a:lnTo>
                    <a:pt x="363" y="12"/>
                  </a:lnTo>
                  <a:lnTo>
                    <a:pt x="401" y="26"/>
                  </a:lnTo>
                  <a:lnTo>
                    <a:pt x="436" y="45"/>
                  </a:lnTo>
                  <a:lnTo>
                    <a:pt x="466" y="69"/>
                  </a:lnTo>
                  <a:lnTo>
                    <a:pt x="494" y="96"/>
                  </a:lnTo>
                  <a:lnTo>
                    <a:pt x="519" y="128"/>
                  </a:lnTo>
                  <a:lnTo>
                    <a:pt x="537" y="161"/>
                  </a:lnTo>
                  <a:lnTo>
                    <a:pt x="551" y="199"/>
                  </a:lnTo>
                  <a:lnTo>
                    <a:pt x="561" y="238"/>
                  </a:lnTo>
                  <a:lnTo>
                    <a:pt x="564" y="279"/>
                  </a:lnTo>
                  <a:lnTo>
                    <a:pt x="561" y="320"/>
                  </a:lnTo>
                  <a:lnTo>
                    <a:pt x="551" y="360"/>
                  </a:lnTo>
                  <a:lnTo>
                    <a:pt x="537" y="396"/>
                  </a:lnTo>
                  <a:lnTo>
                    <a:pt x="519" y="431"/>
                  </a:lnTo>
                  <a:lnTo>
                    <a:pt x="494" y="462"/>
                  </a:lnTo>
                  <a:lnTo>
                    <a:pt x="466" y="490"/>
                  </a:lnTo>
                  <a:lnTo>
                    <a:pt x="436" y="513"/>
                  </a:lnTo>
                  <a:lnTo>
                    <a:pt x="401" y="532"/>
                  </a:lnTo>
                  <a:lnTo>
                    <a:pt x="363" y="547"/>
                  </a:lnTo>
                  <a:lnTo>
                    <a:pt x="324" y="555"/>
                  </a:lnTo>
                  <a:lnTo>
                    <a:pt x="282" y="558"/>
                  </a:lnTo>
                  <a:lnTo>
                    <a:pt x="240" y="555"/>
                  </a:lnTo>
                  <a:lnTo>
                    <a:pt x="201" y="547"/>
                  </a:lnTo>
                  <a:lnTo>
                    <a:pt x="163" y="532"/>
                  </a:lnTo>
                  <a:lnTo>
                    <a:pt x="128" y="513"/>
                  </a:lnTo>
                  <a:lnTo>
                    <a:pt x="98" y="490"/>
                  </a:lnTo>
                  <a:lnTo>
                    <a:pt x="70" y="462"/>
                  </a:lnTo>
                  <a:lnTo>
                    <a:pt x="45" y="431"/>
                  </a:lnTo>
                  <a:lnTo>
                    <a:pt x="27" y="396"/>
                  </a:lnTo>
                  <a:lnTo>
                    <a:pt x="13" y="360"/>
                  </a:lnTo>
                  <a:lnTo>
                    <a:pt x="3" y="320"/>
                  </a:lnTo>
                  <a:lnTo>
                    <a:pt x="0" y="279"/>
                  </a:lnTo>
                  <a:lnTo>
                    <a:pt x="3" y="238"/>
                  </a:lnTo>
                  <a:lnTo>
                    <a:pt x="13" y="199"/>
                  </a:lnTo>
                  <a:lnTo>
                    <a:pt x="27" y="161"/>
                  </a:lnTo>
                  <a:lnTo>
                    <a:pt x="45" y="128"/>
                  </a:lnTo>
                  <a:lnTo>
                    <a:pt x="70" y="96"/>
                  </a:lnTo>
                  <a:lnTo>
                    <a:pt x="98" y="69"/>
                  </a:lnTo>
                  <a:lnTo>
                    <a:pt x="128" y="45"/>
                  </a:lnTo>
                  <a:lnTo>
                    <a:pt x="163" y="26"/>
                  </a:lnTo>
                  <a:lnTo>
                    <a:pt x="201" y="12"/>
                  </a:lnTo>
                  <a:lnTo>
                    <a:pt x="240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Freeform 295"/>
            <p:cNvSpPr>
              <a:spLocks noEditPoints="1"/>
            </p:cNvSpPr>
            <p:nvPr/>
          </p:nvSpPr>
          <p:spPr bwMode="auto">
            <a:xfrm>
              <a:off x="3476625" y="2751138"/>
              <a:ext cx="536575" cy="425450"/>
            </a:xfrm>
            <a:custGeom>
              <a:avLst/>
              <a:gdLst>
                <a:gd name="T0" fmla="*/ 3041 w 3380"/>
                <a:gd name="T1" fmla="*/ 2506 h 2678"/>
                <a:gd name="T2" fmla="*/ 3035 w 3380"/>
                <a:gd name="T3" fmla="*/ 2534 h 2678"/>
                <a:gd name="T4" fmla="*/ 3024 w 3380"/>
                <a:gd name="T5" fmla="*/ 2565 h 2678"/>
                <a:gd name="T6" fmla="*/ 3206 w 3380"/>
                <a:gd name="T7" fmla="*/ 2563 h 2678"/>
                <a:gd name="T8" fmla="*/ 3256 w 3380"/>
                <a:gd name="T9" fmla="*/ 2526 h 2678"/>
                <a:gd name="T10" fmla="*/ 3267 w 3380"/>
                <a:gd name="T11" fmla="*/ 1841 h 2678"/>
                <a:gd name="T12" fmla="*/ 2824 w 3380"/>
                <a:gd name="T13" fmla="*/ 951 h 2678"/>
                <a:gd name="T14" fmla="*/ 2688 w 3380"/>
                <a:gd name="T15" fmla="*/ 995 h 2678"/>
                <a:gd name="T16" fmla="*/ 2578 w 3380"/>
                <a:gd name="T17" fmla="*/ 1080 h 2678"/>
                <a:gd name="T18" fmla="*/ 2505 w 3380"/>
                <a:gd name="T19" fmla="*/ 1198 h 2678"/>
                <a:gd name="T20" fmla="*/ 2479 w 3380"/>
                <a:gd name="T21" fmla="*/ 1339 h 2678"/>
                <a:gd name="T22" fmla="*/ 2505 w 3380"/>
                <a:gd name="T23" fmla="*/ 1480 h 2678"/>
                <a:gd name="T24" fmla="*/ 2578 w 3380"/>
                <a:gd name="T25" fmla="*/ 1599 h 2678"/>
                <a:gd name="T26" fmla="*/ 2688 w 3380"/>
                <a:gd name="T27" fmla="*/ 1684 h 2678"/>
                <a:gd name="T28" fmla="*/ 2824 w 3380"/>
                <a:gd name="T29" fmla="*/ 1726 h 2678"/>
                <a:gd name="T30" fmla="*/ 3267 w 3380"/>
                <a:gd name="T31" fmla="*/ 948 h 2678"/>
                <a:gd name="T32" fmla="*/ 3024 w 3380"/>
                <a:gd name="T33" fmla="*/ 113 h 2678"/>
                <a:gd name="T34" fmla="*/ 3036 w 3380"/>
                <a:gd name="T35" fmla="*/ 147 h 2678"/>
                <a:gd name="T36" fmla="*/ 3042 w 3380"/>
                <a:gd name="T37" fmla="*/ 193 h 2678"/>
                <a:gd name="T38" fmla="*/ 3267 w 3380"/>
                <a:gd name="T39" fmla="*/ 193 h 2678"/>
                <a:gd name="T40" fmla="*/ 3243 w 3380"/>
                <a:gd name="T41" fmla="*/ 136 h 2678"/>
                <a:gd name="T42" fmla="*/ 3184 w 3380"/>
                <a:gd name="T43" fmla="*/ 111 h 2678"/>
                <a:gd name="T44" fmla="*/ 174 w 3380"/>
                <a:gd name="T45" fmla="*/ 114 h 2678"/>
                <a:gd name="T46" fmla="*/ 124 w 3380"/>
                <a:gd name="T47" fmla="*/ 153 h 2678"/>
                <a:gd name="T48" fmla="*/ 113 w 3380"/>
                <a:gd name="T49" fmla="*/ 2484 h 2678"/>
                <a:gd name="T50" fmla="*/ 137 w 3380"/>
                <a:gd name="T51" fmla="*/ 2542 h 2678"/>
                <a:gd name="T52" fmla="*/ 196 w 3380"/>
                <a:gd name="T53" fmla="*/ 2566 h 2678"/>
                <a:gd name="T54" fmla="*/ 2888 w 3380"/>
                <a:gd name="T55" fmla="*/ 2555 h 2678"/>
                <a:gd name="T56" fmla="*/ 2926 w 3380"/>
                <a:gd name="T57" fmla="*/ 2507 h 2678"/>
                <a:gd name="T58" fmla="*/ 2873 w 3380"/>
                <a:gd name="T59" fmla="*/ 1841 h 2678"/>
                <a:gd name="T60" fmla="*/ 2713 w 3380"/>
                <a:gd name="T61" fmla="*/ 1816 h 2678"/>
                <a:gd name="T62" fmla="*/ 2574 w 3380"/>
                <a:gd name="T63" fmla="*/ 1745 h 2678"/>
                <a:gd name="T64" fmla="*/ 2464 w 3380"/>
                <a:gd name="T65" fmla="*/ 1635 h 2678"/>
                <a:gd name="T66" fmla="*/ 2392 w 3380"/>
                <a:gd name="T67" fmla="*/ 1498 h 2678"/>
                <a:gd name="T68" fmla="*/ 2366 w 3380"/>
                <a:gd name="T69" fmla="*/ 1339 h 2678"/>
                <a:gd name="T70" fmla="*/ 2392 w 3380"/>
                <a:gd name="T71" fmla="*/ 1181 h 2678"/>
                <a:gd name="T72" fmla="*/ 2464 w 3380"/>
                <a:gd name="T73" fmla="*/ 1043 h 2678"/>
                <a:gd name="T74" fmla="*/ 2574 w 3380"/>
                <a:gd name="T75" fmla="*/ 934 h 2678"/>
                <a:gd name="T76" fmla="*/ 2713 w 3380"/>
                <a:gd name="T77" fmla="*/ 863 h 2678"/>
                <a:gd name="T78" fmla="*/ 2873 w 3380"/>
                <a:gd name="T79" fmla="*/ 837 h 2678"/>
                <a:gd name="T80" fmla="*/ 2926 w 3380"/>
                <a:gd name="T81" fmla="*/ 172 h 2678"/>
                <a:gd name="T82" fmla="*/ 2888 w 3380"/>
                <a:gd name="T83" fmla="*/ 122 h 2678"/>
                <a:gd name="T84" fmla="*/ 196 w 3380"/>
                <a:gd name="T85" fmla="*/ 111 h 2678"/>
                <a:gd name="T86" fmla="*/ 3219 w 3380"/>
                <a:gd name="T87" fmla="*/ 3 h 2678"/>
                <a:gd name="T88" fmla="*/ 3310 w 3380"/>
                <a:gd name="T89" fmla="*/ 45 h 2678"/>
                <a:gd name="T90" fmla="*/ 3368 w 3380"/>
                <a:gd name="T91" fmla="*/ 126 h 2678"/>
                <a:gd name="T92" fmla="*/ 3380 w 3380"/>
                <a:gd name="T93" fmla="*/ 2484 h 2678"/>
                <a:gd name="T94" fmla="*/ 3353 w 3380"/>
                <a:gd name="T95" fmla="*/ 2582 h 2678"/>
                <a:gd name="T96" fmla="*/ 3283 w 3380"/>
                <a:gd name="T97" fmla="*/ 2652 h 2678"/>
                <a:gd name="T98" fmla="*/ 3184 w 3380"/>
                <a:gd name="T99" fmla="*/ 2678 h 2678"/>
                <a:gd name="T100" fmla="*/ 128 w 3380"/>
                <a:gd name="T101" fmla="*/ 2666 h 2678"/>
                <a:gd name="T102" fmla="*/ 46 w 3380"/>
                <a:gd name="T103" fmla="*/ 2609 h 2678"/>
                <a:gd name="T104" fmla="*/ 3 w 3380"/>
                <a:gd name="T105" fmla="*/ 2519 h 2678"/>
                <a:gd name="T106" fmla="*/ 3 w 3380"/>
                <a:gd name="T107" fmla="*/ 159 h 2678"/>
                <a:gd name="T108" fmla="*/ 46 w 3380"/>
                <a:gd name="T109" fmla="*/ 69 h 2678"/>
                <a:gd name="T110" fmla="*/ 128 w 3380"/>
                <a:gd name="T111" fmla="*/ 12 h 2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80" h="2678">
                  <a:moveTo>
                    <a:pt x="3042" y="1841"/>
                  </a:moveTo>
                  <a:lnTo>
                    <a:pt x="3042" y="2484"/>
                  </a:lnTo>
                  <a:lnTo>
                    <a:pt x="3041" y="2506"/>
                  </a:lnTo>
                  <a:lnTo>
                    <a:pt x="3037" y="2525"/>
                  </a:lnTo>
                  <a:lnTo>
                    <a:pt x="3036" y="2530"/>
                  </a:lnTo>
                  <a:lnTo>
                    <a:pt x="3035" y="2534"/>
                  </a:lnTo>
                  <a:lnTo>
                    <a:pt x="3034" y="2538"/>
                  </a:lnTo>
                  <a:lnTo>
                    <a:pt x="3025" y="2563"/>
                  </a:lnTo>
                  <a:lnTo>
                    <a:pt x="3024" y="2565"/>
                  </a:lnTo>
                  <a:lnTo>
                    <a:pt x="3024" y="2566"/>
                  </a:lnTo>
                  <a:lnTo>
                    <a:pt x="3184" y="2566"/>
                  </a:lnTo>
                  <a:lnTo>
                    <a:pt x="3206" y="2563"/>
                  </a:lnTo>
                  <a:lnTo>
                    <a:pt x="3226" y="2555"/>
                  </a:lnTo>
                  <a:lnTo>
                    <a:pt x="3243" y="2542"/>
                  </a:lnTo>
                  <a:lnTo>
                    <a:pt x="3256" y="2526"/>
                  </a:lnTo>
                  <a:lnTo>
                    <a:pt x="3264" y="2507"/>
                  </a:lnTo>
                  <a:lnTo>
                    <a:pt x="3267" y="2484"/>
                  </a:lnTo>
                  <a:lnTo>
                    <a:pt x="3267" y="1841"/>
                  </a:lnTo>
                  <a:lnTo>
                    <a:pt x="3042" y="1841"/>
                  </a:lnTo>
                  <a:close/>
                  <a:moveTo>
                    <a:pt x="2873" y="948"/>
                  </a:moveTo>
                  <a:lnTo>
                    <a:pt x="2824" y="951"/>
                  </a:lnTo>
                  <a:lnTo>
                    <a:pt x="2776" y="960"/>
                  </a:lnTo>
                  <a:lnTo>
                    <a:pt x="2731" y="975"/>
                  </a:lnTo>
                  <a:lnTo>
                    <a:pt x="2688" y="995"/>
                  </a:lnTo>
                  <a:lnTo>
                    <a:pt x="2648" y="1018"/>
                  </a:lnTo>
                  <a:lnTo>
                    <a:pt x="2611" y="1048"/>
                  </a:lnTo>
                  <a:lnTo>
                    <a:pt x="2578" y="1080"/>
                  </a:lnTo>
                  <a:lnTo>
                    <a:pt x="2549" y="1116"/>
                  </a:lnTo>
                  <a:lnTo>
                    <a:pt x="2525" y="1155"/>
                  </a:lnTo>
                  <a:lnTo>
                    <a:pt x="2505" y="1198"/>
                  </a:lnTo>
                  <a:lnTo>
                    <a:pt x="2491" y="1243"/>
                  </a:lnTo>
                  <a:lnTo>
                    <a:pt x="2482" y="1290"/>
                  </a:lnTo>
                  <a:lnTo>
                    <a:pt x="2479" y="1339"/>
                  </a:lnTo>
                  <a:lnTo>
                    <a:pt x="2482" y="1387"/>
                  </a:lnTo>
                  <a:lnTo>
                    <a:pt x="2491" y="1435"/>
                  </a:lnTo>
                  <a:lnTo>
                    <a:pt x="2505" y="1480"/>
                  </a:lnTo>
                  <a:lnTo>
                    <a:pt x="2525" y="1522"/>
                  </a:lnTo>
                  <a:lnTo>
                    <a:pt x="2549" y="1562"/>
                  </a:lnTo>
                  <a:lnTo>
                    <a:pt x="2578" y="1599"/>
                  </a:lnTo>
                  <a:lnTo>
                    <a:pt x="2611" y="1631"/>
                  </a:lnTo>
                  <a:lnTo>
                    <a:pt x="2648" y="1659"/>
                  </a:lnTo>
                  <a:lnTo>
                    <a:pt x="2688" y="1684"/>
                  </a:lnTo>
                  <a:lnTo>
                    <a:pt x="2731" y="1703"/>
                  </a:lnTo>
                  <a:lnTo>
                    <a:pt x="2776" y="1718"/>
                  </a:lnTo>
                  <a:lnTo>
                    <a:pt x="2824" y="1726"/>
                  </a:lnTo>
                  <a:lnTo>
                    <a:pt x="2873" y="1729"/>
                  </a:lnTo>
                  <a:lnTo>
                    <a:pt x="3267" y="1729"/>
                  </a:lnTo>
                  <a:lnTo>
                    <a:pt x="3267" y="948"/>
                  </a:lnTo>
                  <a:lnTo>
                    <a:pt x="2873" y="948"/>
                  </a:lnTo>
                  <a:close/>
                  <a:moveTo>
                    <a:pt x="3024" y="111"/>
                  </a:moveTo>
                  <a:lnTo>
                    <a:pt x="3024" y="113"/>
                  </a:lnTo>
                  <a:lnTo>
                    <a:pt x="3025" y="115"/>
                  </a:lnTo>
                  <a:lnTo>
                    <a:pt x="3034" y="140"/>
                  </a:lnTo>
                  <a:lnTo>
                    <a:pt x="3036" y="147"/>
                  </a:lnTo>
                  <a:lnTo>
                    <a:pt x="3037" y="153"/>
                  </a:lnTo>
                  <a:lnTo>
                    <a:pt x="3041" y="173"/>
                  </a:lnTo>
                  <a:lnTo>
                    <a:pt x="3042" y="193"/>
                  </a:lnTo>
                  <a:lnTo>
                    <a:pt x="3042" y="837"/>
                  </a:lnTo>
                  <a:lnTo>
                    <a:pt x="3267" y="837"/>
                  </a:lnTo>
                  <a:lnTo>
                    <a:pt x="3267" y="193"/>
                  </a:lnTo>
                  <a:lnTo>
                    <a:pt x="3264" y="172"/>
                  </a:lnTo>
                  <a:lnTo>
                    <a:pt x="3256" y="153"/>
                  </a:lnTo>
                  <a:lnTo>
                    <a:pt x="3243" y="136"/>
                  </a:lnTo>
                  <a:lnTo>
                    <a:pt x="3226" y="122"/>
                  </a:lnTo>
                  <a:lnTo>
                    <a:pt x="3206" y="114"/>
                  </a:lnTo>
                  <a:lnTo>
                    <a:pt x="3184" y="111"/>
                  </a:lnTo>
                  <a:lnTo>
                    <a:pt x="3024" y="111"/>
                  </a:lnTo>
                  <a:close/>
                  <a:moveTo>
                    <a:pt x="196" y="111"/>
                  </a:moveTo>
                  <a:lnTo>
                    <a:pt x="174" y="114"/>
                  </a:lnTo>
                  <a:lnTo>
                    <a:pt x="154" y="122"/>
                  </a:lnTo>
                  <a:lnTo>
                    <a:pt x="137" y="136"/>
                  </a:lnTo>
                  <a:lnTo>
                    <a:pt x="124" y="153"/>
                  </a:lnTo>
                  <a:lnTo>
                    <a:pt x="116" y="172"/>
                  </a:lnTo>
                  <a:lnTo>
                    <a:pt x="113" y="193"/>
                  </a:lnTo>
                  <a:lnTo>
                    <a:pt x="113" y="2484"/>
                  </a:lnTo>
                  <a:lnTo>
                    <a:pt x="116" y="2507"/>
                  </a:lnTo>
                  <a:lnTo>
                    <a:pt x="124" y="2526"/>
                  </a:lnTo>
                  <a:lnTo>
                    <a:pt x="137" y="2542"/>
                  </a:lnTo>
                  <a:lnTo>
                    <a:pt x="154" y="2555"/>
                  </a:lnTo>
                  <a:lnTo>
                    <a:pt x="174" y="2563"/>
                  </a:lnTo>
                  <a:lnTo>
                    <a:pt x="196" y="2566"/>
                  </a:lnTo>
                  <a:lnTo>
                    <a:pt x="2846" y="2566"/>
                  </a:lnTo>
                  <a:lnTo>
                    <a:pt x="2868" y="2563"/>
                  </a:lnTo>
                  <a:lnTo>
                    <a:pt x="2888" y="2555"/>
                  </a:lnTo>
                  <a:lnTo>
                    <a:pt x="2905" y="2542"/>
                  </a:lnTo>
                  <a:lnTo>
                    <a:pt x="2918" y="2526"/>
                  </a:lnTo>
                  <a:lnTo>
                    <a:pt x="2926" y="2507"/>
                  </a:lnTo>
                  <a:lnTo>
                    <a:pt x="2929" y="2484"/>
                  </a:lnTo>
                  <a:lnTo>
                    <a:pt x="2929" y="1841"/>
                  </a:lnTo>
                  <a:lnTo>
                    <a:pt x="2873" y="1841"/>
                  </a:lnTo>
                  <a:lnTo>
                    <a:pt x="2818" y="1838"/>
                  </a:lnTo>
                  <a:lnTo>
                    <a:pt x="2764" y="1830"/>
                  </a:lnTo>
                  <a:lnTo>
                    <a:pt x="2713" y="1816"/>
                  </a:lnTo>
                  <a:lnTo>
                    <a:pt x="2664" y="1796"/>
                  </a:lnTo>
                  <a:lnTo>
                    <a:pt x="2617" y="1772"/>
                  </a:lnTo>
                  <a:lnTo>
                    <a:pt x="2574" y="1745"/>
                  </a:lnTo>
                  <a:lnTo>
                    <a:pt x="2534" y="1712"/>
                  </a:lnTo>
                  <a:lnTo>
                    <a:pt x="2497" y="1676"/>
                  </a:lnTo>
                  <a:lnTo>
                    <a:pt x="2464" y="1635"/>
                  </a:lnTo>
                  <a:lnTo>
                    <a:pt x="2436" y="1592"/>
                  </a:lnTo>
                  <a:lnTo>
                    <a:pt x="2411" y="1547"/>
                  </a:lnTo>
                  <a:lnTo>
                    <a:pt x="2392" y="1498"/>
                  </a:lnTo>
                  <a:lnTo>
                    <a:pt x="2378" y="1446"/>
                  </a:lnTo>
                  <a:lnTo>
                    <a:pt x="2369" y="1394"/>
                  </a:lnTo>
                  <a:lnTo>
                    <a:pt x="2366" y="1339"/>
                  </a:lnTo>
                  <a:lnTo>
                    <a:pt x="2369" y="1284"/>
                  </a:lnTo>
                  <a:lnTo>
                    <a:pt x="2378" y="1231"/>
                  </a:lnTo>
                  <a:lnTo>
                    <a:pt x="2392" y="1181"/>
                  </a:lnTo>
                  <a:lnTo>
                    <a:pt x="2411" y="1132"/>
                  </a:lnTo>
                  <a:lnTo>
                    <a:pt x="2436" y="1086"/>
                  </a:lnTo>
                  <a:lnTo>
                    <a:pt x="2464" y="1043"/>
                  </a:lnTo>
                  <a:lnTo>
                    <a:pt x="2497" y="1003"/>
                  </a:lnTo>
                  <a:lnTo>
                    <a:pt x="2534" y="966"/>
                  </a:lnTo>
                  <a:lnTo>
                    <a:pt x="2574" y="934"/>
                  </a:lnTo>
                  <a:lnTo>
                    <a:pt x="2617" y="906"/>
                  </a:lnTo>
                  <a:lnTo>
                    <a:pt x="2664" y="881"/>
                  </a:lnTo>
                  <a:lnTo>
                    <a:pt x="2713" y="863"/>
                  </a:lnTo>
                  <a:lnTo>
                    <a:pt x="2764" y="849"/>
                  </a:lnTo>
                  <a:lnTo>
                    <a:pt x="2818" y="840"/>
                  </a:lnTo>
                  <a:lnTo>
                    <a:pt x="2873" y="837"/>
                  </a:lnTo>
                  <a:lnTo>
                    <a:pt x="2929" y="837"/>
                  </a:lnTo>
                  <a:lnTo>
                    <a:pt x="2929" y="193"/>
                  </a:lnTo>
                  <a:lnTo>
                    <a:pt x="2926" y="172"/>
                  </a:lnTo>
                  <a:lnTo>
                    <a:pt x="2918" y="153"/>
                  </a:lnTo>
                  <a:lnTo>
                    <a:pt x="2905" y="136"/>
                  </a:lnTo>
                  <a:lnTo>
                    <a:pt x="2888" y="122"/>
                  </a:lnTo>
                  <a:lnTo>
                    <a:pt x="2868" y="114"/>
                  </a:lnTo>
                  <a:lnTo>
                    <a:pt x="2846" y="111"/>
                  </a:lnTo>
                  <a:lnTo>
                    <a:pt x="196" y="111"/>
                  </a:lnTo>
                  <a:close/>
                  <a:moveTo>
                    <a:pt x="196" y="0"/>
                  </a:moveTo>
                  <a:lnTo>
                    <a:pt x="3184" y="0"/>
                  </a:lnTo>
                  <a:lnTo>
                    <a:pt x="3219" y="3"/>
                  </a:lnTo>
                  <a:lnTo>
                    <a:pt x="3252" y="12"/>
                  </a:lnTo>
                  <a:lnTo>
                    <a:pt x="3283" y="26"/>
                  </a:lnTo>
                  <a:lnTo>
                    <a:pt x="3310" y="45"/>
                  </a:lnTo>
                  <a:lnTo>
                    <a:pt x="3334" y="69"/>
                  </a:lnTo>
                  <a:lnTo>
                    <a:pt x="3353" y="96"/>
                  </a:lnTo>
                  <a:lnTo>
                    <a:pt x="3368" y="126"/>
                  </a:lnTo>
                  <a:lnTo>
                    <a:pt x="3377" y="159"/>
                  </a:lnTo>
                  <a:lnTo>
                    <a:pt x="3380" y="193"/>
                  </a:lnTo>
                  <a:lnTo>
                    <a:pt x="3380" y="2484"/>
                  </a:lnTo>
                  <a:lnTo>
                    <a:pt x="3377" y="2519"/>
                  </a:lnTo>
                  <a:lnTo>
                    <a:pt x="3368" y="2552"/>
                  </a:lnTo>
                  <a:lnTo>
                    <a:pt x="3353" y="2582"/>
                  </a:lnTo>
                  <a:lnTo>
                    <a:pt x="3334" y="2609"/>
                  </a:lnTo>
                  <a:lnTo>
                    <a:pt x="3310" y="2632"/>
                  </a:lnTo>
                  <a:lnTo>
                    <a:pt x="3283" y="2652"/>
                  </a:lnTo>
                  <a:lnTo>
                    <a:pt x="3252" y="2666"/>
                  </a:lnTo>
                  <a:lnTo>
                    <a:pt x="3219" y="2675"/>
                  </a:lnTo>
                  <a:lnTo>
                    <a:pt x="3184" y="2678"/>
                  </a:lnTo>
                  <a:lnTo>
                    <a:pt x="196" y="2678"/>
                  </a:lnTo>
                  <a:lnTo>
                    <a:pt x="161" y="2675"/>
                  </a:lnTo>
                  <a:lnTo>
                    <a:pt x="128" y="2666"/>
                  </a:lnTo>
                  <a:lnTo>
                    <a:pt x="97" y="2652"/>
                  </a:lnTo>
                  <a:lnTo>
                    <a:pt x="70" y="2632"/>
                  </a:lnTo>
                  <a:lnTo>
                    <a:pt x="46" y="2609"/>
                  </a:lnTo>
                  <a:lnTo>
                    <a:pt x="27" y="2582"/>
                  </a:lnTo>
                  <a:lnTo>
                    <a:pt x="12" y="2552"/>
                  </a:lnTo>
                  <a:lnTo>
                    <a:pt x="3" y="2519"/>
                  </a:lnTo>
                  <a:lnTo>
                    <a:pt x="0" y="2484"/>
                  </a:lnTo>
                  <a:lnTo>
                    <a:pt x="0" y="193"/>
                  </a:lnTo>
                  <a:lnTo>
                    <a:pt x="3" y="159"/>
                  </a:lnTo>
                  <a:lnTo>
                    <a:pt x="12" y="126"/>
                  </a:lnTo>
                  <a:lnTo>
                    <a:pt x="27" y="96"/>
                  </a:lnTo>
                  <a:lnTo>
                    <a:pt x="46" y="69"/>
                  </a:lnTo>
                  <a:lnTo>
                    <a:pt x="70" y="45"/>
                  </a:lnTo>
                  <a:lnTo>
                    <a:pt x="97" y="26"/>
                  </a:lnTo>
                  <a:lnTo>
                    <a:pt x="128" y="12"/>
                  </a:lnTo>
                  <a:lnTo>
                    <a:pt x="161" y="3"/>
                  </a:lnTo>
                  <a:lnTo>
                    <a:pt x="1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296"/>
            <p:cNvSpPr>
              <a:spLocks/>
            </p:cNvSpPr>
            <p:nvPr/>
          </p:nvSpPr>
          <p:spPr bwMode="auto">
            <a:xfrm>
              <a:off x="3905250" y="3060700"/>
              <a:ext cx="19050" cy="17462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3 h 111"/>
                <a:gd name="T4" fmla="*/ 85 w 113"/>
                <a:gd name="T5" fmla="*/ 8 h 111"/>
                <a:gd name="T6" fmla="*/ 96 w 113"/>
                <a:gd name="T7" fmla="*/ 16 h 111"/>
                <a:gd name="T8" fmla="*/ 105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8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8 h 111"/>
                <a:gd name="T42" fmla="*/ 16 w 113"/>
                <a:gd name="T43" fmla="*/ 16 h 111"/>
                <a:gd name="T44" fmla="*/ 28 w 113"/>
                <a:gd name="T45" fmla="*/ 8 h 111"/>
                <a:gd name="T46" fmla="*/ 42 w 113"/>
                <a:gd name="T47" fmla="*/ 3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3"/>
                  </a:lnTo>
                  <a:lnTo>
                    <a:pt x="85" y="8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8" y="8"/>
                  </a:lnTo>
                  <a:lnTo>
                    <a:pt x="42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297"/>
            <p:cNvSpPr>
              <a:spLocks/>
            </p:cNvSpPr>
            <p:nvPr/>
          </p:nvSpPr>
          <p:spPr bwMode="auto">
            <a:xfrm>
              <a:off x="3905250" y="3092450"/>
              <a:ext cx="19050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4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4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298"/>
            <p:cNvSpPr>
              <a:spLocks/>
            </p:cNvSpPr>
            <p:nvPr/>
          </p:nvSpPr>
          <p:spPr bwMode="auto">
            <a:xfrm>
              <a:off x="3905250" y="3124200"/>
              <a:ext cx="19050" cy="17462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2 h 111"/>
                <a:gd name="T4" fmla="*/ 85 w 113"/>
                <a:gd name="T5" fmla="*/ 7 h 111"/>
                <a:gd name="T6" fmla="*/ 96 w 113"/>
                <a:gd name="T7" fmla="*/ 15 h 111"/>
                <a:gd name="T8" fmla="*/ 105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8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8 h 111"/>
                <a:gd name="T42" fmla="*/ 16 w 113"/>
                <a:gd name="T43" fmla="*/ 15 h 111"/>
                <a:gd name="T44" fmla="*/ 28 w 113"/>
                <a:gd name="T45" fmla="*/ 7 h 111"/>
                <a:gd name="T46" fmla="*/ 42 w 113"/>
                <a:gd name="T47" fmla="*/ 2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5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299"/>
            <p:cNvSpPr>
              <a:spLocks/>
            </p:cNvSpPr>
            <p:nvPr/>
          </p:nvSpPr>
          <p:spPr bwMode="auto">
            <a:xfrm>
              <a:off x="3690938" y="312420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4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89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4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300"/>
            <p:cNvSpPr>
              <a:spLocks/>
            </p:cNvSpPr>
            <p:nvPr/>
          </p:nvSpPr>
          <p:spPr bwMode="auto">
            <a:xfrm>
              <a:off x="3656013" y="312420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90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301"/>
            <p:cNvSpPr>
              <a:spLocks/>
            </p:cNvSpPr>
            <p:nvPr/>
          </p:nvSpPr>
          <p:spPr bwMode="auto">
            <a:xfrm>
              <a:off x="3727450" y="312420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4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89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4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302"/>
            <p:cNvSpPr>
              <a:spLocks/>
            </p:cNvSpPr>
            <p:nvPr/>
          </p:nvSpPr>
          <p:spPr bwMode="auto">
            <a:xfrm>
              <a:off x="3584575" y="312420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4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89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4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303"/>
            <p:cNvSpPr>
              <a:spLocks/>
            </p:cNvSpPr>
            <p:nvPr/>
          </p:nvSpPr>
          <p:spPr bwMode="auto">
            <a:xfrm>
              <a:off x="3548063" y="312420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2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304"/>
            <p:cNvSpPr>
              <a:spLocks/>
            </p:cNvSpPr>
            <p:nvPr/>
          </p:nvSpPr>
          <p:spPr bwMode="auto">
            <a:xfrm>
              <a:off x="3619500" y="312420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4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89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4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305"/>
            <p:cNvSpPr>
              <a:spLocks/>
            </p:cNvSpPr>
            <p:nvPr/>
          </p:nvSpPr>
          <p:spPr bwMode="auto">
            <a:xfrm>
              <a:off x="3833813" y="3124200"/>
              <a:ext cx="19050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4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4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306"/>
            <p:cNvSpPr>
              <a:spLocks/>
            </p:cNvSpPr>
            <p:nvPr/>
          </p:nvSpPr>
          <p:spPr bwMode="auto">
            <a:xfrm>
              <a:off x="3762375" y="3124200"/>
              <a:ext cx="19050" cy="17462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307"/>
            <p:cNvSpPr>
              <a:spLocks/>
            </p:cNvSpPr>
            <p:nvPr/>
          </p:nvSpPr>
          <p:spPr bwMode="auto">
            <a:xfrm>
              <a:off x="3870325" y="312420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308"/>
            <p:cNvSpPr>
              <a:spLocks/>
            </p:cNvSpPr>
            <p:nvPr/>
          </p:nvSpPr>
          <p:spPr bwMode="auto">
            <a:xfrm>
              <a:off x="3798888" y="312420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4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89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4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309"/>
            <p:cNvSpPr>
              <a:spLocks/>
            </p:cNvSpPr>
            <p:nvPr/>
          </p:nvSpPr>
          <p:spPr bwMode="auto">
            <a:xfrm>
              <a:off x="3513138" y="3124200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1 w 113"/>
                <a:gd name="T3" fmla="*/ 2 h 111"/>
                <a:gd name="T4" fmla="*/ 84 w 113"/>
                <a:gd name="T5" fmla="*/ 7 h 111"/>
                <a:gd name="T6" fmla="*/ 97 w 113"/>
                <a:gd name="T7" fmla="*/ 15 h 111"/>
                <a:gd name="T8" fmla="*/ 106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6 w 113"/>
                <a:gd name="T17" fmla="*/ 83 h 111"/>
                <a:gd name="T18" fmla="*/ 97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7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7 w 113"/>
                <a:gd name="T31" fmla="*/ 95 h 111"/>
                <a:gd name="T32" fmla="*/ 8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8 w 113"/>
                <a:gd name="T41" fmla="*/ 28 h 111"/>
                <a:gd name="T42" fmla="*/ 17 w 113"/>
                <a:gd name="T43" fmla="*/ 15 h 111"/>
                <a:gd name="T44" fmla="*/ 29 w 113"/>
                <a:gd name="T45" fmla="*/ 7 h 111"/>
                <a:gd name="T46" fmla="*/ 42 w 113"/>
                <a:gd name="T47" fmla="*/ 2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7" y="15"/>
                  </a:lnTo>
                  <a:lnTo>
                    <a:pt x="106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6" y="83"/>
                  </a:lnTo>
                  <a:lnTo>
                    <a:pt x="97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7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7" y="95"/>
                  </a:lnTo>
                  <a:lnTo>
                    <a:pt x="8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8"/>
                  </a:lnTo>
                  <a:lnTo>
                    <a:pt x="17" y="15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310"/>
            <p:cNvSpPr>
              <a:spLocks/>
            </p:cNvSpPr>
            <p:nvPr/>
          </p:nvSpPr>
          <p:spPr bwMode="auto">
            <a:xfrm>
              <a:off x="3513138" y="2820988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3 h 111"/>
                <a:gd name="T4" fmla="*/ 89 w 113"/>
                <a:gd name="T5" fmla="*/ 11 h 111"/>
                <a:gd name="T6" fmla="*/ 102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2 w 113"/>
                <a:gd name="T15" fmla="*/ 89 h 111"/>
                <a:gd name="T16" fmla="*/ 89 w 113"/>
                <a:gd name="T17" fmla="*/ 101 h 111"/>
                <a:gd name="T18" fmla="*/ 74 w 113"/>
                <a:gd name="T19" fmla="*/ 108 h 111"/>
                <a:gd name="T20" fmla="*/ 57 w 113"/>
                <a:gd name="T21" fmla="*/ 111 h 111"/>
                <a:gd name="T22" fmla="*/ 39 w 113"/>
                <a:gd name="T23" fmla="*/ 108 h 111"/>
                <a:gd name="T24" fmla="*/ 24 w 113"/>
                <a:gd name="T25" fmla="*/ 101 h 111"/>
                <a:gd name="T26" fmla="*/ 12 w 113"/>
                <a:gd name="T27" fmla="*/ 89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2 w 113"/>
                <a:gd name="T35" fmla="*/ 23 h 111"/>
                <a:gd name="T36" fmla="*/ 24 w 113"/>
                <a:gd name="T37" fmla="*/ 11 h 111"/>
                <a:gd name="T38" fmla="*/ 39 w 113"/>
                <a:gd name="T39" fmla="*/ 3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311"/>
            <p:cNvSpPr>
              <a:spLocks/>
            </p:cNvSpPr>
            <p:nvPr/>
          </p:nvSpPr>
          <p:spPr bwMode="auto">
            <a:xfrm>
              <a:off x="3513138" y="2854325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3 h 111"/>
                <a:gd name="T4" fmla="*/ 89 w 113"/>
                <a:gd name="T5" fmla="*/ 11 h 111"/>
                <a:gd name="T6" fmla="*/ 102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2 w 113"/>
                <a:gd name="T15" fmla="*/ 89 h 111"/>
                <a:gd name="T16" fmla="*/ 89 w 113"/>
                <a:gd name="T17" fmla="*/ 101 h 111"/>
                <a:gd name="T18" fmla="*/ 74 w 113"/>
                <a:gd name="T19" fmla="*/ 108 h 111"/>
                <a:gd name="T20" fmla="*/ 57 w 113"/>
                <a:gd name="T21" fmla="*/ 111 h 111"/>
                <a:gd name="T22" fmla="*/ 39 w 113"/>
                <a:gd name="T23" fmla="*/ 108 h 111"/>
                <a:gd name="T24" fmla="*/ 24 w 113"/>
                <a:gd name="T25" fmla="*/ 101 h 111"/>
                <a:gd name="T26" fmla="*/ 12 w 113"/>
                <a:gd name="T27" fmla="*/ 89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2 w 113"/>
                <a:gd name="T35" fmla="*/ 23 h 111"/>
                <a:gd name="T36" fmla="*/ 24 w 113"/>
                <a:gd name="T37" fmla="*/ 11 h 111"/>
                <a:gd name="T38" fmla="*/ 39 w 113"/>
                <a:gd name="T39" fmla="*/ 3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312"/>
            <p:cNvSpPr>
              <a:spLocks/>
            </p:cNvSpPr>
            <p:nvPr/>
          </p:nvSpPr>
          <p:spPr bwMode="auto">
            <a:xfrm>
              <a:off x="3513138" y="298926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313"/>
            <p:cNvSpPr>
              <a:spLocks/>
            </p:cNvSpPr>
            <p:nvPr/>
          </p:nvSpPr>
          <p:spPr bwMode="auto">
            <a:xfrm>
              <a:off x="3513138" y="292100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89 w 113"/>
                <a:gd name="T17" fmla="*/ 101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314"/>
            <p:cNvSpPr>
              <a:spLocks/>
            </p:cNvSpPr>
            <p:nvPr/>
          </p:nvSpPr>
          <p:spPr bwMode="auto">
            <a:xfrm>
              <a:off x="3513138" y="288766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89 w 113"/>
                <a:gd name="T17" fmla="*/ 101 h 112"/>
                <a:gd name="T18" fmla="*/ 74 w 113"/>
                <a:gd name="T19" fmla="*/ 108 h 112"/>
                <a:gd name="T20" fmla="*/ 57 w 113"/>
                <a:gd name="T21" fmla="*/ 112 h 112"/>
                <a:gd name="T22" fmla="*/ 39 w 113"/>
                <a:gd name="T23" fmla="*/ 108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8"/>
                  </a:lnTo>
                  <a:lnTo>
                    <a:pt x="57" y="112"/>
                  </a:lnTo>
                  <a:lnTo>
                    <a:pt x="39" y="108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315"/>
            <p:cNvSpPr>
              <a:spLocks/>
            </p:cNvSpPr>
            <p:nvPr/>
          </p:nvSpPr>
          <p:spPr bwMode="auto">
            <a:xfrm>
              <a:off x="3513138" y="302260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89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316"/>
            <p:cNvSpPr>
              <a:spLocks/>
            </p:cNvSpPr>
            <p:nvPr/>
          </p:nvSpPr>
          <p:spPr bwMode="auto">
            <a:xfrm>
              <a:off x="3513138" y="2954338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317"/>
            <p:cNvSpPr>
              <a:spLocks/>
            </p:cNvSpPr>
            <p:nvPr/>
          </p:nvSpPr>
          <p:spPr bwMode="auto">
            <a:xfrm>
              <a:off x="3513138" y="305593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89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318"/>
            <p:cNvSpPr>
              <a:spLocks/>
            </p:cNvSpPr>
            <p:nvPr/>
          </p:nvSpPr>
          <p:spPr bwMode="auto">
            <a:xfrm>
              <a:off x="3513138" y="308927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89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319"/>
            <p:cNvSpPr>
              <a:spLocks/>
            </p:cNvSpPr>
            <p:nvPr/>
          </p:nvSpPr>
          <p:spPr bwMode="auto">
            <a:xfrm>
              <a:off x="3513138" y="2787650"/>
              <a:ext cx="17463" cy="17462"/>
            </a:xfrm>
            <a:custGeom>
              <a:avLst/>
              <a:gdLst>
                <a:gd name="T0" fmla="*/ 57 w 113"/>
                <a:gd name="T1" fmla="*/ 0 h 110"/>
                <a:gd name="T2" fmla="*/ 71 w 113"/>
                <a:gd name="T3" fmla="*/ 2 h 110"/>
                <a:gd name="T4" fmla="*/ 84 w 113"/>
                <a:gd name="T5" fmla="*/ 7 h 110"/>
                <a:gd name="T6" fmla="*/ 97 w 113"/>
                <a:gd name="T7" fmla="*/ 15 h 110"/>
                <a:gd name="T8" fmla="*/ 106 w 113"/>
                <a:gd name="T9" fmla="*/ 27 h 110"/>
                <a:gd name="T10" fmla="*/ 111 w 113"/>
                <a:gd name="T11" fmla="*/ 40 h 110"/>
                <a:gd name="T12" fmla="*/ 113 w 113"/>
                <a:gd name="T13" fmla="*/ 55 h 110"/>
                <a:gd name="T14" fmla="*/ 111 w 113"/>
                <a:gd name="T15" fmla="*/ 69 h 110"/>
                <a:gd name="T16" fmla="*/ 106 w 113"/>
                <a:gd name="T17" fmla="*/ 83 h 110"/>
                <a:gd name="T18" fmla="*/ 97 w 113"/>
                <a:gd name="T19" fmla="*/ 94 h 110"/>
                <a:gd name="T20" fmla="*/ 84 w 113"/>
                <a:gd name="T21" fmla="*/ 103 h 110"/>
                <a:gd name="T22" fmla="*/ 71 w 113"/>
                <a:gd name="T23" fmla="*/ 108 h 110"/>
                <a:gd name="T24" fmla="*/ 57 w 113"/>
                <a:gd name="T25" fmla="*/ 110 h 110"/>
                <a:gd name="T26" fmla="*/ 42 w 113"/>
                <a:gd name="T27" fmla="*/ 108 h 110"/>
                <a:gd name="T28" fmla="*/ 29 w 113"/>
                <a:gd name="T29" fmla="*/ 103 h 110"/>
                <a:gd name="T30" fmla="*/ 17 w 113"/>
                <a:gd name="T31" fmla="*/ 94 h 110"/>
                <a:gd name="T32" fmla="*/ 8 w 113"/>
                <a:gd name="T33" fmla="*/ 82 h 110"/>
                <a:gd name="T34" fmla="*/ 2 w 113"/>
                <a:gd name="T35" fmla="*/ 69 h 110"/>
                <a:gd name="T36" fmla="*/ 0 w 113"/>
                <a:gd name="T37" fmla="*/ 55 h 110"/>
                <a:gd name="T38" fmla="*/ 2 w 113"/>
                <a:gd name="T39" fmla="*/ 40 h 110"/>
                <a:gd name="T40" fmla="*/ 8 w 113"/>
                <a:gd name="T41" fmla="*/ 27 h 110"/>
                <a:gd name="T42" fmla="*/ 17 w 113"/>
                <a:gd name="T43" fmla="*/ 15 h 110"/>
                <a:gd name="T44" fmla="*/ 28 w 113"/>
                <a:gd name="T45" fmla="*/ 7 h 110"/>
                <a:gd name="T46" fmla="*/ 42 w 113"/>
                <a:gd name="T47" fmla="*/ 2 h 110"/>
                <a:gd name="T48" fmla="*/ 57 w 113"/>
                <a:gd name="T4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0">
                  <a:moveTo>
                    <a:pt x="57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7" y="15"/>
                  </a:lnTo>
                  <a:lnTo>
                    <a:pt x="106" y="27"/>
                  </a:lnTo>
                  <a:lnTo>
                    <a:pt x="111" y="40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6" y="83"/>
                  </a:lnTo>
                  <a:lnTo>
                    <a:pt x="97" y="94"/>
                  </a:lnTo>
                  <a:lnTo>
                    <a:pt x="84" y="103"/>
                  </a:lnTo>
                  <a:lnTo>
                    <a:pt x="71" y="108"/>
                  </a:lnTo>
                  <a:lnTo>
                    <a:pt x="57" y="110"/>
                  </a:lnTo>
                  <a:lnTo>
                    <a:pt x="42" y="108"/>
                  </a:lnTo>
                  <a:lnTo>
                    <a:pt x="29" y="103"/>
                  </a:lnTo>
                  <a:lnTo>
                    <a:pt x="17" y="94"/>
                  </a:lnTo>
                  <a:lnTo>
                    <a:pt x="8" y="82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8" y="27"/>
                  </a:lnTo>
                  <a:lnTo>
                    <a:pt x="17" y="15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320"/>
            <p:cNvSpPr>
              <a:spLocks/>
            </p:cNvSpPr>
            <p:nvPr/>
          </p:nvSpPr>
          <p:spPr bwMode="auto">
            <a:xfrm>
              <a:off x="3833813" y="2786063"/>
              <a:ext cx="19050" cy="19050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3 h 111"/>
                <a:gd name="T4" fmla="*/ 90 w 113"/>
                <a:gd name="T5" fmla="*/ 11 h 111"/>
                <a:gd name="T6" fmla="*/ 102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2 w 113"/>
                <a:gd name="T15" fmla="*/ 89 h 111"/>
                <a:gd name="T16" fmla="*/ 90 w 113"/>
                <a:gd name="T17" fmla="*/ 101 h 111"/>
                <a:gd name="T18" fmla="*/ 74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2 w 113"/>
                <a:gd name="T27" fmla="*/ 89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2 w 113"/>
                <a:gd name="T35" fmla="*/ 23 h 111"/>
                <a:gd name="T36" fmla="*/ 24 w 113"/>
                <a:gd name="T37" fmla="*/ 11 h 111"/>
                <a:gd name="T38" fmla="*/ 39 w 113"/>
                <a:gd name="T39" fmla="*/ 3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321"/>
            <p:cNvSpPr>
              <a:spLocks/>
            </p:cNvSpPr>
            <p:nvPr/>
          </p:nvSpPr>
          <p:spPr bwMode="auto">
            <a:xfrm>
              <a:off x="3870325" y="2786063"/>
              <a:ext cx="17463" cy="19050"/>
            </a:xfrm>
            <a:custGeom>
              <a:avLst/>
              <a:gdLst>
                <a:gd name="T0" fmla="*/ 56 w 112"/>
                <a:gd name="T1" fmla="*/ 0 h 111"/>
                <a:gd name="T2" fmla="*/ 73 w 112"/>
                <a:gd name="T3" fmla="*/ 3 h 111"/>
                <a:gd name="T4" fmla="*/ 89 w 112"/>
                <a:gd name="T5" fmla="*/ 11 h 111"/>
                <a:gd name="T6" fmla="*/ 101 w 112"/>
                <a:gd name="T7" fmla="*/ 23 h 111"/>
                <a:gd name="T8" fmla="*/ 109 w 112"/>
                <a:gd name="T9" fmla="*/ 38 h 111"/>
                <a:gd name="T10" fmla="*/ 112 w 112"/>
                <a:gd name="T11" fmla="*/ 56 h 111"/>
                <a:gd name="T12" fmla="*/ 109 w 112"/>
                <a:gd name="T13" fmla="*/ 74 h 111"/>
                <a:gd name="T14" fmla="*/ 101 w 112"/>
                <a:gd name="T15" fmla="*/ 89 h 111"/>
                <a:gd name="T16" fmla="*/ 89 w 112"/>
                <a:gd name="T17" fmla="*/ 101 h 111"/>
                <a:gd name="T18" fmla="*/ 73 w 112"/>
                <a:gd name="T19" fmla="*/ 109 h 111"/>
                <a:gd name="T20" fmla="*/ 56 w 112"/>
                <a:gd name="T21" fmla="*/ 111 h 111"/>
                <a:gd name="T22" fmla="*/ 39 w 112"/>
                <a:gd name="T23" fmla="*/ 109 h 111"/>
                <a:gd name="T24" fmla="*/ 23 w 112"/>
                <a:gd name="T25" fmla="*/ 101 h 111"/>
                <a:gd name="T26" fmla="*/ 11 w 112"/>
                <a:gd name="T27" fmla="*/ 89 h 111"/>
                <a:gd name="T28" fmla="*/ 3 w 112"/>
                <a:gd name="T29" fmla="*/ 74 h 111"/>
                <a:gd name="T30" fmla="*/ 0 w 112"/>
                <a:gd name="T31" fmla="*/ 56 h 111"/>
                <a:gd name="T32" fmla="*/ 3 w 112"/>
                <a:gd name="T33" fmla="*/ 38 h 111"/>
                <a:gd name="T34" fmla="*/ 11 w 112"/>
                <a:gd name="T35" fmla="*/ 23 h 111"/>
                <a:gd name="T36" fmla="*/ 23 w 112"/>
                <a:gd name="T37" fmla="*/ 11 h 111"/>
                <a:gd name="T38" fmla="*/ 39 w 112"/>
                <a:gd name="T39" fmla="*/ 3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322"/>
            <p:cNvSpPr>
              <a:spLocks/>
            </p:cNvSpPr>
            <p:nvPr/>
          </p:nvSpPr>
          <p:spPr bwMode="auto">
            <a:xfrm>
              <a:off x="3727450" y="2786063"/>
              <a:ext cx="17463" cy="19050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3 h 111"/>
                <a:gd name="T4" fmla="*/ 89 w 113"/>
                <a:gd name="T5" fmla="*/ 11 h 111"/>
                <a:gd name="T6" fmla="*/ 102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2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2 w 113"/>
                <a:gd name="T27" fmla="*/ 89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2 w 113"/>
                <a:gd name="T35" fmla="*/ 23 h 111"/>
                <a:gd name="T36" fmla="*/ 23 w 113"/>
                <a:gd name="T37" fmla="*/ 11 h 111"/>
                <a:gd name="T38" fmla="*/ 39 w 113"/>
                <a:gd name="T39" fmla="*/ 3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323"/>
            <p:cNvSpPr>
              <a:spLocks/>
            </p:cNvSpPr>
            <p:nvPr/>
          </p:nvSpPr>
          <p:spPr bwMode="auto">
            <a:xfrm>
              <a:off x="3762375" y="2786063"/>
              <a:ext cx="19050" cy="19050"/>
            </a:xfrm>
            <a:custGeom>
              <a:avLst/>
              <a:gdLst>
                <a:gd name="T0" fmla="*/ 56 w 112"/>
                <a:gd name="T1" fmla="*/ 0 h 111"/>
                <a:gd name="T2" fmla="*/ 73 w 112"/>
                <a:gd name="T3" fmla="*/ 3 h 111"/>
                <a:gd name="T4" fmla="*/ 89 w 112"/>
                <a:gd name="T5" fmla="*/ 11 h 111"/>
                <a:gd name="T6" fmla="*/ 101 w 112"/>
                <a:gd name="T7" fmla="*/ 23 h 111"/>
                <a:gd name="T8" fmla="*/ 109 w 112"/>
                <a:gd name="T9" fmla="*/ 38 h 111"/>
                <a:gd name="T10" fmla="*/ 112 w 112"/>
                <a:gd name="T11" fmla="*/ 56 h 111"/>
                <a:gd name="T12" fmla="*/ 109 w 112"/>
                <a:gd name="T13" fmla="*/ 74 h 111"/>
                <a:gd name="T14" fmla="*/ 101 w 112"/>
                <a:gd name="T15" fmla="*/ 89 h 111"/>
                <a:gd name="T16" fmla="*/ 89 w 112"/>
                <a:gd name="T17" fmla="*/ 101 h 111"/>
                <a:gd name="T18" fmla="*/ 73 w 112"/>
                <a:gd name="T19" fmla="*/ 109 h 111"/>
                <a:gd name="T20" fmla="*/ 56 w 112"/>
                <a:gd name="T21" fmla="*/ 111 h 111"/>
                <a:gd name="T22" fmla="*/ 39 w 112"/>
                <a:gd name="T23" fmla="*/ 109 h 111"/>
                <a:gd name="T24" fmla="*/ 23 w 112"/>
                <a:gd name="T25" fmla="*/ 101 h 111"/>
                <a:gd name="T26" fmla="*/ 11 w 112"/>
                <a:gd name="T27" fmla="*/ 89 h 111"/>
                <a:gd name="T28" fmla="*/ 3 w 112"/>
                <a:gd name="T29" fmla="*/ 74 h 111"/>
                <a:gd name="T30" fmla="*/ 0 w 112"/>
                <a:gd name="T31" fmla="*/ 56 h 111"/>
                <a:gd name="T32" fmla="*/ 3 w 112"/>
                <a:gd name="T33" fmla="*/ 38 h 111"/>
                <a:gd name="T34" fmla="*/ 11 w 112"/>
                <a:gd name="T35" fmla="*/ 23 h 111"/>
                <a:gd name="T36" fmla="*/ 23 w 112"/>
                <a:gd name="T37" fmla="*/ 11 h 111"/>
                <a:gd name="T38" fmla="*/ 39 w 112"/>
                <a:gd name="T39" fmla="*/ 3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324"/>
            <p:cNvSpPr>
              <a:spLocks/>
            </p:cNvSpPr>
            <p:nvPr/>
          </p:nvSpPr>
          <p:spPr bwMode="auto">
            <a:xfrm>
              <a:off x="3690938" y="2786063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3 h 111"/>
                <a:gd name="T4" fmla="*/ 89 w 113"/>
                <a:gd name="T5" fmla="*/ 11 h 111"/>
                <a:gd name="T6" fmla="*/ 101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1 w 113"/>
                <a:gd name="T35" fmla="*/ 23 h 111"/>
                <a:gd name="T36" fmla="*/ 24 w 113"/>
                <a:gd name="T37" fmla="*/ 11 h 111"/>
                <a:gd name="T38" fmla="*/ 39 w 113"/>
                <a:gd name="T39" fmla="*/ 3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Freeform 325"/>
            <p:cNvSpPr>
              <a:spLocks/>
            </p:cNvSpPr>
            <p:nvPr/>
          </p:nvSpPr>
          <p:spPr bwMode="auto">
            <a:xfrm>
              <a:off x="3798888" y="2786063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3 h 111"/>
                <a:gd name="T4" fmla="*/ 89 w 113"/>
                <a:gd name="T5" fmla="*/ 11 h 111"/>
                <a:gd name="T6" fmla="*/ 101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1 w 113"/>
                <a:gd name="T35" fmla="*/ 23 h 111"/>
                <a:gd name="T36" fmla="*/ 24 w 113"/>
                <a:gd name="T37" fmla="*/ 11 h 111"/>
                <a:gd name="T38" fmla="*/ 39 w 113"/>
                <a:gd name="T39" fmla="*/ 3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326"/>
            <p:cNvSpPr>
              <a:spLocks/>
            </p:cNvSpPr>
            <p:nvPr/>
          </p:nvSpPr>
          <p:spPr bwMode="auto">
            <a:xfrm>
              <a:off x="3619500" y="2786063"/>
              <a:ext cx="17463" cy="19050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3 h 111"/>
                <a:gd name="T4" fmla="*/ 89 w 113"/>
                <a:gd name="T5" fmla="*/ 11 h 111"/>
                <a:gd name="T6" fmla="*/ 102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2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7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2 w 113"/>
                <a:gd name="T27" fmla="*/ 89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2 w 113"/>
                <a:gd name="T35" fmla="*/ 23 h 111"/>
                <a:gd name="T36" fmla="*/ 24 w 113"/>
                <a:gd name="T37" fmla="*/ 11 h 111"/>
                <a:gd name="T38" fmla="*/ 39 w 113"/>
                <a:gd name="T39" fmla="*/ 3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327"/>
            <p:cNvSpPr>
              <a:spLocks/>
            </p:cNvSpPr>
            <p:nvPr/>
          </p:nvSpPr>
          <p:spPr bwMode="auto">
            <a:xfrm>
              <a:off x="3584575" y="2786063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3 h 111"/>
                <a:gd name="T4" fmla="*/ 89 w 113"/>
                <a:gd name="T5" fmla="*/ 11 h 111"/>
                <a:gd name="T6" fmla="*/ 101 w 113"/>
                <a:gd name="T7" fmla="*/ 23 h 111"/>
                <a:gd name="T8" fmla="*/ 110 w 113"/>
                <a:gd name="T9" fmla="*/ 38 h 111"/>
                <a:gd name="T10" fmla="*/ 113 w 113"/>
                <a:gd name="T11" fmla="*/ 56 h 111"/>
                <a:gd name="T12" fmla="*/ 110 w 113"/>
                <a:gd name="T13" fmla="*/ 74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4 h 111"/>
                <a:gd name="T30" fmla="*/ 0 w 113"/>
                <a:gd name="T31" fmla="*/ 56 h 111"/>
                <a:gd name="T32" fmla="*/ 3 w 113"/>
                <a:gd name="T33" fmla="*/ 38 h 111"/>
                <a:gd name="T34" fmla="*/ 11 w 113"/>
                <a:gd name="T35" fmla="*/ 23 h 111"/>
                <a:gd name="T36" fmla="*/ 24 w 113"/>
                <a:gd name="T37" fmla="*/ 11 h 111"/>
                <a:gd name="T38" fmla="*/ 39 w 113"/>
                <a:gd name="T39" fmla="*/ 3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328"/>
            <p:cNvSpPr>
              <a:spLocks/>
            </p:cNvSpPr>
            <p:nvPr/>
          </p:nvSpPr>
          <p:spPr bwMode="auto">
            <a:xfrm>
              <a:off x="3548063" y="2786063"/>
              <a:ext cx="17463" cy="19050"/>
            </a:xfrm>
            <a:custGeom>
              <a:avLst/>
              <a:gdLst>
                <a:gd name="T0" fmla="*/ 56 w 112"/>
                <a:gd name="T1" fmla="*/ 0 h 111"/>
                <a:gd name="T2" fmla="*/ 73 w 112"/>
                <a:gd name="T3" fmla="*/ 3 h 111"/>
                <a:gd name="T4" fmla="*/ 89 w 112"/>
                <a:gd name="T5" fmla="*/ 11 h 111"/>
                <a:gd name="T6" fmla="*/ 101 w 112"/>
                <a:gd name="T7" fmla="*/ 23 h 111"/>
                <a:gd name="T8" fmla="*/ 109 w 112"/>
                <a:gd name="T9" fmla="*/ 38 h 111"/>
                <a:gd name="T10" fmla="*/ 112 w 112"/>
                <a:gd name="T11" fmla="*/ 56 h 111"/>
                <a:gd name="T12" fmla="*/ 109 w 112"/>
                <a:gd name="T13" fmla="*/ 74 h 111"/>
                <a:gd name="T14" fmla="*/ 101 w 112"/>
                <a:gd name="T15" fmla="*/ 89 h 111"/>
                <a:gd name="T16" fmla="*/ 89 w 112"/>
                <a:gd name="T17" fmla="*/ 101 h 111"/>
                <a:gd name="T18" fmla="*/ 73 w 112"/>
                <a:gd name="T19" fmla="*/ 109 h 111"/>
                <a:gd name="T20" fmla="*/ 56 w 112"/>
                <a:gd name="T21" fmla="*/ 111 h 111"/>
                <a:gd name="T22" fmla="*/ 39 w 112"/>
                <a:gd name="T23" fmla="*/ 109 h 111"/>
                <a:gd name="T24" fmla="*/ 22 w 112"/>
                <a:gd name="T25" fmla="*/ 101 h 111"/>
                <a:gd name="T26" fmla="*/ 11 w 112"/>
                <a:gd name="T27" fmla="*/ 89 h 111"/>
                <a:gd name="T28" fmla="*/ 3 w 112"/>
                <a:gd name="T29" fmla="*/ 74 h 111"/>
                <a:gd name="T30" fmla="*/ 0 w 112"/>
                <a:gd name="T31" fmla="*/ 56 h 111"/>
                <a:gd name="T32" fmla="*/ 3 w 112"/>
                <a:gd name="T33" fmla="*/ 38 h 111"/>
                <a:gd name="T34" fmla="*/ 11 w 112"/>
                <a:gd name="T35" fmla="*/ 23 h 111"/>
                <a:gd name="T36" fmla="*/ 22 w 112"/>
                <a:gd name="T37" fmla="*/ 11 h 111"/>
                <a:gd name="T38" fmla="*/ 39 w 112"/>
                <a:gd name="T39" fmla="*/ 3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329"/>
            <p:cNvSpPr>
              <a:spLocks/>
            </p:cNvSpPr>
            <p:nvPr/>
          </p:nvSpPr>
          <p:spPr bwMode="auto">
            <a:xfrm>
              <a:off x="3656013" y="2786063"/>
              <a:ext cx="17463" cy="19050"/>
            </a:xfrm>
            <a:custGeom>
              <a:avLst/>
              <a:gdLst>
                <a:gd name="T0" fmla="*/ 56 w 112"/>
                <a:gd name="T1" fmla="*/ 0 h 111"/>
                <a:gd name="T2" fmla="*/ 73 w 112"/>
                <a:gd name="T3" fmla="*/ 3 h 111"/>
                <a:gd name="T4" fmla="*/ 90 w 112"/>
                <a:gd name="T5" fmla="*/ 11 h 111"/>
                <a:gd name="T6" fmla="*/ 101 w 112"/>
                <a:gd name="T7" fmla="*/ 23 h 111"/>
                <a:gd name="T8" fmla="*/ 109 w 112"/>
                <a:gd name="T9" fmla="*/ 38 h 111"/>
                <a:gd name="T10" fmla="*/ 112 w 112"/>
                <a:gd name="T11" fmla="*/ 56 h 111"/>
                <a:gd name="T12" fmla="*/ 109 w 112"/>
                <a:gd name="T13" fmla="*/ 74 h 111"/>
                <a:gd name="T14" fmla="*/ 101 w 112"/>
                <a:gd name="T15" fmla="*/ 89 h 111"/>
                <a:gd name="T16" fmla="*/ 90 w 112"/>
                <a:gd name="T17" fmla="*/ 101 h 111"/>
                <a:gd name="T18" fmla="*/ 73 w 112"/>
                <a:gd name="T19" fmla="*/ 109 h 111"/>
                <a:gd name="T20" fmla="*/ 56 w 112"/>
                <a:gd name="T21" fmla="*/ 111 h 111"/>
                <a:gd name="T22" fmla="*/ 39 w 112"/>
                <a:gd name="T23" fmla="*/ 109 h 111"/>
                <a:gd name="T24" fmla="*/ 23 w 112"/>
                <a:gd name="T25" fmla="*/ 101 h 111"/>
                <a:gd name="T26" fmla="*/ 11 w 112"/>
                <a:gd name="T27" fmla="*/ 89 h 111"/>
                <a:gd name="T28" fmla="*/ 3 w 112"/>
                <a:gd name="T29" fmla="*/ 74 h 111"/>
                <a:gd name="T30" fmla="*/ 0 w 112"/>
                <a:gd name="T31" fmla="*/ 56 h 111"/>
                <a:gd name="T32" fmla="*/ 3 w 112"/>
                <a:gd name="T33" fmla="*/ 38 h 111"/>
                <a:gd name="T34" fmla="*/ 11 w 112"/>
                <a:gd name="T35" fmla="*/ 23 h 111"/>
                <a:gd name="T36" fmla="*/ 23 w 112"/>
                <a:gd name="T37" fmla="*/ 11 h 111"/>
                <a:gd name="T38" fmla="*/ 39 w 112"/>
                <a:gd name="T39" fmla="*/ 3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330"/>
            <p:cNvSpPr>
              <a:spLocks/>
            </p:cNvSpPr>
            <p:nvPr/>
          </p:nvSpPr>
          <p:spPr bwMode="auto">
            <a:xfrm>
              <a:off x="3905250" y="2787650"/>
              <a:ext cx="19050" cy="17462"/>
            </a:xfrm>
            <a:custGeom>
              <a:avLst/>
              <a:gdLst>
                <a:gd name="T0" fmla="*/ 56 w 113"/>
                <a:gd name="T1" fmla="*/ 0 h 110"/>
                <a:gd name="T2" fmla="*/ 71 w 113"/>
                <a:gd name="T3" fmla="*/ 2 h 110"/>
                <a:gd name="T4" fmla="*/ 85 w 113"/>
                <a:gd name="T5" fmla="*/ 7 h 110"/>
                <a:gd name="T6" fmla="*/ 96 w 113"/>
                <a:gd name="T7" fmla="*/ 15 h 110"/>
                <a:gd name="T8" fmla="*/ 105 w 113"/>
                <a:gd name="T9" fmla="*/ 27 h 110"/>
                <a:gd name="T10" fmla="*/ 111 w 113"/>
                <a:gd name="T11" fmla="*/ 40 h 110"/>
                <a:gd name="T12" fmla="*/ 113 w 113"/>
                <a:gd name="T13" fmla="*/ 55 h 110"/>
                <a:gd name="T14" fmla="*/ 111 w 113"/>
                <a:gd name="T15" fmla="*/ 69 h 110"/>
                <a:gd name="T16" fmla="*/ 105 w 113"/>
                <a:gd name="T17" fmla="*/ 83 h 110"/>
                <a:gd name="T18" fmla="*/ 96 w 113"/>
                <a:gd name="T19" fmla="*/ 94 h 110"/>
                <a:gd name="T20" fmla="*/ 84 w 113"/>
                <a:gd name="T21" fmla="*/ 103 h 110"/>
                <a:gd name="T22" fmla="*/ 71 w 113"/>
                <a:gd name="T23" fmla="*/ 108 h 110"/>
                <a:gd name="T24" fmla="*/ 56 w 113"/>
                <a:gd name="T25" fmla="*/ 110 h 110"/>
                <a:gd name="T26" fmla="*/ 42 w 113"/>
                <a:gd name="T27" fmla="*/ 108 h 110"/>
                <a:gd name="T28" fmla="*/ 28 w 113"/>
                <a:gd name="T29" fmla="*/ 103 h 110"/>
                <a:gd name="T30" fmla="*/ 16 w 113"/>
                <a:gd name="T31" fmla="*/ 94 h 110"/>
                <a:gd name="T32" fmla="*/ 7 w 113"/>
                <a:gd name="T33" fmla="*/ 82 h 110"/>
                <a:gd name="T34" fmla="*/ 2 w 113"/>
                <a:gd name="T35" fmla="*/ 69 h 110"/>
                <a:gd name="T36" fmla="*/ 0 w 113"/>
                <a:gd name="T37" fmla="*/ 55 h 110"/>
                <a:gd name="T38" fmla="*/ 2 w 113"/>
                <a:gd name="T39" fmla="*/ 40 h 110"/>
                <a:gd name="T40" fmla="*/ 7 w 113"/>
                <a:gd name="T41" fmla="*/ 27 h 110"/>
                <a:gd name="T42" fmla="*/ 16 w 113"/>
                <a:gd name="T43" fmla="*/ 15 h 110"/>
                <a:gd name="T44" fmla="*/ 28 w 113"/>
                <a:gd name="T45" fmla="*/ 7 h 110"/>
                <a:gd name="T46" fmla="*/ 42 w 113"/>
                <a:gd name="T47" fmla="*/ 2 h 110"/>
                <a:gd name="T48" fmla="*/ 56 w 113"/>
                <a:gd name="T4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0">
                  <a:moveTo>
                    <a:pt x="56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1" y="40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4"/>
                  </a:lnTo>
                  <a:lnTo>
                    <a:pt x="84" y="103"/>
                  </a:lnTo>
                  <a:lnTo>
                    <a:pt x="71" y="108"/>
                  </a:lnTo>
                  <a:lnTo>
                    <a:pt x="56" y="110"/>
                  </a:lnTo>
                  <a:lnTo>
                    <a:pt x="42" y="108"/>
                  </a:lnTo>
                  <a:lnTo>
                    <a:pt x="28" y="103"/>
                  </a:lnTo>
                  <a:lnTo>
                    <a:pt x="16" y="94"/>
                  </a:lnTo>
                  <a:lnTo>
                    <a:pt x="7" y="82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331"/>
            <p:cNvSpPr>
              <a:spLocks/>
            </p:cNvSpPr>
            <p:nvPr/>
          </p:nvSpPr>
          <p:spPr bwMode="auto">
            <a:xfrm>
              <a:off x="3905250" y="2819400"/>
              <a:ext cx="19050" cy="17462"/>
            </a:xfrm>
            <a:custGeom>
              <a:avLst/>
              <a:gdLst>
                <a:gd name="T0" fmla="*/ 56 w 113"/>
                <a:gd name="T1" fmla="*/ 0 h 110"/>
                <a:gd name="T2" fmla="*/ 74 w 113"/>
                <a:gd name="T3" fmla="*/ 2 h 110"/>
                <a:gd name="T4" fmla="*/ 89 w 113"/>
                <a:gd name="T5" fmla="*/ 10 h 110"/>
                <a:gd name="T6" fmla="*/ 101 w 113"/>
                <a:gd name="T7" fmla="*/ 22 h 110"/>
                <a:gd name="T8" fmla="*/ 110 w 113"/>
                <a:gd name="T9" fmla="*/ 37 h 110"/>
                <a:gd name="T10" fmla="*/ 113 w 113"/>
                <a:gd name="T11" fmla="*/ 54 h 110"/>
                <a:gd name="T12" fmla="*/ 110 w 113"/>
                <a:gd name="T13" fmla="*/ 73 h 110"/>
                <a:gd name="T14" fmla="*/ 101 w 113"/>
                <a:gd name="T15" fmla="*/ 88 h 110"/>
                <a:gd name="T16" fmla="*/ 89 w 113"/>
                <a:gd name="T17" fmla="*/ 100 h 110"/>
                <a:gd name="T18" fmla="*/ 74 w 113"/>
                <a:gd name="T19" fmla="*/ 107 h 110"/>
                <a:gd name="T20" fmla="*/ 56 w 113"/>
                <a:gd name="T21" fmla="*/ 110 h 110"/>
                <a:gd name="T22" fmla="*/ 39 w 113"/>
                <a:gd name="T23" fmla="*/ 107 h 110"/>
                <a:gd name="T24" fmla="*/ 24 w 113"/>
                <a:gd name="T25" fmla="*/ 100 h 110"/>
                <a:gd name="T26" fmla="*/ 11 w 113"/>
                <a:gd name="T27" fmla="*/ 88 h 110"/>
                <a:gd name="T28" fmla="*/ 3 w 113"/>
                <a:gd name="T29" fmla="*/ 73 h 110"/>
                <a:gd name="T30" fmla="*/ 0 w 113"/>
                <a:gd name="T31" fmla="*/ 54 h 110"/>
                <a:gd name="T32" fmla="*/ 3 w 113"/>
                <a:gd name="T33" fmla="*/ 37 h 110"/>
                <a:gd name="T34" fmla="*/ 11 w 113"/>
                <a:gd name="T35" fmla="*/ 22 h 110"/>
                <a:gd name="T36" fmla="*/ 24 w 113"/>
                <a:gd name="T37" fmla="*/ 10 h 110"/>
                <a:gd name="T38" fmla="*/ 39 w 113"/>
                <a:gd name="T39" fmla="*/ 2 h 110"/>
                <a:gd name="T40" fmla="*/ 56 w 113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0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4"/>
                  </a:lnTo>
                  <a:lnTo>
                    <a:pt x="110" y="73"/>
                  </a:lnTo>
                  <a:lnTo>
                    <a:pt x="101" y="88"/>
                  </a:lnTo>
                  <a:lnTo>
                    <a:pt x="89" y="100"/>
                  </a:lnTo>
                  <a:lnTo>
                    <a:pt x="74" y="107"/>
                  </a:lnTo>
                  <a:lnTo>
                    <a:pt x="56" y="110"/>
                  </a:lnTo>
                  <a:lnTo>
                    <a:pt x="39" y="107"/>
                  </a:lnTo>
                  <a:lnTo>
                    <a:pt x="24" y="100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332"/>
            <p:cNvSpPr>
              <a:spLocks/>
            </p:cNvSpPr>
            <p:nvPr/>
          </p:nvSpPr>
          <p:spPr bwMode="auto">
            <a:xfrm>
              <a:off x="3905250" y="2851150"/>
              <a:ext cx="19050" cy="17462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2 h 111"/>
                <a:gd name="T4" fmla="*/ 85 w 113"/>
                <a:gd name="T5" fmla="*/ 7 h 111"/>
                <a:gd name="T6" fmla="*/ 96 w 113"/>
                <a:gd name="T7" fmla="*/ 16 h 111"/>
                <a:gd name="T8" fmla="*/ 105 w 113"/>
                <a:gd name="T9" fmla="*/ 27 h 111"/>
                <a:gd name="T10" fmla="*/ 111 w 113"/>
                <a:gd name="T11" fmla="*/ 40 h 111"/>
                <a:gd name="T12" fmla="*/ 113 w 113"/>
                <a:gd name="T13" fmla="*/ 54 h 111"/>
                <a:gd name="T14" fmla="*/ 111 w 113"/>
                <a:gd name="T15" fmla="*/ 70 h 111"/>
                <a:gd name="T16" fmla="*/ 105 w 113"/>
                <a:gd name="T17" fmla="*/ 83 h 111"/>
                <a:gd name="T18" fmla="*/ 96 w 113"/>
                <a:gd name="T19" fmla="*/ 94 h 111"/>
                <a:gd name="T20" fmla="*/ 85 w 113"/>
                <a:gd name="T21" fmla="*/ 103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8 w 113"/>
                <a:gd name="T29" fmla="*/ 103 h 111"/>
                <a:gd name="T30" fmla="*/ 16 w 113"/>
                <a:gd name="T31" fmla="*/ 94 h 111"/>
                <a:gd name="T32" fmla="*/ 7 w 113"/>
                <a:gd name="T33" fmla="*/ 83 h 111"/>
                <a:gd name="T34" fmla="*/ 2 w 113"/>
                <a:gd name="T35" fmla="*/ 70 h 111"/>
                <a:gd name="T36" fmla="*/ 0 w 113"/>
                <a:gd name="T37" fmla="*/ 54 h 111"/>
                <a:gd name="T38" fmla="*/ 2 w 113"/>
                <a:gd name="T39" fmla="*/ 40 h 111"/>
                <a:gd name="T40" fmla="*/ 8 w 113"/>
                <a:gd name="T41" fmla="*/ 27 h 111"/>
                <a:gd name="T42" fmla="*/ 17 w 113"/>
                <a:gd name="T43" fmla="*/ 16 h 111"/>
                <a:gd name="T44" fmla="*/ 29 w 113"/>
                <a:gd name="T45" fmla="*/ 7 h 111"/>
                <a:gd name="T46" fmla="*/ 42 w 113"/>
                <a:gd name="T47" fmla="*/ 2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6"/>
                  </a:lnTo>
                  <a:lnTo>
                    <a:pt x="105" y="27"/>
                  </a:lnTo>
                  <a:lnTo>
                    <a:pt x="111" y="40"/>
                  </a:lnTo>
                  <a:lnTo>
                    <a:pt x="113" y="54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4"/>
                  </a:lnTo>
                  <a:lnTo>
                    <a:pt x="85" y="103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8" y="103"/>
                  </a:lnTo>
                  <a:lnTo>
                    <a:pt x="16" y="94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4"/>
                  </a:lnTo>
                  <a:lnTo>
                    <a:pt x="2" y="40"/>
                  </a:lnTo>
                  <a:lnTo>
                    <a:pt x="8" y="27"/>
                  </a:lnTo>
                  <a:lnTo>
                    <a:pt x="17" y="16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79" name="Group 934"/>
          <p:cNvGrpSpPr/>
          <p:nvPr/>
        </p:nvGrpSpPr>
        <p:grpSpPr>
          <a:xfrm>
            <a:off x="5916173" y="1417074"/>
            <a:ext cx="536575" cy="531812"/>
            <a:chOff x="2530475" y="2695575"/>
            <a:chExt cx="536575" cy="531812"/>
          </a:xfrm>
          <a:solidFill>
            <a:srgbClr val="000000"/>
          </a:solidFill>
        </p:grpSpPr>
        <p:sp>
          <p:nvSpPr>
            <p:cNvPr id="1280" name="Freeform 337"/>
            <p:cNvSpPr>
              <a:spLocks/>
            </p:cNvSpPr>
            <p:nvPr/>
          </p:nvSpPr>
          <p:spPr bwMode="auto">
            <a:xfrm>
              <a:off x="2552700" y="2789238"/>
              <a:ext cx="31750" cy="26987"/>
            </a:xfrm>
            <a:custGeom>
              <a:avLst/>
              <a:gdLst>
                <a:gd name="T0" fmla="*/ 156 w 207"/>
                <a:gd name="T1" fmla="*/ 0 h 172"/>
                <a:gd name="T2" fmla="*/ 170 w 207"/>
                <a:gd name="T3" fmla="*/ 3 h 172"/>
                <a:gd name="T4" fmla="*/ 183 w 207"/>
                <a:gd name="T5" fmla="*/ 10 h 172"/>
                <a:gd name="T6" fmla="*/ 193 w 207"/>
                <a:gd name="T7" fmla="*/ 19 h 172"/>
                <a:gd name="T8" fmla="*/ 202 w 207"/>
                <a:gd name="T9" fmla="*/ 32 h 172"/>
                <a:gd name="T10" fmla="*/ 206 w 207"/>
                <a:gd name="T11" fmla="*/ 46 h 172"/>
                <a:gd name="T12" fmla="*/ 207 w 207"/>
                <a:gd name="T13" fmla="*/ 61 h 172"/>
                <a:gd name="T14" fmla="*/ 204 w 207"/>
                <a:gd name="T15" fmla="*/ 74 h 172"/>
                <a:gd name="T16" fmla="*/ 197 w 207"/>
                <a:gd name="T17" fmla="*/ 88 h 172"/>
                <a:gd name="T18" fmla="*/ 187 w 207"/>
                <a:gd name="T19" fmla="*/ 98 h 172"/>
                <a:gd name="T20" fmla="*/ 174 w 207"/>
                <a:gd name="T21" fmla="*/ 107 h 172"/>
                <a:gd name="T22" fmla="*/ 145 w 207"/>
                <a:gd name="T23" fmla="*/ 121 h 172"/>
                <a:gd name="T24" fmla="*/ 118 w 207"/>
                <a:gd name="T25" fmla="*/ 138 h 172"/>
                <a:gd name="T26" fmla="*/ 93 w 207"/>
                <a:gd name="T27" fmla="*/ 158 h 172"/>
                <a:gd name="T28" fmla="*/ 82 w 207"/>
                <a:gd name="T29" fmla="*/ 166 h 172"/>
                <a:gd name="T30" fmla="*/ 69 w 207"/>
                <a:gd name="T31" fmla="*/ 170 h 172"/>
                <a:gd name="T32" fmla="*/ 56 w 207"/>
                <a:gd name="T33" fmla="*/ 172 h 172"/>
                <a:gd name="T34" fmla="*/ 41 w 207"/>
                <a:gd name="T35" fmla="*/ 169 h 172"/>
                <a:gd name="T36" fmla="*/ 26 w 207"/>
                <a:gd name="T37" fmla="*/ 163 h 172"/>
                <a:gd name="T38" fmla="*/ 14 w 207"/>
                <a:gd name="T39" fmla="*/ 152 h 172"/>
                <a:gd name="T40" fmla="*/ 5 w 207"/>
                <a:gd name="T41" fmla="*/ 140 h 172"/>
                <a:gd name="T42" fmla="*/ 1 w 207"/>
                <a:gd name="T43" fmla="*/ 126 h 172"/>
                <a:gd name="T44" fmla="*/ 0 w 207"/>
                <a:gd name="T45" fmla="*/ 112 h 172"/>
                <a:gd name="T46" fmla="*/ 3 w 207"/>
                <a:gd name="T47" fmla="*/ 97 h 172"/>
                <a:gd name="T48" fmla="*/ 9 w 207"/>
                <a:gd name="T49" fmla="*/ 85 h 172"/>
                <a:gd name="T50" fmla="*/ 19 w 207"/>
                <a:gd name="T51" fmla="*/ 73 h 172"/>
                <a:gd name="T52" fmla="*/ 53 w 207"/>
                <a:gd name="T53" fmla="*/ 47 h 172"/>
                <a:gd name="T54" fmla="*/ 89 w 207"/>
                <a:gd name="T55" fmla="*/ 23 h 172"/>
                <a:gd name="T56" fmla="*/ 128 w 207"/>
                <a:gd name="T57" fmla="*/ 5 h 172"/>
                <a:gd name="T58" fmla="*/ 142 w 207"/>
                <a:gd name="T59" fmla="*/ 0 h 172"/>
                <a:gd name="T60" fmla="*/ 156 w 207"/>
                <a:gd name="T61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7" h="172">
                  <a:moveTo>
                    <a:pt x="156" y="0"/>
                  </a:moveTo>
                  <a:lnTo>
                    <a:pt x="170" y="3"/>
                  </a:lnTo>
                  <a:lnTo>
                    <a:pt x="183" y="10"/>
                  </a:lnTo>
                  <a:lnTo>
                    <a:pt x="193" y="19"/>
                  </a:lnTo>
                  <a:lnTo>
                    <a:pt x="202" y="32"/>
                  </a:lnTo>
                  <a:lnTo>
                    <a:pt x="206" y="46"/>
                  </a:lnTo>
                  <a:lnTo>
                    <a:pt x="207" y="61"/>
                  </a:lnTo>
                  <a:lnTo>
                    <a:pt x="204" y="74"/>
                  </a:lnTo>
                  <a:lnTo>
                    <a:pt x="197" y="88"/>
                  </a:lnTo>
                  <a:lnTo>
                    <a:pt x="187" y="98"/>
                  </a:lnTo>
                  <a:lnTo>
                    <a:pt x="174" y="107"/>
                  </a:lnTo>
                  <a:lnTo>
                    <a:pt x="145" y="121"/>
                  </a:lnTo>
                  <a:lnTo>
                    <a:pt x="118" y="138"/>
                  </a:lnTo>
                  <a:lnTo>
                    <a:pt x="93" y="158"/>
                  </a:lnTo>
                  <a:lnTo>
                    <a:pt x="82" y="166"/>
                  </a:lnTo>
                  <a:lnTo>
                    <a:pt x="69" y="170"/>
                  </a:lnTo>
                  <a:lnTo>
                    <a:pt x="56" y="172"/>
                  </a:lnTo>
                  <a:lnTo>
                    <a:pt x="41" y="169"/>
                  </a:lnTo>
                  <a:lnTo>
                    <a:pt x="26" y="163"/>
                  </a:lnTo>
                  <a:lnTo>
                    <a:pt x="14" y="152"/>
                  </a:lnTo>
                  <a:lnTo>
                    <a:pt x="5" y="140"/>
                  </a:lnTo>
                  <a:lnTo>
                    <a:pt x="1" y="126"/>
                  </a:lnTo>
                  <a:lnTo>
                    <a:pt x="0" y="112"/>
                  </a:lnTo>
                  <a:lnTo>
                    <a:pt x="3" y="97"/>
                  </a:lnTo>
                  <a:lnTo>
                    <a:pt x="9" y="85"/>
                  </a:lnTo>
                  <a:lnTo>
                    <a:pt x="19" y="73"/>
                  </a:lnTo>
                  <a:lnTo>
                    <a:pt x="53" y="47"/>
                  </a:lnTo>
                  <a:lnTo>
                    <a:pt x="89" y="23"/>
                  </a:lnTo>
                  <a:lnTo>
                    <a:pt x="128" y="5"/>
                  </a:lnTo>
                  <a:lnTo>
                    <a:pt x="142" y="0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338"/>
            <p:cNvSpPr>
              <a:spLocks/>
            </p:cNvSpPr>
            <p:nvPr/>
          </p:nvSpPr>
          <p:spPr bwMode="auto">
            <a:xfrm>
              <a:off x="2601913" y="2782888"/>
              <a:ext cx="36513" cy="17462"/>
            </a:xfrm>
            <a:custGeom>
              <a:avLst/>
              <a:gdLst>
                <a:gd name="T0" fmla="*/ 56 w 225"/>
                <a:gd name="T1" fmla="*/ 0 h 111"/>
                <a:gd name="T2" fmla="*/ 168 w 225"/>
                <a:gd name="T3" fmla="*/ 0 h 111"/>
                <a:gd name="T4" fmla="*/ 186 w 225"/>
                <a:gd name="T5" fmla="*/ 3 h 111"/>
                <a:gd name="T6" fmla="*/ 202 w 225"/>
                <a:gd name="T7" fmla="*/ 11 h 111"/>
                <a:gd name="T8" fmla="*/ 214 w 225"/>
                <a:gd name="T9" fmla="*/ 23 h 111"/>
                <a:gd name="T10" fmla="*/ 222 w 225"/>
                <a:gd name="T11" fmla="*/ 39 h 111"/>
                <a:gd name="T12" fmla="*/ 225 w 225"/>
                <a:gd name="T13" fmla="*/ 56 h 111"/>
                <a:gd name="T14" fmla="*/ 222 w 225"/>
                <a:gd name="T15" fmla="*/ 74 h 111"/>
                <a:gd name="T16" fmla="*/ 214 w 225"/>
                <a:gd name="T17" fmla="*/ 89 h 111"/>
                <a:gd name="T18" fmla="*/ 202 w 225"/>
                <a:gd name="T19" fmla="*/ 101 h 111"/>
                <a:gd name="T20" fmla="*/ 186 w 225"/>
                <a:gd name="T21" fmla="*/ 109 h 111"/>
                <a:gd name="T22" fmla="*/ 168 w 225"/>
                <a:gd name="T23" fmla="*/ 111 h 111"/>
                <a:gd name="T24" fmla="*/ 56 w 225"/>
                <a:gd name="T25" fmla="*/ 111 h 111"/>
                <a:gd name="T26" fmla="*/ 37 w 225"/>
                <a:gd name="T27" fmla="*/ 109 h 111"/>
                <a:gd name="T28" fmla="*/ 23 w 225"/>
                <a:gd name="T29" fmla="*/ 101 h 111"/>
                <a:gd name="T30" fmla="*/ 10 w 225"/>
                <a:gd name="T31" fmla="*/ 89 h 111"/>
                <a:gd name="T32" fmla="*/ 2 w 225"/>
                <a:gd name="T33" fmla="*/ 74 h 111"/>
                <a:gd name="T34" fmla="*/ 0 w 225"/>
                <a:gd name="T35" fmla="*/ 56 h 111"/>
                <a:gd name="T36" fmla="*/ 2 w 225"/>
                <a:gd name="T37" fmla="*/ 39 h 111"/>
                <a:gd name="T38" fmla="*/ 10 w 225"/>
                <a:gd name="T39" fmla="*/ 23 h 111"/>
                <a:gd name="T40" fmla="*/ 23 w 225"/>
                <a:gd name="T41" fmla="*/ 11 h 111"/>
                <a:gd name="T42" fmla="*/ 37 w 225"/>
                <a:gd name="T43" fmla="*/ 3 h 111"/>
                <a:gd name="T44" fmla="*/ 56 w 225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1">
                  <a:moveTo>
                    <a:pt x="56" y="0"/>
                  </a:moveTo>
                  <a:lnTo>
                    <a:pt x="168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3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8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339"/>
            <p:cNvSpPr>
              <a:spLocks/>
            </p:cNvSpPr>
            <p:nvPr/>
          </p:nvSpPr>
          <p:spPr bwMode="auto">
            <a:xfrm>
              <a:off x="2655888" y="2782888"/>
              <a:ext cx="34925" cy="17462"/>
            </a:xfrm>
            <a:custGeom>
              <a:avLst/>
              <a:gdLst>
                <a:gd name="T0" fmla="*/ 56 w 224"/>
                <a:gd name="T1" fmla="*/ 0 h 111"/>
                <a:gd name="T2" fmla="*/ 169 w 224"/>
                <a:gd name="T3" fmla="*/ 0 h 111"/>
                <a:gd name="T4" fmla="*/ 187 w 224"/>
                <a:gd name="T5" fmla="*/ 3 h 111"/>
                <a:gd name="T6" fmla="*/ 201 w 224"/>
                <a:gd name="T7" fmla="*/ 11 h 111"/>
                <a:gd name="T8" fmla="*/ 214 w 224"/>
                <a:gd name="T9" fmla="*/ 23 h 111"/>
                <a:gd name="T10" fmla="*/ 222 w 224"/>
                <a:gd name="T11" fmla="*/ 39 h 111"/>
                <a:gd name="T12" fmla="*/ 224 w 224"/>
                <a:gd name="T13" fmla="*/ 56 h 111"/>
                <a:gd name="T14" fmla="*/ 222 w 224"/>
                <a:gd name="T15" fmla="*/ 74 h 111"/>
                <a:gd name="T16" fmla="*/ 214 w 224"/>
                <a:gd name="T17" fmla="*/ 89 h 111"/>
                <a:gd name="T18" fmla="*/ 201 w 224"/>
                <a:gd name="T19" fmla="*/ 101 h 111"/>
                <a:gd name="T20" fmla="*/ 187 w 224"/>
                <a:gd name="T21" fmla="*/ 109 h 111"/>
                <a:gd name="T22" fmla="*/ 169 w 224"/>
                <a:gd name="T23" fmla="*/ 111 h 111"/>
                <a:gd name="T24" fmla="*/ 56 w 224"/>
                <a:gd name="T25" fmla="*/ 111 h 111"/>
                <a:gd name="T26" fmla="*/ 38 w 224"/>
                <a:gd name="T27" fmla="*/ 109 h 111"/>
                <a:gd name="T28" fmla="*/ 23 w 224"/>
                <a:gd name="T29" fmla="*/ 101 h 111"/>
                <a:gd name="T30" fmla="*/ 10 w 224"/>
                <a:gd name="T31" fmla="*/ 89 h 111"/>
                <a:gd name="T32" fmla="*/ 3 w 224"/>
                <a:gd name="T33" fmla="*/ 74 h 111"/>
                <a:gd name="T34" fmla="*/ 0 w 224"/>
                <a:gd name="T35" fmla="*/ 56 h 111"/>
                <a:gd name="T36" fmla="*/ 3 w 224"/>
                <a:gd name="T37" fmla="*/ 39 h 111"/>
                <a:gd name="T38" fmla="*/ 10 w 224"/>
                <a:gd name="T39" fmla="*/ 23 h 111"/>
                <a:gd name="T40" fmla="*/ 23 w 224"/>
                <a:gd name="T41" fmla="*/ 11 h 111"/>
                <a:gd name="T42" fmla="*/ 38 w 224"/>
                <a:gd name="T43" fmla="*/ 3 h 111"/>
                <a:gd name="T44" fmla="*/ 56 w 224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111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1" y="11"/>
                  </a:lnTo>
                  <a:lnTo>
                    <a:pt x="214" y="23"/>
                  </a:lnTo>
                  <a:lnTo>
                    <a:pt x="222" y="39"/>
                  </a:lnTo>
                  <a:lnTo>
                    <a:pt x="224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1" y="101"/>
                  </a:lnTo>
                  <a:lnTo>
                    <a:pt x="187" y="109"/>
                  </a:lnTo>
                  <a:lnTo>
                    <a:pt x="169" y="111"/>
                  </a:lnTo>
                  <a:lnTo>
                    <a:pt x="56" y="111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340"/>
            <p:cNvSpPr>
              <a:spLocks/>
            </p:cNvSpPr>
            <p:nvPr/>
          </p:nvSpPr>
          <p:spPr bwMode="auto">
            <a:xfrm>
              <a:off x="2601913" y="2906713"/>
              <a:ext cx="36513" cy="19050"/>
            </a:xfrm>
            <a:custGeom>
              <a:avLst/>
              <a:gdLst>
                <a:gd name="T0" fmla="*/ 56 w 225"/>
                <a:gd name="T1" fmla="*/ 0 h 112"/>
                <a:gd name="T2" fmla="*/ 168 w 225"/>
                <a:gd name="T3" fmla="*/ 0 h 112"/>
                <a:gd name="T4" fmla="*/ 186 w 225"/>
                <a:gd name="T5" fmla="*/ 3 h 112"/>
                <a:gd name="T6" fmla="*/ 202 w 225"/>
                <a:gd name="T7" fmla="*/ 10 h 112"/>
                <a:gd name="T8" fmla="*/ 214 w 225"/>
                <a:gd name="T9" fmla="*/ 23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8 w 225"/>
                <a:gd name="T23" fmla="*/ 112 h 112"/>
                <a:gd name="T24" fmla="*/ 56 w 225"/>
                <a:gd name="T25" fmla="*/ 112 h 112"/>
                <a:gd name="T26" fmla="*/ 37 w 225"/>
                <a:gd name="T27" fmla="*/ 109 h 112"/>
                <a:gd name="T28" fmla="*/ 23 w 225"/>
                <a:gd name="T29" fmla="*/ 101 h 112"/>
                <a:gd name="T30" fmla="*/ 10 w 225"/>
                <a:gd name="T31" fmla="*/ 89 h 112"/>
                <a:gd name="T32" fmla="*/ 2 w 225"/>
                <a:gd name="T33" fmla="*/ 74 h 112"/>
                <a:gd name="T34" fmla="*/ 0 w 225"/>
                <a:gd name="T35" fmla="*/ 56 h 112"/>
                <a:gd name="T36" fmla="*/ 2 w 225"/>
                <a:gd name="T37" fmla="*/ 38 h 112"/>
                <a:gd name="T38" fmla="*/ 10 w 225"/>
                <a:gd name="T39" fmla="*/ 23 h 112"/>
                <a:gd name="T40" fmla="*/ 23 w 225"/>
                <a:gd name="T41" fmla="*/ 10 h 112"/>
                <a:gd name="T42" fmla="*/ 37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8" y="0"/>
                  </a:lnTo>
                  <a:lnTo>
                    <a:pt x="186" y="3"/>
                  </a:lnTo>
                  <a:lnTo>
                    <a:pt x="202" y="10"/>
                  </a:lnTo>
                  <a:lnTo>
                    <a:pt x="214" y="23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8" y="112"/>
                  </a:lnTo>
                  <a:lnTo>
                    <a:pt x="56" y="112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341"/>
            <p:cNvSpPr>
              <a:spLocks/>
            </p:cNvSpPr>
            <p:nvPr/>
          </p:nvSpPr>
          <p:spPr bwMode="auto">
            <a:xfrm>
              <a:off x="2709863" y="2906713"/>
              <a:ext cx="34925" cy="19050"/>
            </a:xfrm>
            <a:custGeom>
              <a:avLst/>
              <a:gdLst>
                <a:gd name="T0" fmla="*/ 57 w 226"/>
                <a:gd name="T1" fmla="*/ 0 h 112"/>
                <a:gd name="T2" fmla="*/ 170 w 226"/>
                <a:gd name="T3" fmla="*/ 0 h 112"/>
                <a:gd name="T4" fmla="*/ 188 w 226"/>
                <a:gd name="T5" fmla="*/ 3 h 112"/>
                <a:gd name="T6" fmla="*/ 203 w 226"/>
                <a:gd name="T7" fmla="*/ 10 h 112"/>
                <a:gd name="T8" fmla="*/ 215 w 226"/>
                <a:gd name="T9" fmla="*/ 23 h 112"/>
                <a:gd name="T10" fmla="*/ 223 w 226"/>
                <a:gd name="T11" fmla="*/ 38 h 112"/>
                <a:gd name="T12" fmla="*/ 226 w 226"/>
                <a:gd name="T13" fmla="*/ 56 h 112"/>
                <a:gd name="T14" fmla="*/ 223 w 226"/>
                <a:gd name="T15" fmla="*/ 74 h 112"/>
                <a:gd name="T16" fmla="*/ 215 w 226"/>
                <a:gd name="T17" fmla="*/ 89 h 112"/>
                <a:gd name="T18" fmla="*/ 203 w 226"/>
                <a:gd name="T19" fmla="*/ 101 h 112"/>
                <a:gd name="T20" fmla="*/ 188 w 226"/>
                <a:gd name="T21" fmla="*/ 109 h 112"/>
                <a:gd name="T22" fmla="*/ 170 w 226"/>
                <a:gd name="T23" fmla="*/ 112 h 112"/>
                <a:gd name="T24" fmla="*/ 57 w 226"/>
                <a:gd name="T25" fmla="*/ 112 h 112"/>
                <a:gd name="T26" fmla="*/ 39 w 226"/>
                <a:gd name="T27" fmla="*/ 109 h 112"/>
                <a:gd name="T28" fmla="*/ 23 w 226"/>
                <a:gd name="T29" fmla="*/ 101 h 112"/>
                <a:gd name="T30" fmla="*/ 12 w 226"/>
                <a:gd name="T31" fmla="*/ 89 h 112"/>
                <a:gd name="T32" fmla="*/ 3 w 226"/>
                <a:gd name="T33" fmla="*/ 74 h 112"/>
                <a:gd name="T34" fmla="*/ 0 w 226"/>
                <a:gd name="T35" fmla="*/ 56 h 112"/>
                <a:gd name="T36" fmla="*/ 3 w 226"/>
                <a:gd name="T37" fmla="*/ 38 h 112"/>
                <a:gd name="T38" fmla="*/ 12 w 226"/>
                <a:gd name="T39" fmla="*/ 23 h 112"/>
                <a:gd name="T40" fmla="*/ 23 w 226"/>
                <a:gd name="T41" fmla="*/ 10 h 112"/>
                <a:gd name="T42" fmla="*/ 39 w 226"/>
                <a:gd name="T43" fmla="*/ 3 h 112"/>
                <a:gd name="T44" fmla="*/ 57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7" y="0"/>
                  </a:moveTo>
                  <a:lnTo>
                    <a:pt x="170" y="0"/>
                  </a:lnTo>
                  <a:lnTo>
                    <a:pt x="188" y="3"/>
                  </a:lnTo>
                  <a:lnTo>
                    <a:pt x="203" y="10"/>
                  </a:lnTo>
                  <a:lnTo>
                    <a:pt x="215" y="23"/>
                  </a:lnTo>
                  <a:lnTo>
                    <a:pt x="223" y="38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5" y="89"/>
                  </a:lnTo>
                  <a:lnTo>
                    <a:pt x="203" y="101"/>
                  </a:lnTo>
                  <a:lnTo>
                    <a:pt x="188" y="109"/>
                  </a:lnTo>
                  <a:lnTo>
                    <a:pt x="170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342"/>
            <p:cNvSpPr>
              <a:spLocks/>
            </p:cNvSpPr>
            <p:nvPr/>
          </p:nvSpPr>
          <p:spPr bwMode="auto">
            <a:xfrm>
              <a:off x="2655888" y="2906713"/>
              <a:ext cx="34925" cy="19050"/>
            </a:xfrm>
            <a:custGeom>
              <a:avLst/>
              <a:gdLst>
                <a:gd name="T0" fmla="*/ 56 w 224"/>
                <a:gd name="T1" fmla="*/ 0 h 112"/>
                <a:gd name="T2" fmla="*/ 169 w 224"/>
                <a:gd name="T3" fmla="*/ 0 h 112"/>
                <a:gd name="T4" fmla="*/ 187 w 224"/>
                <a:gd name="T5" fmla="*/ 3 h 112"/>
                <a:gd name="T6" fmla="*/ 201 w 224"/>
                <a:gd name="T7" fmla="*/ 10 h 112"/>
                <a:gd name="T8" fmla="*/ 214 w 224"/>
                <a:gd name="T9" fmla="*/ 23 h 112"/>
                <a:gd name="T10" fmla="*/ 222 w 224"/>
                <a:gd name="T11" fmla="*/ 38 h 112"/>
                <a:gd name="T12" fmla="*/ 224 w 224"/>
                <a:gd name="T13" fmla="*/ 56 h 112"/>
                <a:gd name="T14" fmla="*/ 222 w 224"/>
                <a:gd name="T15" fmla="*/ 74 h 112"/>
                <a:gd name="T16" fmla="*/ 214 w 224"/>
                <a:gd name="T17" fmla="*/ 89 h 112"/>
                <a:gd name="T18" fmla="*/ 201 w 224"/>
                <a:gd name="T19" fmla="*/ 101 h 112"/>
                <a:gd name="T20" fmla="*/ 187 w 224"/>
                <a:gd name="T21" fmla="*/ 109 h 112"/>
                <a:gd name="T22" fmla="*/ 169 w 224"/>
                <a:gd name="T23" fmla="*/ 112 h 112"/>
                <a:gd name="T24" fmla="*/ 56 w 224"/>
                <a:gd name="T25" fmla="*/ 112 h 112"/>
                <a:gd name="T26" fmla="*/ 38 w 224"/>
                <a:gd name="T27" fmla="*/ 109 h 112"/>
                <a:gd name="T28" fmla="*/ 23 w 224"/>
                <a:gd name="T29" fmla="*/ 101 h 112"/>
                <a:gd name="T30" fmla="*/ 10 w 224"/>
                <a:gd name="T31" fmla="*/ 89 h 112"/>
                <a:gd name="T32" fmla="*/ 3 w 224"/>
                <a:gd name="T33" fmla="*/ 74 h 112"/>
                <a:gd name="T34" fmla="*/ 0 w 224"/>
                <a:gd name="T35" fmla="*/ 56 h 112"/>
                <a:gd name="T36" fmla="*/ 3 w 224"/>
                <a:gd name="T37" fmla="*/ 38 h 112"/>
                <a:gd name="T38" fmla="*/ 10 w 224"/>
                <a:gd name="T39" fmla="*/ 23 h 112"/>
                <a:gd name="T40" fmla="*/ 23 w 224"/>
                <a:gd name="T41" fmla="*/ 10 h 112"/>
                <a:gd name="T42" fmla="*/ 38 w 224"/>
                <a:gd name="T43" fmla="*/ 3 h 112"/>
                <a:gd name="T44" fmla="*/ 56 w 22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112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1" y="10"/>
                  </a:lnTo>
                  <a:lnTo>
                    <a:pt x="214" y="23"/>
                  </a:lnTo>
                  <a:lnTo>
                    <a:pt x="222" y="38"/>
                  </a:lnTo>
                  <a:lnTo>
                    <a:pt x="224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1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343"/>
            <p:cNvSpPr>
              <a:spLocks/>
            </p:cNvSpPr>
            <p:nvPr/>
          </p:nvSpPr>
          <p:spPr bwMode="auto">
            <a:xfrm>
              <a:off x="2552700" y="2892425"/>
              <a:ext cx="31750" cy="26987"/>
            </a:xfrm>
            <a:custGeom>
              <a:avLst/>
              <a:gdLst>
                <a:gd name="T0" fmla="*/ 52 w 207"/>
                <a:gd name="T1" fmla="*/ 0 h 173"/>
                <a:gd name="T2" fmla="*/ 67 w 207"/>
                <a:gd name="T3" fmla="*/ 1 h 173"/>
                <a:gd name="T4" fmla="*/ 80 w 207"/>
                <a:gd name="T5" fmla="*/ 6 h 173"/>
                <a:gd name="T6" fmla="*/ 93 w 207"/>
                <a:gd name="T7" fmla="*/ 14 h 173"/>
                <a:gd name="T8" fmla="*/ 118 w 207"/>
                <a:gd name="T9" fmla="*/ 34 h 173"/>
                <a:gd name="T10" fmla="*/ 145 w 207"/>
                <a:gd name="T11" fmla="*/ 51 h 173"/>
                <a:gd name="T12" fmla="*/ 174 w 207"/>
                <a:gd name="T13" fmla="*/ 66 h 173"/>
                <a:gd name="T14" fmla="*/ 187 w 207"/>
                <a:gd name="T15" fmla="*/ 74 h 173"/>
                <a:gd name="T16" fmla="*/ 197 w 207"/>
                <a:gd name="T17" fmla="*/ 85 h 173"/>
                <a:gd name="T18" fmla="*/ 204 w 207"/>
                <a:gd name="T19" fmla="*/ 97 h 173"/>
                <a:gd name="T20" fmla="*/ 207 w 207"/>
                <a:gd name="T21" fmla="*/ 112 h 173"/>
                <a:gd name="T22" fmla="*/ 206 w 207"/>
                <a:gd name="T23" fmla="*/ 126 h 173"/>
                <a:gd name="T24" fmla="*/ 202 w 207"/>
                <a:gd name="T25" fmla="*/ 140 h 173"/>
                <a:gd name="T26" fmla="*/ 192 w 207"/>
                <a:gd name="T27" fmla="*/ 154 h 173"/>
                <a:gd name="T28" fmla="*/ 181 w 207"/>
                <a:gd name="T29" fmla="*/ 165 h 173"/>
                <a:gd name="T30" fmla="*/ 166 w 207"/>
                <a:gd name="T31" fmla="*/ 171 h 173"/>
                <a:gd name="T32" fmla="*/ 151 w 207"/>
                <a:gd name="T33" fmla="*/ 173 h 173"/>
                <a:gd name="T34" fmla="*/ 139 w 207"/>
                <a:gd name="T35" fmla="*/ 172 h 173"/>
                <a:gd name="T36" fmla="*/ 128 w 207"/>
                <a:gd name="T37" fmla="*/ 168 h 173"/>
                <a:gd name="T38" fmla="*/ 89 w 207"/>
                <a:gd name="T39" fmla="*/ 148 h 173"/>
                <a:gd name="T40" fmla="*/ 53 w 207"/>
                <a:gd name="T41" fmla="*/ 125 h 173"/>
                <a:gd name="T42" fmla="*/ 20 w 207"/>
                <a:gd name="T43" fmla="*/ 98 h 173"/>
                <a:gd name="T44" fmla="*/ 9 w 207"/>
                <a:gd name="T45" fmla="*/ 88 h 173"/>
                <a:gd name="T46" fmla="*/ 3 w 207"/>
                <a:gd name="T47" fmla="*/ 74 h 173"/>
                <a:gd name="T48" fmla="*/ 0 w 207"/>
                <a:gd name="T49" fmla="*/ 61 h 173"/>
                <a:gd name="T50" fmla="*/ 1 w 207"/>
                <a:gd name="T51" fmla="*/ 46 h 173"/>
                <a:gd name="T52" fmla="*/ 5 w 207"/>
                <a:gd name="T53" fmla="*/ 33 h 173"/>
                <a:gd name="T54" fmla="*/ 14 w 207"/>
                <a:gd name="T55" fmla="*/ 19 h 173"/>
                <a:gd name="T56" fmla="*/ 25 w 207"/>
                <a:gd name="T57" fmla="*/ 10 h 173"/>
                <a:gd name="T58" fmla="*/ 38 w 207"/>
                <a:gd name="T59" fmla="*/ 3 h 173"/>
                <a:gd name="T60" fmla="*/ 52 w 207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7" h="173">
                  <a:moveTo>
                    <a:pt x="52" y="0"/>
                  </a:moveTo>
                  <a:lnTo>
                    <a:pt x="67" y="1"/>
                  </a:lnTo>
                  <a:lnTo>
                    <a:pt x="80" y="6"/>
                  </a:lnTo>
                  <a:lnTo>
                    <a:pt x="93" y="14"/>
                  </a:lnTo>
                  <a:lnTo>
                    <a:pt x="118" y="34"/>
                  </a:lnTo>
                  <a:lnTo>
                    <a:pt x="145" y="51"/>
                  </a:lnTo>
                  <a:lnTo>
                    <a:pt x="174" y="66"/>
                  </a:lnTo>
                  <a:lnTo>
                    <a:pt x="187" y="74"/>
                  </a:lnTo>
                  <a:lnTo>
                    <a:pt x="197" y="85"/>
                  </a:lnTo>
                  <a:lnTo>
                    <a:pt x="204" y="97"/>
                  </a:lnTo>
                  <a:lnTo>
                    <a:pt x="207" y="112"/>
                  </a:lnTo>
                  <a:lnTo>
                    <a:pt x="206" y="126"/>
                  </a:lnTo>
                  <a:lnTo>
                    <a:pt x="202" y="140"/>
                  </a:lnTo>
                  <a:lnTo>
                    <a:pt x="192" y="154"/>
                  </a:lnTo>
                  <a:lnTo>
                    <a:pt x="181" y="165"/>
                  </a:lnTo>
                  <a:lnTo>
                    <a:pt x="166" y="171"/>
                  </a:lnTo>
                  <a:lnTo>
                    <a:pt x="151" y="173"/>
                  </a:lnTo>
                  <a:lnTo>
                    <a:pt x="139" y="172"/>
                  </a:lnTo>
                  <a:lnTo>
                    <a:pt x="128" y="168"/>
                  </a:lnTo>
                  <a:lnTo>
                    <a:pt x="89" y="148"/>
                  </a:lnTo>
                  <a:lnTo>
                    <a:pt x="53" y="125"/>
                  </a:lnTo>
                  <a:lnTo>
                    <a:pt x="20" y="98"/>
                  </a:lnTo>
                  <a:lnTo>
                    <a:pt x="9" y="88"/>
                  </a:lnTo>
                  <a:lnTo>
                    <a:pt x="3" y="74"/>
                  </a:lnTo>
                  <a:lnTo>
                    <a:pt x="0" y="61"/>
                  </a:lnTo>
                  <a:lnTo>
                    <a:pt x="1" y="46"/>
                  </a:lnTo>
                  <a:lnTo>
                    <a:pt x="5" y="33"/>
                  </a:lnTo>
                  <a:lnTo>
                    <a:pt x="14" y="19"/>
                  </a:lnTo>
                  <a:lnTo>
                    <a:pt x="25" y="10"/>
                  </a:lnTo>
                  <a:lnTo>
                    <a:pt x="38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344"/>
            <p:cNvSpPr>
              <a:spLocks/>
            </p:cNvSpPr>
            <p:nvPr/>
          </p:nvSpPr>
          <p:spPr bwMode="auto">
            <a:xfrm>
              <a:off x="2763838" y="2906713"/>
              <a:ext cx="34925" cy="19050"/>
            </a:xfrm>
            <a:custGeom>
              <a:avLst/>
              <a:gdLst>
                <a:gd name="T0" fmla="*/ 57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0 h 112"/>
                <a:gd name="T8" fmla="*/ 215 w 225"/>
                <a:gd name="T9" fmla="*/ 23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4 h 112"/>
                <a:gd name="T16" fmla="*/ 215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7 w 225"/>
                <a:gd name="T25" fmla="*/ 112 h 112"/>
                <a:gd name="T26" fmla="*/ 38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2 w 225"/>
                <a:gd name="T33" fmla="*/ 74 h 112"/>
                <a:gd name="T34" fmla="*/ 0 w 225"/>
                <a:gd name="T35" fmla="*/ 56 h 112"/>
                <a:gd name="T36" fmla="*/ 2 w 225"/>
                <a:gd name="T37" fmla="*/ 38 h 112"/>
                <a:gd name="T38" fmla="*/ 11 w 225"/>
                <a:gd name="T39" fmla="*/ 23 h 112"/>
                <a:gd name="T40" fmla="*/ 23 w 225"/>
                <a:gd name="T41" fmla="*/ 10 h 112"/>
                <a:gd name="T42" fmla="*/ 38 w 225"/>
                <a:gd name="T43" fmla="*/ 3 h 112"/>
                <a:gd name="T44" fmla="*/ 57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7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0"/>
                  </a:lnTo>
                  <a:lnTo>
                    <a:pt x="215" y="23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5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345"/>
            <p:cNvSpPr>
              <a:spLocks/>
            </p:cNvSpPr>
            <p:nvPr/>
          </p:nvSpPr>
          <p:spPr bwMode="auto">
            <a:xfrm>
              <a:off x="2924175" y="2906713"/>
              <a:ext cx="34925" cy="19050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7 w 225"/>
                <a:gd name="T5" fmla="*/ 3 h 112"/>
                <a:gd name="T6" fmla="*/ 202 w 225"/>
                <a:gd name="T7" fmla="*/ 10 h 112"/>
                <a:gd name="T8" fmla="*/ 214 w 225"/>
                <a:gd name="T9" fmla="*/ 23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89 h 112"/>
                <a:gd name="T18" fmla="*/ 202 w 225"/>
                <a:gd name="T19" fmla="*/ 101 h 112"/>
                <a:gd name="T20" fmla="*/ 187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8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8 h 112"/>
                <a:gd name="T38" fmla="*/ 11 w 225"/>
                <a:gd name="T39" fmla="*/ 23 h 112"/>
                <a:gd name="T40" fmla="*/ 23 w 225"/>
                <a:gd name="T41" fmla="*/ 10 h 112"/>
                <a:gd name="T42" fmla="*/ 38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0"/>
                  </a:lnTo>
                  <a:lnTo>
                    <a:pt x="214" y="23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346"/>
            <p:cNvSpPr>
              <a:spLocks/>
            </p:cNvSpPr>
            <p:nvPr/>
          </p:nvSpPr>
          <p:spPr bwMode="auto">
            <a:xfrm>
              <a:off x="2978150" y="2906713"/>
              <a:ext cx="34925" cy="19050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7 w 225"/>
                <a:gd name="T5" fmla="*/ 3 h 112"/>
                <a:gd name="T6" fmla="*/ 202 w 225"/>
                <a:gd name="T7" fmla="*/ 10 h 112"/>
                <a:gd name="T8" fmla="*/ 215 w 225"/>
                <a:gd name="T9" fmla="*/ 23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4 h 112"/>
                <a:gd name="T16" fmla="*/ 215 w 225"/>
                <a:gd name="T17" fmla="*/ 89 h 112"/>
                <a:gd name="T18" fmla="*/ 202 w 225"/>
                <a:gd name="T19" fmla="*/ 101 h 112"/>
                <a:gd name="T20" fmla="*/ 187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8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2 w 225"/>
                <a:gd name="T33" fmla="*/ 74 h 112"/>
                <a:gd name="T34" fmla="*/ 0 w 225"/>
                <a:gd name="T35" fmla="*/ 56 h 112"/>
                <a:gd name="T36" fmla="*/ 2 w 225"/>
                <a:gd name="T37" fmla="*/ 38 h 112"/>
                <a:gd name="T38" fmla="*/ 11 w 225"/>
                <a:gd name="T39" fmla="*/ 23 h 112"/>
                <a:gd name="T40" fmla="*/ 23 w 225"/>
                <a:gd name="T41" fmla="*/ 10 h 112"/>
                <a:gd name="T42" fmla="*/ 38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0"/>
                  </a:lnTo>
                  <a:lnTo>
                    <a:pt x="215" y="23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5" y="89"/>
                  </a:lnTo>
                  <a:lnTo>
                    <a:pt x="202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347"/>
            <p:cNvSpPr>
              <a:spLocks/>
            </p:cNvSpPr>
            <p:nvPr/>
          </p:nvSpPr>
          <p:spPr bwMode="auto">
            <a:xfrm>
              <a:off x="2816225" y="2906713"/>
              <a:ext cx="36513" cy="19050"/>
            </a:xfrm>
            <a:custGeom>
              <a:avLst/>
              <a:gdLst>
                <a:gd name="T0" fmla="*/ 55 w 225"/>
                <a:gd name="T1" fmla="*/ 0 h 112"/>
                <a:gd name="T2" fmla="*/ 168 w 225"/>
                <a:gd name="T3" fmla="*/ 0 h 112"/>
                <a:gd name="T4" fmla="*/ 186 w 225"/>
                <a:gd name="T5" fmla="*/ 3 h 112"/>
                <a:gd name="T6" fmla="*/ 202 w 225"/>
                <a:gd name="T7" fmla="*/ 10 h 112"/>
                <a:gd name="T8" fmla="*/ 214 w 225"/>
                <a:gd name="T9" fmla="*/ 23 h 112"/>
                <a:gd name="T10" fmla="*/ 223 w 225"/>
                <a:gd name="T11" fmla="*/ 38 h 112"/>
                <a:gd name="T12" fmla="*/ 225 w 225"/>
                <a:gd name="T13" fmla="*/ 56 h 112"/>
                <a:gd name="T14" fmla="*/ 223 w 225"/>
                <a:gd name="T15" fmla="*/ 74 h 112"/>
                <a:gd name="T16" fmla="*/ 214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8 w 225"/>
                <a:gd name="T23" fmla="*/ 112 h 112"/>
                <a:gd name="T24" fmla="*/ 55 w 225"/>
                <a:gd name="T25" fmla="*/ 112 h 112"/>
                <a:gd name="T26" fmla="*/ 39 w 225"/>
                <a:gd name="T27" fmla="*/ 109 h 112"/>
                <a:gd name="T28" fmla="*/ 23 w 225"/>
                <a:gd name="T29" fmla="*/ 101 h 112"/>
                <a:gd name="T30" fmla="*/ 10 w 225"/>
                <a:gd name="T31" fmla="*/ 89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8 h 112"/>
                <a:gd name="T38" fmla="*/ 10 w 225"/>
                <a:gd name="T39" fmla="*/ 23 h 112"/>
                <a:gd name="T40" fmla="*/ 23 w 225"/>
                <a:gd name="T41" fmla="*/ 10 h 112"/>
                <a:gd name="T42" fmla="*/ 39 w 225"/>
                <a:gd name="T43" fmla="*/ 3 h 112"/>
                <a:gd name="T44" fmla="*/ 55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5" y="0"/>
                  </a:moveTo>
                  <a:lnTo>
                    <a:pt x="168" y="0"/>
                  </a:lnTo>
                  <a:lnTo>
                    <a:pt x="186" y="3"/>
                  </a:lnTo>
                  <a:lnTo>
                    <a:pt x="202" y="10"/>
                  </a:lnTo>
                  <a:lnTo>
                    <a:pt x="214" y="23"/>
                  </a:lnTo>
                  <a:lnTo>
                    <a:pt x="223" y="38"/>
                  </a:lnTo>
                  <a:lnTo>
                    <a:pt x="225" y="56"/>
                  </a:lnTo>
                  <a:lnTo>
                    <a:pt x="223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8" y="112"/>
                  </a:lnTo>
                  <a:lnTo>
                    <a:pt x="55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348"/>
            <p:cNvSpPr>
              <a:spLocks/>
            </p:cNvSpPr>
            <p:nvPr/>
          </p:nvSpPr>
          <p:spPr bwMode="auto">
            <a:xfrm>
              <a:off x="2870200" y="2906713"/>
              <a:ext cx="36513" cy="19050"/>
            </a:xfrm>
            <a:custGeom>
              <a:avLst/>
              <a:gdLst>
                <a:gd name="T0" fmla="*/ 56 w 226"/>
                <a:gd name="T1" fmla="*/ 0 h 112"/>
                <a:gd name="T2" fmla="*/ 169 w 226"/>
                <a:gd name="T3" fmla="*/ 0 h 112"/>
                <a:gd name="T4" fmla="*/ 187 w 226"/>
                <a:gd name="T5" fmla="*/ 3 h 112"/>
                <a:gd name="T6" fmla="*/ 203 w 226"/>
                <a:gd name="T7" fmla="*/ 10 h 112"/>
                <a:gd name="T8" fmla="*/ 214 w 226"/>
                <a:gd name="T9" fmla="*/ 23 h 112"/>
                <a:gd name="T10" fmla="*/ 222 w 226"/>
                <a:gd name="T11" fmla="*/ 38 h 112"/>
                <a:gd name="T12" fmla="*/ 226 w 226"/>
                <a:gd name="T13" fmla="*/ 56 h 112"/>
                <a:gd name="T14" fmla="*/ 222 w 226"/>
                <a:gd name="T15" fmla="*/ 74 h 112"/>
                <a:gd name="T16" fmla="*/ 214 w 226"/>
                <a:gd name="T17" fmla="*/ 89 h 112"/>
                <a:gd name="T18" fmla="*/ 203 w 226"/>
                <a:gd name="T19" fmla="*/ 101 h 112"/>
                <a:gd name="T20" fmla="*/ 187 w 226"/>
                <a:gd name="T21" fmla="*/ 109 h 112"/>
                <a:gd name="T22" fmla="*/ 169 w 226"/>
                <a:gd name="T23" fmla="*/ 112 h 112"/>
                <a:gd name="T24" fmla="*/ 56 w 226"/>
                <a:gd name="T25" fmla="*/ 112 h 112"/>
                <a:gd name="T26" fmla="*/ 38 w 226"/>
                <a:gd name="T27" fmla="*/ 109 h 112"/>
                <a:gd name="T28" fmla="*/ 23 w 226"/>
                <a:gd name="T29" fmla="*/ 101 h 112"/>
                <a:gd name="T30" fmla="*/ 10 w 226"/>
                <a:gd name="T31" fmla="*/ 89 h 112"/>
                <a:gd name="T32" fmla="*/ 3 w 226"/>
                <a:gd name="T33" fmla="*/ 74 h 112"/>
                <a:gd name="T34" fmla="*/ 0 w 226"/>
                <a:gd name="T35" fmla="*/ 56 h 112"/>
                <a:gd name="T36" fmla="*/ 3 w 226"/>
                <a:gd name="T37" fmla="*/ 38 h 112"/>
                <a:gd name="T38" fmla="*/ 10 w 226"/>
                <a:gd name="T39" fmla="*/ 23 h 112"/>
                <a:gd name="T40" fmla="*/ 23 w 226"/>
                <a:gd name="T41" fmla="*/ 10 h 112"/>
                <a:gd name="T42" fmla="*/ 38 w 226"/>
                <a:gd name="T43" fmla="*/ 3 h 112"/>
                <a:gd name="T44" fmla="*/ 56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3" y="10"/>
                  </a:lnTo>
                  <a:lnTo>
                    <a:pt x="214" y="23"/>
                  </a:lnTo>
                  <a:lnTo>
                    <a:pt x="222" y="38"/>
                  </a:lnTo>
                  <a:lnTo>
                    <a:pt x="226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3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349"/>
            <p:cNvSpPr>
              <a:spLocks/>
            </p:cNvSpPr>
            <p:nvPr/>
          </p:nvSpPr>
          <p:spPr bwMode="auto">
            <a:xfrm>
              <a:off x="2552700" y="3159125"/>
              <a:ext cx="31750" cy="26987"/>
            </a:xfrm>
            <a:custGeom>
              <a:avLst/>
              <a:gdLst>
                <a:gd name="T0" fmla="*/ 52 w 207"/>
                <a:gd name="T1" fmla="*/ 0 h 173"/>
                <a:gd name="T2" fmla="*/ 67 w 207"/>
                <a:gd name="T3" fmla="*/ 1 h 173"/>
                <a:gd name="T4" fmla="*/ 80 w 207"/>
                <a:gd name="T5" fmla="*/ 6 h 173"/>
                <a:gd name="T6" fmla="*/ 93 w 207"/>
                <a:gd name="T7" fmla="*/ 15 h 173"/>
                <a:gd name="T8" fmla="*/ 118 w 207"/>
                <a:gd name="T9" fmla="*/ 34 h 173"/>
                <a:gd name="T10" fmla="*/ 145 w 207"/>
                <a:gd name="T11" fmla="*/ 51 h 173"/>
                <a:gd name="T12" fmla="*/ 174 w 207"/>
                <a:gd name="T13" fmla="*/ 65 h 173"/>
                <a:gd name="T14" fmla="*/ 187 w 207"/>
                <a:gd name="T15" fmla="*/ 74 h 173"/>
                <a:gd name="T16" fmla="*/ 197 w 207"/>
                <a:gd name="T17" fmla="*/ 84 h 173"/>
                <a:gd name="T18" fmla="*/ 204 w 207"/>
                <a:gd name="T19" fmla="*/ 98 h 173"/>
                <a:gd name="T20" fmla="*/ 207 w 207"/>
                <a:gd name="T21" fmla="*/ 111 h 173"/>
                <a:gd name="T22" fmla="*/ 206 w 207"/>
                <a:gd name="T23" fmla="*/ 126 h 173"/>
                <a:gd name="T24" fmla="*/ 202 w 207"/>
                <a:gd name="T25" fmla="*/ 140 h 173"/>
                <a:gd name="T26" fmla="*/ 192 w 207"/>
                <a:gd name="T27" fmla="*/ 154 h 173"/>
                <a:gd name="T28" fmla="*/ 181 w 207"/>
                <a:gd name="T29" fmla="*/ 164 h 173"/>
                <a:gd name="T30" fmla="*/ 166 w 207"/>
                <a:gd name="T31" fmla="*/ 170 h 173"/>
                <a:gd name="T32" fmla="*/ 151 w 207"/>
                <a:gd name="T33" fmla="*/ 173 h 173"/>
                <a:gd name="T34" fmla="*/ 139 w 207"/>
                <a:gd name="T35" fmla="*/ 171 h 173"/>
                <a:gd name="T36" fmla="*/ 128 w 207"/>
                <a:gd name="T37" fmla="*/ 167 h 173"/>
                <a:gd name="T38" fmla="*/ 89 w 207"/>
                <a:gd name="T39" fmla="*/ 148 h 173"/>
                <a:gd name="T40" fmla="*/ 53 w 207"/>
                <a:gd name="T41" fmla="*/ 125 h 173"/>
                <a:gd name="T42" fmla="*/ 20 w 207"/>
                <a:gd name="T43" fmla="*/ 99 h 173"/>
                <a:gd name="T44" fmla="*/ 9 w 207"/>
                <a:gd name="T45" fmla="*/ 87 h 173"/>
                <a:gd name="T46" fmla="*/ 3 w 207"/>
                <a:gd name="T47" fmla="*/ 74 h 173"/>
                <a:gd name="T48" fmla="*/ 0 w 207"/>
                <a:gd name="T49" fmla="*/ 60 h 173"/>
                <a:gd name="T50" fmla="*/ 1 w 207"/>
                <a:gd name="T51" fmla="*/ 46 h 173"/>
                <a:gd name="T52" fmla="*/ 5 w 207"/>
                <a:gd name="T53" fmla="*/ 32 h 173"/>
                <a:gd name="T54" fmla="*/ 14 w 207"/>
                <a:gd name="T55" fmla="*/ 20 h 173"/>
                <a:gd name="T56" fmla="*/ 25 w 207"/>
                <a:gd name="T57" fmla="*/ 9 h 173"/>
                <a:gd name="T58" fmla="*/ 38 w 207"/>
                <a:gd name="T59" fmla="*/ 3 h 173"/>
                <a:gd name="T60" fmla="*/ 52 w 207"/>
                <a:gd name="T6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7" h="173">
                  <a:moveTo>
                    <a:pt x="52" y="0"/>
                  </a:moveTo>
                  <a:lnTo>
                    <a:pt x="67" y="1"/>
                  </a:lnTo>
                  <a:lnTo>
                    <a:pt x="80" y="6"/>
                  </a:lnTo>
                  <a:lnTo>
                    <a:pt x="93" y="15"/>
                  </a:lnTo>
                  <a:lnTo>
                    <a:pt x="118" y="34"/>
                  </a:lnTo>
                  <a:lnTo>
                    <a:pt x="145" y="51"/>
                  </a:lnTo>
                  <a:lnTo>
                    <a:pt x="174" y="65"/>
                  </a:lnTo>
                  <a:lnTo>
                    <a:pt x="187" y="74"/>
                  </a:lnTo>
                  <a:lnTo>
                    <a:pt x="197" y="84"/>
                  </a:lnTo>
                  <a:lnTo>
                    <a:pt x="204" y="98"/>
                  </a:lnTo>
                  <a:lnTo>
                    <a:pt x="207" y="111"/>
                  </a:lnTo>
                  <a:lnTo>
                    <a:pt x="206" y="126"/>
                  </a:lnTo>
                  <a:lnTo>
                    <a:pt x="202" y="140"/>
                  </a:lnTo>
                  <a:lnTo>
                    <a:pt x="192" y="154"/>
                  </a:lnTo>
                  <a:lnTo>
                    <a:pt x="181" y="164"/>
                  </a:lnTo>
                  <a:lnTo>
                    <a:pt x="166" y="170"/>
                  </a:lnTo>
                  <a:lnTo>
                    <a:pt x="151" y="173"/>
                  </a:lnTo>
                  <a:lnTo>
                    <a:pt x="139" y="171"/>
                  </a:lnTo>
                  <a:lnTo>
                    <a:pt x="128" y="167"/>
                  </a:lnTo>
                  <a:lnTo>
                    <a:pt x="89" y="148"/>
                  </a:lnTo>
                  <a:lnTo>
                    <a:pt x="53" y="125"/>
                  </a:lnTo>
                  <a:lnTo>
                    <a:pt x="20" y="99"/>
                  </a:lnTo>
                  <a:lnTo>
                    <a:pt x="9" y="87"/>
                  </a:lnTo>
                  <a:lnTo>
                    <a:pt x="3" y="74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5" y="32"/>
                  </a:lnTo>
                  <a:lnTo>
                    <a:pt x="14" y="20"/>
                  </a:lnTo>
                  <a:lnTo>
                    <a:pt x="25" y="9"/>
                  </a:lnTo>
                  <a:lnTo>
                    <a:pt x="38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350"/>
            <p:cNvSpPr>
              <a:spLocks/>
            </p:cNvSpPr>
            <p:nvPr/>
          </p:nvSpPr>
          <p:spPr bwMode="auto">
            <a:xfrm>
              <a:off x="2655888" y="3173413"/>
              <a:ext cx="34925" cy="19050"/>
            </a:xfrm>
            <a:custGeom>
              <a:avLst/>
              <a:gdLst>
                <a:gd name="T0" fmla="*/ 56 w 224"/>
                <a:gd name="T1" fmla="*/ 0 h 112"/>
                <a:gd name="T2" fmla="*/ 169 w 224"/>
                <a:gd name="T3" fmla="*/ 0 h 112"/>
                <a:gd name="T4" fmla="*/ 187 w 224"/>
                <a:gd name="T5" fmla="*/ 3 h 112"/>
                <a:gd name="T6" fmla="*/ 201 w 224"/>
                <a:gd name="T7" fmla="*/ 11 h 112"/>
                <a:gd name="T8" fmla="*/ 214 w 224"/>
                <a:gd name="T9" fmla="*/ 22 h 112"/>
                <a:gd name="T10" fmla="*/ 222 w 224"/>
                <a:gd name="T11" fmla="*/ 38 h 112"/>
                <a:gd name="T12" fmla="*/ 224 w 224"/>
                <a:gd name="T13" fmla="*/ 56 h 112"/>
                <a:gd name="T14" fmla="*/ 222 w 224"/>
                <a:gd name="T15" fmla="*/ 73 h 112"/>
                <a:gd name="T16" fmla="*/ 214 w 224"/>
                <a:gd name="T17" fmla="*/ 89 h 112"/>
                <a:gd name="T18" fmla="*/ 201 w 224"/>
                <a:gd name="T19" fmla="*/ 101 h 112"/>
                <a:gd name="T20" fmla="*/ 187 w 224"/>
                <a:gd name="T21" fmla="*/ 109 h 112"/>
                <a:gd name="T22" fmla="*/ 169 w 224"/>
                <a:gd name="T23" fmla="*/ 112 h 112"/>
                <a:gd name="T24" fmla="*/ 56 w 224"/>
                <a:gd name="T25" fmla="*/ 112 h 112"/>
                <a:gd name="T26" fmla="*/ 38 w 224"/>
                <a:gd name="T27" fmla="*/ 109 h 112"/>
                <a:gd name="T28" fmla="*/ 23 w 224"/>
                <a:gd name="T29" fmla="*/ 101 h 112"/>
                <a:gd name="T30" fmla="*/ 10 w 224"/>
                <a:gd name="T31" fmla="*/ 89 h 112"/>
                <a:gd name="T32" fmla="*/ 3 w 224"/>
                <a:gd name="T33" fmla="*/ 73 h 112"/>
                <a:gd name="T34" fmla="*/ 0 w 224"/>
                <a:gd name="T35" fmla="*/ 56 h 112"/>
                <a:gd name="T36" fmla="*/ 3 w 224"/>
                <a:gd name="T37" fmla="*/ 38 h 112"/>
                <a:gd name="T38" fmla="*/ 10 w 224"/>
                <a:gd name="T39" fmla="*/ 22 h 112"/>
                <a:gd name="T40" fmla="*/ 23 w 224"/>
                <a:gd name="T41" fmla="*/ 11 h 112"/>
                <a:gd name="T42" fmla="*/ 38 w 224"/>
                <a:gd name="T43" fmla="*/ 3 h 112"/>
                <a:gd name="T44" fmla="*/ 56 w 22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112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1" y="11"/>
                  </a:lnTo>
                  <a:lnTo>
                    <a:pt x="214" y="22"/>
                  </a:lnTo>
                  <a:lnTo>
                    <a:pt x="222" y="38"/>
                  </a:lnTo>
                  <a:lnTo>
                    <a:pt x="224" y="56"/>
                  </a:lnTo>
                  <a:lnTo>
                    <a:pt x="222" y="73"/>
                  </a:lnTo>
                  <a:lnTo>
                    <a:pt x="214" y="89"/>
                  </a:lnTo>
                  <a:lnTo>
                    <a:pt x="201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351"/>
            <p:cNvSpPr>
              <a:spLocks/>
            </p:cNvSpPr>
            <p:nvPr/>
          </p:nvSpPr>
          <p:spPr bwMode="auto">
            <a:xfrm>
              <a:off x="2601913" y="3173413"/>
              <a:ext cx="36513" cy="19050"/>
            </a:xfrm>
            <a:custGeom>
              <a:avLst/>
              <a:gdLst>
                <a:gd name="T0" fmla="*/ 56 w 225"/>
                <a:gd name="T1" fmla="*/ 0 h 112"/>
                <a:gd name="T2" fmla="*/ 168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4 w 225"/>
                <a:gd name="T9" fmla="*/ 22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3 h 112"/>
                <a:gd name="T16" fmla="*/ 214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8 w 225"/>
                <a:gd name="T23" fmla="*/ 112 h 112"/>
                <a:gd name="T24" fmla="*/ 56 w 225"/>
                <a:gd name="T25" fmla="*/ 112 h 112"/>
                <a:gd name="T26" fmla="*/ 37 w 225"/>
                <a:gd name="T27" fmla="*/ 109 h 112"/>
                <a:gd name="T28" fmla="*/ 23 w 225"/>
                <a:gd name="T29" fmla="*/ 101 h 112"/>
                <a:gd name="T30" fmla="*/ 10 w 225"/>
                <a:gd name="T31" fmla="*/ 89 h 112"/>
                <a:gd name="T32" fmla="*/ 2 w 225"/>
                <a:gd name="T33" fmla="*/ 73 h 112"/>
                <a:gd name="T34" fmla="*/ 0 w 225"/>
                <a:gd name="T35" fmla="*/ 56 h 112"/>
                <a:gd name="T36" fmla="*/ 2 w 225"/>
                <a:gd name="T37" fmla="*/ 38 h 112"/>
                <a:gd name="T38" fmla="*/ 10 w 225"/>
                <a:gd name="T39" fmla="*/ 22 h 112"/>
                <a:gd name="T40" fmla="*/ 23 w 225"/>
                <a:gd name="T41" fmla="*/ 11 h 112"/>
                <a:gd name="T42" fmla="*/ 37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8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2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8" y="112"/>
                  </a:lnTo>
                  <a:lnTo>
                    <a:pt x="56" y="112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352"/>
            <p:cNvSpPr>
              <a:spLocks/>
            </p:cNvSpPr>
            <p:nvPr/>
          </p:nvSpPr>
          <p:spPr bwMode="auto">
            <a:xfrm>
              <a:off x="2816225" y="3173413"/>
              <a:ext cx="36513" cy="19050"/>
            </a:xfrm>
            <a:custGeom>
              <a:avLst/>
              <a:gdLst>
                <a:gd name="T0" fmla="*/ 55 w 225"/>
                <a:gd name="T1" fmla="*/ 0 h 112"/>
                <a:gd name="T2" fmla="*/ 168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4 w 225"/>
                <a:gd name="T9" fmla="*/ 22 h 112"/>
                <a:gd name="T10" fmla="*/ 223 w 225"/>
                <a:gd name="T11" fmla="*/ 38 h 112"/>
                <a:gd name="T12" fmla="*/ 225 w 225"/>
                <a:gd name="T13" fmla="*/ 56 h 112"/>
                <a:gd name="T14" fmla="*/ 223 w 225"/>
                <a:gd name="T15" fmla="*/ 73 h 112"/>
                <a:gd name="T16" fmla="*/ 214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8 w 225"/>
                <a:gd name="T23" fmla="*/ 112 h 112"/>
                <a:gd name="T24" fmla="*/ 55 w 225"/>
                <a:gd name="T25" fmla="*/ 112 h 112"/>
                <a:gd name="T26" fmla="*/ 39 w 225"/>
                <a:gd name="T27" fmla="*/ 109 h 112"/>
                <a:gd name="T28" fmla="*/ 23 w 225"/>
                <a:gd name="T29" fmla="*/ 101 h 112"/>
                <a:gd name="T30" fmla="*/ 10 w 225"/>
                <a:gd name="T31" fmla="*/ 89 h 112"/>
                <a:gd name="T32" fmla="*/ 3 w 225"/>
                <a:gd name="T33" fmla="*/ 73 h 112"/>
                <a:gd name="T34" fmla="*/ 0 w 225"/>
                <a:gd name="T35" fmla="*/ 56 h 112"/>
                <a:gd name="T36" fmla="*/ 3 w 225"/>
                <a:gd name="T37" fmla="*/ 38 h 112"/>
                <a:gd name="T38" fmla="*/ 10 w 225"/>
                <a:gd name="T39" fmla="*/ 22 h 112"/>
                <a:gd name="T40" fmla="*/ 23 w 225"/>
                <a:gd name="T41" fmla="*/ 11 h 112"/>
                <a:gd name="T42" fmla="*/ 39 w 225"/>
                <a:gd name="T43" fmla="*/ 3 h 112"/>
                <a:gd name="T44" fmla="*/ 55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5" y="0"/>
                  </a:moveTo>
                  <a:lnTo>
                    <a:pt x="168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2"/>
                  </a:lnTo>
                  <a:lnTo>
                    <a:pt x="223" y="38"/>
                  </a:lnTo>
                  <a:lnTo>
                    <a:pt x="225" y="56"/>
                  </a:lnTo>
                  <a:lnTo>
                    <a:pt x="223" y="73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8" y="112"/>
                  </a:lnTo>
                  <a:lnTo>
                    <a:pt x="55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353"/>
            <p:cNvSpPr>
              <a:spLocks/>
            </p:cNvSpPr>
            <p:nvPr/>
          </p:nvSpPr>
          <p:spPr bwMode="auto">
            <a:xfrm>
              <a:off x="2870200" y="3173413"/>
              <a:ext cx="36513" cy="19050"/>
            </a:xfrm>
            <a:custGeom>
              <a:avLst/>
              <a:gdLst>
                <a:gd name="T0" fmla="*/ 56 w 226"/>
                <a:gd name="T1" fmla="*/ 0 h 112"/>
                <a:gd name="T2" fmla="*/ 169 w 226"/>
                <a:gd name="T3" fmla="*/ 0 h 112"/>
                <a:gd name="T4" fmla="*/ 187 w 226"/>
                <a:gd name="T5" fmla="*/ 3 h 112"/>
                <a:gd name="T6" fmla="*/ 203 w 226"/>
                <a:gd name="T7" fmla="*/ 11 h 112"/>
                <a:gd name="T8" fmla="*/ 214 w 226"/>
                <a:gd name="T9" fmla="*/ 22 h 112"/>
                <a:gd name="T10" fmla="*/ 222 w 226"/>
                <a:gd name="T11" fmla="*/ 38 h 112"/>
                <a:gd name="T12" fmla="*/ 226 w 226"/>
                <a:gd name="T13" fmla="*/ 56 h 112"/>
                <a:gd name="T14" fmla="*/ 222 w 226"/>
                <a:gd name="T15" fmla="*/ 73 h 112"/>
                <a:gd name="T16" fmla="*/ 214 w 226"/>
                <a:gd name="T17" fmla="*/ 89 h 112"/>
                <a:gd name="T18" fmla="*/ 203 w 226"/>
                <a:gd name="T19" fmla="*/ 101 h 112"/>
                <a:gd name="T20" fmla="*/ 187 w 226"/>
                <a:gd name="T21" fmla="*/ 109 h 112"/>
                <a:gd name="T22" fmla="*/ 169 w 226"/>
                <a:gd name="T23" fmla="*/ 112 h 112"/>
                <a:gd name="T24" fmla="*/ 56 w 226"/>
                <a:gd name="T25" fmla="*/ 112 h 112"/>
                <a:gd name="T26" fmla="*/ 38 w 226"/>
                <a:gd name="T27" fmla="*/ 109 h 112"/>
                <a:gd name="T28" fmla="*/ 23 w 226"/>
                <a:gd name="T29" fmla="*/ 101 h 112"/>
                <a:gd name="T30" fmla="*/ 10 w 226"/>
                <a:gd name="T31" fmla="*/ 89 h 112"/>
                <a:gd name="T32" fmla="*/ 3 w 226"/>
                <a:gd name="T33" fmla="*/ 73 h 112"/>
                <a:gd name="T34" fmla="*/ 0 w 226"/>
                <a:gd name="T35" fmla="*/ 56 h 112"/>
                <a:gd name="T36" fmla="*/ 3 w 226"/>
                <a:gd name="T37" fmla="*/ 38 h 112"/>
                <a:gd name="T38" fmla="*/ 10 w 226"/>
                <a:gd name="T39" fmla="*/ 22 h 112"/>
                <a:gd name="T40" fmla="*/ 23 w 226"/>
                <a:gd name="T41" fmla="*/ 11 h 112"/>
                <a:gd name="T42" fmla="*/ 38 w 226"/>
                <a:gd name="T43" fmla="*/ 3 h 112"/>
                <a:gd name="T44" fmla="*/ 56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3" y="11"/>
                  </a:lnTo>
                  <a:lnTo>
                    <a:pt x="214" y="22"/>
                  </a:lnTo>
                  <a:lnTo>
                    <a:pt x="222" y="38"/>
                  </a:lnTo>
                  <a:lnTo>
                    <a:pt x="226" y="56"/>
                  </a:lnTo>
                  <a:lnTo>
                    <a:pt x="222" y="73"/>
                  </a:lnTo>
                  <a:lnTo>
                    <a:pt x="214" y="89"/>
                  </a:lnTo>
                  <a:lnTo>
                    <a:pt x="203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354"/>
            <p:cNvSpPr>
              <a:spLocks/>
            </p:cNvSpPr>
            <p:nvPr/>
          </p:nvSpPr>
          <p:spPr bwMode="auto">
            <a:xfrm>
              <a:off x="2924175" y="3173413"/>
              <a:ext cx="34925" cy="19050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7 w 225"/>
                <a:gd name="T5" fmla="*/ 3 h 112"/>
                <a:gd name="T6" fmla="*/ 202 w 225"/>
                <a:gd name="T7" fmla="*/ 11 h 112"/>
                <a:gd name="T8" fmla="*/ 214 w 225"/>
                <a:gd name="T9" fmla="*/ 22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3 h 112"/>
                <a:gd name="T16" fmla="*/ 214 w 225"/>
                <a:gd name="T17" fmla="*/ 89 h 112"/>
                <a:gd name="T18" fmla="*/ 202 w 225"/>
                <a:gd name="T19" fmla="*/ 101 h 112"/>
                <a:gd name="T20" fmla="*/ 187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8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3 w 225"/>
                <a:gd name="T33" fmla="*/ 73 h 112"/>
                <a:gd name="T34" fmla="*/ 0 w 225"/>
                <a:gd name="T35" fmla="*/ 56 h 112"/>
                <a:gd name="T36" fmla="*/ 3 w 225"/>
                <a:gd name="T37" fmla="*/ 38 h 112"/>
                <a:gd name="T38" fmla="*/ 11 w 225"/>
                <a:gd name="T39" fmla="*/ 22 h 112"/>
                <a:gd name="T40" fmla="*/ 23 w 225"/>
                <a:gd name="T41" fmla="*/ 11 h 112"/>
                <a:gd name="T42" fmla="*/ 38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1"/>
                  </a:lnTo>
                  <a:lnTo>
                    <a:pt x="214" y="22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355"/>
            <p:cNvSpPr>
              <a:spLocks/>
            </p:cNvSpPr>
            <p:nvPr/>
          </p:nvSpPr>
          <p:spPr bwMode="auto">
            <a:xfrm>
              <a:off x="2763838" y="3173413"/>
              <a:ext cx="34925" cy="19050"/>
            </a:xfrm>
            <a:custGeom>
              <a:avLst/>
              <a:gdLst>
                <a:gd name="T0" fmla="*/ 57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5 w 225"/>
                <a:gd name="T9" fmla="*/ 22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3 h 112"/>
                <a:gd name="T16" fmla="*/ 215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7 w 225"/>
                <a:gd name="T25" fmla="*/ 112 h 112"/>
                <a:gd name="T26" fmla="*/ 38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2 w 225"/>
                <a:gd name="T33" fmla="*/ 73 h 112"/>
                <a:gd name="T34" fmla="*/ 0 w 225"/>
                <a:gd name="T35" fmla="*/ 56 h 112"/>
                <a:gd name="T36" fmla="*/ 2 w 225"/>
                <a:gd name="T37" fmla="*/ 38 h 112"/>
                <a:gd name="T38" fmla="*/ 11 w 225"/>
                <a:gd name="T39" fmla="*/ 22 h 112"/>
                <a:gd name="T40" fmla="*/ 23 w 225"/>
                <a:gd name="T41" fmla="*/ 11 h 112"/>
                <a:gd name="T42" fmla="*/ 38 w 225"/>
                <a:gd name="T43" fmla="*/ 3 h 112"/>
                <a:gd name="T44" fmla="*/ 57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7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5" y="22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5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356"/>
            <p:cNvSpPr>
              <a:spLocks/>
            </p:cNvSpPr>
            <p:nvPr/>
          </p:nvSpPr>
          <p:spPr bwMode="auto">
            <a:xfrm>
              <a:off x="2978150" y="3173413"/>
              <a:ext cx="34925" cy="19050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7 w 225"/>
                <a:gd name="T5" fmla="*/ 3 h 112"/>
                <a:gd name="T6" fmla="*/ 202 w 225"/>
                <a:gd name="T7" fmla="*/ 11 h 112"/>
                <a:gd name="T8" fmla="*/ 215 w 225"/>
                <a:gd name="T9" fmla="*/ 22 h 112"/>
                <a:gd name="T10" fmla="*/ 222 w 225"/>
                <a:gd name="T11" fmla="*/ 38 h 112"/>
                <a:gd name="T12" fmla="*/ 225 w 225"/>
                <a:gd name="T13" fmla="*/ 56 h 112"/>
                <a:gd name="T14" fmla="*/ 222 w 225"/>
                <a:gd name="T15" fmla="*/ 73 h 112"/>
                <a:gd name="T16" fmla="*/ 215 w 225"/>
                <a:gd name="T17" fmla="*/ 89 h 112"/>
                <a:gd name="T18" fmla="*/ 202 w 225"/>
                <a:gd name="T19" fmla="*/ 101 h 112"/>
                <a:gd name="T20" fmla="*/ 187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8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2 w 225"/>
                <a:gd name="T33" fmla="*/ 73 h 112"/>
                <a:gd name="T34" fmla="*/ 0 w 225"/>
                <a:gd name="T35" fmla="*/ 56 h 112"/>
                <a:gd name="T36" fmla="*/ 2 w 225"/>
                <a:gd name="T37" fmla="*/ 38 h 112"/>
                <a:gd name="T38" fmla="*/ 11 w 225"/>
                <a:gd name="T39" fmla="*/ 22 h 112"/>
                <a:gd name="T40" fmla="*/ 23 w 225"/>
                <a:gd name="T41" fmla="*/ 11 h 112"/>
                <a:gd name="T42" fmla="*/ 38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1"/>
                  </a:lnTo>
                  <a:lnTo>
                    <a:pt x="215" y="22"/>
                  </a:lnTo>
                  <a:lnTo>
                    <a:pt x="222" y="38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5" y="89"/>
                  </a:lnTo>
                  <a:lnTo>
                    <a:pt x="202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357"/>
            <p:cNvSpPr>
              <a:spLocks/>
            </p:cNvSpPr>
            <p:nvPr/>
          </p:nvSpPr>
          <p:spPr bwMode="auto">
            <a:xfrm>
              <a:off x="2709863" y="3173413"/>
              <a:ext cx="34925" cy="19050"/>
            </a:xfrm>
            <a:custGeom>
              <a:avLst/>
              <a:gdLst>
                <a:gd name="T0" fmla="*/ 57 w 226"/>
                <a:gd name="T1" fmla="*/ 0 h 112"/>
                <a:gd name="T2" fmla="*/ 170 w 226"/>
                <a:gd name="T3" fmla="*/ 0 h 112"/>
                <a:gd name="T4" fmla="*/ 188 w 226"/>
                <a:gd name="T5" fmla="*/ 3 h 112"/>
                <a:gd name="T6" fmla="*/ 203 w 226"/>
                <a:gd name="T7" fmla="*/ 11 h 112"/>
                <a:gd name="T8" fmla="*/ 215 w 226"/>
                <a:gd name="T9" fmla="*/ 22 h 112"/>
                <a:gd name="T10" fmla="*/ 223 w 226"/>
                <a:gd name="T11" fmla="*/ 38 h 112"/>
                <a:gd name="T12" fmla="*/ 226 w 226"/>
                <a:gd name="T13" fmla="*/ 56 h 112"/>
                <a:gd name="T14" fmla="*/ 223 w 226"/>
                <a:gd name="T15" fmla="*/ 73 h 112"/>
                <a:gd name="T16" fmla="*/ 215 w 226"/>
                <a:gd name="T17" fmla="*/ 89 h 112"/>
                <a:gd name="T18" fmla="*/ 203 w 226"/>
                <a:gd name="T19" fmla="*/ 101 h 112"/>
                <a:gd name="T20" fmla="*/ 188 w 226"/>
                <a:gd name="T21" fmla="*/ 109 h 112"/>
                <a:gd name="T22" fmla="*/ 170 w 226"/>
                <a:gd name="T23" fmla="*/ 112 h 112"/>
                <a:gd name="T24" fmla="*/ 57 w 226"/>
                <a:gd name="T25" fmla="*/ 112 h 112"/>
                <a:gd name="T26" fmla="*/ 39 w 226"/>
                <a:gd name="T27" fmla="*/ 109 h 112"/>
                <a:gd name="T28" fmla="*/ 23 w 226"/>
                <a:gd name="T29" fmla="*/ 101 h 112"/>
                <a:gd name="T30" fmla="*/ 12 w 226"/>
                <a:gd name="T31" fmla="*/ 89 h 112"/>
                <a:gd name="T32" fmla="*/ 3 w 226"/>
                <a:gd name="T33" fmla="*/ 73 h 112"/>
                <a:gd name="T34" fmla="*/ 0 w 226"/>
                <a:gd name="T35" fmla="*/ 56 h 112"/>
                <a:gd name="T36" fmla="*/ 3 w 226"/>
                <a:gd name="T37" fmla="*/ 38 h 112"/>
                <a:gd name="T38" fmla="*/ 12 w 226"/>
                <a:gd name="T39" fmla="*/ 22 h 112"/>
                <a:gd name="T40" fmla="*/ 23 w 226"/>
                <a:gd name="T41" fmla="*/ 11 h 112"/>
                <a:gd name="T42" fmla="*/ 39 w 226"/>
                <a:gd name="T43" fmla="*/ 3 h 112"/>
                <a:gd name="T44" fmla="*/ 57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7" y="0"/>
                  </a:moveTo>
                  <a:lnTo>
                    <a:pt x="170" y="0"/>
                  </a:lnTo>
                  <a:lnTo>
                    <a:pt x="188" y="3"/>
                  </a:lnTo>
                  <a:lnTo>
                    <a:pt x="203" y="11"/>
                  </a:lnTo>
                  <a:lnTo>
                    <a:pt x="215" y="22"/>
                  </a:lnTo>
                  <a:lnTo>
                    <a:pt x="223" y="38"/>
                  </a:lnTo>
                  <a:lnTo>
                    <a:pt x="226" y="56"/>
                  </a:lnTo>
                  <a:lnTo>
                    <a:pt x="223" y="73"/>
                  </a:lnTo>
                  <a:lnTo>
                    <a:pt x="215" y="89"/>
                  </a:lnTo>
                  <a:lnTo>
                    <a:pt x="203" y="101"/>
                  </a:lnTo>
                  <a:lnTo>
                    <a:pt x="188" y="109"/>
                  </a:lnTo>
                  <a:lnTo>
                    <a:pt x="170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358"/>
            <p:cNvSpPr>
              <a:spLocks noEditPoints="1"/>
            </p:cNvSpPr>
            <p:nvPr/>
          </p:nvSpPr>
          <p:spPr bwMode="auto">
            <a:xfrm>
              <a:off x="2924175" y="3005138"/>
              <a:ext cx="71438" cy="71437"/>
            </a:xfrm>
            <a:custGeom>
              <a:avLst/>
              <a:gdLst>
                <a:gd name="T0" fmla="*/ 199 w 450"/>
                <a:gd name="T1" fmla="*/ 115 h 448"/>
                <a:gd name="T2" fmla="*/ 155 w 450"/>
                <a:gd name="T3" fmla="*/ 136 h 448"/>
                <a:gd name="T4" fmla="*/ 124 w 450"/>
                <a:gd name="T5" fmla="*/ 175 h 448"/>
                <a:gd name="T6" fmla="*/ 112 w 450"/>
                <a:gd name="T7" fmla="*/ 224 h 448"/>
                <a:gd name="T8" fmla="*/ 124 w 450"/>
                <a:gd name="T9" fmla="*/ 274 h 448"/>
                <a:gd name="T10" fmla="*/ 155 w 450"/>
                <a:gd name="T11" fmla="*/ 311 h 448"/>
                <a:gd name="T12" fmla="*/ 199 w 450"/>
                <a:gd name="T13" fmla="*/ 333 h 448"/>
                <a:gd name="T14" fmla="*/ 251 w 450"/>
                <a:gd name="T15" fmla="*/ 333 h 448"/>
                <a:gd name="T16" fmla="*/ 295 w 450"/>
                <a:gd name="T17" fmla="*/ 311 h 448"/>
                <a:gd name="T18" fmla="*/ 327 w 450"/>
                <a:gd name="T19" fmla="*/ 274 h 448"/>
                <a:gd name="T20" fmla="*/ 338 w 450"/>
                <a:gd name="T21" fmla="*/ 224 h 448"/>
                <a:gd name="T22" fmla="*/ 327 w 450"/>
                <a:gd name="T23" fmla="*/ 175 h 448"/>
                <a:gd name="T24" fmla="*/ 295 w 450"/>
                <a:gd name="T25" fmla="*/ 136 h 448"/>
                <a:gd name="T26" fmla="*/ 251 w 450"/>
                <a:gd name="T27" fmla="*/ 115 h 448"/>
                <a:gd name="T28" fmla="*/ 225 w 450"/>
                <a:gd name="T29" fmla="*/ 0 h 448"/>
                <a:gd name="T30" fmla="*/ 297 w 450"/>
                <a:gd name="T31" fmla="*/ 12 h 448"/>
                <a:gd name="T32" fmla="*/ 358 w 450"/>
                <a:gd name="T33" fmla="*/ 43 h 448"/>
                <a:gd name="T34" fmla="*/ 407 w 450"/>
                <a:gd name="T35" fmla="*/ 92 h 448"/>
                <a:gd name="T36" fmla="*/ 439 w 450"/>
                <a:gd name="T37" fmla="*/ 153 h 448"/>
                <a:gd name="T38" fmla="*/ 450 w 450"/>
                <a:gd name="T39" fmla="*/ 224 h 448"/>
                <a:gd name="T40" fmla="*/ 439 w 450"/>
                <a:gd name="T41" fmla="*/ 294 h 448"/>
                <a:gd name="T42" fmla="*/ 407 w 450"/>
                <a:gd name="T43" fmla="*/ 357 h 448"/>
                <a:gd name="T44" fmla="*/ 358 w 450"/>
                <a:gd name="T45" fmla="*/ 405 h 448"/>
                <a:gd name="T46" fmla="*/ 297 w 450"/>
                <a:gd name="T47" fmla="*/ 437 h 448"/>
                <a:gd name="T48" fmla="*/ 225 w 450"/>
                <a:gd name="T49" fmla="*/ 448 h 448"/>
                <a:gd name="T50" fmla="*/ 154 w 450"/>
                <a:gd name="T51" fmla="*/ 437 h 448"/>
                <a:gd name="T52" fmla="*/ 93 w 450"/>
                <a:gd name="T53" fmla="*/ 405 h 448"/>
                <a:gd name="T54" fmla="*/ 43 w 450"/>
                <a:gd name="T55" fmla="*/ 357 h 448"/>
                <a:gd name="T56" fmla="*/ 11 w 450"/>
                <a:gd name="T57" fmla="*/ 294 h 448"/>
                <a:gd name="T58" fmla="*/ 0 w 450"/>
                <a:gd name="T59" fmla="*/ 224 h 448"/>
                <a:gd name="T60" fmla="*/ 11 w 450"/>
                <a:gd name="T61" fmla="*/ 153 h 448"/>
                <a:gd name="T62" fmla="*/ 43 w 450"/>
                <a:gd name="T63" fmla="*/ 92 h 448"/>
                <a:gd name="T64" fmla="*/ 93 w 450"/>
                <a:gd name="T65" fmla="*/ 43 h 448"/>
                <a:gd name="T66" fmla="*/ 154 w 450"/>
                <a:gd name="T67" fmla="*/ 12 h 448"/>
                <a:gd name="T68" fmla="*/ 225 w 450"/>
                <a:gd name="T69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0" h="448">
                  <a:moveTo>
                    <a:pt x="225" y="112"/>
                  </a:moveTo>
                  <a:lnTo>
                    <a:pt x="199" y="115"/>
                  </a:lnTo>
                  <a:lnTo>
                    <a:pt x="175" y="123"/>
                  </a:lnTo>
                  <a:lnTo>
                    <a:pt x="155" y="136"/>
                  </a:lnTo>
                  <a:lnTo>
                    <a:pt x="138" y="154"/>
                  </a:lnTo>
                  <a:lnTo>
                    <a:pt x="124" y="175"/>
                  </a:lnTo>
                  <a:lnTo>
                    <a:pt x="116" y="199"/>
                  </a:lnTo>
                  <a:lnTo>
                    <a:pt x="112" y="224"/>
                  </a:lnTo>
                  <a:lnTo>
                    <a:pt x="116" y="250"/>
                  </a:lnTo>
                  <a:lnTo>
                    <a:pt x="124" y="274"/>
                  </a:lnTo>
                  <a:lnTo>
                    <a:pt x="138" y="294"/>
                  </a:lnTo>
                  <a:lnTo>
                    <a:pt x="155" y="311"/>
                  </a:lnTo>
                  <a:lnTo>
                    <a:pt x="175" y="325"/>
                  </a:lnTo>
                  <a:lnTo>
                    <a:pt x="199" y="333"/>
                  </a:lnTo>
                  <a:lnTo>
                    <a:pt x="225" y="336"/>
                  </a:lnTo>
                  <a:lnTo>
                    <a:pt x="251" y="333"/>
                  </a:lnTo>
                  <a:lnTo>
                    <a:pt x="275" y="325"/>
                  </a:lnTo>
                  <a:lnTo>
                    <a:pt x="295" y="311"/>
                  </a:lnTo>
                  <a:lnTo>
                    <a:pt x="313" y="294"/>
                  </a:lnTo>
                  <a:lnTo>
                    <a:pt x="327" y="274"/>
                  </a:lnTo>
                  <a:lnTo>
                    <a:pt x="335" y="250"/>
                  </a:lnTo>
                  <a:lnTo>
                    <a:pt x="338" y="224"/>
                  </a:lnTo>
                  <a:lnTo>
                    <a:pt x="335" y="199"/>
                  </a:lnTo>
                  <a:lnTo>
                    <a:pt x="327" y="175"/>
                  </a:lnTo>
                  <a:lnTo>
                    <a:pt x="313" y="154"/>
                  </a:lnTo>
                  <a:lnTo>
                    <a:pt x="295" y="136"/>
                  </a:lnTo>
                  <a:lnTo>
                    <a:pt x="275" y="123"/>
                  </a:lnTo>
                  <a:lnTo>
                    <a:pt x="251" y="115"/>
                  </a:lnTo>
                  <a:lnTo>
                    <a:pt x="225" y="112"/>
                  </a:lnTo>
                  <a:close/>
                  <a:moveTo>
                    <a:pt x="225" y="0"/>
                  </a:moveTo>
                  <a:lnTo>
                    <a:pt x="262" y="3"/>
                  </a:lnTo>
                  <a:lnTo>
                    <a:pt x="297" y="12"/>
                  </a:lnTo>
                  <a:lnTo>
                    <a:pt x="329" y="25"/>
                  </a:lnTo>
                  <a:lnTo>
                    <a:pt x="358" y="43"/>
                  </a:lnTo>
                  <a:lnTo>
                    <a:pt x="384" y="66"/>
                  </a:lnTo>
                  <a:lnTo>
                    <a:pt x="407" y="92"/>
                  </a:lnTo>
                  <a:lnTo>
                    <a:pt x="425" y="121"/>
                  </a:lnTo>
                  <a:lnTo>
                    <a:pt x="439" y="153"/>
                  </a:lnTo>
                  <a:lnTo>
                    <a:pt x="448" y="187"/>
                  </a:lnTo>
                  <a:lnTo>
                    <a:pt x="450" y="224"/>
                  </a:lnTo>
                  <a:lnTo>
                    <a:pt x="448" y="260"/>
                  </a:lnTo>
                  <a:lnTo>
                    <a:pt x="439" y="294"/>
                  </a:lnTo>
                  <a:lnTo>
                    <a:pt x="425" y="327"/>
                  </a:lnTo>
                  <a:lnTo>
                    <a:pt x="407" y="357"/>
                  </a:lnTo>
                  <a:lnTo>
                    <a:pt x="384" y="383"/>
                  </a:lnTo>
                  <a:lnTo>
                    <a:pt x="358" y="405"/>
                  </a:lnTo>
                  <a:lnTo>
                    <a:pt x="329" y="423"/>
                  </a:lnTo>
                  <a:lnTo>
                    <a:pt x="297" y="437"/>
                  </a:lnTo>
                  <a:lnTo>
                    <a:pt x="262" y="445"/>
                  </a:lnTo>
                  <a:lnTo>
                    <a:pt x="225" y="448"/>
                  </a:lnTo>
                  <a:lnTo>
                    <a:pt x="189" y="445"/>
                  </a:lnTo>
                  <a:lnTo>
                    <a:pt x="154" y="437"/>
                  </a:lnTo>
                  <a:lnTo>
                    <a:pt x="122" y="423"/>
                  </a:lnTo>
                  <a:lnTo>
                    <a:pt x="93" y="405"/>
                  </a:lnTo>
                  <a:lnTo>
                    <a:pt x="65" y="383"/>
                  </a:lnTo>
                  <a:lnTo>
                    <a:pt x="43" y="357"/>
                  </a:lnTo>
                  <a:lnTo>
                    <a:pt x="25" y="327"/>
                  </a:lnTo>
                  <a:lnTo>
                    <a:pt x="11" y="294"/>
                  </a:lnTo>
                  <a:lnTo>
                    <a:pt x="3" y="260"/>
                  </a:lnTo>
                  <a:lnTo>
                    <a:pt x="0" y="224"/>
                  </a:lnTo>
                  <a:lnTo>
                    <a:pt x="3" y="187"/>
                  </a:lnTo>
                  <a:lnTo>
                    <a:pt x="11" y="153"/>
                  </a:lnTo>
                  <a:lnTo>
                    <a:pt x="25" y="121"/>
                  </a:lnTo>
                  <a:lnTo>
                    <a:pt x="43" y="92"/>
                  </a:lnTo>
                  <a:lnTo>
                    <a:pt x="65" y="66"/>
                  </a:lnTo>
                  <a:lnTo>
                    <a:pt x="93" y="43"/>
                  </a:lnTo>
                  <a:lnTo>
                    <a:pt x="122" y="25"/>
                  </a:lnTo>
                  <a:lnTo>
                    <a:pt x="154" y="12"/>
                  </a:lnTo>
                  <a:lnTo>
                    <a:pt x="189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359"/>
            <p:cNvSpPr>
              <a:spLocks noEditPoints="1"/>
            </p:cNvSpPr>
            <p:nvPr/>
          </p:nvSpPr>
          <p:spPr bwMode="auto">
            <a:xfrm>
              <a:off x="2530475" y="2695575"/>
              <a:ext cx="536575" cy="531812"/>
            </a:xfrm>
            <a:custGeom>
              <a:avLst/>
              <a:gdLst>
                <a:gd name="T0" fmla="*/ 2530 w 3380"/>
                <a:gd name="T1" fmla="*/ 1918 h 3348"/>
                <a:gd name="T2" fmla="*/ 2412 w 3380"/>
                <a:gd name="T3" fmla="*/ 2020 h 3348"/>
                <a:gd name="T4" fmla="*/ 2367 w 3380"/>
                <a:gd name="T5" fmla="*/ 2172 h 3348"/>
                <a:gd name="T6" fmla="*/ 2412 w 3380"/>
                <a:gd name="T7" fmla="*/ 2325 h 3348"/>
                <a:gd name="T8" fmla="*/ 2530 w 3380"/>
                <a:gd name="T9" fmla="*/ 2426 h 3348"/>
                <a:gd name="T10" fmla="*/ 3267 w 3380"/>
                <a:gd name="T11" fmla="*/ 2452 h 3348"/>
                <a:gd name="T12" fmla="*/ 124 w 3380"/>
                <a:gd name="T13" fmla="*/ 1086 h 3348"/>
                <a:gd name="T14" fmla="*/ 113 w 3380"/>
                <a:gd name="T15" fmla="*/ 1144 h 3348"/>
                <a:gd name="T16" fmla="*/ 125 w 3380"/>
                <a:gd name="T17" fmla="*/ 2770 h 3348"/>
                <a:gd name="T18" fmla="*/ 113 w 3380"/>
                <a:gd name="T19" fmla="*/ 2947 h 3348"/>
                <a:gd name="T20" fmla="*/ 159 w 3380"/>
                <a:gd name="T21" fmla="*/ 3104 h 3348"/>
                <a:gd name="T22" fmla="*/ 280 w 3380"/>
                <a:gd name="T23" fmla="*/ 3209 h 3348"/>
                <a:gd name="T24" fmla="*/ 3267 w 3380"/>
                <a:gd name="T25" fmla="*/ 3236 h 3348"/>
                <a:gd name="T26" fmla="*/ 3178 w 3380"/>
                <a:gd name="T27" fmla="*/ 3113 h 3348"/>
                <a:gd name="T28" fmla="*/ 3158 w 3380"/>
                <a:gd name="T29" fmla="*/ 3050 h 3348"/>
                <a:gd name="T30" fmla="*/ 3212 w 3380"/>
                <a:gd name="T31" fmla="*/ 3012 h 3348"/>
                <a:gd name="T32" fmla="*/ 2599 w 3380"/>
                <a:gd name="T33" fmla="*/ 2561 h 3348"/>
                <a:gd name="T34" fmla="*/ 2423 w 3380"/>
                <a:gd name="T35" fmla="*/ 2494 h 3348"/>
                <a:gd name="T36" fmla="*/ 2300 w 3380"/>
                <a:gd name="T37" fmla="*/ 2356 h 3348"/>
                <a:gd name="T38" fmla="*/ 2254 w 3380"/>
                <a:gd name="T39" fmla="*/ 2172 h 3348"/>
                <a:gd name="T40" fmla="*/ 2300 w 3380"/>
                <a:gd name="T41" fmla="*/ 1988 h 3348"/>
                <a:gd name="T42" fmla="*/ 2423 w 3380"/>
                <a:gd name="T43" fmla="*/ 1851 h 3348"/>
                <a:gd name="T44" fmla="*/ 2599 w 3380"/>
                <a:gd name="T45" fmla="*/ 1783 h 3348"/>
                <a:gd name="T46" fmla="*/ 3212 w 3380"/>
                <a:gd name="T47" fmla="*/ 1444 h 3348"/>
                <a:gd name="T48" fmla="*/ 3158 w 3380"/>
                <a:gd name="T49" fmla="*/ 1406 h 3348"/>
                <a:gd name="T50" fmla="*/ 3178 w 3380"/>
                <a:gd name="T51" fmla="*/ 1342 h 3348"/>
                <a:gd name="T52" fmla="*/ 3267 w 3380"/>
                <a:gd name="T53" fmla="*/ 1221 h 3348"/>
                <a:gd name="T54" fmla="*/ 387 w 3380"/>
                <a:gd name="T55" fmla="*/ 1216 h 3348"/>
                <a:gd name="T56" fmla="*/ 293 w 3380"/>
                <a:gd name="T57" fmla="*/ 1192 h 3348"/>
                <a:gd name="T58" fmla="*/ 210 w 3380"/>
                <a:gd name="T59" fmla="*/ 1150 h 3348"/>
                <a:gd name="T60" fmla="*/ 154 w 3380"/>
                <a:gd name="T61" fmla="*/ 1108 h 3348"/>
                <a:gd name="T62" fmla="*/ 123 w 3380"/>
                <a:gd name="T63" fmla="*/ 1079 h 3348"/>
                <a:gd name="T64" fmla="*/ 2068 w 3380"/>
                <a:gd name="T65" fmla="*/ 593 h 3348"/>
                <a:gd name="T66" fmla="*/ 2648 w 3380"/>
                <a:gd name="T67" fmla="*/ 548 h 3348"/>
                <a:gd name="T68" fmla="*/ 2806 w 3380"/>
                <a:gd name="T69" fmla="*/ 571 h 3348"/>
                <a:gd name="T70" fmla="*/ 2806 w 3380"/>
                <a:gd name="T71" fmla="*/ 637 h 3348"/>
                <a:gd name="T72" fmla="*/ 2757 w 3380"/>
                <a:gd name="T73" fmla="*/ 659 h 3348"/>
                <a:gd name="T74" fmla="*/ 2532 w 3380"/>
                <a:gd name="T75" fmla="*/ 436 h 3348"/>
                <a:gd name="T76" fmla="*/ 319 w 3380"/>
                <a:gd name="T77" fmla="*/ 462 h 3348"/>
                <a:gd name="T78" fmla="*/ 183 w 3380"/>
                <a:gd name="T79" fmla="*/ 567 h 3348"/>
                <a:gd name="T80" fmla="*/ 116 w 3380"/>
                <a:gd name="T81" fmla="*/ 727 h 3348"/>
                <a:gd name="T82" fmla="*/ 139 w 3380"/>
                <a:gd name="T83" fmla="*/ 903 h 3348"/>
                <a:gd name="T84" fmla="*/ 244 w 3380"/>
                <a:gd name="T85" fmla="*/ 1038 h 3348"/>
                <a:gd name="T86" fmla="*/ 405 w 3380"/>
                <a:gd name="T87" fmla="*/ 1105 h 3348"/>
                <a:gd name="T88" fmla="*/ 1138 w 3380"/>
                <a:gd name="T89" fmla="*/ 571 h 3348"/>
                <a:gd name="T90" fmla="*/ 451 w 3380"/>
                <a:gd name="T91" fmla="*/ 436 h 3348"/>
                <a:gd name="T92" fmla="*/ 1391 w 3380"/>
                <a:gd name="T93" fmla="*/ 1108 h 3348"/>
                <a:gd name="T94" fmla="*/ 2068 w 3380"/>
                <a:gd name="T95" fmla="*/ 460 h 3348"/>
                <a:gd name="T96" fmla="*/ 2745 w 3380"/>
                <a:gd name="T97" fmla="*/ 1108 h 3348"/>
                <a:gd name="T98" fmla="*/ 1554 w 3380"/>
                <a:gd name="T99" fmla="*/ 324 h 3348"/>
                <a:gd name="T100" fmla="*/ 1746 w 3380"/>
                <a:gd name="T101" fmla="*/ 134 h 3348"/>
                <a:gd name="T102" fmla="*/ 1791 w 3380"/>
                <a:gd name="T103" fmla="*/ 19 h 3348"/>
                <a:gd name="T104" fmla="*/ 2051 w 3380"/>
                <a:gd name="T105" fmla="*/ 3 h 3348"/>
                <a:gd name="T106" fmla="*/ 2113 w 3380"/>
                <a:gd name="T107" fmla="*/ 19 h 3348"/>
                <a:gd name="T108" fmla="*/ 403 w 3380"/>
                <a:gd name="T109" fmla="*/ 3348 h 3348"/>
                <a:gd name="T110" fmla="*/ 213 w 3380"/>
                <a:gd name="T111" fmla="*/ 3302 h 3348"/>
                <a:gd name="T112" fmla="*/ 72 w 3380"/>
                <a:gd name="T113" fmla="*/ 3176 h 3348"/>
                <a:gd name="T114" fmla="*/ 3 w 3380"/>
                <a:gd name="T115" fmla="*/ 2998 h 3348"/>
                <a:gd name="T116" fmla="*/ 12 w 3380"/>
                <a:gd name="T117" fmla="*/ 670 h 3348"/>
                <a:gd name="T118" fmla="*/ 98 w 3380"/>
                <a:gd name="T119" fmla="*/ 492 h 3348"/>
                <a:gd name="T120" fmla="*/ 252 w 3380"/>
                <a:gd name="T121" fmla="*/ 369 h 3348"/>
                <a:gd name="T122" fmla="*/ 451 w 3380"/>
                <a:gd name="T123" fmla="*/ 324 h 3348"/>
                <a:gd name="T124" fmla="*/ 1730 w 3380"/>
                <a:gd name="T125" fmla="*/ 3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80" h="3348">
                  <a:moveTo>
                    <a:pt x="2648" y="1892"/>
                  </a:moveTo>
                  <a:lnTo>
                    <a:pt x="2606" y="1895"/>
                  </a:lnTo>
                  <a:lnTo>
                    <a:pt x="2566" y="1904"/>
                  </a:lnTo>
                  <a:lnTo>
                    <a:pt x="2530" y="1918"/>
                  </a:lnTo>
                  <a:lnTo>
                    <a:pt x="2494" y="1937"/>
                  </a:lnTo>
                  <a:lnTo>
                    <a:pt x="2463" y="1961"/>
                  </a:lnTo>
                  <a:lnTo>
                    <a:pt x="2436" y="1989"/>
                  </a:lnTo>
                  <a:lnTo>
                    <a:pt x="2412" y="2020"/>
                  </a:lnTo>
                  <a:lnTo>
                    <a:pt x="2393" y="2054"/>
                  </a:lnTo>
                  <a:lnTo>
                    <a:pt x="2378" y="2092"/>
                  </a:lnTo>
                  <a:lnTo>
                    <a:pt x="2370" y="2131"/>
                  </a:lnTo>
                  <a:lnTo>
                    <a:pt x="2367" y="2172"/>
                  </a:lnTo>
                  <a:lnTo>
                    <a:pt x="2370" y="2213"/>
                  </a:lnTo>
                  <a:lnTo>
                    <a:pt x="2378" y="2253"/>
                  </a:lnTo>
                  <a:lnTo>
                    <a:pt x="2393" y="2290"/>
                  </a:lnTo>
                  <a:lnTo>
                    <a:pt x="2412" y="2325"/>
                  </a:lnTo>
                  <a:lnTo>
                    <a:pt x="2436" y="2356"/>
                  </a:lnTo>
                  <a:lnTo>
                    <a:pt x="2463" y="2383"/>
                  </a:lnTo>
                  <a:lnTo>
                    <a:pt x="2494" y="2407"/>
                  </a:lnTo>
                  <a:lnTo>
                    <a:pt x="2530" y="2426"/>
                  </a:lnTo>
                  <a:lnTo>
                    <a:pt x="2566" y="2440"/>
                  </a:lnTo>
                  <a:lnTo>
                    <a:pt x="2606" y="2449"/>
                  </a:lnTo>
                  <a:lnTo>
                    <a:pt x="2648" y="2452"/>
                  </a:lnTo>
                  <a:lnTo>
                    <a:pt x="3267" y="2452"/>
                  </a:lnTo>
                  <a:lnTo>
                    <a:pt x="3267" y="1892"/>
                  </a:lnTo>
                  <a:lnTo>
                    <a:pt x="2648" y="1892"/>
                  </a:lnTo>
                  <a:close/>
                  <a:moveTo>
                    <a:pt x="123" y="1079"/>
                  </a:moveTo>
                  <a:lnTo>
                    <a:pt x="124" y="1086"/>
                  </a:lnTo>
                  <a:lnTo>
                    <a:pt x="125" y="1091"/>
                  </a:lnTo>
                  <a:lnTo>
                    <a:pt x="128" y="1111"/>
                  </a:lnTo>
                  <a:lnTo>
                    <a:pt x="123" y="1128"/>
                  </a:lnTo>
                  <a:lnTo>
                    <a:pt x="113" y="1144"/>
                  </a:lnTo>
                  <a:lnTo>
                    <a:pt x="113" y="2676"/>
                  </a:lnTo>
                  <a:lnTo>
                    <a:pt x="114" y="2708"/>
                  </a:lnTo>
                  <a:lnTo>
                    <a:pt x="118" y="2739"/>
                  </a:lnTo>
                  <a:lnTo>
                    <a:pt x="125" y="2770"/>
                  </a:lnTo>
                  <a:lnTo>
                    <a:pt x="128" y="2790"/>
                  </a:lnTo>
                  <a:lnTo>
                    <a:pt x="123" y="2808"/>
                  </a:lnTo>
                  <a:lnTo>
                    <a:pt x="113" y="2823"/>
                  </a:lnTo>
                  <a:lnTo>
                    <a:pt x="113" y="2947"/>
                  </a:lnTo>
                  <a:lnTo>
                    <a:pt x="116" y="2990"/>
                  </a:lnTo>
                  <a:lnTo>
                    <a:pt x="124" y="3030"/>
                  </a:lnTo>
                  <a:lnTo>
                    <a:pt x="139" y="3069"/>
                  </a:lnTo>
                  <a:lnTo>
                    <a:pt x="159" y="3104"/>
                  </a:lnTo>
                  <a:lnTo>
                    <a:pt x="184" y="3136"/>
                  </a:lnTo>
                  <a:lnTo>
                    <a:pt x="212" y="3165"/>
                  </a:lnTo>
                  <a:lnTo>
                    <a:pt x="245" y="3189"/>
                  </a:lnTo>
                  <a:lnTo>
                    <a:pt x="280" y="3209"/>
                  </a:lnTo>
                  <a:lnTo>
                    <a:pt x="319" y="3224"/>
                  </a:lnTo>
                  <a:lnTo>
                    <a:pt x="360" y="3233"/>
                  </a:lnTo>
                  <a:lnTo>
                    <a:pt x="403" y="3236"/>
                  </a:lnTo>
                  <a:lnTo>
                    <a:pt x="3267" y="3236"/>
                  </a:lnTo>
                  <a:lnTo>
                    <a:pt x="3267" y="3124"/>
                  </a:lnTo>
                  <a:lnTo>
                    <a:pt x="3212" y="3124"/>
                  </a:lnTo>
                  <a:lnTo>
                    <a:pt x="3194" y="3121"/>
                  </a:lnTo>
                  <a:lnTo>
                    <a:pt x="3178" y="3113"/>
                  </a:lnTo>
                  <a:lnTo>
                    <a:pt x="3166" y="3101"/>
                  </a:lnTo>
                  <a:lnTo>
                    <a:pt x="3158" y="3085"/>
                  </a:lnTo>
                  <a:lnTo>
                    <a:pt x="3155" y="3068"/>
                  </a:lnTo>
                  <a:lnTo>
                    <a:pt x="3158" y="3050"/>
                  </a:lnTo>
                  <a:lnTo>
                    <a:pt x="3166" y="3034"/>
                  </a:lnTo>
                  <a:lnTo>
                    <a:pt x="3178" y="3023"/>
                  </a:lnTo>
                  <a:lnTo>
                    <a:pt x="3194" y="3015"/>
                  </a:lnTo>
                  <a:lnTo>
                    <a:pt x="3212" y="3012"/>
                  </a:lnTo>
                  <a:lnTo>
                    <a:pt x="3267" y="3012"/>
                  </a:lnTo>
                  <a:lnTo>
                    <a:pt x="3267" y="2564"/>
                  </a:lnTo>
                  <a:lnTo>
                    <a:pt x="2648" y="2564"/>
                  </a:lnTo>
                  <a:lnTo>
                    <a:pt x="2599" y="2561"/>
                  </a:lnTo>
                  <a:lnTo>
                    <a:pt x="2551" y="2552"/>
                  </a:lnTo>
                  <a:lnTo>
                    <a:pt x="2506" y="2538"/>
                  </a:lnTo>
                  <a:lnTo>
                    <a:pt x="2463" y="2518"/>
                  </a:lnTo>
                  <a:lnTo>
                    <a:pt x="2423" y="2494"/>
                  </a:lnTo>
                  <a:lnTo>
                    <a:pt x="2386" y="2465"/>
                  </a:lnTo>
                  <a:lnTo>
                    <a:pt x="2353" y="2433"/>
                  </a:lnTo>
                  <a:lnTo>
                    <a:pt x="2324" y="2396"/>
                  </a:lnTo>
                  <a:lnTo>
                    <a:pt x="2300" y="2356"/>
                  </a:lnTo>
                  <a:lnTo>
                    <a:pt x="2280" y="2313"/>
                  </a:lnTo>
                  <a:lnTo>
                    <a:pt x="2265" y="2268"/>
                  </a:lnTo>
                  <a:lnTo>
                    <a:pt x="2257" y="2222"/>
                  </a:lnTo>
                  <a:lnTo>
                    <a:pt x="2254" y="2172"/>
                  </a:lnTo>
                  <a:lnTo>
                    <a:pt x="2257" y="2123"/>
                  </a:lnTo>
                  <a:lnTo>
                    <a:pt x="2265" y="2075"/>
                  </a:lnTo>
                  <a:lnTo>
                    <a:pt x="2280" y="2030"/>
                  </a:lnTo>
                  <a:lnTo>
                    <a:pt x="2300" y="1988"/>
                  </a:lnTo>
                  <a:lnTo>
                    <a:pt x="2324" y="1948"/>
                  </a:lnTo>
                  <a:lnTo>
                    <a:pt x="2353" y="1912"/>
                  </a:lnTo>
                  <a:lnTo>
                    <a:pt x="2386" y="1879"/>
                  </a:lnTo>
                  <a:lnTo>
                    <a:pt x="2423" y="1851"/>
                  </a:lnTo>
                  <a:lnTo>
                    <a:pt x="2463" y="1826"/>
                  </a:lnTo>
                  <a:lnTo>
                    <a:pt x="2506" y="1806"/>
                  </a:lnTo>
                  <a:lnTo>
                    <a:pt x="2551" y="1792"/>
                  </a:lnTo>
                  <a:lnTo>
                    <a:pt x="2599" y="1783"/>
                  </a:lnTo>
                  <a:lnTo>
                    <a:pt x="2648" y="1780"/>
                  </a:lnTo>
                  <a:lnTo>
                    <a:pt x="3267" y="1780"/>
                  </a:lnTo>
                  <a:lnTo>
                    <a:pt x="3267" y="1444"/>
                  </a:lnTo>
                  <a:lnTo>
                    <a:pt x="3212" y="1444"/>
                  </a:lnTo>
                  <a:lnTo>
                    <a:pt x="3194" y="1441"/>
                  </a:lnTo>
                  <a:lnTo>
                    <a:pt x="3178" y="1433"/>
                  </a:lnTo>
                  <a:lnTo>
                    <a:pt x="3166" y="1421"/>
                  </a:lnTo>
                  <a:lnTo>
                    <a:pt x="3158" y="1406"/>
                  </a:lnTo>
                  <a:lnTo>
                    <a:pt x="3155" y="1388"/>
                  </a:lnTo>
                  <a:lnTo>
                    <a:pt x="3158" y="1370"/>
                  </a:lnTo>
                  <a:lnTo>
                    <a:pt x="3166" y="1355"/>
                  </a:lnTo>
                  <a:lnTo>
                    <a:pt x="3178" y="1342"/>
                  </a:lnTo>
                  <a:lnTo>
                    <a:pt x="3194" y="1335"/>
                  </a:lnTo>
                  <a:lnTo>
                    <a:pt x="3212" y="1332"/>
                  </a:lnTo>
                  <a:lnTo>
                    <a:pt x="3267" y="1332"/>
                  </a:lnTo>
                  <a:lnTo>
                    <a:pt x="3267" y="1221"/>
                  </a:lnTo>
                  <a:lnTo>
                    <a:pt x="451" y="1221"/>
                  </a:lnTo>
                  <a:lnTo>
                    <a:pt x="403" y="1218"/>
                  </a:lnTo>
                  <a:lnTo>
                    <a:pt x="394" y="1217"/>
                  </a:lnTo>
                  <a:lnTo>
                    <a:pt x="387" y="1216"/>
                  </a:lnTo>
                  <a:lnTo>
                    <a:pt x="356" y="1210"/>
                  </a:lnTo>
                  <a:lnTo>
                    <a:pt x="338" y="1205"/>
                  </a:lnTo>
                  <a:lnTo>
                    <a:pt x="311" y="1198"/>
                  </a:lnTo>
                  <a:lnTo>
                    <a:pt x="293" y="1192"/>
                  </a:lnTo>
                  <a:lnTo>
                    <a:pt x="268" y="1181"/>
                  </a:lnTo>
                  <a:lnTo>
                    <a:pt x="250" y="1173"/>
                  </a:lnTo>
                  <a:lnTo>
                    <a:pt x="228" y="1160"/>
                  </a:lnTo>
                  <a:lnTo>
                    <a:pt x="210" y="1150"/>
                  </a:lnTo>
                  <a:lnTo>
                    <a:pt x="189" y="1137"/>
                  </a:lnTo>
                  <a:lnTo>
                    <a:pt x="181" y="1130"/>
                  </a:lnTo>
                  <a:lnTo>
                    <a:pt x="174" y="1124"/>
                  </a:lnTo>
                  <a:lnTo>
                    <a:pt x="154" y="1108"/>
                  </a:lnTo>
                  <a:lnTo>
                    <a:pt x="146" y="1102"/>
                  </a:lnTo>
                  <a:lnTo>
                    <a:pt x="139" y="1095"/>
                  </a:lnTo>
                  <a:lnTo>
                    <a:pt x="131" y="1088"/>
                  </a:lnTo>
                  <a:lnTo>
                    <a:pt x="123" y="1079"/>
                  </a:lnTo>
                  <a:close/>
                  <a:moveTo>
                    <a:pt x="2068" y="593"/>
                  </a:moveTo>
                  <a:lnTo>
                    <a:pt x="1550" y="1108"/>
                  </a:lnTo>
                  <a:lnTo>
                    <a:pt x="2586" y="1108"/>
                  </a:lnTo>
                  <a:lnTo>
                    <a:pt x="2068" y="593"/>
                  </a:lnTo>
                  <a:close/>
                  <a:moveTo>
                    <a:pt x="2532" y="436"/>
                  </a:moveTo>
                  <a:lnTo>
                    <a:pt x="2645" y="548"/>
                  </a:lnTo>
                  <a:lnTo>
                    <a:pt x="2647" y="548"/>
                  </a:lnTo>
                  <a:lnTo>
                    <a:pt x="2648" y="548"/>
                  </a:lnTo>
                  <a:lnTo>
                    <a:pt x="2761" y="548"/>
                  </a:lnTo>
                  <a:lnTo>
                    <a:pt x="2779" y="551"/>
                  </a:lnTo>
                  <a:lnTo>
                    <a:pt x="2793" y="559"/>
                  </a:lnTo>
                  <a:lnTo>
                    <a:pt x="2806" y="571"/>
                  </a:lnTo>
                  <a:lnTo>
                    <a:pt x="2814" y="587"/>
                  </a:lnTo>
                  <a:lnTo>
                    <a:pt x="2817" y="604"/>
                  </a:lnTo>
                  <a:lnTo>
                    <a:pt x="2814" y="622"/>
                  </a:lnTo>
                  <a:lnTo>
                    <a:pt x="2806" y="637"/>
                  </a:lnTo>
                  <a:lnTo>
                    <a:pt x="2793" y="649"/>
                  </a:lnTo>
                  <a:lnTo>
                    <a:pt x="2779" y="657"/>
                  </a:lnTo>
                  <a:lnTo>
                    <a:pt x="2761" y="659"/>
                  </a:lnTo>
                  <a:lnTo>
                    <a:pt x="2757" y="659"/>
                  </a:lnTo>
                  <a:lnTo>
                    <a:pt x="3208" y="1108"/>
                  </a:lnTo>
                  <a:lnTo>
                    <a:pt x="3267" y="1108"/>
                  </a:lnTo>
                  <a:lnTo>
                    <a:pt x="3267" y="436"/>
                  </a:lnTo>
                  <a:lnTo>
                    <a:pt x="2532" y="436"/>
                  </a:lnTo>
                  <a:close/>
                  <a:moveTo>
                    <a:pt x="451" y="436"/>
                  </a:moveTo>
                  <a:lnTo>
                    <a:pt x="405" y="439"/>
                  </a:lnTo>
                  <a:lnTo>
                    <a:pt x="361" y="448"/>
                  </a:lnTo>
                  <a:lnTo>
                    <a:pt x="319" y="462"/>
                  </a:lnTo>
                  <a:lnTo>
                    <a:pt x="280" y="482"/>
                  </a:lnTo>
                  <a:lnTo>
                    <a:pt x="244" y="506"/>
                  </a:lnTo>
                  <a:lnTo>
                    <a:pt x="211" y="535"/>
                  </a:lnTo>
                  <a:lnTo>
                    <a:pt x="183" y="567"/>
                  </a:lnTo>
                  <a:lnTo>
                    <a:pt x="159" y="602"/>
                  </a:lnTo>
                  <a:lnTo>
                    <a:pt x="139" y="642"/>
                  </a:lnTo>
                  <a:lnTo>
                    <a:pt x="124" y="682"/>
                  </a:lnTo>
                  <a:lnTo>
                    <a:pt x="116" y="727"/>
                  </a:lnTo>
                  <a:lnTo>
                    <a:pt x="113" y="772"/>
                  </a:lnTo>
                  <a:lnTo>
                    <a:pt x="116" y="817"/>
                  </a:lnTo>
                  <a:lnTo>
                    <a:pt x="124" y="861"/>
                  </a:lnTo>
                  <a:lnTo>
                    <a:pt x="139" y="903"/>
                  </a:lnTo>
                  <a:lnTo>
                    <a:pt x="159" y="941"/>
                  </a:lnTo>
                  <a:lnTo>
                    <a:pt x="183" y="978"/>
                  </a:lnTo>
                  <a:lnTo>
                    <a:pt x="211" y="1010"/>
                  </a:lnTo>
                  <a:lnTo>
                    <a:pt x="244" y="1038"/>
                  </a:lnTo>
                  <a:lnTo>
                    <a:pt x="280" y="1062"/>
                  </a:lnTo>
                  <a:lnTo>
                    <a:pt x="319" y="1081"/>
                  </a:lnTo>
                  <a:lnTo>
                    <a:pt x="361" y="1096"/>
                  </a:lnTo>
                  <a:lnTo>
                    <a:pt x="405" y="1105"/>
                  </a:lnTo>
                  <a:lnTo>
                    <a:pt x="451" y="1108"/>
                  </a:lnTo>
                  <a:lnTo>
                    <a:pt x="606" y="1108"/>
                  </a:lnTo>
                  <a:lnTo>
                    <a:pt x="1131" y="587"/>
                  </a:lnTo>
                  <a:lnTo>
                    <a:pt x="1138" y="571"/>
                  </a:lnTo>
                  <a:lnTo>
                    <a:pt x="1150" y="560"/>
                  </a:lnTo>
                  <a:lnTo>
                    <a:pt x="1166" y="551"/>
                  </a:lnTo>
                  <a:lnTo>
                    <a:pt x="1282" y="436"/>
                  </a:lnTo>
                  <a:lnTo>
                    <a:pt x="451" y="436"/>
                  </a:lnTo>
                  <a:close/>
                  <a:moveTo>
                    <a:pt x="2068" y="134"/>
                  </a:moveTo>
                  <a:lnTo>
                    <a:pt x="1987" y="214"/>
                  </a:lnTo>
                  <a:lnTo>
                    <a:pt x="1087" y="1108"/>
                  </a:lnTo>
                  <a:lnTo>
                    <a:pt x="1391" y="1108"/>
                  </a:lnTo>
                  <a:lnTo>
                    <a:pt x="2025" y="478"/>
                  </a:lnTo>
                  <a:lnTo>
                    <a:pt x="2038" y="468"/>
                  </a:lnTo>
                  <a:lnTo>
                    <a:pt x="2052" y="462"/>
                  </a:lnTo>
                  <a:lnTo>
                    <a:pt x="2068" y="460"/>
                  </a:lnTo>
                  <a:lnTo>
                    <a:pt x="2083" y="462"/>
                  </a:lnTo>
                  <a:lnTo>
                    <a:pt x="2097" y="467"/>
                  </a:lnTo>
                  <a:lnTo>
                    <a:pt x="2110" y="477"/>
                  </a:lnTo>
                  <a:lnTo>
                    <a:pt x="2745" y="1108"/>
                  </a:lnTo>
                  <a:lnTo>
                    <a:pt x="3048" y="1108"/>
                  </a:lnTo>
                  <a:lnTo>
                    <a:pt x="2068" y="134"/>
                  </a:lnTo>
                  <a:close/>
                  <a:moveTo>
                    <a:pt x="1746" y="134"/>
                  </a:moveTo>
                  <a:lnTo>
                    <a:pt x="1554" y="324"/>
                  </a:lnTo>
                  <a:lnTo>
                    <a:pt x="766" y="1108"/>
                  </a:lnTo>
                  <a:lnTo>
                    <a:pt x="927" y="1108"/>
                  </a:lnTo>
                  <a:lnTo>
                    <a:pt x="1827" y="214"/>
                  </a:lnTo>
                  <a:lnTo>
                    <a:pt x="1746" y="134"/>
                  </a:lnTo>
                  <a:close/>
                  <a:moveTo>
                    <a:pt x="1746" y="0"/>
                  </a:moveTo>
                  <a:lnTo>
                    <a:pt x="1763" y="3"/>
                  </a:lnTo>
                  <a:lnTo>
                    <a:pt x="1778" y="9"/>
                  </a:lnTo>
                  <a:lnTo>
                    <a:pt x="1791" y="19"/>
                  </a:lnTo>
                  <a:lnTo>
                    <a:pt x="1908" y="135"/>
                  </a:lnTo>
                  <a:lnTo>
                    <a:pt x="2023" y="19"/>
                  </a:lnTo>
                  <a:lnTo>
                    <a:pt x="2036" y="9"/>
                  </a:lnTo>
                  <a:lnTo>
                    <a:pt x="2051" y="3"/>
                  </a:lnTo>
                  <a:lnTo>
                    <a:pt x="2068" y="0"/>
                  </a:lnTo>
                  <a:lnTo>
                    <a:pt x="2084" y="3"/>
                  </a:lnTo>
                  <a:lnTo>
                    <a:pt x="2099" y="9"/>
                  </a:lnTo>
                  <a:lnTo>
                    <a:pt x="2113" y="19"/>
                  </a:lnTo>
                  <a:lnTo>
                    <a:pt x="2419" y="324"/>
                  </a:lnTo>
                  <a:lnTo>
                    <a:pt x="3380" y="324"/>
                  </a:lnTo>
                  <a:lnTo>
                    <a:pt x="3380" y="3348"/>
                  </a:lnTo>
                  <a:lnTo>
                    <a:pt x="403" y="3348"/>
                  </a:lnTo>
                  <a:lnTo>
                    <a:pt x="352" y="3345"/>
                  </a:lnTo>
                  <a:lnTo>
                    <a:pt x="303" y="3336"/>
                  </a:lnTo>
                  <a:lnTo>
                    <a:pt x="257" y="3321"/>
                  </a:lnTo>
                  <a:lnTo>
                    <a:pt x="213" y="3302"/>
                  </a:lnTo>
                  <a:lnTo>
                    <a:pt x="173" y="3277"/>
                  </a:lnTo>
                  <a:lnTo>
                    <a:pt x="135" y="3247"/>
                  </a:lnTo>
                  <a:lnTo>
                    <a:pt x="101" y="3213"/>
                  </a:lnTo>
                  <a:lnTo>
                    <a:pt x="72" y="3176"/>
                  </a:lnTo>
                  <a:lnTo>
                    <a:pt x="47" y="3135"/>
                  </a:lnTo>
                  <a:lnTo>
                    <a:pt x="27" y="3092"/>
                  </a:lnTo>
                  <a:lnTo>
                    <a:pt x="12" y="3046"/>
                  </a:lnTo>
                  <a:lnTo>
                    <a:pt x="3" y="2998"/>
                  </a:lnTo>
                  <a:lnTo>
                    <a:pt x="0" y="2947"/>
                  </a:lnTo>
                  <a:lnTo>
                    <a:pt x="0" y="772"/>
                  </a:lnTo>
                  <a:lnTo>
                    <a:pt x="3" y="720"/>
                  </a:lnTo>
                  <a:lnTo>
                    <a:pt x="12" y="670"/>
                  </a:lnTo>
                  <a:lnTo>
                    <a:pt x="26" y="621"/>
                  </a:lnTo>
                  <a:lnTo>
                    <a:pt x="46" y="575"/>
                  </a:lnTo>
                  <a:lnTo>
                    <a:pt x="70" y="532"/>
                  </a:lnTo>
                  <a:lnTo>
                    <a:pt x="98" y="492"/>
                  </a:lnTo>
                  <a:lnTo>
                    <a:pt x="132" y="456"/>
                  </a:lnTo>
                  <a:lnTo>
                    <a:pt x="168" y="422"/>
                  </a:lnTo>
                  <a:lnTo>
                    <a:pt x="209" y="393"/>
                  </a:lnTo>
                  <a:lnTo>
                    <a:pt x="252" y="369"/>
                  </a:lnTo>
                  <a:lnTo>
                    <a:pt x="298" y="350"/>
                  </a:lnTo>
                  <a:lnTo>
                    <a:pt x="347" y="336"/>
                  </a:lnTo>
                  <a:lnTo>
                    <a:pt x="397" y="327"/>
                  </a:lnTo>
                  <a:lnTo>
                    <a:pt x="451" y="324"/>
                  </a:lnTo>
                  <a:lnTo>
                    <a:pt x="1395" y="324"/>
                  </a:lnTo>
                  <a:lnTo>
                    <a:pt x="1702" y="19"/>
                  </a:lnTo>
                  <a:lnTo>
                    <a:pt x="1715" y="9"/>
                  </a:lnTo>
                  <a:lnTo>
                    <a:pt x="1730" y="3"/>
                  </a:lnTo>
                  <a:lnTo>
                    <a:pt x="17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360"/>
            <p:cNvSpPr>
              <a:spLocks/>
            </p:cNvSpPr>
            <p:nvPr/>
          </p:nvSpPr>
          <p:spPr bwMode="auto">
            <a:xfrm>
              <a:off x="2995613" y="2782888"/>
              <a:ext cx="36513" cy="17462"/>
            </a:xfrm>
            <a:custGeom>
              <a:avLst/>
              <a:gdLst>
                <a:gd name="T0" fmla="*/ 57 w 226"/>
                <a:gd name="T1" fmla="*/ 0 h 111"/>
                <a:gd name="T2" fmla="*/ 170 w 226"/>
                <a:gd name="T3" fmla="*/ 0 h 111"/>
                <a:gd name="T4" fmla="*/ 187 w 226"/>
                <a:gd name="T5" fmla="*/ 3 h 111"/>
                <a:gd name="T6" fmla="*/ 203 w 226"/>
                <a:gd name="T7" fmla="*/ 11 h 111"/>
                <a:gd name="T8" fmla="*/ 215 w 226"/>
                <a:gd name="T9" fmla="*/ 23 h 111"/>
                <a:gd name="T10" fmla="*/ 223 w 226"/>
                <a:gd name="T11" fmla="*/ 39 h 111"/>
                <a:gd name="T12" fmla="*/ 226 w 226"/>
                <a:gd name="T13" fmla="*/ 56 h 111"/>
                <a:gd name="T14" fmla="*/ 223 w 226"/>
                <a:gd name="T15" fmla="*/ 74 h 111"/>
                <a:gd name="T16" fmla="*/ 215 w 226"/>
                <a:gd name="T17" fmla="*/ 89 h 111"/>
                <a:gd name="T18" fmla="*/ 203 w 226"/>
                <a:gd name="T19" fmla="*/ 101 h 111"/>
                <a:gd name="T20" fmla="*/ 187 w 226"/>
                <a:gd name="T21" fmla="*/ 109 h 111"/>
                <a:gd name="T22" fmla="*/ 170 w 226"/>
                <a:gd name="T23" fmla="*/ 111 h 111"/>
                <a:gd name="T24" fmla="*/ 57 w 226"/>
                <a:gd name="T25" fmla="*/ 111 h 111"/>
                <a:gd name="T26" fmla="*/ 39 w 226"/>
                <a:gd name="T27" fmla="*/ 109 h 111"/>
                <a:gd name="T28" fmla="*/ 23 w 226"/>
                <a:gd name="T29" fmla="*/ 101 h 111"/>
                <a:gd name="T30" fmla="*/ 12 w 226"/>
                <a:gd name="T31" fmla="*/ 89 h 111"/>
                <a:gd name="T32" fmla="*/ 3 w 226"/>
                <a:gd name="T33" fmla="*/ 74 h 111"/>
                <a:gd name="T34" fmla="*/ 0 w 226"/>
                <a:gd name="T35" fmla="*/ 56 h 111"/>
                <a:gd name="T36" fmla="*/ 3 w 226"/>
                <a:gd name="T37" fmla="*/ 39 h 111"/>
                <a:gd name="T38" fmla="*/ 12 w 226"/>
                <a:gd name="T39" fmla="*/ 23 h 111"/>
                <a:gd name="T40" fmla="*/ 23 w 226"/>
                <a:gd name="T41" fmla="*/ 11 h 111"/>
                <a:gd name="T42" fmla="*/ 39 w 226"/>
                <a:gd name="T43" fmla="*/ 3 h 111"/>
                <a:gd name="T44" fmla="*/ 57 w 226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1">
                  <a:moveTo>
                    <a:pt x="57" y="0"/>
                  </a:moveTo>
                  <a:lnTo>
                    <a:pt x="170" y="0"/>
                  </a:lnTo>
                  <a:lnTo>
                    <a:pt x="187" y="3"/>
                  </a:lnTo>
                  <a:lnTo>
                    <a:pt x="203" y="11"/>
                  </a:lnTo>
                  <a:lnTo>
                    <a:pt x="215" y="23"/>
                  </a:lnTo>
                  <a:lnTo>
                    <a:pt x="223" y="39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5" y="89"/>
                  </a:lnTo>
                  <a:lnTo>
                    <a:pt x="203" y="101"/>
                  </a:lnTo>
                  <a:lnTo>
                    <a:pt x="187" y="109"/>
                  </a:lnTo>
                  <a:lnTo>
                    <a:pt x="170" y="111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04" name="Freeform 365"/>
          <p:cNvSpPr>
            <a:spLocks noEditPoints="1"/>
          </p:cNvSpPr>
          <p:nvPr/>
        </p:nvSpPr>
        <p:spPr bwMode="auto">
          <a:xfrm>
            <a:off x="4995760" y="1462318"/>
            <a:ext cx="506413" cy="441325"/>
          </a:xfrm>
          <a:custGeom>
            <a:avLst/>
            <a:gdLst>
              <a:gd name="T0" fmla="*/ 3017 w 3511"/>
              <a:gd name="T1" fmla="*/ 2641 h 3061"/>
              <a:gd name="T2" fmla="*/ 2865 w 3511"/>
              <a:gd name="T3" fmla="*/ 2835 h 3061"/>
              <a:gd name="T4" fmla="*/ 554 w 3511"/>
              <a:gd name="T5" fmla="*/ 1998 h 3061"/>
              <a:gd name="T6" fmla="*/ 848 w 3511"/>
              <a:gd name="T7" fmla="*/ 2550 h 3061"/>
              <a:gd name="T8" fmla="*/ 1165 w 3511"/>
              <a:gd name="T9" fmla="*/ 2359 h 3061"/>
              <a:gd name="T10" fmla="*/ 1400 w 3511"/>
              <a:gd name="T11" fmla="*/ 2067 h 3061"/>
              <a:gd name="T12" fmla="*/ 244 w 3511"/>
              <a:gd name="T13" fmla="*/ 2010 h 3061"/>
              <a:gd name="T14" fmla="*/ 135 w 3511"/>
              <a:gd name="T15" fmla="*/ 2120 h 3061"/>
              <a:gd name="T16" fmla="*/ 148 w 3511"/>
              <a:gd name="T17" fmla="*/ 2280 h 3061"/>
              <a:gd name="T18" fmla="*/ 275 w 3511"/>
              <a:gd name="T19" fmla="*/ 2371 h 3061"/>
              <a:gd name="T20" fmla="*/ 1909 w 3511"/>
              <a:gd name="T21" fmla="*/ 1062 h 3061"/>
              <a:gd name="T22" fmla="*/ 2077 w 3511"/>
              <a:gd name="T23" fmla="*/ 1823 h 3061"/>
              <a:gd name="T24" fmla="*/ 2205 w 3511"/>
              <a:gd name="T25" fmla="*/ 1651 h 3061"/>
              <a:gd name="T26" fmla="*/ 2205 w 3511"/>
              <a:gd name="T27" fmla="*/ 1284 h 3061"/>
              <a:gd name="T28" fmla="*/ 2077 w 3511"/>
              <a:gd name="T29" fmla="*/ 1112 h 3061"/>
              <a:gd name="T30" fmla="*/ 354 w 3511"/>
              <a:gd name="T31" fmla="*/ 1062 h 3061"/>
              <a:gd name="T32" fmla="*/ 191 w 3511"/>
              <a:gd name="T33" fmla="*/ 1131 h 3061"/>
              <a:gd name="T34" fmla="*/ 123 w 3511"/>
              <a:gd name="T35" fmla="*/ 1296 h 3061"/>
              <a:gd name="T36" fmla="*/ 138 w 3511"/>
              <a:gd name="T37" fmla="*/ 1927 h 3061"/>
              <a:gd name="T38" fmla="*/ 234 w 3511"/>
              <a:gd name="T39" fmla="*/ 1884 h 3061"/>
              <a:gd name="T40" fmla="*/ 1786 w 3511"/>
              <a:gd name="T41" fmla="*/ 1873 h 3061"/>
              <a:gd name="T42" fmla="*/ 1366 w 3511"/>
              <a:gd name="T43" fmla="*/ 937 h 3061"/>
              <a:gd name="T44" fmla="*/ 1110 w 3511"/>
              <a:gd name="T45" fmla="*/ 659 h 3061"/>
              <a:gd name="T46" fmla="*/ 778 w 3511"/>
              <a:gd name="T47" fmla="*/ 487 h 3061"/>
              <a:gd name="T48" fmla="*/ 3326 w 3511"/>
              <a:gd name="T49" fmla="*/ 2935 h 3061"/>
              <a:gd name="T50" fmla="*/ 2849 w 3511"/>
              <a:gd name="T51" fmla="*/ 176 h 3061"/>
              <a:gd name="T52" fmla="*/ 2979 w 3511"/>
              <a:gd name="T53" fmla="*/ 389 h 3061"/>
              <a:gd name="T54" fmla="*/ 3203 w 3511"/>
              <a:gd name="T55" fmla="*/ 495 h 3061"/>
              <a:gd name="T56" fmla="*/ 633 w 3511"/>
              <a:gd name="T57" fmla="*/ 327 h 3061"/>
              <a:gd name="T58" fmla="*/ 1007 w 3511"/>
              <a:gd name="T59" fmla="*/ 446 h 3061"/>
              <a:gd name="T60" fmla="*/ 1320 w 3511"/>
              <a:gd name="T61" fmla="*/ 680 h 3061"/>
              <a:gd name="T62" fmla="*/ 1909 w 3511"/>
              <a:gd name="T63" fmla="*/ 937 h 3061"/>
              <a:gd name="T64" fmla="*/ 2155 w 3511"/>
              <a:gd name="T65" fmla="*/ 1016 h 3061"/>
              <a:gd name="T66" fmla="*/ 2312 w 3511"/>
              <a:gd name="T67" fmla="*/ 1216 h 3061"/>
              <a:gd name="T68" fmla="*/ 2338 w 3511"/>
              <a:gd name="T69" fmla="*/ 1616 h 3061"/>
              <a:gd name="T70" fmla="*/ 2231 w 3511"/>
              <a:gd name="T71" fmla="*/ 1851 h 3061"/>
              <a:gd name="T72" fmla="*/ 2016 w 3511"/>
              <a:gd name="T73" fmla="*/ 1985 h 3061"/>
              <a:gd name="T74" fmla="*/ 1494 w 3511"/>
              <a:gd name="T75" fmla="*/ 2151 h 3061"/>
              <a:gd name="T76" fmla="*/ 1229 w 3511"/>
              <a:gd name="T77" fmla="*/ 2466 h 3061"/>
              <a:gd name="T78" fmla="*/ 878 w 3511"/>
              <a:gd name="T79" fmla="*/ 2671 h 3061"/>
              <a:gd name="T80" fmla="*/ 554 w 3511"/>
              <a:gd name="T81" fmla="*/ 2935 h 3061"/>
              <a:gd name="T82" fmla="*/ 2786 w 3511"/>
              <a:gd name="T83" fmla="*/ 2715 h 3061"/>
              <a:gd name="T84" fmla="*/ 2985 w 3511"/>
              <a:gd name="T85" fmla="*/ 2513 h 3061"/>
              <a:gd name="T86" fmla="*/ 3203 w 3511"/>
              <a:gd name="T87" fmla="*/ 620 h 3061"/>
              <a:gd name="T88" fmla="*/ 2938 w 3511"/>
              <a:gd name="T89" fmla="*/ 516 h 3061"/>
              <a:gd name="T90" fmla="*/ 2761 w 3511"/>
              <a:gd name="T91" fmla="*/ 295 h 3061"/>
              <a:gd name="T92" fmla="*/ 431 w 3511"/>
              <a:gd name="T93" fmla="*/ 0 h 3061"/>
              <a:gd name="T94" fmla="*/ 308 w 3511"/>
              <a:gd name="T95" fmla="*/ 2498 h 3061"/>
              <a:gd name="T96" fmla="*/ 106 w 3511"/>
              <a:gd name="T97" fmla="*/ 2422 h 3061"/>
              <a:gd name="T98" fmla="*/ 3 w 3511"/>
              <a:gd name="T99" fmla="*/ 2232 h 3061"/>
              <a:gd name="T100" fmla="*/ 28 w 3511"/>
              <a:gd name="T101" fmla="*/ 1156 h 3061"/>
              <a:gd name="T102" fmla="*/ 176 w 3511"/>
              <a:gd name="T103" fmla="*/ 986 h 3061"/>
              <a:gd name="T104" fmla="*/ 431 w 3511"/>
              <a:gd name="T105" fmla="*/ 937 h 30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11" h="3061">
                <a:moveTo>
                  <a:pt x="3203" y="2565"/>
                </a:moveTo>
                <a:lnTo>
                  <a:pt x="3153" y="2575"/>
                </a:lnTo>
                <a:lnTo>
                  <a:pt x="3105" y="2592"/>
                </a:lnTo>
                <a:lnTo>
                  <a:pt x="3059" y="2613"/>
                </a:lnTo>
                <a:lnTo>
                  <a:pt x="3017" y="2641"/>
                </a:lnTo>
                <a:lnTo>
                  <a:pt x="2979" y="2672"/>
                </a:lnTo>
                <a:lnTo>
                  <a:pt x="2943" y="2707"/>
                </a:lnTo>
                <a:lnTo>
                  <a:pt x="2912" y="2747"/>
                </a:lnTo>
                <a:lnTo>
                  <a:pt x="2886" y="2790"/>
                </a:lnTo>
                <a:lnTo>
                  <a:pt x="2865" y="2835"/>
                </a:lnTo>
                <a:lnTo>
                  <a:pt x="2849" y="2884"/>
                </a:lnTo>
                <a:lnTo>
                  <a:pt x="2838" y="2935"/>
                </a:lnTo>
                <a:lnTo>
                  <a:pt x="3203" y="2935"/>
                </a:lnTo>
                <a:lnTo>
                  <a:pt x="3203" y="2565"/>
                </a:lnTo>
                <a:close/>
                <a:moveTo>
                  <a:pt x="554" y="1998"/>
                </a:moveTo>
                <a:lnTo>
                  <a:pt x="554" y="2619"/>
                </a:lnTo>
                <a:lnTo>
                  <a:pt x="630" y="2609"/>
                </a:lnTo>
                <a:lnTo>
                  <a:pt x="704" y="2595"/>
                </a:lnTo>
                <a:lnTo>
                  <a:pt x="777" y="2575"/>
                </a:lnTo>
                <a:lnTo>
                  <a:pt x="848" y="2550"/>
                </a:lnTo>
                <a:lnTo>
                  <a:pt x="917" y="2521"/>
                </a:lnTo>
                <a:lnTo>
                  <a:pt x="982" y="2487"/>
                </a:lnTo>
                <a:lnTo>
                  <a:pt x="1045" y="2449"/>
                </a:lnTo>
                <a:lnTo>
                  <a:pt x="1107" y="2405"/>
                </a:lnTo>
                <a:lnTo>
                  <a:pt x="1165" y="2359"/>
                </a:lnTo>
                <a:lnTo>
                  <a:pt x="1218" y="2309"/>
                </a:lnTo>
                <a:lnTo>
                  <a:pt x="1270" y="2253"/>
                </a:lnTo>
                <a:lnTo>
                  <a:pt x="1317" y="2195"/>
                </a:lnTo>
                <a:lnTo>
                  <a:pt x="1360" y="2133"/>
                </a:lnTo>
                <a:lnTo>
                  <a:pt x="1400" y="2067"/>
                </a:lnTo>
                <a:lnTo>
                  <a:pt x="1435" y="1998"/>
                </a:lnTo>
                <a:lnTo>
                  <a:pt x="554" y="1998"/>
                </a:lnTo>
                <a:close/>
                <a:moveTo>
                  <a:pt x="308" y="1998"/>
                </a:moveTo>
                <a:lnTo>
                  <a:pt x="275" y="2002"/>
                </a:lnTo>
                <a:lnTo>
                  <a:pt x="244" y="2010"/>
                </a:lnTo>
                <a:lnTo>
                  <a:pt x="215" y="2024"/>
                </a:lnTo>
                <a:lnTo>
                  <a:pt x="189" y="2043"/>
                </a:lnTo>
                <a:lnTo>
                  <a:pt x="166" y="2066"/>
                </a:lnTo>
                <a:lnTo>
                  <a:pt x="148" y="2092"/>
                </a:lnTo>
                <a:lnTo>
                  <a:pt x="135" y="2120"/>
                </a:lnTo>
                <a:lnTo>
                  <a:pt x="127" y="2153"/>
                </a:lnTo>
                <a:lnTo>
                  <a:pt x="123" y="2186"/>
                </a:lnTo>
                <a:lnTo>
                  <a:pt x="127" y="2219"/>
                </a:lnTo>
                <a:lnTo>
                  <a:pt x="135" y="2251"/>
                </a:lnTo>
                <a:lnTo>
                  <a:pt x="148" y="2280"/>
                </a:lnTo>
                <a:lnTo>
                  <a:pt x="166" y="2306"/>
                </a:lnTo>
                <a:lnTo>
                  <a:pt x="189" y="2329"/>
                </a:lnTo>
                <a:lnTo>
                  <a:pt x="215" y="2348"/>
                </a:lnTo>
                <a:lnTo>
                  <a:pt x="244" y="2362"/>
                </a:lnTo>
                <a:lnTo>
                  <a:pt x="275" y="2371"/>
                </a:lnTo>
                <a:lnTo>
                  <a:pt x="308" y="2373"/>
                </a:lnTo>
                <a:lnTo>
                  <a:pt x="431" y="2373"/>
                </a:lnTo>
                <a:lnTo>
                  <a:pt x="431" y="1998"/>
                </a:lnTo>
                <a:lnTo>
                  <a:pt x="308" y="1998"/>
                </a:lnTo>
                <a:close/>
                <a:moveTo>
                  <a:pt x="1909" y="1062"/>
                </a:moveTo>
                <a:lnTo>
                  <a:pt x="1909" y="1873"/>
                </a:lnTo>
                <a:lnTo>
                  <a:pt x="1956" y="1870"/>
                </a:lnTo>
                <a:lnTo>
                  <a:pt x="1999" y="1860"/>
                </a:lnTo>
                <a:lnTo>
                  <a:pt x="2039" y="1845"/>
                </a:lnTo>
                <a:lnTo>
                  <a:pt x="2077" y="1823"/>
                </a:lnTo>
                <a:lnTo>
                  <a:pt x="2111" y="1797"/>
                </a:lnTo>
                <a:lnTo>
                  <a:pt x="2142" y="1767"/>
                </a:lnTo>
                <a:lnTo>
                  <a:pt x="2168" y="1732"/>
                </a:lnTo>
                <a:lnTo>
                  <a:pt x="2189" y="1693"/>
                </a:lnTo>
                <a:lnTo>
                  <a:pt x="2205" y="1651"/>
                </a:lnTo>
                <a:lnTo>
                  <a:pt x="2214" y="1608"/>
                </a:lnTo>
                <a:lnTo>
                  <a:pt x="2218" y="1562"/>
                </a:lnTo>
                <a:lnTo>
                  <a:pt x="2218" y="1374"/>
                </a:lnTo>
                <a:lnTo>
                  <a:pt x="2214" y="1328"/>
                </a:lnTo>
                <a:lnTo>
                  <a:pt x="2205" y="1284"/>
                </a:lnTo>
                <a:lnTo>
                  <a:pt x="2189" y="1243"/>
                </a:lnTo>
                <a:lnTo>
                  <a:pt x="2168" y="1204"/>
                </a:lnTo>
                <a:lnTo>
                  <a:pt x="2142" y="1169"/>
                </a:lnTo>
                <a:lnTo>
                  <a:pt x="2111" y="1139"/>
                </a:lnTo>
                <a:lnTo>
                  <a:pt x="2077" y="1112"/>
                </a:lnTo>
                <a:lnTo>
                  <a:pt x="2039" y="1091"/>
                </a:lnTo>
                <a:lnTo>
                  <a:pt x="1999" y="1075"/>
                </a:lnTo>
                <a:lnTo>
                  <a:pt x="1956" y="1066"/>
                </a:lnTo>
                <a:lnTo>
                  <a:pt x="1909" y="1062"/>
                </a:lnTo>
                <a:close/>
                <a:moveTo>
                  <a:pt x="354" y="1062"/>
                </a:moveTo>
                <a:lnTo>
                  <a:pt x="317" y="1064"/>
                </a:lnTo>
                <a:lnTo>
                  <a:pt x="281" y="1074"/>
                </a:lnTo>
                <a:lnTo>
                  <a:pt x="248" y="1088"/>
                </a:lnTo>
                <a:lnTo>
                  <a:pt x="218" y="1107"/>
                </a:lnTo>
                <a:lnTo>
                  <a:pt x="191" y="1131"/>
                </a:lnTo>
                <a:lnTo>
                  <a:pt x="167" y="1158"/>
                </a:lnTo>
                <a:lnTo>
                  <a:pt x="149" y="1189"/>
                </a:lnTo>
                <a:lnTo>
                  <a:pt x="135" y="1222"/>
                </a:lnTo>
                <a:lnTo>
                  <a:pt x="127" y="1258"/>
                </a:lnTo>
                <a:lnTo>
                  <a:pt x="123" y="1296"/>
                </a:lnTo>
                <a:lnTo>
                  <a:pt x="123" y="1296"/>
                </a:lnTo>
                <a:lnTo>
                  <a:pt x="123" y="1936"/>
                </a:lnTo>
                <a:lnTo>
                  <a:pt x="127" y="1934"/>
                </a:lnTo>
                <a:lnTo>
                  <a:pt x="131" y="1931"/>
                </a:lnTo>
                <a:lnTo>
                  <a:pt x="138" y="1927"/>
                </a:lnTo>
                <a:lnTo>
                  <a:pt x="146" y="1921"/>
                </a:lnTo>
                <a:lnTo>
                  <a:pt x="179" y="1904"/>
                </a:lnTo>
                <a:lnTo>
                  <a:pt x="196" y="1896"/>
                </a:lnTo>
                <a:lnTo>
                  <a:pt x="215" y="1890"/>
                </a:lnTo>
                <a:lnTo>
                  <a:pt x="234" y="1884"/>
                </a:lnTo>
                <a:lnTo>
                  <a:pt x="243" y="1882"/>
                </a:lnTo>
                <a:lnTo>
                  <a:pt x="251" y="1880"/>
                </a:lnTo>
                <a:lnTo>
                  <a:pt x="279" y="1875"/>
                </a:lnTo>
                <a:lnTo>
                  <a:pt x="308" y="1873"/>
                </a:lnTo>
                <a:lnTo>
                  <a:pt x="1786" y="1873"/>
                </a:lnTo>
                <a:lnTo>
                  <a:pt x="1786" y="1062"/>
                </a:lnTo>
                <a:lnTo>
                  <a:pt x="354" y="1062"/>
                </a:lnTo>
                <a:close/>
                <a:moveTo>
                  <a:pt x="554" y="442"/>
                </a:moveTo>
                <a:lnTo>
                  <a:pt x="554" y="937"/>
                </a:lnTo>
                <a:lnTo>
                  <a:pt x="1366" y="937"/>
                </a:lnTo>
                <a:lnTo>
                  <a:pt x="1322" y="873"/>
                </a:lnTo>
                <a:lnTo>
                  <a:pt x="1275" y="813"/>
                </a:lnTo>
                <a:lnTo>
                  <a:pt x="1224" y="758"/>
                </a:lnTo>
                <a:lnTo>
                  <a:pt x="1169" y="705"/>
                </a:lnTo>
                <a:lnTo>
                  <a:pt x="1110" y="659"/>
                </a:lnTo>
                <a:lnTo>
                  <a:pt x="1049" y="615"/>
                </a:lnTo>
                <a:lnTo>
                  <a:pt x="984" y="576"/>
                </a:lnTo>
                <a:lnTo>
                  <a:pt x="918" y="541"/>
                </a:lnTo>
                <a:lnTo>
                  <a:pt x="849" y="512"/>
                </a:lnTo>
                <a:lnTo>
                  <a:pt x="778" y="487"/>
                </a:lnTo>
                <a:lnTo>
                  <a:pt x="705" y="466"/>
                </a:lnTo>
                <a:lnTo>
                  <a:pt x="630" y="452"/>
                </a:lnTo>
                <a:lnTo>
                  <a:pt x="554" y="442"/>
                </a:lnTo>
                <a:close/>
                <a:moveTo>
                  <a:pt x="3326" y="125"/>
                </a:moveTo>
                <a:lnTo>
                  <a:pt x="3326" y="2935"/>
                </a:lnTo>
                <a:lnTo>
                  <a:pt x="3389" y="2935"/>
                </a:lnTo>
                <a:lnTo>
                  <a:pt x="3389" y="125"/>
                </a:lnTo>
                <a:lnTo>
                  <a:pt x="3326" y="125"/>
                </a:lnTo>
                <a:close/>
                <a:moveTo>
                  <a:pt x="2838" y="125"/>
                </a:moveTo>
                <a:lnTo>
                  <a:pt x="2849" y="176"/>
                </a:lnTo>
                <a:lnTo>
                  <a:pt x="2865" y="224"/>
                </a:lnTo>
                <a:lnTo>
                  <a:pt x="2886" y="271"/>
                </a:lnTo>
                <a:lnTo>
                  <a:pt x="2912" y="313"/>
                </a:lnTo>
                <a:lnTo>
                  <a:pt x="2943" y="353"/>
                </a:lnTo>
                <a:lnTo>
                  <a:pt x="2979" y="389"/>
                </a:lnTo>
                <a:lnTo>
                  <a:pt x="3017" y="420"/>
                </a:lnTo>
                <a:lnTo>
                  <a:pt x="3059" y="446"/>
                </a:lnTo>
                <a:lnTo>
                  <a:pt x="3105" y="468"/>
                </a:lnTo>
                <a:lnTo>
                  <a:pt x="3153" y="484"/>
                </a:lnTo>
                <a:lnTo>
                  <a:pt x="3203" y="495"/>
                </a:lnTo>
                <a:lnTo>
                  <a:pt x="3203" y="125"/>
                </a:lnTo>
                <a:lnTo>
                  <a:pt x="2838" y="125"/>
                </a:lnTo>
                <a:close/>
                <a:moveTo>
                  <a:pt x="554" y="125"/>
                </a:moveTo>
                <a:lnTo>
                  <a:pt x="554" y="317"/>
                </a:lnTo>
                <a:lnTo>
                  <a:pt x="633" y="327"/>
                </a:lnTo>
                <a:lnTo>
                  <a:pt x="712" y="341"/>
                </a:lnTo>
                <a:lnTo>
                  <a:pt x="788" y="359"/>
                </a:lnTo>
                <a:lnTo>
                  <a:pt x="863" y="384"/>
                </a:lnTo>
                <a:lnTo>
                  <a:pt x="936" y="413"/>
                </a:lnTo>
                <a:lnTo>
                  <a:pt x="1007" y="446"/>
                </a:lnTo>
                <a:lnTo>
                  <a:pt x="1074" y="484"/>
                </a:lnTo>
                <a:lnTo>
                  <a:pt x="1141" y="527"/>
                </a:lnTo>
                <a:lnTo>
                  <a:pt x="1203" y="574"/>
                </a:lnTo>
                <a:lnTo>
                  <a:pt x="1263" y="625"/>
                </a:lnTo>
                <a:lnTo>
                  <a:pt x="1320" y="680"/>
                </a:lnTo>
                <a:lnTo>
                  <a:pt x="1373" y="739"/>
                </a:lnTo>
                <a:lnTo>
                  <a:pt x="1422" y="801"/>
                </a:lnTo>
                <a:lnTo>
                  <a:pt x="1468" y="867"/>
                </a:lnTo>
                <a:lnTo>
                  <a:pt x="1509" y="937"/>
                </a:lnTo>
                <a:lnTo>
                  <a:pt x="1909" y="937"/>
                </a:lnTo>
                <a:lnTo>
                  <a:pt x="1963" y="940"/>
                </a:lnTo>
                <a:lnTo>
                  <a:pt x="2016" y="950"/>
                </a:lnTo>
                <a:lnTo>
                  <a:pt x="2065" y="967"/>
                </a:lnTo>
                <a:lnTo>
                  <a:pt x="2112" y="988"/>
                </a:lnTo>
                <a:lnTo>
                  <a:pt x="2155" y="1016"/>
                </a:lnTo>
                <a:lnTo>
                  <a:pt x="2196" y="1047"/>
                </a:lnTo>
                <a:lnTo>
                  <a:pt x="2231" y="1084"/>
                </a:lnTo>
                <a:lnTo>
                  <a:pt x="2264" y="1124"/>
                </a:lnTo>
                <a:lnTo>
                  <a:pt x="2290" y="1169"/>
                </a:lnTo>
                <a:lnTo>
                  <a:pt x="2312" y="1216"/>
                </a:lnTo>
                <a:lnTo>
                  <a:pt x="2327" y="1267"/>
                </a:lnTo>
                <a:lnTo>
                  <a:pt x="2338" y="1319"/>
                </a:lnTo>
                <a:lnTo>
                  <a:pt x="2341" y="1374"/>
                </a:lnTo>
                <a:lnTo>
                  <a:pt x="2341" y="1562"/>
                </a:lnTo>
                <a:lnTo>
                  <a:pt x="2338" y="1616"/>
                </a:lnTo>
                <a:lnTo>
                  <a:pt x="2327" y="1669"/>
                </a:lnTo>
                <a:lnTo>
                  <a:pt x="2312" y="1720"/>
                </a:lnTo>
                <a:lnTo>
                  <a:pt x="2290" y="1767"/>
                </a:lnTo>
                <a:lnTo>
                  <a:pt x="2264" y="1811"/>
                </a:lnTo>
                <a:lnTo>
                  <a:pt x="2231" y="1851"/>
                </a:lnTo>
                <a:lnTo>
                  <a:pt x="2196" y="1888"/>
                </a:lnTo>
                <a:lnTo>
                  <a:pt x="2155" y="1920"/>
                </a:lnTo>
                <a:lnTo>
                  <a:pt x="2112" y="1947"/>
                </a:lnTo>
                <a:lnTo>
                  <a:pt x="2065" y="1969"/>
                </a:lnTo>
                <a:lnTo>
                  <a:pt x="2016" y="1985"/>
                </a:lnTo>
                <a:lnTo>
                  <a:pt x="1963" y="1995"/>
                </a:lnTo>
                <a:lnTo>
                  <a:pt x="1909" y="1998"/>
                </a:lnTo>
                <a:lnTo>
                  <a:pt x="1569" y="1998"/>
                </a:lnTo>
                <a:lnTo>
                  <a:pt x="1534" y="2077"/>
                </a:lnTo>
                <a:lnTo>
                  <a:pt x="1494" y="2151"/>
                </a:lnTo>
                <a:lnTo>
                  <a:pt x="1449" y="2221"/>
                </a:lnTo>
                <a:lnTo>
                  <a:pt x="1400" y="2289"/>
                </a:lnTo>
                <a:lnTo>
                  <a:pt x="1347" y="2352"/>
                </a:lnTo>
                <a:lnTo>
                  <a:pt x="1290" y="2411"/>
                </a:lnTo>
                <a:lnTo>
                  <a:pt x="1229" y="2466"/>
                </a:lnTo>
                <a:lnTo>
                  <a:pt x="1165" y="2516"/>
                </a:lnTo>
                <a:lnTo>
                  <a:pt x="1098" y="2562"/>
                </a:lnTo>
                <a:lnTo>
                  <a:pt x="1027" y="2604"/>
                </a:lnTo>
                <a:lnTo>
                  <a:pt x="954" y="2641"/>
                </a:lnTo>
                <a:lnTo>
                  <a:pt x="878" y="2671"/>
                </a:lnTo>
                <a:lnTo>
                  <a:pt x="801" y="2697"/>
                </a:lnTo>
                <a:lnTo>
                  <a:pt x="720" y="2718"/>
                </a:lnTo>
                <a:lnTo>
                  <a:pt x="638" y="2733"/>
                </a:lnTo>
                <a:lnTo>
                  <a:pt x="554" y="2743"/>
                </a:lnTo>
                <a:lnTo>
                  <a:pt x="554" y="2935"/>
                </a:lnTo>
                <a:lnTo>
                  <a:pt x="2714" y="2935"/>
                </a:lnTo>
                <a:lnTo>
                  <a:pt x="2724" y="2877"/>
                </a:lnTo>
                <a:lnTo>
                  <a:pt x="2739" y="2820"/>
                </a:lnTo>
                <a:lnTo>
                  <a:pt x="2761" y="2766"/>
                </a:lnTo>
                <a:lnTo>
                  <a:pt x="2786" y="2715"/>
                </a:lnTo>
                <a:lnTo>
                  <a:pt x="2818" y="2667"/>
                </a:lnTo>
                <a:lnTo>
                  <a:pt x="2854" y="2622"/>
                </a:lnTo>
                <a:lnTo>
                  <a:pt x="2894" y="2581"/>
                </a:lnTo>
                <a:lnTo>
                  <a:pt x="2938" y="2545"/>
                </a:lnTo>
                <a:lnTo>
                  <a:pt x="2985" y="2513"/>
                </a:lnTo>
                <a:lnTo>
                  <a:pt x="3035" y="2486"/>
                </a:lnTo>
                <a:lnTo>
                  <a:pt x="3089" y="2465"/>
                </a:lnTo>
                <a:lnTo>
                  <a:pt x="3145" y="2449"/>
                </a:lnTo>
                <a:lnTo>
                  <a:pt x="3203" y="2439"/>
                </a:lnTo>
                <a:lnTo>
                  <a:pt x="3203" y="620"/>
                </a:lnTo>
                <a:lnTo>
                  <a:pt x="3145" y="611"/>
                </a:lnTo>
                <a:lnTo>
                  <a:pt x="3089" y="595"/>
                </a:lnTo>
                <a:lnTo>
                  <a:pt x="3035" y="574"/>
                </a:lnTo>
                <a:lnTo>
                  <a:pt x="2985" y="548"/>
                </a:lnTo>
                <a:lnTo>
                  <a:pt x="2938" y="516"/>
                </a:lnTo>
                <a:lnTo>
                  <a:pt x="2894" y="479"/>
                </a:lnTo>
                <a:lnTo>
                  <a:pt x="2854" y="439"/>
                </a:lnTo>
                <a:lnTo>
                  <a:pt x="2818" y="394"/>
                </a:lnTo>
                <a:lnTo>
                  <a:pt x="2786" y="346"/>
                </a:lnTo>
                <a:lnTo>
                  <a:pt x="2761" y="295"/>
                </a:lnTo>
                <a:lnTo>
                  <a:pt x="2739" y="241"/>
                </a:lnTo>
                <a:lnTo>
                  <a:pt x="2724" y="184"/>
                </a:lnTo>
                <a:lnTo>
                  <a:pt x="2714" y="125"/>
                </a:lnTo>
                <a:lnTo>
                  <a:pt x="554" y="125"/>
                </a:lnTo>
                <a:close/>
                <a:moveTo>
                  <a:pt x="431" y="0"/>
                </a:moveTo>
                <a:lnTo>
                  <a:pt x="3511" y="0"/>
                </a:lnTo>
                <a:lnTo>
                  <a:pt x="3511" y="3061"/>
                </a:lnTo>
                <a:lnTo>
                  <a:pt x="431" y="3061"/>
                </a:lnTo>
                <a:lnTo>
                  <a:pt x="431" y="2498"/>
                </a:lnTo>
                <a:lnTo>
                  <a:pt x="308" y="2498"/>
                </a:lnTo>
                <a:lnTo>
                  <a:pt x="263" y="2495"/>
                </a:lnTo>
                <a:lnTo>
                  <a:pt x="219" y="2485"/>
                </a:lnTo>
                <a:lnTo>
                  <a:pt x="178" y="2470"/>
                </a:lnTo>
                <a:lnTo>
                  <a:pt x="141" y="2448"/>
                </a:lnTo>
                <a:lnTo>
                  <a:pt x="106" y="2422"/>
                </a:lnTo>
                <a:lnTo>
                  <a:pt x="75" y="2391"/>
                </a:lnTo>
                <a:lnTo>
                  <a:pt x="49" y="2356"/>
                </a:lnTo>
                <a:lnTo>
                  <a:pt x="29" y="2317"/>
                </a:lnTo>
                <a:lnTo>
                  <a:pt x="13" y="2276"/>
                </a:lnTo>
                <a:lnTo>
                  <a:pt x="3" y="2232"/>
                </a:lnTo>
                <a:lnTo>
                  <a:pt x="0" y="2186"/>
                </a:lnTo>
                <a:lnTo>
                  <a:pt x="0" y="1296"/>
                </a:lnTo>
                <a:lnTo>
                  <a:pt x="3" y="1247"/>
                </a:lnTo>
                <a:lnTo>
                  <a:pt x="13" y="1201"/>
                </a:lnTo>
                <a:lnTo>
                  <a:pt x="28" y="1156"/>
                </a:lnTo>
                <a:lnTo>
                  <a:pt x="48" y="1115"/>
                </a:lnTo>
                <a:lnTo>
                  <a:pt x="74" y="1076"/>
                </a:lnTo>
                <a:lnTo>
                  <a:pt x="104" y="1042"/>
                </a:lnTo>
                <a:lnTo>
                  <a:pt x="137" y="1011"/>
                </a:lnTo>
                <a:lnTo>
                  <a:pt x="176" y="986"/>
                </a:lnTo>
                <a:lnTo>
                  <a:pt x="217" y="965"/>
                </a:lnTo>
                <a:lnTo>
                  <a:pt x="260" y="949"/>
                </a:lnTo>
                <a:lnTo>
                  <a:pt x="306" y="940"/>
                </a:lnTo>
                <a:lnTo>
                  <a:pt x="354" y="937"/>
                </a:lnTo>
                <a:lnTo>
                  <a:pt x="431" y="937"/>
                </a:lnTo>
                <a:lnTo>
                  <a:pt x="43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305" name="Group 960"/>
          <p:cNvGrpSpPr/>
          <p:nvPr/>
        </p:nvGrpSpPr>
        <p:grpSpPr>
          <a:xfrm>
            <a:off x="4060266" y="1424218"/>
            <a:ext cx="506413" cy="517525"/>
            <a:chOff x="739775" y="2705100"/>
            <a:chExt cx="506413" cy="517525"/>
          </a:xfrm>
          <a:solidFill>
            <a:srgbClr val="000000"/>
          </a:solidFill>
        </p:grpSpPr>
        <p:sp>
          <p:nvSpPr>
            <p:cNvPr id="1306" name="Freeform 370"/>
            <p:cNvSpPr>
              <a:spLocks noEditPoints="1"/>
            </p:cNvSpPr>
            <p:nvPr/>
          </p:nvSpPr>
          <p:spPr bwMode="auto">
            <a:xfrm>
              <a:off x="739775" y="2705100"/>
              <a:ext cx="506413" cy="517525"/>
            </a:xfrm>
            <a:custGeom>
              <a:avLst/>
              <a:gdLst>
                <a:gd name="T0" fmla="*/ 1172 w 3193"/>
                <a:gd name="T1" fmla="*/ 3110 h 3258"/>
                <a:gd name="T2" fmla="*/ 828 w 3193"/>
                <a:gd name="T3" fmla="*/ 2977 h 3258"/>
                <a:gd name="T4" fmla="*/ 821 w 3193"/>
                <a:gd name="T5" fmla="*/ 2851 h 3258"/>
                <a:gd name="T6" fmla="*/ 316 w 3193"/>
                <a:gd name="T7" fmla="*/ 2438 h 3258"/>
                <a:gd name="T8" fmla="*/ 515 w 3193"/>
                <a:gd name="T9" fmla="*/ 2418 h 3258"/>
                <a:gd name="T10" fmla="*/ 437 w 3193"/>
                <a:gd name="T11" fmla="*/ 2228 h 3258"/>
                <a:gd name="T12" fmla="*/ 120 w 3193"/>
                <a:gd name="T13" fmla="*/ 1797 h 3258"/>
                <a:gd name="T14" fmla="*/ 351 w 3193"/>
                <a:gd name="T15" fmla="*/ 1868 h 3258"/>
                <a:gd name="T16" fmla="*/ 114 w 3193"/>
                <a:gd name="T17" fmla="*/ 1685 h 3258"/>
                <a:gd name="T18" fmla="*/ 157 w 3193"/>
                <a:gd name="T19" fmla="*/ 1236 h 3258"/>
                <a:gd name="T20" fmla="*/ 352 w 3193"/>
                <a:gd name="T21" fmla="*/ 1385 h 3258"/>
                <a:gd name="T22" fmla="*/ 217 w 3193"/>
                <a:gd name="T23" fmla="*/ 1038 h 3258"/>
                <a:gd name="T24" fmla="*/ 449 w 3193"/>
                <a:gd name="T25" fmla="*/ 618 h 3258"/>
                <a:gd name="T26" fmla="*/ 564 w 3193"/>
                <a:gd name="T27" fmla="*/ 748 h 3258"/>
                <a:gd name="T28" fmla="*/ 673 w 3193"/>
                <a:gd name="T29" fmla="*/ 389 h 3258"/>
                <a:gd name="T30" fmla="*/ 854 w 3193"/>
                <a:gd name="T31" fmla="*/ 375 h 3258"/>
                <a:gd name="T32" fmla="*/ 934 w 3193"/>
                <a:gd name="T33" fmla="*/ 225 h 3258"/>
                <a:gd name="T34" fmla="*/ 1764 w 3193"/>
                <a:gd name="T35" fmla="*/ 112 h 3258"/>
                <a:gd name="T36" fmla="*/ 1540 w 3193"/>
                <a:gd name="T37" fmla="*/ 135 h 3258"/>
                <a:gd name="T38" fmla="*/ 1334 w 3193"/>
                <a:gd name="T39" fmla="*/ 196 h 3258"/>
                <a:gd name="T40" fmla="*/ 903 w 3193"/>
                <a:gd name="T41" fmla="*/ 483 h 3258"/>
                <a:gd name="T42" fmla="*/ 604 w 3193"/>
                <a:gd name="T43" fmla="*/ 913 h 3258"/>
                <a:gd name="T44" fmla="*/ 511 w 3193"/>
                <a:gd name="T45" fmla="*/ 1163 h 3258"/>
                <a:gd name="T46" fmla="*/ 462 w 3193"/>
                <a:gd name="T47" fmla="*/ 1408 h 3258"/>
                <a:gd name="T48" fmla="*/ 449 w 3193"/>
                <a:gd name="T49" fmla="*/ 1704 h 3258"/>
                <a:gd name="T50" fmla="*/ 479 w 3193"/>
                <a:gd name="T51" fmla="*/ 1955 h 3258"/>
                <a:gd name="T52" fmla="*/ 545 w 3193"/>
                <a:gd name="T53" fmla="*/ 2200 h 3258"/>
                <a:gd name="T54" fmla="*/ 648 w 3193"/>
                <a:gd name="T55" fmla="*/ 2431 h 3258"/>
                <a:gd name="T56" fmla="*/ 1028 w 3193"/>
                <a:gd name="T57" fmla="*/ 2886 h 3258"/>
                <a:gd name="T58" fmla="*/ 1410 w 3193"/>
                <a:gd name="T59" fmla="*/ 3089 h 3258"/>
                <a:gd name="T60" fmla="*/ 1544 w 3193"/>
                <a:gd name="T61" fmla="*/ 3124 h 3258"/>
                <a:gd name="T62" fmla="*/ 1850 w 3193"/>
                <a:gd name="T63" fmla="*/ 3142 h 3258"/>
                <a:gd name="T64" fmla="*/ 2404 w 3193"/>
                <a:gd name="T65" fmla="*/ 2953 h 3258"/>
                <a:gd name="T66" fmla="*/ 2826 w 3193"/>
                <a:gd name="T67" fmla="*/ 2524 h 3258"/>
                <a:gd name="T68" fmla="*/ 3055 w 3193"/>
                <a:gd name="T69" fmla="*/ 1922 h 3258"/>
                <a:gd name="T70" fmla="*/ 3037 w 3193"/>
                <a:gd name="T71" fmla="*/ 1242 h 3258"/>
                <a:gd name="T72" fmla="*/ 2776 w 3193"/>
                <a:gd name="T73" fmla="*/ 661 h 3258"/>
                <a:gd name="T74" fmla="*/ 2332 w 3193"/>
                <a:gd name="T75" fmla="*/ 261 h 3258"/>
                <a:gd name="T76" fmla="*/ 1764 w 3193"/>
                <a:gd name="T77" fmla="*/ 112 h 3258"/>
                <a:gd name="T78" fmla="*/ 1854 w 3193"/>
                <a:gd name="T79" fmla="*/ 3 h 3258"/>
                <a:gd name="T80" fmla="*/ 2435 w 3193"/>
                <a:gd name="T81" fmla="*/ 191 h 3258"/>
                <a:gd name="T82" fmla="*/ 2886 w 3193"/>
                <a:gd name="T83" fmla="*/ 622 h 3258"/>
                <a:gd name="T84" fmla="*/ 3149 w 3193"/>
                <a:gd name="T85" fmla="*/ 1228 h 3258"/>
                <a:gd name="T86" fmla="*/ 3167 w 3193"/>
                <a:gd name="T87" fmla="*/ 1932 h 3258"/>
                <a:gd name="T88" fmla="*/ 2936 w 3193"/>
                <a:gd name="T89" fmla="*/ 2559 h 3258"/>
                <a:gd name="T90" fmla="*/ 2508 w 3193"/>
                <a:gd name="T91" fmla="*/ 3019 h 3258"/>
                <a:gd name="T92" fmla="*/ 1943 w 3193"/>
                <a:gd name="T93" fmla="*/ 3245 h 3258"/>
                <a:gd name="T94" fmla="*/ 1428 w 3193"/>
                <a:gd name="T95" fmla="*/ 3258 h 3258"/>
                <a:gd name="T96" fmla="*/ 834 w 3193"/>
                <a:gd name="T97" fmla="*/ 3110 h 3258"/>
                <a:gd name="T98" fmla="*/ 491 w 3193"/>
                <a:gd name="T99" fmla="*/ 2856 h 3258"/>
                <a:gd name="T100" fmla="*/ 287 w 3193"/>
                <a:gd name="T101" fmla="*/ 2608 h 3258"/>
                <a:gd name="T102" fmla="*/ 101 w 3193"/>
                <a:gd name="T103" fmla="*/ 2229 h 3258"/>
                <a:gd name="T104" fmla="*/ 2 w 3193"/>
                <a:gd name="T105" fmla="*/ 1535 h 3258"/>
                <a:gd name="T106" fmla="*/ 90 w 3193"/>
                <a:gd name="T107" fmla="*/ 1062 h 3258"/>
                <a:gd name="T108" fmla="*/ 282 w 3193"/>
                <a:gd name="T109" fmla="*/ 659 h 3258"/>
                <a:gd name="T110" fmla="*/ 554 w 3193"/>
                <a:gd name="T111" fmla="*/ 342 h 3258"/>
                <a:gd name="T112" fmla="*/ 1075 w 3193"/>
                <a:gd name="T113" fmla="*/ 50 h 3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93" h="3258">
                  <a:moveTo>
                    <a:pt x="828" y="2977"/>
                  </a:moveTo>
                  <a:lnTo>
                    <a:pt x="896" y="3014"/>
                  </a:lnTo>
                  <a:lnTo>
                    <a:pt x="967" y="3048"/>
                  </a:lnTo>
                  <a:lnTo>
                    <a:pt x="1040" y="3078"/>
                  </a:lnTo>
                  <a:lnTo>
                    <a:pt x="1114" y="3101"/>
                  </a:lnTo>
                  <a:lnTo>
                    <a:pt x="1190" y="3121"/>
                  </a:lnTo>
                  <a:lnTo>
                    <a:pt x="1172" y="3110"/>
                  </a:lnTo>
                  <a:lnTo>
                    <a:pt x="1118" y="3081"/>
                  </a:lnTo>
                  <a:lnTo>
                    <a:pt x="1088" y="3062"/>
                  </a:lnTo>
                  <a:lnTo>
                    <a:pt x="1053" y="3041"/>
                  </a:lnTo>
                  <a:lnTo>
                    <a:pt x="1020" y="3019"/>
                  </a:lnTo>
                  <a:lnTo>
                    <a:pt x="985" y="2993"/>
                  </a:lnTo>
                  <a:lnTo>
                    <a:pt x="963" y="2977"/>
                  </a:lnTo>
                  <a:lnTo>
                    <a:pt x="828" y="2977"/>
                  </a:lnTo>
                  <a:close/>
                  <a:moveTo>
                    <a:pt x="494" y="2696"/>
                  </a:moveTo>
                  <a:lnTo>
                    <a:pt x="549" y="2756"/>
                  </a:lnTo>
                  <a:lnTo>
                    <a:pt x="606" y="2812"/>
                  </a:lnTo>
                  <a:lnTo>
                    <a:pt x="666" y="2864"/>
                  </a:lnTo>
                  <a:lnTo>
                    <a:pt x="834" y="2864"/>
                  </a:lnTo>
                  <a:lnTo>
                    <a:pt x="828" y="2857"/>
                  </a:lnTo>
                  <a:lnTo>
                    <a:pt x="821" y="2851"/>
                  </a:lnTo>
                  <a:lnTo>
                    <a:pt x="788" y="2817"/>
                  </a:lnTo>
                  <a:lnTo>
                    <a:pt x="758" y="2784"/>
                  </a:lnTo>
                  <a:lnTo>
                    <a:pt x="706" y="2721"/>
                  </a:lnTo>
                  <a:lnTo>
                    <a:pt x="686" y="2696"/>
                  </a:lnTo>
                  <a:lnTo>
                    <a:pt x="494" y="2696"/>
                  </a:lnTo>
                  <a:close/>
                  <a:moveTo>
                    <a:pt x="276" y="2359"/>
                  </a:moveTo>
                  <a:lnTo>
                    <a:pt x="316" y="2438"/>
                  </a:lnTo>
                  <a:lnTo>
                    <a:pt x="359" y="2512"/>
                  </a:lnTo>
                  <a:lnTo>
                    <a:pt x="407" y="2584"/>
                  </a:lnTo>
                  <a:lnTo>
                    <a:pt x="608" y="2584"/>
                  </a:lnTo>
                  <a:lnTo>
                    <a:pt x="577" y="2535"/>
                  </a:lnTo>
                  <a:lnTo>
                    <a:pt x="564" y="2510"/>
                  </a:lnTo>
                  <a:lnTo>
                    <a:pt x="528" y="2443"/>
                  </a:lnTo>
                  <a:lnTo>
                    <a:pt x="515" y="2418"/>
                  </a:lnTo>
                  <a:lnTo>
                    <a:pt x="488" y="2359"/>
                  </a:lnTo>
                  <a:lnTo>
                    <a:pt x="276" y="2359"/>
                  </a:lnTo>
                  <a:close/>
                  <a:moveTo>
                    <a:pt x="172" y="2078"/>
                  </a:moveTo>
                  <a:lnTo>
                    <a:pt x="198" y="2164"/>
                  </a:lnTo>
                  <a:lnTo>
                    <a:pt x="227" y="2247"/>
                  </a:lnTo>
                  <a:lnTo>
                    <a:pt x="443" y="2247"/>
                  </a:lnTo>
                  <a:lnTo>
                    <a:pt x="437" y="2228"/>
                  </a:lnTo>
                  <a:lnTo>
                    <a:pt x="429" y="2208"/>
                  </a:lnTo>
                  <a:lnTo>
                    <a:pt x="413" y="2158"/>
                  </a:lnTo>
                  <a:lnTo>
                    <a:pt x="398" y="2107"/>
                  </a:lnTo>
                  <a:lnTo>
                    <a:pt x="396" y="2099"/>
                  </a:lnTo>
                  <a:lnTo>
                    <a:pt x="392" y="2078"/>
                  </a:lnTo>
                  <a:lnTo>
                    <a:pt x="172" y="2078"/>
                  </a:lnTo>
                  <a:close/>
                  <a:moveTo>
                    <a:pt x="120" y="1797"/>
                  </a:moveTo>
                  <a:lnTo>
                    <a:pt x="131" y="1883"/>
                  </a:lnTo>
                  <a:lnTo>
                    <a:pt x="146" y="1966"/>
                  </a:lnTo>
                  <a:lnTo>
                    <a:pt x="367" y="1966"/>
                  </a:lnTo>
                  <a:lnTo>
                    <a:pt x="358" y="1920"/>
                  </a:lnTo>
                  <a:lnTo>
                    <a:pt x="352" y="1873"/>
                  </a:lnTo>
                  <a:lnTo>
                    <a:pt x="351" y="1871"/>
                  </a:lnTo>
                  <a:lnTo>
                    <a:pt x="351" y="1868"/>
                  </a:lnTo>
                  <a:lnTo>
                    <a:pt x="343" y="1797"/>
                  </a:lnTo>
                  <a:lnTo>
                    <a:pt x="120" y="1797"/>
                  </a:lnTo>
                  <a:close/>
                  <a:moveTo>
                    <a:pt x="116" y="1516"/>
                  </a:moveTo>
                  <a:lnTo>
                    <a:pt x="113" y="1573"/>
                  </a:lnTo>
                  <a:lnTo>
                    <a:pt x="112" y="1629"/>
                  </a:lnTo>
                  <a:lnTo>
                    <a:pt x="113" y="1657"/>
                  </a:lnTo>
                  <a:lnTo>
                    <a:pt x="114" y="1685"/>
                  </a:lnTo>
                  <a:lnTo>
                    <a:pt x="337" y="1685"/>
                  </a:lnTo>
                  <a:lnTo>
                    <a:pt x="336" y="1629"/>
                  </a:lnTo>
                  <a:lnTo>
                    <a:pt x="337" y="1574"/>
                  </a:lnTo>
                  <a:lnTo>
                    <a:pt x="339" y="1519"/>
                  </a:lnTo>
                  <a:lnTo>
                    <a:pt x="339" y="1516"/>
                  </a:lnTo>
                  <a:lnTo>
                    <a:pt x="116" y="1516"/>
                  </a:lnTo>
                  <a:close/>
                  <a:moveTo>
                    <a:pt x="157" y="1236"/>
                  </a:moveTo>
                  <a:lnTo>
                    <a:pt x="141" y="1319"/>
                  </a:lnTo>
                  <a:lnTo>
                    <a:pt x="127" y="1404"/>
                  </a:lnTo>
                  <a:lnTo>
                    <a:pt x="349" y="1404"/>
                  </a:lnTo>
                  <a:lnTo>
                    <a:pt x="350" y="1397"/>
                  </a:lnTo>
                  <a:lnTo>
                    <a:pt x="351" y="1390"/>
                  </a:lnTo>
                  <a:lnTo>
                    <a:pt x="351" y="1388"/>
                  </a:lnTo>
                  <a:lnTo>
                    <a:pt x="352" y="1385"/>
                  </a:lnTo>
                  <a:lnTo>
                    <a:pt x="359" y="1332"/>
                  </a:lnTo>
                  <a:lnTo>
                    <a:pt x="370" y="1277"/>
                  </a:lnTo>
                  <a:lnTo>
                    <a:pt x="374" y="1256"/>
                  </a:lnTo>
                  <a:lnTo>
                    <a:pt x="378" y="1236"/>
                  </a:lnTo>
                  <a:lnTo>
                    <a:pt x="157" y="1236"/>
                  </a:lnTo>
                  <a:close/>
                  <a:moveTo>
                    <a:pt x="249" y="955"/>
                  </a:moveTo>
                  <a:lnTo>
                    <a:pt x="217" y="1038"/>
                  </a:lnTo>
                  <a:lnTo>
                    <a:pt x="187" y="1123"/>
                  </a:lnTo>
                  <a:lnTo>
                    <a:pt x="406" y="1123"/>
                  </a:lnTo>
                  <a:lnTo>
                    <a:pt x="429" y="1051"/>
                  </a:lnTo>
                  <a:lnTo>
                    <a:pt x="437" y="1029"/>
                  </a:lnTo>
                  <a:lnTo>
                    <a:pt x="464" y="955"/>
                  </a:lnTo>
                  <a:lnTo>
                    <a:pt x="249" y="955"/>
                  </a:lnTo>
                  <a:close/>
                  <a:moveTo>
                    <a:pt x="449" y="618"/>
                  </a:moveTo>
                  <a:lnTo>
                    <a:pt x="397" y="689"/>
                  </a:lnTo>
                  <a:lnTo>
                    <a:pt x="348" y="764"/>
                  </a:lnTo>
                  <a:lnTo>
                    <a:pt x="303" y="842"/>
                  </a:lnTo>
                  <a:lnTo>
                    <a:pt x="513" y="842"/>
                  </a:lnTo>
                  <a:lnTo>
                    <a:pt x="515" y="840"/>
                  </a:lnTo>
                  <a:lnTo>
                    <a:pt x="528" y="815"/>
                  </a:lnTo>
                  <a:lnTo>
                    <a:pt x="564" y="748"/>
                  </a:lnTo>
                  <a:lnTo>
                    <a:pt x="577" y="724"/>
                  </a:lnTo>
                  <a:lnTo>
                    <a:pt x="601" y="685"/>
                  </a:lnTo>
                  <a:lnTo>
                    <a:pt x="625" y="647"/>
                  </a:lnTo>
                  <a:lnTo>
                    <a:pt x="646" y="618"/>
                  </a:lnTo>
                  <a:lnTo>
                    <a:pt x="449" y="618"/>
                  </a:lnTo>
                  <a:close/>
                  <a:moveTo>
                    <a:pt x="741" y="337"/>
                  </a:moveTo>
                  <a:lnTo>
                    <a:pt x="673" y="389"/>
                  </a:lnTo>
                  <a:lnTo>
                    <a:pt x="608" y="445"/>
                  </a:lnTo>
                  <a:lnTo>
                    <a:pt x="547" y="505"/>
                  </a:lnTo>
                  <a:lnTo>
                    <a:pt x="731" y="505"/>
                  </a:lnTo>
                  <a:lnTo>
                    <a:pt x="758" y="475"/>
                  </a:lnTo>
                  <a:lnTo>
                    <a:pt x="788" y="441"/>
                  </a:lnTo>
                  <a:lnTo>
                    <a:pt x="821" y="407"/>
                  </a:lnTo>
                  <a:lnTo>
                    <a:pt x="854" y="375"/>
                  </a:lnTo>
                  <a:lnTo>
                    <a:pt x="896" y="337"/>
                  </a:lnTo>
                  <a:lnTo>
                    <a:pt x="741" y="337"/>
                  </a:lnTo>
                  <a:close/>
                  <a:moveTo>
                    <a:pt x="1190" y="138"/>
                  </a:moveTo>
                  <a:lnTo>
                    <a:pt x="1124" y="153"/>
                  </a:lnTo>
                  <a:lnTo>
                    <a:pt x="1059" y="173"/>
                  </a:lnTo>
                  <a:lnTo>
                    <a:pt x="996" y="198"/>
                  </a:lnTo>
                  <a:lnTo>
                    <a:pt x="934" y="225"/>
                  </a:lnTo>
                  <a:lnTo>
                    <a:pt x="1042" y="225"/>
                  </a:lnTo>
                  <a:lnTo>
                    <a:pt x="1088" y="195"/>
                  </a:lnTo>
                  <a:lnTo>
                    <a:pt x="1118" y="177"/>
                  </a:lnTo>
                  <a:lnTo>
                    <a:pt x="1172" y="147"/>
                  </a:lnTo>
                  <a:lnTo>
                    <a:pt x="1181" y="142"/>
                  </a:lnTo>
                  <a:lnTo>
                    <a:pt x="1190" y="138"/>
                  </a:lnTo>
                  <a:close/>
                  <a:moveTo>
                    <a:pt x="1764" y="112"/>
                  </a:moveTo>
                  <a:lnTo>
                    <a:pt x="1698" y="114"/>
                  </a:lnTo>
                  <a:lnTo>
                    <a:pt x="1632" y="120"/>
                  </a:lnTo>
                  <a:lnTo>
                    <a:pt x="1610" y="123"/>
                  </a:lnTo>
                  <a:lnTo>
                    <a:pt x="1602" y="124"/>
                  </a:lnTo>
                  <a:lnTo>
                    <a:pt x="1544" y="135"/>
                  </a:lnTo>
                  <a:lnTo>
                    <a:pt x="1542" y="135"/>
                  </a:lnTo>
                  <a:lnTo>
                    <a:pt x="1540" y="135"/>
                  </a:lnTo>
                  <a:lnTo>
                    <a:pt x="1484" y="147"/>
                  </a:lnTo>
                  <a:lnTo>
                    <a:pt x="1480" y="148"/>
                  </a:lnTo>
                  <a:lnTo>
                    <a:pt x="1477" y="149"/>
                  </a:lnTo>
                  <a:lnTo>
                    <a:pt x="1425" y="163"/>
                  </a:lnTo>
                  <a:lnTo>
                    <a:pt x="1410" y="168"/>
                  </a:lnTo>
                  <a:lnTo>
                    <a:pt x="1368" y="183"/>
                  </a:lnTo>
                  <a:lnTo>
                    <a:pt x="1334" y="196"/>
                  </a:lnTo>
                  <a:lnTo>
                    <a:pt x="1311" y="205"/>
                  </a:lnTo>
                  <a:lnTo>
                    <a:pt x="1236" y="240"/>
                  </a:lnTo>
                  <a:lnTo>
                    <a:pt x="1164" y="280"/>
                  </a:lnTo>
                  <a:lnTo>
                    <a:pt x="1095" y="324"/>
                  </a:lnTo>
                  <a:lnTo>
                    <a:pt x="1028" y="373"/>
                  </a:lnTo>
                  <a:lnTo>
                    <a:pt x="964" y="426"/>
                  </a:lnTo>
                  <a:lnTo>
                    <a:pt x="903" y="483"/>
                  </a:lnTo>
                  <a:lnTo>
                    <a:pt x="845" y="544"/>
                  </a:lnTo>
                  <a:lnTo>
                    <a:pt x="790" y="610"/>
                  </a:lnTo>
                  <a:lnTo>
                    <a:pt x="739" y="679"/>
                  </a:lnTo>
                  <a:lnTo>
                    <a:pt x="691" y="751"/>
                  </a:lnTo>
                  <a:lnTo>
                    <a:pt x="648" y="827"/>
                  </a:lnTo>
                  <a:lnTo>
                    <a:pt x="608" y="906"/>
                  </a:lnTo>
                  <a:lnTo>
                    <a:pt x="604" y="913"/>
                  </a:lnTo>
                  <a:lnTo>
                    <a:pt x="579" y="968"/>
                  </a:lnTo>
                  <a:lnTo>
                    <a:pt x="571" y="988"/>
                  </a:lnTo>
                  <a:lnTo>
                    <a:pt x="555" y="1031"/>
                  </a:lnTo>
                  <a:lnTo>
                    <a:pt x="545" y="1058"/>
                  </a:lnTo>
                  <a:lnTo>
                    <a:pt x="532" y="1097"/>
                  </a:lnTo>
                  <a:lnTo>
                    <a:pt x="522" y="1127"/>
                  </a:lnTo>
                  <a:lnTo>
                    <a:pt x="511" y="1163"/>
                  </a:lnTo>
                  <a:lnTo>
                    <a:pt x="503" y="1196"/>
                  </a:lnTo>
                  <a:lnTo>
                    <a:pt x="494" y="1232"/>
                  </a:lnTo>
                  <a:lnTo>
                    <a:pt x="486" y="1266"/>
                  </a:lnTo>
                  <a:lnTo>
                    <a:pt x="479" y="1302"/>
                  </a:lnTo>
                  <a:lnTo>
                    <a:pt x="473" y="1337"/>
                  </a:lnTo>
                  <a:lnTo>
                    <a:pt x="466" y="1374"/>
                  </a:lnTo>
                  <a:lnTo>
                    <a:pt x="462" y="1408"/>
                  </a:lnTo>
                  <a:lnTo>
                    <a:pt x="457" y="1449"/>
                  </a:lnTo>
                  <a:lnTo>
                    <a:pt x="454" y="1481"/>
                  </a:lnTo>
                  <a:lnTo>
                    <a:pt x="451" y="1528"/>
                  </a:lnTo>
                  <a:lnTo>
                    <a:pt x="449" y="1554"/>
                  </a:lnTo>
                  <a:lnTo>
                    <a:pt x="448" y="1629"/>
                  </a:lnTo>
                  <a:lnTo>
                    <a:pt x="448" y="1666"/>
                  </a:lnTo>
                  <a:lnTo>
                    <a:pt x="449" y="1704"/>
                  </a:lnTo>
                  <a:lnTo>
                    <a:pt x="451" y="1730"/>
                  </a:lnTo>
                  <a:lnTo>
                    <a:pt x="454" y="1777"/>
                  </a:lnTo>
                  <a:lnTo>
                    <a:pt x="457" y="1809"/>
                  </a:lnTo>
                  <a:lnTo>
                    <a:pt x="461" y="1850"/>
                  </a:lnTo>
                  <a:lnTo>
                    <a:pt x="466" y="1884"/>
                  </a:lnTo>
                  <a:lnTo>
                    <a:pt x="473" y="1922"/>
                  </a:lnTo>
                  <a:lnTo>
                    <a:pt x="479" y="1955"/>
                  </a:lnTo>
                  <a:lnTo>
                    <a:pt x="486" y="1992"/>
                  </a:lnTo>
                  <a:lnTo>
                    <a:pt x="494" y="2026"/>
                  </a:lnTo>
                  <a:lnTo>
                    <a:pt x="503" y="2062"/>
                  </a:lnTo>
                  <a:lnTo>
                    <a:pt x="511" y="2094"/>
                  </a:lnTo>
                  <a:lnTo>
                    <a:pt x="522" y="2131"/>
                  </a:lnTo>
                  <a:lnTo>
                    <a:pt x="532" y="2162"/>
                  </a:lnTo>
                  <a:lnTo>
                    <a:pt x="545" y="2200"/>
                  </a:lnTo>
                  <a:lnTo>
                    <a:pt x="554" y="2226"/>
                  </a:lnTo>
                  <a:lnTo>
                    <a:pt x="571" y="2270"/>
                  </a:lnTo>
                  <a:lnTo>
                    <a:pt x="579" y="2290"/>
                  </a:lnTo>
                  <a:lnTo>
                    <a:pt x="604" y="2345"/>
                  </a:lnTo>
                  <a:lnTo>
                    <a:pt x="606" y="2349"/>
                  </a:lnTo>
                  <a:lnTo>
                    <a:pt x="607" y="2352"/>
                  </a:lnTo>
                  <a:lnTo>
                    <a:pt x="648" y="2431"/>
                  </a:lnTo>
                  <a:lnTo>
                    <a:pt x="691" y="2507"/>
                  </a:lnTo>
                  <a:lnTo>
                    <a:pt x="738" y="2579"/>
                  </a:lnTo>
                  <a:lnTo>
                    <a:pt x="790" y="2648"/>
                  </a:lnTo>
                  <a:lnTo>
                    <a:pt x="845" y="2713"/>
                  </a:lnTo>
                  <a:lnTo>
                    <a:pt x="902" y="2775"/>
                  </a:lnTo>
                  <a:lnTo>
                    <a:pt x="963" y="2833"/>
                  </a:lnTo>
                  <a:lnTo>
                    <a:pt x="1028" y="2886"/>
                  </a:lnTo>
                  <a:lnTo>
                    <a:pt x="1095" y="2935"/>
                  </a:lnTo>
                  <a:lnTo>
                    <a:pt x="1164" y="2979"/>
                  </a:lnTo>
                  <a:lnTo>
                    <a:pt x="1236" y="3019"/>
                  </a:lnTo>
                  <a:lnTo>
                    <a:pt x="1311" y="3052"/>
                  </a:lnTo>
                  <a:lnTo>
                    <a:pt x="1334" y="3061"/>
                  </a:lnTo>
                  <a:lnTo>
                    <a:pt x="1368" y="3075"/>
                  </a:lnTo>
                  <a:lnTo>
                    <a:pt x="1410" y="3089"/>
                  </a:lnTo>
                  <a:lnTo>
                    <a:pt x="1425" y="3094"/>
                  </a:lnTo>
                  <a:lnTo>
                    <a:pt x="1476" y="3108"/>
                  </a:lnTo>
                  <a:lnTo>
                    <a:pt x="1480" y="3109"/>
                  </a:lnTo>
                  <a:lnTo>
                    <a:pt x="1484" y="3110"/>
                  </a:lnTo>
                  <a:lnTo>
                    <a:pt x="1539" y="3123"/>
                  </a:lnTo>
                  <a:lnTo>
                    <a:pt x="1542" y="3124"/>
                  </a:lnTo>
                  <a:lnTo>
                    <a:pt x="1544" y="3124"/>
                  </a:lnTo>
                  <a:lnTo>
                    <a:pt x="1602" y="3133"/>
                  </a:lnTo>
                  <a:lnTo>
                    <a:pt x="1606" y="3134"/>
                  </a:lnTo>
                  <a:lnTo>
                    <a:pt x="1610" y="3135"/>
                  </a:lnTo>
                  <a:lnTo>
                    <a:pt x="1632" y="3138"/>
                  </a:lnTo>
                  <a:lnTo>
                    <a:pt x="1698" y="3143"/>
                  </a:lnTo>
                  <a:lnTo>
                    <a:pt x="1764" y="3145"/>
                  </a:lnTo>
                  <a:lnTo>
                    <a:pt x="1850" y="3142"/>
                  </a:lnTo>
                  <a:lnTo>
                    <a:pt x="1935" y="3133"/>
                  </a:lnTo>
                  <a:lnTo>
                    <a:pt x="2018" y="3117"/>
                  </a:lnTo>
                  <a:lnTo>
                    <a:pt x="2100" y="3095"/>
                  </a:lnTo>
                  <a:lnTo>
                    <a:pt x="2179" y="3068"/>
                  </a:lnTo>
                  <a:lnTo>
                    <a:pt x="2257" y="3035"/>
                  </a:lnTo>
                  <a:lnTo>
                    <a:pt x="2332" y="2997"/>
                  </a:lnTo>
                  <a:lnTo>
                    <a:pt x="2404" y="2953"/>
                  </a:lnTo>
                  <a:lnTo>
                    <a:pt x="2474" y="2905"/>
                  </a:lnTo>
                  <a:lnTo>
                    <a:pt x="2541" y="2852"/>
                  </a:lnTo>
                  <a:lnTo>
                    <a:pt x="2605" y="2795"/>
                  </a:lnTo>
                  <a:lnTo>
                    <a:pt x="2665" y="2734"/>
                  </a:lnTo>
                  <a:lnTo>
                    <a:pt x="2722" y="2667"/>
                  </a:lnTo>
                  <a:lnTo>
                    <a:pt x="2776" y="2598"/>
                  </a:lnTo>
                  <a:lnTo>
                    <a:pt x="2826" y="2524"/>
                  </a:lnTo>
                  <a:lnTo>
                    <a:pt x="2872" y="2447"/>
                  </a:lnTo>
                  <a:lnTo>
                    <a:pt x="2913" y="2367"/>
                  </a:lnTo>
                  <a:lnTo>
                    <a:pt x="2951" y="2283"/>
                  </a:lnTo>
                  <a:lnTo>
                    <a:pt x="2985" y="2196"/>
                  </a:lnTo>
                  <a:lnTo>
                    <a:pt x="3013" y="2108"/>
                  </a:lnTo>
                  <a:lnTo>
                    <a:pt x="3037" y="2016"/>
                  </a:lnTo>
                  <a:lnTo>
                    <a:pt x="3055" y="1922"/>
                  </a:lnTo>
                  <a:lnTo>
                    <a:pt x="3069" y="1827"/>
                  </a:lnTo>
                  <a:lnTo>
                    <a:pt x="3077" y="1729"/>
                  </a:lnTo>
                  <a:lnTo>
                    <a:pt x="3080" y="1629"/>
                  </a:lnTo>
                  <a:lnTo>
                    <a:pt x="3077" y="1530"/>
                  </a:lnTo>
                  <a:lnTo>
                    <a:pt x="3069" y="1432"/>
                  </a:lnTo>
                  <a:lnTo>
                    <a:pt x="3055" y="1336"/>
                  </a:lnTo>
                  <a:lnTo>
                    <a:pt x="3037" y="1242"/>
                  </a:lnTo>
                  <a:lnTo>
                    <a:pt x="3013" y="1150"/>
                  </a:lnTo>
                  <a:lnTo>
                    <a:pt x="2985" y="1061"/>
                  </a:lnTo>
                  <a:lnTo>
                    <a:pt x="2951" y="975"/>
                  </a:lnTo>
                  <a:lnTo>
                    <a:pt x="2913" y="891"/>
                  </a:lnTo>
                  <a:lnTo>
                    <a:pt x="2872" y="811"/>
                  </a:lnTo>
                  <a:lnTo>
                    <a:pt x="2826" y="734"/>
                  </a:lnTo>
                  <a:lnTo>
                    <a:pt x="2776" y="661"/>
                  </a:lnTo>
                  <a:lnTo>
                    <a:pt x="2722" y="590"/>
                  </a:lnTo>
                  <a:lnTo>
                    <a:pt x="2665" y="525"/>
                  </a:lnTo>
                  <a:lnTo>
                    <a:pt x="2605" y="462"/>
                  </a:lnTo>
                  <a:lnTo>
                    <a:pt x="2541" y="405"/>
                  </a:lnTo>
                  <a:lnTo>
                    <a:pt x="2474" y="352"/>
                  </a:lnTo>
                  <a:lnTo>
                    <a:pt x="2404" y="304"/>
                  </a:lnTo>
                  <a:lnTo>
                    <a:pt x="2332" y="261"/>
                  </a:lnTo>
                  <a:lnTo>
                    <a:pt x="2257" y="222"/>
                  </a:lnTo>
                  <a:lnTo>
                    <a:pt x="2179" y="190"/>
                  </a:lnTo>
                  <a:lnTo>
                    <a:pt x="2100" y="162"/>
                  </a:lnTo>
                  <a:lnTo>
                    <a:pt x="2018" y="141"/>
                  </a:lnTo>
                  <a:lnTo>
                    <a:pt x="1935" y="125"/>
                  </a:lnTo>
                  <a:lnTo>
                    <a:pt x="1850" y="116"/>
                  </a:lnTo>
                  <a:lnTo>
                    <a:pt x="1764" y="112"/>
                  </a:lnTo>
                  <a:close/>
                  <a:moveTo>
                    <a:pt x="1428" y="0"/>
                  </a:moveTo>
                  <a:lnTo>
                    <a:pt x="1483" y="2"/>
                  </a:lnTo>
                  <a:lnTo>
                    <a:pt x="1538" y="5"/>
                  </a:lnTo>
                  <a:lnTo>
                    <a:pt x="1595" y="12"/>
                  </a:lnTo>
                  <a:lnTo>
                    <a:pt x="1679" y="3"/>
                  </a:lnTo>
                  <a:lnTo>
                    <a:pt x="1764" y="0"/>
                  </a:lnTo>
                  <a:lnTo>
                    <a:pt x="1854" y="3"/>
                  </a:lnTo>
                  <a:lnTo>
                    <a:pt x="1943" y="13"/>
                  </a:lnTo>
                  <a:lnTo>
                    <a:pt x="2030" y="28"/>
                  </a:lnTo>
                  <a:lnTo>
                    <a:pt x="2115" y="50"/>
                  </a:lnTo>
                  <a:lnTo>
                    <a:pt x="2199" y="77"/>
                  </a:lnTo>
                  <a:lnTo>
                    <a:pt x="2280" y="110"/>
                  </a:lnTo>
                  <a:lnTo>
                    <a:pt x="2358" y="148"/>
                  </a:lnTo>
                  <a:lnTo>
                    <a:pt x="2435" y="191"/>
                  </a:lnTo>
                  <a:lnTo>
                    <a:pt x="2508" y="240"/>
                  </a:lnTo>
                  <a:lnTo>
                    <a:pt x="2579" y="292"/>
                  </a:lnTo>
                  <a:lnTo>
                    <a:pt x="2648" y="350"/>
                  </a:lnTo>
                  <a:lnTo>
                    <a:pt x="2712" y="411"/>
                  </a:lnTo>
                  <a:lnTo>
                    <a:pt x="2774" y="478"/>
                  </a:lnTo>
                  <a:lnTo>
                    <a:pt x="2831" y="547"/>
                  </a:lnTo>
                  <a:lnTo>
                    <a:pt x="2886" y="622"/>
                  </a:lnTo>
                  <a:lnTo>
                    <a:pt x="2936" y="699"/>
                  </a:lnTo>
                  <a:lnTo>
                    <a:pt x="2983" y="780"/>
                  </a:lnTo>
                  <a:lnTo>
                    <a:pt x="3024" y="864"/>
                  </a:lnTo>
                  <a:lnTo>
                    <a:pt x="3063" y="951"/>
                  </a:lnTo>
                  <a:lnTo>
                    <a:pt x="3096" y="1040"/>
                  </a:lnTo>
                  <a:lnTo>
                    <a:pt x="3125" y="1133"/>
                  </a:lnTo>
                  <a:lnTo>
                    <a:pt x="3149" y="1228"/>
                  </a:lnTo>
                  <a:lnTo>
                    <a:pt x="3167" y="1325"/>
                  </a:lnTo>
                  <a:lnTo>
                    <a:pt x="3181" y="1424"/>
                  </a:lnTo>
                  <a:lnTo>
                    <a:pt x="3189" y="1526"/>
                  </a:lnTo>
                  <a:lnTo>
                    <a:pt x="3193" y="1629"/>
                  </a:lnTo>
                  <a:lnTo>
                    <a:pt x="3189" y="1732"/>
                  </a:lnTo>
                  <a:lnTo>
                    <a:pt x="3181" y="1833"/>
                  </a:lnTo>
                  <a:lnTo>
                    <a:pt x="3167" y="1932"/>
                  </a:lnTo>
                  <a:lnTo>
                    <a:pt x="3149" y="2029"/>
                  </a:lnTo>
                  <a:lnTo>
                    <a:pt x="3125" y="2124"/>
                  </a:lnTo>
                  <a:lnTo>
                    <a:pt x="3096" y="2217"/>
                  </a:lnTo>
                  <a:lnTo>
                    <a:pt x="3063" y="2307"/>
                  </a:lnTo>
                  <a:lnTo>
                    <a:pt x="3024" y="2394"/>
                  </a:lnTo>
                  <a:lnTo>
                    <a:pt x="2983" y="2478"/>
                  </a:lnTo>
                  <a:lnTo>
                    <a:pt x="2936" y="2559"/>
                  </a:lnTo>
                  <a:lnTo>
                    <a:pt x="2886" y="2637"/>
                  </a:lnTo>
                  <a:lnTo>
                    <a:pt x="2831" y="2710"/>
                  </a:lnTo>
                  <a:lnTo>
                    <a:pt x="2774" y="2780"/>
                  </a:lnTo>
                  <a:lnTo>
                    <a:pt x="2712" y="2846"/>
                  </a:lnTo>
                  <a:lnTo>
                    <a:pt x="2648" y="2908"/>
                  </a:lnTo>
                  <a:lnTo>
                    <a:pt x="2579" y="2965"/>
                  </a:lnTo>
                  <a:lnTo>
                    <a:pt x="2508" y="3019"/>
                  </a:lnTo>
                  <a:lnTo>
                    <a:pt x="2435" y="3067"/>
                  </a:lnTo>
                  <a:lnTo>
                    <a:pt x="2358" y="3109"/>
                  </a:lnTo>
                  <a:lnTo>
                    <a:pt x="2280" y="3148"/>
                  </a:lnTo>
                  <a:lnTo>
                    <a:pt x="2199" y="3181"/>
                  </a:lnTo>
                  <a:lnTo>
                    <a:pt x="2115" y="3207"/>
                  </a:lnTo>
                  <a:lnTo>
                    <a:pt x="2030" y="3229"/>
                  </a:lnTo>
                  <a:lnTo>
                    <a:pt x="1943" y="3245"/>
                  </a:lnTo>
                  <a:lnTo>
                    <a:pt x="1854" y="3254"/>
                  </a:lnTo>
                  <a:lnTo>
                    <a:pt x="1764" y="3258"/>
                  </a:lnTo>
                  <a:lnTo>
                    <a:pt x="1679" y="3254"/>
                  </a:lnTo>
                  <a:lnTo>
                    <a:pt x="1595" y="3246"/>
                  </a:lnTo>
                  <a:lnTo>
                    <a:pt x="1538" y="3252"/>
                  </a:lnTo>
                  <a:lnTo>
                    <a:pt x="1483" y="3257"/>
                  </a:lnTo>
                  <a:lnTo>
                    <a:pt x="1428" y="3258"/>
                  </a:lnTo>
                  <a:lnTo>
                    <a:pt x="1338" y="3254"/>
                  </a:lnTo>
                  <a:lnTo>
                    <a:pt x="1250" y="3245"/>
                  </a:lnTo>
                  <a:lnTo>
                    <a:pt x="1162" y="3229"/>
                  </a:lnTo>
                  <a:lnTo>
                    <a:pt x="1077" y="3207"/>
                  </a:lnTo>
                  <a:lnTo>
                    <a:pt x="994" y="3181"/>
                  </a:lnTo>
                  <a:lnTo>
                    <a:pt x="913" y="3148"/>
                  </a:lnTo>
                  <a:lnTo>
                    <a:pt x="834" y="3110"/>
                  </a:lnTo>
                  <a:lnTo>
                    <a:pt x="758" y="3067"/>
                  </a:lnTo>
                  <a:lnTo>
                    <a:pt x="684" y="3019"/>
                  </a:lnTo>
                  <a:lnTo>
                    <a:pt x="614" y="2966"/>
                  </a:lnTo>
                  <a:lnTo>
                    <a:pt x="609" y="2962"/>
                  </a:lnTo>
                  <a:lnTo>
                    <a:pt x="604" y="2958"/>
                  </a:lnTo>
                  <a:lnTo>
                    <a:pt x="546" y="2908"/>
                  </a:lnTo>
                  <a:lnTo>
                    <a:pt x="491" y="2856"/>
                  </a:lnTo>
                  <a:lnTo>
                    <a:pt x="437" y="2800"/>
                  </a:lnTo>
                  <a:lnTo>
                    <a:pt x="387" y="2742"/>
                  </a:lnTo>
                  <a:lnTo>
                    <a:pt x="339" y="2681"/>
                  </a:lnTo>
                  <a:lnTo>
                    <a:pt x="336" y="2679"/>
                  </a:lnTo>
                  <a:lnTo>
                    <a:pt x="334" y="2675"/>
                  </a:lnTo>
                  <a:lnTo>
                    <a:pt x="332" y="2672"/>
                  </a:lnTo>
                  <a:lnTo>
                    <a:pt x="287" y="2608"/>
                  </a:lnTo>
                  <a:lnTo>
                    <a:pt x="245" y="2542"/>
                  </a:lnTo>
                  <a:lnTo>
                    <a:pt x="207" y="2472"/>
                  </a:lnTo>
                  <a:lnTo>
                    <a:pt x="171" y="2401"/>
                  </a:lnTo>
                  <a:lnTo>
                    <a:pt x="138" y="2327"/>
                  </a:lnTo>
                  <a:lnTo>
                    <a:pt x="136" y="2324"/>
                  </a:lnTo>
                  <a:lnTo>
                    <a:pt x="135" y="2321"/>
                  </a:lnTo>
                  <a:lnTo>
                    <a:pt x="101" y="2229"/>
                  </a:lnTo>
                  <a:lnTo>
                    <a:pt x="70" y="2135"/>
                  </a:lnTo>
                  <a:lnTo>
                    <a:pt x="46" y="2038"/>
                  </a:lnTo>
                  <a:lnTo>
                    <a:pt x="25" y="1939"/>
                  </a:lnTo>
                  <a:lnTo>
                    <a:pt x="11" y="1837"/>
                  </a:lnTo>
                  <a:lnTo>
                    <a:pt x="3" y="1734"/>
                  </a:lnTo>
                  <a:lnTo>
                    <a:pt x="0" y="1629"/>
                  </a:lnTo>
                  <a:lnTo>
                    <a:pt x="2" y="1535"/>
                  </a:lnTo>
                  <a:lnTo>
                    <a:pt x="9" y="1442"/>
                  </a:lnTo>
                  <a:lnTo>
                    <a:pt x="20" y="1351"/>
                  </a:lnTo>
                  <a:lnTo>
                    <a:pt x="37" y="1261"/>
                  </a:lnTo>
                  <a:lnTo>
                    <a:pt x="57" y="1173"/>
                  </a:lnTo>
                  <a:lnTo>
                    <a:pt x="58" y="1164"/>
                  </a:lnTo>
                  <a:lnTo>
                    <a:pt x="61" y="1156"/>
                  </a:lnTo>
                  <a:lnTo>
                    <a:pt x="90" y="1062"/>
                  </a:lnTo>
                  <a:lnTo>
                    <a:pt x="122" y="970"/>
                  </a:lnTo>
                  <a:lnTo>
                    <a:pt x="160" y="881"/>
                  </a:lnTo>
                  <a:lnTo>
                    <a:pt x="162" y="877"/>
                  </a:lnTo>
                  <a:lnTo>
                    <a:pt x="164" y="872"/>
                  </a:lnTo>
                  <a:lnTo>
                    <a:pt x="200" y="798"/>
                  </a:lnTo>
                  <a:lnTo>
                    <a:pt x="239" y="727"/>
                  </a:lnTo>
                  <a:lnTo>
                    <a:pt x="282" y="659"/>
                  </a:lnTo>
                  <a:lnTo>
                    <a:pt x="328" y="592"/>
                  </a:lnTo>
                  <a:lnTo>
                    <a:pt x="376" y="529"/>
                  </a:lnTo>
                  <a:lnTo>
                    <a:pt x="379" y="525"/>
                  </a:lnTo>
                  <a:lnTo>
                    <a:pt x="383" y="521"/>
                  </a:lnTo>
                  <a:lnTo>
                    <a:pt x="437" y="457"/>
                  </a:lnTo>
                  <a:lnTo>
                    <a:pt x="494" y="398"/>
                  </a:lnTo>
                  <a:lnTo>
                    <a:pt x="554" y="342"/>
                  </a:lnTo>
                  <a:lnTo>
                    <a:pt x="616" y="290"/>
                  </a:lnTo>
                  <a:lnTo>
                    <a:pt x="681" y="241"/>
                  </a:lnTo>
                  <a:lnTo>
                    <a:pt x="756" y="193"/>
                  </a:lnTo>
                  <a:lnTo>
                    <a:pt x="832" y="149"/>
                  </a:lnTo>
                  <a:lnTo>
                    <a:pt x="910" y="111"/>
                  </a:lnTo>
                  <a:lnTo>
                    <a:pt x="992" y="77"/>
                  </a:lnTo>
                  <a:lnTo>
                    <a:pt x="1075" y="50"/>
                  </a:lnTo>
                  <a:lnTo>
                    <a:pt x="1161" y="28"/>
                  </a:lnTo>
                  <a:lnTo>
                    <a:pt x="1248" y="13"/>
                  </a:lnTo>
                  <a:lnTo>
                    <a:pt x="1337" y="3"/>
                  </a:lnTo>
                  <a:lnTo>
                    <a:pt x="14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371"/>
            <p:cNvSpPr>
              <a:spLocks/>
            </p:cNvSpPr>
            <p:nvPr/>
          </p:nvSpPr>
          <p:spPr bwMode="auto">
            <a:xfrm>
              <a:off x="1063625" y="3130550"/>
              <a:ext cx="33338" cy="25400"/>
            </a:xfrm>
            <a:custGeom>
              <a:avLst/>
              <a:gdLst>
                <a:gd name="T0" fmla="*/ 160 w 213"/>
                <a:gd name="T1" fmla="*/ 0 h 158"/>
                <a:gd name="T2" fmla="*/ 174 w 213"/>
                <a:gd name="T3" fmla="*/ 3 h 158"/>
                <a:gd name="T4" fmla="*/ 187 w 213"/>
                <a:gd name="T5" fmla="*/ 9 h 158"/>
                <a:gd name="T6" fmla="*/ 198 w 213"/>
                <a:gd name="T7" fmla="*/ 18 h 158"/>
                <a:gd name="T8" fmla="*/ 206 w 213"/>
                <a:gd name="T9" fmla="*/ 30 h 158"/>
                <a:gd name="T10" fmla="*/ 212 w 213"/>
                <a:gd name="T11" fmla="*/ 44 h 158"/>
                <a:gd name="T12" fmla="*/ 213 w 213"/>
                <a:gd name="T13" fmla="*/ 60 h 158"/>
                <a:gd name="T14" fmla="*/ 211 w 213"/>
                <a:gd name="T15" fmla="*/ 73 h 158"/>
                <a:gd name="T16" fmla="*/ 204 w 213"/>
                <a:gd name="T17" fmla="*/ 86 h 158"/>
                <a:gd name="T18" fmla="*/ 195 w 213"/>
                <a:gd name="T19" fmla="*/ 97 h 158"/>
                <a:gd name="T20" fmla="*/ 182 w 213"/>
                <a:gd name="T21" fmla="*/ 106 h 158"/>
                <a:gd name="T22" fmla="*/ 129 w 213"/>
                <a:gd name="T23" fmla="*/ 131 h 158"/>
                <a:gd name="T24" fmla="*/ 75 w 213"/>
                <a:gd name="T25" fmla="*/ 154 h 158"/>
                <a:gd name="T26" fmla="*/ 66 w 213"/>
                <a:gd name="T27" fmla="*/ 157 h 158"/>
                <a:gd name="T28" fmla="*/ 56 w 213"/>
                <a:gd name="T29" fmla="*/ 158 h 158"/>
                <a:gd name="T30" fmla="*/ 39 w 213"/>
                <a:gd name="T31" fmla="*/ 155 h 158"/>
                <a:gd name="T32" fmla="*/ 24 w 213"/>
                <a:gd name="T33" fmla="*/ 148 h 158"/>
                <a:gd name="T34" fmla="*/ 12 w 213"/>
                <a:gd name="T35" fmla="*/ 136 h 158"/>
                <a:gd name="T36" fmla="*/ 3 w 213"/>
                <a:gd name="T37" fmla="*/ 121 h 158"/>
                <a:gd name="T38" fmla="*/ 0 w 213"/>
                <a:gd name="T39" fmla="*/ 107 h 158"/>
                <a:gd name="T40" fmla="*/ 1 w 213"/>
                <a:gd name="T41" fmla="*/ 92 h 158"/>
                <a:gd name="T42" fmla="*/ 5 w 213"/>
                <a:gd name="T43" fmla="*/ 78 h 158"/>
                <a:gd name="T44" fmla="*/ 12 w 213"/>
                <a:gd name="T45" fmla="*/ 66 h 158"/>
                <a:gd name="T46" fmla="*/ 22 w 213"/>
                <a:gd name="T47" fmla="*/ 56 h 158"/>
                <a:gd name="T48" fmla="*/ 35 w 213"/>
                <a:gd name="T49" fmla="*/ 48 h 158"/>
                <a:gd name="T50" fmla="*/ 84 w 213"/>
                <a:gd name="T51" fmla="*/ 29 h 158"/>
                <a:gd name="T52" fmla="*/ 131 w 213"/>
                <a:gd name="T53" fmla="*/ 7 h 158"/>
                <a:gd name="T54" fmla="*/ 145 w 213"/>
                <a:gd name="T55" fmla="*/ 1 h 158"/>
                <a:gd name="T56" fmla="*/ 160 w 213"/>
                <a:gd name="T5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3" h="158">
                  <a:moveTo>
                    <a:pt x="160" y="0"/>
                  </a:moveTo>
                  <a:lnTo>
                    <a:pt x="174" y="3"/>
                  </a:lnTo>
                  <a:lnTo>
                    <a:pt x="187" y="9"/>
                  </a:lnTo>
                  <a:lnTo>
                    <a:pt x="198" y="18"/>
                  </a:lnTo>
                  <a:lnTo>
                    <a:pt x="206" y="30"/>
                  </a:lnTo>
                  <a:lnTo>
                    <a:pt x="212" y="44"/>
                  </a:lnTo>
                  <a:lnTo>
                    <a:pt x="213" y="60"/>
                  </a:lnTo>
                  <a:lnTo>
                    <a:pt x="211" y="73"/>
                  </a:lnTo>
                  <a:lnTo>
                    <a:pt x="204" y="86"/>
                  </a:lnTo>
                  <a:lnTo>
                    <a:pt x="195" y="97"/>
                  </a:lnTo>
                  <a:lnTo>
                    <a:pt x="182" y="106"/>
                  </a:lnTo>
                  <a:lnTo>
                    <a:pt x="129" y="131"/>
                  </a:lnTo>
                  <a:lnTo>
                    <a:pt x="75" y="154"/>
                  </a:lnTo>
                  <a:lnTo>
                    <a:pt x="66" y="157"/>
                  </a:lnTo>
                  <a:lnTo>
                    <a:pt x="56" y="158"/>
                  </a:lnTo>
                  <a:lnTo>
                    <a:pt x="39" y="155"/>
                  </a:lnTo>
                  <a:lnTo>
                    <a:pt x="24" y="148"/>
                  </a:lnTo>
                  <a:lnTo>
                    <a:pt x="12" y="136"/>
                  </a:lnTo>
                  <a:lnTo>
                    <a:pt x="3" y="121"/>
                  </a:lnTo>
                  <a:lnTo>
                    <a:pt x="0" y="107"/>
                  </a:lnTo>
                  <a:lnTo>
                    <a:pt x="1" y="92"/>
                  </a:lnTo>
                  <a:lnTo>
                    <a:pt x="5" y="78"/>
                  </a:lnTo>
                  <a:lnTo>
                    <a:pt x="12" y="66"/>
                  </a:lnTo>
                  <a:lnTo>
                    <a:pt x="22" y="56"/>
                  </a:lnTo>
                  <a:lnTo>
                    <a:pt x="35" y="48"/>
                  </a:lnTo>
                  <a:lnTo>
                    <a:pt x="84" y="29"/>
                  </a:lnTo>
                  <a:lnTo>
                    <a:pt x="131" y="7"/>
                  </a:lnTo>
                  <a:lnTo>
                    <a:pt x="145" y="1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372"/>
            <p:cNvSpPr>
              <a:spLocks/>
            </p:cNvSpPr>
            <p:nvPr/>
          </p:nvSpPr>
          <p:spPr bwMode="auto">
            <a:xfrm>
              <a:off x="1122363" y="3086100"/>
              <a:ext cx="28575" cy="30163"/>
            </a:xfrm>
            <a:custGeom>
              <a:avLst/>
              <a:gdLst>
                <a:gd name="T0" fmla="*/ 125 w 187"/>
                <a:gd name="T1" fmla="*/ 0 h 195"/>
                <a:gd name="T2" fmla="*/ 140 w 187"/>
                <a:gd name="T3" fmla="*/ 1 h 195"/>
                <a:gd name="T4" fmla="*/ 153 w 187"/>
                <a:gd name="T5" fmla="*/ 5 h 195"/>
                <a:gd name="T6" fmla="*/ 166 w 187"/>
                <a:gd name="T7" fmla="*/ 12 h 195"/>
                <a:gd name="T8" fmla="*/ 177 w 187"/>
                <a:gd name="T9" fmla="*/ 23 h 195"/>
                <a:gd name="T10" fmla="*/ 184 w 187"/>
                <a:gd name="T11" fmla="*/ 36 h 195"/>
                <a:gd name="T12" fmla="*/ 187 w 187"/>
                <a:gd name="T13" fmla="*/ 50 h 195"/>
                <a:gd name="T14" fmla="*/ 186 w 187"/>
                <a:gd name="T15" fmla="*/ 64 h 195"/>
                <a:gd name="T16" fmla="*/ 182 w 187"/>
                <a:gd name="T17" fmla="*/ 78 h 195"/>
                <a:gd name="T18" fmla="*/ 174 w 187"/>
                <a:gd name="T19" fmla="*/ 92 h 195"/>
                <a:gd name="T20" fmla="*/ 137 w 187"/>
                <a:gd name="T21" fmla="*/ 135 h 195"/>
                <a:gd name="T22" fmla="*/ 97 w 187"/>
                <a:gd name="T23" fmla="*/ 178 h 195"/>
                <a:gd name="T24" fmla="*/ 85 w 187"/>
                <a:gd name="T25" fmla="*/ 188 h 195"/>
                <a:gd name="T26" fmla="*/ 71 w 187"/>
                <a:gd name="T27" fmla="*/ 193 h 195"/>
                <a:gd name="T28" fmla="*/ 56 w 187"/>
                <a:gd name="T29" fmla="*/ 195 h 195"/>
                <a:gd name="T30" fmla="*/ 43 w 187"/>
                <a:gd name="T31" fmla="*/ 193 h 195"/>
                <a:gd name="T32" fmla="*/ 29 w 187"/>
                <a:gd name="T33" fmla="*/ 188 h 195"/>
                <a:gd name="T34" fmla="*/ 18 w 187"/>
                <a:gd name="T35" fmla="*/ 178 h 195"/>
                <a:gd name="T36" fmla="*/ 8 w 187"/>
                <a:gd name="T37" fmla="*/ 167 h 195"/>
                <a:gd name="T38" fmla="*/ 2 w 187"/>
                <a:gd name="T39" fmla="*/ 153 h 195"/>
                <a:gd name="T40" fmla="*/ 0 w 187"/>
                <a:gd name="T41" fmla="*/ 139 h 195"/>
                <a:gd name="T42" fmla="*/ 2 w 187"/>
                <a:gd name="T43" fmla="*/ 124 h 195"/>
                <a:gd name="T44" fmla="*/ 7 w 187"/>
                <a:gd name="T45" fmla="*/ 111 h 195"/>
                <a:gd name="T46" fmla="*/ 17 w 187"/>
                <a:gd name="T47" fmla="*/ 99 h 195"/>
                <a:gd name="T48" fmla="*/ 53 w 187"/>
                <a:gd name="T49" fmla="*/ 61 h 195"/>
                <a:gd name="T50" fmla="*/ 87 w 187"/>
                <a:gd name="T51" fmla="*/ 20 h 195"/>
                <a:gd name="T52" fmla="*/ 98 w 187"/>
                <a:gd name="T53" fmla="*/ 10 h 195"/>
                <a:gd name="T54" fmla="*/ 111 w 187"/>
                <a:gd name="T55" fmla="*/ 4 h 195"/>
                <a:gd name="T56" fmla="*/ 125 w 187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95">
                  <a:moveTo>
                    <a:pt x="125" y="0"/>
                  </a:moveTo>
                  <a:lnTo>
                    <a:pt x="140" y="1"/>
                  </a:lnTo>
                  <a:lnTo>
                    <a:pt x="153" y="5"/>
                  </a:lnTo>
                  <a:lnTo>
                    <a:pt x="166" y="12"/>
                  </a:lnTo>
                  <a:lnTo>
                    <a:pt x="177" y="23"/>
                  </a:lnTo>
                  <a:lnTo>
                    <a:pt x="184" y="36"/>
                  </a:lnTo>
                  <a:lnTo>
                    <a:pt x="187" y="50"/>
                  </a:lnTo>
                  <a:lnTo>
                    <a:pt x="186" y="64"/>
                  </a:lnTo>
                  <a:lnTo>
                    <a:pt x="182" y="78"/>
                  </a:lnTo>
                  <a:lnTo>
                    <a:pt x="174" y="92"/>
                  </a:lnTo>
                  <a:lnTo>
                    <a:pt x="137" y="135"/>
                  </a:lnTo>
                  <a:lnTo>
                    <a:pt x="97" y="178"/>
                  </a:lnTo>
                  <a:lnTo>
                    <a:pt x="85" y="188"/>
                  </a:lnTo>
                  <a:lnTo>
                    <a:pt x="71" y="193"/>
                  </a:lnTo>
                  <a:lnTo>
                    <a:pt x="56" y="195"/>
                  </a:lnTo>
                  <a:lnTo>
                    <a:pt x="43" y="193"/>
                  </a:lnTo>
                  <a:lnTo>
                    <a:pt x="29" y="188"/>
                  </a:lnTo>
                  <a:lnTo>
                    <a:pt x="18" y="178"/>
                  </a:lnTo>
                  <a:lnTo>
                    <a:pt x="8" y="167"/>
                  </a:lnTo>
                  <a:lnTo>
                    <a:pt x="2" y="153"/>
                  </a:lnTo>
                  <a:lnTo>
                    <a:pt x="0" y="139"/>
                  </a:lnTo>
                  <a:lnTo>
                    <a:pt x="2" y="124"/>
                  </a:lnTo>
                  <a:lnTo>
                    <a:pt x="7" y="111"/>
                  </a:lnTo>
                  <a:lnTo>
                    <a:pt x="17" y="99"/>
                  </a:lnTo>
                  <a:lnTo>
                    <a:pt x="53" y="61"/>
                  </a:lnTo>
                  <a:lnTo>
                    <a:pt x="87" y="20"/>
                  </a:lnTo>
                  <a:lnTo>
                    <a:pt x="98" y="10"/>
                  </a:lnTo>
                  <a:lnTo>
                    <a:pt x="111" y="4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373"/>
            <p:cNvSpPr>
              <a:spLocks/>
            </p:cNvSpPr>
            <p:nvPr/>
          </p:nvSpPr>
          <p:spPr bwMode="auto">
            <a:xfrm>
              <a:off x="993775" y="3146425"/>
              <a:ext cx="34925" cy="19050"/>
            </a:xfrm>
            <a:custGeom>
              <a:avLst/>
              <a:gdLst>
                <a:gd name="T0" fmla="*/ 62 w 225"/>
                <a:gd name="T1" fmla="*/ 0 h 118"/>
                <a:gd name="T2" fmla="*/ 114 w 225"/>
                <a:gd name="T3" fmla="*/ 5 h 118"/>
                <a:gd name="T4" fmla="*/ 166 w 225"/>
                <a:gd name="T5" fmla="*/ 6 h 118"/>
                <a:gd name="T6" fmla="*/ 184 w 225"/>
                <a:gd name="T7" fmla="*/ 9 h 118"/>
                <a:gd name="T8" fmla="*/ 200 w 225"/>
                <a:gd name="T9" fmla="*/ 17 h 118"/>
                <a:gd name="T10" fmla="*/ 213 w 225"/>
                <a:gd name="T11" fmla="*/ 29 h 118"/>
                <a:gd name="T12" fmla="*/ 222 w 225"/>
                <a:gd name="T13" fmla="*/ 44 h 118"/>
                <a:gd name="T14" fmla="*/ 225 w 225"/>
                <a:gd name="T15" fmla="*/ 62 h 118"/>
                <a:gd name="T16" fmla="*/ 222 w 225"/>
                <a:gd name="T17" fmla="*/ 80 h 118"/>
                <a:gd name="T18" fmla="*/ 215 w 225"/>
                <a:gd name="T19" fmla="*/ 96 h 118"/>
                <a:gd name="T20" fmla="*/ 203 w 225"/>
                <a:gd name="T21" fmla="*/ 108 h 118"/>
                <a:gd name="T22" fmla="*/ 188 w 225"/>
                <a:gd name="T23" fmla="*/ 115 h 118"/>
                <a:gd name="T24" fmla="*/ 171 w 225"/>
                <a:gd name="T25" fmla="*/ 118 h 118"/>
                <a:gd name="T26" fmla="*/ 166 w 225"/>
                <a:gd name="T27" fmla="*/ 118 h 118"/>
                <a:gd name="T28" fmla="*/ 107 w 225"/>
                <a:gd name="T29" fmla="*/ 116 h 118"/>
                <a:gd name="T30" fmla="*/ 49 w 225"/>
                <a:gd name="T31" fmla="*/ 111 h 118"/>
                <a:gd name="T32" fmla="*/ 31 w 225"/>
                <a:gd name="T33" fmla="*/ 106 h 118"/>
                <a:gd name="T34" fmla="*/ 17 w 225"/>
                <a:gd name="T35" fmla="*/ 97 h 118"/>
                <a:gd name="T36" fmla="*/ 7 w 225"/>
                <a:gd name="T37" fmla="*/ 83 h 118"/>
                <a:gd name="T38" fmla="*/ 1 w 225"/>
                <a:gd name="T39" fmla="*/ 67 h 118"/>
                <a:gd name="T40" fmla="*/ 0 w 225"/>
                <a:gd name="T41" fmla="*/ 49 h 118"/>
                <a:gd name="T42" fmla="*/ 5 w 225"/>
                <a:gd name="T43" fmla="*/ 31 h 118"/>
                <a:gd name="T44" fmla="*/ 14 w 225"/>
                <a:gd name="T45" fmla="*/ 17 h 118"/>
                <a:gd name="T46" fmla="*/ 27 w 225"/>
                <a:gd name="T47" fmla="*/ 7 h 118"/>
                <a:gd name="T48" fmla="*/ 44 w 225"/>
                <a:gd name="T49" fmla="*/ 1 h 118"/>
                <a:gd name="T50" fmla="*/ 62 w 225"/>
                <a:gd name="T5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5" h="118">
                  <a:moveTo>
                    <a:pt x="62" y="0"/>
                  </a:moveTo>
                  <a:lnTo>
                    <a:pt x="114" y="5"/>
                  </a:lnTo>
                  <a:lnTo>
                    <a:pt x="166" y="6"/>
                  </a:lnTo>
                  <a:lnTo>
                    <a:pt x="184" y="9"/>
                  </a:lnTo>
                  <a:lnTo>
                    <a:pt x="200" y="17"/>
                  </a:lnTo>
                  <a:lnTo>
                    <a:pt x="213" y="29"/>
                  </a:lnTo>
                  <a:lnTo>
                    <a:pt x="222" y="44"/>
                  </a:lnTo>
                  <a:lnTo>
                    <a:pt x="225" y="62"/>
                  </a:lnTo>
                  <a:lnTo>
                    <a:pt x="222" y="80"/>
                  </a:lnTo>
                  <a:lnTo>
                    <a:pt x="215" y="96"/>
                  </a:lnTo>
                  <a:lnTo>
                    <a:pt x="203" y="108"/>
                  </a:lnTo>
                  <a:lnTo>
                    <a:pt x="188" y="115"/>
                  </a:lnTo>
                  <a:lnTo>
                    <a:pt x="171" y="118"/>
                  </a:lnTo>
                  <a:lnTo>
                    <a:pt x="166" y="118"/>
                  </a:lnTo>
                  <a:lnTo>
                    <a:pt x="107" y="116"/>
                  </a:lnTo>
                  <a:lnTo>
                    <a:pt x="49" y="111"/>
                  </a:lnTo>
                  <a:lnTo>
                    <a:pt x="31" y="106"/>
                  </a:lnTo>
                  <a:lnTo>
                    <a:pt x="17" y="97"/>
                  </a:lnTo>
                  <a:lnTo>
                    <a:pt x="7" y="83"/>
                  </a:lnTo>
                  <a:lnTo>
                    <a:pt x="1" y="67"/>
                  </a:lnTo>
                  <a:lnTo>
                    <a:pt x="0" y="49"/>
                  </a:lnTo>
                  <a:lnTo>
                    <a:pt x="5" y="31"/>
                  </a:lnTo>
                  <a:lnTo>
                    <a:pt x="14" y="17"/>
                  </a:lnTo>
                  <a:lnTo>
                    <a:pt x="27" y="7"/>
                  </a:lnTo>
                  <a:lnTo>
                    <a:pt x="44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374"/>
            <p:cNvSpPr>
              <a:spLocks/>
            </p:cNvSpPr>
            <p:nvPr/>
          </p:nvSpPr>
          <p:spPr bwMode="auto">
            <a:xfrm>
              <a:off x="889000" y="2811463"/>
              <a:ext cx="28575" cy="30163"/>
            </a:xfrm>
            <a:custGeom>
              <a:avLst/>
              <a:gdLst>
                <a:gd name="T0" fmla="*/ 130 w 186"/>
                <a:gd name="T1" fmla="*/ 0 h 195"/>
                <a:gd name="T2" fmla="*/ 144 w 186"/>
                <a:gd name="T3" fmla="*/ 1 h 195"/>
                <a:gd name="T4" fmla="*/ 158 w 186"/>
                <a:gd name="T5" fmla="*/ 7 h 195"/>
                <a:gd name="T6" fmla="*/ 170 w 186"/>
                <a:gd name="T7" fmla="*/ 16 h 195"/>
                <a:gd name="T8" fmla="*/ 179 w 186"/>
                <a:gd name="T9" fmla="*/ 27 h 195"/>
                <a:gd name="T10" fmla="*/ 184 w 186"/>
                <a:gd name="T11" fmla="*/ 42 h 195"/>
                <a:gd name="T12" fmla="*/ 186 w 186"/>
                <a:gd name="T13" fmla="*/ 56 h 195"/>
                <a:gd name="T14" fmla="*/ 184 w 186"/>
                <a:gd name="T15" fmla="*/ 70 h 195"/>
                <a:gd name="T16" fmla="*/ 179 w 186"/>
                <a:gd name="T17" fmla="*/ 83 h 195"/>
                <a:gd name="T18" fmla="*/ 170 w 186"/>
                <a:gd name="T19" fmla="*/ 96 h 195"/>
                <a:gd name="T20" fmla="*/ 133 w 186"/>
                <a:gd name="T21" fmla="*/ 133 h 195"/>
                <a:gd name="T22" fmla="*/ 100 w 186"/>
                <a:gd name="T23" fmla="*/ 174 h 195"/>
                <a:gd name="T24" fmla="*/ 86 w 186"/>
                <a:gd name="T25" fmla="*/ 186 h 195"/>
                <a:gd name="T26" fmla="*/ 72 w 186"/>
                <a:gd name="T27" fmla="*/ 192 h 195"/>
                <a:gd name="T28" fmla="*/ 56 w 186"/>
                <a:gd name="T29" fmla="*/ 195 h 195"/>
                <a:gd name="T30" fmla="*/ 44 w 186"/>
                <a:gd name="T31" fmla="*/ 193 h 195"/>
                <a:gd name="T32" fmla="*/ 31 w 186"/>
                <a:gd name="T33" fmla="*/ 189 h 195"/>
                <a:gd name="T34" fmla="*/ 20 w 186"/>
                <a:gd name="T35" fmla="*/ 181 h 195"/>
                <a:gd name="T36" fmla="*/ 10 w 186"/>
                <a:gd name="T37" fmla="*/ 171 h 195"/>
                <a:gd name="T38" fmla="*/ 3 w 186"/>
                <a:gd name="T39" fmla="*/ 158 h 195"/>
                <a:gd name="T40" fmla="*/ 0 w 186"/>
                <a:gd name="T41" fmla="*/ 144 h 195"/>
                <a:gd name="T42" fmla="*/ 1 w 186"/>
                <a:gd name="T43" fmla="*/ 129 h 195"/>
                <a:gd name="T44" fmla="*/ 4 w 186"/>
                <a:gd name="T45" fmla="*/ 115 h 195"/>
                <a:gd name="T46" fmla="*/ 12 w 186"/>
                <a:gd name="T47" fmla="*/ 103 h 195"/>
                <a:gd name="T48" fmla="*/ 51 w 186"/>
                <a:gd name="T49" fmla="*/ 58 h 195"/>
                <a:gd name="T50" fmla="*/ 91 w 186"/>
                <a:gd name="T51" fmla="*/ 16 h 195"/>
                <a:gd name="T52" fmla="*/ 102 w 186"/>
                <a:gd name="T53" fmla="*/ 7 h 195"/>
                <a:gd name="T54" fmla="*/ 116 w 186"/>
                <a:gd name="T55" fmla="*/ 2 h 195"/>
                <a:gd name="T56" fmla="*/ 130 w 186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6" h="195">
                  <a:moveTo>
                    <a:pt x="130" y="0"/>
                  </a:moveTo>
                  <a:lnTo>
                    <a:pt x="144" y="1"/>
                  </a:lnTo>
                  <a:lnTo>
                    <a:pt x="158" y="7"/>
                  </a:lnTo>
                  <a:lnTo>
                    <a:pt x="170" y="16"/>
                  </a:lnTo>
                  <a:lnTo>
                    <a:pt x="179" y="27"/>
                  </a:lnTo>
                  <a:lnTo>
                    <a:pt x="184" y="42"/>
                  </a:lnTo>
                  <a:lnTo>
                    <a:pt x="186" y="56"/>
                  </a:lnTo>
                  <a:lnTo>
                    <a:pt x="184" y="70"/>
                  </a:lnTo>
                  <a:lnTo>
                    <a:pt x="179" y="83"/>
                  </a:lnTo>
                  <a:lnTo>
                    <a:pt x="170" y="96"/>
                  </a:lnTo>
                  <a:lnTo>
                    <a:pt x="133" y="133"/>
                  </a:lnTo>
                  <a:lnTo>
                    <a:pt x="100" y="174"/>
                  </a:lnTo>
                  <a:lnTo>
                    <a:pt x="86" y="186"/>
                  </a:lnTo>
                  <a:lnTo>
                    <a:pt x="72" y="192"/>
                  </a:lnTo>
                  <a:lnTo>
                    <a:pt x="56" y="195"/>
                  </a:lnTo>
                  <a:lnTo>
                    <a:pt x="44" y="193"/>
                  </a:lnTo>
                  <a:lnTo>
                    <a:pt x="31" y="189"/>
                  </a:lnTo>
                  <a:lnTo>
                    <a:pt x="20" y="181"/>
                  </a:lnTo>
                  <a:lnTo>
                    <a:pt x="10" y="171"/>
                  </a:lnTo>
                  <a:lnTo>
                    <a:pt x="3" y="158"/>
                  </a:lnTo>
                  <a:lnTo>
                    <a:pt x="0" y="144"/>
                  </a:lnTo>
                  <a:lnTo>
                    <a:pt x="1" y="129"/>
                  </a:lnTo>
                  <a:lnTo>
                    <a:pt x="4" y="115"/>
                  </a:lnTo>
                  <a:lnTo>
                    <a:pt x="12" y="103"/>
                  </a:lnTo>
                  <a:lnTo>
                    <a:pt x="51" y="58"/>
                  </a:lnTo>
                  <a:lnTo>
                    <a:pt x="91" y="16"/>
                  </a:lnTo>
                  <a:lnTo>
                    <a:pt x="102" y="7"/>
                  </a:lnTo>
                  <a:lnTo>
                    <a:pt x="116" y="2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375"/>
            <p:cNvSpPr>
              <a:spLocks/>
            </p:cNvSpPr>
            <p:nvPr/>
          </p:nvSpPr>
          <p:spPr bwMode="auto">
            <a:xfrm>
              <a:off x="1177925" y="2954338"/>
              <a:ext cx="17463" cy="36513"/>
            </a:xfrm>
            <a:custGeom>
              <a:avLst/>
              <a:gdLst>
                <a:gd name="T0" fmla="*/ 60 w 116"/>
                <a:gd name="T1" fmla="*/ 0 h 221"/>
                <a:gd name="T2" fmla="*/ 77 w 116"/>
                <a:gd name="T3" fmla="*/ 2 h 221"/>
                <a:gd name="T4" fmla="*/ 92 w 116"/>
                <a:gd name="T5" fmla="*/ 10 h 221"/>
                <a:gd name="T6" fmla="*/ 105 w 116"/>
                <a:gd name="T7" fmla="*/ 21 h 221"/>
                <a:gd name="T8" fmla="*/ 113 w 116"/>
                <a:gd name="T9" fmla="*/ 36 h 221"/>
                <a:gd name="T10" fmla="*/ 116 w 116"/>
                <a:gd name="T11" fmla="*/ 54 h 221"/>
                <a:gd name="T12" fmla="*/ 116 w 116"/>
                <a:gd name="T13" fmla="*/ 57 h 221"/>
                <a:gd name="T14" fmla="*/ 115 w 116"/>
                <a:gd name="T15" fmla="*/ 113 h 221"/>
                <a:gd name="T16" fmla="*/ 112 w 116"/>
                <a:gd name="T17" fmla="*/ 169 h 221"/>
                <a:gd name="T18" fmla="*/ 108 w 116"/>
                <a:gd name="T19" fmla="*/ 185 h 221"/>
                <a:gd name="T20" fmla="*/ 99 w 116"/>
                <a:gd name="T21" fmla="*/ 200 h 221"/>
                <a:gd name="T22" fmla="*/ 87 w 116"/>
                <a:gd name="T23" fmla="*/ 211 h 221"/>
                <a:gd name="T24" fmla="*/ 73 w 116"/>
                <a:gd name="T25" fmla="*/ 218 h 221"/>
                <a:gd name="T26" fmla="*/ 56 w 116"/>
                <a:gd name="T27" fmla="*/ 221 h 221"/>
                <a:gd name="T28" fmla="*/ 52 w 116"/>
                <a:gd name="T29" fmla="*/ 221 h 221"/>
                <a:gd name="T30" fmla="*/ 34 w 116"/>
                <a:gd name="T31" fmla="*/ 216 h 221"/>
                <a:gd name="T32" fmla="*/ 19 w 116"/>
                <a:gd name="T33" fmla="*/ 207 h 221"/>
                <a:gd name="T34" fmla="*/ 8 w 116"/>
                <a:gd name="T35" fmla="*/ 195 h 221"/>
                <a:gd name="T36" fmla="*/ 2 w 116"/>
                <a:gd name="T37" fmla="*/ 178 h 221"/>
                <a:gd name="T38" fmla="*/ 0 w 116"/>
                <a:gd name="T39" fmla="*/ 160 h 221"/>
                <a:gd name="T40" fmla="*/ 3 w 116"/>
                <a:gd name="T41" fmla="*/ 109 h 221"/>
                <a:gd name="T42" fmla="*/ 4 w 116"/>
                <a:gd name="T43" fmla="*/ 57 h 221"/>
                <a:gd name="T44" fmla="*/ 7 w 116"/>
                <a:gd name="T45" fmla="*/ 39 h 221"/>
                <a:gd name="T46" fmla="*/ 15 w 116"/>
                <a:gd name="T47" fmla="*/ 23 h 221"/>
                <a:gd name="T48" fmla="*/ 27 w 116"/>
                <a:gd name="T49" fmla="*/ 11 h 221"/>
                <a:gd name="T50" fmla="*/ 42 w 116"/>
                <a:gd name="T51" fmla="*/ 3 h 221"/>
                <a:gd name="T52" fmla="*/ 60 w 116"/>
                <a:gd name="T5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221">
                  <a:moveTo>
                    <a:pt x="60" y="0"/>
                  </a:moveTo>
                  <a:lnTo>
                    <a:pt x="77" y="2"/>
                  </a:lnTo>
                  <a:lnTo>
                    <a:pt x="92" y="10"/>
                  </a:lnTo>
                  <a:lnTo>
                    <a:pt x="105" y="21"/>
                  </a:lnTo>
                  <a:lnTo>
                    <a:pt x="113" y="36"/>
                  </a:lnTo>
                  <a:lnTo>
                    <a:pt x="116" y="54"/>
                  </a:lnTo>
                  <a:lnTo>
                    <a:pt x="116" y="57"/>
                  </a:lnTo>
                  <a:lnTo>
                    <a:pt x="115" y="113"/>
                  </a:lnTo>
                  <a:lnTo>
                    <a:pt x="112" y="169"/>
                  </a:lnTo>
                  <a:lnTo>
                    <a:pt x="108" y="185"/>
                  </a:lnTo>
                  <a:lnTo>
                    <a:pt x="99" y="200"/>
                  </a:lnTo>
                  <a:lnTo>
                    <a:pt x="87" y="211"/>
                  </a:lnTo>
                  <a:lnTo>
                    <a:pt x="73" y="218"/>
                  </a:lnTo>
                  <a:lnTo>
                    <a:pt x="56" y="221"/>
                  </a:lnTo>
                  <a:lnTo>
                    <a:pt x="52" y="221"/>
                  </a:lnTo>
                  <a:lnTo>
                    <a:pt x="34" y="216"/>
                  </a:lnTo>
                  <a:lnTo>
                    <a:pt x="19" y="207"/>
                  </a:lnTo>
                  <a:lnTo>
                    <a:pt x="8" y="195"/>
                  </a:lnTo>
                  <a:lnTo>
                    <a:pt x="2" y="178"/>
                  </a:lnTo>
                  <a:lnTo>
                    <a:pt x="0" y="160"/>
                  </a:lnTo>
                  <a:lnTo>
                    <a:pt x="3" y="109"/>
                  </a:lnTo>
                  <a:lnTo>
                    <a:pt x="4" y="57"/>
                  </a:lnTo>
                  <a:lnTo>
                    <a:pt x="7" y="39"/>
                  </a:lnTo>
                  <a:lnTo>
                    <a:pt x="15" y="23"/>
                  </a:lnTo>
                  <a:lnTo>
                    <a:pt x="27" y="11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376"/>
            <p:cNvSpPr>
              <a:spLocks/>
            </p:cNvSpPr>
            <p:nvPr/>
          </p:nvSpPr>
          <p:spPr bwMode="auto">
            <a:xfrm>
              <a:off x="1133475" y="2824163"/>
              <a:ext cx="26988" cy="31750"/>
            </a:xfrm>
            <a:custGeom>
              <a:avLst/>
              <a:gdLst>
                <a:gd name="T0" fmla="*/ 61 w 178"/>
                <a:gd name="T1" fmla="*/ 0 h 202"/>
                <a:gd name="T2" fmla="*/ 75 w 178"/>
                <a:gd name="T3" fmla="*/ 3 h 202"/>
                <a:gd name="T4" fmla="*/ 87 w 178"/>
                <a:gd name="T5" fmla="*/ 11 h 202"/>
                <a:gd name="T6" fmla="*/ 98 w 178"/>
                <a:gd name="T7" fmla="*/ 21 h 202"/>
                <a:gd name="T8" fmla="*/ 134 w 178"/>
                <a:gd name="T9" fmla="*/ 67 h 202"/>
                <a:gd name="T10" fmla="*/ 168 w 178"/>
                <a:gd name="T11" fmla="*/ 115 h 202"/>
                <a:gd name="T12" fmla="*/ 175 w 178"/>
                <a:gd name="T13" fmla="*/ 128 h 202"/>
                <a:gd name="T14" fmla="*/ 178 w 178"/>
                <a:gd name="T15" fmla="*/ 142 h 202"/>
                <a:gd name="T16" fmla="*/ 177 w 178"/>
                <a:gd name="T17" fmla="*/ 157 h 202"/>
                <a:gd name="T18" fmla="*/ 172 w 178"/>
                <a:gd name="T19" fmla="*/ 170 h 202"/>
                <a:gd name="T20" fmla="*/ 165 w 178"/>
                <a:gd name="T21" fmla="*/ 182 h 202"/>
                <a:gd name="T22" fmla="*/ 153 w 178"/>
                <a:gd name="T23" fmla="*/ 192 h 202"/>
                <a:gd name="T24" fmla="*/ 138 w 178"/>
                <a:gd name="T25" fmla="*/ 199 h 202"/>
                <a:gd name="T26" fmla="*/ 122 w 178"/>
                <a:gd name="T27" fmla="*/ 202 h 202"/>
                <a:gd name="T28" fmla="*/ 109 w 178"/>
                <a:gd name="T29" fmla="*/ 200 h 202"/>
                <a:gd name="T30" fmla="*/ 95 w 178"/>
                <a:gd name="T31" fmla="*/ 195 h 202"/>
                <a:gd name="T32" fmla="*/ 84 w 178"/>
                <a:gd name="T33" fmla="*/ 188 h 202"/>
                <a:gd name="T34" fmla="*/ 75 w 178"/>
                <a:gd name="T35" fmla="*/ 177 h 202"/>
                <a:gd name="T36" fmla="*/ 44 w 178"/>
                <a:gd name="T37" fmla="*/ 134 h 202"/>
                <a:gd name="T38" fmla="*/ 12 w 178"/>
                <a:gd name="T39" fmla="*/ 92 h 202"/>
                <a:gd name="T40" fmla="*/ 4 w 178"/>
                <a:gd name="T41" fmla="*/ 79 h 202"/>
                <a:gd name="T42" fmla="*/ 0 w 178"/>
                <a:gd name="T43" fmla="*/ 66 h 202"/>
                <a:gd name="T44" fmla="*/ 0 w 178"/>
                <a:gd name="T45" fmla="*/ 51 h 202"/>
                <a:gd name="T46" fmla="*/ 3 w 178"/>
                <a:gd name="T47" fmla="*/ 37 h 202"/>
                <a:gd name="T48" fmla="*/ 10 w 178"/>
                <a:gd name="T49" fmla="*/ 24 h 202"/>
                <a:gd name="T50" fmla="*/ 20 w 178"/>
                <a:gd name="T51" fmla="*/ 13 h 202"/>
                <a:gd name="T52" fmla="*/ 32 w 178"/>
                <a:gd name="T53" fmla="*/ 5 h 202"/>
                <a:gd name="T54" fmla="*/ 46 w 178"/>
                <a:gd name="T55" fmla="*/ 1 h 202"/>
                <a:gd name="T56" fmla="*/ 61 w 178"/>
                <a:gd name="T57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2">
                  <a:moveTo>
                    <a:pt x="61" y="0"/>
                  </a:moveTo>
                  <a:lnTo>
                    <a:pt x="75" y="3"/>
                  </a:lnTo>
                  <a:lnTo>
                    <a:pt x="87" y="11"/>
                  </a:lnTo>
                  <a:lnTo>
                    <a:pt x="98" y="21"/>
                  </a:lnTo>
                  <a:lnTo>
                    <a:pt x="134" y="67"/>
                  </a:lnTo>
                  <a:lnTo>
                    <a:pt x="168" y="115"/>
                  </a:lnTo>
                  <a:lnTo>
                    <a:pt x="175" y="128"/>
                  </a:lnTo>
                  <a:lnTo>
                    <a:pt x="178" y="142"/>
                  </a:lnTo>
                  <a:lnTo>
                    <a:pt x="177" y="157"/>
                  </a:lnTo>
                  <a:lnTo>
                    <a:pt x="172" y="170"/>
                  </a:lnTo>
                  <a:lnTo>
                    <a:pt x="165" y="182"/>
                  </a:lnTo>
                  <a:lnTo>
                    <a:pt x="153" y="192"/>
                  </a:lnTo>
                  <a:lnTo>
                    <a:pt x="138" y="199"/>
                  </a:lnTo>
                  <a:lnTo>
                    <a:pt x="122" y="202"/>
                  </a:lnTo>
                  <a:lnTo>
                    <a:pt x="109" y="200"/>
                  </a:lnTo>
                  <a:lnTo>
                    <a:pt x="95" y="195"/>
                  </a:lnTo>
                  <a:lnTo>
                    <a:pt x="84" y="188"/>
                  </a:lnTo>
                  <a:lnTo>
                    <a:pt x="75" y="177"/>
                  </a:lnTo>
                  <a:lnTo>
                    <a:pt x="44" y="134"/>
                  </a:lnTo>
                  <a:lnTo>
                    <a:pt x="12" y="92"/>
                  </a:lnTo>
                  <a:lnTo>
                    <a:pt x="4" y="79"/>
                  </a:lnTo>
                  <a:lnTo>
                    <a:pt x="0" y="66"/>
                  </a:lnTo>
                  <a:lnTo>
                    <a:pt x="0" y="51"/>
                  </a:lnTo>
                  <a:lnTo>
                    <a:pt x="3" y="37"/>
                  </a:lnTo>
                  <a:lnTo>
                    <a:pt x="10" y="24"/>
                  </a:lnTo>
                  <a:lnTo>
                    <a:pt x="20" y="13"/>
                  </a:lnTo>
                  <a:lnTo>
                    <a:pt x="32" y="5"/>
                  </a:lnTo>
                  <a:lnTo>
                    <a:pt x="46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377"/>
            <p:cNvSpPr>
              <a:spLocks/>
            </p:cNvSpPr>
            <p:nvPr/>
          </p:nvSpPr>
          <p:spPr bwMode="auto">
            <a:xfrm>
              <a:off x="1160463" y="3024188"/>
              <a:ext cx="23813" cy="34925"/>
            </a:xfrm>
            <a:custGeom>
              <a:avLst/>
              <a:gdLst>
                <a:gd name="T0" fmla="*/ 99 w 152"/>
                <a:gd name="T1" fmla="*/ 0 h 216"/>
                <a:gd name="T2" fmla="*/ 114 w 152"/>
                <a:gd name="T3" fmla="*/ 3 h 216"/>
                <a:gd name="T4" fmla="*/ 127 w 152"/>
                <a:gd name="T5" fmla="*/ 10 h 216"/>
                <a:gd name="T6" fmla="*/ 138 w 152"/>
                <a:gd name="T7" fmla="*/ 19 h 216"/>
                <a:gd name="T8" fmla="*/ 146 w 152"/>
                <a:gd name="T9" fmla="*/ 31 h 216"/>
                <a:gd name="T10" fmla="*/ 150 w 152"/>
                <a:gd name="T11" fmla="*/ 44 h 216"/>
                <a:gd name="T12" fmla="*/ 152 w 152"/>
                <a:gd name="T13" fmla="*/ 59 h 216"/>
                <a:gd name="T14" fmla="*/ 148 w 152"/>
                <a:gd name="T15" fmla="*/ 74 h 216"/>
                <a:gd name="T16" fmla="*/ 129 w 152"/>
                <a:gd name="T17" fmla="*/ 128 h 216"/>
                <a:gd name="T18" fmla="*/ 108 w 152"/>
                <a:gd name="T19" fmla="*/ 182 h 216"/>
                <a:gd name="T20" fmla="*/ 99 w 152"/>
                <a:gd name="T21" fmla="*/ 197 h 216"/>
                <a:gd name="T22" fmla="*/ 86 w 152"/>
                <a:gd name="T23" fmla="*/ 207 h 216"/>
                <a:gd name="T24" fmla="*/ 72 w 152"/>
                <a:gd name="T25" fmla="*/ 214 h 216"/>
                <a:gd name="T26" fmla="*/ 56 w 152"/>
                <a:gd name="T27" fmla="*/ 216 h 216"/>
                <a:gd name="T28" fmla="*/ 45 w 152"/>
                <a:gd name="T29" fmla="*/ 215 h 216"/>
                <a:gd name="T30" fmla="*/ 33 w 152"/>
                <a:gd name="T31" fmla="*/ 212 h 216"/>
                <a:gd name="T32" fmla="*/ 20 w 152"/>
                <a:gd name="T33" fmla="*/ 204 h 216"/>
                <a:gd name="T34" fmla="*/ 11 w 152"/>
                <a:gd name="T35" fmla="*/ 194 h 216"/>
                <a:gd name="T36" fmla="*/ 4 w 152"/>
                <a:gd name="T37" fmla="*/ 180 h 216"/>
                <a:gd name="T38" fmla="*/ 0 w 152"/>
                <a:gd name="T39" fmla="*/ 167 h 216"/>
                <a:gd name="T40" fmla="*/ 1 w 152"/>
                <a:gd name="T41" fmla="*/ 152 h 216"/>
                <a:gd name="T42" fmla="*/ 5 w 152"/>
                <a:gd name="T43" fmla="*/ 137 h 216"/>
                <a:gd name="T44" fmla="*/ 24 w 152"/>
                <a:gd name="T45" fmla="*/ 88 h 216"/>
                <a:gd name="T46" fmla="*/ 43 w 152"/>
                <a:gd name="T47" fmla="*/ 38 h 216"/>
                <a:gd name="T48" fmla="*/ 50 w 152"/>
                <a:gd name="T49" fmla="*/ 25 h 216"/>
                <a:gd name="T50" fmla="*/ 59 w 152"/>
                <a:gd name="T51" fmla="*/ 14 h 216"/>
                <a:gd name="T52" fmla="*/ 71 w 152"/>
                <a:gd name="T53" fmla="*/ 6 h 216"/>
                <a:gd name="T54" fmla="*/ 84 w 152"/>
                <a:gd name="T55" fmla="*/ 2 h 216"/>
                <a:gd name="T56" fmla="*/ 99 w 152"/>
                <a:gd name="T5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6">
                  <a:moveTo>
                    <a:pt x="99" y="0"/>
                  </a:moveTo>
                  <a:lnTo>
                    <a:pt x="114" y="3"/>
                  </a:lnTo>
                  <a:lnTo>
                    <a:pt x="127" y="10"/>
                  </a:lnTo>
                  <a:lnTo>
                    <a:pt x="138" y="19"/>
                  </a:lnTo>
                  <a:lnTo>
                    <a:pt x="146" y="31"/>
                  </a:lnTo>
                  <a:lnTo>
                    <a:pt x="150" y="44"/>
                  </a:lnTo>
                  <a:lnTo>
                    <a:pt x="152" y="59"/>
                  </a:lnTo>
                  <a:lnTo>
                    <a:pt x="148" y="74"/>
                  </a:lnTo>
                  <a:lnTo>
                    <a:pt x="129" y="128"/>
                  </a:lnTo>
                  <a:lnTo>
                    <a:pt x="108" y="182"/>
                  </a:lnTo>
                  <a:lnTo>
                    <a:pt x="99" y="197"/>
                  </a:lnTo>
                  <a:lnTo>
                    <a:pt x="86" y="207"/>
                  </a:lnTo>
                  <a:lnTo>
                    <a:pt x="72" y="214"/>
                  </a:lnTo>
                  <a:lnTo>
                    <a:pt x="56" y="216"/>
                  </a:lnTo>
                  <a:lnTo>
                    <a:pt x="45" y="215"/>
                  </a:lnTo>
                  <a:lnTo>
                    <a:pt x="33" y="212"/>
                  </a:lnTo>
                  <a:lnTo>
                    <a:pt x="20" y="204"/>
                  </a:lnTo>
                  <a:lnTo>
                    <a:pt x="11" y="194"/>
                  </a:lnTo>
                  <a:lnTo>
                    <a:pt x="4" y="180"/>
                  </a:lnTo>
                  <a:lnTo>
                    <a:pt x="0" y="167"/>
                  </a:lnTo>
                  <a:lnTo>
                    <a:pt x="1" y="152"/>
                  </a:lnTo>
                  <a:lnTo>
                    <a:pt x="5" y="137"/>
                  </a:lnTo>
                  <a:lnTo>
                    <a:pt x="24" y="88"/>
                  </a:lnTo>
                  <a:lnTo>
                    <a:pt x="43" y="38"/>
                  </a:lnTo>
                  <a:lnTo>
                    <a:pt x="50" y="25"/>
                  </a:lnTo>
                  <a:lnTo>
                    <a:pt x="59" y="14"/>
                  </a:lnTo>
                  <a:lnTo>
                    <a:pt x="71" y="6"/>
                  </a:lnTo>
                  <a:lnTo>
                    <a:pt x="84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378"/>
            <p:cNvSpPr>
              <a:spLocks/>
            </p:cNvSpPr>
            <p:nvPr/>
          </p:nvSpPr>
          <p:spPr bwMode="auto">
            <a:xfrm>
              <a:off x="942975" y="2773363"/>
              <a:ext cx="33338" cy="23813"/>
            </a:xfrm>
            <a:custGeom>
              <a:avLst/>
              <a:gdLst>
                <a:gd name="T0" fmla="*/ 153 w 214"/>
                <a:gd name="T1" fmla="*/ 0 h 157"/>
                <a:gd name="T2" fmla="*/ 167 w 214"/>
                <a:gd name="T3" fmla="*/ 1 h 157"/>
                <a:gd name="T4" fmla="*/ 181 w 214"/>
                <a:gd name="T5" fmla="*/ 5 h 157"/>
                <a:gd name="T6" fmla="*/ 194 w 214"/>
                <a:gd name="T7" fmla="*/ 12 h 157"/>
                <a:gd name="T8" fmla="*/ 204 w 214"/>
                <a:gd name="T9" fmla="*/ 23 h 157"/>
                <a:gd name="T10" fmla="*/ 211 w 214"/>
                <a:gd name="T11" fmla="*/ 36 h 157"/>
                <a:gd name="T12" fmla="*/ 214 w 214"/>
                <a:gd name="T13" fmla="*/ 51 h 157"/>
                <a:gd name="T14" fmla="*/ 213 w 214"/>
                <a:gd name="T15" fmla="*/ 65 h 157"/>
                <a:gd name="T16" fmla="*/ 209 w 214"/>
                <a:gd name="T17" fmla="*/ 79 h 157"/>
                <a:gd name="T18" fmla="*/ 202 w 214"/>
                <a:gd name="T19" fmla="*/ 92 h 157"/>
                <a:gd name="T20" fmla="*/ 190 w 214"/>
                <a:gd name="T21" fmla="*/ 101 h 157"/>
                <a:gd name="T22" fmla="*/ 177 w 214"/>
                <a:gd name="T23" fmla="*/ 108 h 157"/>
                <a:gd name="T24" fmla="*/ 129 w 214"/>
                <a:gd name="T25" fmla="*/ 128 h 157"/>
                <a:gd name="T26" fmla="*/ 81 w 214"/>
                <a:gd name="T27" fmla="*/ 151 h 157"/>
                <a:gd name="T28" fmla="*/ 69 w 214"/>
                <a:gd name="T29" fmla="*/ 155 h 157"/>
                <a:gd name="T30" fmla="*/ 56 w 214"/>
                <a:gd name="T31" fmla="*/ 157 h 157"/>
                <a:gd name="T32" fmla="*/ 42 w 214"/>
                <a:gd name="T33" fmla="*/ 155 h 157"/>
                <a:gd name="T34" fmla="*/ 28 w 214"/>
                <a:gd name="T35" fmla="*/ 149 h 157"/>
                <a:gd name="T36" fmla="*/ 15 w 214"/>
                <a:gd name="T37" fmla="*/ 140 h 157"/>
                <a:gd name="T38" fmla="*/ 6 w 214"/>
                <a:gd name="T39" fmla="*/ 126 h 157"/>
                <a:gd name="T40" fmla="*/ 1 w 214"/>
                <a:gd name="T41" fmla="*/ 112 h 157"/>
                <a:gd name="T42" fmla="*/ 0 w 214"/>
                <a:gd name="T43" fmla="*/ 98 h 157"/>
                <a:gd name="T44" fmla="*/ 3 w 214"/>
                <a:gd name="T45" fmla="*/ 83 h 157"/>
                <a:gd name="T46" fmla="*/ 9 w 214"/>
                <a:gd name="T47" fmla="*/ 70 h 157"/>
                <a:gd name="T48" fmla="*/ 18 w 214"/>
                <a:gd name="T49" fmla="*/ 59 h 157"/>
                <a:gd name="T50" fmla="*/ 31 w 214"/>
                <a:gd name="T51" fmla="*/ 51 h 157"/>
                <a:gd name="T52" fmla="*/ 84 w 214"/>
                <a:gd name="T53" fmla="*/ 25 h 157"/>
                <a:gd name="T54" fmla="*/ 139 w 214"/>
                <a:gd name="T55" fmla="*/ 3 h 157"/>
                <a:gd name="T56" fmla="*/ 153 w 214"/>
                <a:gd name="T5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4" h="157">
                  <a:moveTo>
                    <a:pt x="153" y="0"/>
                  </a:moveTo>
                  <a:lnTo>
                    <a:pt x="167" y="1"/>
                  </a:lnTo>
                  <a:lnTo>
                    <a:pt x="181" y="5"/>
                  </a:lnTo>
                  <a:lnTo>
                    <a:pt x="194" y="12"/>
                  </a:lnTo>
                  <a:lnTo>
                    <a:pt x="204" y="23"/>
                  </a:lnTo>
                  <a:lnTo>
                    <a:pt x="211" y="36"/>
                  </a:lnTo>
                  <a:lnTo>
                    <a:pt x="214" y="51"/>
                  </a:lnTo>
                  <a:lnTo>
                    <a:pt x="213" y="65"/>
                  </a:lnTo>
                  <a:lnTo>
                    <a:pt x="209" y="79"/>
                  </a:lnTo>
                  <a:lnTo>
                    <a:pt x="202" y="92"/>
                  </a:lnTo>
                  <a:lnTo>
                    <a:pt x="190" y="101"/>
                  </a:lnTo>
                  <a:lnTo>
                    <a:pt x="177" y="108"/>
                  </a:lnTo>
                  <a:lnTo>
                    <a:pt x="129" y="128"/>
                  </a:lnTo>
                  <a:lnTo>
                    <a:pt x="81" y="151"/>
                  </a:lnTo>
                  <a:lnTo>
                    <a:pt x="69" y="155"/>
                  </a:lnTo>
                  <a:lnTo>
                    <a:pt x="56" y="157"/>
                  </a:lnTo>
                  <a:lnTo>
                    <a:pt x="42" y="155"/>
                  </a:lnTo>
                  <a:lnTo>
                    <a:pt x="28" y="149"/>
                  </a:lnTo>
                  <a:lnTo>
                    <a:pt x="15" y="140"/>
                  </a:lnTo>
                  <a:lnTo>
                    <a:pt x="6" y="126"/>
                  </a:lnTo>
                  <a:lnTo>
                    <a:pt x="1" y="112"/>
                  </a:lnTo>
                  <a:lnTo>
                    <a:pt x="0" y="98"/>
                  </a:lnTo>
                  <a:lnTo>
                    <a:pt x="3" y="83"/>
                  </a:lnTo>
                  <a:lnTo>
                    <a:pt x="9" y="70"/>
                  </a:lnTo>
                  <a:lnTo>
                    <a:pt x="18" y="59"/>
                  </a:lnTo>
                  <a:lnTo>
                    <a:pt x="31" y="51"/>
                  </a:lnTo>
                  <a:lnTo>
                    <a:pt x="84" y="25"/>
                  </a:lnTo>
                  <a:lnTo>
                    <a:pt x="139" y="3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379"/>
            <p:cNvSpPr>
              <a:spLocks/>
            </p:cNvSpPr>
            <p:nvPr/>
          </p:nvSpPr>
          <p:spPr bwMode="auto">
            <a:xfrm>
              <a:off x="849313" y="3008313"/>
              <a:ext cx="23813" cy="34925"/>
            </a:xfrm>
            <a:custGeom>
              <a:avLst/>
              <a:gdLst>
                <a:gd name="T0" fmla="*/ 58 w 144"/>
                <a:gd name="T1" fmla="*/ 0 h 220"/>
                <a:gd name="T2" fmla="*/ 72 w 144"/>
                <a:gd name="T3" fmla="*/ 2 h 220"/>
                <a:gd name="T4" fmla="*/ 85 w 144"/>
                <a:gd name="T5" fmla="*/ 9 h 220"/>
                <a:gd name="T6" fmla="*/ 96 w 144"/>
                <a:gd name="T7" fmla="*/ 18 h 220"/>
                <a:gd name="T8" fmla="*/ 105 w 144"/>
                <a:gd name="T9" fmla="*/ 29 h 220"/>
                <a:gd name="T10" fmla="*/ 110 w 144"/>
                <a:gd name="T11" fmla="*/ 43 h 220"/>
                <a:gd name="T12" fmla="*/ 125 w 144"/>
                <a:gd name="T13" fmla="*/ 94 h 220"/>
                <a:gd name="T14" fmla="*/ 141 w 144"/>
                <a:gd name="T15" fmla="*/ 145 h 220"/>
                <a:gd name="T16" fmla="*/ 144 w 144"/>
                <a:gd name="T17" fmla="*/ 161 h 220"/>
                <a:gd name="T18" fmla="*/ 143 w 144"/>
                <a:gd name="T19" fmla="*/ 175 h 220"/>
                <a:gd name="T20" fmla="*/ 138 w 144"/>
                <a:gd name="T21" fmla="*/ 188 h 220"/>
                <a:gd name="T22" fmla="*/ 130 w 144"/>
                <a:gd name="T23" fmla="*/ 201 h 220"/>
                <a:gd name="T24" fmla="*/ 120 w 144"/>
                <a:gd name="T25" fmla="*/ 210 h 220"/>
                <a:gd name="T26" fmla="*/ 105 w 144"/>
                <a:gd name="T27" fmla="*/ 217 h 220"/>
                <a:gd name="T28" fmla="*/ 88 w 144"/>
                <a:gd name="T29" fmla="*/ 220 h 220"/>
                <a:gd name="T30" fmla="*/ 74 w 144"/>
                <a:gd name="T31" fmla="*/ 218 h 220"/>
                <a:gd name="T32" fmla="*/ 62 w 144"/>
                <a:gd name="T33" fmla="*/ 213 h 220"/>
                <a:gd name="T34" fmla="*/ 50 w 144"/>
                <a:gd name="T35" fmla="*/ 206 h 220"/>
                <a:gd name="T36" fmla="*/ 41 w 144"/>
                <a:gd name="T37" fmla="*/ 194 h 220"/>
                <a:gd name="T38" fmla="*/ 35 w 144"/>
                <a:gd name="T39" fmla="*/ 182 h 220"/>
                <a:gd name="T40" fmla="*/ 17 w 144"/>
                <a:gd name="T41" fmla="*/ 126 h 220"/>
                <a:gd name="T42" fmla="*/ 2 w 144"/>
                <a:gd name="T43" fmla="*/ 71 h 220"/>
                <a:gd name="T44" fmla="*/ 0 w 144"/>
                <a:gd name="T45" fmla="*/ 56 h 220"/>
                <a:gd name="T46" fmla="*/ 3 w 144"/>
                <a:gd name="T47" fmla="*/ 41 h 220"/>
                <a:gd name="T48" fmla="*/ 9 w 144"/>
                <a:gd name="T49" fmla="*/ 28 h 220"/>
                <a:gd name="T50" fmla="*/ 18 w 144"/>
                <a:gd name="T51" fmla="*/ 17 h 220"/>
                <a:gd name="T52" fmla="*/ 29 w 144"/>
                <a:gd name="T53" fmla="*/ 8 h 220"/>
                <a:gd name="T54" fmla="*/ 43 w 144"/>
                <a:gd name="T55" fmla="*/ 2 h 220"/>
                <a:gd name="T56" fmla="*/ 58 w 144"/>
                <a:gd name="T5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4" h="220">
                  <a:moveTo>
                    <a:pt x="58" y="0"/>
                  </a:moveTo>
                  <a:lnTo>
                    <a:pt x="72" y="2"/>
                  </a:lnTo>
                  <a:lnTo>
                    <a:pt x="85" y="9"/>
                  </a:lnTo>
                  <a:lnTo>
                    <a:pt x="96" y="18"/>
                  </a:lnTo>
                  <a:lnTo>
                    <a:pt x="105" y="29"/>
                  </a:lnTo>
                  <a:lnTo>
                    <a:pt x="110" y="43"/>
                  </a:lnTo>
                  <a:lnTo>
                    <a:pt x="125" y="94"/>
                  </a:lnTo>
                  <a:lnTo>
                    <a:pt x="141" y="145"/>
                  </a:lnTo>
                  <a:lnTo>
                    <a:pt x="144" y="161"/>
                  </a:lnTo>
                  <a:lnTo>
                    <a:pt x="143" y="175"/>
                  </a:lnTo>
                  <a:lnTo>
                    <a:pt x="138" y="188"/>
                  </a:lnTo>
                  <a:lnTo>
                    <a:pt x="130" y="201"/>
                  </a:lnTo>
                  <a:lnTo>
                    <a:pt x="120" y="210"/>
                  </a:lnTo>
                  <a:lnTo>
                    <a:pt x="105" y="217"/>
                  </a:lnTo>
                  <a:lnTo>
                    <a:pt x="88" y="220"/>
                  </a:lnTo>
                  <a:lnTo>
                    <a:pt x="74" y="218"/>
                  </a:lnTo>
                  <a:lnTo>
                    <a:pt x="62" y="213"/>
                  </a:lnTo>
                  <a:lnTo>
                    <a:pt x="50" y="206"/>
                  </a:lnTo>
                  <a:lnTo>
                    <a:pt x="41" y="194"/>
                  </a:lnTo>
                  <a:lnTo>
                    <a:pt x="35" y="182"/>
                  </a:lnTo>
                  <a:lnTo>
                    <a:pt x="17" y="126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3" y="41"/>
                  </a:lnTo>
                  <a:lnTo>
                    <a:pt x="9" y="28"/>
                  </a:lnTo>
                  <a:lnTo>
                    <a:pt x="18" y="17"/>
                  </a:lnTo>
                  <a:lnTo>
                    <a:pt x="29" y="8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380"/>
            <p:cNvSpPr>
              <a:spLocks/>
            </p:cNvSpPr>
            <p:nvPr/>
          </p:nvSpPr>
          <p:spPr bwMode="auto">
            <a:xfrm>
              <a:off x="854075" y="2870200"/>
              <a:ext cx="25400" cy="33338"/>
            </a:xfrm>
            <a:custGeom>
              <a:avLst/>
              <a:gdLst>
                <a:gd name="T0" fmla="*/ 90 w 152"/>
                <a:gd name="T1" fmla="*/ 0 h 216"/>
                <a:gd name="T2" fmla="*/ 104 w 152"/>
                <a:gd name="T3" fmla="*/ 0 h 216"/>
                <a:gd name="T4" fmla="*/ 118 w 152"/>
                <a:gd name="T5" fmla="*/ 4 h 216"/>
                <a:gd name="T6" fmla="*/ 131 w 152"/>
                <a:gd name="T7" fmla="*/ 13 h 216"/>
                <a:gd name="T8" fmla="*/ 142 w 152"/>
                <a:gd name="T9" fmla="*/ 23 h 216"/>
                <a:gd name="T10" fmla="*/ 149 w 152"/>
                <a:gd name="T11" fmla="*/ 35 h 216"/>
                <a:gd name="T12" fmla="*/ 152 w 152"/>
                <a:gd name="T13" fmla="*/ 49 h 216"/>
                <a:gd name="T14" fmla="*/ 152 w 152"/>
                <a:gd name="T15" fmla="*/ 64 h 216"/>
                <a:gd name="T16" fmla="*/ 148 w 152"/>
                <a:gd name="T17" fmla="*/ 78 h 216"/>
                <a:gd name="T18" fmla="*/ 127 w 152"/>
                <a:gd name="T19" fmla="*/ 127 h 216"/>
                <a:gd name="T20" fmla="*/ 109 w 152"/>
                <a:gd name="T21" fmla="*/ 178 h 216"/>
                <a:gd name="T22" fmla="*/ 103 w 152"/>
                <a:gd name="T23" fmla="*/ 190 h 216"/>
                <a:gd name="T24" fmla="*/ 94 w 152"/>
                <a:gd name="T25" fmla="*/ 202 h 216"/>
                <a:gd name="T26" fmla="*/ 83 w 152"/>
                <a:gd name="T27" fmla="*/ 209 h 216"/>
                <a:gd name="T28" fmla="*/ 69 w 152"/>
                <a:gd name="T29" fmla="*/ 214 h 216"/>
                <a:gd name="T30" fmla="*/ 56 w 152"/>
                <a:gd name="T31" fmla="*/ 216 h 216"/>
                <a:gd name="T32" fmla="*/ 38 w 152"/>
                <a:gd name="T33" fmla="*/ 213 h 216"/>
                <a:gd name="T34" fmla="*/ 24 w 152"/>
                <a:gd name="T35" fmla="*/ 206 h 216"/>
                <a:gd name="T36" fmla="*/ 13 w 152"/>
                <a:gd name="T37" fmla="*/ 196 h 216"/>
                <a:gd name="T38" fmla="*/ 6 w 152"/>
                <a:gd name="T39" fmla="*/ 184 h 216"/>
                <a:gd name="T40" fmla="*/ 1 w 152"/>
                <a:gd name="T41" fmla="*/ 171 h 216"/>
                <a:gd name="T42" fmla="*/ 0 w 152"/>
                <a:gd name="T43" fmla="*/ 157 h 216"/>
                <a:gd name="T44" fmla="*/ 3 w 152"/>
                <a:gd name="T45" fmla="*/ 141 h 216"/>
                <a:gd name="T46" fmla="*/ 22 w 152"/>
                <a:gd name="T47" fmla="*/ 87 h 216"/>
                <a:gd name="T48" fmla="*/ 45 w 152"/>
                <a:gd name="T49" fmla="*/ 33 h 216"/>
                <a:gd name="T50" fmla="*/ 53 w 152"/>
                <a:gd name="T51" fmla="*/ 20 h 216"/>
                <a:gd name="T52" fmla="*/ 63 w 152"/>
                <a:gd name="T53" fmla="*/ 11 h 216"/>
                <a:gd name="T54" fmla="*/ 75 w 152"/>
                <a:gd name="T55" fmla="*/ 3 h 216"/>
                <a:gd name="T56" fmla="*/ 90 w 152"/>
                <a:gd name="T5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6">
                  <a:moveTo>
                    <a:pt x="90" y="0"/>
                  </a:moveTo>
                  <a:lnTo>
                    <a:pt x="104" y="0"/>
                  </a:lnTo>
                  <a:lnTo>
                    <a:pt x="118" y="4"/>
                  </a:lnTo>
                  <a:lnTo>
                    <a:pt x="131" y="13"/>
                  </a:lnTo>
                  <a:lnTo>
                    <a:pt x="142" y="23"/>
                  </a:lnTo>
                  <a:lnTo>
                    <a:pt x="149" y="35"/>
                  </a:lnTo>
                  <a:lnTo>
                    <a:pt x="152" y="49"/>
                  </a:lnTo>
                  <a:lnTo>
                    <a:pt x="152" y="64"/>
                  </a:lnTo>
                  <a:lnTo>
                    <a:pt x="148" y="78"/>
                  </a:lnTo>
                  <a:lnTo>
                    <a:pt x="127" y="127"/>
                  </a:lnTo>
                  <a:lnTo>
                    <a:pt x="109" y="178"/>
                  </a:lnTo>
                  <a:lnTo>
                    <a:pt x="103" y="190"/>
                  </a:lnTo>
                  <a:lnTo>
                    <a:pt x="94" y="202"/>
                  </a:lnTo>
                  <a:lnTo>
                    <a:pt x="83" y="209"/>
                  </a:lnTo>
                  <a:lnTo>
                    <a:pt x="69" y="214"/>
                  </a:lnTo>
                  <a:lnTo>
                    <a:pt x="56" y="216"/>
                  </a:lnTo>
                  <a:lnTo>
                    <a:pt x="38" y="213"/>
                  </a:lnTo>
                  <a:lnTo>
                    <a:pt x="24" y="206"/>
                  </a:lnTo>
                  <a:lnTo>
                    <a:pt x="13" y="196"/>
                  </a:lnTo>
                  <a:lnTo>
                    <a:pt x="6" y="184"/>
                  </a:lnTo>
                  <a:lnTo>
                    <a:pt x="1" y="171"/>
                  </a:lnTo>
                  <a:lnTo>
                    <a:pt x="0" y="157"/>
                  </a:lnTo>
                  <a:lnTo>
                    <a:pt x="3" y="141"/>
                  </a:lnTo>
                  <a:lnTo>
                    <a:pt x="22" y="87"/>
                  </a:lnTo>
                  <a:lnTo>
                    <a:pt x="45" y="33"/>
                  </a:lnTo>
                  <a:lnTo>
                    <a:pt x="53" y="20"/>
                  </a:lnTo>
                  <a:lnTo>
                    <a:pt x="63" y="11"/>
                  </a:lnTo>
                  <a:lnTo>
                    <a:pt x="75" y="3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381"/>
            <p:cNvSpPr>
              <a:spLocks/>
            </p:cNvSpPr>
            <p:nvPr/>
          </p:nvSpPr>
          <p:spPr bwMode="auto">
            <a:xfrm>
              <a:off x="842963" y="2938463"/>
              <a:ext cx="19050" cy="34925"/>
            </a:xfrm>
            <a:custGeom>
              <a:avLst/>
              <a:gdLst>
                <a:gd name="T0" fmla="*/ 65 w 116"/>
                <a:gd name="T1" fmla="*/ 0 h 223"/>
                <a:gd name="T2" fmla="*/ 82 w 116"/>
                <a:gd name="T3" fmla="*/ 4 h 223"/>
                <a:gd name="T4" fmla="*/ 98 w 116"/>
                <a:gd name="T5" fmla="*/ 14 h 223"/>
                <a:gd name="T6" fmla="*/ 108 w 116"/>
                <a:gd name="T7" fmla="*/ 27 h 223"/>
                <a:gd name="T8" fmla="*/ 115 w 116"/>
                <a:gd name="T9" fmla="*/ 42 h 223"/>
                <a:gd name="T10" fmla="*/ 116 w 116"/>
                <a:gd name="T11" fmla="*/ 61 h 223"/>
                <a:gd name="T12" fmla="*/ 113 w 116"/>
                <a:gd name="T13" fmla="*/ 112 h 223"/>
                <a:gd name="T14" fmla="*/ 112 w 116"/>
                <a:gd name="T15" fmla="*/ 163 h 223"/>
                <a:gd name="T16" fmla="*/ 112 w 116"/>
                <a:gd name="T17" fmla="*/ 168 h 223"/>
                <a:gd name="T18" fmla="*/ 110 w 116"/>
                <a:gd name="T19" fmla="*/ 185 h 223"/>
                <a:gd name="T20" fmla="*/ 102 w 116"/>
                <a:gd name="T21" fmla="*/ 200 h 223"/>
                <a:gd name="T22" fmla="*/ 89 w 116"/>
                <a:gd name="T23" fmla="*/ 213 h 223"/>
                <a:gd name="T24" fmla="*/ 74 w 116"/>
                <a:gd name="T25" fmla="*/ 221 h 223"/>
                <a:gd name="T26" fmla="*/ 56 w 116"/>
                <a:gd name="T27" fmla="*/ 223 h 223"/>
                <a:gd name="T28" fmla="*/ 39 w 116"/>
                <a:gd name="T29" fmla="*/ 221 h 223"/>
                <a:gd name="T30" fmla="*/ 24 w 116"/>
                <a:gd name="T31" fmla="*/ 214 h 223"/>
                <a:gd name="T32" fmla="*/ 12 w 116"/>
                <a:gd name="T33" fmla="*/ 202 h 223"/>
                <a:gd name="T34" fmla="*/ 4 w 116"/>
                <a:gd name="T35" fmla="*/ 188 h 223"/>
                <a:gd name="T36" fmla="*/ 1 w 116"/>
                <a:gd name="T37" fmla="*/ 171 h 223"/>
                <a:gd name="T38" fmla="*/ 0 w 116"/>
                <a:gd name="T39" fmla="*/ 166 h 223"/>
                <a:gd name="T40" fmla="*/ 1 w 116"/>
                <a:gd name="T41" fmla="*/ 109 h 223"/>
                <a:gd name="T42" fmla="*/ 5 w 116"/>
                <a:gd name="T43" fmla="*/ 51 h 223"/>
                <a:gd name="T44" fmla="*/ 9 w 116"/>
                <a:gd name="T45" fmla="*/ 34 h 223"/>
                <a:gd name="T46" fmla="*/ 18 w 116"/>
                <a:gd name="T47" fmla="*/ 20 h 223"/>
                <a:gd name="T48" fmla="*/ 31 w 116"/>
                <a:gd name="T49" fmla="*/ 8 h 223"/>
                <a:gd name="T50" fmla="*/ 48 w 116"/>
                <a:gd name="T51" fmla="*/ 1 h 223"/>
                <a:gd name="T52" fmla="*/ 65 w 116"/>
                <a:gd name="T53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223">
                  <a:moveTo>
                    <a:pt x="65" y="0"/>
                  </a:moveTo>
                  <a:lnTo>
                    <a:pt x="82" y="4"/>
                  </a:lnTo>
                  <a:lnTo>
                    <a:pt x="98" y="14"/>
                  </a:lnTo>
                  <a:lnTo>
                    <a:pt x="108" y="27"/>
                  </a:lnTo>
                  <a:lnTo>
                    <a:pt x="115" y="42"/>
                  </a:lnTo>
                  <a:lnTo>
                    <a:pt x="116" y="61"/>
                  </a:lnTo>
                  <a:lnTo>
                    <a:pt x="113" y="112"/>
                  </a:lnTo>
                  <a:lnTo>
                    <a:pt x="112" y="163"/>
                  </a:lnTo>
                  <a:lnTo>
                    <a:pt x="112" y="168"/>
                  </a:lnTo>
                  <a:lnTo>
                    <a:pt x="110" y="185"/>
                  </a:lnTo>
                  <a:lnTo>
                    <a:pt x="102" y="200"/>
                  </a:lnTo>
                  <a:lnTo>
                    <a:pt x="89" y="213"/>
                  </a:lnTo>
                  <a:lnTo>
                    <a:pt x="74" y="221"/>
                  </a:lnTo>
                  <a:lnTo>
                    <a:pt x="56" y="223"/>
                  </a:lnTo>
                  <a:lnTo>
                    <a:pt x="39" y="221"/>
                  </a:lnTo>
                  <a:lnTo>
                    <a:pt x="24" y="214"/>
                  </a:lnTo>
                  <a:lnTo>
                    <a:pt x="12" y="202"/>
                  </a:lnTo>
                  <a:lnTo>
                    <a:pt x="4" y="188"/>
                  </a:lnTo>
                  <a:lnTo>
                    <a:pt x="1" y="171"/>
                  </a:lnTo>
                  <a:lnTo>
                    <a:pt x="0" y="166"/>
                  </a:lnTo>
                  <a:lnTo>
                    <a:pt x="1" y="109"/>
                  </a:lnTo>
                  <a:lnTo>
                    <a:pt x="5" y="51"/>
                  </a:lnTo>
                  <a:lnTo>
                    <a:pt x="9" y="34"/>
                  </a:lnTo>
                  <a:lnTo>
                    <a:pt x="18" y="20"/>
                  </a:lnTo>
                  <a:lnTo>
                    <a:pt x="31" y="8"/>
                  </a:lnTo>
                  <a:lnTo>
                    <a:pt x="48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382"/>
            <p:cNvSpPr>
              <a:spLocks/>
            </p:cNvSpPr>
            <p:nvPr/>
          </p:nvSpPr>
          <p:spPr bwMode="auto">
            <a:xfrm>
              <a:off x="877888" y="3071813"/>
              <a:ext cx="28575" cy="31750"/>
            </a:xfrm>
            <a:custGeom>
              <a:avLst/>
              <a:gdLst>
                <a:gd name="T0" fmla="*/ 53 w 178"/>
                <a:gd name="T1" fmla="*/ 0 h 202"/>
                <a:gd name="T2" fmla="*/ 67 w 178"/>
                <a:gd name="T3" fmla="*/ 1 h 202"/>
                <a:gd name="T4" fmla="*/ 80 w 178"/>
                <a:gd name="T5" fmla="*/ 6 h 202"/>
                <a:gd name="T6" fmla="*/ 92 w 178"/>
                <a:gd name="T7" fmla="*/ 13 h 202"/>
                <a:gd name="T8" fmla="*/ 103 w 178"/>
                <a:gd name="T9" fmla="*/ 24 h 202"/>
                <a:gd name="T10" fmla="*/ 133 w 178"/>
                <a:gd name="T11" fmla="*/ 68 h 202"/>
                <a:gd name="T12" fmla="*/ 166 w 178"/>
                <a:gd name="T13" fmla="*/ 110 h 202"/>
                <a:gd name="T14" fmla="*/ 174 w 178"/>
                <a:gd name="T15" fmla="*/ 122 h 202"/>
                <a:gd name="T16" fmla="*/ 178 w 178"/>
                <a:gd name="T17" fmla="*/ 137 h 202"/>
                <a:gd name="T18" fmla="*/ 178 w 178"/>
                <a:gd name="T19" fmla="*/ 151 h 202"/>
                <a:gd name="T20" fmla="*/ 175 w 178"/>
                <a:gd name="T21" fmla="*/ 165 h 202"/>
                <a:gd name="T22" fmla="*/ 168 w 178"/>
                <a:gd name="T23" fmla="*/ 178 h 202"/>
                <a:gd name="T24" fmla="*/ 158 w 178"/>
                <a:gd name="T25" fmla="*/ 189 h 202"/>
                <a:gd name="T26" fmla="*/ 146 w 178"/>
                <a:gd name="T27" fmla="*/ 196 h 202"/>
                <a:gd name="T28" fmla="*/ 135 w 178"/>
                <a:gd name="T29" fmla="*/ 200 h 202"/>
                <a:gd name="T30" fmla="*/ 122 w 178"/>
                <a:gd name="T31" fmla="*/ 202 h 202"/>
                <a:gd name="T32" fmla="*/ 107 w 178"/>
                <a:gd name="T33" fmla="*/ 199 h 202"/>
                <a:gd name="T34" fmla="*/ 91 w 178"/>
                <a:gd name="T35" fmla="*/ 193 h 202"/>
                <a:gd name="T36" fmla="*/ 79 w 178"/>
                <a:gd name="T37" fmla="*/ 182 h 202"/>
                <a:gd name="T38" fmla="*/ 43 w 178"/>
                <a:gd name="T39" fmla="*/ 136 h 202"/>
                <a:gd name="T40" fmla="*/ 10 w 178"/>
                <a:gd name="T41" fmla="*/ 88 h 202"/>
                <a:gd name="T42" fmla="*/ 3 w 178"/>
                <a:gd name="T43" fmla="*/ 74 h 202"/>
                <a:gd name="T44" fmla="*/ 0 w 178"/>
                <a:gd name="T45" fmla="*/ 60 h 202"/>
                <a:gd name="T46" fmla="*/ 1 w 178"/>
                <a:gd name="T47" fmla="*/ 46 h 202"/>
                <a:gd name="T48" fmla="*/ 6 w 178"/>
                <a:gd name="T49" fmla="*/ 32 h 202"/>
                <a:gd name="T50" fmla="*/ 13 w 178"/>
                <a:gd name="T51" fmla="*/ 19 h 202"/>
                <a:gd name="T52" fmla="*/ 24 w 178"/>
                <a:gd name="T53" fmla="*/ 10 h 202"/>
                <a:gd name="T54" fmla="*/ 38 w 178"/>
                <a:gd name="T55" fmla="*/ 3 h 202"/>
                <a:gd name="T56" fmla="*/ 53 w 178"/>
                <a:gd name="T57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2">
                  <a:moveTo>
                    <a:pt x="53" y="0"/>
                  </a:moveTo>
                  <a:lnTo>
                    <a:pt x="67" y="1"/>
                  </a:lnTo>
                  <a:lnTo>
                    <a:pt x="80" y="6"/>
                  </a:lnTo>
                  <a:lnTo>
                    <a:pt x="92" y="13"/>
                  </a:lnTo>
                  <a:lnTo>
                    <a:pt x="103" y="24"/>
                  </a:lnTo>
                  <a:lnTo>
                    <a:pt x="133" y="68"/>
                  </a:lnTo>
                  <a:lnTo>
                    <a:pt x="166" y="110"/>
                  </a:lnTo>
                  <a:lnTo>
                    <a:pt x="174" y="122"/>
                  </a:lnTo>
                  <a:lnTo>
                    <a:pt x="178" y="137"/>
                  </a:lnTo>
                  <a:lnTo>
                    <a:pt x="178" y="151"/>
                  </a:lnTo>
                  <a:lnTo>
                    <a:pt x="175" y="165"/>
                  </a:lnTo>
                  <a:lnTo>
                    <a:pt x="168" y="178"/>
                  </a:lnTo>
                  <a:lnTo>
                    <a:pt x="158" y="189"/>
                  </a:lnTo>
                  <a:lnTo>
                    <a:pt x="146" y="196"/>
                  </a:lnTo>
                  <a:lnTo>
                    <a:pt x="135" y="200"/>
                  </a:lnTo>
                  <a:lnTo>
                    <a:pt x="122" y="202"/>
                  </a:lnTo>
                  <a:lnTo>
                    <a:pt x="107" y="199"/>
                  </a:lnTo>
                  <a:lnTo>
                    <a:pt x="91" y="193"/>
                  </a:lnTo>
                  <a:lnTo>
                    <a:pt x="79" y="182"/>
                  </a:lnTo>
                  <a:lnTo>
                    <a:pt x="43" y="136"/>
                  </a:lnTo>
                  <a:lnTo>
                    <a:pt x="10" y="88"/>
                  </a:lnTo>
                  <a:lnTo>
                    <a:pt x="3" y="74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6" y="32"/>
                  </a:lnTo>
                  <a:lnTo>
                    <a:pt x="13" y="19"/>
                  </a:lnTo>
                  <a:lnTo>
                    <a:pt x="24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383"/>
            <p:cNvSpPr>
              <a:spLocks/>
            </p:cNvSpPr>
            <p:nvPr/>
          </p:nvSpPr>
          <p:spPr bwMode="auto">
            <a:xfrm>
              <a:off x="1166813" y="2884488"/>
              <a:ext cx="22225" cy="34925"/>
            </a:xfrm>
            <a:custGeom>
              <a:avLst/>
              <a:gdLst>
                <a:gd name="T0" fmla="*/ 53 w 144"/>
                <a:gd name="T1" fmla="*/ 0 h 220"/>
                <a:gd name="T2" fmla="*/ 68 w 144"/>
                <a:gd name="T3" fmla="*/ 1 h 220"/>
                <a:gd name="T4" fmla="*/ 81 w 144"/>
                <a:gd name="T5" fmla="*/ 7 h 220"/>
                <a:gd name="T6" fmla="*/ 93 w 144"/>
                <a:gd name="T7" fmla="*/ 15 h 220"/>
                <a:gd name="T8" fmla="*/ 103 w 144"/>
                <a:gd name="T9" fmla="*/ 25 h 220"/>
                <a:gd name="T10" fmla="*/ 109 w 144"/>
                <a:gd name="T11" fmla="*/ 39 h 220"/>
                <a:gd name="T12" fmla="*/ 127 w 144"/>
                <a:gd name="T13" fmla="*/ 94 h 220"/>
                <a:gd name="T14" fmla="*/ 142 w 144"/>
                <a:gd name="T15" fmla="*/ 149 h 220"/>
                <a:gd name="T16" fmla="*/ 144 w 144"/>
                <a:gd name="T17" fmla="*/ 165 h 220"/>
                <a:gd name="T18" fmla="*/ 142 w 144"/>
                <a:gd name="T19" fmla="*/ 179 h 220"/>
                <a:gd name="T20" fmla="*/ 136 w 144"/>
                <a:gd name="T21" fmla="*/ 192 h 220"/>
                <a:gd name="T22" fmla="*/ 128 w 144"/>
                <a:gd name="T23" fmla="*/ 204 h 220"/>
                <a:gd name="T24" fmla="*/ 116 w 144"/>
                <a:gd name="T25" fmla="*/ 213 h 220"/>
                <a:gd name="T26" fmla="*/ 101 w 144"/>
                <a:gd name="T27" fmla="*/ 218 h 220"/>
                <a:gd name="T28" fmla="*/ 95 w 144"/>
                <a:gd name="T29" fmla="*/ 219 h 220"/>
                <a:gd name="T30" fmla="*/ 88 w 144"/>
                <a:gd name="T31" fmla="*/ 220 h 220"/>
                <a:gd name="T32" fmla="*/ 74 w 144"/>
                <a:gd name="T33" fmla="*/ 218 h 220"/>
                <a:gd name="T34" fmla="*/ 60 w 144"/>
                <a:gd name="T35" fmla="*/ 212 h 220"/>
                <a:gd name="T36" fmla="*/ 48 w 144"/>
                <a:gd name="T37" fmla="*/ 204 h 220"/>
                <a:gd name="T38" fmla="*/ 39 w 144"/>
                <a:gd name="T39" fmla="*/ 191 h 220"/>
                <a:gd name="T40" fmla="*/ 34 w 144"/>
                <a:gd name="T41" fmla="*/ 177 h 220"/>
                <a:gd name="T42" fmla="*/ 20 w 144"/>
                <a:gd name="T43" fmla="*/ 126 h 220"/>
                <a:gd name="T44" fmla="*/ 4 w 144"/>
                <a:gd name="T45" fmla="*/ 75 h 220"/>
                <a:gd name="T46" fmla="*/ 0 w 144"/>
                <a:gd name="T47" fmla="*/ 61 h 220"/>
                <a:gd name="T48" fmla="*/ 1 w 144"/>
                <a:gd name="T49" fmla="*/ 46 h 220"/>
                <a:gd name="T50" fmla="*/ 7 w 144"/>
                <a:gd name="T51" fmla="*/ 32 h 220"/>
                <a:gd name="T52" fmla="*/ 14 w 144"/>
                <a:gd name="T53" fmla="*/ 20 h 220"/>
                <a:gd name="T54" fmla="*/ 25 w 144"/>
                <a:gd name="T55" fmla="*/ 11 h 220"/>
                <a:gd name="T56" fmla="*/ 38 w 144"/>
                <a:gd name="T57" fmla="*/ 3 h 220"/>
                <a:gd name="T58" fmla="*/ 53 w 144"/>
                <a:gd name="T5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4" h="220">
                  <a:moveTo>
                    <a:pt x="53" y="0"/>
                  </a:moveTo>
                  <a:lnTo>
                    <a:pt x="68" y="1"/>
                  </a:lnTo>
                  <a:lnTo>
                    <a:pt x="81" y="7"/>
                  </a:lnTo>
                  <a:lnTo>
                    <a:pt x="93" y="15"/>
                  </a:lnTo>
                  <a:lnTo>
                    <a:pt x="103" y="25"/>
                  </a:lnTo>
                  <a:lnTo>
                    <a:pt x="109" y="39"/>
                  </a:lnTo>
                  <a:lnTo>
                    <a:pt x="127" y="94"/>
                  </a:lnTo>
                  <a:lnTo>
                    <a:pt x="142" y="149"/>
                  </a:lnTo>
                  <a:lnTo>
                    <a:pt x="144" y="165"/>
                  </a:lnTo>
                  <a:lnTo>
                    <a:pt x="142" y="179"/>
                  </a:lnTo>
                  <a:lnTo>
                    <a:pt x="136" y="192"/>
                  </a:lnTo>
                  <a:lnTo>
                    <a:pt x="128" y="204"/>
                  </a:lnTo>
                  <a:lnTo>
                    <a:pt x="116" y="213"/>
                  </a:lnTo>
                  <a:lnTo>
                    <a:pt x="101" y="218"/>
                  </a:lnTo>
                  <a:lnTo>
                    <a:pt x="95" y="219"/>
                  </a:lnTo>
                  <a:lnTo>
                    <a:pt x="88" y="220"/>
                  </a:lnTo>
                  <a:lnTo>
                    <a:pt x="74" y="218"/>
                  </a:lnTo>
                  <a:lnTo>
                    <a:pt x="60" y="212"/>
                  </a:lnTo>
                  <a:lnTo>
                    <a:pt x="48" y="204"/>
                  </a:lnTo>
                  <a:lnTo>
                    <a:pt x="39" y="191"/>
                  </a:lnTo>
                  <a:lnTo>
                    <a:pt x="34" y="177"/>
                  </a:lnTo>
                  <a:lnTo>
                    <a:pt x="20" y="126"/>
                  </a:lnTo>
                  <a:lnTo>
                    <a:pt x="4" y="75"/>
                  </a:lnTo>
                  <a:lnTo>
                    <a:pt x="0" y="61"/>
                  </a:lnTo>
                  <a:lnTo>
                    <a:pt x="1" y="46"/>
                  </a:lnTo>
                  <a:lnTo>
                    <a:pt x="7" y="32"/>
                  </a:lnTo>
                  <a:lnTo>
                    <a:pt x="14" y="20"/>
                  </a:lnTo>
                  <a:lnTo>
                    <a:pt x="25" y="11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384"/>
            <p:cNvSpPr>
              <a:spLocks/>
            </p:cNvSpPr>
            <p:nvPr/>
          </p:nvSpPr>
          <p:spPr bwMode="auto">
            <a:xfrm>
              <a:off x="927100" y="3121025"/>
              <a:ext cx="33338" cy="26988"/>
            </a:xfrm>
            <a:custGeom>
              <a:avLst/>
              <a:gdLst>
                <a:gd name="T0" fmla="*/ 59 w 208"/>
                <a:gd name="T1" fmla="*/ 0 h 169"/>
                <a:gd name="T2" fmla="*/ 74 w 208"/>
                <a:gd name="T3" fmla="*/ 3 h 169"/>
                <a:gd name="T4" fmla="*/ 87 w 208"/>
                <a:gd name="T5" fmla="*/ 10 h 169"/>
                <a:gd name="T6" fmla="*/ 132 w 208"/>
                <a:gd name="T7" fmla="*/ 37 h 169"/>
                <a:gd name="T8" fmla="*/ 178 w 208"/>
                <a:gd name="T9" fmla="*/ 63 h 169"/>
                <a:gd name="T10" fmla="*/ 190 w 208"/>
                <a:gd name="T11" fmla="*/ 71 h 169"/>
                <a:gd name="T12" fmla="*/ 200 w 208"/>
                <a:gd name="T13" fmla="*/ 82 h 169"/>
                <a:gd name="T14" fmla="*/ 206 w 208"/>
                <a:gd name="T15" fmla="*/ 95 h 169"/>
                <a:gd name="T16" fmla="*/ 208 w 208"/>
                <a:gd name="T17" fmla="*/ 110 h 169"/>
                <a:gd name="T18" fmla="*/ 207 w 208"/>
                <a:gd name="T19" fmla="*/ 124 h 169"/>
                <a:gd name="T20" fmla="*/ 202 w 208"/>
                <a:gd name="T21" fmla="*/ 138 h 169"/>
                <a:gd name="T22" fmla="*/ 193 w 208"/>
                <a:gd name="T23" fmla="*/ 150 h 169"/>
                <a:gd name="T24" fmla="*/ 182 w 208"/>
                <a:gd name="T25" fmla="*/ 161 h 169"/>
                <a:gd name="T26" fmla="*/ 167 w 208"/>
                <a:gd name="T27" fmla="*/ 167 h 169"/>
                <a:gd name="T28" fmla="*/ 152 w 208"/>
                <a:gd name="T29" fmla="*/ 169 h 169"/>
                <a:gd name="T30" fmla="*/ 140 w 208"/>
                <a:gd name="T31" fmla="*/ 167 h 169"/>
                <a:gd name="T32" fmla="*/ 127 w 208"/>
                <a:gd name="T33" fmla="*/ 163 h 169"/>
                <a:gd name="T34" fmla="*/ 76 w 208"/>
                <a:gd name="T35" fmla="*/ 134 h 169"/>
                <a:gd name="T36" fmla="*/ 26 w 208"/>
                <a:gd name="T37" fmla="*/ 103 h 169"/>
                <a:gd name="T38" fmla="*/ 15 w 208"/>
                <a:gd name="T39" fmla="*/ 93 h 169"/>
                <a:gd name="T40" fmla="*/ 6 w 208"/>
                <a:gd name="T41" fmla="*/ 82 h 169"/>
                <a:gd name="T42" fmla="*/ 1 w 208"/>
                <a:gd name="T43" fmla="*/ 68 h 169"/>
                <a:gd name="T44" fmla="*/ 0 w 208"/>
                <a:gd name="T45" fmla="*/ 53 h 169"/>
                <a:gd name="T46" fmla="*/ 3 w 208"/>
                <a:gd name="T47" fmla="*/ 39 h 169"/>
                <a:gd name="T48" fmla="*/ 9 w 208"/>
                <a:gd name="T49" fmla="*/ 26 h 169"/>
                <a:gd name="T50" fmla="*/ 20 w 208"/>
                <a:gd name="T51" fmla="*/ 15 h 169"/>
                <a:gd name="T52" fmla="*/ 31 w 208"/>
                <a:gd name="T53" fmla="*/ 6 h 169"/>
                <a:gd name="T54" fmla="*/ 45 w 208"/>
                <a:gd name="T55" fmla="*/ 1 h 169"/>
                <a:gd name="T56" fmla="*/ 59 w 208"/>
                <a:gd name="T5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9">
                  <a:moveTo>
                    <a:pt x="59" y="0"/>
                  </a:moveTo>
                  <a:lnTo>
                    <a:pt x="74" y="3"/>
                  </a:lnTo>
                  <a:lnTo>
                    <a:pt x="87" y="10"/>
                  </a:lnTo>
                  <a:lnTo>
                    <a:pt x="132" y="37"/>
                  </a:lnTo>
                  <a:lnTo>
                    <a:pt x="178" y="63"/>
                  </a:lnTo>
                  <a:lnTo>
                    <a:pt x="190" y="71"/>
                  </a:lnTo>
                  <a:lnTo>
                    <a:pt x="200" y="82"/>
                  </a:lnTo>
                  <a:lnTo>
                    <a:pt x="206" y="95"/>
                  </a:lnTo>
                  <a:lnTo>
                    <a:pt x="208" y="110"/>
                  </a:lnTo>
                  <a:lnTo>
                    <a:pt x="207" y="124"/>
                  </a:lnTo>
                  <a:lnTo>
                    <a:pt x="202" y="138"/>
                  </a:lnTo>
                  <a:lnTo>
                    <a:pt x="193" y="150"/>
                  </a:lnTo>
                  <a:lnTo>
                    <a:pt x="182" y="161"/>
                  </a:lnTo>
                  <a:lnTo>
                    <a:pt x="167" y="167"/>
                  </a:lnTo>
                  <a:lnTo>
                    <a:pt x="152" y="169"/>
                  </a:lnTo>
                  <a:lnTo>
                    <a:pt x="140" y="167"/>
                  </a:lnTo>
                  <a:lnTo>
                    <a:pt x="127" y="163"/>
                  </a:lnTo>
                  <a:lnTo>
                    <a:pt x="76" y="134"/>
                  </a:lnTo>
                  <a:lnTo>
                    <a:pt x="26" y="103"/>
                  </a:lnTo>
                  <a:lnTo>
                    <a:pt x="15" y="93"/>
                  </a:lnTo>
                  <a:lnTo>
                    <a:pt x="6" y="82"/>
                  </a:lnTo>
                  <a:lnTo>
                    <a:pt x="1" y="68"/>
                  </a:lnTo>
                  <a:lnTo>
                    <a:pt x="0" y="53"/>
                  </a:lnTo>
                  <a:lnTo>
                    <a:pt x="3" y="39"/>
                  </a:lnTo>
                  <a:lnTo>
                    <a:pt x="9" y="26"/>
                  </a:lnTo>
                  <a:lnTo>
                    <a:pt x="20" y="15"/>
                  </a:lnTo>
                  <a:lnTo>
                    <a:pt x="31" y="6"/>
                  </a:lnTo>
                  <a:lnTo>
                    <a:pt x="45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385"/>
            <p:cNvSpPr>
              <a:spLocks/>
            </p:cNvSpPr>
            <p:nvPr/>
          </p:nvSpPr>
          <p:spPr bwMode="auto">
            <a:xfrm>
              <a:off x="1011238" y="2763838"/>
              <a:ext cx="34925" cy="17463"/>
            </a:xfrm>
            <a:custGeom>
              <a:avLst/>
              <a:gdLst>
                <a:gd name="T0" fmla="*/ 55 w 221"/>
                <a:gd name="T1" fmla="*/ 0 h 120"/>
                <a:gd name="T2" fmla="*/ 57 w 221"/>
                <a:gd name="T3" fmla="*/ 0 h 120"/>
                <a:gd name="T4" fmla="*/ 115 w 221"/>
                <a:gd name="T5" fmla="*/ 2 h 120"/>
                <a:gd name="T6" fmla="*/ 172 w 221"/>
                <a:gd name="T7" fmla="*/ 8 h 120"/>
                <a:gd name="T8" fmla="*/ 189 w 221"/>
                <a:gd name="T9" fmla="*/ 13 h 120"/>
                <a:gd name="T10" fmla="*/ 203 w 221"/>
                <a:gd name="T11" fmla="*/ 22 h 120"/>
                <a:gd name="T12" fmla="*/ 214 w 221"/>
                <a:gd name="T13" fmla="*/ 35 h 120"/>
                <a:gd name="T14" fmla="*/ 220 w 221"/>
                <a:gd name="T15" fmla="*/ 51 h 120"/>
                <a:gd name="T16" fmla="*/ 221 w 221"/>
                <a:gd name="T17" fmla="*/ 70 h 120"/>
                <a:gd name="T18" fmla="*/ 217 w 221"/>
                <a:gd name="T19" fmla="*/ 86 h 120"/>
                <a:gd name="T20" fmla="*/ 207 w 221"/>
                <a:gd name="T21" fmla="*/ 99 h 120"/>
                <a:gd name="T22" fmla="*/ 196 w 221"/>
                <a:gd name="T23" fmla="*/ 111 h 120"/>
                <a:gd name="T24" fmla="*/ 182 w 221"/>
                <a:gd name="T25" fmla="*/ 117 h 120"/>
                <a:gd name="T26" fmla="*/ 166 w 221"/>
                <a:gd name="T27" fmla="*/ 120 h 120"/>
                <a:gd name="T28" fmla="*/ 159 w 221"/>
                <a:gd name="T29" fmla="*/ 119 h 120"/>
                <a:gd name="T30" fmla="*/ 108 w 221"/>
                <a:gd name="T31" fmla="*/ 115 h 120"/>
                <a:gd name="T32" fmla="*/ 57 w 221"/>
                <a:gd name="T33" fmla="*/ 113 h 120"/>
                <a:gd name="T34" fmla="*/ 39 w 221"/>
                <a:gd name="T35" fmla="*/ 111 h 120"/>
                <a:gd name="T36" fmla="*/ 23 w 221"/>
                <a:gd name="T37" fmla="*/ 103 h 120"/>
                <a:gd name="T38" fmla="*/ 11 w 221"/>
                <a:gd name="T39" fmla="*/ 90 h 120"/>
                <a:gd name="T40" fmla="*/ 3 w 221"/>
                <a:gd name="T41" fmla="*/ 75 h 120"/>
                <a:gd name="T42" fmla="*/ 0 w 221"/>
                <a:gd name="T43" fmla="*/ 57 h 120"/>
                <a:gd name="T44" fmla="*/ 3 w 221"/>
                <a:gd name="T45" fmla="*/ 39 h 120"/>
                <a:gd name="T46" fmla="*/ 10 w 221"/>
                <a:gd name="T47" fmla="*/ 24 h 120"/>
                <a:gd name="T48" fmla="*/ 22 w 221"/>
                <a:gd name="T49" fmla="*/ 12 h 120"/>
                <a:gd name="T50" fmla="*/ 37 w 221"/>
                <a:gd name="T51" fmla="*/ 3 h 120"/>
                <a:gd name="T52" fmla="*/ 55 w 221"/>
                <a:gd name="T5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1" h="120">
                  <a:moveTo>
                    <a:pt x="55" y="0"/>
                  </a:moveTo>
                  <a:lnTo>
                    <a:pt x="57" y="0"/>
                  </a:lnTo>
                  <a:lnTo>
                    <a:pt x="115" y="2"/>
                  </a:lnTo>
                  <a:lnTo>
                    <a:pt x="172" y="8"/>
                  </a:lnTo>
                  <a:lnTo>
                    <a:pt x="189" y="13"/>
                  </a:lnTo>
                  <a:lnTo>
                    <a:pt x="203" y="22"/>
                  </a:lnTo>
                  <a:lnTo>
                    <a:pt x="214" y="35"/>
                  </a:lnTo>
                  <a:lnTo>
                    <a:pt x="220" y="51"/>
                  </a:lnTo>
                  <a:lnTo>
                    <a:pt x="221" y="70"/>
                  </a:lnTo>
                  <a:lnTo>
                    <a:pt x="217" y="86"/>
                  </a:lnTo>
                  <a:lnTo>
                    <a:pt x="207" y="99"/>
                  </a:lnTo>
                  <a:lnTo>
                    <a:pt x="196" y="111"/>
                  </a:lnTo>
                  <a:lnTo>
                    <a:pt x="182" y="117"/>
                  </a:lnTo>
                  <a:lnTo>
                    <a:pt x="166" y="120"/>
                  </a:lnTo>
                  <a:lnTo>
                    <a:pt x="159" y="119"/>
                  </a:lnTo>
                  <a:lnTo>
                    <a:pt x="108" y="115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2" y="12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386"/>
            <p:cNvSpPr>
              <a:spLocks/>
            </p:cNvSpPr>
            <p:nvPr/>
          </p:nvSpPr>
          <p:spPr bwMode="auto">
            <a:xfrm>
              <a:off x="1077913" y="2779713"/>
              <a:ext cx="33338" cy="26988"/>
            </a:xfrm>
            <a:custGeom>
              <a:avLst/>
              <a:gdLst>
                <a:gd name="T0" fmla="*/ 52 w 208"/>
                <a:gd name="T1" fmla="*/ 0 h 167"/>
                <a:gd name="T2" fmla="*/ 68 w 208"/>
                <a:gd name="T3" fmla="*/ 1 h 167"/>
                <a:gd name="T4" fmla="*/ 82 w 208"/>
                <a:gd name="T5" fmla="*/ 5 h 167"/>
                <a:gd name="T6" fmla="*/ 133 w 208"/>
                <a:gd name="T7" fmla="*/ 33 h 167"/>
                <a:gd name="T8" fmla="*/ 183 w 208"/>
                <a:gd name="T9" fmla="*/ 64 h 167"/>
                <a:gd name="T10" fmla="*/ 195 w 208"/>
                <a:gd name="T11" fmla="*/ 74 h 167"/>
                <a:gd name="T12" fmla="*/ 203 w 208"/>
                <a:gd name="T13" fmla="*/ 85 h 167"/>
                <a:gd name="T14" fmla="*/ 207 w 208"/>
                <a:gd name="T15" fmla="*/ 100 h 167"/>
                <a:gd name="T16" fmla="*/ 208 w 208"/>
                <a:gd name="T17" fmla="*/ 114 h 167"/>
                <a:gd name="T18" fmla="*/ 206 w 208"/>
                <a:gd name="T19" fmla="*/ 128 h 167"/>
                <a:gd name="T20" fmla="*/ 200 w 208"/>
                <a:gd name="T21" fmla="*/ 142 h 167"/>
                <a:gd name="T22" fmla="*/ 190 w 208"/>
                <a:gd name="T23" fmla="*/ 153 h 167"/>
                <a:gd name="T24" fmla="*/ 179 w 208"/>
                <a:gd name="T25" fmla="*/ 161 h 167"/>
                <a:gd name="T26" fmla="*/ 166 w 208"/>
                <a:gd name="T27" fmla="*/ 165 h 167"/>
                <a:gd name="T28" fmla="*/ 152 w 208"/>
                <a:gd name="T29" fmla="*/ 167 h 167"/>
                <a:gd name="T30" fmla="*/ 137 w 208"/>
                <a:gd name="T31" fmla="*/ 165 h 167"/>
                <a:gd name="T32" fmla="*/ 122 w 208"/>
                <a:gd name="T33" fmla="*/ 158 h 167"/>
                <a:gd name="T34" fmla="*/ 77 w 208"/>
                <a:gd name="T35" fmla="*/ 130 h 167"/>
                <a:gd name="T36" fmla="*/ 31 w 208"/>
                <a:gd name="T37" fmla="*/ 106 h 167"/>
                <a:gd name="T38" fmla="*/ 19 w 208"/>
                <a:gd name="T39" fmla="*/ 97 h 167"/>
                <a:gd name="T40" fmla="*/ 10 w 208"/>
                <a:gd name="T41" fmla="*/ 86 h 167"/>
                <a:gd name="T42" fmla="*/ 3 w 208"/>
                <a:gd name="T43" fmla="*/ 73 h 167"/>
                <a:gd name="T44" fmla="*/ 0 w 208"/>
                <a:gd name="T45" fmla="*/ 59 h 167"/>
                <a:gd name="T46" fmla="*/ 1 w 208"/>
                <a:gd name="T47" fmla="*/ 44 h 167"/>
                <a:gd name="T48" fmla="*/ 7 w 208"/>
                <a:gd name="T49" fmla="*/ 30 h 167"/>
                <a:gd name="T50" fmla="*/ 15 w 208"/>
                <a:gd name="T51" fmla="*/ 18 h 167"/>
                <a:gd name="T52" fmla="*/ 26 w 208"/>
                <a:gd name="T53" fmla="*/ 8 h 167"/>
                <a:gd name="T54" fmla="*/ 39 w 208"/>
                <a:gd name="T55" fmla="*/ 2 h 167"/>
                <a:gd name="T56" fmla="*/ 52 w 208"/>
                <a:gd name="T5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7">
                  <a:moveTo>
                    <a:pt x="52" y="0"/>
                  </a:moveTo>
                  <a:lnTo>
                    <a:pt x="68" y="1"/>
                  </a:lnTo>
                  <a:lnTo>
                    <a:pt x="82" y="5"/>
                  </a:lnTo>
                  <a:lnTo>
                    <a:pt x="133" y="33"/>
                  </a:lnTo>
                  <a:lnTo>
                    <a:pt x="183" y="64"/>
                  </a:lnTo>
                  <a:lnTo>
                    <a:pt x="195" y="74"/>
                  </a:lnTo>
                  <a:lnTo>
                    <a:pt x="203" y="85"/>
                  </a:lnTo>
                  <a:lnTo>
                    <a:pt x="207" y="100"/>
                  </a:lnTo>
                  <a:lnTo>
                    <a:pt x="208" y="114"/>
                  </a:lnTo>
                  <a:lnTo>
                    <a:pt x="206" y="128"/>
                  </a:lnTo>
                  <a:lnTo>
                    <a:pt x="200" y="142"/>
                  </a:lnTo>
                  <a:lnTo>
                    <a:pt x="190" y="153"/>
                  </a:lnTo>
                  <a:lnTo>
                    <a:pt x="179" y="161"/>
                  </a:lnTo>
                  <a:lnTo>
                    <a:pt x="166" y="165"/>
                  </a:lnTo>
                  <a:lnTo>
                    <a:pt x="152" y="167"/>
                  </a:lnTo>
                  <a:lnTo>
                    <a:pt x="137" y="165"/>
                  </a:lnTo>
                  <a:lnTo>
                    <a:pt x="122" y="158"/>
                  </a:lnTo>
                  <a:lnTo>
                    <a:pt x="77" y="130"/>
                  </a:lnTo>
                  <a:lnTo>
                    <a:pt x="31" y="106"/>
                  </a:lnTo>
                  <a:lnTo>
                    <a:pt x="19" y="97"/>
                  </a:lnTo>
                  <a:lnTo>
                    <a:pt x="10" y="86"/>
                  </a:lnTo>
                  <a:lnTo>
                    <a:pt x="3" y="73"/>
                  </a:lnTo>
                  <a:lnTo>
                    <a:pt x="0" y="59"/>
                  </a:lnTo>
                  <a:lnTo>
                    <a:pt x="1" y="44"/>
                  </a:lnTo>
                  <a:lnTo>
                    <a:pt x="7" y="30"/>
                  </a:lnTo>
                  <a:lnTo>
                    <a:pt x="15" y="18"/>
                  </a:lnTo>
                  <a:lnTo>
                    <a:pt x="26" y="8"/>
                  </a:lnTo>
                  <a:lnTo>
                    <a:pt x="39" y="2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387"/>
            <p:cNvSpPr>
              <a:spLocks/>
            </p:cNvSpPr>
            <p:nvPr/>
          </p:nvSpPr>
          <p:spPr bwMode="auto">
            <a:xfrm>
              <a:off x="922338" y="2870200"/>
              <a:ext cx="200025" cy="204788"/>
            </a:xfrm>
            <a:custGeom>
              <a:avLst/>
              <a:gdLst>
                <a:gd name="T0" fmla="*/ 426 w 1255"/>
                <a:gd name="T1" fmla="*/ 3 h 1292"/>
                <a:gd name="T2" fmla="*/ 461 w 1255"/>
                <a:gd name="T3" fmla="*/ 38 h 1292"/>
                <a:gd name="T4" fmla="*/ 456 w 1255"/>
                <a:gd name="T5" fmla="*/ 86 h 1292"/>
                <a:gd name="T6" fmla="*/ 423 w 1255"/>
                <a:gd name="T7" fmla="*/ 111 h 1292"/>
                <a:gd name="T8" fmla="*/ 626 w 1255"/>
                <a:gd name="T9" fmla="*/ 600 h 1292"/>
                <a:gd name="T10" fmla="*/ 832 w 1255"/>
                <a:gd name="T11" fmla="*/ 111 h 1292"/>
                <a:gd name="T12" fmla="*/ 798 w 1255"/>
                <a:gd name="T13" fmla="*/ 86 h 1292"/>
                <a:gd name="T14" fmla="*/ 793 w 1255"/>
                <a:gd name="T15" fmla="*/ 41 h 1292"/>
                <a:gd name="T16" fmla="*/ 818 w 1255"/>
                <a:gd name="T17" fmla="*/ 8 h 1292"/>
                <a:gd name="T18" fmla="*/ 1199 w 1255"/>
                <a:gd name="T19" fmla="*/ 0 h 1292"/>
                <a:gd name="T20" fmla="*/ 1240 w 1255"/>
                <a:gd name="T21" fmla="*/ 16 h 1292"/>
                <a:gd name="T22" fmla="*/ 1255 w 1255"/>
                <a:gd name="T23" fmla="*/ 57 h 1292"/>
                <a:gd name="T24" fmla="*/ 1240 w 1255"/>
                <a:gd name="T25" fmla="*/ 97 h 1292"/>
                <a:gd name="T26" fmla="*/ 1199 w 1255"/>
                <a:gd name="T27" fmla="*/ 113 h 1292"/>
                <a:gd name="T28" fmla="*/ 1074 w 1255"/>
                <a:gd name="T29" fmla="*/ 118 h 1292"/>
                <a:gd name="T30" fmla="*/ 916 w 1255"/>
                <a:gd name="T31" fmla="*/ 675 h 1292"/>
                <a:gd name="T32" fmla="*/ 957 w 1255"/>
                <a:gd name="T33" fmla="*/ 691 h 1292"/>
                <a:gd name="T34" fmla="*/ 971 w 1255"/>
                <a:gd name="T35" fmla="*/ 732 h 1292"/>
                <a:gd name="T36" fmla="*/ 957 w 1255"/>
                <a:gd name="T37" fmla="*/ 771 h 1292"/>
                <a:gd name="T38" fmla="*/ 916 w 1255"/>
                <a:gd name="T39" fmla="*/ 787 h 1292"/>
                <a:gd name="T40" fmla="*/ 916 w 1255"/>
                <a:gd name="T41" fmla="*/ 844 h 1292"/>
                <a:gd name="T42" fmla="*/ 957 w 1255"/>
                <a:gd name="T43" fmla="*/ 859 h 1292"/>
                <a:gd name="T44" fmla="*/ 971 w 1255"/>
                <a:gd name="T45" fmla="*/ 899 h 1292"/>
                <a:gd name="T46" fmla="*/ 957 w 1255"/>
                <a:gd name="T47" fmla="*/ 940 h 1292"/>
                <a:gd name="T48" fmla="*/ 916 w 1255"/>
                <a:gd name="T49" fmla="*/ 955 h 1292"/>
                <a:gd name="T50" fmla="*/ 814 w 1255"/>
                <a:gd name="T51" fmla="*/ 1181 h 1292"/>
                <a:gd name="T52" fmla="*/ 854 w 1255"/>
                <a:gd name="T53" fmla="*/ 1196 h 1292"/>
                <a:gd name="T54" fmla="*/ 869 w 1255"/>
                <a:gd name="T55" fmla="*/ 1236 h 1292"/>
                <a:gd name="T56" fmla="*/ 854 w 1255"/>
                <a:gd name="T57" fmla="*/ 1277 h 1292"/>
                <a:gd name="T58" fmla="*/ 814 w 1255"/>
                <a:gd name="T59" fmla="*/ 1292 h 1292"/>
                <a:gd name="T60" fmla="*/ 413 w 1255"/>
                <a:gd name="T61" fmla="*/ 1285 h 1292"/>
                <a:gd name="T62" fmla="*/ 389 w 1255"/>
                <a:gd name="T63" fmla="*/ 1252 h 1292"/>
                <a:gd name="T64" fmla="*/ 394 w 1255"/>
                <a:gd name="T65" fmla="*/ 1206 h 1292"/>
                <a:gd name="T66" fmla="*/ 426 w 1255"/>
                <a:gd name="T67" fmla="*/ 1182 h 1292"/>
                <a:gd name="T68" fmla="*/ 572 w 1255"/>
                <a:gd name="T69" fmla="*/ 955 h 1292"/>
                <a:gd name="T70" fmla="*/ 311 w 1255"/>
                <a:gd name="T71" fmla="*/ 949 h 1292"/>
                <a:gd name="T72" fmla="*/ 287 w 1255"/>
                <a:gd name="T73" fmla="*/ 915 h 1292"/>
                <a:gd name="T74" fmla="*/ 292 w 1255"/>
                <a:gd name="T75" fmla="*/ 870 h 1292"/>
                <a:gd name="T76" fmla="*/ 325 w 1255"/>
                <a:gd name="T77" fmla="*/ 845 h 1292"/>
                <a:gd name="T78" fmla="*/ 572 w 1255"/>
                <a:gd name="T79" fmla="*/ 787 h 1292"/>
                <a:gd name="T80" fmla="*/ 311 w 1255"/>
                <a:gd name="T81" fmla="*/ 781 h 1292"/>
                <a:gd name="T82" fmla="*/ 287 w 1255"/>
                <a:gd name="T83" fmla="*/ 747 h 1292"/>
                <a:gd name="T84" fmla="*/ 292 w 1255"/>
                <a:gd name="T85" fmla="*/ 702 h 1292"/>
                <a:gd name="T86" fmla="*/ 325 w 1255"/>
                <a:gd name="T87" fmla="*/ 677 h 1292"/>
                <a:gd name="T88" fmla="*/ 188 w 1255"/>
                <a:gd name="T89" fmla="*/ 127 h 1292"/>
                <a:gd name="T90" fmla="*/ 167 w 1255"/>
                <a:gd name="T91" fmla="*/ 113 h 1292"/>
                <a:gd name="T92" fmla="*/ 25 w 1255"/>
                <a:gd name="T93" fmla="*/ 106 h 1292"/>
                <a:gd name="T94" fmla="*/ 1 w 1255"/>
                <a:gd name="T95" fmla="*/ 73 h 1292"/>
                <a:gd name="T96" fmla="*/ 9 w 1255"/>
                <a:gd name="T97" fmla="*/ 22 h 1292"/>
                <a:gd name="T98" fmla="*/ 55 w 1255"/>
                <a:gd name="T99" fmla="*/ 0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55" h="1292">
                  <a:moveTo>
                    <a:pt x="55" y="0"/>
                  </a:moveTo>
                  <a:lnTo>
                    <a:pt x="407" y="0"/>
                  </a:lnTo>
                  <a:lnTo>
                    <a:pt x="426" y="3"/>
                  </a:lnTo>
                  <a:lnTo>
                    <a:pt x="442" y="11"/>
                  </a:lnTo>
                  <a:lnTo>
                    <a:pt x="454" y="22"/>
                  </a:lnTo>
                  <a:lnTo>
                    <a:pt x="461" y="38"/>
                  </a:lnTo>
                  <a:lnTo>
                    <a:pt x="463" y="57"/>
                  </a:lnTo>
                  <a:lnTo>
                    <a:pt x="461" y="73"/>
                  </a:lnTo>
                  <a:lnTo>
                    <a:pt x="456" y="86"/>
                  </a:lnTo>
                  <a:lnTo>
                    <a:pt x="448" y="97"/>
                  </a:lnTo>
                  <a:lnTo>
                    <a:pt x="437" y="106"/>
                  </a:lnTo>
                  <a:lnTo>
                    <a:pt x="423" y="111"/>
                  </a:lnTo>
                  <a:lnTo>
                    <a:pt x="407" y="113"/>
                  </a:lnTo>
                  <a:lnTo>
                    <a:pt x="310" y="113"/>
                  </a:lnTo>
                  <a:lnTo>
                    <a:pt x="626" y="600"/>
                  </a:lnTo>
                  <a:lnTo>
                    <a:pt x="945" y="113"/>
                  </a:lnTo>
                  <a:lnTo>
                    <a:pt x="847" y="113"/>
                  </a:lnTo>
                  <a:lnTo>
                    <a:pt x="832" y="111"/>
                  </a:lnTo>
                  <a:lnTo>
                    <a:pt x="818" y="106"/>
                  </a:lnTo>
                  <a:lnTo>
                    <a:pt x="806" y="97"/>
                  </a:lnTo>
                  <a:lnTo>
                    <a:pt x="798" y="86"/>
                  </a:lnTo>
                  <a:lnTo>
                    <a:pt x="793" y="73"/>
                  </a:lnTo>
                  <a:lnTo>
                    <a:pt x="792" y="57"/>
                  </a:lnTo>
                  <a:lnTo>
                    <a:pt x="793" y="41"/>
                  </a:lnTo>
                  <a:lnTo>
                    <a:pt x="798" y="27"/>
                  </a:lnTo>
                  <a:lnTo>
                    <a:pt x="806" y="16"/>
                  </a:lnTo>
                  <a:lnTo>
                    <a:pt x="818" y="8"/>
                  </a:lnTo>
                  <a:lnTo>
                    <a:pt x="832" y="2"/>
                  </a:lnTo>
                  <a:lnTo>
                    <a:pt x="847" y="0"/>
                  </a:lnTo>
                  <a:lnTo>
                    <a:pt x="1199" y="0"/>
                  </a:lnTo>
                  <a:lnTo>
                    <a:pt x="1216" y="2"/>
                  </a:lnTo>
                  <a:lnTo>
                    <a:pt x="1229" y="8"/>
                  </a:lnTo>
                  <a:lnTo>
                    <a:pt x="1240" y="16"/>
                  </a:lnTo>
                  <a:lnTo>
                    <a:pt x="1248" y="27"/>
                  </a:lnTo>
                  <a:lnTo>
                    <a:pt x="1254" y="41"/>
                  </a:lnTo>
                  <a:lnTo>
                    <a:pt x="1255" y="57"/>
                  </a:lnTo>
                  <a:lnTo>
                    <a:pt x="1254" y="73"/>
                  </a:lnTo>
                  <a:lnTo>
                    <a:pt x="1248" y="86"/>
                  </a:lnTo>
                  <a:lnTo>
                    <a:pt x="1240" y="97"/>
                  </a:lnTo>
                  <a:lnTo>
                    <a:pt x="1229" y="106"/>
                  </a:lnTo>
                  <a:lnTo>
                    <a:pt x="1216" y="111"/>
                  </a:lnTo>
                  <a:lnTo>
                    <a:pt x="1199" y="113"/>
                  </a:lnTo>
                  <a:lnTo>
                    <a:pt x="1088" y="113"/>
                  </a:lnTo>
                  <a:lnTo>
                    <a:pt x="1081" y="114"/>
                  </a:lnTo>
                  <a:lnTo>
                    <a:pt x="1074" y="118"/>
                  </a:lnTo>
                  <a:lnTo>
                    <a:pt x="1066" y="127"/>
                  </a:lnTo>
                  <a:lnTo>
                    <a:pt x="717" y="674"/>
                  </a:lnTo>
                  <a:lnTo>
                    <a:pt x="916" y="675"/>
                  </a:lnTo>
                  <a:lnTo>
                    <a:pt x="932" y="677"/>
                  </a:lnTo>
                  <a:lnTo>
                    <a:pt x="946" y="683"/>
                  </a:lnTo>
                  <a:lnTo>
                    <a:pt x="957" y="691"/>
                  </a:lnTo>
                  <a:lnTo>
                    <a:pt x="965" y="702"/>
                  </a:lnTo>
                  <a:lnTo>
                    <a:pt x="970" y="715"/>
                  </a:lnTo>
                  <a:lnTo>
                    <a:pt x="971" y="732"/>
                  </a:lnTo>
                  <a:lnTo>
                    <a:pt x="970" y="747"/>
                  </a:lnTo>
                  <a:lnTo>
                    <a:pt x="965" y="761"/>
                  </a:lnTo>
                  <a:lnTo>
                    <a:pt x="957" y="771"/>
                  </a:lnTo>
                  <a:lnTo>
                    <a:pt x="946" y="781"/>
                  </a:lnTo>
                  <a:lnTo>
                    <a:pt x="932" y="786"/>
                  </a:lnTo>
                  <a:lnTo>
                    <a:pt x="916" y="787"/>
                  </a:lnTo>
                  <a:lnTo>
                    <a:pt x="684" y="787"/>
                  </a:lnTo>
                  <a:lnTo>
                    <a:pt x="684" y="844"/>
                  </a:lnTo>
                  <a:lnTo>
                    <a:pt x="916" y="844"/>
                  </a:lnTo>
                  <a:lnTo>
                    <a:pt x="932" y="845"/>
                  </a:lnTo>
                  <a:lnTo>
                    <a:pt x="946" y="851"/>
                  </a:lnTo>
                  <a:lnTo>
                    <a:pt x="957" y="859"/>
                  </a:lnTo>
                  <a:lnTo>
                    <a:pt x="965" y="870"/>
                  </a:lnTo>
                  <a:lnTo>
                    <a:pt x="970" y="884"/>
                  </a:lnTo>
                  <a:lnTo>
                    <a:pt x="971" y="899"/>
                  </a:lnTo>
                  <a:lnTo>
                    <a:pt x="970" y="915"/>
                  </a:lnTo>
                  <a:lnTo>
                    <a:pt x="965" y="930"/>
                  </a:lnTo>
                  <a:lnTo>
                    <a:pt x="957" y="940"/>
                  </a:lnTo>
                  <a:lnTo>
                    <a:pt x="946" y="949"/>
                  </a:lnTo>
                  <a:lnTo>
                    <a:pt x="932" y="954"/>
                  </a:lnTo>
                  <a:lnTo>
                    <a:pt x="916" y="955"/>
                  </a:lnTo>
                  <a:lnTo>
                    <a:pt x="684" y="955"/>
                  </a:lnTo>
                  <a:lnTo>
                    <a:pt x="684" y="1181"/>
                  </a:lnTo>
                  <a:lnTo>
                    <a:pt x="814" y="1181"/>
                  </a:lnTo>
                  <a:lnTo>
                    <a:pt x="830" y="1182"/>
                  </a:lnTo>
                  <a:lnTo>
                    <a:pt x="844" y="1187"/>
                  </a:lnTo>
                  <a:lnTo>
                    <a:pt x="854" y="1196"/>
                  </a:lnTo>
                  <a:lnTo>
                    <a:pt x="863" y="1206"/>
                  </a:lnTo>
                  <a:lnTo>
                    <a:pt x="868" y="1221"/>
                  </a:lnTo>
                  <a:lnTo>
                    <a:pt x="869" y="1236"/>
                  </a:lnTo>
                  <a:lnTo>
                    <a:pt x="868" y="1252"/>
                  </a:lnTo>
                  <a:lnTo>
                    <a:pt x="863" y="1267"/>
                  </a:lnTo>
                  <a:lnTo>
                    <a:pt x="854" y="1277"/>
                  </a:lnTo>
                  <a:lnTo>
                    <a:pt x="844" y="1285"/>
                  </a:lnTo>
                  <a:lnTo>
                    <a:pt x="830" y="1291"/>
                  </a:lnTo>
                  <a:lnTo>
                    <a:pt x="814" y="1292"/>
                  </a:lnTo>
                  <a:lnTo>
                    <a:pt x="443" y="1292"/>
                  </a:lnTo>
                  <a:lnTo>
                    <a:pt x="426" y="1291"/>
                  </a:lnTo>
                  <a:lnTo>
                    <a:pt x="413" y="1285"/>
                  </a:lnTo>
                  <a:lnTo>
                    <a:pt x="402" y="1277"/>
                  </a:lnTo>
                  <a:lnTo>
                    <a:pt x="394" y="1267"/>
                  </a:lnTo>
                  <a:lnTo>
                    <a:pt x="389" y="1252"/>
                  </a:lnTo>
                  <a:lnTo>
                    <a:pt x="387" y="1236"/>
                  </a:lnTo>
                  <a:lnTo>
                    <a:pt x="389" y="1221"/>
                  </a:lnTo>
                  <a:lnTo>
                    <a:pt x="394" y="1206"/>
                  </a:lnTo>
                  <a:lnTo>
                    <a:pt x="402" y="1196"/>
                  </a:lnTo>
                  <a:lnTo>
                    <a:pt x="413" y="1187"/>
                  </a:lnTo>
                  <a:lnTo>
                    <a:pt x="426" y="1182"/>
                  </a:lnTo>
                  <a:lnTo>
                    <a:pt x="443" y="1181"/>
                  </a:lnTo>
                  <a:lnTo>
                    <a:pt x="573" y="1181"/>
                  </a:lnTo>
                  <a:lnTo>
                    <a:pt x="572" y="955"/>
                  </a:lnTo>
                  <a:lnTo>
                    <a:pt x="341" y="955"/>
                  </a:lnTo>
                  <a:lnTo>
                    <a:pt x="325" y="954"/>
                  </a:lnTo>
                  <a:lnTo>
                    <a:pt x="311" y="949"/>
                  </a:lnTo>
                  <a:lnTo>
                    <a:pt x="300" y="940"/>
                  </a:lnTo>
                  <a:lnTo>
                    <a:pt x="292" y="930"/>
                  </a:lnTo>
                  <a:lnTo>
                    <a:pt x="287" y="915"/>
                  </a:lnTo>
                  <a:lnTo>
                    <a:pt x="285" y="899"/>
                  </a:lnTo>
                  <a:lnTo>
                    <a:pt x="287" y="884"/>
                  </a:lnTo>
                  <a:lnTo>
                    <a:pt x="292" y="870"/>
                  </a:lnTo>
                  <a:lnTo>
                    <a:pt x="300" y="859"/>
                  </a:lnTo>
                  <a:lnTo>
                    <a:pt x="311" y="851"/>
                  </a:lnTo>
                  <a:lnTo>
                    <a:pt x="325" y="845"/>
                  </a:lnTo>
                  <a:lnTo>
                    <a:pt x="341" y="844"/>
                  </a:lnTo>
                  <a:lnTo>
                    <a:pt x="573" y="844"/>
                  </a:lnTo>
                  <a:lnTo>
                    <a:pt x="572" y="787"/>
                  </a:lnTo>
                  <a:lnTo>
                    <a:pt x="341" y="787"/>
                  </a:lnTo>
                  <a:lnTo>
                    <a:pt x="325" y="786"/>
                  </a:lnTo>
                  <a:lnTo>
                    <a:pt x="311" y="781"/>
                  </a:lnTo>
                  <a:lnTo>
                    <a:pt x="300" y="771"/>
                  </a:lnTo>
                  <a:lnTo>
                    <a:pt x="292" y="761"/>
                  </a:lnTo>
                  <a:lnTo>
                    <a:pt x="287" y="747"/>
                  </a:lnTo>
                  <a:lnTo>
                    <a:pt x="285" y="732"/>
                  </a:lnTo>
                  <a:lnTo>
                    <a:pt x="287" y="715"/>
                  </a:lnTo>
                  <a:lnTo>
                    <a:pt x="292" y="702"/>
                  </a:lnTo>
                  <a:lnTo>
                    <a:pt x="300" y="691"/>
                  </a:lnTo>
                  <a:lnTo>
                    <a:pt x="311" y="683"/>
                  </a:lnTo>
                  <a:lnTo>
                    <a:pt x="325" y="677"/>
                  </a:lnTo>
                  <a:lnTo>
                    <a:pt x="341" y="675"/>
                  </a:lnTo>
                  <a:lnTo>
                    <a:pt x="537" y="675"/>
                  </a:lnTo>
                  <a:lnTo>
                    <a:pt x="188" y="127"/>
                  </a:lnTo>
                  <a:lnTo>
                    <a:pt x="181" y="118"/>
                  </a:lnTo>
                  <a:lnTo>
                    <a:pt x="174" y="114"/>
                  </a:lnTo>
                  <a:lnTo>
                    <a:pt x="167" y="113"/>
                  </a:lnTo>
                  <a:lnTo>
                    <a:pt x="55" y="113"/>
                  </a:lnTo>
                  <a:lnTo>
                    <a:pt x="39" y="111"/>
                  </a:lnTo>
                  <a:lnTo>
                    <a:pt x="25" y="106"/>
                  </a:lnTo>
                  <a:lnTo>
                    <a:pt x="14" y="97"/>
                  </a:lnTo>
                  <a:lnTo>
                    <a:pt x="6" y="86"/>
                  </a:lnTo>
                  <a:lnTo>
                    <a:pt x="1" y="73"/>
                  </a:lnTo>
                  <a:lnTo>
                    <a:pt x="0" y="57"/>
                  </a:lnTo>
                  <a:lnTo>
                    <a:pt x="2" y="38"/>
                  </a:lnTo>
                  <a:lnTo>
                    <a:pt x="9" y="22"/>
                  </a:lnTo>
                  <a:lnTo>
                    <a:pt x="21" y="11"/>
                  </a:lnTo>
                  <a:lnTo>
                    <a:pt x="36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24" name="Group 1093"/>
          <p:cNvGrpSpPr/>
          <p:nvPr/>
        </p:nvGrpSpPr>
        <p:grpSpPr>
          <a:xfrm>
            <a:off x="10593643" y="2196431"/>
            <a:ext cx="536575" cy="517525"/>
            <a:chOff x="7224713" y="3478213"/>
            <a:chExt cx="536575" cy="517525"/>
          </a:xfrm>
          <a:solidFill>
            <a:srgbClr val="000000"/>
          </a:solidFill>
        </p:grpSpPr>
        <p:sp>
          <p:nvSpPr>
            <p:cNvPr id="1325" name="Freeform 468"/>
            <p:cNvSpPr>
              <a:spLocks noEditPoints="1"/>
            </p:cNvSpPr>
            <p:nvPr/>
          </p:nvSpPr>
          <p:spPr bwMode="auto">
            <a:xfrm>
              <a:off x="7224713" y="3478213"/>
              <a:ext cx="536575" cy="517525"/>
            </a:xfrm>
            <a:custGeom>
              <a:avLst/>
              <a:gdLst>
                <a:gd name="T0" fmla="*/ 2817 w 3380"/>
                <a:gd name="T1" fmla="*/ 2986 h 3257"/>
                <a:gd name="T2" fmla="*/ 225 w 3380"/>
                <a:gd name="T3" fmla="*/ 2986 h 3257"/>
                <a:gd name="T4" fmla="*/ 412 w 3380"/>
                <a:gd name="T5" fmla="*/ 673 h 3257"/>
                <a:gd name="T6" fmla="*/ 345 w 3380"/>
                <a:gd name="T7" fmla="*/ 644 h 3257"/>
                <a:gd name="T8" fmla="*/ 339 w 3380"/>
                <a:gd name="T9" fmla="*/ 2633 h 3257"/>
                <a:gd name="T10" fmla="*/ 379 w 3380"/>
                <a:gd name="T11" fmla="*/ 2594 h 3257"/>
                <a:gd name="T12" fmla="*/ 448 w 3380"/>
                <a:gd name="T13" fmla="*/ 2629 h 3257"/>
                <a:gd name="T14" fmla="*/ 700 w 3380"/>
                <a:gd name="T15" fmla="*/ 2602 h 3257"/>
                <a:gd name="T16" fmla="*/ 777 w 3380"/>
                <a:gd name="T17" fmla="*/ 2614 h 3257"/>
                <a:gd name="T18" fmla="*/ 1025 w 3380"/>
                <a:gd name="T19" fmla="*/ 2614 h 3257"/>
                <a:gd name="T20" fmla="*/ 1103 w 3380"/>
                <a:gd name="T21" fmla="*/ 2602 h 3257"/>
                <a:gd name="T22" fmla="*/ 1355 w 3380"/>
                <a:gd name="T23" fmla="*/ 2629 h 3257"/>
                <a:gd name="T24" fmla="*/ 1426 w 3380"/>
                <a:gd name="T25" fmla="*/ 2594 h 3257"/>
                <a:gd name="T26" fmla="*/ 1634 w 3380"/>
                <a:gd name="T27" fmla="*/ 2647 h 3257"/>
                <a:gd name="T28" fmla="*/ 1441 w 3380"/>
                <a:gd name="T29" fmla="*/ 665 h 3257"/>
                <a:gd name="T30" fmla="*/ 1363 w 3380"/>
                <a:gd name="T31" fmla="*/ 653 h 3257"/>
                <a:gd name="T32" fmla="*/ 1115 w 3380"/>
                <a:gd name="T33" fmla="*/ 653 h 3257"/>
                <a:gd name="T34" fmla="*/ 1037 w 3380"/>
                <a:gd name="T35" fmla="*/ 665 h 3257"/>
                <a:gd name="T36" fmla="*/ 786 w 3380"/>
                <a:gd name="T37" fmla="*/ 637 h 3257"/>
                <a:gd name="T38" fmla="*/ 715 w 3380"/>
                <a:gd name="T39" fmla="*/ 673 h 3257"/>
                <a:gd name="T40" fmla="*/ 451 w 3380"/>
                <a:gd name="T41" fmla="*/ 619 h 3257"/>
                <a:gd name="T42" fmla="*/ 676 w 3380"/>
                <a:gd name="T43" fmla="*/ 2875 h 3257"/>
                <a:gd name="T44" fmla="*/ 306 w 3380"/>
                <a:gd name="T45" fmla="*/ 2749 h 3257"/>
                <a:gd name="T46" fmla="*/ 228 w 3380"/>
                <a:gd name="T47" fmla="*/ 2654 h 3257"/>
                <a:gd name="T48" fmla="*/ 248 w 3380"/>
                <a:gd name="T49" fmla="*/ 565 h 3257"/>
                <a:gd name="T50" fmla="*/ 357 w 3380"/>
                <a:gd name="T51" fmla="*/ 507 h 3257"/>
                <a:gd name="T52" fmla="*/ 2863 w 3380"/>
                <a:gd name="T53" fmla="*/ 393 h 3257"/>
                <a:gd name="T54" fmla="*/ 3188 w 3380"/>
                <a:gd name="T55" fmla="*/ 799 h 3257"/>
                <a:gd name="T56" fmla="*/ 3200 w 3380"/>
                <a:gd name="T57" fmla="*/ 878 h 3257"/>
                <a:gd name="T58" fmla="*/ 3098 w 3380"/>
                <a:gd name="T59" fmla="*/ 957 h 3257"/>
                <a:gd name="T60" fmla="*/ 3208 w 3380"/>
                <a:gd name="T61" fmla="*/ 996 h 3257"/>
                <a:gd name="T62" fmla="*/ 3172 w 3380"/>
                <a:gd name="T63" fmla="*/ 1067 h 3257"/>
                <a:gd name="T64" fmla="*/ 3172 w 3380"/>
                <a:gd name="T65" fmla="*/ 2199 h 3257"/>
                <a:gd name="T66" fmla="*/ 3208 w 3380"/>
                <a:gd name="T67" fmla="*/ 2271 h 3257"/>
                <a:gd name="T68" fmla="*/ 3098 w 3380"/>
                <a:gd name="T69" fmla="*/ 2309 h 3257"/>
                <a:gd name="T70" fmla="*/ 3200 w 3380"/>
                <a:gd name="T71" fmla="*/ 2389 h 3257"/>
                <a:gd name="T72" fmla="*/ 3188 w 3380"/>
                <a:gd name="T73" fmla="*/ 2468 h 3257"/>
                <a:gd name="T74" fmla="*/ 2857 w 3380"/>
                <a:gd name="T75" fmla="*/ 2872 h 3257"/>
                <a:gd name="T76" fmla="*/ 2084 w 3380"/>
                <a:gd name="T77" fmla="*/ 3042 h 3257"/>
                <a:gd name="T78" fmla="*/ 2986 w 3380"/>
                <a:gd name="T79" fmla="*/ 2666 h 3257"/>
                <a:gd name="T80" fmla="*/ 2932 w 3380"/>
                <a:gd name="T81" fmla="*/ 2440 h 3257"/>
                <a:gd name="T82" fmla="*/ 2968 w 3380"/>
                <a:gd name="T83" fmla="*/ 2368 h 3257"/>
                <a:gd name="T84" fmla="*/ 2941 w 3380"/>
                <a:gd name="T85" fmla="*/ 2286 h 3257"/>
                <a:gd name="T86" fmla="*/ 2953 w 3380"/>
                <a:gd name="T87" fmla="*/ 2207 h 3257"/>
                <a:gd name="T88" fmla="*/ 2953 w 3380"/>
                <a:gd name="T89" fmla="*/ 1059 h 3257"/>
                <a:gd name="T90" fmla="*/ 2941 w 3380"/>
                <a:gd name="T91" fmla="*/ 980 h 3257"/>
                <a:gd name="T92" fmla="*/ 2968 w 3380"/>
                <a:gd name="T93" fmla="*/ 898 h 3257"/>
                <a:gd name="T94" fmla="*/ 2932 w 3380"/>
                <a:gd name="T95" fmla="*/ 827 h 3257"/>
                <a:gd name="T96" fmla="*/ 2986 w 3380"/>
                <a:gd name="T97" fmla="*/ 596 h 3257"/>
                <a:gd name="T98" fmla="*/ 2163 w 3380"/>
                <a:gd name="T99" fmla="*/ 2 h 3257"/>
                <a:gd name="T100" fmla="*/ 3319 w 3380"/>
                <a:gd name="T101" fmla="*/ 292 h 3257"/>
                <a:gd name="T102" fmla="*/ 3380 w 3380"/>
                <a:gd name="T103" fmla="*/ 390 h 3257"/>
                <a:gd name="T104" fmla="*/ 3339 w 3380"/>
                <a:gd name="T105" fmla="*/ 2961 h 3257"/>
                <a:gd name="T106" fmla="*/ 3267 w 3380"/>
                <a:gd name="T107" fmla="*/ 3210 h 3257"/>
                <a:gd name="T108" fmla="*/ 2163 w 3380"/>
                <a:gd name="T109" fmla="*/ 3255 h 3257"/>
                <a:gd name="T110" fmla="*/ 2093 w 3380"/>
                <a:gd name="T111" fmla="*/ 3226 h 3257"/>
                <a:gd name="T112" fmla="*/ 1634 w 3380"/>
                <a:gd name="T113" fmla="*/ 2986 h 3257"/>
                <a:gd name="T114" fmla="*/ 110 w 3380"/>
                <a:gd name="T115" fmla="*/ 2986 h 3257"/>
                <a:gd name="T116" fmla="*/ 11 w 3380"/>
                <a:gd name="T117" fmla="*/ 2924 h 3257"/>
                <a:gd name="T118" fmla="*/ 11 w 3380"/>
                <a:gd name="T119" fmla="*/ 342 h 3257"/>
                <a:gd name="T120" fmla="*/ 110 w 3380"/>
                <a:gd name="T121" fmla="*/ 281 h 3257"/>
                <a:gd name="T122" fmla="*/ 2086 w 3380"/>
                <a:gd name="T123" fmla="*/ 46 h 3257"/>
                <a:gd name="T124" fmla="*/ 2147 w 3380"/>
                <a:gd name="T125" fmla="*/ 0 h 3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80" h="3257">
                  <a:moveTo>
                    <a:pt x="2817" y="2986"/>
                  </a:moveTo>
                  <a:lnTo>
                    <a:pt x="2817" y="3098"/>
                  </a:lnTo>
                  <a:lnTo>
                    <a:pt x="3155" y="3098"/>
                  </a:lnTo>
                  <a:lnTo>
                    <a:pt x="3155" y="2986"/>
                  </a:lnTo>
                  <a:lnTo>
                    <a:pt x="2817" y="2986"/>
                  </a:lnTo>
                  <a:close/>
                  <a:moveTo>
                    <a:pt x="225" y="2986"/>
                  </a:moveTo>
                  <a:lnTo>
                    <a:pt x="225" y="3098"/>
                  </a:lnTo>
                  <a:lnTo>
                    <a:pt x="563" y="3098"/>
                  </a:lnTo>
                  <a:lnTo>
                    <a:pt x="563" y="2986"/>
                  </a:lnTo>
                  <a:lnTo>
                    <a:pt x="225" y="2986"/>
                  </a:lnTo>
                  <a:close/>
                  <a:moveTo>
                    <a:pt x="451" y="619"/>
                  </a:moveTo>
                  <a:lnTo>
                    <a:pt x="448" y="637"/>
                  </a:lnTo>
                  <a:lnTo>
                    <a:pt x="439" y="653"/>
                  </a:lnTo>
                  <a:lnTo>
                    <a:pt x="427" y="665"/>
                  </a:lnTo>
                  <a:lnTo>
                    <a:pt x="412" y="673"/>
                  </a:lnTo>
                  <a:lnTo>
                    <a:pt x="394" y="675"/>
                  </a:lnTo>
                  <a:lnTo>
                    <a:pt x="379" y="673"/>
                  </a:lnTo>
                  <a:lnTo>
                    <a:pt x="365" y="667"/>
                  </a:lnTo>
                  <a:lnTo>
                    <a:pt x="353" y="658"/>
                  </a:lnTo>
                  <a:lnTo>
                    <a:pt x="345" y="644"/>
                  </a:lnTo>
                  <a:lnTo>
                    <a:pt x="340" y="630"/>
                  </a:lnTo>
                  <a:lnTo>
                    <a:pt x="339" y="634"/>
                  </a:lnTo>
                  <a:lnTo>
                    <a:pt x="338" y="639"/>
                  </a:lnTo>
                  <a:lnTo>
                    <a:pt x="338" y="2627"/>
                  </a:lnTo>
                  <a:lnTo>
                    <a:pt x="339" y="2633"/>
                  </a:lnTo>
                  <a:lnTo>
                    <a:pt x="340" y="2637"/>
                  </a:lnTo>
                  <a:lnTo>
                    <a:pt x="345" y="2622"/>
                  </a:lnTo>
                  <a:lnTo>
                    <a:pt x="353" y="2609"/>
                  </a:lnTo>
                  <a:lnTo>
                    <a:pt x="365" y="2600"/>
                  </a:lnTo>
                  <a:lnTo>
                    <a:pt x="379" y="2594"/>
                  </a:lnTo>
                  <a:lnTo>
                    <a:pt x="394" y="2591"/>
                  </a:lnTo>
                  <a:lnTo>
                    <a:pt x="412" y="2594"/>
                  </a:lnTo>
                  <a:lnTo>
                    <a:pt x="427" y="2602"/>
                  </a:lnTo>
                  <a:lnTo>
                    <a:pt x="439" y="2614"/>
                  </a:lnTo>
                  <a:lnTo>
                    <a:pt x="448" y="2629"/>
                  </a:lnTo>
                  <a:lnTo>
                    <a:pt x="451" y="2647"/>
                  </a:lnTo>
                  <a:lnTo>
                    <a:pt x="676" y="2647"/>
                  </a:lnTo>
                  <a:lnTo>
                    <a:pt x="679" y="2629"/>
                  </a:lnTo>
                  <a:lnTo>
                    <a:pt x="687" y="2614"/>
                  </a:lnTo>
                  <a:lnTo>
                    <a:pt x="700" y="2602"/>
                  </a:lnTo>
                  <a:lnTo>
                    <a:pt x="715" y="2594"/>
                  </a:lnTo>
                  <a:lnTo>
                    <a:pt x="732" y="2591"/>
                  </a:lnTo>
                  <a:lnTo>
                    <a:pt x="750" y="2594"/>
                  </a:lnTo>
                  <a:lnTo>
                    <a:pt x="765" y="2602"/>
                  </a:lnTo>
                  <a:lnTo>
                    <a:pt x="777" y="2614"/>
                  </a:lnTo>
                  <a:lnTo>
                    <a:pt x="786" y="2629"/>
                  </a:lnTo>
                  <a:lnTo>
                    <a:pt x="789" y="2647"/>
                  </a:lnTo>
                  <a:lnTo>
                    <a:pt x="1014" y="2647"/>
                  </a:lnTo>
                  <a:lnTo>
                    <a:pt x="1017" y="2629"/>
                  </a:lnTo>
                  <a:lnTo>
                    <a:pt x="1025" y="2614"/>
                  </a:lnTo>
                  <a:lnTo>
                    <a:pt x="1037" y="2602"/>
                  </a:lnTo>
                  <a:lnTo>
                    <a:pt x="1053" y="2594"/>
                  </a:lnTo>
                  <a:lnTo>
                    <a:pt x="1070" y="2591"/>
                  </a:lnTo>
                  <a:lnTo>
                    <a:pt x="1088" y="2594"/>
                  </a:lnTo>
                  <a:lnTo>
                    <a:pt x="1103" y="2602"/>
                  </a:lnTo>
                  <a:lnTo>
                    <a:pt x="1115" y="2614"/>
                  </a:lnTo>
                  <a:lnTo>
                    <a:pt x="1124" y="2629"/>
                  </a:lnTo>
                  <a:lnTo>
                    <a:pt x="1127" y="2647"/>
                  </a:lnTo>
                  <a:lnTo>
                    <a:pt x="1352" y="2647"/>
                  </a:lnTo>
                  <a:lnTo>
                    <a:pt x="1355" y="2629"/>
                  </a:lnTo>
                  <a:lnTo>
                    <a:pt x="1363" y="2614"/>
                  </a:lnTo>
                  <a:lnTo>
                    <a:pt x="1376" y="2602"/>
                  </a:lnTo>
                  <a:lnTo>
                    <a:pt x="1391" y="2594"/>
                  </a:lnTo>
                  <a:lnTo>
                    <a:pt x="1408" y="2591"/>
                  </a:lnTo>
                  <a:lnTo>
                    <a:pt x="1426" y="2594"/>
                  </a:lnTo>
                  <a:lnTo>
                    <a:pt x="1441" y="2602"/>
                  </a:lnTo>
                  <a:lnTo>
                    <a:pt x="1453" y="2614"/>
                  </a:lnTo>
                  <a:lnTo>
                    <a:pt x="1462" y="2629"/>
                  </a:lnTo>
                  <a:lnTo>
                    <a:pt x="1465" y="2647"/>
                  </a:lnTo>
                  <a:lnTo>
                    <a:pt x="1634" y="2647"/>
                  </a:lnTo>
                  <a:lnTo>
                    <a:pt x="1634" y="619"/>
                  </a:lnTo>
                  <a:lnTo>
                    <a:pt x="1465" y="619"/>
                  </a:lnTo>
                  <a:lnTo>
                    <a:pt x="1462" y="637"/>
                  </a:lnTo>
                  <a:lnTo>
                    <a:pt x="1453" y="653"/>
                  </a:lnTo>
                  <a:lnTo>
                    <a:pt x="1441" y="665"/>
                  </a:lnTo>
                  <a:lnTo>
                    <a:pt x="1426" y="673"/>
                  </a:lnTo>
                  <a:lnTo>
                    <a:pt x="1408" y="675"/>
                  </a:lnTo>
                  <a:lnTo>
                    <a:pt x="1391" y="673"/>
                  </a:lnTo>
                  <a:lnTo>
                    <a:pt x="1376" y="665"/>
                  </a:lnTo>
                  <a:lnTo>
                    <a:pt x="1363" y="653"/>
                  </a:lnTo>
                  <a:lnTo>
                    <a:pt x="1355" y="637"/>
                  </a:lnTo>
                  <a:lnTo>
                    <a:pt x="1352" y="619"/>
                  </a:lnTo>
                  <a:lnTo>
                    <a:pt x="1127" y="619"/>
                  </a:lnTo>
                  <a:lnTo>
                    <a:pt x="1124" y="637"/>
                  </a:lnTo>
                  <a:lnTo>
                    <a:pt x="1115" y="653"/>
                  </a:lnTo>
                  <a:lnTo>
                    <a:pt x="1103" y="665"/>
                  </a:lnTo>
                  <a:lnTo>
                    <a:pt x="1088" y="673"/>
                  </a:lnTo>
                  <a:lnTo>
                    <a:pt x="1070" y="675"/>
                  </a:lnTo>
                  <a:lnTo>
                    <a:pt x="1053" y="673"/>
                  </a:lnTo>
                  <a:lnTo>
                    <a:pt x="1037" y="665"/>
                  </a:lnTo>
                  <a:lnTo>
                    <a:pt x="1025" y="653"/>
                  </a:lnTo>
                  <a:lnTo>
                    <a:pt x="1017" y="637"/>
                  </a:lnTo>
                  <a:lnTo>
                    <a:pt x="1014" y="619"/>
                  </a:lnTo>
                  <a:lnTo>
                    <a:pt x="789" y="619"/>
                  </a:lnTo>
                  <a:lnTo>
                    <a:pt x="786" y="637"/>
                  </a:lnTo>
                  <a:lnTo>
                    <a:pt x="777" y="653"/>
                  </a:lnTo>
                  <a:lnTo>
                    <a:pt x="765" y="665"/>
                  </a:lnTo>
                  <a:lnTo>
                    <a:pt x="750" y="673"/>
                  </a:lnTo>
                  <a:lnTo>
                    <a:pt x="732" y="675"/>
                  </a:lnTo>
                  <a:lnTo>
                    <a:pt x="715" y="673"/>
                  </a:lnTo>
                  <a:lnTo>
                    <a:pt x="700" y="665"/>
                  </a:lnTo>
                  <a:lnTo>
                    <a:pt x="687" y="653"/>
                  </a:lnTo>
                  <a:lnTo>
                    <a:pt x="679" y="637"/>
                  </a:lnTo>
                  <a:lnTo>
                    <a:pt x="676" y="619"/>
                  </a:lnTo>
                  <a:lnTo>
                    <a:pt x="451" y="619"/>
                  </a:lnTo>
                  <a:close/>
                  <a:moveTo>
                    <a:pt x="110" y="394"/>
                  </a:moveTo>
                  <a:lnTo>
                    <a:pt x="113" y="2876"/>
                  </a:lnTo>
                  <a:lnTo>
                    <a:pt x="113" y="2872"/>
                  </a:lnTo>
                  <a:lnTo>
                    <a:pt x="676" y="2872"/>
                  </a:lnTo>
                  <a:lnTo>
                    <a:pt x="676" y="2875"/>
                  </a:lnTo>
                  <a:lnTo>
                    <a:pt x="1634" y="2873"/>
                  </a:lnTo>
                  <a:lnTo>
                    <a:pt x="1634" y="2761"/>
                  </a:lnTo>
                  <a:lnTo>
                    <a:pt x="357" y="2761"/>
                  </a:lnTo>
                  <a:lnTo>
                    <a:pt x="331" y="2757"/>
                  </a:lnTo>
                  <a:lnTo>
                    <a:pt x="306" y="2749"/>
                  </a:lnTo>
                  <a:lnTo>
                    <a:pt x="284" y="2737"/>
                  </a:lnTo>
                  <a:lnTo>
                    <a:pt x="264" y="2722"/>
                  </a:lnTo>
                  <a:lnTo>
                    <a:pt x="248" y="2702"/>
                  </a:lnTo>
                  <a:lnTo>
                    <a:pt x="236" y="2680"/>
                  </a:lnTo>
                  <a:lnTo>
                    <a:pt x="228" y="2654"/>
                  </a:lnTo>
                  <a:lnTo>
                    <a:pt x="225" y="2627"/>
                  </a:lnTo>
                  <a:lnTo>
                    <a:pt x="225" y="639"/>
                  </a:lnTo>
                  <a:lnTo>
                    <a:pt x="228" y="613"/>
                  </a:lnTo>
                  <a:lnTo>
                    <a:pt x="236" y="587"/>
                  </a:lnTo>
                  <a:lnTo>
                    <a:pt x="248" y="565"/>
                  </a:lnTo>
                  <a:lnTo>
                    <a:pt x="264" y="545"/>
                  </a:lnTo>
                  <a:lnTo>
                    <a:pt x="284" y="530"/>
                  </a:lnTo>
                  <a:lnTo>
                    <a:pt x="306" y="517"/>
                  </a:lnTo>
                  <a:lnTo>
                    <a:pt x="331" y="509"/>
                  </a:lnTo>
                  <a:lnTo>
                    <a:pt x="357" y="507"/>
                  </a:lnTo>
                  <a:lnTo>
                    <a:pt x="1634" y="507"/>
                  </a:lnTo>
                  <a:lnTo>
                    <a:pt x="1634" y="394"/>
                  </a:lnTo>
                  <a:lnTo>
                    <a:pt x="110" y="394"/>
                  </a:lnTo>
                  <a:close/>
                  <a:moveTo>
                    <a:pt x="3267" y="390"/>
                  </a:moveTo>
                  <a:lnTo>
                    <a:pt x="2863" y="393"/>
                  </a:lnTo>
                  <a:lnTo>
                    <a:pt x="3098" y="526"/>
                  </a:lnTo>
                  <a:lnTo>
                    <a:pt x="3098" y="789"/>
                  </a:lnTo>
                  <a:lnTo>
                    <a:pt x="3155" y="789"/>
                  </a:lnTo>
                  <a:lnTo>
                    <a:pt x="3172" y="791"/>
                  </a:lnTo>
                  <a:lnTo>
                    <a:pt x="3188" y="799"/>
                  </a:lnTo>
                  <a:lnTo>
                    <a:pt x="3200" y="811"/>
                  </a:lnTo>
                  <a:lnTo>
                    <a:pt x="3208" y="827"/>
                  </a:lnTo>
                  <a:lnTo>
                    <a:pt x="3211" y="844"/>
                  </a:lnTo>
                  <a:lnTo>
                    <a:pt x="3208" y="863"/>
                  </a:lnTo>
                  <a:lnTo>
                    <a:pt x="3200" y="878"/>
                  </a:lnTo>
                  <a:lnTo>
                    <a:pt x="3188" y="890"/>
                  </a:lnTo>
                  <a:lnTo>
                    <a:pt x="3172" y="898"/>
                  </a:lnTo>
                  <a:lnTo>
                    <a:pt x="3155" y="901"/>
                  </a:lnTo>
                  <a:lnTo>
                    <a:pt x="3098" y="901"/>
                  </a:lnTo>
                  <a:lnTo>
                    <a:pt x="3098" y="957"/>
                  </a:lnTo>
                  <a:lnTo>
                    <a:pt x="3155" y="957"/>
                  </a:lnTo>
                  <a:lnTo>
                    <a:pt x="3172" y="960"/>
                  </a:lnTo>
                  <a:lnTo>
                    <a:pt x="3188" y="968"/>
                  </a:lnTo>
                  <a:lnTo>
                    <a:pt x="3200" y="980"/>
                  </a:lnTo>
                  <a:lnTo>
                    <a:pt x="3208" y="996"/>
                  </a:lnTo>
                  <a:lnTo>
                    <a:pt x="3211" y="1014"/>
                  </a:lnTo>
                  <a:lnTo>
                    <a:pt x="3208" y="1032"/>
                  </a:lnTo>
                  <a:lnTo>
                    <a:pt x="3200" y="1047"/>
                  </a:lnTo>
                  <a:lnTo>
                    <a:pt x="3188" y="1059"/>
                  </a:lnTo>
                  <a:lnTo>
                    <a:pt x="3172" y="1067"/>
                  </a:lnTo>
                  <a:lnTo>
                    <a:pt x="3155" y="1071"/>
                  </a:lnTo>
                  <a:lnTo>
                    <a:pt x="3098" y="1071"/>
                  </a:lnTo>
                  <a:lnTo>
                    <a:pt x="3098" y="2197"/>
                  </a:lnTo>
                  <a:lnTo>
                    <a:pt x="3155" y="2197"/>
                  </a:lnTo>
                  <a:lnTo>
                    <a:pt x="3172" y="2199"/>
                  </a:lnTo>
                  <a:lnTo>
                    <a:pt x="3188" y="2207"/>
                  </a:lnTo>
                  <a:lnTo>
                    <a:pt x="3200" y="2220"/>
                  </a:lnTo>
                  <a:lnTo>
                    <a:pt x="3208" y="2235"/>
                  </a:lnTo>
                  <a:lnTo>
                    <a:pt x="3211" y="2253"/>
                  </a:lnTo>
                  <a:lnTo>
                    <a:pt x="3208" y="2271"/>
                  </a:lnTo>
                  <a:lnTo>
                    <a:pt x="3200" y="2286"/>
                  </a:lnTo>
                  <a:lnTo>
                    <a:pt x="3188" y="2299"/>
                  </a:lnTo>
                  <a:lnTo>
                    <a:pt x="3172" y="2307"/>
                  </a:lnTo>
                  <a:lnTo>
                    <a:pt x="3155" y="2309"/>
                  </a:lnTo>
                  <a:lnTo>
                    <a:pt x="3098" y="2309"/>
                  </a:lnTo>
                  <a:lnTo>
                    <a:pt x="3098" y="2365"/>
                  </a:lnTo>
                  <a:lnTo>
                    <a:pt x="3155" y="2365"/>
                  </a:lnTo>
                  <a:lnTo>
                    <a:pt x="3172" y="2368"/>
                  </a:lnTo>
                  <a:lnTo>
                    <a:pt x="3188" y="2376"/>
                  </a:lnTo>
                  <a:lnTo>
                    <a:pt x="3200" y="2389"/>
                  </a:lnTo>
                  <a:lnTo>
                    <a:pt x="3208" y="2404"/>
                  </a:lnTo>
                  <a:lnTo>
                    <a:pt x="3211" y="2423"/>
                  </a:lnTo>
                  <a:lnTo>
                    <a:pt x="3208" y="2440"/>
                  </a:lnTo>
                  <a:lnTo>
                    <a:pt x="3200" y="2455"/>
                  </a:lnTo>
                  <a:lnTo>
                    <a:pt x="3188" y="2468"/>
                  </a:lnTo>
                  <a:lnTo>
                    <a:pt x="3172" y="2476"/>
                  </a:lnTo>
                  <a:lnTo>
                    <a:pt x="3155" y="2479"/>
                  </a:lnTo>
                  <a:lnTo>
                    <a:pt x="3098" y="2479"/>
                  </a:lnTo>
                  <a:lnTo>
                    <a:pt x="3098" y="2737"/>
                  </a:lnTo>
                  <a:lnTo>
                    <a:pt x="2857" y="2872"/>
                  </a:lnTo>
                  <a:lnTo>
                    <a:pt x="3270" y="2872"/>
                  </a:lnTo>
                  <a:lnTo>
                    <a:pt x="3267" y="390"/>
                  </a:lnTo>
                  <a:close/>
                  <a:moveTo>
                    <a:pt x="1746" y="226"/>
                  </a:moveTo>
                  <a:lnTo>
                    <a:pt x="1746" y="3042"/>
                  </a:lnTo>
                  <a:lnTo>
                    <a:pt x="2084" y="3042"/>
                  </a:lnTo>
                  <a:lnTo>
                    <a:pt x="2084" y="226"/>
                  </a:lnTo>
                  <a:lnTo>
                    <a:pt x="1746" y="226"/>
                  </a:lnTo>
                  <a:close/>
                  <a:moveTo>
                    <a:pt x="2197" y="148"/>
                  </a:moveTo>
                  <a:lnTo>
                    <a:pt x="2197" y="3110"/>
                  </a:lnTo>
                  <a:lnTo>
                    <a:pt x="2986" y="2666"/>
                  </a:lnTo>
                  <a:lnTo>
                    <a:pt x="2986" y="2479"/>
                  </a:lnTo>
                  <a:lnTo>
                    <a:pt x="2968" y="2476"/>
                  </a:lnTo>
                  <a:lnTo>
                    <a:pt x="2953" y="2468"/>
                  </a:lnTo>
                  <a:lnTo>
                    <a:pt x="2941" y="2455"/>
                  </a:lnTo>
                  <a:lnTo>
                    <a:pt x="2932" y="2440"/>
                  </a:lnTo>
                  <a:lnTo>
                    <a:pt x="2929" y="2423"/>
                  </a:lnTo>
                  <a:lnTo>
                    <a:pt x="2932" y="2404"/>
                  </a:lnTo>
                  <a:lnTo>
                    <a:pt x="2941" y="2389"/>
                  </a:lnTo>
                  <a:lnTo>
                    <a:pt x="2953" y="2376"/>
                  </a:lnTo>
                  <a:lnTo>
                    <a:pt x="2968" y="2368"/>
                  </a:lnTo>
                  <a:lnTo>
                    <a:pt x="2986" y="2365"/>
                  </a:lnTo>
                  <a:lnTo>
                    <a:pt x="2986" y="2309"/>
                  </a:lnTo>
                  <a:lnTo>
                    <a:pt x="2968" y="2307"/>
                  </a:lnTo>
                  <a:lnTo>
                    <a:pt x="2953" y="2299"/>
                  </a:lnTo>
                  <a:lnTo>
                    <a:pt x="2941" y="2286"/>
                  </a:lnTo>
                  <a:lnTo>
                    <a:pt x="2932" y="2271"/>
                  </a:lnTo>
                  <a:lnTo>
                    <a:pt x="2929" y="2253"/>
                  </a:lnTo>
                  <a:lnTo>
                    <a:pt x="2932" y="2235"/>
                  </a:lnTo>
                  <a:lnTo>
                    <a:pt x="2941" y="2220"/>
                  </a:lnTo>
                  <a:lnTo>
                    <a:pt x="2953" y="2207"/>
                  </a:lnTo>
                  <a:lnTo>
                    <a:pt x="2968" y="2199"/>
                  </a:lnTo>
                  <a:lnTo>
                    <a:pt x="2986" y="2197"/>
                  </a:lnTo>
                  <a:lnTo>
                    <a:pt x="2986" y="1071"/>
                  </a:lnTo>
                  <a:lnTo>
                    <a:pt x="2968" y="1067"/>
                  </a:lnTo>
                  <a:lnTo>
                    <a:pt x="2953" y="1059"/>
                  </a:lnTo>
                  <a:lnTo>
                    <a:pt x="2941" y="1047"/>
                  </a:lnTo>
                  <a:lnTo>
                    <a:pt x="2932" y="1032"/>
                  </a:lnTo>
                  <a:lnTo>
                    <a:pt x="2929" y="1014"/>
                  </a:lnTo>
                  <a:lnTo>
                    <a:pt x="2932" y="996"/>
                  </a:lnTo>
                  <a:lnTo>
                    <a:pt x="2941" y="980"/>
                  </a:lnTo>
                  <a:lnTo>
                    <a:pt x="2953" y="968"/>
                  </a:lnTo>
                  <a:lnTo>
                    <a:pt x="2968" y="960"/>
                  </a:lnTo>
                  <a:lnTo>
                    <a:pt x="2986" y="957"/>
                  </a:lnTo>
                  <a:lnTo>
                    <a:pt x="2986" y="901"/>
                  </a:lnTo>
                  <a:lnTo>
                    <a:pt x="2968" y="898"/>
                  </a:lnTo>
                  <a:lnTo>
                    <a:pt x="2953" y="890"/>
                  </a:lnTo>
                  <a:lnTo>
                    <a:pt x="2941" y="878"/>
                  </a:lnTo>
                  <a:lnTo>
                    <a:pt x="2932" y="863"/>
                  </a:lnTo>
                  <a:lnTo>
                    <a:pt x="2929" y="844"/>
                  </a:lnTo>
                  <a:lnTo>
                    <a:pt x="2932" y="827"/>
                  </a:lnTo>
                  <a:lnTo>
                    <a:pt x="2941" y="811"/>
                  </a:lnTo>
                  <a:lnTo>
                    <a:pt x="2953" y="799"/>
                  </a:lnTo>
                  <a:lnTo>
                    <a:pt x="2968" y="791"/>
                  </a:lnTo>
                  <a:lnTo>
                    <a:pt x="2986" y="789"/>
                  </a:lnTo>
                  <a:lnTo>
                    <a:pt x="2986" y="596"/>
                  </a:lnTo>
                  <a:lnTo>
                    <a:pt x="2426" y="281"/>
                  </a:lnTo>
                  <a:lnTo>
                    <a:pt x="2435" y="281"/>
                  </a:lnTo>
                  <a:lnTo>
                    <a:pt x="2197" y="148"/>
                  </a:lnTo>
                  <a:close/>
                  <a:moveTo>
                    <a:pt x="2147" y="0"/>
                  </a:moveTo>
                  <a:lnTo>
                    <a:pt x="2163" y="2"/>
                  </a:lnTo>
                  <a:lnTo>
                    <a:pt x="2179" y="7"/>
                  </a:lnTo>
                  <a:lnTo>
                    <a:pt x="2665" y="281"/>
                  </a:lnTo>
                  <a:lnTo>
                    <a:pt x="3270" y="281"/>
                  </a:lnTo>
                  <a:lnTo>
                    <a:pt x="3296" y="284"/>
                  </a:lnTo>
                  <a:lnTo>
                    <a:pt x="3319" y="292"/>
                  </a:lnTo>
                  <a:lnTo>
                    <a:pt x="3339" y="305"/>
                  </a:lnTo>
                  <a:lnTo>
                    <a:pt x="3355" y="322"/>
                  </a:lnTo>
                  <a:lnTo>
                    <a:pt x="3369" y="342"/>
                  </a:lnTo>
                  <a:lnTo>
                    <a:pt x="3377" y="366"/>
                  </a:lnTo>
                  <a:lnTo>
                    <a:pt x="3380" y="390"/>
                  </a:lnTo>
                  <a:lnTo>
                    <a:pt x="3380" y="2876"/>
                  </a:lnTo>
                  <a:lnTo>
                    <a:pt x="3377" y="2901"/>
                  </a:lnTo>
                  <a:lnTo>
                    <a:pt x="3369" y="2924"/>
                  </a:lnTo>
                  <a:lnTo>
                    <a:pt x="3355" y="2944"/>
                  </a:lnTo>
                  <a:lnTo>
                    <a:pt x="3339" y="2961"/>
                  </a:lnTo>
                  <a:lnTo>
                    <a:pt x="3319" y="2975"/>
                  </a:lnTo>
                  <a:lnTo>
                    <a:pt x="3296" y="2983"/>
                  </a:lnTo>
                  <a:lnTo>
                    <a:pt x="3270" y="2986"/>
                  </a:lnTo>
                  <a:lnTo>
                    <a:pt x="3267" y="2986"/>
                  </a:lnTo>
                  <a:lnTo>
                    <a:pt x="3267" y="3210"/>
                  </a:lnTo>
                  <a:lnTo>
                    <a:pt x="2704" y="3210"/>
                  </a:lnTo>
                  <a:lnTo>
                    <a:pt x="2704" y="2986"/>
                  </a:lnTo>
                  <a:lnTo>
                    <a:pt x="2648" y="2986"/>
                  </a:lnTo>
                  <a:lnTo>
                    <a:pt x="2179" y="3249"/>
                  </a:lnTo>
                  <a:lnTo>
                    <a:pt x="2163" y="3255"/>
                  </a:lnTo>
                  <a:lnTo>
                    <a:pt x="2147" y="3257"/>
                  </a:lnTo>
                  <a:lnTo>
                    <a:pt x="2130" y="3255"/>
                  </a:lnTo>
                  <a:lnTo>
                    <a:pt x="2115" y="3249"/>
                  </a:lnTo>
                  <a:lnTo>
                    <a:pt x="2103" y="3239"/>
                  </a:lnTo>
                  <a:lnTo>
                    <a:pt x="2093" y="3226"/>
                  </a:lnTo>
                  <a:lnTo>
                    <a:pt x="2086" y="3211"/>
                  </a:lnTo>
                  <a:lnTo>
                    <a:pt x="2084" y="3195"/>
                  </a:lnTo>
                  <a:lnTo>
                    <a:pt x="2084" y="3154"/>
                  </a:lnTo>
                  <a:lnTo>
                    <a:pt x="1634" y="3154"/>
                  </a:lnTo>
                  <a:lnTo>
                    <a:pt x="1634" y="2986"/>
                  </a:lnTo>
                  <a:lnTo>
                    <a:pt x="676" y="2986"/>
                  </a:lnTo>
                  <a:lnTo>
                    <a:pt x="676" y="3210"/>
                  </a:lnTo>
                  <a:lnTo>
                    <a:pt x="113" y="3210"/>
                  </a:lnTo>
                  <a:lnTo>
                    <a:pt x="113" y="2986"/>
                  </a:lnTo>
                  <a:lnTo>
                    <a:pt x="110" y="2986"/>
                  </a:lnTo>
                  <a:lnTo>
                    <a:pt x="84" y="2983"/>
                  </a:lnTo>
                  <a:lnTo>
                    <a:pt x="61" y="2975"/>
                  </a:lnTo>
                  <a:lnTo>
                    <a:pt x="41" y="2961"/>
                  </a:lnTo>
                  <a:lnTo>
                    <a:pt x="25" y="2944"/>
                  </a:lnTo>
                  <a:lnTo>
                    <a:pt x="11" y="2924"/>
                  </a:lnTo>
                  <a:lnTo>
                    <a:pt x="3" y="2901"/>
                  </a:lnTo>
                  <a:lnTo>
                    <a:pt x="0" y="2876"/>
                  </a:lnTo>
                  <a:lnTo>
                    <a:pt x="0" y="390"/>
                  </a:lnTo>
                  <a:lnTo>
                    <a:pt x="3" y="366"/>
                  </a:lnTo>
                  <a:lnTo>
                    <a:pt x="11" y="342"/>
                  </a:lnTo>
                  <a:lnTo>
                    <a:pt x="25" y="322"/>
                  </a:lnTo>
                  <a:lnTo>
                    <a:pt x="41" y="305"/>
                  </a:lnTo>
                  <a:lnTo>
                    <a:pt x="61" y="292"/>
                  </a:lnTo>
                  <a:lnTo>
                    <a:pt x="84" y="284"/>
                  </a:lnTo>
                  <a:lnTo>
                    <a:pt x="110" y="281"/>
                  </a:lnTo>
                  <a:lnTo>
                    <a:pt x="1634" y="281"/>
                  </a:lnTo>
                  <a:lnTo>
                    <a:pt x="1634" y="112"/>
                  </a:lnTo>
                  <a:lnTo>
                    <a:pt x="2084" y="112"/>
                  </a:lnTo>
                  <a:lnTo>
                    <a:pt x="2084" y="63"/>
                  </a:lnTo>
                  <a:lnTo>
                    <a:pt x="2086" y="46"/>
                  </a:lnTo>
                  <a:lnTo>
                    <a:pt x="2093" y="31"/>
                  </a:lnTo>
                  <a:lnTo>
                    <a:pt x="2103" y="19"/>
                  </a:lnTo>
                  <a:lnTo>
                    <a:pt x="2115" y="8"/>
                  </a:lnTo>
                  <a:lnTo>
                    <a:pt x="2130" y="2"/>
                  </a:lnTo>
                  <a:lnTo>
                    <a:pt x="2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469"/>
            <p:cNvSpPr>
              <a:spLocks/>
            </p:cNvSpPr>
            <p:nvPr/>
          </p:nvSpPr>
          <p:spPr bwMode="auto">
            <a:xfrm>
              <a:off x="7519988" y="3522663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1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470"/>
            <p:cNvSpPr>
              <a:spLocks/>
            </p:cNvSpPr>
            <p:nvPr/>
          </p:nvSpPr>
          <p:spPr bwMode="auto">
            <a:xfrm>
              <a:off x="7519988" y="357663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471"/>
            <p:cNvSpPr>
              <a:spLocks/>
            </p:cNvSpPr>
            <p:nvPr/>
          </p:nvSpPr>
          <p:spPr bwMode="auto">
            <a:xfrm>
              <a:off x="7519988" y="387985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472"/>
            <p:cNvSpPr>
              <a:spLocks/>
            </p:cNvSpPr>
            <p:nvPr/>
          </p:nvSpPr>
          <p:spPr bwMode="auto">
            <a:xfrm>
              <a:off x="7519988" y="38258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473"/>
            <p:cNvSpPr>
              <a:spLocks/>
            </p:cNvSpPr>
            <p:nvPr/>
          </p:nvSpPr>
          <p:spPr bwMode="auto">
            <a:xfrm>
              <a:off x="7519988" y="3629025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474"/>
            <p:cNvSpPr>
              <a:spLocks/>
            </p:cNvSpPr>
            <p:nvPr/>
          </p:nvSpPr>
          <p:spPr bwMode="auto">
            <a:xfrm>
              <a:off x="7519988" y="3933825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475"/>
            <p:cNvSpPr>
              <a:spLocks/>
            </p:cNvSpPr>
            <p:nvPr/>
          </p:nvSpPr>
          <p:spPr bwMode="auto">
            <a:xfrm>
              <a:off x="7581901" y="3675063"/>
              <a:ext cx="46038" cy="125413"/>
            </a:xfrm>
            <a:custGeom>
              <a:avLst/>
              <a:gdLst>
                <a:gd name="T0" fmla="*/ 57 w 283"/>
                <a:gd name="T1" fmla="*/ 0 h 789"/>
                <a:gd name="T2" fmla="*/ 94 w 283"/>
                <a:gd name="T3" fmla="*/ 4 h 789"/>
                <a:gd name="T4" fmla="*/ 128 w 283"/>
                <a:gd name="T5" fmla="*/ 12 h 789"/>
                <a:gd name="T6" fmla="*/ 160 w 283"/>
                <a:gd name="T7" fmla="*/ 26 h 789"/>
                <a:gd name="T8" fmla="*/ 190 w 283"/>
                <a:gd name="T9" fmla="*/ 43 h 789"/>
                <a:gd name="T10" fmla="*/ 216 w 283"/>
                <a:gd name="T11" fmla="*/ 67 h 789"/>
                <a:gd name="T12" fmla="*/ 239 w 283"/>
                <a:gd name="T13" fmla="*/ 93 h 789"/>
                <a:gd name="T14" fmla="*/ 257 w 283"/>
                <a:gd name="T15" fmla="*/ 122 h 789"/>
                <a:gd name="T16" fmla="*/ 271 w 283"/>
                <a:gd name="T17" fmla="*/ 155 h 789"/>
                <a:gd name="T18" fmla="*/ 280 w 283"/>
                <a:gd name="T19" fmla="*/ 190 h 789"/>
                <a:gd name="T20" fmla="*/ 283 w 283"/>
                <a:gd name="T21" fmla="*/ 226 h 789"/>
                <a:gd name="T22" fmla="*/ 283 w 283"/>
                <a:gd name="T23" fmla="*/ 563 h 789"/>
                <a:gd name="T24" fmla="*/ 280 w 283"/>
                <a:gd name="T25" fmla="*/ 600 h 789"/>
                <a:gd name="T26" fmla="*/ 271 w 283"/>
                <a:gd name="T27" fmla="*/ 634 h 789"/>
                <a:gd name="T28" fmla="*/ 257 w 283"/>
                <a:gd name="T29" fmla="*/ 667 h 789"/>
                <a:gd name="T30" fmla="*/ 239 w 283"/>
                <a:gd name="T31" fmla="*/ 697 h 789"/>
                <a:gd name="T32" fmla="*/ 216 w 283"/>
                <a:gd name="T33" fmla="*/ 723 h 789"/>
                <a:gd name="T34" fmla="*/ 190 w 283"/>
                <a:gd name="T35" fmla="*/ 745 h 789"/>
                <a:gd name="T36" fmla="*/ 160 w 283"/>
                <a:gd name="T37" fmla="*/ 764 h 789"/>
                <a:gd name="T38" fmla="*/ 128 w 283"/>
                <a:gd name="T39" fmla="*/ 778 h 789"/>
                <a:gd name="T40" fmla="*/ 94 w 283"/>
                <a:gd name="T41" fmla="*/ 786 h 789"/>
                <a:gd name="T42" fmla="*/ 57 w 283"/>
                <a:gd name="T43" fmla="*/ 789 h 789"/>
                <a:gd name="T44" fmla="*/ 39 w 283"/>
                <a:gd name="T45" fmla="*/ 786 h 789"/>
                <a:gd name="T46" fmla="*/ 24 w 283"/>
                <a:gd name="T47" fmla="*/ 778 h 789"/>
                <a:gd name="T48" fmla="*/ 12 w 283"/>
                <a:gd name="T49" fmla="*/ 766 h 789"/>
                <a:gd name="T50" fmla="*/ 3 w 283"/>
                <a:gd name="T51" fmla="*/ 750 h 789"/>
                <a:gd name="T52" fmla="*/ 0 w 283"/>
                <a:gd name="T53" fmla="*/ 733 h 789"/>
                <a:gd name="T54" fmla="*/ 3 w 283"/>
                <a:gd name="T55" fmla="*/ 714 h 789"/>
                <a:gd name="T56" fmla="*/ 12 w 283"/>
                <a:gd name="T57" fmla="*/ 699 h 789"/>
                <a:gd name="T58" fmla="*/ 24 w 283"/>
                <a:gd name="T59" fmla="*/ 688 h 789"/>
                <a:gd name="T60" fmla="*/ 39 w 283"/>
                <a:gd name="T61" fmla="*/ 680 h 789"/>
                <a:gd name="T62" fmla="*/ 57 w 283"/>
                <a:gd name="T63" fmla="*/ 676 h 789"/>
                <a:gd name="T64" fmla="*/ 82 w 283"/>
                <a:gd name="T65" fmla="*/ 673 h 789"/>
                <a:gd name="T66" fmla="*/ 107 w 283"/>
                <a:gd name="T67" fmla="*/ 665 h 789"/>
                <a:gd name="T68" fmla="*/ 127 w 283"/>
                <a:gd name="T69" fmla="*/ 652 h 789"/>
                <a:gd name="T70" fmla="*/ 145 w 283"/>
                <a:gd name="T71" fmla="*/ 634 h 789"/>
                <a:gd name="T72" fmla="*/ 158 w 283"/>
                <a:gd name="T73" fmla="*/ 613 h 789"/>
                <a:gd name="T74" fmla="*/ 167 w 283"/>
                <a:gd name="T75" fmla="*/ 589 h 789"/>
                <a:gd name="T76" fmla="*/ 170 w 283"/>
                <a:gd name="T77" fmla="*/ 563 h 789"/>
                <a:gd name="T78" fmla="*/ 170 w 283"/>
                <a:gd name="T79" fmla="*/ 227 h 789"/>
                <a:gd name="T80" fmla="*/ 167 w 283"/>
                <a:gd name="T81" fmla="*/ 200 h 789"/>
                <a:gd name="T82" fmla="*/ 158 w 283"/>
                <a:gd name="T83" fmla="*/ 177 h 789"/>
                <a:gd name="T84" fmla="*/ 145 w 283"/>
                <a:gd name="T85" fmla="*/ 155 h 789"/>
                <a:gd name="T86" fmla="*/ 127 w 283"/>
                <a:gd name="T87" fmla="*/ 138 h 789"/>
                <a:gd name="T88" fmla="*/ 107 w 283"/>
                <a:gd name="T89" fmla="*/ 124 h 789"/>
                <a:gd name="T90" fmla="*/ 82 w 283"/>
                <a:gd name="T91" fmla="*/ 116 h 789"/>
                <a:gd name="T92" fmla="*/ 57 w 283"/>
                <a:gd name="T93" fmla="*/ 113 h 789"/>
                <a:gd name="T94" fmla="*/ 39 w 283"/>
                <a:gd name="T95" fmla="*/ 110 h 789"/>
                <a:gd name="T96" fmla="*/ 24 w 283"/>
                <a:gd name="T97" fmla="*/ 102 h 789"/>
                <a:gd name="T98" fmla="*/ 12 w 283"/>
                <a:gd name="T99" fmla="*/ 90 h 789"/>
                <a:gd name="T100" fmla="*/ 3 w 283"/>
                <a:gd name="T101" fmla="*/ 74 h 789"/>
                <a:gd name="T102" fmla="*/ 0 w 283"/>
                <a:gd name="T103" fmla="*/ 57 h 789"/>
                <a:gd name="T104" fmla="*/ 3 w 283"/>
                <a:gd name="T105" fmla="*/ 39 h 789"/>
                <a:gd name="T106" fmla="*/ 12 w 283"/>
                <a:gd name="T107" fmla="*/ 23 h 789"/>
                <a:gd name="T108" fmla="*/ 24 w 283"/>
                <a:gd name="T109" fmla="*/ 12 h 789"/>
                <a:gd name="T110" fmla="*/ 39 w 283"/>
                <a:gd name="T111" fmla="*/ 4 h 789"/>
                <a:gd name="T112" fmla="*/ 57 w 283"/>
                <a:gd name="T113" fmla="*/ 0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83" h="789">
                  <a:moveTo>
                    <a:pt x="57" y="0"/>
                  </a:moveTo>
                  <a:lnTo>
                    <a:pt x="94" y="4"/>
                  </a:lnTo>
                  <a:lnTo>
                    <a:pt x="128" y="12"/>
                  </a:lnTo>
                  <a:lnTo>
                    <a:pt x="160" y="26"/>
                  </a:lnTo>
                  <a:lnTo>
                    <a:pt x="190" y="43"/>
                  </a:lnTo>
                  <a:lnTo>
                    <a:pt x="216" y="67"/>
                  </a:lnTo>
                  <a:lnTo>
                    <a:pt x="239" y="93"/>
                  </a:lnTo>
                  <a:lnTo>
                    <a:pt x="257" y="122"/>
                  </a:lnTo>
                  <a:lnTo>
                    <a:pt x="271" y="155"/>
                  </a:lnTo>
                  <a:lnTo>
                    <a:pt x="280" y="190"/>
                  </a:lnTo>
                  <a:lnTo>
                    <a:pt x="283" y="226"/>
                  </a:lnTo>
                  <a:lnTo>
                    <a:pt x="283" y="563"/>
                  </a:lnTo>
                  <a:lnTo>
                    <a:pt x="280" y="600"/>
                  </a:lnTo>
                  <a:lnTo>
                    <a:pt x="271" y="634"/>
                  </a:lnTo>
                  <a:lnTo>
                    <a:pt x="257" y="667"/>
                  </a:lnTo>
                  <a:lnTo>
                    <a:pt x="239" y="697"/>
                  </a:lnTo>
                  <a:lnTo>
                    <a:pt x="216" y="723"/>
                  </a:lnTo>
                  <a:lnTo>
                    <a:pt x="190" y="745"/>
                  </a:lnTo>
                  <a:lnTo>
                    <a:pt x="160" y="764"/>
                  </a:lnTo>
                  <a:lnTo>
                    <a:pt x="128" y="778"/>
                  </a:lnTo>
                  <a:lnTo>
                    <a:pt x="94" y="786"/>
                  </a:lnTo>
                  <a:lnTo>
                    <a:pt x="57" y="789"/>
                  </a:lnTo>
                  <a:lnTo>
                    <a:pt x="39" y="786"/>
                  </a:lnTo>
                  <a:lnTo>
                    <a:pt x="24" y="778"/>
                  </a:lnTo>
                  <a:lnTo>
                    <a:pt x="12" y="766"/>
                  </a:lnTo>
                  <a:lnTo>
                    <a:pt x="3" y="750"/>
                  </a:lnTo>
                  <a:lnTo>
                    <a:pt x="0" y="733"/>
                  </a:lnTo>
                  <a:lnTo>
                    <a:pt x="3" y="714"/>
                  </a:lnTo>
                  <a:lnTo>
                    <a:pt x="12" y="699"/>
                  </a:lnTo>
                  <a:lnTo>
                    <a:pt x="24" y="688"/>
                  </a:lnTo>
                  <a:lnTo>
                    <a:pt x="39" y="680"/>
                  </a:lnTo>
                  <a:lnTo>
                    <a:pt x="57" y="676"/>
                  </a:lnTo>
                  <a:lnTo>
                    <a:pt x="82" y="673"/>
                  </a:lnTo>
                  <a:lnTo>
                    <a:pt x="107" y="665"/>
                  </a:lnTo>
                  <a:lnTo>
                    <a:pt x="127" y="652"/>
                  </a:lnTo>
                  <a:lnTo>
                    <a:pt x="145" y="634"/>
                  </a:lnTo>
                  <a:lnTo>
                    <a:pt x="158" y="613"/>
                  </a:lnTo>
                  <a:lnTo>
                    <a:pt x="167" y="589"/>
                  </a:lnTo>
                  <a:lnTo>
                    <a:pt x="170" y="563"/>
                  </a:lnTo>
                  <a:lnTo>
                    <a:pt x="170" y="227"/>
                  </a:lnTo>
                  <a:lnTo>
                    <a:pt x="167" y="200"/>
                  </a:lnTo>
                  <a:lnTo>
                    <a:pt x="158" y="177"/>
                  </a:lnTo>
                  <a:lnTo>
                    <a:pt x="145" y="155"/>
                  </a:lnTo>
                  <a:lnTo>
                    <a:pt x="127" y="138"/>
                  </a:lnTo>
                  <a:lnTo>
                    <a:pt x="107" y="124"/>
                  </a:lnTo>
                  <a:lnTo>
                    <a:pt x="82" y="116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476"/>
            <p:cNvSpPr>
              <a:spLocks/>
            </p:cNvSpPr>
            <p:nvPr/>
          </p:nvSpPr>
          <p:spPr bwMode="auto">
            <a:xfrm>
              <a:off x="7581901" y="3638550"/>
              <a:ext cx="80963" cy="196850"/>
            </a:xfrm>
            <a:custGeom>
              <a:avLst/>
              <a:gdLst>
                <a:gd name="T0" fmla="*/ 109 w 507"/>
                <a:gd name="T1" fmla="*/ 3 h 1239"/>
                <a:gd name="T2" fmla="*/ 208 w 507"/>
                <a:gd name="T3" fmla="*/ 27 h 1239"/>
                <a:gd name="T4" fmla="*/ 298 w 507"/>
                <a:gd name="T5" fmla="*/ 71 h 1239"/>
                <a:gd name="T6" fmla="*/ 375 w 507"/>
                <a:gd name="T7" fmla="*/ 132 h 1239"/>
                <a:gd name="T8" fmla="*/ 438 w 507"/>
                <a:gd name="T9" fmla="*/ 209 h 1239"/>
                <a:gd name="T10" fmla="*/ 482 w 507"/>
                <a:gd name="T11" fmla="*/ 299 h 1239"/>
                <a:gd name="T12" fmla="*/ 505 w 507"/>
                <a:gd name="T13" fmla="*/ 399 h 1239"/>
                <a:gd name="T14" fmla="*/ 507 w 507"/>
                <a:gd name="T15" fmla="*/ 788 h 1239"/>
                <a:gd name="T16" fmla="*/ 496 w 507"/>
                <a:gd name="T17" fmla="*/ 891 h 1239"/>
                <a:gd name="T18" fmla="*/ 462 w 507"/>
                <a:gd name="T19" fmla="*/ 986 h 1239"/>
                <a:gd name="T20" fmla="*/ 409 w 507"/>
                <a:gd name="T21" fmla="*/ 1070 h 1239"/>
                <a:gd name="T22" fmla="*/ 338 w 507"/>
                <a:gd name="T23" fmla="*/ 1140 h 1239"/>
                <a:gd name="T24" fmla="*/ 255 w 507"/>
                <a:gd name="T25" fmla="*/ 1193 h 1239"/>
                <a:gd name="T26" fmla="*/ 160 w 507"/>
                <a:gd name="T27" fmla="*/ 1227 h 1239"/>
                <a:gd name="T28" fmla="*/ 57 w 507"/>
                <a:gd name="T29" fmla="*/ 1239 h 1239"/>
                <a:gd name="T30" fmla="*/ 24 w 507"/>
                <a:gd name="T31" fmla="*/ 1228 h 1239"/>
                <a:gd name="T32" fmla="*/ 3 w 507"/>
                <a:gd name="T33" fmla="*/ 1201 h 1239"/>
                <a:gd name="T34" fmla="*/ 3 w 507"/>
                <a:gd name="T35" fmla="*/ 1166 h 1239"/>
                <a:gd name="T36" fmla="*/ 24 w 507"/>
                <a:gd name="T37" fmla="*/ 1137 h 1239"/>
                <a:gd name="T38" fmla="*/ 57 w 507"/>
                <a:gd name="T39" fmla="*/ 1127 h 1239"/>
                <a:gd name="T40" fmla="*/ 147 w 507"/>
                <a:gd name="T41" fmla="*/ 1114 h 1239"/>
                <a:gd name="T42" fmla="*/ 228 w 507"/>
                <a:gd name="T43" fmla="*/ 1081 h 1239"/>
                <a:gd name="T44" fmla="*/ 296 w 507"/>
                <a:gd name="T45" fmla="*/ 1027 h 1239"/>
                <a:gd name="T46" fmla="*/ 349 w 507"/>
                <a:gd name="T47" fmla="*/ 959 h 1239"/>
                <a:gd name="T48" fmla="*/ 383 w 507"/>
                <a:gd name="T49" fmla="*/ 878 h 1239"/>
                <a:gd name="T50" fmla="*/ 396 w 507"/>
                <a:gd name="T51" fmla="*/ 788 h 1239"/>
                <a:gd name="T52" fmla="*/ 393 w 507"/>
                <a:gd name="T53" fmla="*/ 406 h 1239"/>
                <a:gd name="T54" fmla="*/ 369 w 507"/>
                <a:gd name="T55" fmla="*/ 320 h 1239"/>
                <a:gd name="T56" fmla="*/ 325 w 507"/>
                <a:gd name="T57" fmla="*/ 245 h 1239"/>
                <a:gd name="T58" fmla="*/ 264 w 507"/>
                <a:gd name="T59" fmla="*/ 183 h 1239"/>
                <a:gd name="T60" fmla="*/ 189 w 507"/>
                <a:gd name="T61" fmla="*/ 139 h 1239"/>
                <a:gd name="T62" fmla="*/ 103 w 507"/>
                <a:gd name="T63" fmla="*/ 116 h 1239"/>
                <a:gd name="T64" fmla="*/ 39 w 507"/>
                <a:gd name="T65" fmla="*/ 110 h 1239"/>
                <a:gd name="T66" fmla="*/ 12 w 507"/>
                <a:gd name="T67" fmla="*/ 89 h 1239"/>
                <a:gd name="T68" fmla="*/ 0 w 507"/>
                <a:gd name="T69" fmla="*/ 56 h 1239"/>
                <a:gd name="T70" fmla="*/ 12 w 507"/>
                <a:gd name="T71" fmla="*/ 23 h 1239"/>
                <a:gd name="T72" fmla="*/ 39 w 507"/>
                <a:gd name="T73" fmla="*/ 3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7" h="1239">
                  <a:moveTo>
                    <a:pt x="57" y="0"/>
                  </a:moveTo>
                  <a:lnTo>
                    <a:pt x="109" y="3"/>
                  </a:lnTo>
                  <a:lnTo>
                    <a:pt x="160" y="12"/>
                  </a:lnTo>
                  <a:lnTo>
                    <a:pt x="208" y="27"/>
                  </a:lnTo>
                  <a:lnTo>
                    <a:pt x="255" y="46"/>
                  </a:lnTo>
                  <a:lnTo>
                    <a:pt x="298" y="71"/>
                  </a:lnTo>
                  <a:lnTo>
                    <a:pt x="338" y="99"/>
                  </a:lnTo>
                  <a:lnTo>
                    <a:pt x="375" y="132"/>
                  </a:lnTo>
                  <a:lnTo>
                    <a:pt x="409" y="169"/>
                  </a:lnTo>
                  <a:lnTo>
                    <a:pt x="438" y="209"/>
                  </a:lnTo>
                  <a:lnTo>
                    <a:pt x="462" y="253"/>
                  </a:lnTo>
                  <a:lnTo>
                    <a:pt x="482" y="299"/>
                  </a:lnTo>
                  <a:lnTo>
                    <a:pt x="496" y="348"/>
                  </a:lnTo>
                  <a:lnTo>
                    <a:pt x="505" y="399"/>
                  </a:lnTo>
                  <a:lnTo>
                    <a:pt x="507" y="451"/>
                  </a:lnTo>
                  <a:lnTo>
                    <a:pt x="507" y="788"/>
                  </a:lnTo>
                  <a:lnTo>
                    <a:pt x="505" y="841"/>
                  </a:lnTo>
                  <a:lnTo>
                    <a:pt x="496" y="891"/>
                  </a:lnTo>
                  <a:lnTo>
                    <a:pt x="482" y="940"/>
                  </a:lnTo>
                  <a:lnTo>
                    <a:pt x="462" y="986"/>
                  </a:lnTo>
                  <a:lnTo>
                    <a:pt x="438" y="1029"/>
                  </a:lnTo>
                  <a:lnTo>
                    <a:pt x="409" y="1070"/>
                  </a:lnTo>
                  <a:lnTo>
                    <a:pt x="375" y="1107"/>
                  </a:lnTo>
                  <a:lnTo>
                    <a:pt x="338" y="1140"/>
                  </a:lnTo>
                  <a:lnTo>
                    <a:pt x="298" y="1169"/>
                  </a:lnTo>
                  <a:lnTo>
                    <a:pt x="255" y="1193"/>
                  </a:lnTo>
                  <a:lnTo>
                    <a:pt x="208" y="1213"/>
                  </a:lnTo>
                  <a:lnTo>
                    <a:pt x="160" y="1227"/>
                  </a:lnTo>
                  <a:lnTo>
                    <a:pt x="109" y="1236"/>
                  </a:lnTo>
                  <a:lnTo>
                    <a:pt x="57" y="1239"/>
                  </a:lnTo>
                  <a:lnTo>
                    <a:pt x="39" y="1236"/>
                  </a:lnTo>
                  <a:lnTo>
                    <a:pt x="24" y="1228"/>
                  </a:lnTo>
                  <a:lnTo>
                    <a:pt x="12" y="1216"/>
                  </a:lnTo>
                  <a:lnTo>
                    <a:pt x="3" y="1201"/>
                  </a:lnTo>
                  <a:lnTo>
                    <a:pt x="0" y="1183"/>
                  </a:lnTo>
                  <a:lnTo>
                    <a:pt x="3" y="1166"/>
                  </a:lnTo>
                  <a:lnTo>
                    <a:pt x="12" y="1149"/>
                  </a:lnTo>
                  <a:lnTo>
                    <a:pt x="24" y="1137"/>
                  </a:lnTo>
                  <a:lnTo>
                    <a:pt x="39" y="1130"/>
                  </a:lnTo>
                  <a:lnTo>
                    <a:pt x="57" y="1127"/>
                  </a:lnTo>
                  <a:lnTo>
                    <a:pt x="103" y="1124"/>
                  </a:lnTo>
                  <a:lnTo>
                    <a:pt x="147" y="1114"/>
                  </a:lnTo>
                  <a:lnTo>
                    <a:pt x="189" y="1100"/>
                  </a:lnTo>
                  <a:lnTo>
                    <a:pt x="228" y="1081"/>
                  </a:lnTo>
                  <a:lnTo>
                    <a:pt x="264" y="1056"/>
                  </a:lnTo>
                  <a:lnTo>
                    <a:pt x="296" y="1027"/>
                  </a:lnTo>
                  <a:lnTo>
                    <a:pt x="325" y="995"/>
                  </a:lnTo>
                  <a:lnTo>
                    <a:pt x="349" y="959"/>
                  </a:lnTo>
                  <a:lnTo>
                    <a:pt x="369" y="920"/>
                  </a:lnTo>
                  <a:lnTo>
                    <a:pt x="383" y="878"/>
                  </a:lnTo>
                  <a:lnTo>
                    <a:pt x="393" y="834"/>
                  </a:lnTo>
                  <a:lnTo>
                    <a:pt x="396" y="788"/>
                  </a:lnTo>
                  <a:lnTo>
                    <a:pt x="396" y="452"/>
                  </a:lnTo>
                  <a:lnTo>
                    <a:pt x="393" y="406"/>
                  </a:lnTo>
                  <a:lnTo>
                    <a:pt x="383" y="362"/>
                  </a:lnTo>
                  <a:lnTo>
                    <a:pt x="369" y="320"/>
                  </a:lnTo>
                  <a:lnTo>
                    <a:pt x="349" y="281"/>
                  </a:lnTo>
                  <a:lnTo>
                    <a:pt x="325" y="245"/>
                  </a:lnTo>
                  <a:lnTo>
                    <a:pt x="296" y="212"/>
                  </a:lnTo>
                  <a:lnTo>
                    <a:pt x="264" y="183"/>
                  </a:lnTo>
                  <a:lnTo>
                    <a:pt x="228" y="159"/>
                  </a:lnTo>
                  <a:lnTo>
                    <a:pt x="189" y="139"/>
                  </a:lnTo>
                  <a:lnTo>
                    <a:pt x="147" y="125"/>
                  </a:lnTo>
                  <a:lnTo>
                    <a:pt x="103" y="116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477"/>
            <p:cNvSpPr>
              <a:spLocks/>
            </p:cNvSpPr>
            <p:nvPr/>
          </p:nvSpPr>
          <p:spPr bwMode="auto">
            <a:xfrm>
              <a:off x="7332663" y="36210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478"/>
            <p:cNvSpPr>
              <a:spLocks/>
            </p:cNvSpPr>
            <p:nvPr/>
          </p:nvSpPr>
          <p:spPr bwMode="auto">
            <a:xfrm>
              <a:off x="7359651" y="3594100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479"/>
            <p:cNvSpPr>
              <a:spLocks/>
            </p:cNvSpPr>
            <p:nvPr/>
          </p:nvSpPr>
          <p:spPr bwMode="auto">
            <a:xfrm>
              <a:off x="7359651" y="3648075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9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480"/>
            <p:cNvSpPr>
              <a:spLocks/>
            </p:cNvSpPr>
            <p:nvPr/>
          </p:nvSpPr>
          <p:spPr bwMode="auto">
            <a:xfrm>
              <a:off x="7385051" y="3621088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481"/>
            <p:cNvSpPr>
              <a:spLocks/>
            </p:cNvSpPr>
            <p:nvPr/>
          </p:nvSpPr>
          <p:spPr bwMode="auto">
            <a:xfrm>
              <a:off x="7278688" y="36210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482"/>
            <p:cNvSpPr>
              <a:spLocks/>
            </p:cNvSpPr>
            <p:nvPr/>
          </p:nvSpPr>
          <p:spPr bwMode="auto">
            <a:xfrm>
              <a:off x="7305676" y="3594100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483"/>
            <p:cNvSpPr>
              <a:spLocks/>
            </p:cNvSpPr>
            <p:nvPr/>
          </p:nvSpPr>
          <p:spPr bwMode="auto">
            <a:xfrm>
              <a:off x="7305676" y="3648075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484"/>
            <p:cNvSpPr>
              <a:spLocks/>
            </p:cNvSpPr>
            <p:nvPr/>
          </p:nvSpPr>
          <p:spPr bwMode="auto">
            <a:xfrm>
              <a:off x="7412038" y="3594100"/>
              <a:ext cx="19050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485"/>
            <p:cNvSpPr>
              <a:spLocks/>
            </p:cNvSpPr>
            <p:nvPr/>
          </p:nvSpPr>
          <p:spPr bwMode="auto">
            <a:xfrm>
              <a:off x="7412038" y="3648075"/>
              <a:ext cx="19050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486"/>
            <p:cNvSpPr>
              <a:spLocks/>
            </p:cNvSpPr>
            <p:nvPr/>
          </p:nvSpPr>
          <p:spPr bwMode="auto">
            <a:xfrm>
              <a:off x="7439026" y="36210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487"/>
            <p:cNvSpPr>
              <a:spLocks/>
            </p:cNvSpPr>
            <p:nvPr/>
          </p:nvSpPr>
          <p:spPr bwMode="auto">
            <a:xfrm>
              <a:off x="7332663" y="3675063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Freeform 488"/>
            <p:cNvSpPr>
              <a:spLocks/>
            </p:cNvSpPr>
            <p:nvPr/>
          </p:nvSpPr>
          <p:spPr bwMode="auto">
            <a:xfrm>
              <a:off x="7385051" y="3675063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489"/>
            <p:cNvSpPr>
              <a:spLocks/>
            </p:cNvSpPr>
            <p:nvPr/>
          </p:nvSpPr>
          <p:spPr bwMode="auto">
            <a:xfrm>
              <a:off x="7278688" y="3675063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490"/>
            <p:cNvSpPr>
              <a:spLocks/>
            </p:cNvSpPr>
            <p:nvPr/>
          </p:nvSpPr>
          <p:spPr bwMode="auto">
            <a:xfrm>
              <a:off x="7439026" y="3675063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491"/>
            <p:cNvSpPr>
              <a:spLocks/>
            </p:cNvSpPr>
            <p:nvPr/>
          </p:nvSpPr>
          <p:spPr bwMode="auto">
            <a:xfrm>
              <a:off x="7466013" y="3594100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Freeform 492"/>
            <p:cNvSpPr>
              <a:spLocks/>
            </p:cNvSpPr>
            <p:nvPr/>
          </p:nvSpPr>
          <p:spPr bwMode="auto">
            <a:xfrm>
              <a:off x="7466013" y="3648075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493"/>
            <p:cNvSpPr>
              <a:spLocks/>
            </p:cNvSpPr>
            <p:nvPr/>
          </p:nvSpPr>
          <p:spPr bwMode="auto">
            <a:xfrm>
              <a:off x="7332663" y="3729038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494"/>
            <p:cNvSpPr>
              <a:spLocks/>
            </p:cNvSpPr>
            <p:nvPr/>
          </p:nvSpPr>
          <p:spPr bwMode="auto">
            <a:xfrm>
              <a:off x="7359651" y="3702050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90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495"/>
            <p:cNvSpPr>
              <a:spLocks/>
            </p:cNvSpPr>
            <p:nvPr/>
          </p:nvSpPr>
          <p:spPr bwMode="auto">
            <a:xfrm>
              <a:off x="7359651" y="3756025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496"/>
            <p:cNvSpPr>
              <a:spLocks/>
            </p:cNvSpPr>
            <p:nvPr/>
          </p:nvSpPr>
          <p:spPr bwMode="auto">
            <a:xfrm>
              <a:off x="7385051" y="3729038"/>
              <a:ext cx="19050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3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497"/>
            <p:cNvSpPr>
              <a:spLocks/>
            </p:cNvSpPr>
            <p:nvPr/>
          </p:nvSpPr>
          <p:spPr bwMode="auto">
            <a:xfrm>
              <a:off x="7278688" y="3729038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498"/>
            <p:cNvSpPr>
              <a:spLocks/>
            </p:cNvSpPr>
            <p:nvPr/>
          </p:nvSpPr>
          <p:spPr bwMode="auto">
            <a:xfrm>
              <a:off x="7305676" y="3702050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499"/>
            <p:cNvSpPr>
              <a:spLocks/>
            </p:cNvSpPr>
            <p:nvPr/>
          </p:nvSpPr>
          <p:spPr bwMode="auto">
            <a:xfrm>
              <a:off x="7305676" y="3756025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500"/>
            <p:cNvSpPr>
              <a:spLocks/>
            </p:cNvSpPr>
            <p:nvPr/>
          </p:nvSpPr>
          <p:spPr bwMode="auto">
            <a:xfrm>
              <a:off x="7412038" y="3702050"/>
              <a:ext cx="19050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501"/>
            <p:cNvSpPr>
              <a:spLocks/>
            </p:cNvSpPr>
            <p:nvPr/>
          </p:nvSpPr>
          <p:spPr bwMode="auto">
            <a:xfrm>
              <a:off x="7412038" y="3756025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502"/>
            <p:cNvSpPr>
              <a:spLocks/>
            </p:cNvSpPr>
            <p:nvPr/>
          </p:nvSpPr>
          <p:spPr bwMode="auto">
            <a:xfrm>
              <a:off x="7439026" y="3729038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503"/>
            <p:cNvSpPr>
              <a:spLocks/>
            </p:cNvSpPr>
            <p:nvPr/>
          </p:nvSpPr>
          <p:spPr bwMode="auto">
            <a:xfrm>
              <a:off x="7332663" y="3783013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504"/>
            <p:cNvSpPr>
              <a:spLocks/>
            </p:cNvSpPr>
            <p:nvPr/>
          </p:nvSpPr>
          <p:spPr bwMode="auto">
            <a:xfrm>
              <a:off x="7385051" y="3783013"/>
              <a:ext cx="19050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3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3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505"/>
            <p:cNvSpPr>
              <a:spLocks/>
            </p:cNvSpPr>
            <p:nvPr/>
          </p:nvSpPr>
          <p:spPr bwMode="auto">
            <a:xfrm>
              <a:off x="7278688" y="3783013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506"/>
            <p:cNvSpPr>
              <a:spLocks/>
            </p:cNvSpPr>
            <p:nvPr/>
          </p:nvSpPr>
          <p:spPr bwMode="auto">
            <a:xfrm>
              <a:off x="7439026" y="3783013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5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507"/>
            <p:cNvSpPr>
              <a:spLocks/>
            </p:cNvSpPr>
            <p:nvPr/>
          </p:nvSpPr>
          <p:spPr bwMode="auto">
            <a:xfrm>
              <a:off x="7466013" y="3702050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508"/>
            <p:cNvSpPr>
              <a:spLocks/>
            </p:cNvSpPr>
            <p:nvPr/>
          </p:nvSpPr>
          <p:spPr bwMode="auto">
            <a:xfrm>
              <a:off x="7466013" y="3756025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509"/>
            <p:cNvSpPr>
              <a:spLocks/>
            </p:cNvSpPr>
            <p:nvPr/>
          </p:nvSpPr>
          <p:spPr bwMode="auto">
            <a:xfrm>
              <a:off x="7332663" y="3835400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510"/>
            <p:cNvSpPr>
              <a:spLocks/>
            </p:cNvSpPr>
            <p:nvPr/>
          </p:nvSpPr>
          <p:spPr bwMode="auto">
            <a:xfrm>
              <a:off x="7359651" y="38100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511"/>
            <p:cNvSpPr>
              <a:spLocks/>
            </p:cNvSpPr>
            <p:nvPr/>
          </p:nvSpPr>
          <p:spPr bwMode="auto">
            <a:xfrm>
              <a:off x="7359651" y="3862388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90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512"/>
            <p:cNvSpPr>
              <a:spLocks/>
            </p:cNvSpPr>
            <p:nvPr/>
          </p:nvSpPr>
          <p:spPr bwMode="auto">
            <a:xfrm>
              <a:off x="7385051" y="3835400"/>
              <a:ext cx="19050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3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513"/>
            <p:cNvSpPr>
              <a:spLocks/>
            </p:cNvSpPr>
            <p:nvPr/>
          </p:nvSpPr>
          <p:spPr bwMode="auto">
            <a:xfrm>
              <a:off x="7278688" y="3835400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514"/>
            <p:cNvSpPr>
              <a:spLocks/>
            </p:cNvSpPr>
            <p:nvPr/>
          </p:nvSpPr>
          <p:spPr bwMode="auto">
            <a:xfrm>
              <a:off x="7305676" y="38100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515"/>
            <p:cNvSpPr>
              <a:spLocks/>
            </p:cNvSpPr>
            <p:nvPr/>
          </p:nvSpPr>
          <p:spPr bwMode="auto">
            <a:xfrm>
              <a:off x="7305676" y="3862388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516"/>
            <p:cNvSpPr>
              <a:spLocks/>
            </p:cNvSpPr>
            <p:nvPr/>
          </p:nvSpPr>
          <p:spPr bwMode="auto">
            <a:xfrm>
              <a:off x="7412038" y="3810000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517"/>
            <p:cNvSpPr>
              <a:spLocks/>
            </p:cNvSpPr>
            <p:nvPr/>
          </p:nvSpPr>
          <p:spPr bwMode="auto">
            <a:xfrm>
              <a:off x="7412038" y="3862388"/>
              <a:ext cx="19050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518"/>
            <p:cNvSpPr>
              <a:spLocks/>
            </p:cNvSpPr>
            <p:nvPr/>
          </p:nvSpPr>
          <p:spPr bwMode="auto">
            <a:xfrm>
              <a:off x="7439026" y="3835400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519"/>
            <p:cNvSpPr>
              <a:spLocks/>
            </p:cNvSpPr>
            <p:nvPr/>
          </p:nvSpPr>
          <p:spPr bwMode="auto">
            <a:xfrm>
              <a:off x="7466013" y="38100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520"/>
            <p:cNvSpPr>
              <a:spLocks/>
            </p:cNvSpPr>
            <p:nvPr/>
          </p:nvSpPr>
          <p:spPr bwMode="auto">
            <a:xfrm>
              <a:off x="7466013" y="3862388"/>
              <a:ext cx="17463" cy="19050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89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6 h 111"/>
                <a:gd name="T12" fmla="*/ 110 w 113"/>
                <a:gd name="T13" fmla="*/ 73 h 111"/>
                <a:gd name="T14" fmla="*/ 101 w 113"/>
                <a:gd name="T15" fmla="*/ 89 h 111"/>
                <a:gd name="T16" fmla="*/ 89 w 113"/>
                <a:gd name="T17" fmla="*/ 101 h 111"/>
                <a:gd name="T18" fmla="*/ 74 w 113"/>
                <a:gd name="T19" fmla="*/ 109 h 111"/>
                <a:gd name="T20" fmla="*/ 56 w 113"/>
                <a:gd name="T21" fmla="*/ 111 h 111"/>
                <a:gd name="T22" fmla="*/ 39 w 113"/>
                <a:gd name="T23" fmla="*/ 109 h 111"/>
                <a:gd name="T24" fmla="*/ 24 w 113"/>
                <a:gd name="T25" fmla="*/ 101 h 111"/>
                <a:gd name="T26" fmla="*/ 11 w 113"/>
                <a:gd name="T27" fmla="*/ 89 h 111"/>
                <a:gd name="T28" fmla="*/ 3 w 113"/>
                <a:gd name="T29" fmla="*/ 73 h 111"/>
                <a:gd name="T30" fmla="*/ 0 w 113"/>
                <a:gd name="T31" fmla="*/ 56 h 111"/>
                <a:gd name="T32" fmla="*/ 3 w 113"/>
                <a:gd name="T33" fmla="*/ 37 h 111"/>
                <a:gd name="T34" fmla="*/ 11 w 113"/>
                <a:gd name="T35" fmla="*/ 22 h 111"/>
                <a:gd name="T36" fmla="*/ 24 w 113"/>
                <a:gd name="T37" fmla="*/ 10 h 111"/>
                <a:gd name="T38" fmla="*/ 39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1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78" name="Group 1106"/>
          <p:cNvGrpSpPr/>
          <p:nvPr/>
        </p:nvGrpSpPr>
        <p:grpSpPr>
          <a:xfrm>
            <a:off x="9658149" y="2196431"/>
            <a:ext cx="536575" cy="517525"/>
            <a:chOff x="6318250" y="3478213"/>
            <a:chExt cx="536575" cy="517525"/>
          </a:xfrm>
          <a:solidFill>
            <a:srgbClr val="000000"/>
          </a:solidFill>
        </p:grpSpPr>
        <p:sp>
          <p:nvSpPr>
            <p:cNvPr id="1379" name="Freeform 525"/>
            <p:cNvSpPr>
              <a:spLocks noEditPoints="1"/>
            </p:cNvSpPr>
            <p:nvPr/>
          </p:nvSpPr>
          <p:spPr bwMode="auto">
            <a:xfrm>
              <a:off x="6318250" y="3478213"/>
              <a:ext cx="536575" cy="517525"/>
            </a:xfrm>
            <a:custGeom>
              <a:avLst/>
              <a:gdLst>
                <a:gd name="T0" fmla="*/ 2817 w 3380"/>
                <a:gd name="T1" fmla="*/ 2986 h 3257"/>
                <a:gd name="T2" fmla="*/ 225 w 3380"/>
                <a:gd name="T3" fmla="*/ 2986 h 3257"/>
                <a:gd name="T4" fmla="*/ 1634 w 3380"/>
                <a:gd name="T5" fmla="*/ 2253 h 3257"/>
                <a:gd name="T6" fmla="*/ 1100 w 3380"/>
                <a:gd name="T7" fmla="*/ 2253 h 3257"/>
                <a:gd name="T8" fmla="*/ 977 w 3380"/>
                <a:gd name="T9" fmla="*/ 2253 h 3257"/>
                <a:gd name="T10" fmla="*/ 1634 w 3380"/>
                <a:gd name="T11" fmla="*/ 1746 h 3257"/>
                <a:gd name="T12" fmla="*/ 1315 w 3380"/>
                <a:gd name="T13" fmla="*/ 1746 h 3257"/>
                <a:gd name="T14" fmla="*/ 1634 w 3380"/>
                <a:gd name="T15" fmla="*/ 1239 h 3257"/>
                <a:gd name="T16" fmla="*/ 338 w 3380"/>
                <a:gd name="T17" fmla="*/ 639 h 3257"/>
                <a:gd name="T18" fmla="*/ 977 w 3380"/>
                <a:gd name="T19" fmla="*/ 1634 h 3257"/>
                <a:gd name="T20" fmla="*/ 110 w 3380"/>
                <a:gd name="T21" fmla="*/ 394 h 3257"/>
                <a:gd name="T22" fmla="*/ 1634 w 3380"/>
                <a:gd name="T23" fmla="*/ 2872 h 3257"/>
                <a:gd name="T24" fmla="*/ 237 w 3380"/>
                <a:gd name="T25" fmla="*/ 2681 h 3257"/>
                <a:gd name="T26" fmla="*/ 236 w 3380"/>
                <a:gd name="T27" fmla="*/ 587 h 3257"/>
                <a:gd name="T28" fmla="*/ 331 w 3380"/>
                <a:gd name="T29" fmla="*/ 509 h 3257"/>
                <a:gd name="T30" fmla="*/ 3267 w 3380"/>
                <a:gd name="T31" fmla="*/ 390 h 3257"/>
                <a:gd name="T32" fmla="*/ 3172 w 3380"/>
                <a:gd name="T33" fmla="*/ 791 h 3257"/>
                <a:gd name="T34" fmla="*/ 3208 w 3380"/>
                <a:gd name="T35" fmla="*/ 863 h 3257"/>
                <a:gd name="T36" fmla="*/ 3098 w 3380"/>
                <a:gd name="T37" fmla="*/ 901 h 3257"/>
                <a:gd name="T38" fmla="*/ 3200 w 3380"/>
                <a:gd name="T39" fmla="*/ 980 h 3257"/>
                <a:gd name="T40" fmla="*/ 3188 w 3380"/>
                <a:gd name="T41" fmla="*/ 1059 h 3257"/>
                <a:gd name="T42" fmla="*/ 3155 w 3380"/>
                <a:gd name="T43" fmla="*/ 2197 h 3257"/>
                <a:gd name="T44" fmla="*/ 3211 w 3380"/>
                <a:gd name="T45" fmla="*/ 2253 h 3257"/>
                <a:gd name="T46" fmla="*/ 3155 w 3380"/>
                <a:gd name="T47" fmla="*/ 2309 h 3257"/>
                <a:gd name="T48" fmla="*/ 3188 w 3380"/>
                <a:gd name="T49" fmla="*/ 2376 h 3257"/>
                <a:gd name="T50" fmla="*/ 3200 w 3380"/>
                <a:gd name="T51" fmla="*/ 2455 h 3257"/>
                <a:gd name="T52" fmla="*/ 3098 w 3380"/>
                <a:gd name="T53" fmla="*/ 2737 h 3257"/>
                <a:gd name="T54" fmla="*/ 1746 w 3380"/>
                <a:gd name="T55" fmla="*/ 3042 h 3257"/>
                <a:gd name="T56" fmla="*/ 2197 w 3380"/>
                <a:gd name="T57" fmla="*/ 3110 h 3257"/>
                <a:gd name="T58" fmla="*/ 2941 w 3380"/>
                <a:gd name="T59" fmla="*/ 2455 h 3257"/>
                <a:gd name="T60" fmla="*/ 2953 w 3380"/>
                <a:gd name="T61" fmla="*/ 2376 h 3257"/>
                <a:gd name="T62" fmla="*/ 2953 w 3380"/>
                <a:gd name="T63" fmla="*/ 2299 h 3257"/>
                <a:gd name="T64" fmla="*/ 2941 w 3380"/>
                <a:gd name="T65" fmla="*/ 2220 h 3257"/>
                <a:gd name="T66" fmla="*/ 2968 w 3380"/>
                <a:gd name="T67" fmla="*/ 1067 h 3257"/>
                <a:gd name="T68" fmla="*/ 2932 w 3380"/>
                <a:gd name="T69" fmla="*/ 996 h 3257"/>
                <a:gd name="T70" fmla="*/ 2986 w 3380"/>
                <a:gd name="T71" fmla="*/ 901 h 3257"/>
                <a:gd name="T72" fmla="*/ 2929 w 3380"/>
                <a:gd name="T73" fmla="*/ 844 h 3257"/>
                <a:gd name="T74" fmla="*/ 2986 w 3380"/>
                <a:gd name="T75" fmla="*/ 789 h 3257"/>
                <a:gd name="T76" fmla="*/ 2147 w 3380"/>
                <a:gd name="T77" fmla="*/ 0 h 3257"/>
                <a:gd name="T78" fmla="*/ 3296 w 3380"/>
                <a:gd name="T79" fmla="*/ 284 h 3257"/>
                <a:gd name="T80" fmla="*/ 3377 w 3380"/>
                <a:gd name="T81" fmla="*/ 366 h 3257"/>
                <a:gd name="T82" fmla="*/ 3355 w 3380"/>
                <a:gd name="T83" fmla="*/ 2944 h 3257"/>
                <a:gd name="T84" fmla="*/ 3267 w 3380"/>
                <a:gd name="T85" fmla="*/ 2986 h 3257"/>
                <a:gd name="T86" fmla="*/ 2179 w 3380"/>
                <a:gd name="T87" fmla="*/ 3249 h 3257"/>
                <a:gd name="T88" fmla="*/ 2103 w 3380"/>
                <a:gd name="T89" fmla="*/ 3239 h 3257"/>
                <a:gd name="T90" fmla="*/ 1634 w 3380"/>
                <a:gd name="T91" fmla="*/ 3154 h 3257"/>
                <a:gd name="T92" fmla="*/ 113 w 3380"/>
                <a:gd name="T93" fmla="*/ 2986 h 3257"/>
                <a:gd name="T94" fmla="*/ 25 w 3380"/>
                <a:gd name="T95" fmla="*/ 2944 h 3257"/>
                <a:gd name="T96" fmla="*/ 3 w 3380"/>
                <a:gd name="T97" fmla="*/ 366 h 3257"/>
                <a:gd name="T98" fmla="*/ 84 w 3380"/>
                <a:gd name="T99" fmla="*/ 284 h 3257"/>
                <a:gd name="T100" fmla="*/ 2084 w 3380"/>
                <a:gd name="T101" fmla="*/ 63 h 3257"/>
                <a:gd name="T102" fmla="*/ 2130 w 3380"/>
                <a:gd name="T103" fmla="*/ 2 h 3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80" h="3257">
                  <a:moveTo>
                    <a:pt x="2817" y="2986"/>
                  </a:moveTo>
                  <a:lnTo>
                    <a:pt x="2817" y="3098"/>
                  </a:lnTo>
                  <a:lnTo>
                    <a:pt x="3155" y="3098"/>
                  </a:lnTo>
                  <a:lnTo>
                    <a:pt x="3155" y="2986"/>
                  </a:lnTo>
                  <a:lnTo>
                    <a:pt x="2817" y="2986"/>
                  </a:lnTo>
                  <a:close/>
                  <a:moveTo>
                    <a:pt x="225" y="2986"/>
                  </a:moveTo>
                  <a:lnTo>
                    <a:pt x="225" y="3098"/>
                  </a:lnTo>
                  <a:lnTo>
                    <a:pt x="563" y="3098"/>
                  </a:lnTo>
                  <a:lnTo>
                    <a:pt x="563" y="2986"/>
                  </a:lnTo>
                  <a:lnTo>
                    <a:pt x="225" y="2986"/>
                  </a:lnTo>
                  <a:close/>
                  <a:moveTo>
                    <a:pt x="1445" y="2253"/>
                  </a:moveTo>
                  <a:lnTo>
                    <a:pt x="1273" y="2640"/>
                  </a:lnTo>
                  <a:lnTo>
                    <a:pt x="1276" y="2647"/>
                  </a:lnTo>
                  <a:lnTo>
                    <a:pt x="1634" y="2647"/>
                  </a:lnTo>
                  <a:lnTo>
                    <a:pt x="1634" y="2253"/>
                  </a:lnTo>
                  <a:lnTo>
                    <a:pt x="1445" y="2253"/>
                  </a:lnTo>
                  <a:close/>
                  <a:moveTo>
                    <a:pt x="1100" y="2253"/>
                  </a:moveTo>
                  <a:lnTo>
                    <a:pt x="1211" y="2501"/>
                  </a:lnTo>
                  <a:lnTo>
                    <a:pt x="1321" y="2253"/>
                  </a:lnTo>
                  <a:lnTo>
                    <a:pt x="1100" y="2253"/>
                  </a:lnTo>
                  <a:close/>
                  <a:moveTo>
                    <a:pt x="600" y="2253"/>
                  </a:moveTo>
                  <a:lnTo>
                    <a:pt x="425" y="2647"/>
                  </a:lnTo>
                  <a:lnTo>
                    <a:pt x="1146" y="2647"/>
                  </a:lnTo>
                  <a:lnTo>
                    <a:pt x="1149" y="2640"/>
                  </a:lnTo>
                  <a:lnTo>
                    <a:pt x="977" y="2253"/>
                  </a:lnTo>
                  <a:lnTo>
                    <a:pt x="600" y="2253"/>
                  </a:lnTo>
                  <a:close/>
                  <a:moveTo>
                    <a:pt x="1439" y="1746"/>
                  </a:moveTo>
                  <a:lnTo>
                    <a:pt x="1614" y="2141"/>
                  </a:lnTo>
                  <a:lnTo>
                    <a:pt x="1634" y="2141"/>
                  </a:lnTo>
                  <a:lnTo>
                    <a:pt x="1634" y="1746"/>
                  </a:lnTo>
                  <a:lnTo>
                    <a:pt x="1439" y="1746"/>
                  </a:lnTo>
                  <a:close/>
                  <a:moveTo>
                    <a:pt x="938" y="1746"/>
                  </a:moveTo>
                  <a:lnTo>
                    <a:pt x="763" y="2141"/>
                  </a:lnTo>
                  <a:lnTo>
                    <a:pt x="1490" y="2141"/>
                  </a:lnTo>
                  <a:lnTo>
                    <a:pt x="1315" y="1746"/>
                  </a:lnTo>
                  <a:lnTo>
                    <a:pt x="938" y="1746"/>
                  </a:lnTo>
                  <a:close/>
                  <a:moveTo>
                    <a:pt x="1276" y="1239"/>
                  </a:moveTo>
                  <a:lnTo>
                    <a:pt x="1101" y="1634"/>
                  </a:lnTo>
                  <a:lnTo>
                    <a:pt x="1634" y="1634"/>
                  </a:lnTo>
                  <a:lnTo>
                    <a:pt x="1634" y="1239"/>
                  </a:lnTo>
                  <a:lnTo>
                    <a:pt x="1276" y="1239"/>
                  </a:lnTo>
                  <a:close/>
                  <a:moveTo>
                    <a:pt x="357" y="619"/>
                  </a:moveTo>
                  <a:lnTo>
                    <a:pt x="348" y="622"/>
                  </a:lnTo>
                  <a:lnTo>
                    <a:pt x="341" y="629"/>
                  </a:lnTo>
                  <a:lnTo>
                    <a:pt x="338" y="639"/>
                  </a:lnTo>
                  <a:lnTo>
                    <a:pt x="338" y="2565"/>
                  </a:lnTo>
                  <a:lnTo>
                    <a:pt x="526" y="2141"/>
                  </a:lnTo>
                  <a:lnTo>
                    <a:pt x="639" y="2141"/>
                  </a:lnTo>
                  <a:lnTo>
                    <a:pt x="864" y="1634"/>
                  </a:lnTo>
                  <a:lnTo>
                    <a:pt x="977" y="1634"/>
                  </a:lnTo>
                  <a:lnTo>
                    <a:pt x="1202" y="1126"/>
                  </a:lnTo>
                  <a:lnTo>
                    <a:pt x="1634" y="1126"/>
                  </a:lnTo>
                  <a:lnTo>
                    <a:pt x="1634" y="619"/>
                  </a:lnTo>
                  <a:lnTo>
                    <a:pt x="357" y="619"/>
                  </a:lnTo>
                  <a:close/>
                  <a:moveTo>
                    <a:pt x="110" y="394"/>
                  </a:moveTo>
                  <a:lnTo>
                    <a:pt x="113" y="2876"/>
                  </a:lnTo>
                  <a:lnTo>
                    <a:pt x="113" y="2872"/>
                  </a:lnTo>
                  <a:lnTo>
                    <a:pt x="676" y="2872"/>
                  </a:lnTo>
                  <a:lnTo>
                    <a:pt x="676" y="2875"/>
                  </a:lnTo>
                  <a:lnTo>
                    <a:pt x="1634" y="2872"/>
                  </a:lnTo>
                  <a:lnTo>
                    <a:pt x="1634" y="2760"/>
                  </a:lnTo>
                  <a:lnTo>
                    <a:pt x="251" y="2760"/>
                  </a:lnTo>
                  <a:lnTo>
                    <a:pt x="267" y="2724"/>
                  </a:lnTo>
                  <a:lnTo>
                    <a:pt x="250" y="2704"/>
                  </a:lnTo>
                  <a:lnTo>
                    <a:pt x="237" y="2681"/>
                  </a:lnTo>
                  <a:lnTo>
                    <a:pt x="228" y="2655"/>
                  </a:lnTo>
                  <a:lnTo>
                    <a:pt x="225" y="2627"/>
                  </a:lnTo>
                  <a:lnTo>
                    <a:pt x="225" y="639"/>
                  </a:lnTo>
                  <a:lnTo>
                    <a:pt x="228" y="613"/>
                  </a:lnTo>
                  <a:lnTo>
                    <a:pt x="236" y="587"/>
                  </a:lnTo>
                  <a:lnTo>
                    <a:pt x="248" y="565"/>
                  </a:lnTo>
                  <a:lnTo>
                    <a:pt x="264" y="545"/>
                  </a:lnTo>
                  <a:lnTo>
                    <a:pt x="284" y="530"/>
                  </a:lnTo>
                  <a:lnTo>
                    <a:pt x="306" y="517"/>
                  </a:lnTo>
                  <a:lnTo>
                    <a:pt x="331" y="509"/>
                  </a:lnTo>
                  <a:lnTo>
                    <a:pt x="357" y="507"/>
                  </a:lnTo>
                  <a:lnTo>
                    <a:pt x="1634" y="507"/>
                  </a:lnTo>
                  <a:lnTo>
                    <a:pt x="1634" y="394"/>
                  </a:lnTo>
                  <a:lnTo>
                    <a:pt x="110" y="394"/>
                  </a:lnTo>
                  <a:close/>
                  <a:moveTo>
                    <a:pt x="3267" y="390"/>
                  </a:moveTo>
                  <a:lnTo>
                    <a:pt x="2863" y="393"/>
                  </a:lnTo>
                  <a:lnTo>
                    <a:pt x="3098" y="526"/>
                  </a:lnTo>
                  <a:lnTo>
                    <a:pt x="3098" y="789"/>
                  </a:lnTo>
                  <a:lnTo>
                    <a:pt x="3155" y="789"/>
                  </a:lnTo>
                  <a:lnTo>
                    <a:pt x="3172" y="791"/>
                  </a:lnTo>
                  <a:lnTo>
                    <a:pt x="3188" y="799"/>
                  </a:lnTo>
                  <a:lnTo>
                    <a:pt x="3200" y="811"/>
                  </a:lnTo>
                  <a:lnTo>
                    <a:pt x="3208" y="827"/>
                  </a:lnTo>
                  <a:lnTo>
                    <a:pt x="3211" y="844"/>
                  </a:lnTo>
                  <a:lnTo>
                    <a:pt x="3208" y="863"/>
                  </a:lnTo>
                  <a:lnTo>
                    <a:pt x="3200" y="878"/>
                  </a:lnTo>
                  <a:lnTo>
                    <a:pt x="3188" y="890"/>
                  </a:lnTo>
                  <a:lnTo>
                    <a:pt x="3172" y="898"/>
                  </a:lnTo>
                  <a:lnTo>
                    <a:pt x="3155" y="901"/>
                  </a:lnTo>
                  <a:lnTo>
                    <a:pt x="3098" y="901"/>
                  </a:lnTo>
                  <a:lnTo>
                    <a:pt x="3098" y="957"/>
                  </a:lnTo>
                  <a:lnTo>
                    <a:pt x="3155" y="957"/>
                  </a:lnTo>
                  <a:lnTo>
                    <a:pt x="3172" y="960"/>
                  </a:lnTo>
                  <a:lnTo>
                    <a:pt x="3188" y="968"/>
                  </a:lnTo>
                  <a:lnTo>
                    <a:pt x="3200" y="980"/>
                  </a:lnTo>
                  <a:lnTo>
                    <a:pt x="3208" y="996"/>
                  </a:lnTo>
                  <a:lnTo>
                    <a:pt x="3211" y="1014"/>
                  </a:lnTo>
                  <a:lnTo>
                    <a:pt x="3208" y="1032"/>
                  </a:lnTo>
                  <a:lnTo>
                    <a:pt x="3200" y="1047"/>
                  </a:lnTo>
                  <a:lnTo>
                    <a:pt x="3188" y="1059"/>
                  </a:lnTo>
                  <a:lnTo>
                    <a:pt x="3172" y="1067"/>
                  </a:lnTo>
                  <a:lnTo>
                    <a:pt x="3155" y="1071"/>
                  </a:lnTo>
                  <a:lnTo>
                    <a:pt x="3098" y="1071"/>
                  </a:lnTo>
                  <a:lnTo>
                    <a:pt x="3098" y="2197"/>
                  </a:lnTo>
                  <a:lnTo>
                    <a:pt x="3155" y="2197"/>
                  </a:lnTo>
                  <a:lnTo>
                    <a:pt x="3172" y="2199"/>
                  </a:lnTo>
                  <a:lnTo>
                    <a:pt x="3188" y="2207"/>
                  </a:lnTo>
                  <a:lnTo>
                    <a:pt x="3200" y="2220"/>
                  </a:lnTo>
                  <a:lnTo>
                    <a:pt x="3208" y="2235"/>
                  </a:lnTo>
                  <a:lnTo>
                    <a:pt x="3211" y="2253"/>
                  </a:lnTo>
                  <a:lnTo>
                    <a:pt x="3208" y="2271"/>
                  </a:lnTo>
                  <a:lnTo>
                    <a:pt x="3200" y="2286"/>
                  </a:lnTo>
                  <a:lnTo>
                    <a:pt x="3188" y="2299"/>
                  </a:lnTo>
                  <a:lnTo>
                    <a:pt x="3172" y="2307"/>
                  </a:lnTo>
                  <a:lnTo>
                    <a:pt x="3155" y="2309"/>
                  </a:lnTo>
                  <a:lnTo>
                    <a:pt x="3098" y="2309"/>
                  </a:lnTo>
                  <a:lnTo>
                    <a:pt x="3098" y="2365"/>
                  </a:lnTo>
                  <a:lnTo>
                    <a:pt x="3155" y="2365"/>
                  </a:lnTo>
                  <a:lnTo>
                    <a:pt x="3172" y="2368"/>
                  </a:lnTo>
                  <a:lnTo>
                    <a:pt x="3188" y="2376"/>
                  </a:lnTo>
                  <a:lnTo>
                    <a:pt x="3200" y="2389"/>
                  </a:lnTo>
                  <a:lnTo>
                    <a:pt x="3208" y="2404"/>
                  </a:lnTo>
                  <a:lnTo>
                    <a:pt x="3211" y="2423"/>
                  </a:lnTo>
                  <a:lnTo>
                    <a:pt x="3208" y="2440"/>
                  </a:lnTo>
                  <a:lnTo>
                    <a:pt x="3200" y="2455"/>
                  </a:lnTo>
                  <a:lnTo>
                    <a:pt x="3188" y="2468"/>
                  </a:lnTo>
                  <a:lnTo>
                    <a:pt x="3172" y="2476"/>
                  </a:lnTo>
                  <a:lnTo>
                    <a:pt x="3155" y="2479"/>
                  </a:lnTo>
                  <a:lnTo>
                    <a:pt x="3098" y="2479"/>
                  </a:lnTo>
                  <a:lnTo>
                    <a:pt x="3098" y="2737"/>
                  </a:lnTo>
                  <a:lnTo>
                    <a:pt x="2857" y="2872"/>
                  </a:lnTo>
                  <a:lnTo>
                    <a:pt x="3270" y="2872"/>
                  </a:lnTo>
                  <a:lnTo>
                    <a:pt x="3267" y="390"/>
                  </a:lnTo>
                  <a:close/>
                  <a:moveTo>
                    <a:pt x="1746" y="226"/>
                  </a:moveTo>
                  <a:lnTo>
                    <a:pt x="1746" y="3042"/>
                  </a:lnTo>
                  <a:lnTo>
                    <a:pt x="2084" y="3042"/>
                  </a:lnTo>
                  <a:lnTo>
                    <a:pt x="2084" y="226"/>
                  </a:lnTo>
                  <a:lnTo>
                    <a:pt x="1746" y="226"/>
                  </a:lnTo>
                  <a:close/>
                  <a:moveTo>
                    <a:pt x="2197" y="148"/>
                  </a:moveTo>
                  <a:lnTo>
                    <a:pt x="2197" y="3110"/>
                  </a:lnTo>
                  <a:lnTo>
                    <a:pt x="2986" y="2666"/>
                  </a:lnTo>
                  <a:lnTo>
                    <a:pt x="2986" y="2479"/>
                  </a:lnTo>
                  <a:lnTo>
                    <a:pt x="2968" y="2476"/>
                  </a:lnTo>
                  <a:lnTo>
                    <a:pt x="2953" y="2468"/>
                  </a:lnTo>
                  <a:lnTo>
                    <a:pt x="2941" y="2455"/>
                  </a:lnTo>
                  <a:lnTo>
                    <a:pt x="2932" y="2440"/>
                  </a:lnTo>
                  <a:lnTo>
                    <a:pt x="2929" y="2423"/>
                  </a:lnTo>
                  <a:lnTo>
                    <a:pt x="2932" y="2404"/>
                  </a:lnTo>
                  <a:lnTo>
                    <a:pt x="2941" y="2389"/>
                  </a:lnTo>
                  <a:lnTo>
                    <a:pt x="2953" y="2376"/>
                  </a:lnTo>
                  <a:lnTo>
                    <a:pt x="2968" y="2368"/>
                  </a:lnTo>
                  <a:lnTo>
                    <a:pt x="2986" y="2365"/>
                  </a:lnTo>
                  <a:lnTo>
                    <a:pt x="2986" y="2309"/>
                  </a:lnTo>
                  <a:lnTo>
                    <a:pt x="2968" y="2307"/>
                  </a:lnTo>
                  <a:lnTo>
                    <a:pt x="2953" y="2299"/>
                  </a:lnTo>
                  <a:lnTo>
                    <a:pt x="2941" y="2286"/>
                  </a:lnTo>
                  <a:lnTo>
                    <a:pt x="2932" y="2271"/>
                  </a:lnTo>
                  <a:lnTo>
                    <a:pt x="2929" y="2253"/>
                  </a:lnTo>
                  <a:lnTo>
                    <a:pt x="2932" y="2235"/>
                  </a:lnTo>
                  <a:lnTo>
                    <a:pt x="2941" y="2220"/>
                  </a:lnTo>
                  <a:lnTo>
                    <a:pt x="2953" y="2207"/>
                  </a:lnTo>
                  <a:lnTo>
                    <a:pt x="2968" y="2199"/>
                  </a:lnTo>
                  <a:lnTo>
                    <a:pt x="2986" y="2197"/>
                  </a:lnTo>
                  <a:lnTo>
                    <a:pt x="2986" y="1071"/>
                  </a:lnTo>
                  <a:lnTo>
                    <a:pt x="2968" y="1067"/>
                  </a:lnTo>
                  <a:lnTo>
                    <a:pt x="2953" y="1059"/>
                  </a:lnTo>
                  <a:lnTo>
                    <a:pt x="2941" y="1047"/>
                  </a:lnTo>
                  <a:lnTo>
                    <a:pt x="2932" y="1032"/>
                  </a:lnTo>
                  <a:lnTo>
                    <a:pt x="2929" y="1014"/>
                  </a:lnTo>
                  <a:lnTo>
                    <a:pt x="2932" y="996"/>
                  </a:lnTo>
                  <a:lnTo>
                    <a:pt x="2941" y="980"/>
                  </a:lnTo>
                  <a:lnTo>
                    <a:pt x="2953" y="968"/>
                  </a:lnTo>
                  <a:lnTo>
                    <a:pt x="2968" y="960"/>
                  </a:lnTo>
                  <a:lnTo>
                    <a:pt x="2986" y="957"/>
                  </a:lnTo>
                  <a:lnTo>
                    <a:pt x="2986" y="901"/>
                  </a:lnTo>
                  <a:lnTo>
                    <a:pt x="2968" y="898"/>
                  </a:lnTo>
                  <a:lnTo>
                    <a:pt x="2953" y="890"/>
                  </a:lnTo>
                  <a:lnTo>
                    <a:pt x="2941" y="878"/>
                  </a:lnTo>
                  <a:lnTo>
                    <a:pt x="2932" y="863"/>
                  </a:lnTo>
                  <a:lnTo>
                    <a:pt x="2929" y="844"/>
                  </a:lnTo>
                  <a:lnTo>
                    <a:pt x="2932" y="827"/>
                  </a:lnTo>
                  <a:lnTo>
                    <a:pt x="2941" y="811"/>
                  </a:lnTo>
                  <a:lnTo>
                    <a:pt x="2953" y="799"/>
                  </a:lnTo>
                  <a:lnTo>
                    <a:pt x="2968" y="791"/>
                  </a:lnTo>
                  <a:lnTo>
                    <a:pt x="2986" y="789"/>
                  </a:lnTo>
                  <a:lnTo>
                    <a:pt x="2986" y="596"/>
                  </a:lnTo>
                  <a:lnTo>
                    <a:pt x="2426" y="281"/>
                  </a:lnTo>
                  <a:lnTo>
                    <a:pt x="2435" y="281"/>
                  </a:lnTo>
                  <a:lnTo>
                    <a:pt x="2197" y="148"/>
                  </a:lnTo>
                  <a:close/>
                  <a:moveTo>
                    <a:pt x="2147" y="0"/>
                  </a:moveTo>
                  <a:lnTo>
                    <a:pt x="2163" y="2"/>
                  </a:lnTo>
                  <a:lnTo>
                    <a:pt x="2179" y="7"/>
                  </a:lnTo>
                  <a:lnTo>
                    <a:pt x="2665" y="281"/>
                  </a:lnTo>
                  <a:lnTo>
                    <a:pt x="3270" y="281"/>
                  </a:lnTo>
                  <a:lnTo>
                    <a:pt x="3296" y="284"/>
                  </a:lnTo>
                  <a:lnTo>
                    <a:pt x="3319" y="292"/>
                  </a:lnTo>
                  <a:lnTo>
                    <a:pt x="3339" y="305"/>
                  </a:lnTo>
                  <a:lnTo>
                    <a:pt x="3355" y="322"/>
                  </a:lnTo>
                  <a:lnTo>
                    <a:pt x="3369" y="342"/>
                  </a:lnTo>
                  <a:lnTo>
                    <a:pt x="3377" y="366"/>
                  </a:lnTo>
                  <a:lnTo>
                    <a:pt x="3380" y="390"/>
                  </a:lnTo>
                  <a:lnTo>
                    <a:pt x="3380" y="2876"/>
                  </a:lnTo>
                  <a:lnTo>
                    <a:pt x="3377" y="2901"/>
                  </a:lnTo>
                  <a:lnTo>
                    <a:pt x="3369" y="2924"/>
                  </a:lnTo>
                  <a:lnTo>
                    <a:pt x="3355" y="2944"/>
                  </a:lnTo>
                  <a:lnTo>
                    <a:pt x="3339" y="2961"/>
                  </a:lnTo>
                  <a:lnTo>
                    <a:pt x="3319" y="2975"/>
                  </a:lnTo>
                  <a:lnTo>
                    <a:pt x="3296" y="2983"/>
                  </a:lnTo>
                  <a:lnTo>
                    <a:pt x="3270" y="2986"/>
                  </a:lnTo>
                  <a:lnTo>
                    <a:pt x="3267" y="2986"/>
                  </a:lnTo>
                  <a:lnTo>
                    <a:pt x="3267" y="3210"/>
                  </a:lnTo>
                  <a:lnTo>
                    <a:pt x="2704" y="3210"/>
                  </a:lnTo>
                  <a:lnTo>
                    <a:pt x="2704" y="2986"/>
                  </a:lnTo>
                  <a:lnTo>
                    <a:pt x="2648" y="2986"/>
                  </a:lnTo>
                  <a:lnTo>
                    <a:pt x="2179" y="3249"/>
                  </a:lnTo>
                  <a:lnTo>
                    <a:pt x="2163" y="3255"/>
                  </a:lnTo>
                  <a:lnTo>
                    <a:pt x="2147" y="3257"/>
                  </a:lnTo>
                  <a:lnTo>
                    <a:pt x="2130" y="3255"/>
                  </a:lnTo>
                  <a:lnTo>
                    <a:pt x="2115" y="3249"/>
                  </a:lnTo>
                  <a:lnTo>
                    <a:pt x="2103" y="3239"/>
                  </a:lnTo>
                  <a:lnTo>
                    <a:pt x="2093" y="3226"/>
                  </a:lnTo>
                  <a:lnTo>
                    <a:pt x="2086" y="3211"/>
                  </a:lnTo>
                  <a:lnTo>
                    <a:pt x="2084" y="3195"/>
                  </a:lnTo>
                  <a:lnTo>
                    <a:pt x="2084" y="3154"/>
                  </a:lnTo>
                  <a:lnTo>
                    <a:pt x="1634" y="3154"/>
                  </a:lnTo>
                  <a:lnTo>
                    <a:pt x="1634" y="2986"/>
                  </a:lnTo>
                  <a:lnTo>
                    <a:pt x="676" y="2986"/>
                  </a:lnTo>
                  <a:lnTo>
                    <a:pt x="676" y="3210"/>
                  </a:lnTo>
                  <a:lnTo>
                    <a:pt x="113" y="3210"/>
                  </a:lnTo>
                  <a:lnTo>
                    <a:pt x="113" y="2986"/>
                  </a:lnTo>
                  <a:lnTo>
                    <a:pt x="110" y="2986"/>
                  </a:lnTo>
                  <a:lnTo>
                    <a:pt x="84" y="2983"/>
                  </a:lnTo>
                  <a:lnTo>
                    <a:pt x="61" y="2975"/>
                  </a:lnTo>
                  <a:lnTo>
                    <a:pt x="41" y="2961"/>
                  </a:lnTo>
                  <a:lnTo>
                    <a:pt x="25" y="2944"/>
                  </a:lnTo>
                  <a:lnTo>
                    <a:pt x="11" y="2924"/>
                  </a:lnTo>
                  <a:lnTo>
                    <a:pt x="3" y="2901"/>
                  </a:lnTo>
                  <a:lnTo>
                    <a:pt x="0" y="2876"/>
                  </a:lnTo>
                  <a:lnTo>
                    <a:pt x="0" y="390"/>
                  </a:lnTo>
                  <a:lnTo>
                    <a:pt x="3" y="366"/>
                  </a:lnTo>
                  <a:lnTo>
                    <a:pt x="11" y="342"/>
                  </a:lnTo>
                  <a:lnTo>
                    <a:pt x="25" y="322"/>
                  </a:lnTo>
                  <a:lnTo>
                    <a:pt x="41" y="305"/>
                  </a:lnTo>
                  <a:lnTo>
                    <a:pt x="61" y="292"/>
                  </a:lnTo>
                  <a:lnTo>
                    <a:pt x="84" y="284"/>
                  </a:lnTo>
                  <a:lnTo>
                    <a:pt x="110" y="281"/>
                  </a:lnTo>
                  <a:lnTo>
                    <a:pt x="1634" y="281"/>
                  </a:lnTo>
                  <a:lnTo>
                    <a:pt x="1634" y="112"/>
                  </a:lnTo>
                  <a:lnTo>
                    <a:pt x="2084" y="112"/>
                  </a:lnTo>
                  <a:lnTo>
                    <a:pt x="2084" y="63"/>
                  </a:lnTo>
                  <a:lnTo>
                    <a:pt x="2086" y="46"/>
                  </a:lnTo>
                  <a:lnTo>
                    <a:pt x="2093" y="31"/>
                  </a:lnTo>
                  <a:lnTo>
                    <a:pt x="2103" y="19"/>
                  </a:lnTo>
                  <a:lnTo>
                    <a:pt x="2115" y="8"/>
                  </a:lnTo>
                  <a:lnTo>
                    <a:pt x="2130" y="2"/>
                  </a:lnTo>
                  <a:lnTo>
                    <a:pt x="2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526"/>
            <p:cNvSpPr>
              <a:spLocks/>
            </p:cNvSpPr>
            <p:nvPr/>
          </p:nvSpPr>
          <p:spPr bwMode="auto">
            <a:xfrm>
              <a:off x="6613525" y="3522663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1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527"/>
            <p:cNvSpPr>
              <a:spLocks/>
            </p:cNvSpPr>
            <p:nvPr/>
          </p:nvSpPr>
          <p:spPr bwMode="auto">
            <a:xfrm>
              <a:off x="6613525" y="357663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528"/>
            <p:cNvSpPr>
              <a:spLocks/>
            </p:cNvSpPr>
            <p:nvPr/>
          </p:nvSpPr>
          <p:spPr bwMode="auto">
            <a:xfrm>
              <a:off x="6613525" y="387985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529"/>
            <p:cNvSpPr>
              <a:spLocks/>
            </p:cNvSpPr>
            <p:nvPr/>
          </p:nvSpPr>
          <p:spPr bwMode="auto">
            <a:xfrm>
              <a:off x="6613525" y="38258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530"/>
            <p:cNvSpPr>
              <a:spLocks/>
            </p:cNvSpPr>
            <p:nvPr/>
          </p:nvSpPr>
          <p:spPr bwMode="auto">
            <a:xfrm>
              <a:off x="6613525" y="3629025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531"/>
            <p:cNvSpPr>
              <a:spLocks/>
            </p:cNvSpPr>
            <p:nvPr/>
          </p:nvSpPr>
          <p:spPr bwMode="auto">
            <a:xfrm>
              <a:off x="6613525" y="3933825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532"/>
            <p:cNvSpPr>
              <a:spLocks/>
            </p:cNvSpPr>
            <p:nvPr/>
          </p:nvSpPr>
          <p:spPr bwMode="auto">
            <a:xfrm>
              <a:off x="6675438" y="3675063"/>
              <a:ext cx="46038" cy="125413"/>
            </a:xfrm>
            <a:custGeom>
              <a:avLst/>
              <a:gdLst>
                <a:gd name="T0" fmla="*/ 57 w 283"/>
                <a:gd name="T1" fmla="*/ 0 h 789"/>
                <a:gd name="T2" fmla="*/ 94 w 283"/>
                <a:gd name="T3" fmla="*/ 4 h 789"/>
                <a:gd name="T4" fmla="*/ 128 w 283"/>
                <a:gd name="T5" fmla="*/ 12 h 789"/>
                <a:gd name="T6" fmla="*/ 160 w 283"/>
                <a:gd name="T7" fmla="*/ 26 h 789"/>
                <a:gd name="T8" fmla="*/ 190 w 283"/>
                <a:gd name="T9" fmla="*/ 43 h 789"/>
                <a:gd name="T10" fmla="*/ 216 w 283"/>
                <a:gd name="T11" fmla="*/ 67 h 789"/>
                <a:gd name="T12" fmla="*/ 239 w 283"/>
                <a:gd name="T13" fmla="*/ 93 h 789"/>
                <a:gd name="T14" fmla="*/ 257 w 283"/>
                <a:gd name="T15" fmla="*/ 122 h 789"/>
                <a:gd name="T16" fmla="*/ 271 w 283"/>
                <a:gd name="T17" fmla="*/ 155 h 789"/>
                <a:gd name="T18" fmla="*/ 280 w 283"/>
                <a:gd name="T19" fmla="*/ 190 h 789"/>
                <a:gd name="T20" fmla="*/ 283 w 283"/>
                <a:gd name="T21" fmla="*/ 226 h 789"/>
                <a:gd name="T22" fmla="*/ 283 w 283"/>
                <a:gd name="T23" fmla="*/ 563 h 789"/>
                <a:gd name="T24" fmla="*/ 280 w 283"/>
                <a:gd name="T25" fmla="*/ 600 h 789"/>
                <a:gd name="T26" fmla="*/ 271 w 283"/>
                <a:gd name="T27" fmla="*/ 634 h 789"/>
                <a:gd name="T28" fmla="*/ 257 w 283"/>
                <a:gd name="T29" fmla="*/ 667 h 789"/>
                <a:gd name="T30" fmla="*/ 239 w 283"/>
                <a:gd name="T31" fmla="*/ 697 h 789"/>
                <a:gd name="T32" fmla="*/ 216 w 283"/>
                <a:gd name="T33" fmla="*/ 723 h 789"/>
                <a:gd name="T34" fmla="*/ 190 w 283"/>
                <a:gd name="T35" fmla="*/ 745 h 789"/>
                <a:gd name="T36" fmla="*/ 160 w 283"/>
                <a:gd name="T37" fmla="*/ 764 h 789"/>
                <a:gd name="T38" fmla="*/ 128 w 283"/>
                <a:gd name="T39" fmla="*/ 778 h 789"/>
                <a:gd name="T40" fmla="*/ 94 w 283"/>
                <a:gd name="T41" fmla="*/ 786 h 789"/>
                <a:gd name="T42" fmla="*/ 57 w 283"/>
                <a:gd name="T43" fmla="*/ 789 h 789"/>
                <a:gd name="T44" fmla="*/ 39 w 283"/>
                <a:gd name="T45" fmla="*/ 786 h 789"/>
                <a:gd name="T46" fmla="*/ 24 w 283"/>
                <a:gd name="T47" fmla="*/ 778 h 789"/>
                <a:gd name="T48" fmla="*/ 12 w 283"/>
                <a:gd name="T49" fmla="*/ 766 h 789"/>
                <a:gd name="T50" fmla="*/ 3 w 283"/>
                <a:gd name="T51" fmla="*/ 750 h 789"/>
                <a:gd name="T52" fmla="*/ 0 w 283"/>
                <a:gd name="T53" fmla="*/ 733 h 789"/>
                <a:gd name="T54" fmla="*/ 3 w 283"/>
                <a:gd name="T55" fmla="*/ 714 h 789"/>
                <a:gd name="T56" fmla="*/ 12 w 283"/>
                <a:gd name="T57" fmla="*/ 699 h 789"/>
                <a:gd name="T58" fmla="*/ 24 w 283"/>
                <a:gd name="T59" fmla="*/ 688 h 789"/>
                <a:gd name="T60" fmla="*/ 39 w 283"/>
                <a:gd name="T61" fmla="*/ 680 h 789"/>
                <a:gd name="T62" fmla="*/ 57 w 283"/>
                <a:gd name="T63" fmla="*/ 676 h 789"/>
                <a:gd name="T64" fmla="*/ 82 w 283"/>
                <a:gd name="T65" fmla="*/ 673 h 789"/>
                <a:gd name="T66" fmla="*/ 107 w 283"/>
                <a:gd name="T67" fmla="*/ 665 h 789"/>
                <a:gd name="T68" fmla="*/ 127 w 283"/>
                <a:gd name="T69" fmla="*/ 652 h 789"/>
                <a:gd name="T70" fmla="*/ 145 w 283"/>
                <a:gd name="T71" fmla="*/ 634 h 789"/>
                <a:gd name="T72" fmla="*/ 158 w 283"/>
                <a:gd name="T73" fmla="*/ 613 h 789"/>
                <a:gd name="T74" fmla="*/ 167 w 283"/>
                <a:gd name="T75" fmla="*/ 589 h 789"/>
                <a:gd name="T76" fmla="*/ 170 w 283"/>
                <a:gd name="T77" fmla="*/ 563 h 789"/>
                <a:gd name="T78" fmla="*/ 170 w 283"/>
                <a:gd name="T79" fmla="*/ 227 h 789"/>
                <a:gd name="T80" fmla="*/ 167 w 283"/>
                <a:gd name="T81" fmla="*/ 200 h 789"/>
                <a:gd name="T82" fmla="*/ 158 w 283"/>
                <a:gd name="T83" fmla="*/ 177 h 789"/>
                <a:gd name="T84" fmla="*/ 145 w 283"/>
                <a:gd name="T85" fmla="*/ 155 h 789"/>
                <a:gd name="T86" fmla="*/ 127 w 283"/>
                <a:gd name="T87" fmla="*/ 138 h 789"/>
                <a:gd name="T88" fmla="*/ 107 w 283"/>
                <a:gd name="T89" fmla="*/ 124 h 789"/>
                <a:gd name="T90" fmla="*/ 82 w 283"/>
                <a:gd name="T91" fmla="*/ 116 h 789"/>
                <a:gd name="T92" fmla="*/ 57 w 283"/>
                <a:gd name="T93" fmla="*/ 113 h 789"/>
                <a:gd name="T94" fmla="*/ 39 w 283"/>
                <a:gd name="T95" fmla="*/ 110 h 789"/>
                <a:gd name="T96" fmla="*/ 24 w 283"/>
                <a:gd name="T97" fmla="*/ 102 h 789"/>
                <a:gd name="T98" fmla="*/ 12 w 283"/>
                <a:gd name="T99" fmla="*/ 90 h 789"/>
                <a:gd name="T100" fmla="*/ 3 w 283"/>
                <a:gd name="T101" fmla="*/ 74 h 789"/>
                <a:gd name="T102" fmla="*/ 0 w 283"/>
                <a:gd name="T103" fmla="*/ 57 h 789"/>
                <a:gd name="T104" fmla="*/ 3 w 283"/>
                <a:gd name="T105" fmla="*/ 39 h 789"/>
                <a:gd name="T106" fmla="*/ 12 w 283"/>
                <a:gd name="T107" fmla="*/ 23 h 789"/>
                <a:gd name="T108" fmla="*/ 24 w 283"/>
                <a:gd name="T109" fmla="*/ 12 h 789"/>
                <a:gd name="T110" fmla="*/ 39 w 283"/>
                <a:gd name="T111" fmla="*/ 4 h 789"/>
                <a:gd name="T112" fmla="*/ 57 w 283"/>
                <a:gd name="T113" fmla="*/ 0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83" h="789">
                  <a:moveTo>
                    <a:pt x="57" y="0"/>
                  </a:moveTo>
                  <a:lnTo>
                    <a:pt x="94" y="4"/>
                  </a:lnTo>
                  <a:lnTo>
                    <a:pt x="128" y="12"/>
                  </a:lnTo>
                  <a:lnTo>
                    <a:pt x="160" y="26"/>
                  </a:lnTo>
                  <a:lnTo>
                    <a:pt x="190" y="43"/>
                  </a:lnTo>
                  <a:lnTo>
                    <a:pt x="216" y="67"/>
                  </a:lnTo>
                  <a:lnTo>
                    <a:pt x="239" y="93"/>
                  </a:lnTo>
                  <a:lnTo>
                    <a:pt x="257" y="122"/>
                  </a:lnTo>
                  <a:lnTo>
                    <a:pt x="271" y="155"/>
                  </a:lnTo>
                  <a:lnTo>
                    <a:pt x="280" y="190"/>
                  </a:lnTo>
                  <a:lnTo>
                    <a:pt x="283" y="226"/>
                  </a:lnTo>
                  <a:lnTo>
                    <a:pt x="283" y="563"/>
                  </a:lnTo>
                  <a:lnTo>
                    <a:pt x="280" y="600"/>
                  </a:lnTo>
                  <a:lnTo>
                    <a:pt x="271" y="634"/>
                  </a:lnTo>
                  <a:lnTo>
                    <a:pt x="257" y="667"/>
                  </a:lnTo>
                  <a:lnTo>
                    <a:pt x="239" y="697"/>
                  </a:lnTo>
                  <a:lnTo>
                    <a:pt x="216" y="723"/>
                  </a:lnTo>
                  <a:lnTo>
                    <a:pt x="190" y="745"/>
                  </a:lnTo>
                  <a:lnTo>
                    <a:pt x="160" y="764"/>
                  </a:lnTo>
                  <a:lnTo>
                    <a:pt x="128" y="778"/>
                  </a:lnTo>
                  <a:lnTo>
                    <a:pt x="94" y="786"/>
                  </a:lnTo>
                  <a:lnTo>
                    <a:pt x="57" y="789"/>
                  </a:lnTo>
                  <a:lnTo>
                    <a:pt x="39" y="786"/>
                  </a:lnTo>
                  <a:lnTo>
                    <a:pt x="24" y="778"/>
                  </a:lnTo>
                  <a:lnTo>
                    <a:pt x="12" y="766"/>
                  </a:lnTo>
                  <a:lnTo>
                    <a:pt x="3" y="750"/>
                  </a:lnTo>
                  <a:lnTo>
                    <a:pt x="0" y="733"/>
                  </a:lnTo>
                  <a:lnTo>
                    <a:pt x="3" y="714"/>
                  </a:lnTo>
                  <a:lnTo>
                    <a:pt x="12" y="699"/>
                  </a:lnTo>
                  <a:lnTo>
                    <a:pt x="24" y="688"/>
                  </a:lnTo>
                  <a:lnTo>
                    <a:pt x="39" y="680"/>
                  </a:lnTo>
                  <a:lnTo>
                    <a:pt x="57" y="676"/>
                  </a:lnTo>
                  <a:lnTo>
                    <a:pt x="82" y="673"/>
                  </a:lnTo>
                  <a:lnTo>
                    <a:pt x="107" y="665"/>
                  </a:lnTo>
                  <a:lnTo>
                    <a:pt x="127" y="652"/>
                  </a:lnTo>
                  <a:lnTo>
                    <a:pt x="145" y="634"/>
                  </a:lnTo>
                  <a:lnTo>
                    <a:pt x="158" y="613"/>
                  </a:lnTo>
                  <a:lnTo>
                    <a:pt x="167" y="589"/>
                  </a:lnTo>
                  <a:lnTo>
                    <a:pt x="170" y="563"/>
                  </a:lnTo>
                  <a:lnTo>
                    <a:pt x="170" y="227"/>
                  </a:lnTo>
                  <a:lnTo>
                    <a:pt x="167" y="200"/>
                  </a:lnTo>
                  <a:lnTo>
                    <a:pt x="158" y="177"/>
                  </a:lnTo>
                  <a:lnTo>
                    <a:pt x="145" y="155"/>
                  </a:lnTo>
                  <a:lnTo>
                    <a:pt x="127" y="138"/>
                  </a:lnTo>
                  <a:lnTo>
                    <a:pt x="107" y="124"/>
                  </a:lnTo>
                  <a:lnTo>
                    <a:pt x="82" y="116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533"/>
            <p:cNvSpPr>
              <a:spLocks/>
            </p:cNvSpPr>
            <p:nvPr/>
          </p:nvSpPr>
          <p:spPr bwMode="auto">
            <a:xfrm>
              <a:off x="6675438" y="3638550"/>
              <a:ext cx="80963" cy="196850"/>
            </a:xfrm>
            <a:custGeom>
              <a:avLst/>
              <a:gdLst>
                <a:gd name="T0" fmla="*/ 109 w 507"/>
                <a:gd name="T1" fmla="*/ 3 h 1239"/>
                <a:gd name="T2" fmla="*/ 208 w 507"/>
                <a:gd name="T3" fmla="*/ 27 h 1239"/>
                <a:gd name="T4" fmla="*/ 298 w 507"/>
                <a:gd name="T5" fmla="*/ 71 h 1239"/>
                <a:gd name="T6" fmla="*/ 375 w 507"/>
                <a:gd name="T7" fmla="*/ 132 h 1239"/>
                <a:gd name="T8" fmla="*/ 438 w 507"/>
                <a:gd name="T9" fmla="*/ 209 h 1239"/>
                <a:gd name="T10" fmla="*/ 482 w 507"/>
                <a:gd name="T11" fmla="*/ 299 h 1239"/>
                <a:gd name="T12" fmla="*/ 505 w 507"/>
                <a:gd name="T13" fmla="*/ 399 h 1239"/>
                <a:gd name="T14" fmla="*/ 507 w 507"/>
                <a:gd name="T15" fmla="*/ 788 h 1239"/>
                <a:gd name="T16" fmla="*/ 496 w 507"/>
                <a:gd name="T17" fmla="*/ 891 h 1239"/>
                <a:gd name="T18" fmla="*/ 462 w 507"/>
                <a:gd name="T19" fmla="*/ 986 h 1239"/>
                <a:gd name="T20" fmla="*/ 409 w 507"/>
                <a:gd name="T21" fmla="*/ 1070 h 1239"/>
                <a:gd name="T22" fmla="*/ 338 w 507"/>
                <a:gd name="T23" fmla="*/ 1140 h 1239"/>
                <a:gd name="T24" fmla="*/ 255 w 507"/>
                <a:gd name="T25" fmla="*/ 1193 h 1239"/>
                <a:gd name="T26" fmla="*/ 160 w 507"/>
                <a:gd name="T27" fmla="*/ 1227 h 1239"/>
                <a:gd name="T28" fmla="*/ 57 w 507"/>
                <a:gd name="T29" fmla="*/ 1239 h 1239"/>
                <a:gd name="T30" fmla="*/ 24 w 507"/>
                <a:gd name="T31" fmla="*/ 1228 h 1239"/>
                <a:gd name="T32" fmla="*/ 3 w 507"/>
                <a:gd name="T33" fmla="*/ 1201 h 1239"/>
                <a:gd name="T34" fmla="*/ 3 w 507"/>
                <a:gd name="T35" fmla="*/ 1166 h 1239"/>
                <a:gd name="T36" fmla="*/ 24 w 507"/>
                <a:gd name="T37" fmla="*/ 1137 h 1239"/>
                <a:gd name="T38" fmla="*/ 57 w 507"/>
                <a:gd name="T39" fmla="*/ 1127 h 1239"/>
                <a:gd name="T40" fmla="*/ 147 w 507"/>
                <a:gd name="T41" fmla="*/ 1114 h 1239"/>
                <a:gd name="T42" fmla="*/ 228 w 507"/>
                <a:gd name="T43" fmla="*/ 1081 h 1239"/>
                <a:gd name="T44" fmla="*/ 296 w 507"/>
                <a:gd name="T45" fmla="*/ 1027 h 1239"/>
                <a:gd name="T46" fmla="*/ 349 w 507"/>
                <a:gd name="T47" fmla="*/ 959 h 1239"/>
                <a:gd name="T48" fmla="*/ 383 w 507"/>
                <a:gd name="T49" fmla="*/ 878 h 1239"/>
                <a:gd name="T50" fmla="*/ 396 w 507"/>
                <a:gd name="T51" fmla="*/ 788 h 1239"/>
                <a:gd name="T52" fmla="*/ 393 w 507"/>
                <a:gd name="T53" fmla="*/ 406 h 1239"/>
                <a:gd name="T54" fmla="*/ 369 w 507"/>
                <a:gd name="T55" fmla="*/ 320 h 1239"/>
                <a:gd name="T56" fmla="*/ 325 w 507"/>
                <a:gd name="T57" fmla="*/ 245 h 1239"/>
                <a:gd name="T58" fmla="*/ 264 w 507"/>
                <a:gd name="T59" fmla="*/ 183 h 1239"/>
                <a:gd name="T60" fmla="*/ 189 w 507"/>
                <a:gd name="T61" fmla="*/ 139 h 1239"/>
                <a:gd name="T62" fmla="*/ 103 w 507"/>
                <a:gd name="T63" fmla="*/ 116 h 1239"/>
                <a:gd name="T64" fmla="*/ 39 w 507"/>
                <a:gd name="T65" fmla="*/ 110 h 1239"/>
                <a:gd name="T66" fmla="*/ 12 w 507"/>
                <a:gd name="T67" fmla="*/ 89 h 1239"/>
                <a:gd name="T68" fmla="*/ 0 w 507"/>
                <a:gd name="T69" fmla="*/ 56 h 1239"/>
                <a:gd name="T70" fmla="*/ 12 w 507"/>
                <a:gd name="T71" fmla="*/ 23 h 1239"/>
                <a:gd name="T72" fmla="*/ 39 w 507"/>
                <a:gd name="T73" fmla="*/ 3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7" h="1239">
                  <a:moveTo>
                    <a:pt x="57" y="0"/>
                  </a:moveTo>
                  <a:lnTo>
                    <a:pt x="109" y="3"/>
                  </a:lnTo>
                  <a:lnTo>
                    <a:pt x="160" y="12"/>
                  </a:lnTo>
                  <a:lnTo>
                    <a:pt x="208" y="27"/>
                  </a:lnTo>
                  <a:lnTo>
                    <a:pt x="255" y="46"/>
                  </a:lnTo>
                  <a:lnTo>
                    <a:pt x="298" y="71"/>
                  </a:lnTo>
                  <a:lnTo>
                    <a:pt x="338" y="99"/>
                  </a:lnTo>
                  <a:lnTo>
                    <a:pt x="375" y="132"/>
                  </a:lnTo>
                  <a:lnTo>
                    <a:pt x="409" y="169"/>
                  </a:lnTo>
                  <a:lnTo>
                    <a:pt x="438" y="209"/>
                  </a:lnTo>
                  <a:lnTo>
                    <a:pt x="462" y="253"/>
                  </a:lnTo>
                  <a:lnTo>
                    <a:pt x="482" y="299"/>
                  </a:lnTo>
                  <a:lnTo>
                    <a:pt x="496" y="348"/>
                  </a:lnTo>
                  <a:lnTo>
                    <a:pt x="505" y="399"/>
                  </a:lnTo>
                  <a:lnTo>
                    <a:pt x="507" y="451"/>
                  </a:lnTo>
                  <a:lnTo>
                    <a:pt x="507" y="788"/>
                  </a:lnTo>
                  <a:lnTo>
                    <a:pt x="505" y="841"/>
                  </a:lnTo>
                  <a:lnTo>
                    <a:pt x="496" y="891"/>
                  </a:lnTo>
                  <a:lnTo>
                    <a:pt x="482" y="940"/>
                  </a:lnTo>
                  <a:lnTo>
                    <a:pt x="462" y="986"/>
                  </a:lnTo>
                  <a:lnTo>
                    <a:pt x="438" y="1029"/>
                  </a:lnTo>
                  <a:lnTo>
                    <a:pt x="409" y="1070"/>
                  </a:lnTo>
                  <a:lnTo>
                    <a:pt x="375" y="1107"/>
                  </a:lnTo>
                  <a:lnTo>
                    <a:pt x="338" y="1140"/>
                  </a:lnTo>
                  <a:lnTo>
                    <a:pt x="298" y="1169"/>
                  </a:lnTo>
                  <a:lnTo>
                    <a:pt x="255" y="1193"/>
                  </a:lnTo>
                  <a:lnTo>
                    <a:pt x="208" y="1213"/>
                  </a:lnTo>
                  <a:lnTo>
                    <a:pt x="160" y="1227"/>
                  </a:lnTo>
                  <a:lnTo>
                    <a:pt x="109" y="1236"/>
                  </a:lnTo>
                  <a:lnTo>
                    <a:pt x="57" y="1239"/>
                  </a:lnTo>
                  <a:lnTo>
                    <a:pt x="39" y="1236"/>
                  </a:lnTo>
                  <a:lnTo>
                    <a:pt x="24" y="1228"/>
                  </a:lnTo>
                  <a:lnTo>
                    <a:pt x="12" y="1216"/>
                  </a:lnTo>
                  <a:lnTo>
                    <a:pt x="3" y="1201"/>
                  </a:lnTo>
                  <a:lnTo>
                    <a:pt x="0" y="1183"/>
                  </a:lnTo>
                  <a:lnTo>
                    <a:pt x="3" y="1166"/>
                  </a:lnTo>
                  <a:lnTo>
                    <a:pt x="12" y="1149"/>
                  </a:lnTo>
                  <a:lnTo>
                    <a:pt x="24" y="1137"/>
                  </a:lnTo>
                  <a:lnTo>
                    <a:pt x="39" y="1130"/>
                  </a:lnTo>
                  <a:lnTo>
                    <a:pt x="57" y="1127"/>
                  </a:lnTo>
                  <a:lnTo>
                    <a:pt x="103" y="1124"/>
                  </a:lnTo>
                  <a:lnTo>
                    <a:pt x="147" y="1114"/>
                  </a:lnTo>
                  <a:lnTo>
                    <a:pt x="189" y="1100"/>
                  </a:lnTo>
                  <a:lnTo>
                    <a:pt x="228" y="1081"/>
                  </a:lnTo>
                  <a:lnTo>
                    <a:pt x="264" y="1056"/>
                  </a:lnTo>
                  <a:lnTo>
                    <a:pt x="296" y="1027"/>
                  </a:lnTo>
                  <a:lnTo>
                    <a:pt x="325" y="995"/>
                  </a:lnTo>
                  <a:lnTo>
                    <a:pt x="349" y="959"/>
                  </a:lnTo>
                  <a:lnTo>
                    <a:pt x="369" y="920"/>
                  </a:lnTo>
                  <a:lnTo>
                    <a:pt x="383" y="878"/>
                  </a:lnTo>
                  <a:lnTo>
                    <a:pt x="393" y="834"/>
                  </a:lnTo>
                  <a:lnTo>
                    <a:pt x="396" y="788"/>
                  </a:lnTo>
                  <a:lnTo>
                    <a:pt x="396" y="452"/>
                  </a:lnTo>
                  <a:lnTo>
                    <a:pt x="393" y="406"/>
                  </a:lnTo>
                  <a:lnTo>
                    <a:pt x="383" y="362"/>
                  </a:lnTo>
                  <a:lnTo>
                    <a:pt x="369" y="320"/>
                  </a:lnTo>
                  <a:lnTo>
                    <a:pt x="349" y="281"/>
                  </a:lnTo>
                  <a:lnTo>
                    <a:pt x="325" y="245"/>
                  </a:lnTo>
                  <a:lnTo>
                    <a:pt x="296" y="212"/>
                  </a:lnTo>
                  <a:lnTo>
                    <a:pt x="264" y="183"/>
                  </a:lnTo>
                  <a:lnTo>
                    <a:pt x="228" y="159"/>
                  </a:lnTo>
                  <a:lnTo>
                    <a:pt x="189" y="139"/>
                  </a:lnTo>
                  <a:lnTo>
                    <a:pt x="147" y="125"/>
                  </a:lnTo>
                  <a:lnTo>
                    <a:pt x="103" y="116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88" name="Group 1119"/>
          <p:cNvGrpSpPr/>
          <p:nvPr/>
        </p:nvGrpSpPr>
        <p:grpSpPr>
          <a:xfrm>
            <a:off x="8723449" y="2196431"/>
            <a:ext cx="534987" cy="517525"/>
            <a:chOff x="5408613" y="3478213"/>
            <a:chExt cx="534987" cy="517525"/>
          </a:xfrm>
          <a:solidFill>
            <a:srgbClr val="000000"/>
          </a:solidFill>
        </p:grpSpPr>
        <p:sp>
          <p:nvSpPr>
            <p:cNvPr id="1389" name="Freeform 538"/>
            <p:cNvSpPr>
              <a:spLocks noEditPoints="1"/>
            </p:cNvSpPr>
            <p:nvPr/>
          </p:nvSpPr>
          <p:spPr bwMode="auto">
            <a:xfrm>
              <a:off x="5408613" y="3478213"/>
              <a:ext cx="534987" cy="517525"/>
            </a:xfrm>
            <a:custGeom>
              <a:avLst/>
              <a:gdLst>
                <a:gd name="T0" fmla="*/ 225 w 3370"/>
                <a:gd name="T1" fmla="*/ 2986 h 3257"/>
                <a:gd name="T2" fmla="*/ 1236 w 3370"/>
                <a:gd name="T3" fmla="*/ 2647 h 3257"/>
                <a:gd name="T4" fmla="*/ 786 w 3370"/>
                <a:gd name="T5" fmla="*/ 2647 h 3257"/>
                <a:gd name="T6" fmla="*/ 1460 w 3370"/>
                <a:gd name="T7" fmla="*/ 2423 h 3257"/>
                <a:gd name="T8" fmla="*/ 562 w 3370"/>
                <a:gd name="T9" fmla="*/ 2423 h 3257"/>
                <a:gd name="T10" fmla="*/ 562 w 3370"/>
                <a:gd name="T11" fmla="*/ 2253 h 3257"/>
                <a:gd name="T12" fmla="*/ 1236 w 3370"/>
                <a:gd name="T13" fmla="*/ 2141 h 3257"/>
                <a:gd name="T14" fmla="*/ 1123 w 3370"/>
                <a:gd name="T15" fmla="*/ 2647 h 3257"/>
                <a:gd name="T16" fmla="*/ 786 w 3370"/>
                <a:gd name="T17" fmla="*/ 2084 h 3257"/>
                <a:gd name="T18" fmla="*/ 356 w 3370"/>
                <a:gd name="T19" fmla="*/ 2647 h 3257"/>
                <a:gd name="T20" fmla="*/ 488 w 3370"/>
                <a:gd name="T21" fmla="*/ 1974 h 3257"/>
                <a:gd name="T22" fmla="*/ 1570 w 3370"/>
                <a:gd name="T23" fmla="*/ 2010 h 3257"/>
                <a:gd name="T24" fmla="*/ 1236 w 3370"/>
                <a:gd name="T25" fmla="*/ 1520 h 3257"/>
                <a:gd name="T26" fmla="*/ 562 w 3370"/>
                <a:gd name="T27" fmla="*/ 1578 h 3257"/>
                <a:gd name="T28" fmla="*/ 1460 w 3370"/>
                <a:gd name="T29" fmla="*/ 1408 h 3257"/>
                <a:gd name="T30" fmla="*/ 786 w 3370"/>
                <a:gd name="T31" fmla="*/ 1352 h 3257"/>
                <a:gd name="T32" fmla="*/ 1236 w 3370"/>
                <a:gd name="T33" fmla="*/ 1182 h 3257"/>
                <a:gd name="T34" fmla="*/ 1236 w 3370"/>
                <a:gd name="T35" fmla="*/ 1014 h 3257"/>
                <a:gd name="T36" fmla="*/ 899 w 3370"/>
                <a:gd name="T37" fmla="*/ 1578 h 3257"/>
                <a:gd name="T38" fmla="*/ 786 w 3370"/>
                <a:gd name="T39" fmla="*/ 1071 h 3257"/>
                <a:gd name="T40" fmla="*/ 337 w 3370"/>
                <a:gd name="T41" fmla="*/ 639 h 3257"/>
                <a:gd name="T42" fmla="*/ 472 w 3370"/>
                <a:gd name="T43" fmla="*/ 912 h 3257"/>
                <a:gd name="T44" fmla="*/ 1561 w 3370"/>
                <a:gd name="T45" fmla="*/ 924 h 3257"/>
                <a:gd name="T46" fmla="*/ 356 w 3370"/>
                <a:gd name="T47" fmla="*/ 619 h 3257"/>
                <a:gd name="T48" fmla="*/ 1629 w 3370"/>
                <a:gd name="T49" fmla="*/ 2873 h 3257"/>
                <a:gd name="T50" fmla="*/ 263 w 3370"/>
                <a:gd name="T51" fmla="*/ 2722 h 3257"/>
                <a:gd name="T52" fmla="*/ 228 w 3370"/>
                <a:gd name="T53" fmla="*/ 613 h 3257"/>
                <a:gd name="T54" fmla="*/ 330 w 3370"/>
                <a:gd name="T55" fmla="*/ 509 h 3257"/>
                <a:gd name="T56" fmla="*/ 2854 w 3370"/>
                <a:gd name="T57" fmla="*/ 393 h 3257"/>
                <a:gd name="T58" fmla="*/ 3190 w 3370"/>
                <a:gd name="T59" fmla="*/ 811 h 3257"/>
                <a:gd name="T60" fmla="*/ 3163 w 3370"/>
                <a:gd name="T61" fmla="*/ 898 h 3257"/>
                <a:gd name="T62" fmla="*/ 3179 w 3370"/>
                <a:gd name="T63" fmla="*/ 968 h 3257"/>
                <a:gd name="T64" fmla="*/ 3179 w 3370"/>
                <a:gd name="T65" fmla="*/ 1059 h 3257"/>
                <a:gd name="T66" fmla="*/ 3163 w 3370"/>
                <a:gd name="T67" fmla="*/ 2199 h 3257"/>
                <a:gd name="T68" fmla="*/ 3190 w 3370"/>
                <a:gd name="T69" fmla="*/ 2286 h 3257"/>
                <a:gd name="T70" fmla="*/ 3145 w 3370"/>
                <a:gd name="T71" fmla="*/ 2365 h 3257"/>
                <a:gd name="T72" fmla="*/ 3198 w 3370"/>
                <a:gd name="T73" fmla="*/ 2440 h 3257"/>
                <a:gd name="T74" fmla="*/ 3089 w 3370"/>
                <a:gd name="T75" fmla="*/ 2737 h 3257"/>
                <a:gd name="T76" fmla="*/ 2078 w 3370"/>
                <a:gd name="T77" fmla="*/ 3042 h 3257"/>
                <a:gd name="T78" fmla="*/ 2977 w 3370"/>
                <a:gd name="T79" fmla="*/ 2479 h 3257"/>
                <a:gd name="T80" fmla="*/ 2924 w 3370"/>
                <a:gd name="T81" fmla="*/ 2404 h 3257"/>
                <a:gd name="T82" fmla="*/ 2959 w 3370"/>
                <a:gd name="T83" fmla="*/ 2307 h 3257"/>
                <a:gd name="T84" fmla="*/ 2932 w 3370"/>
                <a:gd name="T85" fmla="*/ 2220 h 3257"/>
                <a:gd name="T86" fmla="*/ 2944 w 3370"/>
                <a:gd name="T87" fmla="*/ 1059 h 3257"/>
                <a:gd name="T88" fmla="*/ 2944 w 3370"/>
                <a:gd name="T89" fmla="*/ 968 h 3257"/>
                <a:gd name="T90" fmla="*/ 2932 w 3370"/>
                <a:gd name="T91" fmla="*/ 878 h 3257"/>
                <a:gd name="T92" fmla="*/ 2959 w 3370"/>
                <a:gd name="T93" fmla="*/ 791 h 3257"/>
                <a:gd name="T94" fmla="*/ 2140 w 3370"/>
                <a:gd name="T95" fmla="*/ 0 h 3257"/>
                <a:gd name="T96" fmla="*/ 3309 w 3370"/>
                <a:gd name="T97" fmla="*/ 292 h 3257"/>
                <a:gd name="T98" fmla="*/ 3370 w 3370"/>
                <a:gd name="T99" fmla="*/ 2876 h 3257"/>
                <a:gd name="T100" fmla="*/ 3286 w 3370"/>
                <a:gd name="T101" fmla="*/ 2983 h 3257"/>
                <a:gd name="T102" fmla="*/ 2640 w 3370"/>
                <a:gd name="T103" fmla="*/ 2986 h 3257"/>
                <a:gd name="T104" fmla="*/ 2097 w 3370"/>
                <a:gd name="T105" fmla="*/ 3239 h 3257"/>
                <a:gd name="T106" fmla="*/ 1629 w 3370"/>
                <a:gd name="T107" fmla="*/ 2986 h 3257"/>
                <a:gd name="T108" fmla="*/ 84 w 3370"/>
                <a:gd name="T109" fmla="*/ 2983 h 3257"/>
                <a:gd name="T110" fmla="*/ 0 w 3370"/>
                <a:gd name="T111" fmla="*/ 2876 h 3257"/>
                <a:gd name="T112" fmla="*/ 61 w 3370"/>
                <a:gd name="T113" fmla="*/ 292 h 3257"/>
                <a:gd name="T114" fmla="*/ 2078 w 3370"/>
                <a:gd name="T115" fmla="*/ 63 h 3257"/>
                <a:gd name="T116" fmla="*/ 2140 w 3370"/>
                <a:gd name="T117" fmla="*/ 0 h 3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70" h="3257">
                  <a:moveTo>
                    <a:pt x="2808" y="2986"/>
                  </a:moveTo>
                  <a:lnTo>
                    <a:pt x="2808" y="3098"/>
                  </a:lnTo>
                  <a:lnTo>
                    <a:pt x="3145" y="3098"/>
                  </a:lnTo>
                  <a:lnTo>
                    <a:pt x="3145" y="2986"/>
                  </a:lnTo>
                  <a:lnTo>
                    <a:pt x="2808" y="2986"/>
                  </a:lnTo>
                  <a:close/>
                  <a:moveTo>
                    <a:pt x="225" y="2986"/>
                  </a:moveTo>
                  <a:lnTo>
                    <a:pt x="225" y="3098"/>
                  </a:lnTo>
                  <a:lnTo>
                    <a:pt x="562" y="3098"/>
                  </a:lnTo>
                  <a:lnTo>
                    <a:pt x="562" y="2986"/>
                  </a:lnTo>
                  <a:lnTo>
                    <a:pt x="225" y="2986"/>
                  </a:lnTo>
                  <a:close/>
                  <a:moveTo>
                    <a:pt x="1236" y="2591"/>
                  </a:moveTo>
                  <a:lnTo>
                    <a:pt x="1236" y="2647"/>
                  </a:lnTo>
                  <a:lnTo>
                    <a:pt x="1460" y="2647"/>
                  </a:lnTo>
                  <a:lnTo>
                    <a:pt x="1460" y="2591"/>
                  </a:lnTo>
                  <a:lnTo>
                    <a:pt x="1236" y="2591"/>
                  </a:lnTo>
                  <a:close/>
                  <a:moveTo>
                    <a:pt x="562" y="2591"/>
                  </a:moveTo>
                  <a:lnTo>
                    <a:pt x="562" y="2647"/>
                  </a:lnTo>
                  <a:lnTo>
                    <a:pt x="786" y="2647"/>
                  </a:lnTo>
                  <a:lnTo>
                    <a:pt x="786" y="2591"/>
                  </a:lnTo>
                  <a:lnTo>
                    <a:pt x="562" y="2591"/>
                  </a:lnTo>
                  <a:close/>
                  <a:moveTo>
                    <a:pt x="1236" y="2423"/>
                  </a:moveTo>
                  <a:lnTo>
                    <a:pt x="1236" y="2479"/>
                  </a:lnTo>
                  <a:lnTo>
                    <a:pt x="1460" y="2479"/>
                  </a:lnTo>
                  <a:lnTo>
                    <a:pt x="1460" y="2423"/>
                  </a:lnTo>
                  <a:lnTo>
                    <a:pt x="1236" y="2423"/>
                  </a:lnTo>
                  <a:close/>
                  <a:moveTo>
                    <a:pt x="562" y="2423"/>
                  </a:moveTo>
                  <a:lnTo>
                    <a:pt x="562" y="2479"/>
                  </a:lnTo>
                  <a:lnTo>
                    <a:pt x="786" y="2479"/>
                  </a:lnTo>
                  <a:lnTo>
                    <a:pt x="786" y="2423"/>
                  </a:lnTo>
                  <a:lnTo>
                    <a:pt x="562" y="2423"/>
                  </a:lnTo>
                  <a:close/>
                  <a:moveTo>
                    <a:pt x="1236" y="2253"/>
                  </a:moveTo>
                  <a:lnTo>
                    <a:pt x="1236" y="2309"/>
                  </a:lnTo>
                  <a:lnTo>
                    <a:pt x="1460" y="2309"/>
                  </a:lnTo>
                  <a:lnTo>
                    <a:pt x="1460" y="2253"/>
                  </a:lnTo>
                  <a:lnTo>
                    <a:pt x="1236" y="2253"/>
                  </a:lnTo>
                  <a:close/>
                  <a:moveTo>
                    <a:pt x="562" y="2253"/>
                  </a:moveTo>
                  <a:lnTo>
                    <a:pt x="562" y="2309"/>
                  </a:lnTo>
                  <a:lnTo>
                    <a:pt x="786" y="2309"/>
                  </a:lnTo>
                  <a:lnTo>
                    <a:pt x="786" y="2253"/>
                  </a:lnTo>
                  <a:lnTo>
                    <a:pt x="562" y="2253"/>
                  </a:lnTo>
                  <a:close/>
                  <a:moveTo>
                    <a:pt x="1236" y="2084"/>
                  </a:moveTo>
                  <a:lnTo>
                    <a:pt x="1236" y="2141"/>
                  </a:lnTo>
                  <a:lnTo>
                    <a:pt x="1460" y="2141"/>
                  </a:lnTo>
                  <a:lnTo>
                    <a:pt x="1460" y="2084"/>
                  </a:lnTo>
                  <a:lnTo>
                    <a:pt x="1236" y="2084"/>
                  </a:lnTo>
                  <a:close/>
                  <a:moveTo>
                    <a:pt x="899" y="2084"/>
                  </a:moveTo>
                  <a:lnTo>
                    <a:pt x="899" y="2647"/>
                  </a:lnTo>
                  <a:lnTo>
                    <a:pt x="1123" y="2647"/>
                  </a:lnTo>
                  <a:lnTo>
                    <a:pt x="1123" y="2084"/>
                  </a:lnTo>
                  <a:lnTo>
                    <a:pt x="899" y="2084"/>
                  </a:lnTo>
                  <a:close/>
                  <a:moveTo>
                    <a:pt x="562" y="2084"/>
                  </a:moveTo>
                  <a:lnTo>
                    <a:pt x="562" y="2141"/>
                  </a:lnTo>
                  <a:lnTo>
                    <a:pt x="786" y="2141"/>
                  </a:lnTo>
                  <a:lnTo>
                    <a:pt x="786" y="2084"/>
                  </a:lnTo>
                  <a:lnTo>
                    <a:pt x="562" y="2084"/>
                  </a:lnTo>
                  <a:close/>
                  <a:moveTo>
                    <a:pt x="337" y="1689"/>
                  </a:moveTo>
                  <a:lnTo>
                    <a:pt x="337" y="2627"/>
                  </a:lnTo>
                  <a:lnTo>
                    <a:pt x="340" y="2638"/>
                  </a:lnTo>
                  <a:lnTo>
                    <a:pt x="347" y="2645"/>
                  </a:lnTo>
                  <a:lnTo>
                    <a:pt x="356" y="2647"/>
                  </a:lnTo>
                  <a:lnTo>
                    <a:pt x="449" y="2647"/>
                  </a:lnTo>
                  <a:lnTo>
                    <a:pt x="449" y="2027"/>
                  </a:lnTo>
                  <a:lnTo>
                    <a:pt x="452" y="2010"/>
                  </a:lnTo>
                  <a:lnTo>
                    <a:pt x="461" y="1994"/>
                  </a:lnTo>
                  <a:lnTo>
                    <a:pt x="472" y="1982"/>
                  </a:lnTo>
                  <a:lnTo>
                    <a:pt x="488" y="1974"/>
                  </a:lnTo>
                  <a:lnTo>
                    <a:pt x="506" y="1971"/>
                  </a:lnTo>
                  <a:lnTo>
                    <a:pt x="1517" y="1971"/>
                  </a:lnTo>
                  <a:lnTo>
                    <a:pt x="1534" y="1974"/>
                  </a:lnTo>
                  <a:lnTo>
                    <a:pt x="1549" y="1982"/>
                  </a:lnTo>
                  <a:lnTo>
                    <a:pt x="1561" y="1994"/>
                  </a:lnTo>
                  <a:lnTo>
                    <a:pt x="1570" y="2010"/>
                  </a:lnTo>
                  <a:lnTo>
                    <a:pt x="1573" y="2027"/>
                  </a:lnTo>
                  <a:lnTo>
                    <a:pt x="1573" y="2647"/>
                  </a:lnTo>
                  <a:lnTo>
                    <a:pt x="1629" y="2647"/>
                  </a:lnTo>
                  <a:lnTo>
                    <a:pt x="1629" y="1689"/>
                  </a:lnTo>
                  <a:lnTo>
                    <a:pt x="337" y="1689"/>
                  </a:lnTo>
                  <a:close/>
                  <a:moveTo>
                    <a:pt x="1236" y="1520"/>
                  </a:moveTo>
                  <a:lnTo>
                    <a:pt x="1236" y="1578"/>
                  </a:lnTo>
                  <a:lnTo>
                    <a:pt x="1460" y="1578"/>
                  </a:lnTo>
                  <a:lnTo>
                    <a:pt x="1460" y="1520"/>
                  </a:lnTo>
                  <a:lnTo>
                    <a:pt x="1236" y="1520"/>
                  </a:lnTo>
                  <a:close/>
                  <a:moveTo>
                    <a:pt x="562" y="1520"/>
                  </a:moveTo>
                  <a:lnTo>
                    <a:pt x="562" y="1578"/>
                  </a:lnTo>
                  <a:lnTo>
                    <a:pt x="786" y="1578"/>
                  </a:lnTo>
                  <a:lnTo>
                    <a:pt x="786" y="1520"/>
                  </a:lnTo>
                  <a:lnTo>
                    <a:pt x="562" y="1520"/>
                  </a:lnTo>
                  <a:close/>
                  <a:moveTo>
                    <a:pt x="1236" y="1352"/>
                  </a:moveTo>
                  <a:lnTo>
                    <a:pt x="1236" y="1408"/>
                  </a:lnTo>
                  <a:lnTo>
                    <a:pt x="1460" y="1408"/>
                  </a:lnTo>
                  <a:lnTo>
                    <a:pt x="1460" y="1352"/>
                  </a:lnTo>
                  <a:lnTo>
                    <a:pt x="1236" y="1352"/>
                  </a:lnTo>
                  <a:close/>
                  <a:moveTo>
                    <a:pt x="562" y="1352"/>
                  </a:moveTo>
                  <a:lnTo>
                    <a:pt x="562" y="1408"/>
                  </a:lnTo>
                  <a:lnTo>
                    <a:pt x="786" y="1408"/>
                  </a:lnTo>
                  <a:lnTo>
                    <a:pt x="786" y="1352"/>
                  </a:lnTo>
                  <a:lnTo>
                    <a:pt x="562" y="1352"/>
                  </a:lnTo>
                  <a:close/>
                  <a:moveTo>
                    <a:pt x="1236" y="1182"/>
                  </a:moveTo>
                  <a:lnTo>
                    <a:pt x="1236" y="1239"/>
                  </a:lnTo>
                  <a:lnTo>
                    <a:pt x="1460" y="1239"/>
                  </a:lnTo>
                  <a:lnTo>
                    <a:pt x="1460" y="1182"/>
                  </a:lnTo>
                  <a:lnTo>
                    <a:pt x="1236" y="1182"/>
                  </a:lnTo>
                  <a:close/>
                  <a:moveTo>
                    <a:pt x="562" y="1182"/>
                  </a:moveTo>
                  <a:lnTo>
                    <a:pt x="562" y="1239"/>
                  </a:lnTo>
                  <a:lnTo>
                    <a:pt x="786" y="1239"/>
                  </a:lnTo>
                  <a:lnTo>
                    <a:pt x="786" y="1182"/>
                  </a:lnTo>
                  <a:lnTo>
                    <a:pt x="562" y="1182"/>
                  </a:lnTo>
                  <a:close/>
                  <a:moveTo>
                    <a:pt x="1236" y="1014"/>
                  </a:moveTo>
                  <a:lnTo>
                    <a:pt x="1236" y="1071"/>
                  </a:lnTo>
                  <a:lnTo>
                    <a:pt x="1460" y="1071"/>
                  </a:lnTo>
                  <a:lnTo>
                    <a:pt x="1460" y="1014"/>
                  </a:lnTo>
                  <a:lnTo>
                    <a:pt x="1236" y="1014"/>
                  </a:lnTo>
                  <a:close/>
                  <a:moveTo>
                    <a:pt x="899" y="1014"/>
                  </a:moveTo>
                  <a:lnTo>
                    <a:pt x="899" y="1578"/>
                  </a:lnTo>
                  <a:lnTo>
                    <a:pt x="1123" y="1578"/>
                  </a:lnTo>
                  <a:lnTo>
                    <a:pt x="1123" y="1014"/>
                  </a:lnTo>
                  <a:lnTo>
                    <a:pt x="899" y="1014"/>
                  </a:lnTo>
                  <a:close/>
                  <a:moveTo>
                    <a:pt x="562" y="1014"/>
                  </a:moveTo>
                  <a:lnTo>
                    <a:pt x="562" y="1071"/>
                  </a:lnTo>
                  <a:lnTo>
                    <a:pt x="786" y="1071"/>
                  </a:lnTo>
                  <a:lnTo>
                    <a:pt x="786" y="1014"/>
                  </a:lnTo>
                  <a:lnTo>
                    <a:pt x="562" y="1014"/>
                  </a:lnTo>
                  <a:close/>
                  <a:moveTo>
                    <a:pt x="356" y="619"/>
                  </a:moveTo>
                  <a:lnTo>
                    <a:pt x="347" y="622"/>
                  </a:lnTo>
                  <a:lnTo>
                    <a:pt x="340" y="629"/>
                  </a:lnTo>
                  <a:lnTo>
                    <a:pt x="337" y="639"/>
                  </a:lnTo>
                  <a:lnTo>
                    <a:pt x="337" y="1578"/>
                  </a:lnTo>
                  <a:lnTo>
                    <a:pt x="449" y="1578"/>
                  </a:lnTo>
                  <a:lnTo>
                    <a:pt x="449" y="957"/>
                  </a:lnTo>
                  <a:lnTo>
                    <a:pt x="452" y="939"/>
                  </a:lnTo>
                  <a:lnTo>
                    <a:pt x="461" y="924"/>
                  </a:lnTo>
                  <a:lnTo>
                    <a:pt x="472" y="912"/>
                  </a:lnTo>
                  <a:lnTo>
                    <a:pt x="488" y="904"/>
                  </a:lnTo>
                  <a:lnTo>
                    <a:pt x="506" y="901"/>
                  </a:lnTo>
                  <a:lnTo>
                    <a:pt x="1517" y="901"/>
                  </a:lnTo>
                  <a:lnTo>
                    <a:pt x="1534" y="904"/>
                  </a:lnTo>
                  <a:lnTo>
                    <a:pt x="1549" y="912"/>
                  </a:lnTo>
                  <a:lnTo>
                    <a:pt x="1561" y="924"/>
                  </a:lnTo>
                  <a:lnTo>
                    <a:pt x="1570" y="939"/>
                  </a:lnTo>
                  <a:lnTo>
                    <a:pt x="1573" y="957"/>
                  </a:lnTo>
                  <a:lnTo>
                    <a:pt x="1573" y="1578"/>
                  </a:lnTo>
                  <a:lnTo>
                    <a:pt x="1629" y="1578"/>
                  </a:lnTo>
                  <a:lnTo>
                    <a:pt x="1629" y="619"/>
                  </a:lnTo>
                  <a:lnTo>
                    <a:pt x="356" y="619"/>
                  </a:lnTo>
                  <a:close/>
                  <a:moveTo>
                    <a:pt x="109" y="394"/>
                  </a:moveTo>
                  <a:lnTo>
                    <a:pt x="112" y="2876"/>
                  </a:lnTo>
                  <a:lnTo>
                    <a:pt x="112" y="2872"/>
                  </a:lnTo>
                  <a:lnTo>
                    <a:pt x="674" y="2872"/>
                  </a:lnTo>
                  <a:lnTo>
                    <a:pt x="674" y="2875"/>
                  </a:lnTo>
                  <a:lnTo>
                    <a:pt x="1629" y="2873"/>
                  </a:lnTo>
                  <a:lnTo>
                    <a:pt x="1629" y="2761"/>
                  </a:lnTo>
                  <a:lnTo>
                    <a:pt x="356" y="2761"/>
                  </a:lnTo>
                  <a:lnTo>
                    <a:pt x="330" y="2757"/>
                  </a:lnTo>
                  <a:lnTo>
                    <a:pt x="305" y="2749"/>
                  </a:lnTo>
                  <a:lnTo>
                    <a:pt x="283" y="2737"/>
                  </a:lnTo>
                  <a:lnTo>
                    <a:pt x="263" y="2722"/>
                  </a:lnTo>
                  <a:lnTo>
                    <a:pt x="247" y="2702"/>
                  </a:lnTo>
                  <a:lnTo>
                    <a:pt x="235" y="2680"/>
                  </a:lnTo>
                  <a:lnTo>
                    <a:pt x="228" y="2654"/>
                  </a:lnTo>
                  <a:lnTo>
                    <a:pt x="225" y="2627"/>
                  </a:lnTo>
                  <a:lnTo>
                    <a:pt x="225" y="639"/>
                  </a:lnTo>
                  <a:lnTo>
                    <a:pt x="228" y="613"/>
                  </a:lnTo>
                  <a:lnTo>
                    <a:pt x="235" y="587"/>
                  </a:lnTo>
                  <a:lnTo>
                    <a:pt x="247" y="565"/>
                  </a:lnTo>
                  <a:lnTo>
                    <a:pt x="263" y="545"/>
                  </a:lnTo>
                  <a:lnTo>
                    <a:pt x="283" y="530"/>
                  </a:lnTo>
                  <a:lnTo>
                    <a:pt x="305" y="517"/>
                  </a:lnTo>
                  <a:lnTo>
                    <a:pt x="330" y="509"/>
                  </a:lnTo>
                  <a:lnTo>
                    <a:pt x="356" y="507"/>
                  </a:lnTo>
                  <a:lnTo>
                    <a:pt x="1629" y="507"/>
                  </a:lnTo>
                  <a:lnTo>
                    <a:pt x="1629" y="394"/>
                  </a:lnTo>
                  <a:lnTo>
                    <a:pt x="109" y="394"/>
                  </a:lnTo>
                  <a:close/>
                  <a:moveTo>
                    <a:pt x="3258" y="390"/>
                  </a:moveTo>
                  <a:lnTo>
                    <a:pt x="2854" y="393"/>
                  </a:lnTo>
                  <a:lnTo>
                    <a:pt x="3089" y="526"/>
                  </a:lnTo>
                  <a:lnTo>
                    <a:pt x="3089" y="789"/>
                  </a:lnTo>
                  <a:lnTo>
                    <a:pt x="3145" y="789"/>
                  </a:lnTo>
                  <a:lnTo>
                    <a:pt x="3163" y="791"/>
                  </a:lnTo>
                  <a:lnTo>
                    <a:pt x="3179" y="799"/>
                  </a:lnTo>
                  <a:lnTo>
                    <a:pt x="3190" y="811"/>
                  </a:lnTo>
                  <a:lnTo>
                    <a:pt x="3198" y="827"/>
                  </a:lnTo>
                  <a:lnTo>
                    <a:pt x="3202" y="844"/>
                  </a:lnTo>
                  <a:lnTo>
                    <a:pt x="3198" y="863"/>
                  </a:lnTo>
                  <a:lnTo>
                    <a:pt x="3190" y="878"/>
                  </a:lnTo>
                  <a:lnTo>
                    <a:pt x="3179" y="890"/>
                  </a:lnTo>
                  <a:lnTo>
                    <a:pt x="3163" y="898"/>
                  </a:lnTo>
                  <a:lnTo>
                    <a:pt x="3145" y="901"/>
                  </a:lnTo>
                  <a:lnTo>
                    <a:pt x="3089" y="901"/>
                  </a:lnTo>
                  <a:lnTo>
                    <a:pt x="3089" y="957"/>
                  </a:lnTo>
                  <a:lnTo>
                    <a:pt x="3145" y="957"/>
                  </a:lnTo>
                  <a:lnTo>
                    <a:pt x="3163" y="960"/>
                  </a:lnTo>
                  <a:lnTo>
                    <a:pt x="3179" y="968"/>
                  </a:lnTo>
                  <a:lnTo>
                    <a:pt x="3190" y="980"/>
                  </a:lnTo>
                  <a:lnTo>
                    <a:pt x="3198" y="996"/>
                  </a:lnTo>
                  <a:lnTo>
                    <a:pt x="3202" y="1014"/>
                  </a:lnTo>
                  <a:lnTo>
                    <a:pt x="3198" y="1032"/>
                  </a:lnTo>
                  <a:lnTo>
                    <a:pt x="3190" y="1047"/>
                  </a:lnTo>
                  <a:lnTo>
                    <a:pt x="3179" y="1059"/>
                  </a:lnTo>
                  <a:lnTo>
                    <a:pt x="3163" y="1067"/>
                  </a:lnTo>
                  <a:lnTo>
                    <a:pt x="3145" y="1071"/>
                  </a:lnTo>
                  <a:lnTo>
                    <a:pt x="3089" y="1071"/>
                  </a:lnTo>
                  <a:lnTo>
                    <a:pt x="3089" y="2197"/>
                  </a:lnTo>
                  <a:lnTo>
                    <a:pt x="3145" y="2197"/>
                  </a:lnTo>
                  <a:lnTo>
                    <a:pt x="3163" y="2199"/>
                  </a:lnTo>
                  <a:lnTo>
                    <a:pt x="3179" y="2207"/>
                  </a:lnTo>
                  <a:lnTo>
                    <a:pt x="3190" y="2220"/>
                  </a:lnTo>
                  <a:lnTo>
                    <a:pt x="3198" y="2235"/>
                  </a:lnTo>
                  <a:lnTo>
                    <a:pt x="3202" y="2253"/>
                  </a:lnTo>
                  <a:lnTo>
                    <a:pt x="3198" y="2271"/>
                  </a:lnTo>
                  <a:lnTo>
                    <a:pt x="3190" y="2286"/>
                  </a:lnTo>
                  <a:lnTo>
                    <a:pt x="3179" y="2299"/>
                  </a:lnTo>
                  <a:lnTo>
                    <a:pt x="3163" y="2307"/>
                  </a:lnTo>
                  <a:lnTo>
                    <a:pt x="3145" y="2309"/>
                  </a:lnTo>
                  <a:lnTo>
                    <a:pt x="3089" y="2309"/>
                  </a:lnTo>
                  <a:lnTo>
                    <a:pt x="3089" y="2365"/>
                  </a:lnTo>
                  <a:lnTo>
                    <a:pt x="3145" y="2365"/>
                  </a:lnTo>
                  <a:lnTo>
                    <a:pt x="3163" y="2368"/>
                  </a:lnTo>
                  <a:lnTo>
                    <a:pt x="3179" y="2376"/>
                  </a:lnTo>
                  <a:lnTo>
                    <a:pt x="3190" y="2389"/>
                  </a:lnTo>
                  <a:lnTo>
                    <a:pt x="3198" y="2404"/>
                  </a:lnTo>
                  <a:lnTo>
                    <a:pt x="3202" y="2423"/>
                  </a:lnTo>
                  <a:lnTo>
                    <a:pt x="3198" y="2440"/>
                  </a:lnTo>
                  <a:lnTo>
                    <a:pt x="3190" y="2455"/>
                  </a:lnTo>
                  <a:lnTo>
                    <a:pt x="3179" y="2468"/>
                  </a:lnTo>
                  <a:lnTo>
                    <a:pt x="3163" y="2476"/>
                  </a:lnTo>
                  <a:lnTo>
                    <a:pt x="3145" y="2479"/>
                  </a:lnTo>
                  <a:lnTo>
                    <a:pt x="3089" y="2479"/>
                  </a:lnTo>
                  <a:lnTo>
                    <a:pt x="3089" y="2737"/>
                  </a:lnTo>
                  <a:lnTo>
                    <a:pt x="2848" y="2872"/>
                  </a:lnTo>
                  <a:lnTo>
                    <a:pt x="3261" y="2872"/>
                  </a:lnTo>
                  <a:lnTo>
                    <a:pt x="3258" y="390"/>
                  </a:lnTo>
                  <a:close/>
                  <a:moveTo>
                    <a:pt x="1741" y="226"/>
                  </a:moveTo>
                  <a:lnTo>
                    <a:pt x="1741" y="3042"/>
                  </a:lnTo>
                  <a:lnTo>
                    <a:pt x="2078" y="3042"/>
                  </a:lnTo>
                  <a:lnTo>
                    <a:pt x="2078" y="226"/>
                  </a:lnTo>
                  <a:lnTo>
                    <a:pt x="1741" y="226"/>
                  </a:lnTo>
                  <a:close/>
                  <a:moveTo>
                    <a:pt x="2191" y="148"/>
                  </a:moveTo>
                  <a:lnTo>
                    <a:pt x="2191" y="3110"/>
                  </a:lnTo>
                  <a:lnTo>
                    <a:pt x="2977" y="2666"/>
                  </a:lnTo>
                  <a:lnTo>
                    <a:pt x="2977" y="2479"/>
                  </a:lnTo>
                  <a:lnTo>
                    <a:pt x="2959" y="2476"/>
                  </a:lnTo>
                  <a:lnTo>
                    <a:pt x="2944" y="2468"/>
                  </a:lnTo>
                  <a:lnTo>
                    <a:pt x="2932" y="2455"/>
                  </a:lnTo>
                  <a:lnTo>
                    <a:pt x="2924" y="2440"/>
                  </a:lnTo>
                  <a:lnTo>
                    <a:pt x="2921" y="2423"/>
                  </a:lnTo>
                  <a:lnTo>
                    <a:pt x="2924" y="2404"/>
                  </a:lnTo>
                  <a:lnTo>
                    <a:pt x="2932" y="2389"/>
                  </a:lnTo>
                  <a:lnTo>
                    <a:pt x="2944" y="2376"/>
                  </a:lnTo>
                  <a:lnTo>
                    <a:pt x="2959" y="2368"/>
                  </a:lnTo>
                  <a:lnTo>
                    <a:pt x="2977" y="2365"/>
                  </a:lnTo>
                  <a:lnTo>
                    <a:pt x="2977" y="2309"/>
                  </a:lnTo>
                  <a:lnTo>
                    <a:pt x="2959" y="2307"/>
                  </a:lnTo>
                  <a:lnTo>
                    <a:pt x="2944" y="2299"/>
                  </a:lnTo>
                  <a:lnTo>
                    <a:pt x="2932" y="2286"/>
                  </a:lnTo>
                  <a:lnTo>
                    <a:pt x="2924" y="2271"/>
                  </a:lnTo>
                  <a:lnTo>
                    <a:pt x="2921" y="2253"/>
                  </a:lnTo>
                  <a:lnTo>
                    <a:pt x="2924" y="2235"/>
                  </a:lnTo>
                  <a:lnTo>
                    <a:pt x="2932" y="2220"/>
                  </a:lnTo>
                  <a:lnTo>
                    <a:pt x="2944" y="2207"/>
                  </a:lnTo>
                  <a:lnTo>
                    <a:pt x="2959" y="2199"/>
                  </a:lnTo>
                  <a:lnTo>
                    <a:pt x="2977" y="2197"/>
                  </a:lnTo>
                  <a:lnTo>
                    <a:pt x="2977" y="1071"/>
                  </a:lnTo>
                  <a:lnTo>
                    <a:pt x="2959" y="1067"/>
                  </a:lnTo>
                  <a:lnTo>
                    <a:pt x="2944" y="1059"/>
                  </a:lnTo>
                  <a:lnTo>
                    <a:pt x="2932" y="1047"/>
                  </a:lnTo>
                  <a:lnTo>
                    <a:pt x="2924" y="1032"/>
                  </a:lnTo>
                  <a:lnTo>
                    <a:pt x="2921" y="1014"/>
                  </a:lnTo>
                  <a:lnTo>
                    <a:pt x="2924" y="996"/>
                  </a:lnTo>
                  <a:lnTo>
                    <a:pt x="2932" y="980"/>
                  </a:lnTo>
                  <a:lnTo>
                    <a:pt x="2944" y="968"/>
                  </a:lnTo>
                  <a:lnTo>
                    <a:pt x="2959" y="960"/>
                  </a:lnTo>
                  <a:lnTo>
                    <a:pt x="2977" y="957"/>
                  </a:lnTo>
                  <a:lnTo>
                    <a:pt x="2977" y="901"/>
                  </a:lnTo>
                  <a:lnTo>
                    <a:pt x="2959" y="898"/>
                  </a:lnTo>
                  <a:lnTo>
                    <a:pt x="2944" y="890"/>
                  </a:lnTo>
                  <a:lnTo>
                    <a:pt x="2932" y="878"/>
                  </a:lnTo>
                  <a:lnTo>
                    <a:pt x="2924" y="863"/>
                  </a:lnTo>
                  <a:lnTo>
                    <a:pt x="2921" y="844"/>
                  </a:lnTo>
                  <a:lnTo>
                    <a:pt x="2924" y="827"/>
                  </a:lnTo>
                  <a:lnTo>
                    <a:pt x="2932" y="811"/>
                  </a:lnTo>
                  <a:lnTo>
                    <a:pt x="2944" y="799"/>
                  </a:lnTo>
                  <a:lnTo>
                    <a:pt x="2959" y="791"/>
                  </a:lnTo>
                  <a:lnTo>
                    <a:pt x="2977" y="789"/>
                  </a:lnTo>
                  <a:lnTo>
                    <a:pt x="2977" y="596"/>
                  </a:lnTo>
                  <a:lnTo>
                    <a:pt x="2419" y="281"/>
                  </a:lnTo>
                  <a:lnTo>
                    <a:pt x="2427" y="281"/>
                  </a:lnTo>
                  <a:lnTo>
                    <a:pt x="2191" y="148"/>
                  </a:lnTo>
                  <a:close/>
                  <a:moveTo>
                    <a:pt x="2140" y="0"/>
                  </a:moveTo>
                  <a:lnTo>
                    <a:pt x="2157" y="2"/>
                  </a:lnTo>
                  <a:lnTo>
                    <a:pt x="2172" y="7"/>
                  </a:lnTo>
                  <a:lnTo>
                    <a:pt x="2657" y="281"/>
                  </a:lnTo>
                  <a:lnTo>
                    <a:pt x="3261" y="281"/>
                  </a:lnTo>
                  <a:lnTo>
                    <a:pt x="3286" y="284"/>
                  </a:lnTo>
                  <a:lnTo>
                    <a:pt x="3309" y="292"/>
                  </a:lnTo>
                  <a:lnTo>
                    <a:pt x="3329" y="305"/>
                  </a:lnTo>
                  <a:lnTo>
                    <a:pt x="3345" y="322"/>
                  </a:lnTo>
                  <a:lnTo>
                    <a:pt x="3359" y="342"/>
                  </a:lnTo>
                  <a:lnTo>
                    <a:pt x="3367" y="366"/>
                  </a:lnTo>
                  <a:lnTo>
                    <a:pt x="3370" y="390"/>
                  </a:lnTo>
                  <a:lnTo>
                    <a:pt x="3370" y="2876"/>
                  </a:lnTo>
                  <a:lnTo>
                    <a:pt x="3367" y="2901"/>
                  </a:lnTo>
                  <a:lnTo>
                    <a:pt x="3359" y="2924"/>
                  </a:lnTo>
                  <a:lnTo>
                    <a:pt x="3345" y="2944"/>
                  </a:lnTo>
                  <a:lnTo>
                    <a:pt x="3329" y="2961"/>
                  </a:lnTo>
                  <a:lnTo>
                    <a:pt x="3309" y="2975"/>
                  </a:lnTo>
                  <a:lnTo>
                    <a:pt x="3286" y="2983"/>
                  </a:lnTo>
                  <a:lnTo>
                    <a:pt x="3261" y="2986"/>
                  </a:lnTo>
                  <a:lnTo>
                    <a:pt x="3258" y="2986"/>
                  </a:lnTo>
                  <a:lnTo>
                    <a:pt x="3258" y="3210"/>
                  </a:lnTo>
                  <a:lnTo>
                    <a:pt x="2696" y="3210"/>
                  </a:lnTo>
                  <a:lnTo>
                    <a:pt x="2696" y="2986"/>
                  </a:lnTo>
                  <a:lnTo>
                    <a:pt x="2640" y="2986"/>
                  </a:lnTo>
                  <a:lnTo>
                    <a:pt x="2172" y="3249"/>
                  </a:lnTo>
                  <a:lnTo>
                    <a:pt x="2157" y="3255"/>
                  </a:lnTo>
                  <a:lnTo>
                    <a:pt x="2140" y="3257"/>
                  </a:lnTo>
                  <a:lnTo>
                    <a:pt x="2124" y="3255"/>
                  </a:lnTo>
                  <a:lnTo>
                    <a:pt x="2109" y="3249"/>
                  </a:lnTo>
                  <a:lnTo>
                    <a:pt x="2097" y="3239"/>
                  </a:lnTo>
                  <a:lnTo>
                    <a:pt x="2086" y="3226"/>
                  </a:lnTo>
                  <a:lnTo>
                    <a:pt x="2080" y="3211"/>
                  </a:lnTo>
                  <a:lnTo>
                    <a:pt x="2078" y="3195"/>
                  </a:lnTo>
                  <a:lnTo>
                    <a:pt x="2078" y="3154"/>
                  </a:lnTo>
                  <a:lnTo>
                    <a:pt x="1629" y="3154"/>
                  </a:lnTo>
                  <a:lnTo>
                    <a:pt x="1629" y="2986"/>
                  </a:lnTo>
                  <a:lnTo>
                    <a:pt x="674" y="2986"/>
                  </a:lnTo>
                  <a:lnTo>
                    <a:pt x="674" y="3210"/>
                  </a:lnTo>
                  <a:lnTo>
                    <a:pt x="112" y="3210"/>
                  </a:lnTo>
                  <a:lnTo>
                    <a:pt x="112" y="2986"/>
                  </a:lnTo>
                  <a:lnTo>
                    <a:pt x="109" y="2986"/>
                  </a:lnTo>
                  <a:lnTo>
                    <a:pt x="84" y="2983"/>
                  </a:lnTo>
                  <a:lnTo>
                    <a:pt x="61" y="2975"/>
                  </a:lnTo>
                  <a:lnTo>
                    <a:pt x="41" y="2961"/>
                  </a:lnTo>
                  <a:lnTo>
                    <a:pt x="25" y="2944"/>
                  </a:lnTo>
                  <a:lnTo>
                    <a:pt x="11" y="2924"/>
                  </a:lnTo>
                  <a:lnTo>
                    <a:pt x="3" y="2901"/>
                  </a:lnTo>
                  <a:lnTo>
                    <a:pt x="0" y="2876"/>
                  </a:lnTo>
                  <a:lnTo>
                    <a:pt x="0" y="390"/>
                  </a:lnTo>
                  <a:lnTo>
                    <a:pt x="3" y="366"/>
                  </a:lnTo>
                  <a:lnTo>
                    <a:pt x="11" y="342"/>
                  </a:lnTo>
                  <a:lnTo>
                    <a:pt x="25" y="322"/>
                  </a:lnTo>
                  <a:lnTo>
                    <a:pt x="41" y="305"/>
                  </a:lnTo>
                  <a:lnTo>
                    <a:pt x="61" y="292"/>
                  </a:lnTo>
                  <a:lnTo>
                    <a:pt x="84" y="284"/>
                  </a:lnTo>
                  <a:lnTo>
                    <a:pt x="109" y="281"/>
                  </a:lnTo>
                  <a:lnTo>
                    <a:pt x="1629" y="281"/>
                  </a:lnTo>
                  <a:lnTo>
                    <a:pt x="1629" y="112"/>
                  </a:lnTo>
                  <a:lnTo>
                    <a:pt x="2078" y="112"/>
                  </a:lnTo>
                  <a:lnTo>
                    <a:pt x="2078" y="63"/>
                  </a:lnTo>
                  <a:lnTo>
                    <a:pt x="2080" y="46"/>
                  </a:lnTo>
                  <a:lnTo>
                    <a:pt x="2086" y="31"/>
                  </a:lnTo>
                  <a:lnTo>
                    <a:pt x="2097" y="19"/>
                  </a:lnTo>
                  <a:lnTo>
                    <a:pt x="2109" y="8"/>
                  </a:lnTo>
                  <a:lnTo>
                    <a:pt x="2124" y="2"/>
                  </a:lnTo>
                  <a:lnTo>
                    <a:pt x="21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539"/>
            <p:cNvSpPr>
              <a:spLocks/>
            </p:cNvSpPr>
            <p:nvPr/>
          </p:nvSpPr>
          <p:spPr bwMode="auto">
            <a:xfrm>
              <a:off x="5702300" y="3522663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8 w 112"/>
                <a:gd name="T5" fmla="*/ 10 h 112"/>
                <a:gd name="T6" fmla="*/ 101 w 112"/>
                <a:gd name="T7" fmla="*/ 22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8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2 h 112"/>
                <a:gd name="T36" fmla="*/ 22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8" y="10"/>
                  </a:lnTo>
                  <a:lnTo>
                    <a:pt x="101" y="22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540"/>
            <p:cNvSpPr>
              <a:spLocks/>
            </p:cNvSpPr>
            <p:nvPr/>
          </p:nvSpPr>
          <p:spPr bwMode="auto">
            <a:xfrm>
              <a:off x="5702300" y="3576638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8 w 112"/>
                <a:gd name="T5" fmla="*/ 10 h 112"/>
                <a:gd name="T6" fmla="*/ 101 w 112"/>
                <a:gd name="T7" fmla="*/ 22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8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2 h 112"/>
                <a:gd name="T36" fmla="*/ 22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8" y="10"/>
                  </a:lnTo>
                  <a:lnTo>
                    <a:pt x="101" y="22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541"/>
            <p:cNvSpPr>
              <a:spLocks/>
            </p:cNvSpPr>
            <p:nvPr/>
          </p:nvSpPr>
          <p:spPr bwMode="auto">
            <a:xfrm>
              <a:off x="5702300" y="3879850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0 h 113"/>
                <a:gd name="T6" fmla="*/ 101 w 112"/>
                <a:gd name="T7" fmla="*/ 23 h 113"/>
                <a:gd name="T8" fmla="*/ 109 w 112"/>
                <a:gd name="T9" fmla="*/ 38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8 h 113"/>
                <a:gd name="T34" fmla="*/ 11 w 112"/>
                <a:gd name="T35" fmla="*/ 23 h 113"/>
                <a:gd name="T36" fmla="*/ 22 w 112"/>
                <a:gd name="T37" fmla="*/ 10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542"/>
            <p:cNvSpPr>
              <a:spLocks/>
            </p:cNvSpPr>
            <p:nvPr/>
          </p:nvSpPr>
          <p:spPr bwMode="auto">
            <a:xfrm>
              <a:off x="5702300" y="3825875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0 h 113"/>
                <a:gd name="T6" fmla="*/ 101 w 112"/>
                <a:gd name="T7" fmla="*/ 23 h 113"/>
                <a:gd name="T8" fmla="*/ 109 w 112"/>
                <a:gd name="T9" fmla="*/ 38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8 h 113"/>
                <a:gd name="T34" fmla="*/ 11 w 112"/>
                <a:gd name="T35" fmla="*/ 23 h 113"/>
                <a:gd name="T36" fmla="*/ 22 w 112"/>
                <a:gd name="T37" fmla="*/ 10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543"/>
            <p:cNvSpPr>
              <a:spLocks/>
            </p:cNvSpPr>
            <p:nvPr/>
          </p:nvSpPr>
          <p:spPr bwMode="auto">
            <a:xfrm>
              <a:off x="5702300" y="3629025"/>
              <a:ext cx="19050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8 w 112"/>
                <a:gd name="T5" fmla="*/ 11 h 112"/>
                <a:gd name="T6" fmla="*/ 101 w 112"/>
                <a:gd name="T7" fmla="*/ 22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8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2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1" y="22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544"/>
            <p:cNvSpPr>
              <a:spLocks/>
            </p:cNvSpPr>
            <p:nvPr/>
          </p:nvSpPr>
          <p:spPr bwMode="auto">
            <a:xfrm>
              <a:off x="5702300" y="3933825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0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2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2 w 112"/>
                <a:gd name="T37" fmla="*/ 10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0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545"/>
            <p:cNvSpPr>
              <a:spLocks/>
            </p:cNvSpPr>
            <p:nvPr/>
          </p:nvSpPr>
          <p:spPr bwMode="auto">
            <a:xfrm>
              <a:off x="5765800" y="3675063"/>
              <a:ext cx="44450" cy="125413"/>
            </a:xfrm>
            <a:custGeom>
              <a:avLst/>
              <a:gdLst>
                <a:gd name="T0" fmla="*/ 56 w 282"/>
                <a:gd name="T1" fmla="*/ 0 h 789"/>
                <a:gd name="T2" fmla="*/ 93 w 282"/>
                <a:gd name="T3" fmla="*/ 4 h 789"/>
                <a:gd name="T4" fmla="*/ 127 w 282"/>
                <a:gd name="T5" fmla="*/ 12 h 789"/>
                <a:gd name="T6" fmla="*/ 159 w 282"/>
                <a:gd name="T7" fmla="*/ 26 h 789"/>
                <a:gd name="T8" fmla="*/ 189 w 282"/>
                <a:gd name="T9" fmla="*/ 43 h 789"/>
                <a:gd name="T10" fmla="*/ 215 w 282"/>
                <a:gd name="T11" fmla="*/ 67 h 789"/>
                <a:gd name="T12" fmla="*/ 238 w 282"/>
                <a:gd name="T13" fmla="*/ 93 h 789"/>
                <a:gd name="T14" fmla="*/ 256 w 282"/>
                <a:gd name="T15" fmla="*/ 122 h 789"/>
                <a:gd name="T16" fmla="*/ 269 w 282"/>
                <a:gd name="T17" fmla="*/ 155 h 789"/>
                <a:gd name="T18" fmla="*/ 278 w 282"/>
                <a:gd name="T19" fmla="*/ 190 h 789"/>
                <a:gd name="T20" fmla="*/ 282 w 282"/>
                <a:gd name="T21" fmla="*/ 226 h 789"/>
                <a:gd name="T22" fmla="*/ 282 w 282"/>
                <a:gd name="T23" fmla="*/ 563 h 789"/>
                <a:gd name="T24" fmla="*/ 278 w 282"/>
                <a:gd name="T25" fmla="*/ 600 h 789"/>
                <a:gd name="T26" fmla="*/ 269 w 282"/>
                <a:gd name="T27" fmla="*/ 634 h 789"/>
                <a:gd name="T28" fmla="*/ 256 w 282"/>
                <a:gd name="T29" fmla="*/ 667 h 789"/>
                <a:gd name="T30" fmla="*/ 238 w 282"/>
                <a:gd name="T31" fmla="*/ 697 h 789"/>
                <a:gd name="T32" fmla="*/ 215 w 282"/>
                <a:gd name="T33" fmla="*/ 723 h 789"/>
                <a:gd name="T34" fmla="*/ 189 w 282"/>
                <a:gd name="T35" fmla="*/ 745 h 789"/>
                <a:gd name="T36" fmla="*/ 159 w 282"/>
                <a:gd name="T37" fmla="*/ 764 h 789"/>
                <a:gd name="T38" fmla="*/ 127 w 282"/>
                <a:gd name="T39" fmla="*/ 778 h 789"/>
                <a:gd name="T40" fmla="*/ 93 w 282"/>
                <a:gd name="T41" fmla="*/ 786 h 789"/>
                <a:gd name="T42" fmla="*/ 56 w 282"/>
                <a:gd name="T43" fmla="*/ 789 h 789"/>
                <a:gd name="T44" fmla="*/ 38 w 282"/>
                <a:gd name="T45" fmla="*/ 786 h 789"/>
                <a:gd name="T46" fmla="*/ 23 w 282"/>
                <a:gd name="T47" fmla="*/ 778 h 789"/>
                <a:gd name="T48" fmla="*/ 11 w 282"/>
                <a:gd name="T49" fmla="*/ 766 h 789"/>
                <a:gd name="T50" fmla="*/ 3 w 282"/>
                <a:gd name="T51" fmla="*/ 750 h 789"/>
                <a:gd name="T52" fmla="*/ 0 w 282"/>
                <a:gd name="T53" fmla="*/ 733 h 789"/>
                <a:gd name="T54" fmla="*/ 3 w 282"/>
                <a:gd name="T55" fmla="*/ 714 h 789"/>
                <a:gd name="T56" fmla="*/ 11 w 282"/>
                <a:gd name="T57" fmla="*/ 699 h 789"/>
                <a:gd name="T58" fmla="*/ 23 w 282"/>
                <a:gd name="T59" fmla="*/ 688 h 789"/>
                <a:gd name="T60" fmla="*/ 38 w 282"/>
                <a:gd name="T61" fmla="*/ 680 h 789"/>
                <a:gd name="T62" fmla="*/ 56 w 282"/>
                <a:gd name="T63" fmla="*/ 676 h 789"/>
                <a:gd name="T64" fmla="*/ 81 w 282"/>
                <a:gd name="T65" fmla="*/ 673 h 789"/>
                <a:gd name="T66" fmla="*/ 106 w 282"/>
                <a:gd name="T67" fmla="*/ 665 h 789"/>
                <a:gd name="T68" fmla="*/ 126 w 282"/>
                <a:gd name="T69" fmla="*/ 652 h 789"/>
                <a:gd name="T70" fmla="*/ 144 w 282"/>
                <a:gd name="T71" fmla="*/ 634 h 789"/>
                <a:gd name="T72" fmla="*/ 157 w 282"/>
                <a:gd name="T73" fmla="*/ 613 h 789"/>
                <a:gd name="T74" fmla="*/ 166 w 282"/>
                <a:gd name="T75" fmla="*/ 589 h 789"/>
                <a:gd name="T76" fmla="*/ 169 w 282"/>
                <a:gd name="T77" fmla="*/ 563 h 789"/>
                <a:gd name="T78" fmla="*/ 169 w 282"/>
                <a:gd name="T79" fmla="*/ 227 h 789"/>
                <a:gd name="T80" fmla="*/ 166 w 282"/>
                <a:gd name="T81" fmla="*/ 200 h 789"/>
                <a:gd name="T82" fmla="*/ 157 w 282"/>
                <a:gd name="T83" fmla="*/ 177 h 789"/>
                <a:gd name="T84" fmla="*/ 144 w 282"/>
                <a:gd name="T85" fmla="*/ 155 h 789"/>
                <a:gd name="T86" fmla="*/ 126 w 282"/>
                <a:gd name="T87" fmla="*/ 138 h 789"/>
                <a:gd name="T88" fmla="*/ 106 w 282"/>
                <a:gd name="T89" fmla="*/ 124 h 789"/>
                <a:gd name="T90" fmla="*/ 81 w 282"/>
                <a:gd name="T91" fmla="*/ 116 h 789"/>
                <a:gd name="T92" fmla="*/ 56 w 282"/>
                <a:gd name="T93" fmla="*/ 113 h 789"/>
                <a:gd name="T94" fmla="*/ 38 w 282"/>
                <a:gd name="T95" fmla="*/ 110 h 789"/>
                <a:gd name="T96" fmla="*/ 23 w 282"/>
                <a:gd name="T97" fmla="*/ 102 h 789"/>
                <a:gd name="T98" fmla="*/ 11 w 282"/>
                <a:gd name="T99" fmla="*/ 90 h 789"/>
                <a:gd name="T100" fmla="*/ 3 w 282"/>
                <a:gd name="T101" fmla="*/ 74 h 789"/>
                <a:gd name="T102" fmla="*/ 0 w 282"/>
                <a:gd name="T103" fmla="*/ 57 h 789"/>
                <a:gd name="T104" fmla="*/ 3 w 282"/>
                <a:gd name="T105" fmla="*/ 39 h 789"/>
                <a:gd name="T106" fmla="*/ 11 w 282"/>
                <a:gd name="T107" fmla="*/ 23 h 789"/>
                <a:gd name="T108" fmla="*/ 23 w 282"/>
                <a:gd name="T109" fmla="*/ 12 h 789"/>
                <a:gd name="T110" fmla="*/ 38 w 282"/>
                <a:gd name="T111" fmla="*/ 4 h 789"/>
                <a:gd name="T112" fmla="*/ 56 w 282"/>
                <a:gd name="T113" fmla="*/ 0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82" h="789">
                  <a:moveTo>
                    <a:pt x="56" y="0"/>
                  </a:moveTo>
                  <a:lnTo>
                    <a:pt x="93" y="4"/>
                  </a:lnTo>
                  <a:lnTo>
                    <a:pt x="127" y="12"/>
                  </a:lnTo>
                  <a:lnTo>
                    <a:pt x="159" y="26"/>
                  </a:lnTo>
                  <a:lnTo>
                    <a:pt x="189" y="43"/>
                  </a:lnTo>
                  <a:lnTo>
                    <a:pt x="215" y="67"/>
                  </a:lnTo>
                  <a:lnTo>
                    <a:pt x="238" y="93"/>
                  </a:lnTo>
                  <a:lnTo>
                    <a:pt x="256" y="122"/>
                  </a:lnTo>
                  <a:lnTo>
                    <a:pt x="269" y="155"/>
                  </a:lnTo>
                  <a:lnTo>
                    <a:pt x="278" y="190"/>
                  </a:lnTo>
                  <a:lnTo>
                    <a:pt x="282" y="226"/>
                  </a:lnTo>
                  <a:lnTo>
                    <a:pt x="282" y="563"/>
                  </a:lnTo>
                  <a:lnTo>
                    <a:pt x="278" y="600"/>
                  </a:lnTo>
                  <a:lnTo>
                    <a:pt x="269" y="634"/>
                  </a:lnTo>
                  <a:lnTo>
                    <a:pt x="256" y="667"/>
                  </a:lnTo>
                  <a:lnTo>
                    <a:pt x="238" y="697"/>
                  </a:lnTo>
                  <a:lnTo>
                    <a:pt x="215" y="723"/>
                  </a:lnTo>
                  <a:lnTo>
                    <a:pt x="189" y="745"/>
                  </a:lnTo>
                  <a:lnTo>
                    <a:pt x="159" y="764"/>
                  </a:lnTo>
                  <a:lnTo>
                    <a:pt x="127" y="778"/>
                  </a:lnTo>
                  <a:lnTo>
                    <a:pt x="93" y="786"/>
                  </a:lnTo>
                  <a:lnTo>
                    <a:pt x="56" y="789"/>
                  </a:lnTo>
                  <a:lnTo>
                    <a:pt x="38" y="786"/>
                  </a:lnTo>
                  <a:lnTo>
                    <a:pt x="23" y="778"/>
                  </a:lnTo>
                  <a:lnTo>
                    <a:pt x="11" y="766"/>
                  </a:lnTo>
                  <a:lnTo>
                    <a:pt x="3" y="750"/>
                  </a:lnTo>
                  <a:lnTo>
                    <a:pt x="0" y="733"/>
                  </a:lnTo>
                  <a:lnTo>
                    <a:pt x="3" y="714"/>
                  </a:lnTo>
                  <a:lnTo>
                    <a:pt x="11" y="699"/>
                  </a:lnTo>
                  <a:lnTo>
                    <a:pt x="23" y="688"/>
                  </a:lnTo>
                  <a:lnTo>
                    <a:pt x="38" y="680"/>
                  </a:lnTo>
                  <a:lnTo>
                    <a:pt x="56" y="676"/>
                  </a:lnTo>
                  <a:lnTo>
                    <a:pt x="81" y="673"/>
                  </a:lnTo>
                  <a:lnTo>
                    <a:pt x="106" y="665"/>
                  </a:lnTo>
                  <a:lnTo>
                    <a:pt x="126" y="652"/>
                  </a:lnTo>
                  <a:lnTo>
                    <a:pt x="144" y="634"/>
                  </a:lnTo>
                  <a:lnTo>
                    <a:pt x="157" y="613"/>
                  </a:lnTo>
                  <a:lnTo>
                    <a:pt x="166" y="589"/>
                  </a:lnTo>
                  <a:lnTo>
                    <a:pt x="169" y="563"/>
                  </a:lnTo>
                  <a:lnTo>
                    <a:pt x="169" y="227"/>
                  </a:lnTo>
                  <a:lnTo>
                    <a:pt x="166" y="200"/>
                  </a:lnTo>
                  <a:lnTo>
                    <a:pt x="157" y="177"/>
                  </a:lnTo>
                  <a:lnTo>
                    <a:pt x="144" y="155"/>
                  </a:lnTo>
                  <a:lnTo>
                    <a:pt x="126" y="138"/>
                  </a:lnTo>
                  <a:lnTo>
                    <a:pt x="106" y="124"/>
                  </a:lnTo>
                  <a:lnTo>
                    <a:pt x="81" y="116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546"/>
            <p:cNvSpPr>
              <a:spLocks/>
            </p:cNvSpPr>
            <p:nvPr/>
          </p:nvSpPr>
          <p:spPr bwMode="auto">
            <a:xfrm>
              <a:off x="5765800" y="3638550"/>
              <a:ext cx="79375" cy="196850"/>
            </a:xfrm>
            <a:custGeom>
              <a:avLst/>
              <a:gdLst>
                <a:gd name="T0" fmla="*/ 108 w 505"/>
                <a:gd name="T1" fmla="*/ 3 h 1239"/>
                <a:gd name="T2" fmla="*/ 207 w 505"/>
                <a:gd name="T3" fmla="*/ 27 h 1239"/>
                <a:gd name="T4" fmla="*/ 297 w 505"/>
                <a:gd name="T5" fmla="*/ 71 h 1239"/>
                <a:gd name="T6" fmla="*/ 373 w 505"/>
                <a:gd name="T7" fmla="*/ 132 h 1239"/>
                <a:gd name="T8" fmla="*/ 436 w 505"/>
                <a:gd name="T9" fmla="*/ 209 h 1239"/>
                <a:gd name="T10" fmla="*/ 480 w 505"/>
                <a:gd name="T11" fmla="*/ 299 h 1239"/>
                <a:gd name="T12" fmla="*/ 503 w 505"/>
                <a:gd name="T13" fmla="*/ 399 h 1239"/>
                <a:gd name="T14" fmla="*/ 505 w 505"/>
                <a:gd name="T15" fmla="*/ 788 h 1239"/>
                <a:gd name="T16" fmla="*/ 494 w 505"/>
                <a:gd name="T17" fmla="*/ 891 h 1239"/>
                <a:gd name="T18" fmla="*/ 460 w 505"/>
                <a:gd name="T19" fmla="*/ 986 h 1239"/>
                <a:gd name="T20" fmla="*/ 407 w 505"/>
                <a:gd name="T21" fmla="*/ 1070 h 1239"/>
                <a:gd name="T22" fmla="*/ 337 w 505"/>
                <a:gd name="T23" fmla="*/ 1140 h 1239"/>
                <a:gd name="T24" fmla="*/ 254 w 505"/>
                <a:gd name="T25" fmla="*/ 1193 h 1239"/>
                <a:gd name="T26" fmla="*/ 159 w 505"/>
                <a:gd name="T27" fmla="*/ 1227 h 1239"/>
                <a:gd name="T28" fmla="*/ 56 w 505"/>
                <a:gd name="T29" fmla="*/ 1239 h 1239"/>
                <a:gd name="T30" fmla="*/ 23 w 505"/>
                <a:gd name="T31" fmla="*/ 1228 h 1239"/>
                <a:gd name="T32" fmla="*/ 3 w 505"/>
                <a:gd name="T33" fmla="*/ 1201 h 1239"/>
                <a:gd name="T34" fmla="*/ 3 w 505"/>
                <a:gd name="T35" fmla="*/ 1166 h 1239"/>
                <a:gd name="T36" fmla="*/ 23 w 505"/>
                <a:gd name="T37" fmla="*/ 1137 h 1239"/>
                <a:gd name="T38" fmla="*/ 56 w 505"/>
                <a:gd name="T39" fmla="*/ 1127 h 1239"/>
                <a:gd name="T40" fmla="*/ 146 w 505"/>
                <a:gd name="T41" fmla="*/ 1114 h 1239"/>
                <a:gd name="T42" fmla="*/ 226 w 505"/>
                <a:gd name="T43" fmla="*/ 1081 h 1239"/>
                <a:gd name="T44" fmla="*/ 295 w 505"/>
                <a:gd name="T45" fmla="*/ 1027 h 1239"/>
                <a:gd name="T46" fmla="*/ 347 w 505"/>
                <a:gd name="T47" fmla="*/ 959 h 1239"/>
                <a:gd name="T48" fmla="*/ 382 w 505"/>
                <a:gd name="T49" fmla="*/ 878 h 1239"/>
                <a:gd name="T50" fmla="*/ 394 w 505"/>
                <a:gd name="T51" fmla="*/ 788 h 1239"/>
                <a:gd name="T52" fmla="*/ 391 w 505"/>
                <a:gd name="T53" fmla="*/ 406 h 1239"/>
                <a:gd name="T54" fmla="*/ 367 w 505"/>
                <a:gd name="T55" fmla="*/ 320 h 1239"/>
                <a:gd name="T56" fmla="*/ 323 w 505"/>
                <a:gd name="T57" fmla="*/ 245 h 1239"/>
                <a:gd name="T58" fmla="*/ 262 w 505"/>
                <a:gd name="T59" fmla="*/ 183 h 1239"/>
                <a:gd name="T60" fmla="*/ 188 w 505"/>
                <a:gd name="T61" fmla="*/ 139 h 1239"/>
                <a:gd name="T62" fmla="*/ 102 w 505"/>
                <a:gd name="T63" fmla="*/ 116 h 1239"/>
                <a:gd name="T64" fmla="*/ 38 w 505"/>
                <a:gd name="T65" fmla="*/ 110 h 1239"/>
                <a:gd name="T66" fmla="*/ 11 w 505"/>
                <a:gd name="T67" fmla="*/ 89 h 1239"/>
                <a:gd name="T68" fmla="*/ 0 w 505"/>
                <a:gd name="T69" fmla="*/ 56 h 1239"/>
                <a:gd name="T70" fmla="*/ 11 w 505"/>
                <a:gd name="T71" fmla="*/ 23 h 1239"/>
                <a:gd name="T72" fmla="*/ 38 w 505"/>
                <a:gd name="T73" fmla="*/ 3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5" h="1239">
                  <a:moveTo>
                    <a:pt x="56" y="0"/>
                  </a:moveTo>
                  <a:lnTo>
                    <a:pt x="108" y="3"/>
                  </a:lnTo>
                  <a:lnTo>
                    <a:pt x="159" y="12"/>
                  </a:lnTo>
                  <a:lnTo>
                    <a:pt x="207" y="27"/>
                  </a:lnTo>
                  <a:lnTo>
                    <a:pt x="254" y="46"/>
                  </a:lnTo>
                  <a:lnTo>
                    <a:pt x="297" y="71"/>
                  </a:lnTo>
                  <a:lnTo>
                    <a:pt x="337" y="99"/>
                  </a:lnTo>
                  <a:lnTo>
                    <a:pt x="373" y="132"/>
                  </a:lnTo>
                  <a:lnTo>
                    <a:pt x="407" y="169"/>
                  </a:lnTo>
                  <a:lnTo>
                    <a:pt x="436" y="209"/>
                  </a:lnTo>
                  <a:lnTo>
                    <a:pt x="460" y="253"/>
                  </a:lnTo>
                  <a:lnTo>
                    <a:pt x="480" y="299"/>
                  </a:lnTo>
                  <a:lnTo>
                    <a:pt x="494" y="348"/>
                  </a:lnTo>
                  <a:lnTo>
                    <a:pt x="503" y="399"/>
                  </a:lnTo>
                  <a:lnTo>
                    <a:pt x="505" y="451"/>
                  </a:lnTo>
                  <a:lnTo>
                    <a:pt x="505" y="788"/>
                  </a:lnTo>
                  <a:lnTo>
                    <a:pt x="503" y="841"/>
                  </a:lnTo>
                  <a:lnTo>
                    <a:pt x="494" y="891"/>
                  </a:lnTo>
                  <a:lnTo>
                    <a:pt x="480" y="940"/>
                  </a:lnTo>
                  <a:lnTo>
                    <a:pt x="460" y="986"/>
                  </a:lnTo>
                  <a:lnTo>
                    <a:pt x="436" y="1029"/>
                  </a:lnTo>
                  <a:lnTo>
                    <a:pt x="407" y="1070"/>
                  </a:lnTo>
                  <a:lnTo>
                    <a:pt x="373" y="1107"/>
                  </a:lnTo>
                  <a:lnTo>
                    <a:pt x="337" y="1140"/>
                  </a:lnTo>
                  <a:lnTo>
                    <a:pt x="297" y="1169"/>
                  </a:lnTo>
                  <a:lnTo>
                    <a:pt x="254" y="1193"/>
                  </a:lnTo>
                  <a:lnTo>
                    <a:pt x="207" y="1213"/>
                  </a:lnTo>
                  <a:lnTo>
                    <a:pt x="159" y="1227"/>
                  </a:lnTo>
                  <a:lnTo>
                    <a:pt x="108" y="1236"/>
                  </a:lnTo>
                  <a:lnTo>
                    <a:pt x="56" y="1239"/>
                  </a:lnTo>
                  <a:lnTo>
                    <a:pt x="38" y="1236"/>
                  </a:lnTo>
                  <a:lnTo>
                    <a:pt x="23" y="1228"/>
                  </a:lnTo>
                  <a:lnTo>
                    <a:pt x="11" y="1216"/>
                  </a:lnTo>
                  <a:lnTo>
                    <a:pt x="3" y="1201"/>
                  </a:lnTo>
                  <a:lnTo>
                    <a:pt x="0" y="1183"/>
                  </a:lnTo>
                  <a:lnTo>
                    <a:pt x="3" y="1166"/>
                  </a:lnTo>
                  <a:lnTo>
                    <a:pt x="11" y="1149"/>
                  </a:lnTo>
                  <a:lnTo>
                    <a:pt x="23" y="1137"/>
                  </a:lnTo>
                  <a:lnTo>
                    <a:pt x="38" y="1130"/>
                  </a:lnTo>
                  <a:lnTo>
                    <a:pt x="56" y="1127"/>
                  </a:lnTo>
                  <a:lnTo>
                    <a:pt x="102" y="1124"/>
                  </a:lnTo>
                  <a:lnTo>
                    <a:pt x="146" y="1114"/>
                  </a:lnTo>
                  <a:lnTo>
                    <a:pt x="188" y="1100"/>
                  </a:lnTo>
                  <a:lnTo>
                    <a:pt x="226" y="1081"/>
                  </a:lnTo>
                  <a:lnTo>
                    <a:pt x="262" y="1056"/>
                  </a:lnTo>
                  <a:lnTo>
                    <a:pt x="295" y="1027"/>
                  </a:lnTo>
                  <a:lnTo>
                    <a:pt x="323" y="995"/>
                  </a:lnTo>
                  <a:lnTo>
                    <a:pt x="347" y="959"/>
                  </a:lnTo>
                  <a:lnTo>
                    <a:pt x="367" y="920"/>
                  </a:lnTo>
                  <a:lnTo>
                    <a:pt x="382" y="878"/>
                  </a:lnTo>
                  <a:lnTo>
                    <a:pt x="391" y="834"/>
                  </a:lnTo>
                  <a:lnTo>
                    <a:pt x="394" y="788"/>
                  </a:lnTo>
                  <a:lnTo>
                    <a:pt x="394" y="452"/>
                  </a:lnTo>
                  <a:lnTo>
                    <a:pt x="391" y="406"/>
                  </a:lnTo>
                  <a:lnTo>
                    <a:pt x="382" y="362"/>
                  </a:lnTo>
                  <a:lnTo>
                    <a:pt x="367" y="320"/>
                  </a:lnTo>
                  <a:lnTo>
                    <a:pt x="347" y="281"/>
                  </a:lnTo>
                  <a:lnTo>
                    <a:pt x="323" y="245"/>
                  </a:lnTo>
                  <a:lnTo>
                    <a:pt x="295" y="212"/>
                  </a:lnTo>
                  <a:lnTo>
                    <a:pt x="262" y="183"/>
                  </a:lnTo>
                  <a:lnTo>
                    <a:pt x="226" y="159"/>
                  </a:lnTo>
                  <a:lnTo>
                    <a:pt x="188" y="139"/>
                  </a:lnTo>
                  <a:lnTo>
                    <a:pt x="146" y="125"/>
                  </a:lnTo>
                  <a:lnTo>
                    <a:pt x="102" y="116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98" name="Freeform 551"/>
          <p:cNvSpPr>
            <a:spLocks noEditPoints="1"/>
          </p:cNvSpPr>
          <p:nvPr/>
        </p:nvSpPr>
        <p:spPr bwMode="auto">
          <a:xfrm>
            <a:off x="7850661" y="2186906"/>
            <a:ext cx="409575" cy="536575"/>
          </a:xfrm>
          <a:custGeom>
            <a:avLst/>
            <a:gdLst>
              <a:gd name="T0" fmla="*/ 302 w 2577"/>
              <a:gd name="T1" fmla="*/ 3181 h 3380"/>
              <a:gd name="T2" fmla="*/ 339 w 2577"/>
              <a:gd name="T3" fmla="*/ 3226 h 3380"/>
              <a:gd name="T4" fmla="*/ 389 w 2577"/>
              <a:gd name="T5" fmla="*/ 3256 h 3380"/>
              <a:gd name="T6" fmla="*/ 448 w 2577"/>
              <a:gd name="T7" fmla="*/ 3267 h 3380"/>
              <a:gd name="T8" fmla="*/ 2159 w 2577"/>
              <a:gd name="T9" fmla="*/ 3264 h 3380"/>
              <a:gd name="T10" fmla="*/ 2214 w 2577"/>
              <a:gd name="T11" fmla="*/ 3244 h 3380"/>
              <a:gd name="T12" fmla="*/ 2258 w 2577"/>
              <a:gd name="T13" fmla="*/ 3206 h 3380"/>
              <a:gd name="T14" fmla="*/ 2287 w 2577"/>
              <a:gd name="T15" fmla="*/ 3155 h 3380"/>
              <a:gd name="T16" fmla="*/ 112 w 2577"/>
              <a:gd name="T17" fmla="*/ 2817 h 3380"/>
              <a:gd name="T18" fmla="*/ 2465 w 2577"/>
              <a:gd name="T19" fmla="*/ 3042 h 3380"/>
              <a:gd name="T20" fmla="*/ 112 w 2577"/>
              <a:gd name="T21" fmla="*/ 2817 h 3380"/>
              <a:gd name="T22" fmla="*/ 280 w 2577"/>
              <a:gd name="T23" fmla="*/ 2704 h 3380"/>
              <a:gd name="T24" fmla="*/ 2297 w 2577"/>
              <a:gd name="T25" fmla="*/ 2591 h 3380"/>
              <a:gd name="T26" fmla="*/ 1232 w 2577"/>
              <a:gd name="T27" fmla="*/ 113 h 3380"/>
              <a:gd name="T28" fmla="*/ 1150 w 2577"/>
              <a:gd name="T29" fmla="*/ 123 h 3380"/>
              <a:gd name="T30" fmla="*/ 1073 w 2577"/>
              <a:gd name="T31" fmla="*/ 152 h 3380"/>
              <a:gd name="T32" fmla="*/ 1005 w 2577"/>
              <a:gd name="T33" fmla="*/ 199 h 3380"/>
              <a:gd name="T34" fmla="*/ 950 w 2577"/>
              <a:gd name="T35" fmla="*/ 261 h 3380"/>
              <a:gd name="T36" fmla="*/ 912 w 2577"/>
              <a:gd name="T37" fmla="*/ 334 h 3380"/>
              <a:gd name="T38" fmla="*/ 891 w 2577"/>
              <a:gd name="T39" fmla="*/ 415 h 3380"/>
              <a:gd name="T40" fmla="*/ 891 w 2577"/>
              <a:gd name="T41" fmla="*/ 498 h 3380"/>
              <a:gd name="T42" fmla="*/ 1350 w 2577"/>
              <a:gd name="T43" fmla="*/ 2479 h 3380"/>
              <a:gd name="T44" fmla="*/ 1577 w 2577"/>
              <a:gd name="T45" fmla="*/ 456 h 3380"/>
              <a:gd name="T46" fmla="*/ 1566 w 2577"/>
              <a:gd name="T47" fmla="*/ 374 h 3380"/>
              <a:gd name="T48" fmla="*/ 1537 w 2577"/>
              <a:gd name="T49" fmla="*/ 297 h 3380"/>
              <a:gd name="T50" fmla="*/ 1489 w 2577"/>
              <a:gd name="T51" fmla="*/ 228 h 3380"/>
              <a:gd name="T52" fmla="*/ 1427 w 2577"/>
              <a:gd name="T53" fmla="*/ 173 h 3380"/>
              <a:gd name="T54" fmla="*/ 1355 w 2577"/>
              <a:gd name="T55" fmla="*/ 135 h 3380"/>
              <a:gd name="T56" fmla="*/ 1274 w 2577"/>
              <a:gd name="T57" fmla="*/ 116 h 3380"/>
              <a:gd name="T58" fmla="*/ 1232 w 2577"/>
              <a:gd name="T59" fmla="*/ 0 h 3380"/>
              <a:gd name="T60" fmla="*/ 1328 w 2577"/>
              <a:gd name="T61" fmla="*/ 10 h 3380"/>
              <a:gd name="T62" fmla="*/ 1419 w 2577"/>
              <a:gd name="T63" fmla="*/ 40 h 3380"/>
              <a:gd name="T64" fmla="*/ 1501 w 2577"/>
              <a:gd name="T65" fmla="*/ 88 h 3380"/>
              <a:gd name="T66" fmla="*/ 1573 w 2577"/>
              <a:gd name="T67" fmla="*/ 154 h 3380"/>
              <a:gd name="T68" fmla="*/ 1629 w 2577"/>
              <a:gd name="T69" fmla="*/ 231 h 3380"/>
              <a:gd name="T70" fmla="*/ 1667 w 2577"/>
              <a:gd name="T71" fmla="*/ 320 h 3380"/>
              <a:gd name="T72" fmla="*/ 1687 w 2577"/>
              <a:gd name="T73" fmla="*/ 414 h 3380"/>
              <a:gd name="T74" fmla="*/ 1686 w 2577"/>
              <a:gd name="T75" fmla="*/ 510 h 3380"/>
              <a:gd name="T76" fmla="*/ 2409 w 2577"/>
              <a:gd name="T77" fmla="*/ 2479 h 3380"/>
              <a:gd name="T78" fmla="*/ 2577 w 2577"/>
              <a:gd name="T79" fmla="*/ 2704 h 3380"/>
              <a:gd name="T80" fmla="*/ 2404 w 2577"/>
              <a:gd name="T81" fmla="*/ 3155 h 3380"/>
              <a:gd name="T82" fmla="*/ 2377 w 2577"/>
              <a:gd name="T83" fmla="*/ 3227 h 3380"/>
              <a:gd name="T84" fmla="*/ 2334 w 2577"/>
              <a:gd name="T85" fmla="*/ 3290 h 3380"/>
              <a:gd name="T86" fmla="*/ 2276 w 2577"/>
              <a:gd name="T87" fmla="*/ 3338 h 3380"/>
              <a:gd name="T88" fmla="*/ 2207 w 2577"/>
              <a:gd name="T89" fmla="*/ 3369 h 3380"/>
              <a:gd name="T90" fmla="*/ 2129 w 2577"/>
              <a:gd name="T91" fmla="*/ 3380 h 3380"/>
              <a:gd name="T92" fmla="*/ 408 w 2577"/>
              <a:gd name="T93" fmla="*/ 3377 h 3380"/>
              <a:gd name="T94" fmla="*/ 334 w 2577"/>
              <a:gd name="T95" fmla="*/ 3355 h 3380"/>
              <a:gd name="T96" fmla="*/ 270 w 2577"/>
              <a:gd name="T97" fmla="*/ 3315 h 3380"/>
              <a:gd name="T98" fmla="*/ 219 w 2577"/>
              <a:gd name="T99" fmla="*/ 3260 h 3380"/>
              <a:gd name="T100" fmla="*/ 184 w 2577"/>
              <a:gd name="T101" fmla="*/ 3193 h 3380"/>
              <a:gd name="T102" fmla="*/ 0 w 2577"/>
              <a:gd name="T103" fmla="*/ 3155 h 3380"/>
              <a:gd name="T104" fmla="*/ 168 w 2577"/>
              <a:gd name="T105" fmla="*/ 2704 h 3380"/>
              <a:gd name="T106" fmla="*/ 1002 w 2577"/>
              <a:gd name="T107" fmla="*/ 2479 h 3380"/>
              <a:gd name="T108" fmla="*/ 776 w 2577"/>
              <a:gd name="T109" fmla="*/ 462 h 3380"/>
              <a:gd name="T110" fmla="*/ 786 w 2577"/>
              <a:gd name="T111" fmla="*/ 366 h 3380"/>
              <a:gd name="T112" fmla="*/ 815 w 2577"/>
              <a:gd name="T113" fmla="*/ 274 h 3380"/>
              <a:gd name="T114" fmla="*/ 862 w 2577"/>
              <a:gd name="T115" fmla="*/ 192 h 3380"/>
              <a:gd name="T116" fmla="*/ 927 w 2577"/>
              <a:gd name="T117" fmla="*/ 119 h 3380"/>
              <a:gd name="T118" fmla="*/ 1004 w 2577"/>
              <a:gd name="T119" fmla="*/ 61 h 3380"/>
              <a:gd name="T120" fmla="*/ 1091 w 2577"/>
              <a:gd name="T121" fmla="*/ 23 h 3380"/>
              <a:gd name="T122" fmla="*/ 1184 w 2577"/>
              <a:gd name="T123" fmla="*/ 3 h 3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77" h="3380">
                <a:moveTo>
                  <a:pt x="290" y="3155"/>
                </a:moveTo>
                <a:lnTo>
                  <a:pt x="302" y="3181"/>
                </a:lnTo>
                <a:lnTo>
                  <a:pt x="319" y="3206"/>
                </a:lnTo>
                <a:lnTo>
                  <a:pt x="339" y="3226"/>
                </a:lnTo>
                <a:lnTo>
                  <a:pt x="363" y="3244"/>
                </a:lnTo>
                <a:lnTo>
                  <a:pt x="389" y="3256"/>
                </a:lnTo>
                <a:lnTo>
                  <a:pt x="418" y="3264"/>
                </a:lnTo>
                <a:lnTo>
                  <a:pt x="448" y="3267"/>
                </a:lnTo>
                <a:lnTo>
                  <a:pt x="2129" y="3267"/>
                </a:lnTo>
                <a:lnTo>
                  <a:pt x="2159" y="3264"/>
                </a:lnTo>
                <a:lnTo>
                  <a:pt x="2188" y="3256"/>
                </a:lnTo>
                <a:lnTo>
                  <a:pt x="2214" y="3244"/>
                </a:lnTo>
                <a:lnTo>
                  <a:pt x="2238" y="3226"/>
                </a:lnTo>
                <a:lnTo>
                  <a:pt x="2258" y="3206"/>
                </a:lnTo>
                <a:lnTo>
                  <a:pt x="2275" y="3181"/>
                </a:lnTo>
                <a:lnTo>
                  <a:pt x="2287" y="3155"/>
                </a:lnTo>
                <a:lnTo>
                  <a:pt x="290" y="3155"/>
                </a:lnTo>
                <a:close/>
                <a:moveTo>
                  <a:pt x="112" y="2817"/>
                </a:moveTo>
                <a:lnTo>
                  <a:pt x="112" y="3042"/>
                </a:lnTo>
                <a:lnTo>
                  <a:pt x="2465" y="3042"/>
                </a:lnTo>
                <a:lnTo>
                  <a:pt x="2465" y="2817"/>
                </a:lnTo>
                <a:lnTo>
                  <a:pt x="112" y="2817"/>
                </a:lnTo>
                <a:close/>
                <a:moveTo>
                  <a:pt x="280" y="2591"/>
                </a:moveTo>
                <a:lnTo>
                  <a:pt x="280" y="2704"/>
                </a:lnTo>
                <a:lnTo>
                  <a:pt x="2297" y="2704"/>
                </a:lnTo>
                <a:lnTo>
                  <a:pt x="2297" y="2591"/>
                </a:lnTo>
                <a:lnTo>
                  <a:pt x="280" y="2591"/>
                </a:lnTo>
                <a:close/>
                <a:moveTo>
                  <a:pt x="1232" y="113"/>
                </a:moveTo>
                <a:lnTo>
                  <a:pt x="1191" y="116"/>
                </a:lnTo>
                <a:lnTo>
                  <a:pt x="1150" y="123"/>
                </a:lnTo>
                <a:lnTo>
                  <a:pt x="1111" y="135"/>
                </a:lnTo>
                <a:lnTo>
                  <a:pt x="1073" y="152"/>
                </a:lnTo>
                <a:lnTo>
                  <a:pt x="1038" y="173"/>
                </a:lnTo>
                <a:lnTo>
                  <a:pt x="1005" y="199"/>
                </a:lnTo>
                <a:lnTo>
                  <a:pt x="976" y="228"/>
                </a:lnTo>
                <a:lnTo>
                  <a:pt x="950" y="261"/>
                </a:lnTo>
                <a:lnTo>
                  <a:pt x="929" y="297"/>
                </a:lnTo>
                <a:lnTo>
                  <a:pt x="912" y="334"/>
                </a:lnTo>
                <a:lnTo>
                  <a:pt x="899" y="374"/>
                </a:lnTo>
                <a:lnTo>
                  <a:pt x="891" y="415"/>
                </a:lnTo>
                <a:lnTo>
                  <a:pt x="888" y="456"/>
                </a:lnTo>
                <a:lnTo>
                  <a:pt x="891" y="498"/>
                </a:lnTo>
                <a:lnTo>
                  <a:pt x="1114" y="2479"/>
                </a:lnTo>
                <a:lnTo>
                  <a:pt x="1350" y="2479"/>
                </a:lnTo>
                <a:lnTo>
                  <a:pt x="1575" y="498"/>
                </a:lnTo>
                <a:lnTo>
                  <a:pt x="1577" y="456"/>
                </a:lnTo>
                <a:lnTo>
                  <a:pt x="1574" y="415"/>
                </a:lnTo>
                <a:lnTo>
                  <a:pt x="1566" y="374"/>
                </a:lnTo>
                <a:lnTo>
                  <a:pt x="1553" y="334"/>
                </a:lnTo>
                <a:lnTo>
                  <a:pt x="1537" y="297"/>
                </a:lnTo>
                <a:lnTo>
                  <a:pt x="1514" y="261"/>
                </a:lnTo>
                <a:lnTo>
                  <a:pt x="1489" y="228"/>
                </a:lnTo>
                <a:lnTo>
                  <a:pt x="1459" y="199"/>
                </a:lnTo>
                <a:lnTo>
                  <a:pt x="1427" y="173"/>
                </a:lnTo>
                <a:lnTo>
                  <a:pt x="1391" y="152"/>
                </a:lnTo>
                <a:lnTo>
                  <a:pt x="1355" y="135"/>
                </a:lnTo>
                <a:lnTo>
                  <a:pt x="1315" y="123"/>
                </a:lnTo>
                <a:lnTo>
                  <a:pt x="1274" y="116"/>
                </a:lnTo>
                <a:lnTo>
                  <a:pt x="1232" y="113"/>
                </a:lnTo>
                <a:close/>
                <a:moveTo>
                  <a:pt x="1232" y="0"/>
                </a:moveTo>
                <a:lnTo>
                  <a:pt x="1281" y="3"/>
                </a:lnTo>
                <a:lnTo>
                  <a:pt x="1328" y="10"/>
                </a:lnTo>
                <a:lnTo>
                  <a:pt x="1374" y="23"/>
                </a:lnTo>
                <a:lnTo>
                  <a:pt x="1419" y="40"/>
                </a:lnTo>
                <a:lnTo>
                  <a:pt x="1462" y="61"/>
                </a:lnTo>
                <a:lnTo>
                  <a:pt x="1501" y="88"/>
                </a:lnTo>
                <a:lnTo>
                  <a:pt x="1539" y="119"/>
                </a:lnTo>
                <a:lnTo>
                  <a:pt x="1573" y="154"/>
                </a:lnTo>
                <a:lnTo>
                  <a:pt x="1603" y="192"/>
                </a:lnTo>
                <a:lnTo>
                  <a:pt x="1629" y="231"/>
                </a:lnTo>
                <a:lnTo>
                  <a:pt x="1650" y="274"/>
                </a:lnTo>
                <a:lnTo>
                  <a:pt x="1667" y="320"/>
                </a:lnTo>
                <a:lnTo>
                  <a:pt x="1679" y="366"/>
                </a:lnTo>
                <a:lnTo>
                  <a:pt x="1687" y="414"/>
                </a:lnTo>
                <a:lnTo>
                  <a:pt x="1689" y="462"/>
                </a:lnTo>
                <a:lnTo>
                  <a:pt x="1686" y="510"/>
                </a:lnTo>
                <a:lnTo>
                  <a:pt x="1464" y="2479"/>
                </a:lnTo>
                <a:lnTo>
                  <a:pt x="2409" y="2479"/>
                </a:lnTo>
                <a:lnTo>
                  <a:pt x="2409" y="2704"/>
                </a:lnTo>
                <a:lnTo>
                  <a:pt x="2577" y="2704"/>
                </a:lnTo>
                <a:lnTo>
                  <a:pt x="2577" y="3155"/>
                </a:lnTo>
                <a:lnTo>
                  <a:pt x="2404" y="3155"/>
                </a:lnTo>
                <a:lnTo>
                  <a:pt x="2392" y="3193"/>
                </a:lnTo>
                <a:lnTo>
                  <a:pt x="2377" y="3227"/>
                </a:lnTo>
                <a:lnTo>
                  <a:pt x="2358" y="3260"/>
                </a:lnTo>
                <a:lnTo>
                  <a:pt x="2334" y="3290"/>
                </a:lnTo>
                <a:lnTo>
                  <a:pt x="2307" y="3315"/>
                </a:lnTo>
                <a:lnTo>
                  <a:pt x="2276" y="3338"/>
                </a:lnTo>
                <a:lnTo>
                  <a:pt x="2243" y="3355"/>
                </a:lnTo>
                <a:lnTo>
                  <a:pt x="2207" y="3369"/>
                </a:lnTo>
                <a:lnTo>
                  <a:pt x="2168" y="3377"/>
                </a:lnTo>
                <a:lnTo>
                  <a:pt x="2129" y="3380"/>
                </a:lnTo>
                <a:lnTo>
                  <a:pt x="448" y="3380"/>
                </a:lnTo>
                <a:lnTo>
                  <a:pt x="408" y="3377"/>
                </a:lnTo>
                <a:lnTo>
                  <a:pt x="371" y="3369"/>
                </a:lnTo>
                <a:lnTo>
                  <a:pt x="334" y="3355"/>
                </a:lnTo>
                <a:lnTo>
                  <a:pt x="300" y="3338"/>
                </a:lnTo>
                <a:lnTo>
                  <a:pt x="270" y="3315"/>
                </a:lnTo>
                <a:lnTo>
                  <a:pt x="242" y="3290"/>
                </a:lnTo>
                <a:lnTo>
                  <a:pt x="219" y="3260"/>
                </a:lnTo>
                <a:lnTo>
                  <a:pt x="200" y="3227"/>
                </a:lnTo>
                <a:lnTo>
                  <a:pt x="184" y="3193"/>
                </a:lnTo>
                <a:lnTo>
                  <a:pt x="174" y="3155"/>
                </a:lnTo>
                <a:lnTo>
                  <a:pt x="0" y="3155"/>
                </a:lnTo>
                <a:lnTo>
                  <a:pt x="0" y="2704"/>
                </a:lnTo>
                <a:lnTo>
                  <a:pt x="168" y="2704"/>
                </a:lnTo>
                <a:lnTo>
                  <a:pt x="168" y="2479"/>
                </a:lnTo>
                <a:lnTo>
                  <a:pt x="1002" y="2479"/>
                </a:lnTo>
                <a:lnTo>
                  <a:pt x="779" y="510"/>
                </a:lnTo>
                <a:lnTo>
                  <a:pt x="776" y="462"/>
                </a:lnTo>
                <a:lnTo>
                  <a:pt x="779" y="414"/>
                </a:lnTo>
                <a:lnTo>
                  <a:pt x="786" y="366"/>
                </a:lnTo>
                <a:lnTo>
                  <a:pt x="797" y="320"/>
                </a:lnTo>
                <a:lnTo>
                  <a:pt x="815" y="274"/>
                </a:lnTo>
                <a:lnTo>
                  <a:pt x="836" y="231"/>
                </a:lnTo>
                <a:lnTo>
                  <a:pt x="862" y="192"/>
                </a:lnTo>
                <a:lnTo>
                  <a:pt x="892" y="154"/>
                </a:lnTo>
                <a:lnTo>
                  <a:pt x="927" y="119"/>
                </a:lnTo>
                <a:lnTo>
                  <a:pt x="963" y="88"/>
                </a:lnTo>
                <a:lnTo>
                  <a:pt x="1004" y="61"/>
                </a:lnTo>
                <a:lnTo>
                  <a:pt x="1046" y="40"/>
                </a:lnTo>
                <a:lnTo>
                  <a:pt x="1091" y="23"/>
                </a:lnTo>
                <a:lnTo>
                  <a:pt x="1137" y="10"/>
                </a:lnTo>
                <a:lnTo>
                  <a:pt x="1184" y="3"/>
                </a:lnTo>
                <a:lnTo>
                  <a:pt x="12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9" name="Freeform 556"/>
          <p:cNvSpPr>
            <a:spLocks noEditPoints="1"/>
          </p:cNvSpPr>
          <p:nvPr/>
        </p:nvSpPr>
        <p:spPr bwMode="auto">
          <a:xfrm>
            <a:off x="6877067" y="2187699"/>
            <a:ext cx="485775" cy="534988"/>
          </a:xfrm>
          <a:custGeom>
            <a:avLst/>
            <a:gdLst>
              <a:gd name="T0" fmla="*/ 344 w 3064"/>
              <a:gd name="T1" fmla="*/ 3185 h 3370"/>
              <a:gd name="T2" fmla="*/ 472 w 3064"/>
              <a:gd name="T3" fmla="*/ 3254 h 3370"/>
              <a:gd name="T4" fmla="*/ 2628 w 3064"/>
              <a:gd name="T5" fmla="*/ 3245 h 3370"/>
              <a:gd name="T6" fmla="*/ 2743 w 3064"/>
              <a:gd name="T7" fmla="*/ 3156 h 3370"/>
              <a:gd name="T8" fmla="*/ 136 w 3064"/>
              <a:gd name="T9" fmla="*/ 2303 h 3370"/>
              <a:gd name="T10" fmla="*/ 114 w 3064"/>
              <a:gd name="T11" fmla="*/ 2955 h 3370"/>
              <a:gd name="T12" fmla="*/ 2928 w 3064"/>
              <a:gd name="T13" fmla="*/ 2976 h 3370"/>
              <a:gd name="T14" fmla="*/ 2950 w 3064"/>
              <a:gd name="T15" fmla="*/ 2325 h 3370"/>
              <a:gd name="T16" fmla="*/ 136 w 3064"/>
              <a:gd name="T17" fmla="*/ 2303 h 3370"/>
              <a:gd name="T18" fmla="*/ 1929 w 3064"/>
              <a:gd name="T19" fmla="*/ 1966 h 3370"/>
              <a:gd name="T20" fmla="*/ 1408 w 3064"/>
              <a:gd name="T21" fmla="*/ 126 h 3370"/>
              <a:gd name="T22" fmla="*/ 1200 w 3064"/>
              <a:gd name="T23" fmla="*/ 219 h 3370"/>
              <a:gd name="T24" fmla="*/ 1048 w 3064"/>
              <a:gd name="T25" fmla="*/ 383 h 3370"/>
              <a:gd name="T26" fmla="*/ 970 w 3064"/>
              <a:gd name="T27" fmla="*/ 595 h 3370"/>
              <a:gd name="T28" fmla="*/ 980 w 3064"/>
              <a:gd name="T29" fmla="*/ 806 h 3370"/>
              <a:gd name="T30" fmla="*/ 1067 w 3064"/>
              <a:gd name="T31" fmla="*/ 994 h 3370"/>
              <a:gd name="T32" fmla="*/ 1213 w 3064"/>
              <a:gd name="T33" fmla="*/ 1144 h 3370"/>
              <a:gd name="T34" fmla="*/ 1324 w 3064"/>
              <a:gd name="T35" fmla="*/ 1310 h 3370"/>
              <a:gd name="T36" fmla="*/ 1361 w 3064"/>
              <a:gd name="T37" fmla="*/ 1513 h 3370"/>
              <a:gd name="T38" fmla="*/ 1705 w 3064"/>
              <a:gd name="T39" fmla="*/ 1451 h 3370"/>
              <a:gd name="T40" fmla="*/ 1762 w 3064"/>
              <a:gd name="T41" fmla="*/ 1261 h 3370"/>
              <a:gd name="T42" fmla="*/ 1885 w 3064"/>
              <a:gd name="T43" fmla="*/ 1113 h 3370"/>
              <a:gd name="T44" fmla="*/ 2031 w 3064"/>
              <a:gd name="T45" fmla="*/ 942 h 3370"/>
              <a:gd name="T46" fmla="*/ 2096 w 3064"/>
              <a:gd name="T47" fmla="*/ 731 h 3370"/>
              <a:gd name="T48" fmla="*/ 2077 w 3064"/>
              <a:gd name="T49" fmla="*/ 518 h 3370"/>
              <a:gd name="T50" fmla="*/ 1983 w 3064"/>
              <a:gd name="T51" fmla="*/ 333 h 3370"/>
              <a:gd name="T52" fmla="*/ 1824 w 3064"/>
              <a:gd name="T53" fmla="*/ 192 h 3370"/>
              <a:gd name="T54" fmla="*/ 1627 w 3064"/>
              <a:gd name="T55" fmla="*/ 120 h 3370"/>
              <a:gd name="T56" fmla="*/ 1568 w 3064"/>
              <a:gd name="T57" fmla="*/ 1 h 3370"/>
              <a:gd name="T58" fmla="*/ 1791 w 3064"/>
              <a:gd name="T59" fmla="*/ 51 h 3370"/>
              <a:gd name="T60" fmla="*/ 1985 w 3064"/>
              <a:gd name="T61" fmla="*/ 171 h 3370"/>
              <a:gd name="T62" fmla="*/ 2128 w 3064"/>
              <a:gd name="T63" fmla="*/ 348 h 3370"/>
              <a:gd name="T64" fmla="*/ 2203 w 3064"/>
              <a:gd name="T65" fmla="*/ 560 h 3370"/>
              <a:gd name="T66" fmla="*/ 2202 w 3064"/>
              <a:gd name="T67" fmla="*/ 795 h 3370"/>
              <a:gd name="T68" fmla="*/ 2116 w 3064"/>
              <a:gd name="T69" fmla="*/ 1019 h 3370"/>
              <a:gd name="T70" fmla="*/ 1955 w 3064"/>
              <a:gd name="T71" fmla="*/ 1201 h 3370"/>
              <a:gd name="T72" fmla="*/ 1853 w 3064"/>
              <a:gd name="T73" fmla="*/ 1333 h 3370"/>
              <a:gd name="T74" fmla="*/ 1816 w 3064"/>
              <a:gd name="T75" fmla="*/ 1503 h 3370"/>
              <a:gd name="T76" fmla="*/ 2928 w 3064"/>
              <a:gd name="T77" fmla="*/ 2190 h 3370"/>
              <a:gd name="T78" fmla="*/ 3024 w 3064"/>
              <a:gd name="T79" fmla="*/ 2230 h 3370"/>
              <a:gd name="T80" fmla="*/ 3064 w 3064"/>
              <a:gd name="T81" fmla="*/ 2325 h 3370"/>
              <a:gd name="T82" fmla="*/ 3041 w 3064"/>
              <a:gd name="T83" fmla="*/ 3030 h 3370"/>
              <a:gd name="T84" fmla="*/ 2956 w 3064"/>
              <a:gd name="T85" fmla="*/ 3087 h 3370"/>
              <a:gd name="T86" fmla="*/ 2863 w 3064"/>
              <a:gd name="T87" fmla="*/ 3172 h 3370"/>
              <a:gd name="T88" fmla="*/ 2758 w 3064"/>
              <a:gd name="T89" fmla="*/ 3302 h 3370"/>
              <a:gd name="T90" fmla="*/ 2599 w 3064"/>
              <a:gd name="T91" fmla="*/ 3367 h 3370"/>
              <a:gd name="T92" fmla="*/ 422 w 3064"/>
              <a:gd name="T93" fmla="*/ 3359 h 3370"/>
              <a:gd name="T94" fmla="*/ 275 w 3064"/>
              <a:gd name="T95" fmla="*/ 3275 h 3370"/>
              <a:gd name="T96" fmla="*/ 186 w 3064"/>
              <a:gd name="T97" fmla="*/ 3131 h 3370"/>
              <a:gd name="T98" fmla="*/ 83 w 3064"/>
              <a:gd name="T99" fmla="*/ 3078 h 3370"/>
              <a:gd name="T100" fmla="*/ 10 w 3064"/>
              <a:gd name="T101" fmla="*/ 3007 h 3370"/>
              <a:gd name="T102" fmla="*/ 3 w 3064"/>
              <a:gd name="T103" fmla="*/ 2298 h 3370"/>
              <a:gd name="T104" fmla="*/ 60 w 3064"/>
              <a:gd name="T105" fmla="*/ 2213 h 3370"/>
              <a:gd name="T106" fmla="*/ 1021 w 3064"/>
              <a:gd name="T107" fmla="*/ 2190 h 3370"/>
              <a:gd name="T108" fmla="*/ 1246 w 3064"/>
              <a:gd name="T109" fmla="*/ 1467 h 3370"/>
              <a:gd name="T110" fmla="*/ 1190 w 3064"/>
              <a:gd name="T111" fmla="*/ 1296 h 3370"/>
              <a:gd name="T112" fmla="*/ 1059 w 3064"/>
              <a:gd name="T113" fmla="*/ 1159 h 3370"/>
              <a:gd name="T114" fmla="*/ 922 w 3064"/>
              <a:gd name="T115" fmla="*/ 974 h 3370"/>
              <a:gd name="T116" fmla="*/ 856 w 3064"/>
              <a:gd name="T117" fmla="*/ 756 h 3370"/>
              <a:gd name="T118" fmla="*/ 870 w 3064"/>
              <a:gd name="T119" fmla="*/ 517 h 3370"/>
              <a:gd name="T120" fmla="*/ 974 w 3064"/>
              <a:gd name="T121" fmla="*/ 289 h 3370"/>
              <a:gd name="T122" fmla="*/ 1154 w 3064"/>
              <a:gd name="T123" fmla="*/ 114 h 3370"/>
              <a:gd name="T124" fmla="*/ 1388 w 3064"/>
              <a:gd name="T125" fmla="*/ 15 h 3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64" h="3370">
                <a:moveTo>
                  <a:pt x="292" y="3089"/>
                </a:moveTo>
                <a:lnTo>
                  <a:pt x="303" y="3124"/>
                </a:lnTo>
                <a:lnTo>
                  <a:pt x="321" y="3156"/>
                </a:lnTo>
                <a:lnTo>
                  <a:pt x="344" y="3185"/>
                </a:lnTo>
                <a:lnTo>
                  <a:pt x="371" y="3210"/>
                </a:lnTo>
                <a:lnTo>
                  <a:pt x="401" y="3229"/>
                </a:lnTo>
                <a:lnTo>
                  <a:pt x="436" y="3245"/>
                </a:lnTo>
                <a:lnTo>
                  <a:pt x="472" y="3254"/>
                </a:lnTo>
                <a:lnTo>
                  <a:pt x="511" y="3258"/>
                </a:lnTo>
                <a:lnTo>
                  <a:pt x="2553" y="3258"/>
                </a:lnTo>
                <a:lnTo>
                  <a:pt x="2592" y="3254"/>
                </a:lnTo>
                <a:lnTo>
                  <a:pt x="2628" y="3245"/>
                </a:lnTo>
                <a:lnTo>
                  <a:pt x="2663" y="3229"/>
                </a:lnTo>
                <a:lnTo>
                  <a:pt x="2693" y="3210"/>
                </a:lnTo>
                <a:lnTo>
                  <a:pt x="2720" y="3185"/>
                </a:lnTo>
                <a:lnTo>
                  <a:pt x="2743" y="3156"/>
                </a:lnTo>
                <a:lnTo>
                  <a:pt x="2761" y="3124"/>
                </a:lnTo>
                <a:lnTo>
                  <a:pt x="2772" y="3089"/>
                </a:lnTo>
                <a:lnTo>
                  <a:pt x="292" y="3089"/>
                </a:lnTo>
                <a:close/>
                <a:moveTo>
                  <a:pt x="136" y="2303"/>
                </a:moveTo>
                <a:lnTo>
                  <a:pt x="124" y="2306"/>
                </a:lnTo>
                <a:lnTo>
                  <a:pt x="117" y="2313"/>
                </a:lnTo>
                <a:lnTo>
                  <a:pt x="114" y="2325"/>
                </a:lnTo>
                <a:lnTo>
                  <a:pt x="114" y="2955"/>
                </a:lnTo>
                <a:lnTo>
                  <a:pt x="117" y="2966"/>
                </a:lnTo>
                <a:lnTo>
                  <a:pt x="124" y="2974"/>
                </a:lnTo>
                <a:lnTo>
                  <a:pt x="136" y="2976"/>
                </a:lnTo>
                <a:lnTo>
                  <a:pt x="2928" y="2976"/>
                </a:lnTo>
                <a:lnTo>
                  <a:pt x="2940" y="2974"/>
                </a:lnTo>
                <a:lnTo>
                  <a:pt x="2947" y="2966"/>
                </a:lnTo>
                <a:lnTo>
                  <a:pt x="2950" y="2955"/>
                </a:lnTo>
                <a:lnTo>
                  <a:pt x="2950" y="2325"/>
                </a:lnTo>
                <a:lnTo>
                  <a:pt x="2947" y="2313"/>
                </a:lnTo>
                <a:lnTo>
                  <a:pt x="2940" y="2306"/>
                </a:lnTo>
                <a:lnTo>
                  <a:pt x="2928" y="2303"/>
                </a:lnTo>
                <a:lnTo>
                  <a:pt x="136" y="2303"/>
                </a:lnTo>
                <a:close/>
                <a:moveTo>
                  <a:pt x="1135" y="1966"/>
                </a:moveTo>
                <a:lnTo>
                  <a:pt x="1135" y="2190"/>
                </a:lnTo>
                <a:lnTo>
                  <a:pt x="1929" y="2190"/>
                </a:lnTo>
                <a:lnTo>
                  <a:pt x="1929" y="1966"/>
                </a:lnTo>
                <a:lnTo>
                  <a:pt x="1135" y="1966"/>
                </a:lnTo>
                <a:close/>
                <a:moveTo>
                  <a:pt x="1519" y="113"/>
                </a:moveTo>
                <a:lnTo>
                  <a:pt x="1465" y="116"/>
                </a:lnTo>
                <a:lnTo>
                  <a:pt x="1408" y="126"/>
                </a:lnTo>
                <a:lnTo>
                  <a:pt x="1352" y="141"/>
                </a:lnTo>
                <a:lnTo>
                  <a:pt x="1299" y="162"/>
                </a:lnTo>
                <a:lnTo>
                  <a:pt x="1249" y="188"/>
                </a:lnTo>
                <a:lnTo>
                  <a:pt x="1200" y="219"/>
                </a:lnTo>
                <a:lnTo>
                  <a:pt x="1156" y="253"/>
                </a:lnTo>
                <a:lnTo>
                  <a:pt x="1116" y="293"/>
                </a:lnTo>
                <a:lnTo>
                  <a:pt x="1079" y="336"/>
                </a:lnTo>
                <a:lnTo>
                  <a:pt x="1048" y="383"/>
                </a:lnTo>
                <a:lnTo>
                  <a:pt x="1020" y="432"/>
                </a:lnTo>
                <a:lnTo>
                  <a:pt x="998" y="484"/>
                </a:lnTo>
                <a:lnTo>
                  <a:pt x="981" y="539"/>
                </a:lnTo>
                <a:lnTo>
                  <a:pt x="970" y="595"/>
                </a:lnTo>
                <a:lnTo>
                  <a:pt x="966" y="649"/>
                </a:lnTo>
                <a:lnTo>
                  <a:pt x="966" y="703"/>
                </a:lnTo>
                <a:lnTo>
                  <a:pt x="971" y="755"/>
                </a:lnTo>
                <a:lnTo>
                  <a:pt x="980" y="806"/>
                </a:lnTo>
                <a:lnTo>
                  <a:pt x="995" y="856"/>
                </a:lnTo>
                <a:lnTo>
                  <a:pt x="1015" y="905"/>
                </a:lnTo>
                <a:lnTo>
                  <a:pt x="1038" y="951"/>
                </a:lnTo>
                <a:lnTo>
                  <a:pt x="1067" y="994"/>
                </a:lnTo>
                <a:lnTo>
                  <a:pt x="1099" y="1036"/>
                </a:lnTo>
                <a:lnTo>
                  <a:pt x="1135" y="1075"/>
                </a:lnTo>
                <a:lnTo>
                  <a:pt x="1176" y="1110"/>
                </a:lnTo>
                <a:lnTo>
                  <a:pt x="1213" y="1144"/>
                </a:lnTo>
                <a:lnTo>
                  <a:pt x="1247" y="1181"/>
                </a:lnTo>
                <a:lnTo>
                  <a:pt x="1276" y="1221"/>
                </a:lnTo>
                <a:lnTo>
                  <a:pt x="1302" y="1264"/>
                </a:lnTo>
                <a:lnTo>
                  <a:pt x="1324" y="1310"/>
                </a:lnTo>
                <a:lnTo>
                  <a:pt x="1340" y="1358"/>
                </a:lnTo>
                <a:lnTo>
                  <a:pt x="1352" y="1408"/>
                </a:lnTo>
                <a:lnTo>
                  <a:pt x="1359" y="1459"/>
                </a:lnTo>
                <a:lnTo>
                  <a:pt x="1361" y="1513"/>
                </a:lnTo>
                <a:lnTo>
                  <a:pt x="1361" y="1853"/>
                </a:lnTo>
                <a:lnTo>
                  <a:pt x="1703" y="1853"/>
                </a:lnTo>
                <a:lnTo>
                  <a:pt x="1703" y="1503"/>
                </a:lnTo>
                <a:lnTo>
                  <a:pt x="1705" y="1451"/>
                </a:lnTo>
                <a:lnTo>
                  <a:pt x="1712" y="1401"/>
                </a:lnTo>
                <a:lnTo>
                  <a:pt x="1724" y="1353"/>
                </a:lnTo>
                <a:lnTo>
                  <a:pt x="1741" y="1306"/>
                </a:lnTo>
                <a:lnTo>
                  <a:pt x="1762" y="1261"/>
                </a:lnTo>
                <a:lnTo>
                  <a:pt x="1786" y="1220"/>
                </a:lnTo>
                <a:lnTo>
                  <a:pt x="1815" y="1181"/>
                </a:lnTo>
                <a:lnTo>
                  <a:pt x="1848" y="1146"/>
                </a:lnTo>
                <a:lnTo>
                  <a:pt x="1885" y="1113"/>
                </a:lnTo>
                <a:lnTo>
                  <a:pt x="1928" y="1076"/>
                </a:lnTo>
                <a:lnTo>
                  <a:pt x="1967" y="1034"/>
                </a:lnTo>
                <a:lnTo>
                  <a:pt x="2002" y="990"/>
                </a:lnTo>
                <a:lnTo>
                  <a:pt x="2031" y="942"/>
                </a:lnTo>
                <a:lnTo>
                  <a:pt x="2055" y="892"/>
                </a:lnTo>
                <a:lnTo>
                  <a:pt x="2074" y="840"/>
                </a:lnTo>
                <a:lnTo>
                  <a:pt x="2088" y="786"/>
                </a:lnTo>
                <a:lnTo>
                  <a:pt x="2096" y="731"/>
                </a:lnTo>
                <a:lnTo>
                  <a:pt x="2100" y="673"/>
                </a:lnTo>
                <a:lnTo>
                  <a:pt x="2097" y="621"/>
                </a:lnTo>
                <a:lnTo>
                  <a:pt x="2089" y="569"/>
                </a:lnTo>
                <a:lnTo>
                  <a:pt x="2077" y="518"/>
                </a:lnTo>
                <a:lnTo>
                  <a:pt x="2060" y="468"/>
                </a:lnTo>
                <a:lnTo>
                  <a:pt x="2039" y="421"/>
                </a:lnTo>
                <a:lnTo>
                  <a:pt x="2012" y="375"/>
                </a:lnTo>
                <a:lnTo>
                  <a:pt x="1983" y="333"/>
                </a:lnTo>
                <a:lnTo>
                  <a:pt x="1948" y="292"/>
                </a:lnTo>
                <a:lnTo>
                  <a:pt x="1910" y="254"/>
                </a:lnTo>
                <a:lnTo>
                  <a:pt x="1868" y="221"/>
                </a:lnTo>
                <a:lnTo>
                  <a:pt x="1824" y="192"/>
                </a:lnTo>
                <a:lnTo>
                  <a:pt x="1776" y="167"/>
                </a:lnTo>
                <a:lnTo>
                  <a:pt x="1728" y="146"/>
                </a:lnTo>
                <a:lnTo>
                  <a:pt x="1678" y="130"/>
                </a:lnTo>
                <a:lnTo>
                  <a:pt x="1627" y="120"/>
                </a:lnTo>
                <a:lnTo>
                  <a:pt x="1573" y="114"/>
                </a:lnTo>
                <a:lnTo>
                  <a:pt x="1519" y="113"/>
                </a:lnTo>
                <a:close/>
                <a:moveTo>
                  <a:pt x="1510" y="0"/>
                </a:moveTo>
                <a:lnTo>
                  <a:pt x="1568" y="1"/>
                </a:lnTo>
                <a:lnTo>
                  <a:pt x="1626" y="6"/>
                </a:lnTo>
                <a:lnTo>
                  <a:pt x="1683" y="17"/>
                </a:lnTo>
                <a:lnTo>
                  <a:pt x="1737" y="31"/>
                </a:lnTo>
                <a:lnTo>
                  <a:pt x="1791" y="51"/>
                </a:lnTo>
                <a:lnTo>
                  <a:pt x="1843" y="75"/>
                </a:lnTo>
                <a:lnTo>
                  <a:pt x="1893" y="102"/>
                </a:lnTo>
                <a:lnTo>
                  <a:pt x="1941" y="134"/>
                </a:lnTo>
                <a:lnTo>
                  <a:pt x="1985" y="171"/>
                </a:lnTo>
                <a:lnTo>
                  <a:pt x="2027" y="211"/>
                </a:lnTo>
                <a:lnTo>
                  <a:pt x="2065" y="254"/>
                </a:lnTo>
                <a:lnTo>
                  <a:pt x="2099" y="299"/>
                </a:lnTo>
                <a:lnTo>
                  <a:pt x="2128" y="348"/>
                </a:lnTo>
                <a:lnTo>
                  <a:pt x="2153" y="398"/>
                </a:lnTo>
                <a:lnTo>
                  <a:pt x="2174" y="450"/>
                </a:lnTo>
                <a:lnTo>
                  <a:pt x="2191" y="505"/>
                </a:lnTo>
                <a:lnTo>
                  <a:pt x="2203" y="560"/>
                </a:lnTo>
                <a:lnTo>
                  <a:pt x="2210" y="617"/>
                </a:lnTo>
                <a:lnTo>
                  <a:pt x="2213" y="673"/>
                </a:lnTo>
                <a:lnTo>
                  <a:pt x="2210" y="735"/>
                </a:lnTo>
                <a:lnTo>
                  <a:pt x="2202" y="795"/>
                </a:lnTo>
                <a:lnTo>
                  <a:pt x="2188" y="855"/>
                </a:lnTo>
                <a:lnTo>
                  <a:pt x="2169" y="911"/>
                </a:lnTo>
                <a:lnTo>
                  <a:pt x="2146" y="966"/>
                </a:lnTo>
                <a:lnTo>
                  <a:pt x="2116" y="1019"/>
                </a:lnTo>
                <a:lnTo>
                  <a:pt x="2084" y="1070"/>
                </a:lnTo>
                <a:lnTo>
                  <a:pt x="2045" y="1116"/>
                </a:lnTo>
                <a:lnTo>
                  <a:pt x="2003" y="1160"/>
                </a:lnTo>
                <a:lnTo>
                  <a:pt x="1955" y="1201"/>
                </a:lnTo>
                <a:lnTo>
                  <a:pt x="1925" y="1229"/>
                </a:lnTo>
                <a:lnTo>
                  <a:pt x="1896" y="1260"/>
                </a:lnTo>
                <a:lnTo>
                  <a:pt x="1873" y="1295"/>
                </a:lnTo>
                <a:lnTo>
                  <a:pt x="1853" y="1333"/>
                </a:lnTo>
                <a:lnTo>
                  <a:pt x="1837" y="1373"/>
                </a:lnTo>
                <a:lnTo>
                  <a:pt x="1826" y="1415"/>
                </a:lnTo>
                <a:lnTo>
                  <a:pt x="1818" y="1458"/>
                </a:lnTo>
                <a:lnTo>
                  <a:pt x="1816" y="1503"/>
                </a:lnTo>
                <a:lnTo>
                  <a:pt x="1816" y="1853"/>
                </a:lnTo>
                <a:lnTo>
                  <a:pt x="2043" y="1853"/>
                </a:lnTo>
                <a:lnTo>
                  <a:pt x="2043" y="2190"/>
                </a:lnTo>
                <a:lnTo>
                  <a:pt x="2928" y="2190"/>
                </a:lnTo>
                <a:lnTo>
                  <a:pt x="2956" y="2193"/>
                </a:lnTo>
                <a:lnTo>
                  <a:pt x="2981" y="2201"/>
                </a:lnTo>
                <a:lnTo>
                  <a:pt x="3004" y="2213"/>
                </a:lnTo>
                <a:lnTo>
                  <a:pt x="3024" y="2230"/>
                </a:lnTo>
                <a:lnTo>
                  <a:pt x="3041" y="2250"/>
                </a:lnTo>
                <a:lnTo>
                  <a:pt x="3054" y="2272"/>
                </a:lnTo>
                <a:lnTo>
                  <a:pt x="3061" y="2298"/>
                </a:lnTo>
                <a:lnTo>
                  <a:pt x="3064" y="2325"/>
                </a:lnTo>
                <a:lnTo>
                  <a:pt x="3064" y="2955"/>
                </a:lnTo>
                <a:lnTo>
                  <a:pt x="3061" y="2982"/>
                </a:lnTo>
                <a:lnTo>
                  <a:pt x="3054" y="3007"/>
                </a:lnTo>
                <a:lnTo>
                  <a:pt x="3041" y="3030"/>
                </a:lnTo>
                <a:lnTo>
                  <a:pt x="3024" y="3050"/>
                </a:lnTo>
                <a:lnTo>
                  <a:pt x="3004" y="3066"/>
                </a:lnTo>
                <a:lnTo>
                  <a:pt x="2981" y="3078"/>
                </a:lnTo>
                <a:lnTo>
                  <a:pt x="2956" y="3087"/>
                </a:lnTo>
                <a:lnTo>
                  <a:pt x="2928" y="3089"/>
                </a:lnTo>
                <a:lnTo>
                  <a:pt x="2888" y="3089"/>
                </a:lnTo>
                <a:lnTo>
                  <a:pt x="2879" y="3131"/>
                </a:lnTo>
                <a:lnTo>
                  <a:pt x="2863" y="3172"/>
                </a:lnTo>
                <a:lnTo>
                  <a:pt x="2843" y="3210"/>
                </a:lnTo>
                <a:lnTo>
                  <a:pt x="2819" y="3244"/>
                </a:lnTo>
                <a:lnTo>
                  <a:pt x="2789" y="3275"/>
                </a:lnTo>
                <a:lnTo>
                  <a:pt x="2758" y="3302"/>
                </a:lnTo>
                <a:lnTo>
                  <a:pt x="2722" y="3325"/>
                </a:lnTo>
                <a:lnTo>
                  <a:pt x="2683" y="3344"/>
                </a:lnTo>
                <a:lnTo>
                  <a:pt x="2642" y="3359"/>
                </a:lnTo>
                <a:lnTo>
                  <a:pt x="2599" y="3367"/>
                </a:lnTo>
                <a:lnTo>
                  <a:pt x="2553" y="3370"/>
                </a:lnTo>
                <a:lnTo>
                  <a:pt x="511" y="3370"/>
                </a:lnTo>
                <a:lnTo>
                  <a:pt x="465" y="3367"/>
                </a:lnTo>
                <a:lnTo>
                  <a:pt x="422" y="3359"/>
                </a:lnTo>
                <a:lnTo>
                  <a:pt x="381" y="3344"/>
                </a:lnTo>
                <a:lnTo>
                  <a:pt x="342" y="3325"/>
                </a:lnTo>
                <a:lnTo>
                  <a:pt x="307" y="3302"/>
                </a:lnTo>
                <a:lnTo>
                  <a:pt x="275" y="3275"/>
                </a:lnTo>
                <a:lnTo>
                  <a:pt x="246" y="3244"/>
                </a:lnTo>
                <a:lnTo>
                  <a:pt x="221" y="3210"/>
                </a:lnTo>
                <a:lnTo>
                  <a:pt x="201" y="3172"/>
                </a:lnTo>
                <a:lnTo>
                  <a:pt x="186" y="3131"/>
                </a:lnTo>
                <a:lnTo>
                  <a:pt x="176" y="3089"/>
                </a:lnTo>
                <a:lnTo>
                  <a:pt x="136" y="3089"/>
                </a:lnTo>
                <a:lnTo>
                  <a:pt x="108" y="3087"/>
                </a:lnTo>
                <a:lnTo>
                  <a:pt x="83" y="3078"/>
                </a:lnTo>
                <a:lnTo>
                  <a:pt x="60" y="3066"/>
                </a:lnTo>
                <a:lnTo>
                  <a:pt x="40" y="3050"/>
                </a:lnTo>
                <a:lnTo>
                  <a:pt x="23" y="3029"/>
                </a:lnTo>
                <a:lnTo>
                  <a:pt x="10" y="3007"/>
                </a:lnTo>
                <a:lnTo>
                  <a:pt x="3" y="2982"/>
                </a:lnTo>
                <a:lnTo>
                  <a:pt x="0" y="2955"/>
                </a:lnTo>
                <a:lnTo>
                  <a:pt x="0" y="2325"/>
                </a:lnTo>
                <a:lnTo>
                  <a:pt x="3" y="2298"/>
                </a:lnTo>
                <a:lnTo>
                  <a:pt x="10" y="2272"/>
                </a:lnTo>
                <a:lnTo>
                  <a:pt x="23" y="2250"/>
                </a:lnTo>
                <a:lnTo>
                  <a:pt x="40" y="2230"/>
                </a:lnTo>
                <a:lnTo>
                  <a:pt x="60" y="2213"/>
                </a:lnTo>
                <a:lnTo>
                  <a:pt x="83" y="2201"/>
                </a:lnTo>
                <a:lnTo>
                  <a:pt x="108" y="2193"/>
                </a:lnTo>
                <a:lnTo>
                  <a:pt x="136" y="2190"/>
                </a:lnTo>
                <a:lnTo>
                  <a:pt x="1021" y="2190"/>
                </a:lnTo>
                <a:lnTo>
                  <a:pt x="1021" y="1853"/>
                </a:lnTo>
                <a:lnTo>
                  <a:pt x="1249" y="1853"/>
                </a:lnTo>
                <a:lnTo>
                  <a:pt x="1249" y="1513"/>
                </a:lnTo>
                <a:lnTo>
                  <a:pt x="1246" y="1467"/>
                </a:lnTo>
                <a:lnTo>
                  <a:pt x="1238" y="1421"/>
                </a:lnTo>
                <a:lnTo>
                  <a:pt x="1227" y="1377"/>
                </a:lnTo>
                <a:lnTo>
                  <a:pt x="1210" y="1335"/>
                </a:lnTo>
                <a:lnTo>
                  <a:pt x="1190" y="1296"/>
                </a:lnTo>
                <a:lnTo>
                  <a:pt x="1165" y="1260"/>
                </a:lnTo>
                <a:lnTo>
                  <a:pt x="1136" y="1227"/>
                </a:lnTo>
                <a:lnTo>
                  <a:pt x="1105" y="1198"/>
                </a:lnTo>
                <a:lnTo>
                  <a:pt x="1059" y="1159"/>
                </a:lnTo>
                <a:lnTo>
                  <a:pt x="1019" y="1116"/>
                </a:lnTo>
                <a:lnTo>
                  <a:pt x="982" y="1072"/>
                </a:lnTo>
                <a:lnTo>
                  <a:pt x="950" y="1024"/>
                </a:lnTo>
                <a:lnTo>
                  <a:pt x="922" y="974"/>
                </a:lnTo>
                <a:lnTo>
                  <a:pt x="899" y="922"/>
                </a:lnTo>
                <a:lnTo>
                  <a:pt x="880" y="868"/>
                </a:lnTo>
                <a:lnTo>
                  <a:pt x="866" y="813"/>
                </a:lnTo>
                <a:lnTo>
                  <a:pt x="856" y="756"/>
                </a:lnTo>
                <a:lnTo>
                  <a:pt x="852" y="698"/>
                </a:lnTo>
                <a:lnTo>
                  <a:pt x="852" y="639"/>
                </a:lnTo>
                <a:lnTo>
                  <a:pt x="858" y="581"/>
                </a:lnTo>
                <a:lnTo>
                  <a:pt x="870" y="517"/>
                </a:lnTo>
                <a:lnTo>
                  <a:pt x="888" y="456"/>
                </a:lnTo>
                <a:lnTo>
                  <a:pt x="911" y="397"/>
                </a:lnTo>
                <a:lnTo>
                  <a:pt x="940" y="341"/>
                </a:lnTo>
                <a:lnTo>
                  <a:pt x="974" y="289"/>
                </a:lnTo>
                <a:lnTo>
                  <a:pt x="1013" y="239"/>
                </a:lnTo>
                <a:lnTo>
                  <a:pt x="1056" y="193"/>
                </a:lnTo>
                <a:lnTo>
                  <a:pt x="1103" y="151"/>
                </a:lnTo>
                <a:lnTo>
                  <a:pt x="1154" y="114"/>
                </a:lnTo>
                <a:lnTo>
                  <a:pt x="1209" y="81"/>
                </a:lnTo>
                <a:lnTo>
                  <a:pt x="1266" y="53"/>
                </a:lnTo>
                <a:lnTo>
                  <a:pt x="1326" y="31"/>
                </a:lnTo>
                <a:lnTo>
                  <a:pt x="1388" y="15"/>
                </a:lnTo>
                <a:lnTo>
                  <a:pt x="1452" y="4"/>
                </a:lnTo>
                <a:lnTo>
                  <a:pt x="151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00" name="Group 1142"/>
          <p:cNvGrpSpPr/>
          <p:nvPr/>
        </p:nvGrpSpPr>
        <p:grpSpPr>
          <a:xfrm>
            <a:off x="5916173" y="2186906"/>
            <a:ext cx="536575" cy="536575"/>
            <a:chOff x="2530475" y="3470275"/>
            <a:chExt cx="536575" cy="536575"/>
          </a:xfrm>
          <a:solidFill>
            <a:srgbClr val="000000"/>
          </a:solidFill>
        </p:grpSpPr>
        <p:sp>
          <p:nvSpPr>
            <p:cNvPr id="1401" name="Freeform 561"/>
            <p:cNvSpPr>
              <a:spLocks noEditPoints="1"/>
            </p:cNvSpPr>
            <p:nvPr/>
          </p:nvSpPr>
          <p:spPr bwMode="auto">
            <a:xfrm>
              <a:off x="2530475" y="3470275"/>
              <a:ext cx="536575" cy="536575"/>
            </a:xfrm>
            <a:custGeom>
              <a:avLst/>
              <a:gdLst>
                <a:gd name="T0" fmla="*/ 2817 w 3380"/>
                <a:gd name="T1" fmla="*/ 3155 h 3380"/>
                <a:gd name="T2" fmla="*/ 3031 w 3380"/>
                <a:gd name="T3" fmla="*/ 3204 h 3380"/>
                <a:gd name="T4" fmla="*/ 927 w 3380"/>
                <a:gd name="T5" fmla="*/ 2489 h 3380"/>
                <a:gd name="T6" fmla="*/ 910 w 3380"/>
                <a:gd name="T7" fmla="*/ 2700 h 3380"/>
                <a:gd name="T8" fmla="*/ 677 w 3380"/>
                <a:gd name="T9" fmla="*/ 2669 h 3380"/>
                <a:gd name="T10" fmla="*/ 834 w 3380"/>
                <a:gd name="T11" fmla="*/ 2907 h 3380"/>
                <a:gd name="T12" fmla="*/ 840 w 3380"/>
                <a:gd name="T13" fmla="*/ 2977 h 3380"/>
                <a:gd name="T14" fmla="*/ 810 w 3380"/>
                <a:gd name="T15" fmla="*/ 3210 h 3380"/>
                <a:gd name="T16" fmla="*/ 1047 w 3380"/>
                <a:gd name="T17" fmla="*/ 3053 h 3380"/>
                <a:gd name="T18" fmla="*/ 1118 w 3380"/>
                <a:gd name="T19" fmla="*/ 3047 h 3380"/>
                <a:gd name="T20" fmla="*/ 1355 w 3380"/>
                <a:gd name="T21" fmla="*/ 3070 h 3380"/>
                <a:gd name="T22" fmla="*/ 1239 w 3380"/>
                <a:gd name="T23" fmla="*/ 2929 h 3380"/>
                <a:gd name="T24" fmla="*/ 1396 w 3380"/>
                <a:gd name="T25" fmla="*/ 2778 h 3380"/>
                <a:gd name="T26" fmla="*/ 1125 w 3380"/>
                <a:gd name="T27" fmla="*/ 2742 h 3380"/>
                <a:gd name="T28" fmla="*/ 1070 w 3380"/>
                <a:gd name="T29" fmla="*/ 2648 h 3380"/>
                <a:gd name="T30" fmla="*/ 732 w 3380"/>
                <a:gd name="T31" fmla="*/ 1972 h 3380"/>
                <a:gd name="T32" fmla="*/ 1065 w 3380"/>
                <a:gd name="T33" fmla="*/ 2369 h 3380"/>
                <a:gd name="T34" fmla="*/ 1406 w 3380"/>
                <a:gd name="T35" fmla="*/ 2551 h 3380"/>
                <a:gd name="T36" fmla="*/ 1509 w 3380"/>
                <a:gd name="T37" fmla="*/ 2984 h 3380"/>
                <a:gd name="T38" fmla="*/ 1859 w 3380"/>
                <a:gd name="T39" fmla="*/ 1859 h 3380"/>
                <a:gd name="T40" fmla="*/ 2141 w 3380"/>
                <a:gd name="T41" fmla="*/ 1634 h 3380"/>
                <a:gd name="T42" fmla="*/ 2473 w 3380"/>
                <a:gd name="T43" fmla="*/ 913 h 3380"/>
                <a:gd name="T44" fmla="*/ 2930 w 3380"/>
                <a:gd name="T45" fmla="*/ 1079 h 3380"/>
                <a:gd name="T46" fmla="*/ 2770 w 3380"/>
                <a:gd name="T47" fmla="*/ 531 h 3380"/>
                <a:gd name="T48" fmla="*/ 1206 w 3380"/>
                <a:gd name="T49" fmla="*/ 298 h 3380"/>
                <a:gd name="T50" fmla="*/ 515 w 3380"/>
                <a:gd name="T51" fmla="*/ 769 h 3380"/>
                <a:gd name="T52" fmla="*/ 777 w 3380"/>
                <a:gd name="T53" fmla="*/ 1121 h 3380"/>
                <a:gd name="T54" fmla="*/ 1118 w 3380"/>
                <a:gd name="T55" fmla="*/ 567 h 3380"/>
                <a:gd name="T56" fmla="*/ 1954 w 3380"/>
                <a:gd name="T57" fmla="*/ 1098 h 3380"/>
                <a:gd name="T58" fmla="*/ 2351 w 3380"/>
                <a:gd name="T59" fmla="*/ 851 h 3380"/>
                <a:gd name="T60" fmla="*/ 1916 w 3380"/>
                <a:gd name="T61" fmla="*/ 271 h 3380"/>
                <a:gd name="T62" fmla="*/ 1260 w 3380"/>
                <a:gd name="T63" fmla="*/ 546 h 3380"/>
                <a:gd name="T64" fmla="*/ 1320 w 3380"/>
                <a:gd name="T65" fmla="*/ 1112 h 3380"/>
                <a:gd name="T66" fmla="*/ 1764 w 3380"/>
                <a:gd name="T67" fmla="*/ 3 h 3380"/>
                <a:gd name="T68" fmla="*/ 2267 w 3380"/>
                <a:gd name="T69" fmla="*/ 176 h 3380"/>
                <a:gd name="T70" fmla="*/ 3036 w 3380"/>
                <a:gd name="T71" fmla="*/ 652 h 3380"/>
                <a:gd name="T72" fmla="*/ 3143 w 3380"/>
                <a:gd name="T73" fmla="*/ 1272 h 3380"/>
                <a:gd name="T74" fmla="*/ 2908 w 3380"/>
                <a:gd name="T75" fmla="*/ 1212 h 3380"/>
                <a:gd name="T76" fmla="*/ 2467 w 3380"/>
                <a:gd name="T77" fmla="*/ 1272 h 3380"/>
                <a:gd name="T78" fmla="*/ 2232 w 3380"/>
                <a:gd name="T79" fmla="*/ 1212 h 3380"/>
                <a:gd name="T80" fmla="*/ 1972 w 3380"/>
                <a:gd name="T81" fmla="*/ 1859 h 3380"/>
                <a:gd name="T82" fmla="*/ 2242 w 3380"/>
                <a:gd name="T83" fmla="*/ 1432 h 3380"/>
                <a:gd name="T84" fmla="*/ 2559 w 3380"/>
                <a:gd name="T85" fmla="*/ 1420 h 3380"/>
                <a:gd name="T86" fmla="*/ 2832 w 3380"/>
                <a:gd name="T87" fmla="*/ 1811 h 3380"/>
                <a:gd name="T88" fmla="*/ 3341 w 3380"/>
                <a:gd name="T89" fmla="*/ 1524 h 3380"/>
                <a:gd name="T90" fmla="*/ 3172 w 3380"/>
                <a:gd name="T91" fmla="*/ 1660 h 3380"/>
                <a:gd name="T92" fmla="*/ 2873 w 3380"/>
                <a:gd name="T93" fmla="*/ 2938 h 3380"/>
                <a:gd name="T94" fmla="*/ 3155 w 3380"/>
                <a:gd name="T95" fmla="*/ 3155 h 3380"/>
                <a:gd name="T96" fmla="*/ 2859 w 3380"/>
                <a:gd name="T97" fmla="*/ 3369 h 3380"/>
                <a:gd name="T98" fmla="*/ 1448 w 3380"/>
                <a:gd name="T99" fmla="*/ 3134 h 3380"/>
                <a:gd name="T100" fmla="*/ 1115 w 3380"/>
                <a:gd name="T101" fmla="*/ 3370 h 3380"/>
                <a:gd name="T102" fmla="*/ 656 w 3380"/>
                <a:gd name="T103" fmla="*/ 3231 h 3380"/>
                <a:gd name="T104" fmla="*/ 530 w 3380"/>
                <a:gd name="T105" fmla="*/ 2724 h 3380"/>
                <a:gd name="T106" fmla="*/ 24 w 3380"/>
                <a:gd name="T107" fmla="*/ 1622 h 3380"/>
                <a:gd name="T108" fmla="*/ 890 w 3380"/>
                <a:gd name="T109" fmla="*/ 1545 h 3380"/>
                <a:gd name="T110" fmla="*/ 1521 w 3380"/>
                <a:gd name="T111" fmla="*/ 1859 h 3380"/>
                <a:gd name="T112" fmla="*/ 1261 w 3380"/>
                <a:gd name="T113" fmla="*/ 1212 h 3380"/>
                <a:gd name="T114" fmla="*/ 1025 w 3380"/>
                <a:gd name="T115" fmla="*/ 1272 h 3380"/>
                <a:gd name="T116" fmla="*/ 585 w 3380"/>
                <a:gd name="T117" fmla="*/ 1212 h 3380"/>
                <a:gd name="T118" fmla="*/ 349 w 3380"/>
                <a:gd name="T119" fmla="*/ 1272 h 3380"/>
                <a:gd name="T120" fmla="*/ 457 w 3380"/>
                <a:gd name="T121" fmla="*/ 652 h 3380"/>
                <a:gd name="T122" fmla="*/ 1226 w 3380"/>
                <a:gd name="T123" fmla="*/ 176 h 3380"/>
                <a:gd name="T124" fmla="*/ 1746 w 3380"/>
                <a:gd name="T125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80" h="3380">
                  <a:moveTo>
                    <a:pt x="2929" y="3042"/>
                  </a:moveTo>
                  <a:lnTo>
                    <a:pt x="2909" y="3044"/>
                  </a:lnTo>
                  <a:lnTo>
                    <a:pt x="2890" y="3049"/>
                  </a:lnTo>
                  <a:lnTo>
                    <a:pt x="2873" y="3057"/>
                  </a:lnTo>
                  <a:lnTo>
                    <a:pt x="2857" y="3070"/>
                  </a:lnTo>
                  <a:lnTo>
                    <a:pt x="2855" y="3072"/>
                  </a:lnTo>
                  <a:lnTo>
                    <a:pt x="2846" y="3080"/>
                  </a:lnTo>
                  <a:lnTo>
                    <a:pt x="2844" y="3082"/>
                  </a:lnTo>
                  <a:lnTo>
                    <a:pt x="2833" y="3097"/>
                  </a:lnTo>
                  <a:lnTo>
                    <a:pt x="2824" y="3116"/>
                  </a:lnTo>
                  <a:lnTo>
                    <a:pt x="2819" y="3134"/>
                  </a:lnTo>
                  <a:lnTo>
                    <a:pt x="2817" y="3155"/>
                  </a:lnTo>
                  <a:lnTo>
                    <a:pt x="2820" y="3180"/>
                  </a:lnTo>
                  <a:lnTo>
                    <a:pt x="2828" y="3204"/>
                  </a:lnTo>
                  <a:lnTo>
                    <a:pt x="2841" y="3225"/>
                  </a:lnTo>
                  <a:lnTo>
                    <a:pt x="2859" y="3243"/>
                  </a:lnTo>
                  <a:lnTo>
                    <a:pt x="2880" y="3256"/>
                  </a:lnTo>
                  <a:lnTo>
                    <a:pt x="2904" y="3264"/>
                  </a:lnTo>
                  <a:lnTo>
                    <a:pt x="2929" y="3267"/>
                  </a:lnTo>
                  <a:lnTo>
                    <a:pt x="2955" y="3264"/>
                  </a:lnTo>
                  <a:lnTo>
                    <a:pt x="2978" y="3256"/>
                  </a:lnTo>
                  <a:lnTo>
                    <a:pt x="3000" y="3243"/>
                  </a:lnTo>
                  <a:lnTo>
                    <a:pt x="3017" y="3225"/>
                  </a:lnTo>
                  <a:lnTo>
                    <a:pt x="3031" y="3204"/>
                  </a:lnTo>
                  <a:lnTo>
                    <a:pt x="3039" y="3180"/>
                  </a:lnTo>
                  <a:lnTo>
                    <a:pt x="3042" y="3155"/>
                  </a:lnTo>
                  <a:lnTo>
                    <a:pt x="3039" y="3129"/>
                  </a:lnTo>
                  <a:lnTo>
                    <a:pt x="3031" y="3106"/>
                  </a:lnTo>
                  <a:lnTo>
                    <a:pt x="3017" y="3084"/>
                  </a:lnTo>
                  <a:lnTo>
                    <a:pt x="3000" y="3067"/>
                  </a:lnTo>
                  <a:lnTo>
                    <a:pt x="2978" y="3053"/>
                  </a:lnTo>
                  <a:lnTo>
                    <a:pt x="2955" y="3045"/>
                  </a:lnTo>
                  <a:lnTo>
                    <a:pt x="2929" y="3042"/>
                  </a:lnTo>
                  <a:close/>
                  <a:moveTo>
                    <a:pt x="958" y="2484"/>
                  </a:moveTo>
                  <a:lnTo>
                    <a:pt x="931" y="2488"/>
                  </a:lnTo>
                  <a:lnTo>
                    <a:pt x="927" y="2489"/>
                  </a:lnTo>
                  <a:lnTo>
                    <a:pt x="891" y="2498"/>
                  </a:lnTo>
                  <a:lnTo>
                    <a:pt x="887" y="2500"/>
                  </a:lnTo>
                  <a:lnTo>
                    <a:pt x="853" y="2513"/>
                  </a:lnTo>
                  <a:lnTo>
                    <a:pt x="849" y="2516"/>
                  </a:lnTo>
                  <a:lnTo>
                    <a:pt x="817" y="2532"/>
                  </a:lnTo>
                  <a:lnTo>
                    <a:pt x="811" y="2535"/>
                  </a:lnTo>
                  <a:lnTo>
                    <a:pt x="783" y="2554"/>
                  </a:lnTo>
                  <a:lnTo>
                    <a:pt x="780" y="2555"/>
                  </a:lnTo>
                  <a:lnTo>
                    <a:pt x="778" y="2558"/>
                  </a:lnTo>
                  <a:lnTo>
                    <a:pt x="894" y="2674"/>
                  </a:lnTo>
                  <a:lnTo>
                    <a:pt x="903" y="2686"/>
                  </a:lnTo>
                  <a:lnTo>
                    <a:pt x="910" y="2700"/>
                  </a:lnTo>
                  <a:lnTo>
                    <a:pt x="911" y="2713"/>
                  </a:lnTo>
                  <a:lnTo>
                    <a:pt x="910" y="2728"/>
                  </a:lnTo>
                  <a:lnTo>
                    <a:pt x="903" y="2742"/>
                  </a:lnTo>
                  <a:lnTo>
                    <a:pt x="894" y="2753"/>
                  </a:lnTo>
                  <a:lnTo>
                    <a:pt x="883" y="2762"/>
                  </a:lnTo>
                  <a:lnTo>
                    <a:pt x="869" y="2769"/>
                  </a:lnTo>
                  <a:lnTo>
                    <a:pt x="854" y="2770"/>
                  </a:lnTo>
                  <a:lnTo>
                    <a:pt x="841" y="2769"/>
                  </a:lnTo>
                  <a:lnTo>
                    <a:pt x="827" y="2762"/>
                  </a:lnTo>
                  <a:lnTo>
                    <a:pt x="814" y="2753"/>
                  </a:lnTo>
                  <a:lnTo>
                    <a:pt x="699" y="2637"/>
                  </a:lnTo>
                  <a:lnTo>
                    <a:pt x="677" y="2669"/>
                  </a:lnTo>
                  <a:lnTo>
                    <a:pt x="659" y="2704"/>
                  </a:lnTo>
                  <a:lnTo>
                    <a:pt x="643" y="2740"/>
                  </a:lnTo>
                  <a:lnTo>
                    <a:pt x="632" y="2778"/>
                  </a:lnTo>
                  <a:lnTo>
                    <a:pt x="624" y="2817"/>
                  </a:lnTo>
                  <a:lnTo>
                    <a:pt x="789" y="2817"/>
                  </a:lnTo>
                  <a:lnTo>
                    <a:pt x="806" y="2820"/>
                  </a:lnTo>
                  <a:lnTo>
                    <a:pt x="821" y="2828"/>
                  </a:lnTo>
                  <a:lnTo>
                    <a:pt x="834" y="2840"/>
                  </a:lnTo>
                  <a:lnTo>
                    <a:pt x="842" y="2856"/>
                  </a:lnTo>
                  <a:lnTo>
                    <a:pt x="845" y="2873"/>
                  </a:lnTo>
                  <a:lnTo>
                    <a:pt x="842" y="2890"/>
                  </a:lnTo>
                  <a:lnTo>
                    <a:pt x="834" y="2907"/>
                  </a:lnTo>
                  <a:lnTo>
                    <a:pt x="821" y="2918"/>
                  </a:lnTo>
                  <a:lnTo>
                    <a:pt x="806" y="2926"/>
                  </a:lnTo>
                  <a:lnTo>
                    <a:pt x="789" y="2929"/>
                  </a:lnTo>
                  <a:lnTo>
                    <a:pt x="624" y="2929"/>
                  </a:lnTo>
                  <a:lnTo>
                    <a:pt x="632" y="2968"/>
                  </a:lnTo>
                  <a:lnTo>
                    <a:pt x="643" y="3006"/>
                  </a:lnTo>
                  <a:lnTo>
                    <a:pt x="659" y="3042"/>
                  </a:lnTo>
                  <a:lnTo>
                    <a:pt x="677" y="3077"/>
                  </a:lnTo>
                  <a:lnTo>
                    <a:pt x="699" y="3109"/>
                  </a:lnTo>
                  <a:lnTo>
                    <a:pt x="814" y="2993"/>
                  </a:lnTo>
                  <a:lnTo>
                    <a:pt x="827" y="2984"/>
                  </a:lnTo>
                  <a:lnTo>
                    <a:pt x="840" y="2977"/>
                  </a:lnTo>
                  <a:lnTo>
                    <a:pt x="854" y="2976"/>
                  </a:lnTo>
                  <a:lnTo>
                    <a:pt x="869" y="2977"/>
                  </a:lnTo>
                  <a:lnTo>
                    <a:pt x="883" y="2984"/>
                  </a:lnTo>
                  <a:lnTo>
                    <a:pt x="894" y="2993"/>
                  </a:lnTo>
                  <a:lnTo>
                    <a:pt x="903" y="3004"/>
                  </a:lnTo>
                  <a:lnTo>
                    <a:pt x="910" y="3018"/>
                  </a:lnTo>
                  <a:lnTo>
                    <a:pt x="911" y="3033"/>
                  </a:lnTo>
                  <a:lnTo>
                    <a:pt x="910" y="3047"/>
                  </a:lnTo>
                  <a:lnTo>
                    <a:pt x="903" y="3060"/>
                  </a:lnTo>
                  <a:lnTo>
                    <a:pt x="894" y="3072"/>
                  </a:lnTo>
                  <a:lnTo>
                    <a:pt x="778" y="3188"/>
                  </a:lnTo>
                  <a:lnTo>
                    <a:pt x="810" y="3210"/>
                  </a:lnTo>
                  <a:lnTo>
                    <a:pt x="845" y="3228"/>
                  </a:lnTo>
                  <a:lnTo>
                    <a:pt x="881" y="3244"/>
                  </a:lnTo>
                  <a:lnTo>
                    <a:pt x="919" y="3255"/>
                  </a:lnTo>
                  <a:lnTo>
                    <a:pt x="958" y="3263"/>
                  </a:lnTo>
                  <a:lnTo>
                    <a:pt x="958" y="3098"/>
                  </a:lnTo>
                  <a:lnTo>
                    <a:pt x="961" y="3081"/>
                  </a:lnTo>
                  <a:lnTo>
                    <a:pt x="969" y="3066"/>
                  </a:lnTo>
                  <a:lnTo>
                    <a:pt x="981" y="3053"/>
                  </a:lnTo>
                  <a:lnTo>
                    <a:pt x="997" y="3045"/>
                  </a:lnTo>
                  <a:lnTo>
                    <a:pt x="1014" y="3042"/>
                  </a:lnTo>
                  <a:lnTo>
                    <a:pt x="1031" y="3045"/>
                  </a:lnTo>
                  <a:lnTo>
                    <a:pt x="1047" y="3053"/>
                  </a:lnTo>
                  <a:lnTo>
                    <a:pt x="1059" y="3066"/>
                  </a:lnTo>
                  <a:lnTo>
                    <a:pt x="1067" y="3081"/>
                  </a:lnTo>
                  <a:lnTo>
                    <a:pt x="1070" y="3098"/>
                  </a:lnTo>
                  <a:lnTo>
                    <a:pt x="1070" y="3263"/>
                  </a:lnTo>
                  <a:lnTo>
                    <a:pt x="1109" y="3255"/>
                  </a:lnTo>
                  <a:lnTo>
                    <a:pt x="1147" y="3244"/>
                  </a:lnTo>
                  <a:lnTo>
                    <a:pt x="1183" y="3228"/>
                  </a:lnTo>
                  <a:lnTo>
                    <a:pt x="1218" y="3210"/>
                  </a:lnTo>
                  <a:lnTo>
                    <a:pt x="1250" y="3188"/>
                  </a:lnTo>
                  <a:lnTo>
                    <a:pt x="1134" y="3072"/>
                  </a:lnTo>
                  <a:lnTo>
                    <a:pt x="1125" y="3060"/>
                  </a:lnTo>
                  <a:lnTo>
                    <a:pt x="1118" y="3047"/>
                  </a:lnTo>
                  <a:lnTo>
                    <a:pt x="1117" y="3033"/>
                  </a:lnTo>
                  <a:lnTo>
                    <a:pt x="1118" y="3018"/>
                  </a:lnTo>
                  <a:lnTo>
                    <a:pt x="1125" y="3004"/>
                  </a:lnTo>
                  <a:lnTo>
                    <a:pt x="1134" y="2993"/>
                  </a:lnTo>
                  <a:lnTo>
                    <a:pt x="1145" y="2984"/>
                  </a:lnTo>
                  <a:lnTo>
                    <a:pt x="1159" y="2977"/>
                  </a:lnTo>
                  <a:lnTo>
                    <a:pt x="1174" y="2976"/>
                  </a:lnTo>
                  <a:lnTo>
                    <a:pt x="1187" y="2977"/>
                  </a:lnTo>
                  <a:lnTo>
                    <a:pt x="1201" y="2984"/>
                  </a:lnTo>
                  <a:lnTo>
                    <a:pt x="1213" y="2993"/>
                  </a:lnTo>
                  <a:lnTo>
                    <a:pt x="1329" y="3109"/>
                  </a:lnTo>
                  <a:lnTo>
                    <a:pt x="1355" y="3070"/>
                  </a:lnTo>
                  <a:lnTo>
                    <a:pt x="1377" y="3028"/>
                  </a:lnTo>
                  <a:lnTo>
                    <a:pt x="1379" y="3023"/>
                  </a:lnTo>
                  <a:lnTo>
                    <a:pt x="1380" y="3019"/>
                  </a:lnTo>
                  <a:lnTo>
                    <a:pt x="1381" y="3015"/>
                  </a:lnTo>
                  <a:lnTo>
                    <a:pt x="1392" y="2986"/>
                  </a:lnTo>
                  <a:lnTo>
                    <a:pt x="1393" y="2982"/>
                  </a:lnTo>
                  <a:lnTo>
                    <a:pt x="1394" y="2976"/>
                  </a:lnTo>
                  <a:lnTo>
                    <a:pt x="1401" y="2950"/>
                  </a:lnTo>
                  <a:lnTo>
                    <a:pt x="1403" y="2932"/>
                  </a:lnTo>
                  <a:lnTo>
                    <a:pt x="1403" y="2930"/>
                  </a:lnTo>
                  <a:lnTo>
                    <a:pt x="1404" y="2929"/>
                  </a:lnTo>
                  <a:lnTo>
                    <a:pt x="1239" y="2929"/>
                  </a:lnTo>
                  <a:lnTo>
                    <a:pt x="1222" y="2926"/>
                  </a:lnTo>
                  <a:lnTo>
                    <a:pt x="1207" y="2918"/>
                  </a:lnTo>
                  <a:lnTo>
                    <a:pt x="1194" y="2907"/>
                  </a:lnTo>
                  <a:lnTo>
                    <a:pt x="1186" y="2890"/>
                  </a:lnTo>
                  <a:lnTo>
                    <a:pt x="1183" y="2873"/>
                  </a:lnTo>
                  <a:lnTo>
                    <a:pt x="1186" y="2856"/>
                  </a:lnTo>
                  <a:lnTo>
                    <a:pt x="1194" y="2840"/>
                  </a:lnTo>
                  <a:lnTo>
                    <a:pt x="1207" y="2828"/>
                  </a:lnTo>
                  <a:lnTo>
                    <a:pt x="1222" y="2820"/>
                  </a:lnTo>
                  <a:lnTo>
                    <a:pt x="1239" y="2817"/>
                  </a:lnTo>
                  <a:lnTo>
                    <a:pt x="1403" y="2817"/>
                  </a:lnTo>
                  <a:lnTo>
                    <a:pt x="1396" y="2778"/>
                  </a:lnTo>
                  <a:lnTo>
                    <a:pt x="1385" y="2740"/>
                  </a:lnTo>
                  <a:lnTo>
                    <a:pt x="1369" y="2704"/>
                  </a:lnTo>
                  <a:lnTo>
                    <a:pt x="1351" y="2669"/>
                  </a:lnTo>
                  <a:lnTo>
                    <a:pt x="1329" y="2637"/>
                  </a:lnTo>
                  <a:lnTo>
                    <a:pt x="1213" y="2753"/>
                  </a:lnTo>
                  <a:lnTo>
                    <a:pt x="1201" y="2762"/>
                  </a:lnTo>
                  <a:lnTo>
                    <a:pt x="1187" y="2769"/>
                  </a:lnTo>
                  <a:lnTo>
                    <a:pt x="1173" y="2770"/>
                  </a:lnTo>
                  <a:lnTo>
                    <a:pt x="1159" y="2769"/>
                  </a:lnTo>
                  <a:lnTo>
                    <a:pt x="1145" y="2762"/>
                  </a:lnTo>
                  <a:lnTo>
                    <a:pt x="1134" y="2753"/>
                  </a:lnTo>
                  <a:lnTo>
                    <a:pt x="1125" y="2742"/>
                  </a:lnTo>
                  <a:lnTo>
                    <a:pt x="1118" y="2728"/>
                  </a:lnTo>
                  <a:lnTo>
                    <a:pt x="1116" y="2713"/>
                  </a:lnTo>
                  <a:lnTo>
                    <a:pt x="1118" y="2700"/>
                  </a:lnTo>
                  <a:lnTo>
                    <a:pt x="1125" y="2686"/>
                  </a:lnTo>
                  <a:lnTo>
                    <a:pt x="1134" y="2674"/>
                  </a:lnTo>
                  <a:lnTo>
                    <a:pt x="1250" y="2558"/>
                  </a:lnTo>
                  <a:lnTo>
                    <a:pt x="1218" y="2536"/>
                  </a:lnTo>
                  <a:lnTo>
                    <a:pt x="1183" y="2518"/>
                  </a:lnTo>
                  <a:lnTo>
                    <a:pt x="1147" y="2502"/>
                  </a:lnTo>
                  <a:lnTo>
                    <a:pt x="1109" y="2491"/>
                  </a:lnTo>
                  <a:lnTo>
                    <a:pt x="1070" y="2484"/>
                  </a:lnTo>
                  <a:lnTo>
                    <a:pt x="1070" y="2648"/>
                  </a:lnTo>
                  <a:lnTo>
                    <a:pt x="1067" y="2665"/>
                  </a:lnTo>
                  <a:lnTo>
                    <a:pt x="1059" y="2680"/>
                  </a:lnTo>
                  <a:lnTo>
                    <a:pt x="1047" y="2693"/>
                  </a:lnTo>
                  <a:lnTo>
                    <a:pt x="1031" y="2701"/>
                  </a:lnTo>
                  <a:lnTo>
                    <a:pt x="1014" y="2704"/>
                  </a:lnTo>
                  <a:lnTo>
                    <a:pt x="997" y="2701"/>
                  </a:lnTo>
                  <a:lnTo>
                    <a:pt x="980" y="2693"/>
                  </a:lnTo>
                  <a:lnTo>
                    <a:pt x="968" y="2680"/>
                  </a:lnTo>
                  <a:lnTo>
                    <a:pt x="961" y="2665"/>
                  </a:lnTo>
                  <a:lnTo>
                    <a:pt x="958" y="2648"/>
                  </a:lnTo>
                  <a:lnTo>
                    <a:pt x="958" y="2484"/>
                  </a:lnTo>
                  <a:close/>
                  <a:moveTo>
                    <a:pt x="732" y="1972"/>
                  </a:moveTo>
                  <a:lnTo>
                    <a:pt x="732" y="2452"/>
                  </a:lnTo>
                  <a:lnTo>
                    <a:pt x="762" y="2434"/>
                  </a:lnTo>
                  <a:lnTo>
                    <a:pt x="793" y="2418"/>
                  </a:lnTo>
                  <a:lnTo>
                    <a:pt x="797" y="2415"/>
                  </a:lnTo>
                  <a:lnTo>
                    <a:pt x="801" y="2413"/>
                  </a:lnTo>
                  <a:lnTo>
                    <a:pt x="843" y="2397"/>
                  </a:lnTo>
                  <a:lnTo>
                    <a:pt x="886" y="2382"/>
                  </a:lnTo>
                  <a:lnTo>
                    <a:pt x="931" y="2373"/>
                  </a:lnTo>
                  <a:lnTo>
                    <a:pt x="946" y="2371"/>
                  </a:lnTo>
                  <a:lnTo>
                    <a:pt x="980" y="2367"/>
                  </a:lnTo>
                  <a:lnTo>
                    <a:pt x="1014" y="2366"/>
                  </a:lnTo>
                  <a:lnTo>
                    <a:pt x="1065" y="2369"/>
                  </a:lnTo>
                  <a:lnTo>
                    <a:pt x="1115" y="2376"/>
                  </a:lnTo>
                  <a:lnTo>
                    <a:pt x="1164" y="2389"/>
                  </a:lnTo>
                  <a:lnTo>
                    <a:pt x="1211" y="2406"/>
                  </a:lnTo>
                  <a:lnTo>
                    <a:pt x="1255" y="2426"/>
                  </a:lnTo>
                  <a:lnTo>
                    <a:pt x="1297" y="2452"/>
                  </a:lnTo>
                  <a:lnTo>
                    <a:pt x="1336" y="2481"/>
                  </a:lnTo>
                  <a:lnTo>
                    <a:pt x="1371" y="2513"/>
                  </a:lnTo>
                  <a:lnTo>
                    <a:pt x="1371" y="2515"/>
                  </a:lnTo>
                  <a:lnTo>
                    <a:pt x="1372" y="2515"/>
                  </a:lnTo>
                  <a:lnTo>
                    <a:pt x="1372" y="2516"/>
                  </a:lnTo>
                  <a:lnTo>
                    <a:pt x="1374" y="2516"/>
                  </a:lnTo>
                  <a:lnTo>
                    <a:pt x="1406" y="2551"/>
                  </a:lnTo>
                  <a:lnTo>
                    <a:pt x="1435" y="2590"/>
                  </a:lnTo>
                  <a:lnTo>
                    <a:pt x="1461" y="2632"/>
                  </a:lnTo>
                  <a:lnTo>
                    <a:pt x="1481" y="2676"/>
                  </a:lnTo>
                  <a:lnTo>
                    <a:pt x="1498" y="2723"/>
                  </a:lnTo>
                  <a:lnTo>
                    <a:pt x="1511" y="2772"/>
                  </a:lnTo>
                  <a:lnTo>
                    <a:pt x="1519" y="2822"/>
                  </a:lnTo>
                  <a:lnTo>
                    <a:pt x="1521" y="2873"/>
                  </a:lnTo>
                  <a:lnTo>
                    <a:pt x="1518" y="2927"/>
                  </a:lnTo>
                  <a:lnTo>
                    <a:pt x="1517" y="2934"/>
                  </a:lnTo>
                  <a:lnTo>
                    <a:pt x="1516" y="2942"/>
                  </a:lnTo>
                  <a:lnTo>
                    <a:pt x="1509" y="2982"/>
                  </a:lnTo>
                  <a:lnTo>
                    <a:pt x="1509" y="2984"/>
                  </a:lnTo>
                  <a:lnTo>
                    <a:pt x="1508" y="2986"/>
                  </a:lnTo>
                  <a:lnTo>
                    <a:pt x="2760" y="2986"/>
                  </a:lnTo>
                  <a:lnTo>
                    <a:pt x="2760" y="1972"/>
                  </a:lnTo>
                  <a:lnTo>
                    <a:pt x="732" y="1972"/>
                  </a:lnTo>
                  <a:close/>
                  <a:moveTo>
                    <a:pt x="282" y="1915"/>
                  </a:moveTo>
                  <a:lnTo>
                    <a:pt x="282" y="2422"/>
                  </a:lnTo>
                  <a:lnTo>
                    <a:pt x="620" y="2422"/>
                  </a:lnTo>
                  <a:lnTo>
                    <a:pt x="620" y="1915"/>
                  </a:lnTo>
                  <a:lnTo>
                    <a:pt x="282" y="1915"/>
                  </a:lnTo>
                  <a:close/>
                  <a:moveTo>
                    <a:pt x="1634" y="1690"/>
                  </a:moveTo>
                  <a:lnTo>
                    <a:pt x="1634" y="1859"/>
                  </a:lnTo>
                  <a:lnTo>
                    <a:pt x="1859" y="1859"/>
                  </a:lnTo>
                  <a:lnTo>
                    <a:pt x="1859" y="1690"/>
                  </a:lnTo>
                  <a:lnTo>
                    <a:pt x="1634" y="1690"/>
                  </a:lnTo>
                  <a:close/>
                  <a:moveTo>
                    <a:pt x="2535" y="1634"/>
                  </a:moveTo>
                  <a:lnTo>
                    <a:pt x="2535" y="1859"/>
                  </a:lnTo>
                  <a:lnTo>
                    <a:pt x="2648" y="1859"/>
                  </a:lnTo>
                  <a:lnTo>
                    <a:pt x="2648" y="1634"/>
                  </a:lnTo>
                  <a:lnTo>
                    <a:pt x="2535" y="1634"/>
                  </a:lnTo>
                  <a:close/>
                  <a:moveTo>
                    <a:pt x="2141" y="1634"/>
                  </a:moveTo>
                  <a:lnTo>
                    <a:pt x="2141" y="1859"/>
                  </a:lnTo>
                  <a:lnTo>
                    <a:pt x="2253" y="1859"/>
                  </a:lnTo>
                  <a:lnTo>
                    <a:pt x="2253" y="1634"/>
                  </a:lnTo>
                  <a:lnTo>
                    <a:pt x="2141" y="1634"/>
                  </a:lnTo>
                  <a:close/>
                  <a:moveTo>
                    <a:pt x="2119" y="259"/>
                  </a:moveTo>
                  <a:lnTo>
                    <a:pt x="2170" y="300"/>
                  </a:lnTo>
                  <a:lnTo>
                    <a:pt x="2217" y="346"/>
                  </a:lnTo>
                  <a:lnTo>
                    <a:pt x="2263" y="395"/>
                  </a:lnTo>
                  <a:lnTo>
                    <a:pt x="2304" y="450"/>
                  </a:lnTo>
                  <a:lnTo>
                    <a:pt x="2340" y="507"/>
                  </a:lnTo>
                  <a:lnTo>
                    <a:pt x="2374" y="567"/>
                  </a:lnTo>
                  <a:lnTo>
                    <a:pt x="2403" y="631"/>
                  </a:lnTo>
                  <a:lnTo>
                    <a:pt x="2427" y="698"/>
                  </a:lnTo>
                  <a:lnTo>
                    <a:pt x="2448" y="767"/>
                  </a:lnTo>
                  <a:lnTo>
                    <a:pt x="2463" y="839"/>
                  </a:lnTo>
                  <a:lnTo>
                    <a:pt x="2473" y="913"/>
                  </a:lnTo>
                  <a:lnTo>
                    <a:pt x="2478" y="987"/>
                  </a:lnTo>
                  <a:lnTo>
                    <a:pt x="2512" y="1023"/>
                  </a:lnTo>
                  <a:lnTo>
                    <a:pt x="2549" y="1053"/>
                  </a:lnTo>
                  <a:lnTo>
                    <a:pt x="2588" y="1078"/>
                  </a:lnTo>
                  <a:lnTo>
                    <a:pt x="2629" y="1097"/>
                  </a:lnTo>
                  <a:lnTo>
                    <a:pt x="2672" y="1111"/>
                  </a:lnTo>
                  <a:lnTo>
                    <a:pt x="2715" y="1121"/>
                  </a:lnTo>
                  <a:lnTo>
                    <a:pt x="2760" y="1124"/>
                  </a:lnTo>
                  <a:lnTo>
                    <a:pt x="2804" y="1121"/>
                  </a:lnTo>
                  <a:lnTo>
                    <a:pt x="2848" y="1112"/>
                  </a:lnTo>
                  <a:lnTo>
                    <a:pt x="2890" y="1098"/>
                  </a:lnTo>
                  <a:lnTo>
                    <a:pt x="2930" y="1079"/>
                  </a:lnTo>
                  <a:lnTo>
                    <a:pt x="2969" y="1054"/>
                  </a:lnTo>
                  <a:lnTo>
                    <a:pt x="3006" y="1024"/>
                  </a:lnTo>
                  <a:lnTo>
                    <a:pt x="3041" y="990"/>
                  </a:lnTo>
                  <a:lnTo>
                    <a:pt x="3035" y="933"/>
                  </a:lnTo>
                  <a:lnTo>
                    <a:pt x="3023" y="877"/>
                  </a:lnTo>
                  <a:lnTo>
                    <a:pt x="3003" y="822"/>
                  </a:lnTo>
                  <a:lnTo>
                    <a:pt x="2977" y="769"/>
                  </a:lnTo>
                  <a:lnTo>
                    <a:pt x="2947" y="718"/>
                  </a:lnTo>
                  <a:lnTo>
                    <a:pt x="2910" y="668"/>
                  </a:lnTo>
                  <a:lnTo>
                    <a:pt x="2868" y="620"/>
                  </a:lnTo>
                  <a:lnTo>
                    <a:pt x="2821" y="575"/>
                  </a:lnTo>
                  <a:lnTo>
                    <a:pt x="2770" y="531"/>
                  </a:lnTo>
                  <a:lnTo>
                    <a:pt x="2712" y="490"/>
                  </a:lnTo>
                  <a:lnTo>
                    <a:pt x="2652" y="451"/>
                  </a:lnTo>
                  <a:lnTo>
                    <a:pt x="2586" y="414"/>
                  </a:lnTo>
                  <a:lnTo>
                    <a:pt x="2517" y="380"/>
                  </a:lnTo>
                  <a:lnTo>
                    <a:pt x="2444" y="350"/>
                  </a:lnTo>
                  <a:lnTo>
                    <a:pt x="2367" y="323"/>
                  </a:lnTo>
                  <a:lnTo>
                    <a:pt x="2287" y="298"/>
                  </a:lnTo>
                  <a:lnTo>
                    <a:pt x="2204" y="277"/>
                  </a:lnTo>
                  <a:lnTo>
                    <a:pt x="2119" y="259"/>
                  </a:lnTo>
                  <a:close/>
                  <a:moveTo>
                    <a:pt x="1374" y="259"/>
                  </a:moveTo>
                  <a:lnTo>
                    <a:pt x="1288" y="277"/>
                  </a:lnTo>
                  <a:lnTo>
                    <a:pt x="1206" y="298"/>
                  </a:lnTo>
                  <a:lnTo>
                    <a:pt x="1126" y="323"/>
                  </a:lnTo>
                  <a:lnTo>
                    <a:pt x="1049" y="350"/>
                  </a:lnTo>
                  <a:lnTo>
                    <a:pt x="976" y="380"/>
                  </a:lnTo>
                  <a:lnTo>
                    <a:pt x="906" y="414"/>
                  </a:lnTo>
                  <a:lnTo>
                    <a:pt x="841" y="451"/>
                  </a:lnTo>
                  <a:lnTo>
                    <a:pt x="780" y="490"/>
                  </a:lnTo>
                  <a:lnTo>
                    <a:pt x="723" y="531"/>
                  </a:lnTo>
                  <a:lnTo>
                    <a:pt x="672" y="575"/>
                  </a:lnTo>
                  <a:lnTo>
                    <a:pt x="625" y="620"/>
                  </a:lnTo>
                  <a:lnTo>
                    <a:pt x="583" y="668"/>
                  </a:lnTo>
                  <a:lnTo>
                    <a:pt x="546" y="718"/>
                  </a:lnTo>
                  <a:lnTo>
                    <a:pt x="515" y="769"/>
                  </a:lnTo>
                  <a:lnTo>
                    <a:pt x="490" y="822"/>
                  </a:lnTo>
                  <a:lnTo>
                    <a:pt x="470" y="877"/>
                  </a:lnTo>
                  <a:lnTo>
                    <a:pt x="458" y="933"/>
                  </a:lnTo>
                  <a:lnTo>
                    <a:pt x="452" y="990"/>
                  </a:lnTo>
                  <a:lnTo>
                    <a:pt x="487" y="1024"/>
                  </a:lnTo>
                  <a:lnTo>
                    <a:pt x="523" y="1054"/>
                  </a:lnTo>
                  <a:lnTo>
                    <a:pt x="562" y="1079"/>
                  </a:lnTo>
                  <a:lnTo>
                    <a:pt x="602" y="1098"/>
                  </a:lnTo>
                  <a:lnTo>
                    <a:pt x="644" y="1112"/>
                  </a:lnTo>
                  <a:lnTo>
                    <a:pt x="688" y="1121"/>
                  </a:lnTo>
                  <a:lnTo>
                    <a:pt x="732" y="1124"/>
                  </a:lnTo>
                  <a:lnTo>
                    <a:pt x="777" y="1121"/>
                  </a:lnTo>
                  <a:lnTo>
                    <a:pt x="820" y="1111"/>
                  </a:lnTo>
                  <a:lnTo>
                    <a:pt x="863" y="1097"/>
                  </a:lnTo>
                  <a:lnTo>
                    <a:pt x="904" y="1078"/>
                  </a:lnTo>
                  <a:lnTo>
                    <a:pt x="943" y="1053"/>
                  </a:lnTo>
                  <a:lnTo>
                    <a:pt x="980" y="1023"/>
                  </a:lnTo>
                  <a:lnTo>
                    <a:pt x="1015" y="987"/>
                  </a:lnTo>
                  <a:lnTo>
                    <a:pt x="1020" y="913"/>
                  </a:lnTo>
                  <a:lnTo>
                    <a:pt x="1030" y="839"/>
                  </a:lnTo>
                  <a:lnTo>
                    <a:pt x="1045" y="767"/>
                  </a:lnTo>
                  <a:lnTo>
                    <a:pt x="1065" y="698"/>
                  </a:lnTo>
                  <a:lnTo>
                    <a:pt x="1090" y="631"/>
                  </a:lnTo>
                  <a:lnTo>
                    <a:pt x="1118" y="567"/>
                  </a:lnTo>
                  <a:lnTo>
                    <a:pt x="1152" y="507"/>
                  </a:lnTo>
                  <a:lnTo>
                    <a:pt x="1189" y="450"/>
                  </a:lnTo>
                  <a:lnTo>
                    <a:pt x="1230" y="395"/>
                  </a:lnTo>
                  <a:lnTo>
                    <a:pt x="1275" y="346"/>
                  </a:lnTo>
                  <a:lnTo>
                    <a:pt x="1322" y="300"/>
                  </a:lnTo>
                  <a:lnTo>
                    <a:pt x="1374" y="259"/>
                  </a:lnTo>
                  <a:close/>
                  <a:moveTo>
                    <a:pt x="1803" y="237"/>
                  </a:moveTo>
                  <a:lnTo>
                    <a:pt x="1803" y="988"/>
                  </a:lnTo>
                  <a:lnTo>
                    <a:pt x="1837" y="1023"/>
                  </a:lnTo>
                  <a:lnTo>
                    <a:pt x="1874" y="1053"/>
                  </a:lnTo>
                  <a:lnTo>
                    <a:pt x="1913" y="1079"/>
                  </a:lnTo>
                  <a:lnTo>
                    <a:pt x="1954" y="1098"/>
                  </a:lnTo>
                  <a:lnTo>
                    <a:pt x="1996" y="1112"/>
                  </a:lnTo>
                  <a:lnTo>
                    <a:pt x="2040" y="1121"/>
                  </a:lnTo>
                  <a:lnTo>
                    <a:pt x="2084" y="1124"/>
                  </a:lnTo>
                  <a:lnTo>
                    <a:pt x="2128" y="1121"/>
                  </a:lnTo>
                  <a:lnTo>
                    <a:pt x="2172" y="1112"/>
                  </a:lnTo>
                  <a:lnTo>
                    <a:pt x="2214" y="1098"/>
                  </a:lnTo>
                  <a:lnTo>
                    <a:pt x="2254" y="1079"/>
                  </a:lnTo>
                  <a:lnTo>
                    <a:pt x="2293" y="1054"/>
                  </a:lnTo>
                  <a:lnTo>
                    <a:pt x="2330" y="1024"/>
                  </a:lnTo>
                  <a:lnTo>
                    <a:pt x="2365" y="990"/>
                  </a:lnTo>
                  <a:lnTo>
                    <a:pt x="2361" y="920"/>
                  </a:lnTo>
                  <a:lnTo>
                    <a:pt x="2351" y="851"/>
                  </a:lnTo>
                  <a:lnTo>
                    <a:pt x="2336" y="785"/>
                  </a:lnTo>
                  <a:lnTo>
                    <a:pt x="2317" y="721"/>
                  </a:lnTo>
                  <a:lnTo>
                    <a:pt x="2293" y="660"/>
                  </a:lnTo>
                  <a:lnTo>
                    <a:pt x="2266" y="601"/>
                  </a:lnTo>
                  <a:lnTo>
                    <a:pt x="2233" y="546"/>
                  </a:lnTo>
                  <a:lnTo>
                    <a:pt x="2197" y="495"/>
                  </a:lnTo>
                  <a:lnTo>
                    <a:pt x="2158" y="447"/>
                  </a:lnTo>
                  <a:lnTo>
                    <a:pt x="2115" y="403"/>
                  </a:lnTo>
                  <a:lnTo>
                    <a:pt x="2070" y="363"/>
                  </a:lnTo>
                  <a:lnTo>
                    <a:pt x="2021" y="328"/>
                  </a:lnTo>
                  <a:lnTo>
                    <a:pt x="1970" y="297"/>
                  </a:lnTo>
                  <a:lnTo>
                    <a:pt x="1916" y="271"/>
                  </a:lnTo>
                  <a:lnTo>
                    <a:pt x="1860" y="252"/>
                  </a:lnTo>
                  <a:lnTo>
                    <a:pt x="1803" y="237"/>
                  </a:lnTo>
                  <a:close/>
                  <a:moveTo>
                    <a:pt x="1690" y="237"/>
                  </a:moveTo>
                  <a:lnTo>
                    <a:pt x="1633" y="252"/>
                  </a:lnTo>
                  <a:lnTo>
                    <a:pt x="1576" y="271"/>
                  </a:lnTo>
                  <a:lnTo>
                    <a:pt x="1523" y="297"/>
                  </a:lnTo>
                  <a:lnTo>
                    <a:pt x="1472" y="328"/>
                  </a:lnTo>
                  <a:lnTo>
                    <a:pt x="1423" y="363"/>
                  </a:lnTo>
                  <a:lnTo>
                    <a:pt x="1378" y="403"/>
                  </a:lnTo>
                  <a:lnTo>
                    <a:pt x="1335" y="447"/>
                  </a:lnTo>
                  <a:lnTo>
                    <a:pt x="1296" y="495"/>
                  </a:lnTo>
                  <a:lnTo>
                    <a:pt x="1260" y="546"/>
                  </a:lnTo>
                  <a:lnTo>
                    <a:pt x="1228" y="601"/>
                  </a:lnTo>
                  <a:lnTo>
                    <a:pt x="1199" y="660"/>
                  </a:lnTo>
                  <a:lnTo>
                    <a:pt x="1176" y="721"/>
                  </a:lnTo>
                  <a:lnTo>
                    <a:pt x="1156" y="785"/>
                  </a:lnTo>
                  <a:lnTo>
                    <a:pt x="1142" y="851"/>
                  </a:lnTo>
                  <a:lnTo>
                    <a:pt x="1132" y="920"/>
                  </a:lnTo>
                  <a:lnTo>
                    <a:pt x="1128" y="990"/>
                  </a:lnTo>
                  <a:lnTo>
                    <a:pt x="1163" y="1024"/>
                  </a:lnTo>
                  <a:lnTo>
                    <a:pt x="1199" y="1054"/>
                  </a:lnTo>
                  <a:lnTo>
                    <a:pt x="1238" y="1079"/>
                  </a:lnTo>
                  <a:lnTo>
                    <a:pt x="1278" y="1098"/>
                  </a:lnTo>
                  <a:lnTo>
                    <a:pt x="1320" y="1112"/>
                  </a:lnTo>
                  <a:lnTo>
                    <a:pt x="1364" y="1121"/>
                  </a:lnTo>
                  <a:lnTo>
                    <a:pt x="1408" y="1124"/>
                  </a:lnTo>
                  <a:lnTo>
                    <a:pt x="1452" y="1121"/>
                  </a:lnTo>
                  <a:lnTo>
                    <a:pt x="1496" y="1112"/>
                  </a:lnTo>
                  <a:lnTo>
                    <a:pt x="1538" y="1098"/>
                  </a:lnTo>
                  <a:lnTo>
                    <a:pt x="1579" y="1079"/>
                  </a:lnTo>
                  <a:lnTo>
                    <a:pt x="1618" y="1053"/>
                  </a:lnTo>
                  <a:lnTo>
                    <a:pt x="1655" y="1023"/>
                  </a:lnTo>
                  <a:lnTo>
                    <a:pt x="1690" y="988"/>
                  </a:lnTo>
                  <a:lnTo>
                    <a:pt x="1690" y="237"/>
                  </a:lnTo>
                  <a:close/>
                  <a:moveTo>
                    <a:pt x="1746" y="0"/>
                  </a:moveTo>
                  <a:lnTo>
                    <a:pt x="1764" y="3"/>
                  </a:lnTo>
                  <a:lnTo>
                    <a:pt x="1780" y="11"/>
                  </a:lnTo>
                  <a:lnTo>
                    <a:pt x="1791" y="24"/>
                  </a:lnTo>
                  <a:lnTo>
                    <a:pt x="1800" y="39"/>
                  </a:lnTo>
                  <a:lnTo>
                    <a:pt x="1803" y="56"/>
                  </a:lnTo>
                  <a:lnTo>
                    <a:pt x="1803" y="113"/>
                  </a:lnTo>
                  <a:lnTo>
                    <a:pt x="1805" y="114"/>
                  </a:lnTo>
                  <a:lnTo>
                    <a:pt x="1808" y="114"/>
                  </a:lnTo>
                  <a:lnTo>
                    <a:pt x="1904" y="119"/>
                  </a:lnTo>
                  <a:lnTo>
                    <a:pt x="1998" y="127"/>
                  </a:lnTo>
                  <a:lnTo>
                    <a:pt x="2090" y="140"/>
                  </a:lnTo>
                  <a:lnTo>
                    <a:pt x="2180" y="157"/>
                  </a:lnTo>
                  <a:lnTo>
                    <a:pt x="2267" y="176"/>
                  </a:lnTo>
                  <a:lnTo>
                    <a:pt x="2352" y="201"/>
                  </a:lnTo>
                  <a:lnTo>
                    <a:pt x="2434" y="227"/>
                  </a:lnTo>
                  <a:lnTo>
                    <a:pt x="2511" y="258"/>
                  </a:lnTo>
                  <a:lnTo>
                    <a:pt x="2586" y="291"/>
                  </a:lnTo>
                  <a:lnTo>
                    <a:pt x="2658" y="328"/>
                  </a:lnTo>
                  <a:lnTo>
                    <a:pt x="2724" y="367"/>
                  </a:lnTo>
                  <a:lnTo>
                    <a:pt x="2788" y="409"/>
                  </a:lnTo>
                  <a:lnTo>
                    <a:pt x="2847" y="453"/>
                  </a:lnTo>
                  <a:lnTo>
                    <a:pt x="2902" y="500"/>
                  </a:lnTo>
                  <a:lnTo>
                    <a:pt x="2952" y="549"/>
                  </a:lnTo>
                  <a:lnTo>
                    <a:pt x="2997" y="599"/>
                  </a:lnTo>
                  <a:lnTo>
                    <a:pt x="3036" y="652"/>
                  </a:lnTo>
                  <a:lnTo>
                    <a:pt x="3071" y="708"/>
                  </a:lnTo>
                  <a:lnTo>
                    <a:pt x="3099" y="764"/>
                  </a:lnTo>
                  <a:lnTo>
                    <a:pt x="3123" y="822"/>
                  </a:lnTo>
                  <a:lnTo>
                    <a:pt x="3139" y="882"/>
                  </a:lnTo>
                  <a:lnTo>
                    <a:pt x="3151" y="943"/>
                  </a:lnTo>
                  <a:lnTo>
                    <a:pt x="3155" y="1005"/>
                  </a:lnTo>
                  <a:lnTo>
                    <a:pt x="3155" y="1006"/>
                  </a:lnTo>
                  <a:lnTo>
                    <a:pt x="3155" y="1010"/>
                  </a:lnTo>
                  <a:lnTo>
                    <a:pt x="3155" y="1014"/>
                  </a:lnTo>
                  <a:lnTo>
                    <a:pt x="3155" y="1239"/>
                  </a:lnTo>
                  <a:lnTo>
                    <a:pt x="3152" y="1257"/>
                  </a:lnTo>
                  <a:lnTo>
                    <a:pt x="3143" y="1272"/>
                  </a:lnTo>
                  <a:lnTo>
                    <a:pt x="3131" y="1284"/>
                  </a:lnTo>
                  <a:lnTo>
                    <a:pt x="3116" y="1293"/>
                  </a:lnTo>
                  <a:lnTo>
                    <a:pt x="3098" y="1296"/>
                  </a:lnTo>
                  <a:lnTo>
                    <a:pt x="3081" y="1293"/>
                  </a:lnTo>
                  <a:lnTo>
                    <a:pt x="3066" y="1284"/>
                  </a:lnTo>
                  <a:lnTo>
                    <a:pt x="3053" y="1272"/>
                  </a:lnTo>
                  <a:lnTo>
                    <a:pt x="3045" y="1257"/>
                  </a:lnTo>
                  <a:lnTo>
                    <a:pt x="3042" y="1239"/>
                  </a:lnTo>
                  <a:lnTo>
                    <a:pt x="3042" y="1141"/>
                  </a:lnTo>
                  <a:lnTo>
                    <a:pt x="2999" y="1169"/>
                  </a:lnTo>
                  <a:lnTo>
                    <a:pt x="2954" y="1193"/>
                  </a:lnTo>
                  <a:lnTo>
                    <a:pt x="2908" y="1212"/>
                  </a:lnTo>
                  <a:lnTo>
                    <a:pt x="2860" y="1225"/>
                  </a:lnTo>
                  <a:lnTo>
                    <a:pt x="2811" y="1233"/>
                  </a:lnTo>
                  <a:lnTo>
                    <a:pt x="2760" y="1236"/>
                  </a:lnTo>
                  <a:lnTo>
                    <a:pt x="2710" y="1233"/>
                  </a:lnTo>
                  <a:lnTo>
                    <a:pt x="2661" y="1225"/>
                  </a:lnTo>
                  <a:lnTo>
                    <a:pt x="2613" y="1212"/>
                  </a:lnTo>
                  <a:lnTo>
                    <a:pt x="2567" y="1193"/>
                  </a:lnTo>
                  <a:lnTo>
                    <a:pt x="2522" y="1169"/>
                  </a:lnTo>
                  <a:lnTo>
                    <a:pt x="2479" y="1141"/>
                  </a:lnTo>
                  <a:lnTo>
                    <a:pt x="2479" y="1239"/>
                  </a:lnTo>
                  <a:lnTo>
                    <a:pt x="2476" y="1257"/>
                  </a:lnTo>
                  <a:lnTo>
                    <a:pt x="2467" y="1272"/>
                  </a:lnTo>
                  <a:lnTo>
                    <a:pt x="2455" y="1284"/>
                  </a:lnTo>
                  <a:lnTo>
                    <a:pt x="2440" y="1293"/>
                  </a:lnTo>
                  <a:lnTo>
                    <a:pt x="2422" y="1296"/>
                  </a:lnTo>
                  <a:lnTo>
                    <a:pt x="2405" y="1293"/>
                  </a:lnTo>
                  <a:lnTo>
                    <a:pt x="2390" y="1284"/>
                  </a:lnTo>
                  <a:lnTo>
                    <a:pt x="2377" y="1272"/>
                  </a:lnTo>
                  <a:lnTo>
                    <a:pt x="2369" y="1257"/>
                  </a:lnTo>
                  <a:lnTo>
                    <a:pt x="2366" y="1239"/>
                  </a:lnTo>
                  <a:lnTo>
                    <a:pt x="2366" y="1141"/>
                  </a:lnTo>
                  <a:lnTo>
                    <a:pt x="2323" y="1169"/>
                  </a:lnTo>
                  <a:lnTo>
                    <a:pt x="2278" y="1193"/>
                  </a:lnTo>
                  <a:lnTo>
                    <a:pt x="2232" y="1212"/>
                  </a:lnTo>
                  <a:lnTo>
                    <a:pt x="2184" y="1225"/>
                  </a:lnTo>
                  <a:lnTo>
                    <a:pt x="2135" y="1233"/>
                  </a:lnTo>
                  <a:lnTo>
                    <a:pt x="2084" y="1236"/>
                  </a:lnTo>
                  <a:lnTo>
                    <a:pt x="2034" y="1233"/>
                  </a:lnTo>
                  <a:lnTo>
                    <a:pt x="1985" y="1225"/>
                  </a:lnTo>
                  <a:lnTo>
                    <a:pt x="1937" y="1212"/>
                  </a:lnTo>
                  <a:lnTo>
                    <a:pt x="1891" y="1193"/>
                  </a:lnTo>
                  <a:lnTo>
                    <a:pt x="1846" y="1169"/>
                  </a:lnTo>
                  <a:lnTo>
                    <a:pt x="1803" y="1141"/>
                  </a:lnTo>
                  <a:lnTo>
                    <a:pt x="1803" y="1577"/>
                  </a:lnTo>
                  <a:lnTo>
                    <a:pt x="1972" y="1577"/>
                  </a:lnTo>
                  <a:lnTo>
                    <a:pt x="1972" y="1859"/>
                  </a:lnTo>
                  <a:lnTo>
                    <a:pt x="2028" y="1859"/>
                  </a:lnTo>
                  <a:lnTo>
                    <a:pt x="2028" y="1521"/>
                  </a:lnTo>
                  <a:lnTo>
                    <a:pt x="2141" y="1521"/>
                  </a:lnTo>
                  <a:lnTo>
                    <a:pt x="2141" y="1465"/>
                  </a:lnTo>
                  <a:lnTo>
                    <a:pt x="2144" y="1447"/>
                  </a:lnTo>
                  <a:lnTo>
                    <a:pt x="2152" y="1432"/>
                  </a:lnTo>
                  <a:lnTo>
                    <a:pt x="2163" y="1420"/>
                  </a:lnTo>
                  <a:lnTo>
                    <a:pt x="2180" y="1411"/>
                  </a:lnTo>
                  <a:lnTo>
                    <a:pt x="2197" y="1408"/>
                  </a:lnTo>
                  <a:lnTo>
                    <a:pt x="2214" y="1411"/>
                  </a:lnTo>
                  <a:lnTo>
                    <a:pt x="2230" y="1420"/>
                  </a:lnTo>
                  <a:lnTo>
                    <a:pt x="2242" y="1432"/>
                  </a:lnTo>
                  <a:lnTo>
                    <a:pt x="2250" y="1447"/>
                  </a:lnTo>
                  <a:lnTo>
                    <a:pt x="2253" y="1465"/>
                  </a:lnTo>
                  <a:lnTo>
                    <a:pt x="2253" y="1521"/>
                  </a:lnTo>
                  <a:lnTo>
                    <a:pt x="2366" y="1521"/>
                  </a:lnTo>
                  <a:lnTo>
                    <a:pt x="2366" y="1859"/>
                  </a:lnTo>
                  <a:lnTo>
                    <a:pt x="2422" y="1859"/>
                  </a:lnTo>
                  <a:lnTo>
                    <a:pt x="2422" y="1521"/>
                  </a:lnTo>
                  <a:lnTo>
                    <a:pt x="2535" y="1521"/>
                  </a:lnTo>
                  <a:lnTo>
                    <a:pt x="2535" y="1465"/>
                  </a:lnTo>
                  <a:lnTo>
                    <a:pt x="2538" y="1447"/>
                  </a:lnTo>
                  <a:lnTo>
                    <a:pt x="2546" y="1432"/>
                  </a:lnTo>
                  <a:lnTo>
                    <a:pt x="2559" y="1420"/>
                  </a:lnTo>
                  <a:lnTo>
                    <a:pt x="2574" y="1411"/>
                  </a:lnTo>
                  <a:lnTo>
                    <a:pt x="2591" y="1408"/>
                  </a:lnTo>
                  <a:lnTo>
                    <a:pt x="2609" y="1411"/>
                  </a:lnTo>
                  <a:lnTo>
                    <a:pt x="2625" y="1420"/>
                  </a:lnTo>
                  <a:lnTo>
                    <a:pt x="2636" y="1432"/>
                  </a:lnTo>
                  <a:lnTo>
                    <a:pt x="2645" y="1447"/>
                  </a:lnTo>
                  <a:lnTo>
                    <a:pt x="2648" y="1465"/>
                  </a:lnTo>
                  <a:lnTo>
                    <a:pt x="2648" y="1521"/>
                  </a:lnTo>
                  <a:lnTo>
                    <a:pt x="2760" y="1521"/>
                  </a:lnTo>
                  <a:lnTo>
                    <a:pt x="2760" y="1859"/>
                  </a:lnTo>
                  <a:lnTo>
                    <a:pt x="2807" y="1859"/>
                  </a:lnTo>
                  <a:lnTo>
                    <a:pt x="2832" y="1811"/>
                  </a:lnTo>
                  <a:lnTo>
                    <a:pt x="2860" y="1765"/>
                  </a:lnTo>
                  <a:lnTo>
                    <a:pt x="2892" y="1723"/>
                  </a:lnTo>
                  <a:lnTo>
                    <a:pt x="2929" y="1683"/>
                  </a:lnTo>
                  <a:lnTo>
                    <a:pt x="2968" y="1647"/>
                  </a:lnTo>
                  <a:lnTo>
                    <a:pt x="3012" y="1615"/>
                  </a:lnTo>
                  <a:lnTo>
                    <a:pt x="3058" y="1588"/>
                  </a:lnTo>
                  <a:lnTo>
                    <a:pt x="3107" y="1565"/>
                  </a:lnTo>
                  <a:lnTo>
                    <a:pt x="3158" y="1546"/>
                  </a:lnTo>
                  <a:lnTo>
                    <a:pt x="3211" y="1532"/>
                  </a:lnTo>
                  <a:lnTo>
                    <a:pt x="3266" y="1524"/>
                  </a:lnTo>
                  <a:lnTo>
                    <a:pt x="3324" y="1521"/>
                  </a:lnTo>
                  <a:lnTo>
                    <a:pt x="3341" y="1524"/>
                  </a:lnTo>
                  <a:lnTo>
                    <a:pt x="3356" y="1532"/>
                  </a:lnTo>
                  <a:lnTo>
                    <a:pt x="3369" y="1545"/>
                  </a:lnTo>
                  <a:lnTo>
                    <a:pt x="3377" y="1560"/>
                  </a:lnTo>
                  <a:lnTo>
                    <a:pt x="3380" y="1577"/>
                  </a:lnTo>
                  <a:lnTo>
                    <a:pt x="3377" y="1595"/>
                  </a:lnTo>
                  <a:lnTo>
                    <a:pt x="3369" y="1610"/>
                  </a:lnTo>
                  <a:lnTo>
                    <a:pt x="3356" y="1622"/>
                  </a:lnTo>
                  <a:lnTo>
                    <a:pt x="3341" y="1631"/>
                  </a:lnTo>
                  <a:lnTo>
                    <a:pt x="3324" y="1634"/>
                  </a:lnTo>
                  <a:lnTo>
                    <a:pt x="3271" y="1637"/>
                  </a:lnTo>
                  <a:lnTo>
                    <a:pt x="3220" y="1646"/>
                  </a:lnTo>
                  <a:lnTo>
                    <a:pt x="3172" y="1660"/>
                  </a:lnTo>
                  <a:lnTo>
                    <a:pt x="3126" y="1680"/>
                  </a:lnTo>
                  <a:lnTo>
                    <a:pt x="3082" y="1704"/>
                  </a:lnTo>
                  <a:lnTo>
                    <a:pt x="3042" y="1733"/>
                  </a:lnTo>
                  <a:lnTo>
                    <a:pt x="3005" y="1766"/>
                  </a:lnTo>
                  <a:lnTo>
                    <a:pt x="2972" y="1803"/>
                  </a:lnTo>
                  <a:lnTo>
                    <a:pt x="2944" y="1843"/>
                  </a:lnTo>
                  <a:lnTo>
                    <a:pt x="2919" y="1887"/>
                  </a:lnTo>
                  <a:lnTo>
                    <a:pt x="2900" y="1933"/>
                  </a:lnTo>
                  <a:lnTo>
                    <a:pt x="2885" y="1981"/>
                  </a:lnTo>
                  <a:lnTo>
                    <a:pt x="2876" y="2032"/>
                  </a:lnTo>
                  <a:lnTo>
                    <a:pt x="2873" y="2084"/>
                  </a:lnTo>
                  <a:lnTo>
                    <a:pt x="2873" y="2938"/>
                  </a:lnTo>
                  <a:lnTo>
                    <a:pt x="2901" y="2931"/>
                  </a:lnTo>
                  <a:lnTo>
                    <a:pt x="2929" y="2929"/>
                  </a:lnTo>
                  <a:lnTo>
                    <a:pt x="2966" y="2932"/>
                  </a:lnTo>
                  <a:lnTo>
                    <a:pt x="3001" y="2941"/>
                  </a:lnTo>
                  <a:lnTo>
                    <a:pt x="3033" y="2955"/>
                  </a:lnTo>
                  <a:lnTo>
                    <a:pt x="3062" y="2973"/>
                  </a:lnTo>
                  <a:lnTo>
                    <a:pt x="3089" y="2996"/>
                  </a:lnTo>
                  <a:lnTo>
                    <a:pt x="3112" y="3022"/>
                  </a:lnTo>
                  <a:lnTo>
                    <a:pt x="3129" y="3051"/>
                  </a:lnTo>
                  <a:lnTo>
                    <a:pt x="3143" y="3084"/>
                  </a:lnTo>
                  <a:lnTo>
                    <a:pt x="3152" y="3118"/>
                  </a:lnTo>
                  <a:lnTo>
                    <a:pt x="3155" y="3155"/>
                  </a:lnTo>
                  <a:lnTo>
                    <a:pt x="3152" y="3192"/>
                  </a:lnTo>
                  <a:lnTo>
                    <a:pt x="3143" y="3226"/>
                  </a:lnTo>
                  <a:lnTo>
                    <a:pt x="3129" y="3258"/>
                  </a:lnTo>
                  <a:lnTo>
                    <a:pt x="3112" y="3288"/>
                  </a:lnTo>
                  <a:lnTo>
                    <a:pt x="3089" y="3314"/>
                  </a:lnTo>
                  <a:lnTo>
                    <a:pt x="3062" y="3337"/>
                  </a:lnTo>
                  <a:lnTo>
                    <a:pt x="3033" y="3354"/>
                  </a:lnTo>
                  <a:lnTo>
                    <a:pt x="3001" y="3369"/>
                  </a:lnTo>
                  <a:lnTo>
                    <a:pt x="2966" y="3377"/>
                  </a:lnTo>
                  <a:lnTo>
                    <a:pt x="2929" y="3380"/>
                  </a:lnTo>
                  <a:lnTo>
                    <a:pt x="2892" y="3377"/>
                  </a:lnTo>
                  <a:lnTo>
                    <a:pt x="2859" y="3369"/>
                  </a:lnTo>
                  <a:lnTo>
                    <a:pt x="2826" y="3354"/>
                  </a:lnTo>
                  <a:lnTo>
                    <a:pt x="2796" y="3337"/>
                  </a:lnTo>
                  <a:lnTo>
                    <a:pt x="2770" y="3314"/>
                  </a:lnTo>
                  <a:lnTo>
                    <a:pt x="2747" y="3288"/>
                  </a:lnTo>
                  <a:lnTo>
                    <a:pt x="2729" y="3258"/>
                  </a:lnTo>
                  <a:lnTo>
                    <a:pt x="2715" y="3226"/>
                  </a:lnTo>
                  <a:lnTo>
                    <a:pt x="2707" y="3192"/>
                  </a:lnTo>
                  <a:lnTo>
                    <a:pt x="2704" y="3155"/>
                  </a:lnTo>
                  <a:lnTo>
                    <a:pt x="2706" y="3126"/>
                  </a:lnTo>
                  <a:lnTo>
                    <a:pt x="2712" y="3098"/>
                  </a:lnTo>
                  <a:lnTo>
                    <a:pt x="1468" y="3098"/>
                  </a:lnTo>
                  <a:lnTo>
                    <a:pt x="1448" y="3134"/>
                  </a:lnTo>
                  <a:lnTo>
                    <a:pt x="1426" y="3168"/>
                  </a:lnTo>
                  <a:lnTo>
                    <a:pt x="1401" y="3201"/>
                  </a:lnTo>
                  <a:lnTo>
                    <a:pt x="1374" y="3230"/>
                  </a:lnTo>
                  <a:lnTo>
                    <a:pt x="1372" y="3231"/>
                  </a:lnTo>
                  <a:lnTo>
                    <a:pt x="1371" y="3231"/>
                  </a:lnTo>
                  <a:lnTo>
                    <a:pt x="1371" y="3233"/>
                  </a:lnTo>
                  <a:lnTo>
                    <a:pt x="1336" y="3265"/>
                  </a:lnTo>
                  <a:lnTo>
                    <a:pt x="1297" y="3294"/>
                  </a:lnTo>
                  <a:lnTo>
                    <a:pt x="1255" y="3320"/>
                  </a:lnTo>
                  <a:lnTo>
                    <a:pt x="1211" y="3340"/>
                  </a:lnTo>
                  <a:lnTo>
                    <a:pt x="1164" y="3357"/>
                  </a:lnTo>
                  <a:lnTo>
                    <a:pt x="1115" y="3370"/>
                  </a:lnTo>
                  <a:lnTo>
                    <a:pt x="1065" y="3377"/>
                  </a:lnTo>
                  <a:lnTo>
                    <a:pt x="1014" y="3380"/>
                  </a:lnTo>
                  <a:lnTo>
                    <a:pt x="963" y="3377"/>
                  </a:lnTo>
                  <a:lnTo>
                    <a:pt x="913" y="3370"/>
                  </a:lnTo>
                  <a:lnTo>
                    <a:pt x="863" y="3357"/>
                  </a:lnTo>
                  <a:lnTo>
                    <a:pt x="817" y="3340"/>
                  </a:lnTo>
                  <a:lnTo>
                    <a:pt x="773" y="3320"/>
                  </a:lnTo>
                  <a:lnTo>
                    <a:pt x="731" y="3294"/>
                  </a:lnTo>
                  <a:lnTo>
                    <a:pt x="692" y="3265"/>
                  </a:lnTo>
                  <a:lnTo>
                    <a:pt x="657" y="3233"/>
                  </a:lnTo>
                  <a:lnTo>
                    <a:pt x="657" y="3231"/>
                  </a:lnTo>
                  <a:lnTo>
                    <a:pt x="656" y="3231"/>
                  </a:lnTo>
                  <a:lnTo>
                    <a:pt x="654" y="3230"/>
                  </a:lnTo>
                  <a:lnTo>
                    <a:pt x="622" y="3195"/>
                  </a:lnTo>
                  <a:lnTo>
                    <a:pt x="593" y="3156"/>
                  </a:lnTo>
                  <a:lnTo>
                    <a:pt x="567" y="3114"/>
                  </a:lnTo>
                  <a:lnTo>
                    <a:pt x="547" y="3070"/>
                  </a:lnTo>
                  <a:lnTo>
                    <a:pt x="530" y="3023"/>
                  </a:lnTo>
                  <a:lnTo>
                    <a:pt x="517" y="2974"/>
                  </a:lnTo>
                  <a:lnTo>
                    <a:pt x="509" y="2924"/>
                  </a:lnTo>
                  <a:lnTo>
                    <a:pt x="507" y="2873"/>
                  </a:lnTo>
                  <a:lnTo>
                    <a:pt x="509" y="2822"/>
                  </a:lnTo>
                  <a:lnTo>
                    <a:pt x="517" y="2773"/>
                  </a:lnTo>
                  <a:lnTo>
                    <a:pt x="530" y="2724"/>
                  </a:lnTo>
                  <a:lnTo>
                    <a:pt x="546" y="2678"/>
                  </a:lnTo>
                  <a:lnTo>
                    <a:pt x="566" y="2635"/>
                  </a:lnTo>
                  <a:lnTo>
                    <a:pt x="591" y="2593"/>
                  </a:lnTo>
                  <a:lnTo>
                    <a:pt x="620" y="2555"/>
                  </a:lnTo>
                  <a:lnTo>
                    <a:pt x="620" y="2535"/>
                  </a:lnTo>
                  <a:lnTo>
                    <a:pt x="169" y="2535"/>
                  </a:lnTo>
                  <a:lnTo>
                    <a:pt x="169" y="1803"/>
                  </a:lnTo>
                  <a:lnTo>
                    <a:pt x="394" y="1803"/>
                  </a:lnTo>
                  <a:lnTo>
                    <a:pt x="394" y="1634"/>
                  </a:lnTo>
                  <a:lnTo>
                    <a:pt x="56" y="1634"/>
                  </a:lnTo>
                  <a:lnTo>
                    <a:pt x="39" y="1631"/>
                  </a:lnTo>
                  <a:lnTo>
                    <a:pt x="24" y="1622"/>
                  </a:lnTo>
                  <a:lnTo>
                    <a:pt x="11" y="1610"/>
                  </a:lnTo>
                  <a:lnTo>
                    <a:pt x="3" y="1595"/>
                  </a:lnTo>
                  <a:lnTo>
                    <a:pt x="0" y="1577"/>
                  </a:lnTo>
                  <a:lnTo>
                    <a:pt x="3" y="1560"/>
                  </a:lnTo>
                  <a:lnTo>
                    <a:pt x="11" y="1545"/>
                  </a:lnTo>
                  <a:lnTo>
                    <a:pt x="24" y="1532"/>
                  </a:lnTo>
                  <a:lnTo>
                    <a:pt x="39" y="1524"/>
                  </a:lnTo>
                  <a:lnTo>
                    <a:pt x="56" y="1521"/>
                  </a:lnTo>
                  <a:lnTo>
                    <a:pt x="845" y="1521"/>
                  </a:lnTo>
                  <a:lnTo>
                    <a:pt x="862" y="1524"/>
                  </a:lnTo>
                  <a:lnTo>
                    <a:pt x="878" y="1532"/>
                  </a:lnTo>
                  <a:lnTo>
                    <a:pt x="890" y="1545"/>
                  </a:lnTo>
                  <a:lnTo>
                    <a:pt x="898" y="1560"/>
                  </a:lnTo>
                  <a:lnTo>
                    <a:pt x="901" y="1577"/>
                  </a:lnTo>
                  <a:lnTo>
                    <a:pt x="898" y="1595"/>
                  </a:lnTo>
                  <a:lnTo>
                    <a:pt x="890" y="1610"/>
                  </a:lnTo>
                  <a:lnTo>
                    <a:pt x="878" y="1622"/>
                  </a:lnTo>
                  <a:lnTo>
                    <a:pt x="862" y="1631"/>
                  </a:lnTo>
                  <a:lnTo>
                    <a:pt x="845" y="1634"/>
                  </a:lnTo>
                  <a:lnTo>
                    <a:pt x="507" y="1634"/>
                  </a:lnTo>
                  <a:lnTo>
                    <a:pt x="507" y="1803"/>
                  </a:lnTo>
                  <a:lnTo>
                    <a:pt x="732" y="1803"/>
                  </a:lnTo>
                  <a:lnTo>
                    <a:pt x="732" y="1859"/>
                  </a:lnTo>
                  <a:lnTo>
                    <a:pt x="1521" y="1859"/>
                  </a:lnTo>
                  <a:lnTo>
                    <a:pt x="1521" y="1577"/>
                  </a:lnTo>
                  <a:lnTo>
                    <a:pt x="1690" y="1577"/>
                  </a:lnTo>
                  <a:lnTo>
                    <a:pt x="1690" y="1141"/>
                  </a:lnTo>
                  <a:lnTo>
                    <a:pt x="1647" y="1169"/>
                  </a:lnTo>
                  <a:lnTo>
                    <a:pt x="1602" y="1193"/>
                  </a:lnTo>
                  <a:lnTo>
                    <a:pt x="1556" y="1212"/>
                  </a:lnTo>
                  <a:lnTo>
                    <a:pt x="1508" y="1225"/>
                  </a:lnTo>
                  <a:lnTo>
                    <a:pt x="1459" y="1233"/>
                  </a:lnTo>
                  <a:lnTo>
                    <a:pt x="1408" y="1236"/>
                  </a:lnTo>
                  <a:lnTo>
                    <a:pt x="1358" y="1233"/>
                  </a:lnTo>
                  <a:lnTo>
                    <a:pt x="1309" y="1225"/>
                  </a:lnTo>
                  <a:lnTo>
                    <a:pt x="1261" y="1212"/>
                  </a:lnTo>
                  <a:lnTo>
                    <a:pt x="1215" y="1193"/>
                  </a:lnTo>
                  <a:lnTo>
                    <a:pt x="1170" y="1169"/>
                  </a:lnTo>
                  <a:lnTo>
                    <a:pt x="1127" y="1141"/>
                  </a:lnTo>
                  <a:lnTo>
                    <a:pt x="1127" y="1239"/>
                  </a:lnTo>
                  <a:lnTo>
                    <a:pt x="1124" y="1257"/>
                  </a:lnTo>
                  <a:lnTo>
                    <a:pt x="1115" y="1272"/>
                  </a:lnTo>
                  <a:lnTo>
                    <a:pt x="1103" y="1284"/>
                  </a:lnTo>
                  <a:lnTo>
                    <a:pt x="1088" y="1293"/>
                  </a:lnTo>
                  <a:lnTo>
                    <a:pt x="1070" y="1296"/>
                  </a:lnTo>
                  <a:lnTo>
                    <a:pt x="1053" y="1293"/>
                  </a:lnTo>
                  <a:lnTo>
                    <a:pt x="1037" y="1284"/>
                  </a:lnTo>
                  <a:lnTo>
                    <a:pt x="1025" y="1272"/>
                  </a:lnTo>
                  <a:lnTo>
                    <a:pt x="1017" y="1257"/>
                  </a:lnTo>
                  <a:lnTo>
                    <a:pt x="1014" y="1239"/>
                  </a:lnTo>
                  <a:lnTo>
                    <a:pt x="1014" y="1141"/>
                  </a:lnTo>
                  <a:lnTo>
                    <a:pt x="971" y="1169"/>
                  </a:lnTo>
                  <a:lnTo>
                    <a:pt x="926" y="1193"/>
                  </a:lnTo>
                  <a:lnTo>
                    <a:pt x="880" y="1212"/>
                  </a:lnTo>
                  <a:lnTo>
                    <a:pt x="832" y="1225"/>
                  </a:lnTo>
                  <a:lnTo>
                    <a:pt x="783" y="1233"/>
                  </a:lnTo>
                  <a:lnTo>
                    <a:pt x="732" y="1236"/>
                  </a:lnTo>
                  <a:lnTo>
                    <a:pt x="682" y="1233"/>
                  </a:lnTo>
                  <a:lnTo>
                    <a:pt x="633" y="1225"/>
                  </a:lnTo>
                  <a:lnTo>
                    <a:pt x="585" y="1212"/>
                  </a:lnTo>
                  <a:lnTo>
                    <a:pt x="539" y="1193"/>
                  </a:lnTo>
                  <a:lnTo>
                    <a:pt x="494" y="1169"/>
                  </a:lnTo>
                  <a:lnTo>
                    <a:pt x="451" y="1141"/>
                  </a:lnTo>
                  <a:lnTo>
                    <a:pt x="451" y="1239"/>
                  </a:lnTo>
                  <a:lnTo>
                    <a:pt x="448" y="1257"/>
                  </a:lnTo>
                  <a:lnTo>
                    <a:pt x="439" y="1272"/>
                  </a:lnTo>
                  <a:lnTo>
                    <a:pt x="427" y="1284"/>
                  </a:lnTo>
                  <a:lnTo>
                    <a:pt x="412" y="1293"/>
                  </a:lnTo>
                  <a:lnTo>
                    <a:pt x="394" y="1296"/>
                  </a:lnTo>
                  <a:lnTo>
                    <a:pt x="377" y="1293"/>
                  </a:lnTo>
                  <a:lnTo>
                    <a:pt x="362" y="1284"/>
                  </a:lnTo>
                  <a:lnTo>
                    <a:pt x="349" y="1272"/>
                  </a:lnTo>
                  <a:lnTo>
                    <a:pt x="341" y="1257"/>
                  </a:lnTo>
                  <a:lnTo>
                    <a:pt x="338" y="1239"/>
                  </a:lnTo>
                  <a:lnTo>
                    <a:pt x="338" y="1014"/>
                  </a:lnTo>
                  <a:lnTo>
                    <a:pt x="338" y="1010"/>
                  </a:lnTo>
                  <a:lnTo>
                    <a:pt x="338" y="1006"/>
                  </a:lnTo>
                  <a:lnTo>
                    <a:pt x="338" y="1005"/>
                  </a:lnTo>
                  <a:lnTo>
                    <a:pt x="343" y="943"/>
                  </a:lnTo>
                  <a:lnTo>
                    <a:pt x="353" y="882"/>
                  </a:lnTo>
                  <a:lnTo>
                    <a:pt x="371" y="822"/>
                  </a:lnTo>
                  <a:lnTo>
                    <a:pt x="393" y="764"/>
                  </a:lnTo>
                  <a:lnTo>
                    <a:pt x="422" y="708"/>
                  </a:lnTo>
                  <a:lnTo>
                    <a:pt x="457" y="652"/>
                  </a:lnTo>
                  <a:lnTo>
                    <a:pt x="496" y="599"/>
                  </a:lnTo>
                  <a:lnTo>
                    <a:pt x="541" y="549"/>
                  </a:lnTo>
                  <a:lnTo>
                    <a:pt x="591" y="500"/>
                  </a:lnTo>
                  <a:lnTo>
                    <a:pt x="645" y="453"/>
                  </a:lnTo>
                  <a:lnTo>
                    <a:pt x="705" y="409"/>
                  </a:lnTo>
                  <a:lnTo>
                    <a:pt x="768" y="367"/>
                  </a:lnTo>
                  <a:lnTo>
                    <a:pt x="835" y="328"/>
                  </a:lnTo>
                  <a:lnTo>
                    <a:pt x="906" y="291"/>
                  </a:lnTo>
                  <a:lnTo>
                    <a:pt x="981" y="258"/>
                  </a:lnTo>
                  <a:lnTo>
                    <a:pt x="1060" y="227"/>
                  </a:lnTo>
                  <a:lnTo>
                    <a:pt x="1141" y="201"/>
                  </a:lnTo>
                  <a:lnTo>
                    <a:pt x="1226" y="176"/>
                  </a:lnTo>
                  <a:lnTo>
                    <a:pt x="1313" y="157"/>
                  </a:lnTo>
                  <a:lnTo>
                    <a:pt x="1402" y="140"/>
                  </a:lnTo>
                  <a:lnTo>
                    <a:pt x="1494" y="127"/>
                  </a:lnTo>
                  <a:lnTo>
                    <a:pt x="1589" y="119"/>
                  </a:lnTo>
                  <a:lnTo>
                    <a:pt x="1685" y="114"/>
                  </a:lnTo>
                  <a:lnTo>
                    <a:pt x="1690" y="113"/>
                  </a:lnTo>
                  <a:lnTo>
                    <a:pt x="1690" y="56"/>
                  </a:lnTo>
                  <a:lnTo>
                    <a:pt x="1693" y="39"/>
                  </a:lnTo>
                  <a:lnTo>
                    <a:pt x="1701" y="24"/>
                  </a:lnTo>
                  <a:lnTo>
                    <a:pt x="1714" y="11"/>
                  </a:lnTo>
                  <a:lnTo>
                    <a:pt x="1729" y="3"/>
                  </a:lnTo>
                  <a:lnTo>
                    <a:pt x="17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562"/>
            <p:cNvSpPr>
              <a:spLocks noEditPoints="1"/>
            </p:cNvSpPr>
            <p:nvPr/>
          </p:nvSpPr>
          <p:spPr bwMode="auto">
            <a:xfrm>
              <a:off x="2665413" y="3800475"/>
              <a:ext cx="285750" cy="125413"/>
            </a:xfrm>
            <a:custGeom>
              <a:avLst/>
              <a:gdLst>
                <a:gd name="T0" fmla="*/ 505 w 1803"/>
                <a:gd name="T1" fmla="*/ 140 h 789"/>
                <a:gd name="T2" fmla="*/ 609 w 1803"/>
                <a:gd name="T3" fmla="*/ 206 h 789"/>
                <a:gd name="T4" fmla="*/ 702 w 1803"/>
                <a:gd name="T5" fmla="*/ 288 h 789"/>
                <a:gd name="T6" fmla="*/ 778 w 1803"/>
                <a:gd name="T7" fmla="*/ 385 h 789"/>
                <a:gd name="T8" fmla="*/ 839 w 1803"/>
                <a:gd name="T9" fmla="*/ 494 h 789"/>
                <a:gd name="T10" fmla="*/ 880 w 1803"/>
                <a:gd name="T11" fmla="*/ 614 h 789"/>
                <a:gd name="T12" fmla="*/ 1127 w 1803"/>
                <a:gd name="T13" fmla="*/ 676 h 789"/>
                <a:gd name="T14" fmla="*/ 1138 w 1803"/>
                <a:gd name="T15" fmla="*/ 643 h 789"/>
                <a:gd name="T16" fmla="*/ 1166 w 1803"/>
                <a:gd name="T17" fmla="*/ 623 h 789"/>
                <a:gd name="T18" fmla="*/ 1200 w 1803"/>
                <a:gd name="T19" fmla="*/ 623 h 789"/>
                <a:gd name="T20" fmla="*/ 1228 w 1803"/>
                <a:gd name="T21" fmla="*/ 643 h 789"/>
                <a:gd name="T22" fmla="*/ 1239 w 1803"/>
                <a:gd name="T23" fmla="*/ 676 h 789"/>
                <a:gd name="T24" fmla="*/ 1468 w 1803"/>
                <a:gd name="T25" fmla="*/ 659 h 789"/>
                <a:gd name="T26" fmla="*/ 1488 w 1803"/>
                <a:gd name="T27" fmla="*/ 631 h 789"/>
                <a:gd name="T28" fmla="*/ 1521 w 1803"/>
                <a:gd name="T29" fmla="*/ 620 h 789"/>
                <a:gd name="T30" fmla="*/ 1554 w 1803"/>
                <a:gd name="T31" fmla="*/ 631 h 789"/>
                <a:gd name="T32" fmla="*/ 1574 w 1803"/>
                <a:gd name="T33" fmla="*/ 659 h 789"/>
                <a:gd name="T34" fmla="*/ 1690 w 1803"/>
                <a:gd name="T35" fmla="*/ 676 h 789"/>
                <a:gd name="T36" fmla="*/ 1673 w 1803"/>
                <a:gd name="T37" fmla="*/ 561 h 789"/>
                <a:gd name="T38" fmla="*/ 1645 w 1803"/>
                <a:gd name="T39" fmla="*/ 541 h 789"/>
                <a:gd name="T40" fmla="*/ 1634 w 1803"/>
                <a:gd name="T41" fmla="*/ 507 h 789"/>
                <a:gd name="T42" fmla="*/ 1645 w 1803"/>
                <a:gd name="T43" fmla="*/ 475 h 789"/>
                <a:gd name="T44" fmla="*/ 1673 w 1803"/>
                <a:gd name="T45" fmla="*/ 454 h 789"/>
                <a:gd name="T46" fmla="*/ 1690 w 1803"/>
                <a:gd name="T47" fmla="*/ 226 h 789"/>
                <a:gd name="T48" fmla="*/ 1657 w 1803"/>
                <a:gd name="T49" fmla="*/ 214 h 789"/>
                <a:gd name="T50" fmla="*/ 1637 w 1803"/>
                <a:gd name="T51" fmla="*/ 187 h 789"/>
                <a:gd name="T52" fmla="*/ 1637 w 1803"/>
                <a:gd name="T53" fmla="*/ 152 h 789"/>
                <a:gd name="T54" fmla="*/ 1657 w 1803"/>
                <a:gd name="T55" fmla="*/ 124 h 789"/>
                <a:gd name="T56" fmla="*/ 1690 w 1803"/>
                <a:gd name="T57" fmla="*/ 113 h 789"/>
                <a:gd name="T58" fmla="*/ 0 w 1803"/>
                <a:gd name="T59" fmla="*/ 0 h 789"/>
                <a:gd name="T60" fmla="*/ 1803 w 1803"/>
                <a:gd name="T61" fmla="*/ 789 h 789"/>
                <a:gd name="T62" fmla="*/ 787 w 1803"/>
                <a:gd name="T63" fmla="*/ 738 h 789"/>
                <a:gd name="T64" fmla="*/ 765 w 1803"/>
                <a:gd name="T65" fmla="*/ 621 h 789"/>
                <a:gd name="T66" fmla="*/ 724 w 1803"/>
                <a:gd name="T67" fmla="*/ 515 h 789"/>
                <a:gd name="T68" fmla="*/ 664 w 1803"/>
                <a:gd name="T69" fmla="*/ 417 h 789"/>
                <a:gd name="T70" fmla="*/ 588 w 1803"/>
                <a:gd name="T71" fmla="*/ 334 h 789"/>
                <a:gd name="T72" fmla="*/ 498 w 1803"/>
                <a:gd name="T73" fmla="*/ 265 h 789"/>
                <a:gd name="T74" fmla="*/ 396 w 1803"/>
                <a:gd name="T75" fmla="*/ 213 h 789"/>
                <a:gd name="T76" fmla="*/ 286 w 1803"/>
                <a:gd name="T77" fmla="*/ 181 h 789"/>
                <a:gd name="T78" fmla="*/ 169 w 1803"/>
                <a:gd name="T79" fmla="*/ 169 h 789"/>
                <a:gd name="T80" fmla="*/ 66 w 1803"/>
                <a:gd name="T81" fmla="*/ 179 h 789"/>
                <a:gd name="T82" fmla="*/ 0 w 1803"/>
                <a:gd name="T83" fmla="*/ 0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03" h="789">
                  <a:moveTo>
                    <a:pt x="449" y="113"/>
                  </a:moveTo>
                  <a:lnTo>
                    <a:pt x="505" y="140"/>
                  </a:lnTo>
                  <a:lnTo>
                    <a:pt x="559" y="170"/>
                  </a:lnTo>
                  <a:lnTo>
                    <a:pt x="609" y="206"/>
                  </a:lnTo>
                  <a:lnTo>
                    <a:pt x="658" y="245"/>
                  </a:lnTo>
                  <a:lnTo>
                    <a:pt x="702" y="288"/>
                  </a:lnTo>
                  <a:lnTo>
                    <a:pt x="743" y="335"/>
                  </a:lnTo>
                  <a:lnTo>
                    <a:pt x="778" y="385"/>
                  </a:lnTo>
                  <a:lnTo>
                    <a:pt x="811" y="439"/>
                  </a:lnTo>
                  <a:lnTo>
                    <a:pt x="839" y="494"/>
                  </a:lnTo>
                  <a:lnTo>
                    <a:pt x="861" y="552"/>
                  </a:lnTo>
                  <a:lnTo>
                    <a:pt x="880" y="614"/>
                  </a:lnTo>
                  <a:lnTo>
                    <a:pt x="892" y="676"/>
                  </a:lnTo>
                  <a:lnTo>
                    <a:pt x="1127" y="676"/>
                  </a:lnTo>
                  <a:lnTo>
                    <a:pt x="1130" y="659"/>
                  </a:lnTo>
                  <a:lnTo>
                    <a:pt x="1138" y="643"/>
                  </a:lnTo>
                  <a:lnTo>
                    <a:pt x="1150" y="631"/>
                  </a:lnTo>
                  <a:lnTo>
                    <a:pt x="1166" y="623"/>
                  </a:lnTo>
                  <a:lnTo>
                    <a:pt x="1183" y="620"/>
                  </a:lnTo>
                  <a:lnTo>
                    <a:pt x="1200" y="623"/>
                  </a:lnTo>
                  <a:lnTo>
                    <a:pt x="1217" y="631"/>
                  </a:lnTo>
                  <a:lnTo>
                    <a:pt x="1228" y="643"/>
                  </a:lnTo>
                  <a:lnTo>
                    <a:pt x="1236" y="659"/>
                  </a:lnTo>
                  <a:lnTo>
                    <a:pt x="1239" y="676"/>
                  </a:lnTo>
                  <a:lnTo>
                    <a:pt x="1465" y="676"/>
                  </a:lnTo>
                  <a:lnTo>
                    <a:pt x="1468" y="659"/>
                  </a:lnTo>
                  <a:lnTo>
                    <a:pt x="1476" y="643"/>
                  </a:lnTo>
                  <a:lnTo>
                    <a:pt x="1488" y="631"/>
                  </a:lnTo>
                  <a:lnTo>
                    <a:pt x="1504" y="623"/>
                  </a:lnTo>
                  <a:lnTo>
                    <a:pt x="1521" y="620"/>
                  </a:lnTo>
                  <a:lnTo>
                    <a:pt x="1538" y="623"/>
                  </a:lnTo>
                  <a:lnTo>
                    <a:pt x="1554" y="631"/>
                  </a:lnTo>
                  <a:lnTo>
                    <a:pt x="1566" y="643"/>
                  </a:lnTo>
                  <a:lnTo>
                    <a:pt x="1574" y="659"/>
                  </a:lnTo>
                  <a:lnTo>
                    <a:pt x="1577" y="676"/>
                  </a:lnTo>
                  <a:lnTo>
                    <a:pt x="1690" y="676"/>
                  </a:lnTo>
                  <a:lnTo>
                    <a:pt x="1690" y="564"/>
                  </a:lnTo>
                  <a:lnTo>
                    <a:pt x="1673" y="561"/>
                  </a:lnTo>
                  <a:lnTo>
                    <a:pt x="1657" y="552"/>
                  </a:lnTo>
                  <a:lnTo>
                    <a:pt x="1645" y="541"/>
                  </a:lnTo>
                  <a:lnTo>
                    <a:pt x="1637" y="525"/>
                  </a:lnTo>
                  <a:lnTo>
                    <a:pt x="1634" y="507"/>
                  </a:lnTo>
                  <a:lnTo>
                    <a:pt x="1637" y="490"/>
                  </a:lnTo>
                  <a:lnTo>
                    <a:pt x="1645" y="475"/>
                  </a:lnTo>
                  <a:lnTo>
                    <a:pt x="1657" y="462"/>
                  </a:lnTo>
                  <a:lnTo>
                    <a:pt x="1673" y="454"/>
                  </a:lnTo>
                  <a:lnTo>
                    <a:pt x="1690" y="451"/>
                  </a:lnTo>
                  <a:lnTo>
                    <a:pt x="1690" y="226"/>
                  </a:lnTo>
                  <a:lnTo>
                    <a:pt x="1673" y="223"/>
                  </a:lnTo>
                  <a:lnTo>
                    <a:pt x="1657" y="214"/>
                  </a:lnTo>
                  <a:lnTo>
                    <a:pt x="1645" y="202"/>
                  </a:lnTo>
                  <a:lnTo>
                    <a:pt x="1637" y="187"/>
                  </a:lnTo>
                  <a:lnTo>
                    <a:pt x="1634" y="169"/>
                  </a:lnTo>
                  <a:lnTo>
                    <a:pt x="1637" y="152"/>
                  </a:lnTo>
                  <a:lnTo>
                    <a:pt x="1645" y="137"/>
                  </a:lnTo>
                  <a:lnTo>
                    <a:pt x="1657" y="124"/>
                  </a:lnTo>
                  <a:lnTo>
                    <a:pt x="1673" y="116"/>
                  </a:lnTo>
                  <a:lnTo>
                    <a:pt x="1690" y="113"/>
                  </a:lnTo>
                  <a:lnTo>
                    <a:pt x="449" y="113"/>
                  </a:lnTo>
                  <a:close/>
                  <a:moveTo>
                    <a:pt x="0" y="0"/>
                  </a:moveTo>
                  <a:lnTo>
                    <a:pt x="1803" y="0"/>
                  </a:lnTo>
                  <a:lnTo>
                    <a:pt x="1803" y="789"/>
                  </a:lnTo>
                  <a:lnTo>
                    <a:pt x="791" y="789"/>
                  </a:lnTo>
                  <a:lnTo>
                    <a:pt x="787" y="738"/>
                  </a:lnTo>
                  <a:lnTo>
                    <a:pt x="778" y="678"/>
                  </a:lnTo>
                  <a:lnTo>
                    <a:pt x="765" y="621"/>
                  </a:lnTo>
                  <a:lnTo>
                    <a:pt x="747" y="567"/>
                  </a:lnTo>
                  <a:lnTo>
                    <a:pt x="724" y="515"/>
                  </a:lnTo>
                  <a:lnTo>
                    <a:pt x="695" y="464"/>
                  </a:lnTo>
                  <a:lnTo>
                    <a:pt x="664" y="417"/>
                  </a:lnTo>
                  <a:lnTo>
                    <a:pt x="628" y="374"/>
                  </a:lnTo>
                  <a:lnTo>
                    <a:pt x="588" y="334"/>
                  </a:lnTo>
                  <a:lnTo>
                    <a:pt x="544" y="297"/>
                  </a:lnTo>
                  <a:lnTo>
                    <a:pt x="498" y="265"/>
                  </a:lnTo>
                  <a:lnTo>
                    <a:pt x="449" y="237"/>
                  </a:lnTo>
                  <a:lnTo>
                    <a:pt x="396" y="213"/>
                  </a:lnTo>
                  <a:lnTo>
                    <a:pt x="342" y="195"/>
                  </a:lnTo>
                  <a:lnTo>
                    <a:pt x="286" y="181"/>
                  </a:lnTo>
                  <a:lnTo>
                    <a:pt x="228" y="172"/>
                  </a:lnTo>
                  <a:lnTo>
                    <a:pt x="169" y="169"/>
                  </a:lnTo>
                  <a:lnTo>
                    <a:pt x="117" y="171"/>
                  </a:lnTo>
                  <a:lnTo>
                    <a:pt x="66" y="179"/>
                  </a:lnTo>
                  <a:lnTo>
                    <a:pt x="0" y="1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563"/>
            <p:cNvSpPr>
              <a:spLocks/>
            </p:cNvSpPr>
            <p:nvPr/>
          </p:nvSpPr>
          <p:spPr bwMode="auto">
            <a:xfrm>
              <a:off x="2682875" y="391795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564"/>
            <p:cNvSpPr>
              <a:spLocks/>
            </p:cNvSpPr>
            <p:nvPr/>
          </p:nvSpPr>
          <p:spPr bwMode="auto">
            <a:xfrm>
              <a:off x="2897188" y="38465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565"/>
            <p:cNvSpPr>
              <a:spLocks/>
            </p:cNvSpPr>
            <p:nvPr/>
          </p:nvSpPr>
          <p:spPr bwMode="auto">
            <a:xfrm>
              <a:off x="2843213" y="38465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566"/>
            <p:cNvSpPr>
              <a:spLocks/>
            </p:cNvSpPr>
            <p:nvPr/>
          </p:nvSpPr>
          <p:spPr bwMode="auto">
            <a:xfrm>
              <a:off x="2870200" y="38195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567"/>
            <p:cNvSpPr>
              <a:spLocks/>
            </p:cNvSpPr>
            <p:nvPr/>
          </p:nvSpPr>
          <p:spPr bwMode="auto">
            <a:xfrm>
              <a:off x="2870200" y="387350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1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568"/>
            <p:cNvSpPr>
              <a:spLocks/>
            </p:cNvSpPr>
            <p:nvPr/>
          </p:nvSpPr>
          <p:spPr bwMode="auto">
            <a:xfrm>
              <a:off x="2789238" y="3846513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569"/>
            <p:cNvSpPr>
              <a:spLocks/>
            </p:cNvSpPr>
            <p:nvPr/>
          </p:nvSpPr>
          <p:spPr bwMode="auto">
            <a:xfrm>
              <a:off x="2762250" y="3819525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570"/>
            <p:cNvSpPr>
              <a:spLocks/>
            </p:cNvSpPr>
            <p:nvPr/>
          </p:nvSpPr>
          <p:spPr bwMode="auto">
            <a:xfrm>
              <a:off x="2816225" y="3819525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571"/>
            <p:cNvSpPr>
              <a:spLocks/>
            </p:cNvSpPr>
            <p:nvPr/>
          </p:nvSpPr>
          <p:spPr bwMode="auto">
            <a:xfrm>
              <a:off x="2816225" y="3873500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12" name="Group 1169"/>
          <p:cNvGrpSpPr/>
          <p:nvPr/>
        </p:nvGrpSpPr>
        <p:grpSpPr>
          <a:xfrm>
            <a:off x="4985441" y="2186906"/>
            <a:ext cx="527050" cy="536575"/>
            <a:chOff x="1620838" y="3470275"/>
            <a:chExt cx="527050" cy="536575"/>
          </a:xfrm>
          <a:solidFill>
            <a:srgbClr val="000000"/>
          </a:solidFill>
        </p:grpSpPr>
        <p:sp>
          <p:nvSpPr>
            <p:cNvPr id="1413" name="Freeform 576"/>
            <p:cNvSpPr>
              <a:spLocks/>
            </p:cNvSpPr>
            <p:nvPr/>
          </p:nvSpPr>
          <p:spPr bwMode="auto">
            <a:xfrm>
              <a:off x="1719263" y="3514725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2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0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0 w 112"/>
                <a:gd name="T35" fmla="*/ 22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2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577"/>
            <p:cNvSpPr>
              <a:spLocks/>
            </p:cNvSpPr>
            <p:nvPr/>
          </p:nvSpPr>
          <p:spPr bwMode="auto">
            <a:xfrm>
              <a:off x="1692275" y="35417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578"/>
            <p:cNvSpPr>
              <a:spLocks/>
            </p:cNvSpPr>
            <p:nvPr/>
          </p:nvSpPr>
          <p:spPr bwMode="auto">
            <a:xfrm>
              <a:off x="1906588" y="35417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579"/>
            <p:cNvSpPr>
              <a:spLocks/>
            </p:cNvSpPr>
            <p:nvPr/>
          </p:nvSpPr>
          <p:spPr bwMode="auto">
            <a:xfrm>
              <a:off x="1933575" y="3514725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2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0 w 112"/>
                <a:gd name="T27" fmla="*/ 89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9 h 112"/>
                <a:gd name="T34" fmla="*/ 10 w 112"/>
                <a:gd name="T35" fmla="*/ 22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2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580"/>
            <p:cNvSpPr>
              <a:spLocks/>
            </p:cNvSpPr>
            <p:nvPr/>
          </p:nvSpPr>
          <p:spPr bwMode="auto">
            <a:xfrm>
              <a:off x="1960563" y="35417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581"/>
            <p:cNvSpPr>
              <a:spLocks/>
            </p:cNvSpPr>
            <p:nvPr/>
          </p:nvSpPr>
          <p:spPr bwMode="auto">
            <a:xfrm>
              <a:off x="1852613" y="3595688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582"/>
            <p:cNvSpPr>
              <a:spLocks/>
            </p:cNvSpPr>
            <p:nvPr/>
          </p:nvSpPr>
          <p:spPr bwMode="auto">
            <a:xfrm>
              <a:off x="1800225" y="3595688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2 w 113"/>
                <a:gd name="T29" fmla="*/ 73 h 112"/>
                <a:gd name="T30" fmla="*/ 0 w 113"/>
                <a:gd name="T31" fmla="*/ 56 h 112"/>
                <a:gd name="T32" fmla="*/ 2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583"/>
            <p:cNvSpPr>
              <a:spLocks/>
            </p:cNvSpPr>
            <p:nvPr/>
          </p:nvSpPr>
          <p:spPr bwMode="auto">
            <a:xfrm>
              <a:off x="2066925" y="3595688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2 w 113"/>
                <a:gd name="T29" fmla="*/ 73 h 112"/>
                <a:gd name="T30" fmla="*/ 0 w 113"/>
                <a:gd name="T31" fmla="*/ 56 h 112"/>
                <a:gd name="T32" fmla="*/ 2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584"/>
            <p:cNvSpPr>
              <a:spLocks/>
            </p:cNvSpPr>
            <p:nvPr/>
          </p:nvSpPr>
          <p:spPr bwMode="auto">
            <a:xfrm>
              <a:off x="1825625" y="3622675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0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0 w 112"/>
                <a:gd name="T35" fmla="*/ 23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585"/>
            <p:cNvSpPr>
              <a:spLocks/>
            </p:cNvSpPr>
            <p:nvPr/>
          </p:nvSpPr>
          <p:spPr bwMode="auto">
            <a:xfrm>
              <a:off x="1852613" y="3648075"/>
              <a:ext cx="19050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586"/>
            <p:cNvSpPr>
              <a:spLocks/>
            </p:cNvSpPr>
            <p:nvPr/>
          </p:nvSpPr>
          <p:spPr bwMode="auto">
            <a:xfrm>
              <a:off x="1773238" y="3622675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0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0 w 112"/>
                <a:gd name="T35" fmla="*/ 23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587"/>
            <p:cNvSpPr>
              <a:spLocks/>
            </p:cNvSpPr>
            <p:nvPr/>
          </p:nvSpPr>
          <p:spPr bwMode="auto">
            <a:xfrm>
              <a:off x="1800225" y="3648075"/>
              <a:ext cx="17462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2 w 113"/>
                <a:gd name="T29" fmla="*/ 73 h 112"/>
                <a:gd name="T30" fmla="*/ 0 w 113"/>
                <a:gd name="T31" fmla="*/ 56 h 112"/>
                <a:gd name="T32" fmla="*/ 2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Freeform 588"/>
            <p:cNvSpPr>
              <a:spLocks/>
            </p:cNvSpPr>
            <p:nvPr/>
          </p:nvSpPr>
          <p:spPr bwMode="auto">
            <a:xfrm>
              <a:off x="2093913" y="3622675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0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0 w 112"/>
                <a:gd name="T35" fmla="*/ 23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589"/>
            <p:cNvSpPr>
              <a:spLocks/>
            </p:cNvSpPr>
            <p:nvPr/>
          </p:nvSpPr>
          <p:spPr bwMode="auto">
            <a:xfrm>
              <a:off x="2039938" y="3622675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0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0 w 112"/>
                <a:gd name="T35" fmla="*/ 23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590"/>
            <p:cNvSpPr>
              <a:spLocks/>
            </p:cNvSpPr>
            <p:nvPr/>
          </p:nvSpPr>
          <p:spPr bwMode="auto">
            <a:xfrm>
              <a:off x="2066925" y="3648075"/>
              <a:ext cx="17462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2 w 113"/>
                <a:gd name="T29" fmla="*/ 73 h 112"/>
                <a:gd name="T30" fmla="*/ 0 w 113"/>
                <a:gd name="T31" fmla="*/ 56 h 112"/>
                <a:gd name="T32" fmla="*/ 2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591"/>
            <p:cNvSpPr>
              <a:spLocks noEditPoints="1"/>
            </p:cNvSpPr>
            <p:nvPr/>
          </p:nvSpPr>
          <p:spPr bwMode="auto">
            <a:xfrm>
              <a:off x="1620838" y="3470275"/>
              <a:ext cx="527050" cy="536575"/>
            </a:xfrm>
            <a:custGeom>
              <a:avLst/>
              <a:gdLst>
                <a:gd name="T0" fmla="*/ 546 w 3317"/>
                <a:gd name="T1" fmla="*/ 1770 h 3380"/>
                <a:gd name="T2" fmla="*/ 597 w 3317"/>
                <a:gd name="T3" fmla="*/ 2036 h 3380"/>
                <a:gd name="T4" fmla="*/ 535 w 3317"/>
                <a:gd name="T5" fmla="*/ 2372 h 3380"/>
                <a:gd name="T6" fmla="*/ 467 w 3317"/>
                <a:gd name="T7" fmla="*/ 2604 h 3380"/>
                <a:gd name="T8" fmla="*/ 541 w 3317"/>
                <a:gd name="T9" fmla="*/ 1746 h 3380"/>
                <a:gd name="T10" fmla="*/ 190 w 3317"/>
                <a:gd name="T11" fmla="*/ 1787 h 3380"/>
                <a:gd name="T12" fmla="*/ 115 w 3317"/>
                <a:gd name="T13" fmla="*/ 2142 h 3380"/>
                <a:gd name="T14" fmla="*/ 176 w 3317"/>
                <a:gd name="T15" fmla="*/ 2497 h 3380"/>
                <a:gd name="T16" fmla="*/ 297 w 3317"/>
                <a:gd name="T17" fmla="*/ 2595 h 3380"/>
                <a:gd name="T18" fmla="*/ 406 w 3317"/>
                <a:gd name="T19" fmla="*/ 2334 h 3380"/>
                <a:gd name="T20" fmla="*/ 479 w 3317"/>
                <a:gd name="T21" fmla="*/ 1980 h 3380"/>
                <a:gd name="T22" fmla="*/ 402 w 3317"/>
                <a:gd name="T23" fmla="*/ 1733 h 3380"/>
                <a:gd name="T24" fmla="*/ 837 w 3317"/>
                <a:gd name="T25" fmla="*/ 1377 h 3380"/>
                <a:gd name="T26" fmla="*/ 580 w 3317"/>
                <a:gd name="T27" fmla="*/ 1515 h 3380"/>
                <a:gd name="T28" fmla="*/ 334 w 3317"/>
                <a:gd name="T29" fmla="*/ 1485 h 3380"/>
                <a:gd name="T30" fmla="*/ 381 w 3317"/>
                <a:gd name="T31" fmla="*/ 1598 h 3380"/>
                <a:gd name="T32" fmla="*/ 3115 w 3317"/>
                <a:gd name="T33" fmla="*/ 1446 h 3380"/>
                <a:gd name="T34" fmla="*/ 2811 w 3317"/>
                <a:gd name="T35" fmla="*/ 1517 h 3380"/>
                <a:gd name="T36" fmla="*/ 2547 w 3317"/>
                <a:gd name="T37" fmla="*/ 1385 h 3380"/>
                <a:gd name="T38" fmla="*/ 2410 w 3317"/>
                <a:gd name="T39" fmla="*/ 1377 h 3380"/>
                <a:gd name="T40" fmla="*/ 2153 w 3317"/>
                <a:gd name="T41" fmla="*/ 1515 h 3380"/>
                <a:gd name="T42" fmla="*/ 1857 w 3317"/>
                <a:gd name="T43" fmla="*/ 1460 h 3380"/>
                <a:gd name="T44" fmla="*/ 1688 w 3317"/>
                <a:gd name="T45" fmla="*/ 1288 h 3380"/>
                <a:gd name="T46" fmla="*/ 1499 w 3317"/>
                <a:gd name="T47" fmla="*/ 1471 h 3380"/>
                <a:gd name="T48" fmla="*/ 1223 w 3317"/>
                <a:gd name="T49" fmla="*/ 1515 h 3380"/>
                <a:gd name="T50" fmla="*/ 970 w 3317"/>
                <a:gd name="T51" fmla="*/ 1381 h 3380"/>
                <a:gd name="T52" fmla="*/ 2584 w 3317"/>
                <a:gd name="T53" fmla="*/ 826 h 3380"/>
                <a:gd name="T54" fmla="*/ 2587 w 3317"/>
                <a:gd name="T55" fmla="*/ 1181 h 3380"/>
                <a:gd name="T56" fmla="*/ 2744 w 3317"/>
                <a:gd name="T57" fmla="*/ 1317 h 3380"/>
                <a:gd name="T58" fmla="*/ 2962 w 3317"/>
                <a:gd name="T59" fmla="*/ 1395 h 3380"/>
                <a:gd name="T60" fmla="*/ 3078 w 3317"/>
                <a:gd name="T61" fmla="*/ 1313 h 3380"/>
                <a:gd name="T62" fmla="*/ 3158 w 3317"/>
                <a:gd name="T63" fmla="*/ 1211 h 3380"/>
                <a:gd name="T64" fmla="*/ 3151 w 3317"/>
                <a:gd name="T65" fmla="*/ 860 h 3380"/>
                <a:gd name="T66" fmla="*/ 1790 w 3317"/>
                <a:gd name="T67" fmla="*/ 1240 h 3380"/>
                <a:gd name="T68" fmla="*/ 2319 w 3317"/>
                <a:gd name="T69" fmla="*/ 1309 h 3380"/>
                <a:gd name="T70" fmla="*/ 1004 w 3317"/>
                <a:gd name="T71" fmla="*/ 1240 h 3380"/>
                <a:gd name="T72" fmla="*/ 1297 w 3317"/>
                <a:gd name="T73" fmla="*/ 1366 h 3380"/>
                <a:gd name="T74" fmla="*/ 1391 w 3317"/>
                <a:gd name="T75" fmla="*/ 1388 h 3380"/>
                <a:gd name="T76" fmla="*/ 172 w 3317"/>
                <a:gd name="T77" fmla="*/ 732 h 3380"/>
                <a:gd name="T78" fmla="*/ 279 w 3317"/>
                <a:gd name="T79" fmla="*/ 1317 h 3380"/>
                <a:gd name="T80" fmla="*/ 469 w 3317"/>
                <a:gd name="T81" fmla="*/ 1406 h 3380"/>
                <a:gd name="T82" fmla="*/ 846 w 3317"/>
                <a:gd name="T83" fmla="*/ 732 h 3380"/>
                <a:gd name="T84" fmla="*/ 1744 w 3317"/>
                <a:gd name="T85" fmla="*/ 113 h 3380"/>
                <a:gd name="T86" fmla="*/ 2346 w 3317"/>
                <a:gd name="T87" fmla="*/ 283 h 3380"/>
                <a:gd name="T88" fmla="*/ 2160 w 3317"/>
                <a:gd name="T89" fmla="*/ 212 h 3380"/>
                <a:gd name="T90" fmla="*/ 1913 w 3317"/>
                <a:gd name="T91" fmla="*/ 167 h 3380"/>
                <a:gd name="T92" fmla="*/ 1831 w 3317"/>
                <a:gd name="T93" fmla="*/ 118 h 3380"/>
                <a:gd name="T94" fmla="*/ 565 w 3317"/>
                <a:gd name="T95" fmla="*/ 167 h 3380"/>
                <a:gd name="T96" fmla="*/ 485 w 3317"/>
                <a:gd name="T97" fmla="*/ 116 h 3380"/>
                <a:gd name="T98" fmla="*/ 373 w 3317"/>
                <a:gd name="T99" fmla="*/ 381 h 3380"/>
                <a:gd name="T100" fmla="*/ 792 w 3317"/>
                <a:gd name="T101" fmla="*/ 522 h 3380"/>
                <a:gd name="T102" fmla="*/ 883 w 3317"/>
                <a:gd name="T103" fmla="*/ 126 h 3380"/>
                <a:gd name="T104" fmla="*/ 791 w 3317"/>
                <a:gd name="T105" fmla="*/ 152 h 3380"/>
                <a:gd name="T106" fmla="*/ 3062 w 3317"/>
                <a:gd name="T107" fmla="*/ 105 h 3380"/>
                <a:gd name="T108" fmla="*/ 0 w 3317"/>
                <a:gd name="T109" fmla="*/ 2973 h 3380"/>
                <a:gd name="T110" fmla="*/ 75 w 3317"/>
                <a:gd name="T111" fmla="*/ 2566 h 3380"/>
                <a:gd name="T112" fmla="*/ 14 w 3317"/>
                <a:gd name="T113" fmla="*/ 2234 h 3380"/>
                <a:gd name="T114" fmla="*/ 63 w 3317"/>
                <a:gd name="T115" fmla="*/ 1806 h 3380"/>
                <a:gd name="T116" fmla="*/ 64 w 3317"/>
                <a:gd name="T117" fmla="*/ 6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17" h="3380">
                  <a:moveTo>
                    <a:pt x="126" y="3042"/>
                  </a:moveTo>
                  <a:lnTo>
                    <a:pt x="162" y="3267"/>
                  </a:lnTo>
                  <a:lnTo>
                    <a:pt x="404" y="3267"/>
                  </a:lnTo>
                  <a:lnTo>
                    <a:pt x="442" y="3042"/>
                  </a:lnTo>
                  <a:lnTo>
                    <a:pt x="126" y="3042"/>
                  </a:lnTo>
                  <a:close/>
                  <a:moveTo>
                    <a:pt x="2137" y="1746"/>
                  </a:moveTo>
                  <a:lnTo>
                    <a:pt x="2137" y="3267"/>
                  </a:lnTo>
                  <a:lnTo>
                    <a:pt x="2924" y="3267"/>
                  </a:lnTo>
                  <a:lnTo>
                    <a:pt x="2924" y="1746"/>
                  </a:lnTo>
                  <a:lnTo>
                    <a:pt x="2137" y="1746"/>
                  </a:lnTo>
                  <a:close/>
                  <a:moveTo>
                    <a:pt x="541" y="1746"/>
                  </a:moveTo>
                  <a:lnTo>
                    <a:pt x="542" y="1748"/>
                  </a:lnTo>
                  <a:lnTo>
                    <a:pt x="542" y="1750"/>
                  </a:lnTo>
                  <a:lnTo>
                    <a:pt x="546" y="1770"/>
                  </a:lnTo>
                  <a:lnTo>
                    <a:pt x="548" y="1789"/>
                  </a:lnTo>
                  <a:lnTo>
                    <a:pt x="548" y="1795"/>
                  </a:lnTo>
                  <a:lnTo>
                    <a:pt x="549" y="1801"/>
                  </a:lnTo>
                  <a:lnTo>
                    <a:pt x="548" y="1824"/>
                  </a:lnTo>
                  <a:lnTo>
                    <a:pt x="545" y="1846"/>
                  </a:lnTo>
                  <a:lnTo>
                    <a:pt x="543" y="1859"/>
                  </a:lnTo>
                  <a:lnTo>
                    <a:pt x="545" y="1871"/>
                  </a:lnTo>
                  <a:lnTo>
                    <a:pt x="549" y="1884"/>
                  </a:lnTo>
                  <a:lnTo>
                    <a:pt x="557" y="1895"/>
                  </a:lnTo>
                  <a:lnTo>
                    <a:pt x="573" y="1918"/>
                  </a:lnTo>
                  <a:lnTo>
                    <a:pt x="585" y="1945"/>
                  </a:lnTo>
                  <a:lnTo>
                    <a:pt x="593" y="1974"/>
                  </a:lnTo>
                  <a:lnTo>
                    <a:pt x="597" y="2004"/>
                  </a:lnTo>
                  <a:lnTo>
                    <a:pt x="597" y="2036"/>
                  </a:lnTo>
                  <a:lnTo>
                    <a:pt x="593" y="2070"/>
                  </a:lnTo>
                  <a:lnTo>
                    <a:pt x="584" y="2106"/>
                  </a:lnTo>
                  <a:lnTo>
                    <a:pt x="571" y="2144"/>
                  </a:lnTo>
                  <a:lnTo>
                    <a:pt x="555" y="2180"/>
                  </a:lnTo>
                  <a:lnTo>
                    <a:pt x="536" y="2212"/>
                  </a:lnTo>
                  <a:lnTo>
                    <a:pt x="529" y="2226"/>
                  </a:lnTo>
                  <a:lnTo>
                    <a:pt x="521" y="2238"/>
                  </a:lnTo>
                  <a:lnTo>
                    <a:pt x="514" y="2250"/>
                  </a:lnTo>
                  <a:lnTo>
                    <a:pt x="511" y="2265"/>
                  </a:lnTo>
                  <a:lnTo>
                    <a:pt x="511" y="2280"/>
                  </a:lnTo>
                  <a:lnTo>
                    <a:pt x="513" y="2297"/>
                  </a:lnTo>
                  <a:lnTo>
                    <a:pt x="519" y="2314"/>
                  </a:lnTo>
                  <a:lnTo>
                    <a:pt x="529" y="2342"/>
                  </a:lnTo>
                  <a:lnTo>
                    <a:pt x="535" y="2372"/>
                  </a:lnTo>
                  <a:lnTo>
                    <a:pt x="539" y="2402"/>
                  </a:lnTo>
                  <a:lnTo>
                    <a:pt x="539" y="2425"/>
                  </a:lnTo>
                  <a:lnTo>
                    <a:pt x="537" y="2448"/>
                  </a:lnTo>
                  <a:lnTo>
                    <a:pt x="534" y="2470"/>
                  </a:lnTo>
                  <a:lnTo>
                    <a:pt x="528" y="2493"/>
                  </a:lnTo>
                  <a:lnTo>
                    <a:pt x="522" y="2510"/>
                  </a:lnTo>
                  <a:lnTo>
                    <a:pt x="515" y="2529"/>
                  </a:lnTo>
                  <a:lnTo>
                    <a:pt x="512" y="2535"/>
                  </a:lnTo>
                  <a:lnTo>
                    <a:pt x="509" y="2540"/>
                  </a:lnTo>
                  <a:lnTo>
                    <a:pt x="496" y="2563"/>
                  </a:lnTo>
                  <a:lnTo>
                    <a:pt x="492" y="2569"/>
                  </a:lnTo>
                  <a:lnTo>
                    <a:pt x="488" y="2575"/>
                  </a:lnTo>
                  <a:lnTo>
                    <a:pt x="469" y="2602"/>
                  </a:lnTo>
                  <a:lnTo>
                    <a:pt x="467" y="2604"/>
                  </a:lnTo>
                  <a:lnTo>
                    <a:pt x="465" y="2607"/>
                  </a:lnTo>
                  <a:lnTo>
                    <a:pt x="435" y="2636"/>
                  </a:lnTo>
                  <a:lnTo>
                    <a:pt x="434" y="2637"/>
                  </a:lnTo>
                  <a:lnTo>
                    <a:pt x="433" y="2637"/>
                  </a:lnTo>
                  <a:lnTo>
                    <a:pt x="433" y="2637"/>
                  </a:lnTo>
                  <a:lnTo>
                    <a:pt x="407" y="2659"/>
                  </a:lnTo>
                  <a:lnTo>
                    <a:pt x="380" y="2678"/>
                  </a:lnTo>
                  <a:lnTo>
                    <a:pt x="349" y="2696"/>
                  </a:lnTo>
                  <a:lnTo>
                    <a:pt x="344" y="2698"/>
                  </a:lnTo>
                  <a:lnTo>
                    <a:pt x="340" y="2700"/>
                  </a:lnTo>
                  <a:lnTo>
                    <a:pt x="340" y="2929"/>
                  </a:lnTo>
                  <a:lnTo>
                    <a:pt x="1800" y="2929"/>
                  </a:lnTo>
                  <a:lnTo>
                    <a:pt x="1800" y="1746"/>
                  </a:lnTo>
                  <a:lnTo>
                    <a:pt x="541" y="1746"/>
                  </a:lnTo>
                  <a:close/>
                  <a:moveTo>
                    <a:pt x="321" y="1702"/>
                  </a:moveTo>
                  <a:lnTo>
                    <a:pt x="305" y="1703"/>
                  </a:lnTo>
                  <a:lnTo>
                    <a:pt x="289" y="1707"/>
                  </a:lnTo>
                  <a:lnTo>
                    <a:pt x="288" y="1707"/>
                  </a:lnTo>
                  <a:lnTo>
                    <a:pt x="286" y="1708"/>
                  </a:lnTo>
                  <a:lnTo>
                    <a:pt x="281" y="1712"/>
                  </a:lnTo>
                  <a:lnTo>
                    <a:pt x="276" y="1715"/>
                  </a:lnTo>
                  <a:lnTo>
                    <a:pt x="272" y="1718"/>
                  </a:lnTo>
                  <a:lnTo>
                    <a:pt x="221" y="1760"/>
                  </a:lnTo>
                  <a:lnTo>
                    <a:pt x="216" y="1762"/>
                  </a:lnTo>
                  <a:lnTo>
                    <a:pt x="211" y="1765"/>
                  </a:lnTo>
                  <a:lnTo>
                    <a:pt x="206" y="1769"/>
                  </a:lnTo>
                  <a:lnTo>
                    <a:pt x="202" y="1772"/>
                  </a:lnTo>
                  <a:lnTo>
                    <a:pt x="190" y="1787"/>
                  </a:lnTo>
                  <a:lnTo>
                    <a:pt x="180" y="1806"/>
                  </a:lnTo>
                  <a:lnTo>
                    <a:pt x="174" y="1826"/>
                  </a:lnTo>
                  <a:lnTo>
                    <a:pt x="172" y="1843"/>
                  </a:lnTo>
                  <a:lnTo>
                    <a:pt x="173" y="1859"/>
                  </a:lnTo>
                  <a:lnTo>
                    <a:pt x="177" y="1876"/>
                  </a:lnTo>
                  <a:lnTo>
                    <a:pt x="183" y="1907"/>
                  </a:lnTo>
                  <a:lnTo>
                    <a:pt x="183" y="1939"/>
                  </a:lnTo>
                  <a:lnTo>
                    <a:pt x="178" y="1971"/>
                  </a:lnTo>
                  <a:lnTo>
                    <a:pt x="166" y="2001"/>
                  </a:lnTo>
                  <a:lnTo>
                    <a:pt x="150" y="2031"/>
                  </a:lnTo>
                  <a:lnTo>
                    <a:pt x="136" y="2057"/>
                  </a:lnTo>
                  <a:lnTo>
                    <a:pt x="126" y="2084"/>
                  </a:lnTo>
                  <a:lnTo>
                    <a:pt x="118" y="2113"/>
                  </a:lnTo>
                  <a:lnTo>
                    <a:pt x="115" y="2142"/>
                  </a:lnTo>
                  <a:lnTo>
                    <a:pt x="116" y="2171"/>
                  </a:lnTo>
                  <a:lnTo>
                    <a:pt x="122" y="2199"/>
                  </a:lnTo>
                  <a:lnTo>
                    <a:pt x="131" y="2226"/>
                  </a:lnTo>
                  <a:lnTo>
                    <a:pt x="141" y="2243"/>
                  </a:lnTo>
                  <a:lnTo>
                    <a:pt x="155" y="2267"/>
                  </a:lnTo>
                  <a:lnTo>
                    <a:pt x="166" y="2292"/>
                  </a:lnTo>
                  <a:lnTo>
                    <a:pt x="174" y="2318"/>
                  </a:lnTo>
                  <a:lnTo>
                    <a:pt x="177" y="2346"/>
                  </a:lnTo>
                  <a:lnTo>
                    <a:pt x="177" y="2373"/>
                  </a:lnTo>
                  <a:lnTo>
                    <a:pt x="172" y="2400"/>
                  </a:lnTo>
                  <a:lnTo>
                    <a:pt x="169" y="2418"/>
                  </a:lnTo>
                  <a:lnTo>
                    <a:pt x="169" y="2444"/>
                  </a:lnTo>
                  <a:lnTo>
                    <a:pt x="171" y="2470"/>
                  </a:lnTo>
                  <a:lnTo>
                    <a:pt x="176" y="2497"/>
                  </a:lnTo>
                  <a:lnTo>
                    <a:pt x="181" y="2524"/>
                  </a:lnTo>
                  <a:lnTo>
                    <a:pt x="185" y="2541"/>
                  </a:lnTo>
                  <a:lnTo>
                    <a:pt x="189" y="2560"/>
                  </a:lnTo>
                  <a:lnTo>
                    <a:pt x="195" y="2578"/>
                  </a:lnTo>
                  <a:lnTo>
                    <a:pt x="203" y="2593"/>
                  </a:lnTo>
                  <a:lnTo>
                    <a:pt x="212" y="2606"/>
                  </a:lnTo>
                  <a:lnTo>
                    <a:pt x="221" y="2611"/>
                  </a:lnTo>
                  <a:lnTo>
                    <a:pt x="232" y="2613"/>
                  </a:lnTo>
                  <a:lnTo>
                    <a:pt x="243" y="2613"/>
                  </a:lnTo>
                  <a:lnTo>
                    <a:pt x="256" y="2611"/>
                  </a:lnTo>
                  <a:lnTo>
                    <a:pt x="270" y="2607"/>
                  </a:lnTo>
                  <a:lnTo>
                    <a:pt x="284" y="2602"/>
                  </a:lnTo>
                  <a:lnTo>
                    <a:pt x="297" y="2595"/>
                  </a:lnTo>
                  <a:lnTo>
                    <a:pt x="297" y="2595"/>
                  </a:lnTo>
                  <a:lnTo>
                    <a:pt x="297" y="2595"/>
                  </a:lnTo>
                  <a:lnTo>
                    <a:pt x="317" y="2584"/>
                  </a:lnTo>
                  <a:lnTo>
                    <a:pt x="338" y="2570"/>
                  </a:lnTo>
                  <a:lnTo>
                    <a:pt x="360" y="2552"/>
                  </a:lnTo>
                  <a:lnTo>
                    <a:pt x="380" y="2532"/>
                  </a:lnTo>
                  <a:lnTo>
                    <a:pt x="397" y="2509"/>
                  </a:lnTo>
                  <a:lnTo>
                    <a:pt x="412" y="2486"/>
                  </a:lnTo>
                  <a:lnTo>
                    <a:pt x="417" y="2474"/>
                  </a:lnTo>
                  <a:lnTo>
                    <a:pt x="421" y="2460"/>
                  </a:lnTo>
                  <a:lnTo>
                    <a:pt x="426" y="2435"/>
                  </a:lnTo>
                  <a:lnTo>
                    <a:pt x="427" y="2409"/>
                  </a:lnTo>
                  <a:lnTo>
                    <a:pt x="423" y="2382"/>
                  </a:lnTo>
                  <a:lnTo>
                    <a:pt x="416" y="2359"/>
                  </a:lnTo>
                  <a:lnTo>
                    <a:pt x="406" y="2334"/>
                  </a:lnTo>
                  <a:lnTo>
                    <a:pt x="400" y="2310"/>
                  </a:lnTo>
                  <a:lnTo>
                    <a:pt x="398" y="2279"/>
                  </a:lnTo>
                  <a:lnTo>
                    <a:pt x="399" y="2250"/>
                  </a:lnTo>
                  <a:lnTo>
                    <a:pt x="405" y="2223"/>
                  </a:lnTo>
                  <a:lnTo>
                    <a:pt x="416" y="2196"/>
                  </a:lnTo>
                  <a:lnTo>
                    <a:pt x="430" y="2171"/>
                  </a:lnTo>
                  <a:lnTo>
                    <a:pt x="443" y="2151"/>
                  </a:lnTo>
                  <a:lnTo>
                    <a:pt x="455" y="2128"/>
                  </a:lnTo>
                  <a:lnTo>
                    <a:pt x="467" y="2102"/>
                  </a:lnTo>
                  <a:lnTo>
                    <a:pt x="477" y="2071"/>
                  </a:lnTo>
                  <a:lnTo>
                    <a:pt x="484" y="2043"/>
                  </a:lnTo>
                  <a:lnTo>
                    <a:pt x="486" y="2018"/>
                  </a:lnTo>
                  <a:lnTo>
                    <a:pt x="484" y="1996"/>
                  </a:lnTo>
                  <a:lnTo>
                    <a:pt x="479" y="1980"/>
                  </a:lnTo>
                  <a:lnTo>
                    <a:pt x="470" y="1967"/>
                  </a:lnTo>
                  <a:lnTo>
                    <a:pt x="452" y="1941"/>
                  </a:lnTo>
                  <a:lnTo>
                    <a:pt x="440" y="1913"/>
                  </a:lnTo>
                  <a:lnTo>
                    <a:pt x="433" y="1884"/>
                  </a:lnTo>
                  <a:lnTo>
                    <a:pt x="432" y="1853"/>
                  </a:lnTo>
                  <a:lnTo>
                    <a:pt x="435" y="1822"/>
                  </a:lnTo>
                  <a:lnTo>
                    <a:pt x="437" y="1802"/>
                  </a:lnTo>
                  <a:lnTo>
                    <a:pt x="435" y="1781"/>
                  </a:lnTo>
                  <a:lnTo>
                    <a:pt x="428" y="1763"/>
                  </a:lnTo>
                  <a:lnTo>
                    <a:pt x="425" y="1758"/>
                  </a:lnTo>
                  <a:lnTo>
                    <a:pt x="421" y="1752"/>
                  </a:lnTo>
                  <a:lnTo>
                    <a:pt x="417" y="1747"/>
                  </a:lnTo>
                  <a:lnTo>
                    <a:pt x="411" y="1741"/>
                  </a:lnTo>
                  <a:lnTo>
                    <a:pt x="402" y="1733"/>
                  </a:lnTo>
                  <a:lnTo>
                    <a:pt x="390" y="1724"/>
                  </a:lnTo>
                  <a:lnTo>
                    <a:pt x="374" y="1715"/>
                  </a:lnTo>
                  <a:lnTo>
                    <a:pt x="355" y="1707"/>
                  </a:lnTo>
                  <a:lnTo>
                    <a:pt x="335" y="1703"/>
                  </a:lnTo>
                  <a:lnTo>
                    <a:pt x="331" y="1703"/>
                  </a:lnTo>
                  <a:lnTo>
                    <a:pt x="326" y="1703"/>
                  </a:lnTo>
                  <a:lnTo>
                    <a:pt x="321" y="1702"/>
                  </a:lnTo>
                  <a:close/>
                  <a:moveTo>
                    <a:pt x="902" y="1288"/>
                  </a:moveTo>
                  <a:lnTo>
                    <a:pt x="900" y="1291"/>
                  </a:lnTo>
                  <a:lnTo>
                    <a:pt x="899" y="1294"/>
                  </a:lnTo>
                  <a:lnTo>
                    <a:pt x="873" y="1332"/>
                  </a:lnTo>
                  <a:lnTo>
                    <a:pt x="869" y="1339"/>
                  </a:lnTo>
                  <a:lnTo>
                    <a:pt x="864" y="1345"/>
                  </a:lnTo>
                  <a:lnTo>
                    <a:pt x="837" y="1377"/>
                  </a:lnTo>
                  <a:lnTo>
                    <a:pt x="829" y="1385"/>
                  </a:lnTo>
                  <a:lnTo>
                    <a:pt x="810" y="1403"/>
                  </a:lnTo>
                  <a:lnTo>
                    <a:pt x="790" y="1421"/>
                  </a:lnTo>
                  <a:lnTo>
                    <a:pt x="785" y="1425"/>
                  </a:lnTo>
                  <a:lnTo>
                    <a:pt x="781" y="1428"/>
                  </a:lnTo>
                  <a:lnTo>
                    <a:pt x="747" y="1451"/>
                  </a:lnTo>
                  <a:lnTo>
                    <a:pt x="739" y="1455"/>
                  </a:lnTo>
                  <a:lnTo>
                    <a:pt x="733" y="1460"/>
                  </a:lnTo>
                  <a:lnTo>
                    <a:pt x="692" y="1481"/>
                  </a:lnTo>
                  <a:lnTo>
                    <a:pt x="685" y="1484"/>
                  </a:lnTo>
                  <a:lnTo>
                    <a:pt x="661" y="1494"/>
                  </a:lnTo>
                  <a:lnTo>
                    <a:pt x="635" y="1503"/>
                  </a:lnTo>
                  <a:lnTo>
                    <a:pt x="621" y="1506"/>
                  </a:lnTo>
                  <a:lnTo>
                    <a:pt x="580" y="1515"/>
                  </a:lnTo>
                  <a:lnTo>
                    <a:pt x="572" y="1516"/>
                  </a:lnTo>
                  <a:lnTo>
                    <a:pt x="564" y="1517"/>
                  </a:lnTo>
                  <a:lnTo>
                    <a:pt x="536" y="1520"/>
                  </a:lnTo>
                  <a:lnTo>
                    <a:pt x="509" y="1521"/>
                  </a:lnTo>
                  <a:lnTo>
                    <a:pt x="465" y="1519"/>
                  </a:lnTo>
                  <a:lnTo>
                    <a:pt x="454" y="1517"/>
                  </a:lnTo>
                  <a:lnTo>
                    <a:pt x="422" y="1513"/>
                  </a:lnTo>
                  <a:lnTo>
                    <a:pt x="417" y="1512"/>
                  </a:lnTo>
                  <a:lnTo>
                    <a:pt x="412" y="1510"/>
                  </a:lnTo>
                  <a:lnTo>
                    <a:pt x="379" y="1502"/>
                  </a:lnTo>
                  <a:lnTo>
                    <a:pt x="372" y="1499"/>
                  </a:lnTo>
                  <a:lnTo>
                    <a:pt x="334" y="1485"/>
                  </a:lnTo>
                  <a:lnTo>
                    <a:pt x="334" y="1485"/>
                  </a:lnTo>
                  <a:lnTo>
                    <a:pt x="334" y="1485"/>
                  </a:lnTo>
                  <a:lnTo>
                    <a:pt x="296" y="1468"/>
                  </a:lnTo>
                  <a:lnTo>
                    <a:pt x="260" y="1446"/>
                  </a:lnTo>
                  <a:lnTo>
                    <a:pt x="228" y="1423"/>
                  </a:lnTo>
                  <a:lnTo>
                    <a:pt x="228" y="1611"/>
                  </a:lnTo>
                  <a:lnTo>
                    <a:pt x="243" y="1604"/>
                  </a:lnTo>
                  <a:lnTo>
                    <a:pt x="259" y="1598"/>
                  </a:lnTo>
                  <a:lnTo>
                    <a:pt x="263" y="1597"/>
                  </a:lnTo>
                  <a:lnTo>
                    <a:pt x="268" y="1596"/>
                  </a:lnTo>
                  <a:lnTo>
                    <a:pt x="283" y="1593"/>
                  </a:lnTo>
                  <a:lnTo>
                    <a:pt x="298" y="1591"/>
                  </a:lnTo>
                  <a:lnTo>
                    <a:pt x="308" y="1591"/>
                  </a:lnTo>
                  <a:lnTo>
                    <a:pt x="330" y="1590"/>
                  </a:lnTo>
                  <a:lnTo>
                    <a:pt x="351" y="1592"/>
                  </a:lnTo>
                  <a:lnTo>
                    <a:pt x="381" y="1598"/>
                  </a:lnTo>
                  <a:lnTo>
                    <a:pt x="408" y="1607"/>
                  </a:lnTo>
                  <a:lnTo>
                    <a:pt x="434" y="1619"/>
                  </a:lnTo>
                  <a:lnTo>
                    <a:pt x="459" y="1634"/>
                  </a:lnTo>
                  <a:lnTo>
                    <a:pt x="1913" y="1634"/>
                  </a:lnTo>
                  <a:lnTo>
                    <a:pt x="1913" y="3042"/>
                  </a:lnTo>
                  <a:lnTo>
                    <a:pt x="556" y="3042"/>
                  </a:lnTo>
                  <a:lnTo>
                    <a:pt x="519" y="3267"/>
                  </a:lnTo>
                  <a:lnTo>
                    <a:pt x="2025" y="3267"/>
                  </a:lnTo>
                  <a:lnTo>
                    <a:pt x="2025" y="1634"/>
                  </a:lnTo>
                  <a:lnTo>
                    <a:pt x="3036" y="1634"/>
                  </a:lnTo>
                  <a:lnTo>
                    <a:pt x="3036" y="3267"/>
                  </a:lnTo>
                  <a:lnTo>
                    <a:pt x="3148" y="3267"/>
                  </a:lnTo>
                  <a:lnTo>
                    <a:pt x="3148" y="1423"/>
                  </a:lnTo>
                  <a:lnTo>
                    <a:pt x="3115" y="1446"/>
                  </a:lnTo>
                  <a:lnTo>
                    <a:pt x="3079" y="1468"/>
                  </a:lnTo>
                  <a:lnTo>
                    <a:pt x="3042" y="1485"/>
                  </a:lnTo>
                  <a:lnTo>
                    <a:pt x="3042" y="1485"/>
                  </a:lnTo>
                  <a:lnTo>
                    <a:pt x="3042" y="1485"/>
                  </a:lnTo>
                  <a:lnTo>
                    <a:pt x="3003" y="1499"/>
                  </a:lnTo>
                  <a:lnTo>
                    <a:pt x="2997" y="1502"/>
                  </a:lnTo>
                  <a:lnTo>
                    <a:pt x="2964" y="1510"/>
                  </a:lnTo>
                  <a:lnTo>
                    <a:pt x="2953" y="1513"/>
                  </a:lnTo>
                  <a:lnTo>
                    <a:pt x="2922" y="1517"/>
                  </a:lnTo>
                  <a:lnTo>
                    <a:pt x="2916" y="1518"/>
                  </a:lnTo>
                  <a:lnTo>
                    <a:pt x="2910" y="1519"/>
                  </a:lnTo>
                  <a:lnTo>
                    <a:pt x="2868" y="1521"/>
                  </a:lnTo>
                  <a:lnTo>
                    <a:pt x="2839" y="1520"/>
                  </a:lnTo>
                  <a:lnTo>
                    <a:pt x="2811" y="1517"/>
                  </a:lnTo>
                  <a:lnTo>
                    <a:pt x="2796" y="1515"/>
                  </a:lnTo>
                  <a:lnTo>
                    <a:pt x="2755" y="1506"/>
                  </a:lnTo>
                  <a:lnTo>
                    <a:pt x="2741" y="1503"/>
                  </a:lnTo>
                  <a:lnTo>
                    <a:pt x="2715" y="1494"/>
                  </a:lnTo>
                  <a:lnTo>
                    <a:pt x="2691" y="1484"/>
                  </a:lnTo>
                  <a:lnTo>
                    <a:pt x="2684" y="1481"/>
                  </a:lnTo>
                  <a:lnTo>
                    <a:pt x="2643" y="1460"/>
                  </a:lnTo>
                  <a:lnTo>
                    <a:pt x="2636" y="1455"/>
                  </a:lnTo>
                  <a:lnTo>
                    <a:pt x="2630" y="1451"/>
                  </a:lnTo>
                  <a:lnTo>
                    <a:pt x="2595" y="1428"/>
                  </a:lnTo>
                  <a:lnTo>
                    <a:pt x="2590" y="1425"/>
                  </a:lnTo>
                  <a:lnTo>
                    <a:pt x="2586" y="1421"/>
                  </a:lnTo>
                  <a:lnTo>
                    <a:pt x="2565" y="1403"/>
                  </a:lnTo>
                  <a:lnTo>
                    <a:pt x="2547" y="1385"/>
                  </a:lnTo>
                  <a:lnTo>
                    <a:pt x="2543" y="1381"/>
                  </a:lnTo>
                  <a:lnTo>
                    <a:pt x="2539" y="1377"/>
                  </a:lnTo>
                  <a:lnTo>
                    <a:pt x="2511" y="1345"/>
                  </a:lnTo>
                  <a:lnTo>
                    <a:pt x="2507" y="1339"/>
                  </a:lnTo>
                  <a:lnTo>
                    <a:pt x="2502" y="1332"/>
                  </a:lnTo>
                  <a:lnTo>
                    <a:pt x="2477" y="1294"/>
                  </a:lnTo>
                  <a:lnTo>
                    <a:pt x="2474" y="1288"/>
                  </a:lnTo>
                  <a:lnTo>
                    <a:pt x="2472" y="1291"/>
                  </a:lnTo>
                  <a:lnTo>
                    <a:pt x="2470" y="1294"/>
                  </a:lnTo>
                  <a:lnTo>
                    <a:pt x="2459" y="1313"/>
                  </a:lnTo>
                  <a:lnTo>
                    <a:pt x="2446" y="1332"/>
                  </a:lnTo>
                  <a:lnTo>
                    <a:pt x="2442" y="1339"/>
                  </a:lnTo>
                  <a:lnTo>
                    <a:pt x="2437" y="1345"/>
                  </a:lnTo>
                  <a:lnTo>
                    <a:pt x="2410" y="1377"/>
                  </a:lnTo>
                  <a:lnTo>
                    <a:pt x="2406" y="1381"/>
                  </a:lnTo>
                  <a:lnTo>
                    <a:pt x="2402" y="1385"/>
                  </a:lnTo>
                  <a:lnTo>
                    <a:pt x="2382" y="1403"/>
                  </a:lnTo>
                  <a:lnTo>
                    <a:pt x="2363" y="1421"/>
                  </a:lnTo>
                  <a:lnTo>
                    <a:pt x="2358" y="1425"/>
                  </a:lnTo>
                  <a:lnTo>
                    <a:pt x="2354" y="1428"/>
                  </a:lnTo>
                  <a:lnTo>
                    <a:pt x="2319" y="1451"/>
                  </a:lnTo>
                  <a:lnTo>
                    <a:pt x="2306" y="1460"/>
                  </a:lnTo>
                  <a:lnTo>
                    <a:pt x="2265" y="1481"/>
                  </a:lnTo>
                  <a:lnTo>
                    <a:pt x="2258" y="1484"/>
                  </a:lnTo>
                  <a:lnTo>
                    <a:pt x="2233" y="1494"/>
                  </a:lnTo>
                  <a:lnTo>
                    <a:pt x="2208" y="1503"/>
                  </a:lnTo>
                  <a:lnTo>
                    <a:pt x="2194" y="1506"/>
                  </a:lnTo>
                  <a:lnTo>
                    <a:pt x="2153" y="1515"/>
                  </a:lnTo>
                  <a:lnTo>
                    <a:pt x="2137" y="1517"/>
                  </a:lnTo>
                  <a:lnTo>
                    <a:pt x="2109" y="1520"/>
                  </a:lnTo>
                  <a:lnTo>
                    <a:pt x="2081" y="1521"/>
                  </a:lnTo>
                  <a:lnTo>
                    <a:pt x="2053" y="1520"/>
                  </a:lnTo>
                  <a:lnTo>
                    <a:pt x="2025" y="1517"/>
                  </a:lnTo>
                  <a:lnTo>
                    <a:pt x="2017" y="1516"/>
                  </a:lnTo>
                  <a:lnTo>
                    <a:pt x="2010" y="1515"/>
                  </a:lnTo>
                  <a:lnTo>
                    <a:pt x="1969" y="1506"/>
                  </a:lnTo>
                  <a:lnTo>
                    <a:pt x="1955" y="1503"/>
                  </a:lnTo>
                  <a:lnTo>
                    <a:pt x="1929" y="1494"/>
                  </a:lnTo>
                  <a:lnTo>
                    <a:pt x="1905" y="1484"/>
                  </a:lnTo>
                  <a:lnTo>
                    <a:pt x="1897" y="1481"/>
                  </a:lnTo>
                  <a:lnTo>
                    <a:pt x="1876" y="1471"/>
                  </a:lnTo>
                  <a:lnTo>
                    <a:pt x="1857" y="1460"/>
                  </a:lnTo>
                  <a:lnTo>
                    <a:pt x="1843" y="1451"/>
                  </a:lnTo>
                  <a:lnTo>
                    <a:pt x="1809" y="1428"/>
                  </a:lnTo>
                  <a:lnTo>
                    <a:pt x="1803" y="1425"/>
                  </a:lnTo>
                  <a:lnTo>
                    <a:pt x="1799" y="1421"/>
                  </a:lnTo>
                  <a:lnTo>
                    <a:pt x="1779" y="1403"/>
                  </a:lnTo>
                  <a:lnTo>
                    <a:pt x="1761" y="1385"/>
                  </a:lnTo>
                  <a:lnTo>
                    <a:pt x="1756" y="1381"/>
                  </a:lnTo>
                  <a:lnTo>
                    <a:pt x="1752" y="1377"/>
                  </a:lnTo>
                  <a:lnTo>
                    <a:pt x="1725" y="1345"/>
                  </a:lnTo>
                  <a:lnTo>
                    <a:pt x="1721" y="1339"/>
                  </a:lnTo>
                  <a:lnTo>
                    <a:pt x="1716" y="1332"/>
                  </a:lnTo>
                  <a:lnTo>
                    <a:pt x="1691" y="1294"/>
                  </a:lnTo>
                  <a:lnTo>
                    <a:pt x="1689" y="1291"/>
                  </a:lnTo>
                  <a:lnTo>
                    <a:pt x="1688" y="1288"/>
                  </a:lnTo>
                  <a:lnTo>
                    <a:pt x="1686" y="1291"/>
                  </a:lnTo>
                  <a:lnTo>
                    <a:pt x="1684" y="1294"/>
                  </a:lnTo>
                  <a:lnTo>
                    <a:pt x="1659" y="1332"/>
                  </a:lnTo>
                  <a:lnTo>
                    <a:pt x="1655" y="1339"/>
                  </a:lnTo>
                  <a:lnTo>
                    <a:pt x="1650" y="1345"/>
                  </a:lnTo>
                  <a:lnTo>
                    <a:pt x="1624" y="1377"/>
                  </a:lnTo>
                  <a:lnTo>
                    <a:pt x="1616" y="1385"/>
                  </a:lnTo>
                  <a:lnTo>
                    <a:pt x="1596" y="1403"/>
                  </a:lnTo>
                  <a:lnTo>
                    <a:pt x="1577" y="1421"/>
                  </a:lnTo>
                  <a:lnTo>
                    <a:pt x="1572" y="1425"/>
                  </a:lnTo>
                  <a:lnTo>
                    <a:pt x="1568" y="1428"/>
                  </a:lnTo>
                  <a:lnTo>
                    <a:pt x="1533" y="1451"/>
                  </a:lnTo>
                  <a:lnTo>
                    <a:pt x="1520" y="1460"/>
                  </a:lnTo>
                  <a:lnTo>
                    <a:pt x="1499" y="1471"/>
                  </a:lnTo>
                  <a:lnTo>
                    <a:pt x="1479" y="1481"/>
                  </a:lnTo>
                  <a:lnTo>
                    <a:pt x="1472" y="1484"/>
                  </a:lnTo>
                  <a:lnTo>
                    <a:pt x="1447" y="1494"/>
                  </a:lnTo>
                  <a:lnTo>
                    <a:pt x="1422" y="1503"/>
                  </a:lnTo>
                  <a:lnTo>
                    <a:pt x="1407" y="1506"/>
                  </a:lnTo>
                  <a:lnTo>
                    <a:pt x="1366" y="1515"/>
                  </a:lnTo>
                  <a:lnTo>
                    <a:pt x="1358" y="1516"/>
                  </a:lnTo>
                  <a:lnTo>
                    <a:pt x="1351" y="1517"/>
                  </a:lnTo>
                  <a:lnTo>
                    <a:pt x="1322" y="1520"/>
                  </a:lnTo>
                  <a:lnTo>
                    <a:pt x="1295" y="1521"/>
                  </a:lnTo>
                  <a:lnTo>
                    <a:pt x="1266" y="1520"/>
                  </a:lnTo>
                  <a:lnTo>
                    <a:pt x="1239" y="1517"/>
                  </a:lnTo>
                  <a:lnTo>
                    <a:pt x="1231" y="1516"/>
                  </a:lnTo>
                  <a:lnTo>
                    <a:pt x="1223" y="1515"/>
                  </a:lnTo>
                  <a:lnTo>
                    <a:pt x="1183" y="1506"/>
                  </a:lnTo>
                  <a:lnTo>
                    <a:pt x="1168" y="1503"/>
                  </a:lnTo>
                  <a:lnTo>
                    <a:pt x="1143" y="1494"/>
                  </a:lnTo>
                  <a:lnTo>
                    <a:pt x="1118" y="1484"/>
                  </a:lnTo>
                  <a:lnTo>
                    <a:pt x="1110" y="1481"/>
                  </a:lnTo>
                  <a:lnTo>
                    <a:pt x="1070" y="1460"/>
                  </a:lnTo>
                  <a:lnTo>
                    <a:pt x="1057" y="1451"/>
                  </a:lnTo>
                  <a:lnTo>
                    <a:pt x="1040" y="1440"/>
                  </a:lnTo>
                  <a:lnTo>
                    <a:pt x="1022" y="1428"/>
                  </a:lnTo>
                  <a:lnTo>
                    <a:pt x="1017" y="1425"/>
                  </a:lnTo>
                  <a:lnTo>
                    <a:pt x="1013" y="1421"/>
                  </a:lnTo>
                  <a:lnTo>
                    <a:pt x="993" y="1403"/>
                  </a:lnTo>
                  <a:lnTo>
                    <a:pt x="974" y="1385"/>
                  </a:lnTo>
                  <a:lnTo>
                    <a:pt x="970" y="1381"/>
                  </a:lnTo>
                  <a:lnTo>
                    <a:pt x="966" y="1377"/>
                  </a:lnTo>
                  <a:lnTo>
                    <a:pt x="940" y="1345"/>
                  </a:lnTo>
                  <a:lnTo>
                    <a:pt x="934" y="1339"/>
                  </a:lnTo>
                  <a:lnTo>
                    <a:pt x="929" y="1332"/>
                  </a:lnTo>
                  <a:lnTo>
                    <a:pt x="917" y="1313"/>
                  </a:lnTo>
                  <a:lnTo>
                    <a:pt x="905" y="1294"/>
                  </a:lnTo>
                  <a:lnTo>
                    <a:pt x="903" y="1291"/>
                  </a:lnTo>
                  <a:lnTo>
                    <a:pt x="902" y="1288"/>
                  </a:lnTo>
                  <a:close/>
                  <a:moveTo>
                    <a:pt x="2531" y="732"/>
                  </a:moveTo>
                  <a:lnTo>
                    <a:pt x="2531" y="787"/>
                  </a:lnTo>
                  <a:lnTo>
                    <a:pt x="2548" y="790"/>
                  </a:lnTo>
                  <a:lnTo>
                    <a:pt x="2563" y="798"/>
                  </a:lnTo>
                  <a:lnTo>
                    <a:pt x="2575" y="810"/>
                  </a:lnTo>
                  <a:lnTo>
                    <a:pt x="2584" y="826"/>
                  </a:lnTo>
                  <a:lnTo>
                    <a:pt x="2587" y="843"/>
                  </a:lnTo>
                  <a:lnTo>
                    <a:pt x="2584" y="860"/>
                  </a:lnTo>
                  <a:lnTo>
                    <a:pt x="2575" y="877"/>
                  </a:lnTo>
                  <a:lnTo>
                    <a:pt x="2563" y="888"/>
                  </a:lnTo>
                  <a:lnTo>
                    <a:pt x="2548" y="896"/>
                  </a:lnTo>
                  <a:lnTo>
                    <a:pt x="2531" y="899"/>
                  </a:lnTo>
                  <a:lnTo>
                    <a:pt x="2531" y="1070"/>
                  </a:lnTo>
                  <a:lnTo>
                    <a:pt x="2532" y="1098"/>
                  </a:lnTo>
                  <a:lnTo>
                    <a:pt x="2535" y="1126"/>
                  </a:lnTo>
                  <a:lnTo>
                    <a:pt x="2552" y="1130"/>
                  </a:lnTo>
                  <a:lnTo>
                    <a:pt x="2565" y="1138"/>
                  </a:lnTo>
                  <a:lnTo>
                    <a:pt x="2577" y="1149"/>
                  </a:lnTo>
                  <a:lnTo>
                    <a:pt x="2584" y="1165"/>
                  </a:lnTo>
                  <a:lnTo>
                    <a:pt x="2587" y="1181"/>
                  </a:lnTo>
                  <a:lnTo>
                    <a:pt x="2584" y="1197"/>
                  </a:lnTo>
                  <a:lnTo>
                    <a:pt x="2578" y="1212"/>
                  </a:lnTo>
                  <a:lnTo>
                    <a:pt x="2567" y="1223"/>
                  </a:lnTo>
                  <a:lnTo>
                    <a:pt x="2584" y="1252"/>
                  </a:lnTo>
                  <a:lnTo>
                    <a:pt x="2602" y="1279"/>
                  </a:lnTo>
                  <a:lnTo>
                    <a:pt x="2625" y="1304"/>
                  </a:lnTo>
                  <a:lnTo>
                    <a:pt x="2648" y="1326"/>
                  </a:lnTo>
                  <a:lnTo>
                    <a:pt x="2656" y="1313"/>
                  </a:lnTo>
                  <a:lnTo>
                    <a:pt x="2668" y="1303"/>
                  </a:lnTo>
                  <a:lnTo>
                    <a:pt x="2683" y="1296"/>
                  </a:lnTo>
                  <a:lnTo>
                    <a:pt x="2699" y="1294"/>
                  </a:lnTo>
                  <a:lnTo>
                    <a:pt x="2716" y="1297"/>
                  </a:lnTo>
                  <a:lnTo>
                    <a:pt x="2732" y="1305"/>
                  </a:lnTo>
                  <a:lnTo>
                    <a:pt x="2744" y="1317"/>
                  </a:lnTo>
                  <a:lnTo>
                    <a:pt x="2752" y="1333"/>
                  </a:lnTo>
                  <a:lnTo>
                    <a:pt x="2755" y="1350"/>
                  </a:lnTo>
                  <a:lnTo>
                    <a:pt x="2753" y="1362"/>
                  </a:lnTo>
                  <a:lnTo>
                    <a:pt x="2749" y="1374"/>
                  </a:lnTo>
                  <a:lnTo>
                    <a:pt x="2743" y="1384"/>
                  </a:lnTo>
                  <a:lnTo>
                    <a:pt x="2782" y="1397"/>
                  </a:lnTo>
                  <a:lnTo>
                    <a:pt x="2824" y="1405"/>
                  </a:lnTo>
                  <a:lnTo>
                    <a:pt x="2868" y="1408"/>
                  </a:lnTo>
                  <a:lnTo>
                    <a:pt x="2907" y="1405"/>
                  </a:lnTo>
                  <a:lnTo>
                    <a:pt x="2914" y="1404"/>
                  </a:lnTo>
                  <a:lnTo>
                    <a:pt x="2921" y="1403"/>
                  </a:lnTo>
                  <a:lnTo>
                    <a:pt x="2945" y="1399"/>
                  </a:lnTo>
                  <a:lnTo>
                    <a:pt x="2953" y="1397"/>
                  </a:lnTo>
                  <a:lnTo>
                    <a:pt x="2962" y="1395"/>
                  </a:lnTo>
                  <a:lnTo>
                    <a:pt x="2983" y="1388"/>
                  </a:lnTo>
                  <a:lnTo>
                    <a:pt x="2988" y="1386"/>
                  </a:lnTo>
                  <a:lnTo>
                    <a:pt x="2992" y="1384"/>
                  </a:lnTo>
                  <a:lnTo>
                    <a:pt x="2986" y="1374"/>
                  </a:lnTo>
                  <a:lnTo>
                    <a:pt x="2981" y="1362"/>
                  </a:lnTo>
                  <a:lnTo>
                    <a:pt x="2980" y="1350"/>
                  </a:lnTo>
                  <a:lnTo>
                    <a:pt x="2983" y="1332"/>
                  </a:lnTo>
                  <a:lnTo>
                    <a:pt x="2990" y="1316"/>
                  </a:lnTo>
                  <a:lnTo>
                    <a:pt x="3002" y="1304"/>
                  </a:lnTo>
                  <a:lnTo>
                    <a:pt x="3018" y="1297"/>
                  </a:lnTo>
                  <a:lnTo>
                    <a:pt x="3036" y="1294"/>
                  </a:lnTo>
                  <a:lnTo>
                    <a:pt x="3051" y="1296"/>
                  </a:lnTo>
                  <a:lnTo>
                    <a:pt x="3066" y="1303"/>
                  </a:lnTo>
                  <a:lnTo>
                    <a:pt x="3078" y="1313"/>
                  </a:lnTo>
                  <a:lnTo>
                    <a:pt x="3086" y="1326"/>
                  </a:lnTo>
                  <a:lnTo>
                    <a:pt x="3091" y="1321"/>
                  </a:lnTo>
                  <a:lnTo>
                    <a:pt x="3096" y="1317"/>
                  </a:lnTo>
                  <a:lnTo>
                    <a:pt x="3103" y="1311"/>
                  </a:lnTo>
                  <a:lnTo>
                    <a:pt x="3131" y="1280"/>
                  </a:lnTo>
                  <a:lnTo>
                    <a:pt x="3131" y="1280"/>
                  </a:lnTo>
                  <a:lnTo>
                    <a:pt x="3144" y="1263"/>
                  </a:lnTo>
                  <a:lnTo>
                    <a:pt x="3156" y="1244"/>
                  </a:lnTo>
                  <a:lnTo>
                    <a:pt x="3159" y="1239"/>
                  </a:lnTo>
                  <a:lnTo>
                    <a:pt x="3162" y="1235"/>
                  </a:lnTo>
                  <a:lnTo>
                    <a:pt x="3164" y="1231"/>
                  </a:lnTo>
                  <a:lnTo>
                    <a:pt x="3166" y="1227"/>
                  </a:lnTo>
                  <a:lnTo>
                    <a:pt x="3168" y="1223"/>
                  </a:lnTo>
                  <a:lnTo>
                    <a:pt x="3158" y="1211"/>
                  </a:lnTo>
                  <a:lnTo>
                    <a:pt x="3150" y="1197"/>
                  </a:lnTo>
                  <a:lnTo>
                    <a:pt x="3148" y="1181"/>
                  </a:lnTo>
                  <a:lnTo>
                    <a:pt x="3150" y="1165"/>
                  </a:lnTo>
                  <a:lnTo>
                    <a:pt x="3158" y="1149"/>
                  </a:lnTo>
                  <a:lnTo>
                    <a:pt x="3169" y="1138"/>
                  </a:lnTo>
                  <a:lnTo>
                    <a:pt x="3183" y="1130"/>
                  </a:lnTo>
                  <a:lnTo>
                    <a:pt x="3199" y="1126"/>
                  </a:lnTo>
                  <a:lnTo>
                    <a:pt x="3203" y="1098"/>
                  </a:lnTo>
                  <a:lnTo>
                    <a:pt x="3205" y="1070"/>
                  </a:lnTo>
                  <a:lnTo>
                    <a:pt x="3205" y="899"/>
                  </a:lnTo>
                  <a:lnTo>
                    <a:pt x="3186" y="896"/>
                  </a:lnTo>
                  <a:lnTo>
                    <a:pt x="3171" y="888"/>
                  </a:lnTo>
                  <a:lnTo>
                    <a:pt x="3159" y="876"/>
                  </a:lnTo>
                  <a:lnTo>
                    <a:pt x="3151" y="860"/>
                  </a:lnTo>
                  <a:lnTo>
                    <a:pt x="3148" y="843"/>
                  </a:lnTo>
                  <a:lnTo>
                    <a:pt x="3151" y="826"/>
                  </a:lnTo>
                  <a:lnTo>
                    <a:pt x="3159" y="809"/>
                  </a:lnTo>
                  <a:lnTo>
                    <a:pt x="3171" y="798"/>
                  </a:lnTo>
                  <a:lnTo>
                    <a:pt x="3186" y="790"/>
                  </a:lnTo>
                  <a:lnTo>
                    <a:pt x="3205" y="787"/>
                  </a:lnTo>
                  <a:lnTo>
                    <a:pt x="3205" y="732"/>
                  </a:lnTo>
                  <a:lnTo>
                    <a:pt x="2531" y="732"/>
                  </a:lnTo>
                  <a:close/>
                  <a:moveTo>
                    <a:pt x="1744" y="732"/>
                  </a:moveTo>
                  <a:lnTo>
                    <a:pt x="1744" y="1070"/>
                  </a:lnTo>
                  <a:lnTo>
                    <a:pt x="1747" y="1116"/>
                  </a:lnTo>
                  <a:lnTo>
                    <a:pt x="1756" y="1160"/>
                  </a:lnTo>
                  <a:lnTo>
                    <a:pt x="1771" y="1201"/>
                  </a:lnTo>
                  <a:lnTo>
                    <a:pt x="1790" y="1240"/>
                  </a:lnTo>
                  <a:lnTo>
                    <a:pt x="1815" y="1277"/>
                  </a:lnTo>
                  <a:lnTo>
                    <a:pt x="1842" y="1309"/>
                  </a:lnTo>
                  <a:lnTo>
                    <a:pt x="1875" y="1338"/>
                  </a:lnTo>
                  <a:lnTo>
                    <a:pt x="1911" y="1362"/>
                  </a:lnTo>
                  <a:lnTo>
                    <a:pt x="1949" y="1382"/>
                  </a:lnTo>
                  <a:lnTo>
                    <a:pt x="1991" y="1396"/>
                  </a:lnTo>
                  <a:lnTo>
                    <a:pt x="2035" y="1405"/>
                  </a:lnTo>
                  <a:lnTo>
                    <a:pt x="2081" y="1408"/>
                  </a:lnTo>
                  <a:lnTo>
                    <a:pt x="2127" y="1405"/>
                  </a:lnTo>
                  <a:lnTo>
                    <a:pt x="2170" y="1396"/>
                  </a:lnTo>
                  <a:lnTo>
                    <a:pt x="2212" y="1382"/>
                  </a:lnTo>
                  <a:lnTo>
                    <a:pt x="2251" y="1362"/>
                  </a:lnTo>
                  <a:lnTo>
                    <a:pt x="2286" y="1338"/>
                  </a:lnTo>
                  <a:lnTo>
                    <a:pt x="2319" y="1309"/>
                  </a:lnTo>
                  <a:lnTo>
                    <a:pt x="2348" y="1277"/>
                  </a:lnTo>
                  <a:lnTo>
                    <a:pt x="2372" y="1240"/>
                  </a:lnTo>
                  <a:lnTo>
                    <a:pt x="2392" y="1201"/>
                  </a:lnTo>
                  <a:lnTo>
                    <a:pt x="2406" y="1160"/>
                  </a:lnTo>
                  <a:lnTo>
                    <a:pt x="2415" y="1116"/>
                  </a:lnTo>
                  <a:lnTo>
                    <a:pt x="2418" y="1070"/>
                  </a:lnTo>
                  <a:lnTo>
                    <a:pt x="2418" y="732"/>
                  </a:lnTo>
                  <a:lnTo>
                    <a:pt x="1744" y="732"/>
                  </a:lnTo>
                  <a:close/>
                  <a:moveTo>
                    <a:pt x="958" y="732"/>
                  </a:moveTo>
                  <a:lnTo>
                    <a:pt x="958" y="1070"/>
                  </a:lnTo>
                  <a:lnTo>
                    <a:pt x="961" y="1116"/>
                  </a:lnTo>
                  <a:lnTo>
                    <a:pt x="970" y="1160"/>
                  </a:lnTo>
                  <a:lnTo>
                    <a:pt x="984" y="1201"/>
                  </a:lnTo>
                  <a:lnTo>
                    <a:pt x="1004" y="1240"/>
                  </a:lnTo>
                  <a:lnTo>
                    <a:pt x="1028" y="1277"/>
                  </a:lnTo>
                  <a:lnTo>
                    <a:pt x="1057" y="1309"/>
                  </a:lnTo>
                  <a:lnTo>
                    <a:pt x="1089" y="1338"/>
                  </a:lnTo>
                  <a:lnTo>
                    <a:pt x="1124" y="1362"/>
                  </a:lnTo>
                  <a:lnTo>
                    <a:pt x="1163" y="1382"/>
                  </a:lnTo>
                  <a:lnTo>
                    <a:pt x="1205" y="1396"/>
                  </a:lnTo>
                  <a:lnTo>
                    <a:pt x="1249" y="1405"/>
                  </a:lnTo>
                  <a:lnTo>
                    <a:pt x="1295" y="1408"/>
                  </a:lnTo>
                  <a:lnTo>
                    <a:pt x="1318" y="1407"/>
                  </a:lnTo>
                  <a:lnTo>
                    <a:pt x="1343" y="1404"/>
                  </a:lnTo>
                  <a:lnTo>
                    <a:pt x="1328" y="1400"/>
                  </a:lnTo>
                  <a:lnTo>
                    <a:pt x="1314" y="1392"/>
                  </a:lnTo>
                  <a:lnTo>
                    <a:pt x="1304" y="1380"/>
                  </a:lnTo>
                  <a:lnTo>
                    <a:pt x="1297" y="1366"/>
                  </a:lnTo>
                  <a:lnTo>
                    <a:pt x="1295" y="1350"/>
                  </a:lnTo>
                  <a:lnTo>
                    <a:pt x="1298" y="1333"/>
                  </a:lnTo>
                  <a:lnTo>
                    <a:pt x="1305" y="1317"/>
                  </a:lnTo>
                  <a:lnTo>
                    <a:pt x="1317" y="1305"/>
                  </a:lnTo>
                  <a:lnTo>
                    <a:pt x="1333" y="1297"/>
                  </a:lnTo>
                  <a:lnTo>
                    <a:pt x="1351" y="1294"/>
                  </a:lnTo>
                  <a:lnTo>
                    <a:pt x="1368" y="1297"/>
                  </a:lnTo>
                  <a:lnTo>
                    <a:pt x="1384" y="1305"/>
                  </a:lnTo>
                  <a:lnTo>
                    <a:pt x="1396" y="1316"/>
                  </a:lnTo>
                  <a:lnTo>
                    <a:pt x="1404" y="1333"/>
                  </a:lnTo>
                  <a:lnTo>
                    <a:pt x="1407" y="1350"/>
                  </a:lnTo>
                  <a:lnTo>
                    <a:pt x="1405" y="1364"/>
                  </a:lnTo>
                  <a:lnTo>
                    <a:pt x="1399" y="1378"/>
                  </a:lnTo>
                  <a:lnTo>
                    <a:pt x="1391" y="1388"/>
                  </a:lnTo>
                  <a:lnTo>
                    <a:pt x="1380" y="1397"/>
                  </a:lnTo>
                  <a:lnTo>
                    <a:pt x="1422" y="1383"/>
                  </a:lnTo>
                  <a:lnTo>
                    <a:pt x="1461" y="1363"/>
                  </a:lnTo>
                  <a:lnTo>
                    <a:pt x="1498" y="1340"/>
                  </a:lnTo>
                  <a:lnTo>
                    <a:pt x="1531" y="1311"/>
                  </a:lnTo>
                  <a:lnTo>
                    <a:pt x="1560" y="1278"/>
                  </a:lnTo>
                  <a:lnTo>
                    <a:pt x="1585" y="1242"/>
                  </a:lnTo>
                  <a:lnTo>
                    <a:pt x="1604" y="1202"/>
                  </a:lnTo>
                  <a:lnTo>
                    <a:pt x="1620" y="1160"/>
                  </a:lnTo>
                  <a:lnTo>
                    <a:pt x="1629" y="1116"/>
                  </a:lnTo>
                  <a:lnTo>
                    <a:pt x="1632" y="1070"/>
                  </a:lnTo>
                  <a:lnTo>
                    <a:pt x="1632" y="732"/>
                  </a:lnTo>
                  <a:lnTo>
                    <a:pt x="958" y="732"/>
                  </a:lnTo>
                  <a:close/>
                  <a:moveTo>
                    <a:pt x="172" y="732"/>
                  </a:moveTo>
                  <a:lnTo>
                    <a:pt x="172" y="1070"/>
                  </a:lnTo>
                  <a:lnTo>
                    <a:pt x="174" y="1113"/>
                  </a:lnTo>
                  <a:lnTo>
                    <a:pt x="182" y="1154"/>
                  </a:lnTo>
                  <a:lnTo>
                    <a:pt x="195" y="1194"/>
                  </a:lnTo>
                  <a:lnTo>
                    <a:pt x="212" y="1231"/>
                  </a:lnTo>
                  <a:lnTo>
                    <a:pt x="214" y="1235"/>
                  </a:lnTo>
                  <a:lnTo>
                    <a:pt x="221" y="1244"/>
                  </a:lnTo>
                  <a:lnTo>
                    <a:pt x="232" y="1263"/>
                  </a:lnTo>
                  <a:lnTo>
                    <a:pt x="245" y="1280"/>
                  </a:lnTo>
                  <a:lnTo>
                    <a:pt x="245" y="1280"/>
                  </a:lnTo>
                  <a:lnTo>
                    <a:pt x="245" y="1280"/>
                  </a:lnTo>
                  <a:lnTo>
                    <a:pt x="273" y="1311"/>
                  </a:lnTo>
                  <a:lnTo>
                    <a:pt x="276" y="1314"/>
                  </a:lnTo>
                  <a:lnTo>
                    <a:pt x="279" y="1317"/>
                  </a:lnTo>
                  <a:lnTo>
                    <a:pt x="301" y="1336"/>
                  </a:lnTo>
                  <a:lnTo>
                    <a:pt x="314" y="1346"/>
                  </a:lnTo>
                  <a:lnTo>
                    <a:pt x="332" y="1358"/>
                  </a:lnTo>
                  <a:lnTo>
                    <a:pt x="339" y="1362"/>
                  </a:lnTo>
                  <a:lnTo>
                    <a:pt x="346" y="1366"/>
                  </a:lnTo>
                  <a:lnTo>
                    <a:pt x="378" y="1382"/>
                  </a:lnTo>
                  <a:lnTo>
                    <a:pt x="385" y="1385"/>
                  </a:lnTo>
                  <a:lnTo>
                    <a:pt x="393" y="1388"/>
                  </a:lnTo>
                  <a:lnTo>
                    <a:pt x="415" y="1395"/>
                  </a:lnTo>
                  <a:lnTo>
                    <a:pt x="423" y="1397"/>
                  </a:lnTo>
                  <a:lnTo>
                    <a:pt x="430" y="1399"/>
                  </a:lnTo>
                  <a:lnTo>
                    <a:pt x="455" y="1403"/>
                  </a:lnTo>
                  <a:lnTo>
                    <a:pt x="462" y="1405"/>
                  </a:lnTo>
                  <a:lnTo>
                    <a:pt x="469" y="1406"/>
                  </a:lnTo>
                  <a:lnTo>
                    <a:pt x="509" y="1408"/>
                  </a:lnTo>
                  <a:lnTo>
                    <a:pt x="553" y="1405"/>
                  </a:lnTo>
                  <a:lnTo>
                    <a:pt x="597" y="1396"/>
                  </a:lnTo>
                  <a:lnTo>
                    <a:pt x="639" y="1382"/>
                  </a:lnTo>
                  <a:lnTo>
                    <a:pt x="678" y="1362"/>
                  </a:lnTo>
                  <a:lnTo>
                    <a:pt x="714" y="1338"/>
                  </a:lnTo>
                  <a:lnTo>
                    <a:pt x="747" y="1309"/>
                  </a:lnTo>
                  <a:lnTo>
                    <a:pt x="775" y="1277"/>
                  </a:lnTo>
                  <a:lnTo>
                    <a:pt x="800" y="1240"/>
                  </a:lnTo>
                  <a:lnTo>
                    <a:pt x="819" y="1201"/>
                  </a:lnTo>
                  <a:lnTo>
                    <a:pt x="833" y="1160"/>
                  </a:lnTo>
                  <a:lnTo>
                    <a:pt x="843" y="1116"/>
                  </a:lnTo>
                  <a:lnTo>
                    <a:pt x="846" y="1070"/>
                  </a:lnTo>
                  <a:lnTo>
                    <a:pt x="846" y="732"/>
                  </a:lnTo>
                  <a:lnTo>
                    <a:pt x="172" y="732"/>
                  </a:lnTo>
                  <a:close/>
                  <a:moveTo>
                    <a:pt x="2429" y="113"/>
                  </a:moveTo>
                  <a:lnTo>
                    <a:pt x="2475" y="366"/>
                  </a:lnTo>
                  <a:lnTo>
                    <a:pt x="2521" y="620"/>
                  </a:lnTo>
                  <a:lnTo>
                    <a:pt x="3176" y="620"/>
                  </a:lnTo>
                  <a:lnTo>
                    <a:pt x="2976" y="182"/>
                  </a:lnTo>
                  <a:lnTo>
                    <a:pt x="2964" y="163"/>
                  </a:lnTo>
                  <a:lnTo>
                    <a:pt x="2949" y="145"/>
                  </a:lnTo>
                  <a:lnTo>
                    <a:pt x="2932" y="132"/>
                  </a:lnTo>
                  <a:lnTo>
                    <a:pt x="2911" y="122"/>
                  </a:lnTo>
                  <a:lnTo>
                    <a:pt x="2890" y="115"/>
                  </a:lnTo>
                  <a:lnTo>
                    <a:pt x="2868" y="113"/>
                  </a:lnTo>
                  <a:lnTo>
                    <a:pt x="2429" y="113"/>
                  </a:lnTo>
                  <a:close/>
                  <a:moveTo>
                    <a:pt x="1744" y="113"/>
                  </a:moveTo>
                  <a:lnTo>
                    <a:pt x="1744" y="620"/>
                  </a:lnTo>
                  <a:lnTo>
                    <a:pt x="2407" y="620"/>
                  </a:lnTo>
                  <a:lnTo>
                    <a:pt x="2366" y="391"/>
                  </a:lnTo>
                  <a:lnTo>
                    <a:pt x="2362" y="392"/>
                  </a:lnTo>
                  <a:lnTo>
                    <a:pt x="2344" y="389"/>
                  </a:lnTo>
                  <a:lnTo>
                    <a:pt x="2328" y="381"/>
                  </a:lnTo>
                  <a:lnTo>
                    <a:pt x="2316" y="369"/>
                  </a:lnTo>
                  <a:lnTo>
                    <a:pt x="2309" y="353"/>
                  </a:lnTo>
                  <a:lnTo>
                    <a:pt x="2306" y="336"/>
                  </a:lnTo>
                  <a:lnTo>
                    <a:pt x="2308" y="322"/>
                  </a:lnTo>
                  <a:lnTo>
                    <a:pt x="2313" y="308"/>
                  </a:lnTo>
                  <a:lnTo>
                    <a:pt x="2322" y="297"/>
                  </a:lnTo>
                  <a:lnTo>
                    <a:pt x="2332" y="289"/>
                  </a:lnTo>
                  <a:lnTo>
                    <a:pt x="2346" y="283"/>
                  </a:lnTo>
                  <a:lnTo>
                    <a:pt x="2315" y="113"/>
                  </a:lnTo>
                  <a:lnTo>
                    <a:pt x="2204" y="113"/>
                  </a:lnTo>
                  <a:lnTo>
                    <a:pt x="2218" y="118"/>
                  </a:lnTo>
                  <a:lnTo>
                    <a:pt x="2231" y="126"/>
                  </a:lnTo>
                  <a:lnTo>
                    <a:pt x="2241" y="137"/>
                  </a:lnTo>
                  <a:lnTo>
                    <a:pt x="2247" y="152"/>
                  </a:lnTo>
                  <a:lnTo>
                    <a:pt x="2250" y="167"/>
                  </a:lnTo>
                  <a:lnTo>
                    <a:pt x="2247" y="184"/>
                  </a:lnTo>
                  <a:lnTo>
                    <a:pt x="2238" y="200"/>
                  </a:lnTo>
                  <a:lnTo>
                    <a:pt x="2226" y="212"/>
                  </a:lnTo>
                  <a:lnTo>
                    <a:pt x="2211" y="220"/>
                  </a:lnTo>
                  <a:lnTo>
                    <a:pt x="2194" y="223"/>
                  </a:lnTo>
                  <a:lnTo>
                    <a:pt x="2176" y="220"/>
                  </a:lnTo>
                  <a:lnTo>
                    <a:pt x="2160" y="212"/>
                  </a:lnTo>
                  <a:lnTo>
                    <a:pt x="2148" y="200"/>
                  </a:lnTo>
                  <a:lnTo>
                    <a:pt x="2140" y="184"/>
                  </a:lnTo>
                  <a:lnTo>
                    <a:pt x="2137" y="167"/>
                  </a:lnTo>
                  <a:lnTo>
                    <a:pt x="2139" y="152"/>
                  </a:lnTo>
                  <a:lnTo>
                    <a:pt x="2146" y="137"/>
                  </a:lnTo>
                  <a:lnTo>
                    <a:pt x="2156" y="126"/>
                  </a:lnTo>
                  <a:lnTo>
                    <a:pt x="2168" y="118"/>
                  </a:lnTo>
                  <a:lnTo>
                    <a:pt x="2183" y="113"/>
                  </a:lnTo>
                  <a:lnTo>
                    <a:pt x="1867" y="113"/>
                  </a:lnTo>
                  <a:lnTo>
                    <a:pt x="1881" y="118"/>
                  </a:lnTo>
                  <a:lnTo>
                    <a:pt x="1894" y="126"/>
                  </a:lnTo>
                  <a:lnTo>
                    <a:pt x="1904" y="137"/>
                  </a:lnTo>
                  <a:lnTo>
                    <a:pt x="1910" y="152"/>
                  </a:lnTo>
                  <a:lnTo>
                    <a:pt x="1913" y="167"/>
                  </a:lnTo>
                  <a:lnTo>
                    <a:pt x="1910" y="184"/>
                  </a:lnTo>
                  <a:lnTo>
                    <a:pt x="1901" y="200"/>
                  </a:lnTo>
                  <a:lnTo>
                    <a:pt x="1889" y="212"/>
                  </a:lnTo>
                  <a:lnTo>
                    <a:pt x="1874" y="220"/>
                  </a:lnTo>
                  <a:lnTo>
                    <a:pt x="1857" y="223"/>
                  </a:lnTo>
                  <a:lnTo>
                    <a:pt x="1838" y="220"/>
                  </a:lnTo>
                  <a:lnTo>
                    <a:pt x="1823" y="212"/>
                  </a:lnTo>
                  <a:lnTo>
                    <a:pt x="1811" y="200"/>
                  </a:lnTo>
                  <a:lnTo>
                    <a:pt x="1803" y="184"/>
                  </a:lnTo>
                  <a:lnTo>
                    <a:pt x="1800" y="167"/>
                  </a:lnTo>
                  <a:lnTo>
                    <a:pt x="1802" y="152"/>
                  </a:lnTo>
                  <a:lnTo>
                    <a:pt x="1809" y="137"/>
                  </a:lnTo>
                  <a:lnTo>
                    <a:pt x="1819" y="126"/>
                  </a:lnTo>
                  <a:lnTo>
                    <a:pt x="1831" y="118"/>
                  </a:lnTo>
                  <a:lnTo>
                    <a:pt x="1846" y="113"/>
                  </a:lnTo>
                  <a:lnTo>
                    <a:pt x="1744" y="113"/>
                  </a:lnTo>
                  <a:close/>
                  <a:moveTo>
                    <a:pt x="1061" y="113"/>
                  </a:moveTo>
                  <a:lnTo>
                    <a:pt x="1015" y="366"/>
                  </a:lnTo>
                  <a:lnTo>
                    <a:pt x="969" y="620"/>
                  </a:lnTo>
                  <a:lnTo>
                    <a:pt x="1632" y="620"/>
                  </a:lnTo>
                  <a:lnTo>
                    <a:pt x="1632" y="113"/>
                  </a:lnTo>
                  <a:lnTo>
                    <a:pt x="1061" y="113"/>
                  </a:lnTo>
                  <a:close/>
                  <a:moveTo>
                    <a:pt x="519" y="113"/>
                  </a:moveTo>
                  <a:lnTo>
                    <a:pt x="533" y="118"/>
                  </a:lnTo>
                  <a:lnTo>
                    <a:pt x="546" y="126"/>
                  </a:lnTo>
                  <a:lnTo>
                    <a:pt x="556" y="137"/>
                  </a:lnTo>
                  <a:lnTo>
                    <a:pt x="562" y="152"/>
                  </a:lnTo>
                  <a:lnTo>
                    <a:pt x="565" y="167"/>
                  </a:lnTo>
                  <a:lnTo>
                    <a:pt x="562" y="184"/>
                  </a:lnTo>
                  <a:lnTo>
                    <a:pt x="553" y="200"/>
                  </a:lnTo>
                  <a:lnTo>
                    <a:pt x="541" y="212"/>
                  </a:lnTo>
                  <a:lnTo>
                    <a:pt x="526" y="220"/>
                  </a:lnTo>
                  <a:lnTo>
                    <a:pt x="509" y="223"/>
                  </a:lnTo>
                  <a:lnTo>
                    <a:pt x="490" y="220"/>
                  </a:lnTo>
                  <a:lnTo>
                    <a:pt x="475" y="212"/>
                  </a:lnTo>
                  <a:lnTo>
                    <a:pt x="463" y="200"/>
                  </a:lnTo>
                  <a:lnTo>
                    <a:pt x="455" y="184"/>
                  </a:lnTo>
                  <a:lnTo>
                    <a:pt x="452" y="167"/>
                  </a:lnTo>
                  <a:lnTo>
                    <a:pt x="454" y="151"/>
                  </a:lnTo>
                  <a:lnTo>
                    <a:pt x="462" y="136"/>
                  </a:lnTo>
                  <a:lnTo>
                    <a:pt x="472" y="125"/>
                  </a:lnTo>
                  <a:lnTo>
                    <a:pt x="485" y="116"/>
                  </a:lnTo>
                  <a:lnTo>
                    <a:pt x="464" y="123"/>
                  </a:lnTo>
                  <a:lnTo>
                    <a:pt x="444" y="132"/>
                  </a:lnTo>
                  <a:lnTo>
                    <a:pt x="426" y="145"/>
                  </a:lnTo>
                  <a:lnTo>
                    <a:pt x="412" y="163"/>
                  </a:lnTo>
                  <a:lnTo>
                    <a:pt x="400" y="182"/>
                  </a:lnTo>
                  <a:lnTo>
                    <a:pt x="354" y="283"/>
                  </a:lnTo>
                  <a:lnTo>
                    <a:pt x="368" y="288"/>
                  </a:lnTo>
                  <a:lnTo>
                    <a:pt x="379" y="296"/>
                  </a:lnTo>
                  <a:lnTo>
                    <a:pt x="388" y="307"/>
                  </a:lnTo>
                  <a:lnTo>
                    <a:pt x="394" y="321"/>
                  </a:lnTo>
                  <a:lnTo>
                    <a:pt x="396" y="336"/>
                  </a:lnTo>
                  <a:lnTo>
                    <a:pt x="393" y="353"/>
                  </a:lnTo>
                  <a:lnTo>
                    <a:pt x="385" y="369"/>
                  </a:lnTo>
                  <a:lnTo>
                    <a:pt x="373" y="381"/>
                  </a:lnTo>
                  <a:lnTo>
                    <a:pt x="357" y="389"/>
                  </a:lnTo>
                  <a:lnTo>
                    <a:pt x="340" y="392"/>
                  </a:lnTo>
                  <a:lnTo>
                    <a:pt x="329" y="391"/>
                  </a:lnTo>
                  <a:lnTo>
                    <a:pt x="318" y="387"/>
                  </a:lnTo>
                  <a:lnTo>
                    <a:pt x="308" y="381"/>
                  </a:lnTo>
                  <a:lnTo>
                    <a:pt x="199" y="620"/>
                  </a:lnTo>
                  <a:lnTo>
                    <a:pt x="855" y="620"/>
                  </a:lnTo>
                  <a:lnTo>
                    <a:pt x="866" y="557"/>
                  </a:lnTo>
                  <a:lnTo>
                    <a:pt x="856" y="560"/>
                  </a:lnTo>
                  <a:lnTo>
                    <a:pt x="846" y="561"/>
                  </a:lnTo>
                  <a:lnTo>
                    <a:pt x="827" y="558"/>
                  </a:lnTo>
                  <a:lnTo>
                    <a:pt x="812" y="550"/>
                  </a:lnTo>
                  <a:lnTo>
                    <a:pt x="800" y="538"/>
                  </a:lnTo>
                  <a:lnTo>
                    <a:pt x="792" y="522"/>
                  </a:lnTo>
                  <a:lnTo>
                    <a:pt x="789" y="505"/>
                  </a:lnTo>
                  <a:lnTo>
                    <a:pt x="792" y="488"/>
                  </a:lnTo>
                  <a:lnTo>
                    <a:pt x="800" y="472"/>
                  </a:lnTo>
                  <a:lnTo>
                    <a:pt x="812" y="460"/>
                  </a:lnTo>
                  <a:lnTo>
                    <a:pt x="827" y="452"/>
                  </a:lnTo>
                  <a:lnTo>
                    <a:pt x="846" y="449"/>
                  </a:lnTo>
                  <a:lnTo>
                    <a:pt x="860" y="451"/>
                  </a:lnTo>
                  <a:lnTo>
                    <a:pt x="872" y="456"/>
                  </a:lnTo>
                  <a:lnTo>
                    <a:pt x="882" y="464"/>
                  </a:lnTo>
                  <a:lnTo>
                    <a:pt x="901" y="366"/>
                  </a:lnTo>
                  <a:lnTo>
                    <a:pt x="947" y="113"/>
                  </a:lnTo>
                  <a:lnTo>
                    <a:pt x="856" y="113"/>
                  </a:lnTo>
                  <a:lnTo>
                    <a:pt x="870" y="118"/>
                  </a:lnTo>
                  <a:lnTo>
                    <a:pt x="883" y="126"/>
                  </a:lnTo>
                  <a:lnTo>
                    <a:pt x="893" y="137"/>
                  </a:lnTo>
                  <a:lnTo>
                    <a:pt x="900" y="152"/>
                  </a:lnTo>
                  <a:lnTo>
                    <a:pt x="902" y="167"/>
                  </a:lnTo>
                  <a:lnTo>
                    <a:pt x="899" y="184"/>
                  </a:lnTo>
                  <a:lnTo>
                    <a:pt x="890" y="200"/>
                  </a:lnTo>
                  <a:lnTo>
                    <a:pt x="878" y="212"/>
                  </a:lnTo>
                  <a:lnTo>
                    <a:pt x="863" y="220"/>
                  </a:lnTo>
                  <a:lnTo>
                    <a:pt x="846" y="223"/>
                  </a:lnTo>
                  <a:lnTo>
                    <a:pt x="827" y="220"/>
                  </a:lnTo>
                  <a:lnTo>
                    <a:pt x="812" y="212"/>
                  </a:lnTo>
                  <a:lnTo>
                    <a:pt x="800" y="200"/>
                  </a:lnTo>
                  <a:lnTo>
                    <a:pt x="792" y="184"/>
                  </a:lnTo>
                  <a:lnTo>
                    <a:pt x="789" y="167"/>
                  </a:lnTo>
                  <a:lnTo>
                    <a:pt x="791" y="152"/>
                  </a:lnTo>
                  <a:lnTo>
                    <a:pt x="798" y="137"/>
                  </a:lnTo>
                  <a:lnTo>
                    <a:pt x="808" y="126"/>
                  </a:lnTo>
                  <a:lnTo>
                    <a:pt x="820" y="118"/>
                  </a:lnTo>
                  <a:lnTo>
                    <a:pt x="835" y="113"/>
                  </a:lnTo>
                  <a:lnTo>
                    <a:pt x="519" y="113"/>
                  </a:lnTo>
                  <a:close/>
                  <a:moveTo>
                    <a:pt x="509" y="0"/>
                  </a:moveTo>
                  <a:lnTo>
                    <a:pt x="2868" y="0"/>
                  </a:lnTo>
                  <a:lnTo>
                    <a:pt x="2901" y="2"/>
                  </a:lnTo>
                  <a:lnTo>
                    <a:pt x="2933" y="9"/>
                  </a:lnTo>
                  <a:lnTo>
                    <a:pt x="2964" y="22"/>
                  </a:lnTo>
                  <a:lnTo>
                    <a:pt x="2992" y="37"/>
                  </a:lnTo>
                  <a:lnTo>
                    <a:pt x="3019" y="56"/>
                  </a:lnTo>
                  <a:lnTo>
                    <a:pt x="3041" y="79"/>
                  </a:lnTo>
                  <a:lnTo>
                    <a:pt x="3062" y="105"/>
                  </a:lnTo>
                  <a:lnTo>
                    <a:pt x="3078" y="135"/>
                  </a:lnTo>
                  <a:lnTo>
                    <a:pt x="3309" y="641"/>
                  </a:lnTo>
                  <a:lnTo>
                    <a:pt x="3312" y="658"/>
                  </a:lnTo>
                  <a:lnTo>
                    <a:pt x="3315" y="670"/>
                  </a:lnTo>
                  <a:lnTo>
                    <a:pt x="3317" y="682"/>
                  </a:lnTo>
                  <a:lnTo>
                    <a:pt x="3317" y="1070"/>
                  </a:lnTo>
                  <a:lnTo>
                    <a:pt x="3314" y="1117"/>
                  </a:lnTo>
                  <a:lnTo>
                    <a:pt x="3307" y="1163"/>
                  </a:lnTo>
                  <a:lnTo>
                    <a:pt x="3295" y="1207"/>
                  </a:lnTo>
                  <a:lnTo>
                    <a:pt x="3280" y="1249"/>
                  </a:lnTo>
                  <a:lnTo>
                    <a:pt x="3261" y="1288"/>
                  </a:lnTo>
                  <a:lnTo>
                    <a:pt x="3261" y="3380"/>
                  </a:lnTo>
                  <a:lnTo>
                    <a:pt x="67" y="3380"/>
                  </a:lnTo>
                  <a:lnTo>
                    <a:pt x="0" y="2973"/>
                  </a:lnTo>
                  <a:lnTo>
                    <a:pt x="35" y="2930"/>
                  </a:lnTo>
                  <a:lnTo>
                    <a:pt x="63" y="2929"/>
                  </a:lnTo>
                  <a:lnTo>
                    <a:pt x="228" y="2929"/>
                  </a:lnTo>
                  <a:lnTo>
                    <a:pt x="228" y="2726"/>
                  </a:lnTo>
                  <a:lnTo>
                    <a:pt x="203" y="2721"/>
                  </a:lnTo>
                  <a:lnTo>
                    <a:pt x="180" y="2715"/>
                  </a:lnTo>
                  <a:lnTo>
                    <a:pt x="158" y="2705"/>
                  </a:lnTo>
                  <a:lnTo>
                    <a:pt x="139" y="2691"/>
                  </a:lnTo>
                  <a:lnTo>
                    <a:pt x="122" y="2672"/>
                  </a:lnTo>
                  <a:lnTo>
                    <a:pt x="107" y="2652"/>
                  </a:lnTo>
                  <a:lnTo>
                    <a:pt x="95" y="2630"/>
                  </a:lnTo>
                  <a:lnTo>
                    <a:pt x="87" y="2609"/>
                  </a:lnTo>
                  <a:lnTo>
                    <a:pt x="80" y="2586"/>
                  </a:lnTo>
                  <a:lnTo>
                    <a:pt x="75" y="2566"/>
                  </a:lnTo>
                  <a:lnTo>
                    <a:pt x="70" y="2547"/>
                  </a:lnTo>
                  <a:lnTo>
                    <a:pt x="64" y="2516"/>
                  </a:lnTo>
                  <a:lnTo>
                    <a:pt x="59" y="2482"/>
                  </a:lnTo>
                  <a:lnTo>
                    <a:pt x="56" y="2446"/>
                  </a:lnTo>
                  <a:lnTo>
                    <a:pt x="57" y="2408"/>
                  </a:lnTo>
                  <a:lnTo>
                    <a:pt x="59" y="2391"/>
                  </a:lnTo>
                  <a:lnTo>
                    <a:pt x="63" y="2373"/>
                  </a:lnTo>
                  <a:lnTo>
                    <a:pt x="65" y="2357"/>
                  </a:lnTo>
                  <a:lnTo>
                    <a:pt x="63" y="2340"/>
                  </a:lnTo>
                  <a:lnTo>
                    <a:pt x="58" y="2325"/>
                  </a:lnTo>
                  <a:lnTo>
                    <a:pt x="50" y="2311"/>
                  </a:lnTo>
                  <a:lnTo>
                    <a:pt x="38" y="2291"/>
                  </a:lnTo>
                  <a:lnTo>
                    <a:pt x="28" y="2271"/>
                  </a:lnTo>
                  <a:lnTo>
                    <a:pt x="14" y="2234"/>
                  </a:lnTo>
                  <a:lnTo>
                    <a:pt x="6" y="2196"/>
                  </a:lnTo>
                  <a:lnTo>
                    <a:pt x="3" y="2157"/>
                  </a:lnTo>
                  <a:lnTo>
                    <a:pt x="5" y="2117"/>
                  </a:lnTo>
                  <a:lnTo>
                    <a:pt x="11" y="2077"/>
                  </a:lnTo>
                  <a:lnTo>
                    <a:pt x="21" y="2039"/>
                  </a:lnTo>
                  <a:lnTo>
                    <a:pt x="37" y="2002"/>
                  </a:lnTo>
                  <a:lnTo>
                    <a:pt x="57" y="1968"/>
                  </a:lnTo>
                  <a:lnTo>
                    <a:pt x="65" y="1953"/>
                  </a:lnTo>
                  <a:lnTo>
                    <a:pt x="69" y="1938"/>
                  </a:lnTo>
                  <a:lnTo>
                    <a:pt x="70" y="1923"/>
                  </a:lnTo>
                  <a:lnTo>
                    <a:pt x="68" y="1908"/>
                  </a:lnTo>
                  <a:lnTo>
                    <a:pt x="61" y="1874"/>
                  </a:lnTo>
                  <a:lnTo>
                    <a:pt x="59" y="1840"/>
                  </a:lnTo>
                  <a:lnTo>
                    <a:pt x="63" y="1806"/>
                  </a:lnTo>
                  <a:lnTo>
                    <a:pt x="70" y="1776"/>
                  </a:lnTo>
                  <a:lnTo>
                    <a:pt x="82" y="1749"/>
                  </a:lnTo>
                  <a:lnTo>
                    <a:pt x="97" y="1725"/>
                  </a:lnTo>
                  <a:lnTo>
                    <a:pt x="115" y="1702"/>
                  </a:lnTo>
                  <a:lnTo>
                    <a:pt x="115" y="1288"/>
                  </a:lnTo>
                  <a:lnTo>
                    <a:pt x="96" y="1249"/>
                  </a:lnTo>
                  <a:lnTo>
                    <a:pt x="80" y="1207"/>
                  </a:lnTo>
                  <a:lnTo>
                    <a:pt x="68" y="1163"/>
                  </a:lnTo>
                  <a:lnTo>
                    <a:pt x="61" y="1117"/>
                  </a:lnTo>
                  <a:lnTo>
                    <a:pt x="59" y="1070"/>
                  </a:lnTo>
                  <a:lnTo>
                    <a:pt x="59" y="692"/>
                  </a:lnTo>
                  <a:lnTo>
                    <a:pt x="60" y="677"/>
                  </a:lnTo>
                  <a:lnTo>
                    <a:pt x="64" y="664"/>
                  </a:lnTo>
                  <a:lnTo>
                    <a:pt x="64" y="651"/>
                  </a:lnTo>
                  <a:lnTo>
                    <a:pt x="67" y="640"/>
                  </a:lnTo>
                  <a:lnTo>
                    <a:pt x="69" y="632"/>
                  </a:lnTo>
                  <a:lnTo>
                    <a:pt x="298" y="135"/>
                  </a:lnTo>
                  <a:lnTo>
                    <a:pt x="315" y="105"/>
                  </a:lnTo>
                  <a:lnTo>
                    <a:pt x="334" y="79"/>
                  </a:lnTo>
                  <a:lnTo>
                    <a:pt x="357" y="56"/>
                  </a:lnTo>
                  <a:lnTo>
                    <a:pt x="384" y="37"/>
                  </a:lnTo>
                  <a:lnTo>
                    <a:pt x="413" y="22"/>
                  </a:lnTo>
                  <a:lnTo>
                    <a:pt x="442" y="9"/>
                  </a:lnTo>
                  <a:lnTo>
                    <a:pt x="475" y="2"/>
                  </a:lnTo>
                  <a:lnTo>
                    <a:pt x="5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592"/>
            <p:cNvSpPr>
              <a:spLocks/>
            </p:cNvSpPr>
            <p:nvPr/>
          </p:nvSpPr>
          <p:spPr bwMode="auto">
            <a:xfrm>
              <a:off x="2049463" y="3854450"/>
              <a:ext cx="17462" cy="44450"/>
            </a:xfrm>
            <a:custGeom>
              <a:avLst/>
              <a:gdLst>
                <a:gd name="T0" fmla="*/ 56 w 112"/>
                <a:gd name="T1" fmla="*/ 0 h 282"/>
                <a:gd name="T2" fmla="*/ 74 w 112"/>
                <a:gd name="T3" fmla="*/ 3 h 282"/>
                <a:gd name="T4" fmla="*/ 89 w 112"/>
                <a:gd name="T5" fmla="*/ 12 h 282"/>
                <a:gd name="T6" fmla="*/ 101 w 112"/>
                <a:gd name="T7" fmla="*/ 23 h 282"/>
                <a:gd name="T8" fmla="*/ 109 w 112"/>
                <a:gd name="T9" fmla="*/ 39 h 282"/>
                <a:gd name="T10" fmla="*/ 112 w 112"/>
                <a:gd name="T11" fmla="*/ 57 h 282"/>
                <a:gd name="T12" fmla="*/ 112 w 112"/>
                <a:gd name="T13" fmla="*/ 226 h 282"/>
                <a:gd name="T14" fmla="*/ 109 w 112"/>
                <a:gd name="T15" fmla="*/ 243 h 282"/>
                <a:gd name="T16" fmla="*/ 101 w 112"/>
                <a:gd name="T17" fmla="*/ 258 h 282"/>
                <a:gd name="T18" fmla="*/ 89 w 112"/>
                <a:gd name="T19" fmla="*/ 271 h 282"/>
                <a:gd name="T20" fmla="*/ 74 w 112"/>
                <a:gd name="T21" fmla="*/ 279 h 282"/>
                <a:gd name="T22" fmla="*/ 56 w 112"/>
                <a:gd name="T23" fmla="*/ 282 h 282"/>
                <a:gd name="T24" fmla="*/ 38 w 112"/>
                <a:gd name="T25" fmla="*/ 279 h 282"/>
                <a:gd name="T26" fmla="*/ 23 w 112"/>
                <a:gd name="T27" fmla="*/ 271 h 282"/>
                <a:gd name="T28" fmla="*/ 10 w 112"/>
                <a:gd name="T29" fmla="*/ 258 h 282"/>
                <a:gd name="T30" fmla="*/ 3 w 112"/>
                <a:gd name="T31" fmla="*/ 243 h 282"/>
                <a:gd name="T32" fmla="*/ 0 w 112"/>
                <a:gd name="T33" fmla="*/ 226 h 282"/>
                <a:gd name="T34" fmla="*/ 0 w 112"/>
                <a:gd name="T35" fmla="*/ 57 h 282"/>
                <a:gd name="T36" fmla="*/ 3 w 112"/>
                <a:gd name="T37" fmla="*/ 39 h 282"/>
                <a:gd name="T38" fmla="*/ 10 w 112"/>
                <a:gd name="T39" fmla="*/ 23 h 282"/>
                <a:gd name="T40" fmla="*/ 23 w 112"/>
                <a:gd name="T41" fmla="*/ 12 h 282"/>
                <a:gd name="T42" fmla="*/ 38 w 112"/>
                <a:gd name="T43" fmla="*/ 3 h 282"/>
                <a:gd name="T44" fmla="*/ 56 w 112"/>
                <a:gd name="T45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2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2" y="226"/>
                  </a:lnTo>
                  <a:lnTo>
                    <a:pt x="109" y="243"/>
                  </a:lnTo>
                  <a:lnTo>
                    <a:pt x="101" y="258"/>
                  </a:lnTo>
                  <a:lnTo>
                    <a:pt x="89" y="271"/>
                  </a:lnTo>
                  <a:lnTo>
                    <a:pt x="74" y="279"/>
                  </a:lnTo>
                  <a:lnTo>
                    <a:pt x="56" y="282"/>
                  </a:lnTo>
                  <a:lnTo>
                    <a:pt x="38" y="279"/>
                  </a:lnTo>
                  <a:lnTo>
                    <a:pt x="23" y="271"/>
                  </a:lnTo>
                  <a:lnTo>
                    <a:pt x="10" y="258"/>
                  </a:lnTo>
                  <a:lnTo>
                    <a:pt x="3" y="243"/>
                  </a:lnTo>
                  <a:lnTo>
                    <a:pt x="0" y="22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Freeform 593"/>
            <p:cNvSpPr>
              <a:spLocks/>
            </p:cNvSpPr>
            <p:nvPr/>
          </p:nvSpPr>
          <p:spPr bwMode="auto">
            <a:xfrm>
              <a:off x="1773238" y="3765550"/>
              <a:ext cx="52387" cy="53975"/>
            </a:xfrm>
            <a:custGeom>
              <a:avLst/>
              <a:gdLst>
                <a:gd name="T0" fmla="*/ 281 w 337"/>
                <a:gd name="T1" fmla="*/ 0 h 338"/>
                <a:gd name="T2" fmla="*/ 295 w 337"/>
                <a:gd name="T3" fmla="*/ 2 h 338"/>
                <a:gd name="T4" fmla="*/ 308 w 337"/>
                <a:gd name="T5" fmla="*/ 7 h 338"/>
                <a:gd name="T6" fmla="*/ 321 w 337"/>
                <a:gd name="T7" fmla="*/ 16 h 338"/>
                <a:gd name="T8" fmla="*/ 330 w 337"/>
                <a:gd name="T9" fmla="*/ 29 h 338"/>
                <a:gd name="T10" fmla="*/ 335 w 337"/>
                <a:gd name="T11" fmla="*/ 42 h 338"/>
                <a:gd name="T12" fmla="*/ 337 w 337"/>
                <a:gd name="T13" fmla="*/ 56 h 338"/>
                <a:gd name="T14" fmla="*/ 335 w 337"/>
                <a:gd name="T15" fmla="*/ 71 h 338"/>
                <a:gd name="T16" fmla="*/ 330 w 337"/>
                <a:gd name="T17" fmla="*/ 84 h 338"/>
                <a:gd name="T18" fmla="*/ 321 w 337"/>
                <a:gd name="T19" fmla="*/ 96 h 338"/>
                <a:gd name="T20" fmla="*/ 96 w 337"/>
                <a:gd name="T21" fmla="*/ 322 h 338"/>
                <a:gd name="T22" fmla="*/ 84 w 337"/>
                <a:gd name="T23" fmla="*/ 331 h 338"/>
                <a:gd name="T24" fmla="*/ 70 w 337"/>
                <a:gd name="T25" fmla="*/ 336 h 338"/>
                <a:gd name="T26" fmla="*/ 56 w 337"/>
                <a:gd name="T27" fmla="*/ 338 h 338"/>
                <a:gd name="T28" fmla="*/ 42 w 337"/>
                <a:gd name="T29" fmla="*/ 336 h 338"/>
                <a:gd name="T30" fmla="*/ 28 w 337"/>
                <a:gd name="T31" fmla="*/ 331 h 338"/>
                <a:gd name="T32" fmla="*/ 16 w 337"/>
                <a:gd name="T33" fmla="*/ 322 h 338"/>
                <a:gd name="T34" fmla="*/ 7 w 337"/>
                <a:gd name="T35" fmla="*/ 309 h 338"/>
                <a:gd name="T36" fmla="*/ 2 w 337"/>
                <a:gd name="T37" fmla="*/ 296 h 338"/>
                <a:gd name="T38" fmla="*/ 0 w 337"/>
                <a:gd name="T39" fmla="*/ 282 h 338"/>
                <a:gd name="T40" fmla="*/ 2 w 337"/>
                <a:gd name="T41" fmla="*/ 267 h 338"/>
                <a:gd name="T42" fmla="*/ 7 w 337"/>
                <a:gd name="T43" fmla="*/ 254 h 338"/>
                <a:gd name="T44" fmla="*/ 16 w 337"/>
                <a:gd name="T45" fmla="*/ 242 h 338"/>
                <a:gd name="T46" fmla="*/ 241 w 337"/>
                <a:gd name="T47" fmla="*/ 16 h 338"/>
                <a:gd name="T48" fmla="*/ 253 w 337"/>
                <a:gd name="T49" fmla="*/ 7 h 338"/>
                <a:gd name="T50" fmla="*/ 266 w 337"/>
                <a:gd name="T51" fmla="*/ 2 h 338"/>
                <a:gd name="T52" fmla="*/ 281 w 337"/>
                <a:gd name="T5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7" h="338">
                  <a:moveTo>
                    <a:pt x="281" y="0"/>
                  </a:moveTo>
                  <a:lnTo>
                    <a:pt x="295" y="2"/>
                  </a:lnTo>
                  <a:lnTo>
                    <a:pt x="308" y="7"/>
                  </a:lnTo>
                  <a:lnTo>
                    <a:pt x="321" y="16"/>
                  </a:lnTo>
                  <a:lnTo>
                    <a:pt x="330" y="29"/>
                  </a:lnTo>
                  <a:lnTo>
                    <a:pt x="335" y="42"/>
                  </a:lnTo>
                  <a:lnTo>
                    <a:pt x="337" y="56"/>
                  </a:lnTo>
                  <a:lnTo>
                    <a:pt x="335" y="71"/>
                  </a:lnTo>
                  <a:lnTo>
                    <a:pt x="330" y="84"/>
                  </a:lnTo>
                  <a:lnTo>
                    <a:pt x="321" y="96"/>
                  </a:lnTo>
                  <a:lnTo>
                    <a:pt x="96" y="322"/>
                  </a:lnTo>
                  <a:lnTo>
                    <a:pt x="84" y="331"/>
                  </a:lnTo>
                  <a:lnTo>
                    <a:pt x="70" y="336"/>
                  </a:lnTo>
                  <a:lnTo>
                    <a:pt x="56" y="338"/>
                  </a:lnTo>
                  <a:lnTo>
                    <a:pt x="42" y="336"/>
                  </a:lnTo>
                  <a:lnTo>
                    <a:pt x="28" y="331"/>
                  </a:lnTo>
                  <a:lnTo>
                    <a:pt x="16" y="322"/>
                  </a:lnTo>
                  <a:lnTo>
                    <a:pt x="7" y="309"/>
                  </a:lnTo>
                  <a:lnTo>
                    <a:pt x="2" y="296"/>
                  </a:lnTo>
                  <a:lnTo>
                    <a:pt x="0" y="282"/>
                  </a:lnTo>
                  <a:lnTo>
                    <a:pt x="2" y="267"/>
                  </a:lnTo>
                  <a:lnTo>
                    <a:pt x="7" y="254"/>
                  </a:lnTo>
                  <a:lnTo>
                    <a:pt x="16" y="242"/>
                  </a:lnTo>
                  <a:lnTo>
                    <a:pt x="241" y="16"/>
                  </a:lnTo>
                  <a:lnTo>
                    <a:pt x="253" y="7"/>
                  </a:lnTo>
                  <a:lnTo>
                    <a:pt x="266" y="2"/>
                  </a:lnTo>
                  <a:lnTo>
                    <a:pt x="2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Freeform 594"/>
            <p:cNvSpPr>
              <a:spLocks/>
            </p:cNvSpPr>
            <p:nvPr/>
          </p:nvSpPr>
          <p:spPr bwMode="auto">
            <a:xfrm>
              <a:off x="1773238" y="3827463"/>
              <a:ext cx="34925" cy="36513"/>
            </a:xfrm>
            <a:custGeom>
              <a:avLst/>
              <a:gdLst>
                <a:gd name="T0" fmla="*/ 168 w 225"/>
                <a:gd name="T1" fmla="*/ 0 h 226"/>
                <a:gd name="T2" fmla="*/ 183 w 225"/>
                <a:gd name="T3" fmla="*/ 2 h 226"/>
                <a:gd name="T4" fmla="*/ 196 w 225"/>
                <a:gd name="T5" fmla="*/ 8 h 226"/>
                <a:gd name="T6" fmla="*/ 208 w 225"/>
                <a:gd name="T7" fmla="*/ 17 h 226"/>
                <a:gd name="T8" fmla="*/ 217 w 225"/>
                <a:gd name="T9" fmla="*/ 29 h 226"/>
                <a:gd name="T10" fmla="*/ 223 w 225"/>
                <a:gd name="T11" fmla="*/ 42 h 226"/>
                <a:gd name="T12" fmla="*/ 225 w 225"/>
                <a:gd name="T13" fmla="*/ 57 h 226"/>
                <a:gd name="T14" fmla="*/ 223 w 225"/>
                <a:gd name="T15" fmla="*/ 71 h 226"/>
                <a:gd name="T16" fmla="*/ 217 w 225"/>
                <a:gd name="T17" fmla="*/ 84 h 226"/>
                <a:gd name="T18" fmla="*/ 208 w 225"/>
                <a:gd name="T19" fmla="*/ 97 h 226"/>
                <a:gd name="T20" fmla="*/ 96 w 225"/>
                <a:gd name="T21" fmla="*/ 209 h 226"/>
                <a:gd name="T22" fmla="*/ 84 w 225"/>
                <a:gd name="T23" fmla="*/ 218 h 226"/>
                <a:gd name="T24" fmla="*/ 70 w 225"/>
                <a:gd name="T25" fmla="*/ 224 h 226"/>
                <a:gd name="T26" fmla="*/ 56 w 225"/>
                <a:gd name="T27" fmla="*/ 226 h 226"/>
                <a:gd name="T28" fmla="*/ 42 w 225"/>
                <a:gd name="T29" fmla="*/ 224 h 226"/>
                <a:gd name="T30" fmla="*/ 28 w 225"/>
                <a:gd name="T31" fmla="*/ 218 h 226"/>
                <a:gd name="T32" fmla="*/ 16 w 225"/>
                <a:gd name="T33" fmla="*/ 209 h 226"/>
                <a:gd name="T34" fmla="*/ 7 w 225"/>
                <a:gd name="T35" fmla="*/ 197 h 226"/>
                <a:gd name="T36" fmla="*/ 2 w 225"/>
                <a:gd name="T37" fmla="*/ 184 h 226"/>
                <a:gd name="T38" fmla="*/ 0 w 225"/>
                <a:gd name="T39" fmla="*/ 169 h 226"/>
                <a:gd name="T40" fmla="*/ 2 w 225"/>
                <a:gd name="T41" fmla="*/ 155 h 226"/>
                <a:gd name="T42" fmla="*/ 7 w 225"/>
                <a:gd name="T43" fmla="*/ 142 h 226"/>
                <a:gd name="T44" fmla="*/ 16 w 225"/>
                <a:gd name="T45" fmla="*/ 129 h 226"/>
                <a:gd name="T46" fmla="*/ 129 w 225"/>
                <a:gd name="T47" fmla="*/ 17 h 226"/>
                <a:gd name="T48" fmla="*/ 141 w 225"/>
                <a:gd name="T49" fmla="*/ 8 h 226"/>
                <a:gd name="T50" fmla="*/ 154 w 225"/>
                <a:gd name="T51" fmla="*/ 2 h 226"/>
                <a:gd name="T52" fmla="*/ 168 w 225"/>
                <a:gd name="T53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6">
                  <a:moveTo>
                    <a:pt x="168" y="0"/>
                  </a:moveTo>
                  <a:lnTo>
                    <a:pt x="183" y="2"/>
                  </a:lnTo>
                  <a:lnTo>
                    <a:pt x="196" y="8"/>
                  </a:lnTo>
                  <a:lnTo>
                    <a:pt x="208" y="17"/>
                  </a:lnTo>
                  <a:lnTo>
                    <a:pt x="217" y="29"/>
                  </a:lnTo>
                  <a:lnTo>
                    <a:pt x="223" y="42"/>
                  </a:lnTo>
                  <a:lnTo>
                    <a:pt x="225" y="57"/>
                  </a:lnTo>
                  <a:lnTo>
                    <a:pt x="223" y="71"/>
                  </a:lnTo>
                  <a:lnTo>
                    <a:pt x="217" y="84"/>
                  </a:lnTo>
                  <a:lnTo>
                    <a:pt x="208" y="97"/>
                  </a:lnTo>
                  <a:lnTo>
                    <a:pt x="96" y="209"/>
                  </a:lnTo>
                  <a:lnTo>
                    <a:pt x="84" y="218"/>
                  </a:lnTo>
                  <a:lnTo>
                    <a:pt x="70" y="224"/>
                  </a:lnTo>
                  <a:lnTo>
                    <a:pt x="56" y="226"/>
                  </a:lnTo>
                  <a:lnTo>
                    <a:pt x="42" y="224"/>
                  </a:lnTo>
                  <a:lnTo>
                    <a:pt x="28" y="218"/>
                  </a:lnTo>
                  <a:lnTo>
                    <a:pt x="16" y="209"/>
                  </a:lnTo>
                  <a:lnTo>
                    <a:pt x="7" y="197"/>
                  </a:lnTo>
                  <a:lnTo>
                    <a:pt x="2" y="184"/>
                  </a:lnTo>
                  <a:lnTo>
                    <a:pt x="0" y="169"/>
                  </a:lnTo>
                  <a:lnTo>
                    <a:pt x="2" y="155"/>
                  </a:lnTo>
                  <a:lnTo>
                    <a:pt x="7" y="142"/>
                  </a:lnTo>
                  <a:lnTo>
                    <a:pt x="16" y="129"/>
                  </a:lnTo>
                  <a:lnTo>
                    <a:pt x="129" y="17"/>
                  </a:lnTo>
                  <a:lnTo>
                    <a:pt x="141" y="8"/>
                  </a:lnTo>
                  <a:lnTo>
                    <a:pt x="154" y="2"/>
                  </a:lnTo>
                  <a:lnTo>
                    <a:pt x="1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595"/>
            <p:cNvSpPr>
              <a:spLocks/>
            </p:cNvSpPr>
            <p:nvPr/>
          </p:nvSpPr>
          <p:spPr bwMode="auto">
            <a:xfrm>
              <a:off x="1808163" y="3810000"/>
              <a:ext cx="17462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3 w 112"/>
                <a:gd name="T5" fmla="*/ 7 h 111"/>
                <a:gd name="T6" fmla="*/ 96 w 112"/>
                <a:gd name="T7" fmla="*/ 15 h 111"/>
                <a:gd name="T8" fmla="*/ 104 w 112"/>
                <a:gd name="T9" fmla="*/ 26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69 h 111"/>
                <a:gd name="T16" fmla="*/ 104 w 112"/>
                <a:gd name="T17" fmla="*/ 83 h 111"/>
                <a:gd name="T18" fmla="*/ 96 w 112"/>
                <a:gd name="T19" fmla="*/ 95 h 111"/>
                <a:gd name="T20" fmla="*/ 83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0 w 112"/>
                <a:gd name="T27" fmla="*/ 109 h 111"/>
                <a:gd name="T28" fmla="*/ 27 w 112"/>
                <a:gd name="T29" fmla="*/ 103 h 111"/>
                <a:gd name="T30" fmla="*/ 16 w 112"/>
                <a:gd name="T31" fmla="*/ 95 h 111"/>
                <a:gd name="T32" fmla="*/ 7 w 112"/>
                <a:gd name="T33" fmla="*/ 83 h 111"/>
                <a:gd name="T34" fmla="*/ 2 w 112"/>
                <a:gd name="T35" fmla="*/ 69 h 111"/>
                <a:gd name="T36" fmla="*/ 0 w 112"/>
                <a:gd name="T37" fmla="*/ 55 h 111"/>
                <a:gd name="T38" fmla="*/ 2 w 112"/>
                <a:gd name="T39" fmla="*/ 41 h 111"/>
                <a:gd name="T40" fmla="*/ 7 w 112"/>
                <a:gd name="T41" fmla="*/ 26 h 111"/>
                <a:gd name="T42" fmla="*/ 16 w 112"/>
                <a:gd name="T43" fmla="*/ 15 h 111"/>
                <a:gd name="T44" fmla="*/ 27 w 112"/>
                <a:gd name="T45" fmla="*/ 7 h 111"/>
                <a:gd name="T46" fmla="*/ 40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3" y="7"/>
                  </a:lnTo>
                  <a:lnTo>
                    <a:pt x="96" y="15"/>
                  </a:lnTo>
                  <a:lnTo>
                    <a:pt x="104" y="26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69"/>
                  </a:lnTo>
                  <a:lnTo>
                    <a:pt x="104" y="83"/>
                  </a:lnTo>
                  <a:lnTo>
                    <a:pt x="96" y="95"/>
                  </a:lnTo>
                  <a:lnTo>
                    <a:pt x="83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0" y="109"/>
                  </a:lnTo>
                  <a:lnTo>
                    <a:pt x="27" y="103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6"/>
                  </a:lnTo>
                  <a:lnTo>
                    <a:pt x="16" y="15"/>
                  </a:lnTo>
                  <a:lnTo>
                    <a:pt x="27" y="7"/>
                  </a:lnTo>
                  <a:lnTo>
                    <a:pt x="40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596"/>
            <p:cNvSpPr>
              <a:spLocks/>
            </p:cNvSpPr>
            <p:nvPr/>
          </p:nvSpPr>
          <p:spPr bwMode="auto">
            <a:xfrm>
              <a:off x="1825625" y="3765550"/>
              <a:ext cx="46037" cy="44450"/>
            </a:xfrm>
            <a:custGeom>
              <a:avLst/>
              <a:gdLst>
                <a:gd name="T0" fmla="*/ 225 w 281"/>
                <a:gd name="T1" fmla="*/ 0 h 282"/>
                <a:gd name="T2" fmla="*/ 239 w 281"/>
                <a:gd name="T3" fmla="*/ 2 h 282"/>
                <a:gd name="T4" fmla="*/ 252 w 281"/>
                <a:gd name="T5" fmla="*/ 7 h 282"/>
                <a:gd name="T6" fmla="*/ 264 w 281"/>
                <a:gd name="T7" fmla="*/ 16 h 282"/>
                <a:gd name="T8" fmla="*/ 274 w 281"/>
                <a:gd name="T9" fmla="*/ 29 h 282"/>
                <a:gd name="T10" fmla="*/ 279 w 281"/>
                <a:gd name="T11" fmla="*/ 42 h 282"/>
                <a:gd name="T12" fmla="*/ 281 w 281"/>
                <a:gd name="T13" fmla="*/ 56 h 282"/>
                <a:gd name="T14" fmla="*/ 279 w 281"/>
                <a:gd name="T15" fmla="*/ 71 h 282"/>
                <a:gd name="T16" fmla="*/ 274 w 281"/>
                <a:gd name="T17" fmla="*/ 84 h 282"/>
                <a:gd name="T18" fmla="*/ 264 w 281"/>
                <a:gd name="T19" fmla="*/ 96 h 282"/>
                <a:gd name="T20" fmla="*/ 96 w 281"/>
                <a:gd name="T21" fmla="*/ 265 h 282"/>
                <a:gd name="T22" fmla="*/ 84 w 281"/>
                <a:gd name="T23" fmla="*/ 274 h 282"/>
                <a:gd name="T24" fmla="*/ 70 w 281"/>
                <a:gd name="T25" fmla="*/ 280 h 282"/>
                <a:gd name="T26" fmla="*/ 56 w 281"/>
                <a:gd name="T27" fmla="*/ 282 h 282"/>
                <a:gd name="T28" fmla="*/ 42 w 281"/>
                <a:gd name="T29" fmla="*/ 280 h 282"/>
                <a:gd name="T30" fmla="*/ 28 w 281"/>
                <a:gd name="T31" fmla="*/ 274 h 282"/>
                <a:gd name="T32" fmla="*/ 16 w 281"/>
                <a:gd name="T33" fmla="*/ 265 h 282"/>
                <a:gd name="T34" fmla="*/ 7 w 281"/>
                <a:gd name="T35" fmla="*/ 253 h 282"/>
                <a:gd name="T36" fmla="*/ 2 w 281"/>
                <a:gd name="T37" fmla="*/ 240 h 282"/>
                <a:gd name="T38" fmla="*/ 0 w 281"/>
                <a:gd name="T39" fmla="*/ 225 h 282"/>
                <a:gd name="T40" fmla="*/ 2 w 281"/>
                <a:gd name="T41" fmla="*/ 211 h 282"/>
                <a:gd name="T42" fmla="*/ 7 w 281"/>
                <a:gd name="T43" fmla="*/ 198 h 282"/>
                <a:gd name="T44" fmla="*/ 16 w 281"/>
                <a:gd name="T45" fmla="*/ 185 h 282"/>
                <a:gd name="T46" fmla="*/ 185 w 281"/>
                <a:gd name="T47" fmla="*/ 16 h 282"/>
                <a:gd name="T48" fmla="*/ 197 w 281"/>
                <a:gd name="T49" fmla="*/ 7 h 282"/>
                <a:gd name="T50" fmla="*/ 210 w 281"/>
                <a:gd name="T51" fmla="*/ 2 h 282"/>
                <a:gd name="T52" fmla="*/ 225 w 281"/>
                <a:gd name="T53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1" h="282">
                  <a:moveTo>
                    <a:pt x="225" y="0"/>
                  </a:moveTo>
                  <a:lnTo>
                    <a:pt x="239" y="2"/>
                  </a:lnTo>
                  <a:lnTo>
                    <a:pt x="252" y="7"/>
                  </a:lnTo>
                  <a:lnTo>
                    <a:pt x="264" y="16"/>
                  </a:lnTo>
                  <a:lnTo>
                    <a:pt x="274" y="29"/>
                  </a:lnTo>
                  <a:lnTo>
                    <a:pt x="279" y="42"/>
                  </a:lnTo>
                  <a:lnTo>
                    <a:pt x="281" y="56"/>
                  </a:lnTo>
                  <a:lnTo>
                    <a:pt x="279" y="71"/>
                  </a:lnTo>
                  <a:lnTo>
                    <a:pt x="274" y="84"/>
                  </a:lnTo>
                  <a:lnTo>
                    <a:pt x="264" y="96"/>
                  </a:lnTo>
                  <a:lnTo>
                    <a:pt x="96" y="265"/>
                  </a:lnTo>
                  <a:lnTo>
                    <a:pt x="84" y="274"/>
                  </a:lnTo>
                  <a:lnTo>
                    <a:pt x="70" y="280"/>
                  </a:lnTo>
                  <a:lnTo>
                    <a:pt x="56" y="282"/>
                  </a:lnTo>
                  <a:lnTo>
                    <a:pt x="42" y="280"/>
                  </a:lnTo>
                  <a:lnTo>
                    <a:pt x="28" y="274"/>
                  </a:lnTo>
                  <a:lnTo>
                    <a:pt x="16" y="265"/>
                  </a:lnTo>
                  <a:lnTo>
                    <a:pt x="7" y="253"/>
                  </a:lnTo>
                  <a:lnTo>
                    <a:pt x="2" y="240"/>
                  </a:lnTo>
                  <a:lnTo>
                    <a:pt x="0" y="225"/>
                  </a:lnTo>
                  <a:lnTo>
                    <a:pt x="2" y="211"/>
                  </a:lnTo>
                  <a:lnTo>
                    <a:pt x="7" y="198"/>
                  </a:lnTo>
                  <a:lnTo>
                    <a:pt x="16" y="185"/>
                  </a:lnTo>
                  <a:lnTo>
                    <a:pt x="185" y="16"/>
                  </a:lnTo>
                  <a:lnTo>
                    <a:pt x="197" y="7"/>
                  </a:lnTo>
                  <a:lnTo>
                    <a:pt x="210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597"/>
            <p:cNvSpPr>
              <a:spLocks/>
            </p:cNvSpPr>
            <p:nvPr/>
          </p:nvSpPr>
          <p:spPr bwMode="auto">
            <a:xfrm>
              <a:off x="1773238" y="3810000"/>
              <a:ext cx="98425" cy="98425"/>
            </a:xfrm>
            <a:custGeom>
              <a:avLst/>
              <a:gdLst>
                <a:gd name="T0" fmla="*/ 562 w 618"/>
                <a:gd name="T1" fmla="*/ 0 h 619"/>
                <a:gd name="T2" fmla="*/ 576 w 618"/>
                <a:gd name="T3" fmla="*/ 2 h 619"/>
                <a:gd name="T4" fmla="*/ 589 w 618"/>
                <a:gd name="T5" fmla="*/ 7 h 619"/>
                <a:gd name="T6" fmla="*/ 601 w 618"/>
                <a:gd name="T7" fmla="*/ 16 h 619"/>
                <a:gd name="T8" fmla="*/ 611 w 618"/>
                <a:gd name="T9" fmla="*/ 28 h 619"/>
                <a:gd name="T10" fmla="*/ 616 w 618"/>
                <a:gd name="T11" fmla="*/ 42 h 619"/>
                <a:gd name="T12" fmla="*/ 618 w 618"/>
                <a:gd name="T13" fmla="*/ 56 h 619"/>
                <a:gd name="T14" fmla="*/ 616 w 618"/>
                <a:gd name="T15" fmla="*/ 70 h 619"/>
                <a:gd name="T16" fmla="*/ 611 w 618"/>
                <a:gd name="T17" fmla="*/ 84 h 619"/>
                <a:gd name="T18" fmla="*/ 601 w 618"/>
                <a:gd name="T19" fmla="*/ 96 h 619"/>
                <a:gd name="T20" fmla="*/ 96 w 618"/>
                <a:gd name="T21" fmla="*/ 603 h 619"/>
                <a:gd name="T22" fmla="*/ 84 w 618"/>
                <a:gd name="T23" fmla="*/ 612 h 619"/>
                <a:gd name="T24" fmla="*/ 70 w 618"/>
                <a:gd name="T25" fmla="*/ 617 h 619"/>
                <a:gd name="T26" fmla="*/ 56 w 618"/>
                <a:gd name="T27" fmla="*/ 619 h 619"/>
                <a:gd name="T28" fmla="*/ 42 w 618"/>
                <a:gd name="T29" fmla="*/ 617 h 619"/>
                <a:gd name="T30" fmla="*/ 28 w 618"/>
                <a:gd name="T31" fmla="*/ 612 h 619"/>
                <a:gd name="T32" fmla="*/ 16 w 618"/>
                <a:gd name="T33" fmla="*/ 603 h 619"/>
                <a:gd name="T34" fmla="*/ 7 w 618"/>
                <a:gd name="T35" fmla="*/ 591 h 619"/>
                <a:gd name="T36" fmla="*/ 2 w 618"/>
                <a:gd name="T37" fmla="*/ 577 h 619"/>
                <a:gd name="T38" fmla="*/ 0 w 618"/>
                <a:gd name="T39" fmla="*/ 563 h 619"/>
                <a:gd name="T40" fmla="*/ 2 w 618"/>
                <a:gd name="T41" fmla="*/ 549 h 619"/>
                <a:gd name="T42" fmla="*/ 7 w 618"/>
                <a:gd name="T43" fmla="*/ 535 h 619"/>
                <a:gd name="T44" fmla="*/ 16 w 618"/>
                <a:gd name="T45" fmla="*/ 523 h 619"/>
                <a:gd name="T46" fmla="*/ 522 w 618"/>
                <a:gd name="T47" fmla="*/ 16 h 619"/>
                <a:gd name="T48" fmla="*/ 534 w 618"/>
                <a:gd name="T49" fmla="*/ 7 h 619"/>
                <a:gd name="T50" fmla="*/ 547 w 618"/>
                <a:gd name="T51" fmla="*/ 2 h 619"/>
                <a:gd name="T52" fmla="*/ 562 w 618"/>
                <a:gd name="T53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8" h="619">
                  <a:moveTo>
                    <a:pt x="562" y="0"/>
                  </a:moveTo>
                  <a:lnTo>
                    <a:pt x="576" y="2"/>
                  </a:lnTo>
                  <a:lnTo>
                    <a:pt x="589" y="7"/>
                  </a:lnTo>
                  <a:lnTo>
                    <a:pt x="601" y="16"/>
                  </a:lnTo>
                  <a:lnTo>
                    <a:pt x="611" y="28"/>
                  </a:lnTo>
                  <a:lnTo>
                    <a:pt x="616" y="42"/>
                  </a:lnTo>
                  <a:lnTo>
                    <a:pt x="618" y="56"/>
                  </a:lnTo>
                  <a:lnTo>
                    <a:pt x="616" y="70"/>
                  </a:lnTo>
                  <a:lnTo>
                    <a:pt x="611" y="84"/>
                  </a:lnTo>
                  <a:lnTo>
                    <a:pt x="601" y="96"/>
                  </a:lnTo>
                  <a:lnTo>
                    <a:pt x="96" y="603"/>
                  </a:lnTo>
                  <a:lnTo>
                    <a:pt x="84" y="612"/>
                  </a:lnTo>
                  <a:lnTo>
                    <a:pt x="70" y="617"/>
                  </a:lnTo>
                  <a:lnTo>
                    <a:pt x="56" y="619"/>
                  </a:lnTo>
                  <a:lnTo>
                    <a:pt x="42" y="617"/>
                  </a:lnTo>
                  <a:lnTo>
                    <a:pt x="28" y="612"/>
                  </a:lnTo>
                  <a:lnTo>
                    <a:pt x="16" y="603"/>
                  </a:lnTo>
                  <a:lnTo>
                    <a:pt x="7" y="591"/>
                  </a:lnTo>
                  <a:lnTo>
                    <a:pt x="2" y="577"/>
                  </a:lnTo>
                  <a:lnTo>
                    <a:pt x="0" y="563"/>
                  </a:lnTo>
                  <a:lnTo>
                    <a:pt x="2" y="549"/>
                  </a:lnTo>
                  <a:lnTo>
                    <a:pt x="7" y="535"/>
                  </a:lnTo>
                  <a:lnTo>
                    <a:pt x="16" y="523"/>
                  </a:lnTo>
                  <a:lnTo>
                    <a:pt x="522" y="16"/>
                  </a:lnTo>
                  <a:lnTo>
                    <a:pt x="534" y="7"/>
                  </a:lnTo>
                  <a:lnTo>
                    <a:pt x="547" y="2"/>
                  </a:lnTo>
                  <a:lnTo>
                    <a:pt x="5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598"/>
            <p:cNvSpPr>
              <a:spLocks/>
            </p:cNvSpPr>
            <p:nvPr/>
          </p:nvSpPr>
          <p:spPr bwMode="auto">
            <a:xfrm>
              <a:off x="1871663" y="3792538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0 w 112"/>
                <a:gd name="T3" fmla="*/ 1 h 112"/>
                <a:gd name="T4" fmla="*/ 83 w 112"/>
                <a:gd name="T5" fmla="*/ 6 h 112"/>
                <a:gd name="T6" fmla="*/ 96 w 112"/>
                <a:gd name="T7" fmla="*/ 15 h 112"/>
                <a:gd name="T8" fmla="*/ 104 w 112"/>
                <a:gd name="T9" fmla="*/ 28 h 112"/>
                <a:gd name="T10" fmla="*/ 110 w 112"/>
                <a:gd name="T11" fmla="*/ 41 h 112"/>
                <a:gd name="T12" fmla="*/ 112 w 112"/>
                <a:gd name="T13" fmla="*/ 55 h 112"/>
                <a:gd name="T14" fmla="*/ 110 w 112"/>
                <a:gd name="T15" fmla="*/ 70 h 112"/>
                <a:gd name="T16" fmla="*/ 104 w 112"/>
                <a:gd name="T17" fmla="*/ 83 h 112"/>
                <a:gd name="T18" fmla="*/ 96 w 112"/>
                <a:gd name="T19" fmla="*/ 95 h 112"/>
                <a:gd name="T20" fmla="*/ 83 w 112"/>
                <a:gd name="T21" fmla="*/ 104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7 w 112"/>
                <a:gd name="T29" fmla="*/ 104 h 112"/>
                <a:gd name="T30" fmla="*/ 16 w 112"/>
                <a:gd name="T31" fmla="*/ 95 h 112"/>
                <a:gd name="T32" fmla="*/ 7 w 112"/>
                <a:gd name="T33" fmla="*/ 83 h 112"/>
                <a:gd name="T34" fmla="*/ 2 w 112"/>
                <a:gd name="T35" fmla="*/ 70 h 112"/>
                <a:gd name="T36" fmla="*/ 0 w 112"/>
                <a:gd name="T37" fmla="*/ 55 h 112"/>
                <a:gd name="T38" fmla="*/ 2 w 112"/>
                <a:gd name="T39" fmla="*/ 41 h 112"/>
                <a:gd name="T40" fmla="*/ 7 w 112"/>
                <a:gd name="T41" fmla="*/ 28 h 112"/>
                <a:gd name="T42" fmla="*/ 16 w 112"/>
                <a:gd name="T43" fmla="*/ 15 h 112"/>
                <a:gd name="T44" fmla="*/ 27 w 112"/>
                <a:gd name="T45" fmla="*/ 6 h 112"/>
                <a:gd name="T46" fmla="*/ 42 w 112"/>
                <a:gd name="T47" fmla="*/ 1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0" y="1"/>
                  </a:lnTo>
                  <a:lnTo>
                    <a:pt x="83" y="6"/>
                  </a:lnTo>
                  <a:lnTo>
                    <a:pt x="96" y="15"/>
                  </a:lnTo>
                  <a:lnTo>
                    <a:pt x="104" y="28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70"/>
                  </a:lnTo>
                  <a:lnTo>
                    <a:pt x="104" y="83"/>
                  </a:lnTo>
                  <a:lnTo>
                    <a:pt x="96" y="95"/>
                  </a:lnTo>
                  <a:lnTo>
                    <a:pt x="83" y="104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7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36" name="Group 1190"/>
          <p:cNvGrpSpPr/>
          <p:nvPr/>
        </p:nvGrpSpPr>
        <p:grpSpPr>
          <a:xfrm>
            <a:off x="4045185" y="2186906"/>
            <a:ext cx="536575" cy="536575"/>
            <a:chOff x="708025" y="3470275"/>
            <a:chExt cx="536575" cy="536575"/>
          </a:xfrm>
          <a:solidFill>
            <a:srgbClr val="000000"/>
          </a:solidFill>
        </p:grpSpPr>
        <p:sp>
          <p:nvSpPr>
            <p:cNvPr id="1437" name="Freeform 603"/>
            <p:cNvSpPr>
              <a:spLocks noEditPoints="1"/>
            </p:cNvSpPr>
            <p:nvPr/>
          </p:nvSpPr>
          <p:spPr bwMode="auto">
            <a:xfrm>
              <a:off x="708025" y="3470275"/>
              <a:ext cx="536575" cy="536575"/>
            </a:xfrm>
            <a:custGeom>
              <a:avLst/>
              <a:gdLst>
                <a:gd name="T0" fmla="*/ 2504 w 3380"/>
                <a:gd name="T1" fmla="*/ 1564 h 3380"/>
                <a:gd name="T2" fmla="*/ 2310 w 3380"/>
                <a:gd name="T3" fmla="*/ 2479 h 3380"/>
                <a:gd name="T4" fmla="*/ 2885 w 3380"/>
                <a:gd name="T5" fmla="*/ 1587 h 3380"/>
                <a:gd name="T6" fmla="*/ 874 w 3380"/>
                <a:gd name="T7" fmla="*/ 1050 h 3380"/>
                <a:gd name="T8" fmla="*/ 746 w 3380"/>
                <a:gd name="T9" fmla="*/ 1170 h 3380"/>
                <a:gd name="T10" fmla="*/ 571 w 3380"/>
                <a:gd name="T11" fmla="*/ 1234 h 3380"/>
                <a:gd name="T12" fmla="*/ 311 w 3380"/>
                <a:gd name="T13" fmla="*/ 1217 h 3380"/>
                <a:gd name="T14" fmla="*/ 146 w 3380"/>
                <a:gd name="T15" fmla="*/ 1121 h 3380"/>
                <a:gd name="T16" fmla="*/ 222 w 3380"/>
                <a:gd name="T17" fmla="*/ 3250 h 3380"/>
                <a:gd name="T18" fmla="*/ 427 w 3380"/>
                <a:gd name="T19" fmla="*/ 3222 h 3380"/>
                <a:gd name="T20" fmla="*/ 620 w 3380"/>
                <a:gd name="T21" fmla="*/ 3211 h 3380"/>
                <a:gd name="T22" fmla="*/ 771 w 3380"/>
                <a:gd name="T23" fmla="*/ 3214 h 3380"/>
                <a:gd name="T24" fmla="*/ 969 w 3380"/>
                <a:gd name="T25" fmla="*/ 3235 h 3380"/>
                <a:gd name="T26" fmla="*/ 1183 w 3380"/>
                <a:gd name="T27" fmla="*/ 3267 h 3380"/>
                <a:gd name="T28" fmla="*/ 1349 w 3380"/>
                <a:gd name="T29" fmla="*/ 3250 h 3380"/>
                <a:gd name="T30" fmla="*/ 1554 w 3380"/>
                <a:gd name="T31" fmla="*/ 3222 h 3380"/>
                <a:gd name="T32" fmla="*/ 1746 w 3380"/>
                <a:gd name="T33" fmla="*/ 3211 h 3380"/>
                <a:gd name="T34" fmla="*/ 1898 w 3380"/>
                <a:gd name="T35" fmla="*/ 3214 h 3380"/>
                <a:gd name="T36" fmla="*/ 2096 w 3380"/>
                <a:gd name="T37" fmla="*/ 3235 h 3380"/>
                <a:gd name="T38" fmla="*/ 2141 w 3380"/>
                <a:gd name="T39" fmla="*/ 3098 h 3380"/>
                <a:gd name="T40" fmla="*/ 2246 w 3380"/>
                <a:gd name="T41" fmla="*/ 1677 h 3380"/>
                <a:gd name="T42" fmla="*/ 2676 w 3380"/>
                <a:gd name="T43" fmla="*/ 1408 h 3380"/>
                <a:gd name="T44" fmla="*/ 3106 w 3380"/>
                <a:gd name="T45" fmla="*/ 1677 h 3380"/>
                <a:gd name="T46" fmla="*/ 3241 w 3380"/>
                <a:gd name="T47" fmla="*/ 1113 h 3380"/>
                <a:gd name="T48" fmla="*/ 3087 w 3380"/>
                <a:gd name="T49" fmla="*/ 1211 h 3380"/>
                <a:gd name="T50" fmla="*/ 2817 w 3380"/>
                <a:gd name="T51" fmla="*/ 1235 h 3380"/>
                <a:gd name="T52" fmla="*/ 2634 w 3380"/>
                <a:gd name="T53" fmla="*/ 1170 h 3380"/>
                <a:gd name="T54" fmla="*/ 2507 w 3380"/>
                <a:gd name="T55" fmla="*/ 1050 h 3380"/>
                <a:gd name="T56" fmla="*/ 2406 w 3380"/>
                <a:gd name="T57" fmla="*/ 1103 h 3380"/>
                <a:gd name="T58" fmla="*/ 2211 w 3380"/>
                <a:gd name="T59" fmla="*/ 1221 h 3380"/>
                <a:gd name="T60" fmla="*/ 2013 w 3380"/>
                <a:gd name="T61" fmla="*/ 1233 h 3380"/>
                <a:gd name="T62" fmla="*/ 1811 w 3380"/>
                <a:gd name="T63" fmla="*/ 1146 h 3380"/>
                <a:gd name="T64" fmla="*/ 1705 w 3380"/>
                <a:gd name="T65" fmla="*/ 1031 h 3380"/>
                <a:gd name="T66" fmla="*/ 1621 w 3380"/>
                <a:gd name="T67" fmla="*/ 1099 h 3380"/>
                <a:gd name="T68" fmla="*/ 1448 w 3380"/>
                <a:gd name="T69" fmla="*/ 1213 h 3380"/>
                <a:gd name="T70" fmla="*/ 1232 w 3380"/>
                <a:gd name="T71" fmla="*/ 1234 h 3380"/>
                <a:gd name="T72" fmla="*/ 1022 w 3380"/>
                <a:gd name="T73" fmla="*/ 1146 h 3380"/>
                <a:gd name="T74" fmla="*/ 917 w 3380"/>
                <a:gd name="T75" fmla="*/ 1031 h 3380"/>
                <a:gd name="T76" fmla="*/ 2606 w 3380"/>
                <a:gd name="T77" fmla="*/ 996 h 3380"/>
                <a:gd name="T78" fmla="*/ 3019 w 3380"/>
                <a:gd name="T79" fmla="*/ 1114 h 3380"/>
                <a:gd name="T80" fmla="*/ 3267 w 3380"/>
                <a:gd name="T81" fmla="*/ 789 h 3380"/>
                <a:gd name="T82" fmla="*/ 1846 w 3380"/>
                <a:gd name="T83" fmla="*/ 1027 h 3380"/>
                <a:gd name="T84" fmla="*/ 2254 w 3380"/>
                <a:gd name="T85" fmla="*/ 1081 h 3380"/>
                <a:gd name="T86" fmla="*/ 1746 w 3380"/>
                <a:gd name="T87" fmla="*/ 732 h 3380"/>
                <a:gd name="T88" fmla="*/ 1126 w 3380"/>
                <a:gd name="T89" fmla="*/ 1081 h 3380"/>
                <a:gd name="T90" fmla="*/ 1534 w 3380"/>
                <a:gd name="T91" fmla="*/ 1027 h 3380"/>
                <a:gd name="T92" fmla="*/ 113 w 3380"/>
                <a:gd name="T93" fmla="*/ 789 h 3380"/>
                <a:gd name="T94" fmla="*/ 361 w 3380"/>
                <a:gd name="T95" fmla="*/ 1114 h 3380"/>
                <a:gd name="T96" fmla="*/ 774 w 3380"/>
                <a:gd name="T97" fmla="*/ 996 h 3380"/>
                <a:gd name="T98" fmla="*/ 2253 w 3380"/>
                <a:gd name="T99" fmla="*/ 186 h 3380"/>
                <a:gd name="T100" fmla="*/ 3224 w 3380"/>
                <a:gd name="T101" fmla="*/ 560 h 3380"/>
                <a:gd name="T102" fmla="*/ 2775 w 3380"/>
                <a:gd name="T103" fmla="*/ 153 h 3380"/>
                <a:gd name="T104" fmla="*/ 2365 w 3380"/>
                <a:gd name="T105" fmla="*/ 507 h 3380"/>
                <a:gd name="T106" fmla="*/ 1927 w 3380"/>
                <a:gd name="T107" fmla="*/ 139 h 3380"/>
                <a:gd name="T108" fmla="*/ 1291 w 3380"/>
                <a:gd name="T109" fmla="*/ 208 h 3380"/>
                <a:gd name="T110" fmla="*/ 1634 w 3380"/>
                <a:gd name="T111" fmla="*/ 620 h 3380"/>
                <a:gd name="T112" fmla="*/ 383 w 3380"/>
                <a:gd name="T113" fmla="*/ 272 h 3380"/>
                <a:gd name="T114" fmla="*/ 898 w 3380"/>
                <a:gd name="T115" fmla="*/ 494 h 3380"/>
                <a:gd name="T116" fmla="*/ 845 w 3380"/>
                <a:gd name="T117" fmla="*/ 0 h 3380"/>
                <a:gd name="T118" fmla="*/ 3129 w 3380"/>
                <a:gd name="T119" fmla="*/ 237 h 3380"/>
                <a:gd name="T120" fmla="*/ 3364 w 3380"/>
                <a:gd name="T121" fmla="*/ 643 h 3380"/>
                <a:gd name="T122" fmla="*/ 8 w 3380"/>
                <a:gd name="T123" fmla="*/ 640 h 3380"/>
                <a:gd name="T124" fmla="*/ 399 w 3380"/>
                <a:gd name="T125" fmla="*/ 124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80" h="3380">
                  <a:moveTo>
                    <a:pt x="2310" y="2591"/>
                  </a:moveTo>
                  <a:lnTo>
                    <a:pt x="2310" y="3267"/>
                  </a:lnTo>
                  <a:lnTo>
                    <a:pt x="3042" y="3267"/>
                  </a:lnTo>
                  <a:lnTo>
                    <a:pt x="3042" y="2591"/>
                  </a:lnTo>
                  <a:lnTo>
                    <a:pt x="2310" y="2591"/>
                  </a:lnTo>
                  <a:close/>
                  <a:moveTo>
                    <a:pt x="2676" y="1521"/>
                  </a:moveTo>
                  <a:lnTo>
                    <a:pt x="2630" y="1524"/>
                  </a:lnTo>
                  <a:lnTo>
                    <a:pt x="2586" y="1532"/>
                  </a:lnTo>
                  <a:lnTo>
                    <a:pt x="2543" y="1546"/>
                  </a:lnTo>
                  <a:lnTo>
                    <a:pt x="2504" y="1564"/>
                  </a:lnTo>
                  <a:lnTo>
                    <a:pt x="2466" y="1587"/>
                  </a:lnTo>
                  <a:lnTo>
                    <a:pt x="2433" y="1613"/>
                  </a:lnTo>
                  <a:lnTo>
                    <a:pt x="2402" y="1644"/>
                  </a:lnTo>
                  <a:lnTo>
                    <a:pt x="2375" y="1678"/>
                  </a:lnTo>
                  <a:lnTo>
                    <a:pt x="2353" y="1716"/>
                  </a:lnTo>
                  <a:lnTo>
                    <a:pt x="2334" y="1756"/>
                  </a:lnTo>
                  <a:lnTo>
                    <a:pt x="2321" y="1798"/>
                  </a:lnTo>
                  <a:lnTo>
                    <a:pt x="2313" y="1842"/>
                  </a:lnTo>
                  <a:lnTo>
                    <a:pt x="2310" y="1888"/>
                  </a:lnTo>
                  <a:lnTo>
                    <a:pt x="2310" y="2479"/>
                  </a:lnTo>
                  <a:lnTo>
                    <a:pt x="3042" y="2479"/>
                  </a:lnTo>
                  <a:lnTo>
                    <a:pt x="3042" y="1888"/>
                  </a:lnTo>
                  <a:lnTo>
                    <a:pt x="3039" y="1842"/>
                  </a:lnTo>
                  <a:lnTo>
                    <a:pt x="3031" y="1798"/>
                  </a:lnTo>
                  <a:lnTo>
                    <a:pt x="3017" y="1756"/>
                  </a:lnTo>
                  <a:lnTo>
                    <a:pt x="2999" y="1716"/>
                  </a:lnTo>
                  <a:lnTo>
                    <a:pt x="2976" y="1678"/>
                  </a:lnTo>
                  <a:lnTo>
                    <a:pt x="2950" y="1644"/>
                  </a:lnTo>
                  <a:lnTo>
                    <a:pt x="2919" y="1613"/>
                  </a:lnTo>
                  <a:lnTo>
                    <a:pt x="2885" y="1587"/>
                  </a:lnTo>
                  <a:lnTo>
                    <a:pt x="2847" y="1564"/>
                  </a:lnTo>
                  <a:lnTo>
                    <a:pt x="2808" y="1546"/>
                  </a:lnTo>
                  <a:lnTo>
                    <a:pt x="2765" y="1532"/>
                  </a:lnTo>
                  <a:lnTo>
                    <a:pt x="2721" y="1524"/>
                  </a:lnTo>
                  <a:lnTo>
                    <a:pt x="2676" y="1521"/>
                  </a:lnTo>
                  <a:close/>
                  <a:moveTo>
                    <a:pt x="901" y="1007"/>
                  </a:moveTo>
                  <a:lnTo>
                    <a:pt x="899" y="1009"/>
                  </a:lnTo>
                  <a:lnTo>
                    <a:pt x="898" y="1012"/>
                  </a:lnTo>
                  <a:lnTo>
                    <a:pt x="886" y="1031"/>
                  </a:lnTo>
                  <a:lnTo>
                    <a:pt x="874" y="1050"/>
                  </a:lnTo>
                  <a:lnTo>
                    <a:pt x="869" y="1057"/>
                  </a:lnTo>
                  <a:lnTo>
                    <a:pt x="864" y="1063"/>
                  </a:lnTo>
                  <a:lnTo>
                    <a:pt x="837" y="1095"/>
                  </a:lnTo>
                  <a:lnTo>
                    <a:pt x="833" y="1099"/>
                  </a:lnTo>
                  <a:lnTo>
                    <a:pt x="829" y="1103"/>
                  </a:lnTo>
                  <a:lnTo>
                    <a:pt x="810" y="1122"/>
                  </a:lnTo>
                  <a:lnTo>
                    <a:pt x="790" y="1139"/>
                  </a:lnTo>
                  <a:lnTo>
                    <a:pt x="785" y="1143"/>
                  </a:lnTo>
                  <a:lnTo>
                    <a:pt x="780" y="1146"/>
                  </a:lnTo>
                  <a:lnTo>
                    <a:pt x="746" y="1170"/>
                  </a:lnTo>
                  <a:lnTo>
                    <a:pt x="732" y="1178"/>
                  </a:lnTo>
                  <a:lnTo>
                    <a:pt x="691" y="1199"/>
                  </a:lnTo>
                  <a:lnTo>
                    <a:pt x="688" y="1201"/>
                  </a:lnTo>
                  <a:lnTo>
                    <a:pt x="684" y="1202"/>
                  </a:lnTo>
                  <a:lnTo>
                    <a:pt x="660" y="1213"/>
                  </a:lnTo>
                  <a:lnTo>
                    <a:pt x="634" y="1221"/>
                  </a:lnTo>
                  <a:lnTo>
                    <a:pt x="627" y="1223"/>
                  </a:lnTo>
                  <a:lnTo>
                    <a:pt x="620" y="1224"/>
                  </a:lnTo>
                  <a:lnTo>
                    <a:pt x="579" y="1233"/>
                  </a:lnTo>
                  <a:lnTo>
                    <a:pt x="571" y="1234"/>
                  </a:lnTo>
                  <a:lnTo>
                    <a:pt x="563" y="1235"/>
                  </a:lnTo>
                  <a:lnTo>
                    <a:pt x="536" y="1238"/>
                  </a:lnTo>
                  <a:lnTo>
                    <a:pt x="507" y="1239"/>
                  </a:lnTo>
                  <a:lnTo>
                    <a:pt x="451" y="1239"/>
                  </a:lnTo>
                  <a:lnTo>
                    <a:pt x="403" y="1236"/>
                  </a:lnTo>
                  <a:lnTo>
                    <a:pt x="395" y="1235"/>
                  </a:lnTo>
                  <a:lnTo>
                    <a:pt x="387" y="1234"/>
                  </a:lnTo>
                  <a:lnTo>
                    <a:pt x="356" y="1229"/>
                  </a:lnTo>
                  <a:lnTo>
                    <a:pt x="338" y="1225"/>
                  </a:lnTo>
                  <a:lnTo>
                    <a:pt x="311" y="1217"/>
                  </a:lnTo>
                  <a:lnTo>
                    <a:pt x="293" y="1211"/>
                  </a:lnTo>
                  <a:lnTo>
                    <a:pt x="268" y="1200"/>
                  </a:lnTo>
                  <a:lnTo>
                    <a:pt x="251" y="1192"/>
                  </a:lnTo>
                  <a:lnTo>
                    <a:pt x="228" y="1180"/>
                  </a:lnTo>
                  <a:lnTo>
                    <a:pt x="211" y="1170"/>
                  </a:lnTo>
                  <a:lnTo>
                    <a:pt x="189" y="1155"/>
                  </a:lnTo>
                  <a:lnTo>
                    <a:pt x="181" y="1149"/>
                  </a:lnTo>
                  <a:lnTo>
                    <a:pt x="173" y="1143"/>
                  </a:lnTo>
                  <a:lnTo>
                    <a:pt x="155" y="1128"/>
                  </a:lnTo>
                  <a:lnTo>
                    <a:pt x="146" y="1121"/>
                  </a:lnTo>
                  <a:lnTo>
                    <a:pt x="139" y="1113"/>
                  </a:lnTo>
                  <a:lnTo>
                    <a:pt x="122" y="1096"/>
                  </a:lnTo>
                  <a:lnTo>
                    <a:pt x="117" y="1091"/>
                  </a:lnTo>
                  <a:lnTo>
                    <a:pt x="113" y="1087"/>
                  </a:lnTo>
                  <a:lnTo>
                    <a:pt x="113" y="3211"/>
                  </a:lnTo>
                  <a:lnTo>
                    <a:pt x="169" y="3211"/>
                  </a:lnTo>
                  <a:lnTo>
                    <a:pt x="186" y="3214"/>
                  </a:lnTo>
                  <a:lnTo>
                    <a:pt x="202" y="3222"/>
                  </a:lnTo>
                  <a:lnTo>
                    <a:pt x="214" y="3235"/>
                  </a:lnTo>
                  <a:lnTo>
                    <a:pt x="222" y="3250"/>
                  </a:lnTo>
                  <a:lnTo>
                    <a:pt x="225" y="3267"/>
                  </a:lnTo>
                  <a:lnTo>
                    <a:pt x="282" y="3267"/>
                  </a:lnTo>
                  <a:lnTo>
                    <a:pt x="285" y="3250"/>
                  </a:lnTo>
                  <a:lnTo>
                    <a:pt x="293" y="3235"/>
                  </a:lnTo>
                  <a:lnTo>
                    <a:pt x="305" y="3222"/>
                  </a:lnTo>
                  <a:lnTo>
                    <a:pt x="321" y="3214"/>
                  </a:lnTo>
                  <a:lnTo>
                    <a:pt x="338" y="3211"/>
                  </a:lnTo>
                  <a:lnTo>
                    <a:pt x="394" y="3211"/>
                  </a:lnTo>
                  <a:lnTo>
                    <a:pt x="412" y="3214"/>
                  </a:lnTo>
                  <a:lnTo>
                    <a:pt x="427" y="3222"/>
                  </a:lnTo>
                  <a:lnTo>
                    <a:pt x="439" y="3235"/>
                  </a:lnTo>
                  <a:lnTo>
                    <a:pt x="448" y="3250"/>
                  </a:lnTo>
                  <a:lnTo>
                    <a:pt x="451" y="3267"/>
                  </a:lnTo>
                  <a:lnTo>
                    <a:pt x="507" y="3267"/>
                  </a:lnTo>
                  <a:lnTo>
                    <a:pt x="510" y="3250"/>
                  </a:lnTo>
                  <a:lnTo>
                    <a:pt x="518" y="3235"/>
                  </a:lnTo>
                  <a:lnTo>
                    <a:pt x="531" y="3222"/>
                  </a:lnTo>
                  <a:lnTo>
                    <a:pt x="546" y="3214"/>
                  </a:lnTo>
                  <a:lnTo>
                    <a:pt x="563" y="3211"/>
                  </a:lnTo>
                  <a:lnTo>
                    <a:pt x="620" y="3211"/>
                  </a:lnTo>
                  <a:lnTo>
                    <a:pt x="637" y="3214"/>
                  </a:lnTo>
                  <a:lnTo>
                    <a:pt x="653" y="3222"/>
                  </a:lnTo>
                  <a:lnTo>
                    <a:pt x="665" y="3235"/>
                  </a:lnTo>
                  <a:lnTo>
                    <a:pt x="673" y="3250"/>
                  </a:lnTo>
                  <a:lnTo>
                    <a:pt x="676" y="3267"/>
                  </a:lnTo>
                  <a:lnTo>
                    <a:pt x="732" y="3267"/>
                  </a:lnTo>
                  <a:lnTo>
                    <a:pt x="735" y="3250"/>
                  </a:lnTo>
                  <a:lnTo>
                    <a:pt x="744" y="3235"/>
                  </a:lnTo>
                  <a:lnTo>
                    <a:pt x="755" y="3222"/>
                  </a:lnTo>
                  <a:lnTo>
                    <a:pt x="771" y="3214"/>
                  </a:lnTo>
                  <a:lnTo>
                    <a:pt x="789" y="3211"/>
                  </a:lnTo>
                  <a:lnTo>
                    <a:pt x="845" y="3211"/>
                  </a:lnTo>
                  <a:lnTo>
                    <a:pt x="862" y="3214"/>
                  </a:lnTo>
                  <a:lnTo>
                    <a:pt x="878" y="3222"/>
                  </a:lnTo>
                  <a:lnTo>
                    <a:pt x="890" y="3235"/>
                  </a:lnTo>
                  <a:lnTo>
                    <a:pt x="898" y="3250"/>
                  </a:lnTo>
                  <a:lnTo>
                    <a:pt x="901" y="3267"/>
                  </a:lnTo>
                  <a:lnTo>
                    <a:pt x="958" y="3267"/>
                  </a:lnTo>
                  <a:lnTo>
                    <a:pt x="961" y="3250"/>
                  </a:lnTo>
                  <a:lnTo>
                    <a:pt x="969" y="3235"/>
                  </a:lnTo>
                  <a:lnTo>
                    <a:pt x="981" y="3222"/>
                  </a:lnTo>
                  <a:lnTo>
                    <a:pt x="997" y="3214"/>
                  </a:lnTo>
                  <a:lnTo>
                    <a:pt x="1014" y="3211"/>
                  </a:lnTo>
                  <a:lnTo>
                    <a:pt x="1070" y="3211"/>
                  </a:lnTo>
                  <a:lnTo>
                    <a:pt x="1088" y="3214"/>
                  </a:lnTo>
                  <a:lnTo>
                    <a:pt x="1103" y="3222"/>
                  </a:lnTo>
                  <a:lnTo>
                    <a:pt x="1115" y="3235"/>
                  </a:lnTo>
                  <a:lnTo>
                    <a:pt x="1124" y="3250"/>
                  </a:lnTo>
                  <a:lnTo>
                    <a:pt x="1127" y="3267"/>
                  </a:lnTo>
                  <a:lnTo>
                    <a:pt x="1183" y="3267"/>
                  </a:lnTo>
                  <a:lnTo>
                    <a:pt x="1186" y="3250"/>
                  </a:lnTo>
                  <a:lnTo>
                    <a:pt x="1194" y="3235"/>
                  </a:lnTo>
                  <a:lnTo>
                    <a:pt x="1207" y="3222"/>
                  </a:lnTo>
                  <a:lnTo>
                    <a:pt x="1222" y="3214"/>
                  </a:lnTo>
                  <a:lnTo>
                    <a:pt x="1239" y="3211"/>
                  </a:lnTo>
                  <a:lnTo>
                    <a:pt x="1296" y="3211"/>
                  </a:lnTo>
                  <a:lnTo>
                    <a:pt x="1313" y="3214"/>
                  </a:lnTo>
                  <a:lnTo>
                    <a:pt x="1328" y="3222"/>
                  </a:lnTo>
                  <a:lnTo>
                    <a:pt x="1341" y="3235"/>
                  </a:lnTo>
                  <a:lnTo>
                    <a:pt x="1349" y="3250"/>
                  </a:lnTo>
                  <a:lnTo>
                    <a:pt x="1352" y="3267"/>
                  </a:lnTo>
                  <a:lnTo>
                    <a:pt x="1408" y="3267"/>
                  </a:lnTo>
                  <a:lnTo>
                    <a:pt x="1411" y="3250"/>
                  </a:lnTo>
                  <a:lnTo>
                    <a:pt x="1420" y="3235"/>
                  </a:lnTo>
                  <a:lnTo>
                    <a:pt x="1432" y="3222"/>
                  </a:lnTo>
                  <a:lnTo>
                    <a:pt x="1447" y="3214"/>
                  </a:lnTo>
                  <a:lnTo>
                    <a:pt x="1465" y="3211"/>
                  </a:lnTo>
                  <a:lnTo>
                    <a:pt x="1521" y="3211"/>
                  </a:lnTo>
                  <a:lnTo>
                    <a:pt x="1538" y="3214"/>
                  </a:lnTo>
                  <a:lnTo>
                    <a:pt x="1554" y="3222"/>
                  </a:lnTo>
                  <a:lnTo>
                    <a:pt x="1566" y="3235"/>
                  </a:lnTo>
                  <a:lnTo>
                    <a:pt x="1574" y="3250"/>
                  </a:lnTo>
                  <a:lnTo>
                    <a:pt x="1577" y="3267"/>
                  </a:lnTo>
                  <a:lnTo>
                    <a:pt x="1634" y="3267"/>
                  </a:lnTo>
                  <a:lnTo>
                    <a:pt x="1637" y="3250"/>
                  </a:lnTo>
                  <a:lnTo>
                    <a:pt x="1645" y="3235"/>
                  </a:lnTo>
                  <a:lnTo>
                    <a:pt x="1657" y="3222"/>
                  </a:lnTo>
                  <a:lnTo>
                    <a:pt x="1673" y="3214"/>
                  </a:lnTo>
                  <a:lnTo>
                    <a:pt x="1690" y="3211"/>
                  </a:lnTo>
                  <a:lnTo>
                    <a:pt x="1746" y="3211"/>
                  </a:lnTo>
                  <a:lnTo>
                    <a:pt x="1764" y="3214"/>
                  </a:lnTo>
                  <a:lnTo>
                    <a:pt x="1780" y="3222"/>
                  </a:lnTo>
                  <a:lnTo>
                    <a:pt x="1791" y="3235"/>
                  </a:lnTo>
                  <a:lnTo>
                    <a:pt x="1800" y="3250"/>
                  </a:lnTo>
                  <a:lnTo>
                    <a:pt x="1803" y="3267"/>
                  </a:lnTo>
                  <a:lnTo>
                    <a:pt x="1859" y="3267"/>
                  </a:lnTo>
                  <a:lnTo>
                    <a:pt x="1862" y="3250"/>
                  </a:lnTo>
                  <a:lnTo>
                    <a:pt x="1870" y="3235"/>
                  </a:lnTo>
                  <a:lnTo>
                    <a:pt x="1882" y="3222"/>
                  </a:lnTo>
                  <a:lnTo>
                    <a:pt x="1898" y="3214"/>
                  </a:lnTo>
                  <a:lnTo>
                    <a:pt x="1915" y="3211"/>
                  </a:lnTo>
                  <a:lnTo>
                    <a:pt x="1972" y="3211"/>
                  </a:lnTo>
                  <a:lnTo>
                    <a:pt x="1989" y="3214"/>
                  </a:lnTo>
                  <a:lnTo>
                    <a:pt x="2004" y="3222"/>
                  </a:lnTo>
                  <a:lnTo>
                    <a:pt x="2017" y="3235"/>
                  </a:lnTo>
                  <a:lnTo>
                    <a:pt x="2025" y="3250"/>
                  </a:lnTo>
                  <a:lnTo>
                    <a:pt x="2028" y="3267"/>
                  </a:lnTo>
                  <a:lnTo>
                    <a:pt x="2084" y="3267"/>
                  </a:lnTo>
                  <a:lnTo>
                    <a:pt x="2087" y="3250"/>
                  </a:lnTo>
                  <a:lnTo>
                    <a:pt x="2096" y="3235"/>
                  </a:lnTo>
                  <a:lnTo>
                    <a:pt x="2108" y="3222"/>
                  </a:lnTo>
                  <a:lnTo>
                    <a:pt x="2123" y="3214"/>
                  </a:lnTo>
                  <a:lnTo>
                    <a:pt x="2141" y="3211"/>
                  </a:lnTo>
                  <a:lnTo>
                    <a:pt x="2197" y="3211"/>
                  </a:lnTo>
                  <a:lnTo>
                    <a:pt x="2197" y="3155"/>
                  </a:lnTo>
                  <a:lnTo>
                    <a:pt x="2180" y="3152"/>
                  </a:lnTo>
                  <a:lnTo>
                    <a:pt x="2163" y="3143"/>
                  </a:lnTo>
                  <a:lnTo>
                    <a:pt x="2152" y="3131"/>
                  </a:lnTo>
                  <a:lnTo>
                    <a:pt x="2144" y="3116"/>
                  </a:lnTo>
                  <a:lnTo>
                    <a:pt x="2141" y="3098"/>
                  </a:lnTo>
                  <a:lnTo>
                    <a:pt x="2144" y="3081"/>
                  </a:lnTo>
                  <a:lnTo>
                    <a:pt x="2152" y="3066"/>
                  </a:lnTo>
                  <a:lnTo>
                    <a:pt x="2163" y="3053"/>
                  </a:lnTo>
                  <a:lnTo>
                    <a:pt x="2180" y="3045"/>
                  </a:lnTo>
                  <a:lnTo>
                    <a:pt x="2197" y="3042"/>
                  </a:lnTo>
                  <a:lnTo>
                    <a:pt x="2197" y="1888"/>
                  </a:lnTo>
                  <a:lnTo>
                    <a:pt x="2200" y="1831"/>
                  </a:lnTo>
                  <a:lnTo>
                    <a:pt x="2209" y="1777"/>
                  </a:lnTo>
                  <a:lnTo>
                    <a:pt x="2225" y="1726"/>
                  </a:lnTo>
                  <a:lnTo>
                    <a:pt x="2246" y="1677"/>
                  </a:lnTo>
                  <a:lnTo>
                    <a:pt x="2272" y="1631"/>
                  </a:lnTo>
                  <a:lnTo>
                    <a:pt x="2302" y="1588"/>
                  </a:lnTo>
                  <a:lnTo>
                    <a:pt x="2337" y="1549"/>
                  </a:lnTo>
                  <a:lnTo>
                    <a:pt x="2376" y="1514"/>
                  </a:lnTo>
                  <a:lnTo>
                    <a:pt x="2419" y="1483"/>
                  </a:lnTo>
                  <a:lnTo>
                    <a:pt x="2465" y="1457"/>
                  </a:lnTo>
                  <a:lnTo>
                    <a:pt x="2515" y="1436"/>
                  </a:lnTo>
                  <a:lnTo>
                    <a:pt x="2566" y="1421"/>
                  </a:lnTo>
                  <a:lnTo>
                    <a:pt x="2620" y="1411"/>
                  </a:lnTo>
                  <a:lnTo>
                    <a:pt x="2676" y="1408"/>
                  </a:lnTo>
                  <a:lnTo>
                    <a:pt x="2732" y="1411"/>
                  </a:lnTo>
                  <a:lnTo>
                    <a:pt x="2786" y="1421"/>
                  </a:lnTo>
                  <a:lnTo>
                    <a:pt x="2837" y="1436"/>
                  </a:lnTo>
                  <a:lnTo>
                    <a:pt x="2886" y="1457"/>
                  </a:lnTo>
                  <a:lnTo>
                    <a:pt x="2932" y="1483"/>
                  </a:lnTo>
                  <a:lnTo>
                    <a:pt x="2975" y="1514"/>
                  </a:lnTo>
                  <a:lnTo>
                    <a:pt x="3014" y="1549"/>
                  </a:lnTo>
                  <a:lnTo>
                    <a:pt x="3049" y="1588"/>
                  </a:lnTo>
                  <a:lnTo>
                    <a:pt x="3080" y="1631"/>
                  </a:lnTo>
                  <a:lnTo>
                    <a:pt x="3106" y="1677"/>
                  </a:lnTo>
                  <a:lnTo>
                    <a:pt x="3127" y="1726"/>
                  </a:lnTo>
                  <a:lnTo>
                    <a:pt x="3142" y="1777"/>
                  </a:lnTo>
                  <a:lnTo>
                    <a:pt x="3152" y="1831"/>
                  </a:lnTo>
                  <a:lnTo>
                    <a:pt x="3155" y="1888"/>
                  </a:lnTo>
                  <a:lnTo>
                    <a:pt x="3155" y="3267"/>
                  </a:lnTo>
                  <a:lnTo>
                    <a:pt x="3267" y="3267"/>
                  </a:lnTo>
                  <a:lnTo>
                    <a:pt x="3267" y="1087"/>
                  </a:lnTo>
                  <a:lnTo>
                    <a:pt x="3263" y="1091"/>
                  </a:lnTo>
                  <a:lnTo>
                    <a:pt x="3258" y="1096"/>
                  </a:lnTo>
                  <a:lnTo>
                    <a:pt x="3241" y="1113"/>
                  </a:lnTo>
                  <a:lnTo>
                    <a:pt x="3234" y="1121"/>
                  </a:lnTo>
                  <a:lnTo>
                    <a:pt x="3225" y="1128"/>
                  </a:lnTo>
                  <a:lnTo>
                    <a:pt x="3207" y="1143"/>
                  </a:lnTo>
                  <a:lnTo>
                    <a:pt x="3199" y="1149"/>
                  </a:lnTo>
                  <a:lnTo>
                    <a:pt x="3191" y="1155"/>
                  </a:lnTo>
                  <a:lnTo>
                    <a:pt x="3169" y="1170"/>
                  </a:lnTo>
                  <a:lnTo>
                    <a:pt x="3152" y="1180"/>
                  </a:lnTo>
                  <a:lnTo>
                    <a:pt x="3129" y="1192"/>
                  </a:lnTo>
                  <a:lnTo>
                    <a:pt x="3112" y="1200"/>
                  </a:lnTo>
                  <a:lnTo>
                    <a:pt x="3087" y="1211"/>
                  </a:lnTo>
                  <a:lnTo>
                    <a:pt x="3069" y="1217"/>
                  </a:lnTo>
                  <a:lnTo>
                    <a:pt x="3042" y="1225"/>
                  </a:lnTo>
                  <a:lnTo>
                    <a:pt x="3024" y="1229"/>
                  </a:lnTo>
                  <a:lnTo>
                    <a:pt x="2993" y="1234"/>
                  </a:lnTo>
                  <a:lnTo>
                    <a:pt x="2985" y="1235"/>
                  </a:lnTo>
                  <a:lnTo>
                    <a:pt x="2977" y="1236"/>
                  </a:lnTo>
                  <a:lnTo>
                    <a:pt x="2929" y="1239"/>
                  </a:lnTo>
                  <a:lnTo>
                    <a:pt x="2873" y="1239"/>
                  </a:lnTo>
                  <a:lnTo>
                    <a:pt x="2844" y="1238"/>
                  </a:lnTo>
                  <a:lnTo>
                    <a:pt x="2817" y="1235"/>
                  </a:lnTo>
                  <a:lnTo>
                    <a:pt x="2809" y="1234"/>
                  </a:lnTo>
                  <a:lnTo>
                    <a:pt x="2801" y="1233"/>
                  </a:lnTo>
                  <a:lnTo>
                    <a:pt x="2760" y="1224"/>
                  </a:lnTo>
                  <a:lnTo>
                    <a:pt x="2746" y="1221"/>
                  </a:lnTo>
                  <a:lnTo>
                    <a:pt x="2720" y="1213"/>
                  </a:lnTo>
                  <a:lnTo>
                    <a:pt x="2696" y="1202"/>
                  </a:lnTo>
                  <a:lnTo>
                    <a:pt x="2689" y="1199"/>
                  </a:lnTo>
                  <a:lnTo>
                    <a:pt x="2648" y="1178"/>
                  </a:lnTo>
                  <a:lnTo>
                    <a:pt x="2640" y="1174"/>
                  </a:lnTo>
                  <a:lnTo>
                    <a:pt x="2634" y="1170"/>
                  </a:lnTo>
                  <a:lnTo>
                    <a:pt x="2600" y="1146"/>
                  </a:lnTo>
                  <a:lnTo>
                    <a:pt x="2595" y="1143"/>
                  </a:lnTo>
                  <a:lnTo>
                    <a:pt x="2590" y="1139"/>
                  </a:lnTo>
                  <a:lnTo>
                    <a:pt x="2570" y="1122"/>
                  </a:lnTo>
                  <a:lnTo>
                    <a:pt x="2551" y="1103"/>
                  </a:lnTo>
                  <a:lnTo>
                    <a:pt x="2547" y="1099"/>
                  </a:lnTo>
                  <a:lnTo>
                    <a:pt x="2543" y="1095"/>
                  </a:lnTo>
                  <a:lnTo>
                    <a:pt x="2517" y="1063"/>
                  </a:lnTo>
                  <a:lnTo>
                    <a:pt x="2511" y="1057"/>
                  </a:lnTo>
                  <a:lnTo>
                    <a:pt x="2507" y="1050"/>
                  </a:lnTo>
                  <a:lnTo>
                    <a:pt x="2482" y="1012"/>
                  </a:lnTo>
                  <a:lnTo>
                    <a:pt x="2481" y="1009"/>
                  </a:lnTo>
                  <a:lnTo>
                    <a:pt x="2479" y="1007"/>
                  </a:lnTo>
                  <a:lnTo>
                    <a:pt x="2477" y="1009"/>
                  </a:lnTo>
                  <a:lnTo>
                    <a:pt x="2476" y="1012"/>
                  </a:lnTo>
                  <a:lnTo>
                    <a:pt x="2451" y="1050"/>
                  </a:lnTo>
                  <a:lnTo>
                    <a:pt x="2446" y="1057"/>
                  </a:lnTo>
                  <a:lnTo>
                    <a:pt x="2441" y="1063"/>
                  </a:lnTo>
                  <a:lnTo>
                    <a:pt x="2414" y="1095"/>
                  </a:lnTo>
                  <a:lnTo>
                    <a:pt x="2406" y="1103"/>
                  </a:lnTo>
                  <a:lnTo>
                    <a:pt x="2388" y="1122"/>
                  </a:lnTo>
                  <a:lnTo>
                    <a:pt x="2367" y="1139"/>
                  </a:lnTo>
                  <a:lnTo>
                    <a:pt x="2363" y="1143"/>
                  </a:lnTo>
                  <a:lnTo>
                    <a:pt x="2358" y="1146"/>
                  </a:lnTo>
                  <a:lnTo>
                    <a:pt x="2323" y="1170"/>
                  </a:lnTo>
                  <a:lnTo>
                    <a:pt x="2310" y="1178"/>
                  </a:lnTo>
                  <a:lnTo>
                    <a:pt x="2269" y="1199"/>
                  </a:lnTo>
                  <a:lnTo>
                    <a:pt x="2262" y="1202"/>
                  </a:lnTo>
                  <a:lnTo>
                    <a:pt x="2237" y="1213"/>
                  </a:lnTo>
                  <a:lnTo>
                    <a:pt x="2211" y="1221"/>
                  </a:lnTo>
                  <a:lnTo>
                    <a:pt x="2197" y="1224"/>
                  </a:lnTo>
                  <a:lnTo>
                    <a:pt x="2156" y="1233"/>
                  </a:lnTo>
                  <a:lnTo>
                    <a:pt x="2149" y="1234"/>
                  </a:lnTo>
                  <a:lnTo>
                    <a:pt x="2141" y="1235"/>
                  </a:lnTo>
                  <a:lnTo>
                    <a:pt x="2113" y="1238"/>
                  </a:lnTo>
                  <a:lnTo>
                    <a:pt x="2084" y="1239"/>
                  </a:lnTo>
                  <a:lnTo>
                    <a:pt x="2056" y="1238"/>
                  </a:lnTo>
                  <a:lnTo>
                    <a:pt x="2028" y="1235"/>
                  </a:lnTo>
                  <a:lnTo>
                    <a:pt x="2021" y="1234"/>
                  </a:lnTo>
                  <a:lnTo>
                    <a:pt x="2013" y="1233"/>
                  </a:lnTo>
                  <a:lnTo>
                    <a:pt x="1972" y="1224"/>
                  </a:lnTo>
                  <a:lnTo>
                    <a:pt x="1957" y="1221"/>
                  </a:lnTo>
                  <a:lnTo>
                    <a:pt x="1932" y="1213"/>
                  </a:lnTo>
                  <a:lnTo>
                    <a:pt x="1907" y="1202"/>
                  </a:lnTo>
                  <a:lnTo>
                    <a:pt x="1900" y="1199"/>
                  </a:lnTo>
                  <a:lnTo>
                    <a:pt x="1878" y="1189"/>
                  </a:lnTo>
                  <a:lnTo>
                    <a:pt x="1859" y="1178"/>
                  </a:lnTo>
                  <a:lnTo>
                    <a:pt x="1846" y="1170"/>
                  </a:lnTo>
                  <a:lnTo>
                    <a:pt x="1828" y="1158"/>
                  </a:lnTo>
                  <a:lnTo>
                    <a:pt x="1811" y="1146"/>
                  </a:lnTo>
                  <a:lnTo>
                    <a:pt x="1807" y="1143"/>
                  </a:lnTo>
                  <a:lnTo>
                    <a:pt x="1802" y="1139"/>
                  </a:lnTo>
                  <a:lnTo>
                    <a:pt x="1781" y="1122"/>
                  </a:lnTo>
                  <a:lnTo>
                    <a:pt x="1763" y="1103"/>
                  </a:lnTo>
                  <a:lnTo>
                    <a:pt x="1759" y="1099"/>
                  </a:lnTo>
                  <a:lnTo>
                    <a:pt x="1755" y="1095"/>
                  </a:lnTo>
                  <a:lnTo>
                    <a:pt x="1728" y="1063"/>
                  </a:lnTo>
                  <a:lnTo>
                    <a:pt x="1723" y="1057"/>
                  </a:lnTo>
                  <a:lnTo>
                    <a:pt x="1718" y="1050"/>
                  </a:lnTo>
                  <a:lnTo>
                    <a:pt x="1705" y="1031"/>
                  </a:lnTo>
                  <a:lnTo>
                    <a:pt x="1694" y="1012"/>
                  </a:lnTo>
                  <a:lnTo>
                    <a:pt x="1692" y="1009"/>
                  </a:lnTo>
                  <a:lnTo>
                    <a:pt x="1690" y="1007"/>
                  </a:lnTo>
                  <a:lnTo>
                    <a:pt x="1688" y="1009"/>
                  </a:lnTo>
                  <a:lnTo>
                    <a:pt x="1687" y="1012"/>
                  </a:lnTo>
                  <a:lnTo>
                    <a:pt x="1662" y="1050"/>
                  </a:lnTo>
                  <a:lnTo>
                    <a:pt x="1657" y="1057"/>
                  </a:lnTo>
                  <a:lnTo>
                    <a:pt x="1652" y="1063"/>
                  </a:lnTo>
                  <a:lnTo>
                    <a:pt x="1625" y="1095"/>
                  </a:lnTo>
                  <a:lnTo>
                    <a:pt x="1621" y="1099"/>
                  </a:lnTo>
                  <a:lnTo>
                    <a:pt x="1617" y="1103"/>
                  </a:lnTo>
                  <a:lnTo>
                    <a:pt x="1599" y="1122"/>
                  </a:lnTo>
                  <a:lnTo>
                    <a:pt x="1578" y="1139"/>
                  </a:lnTo>
                  <a:lnTo>
                    <a:pt x="1569" y="1146"/>
                  </a:lnTo>
                  <a:lnTo>
                    <a:pt x="1534" y="1170"/>
                  </a:lnTo>
                  <a:lnTo>
                    <a:pt x="1521" y="1178"/>
                  </a:lnTo>
                  <a:lnTo>
                    <a:pt x="1502" y="1189"/>
                  </a:lnTo>
                  <a:lnTo>
                    <a:pt x="1480" y="1199"/>
                  </a:lnTo>
                  <a:lnTo>
                    <a:pt x="1473" y="1202"/>
                  </a:lnTo>
                  <a:lnTo>
                    <a:pt x="1448" y="1213"/>
                  </a:lnTo>
                  <a:lnTo>
                    <a:pt x="1423" y="1221"/>
                  </a:lnTo>
                  <a:lnTo>
                    <a:pt x="1408" y="1224"/>
                  </a:lnTo>
                  <a:lnTo>
                    <a:pt x="1367" y="1233"/>
                  </a:lnTo>
                  <a:lnTo>
                    <a:pt x="1360" y="1234"/>
                  </a:lnTo>
                  <a:lnTo>
                    <a:pt x="1352" y="1235"/>
                  </a:lnTo>
                  <a:lnTo>
                    <a:pt x="1324" y="1238"/>
                  </a:lnTo>
                  <a:lnTo>
                    <a:pt x="1296" y="1239"/>
                  </a:lnTo>
                  <a:lnTo>
                    <a:pt x="1267" y="1238"/>
                  </a:lnTo>
                  <a:lnTo>
                    <a:pt x="1239" y="1235"/>
                  </a:lnTo>
                  <a:lnTo>
                    <a:pt x="1232" y="1234"/>
                  </a:lnTo>
                  <a:lnTo>
                    <a:pt x="1224" y="1233"/>
                  </a:lnTo>
                  <a:lnTo>
                    <a:pt x="1183" y="1224"/>
                  </a:lnTo>
                  <a:lnTo>
                    <a:pt x="1176" y="1223"/>
                  </a:lnTo>
                  <a:lnTo>
                    <a:pt x="1169" y="1221"/>
                  </a:lnTo>
                  <a:lnTo>
                    <a:pt x="1143" y="1213"/>
                  </a:lnTo>
                  <a:lnTo>
                    <a:pt x="1118" y="1202"/>
                  </a:lnTo>
                  <a:lnTo>
                    <a:pt x="1111" y="1199"/>
                  </a:lnTo>
                  <a:lnTo>
                    <a:pt x="1070" y="1178"/>
                  </a:lnTo>
                  <a:lnTo>
                    <a:pt x="1057" y="1170"/>
                  </a:lnTo>
                  <a:lnTo>
                    <a:pt x="1022" y="1146"/>
                  </a:lnTo>
                  <a:lnTo>
                    <a:pt x="1018" y="1143"/>
                  </a:lnTo>
                  <a:lnTo>
                    <a:pt x="1013" y="1139"/>
                  </a:lnTo>
                  <a:lnTo>
                    <a:pt x="994" y="1122"/>
                  </a:lnTo>
                  <a:lnTo>
                    <a:pt x="974" y="1103"/>
                  </a:lnTo>
                  <a:lnTo>
                    <a:pt x="970" y="1099"/>
                  </a:lnTo>
                  <a:lnTo>
                    <a:pt x="966" y="1095"/>
                  </a:lnTo>
                  <a:lnTo>
                    <a:pt x="939" y="1063"/>
                  </a:lnTo>
                  <a:lnTo>
                    <a:pt x="934" y="1057"/>
                  </a:lnTo>
                  <a:lnTo>
                    <a:pt x="929" y="1050"/>
                  </a:lnTo>
                  <a:lnTo>
                    <a:pt x="917" y="1031"/>
                  </a:lnTo>
                  <a:lnTo>
                    <a:pt x="905" y="1012"/>
                  </a:lnTo>
                  <a:lnTo>
                    <a:pt x="903" y="1009"/>
                  </a:lnTo>
                  <a:lnTo>
                    <a:pt x="901" y="1007"/>
                  </a:lnTo>
                  <a:close/>
                  <a:moveTo>
                    <a:pt x="2535" y="732"/>
                  </a:moveTo>
                  <a:lnTo>
                    <a:pt x="2535" y="789"/>
                  </a:lnTo>
                  <a:lnTo>
                    <a:pt x="2538" y="835"/>
                  </a:lnTo>
                  <a:lnTo>
                    <a:pt x="2547" y="879"/>
                  </a:lnTo>
                  <a:lnTo>
                    <a:pt x="2562" y="920"/>
                  </a:lnTo>
                  <a:lnTo>
                    <a:pt x="2581" y="959"/>
                  </a:lnTo>
                  <a:lnTo>
                    <a:pt x="2606" y="996"/>
                  </a:lnTo>
                  <a:lnTo>
                    <a:pt x="2634" y="1027"/>
                  </a:lnTo>
                  <a:lnTo>
                    <a:pt x="2666" y="1056"/>
                  </a:lnTo>
                  <a:lnTo>
                    <a:pt x="2703" y="1081"/>
                  </a:lnTo>
                  <a:lnTo>
                    <a:pt x="2742" y="1100"/>
                  </a:lnTo>
                  <a:lnTo>
                    <a:pt x="2783" y="1114"/>
                  </a:lnTo>
                  <a:lnTo>
                    <a:pt x="2827" y="1124"/>
                  </a:lnTo>
                  <a:lnTo>
                    <a:pt x="2873" y="1127"/>
                  </a:lnTo>
                  <a:lnTo>
                    <a:pt x="2929" y="1127"/>
                  </a:lnTo>
                  <a:lnTo>
                    <a:pt x="2975" y="1124"/>
                  </a:lnTo>
                  <a:lnTo>
                    <a:pt x="3019" y="1114"/>
                  </a:lnTo>
                  <a:lnTo>
                    <a:pt x="3060" y="1100"/>
                  </a:lnTo>
                  <a:lnTo>
                    <a:pt x="3099" y="1081"/>
                  </a:lnTo>
                  <a:lnTo>
                    <a:pt x="3135" y="1056"/>
                  </a:lnTo>
                  <a:lnTo>
                    <a:pt x="3168" y="1027"/>
                  </a:lnTo>
                  <a:lnTo>
                    <a:pt x="3197" y="996"/>
                  </a:lnTo>
                  <a:lnTo>
                    <a:pt x="3221" y="959"/>
                  </a:lnTo>
                  <a:lnTo>
                    <a:pt x="3241" y="920"/>
                  </a:lnTo>
                  <a:lnTo>
                    <a:pt x="3255" y="879"/>
                  </a:lnTo>
                  <a:lnTo>
                    <a:pt x="3264" y="835"/>
                  </a:lnTo>
                  <a:lnTo>
                    <a:pt x="3267" y="789"/>
                  </a:lnTo>
                  <a:lnTo>
                    <a:pt x="3267" y="732"/>
                  </a:lnTo>
                  <a:lnTo>
                    <a:pt x="2535" y="732"/>
                  </a:lnTo>
                  <a:close/>
                  <a:moveTo>
                    <a:pt x="1746" y="732"/>
                  </a:moveTo>
                  <a:lnTo>
                    <a:pt x="1746" y="789"/>
                  </a:lnTo>
                  <a:lnTo>
                    <a:pt x="1749" y="835"/>
                  </a:lnTo>
                  <a:lnTo>
                    <a:pt x="1759" y="879"/>
                  </a:lnTo>
                  <a:lnTo>
                    <a:pt x="1773" y="920"/>
                  </a:lnTo>
                  <a:lnTo>
                    <a:pt x="1792" y="959"/>
                  </a:lnTo>
                  <a:lnTo>
                    <a:pt x="1817" y="996"/>
                  </a:lnTo>
                  <a:lnTo>
                    <a:pt x="1846" y="1027"/>
                  </a:lnTo>
                  <a:lnTo>
                    <a:pt x="1878" y="1056"/>
                  </a:lnTo>
                  <a:lnTo>
                    <a:pt x="1914" y="1081"/>
                  </a:lnTo>
                  <a:lnTo>
                    <a:pt x="1953" y="1100"/>
                  </a:lnTo>
                  <a:lnTo>
                    <a:pt x="1994" y="1114"/>
                  </a:lnTo>
                  <a:lnTo>
                    <a:pt x="2038" y="1124"/>
                  </a:lnTo>
                  <a:lnTo>
                    <a:pt x="2084" y="1127"/>
                  </a:lnTo>
                  <a:lnTo>
                    <a:pt x="2130" y="1124"/>
                  </a:lnTo>
                  <a:lnTo>
                    <a:pt x="2174" y="1114"/>
                  </a:lnTo>
                  <a:lnTo>
                    <a:pt x="2215" y="1100"/>
                  </a:lnTo>
                  <a:lnTo>
                    <a:pt x="2254" y="1081"/>
                  </a:lnTo>
                  <a:lnTo>
                    <a:pt x="2290" y="1056"/>
                  </a:lnTo>
                  <a:lnTo>
                    <a:pt x="2323" y="1027"/>
                  </a:lnTo>
                  <a:lnTo>
                    <a:pt x="2352" y="996"/>
                  </a:lnTo>
                  <a:lnTo>
                    <a:pt x="2376" y="959"/>
                  </a:lnTo>
                  <a:lnTo>
                    <a:pt x="2396" y="920"/>
                  </a:lnTo>
                  <a:lnTo>
                    <a:pt x="2410" y="879"/>
                  </a:lnTo>
                  <a:lnTo>
                    <a:pt x="2419" y="835"/>
                  </a:lnTo>
                  <a:lnTo>
                    <a:pt x="2422" y="789"/>
                  </a:lnTo>
                  <a:lnTo>
                    <a:pt x="2422" y="732"/>
                  </a:lnTo>
                  <a:lnTo>
                    <a:pt x="1746" y="732"/>
                  </a:lnTo>
                  <a:close/>
                  <a:moveTo>
                    <a:pt x="958" y="732"/>
                  </a:moveTo>
                  <a:lnTo>
                    <a:pt x="958" y="789"/>
                  </a:lnTo>
                  <a:lnTo>
                    <a:pt x="961" y="835"/>
                  </a:lnTo>
                  <a:lnTo>
                    <a:pt x="970" y="879"/>
                  </a:lnTo>
                  <a:lnTo>
                    <a:pt x="984" y="920"/>
                  </a:lnTo>
                  <a:lnTo>
                    <a:pt x="1004" y="959"/>
                  </a:lnTo>
                  <a:lnTo>
                    <a:pt x="1028" y="996"/>
                  </a:lnTo>
                  <a:lnTo>
                    <a:pt x="1057" y="1027"/>
                  </a:lnTo>
                  <a:lnTo>
                    <a:pt x="1090" y="1056"/>
                  </a:lnTo>
                  <a:lnTo>
                    <a:pt x="1126" y="1081"/>
                  </a:lnTo>
                  <a:lnTo>
                    <a:pt x="1165" y="1100"/>
                  </a:lnTo>
                  <a:lnTo>
                    <a:pt x="1206" y="1114"/>
                  </a:lnTo>
                  <a:lnTo>
                    <a:pt x="1250" y="1124"/>
                  </a:lnTo>
                  <a:lnTo>
                    <a:pt x="1296" y="1127"/>
                  </a:lnTo>
                  <a:lnTo>
                    <a:pt x="1342" y="1124"/>
                  </a:lnTo>
                  <a:lnTo>
                    <a:pt x="1386" y="1114"/>
                  </a:lnTo>
                  <a:lnTo>
                    <a:pt x="1427" y="1100"/>
                  </a:lnTo>
                  <a:lnTo>
                    <a:pt x="1466" y="1081"/>
                  </a:lnTo>
                  <a:lnTo>
                    <a:pt x="1502" y="1056"/>
                  </a:lnTo>
                  <a:lnTo>
                    <a:pt x="1534" y="1027"/>
                  </a:lnTo>
                  <a:lnTo>
                    <a:pt x="1563" y="996"/>
                  </a:lnTo>
                  <a:lnTo>
                    <a:pt x="1588" y="959"/>
                  </a:lnTo>
                  <a:lnTo>
                    <a:pt x="1607" y="920"/>
                  </a:lnTo>
                  <a:lnTo>
                    <a:pt x="1621" y="879"/>
                  </a:lnTo>
                  <a:lnTo>
                    <a:pt x="1631" y="835"/>
                  </a:lnTo>
                  <a:lnTo>
                    <a:pt x="1634" y="789"/>
                  </a:lnTo>
                  <a:lnTo>
                    <a:pt x="1634" y="732"/>
                  </a:lnTo>
                  <a:lnTo>
                    <a:pt x="958" y="732"/>
                  </a:lnTo>
                  <a:close/>
                  <a:moveTo>
                    <a:pt x="113" y="732"/>
                  </a:moveTo>
                  <a:lnTo>
                    <a:pt x="113" y="789"/>
                  </a:lnTo>
                  <a:lnTo>
                    <a:pt x="116" y="835"/>
                  </a:lnTo>
                  <a:lnTo>
                    <a:pt x="125" y="879"/>
                  </a:lnTo>
                  <a:lnTo>
                    <a:pt x="139" y="920"/>
                  </a:lnTo>
                  <a:lnTo>
                    <a:pt x="159" y="959"/>
                  </a:lnTo>
                  <a:lnTo>
                    <a:pt x="183" y="996"/>
                  </a:lnTo>
                  <a:lnTo>
                    <a:pt x="212" y="1027"/>
                  </a:lnTo>
                  <a:lnTo>
                    <a:pt x="245" y="1056"/>
                  </a:lnTo>
                  <a:lnTo>
                    <a:pt x="281" y="1081"/>
                  </a:lnTo>
                  <a:lnTo>
                    <a:pt x="320" y="1100"/>
                  </a:lnTo>
                  <a:lnTo>
                    <a:pt x="361" y="1114"/>
                  </a:lnTo>
                  <a:lnTo>
                    <a:pt x="405" y="1124"/>
                  </a:lnTo>
                  <a:lnTo>
                    <a:pt x="451" y="1127"/>
                  </a:lnTo>
                  <a:lnTo>
                    <a:pt x="507" y="1127"/>
                  </a:lnTo>
                  <a:lnTo>
                    <a:pt x="553" y="1124"/>
                  </a:lnTo>
                  <a:lnTo>
                    <a:pt x="597" y="1114"/>
                  </a:lnTo>
                  <a:lnTo>
                    <a:pt x="638" y="1100"/>
                  </a:lnTo>
                  <a:lnTo>
                    <a:pt x="677" y="1081"/>
                  </a:lnTo>
                  <a:lnTo>
                    <a:pt x="714" y="1056"/>
                  </a:lnTo>
                  <a:lnTo>
                    <a:pt x="746" y="1027"/>
                  </a:lnTo>
                  <a:lnTo>
                    <a:pt x="774" y="996"/>
                  </a:lnTo>
                  <a:lnTo>
                    <a:pt x="799" y="959"/>
                  </a:lnTo>
                  <a:lnTo>
                    <a:pt x="818" y="920"/>
                  </a:lnTo>
                  <a:lnTo>
                    <a:pt x="833" y="879"/>
                  </a:lnTo>
                  <a:lnTo>
                    <a:pt x="842" y="835"/>
                  </a:lnTo>
                  <a:lnTo>
                    <a:pt x="845" y="789"/>
                  </a:lnTo>
                  <a:lnTo>
                    <a:pt x="845" y="732"/>
                  </a:lnTo>
                  <a:lnTo>
                    <a:pt x="113" y="732"/>
                  </a:lnTo>
                  <a:close/>
                  <a:moveTo>
                    <a:pt x="2148" y="113"/>
                  </a:moveTo>
                  <a:lnTo>
                    <a:pt x="2202" y="147"/>
                  </a:lnTo>
                  <a:lnTo>
                    <a:pt x="2253" y="186"/>
                  </a:lnTo>
                  <a:lnTo>
                    <a:pt x="2300" y="229"/>
                  </a:lnTo>
                  <a:lnTo>
                    <a:pt x="2344" y="276"/>
                  </a:lnTo>
                  <a:lnTo>
                    <a:pt x="2385" y="326"/>
                  </a:lnTo>
                  <a:lnTo>
                    <a:pt x="2421" y="379"/>
                  </a:lnTo>
                  <a:lnTo>
                    <a:pt x="2454" y="434"/>
                  </a:lnTo>
                  <a:lnTo>
                    <a:pt x="2482" y="494"/>
                  </a:lnTo>
                  <a:lnTo>
                    <a:pt x="2505" y="555"/>
                  </a:lnTo>
                  <a:lnTo>
                    <a:pt x="2524" y="620"/>
                  </a:lnTo>
                  <a:lnTo>
                    <a:pt x="3248" y="620"/>
                  </a:lnTo>
                  <a:lnTo>
                    <a:pt x="3224" y="560"/>
                  </a:lnTo>
                  <a:lnTo>
                    <a:pt x="3197" y="504"/>
                  </a:lnTo>
                  <a:lnTo>
                    <a:pt x="3164" y="451"/>
                  </a:lnTo>
                  <a:lnTo>
                    <a:pt x="3127" y="399"/>
                  </a:lnTo>
                  <a:lnTo>
                    <a:pt x="3086" y="352"/>
                  </a:lnTo>
                  <a:lnTo>
                    <a:pt x="3042" y="309"/>
                  </a:lnTo>
                  <a:lnTo>
                    <a:pt x="2994" y="269"/>
                  </a:lnTo>
                  <a:lnTo>
                    <a:pt x="2944" y="234"/>
                  </a:lnTo>
                  <a:lnTo>
                    <a:pt x="2889" y="202"/>
                  </a:lnTo>
                  <a:lnTo>
                    <a:pt x="2833" y="175"/>
                  </a:lnTo>
                  <a:lnTo>
                    <a:pt x="2775" y="153"/>
                  </a:lnTo>
                  <a:lnTo>
                    <a:pt x="2714" y="135"/>
                  </a:lnTo>
                  <a:lnTo>
                    <a:pt x="2652" y="122"/>
                  </a:lnTo>
                  <a:lnTo>
                    <a:pt x="2587" y="115"/>
                  </a:lnTo>
                  <a:lnTo>
                    <a:pt x="2534" y="113"/>
                  </a:lnTo>
                  <a:lnTo>
                    <a:pt x="2148" y="113"/>
                  </a:lnTo>
                  <a:close/>
                  <a:moveTo>
                    <a:pt x="1746" y="113"/>
                  </a:moveTo>
                  <a:lnTo>
                    <a:pt x="1746" y="620"/>
                  </a:lnTo>
                  <a:lnTo>
                    <a:pt x="2408" y="620"/>
                  </a:lnTo>
                  <a:lnTo>
                    <a:pt x="2389" y="562"/>
                  </a:lnTo>
                  <a:lnTo>
                    <a:pt x="2365" y="507"/>
                  </a:lnTo>
                  <a:lnTo>
                    <a:pt x="2336" y="455"/>
                  </a:lnTo>
                  <a:lnTo>
                    <a:pt x="2305" y="405"/>
                  </a:lnTo>
                  <a:lnTo>
                    <a:pt x="2269" y="358"/>
                  </a:lnTo>
                  <a:lnTo>
                    <a:pt x="2229" y="315"/>
                  </a:lnTo>
                  <a:lnTo>
                    <a:pt x="2185" y="276"/>
                  </a:lnTo>
                  <a:lnTo>
                    <a:pt x="2139" y="240"/>
                  </a:lnTo>
                  <a:lnTo>
                    <a:pt x="2089" y="208"/>
                  </a:lnTo>
                  <a:lnTo>
                    <a:pt x="2037" y="180"/>
                  </a:lnTo>
                  <a:lnTo>
                    <a:pt x="1983" y="158"/>
                  </a:lnTo>
                  <a:lnTo>
                    <a:pt x="1927" y="139"/>
                  </a:lnTo>
                  <a:lnTo>
                    <a:pt x="1868" y="125"/>
                  </a:lnTo>
                  <a:lnTo>
                    <a:pt x="1808" y="117"/>
                  </a:lnTo>
                  <a:lnTo>
                    <a:pt x="1746" y="113"/>
                  </a:lnTo>
                  <a:close/>
                  <a:moveTo>
                    <a:pt x="1634" y="113"/>
                  </a:moveTo>
                  <a:lnTo>
                    <a:pt x="1572" y="117"/>
                  </a:lnTo>
                  <a:lnTo>
                    <a:pt x="1512" y="125"/>
                  </a:lnTo>
                  <a:lnTo>
                    <a:pt x="1453" y="139"/>
                  </a:lnTo>
                  <a:lnTo>
                    <a:pt x="1397" y="158"/>
                  </a:lnTo>
                  <a:lnTo>
                    <a:pt x="1343" y="180"/>
                  </a:lnTo>
                  <a:lnTo>
                    <a:pt x="1291" y="208"/>
                  </a:lnTo>
                  <a:lnTo>
                    <a:pt x="1241" y="240"/>
                  </a:lnTo>
                  <a:lnTo>
                    <a:pt x="1195" y="276"/>
                  </a:lnTo>
                  <a:lnTo>
                    <a:pt x="1151" y="315"/>
                  </a:lnTo>
                  <a:lnTo>
                    <a:pt x="1111" y="358"/>
                  </a:lnTo>
                  <a:lnTo>
                    <a:pt x="1075" y="405"/>
                  </a:lnTo>
                  <a:lnTo>
                    <a:pt x="1044" y="455"/>
                  </a:lnTo>
                  <a:lnTo>
                    <a:pt x="1015" y="507"/>
                  </a:lnTo>
                  <a:lnTo>
                    <a:pt x="991" y="562"/>
                  </a:lnTo>
                  <a:lnTo>
                    <a:pt x="972" y="620"/>
                  </a:lnTo>
                  <a:lnTo>
                    <a:pt x="1634" y="620"/>
                  </a:lnTo>
                  <a:lnTo>
                    <a:pt x="1634" y="113"/>
                  </a:lnTo>
                  <a:close/>
                  <a:moveTo>
                    <a:pt x="846" y="113"/>
                  </a:moveTo>
                  <a:lnTo>
                    <a:pt x="783" y="116"/>
                  </a:lnTo>
                  <a:lnTo>
                    <a:pt x="719" y="124"/>
                  </a:lnTo>
                  <a:lnTo>
                    <a:pt x="659" y="137"/>
                  </a:lnTo>
                  <a:lnTo>
                    <a:pt x="598" y="155"/>
                  </a:lnTo>
                  <a:lnTo>
                    <a:pt x="541" y="177"/>
                  </a:lnTo>
                  <a:lnTo>
                    <a:pt x="485" y="205"/>
                  </a:lnTo>
                  <a:lnTo>
                    <a:pt x="433" y="237"/>
                  </a:lnTo>
                  <a:lnTo>
                    <a:pt x="383" y="272"/>
                  </a:lnTo>
                  <a:lnTo>
                    <a:pt x="336" y="311"/>
                  </a:lnTo>
                  <a:lnTo>
                    <a:pt x="292" y="354"/>
                  </a:lnTo>
                  <a:lnTo>
                    <a:pt x="252" y="402"/>
                  </a:lnTo>
                  <a:lnTo>
                    <a:pt x="216" y="452"/>
                  </a:lnTo>
                  <a:lnTo>
                    <a:pt x="183" y="505"/>
                  </a:lnTo>
                  <a:lnTo>
                    <a:pt x="156" y="561"/>
                  </a:lnTo>
                  <a:lnTo>
                    <a:pt x="132" y="620"/>
                  </a:lnTo>
                  <a:lnTo>
                    <a:pt x="856" y="620"/>
                  </a:lnTo>
                  <a:lnTo>
                    <a:pt x="875" y="555"/>
                  </a:lnTo>
                  <a:lnTo>
                    <a:pt x="898" y="494"/>
                  </a:lnTo>
                  <a:lnTo>
                    <a:pt x="926" y="434"/>
                  </a:lnTo>
                  <a:lnTo>
                    <a:pt x="959" y="379"/>
                  </a:lnTo>
                  <a:lnTo>
                    <a:pt x="995" y="326"/>
                  </a:lnTo>
                  <a:lnTo>
                    <a:pt x="1036" y="276"/>
                  </a:lnTo>
                  <a:lnTo>
                    <a:pt x="1080" y="229"/>
                  </a:lnTo>
                  <a:lnTo>
                    <a:pt x="1127" y="186"/>
                  </a:lnTo>
                  <a:lnTo>
                    <a:pt x="1178" y="147"/>
                  </a:lnTo>
                  <a:lnTo>
                    <a:pt x="1232" y="113"/>
                  </a:lnTo>
                  <a:lnTo>
                    <a:pt x="846" y="113"/>
                  </a:lnTo>
                  <a:close/>
                  <a:moveTo>
                    <a:pt x="845" y="0"/>
                  </a:moveTo>
                  <a:lnTo>
                    <a:pt x="2648" y="0"/>
                  </a:lnTo>
                  <a:lnTo>
                    <a:pt x="2648" y="8"/>
                  </a:lnTo>
                  <a:lnTo>
                    <a:pt x="2716" y="19"/>
                  </a:lnTo>
                  <a:lnTo>
                    <a:pt x="2782" y="37"/>
                  </a:lnTo>
                  <a:lnTo>
                    <a:pt x="2846" y="58"/>
                  </a:lnTo>
                  <a:lnTo>
                    <a:pt x="2909" y="85"/>
                  </a:lnTo>
                  <a:lnTo>
                    <a:pt x="2968" y="117"/>
                  </a:lnTo>
                  <a:lnTo>
                    <a:pt x="3025" y="153"/>
                  </a:lnTo>
                  <a:lnTo>
                    <a:pt x="3079" y="193"/>
                  </a:lnTo>
                  <a:lnTo>
                    <a:pt x="3129" y="237"/>
                  </a:lnTo>
                  <a:lnTo>
                    <a:pt x="3176" y="285"/>
                  </a:lnTo>
                  <a:lnTo>
                    <a:pt x="3220" y="336"/>
                  </a:lnTo>
                  <a:lnTo>
                    <a:pt x="3259" y="391"/>
                  </a:lnTo>
                  <a:lnTo>
                    <a:pt x="3295" y="450"/>
                  </a:lnTo>
                  <a:lnTo>
                    <a:pt x="3326" y="510"/>
                  </a:lnTo>
                  <a:lnTo>
                    <a:pt x="3351" y="575"/>
                  </a:lnTo>
                  <a:lnTo>
                    <a:pt x="3373" y="641"/>
                  </a:lnTo>
                  <a:lnTo>
                    <a:pt x="3364" y="643"/>
                  </a:lnTo>
                  <a:lnTo>
                    <a:pt x="3364" y="643"/>
                  </a:lnTo>
                  <a:lnTo>
                    <a:pt x="3364" y="643"/>
                  </a:lnTo>
                  <a:lnTo>
                    <a:pt x="3373" y="641"/>
                  </a:lnTo>
                  <a:lnTo>
                    <a:pt x="3375" y="660"/>
                  </a:lnTo>
                  <a:lnTo>
                    <a:pt x="3379" y="672"/>
                  </a:lnTo>
                  <a:lnTo>
                    <a:pt x="3380" y="685"/>
                  </a:lnTo>
                  <a:lnTo>
                    <a:pt x="3380" y="3380"/>
                  </a:lnTo>
                  <a:lnTo>
                    <a:pt x="0" y="3380"/>
                  </a:lnTo>
                  <a:lnTo>
                    <a:pt x="0" y="685"/>
                  </a:lnTo>
                  <a:lnTo>
                    <a:pt x="1" y="672"/>
                  </a:lnTo>
                  <a:lnTo>
                    <a:pt x="5" y="659"/>
                  </a:lnTo>
                  <a:lnTo>
                    <a:pt x="8" y="640"/>
                  </a:lnTo>
                  <a:lnTo>
                    <a:pt x="29" y="575"/>
                  </a:lnTo>
                  <a:lnTo>
                    <a:pt x="54" y="512"/>
                  </a:lnTo>
                  <a:lnTo>
                    <a:pt x="84" y="453"/>
                  </a:lnTo>
                  <a:lnTo>
                    <a:pt x="118" y="395"/>
                  </a:lnTo>
                  <a:lnTo>
                    <a:pt x="156" y="341"/>
                  </a:lnTo>
                  <a:lnTo>
                    <a:pt x="198" y="291"/>
                  </a:lnTo>
                  <a:lnTo>
                    <a:pt x="244" y="244"/>
                  </a:lnTo>
                  <a:lnTo>
                    <a:pt x="293" y="200"/>
                  </a:lnTo>
                  <a:lnTo>
                    <a:pt x="345" y="160"/>
                  </a:lnTo>
                  <a:lnTo>
                    <a:pt x="399" y="124"/>
                  </a:lnTo>
                  <a:lnTo>
                    <a:pt x="458" y="92"/>
                  </a:lnTo>
                  <a:lnTo>
                    <a:pt x="517" y="65"/>
                  </a:lnTo>
                  <a:lnTo>
                    <a:pt x="580" y="42"/>
                  </a:lnTo>
                  <a:lnTo>
                    <a:pt x="643" y="25"/>
                  </a:lnTo>
                  <a:lnTo>
                    <a:pt x="710" y="11"/>
                  </a:lnTo>
                  <a:lnTo>
                    <a:pt x="776" y="3"/>
                  </a:lnTo>
                  <a:lnTo>
                    <a:pt x="8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604"/>
            <p:cNvSpPr>
              <a:spLocks noEditPoints="1"/>
            </p:cNvSpPr>
            <p:nvPr/>
          </p:nvSpPr>
          <p:spPr bwMode="auto">
            <a:xfrm>
              <a:off x="744538" y="3694113"/>
              <a:ext cx="293688" cy="250825"/>
            </a:xfrm>
            <a:custGeom>
              <a:avLst/>
              <a:gdLst>
                <a:gd name="T0" fmla="*/ 113 w 1859"/>
                <a:gd name="T1" fmla="*/ 113 h 1578"/>
                <a:gd name="T2" fmla="*/ 113 w 1859"/>
                <a:gd name="T3" fmla="*/ 1465 h 1578"/>
                <a:gd name="T4" fmla="*/ 1747 w 1859"/>
                <a:gd name="T5" fmla="*/ 1465 h 1578"/>
                <a:gd name="T6" fmla="*/ 1747 w 1859"/>
                <a:gd name="T7" fmla="*/ 113 h 1578"/>
                <a:gd name="T8" fmla="*/ 113 w 1859"/>
                <a:gd name="T9" fmla="*/ 113 h 1578"/>
                <a:gd name="T10" fmla="*/ 0 w 1859"/>
                <a:gd name="T11" fmla="*/ 0 h 1578"/>
                <a:gd name="T12" fmla="*/ 1859 w 1859"/>
                <a:gd name="T13" fmla="*/ 0 h 1578"/>
                <a:gd name="T14" fmla="*/ 1859 w 1859"/>
                <a:gd name="T15" fmla="*/ 1578 h 1578"/>
                <a:gd name="T16" fmla="*/ 0 w 1859"/>
                <a:gd name="T17" fmla="*/ 1578 h 1578"/>
                <a:gd name="T18" fmla="*/ 0 w 1859"/>
                <a:gd name="T19" fmla="*/ 0 h 1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59" h="1578">
                  <a:moveTo>
                    <a:pt x="113" y="113"/>
                  </a:moveTo>
                  <a:lnTo>
                    <a:pt x="113" y="1465"/>
                  </a:lnTo>
                  <a:lnTo>
                    <a:pt x="1747" y="1465"/>
                  </a:lnTo>
                  <a:lnTo>
                    <a:pt x="174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1859" y="0"/>
                  </a:lnTo>
                  <a:lnTo>
                    <a:pt x="1859" y="1578"/>
                  </a:lnTo>
                  <a:lnTo>
                    <a:pt x="0" y="15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605"/>
            <p:cNvSpPr>
              <a:spLocks/>
            </p:cNvSpPr>
            <p:nvPr/>
          </p:nvSpPr>
          <p:spPr bwMode="auto">
            <a:xfrm>
              <a:off x="833438" y="3756025"/>
              <a:ext cx="53975" cy="53975"/>
            </a:xfrm>
            <a:custGeom>
              <a:avLst/>
              <a:gdLst>
                <a:gd name="T0" fmla="*/ 281 w 338"/>
                <a:gd name="T1" fmla="*/ 0 h 338"/>
                <a:gd name="T2" fmla="*/ 296 w 338"/>
                <a:gd name="T3" fmla="*/ 2 h 338"/>
                <a:gd name="T4" fmla="*/ 309 w 338"/>
                <a:gd name="T5" fmla="*/ 7 h 338"/>
                <a:gd name="T6" fmla="*/ 321 w 338"/>
                <a:gd name="T7" fmla="*/ 16 h 338"/>
                <a:gd name="T8" fmla="*/ 330 w 338"/>
                <a:gd name="T9" fmla="*/ 28 h 338"/>
                <a:gd name="T10" fmla="*/ 336 w 338"/>
                <a:gd name="T11" fmla="*/ 42 h 338"/>
                <a:gd name="T12" fmla="*/ 338 w 338"/>
                <a:gd name="T13" fmla="*/ 56 h 338"/>
                <a:gd name="T14" fmla="*/ 336 w 338"/>
                <a:gd name="T15" fmla="*/ 70 h 338"/>
                <a:gd name="T16" fmla="*/ 330 w 338"/>
                <a:gd name="T17" fmla="*/ 84 h 338"/>
                <a:gd name="T18" fmla="*/ 321 w 338"/>
                <a:gd name="T19" fmla="*/ 96 h 338"/>
                <a:gd name="T20" fmla="*/ 96 w 338"/>
                <a:gd name="T21" fmla="*/ 321 h 338"/>
                <a:gd name="T22" fmla="*/ 84 w 338"/>
                <a:gd name="T23" fmla="*/ 330 h 338"/>
                <a:gd name="T24" fmla="*/ 70 w 338"/>
                <a:gd name="T25" fmla="*/ 336 h 338"/>
                <a:gd name="T26" fmla="*/ 56 w 338"/>
                <a:gd name="T27" fmla="*/ 338 h 338"/>
                <a:gd name="T28" fmla="*/ 42 w 338"/>
                <a:gd name="T29" fmla="*/ 336 h 338"/>
                <a:gd name="T30" fmla="*/ 28 w 338"/>
                <a:gd name="T31" fmla="*/ 330 h 338"/>
                <a:gd name="T32" fmla="*/ 16 w 338"/>
                <a:gd name="T33" fmla="*/ 321 h 338"/>
                <a:gd name="T34" fmla="*/ 7 w 338"/>
                <a:gd name="T35" fmla="*/ 309 h 338"/>
                <a:gd name="T36" fmla="*/ 2 w 338"/>
                <a:gd name="T37" fmla="*/ 296 h 338"/>
                <a:gd name="T38" fmla="*/ 0 w 338"/>
                <a:gd name="T39" fmla="*/ 281 h 338"/>
                <a:gd name="T40" fmla="*/ 2 w 338"/>
                <a:gd name="T41" fmla="*/ 267 h 338"/>
                <a:gd name="T42" fmla="*/ 7 w 338"/>
                <a:gd name="T43" fmla="*/ 254 h 338"/>
                <a:gd name="T44" fmla="*/ 16 w 338"/>
                <a:gd name="T45" fmla="*/ 241 h 338"/>
                <a:gd name="T46" fmla="*/ 241 w 338"/>
                <a:gd name="T47" fmla="*/ 16 h 338"/>
                <a:gd name="T48" fmla="*/ 254 w 338"/>
                <a:gd name="T49" fmla="*/ 7 h 338"/>
                <a:gd name="T50" fmla="*/ 267 w 338"/>
                <a:gd name="T51" fmla="*/ 2 h 338"/>
                <a:gd name="T52" fmla="*/ 281 w 338"/>
                <a:gd name="T5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8" h="338">
                  <a:moveTo>
                    <a:pt x="281" y="0"/>
                  </a:moveTo>
                  <a:lnTo>
                    <a:pt x="296" y="2"/>
                  </a:lnTo>
                  <a:lnTo>
                    <a:pt x="309" y="7"/>
                  </a:lnTo>
                  <a:lnTo>
                    <a:pt x="321" y="16"/>
                  </a:lnTo>
                  <a:lnTo>
                    <a:pt x="330" y="28"/>
                  </a:lnTo>
                  <a:lnTo>
                    <a:pt x="336" y="42"/>
                  </a:lnTo>
                  <a:lnTo>
                    <a:pt x="338" y="56"/>
                  </a:lnTo>
                  <a:lnTo>
                    <a:pt x="336" y="70"/>
                  </a:lnTo>
                  <a:lnTo>
                    <a:pt x="330" y="84"/>
                  </a:lnTo>
                  <a:lnTo>
                    <a:pt x="321" y="96"/>
                  </a:lnTo>
                  <a:lnTo>
                    <a:pt x="96" y="321"/>
                  </a:lnTo>
                  <a:lnTo>
                    <a:pt x="84" y="330"/>
                  </a:lnTo>
                  <a:lnTo>
                    <a:pt x="70" y="336"/>
                  </a:lnTo>
                  <a:lnTo>
                    <a:pt x="56" y="338"/>
                  </a:lnTo>
                  <a:lnTo>
                    <a:pt x="42" y="336"/>
                  </a:lnTo>
                  <a:lnTo>
                    <a:pt x="28" y="330"/>
                  </a:lnTo>
                  <a:lnTo>
                    <a:pt x="16" y="321"/>
                  </a:lnTo>
                  <a:lnTo>
                    <a:pt x="7" y="309"/>
                  </a:lnTo>
                  <a:lnTo>
                    <a:pt x="2" y="296"/>
                  </a:lnTo>
                  <a:lnTo>
                    <a:pt x="0" y="281"/>
                  </a:lnTo>
                  <a:lnTo>
                    <a:pt x="2" y="267"/>
                  </a:lnTo>
                  <a:lnTo>
                    <a:pt x="7" y="254"/>
                  </a:lnTo>
                  <a:lnTo>
                    <a:pt x="16" y="241"/>
                  </a:lnTo>
                  <a:lnTo>
                    <a:pt x="241" y="16"/>
                  </a:lnTo>
                  <a:lnTo>
                    <a:pt x="254" y="7"/>
                  </a:lnTo>
                  <a:lnTo>
                    <a:pt x="267" y="2"/>
                  </a:lnTo>
                  <a:lnTo>
                    <a:pt x="2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606"/>
            <p:cNvSpPr>
              <a:spLocks/>
            </p:cNvSpPr>
            <p:nvPr/>
          </p:nvSpPr>
          <p:spPr bwMode="auto">
            <a:xfrm>
              <a:off x="833438" y="3819525"/>
              <a:ext cx="34925" cy="34925"/>
            </a:xfrm>
            <a:custGeom>
              <a:avLst/>
              <a:gdLst>
                <a:gd name="T0" fmla="*/ 169 w 225"/>
                <a:gd name="T1" fmla="*/ 0 h 225"/>
                <a:gd name="T2" fmla="*/ 183 w 225"/>
                <a:gd name="T3" fmla="*/ 2 h 225"/>
                <a:gd name="T4" fmla="*/ 196 w 225"/>
                <a:gd name="T5" fmla="*/ 7 h 225"/>
                <a:gd name="T6" fmla="*/ 209 w 225"/>
                <a:gd name="T7" fmla="*/ 16 h 225"/>
                <a:gd name="T8" fmla="*/ 218 w 225"/>
                <a:gd name="T9" fmla="*/ 29 h 225"/>
                <a:gd name="T10" fmla="*/ 223 w 225"/>
                <a:gd name="T11" fmla="*/ 42 h 225"/>
                <a:gd name="T12" fmla="*/ 225 w 225"/>
                <a:gd name="T13" fmla="*/ 56 h 225"/>
                <a:gd name="T14" fmla="*/ 223 w 225"/>
                <a:gd name="T15" fmla="*/ 71 h 225"/>
                <a:gd name="T16" fmla="*/ 218 w 225"/>
                <a:gd name="T17" fmla="*/ 84 h 225"/>
                <a:gd name="T18" fmla="*/ 209 w 225"/>
                <a:gd name="T19" fmla="*/ 96 h 225"/>
                <a:gd name="T20" fmla="*/ 96 w 225"/>
                <a:gd name="T21" fmla="*/ 209 h 225"/>
                <a:gd name="T22" fmla="*/ 84 w 225"/>
                <a:gd name="T23" fmla="*/ 218 h 225"/>
                <a:gd name="T24" fmla="*/ 70 w 225"/>
                <a:gd name="T25" fmla="*/ 223 h 225"/>
                <a:gd name="T26" fmla="*/ 56 w 225"/>
                <a:gd name="T27" fmla="*/ 225 h 225"/>
                <a:gd name="T28" fmla="*/ 42 w 225"/>
                <a:gd name="T29" fmla="*/ 223 h 225"/>
                <a:gd name="T30" fmla="*/ 28 w 225"/>
                <a:gd name="T31" fmla="*/ 218 h 225"/>
                <a:gd name="T32" fmla="*/ 16 w 225"/>
                <a:gd name="T33" fmla="*/ 209 h 225"/>
                <a:gd name="T34" fmla="*/ 7 w 225"/>
                <a:gd name="T35" fmla="*/ 197 h 225"/>
                <a:gd name="T36" fmla="*/ 2 w 225"/>
                <a:gd name="T37" fmla="*/ 183 h 225"/>
                <a:gd name="T38" fmla="*/ 0 w 225"/>
                <a:gd name="T39" fmla="*/ 169 h 225"/>
                <a:gd name="T40" fmla="*/ 2 w 225"/>
                <a:gd name="T41" fmla="*/ 155 h 225"/>
                <a:gd name="T42" fmla="*/ 7 w 225"/>
                <a:gd name="T43" fmla="*/ 141 h 225"/>
                <a:gd name="T44" fmla="*/ 16 w 225"/>
                <a:gd name="T45" fmla="*/ 129 h 225"/>
                <a:gd name="T46" fmla="*/ 129 w 225"/>
                <a:gd name="T47" fmla="*/ 16 h 225"/>
                <a:gd name="T48" fmla="*/ 141 w 225"/>
                <a:gd name="T49" fmla="*/ 7 h 225"/>
                <a:gd name="T50" fmla="*/ 154 w 225"/>
                <a:gd name="T51" fmla="*/ 2 h 225"/>
                <a:gd name="T52" fmla="*/ 169 w 225"/>
                <a:gd name="T53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5" h="225">
                  <a:moveTo>
                    <a:pt x="169" y="0"/>
                  </a:moveTo>
                  <a:lnTo>
                    <a:pt x="183" y="2"/>
                  </a:lnTo>
                  <a:lnTo>
                    <a:pt x="196" y="7"/>
                  </a:lnTo>
                  <a:lnTo>
                    <a:pt x="209" y="16"/>
                  </a:lnTo>
                  <a:lnTo>
                    <a:pt x="218" y="29"/>
                  </a:lnTo>
                  <a:lnTo>
                    <a:pt x="223" y="42"/>
                  </a:lnTo>
                  <a:lnTo>
                    <a:pt x="225" y="56"/>
                  </a:lnTo>
                  <a:lnTo>
                    <a:pt x="223" y="71"/>
                  </a:lnTo>
                  <a:lnTo>
                    <a:pt x="218" y="84"/>
                  </a:lnTo>
                  <a:lnTo>
                    <a:pt x="209" y="96"/>
                  </a:lnTo>
                  <a:lnTo>
                    <a:pt x="96" y="209"/>
                  </a:lnTo>
                  <a:lnTo>
                    <a:pt x="84" y="218"/>
                  </a:lnTo>
                  <a:lnTo>
                    <a:pt x="70" y="223"/>
                  </a:lnTo>
                  <a:lnTo>
                    <a:pt x="56" y="225"/>
                  </a:lnTo>
                  <a:lnTo>
                    <a:pt x="42" y="223"/>
                  </a:lnTo>
                  <a:lnTo>
                    <a:pt x="28" y="218"/>
                  </a:lnTo>
                  <a:lnTo>
                    <a:pt x="16" y="209"/>
                  </a:lnTo>
                  <a:lnTo>
                    <a:pt x="7" y="197"/>
                  </a:lnTo>
                  <a:lnTo>
                    <a:pt x="2" y="183"/>
                  </a:lnTo>
                  <a:lnTo>
                    <a:pt x="0" y="169"/>
                  </a:lnTo>
                  <a:lnTo>
                    <a:pt x="2" y="155"/>
                  </a:lnTo>
                  <a:lnTo>
                    <a:pt x="7" y="141"/>
                  </a:lnTo>
                  <a:lnTo>
                    <a:pt x="16" y="129"/>
                  </a:lnTo>
                  <a:lnTo>
                    <a:pt x="129" y="16"/>
                  </a:lnTo>
                  <a:lnTo>
                    <a:pt x="141" y="7"/>
                  </a:lnTo>
                  <a:lnTo>
                    <a:pt x="154" y="2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607"/>
            <p:cNvSpPr>
              <a:spLocks/>
            </p:cNvSpPr>
            <p:nvPr/>
          </p:nvSpPr>
          <p:spPr bwMode="auto">
            <a:xfrm>
              <a:off x="868363" y="3802063"/>
              <a:ext cx="19050" cy="17463"/>
            </a:xfrm>
            <a:custGeom>
              <a:avLst/>
              <a:gdLst>
                <a:gd name="T0" fmla="*/ 56 w 113"/>
                <a:gd name="T1" fmla="*/ 0 h 112"/>
                <a:gd name="T2" fmla="*/ 71 w 113"/>
                <a:gd name="T3" fmla="*/ 1 h 112"/>
                <a:gd name="T4" fmla="*/ 85 w 113"/>
                <a:gd name="T5" fmla="*/ 7 h 112"/>
                <a:gd name="T6" fmla="*/ 96 w 113"/>
                <a:gd name="T7" fmla="*/ 16 h 112"/>
                <a:gd name="T8" fmla="*/ 105 w 113"/>
                <a:gd name="T9" fmla="*/ 28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5 w 113"/>
                <a:gd name="T17" fmla="*/ 83 h 112"/>
                <a:gd name="T18" fmla="*/ 96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6 w 113"/>
                <a:gd name="T25" fmla="*/ 112 h 112"/>
                <a:gd name="T26" fmla="*/ 42 w 113"/>
                <a:gd name="T27" fmla="*/ 110 h 112"/>
                <a:gd name="T28" fmla="*/ 28 w 113"/>
                <a:gd name="T29" fmla="*/ 105 h 112"/>
                <a:gd name="T30" fmla="*/ 16 w 113"/>
                <a:gd name="T31" fmla="*/ 96 h 112"/>
                <a:gd name="T32" fmla="*/ 7 w 113"/>
                <a:gd name="T33" fmla="*/ 83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7 w 113"/>
                <a:gd name="T41" fmla="*/ 28 h 112"/>
                <a:gd name="T42" fmla="*/ 16 w 113"/>
                <a:gd name="T43" fmla="*/ 16 h 112"/>
                <a:gd name="T44" fmla="*/ 28 w 113"/>
                <a:gd name="T45" fmla="*/ 7 h 112"/>
                <a:gd name="T46" fmla="*/ 42 w 113"/>
                <a:gd name="T47" fmla="*/ 1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608"/>
            <p:cNvSpPr>
              <a:spLocks/>
            </p:cNvSpPr>
            <p:nvPr/>
          </p:nvSpPr>
          <p:spPr bwMode="auto">
            <a:xfrm>
              <a:off x="887413" y="3756025"/>
              <a:ext cx="44450" cy="44450"/>
            </a:xfrm>
            <a:custGeom>
              <a:avLst/>
              <a:gdLst>
                <a:gd name="T0" fmla="*/ 225 w 281"/>
                <a:gd name="T1" fmla="*/ 0 h 281"/>
                <a:gd name="T2" fmla="*/ 239 w 281"/>
                <a:gd name="T3" fmla="*/ 2 h 281"/>
                <a:gd name="T4" fmla="*/ 253 w 281"/>
                <a:gd name="T5" fmla="*/ 7 h 281"/>
                <a:gd name="T6" fmla="*/ 265 w 281"/>
                <a:gd name="T7" fmla="*/ 16 h 281"/>
                <a:gd name="T8" fmla="*/ 274 w 281"/>
                <a:gd name="T9" fmla="*/ 28 h 281"/>
                <a:gd name="T10" fmla="*/ 279 w 281"/>
                <a:gd name="T11" fmla="*/ 42 h 281"/>
                <a:gd name="T12" fmla="*/ 281 w 281"/>
                <a:gd name="T13" fmla="*/ 56 h 281"/>
                <a:gd name="T14" fmla="*/ 279 w 281"/>
                <a:gd name="T15" fmla="*/ 70 h 281"/>
                <a:gd name="T16" fmla="*/ 274 w 281"/>
                <a:gd name="T17" fmla="*/ 84 h 281"/>
                <a:gd name="T18" fmla="*/ 265 w 281"/>
                <a:gd name="T19" fmla="*/ 96 h 281"/>
                <a:gd name="T20" fmla="*/ 96 w 281"/>
                <a:gd name="T21" fmla="*/ 265 h 281"/>
                <a:gd name="T22" fmla="*/ 84 w 281"/>
                <a:gd name="T23" fmla="*/ 274 h 281"/>
                <a:gd name="T24" fmla="*/ 70 w 281"/>
                <a:gd name="T25" fmla="*/ 279 h 281"/>
                <a:gd name="T26" fmla="*/ 56 w 281"/>
                <a:gd name="T27" fmla="*/ 281 h 281"/>
                <a:gd name="T28" fmla="*/ 42 w 281"/>
                <a:gd name="T29" fmla="*/ 279 h 281"/>
                <a:gd name="T30" fmla="*/ 28 w 281"/>
                <a:gd name="T31" fmla="*/ 274 h 281"/>
                <a:gd name="T32" fmla="*/ 16 w 281"/>
                <a:gd name="T33" fmla="*/ 265 h 281"/>
                <a:gd name="T34" fmla="*/ 7 w 281"/>
                <a:gd name="T35" fmla="*/ 253 h 281"/>
                <a:gd name="T36" fmla="*/ 2 w 281"/>
                <a:gd name="T37" fmla="*/ 239 h 281"/>
                <a:gd name="T38" fmla="*/ 0 w 281"/>
                <a:gd name="T39" fmla="*/ 225 h 281"/>
                <a:gd name="T40" fmla="*/ 2 w 281"/>
                <a:gd name="T41" fmla="*/ 211 h 281"/>
                <a:gd name="T42" fmla="*/ 7 w 281"/>
                <a:gd name="T43" fmla="*/ 197 h 281"/>
                <a:gd name="T44" fmla="*/ 16 w 281"/>
                <a:gd name="T45" fmla="*/ 185 h 281"/>
                <a:gd name="T46" fmla="*/ 185 w 281"/>
                <a:gd name="T47" fmla="*/ 16 h 281"/>
                <a:gd name="T48" fmla="*/ 197 w 281"/>
                <a:gd name="T49" fmla="*/ 7 h 281"/>
                <a:gd name="T50" fmla="*/ 211 w 281"/>
                <a:gd name="T51" fmla="*/ 2 h 281"/>
                <a:gd name="T52" fmla="*/ 225 w 281"/>
                <a:gd name="T53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1" h="281">
                  <a:moveTo>
                    <a:pt x="225" y="0"/>
                  </a:moveTo>
                  <a:lnTo>
                    <a:pt x="239" y="2"/>
                  </a:lnTo>
                  <a:lnTo>
                    <a:pt x="253" y="7"/>
                  </a:lnTo>
                  <a:lnTo>
                    <a:pt x="265" y="16"/>
                  </a:lnTo>
                  <a:lnTo>
                    <a:pt x="274" y="28"/>
                  </a:lnTo>
                  <a:lnTo>
                    <a:pt x="279" y="42"/>
                  </a:lnTo>
                  <a:lnTo>
                    <a:pt x="281" y="56"/>
                  </a:lnTo>
                  <a:lnTo>
                    <a:pt x="279" y="70"/>
                  </a:lnTo>
                  <a:lnTo>
                    <a:pt x="274" y="84"/>
                  </a:lnTo>
                  <a:lnTo>
                    <a:pt x="265" y="96"/>
                  </a:lnTo>
                  <a:lnTo>
                    <a:pt x="96" y="265"/>
                  </a:lnTo>
                  <a:lnTo>
                    <a:pt x="84" y="274"/>
                  </a:lnTo>
                  <a:lnTo>
                    <a:pt x="70" y="279"/>
                  </a:lnTo>
                  <a:lnTo>
                    <a:pt x="56" y="281"/>
                  </a:lnTo>
                  <a:lnTo>
                    <a:pt x="42" y="279"/>
                  </a:lnTo>
                  <a:lnTo>
                    <a:pt x="28" y="274"/>
                  </a:lnTo>
                  <a:lnTo>
                    <a:pt x="16" y="265"/>
                  </a:lnTo>
                  <a:lnTo>
                    <a:pt x="7" y="253"/>
                  </a:lnTo>
                  <a:lnTo>
                    <a:pt x="2" y="239"/>
                  </a:lnTo>
                  <a:lnTo>
                    <a:pt x="0" y="225"/>
                  </a:lnTo>
                  <a:lnTo>
                    <a:pt x="2" y="211"/>
                  </a:lnTo>
                  <a:lnTo>
                    <a:pt x="7" y="197"/>
                  </a:lnTo>
                  <a:lnTo>
                    <a:pt x="16" y="185"/>
                  </a:lnTo>
                  <a:lnTo>
                    <a:pt x="185" y="16"/>
                  </a:lnTo>
                  <a:lnTo>
                    <a:pt x="197" y="7"/>
                  </a:lnTo>
                  <a:lnTo>
                    <a:pt x="211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609"/>
            <p:cNvSpPr>
              <a:spLocks/>
            </p:cNvSpPr>
            <p:nvPr/>
          </p:nvSpPr>
          <p:spPr bwMode="auto">
            <a:xfrm>
              <a:off x="833438" y="3800475"/>
              <a:ext cx="98425" cy="98425"/>
            </a:xfrm>
            <a:custGeom>
              <a:avLst/>
              <a:gdLst>
                <a:gd name="T0" fmla="*/ 563 w 619"/>
                <a:gd name="T1" fmla="*/ 0 h 620"/>
                <a:gd name="T2" fmla="*/ 577 w 619"/>
                <a:gd name="T3" fmla="*/ 2 h 620"/>
                <a:gd name="T4" fmla="*/ 591 w 619"/>
                <a:gd name="T5" fmla="*/ 8 h 620"/>
                <a:gd name="T6" fmla="*/ 603 w 619"/>
                <a:gd name="T7" fmla="*/ 17 h 620"/>
                <a:gd name="T8" fmla="*/ 612 w 619"/>
                <a:gd name="T9" fmla="*/ 29 h 620"/>
                <a:gd name="T10" fmla="*/ 617 w 619"/>
                <a:gd name="T11" fmla="*/ 42 h 620"/>
                <a:gd name="T12" fmla="*/ 619 w 619"/>
                <a:gd name="T13" fmla="*/ 57 h 620"/>
                <a:gd name="T14" fmla="*/ 617 w 619"/>
                <a:gd name="T15" fmla="*/ 71 h 620"/>
                <a:gd name="T16" fmla="*/ 612 w 619"/>
                <a:gd name="T17" fmla="*/ 84 h 620"/>
                <a:gd name="T18" fmla="*/ 603 w 619"/>
                <a:gd name="T19" fmla="*/ 97 h 620"/>
                <a:gd name="T20" fmla="*/ 96 w 619"/>
                <a:gd name="T21" fmla="*/ 604 h 620"/>
                <a:gd name="T22" fmla="*/ 84 w 619"/>
                <a:gd name="T23" fmla="*/ 613 h 620"/>
                <a:gd name="T24" fmla="*/ 70 w 619"/>
                <a:gd name="T25" fmla="*/ 618 h 620"/>
                <a:gd name="T26" fmla="*/ 56 w 619"/>
                <a:gd name="T27" fmla="*/ 620 h 620"/>
                <a:gd name="T28" fmla="*/ 42 w 619"/>
                <a:gd name="T29" fmla="*/ 618 h 620"/>
                <a:gd name="T30" fmla="*/ 28 w 619"/>
                <a:gd name="T31" fmla="*/ 613 h 620"/>
                <a:gd name="T32" fmla="*/ 16 w 619"/>
                <a:gd name="T33" fmla="*/ 604 h 620"/>
                <a:gd name="T34" fmla="*/ 7 w 619"/>
                <a:gd name="T35" fmla="*/ 591 h 620"/>
                <a:gd name="T36" fmla="*/ 2 w 619"/>
                <a:gd name="T37" fmla="*/ 578 h 620"/>
                <a:gd name="T38" fmla="*/ 0 w 619"/>
                <a:gd name="T39" fmla="*/ 564 h 620"/>
                <a:gd name="T40" fmla="*/ 2 w 619"/>
                <a:gd name="T41" fmla="*/ 549 h 620"/>
                <a:gd name="T42" fmla="*/ 7 w 619"/>
                <a:gd name="T43" fmla="*/ 536 h 620"/>
                <a:gd name="T44" fmla="*/ 16 w 619"/>
                <a:gd name="T45" fmla="*/ 524 h 620"/>
                <a:gd name="T46" fmla="*/ 523 w 619"/>
                <a:gd name="T47" fmla="*/ 17 h 620"/>
                <a:gd name="T48" fmla="*/ 535 w 619"/>
                <a:gd name="T49" fmla="*/ 8 h 620"/>
                <a:gd name="T50" fmla="*/ 549 w 619"/>
                <a:gd name="T51" fmla="*/ 2 h 620"/>
                <a:gd name="T52" fmla="*/ 563 w 619"/>
                <a:gd name="T53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9" h="620">
                  <a:moveTo>
                    <a:pt x="563" y="0"/>
                  </a:moveTo>
                  <a:lnTo>
                    <a:pt x="577" y="2"/>
                  </a:lnTo>
                  <a:lnTo>
                    <a:pt x="591" y="8"/>
                  </a:lnTo>
                  <a:lnTo>
                    <a:pt x="603" y="17"/>
                  </a:lnTo>
                  <a:lnTo>
                    <a:pt x="612" y="29"/>
                  </a:lnTo>
                  <a:lnTo>
                    <a:pt x="617" y="42"/>
                  </a:lnTo>
                  <a:lnTo>
                    <a:pt x="619" y="57"/>
                  </a:lnTo>
                  <a:lnTo>
                    <a:pt x="617" y="71"/>
                  </a:lnTo>
                  <a:lnTo>
                    <a:pt x="612" y="84"/>
                  </a:lnTo>
                  <a:lnTo>
                    <a:pt x="603" y="97"/>
                  </a:lnTo>
                  <a:lnTo>
                    <a:pt x="96" y="604"/>
                  </a:lnTo>
                  <a:lnTo>
                    <a:pt x="84" y="613"/>
                  </a:lnTo>
                  <a:lnTo>
                    <a:pt x="70" y="618"/>
                  </a:lnTo>
                  <a:lnTo>
                    <a:pt x="56" y="620"/>
                  </a:lnTo>
                  <a:lnTo>
                    <a:pt x="42" y="618"/>
                  </a:lnTo>
                  <a:lnTo>
                    <a:pt x="28" y="613"/>
                  </a:lnTo>
                  <a:lnTo>
                    <a:pt x="16" y="604"/>
                  </a:lnTo>
                  <a:lnTo>
                    <a:pt x="7" y="591"/>
                  </a:lnTo>
                  <a:lnTo>
                    <a:pt x="2" y="578"/>
                  </a:lnTo>
                  <a:lnTo>
                    <a:pt x="0" y="564"/>
                  </a:lnTo>
                  <a:lnTo>
                    <a:pt x="2" y="549"/>
                  </a:lnTo>
                  <a:lnTo>
                    <a:pt x="7" y="536"/>
                  </a:lnTo>
                  <a:lnTo>
                    <a:pt x="16" y="524"/>
                  </a:lnTo>
                  <a:lnTo>
                    <a:pt x="523" y="17"/>
                  </a:lnTo>
                  <a:lnTo>
                    <a:pt x="535" y="8"/>
                  </a:lnTo>
                  <a:lnTo>
                    <a:pt x="549" y="2"/>
                  </a:lnTo>
                  <a:lnTo>
                    <a:pt x="5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610"/>
            <p:cNvSpPr>
              <a:spLocks/>
            </p:cNvSpPr>
            <p:nvPr/>
          </p:nvSpPr>
          <p:spPr bwMode="auto">
            <a:xfrm>
              <a:off x="931863" y="3783013"/>
              <a:ext cx="17463" cy="17463"/>
            </a:xfrm>
            <a:custGeom>
              <a:avLst/>
              <a:gdLst>
                <a:gd name="T0" fmla="*/ 57 w 113"/>
                <a:gd name="T1" fmla="*/ 0 h 111"/>
                <a:gd name="T2" fmla="*/ 71 w 113"/>
                <a:gd name="T3" fmla="*/ 1 h 111"/>
                <a:gd name="T4" fmla="*/ 85 w 113"/>
                <a:gd name="T5" fmla="*/ 6 h 111"/>
                <a:gd name="T6" fmla="*/ 97 w 113"/>
                <a:gd name="T7" fmla="*/ 15 h 111"/>
                <a:gd name="T8" fmla="*/ 106 w 113"/>
                <a:gd name="T9" fmla="*/ 26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7 w 113"/>
                <a:gd name="T25" fmla="*/ 111 h 111"/>
                <a:gd name="T26" fmla="*/ 42 w 113"/>
                <a:gd name="T27" fmla="*/ 109 h 111"/>
                <a:gd name="T28" fmla="*/ 28 w 113"/>
                <a:gd name="T29" fmla="*/ 104 h 111"/>
                <a:gd name="T30" fmla="*/ 17 w 113"/>
                <a:gd name="T31" fmla="*/ 95 h 111"/>
                <a:gd name="T32" fmla="*/ 8 w 113"/>
                <a:gd name="T33" fmla="*/ 84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8 w 113"/>
                <a:gd name="T41" fmla="*/ 26 h 111"/>
                <a:gd name="T42" fmla="*/ 17 w 113"/>
                <a:gd name="T43" fmla="*/ 15 h 111"/>
                <a:gd name="T44" fmla="*/ 28 w 113"/>
                <a:gd name="T45" fmla="*/ 6 h 111"/>
                <a:gd name="T46" fmla="*/ 42 w 113"/>
                <a:gd name="T47" fmla="*/ 1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1" y="1"/>
                  </a:lnTo>
                  <a:lnTo>
                    <a:pt x="85" y="6"/>
                  </a:lnTo>
                  <a:lnTo>
                    <a:pt x="97" y="15"/>
                  </a:lnTo>
                  <a:lnTo>
                    <a:pt x="106" y="26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7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7" y="95"/>
                  </a:lnTo>
                  <a:lnTo>
                    <a:pt x="8" y="84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6"/>
                  </a:lnTo>
                  <a:lnTo>
                    <a:pt x="17" y="15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611"/>
            <p:cNvSpPr>
              <a:spLocks/>
            </p:cNvSpPr>
            <p:nvPr/>
          </p:nvSpPr>
          <p:spPr bwMode="auto">
            <a:xfrm>
              <a:off x="762000" y="3952875"/>
              <a:ext cx="26988" cy="17463"/>
            </a:xfrm>
            <a:custGeom>
              <a:avLst/>
              <a:gdLst>
                <a:gd name="T0" fmla="*/ 56 w 169"/>
                <a:gd name="T1" fmla="*/ 0 h 113"/>
                <a:gd name="T2" fmla="*/ 113 w 169"/>
                <a:gd name="T3" fmla="*/ 0 h 113"/>
                <a:gd name="T4" fmla="*/ 130 w 169"/>
                <a:gd name="T5" fmla="*/ 3 h 113"/>
                <a:gd name="T6" fmla="*/ 145 w 169"/>
                <a:gd name="T7" fmla="*/ 11 h 113"/>
                <a:gd name="T8" fmla="*/ 158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8 w 169"/>
                <a:gd name="T17" fmla="*/ 89 h 113"/>
                <a:gd name="T18" fmla="*/ 145 w 169"/>
                <a:gd name="T19" fmla="*/ 101 h 113"/>
                <a:gd name="T20" fmla="*/ 130 w 169"/>
                <a:gd name="T21" fmla="*/ 110 h 113"/>
                <a:gd name="T22" fmla="*/ 113 w 169"/>
                <a:gd name="T23" fmla="*/ 113 h 113"/>
                <a:gd name="T24" fmla="*/ 56 w 169"/>
                <a:gd name="T25" fmla="*/ 113 h 113"/>
                <a:gd name="T26" fmla="*/ 39 w 169"/>
                <a:gd name="T27" fmla="*/ 110 h 113"/>
                <a:gd name="T28" fmla="*/ 24 w 169"/>
                <a:gd name="T29" fmla="*/ 101 h 113"/>
                <a:gd name="T30" fmla="*/ 11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1 w 169"/>
                <a:gd name="T39" fmla="*/ 24 h 113"/>
                <a:gd name="T40" fmla="*/ 24 w 169"/>
                <a:gd name="T41" fmla="*/ 11 h 113"/>
                <a:gd name="T42" fmla="*/ 39 w 169"/>
                <a:gd name="T43" fmla="*/ 3 h 113"/>
                <a:gd name="T44" fmla="*/ 56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89"/>
                  </a:lnTo>
                  <a:lnTo>
                    <a:pt x="145" y="101"/>
                  </a:lnTo>
                  <a:lnTo>
                    <a:pt x="130" y="110"/>
                  </a:lnTo>
                  <a:lnTo>
                    <a:pt x="113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612"/>
            <p:cNvSpPr>
              <a:spLocks/>
            </p:cNvSpPr>
            <p:nvPr/>
          </p:nvSpPr>
          <p:spPr bwMode="auto">
            <a:xfrm>
              <a:off x="725488" y="3952875"/>
              <a:ext cx="26988" cy="17463"/>
            </a:xfrm>
            <a:custGeom>
              <a:avLst/>
              <a:gdLst>
                <a:gd name="T0" fmla="*/ 56 w 169"/>
                <a:gd name="T1" fmla="*/ 0 h 113"/>
                <a:gd name="T2" fmla="*/ 112 w 169"/>
                <a:gd name="T3" fmla="*/ 0 h 113"/>
                <a:gd name="T4" fmla="*/ 130 w 169"/>
                <a:gd name="T5" fmla="*/ 3 h 113"/>
                <a:gd name="T6" fmla="*/ 145 w 169"/>
                <a:gd name="T7" fmla="*/ 11 h 113"/>
                <a:gd name="T8" fmla="*/ 157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7 w 169"/>
                <a:gd name="T17" fmla="*/ 89 h 113"/>
                <a:gd name="T18" fmla="*/ 145 w 169"/>
                <a:gd name="T19" fmla="*/ 101 h 113"/>
                <a:gd name="T20" fmla="*/ 130 w 169"/>
                <a:gd name="T21" fmla="*/ 110 h 113"/>
                <a:gd name="T22" fmla="*/ 112 w 169"/>
                <a:gd name="T23" fmla="*/ 113 h 113"/>
                <a:gd name="T24" fmla="*/ 56 w 169"/>
                <a:gd name="T25" fmla="*/ 113 h 113"/>
                <a:gd name="T26" fmla="*/ 39 w 169"/>
                <a:gd name="T27" fmla="*/ 110 h 113"/>
                <a:gd name="T28" fmla="*/ 23 w 169"/>
                <a:gd name="T29" fmla="*/ 101 h 113"/>
                <a:gd name="T30" fmla="*/ 11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1 w 169"/>
                <a:gd name="T39" fmla="*/ 24 h 113"/>
                <a:gd name="T40" fmla="*/ 23 w 169"/>
                <a:gd name="T41" fmla="*/ 11 h 113"/>
                <a:gd name="T42" fmla="*/ 39 w 169"/>
                <a:gd name="T43" fmla="*/ 3 h 113"/>
                <a:gd name="T44" fmla="*/ 56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7" y="89"/>
                  </a:lnTo>
                  <a:lnTo>
                    <a:pt x="145" y="101"/>
                  </a:lnTo>
                  <a:lnTo>
                    <a:pt x="130" y="110"/>
                  </a:lnTo>
                  <a:lnTo>
                    <a:pt x="112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Freeform 613"/>
            <p:cNvSpPr>
              <a:spLocks/>
            </p:cNvSpPr>
            <p:nvPr/>
          </p:nvSpPr>
          <p:spPr bwMode="auto">
            <a:xfrm>
              <a:off x="833438" y="3952875"/>
              <a:ext cx="26988" cy="17463"/>
            </a:xfrm>
            <a:custGeom>
              <a:avLst/>
              <a:gdLst>
                <a:gd name="T0" fmla="*/ 56 w 169"/>
                <a:gd name="T1" fmla="*/ 0 h 113"/>
                <a:gd name="T2" fmla="*/ 112 w 169"/>
                <a:gd name="T3" fmla="*/ 0 h 113"/>
                <a:gd name="T4" fmla="*/ 130 w 169"/>
                <a:gd name="T5" fmla="*/ 3 h 113"/>
                <a:gd name="T6" fmla="*/ 146 w 169"/>
                <a:gd name="T7" fmla="*/ 11 h 113"/>
                <a:gd name="T8" fmla="*/ 157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7 w 169"/>
                <a:gd name="T17" fmla="*/ 89 h 113"/>
                <a:gd name="T18" fmla="*/ 146 w 169"/>
                <a:gd name="T19" fmla="*/ 101 h 113"/>
                <a:gd name="T20" fmla="*/ 130 w 169"/>
                <a:gd name="T21" fmla="*/ 110 h 113"/>
                <a:gd name="T22" fmla="*/ 112 w 169"/>
                <a:gd name="T23" fmla="*/ 113 h 113"/>
                <a:gd name="T24" fmla="*/ 56 w 169"/>
                <a:gd name="T25" fmla="*/ 113 h 113"/>
                <a:gd name="T26" fmla="*/ 39 w 169"/>
                <a:gd name="T27" fmla="*/ 110 h 113"/>
                <a:gd name="T28" fmla="*/ 23 w 169"/>
                <a:gd name="T29" fmla="*/ 101 h 113"/>
                <a:gd name="T30" fmla="*/ 11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1 w 169"/>
                <a:gd name="T39" fmla="*/ 24 h 113"/>
                <a:gd name="T40" fmla="*/ 23 w 169"/>
                <a:gd name="T41" fmla="*/ 11 h 113"/>
                <a:gd name="T42" fmla="*/ 39 w 169"/>
                <a:gd name="T43" fmla="*/ 3 h 113"/>
                <a:gd name="T44" fmla="*/ 56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7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7" y="89"/>
                  </a:lnTo>
                  <a:lnTo>
                    <a:pt x="146" y="101"/>
                  </a:lnTo>
                  <a:lnTo>
                    <a:pt x="130" y="110"/>
                  </a:lnTo>
                  <a:lnTo>
                    <a:pt x="112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614"/>
            <p:cNvSpPr>
              <a:spLocks/>
            </p:cNvSpPr>
            <p:nvPr/>
          </p:nvSpPr>
          <p:spPr bwMode="auto">
            <a:xfrm>
              <a:off x="796925" y="3952875"/>
              <a:ext cx="26988" cy="17463"/>
            </a:xfrm>
            <a:custGeom>
              <a:avLst/>
              <a:gdLst>
                <a:gd name="T0" fmla="*/ 57 w 169"/>
                <a:gd name="T1" fmla="*/ 0 h 113"/>
                <a:gd name="T2" fmla="*/ 113 w 169"/>
                <a:gd name="T3" fmla="*/ 0 h 113"/>
                <a:gd name="T4" fmla="*/ 130 w 169"/>
                <a:gd name="T5" fmla="*/ 3 h 113"/>
                <a:gd name="T6" fmla="*/ 146 w 169"/>
                <a:gd name="T7" fmla="*/ 11 h 113"/>
                <a:gd name="T8" fmla="*/ 158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8 w 169"/>
                <a:gd name="T17" fmla="*/ 89 h 113"/>
                <a:gd name="T18" fmla="*/ 146 w 169"/>
                <a:gd name="T19" fmla="*/ 101 h 113"/>
                <a:gd name="T20" fmla="*/ 130 w 169"/>
                <a:gd name="T21" fmla="*/ 110 h 113"/>
                <a:gd name="T22" fmla="*/ 113 w 169"/>
                <a:gd name="T23" fmla="*/ 113 h 113"/>
                <a:gd name="T24" fmla="*/ 57 w 169"/>
                <a:gd name="T25" fmla="*/ 113 h 113"/>
                <a:gd name="T26" fmla="*/ 39 w 169"/>
                <a:gd name="T27" fmla="*/ 110 h 113"/>
                <a:gd name="T28" fmla="*/ 24 w 169"/>
                <a:gd name="T29" fmla="*/ 101 h 113"/>
                <a:gd name="T30" fmla="*/ 12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2 w 169"/>
                <a:gd name="T39" fmla="*/ 24 h 113"/>
                <a:gd name="T40" fmla="*/ 24 w 169"/>
                <a:gd name="T41" fmla="*/ 11 h 113"/>
                <a:gd name="T42" fmla="*/ 39 w 169"/>
                <a:gd name="T43" fmla="*/ 3 h 113"/>
                <a:gd name="T44" fmla="*/ 57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89"/>
                  </a:lnTo>
                  <a:lnTo>
                    <a:pt x="146" y="101"/>
                  </a:lnTo>
                  <a:lnTo>
                    <a:pt x="130" y="110"/>
                  </a:lnTo>
                  <a:lnTo>
                    <a:pt x="113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615"/>
            <p:cNvSpPr>
              <a:spLocks/>
            </p:cNvSpPr>
            <p:nvPr/>
          </p:nvSpPr>
          <p:spPr bwMode="auto">
            <a:xfrm>
              <a:off x="904875" y="3952875"/>
              <a:ext cx="26988" cy="17463"/>
            </a:xfrm>
            <a:custGeom>
              <a:avLst/>
              <a:gdLst>
                <a:gd name="T0" fmla="*/ 57 w 169"/>
                <a:gd name="T1" fmla="*/ 0 h 113"/>
                <a:gd name="T2" fmla="*/ 113 w 169"/>
                <a:gd name="T3" fmla="*/ 0 h 113"/>
                <a:gd name="T4" fmla="*/ 130 w 169"/>
                <a:gd name="T5" fmla="*/ 3 h 113"/>
                <a:gd name="T6" fmla="*/ 146 w 169"/>
                <a:gd name="T7" fmla="*/ 11 h 113"/>
                <a:gd name="T8" fmla="*/ 158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8 w 169"/>
                <a:gd name="T17" fmla="*/ 89 h 113"/>
                <a:gd name="T18" fmla="*/ 146 w 169"/>
                <a:gd name="T19" fmla="*/ 101 h 113"/>
                <a:gd name="T20" fmla="*/ 130 w 169"/>
                <a:gd name="T21" fmla="*/ 110 h 113"/>
                <a:gd name="T22" fmla="*/ 113 w 169"/>
                <a:gd name="T23" fmla="*/ 113 h 113"/>
                <a:gd name="T24" fmla="*/ 57 w 169"/>
                <a:gd name="T25" fmla="*/ 113 h 113"/>
                <a:gd name="T26" fmla="*/ 39 w 169"/>
                <a:gd name="T27" fmla="*/ 110 h 113"/>
                <a:gd name="T28" fmla="*/ 24 w 169"/>
                <a:gd name="T29" fmla="*/ 101 h 113"/>
                <a:gd name="T30" fmla="*/ 12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2 w 169"/>
                <a:gd name="T39" fmla="*/ 24 h 113"/>
                <a:gd name="T40" fmla="*/ 24 w 169"/>
                <a:gd name="T41" fmla="*/ 11 h 113"/>
                <a:gd name="T42" fmla="*/ 39 w 169"/>
                <a:gd name="T43" fmla="*/ 3 h 113"/>
                <a:gd name="T44" fmla="*/ 57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89"/>
                  </a:lnTo>
                  <a:lnTo>
                    <a:pt x="146" y="101"/>
                  </a:lnTo>
                  <a:lnTo>
                    <a:pt x="130" y="110"/>
                  </a:lnTo>
                  <a:lnTo>
                    <a:pt x="113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616"/>
            <p:cNvSpPr>
              <a:spLocks/>
            </p:cNvSpPr>
            <p:nvPr/>
          </p:nvSpPr>
          <p:spPr bwMode="auto">
            <a:xfrm>
              <a:off x="868363" y="3952875"/>
              <a:ext cx="26988" cy="17463"/>
            </a:xfrm>
            <a:custGeom>
              <a:avLst/>
              <a:gdLst>
                <a:gd name="T0" fmla="*/ 56 w 169"/>
                <a:gd name="T1" fmla="*/ 0 h 113"/>
                <a:gd name="T2" fmla="*/ 113 w 169"/>
                <a:gd name="T3" fmla="*/ 0 h 113"/>
                <a:gd name="T4" fmla="*/ 130 w 169"/>
                <a:gd name="T5" fmla="*/ 3 h 113"/>
                <a:gd name="T6" fmla="*/ 145 w 169"/>
                <a:gd name="T7" fmla="*/ 11 h 113"/>
                <a:gd name="T8" fmla="*/ 158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8 w 169"/>
                <a:gd name="T17" fmla="*/ 89 h 113"/>
                <a:gd name="T18" fmla="*/ 145 w 169"/>
                <a:gd name="T19" fmla="*/ 101 h 113"/>
                <a:gd name="T20" fmla="*/ 130 w 169"/>
                <a:gd name="T21" fmla="*/ 110 h 113"/>
                <a:gd name="T22" fmla="*/ 113 w 169"/>
                <a:gd name="T23" fmla="*/ 113 h 113"/>
                <a:gd name="T24" fmla="*/ 56 w 169"/>
                <a:gd name="T25" fmla="*/ 113 h 113"/>
                <a:gd name="T26" fmla="*/ 39 w 169"/>
                <a:gd name="T27" fmla="*/ 110 h 113"/>
                <a:gd name="T28" fmla="*/ 23 w 169"/>
                <a:gd name="T29" fmla="*/ 101 h 113"/>
                <a:gd name="T30" fmla="*/ 11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1 w 169"/>
                <a:gd name="T39" fmla="*/ 24 h 113"/>
                <a:gd name="T40" fmla="*/ 23 w 169"/>
                <a:gd name="T41" fmla="*/ 11 h 113"/>
                <a:gd name="T42" fmla="*/ 39 w 169"/>
                <a:gd name="T43" fmla="*/ 3 h 113"/>
                <a:gd name="T44" fmla="*/ 56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89"/>
                  </a:lnTo>
                  <a:lnTo>
                    <a:pt x="145" y="101"/>
                  </a:lnTo>
                  <a:lnTo>
                    <a:pt x="130" y="110"/>
                  </a:lnTo>
                  <a:lnTo>
                    <a:pt x="113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617"/>
            <p:cNvSpPr>
              <a:spLocks/>
            </p:cNvSpPr>
            <p:nvPr/>
          </p:nvSpPr>
          <p:spPr bwMode="auto">
            <a:xfrm>
              <a:off x="976313" y="3952875"/>
              <a:ext cx="26988" cy="17463"/>
            </a:xfrm>
            <a:custGeom>
              <a:avLst/>
              <a:gdLst>
                <a:gd name="T0" fmla="*/ 56 w 169"/>
                <a:gd name="T1" fmla="*/ 0 h 113"/>
                <a:gd name="T2" fmla="*/ 113 w 169"/>
                <a:gd name="T3" fmla="*/ 0 h 113"/>
                <a:gd name="T4" fmla="*/ 130 w 169"/>
                <a:gd name="T5" fmla="*/ 3 h 113"/>
                <a:gd name="T6" fmla="*/ 145 w 169"/>
                <a:gd name="T7" fmla="*/ 11 h 113"/>
                <a:gd name="T8" fmla="*/ 158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8 w 169"/>
                <a:gd name="T17" fmla="*/ 89 h 113"/>
                <a:gd name="T18" fmla="*/ 145 w 169"/>
                <a:gd name="T19" fmla="*/ 101 h 113"/>
                <a:gd name="T20" fmla="*/ 130 w 169"/>
                <a:gd name="T21" fmla="*/ 110 h 113"/>
                <a:gd name="T22" fmla="*/ 113 w 169"/>
                <a:gd name="T23" fmla="*/ 113 h 113"/>
                <a:gd name="T24" fmla="*/ 56 w 169"/>
                <a:gd name="T25" fmla="*/ 113 h 113"/>
                <a:gd name="T26" fmla="*/ 39 w 169"/>
                <a:gd name="T27" fmla="*/ 110 h 113"/>
                <a:gd name="T28" fmla="*/ 24 w 169"/>
                <a:gd name="T29" fmla="*/ 101 h 113"/>
                <a:gd name="T30" fmla="*/ 11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1 w 169"/>
                <a:gd name="T39" fmla="*/ 24 h 113"/>
                <a:gd name="T40" fmla="*/ 24 w 169"/>
                <a:gd name="T41" fmla="*/ 11 h 113"/>
                <a:gd name="T42" fmla="*/ 39 w 169"/>
                <a:gd name="T43" fmla="*/ 3 h 113"/>
                <a:gd name="T44" fmla="*/ 56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89"/>
                  </a:lnTo>
                  <a:lnTo>
                    <a:pt x="145" y="101"/>
                  </a:lnTo>
                  <a:lnTo>
                    <a:pt x="130" y="110"/>
                  </a:lnTo>
                  <a:lnTo>
                    <a:pt x="113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618"/>
            <p:cNvSpPr>
              <a:spLocks/>
            </p:cNvSpPr>
            <p:nvPr/>
          </p:nvSpPr>
          <p:spPr bwMode="auto">
            <a:xfrm>
              <a:off x="939800" y="3952875"/>
              <a:ext cx="26988" cy="17463"/>
            </a:xfrm>
            <a:custGeom>
              <a:avLst/>
              <a:gdLst>
                <a:gd name="T0" fmla="*/ 56 w 169"/>
                <a:gd name="T1" fmla="*/ 0 h 113"/>
                <a:gd name="T2" fmla="*/ 112 w 169"/>
                <a:gd name="T3" fmla="*/ 0 h 113"/>
                <a:gd name="T4" fmla="*/ 130 w 169"/>
                <a:gd name="T5" fmla="*/ 3 h 113"/>
                <a:gd name="T6" fmla="*/ 145 w 169"/>
                <a:gd name="T7" fmla="*/ 11 h 113"/>
                <a:gd name="T8" fmla="*/ 157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7 w 169"/>
                <a:gd name="T17" fmla="*/ 89 h 113"/>
                <a:gd name="T18" fmla="*/ 145 w 169"/>
                <a:gd name="T19" fmla="*/ 101 h 113"/>
                <a:gd name="T20" fmla="*/ 130 w 169"/>
                <a:gd name="T21" fmla="*/ 110 h 113"/>
                <a:gd name="T22" fmla="*/ 112 w 169"/>
                <a:gd name="T23" fmla="*/ 113 h 113"/>
                <a:gd name="T24" fmla="*/ 56 w 169"/>
                <a:gd name="T25" fmla="*/ 113 h 113"/>
                <a:gd name="T26" fmla="*/ 39 w 169"/>
                <a:gd name="T27" fmla="*/ 110 h 113"/>
                <a:gd name="T28" fmla="*/ 23 w 169"/>
                <a:gd name="T29" fmla="*/ 101 h 113"/>
                <a:gd name="T30" fmla="*/ 11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1 w 169"/>
                <a:gd name="T39" fmla="*/ 24 h 113"/>
                <a:gd name="T40" fmla="*/ 23 w 169"/>
                <a:gd name="T41" fmla="*/ 11 h 113"/>
                <a:gd name="T42" fmla="*/ 39 w 169"/>
                <a:gd name="T43" fmla="*/ 3 h 113"/>
                <a:gd name="T44" fmla="*/ 56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7" y="89"/>
                  </a:lnTo>
                  <a:lnTo>
                    <a:pt x="145" y="101"/>
                  </a:lnTo>
                  <a:lnTo>
                    <a:pt x="130" y="110"/>
                  </a:lnTo>
                  <a:lnTo>
                    <a:pt x="112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619"/>
            <p:cNvSpPr>
              <a:spLocks/>
            </p:cNvSpPr>
            <p:nvPr/>
          </p:nvSpPr>
          <p:spPr bwMode="auto">
            <a:xfrm>
              <a:off x="1012825" y="3952875"/>
              <a:ext cx="25400" cy="17463"/>
            </a:xfrm>
            <a:custGeom>
              <a:avLst/>
              <a:gdLst>
                <a:gd name="T0" fmla="*/ 57 w 169"/>
                <a:gd name="T1" fmla="*/ 0 h 113"/>
                <a:gd name="T2" fmla="*/ 113 w 169"/>
                <a:gd name="T3" fmla="*/ 0 h 113"/>
                <a:gd name="T4" fmla="*/ 130 w 169"/>
                <a:gd name="T5" fmla="*/ 3 h 113"/>
                <a:gd name="T6" fmla="*/ 147 w 169"/>
                <a:gd name="T7" fmla="*/ 11 h 113"/>
                <a:gd name="T8" fmla="*/ 158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8 w 169"/>
                <a:gd name="T17" fmla="*/ 89 h 113"/>
                <a:gd name="T18" fmla="*/ 147 w 169"/>
                <a:gd name="T19" fmla="*/ 101 h 113"/>
                <a:gd name="T20" fmla="*/ 130 w 169"/>
                <a:gd name="T21" fmla="*/ 110 h 113"/>
                <a:gd name="T22" fmla="*/ 113 w 169"/>
                <a:gd name="T23" fmla="*/ 113 h 113"/>
                <a:gd name="T24" fmla="*/ 57 w 169"/>
                <a:gd name="T25" fmla="*/ 113 h 113"/>
                <a:gd name="T26" fmla="*/ 39 w 169"/>
                <a:gd name="T27" fmla="*/ 110 h 113"/>
                <a:gd name="T28" fmla="*/ 24 w 169"/>
                <a:gd name="T29" fmla="*/ 101 h 113"/>
                <a:gd name="T30" fmla="*/ 12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2 w 169"/>
                <a:gd name="T39" fmla="*/ 24 h 113"/>
                <a:gd name="T40" fmla="*/ 24 w 169"/>
                <a:gd name="T41" fmla="*/ 11 h 113"/>
                <a:gd name="T42" fmla="*/ 39 w 169"/>
                <a:gd name="T43" fmla="*/ 3 h 113"/>
                <a:gd name="T44" fmla="*/ 57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7" y="11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89"/>
                  </a:lnTo>
                  <a:lnTo>
                    <a:pt x="147" y="101"/>
                  </a:lnTo>
                  <a:lnTo>
                    <a:pt x="130" y="110"/>
                  </a:lnTo>
                  <a:lnTo>
                    <a:pt x="113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4" name="Group 1262"/>
          <p:cNvGrpSpPr/>
          <p:nvPr/>
        </p:nvGrpSpPr>
        <p:grpSpPr>
          <a:xfrm>
            <a:off x="10598405" y="2960706"/>
            <a:ext cx="527050" cy="533400"/>
            <a:chOff x="7234238" y="4238625"/>
            <a:chExt cx="527050" cy="533400"/>
          </a:xfrm>
          <a:solidFill>
            <a:srgbClr val="000000"/>
          </a:solidFill>
        </p:grpSpPr>
        <p:sp>
          <p:nvSpPr>
            <p:cNvPr id="1455" name="Freeform 691"/>
            <p:cNvSpPr>
              <a:spLocks noEditPoints="1"/>
            </p:cNvSpPr>
            <p:nvPr/>
          </p:nvSpPr>
          <p:spPr bwMode="auto">
            <a:xfrm>
              <a:off x="7234238" y="4238625"/>
              <a:ext cx="527050" cy="533400"/>
            </a:xfrm>
            <a:custGeom>
              <a:avLst/>
              <a:gdLst>
                <a:gd name="T0" fmla="*/ 2420 w 3324"/>
                <a:gd name="T1" fmla="*/ 683 h 3360"/>
                <a:gd name="T2" fmla="*/ 2350 w 3324"/>
                <a:gd name="T3" fmla="*/ 732 h 3360"/>
                <a:gd name="T4" fmla="*/ 2312 w 3324"/>
                <a:gd name="T5" fmla="*/ 810 h 3360"/>
                <a:gd name="T6" fmla="*/ 2321 w 3324"/>
                <a:gd name="T7" fmla="*/ 899 h 3360"/>
                <a:gd name="T8" fmla="*/ 2370 w 3324"/>
                <a:gd name="T9" fmla="*/ 969 h 3360"/>
                <a:gd name="T10" fmla="*/ 2448 w 3324"/>
                <a:gd name="T11" fmla="*/ 1005 h 3360"/>
                <a:gd name="T12" fmla="*/ 2538 w 3324"/>
                <a:gd name="T13" fmla="*/ 998 h 3360"/>
                <a:gd name="T14" fmla="*/ 2608 w 3324"/>
                <a:gd name="T15" fmla="*/ 948 h 3360"/>
                <a:gd name="T16" fmla="*/ 2645 w 3324"/>
                <a:gd name="T17" fmla="*/ 870 h 3360"/>
                <a:gd name="T18" fmla="*/ 2640 w 3324"/>
                <a:gd name="T19" fmla="*/ 791 h 3360"/>
                <a:gd name="T20" fmla="*/ 2507 w 3324"/>
                <a:gd name="T21" fmla="*/ 889 h 3360"/>
                <a:gd name="T22" fmla="*/ 2465 w 3324"/>
                <a:gd name="T23" fmla="*/ 894 h 3360"/>
                <a:gd name="T24" fmla="*/ 2430 w 3324"/>
                <a:gd name="T25" fmla="*/ 868 h 3360"/>
                <a:gd name="T26" fmla="*/ 2424 w 3324"/>
                <a:gd name="T27" fmla="*/ 826 h 3360"/>
                <a:gd name="T28" fmla="*/ 2552 w 3324"/>
                <a:gd name="T29" fmla="*/ 689 h 3360"/>
                <a:gd name="T30" fmla="*/ 2479 w 3324"/>
                <a:gd name="T31" fmla="*/ 672 h 3360"/>
                <a:gd name="T32" fmla="*/ 127 w 3324"/>
                <a:gd name="T33" fmla="*/ 1969 h 3360"/>
                <a:gd name="T34" fmla="*/ 113 w 3324"/>
                <a:gd name="T35" fmla="*/ 2016 h 3360"/>
                <a:gd name="T36" fmla="*/ 127 w 3324"/>
                <a:gd name="T37" fmla="*/ 2064 h 3360"/>
                <a:gd name="T38" fmla="*/ 1306 w 3324"/>
                <a:gd name="T39" fmla="*/ 3236 h 3360"/>
                <a:gd name="T40" fmla="*/ 1362 w 3324"/>
                <a:gd name="T41" fmla="*/ 3248 h 3360"/>
                <a:gd name="T42" fmla="*/ 1413 w 3324"/>
                <a:gd name="T43" fmla="*/ 3223 h 3360"/>
                <a:gd name="T44" fmla="*/ 2714 w 3324"/>
                <a:gd name="T45" fmla="*/ 686 h 3360"/>
                <a:gd name="T46" fmla="*/ 2758 w 3324"/>
                <a:gd name="T47" fmla="*/ 798 h 3360"/>
                <a:gd name="T48" fmla="*/ 2748 w 3324"/>
                <a:gd name="T49" fmla="*/ 921 h 3360"/>
                <a:gd name="T50" fmla="*/ 2691 w 3324"/>
                <a:gd name="T51" fmla="*/ 1024 h 3360"/>
                <a:gd name="T52" fmla="*/ 2598 w 3324"/>
                <a:gd name="T53" fmla="*/ 1094 h 3360"/>
                <a:gd name="T54" fmla="*/ 2479 w 3324"/>
                <a:gd name="T55" fmla="*/ 1120 h 3360"/>
                <a:gd name="T56" fmla="*/ 2360 w 3324"/>
                <a:gd name="T57" fmla="*/ 1094 h 3360"/>
                <a:gd name="T58" fmla="*/ 2266 w 3324"/>
                <a:gd name="T59" fmla="*/ 1024 h 3360"/>
                <a:gd name="T60" fmla="*/ 2209 w 3324"/>
                <a:gd name="T61" fmla="*/ 921 h 3360"/>
                <a:gd name="T62" fmla="*/ 2200 w 3324"/>
                <a:gd name="T63" fmla="*/ 799 h 3360"/>
                <a:gd name="T64" fmla="*/ 2242 w 3324"/>
                <a:gd name="T65" fmla="*/ 688 h 3360"/>
                <a:gd name="T66" fmla="*/ 2326 w 3324"/>
                <a:gd name="T67" fmla="*/ 605 h 3360"/>
                <a:gd name="T68" fmla="*/ 2438 w 3324"/>
                <a:gd name="T69" fmla="*/ 563 h 3360"/>
                <a:gd name="T70" fmla="*/ 2561 w 3324"/>
                <a:gd name="T71" fmla="*/ 573 h 3360"/>
                <a:gd name="T72" fmla="*/ 2906 w 3324"/>
                <a:gd name="T73" fmla="*/ 336 h 3360"/>
                <a:gd name="T74" fmla="*/ 3282 w 3324"/>
                <a:gd name="T75" fmla="*/ 2 h 3360"/>
                <a:gd name="T76" fmla="*/ 3316 w 3324"/>
                <a:gd name="T77" fmla="*/ 28 h 3360"/>
                <a:gd name="T78" fmla="*/ 3322 w 3324"/>
                <a:gd name="T79" fmla="*/ 71 h 3360"/>
                <a:gd name="T80" fmla="*/ 3099 w 3324"/>
                <a:gd name="T81" fmla="*/ 304 h 3360"/>
                <a:gd name="T82" fmla="*/ 1468 w 3324"/>
                <a:gd name="T83" fmla="*/ 3323 h 3360"/>
                <a:gd name="T84" fmla="*/ 1381 w 3324"/>
                <a:gd name="T85" fmla="*/ 3357 h 3360"/>
                <a:gd name="T86" fmla="*/ 1292 w 3324"/>
                <a:gd name="T87" fmla="*/ 3351 h 3360"/>
                <a:gd name="T88" fmla="*/ 1211 w 3324"/>
                <a:gd name="T89" fmla="*/ 3302 h 3360"/>
                <a:gd name="T90" fmla="*/ 21 w 3324"/>
                <a:gd name="T91" fmla="*/ 2106 h 3360"/>
                <a:gd name="T92" fmla="*/ 0 w 3324"/>
                <a:gd name="T93" fmla="*/ 2016 h 3360"/>
                <a:gd name="T94" fmla="*/ 21 w 3324"/>
                <a:gd name="T95" fmla="*/ 1927 h 3360"/>
                <a:gd name="T96" fmla="*/ 1707 w 3324"/>
                <a:gd name="T97" fmla="*/ 225 h 3360"/>
                <a:gd name="T98" fmla="*/ 3240 w 3324"/>
                <a:gd name="T99" fmla="*/ 7 h 3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24" h="3360">
                  <a:moveTo>
                    <a:pt x="2479" y="672"/>
                  </a:moveTo>
                  <a:lnTo>
                    <a:pt x="2448" y="675"/>
                  </a:lnTo>
                  <a:lnTo>
                    <a:pt x="2420" y="683"/>
                  </a:lnTo>
                  <a:lnTo>
                    <a:pt x="2394" y="695"/>
                  </a:lnTo>
                  <a:lnTo>
                    <a:pt x="2370" y="712"/>
                  </a:lnTo>
                  <a:lnTo>
                    <a:pt x="2350" y="732"/>
                  </a:lnTo>
                  <a:lnTo>
                    <a:pt x="2333" y="756"/>
                  </a:lnTo>
                  <a:lnTo>
                    <a:pt x="2321" y="782"/>
                  </a:lnTo>
                  <a:lnTo>
                    <a:pt x="2312" y="810"/>
                  </a:lnTo>
                  <a:lnTo>
                    <a:pt x="2310" y="840"/>
                  </a:lnTo>
                  <a:lnTo>
                    <a:pt x="2312" y="870"/>
                  </a:lnTo>
                  <a:lnTo>
                    <a:pt x="2321" y="899"/>
                  </a:lnTo>
                  <a:lnTo>
                    <a:pt x="2333" y="925"/>
                  </a:lnTo>
                  <a:lnTo>
                    <a:pt x="2350" y="948"/>
                  </a:lnTo>
                  <a:lnTo>
                    <a:pt x="2370" y="969"/>
                  </a:lnTo>
                  <a:lnTo>
                    <a:pt x="2394" y="985"/>
                  </a:lnTo>
                  <a:lnTo>
                    <a:pt x="2420" y="998"/>
                  </a:lnTo>
                  <a:lnTo>
                    <a:pt x="2448" y="1005"/>
                  </a:lnTo>
                  <a:lnTo>
                    <a:pt x="2479" y="1008"/>
                  </a:lnTo>
                  <a:lnTo>
                    <a:pt x="2509" y="1005"/>
                  </a:lnTo>
                  <a:lnTo>
                    <a:pt x="2538" y="998"/>
                  </a:lnTo>
                  <a:lnTo>
                    <a:pt x="2564" y="985"/>
                  </a:lnTo>
                  <a:lnTo>
                    <a:pt x="2587" y="969"/>
                  </a:lnTo>
                  <a:lnTo>
                    <a:pt x="2608" y="948"/>
                  </a:lnTo>
                  <a:lnTo>
                    <a:pt x="2625" y="925"/>
                  </a:lnTo>
                  <a:lnTo>
                    <a:pt x="2637" y="899"/>
                  </a:lnTo>
                  <a:lnTo>
                    <a:pt x="2645" y="870"/>
                  </a:lnTo>
                  <a:lnTo>
                    <a:pt x="2648" y="840"/>
                  </a:lnTo>
                  <a:lnTo>
                    <a:pt x="2646" y="815"/>
                  </a:lnTo>
                  <a:lnTo>
                    <a:pt x="2640" y="791"/>
                  </a:lnTo>
                  <a:lnTo>
                    <a:pt x="2631" y="768"/>
                  </a:lnTo>
                  <a:lnTo>
                    <a:pt x="2518" y="879"/>
                  </a:lnTo>
                  <a:lnTo>
                    <a:pt x="2507" y="889"/>
                  </a:lnTo>
                  <a:lnTo>
                    <a:pt x="2493" y="894"/>
                  </a:lnTo>
                  <a:lnTo>
                    <a:pt x="2479" y="896"/>
                  </a:lnTo>
                  <a:lnTo>
                    <a:pt x="2465" y="894"/>
                  </a:lnTo>
                  <a:lnTo>
                    <a:pt x="2451" y="889"/>
                  </a:lnTo>
                  <a:lnTo>
                    <a:pt x="2439" y="879"/>
                  </a:lnTo>
                  <a:lnTo>
                    <a:pt x="2430" y="868"/>
                  </a:lnTo>
                  <a:lnTo>
                    <a:pt x="2424" y="854"/>
                  </a:lnTo>
                  <a:lnTo>
                    <a:pt x="2423" y="840"/>
                  </a:lnTo>
                  <a:lnTo>
                    <a:pt x="2424" y="826"/>
                  </a:lnTo>
                  <a:lnTo>
                    <a:pt x="2430" y="813"/>
                  </a:lnTo>
                  <a:lnTo>
                    <a:pt x="2439" y="800"/>
                  </a:lnTo>
                  <a:lnTo>
                    <a:pt x="2552" y="689"/>
                  </a:lnTo>
                  <a:lnTo>
                    <a:pt x="2529" y="680"/>
                  </a:lnTo>
                  <a:lnTo>
                    <a:pt x="2505" y="675"/>
                  </a:lnTo>
                  <a:lnTo>
                    <a:pt x="2479" y="672"/>
                  </a:lnTo>
                  <a:close/>
                  <a:moveTo>
                    <a:pt x="1754" y="336"/>
                  </a:moveTo>
                  <a:lnTo>
                    <a:pt x="138" y="1956"/>
                  </a:lnTo>
                  <a:lnTo>
                    <a:pt x="127" y="1969"/>
                  </a:lnTo>
                  <a:lnTo>
                    <a:pt x="119" y="1984"/>
                  </a:lnTo>
                  <a:lnTo>
                    <a:pt x="114" y="2000"/>
                  </a:lnTo>
                  <a:lnTo>
                    <a:pt x="113" y="2016"/>
                  </a:lnTo>
                  <a:lnTo>
                    <a:pt x="114" y="2033"/>
                  </a:lnTo>
                  <a:lnTo>
                    <a:pt x="119" y="2050"/>
                  </a:lnTo>
                  <a:lnTo>
                    <a:pt x="127" y="2064"/>
                  </a:lnTo>
                  <a:lnTo>
                    <a:pt x="137" y="2077"/>
                  </a:lnTo>
                  <a:lnTo>
                    <a:pt x="1291" y="3223"/>
                  </a:lnTo>
                  <a:lnTo>
                    <a:pt x="1306" y="3236"/>
                  </a:lnTo>
                  <a:lnTo>
                    <a:pt x="1324" y="3244"/>
                  </a:lnTo>
                  <a:lnTo>
                    <a:pt x="1343" y="3248"/>
                  </a:lnTo>
                  <a:lnTo>
                    <a:pt x="1362" y="3248"/>
                  </a:lnTo>
                  <a:lnTo>
                    <a:pt x="1379" y="3244"/>
                  </a:lnTo>
                  <a:lnTo>
                    <a:pt x="1397" y="3236"/>
                  </a:lnTo>
                  <a:lnTo>
                    <a:pt x="1413" y="3223"/>
                  </a:lnTo>
                  <a:lnTo>
                    <a:pt x="2986" y="1617"/>
                  </a:lnTo>
                  <a:lnTo>
                    <a:pt x="2986" y="416"/>
                  </a:lnTo>
                  <a:lnTo>
                    <a:pt x="2714" y="686"/>
                  </a:lnTo>
                  <a:lnTo>
                    <a:pt x="2734" y="720"/>
                  </a:lnTo>
                  <a:lnTo>
                    <a:pt x="2748" y="759"/>
                  </a:lnTo>
                  <a:lnTo>
                    <a:pt x="2758" y="798"/>
                  </a:lnTo>
                  <a:lnTo>
                    <a:pt x="2761" y="840"/>
                  </a:lnTo>
                  <a:lnTo>
                    <a:pt x="2758" y="881"/>
                  </a:lnTo>
                  <a:lnTo>
                    <a:pt x="2748" y="921"/>
                  </a:lnTo>
                  <a:lnTo>
                    <a:pt x="2735" y="958"/>
                  </a:lnTo>
                  <a:lnTo>
                    <a:pt x="2715" y="993"/>
                  </a:lnTo>
                  <a:lnTo>
                    <a:pt x="2691" y="1024"/>
                  </a:lnTo>
                  <a:lnTo>
                    <a:pt x="2664" y="1052"/>
                  </a:lnTo>
                  <a:lnTo>
                    <a:pt x="2632" y="1075"/>
                  </a:lnTo>
                  <a:lnTo>
                    <a:pt x="2598" y="1094"/>
                  </a:lnTo>
                  <a:lnTo>
                    <a:pt x="2560" y="1108"/>
                  </a:lnTo>
                  <a:lnTo>
                    <a:pt x="2520" y="1117"/>
                  </a:lnTo>
                  <a:lnTo>
                    <a:pt x="2479" y="1120"/>
                  </a:lnTo>
                  <a:lnTo>
                    <a:pt x="2438" y="1117"/>
                  </a:lnTo>
                  <a:lnTo>
                    <a:pt x="2398" y="1108"/>
                  </a:lnTo>
                  <a:lnTo>
                    <a:pt x="2360" y="1094"/>
                  </a:lnTo>
                  <a:lnTo>
                    <a:pt x="2326" y="1075"/>
                  </a:lnTo>
                  <a:lnTo>
                    <a:pt x="2294" y="1052"/>
                  </a:lnTo>
                  <a:lnTo>
                    <a:pt x="2266" y="1024"/>
                  </a:lnTo>
                  <a:lnTo>
                    <a:pt x="2242" y="993"/>
                  </a:lnTo>
                  <a:lnTo>
                    <a:pt x="2223" y="958"/>
                  </a:lnTo>
                  <a:lnTo>
                    <a:pt x="2209" y="921"/>
                  </a:lnTo>
                  <a:lnTo>
                    <a:pt x="2200" y="881"/>
                  </a:lnTo>
                  <a:lnTo>
                    <a:pt x="2197" y="840"/>
                  </a:lnTo>
                  <a:lnTo>
                    <a:pt x="2200" y="799"/>
                  </a:lnTo>
                  <a:lnTo>
                    <a:pt x="2209" y="760"/>
                  </a:lnTo>
                  <a:lnTo>
                    <a:pt x="2223" y="722"/>
                  </a:lnTo>
                  <a:lnTo>
                    <a:pt x="2242" y="688"/>
                  </a:lnTo>
                  <a:lnTo>
                    <a:pt x="2266" y="657"/>
                  </a:lnTo>
                  <a:lnTo>
                    <a:pt x="2294" y="629"/>
                  </a:lnTo>
                  <a:lnTo>
                    <a:pt x="2326" y="605"/>
                  </a:lnTo>
                  <a:lnTo>
                    <a:pt x="2360" y="586"/>
                  </a:lnTo>
                  <a:lnTo>
                    <a:pt x="2398" y="572"/>
                  </a:lnTo>
                  <a:lnTo>
                    <a:pt x="2438" y="563"/>
                  </a:lnTo>
                  <a:lnTo>
                    <a:pt x="2479" y="560"/>
                  </a:lnTo>
                  <a:lnTo>
                    <a:pt x="2521" y="563"/>
                  </a:lnTo>
                  <a:lnTo>
                    <a:pt x="2561" y="573"/>
                  </a:lnTo>
                  <a:lnTo>
                    <a:pt x="2599" y="587"/>
                  </a:lnTo>
                  <a:lnTo>
                    <a:pt x="2634" y="607"/>
                  </a:lnTo>
                  <a:lnTo>
                    <a:pt x="2906" y="336"/>
                  </a:lnTo>
                  <a:lnTo>
                    <a:pt x="1754" y="336"/>
                  </a:lnTo>
                  <a:close/>
                  <a:moveTo>
                    <a:pt x="3268" y="0"/>
                  </a:moveTo>
                  <a:lnTo>
                    <a:pt x="3282" y="2"/>
                  </a:lnTo>
                  <a:lnTo>
                    <a:pt x="3295" y="7"/>
                  </a:lnTo>
                  <a:lnTo>
                    <a:pt x="3308" y="17"/>
                  </a:lnTo>
                  <a:lnTo>
                    <a:pt x="3316" y="28"/>
                  </a:lnTo>
                  <a:lnTo>
                    <a:pt x="3322" y="42"/>
                  </a:lnTo>
                  <a:lnTo>
                    <a:pt x="3324" y="56"/>
                  </a:lnTo>
                  <a:lnTo>
                    <a:pt x="3322" y="71"/>
                  </a:lnTo>
                  <a:lnTo>
                    <a:pt x="3316" y="84"/>
                  </a:lnTo>
                  <a:lnTo>
                    <a:pt x="3308" y="96"/>
                  </a:lnTo>
                  <a:lnTo>
                    <a:pt x="3099" y="304"/>
                  </a:lnTo>
                  <a:lnTo>
                    <a:pt x="3099" y="1663"/>
                  </a:lnTo>
                  <a:lnTo>
                    <a:pt x="1492" y="3301"/>
                  </a:lnTo>
                  <a:lnTo>
                    <a:pt x="1468" y="3323"/>
                  </a:lnTo>
                  <a:lnTo>
                    <a:pt x="1441" y="3339"/>
                  </a:lnTo>
                  <a:lnTo>
                    <a:pt x="1412" y="3351"/>
                  </a:lnTo>
                  <a:lnTo>
                    <a:pt x="1381" y="3357"/>
                  </a:lnTo>
                  <a:lnTo>
                    <a:pt x="1351" y="3360"/>
                  </a:lnTo>
                  <a:lnTo>
                    <a:pt x="1321" y="3357"/>
                  </a:lnTo>
                  <a:lnTo>
                    <a:pt x="1292" y="3351"/>
                  </a:lnTo>
                  <a:lnTo>
                    <a:pt x="1262" y="3340"/>
                  </a:lnTo>
                  <a:lnTo>
                    <a:pt x="1236" y="3323"/>
                  </a:lnTo>
                  <a:lnTo>
                    <a:pt x="1211" y="3302"/>
                  </a:lnTo>
                  <a:lnTo>
                    <a:pt x="58" y="2156"/>
                  </a:lnTo>
                  <a:lnTo>
                    <a:pt x="38" y="2133"/>
                  </a:lnTo>
                  <a:lnTo>
                    <a:pt x="21" y="2106"/>
                  </a:lnTo>
                  <a:lnTo>
                    <a:pt x="9" y="2078"/>
                  </a:lnTo>
                  <a:lnTo>
                    <a:pt x="2" y="2048"/>
                  </a:lnTo>
                  <a:lnTo>
                    <a:pt x="0" y="2016"/>
                  </a:lnTo>
                  <a:lnTo>
                    <a:pt x="2" y="1985"/>
                  </a:lnTo>
                  <a:lnTo>
                    <a:pt x="9" y="1955"/>
                  </a:lnTo>
                  <a:lnTo>
                    <a:pt x="21" y="1927"/>
                  </a:lnTo>
                  <a:lnTo>
                    <a:pt x="38" y="1901"/>
                  </a:lnTo>
                  <a:lnTo>
                    <a:pt x="58" y="1877"/>
                  </a:lnTo>
                  <a:lnTo>
                    <a:pt x="1707" y="225"/>
                  </a:lnTo>
                  <a:lnTo>
                    <a:pt x="3019" y="225"/>
                  </a:lnTo>
                  <a:lnTo>
                    <a:pt x="3228" y="17"/>
                  </a:lnTo>
                  <a:lnTo>
                    <a:pt x="3240" y="7"/>
                  </a:lnTo>
                  <a:lnTo>
                    <a:pt x="3253" y="2"/>
                  </a:lnTo>
                  <a:lnTo>
                    <a:pt x="32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692"/>
            <p:cNvSpPr>
              <a:spLocks noEditPoints="1"/>
            </p:cNvSpPr>
            <p:nvPr/>
          </p:nvSpPr>
          <p:spPr bwMode="auto">
            <a:xfrm>
              <a:off x="7362826" y="4403725"/>
              <a:ext cx="239713" cy="238125"/>
            </a:xfrm>
            <a:custGeom>
              <a:avLst/>
              <a:gdLst>
                <a:gd name="T0" fmla="*/ 354 w 1510"/>
                <a:gd name="T1" fmla="*/ 1358 h 1500"/>
                <a:gd name="T2" fmla="*/ 540 w 1510"/>
                <a:gd name="T3" fmla="*/ 1387 h 1500"/>
                <a:gd name="T4" fmla="*/ 669 w 1510"/>
                <a:gd name="T5" fmla="*/ 1332 h 1500"/>
                <a:gd name="T6" fmla="*/ 739 w 1510"/>
                <a:gd name="T7" fmla="*/ 1221 h 1500"/>
                <a:gd name="T8" fmla="*/ 714 w 1510"/>
                <a:gd name="T9" fmla="*/ 871 h 1500"/>
                <a:gd name="T10" fmla="*/ 902 w 1510"/>
                <a:gd name="T11" fmla="*/ 130 h 1500"/>
                <a:gd name="T12" fmla="*/ 798 w 1510"/>
                <a:gd name="T13" fmla="*/ 222 h 1500"/>
                <a:gd name="T14" fmla="*/ 763 w 1510"/>
                <a:gd name="T15" fmla="*/ 343 h 1500"/>
                <a:gd name="T16" fmla="*/ 1199 w 1510"/>
                <a:gd name="T17" fmla="*/ 165 h 1500"/>
                <a:gd name="T18" fmla="*/ 1018 w 1510"/>
                <a:gd name="T19" fmla="*/ 113 h 1500"/>
                <a:gd name="T20" fmla="*/ 1178 w 1510"/>
                <a:gd name="T21" fmla="*/ 30 h 1500"/>
                <a:gd name="T22" fmla="*/ 1362 w 1510"/>
                <a:gd name="T23" fmla="*/ 68 h 1500"/>
                <a:gd name="T24" fmla="*/ 1416 w 1510"/>
                <a:gd name="T25" fmla="*/ 53 h 1500"/>
                <a:gd name="T26" fmla="*/ 1456 w 1510"/>
                <a:gd name="T27" fmla="*/ 94 h 1500"/>
                <a:gd name="T28" fmla="*/ 1441 w 1510"/>
                <a:gd name="T29" fmla="*/ 148 h 1500"/>
                <a:gd name="T30" fmla="*/ 1474 w 1510"/>
                <a:gd name="T31" fmla="*/ 317 h 1500"/>
                <a:gd name="T32" fmla="*/ 1510 w 1510"/>
                <a:gd name="T33" fmla="*/ 506 h 1500"/>
                <a:gd name="T34" fmla="*/ 1473 w 1510"/>
                <a:gd name="T35" fmla="*/ 695 h 1500"/>
                <a:gd name="T36" fmla="*/ 1362 w 1510"/>
                <a:gd name="T37" fmla="*/ 860 h 1500"/>
                <a:gd name="T38" fmla="*/ 1308 w 1510"/>
                <a:gd name="T39" fmla="*/ 874 h 1500"/>
                <a:gd name="T40" fmla="*/ 1268 w 1510"/>
                <a:gd name="T41" fmla="*/ 835 h 1500"/>
                <a:gd name="T42" fmla="*/ 1282 w 1510"/>
                <a:gd name="T43" fmla="*/ 781 h 1500"/>
                <a:gd name="T44" fmla="*/ 1376 w 1510"/>
                <a:gd name="T45" fmla="*/ 634 h 1500"/>
                <a:gd name="T46" fmla="*/ 1395 w 1510"/>
                <a:gd name="T47" fmla="*/ 467 h 1500"/>
                <a:gd name="T48" fmla="*/ 1343 w 1510"/>
                <a:gd name="T49" fmla="*/ 306 h 1500"/>
                <a:gd name="T50" fmla="*/ 860 w 1510"/>
                <a:gd name="T51" fmla="*/ 1152 h 1500"/>
                <a:gd name="T52" fmla="*/ 825 w 1510"/>
                <a:gd name="T53" fmla="*/ 1308 h 1500"/>
                <a:gd name="T54" fmla="*/ 726 w 1510"/>
                <a:gd name="T55" fmla="*/ 1430 h 1500"/>
                <a:gd name="T56" fmla="*/ 588 w 1510"/>
                <a:gd name="T57" fmla="*/ 1494 h 1500"/>
                <a:gd name="T58" fmla="*/ 410 w 1510"/>
                <a:gd name="T59" fmla="*/ 1491 h 1500"/>
                <a:gd name="T60" fmla="*/ 231 w 1510"/>
                <a:gd name="T61" fmla="*/ 1419 h 1500"/>
                <a:gd name="T62" fmla="*/ 102 w 1510"/>
                <a:gd name="T63" fmla="*/ 1469 h 1500"/>
                <a:gd name="T64" fmla="*/ 47 w 1510"/>
                <a:gd name="T65" fmla="*/ 1454 h 1500"/>
                <a:gd name="T66" fmla="*/ 33 w 1510"/>
                <a:gd name="T67" fmla="*/ 1400 h 1500"/>
                <a:gd name="T68" fmla="*/ 82 w 1510"/>
                <a:gd name="T69" fmla="*/ 1270 h 1500"/>
                <a:gd name="T70" fmla="*/ 10 w 1510"/>
                <a:gd name="T71" fmla="*/ 1090 h 1500"/>
                <a:gd name="T72" fmla="*/ 11 w 1510"/>
                <a:gd name="T73" fmla="*/ 898 h 1500"/>
                <a:gd name="T74" fmla="*/ 84 w 1510"/>
                <a:gd name="T75" fmla="*/ 718 h 1500"/>
                <a:gd name="T76" fmla="*/ 175 w 1510"/>
                <a:gd name="T77" fmla="*/ 626 h 1500"/>
                <a:gd name="T78" fmla="*/ 228 w 1510"/>
                <a:gd name="T79" fmla="*/ 641 h 1500"/>
                <a:gd name="T80" fmla="*/ 243 w 1510"/>
                <a:gd name="T81" fmla="*/ 694 h 1500"/>
                <a:gd name="T82" fmla="*/ 173 w 1510"/>
                <a:gd name="T83" fmla="*/ 789 h 1500"/>
                <a:gd name="T84" fmla="*/ 116 w 1510"/>
                <a:gd name="T85" fmla="*/ 949 h 1500"/>
                <a:gd name="T86" fmla="*/ 132 w 1510"/>
                <a:gd name="T87" fmla="*/ 1117 h 1500"/>
                <a:gd name="T88" fmla="*/ 696 w 1510"/>
                <a:gd name="T89" fmla="*/ 730 h 1500"/>
                <a:gd name="T90" fmla="*/ 659 w 1510"/>
                <a:gd name="T91" fmla="*/ 268 h 1500"/>
                <a:gd name="T92" fmla="*/ 729 w 1510"/>
                <a:gd name="T93" fmla="*/ 124 h 1500"/>
                <a:gd name="T94" fmla="*/ 850 w 1510"/>
                <a:gd name="T95" fmla="*/ 30 h 1500"/>
                <a:gd name="T96" fmla="*/ 1017 w 1510"/>
                <a:gd name="T97" fmla="*/ 0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10" h="1500">
                  <a:moveTo>
                    <a:pt x="714" y="871"/>
                  </a:moveTo>
                  <a:lnTo>
                    <a:pt x="271" y="1310"/>
                  </a:lnTo>
                  <a:lnTo>
                    <a:pt x="312" y="1336"/>
                  </a:lnTo>
                  <a:lnTo>
                    <a:pt x="354" y="1358"/>
                  </a:lnTo>
                  <a:lnTo>
                    <a:pt x="399" y="1373"/>
                  </a:lnTo>
                  <a:lnTo>
                    <a:pt x="445" y="1384"/>
                  </a:lnTo>
                  <a:lnTo>
                    <a:pt x="492" y="1388"/>
                  </a:lnTo>
                  <a:lnTo>
                    <a:pt x="540" y="1387"/>
                  </a:lnTo>
                  <a:lnTo>
                    <a:pt x="576" y="1382"/>
                  </a:lnTo>
                  <a:lnTo>
                    <a:pt x="609" y="1370"/>
                  </a:lnTo>
                  <a:lnTo>
                    <a:pt x="640" y="1354"/>
                  </a:lnTo>
                  <a:lnTo>
                    <a:pt x="669" y="1332"/>
                  </a:lnTo>
                  <a:lnTo>
                    <a:pt x="694" y="1306"/>
                  </a:lnTo>
                  <a:lnTo>
                    <a:pt x="713" y="1279"/>
                  </a:lnTo>
                  <a:lnTo>
                    <a:pt x="727" y="1251"/>
                  </a:lnTo>
                  <a:lnTo>
                    <a:pt x="739" y="1221"/>
                  </a:lnTo>
                  <a:lnTo>
                    <a:pt x="745" y="1189"/>
                  </a:lnTo>
                  <a:lnTo>
                    <a:pt x="748" y="1157"/>
                  </a:lnTo>
                  <a:lnTo>
                    <a:pt x="746" y="1125"/>
                  </a:lnTo>
                  <a:lnTo>
                    <a:pt x="714" y="871"/>
                  </a:lnTo>
                  <a:close/>
                  <a:moveTo>
                    <a:pt x="1018" y="113"/>
                  </a:moveTo>
                  <a:lnTo>
                    <a:pt x="970" y="114"/>
                  </a:lnTo>
                  <a:lnTo>
                    <a:pt x="935" y="119"/>
                  </a:lnTo>
                  <a:lnTo>
                    <a:pt x="902" y="130"/>
                  </a:lnTo>
                  <a:lnTo>
                    <a:pt x="870" y="147"/>
                  </a:lnTo>
                  <a:lnTo>
                    <a:pt x="842" y="169"/>
                  </a:lnTo>
                  <a:lnTo>
                    <a:pt x="817" y="195"/>
                  </a:lnTo>
                  <a:lnTo>
                    <a:pt x="798" y="222"/>
                  </a:lnTo>
                  <a:lnTo>
                    <a:pt x="784" y="250"/>
                  </a:lnTo>
                  <a:lnTo>
                    <a:pt x="772" y="280"/>
                  </a:lnTo>
                  <a:lnTo>
                    <a:pt x="766" y="311"/>
                  </a:lnTo>
                  <a:lnTo>
                    <a:pt x="763" y="343"/>
                  </a:lnTo>
                  <a:lnTo>
                    <a:pt x="765" y="375"/>
                  </a:lnTo>
                  <a:lnTo>
                    <a:pt x="797" y="630"/>
                  </a:lnTo>
                  <a:lnTo>
                    <a:pt x="1240" y="190"/>
                  </a:lnTo>
                  <a:lnTo>
                    <a:pt x="1199" y="165"/>
                  </a:lnTo>
                  <a:lnTo>
                    <a:pt x="1157" y="143"/>
                  </a:lnTo>
                  <a:lnTo>
                    <a:pt x="1112" y="127"/>
                  </a:lnTo>
                  <a:lnTo>
                    <a:pt x="1066" y="117"/>
                  </a:lnTo>
                  <a:lnTo>
                    <a:pt x="1018" y="113"/>
                  </a:lnTo>
                  <a:close/>
                  <a:moveTo>
                    <a:pt x="1017" y="0"/>
                  </a:moveTo>
                  <a:lnTo>
                    <a:pt x="1071" y="4"/>
                  </a:lnTo>
                  <a:lnTo>
                    <a:pt x="1126" y="15"/>
                  </a:lnTo>
                  <a:lnTo>
                    <a:pt x="1178" y="30"/>
                  </a:lnTo>
                  <a:lnTo>
                    <a:pt x="1227" y="51"/>
                  </a:lnTo>
                  <a:lnTo>
                    <a:pt x="1275" y="78"/>
                  </a:lnTo>
                  <a:lnTo>
                    <a:pt x="1320" y="110"/>
                  </a:lnTo>
                  <a:lnTo>
                    <a:pt x="1362" y="68"/>
                  </a:lnTo>
                  <a:lnTo>
                    <a:pt x="1373" y="60"/>
                  </a:lnTo>
                  <a:lnTo>
                    <a:pt x="1387" y="53"/>
                  </a:lnTo>
                  <a:lnTo>
                    <a:pt x="1402" y="52"/>
                  </a:lnTo>
                  <a:lnTo>
                    <a:pt x="1416" y="53"/>
                  </a:lnTo>
                  <a:lnTo>
                    <a:pt x="1430" y="60"/>
                  </a:lnTo>
                  <a:lnTo>
                    <a:pt x="1441" y="68"/>
                  </a:lnTo>
                  <a:lnTo>
                    <a:pt x="1451" y="80"/>
                  </a:lnTo>
                  <a:lnTo>
                    <a:pt x="1456" y="94"/>
                  </a:lnTo>
                  <a:lnTo>
                    <a:pt x="1458" y="108"/>
                  </a:lnTo>
                  <a:lnTo>
                    <a:pt x="1456" y="122"/>
                  </a:lnTo>
                  <a:lnTo>
                    <a:pt x="1451" y="135"/>
                  </a:lnTo>
                  <a:lnTo>
                    <a:pt x="1441" y="148"/>
                  </a:lnTo>
                  <a:lnTo>
                    <a:pt x="1400" y="189"/>
                  </a:lnTo>
                  <a:lnTo>
                    <a:pt x="1429" y="230"/>
                  </a:lnTo>
                  <a:lnTo>
                    <a:pt x="1454" y="273"/>
                  </a:lnTo>
                  <a:lnTo>
                    <a:pt x="1474" y="317"/>
                  </a:lnTo>
                  <a:lnTo>
                    <a:pt x="1491" y="363"/>
                  </a:lnTo>
                  <a:lnTo>
                    <a:pt x="1501" y="411"/>
                  </a:lnTo>
                  <a:lnTo>
                    <a:pt x="1508" y="459"/>
                  </a:lnTo>
                  <a:lnTo>
                    <a:pt x="1510" y="506"/>
                  </a:lnTo>
                  <a:lnTo>
                    <a:pt x="1507" y="554"/>
                  </a:lnTo>
                  <a:lnTo>
                    <a:pt x="1501" y="602"/>
                  </a:lnTo>
                  <a:lnTo>
                    <a:pt x="1489" y="649"/>
                  </a:lnTo>
                  <a:lnTo>
                    <a:pt x="1473" y="695"/>
                  </a:lnTo>
                  <a:lnTo>
                    <a:pt x="1452" y="739"/>
                  </a:lnTo>
                  <a:lnTo>
                    <a:pt x="1427" y="782"/>
                  </a:lnTo>
                  <a:lnTo>
                    <a:pt x="1396" y="822"/>
                  </a:lnTo>
                  <a:lnTo>
                    <a:pt x="1362" y="860"/>
                  </a:lnTo>
                  <a:lnTo>
                    <a:pt x="1350" y="869"/>
                  </a:lnTo>
                  <a:lnTo>
                    <a:pt x="1337" y="874"/>
                  </a:lnTo>
                  <a:lnTo>
                    <a:pt x="1322" y="876"/>
                  </a:lnTo>
                  <a:lnTo>
                    <a:pt x="1308" y="874"/>
                  </a:lnTo>
                  <a:lnTo>
                    <a:pt x="1294" y="869"/>
                  </a:lnTo>
                  <a:lnTo>
                    <a:pt x="1282" y="860"/>
                  </a:lnTo>
                  <a:lnTo>
                    <a:pt x="1273" y="848"/>
                  </a:lnTo>
                  <a:lnTo>
                    <a:pt x="1268" y="835"/>
                  </a:lnTo>
                  <a:lnTo>
                    <a:pt x="1266" y="820"/>
                  </a:lnTo>
                  <a:lnTo>
                    <a:pt x="1268" y="807"/>
                  </a:lnTo>
                  <a:lnTo>
                    <a:pt x="1273" y="793"/>
                  </a:lnTo>
                  <a:lnTo>
                    <a:pt x="1282" y="781"/>
                  </a:lnTo>
                  <a:lnTo>
                    <a:pt x="1313" y="748"/>
                  </a:lnTo>
                  <a:lnTo>
                    <a:pt x="1338" y="711"/>
                  </a:lnTo>
                  <a:lnTo>
                    <a:pt x="1359" y="674"/>
                  </a:lnTo>
                  <a:lnTo>
                    <a:pt x="1376" y="634"/>
                  </a:lnTo>
                  <a:lnTo>
                    <a:pt x="1387" y="594"/>
                  </a:lnTo>
                  <a:lnTo>
                    <a:pt x="1394" y="551"/>
                  </a:lnTo>
                  <a:lnTo>
                    <a:pt x="1398" y="510"/>
                  </a:lnTo>
                  <a:lnTo>
                    <a:pt x="1395" y="467"/>
                  </a:lnTo>
                  <a:lnTo>
                    <a:pt x="1389" y="425"/>
                  </a:lnTo>
                  <a:lnTo>
                    <a:pt x="1379" y="385"/>
                  </a:lnTo>
                  <a:lnTo>
                    <a:pt x="1363" y="344"/>
                  </a:lnTo>
                  <a:lnTo>
                    <a:pt x="1343" y="306"/>
                  </a:lnTo>
                  <a:lnTo>
                    <a:pt x="1319" y="269"/>
                  </a:lnTo>
                  <a:lnTo>
                    <a:pt x="815" y="770"/>
                  </a:lnTo>
                  <a:lnTo>
                    <a:pt x="858" y="1111"/>
                  </a:lnTo>
                  <a:lnTo>
                    <a:pt x="860" y="1152"/>
                  </a:lnTo>
                  <a:lnTo>
                    <a:pt x="858" y="1192"/>
                  </a:lnTo>
                  <a:lnTo>
                    <a:pt x="852" y="1232"/>
                  </a:lnTo>
                  <a:lnTo>
                    <a:pt x="840" y="1270"/>
                  </a:lnTo>
                  <a:lnTo>
                    <a:pt x="825" y="1308"/>
                  </a:lnTo>
                  <a:lnTo>
                    <a:pt x="806" y="1343"/>
                  </a:lnTo>
                  <a:lnTo>
                    <a:pt x="782" y="1376"/>
                  </a:lnTo>
                  <a:lnTo>
                    <a:pt x="755" y="1406"/>
                  </a:lnTo>
                  <a:lnTo>
                    <a:pt x="726" y="1430"/>
                  </a:lnTo>
                  <a:lnTo>
                    <a:pt x="695" y="1452"/>
                  </a:lnTo>
                  <a:lnTo>
                    <a:pt x="661" y="1470"/>
                  </a:lnTo>
                  <a:lnTo>
                    <a:pt x="626" y="1483"/>
                  </a:lnTo>
                  <a:lnTo>
                    <a:pt x="588" y="1494"/>
                  </a:lnTo>
                  <a:lnTo>
                    <a:pt x="550" y="1499"/>
                  </a:lnTo>
                  <a:lnTo>
                    <a:pt x="508" y="1500"/>
                  </a:lnTo>
                  <a:lnTo>
                    <a:pt x="458" y="1498"/>
                  </a:lnTo>
                  <a:lnTo>
                    <a:pt x="410" y="1491"/>
                  </a:lnTo>
                  <a:lnTo>
                    <a:pt x="363" y="1479"/>
                  </a:lnTo>
                  <a:lnTo>
                    <a:pt x="317" y="1464"/>
                  </a:lnTo>
                  <a:lnTo>
                    <a:pt x="273" y="1443"/>
                  </a:lnTo>
                  <a:lnTo>
                    <a:pt x="231" y="1419"/>
                  </a:lnTo>
                  <a:lnTo>
                    <a:pt x="192" y="1390"/>
                  </a:lnTo>
                  <a:lnTo>
                    <a:pt x="127" y="1454"/>
                  </a:lnTo>
                  <a:lnTo>
                    <a:pt x="115" y="1463"/>
                  </a:lnTo>
                  <a:lnTo>
                    <a:pt x="102" y="1469"/>
                  </a:lnTo>
                  <a:lnTo>
                    <a:pt x="87" y="1470"/>
                  </a:lnTo>
                  <a:lnTo>
                    <a:pt x="73" y="1469"/>
                  </a:lnTo>
                  <a:lnTo>
                    <a:pt x="59" y="1463"/>
                  </a:lnTo>
                  <a:lnTo>
                    <a:pt x="47" y="1454"/>
                  </a:lnTo>
                  <a:lnTo>
                    <a:pt x="38" y="1442"/>
                  </a:lnTo>
                  <a:lnTo>
                    <a:pt x="33" y="1428"/>
                  </a:lnTo>
                  <a:lnTo>
                    <a:pt x="31" y="1415"/>
                  </a:lnTo>
                  <a:lnTo>
                    <a:pt x="33" y="1400"/>
                  </a:lnTo>
                  <a:lnTo>
                    <a:pt x="38" y="1387"/>
                  </a:lnTo>
                  <a:lnTo>
                    <a:pt x="47" y="1375"/>
                  </a:lnTo>
                  <a:lnTo>
                    <a:pt x="111" y="1311"/>
                  </a:lnTo>
                  <a:lnTo>
                    <a:pt x="82" y="1270"/>
                  </a:lnTo>
                  <a:lnTo>
                    <a:pt x="57" y="1228"/>
                  </a:lnTo>
                  <a:lnTo>
                    <a:pt x="37" y="1183"/>
                  </a:lnTo>
                  <a:lnTo>
                    <a:pt x="21" y="1137"/>
                  </a:lnTo>
                  <a:lnTo>
                    <a:pt x="10" y="1090"/>
                  </a:lnTo>
                  <a:lnTo>
                    <a:pt x="2" y="1042"/>
                  </a:lnTo>
                  <a:lnTo>
                    <a:pt x="0" y="994"/>
                  </a:lnTo>
                  <a:lnTo>
                    <a:pt x="3" y="946"/>
                  </a:lnTo>
                  <a:lnTo>
                    <a:pt x="11" y="898"/>
                  </a:lnTo>
                  <a:lnTo>
                    <a:pt x="22" y="852"/>
                  </a:lnTo>
                  <a:lnTo>
                    <a:pt x="38" y="806"/>
                  </a:lnTo>
                  <a:lnTo>
                    <a:pt x="59" y="761"/>
                  </a:lnTo>
                  <a:lnTo>
                    <a:pt x="84" y="718"/>
                  </a:lnTo>
                  <a:lnTo>
                    <a:pt x="114" y="678"/>
                  </a:lnTo>
                  <a:lnTo>
                    <a:pt x="149" y="641"/>
                  </a:lnTo>
                  <a:lnTo>
                    <a:pt x="161" y="631"/>
                  </a:lnTo>
                  <a:lnTo>
                    <a:pt x="175" y="626"/>
                  </a:lnTo>
                  <a:lnTo>
                    <a:pt x="189" y="624"/>
                  </a:lnTo>
                  <a:lnTo>
                    <a:pt x="203" y="626"/>
                  </a:lnTo>
                  <a:lnTo>
                    <a:pt x="217" y="631"/>
                  </a:lnTo>
                  <a:lnTo>
                    <a:pt x="228" y="641"/>
                  </a:lnTo>
                  <a:lnTo>
                    <a:pt x="238" y="652"/>
                  </a:lnTo>
                  <a:lnTo>
                    <a:pt x="243" y="665"/>
                  </a:lnTo>
                  <a:lnTo>
                    <a:pt x="245" y="680"/>
                  </a:lnTo>
                  <a:lnTo>
                    <a:pt x="243" y="694"/>
                  </a:lnTo>
                  <a:lnTo>
                    <a:pt x="238" y="707"/>
                  </a:lnTo>
                  <a:lnTo>
                    <a:pt x="228" y="720"/>
                  </a:lnTo>
                  <a:lnTo>
                    <a:pt x="199" y="753"/>
                  </a:lnTo>
                  <a:lnTo>
                    <a:pt x="173" y="789"/>
                  </a:lnTo>
                  <a:lnTo>
                    <a:pt x="152" y="827"/>
                  </a:lnTo>
                  <a:lnTo>
                    <a:pt x="135" y="866"/>
                  </a:lnTo>
                  <a:lnTo>
                    <a:pt x="124" y="908"/>
                  </a:lnTo>
                  <a:lnTo>
                    <a:pt x="116" y="949"/>
                  </a:lnTo>
                  <a:lnTo>
                    <a:pt x="113" y="991"/>
                  </a:lnTo>
                  <a:lnTo>
                    <a:pt x="115" y="1033"/>
                  </a:lnTo>
                  <a:lnTo>
                    <a:pt x="122" y="1075"/>
                  </a:lnTo>
                  <a:lnTo>
                    <a:pt x="132" y="1117"/>
                  </a:lnTo>
                  <a:lnTo>
                    <a:pt x="148" y="1156"/>
                  </a:lnTo>
                  <a:lnTo>
                    <a:pt x="168" y="1195"/>
                  </a:lnTo>
                  <a:lnTo>
                    <a:pt x="192" y="1231"/>
                  </a:lnTo>
                  <a:lnTo>
                    <a:pt x="696" y="730"/>
                  </a:lnTo>
                  <a:lnTo>
                    <a:pt x="653" y="389"/>
                  </a:lnTo>
                  <a:lnTo>
                    <a:pt x="651" y="348"/>
                  </a:lnTo>
                  <a:lnTo>
                    <a:pt x="653" y="308"/>
                  </a:lnTo>
                  <a:lnTo>
                    <a:pt x="659" y="268"/>
                  </a:lnTo>
                  <a:lnTo>
                    <a:pt x="671" y="230"/>
                  </a:lnTo>
                  <a:lnTo>
                    <a:pt x="686" y="193"/>
                  </a:lnTo>
                  <a:lnTo>
                    <a:pt x="705" y="157"/>
                  </a:lnTo>
                  <a:lnTo>
                    <a:pt x="729" y="124"/>
                  </a:lnTo>
                  <a:lnTo>
                    <a:pt x="755" y="95"/>
                  </a:lnTo>
                  <a:lnTo>
                    <a:pt x="785" y="70"/>
                  </a:lnTo>
                  <a:lnTo>
                    <a:pt x="816" y="48"/>
                  </a:lnTo>
                  <a:lnTo>
                    <a:pt x="850" y="30"/>
                  </a:lnTo>
                  <a:lnTo>
                    <a:pt x="885" y="17"/>
                  </a:lnTo>
                  <a:lnTo>
                    <a:pt x="923" y="8"/>
                  </a:lnTo>
                  <a:lnTo>
                    <a:pt x="960" y="1"/>
                  </a:lnTo>
                  <a:lnTo>
                    <a:pt x="10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7" name="Group 1277"/>
          <p:cNvGrpSpPr/>
          <p:nvPr/>
        </p:nvGrpSpPr>
        <p:grpSpPr>
          <a:xfrm>
            <a:off x="9662911" y="2960706"/>
            <a:ext cx="527050" cy="533400"/>
            <a:chOff x="6283325" y="4238625"/>
            <a:chExt cx="527050" cy="533400"/>
          </a:xfrm>
          <a:solidFill>
            <a:srgbClr val="000000"/>
          </a:solidFill>
        </p:grpSpPr>
        <p:sp>
          <p:nvSpPr>
            <p:cNvPr id="1458" name="Freeform 697"/>
            <p:cNvSpPr>
              <a:spLocks noEditPoints="1"/>
            </p:cNvSpPr>
            <p:nvPr/>
          </p:nvSpPr>
          <p:spPr bwMode="auto">
            <a:xfrm>
              <a:off x="6283325" y="4238625"/>
              <a:ext cx="527050" cy="533400"/>
            </a:xfrm>
            <a:custGeom>
              <a:avLst/>
              <a:gdLst>
                <a:gd name="T0" fmla="*/ 2420 w 3324"/>
                <a:gd name="T1" fmla="*/ 683 h 3360"/>
                <a:gd name="T2" fmla="*/ 2350 w 3324"/>
                <a:gd name="T3" fmla="*/ 732 h 3360"/>
                <a:gd name="T4" fmla="*/ 2312 w 3324"/>
                <a:gd name="T5" fmla="*/ 810 h 3360"/>
                <a:gd name="T6" fmla="*/ 2321 w 3324"/>
                <a:gd name="T7" fmla="*/ 899 h 3360"/>
                <a:gd name="T8" fmla="*/ 2370 w 3324"/>
                <a:gd name="T9" fmla="*/ 969 h 3360"/>
                <a:gd name="T10" fmla="*/ 2448 w 3324"/>
                <a:gd name="T11" fmla="*/ 1005 h 3360"/>
                <a:gd name="T12" fmla="*/ 2538 w 3324"/>
                <a:gd name="T13" fmla="*/ 998 h 3360"/>
                <a:gd name="T14" fmla="*/ 2608 w 3324"/>
                <a:gd name="T15" fmla="*/ 948 h 3360"/>
                <a:gd name="T16" fmla="*/ 2645 w 3324"/>
                <a:gd name="T17" fmla="*/ 870 h 3360"/>
                <a:gd name="T18" fmla="*/ 2640 w 3324"/>
                <a:gd name="T19" fmla="*/ 791 h 3360"/>
                <a:gd name="T20" fmla="*/ 2507 w 3324"/>
                <a:gd name="T21" fmla="*/ 889 h 3360"/>
                <a:gd name="T22" fmla="*/ 2465 w 3324"/>
                <a:gd name="T23" fmla="*/ 894 h 3360"/>
                <a:gd name="T24" fmla="*/ 2429 w 3324"/>
                <a:gd name="T25" fmla="*/ 868 h 3360"/>
                <a:gd name="T26" fmla="*/ 2424 w 3324"/>
                <a:gd name="T27" fmla="*/ 826 h 3360"/>
                <a:gd name="T28" fmla="*/ 2551 w 3324"/>
                <a:gd name="T29" fmla="*/ 689 h 3360"/>
                <a:gd name="T30" fmla="*/ 2479 w 3324"/>
                <a:gd name="T31" fmla="*/ 672 h 3360"/>
                <a:gd name="T32" fmla="*/ 125 w 3324"/>
                <a:gd name="T33" fmla="*/ 1972 h 3360"/>
                <a:gd name="T34" fmla="*/ 113 w 3324"/>
                <a:gd name="T35" fmla="*/ 2026 h 3360"/>
                <a:gd name="T36" fmla="*/ 137 w 3324"/>
                <a:gd name="T37" fmla="*/ 2077 h 3360"/>
                <a:gd name="T38" fmla="*/ 1324 w 3324"/>
                <a:gd name="T39" fmla="*/ 3244 h 3360"/>
                <a:gd name="T40" fmla="*/ 1379 w 3324"/>
                <a:gd name="T41" fmla="*/ 3244 h 3360"/>
                <a:gd name="T42" fmla="*/ 2986 w 3324"/>
                <a:gd name="T43" fmla="*/ 1617 h 3360"/>
                <a:gd name="T44" fmla="*/ 2734 w 3324"/>
                <a:gd name="T45" fmla="*/ 720 h 3360"/>
                <a:gd name="T46" fmla="*/ 2761 w 3324"/>
                <a:gd name="T47" fmla="*/ 840 h 3360"/>
                <a:gd name="T48" fmla="*/ 2735 w 3324"/>
                <a:gd name="T49" fmla="*/ 958 h 3360"/>
                <a:gd name="T50" fmla="*/ 2664 w 3324"/>
                <a:gd name="T51" fmla="*/ 1051 h 3360"/>
                <a:gd name="T52" fmla="*/ 2560 w 3324"/>
                <a:gd name="T53" fmla="*/ 1108 h 3360"/>
                <a:gd name="T54" fmla="*/ 2438 w 3324"/>
                <a:gd name="T55" fmla="*/ 1117 h 3360"/>
                <a:gd name="T56" fmla="*/ 2326 w 3324"/>
                <a:gd name="T57" fmla="*/ 1075 h 3360"/>
                <a:gd name="T58" fmla="*/ 2242 w 3324"/>
                <a:gd name="T59" fmla="*/ 993 h 3360"/>
                <a:gd name="T60" fmla="*/ 2200 w 3324"/>
                <a:gd name="T61" fmla="*/ 881 h 3360"/>
                <a:gd name="T62" fmla="*/ 2209 w 3324"/>
                <a:gd name="T63" fmla="*/ 759 h 3360"/>
                <a:gd name="T64" fmla="*/ 2266 w 3324"/>
                <a:gd name="T65" fmla="*/ 657 h 3360"/>
                <a:gd name="T66" fmla="*/ 2360 w 3324"/>
                <a:gd name="T67" fmla="*/ 586 h 3360"/>
                <a:gd name="T68" fmla="*/ 2479 w 3324"/>
                <a:gd name="T69" fmla="*/ 560 h 3360"/>
                <a:gd name="T70" fmla="*/ 2599 w 3324"/>
                <a:gd name="T71" fmla="*/ 587 h 3360"/>
                <a:gd name="T72" fmla="*/ 1754 w 3324"/>
                <a:gd name="T73" fmla="*/ 336 h 3360"/>
                <a:gd name="T74" fmla="*/ 3295 w 3324"/>
                <a:gd name="T75" fmla="*/ 7 h 3360"/>
                <a:gd name="T76" fmla="*/ 3322 w 3324"/>
                <a:gd name="T77" fmla="*/ 42 h 3360"/>
                <a:gd name="T78" fmla="*/ 3316 w 3324"/>
                <a:gd name="T79" fmla="*/ 84 h 3360"/>
                <a:gd name="T80" fmla="*/ 3099 w 3324"/>
                <a:gd name="T81" fmla="*/ 1663 h 3360"/>
                <a:gd name="T82" fmla="*/ 1441 w 3324"/>
                <a:gd name="T83" fmla="*/ 3340 h 3360"/>
                <a:gd name="T84" fmla="*/ 1351 w 3324"/>
                <a:gd name="T85" fmla="*/ 3360 h 3360"/>
                <a:gd name="T86" fmla="*/ 1262 w 3324"/>
                <a:gd name="T87" fmla="*/ 3340 h 3360"/>
                <a:gd name="T88" fmla="*/ 58 w 3324"/>
                <a:gd name="T89" fmla="*/ 2156 h 3360"/>
                <a:gd name="T90" fmla="*/ 9 w 3324"/>
                <a:gd name="T91" fmla="*/ 2078 h 3360"/>
                <a:gd name="T92" fmla="*/ 2 w 3324"/>
                <a:gd name="T93" fmla="*/ 1985 h 3360"/>
                <a:gd name="T94" fmla="*/ 38 w 3324"/>
                <a:gd name="T95" fmla="*/ 1901 h 3360"/>
                <a:gd name="T96" fmla="*/ 3019 w 3324"/>
                <a:gd name="T97" fmla="*/ 225 h 3360"/>
                <a:gd name="T98" fmla="*/ 3253 w 3324"/>
                <a:gd name="T99" fmla="*/ 2 h 3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24" h="3360">
                  <a:moveTo>
                    <a:pt x="2479" y="672"/>
                  </a:moveTo>
                  <a:lnTo>
                    <a:pt x="2448" y="675"/>
                  </a:lnTo>
                  <a:lnTo>
                    <a:pt x="2420" y="683"/>
                  </a:lnTo>
                  <a:lnTo>
                    <a:pt x="2394" y="695"/>
                  </a:lnTo>
                  <a:lnTo>
                    <a:pt x="2370" y="712"/>
                  </a:lnTo>
                  <a:lnTo>
                    <a:pt x="2350" y="732"/>
                  </a:lnTo>
                  <a:lnTo>
                    <a:pt x="2333" y="756"/>
                  </a:lnTo>
                  <a:lnTo>
                    <a:pt x="2321" y="782"/>
                  </a:lnTo>
                  <a:lnTo>
                    <a:pt x="2312" y="810"/>
                  </a:lnTo>
                  <a:lnTo>
                    <a:pt x="2310" y="840"/>
                  </a:lnTo>
                  <a:lnTo>
                    <a:pt x="2312" y="870"/>
                  </a:lnTo>
                  <a:lnTo>
                    <a:pt x="2321" y="899"/>
                  </a:lnTo>
                  <a:lnTo>
                    <a:pt x="2333" y="925"/>
                  </a:lnTo>
                  <a:lnTo>
                    <a:pt x="2350" y="948"/>
                  </a:lnTo>
                  <a:lnTo>
                    <a:pt x="2370" y="969"/>
                  </a:lnTo>
                  <a:lnTo>
                    <a:pt x="2394" y="985"/>
                  </a:lnTo>
                  <a:lnTo>
                    <a:pt x="2420" y="998"/>
                  </a:lnTo>
                  <a:lnTo>
                    <a:pt x="2448" y="1005"/>
                  </a:lnTo>
                  <a:lnTo>
                    <a:pt x="2479" y="1008"/>
                  </a:lnTo>
                  <a:lnTo>
                    <a:pt x="2509" y="1005"/>
                  </a:lnTo>
                  <a:lnTo>
                    <a:pt x="2538" y="998"/>
                  </a:lnTo>
                  <a:lnTo>
                    <a:pt x="2564" y="985"/>
                  </a:lnTo>
                  <a:lnTo>
                    <a:pt x="2587" y="969"/>
                  </a:lnTo>
                  <a:lnTo>
                    <a:pt x="2608" y="948"/>
                  </a:lnTo>
                  <a:lnTo>
                    <a:pt x="2625" y="925"/>
                  </a:lnTo>
                  <a:lnTo>
                    <a:pt x="2637" y="899"/>
                  </a:lnTo>
                  <a:lnTo>
                    <a:pt x="2645" y="870"/>
                  </a:lnTo>
                  <a:lnTo>
                    <a:pt x="2648" y="840"/>
                  </a:lnTo>
                  <a:lnTo>
                    <a:pt x="2646" y="815"/>
                  </a:lnTo>
                  <a:lnTo>
                    <a:pt x="2640" y="791"/>
                  </a:lnTo>
                  <a:lnTo>
                    <a:pt x="2631" y="768"/>
                  </a:lnTo>
                  <a:lnTo>
                    <a:pt x="2518" y="879"/>
                  </a:lnTo>
                  <a:lnTo>
                    <a:pt x="2507" y="889"/>
                  </a:lnTo>
                  <a:lnTo>
                    <a:pt x="2493" y="894"/>
                  </a:lnTo>
                  <a:lnTo>
                    <a:pt x="2479" y="896"/>
                  </a:lnTo>
                  <a:lnTo>
                    <a:pt x="2465" y="894"/>
                  </a:lnTo>
                  <a:lnTo>
                    <a:pt x="2451" y="889"/>
                  </a:lnTo>
                  <a:lnTo>
                    <a:pt x="2439" y="879"/>
                  </a:lnTo>
                  <a:lnTo>
                    <a:pt x="2429" y="868"/>
                  </a:lnTo>
                  <a:lnTo>
                    <a:pt x="2424" y="854"/>
                  </a:lnTo>
                  <a:lnTo>
                    <a:pt x="2422" y="840"/>
                  </a:lnTo>
                  <a:lnTo>
                    <a:pt x="2424" y="826"/>
                  </a:lnTo>
                  <a:lnTo>
                    <a:pt x="2429" y="813"/>
                  </a:lnTo>
                  <a:lnTo>
                    <a:pt x="2439" y="800"/>
                  </a:lnTo>
                  <a:lnTo>
                    <a:pt x="2551" y="689"/>
                  </a:lnTo>
                  <a:lnTo>
                    <a:pt x="2529" y="680"/>
                  </a:lnTo>
                  <a:lnTo>
                    <a:pt x="2505" y="675"/>
                  </a:lnTo>
                  <a:lnTo>
                    <a:pt x="2479" y="672"/>
                  </a:lnTo>
                  <a:close/>
                  <a:moveTo>
                    <a:pt x="1754" y="336"/>
                  </a:moveTo>
                  <a:lnTo>
                    <a:pt x="138" y="1956"/>
                  </a:lnTo>
                  <a:lnTo>
                    <a:pt x="125" y="1972"/>
                  </a:lnTo>
                  <a:lnTo>
                    <a:pt x="117" y="1988"/>
                  </a:lnTo>
                  <a:lnTo>
                    <a:pt x="113" y="2007"/>
                  </a:lnTo>
                  <a:lnTo>
                    <a:pt x="113" y="2026"/>
                  </a:lnTo>
                  <a:lnTo>
                    <a:pt x="117" y="2044"/>
                  </a:lnTo>
                  <a:lnTo>
                    <a:pt x="125" y="2061"/>
                  </a:lnTo>
                  <a:lnTo>
                    <a:pt x="137" y="2077"/>
                  </a:lnTo>
                  <a:lnTo>
                    <a:pt x="1291" y="3223"/>
                  </a:lnTo>
                  <a:lnTo>
                    <a:pt x="1306" y="3236"/>
                  </a:lnTo>
                  <a:lnTo>
                    <a:pt x="1324" y="3244"/>
                  </a:lnTo>
                  <a:lnTo>
                    <a:pt x="1342" y="3248"/>
                  </a:lnTo>
                  <a:lnTo>
                    <a:pt x="1361" y="3248"/>
                  </a:lnTo>
                  <a:lnTo>
                    <a:pt x="1379" y="3244"/>
                  </a:lnTo>
                  <a:lnTo>
                    <a:pt x="1397" y="3236"/>
                  </a:lnTo>
                  <a:lnTo>
                    <a:pt x="1413" y="3223"/>
                  </a:lnTo>
                  <a:lnTo>
                    <a:pt x="2986" y="1617"/>
                  </a:lnTo>
                  <a:lnTo>
                    <a:pt x="2986" y="415"/>
                  </a:lnTo>
                  <a:lnTo>
                    <a:pt x="2714" y="686"/>
                  </a:lnTo>
                  <a:lnTo>
                    <a:pt x="2734" y="720"/>
                  </a:lnTo>
                  <a:lnTo>
                    <a:pt x="2748" y="759"/>
                  </a:lnTo>
                  <a:lnTo>
                    <a:pt x="2758" y="798"/>
                  </a:lnTo>
                  <a:lnTo>
                    <a:pt x="2761" y="840"/>
                  </a:lnTo>
                  <a:lnTo>
                    <a:pt x="2758" y="881"/>
                  </a:lnTo>
                  <a:lnTo>
                    <a:pt x="2748" y="921"/>
                  </a:lnTo>
                  <a:lnTo>
                    <a:pt x="2735" y="958"/>
                  </a:lnTo>
                  <a:lnTo>
                    <a:pt x="2715" y="993"/>
                  </a:lnTo>
                  <a:lnTo>
                    <a:pt x="2691" y="1024"/>
                  </a:lnTo>
                  <a:lnTo>
                    <a:pt x="2664" y="1051"/>
                  </a:lnTo>
                  <a:lnTo>
                    <a:pt x="2632" y="1075"/>
                  </a:lnTo>
                  <a:lnTo>
                    <a:pt x="2598" y="1094"/>
                  </a:lnTo>
                  <a:lnTo>
                    <a:pt x="2560" y="1108"/>
                  </a:lnTo>
                  <a:lnTo>
                    <a:pt x="2520" y="1117"/>
                  </a:lnTo>
                  <a:lnTo>
                    <a:pt x="2479" y="1120"/>
                  </a:lnTo>
                  <a:lnTo>
                    <a:pt x="2438" y="1117"/>
                  </a:lnTo>
                  <a:lnTo>
                    <a:pt x="2398" y="1108"/>
                  </a:lnTo>
                  <a:lnTo>
                    <a:pt x="2360" y="1094"/>
                  </a:lnTo>
                  <a:lnTo>
                    <a:pt x="2326" y="1075"/>
                  </a:lnTo>
                  <a:lnTo>
                    <a:pt x="2294" y="1051"/>
                  </a:lnTo>
                  <a:lnTo>
                    <a:pt x="2266" y="1024"/>
                  </a:lnTo>
                  <a:lnTo>
                    <a:pt x="2242" y="993"/>
                  </a:lnTo>
                  <a:lnTo>
                    <a:pt x="2223" y="958"/>
                  </a:lnTo>
                  <a:lnTo>
                    <a:pt x="2209" y="921"/>
                  </a:lnTo>
                  <a:lnTo>
                    <a:pt x="2200" y="881"/>
                  </a:lnTo>
                  <a:lnTo>
                    <a:pt x="2197" y="840"/>
                  </a:lnTo>
                  <a:lnTo>
                    <a:pt x="2200" y="798"/>
                  </a:lnTo>
                  <a:lnTo>
                    <a:pt x="2209" y="759"/>
                  </a:lnTo>
                  <a:lnTo>
                    <a:pt x="2223" y="722"/>
                  </a:lnTo>
                  <a:lnTo>
                    <a:pt x="2242" y="688"/>
                  </a:lnTo>
                  <a:lnTo>
                    <a:pt x="2266" y="657"/>
                  </a:lnTo>
                  <a:lnTo>
                    <a:pt x="2294" y="629"/>
                  </a:lnTo>
                  <a:lnTo>
                    <a:pt x="2326" y="605"/>
                  </a:lnTo>
                  <a:lnTo>
                    <a:pt x="2360" y="586"/>
                  </a:lnTo>
                  <a:lnTo>
                    <a:pt x="2398" y="572"/>
                  </a:lnTo>
                  <a:lnTo>
                    <a:pt x="2438" y="563"/>
                  </a:lnTo>
                  <a:lnTo>
                    <a:pt x="2479" y="560"/>
                  </a:lnTo>
                  <a:lnTo>
                    <a:pt x="2521" y="563"/>
                  </a:lnTo>
                  <a:lnTo>
                    <a:pt x="2561" y="573"/>
                  </a:lnTo>
                  <a:lnTo>
                    <a:pt x="2599" y="587"/>
                  </a:lnTo>
                  <a:lnTo>
                    <a:pt x="2634" y="607"/>
                  </a:lnTo>
                  <a:lnTo>
                    <a:pt x="2906" y="336"/>
                  </a:lnTo>
                  <a:lnTo>
                    <a:pt x="1754" y="336"/>
                  </a:lnTo>
                  <a:close/>
                  <a:moveTo>
                    <a:pt x="3268" y="0"/>
                  </a:moveTo>
                  <a:lnTo>
                    <a:pt x="3282" y="2"/>
                  </a:lnTo>
                  <a:lnTo>
                    <a:pt x="3295" y="7"/>
                  </a:lnTo>
                  <a:lnTo>
                    <a:pt x="3308" y="17"/>
                  </a:lnTo>
                  <a:lnTo>
                    <a:pt x="3316" y="28"/>
                  </a:lnTo>
                  <a:lnTo>
                    <a:pt x="3322" y="42"/>
                  </a:lnTo>
                  <a:lnTo>
                    <a:pt x="3324" y="56"/>
                  </a:lnTo>
                  <a:lnTo>
                    <a:pt x="3322" y="71"/>
                  </a:lnTo>
                  <a:lnTo>
                    <a:pt x="3316" y="84"/>
                  </a:lnTo>
                  <a:lnTo>
                    <a:pt x="3308" y="96"/>
                  </a:lnTo>
                  <a:lnTo>
                    <a:pt x="3099" y="304"/>
                  </a:lnTo>
                  <a:lnTo>
                    <a:pt x="3099" y="1663"/>
                  </a:lnTo>
                  <a:lnTo>
                    <a:pt x="1492" y="3301"/>
                  </a:lnTo>
                  <a:lnTo>
                    <a:pt x="1468" y="3323"/>
                  </a:lnTo>
                  <a:lnTo>
                    <a:pt x="1441" y="3340"/>
                  </a:lnTo>
                  <a:lnTo>
                    <a:pt x="1412" y="3351"/>
                  </a:lnTo>
                  <a:lnTo>
                    <a:pt x="1381" y="3357"/>
                  </a:lnTo>
                  <a:lnTo>
                    <a:pt x="1351" y="3360"/>
                  </a:lnTo>
                  <a:lnTo>
                    <a:pt x="1321" y="3357"/>
                  </a:lnTo>
                  <a:lnTo>
                    <a:pt x="1292" y="3351"/>
                  </a:lnTo>
                  <a:lnTo>
                    <a:pt x="1262" y="3340"/>
                  </a:lnTo>
                  <a:lnTo>
                    <a:pt x="1236" y="3323"/>
                  </a:lnTo>
                  <a:lnTo>
                    <a:pt x="1211" y="3302"/>
                  </a:lnTo>
                  <a:lnTo>
                    <a:pt x="58" y="2156"/>
                  </a:lnTo>
                  <a:lnTo>
                    <a:pt x="38" y="2133"/>
                  </a:lnTo>
                  <a:lnTo>
                    <a:pt x="21" y="2106"/>
                  </a:lnTo>
                  <a:lnTo>
                    <a:pt x="9" y="2078"/>
                  </a:lnTo>
                  <a:lnTo>
                    <a:pt x="2" y="2048"/>
                  </a:lnTo>
                  <a:lnTo>
                    <a:pt x="0" y="2016"/>
                  </a:lnTo>
                  <a:lnTo>
                    <a:pt x="2" y="1985"/>
                  </a:lnTo>
                  <a:lnTo>
                    <a:pt x="9" y="1955"/>
                  </a:lnTo>
                  <a:lnTo>
                    <a:pt x="21" y="1927"/>
                  </a:lnTo>
                  <a:lnTo>
                    <a:pt x="38" y="1901"/>
                  </a:lnTo>
                  <a:lnTo>
                    <a:pt x="58" y="1877"/>
                  </a:lnTo>
                  <a:lnTo>
                    <a:pt x="1707" y="225"/>
                  </a:lnTo>
                  <a:lnTo>
                    <a:pt x="3019" y="225"/>
                  </a:lnTo>
                  <a:lnTo>
                    <a:pt x="3228" y="17"/>
                  </a:lnTo>
                  <a:lnTo>
                    <a:pt x="3240" y="7"/>
                  </a:lnTo>
                  <a:lnTo>
                    <a:pt x="3253" y="2"/>
                  </a:lnTo>
                  <a:lnTo>
                    <a:pt x="32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698"/>
            <p:cNvSpPr>
              <a:spLocks/>
            </p:cNvSpPr>
            <p:nvPr/>
          </p:nvSpPr>
          <p:spPr bwMode="auto">
            <a:xfrm>
              <a:off x="6559550" y="4514850"/>
              <a:ext cx="112713" cy="111125"/>
            </a:xfrm>
            <a:custGeom>
              <a:avLst/>
              <a:gdLst>
                <a:gd name="T0" fmla="*/ 654 w 710"/>
                <a:gd name="T1" fmla="*/ 0 h 706"/>
                <a:gd name="T2" fmla="*/ 668 w 710"/>
                <a:gd name="T3" fmla="*/ 1 h 706"/>
                <a:gd name="T4" fmla="*/ 681 w 710"/>
                <a:gd name="T5" fmla="*/ 7 h 706"/>
                <a:gd name="T6" fmla="*/ 693 w 710"/>
                <a:gd name="T7" fmla="*/ 15 h 706"/>
                <a:gd name="T8" fmla="*/ 703 w 710"/>
                <a:gd name="T9" fmla="*/ 28 h 706"/>
                <a:gd name="T10" fmla="*/ 708 w 710"/>
                <a:gd name="T11" fmla="*/ 41 h 706"/>
                <a:gd name="T12" fmla="*/ 710 w 710"/>
                <a:gd name="T13" fmla="*/ 55 h 706"/>
                <a:gd name="T14" fmla="*/ 708 w 710"/>
                <a:gd name="T15" fmla="*/ 69 h 706"/>
                <a:gd name="T16" fmla="*/ 703 w 710"/>
                <a:gd name="T17" fmla="*/ 83 h 706"/>
                <a:gd name="T18" fmla="*/ 693 w 710"/>
                <a:gd name="T19" fmla="*/ 95 h 706"/>
                <a:gd name="T20" fmla="*/ 96 w 710"/>
                <a:gd name="T21" fmla="*/ 689 h 706"/>
                <a:gd name="T22" fmla="*/ 84 w 710"/>
                <a:gd name="T23" fmla="*/ 698 h 706"/>
                <a:gd name="T24" fmla="*/ 70 w 710"/>
                <a:gd name="T25" fmla="*/ 703 h 706"/>
                <a:gd name="T26" fmla="*/ 56 w 710"/>
                <a:gd name="T27" fmla="*/ 706 h 706"/>
                <a:gd name="T28" fmla="*/ 42 w 710"/>
                <a:gd name="T29" fmla="*/ 703 h 706"/>
                <a:gd name="T30" fmla="*/ 28 w 710"/>
                <a:gd name="T31" fmla="*/ 698 h 706"/>
                <a:gd name="T32" fmla="*/ 17 w 710"/>
                <a:gd name="T33" fmla="*/ 689 h 706"/>
                <a:gd name="T34" fmla="*/ 7 w 710"/>
                <a:gd name="T35" fmla="*/ 677 h 706"/>
                <a:gd name="T36" fmla="*/ 2 w 710"/>
                <a:gd name="T37" fmla="*/ 664 h 706"/>
                <a:gd name="T38" fmla="*/ 0 w 710"/>
                <a:gd name="T39" fmla="*/ 649 h 706"/>
                <a:gd name="T40" fmla="*/ 2 w 710"/>
                <a:gd name="T41" fmla="*/ 635 h 706"/>
                <a:gd name="T42" fmla="*/ 7 w 710"/>
                <a:gd name="T43" fmla="*/ 621 h 706"/>
                <a:gd name="T44" fmla="*/ 17 w 710"/>
                <a:gd name="T45" fmla="*/ 610 h 706"/>
                <a:gd name="T46" fmla="*/ 614 w 710"/>
                <a:gd name="T47" fmla="*/ 15 h 706"/>
                <a:gd name="T48" fmla="*/ 625 w 710"/>
                <a:gd name="T49" fmla="*/ 7 h 706"/>
                <a:gd name="T50" fmla="*/ 639 w 710"/>
                <a:gd name="T51" fmla="*/ 1 h 706"/>
                <a:gd name="T52" fmla="*/ 654 w 710"/>
                <a:gd name="T53" fmla="*/ 0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0" h="706">
                  <a:moveTo>
                    <a:pt x="654" y="0"/>
                  </a:moveTo>
                  <a:lnTo>
                    <a:pt x="668" y="1"/>
                  </a:lnTo>
                  <a:lnTo>
                    <a:pt x="681" y="7"/>
                  </a:lnTo>
                  <a:lnTo>
                    <a:pt x="693" y="15"/>
                  </a:lnTo>
                  <a:lnTo>
                    <a:pt x="703" y="28"/>
                  </a:lnTo>
                  <a:lnTo>
                    <a:pt x="708" y="41"/>
                  </a:lnTo>
                  <a:lnTo>
                    <a:pt x="710" y="55"/>
                  </a:lnTo>
                  <a:lnTo>
                    <a:pt x="708" y="69"/>
                  </a:lnTo>
                  <a:lnTo>
                    <a:pt x="703" y="83"/>
                  </a:lnTo>
                  <a:lnTo>
                    <a:pt x="693" y="95"/>
                  </a:lnTo>
                  <a:lnTo>
                    <a:pt x="96" y="689"/>
                  </a:lnTo>
                  <a:lnTo>
                    <a:pt x="84" y="698"/>
                  </a:lnTo>
                  <a:lnTo>
                    <a:pt x="70" y="703"/>
                  </a:lnTo>
                  <a:lnTo>
                    <a:pt x="56" y="706"/>
                  </a:lnTo>
                  <a:lnTo>
                    <a:pt x="42" y="703"/>
                  </a:lnTo>
                  <a:lnTo>
                    <a:pt x="28" y="698"/>
                  </a:lnTo>
                  <a:lnTo>
                    <a:pt x="17" y="689"/>
                  </a:lnTo>
                  <a:lnTo>
                    <a:pt x="7" y="677"/>
                  </a:lnTo>
                  <a:lnTo>
                    <a:pt x="2" y="664"/>
                  </a:lnTo>
                  <a:lnTo>
                    <a:pt x="0" y="649"/>
                  </a:lnTo>
                  <a:lnTo>
                    <a:pt x="2" y="635"/>
                  </a:lnTo>
                  <a:lnTo>
                    <a:pt x="7" y="621"/>
                  </a:lnTo>
                  <a:lnTo>
                    <a:pt x="17" y="610"/>
                  </a:lnTo>
                  <a:lnTo>
                    <a:pt x="614" y="15"/>
                  </a:lnTo>
                  <a:lnTo>
                    <a:pt x="625" y="7"/>
                  </a:lnTo>
                  <a:lnTo>
                    <a:pt x="639" y="1"/>
                  </a:lnTo>
                  <a:lnTo>
                    <a:pt x="6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699"/>
            <p:cNvSpPr>
              <a:spLocks/>
            </p:cNvSpPr>
            <p:nvPr/>
          </p:nvSpPr>
          <p:spPr bwMode="auto">
            <a:xfrm>
              <a:off x="6686550" y="4483100"/>
              <a:ext cx="17463" cy="17463"/>
            </a:xfrm>
            <a:custGeom>
              <a:avLst/>
              <a:gdLst>
                <a:gd name="T0" fmla="*/ 55 w 113"/>
                <a:gd name="T1" fmla="*/ 0 h 112"/>
                <a:gd name="T2" fmla="*/ 70 w 113"/>
                <a:gd name="T3" fmla="*/ 1 h 112"/>
                <a:gd name="T4" fmla="*/ 84 w 113"/>
                <a:gd name="T5" fmla="*/ 7 h 112"/>
                <a:gd name="T6" fmla="*/ 95 w 113"/>
                <a:gd name="T7" fmla="*/ 16 h 112"/>
                <a:gd name="T8" fmla="*/ 105 w 113"/>
                <a:gd name="T9" fmla="*/ 27 h 112"/>
                <a:gd name="T10" fmla="*/ 111 w 113"/>
                <a:gd name="T11" fmla="*/ 41 h 112"/>
                <a:gd name="T12" fmla="*/ 113 w 113"/>
                <a:gd name="T13" fmla="*/ 55 h 112"/>
                <a:gd name="T14" fmla="*/ 111 w 113"/>
                <a:gd name="T15" fmla="*/ 70 h 112"/>
                <a:gd name="T16" fmla="*/ 105 w 113"/>
                <a:gd name="T17" fmla="*/ 83 h 112"/>
                <a:gd name="T18" fmla="*/ 95 w 113"/>
                <a:gd name="T19" fmla="*/ 95 h 112"/>
                <a:gd name="T20" fmla="*/ 84 w 113"/>
                <a:gd name="T21" fmla="*/ 104 h 112"/>
                <a:gd name="T22" fmla="*/ 70 w 113"/>
                <a:gd name="T23" fmla="*/ 109 h 112"/>
                <a:gd name="T24" fmla="*/ 56 w 113"/>
                <a:gd name="T25" fmla="*/ 112 h 112"/>
                <a:gd name="T26" fmla="*/ 42 w 113"/>
                <a:gd name="T27" fmla="*/ 109 h 112"/>
                <a:gd name="T28" fmla="*/ 28 w 113"/>
                <a:gd name="T29" fmla="*/ 104 h 112"/>
                <a:gd name="T30" fmla="*/ 16 w 113"/>
                <a:gd name="T31" fmla="*/ 95 h 112"/>
                <a:gd name="T32" fmla="*/ 7 w 113"/>
                <a:gd name="T33" fmla="*/ 83 h 112"/>
                <a:gd name="T34" fmla="*/ 1 w 113"/>
                <a:gd name="T35" fmla="*/ 70 h 112"/>
                <a:gd name="T36" fmla="*/ 0 w 113"/>
                <a:gd name="T37" fmla="*/ 55 h 112"/>
                <a:gd name="T38" fmla="*/ 1 w 113"/>
                <a:gd name="T39" fmla="*/ 41 h 112"/>
                <a:gd name="T40" fmla="*/ 7 w 113"/>
                <a:gd name="T41" fmla="*/ 27 h 112"/>
                <a:gd name="T42" fmla="*/ 16 w 113"/>
                <a:gd name="T43" fmla="*/ 16 h 112"/>
                <a:gd name="T44" fmla="*/ 28 w 113"/>
                <a:gd name="T45" fmla="*/ 7 h 112"/>
                <a:gd name="T46" fmla="*/ 42 w 113"/>
                <a:gd name="T47" fmla="*/ 1 h 112"/>
                <a:gd name="T48" fmla="*/ 55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5" y="0"/>
                  </a:moveTo>
                  <a:lnTo>
                    <a:pt x="70" y="1"/>
                  </a:lnTo>
                  <a:lnTo>
                    <a:pt x="84" y="7"/>
                  </a:lnTo>
                  <a:lnTo>
                    <a:pt x="95" y="16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5" y="95"/>
                  </a:lnTo>
                  <a:lnTo>
                    <a:pt x="84" y="104"/>
                  </a:lnTo>
                  <a:lnTo>
                    <a:pt x="70" y="109"/>
                  </a:lnTo>
                  <a:lnTo>
                    <a:pt x="56" y="112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1" y="70"/>
                  </a:lnTo>
                  <a:lnTo>
                    <a:pt x="0" y="55"/>
                  </a:lnTo>
                  <a:lnTo>
                    <a:pt x="1" y="41"/>
                  </a:lnTo>
                  <a:lnTo>
                    <a:pt x="7" y="27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700"/>
            <p:cNvSpPr>
              <a:spLocks/>
            </p:cNvSpPr>
            <p:nvPr/>
          </p:nvSpPr>
          <p:spPr bwMode="auto">
            <a:xfrm>
              <a:off x="6502400" y="4394200"/>
              <a:ext cx="112713" cy="112713"/>
            </a:xfrm>
            <a:custGeom>
              <a:avLst/>
              <a:gdLst>
                <a:gd name="T0" fmla="*/ 654 w 710"/>
                <a:gd name="T1" fmla="*/ 0 h 706"/>
                <a:gd name="T2" fmla="*/ 669 w 710"/>
                <a:gd name="T3" fmla="*/ 2 h 706"/>
                <a:gd name="T4" fmla="*/ 682 w 710"/>
                <a:gd name="T5" fmla="*/ 8 h 706"/>
                <a:gd name="T6" fmla="*/ 694 w 710"/>
                <a:gd name="T7" fmla="*/ 17 h 706"/>
                <a:gd name="T8" fmla="*/ 703 w 710"/>
                <a:gd name="T9" fmla="*/ 28 h 706"/>
                <a:gd name="T10" fmla="*/ 708 w 710"/>
                <a:gd name="T11" fmla="*/ 42 h 706"/>
                <a:gd name="T12" fmla="*/ 710 w 710"/>
                <a:gd name="T13" fmla="*/ 56 h 706"/>
                <a:gd name="T14" fmla="*/ 708 w 710"/>
                <a:gd name="T15" fmla="*/ 70 h 706"/>
                <a:gd name="T16" fmla="*/ 703 w 710"/>
                <a:gd name="T17" fmla="*/ 83 h 706"/>
                <a:gd name="T18" fmla="*/ 694 w 710"/>
                <a:gd name="T19" fmla="*/ 96 h 706"/>
                <a:gd name="T20" fmla="*/ 97 w 710"/>
                <a:gd name="T21" fmla="*/ 689 h 706"/>
                <a:gd name="T22" fmla="*/ 84 w 710"/>
                <a:gd name="T23" fmla="*/ 699 h 706"/>
                <a:gd name="T24" fmla="*/ 70 w 710"/>
                <a:gd name="T25" fmla="*/ 704 h 706"/>
                <a:gd name="T26" fmla="*/ 57 w 710"/>
                <a:gd name="T27" fmla="*/ 706 h 706"/>
                <a:gd name="T28" fmla="*/ 42 w 710"/>
                <a:gd name="T29" fmla="*/ 704 h 706"/>
                <a:gd name="T30" fmla="*/ 29 w 710"/>
                <a:gd name="T31" fmla="*/ 699 h 706"/>
                <a:gd name="T32" fmla="*/ 16 w 710"/>
                <a:gd name="T33" fmla="*/ 689 h 706"/>
                <a:gd name="T34" fmla="*/ 8 w 710"/>
                <a:gd name="T35" fmla="*/ 678 h 706"/>
                <a:gd name="T36" fmla="*/ 1 w 710"/>
                <a:gd name="T37" fmla="*/ 664 h 706"/>
                <a:gd name="T38" fmla="*/ 0 w 710"/>
                <a:gd name="T39" fmla="*/ 650 h 706"/>
                <a:gd name="T40" fmla="*/ 1 w 710"/>
                <a:gd name="T41" fmla="*/ 635 h 706"/>
                <a:gd name="T42" fmla="*/ 8 w 710"/>
                <a:gd name="T43" fmla="*/ 623 h 706"/>
                <a:gd name="T44" fmla="*/ 16 w 710"/>
                <a:gd name="T45" fmla="*/ 610 h 706"/>
                <a:gd name="T46" fmla="*/ 614 w 710"/>
                <a:gd name="T47" fmla="*/ 17 h 706"/>
                <a:gd name="T48" fmla="*/ 627 w 710"/>
                <a:gd name="T49" fmla="*/ 8 h 706"/>
                <a:gd name="T50" fmla="*/ 639 w 710"/>
                <a:gd name="T51" fmla="*/ 2 h 706"/>
                <a:gd name="T52" fmla="*/ 654 w 710"/>
                <a:gd name="T53" fmla="*/ 0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0" h="706">
                  <a:moveTo>
                    <a:pt x="654" y="0"/>
                  </a:moveTo>
                  <a:lnTo>
                    <a:pt x="669" y="2"/>
                  </a:lnTo>
                  <a:lnTo>
                    <a:pt x="682" y="8"/>
                  </a:lnTo>
                  <a:lnTo>
                    <a:pt x="694" y="17"/>
                  </a:lnTo>
                  <a:lnTo>
                    <a:pt x="703" y="28"/>
                  </a:lnTo>
                  <a:lnTo>
                    <a:pt x="708" y="42"/>
                  </a:lnTo>
                  <a:lnTo>
                    <a:pt x="710" y="56"/>
                  </a:lnTo>
                  <a:lnTo>
                    <a:pt x="708" y="70"/>
                  </a:lnTo>
                  <a:lnTo>
                    <a:pt x="703" y="83"/>
                  </a:lnTo>
                  <a:lnTo>
                    <a:pt x="694" y="96"/>
                  </a:lnTo>
                  <a:lnTo>
                    <a:pt x="97" y="689"/>
                  </a:lnTo>
                  <a:lnTo>
                    <a:pt x="84" y="699"/>
                  </a:lnTo>
                  <a:lnTo>
                    <a:pt x="70" y="704"/>
                  </a:lnTo>
                  <a:lnTo>
                    <a:pt x="57" y="706"/>
                  </a:lnTo>
                  <a:lnTo>
                    <a:pt x="42" y="704"/>
                  </a:lnTo>
                  <a:lnTo>
                    <a:pt x="29" y="699"/>
                  </a:lnTo>
                  <a:lnTo>
                    <a:pt x="16" y="689"/>
                  </a:lnTo>
                  <a:lnTo>
                    <a:pt x="8" y="678"/>
                  </a:lnTo>
                  <a:lnTo>
                    <a:pt x="1" y="664"/>
                  </a:lnTo>
                  <a:lnTo>
                    <a:pt x="0" y="650"/>
                  </a:lnTo>
                  <a:lnTo>
                    <a:pt x="1" y="635"/>
                  </a:lnTo>
                  <a:lnTo>
                    <a:pt x="8" y="623"/>
                  </a:lnTo>
                  <a:lnTo>
                    <a:pt x="16" y="610"/>
                  </a:lnTo>
                  <a:lnTo>
                    <a:pt x="614" y="17"/>
                  </a:lnTo>
                  <a:lnTo>
                    <a:pt x="627" y="8"/>
                  </a:lnTo>
                  <a:lnTo>
                    <a:pt x="639" y="2"/>
                  </a:lnTo>
                  <a:lnTo>
                    <a:pt x="6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701"/>
            <p:cNvSpPr>
              <a:spLocks/>
            </p:cNvSpPr>
            <p:nvPr/>
          </p:nvSpPr>
          <p:spPr bwMode="auto">
            <a:xfrm>
              <a:off x="6578600" y="4438650"/>
              <a:ext cx="80963" cy="80963"/>
            </a:xfrm>
            <a:custGeom>
              <a:avLst/>
              <a:gdLst>
                <a:gd name="T0" fmla="*/ 455 w 512"/>
                <a:gd name="T1" fmla="*/ 0 h 507"/>
                <a:gd name="T2" fmla="*/ 469 w 512"/>
                <a:gd name="T3" fmla="*/ 1 h 507"/>
                <a:gd name="T4" fmla="*/ 482 w 512"/>
                <a:gd name="T5" fmla="*/ 7 h 507"/>
                <a:gd name="T6" fmla="*/ 495 w 512"/>
                <a:gd name="T7" fmla="*/ 15 h 507"/>
                <a:gd name="T8" fmla="*/ 504 w 512"/>
                <a:gd name="T9" fmla="*/ 28 h 507"/>
                <a:gd name="T10" fmla="*/ 510 w 512"/>
                <a:gd name="T11" fmla="*/ 41 h 507"/>
                <a:gd name="T12" fmla="*/ 512 w 512"/>
                <a:gd name="T13" fmla="*/ 55 h 507"/>
                <a:gd name="T14" fmla="*/ 510 w 512"/>
                <a:gd name="T15" fmla="*/ 69 h 507"/>
                <a:gd name="T16" fmla="*/ 504 w 512"/>
                <a:gd name="T17" fmla="*/ 83 h 507"/>
                <a:gd name="T18" fmla="*/ 495 w 512"/>
                <a:gd name="T19" fmla="*/ 94 h 507"/>
                <a:gd name="T20" fmla="*/ 97 w 512"/>
                <a:gd name="T21" fmla="*/ 490 h 507"/>
                <a:gd name="T22" fmla="*/ 84 w 512"/>
                <a:gd name="T23" fmla="*/ 500 h 507"/>
                <a:gd name="T24" fmla="*/ 71 w 512"/>
                <a:gd name="T25" fmla="*/ 505 h 507"/>
                <a:gd name="T26" fmla="*/ 57 w 512"/>
                <a:gd name="T27" fmla="*/ 507 h 507"/>
                <a:gd name="T28" fmla="*/ 42 w 512"/>
                <a:gd name="T29" fmla="*/ 505 h 507"/>
                <a:gd name="T30" fmla="*/ 29 w 512"/>
                <a:gd name="T31" fmla="*/ 500 h 507"/>
                <a:gd name="T32" fmla="*/ 17 w 512"/>
                <a:gd name="T33" fmla="*/ 490 h 507"/>
                <a:gd name="T34" fmla="*/ 8 w 512"/>
                <a:gd name="T35" fmla="*/ 479 h 507"/>
                <a:gd name="T36" fmla="*/ 2 w 512"/>
                <a:gd name="T37" fmla="*/ 465 h 507"/>
                <a:gd name="T38" fmla="*/ 0 w 512"/>
                <a:gd name="T39" fmla="*/ 451 h 507"/>
                <a:gd name="T40" fmla="*/ 2 w 512"/>
                <a:gd name="T41" fmla="*/ 437 h 507"/>
                <a:gd name="T42" fmla="*/ 8 w 512"/>
                <a:gd name="T43" fmla="*/ 424 h 507"/>
                <a:gd name="T44" fmla="*/ 17 w 512"/>
                <a:gd name="T45" fmla="*/ 411 h 507"/>
                <a:gd name="T46" fmla="*/ 416 w 512"/>
                <a:gd name="T47" fmla="*/ 15 h 507"/>
                <a:gd name="T48" fmla="*/ 427 w 512"/>
                <a:gd name="T49" fmla="*/ 7 h 507"/>
                <a:gd name="T50" fmla="*/ 441 w 512"/>
                <a:gd name="T51" fmla="*/ 1 h 507"/>
                <a:gd name="T52" fmla="*/ 455 w 512"/>
                <a:gd name="T53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2" h="507">
                  <a:moveTo>
                    <a:pt x="455" y="0"/>
                  </a:moveTo>
                  <a:lnTo>
                    <a:pt x="469" y="1"/>
                  </a:lnTo>
                  <a:lnTo>
                    <a:pt x="482" y="7"/>
                  </a:lnTo>
                  <a:lnTo>
                    <a:pt x="495" y="15"/>
                  </a:lnTo>
                  <a:lnTo>
                    <a:pt x="504" y="28"/>
                  </a:lnTo>
                  <a:lnTo>
                    <a:pt x="510" y="41"/>
                  </a:lnTo>
                  <a:lnTo>
                    <a:pt x="512" y="55"/>
                  </a:lnTo>
                  <a:lnTo>
                    <a:pt x="510" y="69"/>
                  </a:lnTo>
                  <a:lnTo>
                    <a:pt x="504" y="83"/>
                  </a:lnTo>
                  <a:lnTo>
                    <a:pt x="495" y="94"/>
                  </a:lnTo>
                  <a:lnTo>
                    <a:pt x="97" y="490"/>
                  </a:lnTo>
                  <a:lnTo>
                    <a:pt x="84" y="500"/>
                  </a:lnTo>
                  <a:lnTo>
                    <a:pt x="71" y="505"/>
                  </a:lnTo>
                  <a:lnTo>
                    <a:pt x="57" y="507"/>
                  </a:lnTo>
                  <a:lnTo>
                    <a:pt x="42" y="505"/>
                  </a:lnTo>
                  <a:lnTo>
                    <a:pt x="29" y="500"/>
                  </a:lnTo>
                  <a:lnTo>
                    <a:pt x="17" y="490"/>
                  </a:lnTo>
                  <a:lnTo>
                    <a:pt x="8" y="479"/>
                  </a:lnTo>
                  <a:lnTo>
                    <a:pt x="2" y="465"/>
                  </a:lnTo>
                  <a:lnTo>
                    <a:pt x="0" y="451"/>
                  </a:lnTo>
                  <a:lnTo>
                    <a:pt x="2" y="437"/>
                  </a:lnTo>
                  <a:lnTo>
                    <a:pt x="8" y="424"/>
                  </a:lnTo>
                  <a:lnTo>
                    <a:pt x="17" y="411"/>
                  </a:lnTo>
                  <a:lnTo>
                    <a:pt x="416" y="15"/>
                  </a:lnTo>
                  <a:lnTo>
                    <a:pt x="427" y="7"/>
                  </a:lnTo>
                  <a:lnTo>
                    <a:pt x="441" y="1"/>
                  </a:lnTo>
                  <a:lnTo>
                    <a:pt x="4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702"/>
            <p:cNvSpPr>
              <a:spLocks/>
            </p:cNvSpPr>
            <p:nvPr/>
          </p:nvSpPr>
          <p:spPr bwMode="auto">
            <a:xfrm>
              <a:off x="6515100" y="4551363"/>
              <a:ext cx="30163" cy="30163"/>
            </a:xfrm>
            <a:custGeom>
              <a:avLst/>
              <a:gdLst>
                <a:gd name="T0" fmla="*/ 136 w 192"/>
                <a:gd name="T1" fmla="*/ 0 h 191"/>
                <a:gd name="T2" fmla="*/ 150 w 192"/>
                <a:gd name="T3" fmla="*/ 2 h 191"/>
                <a:gd name="T4" fmla="*/ 164 w 192"/>
                <a:gd name="T5" fmla="*/ 7 h 191"/>
                <a:gd name="T6" fmla="*/ 176 w 192"/>
                <a:gd name="T7" fmla="*/ 16 h 191"/>
                <a:gd name="T8" fmla="*/ 185 w 192"/>
                <a:gd name="T9" fmla="*/ 28 h 191"/>
                <a:gd name="T10" fmla="*/ 190 w 192"/>
                <a:gd name="T11" fmla="*/ 41 h 191"/>
                <a:gd name="T12" fmla="*/ 192 w 192"/>
                <a:gd name="T13" fmla="*/ 56 h 191"/>
                <a:gd name="T14" fmla="*/ 190 w 192"/>
                <a:gd name="T15" fmla="*/ 70 h 191"/>
                <a:gd name="T16" fmla="*/ 185 w 192"/>
                <a:gd name="T17" fmla="*/ 84 h 191"/>
                <a:gd name="T18" fmla="*/ 176 w 192"/>
                <a:gd name="T19" fmla="*/ 95 h 191"/>
                <a:gd name="T20" fmla="*/ 96 w 192"/>
                <a:gd name="T21" fmla="*/ 174 h 191"/>
                <a:gd name="T22" fmla="*/ 85 w 192"/>
                <a:gd name="T23" fmla="*/ 184 h 191"/>
                <a:gd name="T24" fmla="*/ 71 w 192"/>
                <a:gd name="T25" fmla="*/ 189 h 191"/>
                <a:gd name="T26" fmla="*/ 56 w 192"/>
                <a:gd name="T27" fmla="*/ 191 h 191"/>
                <a:gd name="T28" fmla="*/ 42 w 192"/>
                <a:gd name="T29" fmla="*/ 189 h 191"/>
                <a:gd name="T30" fmla="*/ 28 w 192"/>
                <a:gd name="T31" fmla="*/ 184 h 191"/>
                <a:gd name="T32" fmla="*/ 17 w 192"/>
                <a:gd name="T33" fmla="*/ 174 h 191"/>
                <a:gd name="T34" fmla="*/ 7 w 192"/>
                <a:gd name="T35" fmla="*/ 163 h 191"/>
                <a:gd name="T36" fmla="*/ 2 w 192"/>
                <a:gd name="T37" fmla="*/ 149 h 191"/>
                <a:gd name="T38" fmla="*/ 0 w 192"/>
                <a:gd name="T39" fmla="*/ 135 h 191"/>
                <a:gd name="T40" fmla="*/ 2 w 192"/>
                <a:gd name="T41" fmla="*/ 121 h 191"/>
                <a:gd name="T42" fmla="*/ 7 w 192"/>
                <a:gd name="T43" fmla="*/ 108 h 191"/>
                <a:gd name="T44" fmla="*/ 17 w 192"/>
                <a:gd name="T45" fmla="*/ 95 h 191"/>
                <a:gd name="T46" fmla="*/ 96 w 192"/>
                <a:gd name="T47" fmla="*/ 16 h 191"/>
                <a:gd name="T48" fmla="*/ 108 w 192"/>
                <a:gd name="T49" fmla="*/ 7 h 191"/>
                <a:gd name="T50" fmla="*/ 121 w 192"/>
                <a:gd name="T51" fmla="*/ 2 h 191"/>
                <a:gd name="T52" fmla="*/ 136 w 192"/>
                <a:gd name="T53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" h="191">
                  <a:moveTo>
                    <a:pt x="136" y="0"/>
                  </a:moveTo>
                  <a:lnTo>
                    <a:pt x="150" y="2"/>
                  </a:lnTo>
                  <a:lnTo>
                    <a:pt x="164" y="7"/>
                  </a:lnTo>
                  <a:lnTo>
                    <a:pt x="176" y="16"/>
                  </a:lnTo>
                  <a:lnTo>
                    <a:pt x="185" y="28"/>
                  </a:lnTo>
                  <a:lnTo>
                    <a:pt x="190" y="41"/>
                  </a:lnTo>
                  <a:lnTo>
                    <a:pt x="192" y="56"/>
                  </a:lnTo>
                  <a:lnTo>
                    <a:pt x="190" y="70"/>
                  </a:lnTo>
                  <a:lnTo>
                    <a:pt x="185" y="84"/>
                  </a:lnTo>
                  <a:lnTo>
                    <a:pt x="176" y="95"/>
                  </a:lnTo>
                  <a:lnTo>
                    <a:pt x="96" y="174"/>
                  </a:lnTo>
                  <a:lnTo>
                    <a:pt x="85" y="184"/>
                  </a:lnTo>
                  <a:lnTo>
                    <a:pt x="71" y="189"/>
                  </a:lnTo>
                  <a:lnTo>
                    <a:pt x="56" y="191"/>
                  </a:lnTo>
                  <a:lnTo>
                    <a:pt x="42" y="189"/>
                  </a:lnTo>
                  <a:lnTo>
                    <a:pt x="28" y="184"/>
                  </a:lnTo>
                  <a:lnTo>
                    <a:pt x="17" y="174"/>
                  </a:lnTo>
                  <a:lnTo>
                    <a:pt x="7" y="163"/>
                  </a:lnTo>
                  <a:lnTo>
                    <a:pt x="2" y="149"/>
                  </a:lnTo>
                  <a:lnTo>
                    <a:pt x="0" y="135"/>
                  </a:lnTo>
                  <a:lnTo>
                    <a:pt x="2" y="121"/>
                  </a:lnTo>
                  <a:lnTo>
                    <a:pt x="7" y="108"/>
                  </a:lnTo>
                  <a:lnTo>
                    <a:pt x="17" y="95"/>
                  </a:lnTo>
                  <a:lnTo>
                    <a:pt x="96" y="16"/>
                  </a:lnTo>
                  <a:lnTo>
                    <a:pt x="108" y="7"/>
                  </a:lnTo>
                  <a:lnTo>
                    <a:pt x="121" y="2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703"/>
            <p:cNvSpPr>
              <a:spLocks/>
            </p:cNvSpPr>
            <p:nvPr/>
          </p:nvSpPr>
          <p:spPr bwMode="auto">
            <a:xfrm>
              <a:off x="6426200" y="4381500"/>
              <a:ext cx="112713" cy="112713"/>
            </a:xfrm>
            <a:custGeom>
              <a:avLst/>
              <a:gdLst>
                <a:gd name="T0" fmla="*/ 654 w 711"/>
                <a:gd name="T1" fmla="*/ 0 h 706"/>
                <a:gd name="T2" fmla="*/ 669 w 711"/>
                <a:gd name="T3" fmla="*/ 1 h 706"/>
                <a:gd name="T4" fmla="*/ 681 w 711"/>
                <a:gd name="T5" fmla="*/ 8 h 706"/>
                <a:gd name="T6" fmla="*/ 694 w 711"/>
                <a:gd name="T7" fmla="*/ 16 h 706"/>
                <a:gd name="T8" fmla="*/ 703 w 711"/>
                <a:gd name="T9" fmla="*/ 28 h 706"/>
                <a:gd name="T10" fmla="*/ 708 w 711"/>
                <a:gd name="T11" fmla="*/ 42 h 706"/>
                <a:gd name="T12" fmla="*/ 711 w 711"/>
                <a:gd name="T13" fmla="*/ 55 h 706"/>
                <a:gd name="T14" fmla="*/ 708 w 711"/>
                <a:gd name="T15" fmla="*/ 70 h 706"/>
                <a:gd name="T16" fmla="*/ 703 w 711"/>
                <a:gd name="T17" fmla="*/ 83 h 706"/>
                <a:gd name="T18" fmla="*/ 694 w 711"/>
                <a:gd name="T19" fmla="*/ 96 h 706"/>
                <a:gd name="T20" fmla="*/ 97 w 711"/>
                <a:gd name="T21" fmla="*/ 689 h 706"/>
                <a:gd name="T22" fmla="*/ 84 w 711"/>
                <a:gd name="T23" fmla="*/ 699 h 706"/>
                <a:gd name="T24" fmla="*/ 71 w 711"/>
                <a:gd name="T25" fmla="*/ 704 h 706"/>
                <a:gd name="T26" fmla="*/ 56 w 711"/>
                <a:gd name="T27" fmla="*/ 706 h 706"/>
                <a:gd name="T28" fmla="*/ 42 w 711"/>
                <a:gd name="T29" fmla="*/ 704 h 706"/>
                <a:gd name="T30" fmla="*/ 29 w 711"/>
                <a:gd name="T31" fmla="*/ 699 h 706"/>
                <a:gd name="T32" fmla="*/ 16 w 711"/>
                <a:gd name="T33" fmla="*/ 689 h 706"/>
                <a:gd name="T34" fmla="*/ 8 w 711"/>
                <a:gd name="T35" fmla="*/ 678 h 706"/>
                <a:gd name="T36" fmla="*/ 2 w 711"/>
                <a:gd name="T37" fmla="*/ 664 h 706"/>
                <a:gd name="T38" fmla="*/ 0 w 711"/>
                <a:gd name="T39" fmla="*/ 650 h 706"/>
                <a:gd name="T40" fmla="*/ 2 w 711"/>
                <a:gd name="T41" fmla="*/ 635 h 706"/>
                <a:gd name="T42" fmla="*/ 8 w 711"/>
                <a:gd name="T43" fmla="*/ 622 h 706"/>
                <a:gd name="T44" fmla="*/ 16 w 711"/>
                <a:gd name="T45" fmla="*/ 610 h 706"/>
                <a:gd name="T46" fmla="*/ 614 w 711"/>
                <a:gd name="T47" fmla="*/ 16 h 706"/>
                <a:gd name="T48" fmla="*/ 626 w 711"/>
                <a:gd name="T49" fmla="*/ 8 h 706"/>
                <a:gd name="T50" fmla="*/ 639 w 711"/>
                <a:gd name="T51" fmla="*/ 1 h 706"/>
                <a:gd name="T52" fmla="*/ 654 w 711"/>
                <a:gd name="T53" fmla="*/ 0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1" h="706">
                  <a:moveTo>
                    <a:pt x="654" y="0"/>
                  </a:moveTo>
                  <a:lnTo>
                    <a:pt x="669" y="1"/>
                  </a:lnTo>
                  <a:lnTo>
                    <a:pt x="681" y="8"/>
                  </a:lnTo>
                  <a:lnTo>
                    <a:pt x="694" y="16"/>
                  </a:lnTo>
                  <a:lnTo>
                    <a:pt x="703" y="28"/>
                  </a:lnTo>
                  <a:lnTo>
                    <a:pt x="708" y="42"/>
                  </a:lnTo>
                  <a:lnTo>
                    <a:pt x="711" y="55"/>
                  </a:lnTo>
                  <a:lnTo>
                    <a:pt x="708" y="70"/>
                  </a:lnTo>
                  <a:lnTo>
                    <a:pt x="703" y="83"/>
                  </a:lnTo>
                  <a:lnTo>
                    <a:pt x="694" y="96"/>
                  </a:lnTo>
                  <a:lnTo>
                    <a:pt x="97" y="689"/>
                  </a:lnTo>
                  <a:lnTo>
                    <a:pt x="84" y="699"/>
                  </a:lnTo>
                  <a:lnTo>
                    <a:pt x="71" y="704"/>
                  </a:lnTo>
                  <a:lnTo>
                    <a:pt x="56" y="706"/>
                  </a:lnTo>
                  <a:lnTo>
                    <a:pt x="42" y="704"/>
                  </a:lnTo>
                  <a:lnTo>
                    <a:pt x="29" y="699"/>
                  </a:lnTo>
                  <a:lnTo>
                    <a:pt x="16" y="689"/>
                  </a:lnTo>
                  <a:lnTo>
                    <a:pt x="8" y="678"/>
                  </a:lnTo>
                  <a:lnTo>
                    <a:pt x="2" y="664"/>
                  </a:lnTo>
                  <a:lnTo>
                    <a:pt x="0" y="650"/>
                  </a:lnTo>
                  <a:lnTo>
                    <a:pt x="2" y="635"/>
                  </a:lnTo>
                  <a:lnTo>
                    <a:pt x="8" y="622"/>
                  </a:lnTo>
                  <a:lnTo>
                    <a:pt x="16" y="610"/>
                  </a:lnTo>
                  <a:lnTo>
                    <a:pt x="614" y="16"/>
                  </a:lnTo>
                  <a:lnTo>
                    <a:pt x="626" y="8"/>
                  </a:lnTo>
                  <a:lnTo>
                    <a:pt x="639" y="1"/>
                  </a:lnTo>
                  <a:lnTo>
                    <a:pt x="6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704"/>
            <p:cNvSpPr>
              <a:spLocks/>
            </p:cNvSpPr>
            <p:nvPr/>
          </p:nvSpPr>
          <p:spPr bwMode="auto">
            <a:xfrm>
              <a:off x="6553200" y="4351338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4 w 112"/>
                <a:gd name="T5" fmla="*/ 6 h 111"/>
                <a:gd name="T6" fmla="*/ 96 w 112"/>
                <a:gd name="T7" fmla="*/ 15 h 111"/>
                <a:gd name="T8" fmla="*/ 105 w 112"/>
                <a:gd name="T9" fmla="*/ 27 h 111"/>
                <a:gd name="T10" fmla="*/ 110 w 112"/>
                <a:gd name="T11" fmla="*/ 40 h 111"/>
                <a:gd name="T12" fmla="*/ 112 w 112"/>
                <a:gd name="T13" fmla="*/ 55 h 111"/>
                <a:gd name="T14" fmla="*/ 110 w 112"/>
                <a:gd name="T15" fmla="*/ 69 h 111"/>
                <a:gd name="T16" fmla="*/ 105 w 112"/>
                <a:gd name="T17" fmla="*/ 83 h 111"/>
                <a:gd name="T18" fmla="*/ 97 w 112"/>
                <a:gd name="T19" fmla="*/ 94 h 111"/>
                <a:gd name="T20" fmla="*/ 84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1 w 112"/>
                <a:gd name="T27" fmla="*/ 109 h 111"/>
                <a:gd name="T28" fmla="*/ 29 w 112"/>
                <a:gd name="T29" fmla="*/ 104 h 111"/>
                <a:gd name="T30" fmla="*/ 16 w 112"/>
                <a:gd name="T31" fmla="*/ 94 h 111"/>
                <a:gd name="T32" fmla="*/ 8 w 112"/>
                <a:gd name="T33" fmla="*/ 83 h 111"/>
                <a:gd name="T34" fmla="*/ 1 w 112"/>
                <a:gd name="T35" fmla="*/ 69 h 111"/>
                <a:gd name="T36" fmla="*/ 0 w 112"/>
                <a:gd name="T37" fmla="*/ 55 h 111"/>
                <a:gd name="T38" fmla="*/ 1 w 112"/>
                <a:gd name="T39" fmla="*/ 40 h 111"/>
                <a:gd name="T40" fmla="*/ 8 w 112"/>
                <a:gd name="T41" fmla="*/ 27 h 111"/>
                <a:gd name="T42" fmla="*/ 16 w 112"/>
                <a:gd name="T43" fmla="*/ 15 h 111"/>
                <a:gd name="T44" fmla="*/ 29 w 112"/>
                <a:gd name="T45" fmla="*/ 7 h 111"/>
                <a:gd name="T46" fmla="*/ 42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0" y="40"/>
                  </a:lnTo>
                  <a:lnTo>
                    <a:pt x="112" y="55"/>
                  </a:lnTo>
                  <a:lnTo>
                    <a:pt x="110" y="69"/>
                  </a:lnTo>
                  <a:lnTo>
                    <a:pt x="105" y="83"/>
                  </a:lnTo>
                  <a:lnTo>
                    <a:pt x="97" y="94"/>
                  </a:lnTo>
                  <a:lnTo>
                    <a:pt x="84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1" y="109"/>
                  </a:lnTo>
                  <a:lnTo>
                    <a:pt x="29" y="104"/>
                  </a:lnTo>
                  <a:lnTo>
                    <a:pt x="16" y="94"/>
                  </a:lnTo>
                  <a:lnTo>
                    <a:pt x="8" y="83"/>
                  </a:lnTo>
                  <a:lnTo>
                    <a:pt x="1" y="69"/>
                  </a:lnTo>
                  <a:lnTo>
                    <a:pt x="0" y="55"/>
                  </a:lnTo>
                  <a:lnTo>
                    <a:pt x="1" y="40"/>
                  </a:lnTo>
                  <a:lnTo>
                    <a:pt x="8" y="27"/>
                  </a:lnTo>
                  <a:lnTo>
                    <a:pt x="16" y="15"/>
                  </a:lnTo>
                  <a:lnTo>
                    <a:pt x="29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705"/>
            <p:cNvSpPr>
              <a:spLocks/>
            </p:cNvSpPr>
            <p:nvPr/>
          </p:nvSpPr>
          <p:spPr bwMode="auto">
            <a:xfrm>
              <a:off x="6477000" y="4514850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2 h 111"/>
                <a:gd name="T4" fmla="*/ 84 w 113"/>
                <a:gd name="T5" fmla="*/ 7 h 111"/>
                <a:gd name="T6" fmla="*/ 96 w 113"/>
                <a:gd name="T7" fmla="*/ 15 h 111"/>
                <a:gd name="T8" fmla="*/ 105 w 113"/>
                <a:gd name="T9" fmla="*/ 28 h 111"/>
                <a:gd name="T10" fmla="*/ 111 w 113"/>
                <a:gd name="T11" fmla="*/ 41 h 111"/>
                <a:gd name="T12" fmla="*/ 113 w 113"/>
                <a:gd name="T13" fmla="*/ 56 h 111"/>
                <a:gd name="T14" fmla="*/ 111 w 113"/>
                <a:gd name="T15" fmla="*/ 70 h 111"/>
                <a:gd name="T16" fmla="*/ 105 w 113"/>
                <a:gd name="T17" fmla="*/ 84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10 h 111"/>
                <a:gd name="T24" fmla="*/ 57 w 113"/>
                <a:gd name="T25" fmla="*/ 111 h 111"/>
                <a:gd name="T26" fmla="*/ 41 w 113"/>
                <a:gd name="T27" fmla="*/ 110 h 111"/>
                <a:gd name="T28" fmla="*/ 28 w 113"/>
                <a:gd name="T29" fmla="*/ 104 h 111"/>
                <a:gd name="T30" fmla="*/ 16 w 113"/>
                <a:gd name="T31" fmla="*/ 94 h 111"/>
                <a:gd name="T32" fmla="*/ 8 w 113"/>
                <a:gd name="T33" fmla="*/ 84 h 111"/>
                <a:gd name="T34" fmla="*/ 1 w 113"/>
                <a:gd name="T35" fmla="*/ 70 h 111"/>
                <a:gd name="T36" fmla="*/ 0 w 113"/>
                <a:gd name="T37" fmla="*/ 56 h 111"/>
                <a:gd name="T38" fmla="*/ 1 w 113"/>
                <a:gd name="T39" fmla="*/ 41 h 111"/>
                <a:gd name="T40" fmla="*/ 8 w 113"/>
                <a:gd name="T41" fmla="*/ 28 h 111"/>
                <a:gd name="T42" fmla="*/ 16 w 113"/>
                <a:gd name="T43" fmla="*/ 15 h 111"/>
                <a:gd name="T44" fmla="*/ 28 w 113"/>
                <a:gd name="T45" fmla="*/ 7 h 111"/>
                <a:gd name="T46" fmla="*/ 41 w 113"/>
                <a:gd name="T47" fmla="*/ 2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6" y="15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4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10"/>
                  </a:lnTo>
                  <a:lnTo>
                    <a:pt x="57" y="111"/>
                  </a:lnTo>
                  <a:lnTo>
                    <a:pt x="41" y="110"/>
                  </a:lnTo>
                  <a:lnTo>
                    <a:pt x="28" y="104"/>
                  </a:lnTo>
                  <a:lnTo>
                    <a:pt x="16" y="94"/>
                  </a:lnTo>
                  <a:lnTo>
                    <a:pt x="8" y="84"/>
                  </a:lnTo>
                  <a:lnTo>
                    <a:pt x="1" y="70"/>
                  </a:lnTo>
                  <a:lnTo>
                    <a:pt x="0" y="56"/>
                  </a:lnTo>
                  <a:lnTo>
                    <a:pt x="1" y="41"/>
                  </a:lnTo>
                  <a:lnTo>
                    <a:pt x="8" y="28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706"/>
            <p:cNvSpPr>
              <a:spLocks/>
            </p:cNvSpPr>
            <p:nvPr/>
          </p:nvSpPr>
          <p:spPr bwMode="auto">
            <a:xfrm>
              <a:off x="6553200" y="4525963"/>
              <a:ext cx="17463" cy="19050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2 h 111"/>
                <a:gd name="T4" fmla="*/ 84 w 112"/>
                <a:gd name="T5" fmla="*/ 7 h 111"/>
                <a:gd name="T6" fmla="*/ 97 w 112"/>
                <a:gd name="T7" fmla="*/ 15 h 111"/>
                <a:gd name="T8" fmla="*/ 105 w 112"/>
                <a:gd name="T9" fmla="*/ 28 h 111"/>
                <a:gd name="T10" fmla="*/ 110 w 112"/>
                <a:gd name="T11" fmla="*/ 41 h 111"/>
                <a:gd name="T12" fmla="*/ 112 w 112"/>
                <a:gd name="T13" fmla="*/ 56 h 111"/>
                <a:gd name="T14" fmla="*/ 110 w 112"/>
                <a:gd name="T15" fmla="*/ 70 h 111"/>
                <a:gd name="T16" fmla="*/ 105 w 112"/>
                <a:gd name="T17" fmla="*/ 84 h 111"/>
                <a:gd name="T18" fmla="*/ 97 w 112"/>
                <a:gd name="T19" fmla="*/ 95 h 111"/>
                <a:gd name="T20" fmla="*/ 84 w 112"/>
                <a:gd name="T21" fmla="*/ 105 h 111"/>
                <a:gd name="T22" fmla="*/ 70 w 112"/>
                <a:gd name="T23" fmla="*/ 110 h 111"/>
                <a:gd name="T24" fmla="*/ 56 w 112"/>
                <a:gd name="T25" fmla="*/ 111 h 111"/>
                <a:gd name="T26" fmla="*/ 41 w 112"/>
                <a:gd name="T27" fmla="*/ 110 h 111"/>
                <a:gd name="T28" fmla="*/ 29 w 112"/>
                <a:gd name="T29" fmla="*/ 104 h 111"/>
                <a:gd name="T30" fmla="*/ 16 w 112"/>
                <a:gd name="T31" fmla="*/ 95 h 111"/>
                <a:gd name="T32" fmla="*/ 8 w 112"/>
                <a:gd name="T33" fmla="*/ 84 h 111"/>
                <a:gd name="T34" fmla="*/ 1 w 112"/>
                <a:gd name="T35" fmla="*/ 70 h 111"/>
                <a:gd name="T36" fmla="*/ 0 w 112"/>
                <a:gd name="T37" fmla="*/ 56 h 111"/>
                <a:gd name="T38" fmla="*/ 1 w 112"/>
                <a:gd name="T39" fmla="*/ 41 h 111"/>
                <a:gd name="T40" fmla="*/ 8 w 112"/>
                <a:gd name="T41" fmla="*/ 28 h 111"/>
                <a:gd name="T42" fmla="*/ 16 w 112"/>
                <a:gd name="T43" fmla="*/ 15 h 111"/>
                <a:gd name="T44" fmla="*/ 29 w 112"/>
                <a:gd name="T45" fmla="*/ 7 h 111"/>
                <a:gd name="T46" fmla="*/ 42 w 112"/>
                <a:gd name="T47" fmla="*/ 2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2"/>
                  </a:lnTo>
                  <a:lnTo>
                    <a:pt x="84" y="7"/>
                  </a:lnTo>
                  <a:lnTo>
                    <a:pt x="97" y="15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6"/>
                  </a:lnTo>
                  <a:lnTo>
                    <a:pt x="110" y="70"/>
                  </a:lnTo>
                  <a:lnTo>
                    <a:pt x="105" y="84"/>
                  </a:lnTo>
                  <a:lnTo>
                    <a:pt x="97" y="95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6" y="111"/>
                  </a:lnTo>
                  <a:lnTo>
                    <a:pt x="41" y="110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8" y="84"/>
                  </a:lnTo>
                  <a:lnTo>
                    <a:pt x="1" y="70"/>
                  </a:lnTo>
                  <a:lnTo>
                    <a:pt x="0" y="56"/>
                  </a:lnTo>
                  <a:lnTo>
                    <a:pt x="1" y="41"/>
                  </a:lnTo>
                  <a:lnTo>
                    <a:pt x="8" y="28"/>
                  </a:lnTo>
                  <a:lnTo>
                    <a:pt x="16" y="15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Freeform 707"/>
            <p:cNvSpPr>
              <a:spLocks noEditPoints="1"/>
            </p:cNvSpPr>
            <p:nvPr/>
          </p:nvSpPr>
          <p:spPr bwMode="auto">
            <a:xfrm>
              <a:off x="6375400" y="4551363"/>
              <a:ext cx="131763" cy="131763"/>
            </a:xfrm>
            <a:custGeom>
              <a:avLst/>
              <a:gdLst>
                <a:gd name="T0" fmla="*/ 540 w 829"/>
                <a:gd name="T1" fmla="*/ 458 h 825"/>
                <a:gd name="T2" fmla="*/ 711 w 829"/>
                <a:gd name="T3" fmla="*/ 556 h 825"/>
                <a:gd name="T4" fmla="*/ 701 w 829"/>
                <a:gd name="T5" fmla="*/ 495 h 825"/>
                <a:gd name="T6" fmla="*/ 665 w 829"/>
                <a:gd name="T7" fmla="*/ 459 h 825"/>
                <a:gd name="T8" fmla="*/ 143 w 829"/>
                <a:gd name="T9" fmla="*/ 222 h 825"/>
                <a:gd name="T10" fmla="*/ 126 w 829"/>
                <a:gd name="T11" fmla="*/ 307 h 825"/>
                <a:gd name="T12" fmla="*/ 145 w 829"/>
                <a:gd name="T13" fmla="*/ 352 h 825"/>
                <a:gd name="T14" fmla="*/ 190 w 829"/>
                <a:gd name="T15" fmla="*/ 381 h 825"/>
                <a:gd name="T16" fmla="*/ 298 w 829"/>
                <a:gd name="T17" fmla="*/ 375 h 825"/>
                <a:gd name="T18" fmla="*/ 70 w 829"/>
                <a:gd name="T19" fmla="*/ 2 h 825"/>
                <a:gd name="T20" fmla="*/ 140 w 829"/>
                <a:gd name="T21" fmla="*/ 60 h 825"/>
                <a:gd name="T22" fmla="*/ 246 w 829"/>
                <a:gd name="T23" fmla="*/ 18 h 825"/>
                <a:gd name="T24" fmla="*/ 359 w 829"/>
                <a:gd name="T25" fmla="*/ 22 h 825"/>
                <a:gd name="T26" fmla="*/ 464 w 829"/>
                <a:gd name="T27" fmla="*/ 69 h 825"/>
                <a:gd name="T28" fmla="*/ 509 w 829"/>
                <a:gd name="T29" fmla="*/ 121 h 825"/>
                <a:gd name="T30" fmla="*/ 504 w 829"/>
                <a:gd name="T31" fmla="*/ 163 h 825"/>
                <a:gd name="T32" fmla="*/ 468 w 829"/>
                <a:gd name="T33" fmla="*/ 190 h 825"/>
                <a:gd name="T34" fmla="*/ 426 w 829"/>
                <a:gd name="T35" fmla="*/ 184 h 825"/>
                <a:gd name="T36" fmla="*/ 364 w 829"/>
                <a:gd name="T37" fmla="*/ 141 h 825"/>
                <a:gd name="T38" fmla="*/ 279 w 829"/>
                <a:gd name="T39" fmla="*/ 127 h 825"/>
                <a:gd name="T40" fmla="*/ 439 w 829"/>
                <a:gd name="T41" fmla="*/ 358 h 825"/>
                <a:gd name="T42" fmla="*/ 663 w 829"/>
                <a:gd name="T43" fmla="*/ 341 h 825"/>
                <a:gd name="T44" fmla="*/ 751 w 829"/>
                <a:gd name="T45" fmla="*/ 382 h 825"/>
                <a:gd name="T46" fmla="*/ 808 w 829"/>
                <a:gd name="T47" fmla="*/ 456 h 825"/>
                <a:gd name="T48" fmla="*/ 824 w 829"/>
                <a:gd name="T49" fmla="*/ 555 h 825"/>
                <a:gd name="T50" fmla="*/ 796 w 829"/>
                <a:gd name="T51" fmla="*/ 662 h 825"/>
                <a:gd name="T52" fmla="*/ 821 w 829"/>
                <a:gd name="T53" fmla="*/ 741 h 825"/>
                <a:gd name="T54" fmla="*/ 828 w 829"/>
                <a:gd name="T55" fmla="*/ 783 h 825"/>
                <a:gd name="T56" fmla="*/ 801 w 829"/>
                <a:gd name="T57" fmla="*/ 818 h 825"/>
                <a:gd name="T58" fmla="*/ 759 w 829"/>
                <a:gd name="T59" fmla="*/ 823 h 825"/>
                <a:gd name="T60" fmla="*/ 698 w 829"/>
                <a:gd name="T61" fmla="*/ 773 h 825"/>
                <a:gd name="T62" fmla="*/ 584 w 829"/>
                <a:gd name="T63" fmla="*/ 817 h 825"/>
                <a:gd name="T64" fmla="*/ 469 w 829"/>
                <a:gd name="T65" fmla="*/ 810 h 825"/>
                <a:gd name="T66" fmla="*/ 372 w 829"/>
                <a:gd name="T67" fmla="*/ 763 h 825"/>
                <a:gd name="T68" fmla="*/ 329 w 829"/>
                <a:gd name="T69" fmla="*/ 713 h 825"/>
                <a:gd name="T70" fmla="*/ 334 w 829"/>
                <a:gd name="T71" fmla="*/ 670 h 825"/>
                <a:gd name="T72" fmla="*/ 369 w 829"/>
                <a:gd name="T73" fmla="*/ 644 h 825"/>
                <a:gd name="T74" fmla="*/ 412 w 829"/>
                <a:gd name="T75" fmla="*/ 649 h 825"/>
                <a:gd name="T76" fmla="*/ 465 w 829"/>
                <a:gd name="T77" fmla="*/ 689 h 825"/>
                <a:gd name="T78" fmla="*/ 539 w 829"/>
                <a:gd name="T79" fmla="*/ 706 h 825"/>
                <a:gd name="T80" fmla="*/ 614 w 829"/>
                <a:gd name="T81" fmla="*/ 691 h 825"/>
                <a:gd name="T82" fmla="*/ 208 w 829"/>
                <a:gd name="T83" fmla="*/ 497 h 825"/>
                <a:gd name="T84" fmla="*/ 113 w 829"/>
                <a:gd name="T85" fmla="*/ 470 h 825"/>
                <a:gd name="T86" fmla="*/ 43 w 829"/>
                <a:gd name="T87" fmla="*/ 405 h 825"/>
                <a:gd name="T88" fmla="*/ 14 w 829"/>
                <a:gd name="T89" fmla="*/ 317 h 825"/>
                <a:gd name="T90" fmla="*/ 28 w 829"/>
                <a:gd name="T91" fmla="*/ 207 h 825"/>
                <a:gd name="T92" fmla="*/ 16 w 829"/>
                <a:gd name="T93" fmla="*/ 95 h 825"/>
                <a:gd name="T94" fmla="*/ 0 w 829"/>
                <a:gd name="T95" fmla="*/ 56 h 825"/>
                <a:gd name="T96" fmla="*/ 16 w 829"/>
                <a:gd name="T97" fmla="*/ 16 h 825"/>
                <a:gd name="T98" fmla="*/ 56 w 829"/>
                <a:gd name="T99" fmla="*/ 0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29" h="825">
                  <a:moveTo>
                    <a:pt x="629" y="449"/>
                  </a:moveTo>
                  <a:lnTo>
                    <a:pt x="611" y="450"/>
                  </a:lnTo>
                  <a:lnTo>
                    <a:pt x="540" y="458"/>
                  </a:lnTo>
                  <a:lnTo>
                    <a:pt x="694" y="612"/>
                  </a:lnTo>
                  <a:lnTo>
                    <a:pt x="705" y="584"/>
                  </a:lnTo>
                  <a:lnTo>
                    <a:pt x="711" y="556"/>
                  </a:lnTo>
                  <a:lnTo>
                    <a:pt x="711" y="526"/>
                  </a:lnTo>
                  <a:lnTo>
                    <a:pt x="708" y="510"/>
                  </a:lnTo>
                  <a:lnTo>
                    <a:pt x="701" y="495"/>
                  </a:lnTo>
                  <a:lnTo>
                    <a:pt x="693" y="481"/>
                  </a:lnTo>
                  <a:lnTo>
                    <a:pt x="680" y="470"/>
                  </a:lnTo>
                  <a:lnTo>
                    <a:pt x="665" y="459"/>
                  </a:lnTo>
                  <a:lnTo>
                    <a:pt x="648" y="452"/>
                  </a:lnTo>
                  <a:lnTo>
                    <a:pt x="629" y="449"/>
                  </a:lnTo>
                  <a:close/>
                  <a:moveTo>
                    <a:pt x="143" y="222"/>
                  </a:moveTo>
                  <a:lnTo>
                    <a:pt x="132" y="249"/>
                  </a:lnTo>
                  <a:lnTo>
                    <a:pt x="127" y="278"/>
                  </a:lnTo>
                  <a:lnTo>
                    <a:pt x="126" y="307"/>
                  </a:lnTo>
                  <a:lnTo>
                    <a:pt x="129" y="324"/>
                  </a:lnTo>
                  <a:lnTo>
                    <a:pt x="135" y="339"/>
                  </a:lnTo>
                  <a:lnTo>
                    <a:pt x="145" y="352"/>
                  </a:lnTo>
                  <a:lnTo>
                    <a:pt x="157" y="365"/>
                  </a:lnTo>
                  <a:lnTo>
                    <a:pt x="172" y="375"/>
                  </a:lnTo>
                  <a:lnTo>
                    <a:pt x="190" y="381"/>
                  </a:lnTo>
                  <a:lnTo>
                    <a:pt x="208" y="384"/>
                  </a:lnTo>
                  <a:lnTo>
                    <a:pt x="226" y="384"/>
                  </a:lnTo>
                  <a:lnTo>
                    <a:pt x="298" y="375"/>
                  </a:lnTo>
                  <a:lnTo>
                    <a:pt x="143" y="222"/>
                  </a:lnTo>
                  <a:close/>
                  <a:moveTo>
                    <a:pt x="56" y="0"/>
                  </a:moveTo>
                  <a:lnTo>
                    <a:pt x="70" y="2"/>
                  </a:lnTo>
                  <a:lnTo>
                    <a:pt x="83" y="7"/>
                  </a:lnTo>
                  <a:lnTo>
                    <a:pt x="96" y="16"/>
                  </a:lnTo>
                  <a:lnTo>
                    <a:pt x="140" y="60"/>
                  </a:lnTo>
                  <a:lnTo>
                    <a:pt x="173" y="41"/>
                  </a:lnTo>
                  <a:lnTo>
                    <a:pt x="209" y="27"/>
                  </a:lnTo>
                  <a:lnTo>
                    <a:pt x="246" y="18"/>
                  </a:lnTo>
                  <a:lnTo>
                    <a:pt x="284" y="14"/>
                  </a:lnTo>
                  <a:lnTo>
                    <a:pt x="322" y="15"/>
                  </a:lnTo>
                  <a:lnTo>
                    <a:pt x="359" y="22"/>
                  </a:lnTo>
                  <a:lnTo>
                    <a:pt x="396" y="32"/>
                  </a:lnTo>
                  <a:lnTo>
                    <a:pt x="430" y="49"/>
                  </a:lnTo>
                  <a:lnTo>
                    <a:pt x="464" y="69"/>
                  </a:lnTo>
                  <a:lnTo>
                    <a:pt x="494" y="95"/>
                  </a:lnTo>
                  <a:lnTo>
                    <a:pt x="504" y="108"/>
                  </a:lnTo>
                  <a:lnTo>
                    <a:pt x="509" y="121"/>
                  </a:lnTo>
                  <a:lnTo>
                    <a:pt x="511" y="135"/>
                  </a:lnTo>
                  <a:lnTo>
                    <a:pt x="509" y="149"/>
                  </a:lnTo>
                  <a:lnTo>
                    <a:pt x="504" y="163"/>
                  </a:lnTo>
                  <a:lnTo>
                    <a:pt x="494" y="175"/>
                  </a:lnTo>
                  <a:lnTo>
                    <a:pt x="482" y="184"/>
                  </a:lnTo>
                  <a:lnTo>
                    <a:pt x="468" y="190"/>
                  </a:lnTo>
                  <a:lnTo>
                    <a:pt x="454" y="191"/>
                  </a:lnTo>
                  <a:lnTo>
                    <a:pt x="440" y="190"/>
                  </a:lnTo>
                  <a:lnTo>
                    <a:pt x="426" y="184"/>
                  </a:lnTo>
                  <a:lnTo>
                    <a:pt x="415" y="175"/>
                  </a:lnTo>
                  <a:lnTo>
                    <a:pt x="391" y="156"/>
                  </a:lnTo>
                  <a:lnTo>
                    <a:pt x="364" y="141"/>
                  </a:lnTo>
                  <a:lnTo>
                    <a:pt x="337" y="131"/>
                  </a:lnTo>
                  <a:lnTo>
                    <a:pt x="308" y="127"/>
                  </a:lnTo>
                  <a:lnTo>
                    <a:pt x="279" y="127"/>
                  </a:lnTo>
                  <a:lnTo>
                    <a:pt x="250" y="132"/>
                  </a:lnTo>
                  <a:lnTo>
                    <a:pt x="222" y="142"/>
                  </a:lnTo>
                  <a:lnTo>
                    <a:pt x="439" y="358"/>
                  </a:lnTo>
                  <a:lnTo>
                    <a:pt x="597" y="339"/>
                  </a:lnTo>
                  <a:lnTo>
                    <a:pt x="630" y="337"/>
                  </a:lnTo>
                  <a:lnTo>
                    <a:pt x="663" y="341"/>
                  </a:lnTo>
                  <a:lnTo>
                    <a:pt x="694" y="350"/>
                  </a:lnTo>
                  <a:lnTo>
                    <a:pt x="724" y="364"/>
                  </a:lnTo>
                  <a:lnTo>
                    <a:pt x="751" y="382"/>
                  </a:lnTo>
                  <a:lnTo>
                    <a:pt x="774" y="404"/>
                  </a:lnTo>
                  <a:lnTo>
                    <a:pt x="793" y="429"/>
                  </a:lnTo>
                  <a:lnTo>
                    <a:pt x="808" y="456"/>
                  </a:lnTo>
                  <a:lnTo>
                    <a:pt x="818" y="485"/>
                  </a:lnTo>
                  <a:lnTo>
                    <a:pt x="824" y="516"/>
                  </a:lnTo>
                  <a:lnTo>
                    <a:pt x="824" y="555"/>
                  </a:lnTo>
                  <a:lnTo>
                    <a:pt x="819" y="591"/>
                  </a:lnTo>
                  <a:lnTo>
                    <a:pt x="810" y="628"/>
                  </a:lnTo>
                  <a:lnTo>
                    <a:pt x="796" y="662"/>
                  </a:lnTo>
                  <a:lnTo>
                    <a:pt x="778" y="694"/>
                  </a:lnTo>
                  <a:lnTo>
                    <a:pt x="812" y="729"/>
                  </a:lnTo>
                  <a:lnTo>
                    <a:pt x="821" y="741"/>
                  </a:lnTo>
                  <a:lnTo>
                    <a:pt x="828" y="754"/>
                  </a:lnTo>
                  <a:lnTo>
                    <a:pt x="829" y="769"/>
                  </a:lnTo>
                  <a:lnTo>
                    <a:pt x="828" y="783"/>
                  </a:lnTo>
                  <a:lnTo>
                    <a:pt x="821" y="797"/>
                  </a:lnTo>
                  <a:lnTo>
                    <a:pt x="812" y="808"/>
                  </a:lnTo>
                  <a:lnTo>
                    <a:pt x="801" y="818"/>
                  </a:lnTo>
                  <a:lnTo>
                    <a:pt x="787" y="823"/>
                  </a:lnTo>
                  <a:lnTo>
                    <a:pt x="772" y="825"/>
                  </a:lnTo>
                  <a:lnTo>
                    <a:pt x="759" y="823"/>
                  </a:lnTo>
                  <a:lnTo>
                    <a:pt x="745" y="818"/>
                  </a:lnTo>
                  <a:lnTo>
                    <a:pt x="733" y="808"/>
                  </a:lnTo>
                  <a:lnTo>
                    <a:pt x="698" y="773"/>
                  </a:lnTo>
                  <a:lnTo>
                    <a:pt x="663" y="794"/>
                  </a:lnTo>
                  <a:lnTo>
                    <a:pt x="624" y="808"/>
                  </a:lnTo>
                  <a:lnTo>
                    <a:pt x="584" y="817"/>
                  </a:lnTo>
                  <a:lnTo>
                    <a:pt x="542" y="820"/>
                  </a:lnTo>
                  <a:lnTo>
                    <a:pt x="506" y="818"/>
                  </a:lnTo>
                  <a:lnTo>
                    <a:pt x="469" y="810"/>
                  </a:lnTo>
                  <a:lnTo>
                    <a:pt x="435" y="799"/>
                  </a:lnTo>
                  <a:lnTo>
                    <a:pt x="402" y="782"/>
                  </a:lnTo>
                  <a:lnTo>
                    <a:pt x="372" y="763"/>
                  </a:lnTo>
                  <a:lnTo>
                    <a:pt x="344" y="738"/>
                  </a:lnTo>
                  <a:lnTo>
                    <a:pt x="334" y="726"/>
                  </a:lnTo>
                  <a:lnTo>
                    <a:pt x="329" y="713"/>
                  </a:lnTo>
                  <a:lnTo>
                    <a:pt x="327" y="698"/>
                  </a:lnTo>
                  <a:lnTo>
                    <a:pt x="329" y="684"/>
                  </a:lnTo>
                  <a:lnTo>
                    <a:pt x="334" y="670"/>
                  </a:lnTo>
                  <a:lnTo>
                    <a:pt x="344" y="659"/>
                  </a:lnTo>
                  <a:lnTo>
                    <a:pt x="355" y="649"/>
                  </a:lnTo>
                  <a:lnTo>
                    <a:pt x="369" y="644"/>
                  </a:lnTo>
                  <a:lnTo>
                    <a:pt x="383" y="642"/>
                  </a:lnTo>
                  <a:lnTo>
                    <a:pt x="398" y="644"/>
                  </a:lnTo>
                  <a:lnTo>
                    <a:pt x="412" y="649"/>
                  </a:lnTo>
                  <a:lnTo>
                    <a:pt x="423" y="659"/>
                  </a:lnTo>
                  <a:lnTo>
                    <a:pt x="443" y="675"/>
                  </a:lnTo>
                  <a:lnTo>
                    <a:pt x="465" y="689"/>
                  </a:lnTo>
                  <a:lnTo>
                    <a:pt x="489" y="698"/>
                  </a:lnTo>
                  <a:lnTo>
                    <a:pt x="514" y="703"/>
                  </a:lnTo>
                  <a:lnTo>
                    <a:pt x="539" y="706"/>
                  </a:lnTo>
                  <a:lnTo>
                    <a:pt x="565" y="704"/>
                  </a:lnTo>
                  <a:lnTo>
                    <a:pt x="590" y="699"/>
                  </a:lnTo>
                  <a:lnTo>
                    <a:pt x="614" y="691"/>
                  </a:lnTo>
                  <a:lnTo>
                    <a:pt x="398" y="476"/>
                  </a:lnTo>
                  <a:lnTo>
                    <a:pt x="240" y="496"/>
                  </a:lnTo>
                  <a:lnTo>
                    <a:pt x="208" y="497"/>
                  </a:lnTo>
                  <a:lnTo>
                    <a:pt x="175" y="492"/>
                  </a:lnTo>
                  <a:lnTo>
                    <a:pt x="143" y="484"/>
                  </a:lnTo>
                  <a:lnTo>
                    <a:pt x="113" y="470"/>
                  </a:lnTo>
                  <a:lnTo>
                    <a:pt x="86" y="451"/>
                  </a:lnTo>
                  <a:lnTo>
                    <a:pt x="63" y="430"/>
                  </a:lnTo>
                  <a:lnTo>
                    <a:pt x="43" y="405"/>
                  </a:lnTo>
                  <a:lnTo>
                    <a:pt x="29" y="377"/>
                  </a:lnTo>
                  <a:lnTo>
                    <a:pt x="19" y="348"/>
                  </a:lnTo>
                  <a:lnTo>
                    <a:pt x="14" y="317"/>
                  </a:lnTo>
                  <a:lnTo>
                    <a:pt x="13" y="279"/>
                  </a:lnTo>
                  <a:lnTo>
                    <a:pt x="18" y="242"/>
                  </a:lnTo>
                  <a:lnTo>
                    <a:pt x="28" y="207"/>
                  </a:lnTo>
                  <a:lnTo>
                    <a:pt x="41" y="171"/>
                  </a:lnTo>
                  <a:lnTo>
                    <a:pt x="60" y="139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69" name="Group 1291"/>
          <p:cNvGrpSpPr/>
          <p:nvPr/>
        </p:nvGrpSpPr>
        <p:grpSpPr>
          <a:xfrm>
            <a:off x="8727417" y="2960706"/>
            <a:ext cx="527050" cy="533400"/>
            <a:chOff x="5343525" y="4238625"/>
            <a:chExt cx="527050" cy="533400"/>
          </a:xfrm>
          <a:solidFill>
            <a:srgbClr val="000000"/>
          </a:solidFill>
        </p:grpSpPr>
        <p:sp>
          <p:nvSpPr>
            <p:cNvPr id="1470" name="Freeform 712"/>
            <p:cNvSpPr>
              <a:spLocks noEditPoints="1"/>
            </p:cNvSpPr>
            <p:nvPr/>
          </p:nvSpPr>
          <p:spPr bwMode="auto">
            <a:xfrm>
              <a:off x="5343525" y="4238625"/>
              <a:ext cx="527050" cy="533400"/>
            </a:xfrm>
            <a:custGeom>
              <a:avLst/>
              <a:gdLst>
                <a:gd name="T0" fmla="*/ 2420 w 3324"/>
                <a:gd name="T1" fmla="*/ 683 h 3360"/>
                <a:gd name="T2" fmla="*/ 2350 w 3324"/>
                <a:gd name="T3" fmla="*/ 732 h 3360"/>
                <a:gd name="T4" fmla="*/ 2312 w 3324"/>
                <a:gd name="T5" fmla="*/ 810 h 3360"/>
                <a:gd name="T6" fmla="*/ 2321 w 3324"/>
                <a:gd name="T7" fmla="*/ 899 h 3360"/>
                <a:gd name="T8" fmla="*/ 2370 w 3324"/>
                <a:gd name="T9" fmla="*/ 969 h 3360"/>
                <a:gd name="T10" fmla="*/ 2448 w 3324"/>
                <a:gd name="T11" fmla="*/ 1005 h 3360"/>
                <a:gd name="T12" fmla="*/ 2538 w 3324"/>
                <a:gd name="T13" fmla="*/ 998 h 3360"/>
                <a:gd name="T14" fmla="*/ 2608 w 3324"/>
                <a:gd name="T15" fmla="*/ 948 h 3360"/>
                <a:gd name="T16" fmla="*/ 2645 w 3324"/>
                <a:gd name="T17" fmla="*/ 870 h 3360"/>
                <a:gd name="T18" fmla="*/ 2640 w 3324"/>
                <a:gd name="T19" fmla="*/ 791 h 3360"/>
                <a:gd name="T20" fmla="*/ 2507 w 3324"/>
                <a:gd name="T21" fmla="*/ 889 h 3360"/>
                <a:gd name="T22" fmla="*/ 2465 w 3324"/>
                <a:gd name="T23" fmla="*/ 894 h 3360"/>
                <a:gd name="T24" fmla="*/ 2429 w 3324"/>
                <a:gd name="T25" fmla="*/ 868 h 3360"/>
                <a:gd name="T26" fmla="*/ 2424 w 3324"/>
                <a:gd name="T27" fmla="*/ 826 h 3360"/>
                <a:gd name="T28" fmla="*/ 2551 w 3324"/>
                <a:gd name="T29" fmla="*/ 689 h 3360"/>
                <a:gd name="T30" fmla="*/ 2479 w 3324"/>
                <a:gd name="T31" fmla="*/ 672 h 3360"/>
                <a:gd name="T32" fmla="*/ 125 w 3324"/>
                <a:gd name="T33" fmla="*/ 1972 h 3360"/>
                <a:gd name="T34" fmla="*/ 113 w 3324"/>
                <a:gd name="T35" fmla="*/ 2026 h 3360"/>
                <a:gd name="T36" fmla="*/ 137 w 3324"/>
                <a:gd name="T37" fmla="*/ 2077 h 3360"/>
                <a:gd name="T38" fmla="*/ 1324 w 3324"/>
                <a:gd name="T39" fmla="*/ 3244 h 3360"/>
                <a:gd name="T40" fmla="*/ 1379 w 3324"/>
                <a:gd name="T41" fmla="*/ 3244 h 3360"/>
                <a:gd name="T42" fmla="*/ 2986 w 3324"/>
                <a:gd name="T43" fmla="*/ 1617 h 3360"/>
                <a:gd name="T44" fmla="*/ 2734 w 3324"/>
                <a:gd name="T45" fmla="*/ 720 h 3360"/>
                <a:gd name="T46" fmla="*/ 2761 w 3324"/>
                <a:gd name="T47" fmla="*/ 840 h 3360"/>
                <a:gd name="T48" fmla="*/ 2735 w 3324"/>
                <a:gd name="T49" fmla="*/ 958 h 3360"/>
                <a:gd name="T50" fmla="*/ 2664 w 3324"/>
                <a:gd name="T51" fmla="*/ 1051 h 3360"/>
                <a:gd name="T52" fmla="*/ 2560 w 3324"/>
                <a:gd name="T53" fmla="*/ 1108 h 3360"/>
                <a:gd name="T54" fmla="*/ 2438 w 3324"/>
                <a:gd name="T55" fmla="*/ 1117 h 3360"/>
                <a:gd name="T56" fmla="*/ 2326 w 3324"/>
                <a:gd name="T57" fmla="*/ 1075 h 3360"/>
                <a:gd name="T58" fmla="*/ 2242 w 3324"/>
                <a:gd name="T59" fmla="*/ 993 h 3360"/>
                <a:gd name="T60" fmla="*/ 2200 w 3324"/>
                <a:gd name="T61" fmla="*/ 881 h 3360"/>
                <a:gd name="T62" fmla="*/ 2209 w 3324"/>
                <a:gd name="T63" fmla="*/ 759 h 3360"/>
                <a:gd name="T64" fmla="*/ 2266 w 3324"/>
                <a:gd name="T65" fmla="*/ 657 h 3360"/>
                <a:gd name="T66" fmla="*/ 2360 w 3324"/>
                <a:gd name="T67" fmla="*/ 586 h 3360"/>
                <a:gd name="T68" fmla="*/ 2479 w 3324"/>
                <a:gd name="T69" fmla="*/ 560 h 3360"/>
                <a:gd name="T70" fmla="*/ 2599 w 3324"/>
                <a:gd name="T71" fmla="*/ 587 h 3360"/>
                <a:gd name="T72" fmla="*/ 1754 w 3324"/>
                <a:gd name="T73" fmla="*/ 336 h 3360"/>
                <a:gd name="T74" fmla="*/ 3295 w 3324"/>
                <a:gd name="T75" fmla="*/ 7 h 3360"/>
                <a:gd name="T76" fmla="*/ 3322 w 3324"/>
                <a:gd name="T77" fmla="*/ 42 h 3360"/>
                <a:gd name="T78" fmla="*/ 3316 w 3324"/>
                <a:gd name="T79" fmla="*/ 84 h 3360"/>
                <a:gd name="T80" fmla="*/ 3099 w 3324"/>
                <a:gd name="T81" fmla="*/ 1663 h 3360"/>
                <a:gd name="T82" fmla="*/ 1441 w 3324"/>
                <a:gd name="T83" fmla="*/ 3340 h 3360"/>
                <a:gd name="T84" fmla="*/ 1351 w 3324"/>
                <a:gd name="T85" fmla="*/ 3360 h 3360"/>
                <a:gd name="T86" fmla="*/ 1262 w 3324"/>
                <a:gd name="T87" fmla="*/ 3340 h 3360"/>
                <a:gd name="T88" fmla="*/ 58 w 3324"/>
                <a:gd name="T89" fmla="*/ 2156 h 3360"/>
                <a:gd name="T90" fmla="*/ 9 w 3324"/>
                <a:gd name="T91" fmla="*/ 2078 h 3360"/>
                <a:gd name="T92" fmla="*/ 2 w 3324"/>
                <a:gd name="T93" fmla="*/ 1985 h 3360"/>
                <a:gd name="T94" fmla="*/ 38 w 3324"/>
                <a:gd name="T95" fmla="*/ 1901 h 3360"/>
                <a:gd name="T96" fmla="*/ 3019 w 3324"/>
                <a:gd name="T97" fmla="*/ 225 h 3360"/>
                <a:gd name="T98" fmla="*/ 3253 w 3324"/>
                <a:gd name="T99" fmla="*/ 2 h 3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24" h="3360">
                  <a:moveTo>
                    <a:pt x="2479" y="672"/>
                  </a:moveTo>
                  <a:lnTo>
                    <a:pt x="2448" y="675"/>
                  </a:lnTo>
                  <a:lnTo>
                    <a:pt x="2420" y="683"/>
                  </a:lnTo>
                  <a:lnTo>
                    <a:pt x="2394" y="695"/>
                  </a:lnTo>
                  <a:lnTo>
                    <a:pt x="2370" y="712"/>
                  </a:lnTo>
                  <a:lnTo>
                    <a:pt x="2350" y="732"/>
                  </a:lnTo>
                  <a:lnTo>
                    <a:pt x="2333" y="756"/>
                  </a:lnTo>
                  <a:lnTo>
                    <a:pt x="2321" y="782"/>
                  </a:lnTo>
                  <a:lnTo>
                    <a:pt x="2312" y="810"/>
                  </a:lnTo>
                  <a:lnTo>
                    <a:pt x="2310" y="840"/>
                  </a:lnTo>
                  <a:lnTo>
                    <a:pt x="2312" y="870"/>
                  </a:lnTo>
                  <a:lnTo>
                    <a:pt x="2321" y="899"/>
                  </a:lnTo>
                  <a:lnTo>
                    <a:pt x="2333" y="925"/>
                  </a:lnTo>
                  <a:lnTo>
                    <a:pt x="2350" y="948"/>
                  </a:lnTo>
                  <a:lnTo>
                    <a:pt x="2370" y="969"/>
                  </a:lnTo>
                  <a:lnTo>
                    <a:pt x="2394" y="985"/>
                  </a:lnTo>
                  <a:lnTo>
                    <a:pt x="2420" y="998"/>
                  </a:lnTo>
                  <a:lnTo>
                    <a:pt x="2448" y="1005"/>
                  </a:lnTo>
                  <a:lnTo>
                    <a:pt x="2479" y="1008"/>
                  </a:lnTo>
                  <a:lnTo>
                    <a:pt x="2509" y="1005"/>
                  </a:lnTo>
                  <a:lnTo>
                    <a:pt x="2538" y="998"/>
                  </a:lnTo>
                  <a:lnTo>
                    <a:pt x="2564" y="985"/>
                  </a:lnTo>
                  <a:lnTo>
                    <a:pt x="2587" y="969"/>
                  </a:lnTo>
                  <a:lnTo>
                    <a:pt x="2608" y="948"/>
                  </a:lnTo>
                  <a:lnTo>
                    <a:pt x="2625" y="925"/>
                  </a:lnTo>
                  <a:lnTo>
                    <a:pt x="2637" y="899"/>
                  </a:lnTo>
                  <a:lnTo>
                    <a:pt x="2645" y="870"/>
                  </a:lnTo>
                  <a:lnTo>
                    <a:pt x="2648" y="840"/>
                  </a:lnTo>
                  <a:lnTo>
                    <a:pt x="2646" y="815"/>
                  </a:lnTo>
                  <a:lnTo>
                    <a:pt x="2640" y="791"/>
                  </a:lnTo>
                  <a:lnTo>
                    <a:pt x="2631" y="768"/>
                  </a:lnTo>
                  <a:lnTo>
                    <a:pt x="2518" y="879"/>
                  </a:lnTo>
                  <a:lnTo>
                    <a:pt x="2507" y="889"/>
                  </a:lnTo>
                  <a:lnTo>
                    <a:pt x="2493" y="894"/>
                  </a:lnTo>
                  <a:lnTo>
                    <a:pt x="2479" y="896"/>
                  </a:lnTo>
                  <a:lnTo>
                    <a:pt x="2465" y="894"/>
                  </a:lnTo>
                  <a:lnTo>
                    <a:pt x="2451" y="889"/>
                  </a:lnTo>
                  <a:lnTo>
                    <a:pt x="2439" y="879"/>
                  </a:lnTo>
                  <a:lnTo>
                    <a:pt x="2429" y="868"/>
                  </a:lnTo>
                  <a:lnTo>
                    <a:pt x="2424" y="854"/>
                  </a:lnTo>
                  <a:lnTo>
                    <a:pt x="2422" y="840"/>
                  </a:lnTo>
                  <a:lnTo>
                    <a:pt x="2424" y="826"/>
                  </a:lnTo>
                  <a:lnTo>
                    <a:pt x="2429" y="813"/>
                  </a:lnTo>
                  <a:lnTo>
                    <a:pt x="2439" y="800"/>
                  </a:lnTo>
                  <a:lnTo>
                    <a:pt x="2551" y="689"/>
                  </a:lnTo>
                  <a:lnTo>
                    <a:pt x="2529" y="680"/>
                  </a:lnTo>
                  <a:lnTo>
                    <a:pt x="2505" y="675"/>
                  </a:lnTo>
                  <a:lnTo>
                    <a:pt x="2479" y="672"/>
                  </a:lnTo>
                  <a:close/>
                  <a:moveTo>
                    <a:pt x="1754" y="336"/>
                  </a:moveTo>
                  <a:lnTo>
                    <a:pt x="138" y="1956"/>
                  </a:lnTo>
                  <a:lnTo>
                    <a:pt x="125" y="1972"/>
                  </a:lnTo>
                  <a:lnTo>
                    <a:pt x="117" y="1988"/>
                  </a:lnTo>
                  <a:lnTo>
                    <a:pt x="113" y="2007"/>
                  </a:lnTo>
                  <a:lnTo>
                    <a:pt x="113" y="2026"/>
                  </a:lnTo>
                  <a:lnTo>
                    <a:pt x="117" y="2044"/>
                  </a:lnTo>
                  <a:lnTo>
                    <a:pt x="125" y="2061"/>
                  </a:lnTo>
                  <a:lnTo>
                    <a:pt x="137" y="2077"/>
                  </a:lnTo>
                  <a:lnTo>
                    <a:pt x="1291" y="3223"/>
                  </a:lnTo>
                  <a:lnTo>
                    <a:pt x="1306" y="3236"/>
                  </a:lnTo>
                  <a:lnTo>
                    <a:pt x="1324" y="3244"/>
                  </a:lnTo>
                  <a:lnTo>
                    <a:pt x="1342" y="3248"/>
                  </a:lnTo>
                  <a:lnTo>
                    <a:pt x="1361" y="3248"/>
                  </a:lnTo>
                  <a:lnTo>
                    <a:pt x="1379" y="3244"/>
                  </a:lnTo>
                  <a:lnTo>
                    <a:pt x="1397" y="3236"/>
                  </a:lnTo>
                  <a:lnTo>
                    <a:pt x="1413" y="3223"/>
                  </a:lnTo>
                  <a:lnTo>
                    <a:pt x="2986" y="1617"/>
                  </a:lnTo>
                  <a:lnTo>
                    <a:pt x="2986" y="415"/>
                  </a:lnTo>
                  <a:lnTo>
                    <a:pt x="2714" y="686"/>
                  </a:lnTo>
                  <a:lnTo>
                    <a:pt x="2734" y="720"/>
                  </a:lnTo>
                  <a:lnTo>
                    <a:pt x="2748" y="759"/>
                  </a:lnTo>
                  <a:lnTo>
                    <a:pt x="2758" y="798"/>
                  </a:lnTo>
                  <a:lnTo>
                    <a:pt x="2761" y="840"/>
                  </a:lnTo>
                  <a:lnTo>
                    <a:pt x="2758" y="881"/>
                  </a:lnTo>
                  <a:lnTo>
                    <a:pt x="2748" y="921"/>
                  </a:lnTo>
                  <a:lnTo>
                    <a:pt x="2735" y="958"/>
                  </a:lnTo>
                  <a:lnTo>
                    <a:pt x="2715" y="993"/>
                  </a:lnTo>
                  <a:lnTo>
                    <a:pt x="2691" y="1024"/>
                  </a:lnTo>
                  <a:lnTo>
                    <a:pt x="2664" y="1051"/>
                  </a:lnTo>
                  <a:lnTo>
                    <a:pt x="2632" y="1075"/>
                  </a:lnTo>
                  <a:lnTo>
                    <a:pt x="2598" y="1094"/>
                  </a:lnTo>
                  <a:lnTo>
                    <a:pt x="2560" y="1108"/>
                  </a:lnTo>
                  <a:lnTo>
                    <a:pt x="2520" y="1117"/>
                  </a:lnTo>
                  <a:lnTo>
                    <a:pt x="2479" y="1120"/>
                  </a:lnTo>
                  <a:lnTo>
                    <a:pt x="2438" y="1117"/>
                  </a:lnTo>
                  <a:lnTo>
                    <a:pt x="2398" y="1108"/>
                  </a:lnTo>
                  <a:lnTo>
                    <a:pt x="2360" y="1094"/>
                  </a:lnTo>
                  <a:lnTo>
                    <a:pt x="2326" y="1075"/>
                  </a:lnTo>
                  <a:lnTo>
                    <a:pt x="2294" y="1051"/>
                  </a:lnTo>
                  <a:lnTo>
                    <a:pt x="2266" y="1024"/>
                  </a:lnTo>
                  <a:lnTo>
                    <a:pt x="2242" y="993"/>
                  </a:lnTo>
                  <a:lnTo>
                    <a:pt x="2223" y="958"/>
                  </a:lnTo>
                  <a:lnTo>
                    <a:pt x="2209" y="921"/>
                  </a:lnTo>
                  <a:lnTo>
                    <a:pt x="2200" y="881"/>
                  </a:lnTo>
                  <a:lnTo>
                    <a:pt x="2197" y="840"/>
                  </a:lnTo>
                  <a:lnTo>
                    <a:pt x="2200" y="798"/>
                  </a:lnTo>
                  <a:lnTo>
                    <a:pt x="2209" y="759"/>
                  </a:lnTo>
                  <a:lnTo>
                    <a:pt x="2223" y="722"/>
                  </a:lnTo>
                  <a:lnTo>
                    <a:pt x="2242" y="688"/>
                  </a:lnTo>
                  <a:lnTo>
                    <a:pt x="2266" y="657"/>
                  </a:lnTo>
                  <a:lnTo>
                    <a:pt x="2294" y="629"/>
                  </a:lnTo>
                  <a:lnTo>
                    <a:pt x="2326" y="605"/>
                  </a:lnTo>
                  <a:lnTo>
                    <a:pt x="2360" y="586"/>
                  </a:lnTo>
                  <a:lnTo>
                    <a:pt x="2398" y="572"/>
                  </a:lnTo>
                  <a:lnTo>
                    <a:pt x="2438" y="563"/>
                  </a:lnTo>
                  <a:lnTo>
                    <a:pt x="2479" y="560"/>
                  </a:lnTo>
                  <a:lnTo>
                    <a:pt x="2521" y="563"/>
                  </a:lnTo>
                  <a:lnTo>
                    <a:pt x="2561" y="573"/>
                  </a:lnTo>
                  <a:lnTo>
                    <a:pt x="2599" y="587"/>
                  </a:lnTo>
                  <a:lnTo>
                    <a:pt x="2634" y="607"/>
                  </a:lnTo>
                  <a:lnTo>
                    <a:pt x="2906" y="336"/>
                  </a:lnTo>
                  <a:lnTo>
                    <a:pt x="1754" y="336"/>
                  </a:lnTo>
                  <a:close/>
                  <a:moveTo>
                    <a:pt x="3268" y="0"/>
                  </a:moveTo>
                  <a:lnTo>
                    <a:pt x="3282" y="2"/>
                  </a:lnTo>
                  <a:lnTo>
                    <a:pt x="3295" y="7"/>
                  </a:lnTo>
                  <a:lnTo>
                    <a:pt x="3308" y="17"/>
                  </a:lnTo>
                  <a:lnTo>
                    <a:pt x="3316" y="28"/>
                  </a:lnTo>
                  <a:lnTo>
                    <a:pt x="3322" y="42"/>
                  </a:lnTo>
                  <a:lnTo>
                    <a:pt x="3324" y="56"/>
                  </a:lnTo>
                  <a:lnTo>
                    <a:pt x="3322" y="71"/>
                  </a:lnTo>
                  <a:lnTo>
                    <a:pt x="3316" y="84"/>
                  </a:lnTo>
                  <a:lnTo>
                    <a:pt x="3308" y="96"/>
                  </a:lnTo>
                  <a:lnTo>
                    <a:pt x="3099" y="304"/>
                  </a:lnTo>
                  <a:lnTo>
                    <a:pt x="3099" y="1663"/>
                  </a:lnTo>
                  <a:lnTo>
                    <a:pt x="1492" y="3301"/>
                  </a:lnTo>
                  <a:lnTo>
                    <a:pt x="1468" y="3323"/>
                  </a:lnTo>
                  <a:lnTo>
                    <a:pt x="1441" y="3340"/>
                  </a:lnTo>
                  <a:lnTo>
                    <a:pt x="1412" y="3351"/>
                  </a:lnTo>
                  <a:lnTo>
                    <a:pt x="1381" y="3357"/>
                  </a:lnTo>
                  <a:lnTo>
                    <a:pt x="1351" y="3360"/>
                  </a:lnTo>
                  <a:lnTo>
                    <a:pt x="1321" y="3357"/>
                  </a:lnTo>
                  <a:lnTo>
                    <a:pt x="1292" y="3351"/>
                  </a:lnTo>
                  <a:lnTo>
                    <a:pt x="1262" y="3340"/>
                  </a:lnTo>
                  <a:lnTo>
                    <a:pt x="1236" y="3323"/>
                  </a:lnTo>
                  <a:lnTo>
                    <a:pt x="1211" y="3302"/>
                  </a:lnTo>
                  <a:lnTo>
                    <a:pt x="58" y="2156"/>
                  </a:lnTo>
                  <a:lnTo>
                    <a:pt x="38" y="2133"/>
                  </a:lnTo>
                  <a:lnTo>
                    <a:pt x="21" y="2106"/>
                  </a:lnTo>
                  <a:lnTo>
                    <a:pt x="9" y="2078"/>
                  </a:lnTo>
                  <a:lnTo>
                    <a:pt x="2" y="2048"/>
                  </a:lnTo>
                  <a:lnTo>
                    <a:pt x="0" y="2016"/>
                  </a:lnTo>
                  <a:lnTo>
                    <a:pt x="2" y="1985"/>
                  </a:lnTo>
                  <a:lnTo>
                    <a:pt x="9" y="1955"/>
                  </a:lnTo>
                  <a:lnTo>
                    <a:pt x="21" y="1927"/>
                  </a:lnTo>
                  <a:lnTo>
                    <a:pt x="38" y="1901"/>
                  </a:lnTo>
                  <a:lnTo>
                    <a:pt x="58" y="1877"/>
                  </a:lnTo>
                  <a:lnTo>
                    <a:pt x="1707" y="225"/>
                  </a:lnTo>
                  <a:lnTo>
                    <a:pt x="3019" y="225"/>
                  </a:lnTo>
                  <a:lnTo>
                    <a:pt x="3228" y="17"/>
                  </a:lnTo>
                  <a:lnTo>
                    <a:pt x="3240" y="7"/>
                  </a:lnTo>
                  <a:lnTo>
                    <a:pt x="3253" y="2"/>
                  </a:lnTo>
                  <a:lnTo>
                    <a:pt x="32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713"/>
            <p:cNvSpPr>
              <a:spLocks/>
            </p:cNvSpPr>
            <p:nvPr/>
          </p:nvSpPr>
          <p:spPr bwMode="auto">
            <a:xfrm>
              <a:off x="5546725" y="4586288"/>
              <a:ext cx="112713" cy="112713"/>
            </a:xfrm>
            <a:custGeom>
              <a:avLst/>
              <a:gdLst>
                <a:gd name="T0" fmla="*/ 653 w 710"/>
                <a:gd name="T1" fmla="*/ 0 h 707"/>
                <a:gd name="T2" fmla="*/ 668 w 710"/>
                <a:gd name="T3" fmla="*/ 2 h 707"/>
                <a:gd name="T4" fmla="*/ 682 w 710"/>
                <a:gd name="T5" fmla="*/ 7 h 707"/>
                <a:gd name="T6" fmla="*/ 693 w 710"/>
                <a:gd name="T7" fmla="*/ 17 h 707"/>
                <a:gd name="T8" fmla="*/ 703 w 710"/>
                <a:gd name="T9" fmla="*/ 29 h 707"/>
                <a:gd name="T10" fmla="*/ 708 w 710"/>
                <a:gd name="T11" fmla="*/ 43 h 707"/>
                <a:gd name="T12" fmla="*/ 710 w 710"/>
                <a:gd name="T13" fmla="*/ 56 h 707"/>
                <a:gd name="T14" fmla="*/ 708 w 710"/>
                <a:gd name="T15" fmla="*/ 71 h 707"/>
                <a:gd name="T16" fmla="*/ 703 w 710"/>
                <a:gd name="T17" fmla="*/ 84 h 707"/>
                <a:gd name="T18" fmla="*/ 693 w 710"/>
                <a:gd name="T19" fmla="*/ 96 h 707"/>
                <a:gd name="T20" fmla="*/ 96 w 710"/>
                <a:gd name="T21" fmla="*/ 690 h 707"/>
                <a:gd name="T22" fmla="*/ 84 w 710"/>
                <a:gd name="T23" fmla="*/ 700 h 707"/>
                <a:gd name="T24" fmla="*/ 70 w 710"/>
                <a:gd name="T25" fmla="*/ 705 h 707"/>
                <a:gd name="T26" fmla="*/ 56 w 710"/>
                <a:gd name="T27" fmla="*/ 707 h 707"/>
                <a:gd name="T28" fmla="*/ 42 w 710"/>
                <a:gd name="T29" fmla="*/ 705 h 707"/>
                <a:gd name="T30" fmla="*/ 28 w 710"/>
                <a:gd name="T31" fmla="*/ 700 h 707"/>
                <a:gd name="T32" fmla="*/ 17 w 710"/>
                <a:gd name="T33" fmla="*/ 690 h 707"/>
                <a:gd name="T34" fmla="*/ 7 w 710"/>
                <a:gd name="T35" fmla="*/ 678 h 707"/>
                <a:gd name="T36" fmla="*/ 2 w 710"/>
                <a:gd name="T37" fmla="*/ 664 h 707"/>
                <a:gd name="T38" fmla="*/ 0 w 710"/>
                <a:gd name="T39" fmla="*/ 651 h 707"/>
                <a:gd name="T40" fmla="*/ 2 w 710"/>
                <a:gd name="T41" fmla="*/ 636 h 707"/>
                <a:gd name="T42" fmla="*/ 7 w 710"/>
                <a:gd name="T43" fmla="*/ 623 h 707"/>
                <a:gd name="T44" fmla="*/ 17 w 710"/>
                <a:gd name="T45" fmla="*/ 610 h 707"/>
                <a:gd name="T46" fmla="*/ 614 w 710"/>
                <a:gd name="T47" fmla="*/ 17 h 707"/>
                <a:gd name="T48" fmla="*/ 626 w 710"/>
                <a:gd name="T49" fmla="*/ 7 h 707"/>
                <a:gd name="T50" fmla="*/ 640 w 710"/>
                <a:gd name="T51" fmla="*/ 2 h 707"/>
                <a:gd name="T52" fmla="*/ 653 w 710"/>
                <a:gd name="T53" fmla="*/ 0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0" h="707">
                  <a:moveTo>
                    <a:pt x="653" y="0"/>
                  </a:moveTo>
                  <a:lnTo>
                    <a:pt x="668" y="2"/>
                  </a:lnTo>
                  <a:lnTo>
                    <a:pt x="682" y="7"/>
                  </a:lnTo>
                  <a:lnTo>
                    <a:pt x="693" y="17"/>
                  </a:lnTo>
                  <a:lnTo>
                    <a:pt x="703" y="29"/>
                  </a:lnTo>
                  <a:lnTo>
                    <a:pt x="708" y="43"/>
                  </a:lnTo>
                  <a:lnTo>
                    <a:pt x="710" y="56"/>
                  </a:lnTo>
                  <a:lnTo>
                    <a:pt x="708" y="71"/>
                  </a:lnTo>
                  <a:lnTo>
                    <a:pt x="703" y="84"/>
                  </a:lnTo>
                  <a:lnTo>
                    <a:pt x="693" y="96"/>
                  </a:lnTo>
                  <a:lnTo>
                    <a:pt x="96" y="690"/>
                  </a:lnTo>
                  <a:lnTo>
                    <a:pt x="84" y="700"/>
                  </a:lnTo>
                  <a:lnTo>
                    <a:pt x="70" y="705"/>
                  </a:lnTo>
                  <a:lnTo>
                    <a:pt x="56" y="707"/>
                  </a:lnTo>
                  <a:lnTo>
                    <a:pt x="42" y="705"/>
                  </a:lnTo>
                  <a:lnTo>
                    <a:pt x="28" y="700"/>
                  </a:lnTo>
                  <a:lnTo>
                    <a:pt x="17" y="690"/>
                  </a:lnTo>
                  <a:lnTo>
                    <a:pt x="7" y="678"/>
                  </a:lnTo>
                  <a:lnTo>
                    <a:pt x="2" y="664"/>
                  </a:lnTo>
                  <a:lnTo>
                    <a:pt x="0" y="651"/>
                  </a:lnTo>
                  <a:lnTo>
                    <a:pt x="2" y="636"/>
                  </a:lnTo>
                  <a:lnTo>
                    <a:pt x="7" y="623"/>
                  </a:lnTo>
                  <a:lnTo>
                    <a:pt x="17" y="610"/>
                  </a:lnTo>
                  <a:lnTo>
                    <a:pt x="614" y="17"/>
                  </a:lnTo>
                  <a:lnTo>
                    <a:pt x="626" y="7"/>
                  </a:lnTo>
                  <a:lnTo>
                    <a:pt x="640" y="2"/>
                  </a:lnTo>
                  <a:lnTo>
                    <a:pt x="6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714"/>
            <p:cNvSpPr>
              <a:spLocks/>
            </p:cNvSpPr>
            <p:nvPr/>
          </p:nvSpPr>
          <p:spPr bwMode="auto">
            <a:xfrm>
              <a:off x="5672138" y="4556125"/>
              <a:ext cx="19050" cy="17463"/>
            </a:xfrm>
            <a:custGeom>
              <a:avLst/>
              <a:gdLst>
                <a:gd name="T0" fmla="*/ 56 w 113"/>
                <a:gd name="T1" fmla="*/ 0 h 112"/>
                <a:gd name="T2" fmla="*/ 71 w 113"/>
                <a:gd name="T3" fmla="*/ 2 h 112"/>
                <a:gd name="T4" fmla="*/ 84 w 113"/>
                <a:gd name="T5" fmla="*/ 7 h 112"/>
                <a:gd name="T6" fmla="*/ 96 w 113"/>
                <a:gd name="T7" fmla="*/ 15 h 112"/>
                <a:gd name="T8" fmla="*/ 104 w 113"/>
                <a:gd name="T9" fmla="*/ 27 h 112"/>
                <a:gd name="T10" fmla="*/ 111 w 113"/>
                <a:gd name="T11" fmla="*/ 40 h 112"/>
                <a:gd name="T12" fmla="*/ 113 w 113"/>
                <a:gd name="T13" fmla="*/ 56 h 112"/>
                <a:gd name="T14" fmla="*/ 111 w 113"/>
                <a:gd name="T15" fmla="*/ 70 h 112"/>
                <a:gd name="T16" fmla="*/ 104 w 113"/>
                <a:gd name="T17" fmla="*/ 84 h 112"/>
                <a:gd name="T18" fmla="*/ 96 w 113"/>
                <a:gd name="T19" fmla="*/ 95 h 112"/>
                <a:gd name="T20" fmla="*/ 84 w 113"/>
                <a:gd name="T21" fmla="*/ 104 h 112"/>
                <a:gd name="T22" fmla="*/ 71 w 113"/>
                <a:gd name="T23" fmla="*/ 110 h 112"/>
                <a:gd name="T24" fmla="*/ 56 w 113"/>
                <a:gd name="T25" fmla="*/ 112 h 112"/>
                <a:gd name="T26" fmla="*/ 42 w 113"/>
                <a:gd name="T27" fmla="*/ 110 h 112"/>
                <a:gd name="T28" fmla="*/ 28 w 113"/>
                <a:gd name="T29" fmla="*/ 104 h 112"/>
                <a:gd name="T30" fmla="*/ 15 w 113"/>
                <a:gd name="T31" fmla="*/ 95 h 112"/>
                <a:gd name="T32" fmla="*/ 7 w 113"/>
                <a:gd name="T33" fmla="*/ 84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7 w 113"/>
                <a:gd name="T41" fmla="*/ 28 h 112"/>
                <a:gd name="T42" fmla="*/ 15 w 113"/>
                <a:gd name="T43" fmla="*/ 15 h 112"/>
                <a:gd name="T44" fmla="*/ 28 w 113"/>
                <a:gd name="T45" fmla="*/ 7 h 112"/>
                <a:gd name="T46" fmla="*/ 42 w 113"/>
                <a:gd name="T47" fmla="*/ 2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6" y="15"/>
                  </a:lnTo>
                  <a:lnTo>
                    <a:pt x="104" y="27"/>
                  </a:lnTo>
                  <a:lnTo>
                    <a:pt x="111" y="40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4" y="84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4"/>
                  </a:lnTo>
                  <a:lnTo>
                    <a:pt x="15" y="95"/>
                  </a:lnTo>
                  <a:lnTo>
                    <a:pt x="7" y="84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5" y="15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715"/>
            <p:cNvSpPr>
              <a:spLocks/>
            </p:cNvSpPr>
            <p:nvPr/>
          </p:nvSpPr>
          <p:spPr bwMode="auto">
            <a:xfrm>
              <a:off x="5489575" y="4467225"/>
              <a:ext cx="112713" cy="112713"/>
            </a:xfrm>
            <a:custGeom>
              <a:avLst/>
              <a:gdLst>
                <a:gd name="T0" fmla="*/ 654 w 710"/>
                <a:gd name="T1" fmla="*/ 0 h 705"/>
                <a:gd name="T2" fmla="*/ 668 w 710"/>
                <a:gd name="T3" fmla="*/ 1 h 705"/>
                <a:gd name="T4" fmla="*/ 682 w 710"/>
                <a:gd name="T5" fmla="*/ 7 h 705"/>
                <a:gd name="T6" fmla="*/ 695 w 710"/>
                <a:gd name="T7" fmla="*/ 15 h 705"/>
                <a:gd name="T8" fmla="*/ 703 w 710"/>
                <a:gd name="T9" fmla="*/ 28 h 705"/>
                <a:gd name="T10" fmla="*/ 709 w 710"/>
                <a:gd name="T11" fmla="*/ 41 h 705"/>
                <a:gd name="T12" fmla="*/ 710 w 710"/>
                <a:gd name="T13" fmla="*/ 55 h 705"/>
                <a:gd name="T14" fmla="*/ 709 w 710"/>
                <a:gd name="T15" fmla="*/ 69 h 705"/>
                <a:gd name="T16" fmla="*/ 703 w 710"/>
                <a:gd name="T17" fmla="*/ 83 h 705"/>
                <a:gd name="T18" fmla="*/ 695 w 710"/>
                <a:gd name="T19" fmla="*/ 94 h 705"/>
                <a:gd name="T20" fmla="*/ 96 w 710"/>
                <a:gd name="T21" fmla="*/ 689 h 705"/>
                <a:gd name="T22" fmla="*/ 85 w 710"/>
                <a:gd name="T23" fmla="*/ 698 h 705"/>
                <a:gd name="T24" fmla="*/ 71 w 710"/>
                <a:gd name="T25" fmla="*/ 703 h 705"/>
                <a:gd name="T26" fmla="*/ 57 w 710"/>
                <a:gd name="T27" fmla="*/ 705 h 705"/>
                <a:gd name="T28" fmla="*/ 42 w 710"/>
                <a:gd name="T29" fmla="*/ 703 h 705"/>
                <a:gd name="T30" fmla="*/ 28 w 710"/>
                <a:gd name="T31" fmla="*/ 698 h 705"/>
                <a:gd name="T32" fmla="*/ 17 w 710"/>
                <a:gd name="T33" fmla="*/ 689 h 705"/>
                <a:gd name="T34" fmla="*/ 7 w 710"/>
                <a:gd name="T35" fmla="*/ 676 h 705"/>
                <a:gd name="T36" fmla="*/ 2 w 710"/>
                <a:gd name="T37" fmla="*/ 663 h 705"/>
                <a:gd name="T38" fmla="*/ 0 w 710"/>
                <a:gd name="T39" fmla="*/ 649 h 705"/>
                <a:gd name="T40" fmla="*/ 2 w 710"/>
                <a:gd name="T41" fmla="*/ 635 h 705"/>
                <a:gd name="T42" fmla="*/ 7 w 710"/>
                <a:gd name="T43" fmla="*/ 621 h 705"/>
                <a:gd name="T44" fmla="*/ 17 w 710"/>
                <a:gd name="T45" fmla="*/ 610 h 705"/>
                <a:gd name="T46" fmla="*/ 614 w 710"/>
                <a:gd name="T47" fmla="*/ 15 h 705"/>
                <a:gd name="T48" fmla="*/ 627 w 710"/>
                <a:gd name="T49" fmla="*/ 7 h 705"/>
                <a:gd name="T50" fmla="*/ 640 w 710"/>
                <a:gd name="T51" fmla="*/ 1 h 705"/>
                <a:gd name="T52" fmla="*/ 654 w 710"/>
                <a:gd name="T5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0" h="705">
                  <a:moveTo>
                    <a:pt x="654" y="0"/>
                  </a:moveTo>
                  <a:lnTo>
                    <a:pt x="668" y="1"/>
                  </a:lnTo>
                  <a:lnTo>
                    <a:pt x="682" y="7"/>
                  </a:lnTo>
                  <a:lnTo>
                    <a:pt x="695" y="15"/>
                  </a:lnTo>
                  <a:lnTo>
                    <a:pt x="703" y="28"/>
                  </a:lnTo>
                  <a:lnTo>
                    <a:pt x="709" y="41"/>
                  </a:lnTo>
                  <a:lnTo>
                    <a:pt x="710" y="55"/>
                  </a:lnTo>
                  <a:lnTo>
                    <a:pt x="709" y="69"/>
                  </a:lnTo>
                  <a:lnTo>
                    <a:pt x="703" y="83"/>
                  </a:lnTo>
                  <a:lnTo>
                    <a:pt x="695" y="94"/>
                  </a:lnTo>
                  <a:lnTo>
                    <a:pt x="96" y="689"/>
                  </a:lnTo>
                  <a:lnTo>
                    <a:pt x="85" y="698"/>
                  </a:lnTo>
                  <a:lnTo>
                    <a:pt x="71" y="703"/>
                  </a:lnTo>
                  <a:lnTo>
                    <a:pt x="57" y="705"/>
                  </a:lnTo>
                  <a:lnTo>
                    <a:pt x="42" y="703"/>
                  </a:lnTo>
                  <a:lnTo>
                    <a:pt x="28" y="698"/>
                  </a:lnTo>
                  <a:lnTo>
                    <a:pt x="17" y="689"/>
                  </a:lnTo>
                  <a:lnTo>
                    <a:pt x="7" y="676"/>
                  </a:lnTo>
                  <a:lnTo>
                    <a:pt x="2" y="663"/>
                  </a:lnTo>
                  <a:lnTo>
                    <a:pt x="0" y="649"/>
                  </a:lnTo>
                  <a:lnTo>
                    <a:pt x="2" y="635"/>
                  </a:lnTo>
                  <a:lnTo>
                    <a:pt x="7" y="621"/>
                  </a:lnTo>
                  <a:lnTo>
                    <a:pt x="17" y="610"/>
                  </a:lnTo>
                  <a:lnTo>
                    <a:pt x="614" y="15"/>
                  </a:lnTo>
                  <a:lnTo>
                    <a:pt x="627" y="7"/>
                  </a:lnTo>
                  <a:lnTo>
                    <a:pt x="640" y="1"/>
                  </a:lnTo>
                  <a:lnTo>
                    <a:pt x="6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716"/>
            <p:cNvSpPr>
              <a:spLocks/>
            </p:cNvSpPr>
            <p:nvPr/>
          </p:nvSpPr>
          <p:spPr bwMode="auto">
            <a:xfrm>
              <a:off x="5565775" y="4511675"/>
              <a:ext cx="80963" cy="80963"/>
            </a:xfrm>
            <a:custGeom>
              <a:avLst/>
              <a:gdLst>
                <a:gd name="T0" fmla="*/ 455 w 511"/>
                <a:gd name="T1" fmla="*/ 0 h 508"/>
                <a:gd name="T2" fmla="*/ 470 w 511"/>
                <a:gd name="T3" fmla="*/ 2 h 508"/>
                <a:gd name="T4" fmla="*/ 483 w 511"/>
                <a:gd name="T5" fmla="*/ 7 h 508"/>
                <a:gd name="T6" fmla="*/ 495 w 511"/>
                <a:gd name="T7" fmla="*/ 17 h 508"/>
                <a:gd name="T8" fmla="*/ 504 w 511"/>
                <a:gd name="T9" fmla="*/ 29 h 508"/>
                <a:gd name="T10" fmla="*/ 509 w 511"/>
                <a:gd name="T11" fmla="*/ 42 h 508"/>
                <a:gd name="T12" fmla="*/ 511 w 511"/>
                <a:gd name="T13" fmla="*/ 56 h 508"/>
                <a:gd name="T14" fmla="*/ 509 w 511"/>
                <a:gd name="T15" fmla="*/ 71 h 508"/>
                <a:gd name="T16" fmla="*/ 504 w 511"/>
                <a:gd name="T17" fmla="*/ 84 h 508"/>
                <a:gd name="T18" fmla="*/ 495 w 511"/>
                <a:gd name="T19" fmla="*/ 96 h 508"/>
                <a:gd name="T20" fmla="*/ 96 w 511"/>
                <a:gd name="T21" fmla="*/ 492 h 508"/>
                <a:gd name="T22" fmla="*/ 85 w 511"/>
                <a:gd name="T23" fmla="*/ 501 h 508"/>
                <a:gd name="T24" fmla="*/ 71 w 511"/>
                <a:gd name="T25" fmla="*/ 506 h 508"/>
                <a:gd name="T26" fmla="*/ 57 w 511"/>
                <a:gd name="T27" fmla="*/ 508 h 508"/>
                <a:gd name="T28" fmla="*/ 42 w 511"/>
                <a:gd name="T29" fmla="*/ 506 h 508"/>
                <a:gd name="T30" fmla="*/ 29 w 511"/>
                <a:gd name="T31" fmla="*/ 501 h 508"/>
                <a:gd name="T32" fmla="*/ 17 w 511"/>
                <a:gd name="T33" fmla="*/ 492 h 508"/>
                <a:gd name="T34" fmla="*/ 7 w 511"/>
                <a:gd name="T35" fmla="*/ 480 h 508"/>
                <a:gd name="T36" fmla="*/ 2 w 511"/>
                <a:gd name="T37" fmla="*/ 467 h 508"/>
                <a:gd name="T38" fmla="*/ 0 w 511"/>
                <a:gd name="T39" fmla="*/ 452 h 508"/>
                <a:gd name="T40" fmla="*/ 2 w 511"/>
                <a:gd name="T41" fmla="*/ 438 h 508"/>
                <a:gd name="T42" fmla="*/ 7 w 511"/>
                <a:gd name="T43" fmla="*/ 425 h 508"/>
                <a:gd name="T44" fmla="*/ 17 w 511"/>
                <a:gd name="T45" fmla="*/ 413 h 508"/>
                <a:gd name="T46" fmla="*/ 415 w 511"/>
                <a:gd name="T47" fmla="*/ 17 h 508"/>
                <a:gd name="T48" fmla="*/ 427 w 511"/>
                <a:gd name="T49" fmla="*/ 7 h 508"/>
                <a:gd name="T50" fmla="*/ 440 w 511"/>
                <a:gd name="T51" fmla="*/ 2 h 508"/>
                <a:gd name="T52" fmla="*/ 455 w 511"/>
                <a:gd name="T53" fmla="*/ 0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1" h="508">
                  <a:moveTo>
                    <a:pt x="455" y="0"/>
                  </a:moveTo>
                  <a:lnTo>
                    <a:pt x="470" y="2"/>
                  </a:lnTo>
                  <a:lnTo>
                    <a:pt x="483" y="7"/>
                  </a:lnTo>
                  <a:lnTo>
                    <a:pt x="495" y="17"/>
                  </a:lnTo>
                  <a:lnTo>
                    <a:pt x="504" y="29"/>
                  </a:lnTo>
                  <a:lnTo>
                    <a:pt x="509" y="42"/>
                  </a:lnTo>
                  <a:lnTo>
                    <a:pt x="511" y="56"/>
                  </a:lnTo>
                  <a:lnTo>
                    <a:pt x="509" y="71"/>
                  </a:lnTo>
                  <a:lnTo>
                    <a:pt x="504" y="84"/>
                  </a:lnTo>
                  <a:lnTo>
                    <a:pt x="495" y="96"/>
                  </a:lnTo>
                  <a:lnTo>
                    <a:pt x="96" y="492"/>
                  </a:lnTo>
                  <a:lnTo>
                    <a:pt x="85" y="501"/>
                  </a:lnTo>
                  <a:lnTo>
                    <a:pt x="71" y="506"/>
                  </a:lnTo>
                  <a:lnTo>
                    <a:pt x="57" y="508"/>
                  </a:lnTo>
                  <a:lnTo>
                    <a:pt x="42" y="506"/>
                  </a:lnTo>
                  <a:lnTo>
                    <a:pt x="29" y="501"/>
                  </a:lnTo>
                  <a:lnTo>
                    <a:pt x="17" y="492"/>
                  </a:lnTo>
                  <a:lnTo>
                    <a:pt x="7" y="480"/>
                  </a:lnTo>
                  <a:lnTo>
                    <a:pt x="2" y="467"/>
                  </a:lnTo>
                  <a:lnTo>
                    <a:pt x="0" y="452"/>
                  </a:lnTo>
                  <a:lnTo>
                    <a:pt x="2" y="438"/>
                  </a:lnTo>
                  <a:lnTo>
                    <a:pt x="7" y="425"/>
                  </a:lnTo>
                  <a:lnTo>
                    <a:pt x="17" y="413"/>
                  </a:lnTo>
                  <a:lnTo>
                    <a:pt x="415" y="17"/>
                  </a:lnTo>
                  <a:lnTo>
                    <a:pt x="427" y="7"/>
                  </a:lnTo>
                  <a:lnTo>
                    <a:pt x="440" y="2"/>
                  </a:lnTo>
                  <a:lnTo>
                    <a:pt x="4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717"/>
            <p:cNvSpPr>
              <a:spLocks/>
            </p:cNvSpPr>
            <p:nvPr/>
          </p:nvSpPr>
          <p:spPr bwMode="auto">
            <a:xfrm>
              <a:off x="5502275" y="4624388"/>
              <a:ext cx="30163" cy="30163"/>
            </a:xfrm>
            <a:custGeom>
              <a:avLst/>
              <a:gdLst>
                <a:gd name="T0" fmla="*/ 136 w 192"/>
                <a:gd name="T1" fmla="*/ 0 h 191"/>
                <a:gd name="T2" fmla="*/ 150 w 192"/>
                <a:gd name="T3" fmla="*/ 2 h 191"/>
                <a:gd name="T4" fmla="*/ 164 w 192"/>
                <a:gd name="T5" fmla="*/ 7 h 191"/>
                <a:gd name="T6" fmla="*/ 175 w 192"/>
                <a:gd name="T7" fmla="*/ 17 h 191"/>
                <a:gd name="T8" fmla="*/ 185 w 192"/>
                <a:gd name="T9" fmla="*/ 28 h 191"/>
                <a:gd name="T10" fmla="*/ 190 w 192"/>
                <a:gd name="T11" fmla="*/ 42 h 191"/>
                <a:gd name="T12" fmla="*/ 192 w 192"/>
                <a:gd name="T13" fmla="*/ 56 h 191"/>
                <a:gd name="T14" fmla="*/ 190 w 192"/>
                <a:gd name="T15" fmla="*/ 70 h 191"/>
                <a:gd name="T16" fmla="*/ 185 w 192"/>
                <a:gd name="T17" fmla="*/ 83 h 191"/>
                <a:gd name="T18" fmla="*/ 175 w 192"/>
                <a:gd name="T19" fmla="*/ 96 h 191"/>
                <a:gd name="T20" fmla="*/ 96 w 192"/>
                <a:gd name="T21" fmla="*/ 175 h 191"/>
                <a:gd name="T22" fmla="*/ 84 w 192"/>
                <a:gd name="T23" fmla="*/ 184 h 191"/>
                <a:gd name="T24" fmla="*/ 71 w 192"/>
                <a:gd name="T25" fmla="*/ 189 h 191"/>
                <a:gd name="T26" fmla="*/ 56 w 192"/>
                <a:gd name="T27" fmla="*/ 191 h 191"/>
                <a:gd name="T28" fmla="*/ 43 w 192"/>
                <a:gd name="T29" fmla="*/ 189 h 191"/>
                <a:gd name="T30" fmla="*/ 29 w 192"/>
                <a:gd name="T31" fmla="*/ 184 h 191"/>
                <a:gd name="T32" fmla="*/ 16 w 192"/>
                <a:gd name="T33" fmla="*/ 175 h 191"/>
                <a:gd name="T34" fmla="*/ 7 w 192"/>
                <a:gd name="T35" fmla="*/ 163 h 191"/>
                <a:gd name="T36" fmla="*/ 2 w 192"/>
                <a:gd name="T37" fmla="*/ 150 h 191"/>
                <a:gd name="T38" fmla="*/ 0 w 192"/>
                <a:gd name="T39" fmla="*/ 135 h 191"/>
                <a:gd name="T40" fmla="*/ 2 w 192"/>
                <a:gd name="T41" fmla="*/ 121 h 191"/>
                <a:gd name="T42" fmla="*/ 7 w 192"/>
                <a:gd name="T43" fmla="*/ 107 h 191"/>
                <a:gd name="T44" fmla="*/ 16 w 192"/>
                <a:gd name="T45" fmla="*/ 96 h 191"/>
                <a:gd name="T46" fmla="*/ 96 w 192"/>
                <a:gd name="T47" fmla="*/ 17 h 191"/>
                <a:gd name="T48" fmla="*/ 108 w 192"/>
                <a:gd name="T49" fmla="*/ 7 h 191"/>
                <a:gd name="T50" fmla="*/ 122 w 192"/>
                <a:gd name="T51" fmla="*/ 2 h 191"/>
                <a:gd name="T52" fmla="*/ 136 w 192"/>
                <a:gd name="T53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" h="191">
                  <a:moveTo>
                    <a:pt x="136" y="0"/>
                  </a:moveTo>
                  <a:lnTo>
                    <a:pt x="150" y="2"/>
                  </a:lnTo>
                  <a:lnTo>
                    <a:pt x="164" y="7"/>
                  </a:lnTo>
                  <a:lnTo>
                    <a:pt x="175" y="17"/>
                  </a:lnTo>
                  <a:lnTo>
                    <a:pt x="185" y="28"/>
                  </a:lnTo>
                  <a:lnTo>
                    <a:pt x="190" y="42"/>
                  </a:lnTo>
                  <a:lnTo>
                    <a:pt x="192" y="56"/>
                  </a:lnTo>
                  <a:lnTo>
                    <a:pt x="190" y="70"/>
                  </a:lnTo>
                  <a:lnTo>
                    <a:pt x="185" y="83"/>
                  </a:lnTo>
                  <a:lnTo>
                    <a:pt x="175" y="96"/>
                  </a:lnTo>
                  <a:lnTo>
                    <a:pt x="96" y="175"/>
                  </a:lnTo>
                  <a:lnTo>
                    <a:pt x="84" y="184"/>
                  </a:lnTo>
                  <a:lnTo>
                    <a:pt x="71" y="189"/>
                  </a:lnTo>
                  <a:lnTo>
                    <a:pt x="56" y="191"/>
                  </a:lnTo>
                  <a:lnTo>
                    <a:pt x="43" y="189"/>
                  </a:lnTo>
                  <a:lnTo>
                    <a:pt x="29" y="184"/>
                  </a:lnTo>
                  <a:lnTo>
                    <a:pt x="16" y="175"/>
                  </a:lnTo>
                  <a:lnTo>
                    <a:pt x="7" y="163"/>
                  </a:lnTo>
                  <a:lnTo>
                    <a:pt x="2" y="150"/>
                  </a:lnTo>
                  <a:lnTo>
                    <a:pt x="0" y="135"/>
                  </a:lnTo>
                  <a:lnTo>
                    <a:pt x="2" y="121"/>
                  </a:lnTo>
                  <a:lnTo>
                    <a:pt x="7" y="107"/>
                  </a:lnTo>
                  <a:lnTo>
                    <a:pt x="16" y="96"/>
                  </a:lnTo>
                  <a:lnTo>
                    <a:pt x="96" y="17"/>
                  </a:lnTo>
                  <a:lnTo>
                    <a:pt x="108" y="7"/>
                  </a:lnTo>
                  <a:lnTo>
                    <a:pt x="122" y="2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718"/>
            <p:cNvSpPr>
              <a:spLocks/>
            </p:cNvSpPr>
            <p:nvPr/>
          </p:nvSpPr>
          <p:spPr bwMode="auto">
            <a:xfrm>
              <a:off x="5413375" y="4454525"/>
              <a:ext cx="112713" cy="112713"/>
            </a:xfrm>
            <a:custGeom>
              <a:avLst/>
              <a:gdLst>
                <a:gd name="T0" fmla="*/ 654 w 710"/>
                <a:gd name="T1" fmla="*/ 0 h 706"/>
                <a:gd name="T2" fmla="*/ 668 w 710"/>
                <a:gd name="T3" fmla="*/ 2 h 706"/>
                <a:gd name="T4" fmla="*/ 682 w 710"/>
                <a:gd name="T5" fmla="*/ 7 h 706"/>
                <a:gd name="T6" fmla="*/ 694 w 710"/>
                <a:gd name="T7" fmla="*/ 16 h 706"/>
                <a:gd name="T8" fmla="*/ 703 w 710"/>
                <a:gd name="T9" fmla="*/ 29 h 706"/>
                <a:gd name="T10" fmla="*/ 708 w 710"/>
                <a:gd name="T11" fmla="*/ 42 h 706"/>
                <a:gd name="T12" fmla="*/ 710 w 710"/>
                <a:gd name="T13" fmla="*/ 56 h 706"/>
                <a:gd name="T14" fmla="*/ 708 w 710"/>
                <a:gd name="T15" fmla="*/ 70 h 706"/>
                <a:gd name="T16" fmla="*/ 703 w 710"/>
                <a:gd name="T17" fmla="*/ 84 h 706"/>
                <a:gd name="T18" fmla="*/ 694 w 710"/>
                <a:gd name="T19" fmla="*/ 95 h 706"/>
                <a:gd name="T20" fmla="*/ 96 w 710"/>
                <a:gd name="T21" fmla="*/ 690 h 706"/>
                <a:gd name="T22" fmla="*/ 84 w 710"/>
                <a:gd name="T23" fmla="*/ 699 h 706"/>
                <a:gd name="T24" fmla="*/ 70 w 710"/>
                <a:gd name="T25" fmla="*/ 704 h 706"/>
                <a:gd name="T26" fmla="*/ 57 w 710"/>
                <a:gd name="T27" fmla="*/ 706 h 706"/>
                <a:gd name="T28" fmla="*/ 42 w 710"/>
                <a:gd name="T29" fmla="*/ 704 h 706"/>
                <a:gd name="T30" fmla="*/ 28 w 710"/>
                <a:gd name="T31" fmla="*/ 699 h 706"/>
                <a:gd name="T32" fmla="*/ 17 w 710"/>
                <a:gd name="T33" fmla="*/ 690 h 706"/>
                <a:gd name="T34" fmla="*/ 8 w 710"/>
                <a:gd name="T35" fmla="*/ 677 h 706"/>
                <a:gd name="T36" fmla="*/ 2 w 710"/>
                <a:gd name="T37" fmla="*/ 664 h 706"/>
                <a:gd name="T38" fmla="*/ 0 w 710"/>
                <a:gd name="T39" fmla="*/ 650 h 706"/>
                <a:gd name="T40" fmla="*/ 2 w 710"/>
                <a:gd name="T41" fmla="*/ 636 h 706"/>
                <a:gd name="T42" fmla="*/ 8 w 710"/>
                <a:gd name="T43" fmla="*/ 622 h 706"/>
                <a:gd name="T44" fmla="*/ 17 w 710"/>
                <a:gd name="T45" fmla="*/ 610 h 706"/>
                <a:gd name="T46" fmla="*/ 614 w 710"/>
                <a:gd name="T47" fmla="*/ 16 h 706"/>
                <a:gd name="T48" fmla="*/ 627 w 710"/>
                <a:gd name="T49" fmla="*/ 7 h 706"/>
                <a:gd name="T50" fmla="*/ 640 w 710"/>
                <a:gd name="T51" fmla="*/ 2 h 706"/>
                <a:gd name="T52" fmla="*/ 654 w 710"/>
                <a:gd name="T53" fmla="*/ 0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0" h="706">
                  <a:moveTo>
                    <a:pt x="654" y="0"/>
                  </a:moveTo>
                  <a:lnTo>
                    <a:pt x="668" y="2"/>
                  </a:lnTo>
                  <a:lnTo>
                    <a:pt x="682" y="7"/>
                  </a:lnTo>
                  <a:lnTo>
                    <a:pt x="694" y="16"/>
                  </a:lnTo>
                  <a:lnTo>
                    <a:pt x="703" y="29"/>
                  </a:lnTo>
                  <a:lnTo>
                    <a:pt x="708" y="42"/>
                  </a:lnTo>
                  <a:lnTo>
                    <a:pt x="710" y="56"/>
                  </a:lnTo>
                  <a:lnTo>
                    <a:pt x="708" y="70"/>
                  </a:lnTo>
                  <a:lnTo>
                    <a:pt x="703" y="84"/>
                  </a:lnTo>
                  <a:lnTo>
                    <a:pt x="694" y="95"/>
                  </a:lnTo>
                  <a:lnTo>
                    <a:pt x="96" y="690"/>
                  </a:lnTo>
                  <a:lnTo>
                    <a:pt x="84" y="699"/>
                  </a:lnTo>
                  <a:lnTo>
                    <a:pt x="70" y="704"/>
                  </a:lnTo>
                  <a:lnTo>
                    <a:pt x="57" y="706"/>
                  </a:lnTo>
                  <a:lnTo>
                    <a:pt x="42" y="704"/>
                  </a:lnTo>
                  <a:lnTo>
                    <a:pt x="28" y="699"/>
                  </a:lnTo>
                  <a:lnTo>
                    <a:pt x="17" y="690"/>
                  </a:lnTo>
                  <a:lnTo>
                    <a:pt x="8" y="677"/>
                  </a:lnTo>
                  <a:lnTo>
                    <a:pt x="2" y="664"/>
                  </a:lnTo>
                  <a:lnTo>
                    <a:pt x="0" y="650"/>
                  </a:lnTo>
                  <a:lnTo>
                    <a:pt x="2" y="636"/>
                  </a:lnTo>
                  <a:lnTo>
                    <a:pt x="8" y="622"/>
                  </a:lnTo>
                  <a:lnTo>
                    <a:pt x="17" y="610"/>
                  </a:lnTo>
                  <a:lnTo>
                    <a:pt x="614" y="16"/>
                  </a:lnTo>
                  <a:lnTo>
                    <a:pt x="627" y="7"/>
                  </a:lnTo>
                  <a:lnTo>
                    <a:pt x="640" y="2"/>
                  </a:lnTo>
                  <a:lnTo>
                    <a:pt x="6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719"/>
            <p:cNvSpPr>
              <a:spLocks/>
            </p:cNvSpPr>
            <p:nvPr/>
          </p:nvSpPr>
          <p:spPr bwMode="auto">
            <a:xfrm>
              <a:off x="5540375" y="4424363"/>
              <a:ext cx="17463" cy="17463"/>
            </a:xfrm>
            <a:custGeom>
              <a:avLst/>
              <a:gdLst>
                <a:gd name="T0" fmla="*/ 57 w 113"/>
                <a:gd name="T1" fmla="*/ 0 h 110"/>
                <a:gd name="T2" fmla="*/ 71 w 113"/>
                <a:gd name="T3" fmla="*/ 1 h 110"/>
                <a:gd name="T4" fmla="*/ 85 w 113"/>
                <a:gd name="T5" fmla="*/ 6 h 110"/>
                <a:gd name="T6" fmla="*/ 96 w 113"/>
                <a:gd name="T7" fmla="*/ 15 h 110"/>
                <a:gd name="T8" fmla="*/ 105 w 113"/>
                <a:gd name="T9" fmla="*/ 26 h 110"/>
                <a:gd name="T10" fmla="*/ 111 w 113"/>
                <a:gd name="T11" fmla="*/ 40 h 110"/>
                <a:gd name="T12" fmla="*/ 113 w 113"/>
                <a:gd name="T13" fmla="*/ 55 h 110"/>
                <a:gd name="T14" fmla="*/ 111 w 113"/>
                <a:gd name="T15" fmla="*/ 70 h 110"/>
                <a:gd name="T16" fmla="*/ 105 w 113"/>
                <a:gd name="T17" fmla="*/ 83 h 110"/>
                <a:gd name="T18" fmla="*/ 96 w 113"/>
                <a:gd name="T19" fmla="*/ 95 h 110"/>
                <a:gd name="T20" fmla="*/ 85 w 113"/>
                <a:gd name="T21" fmla="*/ 103 h 110"/>
                <a:gd name="T22" fmla="*/ 71 w 113"/>
                <a:gd name="T23" fmla="*/ 109 h 110"/>
                <a:gd name="T24" fmla="*/ 57 w 113"/>
                <a:gd name="T25" fmla="*/ 110 h 110"/>
                <a:gd name="T26" fmla="*/ 42 w 113"/>
                <a:gd name="T27" fmla="*/ 109 h 110"/>
                <a:gd name="T28" fmla="*/ 28 w 113"/>
                <a:gd name="T29" fmla="*/ 103 h 110"/>
                <a:gd name="T30" fmla="*/ 16 w 113"/>
                <a:gd name="T31" fmla="*/ 95 h 110"/>
                <a:gd name="T32" fmla="*/ 7 w 113"/>
                <a:gd name="T33" fmla="*/ 83 h 110"/>
                <a:gd name="T34" fmla="*/ 2 w 113"/>
                <a:gd name="T35" fmla="*/ 70 h 110"/>
                <a:gd name="T36" fmla="*/ 0 w 113"/>
                <a:gd name="T37" fmla="*/ 55 h 110"/>
                <a:gd name="T38" fmla="*/ 2 w 113"/>
                <a:gd name="T39" fmla="*/ 40 h 110"/>
                <a:gd name="T40" fmla="*/ 7 w 113"/>
                <a:gd name="T41" fmla="*/ 27 h 110"/>
                <a:gd name="T42" fmla="*/ 17 w 113"/>
                <a:gd name="T43" fmla="*/ 15 h 110"/>
                <a:gd name="T44" fmla="*/ 28 w 113"/>
                <a:gd name="T45" fmla="*/ 6 h 110"/>
                <a:gd name="T46" fmla="*/ 42 w 113"/>
                <a:gd name="T47" fmla="*/ 1 h 110"/>
                <a:gd name="T48" fmla="*/ 57 w 113"/>
                <a:gd name="T4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0">
                  <a:moveTo>
                    <a:pt x="57" y="0"/>
                  </a:moveTo>
                  <a:lnTo>
                    <a:pt x="71" y="1"/>
                  </a:lnTo>
                  <a:lnTo>
                    <a:pt x="85" y="6"/>
                  </a:lnTo>
                  <a:lnTo>
                    <a:pt x="96" y="15"/>
                  </a:lnTo>
                  <a:lnTo>
                    <a:pt x="105" y="26"/>
                  </a:lnTo>
                  <a:lnTo>
                    <a:pt x="111" y="40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5" y="103"/>
                  </a:lnTo>
                  <a:lnTo>
                    <a:pt x="71" y="109"/>
                  </a:lnTo>
                  <a:lnTo>
                    <a:pt x="57" y="110"/>
                  </a:lnTo>
                  <a:lnTo>
                    <a:pt x="42" y="109"/>
                  </a:lnTo>
                  <a:lnTo>
                    <a:pt x="28" y="103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7" y="27"/>
                  </a:lnTo>
                  <a:lnTo>
                    <a:pt x="17" y="15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720"/>
            <p:cNvSpPr>
              <a:spLocks/>
            </p:cNvSpPr>
            <p:nvPr/>
          </p:nvSpPr>
          <p:spPr bwMode="auto">
            <a:xfrm>
              <a:off x="5464175" y="4587875"/>
              <a:ext cx="17463" cy="17463"/>
            </a:xfrm>
            <a:custGeom>
              <a:avLst/>
              <a:gdLst>
                <a:gd name="T0" fmla="*/ 57 w 113"/>
                <a:gd name="T1" fmla="*/ 0 h 111"/>
                <a:gd name="T2" fmla="*/ 70 w 113"/>
                <a:gd name="T3" fmla="*/ 2 h 111"/>
                <a:gd name="T4" fmla="*/ 84 w 113"/>
                <a:gd name="T5" fmla="*/ 7 h 111"/>
                <a:gd name="T6" fmla="*/ 96 w 113"/>
                <a:gd name="T7" fmla="*/ 16 h 111"/>
                <a:gd name="T8" fmla="*/ 105 w 113"/>
                <a:gd name="T9" fmla="*/ 27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70 h 111"/>
                <a:gd name="T16" fmla="*/ 105 w 113"/>
                <a:gd name="T17" fmla="*/ 83 h 111"/>
                <a:gd name="T18" fmla="*/ 96 w 113"/>
                <a:gd name="T19" fmla="*/ 95 h 111"/>
                <a:gd name="T20" fmla="*/ 85 w 113"/>
                <a:gd name="T21" fmla="*/ 104 h 111"/>
                <a:gd name="T22" fmla="*/ 71 w 113"/>
                <a:gd name="T23" fmla="*/ 109 h 111"/>
                <a:gd name="T24" fmla="*/ 57 w 113"/>
                <a:gd name="T25" fmla="*/ 111 h 111"/>
                <a:gd name="T26" fmla="*/ 42 w 113"/>
                <a:gd name="T27" fmla="*/ 109 h 111"/>
                <a:gd name="T28" fmla="*/ 28 w 113"/>
                <a:gd name="T29" fmla="*/ 104 h 111"/>
                <a:gd name="T30" fmla="*/ 16 w 113"/>
                <a:gd name="T31" fmla="*/ 95 h 111"/>
                <a:gd name="T32" fmla="*/ 8 w 113"/>
                <a:gd name="T33" fmla="*/ 83 h 111"/>
                <a:gd name="T34" fmla="*/ 2 w 113"/>
                <a:gd name="T35" fmla="*/ 70 h 111"/>
                <a:gd name="T36" fmla="*/ 0 w 113"/>
                <a:gd name="T37" fmla="*/ 55 h 111"/>
                <a:gd name="T38" fmla="*/ 2 w 113"/>
                <a:gd name="T39" fmla="*/ 41 h 111"/>
                <a:gd name="T40" fmla="*/ 8 w 113"/>
                <a:gd name="T41" fmla="*/ 27 h 111"/>
                <a:gd name="T42" fmla="*/ 16 w 113"/>
                <a:gd name="T43" fmla="*/ 16 h 111"/>
                <a:gd name="T44" fmla="*/ 28 w 113"/>
                <a:gd name="T45" fmla="*/ 7 h 111"/>
                <a:gd name="T46" fmla="*/ 42 w 113"/>
                <a:gd name="T47" fmla="*/ 2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0" y="2"/>
                  </a:lnTo>
                  <a:lnTo>
                    <a:pt x="84" y="7"/>
                  </a:lnTo>
                  <a:lnTo>
                    <a:pt x="96" y="16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5" y="104"/>
                  </a:lnTo>
                  <a:lnTo>
                    <a:pt x="71" y="109"/>
                  </a:lnTo>
                  <a:lnTo>
                    <a:pt x="57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8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7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721"/>
            <p:cNvSpPr>
              <a:spLocks/>
            </p:cNvSpPr>
            <p:nvPr/>
          </p:nvSpPr>
          <p:spPr bwMode="auto">
            <a:xfrm>
              <a:off x="5540375" y="4598988"/>
              <a:ext cx="17463" cy="19050"/>
            </a:xfrm>
            <a:custGeom>
              <a:avLst/>
              <a:gdLst>
                <a:gd name="T0" fmla="*/ 57 w 113"/>
                <a:gd name="T1" fmla="*/ 0 h 111"/>
                <a:gd name="T2" fmla="*/ 71 w 113"/>
                <a:gd name="T3" fmla="*/ 2 h 111"/>
                <a:gd name="T4" fmla="*/ 85 w 113"/>
                <a:gd name="T5" fmla="*/ 7 h 111"/>
                <a:gd name="T6" fmla="*/ 96 w 113"/>
                <a:gd name="T7" fmla="*/ 16 h 111"/>
                <a:gd name="T8" fmla="*/ 105 w 113"/>
                <a:gd name="T9" fmla="*/ 27 h 111"/>
                <a:gd name="T10" fmla="*/ 111 w 113"/>
                <a:gd name="T11" fmla="*/ 42 h 111"/>
                <a:gd name="T12" fmla="*/ 113 w 113"/>
                <a:gd name="T13" fmla="*/ 56 h 111"/>
                <a:gd name="T14" fmla="*/ 111 w 113"/>
                <a:gd name="T15" fmla="*/ 70 h 111"/>
                <a:gd name="T16" fmla="*/ 105 w 113"/>
                <a:gd name="T17" fmla="*/ 83 h 111"/>
                <a:gd name="T18" fmla="*/ 96 w 113"/>
                <a:gd name="T19" fmla="*/ 96 h 111"/>
                <a:gd name="T20" fmla="*/ 85 w 113"/>
                <a:gd name="T21" fmla="*/ 104 h 111"/>
                <a:gd name="T22" fmla="*/ 71 w 113"/>
                <a:gd name="T23" fmla="*/ 109 h 111"/>
                <a:gd name="T24" fmla="*/ 57 w 113"/>
                <a:gd name="T25" fmla="*/ 111 h 111"/>
                <a:gd name="T26" fmla="*/ 42 w 113"/>
                <a:gd name="T27" fmla="*/ 109 h 111"/>
                <a:gd name="T28" fmla="*/ 28 w 113"/>
                <a:gd name="T29" fmla="*/ 104 h 111"/>
                <a:gd name="T30" fmla="*/ 16 w 113"/>
                <a:gd name="T31" fmla="*/ 96 h 111"/>
                <a:gd name="T32" fmla="*/ 7 w 113"/>
                <a:gd name="T33" fmla="*/ 83 h 111"/>
                <a:gd name="T34" fmla="*/ 2 w 113"/>
                <a:gd name="T35" fmla="*/ 70 h 111"/>
                <a:gd name="T36" fmla="*/ 0 w 113"/>
                <a:gd name="T37" fmla="*/ 56 h 111"/>
                <a:gd name="T38" fmla="*/ 2 w 113"/>
                <a:gd name="T39" fmla="*/ 42 h 111"/>
                <a:gd name="T40" fmla="*/ 7 w 113"/>
                <a:gd name="T41" fmla="*/ 27 h 111"/>
                <a:gd name="T42" fmla="*/ 16 w 113"/>
                <a:gd name="T43" fmla="*/ 16 h 111"/>
                <a:gd name="T44" fmla="*/ 27 w 113"/>
                <a:gd name="T45" fmla="*/ 7 h 111"/>
                <a:gd name="T46" fmla="*/ 42 w 113"/>
                <a:gd name="T47" fmla="*/ 2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6"/>
                  </a:lnTo>
                  <a:lnTo>
                    <a:pt x="105" y="27"/>
                  </a:lnTo>
                  <a:lnTo>
                    <a:pt x="111" y="42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6"/>
                  </a:lnTo>
                  <a:lnTo>
                    <a:pt x="85" y="104"/>
                  </a:lnTo>
                  <a:lnTo>
                    <a:pt x="71" y="109"/>
                  </a:lnTo>
                  <a:lnTo>
                    <a:pt x="57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7"/>
                  </a:lnTo>
                  <a:lnTo>
                    <a:pt x="16" y="16"/>
                  </a:lnTo>
                  <a:lnTo>
                    <a:pt x="27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80" name="Freeform 726"/>
          <p:cNvSpPr>
            <a:spLocks noEditPoints="1"/>
          </p:cNvSpPr>
          <p:nvPr/>
        </p:nvSpPr>
        <p:spPr bwMode="auto">
          <a:xfrm>
            <a:off x="7791923" y="2960706"/>
            <a:ext cx="527050" cy="533400"/>
          </a:xfrm>
          <a:custGeom>
            <a:avLst/>
            <a:gdLst>
              <a:gd name="T0" fmla="*/ 2420 w 3324"/>
              <a:gd name="T1" fmla="*/ 683 h 3360"/>
              <a:gd name="T2" fmla="*/ 2350 w 3324"/>
              <a:gd name="T3" fmla="*/ 732 h 3360"/>
              <a:gd name="T4" fmla="*/ 2312 w 3324"/>
              <a:gd name="T5" fmla="*/ 810 h 3360"/>
              <a:gd name="T6" fmla="*/ 2321 w 3324"/>
              <a:gd name="T7" fmla="*/ 899 h 3360"/>
              <a:gd name="T8" fmla="*/ 2370 w 3324"/>
              <a:gd name="T9" fmla="*/ 969 h 3360"/>
              <a:gd name="T10" fmla="*/ 2448 w 3324"/>
              <a:gd name="T11" fmla="*/ 1005 h 3360"/>
              <a:gd name="T12" fmla="*/ 2538 w 3324"/>
              <a:gd name="T13" fmla="*/ 998 h 3360"/>
              <a:gd name="T14" fmla="*/ 2608 w 3324"/>
              <a:gd name="T15" fmla="*/ 948 h 3360"/>
              <a:gd name="T16" fmla="*/ 2645 w 3324"/>
              <a:gd name="T17" fmla="*/ 870 h 3360"/>
              <a:gd name="T18" fmla="*/ 2640 w 3324"/>
              <a:gd name="T19" fmla="*/ 791 h 3360"/>
              <a:gd name="T20" fmla="*/ 2507 w 3324"/>
              <a:gd name="T21" fmla="*/ 889 h 3360"/>
              <a:gd name="T22" fmla="*/ 2465 w 3324"/>
              <a:gd name="T23" fmla="*/ 894 h 3360"/>
              <a:gd name="T24" fmla="*/ 2429 w 3324"/>
              <a:gd name="T25" fmla="*/ 868 h 3360"/>
              <a:gd name="T26" fmla="*/ 2424 w 3324"/>
              <a:gd name="T27" fmla="*/ 826 h 3360"/>
              <a:gd name="T28" fmla="*/ 2551 w 3324"/>
              <a:gd name="T29" fmla="*/ 689 h 3360"/>
              <a:gd name="T30" fmla="*/ 2479 w 3324"/>
              <a:gd name="T31" fmla="*/ 672 h 3360"/>
              <a:gd name="T32" fmla="*/ 125 w 3324"/>
              <a:gd name="T33" fmla="*/ 1972 h 3360"/>
              <a:gd name="T34" fmla="*/ 113 w 3324"/>
              <a:gd name="T35" fmla="*/ 2026 h 3360"/>
              <a:gd name="T36" fmla="*/ 137 w 3324"/>
              <a:gd name="T37" fmla="*/ 2077 h 3360"/>
              <a:gd name="T38" fmla="*/ 1324 w 3324"/>
              <a:gd name="T39" fmla="*/ 3244 h 3360"/>
              <a:gd name="T40" fmla="*/ 1379 w 3324"/>
              <a:gd name="T41" fmla="*/ 3244 h 3360"/>
              <a:gd name="T42" fmla="*/ 2986 w 3324"/>
              <a:gd name="T43" fmla="*/ 1617 h 3360"/>
              <a:gd name="T44" fmla="*/ 2734 w 3324"/>
              <a:gd name="T45" fmla="*/ 720 h 3360"/>
              <a:gd name="T46" fmla="*/ 2761 w 3324"/>
              <a:gd name="T47" fmla="*/ 840 h 3360"/>
              <a:gd name="T48" fmla="*/ 2735 w 3324"/>
              <a:gd name="T49" fmla="*/ 958 h 3360"/>
              <a:gd name="T50" fmla="*/ 2664 w 3324"/>
              <a:gd name="T51" fmla="*/ 1051 h 3360"/>
              <a:gd name="T52" fmla="*/ 2560 w 3324"/>
              <a:gd name="T53" fmla="*/ 1108 h 3360"/>
              <a:gd name="T54" fmla="*/ 2438 w 3324"/>
              <a:gd name="T55" fmla="*/ 1117 h 3360"/>
              <a:gd name="T56" fmla="*/ 2326 w 3324"/>
              <a:gd name="T57" fmla="*/ 1075 h 3360"/>
              <a:gd name="T58" fmla="*/ 2242 w 3324"/>
              <a:gd name="T59" fmla="*/ 993 h 3360"/>
              <a:gd name="T60" fmla="*/ 2200 w 3324"/>
              <a:gd name="T61" fmla="*/ 881 h 3360"/>
              <a:gd name="T62" fmla="*/ 2209 w 3324"/>
              <a:gd name="T63" fmla="*/ 759 h 3360"/>
              <a:gd name="T64" fmla="*/ 2266 w 3324"/>
              <a:gd name="T65" fmla="*/ 657 h 3360"/>
              <a:gd name="T66" fmla="*/ 2360 w 3324"/>
              <a:gd name="T67" fmla="*/ 586 h 3360"/>
              <a:gd name="T68" fmla="*/ 2479 w 3324"/>
              <a:gd name="T69" fmla="*/ 560 h 3360"/>
              <a:gd name="T70" fmla="*/ 2599 w 3324"/>
              <a:gd name="T71" fmla="*/ 587 h 3360"/>
              <a:gd name="T72" fmla="*/ 1754 w 3324"/>
              <a:gd name="T73" fmla="*/ 336 h 3360"/>
              <a:gd name="T74" fmla="*/ 3295 w 3324"/>
              <a:gd name="T75" fmla="*/ 7 h 3360"/>
              <a:gd name="T76" fmla="*/ 3322 w 3324"/>
              <a:gd name="T77" fmla="*/ 42 h 3360"/>
              <a:gd name="T78" fmla="*/ 3316 w 3324"/>
              <a:gd name="T79" fmla="*/ 84 h 3360"/>
              <a:gd name="T80" fmla="*/ 3099 w 3324"/>
              <a:gd name="T81" fmla="*/ 1663 h 3360"/>
              <a:gd name="T82" fmla="*/ 1441 w 3324"/>
              <a:gd name="T83" fmla="*/ 3340 h 3360"/>
              <a:gd name="T84" fmla="*/ 1351 w 3324"/>
              <a:gd name="T85" fmla="*/ 3360 h 3360"/>
              <a:gd name="T86" fmla="*/ 1262 w 3324"/>
              <a:gd name="T87" fmla="*/ 3340 h 3360"/>
              <a:gd name="T88" fmla="*/ 58 w 3324"/>
              <a:gd name="T89" fmla="*/ 2156 h 3360"/>
              <a:gd name="T90" fmla="*/ 9 w 3324"/>
              <a:gd name="T91" fmla="*/ 2078 h 3360"/>
              <a:gd name="T92" fmla="*/ 2 w 3324"/>
              <a:gd name="T93" fmla="*/ 1985 h 3360"/>
              <a:gd name="T94" fmla="*/ 38 w 3324"/>
              <a:gd name="T95" fmla="*/ 1901 h 3360"/>
              <a:gd name="T96" fmla="*/ 3019 w 3324"/>
              <a:gd name="T97" fmla="*/ 225 h 3360"/>
              <a:gd name="T98" fmla="*/ 3253 w 3324"/>
              <a:gd name="T99" fmla="*/ 2 h 3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324" h="3360">
                <a:moveTo>
                  <a:pt x="2479" y="672"/>
                </a:moveTo>
                <a:lnTo>
                  <a:pt x="2448" y="675"/>
                </a:lnTo>
                <a:lnTo>
                  <a:pt x="2420" y="683"/>
                </a:lnTo>
                <a:lnTo>
                  <a:pt x="2394" y="695"/>
                </a:lnTo>
                <a:lnTo>
                  <a:pt x="2370" y="712"/>
                </a:lnTo>
                <a:lnTo>
                  <a:pt x="2350" y="732"/>
                </a:lnTo>
                <a:lnTo>
                  <a:pt x="2333" y="756"/>
                </a:lnTo>
                <a:lnTo>
                  <a:pt x="2321" y="782"/>
                </a:lnTo>
                <a:lnTo>
                  <a:pt x="2312" y="810"/>
                </a:lnTo>
                <a:lnTo>
                  <a:pt x="2310" y="840"/>
                </a:lnTo>
                <a:lnTo>
                  <a:pt x="2312" y="870"/>
                </a:lnTo>
                <a:lnTo>
                  <a:pt x="2321" y="899"/>
                </a:lnTo>
                <a:lnTo>
                  <a:pt x="2333" y="925"/>
                </a:lnTo>
                <a:lnTo>
                  <a:pt x="2350" y="948"/>
                </a:lnTo>
                <a:lnTo>
                  <a:pt x="2370" y="969"/>
                </a:lnTo>
                <a:lnTo>
                  <a:pt x="2394" y="985"/>
                </a:lnTo>
                <a:lnTo>
                  <a:pt x="2420" y="998"/>
                </a:lnTo>
                <a:lnTo>
                  <a:pt x="2448" y="1005"/>
                </a:lnTo>
                <a:lnTo>
                  <a:pt x="2479" y="1008"/>
                </a:lnTo>
                <a:lnTo>
                  <a:pt x="2509" y="1005"/>
                </a:lnTo>
                <a:lnTo>
                  <a:pt x="2538" y="998"/>
                </a:lnTo>
                <a:lnTo>
                  <a:pt x="2564" y="985"/>
                </a:lnTo>
                <a:lnTo>
                  <a:pt x="2587" y="969"/>
                </a:lnTo>
                <a:lnTo>
                  <a:pt x="2608" y="948"/>
                </a:lnTo>
                <a:lnTo>
                  <a:pt x="2625" y="925"/>
                </a:lnTo>
                <a:lnTo>
                  <a:pt x="2637" y="899"/>
                </a:lnTo>
                <a:lnTo>
                  <a:pt x="2645" y="870"/>
                </a:lnTo>
                <a:lnTo>
                  <a:pt x="2648" y="840"/>
                </a:lnTo>
                <a:lnTo>
                  <a:pt x="2646" y="815"/>
                </a:lnTo>
                <a:lnTo>
                  <a:pt x="2640" y="791"/>
                </a:lnTo>
                <a:lnTo>
                  <a:pt x="2631" y="768"/>
                </a:lnTo>
                <a:lnTo>
                  <a:pt x="2518" y="879"/>
                </a:lnTo>
                <a:lnTo>
                  <a:pt x="2507" y="889"/>
                </a:lnTo>
                <a:lnTo>
                  <a:pt x="2493" y="894"/>
                </a:lnTo>
                <a:lnTo>
                  <a:pt x="2479" y="896"/>
                </a:lnTo>
                <a:lnTo>
                  <a:pt x="2465" y="894"/>
                </a:lnTo>
                <a:lnTo>
                  <a:pt x="2451" y="889"/>
                </a:lnTo>
                <a:lnTo>
                  <a:pt x="2439" y="879"/>
                </a:lnTo>
                <a:lnTo>
                  <a:pt x="2429" y="868"/>
                </a:lnTo>
                <a:lnTo>
                  <a:pt x="2424" y="854"/>
                </a:lnTo>
                <a:lnTo>
                  <a:pt x="2422" y="840"/>
                </a:lnTo>
                <a:lnTo>
                  <a:pt x="2424" y="826"/>
                </a:lnTo>
                <a:lnTo>
                  <a:pt x="2429" y="813"/>
                </a:lnTo>
                <a:lnTo>
                  <a:pt x="2439" y="800"/>
                </a:lnTo>
                <a:lnTo>
                  <a:pt x="2551" y="689"/>
                </a:lnTo>
                <a:lnTo>
                  <a:pt x="2529" y="680"/>
                </a:lnTo>
                <a:lnTo>
                  <a:pt x="2505" y="675"/>
                </a:lnTo>
                <a:lnTo>
                  <a:pt x="2479" y="672"/>
                </a:lnTo>
                <a:close/>
                <a:moveTo>
                  <a:pt x="1754" y="336"/>
                </a:moveTo>
                <a:lnTo>
                  <a:pt x="138" y="1956"/>
                </a:lnTo>
                <a:lnTo>
                  <a:pt x="125" y="1972"/>
                </a:lnTo>
                <a:lnTo>
                  <a:pt x="117" y="1988"/>
                </a:lnTo>
                <a:lnTo>
                  <a:pt x="113" y="2007"/>
                </a:lnTo>
                <a:lnTo>
                  <a:pt x="113" y="2026"/>
                </a:lnTo>
                <a:lnTo>
                  <a:pt x="117" y="2044"/>
                </a:lnTo>
                <a:lnTo>
                  <a:pt x="125" y="2061"/>
                </a:lnTo>
                <a:lnTo>
                  <a:pt x="137" y="2077"/>
                </a:lnTo>
                <a:lnTo>
                  <a:pt x="1291" y="3223"/>
                </a:lnTo>
                <a:lnTo>
                  <a:pt x="1306" y="3236"/>
                </a:lnTo>
                <a:lnTo>
                  <a:pt x="1324" y="3244"/>
                </a:lnTo>
                <a:lnTo>
                  <a:pt x="1342" y="3248"/>
                </a:lnTo>
                <a:lnTo>
                  <a:pt x="1361" y="3248"/>
                </a:lnTo>
                <a:lnTo>
                  <a:pt x="1379" y="3244"/>
                </a:lnTo>
                <a:lnTo>
                  <a:pt x="1397" y="3236"/>
                </a:lnTo>
                <a:lnTo>
                  <a:pt x="1413" y="3223"/>
                </a:lnTo>
                <a:lnTo>
                  <a:pt x="2986" y="1617"/>
                </a:lnTo>
                <a:lnTo>
                  <a:pt x="2986" y="415"/>
                </a:lnTo>
                <a:lnTo>
                  <a:pt x="2714" y="686"/>
                </a:lnTo>
                <a:lnTo>
                  <a:pt x="2734" y="720"/>
                </a:lnTo>
                <a:lnTo>
                  <a:pt x="2748" y="759"/>
                </a:lnTo>
                <a:lnTo>
                  <a:pt x="2758" y="798"/>
                </a:lnTo>
                <a:lnTo>
                  <a:pt x="2761" y="840"/>
                </a:lnTo>
                <a:lnTo>
                  <a:pt x="2758" y="881"/>
                </a:lnTo>
                <a:lnTo>
                  <a:pt x="2748" y="921"/>
                </a:lnTo>
                <a:lnTo>
                  <a:pt x="2735" y="958"/>
                </a:lnTo>
                <a:lnTo>
                  <a:pt x="2715" y="993"/>
                </a:lnTo>
                <a:lnTo>
                  <a:pt x="2691" y="1024"/>
                </a:lnTo>
                <a:lnTo>
                  <a:pt x="2664" y="1051"/>
                </a:lnTo>
                <a:lnTo>
                  <a:pt x="2632" y="1075"/>
                </a:lnTo>
                <a:lnTo>
                  <a:pt x="2598" y="1094"/>
                </a:lnTo>
                <a:lnTo>
                  <a:pt x="2560" y="1108"/>
                </a:lnTo>
                <a:lnTo>
                  <a:pt x="2520" y="1117"/>
                </a:lnTo>
                <a:lnTo>
                  <a:pt x="2479" y="1120"/>
                </a:lnTo>
                <a:lnTo>
                  <a:pt x="2438" y="1117"/>
                </a:lnTo>
                <a:lnTo>
                  <a:pt x="2398" y="1108"/>
                </a:lnTo>
                <a:lnTo>
                  <a:pt x="2360" y="1094"/>
                </a:lnTo>
                <a:lnTo>
                  <a:pt x="2326" y="1075"/>
                </a:lnTo>
                <a:lnTo>
                  <a:pt x="2294" y="1051"/>
                </a:lnTo>
                <a:lnTo>
                  <a:pt x="2266" y="1024"/>
                </a:lnTo>
                <a:lnTo>
                  <a:pt x="2242" y="993"/>
                </a:lnTo>
                <a:lnTo>
                  <a:pt x="2223" y="958"/>
                </a:lnTo>
                <a:lnTo>
                  <a:pt x="2209" y="921"/>
                </a:lnTo>
                <a:lnTo>
                  <a:pt x="2200" y="881"/>
                </a:lnTo>
                <a:lnTo>
                  <a:pt x="2197" y="840"/>
                </a:lnTo>
                <a:lnTo>
                  <a:pt x="2200" y="798"/>
                </a:lnTo>
                <a:lnTo>
                  <a:pt x="2209" y="759"/>
                </a:lnTo>
                <a:lnTo>
                  <a:pt x="2223" y="722"/>
                </a:lnTo>
                <a:lnTo>
                  <a:pt x="2242" y="688"/>
                </a:lnTo>
                <a:lnTo>
                  <a:pt x="2266" y="657"/>
                </a:lnTo>
                <a:lnTo>
                  <a:pt x="2294" y="629"/>
                </a:lnTo>
                <a:lnTo>
                  <a:pt x="2326" y="605"/>
                </a:lnTo>
                <a:lnTo>
                  <a:pt x="2360" y="586"/>
                </a:lnTo>
                <a:lnTo>
                  <a:pt x="2398" y="572"/>
                </a:lnTo>
                <a:lnTo>
                  <a:pt x="2438" y="563"/>
                </a:lnTo>
                <a:lnTo>
                  <a:pt x="2479" y="560"/>
                </a:lnTo>
                <a:lnTo>
                  <a:pt x="2521" y="563"/>
                </a:lnTo>
                <a:lnTo>
                  <a:pt x="2561" y="573"/>
                </a:lnTo>
                <a:lnTo>
                  <a:pt x="2599" y="587"/>
                </a:lnTo>
                <a:lnTo>
                  <a:pt x="2634" y="607"/>
                </a:lnTo>
                <a:lnTo>
                  <a:pt x="2906" y="336"/>
                </a:lnTo>
                <a:lnTo>
                  <a:pt x="1754" y="336"/>
                </a:lnTo>
                <a:close/>
                <a:moveTo>
                  <a:pt x="3268" y="0"/>
                </a:moveTo>
                <a:lnTo>
                  <a:pt x="3282" y="2"/>
                </a:lnTo>
                <a:lnTo>
                  <a:pt x="3295" y="7"/>
                </a:lnTo>
                <a:lnTo>
                  <a:pt x="3308" y="17"/>
                </a:lnTo>
                <a:lnTo>
                  <a:pt x="3316" y="28"/>
                </a:lnTo>
                <a:lnTo>
                  <a:pt x="3322" y="42"/>
                </a:lnTo>
                <a:lnTo>
                  <a:pt x="3324" y="56"/>
                </a:lnTo>
                <a:lnTo>
                  <a:pt x="3322" y="71"/>
                </a:lnTo>
                <a:lnTo>
                  <a:pt x="3316" y="84"/>
                </a:lnTo>
                <a:lnTo>
                  <a:pt x="3308" y="96"/>
                </a:lnTo>
                <a:lnTo>
                  <a:pt x="3099" y="304"/>
                </a:lnTo>
                <a:lnTo>
                  <a:pt x="3099" y="1663"/>
                </a:lnTo>
                <a:lnTo>
                  <a:pt x="1492" y="3301"/>
                </a:lnTo>
                <a:lnTo>
                  <a:pt x="1468" y="3323"/>
                </a:lnTo>
                <a:lnTo>
                  <a:pt x="1441" y="3340"/>
                </a:lnTo>
                <a:lnTo>
                  <a:pt x="1412" y="3351"/>
                </a:lnTo>
                <a:lnTo>
                  <a:pt x="1381" y="3357"/>
                </a:lnTo>
                <a:lnTo>
                  <a:pt x="1351" y="3360"/>
                </a:lnTo>
                <a:lnTo>
                  <a:pt x="1321" y="3357"/>
                </a:lnTo>
                <a:lnTo>
                  <a:pt x="1292" y="3351"/>
                </a:lnTo>
                <a:lnTo>
                  <a:pt x="1262" y="3340"/>
                </a:lnTo>
                <a:lnTo>
                  <a:pt x="1236" y="3323"/>
                </a:lnTo>
                <a:lnTo>
                  <a:pt x="1211" y="3302"/>
                </a:lnTo>
                <a:lnTo>
                  <a:pt x="58" y="2156"/>
                </a:lnTo>
                <a:lnTo>
                  <a:pt x="38" y="2133"/>
                </a:lnTo>
                <a:lnTo>
                  <a:pt x="21" y="2106"/>
                </a:lnTo>
                <a:lnTo>
                  <a:pt x="9" y="2078"/>
                </a:lnTo>
                <a:lnTo>
                  <a:pt x="2" y="2048"/>
                </a:lnTo>
                <a:lnTo>
                  <a:pt x="0" y="2016"/>
                </a:lnTo>
                <a:lnTo>
                  <a:pt x="2" y="1985"/>
                </a:lnTo>
                <a:lnTo>
                  <a:pt x="9" y="1955"/>
                </a:lnTo>
                <a:lnTo>
                  <a:pt x="21" y="1927"/>
                </a:lnTo>
                <a:lnTo>
                  <a:pt x="38" y="1901"/>
                </a:lnTo>
                <a:lnTo>
                  <a:pt x="58" y="1877"/>
                </a:lnTo>
                <a:lnTo>
                  <a:pt x="1707" y="225"/>
                </a:lnTo>
                <a:lnTo>
                  <a:pt x="3019" y="225"/>
                </a:lnTo>
                <a:lnTo>
                  <a:pt x="3228" y="17"/>
                </a:lnTo>
                <a:lnTo>
                  <a:pt x="3240" y="7"/>
                </a:lnTo>
                <a:lnTo>
                  <a:pt x="3253" y="2"/>
                </a:lnTo>
                <a:lnTo>
                  <a:pt x="326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81" name="Group 1301"/>
          <p:cNvGrpSpPr/>
          <p:nvPr/>
        </p:nvGrpSpPr>
        <p:grpSpPr>
          <a:xfrm>
            <a:off x="6851667" y="2960706"/>
            <a:ext cx="536575" cy="533400"/>
            <a:chOff x="3476625" y="4238625"/>
            <a:chExt cx="536575" cy="533400"/>
          </a:xfrm>
          <a:solidFill>
            <a:srgbClr val="000000"/>
          </a:solidFill>
        </p:grpSpPr>
        <p:sp>
          <p:nvSpPr>
            <p:cNvPr id="1482" name="Freeform 731"/>
            <p:cNvSpPr>
              <a:spLocks noEditPoints="1"/>
            </p:cNvSpPr>
            <p:nvPr/>
          </p:nvSpPr>
          <p:spPr bwMode="auto">
            <a:xfrm>
              <a:off x="3619500" y="4238625"/>
              <a:ext cx="393700" cy="400050"/>
            </a:xfrm>
            <a:custGeom>
              <a:avLst/>
              <a:gdLst>
                <a:gd name="T0" fmla="*/ 1575 w 2479"/>
                <a:gd name="T1" fmla="*/ 683 h 2521"/>
                <a:gd name="T2" fmla="*/ 1504 w 2479"/>
                <a:gd name="T3" fmla="*/ 732 h 2521"/>
                <a:gd name="T4" fmla="*/ 1468 w 2479"/>
                <a:gd name="T5" fmla="*/ 810 h 2521"/>
                <a:gd name="T6" fmla="*/ 1476 w 2479"/>
                <a:gd name="T7" fmla="*/ 899 h 2521"/>
                <a:gd name="T8" fmla="*/ 1525 w 2479"/>
                <a:gd name="T9" fmla="*/ 969 h 2521"/>
                <a:gd name="T10" fmla="*/ 1604 w 2479"/>
                <a:gd name="T11" fmla="*/ 1005 h 2521"/>
                <a:gd name="T12" fmla="*/ 1693 w 2479"/>
                <a:gd name="T13" fmla="*/ 998 h 2521"/>
                <a:gd name="T14" fmla="*/ 1764 w 2479"/>
                <a:gd name="T15" fmla="*/ 948 h 2521"/>
                <a:gd name="T16" fmla="*/ 1800 w 2479"/>
                <a:gd name="T17" fmla="*/ 870 h 2521"/>
                <a:gd name="T18" fmla="*/ 1795 w 2479"/>
                <a:gd name="T19" fmla="*/ 791 h 2521"/>
                <a:gd name="T20" fmla="*/ 1662 w 2479"/>
                <a:gd name="T21" fmla="*/ 889 h 2521"/>
                <a:gd name="T22" fmla="*/ 1619 w 2479"/>
                <a:gd name="T23" fmla="*/ 894 h 2521"/>
                <a:gd name="T24" fmla="*/ 1585 w 2479"/>
                <a:gd name="T25" fmla="*/ 868 h 2521"/>
                <a:gd name="T26" fmla="*/ 1580 w 2479"/>
                <a:gd name="T27" fmla="*/ 826 h 2521"/>
                <a:gd name="T28" fmla="*/ 1706 w 2479"/>
                <a:gd name="T29" fmla="*/ 689 h 2521"/>
                <a:gd name="T30" fmla="*/ 1634 w 2479"/>
                <a:gd name="T31" fmla="*/ 672 h 2521"/>
                <a:gd name="T32" fmla="*/ 112 w 2479"/>
                <a:gd name="T33" fmla="*/ 1344 h 2521"/>
                <a:gd name="T34" fmla="*/ 733 w 2479"/>
                <a:gd name="T35" fmla="*/ 1736 h 2521"/>
                <a:gd name="T36" fmla="*/ 1070 w 2479"/>
                <a:gd name="T37" fmla="*/ 2408 h 2521"/>
                <a:gd name="T38" fmla="*/ 2141 w 2479"/>
                <a:gd name="T39" fmla="*/ 415 h 2521"/>
                <a:gd name="T40" fmla="*/ 1903 w 2479"/>
                <a:gd name="T41" fmla="*/ 759 h 2521"/>
                <a:gd name="T42" fmla="*/ 1912 w 2479"/>
                <a:gd name="T43" fmla="*/ 881 h 2521"/>
                <a:gd name="T44" fmla="*/ 1870 w 2479"/>
                <a:gd name="T45" fmla="*/ 993 h 2521"/>
                <a:gd name="T46" fmla="*/ 1788 w 2479"/>
                <a:gd name="T47" fmla="*/ 1075 h 2521"/>
                <a:gd name="T48" fmla="*/ 1676 w 2479"/>
                <a:gd name="T49" fmla="*/ 1117 h 2521"/>
                <a:gd name="T50" fmla="*/ 1552 w 2479"/>
                <a:gd name="T51" fmla="*/ 1108 h 2521"/>
                <a:gd name="T52" fmla="*/ 1449 w 2479"/>
                <a:gd name="T53" fmla="*/ 1051 h 2521"/>
                <a:gd name="T54" fmla="*/ 1379 w 2479"/>
                <a:gd name="T55" fmla="*/ 958 h 2521"/>
                <a:gd name="T56" fmla="*/ 1353 w 2479"/>
                <a:gd name="T57" fmla="*/ 840 h 2521"/>
                <a:gd name="T58" fmla="*/ 1379 w 2479"/>
                <a:gd name="T59" fmla="*/ 722 h 2521"/>
                <a:gd name="T60" fmla="*/ 1449 w 2479"/>
                <a:gd name="T61" fmla="*/ 629 h 2521"/>
                <a:gd name="T62" fmla="*/ 1552 w 2479"/>
                <a:gd name="T63" fmla="*/ 572 h 2521"/>
                <a:gd name="T64" fmla="*/ 1676 w 2479"/>
                <a:gd name="T65" fmla="*/ 563 h 2521"/>
                <a:gd name="T66" fmla="*/ 1789 w 2479"/>
                <a:gd name="T67" fmla="*/ 607 h 2521"/>
                <a:gd name="T68" fmla="*/ 2423 w 2479"/>
                <a:gd name="T69" fmla="*/ 0 h 2521"/>
                <a:gd name="T70" fmla="*/ 2462 w 2479"/>
                <a:gd name="T71" fmla="*/ 17 h 2521"/>
                <a:gd name="T72" fmla="*/ 2479 w 2479"/>
                <a:gd name="T73" fmla="*/ 56 h 2521"/>
                <a:gd name="T74" fmla="*/ 2462 w 2479"/>
                <a:gd name="T75" fmla="*/ 96 h 2521"/>
                <a:gd name="T76" fmla="*/ 1420 w 2479"/>
                <a:gd name="T77" fmla="*/ 2519 h 2521"/>
                <a:gd name="T78" fmla="*/ 620 w 2479"/>
                <a:gd name="T79" fmla="*/ 2240 h 2521"/>
                <a:gd name="T80" fmla="*/ 282 w 2479"/>
                <a:gd name="T81" fmla="*/ 1456 h 2521"/>
                <a:gd name="T82" fmla="*/ 862 w 2479"/>
                <a:gd name="T83" fmla="*/ 225 h 2521"/>
                <a:gd name="T84" fmla="*/ 2395 w 2479"/>
                <a:gd name="T85" fmla="*/ 7 h 2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79" h="2521">
                  <a:moveTo>
                    <a:pt x="1634" y="672"/>
                  </a:moveTo>
                  <a:lnTo>
                    <a:pt x="1604" y="675"/>
                  </a:lnTo>
                  <a:lnTo>
                    <a:pt x="1575" y="683"/>
                  </a:lnTo>
                  <a:lnTo>
                    <a:pt x="1548" y="695"/>
                  </a:lnTo>
                  <a:lnTo>
                    <a:pt x="1525" y="712"/>
                  </a:lnTo>
                  <a:lnTo>
                    <a:pt x="1504" y="732"/>
                  </a:lnTo>
                  <a:lnTo>
                    <a:pt x="1488" y="756"/>
                  </a:lnTo>
                  <a:lnTo>
                    <a:pt x="1476" y="782"/>
                  </a:lnTo>
                  <a:lnTo>
                    <a:pt x="1468" y="810"/>
                  </a:lnTo>
                  <a:lnTo>
                    <a:pt x="1465" y="840"/>
                  </a:lnTo>
                  <a:lnTo>
                    <a:pt x="1468" y="870"/>
                  </a:lnTo>
                  <a:lnTo>
                    <a:pt x="1476" y="899"/>
                  </a:lnTo>
                  <a:lnTo>
                    <a:pt x="1488" y="925"/>
                  </a:lnTo>
                  <a:lnTo>
                    <a:pt x="1504" y="948"/>
                  </a:lnTo>
                  <a:lnTo>
                    <a:pt x="1525" y="969"/>
                  </a:lnTo>
                  <a:lnTo>
                    <a:pt x="1548" y="985"/>
                  </a:lnTo>
                  <a:lnTo>
                    <a:pt x="1575" y="998"/>
                  </a:lnTo>
                  <a:lnTo>
                    <a:pt x="1604" y="1005"/>
                  </a:lnTo>
                  <a:lnTo>
                    <a:pt x="1634" y="1008"/>
                  </a:lnTo>
                  <a:lnTo>
                    <a:pt x="1664" y="1005"/>
                  </a:lnTo>
                  <a:lnTo>
                    <a:pt x="1693" y="998"/>
                  </a:lnTo>
                  <a:lnTo>
                    <a:pt x="1719" y="985"/>
                  </a:lnTo>
                  <a:lnTo>
                    <a:pt x="1743" y="969"/>
                  </a:lnTo>
                  <a:lnTo>
                    <a:pt x="1764" y="948"/>
                  </a:lnTo>
                  <a:lnTo>
                    <a:pt x="1780" y="925"/>
                  </a:lnTo>
                  <a:lnTo>
                    <a:pt x="1793" y="899"/>
                  </a:lnTo>
                  <a:lnTo>
                    <a:pt x="1800" y="870"/>
                  </a:lnTo>
                  <a:lnTo>
                    <a:pt x="1803" y="840"/>
                  </a:lnTo>
                  <a:lnTo>
                    <a:pt x="1801" y="815"/>
                  </a:lnTo>
                  <a:lnTo>
                    <a:pt x="1795" y="791"/>
                  </a:lnTo>
                  <a:lnTo>
                    <a:pt x="1786" y="768"/>
                  </a:lnTo>
                  <a:lnTo>
                    <a:pt x="1674" y="879"/>
                  </a:lnTo>
                  <a:lnTo>
                    <a:pt x="1662" y="889"/>
                  </a:lnTo>
                  <a:lnTo>
                    <a:pt x="1649" y="894"/>
                  </a:lnTo>
                  <a:lnTo>
                    <a:pt x="1634" y="896"/>
                  </a:lnTo>
                  <a:lnTo>
                    <a:pt x="1619" y="894"/>
                  </a:lnTo>
                  <a:lnTo>
                    <a:pt x="1606" y="889"/>
                  </a:lnTo>
                  <a:lnTo>
                    <a:pt x="1594" y="879"/>
                  </a:lnTo>
                  <a:lnTo>
                    <a:pt x="1585" y="868"/>
                  </a:lnTo>
                  <a:lnTo>
                    <a:pt x="1580" y="854"/>
                  </a:lnTo>
                  <a:lnTo>
                    <a:pt x="1578" y="840"/>
                  </a:lnTo>
                  <a:lnTo>
                    <a:pt x="1580" y="826"/>
                  </a:lnTo>
                  <a:lnTo>
                    <a:pt x="1585" y="813"/>
                  </a:lnTo>
                  <a:lnTo>
                    <a:pt x="1594" y="800"/>
                  </a:lnTo>
                  <a:lnTo>
                    <a:pt x="1706" y="689"/>
                  </a:lnTo>
                  <a:lnTo>
                    <a:pt x="1683" y="680"/>
                  </a:lnTo>
                  <a:lnTo>
                    <a:pt x="1659" y="675"/>
                  </a:lnTo>
                  <a:lnTo>
                    <a:pt x="1634" y="672"/>
                  </a:lnTo>
                  <a:close/>
                  <a:moveTo>
                    <a:pt x="909" y="336"/>
                  </a:moveTo>
                  <a:lnTo>
                    <a:pt x="112" y="1143"/>
                  </a:lnTo>
                  <a:lnTo>
                    <a:pt x="112" y="1344"/>
                  </a:lnTo>
                  <a:lnTo>
                    <a:pt x="395" y="1344"/>
                  </a:lnTo>
                  <a:lnTo>
                    <a:pt x="396" y="1736"/>
                  </a:lnTo>
                  <a:lnTo>
                    <a:pt x="733" y="1736"/>
                  </a:lnTo>
                  <a:lnTo>
                    <a:pt x="733" y="2128"/>
                  </a:lnTo>
                  <a:lnTo>
                    <a:pt x="1070" y="2128"/>
                  </a:lnTo>
                  <a:lnTo>
                    <a:pt x="1070" y="2408"/>
                  </a:lnTo>
                  <a:lnTo>
                    <a:pt x="1372" y="2407"/>
                  </a:lnTo>
                  <a:lnTo>
                    <a:pt x="2141" y="1617"/>
                  </a:lnTo>
                  <a:lnTo>
                    <a:pt x="2141" y="415"/>
                  </a:lnTo>
                  <a:lnTo>
                    <a:pt x="1869" y="686"/>
                  </a:lnTo>
                  <a:lnTo>
                    <a:pt x="1888" y="720"/>
                  </a:lnTo>
                  <a:lnTo>
                    <a:pt x="1903" y="759"/>
                  </a:lnTo>
                  <a:lnTo>
                    <a:pt x="1912" y="798"/>
                  </a:lnTo>
                  <a:lnTo>
                    <a:pt x="1915" y="840"/>
                  </a:lnTo>
                  <a:lnTo>
                    <a:pt x="1912" y="881"/>
                  </a:lnTo>
                  <a:lnTo>
                    <a:pt x="1904" y="921"/>
                  </a:lnTo>
                  <a:lnTo>
                    <a:pt x="1889" y="958"/>
                  </a:lnTo>
                  <a:lnTo>
                    <a:pt x="1870" y="993"/>
                  </a:lnTo>
                  <a:lnTo>
                    <a:pt x="1846" y="1024"/>
                  </a:lnTo>
                  <a:lnTo>
                    <a:pt x="1819" y="1051"/>
                  </a:lnTo>
                  <a:lnTo>
                    <a:pt x="1788" y="1075"/>
                  </a:lnTo>
                  <a:lnTo>
                    <a:pt x="1752" y="1094"/>
                  </a:lnTo>
                  <a:lnTo>
                    <a:pt x="1716" y="1108"/>
                  </a:lnTo>
                  <a:lnTo>
                    <a:pt x="1676" y="1117"/>
                  </a:lnTo>
                  <a:lnTo>
                    <a:pt x="1634" y="1120"/>
                  </a:lnTo>
                  <a:lnTo>
                    <a:pt x="1592" y="1117"/>
                  </a:lnTo>
                  <a:lnTo>
                    <a:pt x="1552" y="1108"/>
                  </a:lnTo>
                  <a:lnTo>
                    <a:pt x="1515" y="1094"/>
                  </a:lnTo>
                  <a:lnTo>
                    <a:pt x="1480" y="1075"/>
                  </a:lnTo>
                  <a:lnTo>
                    <a:pt x="1449" y="1051"/>
                  </a:lnTo>
                  <a:lnTo>
                    <a:pt x="1422" y="1024"/>
                  </a:lnTo>
                  <a:lnTo>
                    <a:pt x="1398" y="993"/>
                  </a:lnTo>
                  <a:lnTo>
                    <a:pt x="1379" y="958"/>
                  </a:lnTo>
                  <a:lnTo>
                    <a:pt x="1364" y="921"/>
                  </a:lnTo>
                  <a:lnTo>
                    <a:pt x="1355" y="881"/>
                  </a:lnTo>
                  <a:lnTo>
                    <a:pt x="1353" y="840"/>
                  </a:lnTo>
                  <a:lnTo>
                    <a:pt x="1355" y="798"/>
                  </a:lnTo>
                  <a:lnTo>
                    <a:pt x="1364" y="759"/>
                  </a:lnTo>
                  <a:lnTo>
                    <a:pt x="1379" y="722"/>
                  </a:lnTo>
                  <a:lnTo>
                    <a:pt x="1398" y="688"/>
                  </a:lnTo>
                  <a:lnTo>
                    <a:pt x="1422" y="657"/>
                  </a:lnTo>
                  <a:lnTo>
                    <a:pt x="1449" y="629"/>
                  </a:lnTo>
                  <a:lnTo>
                    <a:pt x="1480" y="605"/>
                  </a:lnTo>
                  <a:lnTo>
                    <a:pt x="1515" y="586"/>
                  </a:lnTo>
                  <a:lnTo>
                    <a:pt x="1552" y="572"/>
                  </a:lnTo>
                  <a:lnTo>
                    <a:pt x="1592" y="563"/>
                  </a:lnTo>
                  <a:lnTo>
                    <a:pt x="1634" y="560"/>
                  </a:lnTo>
                  <a:lnTo>
                    <a:pt x="1676" y="563"/>
                  </a:lnTo>
                  <a:lnTo>
                    <a:pt x="1717" y="573"/>
                  </a:lnTo>
                  <a:lnTo>
                    <a:pt x="1754" y="587"/>
                  </a:lnTo>
                  <a:lnTo>
                    <a:pt x="1789" y="607"/>
                  </a:lnTo>
                  <a:lnTo>
                    <a:pt x="2062" y="336"/>
                  </a:lnTo>
                  <a:lnTo>
                    <a:pt x="909" y="336"/>
                  </a:lnTo>
                  <a:close/>
                  <a:moveTo>
                    <a:pt x="2423" y="0"/>
                  </a:moveTo>
                  <a:lnTo>
                    <a:pt x="2437" y="2"/>
                  </a:lnTo>
                  <a:lnTo>
                    <a:pt x="2451" y="7"/>
                  </a:lnTo>
                  <a:lnTo>
                    <a:pt x="2462" y="17"/>
                  </a:lnTo>
                  <a:lnTo>
                    <a:pt x="2472" y="28"/>
                  </a:lnTo>
                  <a:lnTo>
                    <a:pt x="2477" y="42"/>
                  </a:lnTo>
                  <a:lnTo>
                    <a:pt x="2479" y="56"/>
                  </a:lnTo>
                  <a:lnTo>
                    <a:pt x="2477" y="71"/>
                  </a:lnTo>
                  <a:lnTo>
                    <a:pt x="2472" y="84"/>
                  </a:lnTo>
                  <a:lnTo>
                    <a:pt x="2462" y="96"/>
                  </a:lnTo>
                  <a:lnTo>
                    <a:pt x="2254" y="304"/>
                  </a:lnTo>
                  <a:lnTo>
                    <a:pt x="2254" y="1663"/>
                  </a:lnTo>
                  <a:lnTo>
                    <a:pt x="1420" y="2519"/>
                  </a:lnTo>
                  <a:lnTo>
                    <a:pt x="957" y="2521"/>
                  </a:lnTo>
                  <a:lnTo>
                    <a:pt x="957" y="2240"/>
                  </a:lnTo>
                  <a:lnTo>
                    <a:pt x="620" y="2240"/>
                  </a:lnTo>
                  <a:lnTo>
                    <a:pt x="620" y="1848"/>
                  </a:lnTo>
                  <a:lnTo>
                    <a:pt x="284" y="1848"/>
                  </a:lnTo>
                  <a:lnTo>
                    <a:pt x="282" y="1456"/>
                  </a:lnTo>
                  <a:lnTo>
                    <a:pt x="0" y="1456"/>
                  </a:lnTo>
                  <a:lnTo>
                    <a:pt x="0" y="1098"/>
                  </a:lnTo>
                  <a:lnTo>
                    <a:pt x="862" y="225"/>
                  </a:lnTo>
                  <a:lnTo>
                    <a:pt x="2174" y="225"/>
                  </a:lnTo>
                  <a:lnTo>
                    <a:pt x="2383" y="17"/>
                  </a:lnTo>
                  <a:lnTo>
                    <a:pt x="2395" y="7"/>
                  </a:lnTo>
                  <a:lnTo>
                    <a:pt x="2409" y="2"/>
                  </a:lnTo>
                  <a:lnTo>
                    <a:pt x="24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732"/>
            <p:cNvSpPr>
              <a:spLocks noEditPoints="1"/>
            </p:cNvSpPr>
            <p:nvPr/>
          </p:nvSpPr>
          <p:spPr bwMode="auto">
            <a:xfrm>
              <a:off x="3476625" y="4457700"/>
              <a:ext cx="331788" cy="314325"/>
            </a:xfrm>
            <a:custGeom>
              <a:avLst/>
              <a:gdLst>
                <a:gd name="T0" fmla="*/ 451 w 2091"/>
                <a:gd name="T1" fmla="*/ 274 h 1983"/>
                <a:gd name="T2" fmla="*/ 137 w 2091"/>
                <a:gd name="T3" fmla="*/ 587 h 1983"/>
                <a:gd name="T4" fmla="*/ 125 w 2091"/>
                <a:gd name="T5" fmla="*/ 603 h 1983"/>
                <a:gd name="T6" fmla="*/ 117 w 2091"/>
                <a:gd name="T7" fmla="*/ 621 h 1983"/>
                <a:gd name="T8" fmla="*/ 113 w 2091"/>
                <a:gd name="T9" fmla="*/ 638 h 1983"/>
                <a:gd name="T10" fmla="*/ 113 w 2091"/>
                <a:gd name="T11" fmla="*/ 658 h 1983"/>
                <a:gd name="T12" fmla="*/ 117 w 2091"/>
                <a:gd name="T13" fmla="*/ 676 h 1983"/>
                <a:gd name="T14" fmla="*/ 124 w 2091"/>
                <a:gd name="T15" fmla="*/ 693 h 1983"/>
                <a:gd name="T16" fmla="*/ 137 w 2091"/>
                <a:gd name="T17" fmla="*/ 709 h 1983"/>
                <a:gd name="T18" fmla="*/ 1337 w 2091"/>
                <a:gd name="T19" fmla="*/ 1845 h 1983"/>
                <a:gd name="T20" fmla="*/ 1352 w 2091"/>
                <a:gd name="T21" fmla="*/ 1858 h 1983"/>
                <a:gd name="T22" fmla="*/ 1370 w 2091"/>
                <a:gd name="T23" fmla="*/ 1866 h 1983"/>
                <a:gd name="T24" fmla="*/ 1389 w 2091"/>
                <a:gd name="T25" fmla="*/ 1870 h 1983"/>
                <a:gd name="T26" fmla="*/ 1408 w 2091"/>
                <a:gd name="T27" fmla="*/ 1870 h 1983"/>
                <a:gd name="T28" fmla="*/ 1426 w 2091"/>
                <a:gd name="T29" fmla="*/ 1867 h 1983"/>
                <a:gd name="T30" fmla="*/ 1444 w 2091"/>
                <a:gd name="T31" fmla="*/ 1859 h 1983"/>
                <a:gd name="T32" fmla="*/ 1460 w 2091"/>
                <a:gd name="T33" fmla="*/ 1846 h 1983"/>
                <a:gd name="T34" fmla="*/ 1821 w 2091"/>
                <a:gd name="T35" fmla="*/ 1482 h 1983"/>
                <a:gd name="T36" fmla="*/ 1464 w 2091"/>
                <a:gd name="T37" fmla="*/ 1482 h 1983"/>
                <a:gd name="T38" fmla="*/ 1464 w 2091"/>
                <a:gd name="T39" fmla="*/ 1200 h 1983"/>
                <a:gd name="T40" fmla="*/ 1126 w 2091"/>
                <a:gd name="T41" fmla="*/ 1200 h 1983"/>
                <a:gd name="T42" fmla="*/ 1126 w 2091"/>
                <a:gd name="T43" fmla="*/ 807 h 1983"/>
                <a:gd name="T44" fmla="*/ 789 w 2091"/>
                <a:gd name="T45" fmla="*/ 807 h 1983"/>
                <a:gd name="T46" fmla="*/ 789 w 2091"/>
                <a:gd name="T47" fmla="*/ 414 h 1983"/>
                <a:gd name="T48" fmla="*/ 451 w 2091"/>
                <a:gd name="T49" fmla="*/ 414 h 1983"/>
                <a:gd name="T50" fmla="*/ 451 w 2091"/>
                <a:gd name="T51" fmla="*/ 274 h 1983"/>
                <a:gd name="T52" fmla="*/ 563 w 2091"/>
                <a:gd name="T53" fmla="*/ 0 h 1983"/>
                <a:gd name="T54" fmla="*/ 563 w 2091"/>
                <a:gd name="T55" fmla="*/ 302 h 1983"/>
                <a:gd name="T56" fmla="*/ 901 w 2091"/>
                <a:gd name="T57" fmla="*/ 302 h 1983"/>
                <a:gd name="T58" fmla="*/ 901 w 2091"/>
                <a:gd name="T59" fmla="*/ 696 h 1983"/>
                <a:gd name="T60" fmla="*/ 1239 w 2091"/>
                <a:gd name="T61" fmla="*/ 696 h 1983"/>
                <a:gd name="T62" fmla="*/ 1239 w 2091"/>
                <a:gd name="T63" fmla="*/ 1087 h 1983"/>
                <a:gd name="T64" fmla="*/ 1577 w 2091"/>
                <a:gd name="T65" fmla="*/ 1087 h 1983"/>
                <a:gd name="T66" fmla="*/ 1577 w 2091"/>
                <a:gd name="T67" fmla="*/ 1371 h 1983"/>
                <a:gd name="T68" fmla="*/ 2091 w 2091"/>
                <a:gd name="T69" fmla="*/ 1371 h 1983"/>
                <a:gd name="T70" fmla="*/ 1539 w 2091"/>
                <a:gd name="T71" fmla="*/ 1925 h 1983"/>
                <a:gd name="T72" fmla="*/ 1514 w 2091"/>
                <a:gd name="T73" fmla="*/ 1946 h 1983"/>
                <a:gd name="T74" fmla="*/ 1488 w 2091"/>
                <a:gd name="T75" fmla="*/ 1963 h 1983"/>
                <a:gd name="T76" fmla="*/ 1459 w 2091"/>
                <a:gd name="T77" fmla="*/ 1974 h 1983"/>
                <a:gd name="T78" fmla="*/ 1430 w 2091"/>
                <a:gd name="T79" fmla="*/ 1980 h 1983"/>
                <a:gd name="T80" fmla="*/ 1398 w 2091"/>
                <a:gd name="T81" fmla="*/ 1983 h 1983"/>
                <a:gd name="T82" fmla="*/ 1368 w 2091"/>
                <a:gd name="T83" fmla="*/ 1980 h 1983"/>
                <a:gd name="T84" fmla="*/ 1339 w 2091"/>
                <a:gd name="T85" fmla="*/ 1974 h 1983"/>
                <a:gd name="T86" fmla="*/ 1309 w 2091"/>
                <a:gd name="T87" fmla="*/ 1963 h 1983"/>
                <a:gd name="T88" fmla="*/ 1283 w 2091"/>
                <a:gd name="T89" fmla="*/ 1946 h 1983"/>
                <a:gd name="T90" fmla="*/ 1258 w 2091"/>
                <a:gd name="T91" fmla="*/ 1925 h 1983"/>
                <a:gd name="T92" fmla="*/ 59 w 2091"/>
                <a:gd name="T93" fmla="*/ 789 h 1983"/>
                <a:gd name="T94" fmla="*/ 38 w 2091"/>
                <a:gd name="T95" fmla="*/ 764 h 1983"/>
                <a:gd name="T96" fmla="*/ 21 w 2091"/>
                <a:gd name="T97" fmla="*/ 737 h 1983"/>
                <a:gd name="T98" fmla="*/ 9 w 2091"/>
                <a:gd name="T99" fmla="*/ 709 h 1983"/>
                <a:gd name="T100" fmla="*/ 2 w 2091"/>
                <a:gd name="T101" fmla="*/ 679 h 1983"/>
                <a:gd name="T102" fmla="*/ 0 w 2091"/>
                <a:gd name="T103" fmla="*/ 649 h 1983"/>
                <a:gd name="T104" fmla="*/ 2 w 2091"/>
                <a:gd name="T105" fmla="*/ 619 h 1983"/>
                <a:gd name="T106" fmla="*/ 8 w 2091"/>
                <a:gd name="T107" fmla="*/ 588 h 1983"/>
                <a:gd name="T108" fmla="*/ 21 w 2091"/>
                <a:gd name="T109" fmla="*/ 560 h 1983"/>
                <a:gd name="T110" fmla="*/ 37 w 2091"/>
                <a:gd name="T111" fmla="*/ 533 h 1983"/>
                <a:gd name="T112" fmla="*/ 58 w 2091"/>
                <a:gd name="T113" fmla="*/ 508 h 1983"/>
                <a:gd name="T114" fmla="*/ 563 w 2091"/>
                <a:gd name="T115" fmla="*/ 0 h 1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91" h="1983">
                  <a:moveTo>
                    <a:pt x="451" y="274"/>
                  </a:moveTo>
                  <a:lnTo>
                    <a:pt x="137" y="587"/>
                  </a:lnTo>
                  <a:lnTo>
                    <a:pt x="125" y="603"/>
                  </a:lnTo>
                  <a:lnTo>
                    <a:pt x="117" y="621"/>
                  </a:lnTo>
                  <a:lnTo>
                    <a:pt x="113" y="638"/>
                  </a:lnTo>
                  <a:lnTo>
                    <a:pt x="113" y="658"/>
                  </a:lnTo>
                  <a:lnTo>
                    <a:pt x="117" y="676"/>
                  </a:lnTo>
                  <a:lnTo>
                    <a:pt x="124" y="693"/>
                  </a:lnTo>
                  <a:lnTo>
                    <a:pt x="137" y="709"/>
                  </a:lnTo>
                  <a:lnTo>
                    <a:pt x="1337" y="1845"/>
                  </a:lnTo>
                  <a:lnTo>
                    <a:pt x="1352" y="1858"/>
                  </a:lnTo>
                  <a:lnTo>
                    <a:pt x="1370" y="1866"/>
                  </a:lnTo>
                  <a:lnTo>
                    <a:pt x="1389" y="1870"/>
                  </a:lnTo>
                  <a:lnTo>
                    <a:pt x="1408" y="1870"/>
                  </a:lnTo>
                  <a:lnTo>
                    <a:pt x="1426" y="1867"/>
                  </a:lnTo>
                  <a:lnTo>
                    <a:pt x="1444" y="1859"/>
                  </a:lnTo>
                  <a:lnTo>
                    <a:pt x="1460" y="1846"/>
                  </a:lnTo>
                  <a:lnTo>
                    <a:pt x="1821" y="1482"/>
                  </a:lnTo>
                  <a:lnTo>
                    <a:pt x="1464" y="1482"/>
                  </a:lnTo>
                  <a:lnTo>
                    <a:pt x="1464" y="1200"/>
                  </a:lnTo>
                  <a:lnTo>
                    <a:pt x="1126" y="1200"/>
                  </a:lnTo>
                  <a:lnTo>
                    <a:pt x="1126" y="807"/>
                  </a:lnTo>
                  <a:lnTo>
                    <a:pt x="789" y="807"/>
                  </a:lnTo>
                  <a:lnTo>
                    <a:pt x="789" y="414"/>
                  </a:lnTo>
                  <a:lnTo>
                    <a:pt x="451" y="414"/>
                  </a:lnTo>
                  <a:lnTo>
                    <a:pt x="451" y="274"/>
                  </a:lnTo>
                  <a:close/>
                  <a:moveTo>
                    <a:pt x="563" y="0"/>
                  </a:moveTo>
                  <a:lnTo>
                    <a:pt x="563" y="302"/>
                  </a:lnTo>
                  <a:lnTo>
                    <a:pt x="901" y="302"/>
                  </a:lnTo>
                  <a:lnTo>
                    <a:pt x="901" y="696"/>
                  </a:lnTo>
                  <a:lnTo>
                    <a:pt x="1239" y="696"/>
                  </a:lnTo>
                  <a:lnTo>
                    <a:pt x="1239" y="1087"/>
                  </a:lnTo>
                  <a:lnTo>
                    <a:pt x="1577" y="1087"/>
                  </a:lnTo>
                  <a:lnTo>
                    <a:pt x="1577" y="1371"/>
                  </a:lnTo>
                  <a:lnTo>
                    <a:pt x="2091" y="1371"/>
                  </a:lnTo>
                  <a:lnTo>
                    <a:pt x="1539" y="1925"/>
                  </a:lnTo>
                  <a:lnTo>
                    <a:pt x="1514" y="1946"/>
                  </a:lnTo>
                  <a:lnTo>
                    <a:pt x="1488" y="1963"/>
                  </a:lnTo>
                  <a:lnTo>
                    <a:pt x="1459" y="1974"/>
                  </a:lnTo>
                  <a:lnTo>
                    <a:pt x="1430" y="1980"/>
                  </a:lnTo>
                  <a:lnTo>
                    <a:pt x="1398" y="1983"/>
                  </a:lnTo>
                  <a:lnTo>
                    <a:pt x="1368" y="1980"/>
                  </a:lnTo>
                  <a:lnTo>
                    <a:pt x="1339" y="1974"/>
                  </a:lnTo>
                  <a:lnTo>
                    <a:pt x="1309" y="1963"/>
                  </a:lnTo>
                  <a:lnTo>
                    <a:pt x="1283" y="1946"/>
                  </a:lnTo>
                  <a:lnTo>
                    <a:pt x="1258" y="1925"/>
                  </a:lnTo>
                  <a:lnTo>
                    <a:pt x="59" y="789"/>
                  </a:lnTo>
                  <a:lnTo>
                    <a:pt x="38" y="764"/>
                  </a:lnTo>
                  <a:lnTo>
                    <a:pt x="21" y="737"/>
                  </a:lnTo>
                  <a:lnTo>
                    <a:pt x="9" y="709"/>
                  </a:lnTo>
                  <a:lnTo>
                    <a:pt x="2" y="679"/>
                  </a:lnTo>
                  <a:lnTo>
                    <a:pt x="0" y="649"/>
                  </a:lnTo>
                  <a:lnTo>
                    <a:pt x="2" y="619"/>
                  </a:lnTo>
                  <a:lnTo>
                    <a:pt x="8" y="588"/>
                  </a:lnTo>
                  <a:lnTo>
                    <a:pt x="21" y="560"/>
                  </a:lnTo>
                  <a:lnTo>
                    <a:pt x="37" y="533"/>
                  </a:lnTo>
                  <a:lnTo>
                    <a:pt x="58" y="508"/>
                  </a:lnTo>
                  <a:lnTo>
                    <a:pt x="5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84" name="Group 1346"/>
          <p:cNvGrpSpPr/>
          <p:nvPr/>
        </p:nvGrpSpPr>
        <p:grpSpPr>
          <a:xfrm>
            <a:off x="6016185" y="2959119"/>
            <a:ext cx="336550" cy="536575"/>
            <a:chOff x="2590800" y="4241800"/>
            <a:chExt cx="336550" cy="536575"/>
          </a:xfrm>
          <a:solidFill>
            <a:srgbClr val="000000"/>
          </a:solidFill>
        </p:grpSpPr>
        <p:sp>
          <p:nvSpPr>
            <p:cNvPr id="1485" name="Freeform 737"/>
            <p:cNvSpPr>
              <a:spLocks noEditPoints="1"/>
            </p:cNvSpPr>
            <p:nvPr/>
          </p:nvSpPr>
          <p:spPr bwMode="auto">
            <a:xfrm>
              <a:off x="2590800" y="4241800"/>
              <a:ext cx="336550" cy="352425"/>
            </a:xfrm>
            <a:custGeom>
              <a:avLst/>
              <a:gdLst>
                <a:gd name="T0" fmla="*/ 954 w 2118"/>
                <a:gd name="T1" fmla="*/ 602 h 2221"/>
                <a:gd name="T2" fmla="*/ 903 w 2118"/>
                <a:gd name="T3" fmla="*/ 673 h 2221"/>
                <a:gd name="T4" fmla="*/ 895 w 2118"/>
                <a:gd name="T5" fmla="*/ 763 h 2221"/>
                <a:gd name="T6" fmla="*/ 931 w 2118"/>
                <a:gd name="T7" fmla="*/ 841 h 2221"/>
                <a:gd name="T8" fmla="*/ 1001 w 2118"/>
                <a:gd name="T9" fmla="*/ 891 h 2221"/>
                <a:gd name="T10" fmla="*/ 1090 w 2118"/>
                <a:gd name="T11" fmla="*/ 898 h 2221"/>
                <a:gd name="T12" fmla="*/ 1168 w 2118"/>
                <a:gd name="T13" fmla="*/ 861 h 2221"/>
                <a:gd name="T14" fmla="*/ 1216 w 2118"/>
                <a:gd name="T15" fmla="*/ 791 h 2221"/>
                <a:gd name="T16" fmla="*/ 1224 w 2118"/>
                <a:gd name="T17" fmla="*/ 702 h 2221"/>
                <a:gd name="T18" fmla="*/ 1187 w 2118"/>
                <a:gd name="T19" fmla="*/ 623 h 2221"/>
                <a:gd name="T20" fmla="*/ 1115 w 2118"/>
                <a:gd name="T21" fmla="*/ 574 h 2221"/>
                <a:gd name="T22" fmla="*/ 1105 w 2118"/>
                <a:gd name="T23" fmla="*/ 765 h 2221"/>
                <a:gd name="T24" fmla="*/ 1059 w 2118"/>
                <a:gd name="T25" fmla="*/ 789 h 2221"/>
                <a:gd name="T26" fmla="*/ 1015 w 2118"/>
                <a:gd name="T27" fmla="*/ 765 h 2221"/>
                <a:gd name="T28" fmla="*/ 1003 w 2118"/>
                <a:gd name="T29" fmla="*/ 574 h 2221"/>
                <a:gd name="T30" fmla="*/ 121 w 2118"/>
                <a:gd name="T31" fmla="*/ 347 h 2221"/>
                <a:gd name="T32" fmla="*/ 112 w 2118"/>
                <a:gd name="T33" fmla="*/ 1948 h 2221"/>
                <a:gd name="T34" fmla="*/ 780 w 2118"/>
                <a:gd name="T35" fmla="*/ 2061 h 2221"/>
                <a:gd name="T36" fmla="*/ 1617 w 2118"/>
                <a:gd name="T37" fmla="*/ 1779 h 2221"/>
                <a:gd name="T38" fmla="*/ 2007 w 2118"/>
                <a:gd name="T39" fmla="*/ 370 h 2221"/>
                <a:gd name="T40" fmla="*/ 1989 w 2118"/>
                <a:gd name="T41" fmla="*/ 340 h 2221"/>
                <a:gd name="T42" fmla="*/ 1115 w 2118"/>
                <a:gd name="T43" fmla="*/ 457 h 2221"/>
                <a:gd name="T44" fmla="*/ 1219 w 2118"/>
                <a:gd name="T45" fmla="*/ 502 h 2221"/>
                <a:gd name="T46" fmla="*/ 1296 w 2118"/>
                <a:gd name="T47" fmla="*/ 584 h 2221"/>
                <a:gd name="T48" fmla="*/ 1336 w 2118"/>
                <a:gd name="T49" fmla="*/ 692 h 2221"/>
                <a:gd name="T50" fmla="*/ 1327 w 2118"/>
                <a:gd name="T51" fmla="*/ 813 h 2221"/>
                <a:gd name="T52" fmla="*/ 1270 w 2118"/>
                <a:gd name="T53" fmla="*/ 917 h 2221"/>
                <a:gd name="T54" fmla="*/ 1177 w 2118"/>
                <a:gd name="T55" fmla="*/ 987 h 2221"/>
                <a:gd name="T56" fmla="*/ 1059 w 2118"/>
                <a:gd name="T57" fmla="*/ 1014 h 2221"/>
                <a:gd name="T58" fmla="*/ 943 w 2118"/>
                <a:gd name="T59" fmla="*/ 987 h 2221"/>
                <a:gd name="T60" fmla="*/ 849 w 2118"/>
                <a:gd name="T61" fmla="*/ 917 h 2221"/>
                <a:gd name="T62" fmla="*/ 793 w 2118"/>
                <a:gd name="T63" fmla="*/ 813 h 2221"/>
                <a:gd name="T64" fmla="*/ 784 w 2118"/>
                <a:gd name="T65" fmla="*/ 692 h 2221"/>
                <a:gd name="T66" fmla="*/ 823 w 2118"/>
                <a:gd name="T67" fmla="*/ 584 h 2221"/>
                <a:gd name="T68" fmla="*/ 900 w 2118"/>
                <a:gd name="T69" fmla="*/ 502 h 2221"/>
                <a:gd name="T70" fmla="*/ 1003 w 2118"/>
                <a:gd name="T71" fmla="*/ 457 h 2221"/>
                <a:gd name="T72" fmla="*/ 1059 w 2118"/>
                <a:gd name="T73" fmla="*/ 0 h 2221"/>
                <a:gd name="T74" fmla="*/ 1105 w 2118"/>
                <a:gd name="T75" fmla="*/ 24 h 2221"/>
                <a:gd name="T76" fmla="*/ 1115 w 2118"/>
                <a:gd name="T77" fmla="*/ 225 h 2221"/>
                <a:gd name="T78" fmla="*/ 2031 w 2118"/>
                <a:gd name="T79" fmla="*/ 237 h 2221"/>
                <a:gd name="T80" fmla="*/ 2094 w 2118"/>
                <a:gd name="T81" fmla="*/ 289 h 2221"/>
                <a:gd name="T82" fmla="*/ 2118 w 2118"/>
                <a:gd name="T83" fmla="*/ 370 h 2221"/>
                <a:gd name="T84" fmla="*/ 1617 w 2118"/>
                <a:gd name="T85" fmla="*/ 1939 h 2221"/>
                <a:gd name="T86" fmla="*/ 780 w 2118"/>
                <a:gd name="T87" fmla="*/ 2221 h 2221"/>
                <a:gd name="T88" fmla="*/ 0 w 2118"/>
                <a:gd name="T89" fmla="*/ 1995 h 2221"/>
                <a:gd name="T90" fmla="*/ 11 w 2118"/>
                <a:gd name="T91" fmla="*/ 313 h 2221"/>
                <a:gd name="T92" fmla="*/ 63 w 2118"/>
                <a:gd name="T93" fmla="*/ 250 h 2221"/>
                <a:gd name="T94" fmla="*/ 143 w 2118"/>
                <a:gd name="T95" fmla="*/ 225 h 2221"/>
                <a:gd name="T96" fmla="*/ 1006 w 2118"/>
                <a:gd name="T97" fmla="*/ 39 h 2221"/>
                <a:gd name="T98" fmla="*/ 1042 w 2118"/>
                <a:gd name="T99" fmla="*/ 3 h 2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18" h="2221">
                  <a:moveTo>
                    <a:pt x="1003" y="574"/>
                  </a:moveTo>
                  <a:lnTo>
                    <a:pt x="977" y="586"/>
                  </a:lnTo>
                  <a:lnTo>
                    <a:pt x="954" y="602"/>
                  </a:lnTo>
                  <a:lnTo>
                    <a:pt x="933" y="623"/>
                  </a:lnTo>
                  <a:lnTo>
                    <a:pt x="916" y="646"/>
                  </a:lnTo>
                  <a:lnTo>
                    <a:pt x="903" y="673"/>
                  </a:lnTo>
                  <a:lnTo>
                    <a:pt x="895" y="702"/>
                  </a:lnTo>
                  <a:lnTo>
                    <a:pt x="892" y="732"/>
                  </a:lnTo>
                  <a:lnTo>
                    <a:pt x="895" y="763"/>
                  </a:lnTo>
                  <a:lnTo>
                    <a:pt x="903" y="791"/>
                  </a:lnTo>
                  <a:lnTo>
                    <a:pt x="915" y="817"/>
                  </a:lnTo>
                  <a:lnTo>
                    <a:pt x="931" y="841"/>
                  </a:lnTo>
                  <a:lnTo>
                    <a:pt x="952" y="861"/>
                  </a:lnTo>
                  <a:lnTo>
                    <a:pt x="975" y="878"/>
                  </a:lnTo>
                  <a:lnTo>
                    <a:pt x="1001" y="891"/>
                  </a:lnTo>
                  <a:lnTo>
                    <a:pt x="1030" y="898"/>
                  </a:lnTo>
                  <a:lnTo>
                    <a:pt x="1059" y="901"/>
                  </a:lnTo>
                  <a:lnTo>
                    <a:pt x="1090" y="898"/>
                  </a:lnTo>
                  <a:lnTo>
                    <a:pt x="1118" y="891"/>
                  </a:lnTo>
                  <a:lnTo>
                    <a:pt x="1144" y="878"/>
                  </a:lnTo>
                  <a:lnTo>
                    <a:pt x="1168" y="861"/>
                  </a:lnTo>
                  <a:lnTo>
                    <a:pt x="1188" y="841"/>
                  </a:lnTo>
                  <a:lnTo>
                    <a:pt x="1204" y="817"/>
                  </a:lnTo>
                  <a:lnTo>
                    <a:pt x="1216" y="791"/>
                  </a:lnTo>
                  <a:lnTo>
                    <a:pt x="1224" y="763"/>
                  </a:lnTo>
                  <a:lnTo>
                    <a:pt x="1227" y="732"/>
                  </a:lnTo>
                  <a:lnTo>
                    <a:pt x="1224" y="702"/>
                  </a:lnTo>
                  <a:lnTo>
                    <a:pt x="1216" y="673"/>
                  </a:lnTo>
                  <a:lnTo>
                    <a:pt x="1203" y="646"/>
                  </a:lnTo>
                  <a:lnTo>
                    <a:pt x="1187" y="623"/>
                  </a:lnTo>
                  <a:lnTo>
                    <a:pt x="1166" y="602"/>
                  </a:lnTo>
                  <a:lnTo>
                    <a:pt x="1142" y="586"/>
                  </a:lnTo>
                  <a:lnTo>
                    <a:pt x="1115" y="574"/>
                  </a:lnTo>
                  <a:lnTo>
                    <a:pt x="1115" y="732"/>
                  </a:lnTo>
                  <a:lnTo>
                    <a:pt x="1113" y="750"/>
                  </a:lnTo>
                  <a:lnTo>
                    <a:pt x="1105" y="765"/>
                  </a:lnTo>
                  <a:lnTo>
                    <a:pt x="1093" y="777"/>
                  </a:lnTo>
                  <a:lnTo>
                    <a:pt x="1077" y="786"/>
                  </a:lnTo>
                  <a:lnTo>
                    <a:pt x="1059" y="789"/>
                  </a:lnTo>
                  <a:lnTo>
                    <a:pt x="1042" y="786"/>
                  </a:lnTo>
                  <a:lnTo>
                    <a:pt x="1027" y="777"/>
                  </a:lnTo>
                  <a:lnTo>
                    <a:pt x="1015" y="765"/>
                  </a:lnTo>
                  <a:lnTo>
                    <a:pt x="1006" y="750"/>
                  </a:lnTo>
                  <a:lnTo>
                    <a:pt x="1003" y="732"/>
                  </a:lnTo>
                  <a:lnTo>
                    <a:pt x="1003" y="574"/>
                  </a:lnTo>
                  <a:close/>
                  <a:moveTo>
                    <a:pt x="143" y="338"/>
                  </a:moveTo>
                  <a:lnTo>
                    <a:pt x="131" y="340"/>
                  </a:lnTo>
                  <a:lnTo>
                    <a:pt x="121" y="347"/>
                  </a:lnTo>
                  <a:lnTo>
                    <a:pt x="115" y="357"/>
                  </a:lnTo>
                  <a:lnTo>
                    <a:pt x="112" y="370"/>
                  </a:lnTo>
                  <a:lnTo>
                    <a:pt x="112" y="1948"/>
                  </a:lnTo>
                  <a:lnTo>
                    <a:pt x="223" y="2061"/>
                  </a:lnTo>
                  <a:lnTo>
                    <a:pt x="502" y="1779"/>
                  </a:lnTo>
                  <a:lnTo>
                    <a:pt x="780" y="2061"/>
                  </a:lnTo>
                  <a:lnTo>
                    <a:pt x="1059" y="1779"/>
                  </a:lnTo>
                  <a:lnTo>
                    <a:pt x="1338" y="2061"/>
                  </a:lnTo>
                  <a:lnTo>
                    <a:pt x="1617" y="1779"/>
                  </a:lnTo>
                  <a:lnTo>
                    <a:pt x="1895" y="2061"/>
                  </a:lnTo>
                  <a:lnTo>
                    <a:pt x="2007" y="1948"/>
                  </a:lnTo>
                  <a:lnTo>
                    <a:pt x="2007" y="370"/>
                  </a:lnTo>
                  <a:lnTo>
                    <a:pt x="2005" y="357"/>
                  </a:lnTo>
                  <a:lnTo>
                    <a:pt x="1998" y="347"/>
                  </a:lnTo>
                  <a:lnTo>
                    <a:pt x="1989" y="340"/>
                  </a:lnTo>
                  <a:lnTo>
                    <a:pt x="1977" y="338"/>
                  </a:lnTo>
                  <a:lnTo>
                    <a:pt x="1115" y="338"/>
                  </a:lnTo>
                  <a:lnTo>
                    <a:pt x="1115" y="457"/>
                  </a:lnTo>
                  <a:lnTo>
                    <a:pt x="1152" y="467"/>
                  </a:lnTo>
                  <a:lnTo>
                    <a:pt x="1187" y="482"/>
                  </a:lnTo>
                  <a:lnTo>
                    <a:pt x="1219" y="502"/>
                  </a:lnTo>
                  <a:lnTo>
                    <a:pt x="1249" y="525"/>
                  </a:lnTo>
                  <a:lnTo>
                    <a:pt x="1274" y="553"/>
                  </a:lnTo>
                  <a:lnTo>
                    <a:pt x="1296" y="584"/>
                  </a:lnTo>
                  <a:lnTo>
                    <a:pt x="1315" y="618"/>
                  </a:lnTo>
                  <a:lnTo>
                    <a:pt x="1327" y="653"/>
                  </a:lnTo>
                  <a:lnTo>
                    <a:pt x="1336" y="692"/>
                  </a:lnTo>
                  <a:lnTo>
                    <a:pt x="1338" y="732"/>
                  </a:lnTo>
                  <a:lnTo>
                    <a:pt x="1335" y="773"/>
                  </a:lnTo>
                  <a:lnTo>
                    <a:pt x="1327" y="813"/>
                  </a:lnTo>
                  <a:lnTo>
                    <a:pt x="1313" y="851"/>
                  </a:lnTo>
                  <a:lnTo>
                    <a:pt x="1293" y="886"/>
                  </a:lnTo>
                  <a:lnTo>
                    <a:pt x="1270" y="917"/>
                  </a:lnTo>
                  <a:lnTo>
                    <a:pt x="1243" y="944"/>
                  </a:lnTo>
                  <a:lnTo>
                    <a:pt x="1211" y="969"/>
                  </a:lnTo>
                  <a:lnTo>
                    <a:pt x="1177" y="987"/>
                  </a:lnTo>
                  <a:lnTo>
                    <a:pt x="1140" y="1002"/>
                  </a:lnTo>
                  <a:lnTo>
                    <a:pt x="1101" y="1011"/>
                  </a:lnTo>
                  <a:lnTo>
                    <a:pt x="1059" y="1014"/>
                  </a:lnTo>
                  <a:lnTo>
                    <a:pt x="1019" y="1011"/>
                  </a:lnTo>
                  <a:lnTo>
                    <a:pt x="979" y="1002"/>
                  </a:lnTo>
                  <a:lnTo>
                    <a:pt x="943" y="987"/>
                  </a:lnTo>
                  <a:lnTo>
                    <a:pt x="908" y="969"/>
                  </a:lnTo>
                  <a:lnTo>
                    <a:pt x="877" y="944"/>
                  </a:lnTo>
                  <a:lnTo>
                    <a:pt x="849" y="917"/>
                  </a:lnTo>
                  <a:lnTo>
                    <a:pt x="826" y="886"/>
                  </a:lnTo>
                  <a:lnTo>
                    <a:pt x="807" y="851"/>
                  </a:lnTo>
                  <a:lnTo>
                    <a:pt x="793" y="813"/>
                  </a:lnTo>
                  <a:lnTo>
                    <a:pt x="784" y="773"/>
                  </a:lnTo>
                  <a:lnTo>
                    <a:pt x="780" y="732"/>
                  </a:lnTo>
                  <a:lnTo>
                    <a:pt x="784" y="692"/>
                  </a:lnTo>
                  <a:lnTo>
                    <a:pt x="792" y="653"/>
                  </a:lnTo>
                  <a:lnTo>
                    <a:pt x="805" y="618"/>
                  </a:lnTo>
                  <a:lnTo>
                    <a:pt x="823" y="584"/>
                  </a:lnTo>
                  <a:lnTo>
                    <a:pt x="844" y="553"/>
                  </a:lnTo>
                  <a:lnTo>
                    <a:pt x="871" y="525"/>
                  </a:lnTo>
                  <a:lnTo>
                    <a:pt x="900" y="502"/>
                  </a:lnTo>
                  <a:lnTo>
                    <a:pt x="931" y="482"/>
                  </a:lnTo>
                  <a:lnTo>
                    <a:pt x="967" y="467"/>
                  </a:lnTo>
                  <a:lnTo>
                    <a:pt x="1003" y="457"/>
                  </a:lnTo>
                  <a:lnTo>
                    <a:pt x="1003" y="338"/>
                  </a:lnTo>
                  <a:lnTo>
                    <a:pt x="143" y="338"/>
                  </a:lnTo>
                  <a:close/>
                  <a:moveTo>
                    <a:pt x="1059" y="0"/>
                  </a:moveTo>
                  <a:lnTo>
                    <a:pt x="1077" y="3"/>
                  </a:lnTo>
                  <a:lnTo>
                    <a:pt x="1093" y="11"/>
                  </a:lnTo>
                  <a:lnTo>
                    <a:pt x="1105" y="24"/>
                  </a:lnTo>
                  <a:lnTo>
                    <a:pt x="1113" y="39"/>
                  </a:lnTo>
                  <a:lnTo>
                    <a:pt x="1115" y="56"/>
                  </a:lnTo>
                  <a:lnTo>
                    <a:pt x="1115" y="225"/>
                  </a:lnTo>
                  <a:lnTo>
                    <a:pt x="1977" y="225"/>
                  </a:lnTo>
                  <a:lnTo>
                    <a:pt x="2005" y="228"/>
                  </a:lnTo>
                  <a:lnTo>
                    <a:pt x="2031" y="237"/>
                  </a:lnTo>
                  <a:lnTo>
                    <a:pt x="2056" y="250"/>
                  </a:lnTo>
                  <a:lnTo>
                    <a:pt x="2077" y="267"/>
                  </a:lnTo>
                  <a:lnTo>
                    <a:pt x="2094" y="289"/>
                  </a:lnTo>
                  <a:lnTo>
                    <a:pt x="2107" y="313"/>
                  </a:lnTo>
                  <a:lnTo>
                    <a:pt x="2115" y="341"/>
                  </a:lnTo>
                  <a:lnTo>
                    <a:pt x="2118" y="370"/>
                  </a:lnTo>
                  <a:lnTo>
                    <a:pt x="2118" y="1995"/>
                  </a:lnTo>
                  <a:lnTo>
                    <a:pt x="1895" y="2221"/>
                  </a:lnTo>
                  <a:lnTo>
                    <a:pt x="1617" y="1939"/>
                  </a:lnTo>
                  <a:lnTo>
                    <a:pt x="1338" y="2221"/>
                  </a:lnTo>
                  <a:lnTo>
                    <a:pt x="1059" y="1939"/>
                  </a:lnTo>
                  <a:lnTo>
                    <a:pt x="780" y="2221"/>
                  </a:lnTo>
                  <a:lnTo>
                    <a:pt x="502" y="1939"/>
                  </a:lnTo>
                  <a:lnTo>
                    <a:pt x="223" y="2221"/>
                  </a:lnTo>
                  <a:lnTo>
                    <a:pt x="0" y="1995"/>
                  </a:lnTo>
                  <a:lnTo>
                    <a:pt x="0" y="370"/>
                  </a:lnTo>
                  <a:lnTo>
                    <a:pt x="3" y="341"/>
                  </a:lnTo>
                  <a:lnTo>
                    <a:pt x="11" y="313"/>
                  </a:lnTo>
                  <a:lnTo>
                    <a:pt x="24" y="289"/>
                  </a:lnTo>
                  <a:lnTo>
                    <a:pt x="43" y="267"/>
                  </a:lnTo>
                  <a:lnTo>
                    <a:pt x="63" y="250"/>
                  </a:lnTo>
                  <a:lnTo>
                    <a:pt x="87" y="237"/>
                  </a:lnTo>
                  <a:lnTo>
                    <a:pt x="115" y="228"/>
                  </a:lnTo>
                  <a:lnTo>
                    <a:pt x="143" y="225"/>
                  </a:lnTo>
                  <a:lnTo>
                    <a:pt x="1003" y="225"/>
                  </a:lnTo>
                  <a:lnTo>
                    <a:pt x="1003" y="56"/>
                  </a:lnTo>
                  <a:lnTo>
                    <a:pt x="1006" y="39"/>
                  </a:lnTo>
                  <a:lnTo>
                    <a:pt x="1015" y="24"/>
                  </a:lnTo>
                  <a:lnTo>
                    <a:pt x="1027" y="11"/>
                  </a:lnTo>
                  <a:lnTo>
                    <a:pt x="1042" y="3"/>
                  </a:lnTo>
                  <a:lnTo>
                    <a:pt x="10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738"/>
            <p:cNvSpPr>
              <a:spLocks noEditPoints="1"/>
            </p:cNvSpPr>
            <p:nvPr/>
          </p:nvSpPr>
          <p:spPr bwMode="auto">
            <a:xfrm>
              <a:off x="2590800" y="4613275"/>
              <a:ext cx="336550" cy="165100"/>
            </a:xfrm>
            <a:custGeom>
              <a:avLst/>
              <a:gdLst>
                <a:gd name="T0" fmla="*/ 502 w 2118"/>
                <a:gd name="T1" fmla="*/ 160 h 1038"/>
                <a:gd name="T2" fmla="*/ 223 w 2118"/>
                <a:gd name="T3" fmla="*/ 442 h 1038"/>
                <a:gd name="T4" fmla="*/ 112 w 2118"/>
                <a:gd name="T5" fmla="*/ 329 h 1038"/>
                <a:gd name="T6" fmla="*/ 112 w 2118"/>
                <a:gd name="T7" fmla="*/ 894 h 1038"/>
                <a:gd name="T8" fmla="*/ 115 w 2118"/>
                <a:gd name="T9" fmla="*/ 906 h 1038"/>
                <a:gd name="T10" fmla="*/ 121 w 2118"/>
                <a:gd name="T11" fmla="*/ 916 h 1038"/>
                <a:gd name="T12" fmla="*/ 131 w 2118"/>
                <a:gd name="T13" fmla="*/ 922 h 1038"/>
                <a:gd name="T14" fmla="*/ 143 w 2118"/>
                <a:gd name="T15" fmla="*/ 925 h 1038"/>
                <a:gd name="T16" fmla="*/ 1977 w 2118"/>
                <a:gd name="T17" fmla="*/ 925 h 1038"/>
                <a:gd name="T18" fmla="*/ 1989 w 2118"/>
                <a:gd name="T19" fmla="*/ 922 h 1038"/>
                <a:gd name="T20" fmla="*/ 1998 w 2118"/>
                <a:gd name="T21" fmla="*/ 916 h 1038"/>
                <a:gd name="T22" fmla="*/ 2005 w 2118"/>
                <a:gd name="T23" fmla="*/ 906 h 1038"/>
                <a:gd name="T24" fmla="*/ 2007 w 2118"/>
                <a:gd name="T25" fmla="*/ 894 h 1038"/>
                <a:gd name="T26" fmla="*/ 2007 w 2118"/>
                <a:gd name="T27" fmla="*/ 329 h 1038"/>
                <a:gd name="T28" fmla="*/ 1895 w 2118"/>
                <a:gd name="T29" fmla="*/ 442 h 1038"/>
                <a:gd name="T30" fmla="*/ 1617 w 2118"/>
                <a:gd name="T31" fmla="*/ 160 h 1038"/>
                <a:gd name="T32" fmla="*/ 1338 w 2118"/>
                <a:gd name="T33" fmla="*/ 442 h 1038"/>
                <a:gd name="T34" fmla="*/ 1059 w 2118"/>
                <a:gd name="T35" fmla="*/ 160 h 1038"/>
                <a:gd name="T36" fmla="*/ 780 w 2118"/>
                <a:gd name="T37" fmla="*/ 442 h 1038"/>
                <a:gd name="T38" fmla="*/ 502 w 2118"/>
                <a:gd name="T39" fmla="*/ 160 h 1038"/>
                <a:gd name="T40" fmla="*/ 502 w 2118"/>
                <a:gd name="T41" fmla="*/ 0 h 1038"/>
                <a:gd name="T42" fmla="*/ 780 w 2118"/>
                <a:gd name="T43" fmla="*/ 282 h 1038"/>
                <a:gd name="T44" fmla="*/ 1059 w 2118"/>
                <a:gd name="T45" fmla="*/ 0 h 1038"/>
                <a:gd name="T46" fmla="*/ 1338 w 2118"/>
                <a:gd name="T47" fmla="*/ 282 h 1038"/>
                <a:gd name="T48" fmla="*/ 1617 w 2118"/>
                <a:gd name="T49" fmla="*/ 0 h 1038"/>
                <a:gd name="T50" fmla="*/ 1895 w 2118"/>
                <a:gd name="T51" fmla="*/ 282 h 1038"/>
                <a:gd name="T52" fmla="*/ 2118 w 2118"/>
                <a:gd name="T53" fmla="*/ 57 h 1038"/>
                <a:gd name="T54" fmla="*/ 2118 w 2118"/>
                <a:gd name="T55" fmla="*/ 894 h 1038"/>
                <a:gd name="T56" fmla="*/ 2115 w 2118"/>
                <a:gd name="T57" fmla="*/ 923 h 1038"/>
                <a:gd name="T58" fmla="*/ 2107 w 2118"/>
                <a:gd name="T59" fmla="*/ 950 h 1038"/>
                <a:gd name="T60" fmla="*/ 2094 w 2118"/>
                <a:gd name="T61" fmla="*/ 974 h 1038"/>
                <a:gd name="T62" fmla="*/ 2077 w 2118"/>
                <a:gd name="T63" fmla="*/ 996 h 1038"/>
                <a:gd name="T64" fmla="*/ 2056 w 2118"/>
                <a:gd name="T65" fmla="*/ 1013 h 1038"/>
                <a:gd name="T66" fmla="*/ 2031 w 2118"/>
                <a:gd name="T67" fmla="*/ 1027 h 1038"/>
                <a:gd name="T68" fmla="*/ 2005 w 2118"/>
                <a:gd name="T69" fmla="*/ 1035 h 1038"/>
                <a:gd name="T70" fmla="*/ 1977 w 2118"/>
                <a:gd name="T71" fmla="*/ 1038 h 1038"/>
                <a:gd name="T72" fmla="*/ 143 w 2118"/>
                <a:gd name="T73" fmla="*/ 1038 h 1038"/>
                <a:gd name="T74" fmla="*/ 115 w 2118"/>
                <a:gd name="T75" fmla="*/ 1035 h 1038"/>
                <a:gd name="T76" fmla="*/ 87 w 2118"/>
                <a:gd name="T77" fmla="*/ 1027 h 1038"/>
                <a:gd name="T78" fmla="*/ 63 w 2118"/>
                <a:gd name="T79" fmla="*/ 1013 h 1038"/>
                <a:gd name="T80" fmla="*/ 43 w 2118"/>
                <a:gd name="T81" fmla="*/ 996 h 1038"/>
                <a:gd name="T82" fmla="*/ 24 w 2118"/>
                <a:gd name="T83" fmla="*/ 974 h 1038"/>
                <a:gd name="T84" fmla="*/ 11 w 2118"/>
                <a:gd name="T85" fmla="*/ 950 h 1038"/>
                <a:gd name="T86" fmla="*/ 3 w 2118"/>
                <a:gd name="T87" fmla="*/ 923 h 1038"/>
                <a:gd name="T88" fmla="*/ 0 w 2118"/>
                <a:gd name="T89" fmla="*/ 894 h 1038"/>
                <a:gd name="T90" fmla="*/ 0 w 2118"/>
                <a:gd name="T91" fmla="*/ 57 h 1038"/>
                <a:gd name="T92" fmla="*/ 223 w 2118"/>
                <a:gd name="T93" fmla="*/ 282 h 1038"/>
                <a:gd name="T94" fmla="*/ 502 w 2118"/>
                <a:gd name="T95" fmla="*/ 0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18" h="1038">
                  <a:moveTo>
                    <a:pt x="502" y="160"/>
                  </a:moveTo>
                  <a:lnTo>
                    <a:pt x="223" y="442"/>
                  </a:lnTo>
                  <a:lnTo>
                    <a:pt x="112" y="329"/>
                  </a:lnTo>
                  <a:lnTo>
                    <a:pt x="112" y="894"/>
                  </a:lnTo>
                  <a:lnTo>
                    <a:pt x="115" y="906"/>
                  </a:lnTo>
                  <a:lnTo>
                    <a:pt x="121" y="916"/>
                  </a:lnTo>
                  <a:lnTo>
                    <a:pt x="131" y="922"/>
                  </a:lnTo>
                  <a:lnTo>
                    <a:pt x="143" y="925"/>
                  </a:lnTo>
                  <a:lnTo>
                    <a:pt x="1977" y="925"/>
                  </a:lnTo>
                  <a:lnTo>
                    <a:pt x="1989" y="922"/>
                  </a:lnTo>
                  <a:lnTo>
                    <a:pt x="1998" y="916"/>
                  </a:lnTo>
                  <a:lnTo>
                    <a:pt x="2005" y="906"/>
                  </a:lnTo>
                  <a:lnTo>
                    <a:pt x="2007" y="894"/>
                  </a:lnTo>
                  <a:lnTo>
                    <a:pt x="2007" y="329"/>
                  </a:lnTo>
                  <a:lnTo>
                    <a:pt x="1895" y="442"/>
                  </a:lnTo>
                  <a:lnTo>
                    <a:pt x="1617" y="160"/>
                  </a:lnTo>
                  <a:lnTo>
                    <a:pt x="1338" y="442"/>
                  </a:lnTo>
                  <a:lnTo>
                    <a:pt x="1059" y="160"/>
                  </a:lnTo>
                  <a:lnTo>
                    <a:pt x="780" y="442"/>
                  </a:lnTo>
                  <a:lnTo>
                    <a:pt x="502" y="160"/>
                  </a:lnTo>
                  <a:close/>
                  <a:moveTo>
                    <a:pt x="502" y="0"/>
                  </a:moveTo>
                  <a:lnTo>
                    <a:pt x="780" y="282"/>
                  </a:lnTo>
                  <a:lnTo>
                    <a:pt x="1059" y="0"/>
                  </a:lnTo>
                  <a:lnTo>
                    <a:pt x="1338" y="282"/>
                  </a:lnTo>
                  <a:lnTo>
                    <a:pt x="1617" y="0"/>
                  </a:lnTo>
                  <a:lnTo>
                    <a:pt x="1895" y="282"/>
                  </a:lnTo>
                  <a:lnTo>
                    <a:pt x="2118" y="57"/>
                  </a:lnTo>
                  <a:lnTo>
                    <a:pt x="2118" y="894"/>
                  </a:lnTo>
                  <a:lnTo>
                    <a:pt x="2115" y="923"/>
                  </a:lnTo>
                  <a:lnTo>
                    <a:pt x="2107" y="950"/>
                  </a:lnTo>
                  <a:lnTo>
                    <a:pt x="2094" y="974"/>
                  </a:lnTo>
                  <a:lnTo>
                    <a:pt x="2077" y="996"/>
                  </a:lnTo>
                  <a:lnTo>
                    <a:pt x="2056" y="1013"/>
                  </a:lnTo>
                  <a:lnTo>
                    <a:pt x="2031" y="1027"/>
                  </a:lnTo>
                  <a:lnTo>
                    <a:pt x="2005" y="1035"/>
                  </a:lnTo>
                  <a:lnTo>
                    <a:pt x="1977" y="1038"/>
                  </a:lnTo>
                  <a:lnTo>
                    <a:pt x="143" y="1038"/>
                  </a:lnTo>
                  <a:lnTo>
                    <a:pt x="115" y="1035"/>
                  </a:lnTo>
                  <a:lnTo>
                    <a:pt x="87" y="1027"/>
                  </a:lnTo>
                  <a:lnTo>
                    <a:pt x="63" y="1013"/>
                  </a:lnTo>
                  <a:lnTo>
                    <a:pt x="43" y="996"/>
                  </a:lnTo>
                  <a:lnTo>
                    <a:pt x="24" y="974"/>
                  </a:lnTo>
                  <a:lnTo>
                    <a:pt x="11" y="950"/>
                  </a:lnTo>
                  <a:lnTo>
                    <a:pt x="3" y="923"/>
                  </a:lnTo>
                  <a:lnTo>
                    <a:pt x="0" y="894"/>
                  </a:lnTo>
                  <a:lnTo>
                    <a:pt x="0" y="57"/>
                  </a:lnTo>
                  <a:lnTo>
                    <a:pt x="223" y="282"/>
                  </a:lnTo>
                  <a:lnTo>
                    <a:pt x="5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87" name="Group 1334"/>
          <p:cNvGrpSpPr/>
          <p:nvPr/>
        </p:nvGrpSpPr>
        <p:grpSpPr>
          <a:xfrm>
            <a:off x="4980679" y="2963087"/>
            <a:ext cx="536575" cy="528638"/>
            <a:chOff x="1635125" y="4243388"/>
            <a:chExt cx="536575" cy="528638"/>
          </a:xfrm>
          <a:solidFill>
            <a:srgbClr val="000000"/>
          </a:solidFill>
        </p:grpSpPr>
        <p:sp>
          <p:nvSpPr>
            <p:cNvPr id="1488" name="Freeform 743"/>
            <p:cNvSpPr>
              <a:spLocks noEditPoints="1"/>
            </p:cNvSpPr>
            <p:nvPr/>
          </p:nvSpPr>
          <p:spPr bwMode="auto">
            <a:xfrm>
              <a:off x="1635125" y="4243388"/>
              <a:ext cx="536575" cy="528638"/>
            </a:xfrm>
            <a:custGeom>
              <a:avLst/>
              <a:gdLst>
                <a:gd name="T0" fmla="*/ 281 w 3380"/>
                <a:gd name="T1" fmla="*/ 2889 h 3327"/>
                <a:gd name="T2" fmla="*/ 676 w 3380"/>
                <a:gd name="T3" fmla="*/ 3168 h 3327"/>
                <a:gd name="T4" fmla="*/ 1352 w 3380"/>
                <a:gd name="T5" fmla="*/ 3168 h 3327"/>
                <a:gd name="T6" fmla="*/ 2028 w 3380"/>
                <a:gd name="T7" fmla="*/ 3168 h 3327"/>
                <a:gd name="T8" fmla="*/ 2704 w 3380"/>
                <a:gd name="T9" fmla="*/ 3168 h 3327"/>
                <a:gd name="T10" fmla="*/ 3099 w 3380"/>
                <a:gd name="T11" fmla="*/ 2889 h 3327"/>
                <a:gd name="T12" fmla="*/ 281 w 3380"/>
                <a:gd name="T13" fmla="*/ 280 h 3327"/>
                <a:gd name="T14" fmla="*/ 199 w 3380"/>
                <a:gd name="T15" fmla="*/ 115 h 3327"/>
                <a:gd name="T16" fmla="*/ 155 w 3380"/>
                <a:gd name="T17" fmla="*/ 136 h 3327"/>
                <a:gd name="T18" fmla="*/ 123 w 3380"/>
                <a:gd name="T19" fmla="*/ 175 h 3327"/>
                <a:gd name="T20" fmla="*/ 113 w 3380"/>
                <a:gd name="T21" fmla="*/ 224 h 3327"/>
                <a:gd name="T22" fmla="*/ 122 w 3380"/>
                <a:gd name="T23" fmla="*/ 271 h 3327"/>
                <a:gd name="T24" fmla="*/ 150 w 3380"/>
                <a:gd name="T25" fmla="*/ 307 h 3327"/>
                <a:gd name="T26" fmla="*/ 168 w 3380"/>
                <a:gd name="T27" fmla="*/ 168 h 3327"/>
                <a:gd name="T28" fmla="*/ 3212 w 3380"/>
                <a:gd name="T29" fmla="*/ 320 h 3327"/>
                <a:gd name="T30" fmla="*/ 3246 w 3380"/>
                <a:gd name="T31" fmla="*/ 290 h 3327"/>
                <a:gd name="T32" fmla="*/ 3265 w 3380"/>
                <a:gd name="T33" fmla="*/ 248 h 3327"/>
                <a:gd name="T34" fmla="*/ 3265 w 3380"/>
                <a:gd name="T35" fmla="*/ 198 h 3327"/>
                <a:gd name="T36" fmla="*/ 3243 w 3380"/>
                <a:gd name="T37" fmla="*/ 154 h 3327"/>
                <a:gd name="T38" fmla="*/ 3204 w 3380"/>
                <a:gd name="T39" fmla="*/ 123 h 3327"/>
                <a:gd name="T40" fmla="*/ 3155 w 3380"/>
                <a:gd name="T41" fmla="*/ 111 h 3327"/>
                <a:gd name="T42" fmla="*/ 225 w 3380"/>
                <a:gd name="T43" fmla="*/ 0 h 3327"/>
                <a:gd name="T44" fmla="*/ 3192 w 3380"/>
                <a:gd name="T45" fmla="*/ 2 h 3327"/>
                <a:gd name="T46" fmla="*/ 3259 w 3380"/>
                <a:gd name="T47" fmla="*/ 25 h 3327"/>
                <a:gd name="T48" fmla="*/ 3314 w 3380"/>
                <a:gd name="T49" fmla="*/ 66 h 3327"/>
                <a:gd name="T50" fmla="*/ 3355 w 3380"/>
                <a:gd name="T51" fmla="*/ 121 h 3327"/>
                <a:gd name="T52" fmla="*/ 3378 w 3380"/>
                <a:gd name="T53" fmla="*/ 187 h 3327"/>
                <a:gd name="T54" fmla="*/ 3378 w 3380"/>
                <a:gd name="T55" fmla="*/ 258 h 3327"/>
                <a:gd name="T56" fmla="*/ 3358 w 3380"/>
                <a:gd name="T57" fmla="*/ 320 h 3327"/>
                <a:gd name="T58" fmla="*/ 3321 w 3380"/>
                <a:gd name="T59" fmla="*/ 373 h 3327"/>
                <a:gd name="T60" fmla="*/ 3272 w 3380"/>
                <a:gd name="T61" fmla="*/ 415 h 3327"/>
                <a:gd name="T62" fmla="*/ 3212 w 3380"/>
                <a:gd name="T63" fmla="*/ 440 h 3327"/>
                <a:gd name="T64" fmla="*/ 3042 w 3380"/>
                <a:gd name="T65" fmla="*/ 2991 h 3327"/>
                <a:gd name="T66" fmla="*/ 2367 w 3380"/>
                <a:gd name="T67" fmla="*/ 2991 h 3327"/>
                <a:gd name="T68" fmla="*/ 1690 w 3380"/>
                <a:gd name="T69" fmla="*/ 2991 h 3327"/>
                <a:gd name="T70" fmla="*/ 1013 w 3380"/>
                <a:gd name="T71" fmla="*/ 2991 h 3327"/>
                <a:gd name="T72" fmla="*/ 338 w 3380"/>
                <a:gd name="T73" fmla="*/ 2991 h 3327"/>
                <a:gd name="T74" fmla="*/ 168 w 3380"/>
                <a:gd name="T75" fmla="*/ 440 h 3327"/>
                <a:gd name="T76" fmla="*/ 108 w 3380"/>
                <a:gd name="T77" fmla="*/ 415 h 3327"/>
                <a:gd name="T78" fmla="*/ 59 w 3380"/>
                <a:gd name="T79" fmla="*/ 373 h 3327"/>
                <a:gd name="T80" fmla="*/ 22 w 3380"/>
                <a:gd name="T81" fmla="*/ 320 h 3327"/>
                <a:gd name="T82" fmla="*/ 2 w 3380"/>
                <a:gd name="T83" fmla="*/ 258 h 3327"/>
                <a:gd name="T84" fmla="*/ 2 w 3380"/>
                <a:gd name="T85" fmla="*/ 187 h 3327"/>
                <a:gd name="T86" fmla="*/ 25 w 3380"/>
                <a:gd name="T87" fmla="*/ 121 h 3327"/>
                <a:gd name="T88" fmla="*/ 66 w 3380"/>
                <a:gd name="T89" fmla="*/ 66 h 3327"/>
                <a:gd name="T90" fmla="*/ 121 w 3380"/>
                <a:gd name="T91" fmla="*/ 25 h 3327"/>
                <a:gd name="T92" fmla="*/ 188 w 3380"/>
                <a:gd name="T93" fmla="*/ 2 h 3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80" h="3327">
                  <a:moveTo>
                    <a:pt x="281" y="280"/>
                  </a:moveTo>
                  <a:lnTo>
                    <a:pt x="281" y="2889"/>
                  </a:lnTo>
                  <a:lnTo>
                    <a:pt x="338" y="2833"/>
                  </a:lnTo>
                  <a:lnTo>
                    <a:pt x="676" y="3168"/>
                  </a:lnTo>
                  <a:lnTo>
                    <a:pt x="1013" y="2833"/>
                  </a:lnTo>
                  <a:lnTo>
                    <a:pt x="1352" y="3168"/>
                  </a:lnTo>
                  <a:lnTo>
                    <a:pt x="1690" y="2833"/>
                  </a:lnTo>
                  <a:lnTo>
                    <a:pt x="2028" y="3168"/>
                  </a:lnTo>
                  <a:lnTo>
                    <a:pt x="2367" y="2833"/>
                  </a:lnTo>
                  <a:lnTo>
                    <a:pt x="2704" y="3168"/>
                  </a:lnTo>
                  <a:lnTo>
                    <a:pt x="3042" y="2833"/>
                  </a:lnTo>
                  <a:lnTo>
                    <a:pt x="3099" y="2889"/>
                  </a:lnTo>
                  <a:lnTo>
                    <a:pt x="3099" y="280"/>
                  </a:lnTo>
                  <a:lnTo>
                    <a:pt x="281" y="280"/>
                  </a:lnTo>
                  <a:close/>
                  <a:moveTo>
                    <a:pt x="225" y="111"/>
                  </a:moveTo>
                  <a:lnTo>
                    <a:pt x="199" y="115"/>
                  </a:lnTo>
                  <a:lnTo>
                    <a:pt x="176" y="123"/>
                  </a:lnTo>
                  <a:lnTo>
                    <a:pt x="155" y="136"/>
                  </a:lnTo>
                  <a:lnTo>
                    <a:pt x="137" y="154"/>
                  </a:lnTo>
                  <a:lnTo>
                    <a:pt x="123" y="175"/>
                  </a:lnTo>
                  <a:lnTo>
                    <a:pt x="115" y="198"/>
                  </a:lnTo>
                  <a:lnTo>
                    <a:pt x="113" y="224"/>
                  </a:lnTo>
                  <a:lnTo>
                    <a:pt x="115" y="248"/>
                  </a:lnTo>
                  <a:lnTo>
                    <a:pt x="122" y="271"/>
                  </a:lnTo>
                  <a:lnTo>
                    <a:pt x="134" y="290"/>
                  </a:lnTo>
                  <a:lnTo>
                    <a:pt x="150" y="307"/>
                  </a:lnTo>
                  <a:lnTo>
                    <a:pt x="168" y="320"/>
                  </a:lnTo>
                  <a:lnTo>
                    <a:pt x="168" y="168"/>
                  </a:lnTo>
                  <a:lnTo>
                    <a:pt x="3212" y="168"/>
                  </a:lnTo>
                  <a:lnTo>
                    <a:pt x="3212" y="320"/>
                  </a:lnTo>
                  <a:lnTo>
                    <a:pt x="3230" y="307"/>
                  </a:lnTo>
                  <a:lnTo>
                    <a:pt x="3246" y="290"/>
                  </a:lnTo>
                  <a:lnTo>
                    <a:pt x="3258" y="271"/>
                  </a:lnTo>
                  <a:lnTo>
                    <a:pt x="3265" y="248"/>
                  </a:lnTo>
                  <a:lnTo>
                    <a:pt x="3267" y="224"/>
                  </a:lnTo>
                  <a:lnTo>
                    <a:pt x="3265" y="198"/>
                  </a:lnTo>
                  <a:lnTo>
                    <a:pt x="3257" y="175"/>
                  </a:lnTo>
                  <a:lnTo>
                    <a:pt x="3243" y="154"/>
                  </a:lnTo>
                  <a:lnTo>
                    <a:pt x="3225" y="136"/>
                  </a:lnTo>
                  <a:lnTo>
                    <a:pt x="3204" y="123"/>
                  </a:lnTo>
                  <a:lnTo>
                    <a:pt x="3181" y="115"/>
                  </a:lnTo>
                  <a:lnTo>
                    <a:pt x="3155" y="111"/>
                  </a:lnTo>
                  <a:lnTo>
                    <a:pt x="225" y="111"/>
                  </a:lnTo>
                  <a:close/>
                  <a:moveTo>
                    <a:pt x="225" y="0"/>
                  </a:moveTo>
                  <a:lnTo>
                    <a:pt x="3155" y="0"/>
                  </a:lnTo>
                  <a:lnTo>
                    <a:pt x="3192" y="2"/>
                  </a:lnTo>
                  <a:lnTo>
                    <a:pt x="3226" y="12"/>
                  </a:lnTo>
                  <a:lnTo>
                    <a:pt x="3259" y="25"/>
                  </a:lnTo>
                  <a:lnTo>
                    <a:pt x="3288" y="43"/>
                  </a:lnTo>
                  <a:lnTo>
                    <a:pt x="3314" y="66"/>
                  </a:lnTo>
                  <a:lnTo>
                    <a:pt x="3337" y="92"/>
                  </a:lnTo>
                  <a:lnTo>
                    <a:pt x="3355" y="121"/>
                  </a:lnTo>
                  <a:lnTo>
                    <a:pt x="3368" y="153"/>
                  </a:lnTo>
                  <a:lnTo>
                    <a:pt x="3378" y="187"/>
                  </a:lnTo>
                  <a:lnTo>
                    <a:pt x="3380" y="224"/>
                  </a:lnTo>
                  <a:lnTo>
                    <a:pt x="3378" y="258"/>
                  </a:lnTo>
                  <a:lnTo>
                    <a:pt x="3371" y="290"/>
                  </a:lnTo>
                  <a:lnTo>
                    <a:pt x="3358" y="320"/>
                  </a:lnTo>
                  <a:lnTo>
                    <a:pt x="3341" y="348"/>
                  </a:lnTo>
                  <a:lnTo>
                    <a:pt x="3321" y="373"/>
                  </a:lnTo>
                  <a:lnTo>
                    <a:pt x="3298" y="396"/>
                  </a:lnTo>
                  <a:lnTo>
                    <a:pt x="3272" y="415"/>
                  </a:lnTo>
                  <a:lnTo>
                    <a:pt x="3243" y="430"/>
                  </a:lnTo>
                  <a:lnTo>
                    <a:pt x="3212" y="440"/>
                  </a:lnTo>
                  <a:lnTo>
                    <a:pt x="3212" y="3159"/>
                  </a:lnTo>
                  <a:lnTo>
                    <a:pt x="3042" y="2991"/>
                  </a:lnTo>
                  <a:lnTo>
                    <a:pt x="2704" y="3327"/>
                  </a:lnTo>
                  <a:lnTo>
                    <a:pt x="2367" y="2991"/>
                  </a:lnTo>
                  <a:lnTo>
                    <a:pt x="2028" y="3327"/>
                  </a:lnTo>
                  <a:lnTo>
                    <a:pt x="1690" y="2991"/>
                  </a:lnTo>
                  <a:lnTo>
                    <a:pt x="1352" y="3327"/>
                  </a:lnTo>
                  <a:lnTo>
                    <a:pt x="1013" y="2991"/>
                  </a:lnTo>
                  <a:lnTo>
                    <a:pt x="676" y="3327"/>
                  </a:lnTo>
                  <a:lnTo>
                    <a:pt x="338" y="2991"/>
                  </a:lnTo>
                  <a:lnTo>
                    <a:pt x="168" y="3159"/>
                  </a:lnTo>
                  <a:lnTo>
                    <a:pt x="168" y="440"/>
                  </a:lnTo>
                  <a:lnTo>
                    <a:pt x="137" y="430"/>
                  </a:lnTo>
                  <a:lnTo>
                    <a:pt x="108" y="415"/>
                  </a:lnTo>
                  <a:lnTo>
                    <a:pt x="82" y="396"/>
                  </a:lnTo>
                  <a:lnTo>
                    <a:pt x="59" y="373"/>
                  </a:lnTo>
                  <a:lnTo>
                    <a:pt x="39" y="348"/>
                  </a:lnTo>
                  <a:lnTo>
                    <a:pt x="22" y="320"/>
                  </a:lnTo>
                  <a:lnTo>
                    <a:pt x="9" y="290"/>
                  </a:lnTo>
                  <a:lnTo>
                    <a:pt x="2" y="258"/>
                  </a:lnTo>
                  <a:lnTo>
                    <a:pt x="0" y="224"/>
                  </a:lnTo>
                  <a:lnTo>
                    <a:pt x="2" y="187"/>
                  </a:lnTo>
                  <a:lnTo>
                    <a:pt x="12" y="153"/>
                  </a:lnTo>
                  <a:lnTo>
                    <a:pt x="25" y="121"/>
                  </a:lnTo>
                  <a:lnTo>
                    <a:pt x="43" y="92"/>
                  </a:lnTo>
                  <a:lnTo>
                    <a:pt x="66" y="66"/>
                  </a:lnTo>
                  <a:lnTo>
                    <a:pt x="92" y="43"/>
                  </a:lnTo>
                  <a:lnTo>
                    <a:pt x="121" y="25"/>
                  </a:lnTo>
                  <a:lnTo>
                    <a:pt x="154" y="12"/>
                  </a:lnTo>
                  <a:lnTo>
                    <a:pt x="188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744"/>
            <p:cNvSpPr>
              <a:spLocks/>
            </p:cNvSpPr>
            <p:nvPr/>
          </p:nvSpPr>
          <p:spPr bwMode="auto">
            <a:xfrm>
              <a:off x="1885950" y="4598988"/>
              <a:ext cx="152400" cy="19050"/>
            </a:xfrm>
            <a:custGeom>
              <a:avLst/>
              <a:gdLst>
                <a:gd name="T0" fmla="*/ 57 w 958"/>
                <a:gd name="T1" fmla="*/ 0 h 112"/>
                <a:gd name="T2" fmla="*/ 902 w 958"/>
                <a:gd name="T3" fmla="*/ 0 h 112"/>
                <a:gd name="T4" fmla="*/ 919 w 958"/>
                <a:gd name="T5" fmla="*/ 2 h 112"/>
                <a:gd name="T6" fmla="*/ 935 w 958"/>
                <a:gd name="T7" fmla="*/ 11 h 112"/>
                <a:gd name="T8" fmla="*/ 948 w 958"/>
                <a:gd name="T9" fmla="*/ 23 h 112"/>
                <a:gd name="T10" fmla="*/ 955 w 958"/>
                <a:gd name="T11" fmla="*/ 39 h 112"/>
                <a:gd name="T12" fmla="*/ 958 w 958"/>
                <a:gd name="T13" fmla="*/ 56 h 112"/>
                <a:gd name="T14" fmla="*/ 955 w 958"/>
                <a:gd name="T15" fmla="*/ 74 h 112"/>
                <a:gd name="T16" fmla="*/ 948 w 958"/>
                <a:gd name="T17" fmla="*/ 89 h 112"/>
                <a:gd name="T18" fmla="*/ 935 w 958"/>
                <a:gd name="T19" fmla="*/ 101 h 112"/>
                <a:gd name="T20" fmla="*/ 919 w 958"/>
                <a:gd name="T21" fmla="*/ 109 h 112"/>
                <a:gd name="T22" fmla="*/ 902 w 958"/>
                <a:gd name="T23" fmla="*/ 112 h 112"/>
                <a:gd name="T24" fmla="*/ 57 w 958"/>
                <a:gd name="T25" fmla="*/ 112 h 112"/>
                <a:gd name="T26" fmla="*/ 39 w 958"/>
                <a:gd name="T27" fmla="*/ 109 h 112"/>
                <a:gd name="T28" fmla="*/ 23 w 958"/>
                <a:gd name="T29" fmla="*/ 101 h 112"/>
                <a:gd name="T30" fmla="*/ 12 w 958"/>
                <a:gd name="T31" fmla="*/ 89 h 112"/>
                <a:gd name="T32" fmla="*/ 3 w 958"/>
                <a:gd name="T33" fmla="*/ 74 h 112"/>
                <a:gd name="T34" fmla="*/ 0 w 958"/>
                <a:gd name="T35" fmla="*/ 56 h 112"/>
                <a:gd name="T36" fmla="*/ 3 w 958"/>
                <a:gd name="T37" fmla="*/ 39 h 112"/>
                <a:gd name="T38" fmla="*/ 12 w 958"/>
                <a:gd name="T39" fmla="*/ 23 h 112"/>
                <a:gd name="T40" fmla="*/ 23 w 958"/>
                <a:gd name="T41" fmla="*/ 11 h 112"/>
                <a:gd name="T42" fmla="*/ 39 w 958"/>
                <a:gd name="T43" fmla="*/ 2 h 112"/>
                <a:gd name="T44" fmla="*/ 57 w 95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8" h="112">
                  <a:moveTo>
                    <a:pt x="57" y="0"/>
                  </a:moveTo>
                  <a:lnTo>
                    <a:pt x="902" y="0"/>
                  </a:lnTo>
                  <a:lnTo>
                    <a:pt x="919" y="2"/>
                  </a:lnTo>
                  <a:lnTo>
                    <a:pt x="935" y="11"/>
                  </a:lnTo>
                  <a:lnTo>
                    <a:pt x="948" y="23"/>
                  </a:lnTo>
                  <a:lnTo>
                    <a:pt x="955" y="39"/>
                  </a:lnTo>
                  <a:lnTo>
                    <a:pt x="958" y="56"/>
                  </a:lnTo>
                  <a:lnTo>
                    <a:pt x="955" y="74"/>
                  </a:lnTo>
                  <a:lnTo>
                    <a:pt x="948" y="89"/>
                  </a:lnTo>
                  <a:lnTo>
                    <a:pt x="935" y="101"/>
                  </a:lnTo>
                  <a:lnTo>
                    <a:pt x="919" y="109"/>
                  </a:lnTo>
                  <a:lnTo>
                    <a:pt x="902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745"/>
            <p:cNvSpPr>
              <a:spLocks/>
            </p:cNvSpPr>
            <p:nvPr/>
          </p:nvSpPr>
          <p:spPr bwMode="auto">
            <a:xfrm>
              <a:off x="2063750" y="4598988"/>
              <a:ext cx="19050" cy="19050"/>
            </a:xfrm>
            <a:custGeom>
              <a:avLst/>
              <a:gdLst>
                <a:gd name="T0" fmla="*/ 57 w 113"/>
                <a:gd name="T1" fmla="*/ 0 h 112"/>
                <a:gd name="T2" fmla="*/ 72 w 113"/>
                <a:gd name="T3" fmla="*/ 2 h 112"/>
                <a:gd name="T4" fmla="*/ 85 w 113"/>
                <a:gd name="T5" fmla="*/ 7 h 112"/>
                <a:gd name="T6" fmla="*/ 97 w 113"/>
                <a:gd name="T7" fmla="*/ 16 h 112"/>
                <a:gd name="T8" fmla="*/ 105 w 113"/>
                <a:gd name="T9" fmla="*/ 27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5 w 113"/>
                <a:gd name="T17" fmla="*/ 83 h 112"/>
                <a:gd name="T18" fmla="*/ 97 w 113"/>
                <a:gd name="T19" fmla="*/ 96 h 112"/>
                <a:gd name="T20" fmla="*/ 85 w 113"/>
                <a:gd name="T21" fmla="*/ 104 h 112"/>
                <a:gd name="T22" fmla="*/ 70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9 w 113"/>
                <a:gd name="T29" fmla="*/ 104 h 112"/>
                <a:gd name="T30" fmla="*/ 16 w 113"/>
                <a:gd name="T31" fmla="*/ 96 h 112"/>
                <a:gd name="T32" fmla="*/ 8 w 113"/>
                <a:gd name="T33" fmla="*/ 83 h 112"/>
                <a:gd name="T34" fmla="*/ 3 w 113"/>
                <a:gd name="T35" fmla="*/ 70 h 112"/>
                <a:gd name="T36" fmla="*/ 0 w 113"/>
                <a:gd name="T37" fmla="*/ 56 h 112"/>
                <a:gd name="T38" fmla="*/ 3 w 113"/>
                <a:gd name="T39" fmla="*/ 41 h 112"/>
                <a:gd name="T40" fmla="*/ 8 w 113"/>
                <a:gd name="T41" fmla="*/ 27 h 112"/>
                <a:gd name="T42" fmla="*/ 16 w 113"/>
                <a:gd name="T43" fmla="*/ 16 h 112"/>
                <a:gd name="T44" fmla="*/ 29 w 113"/>
                <a:gd name="T45" fmla="*/ 7 h 112"/>
                <a:gd name="T46" fmla="*/ 42 w 113"/>
                <a:gd name="T47" fmla="*/ 2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2" y="2"/>
                  </a:lnTo>
                  <a:lnTo>
                    <a:pt x="85" y="7"/>
                  </a:lnTo>
                  <a:lnTo>
                    <a:pt x="97" y="16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7" y="96"/>
                  </a:lnTo>
                  <a:lnTo>
                    <a:pt x="85" y="104"/>
                  </a:lnTo>
                  <a:lnTo>
                    <a:pt x="70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9" y="104"/>
                  </a:lnTo>
                  <a:lnTo>
                    <a:pt x="16" y="96"/>
                  </a:lnTo>
                  <a:lnTo>
                    <a:pt x="8" y="83"/>
                  </a:lnTo>
                  <a:lnTo>
                    <a:pt x="3" y="70"/>
                  </a:lnTo>
                  <a:lnTo>
                    <a:pt x="0" y="56"/>
                  </a:lnTo>
                  <a:lnTo>
                    <a:pt x="3" y="41"/>
                  </a:lnTo>
                  <a:lnTo>
                    <a:pt x="8" y="27"/>
                  </a:lnTo>
                  <a:lnTo>
                    <a:pt x="16" y="16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746"/>
            <p:cNvSpPr>
              <a:spLocks/>
            </p:cNvSpPr>
            <p:nvPr/>
          </p:nvSpPr>
          <p:spPr bwMode="auto">
            <a:xfrm>
              <a:off x="1930400" y="4475163"/>
              <a:ext cx="152400" cy="17463"/>
            </a:xfrm>
            <a:custGeom>
              <a:avLst/>
              <a:gdLst>
                <a:gd name="T0" fmla="*/ 57 w 959"/>
                <a:gd name="T1" fmla="*/ 0 h 113"/>
                <a:gd name="T2" fmla="*/ 903 w 959"/>
                <a:gd name="T3" fmla="*/ 0 h 113"/>
                <a:gd name="T4" fmla="*/ 921 w 959"/>
                <a:gd name="T5" fmla="*/ 4 h 113"/>
                <a:gd name="T6" fmla="*/ 935 w 959"/>
                <a:gd name="T7" fmla="*/ 12 h 113"/>
                <a:gd name="T8" fmla="*/ 948 w 959"/>
                <a:gd name="T9" fmla="*/ 23 h 113"/>
                <a:gd name="T10" fmla="*/ 956 w 959"/>
                <a:gd name="T11" fmla="*/ 39 h 113"/>
                <a:gd name="T12" fmla="*/ 959 w 959"/>
                <a:gd name="T13" fmla="*/ 57 h 113"/>
                <a:gd name="T14" fmla="*/ 956 w 959"/>
                <a:gd name="T15" fmla="*/ 74 h 113"/>
                <a:gd name="T16" fmla="*/ 948 w 959"/>
                <a:gd name="T17" fmla="*/ 90 h 113"/>
                <a:gd name="T18" fmla="*/ 935 w 959"/>
                <a:gd name="T19" fmla="*/ 102 h 113"/>
                <a:gd name="T20" fmla="*/ 921 w 959"/>
                <a:gd name="T21" fmla="*/ 110 h 113"/>
                <a:gd name="T22" fmla="*/ 903 w 959"/>
                <a:gd name="T23" fmla="*/ 113 h 113"/>
                <a:gd name="T24" fmla="*/ 57 w 959"/>
                <a:gd name="T25" fmla="*/ 113 h 113"/>
                <a:gd name="T26" fmla="*/ 39 w 959"/>
                <a:gd name="T27" fmla="*/ 110 h 113"/>
                <a:gd name="T28" fmla="*/ 24 w 959"/>
                <a:gd name="T29" fmla="*/ 102 h 113"/>
                <a:gd name="T30" fmla="*/ 12 w 959"/>
                <a:gd name="T31" fmla="*/ 90 h 113"/>
                <a:gd name="T32" fmla="*/ 4 w 959"/>
                <a:gd name="T33" fmla="*/ 74 h 113"/>
                <a:gd name="T34" fmla="*/ 0 w 959"/>
                <a:gd name="T35" fmla="*/ 57 h 113"/>
                <a:gd name="T36" fmla="*/ 4 w 959"/>
                <a:gd name="T37" fmla="*/ 39 h 113"/>
                <a:gd name="T38" fmla="*/ 12 w 959"/>
                <a:gd name="T39" fmla="*/ 23 h 113"/>
                <a:gd name="T40" fmla="*/ 24 w 959"/>
                <a:gd name="T41" fmla="*/ 12 h 113"/>
                <a:gd name="T42" fmla="*/ 39 w 959"/>
                <a:gd name="T43" fmla="*/ 4 h 113"/>
                <a:gd name="T44" fmla="*/ 57 w 95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9" h="113">
                  <a:moveTo>
                    <a:pt x="57" y="0"/>
                  </a:moveTo>
                  <a:lnTo>
                    <a:pt x="903" y="0"/>
                  </a:lnTo>
                  <a:lnTo>
                    <a:pt x="921" y="4"/>
                  </a:lnTo>
                  <a:lnTo>
                    <a:pt x="935" y="12"/>
                  </a:lnTo>
                  <a:lnTo>
                    <a:pt x="948" y="23"/>
                  </a:lnTo>
                  <a:lnTo>
                    <a:pt x="956" y="39"/>
                  </a:lnTo>
                  <a:lnTo>
                    <a:pt x="959" y="57"/>
                  </a:lnTo>
                  <a:lnTo>
                    <a:pt x="956" y="74"/>
                  </a:lnTo>
                  <a:lnTo>
                    <a:pt x="948" y="90"/>
                  </a:lnTo>
                  <a:lnTo>
                    <a:pt x="935" y="102"/>
                  </a:lnTo>
                  <a:lnTo>
                    <a:pt x="921" y="110"/>
                  </a:lnTo>
                  <a:lnTo>
                    <a:pt x="903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747"/>
            <p:cNvSpPr>
              <a:spLocks/>
            </p:cNvSpPr>
            <p:nvPr/>
          </p:nvSpPr>
          <p:spPr bwMode="auto">
            <a:xfrm>
              <a:off x="1974850" y="4537075"/>
              <a:ext cx="107950" cy="17463"/>
            </a:xfrm>
            <a:custGeom>
              <a:avLst/>
              <a:gdLst>
                <a:gd name="T0" fmla="*/ 56 w 676"/>
                <a:gd name="T1" fmla="*/ 0 h 113"/>
                <a:gd name="T2" fmla="*/ 620 w 676"/>
                <a:gd name="T3" fmla="*/ 0 h 113"/>
                <a:gd name="T4" fmla="*/ 638 w 676"/>
                <a:gd name="T5" fmla="*/ 3 h 113"/>
                <a:gd name="T6" fmla="*/ 652 w 676"/>
                <a:gd name="T7" fmla="*/ 12 h 113"/>
                <a:gd name="T8" fmla="*/ 665 w 676"/>
                <a:gd name="T9" fmla="*/ 24 h 113"/>
                <a:gd name="T10" fmla="*/ 673 w 676"/>
                <a:gd name="T11" fmla="*/ 39 h 113"/>
                <a:gd name="T12" fmla="*/ 676 w 676"/>
                <a:gd name="T13" fmla="*/ 56 h 113"/>
                <a:gd name="T14" fmla="*/ 673 w 676"/>
                <a:gd name="T15" fmla="*/ 74 h 113"/>
                <a:gd name="T16" fmla="*/ 665 w 676"/>
                <a:gd name="T17" fmla="*/ 90 h 113"/>
                <a:gd name="T18" fmla="*/ 652 w 676"/>
                <a:gd name="T19" fmla="*/ 102 h 113"/>
                <a:gd name="T20" fmla="*/ 638 w 676"/>
                <a:gd name="T21" fmla="*/ 110 h 113"/>
                <a:gd name="T22" fmla="*/ 620 w 676"/>
                <a:gd name="T23" fmla="*/ 113 h 113"/>
                <a:gd name="T24" fmla="*/ 56 w 676"/>
                <a:gd name="T25" fmla="*/ 113 h 113"/>
                <a:gd name="T26" fmla="*/ 38 w 676"/>
                <a:gd name="T27" fmla="*/ 110 h 113"/>
                <a:gd name="T28" fmla="*/ 23 w 676"/>
                <a:gd name="T29" fmla="*/ 102 h 113"/>
                <a:gd name="T30" fmla="*/ 10 w 676"/>
                <a:gd name="T31" fmla="*/ 90 h 113"/>
                <a:gd name="T32" fmla="*/ 3 w 676"/>
                <a:gd name="T33" fmla="*/ 74 h 113"/>
                <a:gd name="T34" fmla="*/ 0 w 676"/>
                <a:gd name="T35" fmla="*/ 56 h 113"/>
                <a:gd name="T36" fmla="*/ 3 w 676"/>
                <a:gd name="T37" fmla="*/ 39 h 113"/>
                <a:gd name="T38" fmla="*/ 10 w 676"/>
                <a:gd name="T39" fmla="*/ 24 h 113"/>
                <a:gd name="T40" fmla="*/ 23 w 676"/>
                <a:gd name="T41" fmla="*/ 12 h 113"/>
                <a:gd name="T42" fmla="*/ 38 w 676"/>
                <a:gd name="T43" fmla="*/ 3 h 113"/>
                <a:gd name="T44" fmla="*/ 56 w 67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6" h="113">
                  <a:moveTo>
                    <a:pt x="56" y="0"/>
                  </a:moveTo>
                  <a:lnTo>
                    <a:pt x="620" y="0"/>
                  </a:lnTo>
                  <a:lnTo>
                    <a:pt x="638" y="3"/>
                  </a:lnTo>
                  <a:lnTo>
                    <a:pt x="652" y="12"/>
                  </a:lnTo>
                  <a:lnTo>
                    <a:pt x="665" y="24"/>
                  </a:lnTo>
                  <a:lnTo>
                    <a:pt x="673" y="39"/>
                  </a:lnTo>
                  <a:lnTo>
                    <a:pt x="676" y="56"/>
                  </a:lnTo>
                  <a:lnTo>
                    <a:pt x="673" y="74"/>
                  </a:lnTo>
                  <a:lnTo>
                    <a:pt x="665" y="90"/>
                  </a:lnTo>
                  <a:lnTo>
                    <a:pt x="652" y="102"/>
                  </a:lnTo>
                  <a:lnTo>
                    <a:pt x="638" y="110"/>
                  </a:lnTo>
                  <a:lnTo>
                    <a:pt x="620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748"/>
            <p:cNvSpPr>
              <a:spLocks/>
            </p:cNvSpPr>
            <p:nvPr/>
          </p:nvSpPr>
          <p:spPr bwMode="auto">
            <a:xfrm>
              <a:off x="1885950" y="4537075"/>
              <a:ext cx="34925" cy="17463"/>
            </a:xfrm>
            <a:custGeom>
              <a:avLst/>
              <a:gdLst>
                <a:gd name="T0" fmla="*/ 57 w 226"/>
                <a:gd name="T1" fmla="*/ 0 h 113"/>
                <a:gd name="T2" fmla="*/ 169 w 226"/>
                <a:gd name="T3" fmla="*/ 0 h 113"/>
                <a:gd name="T4" fmla="*/ 187 w 226"/>
                <a:gd name="T5" fmla="*/ 3 h 113"/>
                <a:gd name="T6" fmla="*/ 203 w 226"/>
                <a:gd name="T7" fmla="*/ 12 h 113"/>
                <a:gd name="T8" fmla="*/ 214 w 226"/>
                <a:gd name="T9" fmla="*/ 24 h 113"/>
                <a:gd name="T10" fmla="*/ 223 w 226"/>
                <a:gd name="T11" fmla="*/ 39 h 113"/>
                <a:gd name="T12" fmla="*/ 226 w 226"/>
                <a:gd name="T13" fmla="*/ 56 h 113"/>
                <a:gd name="T14" fmla="*/ 223 w 226"/>
                <a:gd name="T15" fmla="*/ 74 h 113"/>
                <a:gd name="T16" fmla="*/ 214 w 226"/>
                <a:gd name="T17" fmla="*/ 90 h 113"/>
                <a:gd name="T18" fmla="*/ 203 w 226"/>
                <a:gd name="T19" fmla="*/ 102 h 113"/>
                <a:gd name="T20" fmla="*/ 187 w 226"/>
                <a:gd name="T21" fmla="*/ 110 h 113"/>
                <a:gd name="T22" fmla="*/ 169 w 226"/>
                <a:gd name="T23" fmla="*/ 113 h 113"/>
                <a:gd name="T24" fmla="*/ 57 w 226"/>
                <a:gd name="T25" fmla="*/ 113 h 113"/>
                <a:gd name="T26" fmla="*/ 39 w 226"/>
                <a:gd name="T27" fmla="*/ 110 h 113"/>
                <a:gd name="T28" fmla="*/ 23 w 226"/>
                <a:gd name="T29" fmla="*/ 102 h 113"/>
                <a:gd name="T30" fmla="*/ 12 w 226"/>
                <a:gd name="T31" fmla="*/ 90 h 113"/>
                <a:gd name="T32" fmla="*/ 3 w 226"/>
                <a:gd name="T33" fmla="*/ 74 h 113"/>
                <a:gd name="T34" fmla="*/ 0 w 226"/>
                <a:gd name="T35" fmla="*/ 56 h 113"/>
                <a:gd name="T36" fmla="*/ 3 w 226"/>
                <a:gd name="T37" fmla="*/ 39 h 113"/>
                <a:gd name="T38" fmla="*/ 12 w 226"/>
                <a:gd name="T39" fmla="*/ 24 h 113"/>
                <a:gd name="T40" fmla="*/ 23 w 226"/>
                <a:gd name="T41" fmla="*/ 12 h 113"/>
                <a:gd name="T42" fmla="*/ 39 w 226"/>
                <a:gd name="T43" fmla="*/ 3 h 113"/>
                <a:gd name="T44" fmla="*/ 57 w 22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3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3" y="12"/>
                  </a:lnTo>
                  <a:lnTo>
                    <a:pt x="214" y="24"/>
                  </a:lnTo>
                  <a:lnTo>
                    <a:pt x="223" y="39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4" y="90"/>
                  </a:lnTo>
                  <a:lnTo>
                    <a:pt x="203" y="102"/>
                  </a:lnTo>
                  <a:lnTo>
                    <a:pt x="187" y="110"/>
                  </a:lnTo>
                  <a:lnTo>
                    <a:pt x="169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Freeform 749"/>
            <p:cNvSpPr>
              <a:spLocks/>
            </p:cNvSpPr>
            <p:nvPr/>
          </p:nvSpPr>
          <p:spPr bwMode="auto">
            <a:xfrm>
              <a:off x="1885950" y="4413250"/>
              <a:ext cx="152400" cy="17463"/>
            </a:xfrm>
            <a:custGeom>
              <a:avLst/>
              <a:gdLst>
                <a:gd name="T0" fmla="*/ 57 w 958"/>
                <a:gd name="T1" fmla="*/ 0 h 112"/>
                <a:gd name="T2" fmla="*/ 902 w 958"/>
                <a:gd name="T3" fmla="*/ 0 h 112"/>
                <a:gd name="T4" fmla="*/ 919 w 958"/>
                <a:gd name="T5" fmla="*/ 3 h 112"/>
                <a:gd name="T6" fmla="*/ 935 w 958"/>
                <a:gd name="T7" fmla="*/ 11 h 112"/>
                <a:gd name="T8" fmla="*/ 948 w 958"/>
                <a:gd name="T9" fmla="*/ 22 h 112"/>
                <a:gd name="T10" fmla="*/ 955 w 958"/>
                <a:gd name="T11" fmla="*/ 38 h 112"/>
                <a:gd name="T12" fmla="*/ 958 w 958"/>
                <a:gd name="T13" fmla="*/ 56 h 112"/>
                <a:gd name="T14" fmla="*/ 955 w 958"/>
                <a:gd name="T15" fmla="*/ 73 h 112"/>
                <a:gd name="T16" fmla="*/ 948 w 958"/>
                <a:gd name="T17" fmla="*/ 89 h 112"/>
                <a:gd name="T18" fmla="*/ 935 w 958"/>
                <a:gd name="T19" fmla="*/ 101 h 112"/>
                <a:gd name="T20" fmla="*/ 919 w 958"/>
                <a:gd name="T21" fmla="*/ 109 h 112"/>
                <a:gd name="T22" fmla="*/ 902 w 958"/>
                <a:gd name="T23" fmla="*/ 112 h 112"/>
                <a:gd name="T24" fmla="*/ 57 w 958"/>
                <a:gd name="T25" fmla="*/ 112 h 112"/>
                <a:gd name="T26" fmla="*/ 39 w 958"/>
                <a:gd name="T27" fmla="*/ 109 h 112"/>
                <a:gd name="T28" fmla="*/ 23 w 958"/>
                <a:gd name="T29" fmla="*/ 101 h 112"/>
                <a:gd name="T30" fmla="*/ 12 w 958"/>
                <a:gd name="T31" fmla="*/ 89 h 112"/>
                <a:gd name="T32" fmla="*/ 3 w 958"/>
                <a:gd name="T33" fmla="*/ 73 h 112"/>
                <a:gd name="T34" fmla="*/ 0 w 958"/>
                <a:gd name="T35" fmla="*/ 56 h 112"/>
                <a:gd name="T36" fmla="*/ 3 w 958"/>
                <a:gd name="T37" fmla="*/ 38 h 112"/>
                <a:gd name="T38" fmla="*/ 12 w 958"/>
                <a:gd name="T39" fmla="*/ 22 h 112"/>
                <a:gd name="T40" fmla="*/ 23 w 958"/>
                <a:gd name="T41" fmla="*/ 11 h 112"/>
                <a:gd name="T42" fmla="*/ 39 w 958"/>
                <a:gd name="T43" fmla="*/ 3 h 112"/>
                <a:gd name="T44" fmla="*/ 57 w 95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8" h="112">
                  <a:moveTo>
                    <a:pt x="57" y="0"/>
                  </a:moveTo>
                  <a:lnTo>
                    <a:pt x="902" y="0"/>
                  </a:lnTo>
                  <a:lnTo>
                    <a:pt x="919" y="3"/>
                  </a:lnTo>
                  <a:lnTo>
                    <a:pt x="935" y="11"/>
                  </a:lnTo>
                  <a:lnTo>
                    <a:pt x="948" y="22"/>
                  </a:lnTo>
                  <a:lnTo>
                    <a:pt x="955" y="38"/>
                  </a:lnTo>
                  <a:lnTo>
                    <a:pt x="958" y="56"/>
                  </a:lnTo>
                  <a:lnTo>
                    <a:pt x="955" y="73"/>
                  </a:lnTo>
                  <a:lnTo>
                    <a:pt x="948" y="89"/>
                  </a:lnTo>
                  <a:lnTo>
                    <a:pt x="935" y="101"/>
                  </a:lnTo>
                  <a:lnTo>
                    <a:pt x="919" y="109"/>
                  </a:lnTo>
                  <a:lnTo>
                    <a:pt x="902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750"/>
            <p:cNvSpPr>
              <a:spLocks/>
            </p:cNvSpPr>
            <p:nvPr/>
          </p:nvSpPr>
          <p:spPr bwMode="auto">
            <a:xfrm>
              <a:off x="2063750" y="4413250"/>
              <a:ext cx="19050" cy="17463"/>
            </a:xfrm>
            <a:custGeom>
              <a:avLst/>
              <a:gdLst>
                <a:gd name="T0" fmla="*/ 57 w 113"/>
                <a:gd name="T1" fmla="*/ 0 h 111"/>
                <a:gd name="T2" fmla="*/ 72 w 113"/>
                <a:gd name="T3" fmla="*/ 2 h 111"/>
                <a:gd name="T4" fmla="*/ 85 w 113"/>
                <a:gd name="T5" fmla="*/ 7 h 111"/>
                <a:gd name="T6" fmla="*/ 97 w 113"/>
                <a:gd name="T7" fmla="*/ 15 h 111"/>
                <a:gd name="T8" fmla="*/ 105 w 113"/>
                <a:gd name="T9" fmla="*/ 27 h 111"/>
                <a:gd name="T10" fmla="*/ 111 w 113"/>
                <a:gd name="T11" fmla="*/ 40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7 w 113"/>
                <a:gd name="T19" fmla="*/ 94 h 111"/>
                <a:gd name="T20" fmla="*/ 85 w 113"/>
                <a:gd name="T21" fmla="*/ 104 h 111"/>
                <a:gd name="T22" fmla="*/ 72 w 113"/>
                <a:gd name="T23" fmla="*/ 109 h 111"/>
                <a:gd name="T24" fmla="*/ 57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4 h 111"/>
                <a:gd name="T32" fmla="*/ 8 w 113"/>
                <a:gd name="T33" fmla="*/ 83 h 111"/>
                <a:gd name="T34" fmla="*/ 3 w 113"/>
                <a:gd name="T35" fmla="*/ 69 h 111"/>
                <a:gd name="T36" fmla="*/ 0 w 113"/>
                <a:gd name="T37" fmla="*/ 55 h 111"/>
                <a:gd name="T38" fmla="*/ 3 w 113"/>
                <a:gd name="T39" fmla="*/ 40 h 111"/>
                <a:gd name="T40" fmla="*/ 8 w 113"/>
                <a:gd name="T41" fmla="*/ 27 h 111"/>
                <a:gd name="T42" fmla="*/ 16 w 113"/>
                <a:gd name="T43" fmla="*/ 15 h 111"/>
                <a:gd name="T44" fmla="*/ 29 w 113"/>
                <a:gd name="T45" fmla="*/ 7 h 111"/>
                <a:gd name="T46" fmla="*/ 42 w 113"/>
                <a:gd name="T47" fmla="*/ 2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2" y="2"/>
                  </a:lnTo>
                  <a:lnTo>
                    <a:pt x="85" y="7"/>
                  </a:lnTo>
                  <a:lnTo>
                    <a:pt x="97" y="15"/>
                  </a:lnTo>
                  <a:lnTo>
                    <a:pt x="105" y="27"/>
                  </a:lnTo>
                  <a:lnTo>
                    <a:pt x="111" y="40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7" y="94"/>
                  </a:lnTo>
                  <a:lnTo>
                    <a:pt x="85" y="104"/>
                  </a:lnTo>
                  <a:lnTo>
                    <a:pt x="72" y="109"/>
                  </a:lnTo>
                  <a:lnTo>
                    <a:pt x="57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4"/>
                  </a:lnTo>
                  <a:lnTo>
                    <a:pt x="8" y="83"/>
                  </a:lnTo>
                  <a:lnTo>
                    <a:pt x="3" y="69"/>
                  </a:lnTo>
                  <a:lnTo>
                    <a:pt x="0" y="55"/>
                  </a:lnTo>
                  <a:lnTo>
                    <a:pt x="3" y="40"/>
                  </a:lnTo>
                  <a:lnTo>
                    <a:pt x="8" y="27"/>
                  </a:lnTo>
                  <a:lnTo>
                    <a:pt x="16" y="15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751"/>
            <p:cNvSpPr>
              <a:spLocks/>
            </p:cNvSpPr>
            <p:nvPr/>
          </p:nvSpPr>
          <p:spPr bwMode="auto">
            <a:xfrm>
              <a:off x="1893888" y="4475163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1 w 112"/>
                <a:gd name="T3" fmla="*/ 3 h 112"/>
                <a:gd name="T4" fmla="*/ 84 w 112"/>
                <a:gd name="T5" fmla="*/ 8 h 112"/>
                <a:gd name="T6" fmla="*/ 96 w 112"/>
                <a:gd name="T7" fmla="*/ 16 h 112"/>
                <a:gd name="T8" fmla="*/ 105 w 112"/>
                <a:gd name="T9" fmla="*/ 27 h 112"/>
                <a:gd name="T10" fmla="*/ 110 w 112"/>
                <a:gd name="T11" fmla="*/ 41 h 112"/>
                <a:gd name="T12" fmla="*/ 112 w 112"/>
                <a:gd name="T13" fmla="*/ 56 h 112"/>
                <a:gd name="T14" fmla="*/ 110 w 112"/>
                <a:gd name="T15" fmla="*/ 70 h 112"/>
                <a:gd name="T16" fmla="*/ 105 w 112"/>
                <a:gd name="T17" fmla="*/ 84 h 112"/>
                <a:gd name="T18" fmla="*/ 96 w 112"/>
                <a:gd name="T19" fmla="*/ 96 h 112"/>
                <a:gd name="T20" fmla="*/ 84 w 112"/>
                <a:gd name="T21" fmla="*/ 104 h 112"/>
                <a:gd name="T22" fmla="*/ 71 w 112"/>
                <a:gd name="T23" fmla="*/ 110 h 112"/>
                <a:gd name="T24" fmla="*/ 56 w 112"/>
                <a:gd name="T25" fmla="*/ 112 h 112"/>
                <a:gd name="T26" fmla="*/ 41 w 112"/>
                <a:gd name="T27" fmla="*/ 110 h 112"/>
                <a:gd name="T28" fmla="*/ 28 w 112"/>
                <a:gd name="T29" fmla="*/ 104 h 112"/>
                <a:gd name="T30" fmla="*/ 16 w 112"/>
                <a:gd name="T31" fmla="*/ 96 h 112"/>
                <a:gd name="T32" fmla="*/ 7 w 112"/>
                <a:gd name="T33" fmla="*/ 84 h 112"/>
                <a:gd name="T34" fmla="*/ 2 w 112"/>
                <a:gd name="T35" fmla="*/ 70 h 112"/>
                <a:gd name="T36" fmla="*/ 0 w 112"/>
                <a:gd name="T37" fmla="*/ 56 h 112"/>
                <a:gd name="T38" fmla="*/ 2 w 112"/>
                <a:gd name="T39" fmla="*/ 41 h 112"/>
                <a:gd name="T40" fmla="*/ 7 w 112"/>
                <a:gd name="T41" fmla="*/ 27 h 112"/>
                <a:gd name="T42" fmla="*/ 16 w 112"/>
                <a:gd name="T43" fmla="*/ 16 h 112"/>
                <a:gd name="T44" fmla="*/ 28 w 112"/>
                <a:gd name="T45" fmla="*/ 8 h 112"/>
                <a:gd name="T46" fmla="*/ 41 w 112"/>
                <a:gd name="T47" fmla="*/ 3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1" y="3"/>
                  </a:lnTo>
                  <a:lnTo>
                    <a:pt x="84" y="8"/>
                  </a:lnTo>
                  <a:lnTo>
                    <a:pt x="96" y="16"/>
                  </a:lnTo>
                  <a:lnTo>
                    <a:pt x="105" y="27"/>
                  </a:lnTo>
                  <a:lnTo>
                    <a:pt x="110" y="41"/>
                  </a:lnTo>
                  <a:lnTo>
                    <a:pt x="112" y="56"/>
                  </a:lnTo>
                  <a:lnTo>
                    <a:pt x="110" y="70"/>
                  </a:lnTo>
                  <a:lnTo>
                    <a:pt x="105" y="84"/>
                  </a:lnTo>
                  <a:lnTo>
                    <a:pt x="96" y="96"/>
                  </a:lnTo>
                  <a:lnTo>
                    <a:pt x="84" y="104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1" y="110"/>
                  </a:lnTo>
                  <a:lnTo>
                    <a:pt x="28" y="104"/>
                  </a:lnTo>
                  <a:lnTo>
                    <a:pt x="16" y="96"/>
                  </a:lnTo>
                  <a:lnTo>
                    <a:pt x="7" y="84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6"/>
                  </a:lnTo>
                  <a:lnTo>
                    <a:pt x="28" y="8"/>
                  </a:lnTo>
                  <a:lnTo>
                    <a:pt x="41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752"/>
            <p:cNvSpPr>
              <a:spLocks/>
            </p:cNvSpPr>
            <p:nvPr/>
          </p:nvSpPr>
          <p:spPr bwMode="auto">
            <a:xfrm>
              <a:off x="1938338" y="4537075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2 h 112"/>
                <a:gd name="T4" fmla="*/ 85 w 113"/>
                <a:gd name="T5" fmla="*/ 8 h 112"/>
                <a:gd name="T6" fmla="*/ 97 w 113"/>
                <a:gd name="T7" fmla="*/ 16 h 112"/>
                <a:gd name="T8" fmla="*/ 105 w 113"/>
                <a:gd name="T9" fmla="*/ 27 h 112"/>
                <a:gd name="T10" fmla="*/ 111 w 113"/>
                <a:gd name="T11" fmla="*/ 41 h 112"/>
                <a:gd name="T12" fmla="*/ 113 w 113"/>
                <a:gd name="T13" fmla="*/ 55 h 112"/>
                <a:gd name="T14" fmla="*/ 111 w 113"/>
                <a:gd name="T15" fmla="*/ 70 h 112"/>
                <a:gd name="T16" fmla="*/ 105 w 113"/>
                <a:gd name="T17" fmla="*/ 83 h 112"/>
                <a:gd name="T18" fmla="*/ 97 w 113"/>
                <a:gd name="T19" fmla="*/ 96 h 112"/>
                <a:gd name="T20" fmla="*/ 85 w 113"/>
                <a:gd name="T21" fmla="*/ 104 h 112"/>
                <a:gd name="T22" fmla="*/ 71 w 113"/>
                <a:gd name="T23" fmla="*/ 109 h 112"/>
                <a:gd name="T24" fmla="*/ 56 w 113"/>
                <a:gd name="T25" fmla="*/ 112 h 112"/>
                <a:gd name="T26" fmla="*/ 43 w 113"/>
                <a:gd name="T27" fmla="*/ 109 h 112"/>
                <a:gd name="T28" fmla="*/ 29 w 113"/>
                <a:gd name="T29" fmla="*/ 104 h 112"/>
                <a:gd name="T30" fmla="*/ 17 w 113"/>
                <a:gd name="T31" fmla="*/ 96 h 112"/>
                <a:gd name="T32" fmla="*/ 8 w 113"/>
                <a:gd name="T33" fmla="*/ 83 h 112"/>
                <a:gd name="T34" fmla="*/ 2 w 113"/>
                <a:gd name="T35" fmla="*/ 70 h 112"/>
                <a:gd name="T36" fmla="*/ 0 w 113"/>
                <a:gd name="T37" fmla="*/ 55 h 112"/>
                <a:gd name="T38" fmla="*/ 2 w 113"/>
                <a:gd name="T39" fmla="*/ 41 h 112"/>
                <a:gd name="T40" fmla="*/ 8 w 113"/>
                <a:gd name="T41" fmla="*/ 27 h 112"/>
                <a:gd name="T42" fmla="*/ 17 w 113"/>
                <a:gd name="T43" fmla="*/ 16 h 112"/>
                <a:gd name="T44" fmla="*/ 29 w 113"/>
                <a:gd name="T45" fmla="*/ 8 h 112"/>
                <a:gd name="T46" fmla="*/ 43 w 113"/>
                <a:gd name="T47" fmla="*/ 2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2"/>
                  </a:lnTo>
                  <a:lnTo>
                    <a:pt x="85" y="8"/>
                  </a:lnTo>
                  <a:lnTo>
                    <a:pt x="97" y="16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7" y="96"/>
                  </a:lnTo>
                  <a:lnTo>
                    <a:pt x="85" y="104"/>
                  </a:lnTo>
                  <a:lnTo>
                    <a:pt x="71" y="109"/>
                  </a:lnTo>
                  <a:lnTo>
                    <a:pt x="56" y="112"/>
                  </a:lnTo>
                  <a:lnTo>
                    <a:pt x="43" y="109"/>
                  </a:lnTo>
                  <a:lnTo>
                    <a:pt x="29" y="104"/>
                  </a:lnTo>
                  <a:lnTo>
                    <a:pt x="17" y="96"/>
                  </a:lnTo>
                  <a:lnTo>
                    <a:pt x="8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7"/>
                  </a:lnTo>
                  <a:lnTo>
                    <a:pt x="17" y="16"/>
                  </a:lnTo>
                  <a:lnTo>
                    <a:pt x="29" y="8"/>
                  </a:lnTo>
                  <a:lnTo>
                    <a:pt x="43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753"/>
            <p:cNvSpPr>
              <a:spLocks noEditPoints="1"/>
            </p:cNvSpPr>
            <p:nvPr/>
          </p:nvSpPr>
          <p:spPr bwMode="auto">
            <a:xfrm>
              <a:off x="1733550" y="4413250"/>
              <a:ext cx="88900" cy="177800"/>
            </a:xfrm>
            <a:custGeom>
              <a:avLst/>
              <a:gdLst>
                <a:gd name="T0" fmla="*/ 365 w 564"/>
                <a:gd name="T1" fmla="*/ 886 h 1120"/>
                <a:gd name="T2" fmla="*/ 421 w 564"/>
                <a:gd name="T3" fmla="*/ 835 h 1120"/>
                <a:gd name="T4" fmla="*/ 430 w 564"/>
                <a:gd name="T5" fmla="*/ 786 h 1120"/>
                <a:gd name="T6" fmla="*/ 408 w 564"/>
                <a:gd name="T7" fmla="*/ 736 h 1120"/>
                <a:gd name="T8" fmla="*/ 226 w 564"/>
                <a:gd name="T9" fmla="*/ 234 h 1120"/>
                <a:gd name="T10" fmla="*/ 153 w 564"/>
                <a:gd name="T11" fmla="*/ 283 h 1120"/>
                <a:gd name="T12" fmla="*/ 134 w 564"/>
                <a:gd name="T13" fmla="*/ 328 h 1120"/>
                <a:gd name="T14" fmla="*/ 145 w 564"/>
                <a:gd name="T15" fmla="*/ 380 h 1120"/>
                <a:gd name="T16" fmla="*/ 226 w 564"/>
                <a:gd name="T17" fmla="*/ 452 h 1120"/>
                <a:gd name="T18" fmla="*/ 300 w 564"/>
                <a:gd name="T19" fmla="*/ 3 h 1120"/>
                <a:gd name="T20" fmla="*/ 336 w 564"/>
                <a:gd name="T21" fmla="*/ 38 h 1120"/>
                <a:gd name="T22" fmla="*/ 377 w 564"/>
                <a:gd name="T23" fmla="*/ 127 h 1120"/>
                <a:gd name="T24" fmla="*/ 474 w 564"/>
                <a:gd name="T25" fmla="*/ 187 h 1120"/>
                <a:gd name="T26" fmla="*/ 540 w 564"/>
                <a:gd name="T27" fmla="*/ 278 h 1120"/>
                <a:gd name="T28" fmla="*/ 564 w 564"/>
                <a:gd name="T29" fmla="*/ 391 h 1120"/>
                <a:gd name="T30" fmla="*/ 541 w 564"/>
                <a:gd name="T31" fmla="*/ 437 h 1120"/>
                <a:gd name="T32" fmla="*/ 490 w 564"/>
                <a:gd name="T33" fmla="*/ 445 h 1120"/>
                <a:gd name="T34" fmla="*/ 454 w 564"/>
                <a:gd name="T35" fmla="*/ 409 h 1120"/>
                <a:gd name="T36" fmla="*/ 440 w 564"/>
                <a:gd name="T37" fmla="*/ 333 h 1120"/>
                <a:gd name="T38" fmla="*/ 389 w 564"/>
                <a:gd name="T39" fmla="*/ 263 h 1120"/>
                <a:gd name="T40" fmla="*/ 339 w 564"/>
                <a:gd name="T41" fmla="*/ 539 h 1120"/>
                <a:gd name="T42" fmla="*/ 508 w 564"/>
                <a:gd name="T43" fmla="*/ 683 h 1120"/>
                <a:gd name="T44" fmla="*/ 542 w 564"/>
                <a:gd name="T45" fmla="*/ 775 h 1120"/>
                <a:gd name="T46" fmla="*/ 529 w 564"/>
                <a:gd name="T47" fmla="*/ 867 h 1120"/>
                <a:gd name="T48" fmla="*/ 471 w 564"/>
                <a:gd name="T49" fmla="*/ 949 h 1120"/>
                <a:gd name="T50" fmla="*/ 375 w 564"/>
                <a:gd name="T51" fmla="*/ 1005 h 1120"/>
                <a:gd name="T52" fmla="*/ 336 w 564"/>
                <a:gd name="T53" fmla="*/ 1082 h 1120"/>
                <a:gd name="T54" fmla="*/ 300 w 564"/>
                <a:gd name="T55" fmla="*/ 1117 h 1120"/>
                <a:gd name="T56" fmla="*/ 249 w 564"/>
                <a:gd name="T57" fmla="*/ 1109 h 1120"/>
                <a:gd name="T58" fmla="*/ 226 w 564"/>
                <a:gd name="T59" fmla="*/ 1064 h 1120"/>
                <a:gd name="T60" fmla="*/ 153 w 564"/>
                <a:gd name="T61" fmla="*/ 989 h 1120"/>
                <a:gd name="T62" fmla="*/ 65 w 564"/>
                <a:gd name="T63" fmla="*/ 918 h 1120"/>
                <a:gd name="T64" fmla="*/ 12 w 564"/>
                <a:gd name="T65" fmla="*/ 819 h 1120"/>
                <a:gd name="T66" fmla="*/ 3 w 564"/>
                <a:gd name="T67" fmla="*/ 723 h 1120"/>
                <a:gd name="T68" fmla="*/ 39 w 564"/>
                <a:gd name="T69" fmla="*/ 687 h 1120"/>
                <a:gd name="T70" fmla="*/ 90 w 564"/>
                <a:gd name="T71" fmla="*/ 695 h 1120"/>
                <a:gd name="T72" fmla="*/ 113 w 564"/>
                <a:gd name="T73" fmla="*/ 741 h 1120"/>
                <a:gd name="T74" fmla="*/ 137 w 564"/>
                <a:gd name="T75" fmla="*/ 826 h 1120"/>
                <a:gd name="T76" fmla="*/ 199 w 564"/>
                <a:gd name="T77" fmla="*/ 886 h 1120"/>
                <a:gd name="T78" fmla="*/ 101 w 564"/>
                <a:gd name="T79" fmla="*/ 496 h 1120"/>
                <a:gd name="T80" fmla="*/ 40 w 564"/>
                <a:gd name="T81" fmla="*/ 419 h 1120"/>
                <a:gd name="T82" fmla="*/ 21 w 564"/>
                <a:gd name="T83" fmla="*/ 325 h 1120"/>
                <a:gd name="T84" fmla="*/ 48 w 564"/>
                <a:gd name="T85" fmla="*/ 237 h 1120"/>
                <a:gd name="T86" fmla="*/ 124 w 564"/>
                <a:gd name="T87" fmla="*/ 161 h 1120"/>
                <a:gd name="T88" fmla="*/ 226 w 564"/>
                <a:gd name="T89" fmla="*/ 118 h 1120"/>
                <a:gd name="T90" fmla="*/ 236 w 564"/>
                <a:gd name="T91" fmla="*/ 22 h 1120"/>
                <a:gd name="T92" fmla="*/ 282 w 564"/>
                <a:gd name="T93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4" h="1120">
                  <a:moveTo>
                    <a:pt x="339" y="680"/>
                  </a:moveTo>
                  <a:lnTo>
                    <a:pt x="339" y="898"/>
                  </a:lnTo>
                  <a:lnTo>
                    <a:pt x="365" y="886"/>
                  </a:lnTo>
                  <a:lnTo>
                    <a:pt x="390" y="870"/>
                  </a:lnTo>
                  <a:lnTo>
                    <a:pt x="411" y="849"/>
                  </a:lnTo>
                  <a:lnTo>
                    <a:pt x="421" y="835"/>
                  </a:lnTo>
                  <a:lnTo>
                    <a:pt x="427" y="820"/>
                  </a:lnTo>
                  <a:lnTo>
                    <a:pt x="430" y="804"/>
                  </a:lnTo>
                  <a:lnTo>
                    <a:pt x="430" y="786"/>
                  </a:lnTo>
                  <a:lnTo>
                    <a:pt x="426" y="769"/>
                  </a:lnTo>
                  <a:lnTo>
                    <a:pt x="418" y="752"/>
                  </a:lnTo>
                  <a:lnTo>
                    <a:pt x="408" y="736"/>
                  </a:lnTo>
                  <a:lnTo>
                    <a:pt x="395" y="724"/>
                  </a:lnTo>
                  <a:lnTo>
                    <a:pt x="339" y="680"/>
                  </a:lnTo>
                  <a:close/>
                  <a:moveTo>
                    <a:pt x="226" y="234"/>
                  </a:moveTo>
                  <a:lnTo>
                    <a:pt x="199" y="246"/>
                  </a:lnTo>
                  <a:lnTo>
                    <a:pt x="175" y="263"/>
                  </a:lnTo>
                  <a:lnTo>
                    <a:pt x="153" y="283"/>
                  </a:lnTo>
                  <a:lnTo>
                    <a:pt x="143" y="297"/>
                  </a:lnTo>
                  <a:lnTo>
                    <a:pt x="137" y="312"/>
                  </a:lnTo>
                  <a:lnTo>
                    <a:pt x="134" y="328"/>
                  </a:lnTo>
                  <a:lnTo>
                    <a:pt x="134" y="345"/>
                  </a:lnTo>
                  <a:lnTo>
                    <a:pt x="138" y="363"/>
                  </a:lnTo>
                  <a:lnTo>
                    <a:pt x="145" y="380"/>
                  </a:lnTo>
                  <a:lnTo>
                    <a:pt x="156" y="396"/>
                  </a:lnTo>
                  <a:lnTo>
                    <a:pt x="170" y="408"/>
                  </a:lnTo>
                  <a:lnTo>
                    <a:pt x="226" y="452"/>
                  </a:lnTo>
                  <a:lnTo>
                    <a:pt x="226" y="234"/>
                  </a:lnTo>
                  <a:close/>
                  <a:moveTo>
                    <a:pt x="282" y="0"/>
                  </a:moveTo>
                  <a:lnTo>
                    <a:pt x="300" y="3"/>
                  </a:lnTo>
                  <a:lnTo>
                    <a:pt x="316" y="11"/>
                  </a:lnTo>
                  <a:lnTo>
                    <a:pt x="327" y="22"/>
                  </a:lnTo>
                  <a:lnTo>
                    <a:pt x="336" y="38"/>
                  </a:lnTo>
                  <a:lnTo>
                    <a:pt x="339" y="56"/>
                  </a:lnTo>
                  <a:lnTo>
                    <a:pt x="339" y="117"/>
                  </a:lnTo>
                  <a:lnTo>
                    <a:pt x="377" y="127"/>
                  </a:lnTo>
                  <a:lnTo>
                    <a:pt x="411" y="143"/>
                  </a:lnTo>
                  <a:lnTo>
                    <a:pt x="444" y="163"/>
                  </a:lnTo>
                  <a:lnTo>
                    <a:pt x="474" y="187"/>
                  </a:lnTo>
                  <a:lnTo>
                    <a:pt x="499" y="214"/>
                  </a:lnTo>
                  <a:lnTo>
                    <a:pt x="522" y="244"/>
                  </a:lnTo>
                  <a:lnTo>
                    <a:pt x="540" y="278"/>
                  </a:lnTo>
                  <a:lnTo>
                    <a:pt x="553" y="313"/>
                  </a:lnTo>
                  <a:lnTo>
                    <a:pt x="561" y="352"/>
                  </a:lnTo>
                  <a:lnTo>
                    <a:pt x="564" y="391"/>
                  </a:lnTo>
                  <a:lnTo>
                    <a:pt x="561" y="409"/>
                  </a:lnTo>
                  <a:lnTo>
                    <a:pt x="553" y="425"/>
                  </a:lnTo>
                  <a:lnTo>
                    <a:pt x="541" y="437"/>
                  </a:lnTo>
                  <a:lnTo>
                    <a:pt x="525" y="445"/>
                  </a:lnTo>
                  <a:lnTo>
                    <a:pt x="507" y="448"/>
                  </a:lnTo>
                  <a:lnTo>
                    <a:pt x="490" y="445"/>
                  </a:lnTo>
                  <a:lnTo>
                    <a:pt x="474" y="437"/>
                  </a:lnTo>
                  <a:lnTo>
                    <a:pt x="462" y="425"/>
                  </a:lnTo>
                  <a:lnTo>
                    <a:pt x="454" y="409"/>
                  </a:lnTo>
                  <a:lnTo>
                    <a:pt x="451" y="391"/>
                  </a:lnTo>
                  <a:lnTo>
                    <a:pt x="449" y="361"/>
                  </a:lnTo>
                  <a:lnTo>
                    <a:pt x="440" y="333"/>
                  </a:lnTo>
                  <a:lnTo>
                    <a:pt x="428" y="306"/>
                  </a:lnTo>
                  <a:lnTo>
                    <a:pt x="410" y="283"/>
                  </a:lnTo>
                  <a:lnTo>
                    <a:pt x="389" y="263"/>
                  </a:lnTo>
                  <a:lnTo>
                    <a:pt x="365" y="246"/>
                  </a:lnTo>
                  <a:lnTo>
                    <a:pt x="339" y="234"/>
                  </a:lnTo>
                  <a:lnTo>
                    <a:pt x="339" y="539"/>
                  </a:lnTo>
                  <a:lnTo>
                    <a:pt x="464" y="636"/>
                  </a:lnTo>
                  <a:lnTo>
                    <a:pt x="488" y="657"/>
                  </a:lnTo>
                  <a:lnTo>
                    <a:pt x="508" y="683"/>
                  </a:lnTo>
                  <a:lnTo>
                    <a:pt x="525" y="712"/>
                  </a:lnTo>
                  <a:lnTo>
                    <a:pt x="536" y="743"/>
                  </a:lnTo>
                  <a:lnTo>
                    <a:pt x="542" y="775"/>
                  </a:lnTo>
                  <a:lnTo>
                    <a:pt x="543" y="807"/>
                  </a:lnTo>
                  <a:lnTo>
                    <a:pt x="539" y="838"/>
                  </a:lnTo>
                  <a:lnTo>
                    <a:pt x="529" y="867"/>
                  </a:lnTo>
                  <a:lnTo>
                    <a:pt x="516" y="896"/>
                  </a:lnTo>
                  <a:lnTo>
                    <a:pt x="497" y="920"/>
                  </a:lnTo>
                  <a:lnTo>
                    <a:pt x="471" y="949"/>
                  </a:lnTo>
                  <a:lnTo>
                    <a:pt x="441" y="971"/>
                  </a:lnTo>
                  <a:lnTo>
                    <a:pt x="409" y="990"/>
                  </a:lnTo>
                  <a:lnTo>
                    <a:pt x="375" y="1005"/>
                  </a:lnTo>
                  <a:lnTo>
                    <a:pt x="339" y="1014"/>
                  </a:lnTo>
                  <a:lnTo>
                    <a:pt x="339" y="1064"/>
                  </a:lnTo>
                  <a:lnTo>
                    <a:pt x="336" y="1082"/>
                  </a:lnTo>
                  <a:lnTo>
                    <a:pt x="327" y="1097"/>
                  </a:lnTo>
                  <a:lnTo>
                    <a:pt x="316" y="1109"/>
                  </a:lnTo>
                  <a:lnTo>
                    <a:pt x="300" y="1117"/>
                  </a:lnTo>
                  <a:lnTo>
                    <a:pt x="282" y="1120"/>
                  </a:lnTo>
                  <a:lnTo>
                    <a:pt x="265" y="1117"/>
                  </a:lnTo>
                  <a:lnTo>
                    <a:pt x="249" y="1109"/>
                  </a:lnTo>
                  <a:lnTo>
                    <a:pt x="236" y="1097"/>
                  </a:lnTo>
                  <a:lnTo>
                    <a:pt x="229" y="1082"/>
                  </a:lnTo>
                  <a:lnTo>
                    <a:pt x="226" y="1064"/>
                  </a:lnTo>
                  <a:lnTo>
                    <a:pt x="226" y="1014"/>
                  </a:lnTo>
                  <a:lnTo>
                    <a:pt x="188" y="1005"/>
                  </a:lnTo>
                  <a:lnTo>
                    <a:pt x="153" y="989"/>
                  </a:lnTo>
                  <a:lnTo>
                    <a:pt x="120" y="969"/>
                  </a:lnTo>
                  <a:lnTo>
                    <a:pt x="91" y="945"/>
                  </a:lnTo>
                  <a:lnTo>
                    <a:pt x="65" y="918"/>
                  </a:lnTo>
                  <a:lnTo>
                    <a:pt x="43" y="887"/>
                  </a:lnTo>
                  <a:lnTo>
                    <a:pt x="25" y="854"/>
                  </a:lnTo>
                  <a:lnTo>
                    <a:pt x="12" y="819"/>
                  </a:lnTo>
                  <a:lnTo>
                    <a:pt x="3" y="780"/>
                  </a:lnTo>
                  <a:lnTo>
                    <a:pt x="0" y="741"/>
                  </a:lnTo>
                  <a:lnTo>
                    <a:pt x="3" y="723"/>
                  </a:lnTo>
                  <a:lnTo>
                    <a:pt x="12" y="707"/>
                  </a:lnTo>
                  <a:lnTo>
                    <a:pt x="23" y="695"/>
                  </a:lnTo>
                  <a:lnTo>
                    <a:pt x="39" y="687"/>
                  </a:lnTo>
                  <a:lnTo>
                    <a:pt x="57" y="685"/>
                  </a:lnTo>
                  <a:lnTo>
                    <a:pt x="74" y="687"/>
                  </a:lnTo>
                  <a:lnTo>
                    <a:pt x="90" y="695"/>
                  </a:lnTo>
                  <a:lnTo>
                    <a:pt x="103" y="707"/>
                  </a:lnTo>
                  <a:lnTo>
                    <a:pt x="110" y="723"/>
                  </a:lnTo>
                  <a:lnTo>
                    <a:pt x="113" y="741"/>
                  </a:lnTo>
                  <a:lnTo>
                    <a:pt x="116" y="771"/>
                  </a:lnTo>
                  <a:lnTo>
                    <a:pt x="124" y="799"/>
                  </a:lnTo>
                  <a:lnTo>
                    <a:pt x="137" y="826"/>
                  </a:lnTo>
                  <a:lnTo>
                    <a:pt x="154" y="849"/>
                  </a:lnTo>
                  <a:lnTo>
                    <a:pt x="175" y="870"/>
                  </a:lnTo>
                  <a:lnTo>
                    <a:pt x="199" y="886"/>
                  </a:lnTo>
                  <a:lnTo>
                    <a:pt x="226" y="898"/>
                  </a:lnTo>
                  <a:lnTo>
                    <a:pt x="226" y="593"/>
                  </a:lnTo>
                  <a:lnTo>
                    <a:pt x="101" y="496"/>
                  </a:lnTo>
                  <a:lnTo>
                    <a:pt x="75" y="475"/>
                  </a:lnTo>
                  <a:lnTo>
                    <a:pt x="56" y="449"/>
                  </a:lnTo>
                  <a:lnTo>
                    <a:pt x="40" y="419"/>
                  </a:lnTo>
                  <a:lnTo>
                    <a:pt x="28" y="389"/>
                  </a:lnTo>
                  <a:lnTo>
                    <a:pt x="22" y="357"/>
                  </a:lnTo>
                  <a:lnTo>
                    <a:pt x="21" y="325"/>
                  </a:lnTo>
                  <a:lnTo>
                    <a:pt x="26" y="294"/>
                  </a:lnTo>
                  <a:lnTo>
                    <a:pt x="35" y="265"/>
                  </a:lnTo>
                  <a:lnTo>
                    <a:pt x="48" y="237"/>
                  </a:lnTo>
                  <a:lnTo>
                    <a:pt x="67" y="212"/>
                  </a:lnTo>
                  <a:lnTo>
                    <a:pt x="93" y="184"/>
                  </a:lnTo>
                  <a:lnTo>
                    <a:pt x="124" y="161"/>
                  </a:lnTo>
                  <a:lnTo>
                    <a:pt x="155" y="142"/>
                  </a:lnTo>
                  <a:lnTo>
                    <a:pt x="189" y="127"/>
                  </a:lnTo>
                  <a:lnTo>
                    <a:pt x="226" y="118"/>
                  </a:lnTo>
                  <a:lnTo>
                    <a:pt x="226" y="56"/>
                  </a:lnTo>
                  <a:lnTo>
                    <a:pt x="229" y="38"/>
                  </a:lnTo>
                  <a:lnTo>
                    <a:pt x="236" y="22"/>
                  </a:lnTo>
                  <a:lnTo>
                    <a:pt x="249" y="11"/>
                  </a:lnTo>
                  <a:lnTo>
                    <a:pt x="265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754"/>
            <p:cNvSpPr>
              <a:spLocks/>
            </p:cNvSpPr>
            <p:nvPr/>
          </p:nvSpPr>
          <p:spPr bwMode="auto">
            <a:xfrm>
              <a:off x="1984375" y="433228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755"/>
            <p:cNvSpPr>
              <a:spLocks/>
            </p:cNvSpPr>
            <p:nvPr/>
          </p:nvSpPr>
          <p:spPr bwMode="auto">
            <a:xfrm>
              <a:off x="1947863" y="433228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4 h 113"/>
                <a:gd name="T4" fmla="*/ 90 w 113"/>
                <a:gd name="T5" fmla="*/ 12 h 113"/>
                <a:gd name="T6" fmla="*/ 103 w 113"/>
                <a:gd name="T7" fmla="*/ 23 h 113"/>
                <a:gd name="T8" fmla="*/ 111 w 113"/>
                <a:gd name="T9" fmla="*/ 39 h 113"/>
                <a:gd name="T10" fmla="*/ 113 w 113"/>
                <a:gd name="T11" fmla="*/ 57 h 113"/>
                <a:gd name="T12" fmla="*/ 111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4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3" y="57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756"/>
            <p:cNvSpPr>
              <a:spLocks/>
            </p:cNvSpPr>
            <p:nvPr/>
          </p:nvSpPr>
          <p:spPr bwMode="auto">
            <a:xfrm>
              <a:off x="2019300" y="4332288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3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757"/>
            <p:cNvSpPr>
              <a:spLocks/>
            </p:cNvSpPr>
            <p:nvPr/>
          </p:nvSpPr>
          <p:spPr bwMode="auto">
            <a:xfrm>
              <a:off x="1912938" y="4332288"/>
              <a:ext cx="17463" cy="17463"/>
            </a:xfrm>
            <a:custGeom>
              <a:avLst/>
              <a:gdLst>
                <a:gd name="T0" fmla="*/ 57 w 112"/>
                <a:gd name="T1" fmla="*/ 0 h 113"/>
                <a:gd name="T2" fmla="*/ 75 w 112"/>
                <a:gd name="T3" fmla="*/ 4 h 113"/>
                <a:gd name="T4" fmla="*/ 90 w 112"/>
                <a:gd name="T5" fmla="*/ 12 h 113"/>
                <a:gd name="T6" fmla="*/ 102 w 112"/>
                <a:gd name="T7" fmla="*/ 23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90 h 113"/>
                <a:gd name="T16" fmla="*/ 90 w 112"/>
                <a:gd name="T17" fmla="*/ 102 h 113"/>
                <a:gd name="T18" fmla="*/ 75 w 112"/>
                <a:gd name="T19" fmla="*/ 110 h 113"/>
                <a:gd name="T20" fmla="*/ 57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4 w 112"/>
                <a:gd name="T29" fmla="*/ 74 h 113"/>
                <a:gd name="T30" fmla="*/ 0 w 112"/>
                <a:gd name="T31" fmla="*/ 57 h 113"/>
                <a:gd name="T32" fmla="*/ 4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4 h 113"/>
                <a:gd name="T40" fmla="*/ 57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7" y="0"/>
                  </a:moveTo>
                  <a:lnTo>
                    <a:pt x="75" y="4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758"/>
            <p:cNvSpPr>
              <a:spLocks/>
            </p:cNvSpPr>
            <p:nvPr/>
          </p:nvSpPr>
          <p:spPr bwMode="auto">
            <a:xfrm>
              <a:off x="2055813" y="43322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759"/>
            <p:cNvSpPr>
              <a:spLocks/>
            </p:cNvSpPr>
            <p:nvPr/>
          </p:nvSpPr>
          <p:spPr bwMode="auto">
            <a:xfrm>
              <a:off x="1804988" y="43322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760"/>
            <p:cNvSpPr>
              <a:spLocks/>
            </p:cNvSpPr>
            <p:nvPr/>
          </p:nvSpPr>
          <p:spPr bwMode="auto">
            <a:xfrm>
              <a:off x="1841500" y="43322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0 w 113"/>
                <a:gd name="T27" fmla="*/ 90 h 113"/>
                <a:gd name="T28" fmla="*/ 2 w 113"/>
                <a:gd name="T29" fmla="*/ 74 h 113"/>
                <a:gd name="T30" fmla="*/ 0 w 113"/>
                <a:gd name="T31" fmla="*/ 57 h 113"/>
                <a:gd name="T32" fmla="*/ 2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8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761"/>
            <p:cNvSpPr>
              <a:spLocks/>
            </p:cNvSpPr>
            <p:nvPr/>
          </p:nvSpPr>
          <p:spPr bwMode="auto">
            <a:xfrm>
              <a:off x="1876425" y="4332288"/>
              <a:ext cx="17463" cy="17463"/>
            </a:xfrm>
            <a:custGeom>
              <a:avLst/>
              <a:gdLst>
                <a:gd name="T0" fmla="*/ 55 w 112"/>
                <a:gd name="T1" fmla="*/ 0 h 113"/>
                <a:gd name="T2" fmla="*/ 73 w 112"/>
                <a:gd name="T3" fmla="*/ 4 h 113"/>
                <a:gd name="T4" fmla="*/ 89 w 112"/>
                <a:gd name="T5" fmla="*/ 12 h 113"/>
                <a:gd name="T6" fmla="*/ 101 w 112"/>
                <a:gd name="T7" fmla="*/ 23 h 113"/>
                <a:gd name="T8" fmla="*/ 108 w 112"/>
                <a:gd name="T9" fmla="*/ 39 h 113"/>
                <a:gd name="T10" fmla="*/ 112 w 112"/>
                <a:gd name="T11" fmla="*/ 57 h 113"/>
                <a:gd name="T12" fmla="*/ 108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5 w 112"/>
                <a:gd name="T21" fmla="*/ 113 h 113"/>
                <a:gd name="T22" fmla="*/ 37 w 112"/>
                <a:gd name="T23" fmla="*/ 110 h 113"/>
                <a:gd name="T24" fmla="*/ 22 w 112"/>
                <a:gd name="T25" fmla="*/ 102 h 113"/>
                <a:gd name="T26" fmla="*/ 10 w 112"/>
                <a:gd name="T27" fmla="*/ 90 h 113"/>
                <a:gd name="T28" fmla="*/ 2 w 112"/>
                <a:gd name="T29" fmla="*/ 74 h 113"/>
                <a:gd name="T30" fmla="*/ 0 w 112"/>
                <a:gd name="T31" fmla="*/ 57 h 113"/>
                <a:gd name="T32" fmla="*/ 2 w 112"/>
                <a:gd name="T33" fmla="*/ 39 h 113"/>
                <a:gd name="T34" fmla="*/ 10 w 112"/>
                <a:gd name="T35" fmla="*/ 23 h 113"/>
                <a:gd name="T36" fmla="*/ 22 w 112"/>
                <a:gd name="T37" fmla="*/ 12 h 113"/>
                <a:gd name="T38" fmla="*/ 37 w 112"/>
                <a:gd name="T39" fmla="*/ 4 h 113"/>
                <a:gd name="T40" fmla="*/ 55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5" y="0"/>
                  </a:moveTo>
                  <a:lnTo>
                    <a:pt x="73" y="4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8" y="39"/>
                  </a:lnTo>
                  <a:lnTo>
                    <a:pt x="112" y="57"/>
                  </a:lnTo>
                  <a:lnTo>
                    <a:pt x="108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5" y="113"/>
                  </a:lnTo>
                  <a:lnTo>
                    <a:pt x="37" y="110"/>
                  </a:lnTo>
                  <a:lnTo>
                    <a:pt x="22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2" y="12"/>
                  </a:lnTo>
                  <a:lnTo>
                    <a:pt x="37" y="4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762"/>
            <p:cNvSpPr>
              <a:spLocks/>
            </p:cNvSpPr>
            <p:nvPr/>
          </p:nvSpPr>
          <p:spPr bwMode="auto">
            <a:xfrm>
              <a:off x="2090738" y="4332288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8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763"/>
            <p:cNvSpPr>
              <a:spLocks/>
            </p:cNvSpPr>
            <p:nvPr/>
          </p:nvSpPr>
          <p:spPr bwMode="auto">
            <a:xfrm>
              <a:off x="1770063" y="43322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764"/>
            <p:cNvSpPr>
              <a:spLocks/>
            </p:cNvSpPr>
            <p:nvPr/>
          </p:nvSpPr>
          <p:spPr bwMode="auto">
            <a:xfrm>
              <a:off x="1733550" y="433228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3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765"/>
            <p:cNvSpPr>
              <a:spLocks/>
            </p:cNvSpPr>
            <p:nvPr/>
          </p:nvSpPr>
          <p:spPr bwMode="auto">
            <a:xfrm>
              <a:off x="1697038" y="4332288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4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4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11" name="Group 1345"/>
          <p:cNvGrpSpPr/>
          <p:nvPr/>
        </p:nvGrpSpPr>
        <p:grpSpPr>
          <a:xfrm>
            <a:off x="4048360" y="3006744"/>
            <a:ext cx="530225" cy="441325"/>
            <a:chOff x="708025" y="4289425"/>
            <a:chExt cx="530225" cy="441325"/>
          </a:xfrm>
          <a:solidFill>
            <a:srgbClr val="000000"/>
          </a:solidFill>
        </p:grpSpPr>
        <p:sp>
          <p:nvSpPr>
            <p:cNvPr id="1512" name="Freeform 770"/>
            <p:cNvSpPr>
              <a:spLocks noEditPoints="1"/>
            </p:cNvSpPr>
            <p:nvPr/>
          </p:nvSpPr>
          <p:spPr bwMode="auto">
            <a:xfrm>
              <a:off x="708025" y="4289425"/>
              <a:ext cx="530225" cy="441325"/>
            </a:xfrm>
            <a:custGeom>
              <a:avLst/>
              <a:gdLst>
                <a:gd name="T0" fmla="*/ 2817 w 3340"/>
                <a:gd name="T1" fmla="*/ 795 h 2783"/>
                <a:gd name="T2" fmla="*/ 2817 w 3340"/>
                <a:gd name="T3" fmla="*/ 2277 h 2783"/>
                <a:gd name="T4" fmla="*/ 3195 w 3340"/>
                <a:gd name="T5" fmla="*/ 795 h 2783"/>
                <a:gd name="T6" fmla="*/ 2817 w 3340"/>
                <a:gd name="T7" fmla="*/ 795 h 2783"/>
                <a:gd name="T8" fmla="*/ 113 w 3340"/>
                <a:gd name="T9" fmla="*/ 113 h 2783"/>
                <a:gd name="T10" fmla="*/ 113 w 3340"/>
                <a:gd name="T11" fmla="*/ 2669 h 2783"/>
                <a:gd name="T12" fmla="*/ 2704 w 3340"/>
                <a:gd name="T13" fmla="*/ 2669 h 2783"/>
                <a:gd name="T14" fmla="*/ 2704 w 3340"/>
                <a:gd name="T15" fmla="*/ 568 h 2783"/>
                <a:gd name="T16" fmla="*/ 1313 w 3340"/>
                <a:gd name="T17" fmla="*/ 568 h 2783"/>
                <a:gd name="T18" fmla="*/ 1144 w 3340"/>
                <a:gd name="T19" fmla="*/ 113 h 2783"/>
                <a:gd name="T20" fmla="*/ 113 w 3340"/>
                <a:gd name="T21" fmla="*/ 113 h 2783"/>
                <a:gd name="T22" fmla="*/ 0 w 3340"/>
                <a:gd name="T23" fmla="*/ 0 h 2783"/>
                <a:gd name="T24" fmla="*/ 1222 w 3340"/>
                <a:gd name="T25" fmla="*/ 0 h 2783"/>
                <a:gd name="T26" fmla="*/ 1391 w 3340"/>
                <a:gd name="T27" fmla="*/ 453 h 2783"/>
                <a:gd name="T28" fmla="*/ 2817 w 3340"/>
                <a:gd name="T29" fmla="*/ 453 h 2783"/>
                <a:gd name="T30" fmla="*/ 2817 w 3340"/>
                <a:gd name="T31" fmla="*/ 681 h 2783"/>
                <a:gd name="T32" fmla="*/ 3340 w 3340"/>
                <a:gd name="T33" fmla="*/ 681 h 2783"/>
                <a:gd name="T34" fmla="*/ 2817 w 3340"/>
                <a:gd name="T35" fmla="*/ 2733 h 2783"/>
                <a:gd name="T36" fmla="*/ 2817 w 3340"/>
                <a:gd name="T37" fmla="*/ 2783 h 2783"/>
                <a:gd name="T38" fmla="*/ 0 w 3340"/>
                <a:gd name="T39" fmla="*/ 2783 h 2783"/>
                <a:gd name="T40" fmla="*/ 0 w 3340"/>
                <a:gd name="T41" fmla="*/ 0 h 2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40" h="2783">
                  <a:moveTo>
                    <a:pt x="2817" y="795"/>
                  </a:moveTo>
                  <a:lnTo>
                    <a:pt x="2817" y="2277"/>
                  </a:lnTo>
                  <a:lnTo>
                    <a:pt x="3195" y="795"/>
                  </a:lnTo>
                  <a:lnTo>
                    <a:pt x="2817" y="795"/>
                  </a:lnTo>
                  <a:close/>
                  <a:moveTo>
                    <a:pt x="113" y="113"/>
                  </a:moveTo>
                  <a:lnTo>
                    <a:pt x="113" y="2669"/>
                  </a:lnTo>
                  <a:lnTo>
                    <a:pt x="2704" y="2669"/>
                  </a:lnTo>
                  <a:lnTo>
                    <a:pt x="2704" y="568"/>
                  </a:lnTo>
                  <a:lnTo>
                    <a:pt x="1313" y="568"/>
                  </a:lnTo>
                  <a:lnTo>
                    <a:pt x="1144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1222" y="0"/>
                  </a:lnTo>
                  <a:lnTo>
                    <a:pt x="1391" y="453"/>
                  </a:lnTo>
                  <a:lnTo>
                    <a:pt x="2817" y="453"/>
                  </a:lnTo>
                  <a:lnTo>
                    <a:pt x="2817" y="681"/>
                  </a:lnTo>
                  <a:lnTo>
                    <a:pt x="3340" y="681"/>
                  </a:lnTo>
                  <a:lnTo>
                    <a:pt x="2817" y="2733"/>
                  </a:lnTo>
                  <a:lnTo>
                    <a:pt x="2817" y="2783"/>
                  </a:lnTo>
                  <a:lnTo>
                    <a:pt x="0" y="278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771"/>
            <p:cNvSpPr>
              <a:spLocks noEditPoints="1"/>
            </p:cNvSpPr>
            <p:nvPr/>
          </p:nvSpPr>
          <p:spPr bwMode="auto">
            <a:xfrm>
              <a:off x="762000" y="4541838"/>
              <a:ext cx="214313" cy="134938"/>
            </a:xfrm>
            <a:custGeom>
              <a:avLst/>
              <a:gdLst>
                <a:gd name="T0" fmla="*/ 113 w 1352"/>
                <a:gd name="T1" fmla="*/ 115 h 852"/>
                <a:gd name="T2" fmla="*/ 113 w 1352"/>
                <a:gd name="T3" fmla="*/ 739 h 852"/>
                <a:gd name="T4" fmla="*/ 1239 w 1352"/>
                <a:gd name="T5" fmla="*/ 739 h 852"/>
                <a:gd name="T6" fmla="*/ 1239 w 1352"/>
                <a:gd name="T7" fmla="*/ 115 h 852"/>
                <a:gd name="T8" fmla="*/ 113 w 1352"/>
                <a:gd name="T9" fmla="*/ 115 h 852"/>
                <a:gd name="T10" fmla="*/ 0 w 1352"/>
                <a:gd name="T11" fmla="*/ 0 h 852"/>
                <a:gd name="T12" fmla="*/ 1352 w 1352"/>
                <a:gd name="T13" fmla="*/ 0 h 852"/>
                <a:gd name="T14" fmla="*/ 1352 w 1352"/>
                <a:gd name="T15" fmla="*/ 852 h 852"/>
                <a:gd name="T16" fmla="*/ 0 w 1352"/>
                <a:gd name="T17" fmla="*/ 852 h 852"/>
                <a:gd name="T18" fmla="*/ 0 w 1352"/>
                <a:gd name="T19" fmla="*/ 0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52" h="852">
                  <a:moveTo>
                    <a:pt x="113" y="115"/>
                  </a:moveTo>
                  <a:lnTo>
                    <a:pt x="113" y="739"/>
                  </a:lnTo>
                  <a:lnTo>
                    <a:pt x="1239" y="739"/>
                  </a:lnTo>
                  <a:lnTo>
                    <a:pt x="1239" y="115"/>
                  </a:lnTo>
                  <a:lnTo>
                    <a:pt x="113" y="115"/>
                  </a:lnTo>
                  <a:close/>
                  <a:moveTo>
                    <a:pt x="0" y="0"/>
                  </a:moveTo>
                  <a:lnTo>
                    <a:pt x="1352" y="0"/>
                  </a:lnTo>
                  <a:lnTo>
                    <a:pt x="1352" y="852"/>
                  </a:lnTo>
                  <a:lnTo>
                    <a:pt x="0" y="85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772"/>
            <p:cNvSpPr>
              <a:spLocks/>
            </p:cNvSpPr>
            <p:nvPr/>
          </p:nvSpPr>
          <p:spPr bwMode="auto">
            <a:xfrm>
              <a:off x="796925" y="4622800"/>
              <a:ext cx="98425" cy="17463"/>
            </a:xfrm>
            <a:custGeom>
              <a:avLst/>
              <a:gdLst>
                <a:gd name="T0" fmla="*/ 57 w 620"/>
                <a:gd name="T1" fmla="*/ 0 h 114"/>
                <a:gd name="T2" fmla="*/ 564 w 620"/>
                <a:gd name="T3" fmla="*/ 0 h 114"/>
                <a:gd name="T4" fmla="*/ 581 w 620"/>
                <a:gd name="T5" fmla="*/ 3 h 114"/>
                <a:gd name="T6" fmla="*/ 596 w 620"/>
                <a:gd name="T7" fmla="*/ 11 h 114"/>
                <a:gd name="T8" fmla="*/ 609 w 620"/>
                <a:gd name="T9" fmla="*/ 23 h 114"/>
                <a:gd name="T10" fmla="*/ 617 w 620"/>
                <a:gd name="T11" fmla="*/ 38 h 114"/>
                <a:gd name="T12" fmla="*/ 620 w 620"/>
                <a:gd name="T13" fmla="*/ 56 h 114"/>
                <a:gd name="T14" fmla="*/ 617 w 620"/>
                <a:gd name="T15" fmla="*/ 75 h 114"/>
                <a:gd name="T16" fmla="*/ 609 w 620"/>
                <a:gd name="T17" fmla="*/ 90 h 114"/>
                <a:gd name="T18" fmla="*/ 596 w 620"/>
                <a:gd name="T19" fmla="*/ 102 h 114"/>
                <a:gd name="T20" fmla="*/ 581 w 620"/>
                <a:gd name="T21" fmla="*/ 111 h 114"/>
                <a:gd name="T22" fmla="*/ 564 w 620"/>
                <a:gd name="T23" fmla="*/ 114 h 114"/>
                <a:gd name="T24" fmla="*/ 57 w 620"/>
                <a:gd name="T25" fmla="*/ 114 h 114"/>
                <a:gd name="T26" fmla="*/ 39 w 620"/>
                <a:gd name="T27" fmla="*/ 111 h 114"/>
                <a:gd name="T28" fmla="*/ 24 w 620"/>
                <a:gd name="T29" fmla="*/ 102 h 114"/>
                <a:gd name="T30" fmla="*/ 12 w 620"/>
                <a:gd name="T31" fmla="*/ 90 h 114"/>
                <a:gd name="T32" fmla="*/ 3 w 620"/>
                <a:gd name="T33" fmla="*/ 75 h 114"/>
                <a:gd name="T34" fmla="*/ 0 w 620"/>
                <a:gd name="T35" fmla="*/ 56 h 114"/>
                <a:gd name="T36" fmla="*/ 3 w 620"/>
                <a:gd name="T37" fmla="*/ 38 h 114"/>
                <a:gd name="T38" fmla="*/ 12 w 620"/>
                <a:gd name="T39" fmla="*/ 23 h 114"/>
                <a:gd name="T40" fmla="*/ 24 w 620"/>
                <a:gd name="T41" fmla="*/ 11 h 114"/>
                <a:gd name="T42" fmla="*/ 39 w 620"/>
                <a:gd name="T43" fmla="*/ 3 h 114"/>
                <a:gd name="T44" fmla="*/ 57 w 620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4">
                  <a:moveTo>
                    <a:pt x="57" y="0"/>
                  </a:moveTo>
                  <a:lnTo>
                    <a:pt x="564" y="0"/>
                  </a:lnTo>
                  <a:lnTo>
                    <a:pt x="581" y="3"/>
                  </a:lnTo>
                  <a:lnTo>
                    <a:pt x="596" y="11"/>
                  </a:lnTo>
                  <a:lnTo>
                    <a:pt x="609" y="23"/>
                  </a:lnTo>
                  <a:lnTo>
                    <a:pt x="617" y="38"/>
                  </a:lnTo>
                  <a:lnTo>
                    <a:pt x="620" y="56"/>
                  </a:lnTo>
                  <a:lnTo>
                    <a:pt x="617" y="75"/>
                  </a:lnTo>
                  <a:lnTo>
                    <a:pt x="609" y="90"/>
                  </a:lnTo>
                  <a:lnTo>
                    <a:pt x="596" y="102"/>
                  </a:lnTo>
                  <a:lnTo>
                    <a:pt x="581" y="111"/>
                  </a:lnTo>
                  <a:lnTo>
                    <a:pt x="564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773"/>
            <p:cNvSpPr>
              <a:spLocks/>
            </p:cNvSpPr>
            <p:nvPr/>
          </p:nvSpPr>
          <p:spPr bwMode="auto">
            <a:xfrm>
              <a:off x="796925" y="4576763"/>
              <a:ext cx="53975" cy="19050"/>
            </a:xfrm>
            <a:custGeom>
              <a:avLst/>
              <a:gdLst>
                <a:gd name="T0" fmla="*/ 57 w 338"/>
                <a:gd name="T1" fmla="*/ 0 h 114"/>
                <a:gd name="T2" fmla="*/ 282 w 338"/>
                <a:gd name="T3" fmla="*/ 0 h 114"/>
                <a:gd name="T4" fmla="*/ 299 w 338"/>
                <a:gd name="T5" fmla="*/ 3 h 114"/>
                <a:gd name="T6" fmla="*/ 315 w 338"/>
                <a:gd name="T7" fmla="*/ 11 h 114"/>
                <a:gd name="T8" fmla="*/ 327 w 338"/>
                <a:gd name="T9" fmla="*/ 23 h 114"/>
                <a:gd name="T10" fmla="*/ 335 w 338"/>
                <a:gd name="T11" fmla="*/ 38 h 114"/>
                <a:gd name="T12" fmla="*/ 338 w 338"/>
                <a:gd name="T13" fmla="*/ 56 h 114"/>
                <a:gd name="T14" fmla="*/ 335 w 338"/>
                <a:gd name="T15" fmla="*/ 75 h 114"/>
                <a:gd name="T16" fmla="*/ 327 w 338"/>
                <a:gd name="T17" fmla="*/ 90 h 114"/>
                <a:gd name="T18" fmla="*/ 315 w 338"/>
                <a:gd name="T19" fmla="*/ 102 h 114"/>
                <a:gd name="T20" fmla="*/ 299 w 338"/>
                <a:gd name="T21" fmla="*/ 111 h 114"/>
                <a:gd name="T22" fmla="*/ 282 w 338"/>
                <a:gd name="T23" fmla="*/ 114 h 114"/>
                <a:gd name="T24" fmla="*/ 57 w 338"/>
                <a:gd name="T25" fmla="*/ 114 h 114"/>
                <a:gd name="T26" fmla="*/ 39 w 338"/>
                <a:gd name="T27" fmla="*/ 111 h 114"/>
                <a:gd name="T28" fmla="*/ 24 w 338"/>
                <a:gd name="T29" fmla="*/ 102 h 114"/>
                <a:gd name="T30" fmla="*/ 12 w 338"/>
                <a:gd name="T31" fmla="*/ 90 h 114"/>
                <a:gd name="T32" fmla="*/ 3 w 338"/>
                <a:gd name="T33" fmla="*/ 75 h 114"/>
                <a:gd name="T34" fmla="*/ 0 w 338"/>
                <a:gd name="T35" fmla="*/ 56 h 114"/>
                <a:gd name="T36" fmla="*/ 3 w 338"/>
                <a:gd name="T37" fmla="*/ 38 h 114"/>
                <a:gd name="T38" fmla="*/ 12 w 338"/>
                <a:gd name="T39" fmla="*/ 23 h 114"/>
                <a:gd name="T40" fmla="*/ 24 w 338"/>
                <a:gd name="T41" fmla="*/ 11 h 114"/>
                <a:gd name="T42" fmla="*/ 39 w 338"/>
                <a:gd name="T43" fmla="*/ 3 h 114"/>
                <a:gd name="T44" fmla="*/ 57 w 338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114">
                  <a:moveTo>
                    <a:pt x="57" y="0"/>
                  </a:moveTo>
                  <a:lnTo>
                    <a:pt x="282" y="0"/>
                  </a:lnTo>
                  <a:lnTo>
                    <a:pt x="299" y="3"/>
                  </a:lnTo>
                  <a:lnTo>
                    <a:pt x="315" y="11"/>
                  </a:lnTo>
                  <a:lnTo>
                    <a:pt x="327" y="23"/>
                  </a:lnTo>
                  <a:lnTo>
                    <a:pt x="335" y="38"/>
                  </a:lnTo>
                  <a:lnTo>
                    <a:pt x="338" y="56"/>
                  </a:lnTo>
                  <a:lnTo>
                    <a:pt x="335" y="75"/>
                  </a:lnTo>
                  <a:lnTo>
                    <a:pt x="327" y="90"/>
                  </a:lnTo>
                  <a:lnTo>
                    <a:pt x="315" y="102"/>
                  </a:lnTo>
                  <a:lnTo>
                    <a:pt x="299" y="111"/>
                  </a:lnTo>
                  <a:lnTo>
                    <a:pt x="282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774"/>
            <p:cNvSpPr>
              <a:spLocks/>
            </p:cNvSpPr>
            <p:nvPr/>
          </p:nvSpPr>
          <p:spPr bwMode="auto">
            <a:xfrm>
              <a:off x="904875" y="4576763"/>
              <a:ext cx="34925" cy="19050"/>
            </a:xfrm>
            <a:custGeom>
              <a:avLst/>
              <a:gdLst>
                <a:gd name="T0" fmla="*/ 57 w 226"/>
                <a:gd name="T1" fmla="*/ 0 h 114"/>
                <a:gd name="T2" fmla="*/ 169 w 226"/>
                <a:gd name="T3" fmla="*/ 0 h 114"/>
                <a:gd name="T4" fmla="*/ 187 w 226"/>
                <a:gd name="T5" fmla="*/ 3 h 114"/>
                <a:gd name="T6" fmla="*/ 202 w 226"/>
                <a:gd name="T7" fmla="*/ 11 h 114"/>
                <a:gd name="T8" fmla="*/ 214 w 226"/>
                <a:gd name="T9" fmla="*/ 23 h 114"/>
                <a:gd name="T10" fmla="*/ 223 w 226"/>
                <a:gd name="T11" fmla="*/ 38 h 114"/>
                <a:gd name="T12" fmla="*/ 226 w 226"/>
                <a:gd name="T13" fmla="*/ 56 h 114"/>
                <a:gd name="T14" fmla="*/ 223 w 226"/>
                <a:gd name="T15" fmla="*/ 75 h 114"/>
                <a:gd name="T16" fmla="*/ 214 w 226"/>
                <a:gd name="T17" fmla="*/ 90 h 114"/>
                <a:gd name="T18" fmla="*/ 202 w 226"/>
                <a:gd name="T19" fmla="*/ 102 h 114"/>
                <a:gd name="T20" fmla="*/ 187 w 226"/>
                <a:gd name="T21" fmla="*/ 111 h 114"/>
                <a:gd name="T22" fmla="*/ 169 w 226"/>
                <a:gd name="T23" fmla="*/ 114 h 114"/>
                <a:gd name="T24" fmla="*/ 57 w 226"/>
                <a:gd name="T25" fmla="*/ 114 h 114"/>
                <a:gd name="T26" fmla="*/ 39 w 226"/>
                <a:gd name="T27" fmla="*/ 111 h 114"/>
                <a:gd name="T28" fmla="*/ 24 w 226"/>
                <a:gd name="T29" fmla="*/ 102 h 114"/>
                <a:gd name="T30" fmla="*/ 12 w 226"/>
                <a:gd name="T31" fmla="*/ 90 h 114"/>
                <a:gd name="T32" fmla="*/ 3 w 226"/>
                <a:gd name="T33" fmla="*/ 75 h 114"/>
                <a:gd name="T34" fmla="*/ 0 w 226"/>
                <a:gd name="T35" fmla="*/ 56 h 114"/>
                <a:gd name="T36" fmla="*/ 3 w 226"/>
                <a:gd name="T37" fmla="*/ 38 h 114"/>
                <a:gd name="T38" fmla="*/ 12 w 226"/>
                <a:gd name="T39" fmla="*/ 23 h 114"/>
                <a:gd name="T40" fmla="*/ 24 w 226"/>
                <a:gd name="T41" fmla="*/ 11 h 114"/>
                <a:gd name="T42" fmla="*/ 39 w 226"/>
                <a:gd name="T43" fmla="*/ 3 h 114"/>
                <a:gd name="T44" fmla="*/ 57 w 226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4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1"/>
                  </a:lnTo>
                  <a:lnTo>
                    <a:pt x="214" y="23"/>
                  </a:lnTo>
                  <a:lnTo>
                    <a:pt x="223" y="38"/>
                  </a:lnTo>
                  <a:lnTo>
                    <a:pt x="226" y="56"/>
                  </a:lnTo>
                  <a:lnTo>
                    <a:pt x="223" y="75"/>
                  </a:lnTo>
                  <a:lnTo>
                    <a:pt x="214" y="90"/>
                  </a:lnTo>
                  <a:lnTo>
                    <a:pt x="202" y="102"/>
                  </a:lnTo>
                  <a:lnTo>
                    <a:pt x="187" y="111"/>
                  </a:lnTo>
                  <a:lnTo>
                    <a:pt x="169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775"/>
            <p:cNvSpPr>
              <a:spLocks/>
            </p:cNvSpPr>
            <p:nvPr/>
          </p:nvSpPr>
          <p:spPr bwMode="auto">
            <a:xfrm>
              <a:off x="914400" y="4622800"/>
              <a:ext cx="17463" cy="17463"/>
            </a:xfrm>
            <a:custGeom>
              <a:avLst/>
              <a:gdLst>
                <a:gd name="T0" fmla="*/ 56 w 112"/>
                <a:gd name="T1" fmla="*/ 0 h 114"/>
                <a:gd name="T2" fmla="*/ 70 w 112"/>
                <a:gd name="T3" fmla="*/ 2 h 114"/>
                <a:gd name="T4" fmla="*/ 85 w 112"/>
                <a:gd name="T5" fmla="*/ 7 h 114"/>
                <a:gd name="T6" fmla="*/ 96 w 112"/>
                <a:gd name="T7" fmla="*/ 17 h 114"/>
                <a:gd name="T8" fmla="*/ 105 w 112"/>
                <a:gd name="T9" fmla="*/ 28 h 114"/>
                <a:gd name="T10" fmla="*/ 110 w 112"/>
                <a:gd name="T11" fmla="*/ 42 h 114"/>
                <a:gd name="T12" fmla="*/ 112 w 112"/>
                <a:gd name="T13" fmla="*/ 56 h 114"/>
                <a:gd name="T14" fmla="*/ 110 w 112"/>
                <a:gd name="T15" fmla="*/ 71 h 114"/>
                <a:gd name="T16" fmla="*/ 105 w 112"/>
                <a:gd name="T17" fmla="*/ 85 h 114"/>
                <a:gd name="T18" fmla="*/ 96 w 112"/>
                <a:gd name="T19" fmla="*/ 97 h 114"/>
                <a:gd name="T20" fmla="*/ 84 w 112"/>
                <a:gd name="T21" fmla="*/ 106 h 114"/>
                <a:gd name="T22" fmla="*/ 70 w 112"/>
                <a:gd name="T23" fmla="*/ 112 h 114"/>
                <a:gd name="T24" fmla="*/ 56 w 112"/>
                <a:gd name="T25" fmla="*/ 114 h 114"/>
                <a:gd name="T26" fmla="*/ 42 w 112"/>
                <a:gd name="T27" fmla="*/ 112 h 114"/>
                <a:gd name="T28" fmla="*/ 27 w 112"/>
                <a:gd name="T29" fmla="*/ 106 h 114"/>
                <a:gd name="T30" fmla="*/ 16 w 112"/>
                <a:gd name="T31" fmla="*/ 96 h 114"/>
                <a:gd name="T32" fmla="*/ 7 w 112"/>
                <a:gd name="T33" fmla="*/ 85 h 114"/>
                <a:gd name="T34" fmla="*/ 2 w 112"/>
                <a:gd name="T35" fmla="*/ 71 h 114"/>
                <a:gd name="T36" fmla="*/ 0 w 112"/>
                <a:gd name="T37" fmla="*/ 56 h 114"/>
                <a:gd name="T38" fmla="*/ 2 w 112"/>
                <a:gd name="T39" fmla="*/ 42 h 114"/>
                <a:gd name="T40" fmla="*/ 7 w 112"/>
                <a:gd name="T41" fmla="*/ 28 h 114"/>
                <a:gd name="T42" fmla="*/ 16 w 112"/>
                <a:gd name="T43" fmla="*/ 17 h 114"/>
                <a:gd name="T44" fmla="*/ 27 w 112"/>
                <a:gd name="T45" fmla="*/ 7 h 114"/>
                <a:gd name="T46" fmla="*/ 42 w 112"/>
                <a:gd name="T47" fmla="*/ 2 h 114"/>
                <a:gd name="T48" fmla="*/ 56 w 112"/>
                <a:gd name="T4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4">
                  <a:moveTo>
                    <a:pt x="56" y="0"/>
                  </a:moveTo>
                  <a:lnTo>
                    <a:pt x="70" y="2"/>
                  </a:lnTo>
                  <a:lnTo>
                    <a:pt x="85" y="7"/>
                  </a:lnTo>
                  <a:lnTo>
                    <a:pt x="96" y="17"/>
                  </a:lnTo>
                  <a:lnTo>
                    <a:pt x="105" y="28"/>
                  </a:lnTo>
                  <a:lnTo>
                    <a:pt x="110" y="42"/>
                  </a:lnTo>
                  <a:lnTo>
                    <a:pt x="112" y="56"/>
                  </a:lnTo>
                  <a:lnTo>
                    <a:pt x="110" y="71"/>
                  </a:lnTo>
                  <a:lnTo>
                    <a:pt x="105" y="85"/>
                  </a:lnTo>
                  <a:lnTo>
                    <a:pt x="96" y="97"/>
                  </a:lnTo>
                  <a:lnTo>
                    <a:pt x="84" y="106"/>
                  </a:lnTo>
                  <a:lnTo>
                    <a:pt x="70" y="112"/>
                  </a:lnTo>
                  <a:lnTo>
                    <a:pt x="56" y="114"/>
                  </a:lnTo>
                  <a:lnTo>
                    <a:pt x="42" y="112"/>
                  </a:lnTo>
                  <a:lnTo>
                    <a:pt x="27" y="106"/>
                  </a:lnTo>
                  <a:lnTo>
                    <a:pt x="16" y="96"/>
                  </a:lnTo>
                  <a:lnTo>
                    <a:pt x="7" y="85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8"/>
                  </a:lnTo>
                  <a:lnTo>
                    <a:pt x="16" y="17"/>
                  </a:lnTo>
                  <a:lnTo>
                    <a:pt x="27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776"/>
            <p:cNvSpPr>
              <a:spLocks/>
            </p:cNvSpPr>
            <p:nvPr/>
          </p:nvSpPr>
          <p:spPr bwMode="auto">
            <a:xfrm>
              <a:off x="868363" y="4576763"/>
              <a:ext cx="19050" cy="19050"/>
            </a:xfrm>
            <a:custGeom>
              <a:avLst/>
              <a:gdLst>
                <a:gd name="T0" fmla="*/ 56 w 113"/>
                <a:gd name="T1" fmla="*/ 0 h 114"/>
                <a:gd name="T2" fmla="*/ 71 w 113"/>
                <a:gd name="T3" fmla="*/ 2 h 114"/>
                <a:gd name="T4" fmla="*/ 85 w 113"/>
                <a:gd name="T5" fmla="*/ 7 h 114"/>
                <a:gd name="T6" fmla="*/ 96 w 113"/>
                <a:gd name="T7" fmla="*/ 17 h 114"/>
                <a:gd name="T8" fmla="*/ 105 w 113"/>
                <a:gd name="T9" fmla="*/ 28 h 114"/>
                <a:gd name="T10" fmla="*/ 111 w 113"/>
                <a:gd name="T11" fmla="*/ 42 h 114"/>
                <a:gd name="T12" fmla="*/ 113 w 113"/>
                <a:gd name="T13" fmla="*/ 56 h 114"/>
                <a:gd name="T14" fmla="*/ 111 w 113"/>
                <a:gd name="T15" fmla="*/ 72 h 114"/>
                <a:gd name="T16" fmla="*/ 105 w 113"/>
                <a:gd name="T17" fmla="*/ 85 h 114"/>
                <a:gd name="T18" fmla="*/ 96 w 113"/>
                <a:gd name="T19" fmla="*/ 97 h 114"/>
                <a:gd name="T20" fmla="*/ 84 w 113"/>
                <a:gd name="T21" fmla="*/ 106 h 114"/>
                <a:gd name="T22" fmla="*/ 71 w 113"/>
                <a:gd name="T23" fmla="*/ 112 h 114"/>
                <a:gd name="T24" fmla="*/ 56 w 113"/>
                <a:gd name="T25" fmla="*/ 114 h 114"/>
                <a:gd name="T26" fmla="*/ 42 w 113"/>
                <a:gd name="T27" fmla="*/ 112 h 114"/>
                <a:gd name="T28" fmla="*/ 28 w 113"/>
                <a:gd name="T29" fmla="*/ 106 h 114"/>
                <a:gd name="T30" fmla="*/ 16 w 113"/>
                <a:gd name="T31" fmla="*/ 97 h 114"/>
                <a:gd name="T32" fmla="*/ 7 w 113"/>
                <a:gd name="T33" fmla="*/ 85 h 114"/>
                <a:gd name="T34" fmla="*/ 2 w 113"/>
                <a:gd name="T35" fmla="*/ 72 h 114"/>
                <a:gd name="T36" fmla="*/ 0 w 113"/>
                <a:gd name="T37" fmla="*/ 56 h 114"/>
                <a:gd name="T38" fmla="*/ 2 w 113"/>
                <a:gd name="T39" fmla="*/ 42 h 114"/>
                <a:gd name="T40" fmla="*/ 7 w 113"/>
                <a:gd name="T41" fmla="*/ 28 h 114"/>
                <a:gd name="T42" fmla="*/ 16 w 113"/>
                <a:gd name="T43" fmla="*/ 17 h 114"/>
                <a:gd name="T44" fmla="*/ 28 w 113"/>
                <a:gd name="T45" fmla="*/ 7 h 114"/>
                <a:gd name="T46" fmla="*/ 41 w 113"/>
                <a:gd name="T47" fmla="*/ 2 h 114"/>
                <a:gd name="T48" fmla="*/ 56 w 113"/>
                <a:gd name="T4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4">
                  <a:moveTo>
                    <a:pt x="56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7"/>
                  </a:lnTo>
                  <a:lnTo>
                    <a:pt x="105" y="28"/>
                  </a:lnTo>
                  <a:lnTo>
                    <a:pt x="111" y="42"/>
                  </a:lnTo>
                  <a:lnTo>
                    <a:pt x="113" y="56"/>
                  </a:lnTo>
                  <a:lnTo>
                    <a:pt x="111" y="72"/>
                  </a:lnTo>
                  <a:lnTo>
                    <a:pt x="105" y="85"/>
                  </a:lnTo>
                  <a:lnTo>
                    <a:pt x="96" y="97"/>
                  </a:lnTo>
                  <a:lnTo>
                    <a:pt x="84" y="106"/>
                  </a:lnTo>
                  <a:lnTo>
                    <a:pt x="71" y="112"/>
                  </a:lnTo>
                  <a:lnTo>
                    <a:pt x="56" y="114"/>
                  </a:lnTo>
                  <a:lnTo>
                    <a:pt x="42" y="112"/>
                  </a:lnTo>
                  <a:lnTo>
                    <a:pt x="28" y="106"/>
                  </a:lnTo>
                  <a:lnTo>
                    <a:pt x="16" y="97"/>
                  </a:lnTo>
                  <a:lnTo>
                    <a:pt x="7" y="85"/>
                  </a:lnTo>
                  <a:lnTo>
                    <a:pt x="2" y="72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8"/>
                  </a:lnTo>
                  <a:lnTo>
                    <a:pt x="16" y="17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19" name="Group 1403"/>
          <p:cNvGrpSpPr/>
          <p:nvPr/>
        </p:nvGrpSpPr>
        <p:grpSpPr>
          <a:xfrm>
            <a:off x="10593643" y="3731585"/>
            <a:ext cx="536575" cy="536575"/>
            <a:chOff x="7223125" y="5014913"/>
            <a:chExt cx="536575" cy="536575"/>
          </a:xfrm>
          <a:solidFill>
            <a:srgbClr val="000000"/>
          </a:solidFill>
        </p:grpSpPr>
        <p:sp>
          <p:nvSpPr>
            <p:cNvPr id="1520" name="Freeform 818"/>
            <p:cNvSpPr>
              <a:spLocks noEditPoints="1"/>
            </p:cNvSpPr>
            <p:nvPr/>
          </p:nvSpPr>
          <p:spPr bwMode="auto">
            <a:xfrm>
              <a:off x="7223125" y="5014913"/>
              <a:ext cx="536575" cy="536575"/>
            </a:xfrm>
            <a:custGeom>
              <a:avLst/>
              <a:gdLst>
                <a:gd name="T0" fmla="*/ 113 w 3380"/>
                <a:gd name="T1" fmla="*/ 2479 h 3380"/>
                <a:gd name="T2" fmla="*/ 3267 w 3380"/>
                <a:gd name="T3" fmla="*/ 338 h 3380"/>
                <a:gd name="T4" fmla="*/ 1690 w 3380"/>
                <a:gd name="T5" fmla="*/ 0 h 3380"/>
                <a:gd name="T6" fmla="*/ 1723 w 3380"/>
                <a:gd name="T7" fmla="*/ 11 h 3380"/>
                <a:gd name="T8" fmla="*/ 1743 w 3380"/>
                <a:gd name="T9" fmla="*/ 39 h 3380"/>
                <a:gd name="T10" fmla="*/ 1746 w 3380"/>
                <a:gd name="T11" fmla="*/ 225 h 3380"/>
                <a:gd name="T12" fmla="*/ 3380 w 3380"/>
                <a:gd name="T13" fmla="*/ 2591 h 3380"/>
                <a:gd name="T14" fmla="*/ 2519 w 3380"/>
                <a:gd name="T15" fmla="*/ 3284 h 3380"/>
                <a:gd name="T16" fmla="*/ 2533 w 3380"/>
                <a:gd name="T17" fmla="*/ 3309 h 3380"/>
                <a:gd name="T18" fmla="*/ 2533 w 3380"/>
                <a:gd name="T19" fmla="*/ 3338 h 3380"/>
                <a:gd name="T20" fmla="*/ 2519 w 3380"/>
                <a:gd name="T21" fmla="*/ 3364 h 3380"/>
                <a:gd name="T22" fmla="*/ 2493 w 3380"/>
                <a:gd name="T23" fmla="*/ 3378 h 3380"/>
                <a:gd name="T24" fmla="*/ 2464 w 3380"/>
                <a:gd name="T25" fmla="*/ 3378 h 3380"/>
                <a:gd name="T26" fmla="*/ 2439 w 3380"/>
                <a:gd name="T27" fmla="*/ 3364 h 3380"/>
                <a:gd name="T28" fmla="*/ 1746 w 3380"/>
                <a:gd name="T29" fmla="*/ 3211 h 3380"/>
                <a:gd name="T30" fmla="*/ 1735 w 3380"/>
                <a:gd name="T31" fmla="*/ 3244 h 3380"/>
                <a:gd name="T32" fmla="*/ 1707 w 3380"/>
                <a:gd name="T33" fmla="*/ 3264 h 3380"/>
                <a:gd name="T34" fmla="*/ 1673 w 3380"/>
                <a:gd name="T35" fmla="*/ 3264 h 3380"/>
                <a:gd name="T36" fmla="*/ 1645 w 3380"/>
                <a:gd name="T37" fmla="*/ 3244 h 3380"/>
                <a:gd name="T38" fmla="*/ 1634 w 3380"/>
                <a:gd name="T39" fmla="*/ 3211 h 3380"/>
                <a:gd name="T40" fmla="*/ 941 w 3380"/>
                <a:gd name="T41" fmla="*/ 3364 h 3380"/>
                <a:gd name="T42" fmla="*/ 916 w 3380"/>
                <a:gd name="T43" fmla="*/ 3378 h 3380"/>
                <a:gd name="T44" fmla="*/ 887 w 3380"/>
                <a:gd name="T45" fmla="*/ 3378 h 3380"/>
                <a:gd name="T46" fmla="*/ 861 w 3380"/>
                <a:gd name="T47" fmla="*/ 3364 h 3380"/>
                <a:gd name="T48" fmla="*/ 847 w 3380"/>
                <a:gd name="T49" fmla="*/ 3338 h 3380"/>
                <a:gd name="T50" fmla="*/ 847 w 3380"/>
                <a:gd name="T51" fmla="*/ 3309 h 3380"/>
                <a:gd name="T52" fmla="*/ 861 w 3380"/>
                <a:gd name="T53" fmla="*/ 3284 h 3380"/>
                <a:gd name="T54" fmla="*/ 0 w 3380"/>
                <a:gd name="T55" fmla="*/ 2591 h 3380"/>
                <a:gd name="T56" fmla="*/ 1634 w 3380"/>
                <a:gd name="T57" fmla="*/ 225 h 3380"/>
                <a:gd name="T58" fmla="*/ 1637 w 3380"/>
                <a:gd name="T59" fmla="*/ 39 h 3380"/>
                <a:gd name="T60" fmla="*/ 1657 w 3380"/>
                <a:gd name="T61" fmla="*/ 11 h 3380"/>
                <a:gd name="T62" fmla="*/ 1690 w 3380"/>
                <a:gd name="T6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80" h="3380">
                  <a:moveTo>
                    <a:pt x="113" y="338"/>
                  </a:moveTo>
                  <a:lnTo>
                    <a:pt x="113" y="2479"/>
                  </a:lnTo>
                  <a:lnTo>
                    <a:pt x="3267" y="2479"/>
                  </a:lnTo>
                  <a:lnTo>
                    <a:pt x="3267" y="338"/>
                  </a:lnTo>
                  <a:lnTo>
                    <a:pt x="113" y="338"/>
                  </a:lnTo>
                  <a:close/>
                  <a:moveTo>
                    <a:pt x="1690" y="0"/>
                  </a:moveTo>
                  <a:lnTo>
                    <a:pt x="1707" y="3"/>
                  </a:lnTo>
                  <a:lnTo>
                    <a:pt x="1723" y="11"/>
                  </a:lnTo>
                  <a:lnTo>
                    <a:pt x="1735" y="24"/>
                  </a:lnTo>
                  <a:lnTo>
                    <a:pt x="1743" y="39"/>
                  </a:lnTo>
                  <a:lnTo>
                    <a:pt x="1746" y="56"/>
                  </a:lnTo>
                  <a:lnTo>
                    <a:pt x="1746" y="225"/>
                  </a:lnTo>
                  <a:lnTo>
                    <a:pt x="3380" y="225"/>
                  </a:lnTo>
                  <a:lnTo>
                    <a:pt x="3380" y="2591"/>
                  </a:lnTo>
                  <a:lnTo>
                    <a:pt x="1826" y="2591"/>
                  </a:lnTo>
                  <a:lnTo>
                    <a:pt x="2519" y="3284"/>
                  </a:lnTo>
                  <a:lnTo>
                    <a:pt x="2528" y="3296"/>
                  </a:lnTo>
                  <a:lnTo>
                    <a:pt x="2533" y="3309"/>
                  </a:lnTo>
                  <a:lnTo>
                    <a:pt x="2535" y="3324"/>
                  </a:lnTo>
                  <a:lnTo>
                    <a:pt x="2533" y="3338"/>
                  </a:lnTo>
                  <a:lnTo>
                    <a:pt x="2528" y="3351"/>
                  </a:lnTo>
                  <a:lnTo>
                    <a:pt x="2519" y="3364"/>
                  </a:lnTo>
                  <a:lnTo>
                    <a:pt x="2506" y="3373"/>
                  </a:lnTo>
                  <a:lnTo>
                    <a:pt x="2493" y="3378"/>
                  </a:lnTo>
                  <a:lnTo>
                    <a:pt x="2479" y="3380"/>
                  </a:lnTo>
                  <a:lnTo>
                    <a:pt x="2464" y="3378"/>
                  </a:lnTo>
                  <a:lnTo>
                    <a:pt x="2451" y="3373"/>
                  </a:lnTo>
                  <a:lnTo>
                    <a:pt x="2439" y="3364"/>
                  </a:lnTo>
                  <a:lnTo>
                    <a:pt x="1746" y="2671"/>
                  </a:lnTo>
                  <a:lnTo>
                    <a:pt x="1746" y="3211"/>
                  </a:lnTo>
                  <a:lnTo>
                    <a:pt x="1743" y="3228"/>
                  </a:lnTo>
                  <a:lnTo>
                    <a:pt x="1735" y="3244"/>
                  </a:lnTo>
                  <a:lnTo>
                    <a:pt x="1723" y="3256"/>
                  </a:lnTo>
                  <a:lnTo>
                    <a:pt x="1707" y="3264"/>
                  </a:lnTo>
                  <a:lnTo>
                    <a:pt x="1690" y="3267"/>
                  </a:lnTo>
                  <a:lnTo>
                    <a:pt x="1673" y="3264"/>
                  </a:lnTo>
                  <a:lnTo>
                    <a:pt x="1657" y="3256"/>
                  </a:lnTo>
                  <a:lnTo>
                    <a:pt x="1645" y="3244"/>
                  </a:lnTo>
                  <a:lnTo>
                    <a:pt x="1637" y="3228"/>
                  </a:lnTo>
                  <a:lnTo>
                    <a:pt x="1634" y="3211"/>
                  </a:lnTo>
                  <a:lnTo>
                    <a:pt x="1634" y="2671"/>
                  </a:lnTo>
                  <a:lnTo>
                    <a:pt x="941" y="3364"/>
                  </a:lnTo>
                  <a:lnTo>
                    <a:pt x="929" y="3373"/>
                  </a:lnTo>
                  <a:lnTo>
                    <a:pt x="916" y="3378"/>
                  </a:lnTo>
                  <a:lnTo>
                    <a:pt x="901" y="3380"/>
                  </a:lnTo>
                  <a:lnTo>
                    <a:pt x="887" y="3378"/>
                  </a:lnTo>
                  <a:lnTo>
                    <a:pt x="874" y="3373"/>
                  </a:lnTo>
                  <a:lnTo>
                    <a:pt x="861" y="3364"/>
                  </a:lnTo>
                  <a:lnTo>
                    <a:pt x="852" y="3351"/>
                  </a:lnTo>
                  <a:lnTo>
                    <a:pt x="847" y="3338"/>
                  </a:lnTo>
                  <a:lnTo>
                    <a:pt x="845" y="3324"/>
                  </a:lnTo>
                  <a:lnTo>
                    <a:pt x="847" y="3309"/>
                  </a:lnTo>
                  <a:lnTo>
                    <a:pt x="852" y="3296"/>
                  </a:lnTo>
                  <a:lnTo>
                    <a:pt x="861" y="3284"/>
                  </a:lnTo>
                  <a:lnTo>
                    <a:pt x="1554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34" y="225"/>
                  </a:lnTo>
                  <a:lnTo>
                    <a:pt x="1634" y="56"/>
                  </a:lnTo>
                  <a:lnTo>
                    <a:pt x="1637" y="39"/>
                  </a:lnTo>
                  <a:lnTo>
                    <a:pt x="1645" y="24"/>
                  </a:lnTo>
                  <a:lnTo>
                    <a:pt x="1657" y="11"/>
                  </a:lnTo>
                  <a:lnTo>
                    <a:pt x="1673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819"/>
            <p:cNvSpPr>
              <a:spLocks/>
            </p:cNvSpPr>
            <p:nvPr/>
          </p:nvSpPr>
          <p:spPr bwMode="auto">
            <a:xfrm>
              <a:off x="7527925" y="5354638"/>
              <a:ext cx="150813" cy="17463"/>
            </a:xfrm>
            <a:custGeom>
              <a:avLst/>
              <a:gdLst>
                <a:gd name="T0" fmla="*/ 57 w 958"/>
                <a:gd name="T1" fmla="*/ 0 h 112"/>
                <a:gd name="T2" fmla="*/ 902 w 958"/>
                <a:gd name="T3" fmla="*/ 0 h 112"/>
                <a:gd name="T4" fmla="*/ 919 w 958"/>
                <a:gd name="T5" fmla="*/ 3 h 112"/>
                <a:gd name="T6" fmla="*/ 934 w 958"/>
                <a:gd name="T7" fmla="*/ 11 h 112"/>
                <a:gd name="T8" fmla="*/ 947 w 958"/>
                <a:gd name="T9" fmla="*/ 22 h 112"/>
                <a:gd name="T10" fmla="*/ 955 w 958"/>
                <a:gd name="T11" fmla="*/ 39 h 112"/>
                <a:gd name="T12" fmla="*/ 958 w 958"/>
                <a:gd name="T13" fmla="*/ 56 h 112"/>
                <a:gd name="T14" fmla="*/ 955 w 958"/>
                <a:gd name="T15" fmla="*/ 73 h 112"/>
                <a:gd name="T16" fmla="*/ 947 w 958"/>
                <a:gd name="T17" fmla="*/ 89 h 112"/>
                <a:gd name="T18" fmla="*/ 934 w 958"/>
                <a:gd name="T19" fmla="*/ 101 h 112"/>
                <a:gd name="T20" fmla="*/ 919 w 958"/>
                <a:gd name="T21" fmla="*/ 109 h 112"/>
                <a:gd name="T22" fmla="*/ 902 w 958"/>
                <a:gd name="T23" fmla="*/ 112 h 112"/>
                <a:gd name="T24" fmla="*/ 57 w 958"/>
                <a:gd name="T25" fmla="*/ 112 h 112"/>
                <a:gd name="T26" fmla="*/ 39 w 958"/>
                <a:gd name="T27" fmla="*/ 109 h 112"/>
                <a:gd name="T28" fmla="*/ 24 w 958"/>
                <a:gd name="T29" fmla="*/ 101 h 112"/>
                <a:gd name="T30" fmla="*/ 12 w 958"/>
                <a:gd name="T31" fmla="*/ 89 h 112"/>
                <a:gd name="T32" fmla="*/ 3 w 958"/>
                <a:gd name="T33" fmla="*/ 73 h 112"/>
                <a:gd name="T34" fmla="*/ 0 w 958"/>
                <a:gd name="T35" fmla="*/ 56 h 112"/>
                <a:gd name="T36" fmla="*/ 3 w 958"/>
                <a:gd name="T37" fmla="*/ 39 h 112"/>
                <a:gd name="T38" fmla="*/ 12 w 958"/>
                <a:gd name="T39" fmla="*/ 22 h 112"/>
                <a:gd name="T40" fmla="*/ 24 w 958"/>
                <a:gd name="T41" fmla="*/ 11 h 112"/>
                <a:gd name="T42" fmla="*/ 39 w 958"/>
                <a:gd name="T43" fmla="*/ 3 h 112"/>
                <a:gd name="T44" fmla="*/ 57 w 95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8" h="112">
                  <a:moveTo>
                    <a:pt x="57" y="0"/>
                  </a:moveTo>
                  <a:lnTo>
                    <a:pt x="902" y="0"/>
                  </a:lnTo>
                  <a:lnTo>
                    <a:pt x="919" y="3"/>
                  </a:lnTo>
                  <a:lnTo>
                    <a:pt x="934" y="11"/>
                  </a:lnTo>
                  <a:lnTo>
                    <a:pt x="947" y="22"/>
                  </a:lnTo>
                  <a:lnTo>
                    <a:pt x="955" y="39"/>
                  </a:lnTo>
                  <a:lnTo>
                    <a:pt x="958" y="56"/>
                  </a:lnTo>
                  <a:lnTo>
                    <a:pt x="955" y="73"/>
                  </a:lnTo>
                  <a:lnTo>
                    <a:pt x="947" y="89"/>
                  </a:lnTo>
                  <a:lnTo>
                    <a:pt x="934" y="101"/>
                  </a:lnTo>
                  <a:lnTo>
                    <a:pt x="919" y="109"/>
                  </a:lnTo>
                  <a:lnTo>
                    <a:pt x="902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820"/>
            <p:cNvSpPr>
              <a:spLocks/>
            </p:cNvSpPr>
            <p:nvPr/>
          </p:nvSpPr>
          <p:spPr bwMode="auto">
            <a:xfrm>
              <a:off x="7304088" y="5292726"/>
              <a:ext cx="106363" cy="17463"/>
            </a:xfrm>
            <a:custGeom>
              <a:avLst/>
              <a:gdLst>
                <a:gd name="T0" fmla="*/ 56 w 676"/>
                <a:gd name="T1" fmla="*/ 0 h 113"/>
                <a:gd name="T2" fmla="*/ 620 w 676"/>
                <a:gd name="T3" fmla="*/ 0 h 113"/>
                <a:gd name="T4" fmla="*/ 637 w 676"/>
                <a:gd name="T5" fmla="*/ 3 h 113"/>
                <a:gd name="T6" fmla="*/ 652 w 676"/>
                <a:gd name="T7" fmla="*/ 12 h 113"/>
                <a:gd name="T8" fmla="*/ 665 w 676"/>
                <a:gd name="T9" fmla="*/ 24 h 113"/>
                <a:gd name="T10" fmla="*/ 673 w 676"/>
                <a:gd name="T11" fmla="*/ 39 h 113"/>
                <a:gd name="T12" fmla="*/ 676 w 676"/>
                <a:gd name="T13" fmla="*/ 57 h 113"/>
                <a:gd name="T14" fmla="*/ 673 w 676"/>
                <a:gd name="T15" fmla="*/ 74 h 113"/>
                <a:gd name="T16" fmla="*/ 665 w 676"/>
                <a:gd name="T17" fmla="*/ 89 h 113"/>
                <a:gd name="T18" fmla="*/ 652 w 676"/>
                <a:gd name="T19" fmla="*/ 102 h 113"/>
                <a:gd name="T20" fmla="*/ 637 w 676"/>
                <a:gd name="T21" fmla="*/ 110 h 113"/>
                <a:gd name="T22" fmla="*/ 620 w 676"/>
                <a:gd name="T23" fmla="*/ 113 h 113"/>
                <a:gd name="T24" fmla="*/ 56 w 676"/>
                <a:gd name="T25" fmla="*/ 113 h 113"/>
                <a:gd name="T26" fmla="*/ 39 w 676"/>
                <a:gd name="T27" fmla="*/ 110 h 113"/>
                <a:gd name="T28" fmla="*/ 24 w 676"/>
                <a:gd name="T29" fmla="*/ 102 h 113"/>
                <a:gd name="T30" fmla="*/ 11 w 676"/>
                <a:gd name="T31" fmla="*/ 89 h 113"/>
                <a:gd name="T32" fmla="*/ 3 w 676"/>
                <a:gd name="T33" fmla="*/ 74 h 113"/>
                <a:gd name="T34" fmla="*/ 0 w 676"/>
                <a:gd name="T35" fmla="*/ 57 h 113"/>
                <a:gd name="T36" fmla="*/ 3 w 676"/>
                <a:gd name="T37" fmla="*/ 39 h 113"/>
                <a:gd name="T38" fmla="*/ 11 w 676"/>
                <a:gd name="T39" fmla="*/ 24 h 113"/>
                <a:gd name="T40" fmla="*/ 24 w 676"/>
                <a:gd name="T41" fmla="*/ 12 h 113"/>
                <a:gd name="T42" fmla="*/ 39 w 676"/>
                <a:gd name="T43" fmla="*/ 3 h 113"/>
                <a:gd name="T44" fmla="*/ 56 w 67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6" h="113">
                  <a:moveTo>
                    <a:pt x="56" y="0"/>
                  </a:moveTo>
                  <a:lnTo>
                    <a:pt x="620" y="0"/>
                  </a:lnTo>
                  <a:lnTo>
                    <a:pt x="637" y="3"/>
                  </a:lnTo>
                  <a:lnTo>
                    <a:pt x="652" y="12"/>
                  </a:lnTo>
                  <a:lnTo>
                    <a:pt x="665" y="24"/>
                  </a:lnTo>
                  <a:lnTo>
                    <a:pt x="673" y="39"/>
                  </a:lnTo>
                  <a:lnTo>
                    <a:pt x="676" y="57"/>
                  </a:lnTo>
                  <a:lnTo>
                    <a:pt x="673" y="74"/>
                  </a:lnTo>
                  <a:lnTo>
                    <a:pt x="665" y="89"/>
                  </a:lnTo>
                  <a:lnTo>
                    <a:pt x="652" y="102"/>
                  </a:lnTo>
                  <a:lnTo>
                    <a:pt x="637" y="110"/>
                  </a:lnTo>
                  <a:lnTo>
                    <a:pt x="620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821"/>
            <p:cNvSpPr>
              <a:spLocks/>
            </p:cNvSpPr>
            <p:nvPr/>
          </p:nvSpPr>
          <p:spPr bwMode="auto">
            <a:xfrm>
              <a:off x="7481888" y="5292726"/>
              <a:ext cx="152400" cy="17463"/>
            </a:xfrm>
            <a:custGeom>
              <a:avLst/>
              <a:gdLst>
                <a:gd name="T0" fmla="*/ 56 w 957"/>
                <a:gd name="T1" fmla="*/ 0 h 113"/>
                <a:gd name="T2" fmla="*/ 901 w 957"/>
                <a:gd name="T3" fmla="*/ 0 h 113"/>
                <a:gd name="T4" fmla="*/ 918 w 957"/>
                <a:gd name="T5" fmla="*/ 3 h 113"/>
                <a:gd name="T6" fmla="*/ 934 w 957"/>
                <a:gd name="T7" fmla="*/ 12 h 113"/>
                <a:gd name="T8" fmla="*/ 946 w 957"/>
                <a:gd name="T9" fmla="*/ 24 h 113"/>
                <a:gd name="T10" fmla="*/ 954 w 957"/>
                <a:gd name="T11" fmla="*/ 39 h 113"/>
                <a:gd name="T12" fmla="*/ 957 w 957"/>
                <a:gd name="T13" fmla="*/ 57 h 113"/>
                <a:gd name="T14" fmla="*/ 954 w 957"/>
                <a:gd name="T15" fmla="*/ 74 h 113"/>
                <a:gd name="T16" fmla="*/ 946 w 957"/>
                <a:gd name="T17" fmla="*/ 89 h 113"/>
                <a:gd name="T18" fmla="*/ 934 w 957"/>
                <a:gd name="T19" fmla="*/ 102 h 113"/>
                <a:gd name="T20" fmla="*/ 918 w 957"/>
                <a:gd name="T21" fmla="*/ 110 h 113"/>
                <a:gd name="T22" fmla="*/ 901 w 957"/>
                <a:gd name="T23" fmla="*/ 113 h 113"/>
                <a:gd name="T24" fmla="*/ 56 w 957"/>
                <a:gd name="T25" fmla="*/ 113 h 113"/>
                <a:gd name="T26" fmla="*/ 39 w 957"/>
                <a:gd name="T27" fmla="*/ 110 h 113"/>
                <a:gd name="T28" fmla="*/ 23 w 957"/>
                <a:gd name="T29" fmla="*/ 102 h 113"/>
                <a:gd name="T30" fmla="*/ 11 w 957"/>
                <a:gd name="T31" fmla="*/ 89 h 113"/>
                <a:gd name="T32" fmla="*/ 3 w 957"/>
                <a:gd name="T33" fmla="*/ 74 h 113"/>
                <a:gd name="T34" fmla="*/ 0 w 957"/>
                <a:gd name="T35" fmla="*/ 57 h 113"/>
                <a:gd name="T36" fmla="*/ 3 w 957"/>
                <a:gd name="T37" fmla="*/ 39 h 113"/>
                <a:gd name="T38" fmla="*/ 11 w 957"/>
                <a:gd name="T39" fmla="*/ 24 h 113"/>
                <a:gd name="T40" fmla="*/ 23 w 957"/>
                <a:gd name="T41" fmla="*/ 12 h 113"/>
                <a:gd name="T42" fmla="*/ 39 w 957"/>
                <a:gd name="T43" fmla="*/ 3 h 113"/>
                <a:gd name="T44" fmla="*/ 56 w 95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7" h="113">
                  <a:moveTo>
                    <a:pt x="56" y="0"/>
                  </a:moveTo>
                  <a:lnTo>
                    <a:pt x="901" y="0"/>
                  </a:lnTo>
                  <a:lnTo>
                    <a:pt x="918" y="3"/>
                  </a:lnTo>
                  <a:lnTo>
                    <a:pt x="934" y="12"/>
                  </a:lnTo>
                  <a:lnTo>
                    <a:pt x="946" y="24"/>
                  </a:lnTo>
                  <a:lnTo>
                    <a:pt x="954" y="39"/>
                  </a:lnTo>
                  <a:lnTo>
                    <a:pt x="957" y="57"/>
                  </a:lnTo>
                  <a:lnTo>
                    <a:pt x="954" y="74"/>
                  </a:lnTo>
                  <a:lnTo>
                    <a:pt x="946" y="89"/>
                  </a:lnTo>
                  <a:lnTo>
                    <a:pt x="934" y="102"/>
                  </a:lnTo>
                  <a:lnTo>
                    <a:pt x="918" y="110"/>
                  </a:lnTo>
                  <a:lnTo>
                    <a:pt x="901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822"/>
            <p:cNvSpPr>
              <a:spLocks/>
            </p:cNvSpPr>
            <p:nvPr/>
          </p:nvSpPr>
          <p:spPr bwMode="auto">
            <a:xfrm>
              <a:off x="7437438" y="5292726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1 w 113"/>
                <a:gd name="T3" fmla="*/ 1 h 112"/>
                <a:gd name="T4" fmla="*/ 85 w 113"/>
                <a:gd name="T5" fmla="*/ 7 h 112"/>
                <a:gd name="T6" fmla="*/ 96 w 113"/>
                <a:gd name="T7" fmla="*/ 16 h 112"/>
                <a:gd name="T8" fmla="*/ 105 w 113"/>
                <a:gd name="T9" fmla="*/ 27 h 112"/>
                <a:gd name="T10" fmla="*/ 111 w 113"/>
                <a:gd name="T11" fmla="*/ 40 h 112"/>
                <a:gd name="T12" fmla="*/ 113 w 113"/>
                <a:gd name="T13" fmla="*/ 56 h 112"/>
                <a:gd name="T14" fmla="*/ 111 w 113"/>
                <a:gd name="T15" fmla="*/ 70 h 112"/>
                <a:gd name="T16" fmla="*/ 105 w 113"/>
                <a:gd name="T17" fmla="*/ 84 h 112"/>
                <a:gd name="T18" fmla="*/ 96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6 w 113"/>
                <a:gd name="T25" fmla="*/ 112 h 112"/>
                <a:gd name="T26" fmla="*/ 42 w 113"/>
                <a:gd name="T27" fmla="*/ 110 h 112"/>
                <a:gd name="T28" fmla="*/ 29 w 113"/>
                <a:gd name="T29" fmla="*/ 105 h 112"/>
                <a:gd name="T30" fmla="*/ 16 w 113"/>
                <a:gd name="T31" fmla="*/ 96 h 112"/>
                <a:gd name="T32" fmla="*/ 7 w 113"/>
                <a:gd name="T33" fmla="*/ 83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7 w 113"/>
                <a:gd name="T41" fmla="*/ 28 h 112"/>
                <a:gd name="T42" fmla="*/ 16 w 113"/>
                <a:gd name="T43" fmla="*/ 16 h 112"/>
                <a:gd name="T44" fmla="*/ 28 w 113"/>
                <a:gd name="T45" fmla="*/ 7 h 112"/>
                <a:gd name="T46" fmla="*/ 42 w 113"/>
                <a:gd name="T47" fmla="*/ 1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6" y="16"/>
                  </a:lnTo>
                  <a:lnTo>
                    <a:pt x="105" y="27"/>
                  </a:lnTo>
                  <a:lnTo>
                    <a:pt x="111" y="40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4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823"/>
            <p:cNvSpPr>
              <a:spLocks/>
            </p:cNvSpPr>
            <p:nvPr/>
          </p:nvSpPr>
          <p:spPr bwMode="auto">
            <a:xfrm>
              <a:off x="7348538" y="5354638"/>
              <a:ext cx="152400" cy="17463"/>
            </a:xfrm>
            <a:custGeom>
              <a:avLst/>
              <a:gdLst>
                <a:gd name="T0" fmla="*/ 56 w 957"/>
                <a:gd name="T1" fmla="*/ 0 h 112"/>
                <a:gd name="T2" fmla="*/ 901 w 957"/>
                <a:gd name="T3" fmla="*/ 0 h 112"/>
                <a:gd name="T4" fmla="*/ 918 w 957"/>
                <a:gd name="T5" fmla="*/ 3 h 112"/>
                <a:gd name="T6" fmla="*/ 934 w 957"/>
                <a:gd name="T7" fmla="*/ 11 h 112"/>
                <a:gd name="T8" fmla="*/ 946 w 957"/>
                <a:gd name="T9" fmla="*/ 22 h 112"/>
                <a:gd name="T10" fmla="*/ 954 w 957"/>
                <a:gd name="T11" fmla="*/ 39 h 112"/>
                <a:gd name="T12" fmla="*/ 957 w 957"/>
                <a:gd name="T13" fmla="*/ 56 h 112"/>
                <a:gd name="T14" fmla="*/ 954 w 957"/>
                <a:gd name="T15" fmla="*/ 73 h 112"/>
                <a:gd name="T16" fmla="*/ 946 w 957"/>
                <a:gd name="T17" fmla="*/ 89 h 112"/>
                <a:gd name="T18" fmla="*/ 934 w 957"/>
                <a:gd name="T19" fmla="*/ 101 h 112"/>
                <a:gd name="T20" fmla="*/ 918 w 957"/>
                <a:gd name="T21" fmla="*/ 109 h 112"/>
                <a:gd name="T22" fmla="*/ 901 w 957"/>
                <a:gd name="T23" fmla="*/ 112 h 112"/>
                <a:gd name="T24" fmla="*/ 56 w 957"/>
                <a:gd name="T25" fmla="*/ 112 h 112"/>
                <a:gd name="T26" fmla="*/ 39 w 957"/>
                <a:gd name="T27" fmla="*/ 109 h 112"/>
                <a:gd name="T28" fmla="*/ 23 w 957"/>
                <a:gd name="T29" fmla="*/ 101 h 112"/>
                <a:gd name="T30" fmla="*/ 11 w 957"/>
                <a:gd name="T31" fmla="*/ 89 h 112"/>
                <a:gd name="T32" fmla="*/ 3 w 957"/>
                <a:gd name="T33" fmla="*/ 73 h 112"/>
                <a:gd name="T34" fmla="*/ 0 w 957"/>
                <a:gd name="T35" fmla="*/ 56 h 112"/>
                <a:gd name="T36" fmla="*/ 3 w 957"/>
                <a:gd name="T37" fmla="*/ 39 h 112"/>
                <a:gd name="T38" fmla="*/ 11 w 957"/>
                <a:gd name="T39" fmla="*/ 22 h 112"/>
                <a:gd name="T40" fmla="*/ 23 w 957"/>
                <a:gd name="T41" fmla="*/ 11 h 112"/>
                <a:gd name="T42" fmla="*/ 39 w 957"/>
                <a:gd name="T43" fmla="*/ 3 h 112"/>
                <a:gd name="T44" fmla="*/ 56 w 95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7" h="112">
                  <a:moveTo>
                    <a:pt x="56" y="0"/>
                  </a:moveTo>
                  <a:lnTo>
                    <a:pt x="901" y="0"/>
                  </a:lnTo>
                  <a:lnTo>
                    <a:pt x="918" y="3"/>
                  </a:lnTo>
                  <a:lnTo>
                    <a:pt x="934" y="11"/>
                  </a:lnTo>
                  <a:lnTo>
                    <a:pt x="946" y="22"/>
                  </a:lnTo>
                  <a:lnTo>
                    <a:pt x="954" y="39"/>
                  </a:lnTo>
                  <a:lnTo>
                    <a:pt x="957" y="56"/>
                  </a:lnTo>
                  <a:lnTo>
                    <a:pt x="954" y="73"/>
                  </a:lnTo>
                  <a:lnTo>
                    <a:pt x="946" y="89"/>
                  </a:lnTo>
                  <a:lnTo>
                    <a:pt x="934" y="101"/>
                  </a:lnTo>
                  <a:lnTo>
                    <a:pt x="918" y="109"/>
                  </a:lnTo>
                  <a:lnTo>
                    <a:pt x="901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824"/>
            <p:cNvSpPr>
              <a:spLocks/>
            </p:cNvSpPr>
            <p:nvPr/>
          </p:nvSpPr>
          <p:spPr bwMode="auto">
            <a:xfrm>
              <a:off x="7304088" y="5354638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4 w 113"/>
                <a:gd name="T5" fmla="*/ 7 h 111"/>
                <a:gd name="T6" fmla="*/ 96 w 113"/>
                <a:gd name="T7" fmla="*/ 15 h 111"/>
                <a:gd name="T8" fmla="*/ 105 w 113"/>
                <a:gd name="T9" fmla="*/ 26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3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6 h 111"/>
                <a:gd name="T42" fmla="*/ 16 w 113"/>
                <a:gd name="T43" fmla="*/ 15 h 111"/>
                <a:gd name="T44" fmla="*/ 28 w 113"/>
                <a:gd name="T45" fmla="*/ 7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4" y="7"/>
                  </a:lnTo>
                  <a:lnTo>
                    <a:pt x="96" y="15"/>
                  </a:lnTo>
                  <a:lnTo>
                    <a:pt x="105" y="26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3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6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825"/>
            <p:cNvSpPr>
              <a:spLocks/>
            </p:cNvSpPr>
            <p:nvPr/>
          </p:nvSpPr>
          <p:spPr bwMode="auto">
            <a:xfrm>
              <a:off x="7661275" y="5292726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1 h 112"/>
                <a:gd name="T4" fmla="*/ 85 w 113"/>
                <a:gd name="T5" fmla="*/ 7 h 112"/>
                <a:gd name="T6" fmla="*/ 97 w 113"/>
                <a:gd name="T7" fmla="*/ 16 h 112"/>
                <a:gd name="T8" fmla="*/ 106 w 113"/>
                <a:gd name="T9" fmla="*/ 27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6 w 113"/>
                <a:gd name="T17" fmla="*/ 84 h 112"/>
                <a:gd name="T18" fmla="*/ 97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9 w 113"/>
                <a:gd name="T29" fmla="*/ 105 h 112"/>
                <a:gd name="T30" fmla="*/ 17 w 113"/>
                <a:gd name="T31" fmla="*/ 96 h 112"/>
                <a:gd name="T32" fmla="*/ 8 w 113"/>
                <a:gd name="T33" fmla="*/ 83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8 w 113"/>
                <a:gd name="T41" fmla="*/ 28 h 112"/>
                <a:gd name="T42" fmla="*/ 17 w 113"/>
                <a:gd name="T43" fmla="*/ 16 h 112"/>
                <a:gd name="T44" fmla="*/ 28 w 113"/>
                <a:gd name="T45" fmla="*/ 7 h 112"/>
                <a:gd name="T46" fmla="*/ 42 w 113"/>
                <a:gd name="T47" fmla="*/ 1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7" y="16"/>
                  </a:lnTo>
                  <a:lnTo>
                    <a:pt x="106" y="27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6" y="84"/>
                  </a:lnTo>
                  <a:lnTo>
                    <a:pt x="97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7" y="96"/>
                  </a:lnTo>
                  <a:lnTo>
                    <a:pt x="8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8" y="28"/>
                  </a:lnTo>
                  <a:lnTo>
                    <a:pt x="17" y="16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826"/>
            <p:cNvSpPr>
              <a:spLocks/>
            </p:cNvSpPr>
            <p:nvPr/>
          </p:nvSpPr>
          <p:spPr bwMode="auto">
            <a:xfrm>
              <a:off x="7527925" y="5167313"/>
              <a:ext cx="150813" cy="17463"/>
            </a:xfrm>
            <a:custGeom>
              <a:avLst/>
              <a:gdLst>
                <a:gd name="T0" fmla="*/ 57 w 958"/>
                <a:gd name="T1" fmla="*/ 0 h 112"/>
                <a:gd name="T2" fmla="*/ 902 w 958"/>
                <a:gd name="T3" fmla="*/ 0 h 112"/>
                <a:gd name="T4" fmla="*/ 919 w 958"/>
                <a:gd name="T5" fmla="*/ 3 h 112"/>
                <a:gd name="T6" fmla="*/ 934 w 958"/>
                <a:gd name="T7" fmla="*/ 11 h 112"/>
                <a:gd name="T8" fmla="*/ 947 w 958"/>
                <a:gd name="T9" fmla="*/ 23 h 112"/>
                <a:gd name="T10" fmla="*/ 955 w 958"/>
                <a:gd name="T11" fmla="*/ 39 h 112"/>
                <a:gd name="T12" fmla="*/ 958 w 958"/>
                <a:gd name="T13" fmla="*/ 56 h 112"/>
                <a:gd name="T14" fmla="*/ 955 w 958"/>
                <a:gd name="T15" fmla="*/ 73 h 112"/>
                <a:gd name="T16" fmla="*/ 947 w 958"/>
                <a:gd name="T17" fmla="*/ 89 h 112"/>
                <a:gd name="T18" fmla="*/ 934 w 958"/>
                <a:gd name="T19" fmla="*/ 101 h 112"/>
                <a:gd name="T20" fmla="*/ 919 w 958"/>
                <a:gd name="T21" fmla="*/ 109 h 112"/>
                <a:gd name="T22" fmla="*/ 902 w 958"/>
                <a:gd name="T23" fmla="*/ 112 h 112"/>
                <a:gd name="T24" fmla="*/ 57 w 958"/>
                <a:gd name="T25" fmla="*/ 112 h 112"/>
                <a:gd name="T26" fmla="*/ 39 w 958"/>
                <a:gd name="T27" fmla="*/ 109 h 112"/>
                <a:gd name="T28" fmla="*/ 24 w 958"/>
                <a:gd name="T29" fmla="*/ 101 h 112"/>
                <a:gd name="T30" fmla="*/ 12 w 958"/>
                <a:gd name="T31" fmla="*/ 89 h 112"/>
                <a:gd name="T32" fmla="*/ 3 w 958"/>
                <a:gd name="T33" fmla="*/ 73 h 112"/>
                <a:gd name="T34" fmla="*/ 0 w 958"/>
                <a:gd name="T35" fmla="*/ 56 h 112"/>
                <a:gd name="T36" fmla="*/ 3 w 958"/>
                <a:gd name="T37" fmla="*/ 39 h 112"/>
                <a:gd name="T38" fmla="*/ 12 w 958"/>
                <a:gd name="T39" fmla="*/ 23 h 112"/>
                <a:gd name="T40" fmla="*/ 24 w 958"/>
                <a:gd name="T41" fmla="*/ 11 h 112"/>
                <a:gd name="T42" fmla="*/ 39 w 958"/>
                <a:gd name="T43" fmla="*/ 3 h 112"/>
                <a:gd name="T44" fmla="*/ 57 w 95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8" h="112">
                  <a:moveTo>
                    <a:pt x="57" y="0"/>
                  </a:moveTo>
                  <a:lnTo>
                    <a:pt x="902" y="0"/>
                  </a:lnTo>
                  <a:lnTo>
                    <a:pt x="919" y="3"/>
                  </a:lnTo>
                  <a:lnTo>
                    <a:pt x="934" y="11"/>
                  </a:lnTo>
                  <a:lnTo>
                    <a:pt x="947" y="23"/>
                  </a:lnTo>
                  <a:lnTo>
                    <a:pt x="955" y="39"/>
                  </a:lnTo>
                  <a:lnTo>
                    <a:pt x="958" y="56"/>
                  </a:lnTo>
                  <a:lnTo>
                    <a:pt x="955" y="73"/>
                  </a:lnTo>
                  <a:lnTo>
                    <a:pt x="947" y="89"/>
                  </a:lnTo>
                  <a:lnTo>
                    <a:pt x="934" y="101"/>
                  </a:lnTo>
                  <a:lnTo>
                    <a:pt x="919" y="109"/>
                  </a:lnTo>
                  <a:lnTo>
                    <a:pt x="902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827"/>
            <p:cNvSpPr>
              <a:spLocks/>
            </p:cNvSpPr>
            <p:nvPr/>
          </p:nvSpPr>
          <p:spPr bwMode="auto">
            <a:xfrm>
              <a:off x="7572375" y="5229226"/>
              <a:ext cx="106363" cy="17463"/>
            </a:xfrm>
            <a:custGeom>
              <a:avLst/>
              <a:gdLst>
                <a:gd name="T0" fmla="*/ 56 w 676"/>
                <a:gd name="T1" fmla="*/ 0 h 113"/>
                <a:gd name="T2" fmla="*/ 620 w 676"/>
                <a:gd name="T3" fmla="*/ 0 h 113"/>
                <a:gd name="T4" fmla="*/ 637 w 676"/>
                <a:gd name="T5" fmla="*/ 3 h 113"/>
                <a:gd name="T6" fmla="*/ 652 w 676"/>
                <a:gd name="T7" fmla="*/ 11 h 113"/>
                <a:gd name="T8" fmla="*/ 665 w 676"/>
                <a:gd name="T9" fmla="*/ 24 h 113"/>
                <a:gd name="T10" fmla="*/ 673 w 676"/>
                <a:gd name="T11" fmla="*/ 39 h 113"/>
                <a:gd name="T12" fmla="*/ 676 w 676"/>
                <a:gd name="T13" fmla="*/ 56 h 113"/>
                <a:gd name="T14" fmla="*/ 673 w 676"/>
                <a:gd name="T15" fmla="*/ 74 h 113"/>
                <a:gd name="T16" fmla="*/ 665 w 676"/>
                <a:gd name="T17" fmla="*/ 89 h 113"/>
                <a:gd name="T18" fmla="*/ 652 w 676"/>
                <a:gd name="T19" fmla="*/ 101 h 113"/>
                <a:gd name="T20" fmla="*/ 637 w 676"/>
                <a:gd name="T21" fmla="*/ 110 h 113"/>
                <a:gd name="T22" fmla="*/ 620 w 676"/>
                <a:gd name="T23" fmla="*/ 113 h 113"/>
                <a:gd name="T24" fmla="*/ 56 w 676"/>
                <a:gd name="T25" fmla="*/ 113 h 113"/>
                <a:gd name="T26" fmla="*/ 39 w 676"/>
                <a:gd name="T27" fmla="*/ 110 h 113"/>
                <a:gd name="T28" fmla="*/ 24 w 676"/>
                <a:gd name="T29" fmla="*/ 101 h 113"/>
                <a:gd name="T30" fmla="*/ 11 w 676"/>
                <a:gd name="T31" fmla="*/ 89 h 113"/>
                <a:gd name="T32" fmla="*/ 3 w 676"/>
                <a:gd name="T33" fmla="*/ 74 h 113"/>
                <a:gd name="T34" fmla="*/ 0 w 676"/>
                <a:gd name="T35" fmla="*/ 56 h 113"/>
                <a:gd name="T36" fmla="*/ 3 w 676"/>
                <a:gd name="T37" fmla="*/ 39 h 113"/>
                <a:gd name="T38" fmla="*/ 11 w 676"/>
                <a:gd name="T39" fmla="*/ 24 h 113"/>
                <a:gd name="T40" fmla="*/ 24 w 676"/>
                <a:gd name="T41" fmla="*/ 11 h 113"/>
                <a:gd name="T42" fmla="*/ 39 w 676"/>
                <a:gd name="T43" fmla="*/ 3 h 113"/>
                <a:gd name="T44" fmla="*/ 56 w 67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6" h="113">
                  <a:moveTo>
                    <a:pt x="56" y="0"/>
                  </a:moveTo>
                  <a:lnTo>
                    <a:pt x="620" y="0"/>
                  </a:lnTo>
                  <a:lnTo>
                    <a:pt x="637" y="3"/>
                  </a:lnTo>
                  <a:lnTo>
                    <a:pt x="652" y="11"/>
                  </a:lnTo>
                  <a:lnTo>
                    <a:pt x="665" y="24"/>
                  </a:lnTo>
                  <a:lnTo>
                    <a:pt x="673" y="39"/>
                  </a:lnTo>
                  <a:lnTo>
                    <a:pt x="676" y="56"/>
                  </a:lnTo>
                  <a:lnTo>
                    <a:pt x="673" y="74"/>
                  </a:lnTo>
                  <a:lnTo>
                    <a:pt x="665" y="89"/>
                  </a:lnTo>
                  <a:lnTo>
                    <a:pt x="652" y="101"/>
                  </a:lnTo>
                  <a:lnTo>
                    <a:pt x="637" y="110"/>
                  </a:lnTo>
                  <a:lnTo>
                    <a:pt x="620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828"/>
            <p:cNvSpPr>
              <a:spLocks/>
            </p:cNvSpPr>
            <p:nvPr/>
          </p:nvSpPr>
          <p:spPr bwMode="auto">
            <a:xfrm>
              <a:off x="7481888" y="5229226"/>
              <a:ext cx="36513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1 w 225"/>
                <a:gd name="T7" fmla="*/ 11 h 113"/>
                <a:gd name="T8" fmla="*/ 214 w 225"/>
                <a:gd name="T9" fmla="*/ 24 h 113"/>
                <a:gd name="T10" fmla="*/ 222 w 225"/>
                <a:gd name="T11" fmla="*/ 39 h 113"/>
                <a:gd name="T12" fmla="*/ 225 w 225"/>
                <a:gd name="T13" fmla="*/ 56 h 113"/>
                <a:gd name="T14" fmla="*/ 222 w 225"/>
                <a:gd name="T15" fmla="*/ 74 h 113"/>
                <a:gd name="T16" fmla="*/ 214 w 225"/>
                <a:gd name="T17" fmla="*/ 89 h 113"/>
                <a:gd name="T18" fmla="*/ 201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3 w 225"/>
                <a:gd name="T29" fmla="*/ 101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6 h 113"/>
                <a:gd name="T36" fmla="*/ 3 w 225"/>
                <a:gd name="T37" fmla="*/ 39 h 113"/>
                <a:gd name="T38" fmla="*/ 11 w 225"/>
                <a:gd name="T39" fmla="*/ 24 h 113"/>
                <a:gd name="T40" fmla="*/ 23 w 225"/>
                <a:gd name="T41" fmla="*/ 11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1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829"/>
            <p:cNvSpPr>
              <a:spLocks/>
            </p:cNvSpPr>
            <p:nvPr/>
          </p:nvSpPr>
          <p:spPr bwMode="auto">
            <a:xfrm>
              <a:off x="7481888" y="5103813"/>
              <a:ext cx="152400" cy="19050"/>
            </a:xfrm>
            <a:custGeom>
              <a:avLst/>
              <a:gdLst>
                <a:gd name="T0" fmla="*/ 56 w 957"/>
                <a:gd name="T1" fmla="*/ 0 h 113"/>
                <a:gd name="T2" fmla="*/ 901 w 957"/>
                <a:gd name="T3" fmla="*/ 0 h 113"/>
                <a:gd name="T4" fmla="*/ 918 w 957"/>
                <a:gd name="T5" fmla="*/ 3 h 113"/>
                <a:gd name="T6" fmla="*/ 934 w 957"/>
                <a:gd name="T7" fmla="*/ 12 h 113"/>
                <a:gd name="T8" fmla="*/ 946 w 957"/>
                <a:gd name="T9" fmla="*/ 24 h 113"/>
                <a:gd name="T10" fmla="*/ 954 w 957"/>
                <a:gd name="T11" fmla="*/ 39 h 113"/>
                <a:gd name="T12" fmla="*/ 957 w 957"/>
                <a:gd name="T13" fmla="*/ 57 h 113"/>
                <a:gd name="T14" fmla="*/ 954 w 957"/>
                <a:gd name="T15" fmla="*/ 74 h 113"/>
                <a:gd name="T16" fmla="*/ 946 w 957"/>
                <a:gd name="T17" fmla="*/ 90 h 113"/>
                <a:gd name="T18" fmla="*/ 934 w 957"/>
                <a:gd name="T19" fmla="*/ 102 h 113"/>
                <a:gd name="T20" fmla="*/ 918 w 957"/>
                <a:gd name="T21" fmla="*/ 110 h 113"/>
                <a:gd name="T22" fmla="*/ 901 w 957"/>
                <a:gd name="T23" fmla="*/ 113 h 113"/>
                <a:gd name="T24" fmla="*/ 56 w 957"/>
                <a:gd name="T25" fmla="*/ 113 h 113"/>
                <a:gd name="T26" fmla="*/ 39 w 957"/>
                <a:gd name="T27" fmla="*/ 110 h 113"/>
                <a:gd name="T28" fmla="*/ 23 w 957"/>
                <a:gd name="T29" fmla="*/ 102 h 113"/>
                <a:gd name="T30" fmla="*/ 11 w 957"/>
                <a:gd name="T31" fmla="*/ 90 h 113"/>
                <a:gd name="T32" fmla="*/ 3 w 957"/>
                <a:gd name="T33" fmla="*/ 74 h 113"/>
                <a:gd name="T34" fmla="*/ 0 w 957"/>
                <a:gd name="T35" fmla="*/ 57 h 113"/>
                <a:gd name="T36" fmla="*/ 3 w 957"/>
                <a:gd name="T37" fmla="*/ 39 h 113"/>
                <a:gd name="T38" fmla="*/ 11 w 957"/>
                <a:gd name="T39" fmla="*/ 24 h 113"/>
                <a:gd name="T40" fmla="*/ 23 w 957"/>
                <a:gd name="T41" fmla="*/ 12 h 113"/>
                <a:gd name="T42" fmla="*/ 39 w 957"/>
                <a:gd name="T43" fmla="*/ 3 h 113"/>
                <a:gd name="T44" fmla="*/ 56 w 95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7" h="113">
                  <a:moveTo>
                    <a:pt x="56" y="0"/>
                  </a:moveTo>
                  <a:lnTo>
                    <a:pt x="901" y="0"/>
                  </a:lnTo>
                  <a:lnTo>
                    <a:pt x="918" y="3"/>
                  </a:lnTo>
                  <a:lnTo>
                    <a:pt x="934" y="12"/>
                  </a:lnTo>
                  <a:lnTo>
                    <a:pt x="946" y="24"/>
                  </a:lnTo>
                  <a:lnTo>
                    <a:pt x="954" y="39"/>
                  </a:lnTo>
                  <a:lnTo>
                    <a:pt x="957" y="57"/>
                  </a:lnTo>
                  <a:lnTo>
                    <a:pt x="954" y="74"/>
                  </a:lnTo>
                  <a:lnTo>
                    <a:pt x="946" y="90"/>
                  </a:lnTo>
                  <a:lnTo>
                    <a:pt x="934" y="102"/>
                  </a:lnTo>
                  <a:lnTo>
                    <a:pt x="918" y="110"/>
                  </a:lnTo>
                  <a:lnTo>
                    <a:pt x="901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830"/>
            <p:cNvSpPr>
              <a:spLocks/>
            </p:cNvSpPr>
            <p:nvPr/>
          </p:nvSpPr>
          <p:spPr bwMode="auto">
            <a:xfrm>
              <a:off x="7661275" y="5103813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1 h 112"/>
                <a:gd name="T4" fmla="*/ 85 w 113"/>
                <a:gd name="T5" fmla="*/ 7 h 112"/>
                <a:gd name="T6" fmla="*/ 97 w 113"/>
                <a:gd name="T7" fmla="*/ 16 h 112"/>
                <a:gd name="T8" fmla="*/ 106 w 113"/>
                <a:gd name="T9" fmla="*/ 27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6 w 113"/>
                <a:gd name="T17" fmla="*/ 84 h 112"/>
                <a:gd name="T18" fmla="*/ 97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9 w 113"/>
                <a:gd name="T29" fmla="*/ 105 h 112"/>
                <a:gd name="T30" fmla="*/ 17 w 113"/>
                <a:gd name="T31" fmla="*/ 96 h 112"/>
                <a:gd name="T32" fmla="*/ 8 w 113"/>
                <a:gd name="T33" fmla="*/ 84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8 w 113"/>
                <a:gd name="T41" fmla="*/ 27 h 112"/>
                <a:gd name="T42" fmla="*/ 17 w 113"/>
                <a:gd name="T43" fmla="*/ 16 h 112"/>
                <a:gd name="T44" fmla="*/ 28 w 113"/>
                <a:gd name="T45" fmla="*/ 7 h 112"/>
                <a:gd name="T46" fmla="*/ 42 w 113"/>
                <a:gd name="T47" fmla="*/ 1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7" y="16"/>
                  </a:lnTo>
                  <a:lnTo>
                    <a:pt x="106" y="27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6" y="84"/>
                  </a:lnTo>
                  <a:lnTo>
                    <a:pt x="97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7" y="96"/>
                  </a:lnTo>
                  <a:lnTo>
                    <a:pt x="8" y="84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8" y="27"/>
                  </a:lnTo>
                  <a:lnTo>
                    <a:pt x="17" y="16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831"/>
            <p:cNvSpPr>
              <a:spLocks/>
            </p:cNvSpPr>
            <p:nvPr/>
          </p:nvSpPr>
          <p:spPr bwMode="auto">
            <a:xfrm>
              <a:off x="7491413" y="5167313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4 w 113"/>
                <a:gd name="T5" fmla="*/ 6 h 111"/>
                <a:gd name="T6" fmla="*/ 96 w 113"/>
                <a:gd name="T7" fmla="*/ 15 h 111"/>
                <a:gd name="T8" fmla="*/ 105 w 113"/>
                <a:gd name="T9" fmla="*/ 27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7 h 111"/>
                <a:gd name="T42" fmla="*/ 16 w 113"/>
                <a:gd name="T43" fmla="*/ 15 h 111"/>
                <a:gd name="T44" fmla="*/ 28 w 113"/>
                <a:gd name="T45" fmla="*/ 6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832"/>
            <p:cNvSpPr>
              <a:spLocks/>
            </p:cNvSpPr>
            <p:nvPr/>
          </p:nvSpPr>
          <p:spPr bwMode="auto">
            <a:xfrm>
              <a:off x="7535863" y="5229226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0 w 112"/>
                <a:gd name="T3" fmla="*/ 1 h 112"/>
                <a:gd name="T4" fmla="*/ 85 w 112"/>
                <a:gd name="T5" fmla="*/ 7 h 112"/>
                <a:gd name="T6" fmla="*/ 96 w 112"/>
                <a:gd name="T7" fmla="*/ 15 h 112"/>
                <a:gd name="T8" fmla="*/ 105 w 112"/>
                <a:gd name="T9" fmla="*/ 28 h 112"/>
                <a:gd name="T10" fmla="*/ 110 w 112"/>
                <a:gd name="T11" fmla="*/ 41 h 112"/>
                <a:gd name="T12" fmla="*/ 112 w 112"/>
                <a:gd name="T13" fmla="*/ 55 h 112"/>
                <a:gd name="T14" fmla="*/ 110 w 112"/>
                <a:gd name="T15" fmla="*/ 70 h 112"/>
                <a:gd name="T16" fmla="*/ 105 w 112"/>
                <a:gd name="T17" fmla="*/ 83 h 112"/>
                <a:gd name="T18" fmla="*/ 96 w 112"/>
                <a:gd name="T19" fmla="*/ 95 h 112"/>
                <a:gd name="T20" fmla="*/ 85 w 112"/>
                <a:gd name="T21" fmla="*/ 104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8 w 112"/>
                <a:gd name="T29" fmla="*/ 104 h 112"/>
                <a:gd name="T30" fmla="*/ 16 w 112"/>
                <a:gd name="T31" fmla="*/ 95 h 112"/>
                <a:gd name="T32" fmla="*/ 7 w 112"/>
                <a:gd name="T33" fmla="*/ 83 h 112"/>
                <a:gd name="T34" fmla="*/ 2 w 112"/>
                <a:gd name="T35" fmla="*/ 70 h 112"/>
                <a:gd name="T36" fmla="*/ 0 w 112"/>
                <a:gd name="T37" fmla="*/ 55 h 112"/>
                <a:gd name="T38" fmla="*/ 2 w 112"/>
                <a:gd name="T39" fmla="*/ 40 h 112"/>
                <a:gd name="T40" fmla="*/ 8 w 112"/>
                <a:gd name="T41" fmla="*/ 27 h 112"/>
                <a:gd name="T42" fmla="*/ 16 w 112"/>
                <a:gd name="T43" fmla="*/ 15 h 112"/>
                <a:gd name="T44" fmla="*/ 28 w 112"/>
                <a:gd name="T45" fmla="*/ 7 h 112"/>
                <a:gd name="T46" fmla="*/ 42 w 112"/>
                <a:gd name="T47" fmla="*/ 1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0" y="1"/>
                  </a:lnTo>
                  <a:lnTo>
                    <a:pt x="85" y="7"/>
                  </a:lnTo>
                  <a:lnTo>
                    <a:pt x="96" y="15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5" y="104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8" y="27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833"/>
            <p:cNvSpPr>
              <a:spLocks noEditPoints="1"/>
            </p:cNvSpPr>
            <p:nvPr/>
          </p:nvSpPr>
          <p:spPr bwMode="auto">
            <a:xfrm>
              <a:off x="7304088" y="5103813"/>
              <a:ext cx="142875" cy="142875"/>
            </a:xfrm>
            <a:custGeom>
              <a:avLst/>
              <a:gdLst>
                <a:gd name="T0" fmla="*/ 113 w 901"/>
                <a:gd name="T1" fmla="*/ 113 h 902"/>
                <a:gd name="T2" fmla="*/ 113 w 901"/>
                <a:gd name="T3" fmla="*/ 789 h 902"/>
                <a:gd name="T4" fmla="*/ 789 w 901"/>
                <a:gd name="T5" fmla="*/ 789 h 902"/>
                <a:gd name="T6" fmla="*/ 789 w 901"/>
                <a:gd name="T7" fmla="*/ 113 h 902"/>
                <a:gd name="T8" fmla="*/ 113 w 901"/>
                <a:gd name="T9" fmla="*/ 113 h 902"/>
                <a:gd name="T10" fmla="*/ 0 w 901"/>
                <a:gd name="T11" fmla="*/ 0 h 902"/>
                <a:gd name="T12" fmla="*/ 901 w 901"/>
                <a:gd name="T13" fmla="*/ 0 h 902"/>
                <a:gd name="T14" fmla="*/ 901 w 901"/>
                <a:gd name="T15" fmla="*/ 902 h 902"/>
                <a:gd name="T16" fmla="*/ 0 w 901"/>
                <a:gd name="T17" fmla="*/ 902 h 902"/>
                <a:gd name="T18" fmla="*/ 0 w 901"/>
                <a:gd name="T19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1" h="902">
                  <a:moveTo>
                    <a:pt x="113" y="113"/>
                  </a:moveTo>
                  <a:lnTo>
                    <a:pt x="113" y="789"/>
                  </a:lnTo>
                  <a:lnTo>
                    <a:pt x="789" y="789"/>
                  </a:lnTo>
                  <a:lnTo>
                    <a:pt x="789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901" y="0"/>
                  </a:lnTo>
                  <a:lnTo>
                    <a:pt x="901" y="902"/>
                  </a:lnTo>
                  <a:lnTo>
                    <a:pt x="0" y="90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36" name="Group 1412"/>
          <p:cNvGrpSpPr/>
          <p:nvPr/>
        </p:nvGrpSpPr>
        <p:grpSpPr>
          <a:xfrm>
            <a:off x="9658149" y="3731585"/>
            <a:ext cx="536575" cy="536575"/>
            <a:chOff x="6296025" y="5014913"/>
            <a:chExt cx="536575" cy="536575"/>
          </a:xfrm>
          <a:solidFill>
            <a:srgbClr val="000000"/>
          </a:solidFill>
        </p:grpSpPr>
        <p:sp>
          <p:nvSpPr>
            <p:cNvPr id="1537" name="Freeform 838"/>
            <p:cNvSpPr>
              <a:spLocks/>
            </p:cNvSpPr>
            <p:nvPr/>
          </p:nvSpPr>
          <p:spPr bwMode="auto">
            <a:xfrm>
              <a:off x="6340475" y="5130801"/>
              <a:ext cx="152400" cy="19050"/>
            </a:xfrm>
            <a:custGeom>
              <a:avLst/>
              <a:gdLst>
                <a:gd name="T0" fmla="*/ 56 w 957"/>
                <a:gd name="T1" fmla="*/ 0 h 113"/>
                <a:gd name="T2" fmla="*/ 901 w 957"/>
                <a:gd name="T3" fmla="*/ 0 h 113"/>
                <a:gd name="T4" fmla="*/ 918 w 957"/>
                <a:gd name="T5" fmla="*/ 3 h 113"/>
                <a:gd name="T6" fmla="*/ 935 w 957"/>
                <a:gd name="T7" fmla="*/ 12 h 113"/>
                <a:gd name="T8" fmla="*/ 946 w 957"/>
                <a:gd name="T9" fmla="*/ 23 h 113"/>
                <a:gd name="T10" fmla="*/ 954 w 957"/>
                <a:gd name="T11" fmla="*/ 39 h 113"/>
                <a:gd name="T12" fmla="*/ 957 w 957"/>
                <a:gd name="T13" fmla="*/ 57 h 113"/>
                <a:gd name="T14" fmla="*/ 954 w 957"/>
                <a:gd name="T15" fmla="*/ 74 h 113"/>
                <a:gd name="T16" fmla="*/ 946 w 957"/>
                <a:gd name="T17" fmla="*/ 89 h 113"/>
                <a:gd name="T18" fmla="*/ 935 w 957"/>
                <a:gd name="T19" fmla="*/ 102 h 113"/>
                <a:gd name="T20" fmla="*/ 918 w 957"/>
                <a:gd name="T21" fmla="*/ 110 h 113"/>
                <a:gd name="T22" fmla="*/ 901 w 957"/>
                <a:gd name="T23" fmla="*/ 113 h 113"/>
                <a:gd name="T24" fmla="*/ 56 w 957"/>
                <a:gd name="T25" fmla="*/ 113 h 113"/>
                <a:gd name="T26" fmla="*/ 39 w 957"/>
                <a:gd name="T27" fmla="*/ 110 h 113"/>
                <a:gd name="T28" fmla="*/ 23 w 957"/>
                <a:gd name="T29" fmla="*/ 102 h 113"/>
                <a:gd name="T30" fmla="*/ 11 w 957"/>
                <a:gd name="T31" fmla="*/ 89 h 113"/>
                <a:gd name="T32" fmla="*/ 3 w 957"/>
                <a:gd name="T33" fmla="*/ 74 h 113"/>
                <a:gd name="T34" fmla="*/ 0 w 957"/>
                <a:gd name="T35" fmla="*/ 57 h 113"/>
                <a:gd name="T36" fmla="*/ 3 w 957"/>
                <a:gd name="T37" fmla="*/ 39 h 113"/>
                <a:gd name="T38" fmla="*/ 11 w 957"/>
                <a:gd name="T39" fmla="*/ 23 h 113"/>
                <a:gd name="T40" fmla="*/ 23 w 957"/>
                <a:gd name="T41" fmla="*/ 12 h 113"/>
                <a:gd name="T42" fmla="*/ 39 w 957"/>
                <a:gd name="T43" fmla="*/ 3 h 113"/>
                <a:gd name="T44" fmla="*/ 56 w 95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7" h="113">
                  <a:moveTo>
                    <a:pt x="56" y="0"/>
                  </a:moveTo>
                  <a:lnTo>
                    <a:pt x="901" y="0"/>
                  </a:lnTo>
                  <a:lnTo>
                    <a:pt x="918" y="3"/>
                  </a:lnTo>
                  <a:lnTo>
                    <a:pt x="935" y="12"/>
                  </a:lnTo>
                  <a:lnTo>
                    <a:pt x="946" y="23"/>
                  </a:lnTo>
                  <a:lnTo>
                    <a:pt x="954" y="39"/>
                  </a:lnTo>
                  <a:lnTo>
                    <a:pt x="957" y="57"/>
                  </a:lnTo>
                  <a:lnTo>
                    <a:pt x="954" y="74"/>
                  </a:lnTo>
                  <a:lnTo>
                    <a:pt x="946" y="89"/>
                  </a:lnTo>
                  <a:lnTo>
                    <a:pt x="935" y="102"/>
                  </a:lnTo>
                  <a:lnTo>
                    <a:pt x="918" y="110"/>
                  </a:lnTo>
                  <a:lnTo>
                    <a:pt x="901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839"/>
            <p:cNvSpPr>
              <a:spLocks/>
            </p:cNvSpPr>
            <p:nvPr/>
          </p:nvSpPr>
          <p:spPr bwMode="auto">
            <a:xfrm>
              <a:off x="6340475" y="5095876"/>
              <a:ext cx="98425" cy="17463"/>
            </a:xfrm>
            <a:custGeom>
              <a:avLst/>
              <a:gdLst>
                <a:gd name="T0" fmla="*/ 56 w 619"/>
                <a:gd name="T1" fmla="*/ 0 h 113"/>
                <a:gd name="T2" fmla="*/ 563 w 619"/>
                <a:gd name="T3" fmla="*/ 0 h 113"/>
                <a:gd name="T4" fmla="*/ 580 w 619"/>
                <a:gd name="T5" fmla="*/ 3 h 113"/>
                <a:gd name="T6" fmla="*/ 596 w 619"/>
                <a:gd name="T7" fmla="*/ 11 h 113"/>
                <a:gd name="T8" fmla="*/ 608 w 619"/>
                <a:gd name="T9" fmla="*/ 24 h 113"/>
                <a:gd name="T10" fmla="*/ 616 w 619"/>
                <a:gd name="T11" fmla="*/ 39 h 113"/>
                <a:gd name="T12" fmla="*/ 619 w 619"/>
                <a:gd name="T13" fmla="*/ 56 h 113"/>
                <a:gd name="T14" fmla="*/ 616 w 619"/>
                <a:gd name="T15" fmla="*/ 74 h 113"/>
                <a:gd name="T16" fmla="*/ 608 w 619"/>
                <a:gd name="T17" fmla="*/ 89 h 113"/>
                <a:gd name="T18" fmla="*/ 596 w 619"/>
                <a:gd name="T19" fmla="*/ 101 h 113"/>
                <a:gd name="T20" fmla="*/ 580 w 619"/>
                <a:gd name="T21" fmla="*/ 110 h 113"/>
                <a:gd name="T22" fmla="*/ 563 w 619"/>
                <a:gd name="T23" fmla="*/ 113 h 113"/>
                <a:gd name="T24" fmla="*/ 56 w 619"/>
                <a:gd name="T25" fmla="*/ 113 h 113"/>
                <a:gd name="T26" fmla="*/ 39 w 619"/>
                <a:gd name="T27" fmla="*/ 110 h 113"/>
                <a:gd name="T28" fmla="*/ 23 w 619"/>
                <a:gd name="T29" fmla="*/ 101 h 113"/>
                <a:gd name="T30" fmla="*/ 11 w 619"/>
                <a:gd name="T31" fmla="*/ 89 h 113"/>
                <a:gd name="T32" fmla="*/ 3 w 619"/>
                <a:gd name="T33" fmla="*/ 74 h 113"/>
                <a:gd name="T34" fmla="*/ 0 w 619"/>
                <a:gd name="T35" fmla="*/ 56 h 113"/>
                <a:gd name="T36" fmla="*/ 3 w 619"/>
                <a:gd name="T37" fmla="*/ 39 h 113"/>
                <a:gd name="T38" fmla="*/ 11 w 619"/>
                <a:gd name="T39" fmla="*/ 24 h 113"/>
                <a:gd name="T40" fmla="*/ 23 w 619"/>
                <a:gd name="T41" fmla="*/ 11 h 113"/>
                <a:gd name="T42" fmla="*/ 39 w 619"/>
                <a:gd name="T43" fmla="*/ 3 h 113"/>
                <a:gd name="T44" fmla="*/ 56 w 61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9" h="113">
                  <a:moveTo>
                    <a:pt x="56" y="0"/>
                  </a:moveTo>
                  <a:lnTo>
                    <a:pt x="563" y="0"/>
                  </a:lnTo>
                  <a:lnTo>
                    <a:pt x="580" y="3"/>
                  </a:lnTo>
                  <a:lnTo>
                    <a:pt x="596" y="11"/>
                  </a:lnTo>
                  <a:lnTo>
                    <a:pt x="608" y="24"/>
                  </a:lnTo>
                  <a:lnTo>
                    <a:pt x="616" y="39"/>
                  </a:lnTo>
                  <a:lnTo>
                    <a:pt x="619" y="56"/>
                  </a:lnTo>
                  <a:lnTo>
                    <a:pt x="616" y="74"/>
                  </a:lnTo>
                  <a:lnTo>
                    <a:pt x="608" y="89"/>
                  </a:lnTo>
                  <a:lnTo>
                    <a:pt x="596" y="101"/>
                  </a:lnTo>
                  <a:lnTo>
                    <a:pt x="580" y="110"/>
                  </a:lnTo>
                  <a:lnTo>
                    <a:pt x="563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840"/>
            <p:cNvSpPr>
              <a:spLocks/>
            </p:cNvSpPr>
            <p:nvPr/>
          </p:nvSpPr>
          <p:spPr bwMode="auto">
            <a:xfrm>
              <a:off x="6340475" y="5167313"/>
              <a:ext cx="152400" cy="17463"/>
            </a:xfrm>
            <a:custGeom>
              <a:avLst/>
              <a:gdLst>
                <a:gd name="T0" fmla="*/ 56 w 957"/>
                <a:gd name="T1" fmla="*/ 0 h 112"/>
                <a:gd name="T2" fmla="*/ 901 w 957"/>
                <a:gd name="T3" fmla="*/ 0 h 112"/>
                <a:gd name="T4" fmla="*/ 918 w 957"/>
                <a:gd name="T5" fmla="*/ 3 h 112"/>
                <a:gd name="T6" fmla="*/ 935 w 957"/>
                <a:gd name="T7" fmla="*/ 11 h 112"/>
                <a:gd name="T8" fmla="*/ 946 w 957"/>
                <a:gd name="T9" fmla="*/ 23 h 112"/>
                <a:gd name="T10" fmla="*/ 954 w 957"/>
                <a:gd name="T11" fmla="*/ 39 h 112"/>
                <a:gd name="T12" fmla="*/ 957 w 957"/>
                <a:gd name="T13" fmla="*/ 56 h 112"/>
                <a:gd name="T14" fmla="*/ 954 w 957"/>
                <a:gd name="T15" fmla="*/ 73 h 112"/>
                <a:gd name="T16" fmla="*/ 946 w 957"/>
                <a:gd name="T17" fmla="*/ 89 h 112"/>
                <a:gd name="T18" fmla="*/ 935 w 957"/>
                <a:gd name="T19" fmla="*/ 101 h 112"/>
                <a:gd name="T20" fmla="*/ 918 w 957"/>
                <a:gd name="T21" fmla="*/ 109 h 112"/>
                <a:gd name="T22" fmla="*/ 901 w 957"/>
                <a:gd name="T23" fmla="*/ 112 h 112"/>
                <a:gd name="T24" fmla="*/ 56 w 957"/>
                <a:gd name="T25" fmla="*/ 112 h 112"/>
                <a:gd name="T26" fmla="*/ 39 w 957"/>
                <a:gd name="T27" fmla="*/ 109 h 112"/>
                <a:gd name="T28" fmla="*/ 23 w 957"/>
                <a:gd name="T29" fmla="*/ 101 h 112"/>
                <a:gd name="T30" fmla="*/ 11 w 957"/>
                <a:gd name="T31" fmla="*/ 89 h 112"/>
                <a:gd name="T32" fmla="*/ 3 w 957"/>
                <a:gd name="T33" fmla="*/ 73 h 112"/>
                <a:gd name="T34" fmla="*/ 0 w 957"/>
                <a:gd name="T35" fmla="*/ 56 h 112"/>
                <a:gd name="T36" fmla="*/ 3 w 957"/>
                <a:gd name="T37" fmla="*/ 39 h 112"/>
                <a:gd name="T38" fmla="*/ 11 w 957"/>
                <a:gd name="T39" fmla="*/ 23 h 112"/>
                <a:gd name="T40" fmla="*/ 23 w 957"/>
                <a:gd name="T41" fmla="*/ 11 h 112"/>
                <a:gd name="T42" fmla="*/ 39 w 957"/>
                <a:gd name="T43" fmla="*/ 3 h 112"/>
                <a:gd name="T44" fmla="*/ 56 w 95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7" h="112">
                  <a:moveTo>
                    <a:pt x="56" y="0"/>
                  </a:moveTo>
                  <a:lnTo>
                    <a:pt x="901" y="0"/>
                  </a:lnTo>
                  <a:lnTo>
                    <a:pt x="918" y="3"/>
                  </a:lnTo>
                  <a:lnTo>
                    <a:pt x="935" y="11"/>
                  </a:lnTo>
                  <a:lnTo>
                    <a:pt x="946" y="23"/>
                  </a:lnTo>
                  <a:lnTo>
                    <a:pt x="954" y="39"/>
                  </a:lnTo>
                  <a:lnTo>
                    <a:pt x="957" y="56"/>
                  </a:lnTo>
                  <a:lnTo>
                    <a:pt x="954" y="73"/>
                  </a:lnTo>
                  <a:lnTo>
                    <a:pt x="946" y="89"/>
                  </a:lnTo>
                  <a:lnTo>
                    <a:pt x="935" y="101"/>
                  </a:lnTo>
                  <a:lnTo>
                    <a:pt x="918" y="109"/>
                  </a:lnTo>
                  <a:lnTo>
                    <a:pt x="901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841"/>
            <p:cNvSpPr>
              <a:spLocks noEditPoints="1"/>
            </p:cNvSpPr>
            <p:nvPr/>
          </p:nvSpPr>
          <p:spPr bwMode="auto">
            <a:xfrm>
              <a:off x="6296025" y="5014913"/>
              <a:ext cx="536575" cy="536575"/>
            </a:xfrm>
            <a:custGeom>
              <a:avLst/>
              <a:gdLst>
                <a:gd name="T0" fmla="*/ 113 w 3380"/>
                <a:gd name="T1" fmla="*/ 2479 h 3380"/>
                <a:gd name="T2" fmla="*/ 3267 w 3380"/>
                <a:gd name="T3" fmla="*/ 338 h 3380"/>
                <a:gd name="T4" fmla="*/ 1690 w 3380"/>
                <a:gd name="T5" fmla="*/ 0 h 3380"/>
                <a:gd name="T6" fmla="*/ 1723 w 3380"/>
                <a:gd name="T7" fmla="*/ 11 h 3380"/>
                <a:gd name="T8" fmla="*/ 1743 w 3380"/>
                <a:gd name="T9" fmla="*/ 39 h 3380"/>
                <a:gd name="T10" fmla="*/ 1746 w 3380"/>
                <a:gd name="T11" fmla="*/ 225 h 3380"/>
                <a:gd name="T12" fmla="*/ 3380 w 3380"/>
                <a:gd name="T13" fmla="*/ 2591 h 3380"/>
                <a:gd name="T14" fmla="*/ 2519 w 3380"/>
                <a:gd name="T15" fmla="*/ 3284 h 3380"/>
                <a:gd name="T16" fmla="*/ 2533 w 3380"/>
                <a:gd name="T17" fmla="*/ 3309 h 3380"/>
                <a:gd name="T18" fmla="*/ 2533 w 3380"/>
                <a:gd name="T19" fmla="*/ 3338 h 3380"/>
                <a:gd name="T20" fmla="*/ 2519 w 3380"/>
                <a:gd name="T21" fmla="*/ 3364 h 3380"/>
                <a:gd name="T22" fmla="*/ 2493 w 3380"/>
                <a:gd name="T23" fmla="*/ 3378 h 3380"/>
                <a:gd name="T24" fmla="*/ 2464 w 3380"/>
                <a:gd name="T25" fmla="*/ 3378 h 3380"/>
                <a:gd name="T26" fmla="*/ 2439 w 3380"/>
                <a:gd name="T27" fmla="*/ 3364 h 3380"/>
                <a:gd name="T28" fmla="*/ 1746 w 3380"/>
                <a:gd name="T29" fmla="*/ 3211 h 3380"/>
                <a:gd name="T30" fmla="*/ 1735 w 3380"/>
                <a:gd name="T31" fmla="*/ 3244 h 3380"/>
                <a:gd name="T32" fmla="*/ 1707 w 3380"/>
                <a:gd name="T33" fmla="*/ 3264 h 3380"/>
                <a:gd name="T34" fmla="*/ 1673 w 3380"/>
                <a:gd name="T35" fmla="*/ 3264 h 3380"/>
                <a:gd name="T36" fmla="*/ 1645 w 3380"/>
                <a:gd name="T37" fmla="*/ 3244 h 3380"/>
                <a:gd name="T38" fmla="*/ 1634 w 3380"/>
                <a:gd name="T39" fmla="*/ 3211 h 3380"/>
                <a:gd name="T40" fmla="*/ 941 w 3380"/>
                <a:gd name="T41" fmla="*/ 3364 h 3380"/>
                <a:gd name="T42" fmla="*/ 916 w 3380"/>
                <a:gd name="T43" fmla="*/ 3378 h 3380"/>
                <a:gd name="T44" fmla="*/ 887 w 3380"/>
                <a:gd name="T45" fmla="*/ 3378 h 3380"/>
                <a:gd name="T46" fmla="*/ 861 w 3380"/>
                <a:gd name="T47" fmla="*/ 3364 h 3380"/>
                <a:gd name="T48" fmla="*/ 847 w 3380"/>
                <a:gd name="T49" fmla="*/ 3338 h 3380"/>
                <a:gd name="T50" fmla="*/ 847 w 3380"/>
                <a:gd name="T51" fmla="*/ 3309 h 3380"/>
                <a:gd name="T52" fmla="*/ 861 w 3380"/>
                <a:gd name="T53" fmla="*/ 3284 h 3380"/>
                <a:gd name="T54" fmla="*/ 0 w 3380"/>
                <a:gd name="T55" fmla="*/ 2591 h 3380"/>
                <a:gd name="T56" fmla="*/ 1634 w 3380"/>
                <a:gd name="T57" fmla="*/ 225 h 3380"/>
                <a:gd name="T58" fmla="*/ 1637 w 3380"/>
                <a:gd name="T59" fmla="*/ 39 h 3380"/>
                <a:gd name="T60" fmla="*/ 1657 w 3380"/>
                <a:gd name="T61" fmla="*/ 11 h 3380"/>
                <a:gd name="T62" fmla="*/ 1690 w 3380"/>
                <a:gd name="T6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80" h="3380">
                  <a:moveTo>
                    <a:pt x="113" y="338"/>
                  </a:moveTo>
                  <a:lnTo>
                    <a:pt x="113" y="2479"/>
                  </a:lnTo>
                  <a:lnTo>
                    <a:pt x="3267" y="2479"/>
                  </a:lnTo>
                  <a:lnTo>
                    <a:pt x="3267" y="338"/>
                  </a:lnTo>
                  <a:lnTo>
                    <a:pt x="113" y="338"/>
                  </a:lnTo>
                  <a:close/>
                  <a:moveTo>
                    <a:pt x="1690" y="0"/>
                  </a:moveTo>
                  <a:lnTo>
                    <a:pt x="1707" y="3"/>
                  </a:lnTo>
                  <a:lnTo>
                    <a:pt x="1723" y="11"/>
                  </a:lnTo>
                  <a:lnTo>
                    <a:pt x="1735" y="24"/>
                  </a:lnTo>
                  <a:lnTo>
                    <a:pt x="1743" y="39"/>
                  </a:lnTo>
                  <a:lnTo>
                    <a:pt x="1746" y="56"/>
                  </a:lnTo>
                  <a:lnTo>
                    <a:pt x="1746" y="225"/>
                  </a:lnTo>
                  <a:lnTo>
                    <a:pt x="3380" y="225"/>
                  </a:lnTo>
                  <a:lnTo>
                    <a:pt x="3380" y="2591"/>
                  </a:lnTo>
                  <a:lnTo>
                    <a:pt x="1826" y="2591"/>
                  </a:lnTo>
                  <a:lnTo>
                    <a:pt x="2519" y="3284"/>
                  </a:lnTo>
                  <a:lnTo>
                    <a:pt x="2528" y="3296"/>
                  </a:lnTo>
                  <a:lnTo>
                    <a:pt x="2533" y="3309"/>
                  </a:lnTo>
                  <a:lnTo>
                    <a:pt x="2535" y="3324"/>
                  </a:lnTo>
                  <a:lnTo>
                    <a:pt x="2533" y="3338"/>
                  </a:lnTo>
                  <a:lnTo>
                    <a:pt x="2528" y="3351"/>
                  </a:lnTo>
                  <a:lnTo>
                    <a:pt x="2519" y="3364"/>
                  </a:lnTo>
                  <a:lnTo>
                    <a:pt x="2506" y="3373"/>
                  </a:lnTo>
                  <a:lnTo>
                    <a:pt x="2493" y="3378"/>
                  </a:lnTo>
                  <a:lnTo>
                    <a:pt x="2479" y="3380"/>
                  </a:lnTo>
                  <a:lnTo>
                    <a:pt x="2464" y="3378"/>
                  </a:lnTo>
                  <a:lnTo>
                    <a:pt x="2451" y="3373"/>
                  </a:lnTo>
                  <a:lnTo>
                    <a:pt x="2439" y="3364"/>
                  </a:lnTo>
                  <a:lnTo>
                    <a:pt x="1746" y="2671"/>
                  </a:lnTo>
                  <a:lnTo>
                    <a:pt x="1746" y="3211"/>
                  </a:lnTo>
                  <a:lnTo>
                    <a:pt x="1743" y="3228"/>
                  </a:lnTo>
                  <a:lnTo>
                    <a:pt x="1735" y="3244"/>
                  </a:lnTo>
                  <a:lnTo>
                    <a:pt x="1723" y="3256"/>
                  </a:lnTo>
                  <a:lnTo>
                    <a:pt x="1707" y="3264"/>
                  </a:lnTo>
                  <a:lnTo>
                    <a:pt x="1690" y="3267"/>
                  </a:lnTo>
                  <a:lnTo>
                    <a:pt x="1673" y="3264"/>
                  </a:lnTo>
                  <a:lnTo>
                    <a:pt x="1657" y="3256"/>
                  </a:lnTo>
                  <a:lnTo>
                    <a:pt x="1645" y="3244"/>
                  </a:lnTo>
                  <a:lnTo>
                    <a:pt x="1637" y="3228"/>
                  </a:lnTo>
                  <a:lnTo>
                    <a:pt x="1634" y="3211"/>
                  </a:lnTo>
                  <a:lnTo>
                    <a:pt x="1634" y="2671"/>
                  </a:lnTo>
                  <a:lnTo>
                    <a:pt x="941" y="3364"/>
                  </a:lnTo>
                  <a:lnTo>
                    <a:pt x="929" y="3373"/>
                  </a:lnTo>
                  <a:lnTo>
                    <a:pt x="916" y="3378"/>
                  </a:lnTo>
                  <a:lnTo>
                    <a:pt x="901" y="3380"/>
                  </a:lnTo>
                  <a:lnTo>
                    <a:pt x="887" y="3378"/>
                  </a:lnTo>
                  <a:lnTo>
                    <a:pt x="874" y="3373"/>
                  </a:lnTo>
                  <a:lnTo>
                    <a:pt x="861" y="3364"/>
                  </a:lnTo>
                  <a:lnTo>
                    <a:pt x="852" y="3351"/>
                  </a:lnTo>
                  <a:lnTo>
                    <a:pt x="847" y="3338"/>
                  </a:lnTo>
                  <a:lnTo>
                    <a:pt x="845" y="3324"/>
                  </a:lnTo>
                  <a:lnTo>
                    <a:pt x="847" y="3309"/>
                  </a:lnTo>
                  <a:lnTo>
                    <a:pt x="852" y="3296"/>
                  </a:lnTo>
                  <a:lnTo>
                    <a:pt x="861" y="3284"/>
                  </a:lnTo>
                  <a:lnTo>
                    <a:pt x="1554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34" y="225"/>
                  </a:lnTo>
                  <a:lnTo>
                    <a:pt x="1634" y="56"/>
                  </a:lnTo>
                  <a:lnTo>
                    <a:pt x="1637" y="39"/>
                  </a:lnTo>
                  <a:lnTo>
                    <a:pt x="1645" y="24"/>
                  </a:lnTo>
                  <a:lnTo>
                    <a:pt x="1657" y="11"/>
                  </a:lnTo>
                  <a:lnTo>
                    <a:pt x="1673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842"/>
            <p:cNvSpPr>
              <a:spLocks noEditPoints="1"/>
            </p:cNvSpPr>
            <p:nvPr/>
          </p:nvSpPr>
          <p:spPr bwMode="auto">
            <a:xfrm>
              <a:off x="6367463" y="5184776"/>
              <a:ext cx="403225" cy="179388"/>
            </a:xfrm>
            <a:custGeom>
              <a:avLst/>
              <a:gdLst>
                <a:gd name="T0" fmla="*/ 912 w 2535"/>
                <a:gd name="T1" fmla="*/ 853 h 1127"/>
                <a:gd name="T2" fmla="*/ 943 w 2535"/>
                <a:gd name="T3" fmla="*/ 990 h 1127"/>
                <a:gd name="T4" fmla="*/ 1084 w 2535"/>
                <a:gd name="T5" fmla="*/ 990 h 1127"/>
                <a:gd name="T6" fmla="*/ 1115 w 2535"/>
                <a:gd name="T7" fmla="*/ 853 h 1127"/>
                <a:gd name="T8" fmla="*/ 225 w 2535"/>
                <a:gd name="T9" fmla="*/ 789 h 1127"/>
                <a:gd name="T10" fmla="*/ 115 w 2535"/>
                <a:gd name="T11" fmla="*/ 876 h 1127"/>
                <a:gd name="T12" fmla="*/ 176 w 2535"/>
                <a:gd name="T13" fmla="*/ 1003 h 1127"/>
                <a:gd name="T14" fmla="*/ 313 w 2535"/>
                <a:gd name="T15" fmla="*/ 972 h 1127"/>
                <a:gd name="T16" fmla="*/ 313 w 2535"/>
                <a:gd name="T17" fmla="*/ 831 h 1127"/>
                <a:gd name="T18" fmla="*/ 2284 w 2535"/>
                <a:gd name="T19" fmla="*/ 679 h 1127"/>
                <a:gd name="T20" fmla="*/ 2197 w 2535"/>
                <a:gd name="T21" fmla="*/ 789 h 1127"/>
                <a:gd name="T22" fmla="*/ 2284 w 2535"/>
                <a:gd name="T23" fmla="*/ 899 h 1127"/>
                <a:gd name="T24" fmla="*/ 2411 w 2535"/>
                <a:gd name="T25" fmla="*/ 838 h 1127"/>
                <a:gd name="T26" fmla="*/ 2380 w 2535"/>
                <a:gd name="T27" fmla="*/ 701 h 1127"/>
                <a:gd name="T28" fmla="*/ 570 w 2535"/>
                <a:gd name="T29" fmla="*/ 406 h 1127"/>
                <a:gd name="T30" fmla="*/ 510 w 2535"/>
                <a:gd name="T31" fmla="*/ 533 h 1127"/>
                <a:gd name="T32" fmla="*/ 619 w 2535"/>
                <a:gd name="T33" fmla="*/ 620 h 1127"/>
                <a:gd name="T34" fmla="*/ 729 w 2535"/>
                <a:gd name="T35" fmla="*/ 533 h 1127"/>
                <a:gd name="T36" fmla="*/ 668 w 2535"/>
                <a:gd name="T37" fmla="*/ 406 h 1127"/>
                <a:gd name="T38" fmla="*/ 1675 w 2535"/>
                <a:gd name="T39" fmla="*/ 138 h 1127"/>
                <a:gd name="T40" fmla="*/ 1645 w 2535"/>
                <a:gd name="T41" fmla="*/ 275 h 1127"/>
                <a:gd name="T42" fmla="*/ 1772 w 2535"/>
                <a:gd name="T43" fmla="*/ 335 h 1127"/>
                <a:gd name="T44" fmla="*/ 1859 w 2535"/>
                <a:gd name="T45" fmla="*/ 226 h 1127"/>
                <a:gd name="T46" fmla="*/ 1772 w 2535"/>
                <a:gd name="T47" fmla="*/ 116 h 1127"/>
                <a:gd name="T48" fmla="*/ 1879 w 2535"/>
                <a:gd name="T49" fmla="*/ 43 h 1127"/>
                <a:gd name="T50" fmla="*/ 1971 w 2535"/>
                <a:gd name="T51" fmla="*/ 226 h 1127"/>
                <a:gd name="T52" fmla="*/ 2284 w 2535"/>
                <a:gd name="T53" fmla="*/ 566 h 1127"/>
                <a:gd name="T54" fmla="*/ 2468 w 2535"/>
                <a:gd name="T55" fmla="*/ 629 h 1127"/>
                <a:gd name="T56" fmla="*/ 2532 w 2535"/>
                <a:gd name="T57" fmla="*/ 826 h 1127"/>
                <a:gd name="T58" fmla="*/ 2413 w 2535"/>
                <a:gd name="T59" fmla="*/ 990 h 1127"/>
                <a:gd name="T60" fmla="*/ 2206 w 2535"/>
                <a:gd name="T61" fmla="*/ 990 h 1127"/>
                <a:gd name="T62" fmla="*/ 2087 w 2535"/>
                <a:gd name="T63" fmla="*/ 826 h 1127"/>
                <a:gd name="T64" fmla="*/ 2139 w 2535"/>
                <a:gd name="T65" fmla="*/ 643 h 1127"/>
                <a:gd name="T66" fmla="*/ 1746 w 2535"/>
                <a:gd name="T67" fmla="*/ 451 h 1127"/>
                <a:gd name="T68" fmla="*/ 1207 w 2535"/>
                <a:gd name="T69" fmla="*/ 788 h 1127"/>
                <a:gd name="T70" fmla="*/ 1228 w 2535"/>
                <a:gd name="T71" fmla="*/ 972 h 1127"/>
                <a:gd name="T72" fmla="*/ 1085 w 2535"/>
                <a:gd name="T73" fmla="*/ 1116 h 1127"/>
                <a:gd name="T74" fmla="*/ 881 w 2535"/>
                <a:gd name="T75" fmla="*/ 1083 h 1127"/>
                <a:gd name="T76" fmla="*/ 788 w 2535"/>
                <a:gd name="T77" fmla="*/ 902 h 1127"/>
                <a:gd name="T78" fmla="*/ 766 w 2535"/>
                <a:gd name="T79" fmla="*/ 677 h 1127"/>
                <a:gd name="T80" fmla="*/ 587 w 2535"/>
                <a:gd name="T81" fmla="*/ 731 h 1127"/>
                <a:gd name="T82" fmla="*/ 413 w 2535"/>
                <a:gd name="T83" fmla="*/ 780 h 1127"/>
                <a:gd name="T84" fmla="*/ 439 w 2535"/>
                <a:gd name="T85" fmla="*/ 972 h 1127"/>
                <a:gd name="T86" fmla="*/ 297 w 2535"/>
                <a:gd name="T87" fmla="*/ 1116 h 1127"/>
                <a:gd name="T88" fmla="*/ 92 w 2535"/>
                <a:gd name="T89" fmla="*/ 1083 h 1127"/>
                <a:gd name="T90" fmla="*/ 0 w 2535"/>
                <a:gd name="T91" fmla="*/ 902 h 1127"/>
                <a:gd name="T92" fmla="*/ 92 w 2535"/>
                <a:gd name="T93" fmla="*/ 720 h 1127"/>
                <a:gd name="T94" fmla="*/ 276 w 2535"/>
                <a:gd name="T95" fmla="*/ 682 h 1127"/>
                <a:gd name="T96" fmla="*/ 397 w 2535"/>
                <a:gd name="T97" fmla="*/ 470 h 1127"/>
                <a:gd name="T98" fmla="*/ 516 w 2535"/>
                <a:gd name="T99" fmla="*/ 308 h 1127"/>
                <a:gd name="T100" fmla="*/ 723 w 2535"/>
                <a:gd name="T101" fmla="*/ 308 h 1127"/>
                <a:gd name="T102" fmla="*/ 842 w 2535"/>
                <a:gd name="T103" fmla="*/ 470 h 1127"/>
                <a:gd name="T104" fmla="*/ 962 w 2535"/>
                <a:gd name="T105" fmla="*/ 682 h 1127"/>
                <a:gd name="T106" fmla="*/ 1127 w 2535"/>
                <a:gd name="T107" fmla="*/ 708 h 1127"/>
                <a:gd name="T108" fmla="*/ 1532 w 2535"/>
                <a:gd name="T109" fmla="*/ 154 h 1127"/>
                <a:gd name="T110" fmla="*/ 1674 w 2535"/>
                <a:gd name="T111" fmla="*/ 12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35" h="1127">
                  <a:moveTo>
                    <a:pt x="1014" y="789"/>
                  </a:moveTo>
                  <a:lnTo>
                    <a:pt x="988" y="792"/>
                  </a:lnTo>
                  <a:lnTo>
                    <a:pt x="965" y="800"/>
                  </a:lnTo>
                  <a:lnTo>
                    <a:pt x="943" y="814"/>
                  </a:lnTo>
                  <a:lnTo>
                    <a:pt x="926" y="831"/>
                  </a:lnTo>
                  <a:lnTo>
                    <a:pt x="912" y="853"/>
                  </a:lnTo>
                  <a:lnTo>
                    <a:pt x="904" y="876"/>
                  </a:lnTo>
                  <a:lnTo>
                    <a:pt x="901" y="902"/>
                  </a:lnTo>
                  <a:lnTo>
                    <a:pt x="904" y="927"/>
                  </a:lnTo>
                  <a:lnTo>
                    <a:pt x="912" y="951"/>
                  </a:lnTo>
                  <a:lnTo>
                    <a:pt x="926" y="972"/>
                  </a:lnTo>
                  <a:lnTo>
                    <a:pt x="943" y="990"/>
                  </a:lnTo>
                  <a:lnTo>
                    <a:pt x="965" y="1003"/>
                  </a:lnTo>
                  <a:lnTo>
                    <a:pt x="988" y="1011"/>
                  </a:lnTo>
                  <a:lnTo>
                    <a:pt x="1014" y="1014"/>
                  </a:lnTo>
                  <a:lnTo>
                    <a:pt x="1039" y="1011"/>
                  </a:lnTo>
                  <a:lnTo>
                    <a:pt x="1063" y="1003"/>
                  </a:lnTo>
                  <a:lnTo>
                    <a:pt x="1084" y="990"/>
                  </a:lnTo>
                  <a:lnTo>
                    <a:pt x="1102" y="972"/>
                  </a:lnTo>
                  <a:lnTo>
                    <a:pt x="1115" y="951"/>
                  </a:lnTo>
                  <a:lnTo>
                    <a:pt x="1123" y="927"/>
                  </a:lnTo>
                  <a:lnTo>
                    <a:pt x="1126" y="902"/>
                  </a:lnTo>
                  <a:lnTo>
                    <a:pt x="1123" y="876"/>
                  </a:lnTo>
                  <a:lnTo>
                    <a:pt x="1115" y="853"/>
                  </a:lnTo>
                  <a:lnTo>
                    <a:pt x="1102" y="831"/>
                  </a:lnTo>
                  <a:lnTo>
                    <a:pt x="1084" y="814"/>
                  </a:lnTo>
                  <a:lnTo>
                    <a:pt x="1063" y="800"/>
                  </a:lnTo>
                  <a:lnTo>
                    <a:pt x="1039" y="792"/>
                  </a:lnTo>
                  <a:lnTo>
                    <a:pt x="1014" y="789"/>
                  </a:lnTo>
                  <a:close/>
                  <a:moveTo>
                    <a:pt x="225" y="789"/>
                  </a:moveTo>
                  <a:lnTo>
                    <a:pt x="199" y="792"/>
                  </a:lnTo>
                  <a:lnTo>
                    <a:pt x="176" y="800"/>
                  </a:lnTo>
                  <a:lnTo>
                    <a:pt x="154" y="814"/>
                  </a:lnTo>
                  <a:lnTo>
                    <a:pt x="137" y="831"/>
                  </a:lnTo>
                  <a:lnTo>
                    <a:pt x="124" y="853"/>
                  </a:lnTo>
                  <a:lnTo>
                    <a:pt x="115" y="876"/>
                  </a:lnTo>
                  <a:lnTo>
                    <a:pt x="112" y="902"/>
                  </a:lnTo>
                  <a:lnTo>
                    <a:pt x="115" y="927"/>
                  </a:lnTo>
                  <a:lnTo>
                    <a:pt x="124" y="951"/>
                  </a:lnTo>
                  <a:lnTo>
                    <a:pt x="137" y="972"/>
                  </a:lnTo>
                  <a:lnTo>
                    <a:pt x="154" y="990"/>
                  </a:lnTo>
                  <a:lnTo>
                    <a:pt x="176" y="1003"/>
                  </a:lnTo>
                  <a:lnTo>
                    <a:pt x="199" y="1011"/>
                  </a:lnTo>
                  <a:lnTo>
                    <a:pt x="225" y="1014"/>
                  </a:lnTo>
                  <a:lnTo>
                    <a:pt x="251" y="1011"/>
                  </a:lnTo>
                  <a:lnTo>
                    <a:pt x="274" y="1003"/>
                  </a:lnTo>
                  <a:lnTo>
                    <a:pt x="296" y="990"/>
                  </a:lnTo>
                  <a:lnTo>
                    <a:pt x="313" y="972"/>
                  </a:lnTo>
                  <a:lnTo>
                    <a:pt x="326" y="951"/>
                  </a:lnTo>
                  <a:lnTo>
                    <a:pt x="335" y="927"/>
                  </a:lnTo>
                  <a:lnTo>
                    <a:pt x="338" y="902"/>
                  </a:lnTo>
                  <a:lnTo>
                    <a:pt x="335" y="876"/>
                  </a:lnTo>
                  <a:lnTo>
                    <a:pt x="326" y="853"/>
                  </a:lnTo>
                  <a:lnTo>
                    <a:pt x="313" y="831"/>
                  </a:lnTo>
                  <a:lnTo>
                    <a:pt x="296" y="814"/>
                  </a:lnTo>
                  <a:lnTo>
                    <a:pt x="274" y="800"/>
                  </a:lnTo>
                  <a:lnTo>
                    <a:pt x="251" y="792"/>
                  </a:lnTo>
                  <a:lnTo>
                    <a:pt x="225" y="789"/>
                  </a:lnTo>
                  <a:close/>
                  <a:moveTo>
                    <a:pt x="2309" y="676"/>
                  </a:moveTo>
                  <a:lnTo>
                    <a:pt x="2284" y="679"/>
                  </a:lnTo>
                  <a:lnTo>
                    <a:pt x="2260" y="688"/>
                  </a:lnTo>
                  <a:lnTo>
                    <a:pt x="2239" y="701"/>
                  </a:lnTo>
                  <a:lnTo>
                    <a:pt x="2221" y="718"/>
                  </a:lnTo>
                  <a:lnTo>
                    <a:pt x="2208" y="740"/>
                  </a:lnTo>
                  <a:lnTo>
                    <a:pt x="2200" y="763"/>
                  </a:lnTo>
                  <a:lnTo>
                    <a:pt x="2197" y="789"/>
                  </a:lnTo>
                  <a:lnTo>
                    <a:pt x="2200" y="815"/>
                  </a:lnTo>
                  <a:lnTo>
                    <a:pt x="2208" y="838"/>
                  </a:lnTo>
                  <a:lnTo>
                    <a:pt x="2221" y="860"/>
                  </a:lnTo>
                  <a:lnTo>
                    <a:pt x="2239" y="877"/>
                  </a:lnTo>
                  <a:lnTo>
                    <a:pt x="2260" y="890"/>
                  </a:lnTo>
                  <a:lnTo>
                    <a:pt x="2284" y="899"/>
                  </a:lnTo>
                  <a:lnTo>
                    <a:pt x="2309" y="902"/>
                  </a:lnTo>
                  <a:lnTo>
                    <a:pt x="2335" y="899"/>
                  </a:lnTo>
                  <a:lnTo>
                    <a:pt x="2358" y="890"/>
                  </a:lnTo>
                  <a:lnTo>
                    <a:pt x="2380" y="877"/>
                  </a:lnTo>
                  <a:lnTo>
                    <a:pt x="2397" y="860"/>
                  </a:lnTo>
                  <a:lnTo>
                    <a:pt x="2411" y="838"/>
                  </a:lnTo>
                  <a:lnTo>
                    <a:pt x="2419" y="815"/>
                  </a:lnTo>
                  <a:lnTo>
                    <a:pt x="2422" y="789"/>
                  </a:lnTo>
                  <a:lnTo>
                    <a:pt x="2419" y="763"/>
                  </a:lnTo>
                  <a:lnTo>
                    <a:pt x="2411" y="740"/>
                  </a:lnTo>
                  <a:lnTo>
                    <a:pt x="2397" y="718"/>
                  </a:lnTo>
                  <a:lnTo>
                    <a:pt x="2380" y="701"/>
                  </a:lnTo>
                  <a:lnTo>
                    <a:pt x="2358" y="688"/>
                  </a:lnTo>
                  <a:lnTo>
                    <a:pt x="2335" y="679"/>
                  </a:lnTo>
                  <a:lnTo>
                    <a:pt x="2309" y="676"/>
                  </a:lnTo>
                  <a:close/>
                  <a:moveTo>
                    <a:pt x="619" y="395"/>
                  </a:moveTo>
                  <a:lnTo>
                    <a:pt x="594" y="398"/>
                  </a:lnTo>
                  <a:lnTo>
                    <a:pt x="570" y="406"/>
                  </a:lnTo>
                  <a:lnTo>
                    <a:pt x="549" y="419"/>
                  </a:lnTo>
                  <a:lnTo>
                    <a:pt x="531" y="437"/>
                  </a:lnTo>
                  <a:lnTo>
                    <a:pt x="518" y="458"/>
                  </a:lnTo>
                  <a:lnTo>
                    <a:pt x="510" y="482"/>
                  </a:lnTo>
                  <a:lnTo>
                    <a:pt x="507" y="507"/>
                  </a:lnTo>
                  <a:lnTo>
                    <a:pt x="510" y="533"/>
                  </a:lnTo>
                  <a:lnTo>
                    <a:pt x="518" y="556"/>
                  </a:lnTo>
                  <a:lnTo>
                    <a:pt x="531" y="578"/>
                  </a:lnTo>
                  <a:lnTo>
                    <a:pt x="549" y="595"/>
                  </a:lnTo>
                  <a:lnTo>
                    <a:pt x="570" y="609"/>
                  </a:lnTo>
                  <a:lnTo>
                    <a:pt x="594" y="617"/>
                  </a:lnTo>
                  <a:lnTo>
                    <a:pt x="619" y="620"/>
                  </a:lnTo>
                  <a:lnTo>
                    <a:pt x="645" y="617"/>
                  </a:lnTo>
                  <a:lnTo>
                    <a:pt x="668" y="609"/>
                  </a:lnTo>
                  <a:lnTo>
                    <a:pt x="690" y="595"/>
                  </a:lnTo>
                  <a:lnTo>
                    <a:pt x="707" y="578"/>
                  </a:lnTo>
                  <a:lnTo>
                    <a:pt x="721" y="556"/>
                  </a:lnTo>
                  <a:lnTo>
                    <a:pt x="729" y="533"/>
                  </a:lnTo>
                  <a:lnTo>
                    <a:pt x="732" y="507"/>
                  </a:lnTo>
                  <a:lnTo>
                    <a:pt x="729" y="482"/>
                  </a:lnTo>
                  <a:lnTo>
                    <a:pt x="721" y="458"/>
                  </a:lnTo>
                  <a:lnTo>
                    <a:pt x="707" y="437"/>
                  </a:lnTo>
                  <a:lnTo>
                    <a:pt x="690" y="419"/>
                  </a:lnTo>
                  <a:lnTo>
                    <a:pt x="668" y="406"/>
                  </a:lnTo>
                  <a:lnTo>
                    <a:pt x="645" y="398"/>
                  </a:lnTo>
                  <a:lnTo>
                    <a:pt x="619" y="395"/>
                  </a:lnTo>
                  <a:close/>
                  <a:moveTo>
                    <a:pt x="1746" y="113"/>
                  </a:moveTo>
                  <a:lnTo>
                    <a:pt x="1720" y="116"/>
                  </a:lnTo>
                  <a:lnTo>
                    <a:pt x="1697" y="124"/>
                  </a:lnTo>
                  <a:lnTo>
                    <a:pt x="1675" y="138"/>
                  </a:lnTo>
                  <a:lnTo>
                    <a:pt x="1658" y="155"/>
                  </a:lnTo>
                  <a:lnTo>
                    <a:pt x="1645" y="177"/>
                  </a:lnTo>
                  <a:lnTo>
                    <a:pt x="1636" y="200"/>
                  </a:lnTo>
                  <a:lnTo>
                    <a:pt x="1633" y="226"/>
                  </a:lnTo>
                  <a:lnTo>
                    <a:pt x="1636" y="251"/>
                  </a:lnTo>
                  <a:lnTo>
                    <a:pt x="1645" y="275"/>
                  </a:lnTo>
                  <a:lnTo>
                    <a:pt x="1658" y="296"/>
                  </a:lnTo>
                  <a:lnTo>
                    <a:pt x="1675" y="314"/>
                  </a:lnTo>
                  <a:lnTo>
                    <a:pt x="1697" y="327"/>
                  </a:lnTo>
                  <a:lnTo>
                    <a:pt x="1720" y="335"/>
                  </a:lnTo>
                  <a:lnTo>
                    <a:pt x="1746" y="338"/>
                  </a:lnTo>
                  <a:lnTo>
                    <a:pt x="1772" y="335"/>
                  </a:lnTo>
                  <a:lnTo>
                    <a:pt x="1795" y="327"/>
                  </a:lnTo>
                  <a:lnTo>
                    <a:pt x="1817" y="314"/>
                  </a:lnTo>
                  <a:lnTo>
                    <a:pt x="1834" y="296"/>
                  </a:lnTo>
                  <a:lnTo>
                    <a:pt x="1847" y="275"/>
                  </a:lnTo>
                  <a:lnTo>
                    <a:pt x="1856" y="251"/>
                  </a:lnTo>
                  <a:lnTo>
                    <a:pt x="1859" y="226"/>
                  </a:lnTo>
                  <a:lnTo>
                    <a:pt x="1856" y="200"/>
                  </a:lnTo>
                  <a:lnTo>
                    <a:pt x="1847" y="177"/>
                  </a:lnTo>
                  <a:lnTo>
                    <a:pt x="1834" y="155"/>
                  </a:lnTo>
                  <a:lnTo>
                    <a:pt x="1817" y="138"/>
                  </a:lnTo>
                  <a:lnTo>
                    <a:pt x="1795" y="124"/>
                  </a:lnTo>
                  <a:lnTo>
                    <a:pt x="1772" y="116"/>
                  </a:lnTo>
                  <a:lnTo>
                    <a:pt x="1746" y="113"/>
                  </a:lnTo>
                  <a:close/>
                  <a:moveTo>
                    <a:pt x="1746" y="0"/>
                  </a:moveTo>
                  <a:lnTo>
                    <a:pt x="1783" y="3"/>
                  </a:lnTo>
                  <a:lnTo>
                    <a:pt x="1817" y="12"/>
                  </a:lnTo>
                  <a:lnTo>
                    <a:pt x="1849" y="26"/>
                  </a:lnTo>
                  <a:lnTo>
                    <a:pt x="1879" y="43"/>
                  </a:lnTo>
                  <a:lnTo>
                    <a:pt x="1905" y="66"/>
                  </a:lnTo>
                  <a:lnTo>
                    <a:pt x="1927" y="93"/>
                  </a:lnTo>
                  <a:lnTo>
                    <a:pt x="1946" y="122"/>
                  </a:lnTo>
                  <a:lnTo>
                    <a:pt x="1960" y="154"/>
                  </a:lnTo>
                  <a:lnTo>
                    <a:pt x="1968" y="189"/>
                  </a:lnTo>
                  <a:lnTo>
                    <a:pt x="1971" y="226"/>
                  </a:lnTo>
                  <a:lnTo>
                    <a:pt x="1969" y="251"/>
                  </a:lnTo>
                  <a:lnTo>
                    <a:pt x="1965" y="277"/>
                  </a:lnTo>
                  <a:lnTo>
                    <a:pt x="1957" y="301"/>
                  </a:lnTo>
                  <a:lnTo>
                    <a:pt x="2234" y="578"/>
                  </a:lnTo>
                  <a:lnTo>
                    <a:pt x="2258" y="570"/>
                  </a:lnTo>
                  <a:lnTo>
                    <a:pt x="2284" y="566"/>
                  </a:lnTo>
                  <a:lnTo>
                    <a:pt x="2309" y="564"/>
                  </a:lnTo>
                  <a:lnTo>
                    <a:pt x="2346" y="567"/>
                  </a:lnTo>
                  <a:lnTo>
                    <a:pt x="2380" y="575"/>
                  </a:lnTo>
                  <a:lnTo>
                    <a:pt x="2413" y="589"/>
                  </a:lnTo>
                  <a:lnTo>
                    <a:pt x="2442" y="607"/>
                  </a:lnTo>
                  <a:lnTo>
                    <a:pt x="2468" y="629"/>
                  </a:lnTo>
                  <a:lnTo>
                    <a:pt x="2491" y="656"/>
                  </a:lnTo>
                  <a:lnTo>
                    <a:pt x="2509" y="686"/>
                  </a:lnTo>
                  <a:lnTo>
                    <a:pt x="2523" y="717"/>
                  </a:lnTo>
                  <a:lnTo>
                    <a:pt x="2532" y="752"/>
                  </a:lnTo>
                  <a:lnTo>
                    <a:pt x="2535" y="789"/>
                  </a:lnTo>
                  <a:lnTo>
                    <a:pt x="2532" y="826"/>
                  </a:lnTo>
                  <a:lnTo>
                    <a:pt x="2523" y="860"/>
                  </a:lnTo>
                  <a:lnTo>
                    <a:pt x="2509" y="892"/>
                  </a:lnTo>
                  <a:lnTo>
                    <a:pt x="2491" y="922"/>
                  </a:lnTo>
                  <a:lnTo>
                    <a:pt x="2468" y="949"/>
                  </a:lnTo>
                  <a:lnTo>
                    <a:pt x="2442" y="971"/>
                  </a:lnTo>
                  <a:lnTo>
                    <a:pt x="2413" y="990"/>
                  </a:lnTo>
                  <a:lnTo>
                    <a:pt x="2380" y="1003"/>
                  </a:lnTo>
                  <a:lnTo>
                    <a:pt x="2346" y="1011"/>
                  </a:lnTo>
                  <a:lnTo>
                    <a:pt x="2309" y="1014"/>
                  </a:lnTo>
                  <a:lnTo>
                    <a:pt x="2272" y="1011"/>
                  </a:lnTo>
                  <a:lnTo>
                    <a:pt x="2238" y="1003"/>
                  </a:lnTo>
                  <a:lnTo>
                    <a:pt x="2206" y="990"/>
                  </a:lnTo>
                  <a:lnTo>
                    <a:pt x="2176" y="971"/>
                  </a:lnTo>
                  <a:lnTo>
                    <a:pt x="2150" y="949"/>
                  </a:lnTo>
                  <a:lnTo>
                    <a:pt x="2127" y="922"/>
                  </a:lnTo>
                  <a:lnTo>
                    <a:pt x="2110" y="892"/>
                  </a:lnTo>
                  <a:lnTo>
                    <a:pt x="2095" y="860"/>
                  </a:lnTo>
                  <a:lnTo>
                    <a:pt x="2087" y="826"/>
                  </a:lnTo>
                  <a:lnTo>
                    <a:pt x="2084" y="789"/>
                  </a:lnTo>
                  <a:lnTo>
                    <a:pt x="2086" y="756"/>
                  </a:lnTo>
                  <a:lnTo>
                    <a:pt x="2094" y="724"/>
                  </a:lnTo>
                  <a:lnTo>
                    <a:pt x="2106" y="695"/>
                  </a:lnTo>
                  <a:lnTo>
                    <a:pt x="2121" y="667"/>
                  </a:lnTo>
                  <a:lnTo>
                    <a:pt x="2139" y="643"/>
                  </a:lnTo>
                  <a:lnTo>
                    <a:pt x="1892" y="396"/>
                  </a:lnTo>
                  <a:lnTo>
                    <a:pt x="1868" y="414"/>
                  </a:lnTo>
                  <a:lnTo>
                    <a:pt x="1840" y="429"/>
                  </a:lnTo>
                  <a:lnTo>
                    <a:pt x="1811" y="442"/>
                  </a:lnTo>
                  <a:lnTo>
                    <a:pt x="1779" y="449"/>
                  </a:lnTo>
                  <a:lnTo>
                    <a:pt x="1746" y="451"/>
                  </a:lnTo>
                  <a:lnTo>
                    <a:pt x="1713" y="449"/>
                  </a:lnTo>
                  <a:lnTo>
                    <a:pt x="1681" y="442"/>
                  </a:lnTo>
                  <a:lnTo>
                    <a:pt x="1652" y="429"/>
                  </a:lnTo>
                  <a:lnTo>
                    <a:pt x="1624" y="414"/>
                  </a:lnTo>
                  <a:lnTo>
                    <a:pt x="1600" y="396"/>
                  </a:lnTo>
                  <a:lnTo>
                    <a:pt x="1207" y="788"/>
                  </a:lnTo>
                  <a:lnTo>
                    <a:pt x="1221" y="814"/>
                  </a:lnTo>
                  <a:lnTo>
                    <a:pt x="1231" y="841"/>
                  </a:lnTo>
                  <a:lnTo>
                    <a:pt x="1237" y="871"/>
                  </a:lnTo>
                  <a:lnTo>
                    <a:pt x="1239" y="902"/>
                  </a:lnTo>
                  <a:lnTo>
                    <a:pt x="1236" y="939"/>
                  </a:lnTo>
                  <a:lnTo>
                    <a:pt x="1228" y="972"/>
                  </a:lnTo>
                  <a:lnTo>
                    <a:pt x="1213" y="1005"/>
                  </a:lnTo>
                  <a:lnTo>
                    <a:pt x="1196" y="1035"/>
                  </a:lnTo>
                  <a:lnTo>
                    <a:pt x="1173" y="1060"/>
                  </a:lnTo>
                  <a:lnTo>
                    <a:pt x="1147" y="1083"/>
                  </a:lnTo>
                  <a:lnTo>
                    <a:pt x="1117" y="1101"/>
                  </a:lnTo>
                  <a:lnTo>
                    <a:pt x="1085" y="1116"/>
                  </a:lnTo>
                  <a:lnTo>
                    <a:pt x="1051" y="1124"/>
                  </a:lnTo>
                  <a:lnTo>
                    <a:pt x="1014" y="1127"/>
                  </a:lnTo>
                  <a:lnTo>
                    <a:pt x="977" y="1124"/>
                  </a:lnTo>
                  <a:lnTo>
                    <a:pt x="943" y="1116"/>
                  </a:lnTo>
                  <a:lnTo>
                    <a:pt x="910" y="1101"/>
                  </a:lnTo>
                  <a:lnTo>
                    <a:pt x="881" y="1083"/>
                  </a:lnTo>
                  <a:lnTo>
                    <a:pt x="855" y="1060"/>
                  </a:lnTo>
                  <a:lnTo>
                    <a:pt x="832" y="1035"/>
                  </a:lnTo>
                  <a:lnTo>
                    <a:pt x="814" y="1005"/>
                  </a:lnTo>
                  <a:lnTo>
                    <a:pt x="800" y="972"/>
                  </a:lnTo>
                  <a:lnTo>
                    <a:pt x="791" y="939"/>
                  </a:lnTo>
                  <a:lnTo>
                    <a:pt x="788" y="902"/>
                  </a:lnTo>
                  <a:lnTo>
                    <a:pt x="791" y="869"/>
                  </a:lnTo>
                  <a:lnTo>
                    <a:pt x="799" y="837"/>
                  </a:lnTo>
                  <a:lnTo>
                    <a:pt x="810" y="807"/>
                  </a:lnTo>
                  <a:lnTo>
                    <a:pt x="825" y="780"/>
                  </a:lnTo>
                  <a:lnTo>
                    <a:pt x="844" y="755"/>
                  </a:lnTo>
                  <a:lnTo>
                    <a:pt x="766" y="677"/>
                  </a:lnTo>
                  <a:lnTo>
                    <a:pt x="741" y="696"/>
                  </a:lnTo>
                  <a:lnTo>
                    <a:pt x="714" y="711"/>
                  </a:lnTo>
                  <a:lnTo>
                    <a:pt x="684" y="723"/>
                  </a:lnTo>
                  <a:lnTo>
                    <a:pt x="652" y="731"/>
                  </a:lnTo>
                  <a:lnTo>
                    <a:pt x="619" y="733"/>
                  </a:lnTo>
                  <a:lnTo>
                    <a:pt x="587" y="731"/>
                  </a:lnTo>
                  <a:lnTo>
                    <a:pt x="555" y="723"/>
                  </a:lnTo>
                  <a:lnTo>
                    <a:pt x="525" y="711"/>
                  </a:lnTo>
                  <a:lnTo>
                    <a:pt x="497" y="696"/>
                  </a:lnTo>
                  <a:lnTo>
                    <a:pt x="473" y="677"/>
                  </a:lnTo>
                  <a:lnTo>
                    <a:pt x="395" y="755"/>
                  </a:lnTo>
                  <a:lnTo>
                    <a:pt x="413" y="780"/>
                  </a:lnTo>
                  <a:lnTo>
                    <a:pt x="429" y="807"/>
                  </a:lnTo>
                  <a:lnTo>
                    <a:pt x="441" y="837"/>
                  </a:lnTo>
                  <a:lnTo>
                    <a:pt x="448" y="869"/>
                  </a:lnTo>
                  <a:lnTo>
                    <a:pt x="450" y="902"/>
                  </a:lnTo>
                  <a:lnTo>
                    <a:pt x="447" y="939"/>
                  </a:lnTo>
                  <a:lnTo>
                    <a:pt x="439" y="972"/>
                  </a:lnTo>
                  <a:lnTo>
                    <a:pt x="425" y="1005"/>
                  </a:lnTo>
                  <a:lnTo>
                    <a:pt x="407" y="1035"/>
                  </a:lnTo>
                  <a:lnTo>
                    <a:pt x="385" y="1060"/>
                  </a:lnTo>
                  <a:lnTo>
                    <a:pt x="358" y="1083"/>
                  </a:lnTo>
                  <a:lnTo>
                    <a:pt x="328" y="1101"/>
                  </a:lnTo>
                  <a:lnTo>
                    <a:pt x="297" y="1116"/>
                  </a:lnTo>
                  <a:lnTo>
                    <a:pt x="262" y="1124"/>
                  </a:lnTo>
                  <a:lnTo>
                    <a:pt x="225" y="1127"/>
                  </a:lnTo>
                  <a:lnTo>
                    <a:pt x="188" y="1124"/>
                  </a:lnTo>
                  <a:lnTo>
                    <a:pt x="154" y="1116"/>
                  </a:lnTo>
                  <a:lnTo>
                    <a:pt x="122" y="1101"/>
                  </a:lnTo>
                  <a:lnTo>
                    <a:pt x="92" y="1083"/>
                  </a:lnTo>
                  <a:lnTo>
                    <a:pt x="65" y="1060"/>
                  </a:lnTo>
                  <a:lnTo>
                    <a:pt x="43" y="1035"/>
                  </a:lnTo>
                  <a:lnTo>
                    <a:pt x="24" y="1005"/>
                  </a:lnTo>
                  <a:lnTo>
                    <a:pt x="11" y="972"/>
                  </a:lnTo>
                  <a:lnTo>
                    <a:pt x="3" y="939"/>
                  </a:lnTo>
                  <a:lnTo>
                    <a:pt x="0" y="902"/>
                  </a:lnTo>
                  <a:lnTo>
                    <a:pt x="3" y="865"/>
                  </a:lnTo>
                  <a:lnTo>
                    <a:pt x="11" y="831"/>
                  </a:lnTo>
                  <a:lnTo>
                    <a:pt x="24" y="798"/>
                  </a:lnTo>
                  <a:lnTo>
                    <a:pt x="43" y="769"/>
                  </a:lnTo>
                  <a:lnTo>
                    <a:pt x="65" y="743"/>
                  </a:lnTo>
                  <a:lnTo>
                    <a:pt x="92" y="720"/>
                  </a:lnTo>
                  <a:lnTo>
                    <a:pt x="122" y="702"/>
                  </a:lnTo>
                  <a:lnTo>
                    <a:pt x="154" y="688"/>
                  </a:lnTo>
                  <a:lnTo>
                    <a:pt x="188" y="679"/>
                  </a:lnTo>
                  <a:lnTo>
                    <a:pt x="225" y="676"/>
                  </a:lnTo>
                  <a:lnTo>
                    <a:pt x="252" y="678"/>
                  </a:lnTo>
                  <a:lnTo>
                    <a:pt x="276" y="682"/>
                  </a:lnTo>
                  <a:lnTo>
                    <a:pt x="301" y="690"/>
                  </a:lnTo>
                  <a:lnTo>
                    <a:pt x="408" y="583"/>
                  </a:lnTo>
                  <a:lnTo>
                    <a:pt x="400" y="559"/>
                  </a:lnTo>
                  <a:lnTo>
                    <a:pt x="396" y="533"/>
                  </a:lnTo>
                  <a:lnTo>
                    <a:pt x="394" y="507"/>
                  </a:lnTo>
                  <a:lnTo>
                    <a:pt x="397" y="470"/>
                  </a:lnTo>
                  <a:lnTo>
                    <a:pt x="405" y="436"/>
                  </a:lnTo>
                  <a:lnTo>
                    <a:pt x="420" y="404"/>
                  </a:lnTo>
                  <a:lnTo>
                    <a:pt x="437" y="374"/>
                  </a:lnTo>
                  <a:lnTo>
                    <a:pt x="460" y="348"/>
                  </a:lnTo>
                  <a:lnTo>
                    <a:pt x="486" y="325"/>
                  </a:lnTo>
                  <a:lnTo>
                    <a:pt x="516" y="308"/>
                  </a:lnTo>
                  <a:lnTo>
                    <a:pt x="548" y="293"/>
                  </a:lnTo>
                  <a:lnTo>
                    <a:pt x="582" y="285"/>
                  </a:lnTo>
                  <a:lnTo>
                    <a:pt x="619" y="282"/>
                  </a:lnTo>
                  <a:lnTo>
                    <a:pt x="656" y="285"/>
                  </a:lnTo>
                  <a:lnTo>
                    <a:pt x="690" y="293"/>
                  </a:lnTo>
                  <a:lnTo>
                    <a:pt x="723" y="308"/>
                  </a:lnTo>
                  <a:lnTo>
                    <a:pt x="752" y="325"/>
                  </a:lnTo>
                  <a:lnTo>
                    <a:pt x="778" y="348"/>
                  </a:lnTo>
                  <a:lnTo>
                    <a:pt x="801" y="374"/>
                  </a:lnTo>
                  <a:lnTo>
                    <a:pt x="819" y="404"/>
                  </a:lnTo>
                  <a:lnTo>
                    <a:pt x="833" y="436"/>
                  </a:lnTo>
                  <a:lnTo>
                    <a:pt x="842" y="470"/>
                  </a:lnTo>
                  <a:lnTo>
                    <a:pt x="845" y="507"/>
                  </a:lnTo>
                  <a:lnTo>
                    <a:pt x="843" y="533"/>
                  </a:lnTo>
                  <a:lnTo>
                    <a:pt x="839" y="559"/>
                  </a:lnTo>
                  <a:lnTo>
                    <a:pt x="830" y="583"/>
                  </a:lnTo>
                  <a:lnTo>
                    <a:pt x="938" y="690"/>
                  </a:lnTo>
                  <a:lnTo>
                    <a:pt x="962" y="682"/>
                  </a:lnTo>
                  <a:lnTo>
                    <a:pt x="988" y="678"/>
                  </a:lnTo>
                  <a:lnTo>
                    <a:pt x="1014" y="676"/>
                  </a:lnTo>
                  <a:lnTo>
                    <a:pt x="1044" y="678"/>
                  </a:lnTo>
                  <a:lnTo>
                    <a:pt x="1073" y="685"/>
                  </a:lnTo>
                  <a:lnTo>
                    <a:pt x="1102" y="695"/>
                  </a:lnTo>
                  <a:lnTo>
                    <a:pt x="1127" y="708"/>
                  </a:lnTo>
                  <a:lnTo>
                    <a:pt x="1535" y="301"/>
                  </a:lnTo>
                  <a:lnTo>
                    <a:pt x="1527" y="277"/>
                  </a:lnTo>
                  <a:lnTo>
                    <a:pt x="1523" y="251"/>
                  </a:lnTo>
                  <a:lnTo>
                    <a:pt x="1521" y="226"/>
                  </a:lnTo>
                  <a:lnTo>
                    <a:pt x="1524" y="189"/>
                  </a:lnTo>
                  <a:lnTo>
                    <a:pt x="1532" y="154"/>
                  </a:lnTo>
                  <a:lnTo>
                    <a:pt x="1546" y="122"/>
                  </a:lnTo>
                  <a:lnTo>
                    <a:pt x="1564" y="93"/>
                  </a:lnTo>
                  <a:lnTo>
                    <a:pt x="1586" y="66"/>
                  </a:lnTo>
                  <a:lnTo>
                    <a:pt x="1613" y="43"/>
                  </a:lnTo>
                  <a:lnTo>
                    <a:pt x="1643" y="26"/>
                  </a:lnTo>
                  <a:lnTo>
                    <a:pt x="1674" y="12"/>
                  </a:lnTo>
                  <a:lnTo>
                    <a:pt x="1709" y="3"/>
                  </a:lnTo>
                  <a:lnTo>
                    <a:pt x="17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42" name="Group 1421"/>
          <p:cNvGrpSpPr/>
          <p:nvPr/>
        </p:nvGrpSpPr>
        <p:grpSpPr>
          <a:xfrm>
            <a:off x="8723448" y="3731585"/>
            <a:ext cx="534988" cy="536575"/>
            <a:chOff x="5343525" y="5014913"/>
            <a:chExt cx="534988" cy="536575"/>
          </a:xfrm>
          <a:solidFill>
            <a:srgbClr val="000000"/>
          </a:solidFill>
        </p:grpSpPr>
        <p:sp>
          <p:nvSpPr>
            <p:cNvPr id="1543" name="Freeform 847"/>
            <p:cNvSpPr>
              <a:spLocks/>
            </p:cNvSpPr>
            <p:nvPr/>
          </p:nvSpPr>
          <p:spPr bwMode="auto">
            <a:xfrm>
              <a:off x="5405438" y="5140326"/>
              <a:ext cx="152400" cy="17463"/>
            </a:xfrm>
            <a:custGeom>
              <a:avLst/>
              <a:gdLst>
                <a:gd name="T0" fmla="*/ 56 w 955"/>
                <a:gd name="T1" fmla="*/ 0 h 112"/>
                <a:gd name="T2" fmla="*/ 899 w 955"/>
                <a:gd name="T3" fmla="*/ 0 h 112"/>
                <a:gd name="T4" fmla="*/ 916 w 955"/>
                <a:gd name="T5" fmla="*/ 3 h 112"/>
                <a:gd name="T6" fmla="*/ 932 w 955"/>
                <a:gd name="T7" fmla="*/ 11 h 112"/>
                <a:gd name="T8" fmla="*/ 944 w 955"/>
                <a:gd name="T9" fmla="*/ 23 h 112"/>
                <a:gd name="T10" fmla="*/ 952 w 955"/>
                <a:gd name="T11" fmla="*/ 39 h 112"/>
                <a:gd name="T12" fmla="*/ 955 w 955"/>
                <a:gd name="T13" fmla="*/ 56 h 112"/>
                <a:gd name="T14" fmla="*/ 952 w 955"/>
                <a:gd name="T15" fmla="*/ 73 h 112"/>
                <a:gd name="T16" fmla="*/ 944 w 955"/>
                <a:gd name="T17" fmla="*/ 89 h 112"/>
                <a:gd name="T18" fmla="*/ 932 w 955"/>
                <a:gd name="T19" fmla="*/ 101 h 112"/>
                <a:gd name="T20" fmla="*/ 916 w 955"/>
                <a:gd name="T21" fmla="*/ 109 h 112"/>
                <a:gd name="T22" fmla="*/ 899 w 955"/>
                <a:gd name="T23" fmla="*/ 112 h 112"/>
                <a:gd name="T24" fmla="*/ 56 w 955"/>
                <a:gd name="T25" fmla="*/ 112 h 112"/>
                <a:gd name="T26" fmla="*/ 39 w 955"/>
                <a:gd name="T27" fmla="*/ 109 h 112"/>
                <a:gd name="T28" fmla="*/ 24 w 955"/>
                <a:gd name="T29" fmla="*/ 101 h 112"/>
                <a:gd name="T30" fmla="*/ 11 w 955"/>
                <a:gd name="T31" fmla="*/ 89 h 112"/>
                <a:gd name="T32" fmla="*/ 3 w 955"/>
                <a:gd name="T33" fmla="*/ 73 h 112"/>
                <a:gd name="T34" fmla="*/ 0 w 955"/>
                <a:gd name="T35" fmla="*/ 56 h 112"/>
                <a:gd name="T36" fmla="*/ 3 w 955"/>
                <a:gd name="T37" fmla="*/ 39 h 112"/>
                <a:gd name="T38" fmla="*/ 11 w 955"/>
                <a:gd name="T39" fmla="*/ 23 h 112"/>
                <a:gd name="T40" fmla="*/ 24 w 955"/>
                <a:gd name="T41" fmla="*/ 11 h 112"/>
                <a:gd name="T42" fmla="*/ 39 w 955"/>
                <a:gd name="T43" fmla="*/ 3 h 112"/>
                <a:gd name="T44" fmla="*/ 56 w 95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5" h="112">
                  <a:moveTo>
                    <a:pt x="56" y="0"/>
                  </a:moveTo>
                  <a:lnTo>
                    <a:pt x="899" y="0"/>
                  </a:lnTo>
                  <a:lnTo>
                    <a:pt x="916" y="3"/>
                  </a:lnTo>
                  <a:lnTo>
                    <a:pt x="932" y="11"/>
                  </a:lnTo>
                  <a:lnTo>
                    <a:pt x="944" y="23"/>
                  </a:lnTo>
                  <a:lnTo>
                    <a:pt x="952" y="39"/>
                  </a:lnTo>
                  <a:lnTo>
                    <a:pt x="955" y="56"/>
                  </a:lnTo>
                  <a:lnTo>
                    <a:pt x="952" y="73"/>
                  </a:lnTo>
                  <a:lnTo>
                    <a:pt x="944" y="89"/>
                  </a:lnTo>
                  <a:lnTo>
                    <a:pt x="932" y="101"/>
                  </a:lnTo>
                  <a:lnTo>
                    <a:pt x="916" y="109"/>
                  </a:lnTo>
                  <a:lnTo>
                    <a:pt x="89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848"/>
            <p:cNvSpPr>
              <a:spLocks/>
            </p:cNvSpPr>
            <p:nvPr/>
          </p:nvSpPr>
          <p:spPr bwMode="auto">
            <a:xfrm>
              <a:off x="5405438" y="5113338"/>
              <a:ext cx="98425" cy="17463"/>
            </a:xfrm>
            <a:custGeom>
              <a:avLst/>
              <a:gdLst>
                <a:gd name="T0" fmla="*/ 56 w 618"/>
                <a:gd name="T1" fmla="*/ 0 h 112"/>
                <a:gd name="T2" fmla="*/ 562 w 618"/>
                <a:gd name="T3" fmla="*/ 0 h 112"/>
                <a:gd name="T4" fmla="*/ 579 w 618"/>
                <a:gd name="T5" fmla="*/ 3 h 112"/>
                <a:gd name="T6" fmla="*/ 595 w 618"/>
                <a:gd name="T7" fmla="*/ 11 h 112"/>
                <a:gd name="T8" fmla="*/ 607 w 618"/>
                <a:gd name="T9" fmla="*/ 23 h 112"/>
                <a:gd name="T10" fmla="*/ 615 w 618"/>
                <a:gd name="T11" fmla="*/ 39 h 112"/>
                <a:gd name="T12" fmla="*/ 618 w 618"/>
                <a:gd name="T13" fmla="*/ 56 h 112"/>
                <a:gd name="T14" fmla="*/ 615 w 618"/>
                <a:gd name="T15" fmla="*/ 73 h 112"/>
                <a:gd name="T16" fmla="*/ 607 w 618"/>
                <a:gd name="T17" fmla="*/ 89 h 112"/>
                <a:gd name="T18" fmla="*/ 595 w 618"/>
                <a:gd name="T19" fmla="*/ 101 h 112"/>
                <a:gd name="T20" fmla="*/ 579 w 618"/>
                <a:gd name="T21" fmla="*/ 109 h 112"/>
                <a:gd name="T22" fmla="*/ 562 w 618"/>
                <a:gd name="T23" fmla="*/ 112 h 112"/>
                <a:gd name="T24" fmla="*/ 56 w 618"/>
                <a:gd name="T25" fmla="*/ 112 h 112"/>
                <a:gd name="T26" fmla="*/ 39 w 618"/>
                <a:gd name="T27" fmla="*/ 109 h 112"/>
                <a:gd name="T28" fmla="*/ 24 w 618"/>
                <a:gd name="T29" fmla="*/ 101 h 112"/>
                <a:gd name="T30" fmla="*/ 11 w 618"/>
                <a:gd name="T31" fmla="*/ 89 h 112"/>
                <a:gd name="T32" fmla="*/ 3 w 618"/>
                <a:gd name="T33" fmla="*/ 73 h 112"/>
                <a:gd name="T34" fmla="*/ 0 w 618"/>
                <a:gd name="T35" fmla="*/ 56 h 112"/>
                <a:gd name="T36" fmla="*/ 3 w 618"/>
                <a:gd name="T37" fmla="*/ 39 h 112"/>
                <a:gd name="T38" fmla="*/ 11 w 618"/>
                <a:gd name="T39" fmla="*/ 23 h 112"/>
                <a:gd name="T40" fmla="*/ 24 w 618"/>
                <a:gd name="T41" fmla="*/ 11 h 112"/>
                <a:gd name="T42" fmla="*/ 39 w 618"/>
                <a:gd name="T43" fmla="*/ 3 h 112"/>
                <a:gd name="T44" fmla="*/ 56 w 61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8" h="112">
                  <a:moveTo>
                    <a:pt x="56" y="0"/>
                  </a:moveTo>
                  <a:lnTo>
                    <a:pt x="562" y="0"/>
                  </a:lnTo>
                  <a:lnTo>
                    <a:pt x="579" y="3"/>
                  </a:lnTo>
                  <a:lnTo>
                    <a:pt x="595" y="11"/>
                  </a:lnTo>
                  <a:lnTo>
                    <a:pt x="607" y="23"/>
                  </a:lnTo>
                  <a:lnTo>
                    <a:pt x="615" y="39"/>
                  </a:lnTo>
                  <a:lnTo>
                    <a:pt x="618" y="56"/>
                  </a:lnTo>
                  <a:lnTo>
                    <a:pt x="615" y="73"/>
                  </a:lnTo>
                  <a:lnTo>
                    <a:pt x="607" y="89"/>
                  </a:lnTo>
                  <a:lnTo>
                    <a:pt x="595" y="101"/>
                  </a:lnTo>
                  <a:lnTo>
                    <a:pt x="579" y="109"/>
                  </a:lnTo>
                  <a:lnTo>
                    <a:pt x="56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849"/>
            <p:cNvSpPr>
              <a:spLocks/>
            </p:cNvSpPr>
            <p:nvPr/>
          </p:nvSpPr>
          <p:spPr bwMode="auto">
            <a:xfrm>
              <a:off x="5405438" y="5167313"/>
              <a:ext cx="152400" cy="17463"/>
            </a:xfrm>
            <a:custGeom>
              <a:avLst/>
              <a:gdLst>
                <a:gd name="T0" fmla="*/ 56 w 955"/>
                <a:gd name="T1" fmla="*/ 0 h 112"/>
                <a:gd name="T2" fmla="*/ 899 w 955"/>
                <a:gd name="T3" fmla="*/ 0 h 112"/>
                <a:gd name="T4" fmla="*/ 916 w 955"/>
                <a:gd name="T5" fmla="*/ 3 h 112"/>
                <a:gd name="T6" fmla="*/ 932 w 955"/>
                <a:gd name="T7" fmla="*/ 11 h 112"/>
                <a:gd name="T8" fmla="*/ 944 w 955"/>
                <a:gd name="T9" fmla="*/ 23 h 112"/>
                <a:gd name="T10" fmla="*/ 952 w 955"/>
                <a:gd name="T11" fmla="*/ 39 h 112"/>
                <a:gd name="T12" fmla="*/ 955 w 955"/>
                <a:gd name="T13" fmla="*/ 56 h 112"/>
                <a:gd name="T14" fmla="*/ 952 w 955"/>
                <a:gd name="T15" fmla="*/ 73 h 112"/>
                <a:gd name="T16" fmla="*/ 944 w 955"/>
                <a:gd name="T17" fmla="*/ 89 h 112"/>
                <a:gd name="T18" fmla="*/ 932 w 955"/>
                <a:gd name="T19" fmla="*/ 101 h 112"/>
                <a:gd name="T20" fmla="*/ 916 w 955"/>
                <a:gd name="T21" fmla="*/ 109 h 112"/>
                <a:gd name="T22" fmla="*/ 899 w 955"/>
                <a:gd name="T23" fmla="*/ 112 h 112"/>
                <a:gd name="T24" fmla="*/ 56 w 955"/>
                <a:gd name="T25" fmla="*/ 112 h 112"/>
                <a:gd name="T26" fmla="*/ 39 w 955"/>
                <a:gd name="T27" fmla="*/ 109 h 112"/>
                <a:gd name="T28" fmla="*/ 24 w 955"/>
                <a:gd name="T29" fmla="*/ 101 h 112"/>
                <a:gd name="T30" fmla="*/ 11 w 955"/>
                <a:gd name="T31" fmla="*/ 89 h 112"/>
                <a:gd name="T32" fmla="*/ 3 w 955"/>
                <a:gd name="T33" fmla="*/ 73 h 112"/>
                <a:gd name="T34" fmla="*/ 0 w 955"/>
                <a:gd name="T35" fmla="*/ 56 h 112"/>
                <a:gd name="T36" fmla="*/ 3 w 955"/>
                <a:gd name="T37" fmla="*/ 39 h 112"/>
                <a:gd name="T38" fmla="*/ 11 w 955"/>
                <a:gd name="T39" fmla="*/ 23 h 112"/>
                <a:gd name="T40" fmla="*/ 24 w 955"/>
                <a:gd name="T41" fmla="*/ 11 h 112"/>
                <a:gd name="T42" fmla="*/ 39 w 955"/>
                <a:gd name="T43" fmla="*/ 3 h 112"/>
                <a:gd name="T44" fmla="*/ 56 w 95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5" h="112">
                  <a:moveTo>
                    <a:pt x="56" y="0"/>
                  </a:moveTo>
                  <a:lnTo>
                    <a:pt x="899" y="0"/>
                  </a:lnTo>
                  <a:lnTo>
                    <a:pt x="916" y="3"/>
                  </a:lnTo>
                  <a:lnTo>
                    <a:pt x="932" y="11"/>
                  </a:lnTo>
                  <a:lnTo>
                    <a:pt x="944" y="23"/>
                  </a:lnTo>
                  <a:lnTo>
                    <a:pt x="952" y="39"/>
                  </a:lnTo>
                  <a:lnTo>
                    <a:pt x="955" y="56"/>
                  </a:lnTo>
                  <a:lnTo>
                    <a:pt x="952" y="73"/>
                  </a:lnTo>
                  <a:lnTo>
                    <a:pt x="944" y="89"/>
                  </a:lnTo>
                  <a:lnTo>
                    <a:pt x="932" y="101"/>
                  </a:lnTo>
                  <a:lnTo>
                    <a:pt x="916" y="109"/>
                  </a:lnTo>
                  <a:lnTo>
                    <a:pt x="89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850"/>
            <p:cNvSpPr>
              <a:spLocks noEditPoints="1"/>
            </p:cNvSpPr>
            <p:nvPr/>
          </p:nvSpPr>
          <p:spPr bwMode="auto">
            <a:xfrm>
              <a:off x="5343525" y="5014913"/>
              <a:ext cx="534988" cy="536575"/>
            </a:xfrm>
            <a:custGeom>
              <a:avLst/>
              <a:gdLst>
                <a:gd name="T0" fmla="*/ 112 w 3370"/>
                <a:gd name="T1" fmla="*/ 2479 h 3380"/>
                <a:gd name="T2" fmla="*/ 3258 w 3370"/>
                <a:gd name="T3" fmla="*/ 338 h 3380"/>
                <a:gd name="T4" fmla="*/ 1685 w 3370"/>
                <a:gd name="T5" fmla="*/ 0 h 3380"/>
                <a:gd name="T6" fmla="*/ 1718 w 3370"/>
                <a:gd name="T7" fmla="*/ 11 h 3380"/>
                <a:gd name="T8" fmla="*/ 1738 w 3370"/>
                <a:gd name="T9" fmla="*/ 39 h 3380"/>
                <a:gd name="T10" fmla="*/ 1741 w 3370"/>
                <a:gd name="T11" fmla="*/ 225 h 3380"/>
                <a:gd name="T12" fmla="*/ 3370 w 3370"/>
                <a:gd name="T13" fmla="*/ 2591 h 3380"/>
                <a:gd name="T14" fmla="*/ 2511 w 3370"/>
                <a:gd name="T15" fmla="*/ 3284 h 3380"/>
                <a:gd name="T16" fmla="*/ 2525 w 3370"/>
                <a:gd name="T17" fmla="*/ 3309 h 3380"/>
                <a:gd name="T18" fmla="*/ 2525 w 3370"/>
                <a:gd name="T19" fmla="*/ 3338 h 3380"/>
                <a:gd name="T20" fmla="*/ 2511 w 3370"/>
                <a:gd name="T21" fmla="*/ 3364 h 3380"/>
                <a:gd name="T22" fmla="*/ 2486 w 3370"/>
                <a:gd name="T23" fmla="*/ 3378 h 3380"/>
                <a:gd name="T24" fmla="*/ 2457 w 3370"/>
                <a:gd name="T25" fmla="*/ 3378 h 3380"/>
                <a:gd name="T26" fmla="*/ 2432 w 3370"/>
                <a:gd name="T27" fmla="*/ 3364 h 3380"/>
                <a:gd name="T28" fmla="*/ 1741 w 3370"/>
                <a:gd name="T29" fmla="*/ 3211 h 3380"/>
                <a:gd name="T30" fmla="*/ 1730 w 3370"/>
                <a:gd name="T31" fmla="*/ 3244 h 3380"/>
                <a:gd name="T32" fmla="*/ 1702 w 3370"/>
                <a:gd name="T33" fmla="*/ 3264 h 3380"/>
                <a:gd name="T34" fmla="*/ 1668 w 3370"/>
                <a:gd name="T35" fmla="*/ 3264 h 3380"/>
                <a:gd name="T36" fmla="*/ 1640 w 3370"/>
                <a:gd name="T37" fmla="*/ 3244 h 3380"/>
                <a:gd name="T38" fmla="*/ 1629 w 3370"/>
                <a:gd name="T39" fmla="*/ 3211 h 3380"/>
                <a:gd name="T40" fmla="*/ 938 w 3370"/>
                <a:gd name="T41" fmla="*/ 3364 h 3380"/>
                <a:gd name="T42" fmla="*/ 913 w 3370"/>
                <a:gd name="T43" fmla="*/ 3378 h 3380"/>
                <a:gd name="T44" fmla="*/ 884 w 3370"/>
                <a:gd name="T45" fmla="*/ 3378 h 3380"/>
                <a:gd name="T46" fmla="*/ 859 w 3370"/>
                <a:gd name="T47" fmla="*/ 3364 h 3380"/>
                <a:gd name="T48" fmla="*/ 845 w 3370"/>
                <a:gd name="T49" fmla="*/ 3338 h 3380"/>
                <a:gd name="T50" fmla="*/ 845 w 3370"/>
                <a:gd name="T51" fmla="*/ 3309 h 3380"/>
                <a:gd name="T52" fmla="*/ 859 w 3370"/>
                <a:gd name="T53" fmla="*/ 3284 h 3380"/>
                <a:gd name="T54" fmla="*/ 0 w 3370"/>
                <a:gd name="T55" fmla="*/ 2591 h 3380"/>
                <a:gd name="T56" fmla="*/ 1629 w 3370"/>
                <a:gd name="T57" fmla="*/ 225 h 3380"/>
                <a:gd name="T58" fmla="*/ 1632 w 3370"/>
                <a:gd name="T59" fmla="*/ 39 h 3380"/>
                <a:gd name="T60" fmla="*/ 1652 w 3370"/>
                <a:gd name="T61" fmla="*/ 11 h 3380"/>
                <a:gd name="T62" fmla="*/ 1685 w 3370"/>
                <a:gd name="T6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70" h="3380">
                  <a:moveTo>
                    <a:pt x="112" y="338"/>
                  </a:moveTo>
                  <a:lnTo>
                    <a:pt x="112" y="2479"/>
                  </a:lnTo>
                  <a:lnTo>
                    <a:pt x="3258" y="2479"/>
                  </a:lnTo>
                  <a:lnTo>
                    <a:pt x="3258" y="338"/>
                  </a:lnTo>
                  <a:lnTo>
                    <a:pt x="112" y="338"/>
                  </a:lnTo>
                  <a:close/>
                  <a:moveTo>
                    <a:pt x="1685" y="0"/>
                  </a:moveTo>
                  <a:lnTo>
                    <a:pt x="1702" y="3"/>
                  </a:lnTo>
                  <a:lnTo>
                    <a:pt x="1718" y="11"/>
                  </a:lnTo>
                  <a:lnTo>
                    <a:pt x="1730" y="24"/>
                  </a:lnTo>
                  <a:lnTo>
                    <a:pt x="1738" y="39"/>
                  </a:lnTo>
                  <a:lnTo>
                    <a:pt x="1741" y="56"/>
                  </a:lnTo>
                  <a:lnTo>
                    <a:pt x="1741" y="225"/>
                  </a:lnTo>
                  <a:lnTo>
                    <a:pt x="3370" y="225"/>
                  </a:lnTo>
                  <a:lnTo>
                    <a:pt x="3370" y="2591"/>
                  </a:lnTo>
                  <a:lnTo>
                    <a:pt x="1821" y="2591"/>
                  </a:lnTo>
                  <a:lnTo>
                    <a:pt x="2511" y="3284"/>
                  </a:lnTo>
                  <a:lnTo>
                    <a:pt x="2520" y="3296"/>
                  </a:lnTo>
                  <a:lnTo>
                    <a:pt x="2525" y="3309"/>
                  </a:lnTo>
                  <a:lnTo>
                    <a:pt x="2528" y="3324"/>
                  </a:lnTo>
                  <a:lnTo>
                    <a:pt x="2525" y="3338"/>
                  </a:lnTo>
                  <a:lnTo>
                    <a:pt x="2520" y="3351"/>
                  </a:lnTo>
                  <a:lnTo>
                    <a:pt x="2511" y="3364"/>
                  </a:lnTo>
                  <a:lnTo>
                    <a:pt x="2499" y="3373"/>
                  </a:lnTo>
                  <a:lnTo>
                    <a:pt x="2486" y="3378"/>
                  </a:lnTo>
                  <a:lnTo>
                    <a:pt x="2471" y="3380"/>
                  </a:lnTo>
                  <a:lnTo>
                    <a:pt x="2457" y="3378"/>
                  </a:lnTo>
                  <a:lnTo>
                    <a:pt x="2444" y="3373"/>
                  </a:lnTo>
                  <a:lnTo>
                    <a:pt x="2432" y="3364"/>
                  </a:lnTo>
                  <a:lnTo>
                    <a:pt x="1741" y="2671"/>
                  </a:lnTo>
                  <a:lnTo>
                    <a:pt x="1741" y="3211"/>
                  </a:lnTo>
                  <a:lnTo>
                    <a:pt x="1738" y="3228"/>
                  </a:lnTo>
                  <a:lnTo>
                    <a:pt x="1730" y="3244"/>
                  </a:lnTo>
                  <a:lnTo>
                    <a:pt x="1718" y="3256"/>
                  </a:lnTo>
                  <a:lnTo>
                    <a:pt x="1702" y="3264"/>
                  </a:lnTo>
                  <a:lnTo>
                    <a:pt x="1685" y="3267"/>
                  </a:lnTo>
                  <a:lnTo>
                    <a:pt x="1668" y="3264"/>
                  </a:lnTo>
                  <a:lnTo>
                    <a:pt x="1652" y="3256"/>
                  </a:lnTo>
                  <a:lnTo>
                    <a:pt x="1640" y="3244"/>
                  </a:lnTo>
                  <a:lnTo>
                    <a:pt x="1632" y="3228"/>
                  </a:lnTo>
                  <a:lnTo>
                    <a:pt x="1629" y="3211"/>
                  </a:lnTo>
                  <a:lnTo>
                    <a:pt x="1629" y="2671"/>
                  </a:lnTo>
                  <a:lnTo>
                    <a:pt x="938" y="3364"/>
                  </a:lnTo>
                  <a:lnTo>
                    <a:pt x="926" y="3373"/>
                  </a:lnTo>
                  <a:lnTo>
                    <a:pt x="913" y="3378"/>
                  </a:lnTo>
                  <a:lnTo>
                    <a:pt x="899" y="3380"/>
                  </a:lnTo>
                  <a:lnTo>
                    <a:pt x="884" y="3378"/>
                  </a:lnTo>
                  <a:lnTo>
                    <a:pt x="871" y="3373"/>
                  </a:lnTo>
                  <a:lnTo>
                    <a:pt x="859" y="3364"/>
                  </a:lnTo>
                  <a:lnTo>
                    <a:pt x="850" y="3351"/>
                  </a:lnTo>
                  <a:lnTo>
                    <a:pt x="845" y="3338"/>
                  </a:lnTo>
                  <a:lnTo>
                    <a:pt x="843" y="3324"/>
                  </a:lnTo>
                  <a:lnTo>
                    <a:pt x="845" y="3309"/>
                  </a:lnTo>
                  <a:lnTo>
                    <a:pt x="850" y="3296"/>
                  </a:lnTo>
                  <a:lnTo>
                    <a:pt x="859" y="3284"/>
                  </a:lnTo>
                  <a:lnTo>
                    <a:pt x="1549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29" y="225"/>
                  </a:lnTo>
                  <a:lnTo>
                    <a:pt x="1629" y="56"/>
                  </a:lnTo>
                  <a:lnTo>
                    <a:pt x="1632" y="39"/>
                  </a:lnTo>
                  <a:lnTo>
                    <a:pt x="1640" y="24"/>
                  </a:lnTo>
                  <a:lnTo>
                    <a:pt x="1652" y="11"/>
                  </a:lnTo>
                  <a:lnTo>
                    <a:pt x="1668" y="3"/>
                  </a:lnTo>
                  <a:lnTo>
                    <a:pt x="16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851"/>
            <p:cNvSpPr>
              <a:spLocks/>
            </p:cNvSpPr>
            <p:nvPr/>
          </p:nvSpPr>
          <p:spPr bwMode="auto">
            <a:xfrm>
              <a:off x="5441950" y="5175251"/>
              <a:ext cx="338138" cy="179388"/>
            </a:xfrm>
            <a:custGeom>
              <a:avLst/>
              <a:gdLst>
                <a:gd name="T0" fmla="*/ 1685 w 2134"/>
                <a:gd name="T1" fmla="*/ 0 h 1127"/>
                <a:gd name="T2" fmla="*/ 2078 w 2134"/>
                <a:gd name="T3" fmla="*/ 0 h 1127"/>
                <a:gd name="T4" fmla="*/ 2089 w 2134"/>
                <a:gd name="T5" fmla="*/ 1 h 1127"/>
                <a:gd name="T6" fmla="*/ 2099 w 2134"/>
                <a:gd name="T7" fmla="*/ 4 h 1127"/>
                <a:gd name="T8" fmla="*/ 2113 w 2134"/>
                <a:gd name="T9" fmla="*/ 11 h 1127"/>
                <a:gd name="T10" fmla="*/ 2123 w 2134"/>
                <a:gd name="T11" fmla="*/ 23 h 1127"/>
                <a:gd name="T12" fmla="*/ 2130 w 2134"/>
                <a:gd name="T13" fmla="*/ 35 h 1127"/>
                <a:gd name="T14" fmla="*/ 2133 w 2134"/>
                <a:gd name="T15" fmla="*/ 45 h 1127"/>
                <a:gd name="T16" fmla="*/ 2134 w 2134"/>
                <a:gd name="T17" fmla="*/ 56 h 1127"/>
                <a:gd name="T18" fmla="*/ 2134 w 2134"/>
                <a:gd name="T19" fmla="*/ 451 h 1127"/>
                <a:gd name="T20" fmla="*/ 2131 w 2134"/>
                <a:gd name="T21" fmla="*/ 468 h 1127"/>
                <a:gd name="T22" fmla="*/ 2123 w 2134"/>
                <a:gd name="T23" fmla="*/ 484 h 1127"/>
                <a:gd name="T24" fmla="*/ 2111 w 2134"/>
                <a:gd name="T25" fmla="*/ 496 h 1127"/>
                <a:gd name="T26" fmla="*/ 2095 w 2134"/>
                <a:gd name="T27" fmla="*/ 504 h 1127"/>
                <a:gd name="T28" fmla="*/ 2078 w 2134"/>
                <a:gd name="T29" fmla="*/ 507 h 1127"/>
                <a:gd name="T30" fmla="*/ 2061 w 2134"/>
                <a:gd name="T31" fmla="*/ 504 h 1127"/>
                <a:gd name="T32" fmla="*/ 2045 w 2134"/>
                <a:gd name="T33" fmla="*/ 496 h 1127"/>
                <a:gd name="T34" fmla="*/ 2033 w 2134"/>
                <a:gd name="T35" fmla="*/ 484 h 1127"/>
                <a:gd name="T36" fmla="*/ 2025 w 2134"/>
                <a:gd name="T37" fmla="*/ 468 h 1127"/>
                <a:gd name="T38" fmla="*/ 2022 w 2134"/>
                <a:gd name="T39" fmla="*/ 451 h 1127"/>
                <a:gd name="T40" fmla="*/ 2022 w 2134"/>
                <a:gd name="T41" fmla="*/ 193 h 1127"/>
                <a:gd name="T42" fmla="*/ 1309 w 2134"/>
                <a:gd name="T43" fmla="*/ 907 h 1127"/>
                <a:gd name="T44" fmla="*/ 1297 w 2134"/>
                <a:gd name="T45" fmla="*/ 917 h 1127"/>
                <a:gd name="T46" fmla="*/ 1283 w 2134"/>
                <a:gd name="T47" fmla="*/ 922 h 1127"/>
                <a:gd name="T48" fmla="*/ 1269 w 2134"/>
                <a:gd name="T49" fmla="*/ 924 h 1127"/>
                <a:gd name="T50" fmla="*/ 1255 w 2134"/>
                <a:gd name="T51" fmla="*/ 922 h 1127"/>
                <a:gd name="T52" fmla="*/ 1242 w 2134"/>
                <a:gd name="T53" fmla="*/ 917 h 1127"/>
                <a:gd name="T54" fmla="*/ 1229 w 2134"/>
                <a:gd name="T55" fmla="*/ 907 h 1127"/>
                <a:gd name="T56" fmla="*/ 764 w 2134"/>
                <a:gd name="T57" fmla="*/ 440 h 1127"/>
                <a:gd name="T58" fmla="*/ 96 w 2134"/>
                <a:gd name="T59" fmla="*/ 1110 h 1127"/>
                <a:gd name="T60" fmla="*/ 84 w 2134"/>
                <a:gd name="T61" fmla="*/ 1119 h 1127"/>
                <a:gd name="T62" fmla="*/ 70 w 2134"/>
                <a:gd name="T63" fmla="*/ 1125 h 1127"/>
                <a:gd name="T64" fmla="*/ 56 w 2134"/>
                <a:gd name="T65" fmla="*/ 1127 h 1127"/>
                <a:gd name="T66" fmla="*/ 42 w 2134"/>
                <a:gd name="T67" fmla="*/ 1125 h 1127"/>
                <a:gd name="T68" fmla="*/ 28 w 2134"/>
                <a:gd name="T69" fmla="*/ 1119 h 1127"/>
                <a:gd name="T70" fmla="*/ 16 w 2134"/>
                <a:gd name="T71" fmla="*/ 1110 h 1127"/>
                <a:gd name="T72" fmla="*/ 7 w 2134"/>
                <a:gd name="T73" fmla="*/ 1098 h 1127"/>
                <a:gd name="T74" fmla="*/ 2 w 2134"/>
                <a:gd name="T75" fmla="*/ 1085 h 1127"/>
                <a:gd name="T76" fmla="*/ 0 w 2134"/>
                <a:gd name="T77" fmla="*/ 1070 h 1127"/>
                <a:gd name="T78" fmla="*/ 2 w 2134"/>
                <a:gd name="T79" fmla="*/ 1056 h 1127"/>
                <a:gd name="T80" fmla="*/ 7 w 2134"/>
                <a:gd name="T81" fmla="*/ 1043 h 1127"/>
                <a:gd name="T82" fmla="*/ 16 w 2134"/>
                <a:gd name="T83" fmla="*/ 1030 h 1127"/>
                <a:gd name="T84" fmla="*/ 724 w 2134"/>
                <a:gd name="T85" fmla="*/ 321 h 1127"/>
                <a:gd name="T86" fmla="*/ 736 w 2134"/>
                <a:gd name="T87" fmla="*/ 311 h 1127"/>
                <a:gd name="T88" fmla="*/ 749 w 2134"/>
                <a:gd name="T89" fmla="*/ 306 h 1127"/>
                <a:gd name="T90" fmla="*/ 764 w 2134"/>
                <a:gd name="T91" fmla="*/ 304 h 1127"/>
                <a:gd name="T92" fmla="*/ 778 w 2134"/>
                <a:gd name="T93" fmla="*/ 306 h 1127"/>
                <a:gd name="T94" fmla="*/ 791 w 2134"/>
                <a:gd name="T95" fmla="*/ 311 h 1127"/>
                <a:gd name="T96" fmla="*/ 804 w 2134"/>
                <a:gd name="T97" fmla="*/ 321 h 1127"/>
                <a:gd name="T98" fmla="*/ 1269 w 2134"/>
                <a:gd name="T99" fmla="*/ 788 h 1127"/>
                <a:gd name="T100" fmla="*/ 1942 w 2134"/>
                <a:gd name="T101" fmla="*/ 113 h 1127"/>
                <a:gd name="T102" fmla="*/ 1685 w 2134"/>
                <a:gd name="T103" fmla="*/ 113 h 1127"/>
                <a:gd name="T104" fmla="*/ 1667 w 2134"/>
                <a:gd name="T105" fmla="*/ 110 h 1127"/>
                <a:gd name="T106" fmla="*/ 1652 w 2134"/>
                <a:gd name="T107" fmla="*/ 101 h 1127"/>
                <a:gd name="T108" fmla="*/ 1640 w 2134"/>
                <a:gd name="T109" fmla="*/ 89 h 1127"/>
                <a:gd name="T110" fmla="*/ 1632 w 2134"/>
                <a:gd name="T111" fmla="*/ 74 h 1127"/>
                <a:gd name="T112" fmla="*/ 1629 w 2134"/>
                <a:gd name="T113" fmla="*/ 56 h 1127"/>
                <a:gd name="T114" fmla="*/ 1632 w 2134"/>
                <a:gd name="T115" fmla="*/ 39 h 1127"/>
                <a:gd name="T116" fmla="*/ 1640 w 2134"/>
                <a:gd name="T117" fmla="*/ 23 h 1127"/>
                <a:gd name="T118" fmla="*/ 1652 w 2134"/>
                <a:gd name="T119" fmla="*/ 11 h 1127"/>
                <a:gd name="T120" fmla="*/ 1667 w 2134"/>
                <a:gd name="T121" fmla="*/ 3 h 1127"/>
                <a:gd name="T122" fmla="*/ 1685 w 2134"/>
                <a:gd name="T123" fmla="*/ 0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34" h="1127">
                  <a:moveTo>
                    <a:pt x="1685" y="0"/>
                  </a:moveTo>
                  <a:lnTo>
                    <a:pt x="2078" y="0"/>
                  </a:lnTo>
                  <a:lnTo>
                    <a:pt x="2089" y="1"/>
                  </a:lnTo>
                  <a:lnTo>
                    <a:pt x="2099" y="4"/>
                  </a:lnTo>
                  <a:lnTo>
                    <a:pt x="2113" y="11"/>
                  </a:lnTo>
                  <a:lnTo>
                    <a:pt x="2123" y="23"/>
                  </a:lnTo>
                  <a:lnTo>
                    <a:pt x="2130" y="35"/>
                  </a:lnTo>
                  <a:lnTo>
                    <a:pt x="2133" y="45"/>
                  </a:lnTo>
                  <a:lnTo>
                    <a:pt x="2134" y="56"/>
                  </a:lnTo>
                  <a:lnTo>
                    <a:pt x="2134" y="451"/>
                  </a:lnTo>
                  <a:lnTo>
                    <a:pt x="2131" y="468"/>
                  </a:lnTo>
                  <a:lnTo>
                    <a:pt x="2123" y="484"/>
                  </a:lnTo>
                  <a:lnTo>
                    <a:pt x="2111" y="496"/>
                  </a:lnTo>
                  <a:lnTo>
                    <a:pt x="2095" y="504"/>
                  </a:lnTo>
                  <a:lnTo>
                    <a:pt x="2078" y="507"/>
                  </a:lnTo>
                  <a:lnTo>
                    <a:pt x="2061" y="504"/>
                  </a:lnTo>
                  <a:lnTo>
                    <a:pt x="2045" y="496"/>
                  </a:lnTo>
                  <a:lnTo>
                    <a:pt x="2033" y="484"/>
                  </a:lnTo>
                  <a:lnTo>
                    <a:pt x="2025" y="468"/>
                  </a:lnTo>
                  <a:lnTo>
                    <a:pt x="2022" y="451"/>
                  </a:lnTo>
                  <a:lnTo>
                    <a:pt x="2022" y="193"/>
                  </a:lnTo>
                  <a:lnTo>
                    <a:pt x="1309" y="907"/>
                  </a:lnTo>
                  <a:lnTo>
                    <a:pt x="1297" y="917"/>
                  </a:lnTo>
                  <a:lnTo>
                    <a:pt x="1283" y="922"/>
                  </a:lnTo>
                  <a:lnTo>
                    <a:pt x="1269" y="924"/>
                  </a:lnTo>
                  <a:lnTo>
                    <a:pt x="1255" y="922"/>
                  </a:lnTo>
                  <a:lnTo>
                    <a:pt x="1242" y="917"/>
                  </a:lnTo>
                  <a:lnTo>
                    <a:pt x="1229" y="907"/>
                  </a:lnTo>
                  <a:lnTo>
                    <a:pt x="764" y="440"/>
                  </a:lnTo>
                  <a:lnTo>
                    <a:pt x="96" y="1110"/>
                  </a:lnTo>
                  <a:lnTo>
                    <a:pt x="84" y="1119"/>
                  </a:lnTo>
                  <a:lnTo>
                    <a:pt x="70" y="1125"/>
                  </a:lnTo>
                  <a:lnTo>
                    <a:pt x="56" y="1127"/>
                  </a:lnTo>
                  <a:lnTo>
                    <a:pt x="42" y="1125"/>
                  </a:lnTo>
                  <a:lnTo>
                    <a:pt x="28" y="1119"/>
                  </a:lnTo>
                  <a:lnTo>
                    <a:pt x="16" y="1110"/>
                  </a:lnTo>
                  <a:lnTo>
                    <a:pt x="7" y="1098"/>
                  </a:lnTo>
                  <a:lnTo>
                    <a:pt x="2" y="1085"/>
                  </a:lnTo>
                  <a:lnTo>
                    <a:pt x="0" y="1070"/>
                  </a:lnTo>
                  <a:lnTo>
                    <a:pt x="2" y="1056"/>
                  </a:lnTo>
                  <a:lnTo>
                    <a:pt x="7" y="1043"/>
                  </a:lnTo>
                  <a:lnTo>
                    <a:pt x="16" y="1030"/>
                  </a:lnTo>
                  <a:lnTo>
                    <a:pt x="724" y="321"/>
                  </a:lnTo>
                  <a:lnTo>
                    <a:pt x="736" y="311"/>
                  </a:lnTo>
                  <a:lnTo>
                    <a:pt x="749" y="306"/>
                  </a:lnTo>
                  <a:lnTo>
                    <a:pt x="764" y="304"/>
                  </a:lnTo>
                  <a:lnTo>
                    <a:pt x="778" y="306"/>
                  </a:lnTo>
                  <a:lnTo>
                    <a:pt x="791" y="311"/>
                  </a:lnTo>
                  <a:lnTo>
                    <a:pt x="804" y="321"/>
                  </a:lnTo>
                  <a:lnTo>
                    <a:pt x="1269" y="788"/>
                  </a:lnTo>
                  <a:lnTo>
                    <a:pt x="1942" y="113"/>
                  </a:lnTo>
                  <a:lnTo>
                    <a:pt x="1685" y="113"/>
                  </a:lnTo>
                  <a:lnTo>
                    <a:pt x="1667" y="110"/>
                  </a:lnTo>
                  <a:lnTo>
                    <a:pt x="1652" y="101"/>
                  </a:lnTo>
                  <a:lnTo>
                    <a:pt x="1640" y="89"/>
                  </a:lnTo>
                  <a:lnTo>
                    <a:pt x="1632" y="74"/>
                  </a:lnTo>
                  <a:lnTo>
                    <a:pt x="1629" y="56"/>
                  </a:lnTo>
                  <a:lnTo>
                    <a:pt x="1632" y="39"/>
                  </a:lnTo>
                  <a:lnTo>
                    <a:pt x="1640" y="23"/>
                  </a:lnTo>
                  <a:lnTo>
                    <a:pt x="1652" y="11"/>
                  </a:lnTo>
                  <a:lnTo>
                    <a:pt x="1667" y="3"/>
                  </a:lnTo>
                  <a:lnTo>
                    <a:pt x="16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48" name="Group 1433"/>
          <p:cNvGrpSpPr/>
          <p:nvPr/>
        </p:nvGrpSpPr>
        <p:grpSpPr>
          <a:xfrm>
            <a:off x="7787161" y="3731585"/>
            <a:ext cx="536575" cy="536575"/>
            <a:chOff x="4454525" y="5014913"/>
            <a:chExt cx="536575" cy="536575"/>
          </a:xfrm>
          <a:solidFill>
            <a:srgbClr val="000000"/>
          </a:solidFill>
        </p:grpSpPr>
        <p:sp>
          <p:nvSpPr>
            <p:cNvPr id="1549" name="Freeform 856"/>
            <p:cNvSpPr>
              <a:spLocks noEditPoints="1"/>
            </p:cNvSpPr>
            <p:nvPr/>
          </p:nvSpPr>
          <p:spPr bwMode="auto">
            <a:xfrm>
              <a:off x="4454525" y="5014913"/>
              <a:ext cx="536575" cy="536575"/>
            </a:xfrm>
            <a:custGeom>
              <a:avLst/>
              <a:gdLst>
                <a:gd name="T0" fmla="*/ 113 w 3380"/>
                <a:gd name="T1" fmla="*/ 2479 h 3380"/>
                <a:gd name="T2" fmla="*/ 3267 w 3380"/>
                <a:gd name="T3" fmla="*/ 338 h 3380"/>
                <a:gd name="T4" fmla="*/ 1690 w 3380"/>
                <a:gd name="T5" fmla="*/ 0 h 3380"/>
                <a:gd name="T6" fmla="*/ 1723 w 3380"/>
                <a:gd name="T7" fmla="*/ 11 h 3380"/>
                <a:gd name="T8" fmla="*/ 1743 w 3380"/>
                <a:gd name="T9" fmla="*/ 39 h 3380"/>
                <a:gd name="T10" fmla="*/ 1746 w 3380"/>
                <a:gd name="T11" fmla="*/ 225 h 3380"/>
                <a:gd name="T12" fmla="*/ 3380 w 3380"/>
                <a:gd name="T13" fmla="*/ 2591 h 3380"/>
                <a:gd name="T14" fmla="*/ 2519 w 3380"/>
                <a:gd name="T15" fmla="*/ 3284 h 3380"/>
                <a:gd name="T16" fmla="*/ 2533 w 3380"/>
                <a:gd name="T17" fmla="*/ 3309 h 3380"/>
                <a:gd name="T18" fmla="*/ 2533 w 3380"/>
                <a:gd name="T19" fmla="*/ 3338 h 3380"/>
                <a:gd name="T20" fmla="*/ 2519 w 3380"/>
                <a:gd name="T21" fmla="*/ 3364 h 3380"/>
                <a:gd name="T22" fmla="*/ 2493 w 3380"/>
                <a:gd name="T23" fmla="*/ 3378 h 3380"/>
                <a:gd name="T24" fmla="*/ 2464 w 3380"/>
                <a:gd name="T25" fmla="*/ 3378 h 3380"/>
                <a:gd name="T26" fmla="*/ 2439 w 3380"/>
                <a:gd name="T27" fmla="*/ 3364 h 3380"/>
                <a:gd name="T28" fmla="*/ 1746 w 3380"/>
                <a:gd name="T29" fmla="*/ 3211 h 3380"/>
                <a:gd name="T30" fmla="*/ 1735 w 3380"/>
                <a:gd name="T31" fmla="*/ 3244 h 3380"/>
                <a:gd name="T32" fmla="*/ 1707 w 3380"/>
                <a:gd name="T33" fmla="*/ 3264 h 3380"/>
                <a:gd name="T34" fmla="*/ 1673 w 3380"/>
                <a:gd name="T35" fmla="*/ 3264 h 3380"/>
                <a:gd name="T36" fmla="*/ 1645 w 3380"/>
                <a:gd name="T37" fmla="*/ 3244 h 3380"/>
                <a:gd name="T38" fmla="*/ 1634 w 3380"/>
                <a:gd name="T39" fmla="*/ 3211 h 3380"/>
                <a:gd name="T40" fmla="*/ 941 w 3380"/>
                <a:gd name="T41" fmla="*/ 3364 h 3380"/>
                <a:gd name="T42" fmla="*/ 916 w 3380"/>
                <a:gd name="T43" fmla="*/ 3378 h 3380"/>
                <a:gd name="T44" fmla="*/ 887 w 3380"/>
                <a:gd name="T45" fmla="*/ 3378 h 3380"/>
                <a:gd name="T46" fmla="*/ 861 w 3380"/>
                <a:gd name="T47" fmla="*/ 3364 h 3380"/>
                <a:gd name="T48" fmla="*/ 847 w 3380"/>
                <a:gd name="T49" fmla="*/ 3338 h 3380"/>
                <a:gd name="T50" fmla="*/ 847 w 3380"/>
                <a:gd name="T51" fmla="*/ 3309 h 3380"/>
                <a:gd name="T52" fmla="*/ 861 w 3380"/>
                <a:gd name="T53" fmla="*/ 3284 h 3380"/>
                <a:gd name="T54" fmla="*/ 0 w 3380"/>
                <a:gd name="T55" fmla="*/ 2591 h 3380"/>
                <a:gd name="T56" fmla="*/ 1634 w 3380"/>
                <a:gd name="T57" fmla="*/ 225 h 3380"/>
                <a:gd name="T58" fmla="*/ 1637 w 3380"/>
                <a:gd name="T59" fmla="*/ 39 h 3380"/>
                <a:gd name="T60" fmla="*/ 1657 w 3380"/>
                <a:gd name="T61" fmla="*/ 11 h 3380"/>
                <a:gd name="T62" fmla="*/ 1690 w 3380"/>
                <a:gd name="T6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80" h="3380">
                  <a:moveTo>
                    <a:pt x="113" y="338"/>
                  </a:moveTo>
                  <a:lnTo>
                    <a:pt x="113" y="2479"/>
                  </a:lnTo>
                  <a:lnTo>
                    <a:pt x="3267" y="2479"/>
                  </a:lnTo>
                  <a:lnTo>
                    <a:pt x="3267" y="338"/>
                  </a:lnTo>
                  <a:lnTo>
                    <a:pt x="113" y="338"/>
                  </a:lnTo>
                  <a:close/>
                  <a:moveTo>
                    <a:pt x="1690" y="0"/>
                  </a:moveTo>
                  <a:lnTo>
                    <a:pt x="1707" y="3"/>
                  </a:lnTo>
                  <a:lnTo>
                    <a:pt x="1723" y="11"/>
                  </a:lnTo>
                  <a:lnTo>
                    <a:pt x="1735" y="24"/>
                  </a:lnTo>
                  <a:lnTo>
                    <a:pt x="1743" y="39"/>
                  </a:lnTo>
                  <a:lnTo>
                    <a:pt x="1746" y="56"/>
                  </a:lnTo>
                  <a:lnTo>
                    <a:pt x="1746" y="225"/>
                  </a:lnTo>
                  <a:lnTo>
                    <a:pt x="3380" y="225"/>
                  </a:lnTo>
                  <a:lnTo>
                    <a:pt x="3380" y="2591"/>
                  </a:lnTo>
                  <a:lnTo>
                    <a:pt x="1826" y="2591"/>
                  </a:lnTo>
                  <a:lnTo>
                    <a:pt x="2519" y="3284"/>
                  </a:lnTo>
                  <a:lnTo>
                    <a:pt x="2528" y="3296"/>
                  </a:lnTo>
                  <a:lnTo>
                    <a:pt x="2533" y="3309"/>
                  </a:lnTo>
                  <a:lnTo>
                    <a:pt x="2535" y="3324"/>
                  </a:lnTo>
                  <a:lnTo>
                    <a:pt x="2533" y="3338"/>
                  </a:lnTo>
                  <a:lnTo>
                    <a:pt x="2528" y="3351"/>
                  </a:lnTo>
                  <a:lnTo>
                    <a:pt x="2519" y="3364"/>
                  </a:lnTo>
                  <a:lnTo>
                    <a:pt x="2506" y="3373"/>
                  </a:lnTo>
                  <a:lnTo>
                    <a:pt x="2493" y="3378"/>
                  </a:lnTo>
                  <a:lnTo>
                    <a:pt x="2479" y="3380"/>
                  </a:lnTo>
                  <a:lnTo>
                    <a:pt x="2464" y="3378"/>
                  </a:lnTo>
                  <a:lnTo>
                    <a:pt x="2451" y="3373"/>
                  </a:lnTo>
                  <a:lnTo>
                    <a:pt x="2439" y="3364"/>
                  </a:lnTo>
                  <a:lnTo>
                    <a:pt x="1746" y="2671"/>
                  </a:lnTo>
                  <a:lnTo>
                    <a:pt x="1746" y="3211"/>
                  </a:lnTo>
                  <a:lnTo>
                    <a:pt x="1743" y="3228"/>
                  </a:lnTo>
                  <a:lnTo>
                    <a:pt x="1735" y="3244"/>
                  </a:lnTo>
                  <a:lnTo>
                    <a:pt x="1723" y="3256"/>
                  </a:lnTo>
                  <a:lnTo>
                    <a:pt x="1707" y="3264"/>
                  </a:lnTo>
                  <a:lnTo>
                    <a:pt x="1690" y="3267"/>
                  </a:lnTo>
                  <a:lnTo>
                    <a:pt x="1673" y="3264"/>
                  </a:lnTo>
                  <a:lnTo>
                    <a:pt x="1657" y="3256"/>
                  </a:lnTo>
                  <a:lnTo>
                    <a:pt x="1645" y="3244"/>
                  </a:lnTo>
                  <a:lnTo>
                    <a:pt x="1637" y="3228"/>
                  </a:lnTo>
                  <a:lnTo>
                    <a:pt x="1634" y="3211"/>
                  </a:lnTo>
                  <a:lnTo>
                    <a:pt x="1634" y="2671"/>
                  </a:lnTo>
                  <a:lnTo>
                    <a:pt x="941" y="3364"/>
                  </a:lnTo>
                  <a:lnTo>
                    <a:pt x="929" y="3373"/>
                  </a:lnTo>
                  <a:lnTo>
                    <a:pt x="916" y="3378"/>
                  </a:lnTo>
                  <a:lnTo>
                    <a:pt x="901" y="3380"/>
                  </a:lnTo>
                  <a:lnTo>
                    <a:pt x="887" y="3378"/>
                  </a:lnTo>
                  <a:lnTo>
                    <a:pt x="874" y="3373"/>
                  </a:lnTo>
                  <a:lnTo>
                    <a:pt x="861" y="3364"/>
                  </a:lnTo>
                  <a:lnTo>
                    <a:pt x="852" y="3351"/>
                  </a:lnTo>
                  <a:lnTo>
                    <a:pt x="847" y="3338"/>
                  </a:lnTo>
                  <a:lnTo>
                    <a:pt x="845" y="3324"/>
                  </a:lnTo>
                  <a:lnTo>
                    <a:pt x="847" y="3309"/>
                  </a:lnTo>
                  <a:lnTo>
                    <a:pt x="852" y="3296"/>
                  </a:lnTo>
                  <a:lnTo>
                    <a:pt x="861" y="3284"/>
                  </a:lnTo>
                  <a:lnTo>
                    <a:pt x="1554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34" y="225"/>
                  </a:lnTo>
                  <a:lnTo>
                    <a:pt x="1634" y="56"/>
                  </a:lnTo>
                  <a:lnTo>
                    <a:pt x="1637" y="39"/>
                  </a:lnTo>
                  <a:lnTo>
                    <a:pt x="1645" y="24"/>
                  </a:lnTo>
                  <a:lnTo>
                    <a:pt x="1657" y="11"/>
                  </a:lnTo>
                  <a:lnTo>
                    <a:pt x="1673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857"/>
            <p:cNvSpPr>
              <a:spLocks/>
            </p:cNvSpPr>
            <p:nvPr/>
          </p:nvSpPr>
          <p:spPr bwMode="auto">
            <a:xfrm>
              <a:off x="4516438" y="5097463"/>
              <a:ext cx="90488" cy="176213"/>
            </a:xfrm>
            <a:custGeom>
              <a:avLst/>
              <a:gdLst>
                <a:gd name="T0" fmla="*/ 315 w 564"/>
                <a:gd name="T1" fmla="*/ 12 h 1115"/>
                <a:gd name="T2" fmla="*/ 338 w 564"/>
                <a:gd name="T3" fmla="*/ 57 h 1115"/>
                <a:gd name="T4" fmla="*/ 411 w 564"/>
                <a:gd name="T5" fmla="*/ 132 h 1115"/>
                <a:gd name="T6" fmla="*/ 499 w 564"/>
                <a:gd name="T7" fmla="*/ 203 h 1115"/>
                <a:gd name="T8" fmla="*/ 552 w 564"/>
                <a:gd name="T9" fmla="*/ 303 h 1115"/>
                <a:gd name="T10" fmla="*/ 561 w 564"/>
                <a:gd name="T11" fmla="*/ 400 h 1115"/>
                <a:gd name="T12" fmla="*/ 525 w 564"/>
                <a:gd name="T13" fmla="*/ 436 h 1115"/>
                <a:gd name="T14" fmla="*/ 475 w 564"/>
                <a:gd name="T15" fmla="*/ 427 h 1115"/>
                <a:gd name="T16" fmla="*/ 451 w 564"/>
                <a:gd name="T17" fmla="*/ 382 h 1115"/>
                <a:gd name="T18" fmla="*/ 427 w 564"/>
                <a:gd name="T19" fmla="*/ 297 h 1115"/>
                <a:gd name="T20" fmla="*/ 367 w 564"/>
                <a:gd name="T21" fmla="*/ 236 h 1115"/>
                <a:gd name="T22" fmla="*/ 282 w 564"/>
                <a:gd name="T23" fmla="*/ 213 h 1115"/>
                <a:gd name="T24" fmla="*/ 198 w 564"/>
                <a:gd name="T25" fmla="*/ 236 h 1115"/>
                <a:gd name="T26" fmla="*/ 144 w 564"/>
                <a:gd name="T27" fmla="*/ 287 h 1115"/>
                <a:gd name="T28" fmla="*/ 135 w 564"/>
                <a:gd name="T29" fmla="*/ 335 h 1115"/>
                <a:gd name="T30" fmla="*/ 156 w 564"/>
                <a:gd name="T31" fmla="*/ 385 h 1115"/>
                <a:gd name="T32" fmla="*/ 488 w 564"/>
                <a:gd name="T33" fmla="*/ 650 h 1115"/>
                <a:gd name="T34" fmla="*/ 536 w 564"/>
                <a:gd name="T35" fmla="*/ 736 h 1115"/>
                <a:gd name="T36" fmla="*/ 538 w 564"/>
                <a:gd name="T37" fmla="*/ 831 h 1115"/>
                <a:gd name="T38" fmla="*/ 497 w 564"/>
                <a:gd name="T39" fmla="*/ 915 h 1115"/>
                <a:gd name="T40" fmla="*/ 409 w 564"/>
                <a:gd name="T41" fmla="*/ 985 h 1115"/>
                <a:gd name="T42" fmla="*/ 338 w 564"/>
                <a:gd name="T43" fmla="*/ 1058 h 1115"/>
                <a:gd name="T44" fmla="*/ 315 w 564"/>
                <a:gd name="T45" fmla="*/ 1103 h 1115"/>
                <a:gd name="T46" fmla="*/ 265 w 564"/>
                <a:gd name="T47" fmla="*/ 1112 h 1115"/>
                <a:gd name="T48" fmla="*/ 229 w 564"/>
                <a:gd name="T49" fmla="*/ 1076 h 1115"/>
                <a:gd name="T50" fmla="*/ 188 w 564"/>
                <a:gd name="T51" fmla="*/ 999 h 1115"/>
                <a:gd name="T52" fmla="*/ 90 w 564"/>
                <a:gd name="T53" fmla="*/ 940 h 1115"/>
                <a:gd name="T54" fmla="*/ 25 w 564"/>
                <a:gd name="T55" fmla="*/ 847 h 1115"/>
                <a:gd name="T56" fmla="*/ 0 w 564"/>
                <a:gd name="T57" fmla="*/ 733 h 1115"/>
                <a:gd name="T58" fmla="*/ 24 w 564"/>
                <a:gd name="T59" fmla="*/ 688 h 1115"/>
                <a:gd name="T60" fmla="*/ 74 w 564"/>
                <a:gd name="T61" fmla="*/ 679 h 1115"/>
                <a:gd name="T62" fmla="*/ 110 w 564"/>
                <a:gd name="T63" fmla="*/ 715 h 1115"/>
                <a:gd name="T64" fmla="*/ 123 w 564"/>
                <a:gd name="T65" fmla="*/ 792 h 1115"/>
                <a:gd name="T66" fmla="*/ 173 w 564"/>
                <a:gd name="T67" fmla="*/ 862 h 1115"/>
                <a:gd name="T68" fmla="*/ 251 w 564"/>
                <a:gd name="T69" fmla="*/ 899 h 1115"/>
                <a:gd name="T70" fmla="*/ 339 w 564"/>
                <a:gd name="T71" fmla="*/ 891 h 1115"/>
                <a:gd name="T72" fmla="*/ 411 w 564"/>
                <a:gd name="T73" fmla="*/ 842 h 1115"/>
                <a:gd name="T74" fmla="*/ 429 w 564"/>
                <a:gd name="T75" fmla="*/ 797 h 1115"/>
                <a:gd name="T76" fmla="*/ 418 w 564"/>
                <a:gd name="T77" fmla="*/ 745 h 1115"/>
                <a:gd name="T78" fmla="*/ 100 w 564"/>
                <a:gd name="T79" fmla="*/ 488 h 1115"/>
                <a:gd name="T80" fmla="*/ 39 w 564"/>
                <a:gd name="T81" fmla="*/ 411 h 1115"/>
                <a:gd name="T82" fmla="*/ 22 w 564"/>
                <a:gd name="T83" fmla="*/ 315 h 1115"/>
                <a:gd name="T84" fmla="*/ 48 w 564"/>
                <a:gd name="T85" fmla="*/ 227 h 1115"/>
                <a:gd name="T86" fmla="*/ 123 w 564"/>
                <a:gd name="T87" fmla="*/ 150 h 1115"/>
                <a:gd name="T88" fmla="*/ 226 w 564"/>
                <a:gd name="T89" fmla="*/ 107 h 1115"/>
                <a:gd name="T90" fmla="*/ 237 w 564"/>
                <a:gd name="T91" fmla="*/ 24 h 1115"/>
                <a:gd name="T92" fmla="*/ 282 w 564"/>
                <a:gd name="T93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4" h="1115">
                  <a:moveTo>
                    <a:pt x="282" y="0"/>
                  </a:moveTo>
                  <a:lnTo>
                    <a:pt x="299" y="3"/>
                  </a:lnTo>
                  <a:lnTo>
                    <a:pt x="315" y="12"/>
                  </a:lnTo>
                  <a:lnTo>
                    <a:pt x="327" y="24"/>
                  </a:lnTo>
                  <a:lnTo>
                    <a:pt x="335" y="39"/>
                  </a:lnTo>
                  <a:lnTo>
                    <a:pt x="338" y="57"/>
                  </a:lnTo>
                  <a:lnTo>
                    <a:pt x="338" y="106"/>
                  </a:lnTo>
                  <a:lnTo>
                    <a:pt x="376" y="117"/>
                  </a:lnTo>
                  <a:lnTo>
                    <a:pt x="411" y="132"/>
                  </a:lnTo>
                  <a:lnTo>
                    <a:pt x="444" y="152"/>
                  </a:lnTo>
                  <a:lnTo>
                    <a:pt x="474" y="175"/>
                  </a:lnTo>
                  <a:lnTo>
                    <a:pt x="499" y="203"/>
                  </a:lnTo>
                  <a:lnTo>
                    <a:pt x="522" y="234"/>
                  </a:lnTo>
                  <a:lnTo>
                    <a:pt x="539" y="268"/>
                  </a:lnTo>
                  <a:lnTo>
                    <a:pt x="552" y="303"/>
                  </a:lnTo>
                  <a:lnTo>
                    <a:pt x="561" y="342"/>
                  </a:lnTo>
                  <a:lnTo>
                    <a:pt x="564" y="382"/>
                  </a:lnTo>
                  <a:lnTo>
                    <a:pt x="561" y="400"/>
                  </a:lnTo>
                  <a:lnTo>
                    <a:pt x="552" y="416"/>
                  </a:lnTo>
                  <a:lnTo>
                    <a:pt x="541" y="427"/>
                  </a:lnTo>
                  <a:lnTo>
                    <a:pt x="525" y="436"/>
                  </a:lnTo>
                  <a:lnTo>
                    <a:pt x="507" y="439"/>
                  </a:lnTo>
                  <a:lnTo>
                    <a:pt x="490" y="436"/>
                  </a:lnTo>
                  <a:lnTo>
                    <a:pt x="475" y="427"/>
                  </a:lnTo>
                  <a:lnTo>
                    <a:pt x="462" y="416"/>
                  </a:lnTo>
                  <a:lnTo>
                    <a:pt x="454" y="400"/>
                  </a:lnTo>
                  <a:lnTo>
                    <a:pt x="451" y="382"/>
                  </a:lnTo>
                  <a:lnTo>
                    <a:pt x="448" y="352"/>
                  </a:lnTo>
                  <a:lnTo>
                    <a:pt x="441" y="324"/>
                  </a:lnTo>
                  <a:lnTo>
                    <a:pt x="427" y="297"/>
                  </a:lnTo>
                  <a:lnTo>
                    <a:pt x="411" y="274"/>
                  </a:lnTo>
                  <a:lnTo>
                    <a:pt x="391" y="253"/>
                  </a:lnTo>
                  <a:lnTo>
                    <a:pt x="367" y="236"/>
                  </a:lnTo>
                  <a:lnTo>
                    <a:pt x="341" y="224"/>
                  </a:lnTo>
                  <a:lnTo>
                    <a:pt x="313" y="216"/>
                  </a:lnTo>
                  <a:lnTo>
                    <a:pt x="282" y="213"/>
                  </a:lnTo>
                  <a:lnTo>
                    <a:pt x="252" y="215"/>
                  </a:lnTo>
                  <a:lnTo>
                    <a:pt x="225" y="224"/>
                  </a:lnTo>
                  <a:lnTo>
                    <a:pt x="198" y="236"/>
                  </a:lnTo>
                  <a:lnTo>
                    <a:pt x="173" y="252"/>
                  </a:lnTo>
                  <a:lnTo>
                    <a:pt x="153" y="274"/>
                  </a:lnTo>
                  <a:lnTo>
                    <a:pt x="144" y="287"/>
                  </a:lnTo>
                  <a:lnTo>
                    <a:pt x="138" y="302"/>
                  </a:lnTo>
                  <a:lnTo>
                    <a:pt x="135" y="319"/>
                  </a:lnTo>
                  <a:lnTo>
                    <a:pt x="135" y="335"/>
                  </a:lnTo>
                  <a:lnTo>
                    <a:pt x="138" y="354"/>
                  </a:lnTo>
                  <a:lnTo>
                    <a:pt x="146" y="371"/>
                  </a:lnTo>
                  <a:lnTo>
                    <a:pt x="156" y="385"/>
                  </a:lnTo>
                  <a:lnTo>
                    <a:pt x="169" y="399"/>
                  </a:lnTo>
                  <a:lnTo>
                    <a:pt x="464" y="628"/>
                  </a:lnTo>
                  <a:lnTo>
                    <a:pt x="488" y="650"/>
                  </a:lnTo>
                  <a:lnTo>
                    <a:pt x="508" y="676"/>
                  </a:lnTo>
                  <a:lnTo>
                    <a:pt x="525" y="705"/>
                  </a:lnTo>
                  <a:lnTo>
                    <a:pt x="536" y="736"/>
                  </a:lnTo>
                  <a:lnTo>
                    <a:pt x="542" y="768"/>
                  </a:lnTo>
                  <a:lnTo>
                    <a:pt x="542" y="800"/>
                  </a:lnTo>
                  <a:lnTo>
                    <a:pt x="538" y="831"/>
                  </a:lnTo>
                  <a:lnTo>
                    <a:pt x="530" y="861"/>
                  </a:lnTo>
                  <a:lnTo>
                    <a:pt x="516" y="889"/>
                  </a:lnTo>
                  <a:lnTo>
                    <a:pt x="497" y="915"/>
                  </a:lnTo>
                  <a:lnTo>
                    <a:pt x="470" y="942"/>
                  </a:lnTo>
                  <a:lnTo>
                    <a:pt x="441" y="965"/>
                  </a:lnTo>
                  <a:lnTo>
                    <a:pt x="409" y="985"/>
                  </a:lnTo>
                  <a:lnTo>
                    <a:pt x="374" y="999"/>
                  </a:lnTo>
                  <a:lnTo>
                    <a:pt x="338" y="1009"/>
                  </a:lnTo>
                  <a:lnTo>
                    <a:pt x="338" y="1058"/>
                  </a:lnTo>
                  <a:lnTo>
                    <a:pt x="335" y="1076"/>
                  </a:lnTo>
                  <a:lnTo>
                    <a:pt x="327" y="1091"/>
                  </a:lnTo>
                  <a:lnTo>
                    <a:pt x="315" y="1103"/>
                  </a:lnTo>
                  <a:lnTo>
                    <a:pt x="299" y="1112"/>
                  </a:lnTo>
                  <a:lnTo>
                    <a:pt x="282" y="1115"/>
                  </a:lnTo>
                  <a:lnTo>
                    <a:pt x="265" y="1112"/>
                  </a:lnTo>
                  <a:lnTo>
                    <a:pt x="249" y="1103"/>
                  </a:lnTo>
                  <a:lnTo>
                    <a:pt x="237" y="1091"/>
                  </a:lnTo>
                  <a:lnTo>
                    <a:pt x="229" y="1076"/>
                  </a:lnTo>
                  <a:lnTo>
                    <a:pt x="226" y="1058"/>
                  </a:lnTo>
                  <a:lnTo>
                    <a:pt x="226" y="1009"/>
                  </a:lnTo>
                  <a:lnTo>
                    <a:pt x="188" y="999"/>
                  </a:lnTo>
                  <a:lnTo>
                    <a:pt x="153" y="984"/>
                  </a:lnTo>
                  <a:lnTo>
                    <a:pt x="120" y="963"/>
                  </a:lnTo>
                  <a:lnTo>
                    <a:pt x="90" y="940"/>
                  </a:lnTo>
                  <a:lnTo>
                    <a:pt x="65" y="912"/>
                  </a:lnTo>
                  <a:lnTo>
                    <a:pt x="42" y="881"/>
                  </a:lnTo>
                  <a:lnTo>
                    <a:pt x="25" y="847"/>
                  </a:lnTo>
                  <a:lnTo>
                    <a:pt x="12" y="811"/>
                  </a:lnTo>
                  <a:lnTo>
                    <a:pt x="3" y="773"/>
                  </a:lnTo>
                  <a:lnTo>
                    <a:pt x="0" y="733"/>
                  </a:lnTo>
                  <a:lnTo>
                    <a:pt x="3" y="715"/>
                  </a:lnTo>
                  <a:lnTo>
                    <a:pt x="12" y="700"/>
                  </a:lnTo>
                  <a:lnTo>
                    <a:pt x="24" y="688"/>
                  </a:lnTo>
                  <a:lnTo>
                    <a:pt x="39" y="679"/>
                  </a:lnTo>
                  <a:lnTo>
                    <a:pt x="57" y="676"/>
                  </a:lnTo>
                  <a:lnTo>
                    <a:pt x="74" y="679"/>
                  </a:lnTo>
                  <a:lnTo>
                    <a:pt x="89" y="688"/>
                  </a:lnTo>
                  <a:lnTo>
                    <a:pt x="102" y="700"/>
                  </a:lnTo>
                  <a:lnTo>
                    <a:pt x="110" y="715"/>
                  </a:lnTo>
                  <a:lnTo>
                    <a:pt x="113" y="733"/>
                  </a:lnTo>
                  <a:lnTo>
                    <a:pt x="116" y="763"/>
                  </a:lnTo>
                  <a:lnTo>
                    <a:pt x="123" y="792"/>
                  </a:lnTo>
                  <a:lnTo>
                    <a:pt x="137" y="818"/>
                  </a:lnTo>
                  <a:lnTo>
                    <a:pt x="153" y="841"/>
                  </a:lnTo>
                  <a:lnTo>
                    <a:pt x="173" y="862"/>
                  </a:lnTo>
                  <a:lnTo>
                    <a:pt x="197" y="879"/>
                  </a:lnTo>
                  <a:lnTo>
                    <a:pt x="224" y="891"/>
                  </a:lnTo>
                  <a:lnTo>
                    <a:pt x="251" y="899"/>
                  </a:lnTo>
                  <a:lnTo>
                    <a:pt x="282" y="902"/>
                  </a:lnTo>
                  <a:lnTo>
                    <a:pt x="312" y="900"/>
                  </a:lnTo>
                  <a:lnTo>
                    <a:pt x="339" y="891"/>
                  </a:lnTo>
                  <a:lnTo>
                    <a:pt x="366" y="879"/>
                  </a:lnTo>
                  <a:lnTo>
                    <a:pt x="391" y="863"/>
                  </a:lnTo>
                  <a:lnTo>
                    <a:pt x="411" y="842"/>
                  </a:lnTo>
                  <a:lnTo>
                    <a:pt x="420" y="828"/>
                  </a:lnTo>
                  <a:lnTo>
                    <a:pt x="426" y="814"/>
                  </a:lnTo>
                  <a:lnTo>
                    <a:pt x="429" y="797"/>
                  </a:lnTo>
                  <a:lnTo>
                    <a:pt x="429" y="780"/>
                  </a:lnTo>
                  <a:lnTo>
                    <a:pt x="426" y="761"/>
                  </a:lnTo>
                  <a:lnTo>
                    <a:pt x="418" y="745"/>
                  </a:lnTo>
                  <a:lnTo>
                    <a:pt x="408" y="730"/>
                  </a:lnTo>
                  <a:lnTo>
                    <a:pt x="395" y="716"/>
                  </a:lnTo>
                  <a:lnTo>
                    <a:pt x="100" y="488"/>
                  </a:lnTo>
                  <a:lnTo>
                    <a:pt x="76" y="465"/>
                  </a:lnTo>
                  <a:lnTo>
                    <a:pt x="56" y="440"/>
                  </a:lnTo>
                  <a:lnTo>
                    <a:pt x="39" y="411"/>
                  </a:lnTo>
                  <a:lnTo>
                    <a:pt x="28" y="379"/>
                  </a:lnTo>
                  <a:lnTo>
                    <a:pt x="22" y="348"/>
                  </a:lnTo>
                  <a:lnTo>
                    <a:pt x="22" y="315"/>
                  </a:lnTo>
                  <a:lnTo>
                    <a:pt x="26" y="284"/>
                  </a:lnTo>
                  <a:lnTo>
                    <a:pt x="35" y="254"/>
                  </a:lnTo>
                  <a:lnTo>
                    <a:pt x="48" y="227"/>
                  </a:lnTo>
                  <a:lnTo>
                    <a:pt x="67" y="201"/>
                  </a:lnTo>
                  <a:lnTo>
                    <a:pt x="94" y="173"/>
                  </a:lnTo>
                  <a:lnTo>
                    <a:pt x="123" y="150"/>
                  </a:lnTo>
                  <a:lnTo>
                    <a:pt x="155" y="131"/>
                  </a:lnTo>
                  <a:lnTo>
                    <a:pt x="190" y="116"/>
                  </a:lnTo>
                  <a:lnTo>
                    <a:pt x="226" y="107"/>
                  </a:lnTo>
                  <a:lnTo>
                    <a:pt x="226" y="57"/>
                  </a:lnTo>
                  <a:lnTo>
                    <a:pt x="229" y="39"/>
                  </a:lnTo>
                  <a:lnTo>
                    <a:pt x="237" y="24"/>
                  </a:lnTo>
                  <a:lnTo>
                    <a:pt x="249" y="12"/>
                  </a:lnTo>
                  <a:lnTo>
                    <a:pt x="265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858"/>
            <p:cNvSpPr>
              <a:spLocks/>
            </p:cNvSpPr>
            <p:nvPr/>
          </p:nvSpPr>
          <p:spPr bwMode="auto">
            <a:xfrm>
              <a:off x="4794250" y="5095876"/>
              <a:ext cx="152400" cy="295275"/>
            </a:xfrm>
            <a:custGeom>
              <a:avLst/>
              <a:gdLst>
                <a:gd name="T0" fmla="*/ 918 w 957"/>
                <a:gd name="T1" fmla="*/ 3 h 1859"/>
                <a:gd name="T2" fmla="*/ 946 w 957"/>
                <a:gd name="T3" fmla="*/ 24 h 1859"/>
                <a:gd name="T4" fmla="*/ 957 w 957"/>
                <a:gd name="T5" fmla="*/ 56 h 1859"/>
                <a:gd name="T6" fmla="*/ 954 w 957"/>
                <a:gd name="T7" fmla="*/ 1820 h 1859"/>
                <a:gd name="T8" fmla="*/ 934 w 957"/>
                <a:gd name="T9" fmla="*/ 1848 h 1859"/>
                <a:gd name="T10" fmla="*/ 901 w 957"/>
                <a:gd name="T11" fmla="*/ 1859 h 1859"/>
                <a:gd name="T12" fmla="*/ 867 w 957"/>
                <a:gd name="T13" fmla="*/ 1848 h 1859"/>
                <a:gd name="T14" fmla="*/ 848 w 957"/>
                <a:gd name="T15" fmla="*/ 1820 h 1859"/>
                <a:gd name="T16" fmla="*/ 845 w 957"/>
                <a:gd name="T17" fmla="*/ 1690 h 1859"/>
                <a:gd name="T18" fmla="*/ 433 w 957"/>
                <a:gd name="T19" fmla="*/ 1687 h 1859"/>
                <a:gd name="T20" fmla="*/ 405 w 957"/>
                <a:gd name="T21" fmla="*/ 1666 h 1859"/>
                <a:gd name="T22" fmla="*/ 394 w 957"/>
                <a:gd name="T23" fmla="*/ 1634 h 1859"/>
                <a:gd name="T24" fmla="*/ 405 w 957"/>
                <a:gd name="T25" fmla="*/ 1601 h 1859"/>
                <a:gd name="T26" fmla="*/ 433 w 957"/>
                <a:gd name="T27" fmla="*/ 1580 h 1859"/>
                <a:gd name="T28" fmla="*/ 845 w 957"/>
                <a:gd name="T29" fmla="*/ 1577 h 1859"/>
                <a:gd name="T30" fmla="*/ 619 w 957"/>
                <a:gd name="T31" fmla="*/ 1296 h 1859"/>
                <a:gd name="T32" fmla="*/ 586 w 957"/>
                <a:gd name="T33" fmla="*/ 1284 h 1859"/>
                <a:gd name="T34" fmla="*/ 566 w 957"/>
                <a:gd name="T35" fmla="*/ 1257 h 1859"/>
                <a:gd name="T36" fmla="*/ 566 w 957"/>
                <a:gd name="T37" fmla="*/ 1222 h 1859"/>
                <a:gd name="T38" fmla="*/ 586 w 957"/>
                <a:gd name="T39" fmla="*/ 1194 h 1859"/>
                <a:gd name="T40" fmla="*/ 619 w 957"/>
                <a:gd name="T41" fmla="*/ 1183 h 1859"/>
                <a:gd name="T42" fmla="*/ 845 w 957"/>
                <a:gd name="T43" fmla="*/ 958 h 1859"/>
                <a:gd name="T44" fmla="*/ 208 w 957"/>
                <a:gd name="T45" fmla="*/ 955 h 1859"/>
                <a:gd name="T46" fmla="*/ 180 w 957"/>
                <a:gd name="T47" fmla="*/ 934 h 1859"/>
                <a:gd name="T48" fmla="*/ 169 w 957"/>
                <a:gd name="T49" fmla="*/ 901 h 1859"/>
                <a:gd name="T50" fmla="*/ 180 w 957"/>
                <a:gd name="T51" fmla="*/ 869 h 1859"/>
                <a:gd name="T52" fmla="*/ 208 w 957"/>
                <a:gd name="T53" fmla="*/ 848 h 1859"/>
                <a:gd name="T54" fmla="*/ 845 w 957"/>
                <a:gd name="T55" fmla="*/ 845 h 1859"/>
                <a:gd name="T56" fmla="*/ 56 w 957"/>
                <a:gd name="T57" fmla="*/ 620 h 1859"/>
                <a:gd name="T58" fmla="*/ 22 w 957"/>
                <a:gd name="T59" fmla="*/ 608 h 1859"/>
                <a:gd name="T60" fmla="*/ 3 w 957"/>
                <a:gd name="T61" fmla="*/ 581 h 1859"/>
                <a:gd name="T62" fmla="*/ 3 w 957"/>
                <a:gd name="T63" fmla="*/ 546 h 1859"/>
                <a:gd name="T64" fmla="*/ 22 w 957"/>
                <a:gd name="T65" fmla="*/ 518 h 1859"/>
                <a:gd name="T66" fmla="*/ 56 w 957"/>
                <a:gd name="T67" fmla="*/ 507 h 1859"/>
                <a:gd name="T68" fmla="*/ 845 w 957"/>
                <a:gd name="T69" fmla="*/ 282 h 1859"/>
                <a:gd name="T70" fmla="*/ 433 w 957"/>
                <a:gd name="T71" fmla="*/ 279 h 1859"/>
                <a:gd name="T72" fmla="*/ 405 w 957"/>
                <a:gd name="T73" fmla="*/ 258 h 1859"/>
                <a:gd name="T74" fmla="*/ 394 w 957"/>
                <a:gd name="T75" fmla="*/ 225 h 1859"/>
                <a:gd name="T76" fmla="*/ 405 w 957"/>
                <a:gd name="T77" fmla="*/ 193 h 1859"/>
                <a:gd name="T78" fmla="*/ 433 w 957"/>
                <a:gd name="T79" fmla="*/ 172 h 1859"/>
                <a:gd name="T80" fmla="*/ 845 w 957"/>
                <a:gd name="T81" fmla="*/ 169 h 1859"/>
                <a:gd name="T82" fmla="*/ 848 w 957"/>
                <a:gd name="T83" fmla="*/ 39 h 1859"/>
                <a:gd name="T84" fmla="*/ 867 w 957"/>
                <a:gd name="T85" fmla="*/ 11 h 1859"/>
                <a:gd name="T86" fmla="*/ 901 w 957"/>
                <a:gd name="T87" fmla="*/ 0 h 1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57" h="1859">
                  <a:moveTo>
                    <a:pt x="901" y="0"/>
                  </a:moveTo>
                  <a:lnTo>
                    <a:pt x="918" y="3"/>
                  </a:lnTo>
                  <a:lnTo>
                    <a:pt x="934" y="11"/>
                  </a:lnTo>
                  <a:lnTo>
                    <a:pt x="946" y="24"/>
                  </a:lnTo>
                  <a:lnTo>
                    <a:pt x="954" y="39"/>
                  </a:lnTo>
                  <a:lnTo>
                    <a:pt x="957" y="56"/>
                  </a:lnTo>
                  <a:lnTo>
                    <a:pt x="957" y="1803"/>
                  </a:lnTo>
                  <a:lnTo>
                    <a:pt x="954" y="1820"/>
                  </a:lnTo>
                  <a:lnTo>
                    <a:pt x="946" y="1836"/>
                  </a:lnTo>
                  <a:lnTo>
                    <a:pt x="934" y="1848"/>
                  </a:lnTo>
                  <a:lnTo>
                    <a:pt x="918" y="1856"/>
                  </a:lnTo>
                  <a:lnTo>
                    <a:pt x="901" y="1859"/>
                  </a:lnTo>
                  <a:lnTo>
                    <a:pt x="884" y="1856"/>
                  </a:lnTo>
                  <a:lnTo>
                    <a:pt x="867" y="1848"/>
                  </a:lnTo>
                  <a:lnTo>
                    <a:pt x="856" y="1836"/>
                  </a:lnTo>
                  <a:lnTo>
                    <a:pt x="848" y="1820"/>
                  </a:lnTo>
                  <a:lnTo>
                    <a:pt x="845" y="1803"/>
                  </a:lnTo>
                  <a:lnTo>
                    <a:pt x="845" y="1690"/>
                  </a:lnTo>
                  <a:lnTo>
                    <a:pt x="450" y="1690"/>
                  </a:lnTo>
                  <a:lnTo>
                    <a:pt x="433" y="1687"/>
                  </a:lnTo>
                  <a:lnTo>
                    <a:pt x="418" y="1679"/>
                  </a:lnTo>
                  <a:lnTo>
                    <a:pt x="405" y="1666"/>
                  </a:lnTo>
                  <a:lnTo>
                    <a:pt x="397" y="1651"/>
                  </a:lnTo>
                  <a:lnTo>
                    <a:pt x="394" y="1634"/>
                  </a:lnTo>
                  <a:lnTo>
                    <a:pt x="397" y="1616"/>
                  </a:lnTo>
                  <a:lnTo>
                    <a:pt x="405" y="1601"/>
                  </a:lnTo>
                  <a:lnTo>
                    <a:pt x="418" y="1589"/>
                  </a:lnTo>
                  <a:lnTo>
                    <a:pt x="433" y="1580"/>
                  </a:lnTo>
                  <a:lnTo>
                    <a:pt x="450" y="1577"/>
                  </a:lnTo>
                  <a:lnTo>
                    <a:pt x="845" y="1577"/>
                  </a:lnTo>
                  <a:lnTo>
                    <a:pt x="845" y="1296"/>
                  </a:lnTo>
                  <a:lnTo>
                    <a:pt x="619" y="1296"/>
                  </a:lnTo>
                  <a:lnTo>
                    <a:pt x="602" y="1293"/>
                  </a:lnTo>
                  <a:lnTo>
                    <a:pt x="586" y="1284"/>
                  </a:lnTo>
                  <a:lnTo>
                    <a:pt x="574" y="1273"/>
                  </a:lnTo>
                  <a:lnTo>
                    <a:pt x="566" y="1257"/>
                  </a:lnTo>
                  <a:lnTo>
                    <a:pt x="563" y="1239"/>
                  </a:lnTo>
                  <a:lnTo>
                    <a:pt x="566" y="1222"/>
                  </a:lnTo>
                  <a:lnTo>
                    <a:pt x="574" y="1207"/>
                  </a:lnTo>
                  <a:lnTo>
                    <a:pt x="586" y="1194"/>
                  </a:lnTo>
                  <a:lnTo>
                    <a:pt x="602" y="1186"/>
                  </a:lnTo>
                  <a:lnTo>
                    <a:pt x="619" y="1183"/>
                  </a:lnTo>
                  <a:lnTo>
                    <a:pt x="845" y="1183"/>
                  </a:lnTo>
                  <a:lnTo>
                    <a:pt x="845" y="958"/>
                  </a:lnTo>
                  <a:lnTo>
                    <a:pt x="225" y="958"/>
                  </a:lnTo>
                  <a:lnTo>
                    <a:pt x="208" y="955"/>
                  </a:lnTo>
                  <a:lnTo>
                    <a:pt x="192" y="946"/>
                  </a:lnTo>
                  <a:lnTo>
                    <a:pt x="180" y="934"/>
                  </a:lnTo>
                  <a:lnTo>
                    <a:pt x="172" y="919"/>
                  </a:lnTo>
                  <a:lnTo>
                    <a:pt x="169" y="901"/>
                  </a:lnTo>
                  <a:lnTo>
                    <a:pt x="172" y="884"/>
                  </a:lnTo>
                  <a:lnTo>
                    <a:pt x="180" y="869"/>
                  </a:lnTo>
                  <a:lnTo>
                    <a:pt x="192" y="856"/>
                  </a:lnTo>
                  <a:lnTo>
                    <a:pt x="208" y="848"/>
                  </a:lnTo>
                  <a:lnTo>
                    <a:pt x="225" y="845"/>
                  </a:lnTo>
                  <a:lnTo>
                    <a:pt x="845" y="845"/>
                  </a:lnTo>
                  <a:lnTo>
                    <a:pt x="845" y="620"/>
                  </a:lnTo>
                  <a:lnTo>
                    <a:pt x="56" y="620"/>
                  </a:lnTo>
                  <a:lnTo>
                    <a:pt x="39" y="617"/>
                  </a:lnTo>
                  <a:lnTo>
                    <a:pt x="22" y="608"/>
                  </a:lnTo>
                  <a:lnTo>
                    <a:pt x="11" y="596"/>
                  </a:lnTo>
                  <a:lnTo>
                    <a:pt x="3" y="581"/>
                  </a:lnTo>
                  <a:lnTo>
                    <a:pt x="0" y="563"/>
                  </a:lnTo>
                  <a:lnTo>
                    <a:pt x="3" y="546"/>
                  </a:lnTo>
                  <a:lnTo>
                    <a:pt x="11" y="530"/>
                  </a:lnTo>
                  <a:lnTo>
                    <a:pt x="22" y="518"/>
                  </a:lnTo>
                  <a:lnTo>
                    <a:pt x="39" y="510"/>
                  </a:lnTo>
                  <a:lnTo>
                    <a:pt x="56" y="507"/>
                  </a:lnTo>
                  <a:lnTo>
                    <a:pt x="845" y="507"/>
                  </a:lnTo>
                  <a:lnTo>
                    <a:pt x="845" y="282"/>
                  </a:lnTo>
                  <a:lnTo>
                    <a:pt x="450" y="282"/>
                  </a:lnTo>
                  <a:lnTo>
                    <a:pt x="433" y="279"/>
                  </a:lnTo>
                  <a:lnTo>
                    <a:pt x="418" y="270"/>
                  </a:lnTo>
                  <a:lnTo>
                    <a:pt x="405" y="258"/>
                  </a:lnTo>
                  <a:lnTo>
                    <a:pt x="397" y="243"/>
                  </a:lnTo>
                  <a:lnTo>
                    <a:pt x="394" y="225"/>
                  </a:lnTo>
                  <a:lnTo>
                    <a:pt x="397" y="208"/>
                  </a:lnTo>
                  <a:lnTo>
                    <a:pt x="405" y="193"/>
                  </a:lnTo>
                  <a:lnTo>
                    <a:pt x="418" y="180"/>
                  </a:lnTo>
                  <a:lnTo>
                    <a:pt x="433" y="172"/>
                  </a:lnTo>
                  <a:lnTo>
                    <a:pt x="450" y="169"/>
                  </a:lnTo>
                  <a:lnTo>
                    <a:pt x="845" y="169"/>
                  </a:lnTo>
                  <a:lnTo>
                    <a:pt x="845" y="56"/>
                  </a:lnTo>
                  <a:lnTo>
                    <a:pt x="848" y="39"/>
                  </a:lnTo>
                  <a:lnTo>
                    <a:pt x="856" y="24"/>
                  </a:lnTo>
                  <a:lnTo>
                    <a:pt x="867" y="11"/>
                  </a:lnTo>
                  <a:lnTo>
                    <a:pt x="884" y="3"/>
                  </a:lnTo>
                  <a:lnTo>
                    <a:pt x="9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859"/>
            <p:cNvSpPr>
              <a:spLocks/>
            </p:cNvSpPr>
            <p:nvPr/>
          </p:nvSpPr>
          <p:spPr bwMode="auto">
            <a:xfrm>
              <a:off x="4516438" y="5354638"/>
              <a:ext cx="90488" cy="17463"/>
            </a:xfrm>
            <a:custGeom>
              <a:avLst/>
              <a:gdLst>
                <a:gd name="T0" fmla="*/ 57 w 564"/>
                <a:gd name="T1" fmla="*/ 0 h 112"/>
                <a:gd name="T2" fmla="*/ 507 w 564"/>
                <a:gd name="T3" fmla="*/ 0 h 112"/>
                <a:gd name="T4" fmla="*/ 525 w 564"/>
                <a:gd name="T5" fmla="*/ 3 h 112"/>
                <a:gd name="T6" fmla="*/ 541 w 564"/>
                <a:gd name="T7" fmla="*/ 11 h 112"/>
                <a:gd name="T8" fmla="*/ 552 w 564"/>
                <a:gd name="T9" fmla="*/ 22 h 112"/>
                <a:gd name="T10" fmla="*/ 561 w 564"/>
                <a:gd name="T11" fmla="*/ 39 h 112"/>
                <a:gd name="T12" fmla="*/ 564 w 564"/>
                <a:gd name="T13" fmla="*/ 56 h 112"/>
                <a:gd name="T14" fmla="*/ 561 w 564"/>
                <a:gd name="T15" fmla="*/ 73 h 112"/>
                <a:gd name="T16" fmla="*/ 552 w 564"/>
                <a:gd name="T17" fmla="*/ 89 h 112"/>
                <a:gd name="T18" fmla="*/ 541 w 564"/>
                <a:gd name="T19" fmla="*/ 101 h 112"/>
                <a:gd name="T20" fmla="*/ 525 w 564"/>
                <a:gd name="T21" fmla="*/ 109 h 112"/>
                <a:gd name="T22" fmla="*/ 507 w 564"/>
                <a:gd name="T23" fmla="*/ 112 h 112"/>
                <a:gd name="T24" fmla="*/ 57 w 564"/>
                <a:gd name="T25" fmla="*/ 112 h 112"/>
                <a:gd name="T26" fmla="*/ 39 w 564"/>
                <a:gd name="T27" fmla="*/ 109 h 112"/>
                <a:gd name="T28" fmla="*/ 24 w 564"/>
                <a:gd name="T29" fmla="*/ 101 h 112"/>
                <a:gd name="T30" fmla="*/ 12 w 564"/>
                <a:gd name="T31" fmla="*/ 89 h 112"/>
                <a:gd name="T32" fmla="*/ 3 w 564"/>
                <a:gd name="T33" fmla="*/ 73 h 112"/>
                <a:gd name="T34" fmla="*/ 0 w 564"/>
                <a:gd name="T35" fmla="*/ 56 h 112"/>
                <a:gd name="T36" fmla="*/ 3 w 564"/>
                <a:gd name="T37" fmla="*/ 39 h 112"/>
                <a:gd name="T38" fmla="*/ 12 w 564"/>
                <a:gd name="T39" fmla="*/ 22 h 112"/>
                <a:gd name="T40" fmla="*/ 24 w 564"/>
                <a:gd name="T41" fmla="*/ 11 h 112"/>
                <a:gd name="T42" fmla="*/ 39 w 564"/>
                <a:gd name="T43" fmla="*/ 3 h 112"/>
                <a:gd name="T44" fmla="*/ 57 w 56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4" h="112">
                  <a:moveTo>
                    <a:pt x="57" y="0"/>
                  </a:moveTo>
                  <a:lnTo>
                    <a:pt x="507" y="0"/>
                  </a:lnTo>
                  <a:lnTo>
                    <a:pt x="525" y="3"/>
                  </a:lnTo>
                  <a:lnTo>
                    <a:pt x="541" y="11"/>
                  </a:lnTo>
                  <a:lnTo>
                    <a:pt x="552" y="22"/>
                  </a:lnTo>
                  <a:lnTo>
                    <a:pt x="561" y="39"/>
                  </a:lnTo>
                  <a:lnTo>
                    <a:pt x="564" y="56"/>
                  </a:lnTo>
                  <a:lnTo>
                    <a:pt x="561" y="73"/>
                  </a:lnTo>
                  <a:lnTo>
                    <a:pt x="552" y="89"/>
                  </a:lnTo>
                  <a:lnTo>
                    <a:pt x="541" y="101"/>
                  </a:lnTo>
                  <a:lnTo>
                    <a:pt x="525" y="109"/>
                  </a:lnTo>
                  <a:lnTo>
                    <a:pt x="507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860"/>
            <p:cNvSpPr>
              <a:spLocks/>
            </p:cNvSpPr>
            <p:nvPr/>
          </p:nvSpPr>
          <p:spPr bwMode="auto">
            <a:xfrm>
              <a:off x="4633913" y="5354638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5 w 112"/>
                <a:gd name="T5" fmla="*/ 7 h 111"/>
                <a:gd name="T6" fmla="*/ 96 w 112"/>
                <a:gd name="T7" fmla="*/ 15 h 111"/>
                <a:gd name="T8" fmla="*/ 105 w 112"/>
                <a:gd name="T9" fmla="*/ 26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69 h 111"/>
                <a:gd name="T16" fmla="*/ 105 w 112"/>
                <a:gd name="T17" fmla="*/ 83 h 111"/>
                <a:gd name="T18" fmla="*/ 96 w 112"/>
                <a:gd name="T19" fmla="*/ 95 h 111"/>
                <a:gd name="T20" fmla="*/ 84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2 w 112"/>
                <a:gd name="T27" fmla="*/ 109 h 111"/>
                <a:gd name="T28" fmla="*/ 27 w 112"/>
                <a:gd name="T29" fmla="*/ 103 h 111"/>
                <a:gd name="T30" fmla="*/ 16 w 112"/>
                <a:gd name="T31" fmla="*/ 95 h 111"/>
                <a:gd name="T32" fmla="*/ 7 w 112"/>
                <a:gd name="T33" fmla="*/ 83 h 111"/>
                <a:gd name="T34" fmla="*/ 2 w 112"/>
                <a:gd name="T35" fmla="*/ 69 h 111"/>
                <a:gd name="T36" fmla="*/ 0 w 112"/>
                <a:gd name="T37" fmla="*/ 55 h 111"/>
                <a:gd name="T38" fmla="*/ 2 w 112"/>
                <a:gd name="T39" fmla="*/ 41 h 111"/>
                <a:gd name="T40" fmla="*/ 7 w 112"/>
                <a:gd name="T41" fmla="*/ 26 h 111"/>
                <a:gd name="T42" fmla="*/ 16 w 112"/>
                <a:gd name="T43" fmla="*/ 15 h 111"/>
                <a:gd name="T44" fmla="*/ 27 w 112"/>
                <a:gd name="T45" fmla="*/ 7 h 111"/>
                <a:gd name="T46" fmla="*/ 42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5" y="7"/>
                  </a:lnTo>
                  <a:lnTo>
                    <a:pt x="96" y="15"/>
                  </a:lnTo>
                  <a:lnTo>
                    <a:pt x="105" y="26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7" y="103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6"/>
                  </a:lnTo>
                  <a:lnTo>
                    <a:pt x="16" y="15"/>
                  </a:lnTo>
                  <a:lnTo>
                    <a:pt x="27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861"/>
            <p:cNvSpPr>
              <a:spLocks/>
            </p:cNvSpPr>
            <p:nvPr/>
          </p:nvSpPr>
          <p:spPr bwMode="auto">
            <a:xfrm>
              <a:off x="4606925" y="5310188"/>
              <a:ext cx="44450" cy="17463"/>
            </a:xfrm>
            <a:custGeom>
              <a:avLst/>
              <a:gdLst>
                <a:gd name="T0" fmla="*/ 56 w 281"/>
                <a:gd name="T1" fmla="*/ 0 h 113"/>
                <a:gd name="T2" fmla="*/ 225 w 281"/>
                <a:gd name="T3" fmla="*/ 0 h 113"/>
                <a:gd name="T4" fmla="*/ 242 w 281"/>
                <a:gd name="T5" fmla="*/ 3 h 113"/>
                <a:gd name="T6" fmla="*/ 259 w 281"/>
                <a:gd name="T7" fmla="*/ 11 h 113"/>
                <a:gd name="T8" fmla="*/ 270 w 281"/>
                <a:gd name="T9" fmla="*/ 23 h 113"/>
                <a:gd name="T10" fmla="*/ 278 w 281"/>
                <a:gd name="T11" fmla="*/ 39 h 113"/>
                <a:gd name="T12" fmla="*/ 281 w 281"/>
                <a:gd name="T13" fmla="*/ 56 h 113"/>
                <a:gd name="T14" fmla="*/ 278 w 281"/>
                <a:gd name="T15" fmla="*/ 74 h 113"/>
                <a:gd name="T16" fmla="*/ 270 w 281"/>
                <a:gd name="T17" fmla="*/ 89 h 113"/>
                <a:gd name="T18" fmla="*/ 259 w 281"/>
                <a:gd name="T19" fmla="*/ 101 h 113"/>
                <a:gd name="T20" fmla="*/ 242 w 281"/>
                <a:gd name="T21" fmla="*/ 110 h 113"/>
                <a:gd name="T22" fmla="*/ 225 w 281"/>
                <a:gd name="T23" fmla="*/ 113 h 113"/>
                <a:gd name="T24" fmla="*/ 56 w 281"/>
                <a:gd name="T25" fmla="*/ 113 h 113"/>
                <a:gd name="T26" fmla="*/ 39 w 281"/>
                <a:gd name="T27" fmla="*/ 110 h 113"/>
                <a:gd name="T28" fmla="*/ 23 w 281"/>
                <a:gd name="T29" fmla="*/ 101 h 113"/>
                <a:gd name="T30" fmla="*/ 11 w 281"/>
                <a:gd name="T31" fmla="*/ 89 h 113"/>
                <a:gd name="T32" fmla="*/ 3 w 281"/>
                <a:gd name="T33" fmla="*/ 74 h 113"/>
                <a:gd name="T34" fmla="*/ 0 w 281"/>
                <a:gd name="T35" fmla="*/ 56 h 113"/>
                <a:gd name="T36" fmla="*/ 3 w 281"/>
                <a:gd name="T37" fmla="*/ 39 h 113"/>
                <a:gd name="T38" fmla="*/ 11 w 281"/>
                <a:gd name="T39" fmla="*/ 23 h 113"/>
                <a:gd name="T40" fmla="*/ 23 w 281"/>
                <a:gd name="T41" fmla="*/ 11 h 113"/>
                <a:gd name="T42" fmla="*/ 39 w 281"/>
                <a:gd name="T43" fmla="*/ 3 h 113"/>
                <a:gd name="T44" fmla="*/ 56 w 281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1" h="113">
                  <a:moveTo>
                    <a:pt x="56" y="0"/>
                  </a:moveTo>
                  <a:lnTo>
                    <a:pt x="225" y="0"/>
                  </a:lnTo>
                  <a:lnTo>
                    <a:pt x="242" y="3"/>
                  </a:lnTo>
                  <a:lnTo>
                    <a:pt x="259" y="11"/>
                  </a:lnTo>
                  <a:lnTo>
                    <a:pt x="270" y="23"/>
                  </a:lnTo>
                  <a:lnTo>
                    <a:pt x="278" y="39"/>
                  </a:lnTo>
                  <a:lnTo>
                    <a:pt x="281" y="56"/>
                  </a:lnTo>
                  <a:lnTo>
                    <a:pt x="278" y="74"/>
                  </a:lnTo>
                  <a:lnTo>
                    <a:pt x="270" y="89"/>
                  </a:lnTo>
                  <a:lnTo>
                    <a:pt x="259" y="101"/>
                  </a:lnTo>
                  <a:lnTo>
                    <a:pt x="242" y="110"/>
                  </a:lnTo>
                  <a:lnTo>
                    <a:pt x="225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Freeform 862"/>
            <p:cNvSpPr>
              <a:spLocks/>
            </p:cNvSpPr>
            <p:nvPr/>
          </p:nvSpPr>
          <p:spPr bwMode="auto">
            <a:xfrm>
              <a:off x="4516438" y="5310188"/>
              <a:ext cx="36513" cy="17463"/>
            </a:xfrm>
            <a:custGeom>
              <a:avLst/>
              <a:gdLst>
                <a:gd name="T0" fmla="*/ 57 w 226"/>
                <a:gd name="T1" fmla="*/ 0 h 113"/>
                <a:gd name="T2" fmla="*/ 169 w 226"/>
                <a:gd name="T3" fmla="*/ 0 h 113"/>
                <a:gd name="T4" fmla="*/ 187 w 226"/>
                <a:gd name="T5" fmla="*/ 3 h 113"/>
                <a:gd name="T6" fmla="*/ 202 w 226"/>
                <a:gd name="T7" fmla="*/ 11 h 113"/>
                <a:gd name="T8" fmla="*/ 214 w 226"/>
                <a:gd name="T9" fmla="*/ 23 h 113"/>
                <a:gd name="T10" fmla="*/ 223 w 226"/>
                <a:gd name="T11" fmla="*/ 39 h 113"/>
                <a:gd name="T12" fmla="*/ 226 w 226"/>
                <a:gd name="T13" fmla="*/ 56 h 113"/>
                <a:gd name="T14" fmla="*/ 223 w 226"/>
                <a:gd name="T15" fmla="*/ 74 h 113"/>
                <a:gd name="T16" fmla="*/ 214 w 226"/>
                <a:gd name="T17" fmla="*/ 89 h 113"/>
                <a:gd name="T18" fmla="*/ 202 w 226"/>
                <a:gd name="T19" fmla="*/ 101 h 113"/>
                <a:gd name="T20" fmla="*/ 187 w 226"/>
                <a:gd name="T21" fmla="*/ 110 h 113"/>
                <a:gd name="T22" fmla="*/ 169 w 226"/>
                <a:gd name="T23" fmla="*/ 113 h 113"/>
                <a:gd name="T24" fmla="*/ 57 w 226"/>
                <a:gd name="T25" fmla="*/ 113 h 113"/>
                <a:gd name="T26" fmla="*/ 39 w 226"/>
                <a:gd name="T27" fmla="*/ 110 h 113"/>
                <a:gd name="T28" fmla="*/ 24 w 226"/>
                <a:gd name="T29" fmla="*/ 101 h 113"/>
                <a:gd name="T30" fmla="*/ 12 w 226"/>
                <a:gd name="T31" fmla="*/ 89 h 113"/>
                <a:gd name="T32" fmla="*/ 3 w 226"/>
                <a:gd name="T33" fmla="*/ 74 h 113"/>
                <a:gd name="T34" fmla="*/ 0 w 226"/>
                <a:gd name="T35" fmla="*/ 56 h 113"/>
                <a:gd name="T36" fmla="*/ 3 w 226"/>
                <a:gd name="T37" fmla="*/ 39 h 113"/>
                <a:gd name="T38" fmla="*/ 12 w 226"/>
                <a:gd name="T39" fmla="*/ 23 h 113"/>
                <a:gd name="T40" fmla="*/ 24 w 226"/>
                <a:gd name="T41" fmla="*/ 11 h 113"/>
                <a:gd name="T42" fmla="*/ 39 w 226"/>
                <a:gd name="T43" fmla="*/ 3 h 113"/>
                <a:gd name="T44" fmla="*/ 57 w 22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3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1"/>
                  </a:lnTo>
                  <a:lnTo>
                    <a:pt x="214" y="23"/>
                  </a:lnTo>
                  <a:lnTo>
                    <a:pt x="223" y="39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7" y="110"/>
                  </a:lnTo>
                  <a:lnTo>
                    <a:pt x="169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863"/>
            <p:cNvSpPr>
              <a:spLocks/>
            </p:cNvSpPr>
            <p:nvPr/>
          </p:nvSpPr>
          <p:spPr bwMode="auto">
            <a:xfrm>
              <a:off x="4570413" y="5310188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1 h 112"/>
                <a:gd name="T4" fmla="*/ 85 w 113"/>
                <a:gd name="T5" fmla="*/ 7 h 112"/>
                <a:gd name="T6" fmla="*/ 97 w 113"/>
                <a:gd name="T7" fmla="*/ 15 h 112"/>
                <a:gd name="T8" fmla="*/ 106 w 113"/>
                <a:gd name="T9" fmla="*/ 27 h 112"/>
                <a:gd name="T10" fmla="*/ 111 w 113"/>
                <a:gd name="T11" fmla="*/ 41 h 112"/>
                <a:gd name="T12" fmla="*/ 113 w 113"/>
                <a:gd name="T13" fmla="*/ 55 h 112"/>
                <a:gd name="T14" fmla="*/ 111 w 113"/>
                <a:gd name="T15" fmla="*/ 70 h 112"/>
                <a:gd name="T16" fmla="*/ 106 w 113"/>
                <a:gd name="T17" fmla="*/ 83 h 112"/>
                <a:gd name="T18" fmla="*/ 97 w 113"/>
                <a:gd name="T19" fmla="*/ 95 h 112"/>
                <a:gd name="T20" fmla="*/ 84 w 113"/>
                <a:gd name="T21" fmla="*/ 104 h 112"/>
                <a:gd name="T22" fmla="*/ 71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8 w 113"/>
                <a:gd name="T29" fmla="*/ 104 h 112"/>
                <a:gd name="T30" fmla="*/ 17 w 113"/>
                <a:gd name="T31" fmla="*/ 95 h 112"/>
                <a:gd name="T32" fmla="*/ 8 w 113"/>
                <a:gd name="T33" fmla="*/ 84 h 112"/>
                <a:gd name="T34" fmla="*/ 2 w 113"/>
                <a:gd name="T35" fmla="*/ 70 h 112"/>
                <a:gd name="T36" fmla="*/ 0 w 113"/>
                <a:gd name="T37" fmla="*/ 55 h 112"/>
                <a:gd name="T38" fmla="*/ 2 w 113"/>
                <a:gd name="T39" fmla="*/ 41 h 112"/>
                <a:gd name="T40" fmla="*/ 8 w 113"/>
                <a:gd name="T41" fmla="*/ 27 h 112"/>
                <a:gd name="T42" fmla="*/ 17 w 113"/>
                <a:gd name="T43" fmla="*/ 15 h 112"/>
                <a:gd name="T44" fmla="*/ 29 w 113"/>
                <a:gd name="T45" fmla="*/ 7 h 112"/>
                <a:gd name="T46" fmla="*/ 42 w 113"/>
                <a:gd name="T47" fmla="*/ 1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7" y="15"/>
                  </a:lnTo>
                  <a:lnTo>
                    <a:pt x="106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7" y="95"/>
                  </a:lnTo>
                  <a:lnTo>
                    <a:pt x="84" y="104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8" y="104"/>
                  </a:lnTo>
                  <a:lnTo>
                    <a:pt x="17" y="95"/>
                  </a:lnTo>
                  <a:lnTo>
                    <a:pt x="8" y="84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7"/>
                  </a:lnTo>
                  <a:lnTo>
                    <a:pt x="17" y="15"/>
                  </a:lnTo>
                  <a:lnTo>
                    <a:pt x="29" y="7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57" name="Group 1440"/>
          <p:cNvGrpSpPr/>
          <p:nvPr/>
        </p:nvGrpSpPr>
        <p:grpSpPr>
          <a:xfrm>
            <a:off x="6851667" y="3731585"/>
            <a:ext cx="536575" cy="536575"/>
            <a:chOff x="3500438" y="5014913"/>
            <a:chExt cx="536575" cy="536575"/>
          </a:xfrm>
          <a:solidFill>
            <a:srgbClr val="000000"/>
          </a:solidFill>
        </p:grpSpPr>
        <p:sp>
          <p:nvSpPr>
            <p:cNvPr id="1558" name="Freeform 868"/>
            <p:cNvSpPr>
              <a:spLocks noEditPoints="1"/>
            </p:cNvSpPr>
            <p:nvPr/>
          </p:nvSpPr>
          <p:spPr bwMode="auto">
            <a:xfrm>
              <a:off x="3500438" y="5014913"/>
              <a:ext cx="536575" cy="536575"/>
            </a:xfrm>
            <a:custGeom>
              <a:avLst/>
              <a:gdLst>
                <a:gd name="T0" fmla="*/ 113 w 3380"/>
                <a:gd name="T1" fmla="*/ 2479 h 3380"/>
                <a:gd name="T2" fmla="*/ 3267 w 3380"/>
                <a:gd name="T3" fmla="*/ 338 h 3380"/>
                <a:gd name="T4" fmla="*/ 1690 w 3380"/>
                <a:gd name="T5" fmla="*/ 0 h 3380"/>
                <a:gd name="T6" fmla="*/ 1723 w 3380"/>
                <a:gd name="T7" fmla="*/ 11 h 3380"/>
                <a:gd name="T8" fmla="*/ 1743 w 3380"/>
                <a:gd name="T9" fmla="*/ 39 h 3380"/>
                <a:gd name="T10" fmla="*/ 1746 w 3380"/>
                <a:gd name="T11" fmla="*/ 225 h 3380"/>
                <a:gd name="T12" fmla="*/ 3380 w 3380"/>
                <a:gd name="T13" fmla="*/ 2591 h 3380"/>
                <a:gd name="T14" fmla="*/ 2519 w 3380"/>
                <a:gd name="T15" fmla="*/ 3284 h 3380"/>
                <a:gd name="T16" fmla="*/ 2533 w 3380"/>
                <a:gd name="T17" fmla="*/ 3309 h 3380"/>
                <a:gd name="T18" fmla="*/ 2533 w 3380"/>
                <a:gd name="T19" fmla="*/ 3338 h 3380"/>
                <a:gd name="T20" fmla="*/ 2519 w 3380"/>
                <a:gd name="T21" fmla="*/ 3364 h 3380"/>
                <a:gd name="T22" fmla="*/ 2493 w 3380"/>
                <a:gd name="T23" fmla="*/ 3378 h 3380"/>
                <a:gd name="T24" fmla="*/ 2464 w 3380"/>
                <a:gd name="T25" fmla="*/ 3378 h 3380"/>
                <a:gd name="T26" fmla="*/ 2439 w 3380"/>
                <a:gd name="T27" fmla="*/ 3364 h 3380"/>
                <a:gd name="T28" fmla="*/ 1746 w 3380"/>
                <a:gd name="T29" fmla="*/ 3211 h 3380"/>
                <a:gd name="T30" fmla="*/ 1735 w 3380"/>
                <a:gd name="T31" fmla="*/ 3244 h 3380"/>
                <a:gd name="T32" fmla="*/ 1707 w 3380"/>
                <a:gd name="T33" fmla="*/ 3264 h 3380"/>
                <a:gd name="T34" fmla="*/ 1673 w 3380"/>
                <a:gd name="T35" fmla="*/ 3264 h 3380"/>
                <a:gd name="T36" fmla="*/ 1645 w 3380"/>
                <a:gd name="T37" fmla="*/ 3244 h 3380"/>
                <a:gd name="T38" fmla="*/ 1634 w 3380"/>
                <a:gd name="T39" fmla="*/ 3211 h 3380"/>
                <a:gd name="T40" fmla="*/ 941 w 3380"/>
                <a:gd name="T41" fmla="*/ 3364 h 3380"/>
                <a:gd name="T42" fmla="*/ 916 w 3380"/>
                <a:gd name="T43" fmla="*/ 3378 h 3380"/>
                <a:gd name="T44" fmla="*/ 887 w 3380"/>
                <a:gd name="T45" fmla="*/ 3378 h 3380"/>
                <a:gd name="T46" fmla="*/ 861 w 3380"/>
                <a:gd name="T47" fmla="*/ 3364 h 3380"/>
                <a:gd name="T48" fmla="*/ 847 w 3380"/>
                <a:gd name="T49" fmla="*/ 3338 h 3380"/>
                <a:gd name="T50" fmla="*/ 847 w 3380"/>
                <a:gd name="T51" fmla="*/ 3309 h 3380"/>
                <a:gd name="T52" fmla="*/ 861 w 3380"/>
                <a:gd name="T53" fmla="*/ 3284 h 3380"/>
                <a:gd name="T54" fmla="*/ 0 w 3380"/>
                <a:gd name="T55" fmla="*/ 2591 h 3380"/>
                <a:gd name="T56" fmla="*/ 1634 w 3380"/>
                <a:gd name="T57" fmla="*/ 225 h 3380"/>
                <a:gd name="T58" fmla="*/ 1637 w 3380"/>
                <a:gd name="T59" fmla="*/ 39 h 3380"/>
                <a:gd name="T60" fmla="*/ 1657 w 3380"/>
                <a:gd name="T61" fmla="*/ 11 h 3380"/>
                <a:gd name="T62" fmla="*/ 1690 w 3380"/>
                <a:gd name="T6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80" h="3380">
                  <a:moveTo>
                    <a:pt x="113" y="338"/>
                  </a:moveTo>
                  <a:lnTo>
                    <a:pt x="113" y="2479"/>
                  </a:lnTo>
                  <a:lnTo>
                    <a:pt x="3267" y="2479"/>
                  </a:lnTo>
                  <a:lnTo>
                    <a:pt x="3267" y="338"/>
                  </a:lnTo>
                  <a:lnTo>
                    <a:pt x="113" y="338"/>
                  </a:lnTo>
                  <a:close/>
                  <a:moveTo>
                    <a:pt x="1690" y="0"/>
                  </a:moveTo>
                  <a:lnTo>
                    <a:pt x="1707" y="3"/>
                  </a:lnTo>
                  <a:lnTo>
                    <a:pt x="1723" y="11"/>
                  </a:lnTo>
                  <a:lnTo>
                    <a:pt x="1735" y="24"/>
                  </a:lnTo>
                  <a:lnTo>
                    <a:pt x="1743" y="39"/>
                  </a:lnTo>
                  <a:lnTo>
                    <a:pt x="1746" y="56"/>
                  </a:lnTo>
                  <a:lnTo>
                    <a:pt x="1746" y="225"/>
                  </a:lnTo>
                  <a:lnTo>
                    <a:pt x="3380" y="225"/>
                  </a:lnTo>
                  <a:lnTo>
                    <a:pt x="3380" y="2591"/>
                  </a:lnTo>
                  <a:lnTo>
                    <a:pt x="1826" y="2591"/>
                  </a:lnTo>
                  <a:lnTo>
                    <a:pt x="2519" y="3284"/>
                  </a:lnTo>
                  <a:lnTo>
                    <a:pt x="2528" y="3296"/>
                  </a:lnTo>
                  <a:lnTo>
                    <a:pt x="2533" y="3309"/>
                  </a:lnTo>
                  <a:lnTo>
                    <a:pt x="2535" y="3324"/>
                  </a:lnTo>
                  <a:lnTo>
                    <a:pt x="2533" y="3338"/>
                  </a:lnTo>
                  <a:lnTo>
                    <a:pt x="2528" y="3351"/>
                  </a:lnTo>
                  <a:lnTo>
                    <a:pt x="2519" y="3364"/>
                  </a:lnTo>
                  <a:lnTo>
                    <a:pt x="2506" y="3373"/>
                  </a:lnTo>
                  <a:lnTo>
                    <a:pt x="2493" y="3378"/>
                  </a:lnTo>
                  <a:lnTo>
                    <a:pt x="2479" y="3380"/>
                  </a:lnTo>
                  <a:lnTo>
                    <a:pt x="2464" y="3378"/>
                  </a:lnTo>
                  <a:lnTo>
                    <a:pt x="2451" y="3373"/>
                  </a:lnTo>
                  <a:lnTo>
                    <a:pt x="2439" y="3364"/>
                  </a:lnTo>
                  <a:lnTo>
                    <a:pt x="1746" y="2671"/>
                  </a:lnTo>
                  <a:lnTo>
                    <a:pt x="1746" y="3211"/>
                  </a:lnTo>
                  <a:lnTo>
                    <a:pt x="1743" y="3228"/>
                  </a:lnTo>
                  <a:lnTo>
                    <a:pt x="1735" y="3244"/>
                  </a:lnTo>
                  <a:lnTo>
                    <a:pt x="1723" y="3256"/>
                  </a:lnTo>
                  <a:lnTo>
                    <a:pt x="1707" y="3264"/>
                  </a:lnTo>
                  <a:lnTo>
                    <a:pt x="1690" y="3267"/>
                  </a:lnTo>
                  <a:lnTo>
                    <a:pt x="1673" y="3264"/>
                  </a:lnTo>
                  <a:lnTo>
                    <a:pt x="1657" y="3256"/>
                  </a:lnTo>
                  <a:lnTo>
                    <a:pt x="1645" y="3244"/>
                  </a:lnTo>
                  <a:lnTo>
                    <a:pt x="1637" y="3228"/>
                  </a:lnTo>
                  <a:lnTo>
                    <a:pt x="1634" y="3211"/>
                  </a:lnTo>
                  <a:lnTo>
                    <a:pt x="1634" y="2671"/>
                  </a:lnTo>
                  <a:lnTo>
                    <a:pt x="941" y="3364"/>
                  </a:lnTo>
                  <a:lnTo>
                    <a:pt x="929" y="3373"/>
                  </a:lnTo>
                  <a:lnTo>
                    <a:pt x="916" y="3378"/>
                  </a:lnTo>
                  <a:lnTo>
                    <a:pt x="901" y="3380"/>
                  </a:lnTo>
                  <a:lnTo>
                    <a:pt x="887" y="3378"/>
                  </a:lnTo>
                  <a:lnTo>
                    <a:pt x="874" y="3373"/>
                  </a:lnTo>
                  <a:lnTo>
                    <a:pt x="861" y="3364"/>
                  </a:lnTo>
                  <a:lnTo>
                    <a:pt x="852" y="3351"/>
                  </a:lnTo>
                  <a:lnTo>
                    <a:pt x="847" y="3338"/>
                  </a:lnTo>
                  <a:lnTo>
                    <a:pt x="845" y="3324"/>
                  </a:lnTo>
                  <a:lnTo>
                    <a:pt x="847" y="3309"/>
                  </a:lnTo>
                  <a:lnTo>
                    <a:pt x="852" y="3296"/>
                  </a:lnTo>
                  <a:lnTo>
                    <a:pt x="861" y="3284"/>
                  </a:lnTo>
                  <a:lnTo>
                    <a:pt x="1554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34" y="225"/>
                  </a:lnTo>
                  <a:lnTo>
                    <a:pt x="1634" y="56"/>
                  </a:lnTo>
                  <a:lnTo>
                    <a:pt x="1637" y="39"/>
                  </a:lnTo>
                  <a:lnTo>
                    <a:pt x="1645" y="24"/>
                  </a:lnTo>
                  <a:lnTo>
                    <a:pt x="1657" y="11"/>
                  </a:lnTo>
                  <a:lnTo>
                    <a:pt x="1673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869"/>
            <p:cNvSpPr>
              <a:spLocks noEditPoints="1"/>
            </p:cNvSpPr>
            <p:nvPr/>
          </p:nvSpPr>
          <p:spPr bwMode="auto">
            <a:xfrm>
              <a:off x="3625851" y="5095876"/>
              <a:ext cx="285750" cy="285750"/>
            </a:xfrm>
            <a:custGeom>
              <a:avLst/>
              <a:gdLst>
                <a:gd name="T0" fmla="*/ 760 w 1802"/>
                <a:gd name="T1" fmla="*/ 125 h 1803"/>
                <a:gd name="T2" fmla="*/ 563 w 1802"/>
                <a:gd name="T3" fmla="*/ 188 h 1803"/>
                <a:gd name="T4" fmla="*/ 393 w 1802"/>
                <a:gd name="T5" fmla="*/ 298 h 1803"/>
                <a:gd name="T6" fmla="*/ 257 w 1802"/>
                <a:gd name="T7" fmla="*/ 447 h 1803"/>
                <a:gd name="T8" fmla="*/ 161 w 1802"/>
                <a:gd name="T9" fmla="*/ 627 h 1803"/>
                <a:gd name="T10" fmla="*/ 115 w 1802"/>
                <a:gd name="T11" fmla="*/ 830 h 1803"/>
                <a:gd name="T12" fmla="*/ 125 w 1802"/>
                <a:gd name="T13" fmla="*/ 1043 h 1803"/>
                <a:gd name="T14" fmla="*/ 188 w 1802"/>
                <a:gd name="T15" fmla="*/ 1239 h 1803"/>
                <a:gd name="T16" fmla="*/ 298 w 1802"/>
                <a:gd name="T17" fmla="*/ 1409 h 1803"/>
                <a:gd name="T18" fmla="*/ 446 w 1802"/>
                <a:gd name="T19" fmla="*/ 1546 h 1803"/>
                <a:gd name="T20" fmla="*/ 627 w 1802"/>
                <a:gd name="T21" fmla="*/ 1641 h 1803"/>
                <a:gd name="T22" fmla="*/ 829 w 1802"/>
                <a:gd name="T23" fmla="*/ 1687 h 1803"/>
                <a:gd name="T24" fmla="*/ 1042 w 1802"/>
                <a:gd name="T25" fmla="*/ 1678 h 1803"/>
                <a:gd name="T26" fmla="*/ 1239 w 1802"/>
                <a:gd name="T27" fmla="*/ 1614 h 1803"/>
                <a:gd name="T28" fmla="*/ 1409 w 1802"/>
                <a:gd name="T29" fmla="*/ 1505 h 1803"/>
                <a:gd name="T30" fmla="*/ 1545 w 1802"/>
                <a:gd name="T31" fmla="*/ 1356 h 1803"/>
                <a:gd name="T32" fmla="*/ 1641 w 1802"/>
                <a:gd name="T33" fmla="*/ 1176 h 1803"/>
                <a:gd name="T34" fmla="*/ 1687 w 1802"/>
                <a:gd name="T35" fmla="*/ 973 h 1803"/>
                <a:gd name="T36" fmla="*/ 1677 w 1802"/>
                <a:gd name="T37" fmla="*/ 760 h 1803"/>
                <a:gd name="T38" fmla="*/ 1614 w 1802"/>
                <a:gd name="T39" fmla="*/ 563 h 1803"/>
                <a:gd name="T40" fmla="*/ 1504 w 1802"/>
                <a:gd name="T41" fmla="*/ 393 h 1803"/>
                <a:gd name="T42" fmla="*/ 1356 w 1802"/>
                <a:gd name="T43" fmla="*/ 257 h 1803"/>
                <a:gd name="T44" fmla="*/ 1175 w 1802"/>
                <a:gd name="T45" fmla="*/ 162 h 1803"/>
                <a:gd name="T46" fmla="*/ 973 w 1802"/>
                <a:gd name="T47" fmla="*/ 116 h 1803"/>
                <a:gd name="T48" fmla="*/ 975 w 1802"/>
                <a:gd name="T49" fmla="*/ 3 h 1803"/>
                <a:gd name="T50" fmla="*/ 1186 w 1802"/>
                <a:gd name="T51" fmla="*/ 46 h 1803"/>
                <a:gd name="T52" fmla="*/ 1375 w 1802"/>
                <a:gd name="T53" fmla="*/ 135 h 1803"/>
                <a:gd name="T54" fmla="*/ 1538 w 1802"/>
                <a:gd name="T55" fmla="*/ 264 h 1803"/>
                <a:gd name="T56" fmla="*/ 1667 w 1802"/>
                <a:gd name="T57" fmla="*/ 427 h 1803"/>
                <a:gd name="T58" fmla="*/ 1756 w 1802"/>
                <a:gd name="T59" fmla="*/ 617 h 1803"/>
                <a:gd name="T60" fmla="*/ 1799 w 1802"/>
                <a:gd name="T61" fmla="*/ 828 h 1803"/>
                <a:gd name="T62" fmla="*/ 1791 w 1802"/>
                <a:gd name="T63" fmla="*/ 1048 h 1803"/>
                <a:gd name="T64" fmla="*/ 1732 w 1802"/>
                <a:gd name="T65" fmla="*/ 1252 h 1803"/>
                <a:gd name="T66" fmla="*/ 1628 w 1802"/>
                <a:gd name="T67" fmla="*/ 1433 h 1803"/>
                <a:gd name="T68" fmla="*/ 1487 w 1802"/>
                <a:gd name="T69" fmla="*/ 1586 h 1803"/>
                <a:gd name="T70" fmla="*/ 1315 w 1802"/>
                <a:gd name="T71" fmla="*/ 1702 h 1803"/>
                <a:gd name="T72" fmla="*/ 1117 w 1802"/>
                <a:gd name="T73" fmla="*/ 1776 h 1803"/>
                <a:gd name="T74" fmla="*/ 901 w 1802"/>
                <a:gd name="T75" fmla="*/ 1803 h 1803"/>
                <a:gd name="T76" fmla="*/ 685 w 1802"/>
                <a:gd name="T77" fmla="*/ 1776 h 1803"/>
                <a:gd name="T78" fmla="*/ 487 w 1802"/>
                <a:gd name="T79" fmla="*/ 1702 h 1803"/>
                <a:gd name="T80" fmla="*/ 315 w 1802"/>
                <a:gd name="T81" fmla="*/ 1586 h 1803"/>
                <a:gd name="T82" fmla="*/ 174 w 1802"/>
                <a:gd name="T83" fmla="*/ 1433 h 1803"/>
                <a:gd name="T84" fmla="*/ 70 w 1802"/>
                <a:gd name="T85" fmla="*/ 1252 h 1803"/>
                <a:gd name="T86" fmla="*/ 11 w 1802"/>
                <a:gd name="T87" fmla="*/ 1048 h 1803"/>
                <a:gd name="T88" fmla="*/ 3 w 1802"/>
                <a:gd name="T89" fmla="*/ 828 h 1803"/>
                <a:gd name="T90" fmla="*/ 46 w 1802"/>
                <a:gd name="T91" fmla="*/ 617 h 1803"/>
                <a:gd name="T92" fmla="*/ 135 w 1802"/>
                <a:gd name="T93" fmla="*/ 427 h 1803"/>
                <a:gd name="T94" fmla="*/ 264 w 1802"/>
                <a:gd name="T95" fmla="*/ 264 h 1803"/>
                <a:gd name="T96" fmla="*/ 427 w 1802"/>
                <a:gd name="T97" fmla="*/ 135 h 1803"/>
                <a:gd name="T98" fmla="*/ 616 w 1802"/>
                <a:gd name="T99" fmla="*/ 46 h 1803"/>
                <a:gd name="T100" fmla="*/ 827 w 1802"/>
                <a:gd name="T101" fmla="*/ 3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02" h="1803">
                  <a:moveTo>
                    <a:pt x="901" y="113"/>
                  </a:moveTo>
                  <a:lnTo>
                    <a:pt x="829" y="116"/>
                  </a:lnTo>
                  <a:lnTo>
                    <a:pt x="760" y="125"/>
                  </a:lnTo>
                  <a:lnTo>
                    <a:pt x="692" y="141"/>
                  </a:lnTo>
                  <a:lnTo>
                    <a:pt x="627" y="162"/>
                  </a:lnTo>
                  <a:lnTo>
                    <a:pt x="563" y="188"/>
                  </a:lnTo>
                  <a:lnTo>
                    <a:pt x="504" y="220"/>
                  </a:lnTo>
                  <a:lnTo>
                    <a:pt x="446" y="257"/>
                  </a:lnTo>
                  <a:lnTo>
                    <a:pt x="393" y="298"/>
                  </a:lnTo>
                  <a:lnTo>
                    <a:pt x="344" y="344"/>
                  </a:lnTo>
                  <a:lnTo>
                    <a:pt x="298" y="393"/>
                  </a:lnTo>
                  <a:lnTo>
                    <a:pt x="257" y="447"/>
                  </a:lnTo>
                  <a:lnTo>
                    <a:pt x="220" y="504"/>
                  </a:lnTo>
                  <a:lnTo>
                    <a:pt x="188" y="563"/>
                  </a:lnTo>
                  <a:lnTo>
                    <a:pt x="161" y="627"/>
                  </a:lnTo>
                  <a:lnTo>
                    <a:pt x="141" y="692"/>
                  </a:lnTo>
                  <a:lnTo>
                    <a:pt x="125" y="760"/>
                  </a:lnTo>
                  <a:lnTo>
                    <a:pt x="115" y="830"/>
                  </a:lnTo>
                  <a:lnTo>
                    <a:pt x="112" y="901"/>
                  </a:lnTo>
                  <a:lnTo>
                    <a:pt x="115" y="973"/>
                  </a:lnTo>
                  <a:lnTo>
                    <a:pt x="125" y="1043"/>
                  </a:lnTo>
                  <a:lnTo>
                    <a:pt x="141" y="1110"/>
                  </a:lnTo>
                  <a:lnTo>
                    <a:pt x="161" y="1176"/>
                  </a:lnTo>
                  <a:lnTo>
                    <a:pt x="188" y="1239"/>
                  </a:lnTo>
                  <a:lnTo>
                    <a:pt x="220" y="1299"/>
                  </a:lnTo>
                  <a:lnTo>
                    <a:pt x="257" y="1356"/>
                  </a:lnTo>
                  <a:lnTo>
                    <a:pt x="298" y="1409"/>
                  </a:lnTo>
                  <a:lnTo>
                    <a:pt x="344" y="1459"/>
                  </a:lnTo>
                  <a:lnTo>
                    <a:pt x="393" y="1505"/>
                  </a:lnTo>
                  <a:lnTo>
                    <a:pt x="446" y="1546"/>
                  </a:lnTo>
                  <a:lnTo>
                    <a:pt x="504" y="1582"/>
                  </a:lnTo>
                  <a:lnTo>
                    <a:pt x="563" y="1614"/>
                  </a:lnTo>
                  <a:lnTo>
                    <a:pt x="627" y="1641"/>
                  </a:lnTo>
                  <a:lnTo>
                    <a:pt x="692" y="1661"/>
                  </a:lnTo>
                  <a:lnTo>
                    <a:pt x="760" y="1678"/>
                  </a:lnTo>
                  <a:lnTo>
                    <a:pt x="829" y="1687"/>
                  </a:lnTo>
                  <a:lnTo>
                    <a:pt x="901" y="1690"/>
                  </a:lnTo>
                  <a:lnTo>
                    <a:pt x="973" y="1687"/>
                  </a:lnTo>
                  <a:lnTo>
                    <a:pt x="1042" y="1678"/>
                  </a:lnTo>
                  <a:lnTo>
                    <a:pt x="1110" y="1661"/>
                  </a:lnTo>
                  <a:lnTo>
                    <a:pt x="1175" y="1641"/>
                  </a:lnTo>
                  <a:lnTo>
                    <a:pt x="1239" y="1614"/>
                  </a:lnTo>
                  <a:lnTo>
                    <a:pt x="1298" y="1582"/>
                  </a:lnTo>
                  <a:lnTo>
                    <a:pt x="1356" y="1546"/>
                  </a:lnTo>
                  <a:lnTo>
                    <a:pt x="1409" y="1505"/>
                  </a:lnTo>
                  <a:lnTo>
                    <a:pt x="1458" y="1459"/>
                  </a:lnTo>
                  <a:lnTo>
                    <a:pt x="1504" y="1409"/>
                  </a:lnTo>
                  <a:lnTo>
                    <a:pt x="1545" y="1356"/>
                  </a:lnTo>
                  <a:lnTo>
                    <a:pt x="1582" y="1299"/>
                  </a:lnTo>
                  <a:lnTo>
                    <a:pt x="1614" y="1239"/>
                  </a:lnTo>
                  <a:lnTo>
                    <a:pt x="1641" y="1176"/>
                  </a:lnTo>
                  <a:lnTo>
                    <a:pt x="1661" y="1110"/>
                  </a:lnTo>
                  <a:lnTo>
                    <a:pt x="1677" y="1043"/>
                  </a:lnTo>
                  <a:lnTo>
                    <a:pt x="1687" y="973"/>
                  </a:lnTo>
                  <a:lnTo>
                    <a:pt x="1690" y="901"/>
                  </a:lnTo>
                  <a:lnTo>
                    <a:pt x="1687" y="830"/>
                  </a:lnTo>
                  <a:lnTo>
                    <a:pt x="1677" y="760"/>
                  </a:lnTo>
                  <a:lnTo>
                    <a:pt x="1661" y="692"/>
                  </a:lnTo>
                  <a:lnTo>
                    <a:pt x="1641" y="627"/>
                  </a:lnTo>
                  <a:lnTo>
                    <a:pt x="1614" y="563"/>
                  </a:lnTo>
                  <a:lnTo>
                    <a:pt x="1582" y="504"/>
                  </a:lnTo>
                  <a:lnTo>
                    <a:pt x="1545" y="447"/>
                  </a:lnTo>
                  <a:lnTo>
                    <a:pt x="1504" y="393"/>
                  </a:lnTo>
                  <a:lnTo>
                    <a:pt x="1458" y="344"/>
                  </a:lnTo>
                  <a:lnTo>
                    <a:pt x="1409" y="298"/>
                  </a:lnTo>
                  <a:lnTo>
                    <a:pt x="1356" y="257"/>
                  </a:lnTo>
                  <a:lnTo>
                    <a:pt x="1298" y="220"/>
                  </a:lnTo>
                  <a:lnTo>
                    <a:pt x="1239" y="188"/>
                  </a:lnTo>
                  <a:lnTo>
                    <a:pt x="1175" y="162"/>
                  </a:lnTo>
                  <a:lnTo>
                    <a:pt x="1110" y="141"/>
                  </a:lnTo>
                  <a:lnTo>
                    <a:pt x="1042" y="125"/>
                  </a:lnTo>
                  <a:lnTo>
                    <a:pt x="973" y="116"/>
                  </a:lnTo>
                  <a:lnTo>
                    <a:pt x="901" y="113"/>
                  </a:lnTo>
                  <a:close/>
                  <a:moveTo>
                    <a:pt x="901" y="0"/>
                  </a:moveTo>
                  <a:lnTo>
                    <a:pt x="975" y="3"/>
                  </a:lnTo>
                  <a:lnTo>
                    <a:pt x="1047" y="11"/>
                  </a:lnTo>
                  <a:lnTo>
                    <a:pt x="1117" y="27"/>
                  </a:lnTo>
                  <a:lnTo>
                    <a:pt x="1186" y="46"/>
                  </a:lnTo>
                  <a:lnTo>
                    <a:pt x="1251" y="71"/>
                  </a:lnTo>
                  <a:lnTo>
                    <a:pt x="1315" y="100"/>
                  </a:lnTo>
                  <a:lnTo>
                    <a:pt x="1375" y="135"/>
                  </a:lnTo>
                  <a:lnTo>
                    <a:pt x="1433" y="174"/>
                  </a:lnTo>
                  <a:lnTo>
                    <a:pt x="1487" y="217"/>
                  </a:lnTo>
                  <a:lnTo>
                    <a:pt x="1538" y="264"/>
                  </a:lnTo>
                  <a:lnTo>
                    <a:pt x="1585" y="315"/>
                  </a:lnTo>
                  <a:lnTo>
                    <a:pt x="1628" y="370"/>
                  </a:lnTo>
                  <a:lnTo>
                    <a:pt x="1667" y="427"/>
                  </a:lnTo>
                  <a:lnTo>
                    <a:pt x="1702" y="488"/>
                  </a:lnTo>
                  <a:lnTo>
                    <a:pt x="1732" y="551"/>
                  </a:lnTo>
                  <a:lnTo>
                    <a:pt x="1756" y="617"/>
                  </a:lnTo>
                  <a:lnTo>
                    <a:pt x="1776" y="685"/>
                  </a:lnTo>
                  <a:lnTo>
                    <a:pt x="1791" y="755"/>
                  </a:lnTo>
                  <a:lnTo>
                    <a:pt x="1799" y="828"/>
                  </a:lnTo>
                  <a:lnTo>
                    <a:pt x="1802" y="901"/>
                  </a:lnTo>
                  <a:lnTo>
                    <a:pt x="1799" y="975"/>
                  </a:lnTo>
                  <a:lnTo>
                    <a:pt x="1791" y="1048"/>
                  </a:lnTo>
                  <a:lnTo>
                    <a:pt x="1776" y="1117"/>
                  </a:lnTo>
                  <a:lnTo>
                    <a:pt x="1756" y="1186"/>
                  </a:lnTo>
                  <a:lnTo>
                    <a:pt x="1732" y="1252"/>
                  </a:lnTo>
                  <a:lnTo>
                    <a:pt x="1702" y="1315"/>
                  </a:lnTo>
                  <a:lnTo>
                    <a:pt x="1667" y="1376"/>
                  </a:lnTo>
                  <a:lnTo>
                    <a:pt x="1628" y="1433"/>
                  </a:lnTo>
                  <a:lnTo>
                    <a:pt x="1585" y="1487"/>
                  </a:lnTo>
                  <a:lnTo>
                    <a:pt x="1538" y="1538"/>
                  </a:lnTo>
                  <a:lnTo>
                    <a:pt x="1487" y="1586"/>
                  </a:lnTo>
                  <a:lnTo>
                    <a:pt x="1433" y="1629"/>
                  </a:lnTo>
                  <a:lnTo>
                    <a:pt x="1375" y="1667"/>
                  </a:lnTo>
                  <a:lnTo>
                    <a:pt x="1315" y="1702"/>
                  </a:lnTo>
                  <a:lnTo>
                    <a:pt x="1251" y="1732"/>
                  </a:lnTo>
                  <a:lnTo>
                    <a:pt x="1186" y="1757"/>
                  </a:lnTo>
                  <a:lnTo>
                    <a:pt x="1117" y="1776"/>
                  </a:lnTo>
                  <a:lnTo>
                    <a:pt x="1047" y="1791"/>
                  </a:lnTo>
                  <a:lnTo>
                    <a:pt x="975" y="1800"/>
                  </a:lnTo>
                  <a:lnTo>
                    <a:pt x="901" y="1803"/>
                  </a:lnTo>
                  <a:lnTo>
                    <a:pt x="827" y="1800"/>
                  </a:lnTo>
                  <a:lnTo>
                    <a:pt x="755" y="1791"/>
                  </a:lnTo>
                  <a:lnTo>
                    <a:pt x="685" y="1776"/>
                  </a:lnTo>
                  <a:lnTo>
                    <a:pt x="616" y="1757"/>
                  </a:lnTo>
                  <a:lnTo>
                    <a:pt x="551" y="1732"/>
                  </a:lnTo>
                  <a:lnTo>
                    <a:pt x="487" y="1702"/>
                  </a:lnTo>
                  <a:lnTo>
                    <a:pt x="427" y="1667"/>
                  </a:lnTo>
                  <a:lnTo>
                    <a:pt x="369" y="1629"/>
                  </a:lnTo>
                  <a:lnTo>
                    <a:pt x="315" y="1586"/>
                  </a:lnTo>
                  <a:lnTo>
                    <a:pt x="264" y="1538"/>
                  </a:lnTo>
                  <a:lnTo>
                    <a:pt x="217" y="1487"/>
                  </a:lnTo>
                  <a:lnTo>
                    <a:pt x="174" y="1433"/>
                  </a:lnTo>
                  <a:lnTo>
                    <a:pt x="135" y="1376"/>
                  </a:lnTo>
                  <a:lnTo>
                    <a:pt x="100" y="1315"/>
                  </a:lnTo>
                  <a:lnTo>
                    <a:pt x="70" y="1252"/>
                  </a:lnTo>
                  <a:lnTo>
                    <a:pt x="46" y="1186"/>
                  </a:lnTo>
                  <a:lnTo>
                    <a:pt x="26" y="1117"/>
                  </a:lnTo>
                  <a:lnTo>
                    <a:pt x="11" y="1048"/>
                  </a:lnTo>
                  <a:lnTo>
                    <a:pt x="3" y="975"/>
                  </a:lnTo>
                  <a:lnTo>
                    <a:pt x="0" y="901"/>
                  </a:lnTo>
                  <a:lnTo>
                    <a:pt x="3" y="828"/>
                  </a:lnTo>
                  <a:lnTo>
                    <a:pt x="11" y="755"/>
                  </a:lnTo>
                  <a:lnTo>
                    <a:pt x="26" y="685"/>
                  </a:lnTo>
                  <a:lnTo>
                    <a:pt x="46" y="617"/>
                  </a:lnTo>
                  <a:lnTo>
                    <a:pt x="70" y="551"/>
                  </a:lnTo>
                  <a:lnTo>
                    <a:pt x="100" y="488"/>
                  </a:lnTo>
                  <a:lnTo>
                    <a:pt x="135" y="427"/>
                  </a:lnTo>
                  <a:lnTo>
                    <a:pt x="174" y="370"/>
                  </a:lnTo>
                  <a:lnTo>
                    <a:pt x="217" y="315"/>
                  </a:lnTo>
                  <a:lnTo>
                    <a:pt x="264" y="264"/>
                  </a:lnTo>
                  <a:lnTo>
                    <a:pt x="315" y="217"/>
                  </a:lnTo>
                  <a:lnTo>
                    <a:pt x="369" y="174"/>
                  </a:lnTo>
                  <a:lnTo>
                    <a:pt x="427" y="135"/>
                  </a:lnTo>
                  <a:lnTo>
                    <a:pt x="487" y="100"/>
                  </a:lnTo>
                  <a:lnTo>
                    <a:pt x="551" y="71"/>
                  </a:lnTo>
                  <a:lnTo>
                    <a:pt x="616" y="46"/>
                  </a:lnTo>
                  <a:lnTo>
                    <a:pt x="685" y="27"/>
                  </a:lnTo>
                  <a:lnTo>
                    <a:pt x="755" y="11"/>
                  </a:lnTo>
                  <a:lnTo>
                    <a:pt x="827" y="3"/>
                  </a:lnTo>
                  <a:lnTo>
                    <a:pt x="9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870"/>
            <p:cNvSpPr>
              <a:spLocks noEditPoints="1"/>
            </p:cNvSpPr>
            <p:nvPr/>
          </p:nvSpPr>
          <p:spPr bwMode="auto">
            <a:xfrm>
              <a:off x="3724276" y="5167313"/>
              <a:ext cx="115888" cy="142875"/>
            </a:xfrm>
            <a:custGeom>
              <a:avLst/>
              <a:gdLst>
                <a:gd name="T0" fmla="*/ 113 w 733"/>
                <a:gd name="T1" fmla="*/ 158 h 901"/>
                <a:gd name="T2" fmla="*/ 113 w 733"/>
                <a:gd name="T3" fmla="*/ 742 h 901"/>
                <a:gd name="T4" fmla="*/ 571 w 733"/>
                <a:gd name="T5" fmla="*/ 450 h 901"/>
                <a:gd name="T6" fmla="*/ 113 w 733"/>
                <a:gd name="T7" fmla="*/ 158 h 901"/>
                <a:gd name="T8" fmla="*/ 59 w 733"/>
                <a:gd name="T9" fmla="*/ 0 h 901"/>
                <a:gd name="T10" fmla="*/ 73 w 733"/>
                <a:gd name="T11" fmla="*/ 3 h 901"/>
                <a:gd name="T12" fmla="*/ 87 w 733"/>
                <a:gd name="T13" fmla="*/ 9 h 901"/>
                <a:gd name="T14" fmla="*/ 707 w 733"/>
                <a:gd name="T15" fmla="*/ 403 h 901"/>
                <a:gd name="T16" fmla="*/ 717 w 733"/>
                <a:gd name="T17" fmla="*/ 411 h 901"/>
                <a:gd name="T18" fmla="*/ 725 w 733"/>
                <a:gd name="T19" fmla="*/ 424 h 901"/>
                <a:gd name="T20" fmla="*/ 731 w 733"/>
                <a:gd name="T21" fmla="*/ 436 h 901"/>
                <a:gd name="T22" fmla="*/ 733 w 733"/>
                <a:gd name="T23" fmla="*/ 450 h 901"/>
                <a:gd name="T24" fmla="*/ 731 w 733"/>
                <a:gd name="T25" fmla="*/ 465 h 901"/>
                <a:gd name="T26" fmla="*/ 725 w 733"/>
                <a:gd name="T27" fmla="*/ 477 h 901"/>
                <a:gd name="T28" fmla="*/ 717 w 733"/>
                <a:gd name="T29" fmla="*/ 489 h 901"/>
                <a:gd name="T30" fmla="*/ 707 w 733"/>
                <a:gd name="T31" fmla="*/ 497 h 901"/>
                <a:gd name="T32" fmla="*/ 87 w 733"/>
                <a:gd name="T33" fmla="*/ 892 h 901"/>
                <a:gd name="T34" fmla="*/ 72 w 733"/>
                <a:gd name="T35" fmla="*/ 899 h 901"/>
                <a:gd name="T36" fmla="*/ 57 w 733"/>
                <a:gd name="T37" fmla="*/ 901 h 901"/>
                <a:gd name="T38" fmla="*/ 42 w 733"/>
                <a:gd name="T39" fmla="*/ 899 h 901"/>
                <a:gd name="T40" fmla="*/ 29 w 733"/>
                <a:gd name="T41" fmla="*/ 894 h 901"/>
                <a:gd name="T42" fmla="*/ 18 w 733"/>
                <a:gd name="T43" fmla="*/ 885 h 901"/>
                <a:gd name="T44" fmla="*/ 9 w 733"/>
                <a:gd name="T45" fmla="*/ 873 h 901"/>
                <a:gd name="T46" fmla="*/ 2 w 733"/>
                <a:gd name="T47" fmla="*/ 860 h 901"/>
                <a:gd name="T48" fmla="*/ 0 w 733"/>
                <a:gd name="T49" fmla="*/ 845 h 901"/>
                <a:gd name="T50" fmla="*/ 0 w 733"/>
                <a:gd name="T51" fmla="*/ 56 h 901"/>
                <a:gd name="T52" fmla="*/ 2 w 733"/>
                <a:gd name="T53" fmla="*/ 41 h 901"/>
                <a:gd name="T54" fmla="*/ 9 w 733"/>
                <a:gd name="T55" fmla="*/ 27 h 901"/>
                <a:gd name="T56" fmla="*/ 18 w 733"/>
                <a:gd name="T57" fmla="*/ 16 h 901"/>
                <a:gd name="T58" fmla="*/ 29 w 733"/>
                <a:gd name="T59" fmla="*/ 7 h 901"/>
                <a:gd name="T60" fmla="*/ 43 w 733"/>
                <a:gd name="T61" fmla="*/ 2 h 901"/>
                <a:gd name="T62" fmla="*/ 59 w 733"/>
                <a:gd name="T63" fmla="*/ 0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3" h="901">
                  <a:moveTo>
                    <a:pt x="113" y="158"/>
                  </a:moveTo>
                  <a:lnTo>
                    <a:pt x="113" y="742"/>
                  </a:lnTo>
                  <a:lnTo>
                    <a:pt x="571" y="450"/>
                  </a:lnTo>
                  <a:lnTo>
                    <a:pt x="113" y="158"/>
                  </a:lnTo>
                  <a:close/>
                  <a:moveTo>
                    <a:pt x="59" y="0"/>
                  </a:moveTo>
                  <a:lnTo>
                    <a:pt x="73" y="3"/>
                  </a:lnTo>
                  <a:lnTo>
                    <a:pt x="87" y="9"/>
                  </a:lnTo>
                  <a:lnTo>
                    <a:pt x="707" y="403"/>
                  </a:lnTo>
                  <a:lnTo>
                    <a:pt x="717" y="411"/>
                  </a:lnTo>
                  <a:lnTo>
                    <a:pt x="725" y="424"/>
                  </a:lnTo>
                  <a:lnTo>
                    <a:pt x="731" y="436"/>
                  </a:lnTo>
                  <a:lnTo>
                    <a:pt x="733" y="450"/>
                  </a:lnTo>
                  <a:lnTo>
                    <a:pt x="731" y="465"/>
                  </a:lnTo>
                  <a:lnTo>
                    <a:pt x="725" y="477"/>
                  </a:lnTo>
                  <a:lnTo>
                    <a:pt x="717" y="489"/>
                  </a:lnTo>
                  <a:lnTo>
                    <a:pt x="707" y="497"/>
                  </a:lnTo>
                  <a:lnTo>
                    <a:pt x="87" y="892"/>
                  </a:lnTo>
                  <a:lnTo>
                    <a:pt x="72" y="899"/>
                  </a:lnTo>
                  <a:lnTo>
                    <a:pt x="57" y="901"/>
                  </a:lnTo>
                  <a:lnTo>
                    <a:pt x="42" y="899"/>
                  </a:lnTo>
                  <a:lnTo>
                    <a:pt x="29" y="894"/>
                  </a:lnTo>
                  <a:lnTo>
                    <a:pt x="18" y="885"/>
                  </a:lnTo>
                  <a:lnTo>
                    <a:pt x="9" y="873"/>
                  </a:lnTo>
                  <a:lnTo>
                    <a:pt x="2" y="860"/>
                  </a:lnTo>
                  <a:lnTo>
                    <a:pt x="0" y="845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9" y="27"/>
                  </a:lnTo>
                  <a:lnTo>
                    <a:pt x="18" y="16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61" name="Group 1458"/>
          <p:cNvGrpSpPr/>
          <p:nvPr/>
        </p:nvGrpSpPr>
        <p:grpSpPr>
          <a:xfrm>
            <a:off x="5916173" y="3731585"/>
            <a:ext cx="536575" cy="536575"/>
            <a:chOff x="2547938" y="5014913"/>
            <a:chExt cx="536575" cy="536575"/>
          </a:xfrm>
          <a:solidFill>
            <a:srgbClr val="000000"/>
          </a:solidFill>
        </p:grpSpPr>
        <p:sp>
          <p:nvSpPr>
            <p:cNvPr id="1562" name="Freeform 875"/>
            <p:cNvSpPr>
              <a:spLocks noEditPoints="1"/>
            </p:cNvSpPr>
            <p:nvPr/>
          </p:nvSpPr>
          <p:spPr bwMode="auto">
            <a:xfrm>
              <a:off x="2547938" y="5014913"/>
              <a:ext cx="536575" cy="536575"/>
            </a:xfrm>
            <a:custGeom>
              <a:avLst/>
              <a:gdLst>
                <a:gd name="T0" fmla="*/ 113 w 3380"/>
                <a:gd name="T1" fmla="*/ 2479 h 3380"/>
                <a:gd name="T2" fmla="*/ 3267 w 3380"/>
                <a:gd name="T3" fmla="*/ 338 h 3380"/>
                <a:gd name="T4" fmla="*/ 1690 w 3380"/>
                <a:gd name="T5" fmla="*/ 0 h 3380"/>
                <a:gd name="T6" fmla="*/ 1723 w 3380"/>
                <a:gd name="T7" fmla="*/ 11 h 3380"/>
                <a:gd name="T8" fmla="*/ 1743 w 3380"/>
                <a:gd name="T9" fmla="*/ 39 h 3380"/>
                <a:gd name="T10" fmla="*/ 1746 w 3380"/>
                <a:gd name="T11" fmla="*/ 225 h 3380"/>
                <a:gd name="T12" fmla="*/ 3380 w 3380"/>
                <a:gd name="T13" fmla="*/ 2591 h 3380"/>
                <a:gd name="T14" fmla="*/ 2519 w 3380"/>
                <a:gd name="T15" fmla="*/ 3284 h 3380"/>
                <a:gd name="T16" fmla="*/ 2533 w 3380"/>
                <a:gd name="T17" fmla="*/ 3309 h 3380"/>
                <a:gd name="T18" fmla="*/ 2533 w 3380"/>
                <a:gd name="T19" fmla="*/ 3338 h 3380"/>
                <a:gd name="T20" fmla="*/ 2519 w 3380"/>
                <a:gd name="T21" fmla="*/ 3364 h 3380"/>
                <a:gd name="T22" fmla="*/ 2493 w 3380"/>
                <a:gd name="T23" fmla="*/ 3378 h 3380"/>
                <a:gd name="T24" fmla="*/ 2464 w 3380"/>
                <a:gd name="T25" fmla="*/ 3378 h 3380"/>
                <a:gd name="T26" fmla="*/ 2439 w 3380"/>
                <a:gd name="T27" fmla="*/ 3364 h 3380"/>
                <a:gd name="T28" fmla="*/ 1746 w 3380"/>
                <a:gd name="T29" fmla="*/ 3211 h 3380"/>
                <a:gd name="T30" fmla="*/ 1735 w 3380"/>
                <a:gd name="T31" fmla="*/ 3244 h 3380"/>
                <a:gd name="T32" fmla="*/ 1707 w 3380"/>
                <a:gd name="T33" fmla="*/ 3264 h 3380"/>
                <a:gd name="T34" fmla="*/ 1673 w 3380"/>
                <a:gd name="T35" fmla="*/ 3264 h 3380"/>
                <a:gd name="T36" fmla="*/ 1645 w 3380"/>
                <a:gd name="T37" fmla="*/ 3244 h 3380"/>
                <a:gd name="T38" fmla="*/ 1634 w 3380"/>
                <a:gd name="T39" fmla="*/ 3211 h 3380"/>
                <a:gd name="T40" fmla="*/ 941 w 3380"/>
                <a:gd name="T41" fmla="*/ 3364 h 3380"/>
                <a:gd name="T42" fmla="*/ 916 w 3380"/>
                <a:gd name="T43" fmla="*/ 3378 h 3380"/>
                <a:gd name="T44" fmla="*/ 887 w 3380"/>
                <a:gd name="T45" fmla="*/ 3378 h 3380"/>
                <a:gd name="T46" fmla="*/ 861 w 3380"/>
                <a:gd name="T47" fmla="*/ 3364 h 3380"/>
                <a:gd name="T48" fmla="*/ 847 w 3380"/>
                <a:gd name="T49" fmla="*/ 3338 h 3380"/>
                <a:gd name="T50" fmla="*/ 847 w 3380"/>
                <a:gd name="T51" fmla="*/ 3309 h 3380"/>
                <a:gd name="T52" fmla="*/ 861 w 3380"/>
                <a:gd name="T53" fmla="*/ 3284 h 3380"/>
                <a:gd name="T54" fmla="*/ 0 w 3380"/>
                <a:gd name="T55" fmla="*/ 2591 h 3380"/>
                <a:gd name="T56" fmla="*/ 1634 w 3380"/>
                <a:gd name="T57" fmla="*/ 225 h 3380"/>
                <a:gd name="T58" fmla="*/ 1637 w 3380"/>
                <a:gd name="T59" fmla="*/ 39 h 3380"/>
                <a:gd name="T60" fmla="*/ 1657 w 3380"/>
                <a:gd name="T61" fmla="*/ 11 h 3380"/>
                <a:gd name="T62" fmla="*/ 1690 w 3380"/>
                <a:gd name="T6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80" h="3380">
                  <a:moveTo>
                    <a:pt x="113" y="338"/>
                  </a:moveTo>
                  <a:lnTo>
                    <a:pt x="113" y="2479"/>
                  </a:lnTo>
                  <a:lnTo>
                    <a:pt x="3267" y="2479"/>
                  </a:lnTo>
                  <a:lnTo>
                    <a:pt x="3267" y="338"/>
                  </a:lnTo>
                  <a:lnTo>
                    <a:pt x="113" y="338"/>
                  </a:lnTo>
                  <a:close/>
                  <a:moveTo>
                    <a:pt x="1690" y="0"/>
                  </a:moveTo>
                  <a:lnTo>
                    <a:pt x="1707" y="3"/>
                  </a:lnTo>
                  <a:lnTo>
                    <a:pt x="1723" y="11"/>
                  </a:lnTo>
                  <a:lnTo>
                    <a:pt x="1735" y="24"/>
                  </a:lnTo>
                  <a:lnTo>
                    <a:pt x="1743" y="39"/>
                  </a:lnTo>
                  <a:lnTo>
                    <a:pt x="1746" y="56"/>
                  </a:lnTo>
                  <a:lnTo>
                    <a:pt x="1746" y="225"/>
                  </a:lnTo>
                  <a:lnTo>
                    <a:pt x="3380" y="225"/>
                  </a:lnTo>
                  <a:lnTo>
                    <a:pt x="3380" y="2591"/>
                  </a:lnTo>
                  <a:lnTo>
                    <a:pt x="1826" y="2591"/>
                  </a:lnTo>
                  <a:lnTo>
                    <a:pt x="2519" y="3284"/>
                  </a:lnTo>
                  <a:lnTo>
                    <a:pt x="2528" y="3296"/>
                  </a:lnTo>
                  <a:lnTo>
                    <a:pt x="2533" y="3309"/>
                  </a:lnTo>
                  <a:lnTo>
                    <a:pt x="2535" y="3324"/>
                  </a:lnTo>
                  <a:lnTo>
                    <a:pt x="2533" y="3338"/>
                  </a:lnTo>
                  <a:lnTo>
                    <a:pt x="2528" y="3351"/>
                  </a:lnTo>
                  <a:lnTo>
                    <a:pt x="2519" y="3364"/>
                  </a:lnTo>
                  <a:lnTo>
                    <a:pt x="2506" y="3373"/>
                  </a:lnTo>
                  <a:lnTo>
                    <a:pt x="2493" y="3378"/>
                  </a:lnTo>
                  <a:lnTo>
                    <a:pt x="2479" y="3380"/>
                  </a:lnTo>
                  <a:lnTo>
                    <a:pt x="2464" y="3378"/>
                  </a:lnTo>
                  <a:lnTo>
                    <a:pt x="2451" y="3373"/>
                  </a:lnTo>
                  <a:lnTo>
                    <a:pt x="2439" y="3364"/>
                  </a:lnTo>
                  <a:lnTo>
                    <a:pt x="1746" y="2671"/>
                  </a:lnTo>
                  <a:lnTo>
                    <a:pt x="1746" y="3211"/>
                  </a:lnTo>
                  <a:lnTo>
                    <a:pt x="1743" y="3228"/>
                  </a:lnTo>
                  <a:lnTo>
                    <a:pt x="1735" y="3244"/>
                  </a:lnTo>
                  <a:lnTo>
                    <a:pt x="1723" y="3256"/>
                  </a:lnTo>
                  <a:lnTo>
                    <a:pt x="1707" y="3264"/>
                  </a:lnTo>
                  <a:lnTo>
                    <a:pt x="1690" y="3267"/>
                  </a:lnTo>
                  <a:lnTo>
                    <a:pt x="1673" y="3264"/>
                  </a:lnTo>
                  <a:lnTo>
                    <a:pt x="1657" y="3256"/>
                  </a:lnTo>
                  <a:lnTo>
                    <a:pt x="1645" y="3244"/>
                  </a:lnTo>
                  <a:lnTo>
                    <a:pt x="1637" y="3228"/>
                  </a:lnTo>
                  <a:lnTo>
                    <a:pt x="1634" y="3211"/>
                  </a:lnTo>
                  <a:lnTo>
                    <a:pt x="1634" y="2671"/>
                  </a:lnTo>
                  <a:lnTo>
                    <a:pt x="941" y="3364"/>
                  </a:lnTo>
                  <a:lnTo>
                    <a:pt x="929" y="3373"/>
                  </a:lnTo>
                  <a:lnTo>
                    <a:pt x="916" y="3378"/>
                  </a:lnTo>
                  <a:lnTo>
                    <a:pt x="901" y="3380"/>
                  </a:lnTo>
                  <a:lnTo>
                    <a:pt x="887" y="3378"/>
                  </a:lnTo>
                  <a:lnTo>
                    <a:pt x="874" y="3373"/>
                  </a:lnTo>
                  <a:lnTo>
                    <a:pt x="861" y="3364"/>
                  </a:lnTo>
                  <a:lnTo>
                    <a:pt x="852" y="3351"/>
                  </a:lnTo>
                  <a:lnTo>
                    <a:pt x="847" y="3338"/>
                  </a:lnTo>
                  <a:lnTo>
                    <a:pt x="845" y="3324"/>
                  </a:lnTo>
                  <a:lnTo>
                    <a:pt x="847" y="3309"/>
                  </a:lnTo>
                  <a:lnTo>
                    <a:pt x="852" y="3296"/>
                  </a:lnTo>
                  <a:lnTo>
                    <a:pt x="861" y="3284"/>
                  </a:lnTo>
                  <a:lnTo>
                    <a:pt x="1554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34" y="225"/>
                  </a:lnTo>
                  <a:lnTo>
                    <a:pt x="1634" y="56"/>
                  </a:lnTo>
                  <a:lnTo>
                    <a:pt x="1637" y="39"/>
                  </a:lnTo>
                  <a:lnTo>
                    <a:pt x="1645" y="24"/>
                  </a:lnTo>
                  <a:lnTo>
                    <a:pt x="1657" y="11"/>
                  </a:lnTo>
                  <a:lnTo>
                    <a:pt x="1673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876"/>
            <p:cNvSpPr>
              <a:spLocks/>
            </p:cNvSpPr>
            <p:nvPr/>
          </p:nvSpPr>
          <p:spPr bwMode="auto">
            <a:xfrm>
              <a:off x="2860676" y="5345113"/>
              <a:ext cx="17463" cy="46038"/>
            </a:xfrm>
            <a:custGeom>
              <a:avLst/>
              <a:gdLst>
                <a:gd name="T0" fmla="*/ 56 w 112"/>
                <a:gd name="T1" fmla="*/ 0 h 282"/>
                <a:gd name="T2" fmla="*/ 73 w 112"/>
                <a:gd name="T3" fmla="*/ 3 h 282"/>
                <a:gd name="T4" fmla="*/ 90 w 112"/>
                <a:gd name="T5" fmla="*/ 12 h 282"/>
                <a:gd name="T6" fmla="*/ 101 w 112"/>
                <a:gd name="T7" fmla="*/ 24 h 282"/>
                <a:gd name="T8" fmla="*/ 109 w 112"/>
                <a:gd name="T9" fmla="*/ 39 h 282"/>
                <a:gd name="T10" fmla="*/ 112 w 112"/>
                <a:gd name="T11" fmla="*/ 57 h 282"/>
                <a:gd name="T12" fmla="*/ 112 w 112"/>
                <a:gd name="T13" fmla="*/ 226 h 282"/>
                <a:gd name="T14" fmla="*/ 109 w 112"/>
                <a:gd name="T15" fmla="*/ 243 h 282"/>
                <a:gd name="T16" fmla="*/ 101 w 112"/>
                <a:gd name="T17" fmla="*/ 259 h 282"/>
                <a:gd name="T18" fmla="*/ 90 w 112"/>
                <a:gd name="T19" fmla="*/ 271 h 282"/>
                <a:gd name="T20" fmla="*/ 73 w 112"/>
                <a:gd name="T21" fmla="*/ 279 h 282"/>
                <a:gd name="T22" fmla="*/ 56 w 112"/>
                <a:gd name="T23" fmla="*/ 282 h 282"/>
                <a:gd name="T24" fmla="*/ 39 w 112"/>
                <a:gd name="T25" fmla="*/ 279 h 282"/>
                <a:gd name="T26" fmla="*/ 23 w 112"/>
                <a:gd name="T27" fmla="*/ 271 h 282"/>
                <a:gd name="T28" fmla="*/ 11 w 112"/>
                <a:gd name="T29" fmla="*/ 259 h 282"/>
                <a:gd name="T30" fmla="*/ 3 w 112"/>
                <a:gd name="T31" fmla="*/ 243 h 282"/>
                <a:gd name="T32" fmla="*/ 0 w 112"/>
                <a:gd name="T33" fmla="*/ 226 h 282"/>
                <a:gd name="T34" fmla="*/ 0 w 112"/>
                <a:gd name="T35" fmla="*/ 57 h 282"/>
                <a:gd name="T36" fmla="*/ 3 w 112"/>
                <a:gd name="T37" fmla="*/ 39 h 282"/>
                <a:gd name="T38" fmla="*/ 11 w 112"/>
                <a:gd name="T39" fmla="*/ 24 h 282"/>
                <a:gd name="T40" fmla="*/ 23 w 112"/>
                <a:gd name="T41" fmla="*/ 12 h 282"/>
                <a:gd name="T42" fmla="*/ 39 w 112"/>
                <a:gd name="T43" fmla="*/ 3 h 282"/>
                <a:gd name="T44" fmla="*/ 56 w 112"/>
                <a:gd name="T45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2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2" y="226"/>
                  </a:lnTo>
                  <a:lnTo>
                    <a:pt x="109" y="243"/>
                  </a:lnTo>
                  <a:lnTo>
                    <a:pt x="101" y="259"/>
                  </a:lnTo>
                  <a:lnTo>
                    <a:pt x="90" y="271"/>
                  </a:lnTo>
                  <a:lnTo>
                    <a:pt x="73" y="279"/>
                  </a:lnTo>
                  <a:lnTo>
                    <a:pt x="56" y="282"/>
                  </a:lnTo>
                  <a:lnTo>
                    <a:pt x="39" y="279"/>
                  </a:lnTo>
                  <a:lnTo>
                    <a:pt x="23" y="271"/>
                  </a:lnTo>
                  <a:lnTo>
                    <a:pt x="11" y="259"/>
                  </a:lnTo>
                  <a:lnTo>
                    <a:pt x="3" y="243"/>
                  </a:lnTo>
                  <a:lnTo>
                    <a:pt x="0" y="22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877"/>
            <p:cNvSpPr>
              <a:spLocks/>
            </p:cNvSpPr>
            <p:nvPr/>
          </p:nvSpPr>
          <p:spPr bwMode="auto">
            <a:xfrm>
              <a:off x="2897188" y="5310188"/>
              <a:ext cx="17463" cy="80963"/>
            </a:xfrm>
            <a:custGeom>
              <a:avLst/>
              <a:gdLst>
                <a:gd name="T0" fmla="*/ 56 w 113"/>
                <a:gd name="T1" fmla="*/ 0 h 507"/>
                <a:gd name="T2" fmla="*/ 74 w 113"/>
                <a:gd name="T3" fmla="*/ 3 h 507"/>
                <a:gd name="T4" fmla="*/ 89 w 113"/>
                <a:gd name="T5" fmla="*/ 11 h 507"/>
                <a:gd name="T6" fmla="*/ 101 w 113"/>
                <a:gd name="T7" fmla="*/ 23 h 507"/>
                <a:gd name="T8" fmla="*/ 110 w 113"/>
                <a:gd name="T9" fmla="*/ 39 h 507"/>
                <a:gd name="T10" fmla="*/ 113 w 113"/>
                <a:gd name="T11" fmla="*/ 56 h 507"/>
                <a:gd name="T12" fmla="*/ 113 w 113"/>
                <a:gd name="T13" fmla="*/ 451 h 507"/>
                <a:gd name="T14" fmla="*/ 110 w 113"/>
                <a:gd name="T15" fmla="*/ 468 h 507"/>
                <a:gd name="T16" fmla="*/ 101 w 113"/>
                <a:gd name="T17" fmla="*/ 484 h 507"/>
                <a:gd name="T18" fmla="*/ 89 w 113"/>
                <a:gd name="T19" fmla="*/ 496 h 507"/>
                <a:gd name="T20" fmla="*/ 74 w 113"/>
                <a:gd name="T21" fmla="*/ 504 h 507"/>
                <a:gd name="T22" fmla="*/ 56 w 113"/>
                <a:gd name="T23" fmla="*/ 507 h 507"/>
                <a:gd name="T24" fmla="*/ 39 w 113"/>
                <a:gd name="T25" fmla="*/ 504 h 507"/>
                <a:gd name="T26" fmla="*/ 24 w 113"/>
                <a:gd name="T27" fmla="*/ 496 h 507"/>
                <a:gd name="T28" fmla="*/ 11 w 113"/>
                <a:gd name="T29" fmla="*/ 484 h 507"/>
                <a:gd name="T30" fmla="*/ 3 w 113"/>
                <a:gd name="T31" fmla="*/ 468 h 507"/>
                <a:gd name="T32" fmla="*/ 0 w 113"/>
                <a:gd name="T33" fmla="*/ 451 h 507"/>
                <a:gd name="T34" fmla="*/ 0 w 113"/>
                <a:gd name="T35" fmla="*/ 56 h 507"/>
                <a:gd name="T36" fmla="*/ 3 w 113"/>
                <a:gd name="T37" fmla="*/ 39 h 507"/>
                <a:gd name="T38" fmla="*/ 11 w 113"/>
                <a:gd name="T39" fmla="*/ 23 h 507"/>
                <a:gd name="T40" fmla="*/ 24 w 113"/>
                <a:gd name="T41" fmla="*/ 11 h 507"/>
                <a:gd name="T42" fmla="*/ 39 w 113"/>
                <a:gd name="T43" fmla="*/ 3 h 507"/>
                <a:gd name="T44" fmla="*/ 56 w 113"/>
                <a:gd name="T45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507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451"/>
                  </a:lnTo>
                  <a:lnTo>
                    <a:pt x="110" y="468"/>
                  </a:lnTo>
                  <a:lnTo>
                    <a:pt x="101" y="484"/>
                  </a:lnTo>
                  <a:lnTo>
                    <a:pt x="89" y="496"/>
                  </a:lnTo>
                  <a:lnTo>
                    <a:pt x="74" y="504"/>
                  </a:lnTo>
                  <a:lnTo>
                    <a:pt x="56" y="507"/>
                  </a:lnTo>
                  <a:lnTo>
                    <a:pt x="39" y="504"/>
                  </a:lnTo>
                  <a:lnTo>
                    <a:pt x="24" y="496"/>
                  </a:lnTo>
                  <a:lnTo>
                    <a:pt x="11" y="484"/>
                  </a:lnTo>
                  <a:lnTo>
                    <a:pt x="3" y="468"/>
                  </a:lnTo>
                  <a:lnTo>
                    <a:pt x="0" y="451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878"/>
            <p:cNvSpPr>
              <a:spLocks/>
            </p:cNvSpPr>
            <p:nvPr/>
          </p:nvSpPr>
          <p:spPr bwMode="auto">
            <a:xfrm>
              <a:off x="2932113" y="5327651"/>
              <a:ext cx="19050" cy="63500"/>
            </a:xfrm>
            <a:custGeom>
              <a:avLst/>
              <a:gdLst>
                <a:gd name="T0" fmla="*/ 57 w 113"/>
                <a:gd name="T1" fmla="*/ 0 h 394"/>
                <a:gd name="T2" fmla="*/ 74 w 113"/>
                <a:gd name="T3" fmla="*/ 3 h 394"/>
                <a:gd name="T4" fmla="*/ 89 w 113"/>
                <a:gd name="T5" fmla="*/ 11 h 394"/>
                <a:gd name="T6" fmla="*/ 102 w 113"/>
                <a:gd name="T7" fmla="*/ 23 h 394"/>
                <a:gd name="T8" fmla="*/ 110 w 113"/>
                <a:gd name="T9" fmla="*/ 39 h 394"/>
                <a:gd name="T10" fmla="*/ 113 w 113"/>
                <a:gd name="T11" fmla="*/ 56 h 394"/>
                <a:gd name="T12" fmla="*/ 113 w 113"/>
                <a:gd name="T13" fmla="*/ 338 h 394"/>
                <a:gd name="T14" fmla="*/ 110 w 113"/>
                <a:gd name="T15" fmla="*/ 355 h 394"/>
                <a:gd name="T16" fmla="*/ 102 w 113"/>
                <a:gd name="T17" fmla="*/ 371 h 394"/>
                <a:gd name="T18" fmla="*/ 89 w 113"/>
                <a:gd name="T19" fmla="*/ 383 h 394"/>
                <a:gd name="T20" fmla="*/ 74 w 113"/>
                <a:gd name="T21" fmla="*/ 391 h 394"/>
                <a:gd name="T22" fmla="*/ 57 w 113"/>
                <a:gd name="T23" fmla="*/ 394 h 394"/>
                <a:gd name="T24" fmla="*/ 39 w 113"/>
                <a:gd name="T25" fmla="*/ 391 h 394"/>
                <a:gd name="T26" fmla="*/ 23 w 113"/>
                <a:gd name="T27" fmla="*/ 383 h 394"/>
                <a:gd name="T28" fmla="*/ 12 w 113"/>
                <a:gd name="T29" fmla="*/ 371 h 394"/>
                <a:gd name="T30" fmla="*/ 3 w 113"/>
                <a:gd name="T31" fmla="*/ 355 h 394"/>
                <a:gd name="T32" fmla="*/ 0 w 113"/>
                <a:gd name="T33" fmla="*/ 338 h 394"/>
                <a:gd name="T34" fmla="*/ 0 w 113"/>
                <a:gd name="T35" fmla="*/ 56 h 394"/>
                <a:gd name="T36" fmla="*/ 3 w 113"/>
                <a:gd name="T37" fmla="*/ 39 h 394"/>
                <a:gd name="T38" fmla="*/ 12 w 113"/>
                <a:gd name="T39" fmla="*/ 23 h 394"/>
                <a:gd name="T40" fmla="*/ 23 w 113"/>
                <a:gd name="T41" fmla="*/ 11 h 394"/>
                <a:gd name="T42" fmla="*/ 39 w 113"/>
                <a:gd name="T43" fmla="*/ 3 h 394"/>
                <a:gd name="T44" fmla="*/ 57 w 113"/>
                <a:gd name="T4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394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338"/>
                  </a:lnTo>
                  <a:lnTo>
                    <a:pt x="110" y="355"/>
                  </a:lnTo>
                  <a:lnTo>
                    <a:pt x="102" y="371"/>
                  </a:lnTo>
                  <a:lnTo>
                    <a:pt x="89" y="383"/>
                  </a:lnTo>
                  <a:lnTo>
                    <a:pt x="74" y="391"/>
                  </a:lnTo>
                  <a:lnTo>
                    <a:pt x="57" y="394"/>
                  </a:lnTo>
                  <a:lnTo>
                    <a:pt x="39" y="391"/>
                  </a:lnTo>
                  <a:lnTo>
                    <a:pt x="23" y="383"/>
                  </a:lnTo>
                  <a:lnTo>
                    <a:pt x="12" y="371"/>
                  </a:lnTo>
                  <a:lnTo>
                    <a:pt x="3" y="355"/>
                  </a:lnTo>
                  <a:lnTo>
                    <a:pt x="0" y="338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879"/>
            <p:cNvSpPr>
              <a:spLocks/>
            </p:cNvSpPr>
            <p:nvPr/>
          </p:nvSpPr>
          <p:spPr bwMode="auto">
            <a:xfrm>
              <a:off x="2968626" y="5265738"/>
              <a:ext cx="17463" cy="125413"/>
            </a:xfrm>
            <a:custGeom>
              <a:avLst/>
              <a:gdLst>
                <a:gd name="T0" fmla="*/ 56 w 112"/>
                <a:gd name="T1" fmla="*/ 0 h 789"/>
                <a:gd name="T2" fmla="*/ 73 w 112"/>
                <a:gd name="T3" fmla="*/ 3 h 789"/>
                <a:gd name="T4" fmla="*/ 89 w 112"/>
                <a:gd name="T5" fmla="*/ 12 h 789"/>
                <a:gd name="T6" fmla="*/ 101 w 112"/>
                <a:gd name="T7" fmla="*/ 23 h 789"/>
                <a:gd name="T8" fmla="*/ 109 w 112"/>
                <a:gd name="T9" fmla="*/ 39 h 789"/>
                <a:gd name="T10" fmla="*/ 112 w 112"/>
                <a:gd name="T11" fmla="*/ 57 h 789"/>
                <a:gd name="T12" fmla="*/ 112 w 112"/>
                <a:gd name="T13" fmla="*/ 733 h 789"/>
                <a:gd name="T14" fmla="*/ 109 w 112"/>
                <a:gd name="T15" fmla="*/ 750 h 789"/>
                <a:gd name="T16" fmla="*/ 101 w 112"/>
                <a:gd name="T17" fmla="*/ 766 h 789"/>
                <a:gd name="T18" fmla="*/ 89 w 112"/>
                <a:gd name="T19" fmla="*/ 778 h 789"/>
                <a:gd name="T20" fmla="*/ 73 w 112"/>
                <a:gd name="T21" fmla="*/ 786 h 789"/>
                <a:gd name="T22" fmla="*/ 56 w 112"/>
                <a:gd name="T23" fmla="*/ 789 h 789"/>
                <a:gd name="T24" fmla="*/ 39 w 112"/>
                <a:gd name="T25" fmla="*/ 786 h 789"/>
                <a:gd name="T26" fmla="*/ 23 w 112"/>
                <a:gd name="T27" fmla="*/ 778 h 789"/>
                <a:gd name="T28" fmla="*/ 11 w 112"/>
                <a:gd name="T29" fmla="*/ 766 h 789"/>
                <a:gd name="T30" fmla="*/ 3 w 112"/>
                <a:gd name="T31" fmla="*/ 750 h 789"/>
                <a:gd name="T32" fmla="*/ 0 w 112"/>
                <a:gd name="T33" fmla="*/ 733 h 789"/>
                <a:gd name="T34" fmla="*/ 0 w 112"/>
                <a:gd name="T35" fmla="*/ 57 h 789"/>
                <a:gd name="T36" fmla="*/ 3 w 112"/>
                <a:gd name="T37" fmla="*/ 39 h 789"/>
                <a:gd name="T38" fmla="*/ 11 w 112"/>
                <a:gd name="T39" fmla="*/ 23 h 789"/>
                <a:gd name="T40" fmla="*/ 23 w 112"/>
                <a:gd name="T41" fmla="*/ 12 h 789"/>
                <a:gd name="T42" fmla="*/ 39 w 112"/>
                <a:gd name="T43" fmla="*/ 3 h 789"/>
                <a:gd name="T44" fmla="*/ 56 w 112"/>
                <a:gd name="T45" fmla="*/ 0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789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2" y="733"/>
                  </a:lnTo>
                  <a:lnTo>
                    <a:pt x="109" y="750"/>
                  </a:lnTo>
                  <a:lnTo>
                    <a:pt x="101" y="766"/>
                  </a:lnTo>
                  <a:lnTo>
                    <a:pt x="89" y="778"/>
                  </a:lnTo>
                  <a:lnTo>
                    <a:pt x="73" y="786"/>
                  </a:lnTo>
                  <a:lnTo>
                    <a:pt x="56" y="789"/>
                  </a:lnTo>
                  <a:lnTo>
                    <a:pt x="39" y="786"/>
                  </a:lnTo>
                  <a:lnTo>
                    <a:pt x="23" y="778"/>
                  </a:lnTo>
                  <a:lnTo>
                    <a:pt x="11" y="766"/>
                  </a:lnTo>
                  <a:lnTo>
                    <a:pt x="3" y="750"/>
                  </a:lnTo>
                  <a:lnTo>
                    <a:pt x="0" y="733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Freeform 880"/>
            <p:cNvSpPr>
              <a:spLocks/>
            </p:cNvSpPr>
            <p:nvPr/>
          </p:nvSpPr>
          <p:spPr bwMode="auto">
            <a:xfrm>
              <a:off x="3003551" y="5300663"/>
              <a:ext cx="19050" cy="90488"/>
            </a:xfrm>
            <a:custGeom>
              <a:avLst/>
              <a:gdLst>
                <a:gd name="T0" fmla="*/ 56 w 113"/>
                <a:gd name="T1" fmla="*/ 0 h 563"/>
                <a:gd name="T2" fmla="*/ 74 w 113"/>
                <a:gd name="T3" fmla="*/ 3 h 563"/>
                <a:gd name="T4" fmla="*/ 89 w 113"/>
                <a:gd name="T5" fmla="*/ 11 h 563"/>
                <a:gd name="T6" fmla="*/ 101 w 113"/>
                <a:gd name="T7" fmla="*/ 23 h 563"/>
                <a:gd name="T8" fmla="*/ 110 w 113"/>
                <a:gd name="T9" fmla="*/ 39 h 563"/>
                <a:gd name="T10" fmla="*/ 113 w 113"/>
                <a:gd name="T11" fmla="*/ 56 h 563"/>
                <a:gd name="T12" fmla="*/ 113 w 113"/>
                <a:gd name="T13" fmla="*/ 507 h 563"/>
                <a:gd name="T14" fmla="*/ 110 w 113"/>
                <a:gd name="T15" fmla="*/ 524 h 563"/>
                <a:gd name="T16" fmla="*/ 101 w 113"/>
                <a:gd name="T17" fmla="*/ 540 h 563"/>
                <a:gd name="T18" fmla="*/ 89 w 113"/>
                <a:gd name="T19" fmla="*/ 552 h 563"/>
                <a:gd name="T20" fmla="*/ 74 w 113"/>
                <a:gd name="T21" fmla="*/ 560 h 563"/>
                <a:gd name="T22" fmla="*/ 56 w 113"/>
                <a:gd name="T23" fmla="*/ 563 h 563"/>
                <a:gd name="T24" fmla="*/ 39 w 113"/>
                <a:gd name="T25" fmla="*/ 560 h 563"/>
                <a:gd name="T26" fmla="*/ 24 w 113"/>
                <a:gd name="T27" fmla="*/ 552 h 563"/>
                <a:gd name="T28" fmla="*/ 11 w 113"/>
                <a:gd name="T29" fmla="*/ 540 h 563"/>
                <a:gd name="T30" fmla="*/ 3 w 113"/>
                <a:gd name="T31" fmla="*/ 524 h 563"/>
                <a:gd name="T32" fmla="*/ 0 w 113"/>
                <a:gd name="T33" fmla="*/ 507 h 563"/>
                <a:gd name="T34" fmla="*/ 0 w 113"/>
                <a:gd name="T35" fmla="*/ 56 h 563"/>
                <a:gd name="T36" fmla="*/ 3 w 113"/>
                <a:gd name="T37" fmla="*/ 39 h 563"/>
                <a:gd name="T38" fmla="*/ 11 w 113"/>
                <a:gd name="T39" fmla="*/ 23 h 563"/>
                <a:gd name="T40" fmla="*/ 24 w 113"/>
                <a:gd name="T41" fmla="*/ 11 h 563"/>
                <a:gd name="T42" fmla="*/ 39 w 113"/>
                <a:gd name="T43" fmla="*/ 3 h 563"/>
                <a:gd name="T44" fmla="*/ 56 w 113"/>
                <a:gd name="T45" fmla="*/ 0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56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507"/>
                  </a:lnTo>
                  <a:lnTo>
                    <a:pt x="110" y="524"/>
                  </a:lnTo>
                  <a:lnTo>
                    <a:pt x="101" y="540"/>
                  </a:lnTo>
                  <a:lnTo>
                    <a:pt x="89" y="552"/>
                  </a:lnTo>
                  <a:lnTo>
                    <a:pt x="74" y="560"/>
                  </a:lnTo>
                  <a:lnTo>
                    <a:pt x="56" y="563"/>
                  </a:lnTo>
                  <a:lnTo>
                    <a:pt x="39" y="560"/>
                  </a:lnTo>
                  <a:lnTo>
                    <a:pt x="24" y="552"/>
                  </a:lnTo>
                  <a:lnTo>
                    <a:pt x="11" y="540"/>
                  </a:lnTo>
                  <a:lnTo>
                    <a:pt x="3" y="524"/>
                  </a:lnTo>
                  <a:lnTo>
                    <a:pt x="0" y="507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881"/>
            <p:cNvSpPr>
              <a:spLocks/>
            </p:cNvSpPr>
            <p:nvPr/>
          </p:nvSpPr>
          <p:spPr bwMode="auto">
            <a:xfrm>
              <a:off x="2609851" y="5337176"/>
              <a:ext cx="107950" cy="17463"/>
            </a:xfrm>
            <a:custGeom>
              <a:avLst/>
              <a:gdLst>
                <a:gd name="T0" fmla="*/ 57 w 676"/>
                <a:gd name="T1" fmla="*/ 0 h 113"/>
                <a:gd name="T2" fmla="*/ 620 w 676"/>
                <a:gd name="T3" fmla="*/ 0 h 113"/>
                <a:gd name="T4" fmla="*/ 637 w 676"/>
                <a:gd name="T5" fmla="*/ 3 h 113"/>
                <a:gd name="T6" fmla="*/ 653 w 676"/>
                <a:gd name="T7" fmla="*/ 11 h 113"/>
                <a:gd name="T8" fmla="*/ 665 w 676"/>
                <a:gd name="T9" fmla="*/ 24 h 113"/>
                <a:gd name="T10" fmla="*/ 673 w 676"/>
                <a:gd name="T11" fmla="*/ 39 h 113"/>
                <a:gd name="T12" fmla="*/ 676 w 676"/>
                <a:gd name="T13" fmla="*/ 56 h 113"/>
                <a:gd name="T14" fmla="*/ 673 w 676"/>
                <a:gd name="T15" fmla="*/ 74 h 113"/>
                <a:gd name="T16" fmla="*/ 665 w 676"/>
                <a:gd name="T17" fmla="*/ 89 h 113"/>
                <a:gd name="T18" fmla="*/ 653 w 676"/>
                <a:gd name="T19" fmla="*/ 101 h 113"/>
                <a:gd name="T20" fmla="*/ 637 w 676"/>
                <a:gd name="T21" fmla="*/ 110 h 113"/>
                <a:gd name="T22" fmla="*/ 620 w 676"/>
                <a:gd name="T23" fmla="*/ 113 h 113"/>
                <a:gd name="T24" fmla="*/ 57 w 676"/>
                <a:gd name="T25" fmla="*/ 113 h 113"/>
                <a:gd name="T26" fmla="*/ 39 w 676"/>
                <a:gd name="T27" fmla="*/ 110 h 113"/>
                <a:gd name="T28" fmla="*/ 24 w 676"/>
                <a:gd name="T29" fmla="*/ 101 h 113"/>
                <a:gd name="T30" fmla="*/ 12 w 676"/>
                <a:gd name="T31" fmla="*/ 89 h 113"/>
                <a:gd name="T32" fmla="*/ 3 w 676"/>
                <a:gd name="T33" fmla="*/ 74 h 113"/>
                <a:gd name="T34" fmla="*/ 0 w 676"/>
                <a:gd name="T35" fmla="*/ 56 h 113"/>
                <a:gd name="T36" fmla="*/ 3 w 676"/>
                <a:gd name="T37" fmla="*/ 39 h 113"/>
                <a:gd name="T38" fmla="*/ 12 w 676"/>
                <a:gd name="T39" fmla="*/ 24 h 113"/>
                <a:gd name="T40" fmla="*/ 24 w 676"/>
                <a:gd name="T41" fmla="*/ 11 h 113"/>
                <a:gd name="T42" fmla="*/ 39 w 676"/>
                <a:gd name="T43" fmla="*/ 3 h 113"/>
                <a:gd name="T44" fmla="*/ 57 w 67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6" h="113">
                  <a:moveTo>
                    <a:pt x="57" y="0"/>
                  </a:moveTo>
                  <a:lnTo>
                    <a:pt x="620" y="0"/>
                  </a:lnTo>
                  <a:lnTo>
                    <a:pt x="637" y="3"/>
                  </a:lnTo>
                  <a:lnTo>
                    <a:pt x="653" y="11"/>
                  </a:lnTo>
                  <a:lnTo>
                    <a:pt x="665" y="24"/>
                  </a:lnTo>
                  <a:lnTo>
                    <a:pt x="673" y="39"/>
                  </a:lnTo>
                  <a:lnTo>
                    <a:pt x="676" y="56"/>
                  </a:lnTo>
                  <a:lnTo>
                    <a:pt x="673" y="74"/>
                  </a:lnTo>
                  <a:lnTo>
                    <a:pt x="665" y="89"/>
                  </a:lnTo>
                  <a:lnTo>
                    <a:pt x="653" y="101"/>
                  </a:lnTo>
                  <a:lnTo>
                    <a:pt x="637" y="110"/>
                  </a:lnTo>
                  <a:lnTo>
                    <a:pt x="620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882"/>
            <p:cNvSpPr>
              <a:spLocks/>
            </p:cNvSpPr>
            <p:nvPr/>
          </p:nvSpPr>
          <p:spPr bwMode="auto">
            <a:xfrm>
              <a:off x="2609851" y="5372101"/>
              <a:ext cx="152400" cy="19050"/>
            </a:xfrm>
            <a:custGeom>
              <a:avLst/>
              <a:gdLst>
                <a:gd name="T0" fmla="*/ 57 w 958"/>
                <a:gd name="T1" fmla="*/ 0 h 113"/>
                <a:gd name="T2" fmla="*/ 902 w 958"/>
                <a:gd name="T3" fmla="*/ 0 h 113"/>
                <a:gd name="T4" fmla="*/ 919 w 958"/>
                <a:gd name="T5" fmla="*/ 3 h 113"/>
                <a:gd name="T6" fmla="*/ 934 w 958"/>
                <a:gd name="T7" fmla="*/ 12 h 113"/>
                <a:gd name="T8" fmla="*/ 947 w 958"/>
                <a:gd name="T9" fmla="*/ 24 h 113"/>
                <a:gd name="T10" fmla="*/ 955 w 958"/>
                <a:gd name="T11" fmla="*/ 39 h 113"/>
                <a:gd name="T12" fmla="*/ 958 w 958"/>
                <a:gd name="T13" fmla="*/ 57 h 113"/>
                <a:gd name="T14" fmla="*/ 955 w 958"/>
                <a:gd name="T15" fmla="*/ 74 h 113"/>
                <a:gd name="T16" fmla="*/ 947 w 958"/>
                <a:gd name="T17" fmla="*/ 90 h 113"/>
                <a:gd name="T18" fmla="*/ 934 w 958"/>
                <a:gd name="T19" fmla="*/ 102 h 113"/>
                <a:gd name="T20" fmla="*/ 919 w 958"/>
                <a:gd name="T21" fmla="*/ 110 h 113"/>
                <a:gd name="T22" fmla="*/ 902 w 958"/>
                <a:gd name="T23" fmla="*/ 113 h 113"/>
                <a:gd name="T24" fmla="*/ 57 w 958"/>
                <a:gd name="T25" fmla="*/ 113 h 113"/>
                <a:gd name="T26" fmla="*/ 39 w 958"/>
                <a:gd name="T27" fmla="*/ 110 h 113"/>
                <a:gd name="T28" fmla="*/ 24 w 958"/>
                <a:gd name="T29" fmla="*/ 102 h 113"/>
                <a:gd name="T30" fmla="*/ 12 w 958"/>
                <a:gd name="T31" fmla="*/ 90 h 113"/>
                <a:gd name="T32" fmla="*/ 3 w 958"/>
                <a:gd name="T33" fmla="*/ 74 h 113"/>
                <a:gd name="T34" fmla="*/ 0 w 958"/>
                <a:gd name="T35" fmla="*/ 57 h 113"/>
                <a:gd name="T36" fmla="*/ 3 w 958"/>
                <a:gd name="T37" fmla="*/ 39 h 113"/>
                <a:gd name="T38" fmla="*/ 12 w 958"/>
                <a:gd name="T39" fmla="*/ 24 h 113"/>
                <a:gd name="T40" fmla="*/ 24 w 958"/>
                <a:gd name="T41" fmla="*/ 12 h 113"/>
                <a:gd name="T42" fmla="*/ 39 w 958"/>
                <a:gd name="T43" fmla="*/ 3 h 113"/>
                <a:gd name="T44" fmla="*/ 57 w 95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8" h="113">
                  <a:moveTo>
                    <a:pt x="57" y="0"/>
                  </a:moveTo>
                  <a:lnTo>
                    <a:pt x="902" y="0"/>
                  </a:lnTo>
                  <a:lnTo>
                    <a:pt x="919" y="3"/>
                  </a:lnTo>
                  <a:lnTo>
                    <a:pt x="934" y="12"/>
                  </a:lnTo>
                  <a:lnTo>
                    <a:pt x="947" y="24"/>
                  </a:lnTo>
                  <a:lnTo>
                    <a:pt x="955" y="39"/>
                  </a:lnTo>
                  <a:lnTo>
                    <a:pt x="958" y="57"/>
                  </a:lnTo>
                  <a:lnTo>
                    <a:pt x="955" y="74"/>
                  </a:lnTo>
                  <a:lnTo>
                    <a:pt x="947" y="90"/>
                  </a:lnTo>
                  <a:lnTo>
                    <a:pt x="934" y="102"/>
                  </a:lnTo>
                  <a:lnTo>
                    <a:pt x="919" y="110"/>
                  </a:lnTo>
                  <a:lnTo>
                    <a:pt x="902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883"/>
            <p:cNvSpPr>
              <a:spLocks noEditPoints="1"/>
            </p:cNvSpPr>
            <p:nvPr/>
          </p:nvSpPr>
          <p:spPr bwMode="auto">
            <a:xfrm>
              <a:off x="2609851" y="5086351"/>
              <a:ext cx="206375" cy="206375"/>
            </a:xfrm>
            <a:custGeom>
              <a:avLst/>
              <a:gdLst>
                <a:gd name="T0" fmla="*/ 1072 w 1296"/>
                <a:gd name="T1" fmla="*/ 974 h 1295"/>
                <a:gd name="T2" fmla="*/ 1149 w 1296"/>
                <a:gd name="T3" fmla="*/ 836 h 1295"/>
                <a:gd name="T4" fmla="*/ 756 w 1296"/>
                <a:gd name="T5" fmla="*/ 732 h 1295"/>
                <a:gd name="T6" fmla="*/ 458 w 1296"/>
                <a:gd name="T7" fmla="*/ 148 h 1295"/>
                <a:gd name="T8" fmla="*/ 320 w 1296"/>
                <a:gd name="T9" fmla="*/ 226 h 1295"/>
                <a:gd name="T10" fmla="*/ 210 w 1296"/>
                <a:gd name="T11" fmla="*/ 341 h 1295"/>
                <a:gd name="T12" fmla="*/ 139 w 1296"/>
                <a:gd name="T13" fmla="*/ 484 h 1295"/>
                <a:gd name="T14" fmla="*/ 113 w 1296"/>
                <a:gd name="T15" fmla="*/ 648 h 1295"/>
                <a:gd name="T16" fmla="*/ 141 w 1296"/>
                <a:gd name="T17" fmla="*/ 816 h 1295"/>
                <a:gd name="T18" fmla="*/ 216 w 1296"/>
                <a:gd name="T19" fmla="*/ 963 h 1295"/>
                <a:gd name="T20" fmla="*/ 332 w 1296"/>
                <a:gd name="T21" fmla="*/ 1079 h 1295"/>
                <a:gd name="T22" fmla="*/ 480 w 1296"/>
                <a:gd name="T23" fmla="*/ 1155 h 1295"/>
                <a:gd name="T24" fmla="*/ 649 w 1296"/>
                <a:gd name="T25" fmla="*/ 1183 h 1295"/>
                <a:gd name="T26" fmla="*/ 811 w 1296"/>
                <a:gd name="T27" fmla="*/ 1157 h 1295"/>
                <a:gd name="T28" fmla="*/ 952 w 1296"/>
                <a:gd name="T29" fmla="*/ 1087 h 1295"/>
                <a:gd name="T30" fmla="*/ 564 w 1296"/>
                <a:gd name="T31" fmla="*/ 677 h 1295"/>
                <a:gd name="T32" fmla="*/ 676 w 1296"/>
                <a:gd name="T33" fmla="*/ 619 h 1295"/>
                <a:gd name="T34" fmla="*/ 1179 w 1296"/>
                <a:gd name="T35" fmla="*/ 585 h 1295"/>
                <a:gd name="T36" fmla="*/ 1171 w 1296"/>
                <a:gd name="T37" fmla="*/ 535 h 1295"/>
                <a:gd name="T38" fmla="*/ 1141 w 1296"/>
                <a:gd name="T39" fmla="*/ 439 h 1295"/>
                <a:gd name="T40" fmla="*/ 1060 w 1296"/>
                <a:gd name="T41" fmla="*/ 307 h 1295"/>
                <a:gd name="T42" fmla="*/ 948 w 1296"/>
                <a:gd name="T43" fmla="*/ 205 h 1295"/>
                <a:gd name="T44" fmla="*/ 808 w 1296"/>
                <a:gd name="T45" fmla="*/ 137 h 1295"/>
                <a:gd name="T46" fmla="*/ 760 w 1296"/>
                <a:gd name="T47" fmla="*/ 125 h 1295"/>
                <a:gd name="T48" fmla="*/ 711 w 1296"/>
                <a:gd name="T49" fmla="*/ 116 h 1295"/>
                <a:gd name="T50" fmla="*/ 649 w 1296"/>
                <a:gd name="T51" fmla="*/ 0 h 1295"/>
                <a:gd name="T52" fmla="*/ 738 w 1296"/>
                <a:gd name="T53" fmla="*/ 7 h 1295"/>
                <a:gd name="T54" fmla="*/ 825 w 1296"/>
                <a:gd name="T55" fmla="*/ 25 h 1295"/>
                <a:gd name="T56" fmla="*/ 887 w 1296"/>
                <a:gd name="T57" fmla="*/ 46 h 1295"/>
                <a:gd name="T58" fmla="*/ 983 w 1296"/>
                <a:gd name="T59" fmla="*/ 94 h 1295"/>
                <a:gd name="T60" fmla="*/ 1059 w 1296"/>
                <a:gd name="T61" fmla="*/ 148 h 1295"/>
                <a:gd name="T62" fmla="*/ 1085 w 1296"/>
                <a:gd name="T63" fmla="*/ 169 h 1295"/>
                <a:gd name="T64" fmla="*/ 1160 w 1296"/>
                <a:gd name="T65" fmla="*/ 252 h 1295"/>
                <a:gd name="T66" fmla="*/ 1203 w 1296"/>
                <a:gd name="T67" fmla="*/ 314 h 1295"/>
                <a:gd name="T68" fmla="*/ 1249 w 1296"/>
                <a:gd name="T69" fmla="*/ 407 h 1295"/>
                <a:gd name="T70" fmla="*/ 1276 w 1296"/>
                <a:gd name="T71" fmla="*/ 489 h 1295"/>
                <a:gd name="T72" fmla="*/ 1294 w 1296"/>
                <a:gd name="T73" fmla="*/ 597 h 1295"/>
                <a:gd name="T74" fmla="*/ 1295 w 1296"/>
                <a:gd name="T75" fmla="*/ 655 h 1295"/>
                <a:gd name="T76" fmla="*/ 1295 w 1296"/>
                <a:gd name="T77" fmla="*/ 678 h 1295"/>
                <a:gd name="T78" fmla="*/ 1285 w 1296"/>
                <a:gd name="T79" fmla="*/ 766 h 1295"/>
                <a:gd name="T80" fmla="*/ 1225 w 1296"/>
                <a:gd name="T81" fmla="*/ 940 h 1295"/>
                <a:gd name="T82" fmla="*/ 1122 w 1296"/>
                <a:gd name="T83" fmla="*/ 1087 h 1295"/>
                <a:gd name="T84" fmla="*/ 1078 w 1296"/>
                <a:gd name="T85" fmla="*/ 1132 h 1295"/>
                <a:gd name="T86" fmla="*/ 1028 w 1296"/>
                <a:gd name="T87" fmla="*/ 1171 h 1295"/>
                <a:gd name="T88" fmla="*/ 878 w 1296"/>
                <a:gd name="T89" fmla="*/ 1252 h 1295"/>
                <a:gd name="T90" fmla="*/ 708 w 1296"/>
                <a:gd name="T91" fmla="*/ 1292 h 1295"/>
                <a:gd name="T92" fmla="*/ 526 w 1296"/>
                <a:gd name="T93" fmla="*/ 1284 h 1295"/>
                <a:gd name="T94" fmla="*/ 356 w 1296"/>
                <a:gd name="T95" fmla="*/ 1226 h 1295"/>
                <a:gd name="T96" fmla="*/ 211 w 1296"/>
                <a:gd name="T97" fmla="*/ 1125 h 1295"/>
                <a:gd name="T98" fmla="*/ 100 w 1296"/>
                <a:gd name="T99" fmla="*/ 991 h 1295"/>
                <a:gd name="T100" fmla="*/ 26 w 1296"/>
                <a:gd name="T101" fmla="*/ 829 h 1295"/>
                <a:gd name="T102" fmla="*/ 0 w 1296"/>
                <a:gd name="T103" fmla="*/ 648 h 1295"/>
                <a:gd name="T104" fmla="*/ 27 w 1296"/>
                <a:gd name="T105" fmla="*/ 465 h 1295"/>
                <a:gd name="T106" fmla="*/ 101 w 1296"/>
                <a:gd name="T107" fmla="*/ 302 h 1295"/>
                <a:gd name="T108" fmla="*/ 215 w 1296"/>
                <a:gd name="T109" fmla="*/ 167 h 1295"/>
                <a:gd name="T110" fmla="*/ 362 w 1296"/>
                <a:gd name="T111" fmla="*/ 67 h 1295"/>
                <a:gd name="T112" fmla="*/ 534 w 1296"/>
                <a:gd name="T113" fmla="*/ 10 h 1295"/>
                <a:gd name="T114" fmla="*/ 618 w 1296"/>
                <a:gd name="T115" fmla="*/ 1 h 1295"/>
                <a:gd name="T116" fmla="*/ 649 w 1296"/>
                <a:gd name="T117" fmla="*/ 0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96" h="1295">
                  <a:moveTo>
                    <a:pt x="756" y="732"/>
                  </a:moveTo>
                  <a:lnTo>
                    <a:pt x="1038" y="1014"/>
                  </a:lnTo>
                  <a:lnTo>
                    <a:pt x="1072" y="974"/>
                  </a:lnTo>
                  <a:lnTo>
                    <a:pt x="1101" y="931"/>
                  </a:lnTo>
                  <a:lnTo>
                    <a:pt x="1127" y="885"/>
                  </a:lnTo>
                  <a:lnTo>
                    <a:pt x="1149" y="836"/>
                  </a:lnTo>
                  <a:lnTo>
                    <a:pt x="1165" y="785"/>
                  </a:lnTo>
                  <a:lnTo>
                    <a:pt x="1176" y="732"/>
                  </a:lnTo>
                  <a:lnTo>
                    <a:pt x="756" y="732"/>
                  </a:lnTo>
                  <a:close/>
                  <a:moveTo>
                    <a:pt x="564" y="120"/>
                  </a:moveTo>
                  <a:lnTo>
                    <a:pt x="510" y="131"/>
                  </a:lnTo>
                  <a:lnTo>
                    <a:pt x="458" y="148"/>
                  </a:lnTo>
                  <a:lnTo>
                    <a:pt x="409" y="170"/>
                  </a:lnTo>
                  <a:lnTo>
                    <a:pt x="363" y="195"/>
                  </a:lnTo>
                  <a:lnTo>
                    <a:pt x="320" y="226"/>
                  </a:lnTo>
                  <a:lnTo>
                    <a:pt x="279" y="261"/>
                  </a:lnTo>
                  <a:lnTo>
                    <a:pt x="243" y="299"/>
                  </a:lnTo>
                  <a:lnTo>
                    <a:pt x="210" y="341"/>
                  </a:lnTo>
                  <a:lnTo>
                    <a:pt x="182" y="386"/>
                  </a:lnTo>
                  <a:lnTo>
                    <a:pt x="158" y="434"/>
                  </a:lnTo>
                  <a:lnTo>
                    <a:pt x="139" y="484"/>
                  </a:lnTo>
                  <a:lnTo>
                    <a:pt x="124" y="536"/>
                  </a:lnTo>
                  <a:lnTo>
                    <a:pt x="116" y="592"/>
                  </a:lnTo>
                  <a:lnTo>
                    <a:pt x="113" y="648"/>
                  </a:lnTo>
                  <a:lnTo>
                    <a:pt x="116" y="705"/>
                  </a:lnTo>
                  <a:lnTo>
                    <a:pt x="125" y="763"/>
                  </a:lnTo>
                  <a:lnTo>
                    <a:pt x="141" y="816"/>
                  </a:lnTo>
                  <a:lnTo>
                    <a:pt x="161" y="868"/>
                  </a:lnTo>
                  <a:lnTo>
                    <a:pt x="186" y="917"/>
                  </a:lnTo>
                  <a:lnTo>
                    <a:pt x="216" y="963"/>
                  </a:lnTo>
                  <a:lnTo>
                    <a:pt x="251" y="1005"/>
                  </a:lnTo>
                  <a:lnTo>
                    <a:pt x="290" y="1044"/>
                  </a:lnTo>
                  <a:lnTo>
                    <a:pt x="332" y="1079"/>
                  </a:lnTo>
                  <a:lnTo>
                    <a:pt x="378" y="1109"/>
                  </a:lnTo>
                  <a:lnTo>
                    <a:pt x="427" y="1135"/>
                  </a:lnTo>
                  <a:lnTo>
                    <a:pt x="480" y="1155"/>
                  </a:lnTo>
                  <a:lnTo>
                    <a:pt x="534" y="1170"/>
                  </a:lnTo>
                  <a:lnTo>
                    <a:pt x="590" y="1180"/>
                  </a:lnTo>
                  <a:lnTo>
                    <a:pt x="649" y="1183"/>
                  </a:lnTo>
                  <a:lnTo>
                    <a:pt x="704" y="1180"/>
                  </a:lnTo>
                  <a:lnTo>
                    <a:pt x="758" y="1171"/>
                  </a:lnTo>
                  <a:lnTo>
                    <a:pt x="811" y="1157"/>
                  </a:lnTo>
                  <a:lnTo>
                    <a:pt x="860" y="1139"/>
                  </a:lnTo>
                  <a:lnTo>
                    <a:pt x="908" y="1115"/>
                  </a:lnTo>
                  <a:lnTo>
                    <a:pt x="952" y="1087"/>
                  </a:lnTo>
                  <a:lnTo>
                    <a:pt x="596" y="732"/>
                  </a:lnTo>
                  <a:lnTo>
                    <a:pt x="566" y="732"/>
                  </a:lnTo>
                  <a:lnTo>
                    <a:pt x="564" y="677"/>
                  </a:lnTo>
                  <a:lnTo>
                    <a:pt x="564" y="120"/>
                  </a:lnTo>
                  <a:close/>
                  <a:moveTo>
                    <a:pt x="676" y="113"/>
                  </a:moveTo>
                  <a:lnTo>
                    <a:pt x="676" y="619"/>
                  </a:lnTo>
                  <a:lnTo>
                    <a:pt x="1182" y="619"/>
                  </a:lnTo>
                  <a:lnTo>
                    <a:pt x="1181" y="603"/>
                  </a:lnTo>
                  <a:lnTo>
                    <a:pt x="1179" y="585"/>
                  </a:lnTo>
                  <a:lnTo>
                    <a:pt x="1174" y="548"/>
                  </a:lnTo>
                  <a:lnTo>
                    <a:pt x="1172" y="541"/>
                  </a:lnTo>
                  <a:lnTo>
                    <a:pt x="1171" y="535"/>
                  </a:lnTo>
                  <a:lnTo>
                    <a:pt x="1160" y="490"/>
                  </a:lnTo>
                  <a:lnTo>
                    <a:pt x="1159" y="488"/>
                  </a:lnTo>
                  <a:lnTo>
                    <a:pt x="1141" y="439"/>
                  </a:lnTo>
                  <a:lnTo>
                    <a:pt x="1119" y="392"/>
                  </a:lnTo>
                  <a:lnTo>
                    <a:pt x="1091" y="348"/>
                  </a:lnTo>
                  <a:lnTo>
                    <a:pt x="1060" y="307"/>
                  </a:lnTo>
                  <a:lnTo>
                    <a:pt x="1027" y="269"/>
                  </a:lnTo>
                  <a:lnTo>
                    <a:pt x="989" y="235"/>
                  </a:lnTo>
                  <a:lnTo>
                    <a:pt x="948" y="205"/>
                  </a:lnTo>
                  <a:lnTo>
                    <a:pt x="904" y="177"/>
                  </a:lnTo>
                  <a:lnTo>
                    <a:pt x="857" y="154"/>
                  </a:lnTo>
                  <a:lnTo>
                    <a:pt x="808" y="137"/>
                  </a:lnTo>
                  <a:lnTo>
                    <a:pt x="806" y="136"/>
                  </a:lnTo>
                  <a:lnTo>
                    <a:pt x="805" y="136"/>
                  </a:lnTo>
                  <a:lnTo>
                    <a:pt x="760" y="125"/>
                  </a:lnTo>
                  <a:lnTo>
                    <a:pt x="754" y="123"/>
                  </a:lnTo>
                  <a:lnTo>
                    <a:pt x="749" y="122"/>
                  </a:lnTo>
                  <a:lnTo>
                    <a:pt x="711" y="116"/>
                  </a:lnTo>
                  <a:lnTo>
                    <a:pt x="693" y="114"/>
                  </a:lnTo>
                  <a:lnTo>
                    <a:pt x="676" y="113"/>
                  </a:lnTo>
                  <a:close/>
                  <a:moveTo>
                    <a:pt x="649" y="0"/>
                  </a:moveTo>
                  <a:lnTo>
                    <a:pt x="668" y="1"/>
                  </a:lnTo>
                  <a:lnTo>
                    <a:pt x="699" y="3"/>
                  </a:lnTo>
                  <a:lnTo>
                    <a:pt x="738" y="7"/>
                  </a:lnTo>
                  <a:lnTo>
                    <a:pt x="762" y="10"/>
                  </a:lnTo>
                  <a:lnTo>
                    <a:pt x="806" y="20"/>
                  </a:lnTo>
                  <a:lnTo>
                    <a:pt x="825" y="25"/>
                  </a:lnTo>
                  <a:lnTo>
                    <a:pt x="848" y="32"/>
                  </a:lnTo>
                  <a:lnTo>
                    <a:pt x="871" y="40"/>
                  </a:lnTo>
                  <a:lnTo>
                    <a:pt x="887" y="46"/>
                  </a:lnTo>
                  <a:lnTo>
                    <a:pt x="929" y="65"/>
                  </a:lnTo>
                  <a:lnTo>
                    <a:pt x="949" y="73"/>
                  </a:lnTo>
                  <a:lnTo>
                    <a:pt x="983" y="94"/>
                  </a:lnTo>
                  <a:lnTo>
                    <a:pt x="1006" y="108"/>
                  </a:lnTo>
                  <a:lnTo>
                    <a:pt x="1030" y="126"/>
                  </a:lnTo>
                  <a:lnTo>
                    <a:pt x="1059" y="148"/>
                  </a:lnTo>
                  <a:lnTo>
                    <a:pt x="1060" y="149"/>
                  </a:lnTo>
                  <a:lnTo>
                    <a:pt x="1061" y="150"/>
                  </a:lnTo>
                  <a:lnTo>
                    <a:pt x="1085" y="169"/>
                  </a:lnTo>
                  <a:lnTo>
                    <a:pt x="1107" y="189"/>
                  </a:lnTo>
                  <a:lnTo>
                    <a:pt x="1147" y="235"/>
                  </a:lnTo>
                  <a:lnTo>
                    <a:pt x="1160" y="252"/>
                  </a:lnTo>
                  <a:lnTo>
                    <a:pt x="1172" y="267"/>
                  </a:lnTo>
                  <a:lnTo>
                    <a:pt x="1187" y="289"/>
                  </a:lnTo>
                  <a:lnTo>
                    <a:pt x="1203" y="314"/>
                  </a:lnTo>
                  <a:lnTo>
                    <a:pt x="1221" y="347"/>
                  </a:lnTo>
                  <a:lnTo>
                    <a:pt x="1231" y="367"/>
                  </a:lnTo>
                  <a:lnTo>
                    <a:pt x="1249" y="407"/>
                  </a:lnTo>
                  <a:lnTo>
                    <a:pt x="1256" y="426"/>
                  </a:lnTo>
                  <a:lnTo>
                    <a:pt x="1270" y="470"/>
                  </a:lnTo>
                  <a:lnTo>
                    <a:pt x="1276" y="489"/>
                  </a:lnTo>
                  <a:lnTo>
                    <a:pt x="1286" y="533"/>
                  </a:lnTo>
                  <a:lnTo>
                    <a:pt x="1289" y="558"/>
                  </a:lnTo>
                  <a:lnTo>
                    <a:pt x="1294" y="597"/>
                  </a:lnTo>
                  <a:lnTo>
                    <a:pt x="1295" y="627"/>
                  </a:lnTo>
                  <a:lnTo>
                    <a:pt x="1296" y="648"/>
                  </a:lnTo>
                  <a:lnTo>
                    <a:pt x="1295" y="655"/>
                  </a:lnTo>
                  <a:lnTo>
                    <a:pt x="1295" y="662"/>
                  </a:lnTo>
                  <a:lnTo>
                    <a:pt x="1295" y="670"/>
                  </a:lnTo>
                  <a:lnTo>
                    <a:pt x="1295" y="678"/>
                  </a:lnTo>
                  <a:lnTo>
                    <a:pt x="1294" y="702"/>
                  </a:lnTo>
                  <a:lnTo>
                    <a:pt x="1293" y="703"/>
                  </a:lnTo>
                  <a:lnTo>
                    <a:pt x="1285" y="766"/>
                  </a:lnTo>
                  <a:lnTo>
                    <a:pt x="1270" y="826"/>
                  </a:lnTo>
                  <a:lnTo>
                    <a:pt x="1251" y="885"/>
                  </a:lnTo>
                  <a:lnTo>
                    <a:pt x="1225" y="940"/>
                  </a:lnTo>
                  <a:lnTo>
                    <a:pt x="1196" y="992"/>
                  </a:lnTo>
                  <a:lnTo>
                    <a:pt x="1161" y="1041"/>
                  </a:lnTo>
                  <a:lnTo>
                    <a:pt x="1122" y="1087"/>
                  </a:lnTo>
                  <a:lnTo>
                    <a:pt x="1079" y="1129"/>
                  </a:lnTo>
                  <a:lnTo>
                    <a:pt x="1078" y="1131"/>
                  </a:lnTo>
                  <a:lnTo>
                    <a:pt x="1078" y="1132"/>
                  </a:lnTo>
                  <a:lnTo>
                    <a:pt x="1075" y="1135"/>
                  </a:lnTo>
                  <a:lnTo>
                    <a:pt x="1073" y="1137"/>
                  </a:lnTo>
                  <a:lnTo>
                    <a:pt x="1028" y="1171"/>
                  </a:lnTo>
                  <a:lnTo>
                    <a:pt x="981" y="1203"/>
                  </a:lnTo>
                  <a:lnTo>
                    <a:pt x="930" y="1230"/>
                  </a:lnTo>
                  <a:lnTo>
                    <a:pt x="878" y="1252"/>
                  </a:lnTo>
                  <a:lnTo>
                    <a:pt x="824" y="1271"/>
                  </a:lnTo>
                  <a:lnTo>
                    <a:pt x="766" y="1284"/>
                  </a:lnTo>
                  <a:lnTo>
                    <a:pt x="708" y="1292"/>
                  </a:lnTo>
                  <a:lnTo>
                    <a:pt x="649" y="1295"/>
                  </a:lnTo>
                  <a:lnTo>
                    <a:pt x="586" y="1292"/>
                  </a:lnTo>
                  <a:lnTo>
                    <a:pt x="526" y="1284"/>
                  </a:lnTo>
                  <a:lnTo>
                    <a:pt x="466" y="1270"/>
                  </a:lnTo>
                  <a:lnTo>
                    <a:pt x="410" y="1250"/>
                  </a:lnTo>
                  <a:lnTo>
                    <a:pt x="356" y="1226"/>
                  </a:lnTo>
                  <a:lnTo>
                    <a:pt x="305" y="1197"/>
                  </a:lnTo>
                  <a:lnTo>
                    <a:pt x="256" y="1163"/>
                  </a:lnTo>
                  <a:lnTo>
                    <a:pt x="211" y="1125"/>
                  </a:lnTo>
                  <a:lnTo>
                    <a:pt x="170" y="1084"/>
                  </a:lnTo>
                  <a:lnTo>
                    <a:pt x="132" y="1039"/>
                  </a:lnTo>
                  <a:lnTo>
                    <a:pt x="100" y="991"/>
                  </a:lnTo>
                  <a:lnTo>
                    <a:pt x="70" y="940"/>
                  </a:lnTo>
                  <a:lnTo>
                    <a:pt x="45" y="886"/>
                  </a:lnTo>
                  <a:lnTo>
                    <a:pt x="26" y="829"/>
                  </a:lnTo>
                  <a:lnTo>
                    <a:pt x="13" y="771"/>
                  </a:lnTo>
                  <a:lnTo>
                    <a:pt x="3" y="709"/>
                  </a:lnTo>
                  <a:lnTo>
                    <a:pt x="0" y="648"/>
                  </a:lnTo>
                  <a:lnTo>
                    <a:pt x="3" y="585"/>
                  </a:lnTo>
                  <a:lnTo>
                    <a:pt x="13" y="523"/>
                  </a:lnTo>
                  <a:lnTo>
                    <a:pt x="27" y="465"/>
                  </a:lnTo>
                  <a:lnTo>
                    <a:pt x="46" y="407"/>
                  </a:lnTo>
                  <a:lnTo>
                    <a:pt x="71" y="353"/>
                  </a:lnTo>
                  <a:lnTo>
                    <a:pt x="101" y="302"/>
                  </a:lnTo>
                  <a:lnTo>
                    <a:pt x="136" y="253"/>
                  </a:lnTo>
                  <a:lnTo>
                    <a:pt x="173" y="208"/>
                  </a:lnTo>
                  <a:lnTo>
                    <a:pt x="215" y="167"/>
                  </a:lnTo>
                  <a:lnTo>
                    <a:pt x="262" y="129"/>
                  </a:lnTo>
                  <a:lnTo>
                    <a:pt x="310" y="96"/>
                  </a:lnTo>
                  <a:lnTo>
                    <a:pt x="362" y="67"/>
                  </a:lnTo>
                  <a:lnTo>
                    <a:pt x="417" y="43"/>
                  </a:lnTo>
                  <a:lnTo>
                    <a:pt x="475" y="24"/>
                  </a:lnTo>
                  <a:lnTo>
                    <a:pt x="534" y="10"/>
                  </a:lnTo>
                  <a:lnTo>
                    <a:pt x="595" y="3"/>
                  </a:lnTo>
                  <a:lnTo>
                    <a:pt x="596" y="2"/>
                  </a:lnTo>
                  <a:lnTo>
                    <a:pt x="618" y="1"/>
                  </a:lnTo>
                  <a:lnTo>
                    <a:pt x="633" y="1"/>
                  </a:lnTo>
                  <a:lnTo>
                    <a:pt x="640" y="0"/>
                  </a:lnTo>
                  <a:lnTo>
                    <a:pt x="6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884"/>
            <p:cNvSpPr>
              <a:spLocks/>
            </p:cNvSpPr>
            <p:nvPr/>
          </p:nvSpPr>
          <p:spPr bwMode="auto">
            <a:xfrm>
              <a:off x="2887663" y="5130801"/>
              <a:ext cx="88900" cy="19050"/>
            </a:xfrm>
            <a:custGeom>
              <a:avLst/>
              <a:gdLst>
                <a:gd name="T0" fmla="*/ 56 w 563"/>
                <a:gd name="T1" fmla="*/ 0 h 113"/>
                <a:gd name="T2" fmla="*/ 507 w 563"/>
                <a:gd name="T3" fmla="*/ 0 h 113"/>
                <a:gd name="T4" fmla="*/ 524 w 563"/>
                <a:gd name="T5" fmla="*/ 3 h 113"/>
                <a:gd name="T6" fmla="*/ 539 w 563"/>
                <a:gd name="T7" fmla="*/ 12 h 113"/>
                <a:gd name="T8" fmla="*/ 552 w 563"/>
                <a:gd name="T9" fmla="*/ 23 h 113"/>
                <a:gd name="T10" fmla="*/ 560 w 563"/>
                <a:gd name="T11" fmla="*/ 39 h 113"/>
                <a:gd name="T12" fmla="*/ 563 w 563"/>
                <a:gd name="T13" fmla="*/ 57 h 113"/>
                <a:gd name="T14" fmla="*/ 560 w 563"/>
                <a:gd name="T15" fmla="*/ 74 h 113"/>
                <a:gd name="T16" fmla="*/ 552 w 563"/>
                <a:gd name="T17" fmla="*/ 89 h 113"/>
                <a:gd name="T18" fmla="*/ 539 w 563"/>
                <a:gd name="T19" fmla="*/ 102 h 113"/>
                <a:gd name="T20" fmla="*/ 524 w 563"/>
                <a:gd name="T21" fmla="*/ 110 h 113"/>
                <a:gd name="T22" fmla="*/ 507 w 563"/>
                <a:gd name="T23" fmla="*/ 113 h 113"/>
                <a:gd name="T24" fmla="*/ 56 w 563"/>
                <a:gd name="T25" fmla="*/ 113 h 113"/>
                <a:gd name="T26" fmla="*/ 39 w 563"/>
                <a:gd name="T27" fmla="*/ 110 h 113"/>
                <a:gd name="T28" fmla="*/ 22 w 563"/>
                <a:gd name="T29" fmla="*/ 102 h 113"/>
                <a:gd name="T30" fmla="*/ 11 w 563"/>
                <a:gd name="T31" fmla="*/ 89 h 113"/>
                <a:gd name="T32" fmla="*/ 3 w 563"/>
                <a:gd name="T33" fmla="*/ 74 h 113"/>
                <a:gd name="T34" fmla="*/ 0 w 563"/>
                <a:gd name="T35" fmla="*/ 57 h 113"/>
                <a:gd name="T36" fmla="*/ 3 w 563"/>
                <a:gd name="T37" fmla="*/ 39 h 113"/>
                <a:gd name="T38" fmla="*/ 11 w 563"/>
                <a:gd name="T39" fmla="*/ 23 h 113"/>
                <a:gd name="T40" fmla="*/ 22 w 563"/>
                <a:gd name="T41" fmla="*/ 12 h 113"/>
                <a:gd name="T42" fmla="*/ 39 w 563"/>
                <a:gd name="T43" fmla="*/ 3 h 113"/>
                <a:gd name="T44" fmla="*/ 56 w 563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3" h="113">
                  <a:moveTo>
                    <a:pt x="56" y="0"/>
                  </a:moveTo>
                  <a:lnTo>
                    <a:pt x="507" y="0"/>
                  </a:lnTo>
                  <a:lnTo>
                    <a:pt x="524" y="3"/>
                  </a:lnTo>
                  <a:lnTo>
                    <a:pt x="539" y="12"/>
                  </a:lnTo>
                  <a:lnTo>
                    <a:pt x="552" y="23"/>
                  </a:lnTo>
                  <a:lnTo>
                    <a:pt x="560" y="39"/>
                  </a:lnTo>
                  <a:lnTo>
                    <a:pt x="563" y="57"/>
                  </a:lnTo>
                  <a:lnTo>
                    <a:pt x="560" y="74"/>
                  </a:lnTo>
                  <a:lnTo>
                    <a:pt x="552" y="89"/>
                  </a:lnTo>
                  <a:lnTo>
                    <a:pt x="539" y="102"/>
                  </a:lnTo>
                  <a:lnTo>
                    <a:pt x="524" y="110"/>
                  </a:lnTo>
                  <a:lnTo>
                    <a:pt x="507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885"/>
            <p:cNvSpPr>
              <a:spLocks/>
            </p:cNvSpPr>
            <p:nvPr/>
          </p:nvSpPr>
          <p:spPr bwMode="auto">
            <a:xfrm>
              <a:off x="3003551" y="5130801"/>
              <a:ext cx="19050" cy="19050"/>
            </a:xfrm>
            <a:custGeom>
              <a:avLst/>
              <a:gdLst>
                <a:gd name="T0" fmla="*/ 56 w 113"/>
                <a:gd name="T1" fmla="*/ 0 h 112"/>
                <a:gd name="T2" fmla="*/ 71 w 113"/>
                <a:gd name="T3" fmla="*/ 2 h 112"/>
                <a:gd name="T4" fmla="*/ 84 w 113"/>
                <a:gd name="T5" fmla="*/ 8 h 112"/>
                <a:gd name="T6" fmla="*/ 96 w 113"/>
                <a:gd name="T7" fmla="*/ 16 h 112"/>
                <a:gd name="T8" fmla="*/ 105 w 113"/>
                <a:gd name="T9" fmla="*/ 27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5 w 113"/>
                <a:gd name="T17" fmla="*/ 83 h 112"/>
                <a:gd name="T18" fmla="*/ 96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6 w 113"/>
                <a:gd name="T25" fmla="*/ 112 h 112"/>
                <a:gd name="T26" fmla="*/ 42 w 113"/>
                <a:gd name="T27" fmla="*/ 110 h 112"/>
                <a:gd name="T28" fmla="*/ 28 w 113"/>
                <a:gd name="T29" fmla="*/ 104 h 112"/>
                <a:gd name="T30" fmla="*/ 16 w 113"/>
                <a:gd name="T31" fmla="*/ 96 h 112"/>
                <a:gd name="T32" fmla="*/ 7 w 113"/>
                <a:gd name="T33" fmla="*/ 84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0 h 112"/>
                <a:gd name="T40" fmla="*/ 8 w 113"/>
                <a:gd name="T41" fmla="*/ 27 h 112"/>
                <a:gd name="T42" fmla="*/ 16 w 113"/>
                <a:gd name="T43" fmla="*/ 16 h 112"/>
                <a:gd name="T44" fmla="*/ 28 w 113"/>
                <a:gd name="T45" fmla="*/ 8 h 112"/>
                <a:gd name="T46" fmla="*/ 41 w 113"/>
                <a:gd name="T47" fmla="*/ 2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1" y="2"/>
                  </a:lnTo>
                  <a:lnTo>
                    <a:pt x="84" y="8"/>
                  </a:lnTo>
                  <a:lnTo>
                    <a:pt x="96" y="16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4"/>
                  </a:lnTo>
                  <a:lnTo>
                    <a:pt x="16" y="96"/>
                  </a:lnTo>
                  <a:lnTo>
                    <a:pt x="7" y="84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0"/>
                  </a:lnTo>
                  <a:lnTo>
                    <a:pt x="8" y="27"/>
                  </a:lnTo>
                  <a:lnTo>
                    <a:pt x="16" y="16"/>
                  </a:lnTo>
                  <a:lnTo>
                    <a:pt x="28" y="8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886"/>
            <p:cNvSpPr>
              <a:spLocks/>
            </p:cNvSpPr>
            <p:nvPr/>
          </p:nvSpPr>
          <p:spPr bwMode="auto">
            <a:xfrm>
              <a:off x="2976563" y="5086351"/>
              <a:ext cx="46038" cy="17463"/>
            </a:xfrm>
            <a:custGeom>
              <a:avLst/>
              <a:gdLst>
                <a:gd name="T0" fmla="*/ 56 w 282"/>
                <a:gd name="T1" fmla="*/ 0 h 112"/>
                <a:gd name="T2" fmla="*/ 225 w 282"/>
                <a:gd name="T3" fmla="*/ 0 h 112"/>
                <a:gd name="T4" fmla="*/ 243 w 282"/>
                <a:gd name="T5" fmla="*/ 3 h 112"/>
                <a:gd name="T6" fmla="*/ 258 w 282"/>
                <a:gd name="T7" fmla="*/ 11 h 112"/>
                <a:gd name="T8" fmla="*/ 270 w 282"/>
                <a:gd name="T9" fmla="*/ 22 h 112"/>
                <a:gd name="T10" fmla="*/ 279 w 282"/>
                <a:gd name="T11" fmla="*/ 39 h 112"/>
                <a:gd name="T12" fmla="*/ 282 w 282"/>
                <a:gd name="T13" fmla="*/ 56 h 112"/>
                <a:gd name="T14" fmla="*/ 279 w 282"/>
                <a:gd name="T15" fmla="*/ 73 h 112"/>
                <a:gd name="T16" fmla="*/ 270 w 282"/>
                <a:gd name="T17" fmla="*/ 89 h 112"/>
                <a:gd name="T18" fmla="*/ 258 w 282"/>
                <a:gd name="T19" fmla="*/ 101 h 112"/>
                <a:gd name="T20" fmla="*/ 243 w 282"/>
                <a:gd name="T21" fmla="*/ 109 h 112"/>
                <a:gd name="T22" fmla="*/ 225 w 282"/>
                <a:gd name="T23" fmla="*/ 112 h 112"/>
                <a:gd name="T24" fmla="*/ 56 w 282"/>
                <a:gd name="T25" fmla="*/ 112 h 112"/>
                <a:gd name="T26" fmla="*/ 39 w 282"/>
                <a:gd name="T27" fmla="*/ 109 h 112"/>
                <a:gd name="T28" fmla="*/ 23 w 282"/>
                <a:gd name="T29" fmla="*/ 101 h 112"/>
                <a:gd name="T30" fmla="*/ 11 w 282"/>
                <a:gd name="T31" fmla="*/ 89 h 112"/>
                <a:gd name="T32" fmla="*/ 3 w 282"/>
                <a:gd name="T33" fmla="*/ 73 h 112"/>
                <a:gd name="T34" fmla="*/ 0 w 282"/>
                <a:gd name="T35" fmla="*/ 56 h 112"/>
                <a:gd name="T36" fmla="*/ 3 w 282"/>
                <a:gd name="T37" fmla="*/ 39 h 112"/>
                <a:gd name="T38" fmla="*/ 11 w 282"/>
                <a:gd name="T39" fmla="*/ 22 h 112"/>
                <a:gd name="T40" fmla="*/ 23 w 282"/>
                <a:gd name="T41" fmla="*/ 11 h 112"/>
                <a:gd name="T42" fmla="*/ 39 w 282"/>
                <a:gd name="T43" fmla="*/ 3 h 112"/>
                <a:gd name="T44" fmla="*/ 56 w 282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112">
                  <a:moveTo>
                    <a:pt x="56" y="0"/>
                  </a:moveTo>
                  <a:lnTo>
                    <a:pt x="225" y="0"/>
                  </a:lnTo>
                  <a:lnTo>
                    <a:pt x="243" y="3"/>
                  </a:lnTo>
                  <a:lnTo>
                    <a:pt x="258" y="11"/>
                  </a:lnTo>
                  <a:lnTo>
                    <a:pt x="270" y="22"/>
                  </a:lnTo>
                  <a:lnTo>
                    <a:pt x="279" y="39"/>
                  </a:lnTo>
                  <a:lnTo>
                    <a:pt x="282" y="56"/>
                  </a:lnTo>
                  <a:lnTo>
                    <a:pt x="279" y="73"/>
                  </a:lnTo>
                  <a:lnTo>
                    <a:pt x="270" y="89"/>
                  </a:lnTo>
                  <a:lnTo>
                    <a:pt x="258" y="101"/>
                  </a:lnTo>
                  <a:lnTo>
                    <a:pt x="243" y="109"/>
                  </a:lnTo>
                  <a:lnTo>
                    <a:pt x="225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887"/>
            <p:cNvSpPr>
              <a:spLocks/>
            </p:cNvSpPr>
            <p:nvPr/>
          </p:nvSpPr>
          <p:spPr bwMode="auto">
            <a:xfrm>
              <a:off x="2887663" y="5086351"/>
              <a:ext cx="36513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4 w 225"/>
                <a:gd name="T9" fmla="*/ 22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3 h 112"/>
                <a:gd name="T16" fmla="*/ 214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2 w 225"/>
                <a:gd name="T29" fmla="*/ 101 h 112"/>
                <a:gd name="T30" fmla="*/ 11 w 225"/>
                <a:gd name="T31" fmla="*/ 89 h 112"/>
                <a:gd name="T32" fmla="*/ 3 w 225"/>
                <a:gd name="T33" fmla="*/ 73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2 h 112"/>
                <a:gd name="T40" fmla="*/ 22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2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3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888"/>
            <p:cNvSpPr>
              <a:spLocks/>
            </p:cNvSpPr>
            <p:nvPr/>
          </p:nvSpPr>
          <p:spPr bwMode="auto">
            <a:xfrm>
              <a:off x="2941638" y="5086351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5 w 112"/>
                <a:gd name="T5" fmla="*/ 7 h 111"/>
                <a:gd name="T6" fmla="*/ 96 w 112"/>
                <a:gd name="T7" fmla="*/ 15 h 111"/>
                <a:gd name="T8" fmla="*/ 105 w 112"/>
                <a:gd name="T9" fmla="*/ 26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69 h 111"/>
                <a:gd name="T16" fmla="*/ 105 w 112"/>
                <a:gd name="T17" fmla="*/ 84 h 111"/>
                <a:gd name="T18" fmla="*/ 96 w 112"/>
                <a:gd name="T19" fmla="*/ 95 h 111"/>
                <a:gd name="T20" fmla="*/ 84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1 w 112"/>
                <a:gd name="T27" fmla="*/ 109 h 111"/>
                <a:gd name="T28" fmla="*/ 27 w 112"/>
                <a:gd name="T29" fmla="*/ 104 h 111"/>
                <a:gd name="T30" fmla="*/ 16 w 112"/>
                <a:gd name="T31" fmla="*/ 95 h 111"/>
                <a:gd name="T32" fmla="*/ 7 w 112"/>
                <a:gd name="T33" fmla="*/ 84 h 111"/>
                <a:gd name="T34" fmla="*/ 2 w 112"/>
                <a:gd name="T35" fmla="*/ 69 h 111"/>
                <a:gd name="T36" fmla="*/ 0 w 112"/>
                <a:gd name="T37" fmla="*/ 55 h 111"/>
                <a:gd name="T38" fmla="*/ 2 w 112"/>
                <a:gd name="T39" fmla="*/ 41 h 111"/>
                <a:gd name="T40" fmla="*/ 7 w 112"/>
                <a:gd name="T41" fmla="*/ 26 h 111"/>
                <a:gd name="T42" fmla="*/ 16 w 112"/>
                <a:gd name="T43" fmla="*/ 15 h 111"/>
                <a:gd name="T44" fmla="*/ 27 w 112"/>
                <a:gd name="T45" fmla="*/ 7 h 111"/>
                <a:gd name="T46" fmla="*/ 41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5" y="7"/>
                  </a:lnTo>
                  <a:lnTo>
                    <a:pt x="96" y="15"/>
                  </a:lnTo>
                  <a:lnTo>
                    <a:pt x="105" y="26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69"/>
                  </a:lnTo>
                  <a:lnTo>
                    <a:pt x="105" y="84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1" y="109"/>
                  </a:lnTo>
                  <a:lnTo>
                    <a:pt x="27" y="104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6"/>
                  </a:lnTo>
                  <a:lnTo>
                    <a:pt x="16" y="15"/>
                  </a:lnTo>
                  <a:lnTo>
                    <a:pt x="27" y="7"/>
                  </a:lnTo>
                  <a:lnTo>
                    <a:pt x="41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76" name="Group 1464"/>
          <p:cNvGrpSpPr/>
          <p:nvPr/>
        </p:nvGrpSpPr>
        <p:grpSpPr>
          <a:xfrm>
            <a:off x="4980679" y="3731585"/>
            <a:ext cx="536575" cy="536575"/>
            <a:chOff x="1646238" y="5014913"/>
            <a:chExt cx="536575" cy="536575"/>
          </a:xfrm>
          <a:solidFill>
            <a:srgbClr val="000000"/>
          </a:solidFill>
        </p:grpSpPr>
        <p:sp>
          <p:nvSpPr>
            <p:cNvPr id="1577" name="Freeform 893"/>
            <p:cNvSpPr>
              <a:spLocks noEditPoints="1"/>
            </p:cNvSpPr>
            <p:nvPr/>
          </p:nvSpPr>
          <p:spPr bwMode="auto">
            <a:xfrm>
              <a:off x="1646238" y="5014913"/>
              <a:ext cx="536575" cy="536575"/>
            </a:xfrm>
            <a:custGeom>
              <a:avLst/>
              <a:gdLst>
                <a:gd name="T0" fmla="*/ 3098 w 3380"/>
                <a:gd name="T1" fmla="*/ 2479 h 3380"/>
                <a:gd name="T2" fmla="*/ 2141 w 3380"/>
                <a:gd name="T3" fmla="*/ 2310 h 3380"/>
                <a:gd name="T4" fmla="*/ 2479 w 3380"/>
                <a:gd name="T5" fmla="*/ 2310 h 3380"/>
                <a:gd name="T6" fmla="*/ 1521 w 3380"/>
                <a:gd name="T7" fmla="*/ 2479 h 3380"/>
                <a:gd name="T8" fmla="*/ 1521 w 3380"/>
                <a:gd name="T9" fmla="*/ 2310 h 3380"/>
                <a:gd name="T10" fmla="*/ 1239 w 3380"/>
                <a:gd name="T11" fmla="*/ 2479 h 3380"/>
                <a:gd name="T12" fmla="*/ 282 w 3380"/>
                <a:gd name="T13" fmla="*/ 2310 h 3380"/>
                <a:gd name="T14" fmla="*/ 620 w 3380"/>
                <a:gd name="T15" fmla="*/ 2310 h 3380"/>
                <a:gd name="T16" fmla="*/ 282 w 3380"/>
                <a:gd name="T17" fmla="*/ 2197 h 3380"/>
                <a:gd name="T18" fmla="*/ 282 w 3380"/>
                <a:gd name="T19" fmla="*/ 2028 h 3380"/>
                <a:gd name="T20" fmla="*/ 2479 w 3380"/>
                <a:gd name="T21" fmla="*/ 2197 h 3380"/>
                <a:gd name="T22" fmla="*/ 901 w 3380"/>
                <a:gd name="T23" fmla="*/ 1690 h 3380"/>
                <a:gd name="T24" fmla="*/ 1239 w 3380"/>
                <a:gd name="T25" fmla="*/ 1690 h 3380"/>
                <a:gd name="T26" fmla="*/ 1521 w 3380"/>
                <a:gd name="T27" fmla="*/ 2197 h 3380"/>
                <a:gd name="T28" fmla="*/ 1521 w 3380"/>
                <a:gd name="T29" fmla="*/ 1352 h 3380"/>
                <a:gd name="T30" fmla="*/ 3098 w 3380"/>
                <a:gd name="T31" fmla="*/ 2197 h 3380"/>
                <a:gd name="T32" fmla="*/ 113 w 3380"/>
                <a:gd name="T33" fmla="*/ 338 h 3380"/>
                <a:gd name="T34" fmla="*/ 169 w 3380"/>
                <a:gd name="T35" fmla="*/ 1915 h 3380"/>
                <a:gd name="T36" fmla="*/ 789 w 3380"/>
                <a:gd name="T37" fmla="*/ 2479 h 3380"/>
                <a:gd name="T38" fmla="*/ 1352 w 3380"/>
                <a:gd name="T39" fmla="*/ 2479 h 3380"/>
                <a:gd name="T40" fmla="*/ 1972 w 3380"/>
                <a:gd name="T41" fmla="*/ 1239 h 3380"/>
                <a:gd name="T42" fmla="*/ 2028 w 3380"/>
                <a:gd name="T43" fmla="*/ 1634 h 3380"/>
                <a:gd name="T44" fmla="*/ 2648 w 3380"/>
                <a:gd name="T45" fmla="*/ 2479 h 3380"/>
                <a:gd name="T46" fmla="*/ 3211 w 3380"/>
                <a:gd name="T47" fmla="*/ 2479 h 3380"/>
                <a:gd name="T48" fmla="*/ 113 w 3380"/>
                <a:gd name="T49" fmla="*/ 338 h 3380"/>
                <a:gd name="T50" fmla="*/ 1723 w 3380"/>
                <a:gd name="T51" fmla="*/ 11 h 3380"/>
                <a:gd name="T52" fmla="*/ 1746 w 3380"/>
                <a:gd name="T53" fmla="*/ 56 h 3380"/>
                <a:gd name="T54" fmla="*/ 3380 w 3380"/>
                <a:gd name="T55" fmla="*/ 2591 h 3380"/>
                <a:gd name="T56" fmla="*/ 2528 w 3380"/>
                <a:gd name="T57" fmla="*/ 3296 h 3380"/>
                <a:gd name="T58" fmla="*/ 2533 w 3380"/>
                <a:gd name="T59" fmla="*/ 3338 h 3380"/>
                <a:gd name="T60" fmla="*/ 2506 w 3380"/>
                <a:gd name="T61" fmla="*/ 3373 h 3380"/>
                <a:gd name="T62" fmla="*/ 2464 w 3380"/>
                <a:gd name="T63" fmla="*/ 3378 h 3380"/>
                <a:gd name="T64" fmla="*/ 1746 w 3380"/>
                <a:gd name="T65" fmla="*/ 2671 h 3380"/>
                <a:gd name="T66" fmla="*/ 1735 w 3380"/>
                <a:gd name="T67" fmla="*/ 3244 h 3380"/>
                <a:gd name="T68" fmla="*/ 1690 w 3380"/>
                <a:gd name="T69" fmla="*/ 3267 h 3380"/>
                <a:gd name="T70" fmla="*/ 1645 w 3380"/>
                <a:gd name="T71" fmla="*/ 3244 h 3380"/>
                <a:gd name="T72" fmla="*/ 1634 w 3380"/>
                <a:gd name="T73" fmla="*/ 2671 h 3380"/>
                <a:gd name="T74" fmla="*/ 916 w 3380"/>
                <a:gd name="T75" fmla="*/ 3378 h 3380"/>
                <a:gd name="T76" fmla="*/ 874 w 3380"/>
                <a:gd name="T77" fmla="*/ 3373 h 3380"/>
                <a:gd name="T78" fmla="*/ 847 w 3380"/>
                <a:gd name="T79" fmla="*/ 3338 h 3380"/>
                <a:gd name="T80" fmla="*/ 852 w 3380"/>
                <a:gd name="T81" fmla="*/ 3296 h 3380"/>
                <a:gd name="T82" fmla="*/ 0 w 3380"/>
                <a:gd name="T83" fmla="*/ 2591 h 3380"/>
                <a:gd name="T84" fmla="*/ 1634 w 3380"/>
                <a:gd name="T85" fmla="*/ 56 h 3380"/>
                <a:gd name="T86" fmla="*/ 1657 w 3380"/>
                <a:gd name="T87" fmla="*/ 1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380" h="3380">
                  <a:moveTo>
                    <a:pt x="2760" y="2310"/>
                  </a:moveTo>
                  <a:lnTo>
                    <a:pt x="2760" y="2479"/>
                  </a:lnTo>
                  <a:lnTo>
                    <a:pt x="3098" y="2479"/>
                  </a:lnTo>
                  <a:lnTo>
                    <a:pt x="3098" y="2310"/>
                  </a:lnTo>
                  <a:lnTo>
                    <a:pt x="2760" y="2310"/>
                  </a:lnTo>
                  <a:close/>
                  <a:moveTo>
                    <a:pt x="2141" y="2310"/>
                  </a:moveTo>
                  <a:lnTo>
                    <a:pt x="2141" y="2479"/>
                  </a:lnTo>
                  <a:lnTo>
                    <a:pt x="2479" y="2479"/>
                  </a:lnTo>
                  <a:lnTo>
                    <a:pt x="2479" y="2310"/>
                  </a:lnTo>
                  <a:lnTo>
                    <a:pt x="2141" y="2310"/>
                  </a:lnTo>
                  <a:close/>
                  <a:moveTo>
                    <a:pt x="1521" y="2310"/>
                  </a:moveTo>
                  <a:lnTo>
                    <a:pt x="1521" y="2479"/>
                  </a:lnTo>
                  <a:lnTo>
                    <a:pt x="1859" y="2479"/>
                  </a:lnTo>
                  <a:lnTo>
                    <a:pt x="1859" y="2310"/>
                  </a:lnTo>
                  <a:lnTo>
                    <a:pt x="1521" y="2310"/>
                  </a:lnTo>
                  <a:close/>
                  <a:moveTo>
                    <a:pt x="901" y="2310"/>
                  </a:moveTo>
                  <a:lnTo>
                    <a:pt x="901" y="2479"/>
                  </a:lnTo>
                  <a:lnTo>
                    <a:pt x="1239" y="2479"/>
                  </a:lnTo>
                  <a:lnTo>
                    <a:pt x="1239" y="2310"/>
                  </a:lnTo>
                  <a:lnTo>
                    <a:pt x="901" y="2310"/>
                  </a:lnTo>
                  <a:close/>
                  <a:moveTo>
                    <a:pt x="282" y="2310"/>
                  </a:moveTo>
                  <a:lnTo>
                    <a:pt x="282" y="2479"/>
                  </a:lnTo>
                  <a:lnTo>
                    <a:pt x="620" y="2479"/>
                  </a:lnTo>
                  <a:lnTo>
                    <a:pt x="620" y="2310"/>
                  </a:lnTo>
                  <a:lnTo>
                    <a:pt x="282" y="2310"/>
                  </a:lnTo>
                  <a:close/>
                  <a:moveTo>
                    <a:pt x="282" y="2028"/>
                  </a:moveTo>
                  <a:lnTo>
                    <a:pt x="282" y="2197"/>
                  </a:lnTo>
                  <a:lnTo>
                    <a:pt x="620" y="2197"/>
                  </a:lnTo>
                  <a:lnTo>
                    <a:pt x="620" y="2028"/>
                  </a:lnTo>
                  <a:lnTo>
                    <a:pt x="282" y="2028"/>
                  </a:lnTo>
                  <a:close/>
                  <a:moveTo>
                    <a:pt x="2141" y="1746"/>
                  </a:moveTo>
                  <a:lnTo>
                    <a:pt x="2141" y="2197"/>
                  </a:lnTo>
                  <a:lnTo>
                    <a:pt x="2479" y="2197"/>
                  </a:lnTo>
                  <a:lnTo>
                    <a:pt x="2479" y="1746"/>
                  </a:lnTo>
                  <a:lnTo>
                    <a:pt x="2141" y="1746"/>
                  </a:lnTo>
                  <a:close/>
                  <a:moveTo>
                    <a:pt x="901" y="1690"/>
                  </a:moveTo>
                  <a:lnTo>
                    <a:pt x="901" y="2197"/>
                  </a:lnTo>
                  <a:lnTo>
                    <a:pt x="1239" y="2197"/>
                  </a:lnTo>
                  <a:lnTo>
                    <a:pt x="1239" y="1690"/>
                  </a:lnTo>
                  <a:lnTo>
                    <a:pt x="901" y="1690"/>
                  </a:lnTo>
                  <a:close/>
                  <a:moveTo>
                    <a:pt x="1521" y="1352"/>
                  </a:moveTo>
                  <a:lnTo>
                    <a:pt x="1521" y="2197"/>
                  </a:lnTo>
                  <a:lnTo>
                    <a:pt x="1859" y="2197"/>
                  </a:lnTo>
                  <a:lnTo>
                    <a:pt x="1859" y="1352"/>
                  </a:lnTo>
                  <a:lnTo>
                    <a:pt x="1521" y="1352"/>
                  </a:lnTo>
                  <a:close/>
                  <a:moveTo>
                    <a:pt x="2760" y="1014"/>
                  </a:moveTo>
                  <a:lnTo>
                    <a:pt x="2760" y="2197"/>
                  </a:lnTo>
                  <a:lnTo>
                    <a:pt x="3098" y="2197"/>
                  </a:lnTo>
                  <a:lnTo>
                    <a:pt x="3098" y="1014"/>
                  </a:lnTo>
                  <a:lnTo>
                    <a:pt x="2760" y="1014"/>
                  </a:lnTo>
                  <a:close/>
                  <a:moveTo>
                    <a:pt x="113" y="338"/>
                  </a:moveTo>
                  <a:lnTo>
                    <a:pt x="113" y="2479"/>
                  </a:lnTo>
                  <a:lnTo>
                    <a:pt x="169" y="2479"/>
                  </a:lnTo>
                  <a:lnTo>
                    <a:pt x="169" y="1915"/>
                  </a:lnTo>
                  <a:lnTo>
                    <a:pt x="732" y="1915"/>
                  </a:lnTo>
                  <a:lnTo>
                    <a:pt x="732" y="2479"/>
                  </a:lnTo>
                  <a:lnTo>
                    <a:pt x="789" y="2479"/>
                  </a:lnTo>
                  <a:lnTo>
                    <a:pt x="789" y="1577"/>
                  </a:lnTo>
                  <a:lnTo>
                    <a:pt x="1352" y="1577"/>
                  </a:lnTo>
                  <a:lnTo>
                    <a:pt x="1352" y="2479"/>
                  </a:lnTo>
                  <a:lnTo>
                    <a:pt x="1408" y="2479"/>
                  </a:lnTo>
                  <a:lnTo>
                    <a:pt x="1408" y="1239"/>
                  </a:lnTo>
                  <a:lnTo>
                    <a:pt x="1972" y="1239"/>
                  </a:lnTo>
                  <a:lnTo>
                    <a:pt x="1972" y="2479"/>
                  </a:lnTo>
                  <a:lnTo>
                    <a:pt x="2028" y="2479"/>
                  </a:lnTo>
                  <a:lnTo>
                    <a:pt x="2028" y="1634"/>
                  </a:lnTo>
                  <a:lnTo>
                    <a:pt x="2591" y="1634"/>
                  </a:lnTo>
                  <a:lnTo>
                    <a:pt x="2591" y="2479"/>
                  </a:lnTo>
                  <a:lnTo>
                    <a:pt x="2648" y="2479"/>
                  </a:lnTo>
                  <a:lnTo>
                    <a:pt x="2648" y="901"/>
                  </a:lnTo>
                  <a:lnTo>
                    <a:pt x="3211" y="901"/>
                  </a:lnTo>
                  <a:lnTo>
                    <a:pt x="3211" y="2479"/>
                  </a:lnTo>
                  <a:lnTo>
                    <a:pt x="3267" y="2479"/>
                  </a:lnTo>
                  <a:lnTo>
                    <a:pt x="3267" y="338"/>
                  </a:lnTo>
                  <a:lnTo>
                    <a:pt x="113" y="338"/>
                  </a:lnTo>
                  <a:close/>
                  <a:moveTo>
                    <a:pt x="1690" y="0"/>
                  </a:moveTo>
                  <a:lnTo>
                    <a:pt x="1707" y="3"/>
                  </a:lnTo>
                  <a:lnTo>
                    <a:pt x="1723" y="11"/>
                  </a:lnTo>
                  <a:lnTo>
                    <a:pt x="1735" y="24"/>
                  </a:lnTo>
                  <a:lnTo>
                    <a:pt x="1743" y="39"/>
                  </a:lnTo>
                  <a:lnTo>
                    <a:pt x="1746" y="56"/>
                  </a:lnTo>
                  <a:lnTo>
                    <a:pt x="1746" y="225"/>
                  </a:lnTo>
                  <a:lnTo>
                    <a:pt x="3380" y="225"/>
                  </a:lnTo>
                  <a:lnTo>
                    <a:pt x="3380" y="2591"/>
                  </a:lnTo>
                  <a:lnTo>
                    <a:pt x="1826" y="2591"/>
                  </a:lnTo>
                  <a:lnTo>
                    <a:pt x="2519" y="3284"/>
                  </a:lnTo>
                  <a:lnTo>
                    <a:pt x="2528" y="3296"/>
                  </a:lnTo>
                  <a:lnTo>
                    <a:pt x="2533" y="3309"/>
                  </a:lnTo>
                  <a:lnTo>
                    <a:pt x="2535" y="3324"/>
                  </a:lnTo>
                  <a:lnTo>
                    <a:pt x="2533" y="3338"/>
                  </a:lnTo>
                  <a:lnTo>
                    <a:pt x="2528" y="3351"/>
                  </a:lnTo>
                  <a:lnTo>
                    <a:pt x="2519" y="3364"/>
                  </a:lnTo>
                  <a:lnTo>
                    <a:pt x="2506" y="3373"/>
                  </a:lnTo>
                  <a:lnTo>
                    <a:pt x="2493" y="3378"/>
                  </a:lnTo>
                  <a:lnTo>
                    <a:pt x="2479" y="3380"/>
                  </a:lnTo>
                  <a:lnTo>
                    <a:pt x="2464" y="3378"/>
                  </a:lnTo>
                  <a:lnTo>
                    <a:pt x="2451" y="3373"/>
                  </a:lnTo>
                  <a:lnTo>
                    <a:pt x="2439" y="3364"/>
                  </a:lnTo>
                  <a:lnTo>
                    <a:pt x="1746" y="2671"/>
                  </a:lnTo>
                  <a:lnTo>
                    <a:pt x="1746" y="3211"/>
                  </a:lnTo>
                  <a:lnTo>
                    <a:pt x="1743" y="3228"/>
                  </a:lnTo>
                  <a:lnTo>
                    <a:pt x="1735" y="3244"/>
                  </a:lnTo>
                  <a:lnTo>
                    <a:pt x="1723" y="3256"/>
                  </a:lnTo>
                  <a:lnTo>
                    <a:pt x="1707" y="3264"/>
                  </a:lnTo>
                  <a:lnTo>
                    <a:pt x="1690" y="3267"/>
                  </a:lnTo>
                  <a:lnTo>
                    <a:pt x="1673" y="3264"/>
                  </a:lnTo>
                  <a:lnTo>
                    <a:pt x="1657" y="3256"/>
                  </a:lnTo>
                  <a:lnTo>
                    <a:pt x="1645" y="3244"/>
                  </a:lnTo>
                  <a:lnTo>
                    <a:pt x="1637" y="3228"/>
                  </a:lnTo>
                  <a:lnTo>
                    <a:pt x="1634" y="3211"/>
                  </a:lnTo>
                  <a:lnTo>
                    <a:pt x="1634" y="2671"/>
                  </a:lnTo>
                  <a:lnTo>
                    <a:pt x="941" y="3364"/>
                  </a:lnTo>
                  <a:lnTo>
                    <a:pt x="929" y="3373"/>
                  </a:lnTo>
                  <a:lnTo>
                    <a:pt x="916" y="3378"/>
                  </a:lnTo>
                  <a:lnTo>
                    <a:pt x="901" y="3380"/>
                  </a:lnTo>
                  <a:lnTo>
                    <a:pt x="887" y="3378"/>
                  </a:lnTo>
                  <a:lnTo>
                    <a:pt x="874" y="3373"/>
                  </a:lnTo>
                  <a:lnTo>
                    <a:pt x="861" y="3364"/>
                  </a:lnTo>
                  <a:lnTo>
                    <a:pt x="852" y="3351"/>
                  </a:lnTo>
                  <a:lnTo>
                    <a:pt x="847" y="3338"/>
                  </a:lnTo>
                  <a:lnTo>
                    <a:pt x="845" y="3324"/>
                  </a:lnTo>
                  <a:lnTo>
                    <a:pt x="847" y="3309"/>
                  </a:lnTo>
                  <a:lnTo>
                    <a:pt x="852" y="3296"/>
                  </a:lnTo>
                  <a:lnTo>
                    <a:pt x="861" y="3284"/>
                  </a:lnTo>
                  <a:lnTo>
                    <a:pt x="1554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34" y="225"/>
                  </a:lnTo>
                  <a:lnTo>
                    <a:pt x="1634" y="56"/>
                  </a:lnTo>
                  <a:lnTo>
                    <a:pt x="1637" y="39"/>
                  </a:lnTo>
                  <a:lnTo>
                    <a:pt x="1645" y="24"/>
                  </a:lnTo>
                  <a:lnTo>
                    <a:pt x="1657" y="11"/>
                  </a:lnTo>
                  <a:lnTo>
                    <a:pt x="1673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894"/>
            <p:cNvSpPr>
              <a:spLocks/>
            </p:cNvSpPr>
            <p:nvPr/>
          </p:nvSpPr>
          <p:spPr bwMode="auto">
            <a:xfrm>
              <a:off x="1708151" y="5140326"/>
              <a:ext cx="80963" cy="80963"/>
            </a:xfrm>
            <a:custGeom>
              <a:avLst/>
              <a:gdLst>
                <a:gd name="T0" fmla="*/ 169 w 507"/>
                <a:gd name="T1" fmla="*/ 0 h 507"/>
                <a:gd name="T2" fmla="*/ 451 w 507"/>
                <a:gd name="T3" fmla="*/ 0 h 507"/>
                <a:gd name="T4" fmla="*/ 462 w 507"/>
                <a:gd name="T5" fmla="*/ 1 h 507"/>
                <a:gd name="T6" fmla="*/ 473 w 507"/>
                <a:gd name="T7" fmla="*/ 4 h 507"/>
                <a:gd name="T8" fmla="*/ 485 w 507"/>
                <a:gd name="T9" fmla="*/ 12 h 507"/>
                <a:gd name="T10" fmla="*/ 495 w 507"/>
                <a:gd name="T11" fmla="*/ 22 h 507"/>
                <a:gd name="T12" fmla="*/ 503 w 507"/>
                <a:gd name="T13" fmla="*/ 34 h 507"/>
                <a:gd name="T14" fmla="*/ 506 w 507"/>
                <a:gd name="T15" fmla="*/ 45 h 507"/>
                <a:gd name="T16" fmla="*/ 507 w 507"/>
                <a:gd name="T17" fmla="*/ 56 h 507"/>
                <a:gd name="T18" fmla="*/ 507 w 507"/>
                <a:gd name="T19" fmla="*/ 338 h 507"/>
                <a:gd name="T20" fmla="*/ 504 w 507"/>
                <a:gd name="T21" fmla="*/ 355 h 507"/>
                <a:gd name="T22" fmla="*/ 496 w 507"/>
                <a:gd name="T23" fmla="*/ 370 h 507"/>
                <a:gd name="T24" fmla="*/ 484 w 507"/>
                <a:gd name="T25" fmla="*/ 383 h 507"/>
                <a:gd name="T26" fmla="*/ 468 w 507"/>
                <a:gd name="T27" fmla="*/ 391 h 507"/>
                <a:gd name="T28" fmla="*/ 451 w 507"/>
                <a:gd name="T29" fmla="*/ 394 h 507"/>
                <a:gd name="T30" fmla="*/ 434 w 507"/>
                <a:gd name="T31" fmla="*/ 391 h 507"/>
                <a:gd name="T32" fmla="*/ 418 w 507"/>
                <a:gd name="T33" fmla="*/ 383 h 507"/>
                <a:gd name="T34" fmla="*/ 406 w 507"/>
                <a:gd name="T35" fmla="*/ 370 h 507"/>
                <a:gd name="T36" fmla="*/ 398 w 507"/>
                <a:gd name="T37" fmla="*/ 355 h 507"/>
                <a:gd name="T38" fmla="*/ 395 w 507"/>
                <a:gd name="T39" fmla="*/ 338 h 507"/>
                <a:gd name="T40" fmla="*/ 395 w 507"/>
                <a:gd name="T41" fmla="*/ 192 h 507"/>
                <a:gd name="T42" fmla="*/ 97 w 507"/>
                <a:gd name="T43" fmla="*/ 490 h 507"/>
                <a:gd name="T44" fmla="*/ 84 w 507"/>
                <a:gd name="T45" fmla="*/ 499 h 507"/>
                <a:gd name="T46" fmla="*/ 71 w 507"/>
                <a:gd name="T47" fmla="*/ 505 h 507"/>
                <a:gd name="T48" fmla="*/ 57 w 507"/>
                <a:gd name="T49" fmla="*/ 507 h 507"/>
                <a:gd name="T50" fmla="*/ 42 w 507"/>
                <a:gd name="T51" fmla="*/ 505 h 507"/>
                <a:gd name="T52" fmla="*/ 29 w 507"/>
                <a:gd name="T53" fmla="*/ 499 h 507"/>
                <a:gd name="T54" fmla="*/ 17 w 507"/>
                <a:gd name="T55" fmla="*/ 490 h 507"/>
                <a:gd name="T56" fmla="*/ 8 w 507"/>
                <a:gd name="T57" fmla="*/ 478 h 507"/>
                <a:gd name="T58" fmla="*/ 2 w 507"/>
                <a:gd name="T59" fmla="*/ 465 h 507"/>
                <a:gd name="T60" fmla="*/ 0 w 507"/>
                <a:gd name="T61" fmla="*/ 450 h 507"/>
                <a:gd name="T62" fmla="*/ 2 w 507"/>
                <a:gd name="T63" fmla="*/ 436 h 507"/>
                <a:gd name="T64" fmla="*/ 8 w 507"/>
                <a:gd name="T65" fmla="*/ 423 h 507"/>
                <a:gd name="T66" fmla="*/ 17 w 507"/>
                <a:gd name="T67" fmla="*/ 410 h 507"/>
                <a:gd name="T68" fmla="*/ 315 w 507"/>
                <a:gd name="T69" fmla="*/ 112 h 507"/>
                <a:gd name="T70" fmla="*/ 169 w 507"/>
                <a:gd name="T71" fmla="*/ 112 h 507"/>
                <a:gd name="T72" fmla="*/ 152 w 507"/>
                <a:gd name="T73" fmla="*/ 109 h 507"/>
                <a:gd name="T74" fmla="*/ 137 w 507"/>
                <a:gd name="T75" fmla="*/ 101 h 507"/>
                <a:gd name="T76" fmla="*/ 124 w 507"/>
                <a:gd name="T77" fmla="*/ 89 h 507"/>
                <a:gd name="T78" fmla="*/ 116 w 507"/>
                <a:gd name="T79" fmla="*/ 73 h 507"/>
                <a:gd name="T80" fmla="*/ 113 w 507"/>
                <a:gd name="T81" fmla="*/ 56 h 507"/>
                <a:gd name="T82" fmla="*/ 116 w 507"/>
                <a:gd name="T83" fmla="*/ 39 h 507"/>
                <a:gd name="T84" fmla="*/ 124 w 507"/>
                <a:gd name="T85" fmla="*/ 23 h 507"/>
                <a:gd name="T86" fmla="*/ 137 w 507"/>
                <a:gd name="T87" fmla="*/ 11 h 507"/>
                <a:gd name="T88" fmla="*/ 152 w 507"/>
                <a:gd name="T89" fmla="*/ 3 h 507"/>
                <a:gd name="T90" fmla="*/ 169 w 507"/>
                <a:gd name="T91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7" h="507">
                  <a:moveTo>
                    <a:pt x="169" y="0"/>
                  </a:moveTo>
                  <a:lnTo>
                    <a:pt x="451" y="0"/>
                  </a:lnTo>
                  <a:lnTo>
                    <a:pt x="462" y="1"/>
                  </a:lnTo>
                  <a:lnTo>
                    <a:pt x="473" y="4"/>
                  </a:lnTo>
                  <a:lnTo>
                    <a:pt x="485" y="12"/>
                  </a:lnTo>
                  <a:lnTo>
                    <a:pt x="495" y="22"/>
                  </a:lnTo>
                  <a:lnTo>
                    <a:pt x="503" y="34"/>
                  </a:lnTo>
                  <a:lnTo>
                    <a:pt x="506" y="45"/>
                  </a:lnTo>
                  <a:lnTo>
                    <a:pt x="507" y="56"/>
                  </a:lnTo>
                  <a:lnTo>
                    <a:pt x="507" y="338"/>
                  </a:lnTo>
                  <a:lnTo>
                    <a:pt x="504" y="355"/>
                  </a:lnTo>
                  <a:lnTo>
                    <a:pt x="496" y="370"/>
                  </a:lnTo>
                  <a:lnTo>
                    <a:pt x="484" y="383"/>
                  </a:lnTo>
                  <a:lnTo>
                    <a:pt x="468" y="391"/>
                  </a:lnTo>
                  <a:lnTo>
                    <a:pt x="451" y="394"/>
                  </a:lnTo>
                  <a:lnTo>
                    <a:pt x="434" y="391"/>
                  </a:lnTo>
                  <a:lnTo>
                    <a:pt x="418" y="383"/>
                  </a:lnTo>
                  <a:lnTo>
                    <a:pt x="406" y="370"/>
                  </a:lnTo>
                  <a:lnTo>
                    <a:pt x="398" y="355"/>
                  </a:lnTo>
                  <a:lnTo>
                    <a:pt x="395" y="338"/>
                  </a:lnTo>
                  <a:lnTo>
                    <a:pt x="395" y="192"/>
                  </a:lnTo>
                  <a:lnTo>
                    <a:pt x="97" y="490"/>
                  </a:lnTo>
                  <a:lnTo>
                    <a:pt x="84" y="499"/>
                  </a:lnTo>
                  <a:lnTo>
                    <a:pt x="71" y="505"/>
                  </a:lnTo>
                  <a:lnTo>
                    <a:pt x="57" y="507"/>
                  </a:lnTo>
                  <a:lnTo>
                    <a:pt x="42" y="505"/>
                  </a:lnTo>
                  <a:lnTo>
                    <a:pt x="29" y="499"/>
                  </a:lnTo>
                  <a:lnTo>
                    <a:pt x="17" y="490"/>
                  </a:lnTo>
                  <a:lnTo>
                    <a:pt x="8" y="478"/>
                  </a:lnTo>
                  <a:lnTo>
                    <a:pt x="2" y="465"/>
                  </a:lnTo>
                  <a:lnTo>
                    <a:pt x="0" y="450"/>
                  </a:lnTo>
                  <a:lnTo>
                    <a:pt x="2" y="436"/>
                  </a:lnTo>
                  <a:lnTo>
                    <a:pt x="8" y="423"/>
                  </a:lnTo>
                  <a:lnTo>
                    <a:pt x="17" y="410"/>
                  </a:lnTo>
                  <a:lnTo>
                    <a:pt x="315" y="112"/>
                  </a:lnTo>
                  <a:lnTo>
                    <a:pt x="169" y="112"/>
                  </a:lnTo>
                  <a:lnTo>
                    <a:pt x="152" y="109"/>
                  </a:lnTo>
                  <a:lnTo>
                    <a:pt x="137" y="101"/>
                  </a:lnTo>
                  <a:lnTo>
                    <a:pt x="124" y="89"/>
                  </a:lnTo>
                  <a:lnTo>
                    <a:pt x="116" y="73"/>
                  </a:lnTo>
                  <a:lnTo>
                    <a:pt x="113" y="56"/>
                  </a:lnTo>
                  <a:lnTo>
                    <a:pt x="116" y="39"/>
                  </a:lnTo>
                  <a:lnTo>
                    <a:pt x="124" y="23"/>
                  </a:lnTo>
                  <a:lnTo>
                    <a:pt x="137" y="11"/>
                  </a:lnTo>
                  <a:lnTo>
                    <a:pt x="152" y="3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79" name="Group 1470"/>
          <p:cNvGrpSpPr/>
          <p:nvPr/>
        </p:nvGrpSpPr>
        <p:grpSpPr>
          <a:xfrm>
            <a:off x="4045185" y="3731585"/>
            <a:ext cx="536575" cy="536575"/>
            <a:chOff x="641350" y="5014913"/>
            <a:chExt cx="536575" cy="536575"/>
          </a:xfrm>
          <a:solidFill>
            <a:srgbClr val="000000"/>
          </a:solidFill>
        </p:grpSpPr>
        <p:sp>
          <p:nvSpPr>
            <p:cNvPr id="1580" name="Freeform 899"/>
            <p:cNvSpPr>
              <a:spLocks noEditPoints="1"/>
            </p:cNvSpPr>
            <p:nvPr/>
          </p:nvSpPr>
          <p:spPr bwMode="auto">
            <a:xfrm>
              <a:off x="641350" y="5014913"/>
              <a:ext cx="536575" cy="536575"/>
            </a:xfrm>
            <a:custGeom>
              <a:avLst/>
              <a:gdLst>
                <a:gd name="T0" fmla="*/ 113 w 3380"/>
                <a:gd name="T1" fmla="*/ 2479 h 3380"/>
                <a:gd name="T2" fmla="*/ 3267 w 3380"/>
                <a:gd name="T3" fmla="*/ 338 h 3380"/>
                <a:gd name="T4" fmla="*/ 1690 w 3380"/>
                <a:gd name="T5" fmla="*/ 0 h 3380"/>
                <a:gd name="T6" fmla="*/ 1723 w 3380"/>
                <a:gd name="T7" fmla="*/ 11 h 3380"/>
                <a:gd name="T8" fmla="*/ 1743 w 3380"/>
                <a:gd name="T9" fmla="*/ 39 h 3380"/>
                <a:gd name="T10" fmla="*/ 1746 w 3380"/>
                <a:gd name="T11" fmla="*/ 225 h 3380"/>
                <a:gd name="T12" fmla="*/ 3380 w 3380"/>
                <a:gd name="T13" fmla="*/ 2591 h 3380"/>
                <a:gd name="T14" fmla="*/ 2519 w 3380"/>
                <a:gd name="T15" fmla="*/ 3284 h 3380"/>
                <a:gd name="T16" fmla="*/ 2533 w 3380"/>
                <a:gd name="T17" fmla="*/ 3309 h 3380"/>
                <a:gd name="T18" fmla="*/ 2533 w 3380"/>
                <a:gd name="T19" fmla="*/ 3338 h 3380"/>
                <a:gd name="T20" fmla="*/ 2519 w 3380"/>
                <a:gd name="T21" fmla="*/ 3364 h 3380"/>
                <a:gd name="T22" fmla="*/ 2493 w 3380"/>
                <a:gd name="T23" fmla="*/ 3378 h 3380"/>
                <a:gd name="T24" fmla="*/ 2464 w 3380"/>
                <a:gd name="T25" fmla="*/ 3378 h 3380"/>
                <a:gd name="T26" fmla="*/ 2439 w 3380"/>
                <a:gd name="T27" fmla="*/ 3364 h 3380"/>
                <a:gd name="T28" fmla="*/ 1746 w 3380"/>
                <a:gd name="T29" fmla="*/ 3211 h 3380"/>
                <a:gd name="T30" fmla="*/ 1735 w 3380"/>
                <a:gd name="T31" fmla="*/ 3244 h 3380"/>
                <a:gd name="T32" fmla="*/ 1707 w 3380"/>
                <a:gd name="T33" fmla="*/ 3264 h 3380"/>
                <a:gd name="T34" fmla="*/ 1673 w 3380"/>
                <a:gd name="T35" fmla="*/ 3264 h 3380"/>
                <a:gd name="T36" fmla="*/ 1645 w 3380"/>
                <a:gd name="T37" fmla="*/ 3244 h 3380"/>
                <a:gd name="T38" fmla="*/ 1634 w 3380"/>
                <a:gd name="T39" fmla="*/ 3211 h 3380"/>
                <a:gd name="T40" fmla="*/ 941 w 3380"/>
                <a:gd name="T41" fmla="*/ 3364 h 3380"/>
                <a:gd name="T42" fmla="*/ 916 w 3380"/>
                <a:gd name="T43" fmla="*/ 3378 h 3380"/>
                <a:gd name="T44" fmla="*/ 887 w 3380"/>
                <a:gd name="T45" fmla="*/ 3378 h 3380"/>
                <a:gd name="T46" fmla="*/ 861 w 3380"/>
                <a:gd name="T47" fmla="*/ 3364 h 3380"/>
                <a:gd name="T48" fmla="*/ 847 w 3380"/>
                <a:gd name="T49" fmla="*/ 3338 h 3380"/>
                <a:gd name="T50" fmla="*/ 847 w 3380"/>
                <a:gd name="T51" fmla="*/ 3309 h 3380"/>
                <a:gd name="T52" fmla="*/ 861 w 3380"/>
                <a:gd name="T53" fmla="*/ 3284 h 3380"/>
                <a:gd name="T54" fmla="*/ 0 w 3380"/>
                <a:gd name="T55" fmla="*/ 2591 h 3380"/>
                <a:gd name="T56" fmla="*/ 1634 w 3380"/>
                <a:gd name="T57" fmla="*/ 225 h 3380"/>
                <a:gd name="T58" fmla="*/ 1637 w 3380"/>
                <a:gd name="T59" fmla="*/ 39 h 3380"/>
                <a:gd name="T60" fmla="*/ 1657 w 3380"/>
                <a:gd name="T61" fmla="*/ 11 h 3380"/>
                <a:gd name="T62" fmla="*/ 1690 w 3380"/>
                <a:gd name="T63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80" h="3380">
                  <a:moveTo>
                    <a:pt x="113" y="338"/>
                  </a:moveTo>
                  <a:lnTo>
                    <a:pt x="113" y="2479"/>
                  </a:lnTo>
                  <a:lnTo>
                    <a:pt x="3267" y="2479"/>
                  </a:lnTo>
                  <a:lnTo>
                    <a:pt x="3267" y="338"/>
                  </a:lnTo>
                  <a:lnTo>
                    <a:pt x="113" y="338"/>
                  </a:lnTo>
                  <a:close/>
                  <a:moveTo>
                    <a:pt x="1690" y="0"/>
                  </a:moveTo>
                  <a:lnTo>
                    <a:pt x="1707" y="3"/>
                  </a:lnTo>
                  <a:lnTo>
                    <a:pt x="1723" y="11"/>
                  </a:lnTo>
                  <a:lnTo>
                    <a:pt x="1735" y="24"/>
                  </a:lnTo>
                  <a:lnTo>
                    <a:pt x="1743" y="39"/>
                  </a:lnTo>
                  <a:lnTo>
                    <a:pt x="1746" y="56"/>
                  </a:lnTo>
                  <a:lnTo>
                    <a:pt x="1746" y="225"/>
                  </a:lnTo>
                  <a:lnTo>
                    <a:pt x="3380" y="225"/>
                  </a:lnTo>
                  <a:lnTo>
                    <a:pt x="3380" y="2591"/>
                  </a:lnTo>
                  <a:lnTo>
                    <a:pt x="1826" y="2591"/>
                  </a:lnTo>
                  <a:lnTo>
                    <a:pt x="2519" y="3284"/>
                  </a:lnTo>
                  <a:lnTo>
                    <a:pt x="2528" y="3296"/>
                  </a:lnTo>
                  <a:lnTo>
                    <a:pt x="2533" y="3309"/>
                  </a:lnTo>
                  <a:lnTo>
                    <a:pt x="2535" y="3324"/>
                  </a:lnTo>
                  <a:lnTo>
                    <a:pt x="2533" y="3338"/>
                  </a:lnTo>
                  <a:lnTo>
                    <a:pt x="2528" y="3351"/>
                  </a:lnTo>
                  <a:lnTo>
                    <a:pt x="2519" y="3364"/>
                  </a:lnTo>
                  <a:lnTo>
                    <a:pt x="2506" y="3373"/>
                  </a:lnTo>
                  <a:lnTo>
                    <a:pt x="2493" y="3378"/>
                  </a:lnTo>
                  <a:lnTo>
                    <a:pt x="2479" y="3380"/>
                  </a:lnTo>
                  <a:lnTo>
                    <a:pt x="2464" y="3378"/>
                  </a:lnTo>
                  <a:lnTo>
                    <a:pt x="2451" y="3373"/>
                  </a:lnTo>
                  <a:lnTo>
                    <a:pt x="2439" y="3364"/>
                  </a:lnTo>
                  <a:lnTo>
                    <a:pt x="1746" y="2671"/>
                  </a:lnTo>
                  <a:lnTo>
                    <a:pt x="1746" y="3211"/>
                  </a:lnTo>
                  <a:lnTo>
                    <a:pt x="1743" y="3228"/>
                  </a:lnTo>
                  <a:lnTo>
                    <a:pt x="1735" y="3244"/>
                  </a:lnTo>
                  <a:lnTo>
                    <a:pt x="1723" y="3256"/>
                  </a:lnTo>
                  <a:lnTo>
                    <a:pt x="1707" y="3264"/>
                  </a:lnTo>
                  <a:lnTo>
                    <a:pt x="1690" y="3267"/>
                  </a:lnTo>
                  <a:lnTo>
                    <a:pt x="1673" y="3264"/>
                  </a:lnTo>
                  <a:lnTo>
                    <a:pt x="1657" y="3256"/>
                  </a:lnTo>
                  <a:lnTo>
                    <a:pt x="1645" y="3244"/>
                  </a:lnTo>
                  <a:lnTo>
                    <a:pt x="1637" y="3228"/>
                  </a:lnTo>
                  <a:lnTo>
                    <a:pt x="1634" y="3211"/>
                  </a:lnTo>
                  <a:lnTo>
                    <a:pt x="1634" y="2671"/>
                  </a:lnTo>
                  <a:lnTo>
                    <a:pt x="941" y="3364"/>
                  </a:lnTo>
                  <a:lnTo>
                    <a:pt x="929" y="3373"/>
                  </a:lnTo>
                  <a:lnTo>
                    <a:pt x="916" y="3378"/>
                  </a:lnTo>
                  <a:lnTo>
                    <a:pt x="901" y="3380"/>
                  </a:lnTo>
                  <a:lnTo>
                    <a:pt x="887" y="3378"/>
                  </a:lnTo>
                  <a:lnTo>
                    <a:pt x="874" y="3373"/>
                  </a:lnTo>
                  <a:lnTo>
                    <a:pt x="861" y="3364"/>
                  </a:lnTo>
                  <a:lnTo>
                    <a:pt x="852" y="3351"/>
                  </a:lnTo>
                  <a:lnTo>
                    <a:pt x="847" y="3338"/>
                  </a:lnTo>
                  <a:lnTo>
                    <a:pt x="845" y="3324"/>
                  </a:lnTo>
                  <a:lnTo>
                    <a:pt x="847" y="3309"/>
                  </a:lnTo>
                  <a:lnTo>
                    <a:pt x="852" y="3296"/>
                  </a:lnTo>
                  <a:lnTo>
                    <a:pt x="861" y="3284"/>
                  </a:lnTo>
                  <a:lnTo>
                    <a:pt x="1554" y="2591"/>
                  </a:lnTo>
                  <a:lnTo>
                    <a:pt x="0" y="2591"/>
                  </a:lnTo>
                  <a:lnTo>
                    <a:pt x="0" y="225"/>
                  </a:lnTo>
                  <a:lnTo>
                    <a:pt x="1634" y="225"/>
                  </a:lnTo>
                  <a:lnTo>
                    <a:pt x="1634" y="56"/>
                  </a:lnTo>
                  <a:lnTo>
                    <a:pt x="1637" y="39"/>
                  </a:lnTo>
                  <a:lnTo>
                    <a:pt x="1645" y="24"/>
                  </a:lnTo>
                  <a:lnTo>
                    <a:pt x="1657" y="11"/>
                  </a:lnTo>
                  <a:lnTo>
                    <a:pt x="1673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900"/>
            <p:cNvSpPr>
              <a:spLocks noEditPoints="1"/>
            </p:cNvSpPr>
            <p:nvPr/>
          </p:nvSpPr>
          <p:spPr bwMode="auto">
            <a:xfrm>
              <a:off x="730250" y="5113338"/>
              <a:ext cx="358775" cy="241300"/>
            </a:xfrm>
            <a:custGeom>
              <a:avLst/>
              <a:gdLst>
                <a:gd name="T0" fmla="*/ 1863 w 2254"/>
                <a:gd name="T1" fmla="*/ 1110 h 1521"/>
                <a:gd name="T2" fmla="*/ 1803 w 2254"/>
                <a:gd name="T3" fmla="*/ 1239 h 1521"/>
                <a:gd name="T4" fmla="*/ 1863 w 2254"/>
                <a:gd name="T5" fmla="*/ 1368 h 1521"/>
                <a:gd name="T6" fmla="*/ 2003 w 2254"/>
                <a:gd name="T7" fmla="*/ 1405 h 1521"/>
                <a:gd name="T8" fmla="*/ 2117 w 2254"/>
                <a:gd name="T9" fmla="*/ 1324 h 1521"/>
                <a:gd name="T10" fmla="*/ 2131 w 2254"/>
                <a:gd name="T11" fmla="*/ 1180 h 1521"/>
                <a:gd name="T12" fmla="*/ 2031 w 2254"/>
                <a:gd name="T13" fmla="*/ 1080 h 1521"/>
                <a:gd name="T14" fmla="*/ 1068 w 2254"/>
                <a:gd name="T15" fmla="*/ 1080 h 1521"/>
                <a:gd name="T16" fmla="*/ 968 w 2254"/>
                <a:gd name="T17" fmla="*/ 1180 h 1521"/>
                <a:gd name="T18" fmla="*/ 982 w 2254"/>
                <a:gd name="T19" fmla="*/ 1324 h 1521"/>
                <a:gd name="T20" fmla="*/ 1096 w 2254"/>
                <a:gd name="T21" fmla="*/ 1405 h 1521"/>
                <a:gd name="T22" fmla="*/ 1236 w 2254"/>
                <a:gd name="T23" fmla="*/ 1368 h 1521"/>
                <a:gd name="T24" fmla="*/ 1296 w 2254"/>
                <a:gd name="T25" fmla="*/ 1239 h 1521"/>
                <a:gd name="T26" fmla="*/ 1236 w 2254"/>
                <a:gd name="T27" fmla="*/ 1110 h 1521"/>
                <a:gd name="T28" fmla="*/ 282 w 2254"/>
                <a:gd name="T29" fmla="*/ 1070 h 1521"/>
                <a:gd name="T30" fmla="*/ 153 w 2254"/>
                <a:gd name="T31" fmla="*/ 1130 h 1521"/>
                <a:gd name="T32" fmla="*/ 116 w 2254"/>
                <a:gd name="T33" fmla="*/ 1270 h 1521"/>
                <a:gd name="T34" fmla="*/ 197 w 2254"/>
                <a:gd name="T35" fmla="*/ 1384 h 1521"/>
                <a:gd name="T36" fmla="*/ 341 w 2254"/>
                <a:gd name="T37" fmla="*/ 1398 h 1521"/>
                <a:gd name="T38" fmla="*/ 441 w 2254"/>
                <a:gd name="T39" fmla="*/ 1297 h 1521"/>
                <a:gd name="T40" fmla="*/ 427 w 2254"/>
                <a:gd name="T41" fmla="*/ 1154 h 1521"/>
                <a:gd name="T42" fmla="*/ 313 w 2254"/>
                <a:gd name="T43" fmla="*/ 1073 h 1521"/>
                <a:gd name="T44" fmla="*/ 1240 w 2254"/>
                <a:gd name="T45" fmla="*/ 112 h 1521"/>
                <a:gd name="T46" fmla="*/ 1183 w 2254"/>
                <a:gd name="T47" fmla="*/ 450 h 1521"/>
                <a:gd name="T48" fmla="*/ 2101 w 2254"/>
                <a:gd name="T49" fmla="*/ 989 h 1521"/>
                <a:gd name="T50" fmla="*/ 2229 w 2254"/>
                <a:gd name="T51" fmla="*/ 1124 h 1521"/>
                <a:gd name="T52" fmla="*/ 2241 w 2254"/>
                <a:gd name="T53" fmla="*/ 1320 h 1521"/>
                <a:gd name="T54" fmla="*/ 2126 w 2254"/>
                <a:gd name="T55" fmla="*/ 1476 h 1521"/>
                <a:gd name="T56" fmla="*/ 1930 w 2254"/>
                <a:gd name="T57" fmla="*/ 1518 h 1521"/>
                <a:gd name="T58" fmla="*/ 1760 w 2254"/>
                <a:gd name="T59" fmla="*/ 1423 h 1521"/>
                <a:gd name="T60" fmla="*/ 1690 w 2254"/>
                <a:gd name="T61" fmla="*/ 1239 h 1521"/>
                <a:gd name="T62" fmla="*/ 1755 w 2254"/>
                <a:gd name="T63" fmla="*/ 1060 h 1521"/>
                <a:gd name="T64" fmla="*/ 1916 w 2254"/>
                <a:gd name="T65" fmla="*/ 963 h 1521"/>
                <a:gd name="T66" fmla="*/ 1256 w 2254"/>
                <a:gd name="T67" fmla="*/ 989 h 1521"/>
                <a:gd name="T68" fmla="*/ 1384 w 2254"/>
                <a:gd name="T69" fmla="*/ 1124 h 1521"/>
                <a:gd name="T70" fmla="*/ 1396 w 2254"/>
                <a:gd name="T71" fmla="*/ 1320 h 1521"/>
                <a:gd name="T72" fmla="*/ 1281 w 2254"/>
                <a:gd name="T73" fmla="*/ 1476 h 1521"/>
                <a:gd name="T74" fmla="*/ 1085 w 2254"/>
                <a:gd name="T75" fmla="*/ 1518 h 1521"/>
                <a:gd name="T76" fmla="*/ 915 w 2254"/>
                <a:gd name="T77" fmla="*/ 1423 h 1521"/>
                <a:gd name="T78" fmla="*/ 845 w 2254"/>
                <a:gd name="T79" fmla="*/ 1239 h 1521"/>
                <a:gd name="T80" fmla="*/ 910 w 2254"/>
                <a:gd name="T81" fmla="*/ 1060 h 1521"/>
                <a:gd name="T82" fmla="*/ 1071 w 2254"/>
                <a:gd name="T83" fmla="*/ 963 h 1521"/>
                <a:gd name="T84" fmla="*/ 411 w 2254"/>
                <a:gd name="T85" fmla="*/ 989 h 1521"/>
                <a:gd name="T86" fmla="*/ 539 w 2254"/>
                <a:gd name="T87" fmla="*/ 1124 h 1521"/>
                <a:gd name="T88" fmla="*/ 551 w 2254"/>
                <a:gd name="T89" fmla="*/ 1320 h 1521"/>
                <a:gd name="T90" fmla="*/ 436 w 2254"/>
                <a:gd name="T91" fmla="*/ 1476 h 1521"/>
                <a:gd name="T92" fmla="*/ 240 w 2254"/>
                <a:gd name="T93" fmla="*/ 1518 h 1521"/>
                <a:gd name="T94" fmla="*/ 70 w 2254"/>
                <a:gd name="T95" fmla="*/ 1423 h 1521"/>
                <a:gd name="T96" fmla="*/ 0 w 2254"/>
                <a:gd name="T97" fmla="*/ 1239 h 1521"/>
                <a:gd name="T98" fmla="*/ 65 w 2254"/>
                <a:gd name="T99" fmla="*/ 1060 h 1521"/>
                <a:gd name="T100" fmla="*/ 226 w 2254"/>
                <a:gd name="T101" fmla="*/ 963 h 1521"/>
                <a:gd name="T102" fmla="*/ 902 w 2254"/>
                <a:gd name="T103" fmla="*/ 0 h 1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54" h="1521">
                  <a:moveTo>
                    <a:pt x="1972" y="1070"/>
                  </a:moveTo>
                  <a:lnTo>
                    <a:pt x="1941" y="1073"/>
                  </a:lnTo>
                  <a:lnTo>
                    <a:pt x="1913" y="1080"/>
                  </a:lnTo>
                  <a:lnTo>
                    <a:pt x="1887" y="1094"/>
                  </a:lnTo>
                  <a:lnTo>
                    <a:pt x="1863" y="1110"/>
                  </a:lnTo>
                  <a:lnTo>
                    <a:pt x="1843" y="1130"/>
                  </a:lnTo>
                  <a:lnTo>
                    <a:pt x="1827" y="1154"/>
                  </a:lnTo>
                  <a:lnTo>
                    <a:pt x="1813" y="1180"/>
                  </a:lnTo>
                  <a:lnTo>
                    <a:pt x="1806" y="1208"/>
                  </a:lnTo>
                  <a:lnTo>
                    <a:pt x="1803" y="1239"/>
                  </a:lnTo>
                  <a:lnTo>
                    <a:pt x="1806" y="1270"/>
                  </a:lnTo>
                  <a:lnTo>
                    <a:pt x="1813" y="1297"/>
                  </a:lnTo>
                  <a:lnTo>
                    <a:pt x="1827" y="1324"/>
                  </a:lnTo>
                  <a:lnTo>
                    <a:pt x="1843" y="1348"/>
                  </a:lnTo>
                  <a:lnTo>
                    <a:pt x="1863" y="1368"/>
                  </a:lnTo>
                  <a:lnTo>
                    <a:pt x="1887" y="1384"/>
                  </a:lnTo>
                  <a:lnTo>
                    <a:pt x="1913" y="1398"/>
                  </a:lnTo>
                  <a:lnTo>
                    <a:pt x="1941" y="1405"/>
                  </a:lnTo>
                  <a:lnTo>
                    <a:pt x="1972" y="1408"/>
                  </a:lnTo>
                  <a:lnTo>
                    <a:pt x="2003" y="1405"/>
                  </a:lnTo>
                  <a:lnTo>
                    <a:pt x="2031" y="1398"/>
                  </a:lnTo>
                  <a:lnTo>
                    <a:pt x="2057" y="1384"/>
                  </a:lnTo>
                  <a:lnTo>
                    <a:pt x="2081" y="1368"/>
                  </a:lnTo>
                  <a:lnTo>
                    <a:pt x="2101" y="1348"/>
                  </a:lnTo>
                  <a:lnTo>
                    <a:pt x="2117" y="1324"/>
                  </a:lnTo>
                  <a:lnTo>
                    <a:pt x="2131" y="1297"/>
                  </a:lnTo>
                  <a:lnTo>
                    <a:pt x="2138" y="1270"/>
                  </a:lnTo>
                  <a:lnTo>
                    <a:pt x="2141" y="1239"/>
                  </a:lnTo>
                  <a:lnTo>
                    <a:pt x="2138" y="1208"/>
                  </a:lnTo>
                  <a:lnTo>
                    <a:pt x="2131" y="1180"/>
                  </a:lnTo>
                  <a:lnTo>
                    <a:pt x="2117" y="1154"/>
                  </a:lnTo>
                  <a:lnTo>
                    <a:pt x="2101" y="1130"/>
                  </a:lnTo>
                  <a:lnTo>
                    <a:pt x="2081" y="1110"/>
                  </a:lnTo>
                  <a:lnTo>
                    <a:pt x="2057" y="1094"/>
                  </a:lnTo>
                  <a:lnTo>
                    <a:pt x="2031" y="1080"/>
                  </a:lnTo>
                  <a:lnTo>
                    <a:pt x="2003" y="1073"/>
                  </a:lnTo>
                  <a:lnTo>
                    <a:pt x="1972" y="1070"/>
                  </a:lnTo>
                  <a:close/>
                  <a:moveTo>
                    <a:pt x="1127" y="1070"/>
                  </a:moveTo>
                  <a:lnTo>
                    <a:pt x="1096" y="1073"/>
                  </a:lnTo>
                  <a:lnTo>
                    <a:pt x="1068" y="1080"/>
                  </a:lnTo>
                  <a:lnTo>
                    <a:pt x="1042" y="1094"/>
                  </a:lnTo>
                  <a:lnTo>
                    <a:pt x="1018" y="1110"/>
                  </a:lnTo>
                  <a:lnTo>
                    <a:pt x="998" y="1130"/>
                  </a:lnTo>
                  <a:lnTo>
                    <a:pt x="982" y="1154"/>
                  </a:lnTo>
                  <a:lnTo>
                    <a:pt x="968" y="1180"/>
                  </a:lnTo>
                  <a:lnTo>
                    <a:pt x="961" y="1208"/>
                  </a:lnTo>
                  <a:lnTo>
                    <a:pt x="958" y="1239"/>
                  </a:lnTo>
                  <a:lnTo>
                    <a:pt x="961" y="1270"/>
                  </a:lnTo>
                  <a:lnTo>
                    <a:pt x="968" y="1297"/>
                  </a:lnTo>
                  <a:lnTo>
                    <a:pt x="982" y="1324"/>
                  </a:lnTo>
                  <a:lnTo>
                    <a:pt x="998" y="1348"/>
                  </a:lnTo>
                  <a:lnTo>
                    <a:pt x="1018" y="1368"/>
                  </a:lnTo>
                  <a:lnTo>
                    <a:pt x="1042" y="1384"/>
                  </a:lnTo>
                  <a:lnTo>
                    <a:pt x="1068" y="1398"/>
                  </a:lnTo>
                  <a:lnTo>
                    <a:pt x="1096" y="1405"/>
                  </a:lnTo>
                  <a:lnTo>
                    <a:pt x="1127" y="1408"/>
                  </a:lnTo>
                  <a:lnTo>
                    <a:pt x="1158" y="1405"/>
                  </a:lnTo>
                  <a:lnTo>
                    <a:pt x="1186" y="1398"/>
                  </a:lnTo>
                  <a:lnTo>
                    <a:pt x="1212" y="1384"/>
                  </a:lnTo>
                  <a:lnTo>
                    <a:pt x="1236" y="1368"/>
                  </a:lnTo>
                  <a:lnTo>
                    <a:pt x="1256" y="1348"/>
                  </a:lnTo>
                  <a:lnTo>
                    <a:pt x="1272" y="1324"/>
                  </a:lnTo>
                  <a:lnTo>
                    <a:pt x="1286" y="1297"/>
                  </a:lnTo>
                  <a:lnTo>
                    <a:pt x="1293" y="1270"/>
                  </a:lnTo>
                  <a:lnTo>
                    <a:pt x="1296" y="1239"/>
                  </a:lnTo>
                  <a:lnTo>
                    <a:pt x="1293" y="1208"/>
                  </a:lnTo>
                  <a:lnTo>
                    <a:pt x="1286" y="1180"/>
                  </a:lnTo>
                  <a:lnTo>
                    <a:pt x="1272" y="1154"/>
                  </a:lnTo>
                  <a:lnTo>
                    <a:pt x="1256" y="1130"/>
                  </a:lnTo>
                  <a:lnTo>
                    <a:pt x="1236" y="1110"/>
                  </a:lnTo>
                  <a:lnTo>
                    <a:pt x="1212" y="1094"/>
                  </a:lnTo>
                  <a:lnTo>
                    <a:pt x="1186" y="1080"/>
                  </a:lnTo>
                  <a:lnTo>
                    <a:pt x="1158" y="1073"/>
                  </a:lnTo>
                  <a:lnTo>
                    <a:pt x="1127" y="1070"/>
                  </a:lnTo>
                  <a:close/>
                  <a:moveTo>
                    <a:pt x="282" y="1070"/>
                  </a:moveTo>
                  <a:lnTo>
                    <a:pt x="251" y="1073"/>
                  </a:lnTo>
                  <a:lnTo>
                    <a:pt x="223" y="1080"/>
                  </a:lnTo>
                  <a:lnTo>
                    <a:pt x="197" y="1094"/>
                  </a:lnTo>
                  <a:lnTo>
                    <a:pt x="173" y="1110"/>
                  </a:lnTo>
                  <a:lnTo>
                    <a:pt x="153" y="1130"/>
                  </a:lnTo>
                  <a:lnTo>
                    <a:pt x="137" y="1154"/>
                  </a:lnTo>
                  <a:lnTo>
                    <a:pt x="123" y="1180"/>
                  </a:lnTo>
                  <a:lnTo>
                    <a:pt x="116" y="1208"/>
                  </a:lnTo>
                  <a:lnTo>
                    <a:pt x="113" y="1239"/>
                  </a:lnTo>
                  <a:lnTo>
                    <a:pt x="116" y="1270"/>
                  </a:lnTo>
                  <a:lnTo>
                    <a:pt x="123" y="1297"/>
                  </a:lnTo>
                  <a:lnTo>
                    <a:pt x="137" y="1324"/>
                  </a:lnTo>
                  <a:lnTo>
                    <a:pt x="153" y="1348"/>
                  </a:lnTo>
                  <a:lnTo>
                    <a:pt x="173" y="1368"/>
                  </a:lnTo>
                  <a:lnTo>
                    <a:pt x="197" y="1384"/>
                  </a:lnTo>
                  <a:lnTo>
                    <a:pt x="223" y="1398"/>
                  </a:lnTo>
                  <a:lnTo>
                    <a:pt x="251" y="1405"/>
                  </a:lnTo>
                  <a:lnTo>
                    <a:pt x="282" y="1408"/>
                  </a:lnTo>
                  <a:lnTo>
                    <a:pt x="313" y="1405"/>
                  </a:lnTo>
                  <a:lnTo>
                    <a:pt x="341" y="1398"/>
                  </a:lnTo>
                  <a:lnTo>
                    <a:pt x="367" y="1384"/>
                  </a:lnTo>
                  <a:lnTo>
                    <a:pt x="391" y="1368"/>
                  </a:lnTo>
                  <a:lnTo>
                    <a:pt x="411" y="1348"/>
                  </a:lnTo>
                  <a:lnTo>
                    <a:pt x="427" y="1324"/>
                  </a:lnTo>
                  <a:lnTo>
                    <a:pt x="441" y="1297"/>
                  </a:lnTo>
                  <a:lnTo>
                    <a:pt x="448" y="1270"/>
                  </a:lnTo>
                  <a:lnTo>
                    <a:pt x="451" y="1239"/>
                  </a:lnTo>
                  <a:lnTo>
                    <a:pt x="448" y="1208"/>
                  </a:lnTo>
                  <a:lnTo>
                    <a:pt x="441" y="1180"/>
                  </a:lnTo>
                  <a:lnTo>
                    <a:pt x="427" y="1154"/>
                  </a:lnTo>
                  <a:lnTo>
                    <a:pt x="411" y="1130"/>
                  </a:lnTo>
                  <a:lnTo>
                    <a:pt x="391" y="1110"/>
                  </a:lnTo>
                  <a:lnTo>
                    <a:pt x="367" y="1094"/>
                  </a:lnTo>
                  <a:lnTo>
                    <a:pt x="341" y="1080"/>
                  </a:lnTo>
                  <a:lnTo>
                    <a:pt x="313" y="1073"/>
                  </a:lnTo>
                  <a:lnTo>
                    <a:pt x="282" y="1070"/>
                  </a:lnTo>
                  <a:close/>
                  <a:moveTo>
                    <a:pt x="1014" y="112"/>
                  </a:moveTo>
                  <a:lnTo>
                    <a:pt x="1014" y="338"/>
                  </a:lnTo>
                  <a:lnTo>
                    <a:pt x="1240" y="338"/>
                  </a:lnTo>
                  <a:lnTo>
                    <a:pt x="1240" y="112"/>
                  </a:lnTo>
                  <a:lnTo>
                    <a:pt x="1014" y="112"/>
                  </a:lnTo>
                  <a:close/>
                  <a:moveTo>
                    <a:pt x="902" y="0"/>
                  </a:moveTo>
                  <a:lnTo>
                    <a:pt x="1352" y="0"/>
                  </a:lnTo>
                  <a:lnTo>
                    <a:pt x="1352" y="450"/>
                  </a:lnTo>
                  <a:lnTo>
                    <a:pt x="1183" y="450"/>
                  </a:lnTo>
                  <a:lnTo>
                    <a:pt x="1183" y="732"/>
                  </a:lnTo>
                  <a:lnTo>
                    <a:pt x="2028" y="732"/>
                  </a:lnTo>
                  <a:lnTo>
                    <a:pt x="2028" y="963"/>
                  </a:lnTo>
                  <a:lnTo>
                    <a:pt x="2066" y="974"/>
                  </a:lnTo>
                  <a:lnTo>
                    <a:pt x="2101" y="989"/>
                  </a:lnTo>
                  <a:lnTo>
                    <a:pt x="2134" y="1009"/>
                  </a:lnTo>
                  <a:lnTo>
                    <a:pt x="2164" y="1032"/>
                  </a:lnTo>
                  <a:lnTo>
                    <a:pt x="2189" y="1060"/>
                  </a:lnTo>
                  <a:lnTo>
                    <a:pt x="2212" y="1090"/>
                  </a:lnTo>
                  <a:lnTo>
                    <a:pt x="2229" y="1124"/>
                  </a:lnTo>
                  <a:lnTo>
                    <a:pt x="2242" y="1160"/>
                  </a:lnTo>
                  <a:lnTo>
                    <a:pt x="2251" y="1199"/>
                  </a:lnTo>
                  <a:lnTo>
                    <a:pt x="2254" y="1239"/>
                  </a:lnTo>
                  <a:lnTo>
                    <a:pt x="2251" y="1280"/>
                  </a:lnTo>
                  <a:lnTo>
                    <a:pt x="2241" y="1320"/>
                  </a:lnTo>
                  <a:lnTo>
                    <a:pt x="2227" y="1358"/>
                  </a:lnTo>
                  <a:lnTo>
                    <a:pt x="2209" y="1393"/>
                  </a:lnTo>
                  <a:lnTo>
                    <a:pt x="2184" y="1423"/>
                  </a:lnTo>
                  <a:lnTo>
                    <a:pt x="2156" y="1451"/>
                  </a:lnTo>
                  <a:lnTo>
                    <a:pt x="2126" y="1476"/>
                  </a:lnTo>
                  <a:lnTo>
                    <a:pt x="2091" y="1494"/>
                  </a:lnTo>
                  <a:lnTo>
                    <a:pt x="2053" y="1508"/>
                  </a:lnTo>
                  <a:lnTo>
                    <a:pt x="2014" y="1518"/>
                  </a:lnTo>
                  <a:lnTo>
                    <a:pt x="1972" y="1521"/>
                  </a:lnTo>
                  <a:lnTo>
                    <a:pt x="1930" y="1518"/>
                  </a:lnTo>
                  <a:lnTo>
                    <a:pt x="1891" y="1508"/>
                  </a:lnTo>
                  <a:lnTo>
                    <a:pt x="1853" y="1494"/>
                  </a:lnTo>
                  <a:lnTo>
                    <a:pt x="1818" y="1476"/>
                  </a:lnTo>
                  <a:lnTo>
                    <a:pt x="1788" y="1451"/>
                  </a:lnTo>
                  <a:lnTo>
                    <a:pt x="1760" y="1423"/>
                  </a:lnTo>
                  <a:lnTo>
                    <a:pt x="1735" y="1393"/>
                  </a:lnTo>
                  <a:lnTo>
                    <a:pt x="1717" y="1358"/>
                  </a:lnTo>
                  <a:lnTo>
                    <a:pt x="1703" y="1320"/>
                  </a:lnTo>
                  <a:lnTo>
                    <a:pt x="1693" y="1280"/>
                  </a:lnTo>
                  <a:lnTo>
                    <a:pt x="1690" y="1239"/>
                  </a:lnTo>
                  <a:lnTo>
                    <a:pt x="1693" y="1199"/>
                  </a:lnTo>
                  <a:lnTo>
                    <a:pt x="1702" y="1160"/>
                  </a:lnTo>
                  <a:lnTo>
                    <a:pt x="1715" y="1124"/>
                  </a:lnTo>
                  <a:lnTo>
                    <a:pt x="1732" y="1090"/>
                  </a:lnTo>
                  <a:lnTo>
                    <a:pt x="1755" y="1060"/>
                  </a:lnTo>
                  <a:lnTo>
                    <a:pt x="1780" y="1032"/>
                  </a:lnTo>
                  <a:lnTo>
                    <a:pt x="1810" y="1009"/>
                  </a:lnTo>
                  <a:lnTo>
                    <a:pt x="1843" y="989"/>
                  </a:lnTo>
                  <a:lnTo>
                    <a:pt x="1878" y="974"/>
                  </a:lnTo>
                  <a:lnTo>
                    <a:pt x="1916" y="963"/>
                  </a:lnTo>
                  <a:lnTo>
                    <a:pt x="1916" y="845"/>
                  </a:lnTo>
                  <a:lnTo>
                    <a:pt x="1183" y="845"/>
                  </a:lnTo>
                  <a:lnTo>
                    <a:pt x="1183" y="963"/>
                  </a:lnTo>
                  <a:lnTo>
                    <a:pt x="1221" y="974"/>
                  </a:lnTo>
                  <a:lnTo>
                    <a:pt x="1256" y="989"/>
                  </a:lnTo>
                  <a:lnTo>
                    <a:pt x="1289" y="1009"/>
                  </a:lnTo>
                  <a:lnTo>
                    <a:pt x="1319" y="1032"/>
                  </a:lnTo>
                  <a:lnTo>
                    <a:pt x="1344" y="1060"/>
                  </a:lnTo>
                  <a:lnTo>
                    <a:pt x="1367" y="1090"/>
                  </a:lnTo>
                  <a:lnTo>
                    <a:pt x="1384" y="1124"/>
                  </a:lnTo>
                  <a:lnTo>
                    <a:pt x="1397" y="1160"/>
                  </a:lnTo>
                  <a:lnTo>
                    <a:pt x="1406" y="1199"/>
                  </a:lnTo>
                  <a:lnTo>
                    <a:pt x="1409" y="1239"/>
                  </a:lnTo>
                  <a:lnTo>
                    <a:pt x="1406" y="1280"/>
                  </a:lnTo>
                  <a:lnTo>
                    <a:pt x="1396" y="1320"/>
                  </a:lnTo>
                  <a:lnTo>
                    <a:pt x="1382" y="1358"/>
                  </a:lnTo>
                  <a:lnTo>
                    <a:pt x="1364" y="1393"/>
                  </a:lnTo>
                  <a:lnTo>
                    <a:pt x="1339" y="1423"/>
                  </a:lnTo>
                  <a:lnTo>
                    <a:pt x="1311" y="1451"/>
                  </a:lnTo>
                  <a:lnTo>
                    <a:pt x="1281" y="1476"/>
                  </a:lnTo>
                  <a:lnTo>
                    <a:pt x="1246" y="1494"/>
                  </a:lnTo>
                  <a:lnTo>
                    <a:pt x="1208" y="1508"/>
                  </a:lnTo>
                  <a:lnTo>
                    <a:pt x="1169" y="1518"/>
                  </a:lnTo>
                  <a:lnTo>
                    <a:pt x="1127" y="1521"/>
                  </a:lnTo>
                  <a:lnTo>
                    <a:pt x="1085" y="1518"/>
                  </a:lnTo>
                  <a:lnTo>
                    <a:pt x="1046" y="1508"/>
                  </a:lnTo>
                  <a:lnTo>
                    <a:pt x="1008" y="1494"/>
                  </a:lnTo>
                  <a:lnTo>
                    <a:pt x="973" y="1476"/>
                  </a:lnTo>
                  <a:lnTo>
                    <a:pt x="943" y="1451"/>
                  </a:lnTo>
                  <a:lnTo>
                    <a:pt x="915" y="1423"/>
                  </a:lnTo>
                  <a:lnTo>
                    <a:pt x="890" y="1393"/>
                  </a:lnTo>
                  <a:lnTo>
                    <a:pt x="872" y="1358"/>
                  </a:lnTo>
                  <a:lnTo>
                    <a:pt x="858" y="1320"/>
                  </a:lnTo>
                  <a:lnTo>
                    <a:pt x="848" y="1280"/>
                  </a:lnTo>
                  <a:lnTo>
                    <a:pt x="845" y="1239"/>
                  </a:lnTo>
                  <a:lnTo>
                    <a:pt x="848" y="1199"/>
                  </a:lnTo>
                  <a:lnTo>
                    <a:pt x="857" y="1160"/>
                  </a:lnTo>
                  <a:lnTo>
                    <a:pt x="870" y="1124"/>
                  </a:lnTo>
                  <a:lnTo>
                    <a:pt x="887" y="1090"/>
                  </a:lnTo>
                  <a:lnTo>
                    <a:pt x="910" y="1060"/>
                  </a:lnTo>
                  <a:lnTo>
                    <a:pt x="935" y="1032"/>
                  </a:lnTo>
                  <a:lnTo>
                    <a:pt x="965" y="1009"/>
                  </a:lnTo>
                  <a:lnTo>
                    <a:pt x="998" y="989"/>
                  </a:lnTo>
                  <a:lnTo>
                    <a:pt x="1033" y="974"/>
                  </a:lnTo>
                  <a:lnTo>
                    <a:pt x="1071" y="963"/>
                  </a:lnTo>
                  <a:lnTo>
                    <a:pt x="1071" y="845"/>
                  </a:lnTo>
                  <a:lnTo>
                    <a:pt x="338" y="845"/>
                  </a:lnTo>
                  <a:lnTo>
                    <a:pt x="338" y="963"/>
                  </a:lnTo>
                  <a:lnTo>
                    <a:pt x="376" y="974"/>
                  </a:lnTo>
                  <a:lnTo>
                    <a:pt x="411" y="989"/>
                  </a:lnTo>
                  <a:lnTo>
                    <a:pt x="444" y="1009"/>
                  </a:lnTo>
                  <a:lnTo>
                    <a:pt x="474" y="1032"/>
                  </a:lnTo>
                  <a:lnTo>
                    <a:pt x="499" y="1060"/>
                  </a:lnTo>
                  <a:lnTo>
                    <a:pt x="522" y="1090"/>
                  </a:lnTo>
                  <a:lnTo>
                    <a:pt x="539" y="1124"/>
                  </a:lnTo>
                  <a:lnTo>
                    <a:pt x="552" y="1160"/>
                  </a:lnTo>
                  <a:lnTo>
                    <a:pt x="561" y="1199"/>
                  </a:lnTo>
                  <a:lnTo>
                    <a:pt x="564" y="1239"/>
                  </a:lnTo>
                  <a:lnTo>
                    <a:pt x="561" y="1280"/>
                  </a:lnTo>
                  <a:lnTo>
                    <a:pt x="551" y="1320"/>
                  </a:lnTo>
                  <a:lnTo>
                    <a:pt x="537" y="1358"/>
                  </a:lnTo>
                  <a:lnTo>
                    <a:pt x="519" y="1393"/>
                  </a:lnTo>
                  <a:lnTo>
                    <a:pt x="494" y="1423"/>
                  </a:lnTo>
                  <a:lnTo>
                    <a:pt x="466" y="1451"/>
                  </a:lnTo>
                  <a:lnTo>
                    <a:pt x="436" y="1476"/>
                  </a:lnTo>
                  <a:lnTo>
                    <a:pt x="401" y="1494"/>
                  </a:lnTo>
                  <a:lnTo>
                    <a:pt x="363" y="1508"/>
                  </a:lnTo>
                  <a:lnTo>
                    <a:pt x="324" y="1518"/>
                  </a:lnTo>
                  <a:lnTo>
                    <a:pt x="282" y="1521"/>
                  </a:lnTo>
                  <a:lnTo>
                    <a:pt x="240" y="1518"/>
                  </a:lnTo>
                  <a:lnTo>
                    <a:pt x="201" y="1508"/>
                  </a:lnTo>
                  <a:lnTo>
                    <a:pt x="163" y="1494"/>
                  </a:lnTo>
                  <a:lnTo>
                    <a:pt x="128" y="1476"/>
                  </a:lnTo>
                  <a:lnTo>
                    <a:pt x="98" y="1451"/>
                  </a:lnTo>
                  <a:lnTo>
                    <a:pt x="70" y="1423"/>
                  </a:lnTo>
                  <a:lnTo>
                    <a:pt x="45" y="1393"/>
                  </a:lnTo>
                  <a:lnTo>
                    <a:pt x="27" y="1358"/>
                  </a:lnTo>
                  <a:lnTo>
                    <a:pt x="13" y="1320"/>
                  </a:lnTo>
                  <a:lnTo>
                    <a:pt x="3" y="1280"/>
                  </a:lnTo>
                  <a:lnTo>
                    <a:pt x="0" y="1239"/>
                  </a:lnTo>
                  <a:lnTo>
                    <a:pt x="3" y="1199"/>
                  </a:lnTo>
                  <a:lnTo>
                    <a:pt x="12" y="1160"/>
                  </a:lnTo>
                  <a:lnTo>
                    <a:pt x="25" y="1124"/>
                  </a:lnTo>
                  <a:lnTo>
                    <a:pt x="42" y="1090"/>
                  </a:lnTo>
                  <a:lnTo>
                    <a:pt x="65" y="1060"/>
                  </a:lnTo>
                  <a:lnTo>
                    <a:pt x="90" y="1032"/>
                  </a:lnTo>
                  <a:lnTo>
                    <a:pt x="120" y="1009"/>
                  </a:lnTo>
                  <a:lnTo>
                    <a:pt x="153" y="989"/>
                  </a:lnTo>
                  <a:lnTo>
                    <a:pt x="188" y="974"/>
                  </a:lnTo>
                  <a:lnTo>
                    <a:pt x="226" y="963"/>
                  </a:lnTo>
                  <a:lnTo>
                    <a:pt x="226" y="732"/>
                  </a:lnTo>
                  <a:lnTo>
                    <a:pt x="1071" y="732"/>
                  </a:lnTo>
                  <a:lnTo>
                    <a:pt x="1071" y="450"/>
                  </a:lnTo>
                  <a:lnTo>
                    <a:pt x="902" y="450"/>
                  </a:lnTo>
                  <a:lnTo>
                    <a:pt x="9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82" name="Group 1488"/>
          <p:cNvGrpSpPr/>
          <p:nvPr/>
        </p:nvGrpSpPr>
        <p:grpSpPr>
          <a:xfrm>
            <a:off x="4045185" y="4503546"/>
            <a:ext cx="536575" cy="536575"/>
            <a:chOff x="677863" y="5786438"/>
            <a:chExt cx="536575" cy="536575"/>
          </a:xfrm>
          <a:solidFill>
            <a:srgbClr val="000000"/>
          </a:solidFill>
        </p:grpSpPr>
        <p:sp>
          <p:nvSpPr>
            <p:cNvPr id="1583" name="Freeform 905"/>
            <p:cNvSpPr>
              <a:spLocks noEditPoints="1"/>
            </p:cNvSpPr>
            <p:nvPr/>
          </p:nvSpPr>
          <p:spPr bwMode="auto">
            <a:xfrm>
              <a:off x="677863" y="5786438"/>
              <a:ext cx="536575" cy="536575"/>
            </a:xfrm>
            <a:custGeom>
              <a:avLst/>
              <a:gdLst>
                <a:gd name="T0" fmla="*/ 1664 w 3380"/>
                <a:gd name="T1" fmla="*/ 3045 h 3380"/>
                <a:gd name="T2" fmla="*/ 1619 w 3380"/>
                <a:gd name="T3" fmla="*/ 3067 h 3380"/>
                <a:gd name="T4" fmla="*/ 1589 w 3380"/>
                <a:gd name="T5" fmla="*/ 3106 h 3380"/>
                <a:gd name="T6" fmla="*/ 1577 w 3380"/>
                <a:gd name="T7" fmla="*/ 3155 h 3380"/>
                <a:gd name="T8" fmla="*/ 1589 w 3380"/>
                <a:gd name="T9" fmla="*/ 3204 h 3380"/>
                <a:gd name="T10" fmla="*/ 1619 w 3380"/>
                <a:gd name="T11" fmla="*/ 3243 h 3380"/>
                <a:gd name="T12" fmla="*/ 1664 w 3380"/>
                <a:gd name="T13" fmla="*/ 3264 h 3380"/>
                <a:gd name="T14" fmla="*/ 1716 w 3380"/>
                <a:gd name="T15" fmla="*/ 3264 h 3380"/>
                <a:gd name="T16" fmla="*/ 1761 w 3380"/>
                <a:gd name="T17" fmla="*/ 3243 h 3380"/>
                <a:gd name="T18" fmla="*/ 1791 w 3380"/>
                <a:gd name="T19" fmla="*/ 3204 h 3380"/>
                <a:gd name="T20" fmla="*/ 1803 w 3380"/>
                <a:gd name="T21" fmla="*/ 3155 h 3380"/>
                <a:gd name="T22" fmla="*/ 1791 w 3380"/>
                <a:gd name="T23" fmla="*/ 3106 h 3380"/>
                <a:gd name="T24" fmla="*/ 1761 w 3380"/>
                <a:gd name="T25" fmla="*/ 3067 h 3380"/>
                <a:gd name="T26" fmla="*/ 1716 w 3380"/>
                <a:gd name="T27" fmla="*/ 3045 h 3380"/>
                <a:gd name="T28" fmla="*/ 225 w 3380"/>
                <a:gd name="T29" fmla="*/ 451 h 3380"/>
                <a:gd name="T30" fmla="*/ 3155 w 3380"/>
                <a:gd name="T31" fmla="*/ 2704 h 3380"/>
                <a:gd name="T32" fmla="*/ 225 w 3380"/>
                <a:gd name="T33" fmla="*/ 451 h 3380"/>
                <a:gd name="T34" fmla="*/ 113 w 3380"/>
                <a:gd name="T35" fmla="*/ 338 h 3380"/>
                <a:gd name="T36" fmla="*/ 3267 w 3380"/>
                <a:gd name="T37" fmla="*/ 113 h 3380"/>
                <a:gd name="T38" fmla="*/ 0 w 3380"/>
                <a:gd name="T39" fmla="*/ 0 h 3380"/>
                <a:gd name="T40" fmla="*/ 3380 w 3380"/>
                <a:gd name="T41" fmla="*/ 451 h 3380"/>
                <a:gd name="T42" fmla="*/ 3267 w 3380"/>
                <a:gd name="T43" fmla="*/ 2704 h 3380"/>
                <a:gd name="T44" fmla="*/ 3341 w 3380"/>
                <a:gd name="T45" fmla="*/ 2707 h 3380"/>
                <a:gd name="T46" fmla="*/ 3369 w 3380"/>
                <a:gd name="T47" fmla="*/ 2727 h 3380"/>
                <a:gd name="T48" fmla="*/ 3380 w 3380"/>
                <a:gd name="T49" fmla="*/ 2760 h 3380"/>
                <a:gd name="T50" fmla="*/ 3369 w 3380"/>
                <a:gd name="T51" fmla="*/ 2793 h 3380"/>
                <a:gd name="T52" fmla="*/ 3341 w 3380"/>
                <a:gd name="T53" fmla="*/ 2814 h 3380"/>
                <a:gd name="T54" fmla="*/ 1746 w 3380"/>
                <a:gd name="T55" fmla="*/ 2817 h 3380"/>
                <a:gd name="T56" fmla="*/ 1746 w 3380"/>
                <a:gd name="T57" fmla="*/ 2932 h 3380"/>
                <a:gd name="T58" fmla="*/ 1744 w 3380"/>
                <a:gd name="T59" fmla="*/ 2937 h 3380"/>
                <a:gd name="T60" fmla="*/ 1806 w 3380"/>
                <a:gd name="T61" fmla="*/ 2962 h 3380"/>
                <a:gd name="T62" fmla="*/ 1856 w 3380"/>
                <a:gd name="T63" fmla="*/ 3003 h 3380"/>
                <a:gd name="T64" fmla="*/ 1893 w 3380"/>
                <a:gd name="T65" fmla="*/ 3057 h 3380"/>
                <a:gd name="T66" fmla="*/ 1912 w 3380"/>
                <a:gd name="T67" fmla="*/ 3120 h 3380"/>
                <a:gd name="T68" fmla="*/ 1912 w 3380"/>
                <a:gd name="T69" fmla="*/ 3192 h 3380"/>
                <a:gd name="T70" fmla="*/ 1890 w 3380"/>
                <a:gd name="T71" fmla="*/ 3258 h 3380"/>
                <a:gd name="T72" fmla="*/ 1849 w 3380"/>
                <a:gd name="T73" fmla="*/ 3314 h 3380"/>
                <a:gd name="T74" fmla="*/ 1793 w 3380"/>
                <a:gd name="T75" fmla="*/ 3354 h 3380"/>
                <a:gd name="T76" fmla="*/ 1727 w 3380"/>
                <a:gd name="T77" fmla="*/ 3377 h 3380"/>
                <a:gd name="T78" fmla="*/ 1653 w 3380"/>
                <a:gd name="T79" fmla="*/ 3377 h 3380"/>
                <a:gd name="T80" fmla="*/ 1587 w 3380"/>
                <a:gd name="T81" fmla="*/ 3354 h 3380"/>
                <a:gd name="T82" fmla="*/ 1531 w 3380"/>
                <a:gd name="T83" fmla="*/ 3314 h 3380"/>
                <a:gd name="T84" fmla="*/ 1490 w 3380"/>
                <a:gd name="T85" fmla="*/ 3258 h 3380"/>
                <a:gd name="T86" fmla="*/ 1468 w 3380"/>
                <a:gd name="T87" fmla="*/ 3192 h 3380"/>
                <a:gd name="T88" fmla="*/ 1468 w 3380"/>
                <a:gd name="T89" fmla="*/ 3120 h 3380"/>
                <a:gd name="T90" fmla="*/ 1487 w 3380"/>
                <a:gd name="T91" fmla="*/ 3057 h 3380"/>
                <a:gd name="T92" fmla="*/ 1524 w 3380"/>
                <a:gd name="T93" fmla="*/ 3003 h 3380"/>
                <a:gd name="T94" fmla="*/ 1574 w 3380"/>
                <a:gd name="T95" fmla="*/ 2962 h 3380"/>
                <a:gd name="T96" fmla="*/ 1636 w 3380"/>
                <a:gd name="T97" fmla="*/ 2937 h 3380"/>
                <a:gd name="T98" fmla="*/ 1634 w 3380"/>
                <a:gd name="T99" fmla="*/ 2932 h 3380"/>
                <a:gd name="T100" fmla="*/ 1634 w 3380"/>
                <a:gd name="T101" fmla="*/ 2817 h 3380"/>
                <a:gd name="T102" fmla="*/ 39 w 3380"/>
                <a:gd name="T103" fmla="*/ 2814 h 3380"/>
                <a:gd name="T104" fmla="*/ 11 w 3380"/>
                <a:gd name="T105" fmla="*/ 2793 h 3380"/>
                <a:gd name="T106" fmla="*/ 0 w 3380"/>
                <a:gd name="T107" fmla="*/ 2760 h 3380"/>
                <a:gd name="T108" fmla="*/ 11 w 3380"/>
                <a:gd name="T109" fmla="*/ 2727 h 3380"/>
                <a:gd name="T110" fmla="*/ 39 w 3380"/>
                <a:gd name="T111" fmla="*/ 2707 h 3380"/>
                <a:gd name="T112" fmla="*/ 113 w 3380"/>
                <a:gd name="T113" fmla="*/ 2704 h 3380"/>
                <a:gd name="T114" fmla="*/ 0 w 338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3380">
                  <a:moveTo>
                    <a:pt x="1690" y="3042"/>
                  </a:moveTo>
                  <a:lnTo>
                    <a:pt x="1664" y="3045"/>
                  </a:lnTo>
                  <a:lnTo>
                    <a:pt x="1641" y="3053"/>
                  </a:lnTo>
                  <a:lnTo>
                    <a:pt x="1619" y="3067"/>
                  </a:lnTo>
                  <a:lnTo>
                    <a:pt x="1602" y="3084"/>
                  </a:lnTo>
                  <a:lnTo>
                    <a:pt x="1589" y="3106"/>
                  </a:lnTo>
                  <a:lnTo>
                    <a:pt x="1580" y="3129"/>
                  </a:lnTo>
                  <a:lnTo>
                    <a:pt x="1577" y="3155"/>
                  </a:lnTo>
                  <a:lnTo>
                    <a:pt x="1580" y="3180"/>
                  </a:lnTo>
                  <a:lnTo>
                    <a:pt x="1589" y="3204"/>
                  </a:lnTo>
                  <a:lnTo>
                    <a:pt x="1602" y="3225"/>
                  </a:lnTo>
                  <a:lnTo>
                    <a:pt x="1619" y="3243"/>
                  </a:lnTo>
                  <a:lnTo>
                    <a:pt x="1641" y="3256"/>
                  </a:lnTo>
                  <a:lnTo>
                    <a:pt x="1664" y="3264"/>
                  </a:lnTo>
                  <a:lnTo>
                    <a:pt x="1690" y="3267"/>
                  </a:lnTo>
                  <a:lnTo>
                    <a:pt x="1716" y="3264"/>
                  </a:lnTo>
                  <a:lnTo>
                    <a:pt x="1739" y="3256"/>
                  </a:lnTo>
                  <a:lnTo>
                    <a:pt x="1761" y="3243"/>
                  </a:lnTo>
                  <a:lnTo>
                    <a:pt x="1778" y="3225"/>
                  </a:lnTo>
                  <a:lnTo>
                    <a:pt x="1791" y="3204"/>
                  </a:lnTo>
                  <a:lnTo>
                    <a:pt x="1800" y="3180"/>
                  </a:lnTo>
                  <a:lnTo>
                    <a:pt x="1803" y="3155"/>
                  </a:lnTo>
                  <a:lnTo>
                    <a:pt x="1800" y="3129"/>
                  </a:lnTo>
                  <a:lnTo>
                    <a:pt x="1791" y="3106"/>
                  </a:lnTo>
                  <a:lnTo>
                    <a:pt x="1778" y="3084"/>
                  </a:lnTo>
                  <a:lnTo>
                    <a:pt x="1761" y="3067"/>
                  </a:lnTo>
                  <a:lnTo>
                    <a:pt x="1739" y="3053"/>
                  </a:lnTo>
                  <a:lnTo>
                    <a:pt x="1716" y="3045"/>
                  </a:lnTo>
                  <a:lnTo>
                    <a:pt x="1690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55" y="2704"/>
                  </a:lnTo>
                  <a:lnTo>
                    <a:pt x="3155" y="451"/>
                  </a:lnTo>
                  <a:lnTo>
                    <a:pt x="225" y="451"/>
                  </a:lnTo>
                  <a:close/>
                  <a:moveTo>
                    <a:pt x="113" y="113"/>
                  </a:moveTo>
                  <a:lnTo>
                    <a:pt x="113" y="338"/>
                  </a:lnTo>
                  <a:lnTo>
                    <a:pt x="3267" y="338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451"/>
                  </a:lnTo>
                  <a:lnTo>
                    <a:pt x="3267" y="451"/>
                  </a:lnTo>
                  <a:lnTo>
                    <a:pt x="3267" y="2704"/>
                  </a:lnTo>
                  <a:lnTo>
                    <a:pt x="3324" y="2704"/>
                  </a:lnTo>
                  <a:lnTo>
                    <a:pt x="3341" y="2707"/>
                  </a:lnTo>
                  <a:lnTo>
                    <a:pt x="3356" y="2715"/>
                  </a:lnTo>
                  <a:lnTo>
                    <a:pt x="3369" y="2727"/>
                  </a:lnTo>
                  <a:lnTo>
                    <a:pt x="3377" y="2743"/>
                  </a:lnTo>
                  <a:lnTo>
                    <a:pt x="3380" y="2760"/>
                  </a:lnTo>
                  <a:lnTo>
                    <a:pt x="3377" y="2778"/>
                  </a:lnTo>
                  <a:lnTo>
                    <a:pt x="3369" y="2793"/>
                  </a:lnTo>
                  <a:lnTo>
                    <a:pt x="3356" y="2805"/>
                  </a:lnTo>
                  <a:lnTo>
                    <a:pt x="3341" y="2814"/>
                  </a:lnTo>
                  <a:lnTo>
                    <a:pt x="3324" y="2817"/>
                  </a:lnTo>
                  <a:lnTo>
                    <a:pt x="1746" y="2817"/>
                  </a:lnTo>
                  <a:lnTo>
                    <a:pt x="1746" y="2929"/>
                  </a:lnTo>
                  <a:lnTo>
                    <a:pt x="1746" y="2932"/>
                  </a:lnTo>
                  <a:lnTo>
                    <a:pt x="1745" y="2934"/>
                  </a:lnTo>
                  <a:lnTo>
                    <a:pt x="1744" y="2937"/>
                  </a:lnTo>
                  <a:lnTo>
                    <a:pt x="1776" y="2948"/>
                  </a:lnTo>
                  <a:lnTo>
                    <a:pt x="1806" y="2962"/>
                  </a:lnTo>
                  <a:lnTo>
                    <a:pt x="1832" y="2981"/>
                  </a:lnTo>
                  <a:lnTo>
                    <a:pt x="1856" y="3003"/>
                  </a:lnTo>
                  <a:lnTo>
                    <a:pt x="1876" y="3029"/>
                  </a:lnTo>
                  <a:lnTo>
                    <a:pt x="1893" y="3057"/>
                  </a:lnTo>
                  <a:lnTo>
                    <a:pt x="1905" y="3088"/>
                  </a:lnTo>
                  <a:lnTo>
                    <a:pt x="1912" y="3120"/>
                  </a:lnTo>
                  <a:lnTo>
                    <a:pt x="1915" y="3155"/>
                  </a:lnTo>
                  <a:lnTo>
                    <a:pt x="1912" y="3192"/>
                  </a:lnTo>
                  <a:lnTo>
                    <a:pt x="1904" y="3226"/>
                  </a:lnTo>
                  <a:lnTo>
                    <a:pt x="1890" y="3258"/>
                  </a:lnTo>
                  <a:lnTo>
                    <a:pt x="1871" y="3288"/>
                  </a:lnTo>
                  <a:lnTo>
                    <a:pt x="1849" y="3314"/>
                  </a:lnTo>
                  <a:lnTo>
                    <a:pt x="1823" y="3337"/>
                  </a:lnTo>
                  <a:lnTo>
                    <a:pt x="1793" y="3354"/>
                  </a:lnTo>
                  <a:lnTo>
                    <a:pt x="1761" y="3369"/>
                  </a:lnTo>
                  <a:lnTo>
                    <a:pt x="1727" y="3377"/>
                  </a:lnTo>
                  <a:lnTo>
                    <a:pt x="1690" y="3380"/>
                  </a:lnTo>
                  <a:lnTo>
                    <a:pt x="1653" y="3377"/>
                  </a:lnTo>
                  <a:lnTo>
                    <a:pt x="1619" y="3369"/>
                  </a:lnTo>
                  <a:lnTo>
                    <a:pt x="1587" y="3354"/>
                  </a:lnTo>
                  <a:lnTo>
                    <a:pt x="1557" y="3337"/>
                  </a:lnTo>
                  <a:lnTo>
                    <a:pt x="1531" y="3314"/>
                  </a:lnTo>
                  <a:lnTo>
                    <a:pt x="1509" y="3288"/>
                  </a:lnTo>
                  <a:lnTo>
                    <a:pt x="1490" y="3258"/>
                  </a:lnTo>
                  <a:lnTo>
                    <a:pt x="1476" y="3226"/>
                  </a:lnTo>
                  <a:lnTo>
                    <a:pt x="1468" y="3192"/>
                  </a:lnTo>
                  <a:lnTo>
                    <a:pt x="1465" y="3155"/>
                  </a:lnTo>
                  <a:lnTo>
                    <a:pt x="1468" y="3120"/>
                  </a:lnTo>
                  <a:lnTo>
                    <a:pt x="1475" y="3088"/>
                  </a:lnTo>
                  <a:lnTo>
                    <a:pt x="1487" y="3057"/>
                  </a:lnTo>
                  <a:lnTo>
                    <a:pt x="1504" y="3029"/>
                  </a:lnTo>
                  <a:lnTo>
                    <a:pt x="1524" y="3003"/>
                  </a:lnTo>
                  <a:lnTo>
                    <a:pt x="1548" y="2981"/>
                  </a:lnTo>
                  <a:lnTo>
                    <a:pt x="1574" y="2962"/>
                  </a:lnTo>
                  <a:lnTo>
                    <a:pt x="1604" y="2948"/>
                  </a:lnTo>
                  <a:lnTo>
                    <a:pt x="1636" y="2937"/>
                  </a:lnTo>
                  <a:lnTo>
                    <a:pt x="1635" y="2934"/>
                  </a:lnTo>
                  <a:lnTo>
                    <a:pt x="1634" y="2932"/>
                  </a:lnTo>
                  <a:lnTo>
                    <a:pt x="1634" y="2929"/>
                  </a:lnTo>
                  <a:lnTo>
                    <a:pt x="1634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4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4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3" y="2704"/>
                  </a:lnTo>
                  <a:lnTo>
                    <a:pt x="113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906"/>
            <p:cNvSpPr>
              <a:spLocks/>
            </p:cNvSpPr>
            <p:nvPr/>
          </p:nvSpPr>
          <p:spPr bwMode="auto">
            <a:xfrm>
              <a:off x="990601" y="6143626"/>
              <a:ext cx="17463" cy="46038"/>
            </a:xfrm>
            <a:custGeom>
              <a:avLst/>
              <a:gdLst>
                <a:gd name="T0" fmla="*/ 56 w 112"/>
                <a:gd name="T1" fmla="*/ 0 h 282"/>
                <a:gd name="T2" fmla="*/ 73 w 112"/>
                <a:gd name="T3" fmla="*/ 3 h 282"/>
                <a:gd name="T4" fmla="*/ 90 w 112"/>
                <a:gd name="T5" fmla="*/ 12 h 282"/>
                <a:gd name="T6" fmla="*/ 101 w 112"/>
                <a:gd name="T7" fmla="*/ 24 h 282"/>
                <a:gd name="T8" fmla="*/ 109 w 112"/>
                <a:gd name="T9" fmla="*/ 39 h 282"/>
                <a:gd name="T10" fmla="*/ 112 w 112"/>
                <a:gd name="T11" fmla="*/ 57 h 282"/>
                <a:gd name="T12" fmla="*/ 112 w 112"/>
                <a:gd name="T13" fmla="*/ 226 h 282"/>
                <a:gd name="T14" fmla="*/ 109 w 112"/>
                <a:gd name="T15" fmla="*/ 243 h 282"/>
                <a:gd name="T16" fmla="*/ 101 w 112"/>
                <a:gd name="T17" fmla="*/ 258 h 282"/>
                <a:gd name="T18" fmla="*/ 90 w 112"/>
                <a:gd name="T19" fmla="*/ 271 h 282"/>
                <a:gd name="T20" fmla="*/ 73 w 112"/>
                <a:gd name="T21" fmla="*/ 279 h 282"/>
                <a:gd name="T22" fmla="*/ 56 w 112"/>
                <a:gd name="T23" fmla="*/ 282 h 282"/>
                <a:gd name="T24" fmla="*/ 39 w 112"/>
                <a:gd name="T25" fmla="*/ 279 h 282"/>
                <a:gd name="T26" fmla="*/ 23 w 112"/>
                <a:gd name="T27" fmla="*/ 271 h 282"/>
                <a:gd name="T28" fmla="*/ 11 w 112"/>
                <a:gd name="T29" fmla="*/ 258 h 282"/>
                <a:gd name="T30" fmla="*/ 3 w 112"/>
                <a:gd name="T31" fmla="*/ 243 h 282"/>
                <a:gd name="T32" fmla="*/ 0 w 112"/>
                <a:gd name="T33" fmla="*/ 226 h 282"/>
                <a:gd name="T34" fmla="*/ 0 w 112"/>
                <a:gd name="T35" fmla="*/ 57 h 282"/>
                <a:gd name="T36" fmla="*/ 3 w 112"/>
                <a:gd name="T37" fmla="*/ 39 h 282"/>
                <a:gd name="T38" fmla="*/ 11 w 112"/>
                <a:gd name="T39" fmla="*/ 24 h 282"/>
                <a:gd name="T40" fmla="*/ 23 w 112"/>
                <a:gd name="T41" fmla="*/ 12 h 282"/>
                <a:gd name="T42" fmla="*/ 39 w 112"/>
                <a:gd name="T43" fmla="*/ 3 h 282"/>
                <a:gd name="T44" fmla="*/ 56 w 112"/>
                <a:gd name="T45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2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2" y="226"/>
                  </a:lnTo>
                  <a:lnTo>
                    <a:pt x="109" y="243"/>
                  </a:lnTo>
                  <a:lnTo>
                    <a:pt x="101" y="258"/>
                  </a:lnTo>
                  <a:lnTo>
                    <a:pt x="90" y="271"/>
                  </a:lnTo>
                  <a:lnTo>
                    <a:pt x="73" y="279"/>
                  </a:lnTo>
                  <a:lnTo>
                    <a:pt x="56" y="282"/>
                  </a:lnTo>
                  <a:lnTo>
                    <a:pt x="39" y="279"/>
                  </a:lnTo>
                  <a:lnTo>
                    <a:pt x="23" y="271"/>
                  </a:lnTo>
                  <a:lnTo>
                    <a:pt x="11" y="258"/>
                  </a:lnTo>
                  <a:lnTo>
                    <a:pt x="3" y="243"/>
                  </a:lnTo>
                  <a:lnTo>
                    <a:pt x="0" y="22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Freeform 907"/>
            <p:cNvSpPr>
              <a:spLocks/>
            </p:cNvSpPr>
            <p:nvPr/>
          </p:nvSpPr>
          <p:spPr bwMode="auto">
            <a:xfrm>
              <a:off x="1027113" y="6108701"/>
              <a:ext cx="17463" cy="80963"/>
            </a:xfrm>
            <a:custGeom>
              <a:avLst/>
              <a:gdLst>
                <a:gd name="T0" fmla="*/ 56 w 113"/>
                <a:gd name="T1" fmla="*/ 0 h 507"/>
                <a:gd name="T2" fmla="*/ 74 w 113"/>
                <a:gd name="T3" fmla="*/ 3 h 507"/>
                <a:gd name="T4" fmla="*/ 89 w 113"/>
                <a:gd name="T5" fmla="*/ 11 h 507"/>
                <a:gd name="T6" fmla="*/ 101 w 113"/>
                <a:gd name="T7" fmla="*/ 24 h 507"/>
                <a:gd name="T8" fmla="*/ 110 w 113"/>
                <a:gd name="T9" fmla="*/ 39 h 507"/>
                <a:gd name="T10" fmla="*/ 113 w 113"/>
                <a:gd name="T11" fmla="*/ 56 h 507"/>
                <a:gd name="T12" fmla="*/ 113 w 113"/>
                <a:gd name="T13" fmla="*/ 451 h 507"/>
                <a:gd name="T14" fmla="*/ 110 w 113"/>
                <a:gd name="T15" fmla="*/ 468 h 507"/>
                <a:gd name="T16" fmla="*/ 101 w 113"/>
                <a:gd name="T17" fmla="*/ 483 h 507"/>
                <a:gd name="T18" fmla="*/ 89 w 113"/>
                <a:gd name="T19" fmla="*/ 496 h 507"/>
                <a:gd name="T20" fmla="*/ 74 w 113"/>
                <a:gd name="T21" fmla="*/ 504 h 507"/>
                <a:gd name="T22" fmla="*/ 56 w 113"/>
                <a:gd name="T23" fmla="*/ 507 h 507"/>
                <a:gd name="T24" fmla="*/ 39 w 113"/>
                <a:gd name="T25" fmla="*/ 504 h 507"/>
                <a:gd name="T26" fmla="*/ 24 w 113"/>
                <a:gd name="T27" fmla="*/ 496 h 507"/>
                <a:gd name="T28" fmla="*/ 11 w 113"/>
                <a:gd name="T29" fmla="*/ 483 h 507"/>
                <a:gd name="T30" fmla="*/ 3 w 113"/>
                <a:gd name="T31" fmla="*/ 468 h 507"/>
                <a:gd name="T32" fmla="*/ 0 w 113"/>
                <a:gd name="T33" fmla="*/ 451 h 507"/>
                <a:gd name="T34" fmla="*/ 0 w 113"/>
                <a:gd name="T35" fmla="*/ 56 h 507"/>
                <a:gd name="T36" fmla="*/ 3 w 113"/>
                <a:gd name="T37" fmla="*/ 39 h 507"/>
                <a:gd name="T38" fmla="*/ 11 w 113"/>
                <a:gd name="T39" fmla="*/ 24 h 507"/>
                <a:gd name="T40" fmla="*/ 24 w 113"/>
                <a:gd name="T41" fmla="*/ 11 h 507"/>
                <a:gd name="T42" fmla="*/ 39 w 113"/>
                <a:gd name="T43" fmla="*/ 3 h 507"/>
                <a:gd name="T44" fmla="*/ 56 w 113"/>
                <a:gd name="T45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507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451"/>
                  </a:lnTo>
                  <a:lnTo>
                    <a:pt x="110" y="468"/>
                  </a:lnTo>
                  <a:lnTo>
                    <a:pt x="101" y="483"/>
                  </a:lnTo>
                  <a:lnTo>
                    <a:pt x="89" y="496"/>
                  </a:lnTo>
                  <a:lnTo>
                    <a:pt x="74" y="504"/>
                  </a:lnTo>
                  <a:lnTo>
                    <a:pt x="56" y="507"/>
                  </a:lnTo>
                  <a:lnTo>
                    <a:pt x="39" y="504"/>
                  </a:lnTo>
                  <a:lnTo>
                    <a:pt x="24" y="496"/>
                  </a:lnTo>
                  <a:lnTo>
                    <a:pt x="11" y="483"/>
                  </a:lnTo>
                  <a:lnTo>
                    <a:pt x="3" y="468"/>
                  </a:lnTo>
                  <a:lnTo>
                    <a:pt x="0" y="451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908"/>
            <p:cNvSpPr>
              <a:spLocks/>
            </p:cNvSpPr>
            <p:nvPr/>
          </p:nvSpPr>
          <p:spPr bwMode="auto">
            <a:xfrm>
              <a:off x="1062038" y="6126163"/>
              <a:ext cx="19050" cy="63500"/>
            </a:xfrm>
            <a:custGeom>
              <a:avLst/>
              <a:gdLst>
                <a:gd name="T0" fmla="*/ 57 w 113"/>
                <a:gd name="T1" fmla="*/ 0 h 394"/>
                <a:gd name="T2" fmla="*/ 74 w 113"/>
                <a:gd name="T3" fmla="*/ 3 h 394"/>
                <a:gd name="T4" fmla="*/ 89 w 113"/>
                <a:gd name="T5" fmla="*/ 11 h 394"/>
                <a:gd name="T6" fmla="*/ 102 w 113"/>
                <a:gd name="T7" fmla="*/ 22 h 394"/>
                <a:gd name="T8" fmla="*/ 110 w 113"/>
                <a:gd name="T9" fmla="*/ 39 h 394"/>
                <a:gd name="T10" fmla="*/ 113 w 113"/>
                <a:gd name="T11" fmla="*/ 56 h 394"/>
                <a:gd name="T12" fmla="*/ 113 w 113"/>
                <a:gd name="T13" fmla="*/ 338 h 394"/>
                <a:gd name="T14" fmla="*/ 110 w 113"/>
                <a:gd name="T15" fmla="*/ 355 h 394"/>
                <a:gd name="T16" fmla="*/ 102 w 113"/>
                <a:gd name="T17" fmla="*/ 370 h 394"/>
                <a:gd name="T18" fmla="*/ 89 w 113"/>
                <a:gd name="T19" fmla="*/ 383 h 394"/>
                <a:gd name="T20" fmla="*/ 74 w 113"/>
                <a:gd name="T21" fmla="*/ 391 h 394"/>
                <a:gd name="T22" fmla="*/ 57 w 113"/>
                <a:gd name="T23" fmla="*/ 394 h 394"/>
                <a:gd name="T24" fmla="*/ 39 w 113"/>
                <a:gd name="T25" fmla="*/ 391 h 394"/>
                <a:gd name="T26" fmla="*/ 23 w 113"/>
                <a:gd name="T27" fmla="*/ 383 h 394"/>
                <a:gd name="T28" fmla="*/ 12 w 113"/>
                <a:gd name="T29" fmla="*/ 370 h 394"/>
                <a:gd name="T30" fmla="*/ 3 w 113"/>
                <a:gd name="T31" fmla="*/ 355 h 394"/>
                <a:gd name="T32" fmla="*/ 0 w 113"/>
                <a:gd name="T33" fmla="*/ 338 h 394"/>
                <a:gd name="T34" fmla="*/ 0 w 113"/>
                <a:gd name="T35" fmla="*/ 56 h 394"/>
                <a:gd name="T36" fmla="*/ 3 w 113"/>
                <a:gd name="T37" fmla="*/ 39 h 394"/>
                <a:gd name="T38" fmla="*/ 12 w 113"/>
                <a:gd name="T39" fmla="*/ 22 h 394"/>
                <a:gd name="T40" fmla="*/ 23 w 113"/>
                <a:gd name="T41" fmla="*/ 11 h 394"/>
                <a:gd name="T42" fmla="*/ 39 w 113"/>
                <a:gd name="T43" fmla="*/ 3 h 394"/>
                <a:gd name="T44" fmla="*/ 57 w 113"/>
                <a:gd name="T4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394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338"/>
                  </a:lnTo>
                  <a:lnTo>
                    <a:pt x="110" y="355"/>
                  </a:lnTo>
                  <a:lnTo>
                    <a:pt x="102" y="370"/>
                  </a:lnTo>
                  <a:lnTo>
                    <a:pt x="89" y="383"/>
                  </a:lnTo>
                  <a:lnTo>
                    <a:pt x="74" y="391"/>
                  </a:lnTo>
                  <a:lnTo>
                    <a:pt x="57" y="394"/>
                  </a:lnTo>
                  <a:lnTo>
                    <a:pt x="39" y="391"/>
                  </a:lnTo>
                  <a:lnTo>
                    <a:pt x="23" y="383"/>
                  </a:lnTo>
                  <a:lnTo>
                    <a:pt x="12" y="370"/>
                  </a:lnTo>
                  <a:lnTo>
                    <a:pt x="3" y="355"/>
                  </a:lnTo>
                  <a:lnTo>
                    <a:pt x="0" y="338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909"/>
            <p:cNvSpPr>
              <a:spLocks/>
            </p:cNvSpPr>
            <p:nvPr/>
          </p:nvSpPr>
          <p:spPr bwMode="auto">
            <a:xfrm>
              <a:off x="1098551" y="6064251"/>
              <a:ext cx="17463" cy="125413"/>
            </a:xfrm>
            <a:custGeom>
              <a:avLst/>
              <a:gdLst>
                <a:gd name="T0" fmla="*/ 56 w 112"/>
                <a:gd name="T1" fmla="*/ 0 h 789"/>
                <a:gd name="T2" fmla="*/ 73 w 112"/>
                <a:gd name="T3" fmla="*/ 3 h 789"/>
                <a:gd name="T4" fmla="*/ 89 w 112"/>
                <a:gd name="T5" fmla="*/ 12 h 789"/>
                <a:gd name="T6" fmla="*/ 101 w 112"/>
                <a:gd name="T7" fmla="*/ 24 h 789"/>
                <a:gd name="T8" fmla="*/ 109 w 112"/>
                <a:gd name="T9" fmla="*/ 39 h 789"/>
                <a:gd name="T10" fmla="*/ 112 w 112"/>
                <a:gd name="T11" fmla="*/ 57 h 789"/>
                <a:gd name="T12" fmla="*/ 112 w 112"/>
                <a:gd name="T13" fmla="*/ 733 h 789"/>
                <a:gd name="T14" fmla="*/ 109 w 112"/>
                <a:gd name="T15" fmla="*/ 750 h 789"/>
                <a:gd name="T16" fmla="*/ 101 w 112"/>
                <a:gd name="T17" fmla="*/ 765 h 789"/>
                <a:gd name="T18" fmla="*/ 89 w 112"/>
                <a:gd name="T19" fmla="*/ 778 h 789"/>
                <a:gd name="T20" fmla="*/ 73 w 112"/>
                <a:gd name="T21" fmla="*/ 786 h 789"/>
                <a:gd name="T22" fmla="*/ 56 w 112"/>
                <a:gd name="T23" fmla="*/ 789 h 789"/>
                <a:gd name="T24" fmla="*/ 39 w 112"/>
                <a:gd name="T25" fmla="*/ 786 h 789"/>
                <a:gd name="T26" fmla="*/ 23 w 112"/>
                <a:gd name="T27" fmla="*/ 778 h 789"/>
                <a:gd name="T28" fmla="*/ 11 w 112"/>
                <a:gd name="T29" fmla="*/ 765 h 789"/>
                <a:gd name="T30" fmla="*/ 3 w 112"/>
                <a:gd name="T31" fmla="*/ 750 h 789"/>
                <a:gd name="T32" fmla="*/ 0 w 112"/>
                <a:gd name="T33" fmla="*/ 733 h 789"/>
                <a:gd name="T34" fmla="*/ 0 w 112"/>
                <a:gd name="T35" fmla="*/ 57 h 789"/>
                <a:gd name="T36" fmla="*/ 3 w 112"/>
                <a:gd name="T37" fmla="*/ 39 h 789"/>
                <a:gd name="T38" fmla="*/ 11 w 112"/>
                <a:gd name="T39" fmla="*/ 24 h 789"/>
                <a:gd name="T40" fmla="*/ 23 w 112"/>
                <a:gd name="T41" fmla="*/ 12 h 789"/>
                <a:gd name="T42" fmla="*/ 39 w 112"/>
                <a:gd name="T43" fmla="*/ 3 h 789"/>
                <a:gd name="T44" fmla="*/ 56 w 112"/>
                <a:gd name="T45" fmla="*/ 0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789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2" y="733"/>
                  </a:lnTo>
                  <a:lnTo>
                    <a:pt x="109" y="750"/>
                  </a:lnTo>
                  <a:lnTo>
                    <a:pt x="101" y="765"/>
                  </a:lnTo>
                  <a:lnTo>
                    <a:pt x="89" y="778"/>
                  </a:lnTo>
                  <a:lnTo>
                    <a:pt x="73" y="786"/>
                  </a:lnTo>
                  <a:lnTo>
                    <a:pt x="56" y="789"/>
                  </a:lnTo>
                  <a:lnTo>
                    <a:pt x="39" y="786"/>
                  </a:lnTo>
                  <a:lnTo>
                    <a:pt x="23" y="778"/>
                  </a:lnTo>
                  <a:lnTo>
                    <a:pt x="11" y="765"/>
                  </a:lnTo>
                  <a:lnTo>
                    <a:pt x="3" y="750"/>
                  </a:lnTo>
                  <a:lnTo>
                    <a:pt x="0" y="733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910"/>
            <p:cNvSpPr>
              <a:spLocks/>
            </p:cNvSpPr>
            <p:nvPr/>
          </p:nvSpPr>
          <p:spPr bwMode="auto">
            <a:xfrm>
              <a:off x="1133476" y="6099176"/>
              <a:ext cx="19050" cy="90488"/>
            </a:xfrm>
            <a:custGeom>
              <a:avLst/>
              <a:gdLst>
                <a:gd name="T0" fmla="*/ 56 w 113"/>
                <a:gd name="T1" fmla="*/ 0 h 563"/>
                <a:gd name="T2" fmla="*/ 74 w 113"/>
                <a:gd name="T3" fmla="*/ 3 h 563"/>
                <a:gd name="T4" fmla="*/ 89 w 113"/>
                <a:gd name="T5" fmla="*/ 11 h 563"/>
                <a:gd name="T6" fmla="*/ 101 w 113"/>
                <a:gd name="T7" fmla="*/ 23 h 563"/>
                <a:gd name="T8" fmla="*/ 110 w 113"/>
                <a:gd name="T9" fmla="*/ 39 h 563"/>
                <a:gd name="T10" fmla="*/ 113 w 113"/>
                <a:gd name="T11" fmla="*/ 56 h 563"/>
                <a:gd name="T12" fmla="*/ 113 w 113"/>
                <a:gd name="T13" fmla="*/ 507 h 563"/>
                <a:gd name="T14" fmla="*/ 110 w 113"/>
                <a:gd name="T15" fmla="*/ 524 h 563"/>
                <a:gd name="T16" fmla="*/ 101 w 113"/>
                <a:gd name="T17" fmla="*/ 539 h 563"/>
                <a:gd name="T18" fmla="*/ 89 w 113"/>
                <a:gd name="T19" fmla="*/ 552 h 563"/>
                <a:gd name="T20" fmla="*/ 74 w 113"/>
                <a:gd name="T21" fmla="*/ 560 h 563"/>
                <a:gd name="T22" fmla="*/ 56 w 113"/>
                <a:gd name="T23" fmla="*/ 563 h 563"/>
                <a:gd name="T24" fmla="*/ 39 w 113"/>
                <a:gd name="T25" fmla="*/ 560 h 563"/>
                <a:gd name="T26" fmla="*/ 24 w 113"/>
                <a:gd name="T27" fmla="*/ 552 h 563"/>
                <a:gd name="T28" fmla="*/ 11 w 113"/>
                <a:gd name="T29" fmla="*/ 539 h 563"/>
                <a:gd name="T30" fmla="*/ 3 w 113"/>
                <a:gd name="T31" fmla="*/ 524 h 563"/>
                <a:gd name="T32" fmla="*/ 0 w 113"/>
                <a:gd name="T33" fmla="*/ 507 h 563"/>
                <a:gd name="T34" fmla="*/ 0 w 113"/>
                <a:gd name="T35" fmla="*/ 56 h 563"/>
                <a:gd name="T36" fmla="*/ 3 w 113"/>
                <a:gd name="T37" fmla="*/ 39 h 563"/>
                <a:gd name="T38" fmla="*/ 11 w 113"/>
                <a:gd name="T39" fmla="*/ 23 h 563"/>
                <a:gd name="T40" fmla="*/ 24 w 113"/>
                <a:gd name="T41" fmla="*/ 11 h 563"/>
                <a:gd name="T42" fmla="*/ 39 w 113"/>
                <a:gd name="T43" fmla="*/ 3 h 563"/>
                <a:gd name="T44" fmla="*/ 56 w 113"/>
                <a:gd name="T45" fmla="*/ 0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56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507"/>
                  </a:lnTo>
                  <a:lnTo>
                    <a:pt x="110" y="524"/>
                  </a:lnTo>
                  <a:lnTo>
                    <a:pt x="101" y="539"/>
                  </a:lnTo>
                  <a:lnTo>
                    <a:pt x="89" y="552"/>
                  </a:lnTo>
                  <a:lnTo>
                    <a:pt x="74" y="560"/>
                  </a:lnTo>
                  <a:lnTo>
                    <a:pt x="56" y="563"/>
                  </a:lnTo>
                  <a:lnTo>
                    <a:pt x="39" y="560"/>
                  </a:lnTo>
                  <a:lnTo>
                    <a:pt x="24" y="552"/>
                  </a:lnTo>
                  <a:lnTo>
                    <a:pt x="11" y="539"/>
                  </a:lnTo>
                  <a:lnTo>
                    <a:pt x="3" y="524"/>
                  </a:lnTo>
                  <a:lnTo>
                    <a:pt x="0" y="507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911"/>
            <p:cNvSpPr>
              <a:spLocks/>
            </p:cNvSpPr>
            <p:nvPr/>
          </p:nvSpPr>
          <p:spPr bwMode="auto">
            <a:xfrm>
              <a:off x="758826" y="6126163"/>
              <a:ext cx="106363" cy="17463"/>
            </a:xfrm>
            <a:custGeom>
              <a:avLst/>
              <a:gdLst>
                <a:gd name="T0" fmla="*/ 56 w 676"/>
                <a:gd name="T1" fmla="*/ 0 h 112"/>
                <a:gd name="T2" fmla="*/ 620 w 676"/>
                <a:gd name="T3" fmla="*/ 0 h 112"/>
                <a:gd name="T4" fmla="*/ 637 w 676"/>
                <a:gd name="T5" fmla="*/ 3 h 112"/>
                <a:gd name="T6" fmla="*/ 652 w 676"/>
                <a:gd name="T7" fmla="*/ 11 h 112"/>
                <a:gd name="T8" fmla="*/ 665 w 676"/>
                <a:gd name="T9" fmla="*/ 22 h 112"/>
                <a:gd name="T10" fmla="*/ 673 w 676"/>
                <a:gd name="T11" fmla="*/ 39 h 112"/>
                <a:gd name="T12" fmla="*/ 676 w 676"/>
                <a:gd name="T13" fmla="*/ 56 h 112"/>
                <a:gd name="T14" fmla="*/ 673 w 676"/>
                <a:gd name="T15" fmla="*/ 73 h 112"/>
                <a:gd name="T16" fmla="*/ 665 w 676"/>
                <a:gd name="T17" fmla="*/ 89 h 112"/>
                <a:gd name="T18" fmla="*/ 652 w 676"/>
                <a:gd name="T19" fmla="*/ 101 h 112"/>
                <a:gd name="T20" fmla="*/ 637 w 676"/>
                <a:gd name="T21" fmla="*/ 109 h 112"/>
                <a:gd name="T22" fmla="*/ 620 w 676"/>
                <a:gd name="T23" fmla="*/ 112 h 112"/>
                <a:gd name="T24" fmla="*/ 56 w 676"/>
                <a:gd name="T25" fmla="*/ 112 h 112"/>
                <a:gd name="T26" fmla="*/ 39 w 676"/>
                <a:gd name="T27" fmla="*/ 109 h 112"/>
                <a:gd name="T28" fmla="*/ 24 w 676"/>
                <a:gd name="T29" fmla="*/ 101 h 112"/>
                <a:gd name="T30" fmla="*/ 11 w 676"/>
                <a:gd name="T31" fmla="*/ 89 h 112"/>
                <a:gd name="T32" fmla="*/ 3 w 676"/>
                <a:gd name="T33" fmla="*/ 73 h 112"/>
                <a:gd name="T34" fmla="*/ 0 w 676"/>
                <a:gd name="T35" fmla="*/ 56 h 112"/>
                <a:gd name="T36" fmla="*/ 3 w 676"/>
                <a:gd name="T37" fmla="*/ 39 h 112"/>
                <a:gd name="T38" fmla="*/ 11 w 676"/>
                <a:gd name="T39" fmla="*/ 22 h 112"/>
                <a:gd name="T40" fmla="*/ 24 w 676"/>
                <a:gd name="T41" fmla="*/ 11 h 112"/>
                <a:gd name="T42" fmla="*/ 39 w 676"/>
                <a:gd name="T43" fmla="*/ 3 h 112"/>
                <a:gd name="T44" fmla="*/ 56 w 67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6" h="112">
                  <a:moveTo>
                    <a:pt x="56" y="0"/>
                  </a:moveTo>
                  <a:lnTo>
                    <a:pt x="620" y="0"/>
                  </a:lnTo>
                  <a:lnTo>
                    <a:pt x="637" y="3"/>
                  </a:lnTo>
                  <a:lnTo>
                    <a:pt x="652" y="11"/>
                  </a:lnTo>
                  <a:lnTo>
                    <a:pt x="665" y="22"/>
                  </a:lnTo>
                  <a:lnTo>
                    <a:pt x="673" y="39"/>
                  </a:lnTo>
                  <a:lnTo>
                    <a:pt x="676" y="56"/>
                  </a:lnTo>
                  <a:lnTo>
                    <a:pt x="673" y="73"/>
                  </a:lnTo>
                  <a:lnTo>
                    <a:pt x="665" y="89"/>
                  </a:lnTo>
                  <a:lnTo>
                    <a:pt x="652" y="101"/>
                  </a:lnTo>
                  <a:lnTo>
                    <a:pt x="637" y="109"/>
                  </a:lnTo>
                  <a:lnTo>
                    <a:pt x="620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912"/>
            <p:cNvSpPr>
              <a:spLocks/>
            </p:cNvSpPr>
            <p:nvPr/>
          </p:nvSpPr>
          <p:spPr bwMode="auto">
            <a:xfrm>
              <a:off x="758826" y="6162676"/>
              <a:ext cx="150813" cy="17463"/>
            </a:xfrm>
            <a:custGeom>
              <a:avLst/>
              <a:gdLst>
                <a:gd name="T0" fmla="*/ 56 w 958"/>
                <a:gd name="T1" fmla="*/ 0 h 113"/>
                <a:gd name="T2" fmla="*/ 901 w 958"/>
                <a:gd name="T3" fmla="*/ 0 h 113"/>
                <a:gd name="T4" fmla="*/ 919 w 958"/>
                <a:gd name="T5" fmla="*/ 3 h 113"/>
                <a:gd name="T6" fmla="*/ 934 w 958"/>
                <a:gd name="T7" fmla="*/ 11 h 113"/>
                <a:gd name="T8" fmla="*/ 946 w 958"/>
                <a:gd name="T9" fmla="*/ 24 h 113"/>
                <a:gd name="T10" fmla="*/ 955 w 958"/>
                <a:gd name="T11" fmla="*/ 39 h 113"/>
                <a:gd name="T12" fmla="*/ 958 w 958"/>
                <a:gd name="T13" fmla="*/ 56 h 113"/>
                <a:gd name="T14" fmla="*/ 955 w 958"/>
                <a:gd name="T15" fmla="*/ 74 h 113"/>
                <a:gd name="T16" fmla="*/ 946 w 958"/>
                <a:gd name="T17" fmla="*/ 89 h 113"/>
                <a:gd name="T18" fmla="*/ 934 w 958"/>
                <a:gd name="T19" fmla="*/ 101 h 113"/>
                <a:gd name="T20" fmla="*/ 919 w 958"/>
                <a:gd name="T21" fmla="*/ 110 h 113"/>
                <a:gd name="T22" fmla="*/ 901 w 958"/>
                <a:gd name="T23" fmla="*/ 113 h 113"/>
                <a:gd name="T24" fmla="*/ 56 w 958"/>
                <a:gd name="T25" fmla="*/ 113 h 113"/>
                <a:gd name="T26" fmla="*/ 39 w 958"/>
                <a:gd name="T27" fmla="*/ 110 h 113"/>
                <a:gd name="T28" fmla="*/ 24 w 958"/>
                <a:gd name="T29" fmla="*/ 101 h 113"/>
                <a:gd name="T30" fmla="*/ 11 w 958"/>
                <a:gd name="T31" fmla="*/ 89 h 113"/>
                <a:gd name="T32" fmla="*/ 3 w 958"/>
                <a:gd name="T33" fmla="*/ 74 h 113"/>
                <a:gd name="T34" fmla="*/ 0 w 958"/>
                <a:gd name="T35" fmla="*/ 56 h 113"/>
                <a:gd name="T36" fmla="*/ 3 w 958"/>
                <a:gd name="T37" fmla="*/ 39 h 113"/>
                <a:gd name="T38" fmla="*/ 11 w 958"/>
                <a:gd name="T39" fmla="*/ 24 h 113"/>
                <a:gd name="T40" fmla="*/ 24 w 958"/>
                <a:gd name="T41" fmla="*/ 11 h 113"/>
                <a:gd name="T42" fmla="*/ 39 w 958"/>
                <a:gd name="T43" fmla="*/ 3 h 113"/>
                <a:gd name="T44" fmla="*/ 56 w 95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8" h="113">
                  <a:moveTo>
                    <a:pt x="56" y="0"/>
                  </a:moveTo>
                  <a:lnTo>
                    <a:pt x="901" y="0"/>
                  </a:lnTo>
                  <a:lnTo>
                    <a:pt x="919" y="3"/>
                  </a:lnTo>
                  <a:lnTo>
                    <a:pt x="934" y="11"/>
                  </a:lnTo>
                  <a:lnTo>
                    <a:pt x="946" y="24"/>
                  </a:lnTo>
                  <a:lnTo>
                    <a:pt x="955" y="39"/>
                  </a:lnTo>
                  <a:lnTo>
                    <a:pt x="958" y="56"/>
                  </a:lnTo>
                  <a:lnTo>
                    <a:pt x="955" y="74"/>
                  </a:lnTo>
                  <a:lnTo>
                    <a:pt x="946" y="89"/>
                  </a:lnTo>
                  <a:lnTo>
                    <a:pt x="934" y="101"/>
                  </a:lnTo>
                  <a:lnTo>
                    <a:pt x="919" y="110"/>
                  </a:lnTo>
                  <a:lnTo>
                    <a:pt x="901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Freeform 913"/>
            <p:cNvSpPr>
              <a:spLocks noEditPoints="1"/>
            </p:cNvSpPr>
            <p:nvPr/>
          </p:nvSpPr>
          <p:spPr bwMode="auto">
            <a:xfrm>
              <a:off x="749301" y="5884863"/>
              <a:ext cx="206375" cy="206375"/>
            </a:xfrm>
            <a:custGeom>
              <a:avLst/>
              <a:gdLst>
                <a:gd name="T0" fmla="*/ 1071 w 1295"/>
                <a:gd name="T1" fmla="*/ 974 h 1295"/>
                <a:gd name="T2" fmla="*/ 1148 w 1295"/>
                <a:gd name="T3" fmla="*/ 836 h 1295"/>
                <a:gd name="T4" fmla="*/ 756 w 1295"/>
                <a:gd name="T5" fmla="*/ 732 h 1295"/>
                <a:gd name="T6" fmla="*/ 458 w 1295"/>
                <a:gd name="T7" fmla="*/ 148 h 1295"/>
                <a:gd name="T8" fmla="*/ 318 w 1295"/>
                <a:gd name="T9" fmla="*/ 226 h 1295"/>
                <a:gd name="T10" fmla="*/ 210 w 1295"/>
                <a:gd name="T11" fmla="*/ 341 h 1295"/>
                <a:gd name="T12" fmla="*/ 138 w 1295"/>
                <a:gd name="T13" fmla="*/ 484 h 1295"/>
                <a:gd name="T14" fmla="*/ 112 w 1295"/>
                <a:gd name="T15" fmla="*/ 648 h 1295"/>
                <a:gd name="T16" fmla="*/ 140 w 1295"/>
                <a:gd name="T17" fmla="*/ 816 h 1295"/>
                <a:gd name="T18" fmla="*/ 216 w 1295"/>
                <a:gd name="T19" fmla="*/ 963 h 1295"/>
                <a:gd name="T20" fmla="*/ 332 w 1295"/>
                <a:gd name="T21" fmla="*/ 1079 h 1295"/>
                <a:gd name="T22" fmla="*/ 479 w 1295"/>
                <a:gd name="T23" fmla="*/ 1155 h 1295"/>
                <a:gd name="T24" fmla="*/ 648 w 1295"/>
                <a:gd name="T25" fmla="*/ 1183 h 1295"/>
                <a:gd name="T26" fmla="*/ 810 w 1295"/>
                <a:gd name="T27" fmla="*/ 1157 h 1295"/>
                <a:gd name="T28" fmla="*/ 951 w 1295"/>
                <a:gd name="T29" fmla="*/ 1087 h 1295"/>
                <a:gd name="T30" fmla="*/ 563 w 1295"/>
                <a:gd name="T31" fmla="*/ 676 h 1295"/>
                <a:gd name="T32" fmla="*/ 563 w 1295"/>
                <a:gd name="T33" fmla="*/ 120 h 1295"/>
                <a:gd name="T34" fmla="*/ 1182 w 1295"/>
                <a:gd name="T35" fmla="*/ 619 h 1295"/>
                <a:gd name="T36" fmla="*/ 1173 w 1295"/>
                <a:gd name="T37" fmla="*/ 547 h 1295"/>
                <a:gd name="T38" fmla="*/ 1159 w 1295"/>
                <a:gd name="T39" fmla="*/ 490 h 1295"/>
                <a:gd name="T40" fmla="*/ 1118 w 1295"/>
                <a:gd name="T41" fmla="*/ 392 h 1295"/>
                <a:gd name="T42" fmla="*/ 1026 w 1295"/>
                <a:gd name="T43" fmla="*/ 269 h 1295"/>
                <a:gd name="T44" fmla="*/ 903 w 1295"/>
                <a:gd name="T45" fmla="*/ 177 h 1295"/>
                <a:gd name="T46" fmla="*/ 806 w 1295"/>
                <a:gd name="T47" fmla="*/ 136 h 1295"/>
                <a:gd name="T48" fmla="*/ 760 w 1295"/>
                <a:gd name="T49" fmla="*/ 125 h 1295"/>
                <a:gd name="T50" fmla="*/ 710 w 1295"/>
                <a:gd name="T51" fmla="*/ 116 h 1295"/>
                <a:gd name="T52" fmla="*/ 648 w 1295"/>
                <a:gd name="T53" fmla="*/ 0 h 1295"/>
                <a:gd name="T54" fmla="*/ 740 w 1295"/>
                <a:gd name="T55" fmla="*/ 7 h 1295"/>
                <a:gd name="T56" fmla="*/ 816 w 1295"/>
                <a:gd name="T57" fmla="*/ 22 h 1295"/>
                <a:gd name="T58" fmla="*/ 879 w 1295"/>
                <a:gd name="T59" fmla="*/ 44 h 1295"/>
                <a:gd name="T60" fmla="*/ 931 w 1295"/>
                <a:gd name="T61" fmla="*/ 65 h 1295"/>
                <a:gd name="T62" fmla="*/ 966 w 1295"/>
                <a:gd name="T63" fmla="*/ 84 h 1295"/>
                <a:gd name="T64" fmla="*/ 1029 w 1295"/>
                <a:gd name="T65" fmla="*/ 126 h 1295"/>
                <a:gd name="T66" fmla="*/ 1061 w 1295"/>
                <a:gd name="T67" fmla="*/ 149 h 1295"/>
                <a:gd name="T68" fmla="*/ 1106 w 1295"/>
                <a:gd name="T69" fmla="*/ 189 h 1295"/>
                <a:gd name="T70" fmla="*/ 1159 w 1295"/>
                <a:gd name="T71" fmla="*/ 252 h 1295"/>
                <a:gd name="T72" fmla="*/ 1202 w 1295"/>
                <a:gd name="T73" fmla="*/ 315 h 1295"/>
                <a:gd name="T74" fmla="*/ 1240 w 1295"/>
                <a:gd name="T75" fmla="*/ 388 h 1295"/>
                <a:gd name="T76" fmla="*/ 1270 w 1295"/>
                <a:gd name="T77" fmla="*/ 470 h 1295"/>
                <a:gd name="T78" fmla="*/ 1288 w 1295"/>
                <a:gd name="T79" fmla="*/ 557 h 1295"/>
                <a:gd name="T80" fmla="*/ 1295 w 1295"/>
                <a:gd name="T81" fmla="*/ 648 h 1295"/>
                <a:gd name="T82" fmla="*/ 1294 w 1295"/>
                <a:gd name="T83" fmla="*/ 671 h 1295"/>
                <a:gd name="T84" fmla="*/ 1292 w 1295"/>
                <a:gd name="T85" fmla="*/ 703 h 1295"/>
                <a:gd name="T86" fmla="*/ 1250 w 1295"/>
                <a:gd name="T87" fmla="*/ 885 h 1295"/>
                <a:gd name="T88" fmla="*/ 1160 w 1295"/>
                <a:gd name="T89" fmla="*/ 1041 h 1295"/>
                <a:gd name="T90" fmla="*/ 1077 w 1295"/>
                <a:gd name="T91" fmla="*/ 1131 h 1295"/>
                <a:gd name="T92" fmla="*/ 1073 w 1295"/>
                <a:gd name="T93" fmla="*/ 1136 h 1295"/>
                <a:gd name="T94" fmla="*/ 980 w 1295"/>
                <a:gd name="T95" fmla="*/ 1203 h 1295"/>
                <a:gd name="T96" fmla="*/ 823 w 1295"/>
                <a:gd name="T97" fmla="*/ 1271 h 1295"/>
                <a:gd name="T98" fmla="*/ 648 w 1295"/>
                <a:gd name="T99" fmla="*/ 1295 h 1295"/>
                <a:gd name="T100" fmla="*/ 466 w 1295"/>
                <a:gd name="T101" fmla="*/ 1270 h 1295"/>
                <a:gd name="T102" fmla="*/ 304 w 1295"/>
                <a:gd name="T103" fmla="*/ 1197 h 1295"/>
                <a:gd name="T104" fmla="*/ 170 w 1295"/>
                <a:gd name="T105" fmla="*/ 1084 h 1295"/>
                <a:gd name="T106" fmla="*/ 69 w 1295"/>
                <a:gd name="T107" fmla="*/ 940 h 1295"/>
                <a:gd name="T108" fmla="*/ 11 w 1295"/>
                <a:gd name="T109" fmla="*/ 771 h 1295"/>
                <a:gd name="T110" fmla="*/ 3 w 1295"/>
                <a:gd name="T111" fmla="*/ 585 h 1295"/>
                <a:gd name="T112" fmla="*/ 46 w 1295"/>
                <a:gd name="T113" fmla="*/ 407 h 1295"/>
                <a:gd name="T114" fmla="*/ 134 w 1295"/>
                <a:gd name="T115" fmla="*/ 253 h 1295"/>
                <a:gd name="T116" fmla="*/ 260 w 1295"/>
                <a:gd name="T117" fmla="*/ 129 h 1295"/>
                <a:gd name="T118" fmla="*/ 417 w 1295"/>
                <a:gd name="T119" fmla="*/ 43 h 1295"/>
                <a:gd name="T120" fmla="*/ 595 w 1295"/>
                <a:gd name="T121" fmla="*/ 2 h 1295"/>
                <a:gd name="T122" fmla="*/ 624 w 1295"/>
                <a:gd name="T123" fmla="*/ 1 h 1295"/>
                <a:gd name="T124" fmla="*/ 648 w 1295"/>
                <a:gd name="T125" fmla="*/ 0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5" h="1295">
                  <a:moveTo>
                    <a:pt x="756" y="732"/>
                  </a:moveTo>
                  <a:lnTo>
                    <a:pt x="1037" y="1014"/>
                  </a:lnTo>
                  <a:lnTo>
                    <a:pt x="1071" y="974"/>
                  </a:lnTo>
                  <a:lnTo>
                    <a:pt x="1101" y="931"/>
                  </a:lnTo>
                  <a:lnTo>
                    <a:pt x="1126" y="885"/>
                  </a:lnTo>
                  <a:lnTo>
                    <a:pt x="1148" y="836"/>
                  </a:lnTo>
                  <a:lnTo>
                    <a:pt x="1164" y="785"/>
                  </a:lnTo>
                  <a:lnTo>
                    <a:pt x="1175" y="732"/>
                  </a:lnTo>
                  <a:lnTo>
                    <a:pt x="756" y="732"/>
                  </a:lnTo>
                  <a:close/>
                  <a:moveTo>
                    <a:pt x="563" y="120"/>
                  </a:moveTo>
                  <a:lnTo>
                    <a:pt x="509" y="131"/>
                  </a:lnTo>
                  <a:lnTo>
                    <a:pt x="458" y="148"/>
                  </a:lnTo>
                  <a:lnTo>
                    <a:pt x="408" y="170"/>
                  </a:lnTo>
                  <a:lnTo>
                    <a:pt x="362" y="195"/>
                  </a:lnTo>
                  <a:lnTo>
                    <a:pt x="318" y="226"/>
                  </a:lnTo>
                  <a:lnTo>
                    <a:pt x="278" y="261"/>
                  </a:lnTo>
                  <a:lnTo>
                    <a:pt x="242" y="299"/>
                  </a:lnTo>
                  <a:lnTo>
                    <a:pt x="210" y="341"/>
                  </a:lnTo>
                  <a:lnTo>
                    <a:pt x="181" y="386"/>
                  </a:lnTo>
                  <a:lnTo>
                    <a:pt x="157" y="434"/>
                  </a:lnTo>
                  <a:lnTo>
                    <a:pt x="138" y="484"/>
                  </a:lnTo>
                  <a:lnTo>
                    <a:pt x="124" y="536"/>
                  </a:lnTo>
                  <a:lnTo>
                    <a:pt x="115" y="592"/>
                  </a:lnTo>
                  <a:lnTo>
                    <a:pt x="112" y="648"/>
                  </a:lnTo>
                  <a:lnTo>
                    <a:pt x="115" y="705"/>
                  </a:lnTo>
                  <a:lnTo>
                    <a:pt x="125" y="762"/>
                  </a:lnTo>
                  <a:lnTo>
                    <a:pt x="140" y="816"/>
                  </a:lnTo>
                  <a:lnTo>
                    <a:pt x="160" y="868"/>
                  </a:lnTo>
                  <a:lnTo>
                    <a:pt x="185" y="917"/>
                  </a:lnTo>
                  <a:lnTo>
                    <a:pt x="216" y="963"/>
                  </a:lnTo>
                  <a:lnTo>
                    <a:pt x="251" y="1005"/>
                  </a:lnTo>
                  <a:lnTo>
                    <a:pt x="290" y="1044"/>
                  </a:lnTo>
                  <a:lnTo>
                    <a:pt x="332" y="1079"/>
                  </a:lnTo>
                  <a:lnTo>
                    <a:pt x="378" y="1110"/>
                  </a:lnTo>
                  <a:lnTo>
                    <a:pt x="427" y="1136"/>
                  </a:lnTo>
                  <a:lnTo>
                    <a:pt x="479" y="1155"/>
                  </a:lnTo>
                  <a:lnTo>
                    <a:pt x="533" y="1170"/>
                  </a:lnTo>
                  <a:lnTo>
                    <a:pt x="590" y="1180"/>
                  </a:lnTo>
                  <a:lnTo>
                    <a:pt x="648" y="1183"/>
                  </a:lnTo>
                  <a:lnTo>
                    <a:pt x="703" y="1180"/>
                  </a:lnTo>
                  <a:lnTo>
                    <a:pt x="758" y="1171"/>
                  </a:lnTo>
                  <a:lnTo>
                    <a:pt x="810" y="1157"/>
                  </a:lnTo>
                  <a:lnTo>
                    <a:pt x="859" y="1139"/>
                  </a:lnTo>
                  <a:lnTo>
                    <a:pt x="907" y="1115"/>
                  </a:lnTo>
                  <a:lnTo>
                    <a:pt x="951" y="1087"/>
                  </a:lnTo>
                  <a:lnTo>
                    <a:pt x="596" y="732"/>
                  </a:lnTo>
                  <a:lnTo>
                    <a:pt x="565" y="732"/>
                  </a:lnTo>
                  <a:lnTo>
                    <a:pt x="563" y="676"/>
                  </a:lnTo>
                  <a:lnTo>
                    <a:pt x="563" y="676"/>
                  </a:lnTo>
                  <a:lnTo>
                    <a:pt x="563" y="674"/>
                  </a:lnTo>
                  <a:lnTo>
                    <a:pt x="563" y="120"/>
                  </a:lnTo>
                  <a:close/>
                  <a:moveTo>
                    <a:pt x="676" y="114"/>
                  </a:moveTo>
                  <a:lnTo>
                    <a:pt x="676" y="619"/>
                  </a:lnTo>
                  <a:lnTo>
                    <a:pt x="1182" y="619"/>
                  </a:lnTo>
                  <a:lnTo>
                    <a:pt x="1181" y="603"/>
                  </a:lnTo>
                  <a:lnTo>
                    <a:pt x="1179" y="586"/>
                  </a:lnTo>
                  <a:lnTo>
                    <a:pt x="1173" y="547"/>
                  </a:lnTo>
                  <a:lnTo>
                    <a:pt x="1171" y="541"/>
                  </a:lnTo>
                  <a:lnTo>
                    <a:pt x="1170" y="535"/>
                  </a:lnTo>
                  <a:lnTo>
                    <a:pt x="1159" y="490"/>
                  </a:lnTo>
                  <a:lnTo>
                    <a:pt x="1158" y="487"/>
                  </a:lnTo>
                  <a:lnTo>
                    <a:pt x="1141" y="439"/>
                  </a:lnTo>
                  <a:lnTo>
                    <a:pt x="1118" y="392"/>
                  </a:lnTo>
                  <a:lnTo>
                    <a:pt x="1092" y="348"/>
                  </a:lnTo>
                  <a:lnTo>
                    <a:pt x="1060" y="307"/>
                  </a:lnTo>
                  <a:lnTo>
                    <a:pt x="1026" y="269"/>
                  </a:lnTo>
                  <a:lnTo>
                    <a:pt x="988" y="235"/>
                  </a:lnTo>
                  <a:lnTo>
                    <a:pt x="947" y="205"/>
                  </a:lnTo>
                  <a:lnTo>
                    <a:pt x="903" y="177"/>
                  </a:lnTo>
                  <a:lnTo>
                    <a:pt x="856" y="154"/>
                  </a:lnTo>
                  <a:lnTo>
                    <a:pt x="807" y="137"/>
                  </a:lnTo>
                  <a:lnTo>
                    <a:pt x="806" y="136"/>
                  </a:lnTo>
                  <a:lnTo>
                    <a:pt x="805" y="136"/>
                  </a:lnTo>
                  <a:lnTo>
                    <a:pt x="782" y="130"/>
                  </a:lnTo>
                  <a:lnTo>
                    <a:pt x="760" y="125"/>
                  </a:lnTo>
                  <a:lnTo>
                    <a:pt x="754" y="124"/>
                  </a:lnTo>
                  <a:lnTo>
                    <a:pt x="748" y="123"/>
                  </a:lnTo>
                  <a:lnTo>
                    <a:pt x="710" y="116"/>
                  </a:lnTo>
                  <a:lnTo>
                    <a:pt x="692" y="114"/>
                  </a:lnTo>
                  <a:lnTo>
                    <a:pt x="676" y="114"/>
                  </a:lnTo>
                  <a:close/>
                  <a:moveTo>
                    <a:pt x="648" y="0"/>
                  </a:moveTo>
                  <a:lnTo>
                    <a:pt x="670" y="1"/>
                  </a:lnTo>
                  <a:lnTo>
                    <a:pt x="696" y="2"/>
                  </a:lnTo>
                  <a:lnTo>
                    <a:pt x="740" y="7"/>
                  </a:lnTo>
                  <a:lnTo>
                    <a:pt x="760" y="10"/>
                  </a:lnTo>
                  <a:lnTo>
                    <a:pt x="809" y="21"/>
                  </a:lnTo>
                  <a:lnTo>
                    <a:pt x="816" y="22"/>
                  </a:lnTo>
                  <a:lnTo>
                    <a:pt x="822" y="24"/>
                  </a:lnTo>
                  <a:lnTo>
                    <a:pt x="872" y="41"/>
                  </a:lnTo>
                  <a:lnTo>
                    <a:pt x="879" y="44"/>
                  </a:lnTo>
                  <a:lnTo>
                    <a:pt x="886" y="46"/>
                  </a:lnTo>
                  <a:lnTo>
                    <a:pt x="908" y="55"/>
                  </a:lnTo>
                  <a:lnTo>
                    <a:pt x="931" y="65"/>
                  </a:lnTo>
                  <a:lnTo>
                    <a:pt x="939" y="69"/>
                  </a:lnTo>
                  <a:lnTo>
                    <a:pt x="947" y="73"/>
                  </a:lnTo>
                  <a:lnTo>
                    <a:pt x="966" y="84"/>
                  </a:lnTo>
                  <a:lnTo>
                    <a:pt x="983" y="94"/>
                  </a:lnTo>
                  <a:lnTo>
                    <a:pt x="1005" y="108"/>
                  </a:lnTo>
                  <a:lnTo>
                    <a:pt x="1029" y="126"/>
                  </a:lnTo>
                  <a:lnTo>
                    <a:pt x="1044" y="136"/>
                  </a:lnTo>
                  <a:lnTo>
                    <a:pt x="1059" y="148"/>
                  </a:lnTo>
                  <a:lnTo>
                    <a:pt x="1061" y="149"/>
                  </a:lnTo>
                  <a:lnTo>
                    <a:pt x="1062" y="150"/>
                  </a:lnTo>
                  <a:lnTo>
                    <a:pt x="1084" y="170"/>
                  </a:lnTo>
                  <a:lnTo>
                    <a:pt x="1106" y="189"/>
                  </a:lnTo>
                  <a:lnTo>
                    <a:pt x="1127" y="212"/>
                  </a:lnTo>
                  <a:lnTo>
                    <a:pt x="1147" y="235"/>
                  </a:lnTo>
                  <a:lnTo>
                    <a:pt x="1159" y="252"/>
                  </a:lnTo>
                  <a:lnTo>
                    <a:pt x="1170" y="267"/>
                  </a:lnTo>
                  <a:lnTo>
                    <a:pt x="1187" y="290"/>
                  </a:lnTo>
                  <a:lnTo>
                    <a:pt x="1202" y="315"/>
                  </a:lnTo>
                  <a:lnTo>
                    <a:pt x="1221" y="347"/>
                  </a:lnTo>
                  <a:lnTo>
                    <a:pt x="1231" y="367"/>
                  </a:lnTo>
                  <a:lnTo>
                    <a:pt x="1240" y="388"/>
                  </a:lnTo>
                  <a:lnTo>
                    <a:pt x="1248" y="407"/>
                  </a:lnTo>
                  <a:lnTo>
                    <a:pt x="1255" y="426"/>
                  </a:lnTo>
                  <a:lnTo>
                    <a:pt x="1270" y="470"/>
                  </a:lnTo>
                  <a:lnTo>
                    <a:pt x="1275" y="489"/>
                  </a:lnTo>
                  <a:lnTo>
                    <a:pt x="1285" y="533"/>
                  </a:lnTo>
                  <a:lnTo>
                    <a:pt x="1288" y="557"/>
                  </a:lnTo>
                  <a:lnTo>
                    <a:pt x="1293" y="597"/>
                  </a:lnTo>
                  <a:lnTo>
                    <a:pt x="1294" y="628"/>
                  </a:lnTo>
                  <a:lnTo>
                    <a:pt x="1295" y="648"/>
                  </a:lnTo>
                  <a:lnTo>
                    <a:pt x="1295" y="655"/>
                  </a:lnTo>
                  <a:lnTo>
                    <a:pt x="1294" y="662"/>
                  </a:lnTo>
                  <a:lnTo>
                    <a:pt x="1294" y="671"/>
                  </a:lnTo>
                  <a:lnTo>
                    <a:pt x="1295" y="678"/>
                  </a:lnTo>
                  <a:lnTo>
                    <a:pt x="1293" y="702"/>
                  </a:lnTo>
                  <a:lnTo>
                    <a:pt x="1292" y="703"/>
                  </a:lnTo>
                  <a:lnTo>
                    <a:pt x="1284" y="766"/>
                  </a:lnTo>
                  <a:lnTo>
                    <a:pt x="1270" y="826"/>
                  </a:lnTo>
                  <a:lnTo>
                    <a:pt x="1250" y="885"/>
                  </a:lnTo>
                  <a:lnTo>
                    <a:pt x="1225" y="940"/>
                  </a:lnTo>
                  <a:lnTo>
                    <a:pt x="1195" y="992"/>
                  </a:lnTo>
                  <a:lnTo>
                    <a:pt x="1160" y="1041"/>
                  </a:lnTo>
                  <a:lnTo>
                    <a:pt x="1121" y="1087"/>
                  </a:lnTo>
                  <a:lnTo>
                    <a:pt x="1078" y="1129"/>
                  </a:lnTo>
                  <a:lnTo>
                    <a:pt x="1077" y="1131"/>
                  </a:lnTo>
                  <a:lnTo>
                    <a:pt x="1076" y="1132"/>
                  </a:lnTo>
                  <a:lnTo>
                    <a:pt x="1075" y="1135"/>
                  </a:lnTo>
                  <a:lnTo>
                    <a:pt x="1073" y="1136"/>
                  </a:lnTo>
                  <a:lnTo>
                    <a:pt x="1071" y="1136"/>
                  </a:lnTo>
                  <a:lnTo>
                    <a:pt x="1027" y="1171"/>
                  </a:lnTo>
                  <a:lnTo>
                    <a:pt x="980" y="1203"/>
                  </a:lnTo>
                  <a:lnTo>
                    <a:pt x="930" y="1230"/>
                  </a:lnTo>
                  <a:lnTo>
                    <a:pt x="877" y="1252"/>
                  </a:lnTo>
                  <a:lnTo>
                    <a:pt x="823" y="1271"/>
                  </a:lnTo>
                  <a:lnTo>
                    <a:pt x="766" y="1284"/>
                  </a:lnTo>
                  <a:lnTo>
                    <a:pt x="707" y="1292"/>
                  </a:lnTo>
                  <a:lnTo>
                    <a:pt x="648" y="1295"/>
                  </a:lnTo>
                  <a:lnTo>
                    <a:pt x="586" y="1292"/>
                  </a:lnTo>
                  <a:lnTo>
                    <a:pt x="525" y="1284"/>
                  </a:lnTo>
                  <a:lnTo>
                    <a:pt x="466" y="1270"/>
                  </a:lnTo>
                  <a:lnTo>
                    <a:pt x="409" y="1250"/>
                  </a:lnTo>
                  <a:lnTo>
                    <a:pt x="355" y="1226"/>
                  </a:lnTo>
                  <a:lnTo>
                    <a:pt x="304" y="1197"/>
                  </a:lnTo>
                  <a:lnTo>
                    <a:pt x="256" y="1163"/>
                  </a:lnTo>
                  <a:lnTo>
                    <a:pt x="211" y="1125"/>
                  </a:lnTo>
                  <a:lnTo>
                    <a:pt x="170" y="1084"/>
                  </a:lnTo>
                  <a:lnTo>
                    <a:pt x="132" y="1039"/>
                  </a:lnTo>
                  <a:lnTo>
                    <a:pt x="98" y="991"/>
                  </a:lnTo>
                  <a:lnTo>
                    <a:pt x="69" y="940"/>
                  </a:lnTo>
                  <a:lnTo>
                    <a:pt x="45" y="886"/>
                  </a:lnTo>
                  <a:lnTo>
                    <a:pt x="25" y="829"/>
                  </a:lnTo>
                  <a:lnTo>
                    <a:pt x="11" y="771"/>
                  </a:lnTo>
                  <a:lnTo>
                    <a:pt x="3" y="709"/>
                  </a:lnTo>
                  <a:lnTo>
                    <a:pt x="0" y="648"/>
                  </a:lnTo>
                  <a:lnTo>
                    <a:pt x="3" y="585"/>
                  </a:lnTo>
                  <a:lnTo>
                    <a:pt x="12" y="523"/>
                  </a:lnTo>
                  <a:lnTo>
                    <a:pt x="26" y="465"/>
                  </a:lnTo>
                  <a:lnTo>
                    <a:pt x="46" y="407"/>
                  </a:lnTo>
                  <a:lnTo>
                    <a:pt x="70" y="353"/>
                  </a:lnTo>
                  <a:lnTo>
                    <a:pt x="100" y="302"/>
                  </a:lnTo>
                  <a:lnTo>
                    <a:pt x="134" y="253"/>
                  </a:lnTo>
                  <a:lnTo>
                    <a:pt x="173" y="208"/>
                  </a:lnTo>
                  <a:lnTo>
                    <a:pt x="215" y="167"/>
                  </a:lnTo>
                  <a:lnTo>
                    <a:pt x="260" y="129"/>
                  </a:lnTo>
                  <a:lnTo>
                    <a:pt x="309" y="96"/>
                  </a:lnTo>
                  <a:lnTo>
                    <a:pt x="361" y="67"/>
                  </a:lnTo>
                  <a:lnTo>
                    <a:pt x="417" y="43"/>
                  </a:lnTo>
                  <a:lnTo>
                    <a:pt x="474" y="24"/>
                  </a:lnTo>
                  <a:lnTo>
                    <a:pt x="533" y="10"/>
                  </a:lnTo>
                  <a:lnTo>
                    <a:pt x="595" y="2"/>
                  </a:lnTo>
                  <a:lnTo>
                    <a:pt x="596" y="2"/>
                  </a:lnTo>
                  <a:lnTo>
                    <a:pt x="617" y="1"/>
                  </a:lnTo>
                  <a:lnTo>
                    <a:pt x="624" y="1"/>
                  </a:lnTo>
                  <a:lnTo>
                    <a:pt x="632" y="1"/>
                  </a:lnTo>
                  <a:lnTo>
                    <a:pt x="640" y="0"/>
                  </a:lnTo>
                  <a:lnTo>
                    <a:pt x="6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914"/>
            <p:cNvSpPr>
              <a:spLocks/>
            </p:cNvSpPr>
            <p:nvPr/>
          </p:nvSpPr>
          <p:spPr bwMode="auto">
            <a:xfrm>
              <a:off x="1017588" y="5938838"/>
              <a:ext cx="88900" cy="17463"/>
            </a:xfrm>
            <a:custGeom>
              <a:avLst/>
              <a:gdLst>
                <a:gd name="T0" fmla="*/ 56 w 563"/>
                <a:gd name="T1" fmla="*/ 0 h 112"/>
                <a:gd name="T2" fmla="*/ 507 w 563"/>
                <a:gd name="T3" fmla="*/ 0 h 112"/>
                <a:gd name="T4" fmla="*/ 524 w 563"/>
                <a:gd name="T5" fmla="*/ 3 h 112"/>
                <a:gd name="T6" fmla="*/ 539 w 563"/>
                <a:gd name="T7" fmla="*/ 11 h 112"/>
                <a:gd name="T8" fmla="*/ 552 w 563"/>
                <a:gd name="T9" fmla="*/ 23 h 112"/>
                <a:gd name="T10" fmla="*/ 560 w 563"/>
                <a:gd name="T11" fmla="*/ 39 h 112"/>
                <a:gd name="T12" fmla="*/ 563 w 563"/>
                <a:gd name="T13" fmla="*/ 56 h 112"/>
                <a:gd name="T14" fmla="*/ 560 w 563"/>
                <a:gd name="T15" fmla="*/ 73 h 112"/>
                <a:gd name="T16" fmla="*/ 552 w 563"/>
                <a:gd name="T17" fmla="*/ 89 h 112"/>
                <a:gd name="T18" fmla="*/ 539 w 563"/>
                <a:gd name="T19" fmla="*/ 101 h 112"/>
                <a:gd name="T20" fmla="*/ 524 w 563"/>
                <a:gd name="T21" fmla="*/ 109 h 112"/>
                <a:gd name="T22" fmla="*/ 507 w 563"/>
                <a:gd name="T23" fmla="*/ 112 h 112"/>
                <a:gd name="T24" fmla="*/ 56 w 563"/>
                <a:gd name="T25" fmla="*/ 112 h 112"/>
                <a:gd name="T26" fmla="*/ 39 w 563"/>
                <a:gd name="T27" fmla="*/ 109 h 112"/>
                <a:gd name="T28" fmla="*/ 22 w 563"/>
                <a:gd name="T29" fmla="*/ 101 h 112"/>
                <a:gd name="T30" fmla="*/ 11 w 563"/>
                <a:gd name="T31" fmla="*/ 89 h 112"/>
                <a:gd name="T32" fmla="*/ 3 w 563"/>
                <a:gd name="T33" fmla="*/ 73 h 112"/>
                <a:gd name="T34" fmla="*/ 0 w 563"/>
                <a:gd name="T35" fmla="*/ 56 h 112"/>
                <a:gd name="T36" fmla="*/ 3 w 563"/>
                <a:gd name="T37" fmla="*/ 39 h 112"/>
                <a:gd name="T38" fmla="*/ 11 w 563"/>
                <a:gd name="T39" fmla="*/ 23 h 112"/>
                <a:gd name="T40" fmla="*/ 22 w 563"/>
                <a:gd name="T41" fmla="*/ 11 h 112"/>
                <a:gd name="T42" fmla="*/ 39 w 563"/>
                <a:gd name="T43" fmla="*/ 3 h 112"/>
                <a:gd name="T44" fmla="*/ 56 w 563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3" h="112">
                  <a:moveTo>
                    <a:pt x="56" y="0"/>
                  </a:moveTo>
                  <a:lnTo>
                    <a:pt x="507" y="0"/>
                  </a:lnTo>
                  <a:lnTo>
                    <a:pt x="524" y="3"/>
                  </a:lnTo>
                  <a:lnTo>
                    <a:pt x="539" y="11"/>
                  </a:lnTo>
                  <a:lnTo>
                    <a:pt x="552" y="23"/>
                  </a:lnTo>
                  <a:lnTo>
                    <a:pt x="560" y="39"/>
                  </a:lnTo>
                  <a:lnTo>
                    <a:pt x="563" y="56"/>
                  </a:lnTo>
                  <a:lnTo>
                    <a:pt x="560" y="73"/>
                  </a:lnTo>
                  <a:lnTo>
                    <a:pt x="552" y="89"/>
                  </a:lnTo>
                  <a:lnTo>
                    <a:pt x="539" y="101"/>
                  </a:lnTo>
                  <a:lnTo>
                    <a:pt x="524" y="109"/>
                  </a:lnTo>
                  <a:lnTo>
                    <a:pt x="507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915"/>
            <p:cNvSpPr>
              <a:spLocks/>
            </p:cNvSpPr>
            <p:nvPr/>
          </p:nvSpPr>
          <p:spPr bwMode="auto">
            <a:xfrm>
              <a:off x="1133476" y="5938838"/>
              <a:ext cx="19050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5 w 113"/>
                <a:gd name="T5" fmla="*/ 6 h 111"/>
                <a:gd name="T6" fmla="*/ 96 w 113"/>
                <a:gd name="T7" fmla="*/ 15 h 111"/>
                <a:gd name="T8" fmla="*/ 105 w 113"/>
                <a:gd name="T9" fmla="*/ 27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7 h 111"/>
                <a:gd name="T42" fmla="*/ 16 w 113"/>
                <a:gd name="T43" fmla="*/ 15 h 111"/>
                <a:gd name="T44" fmla="*/ 28 w 113"/>
                <a:gd name="T45" fmla="*/ 6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5" y="6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Freeform 916"/>
            <p:cNvSpPr>
              <a:spLocks/>
            </p:cNvSpPr>
            <p:nvPr/>
          </p:nvSpPr>
          <p:spPr bwMode="auto">
            <a:xfrm>
              <a:off x="1106488" y="5894388"/>
              <a:ext cx="46038" cy="17463"/>
            </a:xfrm>
            <a:custGeom>
              <a:avLst/>
              <a:gdLst>
                <a:gd name="T0" fmla="*/ 56 w 282"/>
                <a:gd name="T1" fmla="*/ 0 h 113"/>
                <a:gd name="T2" fmla="*/ 225 w 282"/>
                <a:gd name="T3" fmla="*/ 0 h 113"/>
                <a:gd name="T4" fmla="*/ 243 w 282"/>
                <a:gd name="T5" fmla="*/ 3 h 113"/>
                <a:gd name="T6" fmla="*/ 258 w 282"/>
                <a:gd name="T7" fmla="*/ 11 h 113"/>
                <a:gd name="T8" fmla="*/ 270 w 282"/>
                <a:gd name="T9" fmla="*/ 24 h 113"/>
                <a:gd name="T10" fmla="*/ 279 w 282"/>
                <a:gd name="T11" fmla="*/ 39 h 113"/>
                <a:gd name="T12" fmla="*/ 282 w 282"/>
                <a:gd name="T13" fmla="*/ 56 h 113"/>
                <a:gd name="T14" fmla="*/ 279 w 282"/>
                <a:gd name="T15" fmla="*/ 74 h 113"/>
                <a:gd name="T16" fmla="*/ 270 w 282"/>
                <a:gd name="T17" fmla="*/ 89 h 113"/>
                <a:gd name="T18" fmla="*/ 258 w 282"/>
                <a:gd name="T19" fmla="*/ 101 h 113"/>
                <a:gd name="T20" fmla="*/ 243 w 282"/>
                <a:gd name="T21" fmla="*/ 110 h 113"/>
                <a:gd name="T22" fmla="*/ 225 w 282"/>
                <a:gd name="T23" fmla="*/ 113 h 113"/>
                <a:gd name="T24" fmla="*/ 56 w 282"/>
                <a:gd name="T25" fmla="*/ 113 h 113"/>
                <a:gd name="T26" fmla="*/ 39 w 282"/>
                <a:gd name="T27" fmla="*/ 110 h 113"/>
                <a:gd name="T28" fmla="*/ 23 w 282"/>
                <a:gd name="T29" fmla="*/ 101 h 113"/>
                <a:gd name="T30" fmla="*/ 11 w 282"/>
                <a:gd name="T31" fmla="*/ 89 h 113"/>
                <a:gd name="T32" fmla="*/ 3 w 282"/>
                <a:gd name="T33" fmla="*/ 74 h 113"/>
                <a:gd name="T34" fmla="*/ 0 w 282"/>
                <a:gd name="T35" fmla="*/ 56 h 113"/>
                <a:gd name="T36" fmla="*/ 3 w 282"/>
                <a:gd name="T37" fmla="*/ 39 h 113"/>
                <a:gd name="T38" fmla="*/ 11 w 282"/>
                <a:gd name="T39" fmla="*/ 24 h 113"/>
                <a:gd name="T40" fmla="*/ 23 w 282"/>
                <a:gd name="T41" fmla="*/ 11 h 113"/>
                <a:gd name="T42" fmla="*/ 39 w 282"/>
                <a:gd name="T43" fmla="*/ 3 h 113"/>
                <a:gd name="T44" fmla="*/ 56 w 282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113">
                  <a:moveTo>
                    <a:pt x="56" y="0"/>
                  </a:moveTo>
                  <a:lnTo>
                    <a:pt x="225" y="0"/>
                  </a:lnTo>
                  <a:lnTo>
                    <a:pt x="243" y="3"/>
                  </a:lnTo>
                  <a:lnTo>
                    <a:pt x="258" y="11"/>
                  </a:lnTo>
                  <a:lnTo>
                    <a:pt x="270" y="24"/>
                  </a:lnTo>
                  <a:lnTo>
                    <a:pt x="279" y="39"/>
                  </a:lnTo>
                  <a:lnTo>
                    <a:pt x="282" y="56"/>
                  </a:lnTo>
                  <a:lnTo>
                    <a:pt x="279" y="74"/>
                  </a:lnTo>
                  <a:lnTo>
                    <a:pt x="270" y="89"/>
                  </a:lnTo>
                  <a:lnTo>
                    <a:pt x="258" y="101"/>
                  </a:lnTo>
                  <a:lnTo>
                    <a:pt x="243" y="110"/>
                  </a:lnTo>
                  <a:lnTo>
                    <a:pt x="225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917"/>
            <p:cNvSpPr>
              <a:spLocks/>
            </p:cNvSpPr>
            <p:nvPr/>
          </p:nvSpPr>
          <p:spPr bwMode="auto">
            <a:xfrm>
              <a:off x="1017588" y="5894388"/>
              <a:ext cx="36513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2 w 225"/>
                <a:gd name="T7" fmla="*/ 11 h 113"/>
                <a:gd name="T8" fmla="*/ 214 w 225"/>
                <a:gd name="T9" fmla="*/ 24 h 113"/>
                <a:gd name="T10" fmla="*/ 222 w 225"/>
                <a:gd name="T11" fmla="*/ 39 h 113"/>
                <a:gd name="T12" fmla="*/ 225 w 225"/>
                <a:gd name="T13" fmla="*/ 56 h 113"/>
                <a:gd name="T14" fmla="*/ 222 w 225"/>
                <a:gd name="T15" fmla="*/ 74 h 113"/>
                <a:gd name="T16" fmla="*/ 214 w 225"/>
                <a:gd name="T17" fmla="*/ 89 h 113"/>
                <a:gd name="T18" fmla="*/ 202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2 w 225"/>
                <a:gd name="T29" fmla="*/ 101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6 h 113"/>
                <a:gd name="T36" fmla="*/ 3 w 225"/>
                <a:gd name="T37" fmla="*/ 39 h 113"/>
                <a:gd name="T38" fmla="*/ 11 w 225"/>
                <a:gd name="T39" fmla="*/ 24 h 113"/>
                <a:gd name="T40" fmla="*/ 22 w 225"/>
                <a:gd name="T41" fmla="*/ 11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918"/>
            <p:cNvSpPr>
              <a:spLocks/>
            </p:cNvSpPr>
            <p:nvPr/>
          </p:nvSpPr>
          <p:spPr bwMode="auto">
            <a:xfrm>
              <a:off x="1071563" y="5894388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0 w 112"/>
                <a:gd name="T3" fmla="*/ 1 h 112"/>
                <a:gd name="T4" fmla="*/ 85 w 112"/>
                <a:gd name="T5" fmla="*/ 6 h 112"/>
                <a:gd name="T6" fmla="*/ 96 w 112"/>
                <a:gd name="T7" fmla="*/ 15 h 112"/>
                <a:gd name="T8" fmla="*/ 105 w 112"/>
                <a:gd name="T9" fmla="*/ 27 h 112"/>
                <a:gd name="T10" fmla="*/ 110 w 112"/>
                <a:gd name="T11" fmla="*/ 41 h 112"/>
                <a:gd name="T12" fmla="*/ 112 w 112"/>
                <a:gd name="T13" fmla="*/ 55 h 112"/>
                <a:gd name="T14" fmla="*/ 110 w 112"/>
                <a:gd name="T15" fmla="*/ 70 h 112"/>
                <a:gd name="T16" fmla="*/ 105 w 112"/>
                <a:gd name="T17" fmla="*/ 83 h 112"/>
                <a:gd name="T18" fmla="*/ 96 w 112"/>
                <a:gd name="T19" fmla="*/ 95 h 112"/>
                <a:gd name="T20" fmla="*/ 84 w 112"/>
                <a:gd name="T21" fmla="*/ 104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8 w 112"/>
                <a:gd name="T29" fmla="*/ 104 h 112"/>
                <a:gd name="T30" fmla="*/ 16 w 112"/>
                <a:gd name="T31" fmla="*/ 95 h 112"/>
                <a:gd name="T32" fmla="*/ 7 w 112"/>
                <a:gd name="T33" fmla="*/ 83 h 112"/>
                <a:gd name="T34" fmla="*/ 2 w 112"/>
                <a:gd name="T35" fmla="*/ 70 h 112"/>
                <a:gd name="T36" fmla="*/ 0 w 112"/>
                <a:gd name="T37" fmla="*/ 55 h 112"/>
                <a:gd name="T38" fmla="*/ 2 w 112"/>
                <a:gd name="T39" fmla="*/ 41 h 112"/>
                <a:gd name="T40" fmla="*/ 7 w 112"/>
                <a:gd name="T41" fmla="*/ 28 h 112"/>
                <a:gd name="T42" fmla="*/ 16 w 112"/>
                <a:gd name="T43" fmla="*/ 15 h 112"/>
                <a:gd name="T44" fmla="*/ 27 w 112"/>
                <a:gd name="T45" fmla="*/ 6 h 112"/>
                <a:gd name="T46" fmla="*/ 42 w 112"/>
                <a:gd name="T47" fmla="*/ 1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0" y="1"/>
                  </a:lnTo>
                  <a:lnTo>
                    <a:pt x="85" y="6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97" name="Group 1495"/>
          <p:cNvGrpSpPr/>
          <p:nvPr/>
        </p:nvGrpSpPr>
        <p:grpSpPr>
          <a:xfrm>
            <a:off x="4980679" y="4503546"/>
            <a:ext cx="536575" cy="536575"/>
            <a:chOff x="1604963" y="5786438"/>
            <a:chExt cx="536575" cy="536575"/>
          </a:xfrm>
          <a:solidFill>
            <a:srgbClr val="000000"/>
          </a:solidFill>
        </p:grpSpPr>
        <p:sp>
          <p:nvSpPr>
            <p:cNvPr id="1598" name="Freeform 923"/>
            <p:cNvSpPr>
              <a:spLocks noEditPoints="1"/>
            </p:cNvSpPr>
            <p:nvPr/>
          </p:nvSpPr>
          <p:spPr bwMode="auto">
            <a:xfrm>
              <a:off x="1604963" y="5786438"/>
              <a:ext cx="536575" cy="536575"/>
            </a:xfrm>
            <a:custGeom>
              <a:avLst/>
              <a:gdLst>
                <a:gd name="T0" fmla="*/ 1664 w 3380"/>
                <a:gd name="T1" fmla="*/ 3045 h 3380"/>
                <a:gd name="T2" fmla="*/ 1619 w 3380"/>
                <a:gd name="T3" fmla="*/ 3067 h 3380"/>
                <a:gd name="T4" fmla="*/ 1589 w 3380"/>
                <a:gd name="T5" fmla="*/ 3106 h 3380"/>
                <a:gd name="T6" fmla="*/ 1577 w 3380"/>
                <a:gd name="T7" fmla="*/ 3155 h 3380"/>
                <a:gd name="T8" fmla="*/ 1589 w 3380"/>
                <a:gd name="T9" fmla="*/ 3204 h 3380"/>
                <a:gd name="T10" fmla="*/ 1619 w 3380"/>
                <a:gd name="T11" fmla="*/ 3243 h 3380"/>
                <a:gd name="T12" fmla="*/ 1664 w 3380"/>
                <a:gd name="T13" fmla="*/ 3264 h 3380"/>
                <a:gd name="T14" fmla="*/ 1716 w 3380"/>
                <a:gd name="T15" fmla="*/ 3264 h 3380"/>
                <a:gd name="T16" fmla="*/ 1761 w 3380"/>
                <a:gd name="T17" fmla="*/ 3243 h 3380"/>
                <a:gd name="T18" fmla="*/ 1791 w 3380"/>
                <a:gd name="T19" fmla="*/ 3204 h 3380"/>
                <a:gd name="T20" fmla="*/ 1803 w 3380"/>
                <a:gd name="T21" fmla="*/ 3155 h 3380"/>
                <a:gd name="T22" fmla="*/ 1791 w 3380"/>
                <a:gd name="T23" fmla="*/ 3106 h 3380"/>
                <a:gd name="T24" fmla="*/ 1761 w 3380"/>
                <a:gd name="T25" fmla="*/ 3067 h 3380"/>
                <a:gd name="T26" fmla="*/ 1716 w 3380"/>
                <a:gd name="T27" fmla="*/ 3045 h 3380"/>
                <a:gd name="T28" fmla="*/ 225 w 3380"/>
                <a:gd name="T29" fmla="*/ 451 h 3380"/>
                <a:gd name="T30" fmla="*/ 3155 w 3380"/>
                <a:gd name="T31" fmla="*/ 2704 h 3380"/>
                <a:gd name="T32" fmla="*/ 225 w 3380"/>
                <a:gd name="T33" fmla="*/ 451 h 3380"/>
                <a:gd name="T34" fmla="*/ 113 w 3380"/>
                <a:gd name="T35" fmla="*/ 338 h 3380"/>
                <a:gd name="T36" fmla="*/ 3267 w 3380"/>
                <a:gd name="T37" fmla="*/ 113 h 3380"/>
                <a:gd name="T38" fmla="*/ 0 w 3380"/>
                <a:gd name="T39" fmla="*/ 0 h 3380"/>
                <a:gd name="T40" fmla="*/ 3380 w 3380"/>
                <a:gd name="T41" fmla="*/ 451 h 3380"/>
                <a:gd name="T42" fmla="*/ 3267 w 3380"/>
                <a:gd name="T43" fmla="*/ 2704 h 3380"/>
                <a:gd name="T44" fmla="*/ 3341 w 3380"/>
                <a:gd name="T45" fmla="*/ 2707 h 3380"/>
                <a:gd name="T46" fmla="*/ 3369 w 3380"/>
                <a:gd name="T47" fmla="*/ 2727 h 3380"/>
                <a:gd name="T48" fmla="*/ 3380 w 3380"/>
                <a:gd name="T49" fmla="*/ 2760 h 3380"/>
                <a:gd name="T50" fmla="*/ 3369 w 3380"/>
                <a:gd name="T51" fmla="*/ 2793 h 3380"/>
                <a:gd name="T52" fmla="*/ 3341 w 3380"/>
                <a:gd name="T53" fmla="*/ 2814 h 3380"/>
                <a:gd name="T54" fmla="*/ 1746 w 3380"/>
                <a:gd name="T55" fmla="*/ 2817 h 3380"/>
                <a:gd name="T56" fmla="*/ 1746 w 3380"/>
                <a:gd name="T57" fmla="*/ 2932 h 3380"/>
                <a:gd name="T58" fmla="*/ 1744 w 3380"/>
                <a:gd name="T59" fmla="*/ 2937 h 3380"/>
                <a:gd name="T60" fmla="*/ 1806 w 3380"/>
                <a:gd name="T61" fmla="*/ 2962 h 3380"/>
                <a:gd name="T62" fmla="*/ 1856 w 3380"/>
                <a:gd name="T63" fmla="*/ 3003 h 3380"/>
                <a:gd name="T64" fmla="*/ 1893 w 3380"/>
                <a:gd name="T65" fmla="*/ 3057 h 3380"/>
                <a:gd name="T66" fmla="*/ 1912 w 3380"/>
                <a:gd name="T67" fmla="*/ 3120 h 3380"/>
                <a:gd name="T68" fmla="*/ 1912 w 3380"/>
                <a:gd name="T69" fmla="*/ 3192 h 3380"/>
                <a:gd name="T70" fmla="*/ 1890 w 3380"/>
                <a:gd name="T71" fmla="*/ 3258 h 3380"/>
                <a:gd name="T72" fmla="*/ 1849 w 3380"/>
                <a:gd name="T73" fmla="*/ 3314 h 3380"/>
                <a:gd name="T74" fmla="*/ 1793 w 3380"/>
                <a:gd name="T75" fmla="*/ 3354 h 3380"/>
                <a:gd name="T76" fmla="*/ 1727 w 3380"/>
                <a:gd name="T77" fmla="*/ 3377 h 3380"/>
                <a:gd name="T78" fmla="*/ 1653 w 3380"/>
                <a:gd name="T79" fmla="*/ 3377 h 3380"/>
                <a:gd name="T80" fmla="*/ 1587 w 3380"/>
                <a:gd name="T81" fmla="*/ 3354 h 3380"/>
                <a:gd name="T82" fmla="*/ 1531 w 3380"/>
                <a:gd name="T83" fmla="*/ 3314 h 3380"/>
                <a:gd name="T84" fmla="*/ 1490 w 3380"/>
                <a:gd name="T85" fmla="*/ 3258 h 3380"/>
                <a:gd name="T86" fmla="*/ 1468 w 3380"/>
                <a:gd name="T87" fmla="*/ 3192 h 3380"/>
                <a:gd name="T88" fmla="*/ 1468 w 3380"/>
                <a:gd name="T89" fmla="*/ 3120 h 3380"/>
                <a:gd name="T90" fmla="*/ 1487 w 3380"/>
                <a:gd name="T91" fmla="*/ 3057 h 3380"/>
                <a:gd name="T92" fmla="*/ 1524 w 3380"/>
                <a:gd name="T93" fmla="*/ 3003 h 3380"/>
                <a:gd name="T94" fmla="*/ 1574 w 3380"/>
                <a:gd name="T95" fmla="*/ 2962 h 3380"/>
                <a:gd name="T96" fmla="*/ 1636 w 3380"/>
                <a:gd name="T97" fmla="*/ 2937 h 3380"/>
                <a:gd name="T98" fmla="*/ 1634 w 3380"/>
                <a:gd name="T99" fmla="*/ 2932 h 3380"/>
                <a:gd name="T100" fmla="*/ 1634 w 3380"/>
                <a:gd name="T101" fmla="*/ 2817 h 3380"/>
                <a:gd name="T102" fmla="*/ 39 w 3380"/>
                <a:gd name="T103" fmla="*/ 2814 h 3380"/>
                <a:gd name="T104" fmla="*/ 11 w 3380"/>
                <a:gd name="T105" fmla="*/ 2793 h 3380"/>
                <a:gd name="T106" fmla="*/ 0 w 3380"/>
                <a:gd name="T107" fmla="*/ 2760 h 3380"/>
                <a:gd name="T108" fmla="*/ 11 w 3380"/>
                <a:gd name="T109" fmla="*/ 2727 h 3380"/>
                <a:gd name="T110" fmla="*/ 39 w 3380"/>
                <a:gd name="T111" fmla="*/ 2707 h 3380"/>
                <a:gd name="T112" fmla="*/ 113 w 3380"/>
                <a:gd name="T113" fmla="*/ 2704 h 3380"/>
                <a:gd name="T114" fmla="*/ 0 w 338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3380">
                  <a:moveTo>
                    <a:pt x="1690" y="3042"/>
                  </a:moveTo>
                  <a:lnTo>
                    <a:pt x="1664" y="3045"/>
                  </a:lnTo>
                  <a:lnTo>
                    <a:pt x="1641" y="3053"/>
                  </a:lnTo>
                  <a:lnTo>
                    <a:pt x="1619" y="3067"/>
                  </a:lnTo>
                  <a:lnTo>
                    <a:pt x="1602" y="3084"/>
                  </a:lnTo>
                  <a:lnTo>
                    <a:pt x="1589" y="3106"/>
                  </a:lnTo>
                  <a:lnTo>
                    <a:pt x="1580" y="3129"/>
                  </a:lnTo>
                  <a:lnTo>
                    <a:pt x="1577" y="3155"/>
                  </a:lnTo>
                  <a:lnTo>
                    <a:pt x="1580" y="3180"/>
                  </a:lnTo>
                  <a:lnTo>
                    <a:pt x="1589" y="3204"/>
                  </a:lnTo>
                  <a:lnTo>
                    <a:pt x="1602" y="3225"/>
                  </a:lnTo>
                  <a:lnTo>
                    <a:pt x="1619" y="3243"/>
                  </a:lnTo>
                  <a:lnTo>
                    <a:pt x="1641" y="3256"/>
                  </a:lnTo>
                  <a:lnTo>
                    <a:pt x="1664" y="3264"/>
                  </a:lnTo>
                  <a:lnTo>
                    <a:pt x="1690" y="3267"/>
                  </a:lnTo>
                  <a:lnTo>
                    <a:pt x="1716" y="3264"/>
                  </a:lnTo>
                  <a:lnTo>
                    <a:pt x="1739" y="3256"/>
                  </a:lnTo>
                  <a:lnTo>
                    <a:pt x="1761" y="3243"/>
                  </a:lnTo>
                  <a:lnTo>
                    <a:pt x="1778" y="3225"/>
                  </a:lnTo>
                  <a:lnTo>
                    <a:pt x="1791" y="3204"/>
                  </a:lnTo>
                  <a:lnTo>
                    <a:pt x="1800" y="3180"/>
                  </a:lnTo>
                  <a:lnTo>
                    <a:pt x="1803" y="3155"/>
                  </a:lnTo>
                  <a:lnTo>
                    <a:pt x="1800" y="3129"/>
                  </a:lnTo>
                  <a:lnTo>
                    <a:pt x="1791" y="3106"/>
                  </a:lnTo>
                  <a:lnTo>
                    <a:pt x="1778" y="3084"/>
                  </a:lnTo>
                  <a:lnTo>
                    <a:pt x="1761" y="3067"/>
                  </a:lnTo>
                  <a:lnTo>
                    <a:pt x="1739" y="3053"/>
                  </a:lnTo>
                  <a:lnTo>
                    <a:pt x="1716" y="3045"/>
                  </a:lnTo>
                  <a:lnTo>
                    <a:pt x="1690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55" y="2704"/>
                  </a:lnTo>
                  <a:lnTo>
                    <a:pt x="3155" y="451"/>
                  </a:lnTo>
                  <a:lnTo>
                    <a:pt x="225" y="451"/>
                  </a:lnTo>
                  <a:close/>
                  <a:moveTo>
                    <a:pt x="113" y="113"/>
                  </a:moveTo>
                  <a:lnTo>
                    <a:pt x="113" y="338"/>
                  </a:lnTo>
                  <a:lnTo>
                    <a:pt x="3267" y="338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451"/>
                  </a:lnTo>
                  <a:lnTo>
                    <a:pt x="3267" y="451"/>
                  </a:lnTo>
                  <a:lnTo>
                    <a:pt x="3267" y="2704"/>
                  </a:lnTo>
                  <a:lnTo>
                    <a:pt x="3324" y="2704"/>
                  </a:lnTo>
                  <a:lnTo>
                    <a:pt x="3341" y="2707"/>
                  </a:lnTo>
                  <a:lnTo>
                    <a:pt x="3356" y="2715"/>
                  </a:lnTo>
                  <a:lnTo>
                    <a:pt x="3369" y="2727"/>
                  </a:lnTo>
                  <a:lnTo>
                    <a:pt x="3377" y="2743"/>
                  </a:lnTo>
                  <a:lnTo>
                    <a:pt x="3380" y="2760"/>
                  </a:lnTo>
                  <a:lnTo>
                    <a:pt x="3377" y="2778"/>
                  </a:lnTo>
                  <a:lnTo>
                    <a:pt x="3369" y="2793"/>
                  </a:lnTo>
                  <a:lnTo>
                    <a:pt x="3356" y="2805"/>
                  </a:lnTo>
                  <a:lnTo>
                    <a:pt x="3341" y="2814"/>
                  </a:lnTo>
                  <a:lnTo>
                    <a:pt x="3324" y="2817"/>
                  </a:lnTo>
                  <a:lnTo>
                    <a:pt x="1746" y="2817"/>
                  </a:lnTo>
                  <a:lnTo>
                    <a:pt x="1746" y="2929"/>
                  </a:lnTo>
                  <a:lnTo>
                    <a:pt x="1746" y="2932"/>
                  </a:lnTo>
                  <a:lnTo>
                    <a:pt x="1745" y="2934"/>
                  </a:lnTo>
                  <a:lnTo>
                    <a:pt x="1744" y="2937"/>
                  </a:lnTo>
                  <a:lnTo>
                    <a:pt x="1776" y="2948"/>
                  </a:lnTo>
                  <a:lnTo>
                    <a:pt x="1806" y="2962"/>
                  </a:lnTo>
                  <a:lnTo>
                    <a:pt x="1832" y="2981"/>
                  </a:lnTo>
                  <a:lnTo>
                    <a:pt x="1856" y="3003"/>
                  </a:lnTo>
                  <a:lnTo>
                    <a:pt x="1876" y="3029"/>
                  </a:lnTo>
                  <a:lnTo>
                    <a:pt x="1893" y="3057"/>
                  </a:lnTo>
                  <a:lnTo>
                    <a:pt x="1905" y="3088"/>
                  </a:lnTo>
                  <a:lnTo>
                    <a:pt x="1912" y="3120"/>
                  </a:lnTo>
                  <a:lnTo>
                    <a:pt x="1915" y="3155"/>
                  </a:lnTo>
                  <a:lnTo>
                    <a:pt x="1912" y="3192"/>
                  </a:lnTo>
                  <a:lnTo>
                    <a:pt x="1904" y="3226"/>
                  </a:lnTo>
                  <a:lnTo>
                    <a:pt x="1890" y="3258"/>
                  </a:lnTo>
                  <a:lnTo>
                    <a:pt x="1871" y="3288"/>
                  </a:lnTo>
                  <a:lnTo>
                    <a:pt x="1849" y="3314"/>
                  </a:lnTo>
                  <a:lnTo>
                    <a:pt x="1823" y="3337"/>
                  </a:lnTo>
                  <a:lnTo>
                    <a:pt x="1793" y="3354"/>
                  </a:lnTo>
                  <a:lnTo>
                    <a:pt x="1761" y="3369"/>
                  </a:lnTo>
                  <a:lnTo>
                    <a:pt x="1727" y="3377"/>
                  </a:lnTo>
                  <a:lnTo>
                    <a:pt x="1690" y="3380"/>
                  </a:lnTo>
                  <a:lnTo>
                    <a:pt x="1653" y="3377"/>
                  </a:lnTo>
                  <a:lnTo>
                    <a:pt x="1619" y="3369"/>
                  </a:lnTo>
                  <a:lnTo>
                    <a:pt x="1587" y="3354"/>
                  </a:lnTo>
                  <a:lnTo>
                    <a:pt x="1557" y="3337"/>
                  </a:lnTo>
                  <a:lnTo>
                    <a:pt x="1531" y="3314"/>
                  </a:lnTo>
                  <a:lnTo>
                    <a:pt x="1509" y="3288"/>
                  </a:lnTo>
                  <a:lnTo>
                    <a:pt x="1490" y="3258"/>
                  </a:lnTo>
                  <a:lnTo>
                    <a:pt x="1476" y="3226"/>
                  </a:lnTo>
                  <a:lnTo>
                    <a:pt x="1468" y="3192"/>
                  </a:lnTo>
                  <a:lnTo>
                    <a:pt x="1465" y="3155"/>
                  </a:lnTo>
                  <a:lnTo>
                    <a:pt x="1468" y="3120"/>
                  </a:lnTo>
                  <a:lnTo>
                    <a:pt x="1475" y="3088"/>
                  </a:lnTo>
                  <a:lnTo>
                    <a:pt x="1487" y="3057"/>
                  </a:lnTo>
                  <a:lnTo>
                    <a:pt x="1504" y="3029"/>
                  </a:lnTo>
                  <a:lnTo>
                    <a:pt x="1524" y="3003"/>
                  </a:lnTo>
                  <a:lnTo>
                    <a:pt x="1548" y="2981"/>
                  </a:lnTo>
                  <a:lnTo>
                    <a:pt x="1574" y="2962"/>
                  </a:lnTo>
                  <a:lnTo>
                    <a:pt x="1604" y="2948"/>
                  </a:lnTo>
                  <a:lnTo>
                    <a:pt x="1636" y="2937"/>
                  </a:lnTo>
                  <a:lnTo>
                    <a:pt x="1635" y="2934"/>
                  </a:lnTo>
                  <a:lnTo>
                    <a:pt x="1634" y="2932"/>
                  </a:lnTo>
                  <a:lnTo>
                    <a:pt x="1634" y="2929"/>
                  </a:lnTo>
                  <a:lnTo>
                    <a:pt x="1634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4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4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3" y="2704"/>
                  </a:lnTo>
                  <a:lnTo>
                    <a:pt x="113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924"/>
            <p:cNvSpPr>
              <a:spLocks noEditPoints="1"/>
            </p:cNvSpPr>
            <p:nvPr/>
          </p:nvSpPr>
          <p:spPr bwMode="auto">
            <a:xfrm>
              <a:off x="1730376" y="5894388"/>
              <a:ext cx="285750" cy="285750"/>
            </a:xfrm>
            <a:custGeom>
              <a:avLst/>
              <a:gdLst>
                <a:gd name="T0" fmla="*/ 760 w 1802"/>
                <a:gd name="T1" fmla="*/ 125 h 1803"/>
                <a:gd name="T2" fmla="*/ 563 w 1802"/>
                <a:gd name="T3" fmla="*/ 188 h 1803"/>
                <a:gd name="T4" fmla="*/ 393 w 1802"/>
                <a:gd name="T5" fmla="*/ 298 h 1803"/>
                <a:gd name="T6" fmla="*/ 257 w 1802"/>
                <a:gd name="T7" fmla="*/ 447 h 1803"/>
                <a:gd name="T8" fmla="*/ 161 w 1802"/>
                <a:gd name="T9" fmla="*/ 626 h 1803"/>
                <a:gd name="T10" fmla="*/ 115 w 1802"/>
                <a:gd name="T11" fmla="*/ 830 h 1803"/>
                <a:gd name="T12" fmla="*/ 125 w 1802"/>
                <a:gd name="T13" fmla="*/ 1043 h 1803"/>
                <a:gd name="T14" fmla="*/ 188 w 1802"/>
                <a:gd name="T15" fmla="*/ 1239 h 1803"/>
                <a:gd name="T16" fmla="*/ 298 w 1802"/>
                <a:gd name="T17" fmla="*/ 1409 h 1803"/>
                <a:gd name="T18" fmla="*/ 446 w 1802"/>
                <a:gd name="T19" fmla="*/ 1546 h 1803"/>
                <a:gd name="T20" fmla="*/ 627 w 1802"/>
                <a:gd name="T21" fmla="*/ 1641 h 1803"/>
                <a:gd name="T22" fmla="*/ 829 w 1802"/>
                <a:gd name="T23" fmla="*/ 1687 h 1803"/>
                <a:gd name="T24" fmla="*/ 1042 w 1802"/>
                <a:gd name="T25" fmla="*/ 1678 h 1803"/>
                <a:gd name="T26" fmla="*/ 1239 w 1802"/>
                <a:gd name="T27" fmla="*/ 1614 h 1803"/>
                <a:gd name="T28" fmla="*/ 1409 w 1802"/>
                <a:gd name="T29" fmla="*/ 1505 h 1803"/>
                <a:gd name="T30" fmla="*/ 1545 w 1802"/>
                <a:gd name="T31" fmla="*/ 1356 h 1803"/>
                <a:gd name="T32" fmla="*/ 1641 w 1802"/>
                <a:gd name="T33" fmla="*/ 1176 h 1803"/>
                <a:gd name="T34" fmla="*/ 1687 w 1802"/>
                <a:gd name="T35" fmla="*/ 973 h 1803"/>
                <a:gd name="T36" fmla="*/ 1677 w 1802"/>
                <a:gd name="T37" fmla="*/ 760 h 1803"/>
                <a:gd name="T38" fmla="*/ 1614 w 1802"/>
                <a:gd name="T39" fmla="*/ 563 h 1803"/>
                <a:gd name="T40" fmla="*/ 1504 w 1802"/>
                <a:gd name="T41" fmla="*/ 393 h 1803"/>
                <a:gd name="T42" fmla="*/ 1356 w 1802"/>
                <a:gd name="T43" fmla="*/ 257 h 1803"/>
                <a:gd name="T44" fmla="*/ 1175 w 1802"/>
                <a:gd name="T45" fmla="*/ 162 h 1803"/>
                <a:gd name="T46" fmla="*/ 973 w 1802"/>
                <a:gd name="T47" fmla="*/ 116 h 1803"/>
                <a:gd name="T48" fmla="*/ 975 w 1802"/>
                <a:gd name="T49" fmla="*/ 3 h 1803"/>
                <a:gd name="T50" fmla="*/ 1186 w 1802"/>
                <a:gd name="T51" fmla="*/ 46 h 1803"/>
                <a:gd name="T52" fmla="*/ 1375 w 1802"/>
                <a:gd name="T53" fmla="*/ 135 h 1803"/>
                <a:gd name="T54" fmla="*/ 1538 w 1802"/>
                <a:gd name="T55" fmla="*/ 264 h 1803"/>
                <a:gd name="T56" fmla="*/ 1667 w 1802"/>
                <a:gd name="T57" fmla="*/ 427 h 1803"/>
                <a:gd name="T58" fmla="*/ 1756 w 1802"/>
                <a:gd name="T59" fmla="*/ 617 h 1803"/>
                <a:gd name="T60" fmla="*/ 1799 w 1802"/>
                <a:gd name="T61" fmla="*/ 828 h 1803"/>
                <a:gd name="T62" fmla="*/ 1791 w 1802"/>
                <a:gd name="T63" fmla="*/ 1047 h 1803"/>
                <a:gd name="T64" fmla="*/ 1732 w 1802"/>
                <a:gd name="T65" fmla="*/ 1252 h 1803"/>
                <a:gd name="T66" fmla="*/ 1628 w 1802"/>
                <a:gd name="T67" fmla="*/ 1433 h 1803"/>
                <a:gd name="T68" fmla="*/ 1487 w 1802"/>
                <a:gd name="T69" fmla="*/ 1586 h 1803"/>
                <a:gd name="T70" fmla="*/ 1315 w 1802"/>
                <a:gd name="T71" fmla="*/ 1702 h 1803"/>
                <a:gd name="T72" fmla="*/ 1117 w 1802"/>
                <a:gd name="T73" fmla="*/ 1776 h 1803"/>
                <a:gd name="T74" fmla="*/ 901 w 1802"/>
                <a:gd name="T75" fmla="*/ 1803 h 1803"/>
                <a:gd name="T76" fmla="*/ 685 w 1802"/>
                <a:gd name="T77" fmla="*/ 1776 h 1803"/>
                <a:gd name="T78" fmla="*/ 487 w 1802"/>
                <a:gd name="T79" fmla="*/ 1702 h 1803"/>
                <a:gd name="T80" fmla="*/ 315 w 1802"/>
                <a:gd name="T81" fmla="*/ 1586 h 1803"/>
                <a:gd name="T82" fmla="*/ 174 w 1802"/>
                <a:gd name="T83" fmla="*/ 1433 h 1803"/>
                <a:gd name="T84" fmla="*/ 70 w 1802"/>
                <a:gd name="T85" fmla="*/ 1252 h 1803"/>
                <a:gd name="T86" fmla="*/ 11 w 1802"/>
                <a:gd name="T87" fmla="*/ 1047 h 1803"/>
                <a:gd name="T88" fmla="*/ 3 w 1802"/>
                <a:gd name="T89" fmla="*/ 828 h 1803"/>
                <a:gd name="T90" fmla="*/ 46 w 1802"/>
                <a:gd name="T91" fmla="*/ 617 h 1803"/>
                <a:gd name="T92" fmla="*/ 135 w 1802"/>
                <a:gd name="T93" fmla="*/ 427 h 1803"/>
                <a:gd name="T94" fmla="*/ 264 w 1802"/>
                <a:gd name="T95" fmla="*/ 264 h 1803"/>
                <a:gd name="T96" fmla="*/ 427 w 1802"/>
                <a:gd name="T97" fmla="*/ 135 h 1803"/>
                <a:gd name="T98" fmla="*/ 616 w 1802"/>
                <a:gd name="T99" fmla="*/ 46 h 1803"/>
                <a:gd name="T100" fmla="*/ 827 w 1802"/>
                <a:gd name="T101" fmla="*/ 3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02" h="1803">
                  <a:moveTo>
                    <a:pt x="901" y="113"/>
                  </a:moveTo>
                  <a:lnTo>
                    <a:pt x="829" y="116"/>
                  </a:lnTo>
                  <a:lnTo>
                    <a:pt x="760" y="125"/>
                  </a:lnTo>
                  <a:lnTo>
                    <a:pt x="692" y="140"/>
                  </a:lnTo>
                  <a:lnTo>
                    <a:pt x="627" y="162"/>
                  </a:lnTo>
                  <a:lnTo>
                    <a:pt x="563" y="188"/>
                  </a:lnTo>
                  <a:lnTo>
                    <a:pt x="504" y="220"/>
                  </a:lnTo>
                  <a:lnTo>
                    <a:pt x="446" y="257"/>
                  </a:lnTo>
                  <a:lnTo>
                    <a:pt x="393" y="298"/>
                  </a:lnTo>
                  <a:lnTo>
                    <a:pt x="344" y="344"/>
                  </a:lnTo>
                  <a:lnTo>
                    <a:pt x="298" y="393"/>
                  </a:lnTo>
                  <a:lnTo>
                    <a:pt x="257" y="447"/>
                  </a:lnTo>
                  <a:lnTo>
                    <a:pt x="220" y="504"/>
                  </a:lnTo>
                  <a:lnTo>
                    <a:pt x="188" y="563"/>
                  </a:lnTo>
                  <a:lnTo>
                    <a:pt x="161" y="626"/>
                  </a:lnTo>
                  <a:lnTo>
                    <a:pt x="141" y="691"/>
                  </a:lnTo>
                  <a:lnTo>
                    <a:pt x="125" y="760"/>
                  </a:lnTo>
                  <a:lnTo>
                    <a:pt x="115" y="830"/>
                  </a:lnTo>
                  <a:lnTo>
                    <a:pt x="112" y="901"/>
                  </a:lnTo>
                  <a:lnTo>
                    <a:pt x="115" y="973"/>
                  </a:lnTo>
                  <a:lnTo>
                    <a:pt x="125" y="1043"/>
                  </a:lnTo>
                  <a:lnTo>
                    <a:pt x="141" y="1110"/>
                  </a:lnTo>
                  <a:lnTo>
                    <a:pt x="161" y="1176"/>
                  </a:lnTo>
                  <a:lnTo>
                    <a:pt x="188" y="1239"/>
                  </a:lnTo>
                  <a:lnTo>
                    <a:pt x="220" y="1299"/>
                  </a:lnTo>
                  <a:lnTo>
                    <a:pt x="257" y="1356"/>
                  </a:lnTo>
                  <a:lnTo>
                    <a:pt x="298" y="1409"/>
                  </a:lnTo>
                  <a:lnTo>
                    <a:pt x="344" y="1459"/>
                  </a:lnTo>
                  <a:lnTo>
                    <a:pt x="393" y="1505"/>
                  </a:lnTo>
                  <a:lnTo>
                    <a:pt x="446" y="1546"/>
                  </a:lnTo>
                  <a:lnTo>
                    <a:pt x="504" y="1582"/>
                  </a:lnTo>
                  <a:lnTo>
                    <a:pt x="563" y="1614"/>
                  </a:lnTo>
                  <a:lnTo>
                    <a:pt x="627" y="1641"/>
                  </a:lnTo>
                  <a:lnTo>
                    <a:pt x="692" y="1662"/>
                  </a:lnTo>
                  <a:lnTo>
                    <a:pt x="760" y="1678"/>
                  </a:lnTo>
                  <a:lnTo>
                    <a:pt x="829" y="1687"/>
                  </a:lnTo>
                  <a:lnTo>
                    <a:pt x="901" y="1690"/>
                  </a:lnTo>
                  <a:lnTo>
                    <a:pt x="973" y="1687"/>
                  </a:lnTo>
                  <a:lnTo>
                    <a:pt x="1042" y="1678"/>
                  </a:lnTo>
                  <a:lnTo>
                    <a:pt x="1110" y="1662"/>
                  </a:lnTo>
                  <a:lnTo>
                    <a:pt x="1175" y="1641"/>
                  </a:lnTo>
                  <a:lnTo>
                    <a:pt x="1239" y="1614"/>
                  </a:lnTo>
                  <a:lnTo>
                    <a:pt x="1298" y="1582"/>
                  </a:lnTo>
                  <a:lnTo>
                    <a:pt x="1356" y="1546"/>
                  </a:lnTo>
                  <a:lnTo>
                    <a:pt x="1409" y="1505"/>
                  </a:lnTo>
                  <a:lnTo>
                    <a:pt x="1458" y="1459"/>
                  </a:lnTo>
                  <a:lnTo>
                    <a:pt x="1504" y="1409"/>
                  </a:lnTo>
                  <a:lnTo>
                    <a:pt x="1545" y="1356"/>
                  </a:lnTo>
                  <a:lnTo>
                    <a:pt x="1582" y="1299"/>
                  </a:lnTo>
                  <a:lnTo>
                    <a:pt x="1614" y="1239"/>
                  </a:lnTo>
                  <a:lnTo>
                    <a:pt x="1641" y="1176"/>
                  </a:lnTo>
                  <a:lnTo>
                    <a:pt x="1661" y="1110"/>
                  </a:lnTo>
                  <a:lnTo>
                    <a:pt x="1677" y="1043"/>
                  </a:lnTo>
                  <a:lnTo>
                    <a:pt x="1687" y="973"/>
                  </a:lnTo>
                  <a:lnTo>
                    <a:pt x="1690" y="901"/>
                  </a:lnTo>
                  <a:lnTo>
                    <a:pt x="1687" y="830"/>
                  </a:lnTo>
                  <a:lnTo>
                    <a:pt x="1677" y="760"/>
                  </a:lnTo>
                  <a:lnTo>
                    <a:pt x="1661" y="691"/>
                  </a:lnTo>
                  <a:lnTo>
                    <a:pt x="1641" y="626"/>
                  </a:lnTo>
                  <a:lnTo>
                    <a:pt x="1614" y="563"/>
                  </a:lnTo>
                  <a:lnTo>
                    <a:pt x="1582" y="504"/>
                  </a:lnTo>
                  <a:lnTo>
                    <a:pt x="1545" y="447"/>
                  </a:lnTo>
                  <a:lnTo>
                    <a:pt x="1504" y="393"/>
                  </a:lnTo>
                  <a:lnTo>
                    <a:pt x="1458" y="344"/>
                  </a:lnTo>
                  <a:lnTo>
                    <a:pt x="1409" y="298"/>
                  </a:lnTo>
                  <a:lnTo>
                    <a:pt x="1356" y="257"/>
                  </a:lnTo>
                  <a:lnTo>
                    <a:pt x="1298" y="220"/>
                  </a:lnTo>
                  <a:lnTo>
                    <a:pt x="1239" y="188"/>
                  </a:lnTo>
                  <a:lnTo>
                    <a:pt x="1175" y="162"/>
                  </a:lnTo>
                  <a:lnTo>
                    <a:pt x="1110" y="140"/>
                  </a:lnTo>
                  <a:lnTo>
                    <a:pt x="1042" y="125"/>
                  </a:lnTo>
                  <a:lnTo>
                    <a:pt x="973" y="116"/>
                  </a:lnTo>
                  <a:lnTo>
                    <a:pt x="901" y="113"/>
                  </a:lnTo>
                  <a:close/>
                  <a:moveTo>
                    <a:pt x="901" y="0"/>
                  </a:moveTo>
                  <a:lnTo>
                    <a:pt x="975" y="3"/>
                  </a:lnTo>
                  <a:lnTo>
                    <a:pt x="1047" y="12"/>
                  </a:lnTo>
                  <a:lnTo>
                    <a:pt x="1117" y="27"/>
                  </a:lnTo>
                  <a:lnTo>
                    <a:pt x="1186" y="46"/>
                  </a:lnTo>
                  <a:lnTo>
                    <a:pt x="1251" y="71"/>
                  </a:lnTo>
                  <a:lnTo>
                    <a:pt x="1315" y="101"/>
                  </a:lnTo>
                  <a:lnTo>
                    <a:pt x="1375" y="135"/>
                  </a:lnTo>
                  <a:lnTo>
                    <a:pt x="1433" y="174"/>
                  </a:lnTo>
                  <a:lnTo>
                    <a:pt x="1487" y="217"/>
                  </a:lnTo>
                  <a:lnTo>
                    <a:pt x="1538" y="264"/>
                  </a:lnTo>
                  <a:lnTo>
                    <a:pt x="1585" y="315"/>
                  </a:lnTo>
                  <a:lnTo>
                    <a:pt x="1628" y="370"/>
                  </a:lnTo>
                  <a:lnTo>
                    <a:pt x="1667" y="427"/>
                  </a:lnTo>
                  <a:lnTo>
                    <a:pt x="1702" y="488"/>
                  </a:lnTo>
                  <a:lnTo>
                    <a:pt x="1732" y="551"/>
                  </a:lnTo>
                  <a:lnTo>
                    <a:pt x="1756" y="617"/>
                  </a:lnTo>
                  <a:lnTo>
                    <a:pt x="1776" y="685"/>
                  </a:lnTo>
                  <a:lnTo>
                    <a:pt x="1791" y="755"/>
                  </a:lnTo>
                  <a:lnTo>
                    <a:pt x="1799" y="828"/>
                  </a:lnTo>
                  <a:lnTo>
                    <a:pt x="1802" y="901"/>
                  </a:lnTo>
                  <a:lnTo>
                    <a:pt x="1799" y="975"/>
                  </a:lnTo>
                  <a:lnTo>
                    <a:pt x="1791" y="1047"/>
                  </a:lnTo>
                  <a:lnTo>
                    <a:pt x="1776" y="1117"/>
                  </a:lnTo>
                  <a:lnTo>
                    <a:pt x="1756" y="1186"/>
                  </a:lnTo>
                  <a:lnTo>
                    <a:pt x="1732" y="1252"/>
                  </a:lnTo>
                  <a:lnTo>
                    <a:pt x="1702" y="1315"/>
                  </a:lnTo>
                  <a:lnTo>
                    <a:pt x="1667" y="1376"/>
                  </a:lnTo>
                  <a:lnTo>
                    <a:pt x="1628" y="1433"/>
                  </a:lnTo>
                  <a:lnTo>
                    <a:pt x="1585" y="1487"/>
                  </a:lnTo>
                  <a:lnTo>
                    <a:pt x="1538" y="1538"/>
                  </a:lnTo>
                  <a:lnTo>
                    <a:pt x="1487" y="1586"/>
                  </a:lnTo>
                  <a:lnTo>
                    <a:pt x="1433" y="1629"/>
                  </a:lnTo>
                  <a:lnTo>
                    <a:pt x="1375" y="1667"/>
                  </a:lnTo>
                  <a:lnTo>
                    <a:pt x="1315" y="1702"/>
                  </a:lnTo>
                  <a:lnTo>
                    <a:pt x="1251" y="1732"/>
                  </a:lnTo>
                  <a:lnTo>
                    <a:pt x="1186" y="1757"/>
                  </a:lnTo>
                  <a:lnTo>
                    <a:pt x="1117" y="1776"/>
                  </a:lnTo>
                  <a:lnTo>
                    <a:pt x="1047" y="1790"/>
                  </a:lnTo>
                  <a:lnTo>
                    <a:pt x="975" y="1800"/>
                  </a:lnTo>
                  <a:lnTo>
                    <a:pt x="901" y="1803"/>
                  </a:lnTo>
                  <a:lnTo>
                    <a:pt x="827" y="1800"/>
                  </a:lnTo>
                  <a:lnTo>
                    <a:pt x="755" y="1790"/>
                  </a:lnTo>
                  <a:lnTo>
                    <a:pt x="685" y="1776"/>
                  </a:lnTo>
                  <a:lnTo>
                    <a:pt x="616" y="1757"/>
                  </a:lnTo>
                  <a:lnTo>
                    <a:pt x="551" y="1732"/>
                  </a:lnTo>
                  <a:lnTo>
                    <a:pt x="487" y="1702"/>
                  </a:lnTo>
                  <a:lnTo>
                    <a:pt x="427" y="1667"/>
                  </a:lnTo>
                  <a:lnTo>
                    <a:pt x="369" y="1629"/>
                  </a:lnTo>
                  <a:lnTo>
                    <a:pt x="315" y="1586"/>
                  </a:lnTo>
                  <a:lnTo>
                    <a:pt x="264" y="1538"/>
                  </a:lnTo>
                  <a:lnTo>
                    <a:pt x="217" y="1487"/>
                  </a:lnTo>
                  <a:lnTo>
                    <a:pt x="174" y="1433"/>
                  </a:lnTo>
                  <a:lnTo>
                    <a:pt x="135" y="1376"/>
                  </a:lnTo>
                  <a:lnTo>
                    <a:pt x="100" y="1315"/>
                  </a:lnTo>
                  <a:lnTo>
                    <a:pt x="70" y="1252"/>
                  </a:lnTo>
                  <a:lnTo>
                    <a:pt x="46" y="1186"/>
                  </a:lnTo>
                  <a:lnTo>
                    <a:pt x="26" y="1117"/>
                  </a:lnTo>
                  <a:lnTo>
                    <a:pt x="11" y="1047"/>
                  </a:lnTo>
                  <a:lnTo>
                    <a:pt x="3" y="975"/>
                  </a:lnTo>
                  <a:lnTo>
                    <a:pt x="0" y="901"/>
                  </a:lnTo>
                  <a:lnTo>
                    <a:pt x="3" y="828"/>
                  </a:lnTo>
                  <a:lnTo>
                    <a:pt x="11" y="755"/>
                  </a:lnTo>
                  <a:lnTo>
                    <a:pt x="26" y="685"/>
                  </a:lnTo>
                  <a:lnTo>
                    <a:pt x="46" y="617"/>
                  </a:lnTo>
                  <a:lnTo>
                    <a:pt x="70" y="551"/>
                  </a:lnTo>
                  <a:lnTo>
                    <a:pt x="100" y="488"/>
                  </a:lnTo>
                  <a:lnTo>
                    <a:pt x="135" y="427"/>
                  </a:lnTo>
                  <a:lnTo>
                    <a:pt x="174" y="370"/>
                  </a:lnTo>
                  <a:lnTo>
                    <a:pt x="217" y="315"/>
                  </a:lnTo>
                  <a:lnTo>
                    <a:pt x="264" y="264"/>
                  </a:lnTo>
                  <a:lnTo>
                    <a:pt x="315" y="217"/>
                  </a:lnTo>
                  <a:lnTo>
                    <a:pt x="369" y="174"/>
                  </a:lnTo>
                  <a:lnTo>
                    <a:pt x="427" y="135"/>
                  </a:lnTo>
                  <a:lnTo>
                    <a:pt x="487" y="101"/>
                  </a:lnTo>
                  <a:lnTo>
                    <a:pt x="551" y="71"/>
                  </a:lnTo>
                  <a:lnTo>
                    <a:pt x="616" y="46"/>
                  </a:lnTo>
                  <a:lnTo>
                    <a:pt x="685" y="27"/>
                  </a:lnTo>
                  <a:lnTo>
                    <a:pt x="755" y="12"/>
                  </a:lnTo>
                  <a:lnTo>
                    <a:pt x="827" y="3"/>
                  </a:lnTo>
                  <a:lnTo>
                    <a:pt x="9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Freeform 925"/>
            <p:cNvSpPr>
              <a:spLocks noEditPoints="1"/>
            </p:cNvSpPr>
            <p:nvPr/>
          </p:nvSpPr>
          <p:spPr bwMode="auto">
            <a:xfrm>
              <a:off x="1828801" y="5965826"/>
              <a:ext cx="115888" cy="142875"/>
            </a:xfrm>
            <a:custGeom>
              <a:avLst/>
              <a:gdLst>
                <a:gd name="T0" fmla="*/ 113 w 733"/>
                <a:gd name="T1" fmla="*/ 158 h 901"/>
                <a:gd name="T2" fmla="*/ 113 w 733"/>
                <a:gd name="T3" fmla="*/ 742 h 901"/>
                <a:gd name="T4" fmla="*/ 571 w 733"/>
                <a:gd name="T5" fmla="*/ 450 h 901"/>
                <a:gd name="T6" fmla="*/ 113 w 733"/>
                <a:gd name="T7" fmla="*/ 158 h 901"/>
                <a:gd name="T8" fmla="*/ 59 w 733"/>
                <a:gd name="T9" fmla="*/ 0 h 901"/>
                <a:gd name="T10" fmla="*/ 73 w 733"/>
                <a:gd name="T11" fmla="*/ 2 h 901"/>
                <a:gd name="T12" fmla="*/ 87 w 733"/>
                <a:gd name="T13" fmla="*/ 9 h 901"/>
                <a:gd name="T14" fmla="*/ 707 w 733"/>
                <a:gd name="T15" fmla="*/ 403 h 901"/>
                <a:gd name="T16" fmla="*/ 717 w 733"/>
                <a:gd name="T17" fmla="*/ 411 h 901"/>
                <a:gd name="T18" fmla="*/ 725 w 733"/>
                <a:gd name="T19" fmla="*/ 423 h 901"/>
                <a:gd name="T20" fmla="*/ 731 w 733"/>
                <a:gd name="T21" fmla="*/ 436 h 901"/>
                <a:gd name="T22" fmla="*/ 733 w 733"/>
                <a:gd name="T23" fmla="*/ 450 h 901"/>
                <a:gd name="T24" fmla="*/ 731 w 733"/>
                <a:gd name="T25" fmla="*/ 465 h 901"/>
                <a:gd name="T26" fmla="*/ 725 w 733"/>
                <a:gd name="T27" fmla="*/ 477 h 901"/>
                <a:gd name="T28" fmla="*/ 717 w 733"/>
                <a:gd name="T29" fmla="*/ 489 h 901"/>
                <a:gd name="T30" fmla="*/ 707 w 733"/>
                <a:gd name="T31" fmla="*/ 497 h 901"/>
                <a:gd name="T32" fmla="*/ 87 w 733"/>
                <a:gd name="T33" fmla="*/ 892 h 901"/>
                <a:gd name="T34" fmla="*/ 72 w 733"/>
                <a:gd name="T35" fmla="*/ 899 h 901"/>
                <a:gd name="T36" fmla="*/ 57 w 733"/>
                <a:gd name="T37" fmla="*/ 901 h 901"/>
                <a:gd name="T38" fmla="*/ 42 w 733"/>
                <a:gd name="T39" fmla="*/ 899 h 901"/>
                <a:gd name="T40" fmla="*/ 29 w 733"/>
                <a:gd name="T41" fmla="*/ 894 h 901"/>
                <a:gd name="T42" fmla="*/ 18 w 733"/>
                <a:gd name="T43" fmla="*/ 886 h 901"/>
                <a:gd name="T44" fmla="*/ 9 w 733"/>
                <a:gd name="T45" fmla="*/ 873 h 901"/>
                <a:gd name="T46" fmla="*/ 2 w 733"/>
                <a:gd name="T47" fmla="*/ 860 h 901"/>
                <a:gd name="T48" fmla="*/ 0 w 733"/>
                <a:gd name="T49" fmla="*/ 845 h 901"/>
                <a:gd name="T50" fmla="*/ 0 w 733"/>
                <a:gd name="T51" fmla="*/ 56 h 901"/>
                <a:gd name="T52" fmla="*/ 2 w 733"/>
                <a:gd name="T53" fmla="*/ 41 h 901"/>
                <a:gd name="T54" fmla="*/ 9 w 733"/>
                <a:gd name="T55" fmla="*/ 27 h 901"/>
                <a:gd name="T56" fmla="*/ 18 w 733"/>
                <a:gd name="T57" fmla="*/ 16 h 901"/>
                <a:gd name="T58" fmla="*/ 29 w 733"/>
                <a:gd name="T59" fmla="*/ 7 h 901"/>
                <a:gd name="T60" fmla="*/ 43 w 733"/>
                <a:gd name="T61" fmla="*/ 1 h 901"/>
                <a:gd name="T62" fmla="*/ 59 w 733"/>
                <a:gd name="T63" fmla="*/ 0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3" h="901">
                  <a:moveTo>
                    <a:pt x="113" y="158"/>
                  </a:moveTo>
                  <a:lnTo>
                    <a:pt x="113" y="742"/>
                  </a:lnTo>
                  <a:lnTo>
                    <a:pt x="571" y="450"/>
                  </a:lnTo>
                  <a:lnTo>
                    <a:pt x="113" y="158"/>
                  </a:lnTo>
                  <a:close/>
                  <a:moveTo>
                    <a:pt x="59" y="0"/>
                  </a:moveTo>
                  <a:lnTo>
                    <a:pt x="73" y="2"/>
                  </a:lnTo>
                  <a:lnTo>
                    <a:pt x="87" y="9"/>
                  </a:lnTo>
                  <a:lnTo>
                    <a:pt x="707" y="403"/>
                  </a:lnTo>
                  <a:lnTo>
                    <a:pt x="717" y="411"/>
                  </a:lnTo>
                  <a:lnTo>
                    <a:pt x="725" y="423"/>
                  </a:lnTo>
                  <a:lnTo>
                    <a:pt x="731" y="436"/>
                  </a:lnTo>
                  <a:lnTo>
                    <a:pt x="733" y="450"/>
                  </a:lnTo>
                  <a:lnTo>
                    <a:pt x="731" y="465"/>
                  </a:lnTo>
                  <a:lnTo>
                    <a:pt x="725" y="477"/>
                  </a:lnTo>
                  <a:lnTo>
                    <a:pt x="717" y="489"/>
                  </a:lnTo>
                  <a:lnTo>
                    <a:pt x="707" y="497"/>
                  </a:lnTo>
                  <a:lnTo>
                    <a:pt x="87" y="892"/>
                  </a:lnTo>
                  <a:lnTo>
                    <a:pt x="72" y="899"/>
                  </a:lnTo>
                  <a:lnTo>
                    <a:pt x="57" y="901"/>
                  </a:lnTo>
                  <a:lnTo>
                    <a:pt x="42" y="899"/>
                  </a:lnTo>
                  <a:lnTo>
                    <a:pt x="29" y="894"/>
                  </a:lnTo>
                  <a:lnTo>
                    <a:pt x="18" y="886"/>
                  </a:lnTo>
                  <a:lnTo>
                    <a:pt x="9" y="873"/>
                  </a:lnTo>
                  <a:lnTo>
                    <a:pt x="2" y="860"/>
                  </a:lnTo>
                  <a:lnTo>
                    <a:pt x="0" y="845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9" y="27"/>
                  </a:lnTo>
                  <a:lnTo>
                    <a:pt x="18" y="16"/>
                  </a:lnTo>
                  <a:lnTo>
                    <a:pt x="29" y="7"/>
                  </a:lnTo>
                  <a:lnTo>
                    <a:pt x="43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01" name="Group 1507"/>
          <p:cNvGrpSpPr/>
          <p:nvPr/>
        </p:nvGrpSpPr>
        <p:grpSpPr>
          <a:xfrm>
            <a:off x="5916966" y="4503546"/>
            <a:ext cx="534988" cy="536575"/>
            <a:chOff x="2549525" y="5786438"/>
            <a:chExt cx="534988" cy="536575"/>
          </a:xfrm>
          <a:solidFill>
            <a:srgbClr val="000000"/>
          </a:solidFill>
        </p:grpSpPr>
        <p:sp>
          <p:nvSpPr>
            <p:cNvPr id="1602" name="Freeform 930"/>
            <p:cNvSpPr>
              <a:spLocks noEditPoints="1"/>
            </p:cNvSpPr>
            <p:nvPr/>
          </p:nvSpPr>
          <p:spPr bwMode="auto">
            <a:xfrm>
              <a:off x="2549525" y="5786438"/>
              <a:ext cx="534988" cy="536575"/>
            </a:xfrm>
            <a:custGeom>
              <a:avLst/>
              <a:gdLst>
                <a:gd name="T0" fmla="*/ 1659 w 3370"/>
                <a:gd name="T1" fmla="*/ 3045 h 3380"/>
                <a:gd name="T2" fmla="*/ 1615 w 3370"/>
                <a:gd name="T3" fmla="*/ 3067 h 3380"/>
                <a:gd name="T4" fmla="*/ 1584 w 3370"/>
                <a:gd name="T5" fmla="*/ 3106 h 3380"/>
                <a:gd name="T6" fmla="*/ 1573 w 3370"/>
                <a:gd name="T7" fmla="*/ 3155 h 3380"/>
                <a:gd name="T8" fmla="*/ 1584 w 3370"/>
                <a:gd name="T9" fmla="*/ 3204 h 3380"/>
                <a:gd name="T10" fmla="*/ 1615 w 3370"/>
                <a:gd name="T11" fmla="*/ 3243 h 3380"/>
                <a:gd name="T12" fmla="*/ 1659 w 3370"/>
                <a:gd name="T13" fmla="*/ 3264 h 3380"/>
                <a:gd name="T14" fmla="*/ 1711 w 3370"/>
                <a:gd name="T15" fmla="*/ 3264 h 3380"/>
                <a:gd name="T16" fmla="*/ 1755 w 3370"/>
                <a:gd name="T17" fmla="*/ 3243 h 3380"/>
                <a:gd name="T18" fmla="*/ 1786 w 3370"/>
                <a:gd name="T19" fmla="*/ 3204 h 3380"/>
                <a:gd name="T20" fmla="*/ 1797 w 3370"/>
                <a:gd name="T21" fmla="*/ 3155 h 3380"/>
                <a:gd name="T22" fmla="*/ 1786 w 3370"/>
                <a:gd name="T23" fmla="*/ 3106 h 3380"/>
                <a:gd name="T24" fmla="*/ 1755 w 3370"/>
                <a:gd name="T25" fmla="*/ 3067 h 3380"/>
                <a:gd name="T26" fmla="*/ 1711 w 3370"/>
                <a:gd name="T27" fmla="*/ 3045 h 3380"/>
                <a:gd name="T28" fmla="*/ 225 w 3370"/>
                <a:gd name="T29" fmla="*/ 451 h 3380"/>
                <a:gd name="T30" fmla="*/ 3145 w 3370"/>
                <a:gd name="T31" fmla="*/ 2704 h 3380"/>
                <a:gd name="T32" fmla="*/ 225 w 3370"/>
                <a:gd name="T33" fmla="*/ 451 h 3380"/>
                <a:gd name="T34" fmla="*/ 112 w 3370"/>
                <a:gd name="T35" fmla="*/ 338 h 3380"/>
                <a:gd name="T36" fmla="*/ 3258 w 3370"/>
                <a:gd name="T37" fmla="*/ 113 h 3380"/>
                <a:gd name="T38" fmla="*/ 0 w 3370"/>
                <a:gd name="T39" fmla="*/ 0 h 3380"/>
                <a:gd name="T40" fmla="*/ 3370 w 3370"/>
                <a:gd name="T41" fmla="*/ 451 h 3380"/>
                <a:gd name="T42" fmla="*/ 3258 w 3370"/>
                <a:gd name="T43" fmla="*/ 2704 h 3380"/>
                <a:gd name="T44" fmla="*/ 3331 w 3370"/>
                <a:gd name="T45" fmla="*/ 2707 h 3380"/>
                <a:gd name="T46" fmla="*/ 3359 w 3370"/>
                <a:gd name="T47" fmla="*/ 2727 h 3380"/>
                <a:gd name="T48" fmla="*/ 3370 w 3370"/>
                <a:gd name="T49" fmla="*/ 2760 h 3380"/>
                <a:gd name="T50" fmla="*/ 3359 w 3370"/>
                <a:gd name="T51" fmla="*/ 2793 h 3380"/>
                <a:gd name="T52" fmla="*/ 3331 w 3370"/>
                <a:gd name="T53" fmla="*/ 2814 h 3380"/>
                <a:gd name="T54" fmla="*/ 1741 w 3370"/>
                <a:gd name="T55" fmla="*/ 2817 h 3380"/>
                <a:gd name="T56" fmla="*/ 1741 w 3370"/>
                <a:gd name="T57" fmla="*/ 2932 h 3380"/>
                <a:gd name="T58" fmla="*/ 1739 w 3370"/>
                <a:gd name="T59" fmla="*/ 2937 h 3380"/>
                <a:gd name="T60" fmla="*/ 1800 w 3370"/>
                <a:gd name="T61" fmla="*/ 2962 h 3380"/>
                <a:gd name="T62" fmla="*/ 1850 w 3370"/>
                <a:gd name="T63" fmla="*/ 3003 h 3380"/>
                <a:gd name="T64" fmla="*/ 1887 w 3370"/>
                <a:gd name="T65" fmla="*/ 3057 h 3380"/>
                <a:gd name="T66" fmla="*/ 1907 w 3370"/>
                <a:gd name="T67" fmla="*/ 3120 h 3380"/>
                <a:gd name="T68" fmla="*/ 1907 w 3370"/>
                <a:gd name="T69" fmla="*/ 3192 h 3380"/>
                <a:gd name="T70" fmla="*/ 1884 w 3370"/>
                <a:gd name="T71" fmla="*/ 3258 h 3380"/>
                <a:gd name="T72" fmla="*/ 1843 w 3370"/>
                <a:gd name="T73" fmla="*/ 3314 h 3380"/>
                <a:gd name="T74" fmla="*/ 1788 w 3370"/>
                <a:gd name="T75" fmla="*/ 3354 h 3380"/>
                <a:gd name="T76" fmla="*/ 1722 w 3370"/>
                <a:gd name="T77" fmla="*/ 3377 h 3380"/>
                <a:gd name="T78" fmla="*/ 1648 w 3370"/>
                <a:gd name="T79" fmla="*/ 3377 h 3380"/>
                <a:gd name="T80" fmla="*/ 1582 w 3370"/>
                <a:gd name="T81" fmla="*/ 3354 h 3380"/>
                <a:gd name="T82" fmla="*/ 1527 w 3370"/>
                <a:gd name="T83" fmla="*/ 3314 h 3380"/>
                <a:gd name="T84" fmla="*/ 1486 w 3370"/>
                <a:gd name="T85" fmla="*/ 3258 h 3380"/>
                <a:gd name="T86" fmla="*/ 1463 w 3370"/>
                <a:gd name="T87" fmla="*/ 3192 h 3380"/>
                <a:gd name="T88" fmla="*/ 1463 w 3370"/>
                <a:gd name="T89" fmla="*/ 3120 h 3380"/>
                <a:gd name="T90" fmla="*/ 1483 w 3370"/>
                <a:gd name="T91" fmla="*/ 3057 h 3380"/>
                <a:gd name="T92" fmla="*/ 1520 w 3370"/>
                <a:gd name="T93" fmla="*/ 3003 h 3380"/>
                <a:gd name="T94" fmla="*/ 1570 w 3370"/>
                <a:gd name="T95" fmla="*/ 2962 h 3380"/>
                <a:gd name="T96" fmla="*/ 1631 w 3370"/>
                <a:gd name="T97" fmla="*/ 2937 h 3380"/>
                <a:gd name="T98" fmla="*/ 1629 w 3370"/>
                <a:gd name="T99" fmla="*/ 2932 h 3380"/>
                <a:gd name="T100" fmla="*/ 1629 w 3370"/>
                <a:gd name="T101" fmla="*/ 2817 h 3380"/>
                <a:gd name="T102" fmla="*/ 39 w 3370"/>
                <a:gd name="T103" fmla="*/ 2814 h 3380"/>
                <a:gd name="T104" fmla="*/ 11 w 3370"/>
                <a:gd name="T105" fmla="*/ 2793 h 3380"/>
                <a:gd name="T106" fmla="*/ 0 w 3370"/>
                <a:gd name="T107" fmla="*/ 2760 h 3380"/>
                <a:gd name="T108" fmla="*/ 11 w 3370"/>
                <a:gd name="T109" fmla="*/ 2727 h 3380"/>
                <a:gd name="T110" fmla="*/ 39 w 3370"/>
                <a:gd name="T111" fmla="*/ 2707 h 3380"/>
                <a:gd name="T112" fmla="*/ 112 w 3370"/>
                <a:gd name="T113" fmla="*/ 2704 h 3380"/>
                <a:gd name="T114" fmla="*/ 0 w 337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70" h="3380">
                  <a:moveTo>
                    <a:pt x="1685" y="3042"/>
                  </a:moveTo>
                  <a:lnTo>
                    <a:pt x="1659" y="3045"/>
                  </a:lnTo>
                  <a:lnTo>
                    <a:pt x="1636" y="3053"/>
                  </a:lnTo>
                  <a:lnTo>
                    <a:pt x="1615" y="3067"/>
                  </a:lnTo>
                  <a:lnTo>
                    <a:pt x="1597" y="3084"/>
                  </a:lnTo>
                  <a:lnTo>
                    <a:pt x="1584" y="3106"/>
                  </a:lnTo>
                  <a:lnTo>
                    <a:pt x="1576" y="3129"/>
                  </a:lnTo>
                  <a:lnTo>
                    <a:pt x="1573" y="3155"/>
                  </a:lnTo>
                  <a:lnTo>
                    <a:pt x="1576" y="3180"/>
                  </a:lnTo>
                  <a:lnTo>
                    <a:pt x="1584" y="3204"/>
                  </a:lnTo>
                  <a:lnTo>
                    <a:pt x="1597" y="3225"/>
                  </a:lnTo>
                  <a:lnTo>
                    <a:pt x="1615" y="3243"/>
                  </a:lnTo>
                  <a:lnTo>
                    <a:pt x="1636" y="3256"/>
                  </a:lnTo>
                  <a:lnTo>
                    <a:pt x="1659" y="3264"/>
                  </a:lnTo>
                  <a:lnTo>
                    <a:pt x="1685" y="3267"/>
                  </a:lnTo>
                  <a:lnTo>
                    <a:pt x="1711" y="3264"/>
                  </a:lnTo>
                  <a:lnTo>
                    <a:pt x="1734" y="3256"/>
                  </a:lnTo>
                  <a:lnTo>
                    <a:pt x="1755" y="3243"/>
                  </a:lnTo>
                  <a:lnTo>
                    <a:pt x="1773" y="3225"/>
                  </a:lnTo>
                  <a:lnTo>
                    <a:pt x="1786" y="3204"/>
                  </a:lnTo>
                  <a:lnTo>
                    <a:pt x="1794" y="3180"/>
                  </a:lnTo>
                  <a:lnTo>
                    <a:pt x="1797" y="3155"/>
                  </a:lnTo>
                  <a:lnTo>
                    <a:pt x="1794" y="3129"/>
                  </a:lnTo>
                  <a:lnTo>
                    <a:pt x="1786" y="3106"/>
                  </a:lnTo>
                  <a:lnTo>
                    <a:pt x="1773" y="3084"/>
                  </a:lnTo>
                  <a:lnTo>
                    <a:pt x="1755" y="3067"/>
                  </a:lnTo>
                  <a:lnTo>
                    <a:pt x="1734" y="3053"/>
                  </a:lnTo>
                  <a:lnTo>
                    <a:pt x="1711" y="3045"/>
                  </a:lnTo>
                  <a:lnTo>
                    <a:pt x="1685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45" y="2704"/>
                  </a:lnTo>
                  <a:lnTo>
                    <a:pt x="3145" y="451"/>
                  </a:lnTo>
                  <a:lnTo>
                    <a:pt x="225" y="451"/>
                  </a:lnTo>
                  <a:close/>
                  <a:moveTo>
                    <a:pt x="112" y="113"/>
                  </a:moveTo>
                  <a:lnTo>
                    <a:pt x="112" y="338"/>
                  </a:lnTo>
                  <a:lnTo>
                    <a:pt x="3258" y="338"/>
                  </a:lnTo>
                  <a:lnTo>
                    <a:pt x="3258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3370" y="0"/>
                  </a:lnTo>
                  <a:lnTo>
                    <a:pt x="3370" y="451"/>
                  </a:lnTo>
                  <a:lnTo>
                    <a:pt x="3258" y="451"/>
                  </a:lnTo>
                  <a:lnTo>
                    <a:pt x="3258" y="2704"/>
                  </a:lnTo>
                  <a:lnTo>
                    <a:pt x="3314" y="2704"/>
                  </a:lnTo>
                  <a:lnTo>
                    <a:pt x="3331" y="2707"/>
                  </a:lnTo>
                  <a:lnTo>
                    <a:pt x="3347" y="2715"/>
                  </a:lnTo>
                  <a:lnTo>
                    <a:pt x="3359" y="2727"/>
                  </a:lnTo>
                  <a:lnTo>
                    <a:pt x="3367" y="2743"/>
                  </a:lnTo>
                  <a:lnTo>
                    <a:pt x="3370" y="2760"/>
                  </a:lnTo>
                  <a:lnTo>
                    <a:pt x="3367" y="2778"/>
                  </a:lnTo>
                  <a:lnTo>
                    <a:pt x="3359" y="2793"/>
                  </a:lnTo>
                  <a:lnTo>
                    <a:pt x="3347" y="2805"/>
                  </a:lnTo>
                  <a:lnTo>
                    <a:pt x="3331" y="2814"/>
                  </a:lnTo>
                  <a:lnTo>
                    <a:pt x="3314" y="2817"/>
                  </a:lnTo>
                  <a:lnTo>
                    <a:pt x="1741" y="2817"/>
                  </a:lnTo>
                  <a:lnTo>
                    <a:pt x="1741" y="2929"/>
                  </a:lnTo>
                  <a:lnTo>
                    <a:pt x="1741" y="2932"/>
                  </a:lnTo>
                  <a:lnTo>
                    <a:pt x="1740" y="2934"/>
                  </a:lnTo>
                  <a:lnTo>
                    <a:pt x="1739" y="2937"/>
                  </a:lnTo>
                  <a:lnTo>
                    <a:pt x="1771" y="2948"/>
                  </a:lnTo>
                  <a:lnTo>
                    <a:pt x="1800" y="2962"/>
                  </a:lnTo>
                  <a:lnTo>
                    <a:pt x="1827" y="2981"/>
                  </a:lnTo>
                  <a:lnTo>
                    <a:pt x="1850" y="3003"/>
                  </a:lnTo>
                  <a:lnTo>
                    <a:pt x="1871" y="3029"/>
                  </a:lnTo>
                  <a:lnTo>
                    <a:pt x="1887" y="3057"/>
                  </a:lnTo>
                  <a:lnTo>
                    <a:pt x="1899" y="3088"/>
                  </a:lnTo>
                  <a:lnTo>
                    <a:pt x="1907" y="3120"/>
                  </a:lnTo>
                  <a:lnTo>
                    <a:pt x="1910" y="3155"/>
                  </a:lnTo>
                  <a:lnTo>
                    <a:pt x="1907" y="3192"/>
                  </a:lnTo>
                  <a:lnTo>
                    <a:pt x="1898" y="3226"/>
                  </a:lnTo>
                  <a:lnTo>
                    <a:pt x="1884" y="3258"/>
                  </a:lnTo>
                  <a:lnTo>
                    <a:pt x="1866" y="3288"/>
                  </a:lnTo>
                  <a:lnTo>
                    <a:pt x="1843" y="3314"/>
                  </a:lnTo>
                  <a:lnTo>
                    <a:pt x="1818" y="3337"/>
                  </a:lnTo>
                  <a:lnTo>
                    <a:pt x="1788" y="3354"/>
                  </a:lnTo>
                  <a:lnTo>
                    <a:pt x="1755" y="3369"/>
                  </a:lnTo>
                  <a:lnTo>
                    <a:pt x="1722" y="3377"/>
                  </a:lnTo>
                  <a:lnTo>
                    <a:pt x="1685" y="3380"/>
                  </a:lnTo>
                  <a:lnTo>
                    <a:pt x="1648" y="3377"/>
                  </a:lnTo>
                  <a:lnTo>
                    <a:pt x="1615" y="3369"/>
                  </a:lnTo>
                  <a:lnTo>
                    <a:pt x="1582" y="3354"/>
                  </a:lnTo>
                  <a:lnTo>
                    <a:pt x="1552" y="3337"/>
                  </a:lnTo>
                  <a:lnTo>
                    <a:pt x="1527" y="3314"/>
                  </a:lnTo>
                  <a:lnTo>
                    <a:pt x="1504" y="3288"/>
                  </a:lnTo>
                  <a:lnTo>
                    <a:pt x="1486" y="3258"/>
                  </a:lnTo>
                  <a:lnTo>
                    <a:pt x="1472" y="3226"/>
                  </a:lnTo>
                  <a:lnTo>
                    <a:pt x="1463" y="3192"/>
                  </a:lnTo>
                  <a:lnTo>
                    <a:pt x="1460" y="3155"/>
                  </a:lnTo>
                  <a:lnTo>
                    <a:pt x="1463" y="3120"/>
                  </a:lnTo>
                  <a:lnTo>
                    <a:pt x="1471" y="3088"/>
                  </a:lnTo>
                  <a:lnTo>
                    <a:pt x="1483" y="3057"/>
                  </a:lnTo>
                  <a:lnTo>
                    <a:pt x="1499" y="3029"/>
                  </a:lnTo>
                  <a:lnTo>
                    <a:pt x="1520" y="3003"/>
                  </a:lnTo>
                  <a:lnTo>
                    <a:pt x="1543" y="2981"/>
                  </a:lnTo>
                  <a:lnTo>
                    <a:pt x="1570" y="2962"/>
                  </a:lnTo>
                  <a:lnTo>
                    <a:pt x="1599" y="2948"/>
                  </a:lnTo>
                  <a:lnTo>
                    <a:pt x="1631" y="2937"/>
                  </a:lnTo>
                  <a:lnTo>
                    <a:pt x="1630" y="2934"/>
                  </a:lnTo>
                  <a:lnTo>
                    <a:pt x="1629" y="2932"/>
                  </a:lnTo>
                  <a:lnTo>
                    <a:pt x="1629" y="2929"/>
                  </a:lnTo>
                  <a:lnTo>
                    <a:pt x="1629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3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3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2" y="2704"/>
                  </a:lnTo>
                  <a:lnTo>
                    <a:pt x="112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3" name="Freeform 931"/>
            <p:cNvSpPr>
              <a:spLocks/>
            </p:cNvSpPr>
            <p:nvPr/>
          </p:nvSpPr>
          <p:spPr bwMode="auto">
            <a:xfrm>
              <a:off x="2630488" y="5895976"/>
              <a:ext cx="88900" cy="176213"/>
            </a:xfrm>
            <a:custGeom>
              <a:avLst/>
              <a:gdLst>
                <a:gd name="T0" fmla="*/ 313 w 561"/>
                <a:gd name="T1" fmla="*/ 12 h 1115"/>
                <a:gd name="T2" fmla="*/ 337 w 561"/>
                <a:gd name="T3" fmla="*/ 57 h 1115"/>
                <a:gd name="T4" fmla="*/ 409 w 561"/>
                <a:gd name="T5" fmla="*/ 132 h 1115"/>
                <a:gd name="T6" fmla="*/ 497 w 561"/>
                <a:gd name="T7" fmla="*/ 203 h 1115"/>
                <a:gd name="T8" fmla="*/ 550 w 561"/>
                <a:gd name="T9" fmla="*/ 303 h 1115"/>
                <a:gd name="T10" fmla="*/ 558 w 561"/>
                <a:gd name="T11" fmla="*/ 400 h 1115"/>
                <a:gd name="T12" fmla="*/ 522 w 561"/>
                <a:gd name="T13" fmla="*/ 436 h 1115"/>
                <a:gd name="T14" fmla="*/ 472 w 561"/>
                <a:gd name="T15" fmla="*/ 427 h 1115"/>
                <a:gd name="T16" fmla="*/ 449 w 561"/>
                <a:gd name="T17" fmla="*/ 382 h 1115"/>
                <a:gd name="T18" fmla="*/ 426 w 561"/>
                <a:gd name="T19" fmla="*/ 297 h 1115"/>
                <a:gd name="T20" fmla="*/ 365 w 561"/>
                <a:gd name="T21" fmla="*/ 237 h 1115"/>
                <a:gd name="T22" fmla="*/ 280 w 561"/>
                <a:gd name="T23" fmla="*/ 213 h 1115"/>
                <a:gd name="T24" fmla="*/ 197 w 561"/>
                <a:gd name="T25" fmla="*/ 236 h 1115"/>
                <a:gd name="T26" fmla="*/ 142 w 561"/>
                <a:gd name="T27" fmla="*/ 287 h 1115"/>
                <a:gd name="T28" fmla="*/ 133 w 561"/>
                <a:gd name="T29" fmla="*/ 335 h 1115"/>
                <a:gd name="T30" fmla="*/ 155 w 561"/>
                <a:gd name="T31" fmla="*/ 385 h 1115"/>
                <a:gd name="T32" fmla="*/ 486 w 561"/>
                <a:gd name="T33" fmla="*/ 651 h 1115"/>
                <a:gd name="T34" fmla="*/ 534 w 561"/>
                <a:gd name="T35" fmla="*/ 736 h 1115"/>
                <a:gd name="T36" fmla="*/ 536 w 561"/>
                <a:gd name="T37" fmla="*/ 831 h 1115"/>
                <a:gd name="T38" fmla="*/ 495 w 561"/>
                <a:gd name="T39" fmla="*/ 915 h 1115"/>
                <a:gd name="T40" fmla="*/ 407 w 561"/>
                <a:gd name="T41" fmla="*/ 985 h 1115"/>
                <a:gd name="T42" fmla="*/ 337 w 561"/>
                <a:gd name="T43" fmla="*/ 1058 h 1115"/>
                <a:gd name="T44" fmla="*/ 313 w 561"/>
                <a:gd name="T45" fmla="*/ 1103 h 1115"/>
                <a:gd name="T46" fmla="*/ 263 w 561"/>
                <a:gd name="T47" fmla="*/ 1112 h 1115"/>
                <a:gd name="T48" fmla="*/ 227 w 561"/>
                <a:gd name="T49" fmla="*/ 1076 h 1115"/>
                <a:gd name="T50" fmla="*/ 186 w 561"/>
                <a:gd name="T51" fmla="*/ 999 h 1115"/>
                <a:gd name="T52" fmla="*/ 89 w 561"/>
                <a:gd name="T53" fmla="*/ 940 h 1115"/>
                <a:gd name="T54" fmla="*/ 24 w 561"/>
                <a:gd name="T55" fmla="*/ 847 h 1115"/>
                <a:gd name="T56" fmla="*/ 0 w 561"/>
                <a:gd name="T57" fmla="*/ 733 h 1115"/>
                <a:gd name="T58" fmla="*/ 23 w 561"/>
                <a:gd name="T59" fmla="*/ 688 h 1115"/>
                <a:gd name="T60" fmla="*/ 73 w 561"/>
                <a:gd name="T61" fmla="*/ 679 h 1115"/>
                <a:gd name="T62" fmla="*/ 109 w 561"/>
                <a:gd name="T63" fmla="*/ 715 h 1115"/>
                <a:gd name="T64" fmla="*/ 122 w 561"/>
                <a:gd name="T65" fmla="*/ 792 h 1115"/>
                <a:gd name="T66" fmla="*/ 172 w 561"/>
                <a:gd name="T67" fmla="*/ 862 h 1115"/>
                <a:gd name="T68" fmla="*/ 250 w 561"/>
                <a:gd name="T69" fmla="*/ 900 h 1115"/>
                <a:gd name="T70" fmla="*/ 338 w 561"/>
                <a:gd name="T71" fmla="*/ 891 h 1115"/>
                <a:gd name="T72" fmla="*/ 409 w 561"/>
                <a:gd name="T73" fmla="*/ 842 h 1115"/>
                <a:gd name="T74" fmla="*/ 427 w 561"/>
                <a:gd name="T75" fmla="*/ 797 h 1115"/>
                <a:gd name="T76" fmla="*/ 416 w 561"/>
                <a:gd name="T77" fmla="*/ 745 h 1115"/>
                <a:gd name="T78" fmla="*/ 99 w 561"/>
                <a:gd name="T79" fmla="*/ 488 h 1115"/>
                <a:gd name="T80" fmla="*/ 38 w 561"/>
                <a:gd name="T81" fmla="*/ 411 h 1115"/>
                <a:gd name="T82" fmla="*/ 21 w 561"/>
                <a:gd name="T83" fmla="*/ 315 h 1115"/>
                <a:gd name="T84" fmla="*/ 47 w 561"/>
                <a:gd name="T85" fmla="*/ 227 h 1115"/>
                <a:gd name="T86" fmla="*/ 122 w 561"/>
                <a:gd name="T87" fmla="*/ 150 h 1115"/>
                <a:gd name="T88" fmla="*/ 224 w 561"/>
                <a:gd name="T89" fmla="*/ 107 h 1115"/>
                <a:gd name="T90" fmla="*/ 235 w 561"/>
                <a:gd name="T91" fmla="*/ 24 h 1115"/>
                <a:gd name="T92" fmla="*/ 280 w 561"/>
                <a:gd name="T93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1" h="1115">
                  <a:moveTo>
                    <a:pt x="280" y="0"/>
                  </a:moveTo>
                  <a:lnTo>
                    <a:pt x="298" y="3"/>
                  </a:lnTo>
                  <a:lnTo>
                    <a:pt x="313" y="12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7" y="57"/>
                  </a:lnTo>
                  <a:lnTo>
                    <a:pt x="337" y="107"/>
                  </a:lnTo>
                  <a:lnTo>
                    <a:pt x="374" y="117"/>
                  </a:lnTo>
                  <a:lnTo>
                    <a:pt x="409" y="132"/>
                  </a:lnTo>
                  <a:lnTo>
                    <a:pt x="442" y="152"/>
                  </a:lnTo>
                  <a:lnTo>
                    <a:pt x="471" y="175"/>
                  </a:lnTo>
                  <a:lnTo>
                    <a:pt x="497" y="203"/>
                  </a:lnTo>
                  <a:lnTo>
                    <a:pt x="519" y="234"/>
                  </a:lnTo>
                  <a:lnTo>
                    <a:pt x="537" y="268"/>
                  </a:lnTo>
                  <a:lnTo>
                    <a:pt x="550" y="303"/>
                  </a:lnTo>
                  <a:lnTo>
                    <a:pt x="558" y="342"/>
                  </a:lnTo>
                  <a:lnTo>
                    <a:pt x="561" y="382"/>
                  </a:lnTo>
                  <a:lnTo>
                    <a:pt x="558" y="400"/>
                  </a:lnTo>
                  <a:lnTo>
                    <a:pt x="550" y="415"/>
                  </a:lnTo>
                  <a:lnTo>
                    <a:pt x="538" y="427"/>
                  </a:lnTo>
                  <a:lnTo>
                    <a:pt x="522" y="436"/>
                  </a:lnTo>
                  <a:lnTo>
                    <a:pt x="505" y="439"/>
                  </a:lnTo>
                  <a:lnTo>
                    <a:pt x="488" y="436"/>
                  </a:lnTo>
                  <a:lnTo>
                    <a:pt x="472" y="427"/>
                  </a:lnTo>
                  <a:lnTo>
                    <a:pt x="460" y="415"/>
                  </a:lnTo>
                  <a:lnTo>
                    <a:pt x="452" y="400"/>
                  </a:lnTo>
                  <a:lnTo>
                    <a:pt x="449" y="382"/>
                  </a:lnTo>
                  <a:lnTo>
                    <a:pt x="446" y="352"/>
                  </a:lnTo>
                  <a:lnTo>
                    <a:pt x="439" y="323"/>
                  </a:lnTo>
                  <a:lnTo>
                    <a:pt x="426" y="297"/>
                  </a:lnTo>
                  <a:lnTo>
                    <a:pt x="409" y="274"/>
                  </a:lnTo>
                  <a:lnTo>
                    <a:pt x="389" y="253"/>
                  </a:lnTo>
                  <a:lnTo>
                    <a:pt x="365" y="237"/>
                  </a:lnTo>
                  <a:lnTo>
                    <a:pt x="339" y="224"/>
                  </a:lnTo>
                  <a:lnTo>
                    <a:pt x="311" y="216"/>
                  </a:lnTo>
                  <a:lnTo>
                    <a:pt x="280" y="213"/>
                  </a:lnTo>
                  <a:lnTo>
                    <a:pt x="251" y="216"/>
                  </a:lnTo>
                  <a:lnTo>
                    <a:pt x="223" y="224"/>
                  </a:lnTo>
                  <a:lnTo>
                    <a:pt x="197" y="236"/>
                  </a:lnTo>
                  <a:lnTo>
                    <a:pt x="172" y="252"/>
                  </a:lnTo>
                  <a:lnTo>
                    <a:pt x="152" y="274"/>
                  </a:lnTo>
                  <a:lnTo>
                    <a:pt x="142" y="287"/>
                  </a:lnTo>
                  <a:lnTo>
                    <a:pt x="136" y="302"/>
                  </a:lnTo>
                  <a:lnTo>
                    <a:pt x="133" y="319"/>
                  </a:lnTo>
                  <a:lnTo>
                    <a:pt x="133" y="335"/>
                  </a:lnTo>
                  <a:lnTo>
                    <a:pt x="136" y="354"/>
                  </a:lnTo>
                  <a:lnTo>
                    <a:pt x="145" y="371"/>
                  </a:lnTo>
                  <a:lnTo>
                    <a:pt x="155" y="385"/>
                  </a:lnTo>
                  <a:lnTo>
                    <a:pt x="168" y="399"/>
                  </a:lnTo>
                  <a:lnTo>
                    <a:pt x="461" y="628"/>
                  </a:lnTo>
                  <a:lnTo>
                    <a:pt x="486" y="651"/>
                  </a:lnTo>
                  <a:lnTo>
                    <a:pt x="506" y="676"/>
                  </a:lnTo>
                  <a:lnTo>
                    <a:pt x="522" y="705"/>
                  </a:lnTo>
                  <a:lnTo>
                    <a:pt x="534" y="736"/>
                  </a:lnTo>
                  <a:lnTo>
                    <a:pt x="540" y="767"/>
                  </a:lnTo>
                  <a:lnTo>
                    <a:pt x="540" y="800"/>
                  </a:lnTo>
                  <a:lnTo>
                    <a:pt x="536" y="831"/>
                  </a:lnTo>
                  <a:lnTo>
                    <a:pt x="526" y="861"/>
                  </a:lnTo>
                  <a:lnTo>
                    <a:pt x="513" y="889"/>
                  </a:lnTo>
                  <a:lnTo>
                    <a:pt x="495" y="915"/>
                  </a:lnTo>
                  <a:lnTo>
                    <a:pt x="468" y="942"/>
                  </a:lnTo>
                  <a:lnTo>
                    <a:pt x="439" y="965"/>
                  </a:lnTo>
                  <a:lnTo>
                    <a:pt x="407" y="985"/>
                  </a:lnTo>
                  <a:lnTo>
                    <a:pt x="372" y="999"/>
                  </a:lnTo>
                  <a:lnTo>
                    <a:pt x="337" y="1008"/>
                  </a:lnTo>
                  <a:lnTo>
                    <a:pt x="337" y="1058"/>
                  </a:lnTo>
                  <a:lnTo>
                    <a:pt x="333" y="1076"/>
                  </a:lnTo>
                  <a:lnTo>
                    <a:pt x="325" y="1092"/>
                  </a:lnTo>
                  <a:lnTo>
                    <a:pt x="313" y="1103"/>
                  </a:lnTo>
                  <a:lnTo>
                    <a:pt x="298" y="1112"/>
                  </a:lnTo>
                  <a:lnTo>
                    <a:pt x="280" y="1115"/>
                  </a:lnTo>
                  <a:lnTo>
                    <a:pt x="263" y="1112"/>
                  </a:lnTo>
                  <a:lnTo>
                    <a:pt x="247" y="1103"/>
                  </a:lnTo>
                  <a:lnTo>
                    <a:pt x="235" y="1092"/>
                  </a:lnTo>
                  <a:lnTo>
                    <a:pt x="227" y="1076"/>
                  </a:lnTo>
                  <a:lnTo>
                    <a:pt x="224" y="1058"/>
                  </a:lnTo>
                  <a:lnTo>
                    <a:pt x="224" y="1009"/>
                  </a:lnTo>
                  <a:lnTo>
                    <a:pt x="186" y="999"/>
                  </a:lnTo>
                  <a:lnTo>
                    <a:pt x="152" y="984"/>
                  </a:lnTo>
                  <a:lnTo>
                    <a:pt x="119" y="963"/>
                  </a:lnTo>
                  <a:lnTo>
                    <a:pt x="89" y="940"/>
                  </a:lnTo>
                  <a:lnTo>
                    <a:pt x="64" y="912"/>
                  </a:lnTo>
                  <a:lnTo>
                    <a:pt x="41" y="881"/>
                  </a:lnTo>
                  <a:lnTo>
                    <a:pt x="24" y="847"/>
                  </a:lnTo>
                  <a:lnTo>
                    <a:pt x="11" y="811"/>
                  </a:lnTo>
                  <a:lnTo>
                    <a:pt x="3" y="773"/>
                  </a:lnTo>
                  <a:lnTo>
                    <a:pt x="0" y="733"/>
                  </a:lnTo>
                  <a:lnTo>
                    <a:pt x="3" y="715"/>
                  </a:lnTo>
                  <a:lnTo>
                    <a:pt x="11" y="700"/>
                  </a:lnTo>
                  <a:lnTo>
                    <a:pt x="23" y="688"/>
                  </a:lnTo>
                  <a:lnTo>
                    <a:pt x="38" y="679"/>
                  </a:lnTo>
                  <a:lnTo>
                    <a:pt x="56" y="676"/>
                  </a:lnTo>
                  <a:lnTo>
                    <a:pt x="73" y="679"/>
                  </a:lnTo>
                  <a:lnTo>
                    <a:pt x="88" y="688"/>
                  </a:lnTo>
                  <a:lnTo>
                    <a:pt x="101" y="700"/>
                  </a:lnTo>
                  <a:lnTo>
                    <a:pt x="109" y="715"/>
                  </a:lnTo>
                  <a:lnTo>
                    <a:pt x="112" y="733"/>
                  </a:lnTo>
                  <a:lnTo>
                    <a:pt x="115" y="763"/>
                  </a:lnTo>
                  <a:lnTo>
                    <a:pt x="122" y="792"/>
                  </a:lnTo>
                  <a:lnTo>
                    <a:pt x="135" y="818"/>
                  </a:lnTo>
                  <a:lnTo>
                    <a:pt x="152" y="841"/>
                  </a:lnTo>
                  <a:lnTo>
                    <a:pt x="172" y="862"/>
                  </a:lnTo>
                  <a:lnTo>
                    <a:pt x="196" y="879"/>
                  </a:lnTo>
                  <a:lnTo>
                    <a:pt x="221" y="891"/>
                  </a:lnTo>
                  <a:lnTo>
                    <a:pt x="250" y="900"/>
                  </a:lnTo>
                  <a:lnTo>
                    <a:pt x="280" y="902"/>
                  </a:lnTo>
                  <a:lnTo>
                    <a:pt x="310" y="900"/>
                  </a:lnTo>
                  <a:lnTo>
                    <a:pt x="338" y="891"/>
                  </a:lnTo>
                  <a:lnTo>
                    <a:pt x="364" y="879"/>
                  </a:lnTo>
                  <a:lnTo>
                    <a:pt x="388" y="863"/>
                  </a:lnTo>
                  <a:lnTo>
                    <a:pt x="409" y="842"/>
                  </a:lnTo>
                  <a:lnTo>
                    <a:pt x="418" y="828"/>
                  </a:lnTo>
                  <a:lnTo>
                    <a:pt x="424" y="814"/>
                  </a:lnTo>
                  <a:lnTo>
                    <a:pt x="427" y="797"/>
                  </a:lnTo>
                  <a:lnTo>
                    <a:pt x="427" y="780"/>
                  </a:lnTo>
                  <a:lnTo>
                    <a:pt x="424" y="761"/>
                  </a:lnTo>
                  <a:lnTo>
                    <a:pt x="416" y="745"/>
                  </a:lnTo>
                  <a:lnTo>
                    <a:pt x="406" y="730"/>
                  </a:lnTo>
                  <a:lnTo>
                    <a:pt x="393" y="716"/>
                  </a:lnTo>
                  <a:lnTo>
                    <a:pt x="99" y="488"/>
                  </a:lnTo>
                  <a:lnTo>
                    <a:pt x="75" y="465"/>
                  </a:lnTo>
                  <a:lnTo>
                    <a:pt x="55" y="440"/>
                  </a:lnTo>
                  <a:lnTo>
                    <a:pt x="38" y="411"/>
                  </a:lnTo>
                  <a:lnTo>
                    <a:pt x="27" y="379"/>
                  </a:lnTo>
                  <a:lnTo>
                    <a:pt x="21" y="348"/>
                  </a:lnTo>
                  <a:lnTo>
                    <a:pt x="21" y="315"/>
                  </a:lnTo>
                  <a:lnTo>
                    <a:pt x="25" y="284"/>
                  </a:lnTo>
                  <a:lnTo>
                    <a:pt x="34" y="254"/>
                  </a:lnTo>
                  <a:lnTo>
                    <a:pt x="47" y="227"/>
                  </a:lnTo>
                  <a:lnTo>
                    <a:pt x="66" y="200"/>
                  </a:lnTo>
                  <a:lnTo>
                    <a:pt x="92" y="173"/>
                  </a:lnTo>
                  <a:lnTo>
                    <a:pt x="122" y="150"/>
                  </a:lnTo>
                  <a:lnTo>
                    <a:pt x="154" y="131"/>
                  </a:lnTo>
                  <a:lnTo>
                    <a:pt x="188" y="116"/>
                  </a:lnTo>
                  <a:lnTo>
                    <a:pt x="224" y="107"/>
                  </a:lnTo>
                  <a:lnTo>
                    <a:pt x="224" y="57"/>
                  </a:lnTo>
                  <a:lnTo>
                    <a:pt x="227" y="39"/>
                  </a:lnTo>
                  <a:lnTo>
                    <a:pt x="235" y="24"/>
                  </a:lnTo>
                  <a:lnTo>
                    <a:pt x="247" y="12"/>
                  </a:lnTo>
                  <a:lnTo>
                    <a:pt x="263" y="3"/>
                  </a:lnTo>
                  <a:lnTo>
                    <a:pt x="2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4" name="Freeform 932"/>
            <p:cNvSpPr>
              <a:spLocks/>
            </p:cNvSpPr>
            <p:nvPr/>
          </p:nvSpPr>
          <p:spPr bwMode="auto">
            <a:xfrm>
              <a:off x="2862263" y="5884863"/>
              <a:ext cx="150813" cy="295275"/>
            </a:xfrm>
            <a:custGeom>
              <a:avLst/>
              <a:gdLst>
                <a:gd name="T0" fmla="*/ 916 w 955"/>
                <a:gd name="T1" fmla="*/ 3 h 1859"/>
                <a:gd name="T2" fmla="*/ 943 w 955"/>
                <a:gd name="T3" fmla="*/ 23 h 1859"/>
                <a:gd name="T4" fmla="*/ 955 w 955"/>
                <a:gd name="T5" fmla="*/ 56 h 1859"/>
                <a:gd name="T6" fmla="*/ 952 w 955"/>
                <a:gd name="T7" fmla="*/ 1820 h 1859"/>
                <a:gd name="T8" fmla="*/ 932 w 955"/>
                <a:gd name="T9" fmla="*/ 1847 h 1859"/>
                <a:gd name="T10" fmla="*/ 899 w 955"/>
                <a:gd name="T11" fmla="*/ 1859 h 1859"/>
                <a:gd name="T12" fmla="*/ 866 w 955"/>
                <a:gd name="T13" fmla="*/ 1847 h 1859"/>
                <a:gd name="T14" fmla="*/ 845 w 955"/>
                <a:gd name="T15" fmla="*/ 1820 h 1859"/>
                <a:gd name="T16" fmla="*/ 842 w 955"/>
                <a:gd name="T17" fmla="*/ 1690 h 1859"/>
                <a:gd name="T18" fmla="*/ 432 w 955"/>
                <a:gd name="T19" fmla="*/ 1687 h 1859"/>
                <a:gd name="T20" fmla="*/ 404 w 955"/>
                <a:gd name="T21" fmla="*/ 1666 h 1859"/>
                <a:gd name="T22" fmla="*/ 393 w 955"/>
                <a:gd name="T23" fmla="*/ 1633 h 1859"/>
                <a:gd name="T24" fmla="*/ 404 w 955"/>
                <a:gd name="T25" fmla="*/ 1601 h 1859"/>
                <a:gd name="T26" fmla="*/ 432 w 955"/>
                <a:gd name="T27" fmla="*/ 1580 h 1859"/>
                <a:gd name="T28" fmla="*/ 842 w 955"/>
                <a:gd name="T29" fmla="*/ 1577 h 1859"/>
                <a:gd name="T30" fmla="*/ 618 w 955"/>
                <a:gd name="T31" fmla="*/ 1295 h 1859"/>
                <a:gd name="T32" fmla="*/ 585 w 955"/>
                <a:gd name="T33" fmla="*/ 1284 h 1859"/>
                <a:gd name="T34" fmla="*/ 565 w 955"/>
                <a:gd name="T35" fmla="*/ 1256 h 1859"/>
                <a:gd name="T36" fmla="*/ 565 w 955"/>
                <a:gd name="T37" fmla="*/ 1222 h 1859"/>
                <a:gd name="T38" fmla="*/ 585 w 955"/>
                <a:gd name="T39" fmla="*/ 1194 h 1859"/>
                <a:gd name="T40" fmla="*/ 618 w 955"/>
                <a:gd name="T41" fmla="*/ 1183 h 1859"/>
                <a:gd name="T42" fmla="*/ 842 w 955"/>
                <a:gd name="T43" fmla="*/ 957 h 1859"/>
                <a:gd name="T44" fmla="*/ 207 w 955"/>
                <a:gd name="T45" fmla="*/ 954 h 1859"/>
                <a:gd name="T46" fmla="*/ 180 w 955"/>
                <a:gd name="T47" fmla="*/ 934 h 1859"/>
                <a:gd name="T48" fmla="*/ 168 w 955"/>
                <a:gd name="T49" fmla="*/ 901 h 1859"/>
                <a:gd name="T50" fmla="*/ 180 w 955"/>
                <a:gd name="T51" fmla="*/ 868 h 1859"/>
                <a:gd name="T52" fmla="*/ 207 w 955"/>
                <a:gd name="T53" fmla="*/ 848 h 1859"/>
                <a:gd name="T54" fmla="*/ 842 w 955"/>
                <a:gd name="T55" fmla="*/ 845 h 1859"/>
                <a:gd name="T56" fmla="*/ 56 w 955"/>
                <a:gd name="T57" fmla="*/ 619 h 1859"/>
                <a:gd name="T58" fmla="*/ 23 w 955"/>
                <a:gd name="T59" fmla="*/ 608 h 1859"/>
                <a:gd name="T60" fmla="*/ 3 w 955"/>
                <a:gd name="T61" fmla="*/ 580 h 1859"/>
                <a:gd name="T62" fmla="*/ 3 w 955"/>
                <a:gd name="T63" fmla="*/ 546 h 1859"/>
                <a:gd name="T64" fmla="*/ 23 w 955"/>
                <a:gd name="T65" fmla="*/ 518 h 1859"/>
                <a:gd name="T66" fmla="*/ 56 w 955"/>
                <a:gd name="T67" fmla="*/ 507 h 1859"/>
                <a:gd name="T68" fmla="*/ 842 w 955"/>
                <a:gd name="T69" fmla="*/ 281 h 1859"/>
                <a:gd name="T70" fmla="*/ 432 w 955"/>
                <a:gd name="T71" fmla="*/ 278 h 1859"/>
                <a:gd name="T72" fmla="*/ 404 w 955"/>
                <a:gd name="T73" fmla="*/ 258 h 1859"/>
                <a:gd name="T74" fmla="*/ 393 w 955"/>
                <a:gd name="T75" fmla="*/ 225 h 1859"/>
                <a:gd name="T76" fmla="*/ 404 w 955"/>
                <a:gd name="T77" fmla="*/ 192 h 1859"/>
                <a:gd name="T78" fmla="*/ 432 w 955"/>
                <a:gd name="T79" fmla="*/ 172 h 1859"/>
                <a:gd name="T80" fmla="*/ 842 w 955"/>
                <a:gd name="T81" fmla="*/ 169 h 1859"/>
                <a:gd name="T82" fmla="*/ 845 w 955"/>
                <a:gd name="T83" fmla="*/ 39 h 1859"/>
                <a:gd name="T84" fmla="*/ 866 w 955"/>
                <a:gd name="T85" fmla="*/ 11 h 1859"/>
                <a:gd name="T86" fmla="*/ 899 w 955"/>
                <a:gd name="T87" fmla="*/ 0 h 1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55" h="1859">
                  <a:moveTo>
                    <a:pt x="899" y="0"/>
                  </a:moveTo>
                  <a:lnTo>
                    <a:pt x="916" y="3"/>
                  </a:lnTo>
                  <a:lnTo>
                    <a:pt x="932" y="11"/>
                  </a:lnTo>
                  <a:lnTo>
                    <a:pt x="943" y="23"/>
                  </a:lnTo>
                  <a:lnTo>
                    <a:pt x="952" y="39"/>
                  </a:lnTo>
                  <a:lnTo>
                    <a:pt x="955" y="56"/>
                  </a:lnTo>
                  <a:lnTo>
                    <a:pt x="955" y="1802"/>
                  </a:lnTo>
                  <a:lnTo>
                    <a:pt x="952" y="1820"/>
                  </a:lnTo>
                  <a:lnTo>
                    <a:pt x="943" y="1835"/>
                  </a:lnTo>
                  <a:lnTo>
                    <a:pt x="932" y="1847"/>
                  </a:lnTo>
                  <a:lnTo>
                    <a:pt x="916" y="1856"/>
                  </a:lnTo>
                  <a:lnTo>
                    <a:pt x="899" y="1859"/>
                  </a:lnTo>
                  <a:lnTo>
                    <a:pt x="881" y="1856"/>
                  </a:lnTo>
                  <a:lnTo>
                    <a:pt x="866" y="1847"/>
                  </a:lnTo>
                  <a:lnTo>
                    <a:pt x="854" y="1835"/>
                  </a:lnTo>
                  <a:lnTo>
                    <a:pt x="845" y="1820"/>
                  </a:lnTo>
                  <a:lnTo>
                    <a:pt x="842" y="1802"/>
                  </a:lnTo>
                  <a:lnTo>
                    <a:pt x="842" y="1690"/>
                  </a:lnTo>
                  <a:lnTo>
                    <a:pt x="449" y="1690"/>
                  </a:lnTo>
                  <a:lnTo>
                    <a:pt x="432" y="1687"/>
                  </a:lnTo>
                  <a:lnTo>
                    <a:pt x="416" y="1678"/>
                  </a:lnTo>
                  <a:lnTo>
                    <a:pt x="404" y="1666"/>
                  </a:lnTo>
                  <a:lnTo>
                    <a:pt x="396" y="1651"/>
                  </a:lnTo>
                  <a:lnTo>
                    <a:pt x="393" y="1633"/>
                  </a:lnTo>
                  <a:lnTo>
                    <a:pt x="396" y="1616"/>
                  </a:lnTo>
                  <a:lnTo>
                    <a:pt x="404" y="1601"/>
                  </a:lnTo>
                  <a:lnTo>
                    <a:pt x="416" y="1588"/>
                  </a:lnTo>
                  <a:lnTo>
                    <a:pt x="432" y="1580"/>
                  </a:lnTo>
                  <a:lnTo>
                    <a:pt x="449" y="1577"/>
                  </a:lnTo>
                  <a:lnTo>
                    <a:pt x="842" y="1577"/>
                  </a:lnTo>
                  <a:lnTo>
                    <a:pt x="842" y="1295"/>
                  </a:lnTo>
                  <a:lnTo>
                    <a:pt x="618" y="1295"/>
                  </a:lnTo>
                  <a:lnTo>
                    <a:pt x="600" y="1292"/>
                  </a:lnTo>
                  <a:lnTo>
                    <a:pt x="585" y="1284"/>
                  </a:lnTo>
                  <a:lnTo>
                    <a:pt x="573" y="1272"/>
                  </a:lnTo>
                  <a:lnTo>
                    <a:pt x="565" y="1256"/>
                  </a:lnTo>
                  <a:lnTo>
                    <a:pt x="562" y="1239"/>
                  </a:lnTo>
                  <a:lnTo>
                    <a:pt x="565" y="1222"/>
                  </a:lnTo>
                  <a:lnTo>
                    <a:pt x="573" y="1206"/>
                  </a:lnTo>
                  <a:lnTo>
                    <a:pt x="585" y="1194"/>
                  </a:lnTo>
                  <a:lnTo>
                    <a:pt x="600" y="1186"/>
                  </a:lnTo>
                  <a:lnTo>
                    <a:pt x="618" y="1183"/>
                  </a:lnTo>
                  <a:lnTo>
                    <a:pt x="842" y="1183"/>
                  </a:lnTo>
                  <a:lnTo>
                    <a:pt x="842" y="957"/>
                  </a:lnTo>
                  <a:lnTo>
                    <a:pt x="225" y="957"/>
                  </a:lnTo>
                  <a:lnTo>
                    <a:pt x="207" y="954"/>
                  </a:lnTo>
                  <a:lnTo>
                    <a:pt x="191" y="946"/>
                  </a:lnTo>
                  <a:lnTo>
                    <a:pt x="180" y="934"/>
                  </a:lnTo>
                  <a:lnTo>
                    <a:pt x="171" y="918"/>
                  </a:lnTo>
                  <a:lnTo>
                    <a:pt x="168" y="901"/>
                  </a:lnTo>
                  <a:lnTo>
                    <a:pt x="171" y="884"/>
                  </a:lnTo>
                  <a:lnTo>
                    <a:pt x="180" y="868"/>
                  </a:lnTo>
                  <a:lnTo>
                    <a:pt x="191" y="856"/>
                  </a:lnTo>
                  <a:lnTo>
                    <a:pt x="207" y="848"/>
                  </a:lnTo>
                  <a:lnTo>
                    <a:pt x="225" y="845"/>
                  </a:lnTo>
                  <a:lnTo>
                    <a:pt x="842" y="845"/>
                  </a:lnTo>
                  <a:lnTo>
                    <a:pt x="842" y="619"/>
                  </a:lnTo>
                  <a:lnTo>
                    <a:pt x="56" y="619"/>
                  </a:lnTo>
                  <a:lnTo>
                    <a:pt x="39" y="616"/>
                  </a:lnTo>
                  <a:lnTo>
                    <a:pt x="23" y="608"/>
                  </a:lnTo>
                  <a:lnTo>
                    <a:pt x="11" y="597"/>
                  </a:lnTo>
                  <a:lnTo>
                    <a:pt x="3" y="580"/>
                  </a:lnTo>
                  <a:lnTo>
                    <a:pt x="0" y="563"/>
                  </a:lnTo>
                  <a:lnTo>
                    <a:pt x="3" y="546"/>
                  </a:lnTo>
                  <a:lnTo>
                    <a:pt x="11" y="530"/>
                  </a:lnTo>
                  <a:lnTo>
                    <a:pt x="23" y="518"/>
                  </a:lnTo>
                  <a:lnTo>
                    <a:pt x="39" y="510"/>
                  </a:lnTo>
                  <a:lnTo>
                    <a:pt x="56" y="507"/>
                  </a:lnTo>
                  <a:lnTo>
                    <a:pt x="842" y="507"/>
                  </a:lnTo>
                  <a:lnTo>
                    <a:pt x="842" y="281"/>
                  </a:lnTo>
                  <a:lnTo>
                    <a:pt x="449" y="281"/>
                  </a:lnTo>
                  <a:lnTo>
                    <a:pt x="432" y="278"/>
                  </a:lnTo>
                  <a:lnTo>
                    <a:pt x="416" y="270"/>
                  </a:lnTo>
                  <a:lnTo>
                    <a:pt x="404" y="258"/>
                  </a:lnTo>
                  <a:lnTo>
                    <a:pt x="396" y="242"/>
                  </a:lnTo>
                  <a:lnTo>
                    <a:pt x="393" y="225"/>
                  </a:lnTo>
                  <a:lnTo>
                    <a:pt x="396" y="208"/>
                  </a:lnTo>
                  <a:lnTo>
                    <a:pt x="404" y="192"/>
                  </a:lnTo>
                  <a:lnTo>
                    <a:pt x="416" y="180"/>
                  </a:lnTo>
                  <a:lnTo>
                    <a:pt x="432" y="172"/>
                  </a:lnTo>
                  <a:lnTo>
                    <a:pt x="449" y="169"/>
                  </a:lnTo>
                  <a:lnTo>
                    <a:pt x="842" y="169"/>
                  </a:lnTo>
                  <a:lnTo>
                    <a:pt x="842" y="56"/>
                  </a:lnTo>
                  <a:lnTo>
                    <a:pt x="845" y="39"/>
                  </a:lnTo>
                  <a:lnTo>
                    <a:pt x="854" y="23"/>
                  </a:lnTo>
                  <a:lnTo>
                    <a:pt x="866" y="11"/>
                  </a:lnTo>
                  <a:lnTo>
                    <a:pt x="881" y="3"/>
                  </a:lnTo>
                  <a:lnTo>
                    <a:pt x="8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933"/>
            <p:cNvSpPr>
              <a:spLocks/>
            </p:cNvSpPr>
            <p:nvPr/>
          </p:nvSpPr>
          <p:spPr bwMode="auto">
            <a:xfrm>
              <a:off x="2630488" y="6153151"/>
              <a:ext cx="88900" cy="17463"/>
            </a:xfrm>
            <a:custGeom>
              <a:avLst/>
              <a:gdLst>
                <a:gd name="T0" fmla="*/ 56 w 561"/>
                <a:gd name="T1" fmla="*/ 0 h 112"/>
                <a:gd name="T2" fmla="*/ 505 w 561"/>
                <a:gd name="T3" fmla="*/ 0 h 112"/>
                <a:gd name="T4" fmla="*/ 522 w 561"/>
                <a:gd name="T5" fmla="*/ 3 h 112"/>
                <a:gd name="T6" fmla="*/ 538 w 561"/>
                <a:gd name="T7" fmla="*/ 11 h 112"/>
                <a:gd name="T8" fmla="*/ 550 w 561"/>
                <a:gd name="T9" fmla="*/ 23 h 112"/>
                <a:gd name="T10" fmla="*/ 558 w 561"/>
                <a:gd name="T11" fmla="*/ 39 h 112"/>
                <a:gd name="T12" fmla="*/ 561 w 561"/>
                <a:gd name="T13" fmla="*/ 56 h 112"/>
                <a:gd name="T14" fmla="*/ 558 w 561"/>
                <a:gd name="T15" fmla="*/ 73 h 112"/>
                <a:gd name="T16" fmla="*/ 550 w 561"/>
                <a:gd name="T17" fmla="*/ 89 h 112"/>
                <a:gd name="T18" fmla="*/ 538 w 561"/>
                <a:gd name="T19" fmla="*/ 101 h 112"/>
                <a:gd name="T20" fmla="*/ 522 w 561"/>
                <a:gd name="T21" fmla="*/ 109 h 112"/>
                <a:gd name="T22" fmla="*/ 505 w 561"/>
                <a:gd name="T23" fmla="*/ 112 h 112"/>
                <a:gd name="T24" fmla="*/ 56 w 561"/>
                <a:gd name="T25" fmla="*/ 112 h 112"/>
                <a:gd name="T26" fmla="*/ 38 w 561"/>
                <a:gd name="T27" fmla="*/ 109 h 112"/>
                <a:gd name="T28" fmla="*/ 23 w 561"/>
                <a:gd name="T29" fmla="*/ 101 h 112"/>
                <a:gd name="T30" fmla="*/ 11 w 561"/>
                <a:gd name="T31" fmla="*/ 89 h 112"/>
                <a:gd name="T32" fmla="*/ 3 w 561"/>
                <a:gd name="T33" fmla="*/ 73 h 112"/>
                <a:gd name="T34" fmla="*/ 0 w 561"/>
                <a:gd name="T35" fmla="*/ 56 h 112"/>
                <a:gd name="T36" fmla="*/ 3 w 561"/>
                <a:gd name="T37" fmla="*/ 39 h 112"/>
                <a:gd name="T38" fmla="*/ 11 w 561"/>
                <a:gd name="T39" fmla="*/ 23 h 112"/>
                <a:gd name="T40" fmla="*/ 23 w 561"/>
                <a:gd name="T41" fmla="*/ 11 h 112"/>
                <a:gd name="T42" fmla="*/ 38 w 561"/>
                <a:gd name="T43" fmla="*/ 3 h 112"/>
                <a:gd name="T44" fmla="*/ 56 w 561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1" h="112">
                  <a:moveTo>
                    <a:pt x="56" y="0"/>
                  </a:moveTo>
                  <a:lnTo>
                    <a:pt x="505" y="0"/>
                  </a:lnTo>
                  <a:lnTo>
                    <a:pt x="522" y="3"/>
                  </a:lnTo>
                  <a:lnTo>
                    <a:pt x="538" y="11"/>
                  </a:lnTo>
                  <a:lnTo>
                    <a:pt x="550" y="23"/>
                  </a:lnTo>
                  <a:lnTo>
                    <a:pt x="558" y="39"/>
                  </a:lnTo>
                  <a:lnTo>
                    <a:pt x="561" y="56"/>
                  </a:lnTo>
                  <a:lnTo>
                    <a:pt x="558" y="73"/>
                  </a:lnTo>
                  <a:lnTo>
                    <a:pt x="550" y="89"/>
                  </a:lnTo>
                  <a:lnTo>
                    <a:pt x="538" y="101"/>
                  </a:lnTo>
                  <a:lnTo>
                    <a:pt x="522" y="109"/>
                  </a:lnTo>
                  <a:lnTo>
                    <a:pt x="505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934"/>
            <p:cNvSpPr>
              <a:spLocks/>
            </p:cNvSpPr>
            <p:nvPr/>
          </p:nvSpPr>
          <p:spPr bwMode="auto">
            <a:xfrm>
              <a:off x="2746375" y="6153151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4 w 112"/>
                <a:gd name="T5" fmla="*/ 6 h 111"/>
                <a:gd name="T6" fmla="*/ 96 w 112"/>
                <a:gd name="T7" fmla="*/ 15 h 111"/>
                <a:gd name="T8" fmla="*/ 105 w 112"/>
                <a:gd name="T9" fmla="*/ 27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69 h 111"/>
                <a:gd name="T16" fmla="*/ 105 w 112"/>
                <a:gd name="T17" fmla="*/ 83 h 111"/>
                <a:gd name="T18" fmla="*/ 96 w 112"/>
                <a:gd name="T19" fmla="*/ 95 h 111"/>
                <a:gd name="T20" fmla="*/ 83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2 w 112"/>
                <a:gd name="T27" fmla="*/ 109 h 111"/>
                <a:gd name="T28" fmla="*/ 28 w 112"/>
                <a:gd name="T29" fmla="*/ 104 h 111"/>
                <a:gd name="T30" fmla="*/ 16 w 112"/>
                <a:gd name="T31" fmla="*/ 95 h 111"/>
                <a:gd name="T32" fmla="*/ 7 w 112"/>
                <a:gd name="T33" fmla="*/ 84 h 111"/>
                <a:gd name="T34" fmla="*/ 2 w 112"/>
                <a:gd name="T35" fmla="*/ 69 h 111"/>
                <a:gd name="T36" fmla="*/ 0 w 112"/>
                <a:gd name="T37" fmla="*/ 55 h 111"/>
                <a:gd name="T38" fmla="*/ 2 w 112"/>
                <a:gd name="T39" fmla="*/ 41 h 111"/>
                <a:gd name="T40" fmla="*/ 7 w 112"/>
                <a:gd name="T41" fmla="*/ 27 h 111"/>
                <a:gd name="T42" fmla="*/ 16 w 112"/>
                <a:gd name="T43" fmla="*/ 15 h 111"/>
                <a:gd name="T44" fmla="*/ 27 w 112"/>
                <a:gd name="T45" fmla="*/ 6 h 111"/>
                <a:gd name="T46" fmla="*/ 42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3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Freeform 935"/>
            <p:cNvSpPr>
              <a:spLocks/>
            </p:cNvSpPr>
            <p:nvPr/>
          </p:nvSpPr>
          <p:spPr bwMode="auto">
            <a:xfrm>
              <a:off x="2719388" y="6108701"/>
              <a:ext cx="44450" cy="17463"/>
            </a:xfrm>
            <a:custGeom>
              <a:avLst/>
              <a:gdLst>
                <a:gd name="T0" fmla="*/ 56 w 281"/>
                <a:gd name="T1" fmla="*/ 0 h 113"/>
                <a:gd name="T2" fmla="*/ 225 w 281"/>
                <a:gd name="T3" fmla="*/ 0 h 113"/>
                <a:gd name="T4" fmla="*/ 242 w 281"/>
                <a:gd name="T5" fmla="*/ 3 h 113"/>
                <a:gd name="T6" fmla="*/ 258 w 281"/>
                <a:gd name="T7" fmla="*/ 11 h 113"/>
                <a:gd name="T8" fmla="*/ 270 w 281"/>
                <a:gd name="T9" fmla="*/ 24 h 113"/>
                <a:gd name="T10" fmla="*/ 278 w 281"/>
                <a:gd name="T11" fmla="*/ 39 h 113"/>
                <a:gd name="T12" fmla="*/ 281 w 281"/>
                <a:gd name="T13" fmla="*/ 56 h 113"/>
                <a:gd name="T14" fmla="*/ 278 w 281"/>
                <a:gd name="T15" fmla="*/ 74 h 113"/>
                <a:gd name="T16" fmla="*/ 270 w 281"/>
                <a:gd name="T17" fmla="*/ 89 h 113"/>
                <a:gd name="T18" fmla="*/ 258 w 281"/>
                <a:gd name="T19" fmla="*/ 101 h 113"/>
                <a:gd name="T20" fmla="*/ 242 w 281"/>
                <a:gd name="T21" fmla="*/ 110 h 113"/>
                <a:gd name="T22" fmla="*/ 225 w 281"/>
                <a:gd name="T23" fmla="*/ 113 h 113"/>
                <a:gd name="T24" fmla="*/ 56 w 281"/>
                <a:gd name="T25" fmla="*/ 113 h 113"/>
                <a:gd name="T26" fmla="*/ 39 w 281"/>
                <a:gd name="T27" fmla="*/ 110 h 113"/>
                <a:gd name="T28" fmla="*/ 24 w 281"/>
                <a:gd name="T29" fmla="*/ 101 h 113"/>
                <a:gd name="T30" fmla="*/ 11 w 281"/>
                <a:gd name="T31" fmla="*/ 89 h 113"/>
                <a:gd name="T32" fmla="*/ 3 w 281"/>
                <a:gd name="T33" fmla="*/ 74 h 113"/>
                <a:gd name="T34" fmla="*/ 0 w 281"/>
                <a:gd name="T35" fmla="*/ 56 h 113"/>
                <a:gd name="T36" fmla="*/ 3 w 281"/>
                <a:gd name="T37" fmla="*/ 39 h 113"/>
                <a:gd name="T38" fmla="*/ 11 w 281"/>
                <a:gd name="T39" fmla="*/ 24 h 113"/>
                <a:gd name="T40" fmla="*/ 24 w 281"/>
                <a:gd name="T41" fmla="*/ 11 h 113"/>
                <a:gd name="T42" fmla="*/ 39 w 281"/>
                <a:gd name="T43" fmla="*/ 3 h 113"/>
                <a:gd name="T44" fmla="*/ 56 w 281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1" h="113">
                  <a:moveTo>
                    <a:pt x="56" y="0"/>
                  </a:moveTo>
                  <a:lnTo>
                    <a:pt x="225" y="0"/>
                  </a:lnTo>
                  <a:lnTo>
                    <a:pt x="242" y="3"/>
                  </a:lnTo>
                  <a:lnTo>
                    <a:pt x="258" y="11"/>
                  </a:lnTo>
                  <a:lnTo>
                    <a:pt x="270" y="24"/>
                  </a:lnTo>
                  <a:lnTo>
                    <a:pt x="278" y="39"/>
                  </a:lnTo>
                  <a:lnTo>
                    <a:pt x="281" y="56"/>
                  </a:lnTo>
                  <a:lnTo>
                    <a:pt x="278" y="74"/>
                  </a:lnTo>
                  <a:lnTo>
                    <a:pt x="270" y="89"/>
                  </a:lnTo>
                  <a:lnTo>
                    <a:pt x="258" y="101"/>
                  </a:lnTo>
                  <a:lnTo>
                    <a:pt x="242" y="110"/>
                  </a:lnTo>
                  <a:lnTo>
                    <a:pt x="225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936"/>
            <p:cNvSpPr>
              <a:spLocks/>
            </p:cNvSpPr>
            <p:nvPr/>
          </p:nvSpPr>
          <p:spPr bwMode="auto">
            <a:xfrm>
              <a:off x="2630488" y="6108701"/>
              <a:ext cx="34925" cy="17463"/>
            </a:xfrm>
            <a:custGeom>
              <a:avLst/>
              <a:gdLst>
                <a:gd name="T0" fmla="*/ 56 w 224"/>
                <a:gd name="T1" fmla="*/ 0 h 113"/>
                <a:gd name="T2" fmla="*/ 168 w 224"/>
                <a:gd name="T3" fmla="*/ 0 h 113"/>
                <a:gd name="T4" fmla="*/ 185 w 224"/>
                <a:gd name="T5" fmla="*/ 3 h 113"/>
                <a:gd name="T6" fmla="*/ 201 w 224"/>
                <a:gd name="T7" fmla="*/ 11 h 113"/>
                <a:gd name="T8" fmla="*/ 213 w 224"/>
                <a:gd name="T9" fmla="*/ 24 h 113"/>
                <a:gd name="T10" fmla="*/ 221 w 224"/>
                <a:gd name="T11" fmla="*/ 39 h 113"/>
                <a:gd name="T12" fmla="*/ 224 w 224"/>
                <a:gd name="T13" fmla="*/ 56 h 113"/>
                <a:gd name="T14" fmla="*/ 221 w 224"/>
                <a:gd name="T15" fmla="*/ 74 h 113"/>
                <a:gd name="T16" fmla="*/ 213 w 224"/>
                <a:gd name="T17" fmla="*/ 89 h 113"/>
                <a:gd name="T18" fmla="*/ 201 w 224"/>
                <a:gd name="T19" fmla="*/ 101 h 113"/>
                <a:gd name="T20" fmla="*/ 185 w 224"/>
                <a:gd name="T21" fmla="*/ 110 h 113"/>
                <a:gd name="T22" fmla="*/ 168 w 224"/>
                <a:gd name="T23" fmla="*/ 113 h 113"/>
                <a:gd name="T24" fmla="*/ 56 w 224"/>
                <a:gd name="T25" fmla="*/ 113 h 113"/>
                <a:gd name="T26" fmla="*/ 38 w 224"/>
                <a:gd name="T27" fmla="*/ 110 h 113"/>
                <a:gd name="T28" fmla="*/ 23 w 224"/>
                <a:gd name="T29" fmla="*/ 101 h 113"/>
                <a:gd name="T30" fmla="*/ 11 w 224"/>
                <a:gd name="T31" fmla="*/ 89 h 113"/>
                <a:gd name="T32" fmla="*/ 3 w 224"/>
                <a:gd name="T33" fmla="*/ 74 h 113"/>
                <a:gd name="T34" fmla="*/ 0 w 224"/>
                <a:gd name="T35" fmla="*/ 56 h 113"/>
                <a:gd name="T36" fmla="*/ 3 w 224"/>
                <a:gd name="T37" fmla="*/ 39 h 113"/>
                <a:gd name="T38" fmla="*/ 11 w 224"/>
                <a:gd name="T39" fmla="*/ 24 h 113"/>
                <a:gd name="T40" fmla="*/ 23 w 224"/>
                <a:gd name="T41" fmla="*/ 11 h 113"/>
                <a:gd name="T42" fmla="*/ 38 w 224"/>
                <a:gd name="T43" fmla="*/ 3 h 113"/>
                <a:gd name="T44" fmla="*/ 56 w 224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113">
                  <a:moveTo>
                    <a:pt x="56" y="0"/>
                  </a:moveTo>
                  <a:lnTo>
                    <a:pt x="168" y="0"/>
                  </a:lnTo>
                  <a:lnTo>
                    <a:pt x="185" y="3"/>
                  </a:lnTo>
                  <a:lnTo>
                    <a:pt x="201" y="11"/>
                  </a:lnTo>
                  <a:lnTo>
                    <a:pt x="213" y="24"/>
                  </a:lnTo>
                  <a:lnTo>
                    <a:pt x="221" y="39"/>
                  </a:lnTo>
                  <a:lnTo>
                    <a:pt x="224" y="56"/>
                  </a:lnTo>
                  <a:lnTo>
                    <a:pt x="221" y="74"/>
                  </a:lnTo>
                  <a:lnTo>
                    <a:pt x="213" y="89"/>
                  </a:lnTo>
                  <a:lnTo>
                    <a:pt x="201" y="101"/>
                  </a:lnTo>
                  <a:lnTo>
                    <a:pt x="185" y="110"/>
                  </a:lnTo>
                  <a:lnTo>
                    <a:pt x="168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Freeform 937"/>
            <p:cNvSpPr>
              <a:spLocks/>
            </p:cNvSpPr>
            <p:nvPr/>
          </p:nvSpPr>
          <p:spPr bwMode="auto">
            <a:xfrm>
              <a:off x="2682875" y="6108701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0 w 112"/>
                <a:gd name="T3" fmla="*/ 1 h 112"/>
                <a:gd name="T4" fmla="*/ 84 w 112"/>
                <a:gd name="T5" fmla="*/ 6 h 112"/>
                <a:gd name="T6" fmla="*/ 95 w 112"/>
                <a:gd name="T7" fmla="*/ 15 h 112"/>
                <a:gd name="T8" fmla="*/ 105 w 112"/>
                <a:gd name="T9" fmla="*/ 28 h 112"/>
                <a:gd name="T10" fmla="*/ 110 w 112"/>
                <a:gd name="T11" fmla="*/ 41 h 112"/>
                <a:gd name="T12" fmla="*/ 112 w 112"/>
                <a:gd name="T13" fmla="*/ 55 h 112"/>
                <a:gd name="T14" fmla="*/ 110 w 112"/>
                <a:gd name="T15" fmla="*/ 70 h 112"/>
                <a:gd name="T16" fmla="*/ 105 w 112"/>
                <a:gd name="T17" fmla="*/ 83 h 112"/>
                <a:gd name="T18" fmla="*/ 95 w 112"/>
                <a:gd name="T19" fmla="*/ 95 h 112"/>
                <a:gd name="T20" fmla="*/ 83 w 112"/>
                <a:gd name="T21" fmla="*/ 104 h 112"/>
                <a:gd name="T22" fmla="*/ 70 w 112"/>
                <a:gd name="T23" fmla="*/ 110 h 112"/>
                <a:gd name="T24" fmla="*/ 56 w 112"/>
                <a:gd name="T25" fmla="*/ 112 h 112"/>
                <a:gd name="T26" fmla="*/ 41 w 112"/>
                <a:gd name="T27" fmla="*/ 110 h 112"/>
                <a:gd name="T28" fmla="*/ 28 w 112"/>
                <a:gd name="T29" fmla="*/ 104 h 112"/>
                <a:gd name="T30" fmla="*/ 16 w 112"/>
                <a:gd name="T31" fmla="*/ 95 h 112"/>
                <a:gd name="T32" fmla="*/ 7 w 112"/>
                <a:gd name="T33" fmla="*/ 83 h 112"/>
                <a:gd name="T34" fmla="*/ 2 w 112"/>
                <a:gd name="T35" fmla="*/ 70 h 112"/>
                <a:gd name="T36" fmla="*/ 0 w 112"/>
                <a:gd name="T37" fmla="*/ 55 h 112"/>
                <a:gd name="T38" fmla="*/ 2 w 112"/>
                <a:gd name="T39" fmla="*/ 41 h 112"/>
                <a:gd name="T40" fmla="*/ 7 w 112"/>
                <a:gd name="T41" fmla="*/ 27 h 112"/>
                <a:gd name="T42" fmla="*/ 16 w 112"/>
                <a:gd name="T43" fmla="*/ 15 h 112"/>
                <a:gd name="T44" fmla="*/ 27 w 112"/>
                <a:gd name="T45" fmla="*/ 6 h 112"/>
                <a:gd name="T46" fmla="*/ 41 w 112"/>
                <a:gd name="T47" fmla="*/ 1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5" y="15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5" y="95"/>
                  </a:lnTo>
                  <a:lnTo>
                    <a:pt x="83" y="104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1" y="110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1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10" name="Group 1516"/>
          <p:cNvGrpSpPr/>
          <p:nvPr/>
        </p:nvGrpSpPr>
        <p:grpSpPr>
          <a:xfrm>
            <a:off x="6851667" y="4503546"/>
            <a:ext cx="536575" cy="536575"/>
            <a:chOff x="3470275" y="5786438"/>
            <a:chExt cx="536575" cy="536575"/>
          </a:xfrm>
          <a:solidFill>
            <a:srgbClr val="000000"/>
          </a:solidFill>
        </p:grpSpPr>
        <p:sp>
          <p:nvSpPr>
            <p:cNvPr id="1611" name="Freeform 942"/>
            <p:cNvSpPr>
              <a:spLocks noEditPoints="1"/>
            </p:cNvSpPr>
            <p:nvPr/>
          </p:nvSpPr>
          <p:spPr bwMode="auto">
            <a:xfrm>
              <a:off x="3470275" y="5786438"/>
              <a:ext cx="536575" cy="536575"/>
            </a:xfrm>
            <a:custGeom>
              <a:avLst/>
              <a:gdLst>
                <a:gd name="T0" fmla="*/ 1664 w 3380"/>
                <a:gd name="T1" fmla="*/ 3045 h 3380"/>
                <a:gd name="T2" fmla="*/ 1619 w 3380"/>
                <a:gd name="T3" fmla="*/ 3067 h 3380"/>
                <a:gd name="T4" fmla="*/ 1589 w 3380"/>
                <a:gd name="T5" fmla="*/ 3106 h 3380"/>
                <a:gd name="T6" fmla="*/ 1577 w 3380"/>
                <a:gd name="T7" fmla="*/ 3155 h 3380"/>
                <a:gd name="T8" fmla="*/ 1589 w 3380"/>
                <a:gd name="T9" fmla="*/ 3204 h 3380"/>
                <a:gd name="T10" fmla="*/ 1619 w 3380"/>
                <a:gd name="T11" fmla="*/ 3243 h 3380"/>
                <a:gd name="T12" fmla="*/ 1664 w 3380"/>
                <a:gd name="T13" fmla="*/ 3264 h 3380"/>
                <a:gd name="T14" fmla="*/ 1716 w 3380"/>
                <a:gd name="T15" fmla="*/ 3264 h 3380"/>
                <a:gd name="T16" fmla="*/ 1761 w 3380"/>
                <a:gd name="T17" fmla="*/ 3243 h 3380"/>
                <a:gd name="T18" fmla="*/ 1791 w 3380"/>
                <a:gd name="T19" fmla="*/ 3204 h 3380"/>
                <a:gd name="T20" fmla="*/ 1803 w 3380"/>
                <a:gd name="T21" fmla="*/ 3155 h 3380"/>
                <a:gd name="T22" fmla="*/ 1791 w 3380"/>
                <a:gd name="T23" fmla="*/ 3106 h 3380"/>
                <a:gd name="T24" fmla="*/ 1761 w 3380"/>
                <a:gd name="T25" fmla="*/ 3067 h 3380"/>
                <a:gd name="T26" fmla="*/ 1716 w 3380"/>
                <a:gd name="T27" fmla="*/ 3045 h 3380"/>
                <a:gd name="T28" fmla="*/ 225 w 3380"/>
                <a:gd name="T29" fmla="*/ 451 h 3380"/>
                <a:gd name="T30" fmla="*/ 3155 w 3380"/>
                <a:gd name="T31" fmla="*/ 2704 h 3380"/>
                <a:gd name="T32" fmla="*/ 225 w 3380"/>
                <a:gd name="T33" fmla="*/ 451 h 3380"/>
                <a:gd name="T34" fmla="*/ 113 w 3380"/>
                <a:gd name="T35" fmla="*/ 338 h 3380"/>
                <a:gd name="T36" fmla="*/ 3267 w 3380"/>
                <a:gd name="T37" fmla="*/ 113 h 3380"/>
                <a:gd name="T38" fmla="*/ 0 w 3380"/>
                <a:gd name="T39" fmla="*/ 0 h 3380"/>
                <a:gd name="T40" fmla="*/ 3380 w 3380"/>
                <a:gd name="T41" fmla="*/ 451 h 3380"/>
                <a:gd name="T42" fmla="*/ 3267 w 3380"/>
                <a:gd name="T43" fmla="*/ 2704 h 3380"/>
                <a:gd name="T44" fmla="*/ 3341 w 3380"/>
                <a:gd name="T45" fmla="*/ 2707 h 3380"/>
                <a:gd name="T46" fmla="*/ 3369 w 3380"/>
                <a:gd name="T47" fmla="*/ 2727 h 3380"/>
                <a:gd name="T48" fmla="*/ 3380 w 3380"/>
                <a:gd name="T49" fmla="*/ 2760 h 3380"/>
                <a:gd name="T50" fmla="*/ 3369 w 3380"/>
                <a:gd name="T51" fmla="*/ 2793 h 3380"/>
                <a:gd name="T52" fmla="*/ 3341 w 3380"/>
                <a:gd name="T53" fmla="*/ 2814 h 3380"/>
                <a:gd name="T54" fmla="*/ 1746 w 3380"/>
                <a:gd name="T55" fmla="*/ 2817 h 3380"/>
                <a:gd name="T56" fmla="*/ 1746 w 3380"/>
                <a:gd name="T57" fmla="*/ 2932 h 3380"/>
                <a:gd name="T58" fmla="*/ 1744 w 3380"/>
                <a:gd name="T59" fmla="*/ 2937 h 3380"/>
                <a:gd name="T60" fmla="*/ 1806 w 3380"/>
                <a:gd name="T61" fmla="*/ 2962 h 3380"/>
                <a:gd name="T62" fmla="*/ 1856 w 3380"/>
                <a:gd name="T63" fmla="*/ 3003 h 3380"/>
                <a:gd name="T64" fmla="*/ 1893 w 3380"/>
                <a:gd name="T65" fmla="*/ 3057 h 3380"/>
                <a:gd name="T66" fmla="*/ 1912 w 3380"/>
                <a:gd name="T67" fmla="*/ 3120 h 3380"/>
                <a:gd name="T68" fmla="*/ 1912 w 3380"/>
                <a:gd name="T69" fmla="*/ 3192 h 3380"/>
                <a:gd name="T70" fmla="*/ 1890 w 3380"/>
                <a:gd name="T71" fmla="*/ 3258 h 3380"/>
                <a:gd name="T72" fmla="*/ 1849 w 3380"/>
                <a:gd name="T73" fmla="*/ 3314 h 3380"/>
                <a:gd name="T74" fmla="*/ 1793 w 3380"/>
                <a:gd name="T75" fmla="*/ 3354 h 3380"/>
                <a:gd name="T76" fmla="*/ 1727 w 3380"/>
                <a:gd name="T77" fmla="*/ 3377 h 3380"/>
                <a:gd name="T78" fmla="*/ 1653 w 3380"/>
                <a:gd name="T79" fmla="*/ 3377 h 3380"/>
                <a:gd name="T80" fmla="*/ 1587 w 3380"/>
                <a:gd name="T81" fmla="*/ 3354 h 3380"/>
                <a:gd name="T82" fmla="*/ 1531 w 3380"/>
                <a:gd name="T83" fmla="*/ 3314 h 3380"/>
                <a:gd name="T84" fmla="*/ 1490 w 3380"/>
                <a:gd name="T85" fmla="*/ 3258 h 3380"/>
                <a:gd name="T86" fmla="*/ 1468 w 3380"/>
                <a:gd name="T87" fmla="*/ 3192 h 3380"/>
                <a:gd name="T88" fmla="*/ 1468 w 3380"/>
                <a:gd name="T89" fmla="*/ 3120 h 3380"/>
                <a:gd name="T90" fmla="*/ 1487 w 3380"/>
                <a:gd name="T91" fmla="*/ 3057 h 3380"/>
                <a:gd name="T92" fmla="*/ 1524 w 3380"/>
                <a:gd name="T93" fmla="*/ 3003 h 3380"/>
                <a:gd name="T94" fmla="*/ 1574 w 3380"/>
                <a:gd name="T95" fmla="*/ 2962 h 3380"/>
                <a:gd name="T96" fmla="*/ 1636 w 3380"/>
                <a:gd name="T97" fmla="*/ 2937 h 3380"/>
                <a:gd name="T98" fmla="*/ 1634 w 3380"/>
                <a:gd name="T99" fmla="*/ 2932 h 3380"/>
                <a:gd name="T100" fmla="*/ 1634 w 3380"/>
                <a:gd name="T101" fmla="*/ 2817 h 3380"/>
                <a:gd name="T102" fmla="*/ 39 w 3380"/>
                <a:gd name="T103" fmla="*/ 2814 h 3380"/>
                <a:gd name="T104" fmla="*/ 11 w 3380"/>
                <a:gd name="T105" fmla="*/ 2793 h 3380"/>
                <a:gd name="T106" fmla="*/ 0 w 3380"/>
                <a:gd name="T107" fmla="*/ 2760 h 3380"/>
                <a:gd name="T108" fmla="*/ 11 w 3380"/>
                <a:gd name="T109" fmla="*/ 2727 h 3380"/>
                <a:gd name="T110" fmla="*/ 39 w 3380"/>
                <a:gd name="T111" fmla="*/ 2707 h 3380"/>
                <a:gd name="T112" fmla="*/ 113 w 3380"/>
                <a:gd name="T113" fmla="*/ 2704 h 3380"/>
                <a:gd name="T114" fmla="*/ 0 w 338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3380">
                  <a:moveTo>
                    <a:pt x="1690" y="3042"/>
                  </a:moveTo>
                  <a:lnTo>
                    <a:pt x="1664" y="3045"/>
                  </a:lnTo>
                  <a:lnTo>
                    <a:pt x="1641" y="3053"/>
                  </a:lnTo>
                  <a:lnTo>
                    <a:pt x="1619" y="3067"/>
                  </a:lnTo>
                  <a:lnTo>
                    <a:pt x="1602" y="3084"/>
                  </a:lnTo>
                  <a:lnTo>
                    <a:pt x="1589" y="3106"/>
                  </a:lnTo>
                  <a:lnTo>
                    <a:pt x="1580" y="3129"/>
                  </a:lnTo>
                  <a:lnTo>
                    <a:pt x="1577" y="3155"/>
                  </a:lnTo>
                  <a:lnTo>
                    <a:pt x="1580" y="3180"/>
                  </a:lnTo>
                  <a:lnTo>
                    <a:pt x="1589" y="3204"/>
                  </a:lnTo>
                  <a:lnTo>
                    <a:pt x="1602" y="3225"/>
                  </a:lnTo>
                  <a:lnTo>
                    <a:pt x="1619" y="3243"/>
                  </a:lnTo>
                  <a:lnTo>
                    <a:pt x="1641" y="3256"/>
                  </a:lnTo>
                  <a:lnTo>
                    <a:pt x="1664" y="3264"/>
                  </a:lnTo>
                  <a:lnTo>
                    <a:pt x="1690" y="3267"/>
                  </a:lnTo>
                  <a:lnTo>
                    <a:pt x="1716" y="3264"/>
                  </a:lnTo>
                  <a:lnTo>
                    <a:pt x="1739" y="3256"/>
                  </a:lnTo>
                  <a:lnTo>
                    <a:pt x="1761" y="3243"/>
                  </a:lnTo>
                  <a:lnTo>
                    <a:pt x="1778" y="3225"/>
                  </a:lnTo>
                  <a:lnTo>
                    <a:pt x="1791" y="3204"/>
                  </a:lnTo>
                  <a:lnTo>
                    <a:pt x="1800" y="3180"/>
                  </a:lnTo>
                  <a:lnTo>
                    <a:pt x="1803" y="3155"/>
                  </a:lnTo>
                  <a:lnTo>
                    <a:pt x="1800" y="3129"/>
                  </a:lnTo>
                  <a:lnTo>
                    <a:pt x="1791" y="3106"/>
                  </a:lnTo>
                  <a:lnTo>
                    <a:pt x="1778" y="3084"/>
                  </a:lnTo>
                  <a:lnTo>
                    <a:pt x="1761" y="3067"/>
                  </a:lnTo>
                  <a:lnTo>
                    <a:pt x="1739" y="3053"/>
                  </a:lnTo>
                  <a:lnTo>
                    <a:pt x="1716" y="3045"/>
                  </a:lnTo>
                  <a:lnTo>
                    <a:pt x="1690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55" y="2704"/>
                  </a:lnTo>
                  <a:lnTo>
                    <a:pt x="3155" y="451"/>
                  </a:lnTo>
                  <a:lnTo>
                    <a:pt x="225" y="451"/>
                  </a:lnTo>
                  <a:close/>
                  <a:moveTo>
                    <a:pt x="113" y="113"/>
                  </a:moveTo>
                  <a:lnTo>
                    <a:pt x="113" y="338"/>
                  </a:lnTo>
                  <a:lnTo>
                    <a:pt x="3267" y="338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451"/>
                  </a:lnTo>
                  <a:lnTo>
                    <a:pt x="3267" y="451"/>
                  </a:lnTo>
                  <a:lnTo>
                    <a:pt x="3267" y="2704"/>
                  </a:lnTo>
                  <a:lnTo>
                    <a:pt x="3324" y="2704"/>
                  </a:lnTo>
                  <a:lnTo>
                    <a:pt x="3341" y="2707"/>
                  </a:lnTo>
                  <a:lnTo>
                    <a:pt x="3356" y="2715"/>
                  </a:lnTo>
                  <a:lnTo>
                    <a:pt x="3369" y="2727"/>
                  </a:lnTo>
                  <a:lnTo>
                    <a:pt x="3377" y="2743"/>
                  </a:lnTo>
                  <a:lnTo>
                    <a:pt x="3380" y="2760"/>
                  </a:lnTo>
                  <a:lnTo>
                    <a:pt x="3377" y="2778"/>
                  </a:lnTo>
                  <a:lnTo>
                    <a:pt x="3369" y="2793"/>
                  </a:lnTo>
                  <a:lnTo>
                    <a:pt x="3356" y="2805"/>
                  </a:lnTo>
                  <a:lnTo>
                    <a:pt x="3341" y="2814"/>
                  </a:lnTo>
                  <a:lnTo>
                    <a:pt x="3324" y="2817"/>
                  </a:lnTo>
                  <a:lnTo>
                    <a:pt x="1746" y="2817"/>
                  </a:lnTo>
                  <a:lnTo>
                    <a:pt x="1746" y="2929"/>
                  </a:lnTo>
                  <a:lnTo>
                    <a:pt x="1746" y="2932"/>
                  </a:lnTo>
                  <a:lnTo>
                    <a:pt x="1745" y="2934"/>
                  </a:lnTo>
                  <a:lnTo>
                    <a:pt x="1744" y="2937"/>
                  </a:lnTo>
                  <a:lnTo>
                    <a:pt x="1776" y="2948"/>
                  </a:lnTo>
                  <a:lnTo>
                    <a:pt x="1806" y="2962"/>
                  </a:lnTo>
                  <a:lnTo>
                    <a:pt x="1832" y="2981"/>
                  </a:lnTo>
                  <a:lnTo>
                    <a:pt x="1856" y="3003"/>
                  </a:lnTo>
                  <a:lnTo>
                    <a:pt x="1876" y="3029"/>
                  </a:lnTo>
                  <a:lnTo>
                    <a:pt x="1893" y="3057"/>
                  </a:lnTo>
                  <a:lnTo>
                    <a:pt x="1905" y="3088"/>
                  </a:lnTo>
                  <a:lnTo>
                    <a:pt x="1912" y="3120"/>
                  </a:lnTo>
                  <a:lnTo>
                    <a:pt x="1915" y="3155"/>
                  </a:lnTo>
                  <a:lnTo>
                    <a:pt x="1912" y="3192"/>
                  </a:lnTo>
                  <a:lnTo>
                    <a:pt x="1904" y="3226"/>
                  </a:lnTo>
                  <a:lnTo>
                    <a:pt x="1890" y="3258"/>
                  </a:lnTo>
                  <a:lnTo>
                    <a:pt x="1871" y="3288"/>
                  </a:lnTo>
                  <a:lnTo>
                    <a:pt x="1849" y="3314"/>
                  </a:lnTo>
                  <a:lnTo>
                    <a:pt x="1823" y="3337"/>
                  </a:lnTo>
                  <a:lnTo>
                    <a:pt x="1793" y="3354"/>
                  </a:lnTo>
                  <a:lnTo>
                    <a:pt x="1761" y="3369"/>
                  </a:lnTo>
                  <a:lnTo>
                    <a:pt x="1727" y="3377"/>
                  </a:lnTo>
                  <a:lnTo>
                    <a:pt x="1690" y="3380"/>
                  </a:lnTo>
                  <a:lnTo>
                    <a:pt x="1653" y="3377"/>
                  </a:lnTo>
                  <a:lnTo>
                    <a:pt x="1619" y="3369"/>
                  </a:lnTo>
                  <a:lnTo>
                    <a:pt x="1587" y="3354"/>
                  </a:lnTo>
                  <a:lnTo>
                    <a:pt x="1557" y="3337"/>
                  </a:lnTo>
                  <a:lnTo>
                    <a:pt x="1531" y="3314"/>
                  </a:lnTo>
                  <a:lnTo>
                    <a:pt x="1509" y="3288"/>
                  </a:lnTo>
                  <a:lnTo>
                    <a:pt x="1490" y="3258"/>
                  </a:lnTo>
                  <a:lnTo>
                    <a:pt x="1476" y="3226"/>
                  </a:lnTo>
                  <a:lnTo>
                    <a:pt x="1468" y="3192"/>
                  </a:lnTo>
                  <a:lnTo>
                    <a:pt x="1465" y="3155"/>
                  </a:lnTo>
                  <a:lnTo>
                    <a:pt x="1468" y="3120"/>
                  </a:lnTo>
                  <a:lnTo>
                    <a:pt x="1475" y="3088"/>
                  </a:lnTo>
                  <a:lnTo>
                    <a:pt x="1487" y="3057"/>
                  </a:lnTo>
                  <a:lnTo>
                    <a:pt x="1504" y="3029"/>
                  </a:lnTo>
                  <a:lnTo>
                    <a:pt x="1524" y="3003"/>
                  </a:lnTo>
                  <a:lnTo>
                    <a:pt x="1548" y="2981"/>
                  </a:lnTo>
                  <a:lnTo>
                    <a:pt x="1574" y="2962"/>
                  </a:lnTo>
                  <a:lnTo>
                    <a:pt x="1604" y="2948"/>
                  </a:lnTo>
                  <a:lnTo>
                    <a:pt x="1636" y="2937"/>
                  </a:lnTo>
                  <a:lnTo>
                    <a:pt x="1635" y="2934"/>
                  </a:lnTo>
                  <a:lnTo>
                    <a:pt x="1634" y="2932"/>
                  </a:lnTo>
                  <a:lnTo>
                    <a:pt x="1634" y="2929"/>
                  </a:lnTo>
                  <a:lnTo>
                    <a:pt x="1634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4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4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3" y="2704"/>
                  </a:lnTo>
                  <a:lnTo>
                    <a:pt x="113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943"/>
            <p:cNvSpPr>
              <a:spLocks/>
            </p:cNvSpPr>
            <p:nvPr/>
          </p:nvSpPr>
          <p:spPr bwMode="auto">
            <a:xfrm>
              <a:off x="3551238" y="5946776"/>
              <a:ext cx="98425" cy="19050"/>
            </a:xfrm>
            <a:custGeom>
              <a:avLst/>
              <a:gdLst>
                <a:gd name="T0" fmla="*/ 56 w 620"/>
                <a:gd name="T1" fmla="*/ 0 h 113"/>
                <a:gd name="T2" fmla="*/ 563 w 620"/>
                <a:gd name="T3" fmla="*/ 0 h 113"/>
                <a:gd name="T4" fmla="*/ 581 w 620"/>
                <a:gd name="T5" fmla="*/ 3 h 113"/>
                <a:gd name="T6" fmla="*/ 596 w 620"/>
                <a:gd name="T7" fmla="*/ 11 h 113"/>
                <a:gd name="T8" fmla="*/ 608 w 620"/>
                <a:gd name="T9" fmla="*/ 23 h 113"/>
                <a:gd name="T10" fmla="*/ 617 w 620"/>
                <a:gd name="T11" fmla="*/ 39 h 113"/>
                <a:gd name="T12" fmla="*/ 620 w 620"/>
                <a:gd name="T13" fmla="*/ 56 h 113"/>
                <a:gd name="T14" fmla="*/ 617 w 620"/>
                <a:gd name="T15" fmla="*/ 74 h 113"/>
                <a:gd name="T16" fmla="*/ 608 w 620"/>
                <a:gd name="T17" fmla="*/ 89 h 113"/>
                <a:gd name="T18" fmla="*/ 596 w 620"/>
                <a:gd name="T19" fmla="*/ 101 h 113"/>
                <a:gd name="T20" fmla="*/ 581 w 620"/>
                <a:gd name="T21" fmla="*/ 110 h 113"/>
                <a:gd name="T22" fmla="*/ 563 w 620"/>
                <a:gd name="T23" fmla="*/ 113 h 113"/>
                <a:gd name="T24" fmla="*/ 56 w 620"/>
                <a:gd name="T25" fmla="*/ 113 h 113"/>
                <a:gd name="T26" fmla="*/ 39 w 620"/>
                <a:gd name="T27" fmla="*/ 110 h 113"/>
                <a:gd name="T28" fmla="*/ 24 w 620"/>
                <a:gd name="T29" fmla="*/ 101 h 113"/>
                <a:gd name="T30" fmla="*/ 11 w 620"/>
                <a:gd name="T31" fmla="*/ 89 h 113"/>
                <a:gd name="T32" fmla="*/ 3 w 620"/>
                <a:gd name="T33" fmla="*/ 74 h 113"/>
                <a:gd name="T34" fmla="*/ 0 w 620"/>
                <a:gd name="T35" fmla="*/ 56 h 113"/>
                <a:gd name="T36" fmla="*/ 3 w 620"/>
                <a:gd name="T37" fmla="*/ 39 h 113"/>
                <a:gd name="T38" fmla="*/ 11 w 620"/>
                <a:gd name="T39" fmla="*/ 23 h 113"/>
                <a:gd name="T40" fmla="*/ 24 w 620"/>
                <a:gd name="T41" fmla="*/ 11 h 113"/>
                <a:gd name="T42" fmla="*/ 39 w 620"/>
                <a:gd name="T43" fmla="*/ 3 h 113"/>
                <a:gd name="T44" fmla="*/ 56 w 62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3">
                  <a:moveTo>
                    <a:pt x="56" y="0"/>
                  </a:moveTo>
                  <a:lnTo>
                    <a:pt x="563" y="0"/>
                  </a:lnTo>
                  <a:lnTo>
                    <a:pt x="581" y="3"/>
                  </a:lnTo>
                  <a:lnTo>
                    <a:pt x="596" y="11"/>
                  </a:lnTo>
                  <a:lnTo>
                    <a:pt x="608" y="23"/>
                  </a:lnTo>
                  <a:lnTo>
                    <a:pt x="617" y="39"/>
                  </a:lnTo>
                  <a:lnTo>
                    <a:pt x="620" y="56"/>
                  </a:lnTo>
                  <a:lnTo>
                    <a:pt x="617" y="74"/>
                  </a:lnTo>
                  <a:lnTo>
                    <a:pt x="608" y="89"/>
                  </a:lnTo>
                  <a:lnTo>
                    <a:pt x="596" y="101"/>
                  </a:lnTo>
                  <a:lnTo>
                    <a:pt x="581" y="110"/>
                  </a:lnTo>
                  <a:lnTo>
                    <a:pt x="563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944"/>
            <p:cNvSpPr>
              <a:spLocks/>
            </p:cNvSpPr>
            <p:nvPr/>
          </p:nvSpPr>
          <p:spPr bwMode="auto">
            <a:xfrm>
              <a:off x="3551238" y="5921376"/>
              <a:ext cx="61913" cy="17463"/>
            </a:xfrm>
            <a:custGeom>
              <a:avLst/>
              <a:gdLst>
                <a:gd name="T0" fmla="*/ 56 w 394"/>
                <a:gd name="T1" fmla="*/ 0 h 113"/>
                <a:gd name="T2" fmla="*/ 338 w 394"/>
                <a:gd name="T3" fmla="*/ 0 h 113"/>
                <a:gd name="T4" fmla="*/ 355 w 394"/>
                <a:gd name="T5" fmla="*/ 3 h 113"/>
                <a:gd name="T6" fmla="*/ 371 w 394"/>
                <a:gd name="T7" fmla="*/ 11 h 113"/>
                <a:gd name="T8" fmla="*/ 383 w 394"/>
                <a:gd name="T9" fmla="*/ 24 h 113"/>
                <a:gd name="T10" fmla="*/ 391 w 394"/>
                <a:gd name="T11" fmla="*/ 39 h 113"/>
                <a:gd name="T12" fmla="*/ 394 w 394"/>
                <a:gd name="T13" fmla="*/ 56 h 113"/>
                <a:gd name="T14" fmla="*/ 391 w 394"/>
                <a:gd name="T15" fmla="*/ 74 h 113"/>
                <a:gd name="T16" fmla="*/ 383 w 394"/>
                <a:gd name="T17" fmla="*/ 90 h 113"/>
                <a:gd name="T18" fmla="*/ 371 w 394"/>
                <a:gd name="T19" fmla="*/ 101 h 113"/>
                <a:gd name="T20" fmla="*/ 355 w 394"/>
                <a:gd name="T21" fmla="*/ 110 h 113"/>
                <a:gd name="T22" fmla="*/ 338 w 394"/>
                <a:gd name="T23" fmla="*/ 113 h 113"/>
                <a:gd name="T24" fmla="*/ 56 w 394"/>
                <a:gd name="T25" fmla="*/ 113 h 113"/>
                <a:gd name="T26" fmla="*/ 39 w 394"/>
                <a:gd name="T27" fmla="*/ 110 h 113"/>
                <a:gd name="T28" fmla="*/ 24 w 394"/>
                <a:gd name="T29" fmla="*/ 101 h 113"/>
                <a:gd name="T30" fmla="*/ 11 w 394"/>
                <a:gd name="T31" fmla="*/ 90 h 113"/>
                <a:gd name="T32" fmla="*/ 3 w 394"/>
                <a:gd name="T33" fmla="*/ 74 h 113"/>
                <a:gd name="T34" fmla="*/ 0 w 394"/>
                <a:gd name="T35" fmla="*/ 56 h 113"/>
                <a:gd name="T36" fmla="*/ 3 w 394"/>
                <a:gd name="T37" fmla="*/ 39 h 113"/>
                <a:gd name="T38" fmla="*/ 11 w 394"/>
                <a:gd name="T39" fmla="*/ 24 h 113"/>
                <a:gd name="T40" fmla="*/ 24 w 394"/>
                <a:gd name="T41" fmla="*/ 11 h 113"/>
                <a:gd name="T42" fmla="*/ 39 w 394"/>
                <a:gd name="T43" fmla="*/ 3 h 113"/>
                <a:gd name="T44" fmla="*/ 56 w 394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4" h="113">
                  <a:moveTo>
                    <a:pt x="56" y="0"/>
                  </a:moveTo>
                  <a:lnTo>
                    <a:pt x="338" y="0"/>
                  </a:lnTo>
                  <a:lnTo>
                    <a:pt x="355" y="3"/>
                  </a:lnTo>
                  <a:lnTo>
                    <a:pt x="371" y="11"/>
                  </a:lnTo>
                  <a:lnTo>
                    <a:pt x="383" y="24"/>
                  </a:lnTo>
                  <a:lnTo>
                    <a:pt x="391" y="39"/>
                  </a:lnTo>
                  <a:lnTo>
                    <a:pt x="394" y="56"/>
                  </a:lnTo>
                  <a:lnTo>
                    <a:pt x="391" y="74"/>
                  </a:lnTo>
                  <a:lnTo>
                    <a:pt x="383" y="90"/>
                  </a:lnTo>
                  <a:lnTo>
                    <a:pt x="371" y="101"/>
                  </a:lnTo>
                  <a:lnTo>
                    <a:pt x="355" y="110"/>
                  </a:lnTo>
                  <a:lnTo>
                    <a:pt x="338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945"/>
            <p:cNvSpPr>
              <a:spLocks/>
            </p:cNvSpPr>
            <p:nvPr/>
          </p:nvSpPr>
          <p:spPr bwMode="auto">
            <a:xfrm>
              <a:off x="3551238" y="5973763"/>
              <a:ext cx="98425" cy="19050"/>
            </a:xfrm>
            <a:custGeom>
              <a:avLst/>
              <a:gdLst>
                <a:gd name="T0" fmla="*/ 56 w 620"/>
                <a:gd name="T1" fmla="*/ 0 h 113"/>
                <a:gd name="T2" fmla="*/ 563 w 620"/>
                <a:gd name="T3" fmla="*/ 0 h 113"/>
                <a:gd name="T4" fmla="*/ 581 w 620"/>
                <a:gd name="T5" fmla="*/ 3 h 113"/>
                <a:gd name="T6" fmla="*/ 596 w 620"/>
                <a:gd name="T7" fmla="*/ 11 h 113"/>
                <a:gd name="T8" fmla="*/ 608 w 620"/>
                <a:gd name="T9" fmla="*/ 24 h 113"/>
                <a:gd name="T10" fmla="*/ 617 w 620"/>
                <a:gd name="T11" fmla="*/ 39 h 113"/>
                <a:gd name="T12" fmla="*/ 620 w 620"/>
                <a:gd name="T13" fmla="*/ 56 h 113"/>
                <a:gd name="T14" fmla="*/ 617 w 620"/>
                <a:gd name="T15" fmla="*/ 74 h 113"/>
                <a:gd name="T16" fmla="*/ 608 w 620"/>
                <a:gd name="T17" fmla="*/ 89 h 113"/>
                <a:gd name="T18" fmla="*/ 596 w 620"/>
                <a:gd name="T19" fmla="*/ 101 h 113"/>
                <a:gd name="T20" fmla="*/ 581 w 620"/>
                <a:gd name="T21" fmla="*/ 110 h 113"/>
                <a:gd name="T22" fmla="*/ 563 w 620"/>
                <a:gd name="T23" fmla="*/ 113 h 113"/>
                <a:gd name="T24" fmla="*/ 56 w 620"/>
                <a:gd name="T25" fmla="*/ 113 h 113"/>
                <a:gd name="T26" fmla="*/ 39 w 620"/>
                <a:gd name="T27" fmla="*/ 110 h 113"/>
                <a:gd name="T28" fmla="*/ 24 w 620"/>
                <a:gd name="T29" fmla="*/ 101 h 113"/>
                <a:gd name="T30" fmla="*/ 11 w 620"/>
                <a:gd name="T31" fmla="*/ 89 h 113"/>
                <a:gd name="T32" fmla="*/ 3 w 620"/>
                <a:gd name="T33" fmla="*/ 74 h 113"/>
                <a:gd name="T34" fmla="*/ 0 w 620"/>
                <a:gd name="T35" fmla="*/ 56 h 113"/>
                <a:gd name="T36" fmla="*/ 3 w 620"/>
                <a:gd name="T37" fmla="*/ 39 h 113"/>
                <a:gd name="T38" fmla="*/ 11 w 620"/>
                <a:gd name="T39" fmla="*/ 24 h 113"/>
                <a:gd name="T40" fmla="*/ 24 w 620"/>
                <a:gd name="T41" fmla="*/ 11 h 113"/>
                <a:gd name="T42" fmla="*/ 39 w 620"/>
                <a:gd name="T43" fmla="*/ 3 h 113"/>
                <a:gd name="T44" fmla="*/ 56 w 62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0" h="113">
                  <a:moveTo>
                    <a:pt x="56" y="0"/>
                  </a:moveTo>
                  <a:lnTo>
                    <a:pt x="563" y="0"/>
                  </a:lnTo>
                  <a:lnTo>
                    <a:pt x="581" y="3"/>
                  </a:lnTo>
                  <a:lnTo>
                    <a:pt x="596" y="11"/>
                  </a:lnTo>
                  <a:lnTo>
                    <a:pt x="608" y="24"/>
                  </a:lnTo>
                  <a:lnTo>
                    <a:pt x="617" y="39"/>
                  </a:lnTo>
                  <a:lnTo>
                    <a:pt x="620" y="56"/>
                  </a:lnTo>
                  <a:lnTo>
                    <a:pt x="617" y="74"/>
                  </a:lnTo>
                  <a:lnTo>
                    <a:pt x="608" y="89"/>
                  </a:lnTo>
                  <a:lnTo>
                    <a:pt x="596" y="101"/>
                  </a:lnTo>
                  <a:lnTo>
                    <a:pt x="581" y="110"/>
                  </a:lnTo>
                  <a:lnTo>
                    <a:pt x="563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Freeform 946"/>
            <p:cNvSpPr>
              <a:spLocks/>
            </p:cNvSpPr>
            <p:nvPr/>
          </p:nvSpPr>
          <p:spPr bwMode="auto">
            <a:xfrm>
              <a:off x="3568700" y="5983288"/>
              <a:ext cx="339725" cy="179388"/>
            </a:xfrm>
            <a:custGeom>
              <a:avLst/>
              <a:gdLst>
                <a:gd name="T0" fmla="*/ 1690 w 2140"/>
                <a:gd name="T1" fmla="*/ 0 h 1127"/>
                <a:gd name="T2" fmla="*/ 2084 w 2140"/>
                <a:gd name="T3" fmla="*/ 0 h 1127"/>
                <a:gd name="T4" fmla="*/ 2095 w 2140"/>
                <a:gd name="T5" fmla="*/ 1 h 1127"/>
                <a:gd name="T6" fmla="*/ 2106 w 2140"/>
                <a:gd name="T7" fmla="*/ 4 h 1127"/>
                <a:gd name="T8" fmla="*/ 2119 w 2140"/>
                <a:gd name="T9" fmla="*/ 12 h 1127"/>
                <a:gd name="T10" fmla="*/ 2129 w 2140"/>
                <a:gd name="T11" fmla="*/ 22 h 1127"/>
                <a:gd name="T12" fmla="*/ 2136 w 2140"/>
                <a:gd name="T13" fmla="*/ 35 h 1127"/>
                <a:gd name="T14" fmla="*/ 2139 w 2140"/>
                <a:gd name="T15" fmla="*/ 45 h 1127"/>
                <a:gd name="T16" fmla="*/ 2140 w 2140"/>
                <a:gd name="T17" fmla="*/ 57 h 1127"/>
                <a:gd name="T18" fmla="*/ 2140 w 2140"/>
                <a:gd name="T19" fmla="*/ 451 h 1127"/>
                <a:gd name="T20" fmla="*/ 2137 w 2140"/>
                <a:gd name="T21" fmla="*/ 468 h 1127"/>
                <a:gd name="T22" fmla="*/ 2129 w 2140"/>
                <a:gd name="T23" fmla="*/ 484 h 1127"/>
                <a:gd name="T24" fmla="*/ 2117 w 2140"/>
                <a:gd name="T25" fmla="*/ 496 h 1127"/>
                <a:gd name="T26" fmla="*/ 2101 w 2140"/>
                <a:gd name="T27" fmla="*/ 504 h 1127"/>
                <a:gd name="T28" fmla="*/ 2084 w 2140"/>
                <a:gd name="T29" fmla="*/ 507 h 1127"/>
                <a:gd name="T30" fmla="*/ 2067 w 2140"/>
                <a:gd name="T31" fmla="*/ 504 h 1127"/>
                <a:gd name="T32" fmla="*/ 2051 w 2140"/>
                <a:gd name="T33" fmla="*/ 496 h 1127"/>
                <a:gd name="T34" fmla="*/ 2039 w 2140"/>
                <a:gd name="T35" fmla="*/ 484 h 1127"/>
                <a:gd name="T36" fmla="*/ 2031 w 2140"/>
                <a:gd name="T37" fmla="*/ 468 h 1127"/>
                <a:gd name="T38" fmla="*/ 2028 w 2140"/>
                <a:gd name="T39" fmla="*/ 451 h 1127"/>
                <a:gd name="T40" fmla="*/ 2028 w 2140"/>
                <a:gd name="T41" fmla="*/ 193 h 1127"/>
                <a:gd name="T42" fmla="*/ 1313 w 2140"/>
                <a:gd name="T43" fmla="*/ 908 h 1127"/>
                <a:gd name="T44" fmla="*/ 1300 w 2140"/>
                <a:gd name="T45" fmla="*/ 917 h 1127"/>
                <a:gd name="T46" fmla="*/ 1287 w 2140"/>
                <a:gd name="T47" fmla="*/ 922 h 1127"/>
                <a:gd name="T48" fmla="*/ 1273 w 2140"/>
                <a:gd name="T49" fmla="*/ 924 h 1127"/>
                <a:gd name="T50" fmla="*/ 1258 w 2140"/>
                <a:gd name="T51" fmla="*/ 922 h 1127"/>
                <a:gd name="T52" fmla="*/ 1245 w 2140"/>
                <a:gd name="T53" fmla="*/ 917 h 1127"/>
                <a:gd name="T54" fmla="*/ 1233 w 2140"/>
                <a:gd name="T55" fmla="*/ 908 h 1127"/>
                <a:gd name="T56" fmla="*/ 766 w 2140"/>
                <a:gd name="T57" fmla="*/ 441 h 1127"/>
                <a:gd name="T58" fmla="*/ 96 w 2140"/>
                <a:gd name="T59" fmla="*/ 1111 h 1127"/>
                <a:gd name="T60" fmla="*/ 84 w 2140"/>
                <a:gd name="T61" fmla="*/ 1120 h 1127"/>
                <a:gd name="T62" fmla="*/ 70 w 2140"/>
                <a:gd name="T63" fmla="*/ 1125 h 1127"/>
                <a:gd name="T64" fmla="*/ 56 w 2140"/>
                <a:gd name="T65" fmla="*/ 1127 h 1127"/>
                <a:gd name="T66" fmla="*/ 42 w 2140"/>
                <a:gd name="T67" fmla="*/ 1125 h 1127"/>
                <a:gd name="T68" fmla="*/ 28 w 2140"/>
                <a:gd name="T69" fmla="*/ 1120 h 1127"/>
                <a:gd name="T70" fmla="*/ 16 w 2140"/>
                <a:gd name="T71" fmla="*/ 1111 h 1127"/>
                <a:gd name="T72" fmla="*/ 7 w 2140"/>
                <a:gd name="T73" fmla="*/ 1098 h 1127"/>
                <a:gd name="T74" fmla="*/ 2 w 2140"/>
                <a:gd name="T75" fmla="*/ 1085 h 1127"/>
                <a:gd name="T76" fmla="*/ 0 w 2140"/>
                <a:gd name="T77" fmla="*/ 1071 h 1127"/>
                <a:gd name="T78" fmla="*/ 2 w 2140"/>
                <a:gd name="T79" fmla="*/ 1056 h 1127"/>
                <a:gd name="T80" fmla="*/ 7 w 2140"/>
                <a:gd name="T81" fmla="*/ 1043 h 1127"/>
                <a:gd name="T82" fmla="*/ 16 w 2140"/>
                <a:gd name="T83" fmla="*/ 1031 h 1127"/>
                <a:gd name="T84" fmla="*/ 726 w 2140"/>
                <a:gd name="T85" fmla="*/ 321 h 1127"/>
                <a:gd name="T86" fmla="*/ 738 w 2140"/>
                <a:gd name="T87" fmla="*/ 312 h 1127"/>
                <a:gd name="T88" fmla="*/ 751 w 2140"/>
                <a:gd name="T89" fmla="*/ 307 h 1127"/>
                <a:gd name="T90" fmla="*/ 766 w 2140"/>
                <a:gd name="T91" fmla="*/ 305 h 1127"/>
                <a:gd name="T92" fmla="*/ 780 w 2140"/>
                <a:gd name="T93" fmla="*/ 307 h 1127"/>
                <a:gd name="T94" fmla="*/ 793 w 2140"/>
                <a:gd name="T95" fmla="*/ 312 h 1127"/>
                <a:gd name="T96" fmla="*/ 806 w 2140"/>
                <a:gd name="T97" fmla="*/ 321 h 1127"/>
                <a:gd name="T98" fmla="*/ 1273 w 2140"/>
                <a:gd name="T99" fmla="*/ 788 h 1127"/>
                <a:gd name="T100" fmla="*/ 1948 w 2140"/>
                <a:gd name="T101" fmla="*/ 113 h 1127"/>
                <a:gd name="T102" fmla="*/ 1690 w 2140"/>
                <a:gd name="T103" fmla="*/ 113 h 1127"/>
                <a:gd name="T104" fmla="*/ 1672 w 2140"/>
                <a:gd name="T105" fmla="*/ 110 h 1127"/>
                <a:gd name="T106" fmla="*/ 1657 w 2140"/>
                <a:gd name="T107" fmla="*/ 102 h 1127"/>
                <a:gd name="T108" fmla="*/ 1645 w 2140"/>
                <a:gd name="T109" fmla="*/ 89 h 1127"/>
                <a:gd name="T110" fmla="*/ 1636 w 2140"/>
                <a:gd name="T111" fmla="*/ 74 h 1127"/>
                <a:gd name="T112" fmla="*/ 1633 w 2140"/>
                <a:gd name="T113" fmla="*/ 57 h 1127"/>
                <a:gd name="T114" fmla="*/ 1636 w 2140"/>
                <a:gd name="T115" fmla="*/ 39 h 1127"/>
                <a:gd name="T116" fmla="*/ 1645 w 2140"/>
                <a:gd name="T117" fmla="*/ 24 h 1127"/>
                <a:gd name="T118" fmla="*/ 1657 w 2140"/>
                <a:gd name="T119" fmla="*/ 12 h 1127"/>
                <a:gd name="T120" fmla="*/ 1672 w 2140"/>
                <a:gd name="T121" fmla="*/ 3 h 1127"/>
                <a:gd name="T122" fmla="*/ 1690 w 2140"/>
                <a:gd name="T123" fmla="*/ 0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40" h="1127">
                  <a:moveTo>
                    <a:pt x="1690" y="0"/>
                  </a:moveTo>
                  <a:lnTo>
                    <a:pt x="2084" y="0"/>
                  </a:lnTo>
                  <a:lnTo>
                    <a:pt x="2095" y="1"/>
                  </a:lnTo>
                  <a:lnTo>
                    <a:pt x="2106" y="4"/>
                  </a:lnTo>
                  <a:lnTo>
                    <a:pt x="2119" y="12"/>
                  </a:lnTo>
                  <a:lnTo>
                    <a:pt x="2129" y="22"/>
                  </a:lnTo>
                  <a:lnTo>
                    <a:pt x="2136" y="35"/>
                  </a:lnTo>
                  <a:lnTo>
                    <a:pt x="2139" y="45"/>
                  </a:lnTo>
                  <a:lnTo>
                    <a:pt x="2140" y="57"/>
                  </a:lnTo>
                  <a:lnTo>
                    <a:pt x="2140" y="451"/>
                  </a:lnTo>
                  <a:lnTo>
                    <a:pt x="2137" y="468"/>
                  </a:lnTo>
                  <a:lnTo>
                    <a:pt x="2129" y="484"/>
                  </a:lnTo>
                  <a:lnTo>
                    <a:pt x="2117" y="496"/>
                  </a:lnTo>
                  <a:lnTo>
                    <a:pt x="2101" y="504"/>
                  </a:lnTo>
                  <a:lnTo>
                    <a:pt x="2084" y="507"/>
                  </a:lnTo>
                  <a:lnTo>
                    <a:pt x="2067" y="504"/>
                  </a:lnTo>
                  <a:lnTo>
                    <a:pt x="2051" y="496"/>
                  </a:lnTo>
                  <a:lnTo>
                    <a:pt x="2039" y="484"/>
                  </a:lnTo>
                  <a:lnTo>
                    <a:pt x="2031" y="468"/>
                  </a:lnTo>
                  <a:lnTo>
                    <a:pt x="2028" y="451"/>
                  </a:lnTo>
                  <a:lnTo>
                    <a:pt x="2028" y="193"/>
                  </a:lnTo>
                  <a:lnTo>
                    <a:pt x="1313" y="908"/>
                  </a:lnTo>
                  <a:lnTo>
                    <a:pt x="1300" y="917"/>
                  </a:lnTo>
                  <a:lnTo>
                    <a:pt x="1287" y="922"/>
                  </a:lnTo>
                  <a:lnTo>
                    <a:pt x="1273" y="924"/>
                  </a:lnTo>
                  <a:lnTo>
                    <a:pt x="1258" y="922"/>
                  </a:lnTo>
                  <a:lnTo>
                    <a:pt x="1245" y="917"/>
                  </a:lnTo>
                  <a:lnTo>
                    <a:pt x="1233" y="908"/>
                  </a:lnTo>
                  <a:lnTo>
                    <a:pt x="766" y="441"/>
                  </a:lnTo>
                  <a:lnTo>
                    <a:pt x="96" y="1111"/>
                  </a:lnTo>
                  <a:lnTo>
                    <a:pt x="84" y="1120"/>
                  </a:lnTo>
                  <a:lnTo>
                    <a:pt x="70" y="1125"/>
                  </a:lnTo>
                  <a:lnTo>
                    <a:pt x="56" y="1127"/>
                  </a:lnTo>
                  <a:lnTo>
                    <a:pt x="42" y="1125"/>
                  </a:lnTo>
                  <a:lnTo>
                    <a:pt x="28" y="1120"/>
                  </a:lnTo>
                  <a:lnTo>
                    <a:pt x="16" y="1111"/>
                  </a:lnTo>
                  <a:lnTo>
                    <a:pt x="7" y="1098"/>
                  </a:lnTo>
                  <a:lnTo>
                    <a:pt x="2" y="1085"/>
                  </a:lnTo>
                  <a:lnTo>
                    <a:pt x="0" y="1071"/>
                  </a:lnTo>
                  <a:lnTo>
                    <a:pt x="2" y="1056"/>
                  </a:lnTo>
                  <a:lnTo>
                    <a:pt x="7" y="1043"/>
                  </a:lnTo>
                  <a:lnTo>
                    <a:pt x="16" y="1031"/>
                  </a:lnTo>
                  <a:lnTo>
                    <a:pt x="726" y="321"/>
                  </a:lnTo>
                  <a:lnTo>
                    <a:pt x="738" y="312"/>
                  </a:lnTo>
                  <a:lnTo>
                    <a:pt x="751" y="307"/>
                  </a:lnTo>
                  <a:lnTo>
                    <a:pt x="766" y="305"/>
                  </a:lnTo>
                  <a:lnTo>
                    <a:pt x="780" y="307"/>
                  </a:lnTo>
                  <a:lnTo>
                    <a:pt x="793" y="312"/>
                  </a:lnTo>
                  <a:lnTo>
                    <a:pt x="806" y="321"/>
                  </a:lnTo>
                  <a:lnTo>
                    <a:pt x="1273" y="788"/>
                  </a:lnTo>
                  <a:lnTo>
                    <a:pt x="1948" y="113"/>
                  </a:lnTo>
                  <a:lnTo>
                    <a:pt x="1690" y="113"/>
                  </a:lnTo>
                  <a:lnTo>
                    <a:pt x="1672" y="110"/>
                  </a:lnTo>
                  <a:lnTo>
                    <a:pt x="1657" y="102"/>
                  </a:lnTo>
                  <a:lnTo>
                    <a:pt x="1645" y="89"/>
                  </a:lnTo>
                  <a:lnTo>
                    <a:pt x="1636" y="74"/>
                  </a:lnTo>
                  <a:lnTo>
                    <a:pt x="1633" y="57"/>
                  </a:lnTo>
                  <a:lnTo>
                    <a:pt x="1636" y="39"/>
                  </a:lnTo>
                  <a:lnTo>
                    <a:pt x="1645" y="24"/>
                  </a:lnTo>
                  <a:lnTo>
                    <a:pt x="1657" y="12"/>
                  </a:lnTo>
                  <a:lnTo>
                    <a:pt x="1672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16" name="Group 1525"/>
          <p:cNvGrpSpPr/>
          <p:nvPr/>
        </p:nvGrpSpPr>
        <p:grpSpPr>
          <a:xfrm>
            <a:off x="7787161" y="4503546"/>
            <a:ext cx="536575" cy="536575"/>
            <a:chOff x="4440238" y="5786438"/>
            <a:chExt cx="536575" cy="536575"/>
          </a:xfrm>
          <a:solidFill>
            <a:srgbClr val="000000"/>
          </a:solidFill>
        </p:grpSpPr>
        <p:sp>
          <p:nvSpPr>
            <p:cNvPr id="1617" name="Freeform 951"/>
            <p:cNvSpPr>
              <a:spLocks noEditPoints="1"/>
            </p:cNvSpPr>
            <p:nvPr/>
          </p:nvSpPr>
          <p:spPr bwMode="auto">
            <a:xfrm>
              <a:off x="4440238" y="5786438"/>
              <a:ext cx="536575" cy="536575"/>
            </a:xfrm>
            <a:custGeom>
              <a:avLst/>
              <a:gdLst>
                <a:gd name="T0" fmla="*/ 1664 w 3380"/>
                <a:gd name="T1" fmla="*/ 3045 h 3380"/>
                <a:gd name="T2" fmla="*/ 1619 w 3380"/>
                <a:gd name="T3" fmla="*/ 3067 h 3380"/>
                <a:gd name="T4" fmla="*/ 1589 w 3380"/>
                <a:gd name="T5" fmla="*/ 3106 h 3380"/>
                <a:gd name="T6" fmla="*/ 1577 w 3380"/>
                <a:gd name="T7" fmla="*/ 3155 h 3380"/>
                <a:gd name="T8" fmla="*/ 1589 w 3380"/>
                <a:gd name="T9" fmla="*/ 3204 h 3380"/>
                <a:gd name="T10" fmla="*/ 1619 w 3380"/>
                <a:gd name="T11" fmla="*/ 3243 h 3380"/>
                <a:gd name="T12" fmla="*/ 1664 w 3380"/>
                <a:gd name="T13" fmla="*/ 3264 h 3380"/>
                <a:gd name="T14" fmla="*/ 1716 w 3380"/>
                <a:gd name="T15" fmla="*/ 3264 h 3380"/>
                <a:gd name="T16" fmla="*/ 1761 w 3380"/>
                <a:gd name="T17" fmla="*/ 3243 h 3380"/>
                <a:gd name="T18" fmla="*/ 1791 w 3380"/>
                <a:gd name="T19" fmla="*/ 3204 h 3380"/>
                <a:gd name="T20" fmla="*/ 1803 w 3380"/>
                <a:gd name="T21" fmla="*/ 3155 h 3380"/>
                <a:gd name="T22" fmla="*/ 1791 w 3380"/>
                <a:gd name="T23" fmla="*/ 3106 h 3380"/>
                <a:gd name="T24" fmla="*/ 1761 w 3380"/>
                <a:gd name="T25" fmla="*/ 3067 h 3380"/>
                <a:gd name="T26" fmla="*/ 1716 w 3380"/>
                <a:gd name="T27" fmla="*/ 3045 h 3380"/>
                <a:gd name="T28" fmla="*/ 225 w 3380"/>
                <a:gd name="T29" fmla="*/ 451 h 3380"/>
                <a:gd name="T30" fmla="*/ 3155 w 3380"/>
                <a:gd name="T31" fmla="*/ 2704 h 3380"/>
                <a:gd name="T32" fmla="*/ 225 w 3380"/>
                <a:gd name="T33" fmla="*/ 451 h 3380"/>
                <a:gd name="T34" fmla="*/ 113 w 3380"/>
                <a:gd name="T35" fmla="*/ 338 h 3380"/>
                <a:gd name="T36" fmla="*/ 3267 w 3380"/>
                <a:gd name="T37" fmla="*/ 113 h 3380"/>
                <a:gd name="T38" fmla="*/ 0 w 3380"/>
                <a:gd name="T39" fmla="*/ 0 h 3380"/>
                <a:gd name="T40" fmla="*/ 3380 w 3380"/>
                <a:gd name="T41" fmla="*/ 451 h 3380"/>
                <a:gd name="T42" fmla="*/ 3267 w 3380"/>
                <a:gd name="T43" fmla="*/ 2704 h 3380"/>
                <a:gd name="T44" fmla="*/ 3341 w 3380"/>
                <a:gd name="T45" fmla="*/ 2707 h 3380"/>
                <a:gd name="T46" fmla="*/ 3369 w 3380"/>
                <a:gd name="T47" fmla="*/ 2727 h 3380"/>
                <a:gd name="T48" fmla="*/ 3380 w 3380"/>
                <a:gd name="T49" fmla="*/ 2760 h 3380"/>
                <a:gd name="T50" fmla="*/ 3369 w 3380"/>
                <a:gd name="T51" fmla="*/ 2793 h 3380"/>
                <a:gd name="T52" fmla="*/ 3341 w 3380"/>
                <a:gd name="T53" fmla="*/ 2814 h 3380"/>
                <a:gd name="T54" fmla="*/ 1746 w 3380"/>
                <a:gd name="T55" fmla="*/ 2817 h 3380"/>
                <a:gd name="T56" fmla="*/ 1746 w 3380"/>
                <a:gd name="T57" fmla="*/ 2932 h 3380"/>
                <a:gd name="T58" fmla="*/ 1744 w 3380"/>
                <a:gd name="T59" fmla="*/ 2937 h 3380"/>
                <a:gd name="T60" fmla="*/ 1806 w 3380"/>
                <a:gd name="T61" fmla="*/ 2962 h 3380"/>
                <a:gd name="T62" fmla="*/ 1856 w 3380"/>
                <a:gd name="T63" fmla="*/ 3003 h 3380"/>
                <a:gd name="T64" fmla="*/ 1893 w 3380"/>
                <a:gd name="T65" fmla="*/ 3057 h 3380"/>
                <a:gd name="T66" fmla="*/ 1912 w 3380"/>
                <a:gd name="T67" fmla="*/ 3120 h 3380"/>
                <a:gd name="T68" fmla="*/ 1912 w 3380"/>
                <a:gd name="T69" fmla="*/ 3192 h 3380"/>
                <a:gd name="T70" fmla="*/ 1890 w 3380"/>
                <a:gd name="T71" fmla="*/ 3258 h 3380"/>
                <a:gd name="T72" fmla="*/ 1849 w 3380"/>
                <a:gd name="T73" fmla="*/ 3314 h 3380"/>
                <a:gd name="T74" fmla="*/ 1793 w 3380"/>
                <a:gd name="T75" fmla="*/ 3354 h 3380"/>
                <a:gd name="T76" fmla="*/ 1727 w 3380"/>
                <a:gd name="T77" fmla="*/ 3377 h 3380"/>
                <a:gd name="T78" fmla="*/ 1653 w 3380"/>
                <a:gd name="T79" fmla="*/ 3377 h 3380"/>
                <a:gd name="T80" fmla="*/ 1587 w 3380"/>
                <a:gd name="T81" fmla="*/ 3354 h 3380"/>
                <a:gd name="T82" fmla="*/ 1531 w 3380"/>
                <a:gd name="T83" fmla="*/ 3314 h 3380"/>
                <a:gd name="T84" fmla="*/ 1490 w 3380"/>
                <a:gd name="T85" fmla="*/ 3258 h 3380"/>
                <a:gd name="T86" fmla="*/ 1468 w 3380"/>
                <a:gd name="T87" fmla="*/ 3192 h 3380"/>
                <a:gd name="T88" fmla="*/ 1468 w 3380"/>
                <a:gd name="T89" fmla="*/ 3120 h 3380"/>
                <a:gd name="T90" fmla="*/ 1487 w 3380"/>
                <a:gd name="T91" fmla="*/ 3057 h 3380"/>
                <a:gd name="T92" fmla="*/ 1524 w 3380"/>
                <a:gd name="T93" fmla="*/ 3003 h 3380"/>
                <a:gd name="T94" fmla="*/ 1574 w 3380"/>
                <a:gd name="T95" fmla="*/ 2962 h 3380"/>
                <a:gd name="T96" fmla="*/ 1636 w 3380"/>
                <a:gd name="T97" fmla="*/ 2937 h 3380"/>
                <a:gd name="T98" fmla="*/ 1634 w 3380"/>
                <a:gd name="T99" fmla="*/ 2932 h 3380"/>
                <a:gd name="T100" fmla="*/ 1634 w 3380"/>
                <a:gd name="T101" fmla="*/ 2817 h 3380"/>
                <a:gd name="T102" fmla="*/ 39 w 3380"/>
                <a:gd name="T103" fmla="*/ 2814 h 3380"/>
                <a:gd name="T104" fmla="*/ 11 w 3380"/>
                <a:gd name="T105" fmla="*/ 2793 h 3380"/>
                <a:gd name="T106" fmla="*/ 0 w 3380"/>
                <a:gd name="T107" fmla="*/ 2760 h 3380"/>
                <a:gd name="T108" fmla="*/ 11 w 3380"/>
                <a:gd name="T109" fmla="*/ 2727 h 3380"/>
                <a:gd name="T110" fmla="*/ 39 w 3380"/>
                <a:gd name="T111" fmla="*/ 2707 h 3380"/>
                <a:gd name="T112" fmla="*/ 113 w 3380"/>
                <a:gd name="T113" fmla="*/ 2704 h 3380"/>
                <a:gd name="T114" fmla="*/ 0 w 338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3380">
                  <a:moveTo>
                    <a:pt x="1690" y="3042"/>
                  </a:moveTo>
                  <a:lnTo>
                    <a:pt x="1664" y="3045"/>
                  </a:lnTo>
                  <a:lnTo>
                    <a:pt x="1641" y="3053"/>
                  </a:lnTo>
                  <a:lnTo>
                    <a:pt x="1619" y="3067"/>
                  </a:lnTo>
                  <a:lnTo>
                    <a:pt x="1602" y="3084"/>
                  </a:lnTo>
                  <a:lnTo>
                    <a:pt x="1589" y="3106"/>
                  </a:lnTo>
                  <a:lnTo>
                    <a:pt x="1580" y="3129"/>
                  </a:lnTo>
                  <a:lnTo>
                    <a:pt x="1577" y="3155"/>
                  </a:lnTo>
                  <a:lnTo>
                    <a:pt x="1580" y="3180"/>
                  </a:lnTo>
                  <a:lnTo>
                    <a:pt x="1589" y="3204"/>
                  </a:lnTo>
                  <a:lnTo>
                    <a:pt x="1602" y="3225"/>
                  </a:lnTo>
                  <a:lnTo>
                    <a:pt x="1619" y="3243"/>
                  </a:lnTo>
                  <a:lnTo>
                    <a:pt x="1641" y="3256"/>
                  </a:lnTo>
                  <a:lnTo>
                    <a:pt x="1664" y="3264"/>
                  </a:lnTo>
                  <a:lnTo>
                    <a:pt x="1690" y="3267"/>
                  </a:lnTo>
                  <a:lnTo>
                    <a:pt x="1716" y="3264"/>
                  </a:lnTo>
                  <a:lnTo>
                    <a:pt x="1739" y="3256"/>
                  </a:lnTo>
                  <a:lnTo>
                    <a:pt x="1761" y="3243"/>
                  </a:lnTo>
                  <a:lnTo>
                    <a:pt x="1778" y="3225"/>
                  </a:lnTo>
                  <a:lnTo>
                    <a:pt x="1791" y="3204"/>
                  </a:lnTo>
                  <a:lnTo>
                    <a:pt x="1800" y="3180"/>
                  </a:lnTo>
                  <a:lnTo>
                    <a:pt x="1803" y="3155"/>
                  </a:lnTo>
                  <a:lnTo>
                    <a:pt x="1800" y="3129"/>
                  </a:lnTo>
                  <a:lnTo>
                    <a:pt x="1791" y="3106"/>
                  </a:lnTo>
                  <a:lnTo>
                    <a:pt x="1778" y="3084"/>
                  </a:lnTo>
                  <a:lnTo>
                    <a:pt x="1761" y="3067"/>
                  </a:lnTo>
                  <a:lnTo>
                    <a:pt x="1739" y="3053"/>
                  </a:lnTo>
                  <a:lnTo>
                    <a:pt x="1716" y="3045"/>
                  </a:lnTo>
                  <a:lnTo>
                    <a:pt x="1690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55" y="2704"/>
                  </a:lnTo>
                  <a:lnTo>
                    <a:pt x="3155" y="451"/>
                  </a:lnTo>
                  <a:lnTo>
                    <a:pt x="225" y="451"/>
                  </a:lnTo>
                  <a:close/>
                  <a:moveTo>
                    <a:pt x="113" y="113"/>
                  </a:moveTo>
                  <a:lnTo>
                    <a:pt x="113" y="338"/>
                  </a:lnTo>
                  <a:lnTo>
                    <a:pt x="3267" y="338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451"/>
                  </a:lnTo>
                  <a:lnTo>
                    <a:pt x="3267" y="451"/>
                  </a:lnTo>
                  <a:lnTo>
                    <a:pt x="3267" y="2704"/>
                  </a:lnTo>
                  <a:lnTo>
                    <a:pt x="3324" y="2704"/>
                  </a:lnTo>
                  <a:lnTo>
                    <a:pt x="3341" y="2707"/>
                  </a:lnTo>
                  <a:lnTo>
                    <a:pt x="3356" y="2715"/>
                  </a:lnTo>
                  <a:lnTo>
                    <a:pt x="3369" y="2727"/>
                  </a:lnTo>
                  <a:lnTo>
                    <a:pt x="3377" y="2743"/>
                  </a:lnTo>
                  <a:lnTo>
                    <a:pt x="3380" y="2760"/>
                  </a:lnTo>
                  <a:lnTo>
                    <a:pt x="3377" y="2778"/>
                  </a:lnTo>
                  <a:lnTo>
                    <a:pt x="3369" y="2793"/>
                  </a:lnTo>
                  <a:lnTo>
                    <a:pt x="3356" y="2805"/>
                  </a:lnTo>
                  <a:lnTo>
                    <a:pt x="3341" y="2814"/>
                  </a:lnTo>
                  <a:lnTo>
                    <a:pt x="3324" y="2817"/>
                  </a:lnTo>
                  <a:lnTo>
                    <a:pt x="1746" y="2817"/>
                  </a:lnTo>
                  <a:lnTo>
                    <a:pt x="1746" y="2929"/>
                  </a:lnTo>
                  <a:lnTo>
                    <a:pt x="1746" y="2932"/>
                  </a:lnTo>
                  <a:lnTo>
                    <a:pt x="1745" y="2934"/>
                  </a:lnTo>
                  <a:lnTo>
                    <a:pt x="1744" y="2937"/>
                  </a:lnTo>
                  <a:lnTo>
                    <a:pt x="1776" y="2948"/>
                  </a:lnTo>
                  <a:lnTo>
                    <a:pt x="1806" y="2962"/>
                  </a:lnTo>
                  <a:lnTo>
                    <a:pt x="1832" y="2981"/>
                  </a:lnTo>
                  <a:lnTo>
                    <a:pt x="1856" y="3003"/>
                  </a:lnTo>
                  <a:lnTo>
                    <a:pt x="1876" y="3029"/>
                  </a:lnTo>
                  <a:lnTo>
                    <a:pt x="1893" y="3057"/>
                  </a:lnTo>
                  <a:lnTo>
                    <a:pt x="1905" y="3088"/>
                  </a:lnTo>
                  <a:lnTo>
                    <a:pt x="1912" y="3120"/>
                  </a:lnTo>
                  <a:lnTo>
                    <a:pt x="1915" y="3155"/>
                  </a:lnTo>
                  <a:lnTo>
                    <a:pt x="1912" y="3192"/>
                  </a:lnTo>
                  <a:lnTo>
                    <a:pt x="1904" y="3226"/>
                  </a:lnTo>
                  <a:lnTo>
                    <a:pt x="1890" y="3258"/>
                  </a:lnTo>
                  <a:lnTo>
                    <a:pt x="1871" y="3288"/>
                  </a:lnTo>
                  <a:lnTo>
                    <a:pt x="1849" y="3314"/>
                  </a:lnTo>
                  <a:lnTo>
                    <a:pt x="1823" y="3337"/>
                  </a:lnTo>
                  <a:lnTo>
                    <a:pt x="1793" y="3354"/>
                  </a:lnTo>
                  <a:lnTo>
                    <a:pt x="1761" y="3369"/>
                  </a:lnTo>
                  <a:lnTo>
                    <a:pt x="1727" y="3377"/>
                  </a:lnTo>
                  <a:lnTo>
                    <a:pt x="1690" y="3380"/>
                  </a:lnTo>
                  <a:lnTo>
                    <a:pt x="1653" y="3377"/>
                  </a:lnTo>
                  <a:lnTo>
                    <a:pt x="1619" y="3369"/>
                  </a:lnTo>
                  <a:lnTo>
                    <a:pt x="1587" y="3354"/>
                  </a:lnTo>
                  <a:lnTo>
                    <a:pt x="1557" y="3337"/>
                  </a:lnTo>
                  <a:lnTo>
                    <a:pt x="1531" y="3314"/>
                  </a:lnTo>
                  <a:lnTo>
                    <a:pt x="1509" y="3288"/>
                  </a:lnTo>
                  <a:lnTo>
                    <a:pt x="1490" y="3258"/>
                  </a:lnTo>
                  <a:lnTo>
                    <a:pt x="1476" y="3226"/>
                  </a:lnTo>
                  <a:lnTo>
                    <a:pt x="1468" y="3192"/>
                  </a:lnTo>
                  <a:lnTo>
                    <a:pt x="1465" y="3155"/>
                  </a:lnTo>
                  <a:lnTo>
                    <a:pt x="1468" y="3120"/>
                  </a:lnTo>
                  <a:lnTo>
                    <a:pt x="1475" y="3088"/>
                  </a:lnTo>
                  <a:lnTo>
                    <a:pt x="1487" y="3057"/>
                  </a:lnTo>
                  <a:lnTo>
                    <a:pt x="1504" y="3029"/>
                  </a:lnTo>
                  <a:lnTo>
                    <a:pt x="1524" y="3003"/>
                  </a:lnTo>
                  <a:lnTo>
                    <a:pt x="1548" y="2981"/>
                  </a:lnTo>
                  <a:lnTo>
                    <a:pt x="1574" y="2962"/>
                  </a:lnTo>
                  <a:lnTo>
                    <a:pt x="1604" y="2948"/>
                  </a:lnTo>
                  <a:lnTo>
                    <a:pt x="1636" y="2937"/>
                  </a:lnTo>
                  <a:lnTo>
                    <a:pt x="1635" y="2934"/>
                  </a:lnTo>
                  <a:lnTo>
                    <a:pt x="1634" y="2932"/>
                  </a:lnTo>
                  <a:lnTo>
                    <a:pt x="1634" y="2929"/>
                  </a:lnTo>
                  <a:lnTo>
                    <a:pt x="1634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4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4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3" y="2704"/>
                  </a:lnTo>
                  <a:lnTo>
                    <a:pt x="113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Freeform 952"/>
            <p:cNvSpPr>
              <a:spLocks/>
            </p:cNvSpPr>
            <p:nvPr/>
          </p:nvSpPr>
          <p:spPr bwMode="auto">
            <a:xfrm>
              <a:off x="4502151" y="5938838"/>
              <a:ext cx="117475" cy="17463"/>
            </a:xfrm>
            <a:custGeom>
              <a:avLst/>
              <a:gdLst>
                <a:gd name="T0" fmla="*/ 57 w 733"/>
                <a:gd name="T1" fmla="*/ 0 h 112"/>
                <a:gd name="T2" fmla="*/ 676 w 733"/>
                <a:gd name="T3" fmla="*/ 0 h 112"/>
                <a:gd name="T4" fmla="*/ 694 w 733"/>
                <a:gd name="T5" fmla="*/ 3 h 112"/>
                <a:gd name="T6" fmla="*/ 709 w 733"/>
                <a:gd name="T7" fmla="*/ 11 h 112"/>
                <a:gd name="T8" fmla="*/ 721 w 733"/>
                <a:gd name="T9" fmla="*/ 23 h 112"/>
                <a:gd name="T10" fmla="*/ 730 w 733"/>
                <a:gd name="T11" fmla="*/ 39 h 112"/>
                <a:gd name="T12" fmla="*/ 733 w 733"/>
                <a:gd name="T13" fmla="*/ 56 h 112"/>
                <a:gd name="T14" fmla="*/ 730 w 733"/>
                <a:gd name="T15" fmla="*/ 73 h 112"/>
                <a:gd name="T16" fmla="*/ 721 w 733"/>
                <a:gd name="T17" fmla="*/ 89 h 112"/>
                <a:gd name="T18" fmla="*/ 709 w 733"/>
                <a:gd name="T19" fmla="*/ 101 h 112"/>
                <a:gd name="T20" fmla="*/ 694 w 733"/>
                <a:gd name="T21" fmla="*/ 109 h 112"/>
                <a:gd name="T22" fmla="*/ 676 w 733"/>
                <a:gd name="T23" fmla="*/ 112 h 112"/>
                <a:gd name="T24" fmla="*/ 57 w 733"/>
                <a:gd name="T25" fmla="*/ 112 h 112"/>
                <a:gd name="T26" fmla="*/ 39 w 733"/>
                <a:gd name="T27" fmla="*/ 109 h 112"/>
                <a:gd name="T28" fmla="*/ 24 w 733"/>
                <a:gd name="T29" fmla="*/ 101 h 112"/>
                <a:gd name="T30" fmla="*/ 12 w 733"/>
                <a:gd name="T31" fmla="*/ 89 h 112"/>
                <a:gd name="T32" fmla="*/ 3 w 733"/>
                <a:gd name="T33" fmla="*/ 73 h 112"/>
                <a:gd name="T34" fmla="*/ 0 w 733"/>
                <a:gd name="T35" fmla="*/ 56 h 112"/>
                <a:gd name="T36" fmla="*/ 3 w 733"/>
                <a:gd name="T37" fmla="*/ 39 h 112"/>
                <a:gd name="T38" fmla="*/ 12 w 733"/>
                <a:gd name="T39" fmla="*/ 23 h 112"/>
                <a:gd name="T40" fmla="*/ 24 w 733"/>
                <a:gd name="T41" fmla="*/ 11 h 112"/>
                <a:gd name="T42" fmla="*/ 39 w 733"/>
                <a:gd name="T43" fmla="*/ 3 h 112"/>
                <a:gd name="T44" fmla="*/ 57 w 733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33" h="112">
                  <a:moveTo>
                    <a:pt x="57" y="0"/>
                  </a:moveTo>
                  <a:lnTo>
                    <a:pt x="676" y="0"/>
                  </a:lnTo>
                  <a:lnTo>
                    <a:pt x="694" y="3"/>
                  </a:lnTo>
                  <a:lnTo>
                    <a:pt x="709" y="11"/>
                  </a:lnTo>
                  <a:lnTo>
                    <a:pt x="721" y="23"/>
                  </a:lnTo>
                  <a:lnTo>
                    <a:pt x="730" y="39"/>
                  </a:lnTo>
                  <a:lnTo>
                    <a:pt x="733" y="56"/>
                  </a:lnTo>
                  <a:lnTo>
                    <a:pt x="730" y="73"/>
                  </a:lnTo>
                  <a:lnTo>
                    <a:pt x="721" y="89"/>
                  </a:lnTo>
                  <a:lnTo>
                    <a:pt x="709" y="101"/>
                  </a:lnTo>
                  <a:lnTo>
                    <a:pt x="694" y="109"/>
                  </a:lnTo>
                  <a:lnTo>
                    <a:pt x="676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Freeform 953"/>
            <p:cNvSpPr>
              <a:spLocks/>
            </p:cNvSpPr>
            <p:nvPr/>
          </p:nvSpPr>
          <p:spPr bwMode="auto">
            <a:xfrm>
              <a:off x="4502151" y="5902326"/>
              <a:ext cx="63500" cy="19050"/>
            </a:xfrm>
            <a:custGeom>
              <a:avLst/>
              <a:gdLst>
                <a:gd name="T0" fmla="*/ 57 w 395"/>
                <a:gd name="T1" fmla="*/ 0 h 113"/>
                <a:gd name="T2" fmla="*/ 338 w 395"/>
                <a:gd name="T3" fmla="*/ 0 h 113"/>
                <a:gd name="T4" fmla="*/ 356 w 395"/>
                <a:gd name="T5" fmla="*/ 3 h 113"/>
                <a:gd name="T6" fmla="*/ 371 w 395"/>
                <a:gd name="T7" fmla="*/ 12 h 113"/>
                <a:gd name="T8" fmla="*/ 383 w 395"/>
                <a:gd name="T9" fmla="*/ 23 h 113"/>
                <a:gd name="T10" fmla="*/ 392 w 395"/>
                <a:gd name="T11" fmla="*/ 39 h 113"/>
                <a:gd name="T12" fmla="*/ 395 w 395"/>
                <a:gd name="T13" fmla="*/ 57 h 113"/>
                <a:gd name="T14" fmla="*/ 392 w 395"/>
                <a:gd name="T15" fmla="*/ 74 h 113"/>
                <a:gd name="T16" fmla="*/ 383 w 395"/>
                <a:gd name="T17" fmla="*/ 89 h 113"/>
                <a:gd name="T18" fmla="*/ 371 w 395"/>
                <a:gd name="T19" fmla="*/ 102 h 113"/>
                <a:gd name="T20" fmla="*/ 356 w 395"/>
                <a:gd name="T21" fmla="*/ 110 h 113"/>
                <a:gd name="T22" fmla="*/ 338 w 395"/>
                <a:gd name="T23" fmla="*/ 113 h 113"/>
                <a:gd name="T24" fmla="*/ 57 w 395"/>
                <a:gd name="T25" fmla="*/ 113 h 113"/>
                <a:gd name="T26" fmla="*/ 39 w 395"/>
                <a:gd name="T27" fmla="*/ 110 h 113"/>
                <a:gd name="T28" fmla="*/ 24 w 395"/>
                <a:gd name="T29" fmla="*/ 102 h 113"/>
                <a:gd name="T30" fmla="*/ 12 w 395"/>
                <a:gd name="T31" fmla="*/ 89 h 113"/>
                <a:gd name="T32" fmla="*/ 3 w 395"/>
                <a:gd name="T33" fmla="*/ 74 h 113"/>
                <a:gd name="T34" fmla="*/ 0 w 395"/>
                <a:gd name="T35" fmla="*/ 57 h 113"/>
                <a:gd name="T36" fmla="*/ 3 w 395"/>
                <a:gd name="T37" fmla="*/ 39 h 113"/>
                <a:gd name="T38" fmla="*/ 12 w 395"/>
                <a:gd name="T39" fmla="*/ 23 h 113"/>
                <a:gd name="T40" fmla="*/ 24 w 395"/>
                <a:gd name="T41" fmla="*/ 12 h 113"/>
                <a:gd name="T42" fmla="*/ 39 w 395"/>
                <a:gd name="T43" fmla="*/ 3 h 113"/>
                <a:gd name="T44" fmla="*/ 57 w 39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5" h="113">
                  <a:moveTo>
                    <a:pt x="57" y="0"/>
                  </a:moveTo>
                  <a:lnTo>
                    <a:pt x="338" y="0"/>
                  </a:lnTo>
                  <a:lnTo>
                    <a:pt x="356" y="3"/>
                  </a:lnTo>
                  <a:lnTo>
                    <a:pt x="371" y="12"/>
                  </a:lnTo>
                  <a:lnTo>
                    <a:pt x="383" y="23"/>
                  </a:lnTo>
                  <a:lnTo>
                    <a:pt x="392" y="39"/>
                  </a:lnTo>
                  <a:lnTo>
                    <a:pt x="395" y="57"/>
                  </a:lnTo>
                  <a:lnTo>
                    <a:pt x="392" y="74"/>
                  </a:lnTo>
                  <a:lnTo>
                    <a:pt x="383" y="89"/>
                  </a:lnTo>
                  <a:lnTo>
                    <a:pt x="371" y="102"/>
                  </a:lnTo>
                  <a:lnTo>
                    <a:pt x="356" y="110"/>
                  </a:lnTo>
                  <a:lnTo>
                    <a:pt x="338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Freeform 954"/>
            <p:cNvSpPr>
              <a:spLocks/>
            </p:cNvSpPr>
            <p:nvPr/>
          </p:nvSpPr>
          <p:spPr bwMode="auto">
            <a:xfrm>
              <a:off x="4502151" y="5973763"/>
              <a:ext cx="117475" cy="19050"/>
            </a:xfrm>
            <a:custGeom>
              <a:avLst/>
              <a:gdLst>
                <a:gd name="T0" fmla="*/ 57 w 733"/>
                <a:gd name="T1" fmla="*/ 0 h 113"/>
                <a:gd name="T2" fmla="*/ 676 w 733"/>
                <a:gd name="T3" fmla="*/ 0 h 113"/>
                <a:gd name="T4" fmla="*/ 694 w 733"/>
                <a:gd name="T5" fmla="*/ 3 h 113"/>
                <a:gd name="T6" fmla="*/ 709 w 733"/>
                <a:gd name="T7" fmla="*/ 11 h 113"/>
                <a:gd name="T8" fmla="*/ 721 w 733"/>
                <a:gd name="T9" fmla="*/ 24 h 113"/>
                <a:gd name="T10" fmla="*/ 730 w 733"/>
                <a:gd name="T11" fmla="*/ 39 h 113"/>
                <a:gd name="T12" fmla="*/ 733 w 733"/>
                <a:gd name="T13" fmla="*/ 56 h 113"/>
                <a:gd name="T14" fmla="*/ 730 w 733"/>
                <a:gd name="T15" fmla="*/ 74 h 113"/>
                <a:gd name="T16" fmla="*/ 721 w 733"/>
                <a:gd name="T17" fmla="*/ 89 h 113"/>
                <a:gd name="T18" fmla="*/ 709 w 733"/>
                <a:gd name="T19" fmla="*/ 101 h 113"/>
                <a:gd name="T20" fmla="*/ 694 w 733"/>
                <a:gd name="T21" fmla="*/ 110 h 113"/>
                <a:gd name="T22" fmla="*/ 676 w 733"/>
                <a:gd name="T23" fmla="*/ 113 h 113"/>
                <a:gd name="T24" fmla="*/ 57 w 733"/>
                <a:gd name="T25" fmla="*/ 113 h 113"/>
                <a:gd name="T26" fmla="*/ 39 w 733"/>
                <a:gd name="T27" fmla="*/ 110 h 113"/>
                <a:gd name="T28" fmla="*/ 24 w 733"/>
                <a:gd name="T29" fmla="*/ 101 h 113"/>
                <a:gd name="T30" fmla="*/ 12 w 733"/>
                <a:gd name="T31" fmla="*/ 89 h 113"/>
                <a:gd name="T32" fmla="*/ 3 w 733"/>
                <a:gd name="T33" fmla="*/ 74 h 113"/>
                <a:gd name="T34" fmla="*/ 0 w 733"/>
                <a:gd name="T35" fmla="*/ 56 h 113"/>
                <a:gd name="T36" fmla="*/ 3 w 733"/>
                <a:gd name="T37" fmla="*/ 39 h 113"/>
                <a:gd name="T38" fmla="*/ 12 w 733"/>
                <a:gd name="T39" fmla="*/ 24 h 113"/>
                <a:gd name="T40" fmla="*/ 24 w 733"/>
                <a:gd name="T41" fmla="*/ 11 h 113"/>
                <a:gd name="T42" fmla="*/ 39 w 733"/>
                <a:gd name="T43" fmla="*/ 3 h 113"/>
                <a:gd name="T44" fmla="*/ 57 w 733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33" h="113">
                  <a:moveTo>
                    <a:pt x="57" y="0"/>
                  </a:moveTo>
                  <a:lnTo>
                    <a:pt x="676" y="0"/>
                  </a:lnTo>
                  <a:lnTo>
                    <a:pt x="694" y="3"/>
                  </a:lnTo>
                  <a:lnTo>
                    <a:pt x="709" y="11"/>
                  </a:lnTo>
                  <a:lnTo>
                    <a:pt x="721" y="24"/>
                  </a:lnTo>
                  <a:lnTo>
                    <a:pt x="730" y="39"/>
                  </a:lnTo>
                  <a:lnTo>
                    <a:pt x="733" y="56"/>
                  </a:lnTo>
                  <a:lnTo>
                    <a:pt x="730" y="74"/>
                  </a:lnTo>
                  <a:lnTo>
                    <a:pt x="721" y="89"/>
                  </a:lnTo>
                  <a:lnTo>
                    <a:pt x="709" y="101"/>
                  </a:lnTo>
                  <a:lnTo>
                    <a:pt x="694" y="110"/>
                  </a:lnTo>
                  <a:lnTo>
                    <a:pt x="676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Freeform 955"/>
            <p:cNvSpPr>
              <a:spLocks noEditPoints="1"/>
            </p:cNvSpPr>
            <p:nvPr/>
          </p:nvSpPr>
          <p:spPr bwMode="auto">
            <a:xfrm>
              <a:off x="4511676" y="5992813"/>
              <a:ext cx="403225" cy="177800"/>
            </a:xfrm>
            <a:custGeom>
              <a:avLst/>
              <a:gdLst>
                <a:gd name="T0" fmla="*/ 912 w 2535"/>
                <a:gd name="T1" fmla="*/ 852 h 1126"/>
                <a:gd name="T2" fmla="*/ 943 w 2535"/>
                <a:gd name="T3" fmla="*/ 989 h 1126"/>
                <a:gd name="T4" fmla="*/ 1084 w 2535"/>
                <a:gd name="T5" fmla="*/ 989 h 1126"/>
                <a:gd name="T6" fmla="*/ 1115 w 2535"/>
                <a:gd name="T7" fmla="*/ 852 h 1126"/>
                <a:gd name="T8" fmla="*/ 225 w 2535"/>
                <a:gd name="T9" fmla="*/ 788 h 1126"/>
                <a:gd name="T10" fmla="*/ 115 w 2535"/>
                <a:gd name="T11" fmla="*/ 875 h 1126"/>
                <a:gd name="T12" fmla="*/ 176 w 2535"/>
                <a:gd name="T13" fmla="*/ 1002 h 1126"/>
                <a:gd name="T14" fmla="*/ 313 w 2535"/>
                <a:gd name="T15" fmla="*/ 972 h 1126"/>
                <a:gd name="T16" fmla="*/ 313 w 2535"/>
                <a:gd name="T17" fmla="*/ 830 h 1126"/>
                <a:gd name="T18" fmla="*/ 2284 w 2535"/>
                <a:gd name="T19" fmla="*/ 679 h 1126"/>
                <a:gd name="T20" fmla="*/ 2197 w 2535"/>
                <a:gd name="T21" fmla="*/ 788 h 1126"/>
                <a:gd name="T22" fmla="*/ 2284 w 2535"/>
                <a:gd name="T23" fmla="*/ 898 h 1126"/>
                <a:gd name="T24" fmla="*/ 2411 w 2535"/>
                <a:gd name="T25" fmla="*/ 837 h 1126"/>
                <a:gd name="T26" fmla="*/ 2380 w 2535"/>
                <a:gd name="T27" fmla="*/ 700 h 1126"/>
                <a:gd name="T28" fmla="*/ 570 w 2535"/>
                <a:gd name="T29" fmla="*/ 405 h 1126"/>
                <a:gd name="T30" fmla="*/ 510 w 2535"/>
                <a:gd name="T31" fmla="*/ 532 h 1126"/>
                <a:gd name="T32" fmla="*/ 619 w 2535"/>
                <a:gd name="T33" fmla="*/ 619 h 1126"/>
                <a:gd name="T34" fmla="*/ 729 w 2535"/>
                <a:gd name="T35" fmla="*/ 532 h 1126"/>
                <a:gd name="T36" fmla="*/ 668 w 2535"/>
                <a:gd name="T37" fmla="*/ 405 h 1126"/>
                <a:gd name="T38" fmla="*/ 1675 w 2535"/>
                <a:gd name="T39" fmla="*/ 137 h 1126"/>
                <a:gd name="T40" fmla="*/ 1645 w 2535"/>
                <a:gd name="T41" fmla="*/ 274 h 1126"/>
                <a:gd name="T42" fmla="*/ 1772 w 2535"/>
                <a:gd name="T43" fmla="*/ 335 h 1126"/>
                <a:gd name="T44" fmla="*/ 1859 w 2535"/>
                <a:gd name="T45" fmla="*/ 225 h 1126"/>
                <a:gd name="T46" fmla="*/ 1772 w 2535"/>
                <a:gd name="T47" fmla="*/ 115 h 1126"/>
                <a:gd name="T48" fmla="*/ 1879 w 2535"/>
                <a:gd name="T49" fmla="*/ 43 h 1126"/>
                <a:gd name="T50" fmla="*/ 1971 w 2535"/>
                <a:gd name="T51" fmla="*/ 225 h 1126"/>
                <a:gd name="T52" fmla="*/ 2284 w 2535"/>
                <a:gd name="T53" fmla="*/ 565 h 1126"/>
                <a:gd name="T54" fmla="*/ 2468 w 2535"/>
                <a:gd name="T55" fmla="*/ 629 h 1126"/>
                <a:gd name="T56" fmla="*/ 2532 w 2535"/>
                <a:gd name="T57" fmla="*/ 825 h 1126"/>
                <a:gd name="T58" fmla="*/ 2413 w 2535"/>
                <a:gd name="T59" fmla="*/ 988 h 1126"/>
                <a:gd name="T60" fmla="*/ 2206 w 2535"/>
                <a:gd name="T61" fmla="*/ 988 h 1126"/>
                <a:gd name="T62" fmla="*/ 2087 w 2535"/>
                <a:gd name="T63" fmla="*/ 825 h 1126"/>
                <a:gd name="T64" fmla="*/ 2139 w 2535"/>
                <a:gd name="T65" fmla="*/ 642 h 1126"/>
                <a:gd name="T66" fmla="*/ 1746 w 2535"/>
                <a:gd name="T67" fmla="*/ 450 h 1126"/>
                <a:gd name="T68" fmla="*/ 1207 w 2535"/>
                <a:gd name="T69" fmla="*/ 787 h 1126"/>
                <a:gd name="T70" fmla="*/ 1228 w 2535"/>
                <a:gd name="T71" fmla="*/ 972 h 1126"/>
                <a:gd name="T72" fmla="*/ 1085 w 2535"/>
                <a:gd name="T73" fmla="*/ 1115 h 1126"/>
                <a:gd name="T74" fmla="*/ 881 w 2535"/>
                <a:gd name="T75" fmla="*/ 1082 h 1126"/>
                <a:gd name="T76" fmla="*/ 788 w 2535"/>
                <a:gd name="T77" fmla="*/ 901 h 1126"/>
                <a:gd name="T78" fmla="*/ 766 w 2535"/>
                <a:gd name="T79" fmla="*/ 677 h 1126"/>
                <a:gd name="T80" fmla="*/ 587 w 2535"/>
                <a:gd name="T81" fmla="*/ 730 h 1126"/>
                <a:gd name="T82" fmla="*/ 413 w 2535"/>
                <a:gd name="T83" fmla="*/ 779 h 1126"/>
                <a:gd name="T84" fmla="*/ 439 w 2535"/>
                <a:gd name="T85" fmla="*/ 972 h 1126"/>
                <a:gd name="T86" fmla="*/ 297 w 2535"/>
                <a:gd name="T87" fmla="*/ 1115 h 1126"/>
                <a:gd name="T88" fmla="*/ 92 w 2535"/>
                <a:gd name="T89" fmla="*/ 1082 h 1126"/>
                <a:gd name="T90" fmla="*/ 0 w 2535"/>
                <a:gd name="T91" fmla="*/ 901 h 1126"/>
                <a:gd name="T92" fmla="*/ 92 w 2535"/>
                <a:gd name="T93" fmla="*/ 719 h 1126"/>
                <a:gd name="T94" fmla="*/ 276 w 2535"/>
                <a:gd name="T95" fmla="*/ 682 h 1126"/>
                <a:gd name="T96" fmla="*/ 397 w 2535"/>
                <a:gd name="T97" fmla="*/ 470 h 1126"/>
                <a:gd name="T98" fmla="*/ 516 w 2535"/>
                <a:gd name="T99" fmla="*/ 306 h 1126"/>
                <a:gd name="T100" fmla="*/ 723 w 2535"/>
                <a:gd name="T101" fmla="*/ 306 h 1126"/>
                <a:gd name="T102" fmla="*/ 842 w 2535"/>
                <a:gd name="T103" fmla="*/ 470 h 1126"/>
                <a:gd name="T104" fmla="*/ 962 w 2535"/>
                <a:gd name="T105" fmla="*/ 682 h 1126"/>
                <a:gd name="T106" fmla="*/ 1127 w 2535"/>
                <a:gd name="T107" fmla="*/ 707 h 1126"/>
                <a:gd name="T108" fmla="*/ 1532 w 2535"/>
                <a:gd name="T109" fmla="*/ 154 h 1126"/>
                <a:gd name="T110" fmla="*/ 1674 w 2535"/>
                <a:gd name="T111" fmla="*/ 11 h 1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35" h="1126">
                  <a:moveTo>
                    <a:pt x="1014" y="788"/>
                  </a:moveTo>
                  <a:lnTo>
                    <a:pt x="988" y="791"/>
                  </a:lnTo>
                  <a:lnTo>
                    <a:pt x="965" y="800"/>
                  </a:lnTo>
                  <a:lnTo>
                    <a:pt x="943" y="813"/>
                  </a:lnTo>
                  <a:lnTo>
                    <a:pt x="926" y="830"/>
                  </a:lnTo>
                  <a:lnTo>
                    <a:pt x="912" y="852"/>
                  </a:lnTo>
                  <a:lnTo>
                    <a:pt x="904" y="875"/>
                  </a:lnTo>
                  <a:lnTo>
                    <a:pt x="901" y="901"/>
                  </a:lnTo>
                  <a:lnTo>
                    <a:pt x="904" y="927"/>
                  </a:lnTo>
                  <a:lnTo>
                    <a:pt x="912" y="950"/>
                  </a:lnTo>
                  <a:lnTo>
                    <a:pt x="926" y="972"/>
                  </a:lnTo>
                  <a:lnTo>
                    <a:pt x="943" y="989"/>
                  </a:lnTo>
                  <a:lnTo>
                    <a:pt x="965" y="1002"/>
                  </a:lnTo>
                  <a:lnTo>
                    <a:pt x="988" y="1011"/>
                  </a:lnTo>
                  <a:lnTo>
                    <a:pt x="1014" y="1014"/>
                  </a:lnTo>
                  <a:lnTo>
                    <a:pt x="1039" y="1011"/>
                  </a:lnTo>
                  <a:lnTo>
                    <a:pt x="1063" y="1002"/>
                  </a:lnTo>
                  <a:lnTo>
                    <a:pt x="1084" y="989"/>
                  </a:lnTo>
                  <a:lnTo>
                    <a:pt x="1102" y="972"/>
                  </a:lnTo>
                  <a:lnTo>
                    <a:pt x="1115" y="950"/>
                  </a:lnTo>
                  <a:lnTo>
                    <a:pt x="1123" y="927"/>
                  </a:lnTo>
                  <a:lnTo>
                    <a:pt x="1126" y="901"/>
                  </a:lnTo>
                  <a:lnTo>
                    <a:pt x="1123" y="875"/>
                  </a:lnTo>
                  <a:lnTo>
                    <a:pt x="1115" y="852"/>
                  </a:lnTo>
                  <a:lnTo>
                    <a:pt x="1102" y="830"/>
                  </a:lnTo>
                  <a:lnTo>
                    <a:pt x="1084" y="813"/>
                  </a:lnTo>
                  <a:lnTo>
                    <a:pt x="1063" y="800"/>
                  </a:lnTo>
                  <a:lnTo>
                    <a:pt x="1039" y="791"/>
                  </a:lnTo>
                  <a:lnTo>
                    <a:pt x="1014" y="788"/>
                  </a:lnTo>
                  <a:close/>
                  <a:moveTo>
                    <a:pt x="225" y="788"/>
                  </a:moveTo>
                  <a:lnTo>
                    <a:pt x="199" y="791"/>
                  </a:lnTo>
                  <a:lnTo>
                    <a:pt x="176" y="800"/>
                  </a:lnTo>
                  <a:lnTo>
                    <a:pt x="154" y="813"/>
                  </a:lnTo>
                  <a:lnTo>
                    <a:pt x="137" y="830"/>
                  </a:lnTo>
                  <a:lnTo>
                    <a:pt x="124" y="852"/>
                  </a:lnTo>
                  <a:lnTo>
                    <a:pt x="115" y="875"/>
                  </a:lnTo>
                  <a:lnTo>
                    <a:pt x="112" y="901"/>
                  </a:lnTo>
                  <a:lnTo>
                    <a:pt x="115" y="927"/>
                  </a:lnTo>
                  <a:lnTo>
                    <a:pt x="124" y="950"/>
                  </a:lnTo>
                  <a:lnTo>
                    <a:pt x="137" y="972"/>
                  </a:lnTo>
                  <a:lnTo>
                    <a:pt x="154" y="989"/>
                  </a:lnTo>
                  <a:lnTo>
                    <a:pt x="176" y="1002"/>
                  </a:lnTo>
                  <a:lnTo>
                    <a:pt x="199" y="1011"/>
                  </a:lnTo>
                  <a:lnTo>
                    <a:pt x="225" y="1014"/>
                  </a:lnTo>
                  <a:lnTo>
                    <a:pt x="251" y="1011"/>
                  </a:lnTo>
                  <a:lnTo>
                    <a:pt x="274" y="1002"/>
                  </a:lnTo>
                  <a:lnTo>
                    <a:pt x="296" y="989"/>
                  </a:lnTo>
                  <a:lnTo>
                    <a:pt x="313" y="972"/>
                  </a:lnTo>
                  <a:lnTo>
                    <a:pt x="326" y="950"/>
                  </a:lnTo>
                  <a:lnTo>
                    <a:pt x="335" y="927"/>
                  </a:lnTo>
                  <a:lnTo>
                    <a:pt x="338" y="901"/>
                  </a:lnTo>
                  <a:lnTo>
                    <a:pt x="335" y="875"/>
                  </a:lnTo>
                  <a:lnTo>
                    <a:pt x="326" y="852"/>
                  </a:lnTo>
                  <a:lnTo>
                    <a:pt x="313" y="830"/>
                  </a:lnTo>
                  <a:lnTo>
                    <a:pt x="296" y="813"/>
                  </a:lnTo>
                  <a:lnTo>
                    <a:pt x="274" y="800"/>
                  </a:lnTo>
                  <a:lnTo>
                    <a:pt x="251" y="791"/>
                  </a:lnTo>
                  <a:lnTo>
                    <a:pt x="225" y="788"/>
                  </a:lnTo>
                  <a:close/>
                  <a:moveTo>
                    <a:pt x="2309" y="676"/>
                  </a:moveTo>
                  <a:lnTo>
                    <a:pt x="2284" y="679"/>
                  </a:lnTo>
                  <a:lnTo>
                    <a:pt x="2260" y="687"/>
                  </a:lnTo>
                  <a:lnTo>
                    <a:pt x="2239" y="700"/>
                  </a:lnTo>
                  <a:lnTo>
                    <a:pt x="2221" y="718"/>
                  </a:lnTo>
                  <a:lnTo>
                    <a:pt x="2208" y="739"/>
                  </a:lnTo>
                  <a:lnTo>
                    <a:pt x="2200" y="763"/>
                  </a:lnTo>
                  <a:lnTo>
                    <a:pt x="2197" y="788"/>
                  </a:lnTo>
                  <a:lnTo>
                    <a:pt x="2200" y="814"/>
                  </a:lnTo>
                  <a:lnTo>
                    <a:pt x="2208" y="837"/>
                  </a:lnTo>
                  <a:lnTo>
                    <a:pt x="2221" y="859"/>
                  </a:lnTo>
                  <a:lnTo>
                    <a:pt x="2239" y="876"/>
                  </a:lnTo>
                  <a:lnTo>
                    <a:pt x="2260" y="890"/>
                  </a:lnTo>
                  <a:lnTo>
                    <a:pt x="2284" y="898"/>
                  </a:lnTo>
                  <a:lnTo>
                    <a:pt x="2309" y="901"/>
                  </a:lnTo>
                  <a:lnTo>
                    <a:pt x="2335" y="898"/>
                  </a:lnTo>
                  <a:lnTo>
                    <a:pt x="2358" y="890"/>
                  </a:lnTo>
                  <a:lnTo>
                    <a:pt x="2380" y="876"/>
                  </a:lnTo>
                  <a:lnTo>
                    <a:pt x="2397" y="859"/>
                  </a:lnTo>
                  <a:lnTo>
                    <a:pt x="2411" y="837"/>
                  </a:lnTo>
                  <a:lnTo>
                    <a:pt x="2419" y="814"/>
                  </a:lnTo>
                  <a:lnTo>
                    <a:pt x="2422" y="788"/>
                  </a:lnTo>
                  <a:lnTo>
                    <a:pt x="2419" y="763"/>
                  </a:lnTo>
                  <a:lnTo>
                    <a:pt x="2411" y="739"/>
                  </a:lnTo>
                  <a:lnTo>
                    <a:pt x="2397" y="718"/>
                  </a:lnTo>
                  <a:lnTo>
                    <a:pt x="2380" y="700"/>
                  </a:lnTo>
                  <a:lnTo>
                    <a:pt x="2358" y="687"/>
                  </a:lnTo>
                  <a:lnTo>
                    <a:pt x="2335" y="679"/>
                  </a:lnTo>
                  <a:lnTo>
                    <a:pt x="2309" y="676"/>
                  </a:lnTo>
                  <a:close/>
                  <a:moveTo>
                    <a:pt x="619" y="394"/>
                  </a:moveTo>
                  <a:lnTo>
                    <a:pt x="594" y="397"/>
                  </a:lnTo>
                  <a:lnTo>
                    <a:pt x="570" y="405"/>
                  </a:lnTo>
                  <a:lnTo>
                    <a:pt x="549" y="419"/>
                  </a:lnTo>
                  <a:lnTo>
                    <a:pt x="531" y="436"/>
                  </a:lnTo>
                  <a:lnTo>
                    <a:pt x="518" y="458"/>
                  </a:lnTo>
                  <a:lnTo>
                    <a:pt x="510" y="481"/>
                  </a:lnTo>
                  <a:lnTo>
                    <a:pt x="507" y="507"/>
                  </a:lnTo>
                  <a:lnTo>
                    <a:pt x="510" y="532"/>
                  </a:lnTo>
                  <a:lnTo>
                    <a:pt x="518" y="556"/>
                  </a:lnTo>
                  <a:lnTo>
                    <a:pt x="531" y="577"/>
                  </a:lnTo>
                  <a:lnTo>
                    <a:pt x="549" y="595"/>
                  </a:lnTo>
                  <a:lnTo>
                    <a:pt x="570" y="608"/>
                  </a:lnTo>
                  <a:lnTo>
                    <a:pt x="594" y="616"/>
                  </a:lnTo>
                  <a:lnTo>
                    <a:pt x="619" y="619"/>
                  </a:lnTo>
                  <a:lnTo>
                    <a:pt x="645" y="616"/>
                  </a:lnTo>
                  <a:lnTo>
                    <a:pt x="668" y="608"/>
                  </a:lnTo>
                  <a:lnTo>
                    <a:pt x="690" y="595"/>
                  </a:lnTo>
                  <a:lnTo>
                    <a:pt x="707" y="577"/>
                  </a:lnTo>
                  <a:lnTo>
                    <a:pt x="721" y="556"/>
                  </a:lnTo>
                  <a:lnTo>
                    <a:pt x="729" y="532"/>
                  </a:lnTo>
                  <a:lnTo>
                    <a:pt x="732" y="507"/>
                  </a:lnTo>
                  <a:lnTo>
                    <a:pt x="729" y="481"/>
                  </a:lnTo>
                  <a:lnTo>
                    <a:pt x="721" y="458"/>
                  </a:lnTo>
                  <a:lnTo>
                    <a:pt x="707" y="436"/>
                  </a:lnTo>
                  <a:lnTo>
                    <a:pt x="690" y="419"/>
                  </a:lnTo>
                  <a:lnTo>
                    <a:pt x="668" y="405"/>
                  </a:lnTo>
                  <a:lnTo>
                    <a:pt x="645" y="397"/>
                  </a:lnTo>
                  <a:lnTo>
                    <a:pt x="619" y="394"/>
                  </a:lnTo>
                  <a:close/>
                  <a:moveTo>
                    <a:pt x="1746" y="112"/>
                  </a:moveTo>
                  <a:lnTo>
                    <a:pt x="1720" y="115"/>
                  </a:lnTo>
                  <a:lnTo>
                    <a:pt x="1697" y="124"/>
                  </a:lnTo>
                  <a:lnTo>
                    <a:pt x="1675" y="137"/>
                  </a:lnTo>
                  <a:lnTo>
                    <a:pt x="1658" y="154"/>
                  </a:lnTo>
                  <a:lnTo>
                    <a:pt x="1645" y="176"/>
                  </a:lnTo>
                  <a:lnTo>
                    <a:pt x="1636" y="199"/>
                  </a:lnTo>
                  <a:lnTo>
                    <a:pt x="1633" y="225"/>
                  </a:lnTo>
                  <a:lnTo>
                    <a:pt x="1636" y="251"/>
                  </a:lnTo>
                  <a:lnTo>
                    <a:pt x="1645" y="274"/>
                  </a:lnTo>
                  <a:lnTo>
                    <a:pt x="1658" y="296"/>
                  </a:lnTo>
                  <a:lnTo>
                    <a:pt x="1675" y="313"/>
                  </a:lnTo>
                  <a:lnTo>
                    <a:pt x="1697" y="326"/>
                  </a:lnTo>
                  <a:lnTo>
                    <a:pt x="1720" y="335"/>
                  </a:lnTo>
                  <a:lnTo>
                    <a:pt x="1746" y="338"/>
                  </a:lnTo>
                  <a:lnTo>
                    <a:pt x="1772" y="335"/>
                  </a:lnTo>
                  <a:lnTo>
                    <a:pt x="1795" y="326"/>
                  </a:lnTo>
                  <a:lnTo>
                    <a:pt x="1817" y="313"/>
                  </a:lnTo>
                  <a:lnTo>
                    <a:pt x="1834" y="296"/>
                  </a:lnTo>
                  <a:lnTo>
                    <a:pt x="1847" y="274"/>
                  </a:lnTo>
                  <a:lnTo>
                    <a:pt x="1856" y="251"/>
                  </a:lnTo>
                  <a:lnTo>
                    <a:pt x="1859" y="225"/>
                  </a:lnTo>
                  <a:lnTo>
                    <a:pt x="1856" y="199"/>
                  </a:lnTo>
                  <a:lnTo>
                    <a:pt x="1847" y="176"/>
                  </a:lnTo>
                  <a:lnTo>
                    <a:pt x="1834" y="154"/>
                  </a:lnTo>
                  <a:lnTo>
                    <a:pt x="1817" y="137"/>
                  </a:lnTo>
                  <a:lnTo>
                    <a:pt x="1795" y="124"/>
                  </a:lnTo>
                  <a:lnTo>
                    <a:pt x="1772" y="115"/>
                  </a:lnTo>
                  <a:lnTo>
                    <a:pt x="1746" y="112"/>
                  </a:lnTo>
                  <a:close/>
                  <a:moveTo>
                    <a:pt x="1746" y="0"/>
                  </a:moveTo>
                  <a:lnTo>
                    <a:pt x="1783" y="3"/>
                  </a:lnTo>
                  <a:lnTo>
                    <a:pt x="1817" y="11"/>
                  </a:lnTo>
                  <a:lnTo>
                    <a:pt x="1849" y="24"/>
                  </a:lnTo>
                  <a:lnTo>
                    <a:pt x="1879" y="43"/>
                  </a:lnTo>
                  <a:lnTo>
                    <a:pt x="1905" y="65"/>
                  </a:lnTo>
                  <a:lnTo>
                    <a:pt x="1927" y="92"/>
                  </a:lnTo>
                  <a:lnTo>
                    <a:pt x="1946" y="122"/>
                  </a:lnTo>
                  <a:lnTo>
                    <a:pt x="1960" y="154"/>
                  </a:lnTo>
                  <a:lnTo>
                    <a:pt x="1968" y="188"/>
                  </a:lnTo>
                  <a:lnTo>
                    <a:pt x="1971" y="225"/>
                  </a:lnTo>
                  <a:lnTo>
                    <a:pt x="1969" y="252"/>
                  </a:lnTo>
                  <a:lnTo>
                    <a:pt x="1965" y="276"/>
                  </a:lnTo>
                  <a:lnTo>
                    <a:pt x="1957" y="301"/>
                  </a:lnTo>
                  <a:lnTo>
                    <a:pt x="2234" y="577"/>
                  </a:lnTo>
                  <a:lnTo>
                    <a:pt x="2258" y="569"/>
                  </a:lnTo>
                  <a:lnTo>
                    <a:pt x="2284" y="565"/>
                  </a:lnTo>
                  <a:lnTo>
                    <a:pt x="2309" y="563"/>
                  </a:lnTo>
                  <a:lnTo>
                    <a:pt x="2346" y="566"/>
                  </a:lnTo>
                  <a:lnTo>
                    <a:pt x="2380" y="574"/>
                  </a:lnTo>
                  <a:lnTo>
                    <a:pt x="2413" y="588"/>
                  </a:lnTo>
                  <a:lnTo>
                    <a:pt x="2442" y="606"/>
                  </a:lnTo>
                  <a:lnTo>
                    <a:pt x="2468" y="629"/>
                  </a:lnTo>
                  <a:lnTo>
                    <a:pt x="2491" y="655"/>
                  </a:lnTo>
                  <a:lnTo>
                    <a:pt x="2509" y="685"/>
                  </a:lnTo>
                  <a:lnTo>
                    <a:pt x="2523" y="718"/>
                  </a:lnTo>
                  <a:lnTo>
                    <a:pt x="2532" y="751"/>
                  </a:lnTo>
                  <a:lnTo>
                    <a:pt x="2535" y="788"/>
                  </a:lnTo>
                  <a:lnTo>
                    <a:pt x="2532" y="825"/>
                  </a:lnTo>
                  <a:lnTo>
                    <a:pt x="2523" y="860"/>
                  </a:lnTo>
                  <a:lnTo>
                    <a:pt x="2509" y="892"/>
                  </a:lnTo>
                  <a:lnTo>
                    <a:pt x="2491" y="921"/>
                  </a:lnTo>
                  <a:lnTo>
                    <a:pt x="2468" y="948"/>
                  </a:lnTo>
                  <a:lnTo>
                    <a:pt x="2442" y="971"/>
                  </a:lnTo>
                  <a:lnTo>
                    <a:pt x="2413" y="988"/>
                  </a:lnTo>
                  <a:lnTo>
                    <a:pt x="2380" y="1002"/>
                  </a:lnTo>
                  <a:lnTo>
                    <a:pt x="2346" y="1011"/>
                  </a:lnTo>
                  <a:lnTo>
                    <a:pt x="2309" y="1014"/>
                  </a:lnTo>
                  <a:lnTo>
                    <a:pt x="2272" y="1011"/>
                  </a:lnTo>
                  <a:lnTo>
                    <a:pt x="2238" y="1002"/>
                  </a:lnTo>
                  <a:lnTo>
                    <a:pt x="2206" y="988"/>
                  </a:lnTo>
                  <a:lnTo>
                    <a:pt x="2176" y="971"/>
                  </a:lnTo>
                  <a:lnTo>
                    <a:pt x="2150" y="948"/>
                  </a:lnTo>
                  <a:lnTo>
                    <a:pt x="2127" y="921"/>
                  </a:lnTo>
                  <a:lnTo>
                    <a:pt x="2110" y="892"/>
                  </a:lnTo>
                  <a:lnTo>
                    <a:pt x="2095" y="860"/>
                  </a:lnTo>
                  <a:lnTo>
                    <a:pt x="2087" y="825"/>
                  </a:lnTo>
                  <a:lnTo>
                    <a:pt x="2084" y="788"/>
                  </a:lnTo>
                  <a:lnTo>
                    <a:pt x="2086" y="756"/>
                  </a:lnTo>
                  <a:lnTo>
                    <a:pt x="2094" y="724"/>
                  </a:lnTo>
                  <a:lnTo>
                    <a:pt x="2106" y="694"/>
                  </a:lnTo>
                  <a:lnTo>
                    <a:pt x="2121" y="666"/>
                  </a:lnTo>
                  <a:lnTo>
                    <a:pt x="2139" y="642"/>
                  </a:lnTo>
                  <a:lnTo>
                    <a:pt x="1892" y="395"/>
                  </a:lnTo>
                  <a:lnTo>
                    <a:pt x="1868" y="413"/>
                  </a:lnTo>
                  <a:lnTo>
                    <a:pt x="1840" y="429"/>
                  </a:lnTo>
                  <a:lnTo>
                    <a:pt x="1811" y="441"/>
                  </a:lnTo>
                  <a:lnTo>
                    <a:pt x="1779" y="448"/>
                  </a:lnTo>
                  <a:lnTo>
                    <a:pt x="1746" y="450"/>
                  </a:lnTo>
                  <a:lnTo>
                    <a:pt x="1713" y="448"/>
                  </a:lnTo>
                  <a:lnTo>
                    <a:pt x="1681" y="441"/>
                  </a:lnTo>
                  <a:lnTo>
                    <a:pt x="1652" y="429"/>
                  </a:lnTo>
                  <a:lnTo>
                    <a:pt x="1624" y="413"/>
                  </a:lnTo>
                  <a:lnTo>
                    <a:pt x="1600" y="395"/>
                  </a:lnTo>
                  <a:lnTo>
                    <a:pt x="1207" y="787"/>
                  </a:lnTo>
                  <a:lnTo>
                    <a:pt x="1221" y="813"/>
                  </a:lnTo>
                  <a:lnTo>
                    <a:pt x="1231" y="842"/>
                  </a:lnTo>
                  <a:lnTo>
                    <a:pt x="1237" y="870"/>
                  </a:lnTo>
                  <a:lnTo>
                    <a:pt x="1239" y="901"/>
                  </a:lnTo>
                  <a:lnTo>
                    <a:pt x="1236" y="938"/>
                  </a:lnTo>
                  <a:lnTo>
                    <a:pt x="1228" y="972"/>
                  </a:lnTo>
                  <a:lnTo>
                    <a:pt x="1213" y="1004"/>
                  </a:lnTo>
                  <a:lnTo>
                    <a:pt x="1196" y="1034"/>
                  </a:lnTo>
                  <a:lnTo>
                    <a:pt x="1173" y="1060"/>
                  </a:lnTo>
                  <a:lnTo>
                    <a:pt x="1147" y="1082"/>
                  </a:lnTo>
                  <a:lnTo>
                    <a:pt x="1117" y="1101"/>
                  </a:lnTo>
                  <a:lnTo>
                    <a:pt x="1085" y="1115"/>
                  </a:lnTo>
                  <a:lnTo>
                    <a:pt x="1051" y="1123"/>
                  </a:lnTo>
                  <a:lnTo>
                    <a:pt x="1014" y="1126"/>
                  </a:lnTo>
                  <a:lnTo>
                    <a:pt x="977" y="1123"/>
                  </a:lnTo>
                  <a:lnTo>
                    <a:pt x="943" y="1115"/>
                  </a:lnTo>
                  <a:lnTo>
                    <a:pt x="910" y="1101"/>
                  </a:lnTo>
                  <a:lnTo>
                    <a:pt x="881" y="1082"/>
                  </a:lnTo>
                  <a:lnTo>
                    <a:pt x="855" y="1060"/>
                  </a:lnTo>
                  <a:lnTo>
                    <a:pt x="832" y="1034"/>
                  </a:lnTo>
                  <a:lnTo>
                    <a:pt x="814" y="1004"/>
                  </a:lnTo>
                  <a:lnTo>
                    <a:pt x="800" y="972"/>
                  </a:lnTo>
                  <a:lnTo>
                    <a:pt x="791" y="938"/>
                  </a:lnTo>
                  <a:lnTo>
                    <a:pt x="788" y="901"/>
                  </a:lnTo>
                  <a:lnTo>
                    <a:pt x="791" y="868"/>
                  </a:lnTo>
                  <a:lnTo>
                    <a:pt x="799" y="836"/>
                  </a:lnTo>
                  <a:lnTo>
                    <a:pt x="810" y="807"/>
                  </a:lnTo>
                  <a:lnTo>
                    <a:pt x="825" y="779"/>
                  </a:lnTo>
                  <a:lnTo>
                    <a:pt x="844" y="755"/>
                  </a:lnTo>
                  <a:lnTo>
                    <a:pt x="766" y="677"/>
                  </a:lnTo>
                  <a:lnTo>
                    <a:pt x="741" y="695"/>
                  </a:lnTo>
                  <a:lnTo>
                    <a:pt x="714" y="710"/>
                  </a:lnTo>
                  <a:lnTo>
                    <a:pt x="684" y="723"/>
                  </a:lnTo>
                  <a:lnTo>
                    <a:pt x="652" y="730"/>
                  </a:lnTo>
                  <a:lnTo>
                    <a:pt x="619" y="732"/>
                  </a:lnTo>
                  <a:lnTo>
                    <a:pt x="587" y="730"/>
                  </a:lnTo>
                  <a:lnTo>
                    <a:pt x="555" y="723"/>
                  </a:lnTo>
                  <a:lnTo>
                    <a:pt x="525" y="710"/>
                  </a:lnTo>
                  <a:lnTo>
                    <a:pt x="497" y="695"/>
                  </a:lnTo>
                  <a:lnTo>
                    <a:pt x="473" y="677"/>
                  </a:lnTo>
                  <a:lnTo>
                    <a:pt x="395" y="755"/>
                  </a:lnTo>
                  <a:lnTo>
                    <a:pt x="413" y="779"/>
                  </a:lnTo>
                  <a:lnTo>
                    <a:pt x="429" y="807"/>
                  </a:lnTo>
                  <a:lnTo>
                    <a:pt x="441" y="836"/>
                  </a:lnTo>
                  <a:lnTo>
                    <a:pt x="448" y="868"/>
                  </a:lnTo>
                  <a:lnTo>
                    <a:pt x="450" y="901"/>
                  </a:lnTo>
                  <a:lnTo>
                    <a:pt x="447" y="938"/>
                  </a:lnTo>
                  <a:lnTo>
                    <a:pt x="439" y="972"/>
                  </a:lnTo>
                  <a:lnTo>
                    <a:pt x="425" y="1004"/>
                  </a:lnTo>
                  <a:lnTo>
                    <a:pt x="407" y="1034"/>
                  </a:lnTo>
                  <a:lnTo>
                    <a:pt x="385" y="1060"/>
                  </a:lnTo>
                  <a:lnTo>
                    <a:pt x="358" y="1082"/>
                  </a:lnTo>
                  <a:lnTo>
                    <a:pt x="328" y="1101"/>
                  </a:lnTo>
                  <a:lnTo>
                    <a:pt x="297" y="1115"/>
                  </a:lnTo>
                  <a:lnTo>
                    <a:pt x="262" y="1123"/>
                  </a:lnTo>
                  <a:lnTo>
                    <a:pt x="225" y="1126"/>
                  </a:lnTo>
                  <a:lnTo>
                    <a:pt x="188" y="1123"/>
                  </a:lnTo>
                  <a:lnTo>
                    <a:pt x="154" y="1115"/>
                  </a:lnTo>
                  <a:lnTo>
                    <a:pt x="122" y="1101"/>
                  </a:lnTo>
                  <a:lnTo>
                    <a:pt x="92" y="1082"/>
                  </a:lnTo>
                  <a:lnTo>
                    <a:pt x="65" y="1060"/>
                  </a:lnTo>
                  <a:lnTo>
                    <a:pt x="43" y="1034"/>
                  </a:lnTo>
                  <a:lnTo>
                    <a:pt x="24" y="1004"/>
                  </a:lnTo>
                  <a:lnTo>
                    <a:pt x="11" y="972"/>
                  </a:lnTo>
                  <a:lnTo>
                    <a:pt x="3" y="938"/>
                  </a:lnTo>
                  <a:lnTo>
                    <a:pt x="0" y="901"/>
                  </a:lnTo>
                  <a:lnTo>
                    <a:pt x="3" y="864"/>
                  </a:lnTo>
                  <a:lnTo>
                    <a:pt x="11" y="829"/>
                  </a:lnTo>
                  <a:lnTo>
                    <a:pt x="24" y="798"/>
                  </a:lnTo>
                  <a:lnTo>
                    <a:pt x="43" y="768"/>
                  </a:lnTo>
                  <a:lnTo>
                    <a:pt x="65" y="741"/>
                  </a:lnTo>
                  <a:lnTo>
                    <a:pt x="92" y="719"/>
                  </a:lnTo>
                  <a:lnTo>
                    <a:pt x="122" y="701"/>
                  </a:lnTo>
                  <a:lnTo>
                    <a:pt x="154" y="687"/>
                  </a:lnTo>
                  <a:lnTo>
                    <a:pt x="188" y="679"/>
                  </a:lnTo>
                  <a:lnTo>
                    <a:pt x="225" y="676"/>
                  </a:lnTo>
                  <a:lnTo>
                    <a:pt x="252" y="678"/>
                  </a:lnTo>
                  <a:lnTo>
                    <a:pt x="276" y="682"/>
                  </a:lnTo>
                  <a:lnTo>
                    <a:pt x="301" y="690"/>
                  </a:lnTo>
                  <a:lnTo>
                    <a:pt x="408" y="582"/>
                  </a:lnTo>
                  <a:lnTo>
                    <a:pt x="400" y="558"/>
                  </a:lnTo>
                  <a:lnTo>
                    <a:pt x="396" y="533"/>
                  </a:lnTo>
                  <a:lnTo>
                    <a:pt x="394" y="507"/>
                  </a:lnTo>
                  <a:lnTo>
                    <a:pt x="397" y="470"/>
                  </a:lnTo>
                  <a:lnTo>
                    <a:pt x="405" y="436"/>
                  </a:lnTo>
                  <a:lnTo>
                    <a:pt x="420" y="403"/>
                  </a:lnTo>
                  <a:lnTo>
                    <a:pt x="437" y="374"/>
                  </a:lnTo>
                  <a:lnTo>
                    <a:pt x="460" y="347"/>
                  </a:lnTo>
                  <a:lnTo>
                    <a:pt x="486" y="324"/>
                  </a:lnTo>
                  <a:lnTo>
                    <a:pt x="516" y="306"/>
                  </a:lnTo>
                  <a:lnTo>
                    <a:pt x="548" y="293"/>
                  </a:lnTo>
                  <a:lnTo>
                    <a:pt x="582" y="284"/>
                  </a:lnTo>
                  <a:lnTo>
                    <a:pt x="619" y="281"/>
                  </a:lnTo>
                  <a:lnTo>
                    <a:pt x="656" y="284"/>
                  </a:lnTo>
                  <a:lnTo>
                    <a:pt x="690" y="293"/>
                  </a:lnTo>
                  <a:lnTo>
                    <a:pt x="723" y="306"/>
                  </a:lnTo>
                  <a:lnTo>
                    <a:pt x="752" y="324"/>
                  </a:lnTo>
                  <a:lnTo>
                    <a:pt x="778" y="347"/>
                  </a:lnTo>
                  <a:lnTo>
                    <a:pt x="801" y="374"/>
                  </a:lnTo>
                  <a:lnTo>
                    <a:pt x="819" y="403"/>
                  </a:lnTo>
                  <a:lnTo>
                    <a:pt x="833" y="436"/>
                  </a:lnTo>
                  <a:lnTo>
                    <a:pt x="842" y="470"/>
                  </a:lnTo>
                  <a:lnTo>
                    <a:pt x="845" y="507"/>
                  </a:lnTo>
                  <a:lnTo>
                    <a:pt x="843" y="533"/>
                  </a:lnTo>
                  <a:lnTo>
                    <a:pt x="839" y="558"/>
                  </a:lnTo>
                  <a:lnTo>
                    <a:pt x="830" y="582"/>
                  </a:lnTo>
                  <a:lnTo>
                    <a:pt x="938" y="690"/>
                  </a:lnTo>
                  <a:lnTo>
                    <a:pt x="962" y="682"/>
                  </a:lnTo>
                  <a:lnTo>
                    <a:pt x="988" y="678"/>
                  </a:lnTo>
                  <a:lnTo>
                    <a:pt x="1014" y="676"/>
                  </a:lnTo>
                  <a:lnTo>
                    <a:pt x="1044" y="678"/>
                  </a:lnTo>
                  <a:lnTo>
                    <a:pt x="1073" y="684"/>
                  </a:lnTo>
                  <a:lnTo>
                    <a:pt x="1102" y="694"/>
                  </a:lnTo>
                  <a:lnTo>
                    <a:pt x="1127" y="707"/>
                  </a:lnTo>
                  <a:lnTo>
                    <a:pt x="1535" y="301"/>
                  </a:lnTo>
                  <a:lnTo>
                    <a:pt x="1527" y="276"/>
                  </a:lnTo>
                  <a:lnTo>
                    <a:pt x="1523" y="252"/>
                  </a:lnTo>
                  <a:lnTo>
                    <a:pt x="1521" y="225"/>
                  </a:lnTo>
                  <a:lnTo>
                    <a:pt x="1524" y="188"/>
                  </a:lnTo>
                  <a:lnTo>
                    <a:pt x="1532" y="154"/>
                  </a:lnTo>
                  <a:lnTo>
                    <a:pt x="1546" y="122"/>
                  </a:lnTo>
                  <a:lnTo>
                    <a:pt x="1564" y="92"/>
                  </a:lnTo>
                  <a:lnTo>
                    <a:pt x="1586" y="65"/>
                  </a:lnTo>
                  <a:lnTo>
                    <a:pt x="1613" y="43"/>
                  </a:lnTo>
                  <a:lnTo>
                    <a:pt x="1643" y="24"/>
                  </a:lnTo>
                  <a:lnTo>
                    <a:pt x="1674" y="11"/>
                  </a:lnTo>
                  <a:lnTo>
                    <a:pt x="1709" y="3"/>
                  </a:lnTo>
                  <a:lnTo>
                    <a:pt x="17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22" name="Group 1545"/>
          <p:cNvGrpSpPr/>
          <p:nvPr/>
        </p:nvGrpSpPr>
        <p:grpSpPr>
          <a:xfrm>
            <a:off x="8722655" y="4503546"/>
            <a:ext cx="536575" cy="536575"/>
            <a:chOff x="5334000" y="5786438"/>
            <a:chExt cx="536575" cy="536575"/>
          </a:xfrm>
          <a:solidFill>
            <a:srgbClr val="000000"/>
          </a:solidFill>
        </p:grpSpPr>
        <p:sp>
          <p:nvSpPr>
            <p:cNvPr id="1623" name="Freeform 960"/>
            <p:cNvSpPr>
              <a:spLocks noEditPoints="1"/>
            </p:cNvSpPr>
            <p:nvPr/>
          </p:nvSpPr>
          <p:spPr bwMode="auto">
            <a:xfrm>
              <a:off x="5334000" y="5786438"/>
              <a:ext cx="536575" cy="536575"/>
            </a:xfrm>
            <a:custGeom>
              <a:avLst/>
              <a:gdLst>
                <a:gd name="T0" fmla="*/ 1664 w 3380"/>
                <a:gd name="T1" fmla="*/ 3045 h 3380"/>
                <a:gd name="T2" fmla="*/ 1619 w 3380"/>
                <a:gd name="T3" fmla="*/ 3067 h 3380"/>
                <a:gd name="T4" fmla="*/ 1589 w 3380"/>
                <a:gd name="T5" fmla="*/ 3106 h 3380"/>
                <a:gd name="T6" fmla="*/ 1577 w 3380"/>
                <a:gd name="T7" fmla="*/ 3155 h 3380"/>
                <a:gd name="T8" fmla="*/ 1589 w 3380"/>
                <a:gd name="T9" fmla="*/ 3204 h 3380"/>
                <a:gd name="T10" fmla="*/ 1619 w 3380"/>
                <a:gd name="T11" fmla="*/ 3243 h 3380"/>
                <a:gd name="T12" fmla="*/ 1664 w 3380"/>
                <a:gd name="T13" fmla="*/ 3264 h 3380"/>
                <a:gd name="T14" fmla="*/ 1716 w 3380"/>
                <a:gd name="T15" fmla="*/ 3264 h 3380"/>
                <a:gd name="T16" fmla="*/ 1761 w 3380"/>
                <a:gd name="T17" fmla="*/ 3243 h 3380"/>
                <a:gd name="T18" fmla="*/ 1791 w 3380"/>
                <a:gd name="T19" fmla="*/ 3204 h 3380"/>
                <a:gd name="T20" fmla="*/ 1803 w 3380"/>
                <a:gd name="T21" fmla="*/ 3155 h 3380"/>
                <a:gd name="T22" fmla="*/ 1791 w 3380"/>
                <a:gd name="T23" fmla="*/ 3106 h 3380"/>
                <a:gd name="T24" fmla="*/ 1761 w 3380"/>
                <a:gd name="T25" fmla="*/ 3067 h 3380"/>
                <a:gd name="T26" fmla="*/ 1716 w 3380"/>
                <a:gd name="T27" fmla="*/ 3045 h 3380"/>
                <a:gd name="T28" fmla="*/ 225 w 3380"/>
                <a:gd name="T29" fmla="*/ 451 h 3380"/>
                <a:gd name="T30" fmla="*/ 3155 w 3380"/>
                <a:gd name="T31" fmla="*/ 2704 h 3380"/>
                <a:gd name="T32" fmla="*/ 225 w 3380"/>
                <a:gd name="T33" fmla="*/ 451 h 3380"/>
                <a:gd name="T34" fmla="*/ 113 w 3380"/>
                <a:gd name="T35" fmla="*/ 338 h 3380"/>
                <a:gd name="T36" fmla="*/ 3267 w 3380"/>
                <a:gd name="T37" fmla="*/ 113 h 3380"/>
                <a:gd name="T38" fmla="*/ 0 w 3380"/>
                <a:gd name="T39" fmla="*/ 0 h 3380"/>
                <a:gd name="T40" fmla="*/ 3380 w 3380"/>
                <a:gd name="T41" fmla="*/ 451 h 3380"/>
                <a:gd name="T42" fmla="*/ 3267 w 3380"/>
                <a:gd name="T43" fmla="*/ 2704 h 3380"/>
                <a:gd name="T44" fmla="*/ 3341 w 3380"/>
                <a:gd name="T45" fmla="*/ 2707 h 3380"/>
                <a:gd name="T46" fmla="*/ 3369 w 3380"/>
                <a:gd name="T47" fmla="*/ 2727 h 3380"/>
                <a:gd name="T48" fmla="*/ 3380 w 3380"/>
                <a:gd name="T49" fmla="*/ 2760 h 3380"/>
                <a:gd name="T50" fmla="*/ 3369 w 3380"/>
                <a:gd name="T51" fmla="*/ 2793 h 3380"/>
                <a:gd name="T52" fmla="*/ 3341 w 3380"/>
                <a:gd name="T53" fmla="*/ 2814 h 3380"/>
                <a:gd name="T54" fmla="*/ 1746 w 3380"/>
                <a:gd name="T55" fmla="*/ 2817 h 3380"/>
                <a:gd name="T56" fmla="*/ 1746 w 3380"/>
                <a:gd name="T57" fmla="*/ 2932 h 3380"/>
                <a:gd name="T58" fmla="*/ 1744 w 3380"/>
                <a:gd name="T59" fmla="*/ 2937 h 3380"/>
                <a:gd name="T60" fmla="*/ 1806 w 3380"/>
                <a:gd name="T61" fmla="*/ 2962 h 3380"/>
                <a:gd name="T62" fmla="*/ 1856 w 3380"/>
                <a:gd name="T63" fmla="*/ 3003 h 3380"/>
                <a:gd name="T64" fmla="*/ 1893 w 3380"/>
                <a:gd name="T65" fmla="*/ 3057 h 3380"/>
                <a:gd name="T66" fmla="*/ 1912 w 3380"/>
                <a:gd name="T67" fmla="*/ 3120 h 3380"/>
                <a:gd name="T68" fmla="*/ 1912 w 3380"/>
                <a:gd name="T69" fmla="*/ 3192 h 3380"/>
                <a:gd name="T70" fmla="*/ 1890 w 3380"/>
                <a:gd name="T71" fmla="*/ 3258 h 3380"/>
                <a:gd name="T72" fmla="*/ 1849 w 3380"/>
                <a:gd name="T73" fmla="*/ 3314 h 3380"/>
                <a:gd name="T74" fmla="*/ 1793 w 3380"/>
                <a:gd name="T75" fmla="*/ 3354 h 3380"/>
                <a:gd name="T76" fmla="*/ 1727 w 3380"/>
                <a:gd name="T77" fmla="*/ 3377 h 3380"/>
                <a:gd name="T78" fmla="*/ 1653 w 3380"/>
                <a:gd name="T79" fmla="*/ 3377 h 3380"/>
                <a:gd name="T80" fmla="*/ 1587 w 3380"/>
                <a:gd name="T81" fmla="*/ 3354 h 3380"/>
                <a:gd name="T82" fmla="*/ 1531 w 3380"/>
                <a:gd name="T83" fmla="*/ 3314 h 3380"/>
                <a:gd name="T84" fmla="*/ 1490 w 3380"/>
                <a:gd name="T85" fmla="*/ 3258 h 3380"/>
                <a:gd name="T86" fmla="*/ 1468 w 3380"/>
                <a:gd name="T87" fmla="*/ 3192 h 3380"/>
                <a:gd name="T88" fmla="*/ 1468 w 3380"/>
                <a:gd name="T89" fmla="*/ 3120 h 3380"/>
                <a:gd name="T90" fmla="*/ 1487 w 3380"/>
                <a:gd name="T91" fmla="*/ 3057 h 3380"/>
                <a:gd name="T92" fmla="*/ 1524 w 3380"/>
                <a:gd name="T93" fmla="*/ 3003 h 3380"/>
                <a:gd name="T94" fmla="*/ 1574 w 3380"/>
                <a:gd name="T95" fmla="*/ 2962 h 3380"/>
                <a:gd name="T96" fmla="*/ 1636 w 3380"/>
                <a:gd name="T97" fmla="*/ 2937 h 3380"/>
                <a:gd name="T98" fmla="*/ 1634 w 3380"/>
                <a:gd name="T99" fmla="*/ 2932 h 3380"/>
                <a:gd name="T100" fmla="*/ 1634 w 3380"/>
                <a:gd name="T101" fmla="*/ 2817 h 3380"/>
                <a:gd name="T102" fmla="*/ 39 w 3380"/>
                <a:gd name="T103" fmla="*/ 2814 h 3380"/>
                <a:gd name="T104" fmla="*/ 11 w 3380"/>
                <a:gd name="T105" fmla="*/ 2793 h 3380"/>
                <a:gd name="T106" fmla="*/ 0 w 3380"/>
                <a:gd name="T107" fmla="*/ 2760 h 3380"/>
                <a:gd name="T108" fmla="*/ 11 w 3380"/>
                <a:gd name="T109" fmla="*/ 2727 h 3380"/>
                <a:gd name="T110" fmla="*/ 39 w 3380"/>
                <a:gd name="T111" fmla="*/ 2707 h 3380"/>
                <a:gd name="T112" fmla="*/ 113 w 3380"/>
                <a:gd name="T113" fmla="*/ 2704 h 3380"/>
                <a:gd name="T114" fmla="*/ 0 w 338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3380">
                  <a:moveTo>
                    <a:pt x="1690" y="3042"/>
                  </a:moveTo>
                  <a:lnTo>
                    <a:pt x="1664" y="3045"/>
                  </a:lnTo>
                  <a:lnTo>
                    <a:pt x="1641" y="3053"/>
                  </a:lnTo>
                  <a:lnTo>
                    <a:pt x="1619" y="3067"/>
                  </a:lnTo>
                  <a:lnTo>
                    <a:pt x="1602" y="3084"/>
                  </a:lnTo>
                  <a:lnTo>
                    <a:pt x="1589" y="3106"/>
                  </a:lnTo>
                  <a:lnTo>
                    <a:pt x="1580" y="3129"/>
                  </a:lnTo>
                  <a:lnTo>
                    <a:pt x="1577" y="3155"/>
                  </a:lnTo>
                  <a:lnTo>
                    <a:pt x="1580" y="3180"/>
                  </a:lnTo>
                  <a:lnTo>
                    <a:pt x="1589" y="3204"/>
                  </a:lnTo>
                  <a:lnTo>
                    <a:pt x="1602" y="3225"/>
                  </a:lnTo>
                  <a:lnTo>
                    <a:pt x="1619" y="3243"/>
                  </a:lnTo>
                  <a:lnTo>
                    <a:pt x="1641" y="3256"/>
                  </a:lnTo>
                  <a:lnTo>
                    <a:pt x="1664" y="3264"/>
                  </a:lnTo>
                  <a:lnTo>
                    <a:pt x="1690" y="3267"/>
                  </a:lnTo>
                  <a:lnTo>
                    <a:pt x="1716" y="3264"/>
                  </a:lnTo>
                  <a:lnTo>
                    <a:pt x="1739" y="3256"/>
                  </a:lnTo>
                  <a:lnTo>
                    <a:pt x="1761" y="3243"/>
                  </a:lnTo>
                  <a:lnTo>
                    <a:pt x="1778" y="3225"/>
                  </a:lnTo>
                  <a:lnTo>
                    <a:pt x="1791" y="3204"/>
                  </a:lnTo>
                  <a:lnTo>
                    <a:pt x="1800" y="3180"/>
                  </a:lnTo>
                  <a:lnTo>
                    <a:pt x="1803" y="3155"/>
                  </a:lnTo>
                  <a:lnTo>
                    <a:pt x="1800" y="3129"/>
                  </a:lnTo>
                  <a:lnTo>
                    <a:pt x="1791" y="3106"/>
                  </a:lnTo>
                  <a:lnTo>
                    <a:pt x="1778" y="3084"/>
                  </a:lnTo>
                  <a:lnTo>
                    <a:pt x="1761" y="3067"/>
                  </a:lnTo>
                  <a:lnTo>
                    <a:pt x="1739" y="3053"/>
                  </a:lnTo>
                  <a:lnTo>
                    <a:pt x="1716" y="3045"/>
                  </a:lnTo>
                  <a:lnTo>
                    <a:pt x="1690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55" y="2704"/>
                  </a:lnTo>
                  <a:lnTo>
                    <a:pt x="3155" y="451"/>
                  </a:lnTo>
                  <a:lnTo>
                    <a:pt x="225" y="451"/>
                  </a:lnTo>
                  <a:close/>
                  <a:moveTo>
                    <a:pt x="113" y="113"/>
                  </a:moveTo>
                  <a:lnTo>
                    <a:pt x="113" y="338"/>
                  </a:lnTo>
                  <a:lnTo>
                    <a:pt x="3267" y="338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451"/>
                  </a:lnTo>
                  <a:lnTo>
                    <a:pt x="3267" y="451"/>
                  </a:lnTo>
                  <a:lnTo>
                    <a:pt x="3267" y="2704"/>
                  </a:lnTo>
                  <a:lnTo>
                    <a:pt x="3324" y="2704"/>
                  </a:lnTo>
                  <a:lnTo>
                    <a:pt x="3341" y="2707"/>
                  </a:lnTo>
                  <a:lnTo>
                    <a:pt x="3356" y="2715"/>
                  </a:lnTo>
                  <a:lnTo>
                    <a:pt x="3369" y="2727"/>
                  </a:lnTo>
                  <a:lnTo>
                    <a:pt x="3377" y="2743"/>
                  </a:lnTo>
                  <a:lnTo>
                    <a:pt x="3380" y="2760"/>
                  </a:lnTo>
                  <a:lnTo>
                    <a:pt x="3377" y="2778"/>
                  </a:lnTo>
                  <a:lnTo>
                    <a:pt x="3369" y="2793"/>
                  </a:lnTo>
                  <a:lnTo>
                    <a:pt x="3356" y="2805"/>
                  </a:lnTo>
                  <a:lnTo>
                    <a:pt x="3341" y="2814"/>
                  </a:lnTo>
                  <a:lnTo>
                    <a:pt x="3324" y="2817"/>
                  </a:lnTo>
                  <a:lnTo>
                    <a:pt x="1746" y="2817"/>
                  </a:lnTo>
                  <a:lnTo>
                    <a:pt x="1746" y="2929"/>
                  </a:lnTo>
                  <a:lnTo>
                    <a:pt x="1746" y="2932"/>
                  </a:lnTo>
                  <a:lnTo>
                    <a:pt x="1745" y="2934"/>
                  </a:lnTo>
                  <a:lnTo>
                    <a:pt x="1744" y="2937"/>
                  </a:lnTo>
                  <a:lnTo>
                    <a:pt x="1776" y="2948"/>
                  </a:lnTo>
                  <a:lnTo>
                    <a:pt x="1806" y="2962"/>
                  </a:lnTo>
                  <a:lnTo>
                    <a:pt x="1832" y="2981"/>
                  </a:lnTo>
                  <a:lnTo>
                    <a:pt x="1856" y="3003"/>
                  </a:lnTo>
                  <a:lnTo>
                    <a:pt x="1876" y="3029"/>
                  </a:lnTo>
                  <a:lnTo>
                    <a:pt x="1893" y="3057"/>
                  </a:lnTo>
                  <a:lnTo>
                    <a:pt x="1905" y="3088"/>
                  </a:lnTo>
                  <a:lnTo>
                    <a:pt x="1912" y="3120"/>
                  </a:lnTo>
                  <a:lnTo>
                    <a:pt x="1915" y="3155"/>
                  </a:lnTo>
                  <a:lnTo>
                    <a:pt x="1912" y="3192"/>
                  </a:lnTo>
                  <a:lnTo>
                    <a:pt x="1904" y="3226"/>
                  </a:lnTo>
                  <a:lnTo>
                    <a:pt x="1890" y="3258"/>
                  </a:lnTo>
                  <a:lnTo>
                    <a:pt x="1871" y="3288"/>
                  </a:lnTo>
                  <a:lnTo>
                    <a:pt x="1849" y="3314"/>
                  </a:lnTo>
                  <a:lnTo>
                    <a:pt x="1823" y="3337"/>
                  </a:lnTo>
                  <a:lnTo>
                    <a:pt x="1793" y="3354"/>
                  </a:lnTo>
                  <a:lnTo>
                    <a:pt x="1761" y="3369"/>
                  </a:lnTo>
                  <a:lnTo>
                    <a:pt x="1727" y="3377"/>
                  </a:lnTo>
                  <a:lnTo>
                    <a:pt x="1690" y="3380"/>
                  </a:lnTo>
                  <a:lnTo>
                    <a:pt x="1653" y="3377"/>
                  </a:lnTo>
                  <a:lnTo>
                    <a:pt x="1619" y="3369"/>
                  </a:lnTo>
                  <a:lnTo>
                    <a:pt x="1587" y="3354"/>
                  </a:lnTo>
                  <a:lnTo>
                    <a:pt x="1557" y="3337"/>
                  </a:lnTo>
                  <a:lnTo>
                    <a:pt x="1531" y="3314"/>
                  </a:lnTo>
                  <a:lnTo>
                    <a:pt x="1509" y="3288"/>
                  </a:lnTo>
                  <a:lnTo>
                    <a:pt x="1490" y="3258"/>
                  </a:lnTo>
                  <a:lnTo>
                    <a:pt x="1476" y="3226"/>
                  </a:lnTo>
                  <a:lnTo>
                    <a:pt x="1468" y="3192"/>
                  </a:lnTo>
                  <a:lnTo>
                    <a:pt x="1465" y="3155"/>
                  </a:lnTo>
                  <a:lnTo>
                    <a:pt x="1468" y="3120"/>
                  </a:lnTo>
                  <a:lnTo>
                    <a:pt x="1475" y="3088"/>
                  </a:lnTo>
                  <a:lnTo>
                    <a:pt x="1487" y="3057"/>
                  </a:lnTo>
                  <a:lnTo>
                    <a:pt x="1504" y="3029"/>
                  </a:lnTo>
                  <a:lnTo>
                    <a:pt x="1524" y="3003"/>
                  </a:lnTo>
                  <a:lnTo>
                    <a:pt x="1548" y="2981"/>
                  </a:lnTo>
                  <a:lnTo>
                    <a:pt x="1574" y="2962"/>
                  </a:lnTo>
                  <a:lnTo>
                    <a:pt x="1604" y="2948"/>
                  </a:lnTo>
                  <a:lnTo>
                    <a:pt x="1636" y="2937"/>
                  </a:lnTo>
                  <a:lnTo>
                    <a:pt x="1635" y="2934"/>
                  </a:lnTo>
                  <a:lnTo>
                    <a:pt x="1634" y="2932"/>
                  </a:lnTo>
                  <a:lnTo>
                    <a:pt x="1634" y="2929"/>
                  </a:lnTo>
                  <a:lnTo>
                    <a:pt x="1634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4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4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3" y="2704"/>
                  </a:lnTo>
                  <a:lnTo>
                    <a:pt x="113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Freeform 961"/>
            <p:cNvSpPr>
              <a:spLocks/>
            </p:cNvSpPr>
            <p:nvPr/>
          </p:nvSpPr>
          <p:spPr bwMode="auto">
            <a:xfrm>
              <a:off x="5638800" y="6153151"/>
              <a:ext cx="150813" cy="17463"/>
            </a:xfrm>
            <a:custGeom>
              <a:avLst/>
              <a:gdLst>
                <a:gd name="T0" fmla="*/ 57 w 958"/>
                <a:gd name="T1" fmla="*/ 0 h 112"/>
                <a:gd name="T2" fmla="*/ 902 w 958"/>
                <a:gd name="T3" fmla="*/ 0 h 112"/>
                <a:gd name="T4" fmla="*/ 919 w 958"/>
                <a:gd name="T5" fmla="*/ 3 h 112"/>
                <a:gd name="T6" fmla="*/ 934 w 958"/>
                <a:gd name="T7" fmla="*/ 11 h 112"/>
                <a:gd name="T8" fmla="*/ 947 w 958"/>
                <a:gd name="T9" fmla="*/ 23 h 112"/>
                <a:gd name="T10" fmla="*/ 955 w 958"/>
                <a:gd name="T11" fmla="*/ 39 h 112"/>
                <a:gd name="T12" fmla="*/ 958 w 958"/>
                <a:gd name="T13" fmla="*/ 56 h 112"/>
                <a:gd name="T14" fmla="*/ 955 w 958"/>
                <a:gd name="T15" fmla="*/ 73 h 112"/>
                <a:gd name="T16" fmla="*/ 947 w 958"/>
                <a:gd name="T17" fmla="*/ 89 h 112"/>
                <a:gd name="T18" fmla="*/ 934 w 958"/>
                <a:gd name="T19" fmla="*/ 101 h 112"/>
                <a:gd name="T20" fmla="*/ 919 w 958"/>
                <a:gd name="T21" fmla="*/ 109 h 112"/>
                <a:gd name="T22" fmla="*/ 902 w 958"/>
                <a:gd name="T23" fmla="*/ 112 h 112"/>
                <a:gd name="T24" fmla="*/ 57 w 958"/>
                <a:gd name="T25" fmla="*/ 112 h 112"/>
                <a:gd name="T26" fmla="*/ 39 w 958"/>
                <a:gd name="T27" fmla="*/ 109 h 112"/>
                <a:gd name="T28" fmla="*/ 24 w 958"/>
                <a:gd name="T29" fmla="*/ 101 h 112"/>
                <a:gd name="T30" fmla="*/ 12 w 958"/>
                <a:gd name="T31" fmla="*/ 89 h 112"/>
                <a:gd name="T32" fmla="*/ 3 w 958"/>
                <a:gd name="T33" fmla="*/ 73 h 112"/>
                <a:gd name="T34" fmla="*/ 0 w 958"/>
                <a:gd name="T35" fmla="*/ 56 h 112"/>
                <a:gd name="T36" fmla="*/ 3 w 958"/>
                <a:gd name="T37" fmla="*/ 39 h 112"/>
                <a:gd name="T38" fmla="*/ 12 w 958"/>
                <a:gd name="T39" fmla="*/ 23 h 112"/>
                <a:gd name="T40" fmla="*/ 24 w 958"/>
                <a:gd name="T41" fmla="*/ 11 h 112"/>
                <a:gd name="T42" fmla="*/ 39 w 958"/>
                <a:gd name="T43" fmla="*/ 3 h 112"/>
                <a:gd name="T44" fmla="*/ 57 w 95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8" h="112">
                  <a:moveTo>
                    <a:pt x="57" y="0"/>
                  </a:moveTo>
                  <a:lnTo>
                    <a:pt x="902" y="0"/>
                  </a:lnTo>
                  <a:lnTo>
                    <a:pt x="919" y="3"/>
                  </a:lnTo>
                  <a:lnTo>
                    <a:pt x="934" y="11"/>
                  </a:lnTo>
                  <a:lnTo>
                    <a:pt x="947" y="23"/>
                  </a:lnTo>
                  <a:lnTo>
                    <a:pt x="955" y="39"/>
                  </a:lnTo>
                  <a:lnTo>
                    <a:pt x="958" y="56"/>
                  </a:lnTo>
                  <a:lnTo>
                    <a:pt x="955" y="73"/>
                  </a:lnTo>
                  <a:lnTo>
                    <a:pt x="947" y="89"/>
                  </a:lnTo>
                  <a:lnTo>
                    <a:pt x="934" y="101"/>
                  </a:lnTo>
                  <a:lnTo>
                    <a:pt x="919" y="109"/>
                  </a:lnTo>
                  <a:lnTo>
                    <a:pt x="902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Freeform 962"/>
            <p:cNvSpPr>
              <a:spLocks/>
            </p:cNvSpPr>
            <p:nvPr/>
          </p:nvSpPr>
          <p:spPr bwMode="auto">
            <a:xfrm>
              <a:off x="5414963" y="6091238"/>
              <a:ext cx="106363" cy="17463"/>
            </a:xfrm>
            <a:custGeom>
              <a:avLst/>
              <a:gdLst>
                <a:gd name="T0" fmla="*/ 56 w 676"/>
                <a:gd name="T1" fmla="*/ 0 h 113"/>
                <a:gd name="T2" fmla="*/ 620 w 676"/>
                <a:gd name="T3" fmla="*/ 0 h 113"/>
                <a:gd name="T4" fmla="*/ 637 w 676"/>
                <a:gd name="T5" fmla="*/ 3 h 113"/>
                <a:gd name="T6" fmla="*/ 652 w 676"/>
                <a:gd name="T7" fmla="*/ 12 h 113"/>
                <a:gd name="T8" fmla="*/ 665 w 676"/>
                <a:gd name="T9" fmla="*/ 24 h 113"/>
                <a:gd name="T10" fmla="*/ 673 w 676"/>
                <a:gd name="T11" fmla="*/ 39 h 113"/>
                <a:gd name="T12" fmla="*/ 676 w 676"/>
                <a:gd name="T13" fmla="*/ 57 h 113"/>
                <a:gd name="T14" fmla="*/ 673 w 676"/>
                <a:gd name="T15" fmla="*/ 74 h 113"/>
                <a:gd name="T16" fmla="*/ 665 w 676"/>
                <a:gd name="T17" fmla="*/ 89 h 113"/>
                <a:gd name="T18" fmla="*/ 652 w 676"/>
                <a:gd name="T19" fmla="*/ 102 h 113"/>
                <a:gd name="T20" fmla="*/ 637 w 676"/>
                <a:gd name="T21" fmla="*/ 110 h 113"/>
                <a:gd name="T22" fmla="*/ 620 w 676"/>
                <a:gd name="T23" fmla="*/ 113 h 113"/>
                <a:gd name="T24" fmla="*/ 56 w 676"/>
                <a:gd name="T25" fmla="*/ 113 h 113"/>
                <a:gd name="T26" fmla="*/ 39 w 676"/>
                <a:gd name="T27" fmla="*/ 110 h 113"/>
                <a:gd name="T28" fmla="*/ 24 w 676"/>
                <a:gd name="T29" fmla="*/ 102 h 113"/>
                <a:gd name="T30" fmla="*/ 11 w 676"/>
                <a:gd name="T31" fmla="*/ 89 h 113"/>
                <a:gd name="T32" fmla="*/ 3 w 676"/>
                <a:gd name="T33" fmla="*/ 74 h 113"/>
                <a:gd name="T34" fmla="*/ 0 w 676"/>
                <a:gd name="T35" fmla="*/ 57 h 113"/>
                <a:gd name="T36" fmla="*/ 3 w 676"/>
                <a:gd name="T37" fmla="*/ 39 h 113"/>
                <a:gd name="T38" fmla="*/ 11 w 676"/>
                <a:gd name="T39" fmla="*/ 24 h 113"/>
                <a:gd name="T40" fmla="*/ 24 w 676"/>
                <a:gd name="T41" fmla="*/ 12 h 113"/>
                <a:gd name="T42" fmla="*/ 39 w 676"/>
                <a:gd name="T43" fmla="*/ 3 h 113"/>
                <a:gd name="T44" fmla="*/ 56 w 67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6" h="113">
                  <a:moveTo>
                    <a:pt x="56" y="0"/>
                  </a:moveTo>
                  <a:lnTo>
                    <a:pt x="620" y="0"/>
                  </a:lnTo>
                  <a:lnTo>
                    <a:pt x="637" y="3"/>
                  </a:lnTo>
                  <a:lnTo>
                    <a:pt x="652" y="12"/>
                  </a:lnTo>
                  <a:lnTo>
                    <a:pt x="665" y="24"/>
                  </a:lnTo>
                  <a:lnTo>
                    <a:pt x="673" y="39"/>
                  </a:lnTo>
                  <a:lnTo>
                    <a:pt x="676" y="57"/>
                  </a:lnTo>
                  <a:lnTo>
                    <a:pt x="673" y="74"/>
                  </a:lnTo>
                  <a:lnTo>
                    <a:pt x="665" y="89"/>
                  </a:lnTo>
                  <a:lnTo>
                    <a:pt x="652" y="102"/>
                  </a:lnTo>
                  <a:lnTo>
                    <a:pt x="637" y="110"/>
                  </a:lnTo>
                  <a:lnTo>
                    <a:pt x="620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963"/>
            <p:cNvSpPr>
              <a:spLocks/>
            </p:cNvSpPr>
            <p:nvPr/>
          </p:nvSpPr>
          <p:spPr bwMode="auto">
            <a:xfrm>
              <a:off x="5592763" y="6091238"/>
              <a:ext cx="152400" cy="17463"/>
            </a:xfrm>
            <a:custGeom>
              <a:avLst/>
              <a:gdLst>
                <a:gd name="T0" fmla="*/ 56 w 957"/>
                <a:gd name="T1" fmla="*/ 0 h 113"/>
                <a:gd name="T2" fmla="*/ 901 w 957"/>
                <a:gd name="T3" fmla="*/ 0 h 113"/>
                <a:gd name="T4" fmla="*/ 918 w 957"/>
                <a:gd name="T5" fmla="*/ 3 h 113"/>
                <a:gd name="T6" fmla="*/ 934 w 957"/>
                <a:gd name="T7" fmla="*/ 12 h 113"/>
                <a:gd name="T8" fmla="*/ 946 w 957"/>
                <a:gd name="T9" fmla="*/ 24 h 113"/>
                <a:gd name="T10" fmla="*/ 954 w 957"/>
                <a:gd name="T11" fmla="*/ 39 h 113"/>
                <a:gd name="T12" fmla="*/ 957 w 957"/>
                <a:gd name="T13" fmla="*/ 57 h 113"/>
                <a:gd name="T14" fmla="*/ 954 w 957"/>
                <a:gd name="T15" fmla="*/ 74 h 113"/>
                <a:gd name="T16" fmla="*/ 946 w 957"/>
                <a:gd name="T17" fmla="*/ 89 h 113"/>
                <a:gd name="T18" fmla="*/ 934 w 957"/>
                <a:gd name="T19" fmla="*/ 102 h 113"/>
                <a:gd name="T20" fmla="*/ 918 w 957"/>
                <a:gd name="T21" fmla="*/ 110 h 113"/>
                <a:gd name="T22" fmla="*/ 901 w 957"/>
                <a:gd name="T23" fmla="*/ 113 h 113"/>
                <a:gd name="T24" fmla="*/ 56 w 957"/>
                <a:gd name="T25" fmla="*/ 113 h 113"/>
                <a:gd name="T26" fmla="*/ 39 w 957"/>
                <a:gd name="T27" fmla="*/ 110 h 113"/>
                <a:gd name="T28" fmla="*/ 23 w 957"/>
                <a:gd name="T29" fmla="*/ 102 h 113"/>
                <a:gd name="T30" fmla="*/ 11 w 957"/>
                <a:gd name="T31" fmla="*/ 89 h 113"/>
                <a:gd name="T32" fmla="*/ 3 w 957"/>
                <a:gd name="T33" fmla="*/ 74 h 113"/>
                <a:gd name="T34" fmla="*/ 0 w 957"/>
                <a:gd name="T35" fmla="*/ 57 h 113"/>
                <a:gd name="T36" fmla="*/ 3 w 957"/>
                <a:gd name="T37" fmla="*/ 39 h 113"/>
                <a:gd name="T38" fmla="*/ 11 w 957"/>
                <a:gd name="T39" fmla="*/ 24 h 113"/>
                <a:gd name="T40" fmla="*/ 23 w 957"/>
                <a:gd name="T41" fmla="*/ 12 h 113"/>
                <a:gd name="T42" fmla="*/ 39 w 957"/>
                <a:gd name="T43" fmla="*/ 3 h 113"/>
                <a:gd name="T44" fmla="*/ 56 w 95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7" h="113">
                  <a:moveTo>
                    <a:pt x="56" y="0"/>
                  </a:moveTo>
                  <a:lnTo>
                    <a:pt x="901" y="0"/>
                  </a:lnTo>
                  <a:lnTo>
                    <a:pt x="918" y="3"/>
                  </a:lnTo>
                  <a:lnTo>
                    <a:pt x="934" y="12"/>
                  </a:lnTo>
                  <a:lnTo>
                    <a:pt x="946" y="24"/>
                  </a:lnTo>
                  <a:lnTo>
                    <a:pt x="954" y="39"/>
                  </a:lnTo>
                  <a:lnTo>
                    <a:pt x="957" y="57"/>
                  </a:lnTo>
                  <a:lnTo>
                    <a:pt x="954" y="74"/>
                  </a:lnTo>
                  <a:lnTo>
                    <a:pt x="946" y="89"/>
                  </a:lnTo>
                  <a:lnTo>
                    <a:pt x="934" y="102"/>
                  </a:lnTo>
                  <a:lnTo>
                    <a:pt x="918" y="110"/>
                  </a:lnTo>
                  <a:lnTo>
                    <a:pt x="901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Freeform 964"/>
            <p:cNvSpPr>
              <a:spLocks/>
            </p:cNvSpPr>
            <p:nvPr/>
          </p:nvSpPr>
          <p:spPr bwMode="auto">
            <a:xfrm>
              <a:off x="5548313" y="609123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1 w 113"/>
                <a:gd name="T3" fmla="*/ 1 h 112"/>
                <a:gd name="T4" fmla="*/ 85 w 113"/>
                <a:gd name="T5" fmla="*/ 8 h 112"/>
                <a:gd name="T6" fmla="*/ 96 w 113"/>
                <a:gd name="T7" fmla="*/ 16 h 112"/>
                <a:gd name="T8" fmla="*/ 105 w 113"/>
                <a:gd name="T9" fmla="*/ 28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5 w 113"/>
                <a:gd name="T17" fmla="*/ 83 h 112"/>
                <a:gd name="T18" fmla="*/ 96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6 w 113"/>
                <a:gd name="T25" fmla="*/ 112 h 112"/>
                <a:gd name="T26" fmla="*/ 42 w 113"/>
                <a:gd name="T27" fmla="*/ 110 h 112"/>
                <a:gd name="T28" fmla="*/ 29 w 113"/>
                <a:gd name="T29" fmla="*/ 105 h 112"/>
                <a:gd name="T30" fmla="*/ 16 w 113"/>
                <a:gd name="T31" fmla="*/ 96 h 112"/>
                <a:gd name="T32" fmla="*/ 7 w 113"/>
                <a:gd name="T33" fmla="*/ 83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0 h 112"/>
                <a:gd name="T40" fmla="*/ 7 w 113"/>
                <a:gd name="T41" fmla="*/ 27 h 112"/>
                <a:gd name="T42" fmla="*/ 16 w 113"/>
                <a:gd name="T43" fmla="*/ 16 h 112"/>
                <a:gd name="T44" fmla="*/ 28 w 113"/>
                <a:gd name="T45" fmla="*/ 8 h 112"/>
                <a:gd name="T46" fmla="*/ 42 w 113"/>
                <a:gd name="T47" fmla="*/ 1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1" y="1"/>
                  </a:lnTo>
                  <a:lnTo>
                    <a:pt x="85" y="8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0"/>
                  </a:lnTo>
                  <a:lnTo>
                    <a:pt x="7" y="27"/>
                  </a:lnTo>
                  <a:lnTo>
                    <a:pt x="16" y="16"/>
                  </a:lnTo>
                  <a:lnTo>
                    <a:pt x="28" y="8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Freeform 965"/>
            <p:cNvSpPr>
              <a:spLocks/>
            </p:cNvSpPr>
            <p:nvPr/>
          </p:nvSpPr>
          <p:spPr bwMode="auto">
            <a:xfrm>
              <a:off x="5459413" y="6153151"/>
              <a:ext cx="152400" cy="17463"/>
            </a:xfrm>
            <a:custGeom>
              <a:avLst/>
              <a:gdLst>
                <a:gd name="T0" fmla="*/ 56 w 957"/>
                <a:gd name="T1" fmla="*/ 0 h 112"/>
                <a:gd name="T2" fmla="*/ 901 w 957"/>
                <a:gd name="T3" fmla="*/ 0 h 112"/>
                <a:gd name="T4" fmla="*/ 918 w 957"/>
                <a:gd name="T5" fmla="*/ 3 h 112"/>
                <a:gd name="T6" fmla="*/ 934 w 957"/>
                <a:gd name="T7" fmla="*/ 11 h 112"/>
                <a:gd name="T8" fmla="*/ 946 w 957"/>
                <a:gd name="T9" fmla="*/ 23 h 112"/>
                <a:gd name="T10" fmla="*/ 954 w 957"/>
                <a:gd name="T11" fmla="*/ 39 h 112"/>
                <a:gd name="T12" fmla="*/ 957 w 957"/>
                <a:gd name="T13" fmla="*/ 56 h 112"/>
                <a:gd name="T14" fmla="*/ 954 w 957"/>
                <a:gd name="T15" fmla="*/ 73 h 112"/>
                <a:gd name="T16" fmla="*/ 946 w 957"/>
                <a:gd name="T17" fmla="*/ 89 h 112"/>
                <a:gd name="T18" fmla="*/ 934 w 957"/>
                <a:gd name="T19" fmla="*/ 101 h 112"/>
                <a:gd name="T20" fmla="*/ 918 w 957"/>
                <a:gd name="T21" fmla="*/ 109 h 112"/>
                <a:gd name="T22" fmla="*/ 901 w 957"/>
                <a:gd name="T23" fmla="*/ 112 h 112"/>
                <a:gd name="T24" fmla="*/ 56 w 957"/>
                <a:gd name="T25" fmla="*/ 112 h 112"/>
                <a:gd name="T26" fmla="*/ 39 w 957"/>
                <a:gd name="T27" fmla="*/ 109 h 112"/>
                <a:gd name="T28" fmla="*/ 23 w 957"/>
                <a:gd name="T29" fmla="*/ 101 h 112"/>
                <a:gd name="T30" fmla="*/ 11 w 957"/>
                <a:gd name="T31" fmla="*/ 89 h 112"/>
                <a:gd name="T32" fmla="*/ 3 w 957"/>
                <a:gd name="T33" fmla="*/ 73 h 112"/>
                <a:gd name="T34" fmla="*/ 0 w 957"/>
                <a:gd name="T35" fmla="*/ 56 h 112"/>
                <a:gd name="T36" fmla="*/ 3 w 957"/>
                <a:gd name="T37" fmla="*/ 39 h 112"/>
                <a:gd name="T38" fmla="*/ 11 w 957"/>
                <a:gd name="T39" fmla="*/ 23 h 112"/>
                <a:gd name="T40" fmla="*/ 23 w 957"/>
                <a:gd name="T41" fmla="*/ 11 h 112"/>
                <a:gd name="T42" fmla="*/ 39 w 957"/>
                <a:gd name="T43" fmla="*/ 3 h 112"/>
                <a:gd name="T44" fmla="*/ 56 w 95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7" h="112">
                  <a:moveTo>
                    <a:pt x="56" y="0"/>
                  </a:moveTo>
                  <a:lnTo>
                    <a:pt x="901" y="0"/>
                  </a:lnTo>
                  <a:lnTo>
                    <a:pt x="918" y="3"/>
                  </a:lnTo>
                  <a:lnTo>
                    <a:pt x="934" y="11"/>
                  </a:lnTo>
                  <a:lnTo>
                    <a:pt x="946" y="23"/>
                  </a:lnTo>
                  <a:lnTo>
                    <a:pt x="954" y="39"/>
                  </a:lnTo>
                  <a:lnTo>
                    <a:pt x="957" y="56"/>
                  </a:lnTo>
                  <a:lnTo>
                    <a:pt x="954" y="73"/>
                  </a:lnTo>
                  <a:lnTo>
                    <a:pt x="946" y="89"/>
                  </a:lnTo>
                  <a:lnTo>
                    <a:pt x="934" y="101"/>
                  </a:lnTo>
                  <a:lnTo>
                    <a:pt x="918" y="109"/>
                  </a:lnTo>
                  <a:lnTo>
                    <a:pt x="901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Freeform 966"/>
            <p:cNvSpPr>
              <a:spLocks/>
            </p:cNvSpPr>
            <p:nvPr/>
          </p:nvSpPr>
          <p:spPr bwMode="auto">
            <a:xfrm>
              <a:off x="5414963" y="6153151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5 w 113"/>
                <a:gd name="T5" fmla="*/ 7 h 111"/>
                <a:gd name="T6" fmla="*/ 96 w 113"/>
                <a:gd name="T7" fmla="*/ 15 h 111"/>
                <a:gd name="T8" fmla="*/ 105 w 113"/>
                <a:gd name="T9" fmla="*/ 27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7 h 111"/>
                <a:gd name="T42" fmla="*/ 16 w 113"/>
                <a:gd name="T43" fmla="*/ 15 h 111"/>
                <a:gd name="T44" fmla="*/ 29 w 113"/>
                <a:gd name="T45" fmla="*/ 6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5" y="7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9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0" name="Freeform 967"/>
            <p:cNvSpPr>
              <a:spLocks/>
            </p:cNvSpPr>
            <p:nvPr/>
          </p:nvSpPr>
          <p:spPr bwMode="auto">
            <a:xfrm>
              <a:off x="5772150" y="609123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1 h 112"/>
                <a:gd name="T4" fmla="*/ 85 w 113"/>
                <a:gd name="T5" fmla="*/ 8 h 112"/>
                <a:gd name="T6" fmla="*/ 97 w 113"/>
                <a:gd name="T7" fmla="*/ 16 h 112"/>
                <a:gd name="T8" fmla="*/ 106 w 113"/>
                <a:gd name="T9" fmla="*/ 28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6 w 113"/>
                <a:gd name="T17" fmla="*/ 83 h 112"/>
                <a:gd name="T18" fmla="*/ 97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9 w 113"/>
                <a:gd name="T29" fmla="*/ 105 h 112"/>
                <a:gd name="T30" fmla="*/ 17 w 113"/>
                <a:gd name="T31" fmla="*/ 96 h 112"/>
                <a:gd name="T32" fmla="*/ 8 w 113"/>
                <a:gd name="T33" fmla="*/ 83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0 h 112"/>
                <a:gd name="T40" fmla="*/ 8 w 113"/>
                <a:gd name="T41" fmla="*/ 27 h 112"/>
                <a:gd name="T42" fmla="*/ 17 w 113"/>
                <a:gd name="T43" fmla="*/ 16 h 112"/>
                <a:gd name="T44" fmla="*/ 29 w 113"/>
                <a:gd name="T45" fmla="*/ 8 h 112"/>
                <a:gd name="T46" fmla="*/ 42 w 113"/>
                <a:gd name="T47" fmla="*/ 1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1"/>
                  </a:lnTo>
                  <a:lnTo>
                    <a:pt x="85" y="8"/>
                  </a:lnTo>
                  <a:lnTo>
                    <a:pt x="97" y="16"/>
                  </a:lnTo>
                  <a:lnTo>
                    <a:pt x="106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7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7" y="96"/>
                  </a:lnTo>
                  <a:lnTo>
                    <a:pt x="8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0"/>
                  </a:lnTo>
                  <a:lnTo>
                    <a:pt x="8" y="27"/>
                  </a:lnTo>
                  <a:lnTo>
                    <a:pt x="17" y="16"/>
                  </a:lnTo>
                  <a:lnTo>
                    <a:pt x="29" y="8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1" name="Freeform 968"/>
            <p:cNvSpPr>
              <a:spLocks/>
            </p:cNvSpPr>
            <p:nvPr/>
          </p:nvSpPr>
          <p:spPr bwMode="auto">
            <a:xfrm>
              <a:off x="5638800" y="5965826"/>
              <a:ext cx="150813" cy="17463"/>
            </a:xfrm>
            <a:custGeom>
              <a:avLst/>
              <a:gdLst>
                <a:gd name="T0" fmla="*/ 57 w 958"/>
                <a:gd name="T1" fmla="*/ 0 h 112"/>
                <a:gd name="T2" fmla="*/ 902 w 958"/>
                <a:gd name="T3" fmla="*/ 0 h 112"/>
                <a:gd name="T4" fmla="*/ 919 w 958"/>
                <a:gd name="T5" fmla="*/ 3 h 112"/>
                <a:gd name="T6" fmla="*/ 934 w 958"/>
                <a:gd name="T7" fmla="*/ 11 h 112"/>
                <a:gd name="T8" fmla="*/ 947 w 958"/>
                <a:gd name="T9" fmla="*/ 23 h 112"/>
                <a:gd name="T10" fmla="*/ 955 w 958"/>
                <a:gd name="T11" fmla="*/ 39 h 112"/>
                <a:gd name="T12" fmla="*/ 958 w 958"/>
                <a:gd name="T13" fmla="*/ 56 h 112"/>
                <a:gd name="T14" fmla="*/ 955 w 958"/>
                <a:gd name="T15" fmla="*/ 73 h 112"/>
                <a:gd name="T16" fmla="*/ 947 w 958"/>
                <a:gd name="T17" fmla="*/ 90 h 112"/>
                <a:gd name="T18" fmla="*/ 934 w 958"/>
                <a:gd name="T19" fmla="*/ 101 h 112"/>
                <a:gd name="T20" fmla="*/ 919 w 958"/>
                <a:gd name="T21" fmla="*/ 109 h 112"/>
                <a:gd name="T22" fmla="*/ 902 w 958"/>
                <a:gd name="T23" fmla="*/ 112 h 112"/>
                <a:gd name="T24" fmla="*/ 57 w 958"/>
                <a:gd name="T25" fmla="*/ 112 h 112"/>
                <a:gd name="T26" fmla="*/ 39 w 958"/>
                <a:gd name="T27" fmla="*/ 109 h 112"/>
                <a:gd name="T28" fmla="*/ 24 w 958"/>
                <a:gd name="T29" fmla="*/ 101 h 112"/>
                <a:gd name="T30" fmla="*/ 12 w 958"/>
                <a:gd name="T31" fmla="*/ 90 h 112"/>
                <a:gd name="T32" fmla="*/ 3 w 958"/>
                <a:gd name="T33" fmla="*/ 73 h 112"/>
                <a:gd name="T34" fmla="*/ 0 w 958"/>
                <a:gd name="T35" fmla="*/ 56 h 112"/>
                <a:gd name="T36" fmla="*/ 3 w 958"/>
                <a:gd name="T37" fmla="*/ 39 h 112"/>
                <a:gd name="T38" fmla="*/ 12 w 958"/>
                <a:gd name="T39" fmla="*/ 23 h 112"/>
                <a:gd name="T40" fmla="*/ 24 w 958"/>
                <a:gd name="T41" fmla="*/ 11 h 112"/>
                <a:gd name="T42" fmla="*/ 39 w 958"/>
                <a:gd name="T43" fmla="*/ 3 h 112"/>
                <a:gd name="T44" fmla="*/ 57 w 95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8" h="112">
                  <a:moveTo>
                    <a:pt x="57" y="0"/>
                  </a:moveTo>
                  <a:lnTo>
                    <a:pt x="902" y="0"/>
                  </a:lnTo>
                  <a:lnTo>
                    <a:pt x="919" y="3"/>
                  </a:lnTo>
                  <a:lnTo>
                    <a:pt x="934" y="11"/>
                  </a:lnTo>
                  <a:lnTo>
                    <a:pt x="947" y="23"/>
                  </a:lnTo>
                  <a:lnTo>
                    <a:pt x="955" y="39"/>
                  </a:lnTo>
                  <a:lnTo>
                    <a:pt x="958" y="56"/>
                  </a:lnTo>
                  <a:lnTo>
                    <a:pt x="955" y="73"/>
                  </a:lnTo>
                  <a:lnTo>
                    <a:pt x="947" y="90"/>
                  </a:lnTo>
                  <a:lnTo>
                    <a:pt x="934" y="101"/>
                  </a:lnTo>
                  <a:lnTo>
                    <a:pt x="919" y="109"/>
                  </a:lnTo>
                  <a:lnTo>
                    <a:pt x="902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969"/>
            <p:cNvSpPr>
              <a:spLocks/>
            </p:cNvSpPr>
            <p:nvPr/>
          </p:nvSpPr>
          <p:spPr bwMode="auto">
            <a:xfrm>
              <a:off x="5683250" y="6027738"/>
              <a:ext cx="106363" cy="17463"/>
            </a:xfrm>
            <a:custGeom>
              <a:avLst/>
              <a:gdLst>
                <a:gd name="T0" fmla="*/ 56 w 676"/>
                <a:gd name="T1" fmla="*/ 0 h 113"/>
                <a:gd name="T2" fmla="*/ 620 w 676"/>
                <a:gd name="T3" fmla="*/ 0 h 113"/>
                <a:gd name="T4" fmla="*/ 637 w 676"/>
                <a:gd name="T5" fmla="*/ 3 h 113"/>
                <a:gd name="T6" fmla="*/ 652 w 676"/>
                <a:gd name="T7" fmla="*/ 11 h 113"/>
                <a:gd name="T8" fmla="*/ 665 w 676"/>
                <a:gd name="T9" fmla="*/ 24 h 113"/>
                <a:gd name="T10" fmla="*/ 673 w 676"/>
                <a:gd name="T11" fmla="*/ 39 h 113"/>
                <a:gd name="T12" fmla="*/ 676 w 676"/>
                <a:gd name="T13" fmla="*/ 56 h 113"/>
                <a:gd name="T14" fmla="*/ 673 w 676"/>
                <a:gd name="T15" fmla="*/ 74 h 113"/>
                <a:gd name="T16" fmla="*/ 665 w 676"/>
                <a:gd name="T17" fmla="*/ 89 h 113"/>
                <a:gd name="T18" fmla="*/ 652 w 676"/>
                <a:gd name="T19" fmla="*/ 101 h 113"/>
                <a:gd name="T20" fmla="*/ 637 w 676"/>
                <a:gd name="T21" fmla="*/ 110 h 113"/>
                <a:gd name="T22" fmla="*/ 620 w 676"/>
                <a:gd name="T23" fmla="*/ 113 h 113"/>
                <a:gd name="T24" fmla="*/ 56 w 676"/>
                <a:gd name="T25" fmla="*/ 113 h 113"/>
                <a:gd name="T26" fmla="*/ 39 w 676"/>
                <a:gd name="T27" fmla="*/ 110 h 113"/>
                <a:gd name="T28" fmla="*/ 24 w 676"/>
                <a:gd name="T29" fmla="*/ 101 h 113"/>
                <a:gd name="T30" fmla="*/ 11 w 676"/>
                <a:gd name="T31" fmla="*/ 89 h 113"/>
                <a:gd name="T32" fmla="*/ 3 w 676"/>
                <a:gd name="T33" fmla="*/ 74 h 113"/>
                <a:gd name="T34" fmla="*/ 0 w 676"/>
                <a:gd name="T35" fmla="*/ 56 h 113"/>
                <a:gd name="T36" fmla="*/ 3 w 676"/>
                <a:gd name="T37" fmla="*/ 39 h 113"/>
                <a:gd name="T38" fmla="*/ 11 w 676"/>
                <a:gd name="T39" fmla="*/ 24 h 113"/>
                <a:gd name="T40" fmla="*/ 24 w 676"/>
                <a:gd name="T41" fmla="*/ 11 h 113"/>
                <a:gd name="T42" fmla="*/ 39 w 676"/>
                <a:gd name="T43" fmla="*/ 3 h 113"/>
                <a:gd name="T44" fmla="*/ 56 w 67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6" h="113">
                  <a:moveTo>
                    <a:pt x="56" y="0"/>
                  </a:moveTo>
                  <a:lnTo>
                    <a:pt x="620" y="0"/>
                  </a:lnTo>
                  <a:lnTo>
                    <a:pt x="637" y="3"/>
                  </a:lnTo>
                  <a:lnTo>
                    <a:pt x="652" y="11"/>
                  </a:lnTo>
                  <a:lnTo>
                    <a:pt x="665" y="24"/>
                  </a:lnTo>
                  <a:lnTo>
                    <a:pt x="673" y="39"/>
                  </a:lnTo>
                  <a:lnTo>
                    <a:pt x="676" y="56"/>
                  </a:lnTo>
                  <a:lnTo>
                    <a:pt x="673" y="74"/>
                  </a:lnTo>
                  <a:lnTo>
                    <a:pt x="665" y="89"/>
                  </a:lnTo>
                  <a:lnTo>
                    <a:pt x="652" y="101"/>
                  </a:lnTo>
                  <a:lnTo>
                    <a:pt x="637" y="110"/>
                  </a:lnTo>
                  <a:lnTo>
                    <a:pt x="620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970"/>
            <p:cNvSpPr>
              <a:spLocks/>
            </p:cNvSpPr>
            <p:nvPr/>
          </p:nvSpPr>
          <p:spPr bwMode="auto">
            <a:xfrm>
              <a:off x="5592763" y="6027738"/>
              <a:ext cx="36513" cy="17463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1 w 225"/>
                <a:gd name="T7" fmla="*/ 11 h 113"/>
                <a:gd name="T8" fmla="*/ 214 w 225"/>
                <a:gd name="T9" fmla="*/ 24 h 113"/>
                <a:gd name="T10" fmla="*/ 222 w 225"/>
                <a:gd name="T11" fmla="*/ 39 h 113"/>
                <a:gd name="T12" fmla="*/ 225 w 225"/>
                <a:gd name="T13" fmla="*/ 56 h 113"/>
                <a:gd name="T14" fmla="*/ 222 w 225"/>
                <a:gd name="T15" fmla="*/ 74 h 113"/>
                <a:gd name="T16" fmla="*/ 214 w 225"/>
                <a:gd name="T17" fmla="*/ 89 h 113"/>
                <a:gd name="T18" fmla="*/ 201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3 w 225"/>
                <a:gd name="T29" fmla="*/ 101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6 h 113"/>
                <a:gd name="T36" fmla="*/ 3 w 225"/>
                <a:gd name="T37" fmla="*/ 39 h 113"/>
                <a:gd name="T38" fmla="*/ 11 w 225"/>
                <a:gd name="T39" fmla="*/ 24 h 113"/>
                <a:gd name="T40" fmla="*/ 23 w 225"/>
                <a:gd name="T41" fmla="*/ 11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1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971"/>
            <p:cNvSpPr>
              <a:spLocks/>
            </p:cNvSpPr>
            <p:nvPr/>
          </p:nvSpPr>
          <p:spPr bwMode="auto">
            <a:xfrm>
              <a:off x="5592763" y="5902326"/>
              <a:ext cx="152400" cy="19050"/>
            </a:xfrm>
            <a:custGeom>
              <a:avLst/>
              <a:gdLst>
                <a:gd name="T0" fmla="*/ 56 w 957"/>
                <a:gd name="T1" fmla="*/ 0 h 113"/>
                <a:gd name="T2" fmla="*/ 901 w 957"/>
                <a:gd name="T3" fmla="*/ 0 h 113"/>
                <a:gd name="T4" fmla="*/ 918 w 957"/>
                <a:gd name="T5" fmla="*/ 3 h 113"/>
                <a:gd name="T6" fmla="*/ 934 w 957"/>
                <a:gd name="T7" fmla="*/ 12 h 113"/>
                <a:gd name="T8" fmla="*/ 946 w 957"/>
                <a:gd name="T9" fmla="*/ 23 h 113"/>
                <a:gd name="T10" fmla="*/ 954 w 957"/>
                <a:gd name="T11" fmla="*/ 39 h 113"/>
                <a:gd name="T12" fmla="*/ 957 w 957"/>
                <a:gd name="T13" fmla="*/ 57 h 113"/>
                <a:gd name="T14" fmla="*/ 954 w 957"/>
                <a:gd name="T15" fmla="*/ 74 h 113"/>
                <a:gd name="T16" fmla="*/ 946 w 957"/>
                <a:gd name="T17" fmla="*/ 89 h 113"/>
                <a:gd name="T18" fmla="*/ 934 w 957"/>
                <a:gd name="T19" fmla="*/ 102 h 113"/>
                <a:gd name="T20" fmla="*/ 918 w 957"/>
                <a:gd name="T21" fmla="*/ 110 h 113"/>
                <a:gd name="T22" fmla="*/ 901 w 957"/>
                <a:gd name="T23" fmla="*/ 113 h 113"/>
                <a:gd name="T24" fmla="*/ 56 w 957"/>
                <a:gd name="T25" fmla="*/ 113 h 113"/>
                <a:gd name="T26" fmla="*/ 39 w 957"/>
                <a:gd name="T27" fmla="*/ 110 h 113"/>
                <a:gd name="T28" fmla="*/ 23 w 957"/>
                <a:gd name="T29" fmla="*/ 102 h 113"/>
                <a:gd name="T30" fmla="*/ 11 w 957"/>
                <a:gd name="T31" fmla="*/ 89 h 113"/>
                <a:gd name="T32" fmla="*/ 3 w 957"/>
                <a:gd name="T33" fmla="*/ 74 h 113"/>
                <a:gd name="T34" fmla="*/ 0 w 957"/>
                <a:gd name="T35" fmla="*/ 57 h 113"/>
                <a:gd name="T36" fmla="*/ 3 w 957"/>
                <a:gd name="T37" fmla="*/ 39 h 113"/>
                <a:gd name="T38" fmla="*/ 11 w 957"/>
                <a:gd name="T39" fmla="*/ 23 h 113"/>
                <a:gd name="T40" fmla="*/ 23 w 957"/>
                <a:gd name="T41" fmla="*/ 12 h 113"/>
                <a:gd name="T42" fmla="*/ 39 w 957"/>
                <a:gd name="T43" fmla="*/ 3 h 113"/>
                <a:gd name="T44" fmla="*/ 56 w 95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7" h="113">
                  <a:moveTo>
                    <a:pt x="56" y="0"/>
                  </a:moveTo>
                  <a:lnTo>
                    <a:pt x="901" y="0"/>
                  </a:lnTo>
                  <a:lnTo>
                    <a:pt x="918" y="3"/>
                  </a:lnTo>
                  <a:lnTo>
                    <a:pt x="934" y="12"/>
                  </a:lnTo>
                  <a:lnTo>
                    <a:pt x="946" y="23"/>
                  </a:lnTo>
                  <a:lnTo>
                    <a:pt x="954" y="39"/>
                  </a:lnTo>
                  <a:lnTo>
                    <a:pt x="957" y="57"/>
                  </a:lnTo>
                  <a:lnTo>
                    <a:pt x="954" y="74"/>
                  </a:lnTo>
                  <a:lnTo>
                    <a:pt x="946" y="89"/>
                  </a:lnTo>
                  <a:lnTo>
                    <a:pt x="934" y="102"/>
                  </a:lnTo>
                  <a:lnTo>
                    <a:pt x="918" y="110"/>
                  </a:lnTo>
                  <a:lnTo>
                    <a:pt x="901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Freeform 972"/>
            <p:cNvSpPr>
              <a:spLocks/>
            </p:cNvSpPr>
            <p:nvPr/>
          </p:nvSpPr>
          <p:spPr bwMode="auto">
            <a:xfrm>
              <a:off x="5772150" y="5902326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1 h 112"/>
                <a:gd name="T4" fmla="*/ 84 w 113"/>
                <a:gd name="T5" fmla="*/ 8 h 112"/>
                <a:gd name="T6" fmla="*/ 97 w 113"/>
                <a:gd name="T7" fmla="*/ 16 h 112"/>
                <a:gd name="T8" fmla="*/ 106 w 113"/>
                <a:gd name="T9" fmla="*/ 27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6 w 113"/>
                <a:gd name="T17" fmla="*/ 83 h 112"/>
                <a:gd name="T18" fmla="*/ 97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9 w 113"/>
                <a:gd name="T29" fmla="*/ 105 h 112"/>
                <a:gd name="T30" fmla="*/ 17 w 113"/>
                <a:gd name="T31" fmla="*/ 96 h 112"/>
                <a:gd name="T32" fmla="*/ 8 w 113"/>
                <a:gd name="T33" fmla="*/ 83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8 w 113"/>
                <a:gd name="T41" fmla="*/ 27 h 112"/>
                <a:gd name="T42" fmla="*/ 17 w 113"/>
                <a:gd name="T43" fmla="*/ 16 h 112"/>
                <a:gd name="T44" fmla="*/ 28 w 113"/>
                <a:gd name="T45" fmla="*/ 8 h 112"/>
                <a:gd name="T46" fmla="*/ 42 w 113"/>
                <a:gd name="T47" fmla="*/ 1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1"/>
                  </a:lnTo>
                  <a:lnTo>
                    <a:pt x="84" y="8"/>
                  </a:lnTo>
                  <a:lnTo>
                    <a:pt x="97" y="16"/>
                  </a:lnTo>
                  <a:lnTo>
                    <a:pt x="106" y="27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7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7" y="96"/>
                  </a:lnTo>
                  <a:lnTo>
                    <a:pt x="8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8" y="27"/>
                  </a:lnTo>
                  <a:lnTo>
                    <a:pt x="17" y="16"/>
                  </a:lnTo>
                  <a:lnTo>
                    <a:pt x="28" y="8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973"/>
            <p:cNvSpPr>
              <a:spLocks/>
            </p:cNvSpPr>
            <p:nvPr/>
          </p:nvSpPr>
          <p:spPr bwMode="auto">
            <a:xfrm>
              <a:off x="5602288" y="5965826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4 w 113"/>
                <a:gd name="T5" fmla="*/ 6 h 111"/>
                <a:gd name="T6" fmla="*/ 96 w 113"/>
                <a:gd name="T7" fmla="*/ 15 h 111"/>
                <a:gd name="T8" fmla="*/ 105 w 113"/>
                <a:gd name="T9" fmla="*/ 26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6 h 111"/>
                <a:gd name="T42" fmla="*/ 16 w 113"/>
                <a:gd name="T43" fmla="*/ 15 h 111"/>
                <a:gd name="T44" fmla="*/ 28 w 113"/>
                <a:gd name="T45" fmla="*/ 6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5" y="26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6"/>
                  </a:lnTo>
                  <a:lnTo>
                    <a:pt x="16" y="15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974"/>
            <p:cNvSpPr>
              <a:spLocks/>
            </p:cNvSpPr>
            <p:nvPr/>
          </p:nvSpPr>
          <p:spPr bwMode="auto">
            <a:xfrm>
              <a:off x="5646738" y="6027738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0 w 112"/>
                <a:gd name="T3" fmla="*/ 1 h 112"/>
                <a:gd name="T4" fmla="*/ 85 w 112"/>
                <a:gd name="T5" fmla="*/ 6 h 112"/>
                <a:gd name="T6" fmla="*/ 96 w 112"/>
                <a:gd name="T7" fmla="*/ 15 h 112"/>
                <a:gd name="T8" fmla="*/ 105 w 112"/>
                <a:gd name="T9" fmla="*/ 28 h 112"/>
                <a:gd name="T10" fmla="*/ 110 w 112"/>
                <a:gd name="T11" fmla="*/ 41 h 112"/>
                <a:gd name="T12" fmla="*/ 112 w 112"/>
                <a:gd name="T13" fmla="*/ 55 h 112"/>
                <a:gd name="T14" fmla="*/ 110 w 112"/>
                <a:gd name="T15" fmla="*/ 70 h 112"/>
                <a:gd name="T16" fmla="*/ 105 w 112"/>
                <a:gd name="T17" fmla="*/ 83 h 112"/>
                <a:gd name="T18" fmla="*/ 96 w 112"/>
                <a:gd name="T19" fmla="*/ 95 h 112"/>
                <a:gd name="T20" fmla="*/ 84 w 112"/>
                <a:gd name="T21" fmla="*/ 104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8 w 112"/>
                <a:gd name="T29" fmla="*/ 104 h 112"/>
                <a:gd name="T30" fmla="*/ 16 w 112"/>
                <a:gd name="T31" fmla="*/ 95 h 112"/>
                <a:gd name="T32" fmla="*/ 7 w 112"/>
                <a:gd name="T33" fmla="*/ 83 h 112"/>
                <a:gd name="T34" fmla="*/ 2 w 112"/>
                <a:gd name="T35" fmla="*/ 70 h 112"/>
                <a:gd name="T36" fmla="*/ 0 w 112"/>
                <a:gd name="T37" fmla="*/ 55 h 112"/>
                <a:gd name="T38" fmla="*/ 2 w 112"/>
                <a:gd name="T39" fmla="*/ 41 h 112"/>
                <a:gd name="T40" fmla="*/ 7 w 112"/>
                <a:gd name="T41" fmla="*/ 28 h 112"/>
                <a:gd name="T42" fmla="*/ 16 w 112"/>
                <a:gd name="T43" fmla="*/ 15 h 112"/>
                <a:gd name="T44" fmla="*/ 27 w 112"/>
                <a:gd name="T45" fmla="*/ 6 h 112"/>
                <a:gd name="T46" fmla="*/ 42 w 112"/>
                <a:gd name="T47" fmla="*/ 1 h 112"/>
                <a:gd name="T48" fmla="*/ 56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0" y="1"/>
                  </a:lnTo>
                  <a:lnTo>
                    <a:pt x="85" y="6"/>
                  </a:lnTo>
                  <a:lnTo>
                    <a:pt x="96" y="15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975"/>
            <p:cNvSpPr>
              <a:spLocks noEditPoints="1"/>
            </p:cNvSpPr>
            <p:nvPr/>
          </p:nvSpPr>
          <p:spPr bwMode="auto">
            <a:xfrm>
              <a:off x="5414963" y="5902326"/>
              <a:ext cx="142875" cy="142875"/>
            </a:xfrm>
            <a:custGeom>
              <a:avLst/>
              <a:gdLst>
                <a:gd name="T0" fmla="*/ 113 w 901"/>
                <a:gd name="T1" fmla="*/ 113 h 902"/>
                <a:gd name="T2" fmla="*/ 113 w 901"/>
                <a:gd name="T3" fmla="*/ 789 h 902"/>
                <a:gd name="T4" fmla="*/ 789 w 901"/>
                <a:gd name="T5" fmla="*/ 789 h 902"/>
                <a:gd name="T6" fmla="*/ 789 w 901"/>
                <a:gd name="T7" fmla="*/ 113 h 902"/>
                <a:gd name="T8" fmla="*/ 113 w 901"/>
                <a:gd name="T9" fmla="*/ 113 h 902"/>
                <a:gd name="T10" fmla="*/ 0 w 901"/>
                <a:gd name="T11" fmla="*/ 0 h 902"/>
                <a:gd name="T12" fmla="*/ 901 w 901"/>
                <a:gd name="T13" fmla="*/ 0 h 902"/>
                <a:gd name="T14" fmla="*/ 901 w 901"/>
                <a:gd name="T15" fmla="*/ 902 h 902"/>
                <a:gd name="T16" fmla="*/ 0 w 901"/>
                <a:gd name="T17" fmla="*/ 902 h 902"/>
                <a:gd name="T18" fmla="*/ 0 w 901"/>
                <a:gd name="T19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1" h="902">
                  <a:moveTo>
                    <a:pt x="113" y="113"/>
                  </a:moveTo>
                  <a:lnTo>
                    <a:pt x="113" y="789"/>
                  </a:lnTo>
                  <a:lnTo>
                    <a:pt x="789" y="789"/>
                  </a:lnTo>
                  <a:lnTo>
                    <a:pt x="789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901" y="0"/>
                  </a:lnTo>
                  <a:lnTo>
                    <a:pt x="901" y="902"/>
                  </a:lnTo>
                  <a:lnTo>
                    <a:pt x="0" y="90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39" name="Group 1554"/>
          <p:cNvGrpSpPr/>
          <p:nvPr/>
        </p:nvGrpSpPr>
        <p:grpSpPr>
          <a:xfrm>
            <a:off x="9658149" y="4503546"/>
            <a:ext cx="536575" cy="536575"/>
            <a:chOff x="6299200" y="5786438"/>
            <a:chExt cx="536575" cy="536575"/>
          </a:xfrm>
          <a:solidFill>
            <a:srgbClr val="000000"/>
          </a:solidFill>
        </p:grpSpPr>
        <p:sp>
          <p:nvSpPr>
            <p:cNvPr id="1640" name="Freeform 980"/>
            <p:cNvSpPr>
              <a:spLocks noEditPoints="1"/>
            </p:cNvSpPr>
            <p:nvPr/>
          </p:nvSpPr>
          <p:spPr bwMode="auto">
            <a:xfrm>
              <a:off x="6299200" y="5786438"/>
              <a:ext cx="536575" cy="536575"/>
            </a:xfrm>
            <a:custGeom>
              <a:avLst/>
              <a:gdLst>
                <a:gd name="T0" fmla="*/ 1664 w 3380"/>
                <a:gd name="T1" fmla="*/ 3045 h 3380"/>
                <a:gd name="T2" fmla="*/ 1619 w 3380"/>
                <a:gd name="T3" fmla="*/ 3067 h 3380"/>
                <a:gd name="T4" fmla="*/ 1589 w 3380"/>
                <a:gd name="T5" fmla="*/ 3106 h 3380"/>
                <a:gd name="T6" fmla="*/ 1577 w 3380"/>
                <a:gd name="T7" fmla="*/ 3155 h 3380"/>
                <a:gd name="T8" fmla="*/ 1589 w 3380"/>
                <a:gd name="T9" fmla="*/ 3204 h 3380"/>
                <a:gd name="T10" fmla="*/ 1619 w 3380"/>
                <a:gd name="T11" fmla="*/ 3243 h 3380"/>
                <a:gd name="T12" fmla="*/ 1664 w 3380"/>
                <a:gd name="T13" fmla="*/ 3264 h 3380"/>
                <a:gd name="T14" fmla="*/ 1716 w 3380"/>
                <a:gd name="T15" fmla="*/ 3264 h 3380"/>
                <a:gd name="T16" fmla="*/ 1761 w 3380"/>
                <a:gd name="T17" fmla="*/ 3243 h 3380"/>
                <a:gd name="T18" fmla="*/ 1791 w 3380"/>
                <a:gd name="T19" fmla="*/ 3204 h 3380"/>
                <a:gd name="T20" fmla="*/ 1803 w 3380"/>
                <a:gd name="T21" fmla="*/ 3155 h 3380"/>
                <a:gd name="T22" fmla="*/ 1791 w 3380"/>
                <a:gd name="T23" fmla="*/ 3106 h 3380"/>
                <a:gd name="T24" fmla="*/ 1761 w 3380"/>
                <a:gd name="T25" fmla="*/ 3067 h 3380"/>
                <a:gd name="T26" fmla="*/ 1716 w 3380"/>
                <a:gd name="T27" fmla="*/ 3045 h 3380"/>
                <a:gd name="T28" fmla="*/ 225 w 3380"/>
                <a:gd name="T29" fmla="*/ 451 h 3380"/>
                <a:gd name="T30" fmla="*/ 3155 w 3380"/>
                <a:gd name="T31" fmla="*/ 2704 h 3380"/>
                <a:gd name="T32" fmla="*/ 225 w 3380"/>
                <a:gd name="T33" fmla="*/ 451 h 3380"/>
                <a:gd name="T34" fmla="*/ 113 w 3380"/>
                <a:gd name="T35" fmla="*/ 338 h 3380"/>
                <a:gd name="T36" fmla="*/ 3267 w 3380"/>
                <a:gd name="T37" fmla="*/ 113 h 3380"/>
                <a:gd name="T38" fmla="*/ 0 w 3380"/>
                <a:gd name="T39" fmla="*/ 0 h 3380"/>
                <a:gd name="T40" fmla="*/ 3380 w 3380"/>
                <a:gd name="T41" fmla="*/ 451 h 3380"/>
                <a:gd name="T42" fmla="*/ 3267 w 3380"/>
                <a:gd name="T43" fmla="*/ 2704 h 3380"/>
                <a:gd name="T44" fmla="*/ 3341 w 3380"/>
                <a:gd name="T45" fmla="*/ 2707 h 3380"/>
                <a:gd name="T46" fmla="*/ 3369 w 3380"/>
                <a:gd name="T47" fmla="*/ 2727 h 3380"/>
                <a:gd name="T48" fmla="*/ 3380 w 3380"/>
                <a:gd name="T49" fmla="*/ 2760 h 3380"/>
                <a:gd name="T50" fmla="*/ 3369 w 3380"/>
                <a:gd name="T51" fmla="*/ 2793 h 3380"/>
                <a:gd name="T52" fmla="*/ 3341 w 3380"/>
                <a:gd name="T53" fmla="*/ 2814 h 3380"/>
                <a:gd name="T54" fmla="*/ 1746 w 3380"/>
                <a:gd name="T55" fmla="*/ 2817 h 3380"/>
                <a:gd name="T56" fmla="*/ 1746 w 3380"/>
                <a:gd name="T57" fmla="*/ 2932 h 3380"/>
                <a:gd name="T58" fmla="*/ 1744 w 3380"/>
                <a:gd name="T59" fmla="*/ 2937 h 3380"/>
                <a:gd name="T60" fmla="*/ 1806 w 3380"/>
                <a:gd name="T61" fmla="*/ 2962 h 3380"/>
                <a:gd name="T62" fmla="*/ 1856 w 3380"/>
                <a:gd name="T63" fmla="*/ 3003 h 3380"/>
                <a:gd name="T64" fmla="*/ 1893 w 3380"/>
                <a:gd name="T65" fmla="*/ 3057 h 3380"/>
                <a:gd name="T66" fmla="*/ 1912 w 3380"/>
                <a:gd name="T67" fmla="*/ 3120 h 3380"/>
                <a:gd name="T68" fmla="*/ 1912 w 3380"/>
                <a:gd name="T69" fmla="*/ 3192 h 3380"/>
                <a:gd name="T70" fmla="*/ 1890 w 3380"/>
                <a:gd name="T71" fmla="*/ 3258 h 3380"/>
                <a:gd name="T72" fmla="*/ 1849 w 3380"/>
                <a:gd name="T73" fmla="*/ 3314 h 3380"/>
                <a:gd name="T74" fmla="*/ 1793 w 3380"/>
                <a:gd name="T75" fmla="*/ 3354 h 3380"/>
                <a:gd name="T76" fmla="*/ 1727 w 3380"/>
                <a:gd name="T77" fmla="*/ 3377 h 3380"/>
                <a:gd name="T78" fmla="*/ 1653 w 3380"/>
                <a:gd name="T79" fmla="*/ 3377 h 3380"/>
                <a:gd name="T80" fmla="*/ 1587 w 3380"/>
                <a:gd name="T81" fmla="*/ 3354 h 3380"/>
                <a:gd name="T82" fmla="*/ 1531 w 3380"/>
                <a:gd name="T83" fmla="*/ 3314 h 3380"/>
                <a:gd name="T84" fmla="*/ 1490 w 3380"/>
                <a:gd name="T85" fmla="*/ 3258 h 3380"/>
                <a:gd name="T86" fmla="*/ 1468 w 3380"/>
                <a:gd name="T87" fmla="*/ 3192 h 3380"/>
                <a:gd name="T88" fmla="*/ 1468 w 3380"/>
                <a:gd name="T89" fmla="*/ 3120 h 3380"/>
                <a:gd name="T90" fmla="*/ 1487 w 3380"/>
                <a:gd name="T91" fmla="*/ 3057 h 3380"/>
                <a:gd name="T92" fmla="*/ 1524 w 3380"/>
                <a:gd name="T93" fmla="*/ 3003 h 3380"/>
                <a:gd name="T94" fmla="*/ 1574 w 3380"/>
                <a:gd name="T95" fmla="*/ 2962 h 3380"/>
                <a:gd name="T96" fmla="*/ 1636 w 3380"/>
                <a:gd name="T97" fmla="*/ 2937 h 3380"/>
                <a:gd name="T98" fmla="*/ 1634 w 3380"/>
                <a:gd name="T99" fmla="*/ 2932 h 3380"/>
                <a:gd name="T100" fmla="*/ 1634 w 3380"/>
                <a:gd name="T101" fmla="*/ 2817 h 3380"/>
                <a:gd name="T102" fmla="*/ 39 w 3380"/>
                <a:gd name="T103" fmla="*/ 2814 h 3380"/>
                <a:gd name="T104" fmla="*/ 11 w 3380"/>
                <a:gd name="T105" fmla="*/ 2793 h 3380"/>
                <a:gd name="T106" fmla="*/ 0 w 3380"/>
                <a:gd name="T107" fmla="*/ 2760 h 3380"/>
                <a:gd name="T108" fmla="*/ 11 w 3380"/>
                <a:gd name="T109" fmla="*/ 2727 h 3380"/>
                <a:gd name="T110" fmla="*/ 39 w 3380"/>
                <a:gd name="T111" fmla="*/ 2707 h 3380"/>
                <a:gd name="T112" fmla="*/ 113 w 3380"/>
                <a:gd name="T113" fmla="*/ 2704 h 3380"/>
                <a:gd name="T114" fmla="*/ 0 w 338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3380">
                  <a:moveTo>
                    <a:pt x="1690" y="3042"/>
                  </a:moveTo>
                  <a:lnTo>
                    <a:pt x="1664" y="3045"/>
                  </a:lnTo>
                  <a:lnTo>
                    <a:pt x="1641" y="3053"/>
                  </a:lnTo>
                  <a:lnTo>
                    <a:pt x="1619" y="3067"/>
                  </a:lnTo>
                  <a:lnTo>
                    <a:pt x="1602" y="3084"/>
                  </a:lnTo>
                  <a:lnTo>
                    <a:pt x="1589" y="3106"/>
                  </a:lnTo>
                  <a:lnTo>
                    <a:pt x="1580" y="3129"/>
                  </a:lnTo>
                  <a:lnTo>
                    <a:pt x="1577" y="3155"/>
                  </a:lnTo>
                  <a:lnTo>
                    <a:pt x="1580" y="3180"/>
                  </a:lnTo>
                  <a:lnTo>
                    <a:pt x="1589" y="3204"/>
                  </a:lnTo>
                  <a:lnTo>
                    <a:pt x="1602" y="3225"/>
                  </a:lnTo>
                  <a:lnTo>
                    <a:pt x="1619" y="3243"/>
                  </a:lnTo>
                  <a:lnTo>
                    <a:pt x="1641" y="3256"/>
                  </a:lnTo>
                  <a:lnTo>
                    <a:pt x="1664" y="3264"/>
                  </a:lnTo>
                  <a:lnTo>
                    <a:pt x="1690" y="3267"/>
                  </a:lnTo>
                  <a:lnTo>
                    <a:pt x="1716" y="3264"/>
                  </a:lnTo>
                  <a:lnTo>
                    <a:pt x="1739" y="3256"/>
                  </a:lnTo>
                  <a:lnTo>
                    <a:pt x="1761" y="3243"/>
                  </a:lnTo>
                  <a:lnTo>
                    <a:pt x="1778" y="3225"/>
                  </a:lnTo>
                  <a:lnTo>
                    <a:pt x="1791" y="3204"/>
                  </a:lnTo>
                  <a:lnTo>
                    <a:pt x="1800" y="3180"/>
                  </a:lnTo>
                  <a:lnTo>
                    <a:pt x="1803" y="3155"/>
                  </a:lnTo>
                  <a:lnTo>
                    <a:pt x="1800" y="3129"/>
                  </a:lnTo>
                  <a:lnTo>
                    <a:pt x="1791" y="3106"/>
                  </a:lnTo>
                  <a:lnTo>
                    <a:pt x="1778" y="3084"/>
                  </a:lnTo>
                  <a:lnTo>
                    <a:pt x="1761" y="3067"/>
                  </a:lnTo>
                  <a:lnTo>
                    <a:pt x="1739" y="3053"/>
                  </a:lnTo>
                  <a:lnTo>
                    <a:pt x="1716" y="3045"/>
                  </a:lnTo>
                  <a:lnTo>
                    <a:pt x="1690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55" y="2704"/>
                  </a:lnTo>
                  <a:lnTo>
                    <a:pt x="3155" y="451"/>
                  </a:lnTo>
                  <a:lnTo>
                    <a:pt x="225" y="451"/>
                  </a:lnTo>
                  <a:close/>
                  <a:moveTo>
                    <a:pt x="113" y="113"/>
                  </a:moveTo>
                  <a:lnTo>
                    <a:pt x="113" y="338"/>
                  </a:lnTo>
                  <a:lnTo>
                    <a:pt x="3267" y="338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451"/>
                  </a:lnTo>
                  <a:lnTo>
                    <a:pt x="3267" y="451"/>
                  </a:lnTo>
                  <a:lnTo>
                    <a:pt x="3267" y="2704"/>
                  </a:lnTo>
                  <a:lnTo>
                    <a:pt x="3324" y="2704"/>
                  </a:lnTo>
                  <a:lnTo>
                    <a:pt x="3341" y="2707"/>
                  </a:lnTo>
                  <a:lnTo>
                    <a:pt x="3356" y="2715"/>
                  </a:lnTo>
                  <a:lnTo>
                    <a:pt x="3369" y="2727"/>
                  </a:lnTo>
                  <a:lnTo>
                    <a:pt x="3377" y="2743"/>
                  </a:lnTo>
                  <a:lnTo>
                    <a:pt x="3380" y="2760"/>
                  </a:lnTo>
                  <a:lnTo>
                    <a:pt x="3377" y="2778"/>
                  </a:lnTo>
                  <a:lnTo>
                    <a:pt x="3369" y="2793"/>
                  </a:lnTo>
                  <a:lnTo>
                    <a:pt x="3356" y="2805"/>
                  </a:lnTo>
                  <a:lnTo>
                    <a:pt x="3341" y="2814"/>
                  </a:lnTo>
                  <a:lnTo>
                    <a:pt x="3324" y="2817"/>
                  </a:lnTo>
                  <a:lnTo>
                    <a:pt x="1746" y="2817"/>
                  </a:lnTo>
                  <a:lnTo>
                    <a:pt x="1746" y="2929"/>
                  </a:lnTo>
                  <a:lnTo>
                    <a:pt x="1746" y="2932"/>
                  </a:lnTo>
                  <a:lnTo>
                    <a:pt x="1745" y="2934"/>
                  </a:lnTo>
                  <a:lnTo>
                    <a:pt x="1744" y="2937"/>
                  </a:lnTo>
                  <a:lnTo>
                    <a:pt x="1776" y="2948"/>
                  </a:lnTo>
                  <a:lnTo>
                    <a:pt x="1806" y="2962"/>
                  </a:lnTo>
                  <a:lnTo>
                    <a:pt x="1832" y="2981"/>
                  </a:lnTo>
                  <a:lnTo>
                    <a:pt x="1856" y="3003"/>
                  </a:lnTo>
                  <a:lnTo>
                    <a:pt x="1876" y="3029"/>
                  </a:lnTo>
                  <a:lnTo>
                    <a:pt x="1893" y="3057"/>
                  </a:lnTo>
                  <a:lnTo>
                    <a:pt x="1905" y="3088"/>
                  </a:lnTo>
                  <a:lnTo>
                    <a:pt x="1912" y="3120"/>
                  </a:lnTo>
                  <a:lnTo>
                    <a:pt x="1915" y="3155"/>
                  </a:lnTo>
                  <a:lnTo>
                    <a:pt x="1912" y="3192"/>
                  </a:lnTo>
                  <a:lnTo>
                    <a:pt x="1904" y="3226"/>
                  </a:lnTo>
                  <a:lnTo>
                    <a:pt x="1890" y="3258"/>
                  </a:lnTo>
                  <a:lnTo>
                    <a:pt x="1871" y="3288"/>
                  </a:lnTo>
                  <a:lnTo>
                    <a:pt x="1849" y="3314"/>
                  </a:lnTo>
                  <a:lnTo>
                    <a:pt x="1823" y="3337"/>
                  </a:lnTo>
                  <a:lnTo>
                    <a:pt x="1793" y="3354"/>
                  </a:lnTo>
                  <a:lnTo>
                    <a:pt x="1761" y="3369"/>
                  </a:lnTo>
                  <a:lnTo>
                    <a:pt x="1727" y="3377"/>
                  </a:lnTo>
                  <a:lnTo>
                    <a:pt x="1690" y="3380"/>
                  </a:lnTo>
                  <a:lnTo>
                    <a:pt x="1653" y="3377"/>
                  </a:lnTo>
                  <a:lnTo>
                    <a:pt x="1619" y="3369"/>
                  </a:lnTo>
                  <a:lnTo>
                    <a:pt x="1587" y="3354"/>
                  </a:lnTo>
                  <a:lnTo>
                    <a:pt x="1557" y="3337"/>
                  </a:lnTo>
                  <a:lnTo>
                    <a:pt x="1531" y="3314"/>
                  </a:lnTo>
                  <a:lnTo>
                    <a:pt x="1509" y="3288"/>
                  </a:lnTo>
                  <a:lnTo>
                    <a:pt x="1490" y="3258"/>
                  </a:lnTo>
                  <a:lnTo>
                    <a:pt x="1476" y="3226"/>
                  </a:lnTo>
                  <a:lnTo>
                    <a:pt x="1468" y="3192"/>
                  </a:lnTo>
                  <a:lnTo>
                    <a:pt x="1465" y="3155"/>
                  </a:lnTo>
                  <a:lnTo>
                    <a:pt x="1468" y="3120"/>
                  </a:lnTo>
                  <a:lnTo>
                    <a:pt x="1475" y="3088"/>
                  </a:lnTo>
                  <a:lnTo>
                    <a:pt x="1487" y="3057"/>
                  </a:lnTo>
                  <a:lnTo>
                    <a:pt x="1504" y="3029"/>
                  </a:lnTo>
                  <a:lnTo>
                    <a:pt x="1524" y="3003"/>
                  </a:lnTo>
                  <a:lnTo>
                    <a:pt x="1548" y="2981"/>
                  </a:lnTo>
                  <a:lnTo>
                    <a:pt x="1574" y="2962"/>
                  </a:lnTo>
                  <a:lnTo>
                    <a:pt x="1604" y="2948"/>
                  </a:lnTo>
                  <a:lnTo>
                    <a:pt x="1636" y="2937"/>
                  </a:lnTo>
                  <a:lnTo>
                    <a:pt x="1635" y="2934"/>
                  </a:lnTo>
                  <a:lnTo>
                    <a:pt x="1634" y="2932"/>
                  </a:lnTo>
                  <a:lnTo>
                    <a:pt x="1634" y="2929"/>
                  </a:lnTo>
                  <a:lnTo>
                    <a:pt x="1634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4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4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3" y="2704"/>
                  </a:lnTo>
                  <a:lnTo>
                    <a:pt x="113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981"/>
            <p:cNvSpPr>
              <a:spLocks noEditPoints="1"/>
            </p:cNvSpPr>
            <p:nvPr/>
          </p:nvSpPr>
          <p:spPr bwMode="auto">
            <a:xfrm>
              <a:off x="6656388" y="5902326"/>
              <a:ext cx="134938" cy="134938"/>
            </a:xfrm>
            <a:custGeom>
              <a:avLst/>
              <a:gdLst>
                <a:gd name="T0" fmla="*/ 113 w 844"/>
                <a:gd name="T1" fmla="*/ 115 h 844"/>
                <a:gd name="T2" fmla="*/ 113 w 844"/>
                <a:gd name="T3" fmla="*/ 731 h 844"/>
                <a:gd name="T4" fmla="*/ 730 w 844"/>
                <a:gd name="T5" fmla="*/ 731 h 844"/>
                <a:gd name="T6" fmla="*/ 720 w 844"/>
                <a:gd name="T7" fmla="*/ 666 h 844"/>
                <a:gd name="T8" fmla="*/ 706 w 844"/>
                <a:gd name="T9" fmla="*/ 605 h 844"/>
                <a:gd name="T10" fmla="*/ 687 w 844"/>
                <a:gd name="T11" fmla="*/ 544 h 844"/>
                <a:gd name="T12" fmla="*/ 661 w 844"/>
                <a:gd name="T13" fmla="*/ 487 h 844"/>
                <a:gd name="T14" fmla="*/ 630 w 844"/>
                <a:gd name="T15" fmla="*/ 433 h 844"/>
                <a:gd name="T16" fmla="*/ 595 w 844"/>
                <a:gd name="T17" fmla="*/ 381 h 844"/>
                <a:gd name="T18" fmla="*/ 555 w 844"/>
                <a:gd name="T19" fmla="*/ 333 h 844"/>
                <a:gd name="T20" fmla="*/ 511 w 844"/>
                <a:gd name="T21" fmla="*/ 289 h 844"/>
                <a:gd name="T22" fmla="*/ 463 w 844"/>
                <a:gd name="T23" fmla="*/ 249 h 844"/>
                <a:gd name="T24" fmla="*/ 412 w 844"/>
                <a:gd name="T25" fmla="*/ 214 h 844"/>
                <a:gd name="T26" fmla="*/ 358 w 844"/>
                <a:gd name="T27" fmla="*/ 184 h 844"/>
                <a:gd name="T28" fmla="*/ 300 w 844"/>
                <a:gd name="T29" fmla="*/ 158 h 844"/>
                <a:gd name="T30" fmla="*/ 240 w 844"/>
                <a:gd name="T31" fmla="*/ 139 h 844"/>
                <a:gd name="T32" fmla="*/ 178 w 844"/>
                <a:gd name="T33" fmla="*/ 123 h 844"/>
                <a:gd name="T34" fmla="*/ 113 w 844"/>
                <a:gd name="T35" fmla="*/ 115 h 844"/>
                <a:gd name="T36" fmla="*/ 0 w 844"/>
                <a:gd name="T37" fmla="*/ 0 h 844"/>
                <a:gd name="T38" fmla="*/ 57 w 844"/>
                <a:gd name="T39" fmla="*/ 0 h 844"/>
                <a:gd name="T40" fmla="*/ 128 w 844"/>
                <a:gd name="T41" fmla="*/ 3 h 844"/>
                <a:gd name="T42" fmla="*/ 198 w 844"/>
                <a:gd name="T43" fmla="*/ 13 h 844"/>
                <a:gd name="T44" fmla="*/ 266 w 844"/>
                <a:gd name="T45" fmla="*/ 28 h 844"/>
                <a:gd name="T46" fmla="*/ 331 w 844"/>
                <a:gd name="T47" fmla="*/ 49 h 844"/>
                <a:gd name="T48" fmla="*/ 395 w 844"/>
                <a:gd name="T49" fmla="*/ 76 h 844"/>
                <a:gd name="T50" fmla="*/ 454 w 844"/>
                <a:gd name="T51" fmla="*/ 108 h 844"/>
                <a:gd name="T52" fmla="*/ 510 w 844"/>
                <a:gd name="T53" fmla="*/ 145 h 844"/>
                <a:gd name="T54" fmla="*/ 564 w 844"/>
                <a:gd name="T55" fmla="*/ 186 h 844"/>
                <a:gd name="T56" fmla="*/ 614 w 844"/>
                <a:gd name="T57" fmla="*/ 231 h 844"/>
                <a:gd name="T58" fmla="*/ 659 w 844"/>
                <a:gd name="T59" fmla="*/ 281 h 844"/>
                <a:gd name="T60" fmla="*/ 700 w 844"/>
                <a:gd name="T61" fmla="*/ 334 h 844"/>
                <a:gd name="T62" fmla="*/ 737 w 844"/>
                <a:gd name="T63" fmla="*/ 391 h 844"/>
                <a:gd name="T64" fmla="*/ 769 w 844"/>
                <a:gd name="T65" fmla="*/ 450 h 844"/>
                <a:gd name="T66" fmla="*/ 795 w 844"/>
                <a:gd name="T67" fmla="*/ 513 h 844"/>
                <a:gd name="T68" fmla="*/ 816 w 844"/>
                <a:gd name="T69" fmla="*/ 578 h 844"/>
                <a:gd name="T70" fmla="*/ 832 w 844"/>
                <a:gd name="T71" fmla="*/ 647 h 844"/>
                <a:gd name="T72" fmla="*/ 841 w 844"/>
                <a:gd name="T73" fmla="*/ 716 h 844"/>
                <a:gd name="T74" fmla="*/ 844 w 844"/>
                <a:gd name="T75" fmla="*/ 787 h 844"/>
                <a:gd name="T76" fmla="*/ 844 w 844"/>
                <a:gd name="T77" fmla="*/ 844 h 844"/>
                <a:gd name="T78" fmla="*/ 0 w 844"/>
                <a:gd name="T79" fmla="*/ 844 h 844"/>
                <a:gd name="T80" fmla="*/ 0 w 844"/>
                <a:gd name="T81" fmla="*/ 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44" h="844">
                  <a:moveTo>
                    <a:pt x="113" y="115"/>
                  </a:moveTo>
                  <a:lnTo>
                    <a:pt x="113" y="731"/>
                  </a:lnTo>
                  <a:lnTo>
                    <a:pt x="730" y="731"/>
                  </a:lnTo>
                  <a:lnTo>
                    <a:pt x="720" y="666"/>
                  </a:lnTo>
                  <a:lnTo>
                    <a:pt x="706" y="605"/>
                  </a:lnTo>
                  <a:lnTo>
                    <a:pt x="687" y="544"/>
                  </a:lnTo>
                  <a:lnTo>
                    <a:pt x="661" y="487"/>
                  </a:lnTo>
                  <a:lnTo>
                    <a:pt x="630" y="433"/>
                  </a:lnTo>
                  <a:lnTo>
                    <a:pt x="595" y="381"/>
                  </a:lnTo>
                  <a:lnTo>
                    <a:pt x="555" y="333"/>
                  </a:lnTo>
                  <a:lnTo>
                    <a:pt x="511" y="289"/>
                  </a:lnTo>
                  <a:lnTo>
                    <a:pt x="463" y="249"/>
                  </a:lnTo>
                  <a:lnTo>
                    <a:pt x="412" y="214"/>
                  </a:lnTo>
                  <a:lnTo>
                    <a:pt x="358" y="184"/>
                  </a:lnTo>
                  <a:lnTo>
                    <a:pt x="300" y="158"/>
                  </a:lnTo>
                  <a:lnTo>
                    <a:pt x="240" y="139"/>
                  </a:lnTo>
                  <a:lnTo>
                    <a:pt x="178" y="123"/>
                  </a:lnTo>
                  <a:lnTo>
                    <a:pt x="113" y="115"/>
                  </a:lnTo>
                  <a:close/>
                  <a:moveTo>
                    <a:pt x="0" y="0"/>
                  </a:moveTo>
                  <a:lnTo>
                    <a:pt x="57" y="0"/>
                  </a:lnTo>
                  <a:lnTo>
                    <a:pt x="128" y="3"/>
                  </a:lnTo>
                  <a:lnTo>
                    <a:pt x="198" y="13"/>
                  </a:lnTo>
                  <a:lnTo>
                    <a:pt x="266" y="28"/>
                  </a:lnTo>
                  <a:lnTo>
                    <a:pt x="331" y="49"/>
                  </a:lnTo>
                  <a:lnTo>
                    <a:pt x="395" y="76"/>
                  </a:lnTo>
                  <a:lnTo>
                    <a:pt x="454" y="108"/>
                  </a:lnTo>
                  <a:lnTo>
                    <a:pt x="510" y="145"/>
                  </a:lnTo>
                  <a:lnTo>
                    <a:pt x="564" y="186"/>
                  </a:lnTo>
                  <a:lnTo>
                    <a:pt x="614" y="231"/>
                  </a:lnTo>
                  <a:lnTo>
                    <a:pt x="659" y="281"/>
                  </a:lnTo>
                  <a:lnTo>
                    <a:pt x="700" y="334"/>
                  </a:lnTo>
                  <a:lnTo>
                    <a:pt x="737" y="391"/>
                  </a:lnTo>
                  <a:lnTo>
                    <a:pt x="769" y="450"/>
                  </a:lnTo>
                  <a:lnTo>
                    <a:pt x="795" y="513"/>
                  </a:lnTo>
                  <a:lnTo>
                    <a:pt x="816" y="578"/>
                  </a:lnTo>
                  <a:lnTo>
                    <a:pt x="832" y="647"/>
                  </a:lnTo>
                  <a:lnTo>
                    <a:pt x="841" y="716"/>
                  </a:lnTo>
                  <a:lnTo>
                    <a:pt x="844" y="787"/>
                  </a:lnTo>
                  <a:lnTo>
                    <a:pt x="844" y="844"/>
                  </a:lnTo>
                  <a:lnTo>
                    <a:pt x="0" y="84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2" name="Freeform 982"/>
            <p:cNvSpPr>
              <a:spLocks noEditPoints="1"/>
            </p:cNvSpPr>
            <p:nvPr/>
          </p:nvSpPr>
          <p:spPr bwMode="auto">
            <a:xfrm>
              <a:off x="6343650" y="5929313"/>
              <a:ext cx="420688" cy="250825"/>
            </a:xfrm>
            <a:custGeom>
              <a:avLst/>
              <a:gdLst>
                <a:gd name="T0" fmla="*/ 1675 w 2644"/>
                <a:gd name="T1" fmla="*/ 138 h 1575"/>
                <a:gd name="T2" fmla="*/ 1504 w 2644"/>
                <a:gd name="T3" fmla="*/ 212 h 1575"/>
                <a:gd name="T4" fmla="*/ 1362 w 2644"/>
                <a:gd name="T5" fmla="*/ 330 h 1575"/>
                <a:gd name="T6" fmla="*/ 1256 w 2644"/>
                <a:gd name="T7" fmla="*/ 481 h 1575"/>
                <a:gd name="T8" fmla="*/ 1195 w 2644"/>
                <a:gd name="T9" fmla="*/ 658 h 1575"/>
                <a:gd name="T10" fmla="*/ 1186 w 2644"/>
                <a:gd name="T11" fmla="*/ 845 h 1575"/>
                <a:gd name="T12" fmla="*/ 1222 w 2644"/>
                <a:gd name="T13" fmla="*/ 1011 h 1575"/>
                <a:gd name="T14" fmla="*/ 1498 w 2644"/>
                <a:gd name="T15" fmla="*/ 1023 h 1575"/>
                <a:gd name="T16" fmla="*/ 1521 w 2644"/>
                <a:gd name="T17" fmla="*/ 1068 h 1575"/>
                <a:gd name="T18" fmla="*/ 1498 w 2644"/>
                <a:gd name="T19" fmla="*/ 1113 h 1575"/>
                <a:gd name="T20" fmla="*/ 1274 w 2644"/>
                <a:gd name="T21" fmla="*/ 1124 h 1575"/>
                <a:gd name="T22" fmla="*/ 1379 w 2644"/>
                <a:gd name="T23" fmla="*/ 1262 h 1575"/>
                <a:gd name="T24" fmla="*/ 1516 w 2644"/>
                <a:gd name="T25" fmla="*/ 1369 h 1575"/>
                <a:gd name="T26" fmla="*/ 1677 w 2644"/>
                <a:gd name="T27" fmla="*/ 1437 h 1575"/>
                <a:gd name="T28" fmla="*/ 1858 w 2644"/>
                <a:gd name="T29" fmla="*/ 1462 h 1575"/>
                <a:gd name="T30" fmla="*/ 2048 w 2644"/>
                <a:gd name="T31" fmla="*/ 1434 h 1575"/>
                <a:gd name="T32" fmla="*/ 2217 w 2644"/>
                <a:gd name="T33" fmla="*/ 1358 h 1575"/>
                <a:gd name="T34" fmla="*/ 2358 w 2644"/>
                <a:gd name="T35" fmla="*/ 1239 h 1575"/>
                <a:gd name="T36" fmla="*/ 2462 w 2644"/>
                <a:gd name="T37" fmla="*/ 1086 h 1575"/>
                <a:gd name="T38" fmla="*/ 2521 w 2644"/>
                <a:gd name="T39" fmla="*/ 908 h 1575"/>
                <a:gd name="T40" fmla="*/ 1800 w 2644"/>
                <a:gd name="T41" fmla="*/ 115 h 1575"/>
                <a:gd name="T42" fmla="*/ 1914 w 2644"/>
                <a:gd name="T43" fmla="*/ 732 h 1575"/>
                <a:gd name="T44" fmla="*/ 2641 w 2644"/>
                <a:gd name="T45" fmla="*/ 859 h 1575"/>
                <a:gd name="T46" fmla="*/ 2595 w 2644"/>
                <a:gd name="T47" fmla="*/ 1062 h 1575"/>
                <a:gd name="T48" fmla="*/ 2500 w 2644"/>
                <a:gd name="T49" fmla="*/ 1241 h 1575"/>
                <a:gd name="T50" fmla="*/ 2364 w 2644"/>
                <a:gd name="T51" fmla="*/ 1389 h 1575"/>
                <a:gd name="T52" fmla="*/ 2195 w 2644"/>
                <a:gd name="T53" fmla="*/ 1499 h 1575"/>
                <a:gd name="T54" fmla="*/ 1999 w 2644"/>
                <a:gd name="T55" fmla="*/ 1562 h 1575"/>
                <a:gd name="T56" fmla="*/ 1786 w 2644"/>
                <a:gd name="T57" fmla="*/ 1572 h 1575"/>
                <a:gd name="T58" fmla="*/ 1583 w 2644"/>
                <a:gd name="T59" fmla="*/ 1526 h 1575"/>
                <a:gd name="T60" fmla="*/ 1404 w 2644"/>
                <a:gd name="T61" fmla="*/ 1430 h 1575"/>
                <a:gd name="T62" fmla="*/ 1256 w 2644"/>
                <a:gd name="T63" fmla="*/ 1294 h 1575"/>
                <a:gd name="T64" fmla="*/ 1147 w 2644"/>
                <a:gd name="T65" fmla="*/ 1124 h 1575"/>
                <a:gd name="T66" fmla="*/ 769 w 2644"/>
                <a:gd name="T67" fmla="*/ 1120 h 1575"/>
                <a:gd name="T68" fmla="*/ 759 w 2644"/>
                <a:gd name="T69" fmla="*/ 1116 h 1575"/>
                <a:gd name="T70" fmla="*/ 748 w 2644"/>
                <a:gd name="T71" fmla="*/ 1108 h 1575"/>
                <a:gd name="T72" fmla="*/ 739 w 2644"/>
                <a:gd name="T73" fmla="*/ 1095 h 1575"/>
                <a:gd name="T74" fmla="*/ 39 w 2644"/>
                <a:gd name="T75" fmla="*/ 614 h 1575"/>
                <a:gd name="T76" fmla="*/ 3 w 2644"/>
                <a:gd name="T77" fmla="*/ 578 h 1575"/>
                <a:gd name="T78" fmla="*/ 11 w 2644"/>
                <a:gd name="T79" fmla="*/ 528 h 1575"/>
                <a:gd name="T80" fmla="*/ 56 w 2644"/>
                <a:gd name="T81" fmla="*/ 504 h 1575"/>
                <a:gd name="T82" fmla="*/ 514 w 2644"/>
                <a:gd name="T83" fmla="*/ 505 h 1575"/>
                <a:gd name="T84" fmla="*/ 530 w 2644"/>
                <a:gd name="T85" fmla="*/ 510 h 1575"/>
                <a:gd name="T86" fmla="*/ 544 w 2644"/>
                <a:gd name="T87" fmla="*/ 519 h 1575"/>
                <a:gd name="T88" fmla="*/ 551 w 2644"/>
                <a:gd name="T89" fmla="*/ 528 h 1575"/>
                <a:gd name="T90" fmla="*/ 556 w 2644"/>
                <a:gd name="T91" fmla="*/ 533 h 1575"/>
                <a:gd name="T92" fmla="*/ 1088 w 2644"/>
                <a:gd name="T93" fmla="*/ 957 h 1575"/>
                <a:gd name="T94" fmla="*/ 1070 w 2644"/>
                <a:gd name="T95" fmla="*/ 787 h 1575"/>
                <a:gd name="T96" fmla="*/ 1098 w 2644"/>
                <a:gd name="T97" fmla="*/ 578 h 1575"/>
                <a:gd name="T98" fmla="*/ 1178 w 2644"/>
                <a:gd name="T99" fmla="*/ 391 h 1575"/>
                <a:gd name="T100" fmla="*/ 1300 w 2644"/>
                <a:gd name="T101" fmla="*/ 231 h 1575"/>
                <a:gd name="T102" fmla="*/ 1460 w 2644"/>
                <a:gd name="T103" fmla="*/ 108 h 1575"/>
                <a:gd name="T104" fmla="*/ 1648 w 2644"/>
                <a:gd name="T105" fmla="*/ 29 h 1575"/>
                <a:gd name="T106" fmla="*/ 1858 w 2644"/>
                <a:gd name="T107" fmla="*/ 0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44" h="1575">
                  <a:moveTo>
                    <a:pt x="1800" y="115"/>
                  </a:moveTo>
                  <a:lnTo>
                    <a:pt x="1737" y="123"/>
                  </a:lnTo>
                  <a:lnTo>
                    <a:pt x="1675" y="138"/>
                  </a:lnTo>
                  <a:lnTo>
                    <a:pt x="1616" y="158"/>
                  </a:lnTo>
                  <a:lnTo>
                    <a:pt x="1559" y="183"/>
                  </a:lnTo>
                  <a:lnTo>
                    <a:pt x="1504" y="212"/>
                  </a:lnTo>
                  <a:lnTo>
                    <a:pt x="1453" y="247"/>
                  </a:lnTo>
                  <a:lnTo>
                    <a:pt x="1406" y="286"/>
                  </a:lnTo>
                  <a:lnTo>
                    <a:pt x="1362" y="330"/>
                  </a:lnTo>
                  <a:lnTo>
                    <a:pt x="1323" y="376"/>
                  </a:lnTo>
                  <a:lnTo>
                    <a:pt x="1287" y="428"/>
                  </a:lnTo>
                  <a:lnTo>
                    <a:pt x="1256" y="481"/>
                  </a:lnTo>
                  <a:lnTo>
                    <a:pt x="1231" y="537"/>
                  </a:lnTo>
                  <a:lnTo>
                    <a:pt x="1210" y="597"/>
                  </a:lnTo>
                  <a:lnTo>
                    <a:pt x="1195" y="658"/>
                  </a:lnTo>
                  <a:lnTo>
                    <a:pt x="1186" y="722"/>
                  </a:lnTo>
                  <a:lnTo>
                    <a:pt x="1183" y="787"/>
                  </a:lnTo>
                  <a:lnTo>
                    <a:pt x="1186" y="845"/>
                  </a:lnTo>
                  <a:lnTo>
                    <a:pt x="1193" y="903"/>
                  </a:lnTo>
                  <a:lnTo>
                    <a:pt x="1205" y="958"/>
                  </a:lnTo>
                  <a:lnTo>
                    <a:pt x="1222" y="1011"/>
                  </a:lnTo>
                  <a:lnTo>
                    <a:pt x="1464" y="1011"/>
                  </a:lnTo>
                  <a:lnTo>
                    <a:pt x="1482" y="1014"/>
                  </a:lnTo>
                  <a:lnTo>
                    <a:pt x="1498" y="1023"/>
                  </a:lnTo>
                  <a:lnTo>
                    <a:pt x="1509" y="1035"/>
                  </a:lnTo>
                  <a:lnTo>
                    <a:pt x="1518" y="1050"/>
                  </a:lnTo>
                  <a:lnTo>
                    <a:pt x="1521" y="1068"/>
                  </a:lnTo>
                  <a:lnTo>
                    <a:pt x="1518" y="1085"/>
                  </a:lnTo>
                  <a:lnTo>
                    <a:pt x="1509" y="1100"/>
                  </a:lnTo>
                  <a:lnTo>
                    <a:pt x="1498" y="1113"/>
                  </a:lnTo>
                  <a:lnTo>
                    <a:pt x="1482" y="1121"/>
                  </a:lnTo>
                  <a:lnTo>
                    <a:pt x="1464" y="1124"/>
                  </a:lnTo>
                  <a:lnTo>
                    <a:pt x="1274" y="1124"/>
                  </a:lnTo>
                  <a:lnTo>
                    <a:pt x="1305" y="1173"/>
                  </a:lnTo>
                  <a:lnTo>
                    <a:pt x="1340" y="1219"/>
                  </a:lnTo>
                  <a:lnTo>
                    <a:pt x="1379" y="1262"/>
                  </a:lnTo>
                  <a:lnTo>
                    <a:pt x="1421" y="1301"/>
                  </a:lnTo>
                  <a:lnTo>
                    <a:pt x="1467" y="1337"/>
                  </a:lnTo>
                  <a:lnTo>
                    <a:pt x="1516" y="1369"/>
                  </a:lnTo>
                  <a:lnTo>
                    <a:pt x="1567" y="1396"/>
                  </a:lnTo>
                  <a:lnTo>
                    <a:pt x="1621" y="1419"/>
                  </a:lnTo>
                  <a:lnTo>
                    <a:pt x="1677" y="1437"/>
                  </a:lnTo>
                  <a:lnTo>
                    <a:pt x="1736" y="1451"/>
                  </a:lnTo>
                  <a:lnTo>
                    <a:pt x="1795" y="1459"/>
                  </a:lnTo>
                  <a:lnTo>
                    <a:pt x="1858" y="1462"/>
                  </a:lnTo>
                  <a:lnTo>
                    <a:pt x="1922" y="1459"/>
                  </a:lnTo>
                  <a:lnTo>
                    <a:pt x="1987" y="1450"/>
                  </a:lnTo>
                  <a:lnTo>
                    <a:pt x="2048" y="1434"/>
                  </a:lnTo>
                  <a:lnTo>
                    <a:pt x="2108" y="1414"/>
                  </a:lnTo>
                  <a:lnTo>
                    <a:pt x="2164" y="1388"/>
                  </a:lnTo>
                  <a:lnTo>
                    <a:pt x="2217" y="1358"/>
                  </a:lnTo>
                  <a:lnTo>
                    <a:pt x="2268" y="1323"/>
                  </a:lnTo>
                  <a:lnTo>
                    <a:pt x="2314" y="1283"/>
                  </a:lnTo>
                  <a:lnTo>
                    <a:pt x="2358" y="1239"/>
                  </a:lnTo>
                  <a:lnTo>
                    <a:pt x="2397" y="1192"/>
                  </a:lnTo>
                  <a:lnTo>
                    <a:pt x="2432" y="1140"/>
                  </a:lnTo>
                  <a:lnTo>
                    <a:pt x="2462" y="1086"/>
                  </a:lnTo>
                  <a:lnTo>
                    <a:pt x="2487" y="1029"/>
                  </a:lnTo>
                  <a:lnTo>
                    <a:pt x="2507" y="969"/>
                  </a:lnTo>
                  <a:lnTo>
                    <a:pt x="2521" y="908"/>
                  </a:lnTo>
                  <a:lnTo>
                    <a:pt x="2530" y="843"/>
                  </a:lnTo>
                  <a:lnTo>
                    <a:pt x="1800" y="843"/>
                  </a:lnTo>
                  <a:lnTo>
                    <a:pt x="1800" y="115"/>
                  </a:lnTo>
                  <a:close/>
                  <a:moveTo>
                    <a:pt x="1858" y="0"/>
                  </a:moveTo>
                  <a:lnTo>
                    <a:pt x="1914" y="0"/>
                  </a:lnTo>
                  <a:lnTo>
                    <a:pt x="1914" y="732"/>
                  </a:lnTo>
                  <a:lnTo>
                    <a:pt x="2644" y="732"/>
                  </a:lnTo>
                  <a:lnTo>
                    <a:pt x="2644" y="787"/>
                  </a:lnTo>
                  <a:lnTo>
                    <a:pt x="2641" y="859"/>
                  </a:lnTo>
                  <a:lnTo>
                    <a:pt x="2632" y="928"/>
                  </a:lnTo>
                  <a:lnTo>
                    <a:pt x="2617" y="996"/>
                  </a:lnTo>
                  <a:lnTo>
                    <a:pt x="2595" y="1062"/>
                  </a:lnTo>
                  <a:lnTo>
                    <a:pt x="2568" y="1125"/>
                  </a:lnTo>
                  <a:lnTo>
                    <a:pt x="2537" y="1184"/>
                  </a:lnTo>
                  <a:lnTo>
                    <a:pt x="2500" y="1241"/>
                  </a:lnTo>
                  <a:lnTo>
                    <a:pt x="2459" y="1294"/>
                  </a:lnTo>
                  <a:lnTo>
                    <a:pt x="2414" y="1344"/>
                  </a:lnTo>
                  <a:lnTo>
                    <a:pt x="2364" y="1389"/>
                  </a:lnTo>
                  <a:lnTo>
                    <a:pt x="2311" y="1430"/>
                  </a:lnTo>
                  <a:lnTo>
                    <a:pt x="2254" y="1467"/>
                  </a:lnTo>
                  <a:lnTo>
                    <a:pt x="2195" y="1499"/>
                  </a:lnTo>
                  <a:lnTo>
                    <a:pt x="2131" y="1526"/>
                  </a:lnTo>
                  <a:lnTo>
                    <a:pt x="2067" y="1546"/>
                  </a:lnTo>
                  <a:lnTo>
                    <a:pt x="1999" y="1562"/>
                  </a:lnTo>
                  <a:lnTo>
                    <a:pt x="1928" y="1572"/>
                  </a:lnTo>
                  <a:lnTo>
                    <a:pt x="1858" y="1575"/>
                  </a:lnTo>
                  <a:lnTo>
                    <a:pt x="1786" y="1572"/>
                  </a:lnTo>
                  <a:lnTo>
                    <a:pt x="1716" y="1562"/>
                  </a:lnTo>
                  <a:lnTo>
                    <a:pt x="1649" y="1546"/>
                  </a:lnTo>
                  <a:lnTo>
                    <a:pt x="1583" y="1526"/>
                  </a:lnTo>
                  <a:lnTo>
                    <a:pt x="1521" y="1499"/>
                  </a:lnTo>
                  <a:lnTo>
                    <a:pt x="1460" y="1467"/>
                  </a:lnTo>
                  <a:lnTo>
                    <a:pt x="1404" y="1430"/>
                  </a:lnTo>
                  <a:lnTo>
                    <a:pt x="1351" y="1389"/>
                  </a:lnTo>
                  <a:lnTo>
                    <a:pt x="1301" y="1343"/>
                  </a:lnTo>
                  <a:lnTo>
                    <a:pt x="1256" y="1294"/>
                  </a:lnTo>
                  <a:lnTo>
                    <a:pt x="1215" y="1241"/>
                  </a:lnTo>
                  <a:lnTo>
                    <a:pt x="1179" y="1184"/>
                  </a:lnTo>
                  <a:lnTo>
                    <a:pt x="1147" y="1124"/>
                  </a:lnTo>
                  <a:lnTo>
                    <a:pt x="788" y="1124"/>
                  </a:lnTo>
                  <a:lnTo>
                    <a:pt x="778" y="1123"/>
                  </a:lnTo>
                  <a:lnTo>
                    <a:pt x="769" y="1120"/>
                  </a:lnTo>
                  <a:lnTo>
                    <a:pt x="767" y="1119"/>
                  </a:lnTo>
                  <a:lnTo>
                    <a:pt x="765" y="1118"/>
                  </a:lnTo>
                  <a:lnTo>
                    <a:pt x="759" y="1116"/>
                  </a:lnTo>
                  <a:lnTo>
                    <a:pt x="754" y="1112"/>
                  </a:lnTo>
                  <a:lnTo>
                    <a:pt x="749" y="1108"/>
                  </a:lnTo>
                  <a:lnTo>
                    <a:pt x="748" y="1108"/>
                  </a:lnTo>
                  <a:lnTo>
                    <a:pt x="748" y="1108"/>
                  </a:lnTo>
                  <a:lnTo>
                    <a:pt x="743" y="1101"/>
                  </a:lnTo>
                  <a:lnTo>
                    <a:pt x="739" y="1095"/>
                  </a:lnTo>
                  <a:lnTo>
                    <a:pt x="474" y="617"/>
                  </a:lnTo>
                  <a:lnTo>
                    <a:pt x="56" y="617"/>
                  </a:lnTo>
                  <a:lnTo>
                    <a:pt x="39" y="614"/>
                  </a:lnTo>
                  <a:lnTo>
                    <a:pt x="23" y="606"/>
                  </a:lnTo>
                  <a:lnTo>
                    <a:pt x="11" y="594"/>
                  </a:lnTo>
                  <a:lnTo>
                    <a:pt x="3" y="578"/>
                  </a:lnTo>
                  <a:lnTo>
                    <a:pt x="0" y="561"/>
                  </a:lnTo>
                  <a:lnTo>
                    <a:pt x="3" y="543"/>
                  </a:lnTo>
                  <a:lnTo>
                    <a:pt x="11" y="528"/>
                  </a:lnTo>
                  <a:lnTo>
                    <a:pt x="23" y="516"/>
                  </a:lnTo>
                  <a:lnTo>
                    <a:pt x="39" y="507"/>
                  </a:lnTo>
                  <a:lnTo>
                    <a:pt x="56" y="504"/>
                  </a:lnTo>
                  <a:lnTo>
                    <a:pt x="507" y="504"/>
                  </a:lnTo>
                  <a:lnTo>
                    <a:pt x="510" y="505"/>
                  </a:lnTo>
                  <a:lnTo>
                    <a:pt x="514" y="505"/>
                  </a:lnTo>
                  <a:lnTo>
                    <a:pt x="520" y="506"/>
                  </a:lnTo>
                  <a:lnTo>
                    <a:pt x="525" y="508"/>
                  </a:lnTo>
                  <a:lnTo>
                    <a:pt x="530" y="510"/>
                  </a:lnTo>
                  <a:lnTo>
                    <a:pt x="535" y="514"/>
                  </a:lnTo>
                  <a:lnTo>
                    <a:pt x="539" y="516"/>
                  </a:lnTo>
                  <a:lnTo>
                    <a:pt x="544" y="519"/>
                  </a:lnTo>
                  <a:lnTo>
                    <a:pt x="547" y="522"/>
                  </a:lnTo>
                  <a:lnTo>
                    <a:pt x="549" y="525"/>
                  </a:lnTo>
                  <a:lnTo>
                    <a:pt x="551" y="528"/>
                  </a:lnTo>
                  <a:lnTo>
                    <a:pt x="553" y="530"/>
                  </a:lnTo>
                  <a:lnTo>
                    <a:pt x="555" y="531"/>
                  </a:lnTo>
                  <a:lnTo>
                    <a:pt x="556" y="533"/>
                  </a:lnTo>
                  <a:lnTo>
                    <a:pt x="821" y="1011"/>
                  </a:lnTo>
                  <a:lnTo>
                    <a:pt x="1103" y="1011"/>
                  </a:lnTo>
                  <a:lnTo>
                    <a:pt x="1088" y="957"/>
                  </a:lnTo>
                  <a:lnTo>
                    <a:pt x="1078" y="902"/>
                  </a:lnTo>
                  <a:lnTo>
                    <a:pt x="1072" y="845"/>
                  </a:lnTo>
                  <a:lnTo>
                    <a:pt x="1070" y="787"/>
                  </a:lnTo>
                  <a:lnTo>
                    <a:pt x="1073" y="716"/>
                  </a:lnTo>
                  <a:lnTo>
                    <a:pt x="1082" y="646"/>
                  </a:lnTo>
                  <a:lnTo>
                    <a:pt x="1098" y="578"/>
                  </a:lnTo>
                  <a:lnTo>
                    <a:pt x="1119" y="513"/>
                  </a:lnTo>
                  <a:lnTo>
                    <a:pt x="1146" y="450"/>
                  </a:lnTo>
                  <a:lnTo>
                    <a:pt x="1178" y="391"/>
                  </a:lnTo>
                  <a:lnTo>
                    <a:pt x="1214" y="333"/>
                  </a:lnTo>
                  <a:lnTo>
                    <a:pt x="1255" y="281"/>
                  </a:lnTo>
                  <a:lnTo>
                    <a:pt x="1300" y="231"/>
                  </a:lnTo>
                  <a:lnTo>
                    <a:pt x="1351" y="186"/>
                  </a:lnTo>
                  <a:lnTo>
                    <a:pt x="1404" y="145"/>
                  </a:lnTo>
                  <a:lnTo>
                    <a:pt x="1460" y="108"/>
                  </a:lnTo>
                  <a:lnTo>
                    <a:pt x="1520" y="76"/>
                  </a:lnTo>
                  <a:lnTo>
                    <a:pt x="1583" y="50"/>
                  </a:lnTo>
                  <a:lnTo>
                    <a:pt x="1648" y="29"/>
                  </a:lnTo>
                  <a:lnTo>
                    <a:pt x="1716" y="13"/>
                  </a:lnTo>
                  <a:lnTo>
                    <a:pt x="1786" y="3"/>
                  </a:lnTo>
                  <a:lnTo>
                    <a:pt x="18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3" name="Freeform 983"/>
            <p:cNvSpPr>
              <a:spLocks/>
            </p:cNvSpPr>
            <p:nvPr/>
          </p:nvSpPr>
          <p:spPr bwMode="auto">
            <a:xfrm>
              <a:off x="6361113" y="5938838"/>
              <a:ext cx="19050" cy="53975"/>
            </a:xfrm>
            <a:custGeom>
              <a:avLst/>
              <a:gdLst>
                <a:gd name="T0" fmla="*/ 57 w 113"/>
                <a:gd name="T1" fmla="*/ 0 h 338"/>
                <a:gd name="T2" fmla="*/ 74 w 113"/>
                <a:gd name="T3" fmla="*/ 3 h 338"/>
                <a:gd name="T4" fmla="*/ 89 w 113"/>
                <a:gd name="T5" fmla="*/ 11 h 338"/>
                <a:gd name="T6" fmla="*/ 102 w 113"/>
                <a:gd name="T7" fmla="*/ 23 h 338"/>
                <a:gd name="T8" fmla="*/ 110 w 113"/>
                <a:gd name="T9" fmla="*/ 39 h 338"/>
                <a:gd name="T10" fmla="*/ 113 w 113"/>
                <a:gd name="T11" fmla="*/ 56 h 338"/>
                <a:gd name="T12" fmla="*/ 113 w 113"/>
                <a:gd name="T13" fmla="*/ 281 h 338"/>
                <a:gd name="T14" fmla="*/ 110 w 113"/>
                <a:gd name="T15" fmla="*/ 299 h 338"/>
                <a:gd name="T16" fmla="*/ 102 w 113"/>
                <a:gd name="T17" fmla="*/ 314 h 338"/>
                <a:gd name="T18" fmla="*/ 89 w 113"/>
                <a:gd name="T19" fmla="*/ 326 h 338"/>
                <a:gd name="T20" fmla="*/ 74 w 113"/>
                <a:gd name="T21" fmla="*/ 335 h 338"/>
                <a:gd name="T22" fmla="*/ 57 w 113"/>
                <a:gd name="T23" fmla="*/ 338 h 338"/>
                <a:gd name="T24" fmla="*/ 39 w 113"/>
                <a:gd name="T25" fmla="*/ 335 h 338"/>
                <a:gd name="T26" fmla="*/ 24 w 113"/>
                <a:gd name="T27" fmla="*/ 326 h 338"/>
                <a:gd name="T28" fmla="*/ 12 w 113"/>
                <a:gd name="T29" fmla="*/ 314 h 338"/>
                <a:gd name="T30" fmla="*/ 3 w 113"/>
                <a:gd name="T31" fmla="*/ 299 h 338"/>
                <a:gd name="T32" fmla="*/ 0 w 113"/>
                <a:gd name="T33" fmla="*/ 281 h 338"/>
                <a:gd name="T34" fmla="*/ 0 w 113"/>
                <a:gd name="T35" fmla="*/ 56 h 338"/>
                <a:gd name="T36" fmla="*/ 3 w 113"/>
                <a:gd name="T37" fmla="*/ 39 h 338"/>
                <a:gd name="T38" fmla="*/ 12 w 113"/>
                <a:gd name="T39" fmla="*/ 23 h 338"/>
                <a:gd name="T40" fmla="*/ 24 w 113"/>
                <a:gd name="T41" fmla="*/ 11 h 338"/>
                <a:gd name="T42" fmla="*/ 39 w 113"/>
                <a:gd name="T43" fmla="*/ 3 h 338"/>
                <a:gd name="T44" fmla="*/ 57 w 113"/>
                <a:gd name="T45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338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281"/>
                  </a:lnTo>
                  <a:lnTo>
                    <a:pt x="110" y="299"/>
                  </a:lnTo>
                  <a:lnTo>
                    <a:pt x="102" y="314"/>
                  </a:lnTo>
                  <a:lnTo>
                    <a:pt x="89" y="326"/>
                  </a:lnTo>
                  <a:lnTo>
                    <a:pt x="74" y="335"/>
                  </a:lnTo>
                  <a:lnTo>
                    <a:pt x="57" y="338"/>
                  </a:lnTo>
                  <a:lnTo>
                    <a:pt x="39" y="335"/>
                  </a:lnTo>
                  <a:lnTo>
                    <a:pt x="24" y="326"/>
                  </a:lnTo>
                  <a:lnTo>
                    <a:pt x="12" y="314"/>
                  </a:lnTo>
                  <a:lnTo>
                    <a:pt x="3" y="299"/>
                  </a:lnTo>
                  <a:lnTo>
                    <a:pt x="0" y="281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4" name="Freeform 984"/>
            <p:cNvSpPr>
              <a:spLocks/>
            </p:cNvSpPr>
            <p:nvPr/>
          </p:nvSpPr>
          <p:spPr bwMode="auto">
            <a:xfrm>
              <a:off x="6388100" y="5938838"/>
              <a:ext cx="19050" cy="53975"/>
            </a:xfrm>
            <a:custGeom>
              <a:avLst/>
              <a:gdLst>
                <a:gd name="T0" fmla="*/ 57 w 113"/>
                <a:gd name="T1" fmla="*/ 0 h 338"/>
                <a:gd name="T2" fmla="*/ 74 w 113"/>
                <a:gd name="T3" fmla="*/ 3 h 338"/>
                <a:gd name="T4" fmla="*/ 90 w 113"/>
                <a:gd name="T5" fmla="*/ 11 h 338"/>
                <a:gd name="T6" fmla="*/ 102 w 113"/>
                <a:gd name="T7" fmla="*/ 23 h 338"/>
                <a:gd name="T8" fmla="*/ 110 w 113"/>
                <a:gd name="T9" fmla="*/ 39 h 338"/>
                <a:gd name="T10" fmla="*/ 113 w 113"/>
                <a:gd name="T11" fmla="*/ 56 h 338"/>
                <a:gd name="T12" fmla="*/ 113 w 113"/>
                <a:gd name="T13" fmla="*/ 281 h 338"/>
                <a:gd name="T14" fmla="*/ 110 w 113"/>
                <a:gd name="T15" fmla="*/ 299 h 338"/>
                <a:gd name="T16" fmla="*/ 102 w 113"/>
                <a:gd name="T17" fmla="*/ 314 h 338"/>
                <a:gd name="T18" fmla="*/ 90 w 113"/>
                <a:gd name="T19" fmla="*/ 326 h 338"/>
                <a:gd name="T20" fmla="*/ 74 w 113"/>
                <a:gd name="T21" fmla="*/ 335 h 338"/>
                <a:gd name="T22" fmla="*/ 57 w 113"/>
                <a:gd name="T23" fmla="*/ 338 h 338"/>
                <a:gd name="T24" fmla="*/ 39 w 113"/>
                <a:gd name="T25" fmla="*/ 335 h 338"/>
                <a:gd name="T26" fmla="*/ 24 w 113"/>
                <a:gd name="T27" fmla="*/ 326 h 338"/>
                <a:gd name="T28" fmla="*/ 12 w 113"/>
                <a:gd name="T29" fmla="*/ 314 h 338"/>
                <a:gd name="T30" fmla="*/ 3 w 113"/>
                <a:gd name="T31" fmla="*/ 299 h 338"/>
                <a:gd name="T32" fmla="*/ 0 w 113"/>
                <a:gd name="T33" fmla="*/ 281 h 338"/>
                <a:gd name="T34" fmla="*/ 0 w 113"/>
                <a:gd name="T35" fmla="*/ 56 h 338"/>
                <a:gd name="T36" fmla="*/ 3 w 113"/>
                <a:gd name="T37" fmla="*/ 39 h 338"/>
                <a:gd name="T38" fmla="*/ 12 w 113"/>
                <a:gd name="T39" fmla="*/ 23 h 338"/>
                <a:gd name="T40" fmla="*/ 24 w 113"/>
                <a:gd name="T41" fmla="*/ 11 h 338"/>
                <a:gd name="T42" fmla="*/ 39 w 113"/>
                <a:gd name="T43" fmla="*/ 3 h 338"/>
                <a:gd name="T44" fmla="*/ 57 w 113"/>
                <a:gd name="T45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338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281"/>
                  </a:lnTo>
                  <a:lnTo>
                    <a:pt x="110" y="299"/>
                  </a:lnTo>
                  <a:lnTo>
                    <a:pt x="102" y="314"/>
                  </a:lnTo>
                  <a:lnTo>
                    <a:pt x="90" y="326"/>
                  </a:lnTo>
                  <a:lnTo>
                    <a:pt x="74" y="335"/>
                  </a:lnTo>
                  <a:lnTo>
                    <a:pt x="57" y="338"/>
                  </a:lnTo>
                  <a:lnTo>
                    <a:pt x="39" y="335"/>
                  </a:lnTo>
                  <a:lnTo>
                    <a:pt x="24" y="326"/>
                  </a:lnTo>
                  <a:lnTo>
                    <a:pt x="12" y="314"/>
                  </a:lnTo>
                  <a:lnTo>
                    <a:pt x="3" y="299"/>
                  </a:lnTo>
                  <a:lnTo>
                    <a:pt x="0" y="281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45" name="Group 1565"/>
          <p:cNvGrpSpPr/>
          <p:nvPr/>
        </p:nvGrpSpPr>
        <p:grpSpPr>
          <a:xfrm>
            <a:off x="10593643" y="4503546"/>
            <a:ext cx="536575" cy="536575"/>
            <a:chOff x="7226300" y="5786438"/>
            <a:chExt cx="536575" cy="536575"/>
          </a:xfrm>
          <a:solidFill>
            <a:srgbClr val="000000"/>
          </a:solidFill>
        </p:grpSpPr>
        <p:sp>
          <p:nvSpPr>
            <p:cNvPr id="1646" name="Freeform 989"/>
            <p:cNvSpPr>
              <a:spLocks noEditPoints="1"/>
            </p:cNvSpPr>
            <p:nvPr/>
          </p:nvSpPr>
          <p:spPr bwMode="auto">
            <a:xfrm>
              <a:off x="7226300" y="5786438"/>
              <a:ext cx="536575" cy="536575"/>
            </a:xfrm>
            <a:custGeom>
              <a:avLst/>
              <a:gdLst>
                <a:gd name="T0" fmla="*/ 1664 w 3380"/>
                <a:gd name="T1" fmla="*/ 3045 h 3380"/>
                <a:gd name="T2" fmla="*/ 1619 w 3380"/>
                <a:gd name="T3" fmla="*/ 3067 h 3380"/>
                <a:gd name="T4" fmla="*/ 1589 w 3380"/>
                <a:gd name="T5" fmla="*/ 3106 h 3380"/>
                <a:gd name="T6" fmla="*/ 1577 w 3380"/>
                <a:gd name="T7" fmla="*/ 3155 h 3380"/>
                <a:gd name="T8" fmla="*/ 1589 w 3380"/>
                <a:gd name="T9" fmla="*/ 3204 h 3380"/>
                <a:gd name="T10" fmla="*/ 1619 w 3380"/>
                <a:gd name="T11" fmla="*/ 3243 h 3380"/>
                <a:gd name="T12" fmla="*/ 1664 w 3380"/>
                <a:gd name="T13" fmla="*/ 3264 h 3380"/>
                <a:gd name="T14" fmla="*/ 1716 w 3380"/>
                <a:gd name="T15" fmla="*/ 3264 h 3380"/>
                <a:gd name="T16" fmla="*/ 1761 w 3380"/>
                <a:gd name="T17" fmla="*/ 3243 h 3380"/>
                <a:gd name="T18" fmla="*/ 1791 w 3380"/>
                <a:gd name="T19" fmla="*/ 3204 h 3380"/>
                <a:gd name="T20" fmla="*/ 1803 w 3380"/>
                <a:gd name="T21" fmla="*/ 3155 h 3380"/>
                <a:gd name="T22" fmla="*/ 1791 w 3380"/>
                <a:gd name="T23" fmla="*/ 3106 h 3380"/>
                <a:gd name="T24" fmla="*/ 1761 w 3380"/>
                <a:gd name="T25" fmla="*/ 3067 h 3380"/>
                <a:gd name="T26" fmla="*/ 1716 w 3380"/>
                <a:gd name="T27" fmla="*/ 3045 h 3380"/>
                <a:gd name="T28" fmla="*/ 225 w 3380"/>
                <a:gd name="T29" fmla="*/ 451 h 3380"/>
                <a:gd name="T30" fmla="*/ 3155 w 3380"/>
                <a:gd name="T31" fmla="*/ 2704 h 3380"/>
                <a:gd name="T32" fmla="*/ 225 w 3380"/>
                <a:gd name="T33" fmla="*/ 451 h 3380"/>
                <a:gd name="T34" fmla="*/ 113 w 3380"/>
                <a:gd name="T35" fmla="*/ 338 h 3380"/>
                <a:gd name="T36" fmla="*/ 3267 w 3380"/>
                <a:gd name="T37" fmla="*/ 113 h 3380"/>
                <a:gd name="T38" fmla="*/ 0 w 3380"/>
                <a:gd name="T39" fmla="*/ 0 h 3380"/>
                <a:gd name="T40" fmla="*/ 3380 w 3380"/>
                <a:gd name="T41" fmla="*/ 451 h 3380"/>
                <a:gd name="T42" fmla="*/ 3267 w 3380"/>
                <a:gd name="T43" fmla="*/ 2704 h 3380"/>
                <a:gd name="T44" fmla="*/ 3341 w 3380"/>
                <a:gd name="T45" fmla="*/ 2707 h 3380"/>
                <a:gd name="T46" fmla="*/ 3369 w 3380"/>
                <a:gd name="T47" fmla="*/ 2727 h 3380"/>
                <a:gd name="T48" fmla="*/ 3380 w 3380"/>
                <a:gd name="T49" fmla="*/ 2760 h 3380"/>
                <a:gd name="T50" fmla="*/ 3369 w 3380"/>
                <a:gd name="T51" fmla="*/ 2793 h 3380"/>
                <a:gd name="T52" fmla="*/ 3341 w 3380"/>
                <a:gd name="T53" fmla="*/ 2814 h 3380"/>
                <a:gd name="T54" fmla="*/ 1746 w 3380"/>
                <a:gd name="T55" fmla="*/ 2817 h 3380"/>
                <a:gd name="T56" fmla="*/ 1746 w 3380"/>
                <a:gd name="T57" fmla="*/ 2932 h 3380"/>
                <a:gd name="T58" fmla="*/ 1744 w 3380"/>
                <a:gd name="T59" fmla="*/ 2937 h 3380"/>
                <a:gd name="T60" fmla="*/ 1806 w 3380"/>
                <a:gd name="T61" fmla="*/ 2962 h 3380"/>
                <a:gd name="T62" fmla="*/ 1856 w 3380"/>
                <a:gd name="T63" fmla="*/ 3003 h 3380"/>
                <a:gd name="T64" fmla="*/ 1893 w 3380"/>
                <a:gd name="T65" fmla="*/ 3057 h 3380"/>
                <a:gd name="T66" fmla="*/ 1912 w 3380"/>
                <a:gd name="T67" fmla="*/ 3120 h 3380"/>
                <a:gd name="T68" fmla="*/ 1912 w 3380"/>
                <a:gd name="T69" fmla="*/ 3192 h 3380"/>
                <a:gd name="T70" fmla="*/ 1890 w 3380"/>
                <a:gd name="T71" fmla="*/ 3258 h 3380"/>
                <a:gd name="T72" fmla="*/ 1849 w 3380"/>
                <a:gd name="T73" fmla="*/ 3314 h 3380"/>
                <a:gd name="T74" fmla="*/ 1793 w 3380"/>
                <a:gd name="T75" fmla="*/ 3354 h 3380"/>
                <a:gd name="T76" fmla="*/ 1727 w 3380"/>
                <a:gd name="T77" fmla="*/ 3377 h 3380"/>
                <a:gd name="T78" fmla="*/ 1653 w 3380"/>
                <a:gd name="T79" fmla="*/ 3377 h 3380"/>
                <a:gd name="T80" fmla="*/ 1587 w 3380"/>
                <a:gd name="T81" fmla="*/ 3354 h 3380"/>
                <a:gd name="T82" fmla="*/ 1531 w 3380"/>
                <a:gd name="T83" fmla="*/ 3314 h 3380"/>
                <a:gd name="T84" fmla="*/ 1490 w 3380"/>
                <a:gd name="T85" fmla="*/ 3258 h 3380"/>
                <a:gd name="T86" fmla="*/ 1468 w 3380"/>
                <a:gd name="T87" fmla="*/ 3192 h 3380"/>
                <a:gd name="T88" fmla="*/ 1468 w 3380"/>
                <a:gd name="T89" fmla="*/ 3120 h 3380"/>
                <a:gd name="T90" fmla="*/ 1487 w 3380"/>
                <a:gd name="T91" fmla="*/ 3057 h 3380"/>
                <a:gd name="T92" fmla="*/ 1524 w 3380"/>
                <a:gd name="T93" fmla="*/ 3003 h 3380"/>
                <a:gd name="T94" fmla="*/ 1574 w 3380"/>
                <a:gd name="T95" fmla="*/ 2962 h 3380"/>
                <a:gd name="T96" fmla="*/ 1636 w 3380"/>
                <a:gd name="T97" fmla="*/ 2937 h 3380"/>
                <a:gd name="T98" fmla="*/ 1634 w 3380"/>
                <a:gd name="T99" fmla="*/ 2932 h 3380"/>
                <a:gd name="T100" fmla="*/ 1634 w 3380"/>
                <a:gd name="T101" fmla="*/ 2817 h 3380"/>
                <a:gd name="T102" fmla="*/ 39 w 3380"/>
                <a:gd name="T103" fmla="*/ 2814 h 3380"/>
                <a:gd name="T104" fmla="*/ 11 w 3380"/>
                <a:gd name="T105" fmla="*/ 2793 h 3380"/>
                <a:gd name="T106" fmla="*/ 0 w 3380"/>
                <a:gd name="T107" fmla="*/ 2760 h 3380"/>
                <a:gd name="T108" fmla="*/ 11 w 3380"/>
                <a:gd name="T109" fmla="*/ 2727 h 3380"/>
                <a:gd name="T110" fmla="*/ 39 w 3380"/>
                <a:gd name="T111" fmla="*/ 2707 h 3380"/>
                <a:gd name="T112" fmla="*/ 113 w 3380"/>
                <a:gd name="T113" fmla="*/ 2704 h 3380"/>
                <a:gd name="T114" fmla="*/ 0 w 3380"/>
                <a:gd name="T115" fmla="*/ 451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3380">
                  <a:moveTo>
                    <a:pt x="1690" y="3042"/>
                  </a:moveTo>
                  <a:lnTo>
                    <a:pt x="1664" y="3045"/>
                  </a:lnTo>
                  <a:lnTo>
                    <a:pt x="1641" y="3053"/>
                  </a:lnTo>
                  <a:lnTo>
                    <a:pt x="1619" y="3067"/>
                  </a:lnTo>
                  <a:lnTo>
                    <a:pt x="1602" y="3084"/>
                  </a:lnTo>
                  <a:lnTo>
                    <a:pt x="1589" y="3106"/>
                  </a:lnTo>
                  <a:lnTo>
                    <a:pt x="1580" y="3129"/>
                  </a:lnTo>
                  <a:lnTo>
                    <a:pt x="1577" y="3155"/>
                  </a:lnTo>
                  <a:lnTo>
                    <a:pt x="1580" y="3180"/>
                  </a:lnTo>
                  <a:lnTo>
                    <a:pt x="1589" y="3204"/>
                  </a:lnTo>
                  <a:lnTo>
                    <a:pt x="1602" y="3225"/>
                  </a:lnTo>
                  <a:lnTo>
                    <a:pt x="1619" y="3243"/>
                  </a:lnTo>
                  <a:lnTo>
                    <a:pt x="1641" y="3256"/>
                  </a:lnTo>
                  <a:lnTo>
                    <a:pt x="1664" y="3264"/>
                  </a:lnTo>
                  <a:lnTo>
                    <a:pt x="1690" y="3267"/>
                  </a:lnTo>
                  <a:lnTo>
                    <a:pt x="1716" y="3264"/>
                  </a:lnTo>
                  <a:lnTo>
                    <a:pt x="1739" y="3256"/>
                  </a:lnTo>
                  <a:lnTo>
                    <a:pt x="1761" y="3243"/>
                  </a:lnTo>
                  <a:lnTo>
                    <a:pt x="1778" y="3225"/>
                  </a:lnTo>
                  <a:lnTo>
                    <a:pt x="1791" y="3204"/>
                  </a:lnTo>
                  <a:lnTo>
                    <a:pt x="1800" y="3180"/>
                  </a:lnTo>
                  <a:lnTo>
                    <a:pt x="1803" y="3155"/>
                  </a:lnTo>
                  <a:lnTo>
                    <a:pt x="1800" y="3129"/>
                  </a:lnTo>
                  <a:lnTo>
                    <a:pt x="1791" y="3106"/>
                  </a:lnTo>
                  <a:lnTo>
                    <a:pt x="1778" y="3084"/>
                  </a:lnTo>
                  <a:lnTo>
                    <a:pt x="1761" y="3067"/>
                  </a:lnTo>
                  <a:lnTo>
                    <a:pt x="1739" y="3053"/>
                  </a:lnTo>
                  <a:lnTo>
                    <a:pt x="1716" y="3045"/>
                  </a:lnTo>
                  <a:lnTo>
                    <a:pt x="1690" y="3042"/>
                  </a:lnTo>
                  <a:close/>
                  <a:moveTo>
                    <a:pt x="225" y="451"/>
                  </a:moveTo>
                  <a:lnTo>
                    <a:pt x="225" y="2704"/>
                  </a:lnTo>
                  <a:lnTo>
                    <a:pt x="3155" y="2704"/>
                  </a:lnTo>
                  <a:lnTo>
                    <a:pt x="3155" y="451"/>
                  </a:lnTo>
                  <a:lnTo>
                    <a:pt x="225" y="451"/>
                  </a:lnTo>
                  <a:close/>
                  <a:moveTo>
                    <a:pt x="113" y="113"/>
                  </a:moveTo>
                  <a:lnTo>
                    <a:pt x="113" y="338"/>
                  </a:lnTo>
                  <a:lnTo>
                    <a:pt x="3267" y="338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451"/>
                  </a:lnTo>
                  <a:lnTo>
                    <a:pt x="3267" y="451"/>
                  </a:lnTo>
                  <a:lnTo>
                    <a:pt x="3267" y="2704"/>
                  </a:lnTo>
                  <a:lnTo>
                    <a:pt x="3324" y="2704"/>
                  </a:lnTo>
                  <a:lnTo>
                    <a:pt x="3341" y="2707"/>
                  </a:lnTo>
                  <a:lnTo>
                    <a:pt x="3356" y="2715"/>
                  </a:lnTo>
                  <a:lnTo>
                    <a:pt x="3369" y="2727"/>
                  </a:lnTo>
                  <a:lnTo>
                    <a:pt x="3377" y="2743"/>
                  </a:lnTo>
                  <a:lnTo>
                    <a:pt x="3380" y="2760"/>
                  </a:lnTo>
                  <a:lnTo>
                    <a:pt x="3377" y="2778"/>
                  </a:lnTo>
                  <a:lnTo>
                    <a:pt x="3369" y="2793"/>
                  </a:lnTo>
                  <a:lnTo>
                    <a:pt x="3356" y="2805"/>
                  </a:lnTo>
                  <a:lnTo>
                    <a:pt x="3341" y="2814"/>
                  </a:lnTo>
                  <a:lnTo>
                    <a:pt x="3324" y="2817"/>
                  </a:lnTo>
                  <a:lnTo>
                    <a:pt x="1746" y="2817"/>
                  </a:lnTo>
                  <a:lnTo>
                    <a:pt x="1746" y="2929"/>
                  </a:lnTo>
                  <a:lnTo>
                    <a:pt x="1746" y="2932"/>
                  </a:lnTo>
                  <a:lnTo>
                    <a:pt x="1745" y="2934"/>
                  </a:lnTo>
                  <a:lnTo>
                    <a:pt x="1744" y="2937"/>
                  </a:lnTo>
                  <a:lnTo>
                    <a:pt x="1776" y="2948"/>
                  </a:lnTo>
                  <a:lnTo>
                    <a:pt x="1806" y="2962"/>
                  </a:lnTo>
                  <a:lnTo>
                    <a:pt x="1832" y="2981"/>
                  </a:lnTo>
                  <a:lnTo>
                    <a:pt x="1856" y="3003"/>
                  </a:lnTo>
                  <a:lnTo>
                    <a:pt x="1876" y="3029"/>
                  </a:lnTo>
                  <a:lnTo>
                    <a:pt x="1893" y="3057"/>
                  </a:lnTo>
                  <a:lnTo>
                    <a:pt x="1905" y="3088"/>
                  </a:lnTo>
                  <a:lnTo>
                    <a:pt x="1912" y="3120"/>
                  </a:lnTo>
                  <a:lnTo>
                    <a:pt x="1915" y="3155"/>
                  </a:lnTo>
                  <a:lnTo>
                    <a:pt x="1912" y="3192"/>
                  </a:lnTo>
                  <a:lnTo>
                    <a:pt x="1904" y="3226"/>
                  </a:lnTo>
                  <a:lnTo>
                    <a:pt x="1890" y="3258"/>
                  </a:lnTo>
                  <a:lnTo>
                    <a:pt x="1871" y="3288"/>
                  </a:lnTo>
                  <a:lnTo>
                    <a:pt x="1849" y="3314"/>
                  </a:lnTo>
                  <a:lnTo>
                    <a:pt x="1823" y="3337"/>
                  </a:lnTo>
                  <a:lnTo>
                    <a:pt x="1793" y="3354"/>
                  </a:lnTo>
                  <a:lnTo>
                    <a:pt x="1761" y="3369"/>
                  </a:lnTo>
                  <a:lnTo>
                    <a:pt x="1727" y="3377"/>
                  </a:lnTo>
                  <a:lnTo>
                    <a:pt x="1690" y="3380"/>
                  </a:lnTo>
                  <a:lnTo>
                    <a:pt x="1653" y="3377"/>
                  </a:lnTo>
                  <a:lnTo>
                    <a:pt x="1619" y="3369"/>
                  </a:lnTo>
                  <a:lnTo>
                    <a:pt x="1587" y="3354"/>
                  </a:lnTo>
                  <a:lnTo>
                    <a:pt x="1557" y="3337"/>
                  </a:lnTo>
                  <a:lnTo>
                    <a:pt x="1531" y="3314"/>
                  </a:lnTo>
                  <a:lnTo>
                    <a:pt x="1509" y="3288"/>
                  </a:lnTo>
                  <a:lnTo>
                    <a:pt x="1490" y="3258"/>
                  </a:lnTo>
                  <a:lnTo>
                    <a:pt x="1476" y="3226"/>
                  </a:lnTo>
                  <a:lnTo>
                    <a:pt x="1468" y="3192"/>
                  </a:lnTo>
                  <a:lnTo>
                    <a:pt x="1465" y="3155"/>
                  </a:lnTo>
                  <a:lnTo>
                    <a:pt x="1468" y="3120"/>
                  </a:lnTo>
                  <a:lnTo>
                    <a:pt x="1475" y="3088"/>
                  </a:lnTo>
                  <a:lnTo>
                    <a:pt x="1487" y="3057"/>
                  </a:lnTo>
                  <a:lnTo>
                    <a:pt x="1504" y="3029"/>
                  </a:lnTo>
                  <a:lnTo>
                    <a:pt x="1524" y="3003"/>
                  </a:lnTo>
                  <a:lnTo>
                    <a:pt x="1548" y="2981"/>
                  </a:lnTo>
                  <a:lnTo>
                    <a:pt x="1574" y="2962"/>
                  </a:lnTo>
                  <a:lnTo>
                    <a:pt x="1604" y="2948"/>
                  </a:lnTo>
                  <a:lnTo>
                    <a:pt x="1636" y="2937"/>
                  </a:lnTo>
                  <a:lnTo>
                    <a:pt x="1635" y="2934"/>
                  </a:lnTo>
                  <a:lnTo>
                    <a:pt x="1634" y="2932"/>
                  </a:lnTo>
                  <a:lnTo>
                    <a:pt x="1634" y="2929"/>
                  </a:lnTo>
                  <a:lnTo>
                    <a:pt x="1634" y="2817"/>
                  </a:lnTo>
                  <a:lnTo>
                    <a:pt x="56" y="2817"/>
                  </a:lnTo>
                  <a:lnTo>
                    <a:pt x="39" y="2814"/>
                  </a:lnTo>
                  <a:lnTo>
                    <a:pt x="24" y="2805"/>
                  </a:lnTo>
                  <a:lnTo>
                    <a:pt x="11" y="2793"/>
                  </a:lnTo>
                  <a:lnTo>
                    <a:pt x="3" y="2778"/>
                  </a:lnTo>
                  <a:lnTo>
                    <a:pt x="0" y="2760"/>
                  </a:lnTo>
                  <a:lnTo>
                    <a:pt x="3" y="2743"/>
                  </a:lnTo>
                  <a:lnTo>
                    <a:pt x="11" y="2727"/>
                  </a:lnTo>
                  <a:lnTo>
                    <a:pt x="24" y="2715"/>
                  </a:lnTo>
                  <a:lnTo>
                    <a:pt x="39" y="2707"/>
                  </a:lnTo>
                  <a:lnTo>
                    <a:pt x="56" y="2704"/>
                  </a:lnTo>
                  <a:lnTo>
                    <a:pt x="113" y="2704"/>
                  </a:lnTo>
                  <a:lnTo>
                    <a:pt x="113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7" name="Freeform 990"/>
            <p:cNvSpPr>
              <a:spLocks/>
            </p:cNvSpPr>
            <p:nvPr/>
          </p:nvSpPr>
          <p:spPr bwMode="auto">
            <a:xfrm>
              <a:off x="7405688" y="5973763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8" name="Freeform 991"/>
            <p:cNvSpPr>
              <a:spLocks/>
            </p:cNvSpPr>
            <p:nvPr/>
          </p:nvSpPr>
          <p:spPr bwMode="auto">
            <a:xfrm>
              <a:off x="7405688" y="6010276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9" name="Freeform 992"/>
            <p:cNvSpPr>
              <a:spLocks/>
            </p:cNvSpPr>
            <p:nvPr/>
          </p:nvSpPr>
          <p:spPr bwMode="auto">
            <a:xfrm>
              <a:off x="7405688" y="6045201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90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0" name="Freeform 993"/>
            <p:cNvSpPr>
              <a:spLocks/>
            </p:cNvSpPr>
            <p:nvPr/>
          </p:nvSpPr>
          <p:spPr bwMode="auto">
            <a:xfrm>
              <a:off x="7405688" y="60817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1" name="Freeform 994"/>
            <p:cNvSpPr>
              <a:spLocks/>
            </p:cNvSpPr>
            <p:nvPr/>
          </p:nvSpPr>
          <p:spPr bwMode="auto">
            <a:xfrm>
              <a:off x="7405688" y="6116638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2" name="Freeform 995"/>
            <p:cNvSpPr>
              <a:spLocks noEditPoints="1"/>
            </p:cNvSpPr>
            <p:nvPr/>
          </p:nvSpPr>
          <p:spPr bwMode="auto">
            <a:xfrm>
              <a:off x="7288213" y="5921376"/>
              <a:ext cx="412750" cy="241300"/>
            </a:xfrm>
            <a:custGeom>
              <a:avLst/>
              <a:gdLst>
                <a:gd name="T0" fmla="*/ 1240 w 2592"/>
                <a:gd name="T1" fmla="*/ 1408 h 1521"/>
                <a:gd name="T2" fmla="*/ 338 w 2592"/>
                <a:gd name="T3" fmla="*/ 620 h 1521"/>
                <a:gd name="T4" fmla="*/ 564 w 2592"/>
                <a:gd name="T5" fmla="*/ 620 h 1521"/>
                <a:gd name="T6" fmla="*/ 1352 w 2592"/>
                <a:gd name="T7" fmla="*/ 1408 h 1521"/>
                <a:gd name="T8" fmla="*/ 1352 w 2592"/>
                <a:gd name="T9" fmla="*/ 507 h 1521"/>
                <a:gd name="T10" fmla="*/ 2254 w 2592"/>
                <a:gd name="T11" fmla="*/ 1408 h 1521"/>
                <a:gd name="T12" fmla="*/ 733 w 2592"/>
                <a:gd name="T13" fmla="*/ 282 h 1521"/>
                <a:gd name="T14" fmla="*/ 709 w 2592"/>
                <a:gd name="T15" fmla="*/ 327 h 1521"/>
                <a:gd name="T16" fmla="*/ 676 w 2592"/>
                <a:gd name="T17" fmla="*/ 451 h 1521"/>
                <a:gd name="T18" fmla="*/ 721 w 2592"/>
                <a:gd name="T19" fmla="*/ 473 h 1521"/>
                <a:gd name="T20" fmla="*/ 730 w 2592"/>
                <a:gd name="T21" fmla="*/ 524 h 1521"/>
                <a:gd name="T22" fmla="*/ 694 w 2592"/>
                <a:gd name="T23" fmla="*/ 560 h 1521"/>
                <a:gd name="T24" fmla="*/ 694 w 2592"/>
                <a:gd name="T25" fmla="*/ 679 h 1521"/>
                <a:gd name="T26" fmla="*/ 730 w 2592"/>
                <a:gd name="T27" fmla="*/ 715 h 1521"/>
                <a:gd name="T28" fmla="*/ 721 w 2592"/>
                <a:gd name="T29" fmla="*/ 765 h 1521"/>
                <a:gd name="T30" fmla="*/ 676 w 2592"/>
                <a:gd name="T31" fmla="*/ 789 h 1521"/>
                <a:gd name="T32" fmla="*/ 709 w 2592"/>
                <a:gd name="T33" fmla="*/ 913 h 1521"/>
                <a:gd name="T34" fmla="*/ 733 w 2592"/>
                <a:gd name="T35" fmla="*/ 958 h 1521"/>
                <a:gd name="T36" fmla="*/ 709 w 2592"/>
                <a:gd name="T37" fmla="*/ 1003 h 1521"/>
                <a:gd name="T38" fmla="*/ 676 w 2592"/>
                <a:gd name="T39" fmla="*/ 1127 h 1521"/>
                <a:gd name="T40" fmla="*/ 721 w 2592"/>
                <a:gd name="T41" fmla="*/ 1150 h 1521"/>
                <a:gd name="T42" fmla="*/ 730 w 2592"/>
                <a:gd name="T43" fmla="*/ 1200 h 1521"/>
                <a:gd name="T44" fmla="*/ 694 w 2592"/>
                <a:gd name="T45" fmla="*/ 1236 h 1521"/>
                <a:gd name="T46" fmla="*/ 694 w 2592"/>
                <a:gd name="T47" fmla="*/ 1355 h 1521"/>
                <a:gd name="T48" fmla="*/ 730 w 2592"/>
                <a:gd name="T49" fmla="*/ 1391 h 1521"/>
                <a:gd name="T50" fmla="*/ 848 w 2592"/>
                <a:gd name="T51" fmla="*/ 1391 h 1521"/>
                <a:gd name="T52" fmla="*/ 884 w 2592"/>
                <a:gd name="T53" fmla="*/ 1355 h 1521"/>
                <a:gd name="T54" fmla="*/ 884 w 2592"/>
                <a:gd name="T55" fmla="*/ 1236 h 1521"/>
                <a:gd name="T56" fmla="*/ 848 w 2592"/>
                <a:gd name="T57" fmla="*/ 1200 h 1521"/>
                <a:gd name="T58" fmla="*/ 857 w 2592"/>
                <a:gd name="T59" fmla="*/ 1150 h 1521"/>
                <a:gd name="T60" fmla="*/ 902 w 2592"/>
                <a:gd name="T61" fmla="*/ 1127 h 1521"/>
                <a:gd name="T62" fmla="*/ 869 w 2592"/>
                <a:gd name="T63" fmla="*/ 1003 h 1521"/>
                <a:gd name="T64" fmla="*/ 845 w 2592"/>
                <a:gd name="T65" fmla="*/ 958 h 1521"/>
                <a:gd name="T66" fmla="*/ 869 w 2592"/>
                <a:gd name="T67" fmla="*/ 913 h 1521"/>
                <a:gd name="T68" fmla="*/ 902 w 2592"/>
                <a:gd name="T69" fmla="*/ 789 h 1521"/>
                <a:gd name="T70" fmla="*/ 857 w 2592"/>
                <a:gd name="T71" fmla="*/ 765 h 1521"/>
                <a:gd name="T72" fmla="*/ 848 w 2592"/>
                <a:gd name="T73" fmla="*/ 715 h 1521"/>
                <a:gd name="T74" fmla="*/ 884 w 2592"/>
                <a:gd name="T75" fmla="*/ 679 h 1521"/>
                <a:gd name="T76" fmla="*/ 884 w 2592"/>
                <a:gd name="T77" fmla="*/ 560 h 1521"/>
                <a:gd name="T78" fmla="*/ 848 w 2592"/>
                <a:gd name="T79" fmla="*/ 524 h 1521"/>
                <a:gd name="T80" fmla="*/ 857 w 2592"/>
                <a:gd name="T81" fmla="*/ 473 h 1521"/>
                <a:gd name="T82" fmla="*/ 902 w 2592"/>
                <a:gd name="T83" fmla="*/ 451 h 1521"/>
                <a:gd name="T84" fmla="*/ 869 w 2592"/>
                <a:gd name="T85" fmla="*/ 327 h 1521"/>
                <a:gd name="T86" fmla="*/ 845 w 2592"/>
                <a:gd name="T87" fmla="*/ 282 h 1521"/>
                <a:gd name="T88" fmla="*/ 1690 w 2592"/>
                <a:gd name="T89" fmla="*/ 1408 h 1521"/>
                <a:gd name="T90" fmla="*/ 1690 w 2592"/>
                <a:gd name="T91" fmla="*/ 113 h 1521"/>
                <a:gd name="T92" fmla="*/ 2028 w 2592"/>
                <a:gd name="T93" fmla="*/ 169 h 1521"/>
                <a:gd name="T94" fmla="*/ 2535 w 2592"/>
                <a:gd name="T95" fmla="*/ 1408 h 1521"/>
                <a:gd name="T96" fmla="*/ 2580 w 2592"/>
                <a:gd name="T97" fmla="*/ 1432 h 1521"/>
                <a:gd name="T98" fmla="*/ 2589 w 2592"/>
                <a:gd name="T99" fmla="*/ 1482 h 1521"/>
                <a:gd name="T100" fmla="*/ 2553 w 2592"/>
                <a:gd name="T101" fmla="*/ 1518 h 1521"/>
                <a:gd name="T102" fmla="*/ 39 w 2592"/>
                <a:gd name="T103" fmla="*/ 1518 h 1521"/>
                <a:gd name="T104" fmla="*/ 3 w 2592"/>
                <a:gd name="T105" fmla="*/ 1482 h 1521"/>
                <a:gd name="T106" fmla="*/ 12 w 2592"/>
                <a:gd name="T107" fmla="*/ 1432 h 1521"/>
                <a:gd name="T108" fmla="*/ 57 w 2592"/>
                <a:gd name="T109" fmla="*/ 1408 h 1521"/>
                <a:gd name="T110" fmla="*/ 564 w 2592"/>
                <a:gd name="T111" fmla="*/ 507 h 1521"/>
                <a:gd name="T112" fmla="*/ 1014 w 2592"/>
                <a:gd name="T113" fmla="*/ 732 h 1521"/>
                <a:gd name="T114" fmla="*/ 1578 w 2592"/>
                <a:gd name="T115" fmla="*/ 394 h 1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92" h="1521">
                  <a:moveTo>
                    <a:pt x="1014" y="845"/>
                  </a:moveTo>
                  <a:lnTo>
                    <a:pt x="1014" y="1408"/>
                  </a:lnTo>
                  <a:lnTo>
                    <a:pt x="1240" y="1408"/>
                  </a:lnTo>
                  <a:lnTo>
                    <a:pt x="1240" y="845"/>
                  </a:lnTo>
                  <a:lnTo>
                    <a:pt x="1014" y="845"/>
                  </a:lnTo>
                  <a:close/>
                  <a:moveTo>
                    <a:pt x="338" y="620"/>
                  </a:moveTo>
                  <a:lnTo>
                    <a:pt x="338" y="1408"/>
                  </a:lnTo>
                  <a:lnTo>
                    <a:pt x="564" y="1408"/>
                  </a:lnTo>
                  <a:lnTo>
                    <a:pt x="564" y="620"/>
                  </a:lnTo>
                  <a:lnTo>
                    <a:pt x="338" y="620"/>
                  </a:lnTo>
                  <a:close/>
                  <a:moveTo>
                    <a:pt x="1352" y="507"/>
                  </a:moveTo>
                  <a:lnTo>
                    <a:pt x="1352" y="1408"/>
                  </a:lnTo>
                  <a:lnTo>
                    <a:pt x="1578" y="1408"/>
                  </a:lnTo>
                  <a:lnTo>
                    <a:pt x="1578" y="507"/>
                  </a:lnTo>
                  <a:lnTo>
                    <a:pt x="1352" y="507"/>
                  </a:lnTo>
                  <a:close/>
                  <a:moveTo>
                    <a:pt x="2028" y="282"/>
                  </a:moveTo>
                  <a:lnTo>
                    <a:pt x="2028" y="1408"/>
                  </a:lnTo>
                  <a:lnTo>
                    <a:pt x="2254" y="1408"/>
                  </a:lnTo>
                  <a:lnTo>
                    <a:pt x="2254" y="282"/>
                  </a:lnTo>
                  <a:lnTo>
                    <a:pt x="2028" y="282"/>
                  </a:lnTo>
                  <a:close/>
                  <a:moveTo>
                    <a:pt x="733" y="282"/>
                  </a:moveTo>
                  <a:lnTo>
                    <a:pt x="730" y="299"/>
                  </a:lnTo>
                  <a:lnTo>
                    <a:pt x="721" y="314"/>
                  </a:lnTo>
                  <a:lnTo>
                    <a:pt x="709" y="327"/>
                  </a:lnTo>
                  <a:lnTo>
                    <a:pt x="694" y="335"/>
                  </a:lnTo>
                  <a:lnTo>
                    <a:pt x="676" y="338"/>
                  </a:lnTo>
                  <a:lnTo>
                    <a:pt x="676" y="451"/>
                  </a:lnTo>
                  <a:lnTo>
                    <a:pt x="694" y="454"/>
                  </a:lnTo>
                  <a:lnTo>
                    <a:pt x="709" y="462"/>
                  </a:lnTo>
                  <a:lnTo>
                    <a:pt x="721" y="473"/>
                  </a:lnTo>
                  <a:lnTo>
                    <a:pt x="730" y="490"/>
                  </a:lnTo>
                  <a:lnTo>
                    <a:pt x="733" y="507"/>
                  </a:lnTo>
                  <a:lnTo>
                    <a:pt x="730" y="524"/>
                  </a:lnTo>
                  <a:lnTo>
                    <a:pt x="721" y="540"/>
                  </a:lnTo>
                  <a:lnTo>
                    <a:pt x="709" y="552"/>
                  </a:lnTo>
                  <a:lnTo>
                    <a:pt x="694" y="560"/>
                  </a:lnTo>
                  <a:lnTo>
                    <a:pt x="676" y="563"/>
                  </a:lnTo>
                  <a:lnTo>
                    <a:pt x="676" y="676"/>
                  </a:lnTo>
                  <a:lnTo>
                    <a:pt x="694" y="679"/>
                  </a:lnTo>
                  <a:lnTo>
                    <a:pt x="709" y="687"/>
                  </a:lnTo>
                  <a:lnTo>
                    <a:pt x="721" y="700"/>
                  </a:lnTo>
                  <a:lnTo>
                    <a:pt x="730" y="715"/>
                  </a:lnTo>
                  <a:lnTo>
                    <a:pt x="733" y="732"/>
                  </a:lnTo>
                  <a:lnTo>
                    <a:pt x="730" y="750"/>
                  </a:lnTo>
                  <a:lnTo>
                    <a:pt x="721" y="765"/>
                  </a:lnTo>
                  <a:lnTo>
                    <a:pt x="709" y="777"/>
                  </a:lnTo>
                  <a:lnTo>
                    <a:pt x="694" y="786"/>
                  </a:lnTo>
                  <a:lnTo>
                    <a:pt x="676" y="789"/>
                  </a:lnTo>
                  <a:lnTo>
                    <a:pt x="676" y="901"/>
                  </a:lnTo>
                  <a:lnTo>
                    <a:pt x="694" y="904"/>
                  </a:lnTo>
                  <a:lnTo>
                    <a:pt x="709" y="913"/>
                  </a:lnTo>
                  <a:lnTo>
                    <a:pt x="721" y="925"/>
                  </a:lnTo>
                  <a:lnTo>
                    <a:pt x="730" y="940"/>
                  </a:lnTo>
                  <a:lnTo>
                    <a:pt x="733" y="958"/>
                  </a:lnTo>
                  <a:lnTo>
                    <a:pt x="730" y="975"/>
                  </a:lnTo>
                  <a:lnTo>
                    <a:pt x="721" y="990"/>
                  </a:lnTo>
                  <a:lnTo>
                    <a:pt x="709" y="1003"/>
                  </a:lnTo>
                  <a:lnTo>
                    <a:pt x="694" y="1011"/>
                  </a:lnTo>
                  <a:lnTo>
                    <a:pt x="676" y="1014"/>
                  </a:lnTo>
                  <a:lnTo>
                    <a:pt x="676" y="1127"/>
                  </a:lnTo>
                  <a:lnTo>
                    <a:pt x="694" y="1130"/>
                  </a:lnTo>
                  <a:lnTo>
                    <a:pt x="709" y="1138"/>
                  </a:lnTo>
                  <a:lnTo>
                    <a:pt x="721" y="1150"/>
                  </a:lnTo>
                  <a:lnTo>
                    <a:pt x="730" y="1166"/>
                  </a:lnTo>
                  <a:lnTo>
                    <a:pt x="733" y="1183"/>
                  </a:lnTo>
                  <a:lnTo>
                    <a:pt x="730" y="1200"/>
                  </a:lnTo>
                  <a:lnTo>
                    <a:pt x="721" y="1217"/>
                  </a:lnTo>
                  <a:lnTo>
                    <a:pt x="709" y="1228"/>
                  </a:lnTo>
                  <a:lnTo>
                    <a:pt x="694" y="1236"/>
                  </a:lnTo>
                  <a:lnTo>
                    <a:pt x="676" y="1239"/>
                  </a:lnTo>
                  <a:lnTo>
                    <a:pt x="676" y="1352"/>
                  </a:lnTo>
                  <a:lnTo>
                    <a:pt x="694" y="1355"/>
                  </a:lnTo>
                  <a:lnTo>
                    <a:pt x="709" y="1363"/>
                  </a:lnTo>
                  <a:lnTo>
                    <a:pt x="721" y="1376"/>
                  </a:lnTo>
                  <a:lnTo>
                    <a:pt x="730" y="1391"/>
                  </a:lnTo>
                  <a:lnTo>
                    <a:pt x="733" y="1408"/>
                  </a:lnTo>
                  <a:lnTo>
                    <a:pt x="845" y="1408"/>
                  </a:lnTo>
                  <a:lnTo>
                    <a:pt x="848" y="1391"/>
                  </a:lnTo>
                  <a:lnTo>
                    <a:pt x="857" y="1376"/>
                  </a:lnTo>
                  <a:lnTo>
                    <a:pt x="869" y="1363"/>
                  </a:lnTo>
                  <a:lnTo>
                    <a:pt x="884" y="1355"/>
                  </a:lnTo>
                  <a:lnTo>
                    <a:pt x="902" y="1352"/>
                  </a:lnTo>
                  <a:lnTo>
                    <a:pt x="902" y="1239"/>
                  </a:lnTo>
                  <a:lnTo>
                    <a:pt x="884" y="1236"/>
                  </a:lnTo>
                  <a:lnTo>
                    <a:pt x="869" y="1228"/>
                  </a:lnTo>
                  <a:lnTo>
                    <a:pt x="857" y="1217"/>
                  </a:lnTo>
                  <a:lnTo>
                    <a:pt x="848" y="1200"/>
                  </a:lnTo>
                  <a:lnTo>
                    <a:pt x="845" y="1183"/>
                  </a:lnTo>
                  <a:lnTo>
                    <a:pt x="848" y="1166"/>
                  </a:lnTo>
                  <a:lnTo>
                    <a:pt x="857" y="1150"/>
                  </a:lnTo>
                  <a:lnTo>
                    <a:pt x="869" y="1138"/>
                  </a:lnTo>
                  <a:lnTo>
                    <a:pt x="884" y="1130"/>
                  </a:lnTo>
                  <a:lnTo>
                    <a:pt x="902" y="1127"/>
                  </a:lnTo>
                  <a:lnTo>
                    <a:pt x="902" y="1014"/>
                  </a:lnTo>
                  <a:lnTo>
                    <a:pt x="884" y="1011"/>
                  </a:lnTo>
                  <a:lnTo>
                    <a:pt x="869" y="1003"/>
                  </a:lnTo>
                  <a:lnTo>
                    <a:pt x="857" y="990"/>
                  </a:lnTo>
                  <a:lnTo>
                    <a:pt x="848" y="975"/>
                  </a:lnTo>
                  <a:lnTo>
                    <a:pt x="845" y="958"/>
                  </a:lnTo>
                  <a:lnTo>
                    <a:pt x="848" y="940"/>
                  </a:lnTo>
                  <a:lnTo>
                    <a:pt x="857" y="925"/>
                  </a:lnTo>
                  <a:lnTo>
                    <a:pt x="869" y="913"/>
                  </a:lnTo>
                  <a:lnTo>
                    <a:pt x="884" y="904"/>
                  </a:lnTo>
                  <a:lnTo>
                    <a:pt x="902" y="901"/>
                  </a:lnTo>
                  <a:lnTo>
                    <a:pt x="902" y="789"/>
                  </a:lnTo>
                  <a:lnTo>
                    <a:pt x="884" y="786"/>
                  </a:lnTo>
                  <a:lnTo>
                    <a:pt x="869" y="777"/>
                  </a:lnTo>
                  <a:lnTo>
                    <a:pt x="857" y="765"/>
                  </a:lnTo>
                  <a:lnTo>
                    <a:pt x="848" y="750"/>
                  </a:lnTo>
                  <a:lnTo>
                    <a:pt x="845" y="732"/>
                  </a:lnTo>
                  <a:lnTo>
                    <a:pt x="848" y="715"/>
                  </a:lnTo>
                  <a:lnTo>
                    <a:pt x="857" y="700"/>
                  </a:lnTo>
                  <a:lnTo>
                    <a:pt x="869" y="687"/>
                  </a:lnTo>
                  <a:lnTo>
                    <a:pt x="884" y="679"/>
                  </a:lnTo>
                  <a:lnTo>
                    <a:pt x="902" y="676"/>
                  </a:lnTo>
                  <a:lnTo>
                    <a:pt x="902" y="563"/>
                  </a:lnTo>
                  <a:lnTo>
                    <a:pt x="884" y="560"/>
                  </a:lnTo>
                  <a:lnTo>
                    <a:pt x="869" y="552"/>
                  </a:lnTo>
                  <a:lnTo>
                    <a:pt x="857" y="540"/>
                  </a:lnTo>
                  <a:lnTo>
                    <a:pt x="848" y="524"/>
                  </a:lnTo>
                  <a:lnTo>
                    <a:pt x="845" y="507"/>
                  </a:lnTo>
                  <a:lnTo>
                    <a:pt x="848" y="490"/>
                  </a:lnTo>
                  <a:lnTo>
                    <a:pt x="857" y="473"/>
                  </a:lnTo>
                  <a:lnTo>
                    <a:pt x="869" y="462"/>
                  </a:lnTo>
                  <a:lnTo>
                    <a:pt x="884" y="454"/>
                  </a:lnTo>
                  <a:lnTo>
                    <a:pt x="902" y="451"/>
                  </a:lnTo>
                  <a:lnTo>
                    <a:pt x="902" y="338"/>
                  </a:lnTo>
                  <a:lnTo>
                    <a:pt x="884" y="335"/>
                  </a:lnTo>
                  <a:lnTo>
                    <a:pt x="869" y="327"/>
                  </a:lnTo>
                  <a:lnTo>
                    <a:pt x="857" y="314"/>
                  </a:lnTo>
                  <a:lnTo>
                    <a:pt x="848" y="299"/>
                  </a:lnTo>
                  <a:lnTo>
                    <a:pt x="845" y="282"/>
                  </a:lnTo>
                  <a:lnTo>
                    <a:pt x="733" y="282"/>
                  </a:lnTo>
                  <a:close/>
                  <a:moveTo>
                    <a:pt x="1690" y="113"/>
                  </a:moveTo>
                  <a:lnTo>
                    <a:pt x="1690" y="1408"/>
                  </a:lnTo>
                  <a:lnTo>
                    <a:pt x="1916" y="1408"/>
                  </a:lnTo>
                  <a:lnTo>
                    <a:pt x="1916" y="113"/>
                  </a:lnTo>
                  <a:lnTo>
                    <a:pt x="1690" y="113"/>
                  </a:lnTo>
                  <a:close/>
                  <a:moveTo>
                    <a:pt x="1578" y="0"/>
                  </a:moveTo>
                  <a:lnTo>
                    <a:pt x="2028" y="0"/>
                  </a:lnTo>
                  <a:lnTo>
                    <a:pt x="2028" y="169"/>
                  </a:lnTo>
                  <a:lnTo>
                    <a:pt x="2366" y="169"/>
                  </a:lnTo>
                  <a:lnTo>
                    <a:pt x="2366" y="1408"/>
                  </a:lnTo>
                  <a:lnTo>
                    <a:pt x="2535" y="1408"/>
                  </a:lnTo>
                  <a:lnTo>
                    <a:pt x="2553" y="1411"/>
                  </a:lnTo>
                  <a:lnTo>
                    <a:pt x="2568" y="1420"/>
                  </a:lnTo>
                  <a:lnTo>
                    <a:pt x="2580" y="1432"/>
                  </a:lnTo>
                  <a:lnTo>
                    <a:pt x="2589" y="1447"/>
                  </a:lnTo>
                  <a:lnTo>
                    <a:pt x="2592" y="1465"/>
                  </a:lnTo>
                  <a:lnTo>
                    <a:pt x="2589" y="1482"/>
                  </a:lnTo>
                  <a:lnTo>
                    <a:pt x="2580" y="1498"/>
                  </a:lnTo>
                  <a:lnTo>
                    <a:pt x="2568" y="1510"/>
                  </a:lnTo>
                  <a:lnTo>
                    <a:pt x="2553" y="1518"/>
                  </a:lnTo>
                  <a:lnTo>
                    <a:pt x="2535" y="1521"/>
                  </a:lnTo>
                  <a:lnTo>
                    <a:pt x="57" y="1521"/>
                  </a:lnTo>
                  <a:lnTo>
                    <a:pt x="39" y="1518"/>
                  </a:lnTo>
                  <a:lnTo>
                    <a:pt x="24" y="1510"/>
                  </a:lnTo>
                  <a:lnTo>
                    <a:pt x="12" y="1498"/>
                  </a:lnTo>
                  <a:lnTo>
                    <a:pt x="3" y="1482"/>
                  </a:lnTo>
                  <a:lnTo>
                    <a:pt x="0" y="1465"/>
                  </a:lnTo>
                  <a:lnTo>
                    <a:pt x="3" y="1447"/>
                  </a:lnTo>
                  <a:lnTo>
                    <a:pt x="12" y="1432"/>
                  </a:lnTo>
                  <a:lnTo>
                    <a:pt x="24" y="1420"/>
                  </a:lnTo>
                  <a:lnTo>
                    <a:pt x="39" y="1411"/>
                  </a:lnTo>
                  <a:lnTo>
                    <a:pt x="57" y="1408"/>
                  </a:lnTo>
                  <a:lnTo>
                    <a:pt x="226" y="1408"/>
                  </a:lnTo>
                  <a:lnTo>
                    <a:pt x="226" y="507"/>
                  </a:lnTo>
                  <a:lnTo>
                    <a:pt x="564" y="507"/>
                  </a:lnTo>
                  <a:lnTo>
                    <a:pt x="564" y="169"/>
                  </a:lnTo>
                  <a:lnTo>
                    <a:pt x="1014" y="169"/>
                  </a:lnTo>
                  <a:lnTo>
                    <a:pt x="1014" y="732"/>
                  </a:lnTo>
                  <a:lnTo>
                    <a:pt x="1240" y="732"/>
                  </a:lnTo>
                  <a:lnTo>
                    <a:pt x="1240" y="394"/>
                  </a:lnTo>
                  <a:lnTo>
                    <a:pt x="1578" y="394"/>
                  </a:lnTo>
                  <a:lnTo>
                    <a:pt x="15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3" name="Group 10"/>
          <p:cNvGrpSpPr/>
          <p:nvPr/>
        </p:nvGrpSpPr>
        <p:grpSpPr>
          <a:xfrm>
            <a:off x="6877067" y="5361108"/>
            <a:ext cx="527050" cy="527051"/>
            <a:chOff x="10972800" y="1930400"/>
            <a:chExt cx="527050" cy="527051"/>
          </a:xfrm>
          <a:solidFill>
            <a:srgbClr val="000000"/>
          </a:solidFill>
        </p:grpSpPr>
        <p:sp>
          <p:nvSpPr>
            <p:cNvPr id="1654" name="Freeform 6"/>
            <p:cNvSpPr>
              <a:spLocks noEditPoints="1"/>
            </p:cNvSpPr>
            <p:nvPr/>
          </p:nvSpPr>
          <p:spPr bwMode="auto">
            <a:xfrm>
              <a:off x="10972800" y="2009775"/>
              <a:ext cx="527050" cy="395288"/>
            </a:xfrm>
            <a:custGeom>
              <a:avLst/>
              <a:gdLst>
                <a:gd name="T0" fmla="*/ 332 w 3320"/>
                <a:gd name="T1" fmla="*/ 2158 h 2490"/>
                <a:gd name="T2" fmla="*/ 2953 w 3320"/>
                <a:gd name="T3" fmla="*/ 1841 h 2490"/>
                <a:gd name="T4" fmla="*/ 2796 w 3320"/>
                <a:gd name="T5" fmla="*/ 1979 h 2490"/>
                <a:gd name="T6" fmla="*/ 332 w 3320"/>
                <a:gd name="T7" fmla="*/ 2047 h 2490"/>
                <a:gd name="T8" fmla="*/ 459 w 3320"/>
                <a:gd name="T9" fmla="*/ 1895 h 2490"/>
                <a:gd name="T10" fmla="*/ 1715 w 3320"/>
                <a:gd name="T11" fmla="*/ 1275 h 2490"/>
                <a:gd name="T12" fmla="*/ 1802 w 3320"/>
                <a:gd name="T13" fmla="*/ 1198 h 2490"/>
                <a:gd name="T14" fmla="*/ 1771 w 3320"/>
                <a:gd name="T15" fmla="*/ 1103 h 2490"/>
                <a:gd name="T16" fmla="*/ 3171 w 3320"/>
                <a:gd name="T17" fmla="*/ 1097 h 2490"/>
                <a:gd name="T18" fmla="*/ 3099 w 3320"/>
                <a:gd name="T19" fmla="*/ 719 h 2490"/>
                <a:gd name="T20" fmla="*/ 1605 w 3320"/>
                <a:gd name="T21" fmla="*/ 834 h 2490"/>
                <a:gd name="T22" fmla="*/ 1108 w 3320"/>
                <a:gd name="T23" fmla="*/ 853 h 2490"/>
                <a:gd name="T24" fmla="*/ 1054 w 3320"/>
                <a:gd name="T25" fmla="*/ 1169 h 2490"/>
                <a:gd name="T26" fmla="*/ 1190 w 3320"/>
                <a:gd name="T27" fmla="*/ 1494 h 2490"/>
                <a:gd name="T28" fmla="*/ 1479 w 3320"/>
                <a:gd name="T29" fmla="*/ 1688 h 2490"/>
                <a:gd name="T30" fmla="*/ 1841 w 3320"/>
                <a:gd name="T31" fmla="*/ 1688 h 2490"/>
                <a:gd name="T32" fmla="*/ 2130 w 3320"/>
                <a:gd name="T33" fmla="*/ 1494 h 2490"/>
                <a:gd name="T34" fmla="*/ 2266 w 3320"/>
                <a:gd name="T35" fmla="*/ 1169 h 2490"/>
                <a:gd name="T36" fmla="*/ 2212 w 3320"/>
                <a:gd name="T37" fmla="*/ 853 h 2490"/>
                <a:gd name="T38" fmla="*/ 1839 w 3320"/>
                <a:gd name="T39" fmla="*/ 1016 h 2490"/>
                <a:gd name="T40" fmla="*/ 1917 w 3320"/>
                <a:gd name="T41" fmla="*/ 1185 h 2490"/>
                <a:gd name="T42" fmla="*/ 1816 w 3320"/>
                <a:gd name="T43" fmla="*/ 1347 h 2490"/>
                <a:gd name="T44" fmla="*/ 1704 w 3320"/>
                <a:gd name="T45" fmla="*/ 1471 h 2490"/>
                <a:gd name="T46" fmla="*/ 1616 w 3320"/>
                <a:gd name="T47" fmla="*/ 1471 h 2490"/>
                <a:gd name="T48" fmla="*/ 1501 w 3320"/>
                <a:gd name="T49" fmla="*/ 1345 h 2490"/>
                <a:gd name="T50" fmla="*/ 1386 w 3320"/>
                <a:gd name="T51" fmla="*/ 1158 h 2490"/>
                <a:gd name="T52" fmla="*/ 1439 w 3320"/>
                <a:gd name="T53" fmla="*/ 1063 h 2490"/>
                <a:gd name="T54" fmla="*/ 1497 w 3320"/>
                <a:gd name="T55" fmla="*/ 1149 h 2490"/>
                <a:gd name="T56" fmla="*/ 1605 w 3320"/>
                <a:gd name="T57" fmla="*/ 1275 h 2490"/>
                <a:gd name="T58" fmla="*/ 1414 w 3320"/>
                <a:gd name="T59" fmla="*/ 779 h 2490"/>
                <a:gd name="T60" fmla="*/ 377 w 3320"/>
                <a:gd name="T61" fmla="*/ 1729 h 2490"/>
                <a:gd name="T62" fmla="*/ 593 w 3320"/>
                <a:gd name="T63" fmla="*/ 1880 h 2490"/>
                <a:gd name="T64" fmla="*/ 2670 w 3320"/>
                <a:gd name="T65" fmla="*/ 2002 h 2490"/>
                <a:gd name="T66" fmla="*/ 2821 w 3320"/>
                <a:gd name="T67" fmla="*/ 1786 h 2490"/>
                <a:gd name="T68" fmla="*/ 2265 w 3320"/>
                <a:gd name="T69" fmla="*/ 719 h 2490"/>
                <a:gd name="T70" fmla="*/ 2376 w 3320"/>
                <a:gd name="T71" fmla="*/ 1047 h 2490"/>
                <a:gd name="T72" fmla="*/ 2310 w 3320"/>
                <a:gd name="T73" fmla="*/ 1415 h 2490"/>
                <a:gd name="T74" fmla="*/ 2074 w 3320"/>
                <a:gd name="T75" fmla="*/ 1694 h 2490"/>
                <a:gd name="T76" fmla="*/ 1725 w 3320"/>
                <a:gd name="T77" fmla="*/ 1823 h 2490"/>
                <a:gd name="T78" fmla="*/ 1352 w 3320"/>
                <a:gd name="T79" fmla="*/ 1757 h 2490"/>
                <a:gd name="T80" fmla="*/ 1072 w 3320"/>
                <a:gd name="T81" fmla="*/ 1521 h 2490"/>
                <a:gd name="T82" fmla="*/ 944 w 3320"/>
                <a:gd name="T83" fmla="*/ 1172 h 2490"/>
                <a:gd name="T84" fmla="*/ 1000 w 3320"/>
                <a:gd name="T85" fmla="*/ 822 h 2490"/>
                <a:gd name="T86" fmla="*/ 114 w 3320"/>
                <a:gd name="T87" fmla="*/ 1050 h 2490"/>
                <a:gd name="T88" fmla="*/ 221 w 3320"/>
                <a:gd name="T89" fmla="*/ 1107 h 2490"/>
                <a:gd name="T90" fmla="*/ 133 w 3320"/>
                <a:gd name="T91" fmla="*/ 354 h 2490"/>
                <a:gd name="T92" fmla="*/ 3209 w 3320"/>
                <a:gd name="T93" fmla="*/ 408 h 2490"/>
                <a:gd name="T94" fmla="*/ 3133 w 3320"/>
                <a:gd name="T95" fmla="*/ 332 h 2490"/>
                <a:gd name="T96" fmla="*/ 121 w 3320"/>
                <a:gd name="T97" fmla="*/ 149 h 2490"/>
                <a:gd name="T98" fmla="*/ 125 w 3320"/>
                <a:gd name="T99" fmla="*/ 232 h 2490"/>
                <a:gd name="T100" fmla="*/ 3133 w 3320"/>
                <a:gd name="T101" fmla="*/ 221 h 2490"/>
                <a:gd name="T102" fmla="*/ 3207 w 3320"/>
                <a:gd name="T103" fmla="*/ 237 h 2490"/>
                <a:gd name="T104" fmla="*/ 3187 w 3320"/>
                <a:gd name="T105" fmla="*/ 133 h 2490"/>
                <a:gd name="T106" fmla="*/ 3133 w 3320"/>
                <a:gd name="T107" fmla="*/ 0 h 2490"/>
                <a:gd name="T108" fmla="*/ 3295 w 3320"/>
                <a:gd name="T109" fmla="*/ 93 h 2490"/>
                <a:gd name="T110" fmla="*/ 3308 w 3320"/>
                <a:gd name="T111" fmla="*/ 1096 h 2490"/>
                <a:gd name="T112" fmla="*/ 3167 w 3320"/>
                <a:gd name="T113" fmla="*/ 1214 h 2490"/>
                <a:gd name="T114" fmla="*/ 187 w 3320"/>
                <a:gd name="T115" fmla="*/ 1217 h 2490"/>
                <a:gd name="T116" fmla="*/ 25 w 3320"/>
                <a:gd name="T117" fmla="*/ 1125 h 2490"/>
                <a:gd name="T118" fmla="*/ 12 w 3320"/>
                <a:gd name="T119" fmla="*/ 122 h 2490"/>
                <a:gd name="T120" fmla="*/ 153 w 3320"/>
                <a:gd name="T121" fmla="*/ 3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20" h="2490">
                  <a:moveTo>
                    <a:pt x="332" y="2324"/>
                  </a:moveTo>
                  <a:lnTo>
                    <a:pt x="332" y="2379"/>
                  </a:lnTo>
                  <a:lnTo>
                    <a:pt x="2988" y="2379"/>
                  </a:lnTo>
                  <a:lnTo>
                    <a:pt x="2988" y="2324"/>
                  </a:lnTo>
                  <a:lnTo>
                    <a:pt x="332" y="2324"/>
                  </a:lnTo>
                  <a:close/>
                  <a:moveTo>
                    <a:pt x="332" y="2158"/>
                  </a:moveTo>
                  <a:lnTo>
                    <a:pt x="332" y="2213"/>
                  </a:lnTo>
                  <a:lnTo>
                    <a:pt x="2988" y="2213"/>
                  </a:lnTo>
                  <a:lnTo>
                    <a:pt x="2988" y="2158"/>
                  </a:lnTo>
                  <a:lnTo>
                    <a:pt x="332" y="2158"/>
                  </a:lnTo>
                  <a:close/>
                  <a:moveTo>
                    <a:pt x="2988" y="1832"/>
                  </a:moveTo>
                  <a:lnTo>
                    <a:pt x="2953" y="1841"/>
                  </a:lnTo>
                  <a:lnTo>
                    <a:pt x="2920" y="1855"/>
                  </a:lnTo>
                  <a:lnTo>
                    <a:pt x="2888" y="1873"/>
                  </a:lnTo>
                  <a:lnTo>
                    <a:pt x="2861" y="1895"/>
                  </a:lnTo>
                  <a:lnTo>
                    <a:pt x="2836" y="1921"/>
                  </a:lnTo>
                  <a:lnTo>
                    <a:pt x="2814" y="1948"/>
                  </a:lnTo>
                  <a:lnTo>
                    <a:pt x="2796" y="1979"/>
                  </a:lnTo>
                  <a:lnTo>
                    <a:pt x="2782" y="2012"/>
                  </a:lnTo>
                  <a:lnTo>
                    <a:pt x="2773" y="2047"/>
                  </a:lnTo>
                  <a:lnTo>
                    <a:pt x="2988" y="2047"/>
                  </a:lnTo>
                  <a:lnTo>
                    <a:pt x="2988" y="1832"/>
                  </a:lnTo>
                  <a:close/>
                  <a:moveTo>
                    <a:pt x="332" y="1832"/>
                  </a:moveTo>
                  <a:lnTo>
                    <a:pt x="332" y="2047"/>
                  </a:lnTo>
                  <a:lnTo>
                    <a:pt x="547" y="2047"/>
                  </a:lnTo>
                  <a:lnTo>
                    <a:pt x="538" y="2012"/>
                  </a:lnTo>
                  <a:lnTo>
                    <a:pt x="524" y="1979"/>
                  </a:lnTo>
                  <a:lnTo>
                    <a:pt x="506" y="1948"/>
                  </a:lnTo>
                  <a:lnTo>
                    <a:pt x="484" y="1921"/>
                  </a:lnTo>
                  <a:lnTo>
                    <a:pt x="459" y="1895"/>
                  </a:lnTo>
                  <a:lnTo>
                    <a:pt x="432" y="1873"/>
                  </a:lnTo>
                  <a:lnTo>
                    <a:pt x="400" y="1855"/>
                  </a:lnTo>
                  <a:lnTo>
                    <a:pt x="367" y="1841"/>
                  </a:lnTo>
                  <a:lnTo>
                    <a:pt x="332" y="1832"/>
                  </a:lnTo>
                  <a:close/>
                  <a:moveTo>
                    <a:pt x="1715" y="1059"/>
                  </a:moveTo>
                  <a:lnTo>
                    <a:pt x="1715" y="1275"/>
                  </a:lnTo>
                  <a:lnTo>
                    <a:pt x="1735" y="1266"/>
                  </a:lnTo>
                  <a:lnTo>
                    <a:pt x="1755" y="1256"/>
                  </a:lnTo>
                  <a:lnTo>
                    <a:pt x="1772" y="1241"/>
                  </a:lnTo>
                  <a:lnTo>
                    <a:pt x="1787" y="1226"/>
                  </a:lnTo>
                  <a:lnTo>
                    <a:pt x="1796" y="1212"/>
                  </a:lnTo>
                  <a:lnTo>
                    <a:pt x="1802" y="1198"/>
                  </a:lnTo>
                  <a:lnTo>
                    <a:pt x="1805" y="1182"/>
                  </a:lnTo>
                  <a:lnTo>
                    <a:pt x="1805" y="1165"/>
                  </a:lnTo>
                  <a:lnTo>
                    <a:pt x="1802" y="1147"/>
                  </a:lnTo>
                  <a:lnTo>
                    <a:pt x="1794" y="1131"/>
                  </a:lnTo>
                  <a:lnTo>
                    <a:pt x="1784" y="1116"/>
                  </a:lnTo>
                  <a:lnTo>
                    <a:pt x="1771" y="1103"/>
                  </a:lnTo>
                  <a:lnTo>
                    <a:pt x="1715" y="1059"/>
                  </a:lnTo>
                  <a:close/>
                  <a:moveTo>
                    <a:pt x="3099" y="719"/>
                  </a:moveTo>
                  <a:lnTo>
                    <a:pt x="3099" y="1107"/>
                  </a:lnTo>
                  <a:lnTo>
                    <a:pt x="3133" y="1107"/>
                  </a:lnTo>
                  <a:lnTo>
                    <a:pt x="3153" y="1104"/>
                  </a:lnTo>
                  <a:lnTo>
                    <a:pt x="3171" y="1097"/>
                  </a:lnTo>
                  <a:lnTo>
                    <a:pt x="3187" y="1085"/>
                  </a:lnTo>
                  <a:lnTo>
                    <a:pt x="3199" y="1068"/>
                  </a:lnTo>
                  <a:lnTo>
                    <a:pt x="3206" y="1050"/>
                  </a:lnTo>
                  <a:lnTo>
                    <a:pt x="3209" y="1030"/>
                  </a:lnTo>
                  <a:lnTo>
                    <a:pt x="3209" y="719"/>
                  </a:lnTo>
                  <a:lnTo>
                    <a:pt x="3099" y="719"/>
                  </a:lnTo>
                  <a:close/>
                  <a:moveTo>
                    <a:pt x="1515" y="719"/>
                  </a:moveTo>
                  <a:lnTo>
                    <a:pt x="1517" y="739"/>
                  </a:lnTo>
                  <a:lnTo>
                    <a:pt x="1523" y="759"/>
                  </a:lnTo>
                  <a:lnTo>
                    <a:pt x="1534" y="776"/>
                  </a:lnTo>
                  <a:lnTo>
                    <a:pt x="1549" y="791"/>
                  </a:lnTo>
                  <a:lnTo>
                    <a:pt x="1605" y="834"/>
                  </a:lnTo>
                  <a:lnTo>
                    <a:pt x="1605" y="719"/>
                  </a:lnTo>
                  <a:lnTo>
                    <a:pt x="1515" y="719"/>
                  </a:lnTo>
                  <a:close/>
                  <a:moveTo>
                    <a:pt x="1191" y="719"/>
                  </a:moveTo>
                  <a:lnTo>
                    <a:pt x="1160" y="762"/>
                  </a:lnTo>
                  <a:lnTo>
                    <a:pt x="1132" y="806"/>
                  </a:lnTo>
                  <a:lnTo>
                    <a:pt x="1108" y="853"/>
                  </a:lnTo>
                  <a:lnTo>
                    <a:pt x="1088" y="901"/>
                  </a:lnTo>
                  <a:lnTo>
                    <a:pt x="1071" y="951"/>
                  </a:lnTo>
                  <a:lnTo>
                    <a:pt x="1060" y="1002"/>
                  </a:lnTo>
                  <a:lnTo>
                    <a:pt x="1053" y="1054"/>
                  </a:lnTo>
                  <a:lnTo>
                    <a:pt x="1051" y="1107"/>
                  </a:lnTo>
                  <a:lnTo>
                    <a:pt x="1054" y="1169"/>
                  </a:lnTo>
                  <a:lnTo>
                    <a:pt x="1063" y="1229"/>
                  </a:lnTo>
                  <a:lnTo>
                    <a:pt x="1078" y="1288"/>
                  </a:lnTo>
                  <a:lnTo>
                    <a:pt x="1100" y="1343"/>
                  </a:lnTo>
                  <a:lnTo>
                    <a:pt x="1125" y="1396"/>
                  </a:lnTo>
                  <a:lnTo>
                    <a:pt x="1155" y="1447"/>
                  </a:lnTo>
                  <a:lnTo>
                    <a:pt x="1190" y="1494"/>
                  </a:lnTo>
                  <a:lnTo>
                    <a:pt x="1229" y="1537"/>
                  </a:lnTo>
                  <a:lnTo>
                    <a:pt x="1273" y="1576"/>
                  </a:lnTo>
                  <a:lnTo>
                    <a:pt x="1320" y="1612"/>
                  </a:lnTo>
                  <a:lnTo>
                    <a:pt x="1370" y="1642"/>
                  </a:lnTo>
                  <a:lnTo>
                    <a:pt x="1424" y="1667"/>
                  </a:lnTo>
                  <a:lnTo>
                    <a:pt x="1479" y="1688"/>
                  </a:lnTo>
                  <a:lnTo>
                    <a:pt x="1537" y="1703"/>
                  </a:lnTo>
                  <a:lnTo>
                    <a:pt x="1598" y="1712"/>
                  </a:lnTo>
                  <a:lnTo>
                    <a:pt x="1660" y="1715"/>
                  </a:lnTo>
                  <a:lnTo>
                    <a:pt x="1722" y="1712"/>
                  </a:lnTo>
                  <a:lnTo>
                    <a:pt x="1783" y="1703"/>
                  </a:lnTo>
                  <a:lnTo>
                    <a:pt x="1841" y="1688"/>
                  </a:lnTo>
                  <a:lnTo>
                    <a:pt x="1896" y="1667"/>
                  </a:lnTo>
                  <a:lnTo>
                    <a:pt x="1950" y="1642"/>
                  </a:lnTo>
                  <a:lnTo>
                    <a:pt x="2000" y="1612"/>
                  </a:lnTo>
                  <a:lnTo>
                    <a:pt x="2047" y="1576"/>
                  </a:lnTo>
                  <a:lnTo>
                    <a:pt x="2091" y="1537"/>
                  </a:lnTo>
                  <a:lnTo>
                    <a:pt x="2130" y="1494"/>
                  </a:lnTo>
                  <a:lnTo>
                    <a:pt x="2165" y="1447"/>
                  </a:lnTo>
                  <a:lnTo>
                    <a:pt x="2195" y="1396"/>
                  </a:lnTo>
                  <a:lnTo>
                    <a:pt x="2220" y="1343"/>
                  </a:lnTo>
                  <a:lnTo>
                    <a:pt x="2242" y="1288"/>
                  </a:lnTo>
                  <a:lnTo>
                    <a:pt x="2257" y="1229"/>
                  </a:lnTo>
                  <a:lnTo>
                    <a:pt x="2266" y="1169"/>
                  </a:lnTo>
                  <a:lnTo>
                    <a:pt x="2269" y="1107"/>
                  </a:lnTo>
                  <a:lnTo>
                    <a:pt x="2267" y="1054"/>
                  </a:lnTo>
                  <a:lnTo>
                    <a:pt x="2260" y="1002"/>
                  </a:lnTo>
                  <a:lnTo>
                    <a:pt x="2249" y="951"/>
                  </a:lnTo>
                  <a:lnTo>
                    <a:pt x="2232" y="901"/>
                  </a:lnTo>
                  <a:lnTo>
                    <a:pt x="2212" y="853"/>
                  </a:lnTo>
                  <a:lnTo>
                    <a:pt x="2188" y="806"/>
                  </a:lnTo>
                  <a:lnTo>
                    <a:pt x="2160" y="762"/>
                  </a:lnTo>
                  <a:lnTo>
                    <a:pt x="2129" y="719"/>
                  </a:lnTo>
                  <a:lnTo>
                    <a:pt x="1715" y="719"/>
                  </a:lnTo>
                  <a:lnTo>
                    <a:pt x="1715" y="920"/>
                  </a:lnTo>
                  <a:lnTo>
                    <a:pt x="1839" y="1016"/>
                  </a:lnTo>
                  <a:lnTo>
                    <a:pt x="1862" y="1037"/>
                  </a:lnTo>
                  <a:lnTo>
                    <a:pt x="1882" y="1063"/>
                  </a:lnTo>
                  <a:lnTo>
                    <a:pt x="1898" y="1092"/>
                  </a:lnTo>
                  <a:lnTo>
                    <a:pt x="1910" y="1122"/>
                  </a:lnTo>
                  <a:lnTo>
                    <a:pt x="1916" y="1153"/>
                  </a:lnTo>
                  <a:lnTo>
                    <a:pt x="1917" y="1185"/>
                  </a:lnTo>
                  <a:lnTo>
                    <a:pt x="1912" y="1215"/>
                  </a:lnTo>
                  <a:lnTo>
                    <a:pt x="1902" y="1244"/>
                  </a:lnTo>
                  <a:lnTo>
                    <a:pt x="1889" y="1273"/>
                  </a:lnTo>
                  <a:lnTo>
                    <a:pt x="1871" y="1298"/>
                  </a:lnTo>
                  <a:lnTo>
                    <a:pt x="1845" y="1324"/>
                  </a:lnTo>
                  <a:lnTo>
                    <a:pt x="1816" y="1347"/>
                  </a:lnTo>
                  <a:lnTo>
                    <a:pt x="1785" y="1366"/>
                  </a:lnTo>
                  <a:lnTo>
                    <a:pt x="1751" y="1380"/>
                  </a:lnTo>
                  <a:lnTo>
                    <a:pt x="1715" y="1389"/>
                  </a:lnTo>
                  <a:lnTo>
                    <a:pt x="1715" y="1439"/>
                  </a:lnTo>
                  <a:lnTo>
                    <a:pt x="1712" y="1456"/>
                  </a:lnTo>
                  <a:lnTo>
                    <a:pt x="1704" y="1471"/>
                  </a:lnTo>
                  <a:lnTo>
                    <a:pt x="1692" y="1483"/>
                  </a:lnTo>
                  <a:lnTo>
                    <a:pt x="1677" y="1491"/>
                  </a:lnTo>
                  <a:lnTo>
                    <a:pt x="1660" y="1494"/>
                  </a:lnTo>
                  <a:lnTo>
                    <a:pt x="1643" y="1491"/>
                  </a:lnTo>
                  <a:lnTo>
                    <a:pt x="1628" y="1483"/>
                  </a:lnTo>
                  <a:lnTo>
                    <a:pt x="1616" y="1471"/>
                  </a:lnTo>
                  <a:lnTo>
                    <a:pt x="1608" y="1456"/>
                  </a:lnTo>
                  <a:lnTo>
                    <a:pt x="1605" y="1439"/>
                  </a:lnTo>
                  <a:lnTo>
                    <a:pt x="1605" y="1390"/>
                  </a:lnTo>
                  <a:lnTo>
                    <a:pt x="1567" y="1380"/>
                  </a:lnTo>
                  <a:lnTo>
                    <a:pt x="1533" y="1365"/>
                  </a:lnTo>
                  <a:lnTo>
                    <a:pt x="1501" y="1345"/>
                  </a:lnTo>
                  <a:lnTo>
                    <a:pt x="1472" y="1322"/>
                  </a:lnTo>
                  <a:lnTo>
                    <a:pt x="1447" y="1295"/>
                  </a:lnTo>
                  <a:lnTo>
                    <a:pt x="1425" y="1265"/>
                  </a:lnTo>
                  <a:lnTo>
                    <a:pt x="1407" y="1231"/>
                  </a:lnTo>
                  <a:lnTo>
                    <a:pt x="1394" y="1196"/>
                  </a:lnTo>
                  <a:lnTo>
                    <a:pt x="1386" y="1158"/>
                  </a:lnTo>
                  <a:lnTo>
                    <a:pt x="1383" y="1119"/>
                  </a:lnTo>
                  <a:lnTo>
                    <a:pt x="1386" y="1102"/>
                  </a:lnTo>
                  <a:lnTo>
                    <a:pt x="1394" y="1087"/>
                  </a:lnTo>
                  <a:lnTo>
                    <a:pt x="1406" y="1074"/>
                  </a:lnTo>
                  <a:lnTo>
                    <a:pt x="1422" y="1066"/>
                  </a:lnTo>
                  <a:lnTo>
                    <a:pt x="1439" y="1063"/>
                  </a:lnTo>
                  <a:lnTo>
                    <a:pt x="1456" y="1066"/>
                  </a:lnTo>
                  <a:lnTo>
                    <a:pt x="1472" y="1074"/>
                  </a:lnTo>
                  <a:lnTo>
                    <a:pt x="1483" y="1087"/>
                  </a:lnTo>
                  <a:lnTo>
                    <a:pt x="1491" y="1102"/>
                  </a:lnTo>
                  <a:lnTo>
                    <a:pt x="1494" y="1119"/>
                  </a:lnTo>
                  <a:lnTo>
                    <a:pt x="1497" y="1149"/>
                  </a:lnTo>
                  <a:lnTo>
                    <a:pt x="1505" y="1177"/>
                  </a:lnTo>
                  <a:lnTo>
                    <a:pt x="1517" y="1203"/>
                  </a:lnTo>
                  <a:lnTo>
                    <a:pt x="1534" y="1226"/>
                  </a:lnTo>
                  <a:lnTo>
                    <a:pt x="1554" y="1247"/>
                  </a:lnTo>
                  <a:lnTo>
                    <a:pt x="1579" y="1263"/>
                  </a:lnTo>
                  <a:lnTo>
                    <a:pt x="1605" y="1275"/>
                  </a:lnTo>
                  <a:lnTo>
                    <a:pt x="1605" y="974"/>
                  </a:lnTo>
                  <a:lnTo>
                    <a:pt x="1481" y="878"/>
                  </a:lnTo>
                  <a:lnTo>
                    <a:pt x="1459" y="857"/>
                  </a:lnTo>
                  <a:lnTo>
                    <a:pt x="1440" y="833"/>
                  </a:lnTo>
                  <a:lnTo>
                    <a:pt x="1425" y="807"/>
                  </a:lnTo>
                  <a:lnTo>
                    <a:pt x="1414" y="779"/>
                  </a:lnTo>
                  <a:lnTo>
                    <a:pt x="1406" y="750"/>
                  </a:lnTo>
                  <a:lnTo>
                    <a:pt x="1404" y="719"/>
                  </a:lnTo>
                  <a:lnTo>
                    <a:pt x="1191" y="719"/>
                  </a:lnTo>
                  <a:close/>
                  <a:moveTo>
                    <a:pt x="332" y="719"/>
                  </a:moveTo>
                  <a:lnTo>
                    <a:pt x="332" y="1719"/>
                  </a:lnTo>
                  <a:lnTo>
                    <a:pt x="377" y="1729"/>
                  </a:lnTo>
                  <a:lnTo>
                    <a:pt x="421" y="1744"/>
                  </a:lnTo>
                  <a:lnTo>
                    <a:pt x="461" y="1763"/>
                  </a:lnTo>
                  <a:lnTo>
                    <a:pt x="499" y="1786"/>
                  </a:lnTo>
                  <a:lnTo>
                    <a:pt x="534" y="1814"/>
                  </a:lnTo>
                  <a:lnTo>
                    <a:pt x="565" y="1845"/>
                  </a:lnTo>
                  <a:lnTo>
                    <a:pt x="593" y="1880"/>
                  </a:lnTo>
                  <a:lnTo>
                    <a:pt x="617" y="1919"/>
                  </a:lnTo>
                  <a:lnTo>
                    <a:pt x="636" y="1959"/>
                  </a:lnTo>
                  <a:lnTo>
                    <a:pt x="650" y="2002"/>
                  </a:lnTo>
                  <a:lnTo>
                    <a:pt x="660" y="2047"/>
                  </a:lnTo>
                  <a:lnTo>
                    <a:pt x="2660" y="2047"/>
                  </a:lnTo>
                  <a:lnTo>
                    <a:pt x="2670" y="2002"/>
                  </a:lnTo>
                  <a:lnTo>
                    <a:pt x="2684" y="1959"/>
                  </a:lnTo>
                  <a:lnTo>
                    <a:pt x="2703" y="1919"/>
                  </a:lnTo>
                  <a:lnTo>
                    <a:pt x="2727" y="1880"/>
                  </a:lnTo>
                  <a:lnTo>
                    <a:pt x="2755" y="1845"/>
                  </a:lnTo>
                  <a:lnTo>
                    <a:pt x="2786" y="1814"/>
                  </a:lnTo>
                  <a:lnTo>
                    <a:pt x="2821" y="1786"/>
                  </a:lnTo>
                  <a:lnTo>
                    <a:pt x="2859" y="1763"/>
                  </a:lnTo>
                  <a:lnTo>
                    <a:pt x="2899" y="1744"/>
                  </a:lnTo>
                  <a:lnTo>
                    <a:pt x="2943" y="1729"/>
                  </a:lnTo>
                  <a:lnTo>
                    <a:pt x="2988" y="1719"/>
                  </a:lnTo>
                  <a:lnTo>
                    <a:pt x="2988" y="719"/>
                  </a:lnTo>
                  <a:lnTo>
                    <a:pt x="2265" y="719"/>
                  </a:lnTo>
                  <a:lnTo>
                    <a:pt x="2295" y="770"/>
                  </a:lnTo>
                  <a:lnTo>
                    <a:pt x="2320" y="822"/>
                  </a:lnTo>
                  <a:lnTo>
                    <a:pt x="2341" y="876"/>
                  </a:lnTo>
                  <a:lnTo>
                    <a:pt x="2357" y="933"/>
                  </a:lnTo>
                  <a:lnTo>
                    <a:pt x="2369" y="990"/>
                  </a:lnTo>
                  <a:lnTo>
                    <a:pt x="2376" y="1047"/>
                  </a:lnTo>
                  <a:lnTo>
                    <a:pt x="2379" y="1107"/>
                  </a:lnTo>
                  <a:lnTo>
                    <a:pt x="2376" y="1172"/>
                  </a:lnTo>
                  <a:lnTo>
                    <a:pt x="2367" y="1235"/>
                  </a:lnTo>
                  <a:lnTo>
                    <a:pt x="2353" y="1298"/>
                  </a:lnTo>
                  <a:lnTo>
                    <a:pt x="2334" y="1357"/>
                  </a:lnTo>
                  <a:lnTo>
                    <a:pt x="2310" y="1415"/>
                  </a:lnTo>
                  <a:lnTo>
                    <a:pt x="2281" y="1470"/>
                  </a:lnTo>
                  <a:lnTo>
                    <a:pt x="2248" y="1521"/>
                  </a:lnTo>
                  <a:lnTo>
                    <a:pt x="2210" y="1569"/>
                  </a:lnTo>
                  <a:lnTo>
                    <a:pt x="2168" y="1615"/>
                  </a:lnTo>
                  <a:lnTo>
                    <a:pt x="2123" y="1657"/>
                  </a:lnTo>
                  <a:lnTo>
                    <a:pt x="2074" y="1694"/>
                  </a:lnTo>
                  <a:lnTo>
                    <a:pt x="2023" y="1727"/>
                  </a:lnTo>
                  <a:lnTo>
                    <a:pt x="1968" y="1757"/>
                  </a:lnTo>
                  <a:lnTo>
                    <a:pt x="1911" y="1781"/>
                  </a:lnTo>
                  <a:lnTo>
                    <a:pt x="1851" y="1801"/>
                  </a:lnTo>
                  <a:lnTo>
                    <a:pt x="1789" y="1815"/>
                  </a:lnTo>
                  <a:lnTo>
                    <a:pt x="1725" y="1823"/>
                  </a:lnTo>
                  <a:lnTo>
                    <a:pt x="1660" y="1826"/>
                  </a:lnTo>
                  <a:lnTo>
                    <a:pt x="1595" y="1823"/>
                  </a:lnTo>
                  <a:lnTo>
                    <a:pt x="1531" y="1815"/>
                  </a:lnTo>
                  <a:lnTo>
                    <a:pt x="1469" y="1801"/>
                  </a:lnTo>
                  <a:lnTo>
                    <a:pt x="1409" y="1781"/>
                  </a:lnTo>
                  <a:lnTo>
                    <a:pt x="1352" y="1757"/>
                  </a:lnTo>
                  <a:lnTo>
                    <a:pt x="1297" y="1727"/>
                  </a:lnTo>
                  <a:lnTo>
                    <a:pt x="1246" y="1694"/>
                  </a:lnTo>
                  <a:lnTo>
                    <a:pt x="1197" y="1657"/>
                  </a:lnTo>
                  <a:lnTo>
                    <a:pt x="1152" y="1615"/>
                  </a:lnTo>
                  <a:lnTo>
                    <a:pt x="1110" y="1569"/>
                  </a:lnTo>
                  <a:lnTo>
                    <a:pt x="1072" y="1521"/>
                  </a:lnTo>
                  <a:lnTo>
                    <a:pt x="1039" y="1470"/>
                  </a:lnTo>
                  <a:lnTo>
                    <a:pt x="1010" y="1415"/>
                  </a:lnTo>
                  <a:lnTo>
                    <a:pt x="986" y="1357"/>
                  </a:lnTo>
                  <a:lnTo>
                    <a:pt x="967" y="1298"/>
                  </a:lnTo>
                  <a:lnTo>
                    <a:pt x="953" y="1235"/>
                  </a:lnTo>
                  <a:lnTo>
                    <a:pt x="944" y="1172"/>
                  </a:lnTo>
                  <a:lnTo>
                    <a:pt x="941" y="1107"/>
                  </a:lnTo>
                  <a:lnTo>
                    <a:pt x="944" y="1047"/>
                  </a:lnTo>
                  <a:lnTo>
                    <a:pt x="951" y="990"/>
                  </a:lnTo>
                  <a:lnTo>
                    <a:pt x="963" y="933"/>
                  </a:lnTo>
                  <a:lnTo>
                    <a:pt x="979" y="876"/>
                  </a:lnTo>
                  <a:lnTo>
                    <a:pt x="1000" y="822"/>
                  </a:lnTo>
                  <a:lnTo>
                    <a:pt x="1025" y="770"/>
                  </a:lnTo>
                  <a:lnTo>
                    <a:pt x="1055" y="719"/>
                  </a:lnTo>
                  <a:lnTo>
                    <a:pt x="332" y="719"/>
                  </a:lnTo>
                  <a:close/>
                  <a:moveTo>
                    <a:pt x="111" y="719"/>
                  </a:moveTo>
                  <a:lnTo>
                    <a:pt x="111" y="1030"/>
                  </a:lnTo>
                  <a:lnTo>
                    <a:pt x="114" y="1050"/>
                  </a:lnTo>
                  <a:lnTo>
                    <a:pt x="121" y="1068"/>
                  </a:lnTo>
                  <a:lnTo>
                    <a:pt x="133" y="1085"/>
                  </a:lnTo>
                  <a:lnTo>
                    <a:pt x="149" y="1097"/>
                  </a:lnTo>
                  <a:lnTo>
                    <a:pt x="167" y="1104"/>
                  </a:lnTo>
                  <a:lnTo>
                    <a:pt x="187" y="1107"/>
                  </a:lnTo>
                  <a:lnTo>
                    <a:pt x="221" y="1107"/>
                  </a:lnTo>
                  <a:lnTo>
                    <a:pt x="221" y="719"/>
                  </a:lnTo>
                  <a:lnTo>
                    <a:pt x="111" y="719"/>
                  </a:lnTo>
                  <a:close/>
                  <a:moveTo>
                    <a:pt x="187" y="332"/>
                  </a:moveTo>
                  <a:lnTo>
                    <a:pt x="167" y="335"/>
                  </a:lnTo>
                  <a:lnTo>
                    <a:pt x="149" y="342"/>
                  </a:lnTo>
                  <a:lnTo>
                    <a:pt x="133" y="354"/>
                  </a:lnTo>
                  <a:lnTo>
                    <a:pt x="121" y="370"/>
                  </a:lnTo>
                  <a:lnTo>
                    <a:pt x="114" y="388"/>
                  </a:lnTo>
                  <a:lnTo>
                    <a:pt x="111" y="408"/>
                  </a:lnTo>
                  <a:lnTo>
                    <a:pt x="111" y="609"/>
                  </a:lnTo>
                  <a:lnTo>
                    <a:pt x="3209" y="609"/>
                  </a:lnTo>
                  <a:lnTo>
                    <a:pt x="3209" y="408"/>
                  </a:lnTo>
                  <a:lnTo>
                    <a:pt x="3206" y="388"/>
                  </a:lnTo>
                  <a:lnTo>
                    <a:pt x="3199" y="370"/>
                  </a:lnTo>
                  <a:lnTo>
                    <a:pt x="3187" y="354"/>
                  </a:lnTo>
                  <a:lnTo>
                    <a:pt x="3171" y="342"/>
                  </a:lnTo>
                  <a:lnTo>
                    <a:pt x="3153" y="335"/>
                  </a:lnTo>
                  <a:lnTo>
                    <a:pt x="3133" y="332"/>
                  </a:lnTo>
                  <a:lnTo>
                    <a:pt x="187" y="332"/>
                  </a:lnTo>
                  <a:close/>
                  <a:moveTo>
                    <a:pt x="187" y="111"/>
                  </a:moveTo>
                  <a:lnTo>
                    <a:pt x="167" y="114"/>
                  </a:lnTo>
                  <a:lnTo>
                    <a:pt x="149" y="121"/>
                  </a:lnTo>
                  <a:lnTo>
                    <a:pt x="133" y="133"/>
                  </a:lnTo>
                  <a:lnTo>
                    <a:pt x="121" y="149"/>
                  </a:lnTo>
                  <a:lnTo>
                    <a:pt x="114" y="167"/>
                  </a:lnTo>
                  <a:lnTo>
                    <a:pt x="111" y="187"/>
                  </a:lnTo>
                  <a:lnTo>
                    <a:pt x="111" y="237"/>
                  </a:lnTo>
                  <a:lnTo>
                    <a:pt x="112" y="237"/>
                  </a:lnTo>
                  <a:lnTo>
                    <a:pt x="113" y="237"/>
                  </a:lnTo>
                  <a:lnTo>
                    <a:pt x="125" y="232"/>
                  </a:lnTo>
                  <a:lnTo>
                    <a:pt x="137" y="229"/>
                  </a:lnTo>
                  <a:lnTo>
                    <a:pt x="143" y="227"/>
                  </a:lnTo>
                  <a:lnTo>
                    <a:pt x="148" y="225"/>
                  </a:lnTo>
                  <a:lnTo>
                    <a:pt x="167" y="222"/>
                  </a:lnTo>
                  <a:lnTo>
                    <a:pt x="187" y="221"/>
                  </a:lnTo>
                  <a:lnTo>
                    <a:pt x="3133" y="221"/>
                  </a:lnTo>
                  <a:lnTo>
                    <a:pt x="3153" y="222"/>
                  </a:lnTo>
                  <a:lnTo>
                    <a:pt x="3172" y="225"/>
                  </a:lnTo>
                  <a:lnTo>
                    <a:pt x="3177" y="227"/>
                  </a:lnTo>
                  <a:lnTo>
                    <a:pt x="3183" y="229"/>
                  </a:lnTo>
                  <a:lnTo>
                    <a:pt x="3195" y="232"/>
                  </a:lnTo>
                  <a:lnTo>
                    <a:pt x="3207" y="237"/>
                  </a:lnTo>
                  <a:lnTo>
                    <a:pt x="3208" y="237"/>
                  </a:lnTo>
                  <a:lnTo>
                    <a:pt x="3209" y="237"/>
                  </a:lnTo>
                  <a:lnTo>
                    <a:pt x="3209" y="187"/>
                  </a:lnTo>
                  <a:lnTo>
                    <a:pt x="3206" y="167"/>
                  </a:lnTo>
                  <a:lnTo>
                    <a:pt x="3199" y="149"/>
                  </a:lnTo>
                  <a:lnTo>
                    <a:pt x="3187" y="133"/>
                  </a:lnTo>
                  <a:lnTo>
                    <a:pt x="3171" y="121"/>
                  </a:lnTo>
                  <a:lnTo>
                    <a:pt x="3153" y="114"/>
                  </a:lnTo>
                  <a:lnTo>
                    <a:pt x="3133" y="111"/>
                  </a:lnTo>
                  <a:lnTo>
                    <a:pt x="187" y="111"/>
                  </a:lnTo>
                  <a:close/>
                  <a:moveTo>
                    <a:pt x="187" y="0"/>
                  </a:moveTo>
                  <a:lnTo>
                    <a:pt x="3133" y="0"/>
                  </a:lnTo>
                  <a:lnTo>
                    <a:pt x="3167" y="3"/>
                  </a:lnTo>
                  <a:lnTo>
                    <a:pt x="3198" y="12"/>
                  </a:lnTo>
                  <a:lnTo>
                    <a:pt x="3227" y="25"/>
                  </a:lnTo>
                  <a:lnTo>
                    <a:pt x="3254" y="44"/>
                  </a:lnTo>
                  <a:lnTo>
                    <a:pt x="3276" y="66"/>
                  </a:lnTo>
                  <a:lnTo>
                    <a:pt x="3295" y="93"/>
                  </a:lnTo>
                  <a:lnTo>
                    <a:pt x="3308" y="122"/>
                  </a:lnTo>
                  <a:lnTo>
                    <a:pt x="3317" y="153"/>
                  </a:lnTo>
                  <a:lnTo>
                    <a:pt x="3320" y="187"/>
                  </a:lnTo>
                  <a:lnTo>
                    <a:pt x="3320" y="1030"/>
                  </a:lnTo>
                  <a:lnTo>
                    <a:pt x="3317" y="1064"/>
                  </a:lnTo>
                  <a:lnTo>
                    <a:pt x="3308" y="1096"/>
                  </a:lnTo>
                  <a:lnTo>
                    <a:pt x="3295" y="1125"/>
                  </a:lnTo>
                  <a:lnTo>
                    <a:pt x="3276" y="1151"/>
                  </a:lnTo>
                  <a:lnTo>
                    <a:pt x="3254" y="1173"/>
                  </a:lnTo>
                  <a:lnTo>
                    <a:pt x="3227" y="1192"/>
                  </a:lnTo>
                  <a:lnTo>
                    <a:pt x="3198" y="1205"/>
                  </a:lnTo>
                  <a:lnTo>
                    <a:pt x="3167" y="1214"/>
                  </a:lnTo>
                  <a:lnTo>
                    <a:pt x="3133" y="1217"/>
                  </a:lnTo>
                  <a:lnTo>
                    <a:pt x="3099" y="1217"/>
                  </a:lnTo>
                  <a:lnTo>
                    <a:pt x="3099" y="2490"/>
                  </a:lnTo>
                  <a:lnTo>
                    <a:pt x="221" y="2490"/>
                  </a:lnTo>
                  <a:lnTo>
                    <a:pt x="221" y="1217"/>
                  </a:lnTo>
                  <a:lnTo>
                    <a:pt x="187" y="1217"/>
                  </a:lnTo>
                  <a:lnTo>
                    <a:pt x="153" y="1214"/>
                  </a:lnTo>
                  <a:lnTo>
                    <a:pt x="122" y="1205"/>
                  </a:lnTo>
                  <a:lnTo>
                    <a:pt x="93" y="1192"/>
                  </a:lnTo>
                  <a:lnTo>
                    <a:pt x="66" y="1173"/>
                  </a:lnTo>
                  <a:lnTo>
                    <a:pt x="44" y="1151"/>
                  </a:lnTo>
                  <a:lnTo>
                    <a:pt x="25" y="1125"/>
                  </a:lnTo>
                  <a:lnTo>
                    <a:pt x="12" y="1096"/>
                  </a:lnTo>
                  <a:lnTo>
                    <a:pt x="3" y="1064"/>
                  </a:lnTo>
                  <a:lnTo>
                    <a:pt x="0" y="1030"/>
                  </a:lnTo>
                  <a:lnTo>
                    <a:pt x="0" y="187"/>
                  </a:lnTo>
                  <a:lnTo>
                    <a:pt x="3" y="153"/>
                  </a:lnTo>
                  <a:lnTo>
                    <a:pt x="12" y="122"/>
                  </a:lnTo>
                  <a:lnTo>
                    <a:pt x="25" y="93"/>
                  </a:lnTo>
                  <a:lnTo>
                    <a:pt x="44" y="66"/>
                  </a:lnTo>
                  <a:lnTo>
                    <a:pt x="66" y="44"/>
                  </a:lnTo>
                  <a:lnTo>
                    <a:pt x="93" y="25"/>
                  </a:lnTo>
                  <a:lnTo>
                    <a:pt x="122" y="12"/>
                  </a:lnTo>
                  <a:lnTo>
                    <a:pt x="153" y="3"/>
                  </a:lnTo>
                  <a:lnTo>
                    <a:pt x="1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5" name="Freeform 7"/>
            <p:cNvSpPr>
              <a:spLocks/>
            </p:cNvSpPr>
            <p:nvPr/>
          </p:nvSpPr>
          <p:spPr bwMode="auto">
            <a:xfrm>
              <a:off x="10972800" y="1930400"/>
              <a:ext cx="527050" cy="61913"/>
            </a:xfrm>
            <a:custGeom>
              <a:avLst/>
              <a:gdLst>
                <a:gd name="T0" fmla="*/ 0 w 3320"/>
                <a:gd name="T1" fmla="*/ 0 h 387"/>
                <a:gd name="T2" fmla="*/ 3320 w 3320"/>
                <a:gd name="T3" fmla="*/ 0 h 387"/>
                <a:gd name="T4" fmla="*/ 3320 w 3320"/>
                <a:gd name="T5" fmla="*/ 332 h 387"/>
                <a:gd name="T6" fmla="*/ 3317 w 3320"/>
                <a:gd name="T7" fmla="*/ 349 h 387"/>
                <a:gd name="T8" fmla="*/ 3309 w 3320"/>
                <a:gd name="T9" fmla="*/ 365 h 387"/>
                <a:gd name="T10" fmla="*/ 3297 w 3320"/>
                <a:gd name="T11" fmla="*/ 376 h 387"/>
                <a:gd name="T12" fmla="*/ 3282 w 3320"/>
                <a:gd name="T13" fmla="*/ 384 h 387"/>
                <a:gd name="T14" fmla="*/ 3265 w 3320"/>
                <a:gd name="T15" fmla="*/ 387 h 387"/>
                <a:gd name="T16" fmla="*/ 3248 w 3320"/>
                <a:gd name="T17" fmla="*/ 384 h 387"/>
                <a:gd name="T18" fmla="*/ 3231 w 3320"/>
                <a:gd name="T19" fmla="*/ 376 h 387"/>
                <a:gd name="T20" fmla="*/ 3220 w 3320"/>
                <a:gd name="T21" fmla="*/ 365 h 387"/>
                <a:gd name="T22" fmla="*/ 3212 w 3320"/>
                <a:gd name="T23" fmla="*/ 349 h 387"/>
                <a:gd name="T24" fmla="*/ 3209 w 3320"/>
                <a:gd name="T25" fmla="*/ 332 h 387"/>
                <a:gd name="T26" fmla="*/ 3209 w 3320"/>
                <a:gd name="T27" fmla="*/ 111 h 387"/>
                <a:gd name="T28" fmla="*/ 111 w 3320"/>
                <a:gd name="T29" fmla="*/ 111 h 387"/>
                <a:gd name="T30" fmla="*/ 111 w 3320"/>
                <a:gd name="T31" fmla="*/ 332 h 387"/>
                <a:gd name="T32" fmla="*/ 108 w 3320"/>
                <a:gd name="T33" fmla="*/ 349 h 387"/>
                <a:gd name="T34" fmla="*/ 100 w 3320"/>
                <a:gd name="T35" fmla="*/ 365 h 387"/>
                <a:gd name="T36" fmla="*/ 89 w 3320"/>
                <a:gd name="T37" fmla="*/ 376 h 387"/>
                <a:gd name="T38" fmla="*/ 72 w 3320"/>
                <a:gd name="T39" fmla="*/ 384 h 387"/>
                <a:gd name="T40" fmla="*/ 55 w 3320"/>
                <a:gd name="T41" fmla="*/ 387 h 387"/>
                <a:gd name="T42" fmla="*/ 38 w 3320"/>
                <a:gd name="T43" fmla="*/ 384 h 387"/>
                <a:gd name="T44" fmla="*/ 23 w 3320"/>
                <a:gd name="T45" fmla="*/ 376 h 387"/>
                <a:gd name="T46" fmla="*/ 11 w 3320"/>
                <a:gd name="T47" fmla="*/ 365 h 387"/>
                <a:gd name="T48" fmla="*/ 3 w 3320"/>
                <a:gd name="T49" fmla="*/ 349 h 387"/>
                <a:gd name="T50" fmla="*/ 0 w 3320"/>
                <a:gd name="T51" fmla="*/ 332 h 387"/>
                <a:gd name="T52" fmla="*/ 0 w 3320"/>
                <a:gd name="T5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20" h="387">
                  <a:moveTo>
                    <a:pt x="0" y="0"/>
                  </a:moveTo>
                  <a:lnTo>
                    <a:pt x="3320" y="0"/>
                  </a:lnTo>
                  <a:lnTo>
                    <a:pt x="3320" y="332"/>
                  </a:lnTo>
                  <a:lnTo>
                    <a:pt x="3317" y="349"/>
                  </a:lnTo>
                  <a:lnTo>
                    <a:pt x="3309" y="365"/>
                  </a:lnTo>
                  <a:lnTo>
                    <a:pt x="3297" y="376"/>
                  </a:lnTo>
                  <a:lnTo>
                    <a:pt x="3282" y="384"/>
                  </a:lnTo>
                  <a:lnTo>
                    <a:pt x="3265" y="387"/>
                  </a:lnTo>
                  <a:lnTo>
                    <a:pt x="3248" y="384"/>
                  </a:lnTo>
                  <a:lnTo>
                    <a:pt x="3231" y="376"/>
                  </a:lnTo>
                  <a:lnTo>
                    <a:pt x="3220" y="365"/>
                  </a:lnTo>
                  <a:lnTo>
                    <a:pt x="3212" y="349"/>
                  </a:lnTo>
                  <a:lnTo>
                    <a:pt x="3209" y="332"/>
                  </a:lnTo>
                  <a:lnTo>
                    <a:pt x="3209" y="111"/>
                  </a:lnTo>
                  <a:lnTo>
                    <a:pt x="111" y="111"/>
                  </a:lnTo>
                  <a:lnTo>
                    <a:pt x="111" y="332"/>
                  </a:lnTo>
                  <a:lnTo>
                    <a:pt x="108" y="349"/>
                  </a:lnTo>
                  <a:lnTo>
                    <a:pt x="100" y="365"/>
                  </a:lnTo>
                  <a:lnTo>
                    <a:pt x="89" y="376"/>
                  </a:lnTo>
                  <a:lnTo>
                    <a:pt x="72" y="384"/>
                  </a:lnTo>
                  <a:lnTo>
                    <a:pt x="55" y="387"/>
                  </a:lnTo>
                  <a:lnTo>
                    <a:pt x="38" y="384"/>
                  </a:lnTo>
                  <a:lnTo>
                    <a:pt x="23" y="376"/>
                  </a:lnTo>
                  <a:lnTo>
                    <a:pt x="11" y="365"/>
                  </a:lnTo>
                  <a:lnTo>
                    <a:pt x="3" y="349"/>
                  </a:lnTo>
                  <a:lnTo>
                    <a:pt x="0" y="33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6" name="Freeform 8"/>
            <p:cNvSpPr>
              <a:spLocks/>
            </p:cNvSpPr>
            <p:nvPr/>
          </p:nvSpPr>
          <p:spPr bwMode="auto">
            <a:xfrm>
              <a:off x="10972800" y="2220913"/>
              <a:ext cx="527050" cy="236538"/>
            </a:xfrm>
            <a:custGeom>
              <a:avLst/>
              <a:gdLst>
                <a:gd name="T0" fmla="*/ 55 w 3320"/>
                <a:gd name="T1" fmla="*/ 0 h 1494"/>
                <a:gd name="T2" fmla="*/ 72 w 3320"/>
                <a:gd name="T3" fmla="*/ 3 h 1494"/>
                <a:gd name="T4" fmla="*/ 89 w 3320"/>
                <a:gd name="T5" fmla="*/ 11 h 1494"/>
                <a:gd name="T6" fmla="*/ 100 w 3320"/>
                <a:gd name="T7" fmla="*/ 22 h 1494"/>
                <a:gd name="T8" fmla="*/ 108 w 3320"/>
                <a:gd name="T9" fmla="*/ 38 h 1494"/>
                <a:gd name="T10" fmla="*/ 111 w 3320"/>
                <a:gd name="T11" fmla="*/ 55 h 1494"/>
                <a:gd name="T12" fmla="*/ 111 w 3320"/>
                <a:gd name="T13" fmla="*/ 1383 h 1494"/>
                <a:gd name="T14" fmla="*/ 3209 w 3320"/>
                <a:gd name="T15" fmla="*/ 1383 h 1494"/>
                <a:gd name="T16" fmla="*/ 3209 w 3320"/>
                <a:gd name="T17" fmla="*/ 55 h 1494"/>
                <a:gd name="T18" fmla="*/ 3212 w 3320"/>
                <a:gd name="T19" fmla="*/ 38 h 1494"/>
                <a:gd name="T20" fmla="*/ 3220 w 3320"/>
                <a:gd name="T21" fmla="*/ 22 h 1494"/>
                <a:gd name="T22" fmla="*/ 3231 w 3320"/>
                <a:gd name="T23" fmla="*/ 11 h 1494"/>
                <a:gd name="T24" fmla="*/ 3248 w 3320"/>
                <a:gd name="T25" fmla="*/ 3 h 1494"/>
                <a:gd name="T26" fmla="*/ 3265 w 3320"/>
                <a:gd name="T27" fmla="*/ 0 h 1494"/>
                <a:gd name="T28" fmla="*/ 3282 w 3320"/>
                <a:gd name="T29" fmla="*/ 3 h 1494"/>
                <a:gd name="T30" fmla="*/ 3297 w 3320"/>
                <a:gd name="T31" fmla="*/ 11 h 1494"/>
                <a:gd name="T32" fmla="*/ 3309 w 3320"/>
                <a:gd name="T33" fmla="*/ 22 h 1494"/>
                <a:gd name="T34" fmla="*/ 3317 w 3320"/>
                <a:gd name="T35" fmla="*/ 38 h 1494"/>
                <a:gd name="T36" fmla="*/ 3320 w 3320"/>
                <a:gd name="T37" fmla="*/ 55 h 1494"/>
                <a:gd name="T38" fmla="*/ 3320 w 3320"/>
                <a:gd name="T39" fmla="*/ 1494 h 1494"/>
                <a:gd name="T40" fmla="*/ 0 w 3320"/>
                <a:gd name="T41" fmla="*/ 1494 h 1494"/>
                <a:gd name="T42" fmla="*/ 0 w 3320"/>
                <a:gd name="T43" fmla="*/ 55 h 1494"/>
                <a:gd name="T44" fmla="*/ 3 w 3320"/>
                <a:gd name="T45" fmla="*/ 38 h 1494"/>
                <a:gd name="T46" fmla="*/ 11 w 3320"/>
                <a:gd name="T47" fmla="*/ 22 h 1494"/>
                <a:gd name="T48" fmla="*/ 23 w 3320"/>
                <a:gd name="T49" fmla="*/ 11 h 1494"/>
                <a:gd name="T50" fmla="*/ 38 w 3320"/>
                <a:gd name="T51" fmla="*/ 3 h 1494"/>
                <a:gd name="T52" fmla="*/ 55 w 3320"/>
                <a:gd name="T53" fmla="*/ 0 h 1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20" h="1494">
                  <a:moveTo>
                    <a:pt x="55" y="0"/>
                  </a:moveTo>
                  <a:lnTo>
                    <a:pt x="72" y="3"/>
                  </a:lnTo>
                  <a:lnTo>
                    <a:pt x="89" y="11"/>
                  </a:lnTo>
                  <a:lnTo>
                    <a:pt x="100" y="22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11" y="1383"/>
                  </a:lnTo>
                  <a:lnTo>
                    <a:pt x="3209" y="1383"/>
                  </a:lnTo>
                  <a:lnTo>
                    <a:pt x="3209" y="55"/>
                  </a:lnTo>
                  <a:lnTo>
                    <a:pt x="3212" y="38"/>
                  </a:lnTo>
                  <a:lnTo>
                    <a:pt x="3220" y="22"/>
                  </a:lnTo>
                  <a:lnTo>
                    <a:pt x="3231" y="11"/>
                  </a:lnTo>
                  <a:lnTo>
                    <a:pt x="3248" y="3"/>
                  </a:lnTo>
                  <a:lnTo>
                    <a:pt x="3265" y="0"/>
                  </a:lnTo>
                  <a:lnTo>
                    <a:pt x="3282" y="3"/>
                  </a:lnTo>
                  <a:lnTo>
                    <a:pt x="3297" y="11"/>
                  </a:lnTo>
                  <a:lnTo>
                    <a:pt x="3309" y="22"/>
                  </a:lnTo>
                  <a:lnTo>
                    <a:pt x="3317" y="38"/>
                  </a:lnTo>
                  <a:lnTo>
                    <a:pt x="3320" y="55"/>
                  </a:lnTo>
                  <a:lnTo>
                    <a:pt x="3320" y="1494"/>
                  </a:lnTo>
                  <a:lnTo>
                    <a:pt x="0" y="1494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7" name="Group 39"/>
          <p:cNvGrpSpPr/>
          <p:nvPr/>
        </p:nvGrpSpPr>
        <p:grpSpPr>
          <a:xfrm>
            <a:off x="5940774" y="5379364"/>
            <a:ext cx="528638" cy="490538"/>
            <a:chOff x="10017125" y="1944688"/>
            <a:chExt cx="528638" cy="490538"/>
          </a:xfrm>
          <a:solidFill>
            <a:srgbClr val="000000"/>
          </a:solidFill>
        </p:grpSpPr>
        <p:sp>
          <p:nvSpPr>
            <p:cNvPr id="1658" name="Freeform 13"/>
            <p:cNvSpPr>
              <a:spLocks noEditPoints="1"/>
            </p:cNvSpPr>
            <p:nvPr/>
          </p:nvSpPr>
          <p:spPr bwMode="auto">
            <a:xfrm>
              <a:off x="10096500" y="2066925"/>
              <a:ext cx="69850" cy="88900"/>
            </a:xfrm>
            <a:custGeom>
              <a:avLst/>
              <a:gdLst>
                <a:gd name="T0" fmla="*/ 111 w 444"/>
                <a:gd name="T1" fmla="*/ 111 h 551"/>
                <a:gd name="T2" fmla="*/ 111 w 444"/>
                <a:gd name="T3" fmla="*/ 442 h 551"/>
                <a:gd name="T4" fmla="*/ 333 w 444"/>
                <a:gd name="T5" fmla="*/ 442 h 551"/>
                <a:gd name="T6" fmla="*/ 333 w 444"/>
                <a:gd name="T7" fmla="*/ 111 h 551"/>
                <a:gd name="T8" fmla="*/ 111 w 444"/>
                <a:gd name="T9" fmla="*/ 111 h 551"/>
                <a:gd name="T10" fmla="*/ 0 w 444"/>
                <a:gd name="T11" fmla="*/ 0 h 551"/>
                <a:gd name="T12" fmla="*/ 444 w 444"/>
                <a:gd name="T13" fmla="*/ 0 h 551"/>
                <a:gd name="T14" fmla="*/ 444 w 444"/>
                <a:gd name="T15" fmla="*/ 551 h 551"/>
                <a:gd name="T16" fmla="*/ 0 w 444"/>
                <a:gd name="T17" fmla="*/ 551 h 551"/>
                <a:gd name="T18" fmla="*/ 0 w 444"/>
                <a:gd name="T1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4" h="551">
                  <a:moveTo>
                    <a:pt x="111" y="111"/>
                  </a:moveTo>
                  <a:lnTo>
                    <a:pt x="111" y="442"/>
                  </a:lnTo>
                  <a:lnTo>
                    <a:pt x="333" y="442"/>
                  </a:lnTo>
                  <a:lnTo>
                    <a:pt x="333" y="111"/>
                  </a:lnTo>
                  <a:lnTo>
                    <a:pt x="111" y="111"/>
                  </a:lnTo>
                  <a:close/>
                  <a:moveTo>
                    <a:pt x="0" y="0"/>
                  </a:moveTo>
                  <a:lnTo>
                    <a:pt x="444" y="0"/>
                  </a:lnTo>
                  <a:lnTo>
                    <a:pt x="444" y="551"/>
                  </a:lnTo>
                  <a:lnTo>
                    <a:pt x="0" y="5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9" name="Freeform 14"/>
            <p:cNvSpPr>
              <a:spLocks noEditPoints="1"/>
            </p:cNvSpPr>
            <p:nvPr/>
          </p:nvSpPr>
          <p:spPr bwMode="auto">
            <a:xfrm>
              <a:off x="10096500" y="2173288"/>
              <a:ext cx="69850" cy="87313"/>
            </a:xfrm>
            <a:custGeom>
              <a:avLst/>
              <a:gdLst>
                <a:gd name="T0" fmla="*/ 111 w 444"/>
                <a:gd name="T1" fmla="*/ 109 h 551"/>
                <a:gd name="T2" fmla="*/ 111 w 444"/>
                <a:gd name="T3" fmla="*/ 440 h 551"/>
                <a:gd name="T4" fmla="*/ 333 w 444"/>
                <a:gd name="T5" fmla="*/ 440 h 551"/>
                <a:gd name="T6" fmla="*/ 333 w 444"/>
                <a:gd name="T7" fmla="*/ 109 h 551"/>
                <a:gd name="T8" fmla="*/ 111 w 444"/>
                <a:gd name="T9" fmla="*/ 109 h 551"/>
                <a:gd name="T10" fmla="*/ 0 w 444"/>
                <a:gd name="T11" fmla="*/ 0 h 551"/>
                <a:gd name="T12" fmla="*/ 444 w 444"/>
                <a:gd name="T13" fmla="*/ 0 h 551"/>
                <a:gd name="T14" fmla="*/ 444 w 444"/>
                <a:gd name="T15" fmla="*/ 551 h 551"/>
                <a:gd name="T16" fmla="*/ 0 w 444"/>
                <a:gd name="T17" fmla="*/ 551 h 551"/>
                <a:gd name="T18" fmla="*/ 0 w 444"/>
                <a:gd name="T1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4" h="551">
                  <a:moveTo>
                    <a:pt x="111" y="109"/>
                  </a:moveTo>
                  <a:lnTo>
                    <a:pt x="111" y="440"/>
                  </a:lnTo>
                  <a:lnTo>
                    <a:pt x="333" y="440"/>
                  </a:lnTo>
                  <a:lnTo>
                    <a:pt x="333" y="109"/>
                  </a:lnTo>
                  <a:lnTo>
                    <a:pt x="111" y="109"/>
                  </a:lnTo>
                  <a:close/>
                  <a:moveTo>
                    <a:pt x="0" y="0"/>
                  </a:moveTo>
                  <a:lnTo>
                    <a:pt x="444" y="0"/>
                  </a:lnTo>
                  <a:lnTo>
                    <a:pt x="444" y="551"/>
                  </a:lnTo>
                  <a:lnTo>
                    <a:pt x="0" y="5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0" name="Freeform 15"/>
            <p:cNvSpPr>
              <a:spLocks noEditPoints="1"/>
            </p:cNvSpPr>
            <p:nvPr/>
          </p:nvSpPr>
          <p:spPr bwMode="auto">
            <a:xfrm>
              <a:off x="10096500" y="2278063"/>
              <a:ext cx="69850" cy="87313"/>
            </a:xfrm>
            <a:custGeom>
              <a:avLst/>
              <a:gdLst>
                <a:gd name="T0" fmla="*/ 111 w 444"/>
                <a:gd name="T1" fmla="*/ 112 h 552"/>
                <a:gd name="T2" fmla="*/ 111 w 444"/>
                <a:gd name="T3" fmla="*/ 442 h 552"/>
                <a:gd name="T4" fmla="*/ 333 w 444"/>
                <a:gd name="T5" fmla="*/ 442 h 552"/>
                <a:gd name="T6" fmla="*/ 333 w 444"/>
                <a:gd name="T7" fmla="*/ 112 h 552"/>
                <a:gd name="T8" fmla="*/ 111 w 444"/>
                <a:gd name="T9" fmla="*/ 112 h 552"/>
                <a:gd name="T10" fmla="*/ 0 w 444"/>
                <a:gd name="T11" fmla="*/ 0 h 552"/>
                <a:gd name="T12" fmla="*/ 444 w 444"/>
                <a:gd name="T13" fmla="*/ 0 h 552"/>
                <a:gd name="T14" fmla="*/ 444 w 444"/>
                <a:gd name="T15" fmla="*/ 552 h 552"/>
                <a:gd name="T16" fmla="*/ 0 w 444"/>
                <a:gd name="T17" fmla="*/ 552 h 552"/>
                <a:gd name="T18" fmla="*/ 0 w 444"/>
                <a:gd name="T19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4" h="552">
                  <a:moveTo>
                    <a:pt x="111" y="112"/>
                  </a:moveTo>
                  <a:lnTo>
                    <a:pt x="111" y="442"/>
                  </a:lnTo>
                  <a:lnTo>
                    <a:pt x="333" y="442"/>
                  </a:lnTo>
                  <a:lnTo>
                    <a:pt x="333" y="112"/>
                  </a:lnTo>
                  <a:lnTo>
                    <a:pt x="111" y="112"/>
                  </a:lnTo>
                  <a:close/>
                  <a:moveTo>
                    <a:pt x="0" y="0"/>
                  </a:moveTo>
                  <a:lnTo>
                    <a:pt x="444" y="0"/>
                  </a:lnTo>
                  <a:lnTo>
                    <a:pt x="444" y="552"/>
                  </a:lnTo>
                  <a:lnTo>
                    <a:pt x="0" y="55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1" name="Freeform 16"/>
            <p:cNvSpPr>
              <a:spLocks/>
            </p:cNvSpPr>
            <p:nvPr/>
          </p:nvSpPr>
          <p:spPr bwMode="auto">
            <a:xfrm>
              <a:off x="10325100" y="2146300"/>
              <a:ext cx="17463" cy="96838"/>
            </a:xfrm>
            <a:custGeom>
              <a:avLst/>
              <a:gdLst>
                <a:gd name="T0" fmla="*/ 55 w 111"/>
                <a:gd name="T1" fmla="*/ 0 h 607"/>
                <a:gd name="T2" fmla="*/ 72 w 111"/>
                <a:gd name="T3" fmla="*/ 3 h 607"/>
                <a:gd name="T4" fmla="*/ 88 w 111"/>
                <a:gd name="T5" fmla="*/ 11 h 607"/>
                <a:gd name="T6" fmla="*/ 99 w 111"/>
                <a:gd name="T7" fmla="*/ 23 h 607"/>
                <a:gd name="T8" fmla="*/ 107 w 111"/>
                <a:gd name="T9" fmla="*/ 38 h 607"/>
                <a:gd name="T10" fmla="*/ 111 w 111"/>
                <a:gd name="T11" fmla="*/ 55 h 607"/>
                <a:gd name="T12" fmla="*/ 111 w 111"/>
                <a:gd name="T13" fmla="*/ 552 h 607"/>
                <a:gd name="T14" fmla="*/ 107 w 111"/>
                <a:gd name="T15" fmla="*/ 570 h 607"/>
                <a:gd name="T16" fmla="*/ 99 w 111"/>
                <a:gd name="T17" fmla="*/ 585 h 607"/>
                <a:gd name="T18" fmla="*/ 88 w 111"/>
                <a:gd name="T19" fmla="*/ 597 h 607"/>
                <a:gd name="T20" fmla="*/ 72 w 111"/>
                <a:gd name="T21" fmla="*/ 605 h 607"/>
                <a:gd name="T22" fmla="*/ 55 w 111"/>
                <a:gd name="T23" fmla="*/ 607 h 607"/>
                <a:gd name="T24" fmla="*/ 38 w 111"/>
                <a:gd name="T25" fmla="*/ 605 h 607"/>
                <a:gd name="T26" fmla="*/ 23 w 111"/>
                <a:gd name="T27" fmla="*/ 597 h 607"/>
                <a:gd name="T28" fmla="*/ 11 w 111"/>
                <a:gd name="T29" fmla="*/ 585 h 607"/>
                <a:gd name="T30" fmla="*/ 3 w 111"/>
                <a:gd name="T31" fmla="*/ 570 h 607"/>
                <a:gd name="T32" fmla="*/ 0 w 111"/>
                <a:gd name="T33" fmla="*/ 552 h 607"/>
                <a:gd name="T34" fmla="*/ 0 w 111"/>
                <a:gd name="T35" fmla="*/ 55 h 607"/>
                <a:gd name="T36" fmla="*/ 3 w 111"/>
                <a:gd name="T37" fmla="*/ 38 h 607"/>
                <a:gd name="T38" fmla="*/ 11 w 111"/>
                <a:gd name="T39" fmla="*/ 23 h 607"/>
                <a:gd name="T40" fmla="*/ 23 w 111"/>
                <a:gd name="T41" fmla="*/ 11 h 607"/>
                <a:gd name="T42" fmla="*/ 38 w 111"/>
                <a:gd name="T43" fmla="*/ 3 h 607"/>
                <a:gd name="T44" fmla="*/ 55 w 111"/>
                <a:gd name="T45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607">
                  <a:moveTo>
                    <a:pt x="55" y="0"/>
                  </a:moveTo>
                  <a:lnTo>
                    <a:pt x="72" y="3"/>
                  </a:lnTo>
                  <a:lnTo>
                    <a:pt x="88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1" y="55"/>
                  </a:lnTo>
                  <a:lnTo>
                    <a:pt x="111" y="552"/>
                  </a:lnTo>
                  <a:lnTo>
                    <a:pt x="107" y="570"/>
                  </a:lnTo>
                  <a:lnTo>
                    <a:pt x="99" y="585"/>
                  </a:lnTo>
                  <a:lnTo>
                    <a:pt x="88" y="597"/>
                  </a:lnTo>
                  <a:lnTo>
                    <a:pt x="72" y="605"/>
                  </a:lnTo>
                  <a:lnTo>
                    <a:pt x="55" y="607"/>
                  </a:lnTo>
                  <a:lnTo>
                    <a:pt x="38" y="605"/>
                  </a:lnTo>
                  <a:lnTo>
                    <a:pt x="23" y="597"/>
                  </a:lnTo>
                  <a:lnTo>
                    <a:pt x="11" y="585"/>
                  </a:lnTo>
                  <a:lnTo>
                    <a:pt x="3" y="570"/>
                  </a:lnTo>
                  <a:lnTo>
                    <a:pt x="0" y="552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2" name="Freeform 17"/>
            <p:cNvSpPr>
              <a:spLocks/>
            </p:cNvSpPr>
            <p:nvPr/>
          </p:nvSpPr>
          <p:spPr bwMode="auto">
            <a:xfrm>
              <a:off x="10325100" y="2260600"/>
              <a:ext cx="17463" cy="96838"/>
            </a:xfrm>
            <a:custGeom>
              <a:avLst/>
              <a:gdLst>
                <a:gd name="T0" fmla="*/ 55 w 111"/>
                <a:gd name="T1" fmla="*/ 0 h 607"/>
                <a:gd name="T2" fmla="*/ 72 w 111"/>
                <a:gd name="T3" fmla="*/ 2 h 607"/>
                <a:gd name="T4" fmla="*/ 88 w 111"/>
                <a:gd name="T5" fmla="*/ 10 h 607"/>
                <a:gd name="T6" fmla="*/ 99 w 111"/>
                <a:gd name="T7" fmla="*/ 22 h 607"/>
                <a:gd name="T8" fmla="*/ 107 w 111"/>
                <a:gd name="T9" fmla="*/ 37 h 607"/>
                <a:gd name="T10" fmla="*/ 111 w 111"/>
                <a:gd name="T11" fmla="*/ 55 h 607"/>
                <a:gd name="T12" fmla="*/ 111 w 111"/>
                <a:gd name="T13" fmla="*/ 551 h 607"/>
                <a:gd name="T14" fmla="*/ 107 w 111"/>
                <a:gd name="T15" fmla="*/ 568 h 607"/>
                <a:gd name="T16" fmla="*/ 99 w 111"/>
                <a:gd name="T17" fmla="*/ 584 h 607"/>
                <a:gd name="T18" fmla="*/ 88 w 111"/>
                <a:gd name="T19" fmla="*/ 596 h 607"/>
                <a:gd name="T20" fmla="*/ 72 w 111"/>
                <a:gd name="T21" fmla="*/ 604 h 607"/>
                <a:gd name="T22" fmla="*/ 55 w 111"/>
                <a:gd name="T23" fmla="*/ 607 h 607"/>
                <a:gd name="T24" fmla="*/ 38 w 111"/>
                <a:gd name="T25" fmla="*/ 604 h 607"/>
                <a:gd name="T26" fmla="*/ 23 w 111"/>
                <a:gd name="T27" fmla="*/ 596 h 607"/>
                <a:gd name="T28" fmla="*/ 11 w 111"/>
                <a:gd name="T29" fmla="*/ 584 h 607"/>
                <a:gd name="T30" fmla="*/ 3 w 111"/>
                <a:gd name="T31" fmla="*/ 568 h 607"/>
                <a:gd name="T32" fmla="*/ 0 w 111"/>
                <a:gd name="T33" fmla="*/ 551 h 607"/>
                <a:gd name="T34" fmla="*/ 0 w 111"/>
                <a:gd name="T35" fmla="*/ 55 h 607"/>
                <a:gd name="T36" fmla="*/ 3 w 111"/>
                <a:gd name="T37" fmla="*/ 37 h 607"/>
                <a:gd name="T38" fmla="*/ 11 w 111"/>
                <a:gd name="T39" fmla="*/ 22 h 607"/>
                <a:gd name="T40" fmla="*/ 23 w 111"/>
                <a:gd name="T41" fmla="*/ 10 h 607"/>
                <a:gd name="T42" fmla="*/ 38 w 111"/>
                <a:gd name="T43" fmla="*/ 2 h 607"/>
                <a:gd name="T44" fmla="*/ 55 w 111"/>
                <a:gd name="T45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607">
                  <a:moveTo>
                    <a:pt x="55" y="0"/>
                  </a:moveTo>
                  <a:lnTo>
                    <a:pt x="72" y="2"/>
                  </a:lnTo>
                  <a:lnTo>
                    <a:pt x="88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5"/>
                  </a:lnTo>
                  <a:lnTo>
                    <a:pt x="111" y="551"/>
                  </a:lnTo>
                  <a:lnTo>
                    <a:pt x="107" y="568"/>
                  </a:lnTo>
                  <a:lnTo>
                    <a:pt x="99" y="584"/>
                  </a:lnTo>
                  <a:lnTo>
                    <a:pt x="88" y="596"/>
                  </a:lnTo>
                  <a:lnTo>
                    <a:pt x="72" y="604"/>
                  </a:lnTo>
                  <a:lnTo>
                    <a:pt x="55" y="607"/>
                  </a:lnTo>
                  <a:lnTo>
                    <a:pt x="38" y="604"/>
                  </a:lnTo>
                  <a:lnTo>
                    <a:pt x="23" y="596"/>
                  </a:lnTo>
                  <a:lnTo>
                    <a:pt x="11" y="584"/>
                  </a:lnTo>
                  <a:lnTo>
                    <a:pt x="3" y="568"/>
                  </a:lnTo>
                  <a:lnTo>
                    <a:pt x="0" y="551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3" name="Freeform 18"/>
            <p:cNvSpPr>
              <a:spLocks/>
            </p:cNvSpPr>
            <p:nvPr/>
          </p:nvSpPr>
          <p:spPr bwMode="auto">
            <a:xfrm>
              <a:off x="10282238" y="2146300"/>
              <a:ext cx="17463" cy="26988"/>
            </a:xfrm>
            <a:custGeom>
              <a:avLst/>
              <a:gdLst>
                <a:gd name="T0" fmla="*/ 56 w 111"/>
                <a:gd name="T1" fmla="*/ 0 h 167"/>
                <a:gd name="T2" fmla="*/ 73 w 111"/>
                <a:gd name="T3" fmla="*/ 3 h 167"/>
                <a:gd name="T4" fmla="*/ 89 w 111"/>
                <a:gd name="T5" fmla="*/ 11 h 167"/>
                <a:gd name="T6" fmla="*/ 100 w 111"/>
                <a:gd name="T7" fmla="*/ 23 h 167"/>
                <a:gd name="T8" fmla="*/ 108 w 111"/>
                <a:gd name="T9" fmla="*/ 38 h 167"/>
                <a:gd name="T10" fmla="*/ 111 w 111"/>
                <a:gd name="T11" fmla="*/ 55 h 167"/>
                <a:gd name="T12" fmla="*/ 111 w 111"/>
                <a:gd name="T13" fmla="*/ 112 h 167"/>
                <a:gd name="T14" fmla="*/ 108 w 111"/>
                <a:gd name="T15" fmla="*/ 129 h 167"/>
                <a:gd name="T16" fmla="*/ 100 w 111"/>
                <a:gd name="T17" fmla="*/ 144 h 167"/>
                <a:gd name="T18" fmla="*/ 89 w 111"/>
                <a:gd name="T19" fmla="*/ 156 h 167"/>
                <a:gd name="T20" fmla="*/ 73 w 111"/>
                <a:gd name="T21" fmla="*/ 164 h 167"/>
                <a:gd name="T22" fmla="*/ 56 w 111"/>
                <a:gd name="T23" fmla="*/ 167 h 167"/>
                <a:gd name="T24" fmla="*/ 38 w 111"/>
                <a:gd name="T25" fmla="*/ 164 h 167"/>
                <a:gd name="T26" fmla="*/ 23 w 111"/>
                <a:gd name="T27" fmla="*/ 156 h 167"/>
                <a:gd name="T28" fmla="*/ 11 w 111"/>
                <a:gd name="T29" fmla="*/ 144 h 167"/>
                <a:gd name="T30" fmla="*/ 3 w 111"/>
                <a:gd name="T31" fmla="*/ 129 h 167"/>
                <a:gd name="T32" fmla="*/ 0 w 111"/>
                <a:gd name="T33" fmla="*/ 112 h 167"/>
                <a:gd name="T34" fmla="*/ 0 w 111"/>
                <a:gd name="T35" fmla="*/ 55 h 167"/>
                <a:gd name="T36" fmla="*/ 3 w 111"/>
                <a:gd name="T37" fmla="*/ 38 h 167"/>
                <a:gd name="T38" fmla="*/ 11 w 111"/>
                <a:gd name="T39" fmla="*/ 23 h 167"/>
                <a:gd name="T40" fmla="*/ 23 w 111"/>
                <a:gd name="T41" fmla="*/ 11 h 167"/>
                <a:gd name="T42" fmla="*/ 38 w 111"/>
                <a:gd name="T43" fmla="*/ 3 h 167"/>
                <a:gd name="T44" fmla="*/ 56 w 111"/>
                <a:gd name="T45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67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11" y="112"/>
                  </a:lnTo>
                  <a:lnTo>
                    <a:pt x="108" y="129"/>
                  </a:lnTo>
                  <a:lnTo>
                    <a:pt x="100" y="144"/>
                  </a:lnTo>
                  <a:lnTo>
                    <a:pt x="89" y="156"/>
                  </a:lnTo>
                  <a:lnTo>
                    <a:pt x="73" y="164"/>
                  </a:lnTo>
                  <a:lnTo>
                    <a:pt x="56" y="167"/>
                  </a:lnTo>
                  <a:lnTo>
                    <a:pt x="38" y="164"/>
                  </a:lnTo>
                  <a:lnTo>
                    <a:pt x="23" y="156"/>
                  </a:lnTo>
                  <a:lnTo>
                    <a:pt x="11" y="144"/>
                  </a:lnTo>
                  <a:lnTo>
                    <a:pt x="3" y="129"/>
                  </a:lnTo>
                  <a:lnTo>
                    <a:pt x="0" y="112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4" name="Freeform 19"/>
            <p:cNvSpPr>
              <a:spLocks/>
            </p:cNvSpPr>
            <p:nvPr/>
          </p:nvSpPr>
          <p:spPr bwMode="auto">
            <a:xfrm>
              <a:off x="10282238" y="2190750"/>
              <a:ext cx="17463" cy="34925"/>
            </a:xfrm>
            <a:custGeom>
              <a:avLst/>
              <a:gdLst>
                <a:gd name="T0" fmla="*/ 56 w 111"/>
                <a:gd name="T1" fmla="*/ 0 h 221"/>
                <a:gd name="T2" fmla="*/ 73 w 111"/>
                <a:gd name="T3" fmla="*/ 3 h 221"/>
                <a:gd name="T4" fmla="*/ 89 w 111"/>
                <a:gd name="T5" fmla="*/ 11 h 221"/>
                <a:gd name="T6" fmla="*/ 100 w 111"/>
                <a:gd name="T7" fmla="*/ 23 h 221"/>
                <a:gd name="T8" fmla="*/ 108 w 111"/>
                <a:gd name="T9" fmla="*/ 38 h 221"/>
                <a:gd name="T10" fmla="*/ 111 w 111"/>
                <a:gd name="T11" fmla="*/ 55 h 221"/>
                <a:gd name="T12" fmla="*/ 111 w 111"/>
                <a:gd name="T13" fmla="*/ 166 h 221"/>
                <a:gd name="T14" fmla="*/ 108 w 111"/>
                <a:gd name="T15" fmla="*/ 183 h 221"/>
                <a:gd name="T16" fmla="*/ 100 w 111"/>
                <a:gd name="T17" fmla="*/ 198 h 221"/>
                <a:gd name="T18" fmla="*/ 89 w 111"/>
                <a:gd name="T19" fmla="*/ 210 h 221"/>
                <a:gd name="T20" fmla="*/ 73 w 111"/>
                <a:gd name="T21" fmla="*/ 218 h 221"/>
                <a:gd name="T22" fmla="*/ 56 w 111"/>
                <a:gd name="T23" fmla="*/ 221 h 221"/>
                <a:gd name="T24" fmla="*/ 38 w 111"/>
                <a:gd name="T25" fmla="*/ 218 h 221"/>
                <a:gd name="T26" fmla="*/ 23 w 111"/>
                <a:gd name="T27" fmla="*/ 210 h 221"/>
                <a:gd name="T28" fmla="*/ 11 w 111"/>
                <a:gd name="T29" fmla="*/ 198 h 221"/>
                <a:gd name="T30" fmla="*/ 3 w 111"/>
                <a:gd name="T31" fmla="*/ 183 h 221"/>
                <a:gd name="T32" fmla="*/ 0 w 111"/>
                <a:gd name="T33" fmla="*/ 166 h 221"/>
                <a:gd name="T34" fmla="*/ 0 w 111"/>
                <a:gd name="T35" fmla="*/ 55 h 221"/>
                <a:gd name="T36" fmla="*/ 3 w 111"/>
                <a:gd name="T37" fmla="*/ 38 h 221"/>
                <a:gd name="T38" fmla="*/ 11 w 111"/>
                <a:gd name="T39" fmla="*/ 23 h 221"/>
                <a:gd name="T40" fmla="*/ 23 w 111"/>
                <a:gd name="T41" fmla="*/ 11 h 221"/>
                <a:gd name="T42" fmla="*/ 38 w 111"/>
                <a:gd name="T43" fmla="*/ 3 h 221"/>
                <a:gd name="T44" fmla="*/ 56 w 111"/>
                <a:gd name="T45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221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11" y="166"/>
                  </a:lnTo>
                  <a:lnTo>
                    <a:pt x="108" y="183"/>
                  </a:lnTo>
                  <a:lnTo>
                    <a:pt x="100" y="198"/>
                  </a:lnTo>
                  <a:lnTo>
                    <a:pt x="89" y="210"/>
                  </a:lnTo>
                  <a:lnTo>
                    <a:pt x="73" y="218"/>
                  </a:lnTo>
                  <a:lnTo>
                    <a:pt x="56" y="221"/>
                  </a:lnTo>
                  <a:lnTo>
                    <a:pt x="38" y="218"/>
                  </a:lnTo>
                  <a:lnTo>
                    <a:pt x="23" y="210"/>
                  </a:lnTo>
                  <a:lnTo>
                    <a:pt x="11" y="198"/>
                  </a:lnTo>
                  <a:lnTo>
                    <a:pt x="3" y="183"/>
                  </a:lnTo>
                  <a:lnTo>
                    <a:pt x="0" y="166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5" name="Freeform 20"/>
            <p:cNvSpPr>
              <a:spLocks/>
            </p:cNvSpPr>
            <p:nvPr/>
          </p:nvSpPr>
          <p:spPr bwMode="auto">
            <a:xfrm>
              <a:off x="10282238" y="2243138"/>
              <a:ext cx="17463" cy="25400"/>
            </a:xfrm>
            <a:custGeom>
              <a:avLst/>
              <a:gdLst>
                <a:gd name="T0" fmla="*/ 56 w 111"/>
                <a:gd name="T1" fmla="*/ 0 h 166"/>
                <a:gd name="T2" fmla="*/ 73 w 111"/>
                <a:gd name="T3" fmla="*/ 3 h 166"/>
                <a:gd name="T4" fmla="*/ 89 w 111"/>
                <a:gd name="T5" fmla="*/ 11 h 166"/>
                <a:gd name="T6" fmla="*/ 100 w 111"/>
                <a:gd name="T7" fmla="*/ 23 h 166"/>
                <a:gd name="T8" fmla="*/ 108 w 111"/>
                <a:gd name="T9" fmla="*/ 38 h 166"/>
                <a:gd name="T10" fmla="*/ 111 w 111"/>
                <a:gd name="T11" fmla="*/ 55 h 166"/>
                <a:gd name="T12" fmla="*/ 111 w 111"/>
                <a:gd name="T13" fmla="*/ 111 h 166"/>
                <a:gd name="T14" fmla="*/ 108 w 111"/>
                <a:gd name="T15" fmla="*/ 128 h 166"/>
                <a:gd name="T16" fmla="*/ 100 w 111"/>
                <a:gd name="T17" fmla="*/ 143 h 166"/>
                <a:gd name="T18" fmla="*/ 89 w 111"/>
                <a:gd name="T19" fmla="*/ 155 h 166"/>
                <a:gd name="T20" fmla="*/ 73 w 111"/>
                <a:gd name="T21" fmla="*/ 163 h 166"/>
                <a:gd name="T22" fmla="*/ 56 w 111"/>
                <a:gd name="T23" fmla="*/ 166 h 166"/>
                <a:gd name="T24" fmla="*/ 38 w 111"/>
                <a:gd name="T25" fmla="*/ 163 h 166"/>
                <a:gd name="T26" fmla="*/ 23 w 111"/>
                <a:gd name="T27" fmla="*/ 155 h 166"/>
                <a:gd name="T28" fmla="*/ 11 w 111"/>
                <a:gd name="T29" fmla="*/ 143 h 166"/>
                <a:gd name="T30" fmla="*/ 3 w 111"/>
                <a:gd name="T31" fmla="*/ 128 h 166"/>
                <a:gd name="T32" fmla="*/ 0 w 111"/>
                <a:gd name="T33" fmla="*/ 111 h 166"/>
                <a:gd name="T34" fmla="*/ 0 w 111"/>
                <a:gd name="T35" fmla="*/ 55 h 166"/>
                <a:gd name="T36" fmla="*/ 3 w 111"/>
                <a:gd name="T37" fmla="*/ 38 h 166"/>
                <a:gd name="T38" fmla="*/ 11 w 111"/>
                <a:gd name="T39" fmla="*/ 23 h 166"/>
                <a:gd name="T40" fmla="*/ 23 w 111"/>
                <a:gd name="T41" fmla="*/ 11 h 166"/>
                <a:gd name="T42" fmla="*/ 38 w 111"/>
                <a:gd name="T43" fmla="*/ 3 h 166"/>
                <a:gd name="T44" fmla="*/ 56 w 111"/>
                <a:gd name="T4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66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11" y="111"/>
                  </a:lnTo>
                  <a:lnTo>
                    <a:pt x="108" y="128"/>
                  </a:lnTo>
                  <a:lnTo>
                    <a:pt x="100" y="143"/>
                  </a:lnTo>
                  <a:lnTo>
                    <a:pt x="89" y="155"/>
                  </a:lnTo>
                  <a:lnTo>
                    <a:pt x="73" y="163"/>
                  </a:lnTo>
                  <a:lnTo>
                    <a:pt x="56" y="166"/>
                  </a:lnTo>
                  <a:lnTo>
                    <a:pt x="38" y="163"/>
                  </a:lnTo>
                  <a:lnTo>
                    <a:pt x="23" y="155"/>
                  </a:lnTo>
                  <a:lnTo>
                    <a:pt x="11" y="143"/>
                  </a:lnTo>
                  <a:lnTo>
                    <a:pt x="3" y="128"/>
                  </a:lnTo>
                  <a:lnTo>
                    <a:pt x="0" y="111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6" name="Freeform 21"/>
            <p:cNvSpPr>
              <a:spLocks/>
            </p:cNvSpPr>
            <p:nvPr/>
          </p:nvSpPr>
          <p:spPr bwMode="auto">
            <a:xfrm>
              <a:off x="10282238" y="2286000"/>
              <a:ext cx="17463" cy="34925"/>
            </a:xfrm>
            <a:custGeom>
              <a:avLst/>
              <a:gdLst>
                <a:gd name="T0" fmla="*/ 56 w 111"/>
                <a:gd name="T1" fmla="*/ 0 h 221"/>
                <a:gd name="T2" fmla="*/ 73 w 111"/>
                <a:gd name="T3" fmla="*/ 3 h 221"/>
                <a:gd name="T4" fmla="*/ 89 w 111"/>
                <a:gd name="T5" fmla="*/ 11 h 221"/>
                <a:gd name="T6" fmla="*/ 100 w 111"/>
                <a:gd name="T7" fmla="*/ 24 h 221"/>
                <a:gd name="T8" fmla="*/ 108 w 111"/>
                <a:gd name="T9" fmla="*/ 39 h 221"/>
                <a:gd name="T10" fmla="*/ 111 w 111"/>
                <a:gd name="T11" fmla="*/ 57 h 221"/>
                <a:gd name="T12" fmla="*/ 111 w 111"/>
                <a:gd name="T13" fmla="*/ 167 h 221"/>
                <a:gd name="T14" fmla="*/ 108 w 111"/>
                <a:gd name="T15" fmla="*/ 184 h 221"/>
                <a:gd name="T16" fmla="*/ 100 w 111"/>
                <a:gd name="T17" fmla="*/ 199 h 221"/>
                <a:gd name="T18" fmla="*/ 89 w 111"/>
                <a:gd name="T19" fmla="*/ 211 h 221"/>
                <a:gd name="T20" fmla="*/ 73 w 111"/>
                <a:gd name="T21" fmla="*/ 219 h 221"/>
                <a:gd name="T22" fmla="*/ 56 w 111"/>
                <a:gd name="T23" fmla="*/ 221 h 221"/>
                <a:gd name="T24" fmla="*/ 38 w 111"/>
                <a:gd name="T25" fmla="*/ 219 h 221"/>
                <a:gd name="T26" fmla="*/ 23 w 111"/>
                <a:gd name="T27" fmla="*/ 211 h 221"/>
                <a:gd name="T28" fmla="*/ 11 w 111"/>
                <a:gd name="T29" fmla="*/ 199 h 221"/>
                <a:gd name="T30" fmla="*/ 3 w 111"/>
                <a:gd name="T31" fmla="*/ 184 h 221"/>
                <a:gd name="T32" fmla="*/ 0 w 111"/>
                <a:gd name="T33" fmla="*/ 167 h 221"/>
                <a:gd name="T34" fmla="*/ 0 w 111"/>
                <a:gd name="T35" fmla="*/ 57 h 221"/>
                <a:gd name="T36" fmla="*/ 3 w 111"/>
                <a:gd name="T37" fmla="*/ 39 h 221"/>
                <a:gd name="T38" fmla="*/ 11 w 111"/>
                <a:gd name="T39" fmla="*/ 24 h 221"/>
                <a:gd name="T40" fmla="*/ 23 w 111"/>
                <a:gd name="T41" fmla="*/ 11 h 221"/>
                <a:gd name="T42" fmla="*/ 38 w 111"/>
                <a:gd name="T43" fmla="*/ 3 h 221"/>
                <a:gd name="T44" fmla="*/ 56 w 111"/>
                <a:gd name="T45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221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4"/>
                  </a:lnTo>
                  <a:lnTo>
                    <a:pt x="108" y="39"/>
                  </a:lnTo>
                  <a:lnTo>
                    <a:pt x="111" y="57"/>
                  </a:lnTo>
                  <a:lnTo>
                    <a:pt x="111" y="167"/>
                  </a:lnTo>
                  <a:lnTo>
                    <a:pt x="108" y="184"/>
                  </a:lnTo>
                  <a:lnTo>
                    <a:pt x="100" y="199"/>
                  </a:lnTo>
                  <a:lnTo>
                    <a:pt x="89" y="211"/>
                  </a:lnTo>
                  <a:lnTo>
                    <a:pt x="73" y="219"/>
                  </a:lnTo>
                  <a:lnTo>
                    <a:pt x="56" y="221"/>
                  </a:lnTo>
                  <a:lnTo>
                    <a:pt x="38" y="219"/>
                  </a:lnTo>
                  <a:lnTo>
                    <a:pt x="23" y="211"/>
                  </a:lnTo>
                  <a:lnTo>
                    <a:pt x="11" y="199"/>
                  </a:lnTo>
                  <a:lnTo>
                    <a:pt x="3" y="184"/>
                  </a:lnTo>
                  <a:lnTo>
                    <a:pt x="0" y="167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7" name="Freeform 22"/>
            <p:cNvSpPr>
              <a:spLocks/>
            </p:cNvSpPr>
            <p:nvPr/>
          </p:nvSpPr>
          <p:spPr bwMode="auto">
            <a:xfrm>
              <a:off x="10282238" y="2339975"/>
              <a:ext cx="17463" cy="17463"/>
            </a:xfrm>
            <a:custGeom>
              <a:avLst/>
              <a:gdLst>
                <a:gd name="T0" fmla="*/ 56 w 111"/>
                <a:gd name="T1" fmla="*/ 0 h 111"/>
                <a:gd name="T2" fmla="*/ 70 w 111"/>
                <a:gd name="T3" fmla="*/ 2 h 111"/>
                <a:gd name="T4" fmla="*/ 83 w 111"/>
                <a:gd name="T5" fmla="*/ 7 h 111"/>
                <a:gd name="T6" fmla="*/ 95 w 111"/>
                <a:gd name="T7" fmla="*/ 15 h 111"/>
                <a:gd name="T8" fmla="*/ 104 w 111"/>
                <a:gd name="T9" fmla="*/ 27 h 111"/>
                <a:gd name="T10" fmla="*/ 109 w 111"/>
                <a:gd name="T11" fmla="*/ 40 h 111"/>
                <a:gd name="T12" fmla="*/ 111 w 111"/>
                <a:gd name="T13" fmla="*/ 55 h 111"/>
                <a:gd name="T14" fmla="*/ 109 w 111"/>
                <a:gd name="T15" fmla="*/ 69 h 111"/>
                <a:gd name="T16" fmla="*/ 104 w 111"/>
                <a:gd name="T17" fmla="*/ 83 h 111"/>
                <a:gd name="T18" fmla="*/ 95 w 111"/>
                <a:gd name="T19" fmla="*/ 94 h 111"/>
                <a:gd name="T20" fmla="*/ 83 w 111"/>
                <a:gd name="T21" fmla="*/ 103 h 111"/>
                <a:gd name="T22" fmla="*/ 70 w 111"/>
                <a:gd name="T23" fmla="*/ 109 h 111"/>
                <a:gd name="T24" fmla="*/ 56 w 111"/>
                <a:gd name="T25" fmla="*/ 111 h 111"/>
                <a:gd name="T26" fmla="*/ 41 w 111"/>
                <a:gd name="T27" fmla="*/ 109 h 111"/>
                <a:gd name="T28" fmla="*/ 28 w 111"/>
                <a:gd name="T29" fmla="*/ 103 h 111"/>
                <a:gd name="T30" fmla="*/ 16 w 111"/>
                <a:gd name="T31" fmla="*/ 94 h 111"/>
                <a:gd name="T32" fmla="*/ 7 w 111"/>
                <a:gd name="T33" fmla="*/ 83 h 111"/>
                <a:gd name="T34" fmla="*/ 2 w 111"/>
                <a:gd name="T35" fmla="*/ 69 h 111"/>
                <a:gd name="T36" fmla="*/ 0 w 111"/>
                <a:gd name="T37" fmla="*/ 55 h 111"/>
                <a:gd name="T38" fmla="*/ 2 w 111"/>
                <a:gd name="T39" fmla="*/ 40 h 111"/>
                <a:gd name="T40" fmla="*/ 7 w 111"/>
                <a:gd name="T41" fmla="*/ 27 h 111"/>
                <a:gd name="T42" fmla="*/ 16 w 111"/>
                <a:gd name="T43" fmla="*/ 15 h 111"/>
                <a:gd name="T44" fmla="*/ 28 w 111"/>
                <a:gd name="T45" fmla="*/ 7 h 111"/>
                <a:gd name="T46" fmla="*/ 41 w 111"/>
                <a:gd name="T47" fmla="*/ 2 h 111"/>
                <a:gd name="T48" fmla="*/ 56 w 111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11">
                  <a:moveTo>
                    <a:pt x="56" y="0"/>
                  </a:moveTo>
                  <a:lnTo>
                    <a:pt x="70" y="2"/>
                  </a:lnTo>
                  <a:lnTo>
                    <a:pt x="83" y="7"/>
                  </a:lnTo>
                  <a:lnTo>
                    <a:pt x="95" y="15"/>
                  </a:lnTo>
                  <a:lnTo>
                    <a:pt x="104" y="27"/>
                  </a:lnTo>
                  <a:lnTo>
                    <a:pt x="109" y="40"/>
                  </a:lnTo>
                  <a:lnTo>
                    <a:pt x="111" y="55"/>
                  </a:lnTo>
                  <a:lnTo>
                    <a:pt x="109" y="69"/>
                  </a:lnTo>
                  <a:lnTo>
                    <a:pt x="104" y="83"/>
                  </a:lnTo>
                  <a:lnTo>
                    <a:pt x="95" y="94"/>
                  </a:lnTo>
                  <a:lnTo>
                    <a:pt x="83" y="103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1" y="109"/>
                  </a:lnTo>
                  <a:lnTo>
                    <a:pt x="28" y="103"/>
                  </a:lnTo>
                  <a:lnTo>
                    <a:pt x="16" y="94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8" name="Freeform 23"/>
            <p:cNvSpPr>
              <a:spLocks noEditPoints="1"/>
            </p:cNvSpPr>
            <p:nvPr/>
          </p:nvSpPr>
          <p:spPr bwMode="auto">
            <a:xfrm>
              <a:off x="10017125" y="1944688"/>
              <a:ext cx="422275" cy="490538"/>
            </a:xfrm>
            <a:custGeom>
              <a:avLst/>
              <a:gdLst>
                <a:gd name="T0" fmla="*/ 1889 w 2664"/>
                <a:gd name="T1" fmla="*/ 937 h 3088"/>
                <a:gd name="T2" fmla="*/ 1887 w 2664"/>
                <a:gd name="T3" fmla="*/ 731 h 3088"/>
                <a:gd name="T4" fmla="*/ 1881 w 2664"/>
                <a:gd name="T5" fmla="*/ 719 h 3088"/>
                <a:gd name="T6" fmla="*/ 1776 w 2664"/>
                <a:gd name="T7" fmla="*/ 716 h 3088"/>
                <a:gd name="T8" fmla="*/ 1555 w 2664"/>
                <a:gd name="T9" fmla="*/ 927 h 3088"/>
                <a:gd name="T10" fmla="*/ 1564 w 2664"/>
                <a:gd name="T11" fmla="*/ 936 h 3088"/>
                <a:gd name="T12" fmla="*/ 1665 w 2664"/>
                <a:gd name="T13" fmla="*/ 716 h 3088"/>
                <a:gd name="T14" fmla="*/ 1554 w 2664"/>
                <a:gd name="T15" fmla="*/ 715 h 3088"/>
                <a:gd name="T16" fmla="*/ 1560 w 2664"/>
                <a:gd name="T17" fmla="*/ 498 h 3088"/>
                <a:gd name="T18" fmla="*/ 1554 w 2664"/>
                <a:gd name="T19" fmla="*/ 509 h 3088"/>
                <a:gd name="T20" fmla="*/ 1557 w 2664"/>
                <a:gd name="T21" fmla="*/ 601 h 3088"/>
                <a:gd name="T22" fmla="*/ 1568 w 2664"/>
                <a:gd name="T23" fmla="*/ 607 h 3088"/>
                <a:gd name="T24" fmla="*/ 1921 w 2664"/>
                <a:gd name="T25" fmla="*/ 616 h 3088"/>
                <a:gd name="T26" fmla="*/ 1977 w 2664"/>
                <a:gd name="T27" fmla="*/ 661 h 3088"/>
                <a:gd name="T28" fmla="*/ 1998 w 2664"/>
                <a:gd name="T29" fmla="*/ 731 h 3088"/>
                <a:gd name="T30" fmla="*/ 2001 w 2664"/>
                <a:gd name="T31" fmla="*/ 931 h 3088"/>
                <a:gd name="T32" fmla="*/ 2012 w 2664"/>
                <a:gd name="T33" fmla="*/ 937 h 3088"/>
                <a:gd name="T34" fmla="*/ 2103 w 2664"/>
                <a:gd name="T35" fmla="*/ 934 h 3088"/>
                <a:gd name="T36" fmla="*/ 2109 w 2664"/>
                <a:gd name="T37" fmla="*/ 922 h 3088"/>
                <a:gd name="T38" fmla="*/ 2106 w 2664"/>
                <a:gd name="T39" fmla="*/ 501 h 3088"/>
                <a:gd name="T40" fmla="*/ 2095 w 2664"/>
                <a:gd name="T41" fmla="*/ 495 h 3088"/>
                <a:gd name="T42" fmla="*/ 1998 w 2664"/>
                <a:gd name="T43" fmla="*/ 386 h 3088"/>
                <a:gd name="T44" fmla="*/ 2109 w 2664"/>
                <a:gd name="T45" fmla="*/ 387 h 3088"/>
                <a:gd name="T46" fmla="*/ 1776 w 2664"/>
                <a:gd name="T47" fmla="*/ 275 h 3088"/>
                <a:gd name="T48" fmla="*/ 1887 w 2664"/>
                <a:gd name="T49" fmla="*/ 275 h 3088"/>
                <a:gd name="T50" fmla="*/ 1554 w 2664"/>
                <a:gd name="T51" fmla="*/ 387 h 3088"/>
                <a:gd name="T52" fmla="*/ 1665 w 2664"/>
                <a:gd name="T53" fmla="*/ 386 h 3088"/>
                <a:gd name="T54" fmla="*/ 611 w 2664"/>
                <a:gd name="T55" fmla="*/ 275 h 3088"/>
                <a:gd name="T56" fmla="*/ 833 w 2664"/>
                <a:gd name="T57" fmla="*/ 275 h 3088"/>
                <a:gd name="T58" fmla="*/ 278 w 2664"/>
                <a:gd name="T59" fmla="*/ 2855 h 3088"/>
                <a:gd name="T60" fmla="*/ 299 w 2664"/>
                <a:gd name="T61" fmla="*/ 2923 h 3088"/>
                <a:gd name="T62" fmla="*/ 353 w 2664"/>
                <a:gd name="T63" fmla="*/ 2968 h 3088"/>
                <a:gd name="T64" fmla="*/ 2263 w 2664"/>
                <a:gd name="T65" fmla="*/ 2977 h 3088"/>
                <a:gd name="T66" fmla="*/ 2332 w 2664"/>
                <a:gd name="T67" fmla="*/ 2956 h 3088"/>
                <a:gd name="T68" fmla="*/ 2376 w 2664"/>
                <a:gd name="T69" fmla="*/ 2902 h 3088"/>
                <a:gd name="T70" fmla="*/ 2387 w 2664"/>
                <a:gd name="T71" fmla="*/ 275 h 3088"/>
                <a:gd name="T72" fmla="*/ 2217 w 2664"/>
                <a:gd name="T73" fmla="*/ 947 h 3088"/>
                <a:gd name="T74" fmla="*/ 2184 w 2664"/>
                <a:gd name="T75" fmla="*/ 1011 h 3088"/>
                <a:gd name="T76" fmla="*/ 2120 w 2664"/>
                <a:gd name="T77" fmla="*/ 1045 h 3088"/>
                <a:gd name="T78" fmla="*/ 1543 w 2664"/>
                <a:gd name="T79" fmla="*/ 1045 h 3088"/>
                <a:gd name="T80" fmla="*/ 1479 w 2664"/>
                <a:gd name="T81" fmla="*/ 1011 h 3088"/>
                <a:gd name="T82" fmla="*/ 1446 w 2664"/>
                <a:gd name="T83" fmla="*/ 947 h 3088"/>
                <a:gd name="T84" fmla="*/ 944 w 2664"/>
                <a:gd name="T85" fmla="*/ 275 h 3088"/>
                <a:gd name="T86" fmla="*/ 500 w 2664"/>
                <a:gd name="T87" fmla="*/ 275 h 3088"/>
                <a:gd name="T88" fmla="*/ 111 w 2664"/>
                <a:gd name="T89" fmla="*/ 275 h 3088"/>
                <a:gd name="T90" fmla="*/ 2498 w 2664"/>
                <a:gd name="T91" fmla="*/ 164 h 3088"/>
                <a:gd name="T92" fmla="*/ 2553 w 2664"/>
                <a:gd name="T93" fmla="*/ 110 h 3088"/>
                <a:gd name="T94" fmla="*/ 2664 w 2664"/>
                <a:gd name="T95" fmla="*/ 0 h 3088"/>
                <a:gd name="T96" fmla="*/ 2498 w 2664"/>
                <a:gd name="T97" fmla="*/ 2855 h 3088"/>
                <a:gd name="T98" fmla="*/ 2471 w 2664"/>
                <a:gd name="T99" fmla="*/ 2962 h 3088"/>
                <a:gd name="T100" fmla="*/ 2402 w 2664"/>
                <a:gd name="T101" fmla="*/ 3043 h 3088"/>
                <a:gd name="T102" fmla="*/ 2302 w 2664"/>
                <a:gd name="T103" fmla="*/ 3085 h 3088"/>
                <a:gd name="T104" fmla="*/ 362 w 2664"/>
                <a:gd name="T105" fmla="*/ 3085 h 3088"/>
                <a:gd name="T106" fmla="*/ 262 w 2664"/>
                <a:gd name="T107" fmla="*/ 3043 h 3088"/>
                <a:gd name="T108" fmla="*/ 193 w 2664"/>
                <a:gd name="T109" fmla="*/ 2962 h 3088"/>
                <a:gd name="T110" fmla="*/ 167 w 2664"/>
                <a:gd name="T111" fmla="*/ 2855 h 3088"/>
                <a:gd name="T112" fmla="*/ 0 w 2664"/>
                <a:gd name="T113" fmla="*/ 0 h 3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64" h="3088">
                  <a:moveTo>
                    <a:pt x="1776" y="716"/>
                  </a:moveTo>
                  <a:lnTo>
                    <a:pt x="1776" y="937"/>
                  </a:lnTo>
                  <a:lnTo>
                    <a:pt x="1889" y="937"/>
                  </a:lnTo>
                  <a:lnTo>
                    <a:pt x="1887" y="929"/>
                  </a:lnTo>
                  <a:lnTo>
                    <a:pt x="1887" y="922"/>
                  </a:lnTo>
                  <a:lnTo>
                    <a:pt x="1887" y="731"/>
                  </a:lnTo>
                  <a:lnTo>
                    <a:pt x="1886" y="726"/>
                  </a:lnTo>
                  <a:lnTo>
                    <a:pt x="1884" y="722"/>
                  </a:lnTo>
                  <a:lnTo>
                    <a:pt x="1881" y="719"/>
                  </a:lnTo>
                  <a:lnTo>
                    <a:pt x="1877" y="717"/>
                  </a:lnTo>
                  <a:lnTo>
                    <a:pt x="1873" y="716"/>
                  </a:lnTo>
                  <a:lnTo>
                    <a:pt x="1776" y="716"/>
                  </a:lnTo>
                  <a:close/>
                  <a:moveTo>
                    <a:pt x="1554" y="715"/>
                  </a:moveTo>
                  <a:lnTo>
                    <a:pt x="1554" y="922"/>
                  </a:lnTo>
                  <a:lnTo>
                    <a:pt x="1555" y="927"/>
                  </a:lnTo>
                  <a:lnTo>
                    <a:pt x="1557" y="931"/>
                  </a:lnTo>
                  <a:lnTo>
                    <a:pt x="1560" y="934"/>
                  </a:lnTo>
                  <a:lnTo>
                    <a:pt x="1564" y="936"/>
                  </a:lnTo>
                  <a:lnTo>
                    <a:pt x="1568" y="937"/>
                  </a:lnTo>
                  <a:lnTo>
                    <a:pt x="1665" y="937"/>
                  </a:lnTo>
                  <a:lnTo>
                    <a:pt x="1665" y="716"/>
                  </a:lnTo>
                  <a:lnTo>
                    <a:pt x="1568" y="716"/>
                  </a:lnTo>
                  <a:lnTo>
                    <a:pt x="1561" y="716"/>
                  </a:lnTo>
                  <a:lnTo>
                    <a:pt x="1554" y="715"/>
                  </a:lnTo>
                  <a:close/>
                  <a:moveTo>
                    <a:pt x="1568" y="495"/>
                  </a:moveTo>
                  <a:lnTo>
                    <a:pt x="1564" y="496"/>
                  </a:lnTo>
                  <a:lnTo>
                    <a:pt x="1560" y="498"/>
                  </a:lnTo>
                  <a:lnTo>
                    <a:pt x="1557" y="501"/>
                  </a:lnTo>
                  <a:lnTo>
                    <a:pt x="1555" y="505"/>
                  </a:lnTo>
                  <a:lnTo>
                    <a:pt x="1554" y="509"/>
                  </a:lnTo>
                  <a:lnTo>
                    <a:pt x="1554" y="593"/>
                  </a:lnTo>
                  <a:lnTo>
                    <a:pt x="1555" y="597"/>
                  </a:lnTo>
                  <a:lnTo>
                    <a:pt x="1557" y="601"/>
                  </a:lnTo>
                  <a:lnTo>
                    <a:pt x="1560" y="604"/>
                  </a:lnTo>
                  <a:lnTo>
                    <a:pt x="1564" y="606"/>
                  </a:lnTo>
                  <a:lnTo>
                    <a:pt x="1568" y="607"/>
                  </a:lnTo>
                  <a:lnTo>
                    <a:pt x="1873" y="607"/>
                  </a:lnTo>
                  <a:lnTo>
                    <a:pt x="1898" y="609"/>
                  </a:lnTo>
                  <a:lnTo>
                    <a:pt x="1921" y="616"/>
                  </a:lnTo>
                  <a:lnTo>
                    <a:pt x="1943" y="628"/>
                  </a:lnTo>
                  <a:lnTo>
                    <a:pt x="1962" y="643"/>
                  </a:lnTo>
                  <a:lnTo>
                    <a:pt x="1977" y="661"/>
                  </a:lnTo>
                  <a:lnTo>
                    <a:pt x="1988" y="682"/>
                  </a:lnTo>
                  <a:lnTo>
                    <a:pt x="1996" y="706"/>
                  </a:lnTo>
                  <a:lnTo>
                    <a:pt x="1998" y="731"/>
                  </a:lnTo>
                  <a:lnTo>
                    <a:pt x="1998" y="922"/>
                  </a:lnTo>
                  <a:lnTo>
                    <a:pt x="1999" y="927"/>
                  </a:lnTo>
                  <a:lnTo>
                    <a:pt x="2001" y="931"/>
                  </a:lnTo>
                  <a:lnTo>
                    <a:pt x="2004" y="934"/>
                  </a:lnTo>
                  <a:lnTo>
                    <a:pt x="2008" y="936"/>
                  </a:lnTo>
                  <a:lnTo>
                    <a:pt x="2012" y="937"/>
                  </a:lnTo>
                  <a:lnTo>
                    <a:pt x="2095" y="937"/>
                  </a:lnTo>
                  <a:lnTo>
                    <a:pt x="2099" y="936"/>
                  </a:lnTo>
                  <a:lnTo>
                    <a:pt x="2103" y="934"/>
                  </a:lnTo>
                  <a:lnTo>
                    <a:pt x="2106" y="931"/>
                  </a:lnTo>
                  <a:lnTo>
                    <a:pt x="2108" y="927"/>
                  </a:lnTo>
                  <a:lnTo>
                    <a:pt x="2109" y="922"/>
                  </a:lnTo>
                  <a:lnTo>
                    <a:pt x="2109" y="509"/>
                  </a:lnTo>
                  <a:lnTo>
                    <a:pt x="2108" y="505"/>
                  </a:lnTo>
                  <a:lnTo>
                    <a:pt x="2106" y="501"/>
                  </a:lnTo>
                  <a:lnTo>
                    <a:pt x="2103" y="498"/>
                  </a:lnTo>
                  <a:lnTo>
                    <a:pt x="2099" y="496"/>
                  </a:lnTo>
                  <a:lnTo>
                    <a:pt x="2095" y="495"/>
                  </a:lnTo>
                  <a:lnTo>
                    <a:pt x="1568" y="495"/>
                  </a:lnTo>
                  <a:close/>
                  <a:moveTo>
                    <a:pt x="1998" y="275"/>
                  </a:moveTo>
                  <a:lnTo>
                    <a:pt x="1998" y="386"/>
                  </a:lnTo>
                  <a:lnTo>
                    <a:pt x="2095" y="386"/>
                  </a:lnTo>
                  <a:lnTo>
                    <a:pt x="2102" y="386"/>
                  </a:lnTo>
                  <a:lnTo>
                    <a:pt x="2109" y="387"/>
                  </a:lnTo>
                  <a:lnTo>
                    <a:pt x="2109" y="275"/>
                  </a:lnTo>
                  <a:lnTo>
                    <a:pt x="1998" y="275"/>
                  </a:lnTo>
                  <a:close/>
                  <a:moveTo>
                    <a:pt x="1776" y="275"/>
                  </a:moveTo>
                  <a:lnTo>
                    <a:pt x="1776" y="386"/>
                  </a:lnTo>
                  <a:lnTo>
                    <a:pt x="1887" y="386"/>
                  </a:lnTo>
                  <a:lnTo>
                    <a:pt x="1887" y="275"/>
                  </a:lnTo>
                  <a:lnTo>
                    <a:pt x="1776" y="275"/>
                  </a:lnTo>
                  <a:close/>
                  <a:moveTo>
                    <a:pt x="1554" y="275"/>
                  </a:moveTo>
                  <a:lnTo>
                    <a:pt x="1554" y="387"/>
                  </a:lnTo>
                  <a:lnTo>
                    <a:pt x="1561" y="386"/>
                  </a:lnTo>
                  <a:lnTo>
                    <a:pt x="1568" y="386"/>
                  </a:lnTo>
                  <a:lnTo>
                    <a:pt x="1665" y="386"/>
                  </a:lnTo>
                  <a:lnTo>
                    <a:pt x="1665" y="275"/>
                  </a:lnTo>
                  <a:lnTo>
                    <a:pt x="1554" y="275"/>
                  </a:lnTo>
                  <a:close/>
                  <a:moveTo>
                    <a:pt x="611" y="275"/>
                  </a:moveTo>
                  <a:lnTo>
                    <a:pt x="611" y="550"/>
                  </a:lnTo>
                  <a:lnTo>
                    <a:pt x="833" y="550"/>
                  </a:lnTo>
                  <a:lnTo>
                    <a:pt x="833" y="275"/>
                  </a:lnTo>
                  <a:lnTo>
                    <a:pt x="611" y="275"/>
                  </a:lnTo>
                  <a:close/>
                  <a:moveTo>
                    <a:pt x="278" y="275"/>
                  </a:moveTo>
                  <a:lnTo>
                    <a:pt x="278" y="2855"/>
                  </a:lnTo>
                  <a:lnTo>
                    <a:pt x="280" y="2879"/>
                  </a:lnTo>
                  <a:lnTo>
                    <a:pt x="288" y="2902"/>
                  </a:lnTo>
                  <a:lnTo>
                    <a:pt x="299" y="2923"/>
                  </a:lnTo>
                  <a:lnTo>
                    <a:pt x="314" y="2941"/>
                  </a:lnTo>
                  <a:lnTo>
                    <a:pt x="332" y="2956"/>
                  </a:lnTo>
                  <a:lnTo>
                    <a:pt x="353" y="2968"/>
                  </a:lnTo>
                  <a:lnTo>
                    <a:pt x="375" y="2975"/>
                  </a:lnTo>
                  <a:lnTo>
                    <a:pt x="401" y="2977"/>
                  </a:lnTo>
                  <a:lnTo>
                    <a:pt x="2263" y="2977"/>
                  </a:lnTo>
                  <a:lnTo>
                    <a:pt x="2289" y="2975"/>
                  </a:lnTo>
                  <a:lnTo>
                    <a:pt x="2311" y="2968"/>
                  </a:lnTo>
                  <a:lnTo>
                    <a:pt x="2332" y="2956"/>
                  </a:lnTo>
                  <a:lnTo>
                    <a:pt x="2350" y="2941"/>
                  </a:lnTo>
                  <a:lnTo>
                    <a:pt x="2365" y="2923"/>
                  </a:lnTo>
                  <a:lnTo>
                    <a:pt x="2376" y="2902"/>
                  </a:lnTo>
                  <a:lnTo>
                    <a:pt x="2383" y="2879"/>
                  </a:lnTo>
                  <a:lnTo>
                    <a:pt x="2387" y="2855"/>
                  </a:lnTo>
                  <a:lnTo>
                    <a:pt x="2387" y="275"/>
                  </a:lnTo>
                  <a:lnTo>
                    <a:pt x="2220" y="275"/>
                  </a:lnTo>
                  <a:lnTo>
                    <a:pt x="2220" y="922"/>
                  </a:lnTo>
                  <a:lnTo>
                    <a:pt x="2217" y="947"/>
                  </a:lnTo>
                  <a:lnTo>
                    <a:pt x="2210" y="971"/>
                  </a:lnTo>
                  <a:lnTo>
                    <a:pt x="2199" y="993"/>
                  </a:lnTo>
                  <a:lnTo>
                    <a:pt x="2184" y="1011"/>
                  </a:lnTo>
                  <a:lnTo>
                    <a:pt x="2165" y="1026"/>
                  </a:lnTo>
                  <a:lnTo>
                    <a:pt x="2143" y="1038"/>
                  </a:lnTo>
                  <a:lnTo>
                    <a:pt x="2120" y="1045"/>
                  </a:lnTo>
                  <a:lnTo>
                    <a:pt x="2095" y="1047"/>
                  </a:lnTo>
                  <a:lnTo>
                    <a:pt x="1568" y="1047"/>
                  </a:lnTo>
                  <a:lnTo>
                    <a:pt x="1543" y="1045"/>
                  </a:lnTo>
                  <a:lnTo>
                    <a:pt x="1520" y="1038"/>
                  </a:lnTo>
                  <a:lnTo>
                    <a:pt x="1499" y="1026"/>
                  </a:lnTo>
                  <a:lnTo>
                    <a:pt x="1479" y="1011"/>
                  </a:lnTo>
                  <a:lnTo>
                    <a:pt x="1464" y="993"/>
                  </a:lnTo>
                  <a:lnTo>
                    <a:pt x="1453" y="971"/>
                  </a:lnTo>
                  <a:lnTo>
                    <a:pt x="1446" y="947"/>
                  </a:lnTo>
                  <a:lnTo>
                    <a:pt x="1443" y="922"/>
                  </a:lnTo>
                  <a:lnTo>
                    <a:pt x="1443" y="275"/>
                  </a:lnTo>
                  <a:lnTo>
                    <a:pt x="944" y="275"/>
                  </a:lnTo>
                  <a:lnTo>
                    <a:pt x="944" y="662"/>
                  </a:lnTo>
                  <a:lnTo>
                    <a:pt x="500" y="662"/>
                  </a:lnTo>
                  <a:lnTo>
                    <a:pt x="500" y="275"/>
                  </a:lnTo>
                  <a:lnTo>
                    <a:pt x="278" y="275"/>
                  </a:lnTo>
                  <a:close/>
                  <a:moveTo>
                    <a:pt x="111" y="110"/>
                  </a:moveTo>
                  <a:lnTo>
                    <a:pt x="111" y="275"/>
                  </a:lnTo>
                  <a:lnTo>
                    <a:pt x="167" y="275"/>
                  </a:lnTo>
                  <a:lnTo>
                    <a:pt x="167" y="164"/>
                  </a:lnTo>
                  <a:lnTo>
                    <a:pt x="2498" y="164"/>
                  </a:lnTo>
                  <a:lnTo>
                    <a:pt x="2498" y="275"/>
                  </a:lnTo>
                  <a:lnTo>
                    <a:pt x="2553" y="275"/>
                  </a:lnTo>
                  <a:lnTo>
                    <a:pt x="2553" y="110"/>
                  </a:lnTo>
                  <a:lnTo>
                    <a:pt x="111" y="110"/>
                  </a:lnTo>
                  <a:close/>
                  <a:moveTo>
                    <a:pt x="0" y="0"/>
                  </a:moveTo>
                  <a:lnTo>
                    <a:pt x="2664" y="0"/>
                  </a:lnTo>
                  <a:lnTo>
                    <a:pt x="2664" y="386"/>
                  </a:lnTo>
                  <a:lnTo>
                    <a:pt x="2498" y="386"/>
                  </a:lnTo>
                  <a:lnTo>
                    <a:pt x="2498" y="2855"/>
                  </a:lnTo>
                  <a:lnTo>
                    <a:pt x="2494" y="2892"/>
                  </a:lnTo>
                  <a:lnTo>
                    <a:pt x="2485" y="2928"/>
                  </a:lnTo>
                  <a:lnTo>
                    <a:pt x="2471" y="2962"/>
                  </a:lnTo>
                  <a:lnTo>
                    <a:pt x="2452" y="2992"/>
                  </a:lnTo>
                  <a:lnTo>
                    <a:pt x="2429" y="3019"/>
                  </a:lnTo>
                  <a:lnTo>
                    <a:pt x="2402" y="3043"/>
                  </a:lnTo>
                  <a:lnTo>
                    <a:pt x="2371" y="3062"/>
                  </a:lnTo>
                  <a:lnTo>
                    <a:pt x="2337" y="3076"/>
                  </a:lnTo>
                  <a:lnTo>
                    <a:pt x="2302" y="3085"/>
                  </a:lnTo>
                  <a:lnTo>
                    <a:pt x="2263" y="3088"/>
                  </a:lnTo>
                  <a:lnTo>
                    <a:pt x="401" y="3088"/>
                  </a:lnTo>
                  <a:lnTo>
                    <a:pt x="362" y="3085"/>
                  </a:lnTo>
                  <a:lnTo>
                    <a:pt x="327" y="3076"/>
                  </a:lnTo>
                  <a:lnTo>
                    <a:pt x="293" y="3062"/>
                  </a:lnTo>
                  <a:lnTo>
                    <a:pt x="262" y="3043"/>
                  </a:lnTo>
                  <a:lnTo>
                    <a:pt x="235" y="3019"/>
                  </a:lnTo>
                  <a:lnTo>
                    <a:pt x="212" y="2992"/>
                  </a:lnTo>
                  <a:lnTo>
                    <a:pt x="193" y="2962"/>
                  </a:lnTo>
                  <a:lnTo>
                    <a:pt x="179" y="2928"/>
                  </a:lnTo>
                  <a:lnTo>
                    <a:pt x="170" y="2892"/>
                  </a:lnTo>
                  <a:lnTo>
                    <a:pt x="167" y="2855"/>
                  </a:lnTo>
                  <a:lnTo>
                    <a:pt x="167" y="386"/>
                  </a:lnTo>
                  <a:lnTo>
                    <a:pt x="0" y="38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9" name="Freeform 24"/>
            <p:cNvSpPr>
              <a:spLocks/>
            </p:cNvSpPr>
            <p:nvPr/>
          </p:nvSpPr>
          <p:spPr bwMode="auto">
            <a:xfrm>
              <a:off x="10421938" y="2173288"/>
              <a:ext cx="123825" cy="261938"/>
            </a:xfrm>
            <a:custGeom>
              <a:avLst/>
              <a:gdLst>
                <a:gd name="T0" fmla="*/ 381 w 777"/>
                <a:gd name="T1" fmla="*/ 0 h 1654"/>
                <a:gd name="T2" fmla="*/ 396 w 777"/>
                <a:gd name="T3" fmla="*/ 0 h 1654"/>
                <a:gd name="T4" fmla="*/ 410 w 777"/>
                <a:gd name="T5" fmla="*/ 4 h 1654"/>
                <a:gd name="T6" fmla="*/ 420 w 777"/>
                <a:gd name="T7" fmla="*/ 9 h 1654"/>
                <a:gd name="T8" fmla="*/ 428 w 777"/>
                <a:gd name="T9" fmla="*/ 16 h 1654"/>
                <a:gd name="T10" fmla="*/ 761 w 777"/>
                <a:gd name="T11" fmla="*/ 347 h 1654"/>
                <a:gd name="T12" fmla="*/ 770 w 777"/>
                <a:gd name="T13" fmla="*/ 358 h 1654"/>
                <a:gd name="T14" fmla="*/ 775 w 777"/>
                <a:gd name="T15" fmla="*/ 372 h 1654"/>
                <a:gd name="T16" fmla="*/ 777 w 777"/>
                <a:gd name="T17" fmla="*/ 386 h 1654"/>
                <a:gd name="T18" fmla="*/ 775 w 777"/>
                <a:gd name="T19" fmla="*/ 399 h 1654"/>
                <a:gd name="T20" fmla="*/ 770 w 777"/>
                <a:gd name="T21" fmla="*/ 413 h 1654"/>
                <a:gd name="T22" fmla="*/ 761 w 777"/>
                <a:gd name="T23" fmla="*/ 424 h 1654"/>
                <a:gd name="T24" fmla="*/ 749 w 777"/>
                <a:gd name="T25" fmla="*/ 433 h 1654"/>
                <a:gd name="T26" fmla="*/ 736 w 777"/>
                <a:gd name="T27" fmla="*/ 439 h 1654"/>
                <a:gd name="T28" fmla="*/ 722 w 777"/>
                <a:gd name="T29" fmla="*/ 440 h 1654"/>
                <a:gd name="T30" fmla="*/ 707 w 777"/>
                <a:gd name="T31" fmla="*/ 439 h 1654"/>
                <a:gd name="T32" fmla="*/ 694 w 777"/>
                <a:gd name="T33" fmla="*/ 433 h 1654"/>
                <a:gd name="T34" fmla="*/ 682 w 777"/>
                <a:gd name="T35" fmla="*/ 424 h 1654"/>
                <a:gd name="T36" fmla="*/ 444 w 777"/>
                <a:gd name="T37" fmla="*/ 187 h 1654"/>
                <a:gd name="T38" fmla="*/ 444 w 777"/>
                <a:gd name="T39" fmla="*/ 1599 h 1654"/>
                <a:gd name="T40" fmla="*/ 441 w 777"/>
                <a:gd name="T41" fmla="*/ 1616 h 1654"/>
                <a:gd name="T42" fmla="*/ 433 w 777"/>
                <a:gd name="T43" fmla="*/ 1631 h 1654"/>
                <a:gd name="T44" fmla="*/ 421 w 777"/>
                <a:gd name="T45" fmla="*/ 1643 h 1654"/>
                <a:gd name="T46" fmla="*/ 406 w 777"/>
                <a:gd name="T47" fmla="*/ 1651 h 1654"/>
                <a:gd name="T48" fmla="*/ 389 w 777"/>
                <a:gd name="T49" fmla="*/ 1654 h 1654"/>
                <a:gd name="T50" fmla="*/ 371 w 777"/>
                <a:gd name="T51" fmla="*/ 1651 h 1654"/>
                <a:gd name="T52" fmla="*/ 356 w 777"/>
                <a:gd name="T53" fmla="*/ 1643 h 1654"/>
                <a:gd name="T54" fmla="*/ 344 w 777"/>
                <a:gd name="T55" fmla="*/ 1631 h 1654"/>
                <a:gd name="T56" fmla="*/ 336 w 777"/>
                <a:gd name="T57" fmla="*/ 1616 h 1654"/>
                <a:gd name="T58" fmla="*/ 333 w 777"/>
                <a:gd name="T59" fmla="*/ 1599 h 1654"/>
                <a:gd name="T60" fmla="*/ 333 w 777"/>
                <a:gd name="T61" fmla="*/ 187 h 1654"/>
                <a:gd name="T62" fmla="*/ 95 w 777"/>
                <a:gd name="T63" fmla="*/ 424 h 1654"/>
                <a:gd name="T64" fmla="*/ 83 w 777"/>
                <a:gd name="T65" fmla="*/ 433 h 1654"/>
                <a:gd name="T66" fmla="*/ 70 w 777"/>
                <a:gd name="T67" fmla="*/ 439 h 1654"/>
                <a:gd name="T68" fmla="*/ 56 w 777"/>
                <a:gd name="T69" fmla="*/ 440 h 1654"/>
                <a:gd name="T70" fmla="*/ 41 w 777"/>
                <a:gd name="T71" fmla="*/ 439 h 1654"/>
                <a:gd name="T72" fmla="*/ 28 w 777"/>
                <a:gd name="T73" fmla="*/ 433 h 1654"/>
                <a:gd name="T74" fmla="*/ 16 w 777"/>
                <a:gd name="T75" fmla="*/ 424 h 1654"/>
                <a:gd name="T76" fmla="*/ 7 w 777"/>
                <a:gd name="T77" fmla="*/ 413 h 1654"/>
                <a:gd name="T78" fmla="*/ 2 w 777"/>
                <a:gd name="T79" fmla="*/ 399 h 1654"/>
                <a:gd name="T80" fmla="*/ 0 w 777"/>
                <a:gd name="T81" fmla="*/ 386 h 1654"/>
                <a:gd name="T82" fmla="*/ 2 w 777"/>
                <a:gd name="T83" fmla="*/ 372 h 1654"/>
                <a:gd name="T84" fmla="*/ 7 w 777"/>
                <a:gd name="T85" fmla="*/ 358 h 1654"/>
                <a:gd name="T86" fmla="*/ 16 w 777"/>
                <a:gd name="T87" fmla="*/ 347 h 1654"/>
                <a:gd name="T88" fmla="*/ 349 w 777"/>
                <a:gd name="T89" fmla="*/ 16 h 1654"/>
                <a:gd name="T90" fmla="*/ 357 w 777"/>
                <a:gd name="T91" fmla="*/ 9 h 1654"/>
                <a:gd name="T92" fmla="*/ 367 w 777"/>
                <a:gd name="T93" fmla="*/ 4 h 1654"/>
                <a:gd name="T94" fmla="*/ 381 w 777"/>
                <a:gd name="T95" fmla="*/ 0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77" h="1654">
                  <a:moveTo>
                    <a:pt x="381" y="0"/>
                  </a:moveTo>
                  <a:lnTo>
                    <a:pt x="396" y="0"/>
                  </a:lnTo>
                  <a:lnTo>
                    <a:pt x="410" y="4"/>
                  </a:lnTo>
                  <a:lnTo>
                    <a:pt x="420" y="9"/>
                  </a:lnTo>
                  <a:lnTo>
                    <a:pt x="428" y="16"/>
                  </a:lnTo>
                  <a:lnTo>
                    <a:pt x="761" y="347"/>
                  </a:lnTo>
                  <a:lnTo>
                    <a:pt x="770" y="358"/>
                  </a:lnTo>
                  <a:lnTo>
                    <a:pt x="775" y="372"/>
                  </a:lnTo>
                  <a:lnTo>
                    <a:pt x="777" y="386"/>
                  </a:lnTo>
                  <a:lnTo>
                    <a:pt x="775" y="399"/>
                  </a:lnTo>
                  <a:lnTo>
                    <a:pt x="770" y="413"/>
                  </a:lnTo>
                  <a:lnTo>
                    <a:pt x="761" y="424"/>
                  </a:lnTo>
                  <a:lnTo>
                    <a:pt x="749" y="433"/>
                  </a:lnTo>
                  <a:lnTo>
                    <a:pt x="736" y="439"/>
                  </a:lnTo>
                  <a:lnTo>
                    <a:pt x="722" y="440"/>
                  </a:lnTo>
                  <a:lnTo>
                    <a:pt x="707" y="439"/>
                  </a:lnTo>
                  <a:lnTo>
                    <a:pt x="694" y="433"/>
                  </a:lnTo>
                  <a:lnTo>
                    <a:pt x="682" y="424"/>
                  </a:lnTo>
                  <a:lnTo>
                    <a:pt x="444" y="187"/>
                  </a:lnTo>
                  <a:lnTo>
                    <a:pt x="444" y="1599"/>
                  </a:lnTo>
                  <a:lnTo>
                    <a:pt x="441" y="1616"/>
                  </a:lnTo>
                  <a:lnTo>
                    <a:pt x="433" y="1631"/>
                  </a:lnTo>
                  <a:lnTo>
                    <a:pt x="421" y="1643"/>
                  </a:lnTo>
                  <a:lnTo>
                    <a:pt x="406" y="1651"/>
                  </a:lnTo>
                  <a:lnTo>
                    <a:pt x="389" y="1654"/>
                  </a:lnTo>
                  <a:lnTo>
                    <a:pt x="371" y="1651"/>
                  </a:lnTo>
                  <a:lnTo>
                    <a:pt x="356" y="1643"/>
                  </a:lnTo>
                  <a:lnTo>
                    <a:pt x="344" y="1631"/>
                  </a:lnTo>
                  <a:lnTo>
                    <a:pt x="336" y="1616"/>
                  </a:lnTo>
                  <a:lnTo>
                    <a:pt x="333" y="1599"/>
                  </a:lnTo>
                  <a:lnTo>
                    <a:pt x="333" y="187"/>
                  </a:lnTo>
                  <a:lnTo>
                    <a:pt x="95" y="424"/>
                  </a:lnTo>
                  <a:lnTo>
                    <a:pt x="83" y="433"/>
                  </a:lnTo>
                  <a:lnTo>
                    <a:pt x="70" y="439"/>
                  </a:lnTo>
                  <a:lnTo>
                    <a:pt x="56" y="440"/>
                  </a:lnTo>
                  <a:lnTo>
                    <a:pt x="41" y="439"/>
                  </a:lnTo>
                  <a:lnTo>
                    <a:pt x="28" y="433"/>
                  </a:lnTo>
                  <a:lnTo>
                    <a:pt x="16" y="424"/>
                  </a:lnTo>
                  <a:lnTo>
                    <a:pt x="7" y="413"/>
                  </a:lnTo>
                  <a:lnTo>
                    <a:pt x="2" y="399"/>
                  </a:lnTo>
                  <a:lnTo>
                    <a:pt x="0" y="386"/>
                  </a:lnTo>
                  <a:lnTo>
                    <a:pt x="2" y="372"/>
                  </a:lnTo>
                  <a:lnTo>
                    <a:pt x="7" y="358"/>
                  </a:lnTo>
                  <a:lnTo>
                    <a:pt x="16" y="347"/>
                  </a:lnTo>
                  <a:lnTo>
                    <a:pt x="349" y="16"/>
                  </a:lnTo>
                  <a:lnTo>
                    <a:pt x="357" y="9"/>
                  </a:lnTo>
                  <a:lnTo>
                    <a:pt x="367" y="4"/>
                  </a:lnTo>
                  <a:lnTo>
                    <a:pt x="3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70" name="Group 55"/>
          <p:cNvGrpSpPr/>
          <p:nvPr/>
        </p:nvGrpSpPr>
        <p:grpSpPr>
          <a:xfrm>
            <a:off x="5005281" y="5379364"/>
            <a:ext cx="528637" cy="490538"/>
            <a:chOff x="9101138" y="1944688"/>
            <a:chExt cx="528637" cy="490538"/>
          </a:xfrm>
          <a:solidFill>
            <a:srgbClr val="000000"/>
          </a:solidFill>
        </p:grpSpPr>
        <p:sp>
          <p:nvSpPr>
            <p:cNvPr id="1671" name="Freeform 29"/>
            <p:cNvSpPr>
              <a:spLocks noEditPoints="1"/>
            </p:cNvSpPr>
            <p:nvPr/>
          </p:nvSpPr>
          <p:spPr bwMode="auto">
            <a:xfrm>
              <a:off x="9180513" y="2066925"/>
              <a:ext cx="69850" cy="88900"/>
            </a:xfrm>
            <a:custGeom>
              <a:avLst/>
              <a:gdLst>
                <a:gd name="T0" fmla="*/ 111 w 444"/>
                <a:gd name="T1" fmla="*/ 111 h 551"/>
                <a:gd name="T2" fmla="*/ 111 w 444"/>
                <a:gd name="T3" fmla="*/ 442 h 551"/>
                <a:gd name="T4" fmla="*/ 333 w 444"/>
                <a:gd name="T5" fmla="*/ 442 h 551"/>
                <a:gd name="T6" fmla="*/ 333 w 444"/>
                <a:gd name="T7" fmla="*/ 111 h 551"/>
                <a:gd name="T8" fmla="*/ 111 w 444"/>
                <a:gd name="T9" fmla="*/ 111 h 551"/>
                <a:gd name="T10" fmla="*/ 0 w 444"/>
                <a:gd name="T11" fmla="*/ 0 h 551"/>
                <a:gd name="T12" fmla="*/ 444 w 444"/>
                <a:gd name="T13" fmla="*/ 0 h 551"/>
                <a:gd name="T14" fmla="*/ 444 w 444"/>
                <a:gd name="T15" fmla="*/ 551 h 551"/>
                <a:gd name="T16" fmla="*/ 0 w 444"/>
                <a:gd name="T17" fmla="*/ 551 h 551"/>
                <a:gd name="T18" fmla="*/ 0 w 444"/>
                <a:gd name="T1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4" h="551">
                  <a:moveTo>
                    <a:pt x="111" y="111"/>
                  </a:moveTo>
                  <a:lnTo>
                    <a:pt x="111" y="442"/>
                  </a:lnTo>
                  <a:lnTo>
                    <a:pt x="333" y="442"/>
                  </a:lnTo>
                  <a:lnTo>
                    <a:pt x="333" y="111"/>
                  </a:lnTo>
                  <a:lnTo>
                    <a:pt x="111" y="111"/>
                  </a:lnTo>
                  <a:close/>
                  <a:moveTo>
                    <a:pt x="0" y="0"/>
                  </a:moveTo>
                  <a:lnTo>
                    <a:pt x="444" y="0"/>
                  </a:lnTo>
                  <a:lnTo>
                    <a:pt x="444" y="551"/>
                  </a:lnTo>
                  <a:lnTo>
                    <a:pt x="0" y="5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2" name="Freeform 30"/>
            <p:cNvSpPr>
              <a:spLocks noEditPoints="1"/>
            </p:cNvSpPr>
            <p:nvPr/>
          </p:nvSpPr>
          <p:spPr bwMode="auto">
            <a:xfrm>
              <a:off x="9180513" y="2173288"/>
              <a:ext cx="69850" cy="87313"/>
            </a:xfrm>
            <a:custGeom>
              <a:avLst/>
              <a:gdLst>
                <a:gd name="T0" fmla="*/ 111 w 444"/>
                <a:gd name="T1" fmla="*/ 109 h 551"/>
                <a:gd name="T2" fmla="*/ 111 w 444"/>
                <a:gd name="T3" fmla="*/ 440 h 551"/>
                <a:gd name="T4" fmla="*/ 333 w 444"/>
                <a:gd name="T5" fmla="*/ 440 h 551"/>
                <a:gd name="T6" fmla="*/ 333 w 444"/>
                <a:gd name="T7" fmla="*/ 109 h 551"/>
                <a:gd name="T8" fmla="*/ 111 w 444"/>
                <a:gd name="T9" fmla="*/ 109 h 551"/>
                <a:gd name="T10" fmla="*/ 0 w 444"/>
                <a:gd name="T11" fmla="*/ 0 h 551"/>
                <a:gd name="T12" fmla="*/ 444 w 444"/>
                <a:gd name="T13" fmla="*/ 0 h 551"/>
                <a:gd name="T14" fmla="*/ 444 w 444"/>
                <a:gd name="T15" fmla="*/ 551 h 551"/>
                <a:gd name="T16" fmla="*/ 0 w 444"/>
                <a:gd name="T17" fmla="*/ 551 h 551"/>
                <a:gd name="T18" fmla="*/ 0 w 444"/>
                <a:gd name="T1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4" h="551">
                  <a:moveTo>
                    <a:pt x="111" y="109"/>
                  </a:moveTo>
                  <a:lnTo>
                    <a:pt x="111" y="440"/>
                  </a:lnTo>
                  <a:lnTo>
                    <a:pt x="333" y="440"/>
                  </a:lnTo>
                  <a:lnTo>
                    <a:pt x="333" y="109"/>
                  </a:lnTo>
                  <a:lnTo>
                    <a:pt x="111" y="109"/>
                  </a:lnTo>
                  <a:close/>
                  <a:moveTo>
                    <a:pt x="0" y="0"/>
                  </a:moveTo>
                  <a:lnTo>
                    <a:pt x="444" y="0"/>
                  </a:lnTo>
                  <a:lnTo>
                    <a:pt x="444" y="551"/>
                  </a:lnTo>
                  <a:lnTo>
                    <a:pt x="0" y="5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3" name="Freeform 31"/>
            <p:cNvSpPr>
              <a:spLocks noEditPoints="1"/>
            </p:cNvSpPr>
            <p:nvPr/>
          </p:nvSpPr>
          <p:spPr bwMode="auto">
            <a:xfrm>
              <a:off x="9180513" y="2278063"/>
              <a:ext cx="69850" cy="87313"/>
            </a:xfrm>
            <a:custGeom>
              <a:avLst/>
              <a:gdLst>
                <a:gd name="T0" fmla="*/ 111 w 444"/>
                <a:gd name="T1" fmla="*/ 112 h 552"/>
                <a:gd name="T2" fmla="*/ 111 w 444"/>
                <a:gd name="T3" fmla="*/ 442 h 552"/>
                <a:gd name="T4" fmla="*/ 333 w 444"/>
                <a:gd name="T5" fmla="*/ 442 h 552"/>
                <a:gd name="T6" fmla="*/ 333 w 444"/>
                <a:gd name="T7" fmla="*/ 112 h 552"/>
                <a:gd name="T8" fmla="*/ 111 w 444"/>
                <a:gd name="T9" fmla="*/ 112 h 552"/>
                <a:gd name="T10" fmla="*/ 0 w 444"/>
                <a:gd name="T11" fmla="*/ 0 h 552"/>
                <a:gd name="T12" fmla="*/ 444 w 444"/>
                <a:gd name="T13" fmla="*/ 0 h 552"/>
                <a:gd name="T14" fmla="*/ 444 w 444"/>
                <a:gd name="T15" fmla="*/ 552 h 552"/>
                <a:gd name="T16" fmla="*/ 0 w 444"/>
                <a:gd name="T17" fmla="*/ 552 h 552"/>
                <a:gd name="T18" fmla="*/ 0 w 444"/>
                <a:gd name="T19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4" h="552">
                  <a:moveTo>
                    <a:pt x="111" y="112"/>
                  </a:moveTo>
                  <a:lnTo>
                    <a:pt x="111" y="442"/>
                  </a:lnTo>
                  <a:lnTo>
                    <a:pt x="333" y="442"/>
                  </a:lnTo>
                  <a:lnTo>
                    <a:pt x="333" y="112"/>
                  </a:lnTo>
                  <a:lnTo>
                    <a:pt x="111" y="112"/>
                  </a:lnTo>
                  <a:close/>
                  <a:moveTo>
                    <a:pt x="0" y="0"/>
                  </a:moveTo>
                  <a:lnTo>
                    <a:pt x="444" y="0"/>
                  </a:lnTo>
                  <a:lnTo>
                    <a:pt x="444" y="552"/>
                  </a:lnTo>
                  <a:lnTo>
                    <a:pt x="0" y="55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4" name="Freeform 32"/>
            <p:cNvSpPr>
              <a:spLocks/>
            </p:cNvSpPr>
            <p:nvPr/>
          </p:nvSpPr>
          <p:spPr bwMode="auto">
            <a:xfrm>
              <a:off x="9409113" y="2146300"/>
              <a:ext cx="17462" cy="96838"/>
            </a:xfrm>
            <a:custGeom>
              <a:avLst/>
              <a:gdLst>
                <a:gd name="T0" fmla="*/ 55 w 111"/>
                <a:gd name="T1" fmla="*/ 0 h 607"/>
                <a:gd name="T2" fmla="*/ 72 w 111"/>
                <a:gd name="T3" fmla="*/ 3 h 607"/>
                <a:gd name="T4" fmla="*/ 88 w 111"/>
                <a:gd name="T5" fmla="*/ 11 h 607"/>
                <a:gd name="T6" fmla="*/ 99 w 111"/>
                <a:gd name="T7" fmla="*/ 23 h 607"/>
                <a:gd name="T8" fmla="*/ 107 w 111"/>
                <a:gd name="T9" fmla="*/ 38 h 607"/>
                <a:gd name="T10" fmla="*/ 111 w 111"/>
                <a:gd name="T11" fmla="*/ 55 h 607"/>
                <a:gd name="T12" fmla="*/ 111 w 111"/>
                <a:gd name="T13" fmla="*/ 552 h 607"/>
                <a:gd name="T14" fmla="*/ 107 w 111"/>
                <a:gd name="T15" fmla="*/ 570 h 607"/>
                <a:gd name="T16" fmla="*/ 99 w 111"/>
                <a:gd name="T17" fmla="*/ 585 h 607"/>
                <a:gd name="T18" fmla="*/ 88 w 111"/>
                <a:gd name="T19" fmla="*/ 597 h 607"/>
                <a:gd name="T20" fmla="*/ 72 w 111"/>
                <a:gd name="T21" fmla="*/ 605 h 607"/>
                <a:gd name="T22" fmla="*/ 55 w 111"/>
                <a:gd name="T23" fmla="*/ 607 h 607"/>
                <a:gd name="T24" fmla="*/ 38 w 111"/>
                <a:gd name="T25" fmla="*/ 605 h 607"/>
                <a:gd name="T26" fmla="*/ 23 w 111"/>
                <a:gd name="T27" fmla="*/ 597 h 607"/>
                <a:gd name="T28" fmla="*/ 11 w 111"/>
                <a:gd name="T29" fmla="*/ 585 h 607"/>
                <a:gd name="T30" fmla="*/ 3 w 111"/>
                <a:gd name="T31" fmla="*/ 570 h 607"/>
                <a:gd name="T32" fmla="*/ 0 w 111"/>
                <a:gd name="T33" fmla="*/ 552 h 607"/>
                <a:gd name="T34" fmla="*/ 0 w 111"/>
                <a:gd name="T35" fmla="*/ 55 h 607"/>
                <a:gd name="T36" fmla="*/ 3 w 111"/>
                <a:gd name="T37" fmla="*/ 38 h 607"/>
                <a:gd name="T38" fmla="*/ 11 w 111"/>
                <a:gd name="T39" fmla="*/ 23 h 607"/>
                <a:gd name="T40" fmla="*/ 23 w 111"/>
                <a:gd name="T41" fmla="*/ 11 h 607"/>
                <a:gd name="T42" fmla="*/ 38 w 111"/>
                <a:gd name="T43" fmla="*/ 3 h 607"/>
                <a:gd name="T44" fmla="*/ 55 w 111"/>
                <a:gd name="T45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607">
                  <a:moveTo>
                    <a:pt x="55" y="0"/>
                  </a:moveTo>
                  <a:lnTo>
                    <a:pt x="72" y="3"/>
                  </a:lnTo>
                  <a:lnTo>
                    <a:pt x="88" y="11"/>
                  </a:lnTo>
                  <a:lnTo>
                    <a:pt x="99" y="23"/>
                  </a:lnTo>
                  <a:lnTo>
                    <a:pt x="107" y="38"/>
                  </a:lnTo>
                  <a:lnTo>
                    <a:pt x="111" y="55"/>
                  </a:lnTo>
                  <a:lnTo>
                    <a:pt x="111" y="552"/>
                  </a:lnTo>
                  <a:lnTo>
                    <a:pt x="107" y="570"/>
                  </a:lnTo>
                  <a:lnTo>
                    <a:pt x="99" y="585"/>
                  </a:lnTo>
                  <a:lnTo>
                    <a:pt x="88" y="597"/>
                  </a:lnTo>
                  <a:lnTo>
                    <a:pt x="72" y="605"/>
                  </a:lnTo>
                  <a:lnTo>
                    <a:pt x="55" y="607"/>
                  </a:lnTo>
                  <a:lnTo>
                    <a:pt x="38" y="605"/>
                  </a:lnTo>
                  <a:lnTo>
                    <a:pt x="23" y="597"/>
                  </a:lnTo>
                  <a:lnTo>
                    <a:pt x="11" y="585"/>
                  </a:lnTo>
                  <a:lnTo>
                    <a:pt x="3" y="570"/>
                  </a:lnTo>
                  <a:lnTo>
                    <a:pt x="0" y="552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5" name="Freeform 33"/>
            <p:cNvSpPr>
              <a:spLocks/>
            </p:cNvSpPr>
            <p:nvPr/>
          </p:nvSpPr>
          <p:spPr bwMode="auto">
            <a:xfrm>
              <a:off x="9409113" y="2260600"/>
              <a:ext cx="17462" cy="96838"/>
            </a:xfrm>
            <a:custGeom>
              <a:avLst/>
              <a:gdLst>
                <a:gd name="T0" fmla="*/ 55 w 111"/>
                <a:gd name="T1" fmla="*/ 0 h 607"/>
                <a:gd name="T2" fmla="*/ 72 w 111"/>
                <a:gd name="T3" fmla="*/ 2 h 607"/>
                <a:gd name="T4" fmla="*/ 88 w 111"/>
                <a:gd name="T5" fmla="*/ 10 h 607"/>
                <a:gd name="T6" fmla="*/ 99 w 111"/>
                <a:gd name="T7" fmla="*/ 22 h 607"/>
                <a:gd name="T8" fmla="*/ 107 w 111"/>
                <a:gd name="T9" fmla="*/ 37 h 607"/>
                <a:gd name="T10" fmla="*/ 111 w 111"/>
                <a:gd name="T11" fmla="*/ 55 h 607"/>
                <a:gd name="T12" fmla="*/ 111 w 111"/>
                <a:gd name="T13" fmla="*/ 551 h 607"/>
                <a:gd name="T14" fmla="*/ 107 w 111"/>
                <a:gd name="T15" fmla="*/ 568 h 607"/>
                <a:gd name="T16" fmla="*/ 99 w 111"/>
                <a:gd name="T17" fmla="*/ 584 h 607"/>
                <a:gd name="T18" fmla="*/ 88 w 111"/>
                <a:gd name="T19" fmla="*/ 596 h 607"/>
                <a:gd name="T20" fmla="*/ 72 w 111"/>
                <a:gd name="T21" fmla="*/ 604 h 607"/>
                <a:gd name="T22" fmla="*/ 55 w 111"/>
                <a:gd name="T23" fmla="*/ 607 h 607"/>
                <a:gd name="T24" fmla="*/ 38 w 111"/>
                <a:gd name="T25" fmla="*/ 604 h 607"/>
                <a:gd name="T26" fmla="*/ 23 w 111"/>
                <a:gd name="T27" fmla="*/ 596 h 607"/>
                <a:gd name="T28" fmla="*/ 11 w 111"/>
                <a:gd name="T29" fmla="*/ 584 h 607"/>
                <a:gd name="T30" fmla="*/ 3 w 111"/>
                <a:gd name="T31" fmla="*/ 568 h 607"/>
                <a:gd name="T32" fmla="*/ 0 w 111"/>
                <a:gd name="T33" fmla="*/ 551 h 607"/>
                <a:gd name="T34" fmla="*/ 0 w 111"/>
                <a:gd name="T35" fmla="*/ 55 h 607"/>
                <a:gd name="T36" fmla="*/ 3 w 111"/>
                <a:gd name="T37" fmla="*/ 37 h 607"/>
                <a:gd name="T38" fmla="*/ 11 w 111"/>
                <a:gd name="T39" fmla="*/ 22 h 607"/>
                <a:gd name="T40" fmla="*/ 23 w 111"/>
                <a:gd name="T41" fmla="*/ 10 h 607"/>
                <a:gd name="T42" fmla="*/ 38 w 111"/>
                <a:gd name="T43" fmla="*/ 2 h 607"/>
                <a:gd name="T44" fmla="*/ 55 w 111"/>
                <a:gd name="T45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607">
                  <a:moveTo>
                    <a:pt x="55" y="0"/>
                  </a:moveTo>
                  <a:lnTo>
                    <a:pt x="72" y="2"/>
                  </a:lnTo>
                  <a:lnTo>
                    <a:pt x="88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5"/>
                  </a:lnTo>
                  <a:lnTo>
                    <a:pt x="111" y="551"/>
                  </a:lnTo>
                  <a:lnTo>
                    <a:pt x="107" y="568"/>
                  </a:lnTo>
                  <a:lnTo>
                    <a:pt x="99" y="584"/>
                  </a:lnTo>
                  <a:lnTo>
                    <a:pt x="88" y="596"/>
                  </a:lnTo>
                  <a:lnTo>
                    <a:pt x="72" y="604"/>
                  </a:lnTo>
                  <a:lnTo>
                    <a:pt x="55" y="607"/>
                  </a:lnTo>
                  <a:lnTo>
                    <a:pt x="38" y="604"/>
                  </a:lnTo>
                  <a:lnTo>
                    <a:pt x="23" y="596"/>
                  </a:lnTo>
                  <a:lnTo>
                    <a:pt x="11" y="584"/>
                  </a:lnTo>
                  <a:lnTo>
                    <a:pt x="3" y="568"/>
                  </a:lnTo>
                  <a:lnTo>
                    <a:pt x="0" y="551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6" name="Freeform 34"/>
            <p:cNvSpPr>
              <a:spLocks/>
            </p:cNvSpPr>
            <p:nvPr/>
          </p:nvSpPr>
          <p:spPr bwMode="auto">
            <a:xfrm>
              <a:off x="9366250" y="2146300"/>
              <a:ext cx="17462" cy="26988"/>
            </a:xfrm>
            <a:custGeom>
              <a:avLst/>
              <a:gdLst>
                <a:gd name="T0" fmla="*/ 56 w 111"/>
                <a:gd name="T1" fmla="*/ 0 h 167"/>
                <a:gd name="T2" fmla="*/ 73 w 111"/>
                <a:gd name="T3" fmla="*/ 3 h 167"/>
                <a:gd name="T4" fmla="*/ 89 w 111"/>
                <a:gd name="T5" fmla="*/ 11 h 167"/>
                <a:gd name="T6" fmla="*/ 100 w 111"/>
                <a:gd name="T7" fmla="*/ 23 h 167"/>
                <a:gd name="T8" fmla="*/ 108 w 111"/>
                <a:gd name="T9" fmla="*/ 38 h 167"/>
                <a:gd name="T10" fmla="*/ 111 w 111"/>
                <a:gd name="T11" fmla="*/ 55 h 167"/>
                <a:gd name="T12" fmla="*/ 111 w 111"/>
                <a:gd name="T13" fmla="*/ 112 h 167"/>
                <a:gd name="T14" fmla="*/ 108 w 111"/>
                <a:gd name="T15" fmla="*/ 129 h 167"/>
                <a:gd name="T16" fmla="*/ 100 w 111"/>
                <a:gd name="T17" fmla="*/ 144 h 167"/>
                <a:gd name="T18" fmla="*/ 89 w 111"/>
                <a:gd name="T19" fmla="*/ 156 h 167"/>
                <a:gd name="T20" fmla="*/ 73 w 111"/>
                <a:gd name="T21" fmla="*/ 164 h 167"/>
                <a:gd name="T22" fmla="*/ 56 w 111"/>
                <a:gd name="T23" fmla="*/ 167 h 167"/>
                <a:gd name="T24" fmla="*/ 38 w 111"/>
                <a:gd name="T25" fmla="*/ 164 h 167"/>
                <a:gd name="T26" fmla="*/ 23 w 111"/>
                <a:gd name="T27" fmla="*/ 156 h 167"/>
                <a:gd name="T28" fmla="*/ 11 w 111"/>
                <a:gd name="T29" fmla="*/ 144 h 167"/>
                <a:gd name="T30" fmla="*/ 3 w 111"/>
                <a:gd name="T31" fmla="*/ 129 h 167"/>
                <a:gd name="T32" fmla="*/ 0 w 111"/>
                <a:gd name="T33" fmla="*/ 112 h 167"/>
                <a:gd name="T34" fmla="*/ 0 w 111"/>
                <a:gd name="T35" fmla="*/ 55 h 167"/>
                <a:gd name="T36" fmla="*/ 3 w 111"/>
                <a:gd name="T37" fmla="*/ 38 h 167"/>
                <a:gd name="T38" fmla="*/ 11 w 111"/>
                <a:gd name="T39" fmla="*/ 23 h 167"/>
                <a:gd name="T40" fmla="*/ 23 w 111"/>
                <a:gd name="T41" fmla="*/ 11 h 167"/>
                <a:gd name="T42" fmla="*/ 38 w 111"/>
                <a:gd name="T43" fmla="*/ 3 h 167"/>
                <a:gd name="T44" fmla="*/ 56 w 111"/>
                <a:gd name="T45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67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11" y="112"/>
                  </a:lnTo>
                  <a:lnTo>
                    <a:pt x="108" y="129"/>
                  </a:lnTo>
                  <a:lnTo>
                    <a:pt x="100" y="144"/>
                  </a:lnTo>
                  <a:lnTo>
                    <a:pt x="89" y="156"/>
                  </a:lnTo>
                  <a:lnTo>
                    <a:pt x="73" y="164"/>
                  </a:lnTo>
                  <a:lnTo>
                    <a:pt x="56" y="167"/>
                  </a:lnTo>
                  <a:lnTo>
                    <a:pt x="38" y="164"/>
                  </a:lnTo>
                  <a:lnTo>
                    <a:pt x="23" y="156"/>
                  </a:lnTo>
                  <a:lnTo>
                    <a:pt x="11" y="144"/>
                  </a:lnTo>
                  <a:lnTo>
                    <a:pt x="3" y="129"/>
                  </a:lnTo>
                  <a:lnTo>
                    <a:pt x="0" y="112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7" name="Freeform 35"/>
            <p:cNvSpPr>
              <a:spLocks/>
            </p:cNvSpPr>
            <p:nvPr/>
          </p:nvSpPr>
          <p:spPr bwMode="auto">
            <a:xfrm>
              <a:off x="9366250" y="2190750"/>
              <a:ext cx="17462" cy="34925"/>
            </a:xfrm>
            <a:custGeom>
              <a:avLst/>
              <a:gdLst>
                <a:gd name="T0" fmla="*/ 56 w 111"/>
                <a:gd name="T1" fmla="*/ 0 h 221"/>
                <a:gd name="T2" fmla="*/ 73 w 111"/>
                <a:gd name="T3" fmla="*/ 3 h 221"/>
                <a:gd name="T4" fmla="*/ 89 w 111"/>
                <a:gd name="T5" fmla="*/ 11 h 221"/>
                <a:gd name="T6" fmla="*/ 100 w 111"/>
                <a:gd name="T7" fmla="*/ 23 h 221"/>
                <a:gd name="T8" fmla="*/ 108 w 111"/>
                <a:gd name="T9" fmla="*/ 38 h 221"/>
                <a:gd name="T10" fmla="*/ 111 w 111"/>
                <a:gd name="T11" fmla="*/ 55 h 221"/>
                <a:gd name="T12" fmla="*/ 111 w 111"/>
                <a:gd name="T13" fmla="*/ 166 h 221"/>
                <a:gd name="T14" fmla="*/ 108 w 111"/>
                <a:gd name="T15" fmla="*/ 183 h 221"/>
                <a:gd name="T16" fmla="*/ 100 w 111"/>
                <a:gd name="T17" fmla="*/ 198 h 221"/>
                <a:gd name="T18" fmla="*/ 89 w 111"/>
                <a:gd name="T19" fmla="*/ 210 h 221"/>
                <a:gd name="T20" fmla="*/ 73 w 111"/>
                <a:gd name="T21" fmla="*/ 218 h 221"/>
                <a:gd name="T22" fmla="*/ 56 w 111"/>
                <a:gd name="T23" fmla="*/ 221 h 221"/>
                <a:gd name="T24" fmla="*/ 38 w 111"/>
                <a:gd name="T25" fmla="*/ 218 h 221"/>
                <a:gd name="T26" fmla="*/ 23 w 111"/>
                <a:gd name="T27" fmla="*/ 210 h 221"/>
                <a:gd name="T28" fmla="*/ 11 w 111"/>
                <a:gd name="T29" fmla="*/ 198 h 221"/>
                <a:gd name="T30" fmla="*/ 3 w 111"/>
                <a:gd name="T31" fmla="*/ 183 h 221"/>
                <a:gd name="T32" fmla="*/ 0 w 111"/>
                <a:gd name="T33" fmla="*/ 166 h 221"/>
                <a:gd name="T34" fmla="*/ 0 w 111"/>
                <a:gd name="T35" fmla="*/ 55 h 221"/>
                <a:gd name="T36" fmla="*/ 3 w 111"/>
                <a:gd name="T37" fmla="*/ 38 h 221"/>
                <a:gd name="T38" fmla="*/ 11 w 111"/>
                <a:gd name="T39" fmla="*/ 23 h 221"/>
                <a:gd name="T40" fmla="*/ 23 w 111"/>
                <a:gd name="T41" fmla="*/ 11 h 221"/>
                <a:gd name="T42" fmla="*/ 38 w 111"/>
                <a:gd name="T43" fmla="*/ 3 h 221"/>
                <a:gd name="T44" fmla="*/ 56 w 111"/>
                <a:gd name="T45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221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11" y="166"/>
                  </a:lnTo>
                  <a:lnTo>
                    <a:pt x="108" y="183"/>
                  </a:lnTo>
                  <a:lnTo>
                    <a:pt x="100" y="198"/>
                  </a:lnTo>
                  <a:lnTo>
                    <a:pt x="89" y="210"/>
                  </a:lnTo>
                  <a:lnTo>
                    <a:pt x="73" y="218"/>
                  </a:lnTo>
                  <a:lnTo>
                    <a:pt x="56" y="221"/>
                  </a:lnTo>
                  <a:lnTo>
                    <a:pt x="38" y="218"/>
                  </a:lnTo>
                  <a:lnTo>
                    <a:pt x="23" y="210"/>
                  </a:lnTo>
                  <a:lnTo>
                    <a:pt x="11" y="198"/>
                  </a:lnTo>
                  <a:lnTo>
                    <a:pt x="3" y="183"/>
                  </a:lnTo>
                  <a:lnTo>
                    <a:pt x="0" y="166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8" name="Freeform 36"/>
            <p:cNvSpPr>
              <a:spLocks/>
            </p:cNvSpPr>
            <p:nvPr/>
          </p:nvSpPr>
          <p:spPr bwMode="auto">
            <a:xfrm>
              <a:off x="9366250" y="2243138"/>
              <a:ext cx="17462" cy="25400"/>
            </a:xfrm>
            <a:custGeom>
              <a:avLst/>
              <a:gdLst>
                <a:gd name="T0" fmla="*/ 56 w 111"/>
                <a:gd name="T1" fmla="*/ 0 h 166"/>
                <a:gd name="T2" fmla="*/ 73 w 111"/>
                <a:gd name="T3" fmla="*/ 3 h 166"/>
                <a:gd name="T4" fmla="*/ 89 w 111"/>
                <a:gd name="T5" fmla="*/ 11 h 166"/>
                <a:gd name="T6" fmla="*/ 100 w 111"/>
                <a:gd name="T7" fmla="*/ 23 h 166"/>
                <a:gd name="T8" fmla="*/ 108 w 111"/>
                <a:gd name="T9" fmla="*/ 38 h 166"/>
                <a:gd name="T10" fmla="*/ 111 w 111"/>
                <a:gd name="T11" fmla="*/ 55 h 166"/>
                <a:gd name="T12" fmla="*/ 111 w 111"/>
                <a:gd name="T13" fmla="*/ 111 h 166"/>
                <a:gd name="T14" fmla="*/ 108 w 111"/>
                <a:gd name="T15" fmla="*/ 128 h 166"/>
                <a:gd name="T16" fmla="*/ 100 w 111"/>
                <a:gd name="T17" fmla="*/ 143 h 166"/>
                <a:gd name="T18" fmla="*/ 89 w 111"/>
                <a:gd name="T19" fmla="*/ 155 h 166"/>
                <a:gd name="T20" fmla="*/ 73 w 111"/>
                <a:gd name="T21" fmla="*/ 163 h 166"/>
                <a:gd name="T22" fmla="*/ 56 w 111"/>
                <a:gd name="T23" fmla="*/ 166 h 166"/>
                <a:gd name="T24" fmla="*/ 38 w 111"/>
                <a:gd name="T25" fmla="*/ 163 h 166"/>
                <a:gd name="T26" fmla="*/ 23 w 111"/>
                <a:gd name="T27" fmla="*/ 155 h 166"/>
                <a:gd name="T28" fmla="*/ 11 w 111"/>
                <a:gd name="T29" fmla="*/ 143 h 166"/>
                <a:gd name="T30" fmla="*/ 3 w 111"/>
                <a:gd name="T31" fmla="*/ 128 h 166"/>
                <a:gd name="T32" fmla="*/ 0 w 111"/>
                <a:gd name="T33" fmla="*/ 111 h 166"/>
                <a:gd name="T34" fmla="*/ 0 w 111"/>
                <a:gd name="T35" fmla="*/ 55 h 166"/>
                <a:gd name="T36" fmla="*/ 3 w 111"/>
                <a:gd name="T37" fmla="*/ 38 h 166"/>
                <a:gd name="T38" fmla="*/ 11 w 111"/>
                <a:gd name="T39" fmla="*/ 23 h 166"/>
                <a:gd name="T40" fmla="*/ 23 w 111"/>
                <a:gd name="T41" fmla="*/ 11 h 166"/>
                <a:gd name="T42" fmla="*/ 38 w 111"/>
                <a:gd name="T43" fmla="*/ 3 h 166"/>
                <a:gd name="T44" fmla="*/ 56 w 111"/>
                <a:gd name="T4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166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8" y="38"/>
                  </a:lnTo>
                  <a:lnTo>
                    <a:pt x="111" y="55"/>
                  </a:lnTo>
                  <a:lnTo>
                    <a:pt x="111" y="111"/>
                  </a:lnTo>
                  <a:lnTo>
                    <a:pt x="108" y="128"/>
                  </a:lnTo>
                  <a:lnTo>
                    <a:pt x="100" y="143"/>
                  </a:lnTo>
                  <a:lnTo>
                    <a:pt x="89" y="155"/>
                  </a:lnTo>
                  <a:lnTo>
                    <a:pt x="73" y="163"/>
                  </a:lnTo>
                  <a:lnTo>
                    <a:pt x="56" y="166"/>
                  </a:lnTo>
                  <a:lnTo>
                    <a:pt x="38" y="163"/>
                  </a:lnTo>
                  <a:lnTo>
                    <a:pt x="23" y="155"/>
                  </a:lnTo>
                  <a:lnTo>
                    <a:pt x="11" y="143"/>
                  </a:lnTo>
                  <a:lnTo>
                    <a:pt x="3" y="128"/>
                  </a:lnTo>
                  <a:lnTo>
                    <a:pt x="0" y="111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9" name="Freeform 37"/>
            <p:cNvSpPr>
              <a:spLocks/>
            </p:cNvSpPr>
            <p:nvPr/>
          </p:nvSpPr>
          <p:spPr bwMode="auto">
            <a:xfrm>
              <a:off x="9366250" y="2286000"/>
              <a:ext cx="17462" cy="34925"/>
            </a:xfrm>
            <a:custGeom>
              <a:avLst/>
              <a:gdLst>
                <a:gd name="T0" fmla="*/ 56 w 111"/>
                <a:gd name="T1" fmla="*/ 0 h 221"/>
                <a:gd name="T2" fmla="*/ 73 w 111"/>
                <a:gd name="T3" fmla="*/ 3 h 221"/>
                <a:gd name="T4" fmla="*/ 89 w 111"/>
                <a:gd name="T5" fmla="*/ 11 h 221"/>
                <a:gd name="T6" fmla="*/ 100 w 111"/>
                <a:gd name="T7" fmla="*/ 24 h 221"/>
                <a:gd name="T8" fmla="*/ 108 w 111"/>
                <a:gd name="T9" fmla="*/ 39 h 221"/>
                <a:gd name="T10" fmla="*/ 111 w 111"/>
                <a:gd name="T11" fmla="*/ 57 h 221"/>
                <a:gd name="T12" fmla="*/ 111 w 111"/>
                <a:gd name="T13" fmla="*/ 167 h 221"/>
                <a:gd name="T14" fmla="*/ 108 w 111"/>
                <a:gd name="T15" fmla="*/ 184 h 221"/>
                <a:gd name="T16" fmla="*/ 100 w 111"/>
                <a:gd name="T17" fmla="*/ 199 h 221"/>
                <a:gd name="T18" fmla="*/ 89 w 111"/>
                <a:gd name="T19" fmla="*/ 211 h 221"/>
                <a:gd name="T20" fmla="*/ 73 w 111"/>
                <a:gd name="T21" fmla="*/ 219 h 221"/>
                <a:gd name="T22" fmla="*/ 56 w 111"/>
                <a:gd name="T23" fmla="*/ 221 h 221"/>
                <a:gd name="T24" fmla="*/ 38 w 111"/>
                <a:gd name="T25" fmla="*/ 219 h 221"/>
                <a:gd name="T26" fmla="*/ 23 w 111"/>
                <a:gd name="T27" fmla="*/ 211 h 221"/>
                <a:gd name="T28" fmla="*/ 11 w 111"/>
                <a:gd name="T29" fmla="*/ 199 h 221"/>
                <a:gd name="T30" fmla="*/ 3 w 111"/>
                <a:gd name="T31" fmla="*/ 184 h 221"/>
                <a:gd name="T32" fmla="*/ 0 w 111"/>
                <a:gd name="T33" fmla="*/ 167 h 221"/>
                <a:gd name="T34" fmla="*/ 0 w 111"/>
                <a:gd name="T35" fmla="*/ 57 h 221"/>
                <a:gd name="T36" fmla="*/ 3 w 111"/>
                <a:gd name="T37" fmla="*/ 39 h 221"/>
                <a:gd name="T38" fmla="*/ 11 w 111"/>
                <a:gd name="T39" fmla="*/ 24 h 221"/>
                <a:gd name="T40" fmla="*/ 23 w 111"/>
                <a:gd name="T41" fmla="*/ 11 h 221"/>
                <a:gd name="T42" fmla="*/ 38 w 111"/>
                <a:gd name="T43" fmla="*/ 3 h 221"/>
                <a:gd name="T44" fmla="*/ 56 w 111"/>
                <a:gd name="T45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" h="221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4"/>
                  </a:lnTo>
                  <a:lnTo>
                    <a:pt x="108" y="39"/>
                  </a:lnTo>
                  <a:lnTo>
                    <a:pt x="111" y="57"/>
                  </a:lnTo>
                  <a:lnTo>
                    <a:pt x="111" y="167"/>
                  </a:lnTo>
                  <a:lnTo>
                    <a:pt x="108" y="184"/>
                  </a:lnTo>
                  <a:lnTo>
                    <a:pt x="100" y="199"/>
                  </a:lnTo>
                  <a:lnTo>
                    <a:pt x="89" y="211"/>
                  </a:lnTo>
                  <a:lnTo>
                    <a:pt x="73" y="219"/>
                  </a:lnTo>
                  <a:lnTo>
                    <a:pt x="56" y="221"/>
                  </a:lnTo>
                  <a:lnTo>
                    <a:pt x="38" y="219"/>
                  </a:lnTo>
                  <a:lnTo>
                    <a:pt x="23" y="211"/>
                  </a:lnTo>
                  <a:lnTo>
                    <a:pt x="11" y="199"/>
                  </a:lnTo>
                  <a:lnTo>
                    <a:pt x="3" y="184"/>
                  </a:lnTo>
                  <a:lnTo>
                    <a:pt x="0" y="167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0" name="Freeform 38"/>
            <p:cNvSpPr>
              <a:spLocks/>
            </p:cNvSpPr>
            <p:nvPr/>
          </p:nvSpPr>
          <p:spPr bwMode="auto">
            <a:xfrm>
              <a:off x="9366250" y="2339975"/>
              <a:ext cx="17462" cy="17463"/>
            </a:xfrm>
            <a:custGeom>
              <a:avLst/>
              <a:gdLst>
                <a:gd name="T0" fmla="*/ 56 w 111"/>
                <a:gd name="T1" fmla="*/ 0 h 111"/>
                <a:gd name="T2" fmla="*/ 70 w 111"/>
                <a:gd name="T3" fmla="*/ 2 h 111"/>
                <a:gd name="T4" fmla="*/ 84 w 111"/>
                <a:gd name="T5" fmla="*/ 7 h 111"/>
                <a:gd name="T6" fmla="*/ 95 w 111"/>
                <a:gd name="T7" fmla="*/ 15 h 111"/>
                <a:gd name="T8" fmla="*/ 104 w 111"/>
                <a:gd name="T9" fmla="*/ 27 h 111"/>
                <a:gd name="T10" fmla="*/ 109 w 111"/>
                <a:gd name="T11" fmla="*/ 40 h 111"/>
                <a:gd name="T12" fmla="*/ 111 w 111"/>
                <a:gd name="T13" fmla="*/ 55 h 111"/>
                <a:gd name="T14" fmla="*/ 109 w 111"/>
                <a:gd name="T15" fmla="*/ 69 h 111"/>
                <a:gd name="T16" fmla="*/ 104 w 111"/>
                <a:gd name="T17" fmla="*/ 83 h 111"/>
                <a:gd name="T18" fmla="*/ 95 w 111"/>
                <a:gd name="T19" fmla="*/ 94 h 111"/>
                <a:gd name="T20" fmla="*/ 84 w 111"/>
                <a:gd name="T21" fmla="*/ 103 h 111"/>
                <a:gd name="T22" fmla="*/ 70 w 111"/>
                <a:gd name="T23" fmla="*/ 109 h 111"/>
                <a:gd name="T24" fmla="*/ 56 w 111"/>
                <a:gd name="T25" fmla="*/ 111 h 111"/>
                <a:gd name="T26" fmla="*/ 41 w 111"/>
                <a:gd name="T27" fmla="*/ 109 h 111"/>
                <a:gd name="T28" fmla="*/ 28 w 111"/>
                <a:gd name="T29" fmla="*/ 103 h 111"/>
                <a:gd name="T30" fmla="*/ 16 w 111"/>
                <a:gd name="T31" fmla="*/ 94 h 111"/>
                <a:gd name="T32" fmla="*/ 7 w 111"/>
                <a:gd name="T33" fmla="*/ 83 h 111"/>
                <a:gd name="T34" fmla="*/ 2 w 111"/>
                <a:gd name="T35" fmla="*/ 69 h 111"/>
                <a:gd name="T36" fmla="*/ 0 w 111"/>
                <a:gd name="T37" fmla="*/ 55 h 111"/>
                <a:gd name="T38" fmla="*/ 2 w 111"/>
                <a:gd name="T39" fmla="*/ 40 h 111"/>
                <a:gd name="T40" fmla="*/ 7 w 111"/>
                <a:gd name="T41" fmla="*/ 27 h 111"/>
                <a:gd name="T42" fmla="*/ 16 w 111"/>
                <a:gd name="T43" fmla="*/ 15 h 111"/>
                <a:gd name="T44" fmla="*/ 27 w 111"/>
                <a:gd name="T45" fmla="*/ 7 h 111"/>
                <a:gd name="T46" fmla="*/ 41 w 111"/>
                <a:gd name="T47" fmla="*/ 2 h 111"/>
                <a:gd name="T48" fmla="*/ 56 w 111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11">
                  <a:moveTo>
                    <a:pt x="56" y="0"/>
                  </a:moveTo>
                  <a:lnTo>
                    <a:pt x="70" y="2"/>
                  </a:lnTo>
                  <a:lnTo>
                    <a:pt x="84" y="7"/>
                  </a:lnTo>
                  <a:lnTo>
                    <a:pt x="95" y="15"/>
                  </a:lnTo>
                  <a:lnTo>
                    <a:pt x="104" y="27"/>
                  </a:lnTo>
                  <a:lnTo>
                    <a:pt x="109" y="40"/>
                  </a:lnTo>
                  <a:lnTo>
                    <a:pt x="111" y="55"/>
                  </a:lnTo>
                  <a:lnTo>
                    <a:pt x="109" y="69"/>
                  </a:lnTo>
                  <a:lnTo>
                    <a:pt x="104" y="83"/>
                  </a:lnTo>
                  <a:lnTo>
                    <a:pt x="95" y="94"/>
                  </a:lnTo>
                  <a:lnTo>
                    <a:pt x="84" y="103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1" y="109"/>
                  </a:lnTo>
                  <a:lnTo>
                    <a:pt x="28" y="103"/>
                  </a:lnTo>
                  <a:lnTo>
                    <a:pt x="16" y="94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7" y="7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1" name="Freeform 39"/>
            <p:cNvSpPr>
              <a:spLocks noEditPoints="1"/>
            </p:cNvSpPr>
            <p:nvPr/>
          </p:nvSpPr>
          <p:spPr bwMode="auto">
            <a:xfrm>
              <a:off x="9101138" y="1944688"/>
              <a:ext cx="422275" cy="490538"/>
            </a:xfrm>
            <a:custGeom>
              <a:avLst/>
              <a:gdLst>
                <a:gd name="T0" fmla="*/ 1889 w 2664"/>
                <a:gd name="T1" fmla="*/ 937 h 3088"/>
                <a:gd name="T2" fmla="*/ 1887 w 2664"/>
                <a:gd name="T3" fmla="*/ 731 h 3088"/>
                <a:gd name="T4" fmla="*/ 1881 w 2664"/>
                <a:gd name="T5" fmla="*/ 719 h 3088"/>
                <a:gd name="T6" fmla="*/ 1776 w 2664"/>
                <a:gd name="T7" fmla="*/ 716 h 3088"/>
                <a:gd name="T8" fmla="*/ 1555 w 2664"/>
                <a:gd name="T9" fmla="*/ 927 h 3088"/>
                <a:gd name="T10" fmla="*/ 1564 w 2664"/>
                <a:gd name="T11" fmla="*/ 936 h 3088"/>
                <a:gd name="T12" fmla="*/ 1665 w 2664"/>
                <a:gd name="T13" fmla="*/ 716 h 3088"/>
                <a:gd name="T14" fmla="*/ 1554 w 2664"/>
                <a:gd name="T15" fmla="*/ 715 h 3088"/>
                <a:gd name="T16" fmla="*/ 1560 w 2664"/>
                <a:gd name="T17" fmla="*/ 498 h 3088"/>
                <a:gd name="T18" fmla="*/ 1554 w 2664"/>
                <a:gd name="T19" fmla="*/ 509 h 3088"/>
                <a:gd name="T20" fmla="*/ 1557 w 2664"/>
                <a:gd name="T21" fmla="*/ 601 h 3088"/>
                <a:gd name="T22" fmla="*/ 1568 w 2664"/>
                <a:gd name="T23" fmla="*/ 607 h 3088"/>
                <a:gd name="T24" fmla="*/ 1921 w 2664"/>
                <a:gd name="T25" fmla="*/ 616 h 3088"/>
                <a:gd name="T26" fmla="*/ 1977 w 2664"/>
                <a:gd name="T27" fmla="*/ 661 h 3088"/>
                <a:gd name="T28" fmla="*/ 1998 w 2664"/>
                <a:gd name="T29" fmla="*/ 731 h 3088"/>
                <a:gd name="T30" fmla="*/ 2001 w 2664"/>
                <a:gd name="T31" fmla="*/ 931 h 3088"/>
                <a:gd name="T32" fmla="*/ 2012 w 2664"/>
                <a:gd name="T33" fmla="*/ 937 h 3088"/>
                <a:gd name="T34" fmla="*/ 2103 w 2664"/>
                <a:gd name="T35" fmla="*/ 934 h 3088"/>
                <a:gd name="T36" fmla="*/ 2109 w 2664"/>
                <a:gd name="T37" fmla="*/ 922 h 3088"/>
                <a:gd name="T38" fmla="*/ 2106 w 2664"/>
                <a:gd name="T39" fmla="*/ 501 h 3088"/>
                <a:gd name="T40" fmla="*/ 2095 w 2664"/>
                <a:gd name="T41" fmla="*/ 495 h 3088"/>
                <a:gd name="T42" fmla="*/ 1998 w 2664"/>
                <a:gd name="T43" fmla="*/ 386 h 3088"/>
                <a:gd name="T44" fmla="*/ 2109 w 2664"/>
                <a:gd name="T45" fmla="*/ 387 h 3088"/>
                <a:gd name="T46" fmla="*/ 1776 w 2664"/>
                <a:gd name="T47" fmla="*/ 275 h 3088"/>
                <a:gd name="T48" fmla="*/ 1887 w 2664"/>
                <a:gd name="T49" fmla="*/ 275 h 3088"/>
                <a:gd name="T50" fmla="*/ 1554 w 2664"/>
                <a:gd name="T51" fmla="*/ 387 h 3088"/>
                <a:gd name="T52" fmla="*/ 1665 w 2664"/>
                <a:gd name="T53" fmla="*/ 386 h 3088"/>
                <a:gd name="T54" fmla="*/ 611 w 2664"/>
                <a:gd name="T55" fmla="*/ 275 h 3088"/>
                <a:gd name="T56" fmla="*/ 833 w 2664"/>
                <a:gd name="T57" fmla="*/ 275 h 3088"/>
                <a:gd name="T58" fmla="*/ 278 w 2664"/>
                <a:gd name="T59" fmla="*/ 2855 h 3088"/>
                <a:gd name="T60" fmla="*/ 299 w 2664"/>
                <a:gd name="T61" fmla="*/ 2923 h 3088"/>
                <a:gd name="T62" fmla="*/ 353 w 2664"/>
                <a:gd name="T63" fmla="*/ 2968 h 3088"/>
                <a:gd name="T64" fmla="*/ 2263 w 2664"/>
                <a:gd name="T65" fmla="*/ 2977 h 3088"/>
                <a:gd name="T66" fmla="*/ 2332 w 2664"/>
                <a:gd name="T67" fmla="*/ 2956 h 3088"/>
                <a:gd name="T68" fmla="*/ 2376 w 2664"/>
                <a:gd name="T69" fmla="*/ 2902 h 3088"/>
                <a:gd name="T70" fmla="*/ 2387 w 2664"/>
                <a:gd name="T71" fmla="*/ 275 h 3088"/>
                <a:gd name="T72" fmla="*/ 2217 w 2664"/>
                <a:gd name="T73" fmla="*/ 947 h 3088"/>
                <a:gd name="T74" fmla="*/ 2184 w 2664"/>
                <a:gd name="T75" fmla="*/ 1011 h 3088"/>
                <a:gd name="T76" fmla="*/ 2120 w 2664"/>
                <a:gd name="T77" fmla="*/ 1045 h 3088"/>
                <a:gd name="T78" fmla="*/ 1543 w 2664"/>
                <a:gd name="T79" fmla="*/ 1045 h 3088"/>
                <a:gd name="T80" fmla="*/ 1479 w 2664"/>
                <a:gd name="T81" fmla="*/ 1011 h 3088"/>
                <a:gd name="T82" fmla="*/ 1446 w 2664"/>
                <a:gd name="T83" fmla="*/ 947 h 3088"/>
                <a:gd name="T84" fmla="*/ 944 w 2664"/>
                <a:gd name="T85" fmla="*/ 275 h 3088"/>
                <a:gd name="T86" fmla="*/ 500 w 2664"/>
                <a:gd name="T87" fmla="*/ 275 h 3088"/>
                <a:gd name="T88" fmla="*/ 111 w 2664"/>
                <a:gd name="T89" fmla="*/ 275 h 3088"/>
                <a:gd name="T90" fmla="*/ 2498 w 2664"/>
                <a:gd name="T91" fmla="*/ 164 h 3088"/>
                <a:gd name="T92" fmla="*/ 2553 w 2664"/>
                <a:gd name="T93" fmla="*/ 110 h 3088"/>
                <a:gd name="T94" fmla="*/ 2664 w 2664"/>
                <a:gd name="T95" fmla="*/ 0 h 3088"/>
                <a:gd name="T96" fmla="*/ 2498 w 2664"/>
                <a:gd name="T97" fmla="*/ 2855 h 3088"/>
                <a:gd name="T98" fmla="*/ 2471 w 2664"/>
                <a:gd name="T99" fmla="*/ 2962 h 3088"/>
                <a:gd name="T100" fmla="*/ 2402 w 2664"/>
                <a:gd name="T101" fmla="*/ 3043 h 3088"/>
                <a:gd name="T102" fmla="*/ 2302 w 2664"/>
                <a:gd name="T103" fmla="*/ 3085 h 3088"/>
                <a:gd name="T104" fmla="*/ 362 w 2664"/>
                <a:gd name="T105" fmla="*/ 3085 h 3088"/>
                <a:gd name="T106" fmla="*/ 262 w 2664"/>
                <a:gd name="T107" fmla="*/ 3043 h 3088"/>
                <a:gd name="T108" fmla="*/ 193 w 2664"/>
                <a:gd name="T109" fmla="*/ 2962 h 3088"/>
                <a:gd name="T110" fmla="*/ 167 w 2664"/>
                <a:gd name="T111" fmla="*/ 2855 h 3088"/>
                <a:gd name="T112" fmla="*/ 0 w 2664"/>
                <a:gd name="T113" fmla="*/ 0 h 3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64" h="3088">
                  <a:moveTo>
                    <a:pt x="1776" y="716"/>
                  </a:moveTo>
                  <a:lnTo>
                    <a:pt x="1776" y="937"/>
                  </a:lnTo>
                  <a:lnTo>
                    <a:pt x="1889" y="937"/>
                  </a:lnTo>
                  <a:lnTo>
                    <a:pt x="1887" y="929"/>
                  </a:lnTo>
                  <a:lnTo>
                    <a:pt x="1887" y="922"/>
                  </a:lnTo>
                  <a:lnTo>
                    <a:pt x="1887" y="731"/>
                  </a:lnTo>
                  <a:lnTo>
                    <a:pt x="1886" y="726"/>
                  </a:lnTo>
                  <a:lnTo>
                    <a:pt x="1884" y="722"/>
                  </a:lnTo>
                  <a:lnTo>
                    <a:pt x="1881" y="719"/>
                  </a:lnTo>
                  <a:lnTo>
                    <a:pt x="1877" y="717"/>
                  </a:lnTo>
                  <a:lnTo>
                    <a:pt x="1873" y="716"/>
                  </a:lnTo>
                  <a:lnTo>
                    <a:pt x="1776" y="716"/>
                  </a:lnTo>
                  <a:close/>
                  <a:moveTo>
                    <a:pt x="1554" y="715"/>
                  </a:moveTo>
                  <a:lnTo>
                    <a:pt x="1554" y="922"/>
                  </a:lnTo>
                  <a:lnTo>
                    <a:pt x="1555" y="927"/>
                  </a:lnTo>
                  <a:lnTo>
                    <a:pt x="1557" y="931"/>
                  </a:lnTo>
                  <a:lnTo>
                    <a:pt x="1560" y="934"/>
                  </a:lnTo>
                  <a:lnTo>
                    <a:pt x="1564" y="936"/>
                  </a:lnTo>
                  <a:lnTo>
                    <a:pt x="1568" y="937"/>
                  </a:lnTo>
                  <a:lnTo>
                    <a:pt x="1665" y="937"/>
                  </a:lnTo>
                  <a:lnTo>
                    <a:pt x="1665" y="716"/>
                  </a:lnTo>
                  <a:lnTo>
                    <a:pt x="1568" y="716"/>
                  </a:lnTo>
                  <a:lnTo>
                    <a:pt x="1561" y="716"/>
                  </a:lnTo>
                  <a:lnTo>
                    <a:pt x="1554" y="715"/>
                  </a:lnTo>
                  <a:close/>
                  <a:moveTo>
                    <a:pt x="1568" y="495"/>
                  </a:moveTo>
                  <a:lnTo>
                    <a:pt x="1564" y="496"/>
                  </a:lnTo>
                  <a:lnTo>
                    <a:pt x="1560" y="498"/>
                  </a:lnTo>
                  <a:lnTo>
                    <a:pt x="1557" y="501"/>
                  </a:lnTo>
                  <a:lnTo>
                    <a:pt x="1555" y="505"/>
                  </a:lnTo>
                  <a:lnTo>
                    <a:pt x="1554" y="509"/>
                  </a:lnTo>
                  <a:lnTo>
                    <a:pt x="1554" y="593"/>
                  </a:lnTo>
                  <a:lnTo>
                    <a:pt x="1555" y="597"/>
                  </a:lnTo>
                  <a:lnTo>
                    <a:pt x="1557" y="601"/>
                  </a:lnTo>
                  <a:lnTo>
                    <a:pt x="1560" y="604"/>
                  </a:lnTo>
                  <a:lnTo>
                    <a:pt x="1564" y="606"/>
                  </a:lnTo>
                  <a:lnTo>
                    <a:pt x="1568" y="607"/>
                  </a:lnTo>
                  <a:lnTo>
                    <a:pt x="1873" y="607"/>
                  </a:lnTo>
                  <a:lnTo>
                    <a:pt x="1898" y="609"/>
                  </a:lnTo>
                  <a:lnTo>
                    <a:pt x="1921" y="616"/>
                  </a:lnTo>
                  <a:lnTo>
                    <a:pt x="1943" y="628"/>
                  </a:lnTo>
                  <a:lnTo>
                    <a:pt x="1962" y="643"/>
                  </a:lnTo>
                  <a:lnTo>
                    <a:pt x="1977" y="661"/>
                  </a:lnTo>
                  <a:lnTo>
                    <a:pt x="1988" y="682"/>
                  </a:lnTo>
                  <a:lnTo>
                    <a:pt x="1996" y="706"/>
                  </a:lnTo>
                  <a:lnTo>
                    <a:pt x="1998" y="731"/>
                  </a:lnTo>
                  <a:lnTo>
                    <a:pt x="1998" y="922"/>
                  </a:lnTo>
                  <a:lnTo>
                    <a:pt x="1999" y="927"/>
                  </a:lnTo>
                  <a:lnTo>
                    <a:pt x="2001" y="931"/>
                  </a:lnTo>
                  <a:lnTo>
                    <a:pt x="2004" y="934"/>
                  </a:lnTo>
                  <a:lnTo>
                    <a:pt x="2008" y="936"/>
                  </a:lnTo>
                  <a:lnTo>
                    <a:pt x="2012" y="937"/>
                  </a:lnTo>
                  <a:lnTo>
                    <a:pt x="2095" y="937"/>
                  </a:lnTo>
                  <a:lnTo>
                    <a:pt x="2099" y="936"/>
                  </a:lnTo>
                  <a:lnTo>
                    <a:pt x="2103" y="934"/>
                  </a:lnTo>
                  <a:lnTo>
                    <a:pt x="2106" y="931"/>
                  </a:lnTo>
                  <a:lnTo>
                    <a:pt x="2108" y="927"/>
                  </a:lnTo>
                  <a:lnTo>
                    <a:pt x="2109" y="922"/>
                  </a:lnTo>
                  <a:lnTo>
                    <a:pt x="2109" y="509"/>
                  </a:lnTo>
                  <a:lnTo>
                    <a:pt x="2108" y="505"/>
                  </a:lnTo>
                  <a:lnTo>
                    <a:pt x="2106" y="501"/>
                  </a:lnTo>
                  <a:lnTo>
                    <a:pt x="2103" y="498"/>
                  </a:lnTo>
                  <a:lnTo>
                    <a:pt x="2099" y="496"/>
                  </a:lnTo>
                  <a:lnTo>
                    <a:pt x="2095" y="495"/>
                  </a:lnTo>
                  <a:lnTo>
                    <a:pt x="1568" y="495"/>
                  </a:lnTo>
                  <a:close/>
                  <a:moveTo>
                    <a:pt x="1998" y="275"/>
                  </a:moveTo>
                  <a:lnTo>
                    <a:pt x="1998" y="386"/>
                  </a:lnTo>
                  <a:lnTo>
                    <a:pt x="2095" y="386"/>
                  </a:lnTo>
                  <a:lnTo>
                    <a:pt x="2102" y="386"/>
                  </a:lnTo>
                  <a:lnTo>
                    <a:pt x="2109" y="387"/>
                  </a:lnTo>
                  <a:lnTo>
                    <a:pt x="2109" y="275"/>
                  </a:lnTo>
                  <a:lnTo>
                    <a:pt x="1998" y="275"/>
                  </a:lnTo>
                  <a:close/>
                  <a:moveTo>
                    <a:pt x="1776" y="275"/>
                  </a:moveTo>
                  <a:lnTo>
                    <a:pt x="1776" y="386"/>
                  </a:lnTo>
                  <a:lnTo>
                    <a:pt x="1887" y="386"/>
                  </a:lnTo>
                  <a:lnTo>
                    <a:pt x="1887" y="275"/>
                  </a:lnTo>
                  <a:lnTo>
                    <a:pt x="1776" y="275"/>
                  </a:lnTo>
                  <a:close/>
                  <a:moveTo>
                    <a:pt x="1554" y="275"/>
                  </a:moveTo>
                  <a:lnTo>
                    <a:pt x="1554" y="387"/>
                  </a:lnTo>
                  <a:lnTo>
                    <a:pt x="1561" y="386"/>
                  </a:lnTo>
                  <a:lnTo>
                    <a:pt x="1568" y="386"/>
                  </a:lnTo>
                  <a:lnTo>
                    <a:pt x="1665" y="386"/>
                  </a:lnTo>
                  <a:lnTo>
                    <a:pt x="1665" y="275"/>
                  </a:lnTo>
                  <a:lnTo>
                    <a:pt x="1554" y="275"/>
                  </a:lnTo>
                  <a:close/>
                  <a:moveTo>
                    <a:pt x="611" y="275"/>
                  </a:moveTo>
                  <a:lnTo>
                    <a:pt x="611" y="550"/>
                  </a:lnTo>
                  <a:lnTo>
                    <a:pt x="833" y="550"/>
                  </a:lnTo>
                  <a:lnTo>
                    <a:pt x="833" y="275"/>
                  </a:lnTo>
                  <a:lnTo>
                    <a:pt x="611" y="275"/>
                  </a:lnTo>
                  <a:close/>
                  <a:moveTo>
                    <a:pt x="278" y="275"/>
                  </a:moveTo>
                  <a:lnTo>
                    <a:pt x="278" y="2855"/>
                  </a:lnTo>
                  <a:lnTo>
                    <a:pt x="280" y="2879"/>
                  </a:lnTo>
                  <a:lnTo>
                    <a:pt x="288" y="2902"/>
                  </a:lnTo>
                  <a:lnTo>
                    <a:pt x="299" y="2923"/>
                  </a:lnTo>
                  <a:lnTo>
                    <a:pt x="314" y="2941"/>
                  </a:lnTo>
                  <a:lnTo>
                    <a:pt x="332" y="2956"/>
                  </a:lnTo>
                  <a:lnTo>
                    <a:pt x="353" y="2968"/>
                  </a:lnTo>
                  <a:lnTo>
                    <a:pt x="375" y="2975"/>
                  </a:lnTo>
                  <a:lnTo>
                    <a:pt x="401" y="2977"/>
                  </a:lnTo>
                  <a:lnTo>
                    <a:pt x="2263" y="2977"/>
                  </a:lnTo>
                  <a:lnTo>
                    <a:pt x="2289" y="2975"/>
                  </a:lnTo>
                  <a:lnTo>
                    <a:pt x="2311" y="2968"/>
                  </a:lnTo>
                  <a:lnTo>
                    <a:pt x="2332" y="2956"/>
                  </a:lnTo>
                  <a:lnTo>
                    <a:pt x="2350" y="2941"/>
                  </a:lnTo>
                  <a:lnTo>
                    <a:pt x="2365" y="2923"/>
                  </a:lnTo>
                  <a:lnTo>
                    <a:pt x="2376" y="2902"/>
                  </a:lnTo>
                  <a:lnTo>
                    <a:pt x="2383" y="2879"/>
                  </a:lnTo>
                  <a:lnTo>
                    <a:pt x="2387" y="2855"/>
                  </a:lnTo>
                  <a:lnTo>
                    <a:pt x="2387" y="275"/>
                  </a:lnTo>
                  <a:lnTo>
                    <a:pt x="2220" y="275"/>
                  </a:lnTo>
                  <a:lnTo>
                    <a:pt x="2220" y="922"/>
                  </a:lnTo>
                  <a:lnTo>
                    <a:pt x="2217" y="947"/>
                  </a:lnTo>
                  <a:lnTo>
                    <a:pt x="2210" y="971"/>
                  </a:lnTo>
                  <a:lnTo>
                    <a:pt x="2199" y="993"/>
                  </a:lnTo>
                  <a:lnTo>
                    <a:pt x="2184" y="1011"/>
                  </a:lnTo>
                  <a:lnTo>
                    <a:pt x="2165" y="1026"/>
                  </a:lnTo>
                  <a:lnTo>
                    <a:pt x="2143" y="1038"/>
                  </a:lnTo>
                  <a:lnTo>
                    <a:pt x="2120" y="1045"/>
                  </a:lnTo>
                  <a:lnTo>
                    <a:pt x="2095" y="1047"/>
                  </a:lnTo>
                  <a:lnTo>
                    <a:pt x="1568" y="1047"/>
                  </a:lnTo>
                  <a:lnTo>
                    <a:pt x="1543" y="1045"/>
                  </a:lnTo>
                  <a:lnTo>
                    <a:pt x="1520" y="1038"/>
                  </a:lnTo>
                  <a:lnTo>
                    <a:pt x="1499" y="1026"/>
                  </a:lnTo>
                  <a:lnTo>
                    <a:pt x="1479" y="1011"/>
                  </a:lnTo>
                  <a:lnTo>
                    <a:pt x="1464" y="993"/>
                  </a:lnTo>
                  <a:lnTo>
                    <a:pt x="1453" y="971"/>
                  </a:lnTo>
                  <a:lnTo>
                    <a:pt x="1446" y="947"/>
                  </a:lnTo>
                  <a:lnTo>
                    <a:pt x="1443" y="922"/>
                  </a:lnTo>
                  <a:lnTo>
                    <a:pt x="1443" y="275"/>
                  </a:lnTo>
                  <a:lnTo>
                    <a:pt x="944" y="275"/>
                  </a:lnTo>
                  <a:lnTo>
                    <a:pt x="944" y="662"/>
                  </a:lnTo>
                  <a:lnTo>
                    <a:pt x="500" y="662"/>
                  </a:lnTo>
                  <a:lnTo>
                    <a:pt x="500" y="275"/>
                  </a:lnTo>
                  <a:lnTo>
                    <a:pt x="278" y="275"/>
                  </a:lnTo>
                  <a:close/>
                  <a:moveTo>
                    <a:pt x="111" y="110"/>
                  </a:moveTo>
                  <a:lnTo>
                    <a:pt x="111" y="275"/>
                  </a:lnTo>
                  <a:lnTo>
                    <a:pt x="167" y="275"/>
                  </a:lnTo>
                  <a:lnTo>
                    <a:pt x="167" y="164"/>
                  </a:lnTo>
                  <a:lnTo>
                    <a:pt x="2498" y="164"/>
                  </a:lnTo>
                  <a:lnTo>
                    <a:pt x="2498" y="275"/>
                  </a:lnTo>
                  <a:lnTo>
                    <a:pt x="2553" y="275"/>
                  </a:lnTo>
                  <a:lnTo>
                    <a:pt x="2553" y="110"/>
                  </a:lnTo>
                  <a:lnTo>
                    <a:pt x="111" y="110"/>
                  </a:lnTo>
                  <a:close/>
                  <a:moveTo>
                    <a:pt x="0" y="0"/>
                  </a:moveTo>
                  <a:lnTo>
                    <a:pt x="2664" y="0"/>
                  </a:lnTo>
                  <a:lnTo>
                    <a:pt x="2664" y="386"/>
                  </a:lnTo>
                  <a:lnTo>
                    <a:pt x="2498" y="386"/>
                  </a:lnTo>
                  <a:lnTo>
                    <a:pt x="2498" y="2855"/>
                  </a:lnTo>
                  <a:lnTo>
                    <a:pt x="2494" y="2892"/>
                  </a:lnTo>
                  <a:lnTo>
                    <a:pt x="2485" y="2928"/>
                  </a:lnTo>
                  <a:lnTo>
                    <a:pt x="2471" y="2962"/>
                  </a:lnTo>
                  <a:lnTo>
                    <a:pt x="2452" y="2992"/>
                  </a:lnTo>
                  <a:lnTo>
                    <a:pt x="2429" y="3019"/>
                  </a:lnTo>
                  <a:lnTo>
                    <a:pt x="2402" y="3043"/>
                  </a:lnTo>
                  <a:lnTo>
                    <a:pt x="2371" y="3062"/>
                  </a:lnTo>
                  <a:lnTo>
                    <a:pt x="2337" y="3076"/>
                  </a:lnTo>
                  <a:lnTo>
                    <a:pt x="2302" y="3085"/>
                  </a:lnTo>
                  <a:lnTo>
                    <a:pt x="2263" y="3088"/>
                  </a:lnTo>
                  <a:lnTo>
                    <a:pt x="401" y="3088"/>
                  </a:lnTo>
                  <a:lnTo>
                    <a:pt x="362" y="3085"/>
                  </a:lnTo>
                  <a:lnTo>
                    <a:pt x="327" y="3076"/>
                  </a:lnTo>
                  <a:lnTo>
                    <a:pt x="293" y="3062"/>
                  </a:lnTo>
                  <a:lnTo>
                    <a:pt x="262" y="3043"/>
                  </a:lnTo>
                  <a:lnTo>
                    <a:pt x="235" y="3019"/>
                  </a:lnTo>
                  <a:lnTo>
                    <a:pt x="212" y="2992"/>
                  </a:lnTo>
                  <a:lnTo>
                    <a:pt x="193" y="2962"/>
                  </a:lnTo>
                  <a:lnTo>
                    <a:pt x="179" y="2928"/>
                  </a:lnTo>
                  <a:lnTo>
                    <a:pt x="170" y="2892"/>
                  </a:lnTo>
                  <a:lnTo>
                    <a:pt x="167" y="2855"/>
                  </a:lnTo>
                  <a:lnTo>
                    <a:pt x="167" y="386"/>
                  </a:lnTo>
                  <a:lnTo>
                    <a:pt x="0" y="38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2" name="Freeform 40"/>
            <p:cNvSpPr>
              <a:spLocks/>
            </p:cNvSpPr>
            <p:nvPr/>
          </p:nvSpPr>
          <p:spPr bwMode="auto">
            <a:xfrm>
              <a:off x="9505950" y="2173288"/>
              <a:ext cx="123825" cy="261938"/>
            </a:xfrm>
            <a:custGeom>
              <a:avLst/>
              <a:gdLst>
                <a:gd name="T0" fmla="*/ 389 w 777"/>
                <a:gd name="T1" fmla="*/ 0 h 1654"/>
                <a:gd name="T2" fmla="*/ 406 w 777"/>
                <a:gd name="T3" fmla="*/ 2 h 1654"/>
                <a:gd name="T4" fmla="*/ 421 w 777"/>
                <a:gd name="T5" fmla="*/ 10 h 1654"/>
                <a:gd name="T6" fmla="*/ 433 w 777"/>
                <a:gd name="T7" fmla="*/ 22 h 1654"/>
                <a:gd name="T8" fmla="*/ 441 w 777"/>
                <a:gd name="T9" fmla="*/ 37 h 1654"/>
                <a:gd name="T10" fmla="*/ 444 w 777"/>
                <a:gd name="T11" fmla="*/ 55 h 1654"/>
                <a:gd name="T12" fmla="*/ 444 w 777"/>
                <a:gd name="T13" fmla="*/ 1465 h 1654"/>
                <a:gd name="T14" fmla="*/ 682 w 777"/>
                <a:gd name="T15" fmla="*/ 1229 h 1654"/>
                <a:gd name="T16" fmla="*/ 694 w 777"/>
                <a:gd name="T17" fmla="*/ 1220 h 1654"/>
                <a:gd name="T18" fmla="*/ 707 w 777"/>
                <a:gd name="T19" fmla="*/ 1214 h 1654"/>
                <a:gd name="T20" fmla="*/ 722 w 777"/>
                <a:gd name="T21" fmla="*/ 1212 h 1654"/>
                <a:gd name="T22" fmla="*/ 736 w 777"/>
                <a:gd name="T23" fmla="*/ 1214 h 1654"/>
                <a:gd name="T24" fmla="*/ 749 w 777"/>
                <a:gd name="T25" fmla="*/ 1220 h 1654"/>
                <a:gd name="T26" fmla="*/ 761 w 777"/>
                <a:gd name="T27" fmla="*/ 1229 h 1654"/>
                <a:gd name="T28" fmla="*/ 770 w 777"/>
                <a:gd name="T29" fmla="*/ 1240 h 1654"/>
                <a:gd name="T30" fmla="*/ 775 w 777"/>
                <a:gd name="T31" fmla="*/ 1253 h 1654"/>
                <a:gd name="T32" fmla="*/ 777 w 777"/>
                <a:gd name="T33" fmla="*/ 1267 h 1654"/>
                <a:gd name="T34" fmla="*/ 775 w 777"/>
                <a:gd name="T35" fmla="*/ 1281 h 1654"/>
                <a:gd name="T36" fmla="*/ 770 w 777"/>
                <a:gd name="T37" fmla="*/ 1295 h 1654"/>
                <a:gd name="T38" fmla="*/ 761 w 777"/>
                <a:gd name="T39" fmla="*/ 1306 h 1654"/>
                <a:gd name="T40" fmla="*/ 428 w 777"/>
                <a:gd name="T41" fmla="*/ 1637 h 1654"/>
                <a:gd name="T42" fmla="*/ 420 w 777"/>
                <a:gd name="T43" fmla="*/ 1644 h 1654"/>
                <a:gd name="T44" fmla="*/ 410 w 777"/>
                <a:gd name="T45" fmla="*/ 1649 h 1654"/>
                <a:gd name="T46" fmla="*/ 400 w 777"/>
                <a:gd name="T47" fmla="*/ 1652 h 1654"/>
                <a:gd name="T48" fmla="*/ 389 w 777"/>
                <a:gd name="T49" fmla="*/ 1654 h 1654"/>
                <a:gd name="T50" fmla="*/ 377 w 777"/>
                <a:gd name="T51" fmla="*/ 1652 h 1654"/>
                <a:gd name="T52" fmla="*/ 367 w 777"/>
                <a:gd name="T53" fmla="*/ 1649 h 1654"/>
                <a:gd name="T54" fmla="*/ 357 w 777"/>
                <a:gd name="T55" fmla="*/ 1644 h 1654"/>
                <a:gd name="T56" fmla="*/ 349 w 777"/>
                <a:gd name="T57" fmla="*/ 1637 h 1654"/>
                <a:gd name="T58" fmla="*/ 16 w 777"/>
                <a:gd name="T59" fmla="*/ 1306 h 1654"/>
                <a:gd name="T60" fmla="*/ 7 w 777"/>
                <a:gd name="T61" fmla="*/ 1295 h 1654"/>
                <a:gd name="T62" fmla="*/ 2 w 777"/>
                <a:gd name="T63" fmla="*/ 1281 h 1654"/>
                <a:gd name="T64" fmla="*/ 0 w 777"/>
                <a:gd name="T65" fmla="*/ 1267 h 1654"/>
                <a:gd name="T66" fmla="*/ 2 w 777"/>
                <a:gd name="T67" fmla="*/ 1253 h 1654"/>
                <a:gd name="T68" fmla="*/ 7 w 777"/>
                <a:gd name="T69" fmla="*/ 1240 h 1654"/>
                <a:gd name="T70" fmla="*/ 16 w 777"/>
                <a:gd name="T71" fmla="*/ 1229 h 1654"/>
                <a:gd name="T72" fmla="*/ 28 w 777"/>
                <a:gd name="T73" fmla="*/ 1220 h 1654"/>
                <a:gd name="T74" fmla="*/ 41 w 777"/>
                <a:gd name="T75" fmla="*/ 1214 h 1654"/>
                <a:gd name="T76" fmla="*/ 56 w 777"/>
                <a:gd name="T77" fmla="*/ 1212 h 1654"/>
                <a:gd name="T78" fmla="*/ 70 w 777"/>
                <a:gd name="T79" fmla="*/ 1214 h 1654"/>
                <a:gd name="T80" fmla="*/ 83 w 777"/>
                <a:gd name="T81" fmla="*/ 1220 h 1654"/>
                <a:gd name="T82" fmla="*/ 95 w 777"/>
                <a:gd name="T83" fmla="*/ 1229 h 1654"/>
                <a:gd name="T84" fmla="*/ 333 w 777"/>
                <a:gd name="T85" fmla="*/ 1465 h 1654"/>
                <a:gd name="T86" fmla="*/ 333 w 777"/>
                <a:gd name="T87" fmla="*/ 55 h 1654"/>
                <a:gd name="T88" fmla="*/ 336 w 777"/>
                <a:gd name="T89" fmla="*/ 37 h 1654"/>
                <a:gd name="T90" fmla="*/ 344 w 777"/>
                <a:gd name="T91" fmla="*/ 22 h 1654"/>
                <a:gd name="T92" fmla="*/ 356 w 777"/>
                <a:gd name="T93" fmla="*/ 10 h 1654"/>
                <a:gd name="T94" fmla="*/ 371 w 777"/>
                <a:gd name="T95" fmla="*/ 2 h 1654"/>
                <a:gd name="T96" fmla="*/ 389 w 777"/>
                <a:gd name="T97" fmla="*/ 0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7" h="1654">
                  <a:moveTo>
                    <a:pt x="389" y="0"/>
                  </a:moveTo>
                  <a:lnTo>
                    <a:pt x="406" y="2"/>
                  </a:lnTo>
                  <a:lnTo>
                    <a:pt x="421" y="10"/>
                  </a:lnTo>
                  <a:lnTo>
                    <a:pt x="433" y="22"/>
                  </a:lnTo>
                  <a:lnTo>
                    <a:pt x="441" y="37"/>
                  </a:lnTo>
                  <a:lnTo>
                    <a:pt x="444" y="55"/>
                  </a:lnTo>
                  <a:lnTo>
                    <a:pt x="444" y="1465"/>
                  </a:lnTo>
                  <a:lnTo>
                    <a:pt x="682" y="1229"/>
                  </a:lnTo>
                  <a:lnTo>
                    <a:pt x="694" y="1220"/>
                  </a:lnTo>
                  <a:lnTo>
                    <a:pt x="707" y="1214"/>
                  </a:lnTo>
                  <a:lnTo>
                    <a:pt x="722" y="1212"/>
                  </a:lnTo>
                  <a:lnTo>
                    <a:pt x="736" y="1214"/>
                  </a:lnTo>
                  <a:lnTo>
                    <a:pt x="749" y="1220"/>
                  </a:lnTo>
                  <a:lnTo>
                    <a:pt x="761" y="1229"/>
                  </a:lnTo>
                  <a:lnTo>
                    <a:pt x="770" y="1240"/>
                  </a:lnTo>
                  <a:lnTo>
                    <a:pt x="775" y="1253"/>
                  </a:lnTo>
                  <a:lnTo>
                    <a:pt x="777" y="1267"/>
                  </a:lnTo>
                  <a:lnTo>
                    <a:pt x="775" y="1281"/>
                  </a:lnTo>
                  <a:lnTo>
                    <a:pt x="770" y="1295"/>
                  </a:lnTo>
                  <a:lnTo>
                    <a:pt x="761" y="1306"/>
                  </a:lnTo>
                  <a:lnTo>
                    <a:pt x="428" y="1637"/>
                  </a:lnTo>
                  <a:lnTo>
                    <a:pt x="420" y="1644"/>
                  </a:lnTo>
                  <a:lnTo>
                    <a:pt x="410" y="1649"/>
                  </a:lnTo>
                  <a:lnTo>
                    <a:pt x="400" y="1652"/>
                  </a:lnTo>
                  <a:lnTo>
                    <a:pt x="389" y="1654"/>
                  </a:lnTo>
                  <a:lnTo>
                    <a:pt x="377" y="1652"/>
                  </a:lnTo>
                  <a:lnTo>
                    <a:pt x="367" y="1649"/>
                  </a:lnTo>
                  <a:lnTo>
                    <a:pt x="357" y="1644"/>
                  </a:lnTo>
                  <a:lnTo>
                    <a:pt x="349" y="1637"/>
                  </a:lnTo>
                  <a:lnTo>
                    <a:pt x="16" y="1306"/>
                  </a:lnTo>
                  <a:lnTo>
                    <a:pt x="7" y="1295"/>
                  </a:lnTo>
                  <a:lnTo>
                    <a:pt x="2" y="1281"/>
                  </a:lnTo>
                  <a:lnTo>
                    <a:pt x="0" y="1267"/>
                  </a:lnTo>
                  <a:lnTo>
                    <a:pt x="2" y="1253"/>
                  </a:lnTo>
                  <a:lnTo>
                    <a:pt x="7" y="1240"/>
                  </a:lnTo>
                  <a:lnTo>
                    <a:pt x="16" y="1229"/>
                  </a:lnTo>
                  <a:lnTo>
                    <a:pt x="28" y="1220"/>
                  </a:lnTo>
                  <a:lnTo>
                    <a:pt x="41" y="1214"/>
                  </a:lnTo>
                  <a:lnTo>
                    <a:pt x="56" y="1212"/>
                  </a:lnTo>
                  <a:lnTo>
                    <a:pt x="70" y="1214"/>
                  </a:lnTo>
                  <a:lnTo>
                    <a:pt x="83" y="1220"/>
                  </a:lnTo>
                  <a:lnTo>
                    <a:pt x="95" y="1229"/>
                  </a:lnTo>
                  <a:lnTo>
                    <a:pt x="333" y="1465"/>
                  </a:lnTo>
                  <a:lnTo>
                    <a:pt x="333" y="55"/>
                  </a:lnTo>
                  <a:lnTo>
                    <a:pt x="336" y="37"/>
                  </a:lnTo>
                  <a:lnTo>
                    <a:pt x="344" y="22"/>
                  </a:lnTo>
                  <a:lnTo>
                    <a:pt x="356" y="10"/>
                  </a:lnTo>
                  <a:lnTo>
                    <a:pt x="371" y="2"/>
                  </a:lnTo>
                  <a:lnTo>
                    <a:pt x="3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83" name="Group 127"/>
          <p:cNvGrpSpPr/>
          <p:nvPr/>
        </p:nvGrpSpPr>
        <p:grpSpPr>
          <a:xfrm>
            <a:off x="4069786" y="5379364"/>
            <a:ext cx="528638" cy="490538"/>
            <a:chOff x="8166100" y="1944688"/>
            <a:chExt cx="528638" cy="490538"/>
          </a:xfrm>
          <a:solidFill>
            <a:srgbClr val="000000"/>
          </a:solidFill>
        </p:grpSpPr>
        <p:sp>
          <p:nvSpPr>
            <p:cNvPr id="1684" name="Freeform 45"/>
            <p:cNvSpPr>
              <a:spLocks noEditPoints="1"/>
            </p:cNvSpPr>
            <p:nvPr/>
          </p:nvSpPr>
          <p:spPr bwMode="auto">
            <a:xfrm>
              <a:off x="8166100" y="1944688"/>
              <a:ext cx="528638" cy="490538"/>
            </a:xfrm>
            <a:custGeom>
              <a:avLst/>
              <a:gdLst>
                <a:gd name="T0" fmla="*/ 111 w 3330"/>
                <a:gd name="T1" fmla="*/ 2826 h 3088"/>
                <a:gd name="T2" fmla="*/ 123 w 3330"/>
                <a:gd name="T3" fmla="*/ 2884 h 3088"/>
                <a:gd name="T4" fmla="*/ 155 w 3330"/>
                <a:gd name="T5" fmla="*/ 2932 h 3088"/>
                <a:gd name="T6" fmla="*/ 204 w 3330"/>
                <a:gd name="T7" fmla="*/ 2966 h 3088"/>
                <a:gd name="T8" fmla="*/ 263 w 3330"/>
                <a:gd name="T9" fmla="*/ 2977 h 3088"/>
                <a:gd name="T10" fmla="*/ 3098 w 3330"/>
                <a:gd name="T11" fmla="*/ 2974 h 3088"/>
                <a:gd name="T12" fmla="*/ 3151 w 3330"/>
                <a:gd name="T13" fmla="*/ 2951 h 3088"/>
                <a:gd name="T14" fmla="*/ 3193 w 3330"/>
                <a:gd name="T15" fmla="*/ 2910 h 3088"/>
                <a:gd name="T16" fmla="*/ 3216 w 3330"/>
                <a:gd name="T17" fmla="*/ 2856 h 3088"/>
                <a:gd name="T18" fmla="*/ 3219 w 3330"/>
                <a:gd name="T19" fmla="*/ 882 h 3088"/>
                <a:gd name="T20" fmla="*/ 2831 w 3330"/>
                <a:gd name="T21" fmla="*/ 550 h 3088"/>
                <a:gd name="T22" fmla="*/ 2997 w 3330"/>
                <a:gd name="T23" fmla="*/ 771 h 3088"/>
                <a:gd name="T24" fmla="*/ 500 w 3330"/>
                <a:gd name="T25" fmla="*/ 550 h 3088"/>
                <a:gd name="T26" fmla="*/ 500 w 3330"/>
                <a:gd name="T27" fmla="*/ 771 h 3088"/>
                <a:gd name="T28" fmla="*/ 3131 w 3330"/>
                <a:gd name="T29" fmla="*/ 110 h 3088"/>
                <a:gd name="T30" fmla="*/ 3135 w 3330"/>
                <a:gd name="T31" fmla="*/ 771 h 3088"/>
                <a:gd name="T32" fmla="*/ 3164 w 3330"/>
                <a:gd name="T33" fmla="*/ 110 h 3088"/>
                <a:gd name="T34" fmla="*/ 356 w 3330"/>
                <a:gd name="T35" fmla="*/ 110 h 3088"/>
                <a:gd name="T36" fmla="*/ 595 w 3330"/>
                <a:gd name="T37" fmla="*/ 349 h 3088"/>
                <a:gd name="T38" fmla="*/ 598 w 3330"/>
                <a:gd name="T39" fmla="*/ 353 h 3088"/>
                <a:gd name="T40" fmla="*/ 604 w 3330"/>
                <a:gd name="T41" fmla="*/ 361 h 3088"/>
                <a:gd name="T42" fmla="*/ 606 w 3330"/>
                <a:gd name="T43" fmla="*/ 367 h 3088"/>
                <a:gd name="T44" fmla="*/ 607 w 3330"/>
                <a:gd name="T45" fmla="*/ 371 h 3088"/>
                <a:gd name="T46" fmla="*/ 609 w 3330"/>
                <a:gd name="T47" fmla="*/ 382 h 3088"/>
                <a:gd name="T48" fmla="*/ 611 w 3330"/>
                <a:gd name="T49" fmla="*/ 386 h 3088"/>
                <a:gd name="T50" fmla="*/ 2720 w 3330"/>
                <a:gd name="T51" fmla="*/ 771 h 3088"/>
                <a:gd name="T52" fmla="*/ 2720 w 3330"/>
                <a:gd name="T53" fmla="*/ 384 h 3088"/>
                <a:gd name="T54" fmla="*/ 2722 w 3330"/>
                <a:gd name="T55" fmla="*/ 376 h 3088"/>
                <a:gd name="T56" fmla="*/ 2723 w 3330"/>
                <a:gd name="T57" fmla="*/ 369 h 3088"/>
                <a:gd name="T58" fmla="*/ 2724 w 3330"/>
                <a:gd name="T59" fmla="*/ 364 h 3088"/>
                <a:gd name="T60" fmla="*/ 2729 w 3330"/>
                <a:gd name="T61" fmla="*/ 357 h 3088"/>
                <a:gd name="T62" fmla="*/ 2733 w 3330"/>
                <a:gd name="T63" fmla="*/ 351 h 3088"/>
                <a:gd name="T64" fmla="*/ 2736 w 3330"/>
                <a:gd name="T65" fmla="*/ 347 h 3088"/>
                <a:gd name="T66" fmla="*/ 356 w 3330"/>
                <a:gd name="T67" fmla="*/ 110 h 3088"/>
                <a:gd name="T68" fmla="*/ 167 w 3330"/>
                <a:gd name="T69" fmla="*/ 771 h 3088"/>
                <a:gd name="T70" fmla="*/ 481 w 3330"/>
                <a:gd name="T71" fmla="*/ 391 h 3088"/>
                <a:gd name="T72" fmla="*/ 167 w 3330"/>
                <a:gd name="T73" fmla="*/ 110 h 3088"/>
                <a:gd name="T74" fmla="*/ 3275 w 3330"/>
                <a:gd name="T75" fmla="*/ 0 h 3088"/>
                <a:gd name="T76" fmla="*/ 3330 w 3330"/>
                <a:gd name="T77" fmla="*/ 771 h 3088"/>
                <a:gd name="T78" fmla="*/ 3327 w 3330"/>
                <a:gd name="T79" fmla="*/ 2864 h 3088"/>
                <a:gd name="T80" fmla="*/ 3306 w 3330"/>
                <a:gd name="T81" fmla="*/ 2936 h 3088"/>
                <a:gd name="T82" fmla="*/ 3265 w 3330"/>
                <a:gd name="T83" fmla="*/ 2998 h 3088"/>
                <a:gd name="T84" fmla="*/ 3210 w 3330"/>
                <a:gd name="T85" fmla="*/ 3045 h 3088"/>
                <a:gd name="T86" fmla="*/ 3142 w 3330"/>
                <a:gd name="T87" fmla="*/ 3077 h 3088"/>
                <a:gd name="T88" fmla="*/ 3067 w 3330"/>
                <a:gd name="T89" fmla="*/ 3088 h 3088"/>
                <a:gd name="T90" fmla="*/ 224 w 3330"/>
                <a:gd name="T91" fmla="*/ 3085 h 3088"/>
                <a:gd name="T92" fmla="*/ 152 w 3330"/>
                <a:gd name="T93" fmla="*/ 3063 h 3088"/>
                <a:gd name="T94" fmla="*/ 91 w 3330"/>
                <a:gd name="T95" fmla="*/ 3023 h 3088"/>
                <a:gd name="T96" fmla="*/ 42 w 3330"/>
                <a:gd name="T97" fmla="*/ 2969 h 3088"/>
                <a:gd name="T98" fmla="*/ 11 w 3330"/>
                <a:gd name="T99" fmla="*/ 2901 h 3088"/>
                <a:gd name="T100" fmla="*/ 0 w 3330"/>
                <a:gd name="T101" fmla="*/ 2826 h 3088"/>
                <a:gd name="T102" fmla="*/ 56 w 3330"/>
                <a:gd name="T103" fmla="*/ 771 h 3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30" h="3088">
                  <a:moveTo>
                    <a:pt x="111" y="882"/>
                  </a:moveTo>
                  <a:lnTo>
                    <a:pt x="111" y="2826"/>
                  </a:lnTo>
                  <a:lnTo>
                    <a:pt x="114" y="2856"/>
                  </a:lnTo>
                  <a:lnTo>
                    <a:pt x="123" y="2884"/>
                  </a:lnTo>
                  <a:lnTo>
                    <a:pt x="137" y="2910"/>
                  </a:lnTo>
                  <a:lnTo>
                    <a:pt x="155" y="2932"/>
                  </a:lnTo>
                  <a:lnTo>
                    <a:pt x="179" y="2951"/>
                  </a:lnTo>
                  <a:lnTo>
                    <a:pt x="204" y="2966"/>
                  </a:lnTo>
                  <a:lnTo>
                    <a:pt x="232" y="2974"/>
                  </a:lnTo>
                  <a:lnTo>
                    <a:pt x="263" y="2977"/>
                  </a:lnTo>
                  <a:lnTo>
                    <a:pt x="3067" y="2977"/>
                  </a:lnTo>
                  <a:lnTo>
                    <a:pt x="3098" y="2974"/>
                  </a:lnTo>
                  <a:lnTo>
                    <a:pt x="3126" y="2966"/>
                  </a:lnTo>
                  <a:lnTo>
                    <a:pt x="3151" y="2951"/>
                  </a:lnTo>
                  <a:lnTo>
                    <a:pt x="3175" y="2932"/>
                  </a:lnTo>
                  <a:lnTo>
                    <a:pt x="3193" y="2910"/>
                  </a:lnTo>
                  <a:lnTo>
                    <a:pt x="3207" y="2884"/>
                  </a:lnTo>
                  <a:lnTo>
                    <a:pt x="3216" y="2856"/>
                  </a:lnTo>
                  <a:lnTo>
                    <a:pt x="3219" y="2826"/>
                  </a:lnTo>
                  <a:lnTo>
                    <a:pt x="3219" y="882"/>
                  </a:lnTo>
                  <a:lnTo>
                    <a:pt x="111" y="882"/>
                  </a:lnTo>
                  <a:close/>
                  <a:moveTo>
                    <a:pt x="2831" y="550"/>
                  </a:moveTo>
                  <a:lnTo>
                    <a:pt x="2831" y="771"/>
                  </a:lnTo>
                  <a:lnTo>
                    <a:pt x="2997" y="771"/>
                  </a:lnTo>
                  <a:lnTo>
                    <a:pt x="2831" y="550"/>
                  </a:lnTo>
                  <a:close/>
                  <a:moveTo>
                    <a:pt x="500" y="550"/>
                  </a:moveTo>
                  <a:lnTo>
                    <a:pt x="333" y="771"/>
                  </a:lnTo>
                  <a:lnTo>
                    <a:pt x="500" y="771"/>
                  </a:lnTo>
                  <a:lnTo>
                    <a:pt x="500" y="550"/>
                  </a:lnTo>
                  <a:close/>
                  <a:moveTo>
                    <a:pt x="3131" y="110"/>
                  </a:moveTo>
                  <a:lnTo>
                    <a:pt x="2849" y="391"/>
                  </a:lnTo>
                  <a:lnTo>
                    <a:pt x="3135" y="771"/>
                  </a:lnTo>
                  <a:lnTo>
                    <a:pt x="3164" y="771"/>
                  </a:lnTo>
                  <a:lnTo>
                    <a:pt x="3164" y="110"/>
                  </a:lnTo>
                  <a:lnTo>
                    <a:pt x="3131" y="110"/>
                  </a:lnTo>
                  <a:close/>
                  <a:moveTo>
                    <a:pt x="356" y="110"/>
                  </a:moveTo>
                  <a:lnTo>
                    <a:pt x="594" y="347"/>
                  </a:lnTo>
                  <a:lnTo>
                    <a:pt x="595" y="349"/>
                  </a:lnTo>
                  <a:lnTo>
                    <a:pt x="597" y="351"/>
                  </a:lnTo>
                  <a:lnTo>
                    <a:pt x="598" y="353"/>
                  </a:lnTo>
                  <a:lnTo>
                    <a:pt x="601" y="357"/>
                  </a:lnTo>
                  <a:lnTo>
                    <a:pt x="604" y="361"/>
                  </a:lnTo>
                  <a:lnTo>
                    <a:pt x="606" y="364"/>
                  </a:lnTo>
                  <a:lnTo>
                    <a:pt x="606" y="367"/>
                  </a:lnTo>
                  <a:lnTo>
                    <a:pt x="607" y="369"/>
                  </a:lnTo>
                  <a:lnTo>
                    <a:pt x="607" y="371"/>
                  </a:lnTo>
                  <a:lnTo>
                    <a:pt x="608" y="376"/>
                  </a:lnTo>
                  <a:lnTo>
                    <a:pt x="609" y="382"/>
                  </a:lnTo>
                  <a:lnTo>
                    <a:pt x="611" y="384"/>
                  </a:lnTo>
                  <a:lnTo>
                    <a:pt x="611" y="386"/>
                  </a:lnTo>
                  <a:lnTo>
                    <a:pt x="611" y="771"/>
                  </a:lnTo>
                  <a:lnTo>
                    <a:pt x="2720" y="771"/>
                  </a:lnTo>
                  <a:lnTo>
                    <a:pt x="2720" y="386"/>
                  </a:lnTo>
                  <a:lnTo>
                    <a:pt x="2720" y="384"/>
                  </a:lnTo>
                  <a:lnTo>
                    <a:pt x="2721" y="382"/>
                  </a:lnTo>
                  <a:lnTo>
                    <a:pt x="2722" y="376"/>
                  </a:lnTo>
                  <a:lnTo>
                    <a:pt x="2723" y="371"/>
                  </a:lnTo>
                  <a:lnTo>
                    <a:pt x="2723" y="369"/>
                  </a:lnTo>
                  <a:lnTo>
                    <a:pt x="2724" y="367"/>
                  </a:lnTo>
                  <a:lnTo>
                    <a:pt x="2724" y="364"/>
                  </a:lnTo>
                  <a:lnTo>
                    <a:pt x="2726" y="361"/>
                  </a:lnTo>
                  <a:lnTo>
                    <a:pt x="2729" y="357"/>
                  </a:lnTo>
                  <a:lnTo>
                    <a:pt x="2732" y="353"/>
                  </a:lnTo>
                  <a:lnTo>
                    <a:pt x="2733" y="351"/>
                  </a:lnTo>
                  <a:lnTo>
                    <a:pt x="2735" y="349"/>
                  </a:lnTo>
                  <a:lnTo>
                    <a:pt x="2736" y="347"/>
                  </a:lnTo>
                  <a:lnTo>
                    <a:pt x="2974" y="110"/>
                  </a:lnTo>
                  <a:lnTo>
                    <a:pt x="356" y="110"/>
                  </a:lnTo>
                  <a:close/>
                  <a:moveTo>
                    <a:pt x="167" y="110"/>
                  </a:moveTo>
                  <a:lnTo>
                    <a:pt x="167" y="771"/>
                  </a:lnTo>
                  <a:lnTo>
                    <a:pt x="195" y="771"/>
                  </a:lnTo>
                  <a:lnTo>
                    <a:pt x="481" y="391"/>
                  </a:lnTo>
                  <a:lnTo>
                    <a:pt x="199" y="110"/>
                  </a:lnTo>
                  <a:lnTo>
                    <a:pt x="167" y="110"/>
                  </a:lnTo>
                  <a:close/>
                  <a:moveTo>
                    <a:pt x="56" y="0"/>
                  </a:moveTo>
                  <a:lnTo>
                    <a:pt x="3275" y="0"/>
                  </a:lnTo>
                  <a:lnTo>
                    <a:pt x="3275" y="771"/>
                  </a:lnTo>
                  <a:lnTo>
                    <a:pt x="3330" y="771"/>
                  </a:lnTo>
                  <a:lnTo>
                    <a:pt x="3330" y="2826"/>
                  </a:lnTo>
                  <a:lnTo>
                    <a:pt x="3327" y="2864"/>
                  </a:lnTo>
                  <a:lnTo>
                    <a:pt x="3319" y="2901"/>
                  </a:lnTo>
                  <a:lnTo>
                    <a:pt x="3306" y="2936"/>
                  </a:lnTo>
                  <a:lnTo>
                    <a:pt x="3288" y="2969"/>
                  </a:lnTo>
                  <a:lnTo>
                    <a:pt x="3265" y="2998"/>
                  </a:lnTo>
                  <a:lnTo>
                    <a:pt x="3239" y="3023"/>
                  </a:lnTo>
                  <a:lnTo>
                    <a:pt x="3210" y="3045"/>
                  </a:lnTo>
                  <a:lnTo>
                    <a:pt x="3178" y="3063"/>
                  </a:lnTo>
                  <a:lnTo>
                    <a:pt x="3142" y="3077"/>
                  </a:lnTo>
                  <a:lnTo>
                    <a:pt x="3106" y="3085"/>
                  </a:lnTo>
                  <a:lnTo>
                    <a:pt x="3067" y="3088"/>
                  </a:lnTo>
                  <a:lnTo>
                    <a:pt x="263" y="3088"/>
                  </a:lnTo>
                  <a:lnTo>
                    <a:pt x="224" y="3085"/>
                  </a:lnTo>
                  <a:lnTo>
                    <a:pt x="188" y="3077"/>
                  </a:lnTo>
                  <a:lnTo>
                    <a:pt x="152" y="3063"/>
                  </a:lnTo>
                  <a:lnTo>
                    <a:pt x="120" y="3045"/>
                  </a:lnTo>
                  <a:lnTo>
                    <a:pt x="91" y="3023"/>
                  </a:lnTo>
                  <a:lnTo>
                    <a:pt x="65" y="2998"/>
                  </a:lnTo>
                  <a:lnTo>
                    <a:pt x="42" y="2969"/>
                  </a:lnTo>
                  <a:lnTo>
                    <a:pt x="24" y="2936"/>
                  </a:lnTo>
                  <a:lnTo>
                    <a:pt x="11" y="2901"/>
                  </a:lnTo>
                  <a:lnTo>
                    <a:pt x="3" y="2864"/>
                  </a:lnTo>
                  <a:lnTo>
                    <a:pt x="0" y="2826"/>
                  </a:lnTo>
                  <a:lnTo>
                    <a:pt x="0" y="771"/>
                  </a:lnTo>
                  <a:lnTo>
                    <a:pt x="56" y="77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5" name="Freeform 46"/>
            <p:cNvSpPr>
              <a:spLocks/>
            </p:cNvSpPr>
            <p:nvPr/>
          </p:nvSpPr>
          <p:spPr bwMode="auto">
            <a:xfrm>
              <a:off x="8315325" y="2138363"/>
              <a:ext cx="230188" cy="174625"/>
            </a:xfrm>
            <a:custGeom>
              <a:avLst/>
              <a:gdLst>
                <a:gd name="T0" fmla="*/ 72 w 1443"/>
                <a:gd name="T1" fmla="*/ 2 h 1103"/>
                <a:gd name="T2" fmla="*/ 99 w 1443"/>
                <a:gd name="T3" fmla="*/ 22 h 1103"/>
                <a:gd name="T4" fmla="*/ 111 w 1443"/>
                <a:gd name="T5" fmla="*/ 54 h 1103"/>
                <a:gd name="T6" fmla="*/ 114 w 1443"/>
                <a:gd name="T7" fmla="*/ 447 h 1103"/>
                <a:gd name="T8" fmla="*/ 138 w 1443"/>
                <a:gd name="T9" fmla="*/ 566 h 1103"/>
                <a:gd name="T10" fmla="*/ 184 w 1443"/>
                <a:gd name="T11" fmla="*/ 675 h 1103"/>
                <a:gd name="T12" fmla="*/ 250 w 1443"/>
                <a:gd name="T13" fmla="*/ 771 h 1103"/>
                <a:gd name="T14" fmla="*/ 333 w 1443"/>
                <a:gd name="T15" fmla="*/ 853 h 1103"/>
                <a:gd name="T16" fmla="*/ 430 w 1443"/>
                <a:gd name="T17" fmla="*/ 918 h 1103"/>
                <a:gd name="T18" fmla="*/ 539 w 1443"/>
                <a:gd name="T19" fmla="*/ 965 h 1103"/>
                <a:gd name="T20" fmla="*/ 658 w 1443"/>
                <a:gd name="T21" fmla="*/ 989 h 1103"/>
                <a:gd name="T22" fmla="*/ 784 w 1443"/>
                <a:gd name="T23" fmla="*/ 989 h 1103"/>
                <a:gd name="T24" fmla="*/ 903 w 1443"/>
                <a:gd name="T25" fmla="*/ 965 h 1103"/>
                <a:gd name="T26" fmla="*/ 1012 w 1443"/>
                <a:gd name="T27" fmla="*/ 918 h 1103"/>
                <a:gd name="T28" fmla="*/ 1110 w 1443"/>
                <a:gd name="T29" fmla="*/ 853 h 1103"/>
                <a:gd name="T30" fmla="*/ 1192 w 1443"/>
                <a:gd name="T31" fmla="*/ 771 h 1103"/>
                <a:gd name="T32" fmla="*/ 1258 w 1443"/>
                <a:gd name="T33" fmla="*/ 675 h 1103"/>
                <a:gd name="T34" fmla="*/ 1304 w 1443"/>
                <a:gd name="T35" fmla="*/ 566 h 1103"/>
                <a:gd name="T36" fmla="*/ 1328 w 1443"/>
                <a:gd name="T37" fmla="*/ 447 h 1103"/>
                <a:gd name="T38" fmla="*/ 1332 w 1443"/>
                <a:gd name="T39" fmla="*/ 54 h 1103"/>
                <a:gd name="T40" fmla="*/ 1343 w 1443"/>
                <a:gd name="T41" fmla="*/ 22 h 1103"/>
                <a:gd name="T42" fmla="*/ 1370 w 1443"/>
                <a:gd name="T43" fmla="*/ 2 h 1103"/>
                <a:gd name="T44" fmla="*/ 1404 w 1443"/>
                <a:gd name="T45" fmla="*/ 2 h 1103"/>
                <a:gd name="T46" fmla="*/ 1431 w 1443"/>
                <a:gd name="T47" fmla="*/ 22 h 1103"/>
                <a:gd name="T48" fmla="*/ 1443 w 1443"/>
                <a:gd name="T49" fmla="*/ 54 h 1103"/>
                <a:gd name="T50" fmla="*/ 1439 w 1443"/>
                <a:gd name="T51" fmla="*/ 450 h 1103"/>
                <a:gd name="T52" fmla="*/ 1416 w 1443"/>
                <a:gd name="T53" fmla="*/ 576 h 1103"/>
                <a:gd name="T54" fmla="*/ 1373 w 1443"/>
                <a:gd name="T55" fmla="*/ 693 h 1103"/>
                <a:gd name="T56" fmla="*/ 1310 w 1443"/>
                <a:gd name="T57" fmla="*/ 799 h 1103"/>
                <a:gd name="T58" fmla="*/ 1231 w 1443"/>
                <a:gd name="T59" fmla="*/ 892 h 1103"/>
                <a:gd name="T60" fmla="*/ 1137 w 1443"/>
                <a:gd name="T61" fmla="*/ 972 h 1103"/>
                <a:gd name="T62" fmla="*/ 1030 w 1443"/>
                <a:gd name="T63" fmla="*/ 1034 h 1103"/>
                <a:gd name="T64" fmla="*/ 913 w 1443"/>
                <a:gd name="T65" fmla="*/ 1077 h 1103"/>
                <a:gd name="T66" fmla="*/ 787 w 1443"/>
                <a:gd name="T67" fmla="*/ 1100 h 1103"/>
                <a:gd name="T68" fmla="*/ 655 w 1443"/>
                <a:gd name="T69" fmla="*/ 1100 h 1103"/>
                <a:gd name="T70" fmla="*/ 529 w 1443"/>
                <a:gd name="T71" fmla="*/ 1077 h 1103"/>
                <a:gd name="T72" fmla="*/ 412 w 1443"/>
                <a:gd name="T73" fmla="*/ 1034 h 1103"/>
                <a:gd name="T74" fmla="*/ 305 w 1443"/>
                <a:gd name="T75" fmla="*/ 972 h 1103"/>
                <a:gd name="T76" fmla="*/ 211 w 1443"/>
                <a:gd name="T77" fmla="*/ 892 h 1103"/>
                <a:gd name="T78" fmla="*/ 132 w 1443"/>
                <a:gd name="T79" fmla="*/ 799 h 1103"/>
                <a:gd name="T80" fmla="*/ 69 w 1443"/>
                <a:gd name="T81" fmla="*/ 693 h 1103"/>
                <a:gd name="T82" fmla="*/ 26 w 1443"/>
                <a:gd name="T83" fmla="*/ 576 h 1103"/>
                <a:gd name="T84" fmla="*/ 3 w 1443"/>
                <a:gd name="T85" fmla="*/ 450 h 1103"/>
                <a:gd name="T86" fmla="*/ 0 w 1443"/>
                <a:gd name="T87" fmla="*/ 54 h 1103"/>
                <a:gd name="T88" fmla="*/ 11 w 1443"/>
                <a:gd name="T89" fmla="*/ 22 h 1103"/>
                <a:gd name="T90" fmla="*/ 38 w 1443"/>
                <a:gd name="T91" fmla="*/ 2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43" h="1103">
                  <a:moveTo>
                    <a:pt x="55" y="0"/>
                  </a:moveTo>
                  <a:lnTo>
                    <a:pt x="72" y="2"/>
                  </a:lnTo>
                  <a:lnTo>
                    <a:pt x="87" y="10"/>
                  </a:lnTo>
                  <a:lnTo>
                    <a:pt x="99" y="22"/>
                  </a:lnTo>
                  <a:lnTo>
                    <a:pt x="107" y="37"/>
                  </a:lnTo>
                  <a:lnTo>
                    <a:pt x="111" y="54"/>
                  </a:lnTo>
                  <a:lnTo>
                    <a:pt x="111" y="385"/>
                  </a:lnTo>
                  <a:lnTo>
                    <a:pt x="114" y="447"/>
                  </a:lnTo>
                  <a:lnTo>
                    <a:pt x="123" y="507"/>
                  </a:lnTo>
                  <a:lnTo>
                    <a:pt x="138" y="566"/>
                  </a:lnTo>
                  <a:lnTo>
                    <a:pt x="159" y="622"/>
                  </a:lnTo>
                  <a:lnTo>
                    <a:pt x="184" y="675"/>
                  </a:lnTo>
                  <a:lnTo>
                    <a:pt x="214" y="724"/>
                  </a:lnTo>
                  <a:lnTo>
                    <a:pt x="250" y="771"/>
                  </a:lnTo>
                  <a:lnTo>
                    <a:pt x="289" y="814"/>
                  </a:lnTo>
                  <a:lnTo>
                    <a:pt x="333" y="853"/>
                  </a:lnTo>
                  <a:lnTo>
                    <a:pt x="380" y="888"/>
                  </a:lnTo>
                  <a:lnTo>
                    <a:pt x="430" y="918"/>
                  </a:lnTo>
                  <a:lnTo>
                    <a:pt x="484" y="944"/>
                  </a:lnTo>
                  <a:lnTo>
                    <a:pt x="539" y="965"/>
                  </a:lnTo>
                  <a:lnTo>
                    <a:pt x="598" y="980"/>
                  </a:lnTo>
                  <a:lnTo>
                    <a:pt x="658" y="989"/>
                  </a:lnTo>
                  <a:lnTo>
                    <a:pt x="721" y="993"/>
                  </a:lnTo>
                  <a:lnTo>
                    <a:pt x="784" y="989"/>
                  </a:lnTo>
                  <a:lnTo>
                    <a:pt x="844" y="980"/>
                  </a:lnTo>
                  <a:lnTo>
                    <a:pt x="903" y="965"/>
                  </a:lnTo>
                  <a:lnTo>
                    <a:pt x="958" y="944"/>
                  </a:lnTo>
                  <a:lnTo>
                    <a:pt x="1012" y="918"/>
                  </a:lnTo>
                  <a:lnTo>
                    <a:pt x="1062" y="888"/>
                  </a:lnTo>
                  <a:lnTo>
                    <a:pt x="1110" y="853"/>
                  </a:lnTo>
                  <a:lnTo>
                    <a:pt x="1153" y="814"/>
                  </a:lnTo>
                  <a:lnTo>
                    <a:pt x="1192" y="771"/>
                  </a:lnTo>
                  <a:lnTo>
                    <a:pt x="1228" y="724"/>
                  </a:lnTo>
                  <a:lnTo>
                    <a:pt x="1258" y="675"/>
                  </a:lnTo>
                  <a:lnTo>
                    <a:pt x="1283" y="622"/>
                  </a:lnTo>
                  <a:lnTo>
                    <a:pt x="1304" y="566"/>
                  </a:lnTo>
                  <a:lnTo>
                    <a:pt x="1319" y="507"/>
                  </a:lnTo>
                  <a:lnTo>
                    <a:pt x="1328" y="447"/>
                  </a:lnTo>
                  <a:lnTo>
                    <a:pt x="1332" y="385"/>
                  </a:lnTo>
                  <a:lnTo>
                    <a:pt x="1332" y="54"/>
                  </a:lnTo>
                  <a:lnTo>
                    <a:pt x="1335" y="37"/>
                  </a:lnTo>
                  <a:lnTo>
                    <a:pt x="1343" y="22"/>
                  </a:lnTo>
                  <a:lnTo>
                    <a:pt x="1355" y="10"/>
                  </a:lnTo>
                  <a:lnTo>
                    <a:pt x="1370" y="2"/>
                  </a:lnTo>
                  <a:lnTo>
                    <a:pt x="1387" y="0"/>
                  </a:lnTo>
                  <a:lnTo>
                    <a:pt x="1404" y="2"/>
                  </a:lnTo>
                  <a:lnTo>
                    <a:pt x="1419" y="10"/>
                  </a:lnTo>
                  <a:lnTo>
                    <a:pt x="1431" y="22"/>
                  </a:lnTo>
                  <a:lnTo>
                    <a:pt x="1439" y="37"/>
                  </a:lnTo>
                  <a:lnTo>
                    <a:pt x="1443" y="54"/>
                  </a:lnTo>
                  <a:lnTo>
                    <a:pt x="1443" y="385"/>
                  </a:lnTo>
                  <a:lnTo>
                    <a:pt x="1439" y="450"/>
                  </a:lnTo>
                  <a:lnTo>
                    <a:pt x="1430" y="514"/>
                  </a:lnTo>
                  <a:lnTo>
                    <a:pt x="1416" y="576"/>
                  </a:lnTo>
                  <a:lnTo>
                    <a:pt x="1397" y="636"/>
                  </a:lnTo>
                  <a:lnTo>
                    <a:pt x="1373" y="693"/>
                  </a:lnTo>
                  <a:lnTo>
                    <a:pt x="1344" y="747"/>
                  </a:lnTo>
                  <a:lnTo>
                    <a:pt x="1310" y="799"/>
                  </a:lnTo>
                  <a:lnTo>
                    <a:pt x="1273" y="847"/>
                  </a:lnTo>
                  <a:lnTo>
                    <a:pt x="1231" y="892"/>
                  </a:lnTo>
                  <a:lnTo>
                    <a:pt x="1185" y="933"/>
                  </a:lnTo>
                  <a:lnTo>
                    <a:pt x="1137" y="972"/>
                  </a:lnTo>
                  <a:lnTo>
                    <a:pt x="1085" y="1005"/>
                  </a:lnTo>
                  <a:lnTo>
                    <a:pt x="1030" y="1034"/>
                  </a:lnTo>
                  <a:lnTo>
                    <a:pt x="972" y="1058"/>
                  </a:lnTo>
                  <a:lnTo>
                    <a:pt x="913" y="1077"/>
                  </a:lnTo>
                  <a:lnTo>
                    <a:pt x="850" y="1091"/>
                  </a:lnTo>
                  <a:lnTo>
                    <a:pt x="787" y="1100"/>
                  </a:lnTo>
                  <a:lnTo>
                    <a:pt x="721" y="1103"/>
                  </a:lnTo>
                  <a:lnTo>
                    <a:pt x="655" y="1100"/>
                  </a:lnTo>
                  <a:lnTo>
                    <a:pt x="592" y="1091"/>
                  </a:lnTo>
                  <a:lnTo>
                    <a:pt x="529" y="1077"/>
                  </a:lnTo>
                  <a:lnTo>
                    <a:pt x="470" y="1058"/>
                  </a:lnTo>
                  <a:lnTo>
                    <a:pt x="412" y="1034"/>
                  </a:lnTo>
                  <a:lnTo>
                    <a:pt x="357" y="1005"/>
                  </a:lnTo>
                  <a:lnTo>
                    <a:pt x="305" y="972"/>
                  </a:lnTo>
                  <a:lnTo>
                    <a:pt x="257" y="933"/>
                  </a:lnTo>
                  <a:lnTo>
                    <a:pt x="211" y="892"/>
                  </a:lnTo>
                  <a:lnTo>
                    <a:pt x="169" y="847"/>
                  </a:lnTo>
                  <a:lnTo>
                    <a:pt x="132" y="799"/>
                  </a:lnTo>
                  <a:lnTo>
                    <a:pt x="98" y="747"/>
                  </a:lnTo>
                  <a:lnTo>
                    <a:pt x="69" y="693"/>
                  </a:lnTo>
                  <a:lnTo>
                    <a:pt x="45" y="636"/>
                  </a:lnTo>
                  <a:lnTo>
                    <a:pt x="26" y="576"/>
                  </a:lnTo>
                  <a:lnTo>
                    <a:pt x="12" y="514"/>
                  </a:lnTo>
                  <a:lnTo>
                    <a:pt x="3" y="450"/>
                  </a:lnTo>
                  <a:lnTo>
                    <a:pt x="0" y="385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6" name="Freeform 47"/>
            <p:cNvSpPr>
              <a:spLocks/>
            </p:cNvSpPr>
            <p:nvPr/>
          </p:nvSpPr>
          <p:spPr bwMode="auto">
            <a:xfrm>
              <a:off x="8289925" y="2111375"/>
              <a:ext cx="69850" cy="44450"/>
            </a:xfrm>
            <a:custGeom>
              <a:avLst/>
              <a:gdLst>
                <a:gd name="T0" fmla="*/ 222 w 444"/>
                <a:gd name="T1" fmla="*/ 0 h 275"/>
                <a:gd name="T2" fmla="*/ 258 w 444"/>
                <a:gd name="T3" fmla="*/ 3 h 275"/>
                <a:gd name="T4" fmla="*/ 292 w 444"/>
                <a:gd name="T5" fmla="*/ 12 h 275"/>
                <a:gd name="T6" fmla="*/ 324 w 444"/>
                <a:gd name="T7" fmla="*/ 25 h 275"/>
                <a:gd name="T8" fmla="*/ 353 w 444"/>
                <a:gd name="T9" fmla="*/ 43 h 275"/>
                <a:gd name="T10" fmla="*/ 379 w 444"/>
                <a:gd name="T11" fmla="*/ 65 h 275"/>
                <a:gd name="T12" fmla="*/ 402 w 444"/>
                <a:gd name="T13" fmla="*/ 91 h 275"/>
                <a:gd name="T14" fmla="*/ 420 w 444"/>
                <a:gd name="T15" fmla="*/ 119 h 275"/>
                <a:gd name="T16" fmla="*/ 433 w 444"/>
                <a:gd name="T17" fmla="*/ 151 h 275"/>
                <a:gd name="T18" fmla="*/ 441 w 444"/>
                <a:gd name="T19" fmla="*/ 185 h 275"/>
                <a:gd name="T20" fmla="*/ 444 w 444"/>
                <a:gd name="T21" fmla="*/ 220 h 275"/>
                <a:gd name="T22" fmla="*/ 441 w 444"/>
                <a:gd name="T23" fmla="*/ 238 h 275"/>
                <a:gd name="T24" fmla="*/ 433 w 444"/>
                <a:gd name="T25" fmla="*/ 253 h 275"/>
                <a:gd name="T26" fmla="*/ 422 w 444"/>
                <a:gd name="T27" fmla="*/ 265 h 275"/>
                <a:gd name="T28" fmla="*/ 406 w 444"/>
                <a:gd name="T29" fmla="*/ 273 h 275"/>
                <a:gd name="T30" fmla="*/ 389 w 444"/>
                <a:gd name="T31" fmla="*/ 275 h 275"/>
                <a:gd name="T32" fmla="*/ 371 w 444"/>
                <a:gd name="T33" fmla="*/ 273 h 275"/>
                <a:gd name="T34" fmla="*/ 356 w 444"/>
                <a:gd name="T35" fmla="*/ 265 h 275"/>
                <a:gd name="T36" fmla="*/ 344 w 444"/>
                <a:gd name="T37" fmla="*/ 253 h 275"/>
                <a:gd name="T38" fmla="*/ 336 w 444"/>
                <a:gd name="T39" fmla="*/ 238 h 275"/>
                <a:gd name="T40" fmla="*/ 333 w 444"/>
                <a:gd name="T41" fmla="*/ 220 h 275"/>
                <a:gd name="T42" fmla="*/ 330 w 444"/>
                <a:gd name="T43" fmla="*/ 195 h 275"/>
                <a:gd name="T44" fmla="*/ 322 w 444"/>
                <a:gd name="T45" fmla="*/ 172 h 275"/>
                <a:gd name="T46" fmla="*/ 309 w 444"/>
                <a:gd name="T47" fmla="*/ 152 h 275"/>
                <a:gd name="T48" fmla="*/ 292 w 444"/>
                <a:gd name="T49" fmla="*/ 135 h 275"/>
                <a:gd name="T50" fmla="*/ 270 w 444"/>
                <a:gd name="T51" fmla="*/ 122 h 275"/>
                <a:gd name="T52" fmla="*/ 247 w 444"/>
                <a:gd name="T53" fmla="*/ 113 h 275"/>
                <a:gd name="T54" fmla="*/ 222 w 444"/>
                <a:gd name="T55" fmla="*/ 111 h 275"/>
                <a:gd name="T56" fmla="*/ 197 w 444"/>
                <a:gd name="T57" fmla="*/ 113 h 275"/>
                <a:gd name="T58" fmla="*/ 174 w 444"/>
                <a:gd name="T59" fmla="*/ 122 h 275"/>
                <a:gd name="T60" fmla="*/ 152 w 444"/>
                <a:gd name="T61" fmla="*/ 135 h 275"/>
                <a:gd name="T62" fmla="*/ 135 w 444"/>
                <a:gd name="T63" fmla="*/ 152 h 275"/>
                <a:gd name="T64" fmla="*/ 122 w 444"/>
                <a:gd name="T65" fmla="*/ 172 h 275"/>
                <a:gd name="T66" fmla="*/ 114 w 444"/>
                <a:gd name="T67" fmla="*/ 195 h 275"/>
                <a:gd name="T68" fmla="*/ 111 w 444"/>
                <a:gd name="T69" fmla="*/ 220 h 275"/>
                <a:gd name="T70" fmla="*/ 108 w 444"/>
                <a:gd name="T71" fmla="*/ 238 h 275"/>
                <a:gd name="T72" fmla="*/ 100 w 444"/>
                <a:gd name="T73" fmla="*/ 253 h 275"/>
                <a:gd name="T74" fmla="*/ 88 w 444"/>
                <a:gd name="T75" fmla="*/ 265 h 275"/>
                <a:gd name="T76" fmla="*/ 73 w 444"/>
                <a:gd name="T77" fmla="*/ 273 h 275"/>
                <a:gd name="T78" fmla="*/ 56 w 444"/>
                <a:gd name="T79" fmla="*/ 275 h 275"/>
                <a:gd name="T80" fmla="*/ 38 w 444"/>
                <a:gd name="T81" fmla="*/ 273 h 275"/>
                <a:gd name="T82" fmla="*/ 23 w 444"/>
                <a:gd name="T83" fmla="*/ 265 h 275"/>
                <a:gd name="T84" fmla="*/ 11 w 444"/>
                <a:gd name="T85" fmla="*/ 253 h 275"/>
                <a:gd name="T86" fmla="*/ 3 w 444"/>
                <a:gd name="T87" fmla="*/ 238 h 275"/>
                <a:gd name="T88" fmla="*/ 0 w 444"/>
                <a:gd name="T89" fmla="*/ 220 h 275"/>
                <a:gd name="T90" fmla="*/ 3 w 444"/>
                <a:gd name="T91" fmla="*/ 185 h 275"/>
                <a:gd name="T92" fmla="*/ 11 w 444"/>
                <a:gd name="T93" fmla="*/ 151 h 275"/>
                <a:gd name="T94" fmla="*/ 25 w 444"/>
                <a:gd name="T95" fmla="*/ 119 h 275"/>
                <a:gd name="T96" fmla="*/ 42 w 444"/>
                <a:gd name="T97" fmla="*/ 91 h 275"/>
                <a:gd name="T98" fmla="*/ 65 w 444"/>
                <a:gd name="T99" fmla="*/ 65 h 275"/>
                <a:gd name="T100" fmla="*/ 91 w 444"/>
                <a:gd name="T101" fmla="*/ 43 h 275"/>
                <a:gd name="T102" fmla="*/ 120 w 444"/>
                <a:gd name="T103" fmla="*/ 25 h 275"/>
                <a:gd name="T104" fmla="*/ 151 w 444"/>
                <a:gd name="T105" fmla="*/ 12 h 275"/>
                <a:gd name="T106" fmla="*/ 186 w 444"/>
                <a:gd name="T107" fmla="*/ 3 h 275"/>
                <a:gd name="T108" fmla="*/ 222 w 444"/>
                <a:gd name="T109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4" h="275">
                  <a:moveTo>
                    <a:pt x="222" y="0"/>
                  </a:moveTo>
                  <a:lnTo>
                    <a:pt x="258" y="3"/>
                  </a:lnTo>
                  <a:lnTo>
                    <a:pt x="292" y="12"/>
                  </a:lnTo>
                  <a:lnTo>
                    <a:pt x="324" y="25"/>
                  </a:lnTo>
                  <a:lnTo>
                    <a:pt x="353" y="43"/>
                  </a:lnTo>
                  <a:lnTo>
                    <a:pt x="379" y="65"/>
                  </a:lnTo>
                  <a:lnTo>
                    <a:pt x="402" y="91"/>
                  </a:lnTo>
                  <a:lnTo>
                    <a:pt x="420" y="119"/>
                  </a:lnTo>
                  <a:lnTo>
                    <a:pt x="433" y="151"/>
                  </a:lnTo>
                  <a:lnTo>
                    <a:pt x="441" y="185"/>
                  </a:lnTo>
                  <a:lnTo>
                    <a:pt x="444" y="220"/>
                  </a:lnTo>
                  <a:lnTo>
                    <a:pt x="441" y="238"/>
                  </a:lnTo>
                  <a:lnTo>
                    <a:pt x="433" y="253"/>
                  </a:lnTo>
                  <a:lnTo>
                    <a:pt x="422" y="265"/>
                  </a:lnTo>
                  <a:lnTo>
                    <a:pt x="406" y="273"/>
                  </a:lnTo>
                  <a:lnTo>
                    <a:pt x="389" y="275"/>
                  </a:lnTo>
                  <a:lnTo>
                    <a:pt x="371" y="273"/>
                  </a:lnTo>
                  <a:lnTo>
                    <a:pt x="356" y="265"/>
                  </a:lnTo>
                  <a:lnTo>
                    <a:pt x="344" y="253"/>
                  </a:lnTo>
                  <a:lnTo>
                    <a:pt x="336" y="238"/>
                  </a:lnTo>
                  <a:lnTo>
                    <a:pt x="333" y="220"/>
                  </a:lnTo>
                  <a:lnTo>
                    <a:pt x="330" y="195"/>
                  </a:lnTo>
                  <a:lnTo>
                    <a:pt x="322" y="172"/>
                  </a:lnTo>
                  <a:lnTo>
                    <a:pt x="309" y="152"/>
                  </a:lnTo>
                  <a:lnTo>
                    <a:pt x="292" y="135"/>
                  </a:lnTo>
                  <a:lnTo>
                    <a:pt x="270" y="122"/>
                  </a:lnTo>
                  <a:lnTo>
                    <a:pt x="247" y="113"/>
                  </a:lnTo>
                  <a:lnTo>
                    <a:pt x="222" y="111"/>
                  </a:lnTo>
                  <a:lnTo>
                    <a:pt x="197" y="113"/>
                  </a:lnTo>
                  <a:lnTo>
                    <a:pt x="174" y="122"/>
                  </a:lnTo>
                  <a:lnTo>
                    <a:pt x="152" y="135"/>
                  </a:lnTo>
                  <a:lnTo>
                    <a:pt x="135" y="152"/>
                  </a:lnTo>
                  <a:lnTo>
                    <a:pt x="122" y="172"/>
                  </a:lnTo>
                  <a:lnTo>
                    <a:pt x="114" y="195"/>
                  </a:lnTo>
                  <a:lnTo>
                    <a:pt x="111" y="220"/>
                  </a:lnTo>
                  <a:lnTo>
                    <a:pt x="108" y="238"/>
                  </a:lnTo>
                  <a:lnTo>
                    <a:pt x="100" y="253"/>
                  </a:lnTo>
                  <a:lnTo>
                    <a:pt x="88" y="265"/>
                  </a:lnTo>
                  <a:lnTo>
                    <a:pt x="73" y="273"/>
                  </a:lnTo>
                  <a:lnTo>
                    <a:pt x="56" y="275"/>
                  </a:lnTo>
                  <a:lnTo>
                    <a:pt x="38" y="273"/>
                  </a:lnTo>
                  <a:lnTo>
                    <a:pt x="23" y="265"/>
                  </a:lnTo>
                  <a:lnTo>
                    <a:pt x="11" y="253"/>
                  </a:lnTo>
                  <a:lnTo>
                    <a:pt x="3" y="238"/>
                  </a:lnTo>
                  <a:lnTo>
                    <a:pt x="0" y="220"/>
                  </a:lnTo>
                  <a:lnTo>
                    <a:pt x="3" y="185"/>
                  </a:lnTo>
                  <a:lnTo>
                    <a:pt x="11" y="151"/>
                  </a:lnTo>
                  <a:lnTo>
                    <a:pt x="25" y="119"/>
                  </a:lnTo>
                  <a:lnTo>
                    <a:pt x="42" y="91"/>
                  </a:lnTo>
                  <a:lnTo>
                    <a:pt x="65" y="65"/>
                  </a:lnTo>
                  <a:lnTo>
                    <a:pt x="91" y="43"/>
                  </a:lnTo>
                  <a:lnTo>
                    <a:pt x="120" y="25"/>
                  </a:lnTo>
                  <a:lnTo>
                    <a:pt x="151" y="12"/>
                  </a:lnTo>
                  <a:lnTo>
                    <a:pt x="186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7" name="Freeform 48"/>
            <p:cNvSpPr>
              <a:spLocks/>
            </p:cNvSpPr>
            <p:nvPr/>
          </p:nvSpPr>
          <p:spPr bwMode="auto">
            <a:xfrm>
              <a:off x="8501063" y="2111375"/>
              <a:ext cx="69850" cy="44450"/>
            </a:xfrm>
            <a:custGeom>
              <a:avLst/>
              <a:gdLst>
                <a:gd name="T0" fmla="*/ 222 w 444"/>
                <a:gd name="T1" fmla="*/ 0 h 275"/>
                <a:gd name="T2" fmla="*/ 258 w 444"/>
                <a:gd name="T3" fmla="*/ 3 h 275"/>
                <a:gd name="T4" fmla="*/ 293 w 444"/>
                <a:gd name="T5" fmla="*/ 12 h 275"/>
                <a:gd name="T6" fmla="*/ 324 w 444"/>
                <a:gd name="T7" fmla="*/ 25 h 275"/>
                <a:gd name="T8" fmla="*/ 353 w 444"/>
                <a:gd name="T9" fmla="*/ 43 h 275"/>
                <a:gd name="T10" fmla="*/ 379 w 444"/>
                <a:gd name="T11" fmla="*/ 65 h 275"/>
                <a:gd name="T12" fmla="*/ 402 w 444"/>
                <a:gd name="T13" fmla="*/ 91 h 275"/>
                <a:gd name="T14" fmla="*/ 419 w 444"/>
                <a:gd name="T15" fmla="*/ 119 h 275"/>
                <a:gd name="T16" fmla="*/ 433 w 444"/>
                <a:gd name="T17" fmla="*/ 151 h 275"/>
                <a:gd name="T18" fmla="*/ 441 w 444"/>
                <a:gd name="T19" fmla="*/ 185 h 275"/>
                <a:gd name="T20" fmla="*/ 444 w 444"/>
                <a:gd name="T21" fmla="*/ 220 h 275"/>
                <a:gd name="T22" fmla="*/ 441 w 444"/>
                <a:gd name="T23" fmla="*/ 238 h 275"/>
                <a:gd name="T24" fmla="*/ 433 w 444"/>
                <a:gd name="T25" fmla="*/ 253 h 275"/>
                <a:gd name="T26" fmla="*/ 421 w 444"/>
                <a:gd name="T27" fmla="*/ 265 h 275"/>
                <a:gd name="T28" fmla="*/ 406 w 444"/>
                <a:gd name="T29" fmla="*/ 273 h 275"/>
                <a:gd name="T30" fmla="*/ 389 w 444"/>
                <a:gd name="T31" fmla="*/ 275 h 275"/>
                <a:gd name="T32" fmla="*/ 371 w 444"/>
                <a:gd name="T33" fmla="*/ 273 h 275"/>
                <a:gd name="T34" fmla="*/ 356 w 444"/>
                <a:gd name="T35" fmla="*/ 265 h 275"/>
                <a:gd name="T36" fmla="*/ 344 w 444"/>
                <a:gd name="T37" fmla="*/ 253 h 275"/>
                <a:gd name="T38" fmla="*/ 336 w 444"/>
                <a:gd name="T39" fmla="*/ 238 h 275"/>
                <a:gd name="T40" fmla="*/ 333 w 444"/>
                <a:gd name="T41" fmla="*/ 220 h 275"/>
                <a:gd name="T42" fmla="*/ 330 w 444"/>
                <a:gd name="T43" fmla="*/ 195 h 275"/>
                <a:gd name="T44" fmla="*/ 322 w 444"/>
                <a:gd name="T45" fmla="*/ 172 h 275"/>
                <a:gd name="T46" fmla="*/ 309 w 444"/>
                <a:gd name="T47" fmla="*/ 152 h 275"/>
                <a:gd name="T48" fmla="*/ 292 w 444"/>
                <a:gd name="T49" fmla="*/ 135 h 275"/>
                <a:gd name="T50" fmla="*/ 270 w 444"/>
                <a:gd name="T51" fmla="*/ 122 h 275"/>
                <a:gd name="T52" fmla="*/ 247 w 444"/>
                <a:gd name="T53" fmla="*/ 113 h 275"/>
                <a:gd name="T54" fmla="*/ 222 w 444"/>
                <a:gd name="T55" fmla="*/ 111 h 275"/>
                <a:gd name="T56" fmla="*/ 197 w 444"/>
                <a:gd name="T57" fmla="*/ 113 h 275"/>
                <a:gd name="T58" fmla="*/ 174 w 444"/>
                <a:gd name="T59" fmla="*/ 122 h 275"/>
                <a:gd name="T60" fmla="*/ 152 w 444"/>
                <a:gd name="T61" fmla="*/ 135 h 275"/>
                <a:gd name="T62" fmla="*/ 135 w 444"/>
                <a:gd name="T63" fmla="*/ 152 h 275"/>
                <a:gd name="T64" fmla="*/ 122 w 444"/>
                <a:gd name="T65" fmla="*/ 172 h 275"/>
                <a:gd name="T66" fmla="*/ 114 w 444"/>
                <a:gd name="T67" fmla="*/ 195 h 275"/>
                <a:gd name="T68" fmla="*/ 111 w 444"/>
                <a:gd name="T69" fmla="*/ 220 h 275"/>
                <a:gd name="T70" fmla="*/ 108 w 444"/>
                <a:gd name="T71" fmla="*/ 238 h 275"/>
                <a:gd name="T72" fmla="*/ 100 w 444"/>
                <a:gd name="T73" fmla="*/ 253 h 275"/>
                <a:gd name="T74" fmla="*/ 88 w 444"/>
                <a:gd name="T75" fmla="*/ 265 h 275"/>
                <a:gd name="T76" fmla="*/ 73 w 444"/>
                <a:gd name="T77" fmla="*/ 273 h 275"/>
                <a:gd name="T78" fmla="*/ 56 w 444"/>
                <a:gd name="T79" fmla="*/ 275 h 275"/>
                <a:gd name="T80" fmla="*/ 38 w 444"/>
                <a:gd name="T81" fmla="*/ 273 h 275"/>
                <a:gd name="T82" fmla="*/ 22 w 444"/>
                <a:gd name="T83" fmla="*/ 265 h 275"/>
                <a:gd name="T84" fmla="*/ 11 w 444"/>
                <a:gd name="T85" fmla="*/ 253 h 275"/>
                <a:gd name="T86" fmla="*/ 3 w 444"/>
                <a:gd name="T87" fmla="*/ 238 h 275"/>
                <a:gd name="T88" fmla="*/ 0 w 444"/>
                <a:gd name="T89" fmla="*/ 220 h 275"/>
                <a:gd name="T90" fmla="*/ 3 w 444"/>
                <a:gd name="T91" fmla="*/ 185 h 275"/>
                <a:gd name="T92" fmla="*/ 11 w 444"/>
                <a:gd name="T93" fmla="*/ 151 h 275"/>
                <a:gd name="T94" fmla="*/ 24 w 444"/>
                <a:gd name="T95" fmla="*/ 119 h 275"/>
                <a:gd name="T96" fmla="*/ 42 w 444"/>
                <a:gd name="T97" fmla="*/ 91 h 275"/>
                <a:gd name="T98" fmla="*/ 65 w 444"/>
                <a:gd name="T99" fmla="*/ 65 h 275"/>
                <a:gd name="T100" fmla="*/ 91 w 444"/>
                <a:gd name="T101" fmla="*/ 43 h 275"/>
                <a:gd name="T102" fmla="*/ 120 w 444"/>
                <a:gd name="T103" fmla="*/ 25 h 275"/>
                <a:gd name="T104" fmla="*/ 152 w 444"/>
                <a:gd name="T105" fmla="*/ 12 h 275"/>
                <a:gd name="T106" fmla="*/ 186 w 444"/>
                <a:gd name="T107" fmla="*/ 3 h 275"/>
                <a:gd name="T108" fmla="*/ 222 w 444"/>
                <a:gd name="T109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4" h="275">
                  <a:moveTo>
                    <a:pt x="222" y="0"/>
                  </a:moveTo>
                  <a:lnTo>
                    <a:pt x="258" y="3"/>
                  </a:lnTo>
                  <a:lnTo>
                    <a:pt x="293" y="12"/>
                  </a:lnTo>
                  <a:lnTo>
                    <a:pt x="324" y="25"/>
                  </a:lnTo>
                  <a:lnTo>
                    <a:pt x="353" y="43"/>
                  </a:lnTo>
                  <a:lnTo>
                    <a:pt x="379" y="65"/>
                  </a:lnTo>
                  <a:lnTo>
                    <a:pt x="402" y="91"/>
                  </a:lnTo>
                  <a:lnTo>
                    <a:pt x="419" y="119"/>
                  </a:lnTo>
                  <a:lnTo>
                    <a:pt x="433" y="151"/>
                  </a:lnTo>
                  <a:lnTo>
                    <a:pt x="441" y="185"/>
                  </a:lnTo>
                  <a:lnTo>
                    <a:pt x="444" y="220"/>
                  </a:lnTo>
                  <a:lnTo>
                    <a:pt x="441" y="238"/>
                  </a:lnTo>
                  <a:lnTo>
                    <a:pt x="433" y="253"/>
                  </a:lnTo>
                  <a:lnTo>
                    <a:pt x="421" y="265"/>
                  </a:lnTo>
                  <a:lnTo>
                    <a:pt x="406" y="273"/>
                  </a:lnTo>
                  <a:lnTo>
                    <a:pt x="389" y="275"/>
                  </a:lnTo>
                  <a:lnTo>
                    <a:pt x="371" y="273"/>
                  </a:lnTo>
                  <a:lnTo>
                    <a:pt x="356" y="265"/>
                  </a:lnTo>
                  <a:lnTo>
                    <a:pt x="344" y="253"/>
                  </a:lnTo>
                  <a:lnTo>
                    <a:pt x="336" y="238"/>
                  </a:lnTo>
                  <a:lnTo>
                    <a:pt x="333" y="220"/>
                  </a:lnTo>
                  <a:lnTo>
                    <a:pt x="330" y="195"/>
                  </a:lnTo>
                  <a:lnTo>
                    <a:pt x="322" y="172"/>
                  </a:lnTo>
                  <a:lnTo>
                    <a:pt x="309" y="152"/>
                  </a:lnTo>
                  <a:lnTo>
                    <a:pt x="292" y="135"/>
                  </a:lnTo>
                  <a:lnTo>
                    <a:pt x="270" y="122"/>
                  </a:lnTo>
                  <a:lnTo>
                    <a:pt x="247" y="113"/>
                  </a:lnTo>
                  <a:lnTo>
                    <a:pt x="222" y="111"/>
                  </a:lnTo>
                  <a:lnTo>
                    <a:pt x="197" y="113"/>
                  </a:lnTo>
                  <a:lnTo>
                    <a:pt x="174" y="122"/>
                  </a:lnTo>
                  <a:lnTo>
                    <a:pt x="152" y="135"/>
                  </a:lnTo>
                  <a:lnTo>
                    <a:pt x="135" y="152"/>
                  </a:lnTo>
                  <a:lnTo>
                    <a:pt x="122" y="172"/>
                  </a:lnTo>
                  <a:lnTo>
                    <a:pt x="114" y="195"/>
                  </a:lnTo>
                  <a:lnTo>
                    <a:pt x="111" y="220"/>
                  </a:lnTo>
                  <a:lnTo>
                    <a:pt x="108" y="238"/>
                  </a:lnTo>
                  <a:lnTo>
                    <a:pt x="100" y="253"/>
                  </a:lnTo>
                  <a:lnTo>
                    <a:pt x="88" y="265"/>
                  </a:lnTo>
                  <a:lnTo>
                    <a:pt x="73" y="273"/>
                  </a:lnTo>
                  <a:lnTo>
                    <a:pt x="56" y="275"/>
                  </a:lnTo>
                  <a:lnTo>
                    <a:pt x="38" y="273"/>
                  </a:lnTo>
                  <a:lnTo>
                    <a:pt x="22" y="265"/>
                  </a:lnTo>
                  <a:lnTo>
                    <a:pt x="11" y="253"/>
                  </a:lnTo>
                  <a:lnTo>
                    <a:pt x="3" y="238"/>
                  </a:lnTo>
                  <a:lnTo>
                    <a:pt x="0" y="220"/>
                  </a:lnTo>
                  <a:lnTo>
                    <a:pt x="3" y="185"/>
                  </a:lnTo>
                  <a:lnTo>
                    <a:pt x="11" y="151"/>
                  </a:lnTo>
                  <a:lnTo>
                    <a:pt x="24" y="119"/>
                  </a:lnTo>
                  <a:lnTo>
                    <a:pt x="42" y="91"/>
                  </a:lnTo>
                  <a:lnTo>
                    <a:pt x="65" y="65"/>
                  </a:lnTo>
                  <a:lnTo>
                    <a:pt x="91" y="43"/>
                  </a:lnTo>
                  <a:lnTo>
                    <a:pt x="120" y="25"/>
                  </a:lnTo>
                  <a:lnTo>
                    <a:pt x="152" y="12"/>
                  </a:lnTo>
                  <a:lnTo>
                    <a:pt x="186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31" name="Group 1001"/>
          <p:cNvGrpSpPr/>
          <p:nvPr/>
        </p:nvGrpSpPr>
        <p:grpSpPr>
          <a:xfrm>
            <a:off x="10603168" y="5350624"/>
            <a:ext cx="536576" cy="534988"/>
            <a:chOff x="10958513" y="3465513"/>
            <a:chExt cx="536576" cy="534988"/>
          </a:xfrm>
          <a:solidFill>
            <a:srgbClr val="000000"/>
          </a:solidFill>
        </p:grpSpPr>
        <p:sp>
          <p:nvSpPr>
            <p:cNvPr id="1732" name="Freeform 392"/>
            <p:cNvSpPr>
              <a:spLocks noEditPoints="1"/>
            </p:cNvSpPr>
            <p:nvPr/>
          </p:nvSpPr>
          <p:spPr bwMode="auto">
            <a:xfrm>
              <a:off x="11029951" y="3536951"/>
              <a:ext cx="393700" cy="392113"/>
            </a:xfrm>
            <a:custGeom>
              <a:avLst/>
              <a:gdLst>
                <a:gd name="T0" fmla="*/ 1073 w 2478"/>
                <a:gd name="T1" fmla="*/ 125 h 2472"/>
                <a:gd name="T2" fmla="*/ 837 w 2478"/>
                <a:gd name="T3" fmla="*/ 187 h 2472"/>
                <a:gd name="T4" fmla="*/ 626 w 2478"/>
                <a:gd name="T5" fmla="*/ 294 h 2472"/>
                <a:gd name="T6" fmla="*/ 442 w 2478"/>
                <a:gd name="T7" fmla="*/ 442 h 2472"/>
                <a:gd name="T8" fmla="*/ 294 w 2478"/>
                <a:gd name="T9" fmla="*/ 626 h 2472"/>
                <a:gd name="T10" fmla="*/ 186 w 2478"/>
                <a:gd name="T11" fmla="*/ 836 h 2472"/>
                <a:gd name="T12" fmla="*/ 124 w 2478"/>
                <a:gd name="T13" fmla="*/ 1071 h 2472"/>
                <a:gd name="T14" fmla="*/ 115 w 2478"/>
                <a:gd name="T15" fmla="*/ 1320 h 2472"/>
                <a:gd name="T16" fmla="*/ 160 w 2478"/>
                <a:gd name="T17" fmla="*/ 1561 h 2472"/>
                <a:gd name="T18" fmla="*/ 253 w 2478"/>
                <a:gd name="T19" fmla="*/ 1780 h 2472"/>
                <a:gd name="T20" fmla="*/ 389 w 2478"/>
                <a:gd name="T21" fmla="*/ 1973 h 2472"/>
                <a:gd name="T22" fmla="*/ 561 w 2478"/>
                <a:gd name="T23" fmla="*/ 2133 h 2472"/>
                <a:gd name="T24" fmla="*/ 764 w 2478"/>
                <a:gd name="T25" fmla="*/ 2255 h 2472"/>
                <a:gd name="T26" fmla="*/ 992 w 2478"/>
                <a:gd name="T27" fmla="*/ 2332 h 2472"/>
                <a:gd name="T28" fmla="*/ 1239 w 2478"/>
                <a:gd name="T29" fmla="*/ 2359 h 2472"/>
                <a:gd name="T30" fmla="*/ 1486 w 2478"/>
                <a:gd name="T31" fmla="*/ 2332 h 2472"/>
                <a:gd name="T32" fmla="*/ 1714 w 2478"/>
                <a:gd name="T33" fmla="*/ 2255 h 2472"/>
                <a:gd name="T34" fmla="*/ 1917 w 2478"/>
                <a:gd name="T35" fmla="*/ 2133 h 2472"/>
                <a:gd name="T36" fmla="*/ 2089 w 2478"/>
                <a:gd name="T37" fmla="*/ 1973 h 2472"/>
                <a:gd name="T38" fmla="*/ 2225 w 2478"/>
                <a:gd name="T39" fmla="*/ 1780 h 2472"/>
                <a:gd name="T40" fmla="*/ 2318 w 2478"/>
                <a:gd name="T41" fmla="*/ 1561 h 2472"/>
                <a:gd name="T42" fmla="*/ 2363 w 2478"/>
                <a:gd name="T43" fmla="*/ 1320 h 2472"/>
                <a:gd name="T44" fmla="*/ 2354 w 2478"/>
                <a:gd name="T45" fmla="*/ 1071 h 2472"/>
                <a:gd name="T46" fmla="*/ 2292 w 2478"/>
                <a:gd name="T47" fmla="*/ 836 h 2472"/>
                <a:gd name="T48" fmla="*/ 2184 w 2478"/>
                <a:gd name="T49" fmla="*/ 626 h 2472"/>
                <a:gd name="T50" fmla="*/ 2036 w 2478"/>
                <a:gd name="T51" fmla="*/ 442 h 2472"/>
                <a:gd name="T52" fmla="*/ 1852 w 2478"/>
                <a:gd name="T53" fmla="*/ 294 h 2472"/>
                <a:gd name="T54" fmla="*/ 1641 w 2478"/>
                <a:gd name="T55" fmla="*/ 187 h 2472"/>
                <a:gd name="T56" fmla="*/ 1405 w 2478"/>
                <a:gd name="T57" fmla="*/ 125 h 2472"/>
                <a:gd name="T58" fmla="*/ 1239 w 2478"/>
                <a:gd name="T59" fmla="*/ 0 h 2472"/>
                <a:gd name="T60" fmla="*/ 1499 w 2478"/>
                <a:gd name="T61" fmla="*/ 28 h 2472"/>
                <a:gd name="T62" fmla="*/ 1740 w 2478"/>
                <a:gd name="T63" fmla="*/ 107 h 2472"/>
                <a:gd name="T64" fmla="*/ 1957 w 2478"/>
                <a:gd name="T65" fmla="*/ 230 h 2472"/>
                <a:gd name="T66" fmla="*/ 2144 w 2478"/>
                <a:gd name="T67" fmla="*/ 393 h 2472"/>
                <a:gd name="T68" fmla="*/ 2295 w 2478"/>
                <a:gd name="T69" fmla="*/ 589 h 2472"/>
                <a:gd name="T70" fmla="*/ 2404 w 2478"/>
                <a:gd name="T71" fmla="*/ 814 h 2472"/>
                <a:gd name="T72" fmla="*/ 2467 w 2478"/>
                <a:gd name="T73" fmla="*/ 1061 h 2472"/>
                <a:gd name="T74" fmla="*/ 2475 w 2478"/>
                <a:gd name="T75" fmla="*/ 1324 h 2472"/>
                <a:gd name="T76" fmla="*/ 2430 w 2478"/>
                <a:gd name="T77" fmla="*/ 1579 h 2472"/>
                <a:gd name="T78" fmla="*/ 2336 w 2478"/>
                <a:gd name="T79" fmla="*/ 1811 h 2472"/>
                <a:gd name="T80" fmla="*/ 2198 w 2478"/>
                <a:gd name="T81" fmla="*/ 2018 h 2472"/>
                <a:gd name="T82" fmla="*/ 2023 w 2478"/>
                <a:gd name="T83" fmla="*/ 2193 h 2472"/>
                <a:gd name="T84" fmla="*/ 1815 w 2478"/>
                <a:gd name="T85" fmla="*/ 2330 h 2472"/>
                <a:gd name="T86" fmla="*/ 1582 w 2478"/>
                <a:gd name="T87" fmla="*/ 2424 h 2472"/>
                <a:gd name="T88" fmla="*/ 1327 w 2478"/>
                <a:gd name="T89" fmla="*/ 2469 h 2472"/>
                <a:gd name="T90" fmla="*/ 1063 w 2478"/>
                <a:gd name="T91" fmla="*/ 2460 h 2472"/>
                <a:gd name="T92" fmla="*/ 815 w 2478"/>
                <a:gd name="T93" fmla="*/ 2398 h 2472"/>
                <a:gd name="T94" fmla="*/ 590 w 2478"/>
                <a:gd name="T95" fmla="*/ 2289 h 2472"/>
                <a:gd name="T96" fmla="*/ 393 w 2478"/>
                <a:gd name="T97" fmla="*/ 2138 h 2472"/>
                <a:gd name="T98" fmla="*/ 229 w 2478"/>
                <a:gd name="T99" fmla="*/ 1953 h 2472"/>
                <a:gd name="T100" fmla="*/ 105 w 2478"/>
                <a:gd name="T101" fmla="*/ 1736 h 2472"/>
                <a:gd name="T102" fmla="*/ 27 w 2478"/>
                <a:gd name="T103" fmla="*/ 1495 h 2472"/>
                <a:gd name="T104" fmla="*/ 0 w 2478"/>
                <a:gd name="T105" fmla="*/ 1237 h 2472"/>
                <a:gd name="T106" fmla="*/ 27 w 2478"/>
                <a:gd name="T107" fmla="*/ 977 h 2472"/>
                <a:gd name="T108" fmla="*/ 105 w 2478"/>
                <a:gd name="T109" fmla="*/ 737 h 2472"/>
                <a:gd name="T110" fmla="*/ 229 w 2478"/>
                <a:gd name="T111" fmla="*/ 520 h 2472"/>
                <a:gd name="T112" fmla="*/ 393 w 2478"/>
                <a:gd name="T113" fmla="*/ 335 h 2472"/>
                <a:gd name="T114" fmla="*/ 590 w 2478"/>
                <a:gd name="T115" fmla="*/ 184 h 2472"/>
                <a:gd name="T116" fmla="*/ 815 w 2478"/>
                <a:gd name="T117" fmla="*/ 75 h 2472"/>
                <a:gd name="T118" fmla="*/ 1063 w 2478"/>
                <a:gd name="T119" fmla="*/ 13 h 2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78" h="2472">
                  <a:moveTo>
                    <a:pt x="1239" y="113"/>
                  </a:moveTo>
                  <a:lnTo>
                    <a:pt x="1155" y="116"/>
                  </a:lnTo>
                  <a:lnTo>
                    <a:pt x="1073" y="125"/>
                  </a:lnTo>
                  <a:lnTo>
                    <a:pt x="992" y="140"/>
                  </a:lnTo>
                  <a:lnTo>
                    <a:pt x="914" y="161"/>
                  </a:lnTo>
                  <a:lnTo>
                    <a:pt x="837" y="187"/>
                  </a:lnTo>
                  <a:lnTo>
                    <a:pt x="764" y="218"/>
                  </a:lnTo>
                  <a:lnTo>
                    <a:pt x="693" y="254"/>
                  </a:lnTo>
                  <a:lnTo>
                    <a:pt x="626" y="294"/>
                  </a:lnTo>
                  <a:lnTo>
                    <a:pt x="561" y="339"/>
                  </a:lnTo>
                  <a:lnTo>
                    <a:pt x="500" y="389"/>
                  </a:lnTo>
                  <a:lnTo>
                    <a:pt x="442" y="442"/>
                  </a:lnTo>
                  <a:lnTo>
                    <a:pt x="389" y="500"/>
                  </a:lnTo>
                  <a:lnTo>
                    <a:pt x="340" y="561"/>
                  </a:lnTo>
                  <a:lnTo>
                    <a:pt x="294" y="626"/>
                  </a:lnTo>
                  <a:lnTo>
                    <a:pt x="253" y="692"/>
                  </a:lnTo>
                  <a:lnTo>
                    <a:pt x="217" y="763"/>
                  </a:lnTo>
                  <a:lnTo>
                    <a:pt x="186" y="836"/>
                  </a:lnTo>
                  <a:lnTo>
                    <a:pt x="160" y="912"/>
                  </a:lnTo>
                  <a:lnTo>
                    <a:pt x="139" y="991"/>
                  </a:lnTo>
                  <a:lnTo>
                    <a:pt x="124" y="1071"/>
                  </a:lnTo>
                  <a:lnTo>
                    <a:pt x="115" y="1153"/>
                  </a:lnTo>
                  <a:lnTo>
                    <a:pt x="112" y="1237"/>
                  </a:lnTo>
                  <a:lnTo>
                    <a:pt x="115" y="1320"/>
                  </a:lnTo>
                  <a:lnTo>
                    <a:pt x="124" y="1402"/>
                  </a:lnTo>
                  <a:lnTo>
                    <a:pt x="139" y="1483"/>
                  </a:lnTo>
                  <a:lnTo>
                    <a:pt x="160" y="1561"/>
                  </a:lnTo>
                  <a:lnTo>
                    <a:pt x="186" y="1636"/>
                  </a:lnTo>
                  <a:lnTo>
                    <a:pt x="217" y="1710"/>
                  </a:lnTo>
                  <a:lnTo>
                    <a:pt x="253" y="1780"/>
                  </a:lnTo>
                  <a:lnTo>
                    <a:pt x="294" y="1847"/>
                  </a:lnTo>
                  <a:lnTo>
                    <a:pt x="340" y="1912"/>
                  </a:lnTo>
                  <a:lnTo>
                    <a:pt x="389" y="1973"/>
                  </a:lnTo>
                  <a:lnTo>
                    <a:pt x="442" y="2030"/>
                  </a:lnTo>
                  <a:lnTo>
                    <a:pt x="500" y="2084"/>
                  </a:lnTo>
                  <a:lnTo>
                    <a:pt x="561" y="2133"/>
                  </a:lnTo>
                  <a:lnTo>
                    <a:pt x="626" y="2179"/>
                  </a:lnTo>
                  <a:lnTo>
                    <a:pt x="693" y="2220"/>
                  </a:lnTo>
                  <a:lnTo>
                    <a:pt x="764" y="2255"/>
                  </a:lnTo>
                  <a:lnTo>
                    <a:pt x="837" y="2286"/>
                  </a:lnTo>
                  <a:lnTo>
                    <a:pt x="914" y="2312"/>
                  </a:lnTo>
                  <a:lnTo>
                    <a:pt x="992" y="2332"/>
                  </a:lnTo>
                  <a:lnTo>
                    <a:pt x="1073" y="2348"/>
                  </a:lnTo>
                  <a:lnTo>
                    <a:pt x="1155" y="2356"/>
                  </a:lnTo>
                  <a:lnTo>
                    <a:pt x="1239" y="2359"/>
                  </a:lnTo>
                  <a:lnTo>
                    <a:pt x="1323" y="2356"/>
                  </a:lnTo>
                  <a:lnTo>
                    <a:pt x="1405" y="2348"/>
                  </a:lnTo>
                  <a:lnTo>
                    <a:pt x="1486" y="2332"/>
                  </a:lnTo>
                  <a:lnTo>
                    <a:pt x="1564" y="2312"/>
                  </a:lnTo>
                  <a:lnTo>
                    <a:pt x="1641" y="2286"/>
                  </a:lnTo>
                  <a:lnTo>
                    <a:pt x="1714" y="2255"/>
                  </a:lnTo>
                  <a:lnTo>
                    <a:pt x="1785" y="2220"/>
                  </a:lnTo>
                  <a:lnTo>
                    <a:pt x="1852" y="2179"/>
                  </a:lnTo>
                  <a:lnTo>
                    <a:pt x="1917" y="2133"/>
                  </a:lnTo>
                  <a:lnTo>
                    <a:pt x="1978" y="2084"/>
                  </a:lnTo>
                  <a:lnTo>
                    <a:pt x="2036" y="2030"/>
                  </a:lnTo>
                  <a:lnTo>
                    <a:pt x="2089" y="1973"/>
                  </a:lnTo>
                  <a:lnTo>
                    <a:pt x="2138" y="1912"/>
                  </a:lnTo>
                  <a:lnTo>
                    <a:pt x="2184" y="1847"/>
                  </a:lnTo>
                  <a:lnTo>
                    <a:pt x="2225" y="1780"/>
                  </a:lnTo>
                  <a:lnTo>
                    <a:pt x="2261" y="1710"/>
                  </a:lnTo>
                  <a:lnTo>
                    <a:pt x="2292" y="1636"/>
                  </a:lnTo>
                  <a:lnTo>
                    <a:pt x="2318" y="1561"/>
                  </a:lnTo>
                  <a:lnTo>
                    <a:pt x="2338" y="1483"/>
                  </a:lnTo>
                  <a:lnTo>
                    <a:pt x="2354" y="1402"/>
                  </a:lnTo>
                  <a:lnTo>
                    <a:pt x="2363" y="1320"/>
                  </a:lnTo>
                  <a:lnTo>
                    <a:pt x="2365" y="1237"/>
                  </a:lnTo>
                  <a:lnTo>
                    <a:pt x="2363" y="1153"/>
                  </a:lnTo>
                  <a:lnTo>
                    <a:pt x="2354" y="1071"/>
                  </a:lnTo>
                  <a:lnTo>
                    <a:pt x="2338" y="991"/>
                  </a:lnTo>
                  <a:lnTo>
                    <a:pt x="2318" y="912"/>
                  </a:lnTo>
                  <a:lnTo>
                    <a:pt x="2292" y="836"/>
                  </a:lnTo>
                  <a:lnTo>
                    <a:pt x="2261" y="763"/>
                  </a:lnTo>
                  <a:lnTo>
                    <a:pt x="2225" y="692"/>
                  </a:lnTo>
                  <a:lnTo>
                    <a:pt x="2184" y="626"/>
                  </a:lnTo>
                  <a:lnTo>
                    <a:pt x="2138" y="561"/>
                  </a:lnTo>
                  <a:lnTo>
                    <a:pt x="2089" y="500"/>
                  </a:lnTo>
                  <a:lnTo>
                    <a:pt x="2036" y="442"/>
                  </a:lnTo>
                  <a:lnTo>
                    <a:pt x="1978" y="389"/>
                  </a:lnTo>
                  <a:lnTo>
                    <a:pt x="1917" y="339"/>
                  </a:lnTo>
                  <a:lnTo>
                    <a:pt x="1852" y="294"/>
                  </a:lnTo>
                  <a:lnTo>
                    <a:pt x="1785" y="254"/>
                  </a:lnTo>
                  <a:lnTo>
                    <a:pt x="1714" y="218"/>
                  </a:lnTo>
                  <a:lnTo>
                    <a:pt x="1641" y="187"/>
                  </a:lnTo>
                  <a:lnTo>
                    <a:pt x="1564" y="161"/>
                  </a:lnTo>
                  <a:lnTo>
                    <a:pt x="1486" y="140"/>
                  </a:lnTo>
                  <a:lnTo>
                    <a:pt x="1405" y="125"/>
                  </a:lnTo>
                  <a:lnTo>
                    <a:pt x="1323" y="116"/>
                  </a:lnTo>
                  <a:lnTo>
                    <a:pt x="1239" y="113"/>
                  </a:lnTo>
                  <a:close/>
                  <a:moveTo>
                    <a:pt x="1239" y="0"/>
                  </a:moveTo>
                  <a:lnTo>
                    <a:pt x="1327" y="3"/>
                  </a:lnTo>
                  <a:lnTo>
                    <a:pt x="1414" y="13"/>
                  </a:lnTo>
                  <a:lnTo>
                    <a:pt x="1499" y="28"/>
                  </a:lnTo>
                  <a:lnTo>
                    <a:pt x="1582" y="49"/>
                  </a:lnTo>
                  <a:lnTo>
                    <a:pt x="1663" y="75"/>
                  </a:lnTo>
                  <a:lnTo>
                    <a:pt x="1740" y="107"/>
                  </a:lnTo>
                  <a:lnTo>
                    <a:pt x="1815" y="143"/>
                  </a:lnTo>
                  <a:lnTo>
                    <a:pt x="1887" y="184"/>
                  </a:lnTo>
                  <a:lnTo>
                    <a:pt x="1957" y="230"/>
                  </a:lnTo>
                  <a:lnTo>
                    <a:pt x="2023" y="280"/>
                  </a:lnTo>
                  <a:lnTo>
                    <a:pt x="2085" y="335"/>
                  </a:lnTo>
                  <a:lnTo>
                    <a:pt x="2144" y="393"/>
                  </a:lnTo>
                  <a:lnTo>
                    <a:pt x="2198" y="455"/>
                  </a:lnTo>
                  <a:lnTo>
                    <a:pt x="2249" y="520"/>
                  </a:lnTo>
                  <a:lnTo>
                    <a:pt x="2295" y="589"/>
                  </a:lnTo>
                  <a:lnTo>
                    <a:pt x="2336" y="662"/>
                  </a:lnTo>
                  <a:lnTo>
                    <a:pt x="2373" y="737"/>
                  </a:lnTo>
                  <a:lnTo>
                    <a:pt x="2404" y="814"/>
                  </a:lnTo>
                  <a:lnTo>
                    <a:pt x="2430" y="895"/>
                  </a:lnTo>
                  <a:lnTo>
                    <a:pt x="2451" y="977"/>
                  </a:lnTo>
                  <a:lnTo>
                    <a:pt x="2467" y="1061"/>
                  </a:lnTo>
                  <a:lnTo>
                    <a:pt x="2475" y="1148"/>
                  </a:lnTo>
                  <a:lnTo>
                    <a:pt x="2478" y="1237"/>
                  </a:lnTo>
                  <a:lnTo>
                    <a:pt x="2475" y="1324"/>
                  </a:lnTo>
                  <a:lnTo>
                    <a:pt x="2467" y="1411"/>
                  </a:lnTo>
                  <a:lnTo>
                    <a:pt x="2451" y="1495"/>
                  </a:lnTo>
                  <a:lnTo>
                    <a:pt x="2430" y="1579"/>
                  </a:lnTo>
                  <a:lnTo>
                    <a:pt x="2404" y="1659"/>
                  </a:lnTo>
                  <a:lnTo>
                    <a:pt x="2373" y="1736"/>
                  </a:lnTo>
                  <a:lnTo>
                    <a:pt x="2336" y="1811"/>
                  </a:lnTo>
                  <a:lnTo>
                    <a:pt x="2295" y="1883"/>
                  </a:lnTo>
                  <a:lnTo>
                    <a:pt x="2249" y="1953"/>
                  </a:lnTo>
                  <a:lnTo>
                    <a:pt x="2198" y="2018"/>
                  </a:lnTo>
                  <a:lnTo>
                    <a:pt x="2144" y="2080"/>
                  </a:lnTo>
                  <a:lnTo>
                    <a:pt x="2085" y="2138"/>
                  </a:lnTo>
                  <a:lnTo>
                    <a:pt x="2023" y="2193"/>
                  </a:lnTo>
                  <a:lnTo>
                    <a:pt x="1957" y="2244"/>
                  </a:lnTo>
                  <a:lnTo>
                    <a:pt x="1887" y="2289"/>
                  </a:lnTo>
                  <a:lnTo>
                    <a:pt x="1815" y="2330"/>
                  </a:lnTo>
                  <a:lnTo>
                    <a:pt x="1740" y="2367"/>
                  </a:lnTo>
                  <a:lnTo>
                    <a:pt x="1663" y="2398"/>
                  </a:lnTo>
                  <a:lnTo>
                    <a:pt x="1582" y="2424"/>
                  </a:lnTo>
                  <a:lnTo>
                    <a:pt x="1499" y="2445"/>
                  </a:lnTo>
                  <a:lnTo>
                    <a:pt x="1414" y="2460"/>
                  </a:lnTo>
                  <a:lnTo>
                    <a:pt x="1327" y="2469"/>
                  </a:lnTo>
                  <a:lnTo>
                    <a:pt x="1239" y="2472"/>
                  </a:lnTo>
                  <a:lnTo>
                    <a:pt x="1150" y="2469"/>
                  </a:lnTo>
                  <a:lnTo>
                    <a:pt x="1063" y="2460"/>
                  </a:lnTo>
                  <a:lnTo>
                    <a:pt x="979" y="2445"/>
                  </a:lnTo>
                  <a:lnTo>
                    <a:pt x="896" y="2424"/>
                  </a:lnTo>
                  <a:lnTo>
                    <a:pt x="815" y="2398"/>
                  </a:lnTo>
                  <a:lnTo>
                    <a:pt x="738" y="2367"/>
                  </a:lnTo>
                  <a:lnTo>
                    <a:pt x="663" y="2330"/>
                  </a:lnTo>
                  <a:lnTo>
                    <a:pt x="590" y="2289"/>
                  </a:lnTo>
                  <a:lnTo>
                    <a:pt x="520" y="2244"/>
                  </a:lnTo>
                  <a:lnTo>
                    <a:pt x="455" y="2193"/>
                  </a:lnTo>
                  <a:lnTo>
                    <a:pt x="393" y="2138"/>
                  </a:lnTo>
                  <a:lnTo>
                    <a:pt x="334" y="2080"/>
                  </a:lnTo>
                  <a:lnTo>
                    <a:pt x="279" y="2018"/>
                  </a:lnTo>
                  <a:lnTo>
                    <a:pt x="229" y="1953"/>
                  </a:lnTo>
                  <a:lnTo>
                    <a:pt x="183" y="1883"/>
                  </a:lnTo>
                  <a:lnTo>
                    <a:pt x="142" y="1811"/>
                  </a:lnTo>
                  <a:lnTo>
                    <a:pt x="105" y="1736"/>
                  </a:lnTo>
                  <a:lnTo>
                    <a:pt x="74" y="1659"/>
                  </a:lnTo>
                  <a:lnTo>
                    <a:pt x="48" y="1579"/>
                  </a:lnTo>
                  <a:lnTo>
                    <a:pt x="27" y="1495"/>
                  </a:lnTo>
                  <a:lnTo>
                    <a:pt x="11" y="1411"/>
                  </a:lnTo>
                  <a:lnTo>
                    <a:pt x="3" y="1324"/>
                  </a:lnTo>
                  <a:lnTo>
                    <a:pt x="0" y="1237"/>
                  </a:lnTo>
                  <a:lnTo>
                    <a:pt x="3" y="1148"/>
                  </a:lnTo>
                  <a:lnTo>
                    <a:pt x="11" y="1061"/>
                  </a:lnTo>
                  <a:lnTo>
                    <a:pt x="27" y="977"/>
                  </a:lnTo>
                  <a:lnTo>
                    <a:pt x="48" y="895"/>
                  </a:lnTo>
                  <a:lnTo>
                    <a:pt x="74" y="814"/>
                  </a:lnTo>
                  <a:lnTo>
                    <a:pt x="105" y="737"/>
                  </a:lnTo>
                  <a:lnTo>
                    <a:pt x="142" y="662"/>
                  </a:lnTo>
                  <a:lnTo>
                    <a:pt x="183" y="589"/>
                  </a:lnTo>
                  <a:lnTo>
                    <a:pt x="229" y="520"/>
                  </a:lnTo>
                  <a:lnTo>
                    <a:pt x="279" y="455"/>
                  </a:lnTo>
                  <a:lnTo>
                    <a:pt x="334" y="393"/>
                  </a:lnTo>
                  <a:lnTo>
                    <a:pt x="393" y="335"/>
                  </a:lnTo>
                  <a:lnTo>
                    <a:pt x="455" y="280"/>
                  </a:lnTo>
                  <a:lnTo>
                    <a:pt x="520" y="230"/>
                  </a:lnTo>
                  <a:lnTo>
                    <a:pt x="590" y="184"/>
                  </a:lnTo>
                  <a:lnTo>
                    <a:pt x="663" y="143"/>
                  </a:lnTo>
                  <a:lnTo>
                    <a:pt x="738" y="107"/>
                  </a:lnTo>
                  <a:lnTo>
                    <a:pt x="815" y="75"/>
                  </a:lnTo>
                  <a:lnTo>
                    <a:pt x="896" y="49"/>
                  </a:lnTo>
                  <a:lnTo>
                    <a:pt x="979" y="28"/>
                  </a:lnTo>
                  <a:lnTo>
                    <a:pt x="1063" y="13"/>
                  </a:lnTo>
                  <a:lnTo>
                    <a:pt x="1150" y="3"/>
                  </a:lnTo>
                  <a:lnTo>
                    <a:pt x="12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3" name="Freeform 393"/>
            <p:cNvSpPr>
              <a:spLocks/>
            </p:cNvSpPr>
            <p:nvPr/>
          </p:nvSpPr>
          <p:spPr bwMode="auto">
            <a:xfrm>
              <a:off x="11217276" y="3563938"/>
              <a:ext cx="19050" cy="34925"/>
            </a:xfrm>
            <a:custGeom>
              <a:avLst/>
              <a:gdLst>
                <a:gd name="T0" fmla="*/ 57 w 113"/>
                <a:gd name="T1" fmla="*/ 0 h 225"/>
                <a:gd name="T2" fmla="*/ 75 w 113"/>
                <a:gd name="T3" fmla="*/ 3 h 225"/>
                <a:gd name="T4" fmla="*/ 90 w 113"/>
                <a:gd name="T5" fmla="*/ 12 h 225"/>
                <a:gd name="T6" fmla="*/ 102 w 113"/>
                <a:gd name="T7" fmla="*/ 23 h 225"/>
                <a:gd name="T8" fmla="*/ 110 w 113"/>
                <a:gd name="T9" fmla="*/ 39 h 225"/>
                <a:gd name="T10" fmla="*/ 113 w 113"/>
                <a:gd name="T11" fmla="*/ 56 h 225"/>
                <a:gd name="T12" fmla="*/ 113 w 113"/>
                <a:gd name="T13" fmla="*/ 169 h 225"/>
                <a:gd name="T14" fmla="*/ 110 w 113"/>
                <a:gd name="T15" fmla="*/ 187 h 225"/>
                <a:gd name="T16" fmla="*/ 102 w 113"/>
                <a:gd name="T17" fmla="*/ 202 h 225"/>
                <a:gd name="T18" fmla="*/ 90 w 113"/>
                <a:gd name="T19" fmla="*/ 214 h 225"/>
                <a:gd name="T20" fmla="*/ 75 w 113"/>
                <a:gd name="T21" fmla="*/ 222 h 225"/>
                <a:gd name="T22" fmla="*/ 57 w 113"/>
                <a:gd name="T23" fmla="*/ 225 h 225"/>
                <a:gd name="T24" fmla="*/ 39 w 113"/>
                <a:gd name="T25" fmla="*/ 222 h 225"/>
                <a:gd name="T26" fmla="*/ 23 w 113"/>
                <a:gd name="T27" fmla="*/ 214 h 225"/>
                <a:gd name="T28" fmla="*/ 11 w 113"/>
                <a:gd name="T29" fmla="*/ 202 h 225"/>
                <a:gd name="T30" fmla="*/ 4 w 113"/>
                <a:gd name="T31" fmla="*/ 187 h 225"/>
                <a:gd name="T32" fmla="*/ 0 w 113"/>
                <a:gd name="T33" fmla="*/ 169 h 225"/>
                <a:gd name="T34" fmla="*/ 0 w 113"/>
                <a:gd name="T35" fmla="*/ 56 h 225"/>
                <a:gd name="T36" fmla="*/ 4 w 113"/>
                <a:gd name="T37" fmla="*/ 39 h 225"/>
                <a:gd name="T38" fmla="*/ 11 w 113"/>
                <a:gd name="T39" fmla="*/ 23 h 225"/>
                <a:gd name="T40" fmla="*/ 23 w 113"/>
                <a:gd name="T41" fmla="*/ 12 h 225"/>
                <a:gd name="T42" fmla="*/ 39 w 113"/>
                <a:gd name="T43" fmla="*/ 3 h 225"/>
                <a:gd name="T44" fmla="*/ 57 w 113"/>
                <a:gd name="T45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169"/>
                  </a:lnTo>
                  <a:lnTo>
                    <a:pt x="110" y="187"/>
                  </a:lnTo>
                  <a:lnTo>
                    <a:pt x="102" y="202"/>
                  </a:lnTo>
                  <a:lnTo>
                    <a:pt x="90" y="214"/>
                  </a:lnTo>
                  <a:lnTo>
                    <a:pt x="75" y="222"/>
                  </a:lnTo>
                  <a:lnTo>
                    <a:pt x="57" y="225"/>
                  </a:lnTo>
                  <a:lnTo>
                    <a:pt x="39" y="222"/>
                  </a:lnTo>
                  <a:lnTo>
                    <a:pt x="23" y="214"/>
                  </a:lnTo>
                  <a:lnTo>
                    <a:pt x="11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4" name="Freeform 394"/>
            <p:cNvSpPr>
              <a:spLocks/>
            </p:cNvSpPr>
            <p:nvPr/>
          </p:nvSpPr>
          <p:spPr bwMode="auto">
            <a:xfrm>
              <a:off x="11217276" y="3867151"/>
              <a:ext cx="19050" cy="34925"/>
            </a:xfrm>
            <a:custGeom>
              <a:avLst/>
              <a:gdLst>
                <a:gd name="T0" fmla="*/ 57 w 113"/>
                <a:gd name="T1" fmla="*/ 0 h 224"/>
                <a:gd name="T2" fmla="*/ 75 w 113"/>
                <a:gd name="T3" fmla="*/ 3 h 224"/>
                <a:gd name="T4" fmla="*/ 90 w 113"/>
                <a:gd name="T5" fmla="*/ 10 h 224"/>
                <a:gd name="T6" fmla="*/ 102 w 113"/>
                <a:gd name="T7" fmla="*/ 23 h 224"/>
                <a:gd name="T8" fmla="*/ 110 w 113"/>
                <a:gd name="T9" fmla="*/ 38 h 224"/>
                <a:gd name="T10" fmla="*/ 113 w 113"/>
                <a:gd name="T11" fmla="*/ 56 h 224"/>
                <a:gd name="T12" fmla="*/ 113 w 113"/>
                <a:gd name="T13" fmla="*/ 169 h 224"/>
                <a:gd name="T14" fmla="*/ 110 w 113"/>
                <a:gd name="T15" fmla="*/ 186 h 224"/>
                <a:gd name="T16" fmla="*/ 102 w 113"/>
                <a:gd name="T17" fmla="*/ 201 h 224"/>
                <a:gd name="T18" fmla="*/ 90 w 113"/>
                <a:gd name="T19" fmla="*/ 214 h 224"/>
                <a:gd name="T20" fmla="*/ 75 w 113"/>
                <a:gd name="T21" fmla="*/ 222 h 224"/>
                <a:gd name="T22" fmla="*/ 57 w 113"/>
                <a:gd name="T23" fmla="*/ 224 h 224"/>
                <a:gd name="T24" fmla="*/ 39 w 113"/>
                <a:gd name="T25" fmla="*/ 222 h 224"/>
                <a:gd name="T26" fmla="*/ 23 w 113"/>
                <a:gd name="T27" fmla="*/ 214 h 224"/>
                <a:gd name="T28" fmla="*/ 11 w 113"/>
                <a:gd name="T29" fmla="*/ 201 h 224"/>
                <a:gd name="T30" fmla="*/ 4 w 113"/>
                <a:gd name="T31" fmla="*/ 186 h 224"/>
                <a:gd name="T32" fmla="*/ 0 w 113"/>
                <a:gd name="T33" fmla="*/ 169 h 224"/>
                <a:gd name="T34" fmla="*/ 0 w 113"/>
                <a:gd name="T35" fmla="*/ 56 h 224"/>
                <a:gd name="T36" fmla="*/ 4 w 113"/>
                <a:gd name="T37" fmla="*/ 38 h 224"/>
                <a:gd name="T38" fmla="*/ 11 w 113"/>
                <a:gd name="T39" fmla="*/ 23 h 224"/>
                <a:gd name="T40" fmla="*/ 23 w 113"/>
                <a:gd name="T41" fmla="*/ 10 h 224"/>
                <a:gd name="T42" fmla="*/ 39 w 113"/>
                <a:gd name="T43" fmla="*/ 3 h 224"/>
                <a:gd name="T44" fmla="*/ 57 w 113"/>
                <a:gd name="T4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4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3" y="169"/>
                  </a:lnTo>
                  <a:lnTo>
                    <a:pt x="110" y="186"/>
                  </a:lnTo>
                  <a:lnTo>
                    <a:pt x="102" y="201"/>
                  </a:lnTo>
                  <a:lnTo>
                    <a:pt x="90" y="214"/>
                  </a:lnTo>
                  <a:lnTo>
                    <a:pt x="75" y="222"/>
                  </a:lnTo>
                  <a:lnTo>
                    <a:pt x="57" y="224"/>
                  </a:lnTo>
                  <a:lnTo>
                    <a:pt x="39" y="222"/>
                  </a:lnTo>
                  <a:lnTo>
                    <a:pt x="23" y="214"/>
                  </a:lnTo>
                  <a:lnTo>
                    <a:pt x="11" y="201"/>
                  </a:lnTo>
                  <a:lnTo>
                    <a:pt x="4" y="186"/>
                  </a:lnTo>
                  <a:lnTo>
                    <a:pt x="0" y="169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5" name="Freeform 395"/>
            <p:cNvSpPr>
              <a:spLocks/>
            </p:cNvSpPr>
            <p:nvPr/>
          </p:nvSpPr>
          <p:spPr bwMode="auto">
            <a:xfrm>
              <a:off x="11360151" y="3724276"/>
              <a:ext cx="36513" cy="17463"/>
            </a:xfrm>
            <a:custGeom>
              <a:avLst/>
              <a:gdLst>
                <a:gd name="T0" fmla="*/ 56 w 226"/>
                <a:gd name="T1" fmla="*/ 0 h 113"/>
                <a:gd name="T2" fmla="*/ 169 w 226"/>
                <a:gd name="T3" fmla="*/ 0 h 113"/>
                <a:gd name="T4" fmla="*/ 187 w 226"/>
                <a:gd name="T5" fmla="*/ 3 h 113"/>
                <a:gd name="T6" fmla="*/ 202 w 226"/>
                <a:gd name="T7" fmla="*/ 11 h 113"/>
                <a:gd name="T8" fmla="*/ 214 w 226"/>
                <a:gd name="T9" fmla="*/ 23 h 113"/>
                <a:gd name="T10" fmla="*/ 223 w 226"/>
                <a:gd name="T11" fmla="*/ 39 h 113"/>
                <a:gd name="T12" fmla="*/ 226 w 226"/>
                <a:gd name="T13" fmla="*/ 57 h 113"/>
                <a:gd name="T14" fmla="*/ 223 w 226"/>
                <a:gd name="T15" fmla="*/ 74 h 113"/>
                <a:gd name="T16" fmla="*/ 214 w 226"/>
                <a:gd name="T17" fmla="*/ 90 h 113"/>
                <a:gd name="T18" fmla="*/ 202 w 226"/>
                <a:gd name="T19" fmla="*/ 101 h 113"/>
                <a:gd name="T20" fmla="*/ 187 w 226"/>
                <a:gd name="T21" fmla="*/ 110 h 113"/>
                <a:gd name="T22" fmla="*/ 169 w 226"/>
                <a:gd name="T23" fmla="*/ 113 h 113"/>
                <a:gd name="T24" fmla="*/ 56 w 226"/>
                <a:gd name="T25" fmla="*/ 113 h 113"/>
                <a:gd name="T26" fmla="*/ 39 w 226"/>
                <a:gd name="T27" fmla="*/ 110 h 113"/>
                <a:gd name="T28" fmla="*/ 23 w 226"/>
                <a:gd name="T29" fmla="*/ 101 h 113"/>
                <a:gd name="T30" fmla="*/ 11 w 226"/>
                <a:gd name="T31" fmla="*/ 90 h 113"/>
                <a:gd name="T32" fmla="*/ 3 w 226"/>
                <a:gd name="T33" fmla="*/ 74 h 113"/>
                <a:gd name="T34" fmla="*/ 0 w 226"/>
                <a:gd name="T35" fmla="*/ 57 h 113"/>
                <a:gd name="T36" fmla="*/ 3 w 226"/>
                <a:gd name="T37" fmla="*/ 39 h 113"/>
                <a:gd name="T38" fmla="*/ 11 w 226"/>
                <a:gd name="T39" fmla="*/ 23 h 113"/>
                <a:gd name="T40" fmla="*/ 23 w 226"/>
                <a:gd name="T41" fmla="*/ 11 h 113"/>
                <a:gd name="T42" fmla="*/ 39 w 226"/>
                <a:gd name="T43" fmla="*/ 3 h 113"/>
                <a:gd name="T44" fmla="*/ 56 w 22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3">
                  <a:moveTo>
                    <a:pt x="56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2" y="11"/>
                  </a:lnTo>
                  <a:lnTo>
                    <a:pt x="214" y="23"/>
                  </a:lnTo>
                  <a:lnTo>
                    <a:pt x="223" y="39"/>
                  </a:lnTo>
                  <a:lnTo>
                    <a:pt x="226" y="57"/>
                  </a:lnTo>
                  <a:lnTo>
                    <a:pt x="223" y="74"/>
                  </a:lnTo>
                  <a:lnTo>
                    <a:pt x="214" y="90"/>
                  </a:lnTo>
                  <a:lnTo>
                    <a:pt x="202" y="101"/>
                  </a:lnTo>
                  <a:lnTo>
                    <a:pt x="187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6" name="Freeform 396"/>
            <p:cNvSpPr>
              <a:spLocks/>
            </p:cNvSpPr>
            <p:nvPr/>
          </p:nvSpPr>
          <p:spPr bwMode="auto">
            <a:xfrm>
              <a:off x="11056938" y="3724276"/>
              <a:ext cx="34925" cy="17463"/>
            </a:xfrm>
            <a:custGeom>
              <a:avLst/>
              <a:gdLst>
                <a:gd name="T0" fmla="*/ 57 w 226"/>
                <a:gd name="T1" fmla="*/ 0 h 113"/>
                <a:gd name="T2" fmla="*/ 169 w 226"/>
                <a:gd name="T3" fmla="*/ 0 h 113"/>
                <a:gd name="T4" fmla="*/ 187 w 226"/>
                <a:gd name="T5" fmla="*/ 3 h 113"/>
                <a:gd name="T6" fmla="*/ 203 w 226"/>
                <a:gd name="T7" fmla="*/ 11 h 113"/>
                <a:gd name="T8" fmla="*/ 214 w 226"/>
                <a:gd name="T9" fmla="*/ 23 h 113"/>
                <a:gd name="T10" fmla="*/ 223 w 226"/>
                <a:gd name="T11" fmla="*/ 39 h 113"/>
                <a:gd name="T12" fmla="*/ 226 w 226"/>
                <a:gd name="T13" fmla="*/ 57 h 113"/>
                <a:gd name="T14" fmla="*/ 223 w 226"/>
                <a:gd name="T15" fmla="*/ 74 h 113"/>
                <a:gd name="T16" fmla="*/ 214 w 226"/>
                <a:gd name="T17" fmla="*/ 90 h 113"/>
                <a:gd name="T18" fmla="*/ 203 w 226"/>
                <a:gd name="T19" fmla="*/ 101 h 113"/>
                <a:gd name="T20" fmla="*/ 187 w 226"/>
                <a:gd name="T21" fmla="*/ 110 h 113"/>
                <a:gd name="T22" fmla="*/ 169 w 226"/>
                <a:gd name="T23" fmla="*/ 113 h 113"/>
                <a:gd name="T24" fmla="*/ 57 w 226"/>
                <a:gd name="T25" fmla="*/ 113 h 113"/>
                <a:gd name="T26" fmla="*/ 39 w 226"/>
                <a:gd name="T27" fmla="*/ 110 h 113"/>
                <a:gd name="T28" fmla="*/ 23 w 226"/>
                <a:gd name="T29" fmla="*/ 101 h 113"/>
                <a:gd name="T30" fmla="*/ 12 w 226"/>
                <a:gd name="T31" fmla="*/ 90 h 113"/>
                <a:gd name="T32" fmla="*/ 3 w 226"/>
                <a:gd name="T33" fmla="*/ 74 h 113"/>
                <a:gd name="T34" fmla="*/ 0 w 226"/>
                <a:gd name="T35" fmla="*/ 57 h 113"/>
                <a:gd name="T36" fmla="*/ 3 w 226"/>
                <a:gd name="T37" fmla="*/ 39 h 113"/>
                <a:gd name="T38" fmla="*/ 12 w 226"/>
                <a:gd name="T39" fmla="*/ 23 h 113"/>
                <a:gd name="T40" fmla="*/ 23 w 226"/>
                <a:gd name="T41" fmla="*/ 11 h 113"/>
                <a:gd name="T42" fmla="*/ 39 w 226"/>
                <a:gd name="T43" fmla="*/ 3 h 113"/>
                <a:gd name="T44" fmla="*/ 57 w 22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3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3" y="11"/>
                  </a:lnTo>
                  <a:lnTo>
                    <a:pt x="214" y="23"/>
                  </a:lnTo>
                  <a:lnTo>
                    <a:pt x="223" y="39"/>
                  </a:lnTo>
                  <a:lnTo>
                    <a:pt x="226" y="57"/>
                  </a:lnTo>
                  <a:lnTo>
                    <a:pt x="223" y="74"/>
                  </a:lnTo>
                  <a:lnTo>
                    <a:pt x="214" y="90"/>
                  </a:lnTo>
                  <a:lnTo>
                    <a:pt x="203" y="101"/>
                  </a:lnTo>
                  <a:lnTo>
                    <a:pt x="187" y="110"/>
                  </a:lnTo>
                  <a:lnTo>
                    <a:pt x="169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7" name="Freeform 397"/>
            <p:cNvSpPr>
              <a:spLocks noEditPoints="1"/>
            </p:cNvSpPr>
            <p:nvPr/>
          </p:nvSpPr>
          <p:spPr bwMode="auto">
            <a:xfrm>
              <a:off x="11118851" y="3635376"/>
              <a:ext cx="142875" cy="195263"/>
            </a:xfrm>
            <a:custGeom>
              <a:avLst/>
              <a:gdLst>
                <a:gd name="T0" fmla="*/ 651 w 902"/>
                <a:gd name="T1" fmla="*/ 453 h 1237"/>
                <a:gd name="T2" fmla="*/ 607 w 902"/>
                <a:gd name="T3" fmla="*/ 475 h 1237"/>
                <a:gd name="T4" fmla="*/ 576 w 902"/>
                <a:gd name="T5" fmla="*/ 513 h 1237"/>
                <a:gd name="T6" fmla="*/ 564 w 902"/>
                <a:gd name="T7" fmla="*/ 562 h 1237"/>
                <a:gd name="T8" fmla="*/ 576 w 902"/>
                <a:gd name="T9" fmla="*/ 611 h 1237"/>
                <a:gd name="T10" fmla="*/ 607 w 902"/>
                <a:gd name="T11" fmla="*/ 650 h 1237"/>
                <a:gd name="T12" fmla="*/ 651 w 902"/>
                <a:gd name="T13" fmla="*/ 672 h 1237"/>
                <a:gd name="T14" fmla="*/ 703 w 902"/>
                <a:gd name="T15" fmla="*/ 672 h 1237"/>
                <a:gd name="T16" fmla="*/ 747 w 902"/>
                <a:gd name="T17" fmla="*/ 650 h 1237"/>
                <a:gd name="T18" fmla="*/ 778 w 902"/>
                <a:gd name="T19" fmla="*/ 611 h 1237"/>
                <a:gd name="T20" fmla="*/ 790 w 902"/>
                <a:gd name="T21" fmla="*/ 562 h 1237"/>
                <a:gd name="T22" fmla="*/ 778 w 902"/>
                <a:gd name="T23" fmla="*/ 513 h 1237"/>
                <a:gd name="T24" fmla="*/ 747 w 902"/>
                <a:gd name="T25" fmla="*/ 475 h 1237"/>
                <a:gd name="T26" fmla="*/ 703 w 902"/>
                <a:gd name="T27" fmla="*/ 453 h 1237"/>
                <a:gd name="T28" fmla="*/ 677 w 902"/>
                <a:gd name="T29" fmla="*/ 0 h 1237"/>
                <a:gd name="T30" fmla="*/ 710 w 902"/>
                <a:gd name="T31" fmla="*/ 12 h 1237"/>
                <a:gd name="T32" fmla="*/ 730 w 902"/>
                <a:gd name="T33" fmla="*/ 39 h 1237"/>
                <a:gd name="T34" fmla="*/ 733 w 902"/>
                <a:gd name="T35" fmla="*/ 345 h 1237"/>
                <a:gd name="T36" fmla="*/ 794 w 902"/>
                <a:gd name="T37" fmla="*/ 372 h 1237"/>
                <a:gd name="T38" fmla="*/ 843 w 902"/>
                <a:gd name="T39" fmla="*/ 412 h 1237"/>
                <a:gd name="T40" fmla="*/ 880 w 902"/>
                <a:gd name="T41" fmla="*/ 465 h 1237"/>
                <a:gd name="T42" fmla="*/ 900 w 902"/>
                <a:gd name="T43" fmla="*/ 528 h 1237"/>
                <a:gd name="T44" fmla="*/ 900 w 902"/>
                <a:gd name="T45" fmla="*/ 599 h 1237"/>
                <a:gd name="T46" fmla="*/ 877 w 902"/>
                <a:gd name="T47" fmla="*/ 666 h 1237"/>
                <a:gd name="T48" fmla="*/ 836 w 902"/>
                <a:gd name="T49" fmla="*/ 721 h 1237"/>
                <a:gd name="T50" fmla="*/ 780 w 902"/>
                <a:gd name="T51" fmla="*/ 761 h 1237"/>
                <a:gd name="T52" fmla="*/ 714 w 902"/>
                <a:gd name="T53" fmla="*/ 784 h 1237"/>
                <a:gd name="T54" fmla="*/ 647 w 902"/>
                <a:gd name="T55" fmla="*/ 784 h 1237"/>
                <a:gd name="T56" fmla="*/ 589 w 902"/>
                <a:gd name="T57" fmla="*/ 769 h 1237"/>
                <a:gd name="T58" fmla="*/ 97 w 902"/>
                <a:gd name="T59" fmla="*/ 1220 h 1237"/>
                <a:gd name="T60" fmla="*/ 71 w 902"/>
                <a:gd name="T61" fmla="*/ 1235 h 1237"/>
                <a:gd name="T62" fmla="*/ 43 w 902"/>
                <a:gd name="T63" fmla="*/ 1235 h 1237"/>
                <a:gd name="T64" fmla="*/ 17 w 902"/>
                <a:gd name="T65" fmla="*/ 1220 h 1237"/>
                <a:gd name="T66" fmla="*/ 2 w 902"/>
                <a:gd name="T67" fmla="*/ 1194 h 1237"/>
                <a:gd name="T68" fmla="*/ 2 w 902"/>
                <a:gd name="T69" fmla="*/ 1166 h 1237"/>
                <a:gd name="T70" fmla="*/ 17 w 902"/>
                <a:gd name="T71" fmla="*/ 1141 h 1237"/>
                <a:gd name="T72" fmla="*/ 470 w 902"/>
                <a:gd name="T73" fmla="*/ 650 h 1237"/>
                <a:gd name="T74" fmla="*/ 454 w 902"/>
                <a:gd name="T75" fmla="*/ 593 h 1237"/>
                <a:gd name="T76" fmla="*/ 454 w 902"/>
                <a:gd name="T77" fmla="*/ 528 h 1237"/>
                <a:gd name="T78" fmla="*/ 474 w 902"/>
                <a:gd name="T79" fmla="*/ 465 h 1237"/>
                <a:gd name="T80" fmla="*/ 511 w 902"/>
                <a:gd name="T81" fmla="*/ 412 h 1237"/>
                <a:gd name="T82" fmla="*/ 560 w 902"/>
                <a:gd name="T83" fmla="*/ 372 h 1237"/>
                <a:gd name="T84" fmla="*/ 620 w 902"/>
                <a:gd name="T85" fmla="*/ 345 h 1237"/>
                <a:gd name="T86" fmla="*/ 624 w 902"/>
                <a:gd name="T87" fmla="*/ 39 h 1237"/>
                <a:gd name="T88" fmla="*/ 643 w 902"/>
                <a:gd name="T89" fmla="*/ 12 h 1237"/>
                <a:gd name="T90" fmla="*/ 677 w 902"/>
                <a:gd name="T91" fmla="*/ 0 h 1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2" h="1237">
                  <a:moveTo>
                    <a:pt x="677" y="450"/>
                  </a:moveTo>
                  <a:lnTo>
                    <a:pt x="651" y="453"/>
                  </a:lnTo>
                  <a:lnTo>
                    <a:pt x="628" y="461"/>
                  </a:lnTo>
                  <a:lnTo>
                    <a:pt x="607" y="475"/>
                  </a:lnTo>
                  <a:lnTo>
                    <a:pt x="589" y="492"/>
                  </a:lnTo>
                  <a:lnTo>
                    <a:pt x="576" y="513"/>
                  </a:lnTo>
                  <a:lnTo>
                    <a:pt x="567" y="536"/>
                  </a:lnTo>
                  <a:lnTo>
                    <a:pt x="564" y="562"/>
                  </a:lnTo>
                  <a:lnTo>
                    <a:pt x="567" y="588"/>
                  </a:lnTo>
                  <a:lnTo>
                    <a:pt x="576" y="611"/>
                  </a:lnTo>
                  <a:lnTo>
                    <a:pt x="589" y="632"/>
                  </a:lnTo>
                  <a:lnTo>
                    <a:pt x="607" y="650"/>
                  </a:lnTo>
                  <a:lnTo>
                    <a:pt x="628" y="663"/>
                  </a:lnTo>
                  <a:lnTo>
                    <a:pt x="651" y="672"/>
                  </a:lnTo>
                  <a:lnTo>
                    <a:pt x="677" y="675"/>
                  </a:lnTo>
                  <a:lnTo>
                    <a:pt x="703" y="672"/>
                  </a:lnTo>
                  <a:lnTo>
                    <a:pt x="726" y="663"/>
                  </a:lnTo>
                  <a:lnTo>
                    <a:pt x="747" y="650"/>
                  </a:lnTo>
                  <a:lnTo>
                    <a:pt x="765" y="632"/>
                  </a:lnTo>
                  <a:lnTo>
                    <a:pt x="778" y="611"/>
                  </a:lnTo>
                  <a:lnTo>
                    <a:pt x="787" y="588"/>
                  </a:lnTo>
                  <a:lnTo>
                    <a:pt x="790" y="562"/>
                  </a:lnTo>
                  <a:lnTo>
                    <a:pt x="787" y="536"/>
                  </a:lnTo>
                  <a:lnTo>
                    <a:pt x="778" y="513"/>
                  </a:lnTo>
                  <a:lnTo>
                    <a:pt x="765" y="492"/>
                  </a:lnTo>
                  <a:lnTo>
                    <a:pt x="747" y="475"/>
                  </a:lnTo>
                  <a:lnTo>
                    <a:pt x="726" y="461"/>
                  </a:lnTo>
                  <a:lnTo>
                    <a:pt x="703" y="453"/>
                  </a:lnTo>
                  <a:lnTo>
                    <a:pt x="677" y="450"/>
                  </a:lnTo>
                  <a:close/>
                  <a:moveTo>
                    <a:pt x="677" y="0"/>
                  </a:moveTo>
                  <a:lnTo>
                    <a:pt x="695" y="4"/>
                  </a:lnTo>
                  <a:lnTo>
                    <a:pt x="710" y="12"/>
                  </a:lnTo>
                  <a:lnTo>
                    <a:pt x="722" y="23"/>
                  </a:lnTo>
                  <a:lnTo>
                    <a:pt x="730" y="39"/>
                  </a:lnTo>
                  <a:lnTo>
                    <a:pt x="733" y="57"/>
                  </a:lnTo>
                  <a:lnTo>
                    <a:pt x="733" y="345"/>
                  </a:lnTo>
                  <a:lnTo>
                    <a:pt x="765" y="356"/>
                  </a:lnTo>
                  <a:lnTo>
                    <a:pt x="794" y="372"/>
                  </a:lnTo>
                  <a:lnTo>
                    <a:pt x="820" y="389"/>
                  </a:lnTo>
                  <a:lnTo>
                    <a:pt x="843" y="412"/>
                  </a:lnTo>
                  <a:lnTo>
                    <a:pt x="864" y="437"/>
                  </a:lnTo>
                  <a:lnTo>
                    <a:pt x="880" y="465"/>
                  </a:lnTo>
                  <a:lnTo>
                    <a:pt x="892" y="496"/>
                  </a:lnTo>
                  <a:lnTo>
                    <a:pt x="900" y="528"/>
                  </a:lnTo>
                  <a:lnTo>
                    <a:pt x="902" y="562"/>
                  </a:lnTo>
                  <a:lnTo>
                    <a:pt x="900" y="599"/>
                  </a:lnTo>
                  <a:lnTo>
                    <a:pt x="890" y="633"/>
                  </a:lnTo>
                  <a:lnTo>
                    <a:pt x="877" y="666"/>
                  </a:lnTo>
                  <a:lnTo>
                    <a:pt x="859" y="695"/>
                  </a:lnTo>
                  <a:lnTo>
                    <a:pt x="836" y="721"/>
                  </a:lnTo>
                  <a:lnTo>
                    <a:pt x="810" y="744"/>
                  </a:lnTo>
                  <a:lnTo>
                    <a:pt x="780" y="761"/>
                  </a:lnTo>
                  <a:lnTo>
                    <a:pt x="748" y="775"/>
                  </a:lnTo>
                  <a:lnTo>
                    <a:pt x="714" y="784"/>
                  </a:lnTo>
                  <a:lnTo>
                    <a:pt x="677" y="786"/>
                  </a:lnTo>
                  <a:lnTo>
                    <a:pt x="647" y="784"/>
                  </a:lnTo>
                  <a:lnTo>
                    <a:pt x="617" y="778"/>
                  </a:lnTo>
                  <a:lnTo>
                    <a:pt x="589" y="769"/>
                  </a:lnTo>
                  <a:lnTo>
                    <a:pt x="563" y="755"/>
                  </a:lnTo>
                  <a:lnTo>
                    <a:pt x="97" y="1220"/>
                  </a:lnTo>
                  <a:lnTo>
                    <a:pt x="85" y="1229"/>
                  </a:lnTo>
                  <a:lnTo>
                    <a:pt x="71" y="1235"/>
                  </a:lnTo>
                  <a:lnTo>
                    <a:pt x="57" y="1237"/>
                  </a:lnTo>
                  <a:lnTo>
                    <a:pt x="43" y="1235"/>
                  </a:lnTo>
                  <a:lnTo>
                    <a:pt x="30" y="1229"/>
                  </a:lnTo>
                  <a:lnTo>
                    <a:pt x="17" y="1220"/>
                  </a:lnTo>
                  <a:lnTo>
                    <a:pt x="8" y="1208"/>
                  </a:lnTo>
                  <a:lnTo>
                    <a:pt x="2" y="1194"/>
                  </a:lnTo>
                  <a:lnTo>
                    <a:pt x="0" y="1180"/>
                  </a:lnTo>
                  <a:lnTo>
                    <a:pt x="2" y="1166"/>
                  </a:lnTo>
                  <a:lnTo>
                    <a:pt x="8" y="1152"/>
                  </a:lnTo>
                  <a:lnTo>
                    <a:pt x="17" y="1141"/>
                  </a:lnTo>
                  <a:lnTo>
                    <a:pt x="483" y="676"/>
                  </a:lnTo>
                  <a:lnTo>
                    <a:pt x="470" y="650"/>
                  </a:lnTo>
                  <a:lnTo>
                    <a:pt x="460" y="622"/>
                  </a:lnTo>
                  <a:lnTo>
                    <a:pt x="454" y="593"/>
                  </a:lnTo>
                  <a:lnTo>
                    <a:pt x="451" y="562"/>
                  </a:lnTo>
                  <a:lnTo>
                    <a:pt x="454" y="528"/>
                  </a:lnTo>
                  <a:lnTo>
                    <a:pt x="462" y="496"/>
                  </a:lnTo>
                  <a:lnTo>
                    <a:pt x="474" y="465"/>
                  </a:lnTo>
                  <a:lnTo>
                    <a:pt x="490" y="437"/>
                  </a:lnTo>
                  <a:lnTo>
                    <a:pt x="511" y="412"/>
                  </a:lnTo>
                  <a:lnTo>
                    <a:pt x="534" y="389"/>
                  </a:lnTo>
                  <a:lnTo>
                    <a:pt x="560" y="372"/>
                  </a:lnTo>
                  <a:lnTo>
                    <a:pt x="589" y="356"/>
                  </a:lnTo>
                  <a:lnTo>
                    <a:pt x="620" y="345"/>
                  </a:lnTo>
                  <a:lnTo>
                    <a:pt x="620" y="57"/>
                  </a:lnTo>
                  <a:lnTo>
                    <a:pt x="624" y="39"/>
                  </a:lnTo>
                  <a:lnTo>
                    <a:pt x="631" y="23"/>
                  </a:lnTo>
                  <a:lnTo>
                    <a:pt x="643" y="12"/>
                  </a:lnTo>
                  <a:lnTo>
                    <a:pt x="659" y="4"/>
                  </a:lnTo>
                  <a:lnTo>
                    <a:pt x="6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8" name="Freeform 398"/>
            <p:cNvSpPr>
              <a:spLocks/>
            </p:cNvSpPr>
            <p:nvPr/>
          </p:nvSpPr>
          <p:spPr bwMode="auto">
            <a:xfrm>
              <a:off x="11039476" y="3465513"/>
              <a:ext cx="455613" cy="276225"/>
            </a:xfrm>
            <a:custGeom>
              <a:avLst/>
              <a:gdLst>
                <a:gd name="T0" fmla="*/ 74 w 2874"/>
                <a:gd name="T1" fmla="*/ 2 h 1741"/>
                <a:gd name="T2" fmla="*/ 103 w 2874"/>
                <a:gd name="T3" fmla="*/ 23 h 1741"/>
                <a:gd name="T4" fmla="*/ 113 w 2874"/>
                <a:gd name="T5" fmla="*/ 55 h 1741"/>
                <a:gd name="T6" fmla="*/ 190 w 2874"/>
                <a:gd name="T7" fmla="*/ 322 h 1741"/>
                <a:gd name="T8" fmla="*/ 353 w 2874"/>
                <a:gd name="T9" fmla="*/ 218 h 1741"/>
                <a:gd name="T10" fmla="*/ 525 w 2874"/>
                <a:gd name="T11" fmla="*/ 133 h 1741"/>
                <a:gd name="T12" fmla="*/ 706 w 2874"/>
                <a:gd name="T13" fmla="*/ 68 h 1741"/>
                <a:gd name="T14" fmla="*/ 893 w 2874"/>
                <a:gd name="T15" fmla="*/ 25 h 1741"/>
                <a:gd name="T16" fmla="*/ 1086 w 2874"/>
                <a:gd name="T17" fmla="*/ 2 h 1741"/>
                <a:gd name="T18" fmla="*/ 1291 w 2874"/>
                <a:gd name="T19" fmla="*/ 3 h 1741"/>
                <a:gd name="T20" fmla="*/ 1499 w 2874"/>
                <a:gd name="T21" fmla="*/ 29 h 1741"/>
                <a:gd name="T22" fmla="*/ 1698 w 2874"/>
                <a:gd name="T23" fmla="*/ 79 h 1741"/>
                <a:gd name="T24" fmla="*/ 1888 w 2874"/>
                <a:gd name="T25" fmla="*/ 152 h 1741"/>
                <a:gd name="T26" fmla="*/ 2066 w 2874"/>
                <a:gd name="T27" fmla="*/ 247 h 1741"/>
                <a:gd name="T28" fmla="*/ 2230 w 2874"/>
                <a:gd name="T29" fmla="*/ 362 h 1741"/>
                <a:gd name="T30" fmla="*/ 2378 w 2874"/>
                <a:gd name="T31" fmla="*/ 493 h 1741"/>
                <a:gd name="T32" fmla="*/ 2511 w 2874"/>
                <a:gd name="T33" fmla="*/ 642 h 1741"/>
                <a:gd name="T34" fmla="*/ 2626 w 2874"/>
                <a:gd name="T35" fmla="*/ 806 h 1741"/>
                <a:gd name="T36" fmla="*/ 2720 w 2874"/>
                <a:gd name="T37" fmla="*/ 983 h 1741"/>
                <a:gd name="T38" fmla="*/ 2794 w 2874"/>
                <a:gd name="T39" fmla="*/ 1172 h 1741"/>
                <a:gd name="T40" fmla="*/ 2845 w 2874"/>
                <a:gd name="T41" fmla="*/ 1371 h 1741"/>
                <a:gd name="T42" fmla="*/ 2871 w 2874"/>
                <a:gd name="T43" fmla="*/ 1578 h 1741"/>
                <a:gd name="T44" fmla="*/ 2871 w 2874"/>
                <a:gd name="T45" fmla="*/ 1702 h 1741"/>
                <a:gd name="T46" fmla="*/ 2851 w 2874"/>
                <a:gd name="T47" fmla="*/ 1729 h 1741"/>
                <a:gd name="T48" fmla="*/ 2817 w 2874"/>
                <a:gd name="T49" fmla="*/ 1741 h 1741"/>
                <a:gd name="T50" fmla="*/ 2785 w 2874"/>
                <a:gd name="T51" fmla="*/ 1729 h 1741"/>
                <a:gd name="T52" fmla="*/ 2764 w 2874"/>
                <a:gd name="T53" fmla="*/ 1702 h 1741"/>
                <a:gd name="T54" fmla="*/ 2758 w 2874"/>
                <a:gd name="T55" fmla="*/ 1581 h 1741"/>
                <a:gd name="T56" fmla="*/ 2732 w 2874"/>
                <a:gd name="T57" fmla="*/ 1380 h 1741"/>
                <a:gd name="T58" fmla="*/ 2682 w 2874"/>
                <a:gd name="T59" fmla="*/ 1188 h 1741"/>
                <a:gd name="T60" fmla="*/ 2607 w 2874"/>
                <a:gd name="T61" fmla="*/ 1006 h 1741"/>
                <a:gd name="T62" fmla="*/ 2512 w 2874"/>
                <a:gd name="T63" fmla="*/ 836 h 1741"/>
                <a:gd name="T64" fmla="*/ 2397 w 2874"/>
                <a:gd name="T65" fmla="*/ 680 h 1741"/>
                <a:gd name="T66" fmla="*/ 2264 w 2874"/>
                <a:gd name="T67" fmla="*/ 539 h 1741"/>
                <a:gd name="T68" fmla="*/ 2115 w 2874"/>
                <a:gd name="T69" fmla="*/ 416 h 1741"/>
                <a:gd name="T70" fmla="*/ 1952 w 2874"/>
                <a:gd name="T71" fmla="*/ 311 h 1741"/>
                <a:gd name="T72" fmla="*/ 1775 w 2874"/>
                <a:gd name="T73" fmla="*/ 226 h 1741"/>
                <a:gd name="T74" fmla="*/ 1587 w 2874"/>
                <a:gd name="T75" fmla="*/ 164 h 1741"/>
                <a:gd name="T76" fmla="*/ 1389 w 2874"/>
                <a:gd name="T77" fmla="*/ 125 h 1741"/>
                <a:gd name="T78" fmla="*/ 1184 w 2874"/>
                <a:gd name="T79" fmla="*/ 112 h 1741"/>
                <a:gd name="T80" fmla="*/ 992 w 2874"/>
                <a:gd name="T81" fmla="*/ 124 h 1741"/>
                <a:gd name="T82" fmla="*/ 803 w 2874"/>
                <a:gd name="T83" fmla="*/ 158 h 1741"/>
                <a:gd name="T84" fmla="*/ 622 w 2874"/>
                <a:gd name="T85" fmla="*/ 215 h 1741"/>
                <a:gd name="T86" fmla="*/ 449 w 2874"/>
                <a:gd name="T87" fmla="*/ 293 h 1741"/>
                <a:gd name="T88" fmla="*/ 287 w 2874"/>
                <a:gd name="T89" fmla="*/ 392 h 1741"/>
                <a:gd name="T90" fmla="*/ 508 w 2874"/>
                <a:gd name="T91" fmla="*/ 448 h 1741"/>
                <a:gd name="T92" fmla="*/ 541 w 2874"/>
                <a:gd name="T93" fmla="*/ 460 h 1741"/>
                <a:gd name="T94" fmla="*/ 562 w 2874"/>
                <a:gd name="T95" fmla="*/ 487 h 1741"/>
                <a:gd name="T96" fmla="*/ 562 w 2874"/>
                <a:gd name="T97" fmla="*/ 522 h 1741"/>
                <a:gd name="T98" fmla="*/ 541 w 2874"/>
                <a:gd name="T99" fmla="*/ 550 h 1741"/>
                <a:gd name="T100" fmla="*/ 508 w 2874"/>
                <a:gd name="T101" fmla="*/ 561 h 1741"/>
                <a:gd name="T102" fmla="*/ 0 w 2874"/>
                <a:gd name="T103" fmla="*/ 55 h 1741"/>
                <a:gd name="T104" fmla="*/ 12 w 2874"/>
                <a:gd name="T105" fmla="*/ 23 h 1741"/>
                <a:gd name="T106" fmla="*/ 39 w 2874"/>
                <a:gd name="T107" fmla="*/ 2 h 1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74" h="1741">
                  <a:moveTo>
                    <a:pt x="57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5"/>
                  </a:lnTo>
                  <a:lnTo>
                    <a:pt x="113" y="383"/>
                  </a:lnTo>
                  <a:lnTo>
                    <a:pt x="190" y="322"/>
                  </a:lnTo>
                  <a:lnTo>
                    <a:pt x="270" y="268"/>
                  </a:lnTo>
                  <a:lnTo>
                    <a:pt x="353" y="218"/>
                  </a:lnTo>
                  <a:lnTo>
                    <a:pt x="437" y="173"/>
                  </a:lnTo>
                  <a:lnTo>
                    <a:pt x="525" y="133"/>
                  </a:lnTo>
                  <a:lnTo>
                    <a:pt x="614" y="98"/>
                  </a:lnTo>
                  <a:lnTo>
                    <a:pt x="706" y="68"/>
                  </a:lnTo>
                  <a:lnTo>
                    <a:pt x="799" y="44"/>
                  </a:lnTo>
                  <a:lnTo>
                    <a:pt x="893" y="25"/>
                  </a:lnTo>
                  <a:lnTo>
                    <a:pt x="989" y="10"/>
                  </a:lnTo>
                  <a:lnTo>
                    <a:pt x="1086" y="2"/>
                  </a:lnTo>
                  <a:lnTo>
                    <a:pt x="1184" y="0"/>
                  </a:lnTo>
                  <a:lnTo>
                    <a:pt x="1291" y="3"/>
                  </a:lnTo>
                  <a:lnTo>
                    <a:pt x="1395" y="13"/>
                  </a:lnTo>
                  <a:lnTo>
                    <a:pt x="1499" y="29"/>
                  </a:lnTo>
                  <a:lnTo>
                    <a:pt x="1599" y="51"/>
                  </a:lnTo>
                  <a:lnTo>
                    <a:pt x="1698" y="79"/>
                  </a:lnTo>
                  <a:lnTo>
                    <a:pt x="1795" y="114"/>
                  </a:lnTo>
                  <a:lnTo>
                    <a:pt x="1888" y="152"/>
                  </a:lnTo>
                  <a:lnTo>
                    <a:pt x="1978" y="197"/>
                  </a:lnTo>
                  <a:lnTo>
                    <a:pt x="2066" y="247"/>
                  </a:lnTo>
                  <a:lnTo>
                    <a:pt x="2149" y="302"/>
                  </a:lnTo>
                  <a:lnTo>
                    <a:pt x="2230" y="362"/>
                  </a:lnTo>
                  <a:lnTo>
                    <a:pt x="2306" y="425"/>
                  </a:lnTo>
                  <a:lnTo>
                    <a:pt x="2378" y="493"/>
                  </a:lnTo>
                  <a:lnTo>
                    <a:pt x="2447" y="566"/>
                  </a:lnTo>
                  <a:lnTo>
                    <a:pt x="2511" y="642"/>
                  </a:lnTo>
                  <a:lnTo>
                    <a:pt x="2571" y="722"/>
                  </a:lnTo>
                  <a:lnTo>
                    <a:pt x="2626" y="806"/>
                  </a:lnTo>
                  <a:lnTo>
                    <a:pt x="2676" y="893"/>
                  </a:lnTo>
                  <a:lnTo>
                    <a:pt x="2720" y="983"/>
                  </a:lnTo>
                  <a:lnTo>
                    <a:pt x="2760" y="1076"/>
                  </a:lnTo>
                  <a:lnTo>
                    <a:pt x="2794" y="1172"/>
                  </a:lnTo>
                  <a:lnTo>
                    <a:pt x="2823" y="1270"/>
                  </a:lnTo>
                  <a:lnTo>
                    <a:pt x="2845" y="1371"/>
                  </a:lnTo>
                  <a:lnTo>
                    <a:pt x="2861" y="1473"/>
                  </a:lnTo>
                  <a:lnTo>
                    <a:pt x="2871" y="1578"/>
                  </a:lnTo>
                  <a:lnTo>
                    <a:pt x="2874" y="1685"/>
                  </a:lnTo>
                  <a:lnTo>
                    <a:pt x="2871" y="1702"/>
                  </a:lnTo>
                  <a:lnTo>
                    <a:pt x="2863" y="1718"/>
                  </a:lnTo>
                  <a:lnTo>
                    <a:pt x="2851" y="1729"/>
                  </a:lnTo>
                  <a:lnTo>
                    <a:pt x="2835" y="1738"/>
                  </a:lnTo>
                  <a:lnTo>
                    <a:pt x="2817" y="1741"/>
                  </a:lnTo>
                  <a:lnTo>
                    <a:pt x="2800" y="1738"/>
                  </a:lnTo>
                  <a:lnTo>
                    <a:pt x="2785" y="1729"/>
                  </a:lnTo>
                  <a:lnTo>
                    <a:pt x="2773" y="1718"/>
                  </a:lnTo>
                  <a:lnTo>
                    <a:pt x="2764" y="1702"/>
                  </a:lnTo>
                  <a:lnTo>
                    <a:pt x="2762" y="1685"/>
                  </a:lnTo>
                  <a:lnTo>
                    <a:pt x="2758" y="1581"/>
                  </a:lnTo>
                  <a:lnTo>
                    <a:pt x="2748" y="1479"/>
                  </a:lnTo>
                  <a:lnTo>
                    <a:pt x="2732" y="1380"/>
                  </a:lnTo>
                  <a:lnTo>
                    <a:pt x="2710" y="1283"/>
                  </a:lnTo>
                  <a:lnTo>
                    <a:pt x="2682" y="1188"/>
                  </a:lnTo>
                  <a:lnTo>
                    <a:pt x="2647" y="1096"/>
                  </a:lnTo>
                  <a:lnTo>
                    <a:pt x="2607" y="1006"/>
                  </a:lnTo>
                  <a:lnTo>
                    <a:pt x="2562" y="919"/>
                  </a:lnTo>
                  <a:lnTo>
                    <a:pt x="2512" y="836"/>
                  </a:lnTo>
                  <a:lnTo>
                    <a:pt x="2457" y="757"/>
                  </a:lnTo>
                  <a:lnTo>
                    <a:pt x="2397" y="680"/>
                  </a:lnTo>
                  <a:lnTo>
                    <a:pt x="2333" y="608"/>
                  </a:lnTo>
                  <a:lnTo>
                    <a:pt x="2264" y="539"/>
                  </a:lnTo>
                  <a:lnTo>
                    <a:pt x="2192" y="475"/>
                  </a:lnTo>
                  <a:lnTo>
                    <a:pt x="2115" y="416"/>
                  </a:lnTo>
                  <a:lnTo>
                    <a:pt x="2035" y="361"/>
                  </a:lnTo>
                  <a:lnTo>
                    <a:pt x="1952" y="311"/>
                  </a:lnTo>
                  <a:lnTo>
                    <a:pt x="1865" y="266"/>
                  </a:lnTo>
                  <a:lnTo>
                    <a:pt x="1775" y="226"/>
                  </a:lnTo>
                  <a:lnTo>
                    <a:pt x="1682" y="192"/>
                  </a:lnTo>
                  <a:lnTo>
                    <a:pt x="1587" y="164"/>
                  </a:lnTo>
                  <a:lnTo>
                    <a:pt x="1489" y="142"/>
                  </a:lnTo>
                  <a:lnTo>
                    <a:pt x="1389" y="125"/>
                  </a:lnTo>
                  <a:lnTo>
                    <a:pt x="1287" y="116"/>
                  </a:lnTo>
                  <a:lnTo>
                    <a:pt x="1184" y="112"/>
                  </a:lnTo>
                  <a:lnTo>
                    <a:pt x="1087" y="115"/>
                  </a:lnTo>
                  <a:lnTo>
                    <a:pt x="992" y="124"/>
                  </a:lnTo>
                  <a:lnTo>
                    <a:pt x="896" y="138"/>
                  </a:lnTo>
                  <a:lnTo>
                    <a:pt x="803" y="158"/>
                  </a:lnTo>
                  <a:lnTo>
                    <a:pt x="712" y="184"/>
                  </a:lnTo>
                  <a:lnTo>
                    <a:pt x="622" y="215"/>
                  </a:lnTo>
                  <a:lnTo>
                    <a:pt x="535" y="251"/>
                  </a:lnTo>
                  <a:lnTo>
                    <a:pt x="449" y="293"/>
                  </a:lnTo>
                  <a:lnTo>
                    <a:pt x="366" y="340"/>
                  </a:lnTo>
                  <a:lnTo>
                    <a:pt x="287" y="392"/>
                  </a:lnTo>
                  <a:lnTo>
                    <a:pt x="209" y="448"/>
                  </a:lnTo>
                  <a:lnTo>
                    <a:pt x="508" y="448"/>
                  </a:lnTo>
                  <a:lnTo>
                    <a:pt x="526" y="451"/>
                  </a:lnTo>
                  <a:lnTo>
                    <a:pt x="541" y="460"/>
                  </a:lnTo>
                  <a:lnTo>
                    <a:pt x="553" y="472"/>
                  </a:lnTo>
                  <a:lnTo>
                    <a:pt x="562" y="487"/>
                  </a:lnTo>
                  <a:lnTo>
                    <a:pt x="564" y="505"/>
                  </a:lnTo>
                  <a:lnTo>
                    <a:pt x="562" y="522"/>
                  </a:lnTo>
                  <a:lnTo>
                    <a:pt x="553" y="538"/>
                  </a:lnTo>
                  <a:lnTo>
                    <a:pt x="541" y="550"/>
                  </a:lnTo>
                  <a:lnTo>
                    <a:pt x="526" y="559"/>
                  </a:lnTo>
                  <a:lnTo>
                    <a:pt x="508" y="561"/>
                  </a:lnTo>
                  <a:lnTo>
                    <a:pt x="0" y="561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9" name="Freeform 399"/>
            <p:cNvSpPr>
              <a:spLocks/>
            </p:cNvSpPr>
            <p:nvPr/>
          </p:nvSpPr>
          <p:spPr bwMode="auto">
            <a:xfrm>
              <a:off x="10983913" y="3836988"/>
              <a:ext cx="19050" cy="17463"/>
            </a:xfrm>
            <a:custGeom>
              <a:avLst/>
              <a:gdLst>
                <a:gd name="T0" fmla="*/ 61 w 113"/>
                <a:gd name="T1" fmla="*/ 0 h 112"/>
                <a:gd name="T2" fmla="*/ 74 w 113"/>
                <a:gd name="T3" fmla="*/ 2 h 112"/>
                <a:gd name="T4" fmla="*/ 88 w 113"/>
                <a:gd name="T5" fmla="*/ 9 h 112"/>
                <a:gd name="T6" fmla="*/ 98 w 113"/>
                <a:gd name="T7" fmla="*/ 19 h 112"/>
                <a:gd name="T8" fmla="*/ 107 w 113"/>
                <a:gd name="T9" fmla="*/ 32 h 112"/>
                <a:gd name="T10" fmla="*/ 112 w 113"/>
                <a:gd name="T11" fmla="*/ 45 h 112"/>
                <a:gd name="T12" fmla="*/ 113 w 113"/>
                <a:gd name="T13" fmla="*/ 61 h 112"/>
                <a:gd name="T14" fmla="*/ 110 w 113"/>
                <a:gd name="T15" fmla="*/ 74 h 112"/>
                <a:gd name="T16" fmla="*/ 103 w 113"/>
                <a:gd name="T17" fmla="*/ 87 h 112"/>
                <a:gd name="T18" fmla="*/ 93 w 113"/>
                <a:gd name="T19" fmla="*/ 98 h 112"/>
                <a:gd name="T20" fmla="*/ 81 w 113"/>
                <a:gd name="T21" fmla="*/ 107 h 112"/>
                <a:gd name="T22" fmla="*/ 68 w 113"/>
                <a:gd name="T23" fmla="*/ 111 h 112"/>
                <a:gd name="T24" fmla="*/ 57 w 113"/>
                <a:gd name="T25" fmla="*/ 112 h 112"/>
                <a:gd name="T26" fmla="*/ 41 w 113"/>
                <a:gd name="T27" fmla="*/ 110 h 112"/>
                <a:gd name="T28" fmla="*/ 27 w 113"/>
                <a:gd name="T29" fmla="*/ 103 h 112"/>
                <a:gd name="T30" fmla="*/ 15 w 113"/>
                <a:gd name="T31" fmla="*/ 94 h 112"/>
                <a:gd name="T32" fmla="*/ 5 w 113"/>
                <a:gd name="T33" fmla="*/ 81 h 112"/>
                <a:gd name="T34" fmla="*/ 1 w 113"/>
                <a:gd name="T35" fmla="*/ 66 h 112"/>
                <a:gd name="T36" fmla="*/ 0 w 113"/>
                <a:gd name="T37" fmla="*/ 51 h 112"/>
                <a:gd name="T38" fmla="*/ 3 w 113"/>
                <a:gd name="T39" fmla="*/ 38 h 112"/>
                <a:gd name="T40" fmla="*/ 10 w 113"/>
                <a:gd name="T41" fmla="*/ 24 h 112"/>
                <a:gd name="T42" fmla="*/ 19 w 113"/>
                <a:gd name="T43" fmla="*/ 14 h 112"/>
                <a:gd name="T44" fmla="*/ 32 w 113"/>
                <a:gd name="T45" fmla="*/ 5 h 112"/>
                <a:gd name="T46" fmla="*/ 46 w 113"/>
                <a:gd name="T47" fmla="*/ 0 h 112"/>
                <a:gd name="T48" fmla="*/ 61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61" y="0"/>
                  </a:moveTo>
                  <a:lnTo>
                    <a:pt x="74" y="2"/>
                  </a:lnTo>
                  <a:lnTo>
                    <a:pt x="88" y="9"/>
                  </a:lnTo>
                  <a:lnTo>
                    <a:pt x="98" y="19"/>
                  </a:lnTo>
                  <a:lnTo>
                    <a:pt x="107" y="32"/>
                  </a:lnTo>
                  <a:lnTo>
                    <a:pt x="112" y="45"/>
                  </a:lnTo>
                  <a:lnTo>
                    <a:pt x="113" y="61"/>
                  </a:lnTo>
                  <a:lnTo>
                    <a:pt x="110" y="74"/>
                  </a:lnTo>
                  <a:lnTo>
                    <a:pt x="103" y="87"/>
                  </a:lnTo>
                  <a:lnTo>
                    <a:pt x="93" y="98"/>
                  </a:lnTo>
                  <a:lnTo>
                    <a:pt x="81" y="107"/>
                  </a:lnTo>
                  <a:lnTo>
                    <a:pt x="68" y="111"/>
                  </a:lnTo>
                  <a:lnTo>
                    <a:pt x="57" y="112"/>
                  </a:lnTo>
                  <a:lnTo>
                    <a:pt x="41" y="110"/>
                  </a:lnTo>
                  <a:lnTo>
                    <a:pt x="27" y="103"/>
                  </a:lnTo>
                  <a:lnTo>
                    <a:pt x="15" y="94"/>
                  </a:lnTo>
                  <a:lnTo>
                    <a:pt x="5" y="81"/>
                  </a:lnTo>
                  <a:lnTo>
                    <a:pt x="1" y="66"/>
                  </a:lnTo>
                  <a:lnTo>
                    <a:pt x="0" y="51"/>
                  </a:lnTo>
                  <a:lnTo>
                    <a:pt x="3" y="38"/>
                  </a:lnTo>
                  <a:lnTo>
                    <a:pt x="10" y="24"/>
                  </a:lnTo>
                  <a:lnTo>
                    <a:pt x="19" y="14"/>
                  </a:lnTo>
                  <a:lnTo>
                    <a:pt x="32" y="5"/>
                  </a:lnTo>
                  <a:lnTo>
                    <a:pt x="46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0" name="Freeform 400"/>
            <p:cNvSpPr>
              <a:spLocks/>
            </p:cNvSpPr>
            <p:nvPr/>
          </p:nvSpPr>
          <p:spPr bwMode="auto">
            <a:xfrm>
              <a:off x="11012488" y="3883026"/>
              <a:ext cx="17463" cy="17463"/>
            </a:xfrm>
            <a:custGeom>
              <a:avLst/>
              <a:gdLst>
                <a:gd name="T0" fmla="*/ 63 w 112"/>
                <a:gd name="T1" fmla="*/ 0 h 111"/>
                <a:gd name="T2" fmla="*/ 76 w 112"/>
                <a:gd name="T3" fmla="*/ 3 h 111"/>
                <a:gd name="T4" fmla="*/ 89 w 112"/>
                <a:gd name="T5" fmla="*/ 10 h 111"/>
                <a:gd name="T6" fmla="*/ 100 w 112"/>
                <a:gd name="T7" fmla="*/ 21 h 111"/>
                <a:gd name="T8" fmla="*/ 108 w 112"/>
                <a:gd name="T9" fmla="*/ 34 h 111"/>
                <a:gd name="T10" fmla="*/ 112 w 112"/>
                <a:gd name="T11" fmla="*/ 48 h 111"/>
                <a:gd name="T12" fmla="*/ 112 w 112"/>
                <a:gd name="T13" fmla="*/ 62 h 111"/>
                <a:gd name="T14" fmla="*/ 108 w 112"/>
                <a:gd name="T15" fmla="*/ 76 h 111"/>
                <a:gd name="T16" fmla="*/ 100 w 112"/>
                <a:gd name="T17" fmla="*/ 89 h 111"/>
                <a:gd name="T18" fmla="*/ 91 w 112"/>
                <a:gd name="T19" fmla="*/ 100 h 111"/>
                <a:gd name="T20" fmla="*/ 73 w 112"/>
                <a:gd name="T21" fmla="*/ 108 h 111"/>
                <a:gd name="T22" fmla="*/ 55 w 112"/>
                <a:gd name="T23" fmla="*/ 111 h 111"/>
                <a:gd name="T24" fmla="*/ 43 w 112"/>
                <a:gd name="T25" fmla="*/ 110 h 111"/>
                <a:gd name="T26" fmla="*/ 31 w 112"/>
                <a:gd name="T27" fmla="*/ 106 h 111"/>
                <a:gd name="T28" fmla="*/ 21 w 112"/>
                <a:gd name="T29" fmla="*/ 99 h 111"/>
                <a:gd name="T30" fmla="*/ 10 w 112"/>
                <a:gd name="T31" fmla="*/ 90 h 111"/>
                <a:gd name="T32" fmla="*/ 3 w 112"/>
                <a:gd name="T33" fmla="*/ 77 h 111"/>
                <a:gd name="T34" fmla="*/ 0 w 112"/>
                <a:gd name="T35" fmla="*/ 62 h 111"/>
                <a:gd name="T36" fmla="*/ 0 w 112"/>
                <a:gd name="T37" fmla="*/ 48 h 111"/>
                <a:gd name="T38" fmla="*/ 3 w 112"/>
                <a:gd name="T39" fmla="*/ 34 h 111"/>
                <a:gd name="T40" fmla="*/ 10 w 112"/>
                <a:gd name="T41" fmla="*/ 22 h 111"/>
                <a:gd name="T42" fmla="*/ 21 w 112"/>
                <a:gd name="T43" fmla="*/ 10 h 111"/>
                <a:gd name="T44" fmla="*/ 34 w 112"/>
                <a:gd name="T45" fmla="*/ 3 h 111"/>
                <a:gd name="T46" fmla="*/ 48 w 112"/>
                <a:gd name="T47" fmla="*/ 0 h 111"/>
                <a:gd name="T48" fmla="*/ 63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63" y="0"/>
                  </a:moveTo>
                  <a:lnTo>
                    <a:pt x="76" y="3"/>
                  </a:lnTo>
                  <a:lnTo>
                    <a:pt x="89" y="10"/>
                  </a:lnTo>
                  <a:lnTo>
                    <a:pt x="100" y="21"/>
                  </a:lnTo>
                  <a:lnTo>
                    <a:pt x="108" y="34"/>
                  </a:lnTo>
                  <a:lnTo>
                    <a:pt x="112" y="48"/>
                  </a:lnTo>
                  <a:lnTo>
                    <a:pt x="112" y="62"/>
                  </a:lnTo>
                  <a:lnTo>
                    <a:pt x="108" y="76"/>
                  </a:lnTo>
                  <a:lnTo>
                    <a:pt x="100" y="89"/>
                  </a:lnTo>
                  <a:lnTo>
                    <a:pt x="91" y="100"/>
                  </a:lnTo>
                  <a:lnTo>
                    <a:pt x="73" y="108"/>
                  </a:lnTo>
                  <a:lnTo>
                    <a:pt x="55" y="111"/>
                  </a:lnTo>
                  <a:lnTo>
                    <a:pt x="43" y="110"/>
                  </a:lnTo>
                  <a:lnTo>
                    <a:pt x="31" y="106"/>
                  </a:lnTo>
                  <a:lnTo>
                    <a:pt x="21" y="99"/>
                  </a:lnTo>
                  <a:lnTo>
                    <a:pt x="10" y="90"/>
                  </a:lnTo>
                  <a:lnTo>
                    <a:pt x="3" y="77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3" y="34"/>
                  </a:lnTo>
                  <a:lnTo>
                    <a:pt x="10" y="22"/>
                  </a:lnTo>
                  <a:lnTo>
                    <a:pt x="21" y="10"/>
                  </a:lnTo>
                  <a:lnTo>
                    <a:pt x="34" y="3"/>
                  </a:lnTo>
                  <a:lnTo>
                    <a:pt x="48" y="0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1" name="Freeform 401"/>
            <p:cNvSpPr>
              <a:spLocks/>
            </p:cNvSpPr>
            <p:nvPr/>
          </p:nvSpPr>
          <p:spPr bwMode="auto">
            <a:xfrm>
              <a:off x="10996613" y="3860801"/>
              <a:ext cx="19050" cy="17463"/>
            </a:xfrm>
            <a:custGeom>
              <a:avLst/>
              <a:gdLst>
                <a:gd name="T0" fmla="*/ 54 w 113"/>
                <a:gd name="T1" fmla="*/ 0 h 112"/>
                <a:gd name="T2" fmla="*/ 69 w 113"/>
                <a:gd name="T3" fmla="*/ 1 h 112"/>
                <a:gd name="T4" fmla="*/ 82 w 113"/>
                <a:gd name="T5" fmla="*/ 7 h 112"/>
                <a:gd name="T6" fmla="*/ 95 w 113"/>
                <a:gd name="T7" fmla="*/ 15 h 112"/>
                <a:gd name="T8" fmla="*/ 104 w 113"/>
                <a:gd name="T9" fmla="*/ 26 h 112"/>
                <a:gd name="T10" fmla="*/ 111 w 113"/>
                <a:gd name="T11" fmla="*/ 40 h 112"/>
                <a:gd name="T12" fmla="*/ 113 w 113"/>
                <a:gd name="T13" fmla="*/ 54 h 112"/>
                <a:gd name="T14" fmla="*/ 111 w 113"/>
                <a:gd name="T15" fmla="*/ 69 h 112"/>
                <a:gd name="T16" fmla="*/ 106 w 113"/>
                <a:gd name="T17" fmla="*/ 83 h 112"/>
                <a:gd name="T18" fmla="*/ 98 w 113"/>
                <a:gd name="T19" fmla="*/ 94 h 112"/>
                <a:gd name="T20" fmla="*/ 85 w 113"/>
                <a:gd name="T21" fmla="*/ 105 h 112"/>
                <a:gd name="T22" fmla="*/ 71 w 113"/>
                <a:gd name="T23" fmla="*/ 110 h 112"/>
                <a:gd name="T24" fmla="*/ 56 w 113"/>
                <a:gd name="T25" fmla="*/ 112 h 112"/>
                <a:gd name="T26" fmla="*/ 43 w 113"/>
                <a:gd name="T27" fmla="*/ 111 h 112"/>
                <a:gd name="T28" fmla="*/ 29 w 113"/>
                <a:gd name="T29" fmla="*/ 106 h 112"/>
                <a:gd name="T30" fmla="*/ 17 w 113"/>
                <a:gd name="T31" fmla="*/ 97 h 112"/>
                <a:gd name="T32" fmla="*/ 8 w 113"/>
                <a:gd name="T33" fmla="*/ 86 h 112"/>
                <a:gd name="T34" fmla="*/ 2 w 113"/>
                <a:gd name="T35" fmla="*/ 72 h 112"/>
                <a:gd name="T36" fmla="*/ 0 w 113"/>
                <a:gd name="T37" fmla="*/ 58 h 112"/>
                <a:gd name="T38" fmla="*/ 1 w 113"/>
                <a:gd name="T39" fmla="*/ 44 h 112"/>
                <a:gd name="T40" fmla="*/ 6 w 113"/>
                <a:gd name="T41" fmla="*/ 30 h 112"/>
                <a:gd name="T42" fmla="*/ 14 w 113"/>
                <a:gd name="T43" fmla="*/ 18 h 112"/>
                <a:gd name="T44" fmla="*/ 26 w 113"/>
                <a:gd name="T45" fmla="*/ 9 h 112"/>
                <a:gd name="T46" fmla="*/ 41 w 113"/>
                <a:gd name="T47" fmla="*/ 2 h 112"/>
                <a:gd name="T48" fmla="*/ 54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4" y="0"/>
                  </a:moveTo>
                  <a:lnTo>
                    <a:pt x="69" y="1"/>
                  </a:lnTo>
                  <a:lnTo>
                    <a:pt x="82" y="7"/>
                  </a:lnTo>
                  <a:lnTo>
                    <a:pt x="95" y="15"/>
                  </a:lnTo>
                  <a:lnTo>
                    <a:pt x="104" y="26"/>
                  </a:lnTo>
                  <a:lnTo>
                    <a:pt x="111" y="40"/>
                  </a:lnTo>
                  <a:lnTo>
                    <a:pt x="113" y="54"/>
                  </a:lnTo>
                  <a:lnTo>
                    <a:pt x="111" y="69"/>
                  </a:lnTo>
                  <a:lnTo>
                    <a:pt x="106" y="83"/>
                  </a:lnTo>
                  <a:lnTo>
                    <a:pt x="98" y="94"/>
                  </a:lnTo>
                  <a:lnTo>
                    <a:pt x="85" y="105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3" y="111"/>
                  </a:lnTo>
                  <a:lnTo>
                    <a:pt x="29" y="106"/>
                  </a:lnTo>
                  <a:lnTo>
                    <a:pt x="17" y="97"/>
                  </a:lnTo>
                  <a:lnTo>
                    <a:pt x="8" y="86"/>
                  </a:lnTo>
                  <a:lnTo>
                    <a:pt x="2" y="72"/>
                  </a:lnTo>
                  <a:lnTo>
                    <a:pt x="0" y="58"/>
                  </a:lnTo>
                  <a:lnTo>
                    <a:pt x="1" y="44"/>
                  </a:lnTo>
                  <a:lnTo>
                    <a:pt x="6" y="30"/>
                  </a:lnTo>
                  <a:lnTo>
                    <a:pt x="14" y="18"/>
                  </a:lnTo>
                  <a:lnTo>
                    <a:pt x="26" y="9"/>
                  </a:lnTo>
                  <a:lnTo>
                    <a:pt x="41" y="2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2" name="Freeform 402"/>
            <p:cNvSpPr>
              <a:spLocks/>
            </p:cNvSpPr>
            <p:nvPr/>
          </p:nvSpPr>
          <p:spPr bwMode="auto">
            <a:xfrm>
              <a:off x="11029951" y="3902076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2 h 112"/>
                <a:gd name="T4" fmla="*/ 84 w 113"/>
                <a:gd name="T5" fmla="*/ 7 h 112"/>
                <a:gd name="T6" fmla="*/ 97 w 113"/>
                <a:gd name="T7" fmla="*/ 17 h 112"/>
                <a:gd name="T8" fmla="*/ 105 w 113"/>
                <a:gd name="T9" fmla="*/ 29 h 112"/>
                <a:gd name="T10" fmla="*/ 111 w 113"/>
                <a:gd name="T11" fmla="*/ 43 h 112"/>
                <a:gd name="T12" fmla="*/ 113 w 113"/>
                <a:gd name="T13" fmla="*/ 57 h 112"/>
                <a:gd name="T14" fmla="*/ 111 w 113"/>
                <a:gd name="T15" fmla="*/ 71 h 112"/>
                <a:gd name="T16" fmla="*/ 104 w 113"/>
                <a:gd name="T17" fmla="*/ 85 h 112"/>
                <a:gd name="T18" fmla="*/ 95 w 113"/>
                <a:gd name="T19" fmla="*/ 96 h 112"/>
                <a:gd name="T20" fmla="*/ 83 w 113"/>
                <a:gd name="T21" fmla="*/ 105 h 112"/>
                <a:gd name="T22" fmla="*/ 70 w 113"/>
                <a:gd name="T23" fmla="*/ 111 h 112"/>
                <a:gd name="T24" fmla="*/ 56 w 113"/>
                <a:gd name="T25" fmla="*/ 112 h 112"/>
                <a:gd name="T26" fmla="*/ 42 w 113"/>
                <a:gd name="T27" fmla="*/ 111 h 112"/>
                <a:gd name="T28" fmla="*/ 27 w 113"/>
                <a:gd name="T29" fmla="*/ 104 h 112"/>
                <a:gd name="T30" fmla="*/ 15 w 113"/>
                <a:gd name="T31" fmla="*/ 95 h 112"/>
                <a:gd name="T32" fmla="*/ 6 w 113"/>
                <a:gd name="T33" fmla="*/ 82 h 112"/>
                <a:gd name="T34" fmla="*/ 1 w 113"/>
                <a:gd name="T35" fmla="*/ 69 h 112"/>
                <a:gd name="T36" fmla="*/ 0 w 113"/>
                <a:gd name="T37" fmla="*/ 54 h 112"/>
                <a:gd name="T38" fmla="*/ 2 w 113"/>
                <a:gd name="T39" fmla="*/ 41 h 112"/>
                <a:gd name="T40" fmla="*/ 7 w 113"/>
                <a:gd name="T41" fmla="*/ 27 h 112"/>
                <a:gd name="T42" fmla="*/ 17 w 113"/>
                <a:gd name="T43" fmla="*/ 16 h 112"/>
                <a:gd name="T44" fmla="*/ 29 w 113"/>
                <a:gd name="T45" fmla="*/ 6 h 112"/>
                <a:gd name="T46" fmla="*/ 43 w 113"/>
                <a:gd name="T47" fmla="*/ 1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7" y="17"/>
                  </a:lnTo>
                  <a:lnTo>
                    <a:pt x="105" y="29"/>
                  </a:lnTo>
                  <a:lnTo>
                    <a:pt x="111" y="43"/>
                  </a:lnTo>
                  <a:lnTo>
                    <a:pt x="113" y="57"/>
                  </a:lnTo>
                  <a:lnTo>
                    <a:pt x="111" y="71"/>
                  </a:lnTo>
                  <a:lnTo>
                    <a:pt x="104" y="85"/>
                  </a:lnTo>
                  <a:lnTo>
                    <a:pt x="95" y="96"/>
                  </a:lnTo>
                  <a:lnTo>
                    <a:pt x="83" y="105"/>
                  </a:lnTo>
                  <a:lnTo>
                    <a:pt x="70" y="111"/>
                  </a:lnTo>
                  <a:lnTo>
                    <a:pt x="56" y="112"/>
                  </a:lnTo>
                  <a:lnTo>
                    <a:pt x="42" y="111"/>
                  </a:lnTo>
                  <a:lnTo>
                    <a:pt x="27" y="104"/>
                  </a:lnTo>
                  <a:lnTo>
                    <a:pt x="15" y="95"/>
                  </a:lnTo>
                  <a:lnTo>
                    <a:pt x="6" y="82"/>
                  </a:lnTo>
                  <a:lnTo>
                    <a:pt x="1" y="69"/>
                  </a:lnTo>
                  <a:lnTo>
                    <a:pt x="0" y="54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7" y="16"/>
                  </a:lnTo>
                  <a:lnTo>
                    <a:pt x="29" y="6"/>
                  </a:lnTo>
                  <a:lnTo>
                    <a:pt x="43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3" name="Freeform 403"/>
            <p:cNvSpPr>
              <a:spLocks/>
            </p:cNvSpPr>
            <p:nvPr/>
          </p:nvSpPr>
          <p:spPr bwMode="auto">
            <a:xfrm>
              <a:off x="11049001" y="3921126"/>
              <a:ext cx="19050" cy="17463"/>
            </a:xfrm>
            <a:custGeom>
              <a:avLst/>
              <a:gdLst>
                <a:gd name="T0" fmla="*/ 52 w 113"/>
                <a:gd name="T1" fmla="*/ 0 h 111"/>
                <a:gd name="T2" fmla="*/ 67 w 113"/>
                <a:gd name="T3" fmla="*/ 0 h 111"/>
                <a:gd name="T4" fmla="*/ 81 w 113"/>
                <a:gd name="T5" fmla="*/ 5 h 111"/>
                <a:gd name="T6" fmla="*/ 93 w 113"/>
                <a:gd name="T7" fmla="*/ 12 h 111"/>
                <a:gd name="T8" fmla="*/ 104 w 113"/>
                <a:gd name="T9" fmla="*/ 24 h 111"/>
                <a:gd name="T10" fmla="*/ 110 w 113"/>
                <a:gd name="T11" fmla="*/ 37 h 111"/>
                <a:gd name="T12" fmla="*/ 113 w 113"/>
                <a:gd name="T13" fmla="*/ 51 h 111"/>
                <a:gd name="T14" fmla="*/ 112 w 113"/>
                <a:gd name="T15" fmla="*/ 65 h 111"/>
                <a:gd name="T16" fmla="*/ 108 w 113"/>
                <a:gd name="T17" fmla="*/ 79 h 111"/>
                <a:gd name="T18" fmla="*/ 99 w 113"/>
                <a:gd name="T19" fmla="*/ 93 h 111"/>
                <a:gd name="T20" fmla="*/ 87 w 113"/>
                <a:gd name="T21" fmla="*/ 103 h 111"/>
                <a:gd name="T22" fmla="*/ 72 w 113"/>
                <a:gd name="T23" fmla="*/ 109 h 111"/>
                <a:gd name="T24" fmla="*/ 57 w 113"/>
                <a:gd name="T25" fmla="*/ 111 h 111"/>
                <a:gd name="T26" fmla="*/ 44 w 113"/>
                <a:gd name="T27" fmla="*/ 110 h 111"/>
                <a:gd name="T28" fmla="*/ 32 w 113"/>
                <a:gd name="T29" fmla="*/ 106 h 111"/>
                <a:gd name="T30" fmla="*/ 20 w 113"/>
                <a:gd name="T31" fmla="*/ 98 h 111"/>
                <a:gd name="T32" fmla="*/ 11 w 113"/>
                <a:gd name="T33" fmla="*/ 87 h 111"/>
                <a:gd name="T34" fmla="*/ 3 w 113"/>
                <a:gd name="T35" fmla="*/ 74 h 111"/>
                <a:gd name="T36" fmla="*/ 0 w 113"/>
                <a:gd name="T37" fmla="*/ 60 h 111"/>
                <a:gd name="T38" fmla="*/ 1 w 113"/>
                <a:gd name="T39" fmla="*/ 46 h 111"/>
                <a:gd name="T40" fmla="*/ 5 w 113"/>
                <a:gd name="T41" fmla="*/ 32 h 111"/>
                <a:gd name="T42" fmla="*/ 14 w 113"/>
                <a:gd name="T43" fmla="*/ 20 h 111"/>
                <a:gd name="T44" fmla="*/ 25 w 113"/>
                <a:gd name="T45" fmla="*/ 9 h 111"/>
                <a:gd name="T46" fmla="*/ 38 w 113"/>
                <a:gd name="T47" fmla="*/ 3 h 111"/>
                <a:gd name="T48" fmla="*/ 52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2" y="0"/>
                  </a:moveTo>
                  <a:lnTo>
                    <a:pt x="67" y="0"/>
                  </a:lnTo>
                  <a:lnTo>
                    <a:pt x="81" y="5"/>
                  </a:lnTo>
                  <a:lnTo>
                    <a:pt x="93" y="12"/>
                  </a:lnTo>
                  <a:lnTo>
                    <a:pt x="104" y="24"/>
                  </a:lnTo>
                  <a:lnTo>
                    <a:pt x="110" y="37"/>
                  </a:lnTo>
                  <a:lnTo>
                    <a:pt x="113" y="51"/>
                  </a:lnTo>
                  <a:lnTo>
                    <a:pt x="112" y="65"/>
                  </a:lnTo>
                  <a:lnTo>
                    <a:pt x="108" y="79"/>
                  </a:lnTo>
                  <a:lnTo>
                    <a:pt x="99" y="93"/>
                  </a:lnTo>
                  <a:lnTo>
                    <a:pt x="87" y="103"/>
                  </a:lnTo>
                  <a:lnTo>
                    <a:pt x="72" y="109"/>
                  </a:lnTo>
                  <a:lnTo>
                    <a:pt x="57" y="111"/>
                  </a:lnTo>
                  <a:lnTo>
                    <a:pt x="44" y="110"/>
                  </a:lnTo>
                  <a:lnTo>
                    <a:pt x="32" y="106"/>
                  </a:lnTo>
                  <a:lnTo>
                    <a:pt x="20" y="98"/>
                  </a:lnTo>
                  <a:lnTo>
                    <a:pt x="11" y="87"/>
                  </a:lnTo>
                  <a:lnTo>
                    <a:pt x="3" y="74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5" y="32"/>
                  </a:lnTo>
                  <a:lnTo>
                    <a:pt x="14" y="20"/>
                  </a:lnTo>
                  <a:lnTo>
                    <a:pt x="25" y="9"/>
                  </a:lnTo>
                  <a:lnTo>
                    <a:pt x="38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4" name="Freeform 404"/>
            <p:cNvSpPr>
              <a:spLocks/>
            </p:cNvSpPr>
            <p:nvPr/>
          </p:nvSpPr>
          <p:spPr bwMode="auto">
            <a:xfrm>
              <a:off x="10966451" y="3787776"/>
              <a:ext cx="17463" cy="17463"/>
            </a:xfrm>
            <a:custGeom>
              <a:avLst/>
              <a:gdLst>
                <a:gd name="T0" fmla="*/ 61 w 113"/>
                <a:gd name="T1" fmla="*/ 0 h 113"/>
                <a:gd name="T2" fmla="*/ 77 w 113"/>
                <a:gd name="T3" fmla="*/ 5 h 113"/>
                <a:gd name="T4" fmla="*/ 93 w 113"/>
                <a:gd name="T5" fmla="*/ 13 h 113"/>
                <a:gd name="T6" fmla="*/ 105 w 113"/>
                <a:gd name="T7" fmla="*/ 26 h 113"/>
                <a:gd name="T8" fmla="*/ 112 w 113"/>
                <a:gd name="T9" fmla="*/ 42 h 113"/>
                <a:gd name="T10" fmla="*/ 113 w 113"/>
                <a:gd name="T11" fmla="*/ 61 h 113"/>
                <a:gd name="T12" fmla="*/ 109 w 113"/>
                <a:gd name="T13" fmla="*/ 78 h 113"/>
                <a:gd name="T14" fmla="*/ 100 w 113"/>
                <a:gd name="T15" fmla="*/ 92 h 113"/>
                <a:gd name="T16" fmla="*/ 87 w 113"/>
                <a:gd name="T17" fmla="*/ 104 h 113"/>
                <a:gd name="T18" fmla="*/ 70 w 113"/>
                <a:gd name="T19" fmla="*/ 111 h 113"/>
                <a:gd name="T20" fmla="*/ 64 w 113"/>
                <a:gd name="T21" fmla="*/ 112 h 113"/>
                <a:gd name="T22" fmla="*/ 57 w 113"/>
                <a:gd name="T23" fmla="*/ 113 h 113"/>
                <a:gd name="T24" fmla="*/ 42 w 113"/>
                <a:gd name="T25" fmla="*/ 111 h 113"/>
                <a:gd name="T26" fmla="*/ 28 w 113"/>
                <a:gd name="T27" fmla="*/ 105 h 113"/>
                <a:gd name="T28" fmla="*/ 17 w 113"/>
                <a:gd name="T29" fmla="*/ 96 h 113"/>
                <a:gd name="T30" fmla="*/ 7 w 113"/>
                <a:gd name="T31" fmla="*/ 84 h 113"/>
                <a:gd name="T32" fmla="*/ 2 w 113"/>
                <a:gd name="T33" fmla="*/ 70 h 113"/>
                <a:gd name="T34" fmla="*/ 0 w 113"/>
                <a:gd name="T35" fmla="*/ 52 h 113"/>
                <a:gd name="T36" fmla="*/ 4 w 113"/>
                <a:gd name="T37" fmla="*/ 35 h 113"/>
                <a:gd name="T38" fmla="*/ 14 w 113"/>
                <a:gd name="T39" fmla="*/ 20 h 113"/>
                <a:gd name="T40" fmla="*/ 26 w 113"/>
                <a:gd name="T41" fmla="*/ 9 h 113"/>
                <a:gd name="T42" fmla="*/ 43 w 113"/>
                <a:gd name="T43" fmla="*/ 1 h 113"/>
                <a:gd name="T44" fmla="*/ 61 w 113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13">
                  <a:moveTo>
                    <a:pt x="61" y="0"/>
                  </a:moveTo>
                  <a:lnTo>
                    <a:pt x="77" y="5"/>
                  </a:lnTo>
                  <a:lnTo>
                    <a:pt x="93" y="13"/>
                  </a:lnTo>
                  <a:lnTo>
                    <a:pt x="105" y="26"/>
                  </a:lnTo>
                  <a:lnTo>
                    <a:pt x="112" y="42"/>
                  </a:lnTo>
                  <a:lnTo>
                    <a:pt x="113" y="61"/>
                  </a:lnTo>
                  <a:lnTo>
                    <a:pt x="109" y="78"/>
                  </a:lnTo>
                  <a:lnTo>
                    <a:pt x="100" y="92"/>
                  </a:lnTo>
                  <a:lnTo>
                    <a:pt x="87" y="104"/>
                  </a:lnTo>
                  <a:lnTo>
                    <a:pt x="70" y="111"/>
                  </a:lnTo>
                  <a:lnTo>
                    <a:pt x="64" y="112"/>
                  </a:lnTo>
                  <a:lnTo>
                    <a:pt x="57" y="113"/>
                  </a:lnTo>
                  <a:lnTo>
                    <a:pt x="42" y="111"/>
                  </a:lnTo>
                  <a:lnTo>
                    <a:pt x="28" y="105"/>
                  </a:lnTo>
                  <a:lnTo>
                    <a:pt x="17" y="96"/>
                  </a:lnTo>
                  <a:lnTo>
                    <a:pt x="7" y="84"/>
                  </a:lnTo>
                  <a:lnTo>
                    <a:pt x="2" y="70"/>
                  </a:lnTo>
                  <a:lnTo>
                    <a:pt x="0" y="52"/>
                  </a:lnTo>
                  <a:lnTo>
                    <a:pt x="4" y="35"/>
                  </a:lnTo>
                  <a:lnTo>
                    <a:pt x="14" y="20"/>
                  </a:lnTo>
                  <a:lnTo>
                    <a:pt x="26" y="9"/>
                  </a:lnTo>
                  <a:lnTo>
                    <a:pt x="43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5" name="Freeform 405"/>
            <p:cNvSpPr>
              <a:spLocks/>
            </p:cNvSpPr>
            <p:nvPr/>
          </p:nvSpPr>
          <p:spPr bwMode="auto">
            <a:xfrm>
              <a:off x="10961688" y="3760788"/>
              <a:ext cx="17463" cy="17463"/>
            </a:xfrm>
            <a:custGeom>
              <a:avLst/>
              <a:gdLst>
                <a:gd name="T0" fmla="*/ 48 w 112"/>
                <a:gd name="T1" fmla="*/ 0 h 112"/>
                <a:gd name="T2" fmla="*/ 66 w 112"/>
                <a:gd name="T3" fmla="*/ 1 h 112"/>
                <a:gd name="T4" fmla="*/ 81 w 112"/>
                <a:gd name="T5" fmla="*/ 6 h 112"/>
                <a:gd name="T6" fmla="*/ 96 w 112"/>
                <a:gd name="T7" fmla="*/ 16 h 112"/>
                <a:gd name="T8" fmla="*/ 105 w 112"/>
                <a:gd name="T9" fmla="*/ 31 h 112"/>
                <a:gd name="T10" fmla="*/ 112 w 112"/>
                <a:gd name="T11" fmla="*/ 48 h 112"/>
                <a:gd name="T12" fmla="*/ 111 w 112"/>
                <a:gd name="T13" fmla="*/ 66 h 112"/>
                <a:gd name="T14" fmla="*/ 105 w 112"/>
                <a:gd name="T15" fmla="*/ 82 h 112"/>
                <a:gd name="T16" fmla="*/ 95 w 112"/>
                <a:gd name="T17" fmla="*/ 96 h 112"/>
                <a:gd name="T18" fmla="*/ 80 w 112"/>
                <a:gd name="T19" fmla="*/ 106 h 112"/>
                <a:gd name="T20" fmla="*/ 63 w 112"/>
                <a:gd name="T21" fmla="*/ 111 h 112"/>
                <a:gd name="T22" fmla="*/ 59 w 112"/>
                <a:gd name="T23" fmla="*/ 111 h 112"/>
                <a:gd name="T24" fmla="*/ 55 w 112"/>
                <a:gd name="T25" fmla="*/ 112 h 112"/>
                <a:gd name="T26" fmla="*/ 39 w 112"/>
                <a:gd name="T27" fmla="*/ 109 h 112"/>
                <a:gd name="T28" fmla="*/ 25 w 112"/>
                <a:gd name="T29" fmla="*/ 103 h 112"/>
                <a:gd name="T30" fmla="*/ 13 w 112"/>
                <a:gd name="T31" fmla="*/ 92 h 112"/>
                <a:gd name="T32" fmla="*/ 4 w 112"/>
                <a:gd name="T33" fmla="*/ 79 h 112"/>
                <a:gd name="T34" fmla="*/ 0 w 112"/>
                <a:gd name="T35" fmla="*/ 63 h 112"/>
                <a:gd name="T36" fmla="*/ 0 w 112"/>
                <a:gd name="T37" fmla="*/ 46 h 112"/>
                <a:gd name="T38" fmla="*/ 5 w 112"/>
                <a:gd name="T39" fmla="*/ 30 h 112"/>
                <a:gd name="T40" fmla="*/ 15 w 112"/>
                <a:gd name="T41" fmla="*/ 15 h 112"/>
                <a:gd name="T42" fmla="*/ 30 w 112"/>
                <a:gd name="T43" fmla="*/ 6 h 112"/>
                <a:gd name="T44" fmla="*/ 48 w 112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12">
                  <a:moveTo>
                    <a:pt x="48" y="0"/>
                  </a:moveTo>
                  <a:lnTo>
                    <a:pt x="66" y="1"/>
                  </a:lnTo>
                  <a:lnTo>
                    <a:pt x="81" y="6"/>
                  </a:lnTo>
                  <a:lnTo>
                    <a:pt x="96" y="16"/>
                  </a:lnTo>
                  <a:lnTo>
                    <a:pt x="105" y="31"/>
                  </a:lnTo>
                  <a:lnTo>
                    <a:pt x="112" y="48"/>
                  </a:lnTo>
                  <a:lnTo>
                    <a:pt x="111" y="66"/>
                  </a:lnTo>
                  <a:lnTo>
                    <a:pt x="105" y="82"/>
                  </a:lnTo>
                  <a:lnTo>
                    <a:pt x="95" y="96"/>
                  </a:lnTo>
                  <a:lnTo>
                    <a:pt x="80" y="106"/>
                  </a:lnTo>
                  <a:lnTo>
                    <a:pt x="63" y="111"/>
                  </a:lnTo>
                  <a:lnTo>
                    <a:pt x="59" y="111"/>
                  </a:lnTo>
                  <a:lnTo>
                    <a:pt x="55" y="112"/>
                  </a:lnTo>
                  <a:lnTo>
                    <a:pt x="39" y="109"/>
                  </a:lnTo>
                  <a:lnTo>
                    <a:pt x="25" y="103"/>
                  </a:lnTo>
                  <a:lnTo>
                    <a:pt x="13" y="92"/>
                  </a:lnTo>
                  <a:lnTo>
                    <a:pt x="4" y="79"/>
                  </a:lnTo>
                  <a:lnTo>
                    <a:pt x="0" y="63"/>
                  </a:lnTo>
                  <a:lnTo>
                    <a:pt x="0" y="46"/>
                  </a:lnTo>
                  <a:lnTo>
                    <a:pt x="5" y="30"/>
                  </a:lnTo>
                  <a:lnTo>
                    <a:pt x="15" y="15"/>
                  </a:lnTo>
                  <a:lnTo>
                    <a:pt x="30" y="6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6" name="Freeform 406"/>
            <p:cNvSpPr>
              <a:spLocks/>
            </p:cNvSpPr>
            <p:nvPr/>
          </p:nvSpPr>
          <p:spPr bwMode="auto">
            <a:xfrm>
              <a:off x="10974388" y="3813176"/>
              <a:ext cx="17463" cy="17463"/>
            </a:xfrm>
            <a:custGeom>
              <a:avLst/>
              <a:gdLst>
                <a:gd name="T0" fmla="*/ 52 w 112"/>
                <a:gd name="T1" fmla="*/ 0 h 113"/>
                <a:gd name="T2" fmla="*/ 66 w 112"/>
                <a:gd name="T3" fmla="*/ 1 h 113"/>
                <a:gd name="T4" fmla="*/ 80 w 112"/>
                <a:gd name="T5" fmla="*/ 5 h 113"/>
                <a:gd name="T6" fmla="*/ 92 w 112"/>
                <a:gd name="T7" fmla="*/ 12 h 113"/>
                <a:gd name="T8" fmla="*/ 102 w 112"/>
                <a:gd name="T9" fmla="*/ 24 h 113"/>
                <a:gd name="T10" fmla="*/ 109 w 112"/>
                <a:gd name="T11" fmla="*/ 36 h 113"/>
                <a:gd name="T12" fmla="*/ 112 w 112"/>
                <a:gd name="T13" fmla="*/ 52 h 113"/>
                <a:gd name="T14" fmla="*/ 111 w 112"/>
                <a:gd name="T15" fmla="*/ 66 h 113"/>
                <a:gd name="T16" fmla="*/ 107 w 112"/>
                <a:gd name="T17" fmla="*/ 80 h 113"/>
                <a:gd name="T18" fmla="*/ 100 w 112"/>
                <a:gd name="T19" fmla="*/ 92 h 113"/>
                <a:gd name="T20" fmla="*/ 89 w 112"/>
                <a:gd name="T21" fmla="*/ 102 h 113"/>
                <a:gd name="T22" fmla="*/ 76 w 112"/>
                <a:gd name="T23" fmla="*/ 108 h 113"/>
                <a:gd name="T24" fmla="*/ 66 w 112"/>
                <a:gd name="T25" fmla="*/ 112 h 113"/>
                <a:gd name="T26" fmla="*/ 56 w 112"/>
                <a:gd name="T27" fmla="*/ 113 h 113"/>
                <a:gd name="T28" fmla="*/ 42 w 112"/>
                <a:gd name="T29" fmla="*/ 110 h 113"/>
                <a:gd name="T30" fmla="*/ 30 w 112"/>
                <a:gd name="T31" fmla="*/ 105 h 113"/>
                <a:gd name="T32" fmla="*/ 19 w 112"/>
                <a:gd name="T33" fmla="*/ 98 h 113"/>
                <a:gd name="T34" fmla="*/ 10 w 112"/>
                <a:gd name="T35" fmla="*/ 88 h 113"/>
                <a:gd name="T36" fmla="*/ 3 w 112"/>
                <a:gd name="T37" fmla="*/ 75 h 113"/>
                <a:gd name="T38" fmla="*/ 0 w 112"/>
                <a:gd name="T39" fmla="*/ 60 h 113"/>
                <a:gd name="T40" fmla="*/ 1 w 112"/>
                <a:gd name="T41" fmla="*/ 46 h 113"/>
                <a:gd name="T42" fmla="*/ 5 w 112"/>
                <a:gd name="T43" fmla="*/ 32 h 113"/>
                <a:gd name="T44" fmla="*/ 13 w 112"/>
                <a:gd name="T45" fmla="*/ 20 h 113"/>
                <a:gd name="T46" fmla="*/ 23 w 112"/>
                <a:gd name="T47" fmla="*/ 10 h 113"/>
                <a:gd name="T48" fmla="*/ 37 w 112"/>
                <a:gd name="T49" fmla="*/ 3 h 113"/>
                <a:gd name="T50" fmla="*/ 52 w 112"/>
                <a:gd name="T5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2" h="113">
                  <a:moveTo>
                    <a:pt x="52" y="0"/>
                  </a:moveTo>
                  <a:lnTo>
                    <a:pt x="66" y="1"/>
                  </a:lnTo>
                  <a:lnTo>
                    <a:pt x="80" y="5"/>
                  </a:lnTo>
                  <a:lnTo>
                    <a:pt x="92" y="12"/>
                  </a:lnTo>
                  <a:lnTo>
                    <a:pt x="102" y="24"/>
                  </a:lnTo>
                  <a:lnTo>
                    <a:pt x="109" y="36"/>
                  </a:lnTo>
                  <a:lnTo>
                    <a:pt x="112" y="52"/>
                  </a:lnTo>
                  <a:lnTo>
                    <a:pt x="111" y="66"/>
                  </a:lnTo>
                  <a:lnTo>
                    <a:pt x="107" y="80"/>
                  </a:lnTo>
                  <a:lnTo>
                    <a:pt x="100" y="92"/>
                  </a:lnTo>
                  <a:lnTo>
                    <a:pt x="89" y="102"/>
                  </a:lnTo>
                  <a:lnTo>
                    <a:pt x="76" y="108"/>
                  </a:lnTo>
                  <a:lnTo>
                    <a:pt x="66" y="112"/>
                  </a:lnTo>
                  <a:lnTo>
                    <a:pt x="56" y="113"/>
                  </a:lnTo>
                  <a:lnTo>
                    <a:pt x="42" y="110"/>
                  </a:lnTo>
                  <a:lnTo>
                    <a:pt x="30" y="105"/>
                  </a:lnTo>
                  <a:lnTo>
                    <a:pt x="19" y="98"/>
                  </a:lnTo>
                  <a:lnTo>
                    <a:pt x="10" y="88"/>
                  </a:lnTo>
                  <a:lnTo>
                    <a:pt x="3" y="75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5" y="32"/>
                  </a:lnTo>
                  <a:lnTo>
                    <a:pt x="13" y="20"/>
                  </a:lnTo>
                  <a:lnTo>
                    <a:pt x="23" y="10"/>
                  </a:lnTo>
                  <a:lnTo>
                    <a:pt x="37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7" name="Freeform 407"/>
            <p:cNvSpPr>
              <a:spLocks/>
            </p:cNvSpPr>
            <p:nvPr/>
          </p:nvSpPr>
          <p:spPr bwMode="auto">
            <a:xfrm>
              <a:off x="10958513" y="3733801"/>
              <a:ext cx="17463" cy="17463"/>
            </a:xfrm>
            <a:custGeom>
              <a:avLst/>
              <a:gdLst>
                <a:gd name="T0" fmla="*/ 54 w 113"/>
                <a:gd name="T1" fmla="*/ 0 h 112"/>
                <a:gd name="T2" fmla="*/ 72 w 113"/>
                <a:gd name="T3" fmla="*/ 2 h 112"/>
                <a:gd name="T4" fmla="*/ 88 w 113"/>
                <a:gd name="T5" fmla="*/ 10 h 112"/>
                <a:gd name="T6" fmla="*/ 100 w 113"/>
                <a:gd name="T7" fmla="*/ 22 h 112"/>
                <a:gd name="T8" fmla="*/ 109 w 113"/>
                <a:gd name="T9" fmla="*/ 36 h 112"/>
                <a:gd name="T10" fmla="*/ 113 w 113"/>
                <a:gd name="T11" fmla="*/ 54 h 112"/>
                <a:gd name="T12" fmla="*/ 110 w 113"/>
                <a:gd name="T13" fmla="*/ 72 h 112"/>
                <a:gd name="T14" fmla="*/ 102 w 113"/>
                <a:gd name="T15" fmla="*/ 87 h 112"/>
                <a:gd name="T16" fmla="*/ 91 w 113"/>
                <a:gd name="T17" fmla="*/ 100 h 112"/>
                <a:gd name="T18" fmla="*/ 76 w 113"/>
                <a:gd name="T19" fmla="*/ 109 h 112"/>
                <a:gd name="T20" fmla="*/ 59 w 113"/>
                <a:gd name="T21" fmla="*/ 112 h 112"/>
                <a:gd name="T22" fmla="*/ 56 w 113"/>
                <a:gd name="T23" fmla="*/ 112 h 112"/>
                <a:gd name="T24" fmla="*/ 39 w 113"/>
                <a:gd name="T25" fmla="*/ 109 h 112"/>
                <a:gd name="T26" fmla="*/ 24 w 113"/>
                <a:gd name="T27" fmla="*/ 102 h 112"/>
                <a:gd name="T28" fmla="*/ 12 w 113"/>
                <a:gd name="T29" fmla="*/ 91 h 112"/>
                <a:gd name="T30" fmla="*/ 3 w 113"/>
                <a:gd name="T31" fmla="*/ 76 h 112"/>
                <a:gd name="T32" fmla="*/ 0 w 113"/>
                <a:gd name="T33" fmla="*/ 58 h 112"/>
                <a:gd name="T34" fmla="*/ 2 w 113"/>
                <a:gd name="T35" fmla="*/ 41 h 112"/>
                <a:gd name="T36" fmla="*/ 9 w 113"/>
                <a:gd name="T37" fmla="*/ 25 h 112"/>
                <a:gd name="T38" fmla="*/ 21 w 113"/>
                <a:gd name="T39" fmla="*/ 12 h 112"/>
                <a:gd name="T40" fmla="*/ 37 w 113"/>
                <a:gd name="T41" fmla="*/ 4 h 112"/>
                <a:gd name="T42" fmla="*/ 54 w 113"/>
                <a:gd name="T4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3" h="112">
                  <a:moveTo>
                    <a:pt x="54" y="0"/>
                  </a:moveTo>
                  <a:lnTo>
                    <a:pt x="72" y="2"/>
                  </a:lnTo>
                  <a:lnTo>
                    <a:pt x="88" y="10"/>
                  </a:lnTo>
                  <a:lnTo>
                    <a:pt x="100" y="22"/>
                  </a:lnTo>
                  <a:lnTo>
                    <a:pt x="109" y="36"/>
                  </a:lnTo>
                  <a:lnTo>
                    <a:pt x="113" y="54"/>
                  </a:lnTo>
                  <a:lnTo>
                    <a:pt x="110" y="72"/>
                  </a:lnTo>
                  <a:lnTo>
                    <a:pt x="102" y="87"/>
                  </a:lnTo>
                  <a:lnTo>
                    <a:pt x="91" y="100"/>
                  </a:lnTo>
                  <a:lnTo>
                    <a:pt x="76" y="109"/>
                  </a:lnTo>
                  <a:lnTo>
                    <a:pt x="5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2" y="41"/>
                  </a:lnTo>
                  <a:lnTo>
                    <a:pt x="9" y="25"/>
                  </a:lnTo>
                  <a:lnTo>
                    <a:pt x="21" y="12"/>
                  </a:lnTo>
                  <a:lnTo>
                    <a:pt x="37" y="4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8" name="Freeform 408"/>
            <p:cNvSpPr>
              <a:spLocks/>
            </p:cNvSpPr>
            <p:nvPr/>
          </p:nvSpPr>
          <p:spPr bwMode="auto">
            <a:xfrm>
              <a:off x="11071226" y="3937001"/>
              <a:ext cx="17463" cy="17463"/>
            </a:xfrm>
            <a:custGeom>
              <a:avLst/>
              <a:gdLst>
                <a:gd name="T0" fmla="*/ 60 w 112"/>
                <a:gd name="T1" fmla="*/ 0 h 113"/>
                <a:gd name="T2" fmla="*/ 74 w 112"/>
                <a:gd name="T3" fmla="*/ 3 h 113"/>
                <a:gd name="T4" fmla="*/ 88 w 112"/>
                <a:gd name="T5" fmla="*/ 9 h 113"/>
                <a:gd name="T6" fmla="*/ 99 w 112"/>
                <a:gd name="T7" fmla="*/ 20 h 113"/>
                <a:gd name="T8" fmla="*/ 107 w 112"/>
                <a:gd name="T9" fmla="*/ 32 h 113"/>
                <a:gd name="T10" fmla="*/ 111 w 112"/>
                <a:gd name="T11" fmla="*/ 46 h 113"/>
                <a:gd name="T12" fmla="*/ 112 w 112"/>
                <a:gd name="T13" fmla="*/ 60 h 113"/>
                <a:gd name="T14" fmla="*/ 109 w 112"/>
                <a:gd name="T15" fmla="*/ 74 h 113"/>
                <a:gd name="T16" fmla="*/ 103 w 112"/>
                <a:gd name="T17" fmla="*/ 88 h 113"/>
                <a:gd name="T18" fmla="*/ 93 w 112"/>
                <a:gd name="T19" fmla="*/ 98 h 113"/>
                <a:gd name="T20" fmla="*/ 82 w 112"/>
                <a:gd name="T21" fmla="*/ 106 h 113"/>
                <a:gd name="T22" fmla="*/ 69 w 112"/>
                <a:gd name="T23" fmla="*/ 110 h 113"/>
                <a:gd name="T24" fmla="*/ 55 w 112"/>
                <a:gd name="T25" fmla="*/ 113 h 113"/>
                <a:gd name="T26" fmla="*/ 40 w 112"/>
                <a:gd name="T27" fmla="*/ 109 h 113"/>
                <a:gd name="T28" fmla="*/ 24 w 112"/>
                <a:gd name="T29" fmla="*/ 102 h 113"/>
                <a:gd name="T30" fmla="*/ 13 w 112"/>
                <a:gd name="T31" fmla="*/ 92 h 113"/>
                <a:gd name="T32" fmla="*/ 5 w 112"/>
                <a:gd name="T33" fmla="*/ 80 h 113"/>
                <a:gd name="T34" fmla="*/ 0 w 112"/>
                <a:gd name="T35" fmla="*/ 66 h 113"/>
                <a:gd name="T36" fmla="*/ 0 w 112"/>
                <a:gd name="T37" fmla="*/ 52 h 113"/>
                <a:gd name="T38" fmla="*/ 2 w 112"/>
                <a:gd name="T39" fmla="*/ 37 h 113"/>
                <a:gd name="T40" fmla="*/ 9 w 112"/>
                <a:gd name="T41" fmla="*/ 24 h 113"/>
                <a:gd name="T42" fmla="*/ 20 w 112"/>
                <a:gd name="T43" fmla="*/ 14 h 113"/>
                <a:gd name="T44" fmla="*/ 32 w 112"/>
                <a:gd name="T45" fmla="*/ 5 h 113"/>
                <a:gd name="T46" fmla="*/ 46 w 112"/>
                <a:gd name="T47" fmla="*/ 1 h 113"/>
                <a:gd name="T48" fmla="*/ 60 w 112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3">
                  <a:moveTo>
                    <a:pt x="60" y="0"/>
                  </a:moveTo>
                  <a:lnTo>
                    <a:pt x="74" y="3"/>
                  </a:lnTo>
                  <a:lnTo>
                    <a:pt x="88" y="9"/>
                  </a:lnTo>
                  <a:lnTo>
                    <a:pt x="99" y="20"/>
                  </a:lnTo>
                  <a:lnTo>
                    <a:pt x="107" y="32"/>
                  </a:lnTo>
                  <a:lnTo>
                    <a:pt x="111" y="46"/>
                  </a:lnTo>
                  <a:lnTo>
                    <a:pt x="112" y="60"/>
                  </a:lnTo>
                  <a:lnTo>
                    <a:pt x="109" y="74"/>
                  </a:lnTo>
                  <a:lnTo>
                    <a:pt x="103" y="88"/>
                  </a:lnTo>
                  <a:lnTo>
                    <a:pt x="93" y="98"/>
                  </a:lnTo>
                  <a:lnTo>
                    <a:pt x="82" y="106"/>
                  </a:lnTo>
                  <a:lnTo>
                    <a:pt x="69" y="110"/>
                  </a:lnTo>
                  <a:lnTo>
                    <a:pt x="55" y="113"/>
                  </a:lnTo>
                  <a:lnTo>
                    <a:pt x="40" y="109"/>
                  </a:lnTo>
                  <a:lnTo>
                    <a:pt x="24" y="102"/>
                  </a:lnTo>
                  <a:lnTo>
                    <a:pt x="13" y="92"/>
                  </a:lnTo>
                  <a:lnTo>
                    <a:pt x="5" y="80"/>
                  </a:lnTo>
                  <a:lnTo>
                    <a:pt x="0" y="66"/>
                  </a:lnTo>
                  <a:lnTo>
                    <a:pt x="0" y="52"/>
                  </a:lnTo>
                  <a:lnTo>
                    <a:pt x="2" y="37"/>
                  </a:lnTo>
                  <a:lnTo>
                    <a:pt x="9" y="24"/>
                  </a:lnTo>
                  <a:lnTo>
                    <a:pt x="20" y="14"/>
                  </a:lnTo>
                  <a:lnTo>
                    <a:pt x="32" y="5"/>
                  </a:lnTo>
                  <a:lnTo>
                    <a:pt x="46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9" name="Freeform 409"/>
            <p:cNvSpPr>
              <a:spLocks/>
            </p:cNvSpPr>
            <p:nvPr/>
          </p:nvSpPr>
          <p:spPr bwMode="auto">
            <a:xfrm>
              <a:off x="11393488" y="3914776"/>
              <a:ext cx="17463" cy="17463"/>
            </a:xfrm>
            <a:custGeom>
              <a:avLst/>
              <a:gdLst>
                <a:gd name="T0" fmla="*/ 58 w 112"/>
                <a:gd name="T1" fmla="*/ 0 h 112"/>
                <a:gd name="T2" fmla="*/ 73 w 112"/>
                <a:gd name="T3" fmla="*/ 2 h 112"/>
                <a:gd name="T4" fmla="*/ 86 w 112"/>
                <a:gd name="T5" fmla="*/ 8 h 112"/>
                <a:gd name="T6" fmla="*/ 97 w 112"/>
                <a:gd name="T7" fmla="*/ 18 h 112"/>
                <a:gd name="T8" fmla="*/ 107 w 112"/>
                <a:gd name="T9" fmla="*/ 30 h 112"/>
                <a:gd name="T10" fmla="*/ 111 w 112"/>
                <a:gd name="T11" fmla="*/ 44 h 112"/>
                <a:gd name="T12" fmla="*/ 112 w 112"/>
                <a:gd name="T13" fmla="*/ 58 h 112"/>
                <a:gd name="T14" fmla="*/ 110 w 112"/>
                <a:gd name="T15" fmla="*/ 72 h 112"/>
                <a:gd name="T16" fmla="*/ 103 w 112"/>
                <a:gd name="T17" fmla="*/ 86 h 112"/>
                <a:gd name="T18" fmla="*/ 94 w 112"/>
                <a:gd name="T19" fmla="*/ 97 h 112"/>
                <a:gd name="T20" fmla="*/ 83 w 112"/>
                <a:gd name="T21" fmla="*/ 105 h 112"/>
                <a:gd name="T22" fmla="*/ 70 w 112"/>
                <a:gd name="T23" fmla="*/ 111 h 112"/>
                <a:gd name="T24" fmla="*/ 56 w 112"/>
                <a:gd name="T25" fmla="*/ 112 h 112"/>
                <a:gd name="T26" fmla="*/ 42 w 112"/>
                <a:gd name="T27" fmla="*/ 111 h 112"/>
                <a:gd name="T28" fmla="*/ 27 w 112"/>
                <a:gd name="T29" fmla="*/ 104 h 112"/>
                <a:gd name="T30" fmla="*/ 15 w 112"/>
                <a:gd name="T31" fmla="*/ 94 h 112"/>
                <a:gd name="T32" fmla="*/ 6 w 112"/>
                <a:gd name="T33" fmla="*/ 81 h 112"/>
                <a:gd name="T34" fmla="*/ 1 w 112"/>
                <a:gd name="T35" fmla="*/ 68 h 112"/>
                <a:gd name="T36" fmla="*/ 0 w 112"/>
                <a:gd name="T37" fmla="*/ 53 h 112"/>
                <a:gd name="T38" fmla="*/ 2 w 112"/>
                <a:gd name="T39" fmla="*/ 40 h 112"/>
                <a:gd name="T40" fmla="*/ 8 w 112"/>
                <a:gd name="T41" fmla="*/ 26 h 112"/>
                <a:gd name="T42" fmla="*/ 18 w 112"/>
                <a:gd name="T43" fmla="*/ 15 h 112"/>
                <a:gd name="T44" fmla="*/ 18 w 112"/>
                <a:gd name="T45" fmla="*/ 15 h 112"/>
                <a:gd name="T46" fmla="*/ 30 w 112"/>
                <a:gd name="T47" fmla="*/ 6 h 112"/>
                <a:gd name="T48" fmla="*/ 44 w 112"/>
                <a:gd name="T49" fmla="*/ 1 h 112"/>
                <a:gd name="T50" fmla="*/ 58 w 112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2" h="112">
                  <a:moveTo>
                    <a:pt x="58" y="0"/>
                  </a:moveTo>
                  <a:lnTo>
                    <a:pt x="73" y="2"/>
                  </a:lnTo>
                  <a:lnTo>
                    <a:pt x="86" y="8"/>
                  </a:lnTo>
                  <a:lnTo>
                    <a:pt x="97" y="18"/>
                  </a:lnTo>
                  <a:lnTo>
                    <a:pt x="107" y="30"/>
                  </a:lnTo>
                  <a:lnTo>
                    <a:pt x="111" y="44"/>
                  </a:lnTo>
                  <a:lnTo>
                    <a:pt x="112" y="58"/>
                  </a:lnTo>
                  <a:lnTo>
                    <a:pt x="110" y="72"/>
                  </a:lnTo>
                  <a:lnTo>
                    <a:pt x="103" y="86"/>
                  </a:lnTo>
                  <a:lnTo>
                    <a:pt x="94" y="97"/>
                  </a:lnTo>
                  <a:lnTo>
                    <a:pt x="83" y="105"/>
                  </a:lnTo>
                  <a:lnTo>
                    <a:pt x="70" y="111"/>
                  </a:lnTo>
                  <a:lnTo>
                    <a:pt x="56" y="112"/>
                  </a:lnTo>
                  <a:lnTo>
                    <a:pt x="42" y="111"/>
                  </a:lnTo>
                  <a:lnTo>
                    <a:pt x="27" y="104"/>
                  </a:lnTo>
                  <a:lnTo>
                    <a:pt x="15" y="94"/>
                  </a:lnTo>
                  <a:lnTo>
                    <a:pt x="6" y="81"/>
                  </a:lnTo>
                  <a:lnTo>
                    <a:pt x="1" y="68"/>
                  </a:lnTo>
                  <a:lnTo>
                    <a:pt x="0" y="53"/>
                  </a:lnTo>
                  <a:lnTo>
                    <a:pt x="2" y="40"/>
                  </a:lnTo>
                  <a:lnTo>
                    <a:pt x="8" y="2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30" y="6"/>
                  </a:lnTo>
                  <a:lnTo>
                    <a:pt x="44" y="1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0" name="Freeform 410"/>
            <p:cNvSpPr>
              <a:spLocks/>
            </p:cNvSpPr>
            <p:nvPr/>
          </p:nvSpPr>
          <p:spPr bwMode="auto">
            <a:xfrm>
              <a:off x="11412538" y="3895726"/>
              <a:ext cx="17463" cy="17463"/>
            </a:xfrm>
            <a:custGeom>
              <a:avLst/>
              <a:gdLst>
                <a:gd name="T0" fmla="*/ 52 w 113"/>
                <a:gd name="T1" fmla="*/ 0 h 112"/>
                <a:gd name="T2" fmla="*/ 67 w 113"/>
                <a:gd name="T3" fmla="*/ 1 h 112"/>
                <a:gd name="T4" fmla="*/ 81 w 113"/>
                <a:gd name="T5" fmla="*/ 5 h 112"/>
                <a:gd name="T6" fmla="*/ 94 w 113"/>
                <a:gd name="T7" fmla="*/ 14 h 112"/>
                <a:gd name="T8" fmla="*/ 104 w 113"/>
                <a:gd name="T9" fmla="*/ 25 h 112"/>
                <a:gd name="T10" fmla="*/ 110 w 113"/>
                <a:gd name="T11" fmla="*/ 39 h 112"/>
                <a:gd name="T12" fmla="*/ 113 w 113"/>
                <a:gd name="T13" fmla="*/ 52 h 112"/>
                <a:gd name="T14" fmla="*/ 112 w 113"/>
                <a:gd name="T15" fmla="*/ 67 h 112"/>
                <a:gd name="T16" fmla="*/ 107 w 113"/>
                <a:gd name="T17" fmla="*/ 80 h 112"/>
                <a:gd name="T18" fmla="*/ 98 w 113"/>
                <a:gd name="T19" fmla="*/ 93 h 112"/>
                <a:gd name="T20" fmla="*/ 86 w 113"/>
                <a:gd name="T21" fmla="*/ 103 h 112"/>
                <a:gd name="T22" fmla="*/ 71 w 113"/>
                <a:gd name="T23" fmla="*/ 110 h 112"/>
                <a:gd name="T24" fmla="*/ 57 w 113"/>
                <a:gd name="T25" fmla="*/ 112 h 112"/>
                <a:gd name="T26" fmla="*/ 43 w 113"/>
                <a:gd name="T27" fmla="*/ 111 h 112"/>
                <a:gd name="T28" fmla="*/ 30 w 113"/>
                <a:gd name="T29" fmla="*/ 106 h 112"/>
                <a:gd name="T30" fmla="*/ 19 w 113"/>
                <a:gd name="T31" fmla="*/ 98 h 112"/>
                <a:gd name="T32" fmla="*/ 9 w 113"/>
                <a:gd name="T33" fmla="*/ 87 h 112"/>
                <a:gd name="T34" fmla="*/ 3 w 113"/>
                <a:gd name="T35" fmla="*/ 73 h 112"/>
                <a:gd name="T36" fmla="*/ 0 w 113"/>
                <a:gd name="T37" fmla="*/ 60 h 112"/>
                <a:gd name="T38" fmla="*/ 1 w 113"/>
                <a:gd name="T39" fmla="*/ 45 h 112"/>
                <a:gd name="T40" fmla="*/ 6 w 113"/>
                <a:gd name="T41" fmla="*/ 31 h 112"/>
                <a:gd name="T42" fmla="*/ 15 w 113"/>
                <a:gd name="T43" fmla="*/ 19 h 112"/>
                <a:gd name="T44" fmla="*/ 26 w 113"/>
                <a:gd name="T45" fmla="*/ 9 h 112"/>
                <a:gd name="T46" fmla="*/ 39 w 113"/>
                <a:gd name="T47" fmla="*/ 2 h 112"/>
                <a:gd name="T48" fmla="*/ 52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2" y="0"/>
                  </a:moveTo>
                  <a:lnTo>
                    <a:pt x="67" y="1"/>
                  </a:lnTo>
                  <a:lnTo>
                    <a:pt x="81" y="5"/>
                  </a:lnTo>
                  <a:lnTo>
                    <a:pt x="94" y="14"/>
                  </a:lnTo>
                  <a:lnTo>
                    <a:pt x="104" y="25"/>
                  </a:lnTo>
                  <a:lnTo>
                    <a:pt x="110" y="39"/>
                  </a:lnTo>
                  <a:lnTo>
                    <a:pt x="113" y="52"/>
                  </a:lnTo>
                  <a:lnTo>
                    <a:pt x="112" y="67"/>
                  </a:lnTo>
                  <a:lnTo>
                    <a:pt x="107" y="80"/>
                  </a:lnTo>
                  <a:lnTo>
                    <a:pt x="98" y="93"/>
                  </a:lnTo>
                  <a:lnTo>
                    <a:pt x="86" y="103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3" y="111"/>
                  </a:lnTo>
                  <a:lnTo>
                    <a:pt x="30" y="106"/>
                  </a:lnTo>
                  <a:lnTo>
                    <a:pt x="19" y="98"/>
                  </a:lnTo>
                  <a:lnTo>
                    <a:pt x="9" y="87"/>
                  </a:lnTo>
                  <a:lnTo>
                    <a:pt x="3" y="73"/>
                  </a:lnTo>
                  <a:lnTo>
                    <a:pt x="0" y="60"/>
                  </a:lnTo>
                  <a:lnTo>
                    <a:pt x="1" y="45"/>
                  </a:lnTo>
                  <a:lnTo>
                    <a:pt x="6" y="31"/>
                  </a:lnTo>
                  <a:lnTo>
                    <a:pt x="15" y="19"/>
                  </a:lnTo>
                  <a:lnTo>
                    <a:pt x="26" y="9"/>
                  </a:lnTo>
                  <a:lnTo>
                    <a:pt x="39" y="2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1" name="Freeform 411"/>
            <p:cNvSpPr>
              <a:spLocks/>
            </p:cNvSpPr>
            <p:nvPr/>
          </p:nvSpPr>
          <p:spPr bwMode="auto">
            <a:xfrm>
              <a:off x="11428413" y="3875088"/>
              <a:ext cx="17463" cy="17463"/>
            </a:xfrm>
            <a:custGeom>
              <a:avLst/>
              <a:gdLst>
                <a:gd name="T0" fmla="*/ 61 w 112"/>
                <a:gd name="T1" fmla="*/ 0 h 112"/>
                <a:gd name="T2" fmla="*/ 75 w 112"/>
                <a:gd name="T3" fmla="*/ 3 h 112"/>
                <a:gd name="T4" fmla="*/ 89 w 112"/>
                <a:gd name="T5" fmla="*/ 10 h 112"/>
                <a:gd name="T6" fmla="*/ 100 w 112"/>
                <a:gd name="T7" fmla="*/ 21 h 112"/>
                <a:gd name="T8" fmla="*/ 107 w 112"/>
                <a:gd name="T9" fmla="*/ 33 h 112"/>
                <a:gd name="T10" fmla="*/ 112 w 112"/>
                <a:gd name="T11" fmla="*/ 47 h 112"/>
                <a:gd name="T12" fmla="*/ 112 w 112"/>
                <a:gd name="T13" fmla="*/ 61 h 112"/>
                <a:gd name="T14" fmla="*/ 108 w 112"/>
                <a:gd name="T15" fmla="*/ 76 h 112"/>
                <a:gd name="T16" fmla="*/ 102 w 112"/>
                <a:gd name="T17" fmla="*/ 89 h 112"/>
                <a:gd name="T18" fmla="*/ 89 w 112"/>
                <a:gd name="T19" fmla="*/ 102 h 112"/>
                <a:gd name="T20" fmla="*/ 73 w 112"/>
                <a:gd name="T21" fmla="*/ 110 h 112"/>
                <a:gd name="T22" fmla="*/ 55 w 112"/>
                <a:gd name="T23" fmla="*/ 112 h 112"/>
                <a:gd name="T24" fmla="*/ 38 w 112"/>
                <a:gd name="T25" fmla="*/ 110 h 112"/>
                <a:gd name="T26" fmla="*/ 23 w 112"/>
                <a:gd name="T27" fmla="*/ 102 h 112"/>
                <a:gd name="T28" fmla="*/ 12 w 112"/>
                <a:gd name="T29" fmla="*/ 92 h 112"/>
                <a:gd name="T30" fmla="*/ 4 w 112"/>
                <a:gd name="T31" fmla="*/ 79 h 112"/>
                <a:gd name="T32" fmla="*/ 0 w 112"/>
                <a:gd name="T33" fmla="*/ 66 h 112"/>
                <a:gd name="T34" fmla="*/ 0 w 112"/>
                <a:gd name="T35" fmla="*/ 51 h 112"/>
                <a:gd name="T36" fmla="*/ 3 w 112"/>
                <a:gd name="T37" fmla="*/ 36 h 112"/>
                <a:gd name="T38" fmla="*/ 10 w 112"/>
                <a:gd name="T39" fmla="*/ 23 h 112"/>
                <a:gd name="T40" fmla="*/ 21 w 112"/>
                <a:gd name="T41" fmla="*/ 12 h 112"/>
                <a:gd name="T42" fmla="*/ 33 w 112"/>
                <a:gd name="T43" fmla="*/ 5 h 112"/>
                <a:gd name="T44" fmla="*/ 47 w 112"/>
                <a:gd name="T45" fmla="*/ 1 h 112"/>
                <a:gd name="T46" fmla="*/ 61 w 112"/>
                <a:gd name="T4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2" h="112">
                  <a:moveTo>
                    <a:pt x="61" y="0"/>
                  </a:moveTo>
                  <a:lnTo>
                    <a:pt x="75" y="3"/>
                  </a:lnTo>
                  <a:lnTo>
                    <a:pt x="89" y="10"/>
                  </a:lnTo>
                  <a:lnTo>
                    <a:pt x="100" y="21"/>
                  </a:lnTo>
                  <a:lnTo>
                    <a:pt x="107" y="33"/>
                  </a:lnTo>
                  <a:lnTo>
                    <a:pt x="112" y="47"/>
                  </a:lnTo>
                  <a:lnTo>
                    <a:pt x="112" y="61"/>
                  </a:lnTo>
                  <a:lnTo>
                    <a:pt x="108" y="76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5" y="112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2" y="92"/>
                  </a:lnTo>
                  <a:lnTo>
                    <a:pt x="4" y="79"/>
                  </a:lnTo>
                  <a:lnTo>
                    <a:pt x="0" y="66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3"/>
                  </a:lnTo>
                  <a:lnTo>
                    <a:pt x="21" y="12"/>
                  </a:lnTo>
                  <a:lnTo>
                    <a:pt x="33" y="5"/>
                  </a:lnTo>
                  <a:lnTo>
                    <a:pt x="47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2" name="Freeform 412"/>
            <p:cNvSpPr>
              <a:spLocks/>
            </p:cNvSpPr>
            <p:nvPr/>
          </p:nvSpPr>
          <p:spPr bwMode="auto">
            <a:xfrm>
              <a:off x="11372851" y="3932238"/>
              <a:ext cx="17463" cy="17463"/>
            </a:xfrm>
            <a:custGeom>
              <a:avLst/>
              <a:gdLst>
                <a:gd name="T0" fmla="*/ 49 w 112"/>
                <a:gd name="T1" fmla="*/ 0 h 112"/>
                <a:gd name="T2" fmla="*/ 64 w 112"/>
                <a:gd name="T3" fmla="*/ 0 h 112"/>
                <a:gd name="T4" fmla="*/ 78 w 112"/>
                <a:gd name="T5" fmla="*/ 5 h 112"/>
                <a:gd name="T6" fmla="*/ 91 w 112"/>
                <a:gd name="T7" fmla="*/ 12 h 112"/>
                <a:gd name="T8" fmla="*/ 102 w 112"/>
                <a:gd name="T9" fmla="*/ 23 h 112"/>
                <a:gd name="T10" fmla="*/ 109 w 112"/>
                <a:gd name="T11" fmla="*/ 36 h 112"/>
                <a:gd name="T12" fmla="*/ 112 w 112"/>
                <a:gd name="T13" fmla="*/ 51 h 112"/>
                <a:gd name="T14" fmla="*/ 112 w 112"/>
                <a:gd name="T15" fmla="*/ 65 h 112"/>
                <a:gd name="T16" fmla="*/ 108 w 112"/>
                <a:gd name="T17" fmla="*/ 79 h 112"/>
                <a:gd name="T18" fmla="*/ 101 w 112"/>
                <a:gd name="T19" fmla="*/ 91 h 112"/>
                <a:gd name="T20" fmla="*/ 89 w 112"/>
                <a:gd name="T21" fmla="*/ 102 h 112"/>
                <a:gd name="T22" fmla="*/ 80 w 112"/>
                <a:gd name="T23" fmla="*/ 108 h 112"/>
                <a:gd name="T24" fmla="*/ 68 w 112"/>
                <a:gd name="T25" fmla="*/ 111 h 112"/>
                <a:gd name="T26" fmla="*/ 57 w 112"/>
                <a:gd name="T27" fmla="*/ 112 h 112"/>
                <a:gd name="T28" fmla="*/ 43 w 112"/>
                <a:gd name="T29" fmla="*/ 111 h 112"/>
                <a:gd name="T30" fmla="*/ 32 w 112"/>
                <a:gd name="T31" fmla="*/ 107 h 112"/>
                <a:gd name="T32" fmla="*/ 20 w 112"/>
                <a:gd name="T33" fmla="*/ 99 h 112"/>
                <a:gd name="T34" fmla="*/ 11 w 112"/>
                <a:gd name="T35" fmla="*/ 90 h 112"/>
                <a:gd name="T36" fmla="*/ 3 w 112"/>
                <a:gd name="T37" fmla="*/ 77 h 112"/>
                <a:gd name="T38" fmla="*/ 0 w 112"/>
                <a:gd name="T39" fmla="*/ 63 h 112"/>
                <a:gd name="T40" fmla="*/ 0 w 112"/>
                <a:gd name="T41" fmla="*/ 48 h 112"/>
                <a:gd name="T42" fmla="*/ 4 w 112"/>
                <a:gd name="T43" fmla="*/ 35 h 112"/>
                <a:gd name="T44" fmla="*/ 12 w 112"/>
                <a:gd name="T45" fmla="*/ 22 h 112"/>
                <a:gd name="T46" fmla="*/ 22 w 112"/>
                <a:gd name="T47" fmla="*/ 11 h 112"/>
                <a:gd name="T48" fmla="*/ 36 w 112"/>
                <a:gd name="T49" fmla="*/ 4 h 112"/>
                <a:gd name="T50" fmla="*/ 49 w 112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2" h="112">
                  <a:moveTo>
                    <a:pt x="49" y="0"/>
                  </a:moveTo>
                  <a:lnTo>
                    <a:pt x="64" y="0"/>
                  </a:lnTo>
                  <a:lnTo>
                    <a:pt x="78" y="5"/>
                  </a:lnTo>
                  <a:lnTo>
                    <a:pt x="91" y="12"/>
                  </a:lnTo>
                  <a:lnTo>
                    <a:pt x="102" y="23"/>
                  </a:lnTo>
                  <a:lnTo>
                    <a:pt x="109" y="36"/>
                  </a:lnTo>
                  <a:lnTo>
                    <a:pt x="112" y="51"/>
                  </a:lnTo>
                  <a:lnTo>
                    <a:pt x="112" y="65"/>
                  </a:lnTo>
                  <a:lnTo>
                    <a:pt x="108" y="79"/>
                  </a:lnTo>
                  <a:lnTo>
                    <a:pt x="101" y="91"/>
                  </a:lnTo>
                  <a:lnTo>
                    <a:pt x="89" y="102"/>
                  </a:lnTo>
                  <a:lnTo>
                    <a:pt x="80" y="108"/>
                  </a:lnTo>
                  <a:lnTo>
                    <a:pt x="68" y="111"/>
                  </a:lnTo>
                  <a:lnTo>
                    <a:pt x="57" y="112"/>
                  </a:lnTo>
                  <a:lnTo>
                    <a:pt x="43" y="111"/>
                  </a:lnTo>
                  <a:lnTo>
                    <a:pt x="32" y="107"/>
                  </a:lnTo>
                  <a:lnTo>
                    <a:pt x="20" y="99"/>
                  </a:lnTo>
                  <a:lnTo>
                    <a:pt x="11" y="90"/>
                  </a:lnTo>
                  <a:lnTo>
                    <a:pt x="3" y="77"/>
                  </a:lnTo>
                  <a:lnTo>
                    <a:pt x="0" y="63"/>
                  </a:lnTo>
                  <a:lnTo>
                    <a:pt x="0" y="48"/>
                  </a:lnTo>
                  <a:lnTo>
                    <a:pt x="4" y="35"/>
                  </a:lnTo>
                  <a:lnTo>
                    <a:pt x="12" y="22"/>
                  </a:lnTo>
                  <a:lnTo>
                    <a:pt x="22" y="11"/>
                  </a:lnTo>
                  <a:lnTo>
                    <a:pt x="36" y="4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3" name="Freeform 413"/>
            <p:cNvSpPr>
              <a:spLocks/>
            </p:cNvSpPr>
            <p:nvPr/>
          </p:nvSpPr>
          <p:spPr bwMode="auto">
            <a:xfrm>
              <a:off x="11350626" y="3946526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0 w 113"/>
                <a:gd name="T3" fmla="*/ 1 h 112"/>
                <a:gd name="T4" fmla="*/ 84 w 113"/>
                <a:gd name="T5" fmla="*/ 7 h 112"/>
                <a:gd name="T6" fmla="*/ 95 w 113"/>
                <a:gd name="T7" fmla="*/ 16 h 112"/>
                <a:gd name="T8" fmla="*/ 105 w 113"/>
                <a:gd name="T9" fmla="*/ 27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6 w 113"/>
                <a:gd name="T17" fmla="*/ 84 h 112"/>
                <a:gd name="T18" fmla="*/ 97 w 113"/>
                <a:gd name="T19" fmla="*/ 95 h 112"/>
                <a:gd name="T20" fmla="*/ 86 w 113"/>
                <a:gd name="T21" fmla="*/ 105 h 112"/>
                <a:gd name="T22" fmla="*/ 71 w 113"/>
                <a:gd name="T23" fmla="*/ 111 h 112"/>
                <a:gd name="T24" fmla="*/ 56 w 113"/>
                <a:gd name="T25" fmla="*/ 112 h 112"/>
                <a:gd name="T26" fmla="*/ 43 w 113"/>
                <a:gd name="T27" fmla="*/ 111 h 112"/>
                <a:gd name="T28" fmla="*/ 29 w 113"/>
                <a:gd name="T29" fmla="*/ 106 h 112"/>
                <a:gd name="T30" fmla="*/ 18 w 113"/>
                <a:gd name="T31" fmla="*/ 96 h 112"/>
                <a:gd name="T32" fmla="*/ 8 w 113"/>
                <a:gd name="T33" fmla="*/ 85 h 112"/>
                <a:gd name="T34" fmla="*/ 2 w 113"/>
                <a:gd name="T35" fmla="*/ 71 h 112"/>
                <a:gd name="T36" fmla="*/ 0 w 113"/>
                <a:gd name="T37" fmla="*/ 57 h 112"/>
                <a:gd name="T38" fmla="*/ 2 w 113"/>
                <a:gd name="T39" fmla="*/ 42 h 112"/>
                <a:gd name="T40" fmla="*/ 7 w 113"/>
                <a:gd name="T41" fmla="*/ 29 h 112"/>
                <a:gd name="T42" fmla="*/ 16 w 113"/>
                <a:gd name="T43" fmla="*/ 17 h 112"/>
                <a:gd name="T44" fmla="*/ 28 w 113"/>
                <a:gd name="T45" fmla="*/ 8 h 112"/>
                <a:gd name="T46" fmla="*/ 42 w 113"/>
                <a:gd name="T47" fmla="*/ 1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0" y="1"/>
                  </a:lnTo>
                  <a:lnTo>
                    <a:pt x="84" y="7"/>
                  </a:lnTo>
                  <a:lnTo>
                    <a:pt x="95" y="16"/>
                  </a:lnTo>
                  <a:lnTo>
                    <a:pt x="105" y="27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6" y="84"/>
                  </a:lnTo>
                  <a:lnTo>
                    <a:pt x="97" y="95"/>
                  </a:lnTo>
                  <a:lnTo>
                    <a:pt x="86" y="105"/>
                  </a:lnTo>
                  <a:lnTo>
                    <a:pt x="71" y="111"/>
                  </a:lnTo>
                  <a:lnTo>
                    <a:pt x="56" y="112"/>
                  </a:lnTo>
                  <a:lnTo>
                    <a:pt x="43" y="111"/>
                  </a:lnTo>
                  <a:lnTo>
                    <a:pt x="29" y="106"/>
                  </a:lnTo>
                  <a:lnTo>
                    <a:pt x="18" y="96"/>
                  </a:lnTo>
                  <a:lnTo>
                    <a:pt x="8" y="85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7" y="29"/>
                  </a:lnTo>
                  <a:lnTo>
                    <a:pt x="16" y="17"/>
                  </a:lnTo>
                  <a:lnTo>
                    <a:pt x="28" y="8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4" name="Freeform 414"/>
            <p:cNvSpPr>
              <a:spLocks/>
            </p:cNvSpPr>
            <p:nvPr/>
          </p:nvSpPr>
          <p:spPr bwMode="auto">
            <a:xfrm>
              <a:off x="11442701" y="3851276"/>
              <a:ext cx="19050" cy="19050"/>
            </a:xfrm>
            <a:custGeom>
              <a:avLst/>
              <a:gdLst>
                <a:gd name="T0" fmla="*/ 55 w 113"/>
                <a:gd name="T1" fmla="*/ 0 h 113"/>
                <a:gd name="T2" fmla="*/ 70 w 113"/>
                <a:gd name="T3" fmla="*/ 2 h 113"/>
                <a:gd name="T4" fmla="*/ 84 w 113"/>
                <a:gd name="T5" fmla="*/ 7 h 113"/>
                <a:gd name="T6" fmla="*/ 96 w 113"/>
                <a:gd name="T7" fmla="*/ 17 h 113"/>
                <a:gd name="T8" fmla="*/ 105 w 113"/>
                <a:gd name="T9" fmla="*/ 28 h 113"/>
                <a:gd name="T10" fmla="*/ 111 w 113"/>
                <a:gd name="T11" fmla="*/ 42 h 113"/>
                <a:gd name="T12" fmla="*/ 113 w 113"/>
                <a:gd name="T13" fmla="*/ 56 h 113"/>
                <a:gd name="T14" fmla="*/ 111 w 113"/>
                <a:gd name="T15" fmla="*/ 70 h 113"/>
                <a:gd name="T16" fmla="*/ 105 w 113"/>
                <a:gd name="T17" fmla="*/ 84 h 113"/>
                <a:gd name="T18" fmla="*/ 96 w 113"/>
                <a:gd name="T19" fmla="*/ 96 h 113"/>
                <a:gd name="T20" fmla="*/ 84 w 113"/>
                <a:gd name="T21" fmla="*/ 105 h 113"/>
                <a:gd name="T22" fmla="*/ 71 w 113"/>
                <a:gd name="T23" fmla="*/ 111 h 113"/>
                <a:gd name="T24" fmla="*/ 56 w 113"/>
                <a:gd name="T25" fmla="*/ 113 h 113"/>
                <a:gd name="T26" fmla="*/ 41 w 113"/>
                <a:gd name="T27" fmla="*/ 111 h 113"/>
                <a:gd name="T28" fmla="*/ 28 w 113"/>
                <a:gd name="T29" fmla="*/ 105 h 113"/>
                <a:gd name="T30" fmla="*/ 16 w 113"/>
                <a:gd name="T31" fmla="*/ 96 h 113"/>
                <a:gd name="T32" fmla="*/ 7 w 113"/>
                <a:gd name="T33" fmla="*/ 84 h 113"/>
                <a:gd name="T34" fmla="*/ 2 w 113"/>
                <a:gd name="T35" fmla="*/ 71 h 113"/>
                <a:gd name="T36" fmla="*/ 0 w 113"/>
                <a:gd name="T37" fmla="*/ 57 h 113"/>
                <a:gd name="T38" fmla="*/ 2 w 113"/>
                <a:gd name="T39" fmla="*/ 43 h 113"/>
                <a:gd name="T40" fmla="*/ 7 w 113"/>
                <a:gd name="T41" fmla="*/ 28 h 113"/>
                <a:gd name="T42" fmla="*/ 7 w 113"/>
                <a:gd name="T43" fmla="*/ 28 h 113"/>
                <a:gd name="T44" fmla="*/ 16 w 113"/>
                <a:gd name="T45" fmla="*/ 17 h 113"/>
                <a:gd name="T46" fmla="*/ 28 w 113"/>
                <a:gd name="T47" fmla="*/ 7 h 113"/>
                <a:gd name="T48" fmla="*/ 41 w 113"/>
                <a:gd name="T49" fmla="*/ 2 h 113"/>
                <a:gd name="T50" fmla="*/ 55 w 113"/>
                <a:gd name="T5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3" h="113">
                  <a:moveTo>
                    <a:pt x="55" y="0"/>
                  </a:moveTo>
                  <a:lnTo>
                    <a:pt x="70" y="2"/>
                  </a:lnTo>
                  <a:lnTo>
                    <a:pt x="84" y="7"/>
                  </a:lnTo>
                  <a:lnTo>
                    <a:pt x="96" y="17"/>
                  </a:lnTo>
                  <a:lnTo>
                    <a:pt x="105" y="28"/>
                  </a:lnTo>
                  <a:lnTo>
                    <a:pt x="111" y="42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4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1" y="111"/>
                  </a:lnTo>
                  <a:lnTo>
                    <a:pt x="56" y="113"/>
                  </a:lnTo>
                  <a:lnTo>
                    <a:pt x="41" y="111"/>
                  </a:lnTo>
                  <a:lnTo>
                    <a:pt x="28" y="105"/>
                  </a:lnTo>
                  <a:lnTo>
                    <a:pt x="16" y="96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2" y="43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16" y="17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5" name="Freeform 415"/>
            <p:cNvSpPr>
              <a:spLocks/>
            </p:cNvSpPr>
            <p:nvPr/>
          </p:nvSpPr>
          <p:spPr bwMode="auto">
            <a:xfrm>
              <a:off x="11476038" y="3751263"/>
              <a:ext cx="17463" cy="17463"/>
            </a:xfrm>
            <a:custGeom>
              <a:avLst/>
              <a:gdLst>
                <a:gd name="T0" fmla="*/ 61 w 112"/>
                <a:gd name="T1" fmla="*/ 0 h 112"/>
                <a:gd name="T2" fmla="*/ 78 w 112"/>
                <a:gd name="T3" fmla="*/ 4 h 112"/>
                <a:gd name="T4" fmla="*/ 93 w 112"/>
                <a:gd name="T5" fmla="*/ 14 h 112"/>
                <a:gd name="T6" fmla="*/ 104 w 112"/>
                <a:gd name="T7" fmla="*/ 27 h 112"/>
                <a:gd name="T8" fmla="*/ 111 w 112"/>
                <a:gd name="T9" fmla="*/ 43 h 112"/>
                <a:gd name="T10" fmla="*/ 112 w 112"/>
                <a:gd name="T11" fmla="*/ 61 h 112"/>
                <a:gd name="T12" fmla="*/ 107 w 112"/>
                <a:gd name="T13" fmla="*/ 77 h 112"/>
                <a:gd name="T14" fmla="*/ 98 w 112"/>
                <a:gd name="T15" fmla="*/ 91 h 112"/>
                <a:gd name="T16" fmla="*/ 86 w 112"/>
                <a:gd name="T17" fmla="*/ 102 h 112"/>
                <a:gd name="T18" fmla="*/ 72 w 112"/>
                <a:gd name="T19" fmla="*/ 109 h 112"/>
                <a:gd name="T20" fmla="*/ 55 w 112"/>
                <a:gd name="T21" fmla="*/ 112 h 112"/>
                <a:gd name="T22" fmla="*/ 49 w 112"/>
                <a:gd name="T23" fmla="*/ 112 h 112"/>
                <a:gd name="T24" fmla="*/ 32 w 112"/>
                <a:gd name="T25" fmla="*/ 107 h 112"/>
                <a:gd name="T26" fmla="*/ 17 w 112"/>
                <a:gd name="T27" fmla="*/ 97 h 112"/>
                <a:gd name="T28" fmla="*/ 6 w 112"/>
                <a:gd name="T29" fmla="*/ 84 h 112"/>
                <a:gd name="T30" fmla="*/ 0 w 112"/>
                <a:gd name="T31" fmla="*/ 68 h 112"/>
                <a:gd name="T32" fmla="*/ 0 w 112"/>
                <a:gd name="T33" fmla="*/ 50 h 112"/>
                <a:gd name="T34" fmla="*/ 4 w 112"/>
                <a:gd name="T35" fmla="*/ 32 h 112"/>
                <a:gd name="T36" fmla="*/ 13 w 112"/>
                <a:gd name="T37" fmla="*/ 18 h 112"/>
                <a:gd name="T38" fmla="*/ 27 w 112"/>
                <a:gd name="T39" fmla="*/ 7 h 112"/>
                <a:gd name="T40" fmla="*/ 43 w 112"/>
                <a:gd name="T41" fmla="*/ 1 h 112"/>
                <a:gd name="T42" fmla="*/ 61 w 112"/>
                <a:gd name="T4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" h="112">
                  <a:moveTo>
                    <a:pt x="61" y="0"/>
                  </a:moveTo>
                  <a:lnTo>
                    <a:pt x="78" y="4"/>
                  </a:lnTo>
                  <a:lnTo>
                    <a:pt x="93" y="14"/>
                  </a:lnTo>
                  <a:lnTo>
                    <a:pt x="104" y="27"/>
                  </a:lnTo>
                  <a:lnTo>
                    <a:pt x="111" y="43"/>
                  </a:lnTo>
                  <a:lnTo>
                    <a:pt x="112" y="61"/>
                  </a:lnTo>
                  <a:lnTo>
                    <a:pt x="107" y="77"/>
                  </a:lnTo>
                  <a:lnTo>
                    <a:pt x="98" y="91"/>
                  </a:lnTo>
                  <a:lnTo>
                    <a:pt x="86" y="102"/>
                  </a:lnTo>
                  <a:lnTo>
                    <a:pt x="72" y="109"/>
                  </a:lnTo>
                  <a:lnTo>
                    <a:pt x="55" y="112"/>
                  </a:lnTo>
                  <a:lnTo>
                    <a:pt x="49" y="112"/>
                  </a:lnTo>
                  <a:lnTo>
                    <a:pt x="32" y="107"/>
                  </a:lnTo>
                  <a:lnTo>
                    <a:pt x="17" y="97"/>
                  </a:lnTo>
                  <a:lnTo>
                    <a:pt x="6" y="84"/>
                  </a:lnTo>
                  <a:lnTo>
                    <a:pt x="0" y="68"/>
                  </a:lnTo>
                  <a:lnTo>
                    <a:pt x="0" y="50"/>
                  </a:lnTo>
                  <a:lnTo>
                    <a:pt x="4" y="32"/>
                  </a:lnTo>
                  <a:lnTo>
                    <a:pt x="13" y="18"/>
                  </a:lnTo>
                  <a:lnTo>
                    <a:pt x="27" y="7"/>
                  </a:lnTo>
                  <a:lnTo>
                    <a:pt x="43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6" name="Freeform 416"/>
            <p:cNvSpPr>
              <a:spLocks/>
            </p:cNvSpPr>
            <p:nvPr/>
          </p:nvSpPr>
          <p:spPr bwMode="auto">
            <a:xfrm>
              <a:off x="11471276" y="3776663"/>
              <a:ext cx="17463" cy="19050"/>
            </a:xfrm>
            <a:custGeom>
              <a:avLst/>
              <a:gdLst>
                <a:gd name="T0" fmla="*/ 49 w 111"/>
                <a:gd name="T1" fmla="*/ 0 h 111"/>
                <a:gd name="T2" fmla="*/ 66 w 111"/>
                <a:gd name="T3" fmla="*/ 1 h 111"/>
                <a:gd name="T4" fmla="*/ 83 w 111"/>
                <a:gd name="T5" fmla="*/ 7 h 111"/>
                <a:gd name="T6" fmla="*/ 97 w 111"/>
                <a:gd name="T7" fmla="*/ 19 h 111"/>
                <a:gd name="T8" fmla="*/ 106 w 111"/>
                <a:gd name="T9" fmla="*/ 33 h 111"/>
                <a:gd name="T10" fmla="*/ 111 w 111"/>
                <a:gd name="T11" fmla="*/ 50 h 111"/>
                <a:gd name="T12" fmla="*/ 110 w 111"/>
                <a:gd name="T13" fmla="*/ 68 h 111"/>
                <a:gd name="T14" fmla="*/ 105 w 111"/>
                <a:gd name="T15" fmla="*/ 82 h 111"/>
                <a:gd name="T16" fmla="*/ 97 w 111"/>
                <a:gd name="T17" fmla="*/ 95 h 111"/>
                <a:gd name="T18" fmla="*/ 84 w 111"/>
                <a:gd name="T19" fmla="*/ 104 h 111"/>
                <a:gd name="T20" fmla="*/ 71 w 111"/>
                <a:gd name="T21" fmla="*/ 109 h 111"/>
                <a:gd name="T22" fmla="*/ 55 w 111"/>
                <a:gd name="T23" fmla="*/ 111 h 111"/>
                <a:gd name="T24" fmla="*/ 52 w 111"/>
                <a:gd name="T25" fmla="*/ 111 h 111"/>
                <a:gd name="T26" fmla="*/ 48 w 111"/>
                <a:gd name="T27" fmla="*/ 111 h 111"/>
                <a:gd name="T28" fmla="*/ 43 w 111"/>
                <a:gd name="T29" fmla="*/ 110 h 111"/>
                <a:gd name="T30" fmla="*/ 27 w 111"/>
                <a:gd name="T31" fmla="*/ 104 h 111"/>
                <a:gd name="T32" fmla="*/ 13 w 111"/>
                <a:gd name="T33" fmla="*/ 94 h 111"/>
                <a:gd name="T34" fmla="*/ 4 w 111"/>
                <a:gd name="T35" fmla="*/ 79 h 111"/>
                <a:gd name="T36" fmla="*/ 0 w 111"/>
                <a:gd name="T37" fmla="*/ 62 h 111"/>
                <a:gd name="T38" fmla="*/ 1 w 111"/>
                <a:gd name="T39" fmla="*/ 45 h 111"/>
                <a:gd name="T40" fmla="*/ 7 w 111"/>
                <a:gd name="T41" fmla="*/ 28 h 111"/>
                <a:gd name="T42" fmla="*/ 17 w 111"/>
                <a:gd name="T43" fmla="*/ 15 h 111"/>
                <a:gd name="T44" fmla="*/ 32 w 111"/>
                <a:gd name="T45" fmla="*/ 5 h 111"/>
                <a:gd name="T46" fmla="*/ 49 w 111"/>
                <a:gd name="T47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11">
                  <a:moveTo>
                    <a:pt x="49" y="0"/>
                  </a:moveTo>
                  <a:lnTo>
                    <a:pt x="66" y="1"/>
                  </a:lnTo>
                  <a:lnTo>
                    <a:pt x="83" y="7"/>
                  </a:lnTo>
                  <a:lnTo>
                    <a:pt x="97" y="19"/>
                  </a:lnTo>
                  <a:lnTo>
                    <a:pt x="106" y="33"/>
                  </a:lnTo>
                  <a:lnTo>
                    <a:pt x="111" y="50"/>
                  </a:lnTo>
                  <a:lnTo>
                    <a:pt x="110" y="68"/>
                  </a:lnTo>
                  <a:lnTo>
                    <a:pt x="105" y="82"/>
                  </a:lnTo>
                  <a:lnTo>
                    <a:pt x="97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5" y="111"/>
                  </a:lnTo>
                  <a:lnTo>
                    <a:pt x="52" y="111"/>
                  </a:lnTo>
                  <a:lnTo>
                    <a:pt x="48" y="111"/>
                  </a:lnTo>
                  <a:lnTo>
                    <a:pt x="43" y="110"/>
                  </a:lnTo>
                  <a:lnTo>
                    <a:pt x="27" y="104"/>
                  </a:lnTo>
                  <a:lnTo>
                    <a:pt x="13" y="94"/>
                  </a:lnTo>
                  <a:lnTo>
                    <a:pt x="4" y="79"/>
                  </a:lnTo>
                  <a:lnTo>
                    <a:pt x="0" y="62"/>
                  </a:lnTo>
                  <a:lnTo>
                    <a:pt x="1" y="45"/>
                  </a:lnTo>
                  <a:lnTo>
                    <a:pt x="7" y="28"/>
                  </a:lnTo>
                  <a:lnTo>
                    <a:pt x="17" y="15"/>
                  </a:lnTo>
                  <a:lnTo>
                    <a:pt x="32" y="5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7" name="Freeform 417"/>
            <p:cNvSpPr>
              <a:spLocks/>
            </p:cNvSpPr>
            <p:nvPr/>
          </p:nvSpPr>
          <p:spPr bwMode="auto">
            <a:xfrm>
              <a:off x="11464926" y="3803651"/>
              <a:ext cx="17463" cy="17463"/>
            </a:xfrm>
            <a:custGeom>
              <a:avLst/>
              <a:gdLst>
                <a:gd name="T0" fmla="*/ 58 w 113"/>
                <a:gd name="T1" fmla="*/ 0 h 111"/>
                <a:gd name="T2" fmla="*/ 73 w 113"/>
                <a:gd name="T3" fmla="*/ 2 h 111"/>
                <a:gd name="T4" fmla="*/ 86 w 113"/>
                <a:gd name="T5" fmla="*/ 9 h 111"/>
                <a:gd name="T6" fmla="*/ 98 w 113"/>
                <a:gd name="T7" fmla="*/ 18 h 111"/>
                <a:gd name="T8" fmla="*/ 106 w 113"/>
                <a:gd name="T9" fmla="*/ 30 h 111"/>
                <a:gd name="T10" fmla="*/ 112 w 113"/>
                <a:gd name="T11" fmla="*/ 43 h 111"/>
                <a:gd name="T12" fmla="*/ 113 w 113"/>
                <a:gd name="T13" fmla="*/ 58 h 111"/>
                <a:gd name="T14" fmla="*/ 109 w 113"/>
                <a:gd name="T15" fmla="*/ 73 h 111"/>
                <a:gd name="T16" fmla="*/ 103 w 113"/>
                <a:gd name="T17" fmla="*/ 86 h 111"/>
                <a:gd name="T18" fmla="*/ 95 w 113"/>
                <a:gd name="T19" fmla="*/ 96 h 111"/>
                <a:gd name="T20" fmla="*/ 83 w 113"/>
                <a:gd name="T21" fmla="*/ 105 h 111"/>
                <a:gd name="T22" fmla="*/ 70 w 113"/>
                <a:gd name="T23" fmla="*/ 110 h 111"/>
                <a:gd name="T24" fmla="*/ 56 w 113"/>
                <a:gd name="T25" fmla="*/ 111 h 111"/>
                <a:gd name="T26" fmla="*/ 38 w 113"/>
                <a:gd name="T27" fmla="*/ 109 h 111"/>
                <a:gd name="T28" fmla="*/ 25 w 113"/>
                <a:gd name="T29" fmla="*/ 103 h 111"/>
                <a:gd name="T30" fmla="*/ 14 w 113"/>
                <a:gd name="T31" fmla="*/ 93 h 111"/>
                <a:gd name="T32" fmla="*/ 6 w 113"/>
                <a:gd name="T33" fmla="*/ 81 h 111"/>
                <a:gd name="T34" fmla="*/ 2 w 113"/>
                <a:gd name="T35" fmla="*/ 67 h 111"/>
                <a:gd name="T36" fmla="*/ 0 w 113"/>
                <a:gd name="T37" fmla="*/ 54 h 111"/>
                <a:gd name="T38" fmla="*/ 3 w 113"/>
                <a:gd name="T39" fmla="*/ 39 h 111"/>
                <a:gd name="T40" fmla="*/ 9 w 113"/>
                <a:gd name="T41" fmla="*/ 25 h 111"/>
                <a:gd name="T42" fmla="*/ 18 w 113"/>
                <a:gd name="T43" fmla="*/ 14 h 111"/>
                <a:gd name="T44" fmla="*/ 30 w 113"/>
                <a:gd name="T45" fmla="*/ 6 h 111"/>
                <a:gd name="T46" fmla="*/ 44 w 113"/>
                <a:gd name="T47" fmla="*/ 1 h 111"/>
                <a:gd name="T48" fmla="*/ 58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8" y="0"/>
                  </a:moveTo>
                  <a:lnTo>
                    <a:pt x="73" y="2"/>
                  </a:lnTo>
                  <a:lnTo>
                    <a:pt x="86" y="9"/>
                  </a:lnTo>
                  <a:lnTo>
                    <a:pt x="98" y="18"/>
                  </a:lnTo>
                  <a:lnTo>
                    <a:pt x="106" y="30"/>
                  </a:lnTo>
                  <a:lnTo>
                    <a:pt x="112" y="43"/>
                  </a:lnTo>
                  <a:lnTo>
                    <a:pt x="113" y="58"/>
                  </a:lnTo>
                  <a:lnTo>
                    <a:pt x="109" y="73"/>
                  </a:lnTo>
                  <a:lnTo>
                    <a:pt x="103" y="86"/>
                  </a:lnTo>
                  <a:lnTo>
                    <a:pt x="95" y="96"/>
                  </a:lnTo>
                  <a:lnTo>
                    <a:pt x="83" y="105"/>
                  </a:lnTo>
                  <a:lnTo>
                    <a:pt x="70" y="110"/>
                  </a:lnTo>
                  <a:lnTo>
                    <a:pt x="56" y="111"/>
                  </a:lnTo>
                  <a:lnTo>
                    <a:pt x="38" y="109"/>
                  </a:lnTo>
                  <a:lnTo>
                    <a:pt x="25" y="103"/>
                  </a:lnTo>
                  <a:lnTo>
                    <a:pt x="14" y="93"/>
                  </a:lnTo>
                  <a:lnTo>
                    <a:pt x="6" y="81"/>
                  </a:lnTo>
                  <a:lnTo>
                    <a:pt x="2" y="67"/>
                  </a:lnTo>
                  <a:lnTo>
                    <a:pt x="0" y="54"/>
                  </a:lnTo>
                  <a:lnTo>
                    <a:pt x="3" y="39"/>
                  </a:lnTo>
                  <a:lnTo>
                    <a:pt x="9" y="25"/>
                  </a:lnTo>
                  <a:lnTo>
                    <a:pt x="18" y="14"/>
                  </a:lnTo>
                  <a:lnTo>
                    <a:pt x="30" y="6"/>
                  </a:lnTo>
                  <a:lnTo>
                    <a:pt x="44" y="1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8" name="Freeform 418"/>
            <p:cNvSpPr>
              <a:spLocks/>
            </p:cNvSpPr>
            <p:nvPr/>
          </p:nvSpPr>
          <p:spPr bwMode="auto">
            <a:xfrm>
              <a:off x="11455401" y="3827463"/>
              <a:ext cx="17463" cy="19050"/>
            </a:xfrm>
            <a:custGeom>
              <a:avLst/>
              <a:gdLst>
                <a:gd name="T0" fmla="*/ 49 w 112"/>
                <a:gd name="T1" fmla="*/ 0 h 113"/>
                <a:gd name="T2" fmla="*/ 64 w 112"/>
                <a:gd name="T3" fmla="*/ 1 h 113"/>
                <a:gd name="T4" fmla="*/ 78 w 112"/>
                <a:gd name="T5" fmla="*/ 5 h 113"/>
                <a:gd name="T6" fmla="*/ 92 w 112"/>
                <a:gd name="T7" fmla="*/ 12 h 113"/>
                <a:gd name="T8" fmla="*/ 101 w 112"/>
                <a:gd name="T9" fmla="*/ 23 h 113"/>
                <a:gd name="T10" fmla="*/ 109 w 112"/>
                <a:gd name="T11" fmla="*/ 35 h 113"/>
                <a:gd name="T12" fmla="*/ 112 w 112"/>
                <a:gd name="T13" fmla="*/ 50 h 113"/>
                <a:gd name="T14" fmla="*/ 112 w 112"/>
                <a:gd name="T15" fmla="*/ 65 h 113"/>
                <a:gd name="T16" fmla="*/ 108 w 112"/>
                <a:gd name="T17" fmla="*/ 79 h 113"/>
                <a:gd name="T18" fmla="*/ 98 w 112"/>
                <a:gd name="T19" fmla="*/ 93 h 113"/>
                <a:gd name="T20" fmla="*/ 87 w 112"/>
                <a:gd name="T21" fmla="*/ 103 h 113"/>
                <a:gd name="T22" fmla="*/ 72 w 112"/>
                <a:gd name="T23" fmla="*/ 110 h 113"/>
                <a:gd name="T24" fmla="*/ 55 w 112"/>
                <a:gd name="T25" fmla="*/ 113 h 113"/>
                <a:gd name="T26" fmla="*/ 45 w 112"/>
                <a:gd name="T27" fmla="*/ 111 h 113"/>
                <a:gd name="T28" fmla="*/ 33 w 112"/>
                <a:gd name="T29" fmla="*/ 107 h 113"/>
                <a:gd name="T30" fmla="*/ 20 w 112"/>
                <a:gd name="T31" fmla="*/ 100 h 113"/>
                <a:gd name="T32" fmla="*/ 10 w 112"/>
                <a:gd name="T33" fmla="*/ 89 h 113"/>
                <a:gd name="T34" fmla="*/ 3 w 112"/>
                <a:gd name="T35" fmla="*/ 76 h 113"/>
                <a:gd name="T36" fmla="*/ 0 w 112"/>
                <a:gd name="T37" fmla="*/ 62 h 113"/>
                <a:gd name="T38" fmla="*/ 0 w 112"/>
                <a:gd name="T39" fmla="*/ 48 h 113"/>
                <a:gd name="T40" fmla="*/ 4 w 112"/>
                <a:gd name="T41" fmla="*/ 33 h 113"/>
                <a:gd name="T42" fmla="*/ 13 w 112"/>
                <a:gd name="T43" fmla="*/ 21 h 113"/>
                <a:gd name="T44" fmla="*/ 23 w 112"/>
                <a:gd name="T45" fmla="*/ 10 h 113"/>
                <a:gd name="T46" fmla="*/ 36 w 112"/>
                <a:gd name="T47" fmla="*/ 4 h 113"/>
                <a:gd name="T48" fmla="*/ 49 w 112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3">
                  <a:moveTo>
                    <a:pt x="49" y="0"/>
                  </a:moveTo>
                  <a:lnTo>
                    <a:pt x="64" y="1"/>
                  </a:lnTo>
                  <a:lnTo>
                    <a:pt x="78" y="5"/>
                  </a:lnTo>
                  <a:lnTo>
                    <a:pt x="92" y="12"/>
                  </a:lnTo>
                  <a:lnTo>
                    <a:pt x="101" y="23"/>
                  </a:lnTo>
                  <a:lnTo>
                    <a:pt x="109" y="35"/>
                  </a:lnTo>
                  <a:lnTo>
                    <a:pt x="112" y="50"/>
                  </a:lnTo>
                  <a:lnTo>
                    <a:pt x="112" y="65"/>
                  </a:lnTo>
                  <a:lnTo>
                    <a:pt x="108" y="79"/>
                  </a:lnTo>
                  <a:lnTo>
                    <a:pt x="98" y="93"/>
                  </a:lnTo>
                  <a:lnTo>
                    <a:pt x="87" y="103"/>
                  </a:lnTo>
                  <a:lnTo>
                    <a:pt x="72" y="110"/>
                  </a:lnTo>
                  <a:lnTo>
                    <a:pt x="55" y="113"/>
                  </a:lnTo>
                  <a:lnTo>
                    <a:pt x="45" y="111"/>
                  </a:lnTo>
                  <a:lnTo>
                    <a:pt x="33" y="107"/>
                  </a:lnTo>
                  <a:lnTo>
                    <a:pt x="20" y="100"/>
                  </a:lnTo>
                  <a:lnTo>
                    <a:pt x="10" y="89"/>
                  </a:lnTo>
                  <a:lnTo>
                    <a:pt x="3" y="76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4" y="33"/>
                  </a:lnTo>
                  <a:lnTo>
                    <a:pt x="13" y="21"/>
                  </a:lnTo>
                  <a:lnTo>
                    <a:pt x="23" y="10"/>
                  </a:lnTo>
                  <a:lnTo>
                    <a:pt x="36" y="4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9" name="Freeform 419"/>
            <p:cNvSpPr>
              <a:spLocks/>
            </p:cNvSpPr>
            <p:nvPr/>
          </p:nvSpPr>
          <p:spPr bwMode="auto">
            <a:xfrm>
              <a:off x="11326813" y="3959226"/>
              <a:ext cx="17463" cy="17463"/>
            </a:xfrm>
            <a:custGeom>
              <a:avLst/>
              <a:gdLst>
                <a:gd name="T0" fmla="*/ 61 w 111"/>
                <a:gd name="T1" fmla="*/ 0 h 113"/>
                <a:gd name="T2" fmla="*/ 75 w 111"/>
                <a:gd name="T3" fmla="*/ 4 h 113"/>
                <a:gd name="T4" fmla="*/ 87 w 111"/>
                <a:gd name="T5" fmla="*/ 11 h 113"/>
                <a:gd name="T6" fmla="*/ 98 w 111"/>
                <a:gd name="T7" fmla="*/ 20 h 113"/>
                <a:gd name="T8" fmla="*/ 106 w 111"/>
                <a:gd name="T9" fmla="*/ 33 h 113"/>
                <a:gd name="T10" fmla="*/ 111 w 111"/>
                <a:gd name="T11" fmla="*/ 47 h 113"/>
                <a:gd name="T12" fmla="*/ 111 w 111"/>
                <a:gd name="T13" fmla="*/ 62 h 113"/>
                <a:gd name="T14" fmla="*/ 108 w 111"/>
                <a:gd name="T15" fmla="*/ 77 h 113"/>
                <a:gd name="T16" fmla="*/ 102 w 111"/>
                <a:gd name="T17" fmla="*/ 89 h 113"/>
                <a:gd name="T18" fmla="*/ 92 w 111"/>
                <a:gd name="T19" fmla="*/ 99 h 113"/>
                <a:gd name="T20" fmla="*/ 79 w 111"/>
                <a:gd name="T21" fmla="*/ 108 h 113"/>
                <a:gd name="T22" fmla="*/ 67 w 111"/>
                <a:gd name="T23" fmla="*/ 112 h 113"/>
                <a:gd name="T24" fmla="*/ 56 w 111"/>
                <a:gd name="T25" fmla="*/ 113 h 113"/>
                <a:gd name="T26" fmla="*/ 40 w 111"/>
                <a:gd name="T27" fmla="*/ 111 h 113"/>
                <a:gd name="T28" fmla="*/ 26 w 111"/>
                <a:gd name="T29" fmla="*/ 105 h 113"/>
                <a:gd name="T30" fmla="*/ 13 w 111"/>
                <a:gd name="T31" fmla="*/ 94 h 113"/>
                <a:gd name="T32" fmla="*/ 5 w 111"/>
                <a:gd name="T33" fmla="*/ 80 h 113"/>
                <a:gd name="T34" fmla="*/ 0 w 111"/>
                <a:gd name="T35" fmla="*/ 66 h 113"/>
                <a:gd name="T36" fmla="*/ 0 w 111"/>
                <a:gd name="T37" fmla="*/ 52 h 113"/>
                <a:gd name="T38" fmla="*/ 3 w 111"/>
                <a:gd name="T39" fmla="*/ 38 h 113"/>
                <a:gd name="T40" fmla="*/ 9 w 111"/>
                <a:gd name="T41" fmla="*/ 24 h 113"/>
                <a:gd name="T42" fmla="*/ 19 w 111"/>
                <a:gd name="T43" fmla="*/ 14 h 113"/>
                <a:gd name="T44" fmla="*/ 32 w 111"/>
                <a:gd name="T45" fmla="*/ 6 h 113"/>
                <a:gd name="T46" fmla="*/ 47 w 111"/>
                <a:gd name="T47" fmla="*/ 2 h 113"/>
                <a:gd name="T48" fmla="*/ 61 w 111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1" h="113">
                  <a:moveTo>
                    <a:pt x="61" y="0"/>
                  </a:moveTo>
                  <a:lnTo>
                    <a:pt x="75" y="4"/>
                  </a:lnTo>
                  <a:lnTo>
                    <a:pt x="87" y="11"/>
                  </a:lnTo>
                  <a:lnTo>
                    <a:pt x="98" y="20"/>
                  </a:lnTo>
                  <a:lnTo>
                    <a:pt x="106" y="33"/>
                  </a:lnTo>
                  <a:lnTo>
                    <a:pt x="111" y="47"/>
                  </a:lnTo>
                  <a:lnTo>
                    <a:pt x="111" y="62"/>
                  </a:lnTo>
                  <a:lnTo>
                    <a:pt x="108" y="77"/>
                  </a:lnTo>
                  <a:lnTo>
                    <a:pt x="102" y="89"/>
                  </a:lnTo>
                  <a:lnTo>
                    <a:pt x="92" y="99"/>
                  </a:lnTo>
                  <a:lnTo>
                    <a:pt x="79" y="108"/>
                  </a:lnTo>
                  <a:lnTo>
                    <a:pt x="67" y="112"/>
                  </a:lnTo>
                  <a:lnTo>
                    <a:pt x="56" y="113"/>
                  </a:lnTo>
                  <a:lnTo>
                    <a:pt x="40" y="111"/>
                  </a:lnTo>
                  <a:lnTo>
                    <a:pt x="26" y="105"/>
                  </a:lnTo>
                  <a:lnTo>
                    <a:pt x="13" y="94"/>
                  </a:lnTo>
                  <a:lnTo>
                    <a:pt x="5" y="80"/>
                  </a:lnTo>
                  <a:lnTo>
                    <a:pt x="0" y="66"/>
                  </a:lnTo>
                  <a:lnTo>
                    <a:pt x="0" y="52"/>
                  </a:lnTo>
                  <a:lnTo>
                    <a:pt x="3" y="38"/>
                  </a:lnTo>
                  <a:lnTo>
                    <a:pt x="9" y="24"/>
                  </a:lnTo>
                  <a:lnTo>
                    <a:pt x="19" y="14"/>
                  </a:lnTo>
                  <a:lnTo>
                    <a:pt x="32" y="6"/>
                  </a:lnTo>
                  <a:lnTo>
                    <a:pt x="47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0" name="Freeform 420"/>
            <p:cNvSpPr>
              <a:spLocks/>
            </p:cNvSpPr>
            <p:nvPr/>
          </p:nvSpPr>
          <p:spPr bwMode="auto">
            <a:xfrm>
              <a:off x="11169651" y="3978276"/>
              <a:ext cx="17463" cy="17463"/>
            </a:xfrm>
            <a:custGeom>
              <a:avLst/>
              <a:gdLst>
                <a:gd name="T0" fmla="*/ 51 w 113"/>
                <a:gd name="T1" fmla="*/ 0 h 113"/>
                <a:gd name="T2" fmla="*/ 67 w 113"/>
                <a:gd name="T3" fmla="*/ 1 h 113"/>
                <a:gd name="T4" fmla="*/ 81 w 113"/>
                <a:gd name="T5" fmla="*/ 7 h 113"/>
                <a:gd name="T6" fmla="*/ 93 w 113"/>
                <a:gd name="T7" fmla="*/ 14 h 113"/>
                <a:gd name="T8" fmla="*/ 103 w 113"/>
                <a:gd name="T9" fmla="*/ 25 h 113"/>
                <a:gd name="T10" fmla="*/ 109 w 113"/>
                <a:gd name="T11" fmla="*/ 38 h 113"/>
                <a:gd name="T12" fmla="*/ 113 w 113"/>
                <a:gd name="T13" fmla="*/ 53 h 113"/>
                <a:gd name="T14" fmla="*/ 112 w 113"/>
                <a:gd name="T15" fmla="*/ 67 h 113"/>
                <a:gd name="T16" fmla="*/ 107 w 113"/>
                <a:gd name="T17" fmla="*/ 83 h 113"/>
                <a:gd name="T18" fmla="*/ 97 w 113"/>
                <a:gd name="T19" fmla="*/ 95 h 113"/>
                <a:gd name="T20" fmla="*/ 86 w 113"/>
                <a:gd name="T21" fmla="*/ 105 h 113"/>
                <a:gd name="T22" fmla="*/ 71 w 113"/>
                <a:gd name="T23" fmla="*/ 111 h 113"/>
                <a:gd name="T24" fmla="*/ 56 w 113"/>
                <a:gd name="T25" fmla="*/ 113 h 113"/>
                <a:gd name="T26" fmla="*/ 51 w 113"/>
                <a:gd name="T27" fmla="*/ 113 h 113"/>
                <a:gd name="T28" fmla="*/ 46 w 113"/>
                <a:gd name="T29" fmla="*/ 112 h 113"/>
                <a:gd name="T30" fmla="*/ 28 w 113"/>
                <a:gd name="T31" fmla="*/ 106 h 113"/>
                <a:gd name="T32" fmla="*/ 15 w 113"/>
                <a:gd name="T33" fmla="*/ 95 h 113"/>
                <a:gd name="T34" fmla="*/ 5 w 113"/>
                <a:gd name="T35" fmla="*/ 81 h 113"/>
                <a:gd name="T36" fmla="*/ 0 w 113"/>
                <a:gd name="T37" fmla="*/ 64 h 113"/>
                <a:gd name="T38" fmla="*/ 1 w 113"/>
                <a:gd name="T39" fmla="*/ 46 h 113"/>
                <a:gd name="T40" fmla="*/ 5 w 113"/>
                <a:gd name="T41" fmla="*/ 32 h 113"/>
                <a:gd name="T42" fmla="*/ 14 w 113"/>
                <a:gd name="T43" fmla="*/ 20 h 113"/>
                <a:gd name="T44" fmla="*/ 24 w 113"/>
                <a:gd name="T45" fmla="*/ 10 h 113"/>
                <a:gd name="T46" fmla="*/ 38 w 113"/>
                <a:gd name="T47" fmla="*/ 4 h 113"/>
                <a:gd name="T48" fmla="*/ 51 w 113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3">
                  <a:moveTo>
                    <a:pt x="51" y="0"/>
                  </a:moveTo>
                  <a:lnTo>
                    <a:pt x="67" y="1"/>
                  </a:lnTo>
                  <a:lnTo>
                    <a:pt x="81" y="7"/>
                  </a:lnTo>
                  <a:lnTo>
                    <a:pt x="93" y="14"/>
                  </a:lnTo>
                  <a:lnTo>
                    <a:pt x="103" y="25"/>
                  </a:lnTo>
                  <a:lnTo>
                    <a:pt x="109" y="38"/>
                  </a:lnTo>
                  <a:lnTo>
                    <a:pt x="113" y="53"/>
                  </a:lnTo>
                  <a:lnTo>
                    <a:pt x="112" y="67"/>
                  </a:lnTo>
                  <a:lnTo>
                    <a:pt x="107" y="83"/>
                  </a:lnTo>
                  <a:lnTo>
                    <a:pt x="97" y="95"/>
                  </a:lnTo>
                  <a:lnTo>
                    <a:pt x="86" y="105"/>
                  </a:lnTo>
                  <a:lnTo>
                    <a:pt x="71" y="111"/>
                  </a:lnTo>
                  <a:lnTo>
                    <a:pt x="56" y="113"/>
                  </a:lnTo>
                  <a:lnTo>
                    <a:pt x="51" y="113"/>
                  </a:lnTo>
                  <a:lnTo>
                    <a:pt x="46" y="112"/>
                  </a:lnTo>
                  <a:lnTo>
                    <a:pt x="28" y="106"/>
                  </a:lnTo>
                  <a:lnTo>
                    <a:pt x="15" y="95"/>
                  </a:lnTo>
                  <a:lnTo>
                    <a:pt x="5" y="81"/>
                  </a:lnTo>
                  <a:lnTo>
                    <a:pt x="0" y="64"/>
                  </a:lnTo>
                  <a:lnTo>
                    <a:pt x="1" y="46"/>
                  </a:lnTo>
                  <a:lnTo>
                    <a:pt x="5" y="32"/>
                  </a:lnTo>
                  <a:lnTo>
                    <a:pt x="14" y="20"/>
                  </a:lnTo>
                  <a:lnTo>
                    <a:pt x="24" y="10"/>
                  </a:lnTo>
                  <a:lnTo>
                    <a:pt x="38" y="4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1" name="Freeform 421"/>
            <p:cNvSpPr>
              <a:spLocks/>
            </p:cNvSpPr>
            <p:nvPr/>
          </p:nvSpPr>
          <p:spPr bwMode="auto">
            <a:xfrm>
              <a:off x="11196638" y="3981451"/>
              <a:ext cx="17463" cy="17463"/>
            </a:xfrm>
            <a:custGeom>
              <a:avLst/>
              <a:gdLst>
                <a:gd name="T0" fmla="*/ 61 w 112"/>
                <a:gd name="T1" fmla="*/ 0 h 113"/>
                <a:gd name="T2" fmla="*/ 79 w 112"/>
                <a:gd name="T3" fmla="*/ 5 h 113"/>
                <a:gd name="T4" fmla="*/ 94 w 112"/>
                <a:gd name="T5" fmla="*/ 14 h 113"/>
                <a:gd name="T6" fmla="*/ 105 w 112"/>
                <a:gd name="T7" fmla="*/ 27 h 113"/>
                <a:gd name="T8" fmla="*/ 111 w 112"/>
                <a:gd name="T9" fmla="*/ 43 h 113"/>
                <a:gd name="T10" fmla="*/ 112 w 112"/>
                <a:gd name="T11" fmla="*/ 61 h 113"/>
                <a:gd name="T12" fmla="*/ 109 w 112"/>
                <a:gd name="T13" fmla="*/ 78 h 113"/>
                <a:gd name="T14" fmla="*/ 101 w 112"/>
                <a:gd name="T15" fmla="*/ 92 h 113"/>
                <a:gd name="T16" fmla="*/ 88 w 112"/>
                <a:gd name="T17" fmla="*/ 103 h 113"/>
                <a:gd name="T18" fmla="*/ 74 w 112"/>
                <a:gd name="T19" fmla="*/ 110 h 113"/>
                <a:gd name="T20" fmla="*/ 56 w 112"/>
                <a:gd name="T21" fmla="*/ 113 h 113"/>
                <a:gd name="T22" fmla="*/ 55 w 112"/>
                <a:gd name="T23" fmla="*/ 113 h 113"/>
                <a:gd name="T24" fmla="*/ 52 w 112"/>
                <a:gd name="T25" fmla="*/ 112 h 113"/>
                <a:gd name="T26" fmla="*/ 52 w 112"/>
                <a:gd name="T27" fmla="*/ 113 h 113"/>
                <a:gd name="T28" fmla="*/ 34 w 112"/>
                <a:gd name="T29" fmla="*/ 108 h 113"/>
                <a:gd name="T30" fmla="*/ 19 w 112"/>
                <a:gd name="T31" fmla="*/ 99 h 113"/>
                <a:gd name="T32" fmla="*/ 9 w 112"/>
                <a:gd name="T33" fmla="*/ 86 h 113"/>
                <a:gd name="T34" fmla="*/ 2 w 112"/>
                <a:gd name="T35" fmla="*/ 69 h 113"/>
                <a:gd name="T36" fmla="*/ 0 w 112"/>
                <a:gd name="T37" fmla="*/ 51 h 113"/>
                <a:gd name="T38" fmla="*/ 5 w 112"/>
                <a:gd name="T39" fmla="*/ 34 h 113"/>
                <a:gd name="T40" fmla="*/ 14 w 112"/>
                <a:gd name="T41" fmla="*/ 19 h 113"/>
                <a:gd name="T42" fmla="*/ 28 w 112"/>
                <a:gd name="T43" fmla="*/ 8 h 113"/>
                <a:gd name="T44" fmla="*/ 43 w 112"/>
                <a:gd name="T45" fmla="*/ 1 h 113"/>
                <a:gd name="T46" fmla="*/ 61 w 112"/>
                <a:gd name="T4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2" h="113">
                  <a:moveTo>
                    <a:pt x="61" y="0"/>
                  </a:moveTo>
                  <a:lnTo>
                    <a:pt x="79" y="5"/>
                  </a:lnTo>
                  <a:lnTo>
                    <a:pt x="94" y="14"/>
                  </a:lnTo>
                  <a:lnTo>
                    <a:pt x="105" y="27"/>
                  </a:lnTo>
                  <a:lnTo>
                    <a:pt x="111" y="43"/>
                  </a:lnTo>
                  <a:lnTo>
                    <a:pt x="112" y="61"/>
                  </a:lnTo>
                  <a:lnTo>
                    <a:pt x="109" y="78"/>
                  </a:lnTo>
                  <a:lnTo>
                    <a:pt x="101" y="92"/>
                  </a:lnTo>
                  <a:lnTo>
                    <a:pt x="88" y="103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55" y="113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34" y="108"/>
                  </a:lnTo>
                  <a:lnTo>
                    <a:pt x="19" y="99"/>
                  </a:lnTo>
                  <a:lnTo>
                    <a:pt x="9" y="86"/>
                  </a:lnTo>
                  <a:lnTo>
                    <a:pt x="2" y="69"/>
                  </a:lnTo>
                  <a:lnTo>
                    <a:pt x="0" y="51"/>
                  </a:lnTo>
                  <a:lnTo>
                    <a:pt x="5" y="34"/>
                  </a:lnTo>
                  <a:lnTo>
                    <a:pt x="14" y="19"/>
                  </a:lnTo>
                  <a:lnTo>
                    <a:pt x="28" y="8"/>
                  </a:lnTo>
                  <a:lnTo>
                    <a:pt x="43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2" name="Freeform 422"/>
            <p:cNvSpPr>
              <a:spLocks/>
            </p:cNvSpPr>
            <p:nvPr/>
          </p:nvSpPr>
          <p:spPr bwMode="auto">
            <a:xfrm>
              <a:off x="11142663" y="3971926"/>
              <a:ext cx="19050" cy="17463"/>
            </a:xfrm>
            <a:custGeom>
              <a:avLst/>
              <a:gdLst>
                <a:gd name="T0" fmla="*/ 57 w 113"/>
                <a:gd name="T1" fmla="*/ 0 h 111"/>
                <a:gd name="T2" fmla="*/ 72 w 113"/>
                <a:gd name="T3" fmla="*/ 2 h 111"/>
                <a:gd name="T4" fmla="*/ 86 w 113"/>
                <a:gd name="T5" fmla="*/ 8 h 111"/>
                <a:gd name="T6" fmla="*/ 97 w 113"/>
                <a:gd name="T7" fmla="*/ 18 h 111"/>
                <a:gd name="T8" fmla="*/ 106 w 113"/>
                <a:gd name="T9" fmla="*/ 29 h 111"/>
                <a:gd name="T10" fmla="*/ 111 w 113"/>
                <a:gd name="T11" fmla="*/ 43 h 111"/>
                <a:gd name="T12" fmla="*/ 113 w 113"/>
                <a:gd name="T13" fmla="*/ 57 h 111"/>
                <a:gd name="T14" fmla="*/ 111 w 113"/>
                <a:gd name="T15" fmla="*/ 72 h 111"/>
                <a:gd name="T16" fmla="*/ 105 w 113"/>
                <a:gd name="T17" fmla="*/ 85 h 111"/>
                <a:gd name="T18" fmla="*/ 95 w 113"/>
                <a:gd name="T19" fmla="*/ 97 h 111"/>
                <a:gd name="T20" fmla="*/ 84 w 113"/>
                <a:gd name="T21" fmla="*/ 105 h 111"/>
                <a:gd name="T22" fmla="*/ 70 w 113"/>
                <a:gd name="T23" fmla="*/ 110 h 111"/>
                <a:gd name="T24" fmla="*/ 56 w 113"/>
                <a:gd name="T25" fmla="*/ 111 h 111"/>
                <a:gd name="T26" fmla="*/ 51 w 113"/>
                <a:gd name="T27" fmla="*/ 111 h 111"/>
                <a:gd name="T28" fmla="*/ 45 w 113"/>
                <a:gd name="T29" fmla="*/ 111 h 111"/>
                <a:gd name="T30" fmla="*/ 40 w 113"/>
                <a:gd name="T31" fmla="*/ 109 h 111"/>
                <a:gd name="T32" fmla="*/ 26 w 113"/>
                <a:gd name="T33" fmla="*/ 103 h 111"/>
                <a:gd name="T34" fmla="*/ 15 w 113"/>
                <a:gd name="T35" fmla="*/ 94 h 111"/>
                <a:gd name="T36" fmla="*/ 6 w 113"/>
                <a:gd name="T37" fmla="*/ 82 h 111"/>
                <a:gd name="T38" fmla="*/ 1 w 113"/>
                <a:gd name="T39" fmla="*/ 69 h 111"/>
                <a:gd name="T40" fmla="*/ 0 w 113"/>
                <a:gd name="T41" fmla="*/ 54 h 111"/>
                <a:gd name="T42" fmla="*/ 2 w 113"/>
                <a:gd name="T43" fmla="*/ 39 h 111"/>
                <a:gd name="T44" fmla="*/ 8 w 113"/>
                <a:gd name="T45" fmla="*/ 26 h 111"/>
                <a:gd name="T46" fmla="*/ 18 w 113"/>
                <a:gd name="T47" fmla="*/ 14 h 111"/>
                <a:gd name="T48" fmla="*/ 29 w 113"/>
                <a:gd name="T49" fmla="*/ 6 h 111"/>
                <a:gd name="T50" fmla="*/ 43 w 113"/>
                <a:gd name="T51" fmla="*/ 2 h 111"/>
                <a:gd name="T52" fmla="*/ 57 w 113"/>
                <a:gd name="T5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2" y="2"/>
                  </a:lnTo>
                  <a:lnTo>
                    <a:pt x="86" y="8"/>
                  </a:lnTo>
                  <a:lnTo>
                    <a:pt x="97" y="18"/>
                  </a:lnTo>
                  <a:lnTo>
                    <a:pt x="106" y="29"/>
                  </a:lnTo>
                  <a:lnTo>
                    <a:pt x="111" y="43"/>
                  </a:lnTo>
                  <a:lnTo>
                    <a:pt x="113" y="57"/>
                  </a:lnTo>
                  <a:lnTo>
                    <a:pt x="111" y="72"/>
                  </a:lnTo>
                  <a:lnTo>
                    <a:pt x="105" y="85"/>
                  </a:lnTo>
                  <a:lnTo>
                    <a:pt x="95" y="97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6" y="111"/>
                  </a:lnTo>
                  <a:lnTo>
                    <a:pt x="51" y="111"/>
                  </a:lnTo>
                  <a:lnTo>
                    <a:pt x="45" y="111"/>
                  </a:lnTo>
                  <a:lnTo>
                    <a:pt x="40" y="109"/>
                  </a:lnTo>
                  <a:lnTo>
                    <a:pt x="26" y="103"/>
                  </a:lnTo>
                  <a:lnTo>
                    <a:pt x="15" y="94"/>
                  </a:lnTo>
                  <a:lnTo>
                    <a:pt x="6" y="82"/>
                  </a:lnTo>
                  <a:lnTo>
                    <a:pt x="1" y="69"/>
                  </a:lnTo>
                  <a:lnTo>
                    <a:pt x="0" y="54"/>
                  </a:lnTo>
                  <a:lnTo>
                    <a:pt x="2" y="39"/>
                  </a:lnTo>
                  <a:lnTo>
                    <a:pt x="8" y="26"/>
                  </a:lnTo>
                  <a:lnTo>
                    <a:pt x="18" y="14"/>
                  </a:lnTo>
                  <a:lnTo>
                    <a:pt x="29" y="6"/>
                  </a:lnTo>
                  <a:lnTo>
                    <a:pt x="43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3" name="Freeform 423"/>
            <p:cNvSpPr>
              <a:spLocks/>
            </p:cNvSpPr>
            <p:nvPr/>
          </p:nvSpPr>
          <p:spPr bwMode="auto">
            <a:xfrm>
              <a:off x="11118851" y="3962401"/>
              <a:ext cx="17463" cy="19050"/>
            </a:xfrm>
            <a:custGeom>
              <a:avLst/>
              <a:gdLst>
                <a:gd name="T0" fmla="*/ 63 w 112"/>
                <a:gd name="T1" fmla="*/ 0 h 111"/>
                <a:gd name="T2" fmla="*/ 77 w 112"/>
                <a:gd name="T3" fmla="*/ 4 h 111"/>
                <a:gd name="T4" fmla="*/ 91 w 112"/>
                <a:gd name="T5" fmla="*/ 11 h 111"/>
                <a:gd name="T6" fmla="*/ 100 w 112"/>
                <a:gd name="T7" fmla="*/ 21 h 111"/>
                <a:gd name="T8" fmla="*/ 108 w 112"/>
                <a:gd name="T9" fmla="*/ 34 h 111"/>
                <a:gd name="T10" fmla="*/ 112 w 112"/>
                <a:gd name="T11" fmla="*/ 47 h 111"/>
                <a:gd name="T12" fmla="*/ 112 w 112"/>
                <a:gd name="T13" fmla="*/ 62 h 111"/>
                <a:gd name="T14" fmla="*/ 108 w 112"/>
                <a:gd name="T15" fmla="*/ 77 h 111"/>
                <a:gd name="T16" fmla="*/ 99 w 112"/>
                <a:gd name="T17" fmla="*/ 91 h 111"/>
                <a:gd name="T18" fmla="*/ 87 w 112"/>
                <a:gd name="T19" fmla="*/ 102 h 111"/>
                <a:gd name="T20" fmla="*/ 72 w 112"/>
                <a:gd name="T21" fmla="*/ 109 h 111"/>
                <a:gd name="T22" fmla="*/ 56 w 112"/>
                <a:gd name="T23" fmla="*/ 111 h 111"/>
                <a:gd name="T24" fmla="*/ 45 w 112"/>
                <a:gd name="T25" fmla="*/ 110 h 111"/>
                <a:gd name="T26" fmla="*/ 35 w 112"/>
                <a:gd name="T27" fmla="*/ 107 h 111"/>
                <a:gd name="T28" fmla="*/ 21 w 112"/>
                <a:gd name="T29" fmla="*/ 100 h 111"/>
                <a:gd name="T30" fmla="*/ 12 w 112"/>
                <a:gd name="T31" fmla="*/ 89 h 111"/>
                <a:gd name="T32" fmla="*/ 4 w 112"/>
                <a:gd name="T33" fmla="*/ 77 h 111"/>
                <a:gd name="T34" fmla="*/ 0 w 112"/>
                <a:gd name="T35" fmla="*/ 63 h 111"/>
                <a:gd name="T36" fmla="*/ 0 w 112"/>
                <a:gd name="T37" fmla="*/ 49 h 111"/>
                <a:gd name="T38" fmla="*/ 4 w 112"/>
                <a:gd name="T39" fmla="*/ 34 h 111"/>
                <a:gd name="T40" fmla="*/ 12 w 112"/>
                <a:gd name="T41" fmla="*/ 20 h 111"/>
                <a:gd name="T42" fmla="*/ 22 w 112"/>
                <a:gd name="T43" fmla="*/ 10 h 111"/>
                <a:gd name="T44" fmla="*/ 35 w 112"/>
                <a:gd name="T45" fmla="*/ 4 h 111"/>
                <a:gd name="T46" fmla="*/ 48 w 112"/>
                <a:gd name="T47" fmla="*/ 0 h 111"/>
                <a:gd name="T48" fmla="*/ 63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63" y="0"/>
                  </a:moveTo>
                  <a:lnTo>
                    <a:pt x="77" y="4"/>
                  </a:lnTo>
                  <a:lnTo>
                    <a:pt x="91" y="11"/>
                  </a:lnTo>
                  <a:lnTo>
                    <a:pt x="100" y="21"/>
                  </a:lnTo>
                  <a:lnTo>
                    <a:pt x="108" y="34"/>
                  </a:lnTo>
                  <a:lnTo>
                    <a:pt x="112" y="47"/>
                  </a:lnTo>
                  <a:lnTo>
                    <a:pt x="112" y="62"/>
                  </a:lnTo>
                  <a:lnTo>
                    <a:pt x="108" y="77"/>
                  </a:lnTo>
                  <a:lnTo>
                    <a:pt x="99" y="91"/>
                  </a:lnTo>
                  <a:lnTo>
                    <a:pt x="87" y="102"/>
                  </a:lnTo>
                  <a:lnTo>
                    <a:pt x="72" y="109"/>
                  </a:lnTo>
                  <a:lnTo>
                    <a:pt x="56" y="111"/>
                  </a:lnTo>
                  <a:lnTo>
                    <a:pt x="45" y="110"/>
                  </a:lnTo>
                  <a:lnTo>
                    <a:pt x="35" y="107"/>
                  </a:lnTo>
                  <a:lnTo>
                    <a:pt x="21" y="100"/>
                  </a:lnTo>
                  <a:lnTo>
                    <a:pt x="12" y="89"/>
                  </a:lnTo>
                  <a:lnTo>
                    <a:pt x="4" y="77"/>
                  </a:lnTo>
                  <a:lnTo>
                    <a:pt x="0" y="63"/>
                  </a:lnTo>
                  <a:lnTo>
                    <a:pt x="0" y="49"/>
                  </a:lnTo>
                  <a:lnTo>
                    <a:pt x="4" y="34"/>
                  </a:lnTo>
                  <a:lnTo>
                    <a:pt x="12" y="20"/>
                  </a:lnTo>
                  <a:lnTo>
                    <a:pt x="22" y="10"/>
                  </a:lnTo>
                  <a:lnTo>
                    <a:pt x="35" y="4"/>
                  </a:lnTo>
                  <a:lnTo>
                    <a:pt x="48" y="0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4" name="Freeform 424"/>
            <p:cNvSpPr>
              <a:spLocks/>
            </p:cNvSpPr>
            <p:nvPr/>
          </p:nvSpPr>
          <p:spPr bwMode="auto">
            <a:xfrm>
              <a:off x="11249026" y="3981451"/>
              <a:ext cx="19050" cy="17463"/>
            </a:xfrm>
            <a:custGeom>
              <a:avLst/>
              <a:gdLst>
                <a:gd name="T0" fmla="*/ 49 w 112"/>
                <a:gd name="T1" fmla="*/ 0 h 112"/>
                <a:gd name="T2" fmla="*/ 67 w 112"/>
                <a:gd name="T3" fmla="*/ 1 h 112"/>
                <a:gd name="T4" fmla="*/ 84 w 112"/>
                <a:gd name="T5" fmla="*/ 6 h 112"/>
                <a:gd name="T6" fmla="*/ 98 w 112"/>
                <a:gd name="T7" fmla="*/ 18 h 112"/>
                <a:gd name="T8" fmla="*/ 107 w 112"/>
                <a:gd name="T9" fmla="*/ 31 h 112"/>
                <a:gd name="T10" fmla="*/ 112 w 112"/>
                <a:gd name="T11" fmla="*/ 49 h 112"/>
                <a:gd name="T12" fmla="*/ 111 w 112"/>
                <a:gd name="T13" fmla="*/ 67 h 112"/>
                <a:gd name="T14" fmla="*/ 105 w 112"/>
                <a:gd name="T15" fmla="*/ 84 h 112"/>
                <a:gd name="T16" fmla="*/ 94 w 112"/>
                <a:gd name="T17" fmla="*/ 97 h 112"/>
                <a:gd name="T18" fmla="*/ 80 w 112"/>
                <a:gd name="T19" fmla="*/ 107 h 112"/>
                <a:gd name="T20" fmla="*/ 63 w 112"/>
                <a:gd name="T21" fmla="*/ 112 h 112"/>
                <a:gd name="T22" fmla="*/ 63 w 112"/>
                <a:gd name="T23" fmla="*/ 112 h 112"/>
                <a:gd name="T24" fmla="*/ 59 w 112"/>
                <a:gd name="T25" fmla="*/ 112 h 112"/>
                <a:gd name="T26" fmla="*/ 56 w 112"/>
                <a:gd name="T27" fmla="*/ 112 h 112"/>
                <a:gd name="T28" fmla="*/ 40 w 112"/>
                <a:gd name="T29" fmla="*/ 110 h 112"/>
                <a:gd name="T30" fmla="*/ 25 w 112"/>
                <a:gd name="T31" fmla="*/ 103 h 112"/>
                <a:gd name="T32" fmla="*/ 13 w 112"/>
                <a:gd name="T33" fmla="*/ 92 h 112"/>
                <a:gd name="T34" fmla="*/ 4 w 112"/>
                <a:gd name="T35" fmla="*/ 78 h 112"/>
                <a:gd name="T36" fmla="*/ 0 w 112"/>
                <a:gd name="T37" fmla="*/ 63 h 112"/>
                <a:gd name="T38" fmla="*/ 0 w 112"/>
                <a:gd name="T39" fmla="*/ 45 h 112"/>
                <a:gd name="T40" fmla="*/ 7 w 112"/>
                <a:gd name="T41" fmla="*/ 28 h 112"/>
                <a:gd name="T42" fmla="*/ 17 w 112"/>
                <a:gd name="T43" fmla="*/ 15 h 112"/>
                <a:gd name="T44" fmla="*/ 32 w 112"/>
                <a:gd name="T45" fmla="*/ 5 h 112"/>
                <a:gd name="T46" fmla="*/ 49 w 112"/>
                <a:gd name="T4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2" h="112">
                  <a:moveTo>
                    <a:pt x="49" y="0"/>
                  </a:moveTo>
                  <a:lnTo>
                    <a:pt x="67" y="1"/>
                  </a:lnTo>
                  <a:lnTo>
                    <a:pt x="84" y="6"/>
                  </a:lnTo>
                  <a:lnTo>
                    <a:pt x="98" y="18"/>
                  </a:lnTo>
                  <a:lnTo>
                    <a:pt x="107" y="31"/>
                  </a:lnTo>
                  <a:lnTo>
                    <a:pt x="112" y="49"/>
                  </a:lnTo>
                  <a:lnTo>
                    <a:pt x="111" y="67"/>
                  </a:lnTo>
                  <a:lnTo>
                    <a:pt x="105" y="84"/>
                  </a:lnTo>
                  <a:lnTo>
                    <a:pt x="94" y="97"/>
                  </a:lnTo>
                  <a:lnTo>
                    <a:pt x="80" y="107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9" y="112"/>
                  </a:lnTo>
                  <a:lnTo>
                    <a:pt x="56" y="112"/>
                  </a:lnTo>
                  <a:lnTo>
                    <a:pt x="40" y="110"/>
                  </a:lnTo>
                  <a:lnTo>
                    <a:pt x="25" y="103"/>
                  </a:lnTo>
                  <a:lnTo>
                    <a:pt x="13" y="92"/>
                  </a:lnTo>
                  <a:lnTo>
                    <a:pt x="4" y="78"/>
                  </a:lnTo>
                  <a:lnTo>
                    <a:pt x="0" y="63"/>
                  </a:lnTo>
                  <a:lnTo>
                    <a:pt x="0" y="45"/>
                  </a:lnTo>
                  <a:lnTo>
                    <a:pt x="7" y="28"/>
                  </a:lnTo>
                  <a:lnTo>
                    <a:pt x="17" y="15"/>
                  </a:lnTo>
                  <a:lnTo>
                    <a:pt x="32" y="5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5" name="Freeform 425"/>
            <p:cNvSpPr>
              <a:spLocks/>
            </p:cNvSpPr>
            <p:nvPr/>
          </p:nvSpPr>
          <p:spPr bwMode="auto">
            <a:xfrm>
              <a:off x="11301413" y="3968751"/>
              <a:ext cx="17463" cy="17463"/>
            </a:xfrm>
            <a:custGeom>
              <a:avLst/>
              <a:gdLst>
                <a:gd name="T0" fmla="*/ 52 w 112"/>
                <a:gd name="T1" fmla="*/ 0 h 112"/>
                <a:gd name="T2" fmla="*/ 67 w 112"/>
                <a:gd name="T3" fmla="*/ 1 h 112"/>
                <a:gd name="T4" fmla="*/ 80 w 112"/>
                <a:gd name="T5" fmla="*/ 5 h 112"/>
                <a:gd name="T6" fmla="*/ 93 w 112"/>
                <a:gd name="T7" fmla="*/ 14 h 112"/>
                <a:gd name="T8" fmla="*/ 102 w 112"/>
                <a:gd name="T9" fmla="*/ 24 h 112"/>
                <a:gd name="T10" fmla="*/ 109 w 112"/>
                <a:gd name="T11" fmla="*/ 38 h 112"/>
                <a:gd name="T12" fmla="*/ 112 w 112"/>
                <a:gd name="T13" fmla="*/ 52 h 112"/>
                <a:gd name="T14" fmla="*/ 111 w 112"/>
                <a:gd name="T15" fmla="*/ 67 h 112"/>
                <a:gd name="T16" fmla="*/ 106 w 112"/>
                <a:gd name="T17" fmla="*/ 80 h 112"/>
                <a:gd name="T18" fmla="*/ 98 w 112"/>
                <a:gd name="T19" fmla="*/ 93 h 112"/>
                <a:gd name="T20" fmla="*/ 87 w 112"/>
                <a:gd name="T21" fmla="*/ 102 h 112"/>
                <a:gd name="T22" fmla="*/ 74 w 112"/>
                <a:gd name="T23" fmla="*/ 108 h 112"/>
                <a:gd name="T24" fmla="*/ 64 w 112"/>
                <a:gd name="T25" fmla="*/ 111 h 112"/>
                <a:gd name="T26" fmla="*/ 55 w 112"/>
                <a:gd name="T27" fmla="*/ 112 h 112"/>
                <a:gd name="T28" fmla="*/ 41 w 112"/>
                <a:gd name="T29" fmla="*/ 111 h 112"/>
                <a:gd name="T30" fmla="*/ 29 w 112"/>
                <a:gd name="T31" fmla="*/ 105 h 112"/>
                <a:gd name="T32" fmla="*/ 17 w 112"/>
                <a:gd name="T33" fmla="*/ 97 h 112"/>
                <a:gd name="T34" fmla="*/ 9 w 112"/>
                <a:gd name="T35" fmla="*/ 87 h 112"/>
                <a:gd name="T36" fmla="*/ 3 w 112"/>
                <a:gd name="T37" fmla="*/ 74 h 112"/>
                <a:gd name="T38" fmla="*/ 0 w 112"/>
                <a:gd name="T39" fmla="*/ 59 h 112"/>
                <a:gd name="T40" fmla="*/ 1 w 112"/>
                <a:gd name="T41" fmla="*/ 45 h 112"/>
                <a:gd name="T42" fmla="*/ 5 w 112"/>
                <a:gd name="T43" fmla="*/ 31 h 112"/>
                <a:gd name="T44" fmla="*/ 13 w 112"/>
                <a:gd name="T45" fmla="*/ 19 h 112"/>
                <a:gd name="T46" fmla="*/ 24 w 112"/>
                <a:gd name="T47" fmla="*/ 9 h 112"/>
                <a:gd name="T48" fmla="*/ 37 w 112"/>
                <a:gd name="T49" fmla="*/ 3 h 112"/>
                <a:gd name="T50" fmla="*/ 52 w 112"/>
                <a:gd name="T5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2" h="112">
                  <a:moveTo>
                    <a:pt x="52" y="0"/>
                  </a:moveTo>
                  <a:lnTo>
                    <a:pt x="67" y="1"/>
                  </a:lnTo>
                  <a:lnTo>
                    <a:pt x="80" y="5"/>
                  </a:lnTo>
                  <a:lnTo>
                    <a:pt x="93" y="14"/>
                  </a:lnTo>
                  <a:lnTo>
                    <a:pt x="102" y="24"/>
                  </a:lnTo>
                  <a:lnTo>
                    <a:pt x="109" y="38"/>
                  </a:lnTo>
                  <a:lnTo>
                    <a:pt x="112" y="52"/>
                  </a:lnTo>
                  <a:lnTo>
                    <a:pt x="111" y="67"/>
                  </a:lnTo>
                  <a:lnTo>
                    <a:pt x="106" y="80"/>
                  </a:lnTo>
                  <a:lnTo>
                    <a:pt x="98" y="93"/>
                  </a:lnTo>
                  <a:lnTo>
                    <a:pt x="87" y="102"/>
                  </a:lnTo>
                  <a:lnTo>
                    <a:pt x="74" y="108"/>
                  </a:lnTo>
                  <a:lnTo>
                    <a:pt x="64" y="111"/>
                  </a:lnTo>
                  <a:lnTo>
                    <a:pt x="55" y="112"/>
                  </a:lnTo>
                  <a:lnTo>
                    <a:pt x="41" y="111"/>
                  </a:lnTo>
                  <a:lnTo>
                    <a:pt x="29" y="105"/>
                  </a:lnTo>
                  <a:lnTo>
                    <a:pt x="17" y="97"/>
                  </a:lnTo>
                  <a:lnTo>
                    <a:pt x="9" y="87"/>
                  </a:lnTo>
                  <a:lnTo>
                    <a:pt x="3" y="74"/>
                  </a:lnTo>
                  <a:lnTo>
                    <a:pt x="0" y="59"/>
                  </a:lnTo>
                  <a:lnTo>
                    <a:pt x="1" y="45"/>
                  </a:lnTo>
                  <a:lnTo>
                    <a:pt x="5" y="31"/>
                  </a:lnTo>
                  <a:lnTo>
                    <a:pt x="13" y="19"/>
                  </a:lnTo>
                  <a:lnTo>
                    <a:pt x="24" y="9"/>
                  </a:lnTo>
                  <a:lnTo>
                    <a:pt x="37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6" name="Freeform 426"/>
            <p:cNvSpPr>
              <a:spLocks/>
            </p:cNvSpPr>
            <p:nvPr/>
          </p:nvSpPr>
          <p:spPr bwMode="auto">
            <a:xfrm>
              <a:off x="11276013" y="3976688"/>
              <a:ext cx="17463" cy="17463"/>
            </a:xfrm>
            <a:custGeom>
              <a:avLst/>
              <a:gdLst>
                <a:gd name="T0" fmla="*/ 61 w 111"/>
                <a:gd name="T1" fmla="*/ 0 h 111"/>
                <a:gd name="T2" fmla="*/ 78 w 111"/>
                <a:gd name="T3" fmla="*/ 4 h 111"/>
                <a:gd name="T4" fmla="*/ 93 w 111"/>
                <a:gd name="T5" fmla="*/ 13 h 111"/>
                <a:gd name="T6" fmla="*/ 103 w 111"/>
                <a:gd name="T7" fmla="*/ 27 h 111"/>
                <a:gd name="T8" fmla="*/ 110 w 111"/>
                <a:gd name="T9" fmla="*/ 44 h 111"/>
                <a:gd name="T10" fmla="*/ 111 w 111"/>
                <a:gd name="T11" fmla="*/ 61 h 111"/>
                <a:gd name="T12" fmla="*/ 107 w 111"/>
                <a:gd name="T13" fmla="*/ 78 h 111"/>
                <a:gd name="T14" fmla="*/ 98 w 111"/>
                <a:gd name="T15" fmla="*/ 93 h 111"/>
                <a:gd name="T16" fmla="*/ 84 w 111"/>
                <a:gd name="T17" fmla="*/ 104 h 111"/>
                <a:gd name="T18" fmla="*/ 68 w 111"/>
                <a:gd name="T19" fmla="*/ 110 h 111"/>
                <a:gd name="T20" fmla="*/ 63 w 111"/>
                <a:gd name="T21" fmla="*/ 111 h 111"/>
                <a:gd name="T22" fmla="*/ 59 w 111"/>
                <a:gd name="T23" fmla="*/ 111 h 111"/>
                <a:gd name="T24" fmla="*/ 55 w 111"/>
                <a:gd name="T25" fmla="*/ 111 h 111"/>
                <a:gd name="T26" fmla="*/ 40 w 111"/>
                <a:gd name="T27" fmla="*/ 109 h 111"/>
                <a:gd name="T28" fmla="*/ 27 w 111"/>
                <a:gd name="T29" fmla="*/ 104 h 111"/>
                <a:gd name="T30" fmla="*/ 15 w 111"/>
                <a:gd name="T31" fmla="*/ 95 h 111"/>
                <a:gd name="T32" fmla="*/ 6 w 111"/>
                <a:gd name="T33" fmla="*/ 83 h 111"/>
                <a:gd name="T34" fmla="*/ 1 w 111"/>
                <a:gd name="T35" fmla="*/ 69 h 111"/>
                <a:gd name="T36" fmla="*/ 0 w 111"/>
                <a:gd name="T37" fmla="*/ 51 h 111"/>
                <a:gd name="T38" fmla="*/ 4 w 111"/>
                <a:gd name="T39" fmla="*/ 33 h 111"/>
                <a:gd name="T40" fmla="*/ 13 w 111"/>
                <a:gd name="T41" fmla="*/ 19 h 111"/>
                <a:gd name="T42" fmla="*/ 26 w 111"/>
                <a:gd name="T43" fmla="*/ 8 h 111"/>
                <a:gd name="T44" fmla="*/ 42 w 111"/>
                <a:gd name="T45" fmla="*/ 1 h 111"/>
                <a:gd name="T46" fmla="*/ 61 w 111"/>
                <a:gd name="T47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11">
                  <a:moveTo>
                    <a:pt x="61" y="0"/>
                  </a:moveTo>
                  <a:lnTo>
                    <a:pt x="78" y="4"/>
                  </a:lnTo>
                  <a:lnTo>
                    <a:pt x="93" y="13"/>
                  </a:lnTo>
                  <a:lnTo>
                    <a:pt x="103" y="27"/>
                  </a:lnTo>
                  <a:lnTo>
                    <a:pt x="110" y="44"/>
                  </a:lnTo>
                  <a:lnTo>
                    <a:pt x="111" y="61"/>
                  </a:lnTo>
                  <a:lnTo>
                    <a:pt x="107" y="78"/>
                  </a:lnTo>
                  <a:lnTo>
                    <a:pt x="98" y="93"/>
                  </a:lnTo>
                  <a:lnTo>
                    <a:pt x="84" y="104"/>
                  </a:lnTo>
                  <a:lnTo>
                    <a:pt x="68" y="110"/>
                  </a:lnTo>
                  <a:lnTo>
                    <a:pt x="63" y="111"/>
                  </a:lnTo>
                  <a:lnTo>
                    <a:pt x="59" y="111"/>
                  </a:lnTo>
                  <a:lnTo>
                    <a:pt x="55" y="111"/>
                  </a:lnTo>
                  <a:lnTo>
                    <a:pt x="40" y="109"/>
                  </a:lnTo>
                  <a:lnTo>
                    <a:pt x="27" y="104"/>
                  </a:lnTo>
                  <a:lnTo>
                    <a:pt x="15" y="95"/>
                  </a:lnTo>
                  <a:lnTo>
                    <a:pt x="6" y="83"/>
                  </a:lnTo>
                  <a:lnTo>
                    <a:pt x="1" y="69"/>
                  </a:lnTo>
                  <a:lnTo>
                    <a:pt x="0" y="51"/>
                  </a:lnTo>
                  <a:lnTo>
                    <a:pt x="4" y="33"/>
                  </a:lnTo>
                  <a:lnTo>
                    <a:pt x="13" y="19"/>
                  </a:lnTo>
                  <a:lnTo>
                    <a:pt x="26" y="8"/>
                  </a:lnTo>
                  <a:lnTo>
                    <a:pt x="42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7" name="Freeform 427"/>
            <p:cNvSpPr>
              <a:spLocks/>
            </p:cNvSpPr>
            <p:nvPr/>
          </p:nvSpPr>
          <p:spPr bwMode="auto">
            <a:xfrm>
              <a:off x="11222038" y="3983038"/>
              <a:ext cx="19050" cy="17463"/>
            </a:xfrm>
            <a:custGeom>
              <a:avLst/>
              <a:gdLst>
                <a:gd name="T0" fmla="*/ 55 w 113"/>
                <a:gd name="T1" fmla="*/ 0 h 112"/>
                <a:gd name="T2" fmla="*/ 73 w 113"/>
                <a:gd name="T3" fmla="*/ 2 h 112"/>
                <a:gd name="T4" fmla="*/ 89 w 113"/>
                <a:gd name="T5" fmla="*/ 10 h 112"/>
                <a:gd name="T6" fmla="*/ 101 w 113"/>
                <a:gd name="T7" fmla="*/ 21 h 112"/>
                <a:gd name="T8" fmla="*/ 110 w 113"/>
                <a:gd name="T9" fmla="*/ 37 h 112"/>
                <a:gd name="T10" fmla="*/ 113 w 113"/>
                <a:gd name="T11" fmla="*/ 55 h 112"/>
                <a:gd name="T12" fmla="*/ 111 w 113"/>
                <a:gd name="T13" fmla="*/ 73 h 112"/>
                <a:gd name="T14" fmla="*/ 102 w 113"/>
                <a:gd name="T15" fmla="*/ 88 h 112"/>
                <a:gd name="T16" fmla="*/ 91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56 w 113"/>
                <a:gd name="T23" fmla="*/ 112 h 112"/>
                <a:gd name="T24" fmla="*/ 39 w 113"/>
                <a:gd name="T25" fmla="*/ 109 h 112"/>
                <a:gd name="T26" fmla="*/ 24 w 113"/>
                <a:gd name="T27" fmla="*/ 102 h 112"/>
                <a:gd name="T28" fmla="*/ 11 w 113"/>
                <a:gd name="T29" fmla="*/ 89 h 112"/>
                <a:gd name="T30" fmla="*/ 3 w 113"/>
                <a:gd name="T31" fmla="*/ 75 h 112"/>
                <a:gd name="T32" fmla="*/ 0 w 113"/>
                <a:gd name="T33" fmla="*/ 57 h 112"/>
                <a:gd name="T34" fmla="*/ 3 w 113"/>
                <a:gd name="T35" fmla="*/ 39 h 112"/>
                <a:gd name="T36" fmla="*/ 10 w 113"/>
                <a:gd name="T37" fmla="*/ 24 h 112"/>
                <a:gd name="T38" fmla="*/ 23 w 113"/>
                <a:gd name="T39" fmla="*/ 11 h 112"/>
                <a:gd name="T40" fmla="*/ 38 w 113"/>
                <a:gd name="T41" fmla="*/ 3 h 112"/>
                <a:gd name="T42" fmla="*/ 55 w 113"/>
                <a:gd name="T4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3" h="112">
                  <a:moveTo>
                    <a:pt x="55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1" y="21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1" y="73"/>
                  </a:lnTo>
                  <a:lnTo>
                    <a:pt x="102" y="88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8" name="Freeform 428"/>
            <p:cNvSpPr>
              <a:spLocks/>
            </p:cNvSpPr>
            <p:nvPr/>
          </p:nvSpPr>
          <p:spPr bwMode="auto">
            <a:xfrm>
              <a:off x="11093451" y="3951288"/>
              <a:ext cx="19050" cy="17463"/>
            </a:xfrm>
            <a:custGeom>
              <a:avLst/>
              <a:gdLst>
                <a:gd name="T0" fmla="*/ 55 w 113"/>
                <a:gd name="T1" fmla="*/ 0 h 112"/>
                <a:gd name="T2" fmla="*/ 69 w 113"/>
                <a:gd name="T3" fmla="*/ 1 h 112"/>
                <a:gd name="T4" fmla="*/ 84 w 113"/>
                <a:gd name="T5" fmla="*/ 6 h 112"/>
                <a:gd name="T6" fmla="*/ 95 w 113"/>
                <a:gd name="T7" fmla="*/ 15 h 112"/>
                <a:gd name="T8" fmla="*/ 105 w 113"/>
                <a:gd name="T9" fmla="*/ 27 h 112"/>
                <a:gd name="T10" fmla="*/ 111 w 113"/>
                <a:gd name="T11" fmla="*/ 39 h 112"/>
                <a:gd name="T12" fmla="*/ 113 w 113"/>
                <a:gd name="T13" fmla="*/ 54 h 112"/>
                <a:gd name="T14" fmla="*/ 111 w 113"/>
                <a:gd name="T15" fmla="*/ 68 h 112"/>
                <a:gd name="T16" fmla="*/ 106 w 113"/>
                <a:gd name="T17" fmla="*/ 82 h 112"/>
                <a:gd name="T18" fmla="*/ 97 w 113"/>
                <a:gd name="T19" fmla="*/ 94 h 112"/>
                <a:gd name="T20" fmla="*/ 85 w 113"/>
                <a:gd name="T21" fmla="*/ 104 h 112"/>
                <a:gd name="T22" fmla="*/ 71 w 113"/>
                <a:gd name="T23" fmla="*/ 110 h 112"/>
                <a:gd name="T24" fmla="*/ 57 w 113"/>
                <a:gd name="T25" fmla="*/ 112 h 112"/>
                <a:gd name="T26" fmla="*/ 43 w 113"/>
                <a:gd name="T27" fmla="*/ 110 h 112"/>
                <a:gd name="T28" fmla="*/ 30 w 113"/>
                <a:gd name="T29" fmla="*/ 104 h 112"/>
                <a:gd name="T30" fmla="*/ 18 w 113"/>
                <a:gd name="T31" fmla="*/ 95 h 112"/>
                <a:gd name="T32" fmla="*/ 9 w 113"/>
                <a:gd name="T33" fmla="*/ 84 h 112"/>
                <a:gd name="T34" fmla="*/ 2 w 113"/>
                <a:gd name="T35" fmla="*/ 71 h 112"/>
                <a:gd name="T36" fmla="*/ 0 w 113"/>
                <a:gd name="T37" fmla="*/ 57 h 112"/>
                <a:gd name="T38" fmla="*/ 1 w 113"/>
                <a:gd name="T39" fmla="*/ 42 h 112"/>
                <a:gd name="T40" fmla="*/ 7 w 113"/>
                <a:gd name="T41" fmla="*/ 29 h 112"/>
                <a:gd name="T42" fmla="*/ 16 w 113"/>
                <a:gd name="T43" fmla="*/ 16 h 112"/>
                <a:gd name="T44" fmla="*/ 28 w 113"/>
                <a:gd name="T45" fmla="*/ 7 h 112"/>
                <a:gd name="T46" fmla="*/ 41 w 113"/>
                <a:gd name="T47" fmla="*/ 2 h 112"/>
                <a:gd name="T48" fmla="*/ 55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5" y="0"/>
                  </a:moveTo>
                  <a:lnTo>
                    <a:pt x="69" y="1"/>
                  </a:lnTo>
                  <a:lnTo>
                    <a:pt x="84" y="6"/>
                  </a:lnTo>
                  <a:lnTo>
                    <a:pt x="95" y="15"/>
                  </a:lnTo>
                  <a:lnTo>
                    <a:pt x="105" y="27"/>
                  </a:lnTo>
                  <a:lnTo>
                    <a:pt x="111" y="39"/>
                  </a:lnTo>
                  <a:lnTo>
                    <a:pt x="113" y="54"/>
                  </a:lnTo>
                  <a:lnTo>
                    <a:pt x="111" y="68"/>
                  </a:lnTo>
                  <a:lnTo>
                    <a:pt x="106" y="82"/>
                  </a:lnTo>
                  <a:lnTo>
                    <a:pt x="97" y="94"/>
                  </a:lnTo>
                  <a:lnTo>
                    <a:pt x="85" y="104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3" y="110"/>
                  </a:lnTo>
                  <a:lnTo>
                    <a:pt x="30" y="104"/>
                  </a:lnTo>
                  <a:lnTo>
                    <a:pt x="18" y="95"/>
                  </a:lnTo>
                  <a:lnTo>
                    <a:pt x="9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1" y="42"/>
                  </a:lnTo>
                  <a:lnTo>
                    <a:pt x="7" y="29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69" name="Group 1009"/>
          <p:cNvGrpSpPr/>
          <p:nvPr/>
        </p:nvGrpSpPr>
        <p:grpSpPr>
          <a:xfrm>
            <a:off x="9671638" y="5350625"/>
            <a:ext cx="528638" cy="534987"/>
            <a:chOff x="10069513" y="3476626"/>
            <a:chExt cx="528638" cy="534987"/>
          </a:xfrm>
          <a:solidFill>
            <a:srgbClr val="000000"/>
          </a:solidFill>
        </p:grpSpPr>
        <p:sp>
          <p:nvSpPr>
            <p:cNvPr id="1770" name="Freeform 433"/>
            <p:cNvSpPr>
              <a:spLocks noEditPoints="1"/>
            </p:cNvSpPr>
            <p:nvPr/>
          </p:nvSpPr>
          <p:spPr bwMode="auto">
            <a:xfrm>
              <a:off x="10177463" y="3476626"/>
              <a:ext cx="184150" cy="106363"/>
            </a:xfrm>
            <a:custGeom>
              <a:avLst/>
              <a:gdLst>
                <a:gd name="T0" fmla="*/ 222 w 1160"/>
                <a:gd name="T1" fmla="*/ 118 h 673"/>
                <a:gd name="T2" fmla="*/ 135 w 1160"/>
                <a:gd name="T3" fmla="*/ 144 h 673"/>
                <a:gd name="T4" fmla="*/ 115 w 1160"/>
                <a:gd name="T5" fmla="*/ 168 h 673"/>
                <a:gd name="T6" fmla="*/ 116 w 1160"/>
                <a:gd name="T7" fmla="*/ 203 h 673"/>
                <a:gd name="T8" fmla="*/ 152 w 1160"/>
                <a:gd name="T9" fmla="*/ 245 h 673"/>
                <a:gd name="T10" fmla="*/ 213 w 1160"/>
                <a:gd name="T11" fmla="*/ 318 h 673"/>
                <a:gd name="T12" fmla="*/ 272 w 1160"/>
                <a:gd name="T13" fmla="*/ 404 h 673"/>
                <a:gd name="T14" fmla="*/ 318 w 1160"/>
                <a:gd name="T15" fmla="*/ 485 h 673"/>
                <a:gd name="T16" fmla="*/ 343 w 1160"/>
                <a:gd name="T17" fmla="*/ 540 h 673"/>
                <a:gd name="T18" fmla="*/ 382 w 1160"/>
                <a:gd name="T19" fmla="*/ 561 h 673"/>
                <a:gd name="T20" fmla="*/ 830 w 1160"/>
                <a:gd name="T21" fmla="*/ 551 h 673"/>
                <a:gd name="T22" fmla="*/ 853 w 1160"/>
                <a:gd name="T23" fmla="*/ 514 h 673"/>
                <a:gd name="T24" fmla="*/ 878 w 1160"/>
                <a:gd name="T25" fmla="*/ 454 h 673"/>
                <a:gd name="T26" fmla="*/ 918 w 1160"/>
                <a:gd name="T27" fmla="*/ 374 h 673"/>
                <a:gd name="T28" fmla="*/ 969 w 1160"/>
                <a:gd name="T29" fmla="*/ 292 h 673"/>
                <a:gd name="T30" fmla="*/ 1026 w 1160"/>
                <a:gd name="T31" fmla="*/ 227 h 673"/>
                <a:gd name="T32" fmla="*/ 1047 w 1160"/>
                <a:gd name="T33" fmla="*/ 190 h 673"/>
                <a:gd name="T34" fmla="*/ 1040 w 1160"/>
                <a:gd name="T35" fmla="*/ 159 h 673"/>
                <a:gd name="T36" fmla="*/ 1012 w 1160"/>
                <a:gd name="T37" fmla="*/ 137 h 673"/>
                <a:gd name="T38" fmla="*/ 872 w 1160"/>
                <a:gd name="T39" fmla="*/ 111 h 673"/>
                <a:gd name="T40" fmla="*/ 753 w 1160"/>
                <a:gd name="T41" fmla="*/ 132 h 673"/>
                <a:gd name="T42" fmla="*/ 660 w 1160"/>
                <a:gd name="T43" fmla="*/ 189 h 673"/>
                <a:gd name="T44" fmla="*/ 579 w 1160"/>
                <a:gd name="T45" fmla="*/ 209 h 673"/>
                <a:gd name="T46" fmla="*/ 499 w 1160"/>
                <a:gd name="T47" fmla="*/ 189 h 673"/>
                <a:gd name="T48" fmla="*/ 409 w 1160"/>
                <a:gd name="T49" fmla="*/ 133 h 673"/>
                <a:gd name="T50" fmla="*/ 294 w 1160"/>
                <a:gd name="T51" fmla="*/ 111 h 673"/>
                <a:gd name="T52" fmla="*/ 373 w 1160"/>
                <a:gd name="T53" fmla="*/ 6 h 673"/>
                <a:gd name="T54" fmla="*/ 506 w 1160"/>
                <a:gd name="T55" fmla="*/ 57 h 673"/>
                <a:gd name="T56" fmla="*/ 572 w 1160"/>
                <a:gd name="T57" fmla="*/ 97 h 673"/>
                <a:gd name="T58" fmla="*/ 614 w 1160"/>
                <a:gd name="T59" fmla="*/ 85 h 673"/>
                <a:gd name="T60" fmla="*/ 739 w 1160"/>
                <a:gd name="T61" fmla="*/ 18 h 673"/>
                <a:gd name="T62" fmla="*/ 886 w 1160"/>
                <a:gd name="T63" fmla="*/ 0 h 673"/>
                <a:gd name="T64" fmla="*/ 1048 w 1160"/>
                <a:gd name="T65" fmla="*/ 31 h 673"/>
                <a:gd name="T66" fmla="*/ 1119 w 1160"/>
                <a:gd name="T67" fmla="*/ 77 h 673"/>
                <a:gd name="T68" fmla="*/ 1156 w 1160"/>
                <a:gd name="T69" fmla="*/ 153 h 673"/>
                <a:gd name="T70" fmla="*/ 1149 w 1160"/>
                <a:gd name="T71" fmla="*/ 241 h 673"/>
                <a:gd name="T72" fmla="*/ 1099 w 1160"/>
                <a:gd name="T73" fmla="*/ 313 h 673"/>
                <a:gd name="T74" fmla="*/ 1049 w 1160"/>
                <a:gd name="T75" fmla="*/ 375 h 673"/>
                <a:gd name="T76" fmla="*/ 999 w 1160"/>
                <a:gd name="T77" fmla="*/ 461 h 673"/>
                <a:gd name="T78" fmla="*/ 963 w 1160"/>
                <a:gd name="T79" fmla="*/ 541 h 673"/>
                <a:gd name="T80" fmla="*/ 926 w 1160"/>
                <a:gd name="T81" fmla="*/ 613 h 673"/>
                <a:gd name="T82" fmla="*/ 858 w 1160"/>
                <a:gd name="T83" fmla="*/ 663 h 673"/>
                <a:gd name="T84" fmla="*/ 382 w 1160"/>
                <a:gd name="T85" fmla="*/ 673 h 673"/>
                <a:gd name="T86" fmla="*/ 301 w 1160"/>
                <a:gd name="T87" fmla="*/ 650 h 673"/>
                <a:gd name="T88" fmla="*/ 241 w 1160"/>
                <a:gd name="T89" fmla="*/ 590 h 673"/>
                <a:gd name="T90" fmla="*/ 215 w 1160"/>
                <a:gd name="T91" fmla="*/ 532 h 673"/>
                <a:gd name="T92" fmla="*/ 176 w 1160"/>
                <a:gd name="T93" fmla="*/ 464 h 673"/>
                <a:gd name="T94" fmla="*/ 127 w 1160"/>
                <a:gd name="T95" fmla="*/ 390 h 673"/>
                <a:gd name="T96" fmla="*/ 76 w 1160"/>
                <a:gd name="T97" fmla="*/ 327 h 673"/>
                <a:gd name="T98" fmla="*/ 22 w 1160"/>
                <a:gd name="T99" fmla="*/ 267 h 673"/>
                <a:gd name="T100" fmla="*/ 0 w 1160"/>
                <a:gd name="T101" fmla="*/ 183 h 673"/>
                <a:gd name="T102" fmla="*/ 24 w 1160"/>
                <a:gd name="T103" fmla="*/ 100 h 673"/>
                <a:gd name="T104" fmla="*/ 84 w 1160"/>
                <a:gd name="T105" fmla="*/ 43 h 673"/>
                <a:gd name="T106" fmla="*/ 221 w 1160"/>
                <a:gd name="T107" fmla="*/ 4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60" h="673">
                  <a:moveTo>
                    <a:pt x="294" y="111"/>
                  </a:moveTo>
                  <a:lnTo>
                    <a:pt x="259" y="112"/>
                  </a:lnTo>
                  <a:lnTo>
                    <a:pt x="222" y="118"/>
                  </a:lnTo>
                  <a:lnTo>
                    <a:pt x="186" y="126"/>
                  </a:lnTo>
                  <a:lnTo>
                    <a:pt x="147" y="137"/>
                  </a:lnTo>
                  <a:lnTo>
                    <a:pt x="135" y="144"/>
                  </a:lnTo>
                  <a:lnTo>
                    <a:pt x="125" y="151"/>
                  </a:lnTo>
                  <a:lnTo>
                    <a:pt x="119" y="159"/>
                  </a:lnTo>
                  <a:lnTo>
                    <a:pt x="115" y="168"/>
                  </a:lnTo>
                  <a:lnTo>
                    <a:pt x="114" y="175"/>
                  </a:lnTo>
                  <a:lnTo>
                    <a:pt x="113" y="190"/>
                  </a:lnTo>
                  <a:lnTo>
                    <a:pt x="116" y="203"/>
                  </a:lnTo>
                  <a:lnTo>
                    <a:pt x="122" y="216"/>
                  </a:lnTo>
                  <a:lnTo>
                    <a:pt x="133" y="227"/>
                  </a:lnTo>
                  <a:lnTo>
                    <a:pt x="152" y="245"/>
                  </a:lnTo>
                  <a:lnTo>
                    <a:pt x="172" y="267"/>
                  </a:lnTo>
                  <a:lnTo>
                    <a:pt x="192" y="291"/>
                  </a:lnTo>
                  <a:lnTo>
                    <a:pt x="213" y="318"/>
                  </a:lnTo>
                  <a:lnTo>
                    <a:pt x="234" y="346"/>
                  </a:lnTo>
                  <a:lnTo>
                    <a:pt x="253" y="375"/>
                  </a:lnTo>
                  <a:lnTo>
                    <a:pt x="272" y="404"/>
                  </a:lnTo>
                  <a:lnTo>
                    <a:pt x="289" y="432"/>
                  </a:lnTo>
                  <a:lnTo>
                    <a:pt x="304" y="460"/>
                  </a:lnTo>
                  <a:lnTo>
                    <a:pt x="318" y="485"/>
                  </a:lnTo>
                  <a:lnTo>
                    <a:pt x="328" y="508"/>
                  </a:lnTo>
                  <a:lnTo>
                    <a:pt x="335" y="526"/>
                  </a:lnTo>
                  <a:lnTo>
                    <a:pt x="343" y="540"/>
                  </a:lnTo>
                  <a:lnTo>
                    <a:pt x="354" y="551"/>
                  </a:lnTo>
                  <a:lnTo>
                    <a:pt x="368" y="559"/>
                  </a:lnTo>
                  <a:lnTo>
                    <a:pt x="382" y="561"/>
                  </a:lnTo>
                  <a:lnTo>
                    <a:pt x="802" y="561"/>
                  </a:lnTo>
                  <a:lnTo>
                    <a:pt x="816" y="559"/>
                  </a:lnTo>
                  <a:lnTo>
                    <a:pt x="830" y="551"/>
                  </a:lnTo>
                  <a:lnTo>
                    <a:pt x="842" y="540"/>
                  </a:lnTo>
                  <a:lnTo>
                    <a:pt x="849" y="526"/>
                  </a:lnTo>
                  <a:lnTo>
                    <a:pt x="853" y="514"/>
                  </a:lnTo>
                  <a:lnTo>
                    <a:pt x="859" y="497"/>
                  </a:lnTo>
                  <a:lnTo>
                    <a:pt x="868" y="477"/>
                  </a:lnTo>
                  <a:lnTo>
                    <a:pt x="878" y="454"/>
                  </a:lnTo>
                  <a:lnTo>
                    <a:pt x="890" y="429"/>
                  </a:lnTo>
                  <a:lnTo>
                    <a:pt x="903" y="402"/>
                  </a:lnTo>
                  <a:lnTo>
                    <a:pt x="918" y="374"/>
                  </a:lnTo>
                  <a:lnTo>
                    <a:pt x="934" y="346"/>
                  </a:lnTo>
                  <a:lnTo>
                    <a:pt x="950" y="319"/>
                  </a:lnTo>
                  <a:lnTo>
                    <a:pt x="969" y="292"/>
                  </a:lnTo>
                  <a:lnTo>
                    <a:pt x="987" y="268"/>
                  </a:lnTo>
                  <a:lnTo>
                    <a:pt x="1007" y="246"/>
                  </a:lnTo>
                  <a:lnTo>
                    <a:pt x="1026" y="227"/>
                  </a:lnTo>
                  <a:lnTo>
                    <a:pt x="1036" y="216"/>
                  </a:lnTo>
                  <a:lnTo>
                    <a:pt x="1043" y="203"/>
                  </a:lnTo>
                  <a:lnTo>
                    <a:pt x="1047" y="190"/>
                  </a:lnTo>
                  <a:lnTo>
                    <a:pt x="1046" y="175"/>
                  </a:lnTo>
                  <a:lnTo>
                    <a:pt x="1043" y="168"/>
                  </a:lnTo>
                  <a:lnTo>
                    <a:pt x="1040" y="159"/>
                  </a:lnTo>
                  <a:lnTo>
                    <a:pt x="1034" y="151"/>
                  </a:lnTo>
                  <a:lnTo>
                    <a:pt x="1025" y="144"/>
                  </a:lnTo>
                  <a:lnTo>
                    <a:pt x="1012" y="137"/>
                  </a:lnTo>
                  <a:lnTo>
                    <a:pt x="963" y="124"/>
                  </a:lnTo>
                  <a:lnTo>
                    <a:pt x="917" y="115"/>
                  </a:lnTo>
                  <a:lnTo>
                    <a:pt x="872" y="111"/>
                  </a:lnTo>
                  <a:lnTo>
                    <a:pt x="830" y="114"/>
                  </a:lnTo>
                  <a:lnTo>
                    <a:pt x="790" y="121"/>
                  </a:lnTo>
                  <a:lnTo>
                    <a:pt x="753" y="132"/>
                  </a:lnTo>
                  <a:lnTo>
                    <a:pt x="717" y="150"/>
                  </a:lnTo>
                  <a:lnTo>
                    <a:pt x="684" y="173"/>
                  </a:lnTo>
                  <a:lnTo>
                    <a:pt x="660" y="189"/>
                  </a:lnTo>
                  <a:lnTo>
                    <a:pt x="635" y="200"/>
                  </a:lnTo>
                  <a:lnTo>
                    <a:pt x="607" y="207"/>
                  </a:lnTo>
                  <a:lnTo>
                    <a:pt x="579" y="209"/>
                  </a:lnTo>
                  <a:lnTo>
                    <a:pt x="552" y="207"/>
                  </a:lnTo>
                  <a:lnTo>
                    <a:pt x="525" y="200"/>
                  </a:lnTo>
                  <a:lnTo>
                    <a:pt x="499" y="189"/>
                  </a:lnTo>
                  <a:lnTo>
                    <a:pt x="475" y="173"/>
                  </a:lnTo>
                  <a:lnTo>
                    <a:pt x="443" y="151"/>
                  </a:lnTo>
                  <a:lnTo>
                    <a:pt x="409" y="133"/>
                  </a:lnTo>
                  <a:lnTo>
                    <a:pt x="372" y="121"/>
                  </a:lnTo>
                  <a:lnTo>
                    <a:pt x="334" y="114"/>
                  </a:lnTo>
                  <a:lnTo>
                    <a:pt x="294" y="111"/>
                  </a:lnTo>
                  <a:close/>
                  <a:moveTo>
                    <a:pt x="274" y="0"/>
                  </a:moveTo>
                  <a:lnTo>
                    <a:pt x="324" y="0"/>
                  </a:lnTo>
                  <a:lnTo>
                    <a:pt x="373" y="6"/>
                  </a:lnTo>
                  <a:lnTo>
                    <a:pt x="419" y="18"/>
                  </a:lnTo>
                  <a:lnTo>
                    <a:pt x="464" y="35"/>
                  </a:lnTo>
                  <a:lnTo>
                    <a:pt x="506" y="57"/>
                  </a:lnTo>
                  <a:lnTo>
                    <a:pt x="546" y="85"/>
                  </a:lnTo>
                  <a:lnTo>
                    <a:pt x="558" y="93"/>
                  </a:lnTo>
                  <a:lnTo>
                    <a:pt x="572" y="97"/>
                  </a:lnTo>
                  <a:lnTo>
                    <a:pt x="586" y="97"/>
                  </a:lnTo>
                  <a:lnTo>
                    <a:pt x="601" y="93"/>
                  </a:lnTo>
                  <a:lnTo>
                    <a:pt x="614" y="85"/>
                  </a:lnTo>
                  <a:lnTo>
                    <a:pt x="653" y="57"/>
                  </a:lnTo>
                  <a:lnTo>
                    <a:pt x="695" y="35"/>
                  </a:lnTo>
                  <a:lnTo>
                    <a:pt x="739" y="18"/>
                  </a:lnTo>
                  <a:lnTo>
                    <a:pt x="786" y="6"/>
                  </a:lnTo>
                  <a:lnTo>
                    <a:pt x="835" y="0"/>
                  </a:lnTo>
                  <a:lnTo>
                    <a:pt x="886" y="0"/>
                  </a:lnTo>
                  <a:lnTo>
                    <a:pt x="938" y="4"/>
                  </a:lnTo>
                  <a:lnTo>
                    <a:pt x="992" y="14"/>
                  </a:lnTo>
                  <a:lnTo>
                    <a:pt x="1048" y="31"/>
                  </a:lnTo>
                  <a:lnTo>
                    <a:pt x="1075" y="43"/>
                  </a:lnTo>
                  <a:lnTo>
                    <a:pt x="1099" y="58"/>
                  </a:lnTo>
                  <a:lnTo>
                    <a:pt x="1119" y="77"/>
                  </a:lnTo>
                  <a:lnTo>
                    <a:pt x="1135" y="100"/>
                  </a:lnTo>
                  <a:lnTo>
                    <a:pt x="1148" y="125"/>
                  </a:lnTo>
                  <a:lnTo>
                    <a:pt x="1156" y="153"/>
                  </a:lnTo>
                  <a:lnTo>
                    <a:pt x="1160" y="183"/>
                  </a:lnTo>
                  <a:lnTo>
                    <a:pt x="1157" y="213"/>
                  </a:lnTo>
                  <a:lnTo>
                    <a:pt x="1149" y="241"/>
                  </a:lnTo>
                  <a:lnTo>
                    <a:pt x="1138" y="267"/>
                  </a:lnTo>
                  <a:lnTo>
                    <a:pt x="1121" y="292"/>
                  </a:lnTo>
                  <a:lnTo>
                    <a:pt x="1099" y="313"/>
                  </a:lnTo>
                  <a:lnTo>
                    <a:pt x="1082" y="329"/>
                  </a:lnTo>
                  <a:lnTo>
                    <a:pt x="1065" y="350"/>
                  </a:lnTo>
                  <a:lnTo>
                    <a:pt x="1049" y="375"/>
                  </a:lnTo>
                  <a:lnTo>
                    <a:pt x="1032" y="402"/>
                  </a:lnTo>
                  <a:lnTo>
                    <a:pt x="1015" y="430"/>
                  </a:lnTo>
                  <a:lnTo>
                    <a:pt x="999" y="461"/>
                  </a:lnTo>
                  <a:lnTo>
                    <a:pt x="986" y="489"/>
                  </a:lnTo>
                  <a:lnTo>
                    <a:pt x="973" y="517"/>
                  </a:lnTo>
                  <a:lnTo>
                    <a:pt x="963" y="541"/>
                  </a:lnTo>
                  <a:lnTo>
                    <a:pt x="956" y="563"/>
                  </a:lnTo>
                  <a:lnTo>
                    <a:pt x="943" y="590"/>
                  </a:lnTo>
                  <a:lnTo>
                    <a:pt x="926" y="613"/>
                  </a:lnTo>
                  <a:lnTo>
                    <a:pt x="906" y="634"/>
                  </a:lnTo>
                  <a:lnTo>
                    <a:pt x="883" y="650"/>
                  </a:lnTo>
                  <a:lnTo>
                    <a:pt x="858" y="663"/>
                  </a:lnTo>
                  <a:lnTo>
                    <a:pt x="830" y="670"/>
                  </a:lnTo>
                  <a:lnTo>
                    <a:pt x="802" y="673"/>
                  </a:lnTo>
                  <a:lnTo>
                    <a:pt x="382" y="673"/>
                  </a:lnTo>
                  <a:lnTo>
                    <a:pt x="353" y="670"/>
                  </a:lnTo>
                  <a:lnTo>
                    <a:pt x="326" y="663"/>
                  </a:lnTo>
                  <a:lnTo>
                    <a:pt x="301" y="650"/>
                  </a:lnTo>
                  <a:lnTo>
                    <a:pt x="277" y="634"/>
                  </a:lnTo>
                  <a:lnTo>
                    <a:pt x="257" y="613"/>
                  </a:lnTo>
                  <a:lnTo>
                    <a:pt x="241" y="590"/>
                  </a:lnTo>
                  <a:lnTo>
                    <a:pt x="229" y="563"/>
                  </a:lnTo>
                  <a:lnTo>
                    <a:pt x="224" y="548"/>
                  </a:lnTo>
                  <a:lnTo>
                    <a:pt x="215" y="532"/>
                  </a:lnTo>
                  <a:lnTo>
                    <a:pt x="204" y="511"/>
                  </a:lnTo>
                  <a:lnTo>
                    <a:pt x="191" y="488"/>
                  </a:lnTo>
                  <a:lnTo>
                    <a:pt x="176" y="464"/>
                  </a:lnTo>
                  <a:lnTo>
                    <a:pt x="161" y="439"/>
                  </a:lnTo>
                  <a:lnTo>
                    <a:pt x="144" y="414"/>
                  </a:lnTo>
                  <a:lnTo>
                    <a:pt x="127" y="390"/>
                  </a:lnTo>
                  <a:lnTo>
                    <a:pt x="110" y="367"/>
                  </a:lnTo>
                  <a:lnTo>
                    <a:pt x="92" y="346"/>
                  </a:lnTo>
                  <a:lnTo>
                    <a:pt x="76" y="327"/>
                  </a:lnTo>
                  <a:lnTo>
                    <a:pt x="60" y="313"/>
                  </a:lnTo>
                  <a:lnTo>
                    <a:pt x="38" y="292"/>
                  </a:lnTo>
                  <a:lnTo>
                    <a:pt x="22" y="267"/>
                  </a:lnTo>
                  <a:lnTo>
                    <a:pt x="9" y="241"/>
                  </a:lnTo>
                  <a:lnTo>
                    <a:pt x="2" y="213"/>
                  </a:lnTo>
                  <a:lnTo>
                    <a:pt x="0" y="183"/>
                  </a:lnTo>
                  <a:lnTo>
                    <a:pt x="3" y="153"/>
                  </a:lnTo>
                  <a:lnTo>
                    <a:pt x="11" y="125"/>
                  </a:lnTo>
                  <a:lnTo>
                    <a:pt x="24" y="100"/>
                  </a:lnTo>
                  <a:lnTo>
                    <a:pt x="41" y="77"/>
                  </a:lnTo>
                  <a:lnTo>
                    <a:pt x="60" y="58"/>
                  </a:lnTo>
                  <a:lnTo>
                    <a:pt x="84" y="43"/>
                  </a:lnTo>
                  <a:lnTo>
                    <a:pt x="112" y="31"/>
                  </a:lnTo>
                  <a:lnTo>
                    <a:pt x="167" y="14"/>
                  </a:lnTo>
                  <a:lnTo>
                    <a:pt x="221" y="4"/>
                  </a:lnTo>
                  <a:lnTo>
                    <a:pt x="2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1" name="Freeform 434"/>
            <p:cNvSpPr>
              <a:spLocks/>
            </p:cNvSpPr>
            <p:nvPr/>
          </p:nvSpPr>
          <p:spPr bwMode="auto">
            <a:xfrm>
              <a:off x="10212388" y="3592513"/>
              <a:ext cx="187325" cy="55563"/>
            </a:xfrm>
            <a:custGeom>
              <a:avLst/>
              <a:gdLst>
                <a:gd name="T0" fmla="*/ 733 w 1179"/>
                <a:gd name="T1" fmla="*/ 0 h 346"/>
                <a:gd name="T2" fmla="*/ 761 w 1179"/>
                <a:gd name="T3" fmla="*/ 8 h 346"/>
                <a:gd name="T4" fmla="*/ 788 w 1179"/>
                <a:gd name="T5" fmla="*/ 0 h 346"/>
                <a:gd name="T6" fmla="*/ 822 w 1179"/>
                <a:gd name="T7" fmla="*/ 10 h 346"/>
                <a:gd name="T8" fmla="*/ 843 w 1179"/>
                <a:gd name="T9" fmla="*/ 38 h 346"/>
                <a:gd name="T10" fmla="*/ 845 w 1179"/>
                <a:gd name="T11" fmla="*/ 185 h 346"/>
                <a:gd name="T12" fmla="*/ 894 w 1179"/>
                <a:gd name="T13" fmla="*/ 217 h 346"/>
                <a:gd name="T14" fmla="*/ 949 w 1179"/>
                <a:gd name="T15" fmla="*/ 231 h 346"/>
                <a:gd name="T16" fmla="*/ 1008 w 1179"/>
                <a:gd name="T17" fmla="*/ 227 h 346"/>
                <a:gd name="T18" fmla="*/ 1060 w 1179"/>
                <a:gd name="T19" fmla="*/ 203 h 346"/>
                <a:gd name="T20" fmla="*/ 1096 w 1179"/>
                <a:gd name="T21" fmla="*/ 175 h 346"/>
                <a:gd name="T22" fmla="*/ 1123 w 1179"/>
                <a:gd name="T23" fmla="*/ 167 h 346"/>
                <a:gd name="T24" fmla="*/ 1151 w 1179"/>
                <a:gd name="T25" fmla="*/ 175 h 346"/>
                <a:gd name="T26" fmla="*/ 1172 w 1179"/>
                <a:gd name="T27" fmla="*/ 197 h 346"/>
                <a:gd name="T28" fmla="*/ 1179 w 1179"/>
                <a:gd name="T29" fmla="*/ 224 h 346"/>
                <a:gd name="T30" fmla="*/ 1172 w 1179"/>
                <a:gd name="T31" fmla="*/ 252 h 346"/>
                <a:gd name="T32" fmla="*/ 1134 w 1179"/>
                <a:gd name="T33" fmla="*/ 288 h 346"/>
                <a:gd name="T34" fmla="*/ 1072 w 1179"/>
                <a:gd name="T35" fmla="*/ 325 h 346"/>
                <a:gd name="T36" fmla="*/ 1000 w 1179"/>
                <a:gd name="T37" fmla="*/ 344 h 346"/>
                <a:gd name="T38" fmla="*/ 924 w 1179"/>
                <a:gd name="T39" fmla="*/ 343 h 346"/>
                <a:gd name="T40" fmla="*/ 850 w 1179"/>
                <a:gd name="T41" fmla="*/ 322 h 346"/>
                <a:gd name="T42" fmla="*/ 784 w 1179"/>
                <a:gd name="T43" fmla="*/ 280 h 346"/>
                <a:gd name="T44" fmla="*/ 95 w 1179"/>
                <a:gd name="T45" fmla="*/ 277 h 346"/>
                <a:gd name="T46" fmla="*/ 68 w 1179"/>
                <a:gd name="T47" fmla="*/ 257 h 346"/>
                <a:gd name="T48" fmla="*/ 56 w 1179"/>
                <a:gd name="T49" fmla="*/ 224 h 346"/>
                <a:gd name="T50" fmla="*/ 68 w 1179"/>
                <a:gd name="T51" fmla="*/ 190 h 346"/>
                <a:gd name="T52" fmla="*/ 95 w 1179"/>
                <a:gd name="T53" fmla="*/ 171 h 346"/>
                <a:gd name="T54" fmla="*/ 733 w 1179"/>
                <a:gd name="T55" fmla="*/ 167 h 346"/>
                <a:gd name="T56" fmla="*/ 56 w 1179"/>
                <a:gd name="T57" fmla="*/ 112 h 346"/>
                <a:gd name="T58" fmla="*/ 23 w 1179"/>
                <a:gd name="T59" fmla="*/ 101 h 346"/>
                <a:gd name="T60" fmla="*/ 3 w 1179"/>
                <a:gd name="T61" fmla="*/ 74 h 346"/>
                <a:gd name="T62" fmla="*/ 3 w 1179"/>
                <a:gd name="T63" fmla="*/ 38 h 346"/>
                <a:gd name="T64" fmla="*/ 23 w 1179"/>
                <a:gd name="T65" fmla="*/ 10 h 346"/>
                <a:gd name="T66" fmla="*/ 56 w 1179"/>
                <a:gd name="T67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9" h="346">
                  <a:moveTo>
                    <a:pt x="56" y="0"/>
                  </a:moveTo>
                  <a:lnTo>
                    <a:pt x="733" y="0"/>
                  </a:lnTo>
                  <a:lnTo>
                    <a:pt x="747" y="2"/>
                  </a:lnTo>
                  <a:lnTo>
                    <a:pt x="761" y="8"/>
                  </a:lnTo>
                  <a:lnTo>
                    <a:pt x="773" y="2"/>
                  </a:lnTo>
                  <a:lnTo>
                    <a:pt x="788" y="0"/>
                  </a:lnTo>
                  <a:lnTo>
                    <a:pt x="806" y="2"/>
                  </a:lnTo>
                  <a:lnTo>
                    <a:pt x="822" y="10"/>
                  </a:lnTo>
                  <a:lnTo>
                    <a:pt x="834" y="23"/>
                  </a:lnTo>
                  <a:lnTo>
                    <a:pt x="843" y="38"/>
                  </a:lnTo>
                  <a:lnTo>
                    <a:pt x="845" y="56"/>
                  </a:lnTo>
                  <a:lnTo>
                    <a:pt x="845" y="185"/>
                  </a:lnTo>
                  <a:lnTo>
                    <a:pt x="868" y="204"/>
                  </a:lnTo>
                  <a:lnTo>
                    <a:pt x="894" y="217"/>
                  </a:lnTo>
                  <a:lnTo>
                    <a:pt x="921" y="227"/>
                  </a:lnTo>
                  <a:lnTo>
                    <a:pt x="949" y="231"/>
                  </a:lnTo>
                  <a:lnTo>
                    <a:pt x="978" y="231"/>
                  </a:lnTo>
                  <a:lnTo>
                    <a:pt x="1008" y="227"/>
                  </a:lnTo>
                  <a:lnTo>
                    <a:pt x="1035" y="217"/>
                  </a:lnTo>
                  <a:lnTo>
                    <a:pt x="1060" y="203"/>
                  </a:lnTo>
                  <a:lnTo>
                    <a:pt x="1083" y="184"/>
                  </a:lnTo>
                  <a:lnTo>
                    <a:pt x="1096" y="175"/>
                  </a:lnTo>
                  <a:lnTo>
                    <a:pt x="1109" y="169"/>
                  </a:lnTo>
                  <a:lnTo>
                    <a:pt x="1123" y="167"/>
                  </a:lnTo>
                  <a:lnTo>
                    <a:pt x="1137" y="169"/>
                  </a:lnTo>
                  <a:lnTo>
                    <a:pt x="1151" y="175"/>
                  </a:lnTo>
                  <a:lnTo>
                    <a:pt x="1163" y="184"/>
                  </a:lnTo>
                  <a:lnTo>
                    <a:pt x="1172" y="197"/>
                  </a:lnTo>
                  <a:lnTo>
                    <a:pt x="1177" y="210"/>
                  </a:lnTo>
                  <a:lnTo>
                    <a:pt x="1179" y="224"/>
                  </a:lnTo>
                  <a:lnTo>
                    <a:pt x="1177" y="238"/>
                  </a:lnTo>
                  <a:lnTo>
                    <a:pt x="1172" y="252"/>
                  </a:lnTo>
                  <a:lnTo>
                    <a:pt x="1163" y="263"/>
                  </a:lnTo>
                  <a:lnTo>
                    <a:pt x="1134" y="288"/>
                  </a:lnTo>
                  <a:lnTo>
                    <a:pt x="1104" y="308"/>
                  </a:lnTo>
                  <a:lnTo>
                    <a:pt x="1072" y="325"/>
                  </a:lnTo>
                  <a:lnTo>
                    <a:pt x="1037" y="336"/>
                  </a:lnTo>
                  <a:lnTo>
                    <a:pt x="1000" y="344"/>
                  </a:lnTo>
                  <a:lnTo>
                    <a:pt x="964" y="346"/>
                  </a:lnTo>
                  <a:lnTo>
                    <a:pt x="924" y="343"/>
                  </a:lnTo>
                  <a:lnTo>
                    <a:pt x="886" y="335"/>
                  </a:lnTo>
                  <a:lnTo>
                    <a:pt x="850" y="322"/>
                  </a:lnTo>
                  <a:lnTo>
                    <a:pt x="816" y="303"/>
                  </a:lnTo>
                  <a:lnTo>
                    <a:pt x="784" y="280"/>
                  </a:lnTo>
                  <a:lnTo>
                    <a:pt x="113" y="280"/>
                  </a:lnTo>
                  <a:lnTo>
                    <a:pt x="95" y="277"/>
                  </a:lnTo>
                  <a:lnTo>
                    <a:pt x="79" y="270"/>
                  </a:lnTo>
                  <a:lnTo>
                    <a:pt x="68" y="257"/>
                  </a:lnTo>
                  <a:lnTo>
                    <a:pt x="59" y="241"/>
                  </a:lnTo>
                  <a:lnTo>
                    <a:pt x="56" y="224"/>
                  </a:lnTo>
                  <a:lnTo>
                    <a:pt x="59" y="206"/>
                  </a:lnTo>
                  <a:lnTo>
                    <a:pt x="68" y="190"/>
                  </a:lnTo>
                  <a:lnTo>
                    <a:pt x="79" y="179"/>
                  </a:lnTo>
                  <a:lnTo>
                    <a:pt x="95" y="171"/>
                  </a:lnTo>
                  <a:lnTo>
                    <a:pt x="113" y="167"/>
                  </a:lnTo>
                  <a:lnTo>
                    <a:pt x="733" y="167"/>
                  </a:lnTo>
                  <a:lnTo>
                    <a:pt x="733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2" name="Freeform 435"/>
            <p:cNvSpPr>
              <a:spLocks/>
            </p:cNvSpPr>
            <p:nvPr/>
          </p:nvSpPr>
          <p:spPr bwMode="auto">
            <a:xfrm>
              <a:off x="10133013" y="3708401"/>
              <a:ext cx="133350" cy="142875"/>
            </a:xfrm>
            <a:custGeom>
              <a:avLst/>
              <a:gdLst>
                <a:gd name="T0" fmla="*/ 790 w 845"/>
                <a:gd name="T1" fmla="*/ 0 h 899"/>
                <a:gd name="T2" fmla="*/ 808 w 845"/>
                <a:gd name="T3" fmla="*/ 3 h 899"/>
                <a:gd name="T4" fmla="*/ 822 w 845"/>
                <a:gd name="T5" fmla="*/ 12 h 899"/>
                <a:gd name="T6" fmla="*/ 835 w 845"/>
                <a:gd name="T7" fmla="*/ 23 h 899"/>
                <a:gd name="T8" fmla="*/ 843 w 845"/>
                <a:gd name="T9" fmla="*/ 39 h 899"/>
                <a:gd name="T10" fmla="*/ 845 w 845"/>
                <a:gd name="T11" fmla="*/ 57 h 899"/>
                <a:gd name="T12" fmla="*/ 843 w 845"/>
                <a:gd name="T13" fmla="*/ 74 h 899"/>
                <a:gd name="T14" fmla="*/ 835 w 845"/>
                <a:gd name="T15" fmla="*/ 90 h 899"/>
                <a:gd name="T16" fmla="*/ 822 w 845"/>
                <a:gd name="T17" fmla="*/ 101 h 899"/>
                <a:gd name="T18" fmla="*/ 808 w 845"/>
                <a:gd name="T19" fmla="*/ 110 h 899"/>
                <a:gd name="T20" fmla="*/ 790 w 845"/>
                <a:gd name="T21" fmla="*/ 113 h 899"/>
                <a:gd name="T22" fmla="*/ 742 w 845"/>
                <a:gd name="T23" fmla="*/ 116 h 899"/>
                <a:gd name="T24" fmla="*/ 694 w 845"/>
                <a:gd name="T25" fmla="*/ 125 h 899"/>
                <a:gd name="T26" fmla="*/ 645 w 845"/>
                <a:gd name="T27" fmla="*/ 141 h 899"/>
                <a:gd name="T28" fmla="*/ 595 w 845"/>
                <a:gd name="T29" fmla="*/ 163 h 899"/>
                <a:gd name="T30" fmla="*/ 546 w 845"/>
                <a:gd name="T31" fmla="*/ 189 h 899"/>
                <a:gd name="T32" fmla="*/ 498 w 845"/>
                <a:gd name="T33" fmla="*/ 219 h 899"/>
                <a:gd name="T34" fmla="*/ 451 w 845"/>
                <a:gd name="T35" fmla="*/ 255 h 899"/>
                <a:gd name="T36" fmla="*/ 405 w 845"/>
                <a:gd name="T37" fmla="*/ 293 h 899"/>
                <a:gd name="T38" fmla="*/ 361 w 845"/>
                <a:gd name="T39" fmla="*/ 335 h 899"/>
                <a:gd name="T40" fmla="*/ 319 w 845"/>
                <a:gd name="T41" fmla="*/ 381 h 899"/>
                <a:gd name="T42" fmla="*/ 281 w 845"/>
                <a:gd name="T43" fmla="*/ 428 h 899"/>
                <a:gd name="T44" fmla="*/ 245 w 845"/>
                <a:gd name="T45" fmla="*/ 477 h 899"/>
                <a:gd name="T46" fmla="*/ 213 w 845"/>
                <a:gd name="T47" fmla="*/ 528 h 899"/>
                <a:gd name="T48" fmla="*/ 183 w 845"/>
                <a:gd name="T49" fmla="*/ 580 h 899"/>
                <a:gd name="T50" fmla="*/ 159 w 845"/>
                <a:gd name="T51" fmla="*/ 633 h 899"/>
                <a:gd name="T52" fmla="*/ 141 w 845"/>
                <a:gd name="T53" fmla="*/ 686 h 899"/>
                <a:gd name="T54" fmla="*/ 126 w 845"/>
                <a:gd name="T55" fmla="*/ 739 h 899"/>
                <a:gd name="T56" fmla="*/ 116 w 845"/>
                <a:gd name="T57" fmla="*/ 791 h 899"/>
                <a:gd name="T58" fmla="*/ 113 w 845"/>
                <a:gd name="T59" fmla="*/ 843 h 899"/>
                <a:gd name="T60" fmla="*/ 110 w 845"/>
                <a:gd name="T61" fmla="*/ 860 h 899"/>
                <a:gd name="T62" fmla="*/ 103 w 845"/>
                <a:gd name="T63" fmla="*/ 876 h 899"/>
                <a:gd name="T64" fmla="*/ 90 w 845"/>
                <a:gd name="T65" fmla="*/ 888 h 899"/>
                <a:gd name="T66" fmla="*/ 75 w 845"/>
                <a:gd name="T67" fmla="*/ 896 h 899"/>
                <a:gd name="T68" fmla="*/ 57 w 845"/>
                <a:gd name="T69" fmla="*/ 899 h 899"/>
                <a:gd name="T70" fmla="*/ 39 w 845"/>
                <a:gd name="T71" fmla="*/ 896 h 899"/>
                <a:gd name="T72" fmla="*/ 23 w 845"/>
                <a:gd name="T73" fmla="*/ 888 h 899"/>
                <a:gd name="T74" fmla="*/ 12 w 845"/>
                <a:gd name="T75" fmla="*/ 876 h 899"/>
                <a:gd name="T76" fmla="*/ 4 w 845"/>
                <a:gd name="T77" fmla="*/ 860 h 899"/>
                <a:gd name="T78" fmla="*/ 0 w 845"/>
                <a:gd name="T79" fmla="*/ 843 h 899"/>
                <a:gd name="T80" fmla="*/ 4 w 845"/>
                <a:gd name="T81" fmla="*/ 784 h 899"/>
                <a:gd name="T82" fmla="*/ 13 w 845"/>
                <a:gd name="T83" fmla="*/ 726 h 899"/>
                <a:gd name="T84" fmla="*/ 28 w 845"/>
                <a:gd name="T85" fmla="*/ 666 h 899"/>
                <a:gd name="T86" fmla="*/ 49 w 845"/>
                <a:gd name="T87" fmla="*/ 607 h 899"/>
                <a:gd name="T88" fmla="*/ 74 w 845"/>
                <a:gd name="T89" fmla="*/ 549 h 899"/>
                <a:gd name="T90" fmla="*/ 103 w 845"/>
                <a:gd name="T91" fmla="*/ 491 h 899"/>
                <a:gd name="T92" fmla="*/ 136 w 845"/>
                <a:gd name="T93" fmla="*/ 434 h 899"/>
                <a:gd name="T94" fmla="*/ 174 w 845"/>
                <a:gd name="T95" fmla="*/ 380 h 899"/>
                <a:gd name="T96" fmla="*/ 216 w 845"/>
                <a:gd name="T97" fmla="*/ 328 h 899"/>
                <a:gd name="T98" fmla="*/ 260 w 845"/>
                <a:gd name="T99" fmla="*/ 277 h 899"/>
                <a:gd name="T100" fmla="*/ 307 w 845"/>
                <a:gd name="T101" fmla="*/ 230 h 899"/>
                <a:gd name="T102" fmla="*/ 356 w 845"/>
                <a:gd name="T103" fmla="*/ 186 h 899"/>
                <a:gd name="T104" fmla="*/ 407 w 845"/>
                <a:gd name="T105" fmla="*/ 145 h 899"/>
                <a:gd name="T106" fmla="*/ 460 w 845"/>
                <a:gd name="T107" fmla="*/ 110 h 899"/>
                <a:gd name="T108" fmla="*/ 514 w 845"/>
                <a:gd name="T109" fmla="*/ 77 h 899"/>
                <a:gd name="T110" fmla="*/ 569 w 845"/>
                <a:gd name="T111" fmla="*/ 51 h 899"/>
                <a:gd name="T112" fmla="*/ 624 w 845"/>
                <a:gd name="T113" fmla="*/ 29 h 899"/>
                <a:gd name="T114" fmla="*/ 680 w 845"/>
                <a:gd name="T115" fmla="*/ 14 h 899"/>
                <a:gd name="T116" fmla="*/ 735 w 845"/>
                <a:gd name="T117" fmla="*/ 3 h 899"/>
                <a:gd name="T118" fmla="*/ 790 w 845"/>
                <a:gd name="T119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45" h="899">
                  <a:moveTo>
                    <a:pt x="790" y="0"/>
                  </a:moveTo>
                  <a:lnTo>
                    <a:pt x="808" y="3"/>
                  </a:lnTo>
                  <a:lnTo>
                    <a:pt x="822" y="12"/>
                  </a:lnTo>
                  <a:lnTo>
                    <a:pt x="835" y="23"/>
                  </a:lnTo>
                  <a:lnTo>
                    <a:pt x="843" y="39"/>
                  </a:lnTo>
                  <a:lnTo>
                    <a:pt x="845" y="57"/>
                  </a:lnTo>
                  <a:lnTo>
                    <a:pt x="843" y="74"/>
                  </a:lnTo>
                  <a:lnTo>
                    <a:pt x="835" y="90"/>
                  </a:lnTo>
                  <a:lnTo>
                    <a:pt x="822" y="101"/>
                  </a:lnTo>
                  <a:lnTo>
                    <a:pt x="808" y="110"/>
                  </a:lnTo>
                  <a:lnTo>
                    <a:pt x="790" y="113"/>
                  </a:lnTo>
                  <a:lnTo>
                    <a:pt x="742" y="116"/>
                  </a:lnTo>
                  <a:lnTo>
                    <a:pt x="694" y="125"/>
                  </a:lnTo>
                  <a:lnTo>
                    <a:pt x="645" y="141"/>
                  </a:lnTo>
                  <a:lnTo>
                    <a:pt x="595" y="163"/>
                  </a:lnTo>
                  <a:lnTo>
                    <a:pt x="546" y="189"/>
                  </a:lnTo>
                  <a:lnTo>
                    <a:pt x="498" y="219"/>
                  </a:lnTo>
                  <a:lnTo>
                    <a:pt x="451" y="255"/>
                  </a:lnTo>
                  <a:lnTo>
                    <a:pt x="405" y="293"/>
                  </a:lnTo>
                  <a:lnTo>
                    <a:pt x="361" y="335"/>
                  </a:lnTo>
                  <a:lnTo>
                    <a:pt x="319" y="381"/>
                  </a:lnTo>
                  <a:lnTo>
                    <a:pt x="281" y="428"/>
                  </a:lnTo>
                  <a:lnTo>
                    <a:pt x="245" y="477"/>
                  </a:lnTo>
                  <a:lnTo>
                    <a:pt x="213" y="528"/>
                  </a:lnTo>
                  <a:lnTo>
                    <a:pt x="183" y="580"/>
                  </a:lnTo>
                  <a:lnTo>
                    <a:pt x="159" y="633"/>
                  </a:lnTo>
                  <a:lnTo>
                    <a:pt x="141" y="686"/>
                  </a:lnTo>
                  <a:lnTo>
                    <a:pt x="126" y="739"/>
                  </a:lnTo>
                  <a:lnTo>
                    <a:pt x="116" y="791"/>
                  </a:lnTo>
                  <a:lnTo>
                    <a:pt x="113" y="843"/>
                  </a:lnTo>
                  <a:lnTo>
                    <a:pt x="110" y="860"/>
                  </a:lnTo>
                  <a:lnTo>
                    <a:pt x="103" y="876"/>
                  </a:lnTo>
                  <a:lnTo>
                    <a:pt x="90" y="888"/>
                  </a:lnTo>
                  <a:lnTo>
                    <a:pt x="75" y="896"/>
                  </a:lnTo>
                  <a:lnTo>
                    <a:pt x="57" y="899"/>
                  </a:lnTo>
                  <a:lnTo>
                    <a:pt x="39" y="896"/>
                  </a:lnTo>
                  <a:lnTo>
                    <a:pt x="23" y="888"/>
                  </a:lnTo>
                  <a:lnTo>
                    <a:pt x="12" y="876"/>
                  </a:lnTo>
                  <a:lnTo>
                    <a:pt x="4" y="860"/>
                  </a:lnTo>
                  <a:lnTo>
                    <a:pt x="0" y="843"/>
                  </a:lnTo>
                  <a:lnTo>
                    <a:pt x="4" y="784"/>
                  </a:lnTo>
                  <a:lnTo>
                    <a:pt x="13" y="726"/>
                  </a:lnTo>
                  <a:lnTo>
                    <a:pt x="28" y="666"/>
                  </a:lnTo>
                  <a:lnTo>
                    <a:pt x="49" y="607"/>
                  </a:lnTo>
                  <a:lnTo>
                    <a:pt x="74" y="549"/>
                  </a:lnTo>
                  <a:lnTo>
                    <a:pt x="103" y="491"/>
                  </a:lnTo>
                  <a:lnTo>
                    <a:pt x="136" y="434"/>
                  </a:lnTo>
                  <a:lnTo>
                    <a:pt x="174" y="380"/>
                  </a:lnTo>
                  <a:lnTo>
                    <a:pt x="216" y="328"/>
                  </a:lnTo>
                  <a:lnTo>
                    <a:pt x="260" y="277"/>
                  </a:lnTo>
                  <a:lnTo>
                    <a:pt x="307" y="230"/>
                  </a:lnTo>
                  <a:lnTo>
                    <a:pt x="356" y="186"/>
                  </a:lnTo>
                  <a:lnTo>
                    <a:pt x="407" y="145"/>
                  </a:lnTo>
                  <a:lnTo>
                    <a:pt x="460" y="110"/>
                  </a:lnTo>
                  <a:lnTo>
                    <a:pt x="514" y="77"/>
                  </a:lnTo>
                  <a:lnTo>
                    <a:pt x="569" y="51"/>
                  </a:lnTo>
                  <a:lnTo>
                    <a:pt x="624" y="29"/>
                  </a:lnTo>
                  <a:lnTo>
                    <a:pt x="680" y="14"/>
                  </a:lnTo>
                  <a:lnTo>
                    <a:pt x="735" y="3"/>
                  </a:lnTo>
                  <a:lnTo>
                    <a:pt x="7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3" name="Freeform 436"/>
            <p:cNvSpPr>
              <a:spLocks noEditPoints="1"/>
            </p:cNvSpPr>
            <p:nvPr/>
          </p:nvSpPr>
          <p:spPr bwMode="auto">
            <a:xfrm>
              <a:off x="10069513" y="3646488"/>
              <a:ext cx="528638" cy="365125"/>
            </a:xfrm>
            <a:custGeom>
              <a:avLst/>
              <a:gdLst>
                <a:gd name="T0" fmla="*/ 2764 w 3328"/>
                <a:gd name="T1" fmla="*/ 1797 h 2303"/>
                <a:gd name="T2" fmla="*/ 2477 w 3328"/>
                <a:gd name="T3" fmla="*/ 1919 h 2303"/>
                <a:gd name="T4" fmla="*/ 2824 w 3328"/>
                <a:gd name="T5" fmla="*/ 2021 h 2303"/>
                <a:gd name="T6" fmla="*/ 3198 w 3328"/>
                <a:gd name="T7" fmla="*/ 1925 h 2303"/>
                <a:gd name="T8" fmla="*/ 1919 w 3328"/>
                <a:gd name="T9" fmla="*/ 1536 h 2303"/>
                <a:gd name="T10" fmla="*/ 1750 w 3328"/>
                <a:gd name="T11" fmla="*/ 1668 h 2303"/>
                <a:gd name="T12" fmla="*/ 1698 w 3328"/>
                <a:gd name="T13" fmla="*/ 1803 h 2303"/>
                <a:gd name="T14" fmla="*/ 1741 w 3328"/>
                <a:gd name="T15" fmla="*/ 2026 h 2303"/>
                <a:gd name="T16" fmla="*/ 2120 w 3328"/>
                <a:gd name="T17" fmla="*/ 2179 h 2303"/>
                <a:gd name="T18" fmla="*/ 2361 w 3328"/>
                <a:gd name="T19" fmla="*/ 1928 h 2303"/>
                <a:gd name="T20" fmla="*/ 2362 w 3328"/>
                <a:gd name="T21" fmla="*/ 1785 h 2303"/>
                <a:gd name="T22" fmla="*/ 2261 w 3328"/>
                <a:gd name="T23" fmla="*/ 1607 h 2303"/>
                <a:gd name="T24" fmla="*/ 2125 w 3328"/>
                <a:gd name="T25" fmla="*/ 1531 h 2303"/>
                <a:gd name="T26" fmla="*/ 3206 w 3328"/>
                <a:gd name="T27" fmla="*/ 1375 h 2303"/>
                <a:gd name="T28" fmla="*/ 3007 w 3328"/>
                <a:gd name="T29" fmla="*/ 1438 h 2303"/>
                <a:gd name="T30" fmla="*/ 2689 w 3328"/>
                <a:gd name="T31" fmla="*/ 1458 h 2303"/>
                <a:gd name="T32" fmla="*/ 2450 w 3328"/>
                <a:gd name="T33" fmla="*/ 1421 h 2303"/>
                <a:gd name="T34" fmla="*/ 2314 w 3328"/>
                <a:gd name="T35" fmla="*/ 1505 h 2303"/>
                <a:gd name="T36" fmla="*/ 2401 w 3328"/>
                <a:gd name="T37" fmla="*/ 1597 h 2303"/>
                <a:gd name="T38" fmla="*/ 2827 w 3328"/>
                <a:gd name="T39" fmla="*/ 1684 h 2303"/>
                <a:gd name="T40" fmla="*/ 3198 w 3328"/>
                <a:gd name="T41" fmla="*/ 1588 h 2303"/>
                <a:gd name="T42" fmla="*/ 3143 w 3328"/>
                <a:gd name="T43" fmla="*/ 1078 h 2303"/>
                <a:gd name="T44" fmla="*/ 2882 w 3328"/>
                <a:gd name="T45" fmla="*/ 1120 h 2303"/>
                <a:gd name="T46" fmla="*/ 2647 w 3328"/>
                <a:gd name="T47" fmla="*/ 1120 h 2303"/>
                <a:gd name="T48" fmla="*/ 2420 w 3328"/>
                <a:gd name="T49" fmla="*/ 1088 h 2303"/>
                <a:gd name="T50" fmla="*/ 2313 w 3328"/>
                <a:gd name="T51" fmla="*/ 1237 h 2303"/>
                <a:gd name="T52" fmla="*/ 2597 w 3328"/>
                <a:gd name="T53" fmla="*/ 1337 h 2303"/>
                <a:gd name="T54" fmla="*/ 3102 w 3328"/>
                <a:gd name="T55" fmla="*/ 1297 h 2303"/>
                <a:gd name="T56" fmla="*/ 2639 w 3328"/>
                <a:gd name="T57" fmla="*/ 847 h 2303"/>
                <a:gd name="T58" fmla="*/ 2371 w 3328"/>
                <a:gd name="T59" fmla="*/ 899 h 2303"/>
                <a:gd name="T60" fmla="*/ 2320 w 3328"/>
                <a:gd name="T61" fmla="*/ 928 h 2303"/>
                <a:gd name="T62" fmla="*/ 2375 w 3328"/>
                <a:gd name="T63" fmla="*/ 957 h 2303"/>
                <a:gd name="T64" fmla="*/ 2564 w 3328"/>
                <a:gd name="T65" fmla="*/ 999 h 2303"/>
                <a:gd name="T66" fmla="*/ 2877 w 3328"/>
                <a:gd name="T67" fmla="*/ 1007 h 2303"/>
                <a:gd name="T68" fmla="*/ 3085 w 3328"/>
                <a:gd name="T69" fmla="*/ 978 h 2303"/>
                <a:gd name="T70" fmla="*/ 3195 w 3328"/>
                <a:gd name="T71" fmla="*/ 937 h 2303"/>
                <a:gd name="T72" fmla="*/ 3110 w 3328"/>
                <a:gd name="T73" fmla="*/ 882 h 2303"/>
                <a:gd name="T74" fmla="*/ 1043 w 3328"/>
                <a:gd name="T75" fmla="*/ 122 h 2303"/>
                <a:gd name="T76" fmla="*/ 256 w 3328"/>
                <a:gd name="T77" fmla="*/ 752 h 2303"/>
                <a:gd name="T78" fmla="*/ 125 w 3328"/>
                <a:gd name="T79" fmla="*/ 1427 h 2303"/>
                <a:gd name="T80" fmla="*/ 411 w 3328"/>
                <a:gd name="T81" fmla="*/ 1962 h 2303"/>
                <a:gd name="T82" fmla="*/ 1581 w 3328"/>
                <a:gd name="T83" fmla="*/ 1854 h 2303"/>
                <a:gd name="T84" fmla="*/ 1602 w 3328"/>
                <a:gd name="T85" fmla="*/ 1719 h 2303"/>
                <a:gd name="T86" fmla="*/ 1696 w 3328"/>
                <a:gd name="T87" fmla="*/ 1556 h 2303"/>
                <a:gd name="T88" fmla="*/ 1882 w 3328"/>
                <a:gd name="T89" fmla="*/ 1430 h 2303"/>
                <a:gd name="T90" fmla="*/ 2032 w 3328"/>
                <a:gd name="T91" fmla="*/ 1404 h 2303"/>
                <a:gd name="T92" fmla="*/ 2200 w 3328"/>
                <a:gd name="T93" fmla="*/ 927 h 2303"/>
                <a:gd name="T94" fmla="*/ 2238 w 3328"/>
                <a:gd name="T95" fmla="*/ 849 h 2303"/>
                <a:gd name="T96" fmla="*/ 2312 w 3328"/>
                <a:gd name="T97" fmla="*/ 579 h 2303"/>
                <a:gd name="T98" fmla="*/ 1563 w 3328"/>
                <a:gd name="T99" fmla="*/ 113 h 2303"/>
                <a:gd name="T100" fmla="*/ 1832 w 3328"/>
                <a:gd name="T101" fmla="*/ 93 h 2303"/>
                <a:gd name="T102" fmla="*/ 2670 w 3328"/>
                <a:gd name="T103" fmla="*/ 733 h 2303"/>
                <a:gd name="T104" fmla="*/ 3068 w 3328"/>
                <a:gd name="T105" fmla="*/ 758 h 2303"/>
                <a:gd name="T106" fmla="*/ 3325 w 3328"/>
                <a:gd name="T107" fmla="*/ 903 h 2303"/>
                <a:gd name="T108" fmla="*/ 3278 w 3328"/>
                <a:gd name="T109" fmla="*/ 2004 h 2303"/>
                <a:gd name="T110" fmla="*/ 2867 w 3328"/>
                <a:gd name="T111" fmla="*/ 2131 h 2303"/>
                <a:gd name="T112" fmla="*/ 2355 w 3328"/>
                <a:gd name="T113" fmla="*/ 2165 h 2303"/>
                <a:gd name="T114" fmla="*/ 1880 w 3328"/>
                <a:gd name="T115" fmla="*/ 2277 h 2303"/>
                <a:gd name="T116" fmla="*/ 419 w 3328"/>
                <a:gd name="T117" fmla="*/ 2101 h 2303"/>
                <a:gd name="T118" fmla="*/ 135 w 3328"/>
                <a:gd name="T119" fmla="*/ 1786 h 2303"/>
                <a:gd name="T120" fmla="*/ 14 w 3328"/>
                <a:gd name="T121" fmla="*/ 1093 h 2303"/>
                <a:gd name="T122" fmla="*/ 368 w 3328"/>
                <a:gd name="T123" fmla="*/ 442 h 2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8" h="2303">
                  <a:moveTo>
                    <a:pt x="3215" y="1727"/>
                  </a:moveTo>
                  <a:lnTo>
                    <a:pt x="3172" y="1743"/>
                  </a:lnTo>
                  <a:lnTo>
                    <a:pt x="3125" y="1758"/>
                  </a:lnTo>
                  <a:lnTo>
                    <a:pt x="3075" y="1769"/>
                  </a:lnTo>
                  <a:lnTo>
                    <a:pt x="3021" y="1779"/>
                  </a:lnTo>
                  <a:lnTo>
                    <a:pt x="2968" y="1786"/>
                  </a:lnTo>
                  <a:lnTo>
                    <a:pt x="2914" y="1791"/>
                  </a:lnTo>
                  <a:lnTo>
                    <a:pt x="2861" y="1795"/>
                  </a:lnTo>
                  <a:lnTo>
                    <a:pt x="2811" y="1797"/>
                  </a:lnTo>
                  <a:lnTo>
                    <a:pt x="2764" y="1797"/>
                  </a:lnTo>
                  <a:lnTo>
                    <a:pt x="2688" y="1796"/>
                  </a:lnTo>
                  <a:lnTo>
                    <a:pt x="2612" y="1791"/>
                  </a:lnTo>
                  <a:lnTo>
                    <a:pt x="2541" y="1784"/>
                  </a:lnTo>
                  <a:lnTo>
                    <a:pt x="2475" y="1773"/>
                  </a:lnTo>
                  <a:lnTo>
                    <a:pt x="2479" y="1795"/>
                  </a:lnTo>
                  <a:lnTo>
                    <a:pt x="2481" y="1810"/>
                  </a:lnTo>
                  <a:lnTo>
                    <a:pt x="2483" y="1854"/>
                  </a:lnTo>
                  <a:lnTo>
                    <a:pt x="2482" y="1883"/>
                  </a:lnTo>
                  <a:lnTo>
                    <a:pt x="2479" y="1912"/>
                  </a:lnTo>
                  <a:lnTo>
                    <a:pt x="2477" y="1919"/>
                  </a:lnTo>
                  <a:lnTo>
                    <a:pt x="2476" y="1927"/>
                  </a:lnTo>
                  <a:lnTo>
                    <a:pt x="2470" y="1955"/>
                  </a:lnTo>
                  <a:lnTo>
                    <a:pt x="2463" y="1982"/>
                  </a:lnTo>
                  <a:lnTo>
                    <a:pt x="2463" y="1982"/>
                  </a:lnTo>
                  <a:lnTo>
                    <a:pt x="2518" y="1997"/>
                  </a:lnTo>
                  <a:lnTo>
                    <a:pt x="2576" y="2007"/>
                  </a:lnTo>
                  <a:lnTo>
                    <a:pt x="2637" y="2015"/>
                  </a:lnTo>
                  <a:lnTo>
                    <a:pt x="2700" y="2021"/>
                  </a:lnTo>
                  <a:lnTo>
                    <a:pt x="2764" y="2023"/>
                  </a:lnTo>
                  <a:lnTo>
                    <a:pt x="2824" y="2021"/>
                  </a:lnTo>
                  <a:lnTo>
                    <a:pt x="2880" y="2016"/>
                  </a:lnTo>
                  <a:lnTo>
                    <a:pt x="2932" y="2011"/>
                  </a:lnTo>
                  <a:lnTo>
                    <a:pt x="2981" y="2003"/>
                  </a:lnTo>
                  <a:lnTo>
                    <a:pt x="3025" y="1993"/>
                  </a:lnTo>
                  <a:lnTo>
                    <a:pt x="3065" y="1983"/>
                  </a:lnTo>
                  <a:lnTo>
                    <a:pt x="3102" y="1972"/>
                  </a:lnTo>
                  <a:lnTo>
                    <a:pt x="3133" y="1959"/>
                  </a:lnTo>
                  <a:lnTo>
                    <a:pt x="3159" y="1948"/>
                  </a:lnTo>
                  <a:lnTo>
                    <a:pt x="3181" y="1936"/>
                  </a:lnTo>
                  <a:lnTo>
                    <a:pt x="3198" y="1925"/>
                  </a:lnTo>
                  <a:lnTo>
                    <a:pt x="3210" y="1914"/>
                  </a:lnTo>
                  <a:lnTo>
                    <a:pt x="3216" y="1906"/>
                  </a:lnTo>
                  <a:lnTo>
                    <a:pt x="3215" y="1727"/>
                  </a:lnTo>
                  <a:close/>
                  <a:moveTo>
                    <a:pt x="2020" y="1517"/>
                  </a:moveTo>
                  <a:lnTo>
                    <a:pt x="2012" y="1518"/>
                  </a:lnTo>
                  <a:lnTo>
                    <a:pt x="1987" y="1520"/>
                  </a:lnTo>
                  <a:lnTo>
                    <a:pt x="1963" y="1524"/>
                  </a:lnTo>
                  <a:lnTo>
                    <a:pt x="1960" y="1524"/>
                  </a:lnTo>
                  <a:lnTo>
                    <a:pt x="1958" y="1525"/>
                  </a:lnTo>
                  <a:lnTo>
                    <a:pt x="1919" y="1536"/>
                  </a:lnTo>
                  <a:lnTo>
                    <a:pt x="1914" y="1538"/>
                  </a:lnTo>
                  <a:lnTo>
                    <a:pt x="1909" y="1540"/>
                  </a:lnTo>
                  <a:lnTo>
                    <a:pt x="1888" y="1549"/>
                  </a:lnTo>
                  <a:lnTo>
                    <a:pt x="1867" y="1560"/>
                  </a:lnTo>
                  <a:lnTo>
                    <a:pt x="1867" y="1560"/>
                  </a:lnTo>
                  <a:lnTo>
                    <a:pt x="1867" y="1560"/>
                  </a:lnTo>
                  <a:lnTo>
                    <a:pt x="1833" y="1582"/>
                  </a:lnTo>
                  <a:lnTo>
                    <a:pt x="1802" y="1608"/>
                  </a:lnTo>
                  <a:lnTo>
                    <a:pt x="1775" y="1637"/>
                  </a:lnTo>
                  <a:lnTo>
                    <a:pt x="1750" y="1668"/>
                  </a:lnTo>
                  <a:lnTo>
                    <a:pt x="1730" y="1703"/>
                  </a:lnTo>
                  <a:lnTo>
                    <a:pt x="1729" y="1705"/>
                  </a:lnTo>
                  <a:lnTo>
                    <a:pt x="1728" y="1707"/>
                  </a:lnTo>
                  <a:lnTo>
                    <a:pt x="1719" y="1727"/>
                  </a:lnTo>
                  <a:lnTo>
                    <a:pt x="1711" y="1748"/>
                  </a:lnTo>
                  <a:lnTo>
                    <a:pt x="1710" y="1751"/>
                  </a:lnTo>
                  <a:lnTo>
                    <a:pt x="1710" y="1753"/>
                  </a:lnTo>
                  <a:lnTo>
                    <a:pt x="1704" y="1773"/>
                  </a:lnTo>
                  <a:lnTo>
                    <a:pt x="1699" y="1795"/>
                  </a:lnTo>
                  <a:lnTo>
                    <a:pt x="1698" y="1803"/>
                  </a:lnTo>
                  <a:lnTo>
                    <a:pt x="1697" y="1811"/>
                  </a:lnTo>
                  <a:lnTo>
                    <a:pt x="1696" y="1818"/>
                  </a:lnTo>
                  <a:lnTo>
                    <a:pt x="1695" y="1827"/>
                  </a:lnTo>
                  <a:lnTo>
                    <a:pt x="1694" y="1844"/>
                  </a:lnTo>
                  <a:lnTo>
                    <a:pt x="1694" y="1851"/>
                  </a:lnTo>
                  <a:lnTo>
                    <a:pt x="1694" y="1858"/>
                  </a:lnTo>
                  <a:lnTo>
                    <a:pt x="1697" y="1903"/>
                  </a:lnTo>
                  <a:lnTo>
                    <a:pt x="1707" y="1946"/>
                  </a:lnTo>
                  <a:lnTo>
                    <a:pt x="1721" y="1987"/>
                  </a:lnTo>
                  <a:lnTo>
                    <a:pt x="1741" y="2026"/>
                  </a:lnTo>
                  <a:lnTo>
                    <a:pt x="1765" y="2061"/>
                  </a:lnTo>
                  <a:lnTo>
                    <a:pt x="1795" y="2093"/>
                  </a:lnTo>
                  <a:lnTo>
                    <a:pt x="1827" y="2122"/>
                  </a:lnTo>
                  <a:lnTo>
                    <a:pt x="1863" y="2146"/>
                  </a:lnTo>
                  <a:lnTo>
                    <a:pt x="1901" y="2164"/>
                  </a:lnTo>
                  <a:lnTo>
                    <a:pt x="1943" y="2179"/>
                  </a:lnTo>
                  <a:lnTo>
                    <a:pt x="1986" y="2187"/>
                  </a:lnTo>
                  <a:lnTo>
                    <a:pt x="2032" y="2190"/>
                  </a:lnTo>
                  <a:lnTo>
                    <a:pt x="2077" y="2187"/>
                  </a:lnTo>
                  <a:lnTo>
                    <a:pt x="2120" y="2179"/>
                  </a:lnTo>
                  <a:lnTo>
                    <a:pt x="2161" y="2165"/>
                  </a:lnTo>
                  <a:lnTo>
                    <a:pt x="2198" y="2147"/>
                  </a:lnTo>
                  <a:lnTo>
                    <a:pt x="2234" y="2124"/>
                  </a:lnTo>
                  <a:lnTo>
                    <a:pt x="2266" y="2096"/>
                  </a:lnTo>
                  <a:lnTo>
                    <a:pt x="2294" y="2065"/>
                  </a:lnTo>
                  <a:lnTo>
                    <a:pt x="2320" y="2031"/>
                  </a:lnTo>
                  <a:lnTo>
                    <a:pt x="2339" y="1993"/>
                  </a:lnTo>
                  <a:lnTo>
                    <a:pt x="2352" y="1961"/>
                  </a:lnTo>
                  <a:lnTo>
                    <a:pt x="2353" y="1960"/>
                  </a:lnTo>
                  <a:lnTo>
                    <a:pt x="2361" y="1928"/>
                  </a:lnTo>
                  <a:lnTo>
                    <a:pt x="2361" y="1927"/>
                  </a:lnTo>
                  <a:lnTo>
                    <a:pt x="2362" y="1925"/>
                  </a:lnTo>
                  <a:lnTo>
                    <a:pt x="2368" y="1894"/>
                  </a:lnTo>
                  <a:lnTo>
                    <a:pt x="2368" y="1891"/>
                  </a:lnTo>
                  <a:lnTo>
                    <a:pt x="2368" y="1889"/>
                  </a:lnTo>
                  <a:lnTo>
                    <a:pt x="2370" y="1854"/>
                  </a:lnTo>
                  <a:lnTo>
                    <a:pt x="2368" y="1819"/>
                  </a:lnTo>
                  <a:lnTo>
                    <a:pt x="2368" y="1817"/>
                  </a:lnTo>
                  <a:lnTo>
                    <a:pt x="2368" y="1816"/>
                  </a:lnTo>
                  <a:lnTo>
                    <a:pt x="2362" y="1785"/>
                  </a:lnTo>
                  <a:lnTo>
                    <a:pt x="2362" y="1783"/>
                  </a:lnTo>
                  <a:lnTo>
                    <a:pt x="2354" y="1752"/>
                  </a:lnTo>
                  <a:lnTo>
                    <a:pt x="2354" y="1751"/>
                  </a:lnTo>
                  <a:lnTo>
                    <a:pt x="2353" y="1749"/>
                  </a:lnTo>
                  <a:lnTo>
                    <a:pt x="2342" y="1719"/>
                  </a:lnTo>
                  <a:lnTo>
                    <a:pt x="2333" y="1703"/>
                  </a:lnTo>
                  <a:lnTo>
                    <a:pt x="2312" y="1667"/>
                  </a:lnTo>
                  <a:lnTo>
                    <a:pt x="2288" y="1634"/>
                  </a:lnTo>
                  <a:lnTo>
                    <a:pt x="2285" y="1632"/>
                  </a:lnTo>
                  <a:lnTo>
                    <a:pt x="2261" y="1607"/>
                  </a:lnTo>
                  <a:lnTo>
                    <a:pt x="2258" y="1604"/>
                  </a:lnTo>
                  <a:lnTo>
                    <a:pt x="2255" y="1601"/>
                  </a:lnTo>
                  <a:lnTo>
                    <a:pt x="2228" y="1580"/>
                  </a:lnTo>
                  <a:lnTo>
                    <a:pt x="2225" y="1577"/>
                  </a:lnTo>
                  <a:lnTo>
                    <a:pt x="2222" y="1575"/>
                  </a:lnTo>
                  <a:lnTo>
                    <a:pt x="2220" y="1573"/>
                  </a:lnTo>
                  <a:lnTo>
                    <a:pt x="2198" y="1561"/>
                  </a:lnTo>
                  <a:lnTo>
                    <a:pt x="2176" y="1549"/>
                  </a:lnTo>
                  <a:lnTo>
                    <a:pt x="2151" y="1539"/>
                  </a:lnTo>
                  <a:lnTo>
                    <a:pt x="2125" y="1531"/>
                  </a:lnTo>
                  <a:lnTo>
                    <a:pt x="2124" y="1530"/>
                  </a:lnTo>
                  <a:lnTo>
                    <a:pt x="2099" y="1524"/>
                  </a:lnTo>
                  <a:lnTo>
                    <a:pt x="2073" y="1519"/>
                  </a:lnTo>
                  <a:lnTo>
                    <a:pt x="2072" y="1519"/>
                  </a:lnTo>
                  <a:lnTo>
                    <a:pt x="2071" y="1519"/>
                  </a:lnTo>
                  <a:lnTo>
                    <a:pt x="2046" y="1517"/>
                  </a:lnTo>
                  <a:lnTo>
                    <a:pt x="2020" y="1517"/>
                  </a:lnTo>
                  <a:close/>
                  <a:moveTo>
                    <a:pt x="3215" y="1371"/>
                  </a:moveTo>
                  <a:lnTo>
                    <a:pt x="3211" y="1373"/>
                  </a:lnTo>
                  <a:lnTo>
                    <a:pt x="3206" y="1375"/>
                  </a:lnTo>
                  <a:lnTo>
                    <a:pt x="3177" y="1389"/>
                  </a:lnTo>
                  <a:lnTo>
                    <a:pt x="3170" y="1392"/>
                  </a:lnTo>
                  <a:lnTo>
                    <a:pt x="3161" y="1395"/>
                  </a:lnTo>
                  <a:lnTo>
                    <a:pt x="3131" y="1405"/>
                  </a:lnTo>
                  <a:lnTo>
                    <a:pt x="3114" y="1411"/>
                  </a:lnTo>
                  <a:lnTo>
                    <a:pt x="3079" y="1421"/>
                  </a:lnTo>
                  <a:lnTo>
                    <a:pt x="3071" y="1423"/>
                  </a:lnTo>
                  <a:lnTo>
                    <a:pt x="3065" y="1425"/>
                  </a:lnTo>
                  <a:lnTo>
                    <a:pt x="3013" y="1437"/>
                  </a:lnTo>
                  <a:lnTo>
                    <a:pt x="3007" y="1438"/>
                  </a:lnTo>
                  <a:lnTo>
                    <a:pt x="3000" y="1439"/>
                  </a:lnTo>
                  <a:lnTo>
                    <a:pt x="2958" y="1446"/>
                  </a:lnTo>
                  <a:lnTo>
                    <a:pt x="2939" y="1449"/>
                  </a:lnTo>
                  <a:lnTo>
                    <a:pt x="2901" y="1453"/>
                  </a:lnTo>
                  <a:lnTo>
                    <a:pt x="2880" y="1456"/>
                  </a:lnTo>
                  <a:lnTo>
                    <a:pt x="2840" y="1458"/>
                  </a:lnTo>
                  <a:lnTo>
                    <a:pt x="2822" y="1459"/>
                  </a:lnTo>
                  <a:lnTo>
                    <a:pt x="2764" y="1461"/>
                  </a:lnTo>
                  <a:lnTo>
                    <a:pt x="2707" y="1459"/>
                  </a:lnTo>
                  <a:lnTo>
                    <a:pt x="2689" y="1458"/>
                  </a:lnTo>
                  <a:lnTo>
                    <a:pt x="2649" y="1456"/>
                  </a:lnTo>
                  <a:lnTo>
                    <a:pt x="2628" y="1453"/>
                  </a:lnTo>
                  <a:lnTo>
                    <a:pt x="2589" y="1449"/>
                  </a:lnTo>
                  <a:lnTo>
                    <a:pt x="2571" y="1446"/>
                  </a:lnTo>
                  <a:lnTo>
                    <a:pt x="2528" y="1439"/>
                  </a:lnTo>
                  <a:lnTo>
                    <a:pt x="2521" y="1438"/>
                  </a:lnTo>
                  <a:lnTo>
                    <a:pt x="2516" y="1437"/>
                  </a:lnTo>
                  <a:lnTo>
                    <a:pt x="2463" y="1425"/>
                  </a:lnTo>
                  <a:lnTo>
                    <a:pt x="2457" y="1423"/>
                  </a:lnTo>
                  <a:lnTo>
                    <a:pt x="2450" y="1421"/>
                  </a:lnTo>
                  <a:lnTo>
                    <a:pt x="2414" y="1411"/>
                  </a:lnTo>
                  <a:lnTo>
                    <a:pt x="2405" y="1409"/>
                  </a:lnTo>
                  <a:lnTo>
                    <a:pt x="2397" y="1405"/>
                  </a:lnTo>
                  <a:lnTo>
                    <a:pt x="2367" y="1395"/>
                  </a:lnTo>
                  <a:lnTo>
                    <a:pt x="2359" y="1392"/>
                  </a:lnTo>
                  <a:lnTo>
                    <a:pt x="2351" y="1389"/>
                  </a:lnTo>
                  <a:lnTo>
                    <a:pt x="2323" y="1375"/>
                  </a:lnTo>
                  <a:lnTo>
                    <a:pt x="2313" y="1371"/>
                  </a:lnTo>
                  <a:lnTo>
                    <a:pt x="2313" y="1503"/>
                  </a:lnTo>
                  <a:lnTo>
                    <a:pt x="2314" y="1505"/>
                  </a:lnTo>
                  <a:lnTo>
                    <a:pt x="2315" y="1505"/>
                  </a:lnTo>
                  <a:lnTo>
                    <a:pt x="2335" y="1522"/>
                  </a:lnTo>
                  <a:lnTo>
                    <a:pt x="2342" y="1527"/>
                  </a:lnTo>
                  <a:lnTo>
                    <a:pt x="2347" y="1534"/>
                  </a:lnTo>
                  <a:lnTo>
                    <a:pt x="2369" y="1556"/>
                  </a:lnTo>
                  <a:lnTo>
                    <a:pt x="2372" y="1560"/>
                  </a:lnTo>
                  <a:lnTo>
                    <a:pt x="2376" y="1564"/>
                  </a:lnTo>
                  <a:lnTo>
                    <a:pt x="2398" y="1593"/>
                  </a:lnTo>
                  <a:lnTo>
                    <a:pt x="2400" y="1595"/>
                  </a:lnTo>
                  <a:lnTo>
                    <a:pt x="2401" y="1597"/>
                  </a:lnTo>
                  <a:lnTo>
                    <a:pt x="2423" y="1631"/>
                  </a:lnTo>
                  <a:lnTo>
                    <a:pt x="2424" y="1633"/>
                  </a:lnTo>
                  <a:lnTo>
                    <a:pt x="2473" y="1648"/>
                  </a:lnTo>
                  <a:lnTo>
                    <a:pt x="2526" y="1661"/>
                  </a:lnTo>
                  <a:lnTo>
                    <a:pt x="2582" y="1671"/>
                  </a:lnTo>
                  <a:lnTo>
                    <a:pt x="2642" y="1679"/>
                  </a:lnTo>
                  <a:lnTo>
                    <a:pt x="2702" y="1684"/>
                  </a:lnTo>
                  <a:lnTo>
                    <a:pt x="2764" y="1685"/>
                  </a:lnTo>
                  <a:lnTo>
                    <a:pt x="2796" y="1685"/>
                  </a:lnTo>
                  <a:lnTo>
                    <a:pt x="2827" y="1684"/>
                  </a:lnTo>
                  <a:lnTo>
                    <a:pt x="2883" y="1680"/>
                  </a:lnTo>
                  <a:lnTo>
                    <a:pt x="2934" y="1673"/>
                  </a:lnTo>
                  <a:lnTo>
                    <a:pt x="2983" y="1665"/>
                  </a:lnTo>
                  <a:lnTo>
                    <a:pt x="3027" y="1656"/>
                  </a:lnTo>
                  <a:lnTo>
                    <a:pt x="3067" y="1645"/>
                  </a:lnTo>
                  <a:lnTo>
                    <a:pt x="3103" y="1634"/>
                  </a:lnTo>
                  <a:lnTo>
                    <a:pt x="3133" y="1622"/>
                  </a:lnTo>
                  <a:lnTo>
                    <a:pt x="3160" y="1610"/>
                  </a:lnTo>
                  <a:lnTo>
                    <a:pt x="3181" y="1598"/>
                  </a:lnTo>
                  <a:lnTo>
                    <a:pt x="3198" y="1588"/>
                  </a:lnTo>
                  <a:lnTo>
                    <a:pt x="3210" y="1577"/>
                  </a:lnTo>
                  <a:lnTo>
                    <a:pt x="3216" y="1569"/>
                  </a:lnTo>
                  <a:lnTo>
                    <a:pt x="3215" y="1371"/>
                  </a:lnTo>
                  <a:close/>
                  <a:moveTo>
                    <a:pt x="3215" y="1053"/>
                  </a:moveTo>
                  <a:lnTo>
                    <a:pt x="3213" y="1053"/>
                  </a:lnTo>
                  <a:lnTo>
                    <a:pt x="3211" y="1055"/>
                  </a:lnTo>
                  <a:lnTo>
                    <a:pt x="3190" y="1063"/>
                  </a:lnTo>
                  <a:lnTo>
                    <a:pt x="3169" y="1070"/>
                  </a:lnTo>
                  <a:lnTo>
                    <a:pt x="3166" y="1071"/>
                  </a:lnTo>
                  <a:lnTo>
                    <a:pt x="3143" y="1078"/>
                  </a:lnTo>
                  <a:lnTo>
                    <a:pt x="3118" y="1084"/>
                  </a:lnTo>
                  <a:lnTo>
                    <a:pt x="3101" y="1089"/>
                  </a:lnTo>
                  <a:lnTo>
                    <a:pt x="3064" y="1097"/>
                  </a:lnTo>
                  <a:lnTo>
                    <a:pt x="3045" y="1100"/>
                  </a:lnTo>
                  <a:lnTo>
                    <a:pt x="3005" y="1106"/>
                  </a:lnTo>
                  <a:lnTo>
                    <a:pt x="2991" y="1108"/>
                  </a:lnTo>
                  <a:lnTo>
                    <a:pt x="2937" y="1115"/>
                  </a:lnTo>
                  <a:lnTo>
                    <a:pt x="2930" y="1116"/>
                  </a:lnTo>
                  <a:lnTo>
                    <a:pt x="2923" y="1116"/>
                  </a:lnTo>
                  <a:lnTo>
                    <a:pt x="2882" y="1120"/>
                  </a:lnTo>
                  <a:lnTo>
                    <a:pt x="2864" y="1121"/>
                  </a:lnTo>
                  <a:lnTo>
                    <a:pt x="2828" y="1122"/>
                  </a:lnTo>
                  <a:lnTo>
                    <a:pt x="2819" y="1122"/>
                  </a:lnTo>
                  <a:lnTo>
                    <a:pt x="2812" y="1123"/>
                  </a:lnTo>
                  <a:lnTo>
                    <a:pt x="2764" y="1124"/>
                  </a:lnTo>
                  <a:lnTo>
                    <a:pt x="2717" y="1123"/>
                  </a:lnTo>
                  <a:lnTo>
                    <a:pt x="2709" y="1122"/>
                  </a:lnTo>
                  <a:lnTo>
                    <a:pt x="2701" y="1122"/>
                  </a:lnTo>
                  <a:lnTo>
                    <a:pt x="2664" y="1121"/>
                  </a:lnTo>
                  <a:lnTo>
                    <a:pt x="2647" y="1120"/>
                  </a:lnTo>
                  <a:lnTo>
                    <a:pt x="2605" y="1116"/>
                  </a:lnTo>
                  <a:lnTo>
                    <a:pt x="2599" y="1116"/>
                  </a:lnTo>
                  <a:lnTo>
                    <a:pt x="2591" y="1115"/>
                  </a:lnTo>
                  <a:lnTo>
                    <a:pt x="2537" y="1108"/>
                  </a:lnTo>
                  <a:lnTo>
                    <a:pt x="2531" y="1107"/>
                  </a:lnTo>
                  <a:lnTo>
                    <a:pt x="2525" y="1106"/>
                  </a:lnTo>
                  <a:lnTo>
                    <a:pt x="2483" y="1100"/>
                  </a:lnTo>
                  <a:lnTo>
                    <a:pt x="2465" y="1097"/>
                  </a:lnTo>
                  <a:lnTo>
                    <a:pt x="2428" y="1089"/>
                  </a:lnTo>
                  <a:lnTo>
                    <a:pt x="2420" y="1088"/>
                  </a:lnTo>
                  <a:lnTo>
                    <a:pt x="2412" y="1085"/>
                  </a:lnTo>
                  <a:lnTo>
                    <a:pt x="2386" y="1079"/>
                  </a:lnTo>
                  <a:lnTo>
                    <a:pt x="2363" y="1072"/>
                  </a:lnTo>
                  <a:lnTo>
                    <a:pt x="2361" y="1071"/>
                  </a:lnTo>
                  <a:lnTo>
                    <a:pt x="2339" y="1064"/>
                  </a:lnTo>
                  <a:lnTo>
                    <a:pt x="2319" y="1055"/>
                  </a:lnTo>
                  <a:lnTo>
                    <a:pt x="2314" y="1053"/>
                  </a:lnTo>
                  <a:lnTo>
                    <a:pt x="2314" y="1110"/>
                  </a:lnTo>
                  <a:lnTo>
                    <a:pt x="2313" y="1172"/>
                  </a:lnTo>
                  <a:lnTo>
                    <a:pt x="2313" y="1237"/>
                  </a:lnTo>
                  <a:lnTo>
                    <a:pt x="2320" y="1244"/>
                  </a:lnTo>
                  <a:lnTo>
                    <a:pt x="2331" y="1253"/>
                  </a:lnTo>
                  <a:lnTo>
                    <a:pt x="2348" y="1264"/>
                  </a:lnTo>
                  <a:lnTo>
                    <a:pt x="2370" y="1275"/>
                  </a:lnTo>
                  <a:lnTo>
                    <a:pt x="2397" y="1287"/>
                  </a:lnTo>
                  <a:lnTo>
                    <a:pt x="2427" y="1298"/>
                  </a:lnTo>
                  <a:lnTo>
                    <a:pt x="2464" y="1310"/>
                  </a:lnTo>
                  <a:lnTo>
                    <a:pt x="2504" y="1320"/>
                  </a:lnTo>
                  <a:lnTo>
                    <a:pt x="2549" y="1329"/>
                  </a:lnTo>
                  <a:lnTo>
                    <a:pt x="2597" y="1337"/>
                  </a:lnTo>
                  <a:lnTo>
                    <a:pt x="2649" y="1343"/>
                  </a:lnTo>
                  <a:lnTo>
                    <a:pt x="2704" y="1347"/>
                  </a:lnTo>
                  <a:lnTo>
                    <a:pt x="2764" y="1348"/>
                  </a:lnTo>
                  <a:lnTo>
                    <a:pt x="2824" y="1347"/>
                  </a:lnTo>
                  <a:lnTo>
                    <a:pt x="2880" y="1343"/>
                  </a:lnTo>
                  <a:lnTo>
                    <a:pt x="2932" y="1337"/>
                  </a:lnTo>
                  <a:lnTo>
                    <a:pt x="2981" y="1328"/>
                  </a:lnTo>
                  <a:lnTo>
                    <a:pt x="3025" y="1319"/>
                  </a:lnTo>
                  <a:lnTo>
                    <a:pt x="3065" y="1309"/>
                  </a:lnTo>
                  <a:lnTo>
                    <a:pt x="3102" y="1297"/>
                  </a:lnTo>
                  <a:lnTo>
                    <a:pt x="3133" y="1286"/>
                  </a:lnTo>
                  <a:lnTo>
                    <a:pt x="3159" y="1273"/>
                  </a:lnTo>
                  <a:lnTo>
                    <a:pt x="3181" y="1262"/>
                  </a:lnTo>
                  <a:lnTo>
                    <a:pt x="3198" y="1251"/>
                  </a:lnTo>
                  <a:lnTo>
                    <a:pt x="3210" y="1241"/>
                  </a:lnTo>
                  <a:lnTo>
                    <a:pt x="3216" y="1231"/>
                  </a:lnTo>
                  <a:lnTo>
                    <a:pt x="3215" y="1053"/>
                  </a:lnTo>
                  <a:close/>
                  <a:moveTo>
                    <a:pt x="2764" y="843"/>
                  </a:moveTo>
                  <a:lnTo>
                    <a:pt x="2699" y="844"/>
                  </a:lnTo>
                  <a:lnTo>
                    <a:pt x="2639" y="847"/>
                  </a:lnTo>
                  <a:lnTo>
                    <a:pt x="2584" y="852"/>
                  </a:lnTo>
                  <a:lnTo>
                    <a:pt x="2534" y="859"/>
                  </a:lnTo>
                  <a:lnTo>
                    <a:pt x="2499" y="864"/>
                  </a:lnTo>
                  <a:lnTo>
                    <a:pt x="2470" y="870"/>
                  </a:lnTo>
                  <a:lnTo>
                    <a:pt x="2448" y="875"/>
                  </a:lnTo>
                  <a:lnTo>
                    <a:pt x="2426" y="880"/>
                  </a:lnTo>
                  <a:lnTo>
                    <a:pt x="2406" y="886"/>
                  </a:lnTo>
                  <a:lnTo>
                    <a:pt x="2398" y="888"/>
                  </a:lnTo>
                  <a:lnTo>
                    <a:pt x="2391" y="892"/>
                  </a:lnTo>
                  <a:lnTo>
                    <a:pt x="2371" y="899"/>
                  </a:lnTo>
                  <a:lnTo>
                    <a:pt x="2363" y="902"/>
                  </a:lnTo>
                  <a:lnTo>
                    <a:pt x="2356" y="904"/>
                  </a:lnTo>
                  <a:lnTo>
                    <a:pt x="2350" y="907"/>
                  </a:lnTo>
                  <a:lnTo>
                    <a:pt x="2345" y="910"/>
                  </a:lnTo>
                  <a:lnTo>
                    <a:pt x="2335" y="914"/>
                  </a:lnTo>
                  <a:lnTo>
                    <a:pt x="2328" y="920"/>
                  </a:lnTo>
                  <a:lnTo>
                    <a:pt x="2324" y="922"/>
                  </a:lnTo>
                  <a:lnTo>
                    <a:pt x="2320" y="925"/>
                  </a:lnTo>
                  <a:lnTo>
                    <a:pt x="2317" y="927"/>
                  </a:lnTo>
                  <a:lnTo>
                    <a:pt x="2320" y="928"/>
                  </a:lnTo>
                  <a:lnTo>
                    <a:pt x="2321" y="930"/>
                  </a:lnTo>
                  <a:lnTo>
                    <a:pt x="2325" y="933"/>
                  </a:lnTo>
                  <a:lnTo>
                    <a:pt x="2329" y="935"/>
                  </a:lnTo>
                  <a:lnTo>
                    <a:pt x="2333" y="937"/>
                  </a:lnTo>
                  <a:lnTo>
                    <a:pt x="2337" y="941"/>
                  </a:lnTo>
                  <a:lnTo>
                    <a:pt x="2342" y="943"/>
                  </a:lnTo>
                  <a:lnTo>
                    <a:pt x="2348" y="946"/>
                  </a:lnTo>
                  <a:lnTo>
                    <a:pt x="2355" y="949"/>
                  </a:lnTo>
                  <a:lnTo>
                    <a:pt x="2365" y="953"/>
                  </a:lnTo>
                  <a:lnTo>
                    <a:pt x="2375" y="957"/>
                  </a:lnTo>
                  <a:lnTo>
                    <a:pt x="2393" y="963"/>
                  </a:lnTo>
                  <a:lnTo>
                    <a:pt x="2406" y="968"/>
                  </a:lnTo>
                  <a:lnTo>
                    <a:pt x="2420" y="972"/>
                  </a:lnTo>
                  <a:lnTo>
                    <a:pt x="2444" y="978"/>
                  </a:lnTo>
                  <a:lnTo>
                    <a:pt x="2479" y="985"/>
                  </a:lnTo>
                  <a:lnTo>
                    <a:pt x="2492" y="989"/>
                  </a:lnTo>
                  <a:lnTo>
                    <a:pt x="2506" y="991"/>
                  </a:lnTo>
                  <a:lnTo>
                    <a:pt x="2527" y="994"/>
                  </a:lnTo>
                  <a:lnTo>
                    <a:pt x="2550" y="997"/>
                  </a:lnTo>
                  <a:lnTo>
                    <a:pt x="2564" y="999"/>
                  </a:lnTo>
                  <a:lnTo>
                    <a:pt x="2580" y="1001"/>
                  </a:lnTo>
                  <a:lnTo>
                    <a:pt x="2607" y="1004"/>
                  </a:lnTo>
                  <a:lnTo>
                    <a:pt x="2636" y="1006"/>
                  </a:lnTo>
                  <a:lnTo>
                    <a:pt x="2651" y="1007"/>
                  </a:lnTo>
                  <a:lnTo>
                    <a:pt x="2666" y="1008"/>
                  </a:lnTo>
                  <a:lnTo>
                    <a:pt x="2714" y="1010"/>
                  </a:lnTo>
                  <a:lnTo>
                    <a:pt x="2764" y="1011"/>
                  </a:lnTo>
                  <a:lnTo>
                    <a:pt x="2814" y="1010"/>
                  </a:lnTo>
                  <a:lnTo>
                    <a:pt x="2862" y="1008"/>
                  </a:lnTo>
                  <a:lnTo>
                    <a:pt x="2877" y="1007"/>
                  </a:lnTo>
                  <a:lnTo>
                    <a:pt x="2892" y="1006"/>
                  </a:lnTo>
                  <a:lnTo>
                    <a:pt x="2921" y="1004"/>
                  </a:lnTo>
                  <a:lnTo>
                    <a:pt x="2948" y="1001"/>
                  </a:lnTo>
                  <a:lnTo>
                    <a:pt x="2964" y="999"/>
                  </a:lnTo>
                  <a:lnTo>
                    <a:pt x="2979" y="997"/>
                  </a:lnTo>
                  <a:lnTo>
                    <a:pt x="3001" y="994"/>
                  </a:lnTo>
                  <a:lnTo>
                    <a:pt x="3022" y="991"/>
                  </a:lnTo>
                  <a:lnTo>
                    <a:pt x="3037" y="989"/>
                  </a:lnTo>
                  <a:lnTo>
                    <a:pt x="3050" y="985"/>
                  </a:lnTo>
                  <a:lnTo>
                    <a:pt x="3085" y="978"/>
                  </a:lnTo>
                  <a:lnTo>
                    <a:pt x="3108" y="972"/>
                  </a:lnTo>
                  <a:lnTo>
                    <a:pt x="3122" y="968"/>
                  </a:lnTo>
                  <a:lnTo>
                    <a:pt x="3135" y="963"/>
                  </a:lnTo>
                  <a:lnTo>
                    <a:pt x="3153" y="957"/>
                  </a:lnTo>
                  <a:lnTo>
                    <a:pt x="3164" y="953"/>
                  </a:lnTo>
                  <a:lnTo>
                    <a:pt x="3173" y="949"/>
                  </a:lnTo>
                  <a:lnTo>
                    <a:pt x="3180" y="946"/>
                  </a:lnTo>
                  <a:lnTo>
                    <a:pt x="3187" y="943"/>
                  </a:lnTo>
                  <a:lnTo>
                    <a:pt x="3191" y="941"/>
                  </a:lnTo>
                  <a:lnTo>
                    <a:pt x="3195" y="937"/>
                  </a:lnTo>
                  <a:lnTo>
                    <a:pt x="3199" y="935"/>
                  </a:lnTo>
                  <a:lnTo>
                    <a:pt x="3203" y="933"/>
                  </a:lnTo>
                  <a:lnTo>
                    <a:pt x="3207" y="930"/>
                  </a:lnTo>
                  <a:lnTo>
                    <a:pt x="3208" y="928"/>
                  </a:lnTo>
                  <a:lnTo>
                    <a:pt x="3211" y="926"/>
                  </a:lnTo>
                  <a:lnTo>
                    <a:pt x="3200" y="919"/>
                  </a:lnTo>
                  <a:lnTo>
                    <a:pt x="3185" y="910"/>
                  </a:lnTo>
                  <a:lnTo>
                    <a:pt x="3165" y="901"/>
                  </a:lnTo>
                  <a:lnTo>
                    <a:pt x="3141" y="892"/>
                  </a:lnTo>
                  <a:lnTo>
                    <a:pt x="3110" y="882"/>
                  </a:lnTo>
                  <a:lnTo>
                    <a:pt x="3076" y="874"/>
                  </a:lnTo>
                  <a:lnTo>
                    <a:pt x="3036" y="865"/>
                  </a:lnTo>
                  <a:lnTo>
                    <a:pt x="2991" y="858"/>
                  </a:lnTo>
                  <a:lnTo>
                    <a:pt x="2942" y="852"/>
                  </a:lnTo>
                  <a:lnTo>
                    <a:pt x="2887" y="847"/>
                  </a:lnTo>
                  <a:lnTo>
                    <a:pt x="2828" y="844"/>
                  </a:lnTo>
                  <a:lnTo>
                    <a:pt x="2764" y="843"/>
                  </a:lnTo>
                  <a:close/>
                  <a:moveTo>
                    <a:pt x="1125" y="113"/>
                  </a:moveTo>
                  <a:lnTo>
                    <a:pt x="1083" y="115"/>
                  </a:lnTo>
                  <a:lnTo>
                    <a:pt x="1043" y="122"/>
                  </a:lnTo>
                  <a:lnTo>
                    <a:pt x="1003" y="134"/>
                  </a:lnTo>
                  <a:lnTo>
                    <a:pt x="965" y="148"/>
                  </a:lnTo>
                  <a:lnTo>
                    <a:pt x="929" y="168"/>
                  </a:lnTo>
                  <a:lnTo>
                    <a:pt x="894" y="192"/>
                  </a:lnTo>
                  <a:lnTo>
                    <a:pt x="496" y="482"/>
                  </a:lnTo>
                  <a:lnTo>
                    <a:pt x="439" y="530"/>
                  </a:lnTo>
                  <a:lnTo>
                    <a:pt x="387" y="581"/>
                  </a:lnTo>
                  <a:lnTo>
                    <a:pt x="339" y="635"/>
                  </a:lnTo>
                  <a:lnTo>
                    <a:pt x="296" y="692"/>
                  </a:lnTo>
                  <a:lnTo>
                    <a:pt x="256" y="752"/>
                  </a:lnTo>
                  <a:lnTo>
                    <a:pt x="222" y="814"/>
                  </a:lnTo>
                  <a:lnTo>
                    <a:pt x="191" y="878"/>
                  </a:lnTo>
                  <a:lnTo>
                    <a:pt x="166" y="944"/>
                  </a:lnTo>
                  <a:lnTo>
                    <a:pt x="146" y="1010"/>
                  </a:lnTo>
                  <a:lnTo>
                    <a:pt x="131" y="1079"/>
                  </a:lnTo>
                  <a:lnTo>
                    <a:pt x="119" y="1148"/>
                  </a:lnTo>
                  <a:lnTo>
                    <a:pt x="113" y="1218"/>
                  </a:lnTo>
                  <a:lnTo>
                    <a:pt x="113" y="1288"/>
                  </a:lnTo>
                  <a:lnTo>
                    <a:pt x="117" y="1358"/>
                  </a:lnTo>
                  <a:lnTo>
                    <a:pt x="125" y="1427"/>
                  </a:lnTo>
                  <a:lnTo>
                    <a:pt x="140" y="1497"/>
                  </a:lnTo>
                  <a:lnTo>
                    <a:pt x="160" y="1565"/>
                  </a:lnTo>
                  <a:lnTo>
                    <a:pt x="185" y="1633"/>
                  </a:lnTo>
                  <a:lnTo>
                    <a:pt x="215" y="1698"/>
                  </a:lnTo>
                  <a:lnTo>
                    <a:pt x="247" y="1757"/>
                  </a:lnTo>
                  <a:lnTo>
                    <a:pt x="278" y="1809"/>
                  </a:lnTo>
                  <a:lnTo>
                    <a:pt x="311" y="1855"/>
                  </a:lnTo>
                  <a:lnTo>
                    <a:pt x="344" y="1896"/>
                  </a:lnTo>
                  <a:lnTo>
                    <a:pt x="378" y="1932"/>
                  </a:lnTo>
                  <a:lnTo>
                    <a:pt x="411" y="1962"/>
                  </a:lnTo>
                  <a:lnTo>
                    <a:pt x="444" y="1986"/>
                  </a:lnTo>
                  <a:lnTo>
                    <a:pt x="478" y="2004"/>
                  </a:lnTo>
                  <a:lnTo>
                    <a:pt x="511" y="2015"/>
                  </a:lnTo>
                  <a:lnTo>
                    <a:pt x="545" y="2021"/>
                  </a:lnTo>
                  <a:lnTo>
                    <a:pt x="584" y="2023"/>
                  </a:lnTo>
                  <a:lnTo>
                    <a:pt x="1607" y="2023"/>
                  </a:lnTo>
                  <a:lnTo>
                    <a:pt x="1595" y="1977"/>
                  </a:lnTo>
                  <a:lnTo>
                    <a:pt x="1586" y="1929"/>
                  </a:lnTo>
                  <a:lnTo>
                    <a:pt x="1582" y="1880"/>
                  </a:lnTo>
                  <a:lnTo>
                    <a:pt x="1581" y="1854"/>
                  </a:lnTo>
                  <a:lnTo>
                    <a:pt x="1581" y="1851"/>
                  </a:lnTo>
                  <a:lnTo>
                    <a:pt x="1581" y="1847"/>
                  </a:lnTo>
                  <a:lnTo>
                    <a:pt x="1581" y="1840"/>
                  </a:lnTo>
                  <a:lnTo>
                    <a:pt x="1582" y="1833"/>
                  </a:lnTo>
                  <a:lnTo>
                    <a:pt x="1585" y="1793"/>
                  </a:lnTo>
                  <a:lnTo>
                    <a:pt x="1586" y="1788"/>
                  </a:lnTo>
                  <a:lnTo>
                    <a:pt x="1586" y="1784"/>
                  </a:lnTo>
                  <a:lnTo>
                    <a:pt x="1589" y="1777"/>
                  </a:lnTo>
                  <a:lnTo>
                    <a:pt x="1594" y="1747"/>
                  </a:lnTo>
                  <a:lnTo>
                    <a:pt x="1602" y="1719"/>
                  </a:lnTo>
                  <a:lnTo>
                    <a:pt x="1604" y="1713"/>
                  </a:lnTo>
                  <a:lnTo>
                    <a:pt x="1606" y="1707"/>
                  </a:lnTo>
                  <a:lnTo>
                    <a:pt x="1614" y="1686"/>
                  </a:lnTo>
                  <a:lnTo>
                    <a:pt x="1623" y="1665"/>
                  </a:lnTo>
                  <a:lnTo>
                    <a:pt x="1632" y="1646"/>
                  </a:lnTo>
                  <a:lnTo>
                    <a:pt x="1645" y="1623"/>
                  </a:lnTo>
                  <a:lnTo>
                    <a:pt x="1660" y="1601"/>
                  </a:lnTo>
                  <a:lnTo>
                    <a:pt x="1665" y="1593"/>
                  </a:lnTo>
                  <a:lnTo>
                    <a:pt x="1671" y="1585"/>
                  </a:lnTo>
                  <a:lnTo>
                    <a:pt x="1696" y="1556"/>
                  </a:lnTo>
                  <a:lnTo>
                    <a:pt x="1704" y="1547"/>
                  </a:lnTo>
                  <a:lnTo>
                    <a:pt x="1711" y="1539"/>
                  </a:lnTo>
                  <a:lnTo>
                    <a:pt x="1729" y="1521"/>
                  </a:lnTo>
                  <a:lnTo>
                    <a:pt x="1749" y="1505"/>
                  </a:lnTo>
                  <a:lnTo>
                    <a:pt x="1766" y="1491"/>
                  </a:lnTo>
                  <a:lnTo>
                    <a:pt x="1799" y="1470"/>
                  </a:lnTo>
                  <a:lnTo>
                    <a:pt x="1815" y="1460"/>
                  </a:lnTo>
                  <a:lnTo>
                    <a:pt x="1840" y="1447"/>
                  </a:lnTo>
                  <a:lnTo>
                    <a:pt x="1865" y="1437"/>
                  </a:lnTo>
                  <a:lnTo>
                    <a:pt x="1882" y="1430"/>
                  </a:lnTo>
                  <a:lnTo>
                    <a:pt x="1909" y="1422"/>
                  </a:lnTo>
                  <a:lnTo>
                    <a:pt x="1935" y="1415"/>
                  </a:lnTo>
                  <a:lnTo>
                    <a:pt x="1939" y="1414"/>
                  </a:lnTo>
                  <a:lnTo>
                    <a:pt x="1940" y="1414"/>
                  </a:lnTo>
                  <a:lnTo>
                    <a:pt x="1969" y="1409"/>
                  </a:lnTo>
                  <a:lnTo>
                    <a:pt x="1999" y="1405"/>
                  </a:lnTo>
                  <a:lnTo>
                    <a:pt x="2006" y="1405"/>
                  </a:lnTo>
                  <a:lnTo>
                    <a:pt x="2013" y="1405"/>
                  </a:lnTo>
                  <a:lnTo>
                    <a:pt x="2023" y="1404"/>
                  </a:lnTo>
                  <a:lnTo>
                    <a:pt x="2032" y="1404"/>
                  </a:lnTo>
                  <a:lnTo>
                    <a:pt x="2066" y="1407"/>
                  </a:lnTo>
                  <a:lnTo>
                    <a:pt x="2070" y="1407"/>
                  </a:lnTo>
                  <a:lnTo>
                    <a:pt x="2074" y="1407"/>
                  </a:lnTo>
                  <a:lnTo>
                    <a:pt x="2104" y="1411"/>
                  </a:lnTo>
                  <a:lnTo>
                    <a:pt x="2134" y="1416"/>
                  </a:lnTo>
                  <a:lnTo>
                    <a:pt x="2138" y="1418"/>
                  </a:lnTo>
                  <a:lnTo>
                    <a:pt x="2142" y="1419"/>
                  </a:lnTo>
                  <a:lnTo>
                    <a:pt x="2172" y="1427"/>
                  </a:lnTo>
                  <a:lnTo>
                    <a:pt x="2200" y="1438"/>
                  </a:lnTo>
                  <a:lnTo>
                    <a:pt x="2200" y="927"/>
                  </a:lnTo>
                  <a:lnTo>
                    <a:pt x="2202" y="911"/>
                  </a:lnTo>
                  <a:lnTo>
                    <a:pt x="2206" y="897"/>
                  </a:lnTo>
                  <a:lnTo>
                    <a:pt x="2209" y="891"/>
                  </a:lnTo>
                  <a:lnTo>
                    <a:pt x="2212" y="884"/>
                  </a:lnTo>
                  <a:lnTo>
                    <a:pt x="2215" y="877"/>
                  </a:lnTo>
                  <a:lnTo>
                    <a:pt x="2219" y="871"/>
                  </a:lnTo>
                  <a:lnTo>
                    <a:pt x="2224" y="863"/>
                  </a:lnTo>
                  <a:lnTo>
                    <a:pt x="2231" y="856"/>
                  </a:lnTo>
                  <a:lnTo>
                    <a:pt x="2235" y="852"/>
                  </a:lnTo>
                  <a:lnTo>
                    <a:pt x="2238" y="849"/>
                  </a:lnTo>
                  <a:lnTo>
                    <a:pt x="2258" y="832"/>
                  </a:lnTo>
                  <a:lnTo>
                    <a:pt x="2262" y="829"/>
                  </a:lnTo>
                  <a:lnTo>
                    <a:pt x="2292" y="811"/>
                  </a:lnTo>
                  <a:lnTo>
                    <a:pt x="2328" y="795"/>
                  </a:lnTo>
                  <a:lnTo>
                    <a:pt x="2367" y="781"/>
                  </a:lnTo>
                  <a:lnTo>
                    <a:pt x="2407" y="770"/>
                  </a:lnTo>
                  <a:lnTo>
                    <a:pt x="2449" y="759"/>
                  </a:lnTo>
                  <a:lnTo>
                    <a:pt x="2407" y="696"/>
                  </a:lnTo>
                  <a:lnTo>
                    <a:pt x="2362" y="635"/>
                  </a:lnTo>
                  <a:lnTo>
                    <a:pt x="2312" y="579"/>
                  </a:lnTo>
                  <a:lnTo>
                    <a:pt x="2258" y="527"/>
                  </a:lnTo>
                  <a:lnTo>
                    <a:pt x="2199" y="479"/>
                  </a:lnTo>
                  <a:lnTo>
                    <a:pt x="1794" y="204"/>
                  </a:lnTo>
                  <a:lnTo>
                    <a:pt x="1767" y="185"/>
                  </a:lnTo>
                  <a:lnTo>
                    <a:pt x="1739" y="167"/>
                  </a:lnTo>
                  <a:lnTo>
                    <a:pt x="1708" y="150"/>
                  </a:lnTo>
                  <a:lnTo>
                    <a:pt x="1674" y="135"/>
                  </a:lnTo>
                  <a:lnTo>
                    <a:pt x="1639" y="123"/>
                  </a:lnTo>
                  <a:lnTo>
                    <a:pt x="1602" y="116"/>
                  </a:lnTo>
                  <a:lnTo>
                    <a:pt x="1563" y="113"/>
                  </a:lnTo>
                  <a:lnTo>
                    <a:pt x="1125" y="113"/>
                  </a:lnTo>
                  <a:close/>
                  <a:moveTo>
                    <a:pt x="1125" y="0"/>
                  </a:moveTo>
                  <a:lnTo>
                    <a:pt x="1563" y="0"/>
                  </a:lnTo>
                  <a:lnTo>
                    <a:pt x="1608" y="3"/>
                  </a:lnTo>
                  <a:lnTo>
                    <a:pt x="1652" y="11"/>
                  </a:lnTo>
                  <a:lnTo>
                    <a:pt x="1693" y="22"/>
                  </a:lnTo>
                  <a:lnTo>
                    <a:pt x="1732" y="37"/>
                  </a:lnTo>
                  <a:lnTo>
                    <a:pt x="1768" y="54"/>
                  </a:lnTo>
                  <a:lnTo>
                    <a:pt x="1802" y="73"/>
                  </a:lnTo>
                  <a:lnTo>
                    <a:pt x="1832" y="93"/>
                  </a:lnTo>
                  <a:lnTo>
                    <a:pt x="1859" y="113"/>
                  </a:lnTo>
                  <a:lnTo>
                    <a:pt x="2265" y="388"/>
                  </a:lnTo>
                  <a:lnTo>
                    <a:pt x="2326" y="438"/>
                  </a:lnTo>
                  <a:lnTo>
                    <a:pt x="2382" y="491"/>
                  </a:lnTo>
                  <a:lnTo>
                    <a:pt x="2435" y="549"/>
                  </a:lnTo>
                  <a:lnTo>
                    <a:pt x="2483" y="610"/>
                  </a:lnTo>
                  <a:lnTo>
                    <a:pt x="2528" y="674"/>
                  </a:lnTo>
                  <a:lnTo>
                    <a:pt x="2567" y="741"/>
                  </a:lnTo>
                  <a:lnTo>
                    <a:pt x="2619" y="736"/>
                  </a:lnTo>
                  <a:lnTo>
                    <a:pt x="2670" y="733"/>
                  </a:lnTo>
                  <a:lnTo>
                    <a:pt x="2719" y="731"/>
                  </a:lnTo>
                  <a:lnTo>
                    <a:pt x="2764" y="730"/>
                  </a:lnTo>
                  <a:lnTo>
                    <a:pt x="2799" y="731"/>
                  </a:lnTo>
                  <a:lnTo>
                    <a:pt x="2835" y="732"/>
                  </a:lnTo>
                  <a:lnTo>
                    <a:pt x="2873" y="733"/>
                  </a:lnTo>
                  <a:lnTo>
                    <a:pt x="2911" y="736"/>
                  </a:lnTo>
                  <a:lnTo>
                    <a:pt x="2950" y="740"/>
                  </a:lnTo>
                  <a:lnTo>
                    <a:pt x="2990" y="745"/>
                  </a:lnTo>
                  <a:lnTo>
                    <a:pt x="3030" y="751"/>
                  </a:lnTo>
                  <a:lnTo>
                    <a:pt x="3068" y="758"/>
                  </a:lnTo>
                  <a:lnTo>
                    <a:pt x="3106" y="765"/>
                  </a:lnTo>
                  <a:lnTo>
                    <a:pt x="3143" y="775"/>
                  </a:lnTo>
                  <a:lnTo>
                    <a:pt x="3177" y="786"/>
                  </a:lnTo>
                  <a:lnTo>
                    <a:pt x="3208" y="798"/>
                  </a:lnTo>
                  <a:lnTo>
                    <a:pt x="3238" y="811"/>
                  </a:lnTo>
                  <a:lnTo>
                    <a:pt x="3263" y="827"/>
                  </a:lnTo>
                  <a:lnTo>
                    <a:pt x="3285" y="844"/>
                  </a:lnTo>
                  <a:lnTo>
                    <a:pt x="3304" y="861"/>
                  </a:lnTo>
                  <a:lnTo>
                    <a:pt x="3316" y="881"/>
                  </a:lnTo>
                  <a:lnTo>
                    <a:pt x="3325" y="903"/>
                  </a:lnTo>
                  <a:lnTo>
                    <a:pt x="3328" y="927"/>
                  </a:lnTo>
                  <a:lnTo>
                    <a:pt x="3328" y="1573"/>
                  </a:lnTo>
                  <a:lnTo>
                    <a:pt x="3327" y="1587"/>
                  </a:lnTo>
                  <a:lnTo>
                    <a:pt x="3324" y="1601"/>
                  </a:lnTo>
                  <a:lnTo>
                    <a:pt x="3328" y="1601"/>
                  </a:lnTo>
                  <a:lnTo>
                    <a:pt x="3328" y="1910"/>
                  </a:lnTo>
                  <a:lnTo>
                    <a:pt x="3325" y="1935"/>
                  </a:lnTo>
                  <a:lnTo>
                    <a:pt x="3315" y="1959"/>
                  </a:lnTo>
                  <a:lnTo>
                    <a:pt x="3299" y="1982"/>
                  </a:lnTo>
                  <a:lnTo>
                    <a:pt x="3278" y="2004"/>
                  </a:lnTo>
                  <a:lnTo>
                    <a:pt x="3251" y="2024"/>
                  </a:lnTo>
                  <a:lnTo>
                    <a:pt x="3221" y="2042"/>
                  </a:lnTo>
                  <a:lnTo>
                    <a:pt x="3187" y="2059"/>
                  </a:lnTo>
                  <a:lnTo>
                    <a:pt x="3148" y="2075"/>
                  </a:lnTo>
                  <a:lnTo>
                    <a:pt x="3106" y="2088"/>
                  </a:lnTo>
                  <a:lnTo>
                    <a:pt x="3062" y="2100"/>
                  </a:lnTo>
                  <a:lnTo>
                    <a:pt x="3015" y="2110"/>
                  </a:lnTo>
                  <a:lnTo>
                    <a:pt x="2967" y="2118"/>
                  </a:lnTo>
                  <a:lnTo>
                    <a:pt x="2917" y="2126"/>
                  </a:lnTo>
                  <a:lnTo>
                    <a:pt x="2867" y="2131"/>
                  </a:lnTo>
                  <a:lnTo>
                    <a:pt x="2815" y="2133"/>
                  </a:lnTo>
                  <a:lnTo>
                    <a:pt x="2764" y="2134"/>
                  </a:lnTo>
                  <a:lnTo>
                    <a:pt x="2702" y="2133"/>
                  </a:lnTo>
                  <a:lnTo>
                    <a:pt x="2642" y="2129"/>
                  </a:lnTo>
                  <a:lnTo>
                    <a:pt x="2582" y="2122"/>
                  </a:lnTo>
                  <a:lnTo>
                    <a:pt x="2525" y="2112"/>
                  </a:lnTo>
                  <a:lnTo>
                    <a:pt x="2469" y="2100"/>
                  </a:lnTo>
                  <a:lnTo>
                    <a:pt x="2417" y="2086"/>
                  </a:lnTo>
                  <a:lnTo>
                    <a:pt x="2389" y="2128"/>
                  </a:lnTo>
                  <a:lnTo>
                    <a:pt x="2355" y="2165"/>
                  </a:lnTo>
                  <a:lnTo>
                    <a:pt x="2319" y="2200"/>
                  </a:lnTo>
                  <a:lnTo>
                    <a:pt x="2278" y="2230"/>
                  </a:lnTo>
                  <a:lnTo>
                    <a:pt x="2234" y="2255"/>
                  </a:lnTo>
                  <a:lnTo>
                    <a:pt x="2187" y="2276"/>
                  </a:lnTo>
                  <a:lnTo>
                    <a:pt x="2138" y="2290"/>
                  </a:lnTo>
                  <a:lnTo>
                    <a:pt x="2085" y="2300"/>
                  </a:lnTo>
                  <a:lnTo>
                    <a:pt x="2032" y="2303"/>
                  </a:lnTo>
                  <a:lnTo>
                    <a:pt x="1980" y="2300"/>
                  </a:lnTo>
                  <a:lnTo>
                    <a:pt x="1928" y="2292"/>
                  </a:lnTo>
                  <a:lnTo>
                    <a:pt x="1880" y="2277"/>
                  </a:lnTo>
                  <a:lnTo>
                    <a:pt x="1834" y="2257"/>
                  </a:lnTo>
                  <a:lnTo>
                    <a:pt x="1790" y="2233"/>
                  </a:lnTo>
                  <a:lnTo>
                    <a:pt x="1751" y="2204"/>
                  </a:lnTo>
                  <a:lnTo>
                    <a:pt x="1713" y="2172"/>
                  </a:lnTo>
                  <a:lnTo>
                    <a:pt x="1681" y="2134"/>
                  </a:lnTo>
                  <a:lnTo>
                    <a:pt x="584" y="2134"/>
                  </a:lnTo>
                  <a:lnTo>
                    <a:pt x="538" y="2133"/>
                  </a:lnTo>
                  <a:lnTo>
                    <a:pt x="497" y="2127"/>
                  </a:lnTo>
                  <a:lnTo>
                    <a:pt x="458" y="2116"/>
                  </a:lnTo>
                  <a:lnTo>
                    <a:pt x="419" y="2101"/>
                  </a:lnTo>
                  <a:lnTo>
                    <a:pt x="384" y="2081"/>
                  </a:lnTo>
                  <a:lnTo>
                    <a:pt x="349" y="2057"/>
                  </a:lnTo>
                  <a:lnTo>
                    <a:pt x="317" y="2029"/>
                  </a:lnTo>
                  <a:lnTo>
                    <a:pt x="286" y="2000"/>
                  </a:lnTo>
                  <a:lnTo>
                    <a:pt x="256" y="1966"/>
                  </a:lnTo>
                  <a:lnTo>
                    <a:pt x="228" y="1932"/>
                  </a:lnTo>
                  <a:lnTo>
                    <a:pt x="202" y="1896"/>
                  </a:lnTo>
                  <a:lnTo>
                    <a:pt x="178" y="1860"/>
                  </a:lnTo>
                  <a:lnTo>
                    <a:pt x="155" y="1822"/>
                  </a:lnTo>
                  <a:lnTo>
                    <a:pt x="135" y="1786"/>
                  </a:lnTo>
                  <a:lnTo>
                    <a:pt x="115" y="1749"/>
                  </a:lnTo>
                  <a:lnTo>
                    <a:pt x="83" y="1680"/>
                  </a:lnTo>
                  <a:lnTo>
                    <a:pt x="55" y="1609"/>
                  </a:lnTo>
                  <a:lnTo>
                    <a:pt x="35" y="1536"/>
                  </a:lnTo>
                  <a:lnTo>
                    <a:pt x="18" y="1463"/>
                  </a:lnTo>
                  <a:lnTo>
                    <a:pt x="6" y="1389"/>
                  </a:lnTo>
                  <a:lnTo>
                    <a:pt x="1" y="1315"/>
                  </a:lnTo>
                  <a:lnTo>
                    <a:pt x="0" y="1241"/>
                  </a:lnTo>
                  <a:lnTo>
                    <a:pt x="4" y="1167"/>
                  </a:lnTo>
                  <a:lnTo>
                    <a:pt x="14" y="1093"/>
                  </a:lnTo>
                  <a:lnTo>
                    <a:pt x="28" y="1020"/>
                  </a:lnTo>
                  <a:lnTo>
                    <a:pt x="47" y="949"/>
                  </a:lnTo>
                  <a:lnTo>
                    <a:pt x="71" y="878"/>
                  </a:lnTo>
                  <a:lnTo>
                    <a:pt x="99" y="809"/>
                  </a:lnTo>
                  <a:lnTo>
                    <a:pt x="133" y="741"/>
                  </a:lnTo>
                  <a:lnTo>
                    <a:pt x="170" y="677"/>
                  </a:lnTo>
                  <a:lnTo>
                    <a:pt x="213" y="614"/>
                  </a:lnTo>
                  <a:lnTo>
                    <a:pt x="260" y="554"/>
                  </a:lnTo>
                  <a:lnTo>
                    <a:pt x="312" y="496"/>
                  </a:lnTo>
                  <a:lnTo>
                    <a:pt x="368" y="442"/>
                  </a:lnTo>
                  <a:lnTo>
                    <a:pt x="428" y="392"/>
                  </a:lnTo>
                  <a:lnTo>
                    <a:pt x="826" y="102"/>
                  </a:lnTo>
                  <a:lnTo>
                    <a:pt x="864" y="76"/>
                  </a:lnTo>
                  <a:lnTo>
                    <a:pt x="904" y="53"/>
                  </a:lnTo>
                  <a:lnTo>
                    <a:pt x="945" y="35"/>
                  </a:lnTo>
                  <a:lnTo>
                    <a:pt x="988" y="20"/>
                  </a:lnTo>
                  <a:lnTo>
                    <a:pt x="1033" y="9"/>
                  </a:lnTo>
                  <a:lnTo>
                    <a:pt x="1079" y="2"/>
                  </a:lnTo>
                  <a:lnTo>
                    <a:pt x="1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74" name="Group 1026"/>
          <p:cNvGrpSpPr/>
          <p:nvPr/>
        </p:nvGrpSpPr>
        <p:grpSpPr>
          <a:xfrm>
            <a:off x="8732176" y="5387931"/>
            <a:ext cx="536575" cy="460375"/>
            <a:chOff x="9074150" y="3505201"/>
            <a:chExt cx="536575" cy="460375"/>
          </a:xfrm>
          <a:solidFill>
            <a:srgbClr val="000000"/>
          </a:solidFill>
        </p:grpSpPr>
        <p:sp>
          <p:nvSpPr>
            <p:cNvPr id="1775" name="Freeform 441"/>
            <p:cNvSpPr>
              <a:spLocks noEditPoints="1"/>
            </p:cNvSpPr>
            <p:nvPr/>
          </p:nvSpPr>
          <p:spPr bwMode="auto">
            <a:xfrm>
              <a:off x="9074150" y="3505201"/>
              <a:ext cx="536575" cy="460375"/>
            </a:xfrm>
            <a:custGeom>
              <a:avLst/>
              <a:gdLst>
                <a:gd name="T0" fmla="*/ 2817 w 3380"/>
                <a:gd name="T1" fmla="*/ 2791 h 2904"/>
                <a:gd name="T2" fmla="*/ 3155 w 3380"/>
                <a:gd name="T3" fmla="*/ 2680 h 2904"/>
                <a:gd name="T4" fmla="*/ 225 w 3380"/>
                <a:gd name="T5" fmla="*/ 2680 h 2904"/>
                <a:gd name="T6" fmla="*/ 563 w 3380"/>
                <a:gd name="T7" fmla="*/ 2791 h 2904"/>
                <a:gd name="T8" fmla="*/ 225 w 3380"/>
                <a:gd name="T9" fmla="*/ 2680 h 2904"/>
                <a:gd name="T10" fmla="*/ 2929 w 3380"/>
                <a:gd name="T11" fmla="*/ 2122 h 2904"/>
                <a:gd name="T12" fmla="*/ 3267 w 3380"/>
                <a:gd name="T13" fmla="*/ 2010 h 2904"/>
                <a:gd name="T14" fmla="*/ 3155 w 3380"/>
                <a:gd name="T15" fmla="*/ 782 h 2904"/>
                <a:gd name="T16" fmla="*/ 3267 w 3380"/>
                <a:gd name="T17" fmla="*/ 1898 h 2904"/>
                <a:gd name="T18" fmla="*/ 3155 w 3380"/>
                <a:gd name="T19" fmla="*/ 782 h 2904"/>
                <a:gd name="T20" fmla="*/ 2929 w 3380"/>
                <a:gd name="T21" fmla="*/ 671 h 2904"/>
                <a:gd name="T22" fmla="*/ 3267 w 3380"/>
                <a:gd name="T23" fmla="*/ 559 h 2904"/>
                <a:gd name="T24" fmla="*/ 338 w 3380"/>
                <a:gd name="T25" fmla="*/ 335 h 2904"/>
                <a:gd name="T26" fmla="*/ 3042 w 3380"/>
                <a:gd name="T27" fmla="*/ 2346 h 2904"/>
                <a:gd name="T28" fmla="*/ 2817 w 3380"/>
                <a:gd name="T29" fmla="*/ 2233 h 2904"/>
                <a:gd name="T30" fmla="*/ 3042 w 3380"/>
                <a:gd name="T31" fmla="*/ 1898 h 2904"/>
                <a:gd name="T32" fmla="*/ 2817 w 3380"/>
                <a:gd name="T33" fmla="*/ 782 h 2904"/>
                <a:gd name="T34" fmla="*/ 3042 w 3380"/>
                <a:gd name="T35" fmla="*/ 447 h 2904"/>
                <a:gd name="T36" fmla="*/ 338 w 3380"/>
                <a:gd name="T37" fmla="*/ 335 h 2904"/>
                <a:gd name="T38" fmla="*/ 113 w 3380"/>
                <a:gd name="T39" fmla="*/ 2568 h 2904"/>
                <a:gd name="T40" fmla="*/ 3267 w 3380"/>
                <a:gd name="T41" fmla="*/ 2233 h 2904"/>
                <a:gd name="T42" fmla="*/ 3155 w 3380"/>
                <a:gd name="T43" fmla="*/ 2345 h 2904"/>
                <a:gd name="T44" fmla="*/ 3143 w 3380"/>
                <a:gd name="T45" fmla="*/ 2394 h 2904"/>
                <a:gd name="T46" fmla="*/ 3113 w 3380"/>
                <a:gd name="T47" fmla="*/ 2432 h 2904"/>
                <a:gd name="T48" fmla="*/ 3068 w 3380"/>
                <a:gd name="T49" fmla="*/ 2453 h 2904"/>
                <a:gd name="T50" fmla="*/ 338 w 3380"/>
                <a:gd name="T51" fmla="*/ 2456 h 2904"/>
                <a:gd name="T52" fmla="*/ 289 w 3380"/>
                <a:gd name="T53" fmla="*/ 2445 h 2904"/>
                <a:gd name="T54" fmla="*/ 250 w 3380"/>
                <a:gd name="T55" fmla="*/ 2415 h 2904"/>
                <a:gd name="T56" fmla="*/ 228 w 3380"/>
                <a:gd name="T57" fmla="*/ 2370 h 2904"/>
                <a:gd name="T58" fmla="*/ 225 w 3380"/>
                <a:gd name="T59" fmla="*/ 336 h 2904"/>
                <a:gd name="T60" fmla="*/ 237 w 3380"/>
                <a:gd name="T61" fmla="*/ 287 h 2904"/>
                <a:gd name="T62" fmla="*/ 267 w 3380"/>
                <a:gd name="T63" fmla="*/ 249 h 2904"/>
                <a:gd name="T64" fmla="*/ 312 w 3380"/>
                <a:gd name="T65" fmla="*/ 227 h 2904"/>
                <a:gd name="T66" fmla="*/ 3042 w 3380"/>
                <a:gd name="T67" fmla="*/ 224 h 2904"/>
                <a:gd name="T68" fmla="*/ 3091 w 3380"/>
                <a:gd name="T69" fmla="*/ 236 h 2904"/>
                <a:gd name="T70" fmla="*/ 3130 w 3380"/>
                <a:gd name="T71" fmla="*/ 266 h 2904"/>
                <a:gd name="T72" fmla="*/ 3152 w 3380"/>
                <a:gd name="T73" fmla="*/ 310 h 2904"/>
                <a:gd name="T74" fmla="*/ 3155 w 3380"/>
                <a:gd name="T75" fmla="*/ 447 h 2904"/>
                <a:gd name="T76" fmla="*/ 3267 w 3380"/>
                <a:gd name="T77" fmla="*/ 113 h 2904"/>
                <a:gd name="T78" fmla="*/ 0 w 3380"/>
                <a:gd name="T79" fmla="*/ 0 h 2904"/>
                <a:gd name="T80" fmla="*/ 3380 w 3380"/>
                <a:gd name="T81" fmla="*/ 2680 h 2904"/>
                <a:gd name="T82" fmla="*/ 3267 w 3380"/>
                <a:gd name="T83" fmla="*/ 2904 h 2904"/>
                <a:gd name="T84" fmla="*/ 2704 w 3380"/>
                <a:gd name="T85" fmla="*/ 2680 h 2904"/>
                <a:gd name="T86" fmla="*/ 676 w 3380"/>
                <a:gd name="T87" fmla="*/ 2904 h 2904"/>
                <a:gd name="T88" fmla="*/ 113 w 3380"/>
                <a:gd name="T89" fmla="*/ 2680 h 2904"/>
                <a:gd name="T90" fmla="*/ 0 w 3380"/>
                <a:gd name="T91" fmla="*/ 0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80" h="2904">
                  <a:moveTo>
                    <a:pt x="2817" y="2680"/>
                  </a:moveTo>
                  <a:lnTo>
                    <a:pt x="2817" y="2791"/>
                  </a:lnTo>
                  <a:lnTo>
                    <a:pt x="3155" y="2791"/>
                  </a:lnTo>
                  <a:lnTo>
                    <a:pt x="3155" y="2680"/>
                  </a:lnTo>
                  <a:lnTo>
                    <a:pt x="2817" y="2680"/>
                  </a:lnTo>
                  <a:close/>
                  <a:moveTo>
                    <a:pt x="225" y="2680"/>
                  </a:moveTo>
                  <a:lnTo>
                    <a:pt x="225" y="2791"/>
                  </a:lnTo>
                  <a:lnTo>
                    <a:pt x="563" y="2791"/>
                  </a:lnTo>
                  <a:lnTo>
                    <a:pt x="563" y="2680"/>
                  </a:lnTo>
                  <a:lnTo>
                    <a:pt x="225" y="2680"/>
                  </a:lnTo>
                  <a:close/>
                  <a:moveTo>
                    <a:pt x="2929" y="2010"/>
                  </a:moveTo>
                  <a:lnTo>
                    <a:pt x="2929" y="2122"/>
                  </a:lnTo>
                  <a:lnTo>
                    <a:pt x="3267" y="2122"/>
                  </a:lnTo>
                  <a:lnTo>
                    <a:pt x="3267" y="2010"/>
                  </a:lnTo>
                  <a:lnTo>
                    <a:pt x="2929" y="2010"/>
                  </a:lnTo>
                  <a:close/>
                  <a:moveTo>
                    <a:pt x="3155" y="782"/>
                  </a:moveTo>
                  <a:lnTo>
                    <a:pt x="3155" y="1898"/>
                  </a:lnTo>
                  <a:lnTo>
                    <a:pt x="3267" y="1898"/>
                  </a:lnTo>
                  <a:lnTo>
                    <a:pt x="3267" y="782"/>
                  </a:lnTo>
                  <a:lnTo>
                    <a:pt x="3155" y="782"/>
                  </a:lnTo>
                  <a:close/>
                  <a:moveTo>
                    <a:pt x="2929" y="559"/>
                  </a:moveTo>
                  <a:lnTo>
                    <a:pt x="2929" y="671"/>
                  </a:lnTo>
                  <a:lnTo>
                    <a:pt x="3267" y="671"/>
                  </a:lnTo>
                  <a:lnTo>
                    <a:pt x="3267" y="559"/>
                  </a:lnTo>
                  <a:lnTo>
                    <a:pt x="2929" y="559"/>
                  </a:lnTo>
                  <a:close/>
                  <a:moveTo>
                    <a:pt x="338" y="335"/>
                  </a:moveTo>
                  <a:lnTo>
                    <a:pt x="338" y="2345"/>
                  </a:lnTo>
                  <a:lnTo>
                    <a:pt x="3042" y="2346"/>
                  </a:lnTo>
                  <a:lnTo>
                    <a:pt x="3042" y="2233"/>
                  </a:lnTo>
                  <a:lnTo>
                    <a:pt x="2817" y="2233"/>
                  </a:lnTo>
                  <a:lnTo>
                    <a:pt x="2817" y="1898"/>
                  </a:lnTo>
                  <a:lnTo>
                    <a:pt x="3042" y="1898"/>
                  </a:lnTo>
                  <a:lnTo>
                    <a:pt x="3042" y="782"/>
                  </a:lnTo>
                  <a:lnTo>
                    <a:pt x="2817" y="782"/>
                  </a:lnTo>
                  <a:lnTo>
                    <a:pt x="2817" y="447"/>
                  </a:lnTo>
                  <a:lnTo>
                    <a:pt x="3042" y="447"/>
                  </a:lnTo>
                  <a:lnTo>
                    <a:pt x="3042" y="336"/>
                  </a:lnTo>
                  <a:lnTo>
                    <a:pt x="338" y="335"/>
                  </a:lnTo>
                  <a:close/>
                  <a:moveTo>
                    <a:pt x="113" y="113"/>
                  </a:moveTo>
                  <a:lnTo>
                    <a:pt x="113" y="2568"/>
                  </a:lnTo>
                  <a:lnTo>
                    <a:pt x="3267" y="2568"/>
                  </a:lnTo>
                  <a:lnTo>
                    <a:pt x="3267" y="2233"/>
                  </a:lnTo>
                  <a:lnTo>
                    <a:pt x="3155" y="2233"/>
                  </a:lnTo>
                  <a:lnTo>
                    <a:pt x="3155" y="2345"/>
                  </a:lnTo>
                  <a:lnTo>
                    <a:pt x="3152" y="2370"/>
                  </a:lnTo>
                  <a:lnTo>
                    <a:pt x="3143" y="2394"/>
                  </a:lnTo>
                  <a:lnTo>
                    <a:pt x="3130" y="2415"/>
                  </a:lnTo>
                  <a:lnTo>
                    <a:pt x="3113" y="2432"/>
                  </a:lnTo>
                  <a:lnTo>
                    <a:pt x="3091" y="2445"/>
                  </a:lnTo>
                  <a:lnTo>
                    <a:pt x="3068" y="2453"/>
                  </a:lnTo>
                  <a:lnTo>
                    <a:pt x="3042" y="2456"/>
                  </a:lnTo>
                  <a:lnTo>
                    <a:pt x="338" y="2456"/>
                  </a:lnTo>
                  <a:lnTo>
                    <a:pt x="312" y="2453"/>
                  </a:lnTo>
                  <a:lnTo>
                    <a:pt x="289" y="2445"/>
                  </a:lnTo>
                  <a:lnTo>
                    <a:pt x="267" y="2432"/>
                  </a:lnTo>
                  <a:lnTo>
                    <a:pt x="250" y="2415"/>
                  </a:lnTo>
                  <a:lnTo>
                    <a:pt x="237" y="2394"/>
                  </a:lnTo>
                  <a:lnTo>
                    <a:pt x="228" y="2370"/>
                  </a:lnTo>
                  <a:lnTo>
                    <a:pt x="225" y="2345"/>
                  </a:lnTo>
                  <a:lnTo>
                    <a:pt x="225" y="336"/>
                  </a:lnTo>
                  <a:lnTo>
                    <a:pt x="228" y="310"/>
                  </a:lnTo>
                  <a:lnTo>
                    <a:pt x="237" y="287"/>
                  </a:lnTo>
                  <a:lnTo>
                    <a:pt x="250" y="266"/>
                  </a:lnTo>
                  <a:lnTo>
                    <a:pt x="267" y="249"/>
                  </a:lnTo>
                  <a:lnTo>
                    <a:pt x="289" y="236"/>
                  </a:lnTo>
                  <a:lnTo>
                    <a:pt x="312" y="227"/>
                  </a:lnTo>
                  <a:lnTo>
                    <a:pt x="338" y="224"/>
                  </a:lnTo>
                  <a:lnTo>
                    <a:pt x="3042" y="224"/>
                  </a:lnTo>
                  <a:lnTo>
                    <a:pt x="3068" y="227"/>
                  </a:lnTo>
                  <a:lnTo>
                    <a:pt x="3091" y="236"/>
                  </a:lnTo>
                  <a:lnTo>
                    <a:pt x="3113" y="249"/>
                  </a:lnTo>
                  <a:lnTo>
                    <a:pt x="3130" y="266"/>
                  </a:lnTo>
                  <a:lnTo>
                    <a:pt x="3143" y="287"/>
                  </a:lnTo>
                  <a:lnTo>
                    <a:pt x="3152" y="310"/>
                  </a:lnTo>
                  <a:lnTo>
                    <a:pt x="3155" y="336"/>
                  </a:lnTo>
                  <a:lnTo>
                    <a:pt x="3155" y="447"/>
                  </a:lnTo>
                  <a:lnTo>
                    <a:pt x="3267" y="447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2680"/>
                  </a:lnTo>
                  <a:lnTo>
                    <a:pt x="3267" y="2680"/>
                  </a:lnTo>
                  <a:lnTo>
                    <a:pt x="3267" y="2904"/>
                  </a:lnTo>
                  <a:lnTo>
                    <a:pt x="2704" y="2904"/>
                  </a:lnTo>
                  <a:lnTo>
                    <a:pt x="2704" y="2680"/>
                  </a:lnTo>
                  <a:lnTo>
                    <a:pt x="676" y="2680"/>
                  </a:lnTo>
                  <a:lnTo>
                    <a:pt x="676" y="2904"/>
                  </a:lnTo>
                  <a:lnTo>
                    <a:pt x="113" y="2904"/>
                  </a:lnTo>
                  <a:lnTo>
                    <a:pt x="113" y="2680"/>
                  </a:lnTo>
                  <a:lnTo>
                    <a:pt x="0" y="26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6" name="Freeform 442"/>
            <p:cNvSpPr>
              <a:spLocks/>
            </p:cNvSpPr>
            <p:nvPr/>
          </p:nvSpPr>
          <p:spPr bwMode="auto">
            <a:xfrm>
              <a:off x="9244013" y="3708401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4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2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4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7" name="Freeform 443"/>
            <p:cNvSpPr>
              <a:spLocks noEditPoints="1"/>
            </p:cNvSpPr>
            <p:nvPr/>
          </p:nvSpPr>
          <p:spPr bwMode="auto">
            <a:xfrm>
              <a:off x="9145588" y="3611563"/>
              <a:ext cx="214313" cy="212725"/>
            </a:xfrm>
            <a:custGeom>
              <a:avLst/>
              <a:gdLst>
                <a:gd name="T0" fmla="*/ 595 w 1352"/>
                <a:gd name="T1" fmla="*/ 402 h 1339"/>
                <a:gd name="T2" fmla="*/ 491 w 1352"/>
                <a:gd name="T3" fmla="*/ 459 h 1339"/>
                <a:gd name="T4" fmla="*/ 421 w 1352"/>
                <a:gd name="T5" fmla="*/ 552 h 1339"/>
                <a:gd name="T6" fmla="*/ 394 w 1352"/>
                <a:gd name="T7" fmla="*/ 669 h 1339"/>
                <a:gd name="T8" fmla="*/ 421 w 1352"/>
                <a:gd name="T9" fmla="*/ 787 h 1339"/>
                <a:gd name="T10" fmla="*/ 491 w 1352"/>
                <a:gd name="T11" fmla="*/ 880 h 1339"/>
                <a:gd name="T12" fmla="*/ 595 w 1352"/>
                <a:gd name="T13" fmla="*/ 937 h 1339"/>
                <a:gd name="T14" fmla="*/ 718 w 1352"/>
                <a:gd name="T15" fmla="*/ 945 h 1339"/>
                <a:gd name="T16" fmla="*/ 829 w 1352"/>
                <a:gd name="T17" fmla="*/ 903 h 1339"/>
                <a:gd name="T18" fmla="*/ 912 w 1352"/>
                <a:gd name="T19" fmla="*/ 821 h 1339"/>
                <a:gd name="T20" fmla="*/ 954 w 1352"/>
                <a:gd name="T21" fmla="*/ 711 h 1339"/>
                <a:gd name="T22" fmla="*/ 945 w 1352"/>
                <a:gd name="T23" fmla="*/ 589 h 1339"/>
                <a:gd name="T24" fmla="*/ 888 w 1352"/>
                <a:gd name="T25" fmla="*/ 486 h 1339"/>
                <a:gd name="T26" fmla="*/ 794 w 1352"/>
                <a:gd name="T27" fmla="*/ 416 h 1339"/>
                <a:gd name="T28" fmla="*/ 676 w 1352"/>
                <a:gd name="T29" fmla="*/ 390 h 1339"/>
                <a:gd name="T30" fmla="*/ 708 w 1352"/>
                <a:gd name="T31" fmla="*/ 10 h 1339"/>
                <a:gd name="T32" fmla="*/ 732 w 1352"/>
                <a:gd name="T33" fmla="*/ 55 h 1339"/>
                <a:gd name="T34" fmla="*/ 809 w 1352"/>
                <a:gd name="T35" fmla="*/ 303 h 1339"/>
                <a:gd name="T36" fmla="*/ 911 w 1352"/>
                <a:gd name="T37" fmla="*/ 357 h 1339"/>
                <a:gd name="T38" fmla="*/ 1100 w 1352"/>
                <a:gd name="T39" fmla="*/ 181 h 1339"/>
                <a:gd name="T40" fmla="*/ 1142 w 1352"/>
                <a:gd name="T41" fmla="*/ 187 h 1339"/>
                <a:gd name="T42" fmla="*/ 1168 w 1352"/>
                <a:gd name="T43" fmla="*/ 221 h 1339"/>
                <a:gd name="T44" fmla="*/ 1163 w 1352"/>
                <a:gd name="T45" fmla="*/ 263 h 1339"/>
                <a:gd name="T46" fmla="*/ 1013 w 1352"/>
                <a:gd name="T47" fmla="*/ 468 h 1339"/>
                <a:gd name="T48" fmla="*/ 1058 w 1352"/>
                <a:gd name="T49" fmla="*/ 575 h 1339"/>
                <a:gd name="T50" fmla="*/ 1313 w 1352"/>
                <a:gd name="T51" fmla="*/ 616 h 1339"/>
                <a:gd name="T52" fmla="*/ 1349 w 1352"/>
                <a:gd name="T53" fmla="*/ 652 h 1339"/>
                <a:gd name="T54" fmla="*/ 1340 w 1352"/>
                <a:gd name="T55" fmla="*/ 703 h 1339"/>
                <a:gd name="T56" fmla="*/ 1295 w 1352"/>
                <a:gd name="T57" fmla="*/ 725 h 1339"/>
                <a:gd name="T58" fmla="*/ 1046 w 1352"/>
                <a:gd name="T59" fmla="*/ 801 h 1339"/>
                <a:gd name="T60" fmla="*/ 991 w 1352"/>
                <a:gd name="T61" fmla="*/ 902 h 1339"/>
                <a:gd name="T62" fmla="*/ 1168 w 1352"/>
                <a:gd name="T63" fmla="*/ 1089 h 1339"/>
                <a:gd name="T64" fmla="*/ 1163 w 1352"/>
                <a:gd name="T65" fmla="*/ 1131 h 1339"/>
                <a:gd name="T66" fmla="*/ 1128 w 1352"/>
                <a:gd name="T67" fmla="*/ 1157 h 1339"/>
                <a:gd name="T68" fmla="*/ 1086 w 1352"/>
                <a:gd name="T69" fmla="*/ 1152 h 1339"/>
                <a:gd name="T70" fmla="*/ 879 w 1352"/>
                <a:gd name="T71" fmla="*/ 1003 h 1339"/>
                <a:gd name="T72" fmla="*/ 771 w 1352"/>
                <a:gd name="T73" fmla="*/ 1048 h 1339"/>
                <a:gd name="T74" fmla="*/ 729 w 1352"/>
                <a:gd name="T75" fmla="*/ 1301 h 1339"/>
                <a:gd name="T76" fmla="*/ 693 w 1352"/>
                <a:gd name="T77" fmla="*/ 1337 h 1339"/>
                <a:gd name="T78" fmla="*/ 643 w 1352"/>
                <a:gd name="T79" fmla="*/ 1329 h 1339"/>
                <a:gd name="T80" fmla="*/ 619 w 1352"/>
                <a:gd name="T81" fmla="*/ 1283 h 1339"/>
                <a:gd name="T82" fmla="*/ 543 w 1352"/>
                <a:gd name="T83" fmla="*/ 1036 h 1339"/>
                <a:gd name="T84" fmla="*/ 440 w 1352"/>
                <a:gd name="T85" fmla="*/ 982 h 1339"/>
                <a:gd name="T86" fmla="*/ 252 w 1352"/>
                <a:gd name="T87" fmla="*/ 1157 h 1339"/>
                <a:gd name="T88" fmla="*/ 210 w 1352"/>
                <a:gd name="T89" fmla="*/ 1152 h 1339"/>
                <a:gd name="T90" fmla="*/ 183 w 1352"/>
                <a:gd name="T91" fmla="*/ 1118 h 1339"/>
                <a:gd name="T92" fmla="*/ 188 w 1352"/>
                <a:gd name="T93" fmla="*/ 1076 h 1339"/>
                <a:gd name="T94" fmla="*/ 339 w 1352"/>
                <a:gd name="T95" fmla="*/ 871 h 1339"/>
                <a:gd name="T96" fmla="*/ 294 w 1352"/>
                <a:gd name="T97" fmla="*/ 764 h 1339"/>
                <a:gd name="T98" fmla="*/ 39 w 1352"/>
                <a:gd name="T99" fmla="*/ 723 h 1339"/>
                <a:gd name="T100" fmla="*/ 3 w 1352"/>
                <a:gd name="T101" fmla="*/ 687 h 1339"/>
                <a:gd name="T102" fmla="*/ 11 w 1352"/>
                <a:gd name="T103" fmla="*/ 637 h 1339"/>
                <a:gd name="T104" fmla="*/ 56 w 1352"/>
                <a:gd name="T105" fmla="*/ 613 h 1339"/>
                <a:gd name="T106" fmla="*/ 305 w 1352"/>
                <a:gd name="T107" fmla="*/ 537 h 1339"/>
                <a:gd name="T108" fmla="*/ 360 w 1352"/>
                <a:gd name="T109" fmla="*/ 436 h 1339"/>
                <a:gd name="T110" fmla="*/ 183 w 1352"/>
                <a:gd name="T111" fmla="*/ 250 h 1339"/>
                <a:gd name="T112" fmla="*/ 188 w 1352"/>
                <a:gd name="T113" fmla="*/ 207 h 1339"/>
                <a:gd name="T114" fmla="*/ 223 w 1352"/>
                <a:gd name="T115" fmla="*/ 181 h 1339"/>
                <a:gd name="T116" fmla="*/ 265 w 1352"/>
                <a:gd name="T117" fmla="*/ 187 h 1339"/>
                <a:gd name="T118" fmla="*/ 472 w 1352"/>
                <a:gd name="T119" fmla="*/ 335 h 1339"/>
                <a:gd name="T120" fmla="*/ 580 w 1352"/>
                <a:gd name="T121" fmla="*/ 290 h 1339"/>
                <a:gd name="T122" fmla="*/ 622 w 1352"/>
                <a:gd name="T123" fmla="*/ 38 h 1339"/>
                <a:gd name="T124" fmla="*/ 658 w 1352"/>
                <a:gd name="T125" fmla="*/ 2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2" h="1339">
                  <a:moveTo>
                    <a:pt x="676" y="390"/>
                  </a:moveTo>
                  <a:lnTo>
                    <a:pt x="634" y="393"/>
                  </a:lnTo>
                  <a:lnTo>
                    <a:pt x="595" y="402"/>
                  </a:lnTo>
                  <a:lnTo>
                    <a:pt x="557" y="416"/>
                  </a:lnTo>
                  <a:lnTo>
                    <a:pt x="522" y="436"/>
                  </a:lnTo>
                  <a:lnTo>
                    <a:pt x="491" y="459"/>
                  </a:lnTo>
                  <a:lnTo>
                    <a:pt x="464" y="486"/>
                  </a:lnTo>
                  <a:lnTo>
                    <a:pt x="439" y="518"/>
                  </a:lnTo>
                  <a:lnTo>
                    <a:pt x="421" y="552"/>
                  </a:lnTo>
                  <a:lnTo>
                    <a:pt x="406" y="589"/>
                  </a:lnTo>
                  <a:lnTo>
                    <a:pt x="397" y="628"/>
                  </a:lnTo>
                  <a:lnTo>
                    <a:pt x="394" y="669"/>
                  </a:lnTo>
                  <a:lnTo>
                    <a:pt x="397" y="711"/>
                  </a:lnTo>
                  <a:lnTo>
                    <a:pt x="406" y="750"/>
                  </a:lnTo>
                  <a:lnTo>
                    <a:pt x="421" y="787"/>
                  </a:lnTo>
                  <a:lnTo>
                    <a:pt x="439" y="821"/>
                  </a:lnTo>
                  <a:lnTo>
                    <a:pt x="464" y="853"/>
                  </a:lnTo>
                  <a:lnTo>
                    <a:pt x="491" y="880"/>
                  </a:lnTo>
                  <a:lnTo>
                    <a:pt x="522" y="903"/>
                  </a:lnTo>
                  <a:lnTo>
                    <a:pt x="557" y="923"/>
                  </a:lnTo>
                  <a:lnTo>
                    <a:pt x="595" y="937"/>
                  </a:lnTo>
                  <a:lnTo>
                    <a:pt x="634" y="945"/>
                  </a:lnTo>
                  <a:lnTo>
                    <a:pt x="676" y="948"/>
                  </a:lnTo>
                  <a:lnTo>
                    <a:pt x="718" y="945"/>
                  </a:lnTo>
                  <a:lnTo>
                    <a:pt x="757" y="937"/>
                  </a:lnTo>
                  <a:lnTo>
                    <a:pt x="794" y="923"/>
                  </a:lnTo>
                  <a:lnTo>
                    <a:pt x="829" y="903"/>
                  </a:lnTo>
                  <a:lnTo>
                    <a:pt x="860" y="880"/>
                  </a:lnTo>
                  <a:lnTo>
                    <a:pt x="888" y="853"/>
                  </a:lnTo>
                  <a:lnTo>
                    <a:pt x="912" y="821"/>
                  </a:lnTo>
                  <a:lnTo>
                    <a:pt x="931" y="787"/>
                  </a:lnTo>
                  <a:lnTo>
                    <a:pt x="945" y="750"/>
                  </a:lnTo>
                  <a:lnTo>
                    <a:pt x="954" y="711"/>
                  </a:lnTo>
                  <a:lnTo>
                    <a:pt x="957" y="669"/>
                  </a:lnTo>
                  <a:lnTo>
                    <a:pt x="954" y="628"/>
                  </a:lnTo>
                  <a:lnTo>
                    <a:pt x="945" y="589"/>
                  </a:lnTo>
                  <a:lnTo>
                    <a:pt x="931" y="552"/>
                  </a:lnTo>
                  <a:lnTo>
                    <a:pt x="912" y="518"/>
                  </a:lnTo>
                  <a:lnTo>
                    <a:pt x="888" y="486"/>
                  </a:lnTo>
                  <a:lnTo>
                    <a:pt x="860" y="459"/>
                  </a:lnTo>
                  <a:lnTo>
                    <a:pt x="829" y="436"/>
                  </a:lnTo>
                  <a:lnTo>
                    <a:pt x="794" y="416"/>
                  </a:lnTo>
                  <a:lnTo>
                    <a:pt x="757" y="402"/>
                  </a:lnTo>
                  <a:lnTo>
                    <a:pt x="718" y="393"/>
                  </a:lnTo>
                  <a:lnTo>
                    <a:pt x="676" y="390"/>
                  </a:lnTo>
                  <a:close/>
                  <a:moveTo>
                    <a:pt x="676" y="0"/>
                  </a:moveTo>
                  <a:lnTo>
                    <a:pt x="693" y="2"/>
                  </a:lnTo>
                  <a:lnTo>
                    <a:pt x="708" y="10"/>
                  </a:lnTo>
                  <a:lnTo>
                    <a:pt x="721" y="23"/>
                  </a:lnTo>
                  <a:lnTo>
                    <a:pt x="729" y="38"/>
                  </a:lnTo>
                  <a:lnTo>
                    <a:pt x="732" y="55"/>
                  </a:lnTo>
                  <a:lnTo>
                    <a:pt x="732" y="283"/>
                  </a:lnTo>
                  <a:lnTo>
                    <a:pt x="771" y="290"/>
                  </a:lnTo>
                  <a:lnTo>
                    <a:pt x="809" y="303"/>
                  </a:lnTo>
                  <a:lnTo>
                    <a:pt x="845" y="317"/>
                  </a:lnTo>
                  <a:lnTo>
                    <a:pt x="879" y="335"/>
                  </a:lnTo>
                  <a:lnTo>
                    <a:pt x="911" y="357"/>
                  </a:lnTo>
                  <a:lnTo>
                    <a:pt x="1074" y="196"/>
                  </a:lnTo>
                  <a:lnTo>
                    <a:pt x="1086" y="187"/>
                  </a:lnTo>
                  <a:lnTo>
                    <a:pt x="1100" y="181"/>
                  </a:lnTo>
                  <a:lnTo>
                    <a:pt x="1114" y="179"/>
                  </a:lnTo>
                  <a:lnTo>
                    <a:pt x="1128" y="181"/>
                  </a:lnTo>
                  <a:lnTo>
                    <a:pt x="1142" y="187"/>
                  </a:lnTo>
                  <a:lnTo>
                    <a:pt x="1154" y="196"/>
                  </a:lnTo>
                  <a:lnTo>
                    <a:pt x="1163" y="207"/>
                  </a:lnTo>
                  <a:lnTo>
                    <a:pt x="1168" y="221"/>
                  </a:lnTo>
                  <a:lnTo>
                    <a:pt x="1170" y="236"/>
                  </a:lnTo>
                  <a:lnTo>
                    <a:pt x="1168" y="250"/>
                  </a:lnTo>
                  <a:lnTo>
                    <a:pt x="1163" y="263"/>
                  </a:lnTo>
                  <a:lnTo>
                    <a:pt x="1154" y="274"/>
                  </a:lnTo>
                  <a:lnTo>
                    <a:pt x="991" y="436"/>
                  </a:lnTo>
                  <a:lnTo>
                    <a:pt x="1013" y="468"/>
                  </a:lnTo>
                  <a:lnTo>
                    <a:pt x="1031" y="502"/>
                  </a:lnTo>
                  <a:lnTo>
                    <a:pt x="1046" y="537"/>
                  </a:lnTo>
                  <a:lnTo>
                    <a:pt x="1058" y="575"/>
                  </a:lnTo>
                  <a:lnTo>
                    <a:pt x="1066" y="613"/>
                  </a:lnTo>
                  <a:lnTo>
                    <a:pt x="1295" y="613"/>
                  </a:lnTo>
                  <a:lnTo>
                    <a:pt x="1313" y="616"/>
                  </a:lnTo>
                  <a:lnTo>
                    <a:pt x="1329" y="624"/>
                  </a:lnTo>
                  <a:lnTo>
                    <a:pt x="1340" y="637"/>
                  </a:lnTo>
                  <a:lnTo>
                    <a:pt x="1349" y="652"/>
                  </a:lnTo>
                  <a:lnTo>
                    <a:pt x="1352" y="669"/>
                  </a:lnTo>
                  <a:lnTo>
                    <a:pt x="1349" y="687"/>
                  </a:lnTo>
                  <a:lnTo>
                    <a:pt x="1340" y="703"/>
                  </a:lnTo>
                  <a:lnTo>
                    <a:pt x="1329" y="715"/>
                  </a:lnTo>
                  <a:lnTo>
                    <a:pt x="1313" y="723"/>
                  </a:lnTo>
                  <a:lnTo>
                    <a:pt x="1295" y="725"/>
                  </a:lnTo>
                  <a:lnTo>
                    <a:pt x="1066" y="725"/>
                  </a:lnTo>
                  <a:lnTo>
                    <a:pt x="1058" y="764"/>
                  </a:lnTo>
                  <a:lnTo>
                    <a:pt x="1046" y="801"/>
                  </a:lnTo>
                  <a:lnTo>
                    <a:pt x="1031" y="838"/>
                  </a:lnTo>
                  <a:lnTo>
                    <a:pt x="1013" y="871"/>
                  </a:lnTo>
                  <a:lnTo>
                    <a:pt x="991" y="902"/>
                  </a:lnTo>
                  <a:lnTo>
                    <a:pt x="1154" y="1064"/>
                  </a:lnTo>
                  <a:lnTo>
                    <a:pt x="1163" y="1076"/>
                  </a:lnTo>
                  <a:lnTo>
                    <a:pt x="1168" y="1089"/>
                  </a:lnTo>
                  <a:lnTo>
                    <a:pt x="1170" y="1103"/>
                  </a:lnTo>
                  <a:lnTo>
                    <a:pt x="1168" y="1118"/>
                  </a:lnTo>
                  <a:lnTo>
                    <a:pt x="1163" y="1131"/>
                  </a:lnTo>
                  <a:lnTo>
                    <a:pt x="1154" y="1143"/>
                  </a:lnTo>
                  <a:lnTo>
                    <a:pt x="1142" y="1152"/>
                  </a:lnTo>
                  <a:lnTo>
                    <a:pt x="1128" y="1157"/>
                  </a:lnTo>
                  <a:lnTo>
                    <a:pt x="1114" y="1159"/>
                  </a:lnTo>
                  <a:lnTo>
                    <a:pt x="1100" y="1157"/>
                  </a:lnTo>
                  <a:lnTo>
                    <a:pt x="1086" y="1152"/>
                  </a:lnTo>
                  <a:lnTo>
                    <a:pt x="1074" y="1143"/>
                  </a:lnTo>
                  <a:lnTo>
                    <a:pt x="911" y="982"/>
                  </a:lnTo>
                  <a:lnTo>
                    <a:pt x="879" y="1003"/>
                  </a:lnTo>
                  <a:lnTo>
                    <a:pt x="846" y="1022"/>
                  </a:lnTo>
                  <a:lnTo>
                    <a:pt x="809" y="1036"/>
                  </a:lnTo>
                  <a:lnTo>
                    <a:pt x="771" y="1048"/>
                  </a:lnTo>
                  <a:lnTo>
                    <a:pt x="732" y="1056"/>
                  </a:lnTo>
                  <a:lnTo>
                    <a:pt x="732" y="1283"/>
                  </a:lnTo>
                  <a:lnTo>
                    <a:pt x="729" y="1301"/>
                  </a:lnTo>
                  <a:lnTo>
                    <a:pt x="721" y="1317"/>
                  </a:lnTo>
                  <a:lnTo>
                    <a:pt x="708" y="1329"/>
                  </a:lnTo>
                  <a:lnTo>
                    <a:pt x="693" y="1337"/>
                  </a:lnTo>
                  <a:lnTo>
                    <a:pt x="676" y="1339"/>
                  </a:lnTo>
                  <a:lnTo>
                    <a:pt x="658" y="1337"/>
                  </a:lnTo>
                  <a:lnTo>
                    <a:pt x="643" y="1329"/>
                  </a:lnTo>
                  <a:lnTo>
                    <a:pt x="631" y="1317"/>
                  </a:lnTo>
                  <a:lnTo>
                    <a:pt x="622" y="1301"/>
                  </a:lnTo>
                  <a:lnTo>
                    <a:pt x="619" y="1283"/>
                  </a:lnTo>
                  <a:lnTo>
                    <a:pt x="619" y="1056"/>
                  </a:lnTo>
                  <a:lnTo>
                    <a:pt x="580" y="1048"/>
                  </a:lnTo>
                  <a:lnTo>
                    <a:pt x="543" y="1036"/>
                  </a:lnTo>
                  <a:lnTo>
                    <a:pt x="507" y="1022"/>
                  </a:lnTo>
                  <a:lnTo>
                    <a:pt x="472" y="1003"/>
                  </a:lnTo>
                  <a:lnTo>
                    <a:pt x="440" y="982"/>
                  </a:lnTo>
                  <a:lnTo>
                    <a:pt x="277" y="1143"/>
                  </a:lnTo>
                  <a:lnTo>
                    <a:pt x="265" y="1152"/>
                  </a:lnTo>
                  <a:lnTo>
                    <a:pt x="252" y="1157"/>
                  </a:lnTo>
                  <a:lnTo>
                    <a:pt x="237" y="1159"/>
                  </a:lnTo>
                  <a:lnTo>
                    <a:pt x="223" y="1157"/>
                  </a:lnTo>
                  <a:lnTo>
                    <a:pt x="210" y="1152"/>
                  </a:lnTo>
                  <a:lnTo>
                    <a:pt x="197" y="1143"/>
                  </a:lnTo>
                  <a:lnTo>
                    <a:pt x="188" y="1131"/>
                  </a:lnTo>
                  <a:lnTo>
                    <a:pt x="183" y="1118"/>
                  </a:lnTo>
                  <a:lnTo>
                    <a:pt x="181" y="1103"/>
                  </a:lnTo>
                  <a:lnTo>
                    <a:pt x="183" y="1089"/>
                  </a:lnTo>
                  <a:lnTo>
                    <a:pt x="188" y="1076"/>
                  </a:lnTo>
                  <a:lnTo>
                    <a:pt x="197" y="1064"/>
                  </a:lnTo>
                  <a:lnTo>
                    <a:pt x="360" y="902"/>
                  </a:lnTo>
                  <a:lnTo>
                    <a:pt x="339" y="871"/>
                  </a:lnTo>
                  <a:lnTo>
                    <a:pt x="320" y="838"/>
                  </a:lnTo>
                  <a:lnTo>
                    <a:pt x="305" y="801"/>
                  </a:lnTo>
                  <a:lnTo>
                    <a:pt x="294" y="764"/>
                  </a:lnTo>
                  <a:lnTo>
                    <a:pt x="285" y="725"/>
                  </a:lnTo>
                  <a:lnTo>
                    <a:pt x="56" y="725"/>
                  </a:lnTo>
                  <a:lnTo>
                    <a:pt x="39" y="723"/>
                  </a:lnTo>
                  <a:lnTo>
                    <a:pt x="22" y="715"/>
                  </a:lnTo>
                  <a:lnTo>
                    <a:pt x="11" y="703"/>
                  </a:lnTo>
                  <a:lnTo>
                    <a:pt x="3" y="687"/>
                  </a:lnTo>
                  <a:lnTo>
                    <a:pt x="0" y="669"/>
                  </a:lnTo>
                  <a:lnTo>
                    <a:pt x="3" y="652"/>
                  </a:lnTo>
                  <a:lnTo>
                    <a:pt x="11" y="637"/>
                  </a:lnTo>
                  <a:lnTo>
                    <a:pt x="22" y="624"/>
                  </a:lnTo>
                  <a:lnTo>
                    <a:pt x="39" y="616"/>
                  </a:lnTo>
                  <a:lnTo>
                    <a:pt x="56" y="613"/>
                  </a:lnTo>
                  <a:lnTo>
                    <a:pt x="285" y="613"/>
                  </a:lnTo>
                  <a:lnTo>
                    <a:pt x="294" y="575"/>
                  </a:lnTo>
                  <a:lnTo>
                    <a:pt x="305" y="537"/>
                  </a:lnTo>
                  <a:lnTo>
                    <a:pt x="320" y="502"/>
                  </a:lnTo>
                  <a:lnTo>
                    <a:pt x="339" y="468"/>
                  </a:lnTo>
                  <a:lnTo>
                    <a:pt x="360" y="436"/>
                  </a:lnTo>
                  <a:lnTo>
                    <a:pt x="197" y="274"/>
                  </a:lnTo>
                  <a:lnTo>
                    <a:pt x="188" y="263"/>
                  </a:lnTo>
                  <a:lnTo>
                    <a:pt x="183" y="250"/>
                  </a:lnTo>
                  <a:lnTo>
                    <a:pt x="181" y="236"/>
                  </a:lnTo>
                  <a:lnTo>
                    <a:pt x="183" y="221"/>
                  </a:lnTo>
                  <a:lnTo>
                    <a:pt x="188" y="207"/>
                  </a:lnTo>
                  <a:lnTo>
                    <a:pt x="197" y="196"/>
                  </a:lnTo>
                  <a:lnTo>
                    <a:pt x="210" y="187"/>
                  </a:lnTo>
                  <a:lnTo>
                    <a:pt x="223" y="181"/>
                  </a:lnTo>
                  <a:lnTo>
                    <a:pt x="237" y="179"/>
                  </a:lnTo>
                  <a:lnTo>
                    <a:pt x="252" y="181"/>
                  </a:lnTo>
                  <a:lnTo>
                    <a:pt x="265" y="187"/>
                  </a:lnTo>
                  <a:lnTo>
                    <a:pt x="277" y="196"/>
                  </a:lnTo>
                  <a:lnTo>
                    <a:pt x="440" y="357"/>
                  </a:lnTo>
                  <a:lnTo>
                    <a:pt x="472" y="335"/>
                  </a:lnTo>
                  <a:lnTo>
                    <a:pt x="507" y="317"/>
                  </a:lnTo>
                  <a:lnTo>
                    <a:pt x="543" y="303"/>
                  </a:lnTo>
                  <a:lnTo>
                    <a:pt x="580" y="290"/>
                  </a:lnTo>
                  <a:lnTo>
                    <a:pt x="619" y="283"/>
                  </a:lnTo>
                  <a:lnTo>
                    <a:pt x="619" y="55"/>
                  </a:lnTo>
                  <a:lnTo>
                    <a:pt x="622" y="38"/>
                  </a:lnTo>
                  <a:lnTo>
                    <a:pt x="631" y="23"/>
                  </a:lnTo>
                  <a:lnTo>
                    <a:pt x="643" y="10"/>
                  </a:lnTo>
                  <a:lnTo>
                    <a:pt x="658" y="2"/>
                  </a:lnTo>
                  <a:lnTo>
                    <a:pt x="6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8" name="Freeform 444"/>
            <p:cNvSpPr>
              <a:spLocks/>
            </p:cNvSpPr>
            <p:nvPr/>
          </p:nvSpPr>
          <p:spPr bwMode="auto">
            <a:xfrm>
              <a:off x="9396413" y="3717926"/>
              <a:ext cx="17463" cy="26988"/>
            </a:xfrm>
            <a:custGeom>
              <a:avLst/>
              <a:gdLst>
                <a:gd name="T0" fmla="*/ 56 w 113"/>
                <a:gd name="T1" fmla="*/ 0 h 169"/>
                <a:gd name="T2" fmla="*/ 74 w 113"/>
                <a:gd name="T3" fmla="*/ 3 h 169"/>
                <a:gd name="T4" fmla="*/ 89 w 113"/>
                <a:gd name="T5" fmla="*/ 11 h 169"/>
                <a:gd name="T6" fmla="*/ 101 w 113"/>
                <a:gd name="T7" fmla="*/ 23 h 169"/>
                <a:gd name="T8" fmla="*/ 110 w 113"/>
                <a:gd name="T9" fmla="*/ 39 h 169"/>
                <a:gd name="T10" fmla="*/ 113 w 113"/>
                <a:gd name="T11" fmla="*/ 56 h 169"/>
                <a:gd name="T12" fmla="*/ 113 w 113"/>
                <a:gd name="T13" fmla="*/ 112 h 169"/>
                <a:gd name="T14" fmla="*/ 110 w 113"/>
                <a:gd name="T15" fmla="*/ 130 h 169"/>
                <a:gd name="T16" fmla="*/ 101 w 113"/>
                <a:gd name="T17" fmla="*/ 145 h 169"/>
                <a:gd name="T18" fmla="*/ 89 w 113"/>
                <a:gd name="T19" fmla="*/ 157 h 169"/>
                <a:gd name="T20" fmla="*/ 74 w 113"/>
                <a:gd name="T21" fmla="*/ 165 h 169"/>
                <a:gd name="T22" fmla="*/ 56 w 113"/>
                <a:gd name="T23" fmla="*/ 169 h 169"/>
                <a:gd name="T24" fmla="*/ 39 w 113"/>
                <a:gd name="T25" fmla="*/ 165 h 169"/>
                <a:gd name="T26" fmla="*/ 24 w 113"/>
                <a:gd name="T27" fmla="*/ 157 h 169"/>
                <a:gd name="T28" fmla="*/ 11 w 113"/>
                <a:gd name="T29" fmla="*/ 145 h 169"/>
                <a:gd name="T30" fmla="*/ 3 w 113"/>
                <a:gd name="T31" fmla="*/ 130 h 169"/>
                <a:gd name="T32" fmla="*/ 0 w 113"/>
                <a:gd name="T33" fmla="*/ 112 h 169"/>
                <a:gd name="T34" fmla="*/ 0 w 113"/>
                <a:gd name="T35" fmla="*/ 56 h 169"/>
                <a:gd name="T36" fmla="*/ 3 w 113"/>
                <a:gd name="T37" fmla="*/ 39 h 169"/>
                <a:gd name="T38" fmla="*/ 11 w 113"/>
                <a:gd name="T39" fmla="*/ 23 h 169"/>
                <a:gd name="T40" fmla="*/ 24 w 113"/>
                <a:gd name="T41" fmla="*/ 11 h 169"/>
                <a:gd name="T42" fmla="*/ 39 w 113"/>
                <a:gd name="T43" fmla="*/ 3 h 169"/>
                <a:gd name="T44" fmla="*/ 56 w 113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9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112"/>
                  </a:lnTo>
                  <a:lnTo>
                    <a:pt x="110" y="130"/>
                  </a:lnTo>
                  <a:lnTo>
                    <a:pt x="101" y="145"/>
                  </a:lnTo>
                  <a:lnTo>
                    <a:pt x="89" y="157"/>
                  </a:lnTo>
                  <a:lnTo>
                    <a:pt x="74" y="165"/>
                  </a:lnTo>
                  <a:lnTo>
                    <a:pt x="56" y="169"/>
                  </a:lnTo>
                  <a:lnTo>
                    <a:pt x="39" y="165"/>
                  </a:lnTo>
                  <a:lnTo>
                    <a:pt x="24" y="157"/>
                  </a:lnTo>
                  <a:lnTo>
                    <a:pt x="11" y="145"/>
                  </a:lnTo>
                  <a:lnTo>
                    <a:pt x="3" y="130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9" name="Freeform 445"/>
            <p:cNvSpPr>
              <a:spLocks/>
            </p:cNvSpPr>
            <p:nvPr/>
          </p:nvSpPr>
          <p:spPr bwMode="auto">
            <a:xfrm>
              <a:off x="9440863" y="3717926"/>
              <a:ext cx="17463" cy="26988"/>
            </a:xfrm>
            <a:custGeom>
              <a:avLst/>
              <a:gdLst>
                <a:gd name="T0" fmla="*/ 56 w 112"/>
                <a:gd name="T1" fmla="*/ 0 h 169"/>
                <a:gd name="T2" fmla="*/ 73 w 112"/>
                <a:gd name="T3" fmla="*/ 3 h 169"/>
                <a:gd name="T4" fmla="*/ 89 w 112"/>
                <a:gd name="T5" fmla="*/ 11 h 169"/>
                <a:gd name="T6" fmla="*/ 101 w 112"/>
                <a:gd name="T7" fmla="*/ 23 h 169"/>
                <a:gd name="T8" fmla="*/ 109 w 112"/>
                <a:gd name="T9" fmla="*/ 39 h 169"/>
                <a:gd name="T10" fmla="*/ 112 w 112"/>
                <a:gd name="T11" fmla="*/ 56 h 169"/>
                <a:gd name="T12" fmla="*/ 112 w 112"/>
                <a:gd name="T13" fmla="*/ 112 h 169"/>
                <a:gd name="T14" fmla="*/ 109 w 112"/>
                <a:gd name="T15" fmla="*/ 130 h 169"/>
                <a:gd name="T16" fmla="*/ 101 w 112"/>
                <a:gd name="T17" fmla="*/ 145 h 169"/>
                <a:gd name="T18" fmla="*/ 89 w 112"/>
                <a:gd name="T19" fmla="*/ 157 h 169"/>
                <a:gd name="T20" fmla="*/ 73 w 112"/>
                <a:gd name="T21" fmla="*/ 165 h 169"/>
                <a:gd name="T22" fmla="*/ 56 w 112"/>
                <a:gd name="T23" fmla="*/ 169 h 169"/>
                <a:gd name="T24" fmla="*/ 39 w 112"/>
                <a:gd name="T25" fmla="*/ 165 h 169"/>
                <a:gd name="T26" fmla="*/ 23 w 112"/>
                <a:gd name="T27" fmla="*/ 157 h 169"/>
                <a:gd name="T28" fmla="*/ 11 w 112"/>
                <a:gd name="T29" fmla="*/ 145 h 169"/>
                <a:gd name="T30" fmla="*/ 3 w 112"/>
                <a:gd name="T31" fmla="*/ 130 h 169"/>
                <a:gd name="T32" fmla="*/ 0 w 112"/>
                <a:gd name="T33" fmla="*/ 112 h 169"/>
                <a:gd name="T34" fmla="*/ 0 w 112"/>
                <a:gd name="T35" fmla="*/ 56 h 169"/>
                <a:gd name="T36" fmla="*/ 3 w 112"/>
                <a:gd name="T37" fmla="*/ 39 h 169"/>
                <a:gd name="T38" fmla="*/ 11 w 112"/>
                <a:gd name="T39" fmla="*/ 23 h 169"/>
                <a:gd name="T40" fmla="*/ 23 w 112"/>
                <a:gd name="T41" fmla="*/ 11 h 169"/>
                <a:gd name="T42" fmla="*/ 39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12" y="112"/>
                  </a:lnTo>
                  <a:lnTo>
                    <a:pt x="109" y="130"/>
                  </a:lnTo>
                  <a:lnTo>
                    <a:pt x="101" y="145"/>
                  </a:lnTo>
                  <a:lnTo>
                    <a:pt x="89" y="157"/>
                  </a:lnTo>
                  <a:lnTo>
                    <a:pt x="73" y="165"/>
                  </a:lnTo>
                  <a:lnTo>
                    <a:pt x="56" y="169"/>
                  </a:lnTo>
                  <a:lnTo>
                    <a:pt x="39" y="165"/>
                  </a:lnTo>
                  <a:lnTo>
                    <a:pt x="23" y="157"/>
                  </a:lnTo>
                  <a:lnTo>
                    <a:pt x="11" y="145"/>
                  </a:lnTo>
                  <a:lnTo>
                    <a:pt x="3" y="130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0" name="Freeform 446"/>
            <p:cNvSpPr>
              <a:spLocks/>
            </p:cNvSpPr>
            <p:nvPr/>
          </p:nvSpPr>
          <p:spPr bwMode="auto">
            <a:xfrm>
              <a:off x="9485313" y="3717926"/>
              <a:ext cx="17463" cy="26988"/>
            </a:xfrm>
            <a:custGeom>
              <a:avLst/>
              <a:gdLst>
                <a:gd name="T0" fmla="*/ 57 w 113"/>
                <a:gd name="T1" fmla="*/ 0 h 169"/>
                <a:gd name="T2" fmla="*/ 74 w 113"/>
                <a:gd name="T3" fmla="*/ 3 h 169"/>
                <a:gd name="T4" fmla="*/ 89 w 113"/>
                <a:gd name="T5" fmla="*/ 11 h 169"/>
                <a:gd name="T6" fmla="*/ 102 w 113"/>
                <a:gd name="T7" fmla="*/ 23 h 169"/>
                <a:gd name="T8" fmla="*/ 110 w 113"/>
                <a:gd name="T9" fmla="*/ 39 h 169"/>
                <a:gd name="T10" fmla="*/ 113 w 113"/>
                <a:gd name="T11" fmla="*/ 56 h 169"/>
                <a:gd name="T12" fmla="*/ 113 w 113"/>
                <a:gd name="T13" fmla="*/ 112 h 169"/>
                <a:gd name="T14" fmla="*/ 110 w 113"/>
                <a:gd name="T15" fmla="*/ 130 h 169"/>
                <a:gd name="T16" fmla="*/ 102 w 113"/>
                <a:gd name="T17" fmla="*/ 145 h 169"/>
                <a:gd name="T18" fmla="*/ 89 w 113"/>
                <a:gd name="T19" fmla="*/ 157 h 169"/>
                <a:gd name="T20" fmla="*/ 74 w 113"/>
                <a:gd name="T21" fmla="*/ 165 h 169"/>
                <a:gd name="T22" fmla="*/ 57 w 113"/>
                <a:gd name="T23" fmla="*/ 169 h 169"/>
                <a:gd name="T24" fmla="*/ 39 w 113"/>
                <a:gd name="T25" fmla="*/ 165 h 169"/>
                <a:gd name="T26" fmla="*/ 24 w 113"/>
                <a:gd name="T27" fmla="*/ 157 h 169"/>
                <a:gd name="T28" fmla="*/ 12 w 113"/>
                <a:gd name="T29" fmla="*/ 145 h 169"/>
                <a:gd name="T30" fmla="*/ 3 w 113"/>
                <a:gd name="T31" fmla="*/ 130 h 169"/>
                <a:gd name="T32" fmla="*/ 0 w 113"/>
                <a:gd name="T33" fmla="*/ 112 h 169"/>
                <a:gd name="T34" fmla="*/ 0 w 113"/>
                <a:gd name="T35" fmla="*/ 56 h 169"/>
                <a:gd name="T36" fmla="*/ 3 w 113"/>
                <a:gd name="T37" fmla="*/ 39 h 169"/>
                <a:gd name="T38" fmla="*/ 12 w 113"/>
                <a:gd name="T39" fmla="*/ 23 h 169"/>
                <a:gd name="T40" fmla="*/ 24 w 113"/>
                <a:gd name="T41" fmla="*/ 11 h 169"/>
                <a:gd name="T42" fmla="*/ 39 w 113"/>
                <a:gd name="T43" fmla="*/ 3 h 169"/>
                <a:gd name="T44" fmla="*/ 57 w 113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9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112"/>
                  </a:lnTo>
                  <a:lnTo>
                    <a:pt x="110" y="130"/>
                  </a:lnTo>
                  <a:lnTo>
                    <a:pt x="102" y="145"/>
                  </a:lnTo>
                  <a:lnTo>
                    <a:pt x="89" y="157"/>
                  </a:lnTo>
                  <a:lnTo>
                    <a:pt x="74" y="165"/>
                  </a:lnTo>
                  <a:lnTo>
                    <a:pt x="57" y="169"/>
                  </a:lnTo>
                  <a:lnTo>
                    <a:pt x="39" y="165"/>
                  </a:lnTo>
                  <a:lnTo>
                    <a:pt x="24" y="157"/>
                  </a:lnTo>
                  <a:lnTo>
                    <a:pt x="12" y="145"/>
                  </a:lnTo>
                  <a:lnTo>
                    <a:pt x="3" y="130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1" name="Freeform 447"/>
            <p:cNvSpPr>
              <a:spLocks/>
            </p:cNvSpPr>
            <p:nvPr/>
          </p:nvSpPr>
          <p:spPr bwMode="auto">
            <a:xfrm>
              <a:off x="9396413" y="3752851"/>
              <a:ext cx="17463" cy="26988"/>
            </a:xfrm>
            <a:custGeom>
              <a:avLst/>
              <a:gdLst>
                <a:gd name="T0" fmla="*/ 56 w 113"/>
                <a:gd name="T1" fmla="*/ 0 h 168"/>
                <a:gd name="T2" fmla="*/ 74 w 113"/>
                <a:gd name="T3" fmla="*/ 3 h 168"/>
                <a:gd name="T4" fmla="*/ 89 w 113"/>
                <a:gd name="T5" fmla="*/ 11 h 168"/>
                <a:gd name="T6" fmla="*/ 101 w 113"/>
                <a:gd name="T7" fmla="*/ 24 h 168"/>
                <a:gd name="T8" fmla="*/ 110 w 113"/>
                <a:gd name="T9" fmla="*/ 39 h 168"/>
                <a:gd name="T10" fmla="*/ 113 w 113"/>
                <a:gd name="T11" fmla="*/ 56 h 168"/>
                <a:gd name="T12" fmla="*/ 113 w 113"/>
                <a:gd name="T13" fmla="*/ 112 h 168"/>
                <a:gd name="T14" fmla="*/ 110 w 113"/>
                <a:gd name="T15" fmla="*/ 130 h 168"/>
                <a:gd name="T16" fmla="*/ 101 w 113"/>
                <a:gd name="T17" fmla="*/ 145 h 168"/>
                <a:gd name="T18" fmla="*/ 89 w 113"/>
                <a:gd name="T19" fmla="*/ 158 h 168"/>
                <a:gd name="T20" fmla="*/ 74 w 113"/>
                <a:gd name="T21" fmla="*/ 166 h 168"/>
                <a:gd name="T22" fmla="*/ 56 w 113"/>
                <a:gd name="T23" fmla="*/ 168 h 168"/>
                <a:gd name="T24" fmla="*/ 39 w 113"/>
                <a:gd name="T25" fmla="*/ 166 h 168"/>
                <a:gd name="T26" fmla="*/ 24 w 113"/>
                <a:gd name="T27" fmla="*/ 158 h 168"/>
                <a:gd name="T28" fmla="*/ 11 w 113"/>
                <a:gd name="T29" fmla="*/ 145 h 168"/>
                <a:gd name="T30" fmla="*/ 3 w 113"/>
                <a:gd name="T31" fmla="*/ 130 h 168"/>
                <a:gd name="T32" fmla="*/ 0 w 113"/>
                <a:gd name="T33" fmla="*/ 112 h 168"/>
                <a:gd name="T34" fmla="*/ 0 w 113"/>
                <a:gd name="T35" fmla="*/ 56 h 168"/>
                <a:gd name="T36" fmla="*/ 3 w 113"/>
                <a:gd name="T37" fmla="*/ 39 h 168"/>
                <a:gd name="T38" fmla="*/ 11 w 113"/>
                <a:gd name="T39" fmla="*/ 24 h 168"/>
                <a:gd name="T40" fmla="*/ 24 w 113"/>
                <a:gd name="T41" fmla="*/ 11 h 168"/>
                <a:gd name="T42" fmla="*/ 39 w 113"/>
                <a:gd name="T43" fmla="*/ 3 h 168"/>
                <a:gd name="T44" fmla="*/ 56 w 113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8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112"/>
                  </a:lnTo>
                  <a:lnTo>
                    <a:pt x="110" y="130"/>
                  </a:lnTo>
                  <a:lnTo>
                    <a:pt x="101" y="145"/>
                  </a:lnTo>
                  <a:lnTo>
                    <a:pt x="89" y="158"/>
                  </a:lnTo>
                  <a:lnTo>
                    <a:pt x="74" y="166"/>
                  </a:lnTo>
                  <a:lnTo>
                    <a:pt x="56" y="168"/>
                  </a:lnTo>
                  <a:lnTo>
                    <a:pt x="39" y="166"/>
                  </a:lnTo>
                  <a:lnTo>
                    <a:pt x="24" y="158"/>
                  </a:lnTo>
                  <a:lnTo>
                    <a:pt x="11" y="145"/>
                  </a:lnTo>
                  <a:lnTo>
                    <a:pt x="3" y="130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2" name="Freeform 448"/>
            <p:cNvSpPr>
              <a:spLocks/>
            </p:cNvSpPr>
            <p:nvPr/>
          </p:nvSpPr>
          <p:spPr bwMode="auto">
            <a:xfrm>
              <a:off x="9440863" y="3752851"/>
              <a:ext cx="17463" cy="26988"/>
            </a:xfrm>
            <a:custGeom>
              <a:avLst/>
              <a:gdLst>
                <a:gd name="T0" fmla="*/ 56 w 112"/>
                <a:gd name="T1" fmla="*/ 0 h 168"/>
                <a:gd name="T2" fmla="*/ 73 w 112"/>
                <a:gd name="T3" fmla="*/ 3 h 168"/>
                <a:gd name="T4" fmla="*/ 89 w 112"/>
                <a:gd name="T5" fmla="*/ 11 h 168"/>
                <a:gd name="T6" fmla="*/ 101 w 112"/>
                <a:gd name="T7" fmla="*/ 24 h 168"/>
                <a:gd name="T8" fmla="*/ 109 w 112"/>
                <a:gd name="T9" fmla="*/ 39 h 168"/>
                <a:gd name="T10" fmla="*/ 112 w 112"/>
                <a:gd name="T11" fmla="*/ 56 h 168"/>
                <a:gd name="T12" fmla="*/ 112 w 112"/>
                <a:gd name="T13" fmla="*/ 112 h 168"/>
                <a:gd name="T14" fmla="*/ 109 w 112"/>
                <a:gd name="T15" fmla="*/ 130 h 168"/>
                <a:gd name="T16" fmla="*/ 101 w 112"/>
                <a:gd name="T17" fmla="*/ 145 h 168"/>
                <a:gd name="T18" fmla="*/ 89 w 112"/>
                <a:gd name="T19" fmla="*/ 158 h 168"/>
                <a:gd name="T20" fmla="*/ 73 w 112"/>
                <a:gd name="T21" fmla="*/ 166 h 168"/>
                <a:gd name="T22" fmla="*/ 56 w 112"/>
                <a:gd name="T23" fmla="*/ 168 h 168"/>
                <a:gd name="T24" fmla="*/ 39 w 112"/>
                <a:gd name="T25" fmla="*/ 166 h 168"/>
                <a:gd name="T26" fmla="*/ 23 w 112"/>
                <a:gd name="T27" fmla="*/ 158 h 168"/>
                <a:gd name="T28" fmla="*/ 11 w 112"/>
                <a:gd name="T29" fmla="*/ 145 h 168"/>
                <a:gd name="T30" fmla="*/ 3 w 112"/>
                <a:gd name="T31" fmla="*/ 130 h 168"/>
                <a:gd name="T32" fmla="*/ 0 w 112"/>
                <a:gd name="T33" fmla="*/ 112 h 168"/>
                <a:gd name="T34" fmla="*/ 0 w 112"/>
                <a:gd name="T35" fmla="*/ 56 h 168"/>
                <a:gd name="T36" fmla="*/ 3 w 112"/>
                <a:gd name="T37" fmla="*/ 39 h 168"/>
                <a:gd name="T38" fmla="*/ 11 w 112"/>
                <a:gd name="T39" fmla="*/ 24 h 168"/>
                <a:gd name="T40" fmla="*/ 23 w 112"/>
                <a:gd name="T41" fmla="*/ 11 h 168"/>
                <a:gd name="T42" fmla="*/ 39 w 112"/>
                <a:gd name="T43" fmla="*/ 3 h 168"/>
                <a:gd name="T44" fmla="*/ 56 w 112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8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12" y="112"/>
                  </a:lnTo>
                  <a:lnTo>
                    <a:pt x="109" y="130"/>
                  </a:lnTo>
                  <a:lnTo>
                    <a:pt x="101" y="145"/>
                  </a:lnTo>
                  <a:lnTo>
                    <a:pt x="89" y="158"/>
                  </a:lnTo>
                  <a:lnTo>
                    <a:pt x="73" y="166"/>
                  </a:lnTo>
                  <a:lnTo>
                    <a:pt x="56" y="168"/>
                  </a:lnTo>
                  <a:lnTo>
                    <a:pt x="39" y="166"/>
                  </a:lnTo>
                  <a:lnTo>
                    <a:pt x="23" y="158"/>
                  </a:lnTo>
                  <a:lnTo>
                    <a:pt x="11" y="145"/>
                  </a:lnTo>
                  <a:lnTo>
                    <a:pt x="3" y="130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3" name="Freeform 449"/>
            <p:cNvSpPr>
              <a:spLocks/>
            </p:cNvSpPr>
            <p:nvPr/>
          </p:nvSpPr>
          <p:spPr bwMode="auto">
            <a:xfrm>
              <a:off x="9485313" y="3752851"/>
              <a:ext cx="17463" cy="26988"/>
            </a:xfrm>
            <a:custGeom>
              <a:avLst/>
              <a:gdLst>
                <a:gd name="T0" fmla="*/ 57 w 113"/>
                <a:gd name="T1" fmla="*/ 0 h 168"/>
                <a:gd name="T2" fmla="*/ 74 w 113"/>
                <a:gd name="T3" fmla="*/ 3 h 168"/>
                <a:gd name="T4" fmla="*/ 89 w 113"/>
                <a:gd name="T5" fmla="*/ 11 h 168"/>
                <a:gd name="T6" fmla="*/ 102 w 113"/>
                <a:gd name="T7" fmla="*/ 24 h 168"/>
                <a:gd name="T8" fmla="*/ 110 w 113"/>
                <a:gd name="T9" fmla="*/ 39 h 168"/>
                <a:gd name="T10" fmla="*/ 113 w 113"/>
                <a:gd name="T11" fmla="*/ 56 h 168"/>
                <a:gd name="T12" fmla="*/ 113 w 113"/>
                <a:gd name="T13" fmla="*/ 112 h 168"/>
                <a:gd name="T14" fmla="*/ 110 w 113"/>
                <a:gd name="T15" fmla="*/ 130 h 168"/>
                <a:gd name="T16" fmla="*/ 102 w 113"/>
                <a:gd name="T17" fmla="*/ 145 h 168"/>
                <a:gd name="T18" fmla="*/ 89 w 113"/>
                <a:gd name="T19" fmla="*/ 158 h 168"/>
                <a:gd name="T20" fmla="*/ 74 w 113"/>
                <a:gd name="T21" fmla="*/ 166 h 168"/>
                <a:gd name="T22" fmla="*/ 57 w 113"/>
                <a:gd name="T23" fmla="*/ 168 h 168"/>
                <a:gd name="T24" fmla="*/ 39 w 113"/>
                <a:gd name="T25" fmla="*/ 166 h 168"/>
                <a:gd name="T26" fmla="*/ 24 w 113"/>
                <a:gd name="T27" fmla="*/ 158 h 168"/>
                <a:gd name="T28" fmla="*/ 12 w 113"/>
                <a:gd name="T29" fmla="*/ 145 h 168"/>
                <a:gd name="T30" fmla="*/ 3 w 113"/>
                <a:gd name="T31" fmla="*/ 130 h 168"/>
                <a:gd name="T32" fmla="*/ 0 w 113"/>
                <a:gd name="T33" fmla="*/ 112 h 168"/>
                <a:gd name="T34" fmla="*/ 0 w 113"/>
                <a:gd name="T35" fmla="*/ 56 h 168"/>
                <a:gd name="T36" fmla="*/ 3 w 113"/>
                <a:gd name="T37" fmla="*/ 39 h 168"/>
                <a:gd name="T38" fmla="*/ 12 w 113"/>
                <a:gd name="T39" fmla="*/ 24 h 168"/>
                <a:gd name="T40" fmla="*/ 24 w 113"/>
                <a:gd name="T41" fmla="*/ 11 h 168"/>
                <a:gd name="T42" fmla="*/ 39 w 113"/>
                <a:gd name="T43" fmla="*/ 3 h 168"/>
                <a:gd name="T44" fmla="*/ 57 w 113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8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112"/>
                  </a:lnTo>
                  <a:lnTo>
                    <a:pt x="110" y="130"/>
                  </a:lnTo>
                  <a:lnTo>
                    <a:pt x="102" y="145"/>
                  </a:lnTo>
                  <a:lnTo>
                    <a:pt x="89" y="158"/>
                  </a:lnTo>
                  <a:lnTo>
                    <a:pt x="74" y="166"/>
                  </a:lnTo>
                  <a:lnTo>
                    <a:pt x="57" y="168"/>
                  </a:lnTo>
                  <a:lnTo>
                    <a:pt x="39" y="166"/>
                  </a:lnTo>
                  <a:lnTo>
                    <a:pt x="24" y="158"/>
                  </a:lnTo>
                  <a:lnTo>
                    <a:pt x="12" y="145"/>
                  </a:lnTo>
                  <a:lnTo>
                    <a:pt x="3" y="130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4" name="Freeform 450"/>
            <p:cNvSpPr>
              <a:spLocks/>
            </p:cNvSpPr>
            <p:nvPr/>
          </p:nvSpPr>
          <p:spPr bwMode="auto">
            <a:xfrm>
              <a:off x="9396413" y="3787776"/>
              <a:ext cx="17463" cy="26988"/>
            </a:xfrm>
            <a:custGeom>
              <a:avLst/>
              <a:gdLst>
                <a:gd name="T0" fmla="*/ 56 w 113"/>
                <a:gd name="T1" fmla="*/ 0 h 166"/>
                <a:gd name="T2" fmla="*/ 74 w 113"/>
                <a:gd name="T3" fmla="*/ 2 h 166"/>
                <a:gd name="T4" fmla="*/ 89 w 113"/>
                <a:gd name="T5" fmla="*/ 10 h 166"/>
                <a:gd name="T6" fmla="*/ 101 w 113"/>
                <a:gd name="T7" fmla="*/ 22 h 166"/>
                <a:gd name="T8" fmla="*/ 110 w 113"/>
                <a:gd name="T9" fmla="*/ 37 h 166"/>
                <a:gd name="T10" fmla="*/ 113 w 113"/>
                <a:gd name="T11" fmla="*/ 54 h 166"/>
                <a:gd name="T12" fmla="*/ 113 w 113"/>
                <a:gd name="T13" fmla="*/ 110 h 166"/>
                <a:gd name="T14" fmla="*/ 110 w 113"/>
                <a:gd name="T15" fmla="*/ 129 h 166"/>
                <a:gd name="T16" fmla="*/ 101 w 113"/>
                <a:gd name="T17" fmla="*/ 144 h 166"/>
                <a:gd name="T18" fmla="*/ 89 w 113"/>
                <a:gd name="T19" fmla="*/ 156 h 166"/>
                <a:gd name="T20" fmla="*/ 74 w 113"/>
                <a:gd name="T21" fmla="*/ 164 h 166"/>
                <a:gd name="T22" fmla="*/ 56 w 113"/>
                <a:gd name="T23" fmla="*/ 166 h 166"/>
                <a:gd name="T24" fmla="*/ 39 w 113"/>
                <a:gd name="T25" fmla="*/ 164 h 166"/>
                <a:gd name="T26" fmla="*/ 24 w 113"/>
                <a:gd name="T27" fmla="*/ 156 h 166"/>
                <a:gd name="T28" fmla="*/ 11 w 113"/>
                <a:gd name="T29" fmla="*/ 144 h 166"/>
                <a:gd name="T30" fmla="*/ 3 w 113"/>
                <a:gd name="T31" fmla="*/ 129 h 166"/>
                <a:gd name="T32" fmla="*/ 0 w 113"/>
                <a:gd name="T33" fmla="*/ 110 h 166"/>
                <a:gd name="T34" fmla="*/ 0 w 113"/>
                <a:gd name="T35" fmla="*/ 54 h 166"/>
                <a:gd name="T36" fmla="*/ 3 w 113"/>
                <a:gd name="T37" fmla="*/ 37 h 166"/>
                <a:gd name="T38" fmla="*/ 11 w 113"/>
                <a:gd name="T39" fmla="*/ 22 h 166"/>
                <a:gd name="T40" fmla="*/ 24 w 113"/>
                <a:gd name="T41" fmla="*/ 10 h 166"/>
                <a:gd name="T42" fmla="*/ 39 w 113"/>
                <a:gd name="T43" fmla="*/ 2 h 166"/>
                <a:gd name="T44" fmla="*/ 56 w 113"/>
                <a:gd name="T4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6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4"/>
                  </a:lnTo>
                  <a:lnTo>
                    <a:pt x="113" y="110"/>
                  </a:lnTo>
                  <a:lnTo>
                    <a:pt x="110" y="129"/>
                  </a:lnTo>
                  <a:lnTo>
                    <a:pt x="101" y="144"/>
                  </a:lnTo>
                  <a:lnTo>
                    <a:pt x="89" y="156"/>
                  </a:lnTo>
                  <a:lnTo>
                    <a:pt x="74" y="164"/>
                  </a:lnTo>
                  <a:lnTo>
                    <a:pt x="56" y="166"/>
                  </a:lnTo>
                  <a:lnTo>
                    <a:pt x="39" y="164"/>
                  </a:lnTo>
                  <a:lnTo>
                    <a:pt x="24" y="156"/>
                  </a:lnTo>
                  <a:lnTo>
                    <a:pt x="11" y="144"/>
                  </a:lnTo>
                  <a:lnTo>
                    <a:pt x="3" y="129"/>
                  </a:lnTo>
                  <a:lnTo>
                    <a:pt x="0" y="110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5" name="Freeform 451"/>
            <p:cNvSpPr>
              <a:spLocks/>
            </p:cNvSpPr>
            <p:nvPr/>
          </p:nvSpPr>
          <p:spPr bwMode="auto">
            <a:xfrm>
              <a:off x="9440863" y="3787776"/>
              <a:ext cx="17463" cy="26988"/>
            </a:xfrm>
            <a:custGeom>
              <a:avLst/>
              <a:gdLst>
                <a:gd name="T0" fmla="*/ 56 w 112"/>
                <a:gd name="T1" fmla="*/ 0 h 166"/>
                <a:gd name="T2" fmla="*/ 73 w 112"/>
                <a:gd name="T3" fmla="*/ 2 h 166"/>
                <a:gd name="T4" fmla="*/ 89 w 112"/>
                <a:gd name="T5" fmla="*/ 10 h 166"/>
                <a:gd name="T6" fmla="*/ 101 w 112"/>
                <a:gd name="T7" fmla="*/ 22 h 166"/>
                <a:gd name="T8" fmla="*/ 109 w 112"/>
                <a:gd name="T9" fmla="*/ 37 h 166"/>
                <a:gd name="T10" fmla="*/ 112 w 112"/>
                <a:gd name="T11" fmla="*/ 54 h 166"/>
                <a:gd name="T12" fmla="*/ 112 w 112"/>
                <a:gd name="T13" fmla="*/ 110 h 166"/>
                <a:gd name="T14" fmla="*/ 109 w 112"/>
                <a:gd name="T15" fmla="*/ 129 h 166"/>
                <a:gd name="T16" fmla="*/ 101 w 112"/>
                <a:gd name="T17" fmla="*/ 144 h 166"/>
                <a:gd name="T18" fmla="*/ 89 w 112"/>
                <a:gd name="T19" fmla="*/ 156 h 166"/>
                <a:gd name="T20" fmla="*/ 73 w 112"/>
                <a:gd name="T21" fmla="*/ 164 h 166"/>
                <a:gd name="T22" fmla="*/ 56 w 112"/>
                <a:gd name="T23" fmla="*/ 166 h 166"/>
                <a:gd name="T24" fmla="*/ 39 w 112"/>
                <a:gd name="T25" fmla="*/ 164 h 166"/>
                <a:gd name="T26" fmla="*/ 23 w 112"/>
                <a:gd name="T27" fmla="*/ 156 h 166"/>
                <a:gd name="T28" fmla="*/ 11 w 112"/>
                <a:gd name="T29" fmla="*/ 144 h 166"/>
                <a:gd name="T30" fmla="*/ 3 w 112"/>
                <a:gd name="T31" fmla="*/ 129 h 166"/>
                <a:gd name="T32" fmla="*/ 0 w 112"/>
                <a:gd name="T33" fmla="*/ 110 h 166"/>
                <a:gd name="T34" fmla="*/ 0 w 112"/>
                <a:gd name="T35" fmla="*/ 54 h 166"/>
                <a:gd name="T36" fmla="*/ 3 w 112"/>
                <a:gd name="T37" fmla="*/ 37 h 166"/>
                <a:gd name="T38" fmla="*/ 11 w 112"/>
                <a:gd name="T39" fmla="*/ 22 h 166"/>
                <a:gd name="T40" fmla="*/ 23 w 112"/>
                <a:gd name="T41" fmla="*/ 10 h 166"/>
                <a:gd name="T42" fmla="*/ 39 w 112"/>
                <a:gd name="T43" fmla="*/ 2 h 166"/>
                <a:gd name="T44" fmla="*/ 56 w 112"/>
                <a:gd name="T4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6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09" y="37"/>
                  </a:lnTo>
                  <a:lnTo>
                    <a:pt x="112" y="54"/>
                  </a:lnTo>
                  <a:lnTo>
                    <a:pt x="112" y="110"/>
                  </a:lnTo>
                  <a:lnTo>
                    <a:pt x="109" y="129"/>
                  </a:lnTo>
                  <a:lnTo>
                    <a:pt x="101" y="144"/>
                  </a:lnTo>
                  <a:lnTo>
                    <a:pt x="89" y="156"/>
                  </a:lnTo>
                  <a:lnTo>
                    <a:pt x="73" y="164"/>
                  </a:lnTo>
                  <a:lnTo>
                    <a:pt x="56" y="166"/>
                  </a:lnTo>
                  <a:lnTo>
                    <a:pt x="39" y="164"/>
                  </a:lnTo>
                  <a:lnTo>
                    <a:pt x="23" y="156"/>
                  </a:lnTo>
                  <a:lnTo>
                    <a:pt x="11" y="144"/>
                  </a:lnTo>
                  <a:lnTo>
                    <a:pt x="3" y="129"/>
                  </a:lnTo>
                  <a:lnTo>
                    <a:pt x="0" y="110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6" name="Freeform 452"/>
            <p:cNvSpPr>
              <a:spLocks/>
            </p:cNvSpPr>
            <p:nvPr/>
          </p:nvSpPr>
          <p:spPr bwMode="auto">
            <a:xfrm>
              <a:off x="9485313" y="3787776"/>
              <a:ext cx="17463" cy="26988"/>
            </a:xfrm>
            <a:custGeom>
              <a:avLst/>
              <a:gdLst>
                <a:gd name="T0" fmla="*/ 57 w 113"/>
                <a:gd name="T1" fmla="*/ 0 h 166"/>
                <a:gd name="T2" fmla="*/ 74 w 113"/>
                <a:gd name="T3" fmla="*/ 2 h 166"/>
                <a:gd name="T4" fmla="*/ 89 w 113"/>
                <a:gd name="T5" fmla="*/ 10 h 166"/>
                <a:gd name="T6" fmla="*/ 102 w 113"/>
                <a:gd name="T7" fmla="*/ 22 h 166"/>
                <a:gd name="T8" fmla="*/ 110 w 113"/>
                <a:gd name="T9" fmla="*/ 37 h 166"/>
                <a:gd name="T10" fmla="*/ 113 w 113"/>
                <a:gd name="T11" fmla="*/ 54 h 166"/>
                <a:gd name="T12" fmla="*/ 113 w 113"/>
                <a:gd name="T13" fmla="*/ 110 h 166"/>
                <a:gd name="T14" fmla="*/ 110 w 113"/>
                <a:gd name="T15" fmla="*/ 129 h 166"/>
                <a:gd name="T16" fmla="*/ 102 w 113"/>
                <a:gd name="T17" fmla="*/ 144 h 166"/>
                <a:gd name="T18" fmla="*/ 89 w 113"/>
                <a:gd name="T19" fmla="*/ 156 h 166"/>
                <a:gd name="T20" fmla="*/ 74 w 113"/>
                <a:gd name="T21" fmla="*/ 164 h 166"/>
                <a:gd name="T22" fmla="*/ 57 w 113"/>
                <a:gd name="T23" fmla="*/ 166 h 166"/>
                <a:gd name="T24" fmla="*/ 39 w 113"/>
                <a:gd name="T25" fmla="*/ 164 h 166"/>
                <a:gd name="T26" fmla="*/ 24 w 113"/>
                <a:gd name="T27" fmla="*/ 156 h 166"/>
                <a:gd name="T28" fmla="*/ 12 w 113"/>
                <a:gd name="T29" fmla="*/ 144 h 166"/>
                <a:gd name="T30" fmla="*/ 3 w 113"/>
                <a:gd name="T31" fmla="*/ 129 h 166"/>
                <a:gd name="T32" fmla="*/ 0 w 113"/>
                <a:gd name="T33" fmla="*/ 110 h 166"/>
                <a:gd name="T34" fmla="*/ 0 w 113"/>
                <a:gd name="T35" fmla="*/ 54 h 166"/>
                <a:gd name="T36" fmla="*/ 3 w 113"/>
                <a:gd name="T37" fmla="*/ 37 h 166"/>
                <a:gd name="T38" fmla="*/ 12 w 113"/>
                <a:gd name="T39" fmla="*/ 22 h 166"/>
                <a:gd name="T40" fmla="*/ 24 w 113"/>
                <a:gd name="T41" fmla="*/ 10 h 166"/>
                <a:gd name="T42" fmla="*/ 39 w 113"/>
                <a:gd name="T43" fmla="*/ 2 h 166"/>
                <a:gd name="T44" fmla="*/ 57 w 113"/>
                <a:gd name="T4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6">
                  <a:moveTo>
                    <a:pt x="57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2"/>
                  </a:lnTo>
                  <a:lnTo>
                    <a:pt x="110" y="37"/>
                  </a:lnTo>
                  <a:lnTo>
                    <a:pt x="113" y="54"/>
                  </a:lnTo>
                  <a:lnTo>
                    <a:pt x="113" y="110"/>
                  </a:lnTo>
                  <a:lnTo>
                    <a:pt x="110" y="129"/>
                  </a:lnTo>
                  <a:lnTo>
                    <a:pt x="102" y="144"/>
                  </a:lnTo>
                  <a:lnTo>
                    <a:pt x="89" y="156"/>
                  </a:lnTo>
                  <a:lnTo>
                    <a:pt x="74" y="164"/>
                  </a:lnTo>
                  <a:lnTo>
                    <a:pt x="57" y="166"/>
                  </a:lnTo>
                  <a:lnTo>
                    <a:pt x="39" y="164"/>
                  </a:lnTo>
                  <a:lnTo>
                    <a:pt x="24" y="156"/>
                  </a:lnTo>
                  <a:lnTo>
                    <a:pt x="12" y="144"/>
                  </a:lnTo>
                  <a:lnTo>
                    <a:pt x="3" y="129"/>
                  </a:lnTo>
                  <a:lnTo>
                    <a:pt x="0" y="110"/>
                  </a:lnTo>
                  <a:lnTo>
                    <a:pt x="0" y="54"/>
                  </a:lnTo>
                  <a:lnTo>
                    <a:pt x="3" y="37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7" name="Freeform 453"/>
            <p:cNvSpPr>
              <a:spLocks noEditPoints="1"/>
            </p:cNvSpPr>
            <p:nvPr/>
          </p:nvSpPr>
          <p:spPr bwMode="auto">
            <a:xfrm>
              <a:off x="9386888" y="3636963"/>
              <a:ext cx="125413" cy="53975"/>
            </a:xfrm>
            <a:custGeom>
              <a:avLst/>
              <a:gdLst>
                <a:gd name="T0" fmla="*/ 112 w 788"/>
                <a:gd name="T1" fmla="*/ 112 h 335"/>
                <a:gd name="T2" fmla="*/ 112 w 788"/>
                <a:gd name="T3" fmla="*/ 223 h 335"/>
                <a:gd name="T4" fmla="*/ 676 w 788"/>
                <a:gd name="T5" fmla="*/ 223 h 335"/>
                <a:gd name="T6" fmla="*/ 676 w 788"/>
                <a:gd name="T7" fmla="*/ 112 h 335"/>
                <a:gd name="T8" fmla="*/ 112 w 788"/>
                <a:gd name="T9" fmla="*/ 112 h 335"/>
                <a:gd name="T10" fmla="*/ 0 w 788"/>
                <a:gd name="T11" fmla="*/ 0 h 335"/>
                <a:gd name="T12" fmla="*/ 788 w 788"/>
                <a:gd name="T13" fmla="*/ 0 h 335"/>
                <a:gd name="T14" fmla="*/ 788 w 788"/>
                <a:gd name="T15" fmla="*/ 335 h 335"/>
                <a:gd name="T16" fmla="*/ 0 w 788"/>
                <a:gd name="T17" fmla="*/ 335 h 335"/>
                <a:gd name="T18" fmla="*/ 0 w 788"/>
                <a:gd name="T19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335">
                  <a:moveTo>
                    <a:pt x="112" y="112"/>
                  </a:moveTo>
                  <a:lnTo>
                    <a:pt x="112" y="223"/>
                  </a:lnTo>
                  <a:lnTo>
                    <a:pt x="676" y="223"/>
                  </a:lnTo>
                  <a:lnTo>
                    <a:pt x="676" y="112"/>
                  </a:lnTo>
                  <a:lnTo>
                    <a:pt x="112" y="112"/>
                  </a:lnTo>
                  <a:close/>
                  <a:moveTo>
                    <a:pt x="0" y="0"/>
                  </a:moveTo>
                  <a:lnTo>
                    <a:pt x="788" y="0"/>
                  </a:lnTo>
                  <a:lnTo>
                    <a:pt x="788" y="335"/>
                  </a:lnTo>
                  <a:lnTo>
                    <a:pt x="0" y="33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88" name="Group 1036"/>
          <p:cNvGrpSpPr/>
          <p:nvPr/>
        </p:nvGrpSpPr>
        <p:grpSpPr>
          <a:xfrm>
            <a:off x="7796682" y="5387931"/>
            <a:ext cx="536575" cy="460375"/>
            <a:chOff x="8177213" y="3505201"/>
            <a:chExt cx="536575" cy="460375"/>
          </a:xfrm>
          <a:solidFill>
            <a:srgbClr val="000000"/>
          </a:solidFill>
        </p:grpSpPr>
        <p:sp>
          <p:nvSpPr>
            <p:cNvPr id="1789" name="Freeform 458"/>
            <p:cNvSpPr>
              <a:spLocks noEditPoints="1"/>
            </p:cNvSpPr>
            <p:nvPr/>
          </p:nvSpPr>
          <p:spPr bwMode="auto">
            <a:xfrm>
              <a:off x="8177213" y="3505201"/>
              <a:ext cx="536575" cy="460375"/>
            </a:xfrm>
            <a:custGeom>
              <a:avLst/>
              <a:gdLst>
                <a:gd name="T0" fmla="*/ 2817 w 3380"/>
                <a:gd name="T1" fmla="*/ 2680 h 2904"/>
                <a:gd name="T2" fmla="*/ 2817 w 3380"/>
                <a:gd name="T3" fmla="*/ 2791 h 2904"/>
                <a:gd name="T4" fmla="*/ 3155 w 3380"/>
                <a:gd name="T5" fmla="*/ 2791 h 2904"/>
                <a:gd name="T6" fmla="*/ 3155 w 3380"/>
                <a:gd name="T7" fmla="*/ 2680 h 2904"/>
                <a:gd name="T8" fmla="*/ 2817 w 3380"/>
                <a:gd name="T9" fmla="*/ 2680 h 2904"/>
                <a:gd name="T10" fmla="*/ 225 w 3380"/>
                <a:gd name="T11" fmla="*/ 2680 h 2904"/>
                <a:gd name="T12" fmla="*/ 225 w 3380"/>
                <a:gd name="T13" fmla="*/ 2791 h 2904"/>
                <a:gd name="T14" fmla="*/ 563 w 3380"/>
                <a:gd name="T15" fmla="*/ 2791 h 2904"/>
                <a:gd name="T16" fmla="*/ 563 w 3380"/>
                <a:gd name="T17" fmla="*/ 2680 h 2904"/>
                <a:gd name="T18" fmla="*/ 225 w 3380"/>
                <a:gd name="T19" fmla="*/ 2680 h 2904"/>
                <a:gd name="T20" fmla="*/ 113 w 3380"/>
                <a:gd name="T21" fmla="*/ 113 h 2904"/>
                <a:gd name="T22" fmla="*/ 113 w 3380"/>
                <a:gd name="T23" fmla="*/ 2568 h 2904"/>
                <a:gd name="T24" fmla="*/ 3267 w 3380"/>
                <a:gd name="T25" fmla="*/ 2568 h 2904"/>
                <a:gd name="T26" fmla="*/ 3267 w 3380"/>
                <a:gd name="T27" fmla="*/ 113 h 2904"/>
                <a:gd name="T28" fmla="*/ 113 w 3380"/>
                <a:gd name="T29" fmla="*/ 113 h 2904"/>
                <a:gd name="T30" fmla="*/ 0 w 3380"/>
                <a:gd name="T31" fmla="*/ 0 h 2904"/>
                <a:gd name="T32" fmla="*/ 3380 w 3380"/>
                <a:gd name="T33" fmla="*/ 0 h 2904"/>
                <a:gd name="T34" fmla="*/ 3380 w 3380"/>
                <a:gd name="T35" fmla="*/ 2680 h 2904"/>
                <a:gd name="T36" fmla="*/ 3267 w 3380"/>
                <a:gd name="T37" fmla="*/ 2680 h 2904"/>
                <a:gd name="T38" fmla="*/ 3267 w 3380"/>
                <a:gd name="T39" fmla="*/ 2904 h 2904"/>
                <a:gd name="T40" fmla="*/ 2704 w 3380"/>
                <a:gd name="T41" fmla="*/ 2904 h 2904"/>
                <a:gd name="T42" fmla="*/ 2704 w 3380"/>
                <a:gd name="T43" fmla="*/ 2680 h 2904"/>
                <a:gd name="T44" fmla="*/ 676 w 3380"/>
                <a:gd name="T45" fmla="*/ 2680 h 2904"/>
                <a:gd name="T46" fmla="*/ 676 w 3380"/>
                <a:gd name="T47" fmla="*/ 2904 h 2904"/>
                <a:gd name="T48" fmla="*/ 113 w 3380"/>
                <a:gd name="T49" fmla="*/ 2904 h 2904"/>
                <a:gd name="T50" fmla="*/ 113 w 3380"/>
                <a:gd name="T51" fmla="*/ 2680 h 2904"/>
                <a:gd name="T52" fmla="*/ 0 w 3380"/>
                <a:gd name="T53" fmla="*/ 2680 h 2904"/>
                <a:gd name="T54" fmla="*/ 0 w 3380"/>
                <a:gd name="T55" fmla="*/ 0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380" h="2904">
                  <a:moveTo>
                    <a:pt x="2817" y="2680"/>
                  </a:moveTo>
                  <a:lnTo>
                    <a:pt x="2817" y="2791"/>
                  </a:lnTo>
                  <a:lnTo>
                    <a:pt x="3155" y="2791"/>
                  </a:lnTo>
                  <a:lnTo>
                    <a:pt x="3155" y="2680"/>
                  </a:lnTo>
                  <a:lnTo>
                    <a:pt x="2817" y="2680"/>
                  </a:lnTo>
                  <a:close/>
                  <a:moveTo>
                    <a:pt x="225" y="2680"/>
                  </a:moveTo>
                  <a:lnTo>
                    <a:pt x="225" y="2791"/>
                  </a:lnTo>
                  <a:lnTo>
                    <a:pt x="563" y="2791"/>
                  </a:lnTo>
                  <a:lnTo>
                    <a:pt x="563" y="2680"/>
                  </a:lnTo>
                  <a:lnTo>
                    <a:pt x="225" y="2680"/>
                  </a:lnTo>
                  <a:close/>
                  <a:moveTo>
                    <a:pt x="113" y="113"/>
                  </a:moveTo>
                  <a:lnTo>
                    <a:pt x="113" y="2568"/>
                  </a:lnTo>
                  <a:lnTo>
                    <a:pt x="3267" y="2568"/>
                  </a:lnTo>
                  <a:lnTo>
                    <a:pt x="326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0" y="0"/>
                  </a:lnTo>
                  <a:lnTo>
                    <a:pt x="3380" y="2680"/>
                  </a:lnTo>
                  <a:lnTo>
                    <a:pt x="3267" y="2680"/>
                  </a:lnTo>
                  <a:lnTo>
                    <a:pt x="3267" y="2904"/>
                  </a:lnTo>
                  <a:lnTo>
                    <a:pt x="2704" y="2904"/>
                  </a:lnTo>
                  <a:lnTo>
                    <a:pt x="2704" y="2680"/>
                  </a:lnTo>
                  <a:lnTo>
                    <a:pt x="676" y="2680"/>
                  </a:lnTo>
                  <a:lnTo>
                    <a:pt x="676" y="2904"/>
                  </a:lnTo>
                  <a:lnTo>
                    <a:pt x="113" y="2904"/>
                  </a:lnTo>
                  <a:lnTo>
                    <a:pt x="113" y="2680"/>
                  </a:lnTo>
                  <a:lnTo>
                    <a:pt x="0" y="268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0" name="Freeform 459"/>
            <p:cNvSpPr>
              <a:spLocks noEditPoints="1"/>
            </p:cNvSpPr>
            <p:nvPr/>
          </p:nvSpPr>
          <p:spPr bwMode="auto">
            <a:xfrm>
              <a:off x="8213726" y="3540126"/>
              <a:ext cx="473075" cy="354013"/>
            </a:xfrm>
            <a:custGeom>
              <a:avLst/>
              <a:gdLst>
                <a:gd name="T0" fmla="*/ 2817 w 2986"/>
                <a:gd name="T1" fmla="*/ 2122 h 2232"/>
                <a:gd name="T2" fmla="*/ 2743 w 2986"/>
                <a:gd name="T3" fmla="*/ 1951 h 2232"/>
                <a:gd name="T4" fmla="*/ 2707 w 2986"/>
                <a:gd name="T5" fmla="*/ 1916 h 2232"/>
                <a:gd name="T6" fmla="*/ 2716 w 2986"/>
                <a:gd name="T7" fmla="*/ 1865 h 2232"/>
                <a:gd name="T8" fmla="*/ 2761 w 2986"/>
                <a:gd name="T9" fmla="*/ 1843 h 2232"/>
                <a:gd name="T10" fmla="*/ 2761 w 2986"/>
                <a:gd name="T11" fmla="*/ 1786 h 2232"/>
                <a:gd name="T12" fmla="*/ 2716 w 2986"/>
                <a:gd name="T13" fmla="*/ 1764 h 2232"/>
                <a:gd name="T14" fmla="*/ 2707 w 2986"/>
                <a:gd name="T15" fmla="*/ 1713 h 2232"/>
                <a:gd name="T16" fmla="*/ 2743 w 2986"/>
                <a:gd name="T17" fmla="*/ 1677 h 2232"/>
                <a:gd name="T18" fmla="*/ 2817 w 2986"/>
                <a:gd name="T19" fmla="*/ 558 h 2232"/>
                <a:gd name="T20" fmla="*/ 2728 w 2986"/>
                <a:gd name="T21" fmla="*/ 548 h 2232"/>
                <a:gd name="T22" fmla="*/ 2704 w 2986"/>
                <a:gd name="T23" fmla="*/ 502 h 2232"/>
                <a:gd name="T24" fmla="*/ 2728 w 2986"/>
                <a:gd name="T25" fmla="*/ 457 h 2232"/>
                <a:gd name="T26" fmla="*/ 2817 w 2986"/>
                <a:gd name="T27" fmla="*/ 447 h 2232"/>
                <a:gd name="T28" fmla="*/ 2743 w 2986"/>
                <a:gd name="T29" fmla="*/ 388 h 2232"/>
                <a:gd name="T30" fmla="*/ 2707 w 2986"/>
                <a:gd name="T31" fmla="*/ 353 h 2232"/>
                <a:gd name="T32" fmla="*/ 2716 w 2986"/>
                <a:gd name="T33" fmla="*/ 302 h 2232"/>
                <a:gd name="T34" fmla="*/ 2761 w 2986"/>
                <a:gd name="T35" fmla="*/ 279 h 2232"/>
                <a:gd name="T36" fmla="*/ 113 w 2986"/>
                <a:gd name="T37" fmla="*/ 111 h 2232"/>
                <a:gd name="T38" fmla="*/ 2843 w 2986"/>
                <a:gd name="T39" fmla="*/ 3 h 2232"/>
                <a:gd name="T40" fmla="*/ 2905 w 2986"/>
                <a:gd name="T41" fmla="*/ 42 h 2232"/>
                <a:gd name="T42" fmla="*/ 2930 w 2986"/>
                <a:gd name="T43" fmla="*/ 112 h 2232"/>
                <a:gd name="T44" fmla="*/ 2963 w 2986"/>
                <a:gd name="T45" fmla="*/ 290 h 2232"/>
                <a:gd name="T46" fmla="*/ 2986 w 2986"/>
                <a:gd name="T47" fmla="*/ 335 h 2232"/>
                <a:gd name="T48" fmla="*/ 2963 w 2986"/>
                <a:gd name="T49" fmla="*/ 380 h 2232"/>
                <a:gd name="T50" fmla="*/ 2930 w 2986"/>
                <a:gd name="T51" fmla="*/ 447 h 2232"/>
                <a:gd name="T52" fmla="*/ 2975 w 2986"/>
                <a:gd name="T53" fmla="*/ 470 h 2232"/>
                <a:gd name="T54" fmla="*/ 2983 w 2986"/>
                <a:gd name="T55" fmla="*/ 520 h 2232"/>
                <a:gd name="T56" fmla="*/ 2947 w 2986"/>
                <a:gd name="T57" fmla="*/ 556 h 2232"/>
                <a:gd name="T58" fmla="*/ 2947 w 2986"/>
                <a:gd name="T59" fmla="*/ 1677 h 2232"/>
                <a:gd name="T60" fmla="*/ 2983 w 2986"/>
                <a:gd name="T61" fmla="*/ 1713 h 2232"/>
                <a:gd name="T62" fmla="*/ 2975 w 2986"/>
                <a:gd name="T63" fmla="*/ 1764 h 2232"/>
                <a:gd name="T64" fmla="*/ 2930 w 2986"/>
                <a:gd name="T65" fmla="*/ 1786 h 2232"/>
                <a:gd name="T66" fmla="*/ 2963 w 2986"/>
                <a:gd name="T67" fmla="*/ 1853 h 2232"/>
                <a:gd name="T68" fmla="*/ 2986 w 2986"/>
                <a:gd name="T69" fmla="*/ 1898 h 2232"/>
                <a:gd name="T70" fmla="*/ 2963 w 2986"/>
                <a:gd name="T71" fmla="*/ 1943 h 2232"/>
                <a:gd name="T72" fmla="*/ 2930 w 2986"/>
                <a:gd name="T73" fmla="*/ 2121 h 2232"/>
                <a:gd name="T74" fmla="*/ 2905 w 2986"/>
                <a:gd name="T75" fmla="*/ 2191 h 2232"/>
                <a:gd name="T76" fmla="*/ 2843 w 2986"/>
                <a:gd name="T77" fmla="*/ 2229 h 2232"/>
                <a:gd name="T78" fmla="*/ 87 w 2986"/>
                <a:gd name="T79" fmla="*/ 2229 h 2232"/>
                <a:gd name="T80" fmla="*/ 25 w 2986"/>
                <a:gd name="T81" fmla="*/ 2191 h 2232"/>
                <a:gd name="T82" fmla="*/ 0 w 2986"/>
                <a:gd name="T83" fmla="*/ 2121 h 2232"/>
                <a:gd name="T84" fmla="*/ 12 w 2986"/>
                <a:gd name="T85" fmla="*/ 63 h 2232"/>
                <a:gd name="T86" fmla="*/ 64 w 2986"/>
                <a:gd name="T87" fmla="*/ 12 h 2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86" h="2232">
                  <a:moveTo>
                    <a:pt x="113" y="111"/>
                  </a:moveTo>
                  <a:lnTo>
                    <a:pt x="113" y="2121"/>
                  </a:lnTo>
                  <a:lnTo>
                    <a:pt x="2817" y="2122"/>
                  </a:lnTo>
                  <a:lnTo>
                    <a:pt x="2817" y="1953"/>
                  </a:lnTo>
                  <a:lnTo>
                    <a:pt x="2761" y="1953"/>
                  </a:lnTo>
                  <a:lnTo>
                    <a:pt x="2743" y="1951"/>
                  </a:lnTo>
                  <a:lnTo>
                    <a:pt x="2728" y="1943"/>
                  </a:lnTo>
                  <a:lnTo>
                    <a:pt x="2716" y="1931"/>
                  </a:lnTo>
                  <a:lnTo>
                    <a:pt x="2707" y="1916"/>
                  </a:lnTo>
                  <a:lnTo>
                    <a:pt x="2704" y="1898"/>
                  </a:lnTo>
                  <a:lnTo>
                    <a:pt x="2707" y="1880"/>
                  </a:lnTo>
                  <a:lnTo>
                    <a:pt x="2716" y="1865"/>
                  </a:lnTo>
                  <a:lnTo>
                    <a:pt x="2728" y="1853"/>
                  </a:lnTo>
                  <a:lnTo>
                    <a:pt x="2743" y="1845"/>
                  </a:lnTo>
                  <a:lnTo>
                    <a:pt x="2761" y="1843"/>
                  </a:lnTo>
                  <a:lnTo>
                    <a:pt x="2817" y="1843"/>
                  </a:lnTo>
                  <a:lnTo>
                    <a:pt x="2817" y="1786"/>
                  </a:lnTo>
                  <a:lnTo>
                    <a:pt x="2761" y="1786"/>
                  </a:lnTo>
                  <a:lnTo>
                    <a:pt x="2743" y="1784"/>
                  </a:lnTo>
                  <a:lnTo>
                    <a:pt x="2728" y="1776"/>
                  </a:lnTo>
                  <a:lnTo>
                    <a:pt x="2716" y="1764"/>
                  </a:lnTo>
                  <a:lnTo>
                    <a:pt x="2707" y="1748"/>
                  </a:lnTo>
                  <a:lnTo>
                    <a:pt x="2704" y="1730"/>
                  </a:lnTo>
                  <a:lnTo>
                    <a:pt x="2707" y="1713"/>
                  </a:lnTo>
                  <a:lnTo>
                    <a:pt x="2716" y="1698"/>
                  </a:lnTo>
                  <a:lnTo>
                    <a:pt x="2728" y="1685"/>
                  </a:lnTo>
                  <a:lnTo>
                    <a:pt x="2743" y="1677"/>
                  </a:lnTo>
                  <a:lnTo>
                    <a:pt x="2761" y="1674"/>
                  </a:lnTo>
                  <a:lnTo>
                    <a:pt x="2817" y="1674"/>
                  </a:lnTo>
                  <a:lnTo>
                    <a:pt x="2817" y="558"/>
                  </a:lnTo>
                  <a:lnTo>
                    <a:pt x="2761" y="558"/>
                  </a:lnTo>
                  <a:lnTo>
                    <a:pt x="2743" y="556"/>
                  </a:lnTo>
                  <a:lnTo>
                    <a:pt x="2728" y="548"/>
                  </a:lnTo>
                  <a:lnTo>
                    <a:pt x="2716" y="536"/>
                  </a:lnTo>
                  <a:lnTo>
                    <a:pt x="2707" y="520"/>
                  </a:lnTo>
                  <a:lnTo>
                    <a:pt x="2704" y="502"/>
                  </a:lnTo>
                  <a:lnTo>
                    <a:pt x="2707" y="485"/>
                  </a:lnTo>
                  <a:lnTo>
                    <a:pt x="2716" y="470"/>
                  </a:lnTo>
                  <a:lnTo>
                    <a:pt x="2728" y="457"/>
                  </a:lnTo>
                  <a:lnTo>
                    <a:pt x="2743" y="449"/>
                  </a:lnTo>
                  <a:lnTo>
                    <a:pt x="2761" y="447"/>
                  </a:lnTo>
                  <a:lnTo>
                    <a:pt x="2817" y="447"/>
                  </a:lnTo>
                  <a:lnTo>
                    <a:pt x="2817" y="390"/>
                  </a:lnTo>
                  <a:lnTo>
                    <a:pt x="2761" y="390"/>
                  </a:lnTo>
                  <a:lnTo>
                    <a:pt x="2743" y="388"/>
                  </a:lnTo>
                  <a:lnTo>
                    <a:pt x="2728" y="380"/>
                  </a:lnTo>
                  <a:lnTo>
                    <a:pt x="2716" y="368"/>
                  </a:lnTo>
                  <a:lnTo>
                    <a:pt x="2707" y="353"/>
                  </a:lnTo>
                  <a:lnTo>
                    <a:pt x="2704" y="335"/>
                  </a:lnTo>
                  <a:lnTo>
                    <a:pt x="2707" y="317"/>
                  </a:lnTo>
                  <a:lnTo>
                    <a:pt x="2716" y="302"/>
                  </a:lnTo>
                  <a:lnTo>
                    <a:pt x="2728" y="290"/>
                  </a:lnTo>
                  <a:lnTo>
                    <a:pt x="2743" y="282"/>
                  </a:lnTo>
                  <a:lnTo>
                    <a:pt x="2761" y="279"/>
                  </a:lnTo>
                  <a:lnTo>
                    <a:pt x="2817" y="279"/>
                  </a:lnTo>
                  <a:lnTo>
                    <a:pt x="2817" y="112"/>
                  </a:lnTo>
                  <a:lnTo>
                    <a:pt x="113" y="111"/>
                  </a:lnTo>
                  <a:close/>
                  <a:moveTo>
                    <a:pt x="113" y="0"/>
                  </a:moveTo>
                  <a:lnTo>
                    <a:pt x="2817" y="0"/>
                  </a:lnTo>
                  <a:lnTo>
                    <a:pt x="2843" y="3"/>
                  </a:lnTo>
                  <a:lnTo>
                    <a:pt x="2866" y="12"/>
                  </a:lnTo>
                  <a:lnTo>
                    <a:pt x="2888" y="25"/>
                  </a:lnTo>
                  <a:lnTo>
                    <a:pt x="2905" y="42"/>
                  </a:lnTo>
                  <a:lnTo>
                    <a:pt x="2918" y="63"/>
                  </a:lnTo>
                  <a:lnTo>
                    <a:pt x="2927" y="86"/>
                  </a:lnTo>
                  <a:lnTo>
                    <a:pt x="2930" y="112"/>
                  </a:lnTo>
                  <a:lnTo>
                    <a:pt x="2930" y="279"/>
                  </a:lnTo>
                  <a:lnTo>
                    <a:pt x="2947" y="282"/>
                  </a:lnTo>
                  <a:lnTo>
                    <a:pt x="2963" y="290"/>
                  </a:lnTo>
                  <a:lnTo>
                    <a:pt x="2975" y="302"/>
                  </a:lnTo>
                  <a:lnTo>
                    <a:pt x="2983" y="317"/>
                  </a:lnTo>
                  <a:lnTo>
                    <a:pt x="2986" y="335"/>
                  </a:lnTo>
                  <a:lnTo>
                    <a:pt x="2983" y="353"/>
                  </a:lnTo>
                  <a:lnTo>
                    <a:pt x="2975" y="368"/>
                  </a:lnTo>
                  <a:lnTo>
                    <a:pt x="2963" y="380"/>
                  </a:lnTo>
                  <a:lnTo>
                    <a:pt x="2947" y="388"/>
                  </a:lnTo>
                  <a:lnTo>
                    <a:pt x="2930" y="390"/>
                  </a:lnTo>
                  <a:lnTo>
                    <a:pt x="2930" y="447"/>
                  </a:lnTo>
                  <a:lnTo>
                    <a:pt x="2947" y="449"/>
                  </a:lnTo>
                  <a:lnTo>
                    <a:pt x="2963" y="457"/>
                  </a:lnTo>
                  <a:lnTo>
                    <a:pt x="2975" y="470"/>
                  </a:lnTo>
                  <a:lnTo>
                    <a:pt x="2983" y="485"/>
                  </a:lnTo>
                  <a:lnTo>
                    <a:pt x="2986" y="502"/>
                  </a:lnTo>
                  <a:lnTo>
                    <a:pt x="2983" y="520"/>
                  </a:lnTo>
                  <a:lnTo>
                    <a:pt x="2975" y="536"/>
                  </a:lnTo>
                  <a:lnTo>
                    <a:pt x="2963" y="548"/>
                  </a:lnTo>
                  <a:lnTo>
                    <a:pt x="2947" y="556"/>
                  </a:lnTo>
                  <a:lnTo>
                    <a:pt x="2930" y="558"/>
                  </a:lnTo>
                  <a:lnTo>
                    <a:pt x="2930" y="1674"/>
                  </a:lnTo>
                  <a:lnTo>
                    <a:pt x="2947" y="1677"/>
                  </a:lnTo>
                  <a:lnTo>
                    <a:pt x="2963" y="1685"/>
                  </a:lnTo>
                  <a:lnTo>
                    <a:pt x="2975" y="1698"/>
                  </a:lnTo>
                  <a:lnTo>
                    <a:pt x="2983" y="1713"/>
                  </a:lnTo>
                  <a:lnTo>
                    <a:pt x="2986" y="1730"/>
                  </a:lnTo>
                  <a:lnTo>
                    <a:pt x="2983" y="1748"/>
                  </a:lnTo>
                  <a:lnTo>
                    <a:pt x="2975" y="1764"/>
                  </a:lnTo>
                  <a:lnTo>
                    <a:pt x="2963" y="1776"/>
                  </a:lnTo>
                  <a:lnTo>
                    <a:pt x="2947" y="1784"/>
                  </a:lnTo>
                  <a:lnTo>
                    <a:pt x="2930" y="1786"/>
                  </a:lnTo>
                  <a:lnTo>
                    <a:pt x="2930" y="1843"/>
                  </a:lnTo>
                  <a:lnTo>
                    <a:pt x="2947" y="1845"/>
                  </a:lnTo>
                  <a:lnTo>
                    <a:pt x="2963" y="1853"/>
                  </a:lnTo>
                  <a:lnTo>
                    <a:pt x="2975" y="1865"/>
                  </a:lnTo>
                  <a:lnTo>
                    <a:pt x="2983" y="1880"/>
                  </a:lnTo>
                  <a:lnTo>
                    <a:pt x="2986" y="1898"/>
                  </a:lnTo>
                  <a:lnTo>
                    <a:pt x="2983" y="1916"/>
                  </a:lnTo>
                  <a:lnTo>
                    <a:pt x="2975" y="1931"/>
                  </a:lnTo>
                  <a:lnTo>
                    <a:pt x="2963" y="1943"/>
                  </a:lnTo>
                  <a:lnTo>
                    <a:pt x="2947" y="1951"/>
                  </a:lnTo>
                  <a:lnTo>
                    <a:pt x="2930" y="1953"/>
                  </a:lnTo>
                  <a:lnTo>
                    <a:pt x="2930" y="2121"/>
                  </a:lnTo>
                  <a:lnTo>
                    <a:pt x="2927" y="2146"/>
                  </a:lnTo>
                  <a:lnTo>
                    <a:pt x="2918" y="2170"/>
                  </a:lnTo>
                  <a:lnTo>
                    <a:pt x="2905" y="2191"/>
                  </a:lnTo>
                  <a:lnTo>
                    <a:pt x="2888" y="2208"/>
                  </a:lnTo>
                  <a:lnTo>
                    <a:pt x="2866" y="2221"/>
                  </a:lnTo>
                  <a:lnTo>
                    <a:pt x="2843" y="2229"/>
                  </a:lnTo>
                  <a:lnTo>
                    <a:pt x="2817" y="2232"/>
                  </a:lnTo>
                  <a:lnTo>
                    <a:pt x="113" y="2232"/>
                  </a:lnTo>
                  <a:lnTo>
                    <a:pt x="87" y="2229"/>
                  </a:lnTo>
                  <a:lnTo>
                    <a:pt x="64" y="2221"/>
                  </a:lnTo>
                  <a:lnTo>
                    <a:pt x="42" y="2208"/>
                  </a:lnTo>
                  <a:lnTo>
                    <a:pt x="25" y="2191"/>
                  </a:lnTo>
                  <a:lnTo>
                    <a:pt x="12" y="2170"/>
                  </a:lnTo>
                  <a:lnTo>
                    <a:pt x="3" y="2146"/>
                  </a:lnTo>
                  <a:lnTo>
                    <a:pt x="0" y="2121"/>
                  </a:lnTo>
                  <a:lnTo>
                    <a:pt x="0" y="112"/>
                  </a:lnTo>
                  <a:lnTo>
                    <a:pt x="3" y="86"/>
                  </a:lnTo>
                  <a:lnTo>
                    <a:pt x="12" y="63"/>
                  </a:lnTo>
                  <a:lnTo>
                    <a:pt x="25" y="42"/>
                  </a:lnTo>
                  <a:lnTo>
                    <a:pt x="42" y="25"/>
                  </a:lnTo>
                  <a:lnTo>
                    <a:pt x="64" y="12"/>
                  </a:lnTo>
                  <a:lnTo>
                    <a:pt x="87" y="3"/>
                  </a:lnTo>
                  <a:lnTo>
                    <a:pt x="1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1" name="Freeform 460"/>
            <p:cNvSpPr>
              <a:spLocks noEditPoints="1"/>
            </p:cNvSpPr>
            <p:nvPr/>
          </p:nvSpPr>
          <p:spPr bwMode="auto">
            <a:xfrm>
              <a:off x="8401051" y="3611563"/>
              <a:ext cx="214313" cy="212725"/>
            </a:xfrm>
            <a:custGeom>
              <a:avLst/>
              <a:gdLst>
                <a:gd name="T0" fmla="*/ 459 w 1352"/>
                <a:gd name="T1" fmla="*/ 155 h 1339"/>
                <a:gd name="T2" fmla="*/ 358 w 1352"/>
                <a:gd name="T3" fmla="*/ 274 h 1339"/>
                <a:gd name="T4" fmla="*/ 372 w 1352"/>
                <a:gd name="T5" fmla="*/ 328 h 1339"/>
                <a:gd name="T6" fmla="*/ 332 w 1352"/>
                <a:gd name="T7" fmla="*/ 369 h 1339"/>
                <a:gd name="T8" fmla="*/ 278 w 1352"/>
                <a:gd name="T9" fmla="*/ 353 h 1339"/>
                <a:gd name="T10" fmla="*/ 157 w 1352"/>
                <a:gd name="T11" fmla="*/ 454 h 1339"/>
                <a:gd name="T12" fmla="*/ 169 w 1352"/>
                <a:gd name="T13" fmla="*/ 613 h 1339"/>
                <a:gd name="T14" fmla="*/ 223 w 1352"/>
                <a:gd name="T15" fmla="*/ 652 h 1339"/>
                <a:gd name="T16" fmla="*/ 202 w 1352"/>
                <a:gd name="T17" fmla="*/ 715 h 1339"/>
                <a:gd name="T18" fmla="*/ 124 w 1352"/>
                <a:gd name="T19" fmla="*/ 781 h 1339"/>
                <a:gd name="T20" fmla="*/ 208 w 1352"/>
                <a:gd name="T21" fmla="*/ 980 h 1339"/>
                <a:gd name="T22" fmla="*/ 304 w 1352"/>
                <a:gd name="T23" fmla="*/ 970 h 1339"/>
                <a:gd name="T24" fmla="*/ 358 w 1352"/>
                <a:gd name="T25" fmla="*/ 986 h 1339"/>
                <a:gd name="T26" fmla="*/ 372 w 1352"/>
                <a:gd name="T27" fmla="*/ 1038 h 1339"/>
                <a:gd name="T28" fmla="*/ 363 w 1352"/>
                <a:gd name="T29" fmla="*/ 1133 h 1339"/>
                <a:gd name="T30" fmla="*/ 565 w 1352"/>
                <a:gd name="T31" fmla="*/ 1216 h 1339"/>
                <a:gd name="T32" fmla="*/ 631 w 1352"/>
                <a:gd name="T33" fmla="*/ 1139 h 1339"/>
                <a:gd name="T34" fmla="*/ 694 w 1352"/>
                <a:gd name="T35" fmla="*/ 1119 h 1339"/>
                <a:gd name="T36" fmla="*/ 733 w 1352"/>
                <a:gd name="T37" fmla="*/ 1171 h 1339"/>
                <a:gd name="T38" fmla="*/ 893 w 1352"/>
                <a:gd name="T39" fmla="*/ 1185 h 1339"/>
                <a:gd name="T40" fmla="*/ 995 w 1352"/>
                <a:gd name="T41" fmla="*/ 1064 h 1339"/>
                <a:gd name="T42" fmla="*/ 981 w 1352"/>
                <a:gd name="T43" fmla="*/ 1010 h 1339"/>
                <a:gd name="T44" fmla="*/ 1020 w 1352"/>
                <a:gd name="T45" fmla="*/ 970 h 1339"/>
                <a:gd name="T46" fmla="*/ 1075 w 1352"/>
                <a:gd name="T47" fmla="*/ 986 h 1339"/>
                <a:gd name="T48" fmla="*/ 1196 w 1352"/>
                <a:gd name="T49" fmla="*/ 885 h 1339"/>
                <a:gd name="T50" fmla="*/ 1183 w 1352"/>
                <a:gd name="T51" fmla="*/ 725 h 1339"/>
                <a:gd name="T52" fmla="*/ 1130 w 1352"/>
                <a:gd name="T53" fmla="*/ 687 h 1339"/>
                <a:gd name="T54" fmla="*/ 1151 w 1352"/>
                <a:gd name="T55" fmla="*/ 624 h 1339"/>
                <a:gd name="T56" fmla="*/ 1228 w 1352"/>
                <a:gd name="T57" fmla="*/ 558 h 1339"/>
                <a:gd name="T58" fmla="*/ 1144 w 1352"/>
                <a:gd name="T59" fmla="*/ 360 h 1339"/>
                <a:gd name="T60" fmla="*/ 1049 w 1352"/>
                <a:gd name="T61" fmla="*/ 369 h 1339"/>
                <a:gd name="T62" fmla="*/ 995 w 1352"/>
                <a:gd name="T63" fmla="*/ 353 h 1339"/>
                <a:gd name="T64" fmla="*/ 981 w 1352"/>
                <a:gd name="T65" fmla="*/ 300 h 1339"/>
                <a:gd name="T66" fmla="*/ 990 w 1352"/>
                <a:gd name="T67" fmla="*/ 205 h 1339"/>
                <a:gd name="T68" fmla="*/ 788 w 1352"/>
                <a:gd name="T69" fmla="*/ 122 h 1339"/>
                <a:gd name="T70" fmla="*/ 721 w 1352"/>
                <a:gd name="T71" fmla="*/ 200 h 1339"/>
                <a:gd name="T72" fmla="*/ 659 w 1352"/>
                <a:gd name="T73" fmla="*/ 220 h 1339"/>
                <a:gd name="T74" fmla="*/ 620 w 1352"/>
                <a:gd name="T75" fmla="*/ 167 h 1339"/>
                <a:gd name="T76" fmla="*/ 797 w 1352"/>
                <a:gd name="T77" fmla="*/ 10 h 1339"/>
                <a:gd name="T78" fmla="*/ 1016 w 1352"/>
                <a:gd name="T79" fmla="*/ 91 h 1339"/>
                <a:gd name="T80" fmla="*/ 1154 w 1352"/>
                <a:gd name="T81" fmla="*/ 195 h 1339"/>
                <a:gd name="T82" fmla="*/ 1195 w 1352"/>
                <a:gd name="T83" fmla="*/ 240 h 1339"/>
                <a:gd name="T84" fmla="*/ 1310 w 1352"/>
                <a:gd name="T85" fmla="*/ 437 h 1339"/>
                <a:gd name="T86" fmla="*/ 1352 w 1352"/>
                <a:gd name="T87" fmla="*/ 669 h 1339"/>
                <a:gd name="T88" fmla="*/ 1310 w 1352"/>
                <a:gd name="T89" fmla="*/ 902 h 1339"/>
                <a:gd name="T90" fmla="*/ 1195 w 1352"/>
                <a:gd name="T91" fmla="*/ 1099 h 1339"/>
                <a:gd name="T92" fmla="*/ 1153 w 1352"/>
                <a:gd name="T93" fmla="*/ 1144 h 1339"/>
                <a:gd name="T94" fmla="*/ 965 w 1352"/>
                <a:gd name="T95" fmla="*/ 1275 h 1339"/>
                <a:gd name="T96" fmla="*/ 738 w 1352"/>
                <a:gd name="T97" fmla="*/ 1337 h 1339"/>
                <a:gd name="T98" fmla="*/ 498 w 1352"/>
                <a:gd name="T99" fmla="*/ 1316 h 1339"/>
                <a:gd name="T100" fmla="*/ 288 w 1352"/>
                <a:gd name="T101" fmla="*/ 1217 h 1339"/>
                <a:gd name="T102" fmla="*/ 197 w 1352"/>
                <a:gd name="T103" fmla="*/ 1141 h 1339"/>
                <a:gd name="T104" fmla="*/ 65 w 1352"/>
                <a:gd name="T105" fmla="*/ 955 h 1339"/>
                <a:gd name="T106" fmla="*/ 3 w 1352"/>
                <a:gd name="T107" fmla="*/ 730 h 1339"/>
                <a:gd name="T108" fmla="*/ 24 w 1352"/>
                <a:gd name="T109" fmla="*/ 492 h 1339"/>
                <a:gd name="T110" fmla="*/ 123 w 1352"/>
                <a:gd name="T111" fmla="*/ 284 h 1339"/>
                <a:gd name="T112" fmla="*/ 198 w 1352"/>
                <a:gd name="T113" fmla="*/ 196 h 1339"/>
                <a:gd name="T114" fmla="*/ 288 w 1352"/>
                <a:gd name="T115" fmla="*/ 121 h 1339"/>
                <a:gd name="T116" fmla="*/ 498 w 1352"/>
                <a:gd name="T117" fmla="*/ 24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52" h="1339">
                  <a:moveTo>
                    <a:pt x="620" y="114"/>
                  </a:moveTo>
                  <a:lnTo>
                    <a:pt x="565" y="122"/>
                  </a:lnTo>
                  <a:lnTo>
                    <a:pt x="510" y="136"/>
                  </a:lnTo>
                  <a:lnTo>
                    <a:pt x="459" y="155"/>
                  </a:lnTo>
                  <a:lnTo>
                    <a:pt x="410" y="178"/>
                  </a:lnTo>
                  <a:lnTo>
                    <a:pt x="363" y="205"/>
                  </a:lnTo>
                  <a:lnTo>
                    <a:pt x="320" y="238"/>
                  </a:lnTo>
                  <a:lnTo>
                    <a:pt x="358" y="274"/>
                  </a:lnTo>
                  <a:lnTo>
                    <a:pt x="367" y="286"/>
                  </a:lnTo>
                  <a:lnTo>
                    <a:pt x="372" y="300"/>
                  </a:lnTo>
                  <a:lnTo>
                    <a:pt x="374" y="314"/>
                  </a:lnTo>
                  <a:lnTo>
                    <a:pt x="372" y="328"/>
                  </a:lnTo>
                  <a:lnTo>
                    <a:pt x="367" y="342"/>
                  </a:lnTo>
                  <a:lnTo>
                    <a:pt x="358" y="353"/>
                  </a:lnTo>
                  <a:lnTo>
                    <a:pt x="346" y="363"/>
                  </a:lnTo>
                  <a:lnTo>
                    <a:pt x="332" y="369"/>
                  </a:lnTo>
                  <a:lnTo>
                    <a:pt x="318" y="370"/>
                  </a:lnTo>
                  <a:lnTo>
                    <a:pt x="304" y="369"/>
                  </a:lnTo>
                  <a:lnTo>
                    <a:pt x="290" y="363"/>
                  </a:lnTo>
                  <a:lnTo>
                    <a:pt x="278" y="353"/>
                  </a:lnTo>
                  <a:lnTo>
                    <a:pt x="240" y="317"/>
                  </a:lnTo>
                  <a:lnTo>
                    <a:pt x="208" y="360"/>
                  </a:lnTo>
                  <a:lnTo>
                    <a:pt x="181" y="405"/>
                  </a:lnTo>
                  <a:lnTo>
                    <a:pt x="157" y="454"/>
                  </a:lnTo>
                  <a:lnTo>
                    <a:pt x="138" y="505"/>
                  </a:lnTo>
                  <a:lnTo>
                    <a:pt x="124" y="558"/>
                  </a:lnTo>
                  <a:lnTo>
                    <a:pt x="116" y="613"/>
                  </a:lnTo>
                  <a:lnTo>
                    <a:pt x="169" y="613"/>
                  </a:lnTo>
                  <a:lnTo>
                    <a:pt x="187" y="616"/>
                  </a:lnTo>
                  <a:lnTo>
                    <a:pt x="202" y="624"/>
                  </a:lnTo>
                  <a:lnTo>
                    <a:pt x="214" y="637"/>
                  </a:lnTo>
                  <a:lnTo>
                    <a:pt x="223" y="652"/>
                  </a:lnTo>
                  <a:lnTo>
                    <a:pt x="226" y="669"/>
                  </a:lnTo>
                  <a:lnTo>
                    <a:pt x="223" y="687"/>
                  </a:lnTo>
                  <a:lnTo>
                    <a:pt x="214" y="703"/>
                  </a:lnTo>
                  <a:lnTo>
                    <a:pt x="202" y="715"/>
                  </a:lnTo>
                  <a:lnTo>
                    <a:pt x="187" y="723"/>
                  </a:lnTo>
                  <a:lnTo>
                    <a:pt x="169" y="725"/>
                  </a:lnTo>
                  <a:lnTo>
                    <a:pt x="116" y="725"/>
                  </a:lnTo>
                  <a:lnTo>
                    <a:pt x="124" y="781"/>
                  </a:lnTo>
                  <a:lnTo>
                    <a:pt x="138" y="833"/>
                  </a:lnTo>
                  <a:lnTo>
                    <a:pt x="157" y="885"/>
                  </a:lnTo>
                  <a:lnTo>
                    <a:pt x="181" y="934"/>
                  </a:lnTo>
                  <a:lnTo>
                    <a:pt x="208" y="980"/>
                  </a:lnTo>
                  <a:lnTo>
                    <a:pt x="240" y="1022"/>
                  </a:lnTo>
                  <a:lnTo>
                    <a:pt x="278" y="986"/>
                  </a:lnTo>
                  <a:lnTo>
                    <a:pt x="290" y="977"/>
                  </a:lnTo>
                  <a:lnTo>
                    <a:pt x="304" y="970"/>
                  </a:lnTo>
                  <a:lnTo>
                    <a:pt x="318" y="968"/>
                  </a:lnTo>
                  <a:lnTo>
                    <a:pt x="332" y="970"/>
                  </a:lnTo>
                  <a:lnTo>
                    <a:pt x="346" y="977"/>
                  </a:lnTo>
                  <a:lnTo>
                    <a:pt x="358" y="986"/>
                  </a:lnTo>
                  <a:lnTo>
                    <a:pt x="367" y="997"/>
                  </a:lnTo>
                  <a:lnTo>
                    <a:pt x="372" y="1010"/>
                  </a:lnTo>
                  <a:lnTo>
                    <a:pt x="374" y="1024"/>
                  </a:lnTo>
                  <a:lnTo>
                    <a:pt x="372" y="1038"/>
                  </a:lnTo>
                  <a:lnTo>
                    <a:pt x="367" y="1052"/>
                  </a:lnTo>
                  <a:lnTo>
                    <a:pt x="358" y="1064"/>
                  </a:lnTo>
                  <a:lnTo>
                    <a:pt x="320" y="1101"/>
                  </a:lnTo>
                  <a:lnTo>
                    <a:pt x="363" y="1133"/>
                  </a:lnTo>
                  <a:lnTo>
                    <a:pt x="410" y="1161"/>
                  </a:lnTo>
                  <a:lnTo>
                    <a:pt x="459" y="1185"/>
                  </a:lnTo>
                  <a:lnTo>
                    <a:pt x="510" y="1203"/>
                  </a:lnTo>
                  <a:lnTo>
                    <a:pt x="565" y="1216"/>
                  </a:lnTo>
                  <a:lnTo>
                    <a:pt x="620" y="1225"/>
                  </a:lnTo>
                  <a:lnTo>
                    <a:pt x="620" y="1171"/>
                  </a:lnTo>
                  <a:lnTo>
                    <a:pt x="623" y="1154"/>
                  </a:lnTo>
                  <a:lnTo>
                    <a:pt x="631" y="1139"/>
                  </a:lnTo>
                  <a:lnTo>
                    <a:pt x="644" y="1127"/>
                  </a:lnTo>
                  <a:lnTo>
                    <a:pt x="659" y="1119"/>
                  </a:lnTo>
                  <a:lnTo>
                    <a:pt x="676" y="1117"/>
                  </a:lnTo>
                  <a:lnTo>
                    <a:pt x="694" y="1119"/>
                  </a:lnTo>
                  <a:lnTo>
                    <a:pt x="709" y="1127"/>
                  </a:lnTo>
                  <a:lnTo>
                    <a:pt x="721" y="1139"/>
                  </a:lnTo>
                  <a:lnTo>
                    <a:pt x="730" y="1154"/>
                  </a:lnTo>
                  <a:lnTo>
                    <a:pt x="733" y="1171"/>
                  </a:lnTo>
                  <a:lnTo>
                    <a:pt x="733" y="1225"/>
                  </a:lnTo>
                  <a:lnTo>
                    <a:pt x="788" y="1216"/>
                  </a:lnTo>
                  <a:lnTo>
                    <a:pt x="842" y="1203"/>
                  </a:lnTo>
                  <a:lnTo>
                    <a:pt x="893" y="1185"/>
                  </a:lnTo>
                  <a:lnTo>
                    <a:pt x="943" y="1161"/>
                  </a:lnTo>
                  <a:lnTo>
                    <a:pt x="990" y="1133"/>
                  </a:lnTo>
                  <a:lnTo>
                    <a:pt x="1033" y="1101"/>
                  </a:lnTo>
                  <a:lnTo>
                    <a:pt x="995" y="1064"/>
                  </a:lnTo>
                  <a:lnTo>
                    <a:pt x="986" y="1052"/>
                  </a:lnTo>
                  <a:lnTo>
                    <a:pt x="981" y="1038"/>
                  </a:lnTo>
                  <a:lnTo>
                    <a:pt x="978" y="1024"/>
                  </a:lnTo>
                  <a:lnTo>
                    <a:pt x="981" y="1010"/>
                  </a:lnTo>
                  <a:lnTo>
                    <a:pt x="986" y="997"/>
                  </a:lnTo>
                  <a:lnTo>
                    <a:pt x="995" y="986"/>
                  </a:lnTo>
                  <a:lnTo>
                    <a:pt x="1007" y="977"/>
                  </a:lnTo>
                  <a:lnTo>
                    <a:pt x="1020" y="970"/>
                  </a:lnTo>
                  <a:lnTo>
                    <a:pt x="1035" y="968"/>
                  </a:lnTo>
                  <a:lnTo>
                    <a:pt x="1049" y="970"/>
                  </a:lnTo>
                  <a:lnTo>
                    <a:pt x="1062" y="977"/>
                  </a:lnTo>
                  <a:lnTo>
                    <a:pt x="1075" y="986"/>
                  </a:lnTo>
                  <a:lnTo>
                    <a:pt x="1112" y="1022"/>
                  </a:lnTo>
                  <a:lnTo>
                    <a:pt x="1144" y="980"/>
                  </a:lnTo>
                  <a:lnTo>
                    <a:pt x="1172" y="934"/>
                  </a:lnTo>
                  <a:lnTo>
                    <a:pt x="1196" y="885"/>
                  </a:lnTo>
                  <a:lnTo>
                    <a:pt x="1215" y="833"/>
                  </a:lnTo>
                  <a:lnTo>
                    <a:pt x="1228" y="781"/>
                  </a:lnTo>
                  <a:lnTo>
                    <a:pt x="1237" y="725"/>
                  </a:lnTo>
                  <a:lnTo>
                    <a:pt x="1183" y="725"/>
                  </a:lnTo>
                  <a:lnTo>
                    <a:pt x="1166" y="723"/>
                  </a:lnTo>
                  <a:lnTo>
                    <a:pt x="1151" y="715"/>
                  </a:lnTo>
                  <a:lnTo>
                    <a:pt x="1138" y="703"/>
                  </a:lnTo>
                  <a:lnTo>
                    <a:pt x="1130" y="687"/>
                  </a:lnTo>
                  <a:lnTo>
                    <a:pt x="1127" y="669"/>
                  </a:lnTo>
                  <a:lnTo>
                    <a:pt x="1130" y="652"/>
                  </a:lnTo>
                  <a:lnTo>
                    <a:pt x="1138" y="637"/>
                  </a:lnTo>
                  <a:lnTo>
                    <a:pt x="1151" y="624"/>
                  </a:lnTo>
                  <a:lnTo>
                    <a:pt x="1166" y="616"/>
                  </a:lnTo>
                  <a:lnTo>
                    <a:pt x="1183" y="613"/>
                  </a:lnTo>
                  <a:lnTo>
                    <a:pt x="1237" y="613"/>
                  </a:lnTo>
                  <a:lnTo>
                    <a:pt x="1228" y="558"/>
                  </a:lnTo>
                  <a:lnTo>
                    <a:pt x="1215" y="505"/>
                  </a:lnTo>
                  <a:lnTo>
                    <a:pt x="1196" y="454"/>
                  </a:lnTo>
                  <a:lnTo>
                    <a:pt x="1172" y="405"/>
                  </a:lnTo>
                  <a:lnTo>
                    <a:pt x="1144" y="360"/>
                  </a:lnTo>
                  <a:lnTo>
                    <a:pt x="1112" y="317"/>
                  </a:lnTo>
                  <a:lnTo>
                    <a:pt x="1075" y="353"/>
                  </a:lnTo>
                  <a:lnTo>
                    <a:pt x="1062" y="363"/>
                  </a:lnTo>
                  <a:lnTo>
                    <a:pt x="1049" y="369"/>
                  </a:lnTo>
                  <a:lnTo>
                    <a:pt x="1035" y="370"/>
                  </a:lnTo>
                  <a:lnTo>
                    <a:pt x="1020" y="369"/>
                  </a:lnTo>
                  <a:lnTo>
                    <a:pt x="1007" y="363"/>
                  </a:lnTo>
                  <a:lnTo>
                    <a:pt x="995" y="353"/>
                  </a:lnTo>
                  <a:lnTo>
                    <a:pt x="986" y="342"/>
                  </a:lnTo>
                  <a:lnTo>
                    <a:pt x="981" y="328"/>
                  </a:lnTo>
                  <a:lnTo>
                    <a:pt x="978" y="314"/>
                  </a:lnTo>
                  <a:lnTo>
                    <a:pt x="981" y="300"/>
                  </a:lnTo>
                  <a:lnTo>
                    <a:pt x="986" y="286"/>
                  </a:lnTo>
                  <a:lnTo>
                    <a:pt x="995" y="274"/>
                  </a:lnTo>
                  <a:lnTo>
                    <a:pt x="1033" y="238"/>
                  </a:lnTo>
                  <a:lnTo>
                    <a:pt x="990" y="205"/>
                  </a:lnTo>
                  <a:lnTo>
                    <a:pt x="943" y="178"/>
                  </a:lnTo>
                  <a:lnTo>
                    <a:pt x="893" y="155"/>
                  </a:lnTo>
                  <a:lnTo>
                    <a:pt x="842" y="136"/>
                  </a:lnTo>
                  <a:lnTo>
                    <a:pt x="788" y="122"/>
                  </a:lnTo>
                  <a:lnTo>
                    <a:pt x="733" y="114"/>
                  </a:lnTo>
                  <a:lnTo>
                    <a:pt x="733" y="167"/>
                  </a:lnTo>
                  <a:lnTo>
                    <a:pt x="730" y="185"/>
                  </a:lnTo>
                  <a:lnTo>
                    <a:pt x="721" y="200"/>
                  </a:lnTo>
                  <a:lnTo>
                    <a:pt x="709" y="212"/>
                  </a:lnTo>
                  <a:lnTo>
                    <a:pt x="694" y="220"/>
                  </a:lnTo>
                  <a:lnTo>
                    <a:pt x="676" y="223"/>
                  </a:lnTo>
                  <a:lnTo>
                    <a:pt x="659" y="220"/>
                  </a:lnTo>
                  <a:lnTo>
                    <a:pt x="644" y="212"/>
                  </a:lnTo>
                  <a:lnTo>
                    <a:pt x="631" y="200"/>
                  </a:lnTo>
                  <a:lnTo>
                    <a:pt x="623" y="185"/>
                  </a:lnTo>
                  <a:lnTo>
                    <a:pt x="620" y="167"/>
                  </a:lnTo>
                  <a:lnTo>
                    <a:pt x="620" y="114"/>
                  </a:lnTo>
                  <a:close/>
                  <a:moveTo>
                    <a:pt x="676" y="0"/>
                  </a:moveTo>
                  <a:lnTo>
                    <a:pt x="738" y="2"/>
                  </a:lnTo>
                  <a:lnTo>
                    <a:pt x="797" y="10"/>
                  </a:lnTo>
                  <a:lnTo>
                    <a:pt x="856" y="24"/>
                  </a:lnTo>
                  <a:lnTo>
                    <a:pt x="911" y="41"/>
                  </a:lnTo>
                  <a:lnTo>
                    <a:pt x="965" y="64"/>
                  </a:lnTo>
                  <a:lnTo>
                    <a:pt x="1016" y="91"/>
                  </a:lnTo>
                  <a:lnTo>
                    <a:pt x="1065" y="121"/>
                  </a:lnTo>
                  <a:lnTo>
                    <a:pt x="1111" y="157"/>
                  </a:lnTo>
                  <a:lnTo>
                    <a:pt x="1153" y="195"/>
                  </a:lnTo>
                  <a:lnTo>
                    <a:pt x="1154" y="195"/>
                  </a:lnTo>
                  <a:lnTo>
                    <a:pt x="1155" y="196"/>
                  </a:lnTo>
                  <a:lnTo>
                    <a:pt x="1155" y="197"/>
                  </a:lnTo>
                  <a:lnTo>
                    <a:pt x="1156" y="197"/>
                  </a:lnTo>
                  <a:lnTo>
                    <a:pt x="1195" y="240"/>
                  </a:lnTo>
                  <a:lnTo>
                    <a:pt x="1229" y="284"/>
                  </a:lnTo>
                  <a:lnTo>
                    <a:pt x="1260" y="333"/>
                  </a:lnTo>
                  <a:lnTo>
                    <a:pt x="1288" y="384"/>
                  </a:lnTo>
                  <a:lnTo>
                    <a:pt x="1310" y="437"/>
                  </a:lnTo>
                  <a:lnTo>
                    <a:pt x="1329" y="492"/>
                  </a:lnTo>
                  <a:lnTo>
                    <a:pt x="1341" y="549"/>
                  </a:lnTo>
                  <a:lnTo>
                    <a:pt x="1349" y="609"/>
                  </a:lnTo>
                  <a:lnTo>
                    <a:pt x="1352" y="669"/>
                  </a:lnTo>
                  <a:lnTo>
                    <a:pt x="1349" y="730"/>
                  </a:lnTo>
                  <a:lnTo>
                    <a:pt x="1341" y="789"/>
                  </a:lnTo>
                  <a:lnTo>
                    <a:pt x="1329" y="847"/>
                  </a:lnTo>
                  <a:lnTo>
                    <a:pt x="1310" y="902"/>
                  </a:lnTo>
                  <a:lnTo>
                    <a:pt x="1288" y="955"/>
                  </a:lnTo>
                  <a:lnTo>
                    <a:pt x="1260" y="1006"/>
                  </a:lnTo>
                  <a:lnTo>
                    <a:pt x="1229" y="1054"/>
                  </a:lnTo>
                  <a:lnTo>
                    <a:pt x="1195" y="1099"/>
                  </a:lnTo>
                  <a:lnTo>
                    <a:pt x="1156" y="1141"/>
                  </a:lnTo>
                  <a:lnTo>
                    <a:pt x="1155" y="1142"/>
                  </a:lnTo>
                  <a:lnTo>
                    <a:pt x="1155" y="1143"/>
                  </a:lnTo>
                  <a:lnTo>
                    <a:pt x="1153" y="1144"/>
                  </a:lnTo>
                  <a:lnTo>
                    <a:pt x="1111" y="1183"/>
                  </a:lnTo>
                  <a:lnTo>
                    <a:pt x="1065" y="1217"/>
                  </a:lnTo>
                  <a:lnTo>
                    <a:pt x="1016" y="1249"/>
                  </a:lnTo>
                  <a:lnTo>
                    <a:pt x="965" y="1275"/>
                  </a:lnTo>
                  <a:lnTo>
                    <a:pt x="911" y="1297"/>
                  </a:lnTo>
                  <a:lnTo>
                    <a:pt x="856" y="1316"/>
                  </a:lnTo>
                  <a:lnTo>
                    <a:pt x="797" y="1329"/>
                  </a:lnTo>
                  <a:lnTo>
                    <a:pt x="738" y="1337"/>
                  </a:lnTo>
                  <a:lnTo>
                    <a:pt x="676" y="1339"/>
                  </a:lnTo>
                  <a:lnTo>
                    <a:pt x="615" y="1337"/>
                  </a:lnTo>
                  <a:lnTo>
                    <a:pt x="555" y="1329"/>
                  </a:lnTo>
                  <a:lnTo>
                    <a:pt x="498" y="1316"/>
                  </a:lnTo>
                  <a:lnTo>
                    <a:pt x="442" y="1297"/>
                  </a:lnTo>
                  <a:lnTo>
                    <a:pt x="387" y="1275"/>
                  </a:lnTo>
                  <a:lnTo>
                    <a:pt x="336" y="1249"/>
                  </a:lnTo>
                  <a:lnTo>
                    <a:pt x="288" y="1217"/>
                  </a:lnTo>
                  <a:lnTo>
                    <a:pt x="242" y="1183"/>
                  </a:lnTo>
                  <a:lnTo>
                    <a:pt x="200" y="1144"/>
                  </a:lnTo>
                  <a:lnTo>
                    <a:pt x="198" y="1143"/>
                  </a:lnTo>
                  <a:lnTo>
                    <a:pt x="197" y="1141"/>
                  </a:lnTo>
                  <a:lnTo>
                    <a:pt x="158" y="1099"/>
                  </a:lnTo>
                  <a:lnTo>
                    <a:pt x="123" y="1054"/>
                  </a:lnTo>
                  <a:lnTo>
                    <a:pt x="93" y="1006"/>
                  </a:lnTo>
                  <a:lnTo>
                    <a:pt x="65" y="955"/>
                  </a:lnTo>
                  <a:lnTo>
                    <a:pt x="42" y="902"/>
                  </a:lnTo>
                  <a:lnTo>
                    <a:pt x="24" y="847"/>
                  </a:lnTo>
                  <a:lnTo>
                    <a:pt x="12" y="789"/>
                  </a:lnTo>
                  <a:lnTo>
                    <a:pt x="3" y="730"/>
                  </a:lnTo>
                  <a:lnTo>
                    <a:pt x="0" y="669"/>
                  </a:lnTo>
                  <a:lnTo>
                    <a:pt x="3" y="609"/>
                  </a:lnTo>
                  <a:lnTo>
                    <a:pt x="12" y="549"/>
                  </a:lnTo>
                  <a:lnTo>
                    <a:pt x="24" y="492"/>
                  </a:lnTo>
                  <a:lnTo>
                    <a:pt x="42" y="437"/>
                  </a:lnTo>
                  <a:lnTo>
                    <a:pt x="65" y="384"/>
                  </a:lnTo>
                  <a:lnTo>
                    <a:pt x="93" y="333"/>
                  </a:lnTo>
                  <a:lnTo>
                    <a:pt x="123" y="284"/>
                  </a:lnTo>
                  <a:lnTo>
                    <a:pt x="158" y="240"/>
                  </a:lnTo>
                  <a:lnTo>
                    <a:pt x="197" y="197"/>
                  </a:lnTo>
                  <a:lnTo>
                    <a:pt x="198" y="197"/>
                  </a:lnTo>
                  <a:lnTo>
                    <a:pt x="198" y="196"/>
                  </a:lnTo>
                  <a:lnTo>
                    <a:pt x="199" y="195"/>
                  </a:lnTo>
                  <a:lnTo>
                    <a:pt x="200" y="195"/>
                  </a:lnTo>
                  <a:lnTo>
                    <a:pt x="242" y="157"/>
                  </a:lnTo>
                  <a:lnTo>
                    <a:pt x="288" y="121"/>
                  </a:lnTo>
                  <a:lnTo>
                    <a:pt x="336" y="91"/>
                  </a:lnTo>
                  <a:lnTo>
                    <a:pt x="387" y="64"/>
                  </a:lnTo>
                  <a:lnTo>
                    <a:pt x="442" y="41"/>
                  </a:lnTo>
                  <a:lnTo>
                    <a:pt x="498" y="24"/>
                  </a:lnTo>
                  <a:lnTo>
                    <a:pt x="555" y="10"/>
                  </a:lnTo>
                  <a:lnTo>
                    <a:pt x="615" y="2"/>
                  </a:lnTo>
                  <a:lnTo>
                    <a:pt x="6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2" name="Freeform 461"/>
            <p:cNvSpPr>
              <a:spLocks noEditPoints="1"/>
            </p:cNvSpPr>
            <p:nvPr/>
          </p:nvSpPr>
          <p:spPr bwMode="auto">
            <a:xfrm>
              <a:off x="8472488" y="3681413"/>
              <a:ext cx="71438" cy="71438"/>
            </a:xfrm>
            <a:custGeom>
              <a:avLst/>
              <a:gdLst>
                <a:gd name="T0" fmla="*/ 200 w 451"/>
                <a:gd name="T1" fmla="*/ 114 h 446"/>
                <a:gd name="T2" fmla="*/ 155 w 451"/>
                <a:gd name="T3" fmla="*/ 137 h 446"/>
                <a:gd name="T4" fmla="*/ 124 w 451"/>
                <a:gd name="T5" fmla="*/ 174 h 446"/>
                <a:gd name="T6" fmla="*/ 113 w 451"/>
                <a:gd name="T7" fmla="*/ 223 h 446"/>
                <a:gd name="T8" fmla="*/ 124 w 451"/>
                <a:gd name="T9" fmla="*/ 273 h 446"/>
                <a:gd name="T10" fmla="*/ 155 w 451"/>
                <a:gd name="T11" fmla="*/ 310 h 446"/>
                <a:gd name="T12" fmla="*/ 200 w 451"/>
                <a:gd name="T13" fmla="*/ 333 h 446"/>
                <a:gd name="T14" fmla="*/ 251 w 451"/>
                <a:gd name="T15" fmla="*/ 333 h 446"/>
                <a:gd name="T16" fmla="*/ 296 w 451"/>
                <a:gd name="T17" fmla="*/ 310 h 446"/>
                <a:gd name="T18" fmla="*/ 327 w 451"/>
                <a:gd name="T19" fmla="*/ 273 h 446"/>
                <a:gd name="T20" fmla="*/ 338 w 451"/>
                <a:gd name="T21" fmla="*/ 223 h 446"/>
                <a:gd name="T22" fmla="*/ 327 w 451"/>
                <a:gd name="T23" fmla="*/ 174 h 446"/>
                <a:gd name="T24" fmla="*/ 296 w 451"/>
                <a:gd name="T25" fmla="*/ 137 h 446"/>
                <a:gd name="T26" fmla="*/ 251 w 451"/>
                <a:gd name="T27" fmla="*/ 114 h 446"/>
                <a:gd name="T28" fmla="*/ 225 w 451"/>
                <a:gd name="T29" fmla="*/ 0 h 446"/>
                <a:gd name="T30" fmla="*/ 297 w 451"/>
                <a:gd name="T31" fmla="*/ 12 h 446"/>
                <a:gd name="T32" fmla="*/ 358 w 451"/>
                <a:gd name="T33" fmla="*/ 43 h 446"/>
                <a:gd name="T34" fmla="*/ 408 w 451"/>
                <a:gd name="T35" fmla="*/ 91 h 446"/>
                <a:gd name="T36" fmla="*/ 439 w 451"/>
                <a:gd name="T37" fmla="*/ 153 h 446"/>
                <a:gd name="T38" fmla="*/ 451 w 451"/>
                <a:gd name="T39" fmla="*/ 223 h 446"/>
                <a:gd name="T40" fmla="*/ 439 w 451"/>
                <a:gd name="T41" fmla="*/ 294 h 446"/>
                <a:gd name="T42" fmla="*/ 408 w 451"/>
                <a:gd name="T43" fmla="*/ 355 h 446"/>
                <a:gd name="T44" fmla="*/ 358 w 451"/>
                <a:gd name="T45" fmla="*/ 404 h 446"/>
                <a:gd name="T46" fmla="*/ 297 w 451"/>
                <a:gd name="T47" fmla="*/ 435 h 446"/>
                <a:gd name="T48" fmla="*/ 225 w 451"/>
                <a:gd name="T49" fmla="*/ 446 h 446"/>
                <a:gd name="T50" fmla="*/ 155 w 451"/>
                <a:gd name="T51" fmla="*/ 435 h 446"/>
                <a:gd name="T52" fmla="*/ 92 w 451"/>
                <a:gd name="T53" fmla="*/ 404 h 446"/>
                <a:gd name="T54" fmla="*/ 43 w 451"/>
                <a:gd name="T55" fmla="*/ 355 h 446"/>
                <a:gd name="T56" fmla="*/ 11 w 451"/>
                <a:gd name="T57" fmla="*/ 294 h 446"/>
                <a:gd name="T58" fmla="*/ 0 w 451"/>
                <a:gd name="T59" fmla="*/ 223 h 446"/>
                <a:gd name="T60" fmla="*/ 11 w 451"/>
                <a:gd name="T61" fmla="*/ 153 h 446"/>
                <a:gd name="T62" fmla="*/ 43 w 451"/>
                <a:gd name="T63" fmla="*/ 91 h 446"/>
                <a:gd name="T64" fmla="*/ 92 w 451"/>
                <a:gd name="T65" fmla="*/ 43 h 446"/>
                <a:gd name="T66" fmla="*/ 155 w 451"/>
                <a:gd name="T67" fmla="*/ 12 h 446"/>
                <a:gd name="T68" fmla="*/ 225 w 451"/>
                <a:gd name="T69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1" h="446">
                  <a:moveTo>
                    <a:pt x="225" y="112"/>
                  </a:moveTo>
                  <a:lnTo>
                    <a:pt x="200" y="114"/>
                  </a:lnTo>
                  <a:lnTo>
                    <a:pt x="176" y="124"/>
                  </a:lnTo>
                  <a:lnTo>
                    <a:pt x="155" y="137"/>
                  </a:lnTo>
                  <a:lnTo>
                    <a:pt x="137" y="154"/>
                  </a:lnTo>
                  <a:lnTo>
                    <a:pt x="124" y="174"/>
                  </a:lnTo>
                  <a:lnTo>
                    <a:pt x="116" y="198"/>
                  </a:lnTo>
                  <a:lnTo>
                    <a:pt x="113" y="223"/>
                  </a:lnTo>
                  <a:lnTo>
                    <a:pt x="116" y="249"/>
                  </a:lnTo>
                  <a:lnTo>
                    <a:pt x="124" y="273"/>
                  </a:lnTo>
                  <a:lnTo>
                    <a:pt x="137" y="293"/>
                  </a:lnTo>
                  <a:lnTo>
                    <a:pt x="155" y="310"/>
                  </a:lnTo>
                  <a:lnTo>
                    <a:pt x="176" y="324"/>
                  </a:lnTo>
                  <a:lnTo>
                    <a:pt x="200" y="333"/>
                  </a:lnTo>
                  <a:lnTo>
                    <a:pt x="225" y="335"/>
                  </a:lnTo>
                  <a:lnTo>
                    <a:pt x="251" y="333"/>
                  </a:lnTo>
                  <a:lnTo>
                    <a:pt x="274" y="324"/>
                  </a:lnTo>
                  <a:lnTo>
                    <a:pt x="296" y="310"/>
                  </a:lnTo>
                  <a:lnTo>
                    <a:pt x="313" y="293"/>
                  </a:lnTo>
                  <a:lnTo>
                    <a:pt x="327" y="273"/>
                  </a:lnTo>
                  <a:lnTo>
                    <a:pt x="335" y="249"/>
                  </a:lnTo>
                  <a:lnTo>
                    <a:pt x="338" y="223"/>
                  </a:lnTo>
                  <a:lnTo>
                    <a:pt x="335" y="198"/>
                  </a:lnTo>
                  <a:lnTo>
                    <a:pt x="327" y="174"/>
                  </a:lnTo>
                  <a:lnTo>
                    <a:pt x="313" y="154"/>
                  </a:lnTo>
                  <a:lnTo>
                    <a:pt x="296" y="137"/>
                  </a:lnTo>
                  <a:lnTo>
                    <a:pt x="274" y="124"/>
                  </a:lnTo>
                  <a:lnTo>
                    <a:pt x="251" y="114"/>
                  </a:lnTo>
                  <a:lnTo>
                    <a:pt x="225" y="112"/>
                  </a:lnTo>
                  <a:close/>
                  <a:moveTo>
                    <a:pt x="225" y="0"/>
                  </a:moveTo>
                  <a:lnTo>
                    <a:pt x="262" y="3"/>
                  </a:lnTo>
                  <a:lnTo>
                    <a:pt x="297" y="12"/>
                  </a:lnTo>
                  <a:lnTo>
                    <a:pt x="329" y="25"/>
                  </a:lnTo>
                  <a:lnTo>
                    <a:pt x="358" y="43"/>
                  </a:lnTo>
                  <a:lnTo>
                    <a:pt x="385" y="66"/>
                  </a:lnTo>
                  <a:lnTo>
                    <a:pt x="408" y="91"/>
                  </a:lnTo>
                  <a:lnTo>
                    <a:pt x="425" y="121"/>
                  </a:lnTo>
                  <a:lnTo>
                    <a:pt x="439" y="153"/>
                  </a:lnTo>
                  <a:lnTo>
                    <a:pt x="448" y="188"/>
                  </a:lnTo>
                  <a:lnTo>
                    <a:pt x="451" y="223"/>
                  </a:lnTo>
                  <a:lnTo>
                    <a:pt x="448" y="260"/>
                  </a:lnTo>
                  <a:lnTo>
                    <a:pt x="439" y="294"/>
                  </a:lnTo>
                  <a:lnTo>
                    <a:pt x="425" y="326"/>
                  </a:lnTo>
                  <a:lnTo>
                    <a:pt x="408" y="355"/>
                  </a:lnTo>
                  <a:lnTo>
                    <a:pt x="385" y="381"/>
                  </a:lnTo>
                  <a:lnTo>
                    <a:pt x="358" y="404"/>
                  </a:lnTo>
                  <a:lnTo>
                    <a:pt x="329" y="422"/>
                  </a:lnTo>
                  <a:lnTo>
                    <a:pt x="297" y="435"/>
                  </a:lnTo>
                  <a:lnTo>
                    <a:pt x="262" y="443"/>
                  </a:lnTo>
                  <a:lnTo>
                    <a:pt x="225" y="446"/>
                  </a:lnTo>
                  <a:lnTo>
                    <a:pt x="188" y="443"/>
                  </a:lnTo>
                  <a:lnTo>
                    <a:pt x="155" y="435"/>
                  </a:lnTo>
                  <a:lnTo>
                    <a:pt x="122" y="422"/>
                  </a:lnTo>
                  <a:lnTo>
                    <a:pt x="92" y="404"/>
                  </a:lnTo>
                  <a:lnTo>
                    <a:pt x="66" y="381"/>
                  </a:lnTo>
                  <a:lnTo>
                    <a:pt x="43" y="355"/>
                  </a:lnTo>
                  <a:lnTo>
                    <a:pt x="25" y="326"/>
                  </a:lnTo>
                  <a:lnTo>
                    <a:pt x="11" y="294"/>
                  </a:lnTo>
                  <a:lnTo>
                    <a:pt x="3" y="260"/>
                  </a:lnTo>
                  <a:lnTo>
                    <a:pt x="0" y="223"/>
                  </a:lnTo>
                  <a:lnTo>
                    <a:pt x="3" y="188"/>
                  </a:lnTo>
                  <a:lnTo>
                    <a:pt x="11" y="153"/>
                  </a:lnTo>
                  <a:lnTo>
                    <a:pt x="25" y="121"/>
                  </a:lnTo>
                  <a:lnTo>
                    <a:pt x="43" y="91"/>
                  </a:lnTo>
                  <a:lnTo>
                    <a:pt x="66" y="66"/>
                  </a:lnTo>
                  <a:lnTo>
                    <a:pt x="92" y="43"/>
                  </a:lnTo>
                  <a:lnTo>
                    <a:pt x="122" y="25"/>
                  </a:lnTo>
                  <a:lnTo>
                    <a:pt x="155" y="12"/>
                  </a:lnTo>
                  <a:lnTo>
                    <a:pt x="188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3" name="Freeform 462"/>
            <p:cNvSpPr>
              <a:spLocks/>
            </p:cNvSpPr>
            <p:nvPr/>
          </p:nvSpPr>
          <p:spPr bwMode="auto">
            <a:xfrm>
              <a:off x="8302626" y="3629026"/>
              <a:ext cx="26988" cy="195263"/>
            </a:xfrm>
            <a:custGeom>
              <a:avLst/>
              <a:gdLst>
                <a:gd name="T0" fmla="*/ 112 w 169"/>
                <a:gd name="T1" fmla="*/ 0 h 1228"/>
                <a:gd name="T2" fmla="*/ 130 w 169"/>
                <a:gd name="T3" fmla="*/ 3 h 1228"/>
                <a:gd name="T4" fmla="*/ 146 w 169"/>
                <a:gd name="T5" fmla="*/ 11 h 1228"/>
                <a:gd name="T6" fmla="*/ 157 w 169"/>
                <a:gd name="T7" fmla="*/ 23 h 1228"/>
                <a:gd name="T8" fmla="*/ 166 w 169"/>
                <a:gd name="T9" fmla="*/ 38 h 1228"/>
                <a:gd name="T10" fmla="*/ 169 w 169"/>
                <a:gd name="T11" fmla="*/ 56 h 1228"/>
                <a:gd name="T12" fmla="*/ 169 w 169"/>
                <a:gd name="T13" fmla="*/ 1172 h 1228"/>
                <a:gd name="T14" fmla="*/ 166 w 169"/>
                <a:gd name="T15" fmla="*/ 1190 h 1228"/>
                <a:gd name="T16" fmla="*/ 157 w 169"/>
                <a:gd name="T17" fmla="*/ 1206 h 1228"/>
                <a:gd name="T18" fmla="*/ 146 w 169"/>
                <a:gd name="T19" fmla="*/ 1218 h 1228"/>
                <a:gd name="T20" fmla="*/ 130 w 169"/>
                <a:gd name="T21" fmla="*/ 1226 h 1228"/>
                <a:gd name="T22" fmla="*/ 112 w 169"/>
                <a:gd name="T23" fmla="*/ 1228 h 1228"/>
                <a:gd name="T24" fmla="*/ 95 w 169"/>
                <a:gd name="T25" fmla="*/ 1226 h 1228"/>
                <a:gd name="T26" fmla="*/ 80 w 169"/>
                <a:gd name="T27" fmla="*/ 1218 h 1228"/>
                <a:gd name="T28" fmla="*/ 67 w 169"/>
                <a:gd name="T29" fmla="*/ 1206 h 1228"/>
                <a:gd name="T30" fmla="*/ 59 w 169"/>
                <a:gd name="T31" fmla="*/ 1190 h 1228"/>
                <a:gd name="T32" fmla="*/ 56 w 169"/>
                <a:gd name="T33" fmla="*/ 1172 h 1228"/>
                <a:gd name="T34" fmla="*/ 56 w 169"/>
                <a:gd name="T35" fmla="*/ 1116 h 1228"/>
                <a:gd name="T36" fmla="*/ 39 w 169"/>
                <a:gd name="T37" fmla="*/ 1114 h 1228"/>
                <a:gd name="T38" fmla="*/ 23 w 169"/>
                <a:gd name="T39" fmla="*/ 1106 h 1228"/>
                <a:gd name="T40" fmla="*/ 11 w 169"/>
                <a:gd name="T41" fmla="*/ 1094 h 1228"/>
                <a:gd name="T42" fmla="*/ 3 w 169"/>
                <a:gd name="T43" fmla="*/ 1079 h 1228"/>
                <a:gd name="T44" fmla="*/ 0 w 169"/>
                <a:gd name="T45" fmla="*/ 1060 h 1228"/>
                <a:gd name="T46" fmla="*/ 3 w 169"/>
                <a:gd name="T47" fmla="*/ 1043 h 1228"/>
                <a:gd name="T48" fmla="*/ 11 w 169"/>
                <a:gd name="T49" fmla="*/ 1028 h 1228"/>
                <a:gd name="T50" fmla="*/ 23 w 169"/>
                <a:gd name="T51" fmla="*/ 1016 h 1228"/>
                <a:gd name="T52" fmla="*/ 39 w 169"/>
                <a:gd name="T53" fmla="*/ 1008 h 1228"/>
                <a:gd name="T54" fmla="*/ 56 w 169"/>
                <a:gd name="T55" fmla="*/ 1006 h 1228"/>
                <a:gd name="T56" fmla="*/ 56 w 169"/>
                <a:gd name="T57" fmla="*/ 223 h 1228"/>
                <a:gd name="T58" fmla="*/ 39 w 169"/>
                <a:gd name="T59" fmla="*/ 220 h 1228"/>
                <a:gd name="T60" fmla="*/ 23 w 169"/>
                <a:gd name="T61" fmla="*/ 213 h 1228"/>
                <a:gd name="T62" fmla="*/ 11 w 169"/>
                <a:gd name="T63" fmla="*/ 201 h 1228"/>
                <a:gd name="T64" fmla="*/ 3 w 169"/>
                <a:gd name="T65" fmla="*/ 186 h 1228"/>
                <a:gd name="T66" fmla="*/ 0 w 169"/>
                <a:gd name="T67" fmla="*/ 168 h 1228"/>
                <a:gd name="T68" fmla="*/ 3 w 169"/>
                <a:gd name="T69" fmla="*/ 150 h 1228"/>
                <a:gd name="T70" fmla="*/ 11 w 169"/>
                <a:gd name="T71" fmla="*/ 135 h 1228"/>
                <a:gd name="T72" fmla="*/ 23 w 169"/>
                <a:gd name="T73" fmla="*/ 123 h 1228"/>
                <a:gd name="T74" fmla="*/ 39 w 169"/>
                <a:gd name="T75" fmla="*/ 115 h 1228"/>
                <a:gd name="T76" fmla="*/ 56 w 169"/>
                <a:gd name="T77" fmla="*/ 112 h 1228"/>
                <a:gd name="T78" fmla="*/ 56 w 169"/>
                <a:gd name="T79" fmla="*/ 56 h 1228"/>
                <a:gd name="T80" fmla="*/ 59 w 169"/>
                <a:gd name="T81" fmla="*/ 38 h 1228"/>
                <a:gd name="T82" fmla="*/ 67 w 169"/>
                <a:gd name="T83" fmla="*/ 23 h 1228"/>
                <a:gd name="T84" fmla="*/ 80 w 169"/>
                <a:gd name="T85" fmla="*/ 11 h 1228"/>
                <a:gd name="T86" fmla="*/ 95 w 169"/>
                <a:gd name="T87" fmla="*/ 3 h 1228"/>
                <a:gd name="T88" fmla="*/ 112 w 169"/>
                <a:gd name="T89" fmla="*/ 0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9" h="1228">
                  <a:moveTo>
                    <a:pt x="112" y="0"/>
                  </a:moveTo>
                  <a:lnTo>
                    <a:pt x="130" y="3"/>
                  </a:lnTo>
                  <a:lnTo>
                    <a:pt x="146" y="11"/>
                  </a:lnTo>
                  <a:lnTo>
                    <a:pt x="157" y="23"/>
                  </a:lnTo>
                  <a:lnTo>
                    <a:pt x="166" y="38"/>
                  </a:lnTo>
                  <a:lnTo>
                    <a:pt x="169" y="56"/>
                  </a:lnTo>
                  <a:lnTo>
                    <a:pt x="169" y="1172"/>
                  </a:lnTo>
                  <a:lnTo>
                    <a:pt x="166" y="1190"/>
                  </a:lnTo>
                  <a:lnTo>
                    <a:pt x="157" y="1206"/>
                  </a:lnTo>
                  <a:lnTo>
                    <a:pt x="146" y="1218"/>
                  </a:lnTo>
                  <a:lnTo>
                    <a:pt x="130" y="1226"/>
                  </a:lnTo>
                  <a:lnTo>
                    <a:pt x="112" y="1228"/>
                  </a:lnTo>
                  <a:lnTo>
                    <a:pt x="95" y="1226"/>
                  </a:lnTo>
                  <a:lnTo>
                    <a:pt x="80" y="1218"/>
                  </a:lnTo>
                  <a:lnTo>
                    <a:pt x="67" y="1206"/>
                  </a:lnTo>
                  <a:lnTo>
                    <a:pt x="59" y="1190"/>
                  </a:lnTo>
                  <a:lnTo>
                    <a:pt x="56" y="1172"/>
                  </a:lnTo>
                  <a:lnTo>
                    <a:pt x="56" y="1116"/>
                  </a:lnTo>
                  <a:lnTo>
                    <a:pt x="39" y="1114"/>
                  </a:lnTo>
                  <a:lnTo>
                    <a:pt x="23" y="1106"/>
                  </a:lnTo>
                  <a:lnTo>
                    <a:pt x="11" y="1094"/>
                  </a:lnTo>
                  <a:lnTo>
                    <a:pt x="3" y="1079"/>
                  </a:lnTo>
                  <a:lnTo>
                    <a:pt x="0" y="1060"/>
                  </a:lnTo>
                  <a:lnTo>
                    <a:pt x="3" y="1043"/>
                  </a:lnTo>
                  <a:lnTo>
                    <a:pt x="11" y="1028"/>
                  </a:lnTo>
                  <a:lnTo>
                    <a:pt x="23" y="1016"/>
                  </a:lnTo>
                  <a:lnTo>
                    <a:pt x="39" y="1008"/>
                  </a:lnTo>
                  <a:lnTo>
                    <a:pt x="56" y="1006"/>
                  </a:lnTo>
                  <a:lnTo>
                    <a:pt x="56" y="223"/>
                  </a:lnTo>
                  <a:lnTo>
                    <a:pt x="39" y="220"/>
                  </a:lnTo>
                  <a:lnTo>
                    <a:pt x="23" y="213"/>
                  </a:lnTo>
                  <a:lnTo>
                    <a:pt x="11" y="201"/>
                  </a:lnTo>
                  <a:lnTo>
                    <a:pt x="3" y="186"/>
                  </a:lnTo>
                  <a:lnTo>
                    <a:pt x="0" y="168"/>
                  </a:lnTo>
                  <a:lnTo>
                    <a:pt x="3" y="150"/>
                  </a:lnTo>
                  <a:lnTo>
                    <a:pt x="11" y="135"/>
                  </a:lnTo>
                  <a:lnTo>
                    <a:pt x="23" y="123"/>
                  </a:lnTo>
                  <a:lnTo>
                    <a:pt x="39" y="115"/>
                  </a:lnTo>
                  <a:lnTo>
                    <a:pt x="56" y="112"/>
                  </a:lnTo>
                  <a:lnTo>
                    <a:pt x="56" y="56"/>
                  </a:lnTo>
                  <a:lnTo>
                    <a:pt x="59" y="38"/>
                  </a:lnTo>
                  <a:lnTo>
                    <a:pt x="67" y="23"/>
                  </a:lnTo>
                  <a:lnTo>
                    <a:pt x="80" y="11"/>
                  </a:lnTo>
                  <a:lnTo>
                    <a:pt x="95" y="3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4" name="Freeform 463"/>
            <p:cNvSpPr>
              <a:spLocks/>
            </p:cNvSpPr>
            <p:nvPr/>
          </p:nvSpPr>
          <p:spPr bwMode="auto">
            <a:xfrm>
              <a:off x="8266113" y="3629026"/>
              <a:ext cx="26988" cy="195263"/>
            </a:xfrm>
            <a:custGeom>
              <a:avLst/>
              <a:gdLst>
                <a:gd name="T0" fmla="*/ 57 w 169"/>
                <a:gd name="T1" fmla="*/ 0 h 1228"/>
                <a:gd name="T2" fmla="*/ 74 w 169"/>
                <a:gd name="T3" fmla="*/ 3 h 1228"/>
                <a:gd name="T4" fmla="*/ 90 w 169"/>
                <a:gd name="T5" fmla="*/ 11 h 1228"/>
                <a:gd name="T6" fmla="*/ 102 w 169"/>
                <a:gd name="T7" fmla="*/ 23 h 1228"/>
                <a:gd name="T8" fmla="*/ 110 w 169"/>
                <a:gd name="T9" fmla="*/ 38 h 1228"/>
                <a:gd name="T10" fmla="*/ 113 w 169"/>
                <a:gd name="T11" fmla="*/ 56 h 1228"/>
                <a:gd name="T12" fmla="*/ 113 w 169"/>
                <a:gd name="T13" fmla="*/ 112 h 1228"/>
                <a:gd name="T14" fmla="*/ 130 w 169"/>
                <a:gd name="T15" fmla="*/ 115 h 1228"/>
                <a:gd name="T16" fmla="*/ 146 w 169"/>
                <a:gd name="T17" fmla="*/ 123 h 1228"/>
                <a:gd name="T18" fmla="*/ 158 w 169"/>
                <a:gd name="T19" fmla="*/ 135 h 1228"/>
                <a:gd name="T20" fmla="*/ 166 w 169"/>
                <a:gd name="T21" fmla="*/ 150 h 1228"/>
                <a:gd name="T22" fmla="*/ 169 w 169"/>
                <a:gd name="T23" fmla="*/ 168 h 1228"/>
                <a:gd name="T24" fmla="*/ 166 w 169"/>
                <a:gd name="T25" fmla="*/ 186 h 1228"/>
                <a:gd name="T26" fmla="*/ 158 w 169"/>
                <a:gd name="T27" fmla="*/ 201 h 1228"/>
                <a:gd name="T28" fmla="*/ 146 w 169"/>
                <a:gd name="T29" fmla="*/ 213 h 1228"/>
                <a:gd name="T30" fmla="*/ 130 w 169"/>
                <a:gd name="T31" fmla="*/ 220 h 1228"/>
                <a:gd name="T32" fmla="*/ 113 w 169"/>
                <a:gd name="T33" fmla="*/ 223 h 1228"/>
                <a:gd name="T34" fmla="*/ 113 w 169"/>
                <a:gd name="T35" fmla="*/ 1006 h 1228"/>
                <a:gd name="T36" fmla="*/ 130 w 169"/>
                <a:gd name="T37" fmla="*/ 1008 h 1228"/>
                <a:gd name="T38" fmla="*/ 146 w 169"/>
                <a:gd name="T39" fmla="*/ 1016 h 1228"/>
                <a:gd name="T40" fmla="*/ 158 w 169"/>
                <a:gd name="T41" fmla="*/ 1028 h 1228"/>
                <a:gd name="T42" fmla="*/ 166 w 169"/>
                <a:gd name="T43" fmla="*/ 1043 h 1228"/>
                <a:gd name="T44" fmla="*/ 169 w 169"/>
                <a:gd name="T45" fmla="*/ 1060 h 1228"/>
                <a:gd name="T46" fmla="*/ 166 w 169"/>
                <a:gd name="T47" fmla="*/ 1079 h 1228"/>
                <a:gd name="T48" fmla="*/ 158 w 169"/>
                <a:gd name="T49" fmla="*/ 1094 h 1228"/>
                <a:gd name="T50" fmla="*/ 146 w 169"/>
                <a:gd name="T51" fmla="*/ 1106 h 1228"/>
                <a:gd name="T52" fmla="*/ 130 w 169"/>
                <a:gd name="T53" fmla="*/ 1114 h 1228"/>
                <a:gd name="T54" fmla="*/ 113 w 169"/>
                <a:gd name="T55" fmla="*/ 1116 h 1228"/>
                <a:gd name="T56" fmla="*/ 113 w 169"/>
                <a:gd name="T57" fmla="*/ 1172 h 1228"/>
                <a:gd name="T58" fmla="*/ 110 w 169"/>
                <a:gd name="T59" fmla="*/ 1190 h 1228"/>
                <a:gd name="T60" fmla="*/ 102 w 169"/>
                <a:gd name="T61" fmla="*/ 1206 h 1228"/>
                <a:gd name="T62" fmla="*/ 90 w 169"/>
                <a:gd name="T63" fmla="*/ 1218 h 1228"/>
                <a:gd name="T64" fmla="*/ 74 w 169"/>
                <a:gd name="T65" fmla="*/ 1226 h 1228"/>
                <a:gd name="T66" fmla="*/ 57 w 169"/>
                <a:gd name="T67" fmla="*/ 1228 h 1228"/>
                <a:gd name="T68" fmla="*/ 39 w 169"/>
                <a:gd name="T69" fmla="*/ 1226 h 1228"/>
                <a:gd name="T70" fmla="*/ 24 w 169"/>
                <a:gd name="T71" fmla="*/ 1218 h 1228"/>
                <a:gd name="T72" fmla="*/ 12 w 169"/>
                <a:gd name="T73" fmla="*/ 1206 h 1228"/>
                <a:gd name="T74" fmla="*/ 3 w 169"/>
                <a:gd name="T75" fmla="*/ 1190 h 1228"/>
                <a:gd name="T76" fmla="*/ 0 w 169"/>
                <a:gd name="T77" fmla="*/ 1172 h 1228"/>
                <a:gd name="T78" fmla="*/ 0 w 169"/>
                <a:gd name="T79" fmla="*/ 56 h 1228"/>
                <a:gd name="T80" fmla="*/ 3 w 169"/>
                <a:gd name="T81" fmla="*/ 38 h 1228"/>
                <a:gd name="T82" fmla="*/ 12 w 169"/>
                <a:gd name="T83" fmla="*/ 23 h 1228"/>
                <a:gd name="T84" fmla="*/ 24 w 169"/>
                <a:gd name="T85" fmla="*/ 11 h 1228"/>
                <a:gd name="T86" fmla="*/ 39 w 169"/>
                <a:gd name="T87" fmla="*/ 3 h 1228"/>
                <a:gd name="T88" fmla="*/ 57 w 169"/>
                <a:gd name="T89" fmla="*/ 0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9" h="1228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3" y="112"/>
                  </a:lnTo>
                  <a:lnTo>
                    <a:pt x="130" y="115"/>
                  </a:lnTo>
                  <a:lnTo>
                    <a:pt x="146" y="123"/>
                  </a:lnTo>
                  <a:lnTo>
                    <a:pt x="158" y="135"/>
                  </a:lnTo>
                  <a:lnTo>
                    <a:pt x="166" y="150"/>
                  </a:lnTo>
                  <a:lnTo>
                    <a:pt x="169" y="168"/>
                  </a:lnTo>
                  <a:lnTo>
                    <a:pt x="166" y="186"/>
                  </a:lnTo>
                  <a:lnTo>
                    <a:pt x="158" y="201"/>
                  </a:lnTo>
                  <a:lnTo>
                    <a:pt x="146" y="213"/>
                  </a:lnTo>
                  <a:lnTo>
                    <a:pt x="130" y="220"/>
                  </a:lnTo>
                  <a:lnTo>
                    <a:pt x="113" y="223"/>
                  </a:lnTo>
                  <a:lnTo>
                    <a:pt x="113" y="1006"/>
                  </a:lnTo>
                  <a:lnTo>
                    <a:pt x="130" y="1008"/>
                  </a:lnTo>
                  <a:lnTo>
                    <a:pt x="146" y="1016"/>
                  </a:lnTo>
                  <a:lnTo>
                    <a:pt x="158" y="1028"/>
                  </a:lnTo>
                  <a:lnTo>
                    <a:pt x="166" y="1043"/>
                  </a:lnTo>
                  <a:lnTo>
                    <a:pt x="169" y="1060"/>
                  </a:lnTo>
                  <a:lnTo>
                    <a:pt x="166" y="1079"/>
                  </a:lnTo>
                  <a:lnTo>
                    <a:pt x="158" y="1094"/>
                  </a:lnTo>
                  <a:lnTo>
                    <a:pt x="146" y="1106"/>
                  </a:lnTo>
                  <a:lnTo>
                    <a:pt x="130" y="1114"/>
                  </a:lnTo>
                  <a:lnTo>
                    <a:pt x="113" y="1116"/>
                  </a:lnTo>
                  <a:lnTo>
                    <a:pt x="113" y="1172"/>
                  </a:lnTo>
                  <a:lnTo>
                    <a:pt x="110" y="1190"/>
                  </a:lnTo>
                  <a:lnTo>
                    <a:pt x="102" y="1206"/>
                  </a:lnTo>
                  <a:lnTo>
                    <a:pt x="90" y="1218"/>
                  </a:lnTo>
                  <a:lnTo>
                    <a:pt x="74" y="1226"/>
                  </a:lnTo>
                  <a:lnTo>
                    <a:pt x="57" y="1228"/>
                  </a:lnTo>
                  <a:lnTo>
                    <a:pt x="39" y="1226"/>
                  </a:lnTo>
                  <a:lnTo>
                    <a:pt x="24" y="1218"/>
                  </a:lnTo>
                  <a:lnTo>
                    <a:pt x="12" y="1206"/>
                  </a:lnTo>
                  <a:lnTo>
                    <a:pt x="3" y="1190"/>
                  </a:lnTo>
                  <a:lnTo>
                    <a:pt x="0" y="1172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958105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254563" y="1576951"/>
            <a:ext cx="17757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мультимедиа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1970" name="Freeform 29"/>
          <p:cNvSpPr>
            <a:spLocks noEditPoints="1"/>
          </p:cNvSpPr>
          <p:nvPr/>
        </p:nvSpPr>
        <p:spPr bwMode="auto">
          <a:xfrm>
            <a:off x="10318184" y="949686"/>
            <a:ext cx="506412" cy="542925"/>
          </a:xfrm>
          <a:custGeom>
            <a:avLst/>
            <a:gdLst>
              <a:gd name="T0" fmla="*/ 2558 w 3187"/>
              <a:gd name="T1" fmla="*/ 2917 h 3426"/>
              <a:gd name="T2" fmla="*/ 2525 w 3187"/>
              <a:gd name="T3" fmla="*/ 3108 h 3426"/>
              <a:gd name="T4" fmla="*/ 2672 w 3187"/>
              <a:gd name="T5" fmla="*/ 3232 h 3426"/>
              <a:gd name="T6" fmla="*/ 2855 w 3187"/>
              <a:gd name="T7" fmla="*/ 3166 h 3426"/>
              <a:gd name="T8" fmla="*/ 2888 w 3187"/>
              <a:gd name="T9" fmla="*/ 2973 h 3426"/>
              <a:gd name="T10" fmla="*/ 2741 w 3187"/>
              <a:gd name="T11" fmla="*/ 2850 h 3426"/>
              <a:gd name="T12" fmla="*/ 1063 w 3187"/>
              <a:gd name="T13" fmla="*/ 2893 h 3426"/>
              <a:gd name="T14" fmla="*/ 997 w 3187"/>
              <a:gd name="T15" fmla="*/ 3075 h 3426"/>
              <a:gd name="T16" fmla="*/ 1120 w 3187"/>
              <a:gd name="T17" fmla="*/ 3222 h 3426"/>
              <a:gd name="T18" fmla="*/ 1313 w 3187"/>
              <a:gd name="T19" fmla="*/ 3189 h 3426"/>
              <a:gd name="T20" fmla="*/ 1378 w 3187"/>
              <a:gd name="T21" fmla="*/ 3006 h 3426"/>
              <a:gd name="T22" fmla="*/ 1255 w 3187"/>
              <a:gd name="T23" fmla="*/ 2860 h 3426"/>
              <a:gd name="T24" fmla="*/ 722 w 3187"/>
              <a:gd name="T25" fmla="*/ 1936 h 3426"/>
              <a:gd name="T26" fmla="*/ 872 w 3187"/>
              <a:gd name="T27" fmla="*/ 2062 h 3426"/>
              <a:gd name="T28" fmla="*/ 2926 w 3187"/>
              <a:gd name="T29" fmla="*/ 2018 h 3426"/>
              <a:gd name="T30" fmla="*/ 2997 w 3187"/>
              <a:gd name="T31" fmla="*/ 1154 h 3426"/>
              <a:gd name="T32" fmla="*/ 656 w 3187"/>
              <a:gd name="T33" fmla="*/ 229 h 3426"/>
              <a:gd name="T34" fmla="*/ 668 w 3187"/>
              <a:gd name="T35" fmla="*/ 236 h 3426"/>
              <a:gd name="T36" fmla="*/ 680 w 3187"/>
              <a:gd name="T37" fmla="*/ 245 h 3426"/>
              <a:gd name="T38" fmla="*/ 694 w 3187"/>
              <a:gd name="T39" fmla="*/ 263 h 3426"/>
              <a:gd name="T40" fmla="*/ 700 w 3187"/>
              <a:gd name="T41" fmla="*/ 272 h 3426"/>
              <a:gd name="T42" fmla="*/ 704 w 3187"/>
              <a:gd name="T43" fmla="*/ 281 h 3426"/>
              <a:gd name="T44" fmla="*/ 707 w 3187"/>
              <a:gd name="T45" fmla="*/ 294 h 3426"/>
              <a:gd name="T46" fmla="*/ 710 w 3187"/>
              <a:gd name="T47" fmla="*/ 308 h 3426"/>
              <a:gd name="T48" fmla="*/ 3109 w 3187"/>
              <a:gd name="T49" fmla="*/ 979 h 3426"/>
              <a:gd name="T50" fmla="*/ 3119 w 3187"/>
              <a:gd name="T51" fmla="*/ 981 h 3426"/>
              <a:gd name="T52" fmla="*/ 3139 w 3187"/>
              <a:gd name="T53" fmla="*/ 990 h 3426"/>
              <a:gd name="T54" fmla="*/ 3151 w 3187"/>
              <a:gd name="T55" fmla="*/ 998 h 3426"/>
              <a:gd name="T56" fmla="*/ 3161 w 3187"/>
              <a:gd name="T57" fmla="*/ 1005 h 3426"/>
              <a:gd name="T58" fmla="*/ 3166 w 3187"/>
              <a:gd name="T59" fmla="*/ 1012 h 3426"/>
              <a:gd name="T60" fmla="*/ 3172 w 3187"/>
              <a:gd name="T61" fmla="*/ 1022 h 3426"/>
              <a:gd name="T62" fmla="*/ 3180 w 3187"/>
              <a:gd name="T63" fmla="*/ 1035 h 3426"/>
              <a:gd name="T64" fmla="*/ 3185 w 3187"/>
              <a:gd name="T65" fmla="*/ 1049 h 3426"/>
              <a:gd name="T66" fmla="*/ 3187 w 3187"/>
              <a:gd name="T67" fmla="*/ 1060 h 3426"/>
              <a:gd name="T68" fmla="*/ 3161 w 3187"/>
              <a:gd name="T69" fmla="*/ 2007 h 3426"/>
              <a:gd name="T70" fmla="*/ 2981 w 3187"/>
              <a:gd name="T71" fmla="*/ 2210 h 3426"/>
              <a:gd name="T72" fmla="*/ 865 w 3187"/>
              <a:gd name="T73" fmla="*/ 2253 h 3426"/>
              <a:gd name="T74" fmla="*/ 712 w 3187"/>
              <a:gd name="T75" fmla="*/ 2495 h 3426"/>
              <a:gd name="T76" fmla="*/ 838 w 3187"/>
              <a:gd name="T77" fmla="*/ 2646 h 3426"/>
              <a:gd name="T78" fmla="*/ 2844 w 3187"/>
              <a:gd name="T79" fmla="*/ 2683 h 3426"/>
              <a:gd name="T80" fmla="*/ 3045 w 3187"/>
              <a:gd name="T81" fmla="*/ 2862 h 3426"/>
              <a:gd name="T82" fmla="*/ 3078 w 3187"/>
              <a:gd name="T83" fmla="*/ 3136 h 3426"/>
              <a:gd name="T84" fmla="*/ 2925 w 3187"/>
              <a:gd name="T85" fmla="*/ 3356 h 3426"/>
              <a:gd name="T86" fmla="*/ 2657 w 3187"/>
              <a:gd name="T87" fmla="*/ 3423 h 3426"/>
              <a:gd name="T88" fmla="*/ 2418 w 3187"/>
              <a:gd name="T89" fmla="*/ 3296 h 3426"/>
              <a:gd name="T90" fmla="*/ 2321 w 3187"/>
              <a:gd name="T91" fmla="*/ 3042 h 3426"/>
              <a:gd name="T92" fmla="*/ 1518 w 3187"/>
              <a:gd name="T93" fmla="*/ 2848 h 3426"/>
              <a:gd name="T94" fmla="*/ 1568 w 3187"/>
              <a:gd name="T95" fmla="*/ 3090 h 3426"/>
              <a:gd name="T96" fmla="*/ 1442 w 3187"/>
              <a:gd name="T97" fmla="*/ 3328 h 3426"/>
              <a:gd name="T98" fmla="*/ 1187 w 3187"/>
              <a:gd name="T99" fmla="*/ 3426 h 3426"/>
              <a:gd name="T100" fmla="*/ 932 w 3187"/>
              <a:gd name="T101" fmla="*/ 3329 h 3426"/>
              <a:gd name="T102" fmla="*/ 806 w 3187"/>
              <a:gd name="T103" fmla="*/ 3090 h 3426"/>
              <a:gd name="T104" fmla="*/ 858 w 3187"/>
              <a:gd name="T105" fmla="*/ 2845 h 3426"/>
              <a:gd name="T106" fmla="*/ 617 w 3187"/>
              <a:gd name="T107" fmla="*/ 2717 h 3426"/>
              <a:gd name="T108" fmla="*/ 519 w 3187"/>
              <a:gd name="T109" fmla="*/ 2459 h 3426"/>
              <a:gd name="T110" fmla="*/ 3 w 3187"/>
              <a:gd name="T111" fmla="*/ 122 h 3426"/>
              <a:gd name="T112" fmla="*/ 49 w 3187"/>
              <a:gd name="T113" fmla="*/ 12 h 3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87" h="3426">
                <a:moveTo>
                  <a:pt x="2707" y="2847"/>
                </a:moveTo>
                <a:lnTo>
                  <a:pt x="2672" y="2850"/>
                </a:lnTo>
                <a:lnTo>
                  <a:pt x="2639" y="2860"/>
                </a:lnTo>
                <a:lnTo>
                  <a:pt x="2608" y="2874"/>
                </a:lnTo>
                <a:lnTo>
                  <a:pt x="2582" y="2893"/>
                </a:lnTo>
                <a:lnTo>
                  <a:pt x="2558" y="2917"/>
                </a:lnTo>
                <a:lnTo>
                  <a:pt x="2539" y="2943"/>
                </a:lnTo>
                <a:lnTo>
                  <a:pt x="2525" y="2973"/>
                </a:lnTo>
                <a:lnTo>
                  <a:pt x="2515" y="3007"/>
                </a:lnTo>
                <a:lnTo>
                  <a:pt x="2512" y="3041"/>
                </a:lnTo>
                <a:lnTo>
                  <a:pt x="2515" y="3075"/>
                </a:lnTo>
                <a:lnTo>
                  <a:pt x="2525" y="3108"/>
                </a:lnTo>
                <a:lnTo>
                  <a:pt x="2539" y="3138"/>
                </a:lnTo>
                <a:lnTo>
                  <a:pt x="2558" y="3165"/>
                </a:lnTo>
                <a:lnTo>
                  <a:pt x="2582" y="3189"/>
                </a:lnTo>
                <a:lnTo>
                  <a:pt x="2608" y="3208"/>
                </a:lnTo>
                <a:lnTo>
                  <a:pt x="2639" y="3222"/>
                </a:lnTo>
                <a:lnTo>
                  <a:pt x="2672" y="3232"/>
                </a:lnTo>
                <a:lnTo>
                  <a:pt x="2707" y="3235"/>
                </a:lnTo>
                <a:lnTo>
                  <a:pt x="2741" y="3232"/>
                </a:lnTo>
                <a:lnTo>
                  <a:pt x="2773" y="3222"/>
                </a:lnTo>
                <a:lnTo>
                  <a:pt x="2804" y="3208"/>
                </a:lnTo>
                <a:lnTo>
                  <a:pt x="2831" y="3189"/>
                </a:lnTo>
                <a:lnTo>
                  <a:pt x="2855" y="3166"/>
                </a:lnTo>
                <a:lnTo>
                  <a:pt x="2874" y="3139"/>
                </a:lnTo>
                <a:lnTo>
                  <a:pt x="2888" y="3109"/>
                </a:lnTo>
                <a:lnTo>
                  <a:pt x="2898" y="3075"/>
                </a:lnTo>
                <a:lnTo>
                  <a:pt x="2901" y="3041"/>
                </a:lnTo>
                <a:lnTo>
                  <a:pt x="2898" y="3006"/>
                </a:lnTo>
                <a:lnTo>
                  <a:pt x="2888" y="2973"/>
                </a:lnTo>
                <a:lnTo>
                  <a:pt x="2874" y="2943"/>
                </a:lnTo>
                <a:lnTo>
                  <a:pt x="2855" y="2916"/>
                </a:lnTo>
                <a:lnTo>
                  <a:pt x="2831" y="2893"/>
                </a:lnTo>
                <a:lnTo>
                  <a:pt x="2804" y="2874"/>
                </a:lnTo>
                <a:lnTo>
                  <a:pt x="2773" y="2860"/>
                </a:lnTo>
                <a:lnTo>
                  <a:pt x="2741" y="2850"/>
                </a:lnTo>
                <a:lnTo>
                  <a:pt x="2707" y="2847"/>
                </a:lnTo>
                <a:close/>
                <a:moveTo>
                  <a:pt x="1188" y="2847"/>
                </a:moveTo>
                <a:lnTo>
                  <a:pt x="1153" y="2850"/>
                </a:lnTo>
                <a:lnTo>
                  <a:pt x="1120" y="2860"/>
                </a:lnTo>
                <a:lnTo>
                  <a:pt x="1090" y="2874"/>
                </a:lnTo>
                <a:lnTo>
                  <a:pt x="1063" y="2893"/>
                </a:lnTo>
                <a:lnTo>
                  <a:pt x="1040" y="2917"/>
                </a:lnTo>
                <a:lnTo>
                  <a:pt x="1020" y="2943"/>
                </a:lnTo>
                <a:lnTo>
                  <a:pt x="1007" y="2973"/>
                </a:lnTo>
                <a:lnTo>
                  <a:pt x="997" y="3007"/>
                </a:lnTo>
                <a:lnTo>
                  <a:pt x="994" y="3041"/>
                </a:lnTo>
                <a:lnTo>
                  <a:pt x="997" y="3075"/>
                </a:lnTo>
                <a:lnTo>
                  <a:pt x="1007" y="3108"/>
                </a:lnTo>
                <a:lnTo>
                  <a:pt x="1020" y="3138"/>
                </a:lnTo>
                <a:lnTo>
                  <a:pt x="1040" y="3165"/>
                </a:lnTo>
                <a:lnTo>
                  <a:pt x="1063" y="3189"/>
                </a:lnTo>
                <a:lnTo>
                  <a:pt x="1090" y="3208"/>
                </a:lnTo>
                <a:lnTo>
                  <a:pt x="1120" y="3222"/>
                </a:lnTo>
                <a:lnTo>
                  <a:pt x="1153" y="3232"/>
                </a:lnTo>
                <a:lnTo>
                  <a:pt x="1188" y="3235"/>
                </a:lnTo>
                <a:lnTo>
                  <a:pt x="1223" y="3232"/>
                </a:lnTo>
                <a:lnTo>
                  <a:pt x="1255" y="3222"/>
                </a:lnTo>
                <a:lnTo>
                  <a:pt x="1285" y="3208"/>
                </a:lnTo>
                <a:lnTo>
                  <a:pt x="1313" y="3189"/>
                </a:lnTo>
                <a:lnTo>
                  <a:pt x="1336" y="3166"/>
                </a:lnTo>
                <a:lnTo>
                  <a:pt x="1355" y="3139"/>
                </a:lnTo>
                <a:lnTo>
                  <a:pt x="1370" y="3109"/>
                </a:lnTo>
                <a:lnTo>
                  <a:pt x="1378" y="3075"/>
                </a:lnTo>
                <a:lnTo>
                  <a:pt x="1381" y="3041"/>
                </a:lnTo>
                <a:lnTo>
                  <a:pt x="1378" y="3006"/>
                </a:lnTo>
                <a:lnTo>
                  <a:pt x="1370" y="2973"/>
                </a:lnTo>
                <a:lnTo>
                  <a:pt x="1355" y="2943"/>
                </a:lnTo>
                <a:lnTo>
                  <a:pt x="1336" y="2916"/>
                </a:lnTo>
                <a:lnTo>
                  <a:pt x="1313" y="2893"/>
                </a:lnTo>
                <a:lnTo>
                  <a:pt x="1285" y="2874"/>
                </a:lnTo>
                <a:lnTo>
                  <a:pt x="1255" y="2860"/>
                </a:lnTo>
                <a:lnTo>
                  <a:pt x="1223" y="2850"/>
                </a:lnTo>
                <a:lnTo>
                  <a:pt x="1188" y="2847"/>
                </a:lnTo>
                <a:close/>
                <a:moveTo>
                  <a:pt x="709" y="840"/>
                </a:moveTo>
                <a:lnTo>
                  <a:pt x="709" y="1867"/>
                </a:lnTo>
                <a:lnTo>
                  <a:pt x="712" y="1903"/>
                </a:lnTo>
                <a:lnTo>
                  <a:pt x="722" y="1936"/>
                </a:lnTo>
                <a:lnTo>
                  <a:pt x="736" y="1967"/>
                </a:lnTo>
                <a:lnTo>
                  <a:pt x="756" y="1994"/>
                </a:lnTo>
                <a:lnTo>
                  <a:pt x="780" y="2018"/>
                </a:lnTo>
                <a:lnTo>
                  <a:pt x="807" y="2038"/>
                </a:lnTo>
                <a:lnTo>
                  <a:pt x="838" y="2053"/>
                </a:lnTo>
                <a:lnTo>
                  <a:pt x="872" y="2062"/>
                </a:lnTo>
                <a:lnTo>
                  <a:pt x="907" y="2065"/>
                </a:lnTo>
                <a:lnTo>
                  <a:pt x="2798" y="2065"/>
                </a:lnTo>
                <a:lnTo>
                  <a:pt x="2834" y="2062"/>
                </a:lnTo>
                <a:lnTo>
                  <a:pt x="2867" y="2053"/>
                </a:lnTo>
                <a:lnTo>
                  <a:pt x="2899" y="2038"/>
                </a:lnTo>
                <a:lnTo>
                  <a:pt x="2926" y="2018"/>
                </a:lnTo>
                <a:lnTo>
                  <a:pt x="2950" y="1994"/>
                </a:lnTo>
                <a:lnTo>
                  <a:pt x="2970" y="1967"/>
                </a:lnTo>
                <a:lnTo>
                  <a:pt x="2984" y="1936"/>
                </a:lnTo>
                <a:lnTo>
                  <a:pt x="2994" y="1902"/>
                </a:lnTo>
                <a:lnTo>
                  <a:pt x="2997" y="1866"/>
                </a:lnTo>
                <a:lnTo>
                  <a:pt x="2997" y="1154"/>
                </a:lnTo>
                <a:lnTo>
                  <a:pt x="709" y="840"/>
                </a:lnTo>
                <a:close/>
                <a:moveTo>
                  <a:pt x="89" y="0"/>
                </a:moveTo>
                <a:lnTo>
                  <a:pt x="111" y="2"/>
                </a:lnTo>
                <a:lnTo>
                  <a:pt x="132" y="9"/>
                </a:lnTo>
                <a:lnTo>
                  <a:pt x="652" y="226"/>
                </a:lnTo>
                <a:lnTo>
                  <a:pt x="656" y="229"/>
                </a:lnTo>
                <a:lnTo>
                  <a:pt x="661" y="231"/>
                </a:lnTo>
                <a:lnTo>
                  <a:pt x="662" y="232"/>
                </a:lnTo>
                <a:lnTo>
                  <a:pt x="663" y="232"/>
                </a:lnTo>
                <a:lnTo>
                  <a:pt x="664" y="233"/>
                </a:lnTo>
                <a:lnTo>
                  <a:pt x="666" y="234"/>
                </a:lnTo>
                <a:lnTo>
                  <a:pt x="668" y="236"/>
                </a:lnTo>
                <a:lnTo>
                  <a:pt x="670" y="237"/>
                </a:lnTo>
                <a:lnTo>
                  <a:pt x="672" y="239"/>
                </a:lnTo>
                <a:lnTo>
                  <a:pt x="674" y="240"/>
                </a:lnTo>
                <a:lnTo>
                  <a:pt x="676" y="241"/>
                </a:lnTo>
                <a:lnTo>
                  <a:pt x="678" y="243"/>
                </a:lnTo>
                <a:lnTo>
                  <a:pt x="680" y="245"/>
                </a:lnTo>
                <a:lnTo>
                  <a:pt x="682" y="247"/>
                </a:lnTo>
                <a:lnTo>
                  <a:pt x="689" y="254"/>
                </a:lnTo>
                <a:lnTo>
                  <a:pt x="690" y="256"/>
                </a:lnTo>
                <a:lnTo>
                  <a:pt x="691" y="258"/>
                </a:lnTo>
                <a:lnTo>
                  <a:pt x="693" y="262"/>
                </a:lnTo>
                <a:lnTo>
                  <a:pt x="694" y="263"/>
                </a:lnTo>
                <a:lnTo>
                  <a:pt x="695" y="265"/>
                </a:lnTo>
                <a:lnTo>
                  <a:pt x="698" y="267"/>
                </a:lnTo>
                <a:lnTo>
                  <a:pt x="699" y="269"/>
                </a:lnTo>
                <a:lnTo>
                  <a:pt x="699" y="270"/>
                </a:lnTo>
                <a:lnTo>
                  <a:pt x="700" y="271"/>
                </a:lnTo>
                <a:lnTo>
                  <a:pt x="700" y="272"/>
                </a:lnTo>
                <a:lnTo>
                  <a:pt x="701" y="274"/>
                </a:lnTo>
                <a:lnTo>
                  <a:pt x="702" y="275"/>
                </a:lnTo>
                <a:lnTo>
                  <a:pt x="703" y="278"/>
                </a:lnTo>
                <a:lnTo>
                  <a:pt x="703" y="279"/>
                </a:lnTo>
                <a:lnTo>
                  <a:pt x="704" y="280"/>
                </a:lnTo>
                <a:lnTo>
                  <a:pt x="704" y="281"/>
                </a:lnTo>
                <a:lnTo>
                  <a:pt x="706" y="287"/>
                </a:lnTo>
                <a:lnTo>
                  <a:pt x="706" y="288"/>
                </a:lnTo>
                <a:lnTo>
                  <a:pt x="706" y="289"/>
                </a:lnTo>
                <a:lnTo>
                  <a:pt x="706" y="290"/>
                </a:lnTo>
                <a:lnTo>
                  <a:pt x="707" y="292"/>
                </a:lnTo>
                <a:lnTo>
                  <a:pt x="707" y="294"/>
                </a:lnTo>
                <a:lnTo>
                  <a:pt x="708" y="296"/>
                </a:lnTo>
                <a:lnTo>
                  <a:pt x="708" y="299"/>
                </a:lnTo>
                <a:lnTo>
                  <a:pt x="708" y="303"/>
                </a:lnTo>
                <a:lnTo>
                  <a:pt x="709" y="304"/>
                </a:lnTo>
                <a:lnTo>
                  <a:pt x="709" y="305"/>
                </a:lnTo>
                <a:lnTo>
                  <a:pt x="710" y="308"/>
                </a:lnTo>
                <a:lnTo>
                  <a:pt x="710" y="312"/>
                </a:lnTo>
                <a:lnTo>
                  <a:pt x="710" y="315"/>
                </a:lnTo>
                <a:lnTo>
                  <a:pt x="710" y="649"/>
                </a:lnTo>
                <a:lnTo>
                  <a:pt x="3105" y="979"/>
                </a:lnTo>
                <a:lnTo>
                  <a:pt x="3108" y="979"/>
                </a:lnTo>
                <a:lnTo>
                  <a:pt x="3109" y="979"/>
                </a:lnTo>
                <a:lnTo>
                  <a:pt x="3111" y="979"/>
                </a:lnTo>
                <a:lnTo>
                  <a:pt x="3112" y="979"/>
                </a:lnTo>
                <a:lnTo>
                  <a:pt x="3114" y="980"/>
                </a:lnTo>
                <a:lnTo>
                  <a:pt x="3116" y="980"/>
                </a:lnTo>
                <a:lnTo>
                  <a:pt x="3118" y="981"/>
                </a:lnTo>
                <a:lnTo>
                  <a:pt x="3119" y="981"/>
                </a:lnTo>
                <a:lnTo>
                  <a:pt x="3121" y="981"/>
                </a:lnTo>
                <a:lnTo>
                  <a:pt x="3122" y="982"/>
                </a:lnTo>
                <a:lnTo>
                  <a:pt x="3124" y="983"/>
                </a:lnTo>
                <a:lnTo>
                  <a:pt x="3126" y="983"/>
                </a:lnTo>
                <a:lnTo>
                  <a:pt x="3130" y="985"/>
                </a:lnTo>
                <a:lnTo>
                  <a:pt x="3139" y="990"/>
                </a:lnTo>
                <a:lnTo>
                  <a:pt x="3141" y="992"/>
                </a:lnTo>
                <a:lnTo>
                  <a:pt x="3144" y="993"/>
                </a:lnTo>
                <a:lnTo>
                  <a:pt x="3145" y="994"/>
                </a:lnTo>
                <a:lnTo>
                  <a:pt x="3147" y="995"/>
                </a:lnTo>
                <a:lnTo>
                  <a:pt x="3149" y="996"/>
                </a:lnTo>
                <a:lnTo>
                  <a:pt x="3151" y="998"/>
                </a:lnTo>
                <a:lnTo>
                  <a:pt x="3152" y="999"/>
                </a:lnTo>
                <a:lnTo>
                  <a:pt x="3153" y="1000"/>
                </a:lnTo>
                <a:lnTo>
                  <a:pt x="3154" y="1001"/>
                </a:lnTo>
                <a:lnTo>
                  <a:pt x="3159" y="1004"/>
                </a:lnTo>
                <a:lnTo>
                  <a:pt x="3160" y="1005"/>
                </a:lnTo>
                <a:lnTo>
                  <a:pt x="3161" y="1005"/>
                </a:lnTo>
                <a:lnTo>
                  <a:pt x="3161" y="1007"/>
                </a:lnTo>
                <a:lnTo>
                  <a:pt x="3162" y="1008"/>
                </a:lnTo>
                <a:lnTo>
                  <a:pt x="3163" y="1009"/>
                </a:lnTo>
                <a:lnTo>
                  <a:pt x="3164" y="1010"/>
                </a:lnTo>
                <a:lnTo>
                  <a:pt x="3165" y="1011"/>
                </a:lnTo>
                <a:lnTo>
                  <a:pt x="3166" y="1012"/>
                </a:lnTo>
                <a:lnTo>
                  <a:pt x="3167" y="1013"/>
                </a:lnTo>
                <a:lnTo>
                  <a:pt x="3168" y="1016"/>
                </a:lnTo>
                <a:lnTo>
                  <a:pt x="3169" y="1017"/>
                </a:lnTo>
                <a:lnTo>
                  <a:pt x="3169" y="1018"/>
                </a:lnTo>
                <a:lnTo>
                  <a:pt x="3171" y="1020"/>
                </a:lnTo>
                <a:lnTo>
                  <a:pt x="3172" y="1022"/>
                </a:lnTo>
                <a:lnTo>
                  <a:pt x="3173" y="1023"/>
                </a:lnTo>
                <a:lnTo>
                  <a:pt x="3174" y="1025"/>
                </a:lnTo>
                <a:lnTo>
                  <a:pt x="3176" y="1029"/>
                </a:lnTo>
                <a:lnTo>
                  <a:pt x="3177" y="1031"/>
                </a:lnTo>
                <a:lnTo>
                  <a:pt x="3179" y="1033"/>
                </a:lnTo>
                <a:lnTo>
                  <a:pt x="3180" y="1035"/>
                </a:lnTo>
                <a:lnTo>
                  <a:pt x="3181" y="1037"/>
                </a:lnTo>
                <a:lnTo>
                  <a:pt x="3182" y="1040"/>
                </a:lnTo>
                <a:lnTo>
                  <a:pt x="3183" y="1042"/>
                </a:lnTo>
                <a:lnTo>
                  <a:pt x="3183" y="1044"/>
                </a:lnTo>
                <a:lnTo>
                  <a:pt x="3184" y="1046"/>
                </a:lnTo>
                <a:lnTo>
                  <a:pt x="3185" y="1049"/>
                </a:lnTo>
                <a:lnTo>
                  <a:pt x="3185" y="1051"/>
                </a:lnTo>
                <a:lnTo>
                  <a:pt x="3186" y="1053"/>
                </a:lnTo>
                <a:lnTo>
                  <a:pt x="3186" y="1055"/>
                </a:lnTo>
                <a:lnTo>
                  <a:pt x="3186" y="1057"/>
                </a:lnTo>
                <a:lnTo>
                  <a:pt x="3187" y="1058"/>
                </a:lnTo>
                <a:lnTo>
                  <a:pt x="3187" y="1060"/>
                </a:lnTo>
                <a:lnTo>
                  <a:pt x="3187" y="1062"/>
                </a:lnTo>
                <a:lnTo>
                  <a:pt x="3187" y="1065"/>
                </a:lnTo>
                <a:lnTo>
                  <a:pt x="3187" y="1867"/>
                </a:lnTo>
                <a:lnTo>
                  <a:pt x="3184" y="1915"/>
                </a:lnTo>
                <a:lnTo>
                  <a:pt x="3175" y="1962"/>
                </a:lnTo>
                <a:lnTo>
                  <a:pt x="3161" y="2007"/>
                </a:lnTo>
                <a:lnTo>
                  <a:pt x="3142" y="2050"/>
                </a:lnTo>
                <a:lnTo>
                  <a:pt x="3117" y="2088"/>
                </a:lnTo>
                <a:lnTo>
                  <a:pt x="3089" y="2125"/>
                </a:lnTo>
                <a:lnTo>
                  <a:pt x="3056" y="2157"/>
                </a:lnTo>
                <a:lnTo>
                  <a:pt x="3020" y="2185"/>
                </a:lnTo>
                <a:lnTo>
                  <a:pt x="2981" y="2210"/>
                </a:lnTo>
                <a:lnTo>
                  <a:pt x="2938" y="2229"/>
                </a:lnTo>
                <a:lnTo>
                  <a:pt x="2893" y="2244"/>
                </a:lnTo>
                <a:lnTo>
                  <a:pt x="2846" y="2252"/>
                </a:lnTo>
                <a:lnTo>
                  <a:pt x="2798" y="2255"/>
                </a:lnTo>
                <a:lnTo>
                  <a:pt x="907" y="2255"/>
                </a:lnTo>
                <a:lnTo>
                  <a:pt x="865" y="2253"/>
                </a:lnTo>
                <a:lnTo>
                  <a:pt x="823" y="2247"/>
                </a:lnTo>
                <a:lnTo>
                  <a:pt x="783" y="2235"/>
                </a:lnTo>
                <a:lnTo>
                  <a:pt x="745" y="2221"/>
                </a:lnTo>
                <a:lnTo>
                  <a:pt x="709" y="2202"/>
                </a:lnTo>
                <a:lnTo>
                  <a:pt x="709" y="2459"/>
                </a:lnTo>
                <a:lnTo>
                  <a:pt x="712" y="2495"/>
                </a:lnTo>
                <a:lnTo>
                  <a:pt x="722" y="2528"/>
                </a:lnTo>
                <a:lnTo>
                  <a:pt x="736" y="2559"/>
                </a:lnTo>
                <a:lnTo>
                  <a:pt x="756" y="2588"/>
                </a:lnTo>
                <a:lnTo>
                  <a:pt x="780" y="2612"/>
                </a:lnTo>
                <a:lnTo>
                  <a:pt x="807" y="2630"/>
                </a:lnTo>
                <a:lnTo>
                  <a:pt x="838" y="2646"/>
                </a:lnTo>
                <a:lnTo>
                  <a:pt x="872" y="2655"/>
                </a:lnTo>
                <a:lnTo>
                  <a:pt x="907" y="2658"/>
                </a:lnTo>
                <a:lnTo>
                  <a:pt x="2705" y="2658"/>
                </a:lnTo>
                <a:lnTo>
                  <a:pt x="2754" y="2661"/>
                </a:lnTo>
                <a:lnTo>
                  <a:pt x="2801" y="2670"/>
                </a:lnTo>
                <a:lnTo>
                  <a:pt x="2844" y="2683"/>
                </a:lnTo>
                <a:lnTo>
                  <a:pt x="2886" y="2703"/>
                </a:lnTo>
                <a:lnTo>
                  <a:pt x="2925" y="2727"/>
                </a:lnTo>
                <a:lnTo>
                  <a:pt x="2960" y="2755"/>
                </a:lnTo>
                <a:lnTo>
                  <a:pt x="2993" y="2787"/>
                </a:lnTo>
                <a:lnTo>
                  <a:pt x="3021" y="2823"/>
                </a:lnTo>
                <a:lnTo>
                  <a:pt x="3045" y="2862"/>
                </a:lnTo>
                <a:lnTo>
                  <a:pt x="3064" y="2903"/>
                </a:lnTo>
                <a:lnTo>
                  <a:pt x="3078" y="2947"/>
                </a:lnTo>
                <a:lnTo>
                  <a:pt x="3087" y="2994"/>
                </a:lnTo>
                <a:lnTo>
                  <a:pt x="3090" y="3042"/>
                </a:lnTo>
                <a:lnTo>
                  <a:pt x="3087" y="3090"/>
                </a:lnTo>
                <a:lnTo>
                  <a:pt x="3078" y="3136"/>
                </a:lnTo>
                <a:lnTo>
                  <a:pt x="3064" y="3180"/>
                </a:lnTo>
                <a:lnTo>
                  <a:pt x="3045" y="3221"/>
                </a:lnTo>
                <a:lnTo>
                  <a:pt x="3021" y="3261"/>
                </a:lnTo>
                <a:lnTo>
                  <a:pt x="2993" y="3296"/>
                </a:lnTo>
                <a:lnTo>
                  <a:pt x="2960" y="3328"/>
                </a:lnTo>
                <a:lnTo>
                  <a:pt x="2925" y="3356"/>
                </a:lnTo>
                <a:lnTo>
                  <a:pt x="2886" y="3380"/>
                </a:lnTo>
                <a:lnTo>
                  <a:pt x="2844" y="3400"/>
                </a:lnTo>
                <a:lnTo>
                  <a:pt x="2801" y="3413"/>
                </a:lnTo>
                <a:lnTo>
                  <a:pt x="2754" y="3423"/>
                </a:lnTo>
                <a:lnTo>
                  <a:pt x="2705" y="3426"/>
                </a:lnTo>
                <a:lnTo>
                  <a:pt x="2657" y="3423"/>
                </a:lnTo>
                <a:lnTo>
                  <a:pt x="2612" y="3413"/>
                </a:lnTo>
                <a:lnTo>
                  <a:pt x="2568" y="3400"/>
                </a:lnTo>
                <a:lnTo>
                  <a:pt x="2526" y="3380"/>
                </a:lnTo>
                <a:lnTo>
                  <a:pt x="2486" y="3357"/>
                </a:lnTo>
                <a:lnTo>
                  <a:pt x="2451" y="3329"/>
                </a:lnTo>
                <a:lnTo>
                  <a:pt x="2418" y="3296"/>
                </a:lnTo>
                <a:lnTo>
                  <a:pt x="2390" y="3261"/>
                </a:lnTo>
                <a:lnTo>
                  <a:pt x="2367" y="3222"/>
                </a:lnTo>
                <a:lnTo>
                  <a:pt x="2347" y="3181"/>
                </a:lnTo>
                <a:lnTo>
                  <a:pt x="2334" y="3136"/>
                </a:lnTo>
                <a:lnTo>
                  <a:pt x="2324" y="3090"/>
                </a:lnTo>
                <a:lnTo>
                  <a:pt x="2321" y="3042"/>
                </a:lnTo>
                <a:lnTo>
                  <a:pt x="2323" y="3000"/>
                </a:lnTo>
                <a:lnTo>
                  <a:pt x="2331" y="2960"/>
                </a:lnTo>
                <a:lnTo>
                  <a:pt x="2341" y="2920"/>
                </a:lnTo>
                <a:lnTo>
                  <a:pt x="2356" y="2884"/>
                </a:lnTo>
                <a:lnTo>
                  <a:pt x="2374" y="2848"/>
                </a:lnTo>
                <a:lnTo>
                  <a:pt x="1518" y="2848"/>
                </a:lnTo>
                <a:lnTo>
                  <a:pt x="1537" y="2883"/>
                </a:lnTo>
                <a:lnTo>
                  <a:pt x="1552" y="2920"/>
                </a:lnTo>
                <a:lnTo>
                  <a:pt x="1562" y="2960"/>
                </a:lnTo>
                <a:lnTo>
                  <a:pt x="1569" y="3000"/>
                </a:lnTo>
                <a:lnTo>
                  <a:pt x="1572" y="3042"/>
                </a:lnTo>
                <a:lnTo>
                  <a:pt x="1568" y="3090"/>
                </a:lnTo>
                <a:lnTo>
                  <a:pt x="1560" y="3136"/>
                </a:lnTo>
                <a:lnTo>
                  <a:pt x="1545" y="3180"/>
                </a:lnTo>
                <a:lnTo>
                  <a:pt x="1527" y="3221"/>
                </a:lnTo>
                <a:lnTo>
                  <a:pt x="1503" y="3261"/>
                </a:lnTo>
                <a:lnTo>
                  <a:pt x="1474" y="3296"/>
                </a:lnTo>
                <a:lnTo>
                  <a:pt x="1442" y="3328"/>
                </a:lnTo>
                <a:lnTo>
                  <a:pt x="1407" y="3356"/>
                </a:lnTo>
                <a:lnTo>
                  <a:pt x="1368" y="3380"/>
                </a:lnTo>
                <a:lnTo>
                  <a:pt x="1326" y="3400"/>
                </a:lnTo>
                <a:lnTo>
                  <a:pt x="1281" y="3413"/>
                </a:lnTo>
                <a:lnTo>
                  <a:pt x="1235" y="3423"/>
                </a:lnTo>
                <a:lnTo>
                  <a:pt x="1187" y="3426"/>
                </a:lnTo>
                <a:lnTo>
                  <a:pt x="1139" y="3423"/>
                </a:lnTo>
                <a:lnTo>
                  <a:pt x="1092" y="3413"/>
                </a:lnTo>
                <a:lnTo>
                  <a:pt x="1048" y="3400"/>
                </a:lnTo>
                <a:lnTo>
                  <a:pt x="1007" y="3380"/>
                </a:lnTo>
                <a:lnTo>
                  <a:pt x="968" y="3357"/>
                </a:lnTo>
                <a:lnTo>
                  <a:pt x="932" y="3329"/>
                </a:lnTo>
                <a:lnTo>
                  <a:pt x="900" y="3296"/>
                </a:lnTo>
                <a:lnTo>
                  <a:pt x="872" y="3261"/>
                </a:lnTo>
                <a:lnTo>
                  <a:pt x="848" y="3222"/>
                </a:lnTo>
                <a:lnTo>
                  <a:pt x="829" y="3181"/>
                </a:lnTo>
                <a:lnTo>
                  <a:pt x="814" y="3136"/>
                </a:lnTo>
                <a:lnTo>
                  <a:pt x="806" y="3090"/>
                </a:lnTo>
                <a:lnTo>
                  <a:pt x="803" y="3042"/>
                </a:lnTo>
                <a:lnTo>
                  <a:pt x="805" y="2999"/>
                </a:lnTo>
                <a:lnTo>
                  <a:pt x="812" y="2958"/>
                </a:lnTo>
                <a:lnTo>
                  <a:pt x="824" y="2918"/>
                </a:lnTo>
                <a:lnTo>
                  <a:pt x="838" y="2880"/>
                </a:lnTo>
                <a:lnTo>
                  <a:pt x="858" y="2845"/>
                </a:lnTo>
                <a:lnTo>
                  <a:pt x="811" y="2836"/>
                </a:lnTo>
                <a:lnTo>
                  <a:pt x="766" y="2821"/>
                </a:lnTo>
                <a:lnTo>
                  <a:pt x="725" y="2801"/>
                </a:lnTo>
                <a:lnTo>
                  <a:pt x="685" y="2777"/>
                </a:lnTo>
                <a:lnTo>
                  <a:pt x="649" y="2749"/>
                </a:lnTo>
                <a:lnTo>
                  <a:pt x="617" y="2717"/>
                </a:lnTo>
                <a:lnTo>
                  <a:pt x="588" y="2680"/>
                </a:lnTo>
                <a:lnTo>
                  <a:pt x="564" y="2642"/>
                </a:lnTo>
                <a:lnTo>
                  <a:pt x="545" y="2599"/>
                </a:lnTo>
                <a:lnTo>
                  <a:pt x="530" y="2555"/>
                </a:lnTo>
                <a:lnTo>
                  <a:pt x="522" y="2508"/>
                </a:lnTo>
                <a:lnTo>
                  <a:pt x="519" y="2459"/>
                </a:lnTo>
                <a:lnTo>
                  <a:pt x="519" y="378"/>
                </a:lnTo>
                <a:lnTo>
                  <a:pt x="57" y="184"/>
                </a:lnTo>
                <a:lnTo>
                  <a:pt x="39" y="172"/>
                </a:lnTo>
                <a:lnTo>
                  <a:pt x="23" y="159"/>
                </a:lnTo>
                <a:lnTo>
                  <a:pt x="10" y="141"/>
                </a:lnTo>
                <a:lnTo>
                  <a:pt x="3" y="122"/>
                </a:lnTo>
                <a:lnTo>
                  <a:pt x="0" y="101"/>
                </a:lnTo>
                <a:lnTo>
                  <a:pt x="1" y="79"/>
                </a:lnTo>
                <a:lnTo>
                  <a:pt x="7" y="59"/>
                </a:lnTo>
                <a:lnTo>
                  <a:pt x="18" y="40"/>
                </a:lnTo>
                <a:lnTo>
                  <a:pt x="32" y="24"/>
                </a:lnTo>
                <a:lnTo>
                  <a:pt x="49" y="12"/>
                </a:lnTo>
                <a:lnTo>
                  <a:pt x="69" y="4"/>
                </a:lnTo>
                <a:lnTo>
                  <a:pt x="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971" name="Group 87"/>
          <p:cNvGrpSpPr/>
          <p:nvPr/>
        </p:nvGrpSpPr>
        <p:grpSpPr>
          <a:xfrm>
            <a:off x="9390628" y="959211"/>
            <a:ext cx="490537" cy="523875"/>
            <a:chOff x="6332538" y="1931988"/>
            <a:chExt cx="490537" cy="523875"/>
          </a:xfrm>
          <a:solidFill>
            <a:srgbClr val="000000"/>
          </a:solidFill>
        </p:grpSpPr>
        <p:sp>
          <p:nvSpPr>
            <p:cNvPr id="1972" name="Freeform 34"/>
            <p:cNvSpPr>
              <a:spLocks/>
            </p:cNvSpPr>
            <p:nvPr/>
          </p:nvSpPr>
          <p:spPr bwMode="auto">
            <a:xfrm>
              <a:off x="6332538" y="2295525"/>
              <a:ext cx="188912" cy="88900"/>
            </a:xfrm>
            <a:custGeom>
              <a:avLst/>
              <a:gdLst>
                <a:gd name="T0" fmla="*/ 1093 w 1191"/>
                <a:gd name="T1" fmla="*/ 0 h 556"/>
                <a:gd name="T2" fmla="*/ 1113 w 1191"/>
                <a:gd name="T3" fmla="*/ 2 h 556"/>
                <a:gd name="T4" fmla="*/ 1133 w 1191"/>
                <a:gd name="T5" fmla="*/ 8 h 556"/>
                <a:gd name="T6" fmla="*/ 1153 w 1191"/>
                <a:gd name="T7" fmla="*/ 19 h 556"/>
                <a:gd name="T8" fmla="*/ 1169 w 1191"/>
                <a:gd name="T9" fmla="*/ 34 h 556"/>
                <a:gd name="T10" fmla="*/ 1181 w 1191"/>
                <a:gd name="T11" fmla="*/ 52 h 556"/>
                <a:gd name="T12" fmla="*/ 1188 w 1191"/>
                <a:gd name="T13" fmla="*/ 71 h 556"/>
                <a:gd name="T14" fmla="*/ 1191 w 1191"/>
                <a:gd name="T15" fmla="*/ 91 h 556"/>
                <a:gd name="T16" fmla="*/ 1189 w 1191"/>
                <a:gd name="T17" fmla="*/ 113 h 556"/>
                <a:gd name="T18" fmla="*/ 1183 w 1191"/>
                <a:gd name="T19" fmla="*/ 133 h 556"/>
                <a:gd name="T20" fmla="*/ 1172 w 1191"/>
                <a:gd name="T21" fmla="*/ 152 h 556"/>
                <a:gd name="T22" fmla="*/ 1130 w 1191"/>
                <a:gd name="T23" fmla="*/ 203 h 556"/>
                <a:gd name="T24" fmla="*/ 1085 w 1191"/>
                <a:gd name="T25" fmla="*/ 251 h 556"/>
                <a:gd name="T26" fmla="*/ 1037 w 1191"/>
                <a:gd name="T27" fmla="*/ 298 h 556"/>
                <a:gd name="T28" fmla="*/ 987 w 1191"/>
                <a:gd name="T29" fmla="*/ 340 h 556"/>
                <a:gd name="T30" fmla="*/ 933 w 1191"/>
                <a:gd name="T31" fmla="*/ 378 h 556"/>
                <a:gd name="T32" fmla="*/ 878 w 1191"/>
                <a:gd name="T33" fmla="*/ 414 h 556"/>
                <a:gd name="T34" fmla="*/ 820 w 1191"/>
                <a:gd name="T35" fmla="*/ 446 h 556"/>
                <a:gd name="T36" fmla="*/ 747 w 1191"/>
                <a:gd name="T37" fmla="*/ 479 h 556"/>
                <a:gd name="T38" fmla="*/ 672 w 1191"/>
                <a:gd name="T39" fmla="*/ 507 h 556"/>
                <a:gd name="T40" fmla="*/ 596 w 1191"/>
                <a:gd name="T41" fmla="*/ 528 h 556"/>
                <a:gd name="T42" fmla="*/ 518 w 1191"/>
                <a:gd name="T43" fmla="*/ 543 h 556"/>
                <a:gd name="T44" fmla="*/ 439 w 1191"/>
                <a:gd name="T45" fmla="*/ 552 h 556"/>
                <a:gd name="T46" fmla="*/ 358 w 1191"/>
                <a:gd name="T47" fmla="*/ 556 h 556"/>
                <a:gd name="T48" fmla="*/ 95 w 1191"/>
                <a:gd name="T49" fmla="*/ 556 h 556"/>
                <a:gd name="T50" fmla="*/ 73 w 1191"/>
                <a:gd name="T51" fmla="*/ 553 h 556"/>
                <a:gd name="T52" fmla="*/ 53 w 1191"/>
                <a:gd name="T53" fmla="*/ 546 h 556"/>
                <a:gd name="T54" fmla="*/ 35 w 1191"/>
                <a:gd name="T55" fmla="*/ 535 h 556"/>
                <a:gd name="T56" fmla="*/ 20 w 1191"/>
                <a:gd name="T57" fmla="*/ 520 h 556"/>
                <a:gd name="T58" fmla="*/ 9 w 1191"/>
                <a:gd name="T59" fmla="*/ 503 h 556"/>
                <a:gd name="T60" fmla="*/ 2 w 1191"/>
                <a:gd name="T61" fmla="*/ 483 h 556"/>
                <a:gd name="T62" fmla="*/ 0 w 1191"/>
                <a:gd name="T63" fmla="*/ 461 h 556"/>
                <a:gd name="T64" fmla="*/ 2 w 1191"/>
                <a:gd name="T65" fmla="*/ 439 h 556"/>
                <a:gd name="T66" fmla="*/ 9 w 1191"/>
                <a:gd name="T67" fmla="*/ 419 h 556"/>
                <a:gd name="T68" fmla="*/ 20 w 1191"/>
                <a:gd name="T69" fmla="*/ 402 h 556"/>
                <a:gd name="T70" fmla="*/ 35 w 1191"/>
                <a:gd name="T71" fmla="*/ 387 h 556"/>
                <a:gd name="T72" fmla="*/ 53 w 1191"/>
                <a:gd name="T73" fmla="*/ 376 h 556"/>
                <a:gd name="T74" fmla="*/ 73 w 1191"/>
                <a:gd name="T75" fmla="*/ 369 h 556"/>
                <a:gd name="T76" fmla="*/ 95 w 1191"/>
                <a:gd name="T77" fmla="*/ 366 h 556"/>
                <a:gd name="T78" fmla="*/ 357 w 1191"/>
                <a:gd name="T79" fmla="*/ 366 h 556"/>
                <a:gd name="T80" fmla="*/ 423 w 1191"/>
                <a:gd name="T81" fmla="*/ 364 h 556"/>
                <a:gd name="T82" fmla="*/ 486 w 1191"/>
                <a:gd name="T83" fmla="*/ 357 h 556"/>
                <a:gd name="T84" fmla="*/ 549 w 1191"/>
                <a:gd name="T85" fmla="*/ 345 h 556"/>
                <a:gd name="T86" fmla="*/ 611 w 1191"/>
                <a:gd name="T87" fmla="*/ 328 h 556"/>
                <a:gd name="T88" fmla="*/ 670 w 1191"/>
                <a:gd name="T89" fmla="*/ 307 h 556"/>
                <a:gd name="T90" fmla="*/ 727 w 1191"/>
                <a:gd name="T91" fmla="*/ 281 h 556"/>
                <a:gd name="T92" fmla="*/ 783 w 1191"/>
                <a:gd name="T93" fmla="*/ 250 h 556"/>
                <a:gd name="T94" fmla="*/ 836 w 1191"/>
                <a:gd name="T95" fmla="*/ 216 h 556"/>
                <a:gd name="T96" fmla="*/ 887 w 1191"/>
                <a:gd name="T97" fmla="*/ 177 h 556"/>
                <a:gd name="T98" fmla="*/ 934 w 1191"/>
                <a:gd name="T99" fmla="*/ 135 h 556"/>
                <a:gd name="T100" fmla="*/ 979 w 1191"/>
                <a:gd name="T101" fmla="*/ 88 h 556"/>
                <a:gd name="T102" fmla="*/ 1020 w 1191"/>
                <a:gd name="T103" fmla="*/ 38 h 556"/>
                <a:gd name="T104" fmla="*/ 1035 w 1191"/>
                <a:gd name="T105" fmla="*/ 22 h 556"/>
                <a:gd name="T106" fmla="*/ 1053 w 1191"/>
                <a:gd name="T107" fmla="*/ 10 h 556"/>
                <a:gd name="T108" fmla="*/ 1072 w 1191"/>
                <a:gd name="T109" fmla="*/ 3 h 556"/>
                <a:gd name="T110" fmla="*/ 1093 w 1191"/>
                <a:gd name="T111" fmla="*/ 0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91" h="556">
                  <a:moveTo>
                    <a:pt x="1093" y="0"/>
                  </a:moveTo>
                  <a:lnTo>
                    <a:pt x="1113" y="2"/>
                  </a:lnTo>
                  <a:lnTo>
                    <a:pt x="1133" y="8"/>
                  </a:lnTo>
                  <a:lnTo>
                    <a:pt x="1153" y="19"/>
                  </a:lnTo>
                  <a:lnTo>
                    <a:pt x="1169" y="34"/>
                  </a:lnTo>
                  <a:lnTo>
                    <a:pt x="1181" y="52"/>
                  </a:lnTo>
                  <a:lnTo>
                    <a:pt x="1188" y="71"/>
                  </a:lnTo>
                  <a:lnTo>
                    <a:pt x="1191" y="91"/>
                  </a:lnTo>
                  <a:lnTo>
                    <a:pt x="1189" y="113"/>
                  </a:lnTo>
                  <a:lnTo>
                    <a:pt x="1183" y="133"/>
                  </a:lnTo>
                  <a:lnTo>
                    <a:pt x="1172" y="152"/>
                  </a:lnTo>
                  <a:lnTo>
                    <a:pt x="1130" y="203"/>
                  </a:lnTo>
                  <a:lnTo>
                    <a:pt x="1085" y="251"/>
                  </a:lnTo>
                  <a:lnTo>
                    <a:pt x="1037" y="298"/>
                  </a:lnTo>
                  <a:lnTo>
                    <a:pt x="987" y="340"/>
                  </a:lnTo>
                  <a:lnTo>
                    <a:pt x="933" y="378"/>
                  </a:lnTo>
                  <a:lnTo>
                    <a:pt x="878" y="414"/>
                  </a:lnTo>
                  <a:lnTo>
                    <a:pt x="820" y="446"/>
                  </a:lnTo>
                  <a:lnTo>
                    <a:pt x="747" y="479"/>
                  </a:lnTo>
                  <a:lnTo>
                    <a:pt x="672" y="507"/>
                  </a:lnTo>
                  <a:lnTo>
                    <a:pt x="596" y="528"/>
                  </a:lnTo>
                  <a:lnTo>
                    <a:pt x="518" y="543"/>
                  </a:lnTo>
                  <a:lnTo>
                    <a:pt x="439" y="552"/>
                  </a:lnTo>
                  <a:lnTo>
                    <a:pt x="358" y="556"/>
                  </a:lnTo>
                  <a:lnTo>
                    <a:pt x="95" y="556"/>
                  </a:lnTo>
                  <a:lnTo>
                    <a:pt x="73" y="553"/>
                  </a:lnTo>
                  <a:lnTo>
                    <a:pt x="53" y="546"/>
                  </a:lnTo>
                  <a:lnTo>
                    <a:pt x="35" y="535"/>
                  </a:lnTo>
                  <a:lnTo>
                    <a:pt x="20" y="520"/>
                  </a:lnTo>
                  <a:lnTo>
                    <a:pt x="9" y="503"/>
                  </a:lnTo>
                  <a:lnTo>
                    <a:pt x="2" y="483"/>
                  </a:lnTo>
                  <a:lnTo>
                    <a:pt x="0" y="461"/>
                  </a:lnTo>
                  <a:lnTo>
                    <a:pt x="2" y="439"/>
                  </a:lnTo>
                  <a:lnTo>
                    <a:pt x="9" y="419"/>
                  </a:lnTo>
                  <a:lnTo>
                    <a:pt x="20" y="402"/>
                  </a:lnTo>
                  <a:lnTo>
                    <a:pt x="35" y="387"/>
                  </a:lnTo>
                  <a:lnTo>
                    <a:pt x="53" y="376"/>
                  </a:lnTo>
                  <a:lnTo>
                    <a:pt x="73" y="369"/>
                  </a:lnTo>
                  <a:lnTo>
                    <a:pt x="95" y="366"/>
                  </a:lnTo>
                  <a:lnTo>
                    <a:pt x="357" y="366"/>
                  </a:lnTo>
                  <a:lnTo>
                    <a:pt x="423" y="364"/>
                  </a:lnTo>
                  <a:lnTo>
                    <a:pt x="486" y="357"/>
                  </a:lnTo>
                  <a:lnTo>
                    <a:pt x="549" y="345"/>
                  </a:lnTo>
                  <a:lnTo>
                    <a:pt x="611" y="328"/>
                  </a:lnTo>
                  <a:lnTo>
                    <a:pt x="670" y="307"/>
                  </a:lnTo>
                  <a:lnTo>
                    <a:pt x="727" y="281"/>
                  </a:lnTo>
                  <a:lnTo>
                    <a:pt x="783" y="250"/>
                  </a:lnTo>
                  <a:lnTo>
                    <a:pt x="836" y="216"/>
                  </a:lnTo>
                  <a:lnTo>
                    <a:pt x="887" y="177"/>
                  </a:lnTo>
                  <a:lnTo>
                    <a:pt x="934" y="135"/>
                  </a:lnTo>
                  <a:lnTo>
                    <a:pt x="979" y="88"/>
                  </a:lnTo>
                  <a:lnTo>
                    <a:pt x="1020" y="38"/>
                  </a:lnTo>
                  <a:lnTo>
                    <a:pt x="1035" y="22"/>
                  </a:lnTo>
                  <a:lnTo>
                    <a:pt x="1053" y="10"/>
                  </a:lnTo>
                  <a:lnTo>
                    <a:pt x="1072" y="3"/>
                  </a:lnTo>
                  <a:lnTo>
                    <a:pt x="10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Freeform 35"/>
            <p:cNvSpPr>
              <a:spLocks/>
            </p:cNvSpPr>
            <p:nvPr/>
          </p:nvSpPr>
          <p:spPr bwMode="auto">
            <a:xfrm>
              <a:off x="6551613" y="1931988"/>
              <a:ext cx="271462" cy="174625"/>
            </a:xfrm>
            <a:custGeom>
              <a:avLst/>
              <a:gdLst>
                <a:gd name="T0" fmla="*/ 1181 w 1703"/>
                <a:gd name="T1" fmla="*/ 4 h 1100"/>
                <a:gd name="T2" fmla="*/ 1218 w 1703"/>
                <a:gd name="T3" fmla="*/ 27 h 1100"/>
                <a:gd name="T4" fmla="*/ 1689 w 1703"/>
                <a:gd name="T5" fmla="*/ 500 h 1100"/>
                <a:gd name="T6" fmla="*/ 1703 w 1703"/>
                <a:gd name="T7" fmla="*/ 539 h 1100"/>
                <a:gd name="T8" fmla="*/ 1698 w 1703"/>
                <a:gd name="T9" fmla="*/ 581 h 1100"/>
                <a:gd name="T10" fmla="*/ 1676 w 1703"/>
                <a:gd name="T11" fmla="*/ 617 h 1100"/>
                <a:gd name="T12" fmla="*/ 1202 w 1703"/>
                <a:gd name="T13" fmla="*/ 1085 h 1100"/>
                <a:gd name="T14" fmla="*/ 1169 w 1703"/>
                <a:gd name="T15" fmla="*/ 1099 h 1100"/>
                <a:gd name="T16" fmla="*/ 1133 w 1703"/>
                <a:gd name="T17" fmla="*/ 1098 h 1100"/>
                <a:gd name="T18" fmla="*/ 1098 w 1703"/>
                <a:gd name="T19" fmla="*/ 1084 h 1100"/>
                <a:gd name="T20" fmla="*/ 1070 w 1703"/>
                <a:gd name="T21" fmla="*/ 1054 h 1100"/>
                <a:gd name="T22" fmla="*/ 1057 w 1703"/>
                <a:gd name="T23" fmla="*/ 1015 h 1100"/>
                <a:gd name="T24" fmla="*/ 1061 w 1703"/>
                <a:gd name="T25" fmla="*/ 974 h 1100"/>
                <a:gd name="T26" fmla="*/ 1084 w 1703"/>
                <a:gd name="T27" fmla="*/ 938 h 1100"/>
                <a:gd name="T28" fmla="*/ 826 w 1703"/>
                <a:gd name="T29" fmla="*/ 645 h 1100"/>
                <a:gd name="T30" fmla="*/ 699 w 1703"/>
                <a:gd name="T31" fmla="*/ 654 h 1100"/>
                <a:gd name="T32" fmla="*/ 577 w 1703"/>
                <a:gd name="T33" fmla="*/ 682 h 1100"/>
                <a:gd name="T34" fmla="*/ 461 w 1703"/>
                <a:gd name="T35" fmla="*/ 728 h 1100"/>
                <a:gd name="T36" fmla="*/ 354 w 1703"/>
                <a:gd name="T37" fmla="*/ 791 h 1100"/>
                <a:gd name="T38" fmla="*/ 257 w 1703"/>
                <a:gd name="T39" fmla="*/ 869 h 1100"/>
                <a:gd name="T40" fmla="*/ 171 w 1703"/>
                <a:gd name="T41" fmla="*/ 964 h 1100"/>
                <a:gd name="T42" fmla="*/ 137 w 1703"/>
                <a:gd name="T43" fmla="*/ 991 h 1100"/>
                <a:gd name="T44" fmla="*/ 95 w 1703"/>
                <a:gd name="T45" fmla="*/ 1000 h 1100"/>
                <a:gd name="T46" fmla="*/ 56 w 1703"/>
                <a:gd name="T47" fmla="*/ 992 h 1100"/>
                <a:gd name="T48" fmla="*/ 21 w 1703"/>
                <a:gd name="T49" fmla="*/ 966 h 1100"/>
                <a:gd name="T50" fmla="*/ 3 w 1703"/>
                <a:gd name="T51" fmla="*/ 928 h 1100"/>
                <a:gd name="T52" fmla="*/ 2 w 1703"/>
                <a:gd name="T53" fmla="*/ 886 h 1100"/>
                <a:gd name="T54" fmla="*/ 19 w 1703"/>
                <a:gd name="T55" fmla="*/ 848 h 1100"/>
                <a:gd name="T56" fmla="*/ 117 w 1703"/>
                <a:gd name="T57" fmla="*/ 739 h 1100"/>
                <a:gd name="T58" fmla="*/ 226 w 1703"/>
                <a:gd name="T59" fmla="*/ 648 h 1100"/>
                <a:gd name="T60" fmla="*/ 345 w 1703"/>
                <a:gd name="T61" fmla="*/ 573 h 1100"/>
                <a:gd name="T62" fmla="*/ 474 w 1703"/>
                <a:gd name="T63" fmla="*/ 516 h 1100"/>
                <a:gd name="T64" fmla="*/ 611 w 1703"/>
                <a:gd name="T65" fmla="*/ 477 h 1100"/>
                <a:gd name="T66" fmla="*/ 753 w 1703"/>
                <a:gd name="T67" fmla="*/ 457 h 1100"/>
                <a:gd name="T68" fmla="*/ 1378 w 1703"/>
                <a:gd name="T69" fmla="*/ 455 h 1100"/>
                <a:gd name="T70" fmla="*/ 1069 w 1703"/>
                <a:gd name="T71" fmla="*/ 144 h 1100"/>
                <a:gd name="T72" fmla="*/ 1056 w 1703"/>
                <a:gd name="T73" fmla="*/ 105 h 1100"/>
                <a:gd name="T74" fmla="*/ 1060 w 1703"/>
                <a:gd name="T75" fmla="*/ 63 h 1100"/>
                <a:gd name="T76" fmla="*/ 1083 w 1703"/>
                <a:gd name="T77" fmla="*/ 27 h 1100"/>
                <a:gd name="T78" fmla="*/ 1120 w 1703"/>
                <a:gd name="T79" fmla="*/ 4 h 1100"/>
                <a:gd name="T80" fmla="*/ 1161 w 1703"/>
                <a:gd name="T81" fmla="*/ 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03" h="1100">
                  <a:moveTo>
                    <a:pt x="1161" y="0"/>
                  </a:moveTo>
                  <a:lnTo>
                    <a:pt x="1181" y="4"/>
                  </a:lnTo>
                  <a:lnTo>
                    <a:pt x="1200" y="13"/>
                  </a:lnTo>
                  <a:lnTo>
                    <a:pt x="1218" y="27"/>
                  </a:lnTo>
                  <a:lnTo>
                    <a:pt x="1676" y="483"/>
                  </a:lnTo>
                  <a:lnTo>
                    <a:pt x="1689" y="500"/>
                  </a:lnTo>
                  <a:lnTo>
                    <a:pt x="1698" y="519"/>
                  </a:lnTo>
                  <a:lnTo>
                    <a:pt x="1703" y="539"/>
                  </a:lnTo>
                  <a:lnTo>
                    <a:pt x="1703" y="559"/>
                  </a:lnTo>
                  <a:lnTo>
                    <a:pt x="1698" y="581"/>
                  </a:lnTo>
                  <a:lnTo>
                    <a:pt x="1689" y="600"/>
                  </a:lnTo>
                  <a:lnTo>
                    <a:pt x="1676" y="617"/>
                  </a:lnTo>
                  <a:lnTo>
                    <a:pt x="1218" y="1071"/>
                  </a:lnTo>
                  <a:lnTo>
                    <a:pt x="1202" y="1085"/>
                  </a:lnTo>
                  <a:lnTo>
                    <a:pt x="1186" y="1093"/>
                  </a:lnTo>
                  <a:lnTo>
                    <a:pt x="1169" y="1099"/>
                  </a:lnTo>
                  <a:lnTo>
                    <a:pt x="1151" y="1100"/>
                  </a:lnTo>
                  <a:lnTo>
                    <a:pt x="1133" y="1098"/>
                  </a:lnTo>
                  <a:lnTo>
                    <a:pt x="1116" y="1093"/>
                  </a:lnTo>
                  <a:lnTo>
                    <a:pt x="1098" y="1084"/>
                  </a:lnTo>
                  <a:lnTo>
                    <a:pt x="1084" y="1071"/>
                  </a:lnTo>
                  <a:lnTo>
                    <a:pt x="1070" y="1054"/>
                  </a:lnTo>
                  <a:lnTo>
                    <a:pt x="1061" y="1035"/>
                  </a:lnTo>
                  <a:lnTo>
                    <a:pt x="1057" y="1015"/>
                  </a:lnTo>
                  <a:lnTo>
                    <a:pt x="1057" y="995"/>
                  </a:lnTo>
                  <a:lnTo>
                    <a:pt x="1061" y="974"/>
                  </a:lnTo>
                  <a:lnTo>
                    <a:pt x="1070" y="955"/>
                  </a:lnTo>
                  <a:lnTo>
                    <a:pt x="1084" y="938"/>
                  </a:lnTo>
                  <a:lnTo>
                    <a:pt x="1379" y="645"/>
                  </a:lnTo>
                  <a:lnTo>
                    <a:pt x="826" y="645"/>
                  </a:lnTo>
                  <a:lnTo>
                    <a:pt x="762" y="647"/>
                  </a:lnTo>
                  <a:lnTo>
                    <a:pt x="699" y="654"/>
                  </a:lnTo>
                  <a:lnTo>
                    <a:pt x="637" y="666"/>
                  </a:lnTo>
                  <a:lnTo>
                    <a:pt x="577" y="682"/>
                  </a:lnTo>
                  <a:lnTo>
                    <a:pt x="518" y="703"/>
                  </a:lnTo>
                  <a:lnTo>
                    <a:pt x="461" y="728"/>
                  </a:lnTo>
                  <a:lnTo>
                    <a:pt x="407" y="758"/>
                  </a:lnTo>
                  <a:lnTo>
                    <a:pt x="354" y="791"/>
                  </a:lnTo>
                  <a:lnTo>
                    <a:pt x="304" y="828"/>
                  </a:lnTo>
                  <a:lnTo>
                    <a:pt x="257" y="869"/>
                  </a:lnTo>
                  <a:lnTo>
                    <a:pt x="213" y="915"/>
                  </a:lnTo>
                  <a:lnTo>
                    <a:pt x="171" y="964"/>
                  </a:lnTo>
                  <a:lnTo>
                    <a:pt x="155" y="980"/>
                  </a:lnTo>
                  <a:lnTo>
                    <a:pt x="137" y="991"/>
                  </a:lnTo>
                  <a:lnTo>
                    <a:pt x="117" y="998"/>
                  </a:lnTo>
                  <a:lnTo>
                    <a:pt x="95" y="1000"/>
                  </a:lnTo>
                  <a:lnTo>
                    <a:pt x="75" y="998"/>
                  </a:lnTo>
                  <a:lnTo>
                    <a:pt x="56" y="992"/>
                  </a:lnTo>
                  <a:lnTo>
                    <a:pt x="38" y="981"/>
                  </a:lnTo>
                  <a:lnTo>
                    <a:pt x="21" y="966"/>
                  </a:lnTo>
                  <a:lnTo>
                    <a:pt x="10" y="948"/>
                  </a:lnTo>
                  <a:lnTo>
                    <a:pt x="3" y="928"/>
                  </a:lnTo>
                  <a:lnTo>
                    <a:pt x="0" y="908"/>
                  </a:lnTo>
                  <a:lnTo>
                    <a:pt x="2" y="886"/>
                  </a:lnTo>
                  <a:lnTo>
                    <a:pt x="8" y="866"/>
                  </a:lnTo>
                  <a:lnTo>
                    <a:pt x="19" y="848"/>
                  </a:lnTo>
                  <a:lnTo>
                    <a:pt x="66" y="792"/>
                  </a:lnTo>
                  <a:lnTo>
                    <a:pt x="117" y="739"/>
                  </a:lnTo>
                  <a:lnTo>
                    <a:pt x="169" y="692"/>
                  </a:lnTo>
                  <a:lnTo>
                    <a:pt x="226" y="648"/>
                  </a:lnTo>
                  <a:lnTo>
                    <a:pt x="284" y="609"/>
                  </a:lnTo>
                  <a:lnTo>
                    <a:pt x="345" y="573"/>
                  </a:lnTo>
                  <a:lnTo>
                    <a:pt x="409" y="542"/>
                  </a:lnTo>
                  <a:lnTo>
                    <a:pt x="474" y="516"/>
                  </a:lnTo>
                  <a:lnTo>
                    <a:pt x="541" y="494"/>
                  </a:lnTo>
                  <a:lnTo>
                    <a:pt x="611" y="477"/>
                  </a:lnTo>
                  <a:lnTo>
                    <a:pt x="681" y="465"/>
                  </a:lnTo>
                  <a:lnTo>
                    <a:pt x="753" y="457"/>
                  </a:lnTo>
                  <a:lnTo>
                    <a:pt x="825" y="455"/>
                  </a:lnTo>
                  <a:lnTo>
                    <a:pt x="1378" y="455"/>
                  </a:lnTo>
                  <a:lnTo>
                    <a:pt x="1083" y="161"/>
                  </a:lnTo>
                  <a:lnTo>
                    <a:pt x="1069" y="144"/>
                  </a:lnTo>
                  <a:lnTo>
                    <a:pt x="1060" y="125"/>
                  </a:lnTo>
                  <a:lnTo>
                    <a:pt x="1056" y="105"/>
                  </a:lnTo>
                  <a:lnTo>
                    <a:pt x="1056" y="84"/>
                  </a:lnTo>
                  <a:lnTo>
                    <a:pt x="1060" y="63"/>
                  </a:lnTo>
                  <a:lnTo>
                    <a:pt x="1069" y="44"/>
                  </a:lnTo>
                  <a:lnTo>
                    <a:pt x="1083" y="27"/>
                  </a:lnTo>
                  <a:lnTo>
                    <a:pt x="1100" y="13"/>
                  </a:lnTo>
                  <a:lnTo>
                    <a:pt x="1120" y="4"/>
                  </a:lnTo>
                  <a:lnTo>
                    <a:pt x="1140" y="0"/>
                  </a:lnTo>
                  <a:lnTo>
                    <a:pt x="11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Freeform 36"/>
            <p:cNvSpPr>
              <a:spLocks/>
            </p:cNvSpPr>
            <p:nvPr/>
          </p:nvSpPr>
          <p:spPr bwMode="auto">
            <a:xfrm>
              <a:off x="6332538" y="2003425"/>
              <a:ext cx="490537" cy="452438"/>
            </a:xfrm>
            <a:custGeom>
              <a:avLst/>
              <a:gdLst>
                <a:gd name="T0" fmla="*/ 438 w 3083"/>
                <a:gd name="T1" fmla="*/ 3 h 2848"/>
                <a:gd name="T2" fmla="*/ 665 w 3083"/>
                <a:gd name="T3" fmla="*/ 47 h 2848"/>
                <a:gd name="T4" fmla="*/ 872 w 3083"/>
                <a:gd name="T5" fmla="*/ 139 h 2848"/>
                <a:gd name="T6" fmla="*/ 1052 w 3083"/>
                <a:gd name="T7" fmla="*/ 271 h 2848"/>
                <a:gd name="T8" fmla="*/ 1197 w 3083"/>
                <a:gd name="T9" fmla="*/ 440 h 2848"/>
                <a:gd name="T10" fmla="*/ 1304 w 3083"/>
                <a:gd name="T11" fmla="*/ 638 h 2848"/>
                <a:gd name="T12" fmla="*/ 1365 w 3083"/>
                <a:gd name="T13" fmla="*/ 858 h 2848"/>
                <a:gd name="T14" fmla="*/ 1377 w 3083"/>
                <a:gd name="T15" fmla="*/ 1379 h 2848"/>
                <a:gd name="T16" fmla="*/ 1403 w 3083"/>
                <a:gd name="T17" fmla="*/ 1586 h 2848"/>
                <a:gd name="T18" fmla="*/ 1479 w 3083"/>
                <a:gd name="T19" fmla="*/ 1775 h 2848"/>
                <a:gd name="T20" fmla="*/ 1597 w 3083"/>
                <a:gd name="T21" fmla="*/ 1937 h 2848"/>
                <a:gd name="T22" fmla="*/ 1750 w 3083"/>
                <a:gd name="T23" fmla="*/ 2067 h 2848"/>
                <a:gd name="T24" fmla="*/ 1931 w 3083"/>
                <a:gd name="T25" fmla="*/ 2157 h 2848"/>
                <a:gd name="T26" fmla="*/ 2135 w 3083"/>
                <a:gd name="T27" fmla="*/ 2200 h 2848"/>
                <a:gd name="T28" fmla="*/ 2464 w 3083"/>
                <a:gd name="T29" fmla="*/ 1910 h 2848"/>
                <a:gd name="T30" fmla="*/ 2437 w 3083"/>
                <a:gd name="T31" fmla="*/ 1853 h 2848"/>
                <a:gd name="T32" fmla="*/ 2450 w 3083"/>
                <a:gd name="T33" fmla="*/ 1794 h 2848"/>
                <a:gd name="T34" fmla="*/ 2501 w 3083"/>
                <a:gd name="T35" fmla="*/ 1753 h 2848"/>
                <a:gd name="T36" fmla="*/ 2562 w 3083"/>
                <a:gd name="T37" fmla="*/ 1753 h 2848"/>
                <a:gd name="T38" fmla="*/ 3056 w 3083"/>
                <a:gd name="T39" fmla="*/ 2231 h 2848"/>
                <a:gd name="T40" fmla="*/ 3083 w 3083"/>
                <a:gd name="T41" fmla="*/ 2288 h 2848"/>
                <a:gd name="T42" fmla="*/ 3069 w 3083"/>
                <a:gd name="T43" fmla="*/ 2348 h 2848"/>
                <a:gd name="T44" fmla="*/ 2582 w 3083"/>
                <a:gd name="T45" fmla="*/ 2833 h 2848"/>
                <a:gd name="T46" fmla="*/ 2531 w 3083"/>
                <a:gd name="T47" fmla="*/ 2848 h 2848"/>
                <a:gd name="T48" fmla="*/ 2478 w 3083"/>
                <a:gd name="T49" fmla="*/ 2832 h 2848"/>
                <a:gd name="T50" fmla="*/ 2441 w 3083"/>
                <a:gd name="T51" fmla="*/ 2784 h 2848"/>
                <a:gd name="T52" fmla="*/ 2441 w 3083"/>
                <a:gd name="T53" fmla="*/ 2722 h 2848"/>
                <a:gd name="T54" fmla="*/ 2759 w 3083"/>
                <a:gd name="T55" fmla="*/ 2393 h 2848"/>
                <a:gd name="T56" fmla="*/ 2049 w 3083"/>
                <a:gd name="T57" fmla="*/ 2381 h 2848"/>
                <a:gd name="T58" fmla="*/ 1827 w 3083"/>
                <a:gd name="T59" fmla="*/ 2320 h 2848"/>
                <a:gd name="T60" fmla="*/ 1629 w 3083"/>
                <a:gd name="T61" fmla="*/ 2214 h 2848"/>
                <a:gd name="T62" fmla="*/ 1460 w 3083"/>
                <a:gd name="T63" fmla="*/ 2068 h 2848"/>
                <a:gd name="T64" fmla="*/ 1327 w 3083"/>
                <a:gd name="T65" fmla="*/ 1890 h 2848"/>
                <a:gd name="T66" fmla="*/ 1235 w 3083"/>
                <a:gd name="T67" fmla="*/ 1685 h 2848"/>
                <a:gd name="T68" fmla="*/ 1190 w 3083"/>
                <a:gd name="T69" fmla="*/ 1458 h 2848"/>
                <a:gd name="T70" fmla="*/ 1184 w 3083"/>
                <a:gd name="T71" fmla="*/ 943 h 2848"/>
                <a:gd name="T72" fmla="*/ 1141 w 3083"/>
                <a:gd name="T73" fmla="*/ 741 h 2848"/>
                <a:gd name="T74" fmla="*/ 1050 w 3083"/>
                <a:gd name="T75" fmla="*/ 560 h 2848"/>
                <a:gd name="T76" fmla="*/ 919 w 3083"/>
                <a:gd name="T77" fmla="*/ 408 h 2848"/>
                <a:gd name="T78" fmla="*/ 756 w 3083"/>
                <a:gd name="T79" fmla="*/ 292 h 2848"/>
                <a:gd name="T80" fmla="*/ 567 w 3083"/>
                <a:gd name="T81" fmla="*/ 216 h 2848"/>
                <a:gd name="T82" fmla="*/ 358 w 3083"/>
                <a:gd name="T83" fmla="*/ 190 h 2848"/>
                <a:gd name="T84" fmla="*/ 54 w 3083"/>
                <a:gd name="T85" fmla="*/ 180 h 2848"/>
                <a:gd name="T86" fmla="*/ 10 w 3083"/>
                <a:gd name="T87" fmla="*/ 137 h 2848"/>
                <a:gd name="T88" fmla="*/ 3 w 3083"/>
                <a:gd name="T89" fmla="*/ 73 h 2848"/>
                <a:gd name="T90" fmla="*/ 35 w 3083"/>
                <a:gd name="T91" fmla="*/ 21 h 2848"/>
                <a:gd name="T92" fmla="*/ 95 w 3083"/>
                <a:gd name="T93" fmla="*/ 0 h 2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83" h="2848">
                  <a:moveTo>
                    <a:pt x="95" y="0"/>
                  </a:moveTo>
                  <a:lnTo>
                    <a:pt x="358" y="0"/>
                  </a:lnTo>
                  <a:lnTo>
                    <a:pt x="438" y="3"/>
                  </a:lnTo>
                  <a:lnTo>
                    <a:pt x="516" y="12"/>
                  </a:lnTo>
                  <a:lnTo>
                    <a:pt x="592" y="27"/>
                  </a:lnTo>
                  <a:lnTo>
                    <a:pt x="665" y="47"/>
                  </a:lnTo>
                  <a:lnTo>
                    <a:pt x="737" y="73"/>
                  </a:lnTo>
                  <a:lnTo>
                    <a:pt x="806" y="103"/>
                  </a:lnTo>
                  <a:lnTo>
                    <a:pt x="872" y="139"/>
                  </a:lnTo>
                  <a:lnTo>
                    <a:pt x="935" y="179"/>
                  </a:lnTo>
                  <a:lnTo>
                    <a:pt x="995" y="223"/>
                  </a:lnTo>
                  <a:lnTo>
                    <a:pt x="1052" y="271"/>
                  </a:lnTo>
                  <a:lnTo>
                    <a:pt x="1104" y="324"/>
                  </a:lnTo>
                  <a:lnTo>
                    <a:pt x="1153" y="380"/>
                  </a:lnTo>
                  <a:lnTo>
                    <a:pt x="1197" y="440"/>
                  </a:lnTo>
                  <a:lnTo>
                    <a:pt x="1238" y="503"/>
                  </a:lnTo>
                  <a:lnTo>
                    <a:pt x="1273" y="568"/>
                  </a:lnTo>
                  <a:lnTo>
                    <a:pt x="1304" y="638"/>
                  </a:lnTo>
                  <a:lnTo>
                    <a:pt x="1330" y="708"/>
                  </a:lnTo>
                  <a:lnTo>
                    <a:pt x="1350" y="782"/>
                  </a:lnTo>
                  <a:lnTo>
                    <a:pt x="1365" y="858"/>
                  </a:lnTo>
                  <a:lnTo>
                    <a:pt x="1374" y="935"/>
                  </a:lnTo>
                  <a:lnTo>
                    <a:pt x="1377" y="1014"/>
                  </a:lnTo>
                  <a:lnTo>
                    <a:pt x="1377" y="1379"/>
                  </a:lnTo>
                  <a:lnTo>
                    <a:pt x="1380" y="1450"/>
                  </a:lnTo>
                  <a:lnTo>
                    <a:pt x="1389" y="1519"/>
                  </a:lnTo>
                  <a:lnTo>
                    <a:pt x="1403" y="1586"/>
                  </a:lnTo>
                  <a:lnTo>
                    <a:pt x="1424" y="1652"/>
                  </a:lnTo>
                  <a:lnTo>
                    <a:pt x="1449" y="1715"/>
                  </a:lnTo>
                  <a:lnTo>
                    <a:pt x="1479" y="1775"/>
                  </a:lnTo>
                  <a:lnTo>
                    <a:pt x="1514" y="1833"/>
                  </a:lnTo>
                  <a:lnTo>
                    <a:pt x="1553" y="1887"/>
                  </a:lnTo>
                  <a:lnTo>
                    <a:pt x="1597" y="1937"/>
                  </a:lnTo>
                  <a:lnTo>
                    <a:pt x="1644" y="1985"/>
                  </a:lnTo>
                  <a:lnTo>
                    <a:pt x="1696" y="2028"/>
                  </a:lnTo>
                  <a:lnTo>
                    <a:pt x="1750" y="2067"/>
                  </a:lnTo>
                  <a:lnTo>
                    <a:pt x="1808" y="2101"/>
                  </a:lnTo>
                  <a:lnTo>
                    <a:pt x="1869" y="2132"/>
                  </a:lnTo>
                  <a:lnTo>
                    <a:pt x="1931" y="2157"/>
                  </a:lnTo>
                  <a:lnTo>
                    <a:pt x="1997" y="2177"/>
                  </a:lnTo>
                  <a:lnTo>
                    <a:pt x="2065" y="2192"/>
                  </a:lnTo>
                  <a:lnTo>
                    <a:pt x="2135" y="2200"/>
                  </a:lnTo>
                  <a:lnTo>
                    <a:pt x="2206" y="2203"/>
                  </a:lnTo>
                  <a:lnTo>
                    <a:pt x="2759" y="2203"/>
                  </a:lnTo>
                  <a:lnTo>
                    <a:pt x="2464" y="1910"/>
                  </a:lnTo>
                  <a:lnTo>
                    <a:pt x="2450" y="1893"/>
                  </a:lnTo>
                  <a:lnTo>
                    <a:pt x="2441" y="1874"/>
                  </a:lnTo>
                  <a:lnTo>
                    <a:pt x="2437" y="1853"/>
                  </a:lnTo>
                  <a:lnTo>
                    <a:pt x="2437" y="1833"/>
                  </a:lnTo>
                  <a:lnTo>
                    <a:pt x="2441" y="1813"/>
                  </a:lnTo>
                  <a:lnTo>
                    <a:pt x="2450" y="1794"/>
                  </a:lnTo>
                  <a:lnTo>
                    <a:pt x="2464" y="1776"/>
                  </a:lnTo>
                  <a:lnTo>
                    <a:pt x="2481" y="1762"/>
                  </a:lnTo>
                  <a:lnTo>
                    <a:pt x="2501" y="1753"/>
                  </a:lnTo>
                  <a:lnTo>
                    <a:pt x="2521" y="1748"/>
                  </a:lnTo>
                  <a:lnTo>
                    <a:pt x="2541" y="1748"/>
                  </a:lnTo>
                  <a:lnTo>
                    <a:pt x="2562" y="1753"/>
                  </a:lnTo>
                  <a:lnTo>
                    <a:pt x="2581" y="1762"/>
                  </a:lnTo>
                  <a:lnTo>
                    <a:pt x="2599" y="1776"/>
                  </a:lnTo>
                  <a:lnTo>
                    <a:pt x="3056" y="2231"/>
                  </a:lnTo>
                  <a:lnTo>
                    <a:pt x="3069" y="2248"/>
                  </a:lnTo>
                  <a:lnTo>
                    <a:pt x="3078" y="2267"/>
                  </a:lnTo>
                  <a:lnTo>
                    <a:pt x="3083" y="2288"/>
                  </a:lnTo>
                  <a:lnTo>
                    <a:pt x="3083" y="2308"/>
                  </a:lnTo>
                  <a:lnTo>
                    <a:pt x="3078" y="2329"/>
                  </a:lnTo>
                  <a:lnTo>
                    <a:pt x="3069" y="2348"/>
                  </a:lnTo>
                  <a:lnTo>
                    <a:pt x="3056" y="2365"/>
                  </a:lnTo>
                  <a:lnTo>
                    <a:pt x="2598" y="2820"/>
                  </a:lnTo>
                  <a:lnTo>
                    <a:pt x="2582" y="2833"/>
                  </a:lnTo>
                  <a:lnTo>
                    <a:pt x="2566" y="2841"/>
                  </a:lnTo>
                  <a:lnTo>
                    <a:pt x="2549" y="2847"/>
                  </a:lnTo>
                  <a:lnTo>
                    <a:pt x="2531" y="2848"/>
                  </a:lnTo>
                  <a:lnTo>
                    <a:pt x="2513" y="2846"/>
                  </a:lnTo>
                  <a:lnTo>
                    <a:pt x="2496" y="2841"/>
                  </a:lnTo>
                  <a:lnTo>
                    <a:pt x="2478" y="2832"/>
                  </a:lnTo>
                  <a:lnTo>
                    <a:pt x="2464" y="2820"/>
                  </a:lnTo>
                  <a:lnTo>
                    <a:pt x="2450" y="2803"/>
                  </a:lnTo>
                  <a:lnTo>
                    <a:pt x="2441" y="2784"/>
                  </a:lnTo>
                  <a:lnTo>
                    <a:pt x="2437" y="2763"/>
                  </a:lnTo>
                  <a:lnTo>
                    <a:pt x="2437" y="2743"/>
                  </a:lnTo>
                  <a:lnTo>
                    <a:pt x="2441" y="2722"/>
                  </a:lnTo>
                  <a:lnTo>
                    <a:pt x="2450" y="2703"/>
                  </a:lnTo>
                  <a:lnTo>
                    <a:pt x="2464" y="2686"/>
                  </a:lnTo>
                  <a:lnTo>
                    <a:pt x="2759" y="2393"/>
                  </a:lnTo>
                  <a:lnTo>
                    <a:pt x="2206" y="2393"/>
                  </a:lnTo>
                  <a:lnTo>
                    <a:pt x="2126" y="2389"/>
                  </a:lnTo>
                  <a:lnTo>
                    <a:pt x="2049" y="2381"/>
                  </a:lnTo>
                  <a:lnTo>
                    <a:pt x="1973" y="2366"/>
                  </a:lnTo>
                  <a:lnTo>
                    <a:pt x="1899" y="2346"/>
                  </a:lnTo>
                  <a:lnTo>
                    <a:pt x="1827" y="2320"/>
                  </a:lnTo>
                  <a:lnTo>
                    <a:pt x="1758" y="2290"/>
                  </a:lnTo>
                  <a:lnTo>
                    <a:pt x="1692" y="2254"/>
                  </a:lnTo>
                  <a:lnTo>
                    <a:pt x="1629" y="2214"/>
                  </a:lnTo>
                  <a:lnTo>
                    <a:pt x="1569" y="2170"/>
                  </a:lnTo>
                  <a:lnTo>
                    <a:pt x="1513" y="2122"/>
                  </a:lnTo>
                  <a:lnTo>
                    <a:pt x="1460" y="2068"/>
                  </a:lnTo>
                  <a:lnTo>
                    <a:pt x="1411" y="2013"/>
                  </a:lnTo>
                  <a:lnTo>
                    <a:pt x="1366" y="1953"/>
                  </a:lnTo>
                  <a:lnTo>
                    <a:pt x="1327" y="1890"/>
                  </a:lnTo>
                  <a:lnTo>
                    <a:pt x="1290" y="1825"/>
                  </a:lnTo>
                  <a:lnTo>
                    <a:pt x="1260" y="1755"/>
                  </a:lnTo>
                  <a:lnTo>
                    <a:pt x="1235" y="1685"/>
                  </a:lnTo>
                  <a:lnTo>
                    <a:pt x="1213" y="1610"/>
                  </a:lnTo>
                  <a:lnTo>
                    <a:pt x="1199" y="1535"/>
                  </a:lnTo>
                  <a:lnTo>
                    <a:pt x="1190" y="1458"/>
                  </a:lnTo>
                  <a:lnTo>
                    <a:pt x="1187" y="1379"/>
                  </a:lnTo>
                  <a:lnTo>
                    <a:pt x="1187" y="1014"/>
                  </a:lnTo>
                  <a:lnTo>
                    <a:pt x="1184" y="943"/>
                  </a:lnTo>
                  <a:lnTo>
                    <a:pt x="1175" y="874"/>
                  </a:lnTo>
                  <a:lnTo>
                    <a:pt x="1160" y="807"/>
                  </a:lnTo>
                  <a:lnTo>
                    <a:pt x="1141" y="741"/>
                  </a:lnTo>
                  <a:lnTo>
                    <a:pt x="1115" y="678"/>
                  </a:lnTo>
                  <a:lnTo>
                    <a:pt x="1085" y="618"/>
                  </a:lnTo>
                  <a:lnTo>
                    <a:pt x="1050" y="560"/>
                  </a:lnTo>
                  <a:lnTo>
                    <a:pt x="1010" y="506"/>
                  </a:lnTo>
                  <a:lnTo>
                    <a:pt x="967" y="456"/>
                  </a:lnTo>
                  <a:lnTo>
                    <a:pt x="919" y="408"/>
                  </a:lnTo>
                  <a:lnTo>
                    <a:pt x="869" y="365"/>
                  </a:lnTo>
                  <a:lnTo>
                    <a:pt x="814" y="326"/>
                  </a:lnTo>
                  <a:lnTo>
                    <a:pt x="756" y="292"/>
                  </a:lnTo>
                  <a:lnTo>
                    <a:pt x="696" y="261"/>
                  </a:lnTo>
                  <a:lnTo>
                    <a:pt x="633" y="236"/>
                  </a:lnTo>
                  <a:lnTo>
                    <a:pt x="567" y="216"/>
                  </a:lnTo>
                  <a:lnTo>
                    <a:pt x="500" y="201"/>
                  </a:lnTo>
                  <a:lnTo>
                    <a:pt x="430" y="193"/>
                  </a:lnTo>
                  <a:lnTo>
                    <a:pt x="358" y="190"/>
                  </a:lnTo>
                  <a:lnTo>
                    <a:pt x="95" y="190"/>
                  </a:lnTo>
                  <a:lnTo>
                    <a:pt x="73" y="187"/>
                  </a:lnTo>
                  <a:lnTo>
                    <a:pt x="54" y="180"/>
                  </a:lnTo>
                  <a:lnTo>
                    <a:pt x="35" y="169"/>
                  </a:lnTo>
                  <a:lnTo>
                    <a:pt x="21" y="154"/>
                  </a:lnTo>
                  <a:lnTo>
                    <a:pt x="10" y="137"/>
                  </a:lnTo>
                  <a:lnTo>
                    <a:pt x="3" y="116"/>
                  </a:lnTo>
                  <a:lnTo>
                    <a:pt x="0" y="94"/>
                  </a:lnTo>
                  <a:lnTo>
                    <a:pt x="3" y="73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5" y="21"/>
                  </a:lnTo>
                  <a:lnTo>
                    <a:pt x="54" y="10"/>
                  </a:lnTo>
                  <a:lnTo>
                    <a:pt x="73" y="3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75" name="Group 94"/>
          <p:cNvGrpSpPr/>
          <p:nvPr/>
        </p:nvGrpSpPr>
        <p:grpSpPr>
          <a:xfrm>
            <a:off x="8429733" y="1012392"/>
            <a:ext cx="541338" cy="417513"/>
            <a:chOff x="5353050" y="1984375"/>
            <a:chExt cx="541338" cy="417513"/>
          </a:xfrm>
          <a:solidFill>
            <a:srgbClr val="000000"/>
          </a:solidFill>
        </p:grpSpPr>
        <p:sp>
          <p:nvSpPr>
            <p:cNvPr id="1976" name="Freeform 41"/>
            <p:cNvSpPr>
              <a:spLocks noEditPoints="1"/>
            </p:cNvSpPr>
            <p:nvPr/>
          </p:nvSpPr>
          <p:spPr bwMode="auto">
            <a:xfrm>
              <a:off x="5353050" y="1984375"/>
              <a:ext cx="330200" cy="417513"/>
            </a:xfrm>
            <a:custGeom>
              <a:avLst/>
              <a:gdLst>
                <a:gd name="T0" fmla="*/ 308 w 2081"/>
                <a:gd name="T1" fmla="*/ 811 h 2630"/>
                <a:gd name="T2" fmla="*/ 233 w 2081"/>
                <a:gd name="T3" fmla="*/ 863 h 2630"/>
                <a:gd name="T4" fmla="*/ 193 w 2081"/>
                <a:gd name="T5" fmla="*/ 947 h 2630"/>
                <a:gd name="T6" fmla="*/ 193 w 2081"/>
                <a:gd name="T7" fmla="*/ 1682 h 2630"/>
                <a:gd name="T8" fmla="*/ 233 w 2081"/>
                <a:gd name="T9" fmla="*/ 1766 h 2630"/>
                <a:gd name="T10" fmla="*/ 308 w 2081"/>
                <a:gd name="T11" fmla="*/ 1819 h 2630"/>
                <a:gd name="T12" fmla="*/ 833 w 2081"/>
                <a:gd name="T13" fmla="*/ 1831 h 2630"/>
                <a:gd name="T14" fmla="*/ 1891 w 2081"/>
                <a:gd name="T15" fmla="*/ 194 h 2630"/>
                <a:gd name="T16" fmla="*/ 1668 w 2081"/>
                <a:gd name="T17" fmla="*/ 236 h 2630"/>
                <a:gd name="T18" fmla="*/ 1459 w 2081"/>
                <a:gd name="T19" fmla="*/ 321 h 2630"/>
                <a:gd name="T20" fmla="*/ 1271 w 2081"/>
                <a:gd name="T21" fmla="*/ 446 h 2630"/>
                <a:gd name="T22" fmla="*/ 1111 w 2081"/>
                <a:gd name="T23" fmla="*/ 606 h 2630"/>
                <a:gd name="T24" fmla="*/ 1022 w 2081"/>
                <a:gd name="T25" fmla="*/ 1899 h 2630"/>
                <a:gd name="T26" fmla="*/ 1160 w 2081"/>
                <a:gd name="T27" fmla="*/ 2081 h 2630"/>
                <a:gd name="T28" fmla="*/ 1331 w 2081"/>
                <a:gd name="T29" fmla="*/ 2230 h 2630"/>
                <a:gd name="T30" fmla="*/ 1526 w 2081"/>
                <a:gd name="T31" fmla="*/ 2342 h 2630"/>
                <a:gd name="T32" fmla="*/ 1741 w 2081"/>
                <a:gd name="T33" fmla="*/ 2413 h 2630"/>
                <a:gd name="T34" fmla="*/ 1891 w 2081"/>
                <a:gd name="T35" fmla="*/ 194 h 2630"/>
                <a:gd name="T36" fmla="*/ 2028 w 2081"/>
                <a:gd name="T37" fmla="*/ 9 h 2630"/>
                <a:gd name="T38" fmla="*/ 2072 w 2081"/>
                <a:gd name="T39" fmla="*/ 54 h 2630"/>
                <a:gd name="T40" fmla="*/ 2081 w 2081"/>
                <a:gd name="T41" fmla="*/ 2535 h 2630"/>
                <a:gd name="T42" fmla="*/ 2060 w 2081"/>
                <a:gd name="T43" fmla="*/ 2594 h 2630"/>
                <a:gd name="T44" fmla="*/ 2008 w 2081"/>
                <a:gd name="T45" fmla="*/ 2627 h 2630"/>
                <a:gd name="T46" fmla="*/ 1810 w 2081"/>
                <a:gd name="T47" fmla="*/ 2617 h 2630"/>
                <a:gd name="T48" fmla="*/ 1556 w 2081"/>
                <a:gd name="T49" fmla="*/ 2558 h 2630"/>
                <a:gd name="T50" fmla="*/ 1319 w 2081"/>
                <a:gd name="T51" fmla="*/ 2448 h 2630"/>
                <a:gd name="T52" fmla="*/ 1128 w 2081"/>
                <a:gd name="T53" fmla="*/ 2312 h 2630"/>
                <a:gd name="T54" fmla="*/ 965 w 2081"/>
                <a:gd name="T55" fmla="*/ 2145 h 2630"/>
                <a:gd name="T56" fmla="*/ 371 w 2081"/>
                <a:gd name="T57" fmla="*/ 2019 h 2630"/>
                <a:gd name="T58" fmla="*/ 237 w 2081"/>
                <a:gd name="T59" fmla="*/ 1995 h 2630"/>
                <a:gd name="T60" fmla="*/ 124 w 2081"/>
                <a:gd name="T61" fmla="*/ 1926 h 2630"/>
                <a:gd name="T62" fmla="*/ 43 w 2081"/>
                <a:gd name="T63" fmla="*/ 1823 h 2630"/>
                <a:gd name="T64" fmla="*/ 3 w 2081"/>
                <a:gd name="T65" fmla="*/ 1696 h 2630"/>
                <a:gd name="T66" fmla="*/ 3 w 2081"/>
                <a:gd name="T67" fmla="*/ 933 h 2630"/>
                <a:gd name="T68" fmla="*/ 43 w 2081"/>
                <a:gd name="T69" fmla="*/ 805 h 2630"/>
                <a:gd name="T70" fmla="*/ 124 w 2081"/>
                <a:gd name="T71" fmla="*/ 703 h 2630"/>
                <a:gd name="T72" fmla="*/ 237 w 2081"/>
                <a:gd name="T73" fmla="*/ 634 h 2630"/>
                <a:gd name="T74" fmla="*/ 371 w 2081"/>
                <a:gd name="T75" fmla="*/ 610 h 2630"/>
                <a:gd name="T76" fmla="*/ 965 w 2081"/>
                <a:gd name="T77" fmla="*/ 484 h 2630"/>
                <a:gd name="T78" fmla="*/ 1128 w 2081"/>
                <a:gd name="T79" fmla="*/ 317 h 2630"/>
                <a:gd name="T80" fmla="*/ 1319 w 2081"/>
                <a:gd name="T81" fmla="*/ 182 h 2630"/>
                <a:gd name="T82" fmla="*/ 1556 w 2081"/>
                <a:gd name="T83" fmla="*/ 71 h 2630"/>
                <a:gd name="T84" fmla="*/ 1810 w 2081"/>
                <a:gd name="T85" fmla="*/ 11 h 2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81" h="2630">
                  <a:moveTo>
                    <a:pt x="371" y="799"/>
                  </a:moveTo>
                  <a:lnTo>
                    <a:pt x="338" y="802"/>
                  </a:lnTo>
                  <a:lnTo>
                    <a:pt x="308" y="811"/>
                  </a:lnTo>
                  <a:lnTo>
                    <a:pt x="279" y="824"/>
                  </a:lnTo>
                  <a:lnTo>
                    <a:pt x="254" y="842"/>
                  </a:lnTo>
                  <a:lnTo>
                    <a:pt x="233" y="863"/>
                  </a:lnTo>
                  <a:lnTo>
                    <a:pt x="215" y="889"/>
                  </a:lnTo>
                  <a:lnTo>
                    <a:pt x="202" y="917"/>
                  </a:lnTo>
                  <a:lnTo>
                    <a:pt x="193" y="947"/>
                  </a:lnTo>
                  <a:lnTo>
                    <a:pt x="190" y="980"/>
                  </a:lnTo>
                  <a:lnTo>
                    <a:pt x="190" y="1650"/>
                  </a:lnTo>
                  <a:lnTo>
                    <a:pt x="193" y="1682"/>
                  </a:lnTo>
                  <a:lnTo>
                    <a:pt x="202" y="1713"/>
                  </a:lnTo>
                  <a:lnTo>
                    <a:pt x="215" y="1741"/>
                  </a:lnTo>
                  <a:lnTo>
                    <a:pt x="233" y="1766"/>
                  </a:lnTo>
                  <a:lnTo>
                    <a:pt x="254" y="1787"/>
                  </a:lnTo>
                  <a:lnTo>
                    <a:pt x="279" y="1806"/>
                  </a:lnTo>
                  <a:lnTo>
                    <a:pt x="308" y="1819"/>
                  </a:lnTo>
                  <a:lnTo>
                    <a:pt x="338" y="1827"/>
                  </a:lnTo>
                  <a:lnTo>
                    <a:pt x="371" y="1831"/>
                  </a:lnTo>
                  <a:lnTo>
                    <a:pt x="833" y="1831"/>
                  </a:lnTo>
                  <a:lnTo>
                    <a:pt x="833" y="799"/>
                  </a:lnTo>
                  <a:lnTo>
                    <a:pt x="371" y="799"/>
                  </a:lnTo>
                  <a:close/>
                  <a:moveTo>
                    <a:pt x="1891" y="194"/>
                  </a:moveTo>
                  <a:lnTo>
                    <a:pt x="1816" y="203"/>
                  </a:lnTo>
                  <a:lnTo>
                    <a:pt x="1741" y="217"/>
                  </a:lnTo>
                  <a:lnTo>
                    <a:pt x="1668" y="236"/>
                  </a:lnTo>
                  <a:lnTo>
                    <a:pt x="1597" y="260"/>
                  </a:lnTo>
                  <a:lnTo>
                    <a:pt x="1526" y="288"/>
                  </a:lnTo>
                  <a:lnTo>
                    <a:pt x="1459" y="321"/>
                  </a:lnTo>
                  <a:lnTo>
                    <a:pt x="1394" y="359"/>
                  </a:lnTo>
                  <a:lnTo>
                    <a:pt x="1331" y="400"/>
                  </a:lnTo>
                  <a:lnTo>
                    <a:pt x="1271" y="446"/>
                  </a:lnTo>
                  <a:lnTo>
                    <a:pt x="1214" y="495"/>
                  </a:lnTo>
                  <a:lnTo>
                    <a:pt x="1160" y="549"/>
                  </a:lnTo>
                  <a:lnTo>
                    <a:pt x="1111" y="606"/>
                  </a:lnTo>
                  <a:lnTo>
                    <a:pt x="1064" y="667"/>
                  </a:lnTo>
                  <a:lnTo>
                    <a:pt x="1022" y="731"/>
                  </a:lnTo>
                  <a:lnTo>
                    <a:pt x="1022" y="1899"/>
                  </a:lnTo>
                  <a:lnTo>
                    <a:pt x="1064" y="1963"/>
                  </a:lnTo>
                  <a:lnTo>
                    <a:pt x="1111" y="2023"/>
                  </a:lnTo>
                  <a:lnTo>
                    <a:pt x="1160" y="2081"/>
                  </a:lnTo>
                  <a:lnTo>
                    <a:pt x="1214" y="2135"/>
                  </a:lnTo>
                  <a:lnTo>
                    <a:pt x="1271" y="2184"/>
                  </a:lnTo>
                  <a:lnTo>
                    <a:pt x="1331" y="2230"/>
                  </a:lnTo>
                  <a:lnTo>
                    <a:pt x="1394" y="2272"/>
                  </a:lnTo>
                  <a:lnTo>
                    <a:pt x="1459" y="2309"/>
                  </a:lnTo>
                  <a:lnTo>
                    <a:pt x="1526" y="2342"/>
                  </a:lnTo>
                  <a:lnTo>
                    <a:pt x="1597" y="2370"/>
                  </a:lnTo>
                  <a:lnTo>
                    <a:pt x="1668" y="2395"/>
                  </a:lnTo>
                  <a:lnTo>
                    <a:pt x="1741" y="2413"/>
                  </a:lnTo>
                  <a:lnTo>
                    <a:pt x="1816" y="2428"/>
                  </a:lnTo>
                  <a:lnTo>
                    <a:pt x="1891" y="2436"/>
                  </a:lnTo>
                  <a:lnTo>
                    <a:pt x="1891" y="194"/>
                  </a:lnTo>
                  <a:close/>
                  <a:moveTo>
                    <a:pt x="1986" y="0"/>
                  </a:moveTo>
                  <a:lnTo>
                    <a:pt x="2008" y="2"/>
                  </a:lnTo>
                  <a:lnTo>
                    <a:pt x="2028" y="9"/>
                  </a:lnTo>
                  <a:lnTo>
                    <a:pt x="2046" y="21"/>
                  </a:lnTo>
                  <a:lnTo>
                    <a:pt x="2060" y="36"/>
                  </a:lnTo>
                  <a:lnTo>
                    <a:pt x="2072" y="54"/>
                  </a:lnTo>
                  <a:lnTo>
                    <a:pt x="2079" y="73"/>
                  </a:lnTo>
                  <a:lnTo>
                    <a:pt x="2081" y="95"/>
                  </a:lnTo>
                  <a:lnTo>
                    <a:pt x="2081" y="2535"/>
                  </a:lnTo>
                  <a:lnTo>
                    <a:pt x="2079" y="2557"/>
                  </a:lnTo>
                  <a:lnTo>
                    <a:pt x="2072" y="2576"/>
                  </a:lnTo>
                  <a:lnTo>
                    <a:pt x="2060" y="2594"/>
                  </a:lnTo>
                  <a:lnTo>
                    <a:pt x="2046" y="2608"/>
                  </a:lnTo>
                  <a:lnTo>
                    <a:pt x="2028" y="2619"/>
                  </a:lnTo>
                  <a:lnTo>
                    <a:pt x="2008" y="2627"/>
                  </a:lnTo>
                  <a:lnTo>
                    <a:pt x="1986" y="2630"/>
                  </a:lnTo>
                  <a:lnTo>
                    <a:pt x="1898" y="2627"/>
                  </a:lnTo>
                  <a:lnTo>
                    <a:pt x="1810" y="2617"/>
                  </a:lnTo>
                  <a:lnTo>
                    <a:pt x="1725" y="2603"/>
                  </a:lnTo>
                  <a:lnTo>
                    <a:pt x="1640" y="2583"/>
                  </a:lnTo>
                  <a:lnTo>
                    <a:pt x="1556" y="2558"/>
                  </a:lnTo>
                  <a:lnTo>
                    <a:pt x="1475" y="2527"/>
                  </a:lnTo>
                  <a:lnTo>
                    <a:pt x="1395" y="2491"/>
                  </a:lnTo>
                  <a:lnTo>
                    <a:pt x="1319" y="2448"/>
                  </a:lnTo>
                  <a:lnTo>
                    <a:pt x="1252" y="2407"/>
                  </a:lnTo>
                  <a:lnTo>
                    <a:pt x="1188" y="2362"/>
                  </a:lnTo>
                  <a:lnTo>
                    <a:pt x="1128" y="2312"/>
                  </a:lnTo>
                  <a:lnTo>
                    <a:pt x="1071" y="2260"/>
                  </a:lnTo>
                  <a:lnTo>
                    <a:pt x="1016" y="2204"/>
                  </a:lnTo>
                  <a:lnTo>
                    <a:pt x="965" y="2145"/>
                  </a:lnTo>
                  <a:lnTo>
                    <a:pt x="918" y="2084"/>
                  </a:lnTo>
                  <a:lnTo>
                    <a:pt x="874" y="2019"/>
                  </a:lnTo>
                  <a:lnTo>
                    <a:pt x="371" y="2019"/>
                  </a:lnTo>
                  <a:lnTo>
                    <a:pt x="324" y="2016"/>
                  </a:lnTo>
                  <a:lnTo>
                    <a:pt x="279" y="2008"/>
                  </a:lnTo>
                  <a:lnTo>
                    <a:pt x="237" y="1995"/>
                  </a:lnTo>
                  <a:lnTo>
                    <a:pt x="196" y="1976"/>
                  </a:lnTo>
                  <a:lnTo>
                    <a:pt x="159" y="1953"/>
                  </a:lnTo>
                  <a:lnTo>
                    <a:pt x="124" y="1926"/>
                  </a:lnTo>
                  <a:lnTo>
                    <a:pt x="94" y="1896"/>
                  </a:lnTo>
                  <a:lnTo>
                    <a:pt x="66" y="1860"/>
                  </a:lnTo>
                  <a:lnTo>
                    <a:pt x="43" y="1823"/>
                  </a:lnTo>
                  <a:lnTo>
                    <a:pt x="25" y="1783"/>
                  </a:lnTo>
                  <a:lnTo>
                    <a:pt x="11" y="1741"/>
                  </a:lnTo>
                  <a:lnTo>
                    <a:pt x="3" y="1696"/>
                  </a:lnTo>
                  <a:lnTo>
                    <a:pt x="0" y="1650"/>
                  </a:lnTo>
                  <a:lnTo>
                    <a:pt x="0" y="980"/>
                  </a:lnTo>
                  <a:lnTo>
                    <a:pt x="3" y="933"/>
                  </a:lnTo>
                  <a:lnTo>
                    <a:pt x="11" y="889"/>
                  </a:lnTo>
                  <a:lnTo>
                    <a:pt x="25" y="846"/>
                  </a:lnTo>
                  <a:lnTo>
                    <a:pt x="43" y="805"/>
                  </a:lnTo>
                  <a:lnTo>
                    <a:pt x="66" y="768"/>
                  </a:lnTo>
                  <a:lnTo>
                    <a:pt x="94" y="734"/>
                  </a:lnTo>
                  <a:lnTo>
                    <a:pt x="124" y="703"/>
                  </a:lnTo>
                  <a:lnTo>
                    <a:pt x="159" y="677"/>
                  </a:lnTo>
                  <a:lnTo>
                    <a:pt x="196" y="653"/>
                  </a:lnTo>
                  <a:lnTo>
                    <a:pt x="237" y="634"/>
                  </a:lnTo>
                  <a:lnTo>
                    <a:pt x="279" y="621"/>
                  </a:lnTo>
                  <a:lnTo>
                    <a:pt x="324" y="613"/>
                  </a:lnTo>
                  <a:lnTo>
                    <a:pt x="371" y="610"/>
                  </a:lnTo>
                  <a:lnTo>
                    <a:pt x="874" y="610"/>
                  </a:lnTo>
                  <a:lnTo>
                    <a:pt x="918" y="546"/>
                  </a:lnTo>
                  <a:lnTo>
                    <a:pt x="965" y="484"/>
                  </a:lnTo>
                  <a:lnTo>
                    <a:pt x="1016" y="425"/>
                  </a:lnTo>
                  <a:lnTo>
                    <a:pt x="1071" y="369"/>
                  </a:lnTo>
                  <a:lnTo>
                    <a:pt x="1128" y="317"/>
                  </a:lnTo>
                  <a:lnTo>
                    <a:pt x="1188" y="268"/>
                  </a:lnTo>
                  <a:lnTo>
                    <a:pt x="1252" y="223"/>
                  </a:lnTo>
                  <a:lnTo>
                    <a:pt x="1319" y="182"/>
                  </a:lnTo>
                  <a:lnTo>
                    <a:pt x="1395" y="139"/>
                  </a:lnTo>
                  <a:lnTo>
                    <a:pt x="1475" y="103"/>
                  </a:lnTo>
                  <a:lnTo>
                    <a:pt x="1556" y="71"/>
                  </a:lnTo>
                  <a:lnTo>
                    <a:pt x="1640" y="46"/>
                  </a:lnTo>
                  <a:lnTo>
                    <a:pt x="1725" y="26"/>
                  </a:lnTo>
                  <a:lnTo>
                    <a:pt x="1810" y="11"/>
                  </a:lnTo>
                  <a:lnTo>
                    <a:pt x="1898" y="3"/>
                  </a:lnTo>
                  <a:lnTo>
                    <a:pt x="19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Freeform 42"/>
            <p:cNvSpPr>
              <a:spLocks/>
            </p:cNvSpPr>
            <p:nvPr/>
          </p:nvSpPr>
          <p:spPr bwMode="auto">
            <a:xfrm>
              <a:off x="5718175" y="2074863"/>
              <a:ext cx="85725" cy="238125"/>
            </a:xfrm>
            <a:custGeom>
              <a:avLst/>
              <a:gdLst>
                <a:gd name="T0" fmla="*/ 110 w 534"/>
                <a:gd name="T1" fmla="*/ 1 h 1504"/>
                <a:gd name="T2" fmla="*/ 149 w 534"/>
                <a:gd name="T3" fmla="*/ 17 h 1504"/>
                <a:gd name="T4" fmla="*/ 254 w 534"/>
                <a:gd name="T5" fmla="*/ 101 h 1504"/>
                <a:gd name="T6" fmla="*/ 342 w 534"/>
                <a:gd name="T7" fmla="*/ 199 h 1504"/>
                <a:gd name="T8" fmla="*/ 416 w 534"/>
                <a:gd name="T9" fmla="*/ 309 h 1504"/>
                <a:gd name="T10" fmla="*/ 473 w 534"/>
                <a:gd name="T11" fmla="*/ 428 h 1504"/>
                <a:gd name="T12" fmla="*/ 511 w 534"/>
                <a:gd name="T13" fmla="*/ 554 h 1504"/>
                <a:gd name="T14" fmla="*/ 531 w 534"/>
                <a:gd name="T15" fmla="*/ 685 h 1504"/>
                <a:gd name="T16" fmla="*/ 531 w 534"/>
                <a:gd name="T17" fmla="*/ 819 h 1504"/>
                <a:gd name="T18" fmla="*/ 511 w 534"/>
                <a:gd name="T19" fmla="*/ 951 h 1504"/>
                <a:gd name="T20" fmla="*/ 473 w 534"/>
                <a:gd name="T21" fmla="*/ 1077 h 1504"/>
                <a:gd name="T22" fmla="*/ 416 w 534"/>
                <a:gd name="T23" fmla="*/ 1194 h 1504"/>
                <a:gd name="T24" fmla="*/ 342 w 534"/>
                <a:gd name="T25" fmla="*/ 1304 h 1504"/>
                <a:gd name="T26" fmla="*/ 254 w 534"/>
                <a:gd name="T27" fmla="*/ 1402 h 1504"/>
                <a:gd name="T28" fmla="*/ 149 w 534"/>
                <a:gd name="T29" fmla="*/ 1486 h 1504"/>
                <a:gd name="T30" fmla="*/ 114 w 534"/>
                <a:gd name="T31" fmla="*/ 1502 h 1504"/>
                <a:gd name="T32" fmla="*/ 77 w 534"/>
                <a:gd name="T33" fmla="*/ 1502 h 1504"/>
                <a:gd name="T34" fmla="*/ 44 w 534"/>
                <a:gd name="T35" fmla="*/ 1488 h 1504"/>
                <a:gd name="T36" fmla="*/ 17 w 534"/>
                <a:gd name="T37" fmla="*/ 1462 h 1504"/>
                <a:gd name="T38" fmla="*/ 1 w 534"/>
                <a:gd name="T39" fmla="*/ 1423 h 1504"/>
                <a:gd name="T40" fmla="*/ 4 w 534"/>
                <a:gd name="T41" fmla="*/ 1382 h 1504"/>
                <a:gd name="T42" fmla="*/ 24 w 534"/>
                <a:gd name="T43" fmla="*/ 1345 h 1504"/>
                <a:gd name="T44" fmla="*/ 90 w 534"/>
                <a:gd name="T45" fmla="*/ 1292 h 1504"/>
                <a:gd name="T46" fmla="*/ 178 w 534"/>
                <a:gd name="T47" fmla="*/ 1206 h 1504"/>
                <a:gd name="T48" fmla="*/ 248 w 534"/>
                <a:gd name="T49" fmla="*/ 1105 h 1504"/>
                <a:gd name="T50" fmla="*/ 301 w 534"/>
                <a:gd name="T51" fmla="*/ 994 h 1504"/>
                <a:gd name="T52" fmla="*/ 333 w 534"/>
                <a:gd name="T53" fmla="*/ 876 h 1504"/>
                <a:gd name="T54" fmla="*/ 343 w 534"/>
                <a:gd name="T55" fmla="*/ 752 h 1504"/>
                <a:gd name="T56" fmla="*/ 333 w 534"/>
                <a:gd name="T57" fmla="*/ 628 h 1504"/>
                <a:gd name="T58" fmla="*/ 301 w 534"/>
                <a:gd name="T59" fmla="*/ 510 h 1504"/>
                <a:gd name="T60" fmla="*/ 248 w 534"/>
                <a:gd name="T61" fmla="*/ 398 h 1504"/>
                <a:gd name="T62" fmla="*/ 178 w 534"/>
                <a:gd name="T63" fmla="*/ 298 h 1504"/>
                <a:gd name="T64" fmla="*/ 90 w 534"/>
                <a:gd name="T65" fmla="*/ 211 h 1504"/>
                <a:gd name="T66" fmla="*/ 24 w 534"/>
                <a:gd name="T67" fmla="*/ 158 h 1504"/>
                <a:gd name="T68" fmla="*/ 3 w 534"/>
                <a:gd name="T69" fmla="*/ 122 h 1504"/>
                <a:gd name="T70" fmla="*/ 0 w 534"/>
                <a:gd name="T71" fmla="*/ 81 h 1504"/>
                <a:gd name="T72" fmla="*/ 17 w 534"/>
                <a:gd name="T73" fmla="*/ 41 h 1504"/>
                <a:gd name="T74" fmla="*/ 49 w 534"/>
                <a:gd name="T75" fmla="*/ 12 h 1504"/>
                <a:gd name="T76" fmla="*/ 88 w 534"/>
                <a:gd name="T77" fmla="*/ 0 h 1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4" h="1504">
                  <a:moveTo>
                    <a:pt x="88" y="0"/>
                  </a:moveTo>
                  <a:lnTo>
                    <a:pt x="110" y="1"/>
                  </a:lnTo>
                  <a:lnTo>
                    <a:pt x="130" y="6"/>
                  </a:lnTo>
                  <a:lnTo>
                    <a:pt x="149" y="17"/>
                  </a:lnTo>
                  <a:lnTo>
                    <a:pt x="203" y="58"/>
                  </a:lnTo>
                  <a:lnTo>
                    <a:pt x="254" y="101"/>
                  </a:lnTo>
                  <a:lnTo>
                    <a:pt x="300" y="149"/>
                  </a:lnTo>
                  <a:lnTo>
                    <a:pt x="342" y="199"/>
                  </a:lnTo>
                  <a:lnTo>
                    <a:pt x="381" y="253"/>
                  </a:lnTo>
                  <a:lnTo>
                    <a:pt x="416" y="309"/>
                  </a:lnTo>
                  <a:lnTo>
                    <a:pt x="447" y="367"/>
                  </a:lnTo>
                  <a:lnTo>
                    <a:pt x="473" y="428"/>
                  </a:lnTo>
                  <a:lnTo>
                    <a:pt x="494" y="490"/>
                  </a:lnTo>
                  <a:lnTo>
                    <a:pt x="511" y="554"/>
                  </a:lnTo>
                  <a:lnTo>
                    <a:pt x="523" y="619"/>
                  </a:lnTo>
                  <a:lnTo>
                    <a:pt x="531" y="685"/>
                  </a:lnTo>
                  <a:lnTo>
                    <a:pt x="534" y="752"/>
                  </a:lnTo>
                  <a:lnTo>
                    <a:pt x="531" y="819"/>
                  </a:lnTo>
                  <a:lnTo>
                    <a:pt x="523" y="886"/>
                  </a:lnTo>
                  <a:lnTo>
                    <a:pt x="511" y="951"/>
                  </a:lnTo>
                  <a:lnTo>
                    <a:pt x="494" y="1014"/>
                  </a:lnTo>
                  <a:lnTo>
                    <a:pt x="473" y="1077"/>
                  </a:lnTo>
                  <a:lnTo>
                    <a:pt x="447" y="1137"/>
                  </a:lnTo>
                  <a:lnTo>
                    <a:pt x="416" y="1194"/>
                  </a:lnTo>
                  <a:lnTo>
                    <a:pt x="381" y="1251"/>
                  </a:lnTo>
                  <a:lnTo>
                    <a:pt x="342" y="1304"/>
                  </a:lnTo>
                  <a:lnTo>
                    <a:pt x="300" y="1354"/>
                  </a:lnTo>
                  <a:lnTo>
                    <a:pt x="254" y="1402"/>
                  </a:lnTo>
                  <a:lnTo>
                    <a:pt x="203" y="1446"/>
                  </a:lnTo>
                  <a:lnTo>
                    <a:pt x="149" y="1486"/>
                  </a:lnTo>
                  <a:lnTo>
                    <a:pt x="133" y="1495"/>
                  </a:lnTo>
                  <a:lnTo>
                    <a:pt x="114" y="1502"/>
                  </a:lnTo>
                  <a:lnTo>
                    <a:pt x="95" y="1504"/>
                  </a:lnTo>
                  <a:lnTo>
                    <a:pt x="77" y="1502"/>
                  </a:lnTo>
                  <a:lnTo>
                    <a:pt x="59" y="1497"/>
                  </a:lnTo>
                  <a:lnTo>
                    <a:pt x="44" y="1488"/>
                  </a:lnTo>
                  <a:lnTo>
                    <a:pt x="29" y="1477"/>
                  </a:lnTo>
                  <a:lnTo>
                    <a:pt x="17" y="1462"/>
                  </a:lnTo>
                  <a:lnTo>
                    <a:pt x="7" y="1443"/>
                  </a:lnTo>
                  <a:lnTo>
                    <a:pt x="1" y="1423"/>
                  </a:lnTo>
                  <a:lnTo>
                    <a:pt x="0" y="1402"/>
                  </a:lnTo>
                  <a:lnTo>
                    <a:pt x="4" y="1382"/>
                  </a:lnTo>
                  <a:lnTo>
                    <a:pt x="12" y="1362"/>
                  </a:lnTo>
                  <a:lnTo>
                    <a:pt x="24" y="1345"/>
                  </a:lnTo>
                  <a:lnTo>
                    <a:pt x="41" y="1330"/>
                  </a:lnTo>
                  <a:lnTo>
                    <a:pt x="90" y="1292"/>
                  </a:lnTo>
                  <a:lnTo>
                    <a:pt x="137" y="1251"/>
                  </a:lnTo>
                  <a:lnTo>
                    <a:pt x="178" y="1206"/>
                  </a:lnTo>
                  <a:lnTo>
                    <a:pt x="215" y="1156"/>
                  </a:lnTo>
                  <a:lnTo>
                    <a:pt x="248" y="1105"/>
                  </a:lnTo>
                  <a:lnTo>
                    <a:pt x="277" y="1051"/>
                  </a:lnTo>
                  <a:lnTo>
                    <a:pt x="301" y="994"/>
                  </a:lnTo>
                  <a:lnTo>
                    <a:pt x="320" y="936"/>
                  </a:lnTo>
                  <a:lnTo>
                    <a:pt x="333" y="876"/>
                  </a:lnTo>
                  <a:lnTo>
                    <a:pt x="341" y="814"/>
                  </a:lnTo>
                  <a:lnTo>
                    <a:pt x="343" y="752"/>
                  </a:lnTo>
                  <a:lnTo>
                    <a:pt x="341" y="689"/>
                  </a:lnTo>
                  <a:lnTo>
                    <a:pt x="333" y="628"/>
                  </a:lnTo>
                  <a:lnTo>
                    <a:pt x="320" y="567"/>
                  </a:lnTo>
                  <a:lnTo>
                    <a:pt x="301" y="510"/>
                  </a:lnTo>
                  <a:lnTo>
                    <a:pt x="277" y="453"/>
                  </a:lnTo>
                  <a:lnTo>
                    <a:pt x="248" y="398"/>
                  </a:lnTo>
                  <a:lnTo>
                    <a:pt x="215" y="347"/>
                  </a:lnTo>
                  <a:lnTo>
                    <a:pt x="178" y="298"/>
                  </a:lnTo>
                  <a:lnTo>
                    <a:pt x="137" y="253"/>
                  </a:lnTo>
                  <a:lnTo>
                    <a:pt x="90" y="211"/>
                  </a:lnTo>
                  <a:lnTo>
                    <a:pt x="41" y="172"/>
                  </a:lnTo>
                  <a:lnTo>
                    <a:pt x="24" y="158"/>
                  </a:lnTo>
                  <a:lnTo>
                    <a:pt x="12" y="141"/>
                  </a:lnTo>
                  <a:lnTo>
                    <a:pt x="3" y="122"/>
                  </a:lnTo>
                  <a:lnTo>
                    <a:pt x="0" y="101"/>
                  </a:lnTo>
                  <a:lnTo>
                    <a:pt x="0" y="81"/>
                  </a:lnTo>
                  <a:lnTo>
                    <a:pt x="7" y="60"/>
                  </a:lnTo>
                  <a:lnTo>
                    <a:pt x="17" y="41"/>
                  </a:lnTo>
                  <a:lnTo>
                    <a:pt x="31" y="24"/>
                  </a:lnTo>
                  <a:lnTo>
                    <a:pt x="49" y="12"/>
                  </a:lnTo>
                  <a:lnTo>
                    <a:pt x="69" y="4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Freeform 43"/>
            <p:cNvSpPr>
              <a:spLocks/>
            </p:cNvSpPr>
            <p:nvPr/>
          </p:nvSpPr>
          <p:spPr bwMode="auto">
            <a:xfrm>
              <a:off x="5776913" y="2011363"/>
              <a:ext cx="117475" cy="363538"/>
            </a:xfrm>
            <a:custGeom>
              <a:avLst/>
              <a:gdLst>
                <a:gd name="T0" fmla="*/ 110 w 739"/>
                <a:gd name="T1" fmla="*/ 0 h 2286"/>
                <a:gd name="T2" fmla="*/ 149 w 739"/>
                <a:gd name="T3" fmla="*/ 17 h 2286"/>
                <a:gd name="T4" fmla="*/ 280 w 739"/>
                <a:gd name="T5" fmla="*/ 121 h 2286"/>
                <a:gd name="T6" fmla="*/ 397 w 739"/>
                <a:gd name="T7" fmla="*/ 239 h 2286"/>
                <a:gd name="T8" fmla="*/ 498 w 739"/>
                <a:gd name="T9" fmla="*/ 367 h 2286"/>
                <a:gd name="T10" fmla="*/ 583 w 739"/>
                <a:gd name="T11" fmla="*/ 508 h 2286"/>
                <a:gd name="T12" fmla="*/ 650 w 739"/>
                <a:gd name="T13" fmla="*/ 657 h 2286"/>
                <a:gd name="T14" fmla="*/ 699 w 739"/>
                <a:gd name="T15" fmla="*/ 814 h 2286"/>
                <a:gd name="T16" fmla="*/ 729 w 739"/>
                <a:gd name="T17" fmla="*/ 977 h 2286"/>
                <a:gd name="T18" fmla="*/ 739 w 739"/>
                <a:gd name="T19" fmla="*/ 1143 h 2286"/>
                <a:gd name="T20" fmla="*/ 729 w 739"/>
                <a:gd name="T21" fmla="*/ 1310 h 2286"/>
                <a:gd name="T22" fmla="*/ 699 w 739"/>
                <a:gd name="T23" fmla="*/ 1472 h 2286"/>
                <a:gd name="T24" fmla="*/ 650 w 739"/>
                <a:gd name="T25" fmla="*/ 1629 h 2286"/>
                <a:gd name="T26" fmla="*/ 583 w 739"/>
                <a:gd name="T27" fmla="*/ 1778 h 2286"/>
                <a:gd name="T28" fmla="*/ 498 w 739"/>
                <a:gd name="T29" fmla="*/ 1918 h 2286"/>
                <a:gd name="T30" fmla="*/ 397 w 739"/>
                <a:gd name="T31" fmla="*/ 2048 h 2286"/>
                <a:gd name="T32" fmla="*/ 280 w 739"/>
                <a:gd name="T33" fmla="*/ 2166 h 2286"/>
                <a:gd name="T34" fmla="*/ 149 w 739"/>
                <a:gd name="T35" fmla="*/ 2269 h 2286"/>
                <a:gd name="T36" fmla="*/ 114 w 739"/>
                <a:gd name="T37" fmla="*/ 2285 h 2286"/>
                <a:gd name="T38" fmla="*/ 77 w 739"/>
                <a:gd name="T39" fmla="*/ 2285 h 2286"/>
                <a:gd name="T40" fmla="*/ 44 w 739"/>
                <a:gd name="T41" fmla="*/ 2271 h 2286"/>
                <a:gd name="T42" fmla="*/ 17 w 739"/>
                <a:gd name="T43" fmla="*/ 2245 h 2286"/>
                <a:gd name="T44" fmla="*/ 1 w 739"/>
                <a:gd name="T45" fmla="*/ 2206 h 2286"/>
                <a:gd name="T46" fmla="*/ 4 w 739"/>
                <a:gd name="T47" fmla="*/ 2165 h 2286"/>
                <a:gd name="T48" fmla="*/ 24 w 739"/>
                <a:gd name="T49" fmla="*/ 2128 h 2286"/>
                <a:gd name="T50" fmla="*/ 102 w 739"/>
                <a:gd name="T51" fmla="*/ 2067 h 2286"/>
                <a:gd name="T52" fmla="*/ 216 w 739"/>
                <a:gd name="T53" fmla="*/ 1965 h 2286"/>
                <a:gd name="T54" fmla="*/ 314 w 739"/>
                <a:gd name="T55" fmla="*/ 1849 h 2286"/>
                <a:gd name="T56" fmla="*/ 396 w 739"/>
                <a:gd name="T57" fmla="*/ 1724 h 2286"/>
                <a:gd name="T58" fmla="*/ 462 w 739"/>
                <a:gd name="T59" fmla="*/ 1587 h 2286"/>
                <a:gd name="T60" fmla="*/ 510 w 739"/>
                <a:gd name="T61" fmla="*/ 1445 h 2286"/>
                <a:gd name="T62" fmla="*/ 540 w 739"/>
                <a:gd name="T63" fmla="*/ 1296 h 2286"/>
                <a:gd name="T64" fmla="*/ 549 w 739"/>
                <a:gd name="T65" fmla="*/ 1143 h 2286"/>
                <a:gd name="T66" fmla="*/ 540 w 739"/>
                <a:gd name="T67" fmla="*/ 990 h 2286"/>
                <a:gd name="T68" fmla="*/ 510 w 739"/>
                <a:gd name="T69" fmla="*/ 842 h 2286"/>
                <a:gd name="T70" fmla="*/ 462 w 739"/>
                <a:gd name="T71" fmla="*/ 698 h 2286"/>
                <a:gd name="T72" fmla="*/ 396 w 739"/>
                <a:gd name="T73" fmla="*/ 563 h 2286"/>
                <a:gd name="T74" fmla="*/ 314 w 739"/>
                <a:gd name="T75" fmla="*/ 437 h 2286"/>
                <a:gd name="T76" fmla="*/ 216 w 739"/>
                <a:gd name="T77" fmla="*/ 322 h 2286"/>
                <a:gd name="T78" fmla="*/ 102 w 739"/>
                <a:gd name="T79" fmla="*/ 219 h 2286"/>
                <a:gd name="T80" fmla="*/ 24 w 739"/>
                <a:gd name="T81" fmla="*/ 158 h 2286"/>
                <a:gd name="T82" fmla="*/ 3 w 739"/>
                <a:gd name="T83" fmla="*/ 122 h 2286"/>
                <a:gd name="T84" fmla="*/ 1 w 739"/>
                <a:gd name="T85" fmla="*/ 81 h 2286"/>
                <a:gd name="T86" fmla="*/ 17 w 739"/>
                <a:gd name="T87" fmla="*/ 41 h 2286"/>
                <a:gd name="T88" fmla="*/ 49 w 739"/>
                <a:gd name="T89" fmla="*/ 12 h 2286"/>
                <a:gd name="T90" fmla="*/ 89 w 739"/>
                <a:gd name="T91" fmla="*/ 0 h 2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39" h="2286">
                  <a:moveTo>
                    <a:pt x="89" y="0"/>
                  </a:moveTo>
                  <a:lnTo>
                    <a:pt x="110" y="0"/>
                  </a:lnTo>
                  <a:lnTo>
                    <a:pt x="130" y="6"/>
                  </a:lnTo>
                  <a:lnTo>
                    <a:pt x="149" y="17"/>
                  </a:lnTo>
                  <a:lnTo>
                    <a:pt x="217" y="67"/>
                  </a:lnTo>
                  <a:lnTo>
                    <a:pt x="280" y="121"/>
                  </a:lnTo>
                  <a:lnTo>
                    <a:pt x="341" y="178"/>
                  </a:lnTo>
                  <a:lnTo>
                    <a:pt x="397" y="239"/>
                  </a:lnTo>
                  <a:lnTo>
                    <a:pt x="450" y="301"/>
                  </a:lnTo>
                  <a:lnTo>
                    <a:pt x="498" y="367"/>
                  </a:lnTo>
                  <a:lnTo>
                    <a:pt x="543" y="437"/>
                  </a:lnTo>
                  <a:lnTo>
                    <a:pt x="583" y="508"/>
                  </a:lnTo>
                  <a:lnTo>
                    <a:pt x="618" y="582"/>
                  </a:lnTo>
                  <a:lnTo>
                    <a:pt x="650" y="657"/>
                  </a:lnTo>
                  <a:lnTo>
                    <a:pt x="677" y="735"/>
                  </a:lnTo>
                  <a:lnTo>
                    <a:pt x="699" y="814"/>
                  </a:lnTo>
                  <a:lnTo>
                    <a:pt x="716" y="894"/>
                  </a:lnTo>
                  <a:lnTo>
                    <a:pt x="729" y="977"/>
                  </a:lnTo>
                  <a:lnTo>
                    <a:pt x="737" y="1059"/>
                  </a:lnTo>
                  <a:lnTo>
                    <a:pt x="739" y="1143"/>
                  </a:lnTo>
                  <a:lnTo>
                    <a:pt x="737" y="1226"/>
                  </a:lnTo>
                  <a:lnTo>
                    <a:pt x="729" y="1310"/>
                  </a:lnTo>
                  <a:lnTo>
                    <a:pt x="716" y="1391"/>
                  </a:lnTo>
                  <a:lnTo>
                    <a:pt x="699" y="1472"/>
                  </a:lnTo>
                  <a:lnTo>
                    <a:pt x="677" y="1551"/>
                  </a:lnTo>
                  <a:lnTo>
                    <a:pt x="650" y="1629"/>
                  </a:lnTo>
                  <a:lnTo>
                    <a:pt x="618" y="1704"/>
                  </a:lnTo>
                  <a:lnTo>
                    <a:pt x="583" y="1778"/>
                  </a:lnTo>
                  <a:lnTo>
                    <a:pt x="543" y="1849"/>
                  </a:lnTo>
                  <a:lnTo>
                    <a:pt x="498" y="1918"/>
                  </a:lnTo>
                  <a:lnTo>
                    <a:pt x="450" y="1984"/>
                  </a:lnTo>
                  <a:lnTo>
                    <a:pt x="397" y="2048"/>
                  </a:lnTo>
                  <a:lnTo>
                    <a:pt x="340" y="2108"/>
                  </a:lnTo>
                  <a:lnTo>
                    <a:pt x="280" y="2166"/>
                  </a:lnTo>
                  <a:lnTo>
                    <a:pt x="216" y="2220"/>
                  </a:lnTo>
                  <a:lnTo>
                    <a:pt x="149" y="2269"/>
                  </a:lnTo>
                  <a:lnTo>
                    <a:pt x="132" y="2278"/>
                  </a:lnTo>
                  <a:lnTo>
                    <a:pt x="114" y="2285"/>
                  </a:lnTo>
                  <a:lnTo>
                    <a:pt x="95" y="2286"/>
                  </a:lnTo>
                  <a:lnTo>
                    <a:pt x="77" y="2285"/>
                  </a:lnTo>
                  <a:lnTo>
                    <a:pt x="60" y="2279"/>
                  </a:lnTo>
                  <a:lnTo>
                    <a:pt x="44" y="2271"/>
                  </a:lnTo>
                  <a:lnTo>
                    <a:pt x="29" y="2260"/>
                  </a:lnTo>
                  <a:lnTo>
                    <a:pt x="17" y="2245"/>
                  </a:lnTo>
                  <a:lnTo>
                    <a:pt x="6" y="2226"/>
                  </a:lnTo>
                  <a:lnTo>
                    <a:pt x="1" y="2206"/>
                  </a:lnTo>
                  <a:lnTo>
                    <a:pt x="0" y="2184"/>
                  </a:lnTo>
                  <a:lnTo>
                    <a:pt x="4" y="2165"/>
                  </a:lnTo>
                  <a:lnTo>
                    <a:pt x="13" y="2145"/>
                  </a:lnTo>
                  <a:lnTo>
                    <a:pt x="24" y="2128"/>
                  </a:lnTo>
                  <a:lnTo>
                    <a:pt x="40" y="2113"/>
                  </a:lnTo>
                  <a:lnTo>
                    <a:pt x="102" y="2067"/>
                  </a:lnTo>
                  <a:lnTo>
                    <a:pt x="161" y="2017"/>
                  </a:lnTo>
                  <a:lnTo>
                    <a:pt x="216" y="1965"/>
                  </a:lnTo>
                  <a:lnTo>
                    <a:pt x="267" y="1908"/>
                  </a:lnTo>
                  <a:lnTo>
                    <a:pt x="314" y="1849"/>
                  </a:lnTo>
                  <a:lnTo>
                    <a:pt x="358" y="1787"/>
                  </a:lnTo>
                  <a:lnTo>
                    <a:pt x="396" y="1724"/>
                  </a:lnTo>
                  <a:lnTo>
                    <a:pt x="431" y="1656"/>
                  </a:lnTo>
                  <a:lnTo>
                    <a:pt x="462" y="1587"/>
                  </a:lnTo>
                  <a:lnTo>
                    <a:pt x="488" y="1517"/>
                  </a:lnTo>
                  <a:lnTo>
                    <a:pt x="510" y="1445"/>
                  </a:lnTo>
                  <a:lnTo>
                    <a:pt x="527" y="1371"/>
                  </a:lnTo>
                  <a:lnTo>
                    <a:pt x="540" y="1296"/>
                  </a:lnTo>
                  <a:lnTo>
                    <a:pt x="547" y="1220"/>
                  </a:lnTo>
                  <a:lnTo>
                    <a:pt x="549" y="1143"/>
                  </a:lnTo>
                  <a:lnTo>
                    <a:pt x="547" y="1067"/>
                  </a:lnTo>
                  <a:lnTo>
                    <a:pt x="540" y="990"/>
                  </a:lnTo>
                  <a:lnTo>
                    <a:pt x="527" y="915"/>
                  </a:lnTo>
                  <a:lnTo>
                    <a:pt x="510" y="842"/>
                  </a:lnTo>
                  <a:lnTo>
                    <a:pt x="488" y="770"/>
                  </a:lnTo>
                  <a:lnTo>
                    <a:pt x="462" y="698"/>
                  </a:lnTo>
                  <a:lnTo>
                    <a:pt x="431" y="629"/>
                  </a:lnTo>
                  <a:lnTo>
                    <a:pt x="396" y="563"/>
                  </a:lnTo>
                  <a:lnTo>
                    <a:pt x="358" y="498"/>
                  </a:lnTo>
                  <a:lnTo>
                    <a:pt x="314" y="437"/>
                  </a:lnTo>
                  <a:lnTo>
                    <a:pt x="267" y="378"/>
                  </a:lnTo>
                  <a:lnTo>
                    <a:pt x="216" y="322"/>
                  </a:lnTo>
                  <a:lnTo>
                    <a:pt x="161" y="268"/>
                  </a:lnTo>
                  <a:lnTo>
                    <a:pt x="102" y="219"/>
                  </a:lnTo>
                  <a:lnTo>
                    <a:pt x="40" y="173"/>
                  </a:lnTo>
                  <a:lnTo>
                    <a:pt x="24" y="158"/>
                  </a:lnTo>
                  <a:lnTo>
                    <a:pt x="12" y="141"/>
                  </a:lnTo>
                  <a:lnTo>
                    <a:pt x="3" y="122"/>
                  </a:lnTo>
                  <a:lnTo>
                    <a:pt x="0" y="101"/>
                  </a:lnTo>
                  <a:lnTo>
                    <a:pt x="1" y="81"/>
                  </a:lnTo>
                  <a:lnTo>
                    <a:pt x="6" y="60"/>
                  </a:lnTo>
                  <a:lnTo>
                    <a:pt x="17" y="41"/>
                  </a:lnTo>
                  <a:lnTo>
                    <a:pt x="31" y="24"/>
                  </a:lnTo>
                  <a:lnTo>
                    <a:pt x="49" y="12"/>
                  </a:lnTo>
                  <a:lnTo>
                    <a:pt x="68" y="3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79" name="Freeform 48"/>
          <p:cNvSpPr>
            <a:spLocks noEditPoints="1"/>
          </p:cNvSpPr>
          <p:nvPr/>
        </p:nvSpPr>
        <p:spPr bwMode="auto">
          <a:xfrm>
            <a:off x="7492652" y="961592"/>
            <a:ext cx="544512" cy="519113"/>
          </a:xfrm>
          <a:custGeom>
            <a:avLst/>
            <a:gdLst>
              <a:gd name="T0" fmla="*/ 1299 w 3428"/>
              <a:gd name="T1" fmla="*/ 1152 h 3275"/>
              <a:gd name="T2" fmla="*/ 1277 w 3428"/>
              <a:gd name="T3" fmla="*/ 1182 h 3275"/>
              <a:gd name="T4" fmla="*/ 1246 w 3428"/>
              <a:gd name="T5" fmla="*/ 1200 h 3275"/>
              <a:gd name="T6" fmla="*/ 300 w 3428"/>
              <a:gd name="T7" fmla="*/ 1343 h 3275"/>
              <a:gd name="T8" fmla="*/ 987 w 3428"/>
              <a:gd name="T9" fmla="*/ 2013 h 3275"/>
              <a:gd name="T10" fmla="*/ 1001 w 3428"/>
              <a:gd name="T11" fmla="*/ 2056 h 3275"/>
              <a:gd name="T12" fmla="*/ 845 w 3428"/>
              <a:gd name="T13" fmla="*/ 3005 h 3275"/>
              <a:gd name="T14" fmla="*/ 1695 w 3428"/>
              <a:gd name="T15" fmla="*/ 2557 h 3275"/>
              <a:gd name="T16" fmla="*/ 1741 w 3428"/>
              <a:gd name="T17" fmla="*/ 2557 h 3275"/>
              <a:gd name="T18" fmla="*/ 2593 w 3428"/>
              <a:gd name="T19" fmla="*/ 3000 h 3275"/>
              <a:gd name="T20" fmla="*/ 2431 w 3428"/>
              <a:gd name="T21" fmla="*/ 2057 h 3275"/>
              <a:gd name="T22" fmla="*/ 2438 w 3428"/>
              <a:gd name="T23" fmla="*/ 2022 h 3275"/>
              <a:gd name="T24" fmla="*/ 2459 w 3428"/>
              <a:gd name="T25" fmla="*/ 1992 h 3275"/>
              <a:gd name="T26" fmla="*/ 2201 w 3428"/>
              <a:gd name="T27" fmla="*/ 1202 h 3275"/>
              <a:gd name="T28" fmla="*/ 2159 w 3428"/>
              <a:gd name="T29" fmla="*/ 1185 h 3275"/>
              <a:gd name="T30" fmla="*/ 2130 w 3428"/>
              <a:gd name="T31" fmla="*/ 1150 h 3275"/>
              <a:gd name="T32" fmla="*/ 1711 w 3428"/>
              <a:gd name="T33" fmla="*/ 0 h 3275"/>
              <a:gd name="T34" fmla="*/ 1751 w 3428"/>
              <a:gd name="T35" fmla="*/ 10 h 3275"/>
              <a:gd name="T36" fmla="*/ 1785 w 3428"/>
              <a:gd name="T37" fmla="*/ 35 h 3275"/>
              <a:gd name="T38" fmla="*/ 2277 w 3428"/>
              <a:gd name="T39" fmla="*/ 1020 h 3275"/>
              <a:gd name="T40" fmla="*/ 3368 w 3428"/>
              <a:gd name="T41" fmla="*/ 1178 h 3275"/>
              <a:gd name="T42" fmla="*/ 3402 w 3428"/>
              <a:gd name="T43" fmla="*/ 1201 h 3275"/>
              <a:gd name="T44" fmla="*/ 3424 w 3428"/>
              <a:gd name="T45" fmla="*/ 1238 h 3275"/>
              <a:gd name="T46" fmla="*/ 3427 w 3428"/>
              <a:gd name="T47" fmla="*/ 1279 h 3275"/>
              <a:gd name="T48" fmla="*/ 3412 w 3428"/>
              <a:gd name="T49" fmla="*/ 1319 h 3275"/>
              <a:gd name="T50" fmla="*/ 2627 w 3428"/>
              <a:gd name="T51" fmla="*/ 2092 h 3275"/>
              <a:gd name="T52" fmla="*/ 2814 w 3428"/>
              <a:gd name="T53" fmla="*/ 3162 h 3275"/>
              <a:gd name="T54" fmla="*/ 2813 w 3428"/>
              <a:gd name="T55" fmla="*/ 3195 h 3275"/>
              <a:gd name="T56" fmla="*/ 2794 w 3428"/>
              <a:gd name="T57" fmla="*/ 3232 h 3275"/>
              <a:gd name="T58" fmla="*/ 2762 w 3428"/>
              <a:gd name="T59" fmla="*/ 3258 h 3275"/>
              <a:gd name="T60" fmla="*/ 2720 w 3428"/>
              <a:gd name="T61" fmla="*/ 3268 h 3275"/>
              <a:gd name="T62" fmla="*/ 2676 w 3428"/>
              <a:gd name="T63" fmla="*/ 3258 h 3275"/>
              <a:gd name="T64" fmla="*/ 764 w 3428"/>
              <a:gd name="T65" fmla="*/ 3263 h 3275"/>
              <a:gd name="T66" fmla="*/ 719 w 3428"/>
              <a:gd name="T67" fmla="*/ 3275 h 3275"/>
              <a:gd name="T68" fmla="*/ 681 w 3428"/>
              <a:gd name="T69" fmla="*/ 3266 h 3275"/>
              <a:gd name="T70" fmla="*/ 648 w 3428"/>
              <a:gd name="T71" fmla="*/ 3241 h 3275"/>
              <a:gd name="T72" fmla="*/ 628 w 3428"/>
              <a:gd name="T73" fmla="*/ 3205 h 3275"/>
              <a:gd name="T74" fmla="*/ 626 w 3428"/>
              <a:gd name="T75" fmla="*/ 3163 h 3275"/>
              <a:gd name="T76" fmla="*/ 29 w 3428"/>
              <a:gd name="T77" fmla="*/ 1345 h 3275"/>
              <a:gd name="T78" fmla="*/ 6 w 3428"/>
              <a:gd name="T79" fmla="*/ 1310 h 3275"/>
              <a:gd name="T80" fmla="*/ 0 w 3428"/>
              <a:gd name="T81" fmla="*/ 1269 h 3275"/>
              <a:gd name="T82" fmla="*/ 14 w 3428"/>
              <a:gd name="T83" fmla="*/ 1228 h 3275"/>
              <a:gd name="T84" fmla="*/ 42 w 3428"/>
              <a:gd name="T85" fmla="*/ 1198 h 3275"/>
              <a:gd name="T86" fmla="*/ 81 w 3428"/>
              <a:gd name="T87" fmla="*/ 1184 h 3275"/>
              <a:gd name="T88" fmla="*/ 1626 w 3428"/>
              <a:gd name="T89" fmla="*/ 53 h 3275"/>
              <a:gd name="T90" fmla="*/ 1653 w 3428"/>
              <a:gd name="T91" fmla="*/ 20 h 3275"/>
              <a:gd name="T92" fmla="*/ 1690 w 3428"/>
              <a:gd name="T93" fmla="*/ 2 h 3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28" h="3275">
                <a:moveTo>
                  <a:pt x="1712" y="310"/>
                </a:moveTo>
                <a:lnTo>
                  <a:pt x="1299" y="1152"/>
                </a:lnTo>
                <a:lnTo>
                  <a:pt x="1290" y="1168"/>
                </a:lnTo>
                <a:lnTo>
                  <a:pt x="1277" y="1182"/>
                </a:lnTo>
                <a:lnTo>
                  <a:pt x="1263" y="1192"/>
                </a:lnTo>
                <a:lnTo>
                  <a:pt x="1246" y="1200"/>
                </a:lnTo>
                <a:lnTo>
                  <a:pt x="1229" y="1204"/>
                </a:lnTo>
                <a:lnTo>
                  <a:pt x="300" y="1343"/>
                </a:lnTo>
                <a:lnTo>
                  <a:pt x="973" y="1996"/>
                </a:lnTo>
                <a:lnTo>
                  <a:pt x="987" y="2013"/>
                </a:lnTo>
                <a:lnTo>
                  <a:pt x="997" y="2034"/>
                </a:lnTo>
                <a:lnTo>
                  <a:pt x="1001" y="2056"/>
                </a:lnTo>
                <a:lnTo>
                  <a:pt x="1000" y="2079"/>
                </a:lnTo>
                <a:lnTo>
                  <a:pt x="845" y="3005"/>
                </a:lnTo>
                <a:lnTo>
                  <a:pt x="1673" y="2566"/>
                </a:lnTo>
                <a:lnTo>
                  <a:pt x="1695" y="2557"/>
                </a:lnTo>
                <a:lnTo>
                  <a:pt x="1718" y="2555"/>
                </a:lnTo>
                <a:lnTo>
                  <a:pt x="1741" y="2557"/>
                </a:lnTo>
                <a:lnTo>
                  <a:pt x="1762" y="2566"/>
                </a:lnTo>
                <a:lnTo>
                  <a:pt x="2593" y="3000"/>
                </a:lnTo>
                <a:lnTo>
                  <a:pt x="2432" y="2076"/>
                </a:lnTo>
                <a:lnTo>
                  <a:pt x="2431" y="2057"/>
                </a:lnTo>
                <a:lnTo>
                  <a:pt x="2433" y="2039"/>
                </a:lnTo>
                <a:lnTo>
                  <a:pt x="2438" y="2022"/>
                </a:lnTo>
                <a:lnTo>
                  <a:pt x="2448" y="2005"/>
                </a:lnTo>
                <a:lnTo>
                  <a:pt x="2459" y="1992"/>
                </a:lnTo>
                <a:lnTo>
                  <a:pt x="3130" y="1334"/>
                </a:lnTo>
                <a:lnTo>
                  <a:pt x="2201" y="1202"/>
                </a:lnTo>
                <a:lnTo>
                  <a:pt x="2179" y="1196"/>
                </a:lnTo>
                <a:lnTo>
                  <a:pt x="2159" y="1185"/>
                </a:lnTo>
                <a:lnTo>
                  <a:pt x="2142" y="1169"/>
                </a:lnTo>
                <a:lnTo>
                  <a:pt x="2130" y="1150"/>
                </a:lnTo>
                <a:lnTo>
                  <a:pt x="1712" y="310"/>
                </a:lnTo>
                <a:close/>
                <a:moveTo>
                  <a:pt x="1711" y="0"/>
                </a:moveTo>
                <a:lnTo>
                  <a:pt x="1732" y="2"/>
                </a:lnTo>
                <a:lnTo>
                  <a:pt x="1751" y="10"/>
                </a:lnTo>
                <a:lnTo>
                  <a:pt x="1769" y="20"/>
                </a:lnTo>
                <a:lnTo>
                  <a:pt x="1785" y="35"/>
                </a:lnTo>
                <a:lnTo>
                  <a:pt x="1796" y="53"/>
                </a:lnTo>
                <a:lnTo>
                  <a:pt x="2277" y="1020"/>
                </a:lnTo>
                <a:lnTo>
                  <a:pt x="3347" y="1173"/>
                </a:lnTo>
                <a:lnTo>
                  <a:pt x="3368" y="1178"/>
                </a:lnTo>
                <a:lnTo>
                  <a:pt x="3386" y="1188"/>
                </a:lnTo>
                <a:lnTo>
                  <a:pt x="3402" y="1201"/>
                </a:lnTo>
                <a:lnTo>
                  <a:pt x="3414" y="1218"/>
                </a:lnTo>
                <a:lnTo>
                  <a:pt x="3424" y="1238"/>
                </a:lnTo>
                <a:lnTo>
                  <a:pt x="3428" y="1258"/>
                </a:lnTo>
                <a:lnTo>
                  <a:pt x="3427" y="1279"/>
                </a:lnTo>
                <a:lnTo>
                  <a:pt x="3422" y="1300"/>
                </a:lnTo>
                <a:lnTo>
                  <a:pt x="3412" y="1319"/>
                </a:lnTo>
                <a:lnTo>
                  <a:pt x="3398" y="1335"/>
                </a:lnTo>
                <a:lnTo>
                  <a:pt x="2627" y="2092"/>
                </a:lnTo>
                <a:lnTo>
                  <a:pt x="2812" y="3151"/>
                </a:lnTo>
                <a:lnTo>
                  <a:pt x="2814" y="3162"/>
                </a:lnTo>
                <a:lnTo>
                  <a:pt x="2815" y="3173"/>
                </a:lnTo>
                <a:lnTo>
                  <a:pt x="2813" y="3195"/>
                </a:lnTo>
                <a:lnTo>
                  <a:pt x="2805" y="3214"/>
                </a:lnTo>
                <a:lnTo>
                  <a:pt x="2794" y="3232"/>
                </a:lnTo>
                <a:lnTo>
                  <a:pt x="2779" y="3248"/>
                </a:lnTo>
                <a:lnTo>
                  <a:pt x="2762" y="3258"/>
                </a:lnTo>
                <a:lnTo>
                  <a:pt x="2742" y="3265"/>
                </a:lnTo>
                <a:lnTo>
                  <a:pt x="2720" y="3268"/>
                </a:lnTo>
                <a:lnTo>
                  <a:pt x="2697" y="3265"/>
                </a:lnTo>
                <a:lnTo>
                  <a:pt x="2676" y="3258"/>
                </a:lnTo>
                <a:lnTo>
                  <a:pt x="1718" y="2757"/>
                </a:lnTo>
                <a:lnTo>
                  <a:pt x="764" y="3263"/>
                </a:lnTo>
                <a:lnTo>
                  <a:pt x="742" y="3272"/>
                </a:lnTo>
                <a:lnTo>
                  <a:pt x="719" y="3275"/>
                </a:lnTo>
                <a:lnTo>
                  <a:pt x="700" y="3273"/>
                </a:lnTo>
                <a:lnTo>
                  <a:pt x="681" y="3266"/>
                </a:lnTo>
                <a:lnTo>
                  <a:pt x="664" y="3256"/>
                </a:lnTo>
                <a:lnTo>
                  <a:pt x="648" y="3241"/>
                </a:lnTo>
                <a:lnTo>
                  <a:pt x="636" y="3225"/>
                </a:lnTo>
                <a:lnTo>
                  <a:pt x="628" y="3205"/>
                </a:lnTo>
                <a:lnTo>
                  <a:pt x="625" y="3184"/>
                </a:lnTo>
                <a:lnTo>
                  <a:pt x="626" y="3163"/>
                </a:lnTo>
                <a:lnTo>
                  <a:pt x="806" y="2098"/>
                </a:lnTo>
                <a:lnTo>
                  <a:pt x="29" y="1345"/>
                </a:lnTo>
                <a:lnTo>
                  <a:pt x="16" y="1329"/>
                </a:lnTo>
                <a:lnTo>
                  <a:pt x="6" y="1310"/>
                </a:lnTo>
                <a:lnTo>
                  <a:pt x="1" y="1290"/>
                </a:lnTo>
                <a:lnTo>
                  <a:pt x="0" y="1269"/>
                </a:lnTo>
                <a:lnTo>
                  <a:pt x="4" y="1248"/>
                </a:lnTo>
                <a:lnTo>
                  <a:pt x="14" y="1228"/>
                </a:lnTo>
                <a:lnTo>
                  <a:pt x="26" y="1212"/>
                </a:lnTo>
                <a:lnTo>
                  <a:pt x="42" y="1198"/>
                </a:lnTo>
                <a:lnTo>
                  <a:pt x="60" y="1189"/>
                </a:lnTo>
                <a:lnTo>
                  <a:pt x="81" y="1184"/>
                </a:lnTo>
                <a:lnTo>
                  <a:pt x="1151" y="1025"/>
                </a:lnTo>
                <a:lnTo>
                  <a:pt x="1626" y="53"/>
                </a:lnTo>
                <a:lnTo>
                  <a:pt x="1637" y="36"/>
                </a:lnTo>
                <a:lnTo>
                  <a:pt x="1653" y="20"/>
                </a:lnTo>
                <a:lnTo>
                  <a:pt x="1670" y="10"/>
                </a:lnTo>
                <a:lnTo>
                  <a:pt x="1690" y="2"/>
                </a:lnTo>
                <a:lnTo>
                  <a:pt x="171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0" name="Freeform 53"/>
          <p:cNvSpPr>
            <a:spLocks noEditPoints="1"/>
          </p:cNvSpPr>
          <p:nvPr/>
        </p:nvSpPr>
        <p:spPr bwMode="auto">
          <a:xfrm>
            <a:off x="6557952" y="1033030"/>
            <a:ext cx="542925" cy="376237"/>
          </a:xfrm>
          <a:custGeom>
            <a:avLst/>
            <a:gdLst>
              <a:gd name="T0" fmla="*/ 253 w 3423"/>
              <a:gd name="T1" fmla="*/ 194 h 2375"/>
              <a:gd name="T2" fmla="*/ 215 w 3423"/>
              <a:gd name="T3" fmla="*/ 216 h 2375"/>
              <a:gd name="T4" fmla="*/ 192 w 3423"/>
              <a:gd name="T5" fmla="*/ 253 h 2375"/>
              <a:gd name="T6" fmla="*/ 189 w 3423"/>
              <a:gd name="T7" fmla="*/ 2100 h 2375"/>
              <a:gd name="T8" fmla="*/ 202 w 3423"/>
              <a:gd name="T9" fmla="*/ 2143 h 2375"/>
              <a:gd name="T10" fmla="*/ 232 w 3423"/>
              <a:gd name="T11" fmla="*/ 2174 h 2375"/>
              <a:gd name="T12" fmla="*/ 275 w 3423"/>
              <a:gd name="T13" fmla="*/ 2186 h 2375"/>
              <a:gd name="T14" fmla="*/ 2438 w 3423"/>
              <a:gd name="T15" fmla="*/ 2184 h 2375"/>
              <a:gd name="T16" fmla="*/ 2498 w 3423"/>
              <a:gd name="T17" fmla="*/ 2167 h 2375"/>
              <a:gd name="T18" fmla="*/ 2556 w 3423"/>
              <a:gd name="T19" fmla="*/ 2137 h 2375"/>
              <a:gd name="T20" fmla="*/ 2605 w 3423"/>
              <a:gd name="T21" fmla="*/ 2100 h 2375"/>
              <a:gd name="T22" fmla="*/ 3209 w 3423"/>
              <a:gd name="T23" fmla="*/ 1278 h 2375"/>
              <a:gd name="T24" fmla="*/ 3228 w 3423"/>
              <a:gd name="T25" fmla="*/ 1236 h 2375"/>
              <a:gd name="T26" fmla="*/ 3235 w 3423"/>
              <a:gd name="T27" fmla="*/ 1187 h 2375"/>
              <a:gd name="T28" fmla="*/ 3228 w 3423"/>
              <a:gd name="T29" fmla="*/ 1140 h 2375"/>
              <a:gd name="T30" fmla="*/ 3210 w 3423"/>
              <a:gd name="T31" fmla="*/ 1098 h 2375"/>
              <a:gd name="T32" fmla="*/ 2605 w 3423"/>
              <a:gd name="T33" fmla="*/ 276 h 2375"/>
              <a:gd name="T34" fmla="*/ 2557 w 3423"/>
              <a:gd name="T35" fmla="*/ 239 h 2375"/>
              <a:gd name="T36" fmla="*/ 2499 w 3423"/>
              <a:gd name="T37" fmla="*/ 210 h 2375"/>
              <a:gd name="T38" fmla="*/ 2439 w 3423"/>
              <a:gd name="T39" fmla="*/ 193 h 2375"/>
              <a:gd name="T40" fmla="*/ 275 w 3423"/>
              <a:gd name="T41" fmla="*/ 191 h 2375"/>
              <a:gd name="T42" fmla="*/ 2412 w 3423"/>
              <a:gd name="T43" fmla="*/ 0 h 2375"/>
              <a:gd name="T44" fmla="*/ 2502 w 3423"/>
              <a:gd name="T45" fmla="*/ 12 h 2375"/>
              <a:gd name="T46" fmla="*/ 2591 w 3423"/>
              <a:gd name="T47" fmla="*/ 43 h 2375"/>
              <a:gd name="T48" fmla="*/ 2675 w 3423"/>
              <a:gd name="T49" fmla="*/ 91 h 2375"/>
              <a:gd name="T50" fmla="*/ 2747 w 3423"/>
              <a:gd name="T51" fmla="*/ 151 h 2375"/>
              <a:gd name="T52" fmla="*/ 3361 w 3423"/>
              <a:gd name="T53" fmla="*/ 986 h 2375"/>
              <a:gd name="T54" fmla="*/ 3399 w 3423"/>
              <a:gd name="T55" fmla="*/ 1054 h 2375"/>
              <a:gd name="T56" fmla="*/ 3419 w 3423"/>
              <a:gd name="T57" fmla="*/ 1129 h 2375"/>
              <a:gd name="T58" fmla="*/ 3423 w 3423"/>
              <a:gd name="T59" fmla="*/ 1208 h 2375"/>
              <a:gd name="T60" fmla="*/ 3411 w 3423"/>
              <a:gd name="T61" fmla="*/ 1285 h 2375"/>
              <a:gd name="T62" fmla="*/ 3382 w 3423"/>
              <a:gd name="T63" fmla="*/ 1357 h 2375"/>
              <a:gd name="T64" fmla="*/ 2775 w 3423"/>
              <a:gd name="T65" fmla="*/ 2190 h 2375"/>
              <a:gd name="T66" fmla="*/ 2714 w 3423"/>
              <a:gd name="T67" fmla="*/ 2256 h 2375"/>
              <a:gd name="T68" fmla="*/ 2636 w 3423"/>
              <a:gd name="T69" fmla="*/ 2311 h 2375"/>
              <a:gd name="T70" fmla="*/ 2548 w 3423"/>
              <a:gd name="T71" fmla="*/ 2351 h 2375"/>
              <a:gd name="T72" fmla="*/ 2456 w 3423"/>
              <a:gd name="T73" fmla="*/ 2373 h 2375"/>
              <a:gd name="T74" fmla="*/ 275 w 3423"/>
              <a:gd name="T75" fmla="*/ 2375 h 2375"/>
              <a:gd name="T76" fmla="*/ 195 w 3423"/>
              <a:gd name="T77" fmla="*/ 2363 h 2375"/>
              <a:gd name="T78" fmla="*/ 126 w 3423"/>
              <a:gd name="T79" fmla="*/ 2331 h 2375"/>
              <a:gd name="T80" fmla="*/ 68 w 3423"/>
              <a:gd name="T81" fmla="*/ 2280 h 2375"/>
              <a:gd name="T82" fmla="*/ 26 w 3423"/>
              <a:gd name="T83" fmla="*/ 2215 h 2375"/>
              <a:gd name="T84" fmla="*/ 3 w 3423"/>
              <a:gd name="T85" fmla="*/ 2140 h 2375"/>
              <a:gd name="T86" fmla="*/ 0 w 3423"/>
              <a:gd name="T87" fmla="*/ 276 h 2375"/>
              <a:gd name="T88" fmla="*/ 11 w 3423"/>
              <a:gd name="T89" fmla="*/ 197 h 2375"/>
              <a:gd name="T90" fmla="*/ 45 w 3423"/>
              <a:gd name="T91" fmla="*/ 126 h 2375"/>
              <a:gd name="T92" fmla="*/ 95 w 3423"/>
              <a:gd name="T93" fmla="*/ 68 h 2375"/>
              <a:gd name="T94" fmla="*/ 159 w 3423"/>
              <a:gd name="T95" fmla="*/ 26 h 2375"/>
              <a:gd name="T96" fmla="*/ 235 w 3423"/>
              <a:gd name="T97" fmla="*/ 3 h 2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23" h="2375">
                <a:moveTo>
                  <a:pt x="275" y="191"/>
                </a:moveTo>
                <a:lnTo>
                  <a:pt x="253" y="194"/>
                </a:lnTo>
                <a:lnTo>
                  <a:pt x="232" y="202"/>
                </a:lnTo>
                <a:lnTo>
                  <a:pt x="215" y="216"/>
                </a:lnTo>
                <a:lnTo>
                  <a:pt x="202" y="232"/>
                </a:lnTo>
                <a:lnTo>
                  <a:pt x="192" y="253"/>
                </a:lnTo>
                <a:lnTo>
                  <a:pt x="189" y="276"/>
                </a:lnTo>
                <a:lnTo>
                  <a:pt x="189" y="2100"/>
                </a:lnTo>
                <a:lnTo>
                  <a:pt x="192" y="2123"/>
                </a:lnTo>
                <a:lnTo>
                  <a:pt x="202" y="2143"/>
                </a:lnTo>
                <a:lnTo>
                  <a:pt x="215" y="2161"/>
                </a:lnTo>
                <a:lnTo>
                  <a:pt x="232" y="2174"/>
                </a:lnTo>
                <a:lnTo>
                  <a:pt x="253" y="2183"/>
                </a:lnTo>
                <a:lnTo>
                  <a:pt x="275" y="2186"/>
                </a:lnTo>
                <a:lnTo>
                  <a:pt x="2411" y="2186"/>
                </a:lnTo>
                <a:lnTo>
                  <a:pt x="2438" y="2184"/>
                </a:lnTo>
                <a:lnTo>
                  <a:pt x="2468" y="2177"/>
                </a:lnTo>
                <a:lnTo>
                  <a:pt x="2498" y="2167"/>
                </a:lnTo>
                <a:lnTo>
                  <a:pt x="2528" y="2154"/>
                </a:lnTo>
                <a:lnTo>
                  <a:pt x="2556" y="2137"/>
                </a:lnTo>
                <a:lnTo>
                  <a:pt x="2582" y="2119"/>
                </a:lnTo>
                <a:lnTo>
                  <a:pt x="2605" y="2100"/>
                </a:lnTo>
                <a:lnTo>
                  <a:pt x="2622" y="2079"/>
                </a:lnTo>
                <a:lnTo>
                  <a:pt x="3209" y="1278"/>
                </a:lnTo>
                <a:lnTo>
                  <a:pt x="3220" y="1259"/>
                </a:lnTo>
                <a:lnTo>
                  <a:pt x="3228" y="1236"/>
                </a:lnTo>
                <a:lnTo>
                  <a:pt x="3233" y="1212"/>
                </a:lnTo>
                <a:lnTo>
                  <a:pt x="3235" y="1187"/>
                </a:lnTo>
                <a:lnTo>
                  <a:pt x="3233" y="1163"/>
                </a:lnTo>
                <a:lnTo>
                  <a:pt x="3228" y="1140"/>
                </a:lnTo>
                <a:lnTo>
                  <a:pt x="3220" y="1118"/>
                </a:lnTo>
                <a:lnTo>
                  <a:pt x="3210" y="1098"/>
                </a:lnTo>
                <a:lnTo>
                  <a:pt x="2623" y="297"/>
                </a:lnTo>
                <a:lnTo>
                  <a:pt x="2605" y="276"/>
                </a:lnTo>
                <a:lnTo>
                  <a:pt x="2583" y="257"/>
                </a:lnTo>
                <a:lnTo>
                  <a:pt x="2557" y="239"/>
                </a:lnTo>
                <a:lnTo>
                  <a:pt x="2528" y="223"/>
                </a:lnTo>
                <a:lnTo>
                  <a:pt x="2499" y="210"/>
                </a:lnTo>
                <a:lnTo>
                  <a:pt x="2469" y="199"/>
                </a:lnTo>
                <a:lnTo>
                  <a:pt x="2439" y="193"/>
                </a:lnTo>
                <a:lnTo>
                  <a:pt x="2412" y="191"/>
                </a:lnTo>
                <a:lnTo>
                  <a:pt x="275" y="191"/>
                </a:lnTo>
                <a:close/>
                <a:moveTo>
                  <a:pt x="275" y="0"/>
                </a:moveTo>
                <a:lnTo>
                  <a:pt x="2412" y="0"/>
                </a:lnTo>
                <a:lnTo>
                  <a:pt x="2456" y="3"/>
                </a:lnTo>
                <a:lnTo>
                  <a:pt x="2502" y="12"/>
                </a:lnTo>
                <a:lnTo>
                  <a:pt x="2547" y="25"/>
                </a:lnTo>
                <a:lnTo>
                  <a:pt x="2591" y="43"/>
                </a:lnTo>
                <a:lnTo>
                  <a:pt x="2635" y="65"/>
                </a:lnTo>
                <a:lnTo>
                  <a:pt x="2675" y="91"/>
                </a:lnTo>
                <a:lnTo>
                  <a:pt x="2714" y="120"/>
                </a:lnTo>
                <a:lnTo>
                  <a:pt x="2747" y="151"/>
                </a:lnTo>
                <a:lnTo>
                  <a:pt x="2775" y="186"/>
                </a:lnTo>
                <a:lnTo>
                  <a:pt x="3361" y="986"/>
                </a:lnTo>
                <a:lnTo>
                  <a:pt x="3382" y="1019"/>
                </a:lnTo>
                <a:lnTo>
                  <a:pt x="3399" y="1054"/>
                </a:lnTo>
                <a:lnTo>
                  <a:pt x="3411" y="1091"/>
                </a:lnTo>
                <a:lnTo>
                  <a:pt x="3419" y="1129"/>
                </a:lnTo>
                <a:lnTo>
                  <a:pt x="3423" y="1169"/>
                </a:lnTo>
                <a:lnTo>
                  <a:pt x="3423" y="1208"/>
                </a:lnTo>
                <a:lnTo>
                  <a:pt x="3419" y="1247"/>
                </a:lnTo>
                <a:lnTo>
                  <a:pt x="3411" y="1285"/>
                </a:lnTo>
                <a:lnTo>
                  <a:pt x="3399" y="1322"/>
                </a:lnTo>
                <a:lnTo>
                  <a:pt x="3382" y="1357"/>
                </a:lnTo>
                <a:lnTo>
                  <a:pt x="3361" y="1389"/>
                </a:lnTo>
                <a:lnTo>
                  <a:pt x="2775" y="2190"/>
                </a:lnTo>
                <a:lnTo>
                  <a:pt x="2747" y="2225"/>
                </a:lnTo>
                <a:lnTo>
                  <a:pt x="2714" y="2256"/>
                </a:lnTo>
                <a:lnTo>
                  <a:pt x="2676" y="2285"/>
                </a:lnTo>
                <a:lnTo>
                  <a:pt x="2636" y="2311"/>
                </a:lnTo>
                <a:lnTo>
                  <a:pt x="2592" y="2333"/>
                </a:lnTo>
                <a:lnTo>
                  <a:pt x="2548" y="2351"/>
                </a:lnTo>
                <a:lnTo>
                  <a:pt x="2502" y="2364"/>
                </a:lnTo>
                <a:lnTo>
                  <a:pt x="2456" y="2373"/>
                </a:lnTo>
                <a:lnTo>
                  <a:pt x="2412" y="2375"/>
                </a:lnTo>
                <a:lnTo>
                  <a:pt x="275" y="2375"/>
                </a:lnTo>
                <a:lnTo>
                  <a:pt x="235" y="2373"/>
                </a:lnTo>
                <a:lnTo>
                  <a:pt x="195" y="2363"/>
                </a:lnTo>
                <a:lnTo>
                  <a:pt x="159" y="2350"/>
                </a:lnTo>
                <a:lnTo>
                  <a:pt x="126" y="2331"/>
                </a:lnTo>
                <a:lnTo>
                  <a:pt x="95" y="2307"/>
                </a:lnTo>
                <a:lnTo>
                  <a:pt x="68" y="2280"/>
                </a:lnTo>
                <a:lnTo>
                  <a:pt x="45" y="2250"/>
                </a:lnTo>
                <a:lnTo>
                  <a:pt x="26" y="2215"/>
                </a:lnTo>
                <a:lnTo>
                  <a:pt x="11" y="2179"/>
                </a:lnTo>
                <a:lnTo>
                  <a:pt x="3" y="2140"/>
                </a:lnTo>
                <a:lnTo>
                  <a:pt x="0" y="2100"/>
                </a:lnTo>
                <a:lnTo>
                  <a:pt x="0" y="276"/>
                </a:lnTo>
                <a:lnTo>
                  <a:pt x="3" y="236"/>
                </a:lnTo>
                <a:lnTo>
                  <a:pt x="11" y="197"/>
                </a:lnTo>
                <a:lnTo>
                  <a:pt x="26" y="160"/>
                </a:lnTo>
                <a:lnTo>
                  <a:pt x="45" y="126"/>
                </a:lnTo>
                <a:lnTo>
                  <a:pt x="68" y="95"/>
                </a:lnTo>
                <a:lnTo>
                  <a:pt x="95" y="68"/>
                </a:lnTo>
                <a:lnTo>
                  <a:pt x="126" y="45"/>
                </a:lnTo>
                <a:lnTo>
                  <a:pt x="159" y="26"/>
                </a:lnTo>
                <a:lnTo>
                  <a:pt x="195" y="12"/>
                </a:lnTo>
                <a:lnTo>
                  <a:pt x="235" y="3"/>
                </a:lnTo>
                <a:lnTo>
                  <a:pt x="2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981" name="Group 108"/>
          <p:cNvGrpSpPr/>
          <p:nvPr/>
        </p:nvGrpSpPr>
        <p:grpSpPr>
          <a:xfrm>
            <a:off x="5622458" y="970323"/>
            <a:ext cx="542925" cy="501650"/>
            <a:chOff x="2554288" y="1943100"/>
            <a:chExt cx="542925" cy="501650"/>
          </a:xfrm>
          <a:solidFill>
            <a:srgbClr val="000000"/>
          </a:solidFill>
        </p:grpSpPr>
        <p:sp>
          <p:nvSpPr>
            <p:cNvPr id="1982" name="Freeform 58"/>
            <p:cNvSpPr>
              <a:spLocks/>
            </p:cNvSpPr>
            <p:nvPr/>
          </p:nvSpPr>
          <p:spPr bwMode="auto">
            <a:xfrm>
              <a:off x="2554288" y="1943100"/>
              <a:ext cx="542925" cy="403225"/>
            </a:xfrm>
            <a:custGeom>
              <a:avLst/>
              <a:gdLst>
                <a:gd name="T0" fmla="*/ 2095 w 3422"/>
                <a:gd name="T1" fmla="*/ 44 h 2536"/>
                <a:gd name="T2" fmla="*/ 2418 w 3422"/>
                <a:gd name="T3" fmla="*/ 212 h 2536"/>
                <a:gd name="T4" fmla="*/ 2659 w 3422"/>
                <a:gd name="T5" fmla="*/ 486 h 2536"/>
                <a:gd name="T6" fmla="*/ 2782 w 3422"/>
                <a:gd name="T7" fmla="*/ 825 h 2536"/>
                <a:gd name="T8" fmla="*/ 3094 w 3422"/>
                <a:gd name="T9" fmla="*/ 984 h 2536"/>
                <a:gd name="T10" fmla="*/ 3317 w 3422"/>
                <a:gd name="T11" fmla="*/ 1253 h 2536"/>
                <a:gd name="T12" fmla="*/ 3419 w 3422"/>
                <a:gd name="T13" fmla="*/ 1593 h 2536"/>
                <a:gd name="T14" fmla="*/ 3383 w 3422"/>
                <a:gd name="T15" fmla="*/ 1921 h 2536"/>
                <a:gd name="T16" fmla="*/ 3235 w 3422"/>
                <a:gd name="T17" fmla="*/ 2207 h 2536"/>
                <a:gd name="T18" fmla="*/ 2991 w 3422"/>
                <a:gd name="T19" fmla="*/ 2422 h 2536"/>
                <a:gd name="T20" fmla="*/ 2692 w 3422"/>
                <a:gd name="T21" fmla="*/ 2529 h 2536"/>
                <a:gd name="T22" fmla="*/ 2039 w 3422"/>
                <a:gd name="T23" fmla="*/ 2514 h 2536"/>
                <a:gd name="T24" fmla="*/ 2006 w 3422"/>
                <a:gd name="T25" fmla="*/ 2419 h 2536"/>
                <a:gd name="T26" fmla="*/ 2077 w 3422"/>
                <a:gd name="T27" fmla="*/ 2348 h 2536"/>
                <a:gd name="T28" fmla="*/ 2800 w 3422"/>
                <a:gd name="T29" fmla="*/ 2303 h 2536"/>
                <a:gd name="T30" fmla="*/ 3052 w 3422"/>
                <a:gd name="T31" fmla="*/ 2127 h 2536"/>
                <a:gd name="T32" fmla="*/ 3204 w 3422"/>
                <a:gd name="T33" fmla="*/ 1857 h 2536"/>
                <a:gd name="T34" fmla="*/ 3221 w 3422"/>
                <a:gd name="T35" fmla="*/ 1546 h 2536"/>
                <a:gd name="T36" fmla="*/ 3109 w 3422"/>
                <a:gd name="T37" fmla="*/ 1274 h 2536"/>
                <a:gd name="T38" fmla="*/ 2900 w 3422"/>
                <a:gd name="T39" fmla="*/ 1077 h 2536"/>
                <a:gd name="T40" fmla="*/ 2662 w 3422"/>
                <a:gd name="T41" fmla="*/ 989 h 2536"/>
                <a:gd name="T42" fmla="*/ 2604 w 3422"/>
                <a:gd name="T43" fmla="*/ 910 h 2536"/>
                <a:gd name="T44" fmla="*/ 2505 w 3422"/>
                <a:gd name="T45" fmla="*/ 596 h 2536"/>
                <a:gd name="T46" fmla="*/ 2296 w 3422"/>
                <a:gd name="T47" fmla="*/ 354 h 2536"/>
                <a:gd name="T48" fmla="*/ 2007 w 3422"/>
                <a:gd name="T49" fmla="*/ 214 h 2536"/>
                <a:gd name="T50" fmla="*/ 1676 w 3422"/>
                <a:gd name="T51" fmla="*/ 199 h 2536"/>
                <a:gd name="T52" fmla="*/ 1377 w 3422"/>
                <a:gd name="T53" fmla="*/ 314 h 2536"/>
                <a:gd name="T54" fmla="*/ 1146 w 3422"/>
                <a:gd name="T55" fmla="*/ 534 h 2536"/>
                <a:gd name="T56" fmla="*/ 1040 w 3422"/>
                <a:gd name="T57" fmla="*/ 690 h 2536"/>
                <a:gd name="T58" fmla="*/ 924 w 3422"/>
                <a:gd name="T59" fmla="*/ 684 h 2536"/>
                <a:gd name="T60" fmla="*/ 705 w 3422"/>
                <a:gd name="T61" fmla="*/ 703 h 2536"/>
                <a:gd name="T62" fmla="*/ 538 w 3422"/>
                <a:gd name="T63" fmla="*/ 849 h 2536"/>
                <a:gd name="T64" fmla="*/ 492 w 3422"/>
                <a:gd name="T65" fmla="*/ 1068 h 2536"/>
                <a:gd name="T66" fmla="*/ 511 w 3422"/>
                <a:gd name="T67" fmla="*/ 1212 h 2536"/>
                <a:gd name="T68" fmla="*/ 382 w 3422"/>
                <a:gd name="T69" fmla="*/ 1326 h 2536"/>
                <a:gd name="T70" fmla="*/ 231 w 3422"/>
                <a:gd name="T71" fmla="*/ 1539 h 2536"/>
                <a:gd name="T72" fmla="*/ 193 w 3422"/>
                <a:gd name="T73" fmla="*/ 1808 h 2536"/>
                <a:gd name="T74" fmla="*/ 293 w 3422"/>
                <a:gd name="T75" fmla="*/ 2086 h 2536"/>
                <a:gd name="T76" fmla="*/ 503 w 3422"/>
                <a:gd name="T77" fmla="*/ 2282 h 2536"/>
                <a:gd name="T78" fmla="*/ 1322 w 3422"/>
                <a:gd name="T79" fmla="*/ 2346 h 2536"/>
                <a:gd name="T80" fmla="*/ 1407 w 3422"/>
                <a:gd name="T81" fmla="*/ 2399 h 2536"/>
                <a:gd name="T82" fmla="*/ 1396 w 3422"/>
                <a:gd name="T83" fmla="*/ 2501 h 2536"/>
                <a:gd name="T84" fmla="*/ 711 w 3422"/>
                <a:gd name="T85" fmla="*/ 2536 h 2536"/>
                <a:gd name="T86" fmla="*/ 408 w 3422"/>
                <a:gd name="T87" fmla="*/ 2448 h 2536"/>
                <a:gd name="T88" fmla="*/ 163 w 3422"/>
                <a:gd name="T89" fmla="*/ 2231 h 2536"/>
                <a:gd name="T90" fmla="*/ 24 w 3422"/>
                <a:gd name="T91" fmla="*/ 1940 h 2536"/>
                <a:gd name="T92" fmla="*/ 11 w 3422"/>
                <a:gd name="T93" fmla="*/ 1618 h 2536"/>
                <a:gd name="T94" fmla="*/ 132 w 3422"/>
                <a:gd name="T95" fmla="*/ 1325 h 2536"/>
                <a:gd name="T96" fmla="*/ 305 w 3422"/>
                <a:gd name="T97" fmla="*/ 1103 h 2536"/>
                <a:gd name="T98" fmla="*/ 327 w 3422"/>
                <a:gd name="T99" fmla="*/ 857 h 2536"/>
                <a:gd name="T100" fmla="*/ 479 w 3422"/>
                <a:gd name="T101" fmla="*/ 626 h 2536"/>
                <a:gd name="T102" fmla="*/ 725 w 3422"/>
                <a:gd name="T103" fmla="*/ 499 h 2536"/>
                <a:gd name="T104" fmla="*/ 982 w 3422"/>
                <a:gd name="T105" fmla="*/ 439 h 2536"/>
                <a:gd name="T106" fmla="*/ 1212 w 3422"/>
                <a:gd name="T107" fmla="*/ 197 h 2536"/>
                <a:gd name="T108" fmla="*/ 1525 w 3422"/>
                <a:gd name="T109" fmla="*/ 41 h 2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22" h="2536">
                  <a:moveTo>
                    <a:pt x="1805" y="0"/>
                  </a:moveTo>
                  <a:lnTo>
                    <a:pt x="1879" y="3"/>
                  </a:lnTo>
                  <a:lnTo>
                    <a:pt x="1952" y="12"/>
                  </a:lnTo>
                  <a:lnTo>
                    <a:pt x="2025" y="25"/>
                  </a:lnTo>
                  <a:lnTo>
                    <a:pt x="2095" y="44"/>
                  </a:lnTo>
                  <a:lnTo>
                    <a:pt x="2164" y="68"/>
                  </a:lnTo>
                  <a:lnTo>
                    <a:pt x="2231" y="96"/>
                  </a:lnTo>
                  <a:lnTo>
                    <a:pt x="2296" y="130"/>
                  </a:lnTo>
                  <a:lnTo>
                    <a:pt x="2357" y="168"/>
                  </a:lnTo>
                  <a:lnTo>
                    <a:pt x="2418" y="212"/>
                  </a:lnTo>
                  <a:lnTo>
                    <a:pt x="2474" y="260"/>
                  </a:lnTo>
                  <a:lnTo>
                    <a:pt x="2527" y="312"/>
                  </a:lnTo>
                  <a:lnTo>
                    <a:pt x="2575" y="367"/>
                  </a:lnTo>
                  <a:lnTo>
                    <a:pt x="2619" y="425"/>
                  </a:lnTo>
                  <a:lnTo>
                    <a:pt x="2659" y="486"/>
                  </a:lnTo>
                  <a:lnTo>
                    <a:pt x="2693" y="549"/>
                  </a:lnTo>
                  <a:lnTo>
                    <a:pt x="2723" y="616"/>
                  </a:lnTo>
                  <a:lnTo>
                    <a:pt x="2748" y="683"/>
                  </a:lnTo>
                  <a:lnTo>
                    <a:pt x="2768" y="754"/>
                  </a:lnTo>
                  <a:lnTo>
                    <a:pt x="2782" y="825"/>
                  </a:lnTo>
                  <a:lnTo>
                    <a:pt x="2851" y="846"/>
                  </a:lnTo>
                  <a:lnTo>
                    <a:pt x="2916" y="873"/>
                  </a:lnTo>
                  <a:lnTo>
                    <a:pt x="2979" y="905"/>
                  </a:lnTo>
                  <a:lnTo>
                    <a:pt x="3038" y="943"/>
                  </a:lnTo>
                  <a:lnTo>
                    <a:pt x="3094" y="984"/>
                  </a:lnTo>
                  <a:lnTo>
                    <a:pt x="3146" y="1030"/>
                  </a:lnTo>
                  <a:lnTo>
                    <a:pt x="3195" y="1081"/>
                  </a:lnTo>
                  <a:lnTo>
                    <a:pt x="3240" y="1135"/>
                  </a:lnTo>
                  <a:lnTo>
                    <a:pt x="3280" y="1192"/>
                  </a:lnTo>
                  <a:lnTo>
                    <a:pt x="3317" y="1253"/>
                  </a:lnTo>
                  <a:lnTo>
                    <a:pt x="3347" y="1316"/>
                  </a:lnTo>
                  <a:lnTo>
                    <a:pt x="3373" y="1383"/>
                  </a:lnTo>
                  <a:lnTo>
                    <a:pt x="3394" y="1451"/>
                  </a:lnTo>
                  <a:lnTo>
                    <a:pt x="3409" y="1522"/>
                  </a:lnTo>
                  <a:lnTo>
                    <a:pt x="3419" y="1593"/>
                  </a:lnTo>
                  <a:lnTo>
                    <a:pt x="3422" y="1667"/>
                  </a:lnTo>
                  <a:lnTo>
                    <a:pt x="3420" y="1731"/>
                  </a:lnTo>
                  <a:lnTo>
                    <a:pt x="3412" y="1796"/>
                  </a:lnTo>
                  <a:lnTo>
                    <a:pt x="3400" y="1859"/>
                  </a:lnTo>
                  <a:lnTo>
                    <a:pt x="3383" y="1921"/>
                  </a:lnTo>
                  <a:lnTo>
                    <a:pt x="3362" y="1983"/>
                  </a:lnTo>
                  <a:lnTo>
                    <a:pt x="3337" y="2042"/>
                  </a:lnTo>
                  <a:lnTo>
                    <a:pt x="3307" y="2099"/>
                  </a:lnTo>
                  <a:lnTo>
                    <a:pt x="3273" y="2154"/>
                  </a:lnTo>
                  <a:lnTo>
                    <a:pt x="3235" y="2207"/>
                  </a:lnTo>
                  <a:lnTo>
                    <a:pt x="3192" y="2257"/>
                  </a:lnTo>
                  <a:lnTo>
                    <a:pt x="3146" y="2304"/>
                  </a:lnTo>
                  <a:lnTo>
                    <a:pt x="3096" y="2348"/>
                  </a:lnTo>
                  <a:lnTo>
                    <a:pt x="3045" y="2386"/>
                  </a:lnTo>
                  <a:lnTo>
                    <a:pt x="2991" y="2422"/>
                  </a:lnTo>
                  <a:lnTo>
                    <a:pt x="2934" y="2452"/>
                  </a:lnTo>
                  <a:lnTo>
                    <a:pt x="2876" y="2478"/>
                  </a:lnTo>
                  <a:lnTo>
                    <a:pt x="2816" y="2500"/>
                  </a:lnTo>
                  <a:lnTo>
                    <a:pt x="2754" y="2516"/>
                  </a:lnTo>
                  <a:lnTo>
                    <a:pt x="2692" y="2529"/>
                  </a:lnTo>
                  <a:lnTo>
                    <a:pt x="2628" y="2535"/>
                  </a:lnTo>
                  <a:lnTo>
                    <a:pt x="2099" y="2535"/>
                  </a:lnTo>
                  <a:lnTo>
                    <a:pt x="2077" y="2533"/>
                  </a:lnTo>
                  <a:lnTo>
                    <a:pt x="2057" y="2526"/>
                  </a:lnTo>
                  <a:lnTo>
                    <a:pt x="2039" y="2514"/>
                  </a:lnTo>
                  <a:lnTo>
                    <a:pt x="2025" y="2500"/>
                  </a:lnTo>
                  <a:lnTo>
                    <a:pt x="2013" y="2482"/>
                  </a:lnTo>
                  <a:lnTo>
                    <a:pt x="2006" y="2462"/>
                  </a:lnTo>
                  <a:lnTo>
                    <a:pt x="2004" y="2440"/>
                  </a:lnTo>
                  <a:lnTo>
                    <a:pt x="2006" y="2419"/>
                  </a:lnTo>
                  <a:lnTo>
                    <a:pt x="2013" y="2399"/>
                  </a:lnTo>
                  <a:lnTo>
                    <a:pt x="2025" y="2381"/>
                  </a:lnTo>
                  <a:lnTo>
                    <a:pt x="2039" y="2367"/>
                  </a:lnTo>
                  <a:lnTo>
                    <a:pt x="2057" y="2355"/>
                  </a:lnTo>
                  <a:lnTo>
                    <a:pt x="2077" y="2348"/>
                  </a:lnTo>
                  <a:lnTo>
                    <a:pt x="2099" y="2346"/>
                  </a:lnTo>
                  <a:lnTo>
                    <a:pt x="2617" y="2346"/>
                  </a:lnTo>
                  <a:lnTo>
                    <a:pt x="2681" y="2338"/>
                  </a:lnTo>
                  <a:lnTo>
                    <a:pt x="2741" y="2323"/>
                  </a:lnTo>
                  <a:lnTo>
                    <a:pt x="2800" y="2303"/>
                  </a:lnTo>
                  <a:lnTo>
                    <a:pt x="2856" y="2277"/>
                  </a:lnTo>
                  <a:lnTo>
                    <a:pt x="2910" y="2247"/>
                  </a:lnTo>
                  <a:lnTo>
                    <a:pt x="2961" y="2211"/>
                  </a:lnTo>
                  <a:lnTo>
                    <a:pt x="3008" y="2172"/>
                  </a:lnTo>
                  <a:lnTo>
                    <a:pt x="3052" y="2127"/>
                  </a:lnTo>
                  <a:lnTo>
                    <a:pt x="3091" y="2079"/>
                  </a:lnTo>
                  <a:lnTo>
                    <a:pt x="3126" y="2028"/>
                  </a:lnTo>
                  <a:lnTo>
                    <a:pt x="3158" y="1973"/>
                  </a:lnTo>
                  <a:lnTo>
                    <a:pt x="3184" y="1916"/>
                  </a:lnTo>
                  <a:lnTo>
                    <a:pt x="3204" y="1857"/>
                  </a:lnTo>
                  <a:lnTo>
                    <a:pt x="3219" y="1795"/>
                  </a:lnTo>
                  <a:lnTo>
                    <a:pt x="3228" y="1731"/>
                  </a:lnTo>
                  <a:lnTo>
                    <a:pt x="3231" y="1667"/>
                  </a:lnTo>
                  <a:lnTo>
                    <a:pt x="3228" y="1606"/>
                  </a:lnTo>
                  <a:lnTo>
                    <a:pt x="3221" y="1546"/>
                  </a:lnTo>
                  <a:lnTo>
                    <a:pt x="3208" y="1488"/>
                  </a:lnTo>
                  <a:lnTo>
                    <a:pt x="3190" y="1430"/>
                  </a:lnTo>
                  <a:lnTo>
                    <a:pt x="3167" y="1375"/>
                  </a:lnTo>
                  <a:lnTo>
                    <a:pt x="3140" y="1324"/>
                  </a:lnTo>
                  <a:lnTo>
                    <a:pt x="3109" y="1274"/>
                  </a:lnTo>
                  <a:lnTo>
                    <a:pt x="3075" y="1227"/>
                  </a:lnTo>
                  <a:lnTo>
                    <a:pt x="3036" y="1184"/>
                  </a:lnTo>
                  <a:lnTo>
                    <a:pt x="2993" y="1144"/>
                  </a:lnTo>
                  <a:lnTo>
                    <a:pt x="2949" y="1109"/>
                  </a:lnTo>
                  <a:lnTo>
                    <a:pt x="2900" y="1077"/>
                  </a:lnTo>
                  <a:lnTo>
                    <a:pt x="2849" y="1048"/>
                  </a:lnTo>
                  <a:lnTo>
                    <a:pt x="2796" y="1026"/>
                  </a:lnTo>
                  <a:lnTo>
                    <a:pt x="2740" y="1008"/>
                  </a:lnTo>
                  <a:lnTo>
                    <a:pt x="2682" y="996"/>
                  </a:lnTo>
                  <a:lnTo>
                    <a:pt x="2662" y="989"/>
                  </a:lnTo>
                  <a:lnTo>
                    <a:pt x="2644" y="980"/>
                  </a:lnTo>
                  <a:lnTo>
                    <a:pt x="2629" y="966"/>
                  </a:lnTo>
                  <a:lnTo>
                    <a:pt x="2616" y="950"/>
                  </a:lnTo>
                  <a:lnTo>
                    <a:pt x="2608" y="931"/>
                  </a:lnTo>
                  <a:lnTo>
                    <a:pt x="2604" y="910"/>
                  </a:lnTo>
                  <a:lnTo>
                    <a:pt x="2594" y="843"/>
                  </a:lnTo>
                  <a:lnTo>
                    <a:pt x="2579" y="778"/>
                  </a:lnTo>
                  <a:lnTo>
                    <a:pt x="2559" y="714"/>
                  </a:lnTo>
                  <a:lnTo>
                    <a:pt x="2535" y="654"/>
                  </a:lnTo>
                  <a:lnTo>
                    <a:pt x="2505" y="596"/>
                  </a:lnTo>
                  <a:lnTo>
                    <a:pt x="2472" y="541"/>
                  </a:lnTo>
                  <a:lnTo>
                    <a:pt x="2433" y="489"/>
                  </a:lnTo>
                  <a:lnTo>
                    <a:pt x="2392" y="440"/>
                  </a:lnTo>
                  <a:lnTo>
                    <a:pt x="2346" y="396"/>
                  </a:lnTo>
                  <a:lnTo>
                    <a:pt x="2296" y="354"/>
                  </a:lnTo>
                  <a:lnTo>
                    <a:pt x="2244" y="317"/>
                  </a:lnTo>
                  <a:lnTo>
                    <a:pt x="2189" y="285"/>
                  </a:lnTo>
                  <a:lnTo>
                    <a:pt x="2131" y="255"/>
                  </a:lnTo>
                  <a:lnTo>
                    <a:pt x="2069" y="233"/>
                  </a:lnTo>
                  <a:lnTo>
                    <a:pt x="2007" y="214"/>
                  </a:lnTo>
                  <a:lnTo>
                    <a:pt x="1942" y="199"/>
                  </a:lnTo>
                  <a:lnTo>
                    <a:pt x="1875" y="191"/>
                  </a:lnTo>
                  <a:lnTo>
                    <a:pt x="1806" y="189"/>
                  </a:lnTo>
                  <a:lnTo>
                    <a:pt x="1740" y="191"/>
                  </a:lnTo>
                  <a:lnTo>
                    <a:pt x="1676" y="199"/>
                  </a:lnTo>
                  <a:lnTo>
                    <a:pt x="1612" y="213"/>
                  </a:lnTo>
                  <a:lnTo>
                    <a:pt x="1551" y="231"/>
                  </a:lnTo>
                  <a:lnTo>
                    <a:pt x="1490" y="253"/>
                  </a:lnTo>
                  <a:lnTo>
                    <a:pt x="1432" y="281"/>
                  </a:lnTo>
                  <a:lnTo>
                    <a:pt x="1377" y="314"/>
                  </a:lnTo>
                  <a:lnTo>
                    <a:pt x="1324" y="350"/>
                  </a:lnTo>
                  <a:lnTo>
                    <a:pt x="1275" y="390"/>
                  </a:lnTo>
                  <a:lnTo>
                    <a:pt x="1229" y="434"/>
                  </a:lnTo>
                  <a:lnTo>
                    <a:pt x="1186" y="483"/>
                  </a:lnTo>
                  <a:lnTo>
                    <a:pt x="1146" y="534"/>
                  </a:lnTo>
                  <a:lnTo>
                    <a:pt x="1112" y="589"/>
                  </a:lnTo>
                  <a:lnTo>
                    <a:pt x="1081" y="648"/>
                  </a:lnTo>
                  <a:lnTo>
                    <a:pt x="1071" y="664"/>
                  </a:lnTo>
                  <a:lnTo>
                    <a:pt x="1057" y="679"/>
                  </a:lnTo>
                  <a:lnTo>
                    <a:pt x="1040" y="690"/>
                  </a:lnTo>
                  <a:lnTo>
                    <a:pt x="1022" y="698"/>
                  </a:lnTo>
                  <a:lnTo>
                    <a:pt x="1003" y="702"/>
                  </a:lnTo>
                  <a:lnTo>
                    <a:pt x="982" y="701"/>
                  </a:lnTo>
                  <a:lnTo>
                    <a:pt x="962" y="696"/>
                  </a:lnTo>
                  <a:lnTo>
                    <a:pt x="924" y="684"/>
                  </a:lnTo>
                  <a:lnTo>
                    <a:pt x="883" y="677"/>
                  </a:lnTo>
                  <a:lnTo>
                    <a:pt x="842" y="675"/>
                  </a:lnTo>
                  <a:lnTo>
                    <a:pt x="794" y="678"/>
                  </a:lnTo>
                  <a:lnTo>
                    <a:pt x="748" y="687"/>
                  </a:lnTo>
                  <a:lnTo>
                    <a:pt x="705" y="703"/>
                  </a:lnTo>
                  <a:lnTo>
                    <a:pt x="664" y="723"/>
                  </a:lnTo>
                  <a:lnTo>
                    <a:pt x="627" y="748"/>
                  </a:lnTo>
                  <a:lnTo>
                    <a:pt x="593" y="778"/>
                  </a:lnTo>
                  <a:lnTo>
                    <a:pt x="563" y="812"/>
                  </a:lnTo>
                  <a:lnTo>
                    <a:pt x="538" y="849"/>
                  </a:lnTo>
                  <a:lnTo>
                    <a:pt x="518" y="890"/>
                  </a:lnTo>
                  <a:lnTo>
                    <a:pt x="502" y="933"/>
                  </a:lnTo>
                  <a:lnTo>
                    <a:pt x="493" y="979"/>
                  </a:lnTo>
                  <a:lnTo>
                    <a:pt x="490" y="1027"/>
                  </a:lnTo>
                  <a:lnTo>
                    <a:pt x="492" y="1068"/>
                  </a:lnTo>
                  <a:lnTo>
                    <a:pt x="499" y="1109"/>
                  </a:lnTo>
                  <a:lnTo>
                    <a:pt x="510" y="1148"/>
                  </a:lnTo>
                  <a:lnTo>
                    <a:pt x="516" y="1170"/>
                  </a:lnTo>
                  <a:lnTo>
                    <a:pt x="516" y="1192"/>
                  </a:lnTo>
                  <a:lnTo>
                    <a:pt x="511" y="1212"/>
                  </a:lnTo>
                  <a:lnTo>
                    <a:pt x="501" y="1232"/>
                  </a:lnTo>
                  <a:lnTo>
                    <a:pt x="487" y="1249"/>
                  </a:lnTo>
                  <a:lnTo>
                    <a:pt x="469" y="1263"/>
                  </a:lnTo>
                  <a:lnTo>
                    <a:pt x="424" y="1292"/>
                  </a:lnTo>
                  <a:lnTo>
                    <a:pt x="382" y="1326"/>
                  </a:lnTo>
                  <a:lnTo>
                    <a:pt x="344" y="1363"/>
                  </a:lnTo>
                  <a:lnTo>
                    <a:pt x="309" y="1402"/>
                  </a:lnTo>
                  <a:lnTo>
                    <a:pt x="279" y="1446"/>
                  </a:lnTo>
                  <a:lnTo>
                    <a:pt x="253" y="1492"/>
                  </a:lnTo>
                  <a:lnTo>
                    <a:pt x="231" y="1539"/>
                  </a:lnTo>
                  <a:lnTo>
                    <a:pt x="213" y="1589"/>
                  </a:lnTo>
                  <a:lnTo>
                    <a:pt x="201" y="1641"/>
                  </a:lnTo>
                  <a:lnTo>
                    <a:pt x="192" y="1694"/>
                  </a:lnTo>
                  <a:lnTo>
                    <a:pt x="190" y="1748"/>
                  </a:lnTo>
                  <a:lnTo>
                    <a:pt x="193" y="1808"/>
                  </a:lnTo>
                  <a:lnTo>
                    <a:pt x="203" y="1868"/>
                  </a:lnTo>
                  <a:lnTo>
                    <a:pt x="217" y="1927"/>
                  </a:lnTo>
                  <a:lnTo>
                    <a:pt x="238" y="1983"/>
                  </a:lnTo>
                  <a:lnTo>
                    <a:pt x="263" y="2036"/>
                  </a:lnTo>
                  <a:lnTo>
                    <a:pt x="293" y="2086"/>
                  </a:lnTo>
                  <a:lnTo>
                    <a:pt x="328" y="2133"/>
                  </a:lnTo>
                  <a:lnTo>
                    <a:pt x="367" y="2177"/>
                  </a:lnTo>
                  <a:lnTo>
                    <a:pt x="408" y="2216"/>
                  </a:lnTo>
                  <a:lnTo>
                    <a:pt x="454" y="2251"/>
                  </a:lnTo>
                  <a:lnTo>
                    <a:pt x="503" y="2282"/>
                  </a:lnTo>
                  <a:lnTo>
                    <a:pt x="554" y="2307"/>
                  </a:lnTo>
                  <a:lnTo>
                    <a:pt x="608" y="2326"/>
                  </a:lnTo>
                  <a:lnTo>
                    <a:pt x="663" y="2340"/>
                  </a:lnTo>
                  <a:lnTo>
                    <a:pt x="719" y="2346"/>
                  </a:lnTo>
                  <a:lnTo>
                    <a:pt x="1322" y="2346"/>
                  </a:lnTo>
                  <a:lnTo>
                    <a:pt x="1344" y="2349"/>
                  </a:lnTo>
                  <a:lnTo>
                    <a:pt x="1364" y="2356"/>
                  </a:lnTo>
                  <a:lnTo>
                    <a:pt x="1381" y="2367"/>
                  </a:lnTo>
                  <a:lnTo>
                    <a:pt x="1396" y="2381"/>
                  </a:lnTo>
                  <a:lnTo>
                    <a:pt x="1407" y="2399"/>
                  </a:lnTo>
                  <a:lnTo>
                    <a:pt x="1415" y="2420"/>
                  </a:lnTo>
                  <a:lnTo>
                    <a:pt x="1417" y="2441"/>
                  </a:lnTo>
                  <a:lnTo>
                    <a:pt x="1415" y="2463"/>
                  </a:lnTo>
                  <a:lnTo>
                    <a:pt x="1407" y="2483"/>
                  </a:lnTo>
                  <a:lnTo>
                    <a:pt x="1396" y="2501"/>
                  </a:lnTo>
                  <a:lnTo>
                    <a:pt x="1381" y="2515"/>
                  </a:lnTo>
                  <a:lnTo>
                    <a:pt x="1364" y="2527"/>
                  </a:lnTo>
                  <a:lnTo>
                    <a:pt x="1344" y="2534"/>
                  </a:lnTo>
                  <a:lnTo>
                    <a:pt x="1322" y="2536"/>
                  </a:lnTo>
                  <a:lnTo>
                    <a:pt x="711" y="2536"/>
                  </a:lnTo>
                  <a:lnTo>
                    <a:pt x="648" y="2530"/>
                  </a:lnTo>
                  <a:lnTo>
                    <a:pt x="586" y="2517"/>
                  </a:lnTo>
                  <a:lnTo>
                    <a:pt x="525" y="2500"/>
                  </a:lnTo>
                  <a:lnTo>
                    <a:pt x="466" y="2476"/>
                  </a:lnTo>
                  <a:lnTo>
                    <a:pt x="408" y="2448"/>
                  </a:lnTo>
                  <a:lnTo>
                    <a:pt x="353" y="2413"/>
                  </a:lnTo>
                  <a:lnTo>
                    <a:pt x="301" y="2374"/>
                  </a:lnTo>
                  <a:lnTo>
                    <a:pt x="252" y="2330"/>
                  </a:lnTo>
                  <a:lnTo>
                    <a:pt x="205" y="2282"/>
                  </a:lnTo>
                  <a:lnTo>
                    <a:pt x="163" y="2231"/>
                  </a:lnTo>
                  <a:lnTo>
                    <a:pt x="126" y="2177"/>
                  </a:lnTo>
                  <a:lnTo>
                    <a:pt x="93" y="2120"/>
                  </a:lnTo>
                  <a:lnTo>
                    <a:pt x="64" y="2062"/>
                  </a:lnTo>
                  <a:lnTo>
                    <a:pt x="42" y="2001"/>
                  </a:lnTo>
                  <a:lnTo>
                    <a:pt x="24" y="1940"/>
                  </a:lnTo>
                  <a:lnTo>
                    <a:pt x="10" y="1877"/>
                  </a:lnTo>
                  <a:lnTo>
                    <a:pt x="3" y="1813"/>
                  </a:lnTo>
                  <a:lnTo>
                    <a:pt x="0" y="1748"/>
                  </a:lnTo>
                  <a:lnTo>
                    <a:pt x="3" y="1683"/>
                  </a:lnTo>
                  <a:lnTo>
                    <a:pt x="11" y="1618"/>
                  </a:lnTo>
                  <a:lnTo>
                    <a:pt x="25" y="1556"/>
                  </a:lnTo>
                  <a:lnTo>
                    <a:pt x="45" y="1495"/>
                  </a:lnTo>
                  <a:lnTo>
                    <a:pt x="69" y="1436"/>
                  </a:lnTo>
                  <a:lnTo>
                    <a:pt x="98" y="1379"/>
                  </a:lnTo>
                  <a:lnTo>
                    <a:pt x="132" y="1325"/>
                  </a:lnTo>
                  <a:lnTo>
                    <a:pt x="170" y="1274"/>
                  </a:lnTo>
                  <a:lnTo>
                    <a:pt x="213" y="1225"/>
                  </a:lnTo>
                  <a:lnTo>
                    <a:pt x="260" y="1181"/>
                  </a:lnTo>
                  <a:lnTo>
                    <a:pt x="311" y="1141"/>
                  </a:lnTo>
                  <a:lnTo>
                    <a:pt x="305" y="1103"/>
                  </a:lnTo>
                  <a:lnTo>
                    <a:pt x="301" y="1066"/>
                  </a:lnTo>
                  <a:lnTo>
                    <a:pt x="299" y="1028"/>
                  </a:lnTo>
                  <a:lnTo>
                    <a:pt x="302" y="970"/>
                  </a:lnTo>
                  <a:lnTo>
                    <a:pt x="312" y="913"/>
                  </a:lnTo>
                  <a:lnTo>
                    <a:pt x="327" y="857"/>
                  </a:lnTo>
                  <a:lnTo>
                    <a:pt x="348" y="805"/>
                  </a:lnTo>
                  <a:lnTo>
                    <a:pt x="374" y="755"/>
                  </a:lnTo>
                  <a:lnTo>
                    <a:pt x="404" y="708"/>
                  </a:lnTo>
                  <a:lnTo>
                    <a:pt x="440" y="665"/>
                  </a:lnTo>
                  <a:lnTo>
                    <a:pt x="479" y="626"/>
                  </a:lnTo>
                  <a:lnTo>
                    <a:pt x="522" y="591"/>
                  </a:lnTo>
                  <a:lnTo>
                    <a:pt x="569" y="561"/>
                  </a:lnTo>
                  <a:lnTo>
                    <a:pt x="618" y="535"/>
                  </a:lnTo>
                  <a:lnTo>
                    <a:pt x="671" y="514"/>
                  </a:lnTo>
                  <a:lnTo>
                    <a:pt x="725" y="499"/>
                  </a:lnTo>
                  <a:lnTo>
                    <a:pt x="784" y="490"/>
                  </a:lnTo>
                  <a:lnTo>
                    <a:pt x="842" y="486"/>
                  </a:lnTo>
                  <a:lnTo>
                    <a:pt x="895" y="489"/>
                  </a:lnTo>
                  <a:lnTo>
                    <a:pt x="946" y="496"/>
                  </a:lnTo>
                  <a:lnTo>
                    <a:pt x="982" y="439"/>
                  </a:lnTo>
                  <a:lnTo>
                    <a:pt x="1021" y="384"/>
                  </a:lnTo>
                  <a:lnTo>
                    <a:pt x="1063" y="333"/>
                  </a:lnTo>
                  <a:lnTo>
                    <a:pt x="1110" y="285"/>
                  </a:lnTo>
                  <a:lnTo>
                    <a:pt x="1160" y="239"/>
                  </a:lnTo>
                  <a:lnTo>
                    <a:pt x="1212" y="197"/>
                  </a:lnTo>
                  <a:lnTo>
                    <a:pt x="1268" y="158"/>
                  </a:lnTo>
                  <a:lnTo>
                    <a:pt x="1329" y="122"/>
                  </a:lnTo>
                  <a:lnTo>
                    <a:pt x="1393" y="90"/>
                  </a:lnTo>
                  <a:lnTo>
                    <a:pt x="1457" y="62"/>
                  </a:lnTo>
                  <a:lnTo>
                    <a:pt x="1525" y="41"/>
                  </a:lnTo>
                  <a:lnTo>
                    <a:pt x="1593" y="23"/>
                  </a:lnTo>
                  <a:lnTo>
                    <a:pt x="1663" y="10"/>
                  </a:lnTo>
                  <a:lnTo>
                    <a:pt x="1734" y="3"/>
                  </a:lnTo>
                  <a:lnTo>
                    <a:pt x="18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Freeform 59"/>
            <p:cNvSpPr>
              <a:spLocks/>
            </p:cNvSpPr>
            <p:nvPr/>
          </p:nvSpPr>
          <p:spPr bwMode="auto">
            <a:xfrm>
              <a:off x="2730500" y="2130425"/>
              <a:ext cx="190500" cy="314325"/>
            </a:xfrm>
            <a:custGeom>
              <a:avLst/>
              <a:gdLst>
                <a:gd name="T0" fmla="*/ 597 w 1194"/>
                <a:gd name="T1" fmla="*/ 0 h 1985"/>
                <a:gd name="T2" fmla="*/ 616 w 1194"/>
                <a:gd name="T3" fmla="*/ 1 h 1985"/>
                <a:gd name="T4" fmla="*/ 633 w 1194"/>
                <a:gd name="T5" fmla="*/ 7 h 1985"/>
                <a:gd name="T6" fmla="*/ 650 w 1194"/>
                <a:gd name="T7" fmla="*/ 16 h 1985"/>
                <a:gd name="T8" fmla="*/ 664 w 1194"/>
                <a:gd name="T9" fmla="*/ 28 h 1985"/>
                <a:gd name="T10" fmla="*/ 1167 w 1194"/>
                <a:gd name="T11" fmla="*/ 530 h 1985"/>
                <a:gd name="T12" fmla="*/ 1181 w 1194"/>
                <a:gd name="T13" fmla="*/ 547 h 1985"/>
                <a:gd name="T14" fmla="*/ 1190 w 1194"/>
                <a:gd name="T15" fmla="*/ 567 h 1985"/>
                <a:gd name="T16" fmla="*/ 1194 w 1194"/>
                <a:gd name="T17" fmla="*/ 587 h 1985"/>
                <a:gd name="T18" fmla="*/ 1194 w 1194"/>
                <a:gd name="T19" fmla="*/ 607 h 1985"/>
                <a:gd name="T20" fmla="*/ 1190 w 1194"/>
                <a:gd name="T21" fmla="*/ 628 h 1985"/>
                <a:gd name="T22" fmla="*/ 1181 w 1194"/>
                <a:gd name="T23" fmla="*/ 647 h 1985"/>
                <a:gd name="T24" fmla="*/ 1167 w 1194"/>
                <a:gd name="T25" fmla="*/ 664 h 1985"/>
                <a:gd name="T26" fmla="*/ 1150 w 1194"/>
                <a:gd name="T27" fmla="*/ 678 h 1985"/>
                <a:gd name="T28" fmla="*/ 1131 w 1194"/>
                <a:gd name="T29" fmla="*/ 687 h 1985"/>
                <a:gd name="T30" fmla="*/ 1110 w 1194"/>
                <a:gd name="T31" fmla="*/ 691 h 1985"/>
                <a:gd name="T32" fmla="*/ 1090 w 1194"/>
                <a:gd name="T33" fmla="*/ 691 h 1985"/>
                <a:gd name="T34" fmla="*/ 1070 w 1194"/>
                <a:gd name="T35" fmla="*/ 687 h 1985"/>
                <a:gd name="T36" fmla="*/ 1050 w 1194"/>
                <a:gd name="T37" fmla="*/ 678 h 1985"/>
                <a:gd name="T38" fmla="*/ 1033 w 1194"/>
                <a:gd name="T39" fmla="*/ 664 h 1985"/>
                <a:gd name="T40" fmla="*/ 692 w 1194"/>
                <a:gd name="T41" fmla="*/ 324 h 1985"/>
                <a:gd name="T42" fmla="*/ 692 w 1194"/>
                <a:gd name="T43" fmla="*/ 1889 h 1985"/>
                <a:gd name="T44" fmla="*/ 689 w 1194"/>
                <a:gd name="T45" fmla="*/ 1912 h 1985"/>
                <a:gd name="T46" fmla="*/ 682 w 1194"/>
                <a:gd name="T47" fmla="*/ 1932 h 1985"/>
                <a:gd name="T48" fmla="*/ 672 w 1194"/>
                <a:gd name="T49" fmla="*/ 1949 h 1985"/>
                <a:gd name="T50" fmla="*/ 657 w 1194"/>
                <a:gd name="T51" fmla="*/ 1964 h 1985"/>
                <a:gd name="T52" fmla="*/ 639 w 1194"/>
                <a:gd name="T53" fmla="*/ 1975 h 1985"/>
                <a:gd name="T54" fmla="*/ 619 w 1194"/>
                <a:gd name="T55" fmla="*/ 1982 h 1985"/>
                <a:gd name="T56" fmla="*/ 597 w 1194"/>
                <a:gd name="T57" fmla="*/ 1985 h 1985"/>
                <a:gd name="T58" fmla="*/ 575 w 1194"/>
                <a:gd name="T59" fmla="*/ 1982 h 1985"/>
                <a:gd name="T60" fmla="*/ 555 w 1194"/>
                <a:gd name="T61" fmla="*/ 1975 h 1985"/>
                <a:gd name="T62" fmla="*/ 538 w 1194"/>
                <a:gd name="T63" fmla="*/ 1964 h 1985"/>
                <a:gd name="T64" fmla="*/ 523 w 1194"/>
                <a:gd name="T65" fmla="*/ 1949 h 1985"/>
                <a:gd name="T66" fmla="*/ 512 w 1194"/>
                <a:gd name="T67" fmla="*/ 1932 h 1985"/>
                <a:gd name="T68" fmla="*/ 504 w 1194"/>
                <a:gd name="T69" fmla="*/ 1912 h 1985"/>
                <a:gd name="T70" fmla="*/ 502 w 1194"/>
                <a:gd name="T71" fmla="*/ 1889 h 1985"/>
                <a:gd name="T72" fmla="*/ 502 w 1194"/>
                <a:gd name="T73" fmla="*/ 324 h 1985"/>
                <a:gd name="T74" fmla="*/ 161 w 1194"/>
                <a:gd name="T75" fmla="*/ 664 h 1985"/>
                <a:gd name="T76" fmla="*/ 146 w 1194"/>
                <a:gd name="T77" fmla="*/ 677 h 1985"/>
                <a:gd name="T78" fmla="*/ 129 w 1194"/>
                <a:gd name="T79" fmla="*/ 685 h 1985"/>
                <a:gd name="T80" fmla="*/ 112 w 1194"/>
                <a:gd name="T81" fmla="*/ 690 h 1985"/>
                <a:gd name="T82" fmla="*/ 94 w 1194"/>
                <a:gd name="T83" fmla="*/ 692 h 1985"/>
                <a:gd name="T84" fmla="*/ 76 w 1194"/>
                <a:gd name="T85" fmla="*/ 690 h 1985"/>
                <a:gd name="T86" fmla="*/ 58 w 1194"/>
                <a:gd name="T87" fmla="*/ 685 h 1985"/>
                <a:gd name="T88" fmla="*/ 42 w 1194"/>
                <a:gd name="T89" fmla="*/ 677 h 1985"/>
                <a:gd name="T90" fmla="*/ 27 w 1194"/>
                <a:gd name="T91" fmla="*/ 664 h 1985"/>
                <a:gd name="T92" fmla="*/ 14 w 1194"/>
                <a:gd name="T93" fmla="*/ 647 h 1985"/>
                <a:gd name="T94" fmla="*/ 4 w 1194"/>
                <a:gd name="T95" fmla="*/ 628 h 1985"/>
                <a:gd name="T96" fmla="*/ 0 w 1194"/>
                <a:gd name="T97" fmla="*/ 607 h 1985"/>
                <a:gd name="T98" fmla="*/ 0 w 1194"/>
                <a:gd name="T99" fmla="*/ 587 h 1985"/>
                <a:gd name="T100" fmla="*/ 4 w 1194"/>
                <a:gd name="T101" fmla="*/ 567 h 1985"/>
                <a:gd name="T102" fmla="*/ 14 w 1194"/>
                <a:gd name="T103" fmla="*/ 547 h 1985"/>
                <a:gd name="T104" fmla="*/ 27 w 1194"/>
                <a:gd name="T105" fmla="*/ 530 h 1985"/>
                <a:gd name="T106" fmla="*/ 530 w 1194"/>
                <a:gd name="T107" fmla="*/ 28 h 1985"/>
                <a:gd name="T108" fmla="*/ 545 w 1194"/>
                <a:gd name="T109" fmla="*/ 16 h 1985"/>
                <a:gd name="T110" fmla="*/ 562 w 1194"/>
                <a:gd name="T111" fmla="*/ 6 h 1985"/>
                <a:gd name="T112" fmla="*/ 579 w 1194"/>
                <a:gd name="T113" fmla="*/ 1 h 1985"/>
                <a:gd name="T114" fmla="*/ 597 w 1194"/>
                <a:gd name="T115" fmla="*/ 0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94" h="1985">
                  <a:moveTo>
                    <a:pt x="597" y="0"/>
                  </a:moveTo>
                  <a:lnTo>
                    <a:pt x="616" y="1"/>
                  </a:lnTo>
                  <a:lnTo>
                    <a:pt x="633" y="7"/>
                  </a:lnTo>
                  <a:lnTo>
                    <a:pt x="650" y="16"/>
                  </a:lnTo>
                  <a:lnTo>
                    <a:pt x="664" y="28"/>
                  </a:lnTo>
                  <a:lnTo>
                    <a:pt x="1167" y="530"/>
                  </a:lnTo>
                  <a:lnTo>
                    <a:pt x="1181" y="547"/>
                  </a:lnTo>
                  <a:lnTo>
                    <a:pt x="1190" y="567"/>
                  </a:lnTo>
                  <a:lnTo>
                    <a:pt x="1194" y="587"/>
                  </a:lnTo>
                  <a:lnTo>
                    <a:pt x="1194" y="607"/>
                  </a:lnTo>
                  <a:lnTo>
                    <a:pt x="1190" y="628"/>
                  </a:lnTo>
                  <a:lnTo>
                    <a:pt x="1181" y="647"/>
                  </a:lnTo>
                  <a:lnTo>
                    <a:pt x="1167" y="664"/>
                  </a:lnTo>
                  <a:lnTo>
                    <a:pt x="1150" y="678"/>
                  </a:lnTo>
                  <a:lnTo>
                    <a:pt x="1131" y="687"/>
                  </a:lnTo>
                  <a:lnTo>
                    <a:pt x="1110" y="691"/>
                  </a:lnTo>
                  <a:lnTo>
                    <a:pt x="1090" y="691"/>
                  </a:lnTo>
                  <a:lnTo>
                    <a:pt x="1070" y="687"/>
                  </a:lnTo>
                  <a:lnTo>
                    <a:pt x="1050" y="678"/>
                  </a:lnTo>
                  <a:lnTo>
                    <a:pt x="1033" y="664"/>
                  </a:lnTo>
                  <a:lnTo>
                    <a:pt x="692" y="324"/>
                  </a:lnTo>
                  <a:lnTo>
                    <a:pt x="692" y="1889"/>
                  </a:lnTo>
                  <a:lnTo>
                    <a:pt x="689" y="1912"/>
                  </a:lnTo>
                  <a:lnTo>
                    <a:pt x="682" y="1932"/>
                  </a:lnTo>
                  <a:lnTo>
                    <a:pt x="672" y="1949"/>
                  </a:lnTo>
                  <a:lnTo>
                    <a:pt x="657" y="1964"/>
                  </a:lnTo>
                  <a:lnTo>
                    <a:pt x="639" y="1975"/>
                  </a:lnTo>
                  <a:lnTo>
                    <a:pt x="619" y="1982"/>
                  </a:lnTo>
                  <a:lnTo>
                    <a:pt x="597" y="1985"/>
                  </a:lnTo>
                  <a:lnTo>
                    <a:pt x="575" y="1982"/>
                  </a:lnTo>
                  <a:lnTo>
                    <a:pt x="555" y="1975"/>
                  </a:lnTo>
                  <a:lnTo>
                    <a:pt x="538" y="1964"/>
                  </a:lnTo>
                  <a:lnTo>
                    <a:pt x="523" y="1949"/>
                  </a:lnTo>
                  <a:lnTo>
                    <a:pt x="512" y="1932"/>
                  </a:lnTo>
                  <a:lnTo>
                    <a:pt x="504" y="1912"/>
                  </a:lnTo>
                  <a:lnTo>
                    <a:pt x="502" y="1889"/>
                  </a:lnTo>
                  <a:lnTo>
                    <a:pt x="502" y="324"/>
                  </a:lnTo>
                  <a:lnTo>
                    <a:pt x="161" y="664"/>
                  </a:lnTo>
                  <a:lnTo>
                    <a:pt x="146" y="677"/>
                  </a:lnTo>
                  <a:lnTo>
                    <a:pt x="129" y="685"/>
                  </a:lnTo>
                  <a:lnTo>
                    <a:pt x="112" y="690"/>
                  </a:lnTo>
                  <a:lnTo>
                    <a:pt x="94" y="692"/>
                  </a:lnTo>
                  <a:lnTo>
                    <a:pt x="76" y="690"/>
                  </a:lnTo>
                  <a:lnTo>
                    <a:pt x="58" y="685"/>
                  </a:lnTo>
                  <a:lnTo>
                    <a:pt x="42" y="677"/>
                  </a:lnTo>
                  <a:lnTo>
                    <a:pt x="27" y="664"/>
                  </a:lnTo>
                  <a:lnTo>
                    <a:pt x="14" y="647"/>
                  </a:lnTo>
                  <a:lnTo>
                    <a:pt x="4" y="628"/>
                  </a:lnTo>
                  <a:lnTo>
                    <a:pt x="0" y="607"/>
                  </a:lnTo>
                  <a:lnTo>
                    <a:pt x="0" y="587"/>
                  </a:lnTo>
                  <a:lnTo>
                    <a:pt x="4" y="567"/>
                  </a:lnTo>
                  <a:lnTo>
                    <a:pt x="14" y="547"/>
                  </a:lnTo>
                  <a:lnTo>
                    <a:pt x="27" y="530"/>
                  </a:lnTo>
                  <a:lnTo>
                    <a:pt x="530" y="28"/>
                  </a:lnTo>
                  <a:lnTo>
                    <a:pt x="545" y="16"/>
                  </a:lnTo>
                  <a:lnTo>
                    <a:pt x="562" y="6"/>
                  </a:lnTo>
                  <a:lnTo>
                    <a:pt x="579" y="1"/>
                  </a:lnTo>
                  <a:lnTo>
                    <a:pt x="5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84" name="Group 114"/>
          <p:cNvGrpSpPr/>
          <p:nvPr/>
        </p:nvGrpSpPr>
        <p:grpSpPr>
          <a:xfrm>
            <a:off x="4695695" y="978261"/>
            <a:ext cx="525463" cy="485775"/>
            <a:chOff x="1619250" y="1951038"/>
            <a:chExt cx="525463" cy="485775"/>
          </a:xfrm>
          <a:solidFill>
            <a:srgbClr val="000000"/>
          </a:solidFill>
        </p:grpSpPr>
        <p:sp>
          <p:nvSpPr>
            <p:cNvPr id="1985" name="Freeform 64"/>
            <p:cNvSpPr>
              <a:spLocks/>
            </p:cNvSpPr>
            <p:nvPr/>
          </p:nvSpPr>
          <p:spPr bwMode="auto">
            <a:xfrm>
              <a:off x="1619250" y="2185988"/>
              <a:ext cx="525463" cy="250825"/>
            </a:xfrm>
            <a:custGeom>
              <a:avLst/>
              <a:gdLst>
                <a:gd name="T0" fmla="*/ 116 w 3310"/>
                <a:gd name="T1" fmla="*/ 3 h 1585"/>
                <a:gd name="T2" fmla="*/ 154 w 3310"/>
                <a:gd name="T3" fmla="*/ 21 h 1585"/>
                <a:gd name="T4" fmla="*/ 181 w 3310"/>
                <a:gd name="T5" fmla="*/ 53 h 1585"/>
                <a:gd name="T6" fmla="*/ 190 w 3310"/>
                <a:gd name="T7" fmla="*/ 95 h 1585"/>
                <a:gd name="T8" fmla="*/ 193 w 3310"/>
                <a:gd name="T9" fmla="*/ 1021 h 1585"/>
                <a:gd name="T10" fmla="*/ 215 w 3310"/>
                <a:gd name="T11" fmla="*/ 1114 h 1585"/>
                <a:gd name="T12" fmla="*/ 256 w 3310"/>
                <a:gd name="T13" fmla="*/ 1198 h 1585"/>
                <a:gd name="T14" fmla="*/ 314 w 3310"/>
                <a:gd name="T15" fmla="*/ 1271 h 1585"/>
                <a:gd name="T16" fmla="*/ 387 w 3310"/>
                <a:gd name="T17" fmla="*/ 1329 h 1585"/>
                <a:gd name="T18" fmla="*/ 471 w 3310"/>
                <a:gd name="T19" fmla="*/ 1371 h 1585"/>
                <a:gd name="T20" fmla="*/ 565 w 3310"/>
                <a:gd name="T21" fmla="*/ 1393 h 1585"/>
                <a:gd name="T22" fmla="*/ 2695 w 3310"/>
                <a:gd name="T23" fmla="*/ 1395 h 1585"/>
                <a:gd name="T24" fmla="*/ 2792 w 3310"/>
                <a:gd name="T25" fmla="*/ 1384 h 1585"/>
                <a:gd name="T26" fmla="*/ 2882 w 3310"/>
                <a:gd name="T27" fmla="*/ 1352 h 1585"/>
                <a:gd name="T28" fmla="*/ 2961 w 3310"/>
                <a:gd name="T29" fmla="*/ 1302 h 1585"/>
                <a:gd name="T30" fmla="*/ 3026 w 3310"/>
                <a:gd name="T31" fmla="*/ 1237 h 1585"/>
                <a:gd name="T32" fmla="*/ 3076 w 3310"/>
                <a:gd name="T33" fmla="*/ 1158 h 1585"/>
                <a:gd name="T34" fmla="*/ 3108 w 3310"/>
                <a:gd name="T35" fmla="*/ 1069 h 1585"/>
                <a:gd name="T36" fmla="*/ 3120 w 3310"/>
                <a:gd name="T37" fmla="*/ 971 h 1585"/>
                <a:gd name="T38" fmla="*/ 3122 w 3310"/>
                <a:gd name="T39" fmla="*/ 87 h 1585"/>
                <a:gd name="T40" fmla="*/ 3140 w 3310"/>
                <a:gd name="T41" fmla="*/ 50 h 1585"/>
                <a:gd name="T42" fmla="*/ 3173 w 3310"/>
                <a:gd name="T43" fmla="*/ 24 h 1585"/>
                <a:gd name="T44" fmla="*/ 3215 w 3310"/>
                <a:gd name="T45" fmla="*/ 14 h 1585"/>
                <a:gd name="T46" fmla="*/ 3257 w 3310"/>
                <a:gd name="T47" fmla="*/ 24 h 1585"/>
                <a:gd name="T48" fmla="*/ 3289 w 3310"/>
                <a:gd name="T49" fmla="*/ 50 h 1585"/>
                <a:gd name="T50" fmla="*/ 3307 w 3310"/>
                <a:gd name="T51" fmla="*/ 87 h 1585"/>
                <a:gd name="T52" fmla="*/ 3310 w 3310"/>
                <a:gd name="T53" fmla="*/ 971 h 1585"/>
                <a:gd name="T54" fmla="*/ 3297 w 3310"/>
                <a:gd name="T55" fmla="*/ 1095 h 1585"/>
                <a:gd name="T56" fmla="*/ 3261 w 3310"/>
                <a:gd name="T57" fmla="*/ 1210 h 1585"/>
                <a:gd name="T58" fmla="*/ 3205 w 3310"/>
                <a:gd name="T59" fmla="*/ 1314 h 1585"/>
                <a:gd name="T60" fmla="*/ 3129 w 3310"/>
                <a:gd name="T61" fmla="*/ 1406 h 1585"/>
                <a:gd name="T62" fmla="*/ 3038 w 3310"/>
                <a:gd name="T63" fmla="*/ 1481 h 1585"/>
                <a:gd name="T64" fmla="*/ 2934 w 3310"/>
                <a:gd name="T65" fmla="*/ 1537 h 1585"/>
                <a:gd name="T66" fmla="*/ 2819 w 3310"/>
                <a:gd name="T67" fmla="*/ 1573 h 1585"/>
                <a:gd name="T68" fmla="*/ 2695 w 3310"/>
                <a:gd name="T69" fmla="*/ 1585 h 1585"/>
                <a:gd name="T70" fmla="*/ 552 w 3310"/>
                <a:gd name="T71" fmla="*/ 1582 h 1585"/>
                <a:gd name="T72" fmla="*/ 432 w 3310"/>
                <a:gd name="T73" fmla="*/ 1558 h 1585"/>
                <a:gd name="T74" fmla="*/ 322 w 3310"/>
                <a:gd name="T75" fmla="*/ 1511 h 1585"/>
                <a:gd name="T76" fmla="*/ 224 w 3310"/>
                <a:gd name="T77" fmla="*/ 1445 h 1585"/>
                <a:gd name="T78" fmla="*/ 140 w 3310"/>
                <a:gd name="T79" fmla="*/ 1361 h 1585"/>
                <a:gd name="T80" fmla="*/ 74 w 3310"/>
                <a:gd name="T81" fmla="*/ 1264 h 1585"/>
                <a:gd name="T82" fmla="*/ 28 w 3310"/>
                <a:gd name="T83" fmla="*/ 1154 h 1585"/>
                <a:gd name="T84" fmla="*/ 3 w 3310"/>
                <a:gd name="T85" fmla="*/ 1034 h 1585"/>
                <a:gd name="T86" fmla="*/ 0 w 3310"/>
                <a:gd name="T87" fmla="*/ 95 h 1585"/>
                <a:gd name="T88" fmla="*/ 10 w 3310"/>
                <a:gd name="T89" fmla="*/ 53 h 1585"/>
                <a:gd name="T90" fmla="*/ 35 w 3310"/>
                <a:gd name="T91" fmla="*/ 21 h 1585"/>
                <a:gd name="T92" fmla="*/ 73 w 3310"/>
                <a:gd name="T93" fmla="*/ 3 h 1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10" h="1585">
                  <a:moveTo>
                    <a:pt x="95" y="0"/>
                  </a:moveTo>
                  <a:lnTo>
                    <a:pt x="116" y="3"/>
                  </a:lnTo>
                  <a:lnTo>
                    <a:pt x="136" y="10"/>
                  </a:lnTo>
                  <a:lnTo>
                    <a:pt x="154" y="21"/>
                  </a:lnTo>
                  <a:lnTo>
                    <a:pt x="169" y="36"/>
                  </a:lnTo>
                  <a:lnTo>
                    <a:pt x="181" y="53"/>
                  </a:lnTo>
                  <a:lnTo>
                    <a:pt x="188" y="73"/>
                  </a:lnTo>
                  <a:lnTo>
                    <a:pt x="190" y="95"/>
                  </a:lnTo>
                  <a:lnTo>
                    <a:pt x="190" y="971"/>
                  </a:lnTo>
                  <a:lnTo>
                    <a:pt x="193" y="1021"/>
                  </a:lnTo>
                  <a:lnTo>
                    <a:pt x="201" y="1069"/>
                  </a:lnTo>
                  <a:lnTo>
                    <a:pt x="215" y="1114"/>
                  </a:lnTo>
                  <a:lnTo>
                    <a:pt x="233" y="1158"/>
                  </a:lnTo>
                  <a:lnTo>
                    <a:pt x="256" y="1198"/>
                  </a:lnTo>
                  <a:lnTo>
                    <a:pt x="283" y="1236"/>
                  </a:lnTo>
                  <a:lnTo>
                    <a:pt x="314" y="1271"/>
                  </a:lnTo>
                  <a:lnTo>
                    <a:pt x="349" y="1302"/>
                  </a:lnTo>
                  <a:lnTo>
                    <a:pt x="387" y="1329"/>
                  </a:lnTo>
                  <a:lnTo>
                    <a:pt x="427" y="1352"/>
                  </a:lnTo>
                  <a:lnTo>
                    <a:pt x="471" y="1371"/>
                  </a:lnTo>
                  <a:lnTo>
                    <a:pt x="518" y="1384"/>
                  </a:lnTo>
                  <a:lnTo>
                    <a:pt x="565" y="1393"/>
                  </a:lnTo>
                  <a:lnTo>
                    <a:pt x="615" y="1395"/>
                  </a:lnTo>
                  <a:lnTo>
                    <a:pt x="2695" y="1395"/>
                  </a:lnTo>
                  <a:lnTo>
                    <a:pt x="2744" y="1393"/>
                  </a:lnTo>
                  <a:lnTo>
                    <a:pt x="2792" y="1384"/>
                  </a:lnTo>
                  <a:lnTo>
                    <a:pt x="2838" y="1371"/>
                  </a:lnTo>
                  <a:lnTo>
                    <a:pt x="2882" y="1352"/>
                  </a:lnTo>
                  <a:lnTo>
                    <a:pt x="2923" y="1329"/>
                  </a:lnTo>
                  <a:lnTo>
                    <a:pt x="2961" y="1302"/>
                  </a:lnTo>
                  <a:lnTo>
                    <a:pt x="2995" y="1271"/>
                  </a:lnTo>
                  <a:lnTo>
                    <a:pt x="3026" y="1237"/>
                  </a:lnTo>
                  <a:lnTo>
                    <a:pt x="3053" y="1199"/>
                  </a:lnTo>
                  <a:lnTo>
                    <a:pt x="3076" y="1158"/>
                  </a:lnTo>
                  <a:lnTo>
                    <a:pt x="3095" y="1115"/>
                  </a:lnTo>
                  <a:lnTo>
                    <a:pt x="3108" y="1069"/>
                  </a:lnTo>
                  <a:lnTo>
                    <a:pt x="3117" y="1021"/>
                  </a:lnTo>
                  <a:lnTo>
                    <a:pt x="3120" y="971"/>
                  </a:lnTo>
                  <a:lnTo>
                    <a:pt x="3120" y="109"/>
                  </a:lnTo>
                  <a:lnTo>
                    <a:pt x="3122" y="87"/>
                  </a:lnTo>
                  <a:lnTo>
                    <a:pt x="3129" y="67"/>
                  </a:lnTo>
                  <a:lnTo>
                    <a:pt x="3140" y="50"/>
                  </a:lnTo>
                  <a:lnTo>
                    <a:pt x="3156" y="35"/>
                  </a:lnTo>
                  <a:lnTo>
                    <a:pt x="3173" y="24"/>
                  </a:lnTo>
                  <a:lnTo>
                    <a:pt x="3193" y="17"/>
                  </a:lnTo>
                  <a:lnTo>
                    <a:pt x="3215" y="14"/>
                  </a:lnTo>
                  <a:lnTo>
                    <a:pt x="3237" y="17"/>
                  </a:lnTo>
                  <a:lnTo>
                    <a:pt x="3257" y="24"/>
                  </a:lnTo>
                  <a:lnTo>
                    <a:pt x="3274" y="35"/>
                  </a:lnTo>
                  <a:lnTo>
                    <a:pt x="3289" y="50"/>
                  </a:lnTo>
                  <a:lnTo>
                    <a:pt x="3300" y="67"/>
                  </a:lnTo>
                  <a:lnTo>
                    <a:pt x="3307" y="87"/>
                  </a:lnTo>
                  <a:lnTo>
                    <a:pt x="3310" y="109"/>
                  </a:lnTo>
                  <a:lnTo>
                    <a:pt x="3310" y="971"/>
                  </a:lnTo>
                  <a:lnTo>
                    <a:pt x="3306" y="1034"/>
                  </a:lnTo>
                  <a:lnTo>
                    <a:pt x="3297" y="1095"/>
                  </a:lnTo>
                  <a:lnTo>
                    <a:pt x="3282" y="1154"/>
                  </a:lnTo>
                  <a:lnTo>
                    <a:pt x="3261" y="1210"/>
                  </a:lnTo>
                  <a:lnTo>
                    <a:pt x="3236" y="1263"/>
                  </a:lnTo>
                  <a:lnTo>
                    <a:pt x="3205" y="1314"/>
                  </a:lnTo>
                  <a:lnTo>
                    <a:pt x="3170" y="1361"/>
                  </a:lnTo>
                  <a:lnTo>
                    <a:pt x="3129" y="1406"/>
                  </a:lnTo>
                  <a:lnTo>
                    <a:pt x="3086" y="1445"/>
                  </a:lnTo>
                  <a:lnTo>
                    <a:pt x="3038" y="1481"/>
                  </a:lnTo>
                  <a:lnTo>
                    <a:pt x="2988" y="1511"/>
                  </a:lnTo>
                  <a:lnTo>
                    <a:pt x="2934" y="1537"/>
                  </a:lnTo>
                  <a:lnTo>
                    <a:pt x="2878" y="1558"/>
                  </a:lnTo>
                  <a:lnTo>
                    <a:pt x="2819" y="1573"/>
                  </a:lnTo>
                  <a:lnTo>
                    <a:pt x="2758" y="1582"/>
                  </a:lnTo>
                  <a:lnTo>
                    <a:pt x="2695" y="1585"/>
                  </a:lnTo>
                  <a:lnTo>
                    <a:pt x="615" y="1585"/>
                  </a:lnTo>
                  <a:lnTo>
                    <a:pt x="552" y="1582"/>
                  </a:lnTo>
                  <a:lnTo>
                    <a:pt x="490" y="1573"/>
                  </a:lnTo>
                  <a:lnTo>
                    <a:pt x="432" y="1558"/>
                  </a:lnTo>
                  <a:lnTo>
                    <a:pt x="376" y="1537"/>
                  </a:lnTo>
                  <a:lnTo>
                    <a:pt x="322" y="1511"/>
                  </a:lnTo>
                  <a:lnTo>
                    <a:pt x="272" y="1481"/>
                  </a:lnTo>
                  <a:lnTo>
                    <a:pt x="224" y="1445"/>
                  </a:lnTo>
                  <a:lnTo>
                    <a:pt x="181" y="1406"/>
                  </a:lnTo>
                  <a:lnTo>
                    <a:pt x="140" y="1361"/>
                  </a:lnTo>
                  <a:lnTo>
                    <a:pt x="105" y="1314"/>
                  </a:lnTo>
                  <a:lnTo>
                    <a:pt x="74" y="1264"/>
                  </a:lnTo>
                  <a:lnTo>
                    <a:pt x="48" y="1210"/>
                  </a:lnTo>
                  <a:lnTo>
                    <a:pt x="28" y="1154"/>
                  </a:lnTo>
                  <a:lnTo>
                    <a:pt x="12" y="1095"/>
                  </a:lnTo>
                  <a:lnTo>
                    <a:pt x="3" y="1034"/>
                  </a:lnTo>
                  <a:lnTo>
                    <a:pt x="0" y="971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5" y="21"/>
                  </a:lnTo>
                  <a:lnTo>
                    <a:pt x="53" y="10"/>
                  </a:lnTo>
                  <a:lnTo>
                    <a:pt x="73" y="3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Freeform 65"/>
            <p:cNvSpPr>
              <a:spLocks/>
            </p:cNvSpPr>
            <p:nvPr/>
          </p:nvSpPr>
          <p:spPr bwMode="auto">
            <a:xfrm>
              <a:off x="1771650" y="1951038"/>
              <a:ext cx="220663" cy="371475"/>
            </a:xfrm>
            <a:custGeom>
              <a:avLst/>
              <a:gdLst>
                <a:gd name="T0" fmla="*/ 696 w 1393"/>
                <a:gd name="T1" fmla="*/ 0 h 2342"/>
                <a:gd name="T2" fmla="*/ 715 w 1393"/>
                <a:gd name="T3" fmla="*/ 2 h 2342"/>
                <a:gd name="T4" fmla="*/ 733 w 1393"/>
                <a:gd name="T5" fmla="*/ 8 h 2342"/>
                <a:gd name="T6" fmla="*/ 749 w 1393"/>
                <a:gd name="T7" fmla="*/ 17 h 2342"/>
                <a:gd name="T8" fmla="*/ 763 w 1393"/>
                <a:gd name="T9" fmla="*/ 28 h 2342"/>
                <a:gd name="T10" fmla="*/ 1366 w 1393"/>
                <a:gd name="T11" fmla="*/ 631 h 2342"/>
                <a:gd name="T12" fmla="*/ 1380 w 1393"/>
                <a:gd name="T13" fmla="*/ 648 h 2342"/>
                <a:gd name="T14" fmla="*/ 1389 w 1393"/>
                <a:gd name="T15" fmla="*/ 667 h 2342"/>
                <a:gd name="T16" fmla="*/ 1393 w 1393"/>
                <a:gd name="T17" fmla="*/ 688 h 2342"/>
                <a:gd name="T18" fmla="*/ 1393 w 1393"/>
                <a:gd name="T19" fmla="*/ 708 h 2342"/>
                <a:gd name="T20" fmla="*/ 1389 w 1393"/>
                <a:gd name="T21" fmla="*/ 729 h 2342"/>
                <a:gd name="T22" fmla="*/ 1380 w 1393"/>
                <a:gd name="T23" fmla="*/ 748 h 2342"/>
                <a:gd name="T24" fmla="*/ 1366 w 1393"/>
                <a:gd name="T25" fmla="*/ 765 h 2342"/>
                <a:gd name="T26" fmla="*/ 1352 w 1393"/>
                <a:gd name="T27" fmla="*/ 777 h 2342"/>
                <a:gd name="T28" fmla="*/ 1335 w 1393"/>
                <a:gd name="T29" fmla="*/ 786 h 2342"/>
                <a:gd name="T30" fmla="*/ 1318 w 1393"/>
                <a:gd name="T31" fmla="*/ 791 h 2342"/>
                <a:gd name="T32" fmla="*/ 1300 w 1393"/>
                <a:gd name="T33" fmla="*/ 793 h 2342"/>
                <a:gd name="T34" fmla="*/ 1282 w 1393"/>
                <a:gd name="T35" fmla="*/ 791 h 2342"/>
                <a:gd name="T36" fmla="*/ 1264 w 1393"/>
                <a:gd name="T37" fmla="*/ 786 h 2342"/>
                <a:gd name="T38" fmla="*/ 1248 w 1393"/>
                <a:gd name="T39" fmla="*/ 777 h 2342"/>
                <a:gd name="T40" fmla="*/ 1233 w 1393"/>
                <a:gd name="T41" fmla="*/ 765 h 2342"/>
                <a:gd name="T42" fmla="*/ 791 w 1393"/>
                <a:gd name="T43" fmla="*/ 324 h 2342"/>
                <a:gd name="T44" fmla="*/ 791 w 1393"/>
                <a:gd name="T45" fmla="*/ 2247 h 2342"/>
                <a:gd name="T46" fmla="*/ 789 w 1393"/>
                <a:gd name="T47" fmla="*/ 2269 h 2342"/>
                <a:gd name="T48" fmla="*/ 782 w 1393"/>
                <a:gd name="T49" fmla="*/ 2289 h 2342"/>
                <a:gd name="T50" fmla="*/ 771 w 1393"/>
                <a:gd name="T51" fmla="*/ 2307 h 2342"/>
                <a:gd name="T52" fmla="*/ 756 w 1393"/>
                <a:gd name="T53" fmla="*/ 2321 h 2342"/>
                <a:gd name="T54" fmla="*/ 739 w 1393"/>
                <a:gd name="T55" fmla="*/ 2332 h 2342"/>
                <a:gd name="T56" fmla="*/ 719 w 1393"/>
                <a:gd name="T57" fmla="*/ 2339 h 2342"/>
                <a:gd name="T58" fmla="*/ 696 w 1393"/>
                <a:gd name="T59" fmla="*/ 2342 h 2342"/>
                <a:gd name="T60" fmla="*/ 675 w 1393"/>
                <a:gd name="T61" fmla="*/ 2339 h 2342"/>
                <a:gd name="T62" fmla="*/ 655 w 1393"/>
                <a:gd name="T63" fmla="*/ 2332 h 2342"/>
                <a:gd name="T64" fmla="*/ 638 w 1393"/>
                <a:gd name="T65" fmla="*/ 2321 h 2342"/>
                <a:gd name="T66" fmla="*/ 623 w 1393"/>
                <a:gd name="T67" fmla="*/ 2307 h 2342"/>
                <a:gd name="T68" fmla="*/ 612 w 1393"/>
                <a:gd name="T69" fmla="*/ 2289 h 2342"/>
                <a:gd name="T70" fmla="*/ 605 w 1393"/>
                <a:gd name="T71" fmla="*/ 2269 h 2342"/>
                <a:gd name="T72" fmla="*/ 602 w 1393"/>
                <a:gd name="T73" fmla="*/ 2247 h 2342"/>
                <a:gd name="T74" fmla="*/ 602 w 1393"/>
                <a:gd name="T75" fmla="*/ 324 h 2342"/>
                <a:gd name="T76" fmla="*/ 161 w 1393"/>
                <a:gd name="T77" fmla="*/ 765 h 2342"/>
                <a:gd name="T78" fmla="*/ 144 w 1393"/>
                <a:gd name="T79" fmla="*/ 778 h 2342"/>
                <a:gd name="T80" fmla="*/ 125 w 1393"/>
                <a:gd name="T81" fmla="*/ 787 h 2342"/>
                <a:gd name="T82" fmla="*/ 104 w 1393"/>
                <a:gd name="T83" fmla="*/ 792 h 2342"/>
                <a:gd name="T84" fmla="*/ 84 w 1393"/>
                <a:gd name="T85" fmla="*/ 792 h 2342"/>
                <a:gd name="T86" fmla="*/ 63 w 1393"/>
                <a:gd name="T87" fmla="*/ 787 h 2342"/>
                <a:gd name="T88" fmla="*/ 44 w 1393"/>
                <a:gd name="T89" fmla="*/ 778 h 2342"/>
                <a:gd name="T90" fmla="*/ 27 w 1393"/>
                <a:gd name="T91" fmla="*/ 765 h 2342"/>
                <a:gd name="T92" fmla="*/ 14 w 1393"/>
                <a:gd name="T93" fmla="*/ 748 h 2342"/>
                <a:gd name="T94" fmla="*/ 5 w 1393"/>
                <a:gd name="T95" fmla="*/ 729 h 2342"/>
                <a:gd name="T96" fmla="*/ 0 w 1393"/>
                <a:gd name="T97" fmla="*/ 708 h 2342"/>
                <a:gd name="T98" fmla="*/ 0 w 1393"/>
                <a:gd name="T99" fmla="*/ 688 h 2342"/>
                <a:gd name="T100" fmla="*/ 5 w 1393"/>
                <a:gd name="T101" fmla="*/ 667 h 2342"/>
                <a:gd name="T102" fmla="*/ 14 w 1393"/>
                <a:gd name="T103" fmla="*/ 648 h 2342"/>
                <a:gd name="T104" fmla="*/ 27 w 1393"/>
                <a:gd name="T105" fmla="*/ 631 h 2342"/>
                <a:gd name="T106" fmla="*/ 630 w 1393"/>
                <a:gd name="T107" fmla="*/ 28 h 2342"/>
                <a:gd name="T108" fmla="*/ 645 w 1393"/>
                <a:gd name="T109" fmla="*/ 16 h 2342"/>
                <a:gd name="T110" fmla="*/ 661 w 1393"/>
                <a:gd name="T111" fmla="*/ 8 h 2342"/>
                <a:gd name="T112" fmla="*/ 678 w 1393"/>
                <a:gd name="T113" fmla="*/ 2 h 2342"/>
                <a:gd name="T114" fmla="*/ 696 w 1393"/>
                <a:gd name="T115" fmla="*/ 0 h 2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93" h="2342">
                  <a:moveTo>
                    <a:pt x="696" y="0"/>
                  </a:moveTo>
                  <a:lnTo>
                    <a:pt x="715" y="2"/>
                  </a:lnTo>
                  <a:lnTo>
                    <a:pt x="733" y="8"/>
                  </a:lnTo>
                  <a:lnTo>
                    <a:pt x="749" y="17"/>
                  </a:lnTo>
                  <a:lnTo>
                    <a:pt x="763" y="28"/>
                  </a:lnTo>
                  <a:lnTo>
                    <a:pt x="1366" y="631"/>
                  </a:lnTo>
                  <a:lnTo>
                    <a:pt x="1380" y="648"/>
                  </a:lnTo>
                  <a:lnTo>
                    <a:pt x="1389" y="667"/>
                  </a:lnTo>
                  <a:lnTo>
                    <a:pt x="1393" y="688"/>
                  </a:lnTo>
                  <a:lnTo>
                    <a:pt x="1393" y="708"/>
                  </a:lnTo>
                  <a:lnTo>
                    <a:pt x="1389" y="729"/>
                  </a:lnTo>
                  <a:lnTo>
                    <a:pt x="1380" y="748"/>
                  </a:lnTo>
                  <a:lnTo>
                    <a:pt x="1366" y="765"/>
                  </a:lnTo>
                  <a:lnTo>
                    <a:pt x="1352" y="777"/>
                  </a:lnTo>
                  <a:lnTo>
                    <a:pt x="1335" y="786"/>
                  </a:lnTo>
                  <a:lnTo>
                    <a:pt x="1318" y="791"/>
                  </a:lnTo>
                  <a:lnTo>
                    <a:pt x="1300" y="793"/>
                  </a:lnTo>
                  <a:lnTo>
                    <a:pt x="1282" y="791"/>
                  </a:lnTo>
                  <a:lnTo>
                    <a:pt x="1264" y="786"/>
                  </a:lnTo>
                  <a:lnTo>
                    <a:pt x="1248" y="777"/>
                  </a:lnTo>
                  <a:lnTo>
                    <a:pt x="1233" y="765"/>
                  </a:lnTo>
                  <a:lnTo>
                    <a:pt x="791" y="324"/>
                  </a:lnTo>
                  <a:lnTo>
                    <a:pt x="791" y="2247"/>
                  </a:lnTo>
                  <a:lnTo>
                    <a:pt x="789" y="2269"/>
                  </a:lnTo>
                  <a:lnTo>
                    <a:pt x="782" y="2289"/>
                  </a:lnTo>
                  <a:lnTo>
                    <a:pt x="771" y="2307"/>
                  </a:lnTo>
                  <a:lnTo>
                    <a:pt x="756" y="2321"/>
                  </a:lnTo>
                  <a:lnTo>
                    <a:pt x="739" y="2332"/>
                  </a:lnTo>
                  <a:lnTo>
                    <a:pt x="719" y="2339"/>
                  </a:lnTo>
                  <a:lnTo>
                    <a:pt x="696" y="2342"/>
                  </a:lnTo>
                  <a:lnTo>
                    <a:pt x="675" y="2339"/>
                  </a:lnTo>
                  <a:lnTo>
                    <a:pt x="655" y="2332"/>
                  </a:lnTo>
                  <a:lnTo>
                    <a:pt x="638" y="2321"/>
                  </a:lnTo>
                  <a:lnTo>
                    <a:pt x="623" y="2307"/>
                  </a:lnTo>
                  <a:lnTo>
                    <a:pt x="612" y="2289"/>
                  </a:lnTo>
                  <a:lnTo>
                    <a:pt x="605" y="2269"/>
                  </a:lnTo>
                  <a:lnTo>
                    <a:pt x="602" y="2247"/>
                  </a:lnTo>
                  <a:lnTo>
                    <a:pt x="602" y="324"/>
                  </a:lnTo>
                  <a:lnTo>
                    <a:pt x="161" y="765"/>
                  </a:lnTo>
                  <a:lnTo>
                    <a:pt x="144" y="778"/>
                  </a:lnTo>
                  <a:lnTo>
                    <a:pt x="125" y="787"/>
                  </a:lnTo>
                  <a:lnTo>
                    <a:pt x="104" y="792"/>
                  </a:lnTo>
                  <a:lnTo>
                    <a:pt x="84" y="792"/>
                  </a:lnTo>
                  <a:lnTo>
                    <a:pt x="63" y="787"/>
                  </a:lnTo>
                  <a:lnTo>
                    <a:pt x="44" y="778"/>
                  </a:lnTo>
                  <a:lnTo>
                    <a:pt x="27" y="765"/>
                  </a:lnTo>
                  <a:lnTo>
                    <a:pt x="14" y="748"/>
                  </a:lnTo>
                  <a:lnTo>
                    <a:pt x="5" y="729"/>
                  </a:lnTo>
                  <a:lnTo>
                    <a:pt x="0" y="708"/>
                  </a:lnTo>
                  <a:lnTo>
                    <a:pt x="0" y="688"/>
                  </a:lnTo>
                  <a:lnTo>
                    <a:pt x="5" y="667"/>
                  </a:lnTo>
                  <a:lnTo>
                    <a:pt x="14" y="648"/>
                  </a:lnTo>
                  <a:lnTo>
                    <a:pt x="27" y="631"/>
                  </a:lnTo>
                  <a:lnTo>
                    <a:pt x="630" y="28"/>
                  </a:lnTo>
                  <a:lnTo>
                    <a:pt x="645" y="16"/>
                  </a:lnTo>
                  <a:lnTo>
                    <a:pt x="661" y="8"/>
                  </a:lnTo>
                  <a:lnTo>
                    <a:pt x="678" y="2"/>
                  </a:lnTo>
                  <a:lnTo>
                    <a:pt x="6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87" name="Freeform 70"/>
          <p:cNvSpPr>
            <a:spLocks noEditPoints="1"/>
          </p:cNvSpPr>
          <p:nvPr/>
        </p:nvSpPr>
        <p:spPr bwMode="auto">
          <a:xfrm>
            <a:off x="3751470" y="949686"/>
            <a:ext cx="542925" cy="542925"/>
          </a:xfrm>
          <a:custGeom>
            <a:avLst/>
            <a:gdLst>
              <a:gd name="T0" fmla="*/ 285 w 3426"/>
              <a:gd name="T1" fmla="*/ 2036 h 3426"/>
              <a:gd name="T2" fmla="*/ 195 w 3426"/>
              <a:gd name="T3" fmla="*/ 2099 h 3426"/>
              <a:gd name="T4" fmla="*/ 233 w 3426"/>
              <a:gd name="T5" fmla="*/ 2208 h 3426"/>
              <a:gd name="T6" fmla="*/ 337 w 3426"/>
              <a:gd name="T7" fmla="*/ 2208 h 3426"/>
              <a:gd name="T8" fmla="*/ 375 w 3426"/>
              <a:gd name="T9" fmla="*/ 2100 h 3426"/>
              <a:gd name="T10" fmla="*/ 285 w 3426"/>
              <a:gd name="T11" fmla="*/ 2036 h 3426"/>
              <a:gd name="T12" fmla="*/ 1209 w 3426"/>
              <a:gd name="T13" fmla="*/ 1087 h 3426"/>
              <a:gd name="T14" fmla="*/ 2115 w 3426"/>
              <a:gd name="T15" fmla="*/ 193 h 3426"/>
              <a:gd name="T16" fmla="*/ 2040 w 3426"/>
              <a:gd name="T17" fmla="*/ 267 h 3426"/>
              <a:gd name="T18" fmla="*/ 2080 w 3426"/>
              <a:gd name="T19" fmla="*/ 364 h 3426"/>
              <a:gd name="T20" fmla="*/ 2186 w 3426"/>
              <a:gd name="T21" fmla="*/ 364 h 3426"/>
              <a:gd name="T22" fmla="*/ 2225 w 3426"/>
              <a:gd name="T23" fmla="*/ 267 h 3426"/>
              <a:gd name="T24" fmla="*/ 2151 w 3426"/>
              <a:gd name="T25" fmla="*/ 193 h 3426"/>
              <a:gd name="T26" fmla="*/ 2277 w 3426"/>
              <a:gd name="T27" fmla="*/ 39 h 3426"/>
              <a:gd name="T28" fmla="*/ 2409 w 3426"/>
              <a:gd name="T29" fmla="*/ 211 h 3426"/>
              <a:gd name="T30" fmla="*/ 2381 w 3426"/>
              <a:gd name="T31" fmla="*/ 427 h 3426"/>
              <a:gd name="T32" fmla="*/ 2209 w 3426"/>
              <a:gd name="T33" fmla="*/ 560 h 3426"/>
              <a:gd name="T34" fmla="*/ 2012 w 3426"/>
              <a:gd name="T35" fmla="*/ 542 h 3426"/>
              <a:gd name="T36" fmla="*/ 2119 w 3426"/>
              <a:gd name="T37" fmla="*/ 754 h 3426"/>
              <a:gd name="T38" fmla="*/ 2564 w 3426"/>
              <a:gd name="T39" fmla="*/ 799 h 3426"/>
              <a:gd name="T40" fmla="*/ 2993 w 3426"/>
              <a:gd name="T41" fmla="*/ 959 h 3426"/>
              <a:gd name="T42" fmla="*/ 3126 w 3426"/>
              <a:gd name="T43" fmla="*/ 915 h 3426"/>
              <a:gd name="T44" fmla="*/ 3399 w 3426"/>
              <a:gd name="T45" fmla="*/ 1151 h 3426"/>
              <a:gd name="T46" fmla="*/ 3412 w 3426"/>
              <a:gd name="T47" fmla="*/ 1301 h 3426"/>
              <a:gd name="T48" fmla="*/ 3149 w 3426"/>
              <a:gd name="T49" fmla="*/ 1554 h 3426"/>
              <a:gd name="T50" fmla="*/ 3012 w 3426"/>
              <a:gd name="T51" fmla="*/ 1533 h 3426"/>
              <a:gd name="T52" fmla="*/ 2777 w 3426"/>
              <a:gd name="T53" fmla="*/ 1250 h 3426"/>
              <a:gd name="T54" fmla="*/ 2832 w 3426"/>
              <a:gd name="T55" fmla="*/ 1119 h 3426"/>
              <a:gd name="T56" fmla="*/ 2375 w 3426"/>
              <a:gd name="T57" fmla="*/ 953 h 3426"/>
              <a:gd name="T58" fmla="*/ 1895 w 3426"/>
              <a:gd name="T59" fmla="*/ 981 h 3426"/>
              <a:gd name="T60" fmla="*/ 1532 w 3426"/>
              <a:gd name="T61" fmla="*/ 1175 h 3426"/>
              <a:gd name="T62" fmla="*/ 1490 w 3426"/>
              <a:gd name="T63" fmla="*/ 1315 h 3426"/>
              <a:gd name="T64" fmla="*/ 1210 w 3426"/>
              <a:gd name="T65" fmla="*/ 1532 h 3426"/>
              <a:gd name="T66" fmla="*/ 1007 w 3426"/>
              <a:gd name="T67" fmla="*/ 1813 h 3426"/>
              <a:gd name="T68" fmla="*/ 947 w 3426"/>
              <a:gd name="T69" fmla="*/ 2289 h 3426"/>
              <a:gd name="T70" fmla="*/ 1080 w 3426"/>
              <a:gd name="T71" fmla="*/ 2754 h 3426"/>
              <a:gd name="T72" fmla="*/ 1210 w 3426"/>
              <a:gd name="T73" fmla="*/ 2777 h 3426"/>
              <a:gd name="T74" fmla="*/ 1342 w 3426"/>
              <a:gd name="T75" fmla="*/ 2821 h 3426"/>
              <a:gd name="T76" fmla="*/ 1559 w 3426"/>
              <a:gd name="T77" fmla="*/ 3114 h 3426"/>
              <a:gd name="T78" fmla="*/ 1324 w 3426"/>
              <a:gd name="T79" fmla="*/ 3396 h 3426"/>
              <a:gd name="T80" fmla="*/ 1187 w 3426"/>
              <a:gd name="T81" fmla="*/ 3417 h 3426"/>
              <a:gd name="T82" fmla="*/ 924 w 3426"/>
              <a:gd name="T83" fmla="*/ 3164 h 3426"/>
              <a:gd name="T84" fmla="*/ 936 w 3426"/>
              <a:gd name="T85" fmla="*/ 3013 h 3426"/>
              <a:gd name="T86" fmla="*/ 825 w 3426"/>
              <a:gd name="T87" fmla="*/ 2643 h 3426"/>
              <a:gd name="T88" fmla="*/ 754 w 3426"/>
              <a:gd name="T89" fmla="*/ 2116 h 3426"/>
              <a:gd name="T90" fmla="*/ 542 w 3426"/>
              <a:gd name="T91" fmla="*/ 2007 h 3426"/>
              <a:gd name="T92" fmla="*/ 551 w 3426"/>
              <a:gd name="T93" fmla="*/ 2231 h 3426"/>
              <a:gd name="T94" fmla="*/ 394 w 3426"/>
              <a:gd name="T95" fmla="*/ 2392 h 3426"/>
              <a:gd name="T96" fmla="*/ 175 w 3426"/>
              <a:gd name="T97" fmla="*/ 2392 h 3426"/>
              <a:gd name="T98" fmla="*/ 21 w 3426"/>
              <a:gd name="T99" fmla="*/ 2236 h 3426"/>
              <a:gd name="T100" fmla="*/ 21 w 3426"/>
              <a:gd name="T101" fmla="*/ 2023 h 3426"/>
              <a:gd name="T102" fmla="*/ 175 w 3426"/>
              <a:gd name="T103" fmla="*/ 1866 h 3426"/>
              <a:gd name="T104" fmla="*/ 378 w 3426"/>
              <a:gd name="T105" fmla="*/ 1860 h 3426"/>
              <a:gd name="T106" fmla="*/ 891 w 3426"/>
              <a:gd name="T107" fmla="*/ 1255 h 3426"/>
              <a:gd name="T108" fmla="*/ 913 w 3426"/>
              <a:gd name="T109" fmla="*/ 1118 h 3426"/>
              <a:gd name="T110" fmla="*/ 1186 w 3426"/>
              <a:gd name="T111" fmla="*/ 884 h 3426"/>
              <a:gd name="T112" fmla="*/ 1318 w 3426"/>
              <a:gd name="T113" fmla="*/ 927 h 3426"/>
              <a:gd name="T114" fmla="*/ 1849 w 3426"/>
              <a:gd name="T115" fmla="*/ 285 h 3426"/>
              <a:gd name="T116" fmla="*/ 1933 w 3426"/>
              <a:gd name="T117" fmla="*/ 85 h 3426"/>
              <a:gd name="T118" fmla="*/ 2134 w 3426"/>
              <a:gd name="T119" fmla="*/ 0 h 3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26" h="3426">
                <a:moveTo>
                  <a:pt x="1234" y="2982"/>
                </a:moveTo>
                <a:lnTo>
                  <a:pt x="1114" y="3101"/>
                </a:lnTo>
                <a:lnTo>
                  <a:pt x="1234" y="3221"/>
                </a:lnTo>
                <a:lnTo>
                  <a:pt x="1354" y="3101"/>
                </a:lnTo>
                <a:lnTo>
                  <a:pt x="1234" y="2982"/>
                </a:lnTo>
                <a:close/>
                <a:moveTo>
                  <a:pt x="285" y="2036"/>
                </a:moveTo>
                <a:lnTo>
                  <a:pt x="266" y="2038"/>
                </a:lnTo>
                <a:lnTo>
                  <a:pt x="249" y="2043"/>
                </a:lnTo>
                <a:lnTo>
                  <a:pt x="233" y="2052"/>
                </a:lnTo>
                <a:lnTo>
                  <a:pt x="218" y="2063"/>
                </a:lnTo>
                <a:lnTo>
                  <a:pt x="205" y="2080"/>
                </a:lnTo>
                <a:lnTo>
                  <a:pt x="195" y="2099"/>
                </a:lnTo>
                <a:lnTo>
                  <a:pt x="191" y="2119"/>
                </a:lnTo>
                <a:lnTo>
                  <a:pt x="191" y="2140"/>
                </a:lnTo>
                <a:lnTo>
                  <a:pt x="195" y="2160"/>
                </a:lnTo>
                <a:lnTo>
                  <a:pt x="205" y="2180"/>
                </a:lnTo>
                <a:lnTo>
                  <a:pt x="218" y="2197"/>
                </a:lnTo>
                <a:lnTo>
                  <a:pt x="233" y="2208"/>
                </a:lnTo>
                <a:lnTo>
                  <a:pt x="249" y="2216"/>
                </a:lnTo>
                <a:lnTo>
                  <a:pt x="266" y="2223"/>
                </a:lnTo>
                <a:lnTo>
                  <a:pt x="285" y="2224"/>
                </a:lnTo>
                <a:lnTo>
                  <a:pt x="304" y="2223"/>
                </a:lnTo>
                <a:lnTo>
                  <a:pt x="322" y="2216"/>
                </a:lnTo>
                <a:lnTo>
                  <a:pt x="337" y="2208"/>
                </a:lnTo>
                <a:lnTo>
                  <a:pt x="352" y="2197"/>
                </a:lnTo>
                <a:lnTo>
                  <a:pt x="366" y="2180"/>
                </a:lnTo>
                <a:lnTo>
                  <a:pt x="375" y="2160"/>
                </a:lnTo>
                <a:lnTo>
                  <a:pt x="379" y="2140"/>
                </a:lnTo>
                <a:lnTo>
                  <a:pt x="379" y="2119"/>
                </a:lnTo>
                <a:lnTo>
                  <a:pt x="375" y="2100"/>
                </a:lnTo>
                <a:lnTo>
                  <a:pt x="366" y="2080"/>
                </a:lnTo>
                <a:lnTo>
                  <a:pt x="352" y="2063"/>
                </a:lnTo>
                <a:lnTo>
                  <a:pt x="337" y="2052"/>
                </a:lnTo>
                <a:lnTo>
                  <a:pt x="322" y="2043"/>
                </a:lnTo>
                <a:lnTo>
                  <a:pt x="304" y="2038"/>
                </a:lnTo>
                <a:lnTo>
                  <a:pt x="285" y="2036"/>
                </a:lnTo>
                <a:close/>
                <a:moveTo>
                  <a:pt x="3101" y="1118"/>
                </a:moveTo>
                <a:lnTo>
                  <a:pt x="2981" y="1238"/>
                </a:lnTo>
                <a:lnTo>
                  <a:pt x="3101" y="1357"/>
                </a:lnTo>
                <a:lnTo>
                  <a:pt x="3221" y="1238"/>
                </a:lnTo>
                <a:lnTo>
                  <a:pt x="3101" y="1118"/>
                </a:lnTo>
                <a:close/>
                <a:moveTo>
                  <a:pt x="1209" y="1087"/>
                </a:moveTo>
                <a:lnTo>
                  <a:pt x="1089" y="1207"/>
                </a:lnTo>
                <a:lnTo>
                  <a:pt x="1209" y="1327"/>
                </a:lnTo>
                <a:lnTo>
                  <a:pt x="1329" y="1206"/>
                </a:lnTo>
                <a:lnTo>
                  <a:pt x="1209" y="1087"/>
                </a:lnTo>
                <a:close/>
                <a:moveTo>
                  <a:pt x="2132" y="192"/>
                </a:moveTo>
                <a:lnTo>
                  <a:pt x="2115" y="193"/>
                </a:lnTo>
                <a:lnTo>
                  <a:pt x="2097" y="198"/>
                </a:lnTo>
                <a:lnTo>
                  <a:pt x="2080" y="208"/>
                </a:lnTo>
                <a:lnTo>
                  <a:pt x="2065" y="219"/>
                </a:lnTo>
                <a:lnTo>
                  <a:pt x="2054" y="234"/>
                </a:lnTo>
                <a:lnTo>
                  <a:pt x="2046" y="249"/>
                </a:lnTo>
                <a:lnTo>
                  <a:pt x="2040" y="267"/>
                </a:lnTo>
                <a:lnTo>
                  <a:pt x="2038" y="286"/>
                </a:lnTo>
                <a:lnTo>
                  <a:pt x="2040" y="305"/>
                </a:lnTo>
                <a:lnTo>
                  <a:pt x="2046" y="322"/>
                </a:lnTo>
                <a:lnTo>
                  <a:pt x="2054" y="338"/>
                </a:lnTo>
                <a:lnTo>
                  <a:pt x="2065" y="353"/>
                </a:lnTo>
                <a:lnTo>
                  <a:pt x="2080" y="364"/>
                </a:lnTo>
                <a:lnTo>
                  <a:pt x="2097" y="372"/>
                </a:lnTo>
                <a:lnTo>
                  <a:pt x="2115" y="378"/>
                </a:lnTo>
                <a:lnTo>
                  <a:pt x="2132" y="380"/>
                </a:lnTo>
                <a:lnTo>
                  <a:pt x="2151" y="378"/>
                </a:lnTo>
                <a:lnTo>
                  <a:pt x="2169" y="372"/>
                </a:lnTo>
                <a:lnTo>
                  <a:pt x="2186" y="364"/>
                </a:lnTo>
                <a:lnTo>
                  <a:pt x="2199" y="353"/>
                </a:lnTo>
                <a:lnTo>
                  <a:pt x="2212" y="338"/>
                </a:lnTo>
                <a:lnTo>
                  <a:pt x="2220" y="322"/>
                </a:lnTo>
                <a:lnTo>
                  <a:pt x="2225" y="305"/>
                </a:lnTo>
                <a:lnTo>
                  <a:pt x="2227" y="286"/>
                </a:lnTo>
                <a:lnTo>
                  <a:pt x="2225" y="267"/>
                </a:lnTo>
                <a:lnTo>
                  <a:pt x="2220" y="249"/>
                </a:lnTo>
                <a:lnTo>
                  <a:pt x="2212" y="234"/>
                </a:lnTo>
                <a:lnTo>
                  <a:pt x="2199" y="219"/>
                </a:lnTo>
                <a:lnTo>
                  <a:pt x="2186" y="208"/>
                </a:lnTo>
                <a:lnTo>
                  <a:pt x="2169" y="198"/>
                </a:lnTo>
                <a:lnTo>
                  <a:pt x="2151" y="193"/>
                </a:lnTo>
                <a:lnTo>
                  <a:pt x="2132" y="192"/>
                </a:lnTo>
                <a:close/>
                <a:moveTo>
                  <a:pt x="2134" y="0"/>
                </a:moveTo>
                <a:lnTo>
                  <a:pt x="2172" y="3"/>
                </a:lnTo>
                <a:lnTo>
                  <a:pt x="2208" y="11"/>
                </a:lnTo>
                <a:lnTo>
                  <a:pt x="2243" y="22"/>
                </a:lnTo>
                <a:lnTo>
                  <a:pt x="2277" y="39"/>
                </a:lnTo>
                <a:lnTo>
                  <a:pt x="2307" y="60"/>
                </a:lnTo>
                <a:lnTo>
                  <a:pt x="2335" y="85"/>
                </a:lnTo>
                <a:lnTo>
                  <a:pt x="2360" y="113"/>
                </a:lnTo>
                <a:lnTo>
                  <a:pt x="2381" y="143"/>
                </a:lnTo>
                <a:lnTo>
                  <a:pt x="2398" y="176"/>
                </a:lnTo>
                <a:lnTo>
                  <a:pt x="2409" y="211"/>
                </a:lnTo>
                <a:lnTo>
                  <a:pt x="2417" y="247"/>
                </a:lnTo>
                <a:lnTo>
                  <a:pt x="2419" y="285"/>
                </a:lnTo>
                <a:lnTo>
                  <a:pt x="2417" y="322"/>
                </a:lnTo>
                <a:lnTo>
                  <a:pt x="2409" y="359"/>
                </a:lnTo>
                <a:lnTo>
                  <a:pt x="2398" y="394"/>
                </a:lnTo>
                <a:lnTo>
                  <a:pt x="2381" y="427"/>
                </a:lnTo>
                <a:lnTo>
                  <a:pt x="2360" y="458"/>
                </a:lnTo>
                <a:lnTo>
                  <a:pt x="2335" y="486"/>
                </a:lnTo>
                <a:lnTo>
                  <a:pt x="2307" y="511"/>
                </a:lnTo>
                <a:lnTo>
                  <a:pt x="2277" y="532"/>
                </a:lnTo>
                <a:lnTo>
                  <a:pt x="2243" y="547"/>
                </a:lnTo>
                <a:lnTo>
                  <a:pt x="2209" y="560"/>
                </a:lnTo>
                <a:lnTo>
                  <a:pt x="2172" y="567"/>
                </a:lnTo>
                <a:lnTo>
                  <a:pt x="2134" y="569"/>
                </a:lnTo>
                <a:lnTo>
                  <a:pt x="2102" y="567"/>
                </a:lnTo>
                <a:lnTo>
                  <a:pt x="2071" y="562"/>
                </a:lnTo>
                <a:lnTo>
                  <a:pt x="2040" y="554"/>
                </a:lnTo>
                <a:lnTo>
                  <a:pt x="2012" y="542"/>
                </a:lnTo>
                <a:lnTo>
                  <a:pt x="1712" y="841"/>
                </a:lnTo>
                <a:lnTo>
                  <a:pt x="1791" y="814"/>
                </a:lnTo>
                <a:lnTo>
                  <a:pt x="1870" y="791"/>
                </a:lnTo>
                <a:lnTo>
                  <a:pt x="1952" y="775"/>
                </a:lnTo>
                <a:lnTo>
                  <a:pt x="2035" y="762"/>
                </a:lnTo>
                <a:lnTo>
                  <a:pt x="2119" y="754"/>
                </a:lnTo>
                <a:lnTo>
                  <a:pt x="2203" y="752"/>
                </a:lnTo>
                <a:lnTo>
                  <a:pt x="2207" y="752"/>
                </a:lnTo>
                <a:lnTo>
                  <a:pt x="2297" y="755"/>
                </a:lnTo>
                <a:lnTo>
                  <a:pt x="2388" y="764"/>
                </a:lnTo>
                <a:lnTo>
                  <a:pt x="2477" y="779"/>
                </a:lnTo>
                <a:lnTo>
                  <a:pt x="2564" y="799"/>
                </a:lnTo>
                <a:lnTo>
                  <a:pt x="2650" y="825"/>
                </a:lnTo>
                <a:lnTo>
                  <a:pt x="2733" y="856"/>
                </a:lnTo>
                <a:lnTo>
                  <a:pt x="2815" y="893"/>
                </a:lnTo>
                <a:lnTo>
                  <a:pt x="2893" y="934"/>
                </a:lnTo>
                <a:lnTo>
                  <a:pt x="2970" y="982"/>
                </a:lnTo>
                <a:lnTo>
                  <a:pt x="2993" y="959"/>
                </a:lnTo>
                <a:lnTo>
                  <a:pt x="3012" y="944"/>
                </a:lnTo>
                <a:lnTo>
                  <a:pt x="3032" y="931"/>
                </a:lnTo>
                <a:lnTo>
                  <a:pt x="3054" y="922"/>
                </a:lnTo>
                <a:lnTo>
                  <a:pt x="3078" y="915"/>
                </a:lnTo>
                <a:lnTo>
                  <a:pt x="3102" y="914"/>
                </a:lnTo>
                <a:lnTo>
                  <a:pt x="3126" y="915"/>
                </a:lnTo>
                <a:lnTo>
                  <a:pt x="3149" y="922"/>
                </a:lnTo>
                <a:lnTo>
                  <a:pt x="3171" y="931"/>
                </a:lnTo>
                <a:lnTo>
                  <a:pt x="3192" y="944"/>
                </a:lnTo>
                <a:lnTo>
                  <a:pt x="3210" y="959"/>
                </a:lnTo>
                <a:lnTo>
                  <a:pt x="3381" y="1129"/>
                </a:lnTo>
                <a:lnTo>
                  <a:pt x="3399" y="1151"/>
                </a:lnTo>
                <a:lnTo>
                  <a:pt x="3412" y="1174"/>
                </a:lnTo>
                <a:lnTo>
                  <a:pt x="3422" y="1199"/>
                </a:lnTo>
                <a:lnTo>
                  <a:pt x="3426" y="1225"/>
                </a:lnTo>
                <a:lnTo>
                  <a:pt x="3426" y="1251"/>
                </a:lnTo>
                <a:lnTo>
                  <a:pt x="3422" y="1277"/>
                </a:lnTo>
                <a:lnTo>
                  <a:pt x="3412" y="1301"/>
                </a:lnTo>
                <a:lnTo>
                  <a:pt x="3400" y="1325"/>
                </a:lnTo>
                <a:lnTo>
                  <a:pt x="3382" y="1346"/>
                </a:lnTo>
                <a:lnTo>
                  <a:pt x="3210" y="1517"/>
                </a:lnTo>
                <a:lnTo>
                  <a:pt x="3192" y="1533"/>
                </a:lnTo>
                <a:lnTo>
                  <a:pt x="3171" y="1545"/>
                </a:lnTo>
                <a:lnTo>
                  <a:pt x="3149" y="1554"/>
                </a:lnTo>
                <a:lnTo>
                  <a:pt x="3126" y="1560"/>
                </a:lnTo>
                <a:lnTo>
                  <a:pt x="3102" y="1562"/>
                </a:lnTo>
                <a:lnTo>
                  <a:pt x="3078" y="1560"/>
                </a:lnTo>
                <a:lnTo>
                  <a:pt x="3054" y="1554"/>
                </a:lnTo>
                <a:lnTo>
                  <a:pt x="3032" y="1545"/>
                </a:lnTo>
                <a:lnTo>
                  <a:pt x="3012" y="1533"/>
                </a:lnTo>
                <a:lnTo>
                  <a:pt x="2993" y="1517"/>
                </a:lnTo>
                <a:lnTo>
                  <a:pt x="2822" y="1346"/>
                </a:lnTo>
                <a:lnTo>
                  <a:pt x="2804" y="1324"/>
                </a:lnTo>
                <a:lnTo>
                  <a:pt x="2791" y="1301"/>
                </a:lnTo>
                <a:lnTo>
                  <a:pt x="2782" y="1276"/>
                </a:lnTo>
                <a:lnTo>
                  <a:pt x="2777" y="1250"/>
                </a:lnTo>
                <a:lnTo>
                  <a:pt x="2777" y="1224"/>
                </a:lnTo>
                <a:lnTo>
                  <a:pt x="2782" y="1198"/>
                </a:lnTo>
                <a:lnTo>
                  <a:pt x="2791" y="1173"/>
                </a:lnTo>
                <a:lnTo>
                  <a:pt x="2804" y="1150"/>
                </a:lnTo>
                <a:lnTo>
                  <a:pt x="2822" y="1129"/>
                </a:lnTo>
                <a:lnTo>
                  <a:pt x="2832" y="1119"/>
                </a:lnTo>
                <a:lnTo>
                  <a:pt x="2760" y="1077"/>
                </a:lnTo>
                <a:lnTo>
                  <a:pt x="2686" y="1042"/>
                </a:lnTo>
                <a:lnTo>
                  <a:pt x="2611" y="1011"/>
                </a:lnTo>
                <a:lnTo>
                  <a:pt x="2534" y="986"/>
                </a:lnTo>
                <a:lnTo>
                  <a:pt x="2454" y="968"/>
                </a:lnTo>
                <a:lnTo>
                  <a:pt x="2375" y="953"/>
                </a:lnTo>
                <a:lnTo>
                  <a:pt x="2295" y="945"/>
                </a:lnTo>
                <a:lnTo>
                  <a:pt x="2215" y="940"/>
                </a:lnTo>
                <a:lnTo>
                  <a:pt x="2133" y="943"/>
                </a:lnTo>
                <a:lnTo>
                  <a:pt x="2054" y="950"/>
                </a:lnTo>
                <a:lnTo>
                  <a:pt x="1974" y="962"/>
                </a:lnTo>
                <a:lnTo>
                  <a:pt x="1895" y="981"/>
                </a:lnTo>
                <a:lnTo>
                  <a:pt x="1817" y="1004"/>
                </a:lnTo>
                <a:lnTo>
                  <a:pt x="1741" y="1033"/>
                </a:lnTo>
                <a:lnTo>
                  <a:pt x="1666" y="1067"/>
                </a:lnTo>
                <a:lnTo>
                  <a:pt x="1594" y="1106"/>
                </a:lnTo>
                <a:lnTo>
                  <a:pt x="1524" y="1151"/>
                </a:lnTo>
                <a:lnTo>
                  <a:pt x="1532" y="1175"/>
                </a:lnTo>
                <a:lnTo>
                  <a:pt x="1535" y="1200"/>
                </a:lnTo>
                <a:lnTo>
                  <a:pt x="1534" y="1225"/>
                </a:lnTo>
                <a:lnTo>
                  <a:pt x="1528" y="1249"/>
                </a:lnTo>
                <a:lnTo>
                  <a:pt x="1519" y="1273"/>
                </a:lnTo>
                <a:lnTo>
                  <a:pt x="1507" y="1295"/>
                </a:lnTo>
                <a:lnTo>
                  <a:pt x="1490" y="1315"/>
                </a:lnTo>
                <a:lnTo>
                  <a:pt x="1317" y="1486"/>
                </a:lnTo>
                <a:lnTo>
                  <a:pt x="1300" y="1502"/>
                </a:lnTo>
                <a:lnTo>
                  <a:pt x="1279" y="1515"/>
                </a:lnTo>
                <a:lnTo>
                  <a:pt x="1257" y="1523"/>
                </a:lnTo>
                <a:lnTo>
                  <a:pt x="1234" y="1529"/>
                </a:lnTo>
                <a:lnTo>
                  <a:pt x="1210" y="1532"/>
                </a:lnTo>
                <a:lnTo>
                  <a:pt x="1181" y="1528"/>
                </a:lnTo>
                <a:lnTo>
                  <a:pt x="1154" y="1520"/>
                </a:lnTo>
                <a:lnTo>
                  <a:pt x="1110" y="1591"/>
                </a:lnTo>
                <a:lnTo>
                  <a:pt x="1070" y="1663"/>
                </a:lnTo>
                <a:lnTo>
                  <a:pt x="1035" y="1737"/>
                </a:lnTo>
                <a:lnTo>
                  <a:pt x="1007" y="1813"/>
                </a:lnTo>
                <a:lnTo>
                  <a:pt x="983" y="1890"/>
                </a:lnTo>
                <a:lnTo>
                  <a:pt x="965" y="1969"/>
                </a:lnTo>
                <a:lnTo>
                  <a:pt x="953" y="2049"/>
                </a:lnTo>
                <a:lnTo>
                  <a:pt x="945" y="2129"/>
                </a:lnTo>
                <a:lnTo>
                  <a:pt x="943" y="2209"/>
                </a:lnTo>
                <a:lnTo>
                  <a:pt x="947" y="2289"/>
                </a:lnTo>
                <a:lnTo>
                  <a:pt x="956" y="2370"/>
                </a:lnTo>
                <a:lnTo>
                  <a:pt x="970" y="2449"/>
                </a:lnTo>
                <a:lnTo>
                  <a:pt x="989" y="2527"/>
                </a:lnTo>
                <a:lnTo>
                  <a:pt x="1014" y="2604"/>
                </a:lnTo>
                <a:lnTo>
                  <a:pt x="1045" y="2680"/>
                </a:lnTo>
                <a:lnTo>
                  <a:pt x="1080" y="2754"/>
                </a:lnTo>
                <a:lnTo>
                  <a:pt x="1121" y="2825"/>
                </a:lnTo>
                <a:lnTo>
                  <a:pt x="1126" y="2821"/>
                </a:lnTo>
                <a:lnTo>
                  <a:pt x="1144" y="2805"/>
                </a:lnTo>
                <a:lnTo>
                  <a:pt x="1165" y="2793"/>
                </a:lnTo>
                <a:lnTo>
                  <a:pt x="1187" y="2783"/>
                </a:lnTo>
                <a:lnTo>
                  <a:pt x="1210" y="2777"/>
                </a:lnTo>
                <a:lnTo>
                  <a:pt x="1234" y="2776"/>
                </a:lnTo>
                <a:lnTo>
                  <a:pt x="1258" y="2777"/>
                </a:lnTo>
                <a:lnTo>
                  <a:pt x="1282" y="2783"/>
                </a:lnTo>
                <a:lnTo>
                  <a:pt x="1304" y="2793"/>
                </a:lnTo>
                <a:lnTo>
                  <a:pt x="1324" y="2805"/>
                </a:lnTo>
                <a:lnTo>
                  <a:pt x="1342" y="2821"/>
                </a:lnTo>
                <a:lnTo>
                  <a:pt x="1514" y="2992"/>
                </a:lnTo>
                <a:lnTo>
                  <a:pt x="1532" y="3013"/>
                </a:lnTo>
                <a:lnTo>
                  <a:pt x="1545" y="3037"/>
                </a:lnTo>
                <a:lnTo>
                  <a:pt x="1555" y="3062"/>
                </a:lnTo>
                <a:lnTo>
                  <a:pt x="1559" y="3088"/>
                </a:lnTo>
                <a:lnTo>
                  <a:pt x="1559" y="3114"/>
                </a:lnTo>
                <a:lnTo>
                  <a:pt x="1555" y="3139"/>
                </a:lnTo>
                <a:lnTo>
                  <a:pt x="1545" y="3164"/>
                </a:lnTo>
                <a:lnTo>
                  <a:pt x="1532" y="3188"/>
                </a:lnTo>
                <a:lnTo>
                  <a:pt x="1514" y="3209"/>
                </a:lnTo>
                <a:lnTo>
                  <a:pt x="1342" y="3380"/>
                </a:lnTo>
                <a:lnTo>
                  <a:pt x="1324" y="3396"/>
                </a:lnTo>
                <a:lnTo>
                  <a:pt x="1304" y="3409"/>
                </a:lnTo>
                <a:lnTo>
                  <a:pt x="1282" y="3417"/>
                </a:lnTo>
                <a:lnTo>
                  <a:pt x="1258" y="3424"/>
                </a:lnTo>
                <a:lnTo>
                  <a:pt x="1234" y="3426"/>
                </a:lnTo>
                <a:lnTo>
                  <a:pt x="1210" y="3424"/>
                </a:lnTo>
                <a:lnTo>
                  <a:pt x="1187" y="3417"/>
                </a:lnTo>
                <a:lnTo>
                  <a:pt x="1165" y="3409"/>
                </a:lnTo>
                <a:lnTo>
                  <a:pt x="1144" y="3396"/>
                </a:lnTo>
                <a:lnTo>
                  <a:pt x="1126" y="3380"/>
                </a:lnTo>
                <a:lnTo>
                  <a:pt x="954" y="3209"/>
                </a:lnTo>
                <a:lnTo>
                  <a:pt x="936" y="3188"/>
                </a:lnTo>
                <a:lnTo>
                  <a:pt x="924" y="3164"/>
                </a:lnTo>
                <a:lnTo>
                  <a:pt x="914" y="3139"/>
                </a:lnTo>
                <a:lnTo>
                  <a:pt x="910" y="3114"/>
                </a:lnTo>
                <a:lnTo>
                  <a:pt x="910" y="3088"/>
                </a:lnTo>
                <a:lnTo>
                  <a:pt x="914" y="3062"/>
                </a:lnTo>
                <a:lnTo>
                  <a:pt x="924" y="3037"/>
                </a:lnTo>
                <a:lnTo>
                  <a:pt x="936" y="3013"/>
                </a:lnTo>
                <a:lnTo>
                  <a:pt x="954" y="2992"/>
                </a:lnTo>
                <a:lnTo>
                  <a:pt x="983" y="2963"/>
                </a:lnTo>
                <a:lnTo>
                  <a:pt x="935" y="2887"/>
                </a:lnTo>
                <a:lnTo>
                  <a:pt x="893" y="2807"/>
                </a:lnTo>
                <a:lnTo>
                  <a:pt x="857" y="2726"/>
                </a:lnTo>
                <a:lnTo>
                  <a:pt x="825" y="2643"/>
                </a:lnTo>
                <a:lnTo>
                  <a:pt x="799" y="2558"/>
                </a:lnTo>
                <a:lnTo>
                  <a:pt x="779" y="2471"/>
                </a:lnTo>
                <a:lnTo>
                  <a:pt x="765" y="2382"/>
                </a:lnTo>
                <a:lnTo>
                  <a:pt x="755" y="2293"/>
                </a:lnTo>
                <a:lnTo>
                  <a:pt x="752" y="2202"/>
                </a:lnTo>
                <a:lnTo>
                  <a:pt x="754" y="2116"/>
                </a:lnTo>
                <a:lnTo>
                  <a:pt x="762" y="2032"/>
                </a:lnTo>
                <a:lnTo>
                  <a:pt x="774" y="1949"/>
                </a:lnTo>
                <a:lnTo>
                  <a:pt x="792" y="1867"/>
                </a:lnTo>
                <a:lnTo>
                  <a:pt x="815" y="1787"/>
                </a:lnTo>
                <a:lnTo>
                  <a:pt x="842" y="1708"/>
                </a:lnTo>
                <a:lnTo>
                  <a:pt x="542" y="2007"/>
                </a:lnTo>
                <a:lnTo>
                  <a:pt x="556" y="2043"/>
                </a:lnTo>
                <a:lnTo>
                  <a:pt x="565" y="2080"/>
                </a:lnTo>
                <a:lnTo>
                  <a:pt x="569" y="2118"/>
                </a:lnTo>
                <a:lnTo>
                  <a:pt x="568" y="2156"/>
                </a:lnTo>
                <a:lnTo>
                  <a:pt x="562" y="2195"/>
                </a:lnTo>
                <a:lnTo>
                  <a:pt x="551" y="2231"/>
                </a:lnTo>
                <a:lnTo>
                  <a:pt x="534" y="2266"/>
                </a:lnTo>
                <a:lnTo>
                  <a:pt x="513" y="2300"/>
                </a:lnTo>
                <a:lnTo>
                  <a:pt x="486" y="2330"/>
                </a:lnTo>
                <a:lnTo>
                  <a:pt x="458" y="2355"/>
                </a:lnTo>
                <a:lnTo>
                  <a:pt x="427" y="2376"/>
                </a:lnTo>
                <a:lnTo>
                  <a:pt x="394" y="2392"/>
                </a:lnTo>
                <a:lnTo>
                  <a:pt x="359" y="2404"/>
                </a:lnTo>
                <a:lnTo>
                  <a:pt x="323" y="2411"/>
                </a:lnTo>
                <a:lnTo>
                  <a:pt x="285" y="2413"/>
                </a:lnTo>
                <a:lnTo>
                  <a:pt x="248" y="2411"/>
                </a:lnTo>
                <a:lnTo>
                  <a:pt x="211" y="2404"/>
                </a:lnTo>
                <a:lnTo>
                  <a:pt x="175" y="2392"/>
                </a:lnTo>
                <a:lnTo>
                  <a:pt x="143" y="2376"/>
                </a:lnTo>
                <a:lnTo>
                  <a:pt x="112" y="2355"/>
                </a:lnTo>
                <a:lnTo>
                  <a:pt x="84" y="2330"/>
                </a:lnTo>
                <a:lnTo>
                  <a:pt x="58" y="2301"/>
                </a:lnTo>
                <a:lnTo>
                  <a:pt x="38" y="2270"/>
                </a:lnTo>
                <a:lnTo>
                  <a:pt x="21" y="2236"/>
                </a:lnTo>
                <a:lnTo>
                  <a:pt x="9" y="2202"/>
                </a:lnTo>
                <a:lnTo>
                  <a:pt x="3" y="2165"/>
                </a:lnTo>
                <a:lnTo>
                  <a:pt x="0" y="2130"/>
                </a:lnTo>
                <a:lnTo>
                  <a:pt x="3" y="2093"/>
                </a:lnTo>
                <a:lnTo>
                  <a:pt x="9" y="2057"/>
                </a:lnTo>
                <a:lnTo>
                  <a:pt x="21" y="2023"/>
                </a:lnTo>
                <a:lnTo>
                  <a:pt x="38" y="1989"/>
                </a:lnTo>
                <a:lnTo>
                  <a:pt x="58" y="1958"/>
                </a:lnTo>
                <a:lnTo>
                  <a:pt x="84" y="1929"/>
                </a:lnTo>
                <a:lnTo>
                  <a:pt x="112" y="1904"/>
                </a:lnTo>
                <a:lnTo>
                  <a:pt x="143" y="1883"/>
                </a:lnTo>
                <a:lnTo>
                  <a:pt x="175" y="1866"/>
                </a:lnTo>
                <a:lnTo>
                  <a:pt x="211" y="1855"/>
                </a:lnTo>
                <a:lnTo>
                  <a:pt x="248" y="1847"/>
                </a:lnTo>
                <a:lnTo>
                  <a:pt x="285" y="1845"/>
                </a:lnTo>
                <a:lnTo>
                  <a:pt x="317" y="1846"/>
                </a:lnTo>
                <a:lnTo>
                  <a:pt x="348" y="1852"/>
                </a:lnTo>
                <a:lnTo>
                  <a:pt x="378" y="1860"/>
                </a:lnTo>
                <a:lnTo>
                  <a:pt x="407" y="1872"/>
                </a:lnTo>
                <a:lnTo>
                  <a:pt x="948" y="1333"/>
                </a:lnTo>
                <a:lnTo>
                  <a:pt x="929" y="1316"/>
                </a:lnTo>
                <a:lnTo>
                  <a:pt x="913" y="1297"/>
                </a:lnTo>
                <a:lnTo>
                  <a:pt x="901" y="1277"/>
                </a:lnTo>
                <a:lnTo>
                  <a:pt x="891" y="1255"/>
                </a:lnTo>
                <a:lnTo>
                  <a:pt x="886" y="1231"/>
                </a:lnTo>
                <a:lnTo>
                  <a:pt x="884" y="1207"/>
                </a:lnTo>
                <a:lnTo>
                  <a:pt x="886" y="1183"/>
                </a:lnTo>
                <a:lnTo>
                  <a:pt x="891" y="1160"/>
                </a:lnTo>
                <a:lnTo>
                  <a:pt x="901" y="1139"/>
                </a:lnTo>
                <a:lnTo>
                  <a:pt x="913" y="1118"/>
                </a:lnTo>
                <a:lnTo>
                  <a:pt x="929" y="1099"/>
                </a:lnTo>
                <a:lnTo>
                  <a:pt x="1102" y="927"/>
                </a:lnTo>
                <a:lnTo>
                  <a:pt x="1120" y="911"/>
                </a:lnTo>
                <a:lnTo>
                  <a:pt x="1141" y="899"/>
                </a:lnTo>
                <a:lnTo>
                  <a:pt x="1163" y="889"/>
                </a:lnTo>
                <a:lnTo>
                  <a:pt x="1186" y="884"/>
                </a:lnTo>
                <a:lnTo>
                  <a:pt x="1210" y="882"/>
                </a:lnTo>
                <a:lnTo>
                  <a:pt x="1235" y="884"/>
                </a:lnTo>
                <a:lnTo>
                  <a:pt x="1258" y="889"/>
                </a:lnTo>
                <a:lnTo>
                  <a:pt x="1280" y="899"/>
                </a:lnTo>
                <a:lnTo>
                  <a:pt x="1301" y="911"/>
                </a:lnTo>
                <a:lnTo>
                  <a:pt x="1318" y="927"/>
                </a:lnTo>
                <a:lnTo>
                  <a:pt x="1337" y="946"/>
                </a:lnTo>
                <a:lnTo>
                  <a:pt x="1876" y="407"/>
                </a:lnTo>
                <a:lnTo>
                  <a:pt x="1865" y="379"/>
                </a:lnTo>
                <a:lnTo>
                  <a:pt x="1857" y="348"/>
                </a:lnTo>
                <a:lnTo>
                  <a:pt x="1851" y="317"/>
                </a:lnTo>
                <a:lnTo>
                  <a:pt x="1849" y="285"/>
                </a:lnTo>
                <a:lnTo>
                  <a:pt x="1851" y="247"/>
                </a:lnTo>
                <a:lnTo>
                  <a:pt x="1859" y="211"/>
                </a:lnTo>
                <a:lnTo>
                  <a:pt x="1871" y="176"/>
                </a:lnTo>
                <a:lnTo>
                  <a:pt x="1888" y="143"/>
                </a:lnTo>
                <a:lnTo>
                  <a:pt x="1908" y="113"/>
                </a:lnTo>
                <a:lnTo>
                  <a:pt x="1933" y="85"/>
                </a:lnTo>
                <a:lnTo>
                  <a:pt x="1961" y="60"/>
                </a:lnTo>
                <a:lnTo>
                  <a:pt x="1992" y="39"/>
                </a:lnTo>
                <a:lnTo>
                  <a:pt x="2025" y="22"/>
                </a:lnTo>
                <a:lnTo>
                  <a:pt x="2060" y="11"/>
                </a:lnTo>
                <a:lnTo>
                  <a:pt x="2097" y="3"/>
                </a:lnTo>
                <a:lnTo>
                  <a:pt x="213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8" name="Freeform 96"/>
          <p:cNvSpPr>
            <a:spLocks noEditPoints="1"/>
          </p:cNvSpPr>
          <p:nvPr/>
        </p:nvSpPr>
        <p:spPr bwMode="auto">
          <a:xfrm>
            <a:off x="10310246" y="1731424"/>
            <a:ext cx="522288" cy="523875"/>
          </a:xfrm>
          <a:custGeom>
            <a:avLst/>
            <a:gdLst>
              <a:gd name="T0" fmla="*/ 3207 w 3622"/>
              <a:gd name="T1" fmla="*/ 511 h 3301"/>
              <a:gd name="T2" fmla="*/ 1450 w 3622"/>
              <a:gd name="T3" fmla="*/ 2102 h 3301"/>
              <a:gd name="T4" fmla="*/ 2025 w 3622"/>
              <a:gd name="T5" fmla="*/ 2996 h 3301"/>
              <a:gd name="T6" fmla="*/ 3207 w 3622"/>
              <a:gd name="T7" fmla="*/ 511 h 3301"/>
              <a:gd name="T8" fmla="*/ 3048 w 3622"/>
              <a:gd name="T9" fmla="*/ 386 h 3301"/>
              <a:gd name="T10" fmla="*/ 337 w 3622"/>
              <a:gd name="T11" fmla="*/ 1470 h 3301"/>
              <a:gd name="T12" fmla="*/ 1301 w 3622"/>
              <a:gd name="T13" fmla="*/ 1969 h 3301"/>
              <a:gd name="T14" fmla="*/ 3048 w 3622"/>
              <a:gd name="T15" fmla="*/ 386 h 3301"/>
              <a:gd name="T16" fmla="*/ 3517 w 3622"/>
              <a:gd name="T17" fmla="*/ 0 h 3301"/>
              <a:gd name="T18" fmla="*/ 3538 w 3622"/>
              <a:gd name="T19" fmla="*/ 2 h 3301"/>
              <a:gd name="T20" fmla="*/ 3557 w 3622"/>
              <a:gd name="T21" fmla="*/ 7 h 3301"/>
              <a:gd name="T22" fmla="*/ 3575 w 3622"/>
              <a:gd name="T23" fmla="*/ 16 h 3301"/>
              <a:gd name="T24" fmla="*/ 3592 w 3622"/>
              <a:gd name="T25" fmla="*/ 28 h 3301"/>
              <a:gd name="T26" fmla="*/ 3605 w 3622"/>
              <a:gd name="T27" fmla="*/ 43 h 3301"/>
              <a:gd name="T28" fmla="*/ 3615 w 3622"/>
              <a:gd name="T29" fmla="*/ 59 h 3301"/>
              <a:gd name="T30" fmla="*/ 3621 w 3622"/>
              <a:gd name="T31" fmla="*/ 77 h 3301"/>
              <a:gd name="T32" fmla="*/ 3622 w 3622"/>
              <a:gd name="T33" fmla="*/ 95 h 3301"/>
              <a:gd name="T34" fmla="*/ 3620 w 3622"/>
              <a:gd name="T35" fmla="*/ 114 h 3301"/>
              <a:gd name="T36" fmla="*/ 3614 w 3622"/>
              <a:gd name="T37" fmla="*/ 132 h 3301"/>
              <a:gd name="T38" fmla="*/ 2135 w 3622"/>
              <a:gd name="T39" fmla="*/ 3244 h 3301"/>
              <a:gd name="T40" fmla="*/ 2123 w 3622"/>
              <a:gd name="T41" fmla="*/ 3263 h 3301"/>
              <a:gd name="T42" fmla="*/ 2108 w 3622"/>
              <a:gd name="T43" fmla="*/ 3278 h 3301"/>
              <a:gd name="T44" fmla="*/ 2089 w 3622"/>
              <a:gd name="T45" fmla="*/ 3290 h 3301"/>
              <a:gd name="T46" fmla="*/ 2068 w 3622"/>
              <a:gd name="T47" fmla="*/ 3298 h 3301"/>
              <a:gd name="T48" fmla="*/ 2045 w 3622"/>
              <a:gd name="T49" fmla="*/ 3301 h 3301"/>
              <a:gd name="T50" fmla="*/ 2039 w 3622"/>
              <a:gd name="T51" fmla="*/ 3301 h 3301"/>
              <a:gd name="T52" fmla="*/ 2017 w 3622"/>
              <a:gd name="T53" fmla="*/ 3299 h 3301"/>
              <a:gd name="T54" fmla="*/ 1998 w 3622"/>
              <a:gd name="T55" fmla="*/ 3293 h 3301"/>
              <a:gd name="T56" fmla="*/ 1979 w 3622"/>
              <a:gd name="T57" fmla="*/ 3283 h 3301"/>
              <a:gd name="T58" fmla="*/ 1962 w 3622"/>
              <a:gd name="T59" fmla="*/ 3270 h 3301"/>
              <a:gd name="T60" fmla="*/ 1949 w 3622"/>
              <a:gd name="T61" fmla="*/ 3254 h 3301"/>
              <a:gd name="T62" fmla="*/ 1243 w 3622"/>
              <a:gd name="T63" fmla="*/ 2158 h 3301"/>
              <a:gd name="T64" fmla="*/ 53 w 3622"/>
              <a:gd name="T65" fmla="*/ 1542 h 3301"/>
              <a:gd name="T66" fmla="*/ 34 w 3622"/>
              <a:gd name="T67" fmla="*/ 1530 h 3301"/>
              <a:gd name="T68" fmla="*/ 19 w 3622"/>
              <a:gd name="T69" fmla="*/ 1514 h 3301"/>
              <a:gd name="T70" fmla="*/ 8 w 3622"/>
              <a:gd name="T71" fmla="*/ 1496 h 3301"/>
              <a:gd name="T72" fmla="*/ 1 w 3622"/>
              <a:gd name="T73" fmla="*/ 1475 h 3301"/>
              <a:gd name="T74" fmla="*/ 0 w 3622"/>
              <a:gd name="T75" fmla="*/ 1454 h 3301"/>
              <a:gd name="T76" fmla="*/ 4 w 3622"/>
              <a:gd name="T77" fmla="*/ 1433 h 3301"/>
              <a:gd name="T78" fmla="*/ 13 w 3622"/>
              <a:gd name="T79" fmla="*/ 1414 h 3301"/>
              <a:gd name="T80" fmla="*/ 25 w 3622"/>
              <a:gd name="T81" fmla="*/ 1397 h 3301"/>
              <a:gd name="T82" fmla="*/ 43 w 3622"/>
              <a:gd name="T83" fmla="*/ 1383 h 3301"/>
              <a:gd name="T84" fmla="*/ 63 w 3622"/>
              <a:gd name="T85" fmla="*/ 1372 h 3301"/>
              <a:gd name="T86" fmla="*/ 3476 w 3622"/>
              <a:gd name="T87" fmla="*/ 8 h 3301"/>
              <a:gd name="T88" fmla="*/ 3496 w 3622"/>
              <a:gd name="T89" fmla="*/ 2 h 3301"/>
              <a:gd name="T90" fmla="*/ 3517 w 3622"/>
              <a:gd name="T91" fmla="*/ 0 h 3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622" h="3301">
                <a:moveTo>
                  <a:pt x="3207" y="511"/>
                </a:moveTo>
                <a:lnTo>
                  <a:pt x="1450" y="2102"/>
                </a:lnTo>
                <a:lnTo>
                  <a:pt x="2025" y="2996"/>
                </a:lnTo>
                <a:lnTo>
                  <a:pt x="3207" y="511"/>
                </a:lnTo>
                <a:close/>
                <a:moveTo>
                  <a:pt x="3048" y="386"/>
                </a:moveTo>
                <a:lnTo>
                  <a:pt x="337" y="1470"/>
                </a:lnTo>
                <a:lnTo>
                  <a:pt x="1301" y="1969"/>
                </a:lnTo>
                <a:lnTo>
                  <a:pt x="3048" y="386"/>
                </a:lnTo>
                <a:close/>
                <a:moveTo>
                  <a:pt x="3517" y="0"/>
                </a:moveTo>
                <a:lnTo>
                  <a:pt x="3538" y="2"/>
                </a:lnTo>
                <a:lnTo>
                  <a:pt x="3557" y="7"/>
                </a:lnTo>
                <a:lnTo>
                  <a:pt x="3575" y="16"/>
                </a:lnTo>
                <a:lnTo>
                  <a:pt x="3592" y="28"/>
                </a:lnTo>
                <a:lnTo>
                  <a:pt x="3605" y="43"/>
                </a:lnTo>
                <a:lnTo>
                  <a:pt x="3615" y="59"/>
                </a:lnTo>
                <a:lnTo>
                  <a:pt x="3621" y="77"/>
                </a:lnTo>
                <a:lnTo>
                  <a:pt x="3622" y="95"/>
                </a:lnTo>
                <a:lnTo>
                  <a:pt x="3620" y="114"/>
                </a:lnTo>
                <a:lnTo>
                  <a:pt x="3614" y="132"/>
                </a:lnTo>
                <a:lnTo>
                  <a:pt x="2135" y="3244"/>
                </a:lnTo>
                <a:lnTo>
                  <a:pt x="2123" y="3263"/>
                </a:lnTo>
                <a:lnTo>
                  <a:pt x="2108" y="3278"/>
                </a:lnTo>
                <a:lnTo>
                  <a:pt x="2089" y="3290"/>
                </a:lnTo>
                <a:lnTo>
                  <a:pt x="2068" y="3298"/>
                </a:lnTo>
                <a:lnTo>
                  <a:pt x="2045" y="3301"/>
                </a:lnTo>
                <a:lnTo>
                  <a:pt x="2039" y="3301"/>
                </a:lnTo>
                <a:lnTo>
                  <a:pt x="2017" y="3299"/>
                </a:lnTo>
                <a:lnTo>
                  <a:pt x="1998" y="3293"/>
                </a:lnTo>
                <a:lnTo>
                  <a:pt x="1979" y="3283"/>
                </a:lnTo>
                <a:lnTo>
                  <a:pt x="1962" y="3270"/>
                </a:lnTo>
                <a:lnTo>
                  <a:pt x="1949" y="3254"/>
                </a:lnTo>
                <a:lnTo>
                  <a:pt x="1243" y="2158"/>
                </a:lnTo>
                <a:lnTo>
                  <a:pt x="53" y="1542"/>
                </a:lnTo>
                <a:lnTo>
                  <a:pt x="34" y="1530"/>
                </a:lnTo>
                <a:lnTo>
                  <a:pt x="19" y="1514"/>
                </a:lnTo>
                <a:lnTo>
                  <a:pt x="8" y="1496"/>
                </a:lnTo>
                <a:lnTo>
                  <a:pt x="1" y="1475"/>
                </a:lnTo>
                <a:lnTo>
                  <a:pt x="0" y="1454"/>
                </a:lnTo>
                <a:lnTo>
                  <a:pt x="4" y="1433"/>
                </a:lnTo>
                <a:lnTo>
                  <a:pt x="13" y="1414"/>
                </a:lnTo>
                <a:lnTo>
                  <a:pt x="25" y="1397"/>
                </a:lnTo>
                <a:lnTo>
                  <a:pt x="43" y="1383"/>
                </a:lnTo>
                <a:lnTo>
                  <a:pt x="63" y="1372"/>
                </a:lnTo>
                <a:lnTo>
                  <a:pt x="3476" y="8"/>
                </a:lnTo>
                <a:lnTo>
                  <a:pt x="3496" y="2"/>
                </a:lnTo>
                <a:lnTo>
                  <a:pt x="351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989" name="Group 147"/>
          <p:cNvGrpSpPr/>
          <p:nvPr/>
        </p:nvGrpSpPr>
        <p:grpSpPr>
          <a:xfrm>
            <a:off x="9372371" y="1729042"/>
            <a:ext cx="527050" cy="528638"/>
            <a:chOff x="6288088" y="2701925"/>
            <a:chExt cx="527050" cy="528638"/>
          </a:xfrm>
          <a:solidFill>
            <a:srgbClr val="000000"/>
          </a:solidFill>
        </p:grpSpPr>
        <p:sp>
          <p:nvSpPr>
            <p:cNvPr id="1990" name="Freeform 101"/>
            <p:cNvSpPr>
              <a:spLocks noEditPoints="1"/>
            </p:cNvSpPr>
            <p:nvPr/>
          </p:nvSpPr>
          <p:spPr bwMode="auto">
            <a:xfrm>
              <a:off x="6288088" y="2732088"/>
              <a:ext cx="493713" cy="498475"/>
            </a:xfrm>
            <a:custGeom>
              <a:avLst/>
              <a:gdLst>
                <a:gd name="T0" fmla="*/ 634 w 3115"/>
                <a:gd name="T1" fmla="*/ 190 h 3140"/>
                <a:gd name="T2" fmla="*/ 288 w 3115"/>
                <a:gd name="T3" fmla="*/ 480 h 3140"/>
                <a:gd name="T4" fmla="*/ 197 w 3115"/>
                <a:gd name="T5" fmla="*/ 649 h 3140"/>
                <a:gd name="T6" fmla="*/ 202 w 3115"/>
                <a:gd name="T7" fmla="*/ 891 h 3140"/>
                <a:gd name="T8" fmla="*/ 308 w 3115"/>
                <a:gd name="T9" fmla="*/ 1224 h 3140"/>
                <a:gd name="T10" fmla="*/ 561 w 3115"/>
                <a:gd name="T11" fmla="*/ 1689 h 3140"/>
                <a:gd name="T12" fmla="*/ 956 w 3115"/>
                <a:gd name="T13" fmla="*/ 2171 h 3140"/>
                <a:gd name="T14" fmla="*/ 1466 w 3115"/>
                <a:gd name="T15" fmla="*/ 2591 h 3140"/>
                <a:gd name="T16" fmla="*/ 1927 w 3115"/>
                <a:gd name="T17" fmla="*/ 2839 h 3140"/>
                <a:gd name="T18" fmla="*/ 2279 w 3115"/>
                <a:gd name="T19" fmla="*/ 2942 h 3140"/>
                <a:gd name="T20" fmla="*/ 2476 w 3115"/>
                <a:gd name="T21" fmla="*/ 2942 h 3140"/>
                <a:gd name="T22" fmla="*/ 2652 w 3115"/>
                <a:gd name="T23" fmla="*/ 2839 h 3140"/>
                <a:gd name="T24" fmla="*/ 2873 w 3115"/>
                <a:gd name="T25" fmla="*/ 2613 h 3140"/>
                <a:gd name="T26" fmla="*/ 2923 w 3115"/>
                <a:gd name="T27" fmla="*/ 2474 h 3140"/>
                <a:gd name="T28" fmla="*/ 2472 w 3115"/>
                <a:gd name="T29" fmla="*/ 1992 h 3140"/>
                <a:gd name="T30" fmla="*/ 2383 w 3115"/>
                <a:gd name="T31" fmla="*/ 1952 h 3140"/>
                <a:gd name="T32" fmla="*/ 2291 w 3115"/>
                <a:gd name="T33" fmla="*/ 1993 h 3140"/>
                <a:gd name="T34" fmla="*/ 2009 w 3115"/>
                <a:gd name="T35" fmla="*/ 2270 h 3140"/>
                <a:gd name="T36" fmla="*/ 1909 w 3115"/>
                <a:gd name="T37" fmla="*/ 2292 h 3140"/>
                <a:gd name="T38" fmla="*/ 1821 w 3115"/>
                <a:gd name="T39" fmla="*/ 2253 h 3140"/>
                <a:gd name="T40" fmla="*/ 1510 w 3115"/>
                <a:gd name="T41" fmla="*/ 2054 h 3140"/>
                <a:gd name="T42" fmla="*/ 1075 w 3115"/>
                <a:gd name="T43" fmla="*/ 1619 h 3140"/>
                <a:gd name="T44" fmla="*/ 925 w 3115"/>
                <a:gd name="T45" fmla="*/ 1401 h 3140"/>
                <a:gd name="T46" fmla="*/ 842 w 3115"/>
                <a:gd name="T47" fmla="*/ 1225 h 3140"/>
                <a:gd name="T48" fmla="*/ 850 w 3115"/>
                <a:gd name="T49" fmla="*/ 1126 h 3140"/>
                <a:gd name="T50" fmla="*/ 946 w 3115"/>
                <a:gd name="T51" fmla="*/ 1022 h 3140"/>
                <a:gd name="T52" fmla="*/ 1147 w 3115"/>
                <a:gd name="T53" fmla="*/ 818 h 3140"/>
                <a:gd name="T54" fmla="*/ 1164 w 3115"/>
                <a:gd name="T55" fmla="*/ 682 h 3140"/>
                <a:gd name="T56" fmla="*/ 801 w 3115"/>
                <a:gd name="T57" fmla="*/ 303 h 3140"/>
                <a:gd name="T58" fmla="*/ 693 w 3115"/>
                <a:gd name="T59" fmla="*/ 206 h 3140"/>
                <a:gd name="T60" fmla="*/ 675 w 3115"/>
                <a:gd name="T61" fmla="*/ 3 h 3140"/>
                <a:gd name="T62" fmla="*/ 868 w 3115"/>
                <a:gd name="T63" fmla="*/ 104 h 3140"/>
                <a:gd name="T64" fmla="*/ 1255 w 3115"/>
                <a:gd name="T65" fmla="*/ 493 h 3140"/>
                <a:gd name="T66" fmla="*/ 1364 w 3115"/>
                <a:gd name="T67" fmla="*/ 694 h 3140"/>
                <a:gd name="T68" fmla="*/ 1317 w 3115"/>
                <a:gd name="T69" fmla="*/ 902 h 3140"/>
                <a:gd name="T70" fmla="*/ 1090 w 3115"/>
                <a:gd name="T71" fmla="*/ 1147 h 3140"/>
                <a:gd name="T72" fmla="*/ 1145 w 3115"/>
                <a:gd name="T73" fmla="*/ 1394 h 3140"/>
                <a:gd name="T74" fmla="*/ 1461 w 3115"/>
                <a:gd name="T75" fmla="*/ 1759 h 3140"/>
                <a:gd name="T76" fmla="*/ 1833 w 3115"/>
                <a:gd name="T77" fmla="*/ 2047 h 3140"/>
                <a:gd name="T78" fmla="*/ 2219 w 3115"/>
                <a:gd name="T79" fmla="*/ 1812 h 3140"/>
                <a:gd name="T80" fmla="*/ 2428 w 3115"/>
                <a:gd name="T81" fmla="*/ 1766 h 3140"/>
                <a:gd name="T82" fmla="*/ 2622 w 3115"/>
                <a:gd name="T83" fmla="*/ 1872 h 3140"/>
                <a:gd name="T84" fmla="*/ 3103 w 3115"/>
                <a:gd name="T85" fmla="*/ 2415 h 3140"/>
                <a:gd name="T86" fmla="*/ 3087 w 3115"/>
                <a:gd name="T87" fmla="*/ 2628 h 3140"/>
                <a:gd name="T88" fmla="*/ 2917 w 3115"/>
                <a:gd name="T89" fmla="*/ 2835 h 3140"/>
                <a:gd name="T90" fmla="*/ 2793 w 3115"/>
                <a:gd name="T91" fmla="*/ 2964 h 3140"/>
                <a:gd name="T92" fmla="*/ 2633 w 3115"/>
                <a:gd name="T93" fmla="*/ 3086 h 3140"/>
                <a:gd name="T94" fmla="*/ 2388 w 3115"/>
                <a:gd name="T95" fmla="*/ 3140 h 3140"/>
                <a:gd name="T96" fmla="*/ 2113 w 3115"/>
                <a:gd name="T97" fmla="*/ 3101 h 3140"/>
                <a:gd name="T98" fmla="*/ 1782 w 3115"/>
                <a:gd name="T99" fmla="*/ 2981 h 3140"/>
                <a:gd name="T100" fmla="*/ 1288 w 3115"/>
                <a:gd name="T101" fmla="*/ 2699 h 3140"/>
                <a:gd name="T102" fmla="*/ 802 w 3115"/>
                <a:gd name="T103" fmla="*/ 2286 h 3140"/>
                <a:gd name="T104" fmla="*/ 403 w 3115"/>
                <a:gd name="T105" fmla="*/ 1793 h 3140"/>
                <a:gd name="T106" fmla="*/ 133 w 3115"/>
                <a:gd name="T107" fmla="*/ 1297 h 3140"/>
                <a:gd name="T108" fmla="*/ 30 w 3115"/>
                <a:gd name="T109" fmla="*/ 994 h 3140"/>
                <a:gd name="T110" fmla="*/ 3 w 3115"/>
                <a:gd name="T111" fmla="*/ 673 h 3140"/>
                <a:gd name="T112" fmla="*/ 87 w 3115"/>
                <a:gd name="T113" fmla="*/ 428 h 3140"/>
                <a:gd name="T114" fmla="*/ 431 w 3115"/>
                <a:gd name="T115" fmla="*/ 72 h 3140"/>
                <a:gd name="T116" fmla="*/ 632 w 3115"/>
                <a:gd name="T117" fmla="*/ 0 h 3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15" h="3140">
                  <a:moveTo>
                    <a:pt x="2873" y="2613"/>
                  </a:moveTo>
                  <a:lnTo>
                    <a:pt x="2873" y="2613"/>
                  </a:lnTo>
                  <a:lnTo>
                    <a:pt x="2873" y="2613"/>
                  </a:lnTo>
                  <a:lnTo>
                    <a:pt x="2873" y="2613"/>
                  </a:lnTo>
                  <a:close/>
                  <a:moveTo>
                    <a:pt x="634" y="190"/>
                  </a:moveTo>
                  <a:lnTo>
                    <a:pt x="607" y="193"/>
                  </a:lnTo>
                  <a:lnTo>
                    <a:pt x="581" y="203"/>
                  </a:lnTo>
                  <a:lnTo>
                    <a:pt x="553" y="218"/>
                  </a:lnTo>
                  <a:lnTo>
                    <a:pt x="528" y="240"/>
                  </a:lnTo>
                  <a:lnTo>
                    <a:pt x="288" y="480"/>
                  </a:lnTo>
                  <a:lnTo>
                    <a:pt x="262" y="510"/>
                  </a:lnTo>
                  <a:lnTo>
                    <a:pt x="239" y="542"/>
                  </a:lnTo>
                  <a:lnTo>
                    <a:pt x="221" y="576"/>
                  </a:lnTo>
                  <a:lnTo>
                    <a:pt x="207" y="611"/>
                  </a:lnTo>
                  <a:lnTo>
                    <a:pt x="197" y="649"/>
                  </a:lnTo>
                  <a:lnTo>
                    <a:pt x="192" y="689"/>
                  </a:lnTo>
                  <a:lnTo>
                    <a:pt x="189" y="738"/>
                  </a:lnTo>
                  <a:lnTo>
                    <a:pt x="190" y="788"/>
                  </a:lnTo>
                  <a:lnTo>
                    <a:pt x="195" y="839"/>
                  </a:lnTo>
                  <a:lnTo>
                    <a:pt x="202" y="891"/>
                  </a:lnTo>
                  <a:lnTo>
                    <a:pt x="214" y="947"/>
                  </a:lnTo>
                  <a:lnTo>
                    <a:pt x="229" y="1005"/>
                  </a:lnTo>
                  <a:lnTo>
                    <a:pt x="248" y="1065"/>
                  </a:lnTo>
                  <a:lnTo>
                    <a:pt x="270" y="1129"/>
                  </a:lnTo>
                  <a:lnTo>
                    <a:pt x="308" y="1224"/>
                  </a:lnTo>
                  <a:lnTo>
                    <a:pt x="349" y="1318"/>
                  </a:lnTo>
                  <a:lnTo>
                    <a:pt x="396" y="1411"/>
                  </a:lnTo>
                  <a:lnTo>
                    <a:pt x="446" y="1503"/>
                  </a:lnTo>
                  <a:lnTo>
                    <a:pt x="501" y="1597"/>
                  </a:lnTo>
                  <a:lnTo>
                    <a:pt x="561" y="1689"/>
                  </a:lnTo>
                  <a:lnTo>
                    <a:pt x="627" y="1783"/>
                  </a:lnTo>
                  <a:lnTo>
                    <a:pt x="698" y="1877"/>
                  </a:lnTo>
                  <a:lnTo>
                    <a:pt x="775" y="1972"/>
                  </a:lnTo>
                  <a:lnTo>
                    <a:pt x="864" y="2074"/>
                  </a:lnTo>
                  <a:lnTo>
                    <a:pt x="956" y="2171"/>
                  </a:lnTo>
                  <a:lnTo>
                    <a:pt x="1051" y="2265"/>
                  </a:lnTo>
                  <a:lnTo>
                    <a:pt x="1150" y="2353"/>
                  </a:lnTo>
                  <a:lnTo>
                    <a:pt x="1252" y="2437"/>
                  </a:lnTo>
                  <a:lnTo>
                    <a:pt x="1358" y="2517"/>
                  </a:lnTo>
                  <a:lnTo>
                    <a:pt x="1466" y="2591"/>
                  </a:lnTo>
                  <a:lnTo>
                    <a:pt x="1577" y="2661"/>
                  </a:lnTo>
                  <a:lnTo>
                    <a:pt x="1692" y="2726"/>
                  </a:lnTo>
                  <a:lnTo>
                    <a:pt x="1810" y="2786"/>
                  </a:lnTo>
                  <a:lnTo>
                    <a:pt x="1866" y="2812"/>
                  </a:lnTo>
                  <a:lnTo>
                    <a:pt x="1927" y="2839"/>
                  </a:lnTo>
                  <a:lnTo>
                    <a:pt x="1992" y="2865"/>
                  </a:lnTo>
                  <a:lnTo>
                    <a:pt x="2060" y="2889"/>
                  </a:lnTo>
                  <a:lnTo>
                    <a:pt x="2130" y="2910"/>
                  </a:lnTo>
                  <a:lnTo>
                    <a:pt x="2203" y="2929"/>
                  </a:lnTo>
                  <a:lnTo>
                    <a:pt x="2279" y="2942"/>
                  </a:lnTo>
                  <a:lnTo>
                    <a:pt x="2356" y="2950"/>
                  </a:lnTo>
                  <a:lnTo>
                    <a:pt x="2372" y="2951"/>
                  </a:lnTo>
                  <a:lnTo>
                    <a:pt x="2388" y="2951"/>
                  </a:lnTo>
                  <a:lnTo>
                    <a:pt x="2434" y="2949"/>
                  </a:lnTo>
                  <a:lnTo>
                    <a:pt x="2476" y="2942"/>
                  </a:lnTo>
                  <a:lnTo>
                    <a:pt x="2516" y="2931"/>
                  </a:lnTo>
                  <a:lnTo>
                    <a:pt x="2553" y="2916"/>
                  </a:lnTo>
                  <a:lnTo>
                    <a:pt x="2588" y="2894"/>
                  </a:lnTo>
                  <a:lnTo>
                    <a:pt x="2621" y="2869"/>
                  </a:lnTo>
                  <a:lnTo>
                    <a:pt x="2652" y="2839"/>
                  </a:lnTo>
                  <a:lnTo>
                    <a:pt x="2696" y="2790"/>
                  </a:lnTo>
                  <a:lnTo>
                    <a:pt x="2741" y="2743"/>
                  </a:lnTo>
                  <a:lnTo>
                    <a:pt x="2787" y="2698"/>
                  </a:lnTo>
                  <a:lnTo>
                    <a:pt x="2831" y="2656"/>
                  </a:lnTo>
                  <a:lnTo>
                    <a:pt x="2873" y="2613"/>
                  </a:lnTo>
                  <a:lnTo>
                    <a:pt x="2896" y="2585"/>
                  </a:lnTo>
                  <a:lnTo>
                    <a:pt x="2913" y="2557"/>
                  </a:lnTo>
                  <a:lnTo>
                    <a:pt x="2923" y="2529"/>
                  </a:lnTo>
                  <a:lnTo>
                    <a:pt x="2926" y="2501"/>
                  </a:lnTo>
                  <a:lnTo>
                    <a:pt x="2923" y="2474"/>
                  </a:lnTo>
                  <a:lnTo>
                    <a:pt x="2912" y="2447"/>
                  </a:lnTo>
                  <a:lnTo>
                    <a:pt x="2896" y="2419"/>
                  </a:lnTo>
                  <a:lnTo>
                    <a:pt x="2872" y="2393"/>
                  </a:lnTo>
                  <a:lnTo>
                    <a:pt x="2484" y="2004"/>
                  </a:lnTo>
                  <a:lnTo>
                    <a:pt x="2472" y="1992"/>
                  </a:lnTo>
                  <a:lnTo>
                    <a:pt x="2458" y="1980"/>
                  </a:lnTo>
                  <a:lnTo>
                    <a:pt x="2442" y="1968"/>
                  </a:lnTo>
                  <a:lnTo>
                    <a:pt x="2425" y="1960"/>
                  </a:lnTo>
                  <a:lnTo>
                    <a:pt x="2405" y="1954"/>
                  </a:lnTo>
                  <a:lnTo>
                    <a:pt x="2383" y="1952"/>
                  </a:lnTo>
                  <a:lnTo>
                    <a:pt x="2362" y="1954"/>
                  </a:lnTo>
                  <a:lnTo>
                    <a:pt x="2342" y="1960"/>
                  </a:lnTo>
                  <a:lnTo>
                    <a:pt x="2323" y="1969"/>
                  </a:lnTo>
                  <a:lnTo>
                    <a:pt x="2306" y="1981"/>
                  </a:lnTo>
                  <a:lnTo>
                    <a:pt x="2291" y="1993"/>
                  </a:lnTo>
                  <a:lnTo>
                    <a:pt x="2278" y="2005"/>
                  </a:lnTo>
                  <a:lnTo>
                    <a:pt x="2038" y="2246"/>
                  </a:lnTo>
                  <a:lnTo>
                    <a:pt x="2031" y="2252"/>
                  </a:lnTo>
                  <a:lnTo>
                    <a:pt x="2022" y="2261"/>
                  </a:lnTo>
                  <a:lnTo>
                    <a:pt x="2009" y="2270"/>
                  </a:lnTo>
                  <a:lnTo>
                    <a:pt x="1994" y="2279"/>
                  </a:lnTo>
                  <a:lnTo>
                    <a:pt x="1976" y="2286"/>
                  </a:lnTo>
                  <a:lnTo>
                    <a:pt x="1955" y="2292"/>
                  </a:lnTo>
                  <a:lnTo>
                    <a:pt x="1931" y="2294"/>
                  </a:lnTo>
                  <a:lnTo>
                    <a:pt x="1909" y="2292"/>
                  </a:lnTo>
                  <a:lnTo>
                    <a:pt x="1886" y="2286"/>
                  </a:lnTo>
                  <a:lnTo>
                    <a:pt x="1862" y="2276"/>
                  </a:lnTo>
                  <a:lnTo>
                    <a:pt x="1858" y="2274"/>
                  </a:lnTo>
                  <a:lnTo>
                    <a:pt x="1853" y="2272"/>
                  </a:lnTo>
                  <a:lnTo>
                    <a:pt x="1821" y="2253"/>
                  </a:lnTo>
                  <a:lnTo>
                    <a:pt x="1784" y="2234"/>
                  </a:lnTo>
                  <a:lnTo>
                    <a:pt x="1742" y="2212"/>
                  </a:lnTo>
                  <a:lnTo>
                    <a:pt x="1698" y="2187"/>
                  </a:lnTo>
                  <a:lnTo>
                    <a:pt x="1603" y="2124"/>
                  </a:lnTo>
                  <a:lnTo>
                    <a:pt x="1510" y="2054"/>
                  </a:lnTo>
                  <a:lnTo>
                    <a:pt x="1419" y="1979"/>
                  </a:lnTo>
                  <a:lnTo>
                    <a:pt x="1331" y="1898"/>
                  </a:lnTo>
                  <a:lnTo>
                    <a:pt x="1244" y="1811"/>
                  </a:lnTo>
                  <a:lnTo>
                    <a:pt x="1159" y="1718"/>
                  </a:lnTo>
                  <a:lnTo>
                    <a:pt x="1075" y="1619"/>
                  </a:lnTo>
                  <a:lnTo>
                    <a:pt x="1075" y="1618"/>
                  </a:lnTo>
                  <a:lnTo>
                    <a:pt x="1032" y="1561"/>
                  </a:lnTo>
                  <a:lnTo>
                    <a:pt x="992" y="1506"/>
                  </a:lnTo>
                  <a:lnTo>
                    <a:pt x="957" y="1454"/>
                  </a:lnTo>
                  <a:lnTo>
                    <a:pt x="925" y="1401"/>
                  </a:lnTo>
                  <a:lnTo>
                    <a:pt x="896" y="1350"/>
                  </a:lnTo>
                  <a:lnTo>
                    <a:pt x="871" y="1298"/>
                  </a:lnTo>
                  <a:lnTo>
                    <a:pt x="849" y="1248"/>
                  </a:lnTo>
                  <a:lnTo>
                    <a:pt x="847" y="1241"/>
                  </a:lnTo>
                  <a:lnTo>
                    <a:pt x="842" y="1225"/>
                  </a:lnTo>
                  <a:lnTo>
                    <a:pt x="839" y="1208"/>
                  </a:lnTo>
                  <a:lnTo>
                    <a:pt x="837" y="1189"/>
                  </a:lnTo>
                  <a:lnTo>
                    <a:pt x="838" y="1168"/>
                  </a:lnTo>
                  <a:lnTo>
                    <a:pt x="842" y="1148"/>
                  </a:lnTo>
                  <a:lnTo>
                    <a:pt x="850" y="1126"/>
                  </a:lnTo>
                  <a:lnTo>
                    <a:pt x="864" y="1103"/>
                  </a:lnTo>
                  <a:lnTo>
                    <a:pt x="883" y="1081"/>
                  </a:lnTo>
                  <a:lnTo>
                    <a:pt x="884" y="1079"/>
                  </a:lnTo>
                  <a:lnTo>
                    <a:pt x="886" y="1078"/>
                  </a:lnTo>
                  <a:lnTo>
                    <a:pt x="946" y="1022"/>
                  </a:lnTo>
                  <a:lnTo>
                    <a:pt x="1004" y="965"/>
                  </a:lnTo>
                  <a:lnTo>
                    <a:pt x="1062" y="907"/>
                  </a:lnTo>
                  <a:lnTo>
                    <a:pt x="1093" y="876"/>
                  </a:lnTo>
                  <a:lnTo>
                    <a:pt x="1123" y="846"/>
                  </a:lnTo>
                  <a:lnTo>
                    <a:pt x="1147" y="818"/>
                  </a:lnTo>
                  <a:lnTo>
                    <a:pt x="1164" y="791"/>
                  </a:lnTo>
                  <a:lnTo>
                    <a:pt x="1174" y="763"/>
                  </a:lnTo>
                  <a:lnTo>
                    <a:pt x="1178" y="737"/>
                  </a:lnTo>
                  <a:lnTo>
                    <a:pt x="1174" y="710"/>
                  </a:lnTo>
                  <a:lnTo>
                    <a:pt x="1164" y="682"/>
                  </a:lnTo>
                  <a:lnTo>
                    <a:pt x="1147" y="656"/>
                  </a:lnTo>
                  <a:lnTo>
                    <a:pt x="1123" y="627"/>
                  </a:lnTo>
                  <a:lnTo>
                    <a:pt x="932" y="435"/>
                  </a:lnTo>
                  <a:lnTo>
                    <a:pt x="865" y="367"/>
                  </a:lnTo>
                  <a:lnTo>
                    <a:pt x="801" y="303"/>
                  </a:lnTo>
                  <a:lnTo>
                    <a:pt x="738" y="242"/>
                  </a:lnTo>
                  <a:lnTo>
                    <a:pt x="736" y="240"/>
                  </a:lnTo>
                  <a:lnTo>
                    <a:pt x="724" y="227"/>
                  </a:lnTo>
                  <a:lnTo>
                    <a:pt x="710" y="216"/>
                  </a:lnTo>
                  <a:lnTo>
                    <a:pt x="693" y="206"/>
                  </a:lnTo>
                  <a:lnTo>
                    <a:pt x="676" y="198"/>
                  </a:lnTo>
                  <a:lnTo>
                    <a:pt x="656" y="192"/>
                  </a:lnTo>
                  <a:lnTo>
                    <a:pt x="634" y="190"/>
                  </a:lnTo>
                  <a:close/>
                  <a:moveTo>
                    <a:pt x="632" y="0"/>
                  </a:moveTo>
                  <a:lnTo>
                    <a:pt x="675" y="3"/>
                  </a:lnTo>
                  <a:lnTo>
                    <a:pt x="716" y="12"/>
                  </a:lnTo>
                  <a:lnTo>
                    <a:pt x="757" y="26"/>
                  </a:lnTo>
                  <a:lnTo>
                    <a:pt x="795" y="47"/>
                  </a:lnTo>
                  <a:lnTo>
                    <a:pt x="833" y="72"/>
                  </a:lnTo>
                  <a:lnTo>
                    <a:pt x="868" y="104"/>
                  </a:lnTo>
                  <a:lnTo>
                    <a:pt x="935" y="169"/>
                  </a:lnTo>
                  <a:lnTo>
                    <a:pt x="999" y="234"/>
                  </a:lnTo>
                  <a:lnTo>
                    <a:pt x="1032" y="268"/>
                  </a:lnTo>
                  <a:lnTo>
                    <a:pt x="1064" y="301"/>
                  </a:lnTo>
                  <a:lnTo>
                    <a:pt x="1255" y="493"/>
                  </a:lnTo>
                  <a:lnTo>
                    <a:pt x="1290" y="531"/>
                  </a:lnTo>
                  <a:lnTo>
                    <a:pt x="1317" y="571"/>
                  </a:lnTo>
                  <a:lnTo>
                    <a:pt x="1338" y="611"/>
                  </a:lnTo>
                  <a:lnTo>
                    <a:pt x="1353" y="653"/>
                  </a:lnTo>
                  <a:lnTo>
                    <a:pt x="1364" y="694"/>
                  </a:lnTo>
                  <a:lnTo>
                    <a:pt x="1367" y="737"/>
                  </a:lnTo>
                  <a:lnTo>
                    <a:pt x="1364" y="779"/>
                  </a:lnTo>
                  <a:lnTo>
                    <a:pt x="1353" y="821"/>
                  </a:lnTo>
                  <a:lnTo>
                    <a:pt x="1338" y="863"/>
                  </a:lnTo>
                  <a:lnTo>
                    <a:pt x="1317" y="902"/>
                  </a:lnTo>
                  <a:lnTo>
                    <a:pt x="1290" y="942"/>
                  </a:lnTo>
                  <a:lnTo>
                    <a:pt x="1255" y="980"/>
                  </a:lnTo>
                  <a:lnTo>
                    <a:pt x="1197" y="1040"/>
                  </a:lnTo>
                  <a:lnTo>
                    <a:pt x="1144" y="1093"/>
                  </a:lnTo>
                  <a:lnTo>
                    <a:pt x="1090" y="1147"/>
                  </a:lnTo>
                  <a:lnTo>
                    <a:pt x="1034" y="1200"/>
                  </a:lnTo>
                  <a:lnTo>
                    <a:pt x="1057" y="1248"/>
                  </a:lnTo>
                  <a:lnTo>
                    <a:pt x="1083" y="1295"/>
                  </a:lnTo>
                  <a:lnTo>
                    <a:pt x="1112" y="1344"/>
                  </a:lnTo>
                  <a:lnTo>
                    <a:pt x="1145" y="1394"/>
                  </a:lnTo>
                  <a:lnTo>
                    <a:pt x="1183" y="1446"/>
                  </a:lnTo>
                  <a:lnTo>
                    <a:pt x="1224" y="1499"/>
                  </a:lnTo>
                  <a:lnTo>
                    <a:pt x="1302" y="1593"/>
                  </a:lnTo>
                  <a:lnTo>
                    <a:pt x="1381" y="1679"/>
                  </a:lnTo>
                  <a:lnTo>
                    <a:pt x="1461" y="1759"/>
                  </a:lnTo>
                  <a:lnTo>
                    <a:pt x="1544" y="1834"/>
                  </a:lnTo>
                  <a:lnTo>
                    <a:pt x="1627" y="1904"/>
                  </a:lnTo>
                  <a:lnTo>
                    <a:pt x="1713" y="1968"/>
                  </a:lnTo>
                  <a:lnTo>
                    <a:pt x="1801" y="2027"/>
                  </a:lnTo>
                  <a:lnTo>
                    <a:pt x="1833" y="2047"/>
                  </a:lnTo>
                  <a:lnTo>
                    <a:pt x="1869" y="2065"/>
                  </a:lnTo>
                  <a:lnTo>
                    <a:pt x="1924" y="2093"/>
                  </a:lnTo>
                  <a:lnTo>
                    <a:pt x="2146" y="1871"/>
                  </a:lnTo>
                  <a:lnTo>
                    <a:pt x="2182" y="1838"/>
                  </a:lnTo>
                  <a:lnTo>
                    <a:pt x="2219" y="1812"/>
                  </a:lnTo>
                  <a:lnTo>
                    <a:pt x="2260" y="1791"/>
                  </a:lnTo>
                  <a:lnTo>
                    <a:pt x="2300" y="1775"/>
                  </a:lnTo>
                  <a:lnTo>
                    <a:pt x="2342" y="1766"/>
                  </a:lnTo>
                  <a:lnTo>
                    <a:pt x="2385" y="1763"/>
                  </a:lnTo>
                  <a:lnTo>
                    <a:pt x="2428" y="1766"/>
                  </a:lnTo>
                  <a:lnTo>
                    <a:pt x="2470" y="1775"/>
                  </a:lnTo>
                  <a:lnTo>
                    <a:pt x="2511" y="1791"/>
                  </a:lnTo>
                  <a:lnTo>
                    <a:pt x="2549" y="1812"/>
                  </a:lnTo>
                  <a:lnTo>
                    <a:pt x="2587" y="1839"/>
                  </a:lnTo>
                  <a:lnTo>
                    <a:pt x="2622" y="1872"/>
                  </a:lnTo>
                  <a:lnTo>
                    <a:pt x="3006" y="2260"/>
                  </a:lnTo>
                  <a:lnTo>
                    <a:pt x="3040" y="2295"/>
                  </a:lnTo>
                  <a:lnTo>
                    <a:pt x="3066" y="2334"/>
                  </a:lnTo>
                  <a:lnTo>
                    <a:pt x="3087" y="2373"/>
                  </a:lnTo>
                  <a:lnTo>
                    <a:pt x="3103" y="2415"/>
                  </a:lnTo>
                  <a:lnTo>
                    <a:pt x="3112" y="2458"/>
                  </a:lnTo>
                  <a:lnTo>
                    <a:pt x="3115" y="2500"/>
                  </a:lnTo>
                  <a:lnTo>
                    <a:pt x="3112" y="2544"/>
                  </a:lnTo>
                  <a:lnTo>
                    <a:pt x="3103" y="2587"/>
                  </a:lnTo>
                  <a:lnTo>
                    <a:pt x="3087" y="2628"/>
                  </a:lnTo>
                  <a:lnTo>
                    <a:pt x="3067" y="2668"/>
                  </a:lnTo>
                  <a:lnTo>
                    <a:pt x="3041" y="2707"/>
                  </a:lnTo>
                  <a:lnTo>
                    <a:pt x="3008" y="2744"/>
                  </a:lnTo>
                  <a:lnTo>
                    <a:pt x="2963" y="2791"/>
                  </a:lnTo>
                  <a:lnTo>
                    <a:pt x="2917" y="2835"/>
                  </a:lnTo>
                  <a:lnTo>
                    <a:pt x="2875" y="2877"/>
                  </a:lnTo>
                  <a:lnTo>
                    <a:pt x="2833" y="2920"/>
                  </a:lnTo>
                  <a:lnTo>
                    <a:pt x="2795" y="2962"/>
                  </a:lnTo>
                  <a:lnTo>
                    <a:pt x="2794" y="2963"/>
                  </a:lnTo>
                  <a:lnTo>
                    <a:pt x="2793" y="2964"/>
                  </a:lnTo>
                  <a:lnTo>
                    <a:pt x="2792" y="2965"/>
                  </a:lnTo>
                  <a:lnTo>
                    <a:pt x="2756" y="3002"/>
                  </a:lnTo>
                  <a:lnTo>
                    <a:pt x="2717" y="3034"/>
                  </a:lnTo>
                  <a:lnTo>
                    <a:pt x="2676" y="3063"/>
                  </a:lnTo>
                  <a:lnTo>
                    <a:pt x="2633" y="3086"/>
                  </a:lnTo>
                  <a:lnTo>
                    <a:pt x="2588" y="3105"/>
                  </a:lnTo>
                  <a:lnTo>
                    <a:pt x="2541" y="3121"/>
                  </a:lnTo>
                  <a:lnTo>
                    <a:pt x="2492" y="3132"/>
                  </a:lnTo>
                  <a:lnTo>
                    <a:pt x="2441" y="3138"/>
                  </a:lnTo>
                  <a:lnTo>
                    <a:pt x="2388" y="3140"/>
                  </a:lnTo>
                  <a:lnTo>
                    <a:pt x="2366" y="3140"/>
                  </a:lnTo>
                  <a:lnTo>
                    <a:pt x="2344" y="3139"/>
                  </a:lnTo>
                  <a:lnTo>
                    <a:pt x="2265" y="3131"/>
                  </a:lnTo>
                  <a:lnTo>
                    <a:pt x="2187" y="3119"/>
                  </a:lnTo>
                  <a:lnTo>
                    <a:pt x="2113" y="3101"/>
                  </a:lnTo>
                  <a:lnTo>
                    <a:pt x="2040" y="3081"/>
                  </a:lnTo>
                  <a:lnTo>
                    <a:pt x="1972" y="3059"/>
                  </a:lnTo>
                  <a:lnTo>
                    <a:pt x="1905" y="3034"/>
                  </a:lnTo>
                  <a:lnTo>
                    <a:pt x="1842" y="3008"/>
                  </a:lnTo>
                  <a:lnTo>
                    <a:pt x="1782" y="2981"/>
                  </a:lnTo>
                  <a:lnTo>
                    <a:pt x="1727" y="2956"/>
                  </a:lnTo>
                  <a:lnTo>
                    <a:pt x="1613" y="2898"/>
                  </a:lnTo>
                  <a:lnTo>
                    <a:pt x="1502" y="2835"/>
                  </a:lnTo>
                  <a:lnTo>
                    <a:pt x="1394" y="2769"/>
                  </a:lnTo>
                  <a:lnTo>
                    <a:pt x="1288" y="2699"/>
                  </a:lnTo>
                  <a:lnTo>
                    <a:pt x="1185" y="2624"/>
                  </a:lnTo>
                  <a:lnTo>
                    <a:pt x="1084" y="2546"/>
                  </a:lnTo>
                  <a:lnTo>
                    <a:pt x="987" y="2463"/>
                  </a:lnTo>
                  <a:lnTo>
                    <a:pt x="893" y="2376"/>
                  </a:lnTo>
                  <a:lnTo>
                    <a:pt x="802" y="2286"/>
                  </a:lnTo>
                  <a:lnTo>
                    <a:pt x="714" y="2192"/>
                  </a:lnTo>
                  <a:lnTo>
                    <a:pt x="628" y="2093"/>
                  </a:lnTo>
                  <a:lnTo>
                    <a:pt x="547" y="1992"/>
                  </a:lnTo>
                  <a:lnTo>
                    <a:pt x="471" y="1892"/>
                  </a:lnTo>
                  <a:lnTo>
                    <a:pt x="403" y="1793"/>
                  </a:lnTo>
                  <a:lnTo>
                    <a:pt x="338" y="1694"/>
                  </a:lnTo>
                  <a:lnTo>
                    <a:pt x="279" y="1596"/>
                  </a:lnTo>
                  <a:lnTo>
                    <a:pt x="226" y="1496"/>
                  </a:lnTo>
                  <a:lnTo>
                    <a:pt x="177" y="1397"/>
                  </a:lnTo>
                  <a:lnTo>
                    <a:pt x="133" y="1297"/>
                  </a:lnTo>
                  <a:lnTo>
                    <a:pt x="92" y="1195"/>
                  </a:lnTo>
                  <a:lnTo>
                    <a:pt x="77" y="1151"/>
                  </a:lnTo>
                  <a:lnTo>
                    <a:pt x="61" y="1102"/>
                  </a:lnTo>
                  <a:lnTo>
                    <a:pt x="45" y="1050"/>
                  </a:lnTo>
                  <a:lnTo>
                    <a:pt x="30" y="994"/>
                  </a:lnTo>
                  <a:lnTo>
                    <a:pt x="18" y="934"/>
                  </a:lnTo>
                  <a:lnTo>
                    <a:pt x="8" y="872"/>
                  </a:lnTo>
                  <a:lnTo>
                    <a:pt x="2" y="808"/>
                  </a:lnTo>
                  <a:lnTo>
                    <a:pt x="0" y="741"/>
                  </a:lnTo>
                  <a:lnTo>
                    <a:pt x="3" y="673"/>
                  </a:lnTo>
                  <a:lnTo>
                    <a:pt x="10" y="620"/>
                  </a:lnTo>
                  <a:lnTo>
                    <a:pt x="22" y="568"/>
                  </a:lnTo>
                  <a:lnTo>
                    <a:pt x="38" y="520"/>
                  </a:lnTo>
                  <a:lnTo>
                    <a:pt x="61" y="473"/>
                  </a:lnTo>
                  <a:lnTo>
                    <a:pt x="87" y="428"/>
                  </a:lnTo>
                  <a:lnTo>
                    <a:pt x="118" y="386"/>
                  </a:lnTo>
                  <a:lnTo>
                    <a:pt x="155" y="346"/>
                  </a:lnTo>
                  <a:lnTo>
                    <a:pt x="392" y="105"/>
                  </a:lnTo>
                  <a:lnTo>
                    <a:pt x="395" y="104"/>
                  </a:lnTo>
                  <a:lnTo>
                    <a:pt x="431" y="72"/>
                  </a:lnTo>
                  <a:lnTo>
                    <a:pt x="468" y="47"/>
                  </a:lnTo>
                  <a:lnTo>
                    <a:pt x="508" y="26"/>
                  </a:lnTo>
                  <a:lnTo>
                    <a:pt x="548" y="12"/>
                  </a:lnTo>
                  <a:lnTo>
                    <a:pt x="590" y="3"/>
                  </a:lnTo>
                  <a:lnTo>
                    <a:pt x="6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Freeform 102"/>
            <p:cNvSpPr>
              <a:spLocks/>
            </p:cNvSpPr>
            <p:nvPr/>
          </p:nvSpPr>
          <p:spPr bwMode="auto">
            <a:xfrm>
              <a:off x="6559551" y="2797175"/>
              <a:ext cx="160338" cy="160337"/>
            </a:xfrm>
            <a:custGeom>
              <a:avLst/>
              <a:gdLst>
                <a:gd name="T0" fmla="*/ 110 w 1000"/>
                <a:gd name="T1" fmla="*/ 1 h 1004"/>
                <a:gd name="T2" fmla="*/ 255 w 1000"/>
                <a:gd name="T3" fmla="*/ 37 h 1004"/>
                <a:gd name="T4" fmla="*/ 393 w 1000"/>
                <a:gd name="T5" fmla="*/ 90 h 1004"/>
                <a:gd name="T6" fmla="*/ 522 w 1000"/>
                <a:gd name="T7" fmla="*/ 164 h 1004"/>
                <a:gd name="T8" fmla="*/ 640 w 1000"/>
                <a:gd name="T9" fmla="*/ 254 h 1004"/>
                <a:gd name="T10" fmla="*/ 747 w 1000"/>
                <a:gd name="T11" fmla="*/ 361 h 1004"/>
                <a:gd name="T12" fmla="*/ 837 w 1000"/>
                <a:gd name="T13" fmla="*/ 480 h 1004"/>
                <a:gd name="T14" fmla="*/ 909 w 1000"/>
                <a:gd name="T15" fmla="*/ 609 h 1004"/>
                <a:gd name="T16" fmla="*/ 964 w 1000"/>
                <a:gd name="T17" fmla="*/ 747 h 1004"/>
                <a:gd name="T18" fmla="*/ 999 w 1000"/>
                <a:gd name="T19" fmla="*/ 893 h 1004"/>
                <a:gd name="T20" fmla="*/ 996 w 1000"/>
                <a:gd name="T21" fmla="*/ 936 h 1004"/>
                <a:gd name="T22" fmla="*/ 976 w 1000"/>
                <a:gd name="T23" fmla="*/ 973 h 1004"/>
                <a:gd name="T24" fmla="*/ 942 w 1000"/>
                <a:gd name="T25" fmla="*/ 997 h 1004"/>
                <a:gd name="T26" fmla="*/ 915 w 1000"/>
                <a:gd name="T27" fmla="*/ 1003 h 1004"/>
                <a:gd name="T28" fmla="*/ 905 w 1000"/>
                <a:gd name="T29" fmla="*/ 1004 h 1004"/>
                <a:gd name="T30" fmla="*/ 863 w 1000"/>
                <a:gd name="T31" fmla="*/ 994 h 1004"/>
                <a:gd name="T32" fmla="*/ 829 w 1000"/>
                <a:gd name="T33" fmla="*/ 967 h 1004"/>
                <a:gd name="T34" fmla="*/ 812 w 1000"/>
                <a:gd name="T35" fmla="*/ 925 h 1004"/>
                <a:gd name="T36" fmla="*/ 778 w 1000"/>
                <a:gd name="T37" fmla="*/ 791 h 1004"/>
                <a:gd name="T38" fmla="*/ 724 w 1000"/>
                <a:gd name="T39" fmla="*/ 664 h 1004"/>
                <a:gd name="T40" fmla="*/ 652 w 1000"/>
                <a:gd name="T41" fmla="*/ 546 h 1004"/>
                <a:gd name="T42" fmla="*/ 561 w 1000"/>
                <a:gd name="T43" fmla="*/ 440 h 1004"/>
                <a:gd name="T44" fmla="*/ 455 w 1000"/>
                <a:gd name="T45" fmla="*/ 348 h 1004"/>
                <a:gd name="T46" fmla="*/ 337 w 1000"/>
                <a:gd name="T47" fmla="*/ 275 h 1004"/>
                <a:gd name="T48" fmla="*/ 211 w 1000"/>
                <a:gd name="T49" fmla="*/ 221 h 1004"/>
                <a:gd name="T50" fmla="*/ 78 w 1000"/>
                <a:gd name="T51" fmla="*/ 188 h 1004"/>
                <a:gd name="T52" fmla="*/ 38 w 1000"/>
                <a:gd name="T53" fmla="*/ 172 h 1004"/>
                <a:gd name="T54" fmla="*/ 11 w 1000"/>
                <a:gd name="T55" fmla="*/ 140 h 1004"/>
                <a:gd name="T56" fmla="*/ 0 w 1000"/>
                <a:gd name="T57" fmla="*/ 101 h 1004"/>
                <a:gd name="T58" fmla="*/ 7 w 1000"/>
                <a:gd name="T59" fmla="*/ 58 h 1004"/>
                <a:gd name="T60" fmla="*/ 31 w 1000"/>
                <a:gd name="T61" fmla="*/ 23 h 1004"/>
                <a:gd name="T62" fmla="*/ 67 w 1000"/>
                <a:gd name="T63" fmla="*/ 4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00" h="1004">
                  <a:moveTo>
                    <a:pt x="88" y="0"/>
                  </a:moveTo>
                  <a:lnTo>
                    <a:pt x="110" y="1"/>
                  </a:lnTo>
                  <a:lnTo>
                    <a:pt x="184" y="16"/>
                  </a:lnTo>
                  <a:lnTo>
                    <a:pt x="255" y="37"/>
                  </a:lnTo>
                  <a:lnTo>
                    <a:pt x="324" y="61"/>
                  </a:lnTo>
                  <a:lnTo>
                    <a:pt x="393" y="90"/>
                  </a:lnTo>
                  <a:lnTo>
                    <a:pt x="458" y="125"/>
                  </a:lnTo>
                  <a:lnTo>
                    <a:pt x="522" y="164"/>
                  </a:lnTo>
                  <a:lnTo>
                    <a:pt x="582" y="206"/>
                  </a:lnTo>
                  <a:lnTo>
                    <a:pt x="640" y="254"/>
                  </a:lnTo>
                  <a:lnTo>
                    <a:pt x="696" y="306"/>
                  </a:lnTo>
                  <a:lnTo>
                    <a:pt x="747" y="361"/>
                  </a:lnTo>
                  <a:lnTo>
                    <a:pt x="794" y="419"/>
                  </a:lnTo>
                  <a:lnTo>
                    <a:pt x="837" y="480"/>
                  </a:lnTo>
                  <a:lnTo>
                    <a:pt x="876" y="543"/>
                  </a:lnTo>
                  <a:lnTo>
                    <a:pt x="909" y="609"/>
                  </a:lnTo>
                  <a:lnTo>
                    <a:pt x="939" y="677"/>
                  </a:lnTo>
                  <a:lnTo>
                    <a:pt x="964" y="747"/>
                  </a:lnTo>
                  <a:lnTo>
                    <a:pt x="984" y="819"/>
                  </a:lnTo>
                  <a:lnTo>
                    <a:pt x="999" y="893"/>
                  </a:lnTo>
                  <a:lnTo>
                    <a:pt x="1000" y="915"/>
                  </a:lnTo>
                  <a:lnTo>
                    <a:pt x="996" y="936"/>
                  </a:lnTo>
                  <a:lnTo>
                    <a:pt x="988" y="955"/>
                  </a:lnTo>
                  <a:lnTo>
                    <a:pt x="976" y="973"/>
                  </a:lnTo>
                  <a:lnTo>
                    <a:pt x="961" y="987"/>
                  </a:lnTo>
                  <a:lnTo>
                    <a:pt x="942" y="997"/>
                  </a:lnTo>
                  <a:lnTo>
                    <a:pt x="921" y="1003"/>
                  </a:lnTo>
                  <a:lnTo>
                    <a:pt x="915" y="1003"/>
                  </a:lnTo>
                  <a:lnTo>
                    <a:pt x="910" y="1004"/>
                  </a:lnTo>
                  <a:lnTo>
                    <a:pt x="905" y="1004"/>
                  </a:lnTo>
                  <a:lnTo>
                    <a:pt x="883" y="1001"/>
                  </a:lnTo>
                  <a:lnTo>
                    <a:pt x="863" y="994"/>
                  </a:lnTo>
                  <a:lnTo>
                    <a:pt x="844" y="982"/>
                  </a:lnTo>
                  <a:lnTo>
                    <a:pt x="829" y="967"/>
                  </a:lnTo>
                  <a:lnTo>
                    <a:pt x="818" y="947"/>
                  </a:lnTo>
                  <a:lnTo>
                    <a:pt x="812" y="925"/>
                  </a:lnTo>
                  <a:lnTo>
                    <a:pt x="797" y="857"/>
                  </a:lnTo>
                  <a:lnTo>
                    <a:pt x="778" y="791"/>
                  </a:lnTo>
                  <a:lnTo>
                    <a:pt x="753" y="726"/>
                  </a:lnTo>
                  <a:lnTo>
                    <a:pt x="724" y="664"/>
                  </a:lnTo>
                  <a:lnTo>
                    <a:pt x="691" y="604"/>
                  </a:lnTo>
                  <a:lnTo>
                    <a:pt x="652" y="546"/>
                  </a:lnTo>
                  <a:lnTo>
                    <a:pt x="609" y="491"/>
                  </a:lnTo>
                  <a:lnTo>
                    <a:pt x="561" y="440"/>
                  </a:lnTo>
                  <a:lnTo>
                    <a:pt x="509" y="392"/>
                  </a:lnTo>
                  <a:lnTo>
                    <a:pt x="455" y="348"/>
                  </a:lnTo>
                  <a:lnTo>
                    <a:pt x="397" y="310"/>
                  </a:lnTo>
                  <a:lnTo>
                    <a:pt x="337" y="275"/>
                  </a:lnTo>
                  <a:lnTo>
                    <a:pt x="276" y="246"/>
                  </a:lnTo>
                  <a:lnTo>
                    <a:pt x="211" y="221"/>
                  </a:lnTo>
                  <a:lnTo>
                    <a:pt x="145" y="202"/>
                  </a:lnTo>
                  <a:lnTo>
                    <a:pt x="78" y="188"/>
                  </a:lnTo>
                  <a:lnTo>
                    <a:pt x="56" y="182"/>
                  </a:lnTo>
                  <a:lnTo>
                    <a:pt x="38" y="172"/>
                  </a:lnTo>
                  <a:lnTo>
                    <a:pt x="22" y="157"/>
                  </a:lnTo>
                  <a:lnTo>
                    <a:pt x="11" y="140"/>
                  </a:lnTo>
                  <a:lnTo>
                    <a:pt x="3" y="121"/>
                  </a:lnTo>
                  <a:lnTo>
                    <a:pt x="0" y="101"/>
                  </a:lnTo>
                  <a:lnTo>
                    <a:pt x="1" y="78"/>
                  </a:lnTo>
                  <a:lnTo>
                    <a:pt x="7" y="58"/>
                  </a:lnTo>
                  <a:lnTo>
                    <a:pt x="17" y="39"/>
                  </a:lnTo>
                  <a:lnTo>
                    <a:pt x="31" y="23"/>
                  </a:lnTo>
                  <a:lnTo>
                    <a:pt x="48" y="11"/>
                  </a:lnTo>
                  <a:lnTo>
                    <a:pt x="67" y="4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Freeform 103"/>
            <p:cNvSpPr>
              <a:spLocks/>
            </p:cNvSpPr>
            <p:nvPr/>
          </p:nvSpPr>
          <p:spPr bwMode="auto">
            <a:xfrm>
              <a:off x="6564313" y="2701925"/>
              <a:ext cx="250825" cy="250825"/>
            </a:xfrm>
            <a:custGeom>
              <a:avLst/>
              <a:gdLst>
                <a:gd name="T0" fmla="*/ 110 w 1575"/>
                <a:gd name="T1" fmla="*/ 2 h 1581"/>
                <a:gd name="T2" fmla="*/ 306 w 1575"/>
                <a:gd name="T3" fmla="*/ 47 h 1581"/>
                <a:gd name="T4" fmla="*/ 495 w 1575"/>
                <a:gd name="T5" fmla="*/ 113 h 1581"/>
                <a:gd name="T6" fmla="*/ 674 w 1575"/>
                <a:gd name="T7" fmla="*/ 200 h 1581"/>
                <a:gd name="T8" fmla="*/ 843 w 1575"/>
                <a:gd name="T9" fmla="*/ 307 h 1581"/>
                <a:gd name="T10" fmla="*/ 999 w 1575"/>
                <a:gd name="T11" fmla="*/ 434 h 1581"/>
                <a:gd name="T12" fmla="*/ 1144 w 1575"/>
                <a:gd name="T13" fmla="*/ 578 h 1581"/>
                <a:gd name="T14" fmla="*/ 1269 w 1575"/>
                <a:gd name="T15" fmla="*/ 735 h 1581"/>
                <a:gd name="T16" fmla="*/ 1376 w 1575"/>
                <a:gd name="T17" fmla="*/ 905 h 1581"/>
                <a:gd name="T18" fmla="*/ 1463 w 1575"/>
                <a:gd name="T19" fmla="*/ 1085 h 1581"/>
                <a:gd name="T20" fmla="*/ 1528 w 1575"/>
                <a:gd name="T21" fmla="*/ 1274 h 1581"/>
                <a:gd name="T22" fmla="*/ 1574 w 1575"/>
                <a:gd name="T23" fmla="*/ 1470 h 1581"/>
                <a:gd name="T24" fmla="*/ 1571 w 1575"/>
                <a:gd name="T25" fmla="*/ 1513 h 1581"/>
                <a:gd name="T26" fmla="*/ 1551 w 1575"/>
                <a:gd name="T27" fmla="*/ 1549 h 1581"/>
                <a:gd name="T28" fmla="*/ 1517 w 1575"/>
                <a:gd name="T29" fmla="*/ 1574 h 1581"/>
                <a:gd name="T30" fmla="*/ 1491 w 1575"/>
                <a:gd name="T31" fmla="*/ 1580 h 1581"/>
                <a:gd name="T32" fmla="*/ 1480 w 1575"/>
                <a:gd name="T33" fmla="*/ 1581 h 1581"/>
                <a:gd name="T34" fmla="*/ 1437 w 1575"/>
                <a:gd name="T35" fmla="*/ 1571 h 1581"/>
                <a:gd name="T36" fmla="*/ 1404 w 1575"/>
                <a:gd name="T37" fmla="*/ 1542 h 1581"/>
                <a:gd name="T38" fmla="*/ 1387 w 1575"/>
                <a:gd name="T39" fmla="*/ 1502 h 1581"/>
                <a:gd name="T40" fmla="*/ 1347 w 1575"/>
                <a:gd name="T41" fmla="*/ 1326 h 1581"/>
                <a:gd name="T42" fmla="*/ 1289 w 1575"/>
                <a:gd name="T43" fmla="*/ 1157 h 1581"/>
                <a:gd name="T44" fmla="*/ 1211 w 1575"/>
                <a:gd name="T45" fmla="*/ 996 h 1581"/>
                <a:gd name="T46" fmla="*/ 1116 w 1575"/>
                <a:gd name="T47" fmla="*/ 845 h 1581"/>
                <a:gd name="T48" fmla="*/ 1003 w 1575"/>
                <a:gd name="T49" fmla="*/ 704 h 1581"/>
                <a:gd name="T50" fmla="*/ 874 w 1575"/>
                <a:gd name="T51" fmla="*/ 575 h 1581"/>
                <a:gd name="T52" fmla="*/ 733 w 1575"/>
                <a:gd name="T53" fmla="*/ 462 h 1581"/>
                <a:gd name="T54" fmla="*/ 583 w 1575"/>
                <a:gd name="T55" fmla="*/ 366 h 1581"/>
                <a:gd name="T56" fmla="*/ 423 w 1575"/>
                <a:gd name="T57" fmla="*/ 288 h 1581"/>
                <a:gd name="T58" fmla="*/ 254 w 1575"/>
                <a:gd name="T59" fmla="*/ 230 h 1581"/>
                <a:gd name="T60" fmla="*/ 79 w 1575"/>
                <a:gd name="T61" fmla="*/ 189 h 1581"/>
                <a:gd name="T62" fmla="*/ 39 w 1575"/>
                <a:gd name="T63" fmla="*/ 173 h 1581"/>
                <a:gd name="T64" fmla="*/ 12 w 1575"/>
                <a:gd name="T65" fmla="*/ 141 h 1581"/>
                <a:gd name="T66" fmla="*/ 0 w 1575"/>
                <a:gd name="T67" fmla="*/ 102 h 1581"/>
                <a:gd name="T68" fmla="*/ 7 w 1575"/>
                <a:gd name="T69" fmla="*/ 58 h 1581"/>
                <a:gd name="T70" fmla="*/ 31 w 1575"/>
                <a:gd name="T71" fmla="*/ 24 h 1581"/>
                <a:gd name="T72" fmla="*/ 68 w 1575"/>
                <a:gd name="T73" fmla="*/ 4 h 1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75" h="1581">
                  <a:moveTo>
                    <a:pt x="88" y="0"/>
                  </a:moveTo>
                  <a:lnTo>
                    <a:pt x="110" y="2"/>
                  </a:lnTo>
                  <a:lnTo>
                    <a:pt x="209" y="21"/>
                  </a:lnTo>
                  <a:lnTo>
                    <a:pt x="306" y="47"/>
                  </a:lnTo>
                  <a:lnTo>
                    <a:pt x="402" y="77"/>
                  </a:lnTo>
                  <a:lnTo>
                    <a:pt x="495" y="113"/>
                  </a:lnTo>
                  <a:lnTo>
                    <a:pt x="586" y="154"/>
                  </a:lnTo>
                  <a:lnTo>
                    <a:pt x="674" y="200"/>
                  </a:lnTo>
                  <a:lnTo>
                    <a:pt x="760" y="251"/>
                  </a:lnTo>
                  <a:lnTo>
                    <a:pt x="843" y="307"/>
                  </a:lnTo>
                  <a:lnTo>
                    <a:pt x="922" y="368"/>
                  </a:lnTo>
                  <a:lnTo>
                    <a:pt x="999" y="434"/>
                  </a:lnTo>
                  <a:lnTo>
                    <a:pt x="1073" y="504"/>
                  </a:lnTo>
                  <a:lnTo>
                    <a:pt x="1144" y="578"/>
                  </a:lnTo>
                  <a:lnTo>
                    <a:pt x="1209" y="655"/>
                  </a:lnTo>
                  <a:lnTo>
                    <a:pt x="1269" y="735"/>
                  </a:lnTo>
                  <a:lnTo>
                    <a:pt x="1325" y="818"/>
                  </a:lnTo>
                  <a:lnTo>
                    <a:pt x="1376" y="905"/>
                  </a:lnTo>
                  <a:lnTo>
                    <a:pt x="1422" y="994"/>
                  </a:lnTo>
                  <a:lnTo>
                    <a:pt x="1463" y="1085"/>
                  </a:lnTo>
                  <a:lnTo>
                    <a:pt x="1498" y="1179"/>
                  </a:lnTo>
                  <a:lnTo>
                    <a:pt x="1528" y="1274"/>
                  </a:lnTo>
                  <a:lnTo>
                    <a:pt x="1554" y="1372"/>
                  </a:lnTo>
                  <a:lnTo>
                    <a:pt x="1574" y="1470"/>
                  </a:lnTo>
                  <a:lnTo>
                    <a:pt x="1575" y="1492"/>
                  </a:lnTo>
                  <a:lnTo>
                    <a:pt x="1571" y="1513"/>
                  </a:lnTo>
                  <a:lnTo>
                    <a:pt x="1563" y="1532"/>
                  </a:lnTo>
                  <a:lnTo>
                    <a:pt x="1551" y="1549"/>
                  </a:lnTo>
                  <a:lnTo>
                    <a:pt x="1536" y="1563"/>
                  </a:lnTo>
                  <a:lnTo>
                    <a:pt x="1517" y="1574"/>
                  </a:lnTo>
                  <a:lnTo>
                    <a:pt x="1496" y="1579"/>
                  </a:lnTo>
                  <a:lnTo>
                    <a:pt x="1491" y="1580"/>
                  </a:lnTo>
                  <a:lnTo>
                    <a:pt x="1486" y="1580"/>
                  </a:lnTo>
                  <a:lnTo>
                    <a:pt x="1480" y="1581"/>
                  </a:lnTo>
                  <a:lnTo>
                    <a:pt x="1458" y="1578"/>
                  </a:lnTo>
                  <a:lnTo>
                    <a:pt x="1437" y="1571"/>
                  </a:lnTo>
                  <a:lnTo>
                    <a:pt x="1419" y="1558"/>
                  </a:lnTo>
                  <a:lnTo>
                    <a:pt x="1404" y="1542"/>
                  </a:lnTo>
                  <a:lnTo>
                    <a:pt x="1394" y="1524"/>
                  </a:lnTo>
                  <a:lnTo>
                    <a:pt x="1387" y="1502"/>
                  </a:lnTo>
                  <a:lnTo>
                    <a:pt x="1370" y="1413"/>
                  </a:lnTo>
                  <a:lnTo>
                    <a:pt x="1347" y="1326"/>
                  </a:lnTo>
                  <a:lnTo>
                    <a:pt x="1320" y="1241"/>
                  </a:lnTo>
                  <a:lnTo>
                    <a:pt x="1289" y="1157"/>
                  </a:lnTo>
                  <a:lnTo>
                    <a:pt x="1252" y="1075"/>
                  </a:lnTo>
                  <a:lnTo>
                    <a:pt x="1211" y="996"/>
                  </a:lnTo>
                  <a:lnTo>
                    <a:pt x="1165" y="919"/>
                  </a:lnTo>
                  <a:lnTo>
                    <a:pt x="1116" y="845"/>
                  </a:lnTo>
                  <a:lnTo>
                    <a:pt x="1061" y="773"/>
                  </a:lnTo>
                  <a:lnTo>
                    <a:pt x="1003" y="704"/>
                  </a:lnTo>
                  <a:lnTo>
                    <a:pt x="941" y="637"/>
                  </a:lnTo>
                  <a:lnTo>
                    <a:pt x="874" y="575"/>
                  </a:lnTo>
                  <a:lnTo>
                    <a:pt x="805" y="516"/>
                  </a:lnTo>
                  <a:lnTo>
                    <a:pt x="733" y="462"/>
                  </a:lnTo>
                  <a:lnTo>
                    <a:pt x="659" y="411"/>
                  </a:lnTo>
                  <a:lnTo>
                    <a:pt x="583" y="366"/>
                  </a:lnTo>
                  <a:lnTo>
                    <a:pt x="504" y="325"/>
                  </a:lnTo>
                  <a:lnTo>
                    <a:pt x="423" y="288"/>
                  </a:lnTo>
                  <a:lnTo>
                    <a:pt x="339" y="256"/>
                  </a:lnTo>
                  <a:lnTo>
                    <a:pt x="254" y="230"/>
                  </a:lnTo>
                  <a:lnTo>
                    <a:pt x="168" y="206"/>
                  </a:lnTo>
                  <a:lnTo>
                    <a:pt x="79" y="189"/>
                  </a:lnTo>
                  <a:lnTo>
                    <a:pt x="58" y="183"/>
                  </a:lnTo>
                  <a:lnTo>
                    <a:pt x="39" y="173"/>
                  </a:lnTo>
                  <a:lnTo>
                    <a:pt x="24" y="158"/>
                  </a:lnTo>
                  <a:lnTo>
                    <a:pt x="12" y="141"/>
                  </a:lnTo>
                  <a:lnTo>
                    <a:pt x="4" y="122"/>
                  </a:lnTo>
                  <a:lnTo>
                    <a:pt x="0" y="102"/>
                  </a:lnTo>
                  <a:lnTo>
                    <a:pt x="1" y="79"/>
                  </a:lnTo>
                  <a:lnTo>
                    <a:pt x="7" y="58"/>
                  </a:lnTo>
                  <a:lnTo>
                    <a:pt x="18" y="40"/>
                  </a:lnTo>
                  <a:lnTo>
                    <a:pt x="31" y="24"/>
                  </a:lnTo>
                  <a:lnTo>
                    <a:pt x="48" y="12"/>
                  </a:lnTo>
                  <a:lnTo>
                    <a:pt x="68" y="4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93" name="Group 154"/>
          <p:cNvGrpSpPr/>
          <p:nvPr/>
        </p:nvGrpSpPr>
        <p:grpSpPr>
          <a:xfrm>
            <a:off x="8428940" y="1768730"/>
            <a:ext cx="542925" cy="449262"/>
            <a:chOff x="5373688" y="2741613"/>
            <a:chExt cx="542925" cy="449262"/>
          </a:xfrm>
          <a:solidFill>
            <a:srgbClr val="000000"/>
          </a:solidFill>
        </p:grpSpPr>
        <p:sp>
          <p:nvSpPr>
            <p:cNvPr id="1994" name="Freeform 108"/>
            <p:cNvSpPr>
              <a:spLocks/>
            </p:cNvSpPr>
            <p:nvPr/>
          </p:nvSpPr>
          <p:spPr bwMode="auto">
            <a:xfrm>
              <a:off x="5373688" y="2741613"/>
              <a:ext cx="542925" cy="441325"/>
            </a:xfrm>
            <a:custGeom>
              <a:avLst/>
              <a:gdLst>
                <a:gd name="T0" fmla="*/ 2066 w 3423"/>
                <a:gd name="T1" fmla="*/ 12 h 2782"/>
                <a:gd name="T2" fmla="*/ 2259 w 3423"/>
                <a:gd name="T3" fmla="*/ 96 h 2782"/>
                <a:gd name="T4" fmla="*/ 2400 w 3423"/>
                <a:gd name="T5" fmla="*/ 250 h 2782"/>
                <a:gd name="T6" fmla="*/ 2482 w 3423"/>
                <a:gd name="T7" fmla="*/ 490 h 2782"/>
                <a:gd name="T8" fmla="*/ 2798 w 3423"/>
                <a:gd name="T9" fmla="*/ 561 h 2782"/>
                <a:gd name="T10" fmla="*/ 3050 w 3423"/>
                <a:gd name="T11" fmla="*/ 639 h 2782"/>
                <a:gd name="T12" fmla="*/ 3234 w 3423"/>
                <a:gd name="T13" fmla="*/ 708 h 2782"/>
                <a:gd name="T14" fmla="*/ 3343 w 3423"/>
                <a:gd name="T15" fmla="*/ 757 h 2782"/>
                <a:gd name="T16" fmla="*/ 3389 w 3423"/>
                <a:gd name="T17" fmla="*/ 783 h 2782"/>
                <a:gd name="T18" fmla="*/ 3423 w 3423"/>
                <a:gd name="T19" fmla="*/ 855 h 2782"/>
                <a:gd name="T20" fmla="*/ 3394 w 3423"/>
                <a:gd name="T21" fmla="*/ 2186 h 2782"/>
                <a:gd name="T22" fmla="*/ 3274 w 3423"/>
                <a:gd name="T23" fmla="*/ 2439 h 2782"/>
                <a:gd name="T24" fmla="*/ 3079 w 3423"/>
                <a:gd name="T25" fmla="*/ 2634 h 2782"/>
                <a:gd name="T26" fmla="*/ 2827 w 3423"/>
                <a:gd name="T27" fmla="*/ 2752 h 2782"/>
                <a:gd name="T28" fmla="*/ 2589 w 3423"/>
                <a:gd name="T29" fmla="*/ 2780 h 2782"/>
                <a:gd name="T30" fmla="*/ 2526 w 3423"/>
                <a:gd name="T31" fmla="*/ 2729 h 2782"/>
                <a:gd name="T32" fmla="*/ 2526 w 3423"/>
                <a:gd name="T33" fmla="*/ 2645 h 2782"/>
                <a:gd name="T34" fmla="*/ 2589 w 3423"/>
                <a:gd name="T35" fmla="*/ 2595 h 2782"/>
                <a:gd name="T36" fmla="*/ 2796 w 3423"/>
                <a:gd name="T37" fmla="*/ 2564 h 2782"/>
                <a:gd name="T38" fmla="*/ 3007 w 3423"/>
                <a:gd name="T39" fmla="*/ 2450 h 2782"/>
                <a:gd name="T40" fmla="*/ 3158 w 3423"/>
                <a:gd name="T41" fmla="*/ 2267 h 2782"/>
                <a:gd name="T42" fmla="*/ 3230 w 3423"/>
                <a:gd name="T43" fmla="*/ 2034 h 2782"/>
                <a:gd name="T44" fmla="*/ 3173 w 3423"/>
                <a:gd name="T45" fmla="*/ 888 h 2782"/>
                <a:gd name="T46" fmla="*/ 2987 w 3423"/>
                <a:gd name="T47" fmla="*/ 818 h 2782"/>
                <a:gd name="T48" fmla="*/ 2723 w 3423"/>
                <a:gd name="T49" fmla="*/ 738 h 2782"/>
                <a:gd name="T50" fmla="*/ 2387 w 3423"/>
                <a:gd name="T51" fmla="*/ 665 h 2782"/>
                <a:gd name="T52" fmla="*/ 2319 w 3423"/>
                <a:gd name="T53" fmla="*/ 614 h 2782"/>
                <a:gd name="T54" fmla="*/ 2248 w 3423"/>
                <a:gd name="T55" fmla="*/ 366 h 2782"/>
                <a:gd name="T56" fmla="*/ 2145 w 3423"/>
                <a:gd name="T57" fmla="*/ 249 h 2782"/>
                <a:gd name="T58" fmla="*/ 1999 w 3423"/>
                <a:gd name="T59" fmla="*/ 192 h 2782"/>
                <a:gd name="T60" fmla="*/ 1384 w 3423"/>
                <a:gd name="T61" fmla="*/ 200 h 2782"/>
                <a:gd name="T62" fmla="*/ 1246 w 3423"/>
                <a:gd name="T63" fmla="*/ 274 h 2782"/>
                <a:gd name="T64" fmla="*/ 1158 w 3423"/>
                <a:gd name="T65" fmla="*/ 403 h 2782"/>
                <a:gd name="T66" fmla="*/ 1091 w 3423"/>
                <a:gd name="T67" fmla="*/ 633 h 2782"/>
                <a:gd name="T68" fmla="*/ 945 w 3423"/>
                <a:gd name="T69" fmla="*/ 682 h 2782"/>
                <a:gd name="T70" fmla="*/ 626 w 3423"/>
                <a:gd name="T71" fmla="*/ 758 h 2782"/>
                <a:gd name="T72" fmla="*/ 380 w 3423"/>
                <a:gd name="T73" fmla="*/ 837 h 2782"/>
                <a:gd name="T74" fmla="*/ 216 w 3423"/>
                <a:gd name="T75" fmla="*/ 902 h 2782"/>
                <a:gd name="T76" fmla="*/ 203 w 3423"/>
                <a:gd name="T77" fmla="*/ 2096 h 2782"/>
                <a:gd name="T78" fmla="*/ 296 w 3423"/>
                <a:gd name="T79" fmla="*/ 2318 h 2782"/>
                <a:gd name="T80" fmla="*/ 464 w 3423"/>
                <a:gd name="T81" fmla="*/ 2486 h 2782"/>
                <a:gd name="T82" fmla="*/ 686 w 3423"/>
                <a:gd name="T83" fmla="*/ 2580 h 2782"/>
                <a:gd name="T84" fmla="*/ 853 w 3423"/>
                <a:gd name="T85" fmla="*/ 2602 h 2782"/>
                <a:gd name="T86" fmla="*/ 903 w 3423"/>
                <a:gd name="T87" fmla="*/ 2665 h 2782"/>
                <a:gd name="T88" fmla="*/ 886 w 3423"/>
                <a:gd name="T89" fmla="*/ 2746 h 2782"/>
                <a:gd name="T90" fmla="*/ 812 w 3423"/>
                <a:gd name="T91" fmla="*/ 2782 h 2782"/>
                <a:gd name="T92" fmla="*/ 528 w 3423"/>
                <a:gd name="T93" fmla="*/ 2731 h 2782"/>
                <a:gd name="T94" fmla="*/ 289 w 3423"/>
                <a:gd name="T95" fmla="*/ 2591 h 2782"/>
                <a:gd name="T96" fmla="*/ 111 w 3423"/>
                <a:gd name="T97" fmla="*/ 2379 h 2782"/>
                <a:gd name="T98" fmla="*/ 14 w 3423"/>
                <a:gd name="T99" fmla="*/ 2116 h 2782"/>
                <a:gd name="T100" fmla="*/ 2 w 3423"/>
                <a:gd name="T101" fmla="*/ 834 h 2782"/>
                <a:gd name="T102" fmla="*/ 51 w 3423"/>
                <a:gd name="T103" fmla="*/ 771 h 2782"/>
                <a:gd name="T104" fmla="*/ 101 w 3423"/>
                <a:gd name="T105" fmla="*/ 746 h 2782"/>
                <a:gd name="T106" fmla="*/ 229 w 3423"/>
                <a:gd name="T107" fmla="*/ 692 h 2782"/>
                <a:gd name="T108" fmla="*/ 429 w 3423"/>
                <a:gd name="T109" fmla="*/ 620 h 2782"/>
                <a:gd name="T110" fmla="*/ 697 w 3423"/>
                <a:gd name="T111" fmla="*/ 543 h 2782"/>
                <a:gd name="T112" fmla="*/ 961 w 3423"/>
                <a:gd name="T113" fmla="*/ 400 h 2782"/>
                <a:gd name="T114" fmla="*/ 1052 w 3423"/>
                <a:gd name="T115" fmla="*/ 206 h 2782"/>
                <a:gd name="T116" fmla="*/ 1209 w 3423"/>
                <a:gd name="T117" fmla="*/ 68 h 2782"/>
                <a:gd name="T118" fmla="*/ 1410 w 3423"/>
                <a:gd name="T119" fmla="*/ 3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23" h="2782">
                  <a:moveTo>
                    <a:pt x="1466" y="0"/>
                  </a:moveTo>
                  <a:lnTo>
                    <a:pt x="1957" y="0"/>
                  </a:lnTo>
                  <a:lnTo>
                    <a:pt x="2012" y="3"/>
                  </a:lnTo>
                  <a:lnTo>
                    <a:pt x="2066" y="12"/>
                  </a:lnTo>
                  <a:lnTo>
                    <a:pt x="2118" y="25"/>
                  </a:lnTo>
                  <a:lnTo>
                    <a:pt x="2167" y="44"/>
                  </a:lnTo>
                  <a:lnTo>
                    <a:pt x="2214" y="68"/>
                  </a:lnTo>
                  <a:lnTo>
                    <a:pt x="2259" y="96"/>
                  </a:lnTo>
                  <a:lnTo>
                    <a:pt x="2299" y="129"/>
                  </a:lnTo>
                  <a:lnTo>
                    <a:pt x="2338" y="165"/>
                  </a:lnTo>
                  <a:lnTo>
                    <a:pt x="2371" y="206"/>
                  </a:lnTo>
                  <a:lnTo>
                    <a:pt x="2400" y="250"/>
                  </a:lnTo>
                  <a:lnTo>
                    <a:pt x="2426" y="297"/>
                  </a:lnTo>
                  <a:lnTo>
                    <a:pt x="2446" y="347"/>
                  </a:lnTo>
                  <a:lnTo>
                    <a:pt x="2461" y="400"/>
                  </a:lnTo>
                  <a:lnTo>
                    <a:pt x="2482" y="490"/>
                  </a:lnTo>
                  <a:lnTo>
                    <a:pt x="2567" y="506"/>
                  </a:lnTo>
                  <a:lnTo>
                    <a:pt x="2647" y="524"/>
                  </a:lnTo>
                  <a:lnTo>
                    <a:pt x="2725" y="543"/>
                  </a:lnTo>
                  <a:lnTo>
                    <a:pt x="2798" y="561"/>
                  </a:lnTo>
                  <a:lnTo>
                    <a:pt x="2867" y="581"/>
                  </a:lnTo>
                  <a:lnTo>
                    <a:pt x="2932" y="601"/>
                  </a:lnTo>
                  <a:lnTo>
                    <a:pt x="2993" y="620"/>
                  </a:lnTo>
                  <a:lnTo>
                    <a:pt x="3050" y="639"/>
                  </a:lnTo>
                  <a:lnTo>
                    <a:pt x="3103" y="657"/>
                  </a:lnTo>
                  <a:lnTo>
                    <a:pt x="3150" y="676"/>
                  </a:lnTo>
                  <a:lnTo>
                    <a:pt x="3194" y="692"/>
                  </a:lnTo>
                  <a:lnTo>
                    <a:pt x="3234" y="708"/>
                  </a:lnTo>
                  <a:lnTo>
                    <a:pt x="3268" y="723"/>
                  </a:lnTo>
                  <a:lnTo>
                    <a:pt x="3297" y="736"/>
                  </a:lnTo>
                  <a:lnTo>
                    <a:pt x="3322" y="748"/>
                  </a:lnTo>
                  <a:lnTo>
                    <a:pt x="3343" y="757"/>
                  </a:lnTo>
                  <a:lnTo>
                    <a:pt x="3357" y="764"/>
                  </a:lnTo>
                  <a:lnTo>
                    <a:pt x="3368" y="769"/>
                  </a:lnTo>
                  <a:lnTo>
                    <a:pt x="3372" y="771"/>
                  </a:lnTo>
                  <a:lnTo>
                    <a:pt x="3389" y="783"/>
                  </a:lnTo>
                  <a:lnTo>
                    <a:pt x="3404" y="797"/>
                  </a:lnTo>
                  <a:lnTo>
                    <a:pt x="3414" y="815"/>
                  </a:lnTo>
                  <a:lnTo>
                    <a:pt x="3421" y="834"/>
                  </a:lnTo>
                  <a:lnTo>
                    <a:pt x="3423" y="855"/>
                  </a:lnTo>
                  <a:lnTo>
                    <a:pt x="3423" y="1971"/>
                  </a:lnTo>
                  <a:lnTo>
                    <a:pt x="3420" y="2045"/>
                  </a:lnTo>
                  <a:lnTo>
                    <a:pt x="3409" y="2116"/>
                  </a:lnTo>
                  <a:lnTo>
                    <a:pt x="3394" y="2186"/>
                  </a:lnTo>
                  <a:lnTo>
                    <a:pt x="3372" y="2254"/>
                  </a:lnTo>
                  <a:lnTo>
                    <a:pt x="3345" y="2318"/>
                  </a:lnTo>
                  <a:lnTo>
                    <a:pt x="3312" y="2380"/>
                  </a:lnTo>
                  <a:lnTo>
                    <a:pt x="3274" y="2439"/>
                  </a:lnTo>
                  <a:lnTo>
                    <a:pt x="3231" y="2494"/>
                  </a:lnTo>
                  <a:lnTo>
                    <a:pt x="3185" y="2545"/>
                  </a:lnTo>
                  <a:lnTo>
                    <a:pt x="3134" y="2591"/>
                  </a:lnTo>
                  <a:lnTo>
                    <a:pt x="3079" y="2634"/>
                  </a:lnTo>
                  <a:lnTo>
                    <a:pt x="3020" y="2671"/>
                  </a:lnTo>
                  <a:lnTo>
                    <a:pt x="2959" y="2704"/>
                  </a:lnTo>
                  <a:lnTo>
                    <a:pt x="2894" y="2732"/>
                  </a:lnTo>
                  <a:lnTo>
                    <a:pt x="2827" y="2752"/>
                  </a:lnTo>
                  <a:lnTo>
                    <a:pt x="2756" y="2769"/>
                  </a:lnTo>
                  <a:lnTo>
                    <a:pt x="2685" y="2778"/>
                  </a:lnTo>
                  <a:lnTo>
                    <a:pt x="2611" y="2782"/>
                  </a:lnTo>
                  <a:lnTo>
                    <a:pt x="2589" y="2780"/>
                  </a:lnTo>
                  <a:lnTo>
                    <a:pt x="2569" y="2772"/>
                  </a:lnTo>
                  <a:lnTo>
                    <a:pt x="2552" y="2761"/>
                  </a:lnTo>
                  <a:lnTo>
                    <a:pt x="2537" y="2746"/>
                  </a:lnTo>
                  <a:lnTo>
                    <a:pt x="2526" y="2729"/>
                  </a:lnTo>
                  <a:lnTo>
                    <a:pt x="2519" y="2709"/>
                  </a:lnTo>
                  <a:lnTo>
                    <a:pt x="2516" y="2687"/>
                  </a:lnTo>
                  <a:lnTo>
                    <a:pt x="2519" y="2665"/>
                  </a:lnTo>
                  <a:lnTo>
                    <a:pt x="2526" y="2645"/>
                  </a:lnTo>
                  <a:lnTo>
                    <a:pt x="2537" y="2628"/>
                  </a:lnTo>
                  <a:lnTo>
                    <a:pt x="2552" y="2613"/>
                  </a:lnTo>
                  <a:lnTo>
                    <a:pt x="2569" y="2602"/>
                  </a:lnTo>
                  <a:lnTo>
                    <a:pt x="2589" y="2595"/>
                  </a:lnTo>
                  <a:lnTo>
                    <a:pt x="2611" y="2592"/>
                  </a:lnTo>
                  <a:lnTo>
                    <a:pt x="2675" y="2589"/>
                  </a:lnTo>
                  <a:lnTo>
                    <a:pt x="2737" y="2580"/>
                  </a:lnTo>
                  <a:lnTo>
                    <a:pt x="2796" y="2564"/>
                  </a:lnTo>
                  <a:lnTo>
                    <a:pt x="2853" y="2544"/>
                  </a:lnTo>
                  <a:lnTo>
                    <a:pt x="2907" y="2518"/>
                  </a:lnTo>
                  <a:lnTo>
                    <a:pt x="2959" y="2486"/>
                  </a:lnTo>
                  <a:lnTo>
                    <a:pt x="3007" y="2450"/>
                  </a:lnTo>
                  <a:lnTo>
                    <a:pt x="3051" y="2411"/>
                  </a:lnTo>
                  <a:lnTo>
                    <a:pt x="3091" y="2366"/>
                  </a:lnTo>
                  <a:lnTo>
                    <a:pt x="3126" y="2318"/>
                  </a:lnTo>
                  <a:lnTo>
                    <a:pt x="3158" y="2267"/>
                  </a:lnTo>
                  <a:lnTo>
                    <a:pt x="3185" y="2212"/>
                  </a:lnTo>
                  <a:lnTo>
                    <a:pt x="3205" y="2155"/>
                  </a:lnTo>
                  <a:lnTo>
                    <a:pt x="3220" y="2096"/>
                  </a:lnTo>
                  <a:lnTo>
                    <a:pt x="3230" y="2034"/>
                  </a:lnTo>
                  <a:lnTo>
                    <a:pt x="3234" y="1971"/>
                  </a:lnTo>
                  <a:lnTo>
                    <a:pt x="3234" y="915"/>
                  </a:lnTo>
                  <a:lnTo>
                    <a:pt x="3205" y="902"/>
                  </a:lnTo>
                  <a:lnTo>
                    <a:pt x="3173" y="888"/>
                  </a:lnTo>
                  <a:lnTo>
                    <a:pt x="3135" y="872"/>
                  </a:lnTo>
                  <a:lnTo>
                    <a:pt x="3091" y="856"/>
                  </a:lnTo>
                  <a:lnTo>
                    <a:pt x="3041" y="837"/>
                  </a:lnTo>
                  <a:lnTo>
                    <a:pt x="2987" y="818"/>
                  </a:lnTo>
                  <a:lnTo>
                    <a:pt x="2929" y="798"/>
                  </a:lnTo>
                  <a:lnTo>
                    <a:pt x="2865" y="779"/>
                  </a:lnTo>
                  <a:lnTo>
                    <a:pt x="2796" y="758"/>
                  </a:lnTo>
                  <a:lnTo>
                    <a:pt x="2723" y="738"/>
                  </a:lnTo>
                  <a:lnTo>
                    <a:pt x="2645" y="718"/>
                  </a:lnTo>
                  <a:lnTo>
                    <a:pt x="2564" y="700"/>
                  </a:lnTo>
                  <a:lnTo>
                    <a:pt x="2478" y="682"/>
                  </a:lnTo>
                  <a:lnTo>
                    <a:pt x="2387" y="665"/>
                  </a:lnTo>
                  <a:lnTo>
                    <a:pt x="2366" y="659"/>
                  </a:lnTo>
                  <a:lnTo>
                    <a:pt x="2347" y="648"/>
                  </a:lnTo>
                  <a:lnTo>
                    <a:pt x="2331" y="633"/>
                  </a:lnTo>
                  <a:lnTo>
                    <a:pt x="2319" y="614"/>
                  </a:lnTo>
                  <a:lnTo>
                    <a:pt x="2312" y="594"/>
                  </a:lnTo>
                  <a:lnTo>
                    <a:pt x="2276" y="443"/>
                  </a:lnTo>
                  <a:lnTo>
                    <a:pt x="2265" y="403"/>
                  </a:lnTo>
                  <a:lnTo>
                    <a:pt x="2248" y="366"/>
                  </a:lnTo>
                  <a:lnTo>
                    <a:pt x="2228" y="332"/>
                  </a:lnTo>
                  <a:lnTo>
                    <a:pt x="2204" y="301"/>
                  </a:lnTo>
                  <a:lnTo>
                    <a:pt x="2176" y="273"/>
                  </a:lnTo>
                  <a:lnTo>
                    <a:pt x="2145" y="249"/>
                  </a:lnTo>
                  <a:lnTo>
                    <a:pt x="2112" y="228"/>
                  </a:lnTo>
                  <a:lnTo>
                    <a:pt x="2076" y="211"/>
                  </a:lnTo>
                  <a:lnTo>
                    <a:pt x="2038" y="200"/>
                  </a:lnTo>
                  <a:lnTo>
                    <a:pt x="1999" y="192"/>
                  </a:lnTo>
                  <a:lnTo>
                    <a:pt x="1957" y="189"/>
                  </a:lnTo>
                  <a:lnTo>
                    <a:pt x="1466" y="189"/>
                  </a:lnTo>
                  <a:lnTo>
                    <a:pt x="1424" y="192"/>
                  </a:lnTo>
                  <a:lnTo>
                    <a:pt x="1384" y="200"/>
                  </a:lnTo>
                  <a:lnTo>
                    <a:pt x="1346" y="212"/>
                  </a:lnTo>
                  <a:lnTo>
                    <a:pt x="1311" y="228"/>
                  </a:lnTo>
                  <a:lnTo>
                    <a:pt x="1277" y="249"/>
                  </a:lnTo>
                  <a:lnTo>
                    <a:pt x="1246" y="274"/>
                  </a:lnTo>
                  <a:lnTo>
                    <a:pt x="1219" y="301"/>
                  </a:lnTo>
                  <a:lnTo>
                    <a:pt x="1194" y="333"/>
                  </a:lnTo>
                  <a:lnTo>
                    <a:pt x="1175" y="366"/>
                  </a:lnTo>
                  <a:lnTo>
                    <a:pt x="1158" y="403"/>
                  </a:lnTo>
                  <a:lnTo>
                    <a:pt x="1146" y="443"/>
                  </a:lnTo>
                  <a:lnTo>
                    <a:pt x="1111" y="594"/>
                  </a:lnTo>
                  <a:lnTo>
                    <a:pt x="1104" y="614"/>
                  </a:lnTo>
                  <a:lnTo>
                    <a:pt x="1091" y="633"/>
                  </a:lnTo>
                  <a:lnTo>
                    <a:pt x="1076" y="648"/>
                  </a:lnTo>
                  <a:lnTo>
                    <a:pt x="1056" y="659"/>
                  </a:lnTo>
                  <a:lnTo>
                    <a:pt x="1035" y="665"/>
                  </a:lnTo>
                  <a:lnTo>
                    <a:pt x="945" y="682"/>
                  </a:lnTo>
                  <a:lnTo>
                    <a:pt x="859" y="700"/>
                  </a:lnTo>
                  <a:lnTo>
                    <a:pt x="776" y="718"/>
                  </a:lnTo>
                  <a:lnTo>
                    <a:pt x="698" y="738"/>
                  </a:lnTo>
                  <a:lnTo>
                    <a:pt x="626" y="758"/>
                  </a:lnTo>
                  <a:lnTo>
                    <a:pt x="557" y="779"/>
                  </a:lnTo>
                  <a:lnTo>
                    <a:pt x="493" y="798"/>
                  </a:lnTo>
                  <a:lnTo>
                    <a:pt x="434" y="818"/>
                  </a:lnTo>
                  <a:lnTo>
                    <a:pt x="380" y="837"/>
                  </a:lnTo>
                  <a:lnTo>
                    <a:pt x="332" y="856"/>
                  </a:lnTo>
                  <a:lnTo>
                    <a:pt x="288" y="872"/>
                  </a:lnTo>
                  <a:lnTo>
                    <a:pt x="249" y="888"/>
                  </a:lnTo>
                  <a:lnTo>
                    <a:pt x="216" y="902"/>
                  </a:lnTo>
                  <a:lnTo>
                    <a:pt x="189" y="915"/>
                  </a:lnTo>
                  <a:lnTo>
                    <a:pt x="189" y="1971"/>
                  </a:lnTo>
                  <a:lnTo>
                    <a:pt x="192" y="2034"/>
                  </a:lnTo>
                  <a:lnTo>
                    <a:pt x="203" y="2096"/>
                  </a:lnTo>
                  <a:lnTo>
                    <a:pt x="217" y="2156"/>
                  </a:lnTo>
                  <a:lnTo>
                    <a:pt x="238" y="2213"/>
                  </a:lnTo>
                  <a:lnTo>
                    <a:pt x="265" y="2267"/>
                  </a:lnTo>
                  <a:lnTo>
                    <a:pt x="296" y="2318"/>
                  </a:lnTo>
                  <a:lnTo>
                    <a:pt x="332" y="2366"/>
                  </a:lnTo>
                  <a:lnTo>
                    <a:pt x="372" y="2411"/>
                  </a:lnTo>
                  <a:lnTo>
                    <a:pt x="416" y="2450"/>
                  </a:lnTo>
                  <a:lnTo>
                    <a:pt x="464" y="2486"/>
                  </a:lnTo>
                  <a:lnTo>
                    <a:pt x="516" y="2518"/>
                  </a:lnTo>
                  <a:lnTo>
                    <a:pt x="570" y="2544"/>
                  </a:lnTo>
                  <a:lnTo>
                    <a:pt x="627" y="2564"/>
                  </a:lnTo>
                  <a:lnTo>
                    <a:pt x="686" y="2580"/>
                  </a:lnTo>
                  <a:lnTo>
                    <a:pt x="748" y="2589"/>
                  </a:lnTo>
                  <a:lnTo>
                    <a:pt x="812" y="2592"/>
                  </a:lnTo>
                  <a:lnTo>
                    <a:pt x="834" y="2595"/>
                  </a:lnTo>
                  <a:lnTo>
                    <a:pt x="853" y="2602"/>
                  </a:lnTo>
                  <a:lnTo>
                    <a:pt x="871" y="2613"/>
                  </a:lnTo>
                  <a:lnTo>
                    <a:pt x="886" y="2628"/>
                  </a:lnTo>
                  <a:lnTo>
                    <a:pt x="896" y="2645"/>
                  </a:lnTo>
                  <a:lnTo>
                    <a:pt x="903" y="2665"/>
                  </a:lnTo>
                  <a:lnTo>
                    <a:pt x="906" y="2687"/>
                  </a:lnTo>
                  <a:lnTo>
                    <a:pt x="903" y="2709"/>
                  </a:lnTo>
                  <a:lnTo>
                    <a:pt x="896" y="2729"/>
                  </a:lnTo>
                  <a:lnTo>
                    <a:pt x="886" y="2746"/>
                  </a:lnTo>
                  <a:lnTo>
                    <a:pt x="871" y="2761"/>
                  </a:lnTo>
                  <a:lnTo>
                    <a:pt x="853" y="2772"/>
                  </a:lnTo>
                  <a:lnTo>
                    <a:pt x="834" y="2780"/>
                  </a:lnTo>
                  <a:lnTo>
                    <a:pt x="812" y="2782"/>
                  </a:lnTo>
                  <a:lnTo>
                    <a:pt x="738" y="2778"/>
                  </a:lnTo>
                  <a:lnTo>
                    <a:pt x="665" y="2769"/>
                  </a:lnTo>
                  <a:lnTo>
                    <a:pt x="596" y="2752"/>
                  </a:lnTo>
                  <a:lnTo>
                    <a:pt x="528" y="2731"/>
                  </a:lnTo>
                  <a:lnTo>
                    <a:pt x="464" y="2704"/>
                  </a:lnTo>
                  <a:lnTo>
                    <a:pt x="402" y="2671"/>
                  </a:lnTo>
                  <a:lnTo>
                    <a:pt x="344" y="2633"/>
                  </a:lnTo>
                  <a:lnTo>
                    <a:pt x="289" y="2591"/>
                  </a:lnTo>
                  <a:lnTo>
                    <a:pt x="238" y="2544"/>
                  </a:lnTo>
                  <a:lnTo>
                    <a:pt x="191" y="2493"/>
                  </a:lnTo>
                  <a:lnTo>
                    <a:pt x="149" y="2439"/>
                  </a:lnTo>
                  <a:lnTo>
                    <a:pt x="111" y="2379"/>
                  </a:lnTo>
                  <a:lnTo>
                    <a:pt x="78" y="2318"/>
                  </a:lnTo>
                  <a:lnTo>
                    <a:pt x="51" y="2254"/>
                  </a:lnTo>
                  <a:lnTo>
                    <a:pt x="29" y="2186"/>
                  </a:lnTo>
                  <a:lnTo>
                    <a:pt x="14" y="2116"/>
                  </a:lnTo>
                  <a:lnTo>
                    <a:pt x="3" y="2045"/>
                  </a:lnTo>
                  <a:lnTo>
                    <a:pt x="0" y="1971"/>
                  </a:lnTo>
                  <a:lnTo>
                    <a:pt x="0" y="855"/>
                  </a:lnTo>
                  <a:lnTo>
                    <a:pt x="2" y="834"/>
                  </a:lnTo>
                  <a:lnTo>
                    <a:pt x="9" y="815"/>
                  </a:lnTo>
                  <a:lnTo>
                    <a:pt x="20" y="797"/>
                  </a:lnTo>
                  <a:lnTo>
                    <a:pt x="33" y="783"/>
                  </a:lnTo>
                  <a:lnTo>
                    <a:pt x="51" y="771"/>
                  </a:lnTo>
                  <a:lnTo>
                    <a:pt x="55" y="769"/>
                  </a:lnTo>
                  <a:lnTo>
                    <a:pt x="65" y="764"/>
                  </a:lnTo>
                  <a:lnTo>
                    <a:pt x="80" y="757"/>
                  </a:lnTo>
                  <a:lnTo>
                    <a:pt x="101" y="746"/>
                  </a:lnTo>
                  <a:lnTo>
                    <a:pt x="125" y="735"/>
                  </a:lnTo>
                  <a:lnTo>
                    <a:pt x="155" y="723"/>
                  </a:lnTo>
                  <a:lnTo>
                    <a:pt x="189" y="708"/>
                  </a:lnTo>
                  <a:lnTo>
                    <a:pt x="229" y="692"/>
                  </a:lnTo>
                  <a:lnTo>
                    <a:pt x="272" y="675"/>
                  </a:lnTo>
                  <a:lnTo>
                    <a:pt x="320" y="657"/>
                  </a:lnTo>
                  <a:lnTo>
                    <a:pt x="372" y="638"/>
                  </a:lnTo>
                  <a:lnTo>
                    <a:pt x="429" y="620"/>
                  </a:lnTo>
                  <a:lnTo>
                    <a:pt x="491" y="600"/>
                  </a:lnTo>
                  <a:lnTo>
                    <a:pt x="555" y="581"/>
                  </a:lnTo>
                  <a:lnTo>
                    <a:pt x="625" y="561"/>
                  </a:lnTo>
                  <a:lnTo>
                    <a:pt x="697" y="543"/>
                  </a:lnTo>
                  <a:lnTo>
                    <a:pt x="775" y="524"/>
                  </a:lnTo>
                  <a:lnTo>
                    <a:pt x="855" y="506"/>
                  </a:lnTo>
                  <a:lnTo>
                    <a:pt x="941" y="490"/>
                  </a:lnTo>
                  <a:lnTo>
                    <a:pt x="961" y="400"/>
                  </a:lnTo>
                  <a:lnTo>
                    <a:pt x="977" y="347"/>
                  </a:lnTo>
                  <a:lnTo>
                    <a:pt x="998" y="296"/>
                  </a:lnTo>
                  <a:lnTo>
                    <a:pt x="1023" y="250"/>
                  </a:lnTo>
                  <a:lnTo>
                    <a:pt x="1052" y="206"/>
                  </a:lnTo>
                  <a:lnTo>
                    <a:pt x="1086" y="165"/>
                  </a:lnTo>
                  <a:lnTo>
                    <a:pt x="1124" y="128"/>
                  </a:lnTo>
                  <a:lnTo>
                    <a:pt x="1164" y="96"/>
                  </a:lnTo>
                  <a:lnTo>
                    <a:pt x="1209" y="68"/>
                  </a:lnTo>
                  <a:lnTo>
                    <a:pt x="1256" y="44"/>
                  </a:lnTo>
                  <a:lnTo>
                    <a:pt x="1305" y="25"/>
                  </a:lnTo>
                  <a:lnTo>
                    <a:pt x="1356" y="12"/>
                  </a:lnTo>
                  <a:lnTo>
                    <a:pt x="1410" y="3"/>
                  </a:lnTo>
                  <a:lnTo>
                    <a:pt x="14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Freeform 109"/>
            <p:cNvSpPr>
              <a:spLocks/>
            </p:cNvSpPr>
            <p:nvPr/>
          </p:nvSpPr>
          <p:spPr bwMode="auto">
            <a:xfrm>
              <a:off x="5408613" y="2787650"/>
              <a:ext cx="79375" cy="44450"/>
            </a:xfrm>
            <a:custGeom>
              <a:avLst/>
              <a:gdLst>
                <a:gd name="T0" fmla="*/ 414 w 508"/>
                <a:gd name="T1" fmla="*/ 0 h 279"/>
                <a:gd name="T2" fmla="*/ 435 w 508"/>
                <a:gd name="T3" fmla="*/ 2 h 279"/>
                <a:gd name="T4" fmla="*/ 454 w 508"/>
                <a:gd name="T5" fmla="*/ 9 h 279"/>
                <a:gd name="T6" fmla="*/ 472 w 508"/>
                <a:gd name="T7" fmla="*/ 19 h 279"/>
                <a:gd name="T8" fmla="*/ 487 w 508"/>
                <a:gd name="T9" fmla="*/ 34 h 279"/>
                <a:gd name="T10" fmla="*/ 498 w 508"/>
                <a:gd name="T11" fmla="*/ 51 h 279"/>
                <a:gd name="T12" fmla="*/ 505 w 508"/>
                <a:gd name="T13" fmla="*/ 72 h 279"/>
                <a:gd name="T14" fmla="*/ 508 w 508"/>
                <a:gd name="T15" fmla="*/ 94 h 279"/>
                <a:gd name="T16" fmla="*/ 506 w 508"/>
                <a:gd name="T17" fmla="*/ 115 h 279"/>
                <a:gd name="T18" fmla="*/ 499 w 508"/>
                <a:gd name="T19" fmla="*/ 135 h 279"/>
                <a:gd name="T20" fmla="*/ 489 w 508"/>
                <a:gd name="T21" fmla="*/ 152 h 279"/>
                <a:gd name="T22" fmla="*/ 474 w 508"/>
                <a:gd name="T23" fmla="*/ 167 h 279"/>
                <a:gd name="T24" fmla="*/ 456 w 508"/>
                <a:gd name="T25" fmla="*/ 178 h 279"/>
                <a:gd name="T26" fmla="*/ 436 w 508"/>
                <a:gd name="T27" fmla="*/ 186 h 279"/>
                <a:gd name="T28" fmla="*/ 330 w 508"/>
                <a:gd name="T29" fmla="*/ 213 h 279"/>
                <a:gd name="T30" fmla="*/ 226 w 508"/>
                <a:gd name="T31" fmla="*/ 242 h 279"/>
                <a:gd name="T32" fmla="*/ 125 w 508"/>
                <a:gd name="T33" fmla="*/ 274 h 279"/>
                <a:gd name="T34" fmla="*/ 110 w 508"/>
                <a:gd name="T35" fmla="*/ 278 h 279"/>
                <a:gd name="T36" fmla="*/ 95 w 508"/>
                <a:gd name="T37" fmla="*/ 279 h 279"/>
                <a:gd name="T38" fmla="*/ 76 w 508"/>
                <a:gd name="T39" fmla="*/ 277 h 279"/>
                <a:gd name="T40" fmla="*/ 57 w 508"/>
                <a:gd name="T41" fmla="*/ 271 h 279"/>
                <a:gd name="T42" fmla="*/ 41 w 508"/>
                <a:gd name="T43" fmla="*/ 261 h 279"/>
                <a:gd name="T44" fmla="*/ 26 w 508"/>
                <a:gd name="T45" fmla="*/ 248 h 279"/>
                <a:gd name="T46" fmla="*/ 14 w 508"/>
                <a:gd name="T47" fmla="*/ 232 h 279"/>
                <a:gd name="T48" fmla="*/ 4 w 508"/>
                <a:gd name="T49" fmla="*/ 214 h 279"/>
                <a:gd name="T50" fmla="*/ 0 w 508"/>
                <a:gd name="T51" fmla="*/ 192 h 279"/>
                <a:gd name="T52" fmla="*/ 1 w 508"/>
                <a:gd name="T53" fmla="*/ 171 h 279"/>
                <a:gd name="T54" fmla="*/ 6 w 508"/>
                <a:gd name="T55" fmla="*/ 151 h 279"/>
                <a:gd name="T56" fmla="*/ 16 w 508"/>
                <a:gd name="T57" fmla="*/ 133 h 279"/>
                <a:gd name="T58" fmla="*/ 28 w 508"/>
                <a:gd name="T59" fmla="*/ 116 h 279"/>
                <a:gd name="T60" fmla="*/ 45 w 508"/>
                <a:gd name="T61" fmla="*/ 103 h 279"/>
                <a:gd name="T62" fmla="*/ 65 w 508"/>
                <a:gd name="T63" fmla="*/ 94 h 279"/>
                <a:gd name="T64" fmla="*/ 172 w 508"/>
                <a:gd name="T65" fmla="*/ 61 h 279"/>
                <a:gd name="T66" fmla="*/ 281 w 508"/>
                <a:gd name="T67" fmla="*/ 31 h 279"/>
                <a:gd name="T68" fmla="*/ 392 w 508"/>
                <a:gd name="T69" fmla="*/ 3 h 279"/>
                <a:gd name="T70" fmla="*/ 414 w 508"/>
                <a:gd name="T71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08" h="279">
                  <a:moveTo>
                    <a:pt x="414" y="0"/>
                  </a:moveTo>
                  <a:lnTo>
                    <a:pt x="435" y="2"/>
                  </a:lnTo>
                  <a:lnTo>
                    <a:pt x="454" y="9"/>
                  </a:lnTo>
                  <a:lnTo>
                    <a:pt x="472" y="19"/>
                  </a:lnTo>
                  <a:lnTo>
                    <a:pt x="487" y="34"/>
                  </a:lnTo>
                  <a:lnTo>
                    <a:pt x="498" y="51"/>
                  </a:lnTo>
                  <a:lnTo>
                    <a:pt x="505" y="72"/>
                  </a:lnTo>
                  <a:lnTo>
                    <a:pt x="508" y="94"/>
                  </a:lnTo>
                  <a:lnTo>
                    <a:pt x="506" y="115"/>
                  </a:lnTo>
                  <a:lnTo>
                    <a:pt x="499" y="135"/>
                  </a:lnTo>
                  <a:lnTo>
                    <a:pt x="489" y="152"/>
                  </a:lnTo>
                  <a:lnTo>
                    <a:pt x="474" y="167"/>
                  </a:lnTo>
                  <a:lnTo>
                    <a:pt x="456" y="178"/>
                  </a:lnTo>
                  <a:lnTo>
                    <a:pt x="436" y="186"/>
                  </a:lnTo>
                  <a:lnTo>
                    <a:pt x="330" y="213"/>
                  </a:lnTo>
                  <a:lnTo>
                    <a:pt x="226" y="242"/>
                  </a:lnTo>
                  <a:lnTo>
                    <a:pt x="125" y="274"/>
                  </a:lnTo>
                  <a:lnTo>
                    <a:pt x="110" y="278"/>
                  </a:lnTo>
                  <a:lnTo>
                    <a:pt x="95" y="279"/>
                  </a:lnTo>
                  <a:lnTo>
                    <a:pt x="76" y="277"/>
                  </a:lnTo>
                  <a:lnTo>
                    <a:pt x="57" y="271"/>
                  </a:lnTo>
                  <a:lnTo>
                    <a:pt x="41" y="261"/>
                  </a:lnTo>
                  <a:lnTo>
                    <a:pt x="26" y="248"/>
                  </a:lnTo>
                  <a:lnTo>
                    <a:pt x="14" y="232"/>
                  </a:lnTo>
                  <a:lnTo>
                    <a:pt x="4" y="214"/>
                  </a:lnTo>
                  <a:lnTo>
                    <a:pt x="0" y="192"/>
                  </a:lnTo>
                  <a:lnTo>
                    <a:pt x="1" y="171"/>
                  </a:lnTo>
                  <a:lnTo>
                    <a:pt x="6" y="151"/>
                  </a:lnTo>
                  <a:lnTo>
                    <a:pt x="16" y="133"/>
                  </a:lnTo>
                  <a:lnTo>
                    <a:pt x="28" y="116"/>
                  </a:lnTo>
                  <a:lnTo>
                    <a:pt x="45" y="103"/>
                  </a:lnTo>
                  <a:lnTo>
                    <a:pt x="65" y="94"/>
                  </a:lnTo>
                  <a:lnTo>
                    <a:pt x="172" y="61"/>
                  </a:lnTo>
                  <a:lnTo>
                    <a:pt x="281" y="31"/>
                  </a:lnTo>
                  <a:lnTo>
                    <a:pt x="392" y="3"/>
                  </a:lnTo>
                  <a:lnTo>
                    <a:pt x="4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Freeform 110"/>
            <p:cNvSpPr>
              <a:spLocks noEditPoints="1"/>
            </p:cNvSpPr>
            <p:nvPr/>
          </p:nvSpPr>
          <p:spPr bwMode="auto">
            <a:xfrm>
              <a:off x="5472113" y="2844800"/>
              <a:ext cx="346075" cy="346075"/>
            </a:xfrm>
            <a:custGeom>
              <a:avLst/>
              <a:gdLst>
                <a:gd name="T0" fmla="*/ 936 w 2180"/>
                <a:gd name="T1" fmla="*/ 203 h 2182"/>
                <a:gd name="T2" fmla="*/ 722 w 2180"/>
                <a:gd name="T3" fmla="*/ 268 h 2182"/>
                <a:gd name="T4" fmla="*/ 535 w 2180"/>
                <a:gd name="T5" fmla="*/ 381 h 2182"/>
                <a:gd name="T6" fmla="*/ 380 w 2180"/>
                <a:gd name="T7" fmla="*/ 535 h 2182"/>
                <a:gd name="T8" fmla="*/ 267 w 2180"/>
                <a:gd name="T9" fmla="*/ 723 h 2182"/>
                <a:gd name="T10" fmla="*/ 201 w 2180"/>
                <a:gd name="T11" fmla="*/ 938 h 2182"/>
                <a:gd name="T12" fmla="*/ 192 w 2180"/>
                <a:gd name="T13" fmla="*/ 1168 h 2182"/>
                <a:gd name="T14" fmla="*/ 240 w 2180"/>
                <a:gd name="T15" fmla="*/ 1390 h 2182"/>
                <a:gd name="T16" fmla="*/ 337 w 2180"/>
                <a:gd name="T17" fmla="*/ 1587 h 2182"/>
                <a:gd name="T18" fmla="*/ 479 w 2180"/>
                <a:gd name="T19" fmla="*/ 1753 h 2182"/>
                <a:gd name="T20" fmla="*/ 656 w 2180"/>
                <a:gd name="T21" fmla="*/ 1881 h 2182"/>
                <a:gd name="T22" fmla="*/ 862 w 2180"/>
                <a:gd name="T23" fmla="*/ 1963 h 2182"/>
                <a:gd name="T24" fmla="*/ 1090 w 2180"/>
                <a:gd name="T25" fmla="*/ 1993 h 2182"/>
                <a:gd name="T26" fmla="*/ 1316 w 2180"/>
                <a:gd name="T27" fmla="*/ 1963 h 2182"/>
                <a:gd name="T28" fmla="*/ 1523 w 2180"/>
                <a:gd name="T29" fmla="*/ 1881 h 2182"/>
                <a:gd name="T30" fmla="*/ 1700 w 2180"/>
                <a:gd name="T31" fmla="*/ 1753 h 2182"/>
                <a:gd name="T32" fmla="*/ 1841 w 2180"/>
                <a:gd name="T33" fmla="*/ 1586 h 2182"/>
                <a:gd name="T34" fmla="*/ 1940 w 2180"/>
                <a:gd name="T35" fmla="*/ 1389 h 2182"/>
                <a:gd name="T36" fmla="*/ 1988 w 2180"/>
                <a:gd name="T37" fmla="*/ 1168 h 2182"/>
                <a:gd name="T38" fmla="*/ 1978 w 2180"/>
                <a:gd name="T39" fmla="*/ 936 h 2182"/>
                <a:gd name="T40" fmla="*/ 1912 w 2180"/>
                <a:gd name="T41" fmla="*/ 723 h 2182"/>
                <a:gd name="T42" fmla="*/ 1799 w 2180"/>
                <a:gd name="T43" fmla="*/ 535 h 2182"/>
                <a:gd name="T44" fmla="*/ 1645 w 2180"/>
                <a:gd name="T45" fmla="*/ 381 h 2182"/>
                <a:gd name="T46" fmla="*/ 1457 w 2180"/>
                <a:gd name="T47" fmla="*/ 267 h 2182"/>
                <a:gd name="T48" fmla="*/ 1243 w 2180"/>
                <a:gd name="T49" fmla="*/ 203 h 2182"/>
                <a:gd name="T50" fmla="*/ 1090 w 2180"/>
                <a:gd name="T51" fmla="*/ 0 h 2182"/>
                <a:gd name="T52" fmla="*/ 1339 w 2180"/>
                <a:gd name="T53" fmla="*/ 29 h 2182"/>
                <a:gd name="T54" fmla="*/ 1569 w 2180"/>
                <a:gd name="T55" fmla="*/ 111 h 2182"/>
                <a:gd name="T56" fmla="*/ 1772 w 2180"/>
                <a:gd name="T57" fmla="*/ 240 h 2182"/>
                <a:gd name="T58" fmla="*/ 1940 w 2180"/>
                <a:gd name="T59" fmla="*/ 410 h 2182"/>
                <a:gd name="T60" fmla="*/ 2069 w 2180"/>
                <a:gd name="T61" fmla="*/ 612 h 2182"/>
                <a:gd name="T62" fmla="*/ 2151 w 2180"/>
                <a:gd name="T63" fmla="*/ 841 h 2182"/>
                <a:gd name="T64" fmla="*/ 2180 w 2180"/>
                <a:gd name="T65" fmla="*/ 1091 h 2182"/>
                <a:gd name="T66" fmla="*/ 2151 w 2180"/>
                <a:gd name="T67" fmla="*/ 1341 h 2182"/>
                <a:gd name="T68" fmla="*/ 2069 w 2180"/>
                <a:gd name="T69" fmla="*/ 1571 h 2182"/>
                <a:gd name="T70" fmla="*/ 1940 w 2180"/>
                <a:gd name="T71" fmla="*/ 1773 h 2182"/>
                <a:gd name="T72" fmla="*/ 1772 w 2180"/>
                <a:gd name="T73" fmla="*/ 1942 h 2182"/>
                <a:gd name="T74" fmla="*/ 1569 w 2180"/>
                <a:gd name="T75" fmla="*/ 2070 h 2182"/>
                <a:gd name="T76" fmla="*/ 1339 w 2180"/>
                <a:gd name="T77" fmla="*/ 2153 h 2182"/>
                <a:gd name="T78" fmla="*/ 1090 w 2180"/>
                <a:gd name="T79" fmla="*/ 2182 h 2182"/>
                <a:gd name="T80" fmla="*/ 839 w 2180"/>
                <a:gd name="T81" fmla="*/ 2153 h 2182"/>
                <a:gd name="T82" fmla="*/ 611 w 2180"/>
                <a:gd name="T83" fmla="*/ 2070 h 2182"/>
                <a:gd name="T84" fmla="*/ 408 w 2180"/>
                <a:gd name="T85" fmla="*/ 1942 h 2182"/>
                <a:gd name="T86" fmla="*/ 239 w 2180"/>
                <a:gd name="T87" fmla="*/ 1772 h 2182"/>
                <a:gd name="T88" fmla="*/ 110 w 2180"/>
                <a:gd name="T89" fmla="*/ 1569 h 2182"/>
                <a:gd name="T90" fmla="*/ 28 w 2180"/>
                <a:gd name="T91" fmla="*/ 1340 h 2182"/>
                <a:gd name="T92" fmla="*/ 0 w 2180"/>
                <a:gd name="T93" fmla="*/ 1090 h 2182"/>
                <a:gd name="T94" fmla="*/ 28 w 2180"/>
                <a:gd name="T95" fmla="*/ 841 h 2182"/>
                <a:gd name="T96" fmla="*/ 110 w 2180"/>
                <a:gd name="T97" fmla="*/ 611 h 2182"/>
                <a:gd name="T98" fmla="*/ 239 w 2180"/>
                <a:gd name="T99" fmla="*/ 408 h 2182"/>
                <a:gd name="T100" fmla="*/ 408 w 2180"/>
                <a:gd name="T101" fmla="*/ 240 h 2182"/>
                <a:gd name="T102" fmla="*/ 611 w 2180"/>
                <a:gd name="T103" fmla="*/ 111 h 2182"/>
                <a:gd name="T104" fmla="*/ 839 w 2180"/>
                <a:gd name="T105" fmla="*/ 29 h 2182"/>
                <a:gd name="T106" fmla="*/ 1090 w 2180"/>
                <a:gd name="T107" fmla="*/ 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80" h="2182">
                  <a:moveTo>
                    <a:pt x="1090" y="189"/>
                  </a:moveTo>
                  <a:lnTo>
                    <a:pt x="1012" y="192"/>
                  </a:lnTo>
                  <a:lnTo>
                    <a:pt x="936" y="203"/>
                  </a:lnTo>
                  <a:lnTo>
                    <a:pt x="862" y="218"/>
                  </a:lnTo>
                  <a:lnTo>
                    <a:pt x="792" y="240"/>
                  </a:lnTo>
                  <a:lnTo>
                    <a:pt x="722" y="268"/>
                  </a:lnTo>
                  <a:lnTo>
                    <a:pt x="656" y="300"/>
                  </a:lnTo>
                  <a:lnTo>
                    <a:pt x="594" y="339"/>
                  </a:lnTo>
                  <a:lnTo>
                    <a:pt x="535" y="381"/>
                  </a:lnTo>
                  <a:lnTo>
                    <a:pt x="479" y="428"/>
                  </a:lnTo>
                  <a:lnTo>
                    <a:pt x="428" y="480"/>
                  </a:lnTo>
                  <a:lnTo>
                    <a:pt x="380" y="535"/>
                  </a:lnTo>
                  <a:lnTo>
                    <a:pt x="337" y="596"/>
                  </a:lnTo>
                  <a:lnTo>
                    <a:pt x="300" y="658"/>
                  </a:lnTo>
                  <a:lnTo>
                    <a:pt x="267" y="723"/>
                  </a:lnTo>
                  <a:lnTo>
                    <a:pt x="240" y="792"/>
                  </a:lnTo>
                  <a:lnTo>
                    <a:pt x="218" y="864"/>
                  </a:lnTo>
                  <a:lnTo>
                    <a:pt x="201" y="938"/>
                  </a:lnTo>
                  <a:lnTo>
                    <a:pt x="192" y="1013"/>
                  </a:lnTo>
                  <a:lnTo>
                    <a:pt x="189" y="1091"/>
                  </a:lnTo>
                  <a:lnTo>
                    <a:pt x="192" y="1168"/>
                  </a:lnTo>
                  <a:lnTo>
                    <a:pt x="201" y="1244"/>
                  </a:lnTo>
                  <a:lnTo>
                    <a:pt x="218" y="1318"/>
                  </a:lnTo>
                  <a:lnTo>
                    <a:pt x="240" y="1390"/>
                  </a:lnTo>
                  <a:lnTo>
                    <a:pt x="267" y="1458"/>
                  </a:lnTo>
                  <a:lnTo>
                    <a:pt x="300" y="1525"/>
                  </a:lnTo>
                  <a:lnTo>
                    <a:pt x="337" y="1587"/>
                  </a:lnTo>
                  <a:lnTo>
                    <a:pt x="380" y="1646"/>
                  </a:lnTo>
                  <a:lnTo>
                    <a:pt x="428" y="1701"/>
                  </a:lnTo>
                  <a:lnTo>
                    <a:pt x="479" y="1753"/>
                  </a:lnTo>
                  <a:lnTo>
                    <a:pt x="535" y="1800"/>
                  </a:lnTo>
                  <a:lnTo>
                    <a:pt x="594" y="1843"/>
                  </a:lnTo>
                  <a:lnTo>
                    <a:pt x="656" y="1881"/>
                  </a:lnTo>
                  <a:lnTo>
                    <a:pt x="722" y="1914"/>
                  </a:lnTo>
                  <a:lnTo>
                    <a:pt x="792" y="1942"/>
                  </a:lnTo>
                  <a:lnTo>
                    <a:pt x="862" y="1963"/>
                  </a:lnTo>
                  <a:lnTo>
                    <a:pt x="936" y="1979"/>
                  </a:lnTo>
                  <a:lnTo>
                    <a:pt x="1012" y="1989"/>
                  </a:lnTo>
                  <a:lnTo>
                    <a:pt x="1090" y="1993"/>
                  </a:lnTo>
                  <a:lnTo>
                    <a:pt x="1167" y="1989"/>
                  </a:lnTo>
                  <a:lnTo>
                    <a:pt x="1243" y="1979"/>
                  </a:lnTo>
                  <a:lnTo>
                    <a:pt x="1316" y="1963"/>
                  </a:lnTo>
                  <a:lnTo>
                    <a:pt x="1388" y="1942"/>
                  </a:lnTo>
                  <a:lnTo>
                    <a:pt x="1457" y="1914"/>
                  </a:lnTo>
                  <a:lnTo>
                    <a:pt x="1523" y="1881"/>
                  </a:lnTo>
                  <a:lnTo>
                    <a:pt x="1586" y="1843"/>
                  </a:lnTo>
                  <a:lnTo>
                    <a:pt x="1645" y="1800"/>
                  </a:lnTo>
                  <a:lnTo>
                    <a:pt x="1700" y="1753"/>
                  </a:lnTo>
                  <a:lnTo>
                    <a:pt x="1752" y="1701"/>
                  </a:lnTo>
                  <a:lnTo>
                    <a:pt x="1799" y="1645"/>
                  </a:lnTo>
                  <a:lnTo>
                    <a:pt x="1841" y="1586"/>
                  </a:lnTo>
                  <a:lnTo>
                    <a:pt x="1880" y="1524"/>
                  </a:lnTo>
                  <a:lnTo>
                    <a:pt x="1912" y="1458"/>
                  </a:lnTo>
                  <a:lnTo>
                    <a:pt x="1940" y="1389"/>
                  </a:lnTo>
                  <a:lnTo>
                    <a:pt x="1962" y="1318"/>
                  </a:lnTo>
                  <a:lnTo>
                    <a:pt x="1978" y="1244"/>
                  </a:lnTo>
                  <a:lnTo>
                    <a:pt x="1988" y="1168"/>
                  </a:lnTo>
                  <a:lnTo>
                    <a:pt x="1991" y="1090"/>
                  </a:lnTo>
                  <a:lnTo>
                    <a:pt x="1988" y="1012"/>
                  </a:lnTo>
                  <a:lnTo>
                    <a:pt x="1978" y="936"/>
                  </a:lnTo>
                  <a:lnTo>
                    <a:pt x="1962" y="864"/>
                  </a:lnTo>
                  <a:lnTo>
                    <a:pt x="1940" y="792"/>
                  </a:lnTo>
                  <a:lnTo>
                    <a:pt x="1912" y="723"/>
                  </a:lnTo>
                  <a:lnTo>
                    <a:pt x="1880" y="657"/>
                  </a:lnTo>
                  <a:lnTo>
                    <a:pt x="1841" y="595"/>
                  </a:lnTo>
                  <a:lnTo>
                    <a:pt x="1799" y="535"/>
                  </a:lnTo>
                  <a:lnTo>
                    <a:pt x="1752" y="480"/>
                  </a:lnTo>
                  <a:lnTo>
                    <a:pt x="1700" y="428"/>
                  </a:lnTo>
                  <a:lnTo>
                    <a:pt x="1645" y="381"/>
                  </a:lnTo>
                  <a:lnTo>
                    <a:pt x="1586" y="339"/>
                  </a:lnTo>
                  <a:lnTo>
                    <a:pt x="1523" y="300"/>
                  </a:lnTo>
                  <a:lnTo>
                    <a:pt x="1457" y="267"/>
                  </a:lnTo>
                  <a:lnTo>
                    <a:pt x="1388" y="240"/>
                  </a:lnTo>
                  <a:lnTo>
                    <a:pt x="1316" y="218"/>
                  </a:lnTo>
                  <a:lnTo>
                    <a:pt x="1243" y="203"/>
                  </a:lnTo>
                  <a:lnTo>
                    <a:pt x="1167" y="192"/>
                  </a:lnTo>
                  <a:lnTo>
                    <a:pt x="1090" y="189"/>
                  </a:lnTo>
                  <a:close/>
                  <a:moveTo>
                    <a:pt x="1090" y="0"/>
                  </a:moveTo>
                  <a:lnTo>
                    <a:pt x="1175" y="3"/>
                  </a:lnTo>
                  <a:lnTo>
                    <a:pt x="1258" y="12"/>
                  </a:lnTo>
                  <a:lnTo>
                    <a:pt x="1339" y="29"/>
                  </a:lnTo>
                  <a:lnTo>
                    <a:pt x="1418" y="51"/>
                  </a:lnTo>
                  <a:lnTo>
                    <a:pt x="1495" y="78"/>
                  </a:lnTo>
                  <a:lnTo>
                    <a:pt x="1569" y="111"/>
                  </a:lnTo>
                  <a:lnTo>
                    <a:pt x="1640" y="149"/>
                  </a:lnTo>
                  <a:lnTo>
                    <a:pt x="1707" y="192"/>
                  </a:lnTo>
                  <a:lnTo>
                    <a:pt x="1772" y="240"/>
                  </a:lnTo>
                  <a:lnTo>
                    <a:pt x="1832" y="292"/>
                  </a:lnTo>
                  <a:lnTo>
                    <a:pt x="1888" y="348"/>
                  </a:lnTo>
                  <a:lnTo>
                    <a:pt x="1940" y="410"/>
                  </a:lnTo>
                  <a:lnTo>
                    <a:pt x="1988" y="473"/>
                  </a:lnTo>
                  <a:lnTo>
                    <a:pt x="2032" y="540"/>
                  </a:lnTo>
                  <a:lnTo>
                    <a:pt x="2069" y="612"/>
                  </a:lnTo>
                  <a:lnTo>
                    <a:pt x="2102" y="686"/>
                  </a:lnTo>
                  <a:lnTo>
                    <a:pt x="2129" y="762"/>
                  </a:lnTo>
                  <a:lnTo>
                    <a:pt x="2151" y="841"/>
                  </a:lnTo>
                  <a:lnTo>
                    <a:pt x="2168" y="923"/>
                  </a:lnTo>
                  <a:lnTo>
                    <a:pt x="2177" y="1006"/>
                  </a:lnTo>
                  <a:lnTo>
                    <a:pt x="2180" y="1091"/>
                  </a:lnTo>
                  <a:lnTo>
                    <a:pt x="2177" y="1177"/>
                  </a:lnTo>
                  <a:lnTo>
                    <a:pt x="2168" y="1260"/>
                  </a:lnTo>
                  <a:lnTo>
                    <a:pt x="2151" y="1341"/>
                  </a:lnTo>
                  <a:lnTo>
                    <a:pt x="2129" y="1420"/>
                  </a:lnTo>
                  <a:lnTo>
                    <a:pt x="2102" y="1497"/>
                  </a:lnTo>
                  <a:lnTo>
                    <a:pt x="2069" y="1571"/>
                  </a:lnTo>
                  <a:lnTo>
                    <a:pt x="2032" y="1641"/>
                  </a:lnTo>
                  <a:lnTo>
                    <a:pt x="1988" y="1709"/>
                  </a:lnTo>
                  <a:lnTo>
                    <a:pt x="1940" y="1773"/>
                  </a:lnTo>
                  <a:lnTo>
                    <a:pt x="1888" y="1833"/>
                  </a:lnTo>
                  <a:lnTo>
                    <a:pt x="1832" y="1890"/>
                  </a:lnTo>
                  <a:lnTo>
                    <a:pt x="1772" y="1942"/>
                  </a:lnTo>
                  <a:lnTo>
                    <a:pt x="1707" y="1989"/>
                  </a:lnTo>
                  <a:lnTo>
                    <a:pt x="1640" y="2033"/>
                  </a:lnTo>
                  <a:lnTo>
                    <a:pt x="1569" y="2070"/>
                  </a:lnTo>
                  <a:lnTo>
                    <a:pt x="1495" y="2104"/>
                  </a:lnTo>
                  <a:lnTo>
                    <a:pt x="1418" y="2131"/>
                  </a:lnTo>
                  <a:lnTo>
                    <a:pt x="1339" y="2153"/>
                  </a:lnTo>
                  <a:lnTo>
                    <a:pt x="1258" y="2169"/>
                  </a:lnTo>
                  <a:lnTo>
                    <a:pt x="1175" y="2179"/>
                  </a:lnTo>
                  <a:lnTo>
                    <a:pt x="1090" y="2182"/>
                  </a:lnTo>
                  <a:lnTo>
                    <a:pt x="1005" y="2179"/>
                  </a:lnTo>
                  <a:lnTo>
                    <a:pt x="922" y="2169"/>
                  </a:lnTo>
                  <a:lnTo>
                    <a:pt x="839" y="2153"/>
                  </a:lnTo>
                  <a:lnTo>
                    <a:pt x="760" y="2131"/>
                  </a:lnTo>
                  <a:lnTo>
                    <a:pt x="685" y="2104"/>
                  </a:lnTo>
                  <a:lnTo>
                    <a:pt x="611" y="2070"/>
                  </a:lnTo>
                  <a:lnTo>
                    <a:pt x="540" y="2032"/>
                  </a:lnTo>
                  <a:lnTo>
                    <a:pt x="472" y="1989"/>
                  </a:lnTo>
                  <a:lnTo>
                    <a:pt x="408" y="1942"/>
                  </a:lnTo>
                  <a:lnTo>
                    <a:pt x="348" y="1890"/>
                  </a:lnTo>
                  <a:lnTo>
                    <a:pt x="292" y="1832"/>
                  </a:lnTo>
                  <a:lnTo>
                    <a:pt x="239" y="1772"/>
                  </a:lnTo>
                  <a:lnTo>
                    <a:pt x="191" y="1709"/>
                  </a:lnTo>
                  <a:lnTo>
                    <a:pt x="148" y="1640"/>
                  </a:lnTo>
                  <a:lnTo>
                    <a:pt x="110" y="1569"/>
                  </a:lnTo>
                  <a:lnTo>
                    <a:pt x="78" y="1496"/>
                  </a:lnTo>
                  <a:lnTo>
                    <a:pt x="49" y="1420"/>
                  </a:lnTo>
                  <a:lnTo>
                    <a:pt x="28" y="1340"/>
                  </a:lnTo>
                  <a:lnTo>
                    <a:pt x="12" y="1259"/>
                  </a:lnTo>
                  <a:lnTo>
                    <a:pt x="3" y="1176"/>
                  </a:lnTo>
                  <a:lnTo>
                    <a:pt x="0" y="1090"/>
                  </a:lnTo>
                  <a:lnTo>
                    <a:pt x="3" y="1005"/>
                  </a:lnTo>
                  <a:lnTo>
                    <a:pt x="12" y="922"/>
                  </a:lnTo>
                  <a:lnTo>
                    <a:pt x="28" y="841"/>
                  </a:lnTo>
                  <a:lnTo>
                    <a:pt x="49" y="762"/>
                  </a:lnTo>
                  <a:lnTo>
                    <a:pt x="78" y="685"/>
                  </a:lnTo>
                  <a:lnTo>
                    <a:pt x="110" y="611"/>
                  </a:lnTo>
                  <a:lnTo>
                    <a:pt x="148" y="540"/>
                  </a:lnTo>
                  <a:lnTo>
                    <a:pt x="191" y="473"/>
                  </a:lnTo>
                  <a:lnTo>
                    <a:pt x="239" y="408"/>
                  </a:lnTo>
                  <a:lnTo>
                    <a:pt x="292" y="348"/>
                  </a:lnTo>
                  <a:lnTo>
                    <a:pt x="348" y="292"/>
                  </a:lnTo>
                  <a:lnTo>
                    <a:pt x="408" y="240"/>
                  </a:lnTo>
                  <a:lnTo>
                    <a:pt x="472" y="192"/>
                  </a:lnTo>
                  <a:lnTo>
                    <a:pt x="540" y="149"/>
                  </a:lnTo>
                  <a:lnTo>
                    <a:pt x="611" y="111"/>
                  </a:lnTo>
                  <a:lnTo>
                    <a:pt x="685" y="78"/>
                  </a:lnTo>
                  <a:lnTo>
                    <a:pt x="760" y="51"/>
                  </a:lnTo>
                  <a:lnTo>
                    <a:pt x="839" y="29"/>
                  </a:lnTo>
                  <a:lnTo>
                    <a:pt x="922" y="12"/>
                  </a:lnTo>
                  <a:lnTo>
                    <a:pt x="1005" y="3"/>
                  </a:lnTo>
                  <a:lnTo>
                    <a:pt x="10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97" name="Group 160"/>
          <p:cNvGrpSpPr/>
          <p:nvPr/>
        </p:nvGrpSpPr>
        <p:grpSpPr>
          <a:xfrm>
            <a:off x="7499002" y="1727455"/>
            <a:ext cx="531812" cy="531813"/>
            <a:chOff x="4392613" y="2700338"/>
            <a:chExt cx="531812" cy="531813"/>
          </a:xfrm>
          <a:solidFill>
            <a:srgbClr val="000000"/>
          </a:solidFill>
        </p:grpSpPr>
        <p:sp>
          <p:nvSpPr>
            <p:cNvPr id="1998" name="Freeform 115"/>
            <p:cNvSpPr>
              <a:spLocks noEditPoints="1"/>
            </p:cNvSpPr>
            <p:nvPr/>
          </p:nvSpPr>
          <p:spPr bwMode="auto">
            <a:xfrm>
              <a:off x="4392613" y="2757488"/>
              <a:ext cx="474662" cy="474663"/>
            </a:xfrm>
            <a:custGeom>
              <a:avLst/>
              <a:gdLst>
                <a:gd name="T0" fmla="*/ 1220 w 2991"/>
                <a:gd name="T1" fmla="*/ 219 h 2993"/>
                <a:gd name="T2" fmla="*/ 966 w 2991"/>
                <a:gd name="T3" fmla="*/ 302 h 2993"/>
                <a:gd name="T4" fmla="*/ 738 w 2991"/>
                <a:gd name="T5" fmla="*/ 433 h 2993"/>
                <a:gd name="T6" fmla="*/ 541 w 2991"/>
                <a:gd name="T7" fmla="*/ 605 h 2993"/>
                <a:gd name="T8" fmla="*/ 383 w 2991"/>
                <a:gd name="T9" fmla="*/ 814 h 2993"/>
                <a:gd name="T10" fmla="*/ 267 w 2991"/>
                <a:gd name="T11" fmla="*/ 1050 h 2993"/>
                <a:gd name="T12" fmla="*/ 202 w 2991"/>
                <a:gd name="T13" fmla="*/ 1312 h 2993"/>
                <a:gd name="T14" fmla="*/ 193 w 2991"/>
                <a:gd name="T15" fmla="*/ 1590 h 2993"/>
                <a:gd name="T16" fmla="*/ 241 w 2991"/>
                <a:gd name="T17" fmla="*/ 1858 h 2993"/>
                <a:gd name="T18" fmla="*/ 340 w 2991"/>
                <a:gd name="T19" fmla="*/ 2104 h 2993"/>
                <a:gd name="T20" fmla="*/ 485 w 2991"/>
                <a:gd name="T21" fmla="*/ 2323 h 2993"/>
                <a:gd name="T22" fmla="*/ 670 w 2991"/>
                <a:gd name="T23" fmla="*/ 2508 h 2993"/>
                <a:gd name="T24" fmla="*/ 888 w 2991"/>
                <a:gd name="T25" fmla="*/ 2653 h 2993"/>
                <a:gd name="T26" fmla="*/ 1134 w 2991"/>
                <a:gd name="T27" fmla="*/ 2753 h 2993"/>
                <a:gd name="T28" fmla="*/ 1402 w 2991"/>
                <a:gd name="T29" fmla="*/ 2800 h 2993"/>
                <a:gd name="T30" fmla="*/ 1680 w 2991"/>
                <a:gd name="T31" fmla="*/ 2791 h 2993"/>
                <a:gd name="T32" fmla="*/ 1941 w 2991"/>
                <a:gd name="T33" fmla="*/ 2725 h 2993"/>
                <a:gd name="T34" fmla="*/ 2178 w 2991"/>
                <a:gd name="T35" fmla="*/ 2610 h 2993"/>
                <a:gd name="T36" fmla="*/ 2386 w 2991"/>
                <a:gd name="T37" fmla="*/ 2452 h 2993"/>
                <a:gd name="T38" fmla="*/ 2559 w 2991"/>
                <a:gd name="T39" fmla="*/ 2254 h 2993"/>
                <a:gd name="T40" fmla="*/ 2690 w 2991"/>
                <a:gd name="T41" fmla="*/ 2027 h 2993"/>
                <a:gd name="T42" fmla="*/ 2772 w 2991"/>
                <a:gd name="T43" fmla="*/ 1772 h 2993"/>
                <a:gd name="T44" fmla="*/ 1495 w 2991"/>
                <a:gd name="T45" fmla="*/ 1592 h 2993"/>
                <a:gd name="T46" fmla="*/ 1436 w 2991"/>
                <a:gd name="T47" fmla="*/ 1571 h 2993"/>
                <a:gd name="T48" fmla="*/ 1402 w 2991"/>
                <a:gd name="T49" fmla="*/ 1518 h 2993"/>
                <a:gd name="T50" fmla="*/ 1495 w 2991"/>
                <a:gd name="T51" fmla="*/ 0 h 2993"/>
                <a:gd name="T52" fmla="*/ 1555 w 2991"/>
                <a:gd name="T53" fmla="*/ 21 h 2993"/>
                <a:gd name="T54" fmla="*/ 1588 w 2991"/>
                <a:gd name="T55" fmla="*/ 73 h 2993"/>
                <a:gd name="T56" fmla="*/ 2896 w 2991"/>
                <a:gd name="T57" fmla="*/ 1402 h 2993"/>
                <a:gd name="T58" fmla="*/ 2955 w 2991"/>
                <a:gd name="T59" fmla="*/ 1422 h 2993"/>
                <a:gd name="T60" fmla="*/ 2989 w 2991"/>
                <a:gd name="T61" fmla="*/ 1475 h 2993"/>
                <a:gd name="T62" fmla="*/ 2978 w 2991"/>
                <a:gd name="T63" fmla="*/ 1692 h 2993"/>
                <a:gd name="T64" fmla="*/ 2915 w 2991"/>
                <a:gd name="T65" fmla="*/ 1970 h 2993"/>
                <a:gd name="T66" fmla="*/ 2802 w 2991"/>
                <a:gd name="T67" fmla="*/ 2225 h 2993"/>
                <a:gd name="T68" fmla="*/ 2646 w 2991"/>
                <a:gd name="T69" fmla="*/ 2453 h 2993"/>
                <a:gd name="T70" fmla="*/ 2451 w 2991"/>
                <a:gd name="T71" fmla="*/ 2648 h 2993"/>
                <a:gd name="T72" fmla="*/ 2223 w 2991"/>
                <a:gd name="T73" fmla="*/ 2804 h 2993"/>
                <a:gd name="T74" fmla="*/ 1968 w 2991"/>
                <a:gd name="T75" fmla="*/ 2917 h 2993"/>
                <a:gd name="T76" fmla="*/ 1690 w 2991"/>
                <a:gd name="T77" fmla="*/ 2981 h 2993"/>
                <a:gd name="T78" fmla="*/ 1397 w 2991"/>
                <a:gd name="T79" fmla="*/ 2990 h 2993"/>
                <a:gd name="T80" fmla="*/ 1114 w 2991"/>
                <a:gd name="T81" fmla="*/ 2944 h 2993"/>
                <a:gd name="T82" fmla="*/ 850 w 2991"/>
                <a:gd name="T83" fmla="*/ 2847 h 2993"/>
                <a:gd name="T84" fmla="*/ 612 w 2991"/>
                <a:gd name="T85" fmla="*/ 2704 h 2993"/>
                <a:gd name="T86" fmla="*/ 406 w 2991"/>
                <a:gd name="T87" fmla="*/ 2521 h 2993"/>
                <a:gd name="T88" fmla="*/ 237 w 2991"/>
                <a:gd name="T89" fmla="*/ 2303 h 2993"/>
                <a:gd name="T90" fmla="*/ 108 w 2991"/>
                <a:gd name="T91" fmla="*/ 2057 h 2993"/>
                <a:gd name="T92" fmla="*/ 28 w 2991"/>
                <a:gd name="T93" fmla="*/ 1786 h 2993"/>
                <a:gd name="T94" fmla="*/ 0 w 2991"/>
                <a:gd name="T95" fmla="*/ 1497 h 2993"/>
                <a:gd name="T96" fmla="*/ 28 w 2991"/>
                <a:gd name="T97" fmla="*/ 1207 h 2993"/>
                <a:gd name="T98" fmla="*/ 108 w 2991"/>
                <a:gd name="T99" fmla="*/ 936 h 2993"/>
                <a:gd name="T100" fmla="*/ 237 w 2991"/>
                <a:gd name="T101" fmla="*/ 690 h 2993"/>
                <a:gd name="T102" fmla="*/ 406 w 2991"/>
                <a:gd name="T103" fmla="*/ 472 h 2993"/>
                <a:gd name="T104" fmla="*/ 612 w 2991"/>
                <a:gd name="T105" fmla="*/ 290 h 2993"/>
                <a:gd name="T106" fmla="*/ 850 w 2991"/>
                <a:gd name="T107" fmla="*/ 147 h 2993"/>
                <a:gd name="T108" fmla="*/ 1114 w 2991"/>
                <a:gd name="T109" fmla="*/ 50 h 2993"/>
                <a:gd name="T110" fmla="*/ 1397 w 2991"/>
                <a:gd name="T111" fmla="*/ 4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91" h="2993">
                  <a:moveTo>
                    <a:pt x="1400" y="194"/>
                  </a:moveTo>
                  <a:lnTo>
                    <a:pt x="1310" y="204"/>
                  </a:lnTo>
                  <a:lnTo>
                    <a:pt x="1220" y="219"/>
                  </a:lnTo>
                  <a:lnTo>
                    <a:pt x="1133" y="242"/>
                  </a:lnTo>
                  <a:lnTo>
                    <a:pt x="1048" y="269"/>
                  </a:lnTo>
                  <a:lnTo>
                    <a:pt x="966" y="302"/>
                  </a:lnTo>
                  <a:lnTo>
                    <a:pt x="887" y="341"/>
                  </a:lnTo>
                  <a:lnTo>
                    <a:pt x="810" y="385"/>
                  </a:lnTo>
                  <a:lnTo>
                    <a:pt x="738" y="433"/>
                  </a:lnTo>
                  <a:lnTo>
                    <a:pt x="669" y="486"/>
                  </a:lnTo>
                  <a:lnTo>
                    <a:pt x="603" y="544"/>
                  </a:lnTo>
                  <a:lnTo>
                    <a:pt x="541" y="605"/>
                  </a:lnTo>
                  <a:lnTo>
                    <a:pt x="484" y="671"/>
                  </a:lnTo>
                  <a:lnTo>
                    <a:pt x="431" y="740"/>
                  </a:lnTo>
                  <a:lnTo>
                    <a:pt x="383" y="814"/>
                  </a:lnTo>
                  <a:lnTo>
                    <a:pt x="339" y="889"/>
                  </a:lnTo>
                  <a:lnTo>
                    <a:pt x="301" y="969"/>
                  </a:lnTo>
                  <a:lnTo>
                    <a:pt x="267" y="1050"/>
                  </a:lnTo>
                  <a:lnTo>
                    <a:pt x="240" y="1135"/>
                  </a:lnTo>
                  <a:lnTo>
                    <a:pt x="218" y="1223"/>
                  </a:lnTo>
                  <a:lnTo>
                    <a:pt x="202" y="1312"/>
                  </a:lnTo>
                  <a:lnTo>
                    <a:pt x="193" y="1404"/>
                  </a:lnTo>
                  <a:lnTo>
                    <a:pt x="190" y="1497"/>
                  </a:lnTo>
                  <a:lnTo>
                    <a:pt x="193" y="1590"/>
                  </a:lnTo>
                  <a:lnTo>
                    <a:pt x="202" y="1682"/>
                  </a:lnTo>
                  <a:lnTo>
                    <a:pt x="218" y="1770"/>
                  </a:lnTo>
                  <a:lnTo>
                    <a:pt x="241" y="1858"/>
                  </a:lnTo>
                  <a:lnTo>
                    <a:pt x="268" y="1943"/>
                  </a:lnTo>
                  <a:lnTo>
                    <a:pt x="301" y="2025"/>
                  </a:lnTo>
                  <a:lnTo>
                    <a:pt x="340" y="2104"/>
                  </a:lnTo>
                  <a:lnTo>
                    <a:pt x="383" y="2181"/>
                  </a:lnTo>
                  <a:lnTo>
                    <a:pt x="432" y="2253"/>
                  </a:lnTo>
                  <a:lnTo>
                    <a:pt x="485" y="2323"/>
                  </a:lnTo>
                  <a:lnTo>
                    <a:pt x="542" y="2388"/>
                  </a:lnTo>
                  <a:lnTo>
                    <a:pt x="604" y="2451"/>
                  </a:lnTo>
                  <a:lnTo>
                    <a:pt x="670" y="2508"/>
                  </a:lnTo>
                  <a:lnTo>
                    <a:pt x="739" y="2561"/>
                  </a:lnTo>
                  <a:lnTo>
                    <a:pt x="811" y="2610"/>
                  </a:lnTo>
                  <a:lnTo>
                    <a:pt x="888" y="2653"/>
                  </a:lnTo>
                  <a:lnTo>
                    <a:pt x="968" y="2692"/>
                  </a:lnTo>
                  <a:lnTo>
                    <a:pt x="1049" y="2724"/>
                  </a:lnTo>
                  <a:lnTo>
                    <a:pt x="1134" y="2753"/>
                  </a:lnTo>
                  <a:lnTo>
                    <a:pt x="1222" y="2774"/>
                  </a:lnTo>
                  <a:lnTo>
                    <a:pt x="1311" y="2791"/>
                  </a:lnTo>
                  <a:lnTo>
                    <a:pt x="1402" y="2800"/>
                  </a:lnTo>
                  <a:lnTo>
                    <a:pt x="1495" y="2803"/>
                  </a:lnTo>
                  <a:lnTo>
                    <a:pt x="1588" y="2800"/>
                  </a:lnTo>
                  <a:lnTo>
                    <a:pt x="1680" y="2791"/>
                  </a:lnTo>
                  <a:lnTo>
                    <a:pt x="1769" y="2774"/>
                  </a:lnTo>
                  <a:lnTo>
                    <a:pt x="1857" y="2753"/>
                  </a:lnTo>
                  <a:lnTo>
                    <a:pt x="1941" y="2725"/>
                  </a:lnTo>
                  <a:lnTo>
                    <a:pt x="2023" y="2692"/>
                  </a:lnTo>
                  <a:lnTo>
                    <a:pt x="2103" y="2654"/>
                  </a:lnTo>
                  <a:lnTo>
                    <a:pt x="2178" y="2610"/>
                  </a:lnTo>
                  <a:lnTo>
                    <a:pt x="2252" y="2562"/>
                  </a:lnTo>
                  <a:lnTo>
                    <a:pt x="2321" y="2509"/>
                  </a:lnTo>
                  <a:lnTo>
                    <a:pt x="2386" y="2452"/>
                  </a:lnTo>
                  <a:lnTo>
                    <a:pt x="2448" y="2389"/>
                  </a:lnTo>
                  <a:lnTo>
                    <a:pt x="2506" y="2324"/>
                  </a:lnTo>
                  <a:lnTo>
                    <a:pt x="2559" y="2254"/>
                  </a:lnTo>
                  <a:lnTo>
                    <a:pt x="2607" y="2182"/>
                  </a:lnTo>
                  <a:lnTo>
                    <a:pt x="2651" y="2105"/>
                  </a:lnTo>
                  <a:lnTo>
                    <a:pt x="2690" y="2027"/>
                  </a:lnTo>
                  <a:lnTo>
                    <a:pt x="2722" y="1944"/>
                  </a:lnTo>
                  <a:lnTo>
                    <a:pt x="2750" y="1859"/>
                  </a:lnTo>
                  <a:lnTo>
                    <a:pt x="2772" y="1772"/>
                  </a:lnTo>
                  <a:lnTo>
                    <a:pt x="2788" y="1683"/>
                  </a:lnTo>
                  <a:lnTo>
                    <a:pt x="2798" y="1592"/>
                  </a:lnTo>
                  <a:lnTo>
                    <a:pt x="1495" y="1592"/>
                  </a:lnTo>
                  <a:lnTo>
                    <a:pt x="1474" y="1590"/>
                  </a:lnTo>
                  <a:lnTo>
                    <a:pt x="1454" y="1583"/>
                  </a:lnTo>
                  <a:lnTo>
                    <a:pt x="1436" y="1571"/>
                  </a:lnTo>
                  <a:lnTo>
                    <a:pt x="1421" y="1556"/>
                  </a:lnTo>
                  <a:lnTo>
                    <a:pt x="1410" y="1539"/>
                  </a:lnTo>
                  <a:lnTo>
                    <a:pt x="1402" y="1518"/>
                  </a:lnTo>
                  <a:lnTo>
                    <a:pt x="1400" y="1497"/>
                  </a:lnTo>
                  <a:lnTo>
                    <a:pt x="1400" y="194"/>
                  </a:lnTo>
                  <a:close/>
                  <a:moveTo>
                    <a:pt x="1495" y="0"/>
                  </a:moveTo>
                  <a:lnTo>
                    <a:pt x="1517" y="3"/>
                  </a:lnTo>
                  <a:lnTo>
                    <a:pt x="1537" y="10"/>
                  </a:lnTo>
                  <a:lnTo>
                    <a:pt x="1555" y="21"/>
                  </a:lnTo>
                  <a:lnTo>
                    <a:pt x="1570" y="35"/>
                  </a:lnTo>
                  <a:lnTo>
                    <a:pt x="1581" y="53"/>
                  </a:lnTo>
                  <a:lnTo>
                    <a:pt x="1588" y="73"/>
                  </a:lnTo>
                  <a:lnTo>
                    <a:pt x="1590" y="96"/>
                  </a:lnTo>
                  <a:lnTo>
                    <a:pt x="1590" y="1402"/>
                  </a:lnTo>
                  <a:lnTo>
                    <a:pt x="2896" y="1402"/>
                  </a:lnTo>
                  <a:lnTo>
                    <a:pt x="2918" y="1404"/>
                  </a:lnTo>
                  <a:lnTo>
                    <a:pt x="2938" y="1411"/>
                  </a:lnTo>
                  <a:lnTo>
                    <a:pt x="2955" y="1422"/>
                  </a:lnTo>
                  <a:lnTo>
                    <a:pt x="2970" y="1438"/>
                  </a:lnTo>
                  <a:lnTo>
                    <a:pt x="2982" y="1455"/>
                  </a:lnTo>
                  <a:lnTo>
                    <a:pt x="2989" y="1475"/>
                  </a:lnTo>
                  <a:lnTo>
                    <a:pt x="2991" y="1497"/>
                  </a:lnTo>
                  <a:lnTo>
                    <a:pt x="2988" y="1595"/>
                  </a:lnTo>
                  <a:lnTo>
                    <a:pt x="2978" y="1692"/>
                  </a:lnTo>
                  <a:lnTo>
                    <a:pt x="2963" y="1786"/>
                  </a:lnTo>
                  <a:lnTo>
                    <a:pt x="2942" y="1879"/>
                  </a:lnTo>
                  <a:lnTo>
                    <a:pt x="2915" y="1970"/>
                  </a:lnTo>
                  <a:lnTo>
                    <a:pt x="2883" y="2057"/>
                  </a:lnTo>
                  <a:lnTo>
                    <a:pt x="2845" y="2142"/>
                  </a:lnTo>
                  <a:lnTo>
                    <a:pt x="2802" y="2225"/>
                  </a:lnTo>
                  <a:lnTo>
                    <a:pt x="2754" y="2303"/>
                  </a:lnTo>
                  <a:lnTo>
                    <a:pt x="2702" y="2380"/>
                  </a:lnTo>
                  <a:lnTo>
                    <a:pt x="2646" y="2453"/>
                  </a:lnTo>
                  <a:lnTo>
                    <a:pt x="2584" y="2521"/>
                  </a:lnTo>
                  <a:lnTo>
                    <a:pt x="2519" y="2586"/>
                  </a:lnTo>
                  <a:lnTo>
                    <a:pt x="2451" y="2648"/>
                  </a:lnTo>
                  <a:lnTo>
                    <a:pt x="2378" y="2704"/>
                  </a:lnTo>
                  <a:lnTo>
                    <a:pt x="2302" y="2756"/>
                  </a:lnTo>
                  <a:lnTo>
                    <a:pt x="2223" y="2804"/>
                  </a:lnTo>
                  <a:lnTo>
                    <a:pt x="2140" y="2847"/>
                  </a:lnTo>
                  <a:lnTo>
                    <a:pt x="2056" y="2885"/>
                  </a:lnTo>
                  <a:lnTo>
                    <a:pt x="1968" y="2917"/>
                  </a:lnTo>
                  <a:lnTo>
                    <a:pt x="1877" y="2944"/>
                  </a:lnTo>
                  <a:lnTo>
                    <a:pt x="1785" y="2965"/>
                  </a:lnTo>
                  <a:lnTo>
                    <a:pt x="1690" y="2981"/>
                  </a:lnTo>
                  <a:lnTo>
                    <a:pt x="1593" y="2990"/>
                  </a:lnTo>
                  <a:lnTo>
                    <a:pt x="1495" y="2993"/>
                  </a:lnTo>
                  <a:lnTo>
                    <a:pt x="1397" y="2990"/>
                  </a:lnTo>
                  <a:lnTo>
                    <a:pt x="1300" y="2981"/>
                  </a:lnTo>
                  <a:lnTo>
                    <a:pt x="1206" y="2965"/>
                  </a:lnTo>
                  <a:lnTo>
                    <a:pt x="1114" y="2944"/>
                  </a:lnTo>
                  <a:lnTo>
                    <a:pt x="1023" y="2917"/>
                  </a:lnTo>
                  <a:lnTo>
                    <a:pt x="935" y="2885"/>
                  </a:lnTo>
                  <a:lnTo>
                    <a:pt x="850" y="2847"/>
                  </a:lnTo>
                  <a:lnTo>
                    <a:pt x="768" y="2804"/>
                  </a:lnTo>
                  <a:lnTo>
                    <a:pt x="689" y="2756"/>
                  </a:lnTo>
                  <a:lnTo>
                    <a:pt x="612" y="2704"/>
                  </a:lnTo>
                  <a:lnTo>
                    <a:pt x="540" y="2648"/>
                  </a:lnTo>
                  <a:lnTo>
                    <a:pt x="472" y="2586"/>
                  </a:lnTo>
                  <a:lnTo>
                    <a:pt x="406" y="2521"/>
                  </a:lnTo>
                  <a:lnTo>
                    <a:pt x="345" y="2453"/>
                  </a:lnTo>
                  <a:lnTo>
                    <a:pt x="289" y="2380"/>
                  </a:lnTo>
                  <a:lnTo>
                    <a:pt x="237" y="2303"/>
                  </a:lnTo>
                  <a:lnTo>
                    <a:pt x="189" y="2225"/>
                  </a:lnTo>
                  <a:lnTo>
                    <a:pt x="146" y="2142"/>
                  </a:lnTo>
                  <a:lnTo>
                    <a:pt x="108" y="2057"/>
                  </a:lnTo>
                  <a:lnTo>
                    <a:pt x="76" y="1970"/>
                  </a:lnTo>
                  <a:lnTo>
                    <a:pt x="49" y="1879"/>
                  </a:lnTo>
                  <a:lnTo>
                    <a:pt x="28" y="1786"/>
                  </a:lnTo>
                  <a:lnTo>
                    <a:pt x="12" y="1692"/>
                  </a:lnTo>
                  <a:lnTo>
                    <a:pt x="3" y="1595"/>
                  </a:lnTo>
                  <a:lnTo>
                    <a:pt x="0" y="1497"/>
                  </a:lnTo>
                  <a:lnTo>
                    <a:pt x="3" y="1399"/>
                  </a:lnTo>
                  <a:lnTo>
                    <a:pt x="12" y="1302"/>
                  </a:lnTo>
                  <a:lnTo>
                    <a:pt x="28" y="1207"/>
                  </a:lnTo>
                  <a:lnTo>
                    <a:pt x="49" y="1115"/>
                  </a:lnTo>
                  <a:lnTo>
                    <a:pt x="76" y="1024"/>
                  </a:lnTo>
                  <a:lnTo>
                    <a:pt x="108" y="936"/>
                  </a:lnTo>
                  <a:lnTo>
                    <a:pt x="146" y="851"/>
                  </a:lnTo>
                  <a:lnTo>
                    <a:pt x="189" y="769"/>
                  </a:lnTo>
                  <a:lnTo>
                    <a:pt x="237" y="690"/>
                  </a:lnTo>
                  <a:lnTo>
                    <a:pt x="289" y="613"/>
                  </a:lnTo>
                  <a:lnTo>
                    <a:pt x="345" y="541"/>
                  </a:lnTo>
                  <a:lnTo>
                    <a:pt x="406" y="472"/>
                  </a:lnTo>
                  <a:lnTo>
                    <a:pt x="472" y="407"/>
                  </a:lnTo>
                  <a:lnTo>
                    <a:pt x="540" y="346"/>
                  </a:lnTo>
                  <a:lnTo>
                    <a:pt x="612" y="290"/>
                  </a:lnTo>
                  <a:lnTo>
                    <a:pt x="689" y="237"/>
                  </a:lnTo>
                  <a:lnTo>
                    <a:pt x="768" y="190"/>
                  </a:lnTo>
                  <a:lnTo>
                    <a:pt x="850" y="147"/>
                  </a:lnTo>
                  <a:lnTo>
                    <a:pt x="935" y="109"/>
                  </a:lnTo>
                  <a:lnTo>
                    <a:pt x="1023" y="76"/>
                  </a:lnTo>
                  <a:lnTo>
                    <a:pt x="1114" y="50"/>
                  </a:lnTo>
                  <a:lnTo>
                    <a:pt x="1206" y="28"/>
                  </a:lnTo>
                  <a:lnTo>
                    <a:pt x="1300" y="13"/>
                  </a:lnTo>
                  <a:lnTo>
                    <a:pt x="1397" y="4"/>
                  </a:lnTo>
                  <a:lnTo>
                    <a:pt x="14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Freeform 116"/>
            <p:cNvSpPr>
              <a:spLocks noEditPoints="1"/>
            </p:cNvSpPr>
            <p:nvPr/>
          </p:nvSpPr>
          <p:spPr bwMode="auto">
            <a:xfrm>
              <a:off x="4672013" y="2700338"/>
              <a:ext cx="252412" cy="252413"/>
            </a:xfrm>
            <a:custGeom>
              <a:avLst/>
              <a:gdLst>
                <a:gd name="T0" fmla="*/ 190 w 1590"/>
                <a:gd name="T1" fmla="*/ 1402 h 1592"/>
                <a:gd name="T2" fmla="*/ 1388 w 1590"/>
                <a:gd name="T3" fmla="*/ 1318 h 1592"/>
                <a:gd name="T4" fmla="*/ 1353 w 1590"/>
                <a:gd name="T5" fmla="*/ 1152 h 1592"/>
                <a:gd name="T6" fmla="*/ 1298 w 1590"/>
                <a:gd name="T7" fmla="*/ 992 h 1592"/>
                <a:gd name="T8" fmla="*/ 1223 w 1590"/>
                <a:gd name="T9" fmla="*/ 841 h 1592"/>
                <a:gd name="T10" fmla="*/ 1128 w 1590"/>
                <a:gd name="T11" fmla="*/ 700 h 1592"/>
                <a:gd name="T12" fmla="*/ 1014 w 1590"/>
                <a:gd name="T13" fmla="*/ 571 h 1592"/>
                <a:gd name="T14" fmla="*/ 887 w 1590"/>
                <a:gd name="T15" fmla="*/ 460 h 1592"/>
                <a:gd name="T16" fmla="*/ 747 w 1590"/>
                <a:gd name="T17" fmla="*/ 367 h 1592"/>
                <a:gd name="T18" fmla="*/ 597 w 1590"/>
                <a:gd name="T19" fmla="*/ 292 h 1592"/>
                <a:gd name="T20" fmla="*/ 439 w 1590"/>
                <a:gd name="T21" fmla="*/ 237 h 1592"/>
                <a:gd name="T22" fmla="*/ 273 w 1590"/>
                <a:gd name="T23" fmla="*/ 203 h 1592"/>
                <a:gd name="T24" fmla="*/ 95 w 1590"/>
                <a:gd name="T25" fmla="*/ 0 h 1592"/>
                <a:gd name="T26" fmla="*/ 276 w 1590"/>
                <a:gd name="T27" fmla="*/ 11 h 1592"/>
                <a:gd name="T28" fmla="*/ 455 w 1590"/>
                <a:gd name="T29" fmla="*/ 44 h 1592"/>
                <a:gd name="T30" fmla="*/ 626 w 1590"/>
                <a:gd name="T31" fmla="*/ 98 h 1592"/>
                <a:gd name="T32" fmla="*/ 790 w 1590"/>
                <a:gd name="T33" fmla="*/ 173 h 1592"/>
                <a:gd name="T34" fmla="*/ 944 w 1590"/>
                <a:gd name="T35" fmla="*/ 266 h 1592"/>
                <a:gd name="T36" fmla="*/ 1087 w 1590"/>
                <a:gd name="T37" fmla="*/ 377 h 1592"/>
                <a:gd name="T38" fmla="*/ 1215 w 1590"/>
                <a:gd name="T39" fmla="*/ 507 h 1592"/>
                <a:gd name="T40" fmla="*/ 1327 w 1590"/>
                <a:gd name="T41" fmla="*/ 649 h 1592"/>
                <a:gd name="T42" fmla="*/ 1420 w 1590"/>
                <a:gd name="T43" fmla="*/ 803 h 1592"/>
                <a:gd name="T44" fmla="*/ 1492 w 1590"/>
                <a:gd name="T45" fmla="*/ 965 h 1592"/>
                <a:gd name="T46" fmla="*/ 1546 w 1590"/>
                <a:gd name="T47" fmla="*/ 1136 h 1592"/>
                <a:gd name="T48" fmla="*/ 1579 w 1590"/>
                <a:gd name="T49" fmla="*/ 1311 h 1592"/>
                <a:gd name="T50" fmla="*/ 1590 w 1590"/>
                <a:gd name="T51" fmla="*/ 1492 h 1592"/>
                <a:gd name="T52" fmla="*/ 1588 w 1590"/>
                <a:gd name="T53" fmla="*/ 1519 h 1592"/>
                <a:gd name="T54" fmla="*/ 1570 w 1590"/>
                <a:gd name="T55" fmla="*/ 1556 h 1592"/>
                <a:gd name="T56" fmla="*/ 1537 w 1590"/>
                <a:gd name="T57" fmla="*/ 1582 h 1592"/>
                <a:gd name="T58" fmla="*/ 1495 w 1590"/>
                <a:gd name="T59" fmla="*/ 1592 h 1592"/>
                <a:gd name="T60" fmla="*/ 72 w 1590"/>
                <a:gd name="T61" fmla="*/ 1589 h 1592"/>
                <a:gd name="T62" fmla="*/ 34 w 1590"/>
                <a:gd name="T63" fmla="*/ 1571 h 1592"/>
                <a:gd name="T64" fmla="*/ 9 w 1590"/>
                <a:gd name="T65" fmla="*/ 1539 h 1592"/>
                <a:gd name="T66" fmla="*/ 0 w 1590"/>
                <a:gd name="T67" fmla="*/ 1497 h 1592"/>
                <a:gd name="T68" fmla="*/ 2 w 1590"/>
                <a:gd name="T69" fmla="*/ 74 h 1592"/>
                <a:gd name="T70" fmla="*/ 20 w 1590"/>
                <a:gd name="T71" fmla="*/ 36 h 1592"/>
                <a:gd name="T72" fmla="*/ 53 w 1590"/>
                <a:gd name="T73" fmla="*/ 10 h 1592"/>
                <a:gd name="T74" fmla="*/ 95 w 1590"/>
                <a:gd name="T75" fmla="*/ 0 h 1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90" h="1592">
                  <a:moveTo>
                    <a:pt x="190" y="194"/>
                  </a:moveTo>
                  <a:lnTo>
                    <a:pt x="190" y="1402"/>
                  </a:lnTo>
                  <a:lnTo>
                    <a:pt x="1396" y="1402"/>
                  </a:lnTo>
                  <a:lnTo>
                    <a:pt x="1388" y="1318"/>
                  </a:lnTo>
                  <a:lnTo>
                    <a:pt x="1373" y="1234"/>
                  </a:lnTo>
                  <a:lnTo>
                    <a:pt x="1353" y="1152"/>
                  </a:lnTo>
                  <a:lnTo>
                    <a:pt x="1329" y="1070"/>
                  </a:lnTo>
                  <a:lnTo>
                    <a:pt x="1298" y="992"/>
                  </a:lnTo>
                  <a:lnTo>
                    <a:pt x="1262" y="915"/>
                  </a:lnTo>
                  <a:lnTo>
                    <a:pt x="1223" y="841"/>
                  </a:lnTo>
                  <a:lnTo>
                    <a:pt x="1178" y="768"/>
                  </a:lnTo>
                  <a:lnTo>
                    <a:pt x="1128" y="700"/>
                  </a:lnTo>
                  <a:lnTo>
                    <a:pt x="1072" y="633"/>
                  </a:lnTo>
                  <a:lnTo>
                    <a:pt x="1014" y="571"/>
                  </a:lnTo>
                  <a:lnTo>
                    <a:pt x="952" y="513"/>
                  </a:lnTo>
                  <a:lnTo>
                    <a:pt x="887" y="460"/>
                  </a:lnTo>
                  <a:lnTo>
                    <a:pt x="818" y="411"/>
                  </a:lnTo>
                  <a:lnTo>
                    <a:pt x="747" y="367"/>
                  </a:lnTo>
                  <a:lnTo>
                    <a:pt x="673" y="327"/>
                  </a:lnTo>
                  <a:lnTo>
                    <a:pt x="597" y="292"/>
                  </a:lnTo>
                  <a:lnTo>
                    <a:pt x="518" y="263"/>
                  </a:lnTo>
                  <a:lnTo>
                    <a:pt x="439" y="237"/>
                  </a:lnTo>
                  <a:lnTo>
                    <a:pt x="357" y="218"/>
                  </a:lnTo>
                  <a:lnTo>
                    <a:pt x="273" y="203"/>
                  </a:lnTo>
                  <a:lnTo>
                    <a:pt x="190" y="194"/>
                  </a:lnTo>
                  <a:close/>
                  <a:moveTo>
                    <a:pt x="95" y="0"/>
                  </a:moveTo>
                  <a:lnTo>
                    <a:pt x="185" y="3"/>
                  </a:lnTo>
                  <a:lnTo>
                    <a:pt x="276" y="11"/>
                  </a:lnTo>
                  <a:lnTo>
                    <a:pt x="366" y="26"/>
                  </a:lnTo>
                  <a:lnTo>
                    <a:pt x="455" y="44"/>
                  </a:lnTo>
                  <a:lnTo>
                    <a:pt x="542" y="69"/>
                  </a:lnTo>
                  <a:lnTo>
                    <a:pt x="626" y="98"/>
                  </a:lnTo>
                  <a:lnTo>
                    <a:pt x="709" y="133"/>
                  </a:lnTo>
                  <a:lnTo>
                    <a:pt x="790" y="173"/>
                  </a:lnTo>
                  <a:lnTo>
                    <a:pt x="868" y="217"/>
                  </a:lnTo>
                  <a:lnTo>
                    <a:pt x="944" y="266"/>
                  </a:lnTo>
                  <a:lnTo>
                    <a:pt x="1017" y="319"/>
                  </a:lnTo>
                  <a:lnTo>
                    <a:pt x="1087" y="377"/>
                  </a:lnTo>
                  <a:lnTo>
                    <a:pt x="1153" y="439"/>
                  </a:lnTo>
                  <a:lnTo>
                    <a:pt x="1215" y="507"/>
                  </a:lnTo>
                  <a:lnTo>
                    <a:pt x="1274" y="576"/>
                  </a:lnTo>
                  <a:lnTo>
                    <a:pt x="1327" y="649"/>
                  </a:lnTo>
                  <a:lnTo>
                    <a:pt x="1376" y="724"/>
                  </a:lnTo>
                  <a:lnTo>
                    <a:pt x="1420" y="803"/>
                  </a:lnTo>
                  <a:lnTo>
                    <a:pt x="1458" y="882"/>
                  </a:lnTo>
                  <a:lnTo>
                    <a:pt x="1492" y="965"/>
                  </a:lnTo>
                  <a:lnTo>
                    <a:pt x="1522" y="1050"/>
                  </a:lnTo>
                  <a:lnTo>
                    <a:pt x="1546" y="1136"/>
                  </a:lnTo>
                  <a:lnTo>
                    <a:pt x="1564" y="1224"/>
                  </a:lnTo>
                  <a:lnTo>
                    <a:pt x="1579" y="1311"/>
                  </a:lnTo>
                  <a:lnTo>
                    <a:pt x="1587" y="1401"/>
                  </a:lnTo>
                  <a:lnTo>
                    <a:pt x="1590" y="1492"/>
                  </a:lnTo>
                  <a:lnTo>
                    <a:pt x="1590" y="1497"/>
                  </a:lnTo>
                  <a:lnTo>
                    <a:pt x="1588" y="1519"/>
                  </a:lnTo>
                  <a:lnTo>
                    <a:pt x="1581" y="1539"/>
                  </a:lnTo>
                  <a:lnTo>
                    <a:pt x="1570" y="1556"/>
                  </a:lnTo>
                  <a:lnTo>
                    <a:pt x="1554" y="1571"/>
                  </a:lnTo>
                  <a:lnTo>
                    <a:pt x="1537" y="1582"/>
                  </a:lnTo>
                  <a:lnTo>
                    <a:pt x="1517" y="1589"/>
                  </a:lnTo>
                  <a:lnTo>
                    <a:pt x="1495" y="1592"/>
                  </a:lnTo>
                  <a:lnTo>
                    <a:pt x="95" y="1592"/>
                  </a:lnTo>
                  <a:lnTo>
                    <a:pt x="72" y="1589"/>
                  </a:lnTo>
                  <a:lnTo>
                    <a:pt x="53" y="1582"/>
                  </a:lnTo>
                  <a:lnTo>
                    <a:pt x="34" y="1571"/>
                  </a:lnTo>
                  <a:lnTo>
                    <a:pt x="20" y="1556"/>
                  </a:lnTo>
                  <a:lnTo>
                    <a:pt x="9" y="1539"/>
                  </a:lnTo>
                  <a:lnTo>
                    <a:pt x="2" y="1519"/>
                  </a:lnTo>
                  <a:lnTo>
                    <a:pt x="0" y="1497"/>
                  </a:lnTo>
                  <a:lnTo>
                    <a:pt x="0" y="95"/>
                  </a:lnTo>
                  <a:lnTo>
                    <a:pt x="2" y="74"/>
                  </a:lnTo>
                  <a:lnTo>
                    <a:pt x="9" y="53"/>
                  </a:lnTo>
                  <a:lnTo>
                    <a:pt x="20" y="36"/>
                  </a:lnTo>
                  <a:lnTo>
                    <a:pt x="34" y="22"/>
                  </a:lnTo>
                  <a:lnTo>
                    <a:pt x="53" y="10"/>
                  </a:lnTo>
                  <a:lnTo>
                    <a:pt x="72" y="3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00" name="Freeform 121"/>
          <p:cNvSpPr>
            <a:spLocks noEditPoints="1"/>
          </p:cNvSpPr>
          <p:nvPr/>
        </p:nvSpPr>
        <p:spPr bwMode="auto">
          <a:xfrm>
            <a:off x="6557158" y="1736186"/>
            <a:ext cx="544513" cy="514350"/>
          </a:xfrm>
          <a:custGeom>
            <a:avLst/>
            <a:gdLst>
              <a:gd name="T0" fmla="*/ 2346 w 3432"/>
              <a:gd name="T1" fmla="*/ 286 h 3240"/>
              <a:gd name="T2" fmla="*/ 2189 w 3432"/>
              <a:gd name="T3" fmla="*/ 442 h 3240"/>
              <a:gd name="T4" fmla="*/ 2056 w 3432"/>
              <a:gd name="T5" fmla="*/ 447 h 3240"/>
              <a:gd name="T6" fmla="*/ 1823 w 3432"/>
              <a:gd name="T7" fmla="*/ 402 h 3240"/>
              <a:gd name="T8" fmla="*/ 1417 w 3432"/>
              <a:gd name="T9" fmla="*/ 400 h 3240"/>
              <a:gd name="T10" fmla="*/ 816 w 3432"/>
              <a:gd name="T11" fmla="*/ 599 h 3240"/>
              <a:gd name="T12" fmla="*/ 385 w 3432"/>
              <a:gd name="T13" fmla="*/ 999 h 3240"/>
              <a:gd name="T14" fmla="*/ 194 w 3432"/>
              <a:gd name="T15" fmla="*/ 1535 h 3240"/>
              <a:gd name="T16" fmla="*/ 222 w 3432"/>
              <a:gd name="T17" fmla="*/ 1876 h 3240"/>
              <a:gd name="T18" fmla="*/ 315 w 3432"/>
              <a:gd name="T19" fmla="*/ 2123 h 3240"/>
              <a:gd name="T20" fmla="*/ 591 w 3432"/>
              <a:gd name="T21" fmla="*/ 2528 h 3240"/>
              <a:gd name="T22" fmla="*/ 751 w 3432"/>
              <a:gd name="T23" fmla="*/ 2851 h 3240"/>
              <a:gd name="T24" fmla="*/ 1280 w 3432"/>
              <a:gd name="T25" fmla="*/ 3050 h 3240"/>
              <a:gd name="T26" fmla="*/ 1348 w 3432"/>
              <a:gd name="T27" fmla="*/ 2838 h 3240"/>
              <a:gd name="T28" fmla="*/ 1780 w 3432"/>
              <a:gd name="T29" fmla="*/ 2841 h 3240"/>
              <a:gd name="T30" fmla="*/ 1884 w 3432"/>
              <a:gd name="T31" fmla="*/ 2915 h 3240"/>
              <a:gd name="T32" fmla="*/ 2399 w 3432"/>
              <a:gd name="T33" fmla="*/ 2860 h 3240"/>
              <a:gd name="T34" fmla="*/ 2521 w 3432"/>
              <a:gd name="T35" fmla="*/ 2585 h 3240"/>
              <a:gd name="T36" fmla="*/ 2685 w 3432"/>
              <a:gd name="T37" fmla="*/ 2418 h 3240"/>
              <a:gd name="T38" fmla="*/ 2978 w 3432"/>
              <a:gd name="T39" fmla="*/ 1935 h 3240"/>
              <a:gd name="T40" fmla="*/ 3179 w 3432"/>
              <a:gd name="T41" fmla="*/ 1868 h 3240"/>
              <a:gd name="T42" fmla="*/ 3244 w 3432"/>
              <a:gd name="T43" fmla="*/ 1804 h 3240"/>
              <a:gd name="T44" fmla="*/ 3180 w 3432"/>
              <a:gd name="T45" fmla="*/ 1350 h 3240"/>
              <a:gd name="T46" fmla="*/ 2973 w 3432"/>
              <a:gd name="T47" fmla="*/ 1284 h 3240"/>
              <a:gd name="T48" fmla="*/ 2694 w 3432"/>
              <a:gd name="T49" fmla="*/ 829 h 3240"/>
              <a:gd name="T50" fmla="*/ 2527 w 3432"/>
              <a:gd name="T51" fmla="*/ 593 h 3240"/>
              <a:gd name="T52" fmla="*/ 2621 w 3432"/>
              <a:gd name="T53" fmla="*/ 192 h 3240"/>
              <a:gd name="T54" fmla="*/ 2651 w 3432"/>
              <a:gd name="T55" fmla="*/ 2 h 3240"/>
              <a:gd name="T56" fmla="*/ 2801 w 3432"/>
              <a:gd name="T57" fmla="*/ 130 h 3240"/>
              <a:gd name="T58" fmla="*/ 2735 w 3432"/>
              <a:gd name="T59" fmla="*/ 381 h 3240"/>
              <a:gd name="T60" fmla="*/ 2851 w 3432"/>
              <a:gd name="T61" fmla="*/ 718 h 3240"/>
              <a:gd name="T62" fmla="*/ 3179 w 3432"/>
              <a:gd name="T63" fmla="*/ 1158 h 3240"/>
              <a:gd name="T64" fmla="*/ 3392 w 3432"/>
              <a:gd name="T65" fmla="*/ 1273 h 3240"/>
              <a:gd name="T66" fmla="*/ 3421 w 3432"/>
              <a:gd name="T67" fmla="*/ 1877 h 3240"/>
              <a:gd name="T68" fmla="*/ 3251 w 3432"/>
              <a:gd name="T69" fmla="*/ 2047 h 3240"/>
              <a:gd name="T70" fmla="*/ 2981 w 3432"/>
              <a:gd name="T71" fmla="*/ 2357 h 3240"/>
              <a:gd name="T72" fmla="*/ 2746 w 3432"/>
              <a:gd name="T73" fmla="*/ 2622 h 3240"/>
              <a:gd name="T74" fmla="*/ 2599 w 3432"/>
              <a:gd name="T75" fmla="*/ 2834 h 3240"/>
              <a:gd name="T76" fmla="*/ 2578 w 3432"/>
              <a:gd name="T77" fmla="*/ 3090 h 3240"/>
              <a:gd name="T78" fmla="*/ 2433 w 3432"/>
              <a:gd name="T79" fmla="*/ 3237 h 3240"/>
              <a:gd name="T80" fmla="*/ 1738 w 3432"/>
              <a:gd name="T81" fmla="*/ 3175 h 3240"/>
              <a:gd name="T82" fmla="*/ 1545 w 3432"/>
              <a:gd name="T83" fmla="*/ 3038 h 3240"/>
              <a:gd name="T84" fmla="*/ 1405 w 3432"/>
              <a:gd name="T85" fmla="*/ 3197 h 3240"/>
              <a:gd name="T86" fmla="*/ 701 w 3432"/>
              <a:gd name="T87" fmla="*/ 3227 h 3240"/>
              <a:gd name="T88" fmla="*/ 584 w 3432"/>
              <a:gd name="T89" fmla="*/ 3063 h 3240"/>
              <a:gd name="T90" fmla="*/ 543 w 3432"/>
              <a:gd name="T91" fmla="*/ 2824 h 3240"/>
              <a:gd name="T92" fmla="*/ 314 w 3432"/>
              <a:gd name="T93" fmla="*/ 2498 h 3240"/>
              <a:gd name="T94" fmla="*/ 56 w 3432"/>
              <a:gd name="T95" fmla="*/ 1995 h 3240"/>
              <a:gd name="T96" fmla="*/ 8 w 3432"/>
              <a:gd name="T97" fmla="*/ 1766 h 3240"/>
              <a:gd name="T98" fmla="*/ 73 w 3432"/>
              <a:gd name="T99" fmla="*/ 1192 h 3240"/>
              <a:gd name="T100" fmla="*/ 408 w 3432"/>
              <a:gd name="T101" fmla="*/ 673 h 3240"/>
              <a:gd name="T102" fmla="*/ 952 w 3432"/>
              <a:gd name="T103" fmla="*/ 322 h 3240"/>
              <a:gd name="T104" fmla="*/ 1608 w 3432"/>
              <a:gd name="T105" fmla="*/ 198 h 3240"/>
              <a:gd name="T106" fmla="*/ 1918 w 3432"/>
              <a:gd name="T107" fmla="*/ 220 h 3240"/>
              <a:gd name="T108" fmla="*/ 2143 w 3432"/>
              <a:gd name="T109" fmla="*/ 203 h 3240"/>
              <a:gd name="T110" fmla="*/ 2424 w 3432"/>
              <a:gd name="T111" fmla="*/ 40 h 3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32" h="3240">
                <a:moveTo>
                  <a:pt x="2621" y="192"/>
                </a:moveTo>
                <a:lnTo>
                  <a:pt x="2564" y="200"/>
                </a:lnTo>
                <a:lnTo>
                  <a:pt x="2512" y="213"/>
                </a:lnTo>
                <a:lnTo>
                  <a:pt x="2465" y="228"/>
                </a:lnTo>
                <a:lnTo>
                  <a:pt x="2422" y="245"/>
                </a:lnTo>
                <a:lnTo>
                  <a:pt x="2382" y="264"/>
                </a:lnTo>
                <a:lnTo>
                  <a:pt x="2346" y="286"/>
                </a:lnTo>
                <a:lnTo>
                  <a:pt x="2314" y="308"/>
                </a:lnTo>
                <a:lnTo>
                  <a:pt x="2286" y="331"/>
                </a:lnTo>
                <a:lnTo>
                  <a:pt x="2261" y="355"/>
                </a:lnTo>
                <a:lnTo>
                  <a:pt x="2238" y="379"/>
                </a:lnTo>
                <a:lnTo>
                  <a:pt x="2219" y="403"/>
                </a:lnTo>
                <a:lnTo>
                  <a:pt x="2203" y="426"/>
                </a:lnTo>
                <a:lnTo>
                  <a:pt x="2189" y="442"/>
                </a:lnTo>
                <a:lnTo>
                  <a:pt x="2173" y="454"/>
                </a:lnTo>
                <a:lnTo>
                  <a:pt x="2156" y="462"/>
                </a:lnTo>
                <a:lnTo>
                  <a:pt x="2137" y="467"/>
                </a:lnTo>
                <a:lnTo>
                  <a:pt x="2117" y="468"/>
                </a:lnTo>
                <a:lnTo>
                  <a:pt x="2097" y="465"/>
                </a:lnTo>
                <a:lnTo>
                  <a:pt x="2079" y="456"/>
                </a:lnTo>
                <a:lnTo>
                  <a:pt x="2056" y="447"/>
                </a:lnTo>
                <a:lnTo>
                  <a:pt x="2029" y="437"/>
                </a:lnTo>
                <a:lnTo>
                  <a:pt x="1996" y="429"/>
                </a:lnTo>
                <a:lnTo>
                  <a:pt x="1962" y="422"/>
                </a:lnTo>
                <a:lnTo>
                  <a:pt x="1926" y="414"/>
                </a:lnTo>
                <a:lnTo>
                  <a:pt x="1890" y="409"/>
                </a:lnTo>
                <a:lnTo>
                  <a:pt x="1856" y="405"/>
                </a:lnTo>
                <a:lnTo>
                  <a:pt x="1823" y="402"/>
                </a:lnTo>
                <a:lnTo>
                  <a:pt x="1795" y="400"/>
                </a:lnTo>
                <a:lnTo>
                  <a:pt x="1793" y="399"/>
                </a:lnTo>
                <a:lnTo>
                  <a:pt x="1791" y="399"/>
                </a:lnTo>
                <a:lnTo>
                  <a:pt x="1700" y="391"/>
                </a:lnTo>
                <a:lnTo>
                  <a:pt x="1608" y="389"/>
                </a:lnTo>
                <a:lnTo>
                  <a:pt x="1512" y="391"/>
                </a:lnTo>
                <a:lnTo>
                  <a:pt x="1417" y="400"/>
                </a:lnTo>
                <a:lnTo>
                  <a:pt x="1324" y="414"/>
                </a:lnTo>
                <a:lnTo>
                  <a:pt x="1232" y="433"/>
                </a:lnTo>
                <a:lnTo>
                  <a:pt x="1144" y="457"/>
                </a:lnTo>
                <a:lnTo>
                  <a:pt x="1057" y="485"/>
                </a:lnTo>
                <a:lnTo>
                  <a:pt x="974" y="519"/>
                </a:lnTo>
                <a:lnTo>
                  <a:pt x="893" y="557"/>
                </a:lnTo>
                <a:lnTo>
                  <a:pt x="816" y="599"/>
                </a:lnTo>
                <a:lnTo>
                  <a:pt x="743" y="645"/>
                </a:lnTo>
                <a:lnTo>
                  <a:pt x="672" y="696"/>
                </a:lnTo>
                <a:lnTo>
                  <a:pt x="607" y="749"/>
                </a:lnTo>
                <a:lnTo>
                  <a:pt x="544" y="807"/>
                </a:lnTo>
                <a:lnTo>
                  <a:pt x="487" y="867"/>
                </a:lnTo>
                <a:lnTo>
                  <a:pt x="434" y="932"/>
                </a:lnTo>
                <a:lnTo>
                  <a:pt x="385" y="999"/>
                </a:lnTo>
                <a:lnTo>
                  <a:pt x="341" y="1069"/>
                </a:lnTo>
                <a:lnTo>
                  <a:pt x="302" y="1141"/>
                </a:lnTo>
                <a:lnTo>
                  <a:pt x="269" y="1216"/>
                </a:lnTo>
                <a:lnTo>
                  <a:pt x="242" y="1292"/>
                </a:lnTo>
                <a:lnTo>
                  <a:pt x="220" y="1371"/>
                </a:lnTo>
                <a:lnTo>
                  <a:pt x="203" y="1453"/>
                </a:lnTo>
                <a:lnTo>
                  <a:pt x="194" y="1535"/>
                </a:lnTo>
                <a:lnTo>
                  <a:pt x="191" y="1619"/>
                </a:lnTo>
                <a:lnTo>
                  <a:pt x="194" y="1704"/>
                </a:lnTo>
                <a:lnTo>
                  <a:pt x="204" y="1789"/>
                </a:lnTo>
                <a:lnTo>
                  <a:pt x="221" y="1872"/>
                </a:lnTo>
                <a:lnTo>
                  <a:pt x="221" y="1873"/>
                </a:lnTo>
                <a:lnTo>
                  <a:pt x="221" y="1875"/>
                </a:lnTo>
                <a:lnTo>
                  <a:pt x="222" y="1876"/>
                </a:lnTo>
                <a:lnTo>
                  <a:pt x="239" y="1938"/>
                </a:lnTo>
                <a:lnTo>
                  <a:pt x="260" y="2000"/>
                </a:lnTo>
                <a:lnTo>
                  <a:pt x="285" y="2060"/>
                </a:lnTo>
                <a:lnTo>
                  <a:pt x="313" y="2120"/>
                </a:lnTo>
                <a:lnTo>
                  <a:pt x="314" y="2121"/>
                </a:lnTo>
                <a:lnTo>
                  <a:pt x="314" y="2122"/>
                </a:lnTo>
                <a:lnTo>
                  <a:pt x="315" y="2123"/>
                </a:lnTo>
                <a:lnTo>
                  <a:pt x="349" y="2194"/>
                </a:lnTo>
                <a:lnTo>
                  <a:pt x="386" y="2261"/>
                </a:lnTo>
                <a:lnTo>
                  <a:pt x="424" y="2323"/>
                </a:lnTo>
                <a:lnTo>
                  <a:pt x="465" y="2381"/>
                </a:lnTo>
                <a:lnTo>
                  <a:pt x="507" y="2434"/>
                </a:lnTo>
                <a:lnTo>
                  <a:pt x="550" y="2482"/>
                </a:lnTo>
                <a:lnTo>
                  <a:pt x="591" y="2528"/>
                </a:lnTo>
                <a:lnTo>
                  <a:pt x="626" y="2575"/>
                </a:lnTo>
                <a:lnTo>
                  <a:pt x="658" y="2622"/>
                </a:lnTo>
                <a:lnTo>
                  <a:pt x="684" y="2670"/>
                </a:lnTo>
                <a:lnTo>
                  <a:pt x="706" y="2717"/>
                </a:lnTo>
                <a:lnTo>
                  <a:pt x="724" y="2764"/>
                </a:lnTo>
                <a:lnTo>
                  <a:pt x="739" y="2809"/>
                </a:lnTo>
                <a:lnTo>
                  <a:pt x="751" y="2851"/>
                </a:lnTo>
                <a:lnTo>
                  <a:pt x="759" y="2891"/>
                </a:lnTo>
                <a:lnTo>
                  <a:pt x="765" y="2929"/>
                </a:lnTo>
                <a:lnTo>
                  <a:pt x="770" y="2962"/>
                </a:lnTo>
                <a:lnTo>
                  <a:pt x="772" y="2991"/>
                </a:lnTo>
                <a:lnTo>
                  <a:pt x="775" y="3015"/>
                </a:lnTo>
                <a:lnTo>
                  <a:pt x="775" y="3050"/>
                </a:lnTo>
                <a:lnTo>
                  <a:pt x="1280" y="3050"/>
                </a:lnTo>
                <a:lnTo>
                  <a:pt x="1280" y="2930"/>
                </a:lnTo>
                <a:lnTo>
                  <a:pt x="1282" y="2909"/>
                </a:lnTo>
                <a:lnTo>
                  <a:pt x="1288" y="2890"/>
                </a:lnTo>
                <a:lnTo>
                  <a:pt x="1299" y="2872"/>
                </a:lnTo>
                <a:lnTo>
                  <a:pt x="1312" y="2858"/>
                </a:lnTo>
                <a:lnTo>
                  <a:pt x="1329" y="2846"/>
                </a:lnTo>
                <a:lnTo>
                  <a:pt x="1348" y="2838"/>
                </a:lnTo>
                <a:lnTo>
                  <a:pt x="1368" y="2835"/>
                </a:lnTo>
                <a:lnTo>
                  <a:pt x="1387" y="2835"/>
                </a:lnTo>
                <a:lnTo>
                  <a:pt x="1460" y="2843"/>
                </a:lnTo>
                <a:lnTo>
                  <a:pt x="1534" y="2848"/>
                </a:lnTo>
                <a:lnTo>
                  <a:pt x="1608" y="2849"/>
                </a:lnTo>
                <a:lnTo>
                  <a:pt x="1694" y="2847"/>
                </a:lnTo>
                <a:lnTo>
                  <a:pt x="1780" y="2841"/>
                </a:lnTo>
                <a:lnTo>
                  <a:pt x="1800" y="2841"/>
                </a:lnTo>
                <a:lnTo>
                  <a:pt x="1820" y="2844"/>
                </a:lnTo>
                <a:lnTo>
                  <a:pt x="1838" y="2852"/>
                </a:lnTo>
                <a:lnTo>
                  <a:pt x="1853" y="2865"/>
                </a:lnTo>
                <a:lnTo>
                  <a:pt x="1867" y="2880"/>
                </a:lnTo>
                <a:lnTo>
                  <a:pt x="1877" y="2896"/>
                </a:lnTo>
                <a:lnTo>
                  <a:pt x="1884" y="2915"/>
                </a:lnTo>
                <a:lnTo>
                  <a:pt x="1886" y="2935"/>
                </a:lnTo>
                <a:lnTo>
                  <a:pt x="1886" y="3050"/>
                </a:lnTo>
                <a:lnTo>
                  <a:pt x="2392" y="3050"/>
                </a:lnTo>
                <a:lnTo>
                  <a:pt x="2392" y="2928"/>
                </a:lnTo>
                <a:lnTo>
                  <a:pt x="2393" y="2910"/>
                </a:lnTo>
                <a:lnTo>
                  <a:pt x="2395" y="2887"/>
                </a:lnTo>
                <a:lnTo>
                  <a:pt x="2399" y="2860"/>
                </a:lnTo>
                <a:lnTo>
                  <a:pt x="2405" y="2828"/>
                </a:lnTo>
                <a:lnTo>
                  <a:pt x="2414" y="2793"/>
                </a:lnTo>
                <a:lnTo>
                  <a:pt x="2427" y="2755"/>
                </a:lnTo>
                <a:lnTo>
                  <a:pt x="2442" y="2715"/>
                </a:lnTo>
                <a:lnTo>
                  <a:pt x="2463" y="2672"/>
                </a:lnTo>
                <a:lnTo>
                  <a:pt x="2489" y="2629"/>
                </a:lnTo>
                <a:lnTo>
                  <a:pt x="2521" y="2585"/>
                </a:lnTo>
                <a:lnTo>
                  <a:pt x="2557" y="2541"/>
                </a:lnTo>
                <a:lnTo>
                  <a:pt x="2601" y="2498"/>
                </a:lnTo>
                <a:lnTo>
                  <a:pt x="2603" y="2496"/>
                </a:lnTo>
                <a:lnTo>
                  <a:pt x="2622" y="2479"/>
                </a:lnTo>
                <a:lnTo>
                  <a:pt x="2623" y="2479"/>
                </a:lnTo>
                <a:lnTo>
                  <a:pt x="2624" y="2477"/>
                </a:lnTo>
                <a:lnTo>
                  <a:pt x="2685" y="2418"/>
                </a:lnTo>
                <a:lnTo>
                  <a:pt x="2743" y="2357"/>
                </a:lnTo>
                <a:lnTo>
                  <a:pt x="2795" y="2292"/>
                </a:lnTo>
                <a:lnTo>
                  <a:pt x="2842" y="2225"/>
                </a:lnTo>
                <a:lnTo>
                  <a:pt x="2884" y="2155"/>
                </a:lnTo>
                <a:lnTo>
                  <a:pt x="2921" y="2084"/>
                </a:lnTo>
                <a:lnTo>
                  <a:pt x="2952" y="2010"/>
                </a:lnTo>
                <a:lnTo>
                  <a:pt x="2978" y="1935"/>
                </a:lnTo>
                <a:lnTo>
                  <a:pt x="2987" y="1916"/>
                </a:lnTo>
                <a:lnTo>
                  <a:pt x="2998" y="1900"/>
                </a:lnTo>
                <a:lnTo>
                  <a:pt x="3013" y="1887"/>
                </a:lnTo>
                <a:lnTo>
                  <a:pt x="3030" y="1877"/>
                </a:lnTo>
                <a:lnTo>
                  <a:pt x="3049" y="1870"/>
                </a:lnTo>
                <a:lnTo>
                  <a:pt x="3070" y="1868"/>
                </a:lnTo>
                <a:lnTo>
                  <a:pt x="3179" y="1868"/>
                </a:lnTo>
                <a:lnTo>
                  <a:pt x="3196" y="1866"/>
                </a:lnTo>
                <a:lnTo>
                  <a:pt x="3212" y="1859"/>
                </a:lnTo>
                <a:lnTo>
                  <a:pt x="3224" y="1849"/>
                </a:lnTo>
                <a:lnTo>
                  <a:pt x="3235" y="1836"/>
                </a:lnTo>
                <a:lnTo>
                  <a:pt x="3241" y="1821"/>
                </a:lnTo>
                <a:lnTo>
                  <a:pt x="3243" y="1804"/>
                </a:lnTo>
                <a:lnTo>
                  <a:pt x="3244" y="1804"/>
                </a:lnTo>
                <a:lnTo>
                  <a:pt x="3244" y="1413"/>
                </a:lnTo>
                <a:lnTo>
                  <a:pt x="3242" y="1397"/>
                </a:lnTo>
                <a:lnTo>
                  <a:pt x="3236" y="1381"/>
                </a:lnTo>
                <a:lnTo>
                  <a:pt x="3225" y="1368"/>
                </a:lnTo>
                <a:lnTo>
                  <a:pt x="3212" y="1358"/>
                </a:lnTo>
                <a:lnTo>
                  <a:pt x="3197" y="1352"/>
                </a:lnTo>
                <a:lnTo>
                  <a:pt x="3180" y="1350"/>
                </a:lnTo>
                <a:lnTo>
                  <a:pt x="3063" y="1350"/>
                </a:lnTo>
                <a:lnTo>
                  <a:pt x="3043" y="1347"/>
                </a:lnTo>
                <a:lnTo>
                  <a:pt x="3024" y="1341"/>
                </a:lnTo>
                <a:lnTo>
                  <a:pt x="3007" y="1331"/>
                </a:lnTo>
                <a:lnTo>
                  <a:pt x="2993" y="1318"/>
                </a:lnTo>
                <a:lnTo>
                  <a:pt x="2981" y="1303"/>
                </a:lnTo>
                <a:lnTo>
                  <a:pt x="2973" y="1284"/>
                </a:lnTo>
                <a:lnTo>
                  <a:pt x="2947" y="1213"/>
                </a:lnTo>
                <a:lnTo>
                  <a:pt x="2917" y="1144"/>
                </a:lnTo>
                <a:lnTo>
                  <a:pt x="2880" y="1076"/>
                </a:lnTo>
                <a:lnTo>
                  <a:pt x="2841" y="1011"/>
                </a:lnTo>
                <a:lnTo>
                  <a:pt x="2796" y="948"/>
                </a:lnTo>
                <a:lnTo>
                  <a:pt x="2747" y="887"/>
                </a:lnTo>
                <a:lnTo>
                  <a:pt x="2694" y="829"/>
                </a:lnTo>
                <a:lnTo>
                  <a:pt x="2636" y="772"/>
                </a:lnTo>
                <a:lnTo>
                  <a:pt x="2575" y="720"/>
                </a:lnTo>
                <a:lnTo>
                  <a:pt x="2560" y="706"/>
                </a:lnTo>
                <a:lnTo>
                  <a:pt x="2550" y="688"/>
                </a:lnTo>
                <a:lnTo>
                  <a:pt x="2542" y="669"/>
                </a:lnTo>
                <a:lnTo>
                  <a:pt x="2539" y="649"/>
                </a:lnTo>
                <a:lnTo>
                  <a:pt x="2527" y="593"/>
                </a:lnTo>
                <a:lnTo>
                  <a:pt x="2522" y="537"/>
                </a:lnTo>
                <a:lnTo>
                  <a:pt x="2522" y="480"/>
                </a:lnTo>
                <a:lnTo>
                  <a:pt x="2529" y="422"/>
                </a:lnTo>
                <a:lnTo>
                  <a:pt x="2542" y="364"/>
                </a:lnTo>
                <a:lnTo>
                  <a:pt x="2562" y="307"/>
                </a:lnTo>
                <a:lnTo>
                  <a:pt x="2588" y="248"/>
                </a:lnTo>
                <a:lnTo>
                  <a:pt x="2621" y="192"/>
                </a:lnTo>
                <a:close/>
                <a:moveTo>
                  <a:pt x="2609" y="95"/>
                </a:moveTo>
                <a:lnTo>
                  <a:pt x="2621" y="189"/>
                </a:lnTo>
                <a:lnTo>
                  <a:pt x="2621" y="189"/>
                </a:lnTo>
                <a:lnTo>
                  <a:pt x="2622" y="189"/>
                </a:lnTo>
                <a:lnTo>
                  <a:pt x="2609" y="95"/>
                </a:lnTo>
                <a:close/>
                <a:moveTo>
                  <a:pt x="2622" y="0"/>
                </a:moveTo>
                <a:lnTo>
                  <a:pt x="2651" y="2"/>
                </a:lnTo>
                <a:lnTo>
                  <a:pt x="2679" y="8"/>
                </a:lnTo>
                <a:lnTo>
                  <a:pt x="2705" y="20"/>
                </a:lnTo>
                <a:lnTo>
                  <a:pt x="2729" y="33"/>
                </a:lnTo>
                <a:lnTo>
                  <a:pt x="2752" y="52"/>
                </a:lnTo>
                <a:lnTo>
                  <a:pt x="2771" y="73"/>
                </a:lnTo>
                <a:lnTo>
                  <a:pt x="2787" y="98"/>
                </a:lnTo>
                <a:lnTo>
                  <a:pt x="2801" y="130"/>
                </a:lnTo>
                <a:lnTo>
                  <a:pt x="2809" y="162"/>
                </a:lnTo>
                <a:lnTo>
                  <a:pt x="2811" y="195"/>
                </a:lnTo>
                <a:lnTo>
                  <a:pt x="2807" y="228"/>
                </a:lnTo>
                <a:lnTo>
                  <a:pt x="2797" y="260"/>
                </a:lnTo>
                <a:lnTo>
                  <a:pt x="2781" y="291"/>
                </a:lnTo>
                <a:lnTo>
                  <a:pt x="2756" y="336"/>
                </a:lnTo>
                <a:lnTo>
                  <a:pt x="2735" y="381"/>
                </a:lnTo>
                <a:lnTo>
                  <a:pt x="2722" y="425"/>
                </a:lnTo>
                <a:lnTo>
                  <a:pt x="2712" y="468"/>
                </a:lnTo>
                <a:lnTo>
                  <a:pt x="2710" y="510"/>
                </a:lnTo>
                <a:lnTo>
                  <a:pt x="2712" y="552"/>
                </a:lnTo>
                <a:lnTo>
                  <a:pt x="2721" y="593"/>
                </a:lnTo>
                <a:lnTo>
                  <a:pt x="2788" y="653"/>
                </a:lnTo>
                <a:lnTo>
                  <a:pt x="2851" y="718"/>
                </a:lnTo>
                <a:lnTo>
                  <a:pt x="2910" y="785"/>
                </a:lnTo>
                <a:lnTo>
                  <a:pt x="2964" y="855"/>
                </a:lnTo>
                <a:lnTo>
                  <a:pt x="3013" y="927"/>
                </a:lnTo>
                <a:lnTo>
                  <a:pt x="3056" y="1002"/>
                </a:lnTo>
                <a:lnTo>
                  <a:pt x="3096" y="1078"/>
                </a:lnTo>
                <a:lnTo>
                  <a:pt x="3129" y="1158"/>
                </a:lnTo>
                <a:lnTo>
                  <a:pt x="3179" y="1158"/>
                </a:lnTo>
                <a:lnTo>
                  <a:pt x="3217" y="1161"/>
                </a:lnTo>
                <a:lnTo>
                  <a:pt x="3252" y="1168"/>
                </a:lnTo>
                <a:lnTo>
                  <a:pt x="3286" y="1182"/>
                </a:lnTo>
                <a:lnTo>
                  <a:pt x="3317" y="1198"/>
                </a:lnTo>
                <a:lnTo>
                  <a:pt x="3346" y="1220"/>
                </a:lnTo>
                <a:lnTo>
                  <a:pt x="3370" y="1245"/>
                </a:lnTo>
                <a:lnTo>
                  <a:pt x="3392" y="1273"/>
                </a:lnTo>
                <a:lnTo>
                  <a:pt x="3409" y="1304"/>
                </a:lnTo>
                <a:lnTo>
                  <a:pt x="3421" y="1338"/>
                </a:lnTo>
                <a:lnTo>
                  <a:pt x="3430" y="1374"/>
                </a:lnTo>
                <a:lnTo>
                  <a:pt x="3432" y="1411"/>
                </a:lnTo>
                <a:lnTo>
                  <a:pt x="3432" y="1804"/>
                </a:lnTo>
                <a:lnTo>
                  <a:pt x="3430" y="1841"/>
                </a:lnTo>
                <a:lnTo>
                  <a:pt x="3421" y="1877"/>
                </a:lnTo>
                <a:lnTo>
                  <a:pt x="3409" y="1910"/>
                </a:lnTo>
                <a:lnTo>
                  <a:pt x="3391" y="1941"/>
                </a:lnTo>
                <a:lnTo>
                  <a:pt x="3369" y="1971"/>
                </a:lnTo>
                <a:lnTo>
                  <a:pt x="3344" y="1996"/>
                </a:lnTo>
                <a:lnTo>
                  <a:pt x="3316" y="2016"/>
                </a:lnTo>
                <a:lnTo>
                  <a:pt x="3285" y="2034"/>
                </a:lnTo>
                <a:lnTo>
                  <a:pt x="3251" y="2047"/>
                </a:lnTo>
                <a:lnTo>
                  <a:pt x="3215" y="2055"/>
                </a:lnTo>
                <a:lnTo>
                  <a:pt x="3177" y="2057"/>
                </a:lnTo>
                <a:lnTo>
                  <a:pt x="3137" y="2057"/>
                </a:lnTo>
                <a:lnTo>
                  <a:pt x="3105" y="2135"/>
                </a:lnTo>
                <a:lnTo>
                  <a:pt x="3069" y="2211"/>
                </a:lnTo>
                <a:lnTo>
                  <a:pt x="3027" y="2285"/>
                </a:lnTo>
                <a:lnTo>
                  <a:pt x="2981" y="2357"/>
                </a:lnTo>
                <a:lnTo>
                  <a:pt x="2930" y="2426"/>
                </a:lnTo>
                <a:lnTo>
                  <a:pt x="2875" y="2491"/>
                </a:lnTo>
                <a:lnTo>
                  <a:pt x="2816" y="2555"/>
                </a:lnTo>
                <a:lnTo>
                  <a:pt x="2752" y="2616"/>
                </a:lnTo>
                <a:lnTo>
                  <a:pt x="2750" y="2619"/>
                </a:lnTo>
                <a:lnTo>
                  <a:pt x="2747" y="2621"/>
                </a:lnTo>
                <a:lnTo>
                  <a:pt x="2746" y="2622"/>
                </a:lnTo>
                <a:lnTo>
                  <a:pt x="2726" y="2638"/>
                </a:lnTo>
                <a:lnTo>
                  <a:pt x="2693" y="2673"/>
                </a:lnTo>
                <a:lnTo>
                  <a:pt x="2664" y="2706"/>
                </a:lnTo>
                <a:lnTo>
                  <a:pt x="2643" y="2740"/>
                </a:lnTo>
                <a:lnTo>
                  <a:pt x="2624" y="2772"/>
                </a:lnTo>
                <a:lnTo>
                  <a:pt x="2609" y="2803"/>
                </a:lnTo>
                <a:lnTo>
                  <a:pt x="2599" y="2834"/>
                </a:lnTo>
                <a:lnTo>
                  <a:pt x="2591" y="2860"/>
                </a:lnTo>
                <a:lnTo>
                  <a:pt x="2586" y="2884"/>
                </a:lnTo>
                <a:lnTo>
                  <a:pt x="2583" y="2904"/>
                </a:lnTo>
                <a:lnTo>
                  <a:pt x="2581" y="2919"/>
                </a:lnTo>
                <a:lnTo>
                  <a:pt x="2581" y="2930"/>
                </a:lnTo>
                <a:lnTo>
                  <a:pt x="2581" y="3058"/>
                </a:lnTo>
                <a:lnTo>
                  <a:pt x="2578" y="3090"/>
                </a:lnTo>
                <a:lnTo>
                  <a:pt x="2570" y="3122"/>
                </a:lnTo>
                <a:lnTo>
                  <a:pt x="2556" y="3150"/>
                </a:lnTo>
                <a:lnTo>
                  <a:pt x="2538" y="3175"/>
                </a:lnTo>
                <a:lnTo>
                  <a:pt x="2516" y="3197"/>
                </a:lnTo>
                <a:lnTo>
                  <a:pt x="2491" y="3215"/>
                </a:lnTo>
                <a:lnTo>
                  <a:pt x="2463" y="3228"/>
                </a:lnTo>
                <a:lnTo>
                  <a:pt x="2433" y="3237"/>
                </a:lnTo>
                <a:lnTo>
                  <a:pt x="2400" y="3240"/>
                </a:lnTo>
                <a:lnTo>
                  <a:pt x="1875" y="3240"/>
                </a:lnTo>
                <a:lnTo>
                  <a:pt x="1843" y="3237"/>
                </a:lnTo>
                <a:lnTo>
                  <a:pt x="1813" y="3228"/>
                </a:lnTo>
                <a:lnTo>
                  <a:pt x="1785" y="3215"/>
                </a:lnTo>
                <a:lnTo>
                  <a:pt x="1760" y="3197"/>
                </a:lnTo>
                <a:lnTo>
                  <a:pt x="1738" y="3175"/>
                </a:lnTo>
                <a:lnTo>
                  <a:pt x="1719" y="3150"/>
                </a:lnTo>
                <a:lnTo>
                  <a:pt x="1706" y="3122"/>
                </a:lnTo>
                <a:lnTo>
                  <a:pt x="1698" y="3090"/>
                </a:lnTo>
                <a:lnTo>
                  <a:pt x="1695" y="3058"/>
                </a:lnTo>
                <a:lnTo>
                  <a:pt x="1695" y="3037"/>
                </a:lnTo>
                <a:lnTo>
                  <a:pt x="1620" y="3039"/>
                </a:lnTo>
                <a:lnTo>
                  <a:pt x="1545" y="3038"/>
                </a:lnTo>
                <a:lnTo>
                  <a:pt x="1470" y="3034"/>
                </a:lnTo>
                <a:lnTo>
                  <a:pt x="1470" y="3058"/>
                </a:lnTo>
                <a:lnTo>
                  <a:pt x="1467" y="3090"/>
                </a:lnTo>
                <a:lnTo>
                  <a:pt x="1458" y="3122"/>
                </a:lnTo>
                <a:lnTo>
                  <a:pt x="1445" y="3150"/>
                </a:lnTo>
                <a:lnTo>
                  <a:pt x="1427" y="3175"/>
                </a:lnTo>
                <a:lnTo>
                  <a:pt x="1405" y="3197"/>
                </a:lnTo>
                <a:lnTo>
                  <a:pt x="1380" y="3215"/>
                </a:lnTo>
                <a:lnTo>
                  <a:pt x="1352" y="3228"/>
                </a:lnTo>
                <a:lnTo>
                  <a:pt x="1321" y="3237"/>
                </a:lnTo>
                <a:lnTo>
                  <a:pt x="1288" y="3240"/>
                </a:lnTo>
                <a:lnTo>
                  <a:pt x="764" y="3240"/>
                </a:lnTo>
                <a:lnTo>
                  <a:pt x="732" y="3237"/>
                </a:lnTo>
                <a:lnTo>
                  <a:pt x="701" y="3227"/>
                </a:lnTo>
                <a:lnTo>
                  <a:pt x="671" y="3214"/>
                </a:lnTo>
                <a:lnTo>
                  <a:pt x="646" y="3195"/>
                </a:lnTo>
                <a:lnTo>
                  <a:pt x="624" y="3172"/>
                </a:lnTo>
                <a:lnTo>
                  <a:pt x="607" y="3146"/>
                </a:lnTo>
                <a:lnTo>
                  <a:pt x="593" y="3116"/>
                </a:lnTo>
                <a:lnTo>
                  <a:pt x="586" y="3085"/>
                </a:lnTo>
                <a:lnTo>
                  <a:pt x="584" y="3063"/>
                </a:lnTo>
                <a:lnTo>
                  <a:pt x="584" y="3022"/>
                </a:lnTo>
                <a:lnTo>
                  <a:pt x="582" y="2999"/>
                </a:lnTo>
                <a:lnTo>
                  <a:pt x="579" y="2970"/>
                </a:lnTo>
                <a:lnTo>
                  <a:pt x="574" y="2939"/>
                </a:lnTo>
                <a:lnTo>
                  <a:pt x="567" y="2904"/>
                </a:lnTo>
                <a:lnTo>
                  <a:pt x="557" y="2865"/>
                </a:lnTo>
                <a:lnTo>
                  <a:pt x="543" y="2824"/>
                </a:lnTo>
                <a:lnTo>
                  <a:pt x="526" y="2783"/>
                </a:lnTo>
                <a:lnTo>
                  <a:pt x="506" y="2740"/>
                </a:lnTo>
                <a:lnTo>
                  <a:pt x="480" y="2697"/>
                </a:lnTo>
                <a:lnTo>
                  <a:pt x="449" y="2655"/>
                </a:lnTo>
                <a:lnTo>
                  <a:pt x="413" y="2614"/>
                </a:lnTo>
                <a:lnTo>
                  <a:pt x="363" y="2558"/>
                </a:lnTo>
                <a:lnTo>
                  <a:pt x="314" y="2498"/>
                </a:lnTo>
                <a:lnTo>
                  <a:pt x="268" y="2432"/>
                </a:lnTo>
                <a:lnTo>
                  <a:pt x="224" y="2361"/>
                </a:lnTo>
                <a:lnTo>
                  <a:pt x="181" y="2285"/>
                </a:lnTo>
                <a:lnTo>
                  <a:pt x="142" y="2205"/>
                </a:lnTo>
                <a:lnTo>
                  <a:pt x="109" y="2135"/>
                </a:lnTo>
                <a:lnTo>
                  <a:pt x="81" y="2066"/>
                </a:lnTo>
                <a:lnTo>
                  <a:pt x="56" y="1995"/>
                </a:lnTo>
                <a:lnTo>
                  <a:pt x="36" y="1921"/>
                </a:lnTo>
                <a:lnTo>
                  <a:pt x="35" y="1918"/>
                </a:lnTo>
                <a:lnTo>
                  <a:pt x="35" y="1916"/>
                </a:lnTo>
                <a:lnTo>
                  <a:pt x="35" y="1914"/>
                </a:lnTo>
                <a:lnTo>
                  <a:pt x="34" y="1912"/>
                </a:lnTo>
                <a:lnTo>
                  <a:pt x="20" y="1840"/>
                </a:lnTo>
                <a:lnTo>
                  <a:pt x="8" y="1766"/>
                </a:lnTo>
                <a:lnTo>
                  <a:pt x="2" y="1693"/>
                </a:lnTo>
                <a:lnTo>
                  <a:pt x="0" y="1619"/>
                </a:lnTo>
                <a:lnTo>
                  <a:pt x="3" y="1531"/>
                </a:lnTo>
                <a:lnTo>
                  <a:pt x="11" y="1445"/>
                </a:lnTo>
                <a:lnTo>
                  <a:pt x="27" y="1359"/>
                </a:lnTo>
                <a:lnTo>
                  <a:pt x="47" y="1274"/>
                </a:lnTo>
                <a:lnTo>
                  <a:pt x="73" y="1192"/>
                </a:lnTo>
                <a:lnTo>
                  <a:pt x="105" y="1112"/>
                </a:lnTo>
                <a:lnTo>
                  <a:pt x="142" y="1032"/>
                </a:lnTo>
                <a:lnTo>
                  <a:pt x="185" y="955"/>
                </a:lnTo>
                <a:lnTo>
                  <a:pt x="232" y="881"/>
                </a:lnTo>
                <a:lnTo>
                  <a:pt x="286" y="809"/>
                </a:lnTo>
                <a:lnTo>
                  <a:pt x="344" y="740"/>
                </a:lnTo>
                <a:lnTo>
                  <a:pt x="408" y="673"/>
                </a:lnTo>
                <a:lnTo>
                  <a:pt x="475" y="610"/>
                </a:lnTo>
                <a:lnTo>
                  <a:pt x="547" y="550"/>
                </a:lnTo>
                <a:lnTo>
                  <a:pt x="622" y="496"/>
                </a:lnTo>
                <a:lnTo>
                  <a:pt x="701" y="446"/>
                </a:lnTo>
                <a:lnTo>
                  <a:pt x="782" y="400"/>
                </a:lnTo>
                <a:lnTo>
                  <a:pt x="865" y="358"/>
                </a:lnTo>
                <a:lnTo>
                  <a:pt x="952" y="322"/>
                </a:lnTo>
                <a:lnTo>
                  <a:pt x="1040" y="289"/>
                </a:lnTo>
                <a:lnTo>
                  <a:pt x="1131" y="261"/>
                </a:lnTo>
                <a:lnTo>
                  <a:pt x="1223" y="239"/>
                </a:lnTo>
                <a:lnTo>
                  <a:pt x="1318" y="221"/>
                </a:lnTo>
                <a:lnTo>
                  <a:pt x="1414" y="208"/>
                </a:lnTo>
                <a:lnTo>
                  <a:pt x="1510" y="200"/>
                </a:lnTo>
                <a:lnTo>
                  <a:pt x="1608" y="198"/>
                </a:lnTo>
                <a:lnTo>
                  <a:pt x="1709" y="200"/>
                </a:lnTo>
                <a:lnTo>
                  <a:pt x="1809" y="209"/>
                </a:lnTo>
                <a:lnTo>
                  <a:pt x="1820" y="210"/>
                </a:lnTo>
                <a:lnTo>
                  <a:pt x="1838" y="212"/>
                </a:lnTo>
                <a:lnTo>
                  <a:pt x="1861" y="214"/>
                </a:lnTo>
                <a:lnTo>
                  <a:pt x="1888" y="217"/>
                </a:lnTo>
                <a:lnTo>
                  <a:pt x="1918" y="220"/>
                </a:lnTo>
                <a:lnTo>
                  <a:pt x="1950" y="226"/>
                </a:lnTo>
                <a:lnTo>
                  <a:pt x="1986" y="232"/>
                </a:lnTo>
                <a:lnTo>
                  <a:pt x="2021" y="239"/>
                </a:lnTo>
                <a:lnTo>
                  <a:pt x="2057" y="247"/>
                </a:lnTo>
                <a:lnTo>
                  <a:pt x="2091" y="257"/>
                </a:lnTo>
                <a:lnTo>
                  <a:pt x="2116" y="230"/>
                </a:lnTo>
                <a:lnTo>
                  <a:pt x="2143" y="203"/>
                </a:lnTo>
                <a:lnTo>
                  <a:pt x="2173" y="175"/>
                </a:lnTo>
                <a:lnTo>
                  <a:pt x="2207" y="149"/>
                </a:lnTo>
                <a:lnTo>
                  <a:pt x="2243" y="124"/>
                </a:lnTo>
                <a:lnTo>
                  <a:pt x="2283" y="100"/>
                </a:lnTo>
                <a:lnTo>
                  <a:pt x="2327" y="78"/>
                </a:lnTo>
                <a:lnTo>
                  <a:pt x="2374" y="57"/>
                </a:lnTo>
                <a:lnTo>
                  <a:pt x="2424" y="40"/>
                </a:lnTo>
                <a:lnTo>
                  <a:pt x="2478" y="24"/>
                </a:lnTo>
                <a:lnTo>
                  <a:pt x="2536" y="11"/>
                </a:lnTo>
                <a:lnTo>
                  <a:pt x="2598" y="1"/>
                </a:lnTo>
                <a:lnTo>
                  <a:pt x="2610" y="0"/>
                </a:lnTo>
                <a:lnTo>
                  <a:pt x="262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01" name="Group 170"/>
          <p:cNvGrpSpPr/>
          <p:nvPr/>
        </p:nvGrpSpPr>
        <p:grpSpPr>
          <a:xfrm>
            <a:off x="5680401" y="1726661"/>
            <a:ext cx="427038" cy="533400"/>
            <a:chOff x="2611438" y="2698750"/>
            <a:chExt cx="427038" cy="533400"/>
          </a:xfrm>
          <a:solidFill>
            <a:srgbClr val="000000"/>
          </a:solidFill>
        </p:grpSpPr>
        <p:sp>
          <p:nvSpPr>
            <p:cNvPr id="2002" name="Freeform 126"/>
            <p:cNvSpPr>
              <a:spLocks noEditPoints="1"/>
            </p:cNvSpPr>
            <p:nvPr/>
          </p:nvSpPr>
          <p:spPr bwMode="auto">
            <a:xfrm>
              <a:off x="2611438" y="2698750"/>
              <a:ext cx="427038" cy="533400"/>
            </a:xfrm>
            <a:custGeom>
              <a:avLst/>
              <a:gdLst>
                <a:gd name="T0" fmla="*/ 1093 w 2693"/>
                <a:gd name="T1" fmla="*/ 218 h 3358"/>
                <a:gd name="T2" fmla="*/ 787 w 2693"/>
                <a:gd name="T3" fmla="*/ 335 h 3358"/>
                <a:gd name="T4" fmla="*/ 530 w 2693"/>
                <a:gd name="T5" fmla="*/ 529 h 3358"/>
                <a:gd name="T6" fmla="*/ 335 w 2693"/>
                <a:gd name="T7" fmla="*/ 786 h 3358"/>
                <a:gd name="T8" fmla="*/ 218 w 2693"/>
                <a:gd name="T9" fmla="*/ 1093 h 3358"/>
                <a:gd name="T10" fmla="*/ 193 w 2693"/>
                <a:gd name="T11" fmla="*/ 1420 h 3358"/>
                <a:gd name="T12" fmla="*/ 212 w 2693"/>
                <a:gd name="T13" fmla="*/ 1569 h 3358"/>
                <a:gd name="T14" fmla="*/ 218 w 2693"/>
                <a:gd name="T15" fmla="*/ 1600 h 3358"/>
                <a:gd name="T16" fmla="*/ 297 w 2693"/>
                <a:gd name="T17" fmla="*/ 1831 h 3358"/>
                <a:gd name="T18" fmla="*/ 323 w 2693"/>
                <a:gd name="T19" fmla="*/ 1891 h 3358"/>
                <a:gd name="T20" fmla="*/ 459 w 2693"/>
                <a:gd name="T21" fmla="*/ 2149 h 3358"/>
                <a:gd name="T22" fmla="*/ 666 w 2693"/>
                <a:gd name="T23" fmla="*/ 2449 h 3358"/>
                <a:gd name="T24" fmla="*/ 956 w 2693"/>
                <a:gd name="T25" fmla="*/ 2783 h 3358"/>
                <a:gd name="T26" fmla="*/ 1345 w 2693"/>
                <a:gd name="T27" fmla="*/ 3140 h 3358"/>
                <a:gd name="T28" fmla="*/ 1735 w 2693"/>
                <a:gd name="T29" fmla="*/ 2783 h 3358"/>
                <a:gd name="T30" fmla="*/ 2025 w 2693"/>
                <a:gd name="T31" fmla="*/ 2449 h 3358"/>
                <a:gd name="T32" fmla="*/ 2232 w 2693"/>
                <a:gd name="T33" fmla="*/ 2149 h 3358"/>
                <a:gd name="T34" fmla="*/ 2368 w 2693"/>
                <a:gd name="T35" fmla="*/ 1891 h 3358"/>
                <a:gd name="T36" fmla="*/ 2395 w 2693"/>
                <a:gd name="T37" fmla="*/ 1831 h 3358"/>
                <a:gd name="T38" fmla="*/ 2473 w 2693"/>
                <a:gd name="T39" fmla="*/ 1600 h 3358"/>
                <a:gd name="T40" fmla="*/ 2479 w 2693"/>
                <a:gd name="T41" fmla="*/ 1568 h 3358"/>
                <a:gd name="T42" fmla="*/ 2501 w 2693"/>
                <a:gd name="T43" fmla="*/ 1346 h 3358"/>
                <a:gd name="T44" fmla="*/ 2452 w 2693"/>
                <a:gd name="T45" fmla="*/ 1012 h 3358"/>
                <a:gd name="T46" fmla="*/ 2315 w 2693"/>
                <a:gd name="T47" fmla="*/ 717 h 3358"/>
                <a:gd name="T48" fmla="*/ 2103 w 2693"/>
                <a:gd name="T49" fmla="*/ 474 h 3358"/>
                <a:gd name="T50" fmla="*/ 1832 w 2693"/>
                <a:gd name="T51" fmla="*/ 297 h 3358"/>
                <a:gd name="T52" fmla="*/ 1516 w 2693"/>
                <a:gd name="T53" fmla="*/ 202 h 3358"/>
                <a:gd name="T54" fmla="*/ 1437 w 2693"/>
                <a:gd name="T55" fmla="*/ 3 h 3358"/>
                <a:gd name="T56" fmla="*/ 1787 w 2693"/>
                <a:gd name="T57" fmla="*/ 75 h 3358"/>
                <a:gd name="T58" fmla="*/ 2098 w 2693"/>
                <a:gd name="T59" fmla="*/ 231 h 3358"/>
                <a:gd name="T60" fmla="*/ 2356 w 2693"/>
                <a:gd name="T61" fmla="*/ 458 h 3358"/>
                <a:gd name="T62" fmla="*/ 2549 w 2693"/>
                <a:gd name="T63" fmla="*/ 744 h 3358"/>
                <a:gd name="T64" fmla="*/ 2664 w 2693"/>
                <a:gd name="T65" fmla="*/ 1075 h 3358"/>
                <a:gd name="T66" fmla="*/ 2690 w 2693"/>
                <a:gd name="T67" fmla="*/ 1431 h 3358"/>
                <a:gd name="T68" fmla="*/ 2666 w 2693"/>
                <a:gd name="T69" fmla="*/ 1614 h 3358"/>
                <a:gd name="T70" fmla="*/ 2621 w 2693"/>
                <a:gd name="T71" fmla="*/ 1779 h 3358"/>
                <a:gd name="T72" fmla="*/ 2514 w 2693"/>
                <a:gd name="T73" fmla="*/ 2030 h 3358"/>
                <a:gd name="T74" fmla="*/ 2359 w 2693"/>
                <a:gd name="T75" fmla="*/ 2307 h 3358"/>
                <a:gd name="T76" fmla="*/ 2131 w 2693"/>
                <a:gd name="T77" fmla="*/ 2623 h 3358"/>
                <a:gd name="T78" fmla="*/ 1818 w 2693"/>
                <a:gd name="T79" fmla="*/ 2970 h 3358"/>
                <a:gd name="T80" fmla="*/ 1407 w 2693"/>
                <a:gd name="T81" fmla="*/ 3337 h 3358"/>
                <a:gd name="T82" fmla="*/ 1325 w 2693"/>
                <a:gd name="T83" fmla="*/ 3356 h 3358"/>
                <a:gd name="T84" fmla="*/ 1068 w 2693"/>
                <a:gd name="T85" fmla="*/ 3152 h 3358"/>
                <a:gd name="T86" fmla="*/ 706 w 2693"/>
                <a:gd name="T87" fmla="*/ 2793 h 3358"/>
                <a:gd name="T88" fmla="*/ 438 w 2693"/>
                <a:gd name="T89" fmla="*/ 2460 h 3358"/>
                <a:gd name="T90" fmla="*/ 248 w 2693"/>
                <a:gd name="T91" fmla="*/ 2163 h 3358"/>
                <a:gd name="T92" fmla="*/ 123 w 2693"/>
                <a:gd name="T93" fmla="*/ 1910 h 3358"/>
                <a:gd name="T94" fmla="*/ 34 w 2693"/>
                <a:gd name="T95" fmla="*/ 1644 h 3358"/>
                <a:gd name="T96" fmla="*/ 24 w 2693"/>
                <a:gd name="T97" fmla="*/ 1599 h 3358"/>
                <a:gd name="T98" fmla="*/ 3 w 2693"/>
                <a:gd name="T99" fmla="*/ 1254 h 3358"/>
                <a:gd name="T100" fmla="*/ 74 w 2693"/>
                <a:gd name="T101" fmla="*/ 905 h 3358"/>
                <a:gd name="T102" fmla="*/ 231 w 2693"/>
                <a:gd name="T103" fmla="*/ 594 h 3358"/>
                <a:gd name="T104" fmla="*/ 457 w 2693"/>
                <a:gd name="T105" fmla="*/ 336 h 3358"/>
                <a:gd name="T106" fmla="*/ 743 w 2693"/>
                <a:gd name="T107" fmla="*/ 143 h 3358"/>
                <a:gd name="T108" fmla="*/ 1075 w 2693"/>
                <a:gd name="T109" fmla="*/ 28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93" h="3358">
                  <a:moveTo>
                    <a:pt x="1345" y="190"/>
                  </a:moveTo>
                  <a:lnTo>
                    <a:pt x="1260" y="193"/>
                  </a:lnTo>
                  <a:lnTo>
                    <a:pt x="1175" y="202"/>
                  </a:lnTo>
                  <a:lnTo>
                    <a:pt x="1093" y="218"/>
                  </a:lnTo>
                  <a:lnTo>
                    <a:pt x="1013" y="239"/>
                  </a:lnTo>
                  <a:lnTo>
                    <a:pt x="935" y="266"/>
                  </a:lnTo>
                  <a:lnTo>
                    <a:pt x="859" y="297"/>
                  </a:lnTo>
                  <a:lnTo>
                    <a:pt x="787" y="335"/>
                  </a:lnTo>
                  <a:lnTo>
                    <a:pt x="718" y="377"/>
                  </a:lnTo>
                  <a:lnTo>
                    <a:pt x="651" y="423"/>
                  </a:lnTo>
                  <a:lnTo>
                    <a:pt x="588" y="474"/>
                  </a:lnTo>
                  <a:lnTo>
                    <a:pt x="530" y="529"/>
                  </a:lnTo>
                  <a:lnTo>
                    <a:pt x="475" y="588"/>
                  </a:lnTo>
                  <a:lnTo>
                    <a:pt x="424" y="651"/>
                  </a:lnTo>
                  <a:lnTo>
                    <a:pt x="377" y="717"/>
                  </a:lnTo>
                  <a:lnTo>
                    <a:pt x="335" y="786"/>
                  </a:lnTo>
                  <a:lnTo>
                    <a:pt x="298" y="859"/>
                  </a:lnTo>
                  <a:lnTo>
                    <a:pt x="266" y="934"/>
                  </a:lnTo>
                  <a:lnTo>
                    <a:pt x="240" y="1012"/>
                  </a:lnTo>
                  <a:lnTo>
                    <a:pt x="218" y="1093"/>
                  </a:lnTo>
                  <a:lnTo>
                    <a:pt x="203" y="1175"/>
                  </a:lnTo>
                  <a:lnTo>
                    <a:pt x="194" y="1259"/>
                  </a:lnTo>
                  <a:lnTo>
                    <a:pt x="191" y="1346"/>
                  </a:lnTo>
                  <a:lnTo>
                    <a:pt x="193" y="1420"/>
                  </a:lnTo>
                  <a:lnTo>
                    <a:pt x="200" y="1493"/>
                  </a:lnTo>
                  <a:lnTo>
                    <a:pt x="211" y="1566"/>
                  </a:lnTo>
                  <a:lnTo>
                    <a:pt x="211" y="1568"/>
                  </a:lnTo>
                  <a:lnTo>
                    <a:pt x="212" y="1569"/>
                  </a:lnTo>
                  <a:lnTo>
                    <a:pt x="212" y="1571"/>
                  </a:lnTo>
                  <a:lnTo>
                    <a:pt x="213" y="1576"/>
                  </a:lnTo>
                  <a:lnTo>
                    <a:pt x="215" y="1586"/>
                  </a:lnTo>
                  <a:lnTo>
                    <a:pt x="218" y="1600"/>
                  </a:lnTo>
                  <a:lnTo>
                    <a:pt x="218" y="1602"/>
                  </a:lnTo>
                  <a:lnTo>
                    <a:pt x="240" y="1680"/>
                  </a:lnTo>
                  <a:lnTo>
                    <a:pt x="265" y="1757"/>
                  </a:lnTo>
                  <a:lnTo>
                    <a:pt x="297" y="1831"/>
                  </a:lnTo>
                  <a:lnTo>
                    <a:pt x="297" y="1832"/>
                  </a:lnTo>
                  <a:lnTo>
                    <a:pt x="297" y="1833"/>
                  </a:lnTo>
                  <a:lnTo>
                    <a:pt x="298" y="1834"/>
                  </a:lnTo>
                  <a:lnTo>
                    <a:pt x="323" y="1891"/>
                  </a:lnTo>
                  <a:lnTo>
                    <a:pt x="351" y="1951"/>
                  </a:lnTo>
                  <a:lnTo>
                    <a:pt x="384" y="2014"/>
                  </a:lnTo>
                  <a:lnTo>
                    <a:pt x="420" y="2080"/>
                  </a:lnTo>
                  <a:lnTo>
                    <a:pt x="459" y="2149"/>
                  </a:lnTo>
                  <a:lnTo>
                    <a:pt x="504" y="2220"/>
                  </a:lnTo>
                  <a:lnTo>
                    <a:pt x="553" y="2295"/>
                  </a:lnTo>
                  <a:lnTo>
                    <a:pt x="607" y="2371"/>
                  </a:lnTo>
                  <a:lnTo>
                    <a:pt x="666" y="2449"/>
                  </a:lnTo>
                  <a:lnTo>
                    <a:pt x="730" y="2531"/>
                  </a:lnTo>
                  <a:lnTo>
                    <a:pt x="800" y="2612"/>
                  </a:lnTo>
                  <a:lnTo>
                    <a:pt x="876" y="2697"/>
                  </a:lnTo>
                  <a:lnTo>
                    <a:pt x="956" y="2783"/>
                  </a:lnTo>
                  <a:lnTo>
                    <a:pt x="1044" y="2871"/>
                  </a:lnTo>
                  <a:lnTo>
                    <a:pt x="1138" y="2960"/>
                  </a:lnTo>
                  <a:lnTo>
                    <a:pt x="1238" y="3049"/>
                  </a:lnTo>
                  <a:lnTo>
                    <a:pt x="1345" y="3140"/>
                  </a:lnTo>
                  <a:lnTo>
                    <a:pt x="1453" y="3049"/>
                  </a:lnTo>
                  <a:lnTo>
                    <a:pt x="1554" y="2960"/>
                  </a:lnTo>
                  <a:lnTo>
                    <a:pt x="1648" y="2871"/>
                  </a:lnTo>
                  <a:lnTo>
                    <a:pt x="1735" y="2783"/>
                  </a:lnTo>
                  <a:lnTo>
                    <a:pt x="1816" y="2697"/>
                  </a:lnTo>
                  <a:lnTo>
                    <a:pt x="1892" y="2612"/>
                  </a:lnTo>
                  <a:lnTo>
                    <a:pt x="1961" y="2531"/>
                  </a:lnTo>
                  <a:lnTo>
                    <a:pt x="2025" y="2449"/>
                  </a:lnTo>
                  <a:lnTo>
                    <a:pt x="2084" y="2371"/>
                  </a:lnTo>
                  <a:lnTo>
                    <a:pt x="2139" y="2295"/>
                  </a:lnTo>
                  <a:lnTo>
                    <a:pt x="2188" y="2220"/>
                  </a:lnTo>
                  <a:lnTo>
                    <a:pt x="2232" y="2149"/>
                  </a:lnTo>
                  <a:lnTo>
                    <a:pt x="2272" y="2080"/>
                  </a:lnTo>
                  <a:lnTo>
                    <a:pt x="2308" y="2014"/>
                  </a:lnTo>
                  <a:lnTo>
                    <a:pt x="2341" y="1951"/>
                  </a:lnTo>
                  <a:lnTo>
                    <a:pt x="2368" y="1891"/>
                  </a:lnTo>
                  <a:lnTo>
                    <a:pt x="2394" y="1834"/>
                  </a:lnTo>
                  <a:lnTo>
                    <a:pt x="2394" y="1833"/>
                  </a:lnTo>
                  <a:lnTo>
                    <a:pt x="2395" y="1832"/>
                  </a:lnTo>
                  <a:lnTo>
                    <a:pt x="2395" y="1831"/>
                  </a:lnTo>
                  <a:lnTo>
                    <a:pt x="2426" y="1757"/>
                  </a:lnTo>
                  <a:lnTo>
                    <a:pt x="2453" y="1680"/>
                  </a:lnTo>
                  <a:lnTo>
                    <a:pt x="2473" y="1602"/>
                  </a:lnTo>
                  <a:lnTo>
                    <a:pt x="2473" y="1600"/>
                  </a:lnTo>
                  <a:lnTo>
                    <a:pt x="2476" y="1586"/>
                  </a:lnTo>
                  <a:lnTo>
                    <a:pt x="2478" y="1576"/>
                  </a:lnTo>
                  <a:lnTo>
                    <a:pt x="2479" y="1571"/>
                  </a:lnTo>
                  <a:lnTo>
                    <a:pt x="2479" y="1568"/>
                  </a:lnTo>
                  <a:lnTo>
                    <a:pt x="2481" y="1566"/>
                  </a:lnTo>
                  <a:lnTo>
                    <a:pt x="2492" y="1494"/>
                  </a:lnTo>
                  <a:lnTo>
                    <a:pt x="2499" y="1420"/>
                  </a:lnTo>
                  <a:lnTo>
                    <a:pt x="2501" y="1346"/>
                  </a:lnTo>
                  <a:lnTo>
                    <a:pt x="2498" y="1259"/>
                  </a:lnTo>
                  <a:lnTo>
                    <a:pt x="2489" y="1175"/>
                  </a:lnTo>
                  <a:lnTo>
                    <a:pt x="2473" y="1093"/>
                  </a:lnTo>
                  <a:lnTo>
                    <a:pt x="2452" y="1012"/>
                  </a:lnTo>
                  <a:lnTo>
                    <a:pt x="2425" y="934"/>
                  </a:lnTo>
                  <a:lnTo>
                    <a:pt x="2394" y="859"/>
                  </a:lnTo>
                  <a:lnTo>
                    <a:pt x="2357" y="786"/>
                  </a:lnTo>
                  <a:lnTo>
                    <a:pt x="2315" y="717"/>
                  </a:lnTo>
                  <a:lnTo>
                    <a:pt x="2268" y="651"/>
                  </a:lnTo>
                  <a:lnTo>
                    <a:pt x="2217" y="588"/>
                  </a:lnTo>
                  <a:lnTo>
                    <a:pt x="2162" y="529"/>
                  </a:lnTo>
                  <a:lnTo>
                    <a:pt x="2103" y="474"/>
                  </a:lnTo>
                  <a:lnTo>
                    <a:pt x="2041" y="423"/>
                  </a:lnTo>
                  <a:lnTo>
                    <a:pt x="1974" y="377"/>
                  </a:lnTo>
                  <a:lnTo>
                    <a:pt x="1905" y="335"/>
                  </a:lnTo>
                  <a:lnTo>
                    <a:pt x="1832" y="297"/>
                  </a:lnTo>
                  <a:lnTo>
                    <a:pt x="1757" y="266"/>
                  </a:lnTo>
                  <a:lnTo>
                    <a:pt x="1679" y="239"/>
                  </a:lnTo>
                  <a:lnTo>
                    <a:pt x="1599" y="218"/>
                  </a:lnTo>
                  <a:lnTo>
                    <a:pt x="1516" y="202"/>
                  </a:lnTo>
                  <a:lnTo>
                    <a:pt x="1432" y="193"/>
                  </a:lnTo>
                  <a:lnTo>
                    <a:pt x="1345" y="190"/>
                  </a:lnTo>
                  <a:close/>
                  <a:moveTo>
                    <a:pt x="1345" y="0"/>
                  </a:moveTo>
                  <a:lnTo>
                    <a:pt x="1437" y="3"/>
                  </a:lnTo>
                  <a:lnTo>
                    <a:pt x="1528" y="13"/>
                  </a:lnTo>
                  <a:lnTo>
                    <a:pt x="1617" y="28"/>
                  </a:lnTo>
                  <a:lnTo>
                    <a:pt x="1703" y="49"/>
                  </a:lnTo>
                  <a:lnTo>
                    <a:pt x="1787" y="75"/>
                  </a:lnTo>
                  <a:lnTo>
                    <a:pt x="1869" y="106"/>
                  </a:lnTo>
                  <a:lnTo>
                    <a:pt x="1948" y="143"/>
                  </a:lnTo>
                  <a:lnTo>
                    <a:pt x="2024" y="185"/>
                  </a:lnTo>
                  <a:lnTo>
                    <a:pt x="2098" y="231"/>
                  </a:lnTo>
                  <a:lnTo>
                    <a:pt x="2167" y="281"/>
                  </a:lnTo>
                  <a:lnTo>
                    <a:pt x="2233" y="336"/>
                  </a:lnTo>
                  <a:lnTo>
                    <a:pt x="2297" y="395"/>
                  </a:lnTo>
                  <a:lnTo>
                    <a:pt x="2356" y="458"/>
                  </a:lnTo>
                  <a:lnTo>
                    <a:pt x="2411" y="525"/>
                  </a:lnTo>
                  <a:lnTo>
                    <a:pt x="2461" y="594"/>
                  </a:lnTo>
                  <a:lnTo>
                    <a:pt x="2507" y="668"/>
                  </a:lnTo>
                  <a:lnTo>
                    <a:pt x="2549" y="744"/>
                  </a:lnTo>
                  <a:lnTo>
                    <a:pt x="2586" y="823"/>
                  </a:lnTo>
                  <a:lnTo>
                    <a:pt x="2617" y="905"/>
                  </a:lnTo>
                  <a:lnTo>
                    <a:pt x="2644" y="989"/>
                  </a:lnTo>
                  <a:lnTo>
                    <a:pt x="2664" y="1075"/>
                  </a:lnTo>
                  <a:lnTo>
                    <a:pt x="2680" y="1164"/>
                  </a:lnTo>
                  <a:lnTo>
                    <a:pt x="2689" y="1254"/>
                  </a:lnTo>
                  <a:lnTo>
                    <a:pt x="2693" y="1346"/>
                  </a:lnTo>
                  <a:lnTo>
                    <a:pt x="2690" y="1431"/>
                  </a:lnTo>
                  <a:lnTo>
                    <a:pt x="2682" y="1516"/>
                  </a:lnTo>
                  <a:lnTo>
                    <a:pt x="2668" y="1599"/>
                  </a:lnTo>
                  <a:lnTo>
                    <a:pt x="2667" y="1604"/>
                  </a:lnTo>
                  <a:lnTo>
                    <a:pt x="2666" y="1614"/>
                  </a:lnTo>
                  <a:lnTo>
                    <a:pt x="2663" y="1627"/>
                  </a:lnTo>
                  <a:lnTo>
                    <a:pt x="2659" y="1644"/>
                  </a:lnTo>
                  <a:lnTo>
                    <a:pt x="2642" y="1713"/>
                  </a:lnTo>
                  <a:lnTo>
                    <a:pt x="2621" y="1779"/>
                  </a:lnTo>
                  <a:lnTo>
                    <a:pt x="2597" y="1845"/>
                  </a:lnTo>
                  <a:lnTo>
                    <a:pt x="2569" y="1910"/>
                  </a:lnTo>
                  <a:lnTo>
                    <a:pt x="2544" y="1968"/>
                  </a:lnTo>
                  <a:lnTo>
                    <a:pt x="2514" y="2030"/>
                  </a:lnTo>
                  <a:lnTo>
                    <a:pt x="2482" y="2095"/>
                  </a:lnTo>
                  <a:lnTo>
                    <a:pt x="2445" y="2163"/>
                  </a:lnTo>
                  <a:lnTo>
                    <a:pt x="2404" y="2233"/>
                  </a:lnTo>
                  <a:lnTo>
                    <a:pt x="2359" y="2307"/>
                  </a:lnTo>
                  <a:lnTo>
                    <a:pt x="2309" y="2383"/>
                  </a:lnTo>
                  <a:lnTo>
                    <a:pt x="2255" y="2460"/>
                  </a:lnTo>
                  <a:lnTo>
                    <a:pt x="2196" y="2541"/>
                  </a:lnTo>
                  <a:lnTo>
                    <a:pt x="2131" y="2623"/>
                  </a:lnTo>
                  <a:lnTo>
                    <a:pt x="2061" y="2707"/>
                  </a:lnTo>
                  <a:lnTo>
                    <a:pt x="1986" y="2793"/>
                  </a:lnTo>
                  <a:lnTo>
                    <a:pt x="1905" y="2881"/>
                  </a:lnTo>
                  <a:lnTo>
                    <a:pt x="1818" y="2970"/>
                  </a:lnTo>
                  <a:lnTo>
                    <a:pt x="1725" y="3060"/>
                  </a:lnTo>
                  <a:lnTo>
                    <a:pt x="1625" y="3152"/>
                  </a:lnTo>
                  <a:lnTo>
                    <a:pt x="1519" y="3243"/>
                  </a:lnTo>
                  <a:lnTo>
                    <a:pt x="1407" y="3337"/>
                  </a:lnTo>
                  <a:lnTo>
                    <a:pt x="1387" y="3349"/>
                  </a:lnTo>
                  <a:lnTo>
                    <a:pt x="1368" y="3356"/>
                  </a:lnTo>
                  <a:lnTo>
                    <a:pt x="1346" y="3358"/>
                  </a:lnTo>
                  <a:lnTo>
                    <a:pt x="1325" y="3356"/>
                  </a:lnTo>
                  <a:lnTo>
                    <a:pt x="1306" y="3349"/>
                  </a:lnTo>
                  <a:lnTo>
                    <a:pt x="1286" y="3337"/>
                  </a:lnTo>
                  <a:lnTo>
                    <a:pt x="1174" y="3243"/>
                  </a:lnTo>
                  <a:lnTo>
                    <a:pt x="1068" y="3152"/>
                  </a:lnTo>
                  <a:lnTo>
                    <a:pt x="968" y="3060"/>
                  </a:lnTo>
                  <a:lnTo>
                    <a:pt x="875" y="2970"/>
                  </a:lnTo>
                  <a:lnTo>
                    <a:pt x="787" y="2881"/>
                  </a:lnTo>
                  <a:lnTo>
                    <a:pt x="706" y="2793"/>
                  </a:lnTo>
                  <a:lnTo>
                    <a:pt x="631" y="2707"/>
                  </a:lnTo>
                  <a:lnTo>
                    <a:pt x="561" y="2623"/>
                  </a:lnTo>
                  <a:lnTo>
                    <a:pt x="497" y="2541"/>
                  </a:lnTo>
                  <a:lnTo>
                    <a:pt x="438" y="2460"/>
                  </a:lnTo>
                  <a:lnTo>
                    <a:pt x="384" y="2383"/>
                  </a:lnTo>
                  <a:lnTo>
                    <a:pt x="334" y="2307"/>
                  </a:lnTo>
                  <a:lnTo>
                    <a:pt x="289" y="2233"/>
                  </a:lnTo>
                  <a:lnTo>
                    <a:pt x="248" y="2163"/>
                  </a:lnTo>
                  <a:lnTo>
                    <a:pt x="211" y="2095"/>
                  </a:lnTo>
                  <a:lnTo>
                    <a:pt x="179" y="2030"/>
                  </a:lnTo>
                  <a:lnTo>
                    <a:pt x="149" y="1968"/>
                  </a:lnTo>
                  <a:lnTo>
                    <a:pt x="123" y="1910"/>
                  </a:lnTo>
                  <a:lnTo>
                    <a:pt x="96" y="1845"/>
                  </a:lnTo>
                  <a:lnTo>
                    <a:pt x="71" y="1779"/>
                  </a:lnTo>
                  <a:lnTo>
                    <a:pt x="51" y="1712"/>
                  </a:lnTo>
                  <a:lnTo>
                    <a:pt x="34" y="1644"/>
                  </a:lnTo>
                  <a:lnTo>
                    <a:pt x="30" y="1627"/>
                  </a:lnTo>
                  <a:lnTo>
                    <a:pt x="28" y="1614"/>
                  </a:lnTo>
                  <a:lnTo>
                    <a:pt x="25" y="1604"/>
                  </a:lnTo>
                  <a:lnTo>
                    <a:pt x="24" y="1599"/>
                  </a:lnTo>
                  <a:lnTo>
                    <a:pt x="11" y="1516"/>
                  </a:lnTo>
                  <a:lnTo>
                    <a:pt x="3" y="1431"/>
                  </a:lnTo>
                  <a:lnTo>
                    <a:pt x="0" y="1346"/>
                  </a:lnTo>
                  <a:lnTo>
                    <a:pt x="3" y="1254"/>
                  </a:lnTo>
                  <a:lnTo>
                    <a:pt x="12" y="1164"/>
                  </a:lnTo>
                  <a:lnTo>
                    <a:pt x="28" y="1075"/>
                  </a:lnTo>
                  <a:lnTo>
                    <a:pt x="49" y="989"/>
                  </a:lnTo>
                  <a:lnTo>
                    <a:pt x="74" y="905"/>
                  </a:lnTo>
                  <a:lnTo>
                    <a:pt x="106" y="823"/>
                  </a:lnTo>
                  <a:lnTo>
                    <a:pt x="143" y="744"/>
                  </a:lnTo>
                  <a:lnTo>
                    <a:pt x="185" y="668"/>
                  </a:lnTo>
                  <a:lnTo>
                    <a:pt x="231" y="594"/>
                  </a:lnTo>
                  <a:lnTo>
                    <a:pt x="281" y="525"/>
                  </a:lnTo>
                  <a:lnTo>
                    <a:pt x="336" y="458"/>
                  </a:lnTo>
                  <a:lnTo>
                    <a:pt x="395" y="395"/>
                  </a:lnTo>
                  <a:lnTo>
                    <a:pt x="457" y="336"/>
                  </a:lnTo>
                  <a:lnTo>
                    <a:pt x="525" y="281"/>
                  </a:lnTo>
                  <a:lnTo>
                    <a:pt x="594" y="231"/>
                  </a:lnTo>
                  <a:lnTo>
                    <a:pt x="668" y="185"/>
                  </a:lnTo>
                  <a:lnTo>
                    <a:pt x="743" y="143"/>
                  </a:lnTo>
                  <a:lnTo>
                    <a:pt x="823" y="106"/>
                  </a:lnTo>
                  <a:lnTo>
                    <a:pt x="904" y="75"/>
                  </a:lnTo>
                  <a:lnTo>
                    <a:pt x="988" y="49"/>
                  </a:lnTo>
                  <a:lnTo>
                    <a:pt x="1075" y="28"/>
                  </a:lnTo>
                  <a:lnTo>
                    <a:pt x="1164" y="13"/>
                  </a:lnTo>
                  <a:lnTo>
                    <a:pt x="1254" y="3"/>
                  </a:lnTo>
                  <a:lnTo>
                    <a:pt x="13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Freeform 127"/>
            <p:cNvSpPr>
              <a:spLocks noEditPoints="1"/>
            </p:cNvSpPr>
            <p:nvPr/>
          </p:nvSpPr>
          <p:spPr bwMode="auto">
            <a:xfrm>
              <a:off x="2689226" y="2779713"/>
              <a:ext cx="271463" cy="271463"/>
            </a:xfrm>
            <a:custGeom>
              <a:avLst/>
              <a:gdLst>
                <a:gd name="T0" fmla="*/ 728 w 1708"/>
                <a:gd name="T1" fmla="*/ 202 h 1709"/>
                <a:gd name="T2" fmla="*/ 554 w 1708"/>
                <a:gd name="T3" fmla="*/ 261 h 1709"/>
                <a:gd name="T4" fmla="*/ 406 w 1708"/>
                <a:gd name="T5" fmla="*/ 364 h 1709"/>
                <a:gd name="T6" fmla="*/ 291 w 1708"/>
                <a:gd name="T7" fmla="*/ 502 h 1709"/>
                <a:gd name="T8" fmla="*/ 216 w 1708"/>
                <a:gd name="T9" fmla="*/ 668 h 1709"/>
                <a:gd name="T10" fmla="*/ 190 w 1708"/>
                <a:gd name="T11" fmla="*/ 854 h 1709"/>
                <a:gd name="T12" fmla="*/ 216 w 1708"/>
                <a:gd name="T13" fmla="*/ 1040 h 1709"/>
                <a:gd name="T14" fmla="*/ 291 w 1708"/>
                <a:gd name="T15" fmla="*/ 1207 h 1709"/>
                <a:gd name="T16" fmla="*/ 406 w 1708"/>
                <a:gd name="T17" fmla="*/ 1345 h 1709"/>
                <a:gd name="T18" fmla="*/ 554 w 1708"/>
                <a:gd name="T19" fmla="*/ 1447 h 1709"/>
                <a:gd name="T20" fmla="*/ 728 w 1708"/>
                <a:gd name="T21" fmla="*/ 1507 h 1709"/>
                <a:gd name="T22" fmla="*/ 918 w 1708"/>
                <a:gd name="T23" fmla="*/ 1516 h 1709"/>
                <a:gd name="T24" fmla="*/ 1098 w 1708"/>
                <a:gd name="T25" fmla="*/ 1472 h 1709"/>
                <a:gd name="T26" fmla="*/ 1256 w 1708"/>
                <a:gd name="T27" fmla="*/ 1383 h 1709"/>
                <a:gd name="T28" fmla="*/ 1382 w 1708"/>
                <a:gd name="T29" fmla="*/ 1256 h 1709"/>
                <a:gd name="T30" fmla="*/ 1472 w 1708"/>
                <a:gd name="T31" fmla="*/ 1098 h 1709"/>
                <a:gd name="T32" fmla="*/ 1515 w 1708"/>
                <a:gd name="T33" fmla="*/ 918 h 1709"/>
                <a:gd name="T34" fmla="*/ 1506 w 1708"/>
                <a:gd name="T35" fmla="*/ 728 h 1709"/>
                <a:gd name="T36" fmla="*/ 1446 w 1708"/>
                <a:gd name="T37" fmla="*/ 555 h 1709"/>
                <a:gd name="T38" fmla="*/ 1343 w 1708"/>
                <a:gd name="T39" fmla="*/ 406 h 1709"/>
                <a:gd name="T40" fmla="*/ 1206 w 1708"/>
                <a:gd name="T41" fmla="*/ 291 h 1709"/>
                <a:gd name="T42" fmla="*/ 1040 w 1708"/>
                <a:gd name="T43" fmla="*/ 216 h 1709"/>
                <a:gd name="T44" fmla="*/ 853 w 1708"/>
                <a:gd name="T45" fmla="*/ 190 h 1709"/>
                <a:gd name="T46" fmla="*/ 999 w 1708"/>
                <a:gd name="T47" fmla="*/ 12 h 1709"/>
                <a:gd name="T48" fmla="*/ 1201 w 1708"/>
                <a:gd name="T49" fmla="*/ 74 h 1709"/>
                <a:gd name="T50" fmla="*/ 1380 w 1708"/>
                <a:gd name="T51" fmla="*/ 181 h 1709"/>
                <a:gd name="T52" fmla="*/ 1526 w 1708"/>
                <a:gd name="T53" fmla="*/ 327 h 1709"/>
                <a:gd name="T54" fmla="*/ 1633 w 1708"/>
                <a:gd name="T55" fmla="*/ 506 h 1709"/>
                <a:gd name="T56" fmla="*/ 1696 w 1708"/>
                <a:gd name="T57" fmla="*/ 708 h 1709"/>
                <a:gd name="T58" fmla="*/ 1705 w 1708"/>
                <a:gd name="T59" fmla="*/ 928 h 1709"/>
                <a:gd name="T60" fmla="*/ 1660 w 1708"/>
                <a:gd name="T61" fmla="*/ 1137 h 1709"/>
                <a:gd name="T62" fmla="*/ 1567 w 1708"/>
                <a:gd name="T63" fmla="*/ 1324 h 1709"/>
                <a:gd name="T64" fmla="*/ 1432 w 1708"/>
                <a:gd name="T65" fmla="*/ 1482 h 1709"/>
                <a:gd name="T66" fmla="*/ 1265 w 1708"/>
                <a:gd name="T67" fmla="*/ 1603 h 1709"/>
                <a:gd name="T68" fmla="*/ 1069 w 1708"/>
                <a:gd name="T69" fmla="*/ 1682 h 1709"/>
                <a:gd name="T70" fmla="*/ 853 w 1708"/>
                <a:gd name="T71" fmla="*/ 1709 h 1709"/>
                <a:gd name="T72" fmla="*/ 638 w 1708"/>
                <a:gd name="T73" fmla="*/ 1682 h 1709"/>
                <a:gd name="T74" fmla="*/ 443 w 1708"/>
                <a:gd name="T75" fmla="*/ 1603 h 1709"/>
                <a:gd name="T76" fmla="*/ 275 w 1708"/>
                <a:gd name="T77" fmla="*/ 1482 h 1709"/>
                <a:gd name="T78" fmla="*/ 141 w 1708"/>
                <a:gd name="T79" fmla="*/ 1324 h 1709"/>
                <a:gd name="T80" fmla="*/ 48 w 1708"/>
                <a:gd name="T81" fmla="*/ 1137 h 1709"/>
                <a:gd name="T82" fmla="*/ 3 w 1708"/>
                <a:gd name="T83" fmla="*/ 928 h 1709"/>
                <a:gd name="T84" fmla="*/ 12 w 1708"/>
                <a:gd name="T85" fmla="*/ 708 h 1709"/>
                <a:gd name="T86" fmla="*/ 73 w 1708"/>
                <a:gd name="T87" fmla="*/ 506 h 1709"/>
                <a:gd name="T88" fmla="*/ 182 w 1708"/>
                <a:gd name="T89" fmla="*/ 327 h 1709"/>
                <a:gd name="T90" fmla="*/ 328 w 1708"/>
                <a:gd name="T91" fmla="*/ 181 h 1709"/>
                <a:gd name="T92" fmla="*/ 505 w 1708"/>
                <a:gd name="T93" fmla="*/ 74 h 1709"/>
                <a:gd name="T94" fmla="*/ 708 w 1708"/>
                <a:gd name="T95" fmla="*/ 12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08" h="1709">
                  <a:moveTo>
                    <a:pt x="853" y="190"/>
                  </a:moveTo>
                  <a:lnTo>
                    <a:pt x="790" y="193"/>
                  </a:lnTo>
                  <a:lnTo>
                    <a:pt x="728" y="202"/>
                  </a:lnTo>
                  <a:lnTo>
                    <a:pt x="668" y="216"/>
                  </a:lnTo>
                  <a:lnTo>
                    <a:pt x="609" y="237"/>
                  </a:lnTo>
                  <a:lnTo>
                    <a:pt x="554" y="261"/>
                  </a:lnTo>
                  <a:lnTo>
                    <a:pt x="501" y="291"/>
                  </a:lnTo>
                  <a:lnTo>
                    <a:pt x="452" y="325"/>
                  </a:lnTo>
                  <a:lnTo>
                    <a:pt x="406" y="364"/>
                  </a:lnTo>
                  <a:lnTo>
                    <a:pt x="363" y="406"/>
                  </a:lnTo>
                  <a:lnTo>
                    <a:pt x="326" y="453"/>
                  </a:lnTo>
                  <a:lnTo>
                    <a:pt x="291" y="502"/>
                  </a:lnTo>
                  <a:lnTo>
                    <a:pt x="261" y="555"/>
                  </a:lnTo>
                  <a:lnTo>
                    <a:pt x="236" y="610"/>
                  </a:lnTo>
                  <a:lnTo>
                    <a:pt x="216" y="668"/>
                  </a:lnTo>
                  <a:lnTo>
                    <a:pt x="201" y="728"/>
                  </a:lnTo>
                  <a:lnTo>
                    <a:pt x="193" y="790"/>
                  </a:lnTo>
                  <a:lnTo>
                    <a:pt x="190" y="854"/>
                  </a:lnTo>
                  <a:lnTo>
                    <a:pt x="193" y="918"/>
                  </a:lnTo>
                  <a:lnTo>
                    <a:pt x="201" y="980"/>
                  </a:lnTo>
                  <a:lnTo>
                    <a:pt x="216" y="1040"/>
                  </a:lnTo>
                  <a:lnTo>
                    <a:pt x="236" y="1098"/>
                  </a:lnTo>
                  <a:lnTo>
                    <a:pt x="261" y="1154"/>
                  </a:lnTo>
                  <a:lnTo>
                    <a:pt x="291" y="1207"/>
                  </a:lnTo>
                  <a:lnTo>
                    <a:pt x="325" y="1256"/>
                  </a:lnTo>
                  <a:lnTo>
                    <a:pt x="363" y="1302"/>
                  </a:lnTo>
                  <a:lnTo>
                    <a:pt x="406" y="1345"/>
                  </a:lnTo>
                  <a:lnTo>
                    <a:pt x="452" y="1383"/>
                  </a:lnTo>
                  <a:lnTo>
                    <a:pt x="501" y="1417"/>
                  </a:lnTo>
                  <a:lnTo>
                    <a:pt x="554" y="1447"/>
                  </a:lnTo>
                  <a:lnTo>
                    <a:pt x="609" y="1472"/>
                  </a:lnTo>
                  <a:lnTo>
                    <a:pt x="668" y="1492"/>
                  </a:lnTo>
                  <a:lnTo>
                    <a:pt x="728" y="1507"/>
                  </a:lnTo>
                  <a:lnTo>
                    <a:pt x="790" y="1516"/>
                  </a:lnTo>
                  <a:lnTo>
                    <a:pt x="853" y="1519"/>
                  </a:lnTo>
                  <a:lnTo>
                    <a:pt x="918" y="1516"/>
                  </a:lnTo>
                  <a:lnTo>
                    <a:pt x="980" y="1507"/>
                  </a:lnTo>
                  <a:lnTo>
                    <a:pt x="1040" y="1492"/>
                  </a:lnTo>
                  <a:lnTo>
                    <a:pt x="1098" y="1472"/>
                  </a:lnTo>
                  <a:lnTo>
                    <a:pt x="1153" y="1447"/>
                  </a:lnTo>
                  <a:lnTo>
                    <a:pt x="1207" y="1417"/>
                  </a:lnTo>
                  <a:lnTo>
                    <a:pt x="1256" y="1383"/>
                  </a:lnTo>
                  <a:lnTo>
                    <a:pt x="1302" y="1345"/>
                  </a:lnTo>
                  <a:lnTo>
                    <a:pt x="1344" y="1302"/>
                  </a:lnTo>
                  <a:lnTo>
                    <a:pt x="1382" y="1256"/>
                  </a:lnTo>
                  <a:lnTo>
                    <a:pt x="1417" y="1207"/>
                  </a:lnTo>
                  <a:lnTo>
                    <a:pt x="1446" y="1154"/>
                  </a:lnTo>
                  <a:lnTo>
                    <a:pt x="1472" y="1098"/>
                  </a:lnTo>
                  <a:lnTo>
                    <a:pt x="1491" y="1040"/>
                  </a:lnTo>
                  <a:lnTo>
                    <a:pt x="1506" y="980"/>
                  </a:lnTo>
                  <a:lnTo>
                    <a:pt x="1515" y="918"/>
                  </a:lnTo>
                  <a:lnTo>
                    <a:pt x="1518" y="854"/>
                  </a:lnTo>
                  <a:lnTo>
                    <a:pt x="1515" y="790"/>
                  </a:lnTo>
                  <a:lnTo>
                    <a:pt x="1506" y="728"/>
                  </a:lnTo>
                  <a:lnTo>
                    <a:pt x="1491" y="668"/>
                  </a:lnTo>
                  <a:lnTo>
                    <a:pt x="1471" y="610"/>
                  </a:lnTo>
                  <a:lnTo>
                    <a:pt x="1446" y="555"/>
                  </a:lnTo>
                  <a:lnTo>
                    <a:pt x="1417" y="502"/>
                  </a:lnTo>
                  <a:lnTo>
                    <a:pt x="1382" y="453"/>
                  </a:lnTo>
                  <a:lnTo>
                    <a:pt x="1343" y="406"/>
                  </a:lnTo>
                  <a:lnTo>
                    <a:pt x="1302" y="364"/>
                  </a:lnTo>
                  <a:lnTo>
                    <a:pt x="1256" y="325"/>
                  </a:lnTo>
                  <a:lnTo>
                    <a:pt x="1206" y="291"/>
                  </a:lnTo>
                  <a:lnTo>
                    <a:pt x="1153" y="261"/>
                  </a:lnTo>
                  <a:lnTo>
                    <a:pt x="1097" y="237"/>
                  </a:lnTo>
                  <a:lnTo>
                    <a:pt x="1040" y="216"/>
                  </a:lnTo>
                  <a:lnTo>
                    <a:pt x="980" y="202"/>
                  </a:lnTo>
                  <a:lnTo>
                    <a:pt x="918" y="193"/>
                  </a:lnTo>
                  <a:lnTo>
                    <a:pt x="853" y="190"/>
                  </a:lnTo>
                  <a:close/>
                  <a:moveTo>
                    <a:pt x="853" y="0"/>
                  </a:moveTo>
                  <a:lnTo>
                    <a:pt x="927" y="3"/>
                  </a:lnTo>
                  <a:lnTo>
                    <a:pt x="999" y="12"/>
                  </a:lnTo>
                  <a:lnTo>
                    <a:pt x="1069" y="27"/>
                  </a:lnTo>
                  <a:lnTo>
                    <a:pt x="1137" y="48"/>
                  </a:lnTo>
                  <a:lnTo>
                    <a:pt x="1201" y="74"/>
                  </a:lnTo>
                  <a:lnTo>
                    <a:pt x="1265" y="105"/>
                  </a:lnTo>
                  <a:lnTo>
                    <a:pt x="1324" y="142"/>
                  </a:lnTo>
                  <a:lnTo>
                    <a:pt x="1380" y="181"/>
                  </a:lnTo>
                  <a:lnTo>
                    <a:pt x="1432" y="226"/>
                  </a:lnTo>
                  <a:lnTo>
                    <a:pt x="1481" y="275"/>
                  </a:lnTo>
                  <a:lnTo>
                    <a:pt x="1526" y="327"/>
                  </a:lnTo>
                  <a:lnTo>
                    <a:pt x="1567" y="384"/>
                  </a:lnTo>
                  <a:lnTo>
                    <a:pt x="1603" y="444"/>
                  </a:lnTo>
                  <a:lnTo>
                    <a:pt x="1633" y="506"/>
                  </a:lnTo>
                  <a:lnTo>
                    <a:pt x="1660" y="571"/>
                  </a:lnTo>
                  <a:lnTo>
                    <a:pt x="1680" y="639"/>
                  </a:lnTo>
                  <a:lnTo>
                    <a:pt x="1696" y="708"/>
                  </a:lnTo>
                  <a:lnTo>
                    <a:pt x="1705" y="781"/>
                  </a:lnTo>
                  <a:lnTo>
                    <a:pt x="1708" y="854"/>
                  </a:lnTo>
                  <a:lnTo>
                    <a:pt x="1705" y="928"/>
                  </a:lnTo>
                  <a:lnTo>
                    <a:pt x="1696" y="999"/>
                  </a:lnTo>
                  <a:lnTo>
                    <a:pt x="1680" y="1070"/>
                  </a:lnTo>
                  <a:lnTo>
                    <a:pt x="1660" y="1137"/>
                  </a:lnTo>
                  <a:lnTo>
                    <a:pt x="1633" y="1203"/>
                  </a:lnTo>
                  <a:lnTo>
                    <a:pt x="1603" y="1265"/>
                  </a:lnTo>
                  <a:lnTo>
                    <a:pt x="1567" y="1324"/>
                  </a:lnTo>
                  <a:lnTo>
                    <a:pt x="1526" y="1380"/>
                  </a:lnTo>
                  <a:lnTo>
                    <a:pt x="1481" y="1433"/>
                  </a:lnTo>
                  <a:lnTo>
                    <a:pt x="1432" y="1482"/>
                  </a:lnTo>
                  <a:lnTo>
                    <a:pt x="1380" y="1527"/>
                  </a:lnTo>
                  <a:lnTo>
                    <a:pt x="1324" y="1567"/>
                  </a:lnTo>
                  <a:lnTo>
                    <a:pt x="1265" y="1603"/>
                  </a:lnTo>
                  <a:lnTo>
                    <a:pt x="1201" y="1635"/>
                  </a:lnTo>
                  <a:lnTo>
                    <a:pt x="1137" y="1660"/>
                  </a:lnTo>
                  <a:lnTo>
                    <a:pt x="1069" y="1682"/>
                  </a:lnTo>
                  <a:lnTo>
                    <a:pt x="999" y="1697"/>
                  </a:lnTo>
                  <a:lnTo>
                    <a:pt x="927" y="1706"/>
                  </a:lnTo>
                  <a:lnTo>
                    <a:pt x="853" y="1709"/>
                  </a:lnTo>
                  <a:lnTo>
                    <a:pt x="780" y="1706"/>
                  </a:lnTo>
                  <a:lnTo>
                    <a:pt x="708" y="1697"/>
                  </a:lnTo>
                  <a:lnTo>
                    <a:pt x="638" y="1682"/>
                  </a:lnTo>
                  <a:lnTo>
                    <a:pt x="571" y="1660"/>
                  </a:lnTo>
                  <a:lnTo>
                    <a:pt x="505" y="1635"/>
                  </a:lnTo>
                  <a:lnTo>
                    <a:pt x="443" y="1603"/>
                  </a:lnTo>
                  <a:lnTo>
                    <a:pt x="384" y="1567"/>
                  </a:lnTo>
                  <a:lnTo>
                    <a:pt x="328" y="1527"/>
                  </a:lnTo>
                  <a:lnTo>
                    <a:pt x="275" y="1482"/>
                  </a:lnTo>
                  <a:lnTo>
                    <a:pt x="227" y="1433"/>
                  </a:lnTo>
                  <a:lnTo>
                    <a:pt x="182" y="1380"/>
                  </a:lnTo>
                  <a:lnTo>
                    <a:pt x="141" y="1324"/>
                  </a:lnTo>
                  <a:lnTo>
                    <a:pt x="105" y="1265"/>
                  </a:lnTo>
                  <a:lnTo>
                    <a:pt x="73" y="1203"/>
                  </a:lnTo>
                  <a:lnTo>
                    <a:pt x="48" y="1137"/>
                  </a:lnTo>
                  <a:lnTo>
                    <a:pt x="27" y="1070"/>
                  </a:lnTo>
                  <a:lnTo>
                    <a:pt x="12" y="999"/>
                  </a:lnTo>
                  <a:lnTo>
                    <a:pt x="3" y="928"/>
                  </a:lnTo>
                  <a:lnTo>
                    <a:pt x="0" y="854"/>
                  </a:lnTo>
                  <a:lnTo>
                    <a:pt x="3" y="781"/>
                  </a:lnTo>
                  <a:lnTo>
                    <a:pt x="12" y="708"/>
                  </a:lnTo>
                  <a:lnTo>
                    <a:pt x="27" y="639"/>
                  </a:lnTo>
                  <a:lnTo>
                    <a:pt x="48" y="571"/>
                  </a:lnTo>
                  <a:lnTo>
                    <a:pt x="73" y="506"/>
                  </a:lnTo>
                  <a:lnTo>
                    <a:pt x="105" y="444"/>
                  </a:lnTo>
                  <a:lnTo>
                    <a:pt x="141" y="384"/>
                  </a:lnTo>
                  <a:lnTo>
                    <a:pt x="182" y="327"/>
                  </a:lnTo>
                  <a:lnTo>
                    <a:pt x="227" y="275"/>
                  </a:lnTo>
                  <a:lnTo>
                    <a:pt x="275" y="226"/>
                  </a:lnTo>
                  <a:lnTo>
                    <a:pt x="328" y="181"/>
                  </a:lnTo>
                  <a:lnTo>
                    <a:pt x="384" y="142"/>
                  </a:lnTo>
                  <a:lnTo>
                    <a:pt x="443" y="105"/>
                  </a:lnTo>
                  <a:lnTo>
                    <a:pt x="505" y="74"/>
                  </a:lnTo>
                  <a:lnTo>
                    <a:pt x="571" y="48"/>
                  </a:lnTo>
                  <a:lnTo>
                    <a:pt x="638" y="27"/>
                  </a:lnTo>
                  <a:lnTo>
                    <a:pt x="708" y="12"/>
                  </a:lnTo>
                  <a:lnTo>
                    <a:pt x="780" y="3"/>
                  </a:lnTo>
                  <a:lnTo>
                    <a:pt x="8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04" name="Group 178"/>
          <p:cNvGrpSpPr/>
          <p:nvPr/>
        </p:nvGrpSpPr>
        <p:grpSpPr>
          <a:xfrm>
            <a:off x="4702839" y="1724280"/>
            <a:ext cx="511175" cy="538162"/>
            <a:chOff x="1619250" y="2697163"/>
            <a:chExt cx="511175" cy="538162"/>
          </a:xfrm>
          <a:solidFill>
            <a:srgbClr val="000000"/>
          </a:solidFill>
        </p:grpSpPr>
        <p:sp>
          <p:nvSpPr>
            <p:cNvPr id="2005" name="Freeform 132"/>
            <p:cNvSpPr>
              <a:spLocks noEditPoints="1"/>
            </p:cNvSpPr>
            <p:nvPr/>
          </p:nvSpPr>
          <p:spPr bwMode="auto">
            <a:xfrm>
              <a:off x="1619250" y="2697163"/>
              <a:ext cx="511175" cy="538162"/>
            </a:xfrm>
            <a:custGeom>
              <a:avLst/>
              <a:gdLst>
                <a:gd name="T0" fmla="*/ 793 w 3220"/>
                <a:gd name="T1" fmla="*/ 3190 h 3390"/>
                <a:gd name="T2" fmla="*/ 2417 w 3220"/>
                <a:gd name="T3" fmla="*/ 3190 h 3390"/>
                <a:gd name="T4" fmla="*/ 769 w 3220"/>
                <a:gd name="T5" fmla="*/ 2094 h 3390"/>
                <a:gd name="T6" fmla="*/ 344 w 3220"/>
                <a:gd name="T7" fmla="*/ 928 h 3390"/>
                <a:gd name="T8" fmla="*/ 215 w 3220"/>
                <a:gd name="T9" fmla="*/ 1076 h 3390"/>
                <a:gd name="T10" fmla="*/ 193 w 3220"/>
                <a:gd name="T11" fmla="*/ 2046 h 3390"/>
                <a:gd name="T12" fmla="*/ 281 w 3220"/>
                <a:gd name="T13" fmla="*/ 2224 h 3390"/>
                <a:gd name="T14" fmla="*/ 459 w 3220"/>
                <a:gd name="T15" fmla="*/ 2312 h 3390"/>
                <a:gd name="T16" fmla="*/ 419 w 3220"/>
                <a:gd name="T17" fmla="*/ 2092 h 3390"/>
                <a:gd name="T18" fmla="*/ 348 w 3220"/>
                <a:gd name="T19" fmla="*/ 2021 h 3390"/>
                <a:gd name="T20" fmla="*/ 381 w 3220"/>
                <a:gd name="T21" fmla="*/ 1925 h 3390"/>
                <a:gd name="T22" fmla="*/ 2779 w 3220"/>
                <a:gd name="T23" fmla="*/ 1907 h 3390"/>
                <a:gd name="T24" fmla="*/ 2849 w 3220"/>
                <a:gd name="T25" fmla="*/ 1978 h 3390"/>
                <a:gd name="T26" fmla="*/ 2817 w 3220"/>
                <a:gd name="T27" fmla="*/ 2073 h 3390"/>
                <a:gd name="T28" fmla="*/ 2632 w 3220"/>
                <a:gd name="T29" fmla="*/ 2315 h 3390"/>
                <a:gd name="T30" fmla="*/ 2876 w 3220"/>
                <a:gd name="T31" fmla="*/ 2273 h 3390"/>
                <a:gd name="T32" fmla="*/ 3005 w 3220"/>
                <a:gd name="T33" fmla="*/ 2125 h 3390"/>
                <a:gd name="T34" fmla="*/ 3027 w 3220"/>
                <a:gd name="T35" fmla="*/ 1155 h 3390"/>
                <a:gd name="T36" fmla="*/ 2939 w 3220"/>
                <a:gd name="T37" fmla="*/ 977 h 3390"/>
                <a:gd name="T38" fmla="*/ 2761 w 3220"/>
                <a:gd name="T39" fmla="*/ 889 h 3390"/>
                <a:gd name="T40" fmla="*/ 998 w 3220"/>
                <a:gd name="T41" fmla="*/ 201 h 3390"/>
                <a:gd name="T42" fmla="*/ 833 w 3220"/>
                <a:gd name="T43" fmla="*/ 311 h 3390"/>
                <a:gd name="T44" fmla="*/ 769 w 3220"/>
                <a:gd name="T45" fmla="*/ 501 h 3390"/>
                <a:gd name="T46" fmla="*/ 2430 w 3220"/>
                <a:gd name="T47" fmla="*/ 418 h 3390"/>
                <a:gd name="T48" fmla="*/ 2320 w 3220"/>
                <a:gd name="T49" fmla="*/ 255 h 3390"/>
                <a:gd name="T50" fmla="*/ 2130 w 3220"/>
                <a:gd name="T51" fmla="*/ 190 h 3390"/>
                <a:gd name="T52" fmla="*/ 2239 w 3220"/>
                <a:gd name="T53" fmla="*/ 11 h 3390"/>
                <a:gd name="T54" fmla="*/ 2467 w 3220"/>
                <a:gd name="T55" fmla="*/ 129 h 3390"/>
                <a:gd name="T56" fmla="*/ 2606 w 3220"/>
                <a:gd name="T57" fmla="*/ 343 h 3390"/>
                <a:gd name="T58" fmla="*/ 2719 w 3220"/>
                <a:gd name="T59" fmla="*/ 694 h 3390"/>
                <a:gd name="T60" fmla="*/ 2972 w 3220"/>
                <a:gd name="T61" fmla="*/ 763 h 3390"/>
                <a:gd name="T62" fmla="*/ 3151 w 3220"/>
                <a:gd name="T63" fmla="*/ 943 h 3390"/>
                <a:gd name="T64" fmla="*/ 3220 w 3220"/>
                <a:gd name="T65" fmla="*/ 1196 h 3390"/>
                <a:gd name="T66" fmla="*/ 3175 w 3220"/>
                <a:gd name="T67" fmla="*/ 2211 h 3390"/>
                <a:gd name="T68" fmla="*/ 3015 w 3220"/>
                <a:gd name="T69" fmla="*/ 2408 h 3390"/>
                <a:gd name="T70" fmla="*/ 2773 w 3220"/>
                <a:gd name="T71" fmla="*/ 2501 h 3390"/>
                <a:gd name="T72" fmla="*/ 2621 w 3220"/>
                <a:gd name="T73" fmla="*/ 3212 h 3390"/>
                <a:gd name="T74" fmla="*/ 2518 w 3220"/>
                <a:gd name="T75" fmla="*/ 3350 h 3390"/>
                <a:gd name="T76" fmla="*/ 829 w 3220"/>
                <a:gd name="T77" fmla="*/ 3390 h 3390"/>
                <a:gd name="T78" fmla="*/ 665 w 3220"/>
                <a:gd name="T79" fmla="*/ 3328 h 3390"/>
                <a:gd name="T80" fmla="*/ 582 w 3220"/>
                <a:gd name="T81" fmla="*/ 3176 h 3390"/>
                <a:gd name="T82" fmla="*/ 393 w 3220"/>
                <a:gd name="T83" fmla="*/ 2493 h 3390"/>
                <a:gd name="T84" fmla="*/ 165 w 3220"/>
                <a:gd name="T85" fmla="*/ 2375 h 3390"/>
                <a:gd name="T86" fmla="*/ 26 w 3220"/>
                <a:gd name="T87" fmla="*/ 2162 h 3390"/>
                <a:gd name="T88" fmla="*/ 3 w 3220"/>
                <a:gd name="T89" fmla="*/ 1141 h 3390"/>
                <a:gd name="T90" fmla="*/ 96 w 3220"/>
                <a:gd name="T91" fmla="*/ 900 h 3390"/>
                <a:gd name="T92" fmla="*/ 295 w 3220"/>
                <a:gd name="T93" fmla="*/ 740 h 3390"/>
                <a:gd name="T94" fmla="*/ 580 w 3220"/>
                <a:gd name="T95" fmla="*/ 694 h 3390"/>
                <a:gd name="T96" fmla="*/ 625 w 3220"/>
                <a:gd name="T97" fmla="*/ 294 h 3390"/>
                <a:gd name="T98" fmla="*/ 785 w 3220"/>
                <a:gd name="T99" fmla="*/ 97 h 3390"/>
                <a:gd name="T100" fmla="*/ 1026 w 3220"/>
                <a:gd name="T101" fmla="*/ 3 h 3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20" h="3390">
                  <a:moveTo>
                    <a:pt x="769" y="2094"/>
                  </a:moveTo>
                  <a:lnTo>
                    <a:pt x="769" y="3141"/>
                  </a:lnTo>
                  <a:lnTo>
                    <a:pt x="772" y="3160"/>
                  </a:lnTo>
                  <a:lnTo>
                    <a:pt x="781" y="3176"/>
                  </a:lnTo>
                  <a:lnTo>
                    <a:pt x="793" y="3190"/>
                  </a:lnTo>
                  <a:lnTo>
                    <a:pt x="810" y="3199"/>
                  </a:lnTo>
                  <a:lnTo>
                    <a:pt x="829" y="3202"/>
                  </a:lnTo>
                  <a:lnTo>
                    <a:pt x="2381" y="3202"/>
                  </a:lnTo>
                  <a:lnTo>
                    <a:pt x="2401" y="3199"/>
                  </a:lnTo>
                  <a:lnTo>
                    <a:pt x="2417" y="3190"/>
                  </a:lnTo>
                  <a:lnTo>
                    <a:pt x="2430" y="3176"/>
                  </a:lnTo>
                  <a:lnTo>
                    <a:pt x="2439" y="3160"/>
                  </a:lnTo>
                  <a:lnTo>
                    <a:pt x="2442" y="3141"/>
                  </a:lnTo>
                  <a:lnTo>
                    <a:pt x="2442" y="2094"/>
                  </a:lnTo>
                  <a:lnTo>
                    <a:pt x="769" y="2094"/>
                  </a:lnTo>
                  <a:close/>
                  <a:moveTo>
                    <a:pt x="501" y="886"/>
                  </a:moveTo>
                  <a:lnTo>
                    <a:pt x="459" y="889"/>
                  </a:lnTo>
                  <a:lnTo>
                    <a:pt x="418" y="897"/>
                  </a:lnTo>
                  <a:lnTo>
                    <a:pt x="380" y="910"/>
                  </a:lnTo>
                  <a:lnTo>
                    <a:pt x="344" y="928"/>
                  </a:lnTo>
                  <a:lnTo>
                    <a:pt x="311" y="950"/>
                  </a:lnTo>
                  <a:lnTo>
                    <a:pt x="281" y="977"/>
                  </a:lnTo>
                  <a:lnTo>
                    <a:pt x="255" y="1007"/>
                  </a:lnTo>
                  <a:lnTo>
                    <a:pt x="232" y="1040"/>
                  </a:lnTo>
                  <a:lnTo>
                    <a:pt x="215" y="1076"/>
                  </a:lnTo>
                  <a:lnTo>
                    <a:pt x="201" y="1114"/>
                  </a:lnTo>
                  <a:lnTo>
                    <a:pt x="193" y="1155"/>
                  </a:lnTo>
                  <a:lnTo>
                    <a:pt x="190" y="1197"/>
                  </a:lnTo>
                  <a:lnTo>
                    <a:pt x="190" y="2004"/>
                  </a:lnTo>
                  <a:lnTo>
                    <a:pt x="193" y="2046"/>
                  </a:lnTo>
                  <a:lnTo>
                    <a:pt x="201" y="2087"/>
                  </a:lnTo>
                  <a:lnTo>
                    <a:pt x="215" y="2125"/>
                  </a:lnTo>
                  <a:lnTo>
                    <a:pt x="232" y="2161"/>
                  </a:lnTo>
                  <a:lnTo>
                    <a:pt x="255" y="2194"/>
                  </a:lnTo>
                  <a:lnTo>
                    <a:pt x="281" y="2224"/>
                  </a:lnTo>
                  <a:lnTo>
                    <a:pt x="311" y="2251"/>
                  </a:lnTo>
                  <a:lnTo>
                    <a:pt x="344" y="2273"/>
                  </a:lnTo>
                  <a:lnTo>
                    <a:pt x="380" y="2291"/>
                  </a:lnTo>
                  <a:lnTo>
                    <a:pt x="418" y="2304"/>
                  </a:lnTo>
                  <a:lnTo>
                    <a:pt x="459" y="2312"/>
                  </a:lnTo>
                  <a:lnTo>
                    <a:pt x="501" y="2315"/>
                  </a:lnTo>
                  <a:lnTo>
                    <a:pt x="580" y="2315"/>
                  </a:lnTo>
                  <a:lnTo>
                    <a:pt x="580" y="2094"/>
                  </a:lnTo>
                  <a:lnTo>
                    <a:pt x="440" y="2094"/>
                  </a:lnTo>
                  <a:lnTo>
                    <a:pt x="419" y="2092"/>
                  </a:lnTo>
                  <a:lnTo>
                    <a:pt x="398" y="2084"/>
                  </a:lnTo>
                  <a:lnTo>
                    <a:pt x="381" y="2073"/>
                  </a:lnTo>
                  <a:lnTo>
                    <a:pt x="366" y="2059"/>
                  </a:lnTo>
                  <a:lnTo>
                    <a:pt x="355" y="2041"/>
                  </a:lnTo>
                  <a:lnTo>
                    <a:pt x="348" y="2021"/>
                  </a:lnTo>
                  <a:lnTo>
                    <a:pt x="346" y="1999"/>
                  </a:lnTo>
                  <a:lnTo>
                    <a:pt x="348" y="1978"/>
                  </a:lnTo>
                  <a:lnTo>
                    <a:pt x="355" y="1957"/>
                  </a:lnTo>
                  <a:lnTo>
                    <a:pt x="366" y="1939"/>
                  </a:lnTo>
                  <a:lnTo>
                    <a:pt x="381" y="1925"/>
                  </a:lnTo>
                  <a:lnTo>
                    <a:pt x="398" y="1914"/>
                  </a:lnTo>
                  <a:lnTo>
                    <a:pt x="419" y="1907"/>
                  </a:lnTo>
                  <a:lnTo>
                    <a:pt x="440" y="1904"/>
                  </a:lnTo>
                  <a:lnTo>
                    <a:pt x="2757" y="1904"/>
                  </a:lnTo>
                  <a:lnTo>
                    <a:pt x="2779" y="1907"/>
                  </a:lnTo>
                  <a:lnTo>
                    <a:pt x="2799" y="1914"/>
                  </a:lnTo>
                  <a:lnTo>
                    <a:pt x="2817" y="1925"/>
                  </a:lnTo>
                  <a:lnTo>
                    <a:pt x="2831" y="1939"/>
                  </a:lnTo>
                  <a:lnTo>
                    <a:pt x="2842" y="1957"/>
                  </a:lnTo>
                  <a:lnTo>
                    <a:pt x="2849" y="1978"/>
                  </a:lnTo>
                  <a:lnTo>
                    <a:pt x="2851" y="1999"/>
                  </a:lnTo>
                  <a:lnTo>
                    <a:pt x="2849" y="2021"/>
                  </a:lnTo>
                  <a:lnTo>
                    <a:pt x="2842" y="2041"/>
                  </a:lnTo>
                  <a:lnTo>
                    <a:pt x="2831" y="2059"/>
                  </a:lnTo>
                  <a:lnTo>
                    <a:pt x="2817" y="2073"/>
                  </a:lnTo>
                  <a:lnTo>
                    <a:pt x="2799" y="2084"/>
                  </a:lnTo>
                  <a:lnTo>
                    <a:pt x="2779" y="2092"/>
                  </a:lnTo>
                  <a:lnTo>
                    <a:pt x="2757" y="2094"/>
                  </a:lnTo>
                  <a:lnTo>
                    <a:pt x="2632" y="2094"/>
                  </a:lnTo>
                  <a:lnTo>
                    <a:pt x="2632" y="2315"/>
                  </a:lnTo>
                  <a:lnTo>
                    <a:pt x="2719" y="2315"/>
                  </a:lnTo>
                  <a:lnTo>
                    <a:pt x="2761" y="2312"/>
                  </a:lnTo>
                  <a:lnTo>
                    <a:pt x="2801" y="2304"/>
                  </a:lnTo>
                  <a:lnTo>
                    <a:pt x="2840" y="2291"/>
                  </a:lnTo>
                  <a:lnTo>
                    <a:pt x="2876" y="2273"/>
                  </a:lnTo>
                  <a:lnTo>
                    <a:pt x="2909" y="2251"/>
                  </a:lnTo>
                  <a:lnTo>
                    <a:pt x="2939" y="2224"/>
                  </a:lnTo>
                  <a:lnTo>
                    <a:pt x="2965" y="2194"/>
                  </a:lnTo>
                  <a:lnTo>
                    <a:pt x="2988" y="2161"/>
                  </a:lnTo>
                  <a:lnTo>
                    <a:pt x="3005" y="2125"/>
                  </a:lnTo>
                  <a:lnTo>
                    <a:pt x="3019" y="2087"/>
                  </a:lnTo>
                  <a:lnTo>
                    <a:pt x="3027" y="2046"/>
                  </a:lnTo>
                  <a:lnTo>
                    <a:pt x="3030" y="2004"/>
                  </a:lnTo>
                  <a:lnTo>
                    <a:pt x="3030" y="1197"/>
                  </a:lnTo>
                  <a:lnTo>
                    <a:pt x="3027" y="1155"/>
                  </a:lnTo>
                  <a:lnTo>
                    <a:pt x="3019" y="1114"/>
                  </a:lnTo>
                  <a:lnTo>
                    <a:pt x="3005" y="1076"/>
                  </a:lnTo>
                  <a:lnTo>
                    <a:pt x="2988" y="1040"/>
                  </a:lnTo>
                  <a:lnTo>
                    <a:pt x="2965" y="1007"/>
                  </a:lnTo>
                  <a:lnTo>
                    <a:pt x="2939" y="977"/>
                  </a:lnTo>
                  <a:lnTo>
                    <a:pt x="2909" y="950"/>
                  </a:lnTo>
                  <a:lnTo>
                    <a:pt x="2876" y="928"/>
                  </a:lnTo>
                  <a:lnTo>
                    <a:pt x="2840" y="910"/>
                  </a:lnTo>
                  <a:lnTo>
                    <a:pt x="2801" y="897"/>
                  </a:lnTo>
                  <a:lnTo>
                    <a:pt x="2761" y="889"/>
                  </a:lnTo>
                  <a:lnTo>
                    <a:pt x="2719" y="886"/>
                  </a:lnTo>
                  <a:lnTo>
                    <a:pt x="501" y="886"/>
                  </a:lnTo>
                  <a:close/>
                  <a:moveTo>
                    <a:pt x="1080" y="190"/>
                  </a:moveTo>
                  <a:lnTo>
                    <a:pt x="1038" y="192"/>
                  </a:lnTo>
                  <a:lnTo>
                    <a:pt x="998" y="201"/>
                  </a:lnTo>
                  <a:lnTo>
                    <a:pt x="959" y="215"/>
                  </a:lnTo>
                  <a:lnTo>
                    <a:pt x="923" y="232"/>
                  </a:lnTo>
                  <a:lnTo>
                    <a:pt x="890" y="255"/>
                  </a:lnTo>
                  <a:lnTo>
                    <a:pt x="860" y="281"/>
                  </a:lnTo>
                  <a:lnTo>
                    <a:pt x="833" y="311"/>
                  </a:lnTo>
                  <a:lnTo>
                    <a:pt x="812" y="344"/>
                  </a:lnTo>
                  <a:lnTo>
                    <a:pt x="793" y="380"/>
                  </a:lnTo>
                  <a:lnTo>
                    <a:pt x="780" y="418"/>
                  </a:lnTo>
                  <a:lnTo>
                    <a:pt x="772" y="459"/>
                  </a:lnTo>
                  <a:lnTo>
                    <a:pt x="769" y="501"/>
                  </a:lnTo>
                  <a:lnTo>
                    <a:pt x="769" y="694"/>
                  </a:lnTo>
                  <a:lnTo>
                    <a:pt x="2441" y="694"/>
                  </a:lnTo>
                  <a:lnTo>
                    <a:pt x="2441" y="501"/>
                  </a:lnTo>
                  <a:lnTo>
                    <a:pt x="2438" y="459"/>
                  </a:lnTo>
                  <a:lnTo>
                    <a:pt x="2430" y="418"/>
                  </a:lnTo>
                  <a:lnTo>
                    <a:pt x="2416" y="380"/>
                  </a:lnTo>
                  <a:lnTo>
                    <a:pt x="2399" y="344"/>
                  </a:lnTo>
                  <a:lnTo>
                    <a:pt x="2376" y="311"/>
                  </a:lnTo>
                  <a:lnTo>
                    <a:pt x="2350" y="281"/>
                  </a:lnTo>
                  <a:lnTo>
                    <a:pt x="2320" y="255"/>
                  </a:lnTo>
                  <a:lnTo>
                    <a:pt x="2287" y="232"/>
                  </a:lnTo>
                  <a:lnTo>
                    <a:pt x="2251" y="215"/>
                  </a:lnTo>
                  <a:lnTo>
                    <a:pt x="2213" y="201"/>
                  </a:lnTo>
                  <a:lnTo>
                    <a:pt x="2172" y="192"/>
                  </a:lnTo>
                  <a:lnTo>
                    <a:pt x="2130" y="190"/>
                  </a:lnTo>
                  <a:lnTo>
                    <a:pt x="1080" y="190"/>
                  </a:lnTo>
                  <a:close/>
                  <a:moveTo>
                    <a:pt x="1081" y="0"/>
                  </a:moveTo>
                  <a:lnTo>
                    <a:pt x="2132" y="0"/>
                  </a:lnTo>
                  <a:lnTo>
                    <a:pt x="2186" y="3"/>
                  </a:lnTo>
                  <a:lnTo>
                    <a:pt x="2239" y="11"/>
                  </a:lnTo>
                  <a:lnTo>
                    <a:pt x="2290" y="26"/>
                  </a:lnTo>
                  <a:lnTo>
                    <a:pt x="2338" y="44"/>
                  </a:lnTo>
                  <a:lnTo>
                    <a:pt x="2384" y="69"/>
                  </a:lnTo>
                  <a:lnTo>
                    <a:pt x="2427" y="97"/>
                  </a:lnTo>
                  <a:lnTo>
                    <a:pt x="2467" y="129"/>
                  </a:lnTo>
                  <a:lnTo>
                    <a:pt x="2502" y="165"/>
                  </a:lnTo>
                  <a:lnTo>
                    <a:pt x="2535" y="205"/>
                  </a:lnTo>
                  <a:lnTo>
                    <a:pt x="2564" y="249"/>
                  </a:lnTo>
                  <a:lnTo>
                    <a:pt x="2588" y="294"/>
                  </a:lnTo>
                  <a:lnTo>
                    <a:pt x="2606" y="343"/>
                  </a:lnTo>
                  <a:lnTo>
                    <a:pt x="2621" y="393"/>
                  </a:lnTo>
                  <a:lnTo>
                    <a:pt x="2629" y="447"/>
                  </a:lnTo>
                  <a:lnTo>
                    <a:pt x="2632" y="501"/>
                  </a:lnTo>
                  <a:lnTo>
                    <a:pt x="2632" y="694"/>
                  </a:lnTo>
                  <a:lnTo>
                    <a:pt x="2719" y="694"/>
                  </a:lnTo>
                  <a:lnTo>
                    <a:pt x="2773" y="698"/>
                  </a:lnTo>
                  <a:lnTo>
                    <a:pt x="2827" y="707"/>
                  </a:lnTo>
                  <a:lnTo>
                    <a:pt x="2877" y="720"/>
                  </a:lnTo>
                  <a:lnTo>
                    <a:pt x="2925" y="740"/>
                  </a:lnTo>
                  <a:lnTo>
                    <a:pt x="2972" y="763"/>
                  </a:lnTo>
                  <a:lnTo>
                    <a:pt x="3015" y="792"/>
                  </a:lnTo>
                  <a:lnTo>
                    <a:pt x="3055" y="824"/>
                  </a:lnTo>
                  <a:lnTo>
                    <a:pt x="3091" y="861"/>
                  </a:lnTo>
                  <a:lnTo>
                    <a:pt x="3123" y="900"/>
                  </a:lnTo>
                  <a:lnTo>
                    <a:pt x="3151" y="943"/>
                  </a:lnTo>
                  <a:lnTo>
                    <a:pt x="3175" y="989"/>
                  </a:lnTo>
                  <a:lnTo>
                    <a:pt x="3194" y="1038"/>
                  </a:lnTo>
                  <a:lnTo>
                    <a:pt x="3208" y="1089"/>
                  </a:lnTo>
                  <a:lnTo>
                    <a:pt x="3217" y="1141"/>
                  </a:lnTo>
                  <a:lnTo>
                    <a:pt x="3220" y="1196"/>
                  </a:lnTo>
                  <a:lnTo>
                    <a:pt x="3220" y="2004"/>
                  </a:lnTo>
                  <a:lnTo>
                    <a:pt x="3217" y="2059"/>
                  </a:lnTo>
                  <a:lnTo>
                    <a:pt x="3208" y="2111"/>
                  </a:lnTo>
                  <a:lnTo>
                    <a:pt x="3194" y="2162"/>
                  </a:lnTo>
                  <a:lnTo>
                    <a:pt x="3175" y="2211"/>
                  </a:lnTo>
                  <a:lnTo>
                    <a:pt x="3151" y="2256"/>
                  </a:lnTo>
                  <a:lnTo>
                    <a:pt x="3123" y="2299"/>
                  </a:lnTo>
                  <a:lnTo>
                    <a:pt x="3091" y="2339"/>
                  </a:lnTo>
                  <a:lnTo>
                    <a:pt x="3055" y="2375"/>
                  </a:lnTo>
                  <a:lnTo>
                    <a:pt x="3015" y="2408"/>
                  </a:lnTo>
                  <a:lnTo>
                    <a:pt x="2972" y="2437"/>
                  </a:lnTo>
                  <a:lnTo>
                    <a:pt x="2925" y="2460"/>
                  </a:lnTo>
                  <a:lnTo>
                    <a:pt x="2877" y="2479"/>
                  </a:lnTo>
                  <a:lnTo>
                    <a:pt x="2827" y="2493"/>
                  </a:lnTo>
                  <a:lnTo>
                    <a:pt x="2773" y="2501"/>
                  </a:lnTo>
                  <a:lnTo>
                    <a:pt x="2719" y="2504"/>
                  </a:lnTo>
                  <a:lnTo>
                    <a:pt x="2632" y="2504"/>
                  </a:lnTo>
                  <a:lnTo>
                    <a:pt x="2632" y="3140"/>
                  </a:lnTo>
                  <a:lnTo>
                    <a:pt x="2629" y="3176"/>
                  </a:lnTo>
                  <a:lnTo>
                    <a:pt x="2621" y="3212"/>
                  </a:lnTo>
                  <a:lnTo>
                    <a:pt x="2608" y="3245"/>
                  </a:lnTo>
                  <a:lnTo>
                    <a:pt x="2591" y="3276"/>
                  </a:lnTo>
                  <a:lnTo>
                    <a:pt x="2570" y="3304"/>
                  </a:lnTo>
                  <a:lnTo>
                    <a:pt x="2546" y="3328"/>
                  </a:lnTo>
                  <a:lnTo>
                    <a:pt x="2518" y="3350"/>
                  </a:lnTo>
                  <a:lnTo>
                    <a:pt x="2487" y="3366"/>
                  </a:lnTo>
                  <a:lnTo>
                    <a:pt x="2453" y="3380"/>
                  </a:lnTo>
                  <a:lnTo>
                    <a:pt x="2418" y="3387"/>
                  </a:lnTo>
                  <a:lnTo>
                    <a:pt x="2381" y="3390"/>
                  </a:lnTo>
                  <a:lnTo>
                    <a:pt x="829" y="3390"/>
                  </a:lnTo>
                  <a:lnTo>
                    <a:pt x="792" y="3387"/>
                  </a:lnTo>
                  <a:lnTo>
                    <a:pt x="757" y="3380"/>
                  </a:lnTo>
                  <a:lnTo>
                    <a:pt x="724" y="3366"/>
                  </a:lnTo>
                  <a:lnTo>
                    <a:pt x="694" y="3350"/>
                  </a:lnTo>
                  <a:lnTo>
                    <a:pt x="665" y="3328"/>
                  </a:lnTo>
                  <a:lnTo>
                    <a:pt x="640" y="3304"/>
                  </a:lnTo>
                  <a:lnTo>
                    <a:pt x="620" y="3276"/>
                  </a:lnTo>
                  <a:lnTo>
                    <a:pt x="603" y="3245"/>
                  </a:lnTo>
                  <a:lnTo>
                    <a:pt x="590" y="3212"/>
                  </a:lnTo>
                  <a:lnTo>
                    <a:pt x="582" y="3176"/>
                  </a:lnTo>
                  <a:lnTo>
                    <a:pt x="579" y="3140"/>
                  </a:lnTo>
                  <a:lnTo>
                    <a:pt x="579" y="2504"/>
                  </a:lnTo>
                  <a:lnTo>
                    <a:pt x="501" y="2504"/>
                  </a:lnTo>
                  <a:lnTo>
                    <a:pt x="446" y="2501"/>
                  </a:lnTo>
                  <a:lnTo>
                    <a:pt x="393" y="2493"/>
                  </a:lnTo>
                  <a:lnTo>
                    <a:pt x="343" y="2479"/>
                  </a:lnTo>
                  <a:lnTo>
                    <a:pt x="295" y="2460"/>
                  </a:lnTo>
                  <a:lnTo>
                    <a:pt x="248" y="2437"/>
                  </a:lnTo>
                  <a:lnTo>
                    <a:pt x="205" y="2408"/>
                  </a:lnTo>
                  <a:lnTo>
                    <a:pt x="165" y="2375"/>
                  </a:lnTo>
                  <a:lnTo>
                    <a:pt x="129" y="2339"/>
                  </a:lnTo>
                  <a:lnTo>
                    <a:pt x="96" y="2299"/>
                  </a:lnTo>
                  <a:lnTo>
                    <a:pt x="69" y="2256"/>
                  </a:lnTo>
                  <a:lnTo>
                    <a:pt x="45" y="2211"/>
                  </a:lnTo>
                  <a:lnTo>
                    <a:pt x="26" y="2162"/>
                  </a:lnTo>
                  <a:lnTo>
                    <a:pt x="11" y="2111"/>
                  </a:lnTo>
                  <a:lnTo>
                    <a:pt x="3" y="2059"/>
                  </a:lnTo>
                  <a:lnTo>
                    <a:pt x="0" y="2004"/>
                  </a:lnTo>
                  <a:lnTo>
                    <a:pt x="0" y="1196"/>
                  </a:lnTo>
                  <a:lnTo>
                    <a:pt x="3" y="1141"/>
                  </a:lnTo>
                  <a:lnTo>
                    <a:pt x="11" y="1089"/>
                  </a:lnTo>
                  <a:lnTo>
                    <a:pt x="26" y="1038"/>
                  </a:lnTo>
                  <a:lnTo>
                    <a:pt x="45" y="989"/>
                  </a:lnTo>
                  <a:lnTo>
                    <a:pt x="69" y="943"/>
                  </a:lnTo>
                  <a:lnTo>
                    <a:pt x="96" y="900"/>
                  </a:lnTo>
                  <a:lnTo>
                    <a:pt x="129" y="861"/>
                  </a:lnTo>
                  <a:lnTo>
                    <a:pt x="165" y="824"/>
                  </a:lnTo>
                  <a:lnTo>
                    <a:pt x="205" y="792"/>
                  </a:lnTo>
                  <a:lnTo>
                    <a:pt x="248" y="763"/>
                  </a:lnTo>
                  <a:lnTo>
                    <a:pt x="295" y="740"/>
                  </a:lnTo>
                  <a:lnTo>
                    <a:pt x="343" y="720"/>
                  </a:lnTo>
                  <a:lnTo>
                    <a:pt x="393" y="707"/>
                  </a:lnTo>
                  <a:lnTo>
                    <a:pt x="446" y="698"/>
                  </a:lnTo>
                  <a:lnTo>
                    <a:pt x="501" y="694"/>
                  </a:lnTo>
                  <a:lnTo>
                    <a:pt x="580" y="694"/>
                  </a:lnTo>
                  <a:lnTo>
                    <a:pt x="580" y="501"/>
                  </a:lnTo>
                  <a:lnTo>
                    <a:pt x="583" y="447"/>
                  </a:lnTo>
                  <a:lnTo>
                    <a:pt x="591" y="393"/>
                  </a:lnTo>
                  <a:lnTo>
                    <a:pt x="606" y="343"/>
                  </a:lnTo>
                  <a:lnTo>
                    <a:pt x="625" y="294"/>
                  </a:lnTo>
                  <a:lnTo>
                    <a:pt x="649" y="249"/>
                  </a:lnTo>
                  <a:lnTo>
                    <a:pt x="676" y="205"/>
                  </a:lnTo>
                  <a:lnTo>
                    <a:pt x="709" y="165"/>
                  </a:lnTo>
                  <a:lnTo>
                    <a:pt x="745" y="129"/>
                  </a:lnTo>
                  <a:lnTo>
                    <a:pt x="785" y="97"/>
                  </a:lnTo>
                  <a:lnTo>
                    <a:pt x="828" y="69"/>
                  </a:lnTo>
                  <a:lnTo>
                    <a:pt x="875" y="44"/>
                  </a:lnTo>
                  <a:lnTo>
                    <a:pt x="923" y="26"/>
                  </a:lnTo>
                  <a:lnTo>
                    <a:pt x="973" y="11"/>
                  </a:lnTo>
                  <a:lnTo>
                    <a:pt x="1026" y="3"/>
                  </a:lnTo>
                  <a:lnTo>
                    <a:pt x="10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Freeform 133"/>
            <p:cNvSpPr>
              <a:spLocks/>
            </p:cNvSpPr>
            <p:nvPr/>
          </p:nvSpPr>
          <p:spPr bwMode="auto">
            <a:xfrm>
              <a:off x="1762125" y="3073400"/>
              <a:ext cx="222250" cy="30162"/>
            </a:xfrm>
            <a:custGeom>
              <a:avLst/>
              <a:gdLst>
                <a:gd name="T0" fmla="*/ 96 w 1397"/>
                <a:gd name="T1" fmla="*/ 0 h 189"/>
                <a:gd name="T2" fmla="*/ 1302 w 1397"/>
                <a:gd name="T3" fmla="*/ 0 h 189"/>
                <a:gd name="T4" fmla="*/ 1324 w 1397"/>
                <a:gd name="T5" fmla="*/ 2 h 189"/>
                <a:gd name="T6" fmla="*/ 1344 w 1397"/>
                <a:gd name="T7" fmla="*/ 9 h 189"/>
                <a:gd name="T8" fmla="*/ 1361 w 1397"/>
                <a:gd name="T9" fmla="*/ 20 h 189"/>
                <a:gd name="T10" fmla="*/ 1377 w 1397"/>
                <a:gd name="T11" fmla="*/ 35 h 189"/>
                <a:gd name="T12" fmla="*/ 1387 w 1397"/>
                <a:gd name="T13" fmla="*/ 52 h 189"/>
                <a:gd name="T14" fmla="*/ 1394 w 1397"/>
                <a:gd name="T15" fmla="*/ 73 h 189"/>
                <a:gd name="T16" fmla="*/ 1397 w 1397"/>
                <a:gd name="T17" fmla="*/ 94 h 189"/>
                <a:gd name="T18" fmla="*/ 1394 w 1397"/>
                <a:gd name="T19" fmla="*/ 116 h 189"/>
                <a:gd name="T20" fmla="*/ 1387 w 1397"/>
                <a:gd name="T21" fmla="*/ 137 h 189"/>
                <a:gd name="T22" fmla="*/ 1377 w 1397"/>
                <a:gd name="T23" fmla="*/ 154 h 189"/>
                <a:gd name="T24" fmla="*/ 1361 w 1397"/>
                <a:gd name="T25" fmla="*/ 168 h 189"/>
                <a:gd name="T26" fmla="*/ 1344 w 1397"/>
                <a:gd name="T27" fmla="*/ 180 h 189"/>
                <a:gd name="T28" fmla="*/ 1324 w 1397"/>
                <a:gd name="T29" fmla="*/ 187 h 189"/>
                <a:gd name="T30" fmla="*/ 1302 w 1397"/>
                <a:gd name="T31" fmla="*/ 189 h 189"/>
                <a:gd name="T32" fmla="*/ 96 w 1397"/>
                <a:gd name="T33" fmla="*/ 189 h 189"/>
                <a:gd name="T34" fmla="*/ 74 w 1397"/>
                <a:gd name="T35" fmla="*/ 187 h 189"/>
                <a:gd name="T36" fmla="*/ 54 w 1397"/>
                <a:gd name="T37" fmla="*/ 180 h 189"/>
                <a:gd name="T38" fmla="*/ 36 w 1397"/>
                <a:gd name="T39" fmla="*/ 168 h 189"/>
                <a:gd name="T40" fmla="*/ 22 w 1397"/>
                <a:gd name="T41" fmla="*/ 154 h 189"/>
                <a:gd name="T42" fmla="*/ 11 w 1397"/>
                <a:gd name="T43" fmla="*/ 137 h 189"/>
                <a:gd name="T44" fmla="*/ 3 w 1397"/>
                <a:gd name="T45" fmla="*/ 116 h 189"/>
                <a:gd name="T46" fmla="*/ 0 w 1397"/>
                <a:gd name="T47" fmla="*/ 94 h 189"/>
                <a:gd name="T48" fmla="*/ 3 w 1397"/>
                <a:gd name="T49" fmla="*/ 73 h 189"/>
                <a:gd name="T50" fmla="*/ 11 w 1397"/>
                <a:gd name="T51" fmla="*/ 52 h 189"/>
                <a:gd name="T52" fmla="*/ 22 w 1397"/>
                <a:gd name="T53" fmla="*/ 35 h 189"/>
                <a:gd name="T54" fmla="*/ 36 w 1397"/>
                <a:gd name="T55" fmla="*/ 20 h 189"/>
                <a:gd name="T56" fmla="*/ 54 w 1397"/>
                <a:gd name="T57" fmla="*/ 9 h 189"/>
                <a:gd name="T58" fmla="*/ 74 w 1397"/>
                <a:gd name="T59" fmla="*/ 2 h 189"/>
                <a:gd name="T60" fmla="*/ 96 w 1397"/>
                <a:gd name="T61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7" h="189">
                  <a:moveTo>
                    <a:pt x="96" y="0"/>
                  </a:moveTo>
                  <a:lnTo>
                    <a:pt x="1302" y="0"/>
                  </a:lnTo>
                  <a:lnTo>
                    <a:pt x="1324" y="2"/>
                  </a:lnTo>
                  <a:lnTo>
                    <a:pt x="1344" y="9"/>
                  </a:lnTo>
                  <a:lnTo>
                    <a:pt x="1361" y="20"/>
                  </a:lnTo>
                  <a:lnTo>
                    <a:pt x="1377" y="35"/>
                  </a:lnTo>
                  <a:lnTo>
                    <a:pt x="1387" y="52"/>
                  </a:lnTo>
                  <a:lnTo>
                    <a:pt x="1394" y="73"/>
                  </a:lnTo>
                  <a:lnTo>
                    <a:pt x="1397" y="94"/>
                  </a:lnTo>
                  <a:lnTo>
                    <a:pt x="1394" y="116"/>
                  </a:lnTo>
                  <a:lnTo>
                    <a:pt x="1387" y="137"/>
                  </a:lnTo>
                  <a:lnTo>
                    <a:pt x="1377" y="154"/>
                  </a:lnTo>
                  <a:lnTo>
                    <a:pt x="1361" y="168"/>
                  </a:lnTo>
                  <a:lnTo>
                    <a:pt x="1344" y="180"/>
                  </a:lnTo>
                  <a:lnTo>
                    <a:pt x="1324" y="187"/>
                  </a:lnTo>
                  <a:lnTo>
                    <a:pt x="1302" y="189"/>
                  </a:lnTo>
                  <a:lnTo>
                    <a:pt x="96" y="189"/>
                  </a:lnTo>
                  <a:lnTo>
                    <a:pt x="74" y="187"/>
                  </a:lnTo>
                  <a:lnTo>
                    <a:pt x="54" y="180"/>
                  </a:lnTo>
                  <a:lnTo>
                    <a:pt x="36" y="168"/>
                  </a:lnTo>
                  <a:lnTo>
                    <a:pt x="22" y="154"/>
                  </a:lnTo>
                  <a:lnTo>
                    <a:pt x="11" y="137"/>
                  </a:lnTo>
                  <a:lnTo>
                    <a:pt x="3" y="116"/>
                  </a:lnTo>
                  <a:lnTo>
                    <a:pt x="0" y="94"/>
                  </a:lnTo>
                  <a:lnTo>
                    <a:pt x="3" y="73"/>
                  </a:lnTo>
                  <a:lnTo>
                    <a:pt x="11" y="52"/>
                  </a:lnTo>
                  <a:lnTo>
                    <a:pt x="22" y="35"/>
                  </a:lnTo>
                  <a:lnTo>
                    <a:pt x="36" y="20"/>
                  </a:lnTo>
                  <a:lnTo>
                    <a:pt x="54" y="9"/>
                  </a:lnTo>
                  <a:lnTo>
                    <a:pt x="74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Freeform 134"/>
            <p:cNvSpPr>
              <a:spLocks/>
            </p:cNvSpPr>
            <p:nvPr/>
          </p:nvSpPr>
          <p:spPr bwMode="auto">
            <a:xfrm>
              <a:off x="1763713" y="3135313"/>
              <a:ext cx="222250" cy="30162"/>
            </a:xfrm>
            <a:custGeom>
              <a:avLst/>
              <a:gdLst>
                <a:gd name="T0" fmla="*/ 96 w 1397"/>
                <a:gd name="T1" fmla="*/ 0 h 190"/>
                <a:gd name="T2" fmla="*/ 1303 w 1397"/>
                <a:gd name="T3" fmla="*/ 0 h 190"/>
                <a:gd name="T4" fmla="*/ 1325 w 1397"/>
                <a:gd name="T5" fmla="*/ 3 h 190"/>
                <a:gd name="T6" fmla="*/ 1344 w 1397"/>
                <a:gd name="T7" fmla="*/ 9 h 190"/>
                <a:gd name="T8" fmla="*/ 1362 w 1397"/>
                <a:gd name="T9" fmla="*/ 21 h 190"/>
                <a:gd name="T10" fmla="*/ 1376 w 1397"/>
                <a:gd name="T11" fmla="*/ 36 h 190"/>
                <a:gd name="T12" fmla="*/ 1387 w 1397"/>
                <a:gd name="T13" fmla="*/ 54 h 190"/>
                <a:gd name="T14" fmla="*/ 1394 w 1397"/>
                <a:gd name="T15" fmla="*/ 73 h 190"/>
                <a:gd name="T16" fmla="*/ 1397 w 1397"/>
                <a:gd name="T17" fmla="*/ 95 h 190"/>
                <a:gd name="T18" fmla="*/ 1394 w 1397"/>
                <a:gd name="T19" fmla="*/ 117 h 190"/>
                <a:gd name="T20" fmla="*/ 1387 w 1397"/>
                <a:gd name="T21" fmla="*/ 137 h 190"/>
                <a:gd name="T22" fmla="*/ 1376 w 1397"/>
                <a:gd name="T23" fmla="*/ 154 h 190"/>
                <a:gd name="T24" fmla="*/ 1362 w 1397"/>
                <a:gd name="T25" fmla="*/ 170 h 190"/>
                <a:gd name="T26" fmla="*/ 1344 w 1397"/>
                <a:gd name="T27" fmla="*/ 180 h 190"/>
                <a:gd name="T28" fmla="*/ 1325 w 1397"/>
                <a:gd name="T29" fmla="*/ 187 h 190"/>
                <a:gd name="T30" fmla="*/ 1302 w 1397"/>
                <a:gd name="T31" fmla="*/ 190 h 190"/>
                <a:gd name="T32" fmla="*/ 96 w 1397"/>
                <a:gd name="T33" fmla="*/ 190 h 190"/>
                <a:gd name="T34" fmla="*/ 73 w 1397"/>
                <a:gd name="T35" fmla="*/ 187 h 190"/>
                <a:gd name="T36" fmla="*/ 54 w 1397"/>
                <a:gd name="T37" fmla="*/ 180 h 190"/>
                <a:gd name="T38" fmla="*/ 36 w 1397"/>
                <a:gd name="T39" fmla="*/ 170 h 190"/>
                <a:gd name="T40" fmla="*/ 21 w 1397"/>
                <a:gd name="T41" fmla="*/ 154 h 190"/>
                <a:gd name="T42" fmla="*/ 11 w 1397"/>
                <a:gd name="T43" fmla="*/ 137 h 190"/>
                <a:gd name="T44" fmla="*/ 4 w 1397"/>
                <a:gd name="T45" fmla="*/ 117 h 190"/>
                <a:gd name="T46" fmla="*/ 0 w 1397"/>
                <a:gd name="T47" fmla="*/ 95 h 190"/>
                <a:gd name="T48" fmla="*/ 4 w 1397"/>
                <a:gd name="T49" fmla="*/ 73 h 190"/>
                <a:gd name="T50" fmla="*/ 11 w 1397"/>
                <a:gd name="T51" fmla="*/ 54 h 190"/>
                <a:gd name="T52" fmla="*/ 21 w 1397"/>
                <a:gd name="T53" fmla="*/ 36 h 190"/>
                <a:gd name="T54" fmla="*/ 36 w 1397"/>
                <a:gd name="T55" fmla="*/ 21 h 190"/>
                <a:gd name="T56" fmla="*/ 54 w 1397"/>
                <a:gd name="T57" fmla="*/ 9 h 190"/>
                <a:gd name="T58" fmla="*/ 73 w 1397"/>
                <a:gd name="T59" fmla="*/ 3 h 190"/>
                <a:gd name="T60" fmla="*/ 96 w 1397"/>
                <a:gd name="T6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7" h="190">
                  <a:moveTo>
                    <a:pt x="96" y="0"/>
                  </a:moveTo>
                  <a:lnTo>
                    <a:pt x="1303" y="0"/>
                  </a:lnTo>
                  <a:lnTo>
                    <a:pt x="1325" y="3"/>
                  </a:lnTo>
                  <a:lnTo>
                    <a:pt x="1344" y="9"/>
                  </a:lnTo>
                  <a:lnTo>
                    <a:pt x="1362" y="21"/>
                  </a:lnTo>
                  <a:lnTo>
                    <a:pt x="1376" y="36"/>
                  </a:lnTo>
                  <a:lnTo>
                    <a:pt x="1387" y="54"/>
                  </a:lnTo>
                  <a:lnTo>
                    <a:pt x="1394" y="73"/>
                  </a:lnTo>
                  <a:lnTo>
                    <a:pt x="1397" y="95"/>
                  </a:lnTo>
                  <a:lnTo>
                    <a:pt x="1394" y="117"/>
                  </a:lnTo>
                  <a:lnTo>
                    <a:pt x="1387" y="137"/>
                  </a:lnTo>
                  <a:lnTo>
                    <a:pt x="1376" y="154"/>
                  </a:lnTo>
                  <a:lnTo>
                    <a:pt x="1362" y="170"/>
                  </a:lnTo>
                  <a:lnTo>
                    <a:pt x="1344" y="180"/>
                  </a:lnTo>
                  <a:lnTo>
                    <a:pt x="1325" y="187"/>
                  </a:lnTo>
                  <a:lnTo>
                    <a:pt x="1302" y="190"/>
                  </a:lnTo>
                  <a:lnTo>
                    <a:pt x="96" y="190"/>
                  </a:lnTo>
                  <a:lnTo>
                    <a:pt x="73" y="187"/>
                  </a:lnTo>
                  <a:lnTo>
                    <a:pt x="54" y="180"/>
                  </a:lnTo>
                  <a:lnTo>
                    <a:pt x="36" y="170"/>
                  </a:lnTo>
                  <a:lnTo>
                    <a:pt x="21" y="154"/>
                  </a:lnTo>
                  <a:lnTo>
                    <a:pt x="11" y="137"/>
                  </a:lnTo>
                  <a:lnTo>
                    <a:pt x="4" y="117"/>
                  </a:lnTo>
                  <a:lnTo>
                    <a:pt x="0" y="95"/>
                  </a:lnTo>
                  <a:lnTo>
                    <a:pt x="4" y="73"/>
                  </a:lnTo>
                  <a:lnTo>
                    <a:pt x="11" y="54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4" y="9"/>
                  </a:lnTo>
                  <a:lnTo>
                    <a:pt x="73" y="3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Freeform 135"/>
            <p:cNvSpPr>
              <a:spLocks/>
            </p:cNvSpPr>
            <p:nvPr/>
          </p:nvSpPr>
          <p:spPr bwMode="auto">
            <a:xfrm>
              <a:off x="2005013" y="2867025"/>
              <a:ext cx="60325" cy="30162"/>
            </a:xfrm>
            <a:custGeom>
              <a:avLst/>
              <a:gdLst>
                <a:gd name="T0" fmla="*/ 95 w 381"/>
                <a:gd name="T1" fmla="*/ 0 h 190"/>
                <a:gd name="T2" fmla="*/ 287 w 381"/>
                <a:gd name="T3" fmla="*/ 0 h 190"/>
                <a:gd name="T4" fmla="*/ 309 w 381"/>
                <a:gd name="T5" fmla="*/ 2 h 190"/>
                <a:gd name="T6" fmla="*/ 329 w 381"/>
                <a:gd name="T7" fmla="*/ 10 h 190"/>
                <a:gd name="T8" fmla="*/ 347 w 381"/>
                <a:gd name="T9" fmla="*/ 21 h 190"/>
                <a:gd name="T10" fmla="*/ 361 w 381"/>
                <a:gd name="T11" fmla="*/ 35 h 190"/>
                <a:gd name="T12" fmla="*/ 372 w 381"/>
                <a:gd name="T13" fmla="*/ 53 h 190"/>
                <a:gd name="T14" fmla="*/ 379 w 381"/>
                <a:gd name="T15" fmla="*/ 73 h 190"/>
                <a:gd name="T16" fmla="*/ 381 w 381"/>
                <a:gd name="T17" fmla="*/ 95 h 190"/>
                <a:gd name="T18" fmla="*/ 379 w 381"/>
                <a:gd name="T19" fmla="*/ 116 h 190"/>
                <a:gd name="T20" fmla="*/ 372 w 381"/>
                <a:gd name="T21" fmla="*/ 137 h 190"/>
                <a:gd name="T22" fmla="*/ 361 w 381"/>
                <a:gd name="T23" fmla="*/ 154 h 190"/>
                <a:gd name="T24" fmla="*/ 347 w 381"/>
                <a:gd name="T25" fmla="*/ 169 h 190"/>
                <a:gd name="T26" fmla="*/ 329 w 381"/>
                <a:gd name="T27" fmla="*/ 180 h 190"/>
                <a:gd name="T28" fmla="*/ 309 w 381"/>
                <a:gd name="T29" fmla="*/ 187 h 190"/>
                <a:gd name="T30" fmla="*/ 287 w 381"/>
                <a:gd name="T31" fmla="*/ 190 h 190"/>
                <a:gd name="T32" fmla="*/ 95 w 381"/>
                <a:gd name="T33" fmla="*/ 190 h 190"/>
                <a:gd name="T34" fmla="*/ 72 w 381"/>
                <a:gd name="T35" fmla="*/ 187 h 190"/>
                <a:gd name="T36" fmla="*/ 53 w 381"/>
                <a:gd name="T37" fmla="*/ 180 h 190"/>
                <a:gd name="T38" fmla="*/ 36 w 381"/>
                <a:gd name="T39" fmla="*/ 169 h 190"/>
                <a:gd name="T40" fmla="*/ 21 w 381"/>
                <a:gd name="T41" fmla="*/ 154 h 190"/>
                <a:gd name="T42" fmla="*/ 10 w 381"/>
                <a:gd name="T43" fmla="*/ 137 h 190"/>
                <a:gd name="T44" fmla="*/ 3 w 381"/>
                <a:gd name="T45" fmla="*/ 116 h 190"/>
                <a:gd name="T46" fmla="*/ 0 w 381"/>
                <a:gd name="T47" fmla="*/ 95 h 190"/>
                <a:gd name="T48" fmla="*/ 3 w 381"/>
                <a:gd name="T49" fmla="*/ 73 h 190"/>
                <a:gd name="T50" fmla="*/ 10 w 381"/>
                <a:gd name="T51" fmla="*/ 53 h 190"/>
                <a:gd name="T52" fmla="*/ 21 w 381"/>
                <a:gd name="T53" fmla="*/ 35 h 190"/>
                <a:gd name="T54" fmla="*/ 36 w 381"/>
                <a:gd name="T55" fmla="*/ 21 h 190"/>
                <a:gd name="T56" fmla="*/ 53 w 381"/>
                <a:gd name="T57" fmla="*/ 10 h 190"/>
                <a:gd name="T58" fmla="*/ 72 w 381"/>
                <a:gd name="T59" fmla="*/ 2 h 190"/>
                <a:gd name="T60" fmla="*/ 95 w 381"/>
                <a:gd name="T6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81" h="190">
                  <a:moveTo>
                    <a:pt x="95" y="0"/>
                  </a:moveTo>
                  <a:lnTo>
                    <a:pt x="287" y="0"/>
                  </a:lnTo>
                  <a:lnTo>
                    <a:pt x="309" y="2"/>
                  </a:lnTo>
                  <a:lnTo>
                    <a:pt x="329" y="10"/>
                  </a:lnTo>
                  <a:lnTo>
                    <a:pt x="347" y="21"/>
                  </a:lnTo>
                  <a:lnTo>
                    <a:pt x="361" y="35"/>
                  </a:lnTo>
                  <a:lnTo>
                    <a:pt x="372" y="53"/>
                  </a:lnTo>
                  <a:lnTo>
                    <a:pt x="379" y="73"/>
                  </a:lnTo>
                  <a:lnTo>
                    <a:pt x="381" y="95"/>
                  </a:lnTo>
                  <a:lnTo>
                    <a:pt x="379" y="116"/>
                  </a:lnTo>
                  <a:lnTo>
                    <a:pt x="372" y="137"/>
                  </a:lnTo>
                  <a:lnTo>
                    <a:pt x="361" y="154"/>
                  </a:lnTo>
                  <a:lnTo>
                    <a:pt x="347" y="169"/>
                  </a:lnTo>
                  <a:lnTo>
                    <a:pt x="329" y="180"/>
                  </a:lnTo>
                  <a:lnTo>
                    <a:pt x="309" y="187"/>
                  </a:lnTo>
                  <a:lnTo>
                    <a:pt x="287" y="190"/>
                  </a:lnTo>
                  <a:lnTo>
                    <a:pt x="95" y="190"/>
                  </a:lnTo>
                  <a:lnTo>
                    <a:pt x="72" y="187"/>
                  </a:lnTo>
                  <a:lnTo>
                    <a:pt x="53" y="180"/>
                  </a:lnTo>
                  <a:lnTo>
                    <a:pt x="36" y="169"/>
                  </a:lnTo>
                  <a:lnTo>
                    <a:pt x="21" y="154"/>
                  </a:lnTo>
                  <a:lnTo>
                    <a:pt x="10" y="137"/>
                  </a:lnTo>
                  <a:lnTo>
                    <a:pt x="3" y="116"/>
                  </a:lnTo>
                  <a:lnTo>
                    <a:pt x="0" y="95"/>
                  </a:lnTo>
                  <a:lnTo>
                    <a:pt x="3" y="73"/>
                  </a:lnTo>
                  <a:lnTo>
                    <a:pt x="10" y="53"/>
                  </a:lnTo>
                  <a:lnTo>
                    <a:pt x="21" y="35"/>
                  </a:lnTo>
                  <a:lnTo>
                    <a:pt x="36" y="21"/>
                  </a:lnTo>
                  <a:lnTo>
                    <a:pt x="53" y="10"/>
                  </a:lnTo>
                  <a:lnTo>
                    <a:pt x="72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09" name="Group 184"/>
          <p:cNvGrpSpPr/>
          <p:nvPr/>
        </p:nvGrpSpPr>
        <p:grpSpPr>
          <a:xfrm>
            <a:off x="3772901" y="1720311"/>
            <a:ext cx="500063" cy="546100"/>
            <a:chOff x="741363" y="2692400"/>
            <a:chExt cx="500063" cy="546100"/>
          </a:xfrm>
          <a:solidFill>
            <a:srgbClr val="000000"/>
          </a:solidFill>
        </p:grpSpPr>
        <p:sp>
          <p:nvSpPr>
            <p:cNvPr id="2010" name="Freeform 140"/>
            <p:cNvSpPr>
              <a:spLocks/>
            </p:cNvSpPr>
            <p:nvPr/>
          </p:nvSpPr>
          <p:spPr bwMode="auto">
            <a:xfrm>
              <a:off x="741363" y="2692400"/>
              <a:ext cx="436563" cy="339725"/>
            </a:xfrm>
            <a:custGeom>
              <a:avLst/>
              <a:gdLst>
                <a:gd name="T0" fmla="*/ 2667 w 2747"/>
                <a:gd name="T1" fmla="*/ 8 h 2139"/>
                <a:gd name="T2" fmla="*/ 2712 w 2747"/>
                <a:gd name="T3" fmla="*/ 50 h 2139"/>
                <a:gd name="T4" fmla="*/ 2747 w 2747"/>
                <a:gd name="T5" fmla="*/ 711 h 2139"/>
                <a:gd name="T6" fmla="*/ 2737 w 2747"/>
                <a:gd name="T7" fmla="*/ 763 h 2139"/>
                <a:gd name="T8" fmla="*/ 2697 w 2747"/>
                <a:gd name="T9" fmla="*/ 806 h 2139"/>
                <a:gd name="T10" fmla="*/ 2028 w 2747"/>
                <a:gd name="T11" fmla="*/ 840 h 2139"/>
                <a:gd name="T12" fmla="*/ 1983 w 2747"/>
                <a:gd name="T13" fmla="*/ 831 h 2139"/>
                <a:gd name="T14" fmla="*/ 1940 w 2747"/>
                <a:gd name="T15" fmla="*/ 789 h 2139"/>
                <a:gd name="T16" fmla="*/ 1930 w 2747"/>
                <a:gd name="T17" fmla="*/ 727 h 2139"/>
                <a:gd name="T18" fmla="*/ 1962 w 2747"/>
                <a:gd name="T19" fmla="*/ 673 h 2139"/>
                <a:gd name="T20" fmla="*/ 2020 w 2747"/>
                <a:gd name="T21" fmla="*/ 650 h 2139"/>
                <a:gd name="T22" fmla="*/ 2290 w 2747"/>
                <a:gd name="T23" fmla="*/ 535 h 2139"/>
                <a:gd name="T24" fmla="*/ 2063 w 2747"/>
                <a:gd name="T25" fmla="*/ 422 h 2139"/>
                <a:gd name="T26" fmla="*/ 1822 w 2747"/>
                <a:gd name="T27" fmla="*/ 353 h 2139"/>
                <a:gd name="T28" fmla="*/ 1575 w 2747"/>
                <a:gd name="T29" fmla="*/ 328 h 2139"/>
                <a:gd name="T30" fmla="*/ 1326 w 2747"/>
                <a:gd name="T31" fmla="*/ 349 h 2139"/>
                <a:gd name="T32" fmla="*/ 1083 w 2747"/>
                <a:gd name="T33" fmla="*/ 414 h 2139"/>
                <a:gd name="T34" fmla="*/ 853 w 2747"/>
                <a:gd name="T35" fmla="*/ 525 h 2139"/>
                <a:gd name="T36" fmla="*/ 642 w 2747"/>
                <a:gd name="T37" fmla="*/ 682 h 2139"/>
                <a:gd name="T38" fmla="*/ 464 w 2747"/>
                <a:gd name="T39" fmla="*/ 876 h 2139"/>
                <a:gd name="T40" fmla="*/ 329 w 2747"/>
                <a:gd name="T41" fmla="*/ 1096 h 2139"/>
                <a:gd name="T42" fmla="*/ 239 w 2747"/>
                <a:gd name="T43" fmla="*/ 1336 h 2139"/>
                <a:gd name="T44" fmla="*/ 194 w 2747"/>
                <a:gd name="T45" fmla="*/ 1589 h 2139"/>
                <a:gd name="T46" fmla="*/ 198 w 2747"/>
                <a:gd name="T47" fmla="*/ 1848 h 2139"/>
                <a:gd name="T48" fmla="*/ 232 w 2747"/>
                <a:gd name="T49" fmla="*/ 2043 h 2139"/>
                <a:gd name="T50" fmla="*/ 212 w 2747"/>
                <a:gd name="T51" fmla="*/ 2101 h 2139"/>
                <a:gd name="T52" fmla="*/ 158 w 2747"/>
                <a:gd name="T53" fmla="*/ 2136 h 2139"/>
                <a:gd name="T54" fmla="*/ 115 w 2747"/>
                <a:gd name="T55" fmla="*/ 2136 h 2139"/>
                <a:gd name="T56" fmla="*/ 63 w 2747"/>
                <a:gd name="T57" fmla="*/ 2105 h 2139"/>
                <a:gd name="T58" fmla="*/ 24 w 2747"/>
                <a:gd name="T59" fmla="*/ 1973 h 2139"/>
                <a:gd name="T60" fmla="*/ 0 w 2747"/>
                <a:gd name="T61" fmla="*/ 1694 h 2139"/>
                <a:gd name="T62" fmla="*/ 25 w 2747"/>
                <a:gd name="T63" fmla="*/ 1418 h 2139"/>
                <a:gd name="T64" fmla="*/ 99 w 2747"/>
                <a:gd name="T65" fmla="*/ 1152 h 2139"/>
                <a:gd name="T66" fmla="*/ 218 w 2747"/>
                <a:gd name="T67" fmla="*/ 903 h 2139"/>
                <a:gd name="T68" fmla="*/ 382 w 2747"/>
                <a:gd name="T69" fmla="*/ 677 h 2139"/>
                <a:gd name="T70" fmla="*/ 587 w 2747"/>
                <a:gd name="T71" fmla="*/ 480 h 2139"/>
                <a:gd name="T72" fmla="*/ 824 w 2747"/>
                <a:gd name="T73" fmla="*/ 323 h 2139"/>
                <a:gd name="T74" fmla="*/ 1082 w 2747"/>
                <a:gd name="T75" fmla="*/ 213 h 2139"/>
                <a:gd name="T76" fmla="*/ 1356 w 2747"/>
                <a:gd name="T77" fmla="*/ 152 h 2139"/>
                <a:gd name="T78" fmla="*/ 1641 w 2747"/>
                <a:gd name="T79" fmla="*/ 140 h 2139"/>
                <a:gd name="T80" fmla="*/ 1911 w 2747"/>
                <a:gd name="T81" fmla="*/ 177 h 2139"/>
                <a:gd name="T82" fmla="*/ 2166 w 2747"/>
                <a:gd name="T83" fmla="*/ 258 h 2139"/>
                <a:gd name="T84" fmla="*/ 2403 w 2747"/>
                <a:gd name="T85" fmla="*/ 382 h 2139"/>
                <a:gd name="T86" fmla="*/ 2534 w 2747"/>
                <a:gd name="T87" fmla="*/ 98 h 2139"/>
                <a:gd name="T88" fmla="*/ 2552 w 2747"/>
                <a:gd name="T89" fmla="*/ 39 h 2139"/>
                <a:gd name="T90" fmla="*/ 2603 w 2747"/>
                <a:gd name="T91" fmla="*/ 3 h 2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7" h="2139">
                  <a:moveTo>
                    <a:pt x="2625" y="0"/>
                  </a:moveTo>
                  <a:lnTo>
                    <a:pt x="2647" y="2"/>
                  </a:lnTo>
                  <a:lnTo>
                    <a:pt x="2667" y="8"/>
                  </a:lnTo>
                  <a:lnTo>
                    <a:pt x="2685" y="19"/>
                  </a:lnTo>
                  <a:lnTo>
                    <a:pt x="2701" y="33"/>
                  </a:lnTo>
                  <a:lnTo>
                    <a:pt x="2712" y="50"/>
                  </a:lnTo>
                  <a:lnTo>
                    <a:pt x="2721" y="70"/>
                  </a:lnTo>
                  <a:lnTo>
                    <a:pt x="2724" y="91"/>
                  </a:lnTo>
                  <a:lnTo>
                    <a:pt x="2747" y="711"/>
                  </a:lnTo>
                  <a:lnTo>
                    <a:pt x="2747" y="723"/>
                  </a:lnTo>
                  <a:lnTo>
                    <a:pt x="2745" y="743"/>
                  </a:lnTo>
                  <a:lnTo>
                    <a:pt x="2737" y="763"/>
                  </a:lnTo>
                  <a:lnTo>
                    <a:pt x="2727" y="780"/>
                  </a:lnTo>
                  <a:lnTo>
                    <a:pt x="2713" y="795"/>
                  </a:lnTo>
                  <a:lnTo>
                    <a:pt x="2697" y="806"/>
                  </a:lnTo>
                  <a:lnTo>
                    <a:pt x="2677" y="813"/>
                  </a:lnTo>
                  <a:lnTo>
                    <a:pt x="2656" y="817"/>
                  </a:lnTo>
                  <a:lnTo>
                    <a:pt x="2028" y="840"/>
                  </a:lnTo>
                  <a:lnTo>
                    <a:pt x="2023" y="840"/>
                  </a:lnTo>
                  <a:lnTo>
                    <a:pt x="2003" y="838"/>
                  </a:lnTo>
                  <a:lnTo>
                    <a:pt x="1983" y="831"/>
                  </a:lnTo>
                  <a:lnTo>
                    <a:pt x="1966" y="820"/>
                  </a:lnTo>
                  <a:lnTo>
                    <a:pt x="1951" y="806"/>
                  </a:lnTo>
                  <a:lnTo>
                    <a:pt x="1940" y="789"/>
                  </a:lnTo>
                  <a:lnTo>
                    <a:pt x="1932" y="770"/>
                  </a:lnTo>
                  <a:lnTo>
                    <a:pt x="1929" y="749"/>
                  </a:lnTo>
                  <a:lnTo>
                    <a:pt x="1930" y="727"/>
                  </a:lnTo>
                  <a:lnTo>
                    <a:pt x="1936" y="707"/>
                  </a:lnTo>
                  <a:lnTo>
                    <a:pt x="1947" y="689"/>
                  </a:lnTo>
                  <a:lnTo>
                    <a:pt x="1962" y="673"/>
                  </a:lnTo>
                  <a:lnTo>
                    <a:pt x="1978" y="662"/>
                  </a:lnTo>
                  <a:lnTo>
                    <a:pt x="1998" y="654"/>
                  </a:lnTo>
                  <a:lnTo>
                    <a:pt x="2020" y="650"/>
                  </a:lnTo>
                  <a:lnTo>
                    <a:pt x="2429" y="635"/>
                  </a:lnTo>
                  <a:lnTo>
                    <a:pt x="2361" y="582"/>
                  </a:lnTo>
                  <a:lnTo>
                    <a:pt x="2290" y="535"/>
                  </a:lnTo>
                  <a:lnTo>
                    <a:pt x="2216" y="493"/>
                  </a:lnTo>
                  <a:lnTo>
                    <a:pt x="2140" y="455"/>
                  </a:lnTo>
                  <a:lnTo>
                    <a:pt x="2063" y="422"/>
                  </a:lnTo>
                  <a:lnTo>
                    <a:pt x="1984" y="394"/>
                  </a:lnTo>
                  <a:lnTo>
                    <a:pt x="1904" y="371"/>
                  </a:lnTo>
                  <a:lnTo>
                    <a:pt x="1822" y="353"/>
                  </a:lnTo>
                  <a:lnTo>
                    <a:pt x="1740" y="340"/>
                  </a:lnTo>
                  <a:lnTo>
                    <a:pt x="1658" y="332"/>
                  </a:lnTo>
                  <a:lnTo>
                    <a:pt x="1575" y="328"/>
                  </a:lnTo>
                  <a:lnTo>
                    <a:pt x="1492" y="330"/>
                  </a:lnTo>
                  <a:lnTo>
                    <a:pt x="1408" y="338"/>
                  </a:lnTo>
                  <a:lnTo>
                    <a:pt x="1326" y="349"/>
                  </a:lnTo>
                  <a:lnTo>
                    <a:pt x="1244" y="366"/>
                  </a:lnTo>
                  <a:lnTo>
                    <a:pt x="1163" y="388"/>
                  </a:lnTo>
                  <a:lnTo>
                    <a:pt x="1083" y="414"/>
                  </a:lnTo>
                  <a:lnTo>
                    <a:pt x="1004" y="447"/>
                  </a:lnTo>
                  <a:lnTo>
                    <a:pt x="928" y="483"/>
                  </a:lnTo>
                  <a:lnTo>
                    <a:pt x="853" y="525"/>
                  </a:lnTo>
                  <a:lnTo>
                    <a:pt x="780" y="572"/>
                  </a:lnTo>
                  <a:lnTo>
                    <a:pt x="710" y="624"/>
                  </a:lnTo>
                  <a:lnTo>
                    <a:pt x="642" y="682"/>
                  </a:lnTo>
                  <a:lnTo>
                    <a:pt x="578" y="743"/>
                  </a:lnTo>
                  <a:lnTo>
                    <a:pt x="519" y="808"/>
                  </a:lnTo>
                  <a:lnTo>
                    <a:pt x="464" y="876"/>
                  </a:lnTo>
                  <a:lnTo>
                    <a:pt x="414" y="946"/>
                  </a:lnTo>
                  <a:lnTo>
                    <a:pt x="369" y="1020"/>
                  </a:lnTo>
                  <a:lnTo>
                    <a:pt x="329" y="1096"/>
                  </a:lnTo>
                  <a:lnTo>
                    <a:pt x="294" y="1174"/>
                  </a:lnTo>
                  <a:lnTo>
                    <a:pt x="264" y="1255"/>
                  </a:lnTo>
                  <a:lnTo>
                    <a:pt x="239" y="1336"/>
                  </a:lnTo>
                  <a:lnTo>
                    <a:pt x="218" y="1419"/>
                  </a:lnTo>
                  <a:lnTo>
                    <a:pt x="203" y="1503"/>
                  </a:lnTo>
                  <a:lnTo>
                    <a:pt x="194" y="1589"/>
                  </a:lnTo>
                  <a:lnTo>
                    <a:pt x="190" y="1675"/>
                  </a:lnTo>
                  <a:lnTo>
                    <a:pt x="191" y="1762"/>
                  </a:lnTo>
                  <a:lnTo>
                    <a:pt x="198" y="1848"/>
                  </a:lnTo>
                  <a:lnTo>
                    <a:pt x="211" y="1935"/>
                  </a:lnTo>
                  <a:lnTo>
                    <a:pt x="229" y="2021"/>
                  </a:lnTo>
                  <a:lnTo>
                    <a:pt x="232" y="2043"/>
                  </a:lnTo>
                  <a:lnTo>
                    <a:pt x="229" y="2064"/>
                  </a:lnTo>
                  <a:lnTo>
                    <a:pt x="222" y="2084"/>
                  </a:lnTo>
                  <a:lnTo>
                    <a:pt x="212" y="2101"/>
                  </a:lnTo>
                  <a:lnTo>
                    <a:pt x="197" y="2116"/>
                  </a:lnTo>
                  <a:lnTo>
                    <a:pt x="179" y="2128"/>
                  </a:lnTo>
                  <a:lnTo>
                    <a:pt x="158" y="2136"/>
                  </a:lnTo>
                  <a:lnTo>
                    <a:pt x="148" y="2138"/>
                  </a:lnTo>
                  <a:lnTo>
                    <a:pt x="136" y="2139"/>
                  </a:lnTo>
                  <a:lnTo>
                    <a:pt x="115" y="2136"/>
                  </a:lnTo>
                  <a:lnTo>
                    <a:pt x="95" y="2130"/>
                  </a:lnTo>
                  <a:lnTo>
                    <a:pt x="78" y="2119"/>
                  </a:lnTo>
                  <a:lnTo>
                    <a:pt x="63" y="2105"/>
                  </a:lnTo>
                  <a:lnTo>
                    <a:pt x="51" y="2087"/>
                  </a:lnTo>
                  <a:lnTo>
                    <a:pt x="44" y="2066"/>
                  </a:lnTo>
                  <a:lnTo>
                    <a:pt x="24" y="1973"/>
                  </a:lnTo>
                  <a:lnTo>
                    <a:pt x="10" y="1880"/>
                  </a:lnTo>
                  <a:lnTo>
                    <a:pt x="2" y="1787"/>
                  </a:lnTo>
                  <a:lnTo>
                    <a:pt x="0" y="1694"/>
                  </a:lnTo>
                  <a:lnTo>
                    <a:pt x="3" y="1601"/>
                  </a:lnTo>
                  <a:lnTo>
                    <a:pt x="12" y="1509"/>
                  </a:lnTo>
                  <a:lnTo>
                    <a:pt x="25" y="1418"/>
                  </a:lnTo>
                  <a:lnTo>
                    <a:pt x="44" y="1328"/>
                  </a:lnTo>
                  <a:lnTo>
                    <a:pt x="69" y="1239"/>
                  </a:lnTo>
                  <a:lnTo>
                    <a:pt x="99" y="1152"/>
                  </a:lnTo>
                  <a:lnTo>
                    <a:pt x="133" y="1068"/>
                  </a:lnTo>
                  <a:lnTo>
                    <a:pt x="173" y="984"/>
                  </a:lnTo>
                  <a:lnTo>
                    <a:pt x="218" y="903"/>
                  </a:lnTo>
                  <a:lnTo>
                    <a:pt x="268" y="825"/>
                  </a:lnTo>
                  <a:lnTo>
                    <a:pt x="323" y="750"/>
                  </a:lnTo>
                  <a:lnTo>
                    <a:pt x="382" y="677"/>
                  </a:lnTo>
                  <a:lnTo>
                    <a:pt x="446" y="608"/>
                  </a:lnTo>
                  <a:lnTo>
                    <a:pt x="515" y="542"/>
                  </a:lnTo>
                  <a:lnTo>
                    <a:pt x="587" y="480"/>
                  </a:lnTo>
                  <a:lnTo>
                    <a:pt x="664" y="422"/>
                  </a:lnTo>
                  <a:lnTo>
                    <a:pt x="742" y="370"/>
                  </a:lnTo>
                  <a:lnTo>
                    <a:pt x="824" y="323"/>
                  </a:lnTo>
                  <a:lnTo>
                    <a:pt x="908" y="281"/>
                  </a:lnTo>
                  <a:lnTo>
                    <a:pt x="994" y="245"/>
                  </a:lnTo>
                  <a:lnTo>
                    <a:pt x="1082" y="213"/>
                  </a:lnTo>
                  <a:lnTo>
                    <a:pt x="1172" y="187"/>
                  </a:lnTo>
                  <a:lnTo>
                    <a:pt x="1263" y="166"/>
                  </a:lnTo>
                  <a:lnTo>
                    <a:pt x="1356" y="152"/>
                  </a:lnTo>
                  <a:lnTo>
                    <a:pt x="1450" y="142"/>
                  </a:lnTo>
                  <a:lnTo>
                    <a:pt x="1545" y="138"/>
                  </a:lnTo>
                  <a:lnTo>
                    <a:pt x="1641" y="140"/>
                  </a:lnTo>
                  <a:lnTo>
                    <a:pt x="1732" y="148"/>
                  </a:lnTo>
                  <a:lnTo>
                    <a:pt x="1822" y="160"/>
                  </a:lnTo>
                  <a:lnTo>
                    <a:pt x="1911" y="177"/>
                  </a:lnTo>
                  <a:lnTo>
                    <a:pt x="1998" y="200"/>
                  </a:lnTo>
                  <a:lnTo>
                    <a:pt x="2083" y="227"/>
                  </a:lnTo>
                  <a:lnTo>
                    <a:pt x="2166" y="258"/>
                  </a:lnTo>
                  <a:lnTo>
                    <a:pt x="2248" y="295"/>
                  </a:lnTo>
                  <a:lnTo>
                    <a:pt x="2326" y="336"/>
                  </a:lnTo>
                  <a:lnTo>
                    <a:pt x="2403" y="382"/>
                  </a:lnTo>
                  <a:lnTo>
                    <a:pt x="2477" y="432"/>
                  </a:lnTo>
                  <a:lnTo>
                    <a:pt x="2549" y="487"/>
                  </a:lnTo>
                  <a:lnTo>
                    <a:pt x="2534" y="98"/>
                  </a:lnTo>
                  <a:lnTo>
                    <a:pt x="2535" y="76"/>
                  </a:lnTo>
                  <a:lnTo>
                    <a:pt x="2541" y="57"/>
                  </a:lnTo>
                  <a:lnTo>
                    <a:pt x="2552" y="39"/>
                  </a:lnTo>
                  <a:lnTo>
                    <a:pt x="2567" y="23"/>
                  </a:lnTo>
                  <a:lnTo>
                    <a:pt x="2583" y="12"/>
                  </a:lnTo>
                  <a:lnTo>
                    <a:pt x="2603" y="3"/>
                  </a:lnTo>
                  <a:lnTo>
                    <a:pt x="26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Freeform 141"/>
            <p:cNvSpPr>
              <a:spLocks/>
            </p:cNvSpPr>
            <p:nvPr/>
          </p:nvSpPr>
          <p:spPr bwMode="auto">
            <a:xfrm>
              <a:off x="804863" y="2898775"/>
              <a:ext cx="436563" cy="339725"/>
            </a:xfrm>
            <a:custGeom>
              <a:avLst/>
              <a:gdLst>
                <a:gd name="T0" fmla="*/ 2660 w 2758"/>
                <a:gd name="T1" fmla="*/ 9 h 2139"/>
                <a:gd name="T2" fmla="*/ 2705 w 2758"/>
                <a:gd name="T3" fmla="*/ 52 h 2139"/>
                <a:gd name="T4" fmla="*/ 2746 w 2758"/>
                <a:gd name="T5" fmla="*/ 259 h 2139"/>
                <a:gd name="T6" fmla="*/ 2755 w 2758"/>
                <a:gd name="T7" fmla="*/ 537 h 2139"/>
                <a:gd name="T8" fmla="*/ 2713 w 2758"/>
                <a:gd name="T9" fmla="*/ 811 h 2139"/>
                <a:gd name="T10" fmla="*/ 2624 w 2758"/>
                <a:gd name="T11" fmla="*/ 1071 h 2139"/>
                <a:gd name="T12" fmla="*/ 2489 w 2758"/>
                <a:gd name="T13" fmla="*/ 1314 h 2139"/>
                <a:gd name="T14" fmla="*/ 2311 w 2758"/>
                <a:gd name="T15" fmla="*/ 1531 h 2139"/>
                <a:gd name="T16" fmla="*/ 2091 w 2758"/>
                <a:gd name="T17" fmla="*/ 1717 h 2139"/>
                <a:gd name="T18" fmla="*/ 1843 w 2758"/>
                <a:gd name="T19" fmla="*/ 1860 h 2139"/>
                <a:gd name="T20" fmla="*/ 1575 w 2758"/>
                <a:gd name="T21" fmla="*/ 1954 h 2139"/>
                <a:gd name="T22" fmla="*/ 1292 w 2758"/>
                <a:gd name="T23" fmla="*/ 1996 h 2139"/>
                <a:gd name="T24" fmla="*/ 1116 w 2758"/>
                <a:gd name="T25" fmla="*/ 1998 h 2139"/>
                <a:gd name="T26" fmla="*/ 847 w 2758"/>
                <a:gd name="T27" fmla="*/ 1961 h 2139"/>
                <a:gd name="T28" fmla="*/ 593 w 2758"/>
                <a:gd name="T29" fmla="*/ 1880 h 2139"/>
                <a:gd name="T30" fmla="*/ 357 w 2758"/>
                <a:gd name="T31" fmla="*/ 1758 h 2139"/>
                <a:gd name="T32" fmla="*/ 246 w 2758"/>
                <a:gd name="T33" fmla="*/ 2034 h 2139"/>
                <a:gd name="T34" fmla="*/ 231 w 2758"/>
                <a:gd name="T35" fmla="*/ 2096 h 2139"/>
                <a:gd name="T36" fmla="*/ 182 w 2758"/>
                <a:gd name="T37" fmla="*/ 2133 h 2139"/>
                <a:gd name="T38" fmla="*/ 151 w 2758"/>
                <a:gd name="T39" fmla="*/ 2139 h 2139"/>
                <a:gd name="T40" fmla="*/ 87 w 2758"/>
                <a:gd name="T41" fmla="*/ 2114 h 2139"/>
                <a:gd name="T42" fmla="*/ 57 w 2758"/>
                <a:gd name="T43" fmla="*/ 2052 h 2139"/>
                <a:gd name="T44" fmla="*/ 7 w 2758"/>
                <a:gd name="T45" fmla="*/ 1385 h 2139"/>
                <a:gd name="T46" fmla="*/ 46 w 2758"/>
                <a:gd name="T47" fmla="*/ 1338 h 2139"/>
                <a:gd name="T48" fmla="*/ 713 w 2758"/>
                <a:gd name="T49" fmla="*/ 1268 h 2139"/>
                <a:gd name="T50" fmla="*/ 774 w 2758"/>
                <a:gd name="T51" fmla="*/ 1283 h 2139"/>
                <a:gd name="T52" fmla="*/ 812 w 2758"/>
                <a:gd name="T53" fmla="*/ 1333 h 2139"/>
                <a:gd name="T54" fmla="*/ 811 w 2758"/>
                <a:gd name="T55" fmla="*/ 1396 h 2139"/>
                <a:gd name="T56" fmla="*/ 771 w 2758"/>
                <a:gd name="T57" fmla="*/ 1443 h 2139"/>
                <a:gd name="T58" fmla="*/ 316 w 2758"/>
                <a:gd name="T59" fmla="*/ 1495 h 2139"/>
                <a:gd name="T60" fmla="*/ 535 w 2758"/>
                <a:gd name="T61" fmla="*/ 1642 h 2139"/>
                <a:gd name="T62" fmla="*/ 773 w 2758"/>
                <a:gd name="T63" fmla="*/ 1745 h 2139"/>
                <a:gd name="T64" fmla="*/ 1024 w 2758"/>
                <a:gd name="T65" fmla="*/ 1799 h 2139"/>
                <a:gd name="T66" fmla="*/ 1276 w 2758"/>
                <a:gd name="T67" fmla="*/ 1807 h 2139"/>
                <a:gd name="T68" fmla="*/ 1521 w 2758"/>
                <a:gd name="T69" fmla="*/ 1771 h 2139"/>
                <a:gd name="T70" fmla="*/ 1756 w 2758"/>
                <a:gd name="T71" fmla="*/ 1690 h 2139"/>
                <a:gd name="T72" fmla="*/ 1979 w 2758"/>
                <a:gd name="T73" fmla="*/ 1565 h 2139"/>
                <a:gd name="T74" fmla="*/ 2179 w 2758"/>
                <a:gd name="T75" fmla="*/ 1395 h 2139"/>
                <a:gd name="T76" fmla="*/ 2343 w 2758"/>
                <a:gd name="T77" fmla="*/ 1191 h 2139"/>
                <a:gd name="T78" fmla="*/ 2463 w 2758"/>
                <a:gd name="T79" fmla="*/ 965 h 2139"/>
                <a:gd name="T80" fmla="*/ 2539 w 2758"/>
                <a:gd name="T81" fmla="*/ 719 h 2139"/>
                <a:gd name="T82" fmla="*/ 2567 w 2758"/>
                <a:gd name="T83" fmla="*/ 464 h 2139"/>
                <a:gd name="T84" fmla="*/ 2547 w 2758"/>
                <a:gd name="T85" fmla="*/ 204 h 2139"/>
                <a:gd name="T86" fmla="*/ 2528 w 2758"/>
                <a:gd name="T87" fmla="*/ 75 h 2139"/>
                <a:gd name="T88" fmla="*/ 2560 w 2758"/>
                <a:gd name="T89" fmla="*/ 22 h 2139"/>
                <a:gd name="T90" fmla="*/ 2620 w 2758"/>
                <a:gd name="T91" fmla="*/ 0 h 2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8" h="2139">
                  <a:moveTo>
                    <a:pt x="2620" y="0"/>
                  </a:moveTo>
                  <a:lnTo>
                    <a:pt x="2641" y="2"/>
                  </a:lnTo>
                  <a:lnTo>
                    <a:pt x="2660" y="9"/>
                  </a:lnTo>
                  <a:lnTo>
                    <a:pt x="2678" y="20"/>
                  </a:lnTo>
                  <a:lnTo>
                    <a:pt x="2694" y="34"/>
                  </a:lnTo>
                  <a:lnTo>
                    <a:pt x="2705" y="52"/>
                  </a:lnTo>
                  <a:lnTo>
                    <a:pt x="2713" y="72"/>
                  </a:lnTo>
                  <a:lnTo>
                    <a:pt x="2733" y="165"/>
                  </a:lnTo>
                  <a:lnTo>
                    <a:pt x="2746" y="259"/>
                  </a:lnTo>
                  <a:lnTo>
                    <a:pt x="2755" y="352"/>
                  </a:lnTo>
                  <a:lnTo>
                    <a:pt x="2758" y="445"/>
                  </a:lnTo>
                  <a:lnTo>
                    <a:pt x="2755" y="537"/>
                  </a:lnTo>
                  <a:lnTo>
                    <a:pt x="2746" y="629"/>
                  </a:lnTo>
                  <a:lnTo>
                    <a:pt x="2731" y="721"/>
                  </a:lnTo>
                  <a:lnTo>
                    <a:pt x="2713" y="811"/>
                  </a:lnTo>
                  <a:lnTo>
                    <a:pt x="2689" y="899"/>
                  </a:lnTo>
                  <a:lnTo>
                    <a:pt x="2658" y="987"/>
                  </a:lnTo>
                  <a:lnTo>
                    <a:pt x="2624" y="1071"/>
                  </a:lnTo>
                  <a:lnTo>
                    <a:pt x="2584" y="1155"/>
                  </a:lnTo>
                  <a:lnTo>
                    <a:pt x="2539" y="1235"/>
                  </a:lnTo>
                  <a:lnTo>
                    <a:pt x="2489" y="1314"/>
                  </a:lnTo>
                  <a:lnTo>
                    <a:pt x="2435" y="1389"/>
                  </a:lnTo>
                  <a:lnTo>
                    <a:pt x="2375" y="1461"/>
                  </a:lnTo>
                  <a:lnTo>
                    <a:pt x="2311" y="1531"/>
                  </a:lnTo>
                  <a:lnTo>
                    <a:pt x="2243" y="1597"/>
                  </a:lnTo>
                  <a:lnTo>
                    <a:pt x="2168" y="1660"/>
                  </a:lnTo>
                  <a:lnTo>
                    <a:pt x="2091" y="1717"/>
                  </a:lnTo>
                  <a:lnTo>
                    <a:pt x="2011" y="1770"/>
                  </a:lnTo>
                  <a:lnTo>
                    <a:pt x="1928" y="1818"/>
                  </a:lnTo>
                  <a:lnTo>
                    <a:pt x="1843" y="1860"/>
                  </a:lnTo>
                  <a:lnTo>
                    <a:pt x="1755" y="1896"/>
                  </a:lnTo>
                  <a:lnTo>
                    <a:pt x="1666" y="1927"/>
                  </a:lnTo>
                  <a:lnTo>
                    <a:pt x="1575" y="1954"/>
                  </a:lnTo>
                  <a:lnTo>
                    <a:pt x="1482" y="1973"/>
                  </a:lnTo>
                  <a:lnTo>
                    <a:pt x="1387" y="1988"/>
                  </a:lnTo>
                  <a:lnTo>
                    <a:pt x="1292" y="1996"/>
                  </a:lnTo>
                  <a:lnTo>
                    <a:pt x="1196" y="2000"/>
                  </a:lnTo>
                  <a:lnTo>
                    <a:pt x="1156" y="2000"/>
                  </a:lnTo>
                  <a:lnTo>
                    <a:pt x="1116" y="1998"/>
                  </a:lnTo>
                  <a:lnTo>
                    <a:pt x="1025" y="1990"/>
                  </a:lnTo>
                  <a:lnTo>
                    <a:pt x="936" y="1979"/>
                  </a:lnTo>
                  <a:lnTo>
                    <a:pt x="847" y="1961"/>
                  </a:lnTo>
                  <a:lnTo>
                    <a:pt x="760" y="1939"/>
                  </a:lnTo>
                  <a:lnTo>
                    <a:pt x="676" y="1913"/>
                  </a:lnTo>
                  <a:lnTo>
                    <a:pt x="593" y="1880"/>
                  </a:lnTo>
                  <a:lnTo>
                    <a:pt x="512" y="1845"/>
                  </a:lnTo>
                  <a:lnTo>
                    <a:pt x="433" y="1804"/>
                  </a:lnTo>
                  <a:lnTo>
                    <a:pt x="357" y="1758"/>
                  </a:lnTo>
                  <a:lnTo>
                    <a:pt x="283" y="1709"/>
                  </a:lnTo>
                  <a:lnTo>
                    <a:pt x="212" y="1655"/>
                  </a:lnTo>
                  <a:lnTo>
                    <a:pt x="246" y="2034"/>
                  </a:lnTo>
                  <a:lnTo>
                    <a:pt x="246" y="2056"/>
                  </a:lnTo>
                  <a:lnTo>
                    <a:pt x="240" y="2077"/>
                  </a:lnTo>
                  <a:lnTo>
                    <a:pt x="231" y="2096"/>
                  </a:lnTo>
                  <a:lnTo>
                    <a:pt x="217" y="2111"/>
                  </a:lnTo>
                  <a:lnTo>
                    <a:pt x="201" y="2124"/>
                  </a:lnTo>
                  <a:lnTo>
                    <a:pt x="182" y="2133"/>
                  </a:lnTo>
                  <a:lnTo>
                    <a:pt x="160" y="2138"/>
                  </a:lnTo>
                  <a:lnTo>
                    <a:pt x="155" y="2139"/>
                  </a:lnTo>
                  <a:lnTo>
                    <a:pt x="151" y="2139"/>
                  </a:lnTo>
                  <a:lnTo>
                    <a:pt x="128" y="2136"/>
                  </a:lnTo>
                  <a:lnTo>
                    <a:pt x="106" y="2127"/>
                  </a:lnTo>
                  <a:lnTo>
                    <a:pt x="87" y="2114"/>
                  </a:lnTo>
                  <a:lnTo>
                    <a:pt x="73" y="2096"/>
                  </a:lnTo>
                  <a:lnTo>
                    <a:pt x="62" y="2075"/>
                  </a:lnTo>
                  <a:lnTo>
                    <a:pt x="57" y="2052"/>
                  </a:lnTo>
                  <a:lnTo>
                    <a:pt x="0" y="1428"/>
                  </a:lnTo>
                  <a:lnTo>
                    <a:pt x="1" y="1406"/>
                  </a:lnTo>
                  <a:lnTo>
                    <a:pt x="7" y="1385"/>
                  </a:lnTo>
                  <a:lnTo>
                    <a:pt x="16" y="1366"/>
                  </a:lnTo>
                  <a:lnTo>
                    <a:pt x="30" y="1350"/>
                  </a:lnTo>
                  <a:lnTo>
                    <a:pt x="46" y="1338"/>
                  </a:lnTo>
                  <a:lnTo>
                    <a:pt x="65" y="1328"/>
                  </a:lnTo>
                  <a:lnTo>
                    <a:pt x="86" y="1324"/>
                  </a:lnTo>
                  <a:lnTo>
                    <a:pt x="713" y="1268"/>
                  </a:lnTo>
                  <a:lnTo>
                    <a:pt x="735" y="1269"/>
                  </a:lnTo>
                  <a:lnTo>
                    <a:pt x="755" y="1274"/>
                  </a:lnTo>
                  <a:lnTo>
                    <a:pt x="774" y="1283"/>
                  </a:lnTo>
                  <a:lnTo>
                    <a:pt x="790" y="1296"/>
                  </a:lnTo>
                  <a:lnTo>
                    <a:pt x="803" y="1313"/>
                  </a:lnTo>
                  <a:lnTo>
                    <a:pt x="812" y="1333"/>
                  </a:lnTo>
                  <a:lnTo>
                    <a:pt x="816" y="1354"/>
                  </a:lnTo>
                  <a:lnTo>
                    <a:pt x="816" y="1375"/>
                  </a:lnTo>
                  <a:lnTo>
                    <a:pt x="811" y="1396"/>
                  </a:lnTo>
                  <a:lnTo>
                    <a:pt x="801" y="1415"/>
                  </a:lnTo>
                  <a:lnTo>
                    <a:pt x="788" y="1431"/>
                  </a:lnTo>
                  <a:lnTo>
                    <a:pt x="771" y="1443"/>
                  </a:lnTo>
                  <a:lnTo>
                    <a:pt x="752" y="1453"/>
                  </a:lnTo>
                  <a:lnTo>
                    <a:pt x="730" y="1457"/>
                  </a:lnTo>
                  <a:lnTo>
                    <a:pt x="316" y="1495"/>
                  </a:lnTo>
                  <a:lnTo>
                    <a:pt x="386" y="1549"/>
                  </a:lnTo>
                  <a:lnTo>
                    <a:pt x="460" y="1598"/>
                  </a:lnTo>
                  <a:lnTo>
                    <a:pt x="535" y="1642"/>
                  </a:lnTo>
                  <a:lnTo>
                    <a:pt x="613" y="1682"/>
                  </a:lnTo>
                  <a:lnTo>
                    <a:pt x="692" y="1715"/>
                  </a:lnTo>
                  <a:lnTo>
                    <a:pt x="773" y="1745"/>
                  </a:lnTo>
                  <a:lnTo>
                    <a:pt x="856" y="1768"/>
                  </a:lnTo>
                  <a:lnTo>
                    <a:pt x="940" y="1786"/>
                  </a:lnTo>
                  <a:lnTo>
                    <a:pt x="1024" y="1799"/>
                  </a:lnTo>
                  <a:lnTo>
                    <a:pt x="1110" y="1807"/>
                  </a:lnTo>
                  <a:lnTo>
                    <a:pt x="1194" y="1809"/>
                  </a:lnTo>
                  <a:lnTo>
                    <a:pt x="1276" y="1807"/>
                  </a:lnTo>
                  <a:lnTo>
                    <a:pt x="1358" y="1800"/>
                  </a:lnTo>
                  <a:lnTo>
                    <a:pt x="1440" y="1787"/>
                  </a:lnTo>
                  <a:lnTo>
                    <a:pt x="1521" y="1771"/>
                  </a:lnTo>
                  <a:lnTo>
                    <a:pt x="1600" y="1749"/>
                  </a:lnTo>
                  <a:lnTo>
                    <a:pt x="1679" y="1722"/>
                  </a:lnTo>
                  <a:lnTo>
                    <a:pt x="1756" y="1690"/>
                  </a:lnTo>
                  <a:lnTo>
                    <a:pt x="1833" y="1654"/>
                  </a:lnTo>
                  <a:lnTo>
                    <a:pt x="1906" y="1612"/>
                  </a:lnTo>
                  <a:lnTo>
                    <a:pt x="1979" y="1565"/>
                  </a:lnTo>
                  <a:lnTo>
                    <a:pt x="2048" y="1513"/>
                  </a:lnTo>
                  <a:lnTo>
                    <a:pt x="2115" y="1456"/>
                  </a:lnTo>
                  <a:lnTo>
                    <a:pt x="2179" y="1395"/>
                  </a:lnTo>
                  <a:lnTo>
                    <a:pt x="2238" y="1331"/>
                  </a:lnTo>
                  <a:lnTo>
                    <a:pt x="2292" y="1263"/>
                  </a:lnTo>
                  <a:lnTo>
                    <a:pt x="2343" y="1191"/>
                  </a:lnTo>
                  <a:lnTo>
                    <a:pt x="2388" y="1118"/>
                  </a:lnTo>
                  <a:lnTo>
                    <a:pt x="2427" y="1042"/>
                  </a:lnTo>
                  <a:lnTo>
                    <a:pt x="2463" y="965"/>
                  </a:lnTo>
                  <a:lnTo>
                    <a:pt x="2494" y="884"/>
                  </a:lnTo>
                  <a:lnTo>
                    <a:pt x="2519" y="803"/>
                  </a:lnTo>
                  <a:lnTo>
                    <a:pt x="2539" y="719"/>
                  </a:lnTo>
                  <a:lnTo>
                    <a:pt x="2553" y="635"/>
                  </a:lnTo>
                  <a:lnTo>
                    <a:pt x="2563" y="550"/>
                  </a:lnTo>
                  <a:lnTo>
                    <a:pt x="2567" y="464"/>
                  </a:lnTo>
                  <a:lnTo>
                    <a:pt x="2566" y="377"/>
                  </a:lnTo>
                  <a:lnTo>
                    <a:pt x="2560" y="290"/>
                  </a:lnTo>
                  <a:lnTo>
                    <a:pt x="2547" y="204"/>
                  </a:lnTo>
                  <a:lnTo>
                    <a:pt x="2528" y="117"/>
                  </a:lnTo>
                  <a:lnTo>
                    <a:pt x="2526" y="96"/>
                  </a:lnTo>
                  <a:lnTo>
                    <a:pt x="2528" y="75"/>
                  </a:lnTo>
                  <a:lnTo>
                    <a:pt x="2534" y="55"/>
                  </a:lnTo>
                  <a:lnTo>
                    <a:pt x="2546" y="37"/>
                  </a:lnTo>
                  <a:lnTo>
                    <a:pt x="2560" y="22"/>
                  </a:lnTo>
                  <a:lnTo>
                    <a:pt x="2577" y="10"/>
                  </a:lnTo>
                  <a:lnTo>
                    <a:pt x="2598" y="3"/>
                  </a:lnTo>
                  <a:lnTo>
                    <a:pt x="26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12" name="Freeform 169"/>
          <p:cNvSpPr>
            <a:spLocks noEditPoints="1"/>
          </p:cNvSpPr>
          <p:nvPr/>
        </p:nvSpPr>
        <p:spPr bwMode="auto">
          <a:xfrm>
            <a:off x="10310247" y="2507605"/>
            <a:ext cx="522287" cy="515938"/>
          </a:xfrm>
          <a:custGeom>
            <a:avLst/>
            <a:gdLst>
              <a:gd name="T0" fmla="*/ 3026 w 3617"/>
              <a:gd name="T1" fmla="*/ 3299 h 3571"/>
              <a:gd name="T2" fmla="*/ 3265 w 3617"/>
              <a:gd name="T3" fmla="*/ 3108 h 3571"/>
              <a:gd name="T4" fmla="*/ 3395 w 3617"/>
              <a:gd name="T5" fmla="*/ 2826 h 3571"/>
              <a:gd name="T6" fmla="*/ 3380 w 3617"/>
              <a:gd name="T7" fmla="*/ 2506 h 3571"/>
              <a:gd name="T8" fmla="*/ 3225 w 3617"/>
              <a:gd name="T9" fmla="*/ 2239 h 3571"/>
              <a:gd name="T10" fmla="*/ 2968 w 3617"/>
              <a:gd name="T11" fmla="*/ 2071 h 3571"/>
              <a:gd name="T12" fmla="*/ 649 w 3617"/>
              <a:gd name="T13" fmla="*/ 2029 h 3571"/>
              <a:gd name="T14" fmla="*/ 392 w 3617"/>
              <a:gd name="T15" fmla="*/ 2198 h 3571"/>
              <a:gd name="T16" fmla="*/ 237 w 3617"/>
              <a:gd name="T17" fmla="*/ 2464 h 3571"/>
              <a:gd name="T18" fmla="*/ 220 w 3617"/>
              <a:gd name="T19" fmla="*/ 2784 h 3571"/>
              <a:gd name="T20" fmla="*/ 351 w 3617"/>
              <a:gd name="T21" fmla="*/ 3066 h 3571"/>
              <a:gd name="T22" fmla="*/ 591 w 3617"/>
              <a:gd name="T23" fmla="*/ 3258 h 3571"/>
              <a:gd name="T24" fmla="*/ 1808 w 3617"/>
              <a:gd name="T25" fmla="*/ 0 h 3571"/>
              <a:gd name="T26" fmla="*/ 2311 w 3617"/>
              <a:gd name="T27" fmla="*/ 70 h 3571"/>
              <a:gd name="T28" fmla="*/ 2769 w 3617"/>
              <a:gd name="T29" fmla="*/ 275 h 3571"/>
              <a:gd name="T30" fmla="*/ 3158 w 3617"/>
              <a:gd name="T31" fmla="*/ 603 h 3571"/>
              <a:gd name="T32" fmla="*/ 3439 w 3617"/>
              <a:gd name="T33" fmla="*/ 1021 h 3571"/>
              <a:gd name="T34" fmla="*/ 3592 w 3617"/>
              <a:gd name="T35" fmla="*/ 1497 h 3571"/>
              <a:gd name="T36" fmla="*/ 3617 w 3617"/>
              <a:gd name="T37" fmla="*/ 1844 h 3571"/>
              <a:gd name="T38" fmla="*/ 3567 w 3617"/>
              <a:gd name="T39" fmla="*/ 2987 h 3571"/>
              <a:gd name="T40" fmla="*/ 3384 w 3617"/>
              <a:gd name="T41" fmla="*/ 3289 h 3571"/>
              <a:gd name="T42" fmla="*/ 3097 w 3617"/>
              <a:gd name="T43" fmla="*/ 3496 h 3571"/>
              <a:gd name="T44" fmla="*/ 2738 w 3617"/>
              <a:gd name="T45" fmla="*/ 3571 h 3571"/>
              <a:gd name="T46" fmla="*/ 2645 w 3617"/>
              <a:gd name="T47" fmla="*/ 3513 h 3571"/>
              <a:gd name="T48" fmla="*/ 2645 w 3617"/>
              <a:gd name="T49" fmla="*/ 1881 h 3571"/>
              <a:gd name="T50" fmla="*/ 2738 w 3617"/>
              <a:gd name="T51" fmla="*/ 1823 h 3571"/>
              <a:gd name="T52" fmla="*/ 3082 w 3617"/>
              <a:gd name="T53" fmla="*/ 1893 h 3571"/>
              <a:gd name="T54" fmla="*/ 3362 w 3617"/>
              <a:gd name="T55" fmla="*/ 2082 h 3571"/>
              <a:gd name="T56" fmla="*/ 3404 w 3617"/>
              <a:gd name="T57" fmla="*/ 1697 h 3571"/>
              <a:gd name="T58" fmla="*/ 3291 w 3617"/>
              <a:gd name="T59" fmla="*/ 1206 h 3571"/>
              <a:gd name="T60" fmla="*/ 3038 w 3617"/>
              <a:gd name="T61" fmla="*/ 785 h 3571"/>
              <a:gd name="T62" fmla="*/ 2671 w 3617"/>
              <a:gd name="T63" fmla="*/ 462 h 3571"/>
              <a:gd name="T64" fmla="*/ 2216 w 3617"/>
              <a:gd name="T65" fmla="*/ 262 h 3571"/>
              <a:gd name="T66" fmla="*/ 1703 w 3617"/>
              <a:gd name="T67" fmla="*/ 212 h 3571"/>
              <a:gd name="T68" fmla="*/ 1210 w 3617"/>
              <a:gd name="T69" fmla="*/ 325 h 3571"/>
              <a:gd name="T70" fmla="*/ 787 w 3617"/>
              <a:gd name="T71" fmla="*/ 577 h 3571"/>
              <a:gd name="T72" fmla="*/ 462 w 3617"/>
              <a:gd name="T73" fmla="*/ 942 h 3571"/>
              <a:gd name="T74" fmla="*/ 262 w 3617"/>
              <a:gd name="T75" fmla="*/ 1396 h 3571"/>
              <a:gd name="T76" fmla="*/ 209 w 3617"/>
              <a:gd name="T77" fmla="*/ 2090 h 3571"/>
              <a:gd name="T78" fmla="*/ 473 w 3617"/>
              <a:gd name="T79" fmla="*/ 1880 h 3571"/>
              <a:gd name="T80" fmla="*/ 806 w 3617"/>
              <a:gd name="T81" fmla="*/ 1785 h 3571"/>
              <a:gd name="T82" fmla="*/ 960 w 3617"/>
              <a:gd name="T83" fmla="*/ 1821 h 3571"/>
              <a:gd name="T84" fmla="*/ 979 w 3617"/>
              <a:gd name="T85" fmla="*/ 3450 h 3571"/>
              <a:gd name="T86" fmla="*/ 901 w 3617"/>
              <a:gd name="T87" fmla="*/ 3527 h 3571"/>
              <a:gd name="T88" fmla="*/ 587 w 3617"/>
              <a:gd name="T89" fmla="*/ 3480 h 3571"/>
              <a:gd name="T90" fmla="*/ 283 w 3617"/>
              <a:gd name="T91" fmla="*/ 3298 h 3571"/>
              <a:gd name="T92" fmla="*/ 77 w 3617"/>
              <a:gd name="T93" fmla="*/ 3012 h 3571"/>
              <a:gd name="T94" fmla="*/ 0 w 3617"/>
              <a:gd name="T95" fmla="*/ 2656 h 3571"/>
              <a:gd name="T96" fmla="*/ 45 w 3617"/>
              <a:gd name="T97" fmla="*/ 1399 h 3571"/>
              <a:gd name="T98" fmla="*/ 224 w 3617"/>
              <a:gd name="T99" fmla="*/ 931 h 3571"/>
              <a:gd name="T100" fmla="*/ 530 w 3617"/>
              <a:gd name="T101" fmla="*/ 528 h 3571"/>
              <a:gd name="T102" fmla="*/ 934 w 3617"/>
              <a:gd name="T103" fmla="*/ 223 h 3571"/>
              <a:gd name="T104" fmla="*/ 1404 w 3617"/>
              <a:gd name="T105" fmla="*/ 45 h 35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617" h="3571">
                <a:moveTo>
                  <a:pt x="2844" y="2039"/>
                </a:moveTo>
                <a:lnTo>
                  <a:pt x="2844" y="3355"/>
                </a:lnTo>
                <a:lnTo>
                  <a:pt x="2907" y="3342"/>
                </a:lnTo>
                <a:lnTo>
                  <a:pt x="2968" y="3323"/>
                </a:lnTo>
                <a:lnTo>
                  <a:pt x="3026" y="3299"/>
                </a:lnTo>
                <a:lnTo>
                  <a:pt x="3081" y="3270"/>
                </a:lnTo>
                <a:lnTo>
                  <a:pt x="3132" y="3236"/>
                </a:lnTo>
                <a:lnTo>
                  <a:pt x="3180" y="3197"/>
                </a:lnTo>
                <a:lnTo>
                  <a:pt x="3225" y="3155"/>
                </a:lnTo>
                <a:lnTo>
                  <a:pt x="3265" y="3108"/>
                </a:lnTo>
                <a:lnTo>
                  <a:pt x="3301" y="3058"/>
                </a:lnTo>
                <a:lnTo>
                  <a:pt x="3333" y="3004"/>
                </a:lnTo>
                <a:lnTo>
                  <a:pt x="3359" y="2947"/>
                </a:lnTo>
                <a:lnTo>
                  <a:pt x="3380" y="2888"/>
                </a:lnTo>
                <a:lnTo>
                  <a:pt x="3395" y="2826"/>
                </a:lnTo>
                <a:lnTo>
                  <a:pt x="3405" y="2763"/>
                </a:lnTo>
                <a:lnTo>
                  <a:pt x="3408" y="2697"/>
                </a:lnTo>
                <a:lnTo>
                  <a:pt x="3405" y="2632"/>
                </a:lnTo>
                <a:lnTo>
                  <a:pt x="3395" y="2568"/>
                </a:lnTo>
                <a:lnTo>
                  <a:pt x="3380" y="2506"/>
                </a:lnTo>
                <a:lnTo>
                  <a:pt x="3359" y="2447"/>
                </a:lnTo>
                <a:lnTo>
                  <a:pt x="3333" y="2390"/>
                </a:lnTo>
                <a:lnTo>
                  <a:pt x="3302" y="2336"/>
                </a:lnTo>
                <a:lnTo>
                  <a:pt x="3266" y="2286"/>
                </a:lnTo>
                <a:lnTo>
                  <a:pt x="3225" y="2239"/>
                </a:lnTo>
                <a:lnTo>
                  <a:pt x="3180" y="2197"/>
                </a:lnTo>
                <a:lnTo>
                  <a:pt x="3132" y="2158"/>
                </a:lnTo>
                <a:lnTo>
                  <a:pt x="3081" y="2125"/>
                </a:lnTo>
                <a:lnTo>
                  <a:pt x="3026" y="2095"/>
                </a:lnTo>
                <a:lnTo>
                  <a:pt x="2968" y="2071"/>
                </a:lnTo>
                <a:lnTo>
                  <a:pt x="2907" y="2052"/>
                </a:lnTo>
                <a:lnTo>
                  <a:pt x="2844" y="2039"/>
                </a:lnTo>
                <a:close/>
                <a:moveTo>
                  <a:pt x="772" y="1998"/>
                </a:moveTo>
                <a:lnTo>
                  <a:pt x="710" y="2011"/>
                </a:lnTo>
                <a:lnTo>
                  <a:pt x="649" y="2029"/>
                </a:lnTo>
                <a:lnTo>
                  <a:pt x="591" y="2054"/>
                </a:lnTo>
                <a:lnTo>
                  <a:pt x="536" y="2083"/>
                </a:lnTo>
                <a:lnTo>
                  <a:pt x="485" y="2117"/>
                </a:lnTo>
                <a:lnTo>
                  <a:pt x="436" y="2155"/>
                </a:lnTo>
                <a:lnTo>
                  <a:pt x="392" y="2198"/>
                </a:lnTo>
                <a:lnTo>
                  <a:pt x="351" y="2245"/>
                </a:lnTo>
                <a:lnTo>
                  <a:pt x="316" y="2295"/>
                </a:lnTo>
                <a:lnTo>
                  <a:pt x="284" y="2349"/>
                </a:lnTo>
                <a:lnTo>
                  <a:pt x="258" y="2405"/>
                </a:lnTo>
                <a:lnTo>
                  <a:pt x="237" y="2464"/>
                </a:lnTo>
                <a:lnTo>
                  <a:pt x="222" y="2526"/>
                </a:lnTo>
                <a:lnTo>
                  <a:pt x="212" y="2590"/>
                </a:lnTo>
                <a:lnTo>
                  <a:pt x="208" y="2656"/>
                </a:lnTo>
                <a:lnTo>
                  <a:pt x="212" y="2721"/>
                </a:lnTo>
                <a:lnTo>
                  <a:pt x="220" y="2784"/>
                </a:lnTo>
                <a:lnTo>
                  <a:pt x="236" y="2847"/>
                </a:lnTo>
                <a:lnTo>
                  <a:pt x="258" y="2906"/>
                </a:lnTo>
                <a:lnTo>
                  <a:pt x="284" y="2963"/>
                </a:lnTo>
                <a:lnTo>
                  <a:pt x="315" y="3016"/>
                </a:lnTo>
                <a:lnTo>
                  <a:pt x="351" y="3066"/>
                </a:lnTo>
                <a:lnTo>
                  <a:pt x="392" y="3112"/>
                </a:lnTo>
                <a:lnTo>
                  <a:pt x="436" y="3156"/>
                </a:lnTo>
                <a:lnTo>
                  <a:pt x="485" y="3194"/>
                </a:lnTo>
                <a:lnTo>
                  <a:pt x="536" y="3228"/>
                </a:lnTo>
                <a:lnTo>
                  <a:pt x="591" y="3258"/>
                </a:lnTo>
                <a:lnTo>
                  <a:pt x="649" y="3282"/>
                </a:lnTo>
                <a:lnTo>
                  <a:pt x="710" y="3300"/>
                </a:lnTo>
                <a:lnTo>
                  <a:pt x="772" y="3313"/>
                </a:lnTo>
                <a:lnTo>
                  <a:pt x="772" y="1998"/>
                </a:lnTo>
                <a:close/>
                <a:moveTo>
                  <a:pt x="1808" y="0"/>
                </a:moveTo>
                <a:lnTo>
                  <a:pt x="1911" y="4"/>
                </a:lnTo>
                <a:lnTo>
                  <a:pt x="2013" y="12"/>
                </a:lnTo>
                <a:lnTo>
                  <a:pt x="2114" y="26"/>
                </a:lnTo>
                <a:lnTo>
                  <a:pt x="2213" y="45"/>
                </a:lnTo>
                <a:lnTo>
                  <a:pt x="2311" y="70"/>
                </a:lnTo>
                <a:lnTo>
                  <a:pt x="2407" y="101"/>
                </a:lnTo>
                <a:lnTo>
                  <a:pt x="2500" y="137"/>
                </a:lnTo>
                <a:lnTo>
                  <a:pt x="2593" y="177"/>
                </a:lnTo>
                <a:lnTo>
                  <a:pt x="2682" y="223"/>
                </a:lnTo>
                <a:lnTo>
                  <a:pt x="2769" y="275"/>
                </a:lnTo>
                <a:lnTo>
                  <a:pt x="2854" y="330"/>
                </a:lnTo>
                <a:lnTo>
                  <a:pt x="2935" y="392"/>
                </a:lnTo>
                <a:lnTo>
                  <a:pt x="3013" y="457"/>
                </a:lnTo>
                <a:lnTo>
                  <a:pt x="3087" y="528"/>
                </a:lnTo>
                <a:lnTo>
                  <a:pt x="3158" y="603"/>
                </a:lnTo>
                <a:lnTo>
                  <a:pt x="3224" y="680"/>
                </a:lnTo>
                <a:lnTo>
                  <a:pt x="3286" y="761"/>
                </a:lnTo>
                <a:lnTo>
                  <a:pt x="3342" y="845"/>
                </a:lnTo>
                <a:lnTo>
                  <a:pt x="3393" y="931"/>
                </a:lnTo>
                <a:lnTo>
                  <a:pt x="3439" y="1021"/>
                </a:lnTo>
                <a:lnTo>
                  <a:pt x="3480" y="1113"/>
                </a:lnTo>
                <a:lnTo>
                  <a:pt x="3516" y="1206"/>
                </a:lnTo>
                <a:lnTo>
                  <a:pt x="3547" y="1302"/>
                </a:lnTo>
                <a:lnTo>
                  <a:pt x="3572" y="1399"/>
                </a:lnTo>
                <a:lnTo>
                  <a:pt x="3592" y="1497"/>
                </a:lnTo>
                <a:lnTo>
                  <a:pt x="3605" y="1598"/>
                </a:lnTo>
                <a:lnTo>
                  <a:pt x="3614" y="1699"/>
                </a:lnTo>
                <a:lnTo>
                  <a:pt x="3617" y="1802"/>
                </a:lnTo>
                <a:lnTo>
                  <a:pt x="3615" y="1823"/>
                </a:lnTo>
                <a:lnTo>
                  <a:pt x="3617" y="1844"/>
                </a:lnTo>
                <a:lnTo>
                  <a:pt x="3617" y="2697"/>
                </a:lnTo>
                <a:lnTo>
                  <a:pt x="3614" y="2772"/>
                </a:lnTo>
                <a:lnTo>
                  <a:pt x="3604" y="2846"/>
                </a:lnTo>
                <a:lnTo>
                  <a:pt x="3588" y="2918"/>
                </a:lnTo>
                <a:lnTo>
                  <a:pt x="3567" y="2987"/>
                </a:lnTo>
                <a:lnTo>
                  <a:pt x="3540" y="3053"/>
                </a:lnTo>
                <a:lnTo>
                  <a:pt x="3508" y="3118"/>
                </a:lnTo>
                <a:lnTo>
                  <a:pt x="3471" y="3178"/>
                </a:lnTo>
                <a:lnTo>
                  <a:pt x="3430" y="3236"/>
                </a:lnTo>
                <a:lnTo>
                  <a:pt x="3384" y="3289"/>
                </a:lnTo>
                <a:lnTo>
                  <a:pt x="3334" y="3340"/>
                </a:lnTo>
                <a:lnTo>
                  <a:pt x="3279" y="3385"/>
                </a:lnTo>
                <a:lnTo>
                  <a:pt x="3222" y="3427"/>
                </a:lnTo>
                <a:lnTo>
                  <a:pt x="3161" y="3464"/>
                </a:lnTo>
                <a:lnTo>
                  <a:pt x="3097" y="3496"/>
                </a:lnTo>
                <a:lnTo>
                  <a:pt x="3030" y="3522"/>
                </a:lnTo>
                <a:lnTo>
                  <a:pt x="2960" y="3544"/>
                </a:lnTo>
                <a:lnTo>
                  <a:pt x="2889" y="3559"/>
                </a:lnTo>
                <a:lnTo>
                  <a:pt x="2814" y="3568"/>
                </a:lnTo>
                <a:lnTo>
                  <a:pt x="2738" y="3571"/>
                </a:lnTo>
                <a:lnTo>
                  <a:pt x="2714" y="3569"/>
                </a:lnTo>
                <a:lnTo>
                  <a:pt x="2692" y="3561"/>
                </a:lnTo>
                <a:lnTo>
                  <a:pt x="2674" y="3549"/>
                </a:lnTo>
                <a:lnTo>
                  <a:pt x="2657" y="3533"/>
                </a:lnTo>
                <a:lnTo>
                  <a:pt x="2645" y="3513"/>
                </a:lnTo>
                <a:lnTo>
                  <a:pt x="2637" y="3491"/>
                </a:lnTo>
                <a:lnTo>
                  <a:pt x="2634" y="3467"/>
                </a:lnTo>
                <a:lnTo>
                  <a:pt x="2634" y="1927"/>
                </a:lnTo>
                <a:lnTo>
                  <a:pt x="2637" y="1903"/>
                </a:lnTo>
                <a:lnTo>
                  <a:pt x="2645" y="1881"/>
                </a:lnTo>
                <a:lnTo>
                  <a:pt x="2657" y="1862"/>
                </a:lnTo>
                <a:lnTo>
                  <a:pt x="2674" y="1846"/>
                </a:lnTo>
                <a:lnTo>
                  <a:pt x="2692" y="1834"/>
                </a:lnTo>
                <a:lnTo>
                  <a:pt x="2714" y="1826"/>
                </a:lnTo>
                <a:lnTo>
                  <a:pt x="2738" y="1823"/>
                </a:lnTo>
                <a:lnTo>
                  <a:pt x="2811" y="1826"/>
                </a:lnTo>
                <a:lnTo>
                  <a:pt x="2882" y="1835"/>
                </a:lnTo>
                <a:lnTo>
                  <a:pt x="2951" y="1849"/>
                </a:lnTo>
                <a:lnTo>
                  <a:pt x="3018" y="1868"/>
                </a:lnTo>
                <a:lnTo>
                  <a:pt x="3082" y="1893"/>
                </a:lnTo>
                <a:lnTo>
                  <a:pt x="3144" y="1921"/>
                </a:lnTo>
                <a:lnTo>
                  <a:pt x="3203" y="1955"/>
                </a:lnTo>
                <a:lnTo>
                  <a:pt x="3259" y="1993"/>
                </a:lnTo>
                <a:lnTo>
                  <a:pt x="3312" y="2036"/>
                </a:lnTo>
                <a:lnTo>
                  <a:pt x="3362" y="2082"/>
                </a:lnTo>
                <a:lnTo>
                  <a:pt x="3407" y="2131"/>
                </a:lnTo>
                <a:lnTo>
                  <a:pt x="3407" y="1844"/>
                </a:lnTo>
                <a:lnTo>
                  <a:pt x="3410" y="1823"/>
                </a:lnTo>
                <a:lnTo>
                  <a:pt x="3407" y="1802"/>
                </a:lnTo>
                <a:lnTo>
                  <a:pt x="3404" y="1697"/>
                </a:lnTo>
                <a:lnTo>
                  <a:pt x="3394" y="1595"/>
                </a:lnTo>
                <a:lnTo>
                  <a:pt x="3378" y="1494"/>
                </a:lnTo>
                <a:lnTo>
                  <a:pt x="3355" y="1396"/>
                </a:lnTo>
                <a:lnTo>
                  <a:pt x="3326" y="1300"/>
                </a:lnTo>
                <a:lnTo>
                  <a:pt x="3291" y="1206"/>
                </a:lnTo>
                <a:lnTo>
                  <a:pt x="3251" y="1115"/>
                </a:lnTo>
                <a:lnTo>
                  <a:pt x="3206" y="1028"/>
                </a:lnTo>
                <a:lnTo>
                  <a:pt x="3154" y="942"/>
                </a:lnTo>
                <a:lnTo>
                  <a:pt x="3099" y="861"/>
                </a:lnTo>
                <a:lnTo>
                  <a:pt x="3038" y="785"/>
                </a:lnTo>
                <a:lnTo>
                  <a:pt x="2973" y="712"/>
                </a:lnTo>
                <a:lnTo>
                  <a:pt x="2903" y="642"/>
                </a:lnTo>
                <a:lnTo>
                  <a:pt x="2829" y="577"/>
                </a:lnTo>
                <a:lnTo>
                  <a:pt x="2753" y="517"/>
                </a:lnTo>
                <a:lnTo>
                  <a:pt x="2671" y="462"/>
                </a:lnTo>
                <a:lnTo>
                  <a:pt x="2586" y="410"/>
                </a:lnTo>
                <a:lnTo>
                  <a:pt x="2498" y="365"/>
                </a:lnTo>
                <a:lnTo>
                  <a:pt x="2407" y="325"/>
                </a:lnTo>
                <a:lnTo>
                  <a:pt x="2313" y="290"/>
                </a:lnTo>
                <a:lnTo>
                  <a:pt x="2216" y="262"/>
                </a:lnTo>
                <a:lnTo>
                  <a:pt x="2118" y="239"/>
                </a:lnTo>
                <a:lnTo>
                  <a:pt x="2017" y="222"/>
                </a:lnTo>
                <a:lnTo>
                  <a:pt x="1914" y="212"/>
                </a:lnTo>
                <a:lnTo>
                  <a:pt x="1808" y="209"/>
                </a:lnTo>
                <a:lnTo>
                  <a:pt x="1703" y="212"/>
                </a:lnTo>
                <a:lnTo>
                  <a:pt x="1600" y="222"/>
                </a:lnTo>
                <a:lnTo>
                  <a:pt x="1499" y="239"/>
                </a:lnTo>
                <a:lnTo>
                  <a:pt x="1400" y="262"/>
                </a:lnTo>
                <a:lnTo>
                  <a:pt x="1304" y="290"/>
                </a:lnTo>
                <a:lnTo>
                  <a:pt x="1210" y="325"/>
                </a:lnTo>
                <a:lnTo>
                  <a:pt x="1119" y="365"/>
                </a:lnTo>
                <a:lnTo>
                  <a:pt x="1031" y="410"/>
                </a:lnTo>
                <a:lnTo>
                  <a:pt x="945" y="462"/>
                </a:lnTo>
                <a:lnTo>
                  <a:pt x="864" y="517"/>
                </a:lnTo>
                <a:lnTo>
                  <a:pt x="787" y="577"/>
                </a:lnTo>
                <a:lnTo>
                  <a:pt x="713" y="642"/>
                </a:lnTo>
                <a:lnTo>
                  <a:pt x="644" y="712"/>
                </a:lnTo>
                <a:lnTo>
                  <a:pt x="579" y="785"/>
                </a:lnTo>
                <a:lnTo>
                  <a:pt x="518" y="861"/>
                </a:lnTo>
                <a:lnTo>
                  <a:pt x="462" y="942"/>
                </a:lnTo>
                <a:lnTo>
                  <a:pt x="411" y="1028"/>
                </a:lnTo>
                <a:lnTo>
                  <a:pt x="365" y="1115"/>
                </a:lnTo>
                <a:lnTo>
                  <a:pt x="326" y="1206"/>
                </a:lnTo>
                <a:lnTo>
                  <a:pt x="291" y="1300"/>
                </a:lnTo>
                <a:lnTo>
                  <a:pt x="262" y="1396"/>
                </a:lnTo>
                <a:lnTo>
                  <a:pt x="239" y="1494"/>
                </a:lnTo>
                <a:lnTo>
                  <a:pt x="223" y="1595"/>
                </a:lnTo>
                <a:lnTo>
                  <a:pt x="213" y="1697"/>
                </a:lnTo>
                <a:lnTo>
                  <a:pt x="209" y="1802"/>
                </a:lnTo>
                <a:lnTo>
                  <a:pt x="209" y="2090"/>
                </a:lnTo>
                <a:lnTo>
                  <a:pt x="254" y="2040"/>
                </a:lnTo>
                <a:lnTo>
                  <a:pt x="305" y="1995"/>
                </a:lnTo>
                <a:lnTo>
                  <a:pt x="358" y="1952"/>
                </a:lnTo>
                <a:lnTo>
                  <a:pt x="413" y="1914"/>
                </a:lnTo>
                <a:lnTo>
                  <a:pt x="473" y="1880"/>
                </a:lnTo>
                <a:lnTo>
                  <a:pt x="535" y="1851"/>
                </a:lnTo>
                <a:lnTo>
                  <a:pt x="599" y="1826"/>
                </a:lnTo>
                <a:lnTo>
                  <a:pt x="666" y="1807"/>
                </a:lnTo>
                <a:lnTo>
                  <a:pt x="735" y="1793"/>
                </a:lnTo>
                <a:lnTo>
                  <a:pt x="806" y="1785"/>
                </a:lnTo>
                <a:lnTo>
                  <a:pt x="877" y="1781"/>
                </a:lnTo>
                <a:lnTo>
                  <a:pt x="901" y="1784"/>
                </a:lnTo>
                <a:lnTo>
                  <a:pt x="924" y="1792"/>
                </a:lnTo>
                <a:lnTo>
                  <a:pt x="943" y="1804"/>
                </a:lnTo>
                <a:lnTo>
                  <a:pt x="960" y="1821"/>
                </a:lnTo>
                <a:lnTo>
                  <a:pt x="972" y="1839"/>
                </a:lnTo>
                <a:lnTo>
                  <a:pt x="979" y="1861"/>
                </a:lnTo>
                <a:lnTo>
                  <a:pt x="983" y="1885"/>
                </a:lnTo>
                <a:lnTo>
                  <a:pt x="983" y="3426"/>
                </a:lnTo>
                <a:lnTo>
                  <a:pt x="979" y="3450"/>
                </a:lnTo>
                <a:lnTo>
                  <a:pt x="972" y="3472"/>
                </a:lnTo>
                <a:lnTo>
                  <a:pt x="960" y="3491"/>
                </a:lnTo>
                <a:lnTo>
                  <a:pt x="943" y="3507"/>
                </a:lnTo>
                <a:lnTo>
                  <a:pt x="924" y="3520"/>
                </a:lnTo>
                <a:lnTo>
                  <a:pt x="901" y="3527"/>
                </a:lnTo>
                <a:lnTo>
                  <a:pt x="877" y="3530"/>
                </a:lnTo>
                <a:lnTo>
                  <a:pt x="803" y="3526"/>
                </a:lnTo>
                <a:lnTo>
                  <a:pt x="728" y="3518"/>
                </a:lnTo>
                <a:lnTo>
                  <a:pt x="657" y="3501"/>
                </a:lnTo>
                <a:lnTo>
                  <a:pt x="587" y="3480"/>
                </a:lnTo>
                <a:lnTo>
                  <a:pt x="520" y="3454"/>
                </a:lnTo>
                <a:lnTo>
                  <a:pt x="456" y="3421"/>
                </a:lnTo>
                <a:lnTo>
                  <a:pt x="395" y="3385"/>
                </a:lnTo>
                <a:lnTo>
                  <a:pt x="337" y="3344"/>
                </a:lnTo>
                <a:lnTo>
                  <a:pt x="283" y="3298"/>
                </a:lnTo>
                <a:lnTo>
                  <a:pt x="232" y="3248"/>
                </a:lnTo>
                <a:lnTo>
                  <a:pt x="186" y="3194"/>
                </a:lnTo>
                <a:lnTo>
                  <a:pt x="145" y="3136"/>
                </a:lnTo>
                <a:lnTo>
                  <a:pt x="109" y="3075"/>
                </a:lnTo>
                <a:lnTo>
                  <a:pt x="77" y="3012"/>
                </a:lnTo>
                <a:lnTo>
                  <a:pt x="49" y="2945"/>
                </a:lnTo>
                <a:lnTo>
                  <a:pt x="29" y="2876"/>
                </a:lnTo>
                <a:lnTo>
                  <a:pt x="13" y="2804"/>
                </a:lnTo>
                <a:lnTo>
                  <a:pt x="3" y="2731"/>
                </a:lnTo>
                <a:lnTo>
                  <a:pt x="0" y="2656"/>
                </a:lnTo>
                <a:lnTo>
                  <a:pt x="0" y="1802"/>
                </a:lnTo>
                <a:lnTo>
                  <a:pt x="3" y="1699"/>
                </a:lnTo>
                <a:lnTo>
                  <a:pt x="11" y="1598"/>
                </a:lnTo>
                <a:lnTo>
                  <a:pt x="25" y="1497"/>
                </a:lnTo>
                <a:lnTo>
                  <a:pt x="45" y="1399"/>
                </a:lnTo>
                <a:lnTo>
                  <a:pt x="70" y="1302"/>
                </a:lnTo>
                <a:lnTo>
                  <a:pt x="101" y="1206"/>
                </a:lnTo>
                <a:lnTo>
                  <a:pt x="137" y="1113"/>
                </a:lnTo>
                <a:lnTo>
                  <a:pt x="178" y="1021"/>
                </a:lnTo>
                <a:lnTo>
                  <a:pt x="224" y="931"/>
                </a:lnTo>
                <a:lnTo>
                  <a:pt x="275" y="845"/>
                </a:lnTo>
                <a:lnTo>
                  <a:pt x="331" y="761"/>
                </a:lnTo>
                <a:lnTo>
                  <a:pt x="393" y="680"/>
                </a:lnTo>
                <a:lnTo>
                  <a:pt x="458" y="603"/>
                </a:lnTo>
                <a:lnTo>
                  <a:pt x="530" y="528"/>
                </a:lnTo>
                <a:lnTo>
                  <a:pt x="604" y="457"/>
                </a:lnTo>
                <a:lnTo>
                  <a:pt x="682" y="392"/>
                </a:lnTo>
                <a:lnTo>
                  <a:pt x="763" y="330"/>
                </a:lnTo>
                <a:lnTo>
                  <a:pt x="848" y="275"/>
                </a:lnTo>
                <a:lnTo>
                  <a:pt x="934" y="223"/>
                </a:lnTo>
                <a:lnTo>
                  <a:pt x="1024" y="177"/>
                </a:lnTo>
                <a:lnTo>
                  <a:pt x="1115" y="137"/>
                </a:lnTo>
                <a:lnTo>
                  <a:pt x="1210" y="101"/>
                </a:lnTo>
                <a:lnTo>
                  <a:pt x="1306" y="70"/>
                </a:lnTo>
                <a:lnTo>
                  <a:pt x="1404" y="45"/>
                </a:lnTo>
                <a:lnTo>
                  <a:pt x="1502" y="26"/>
                </a:lnTo>
                <a:lnTo>
                  <a:pt x="1603" y="12"/>
                </a:lnTo>
                <a:lnTo>
                  <a:pt x="1705" y="4"/>
                </a:lnTo>
                <a:lnTo>
                  <a:pt x="180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3" name="Freeform 174"/>
          <p:cNvSpPr>
            <a:spLocks noEditPoints="1"/>
          </p:cNvSpPr>
          <p:nvPr/>
        </p:nvSpPr>
        <p:spPr bwMode="auto">
          <a:xfrm>
            <a:off x="9372371" y="2534593"/>
            <a:ext cx="527050" cy="461963"/>
          </a:xfrm>
          <a:custGeom>
            <a:avLst/>
            <a:gdLst>
              <a:gd name="T0" fmla="*/ 791 w 3324"/>
              <a:gd name="T1" fmla="*/ 201 h 2909"/>
              <a:gd name="T2" fmla="*/ 612 w 3324"/>
              <a:gd name="T3" fmla="*/ 257 h 2909"/>
              <a:gd name="T4" fmla="*/ 451 w 3324"/>
              <a:gd name="T5" fmla="*/ 359 h 2909"/>
              <a:gd name="T6" fmla="*/ 321 w 3324"/>
              <a:gd name="T7" fmla="*/ 500 h 2909"/>
              <a:gd name="T8" fmla="*/ 234 w 3324"/>
              <a:gd name="T9" fmla="*/ 667 h 2909"/>
              <a:gd name="T10" fmla="*/ 193 w 3324"/>
              <a:gd name="T11" fmla="*/ 852 h 2909"/>
              <a:gd name="T12" fmla="*/ 202 w 3324"/>
              <a:gd name="T13" fmla="*/ 1044 h 2909"/>
              <a:gd name="T14" fmla="*/ 258 w 3324"/>
              <a:gd name="T15" fmla="*/ 1222 h 2909"/>
              <a:gd name="T16" fmla="*/ 361 w 3324"/>
              <a:gd name="T17" fmla="*/ 1382 h 2909"/>
              <a:gd name="T18" fmla="*/ 2920 w 3324"/>
              <a:gd name="T19" fmla="*/ 1432 h 2909"/>
              <a:gd name="T20" fmla="*/ 3037 w 3324"/>
              <a:gd name="T21" fmla="*/ 1281 h 2909"/>
              <a:gd name="T22" fmla="*/ 3110 w 3324"/>
              <a:gd name="T23" fmla="*/ 1107 h 2909"/>
              <a:gd name="T24" fmla="*/ 3134 w 3324"/>
              <a:gd name="T25" fmla="*/ 918 h 2909"/>
              <a:gd name="T26" fmla="*/ 3109 w 3324"/>
              <a:gd name="T27" fmla="*/ 728 h 2909"/>
              <a:gd name="T28" fmla="*/ 3037 w 3324"/>
              <a:gd name="T29" fmla="*/ 554 h 2909"/>
              <a:gd name="T30" fmla="*/ 2920 w 3324"/>
              <a:gd name="T31" fmla="*/ 404 h 2909"/>
              <a:gd name="T32" fmla="*/ 2769 w 3324"/>
              <a:gd name="T33" fmla="*/ 287 h 2909"/>
              <a:gd name="T34" fmla="*/ 2594 w 3324"/>
              <a:gd name="T35" fmla="*/ 216 h 2909"/>
              <a:gd name="T36" fmla="*/ 2405 w 3324"/>
              <a:gd name="T37" fmla="*/ 191 h 2909"/>
              <a:gd name="T38" fmla="*/ 2215 w 3324"/>
              <a:gd name="T39" fmla="*/ 216 h 2909"/>
              <a:gd name="T40" fmla="*/ 2040 w 3324"/>
              <a:gd name="T41" fmla="*/ 288 h 2909"/>
              <a:gd name="T42" fmla="*/ 1888 w 3324"/>
              <a:gd name="T43" fmla="*/ 405 h 2909"/>
              <a:gd name="T44" fmla="*/ 1693 w 3324"/>
              <a:gd name="T45" fmla="*/ 585 h 2909"/>
              <a:gd name="T46" fmla="*/ 1632 w 3324"/>
              <a:gd name="T47" fmla="*/ 585 h 2909"/>
              <a:gd name="T48" fmla="*/ 1436 w 3324"/>
              <a:gd name="T49" fmla="*/ 403 h 2909"/>
              <a:gd name="T50" fmla="*/ 1285 w 3324"/>
              <a:gd name="T51" fmla="*/ 286 h 2909"/>
              <a:gd name="T52" fmla="*/ 1109 w 3324"/>
              <a:gd name="T53" fmla="*/ 214 h 2909"/>
              <a:gd name="T54" fmla="*/ 919 w 3324"/>
              <a:gd name="T55" fmla="*/ 190 h 2909"/>
              <a:gd name="T56" fmla="*/ 1051 w 3324"/>
              <a:gd name="T57" fmla="*/ 9 h 2909"/>
              <a:gd name="T58" fmla="*/ 1241 w 3324"/>
              <a:gd name="T59" fmla="*/ 57 h 2909"/>
              <a:gd name="T60" fmla="*/ 1417 w 3324"/>
              <a:gd name="T61" fmla="*/ 145 h 2909"/>
              <a:gd name="T62" fmla="*/ 1571 w 3324"/>
              <a:gd name="T63" fmla="*/ 269 h 2909"/>
              <a:gd name="T64" fmla="*/ 1803 w 3324"/>
              <a:gd name="T65" fmla="*/ 225 h 2909"/>
              <a:gd name="T66" fmla="*/ 1965 w 3324"/>
              <a:gd name="T67" fmla="*/ 114 h 2909"/>
              <a:gd name="T68" fmla="*/ 2145 w 3324"/>
              <a:gd name="T69" fmla="*/ 38 h 2909"/>
              <a:gd name="T70" fmla="*/ 2339 w 3324"/>
              <a:gd name="T71" fmla="*/ 4 h 2909"/>
              <a:gd name="T72" fmla="*/ 2538 w 3324"/>
              <a:gd name="T73" fmla="*/ 11 h 2909"/>
              <a:gd name="T74" fmla="*/ 2728 w 3324"/>
              <a:gd name="T75" fmla="*/ 59 h 2909"/>
              <a:gd name="T76" fmla="*/ 2902 w 3324"/>
              <a:gd name="T77" fmla="*/ 146 h 2909"/>
              <a:gd name="T78" fmla="*/ 3056 w 3324"/>
              <a:gd name="T79" fmla="*/ 269 h 2909"/>
              <a:gd name="T80" fmla="*/ 3181 w 3324"/>
              <a:gd name="T81" fmla="*/ 423 h 2909"/>
              <a:gd name="T82" fmla="*/ 3267 w 3324"/>
              <a:gd name="T83" fmla="*/ 597 h 2909"/>
              <a:gd name="T84" fmla="*/ 3315 w 3324"/>
              <a:gd name="T85" fmla="*/ 786 h 2909"/>
              <a:gd name="T86" fmla="*/ 3322 w 3324"/>
              <a:gd name="T87" fmla="*/ 984 h 2909"/>
              <a:gd name="T88" fmla="*/ 3288 w 3324"/>
              <a:gd name="T89" fmla="*/ 1177 h 2909"/>
              <a:gd name="T90" fmla="*/ 3213 w 3324"/>
              <a:gd name="T91" fmla="*/ 1356 h 2909"/>
              <a:gd name="T92" fmla="*/ 3100 w 3324"/>
              <a:gd name="T93" fmla="*/ 1518 h 2909"/>
              <a:gd name="T94" fmla="*/ 1713 w 3324"/>
              <a:gd name="T95" fmla="*/ 2894 h 2909"/>
              <a:gd name="T96" fmla="*/ 1661 w 3324"/>
              <a:gd name="T97" fmla="*/ 2909 h 2909"/>
              <a:gd name="T98" fmla="*/ 1608 w 3324"/>
              <a:gd name="T99" fmla="*/ 2893 h 2909"/>
              <a:gd name="T100" fmla="*/ 221 w 3324"/>
              <a:gd name="T101" fmla="*/ 1510 h 2909"/>
              <a:gd name="T102" fmla="*/ 100 w 3324"/>
              <a:gd name="T103" fmla="*/ 1331 h 2909"/>
              <a:gd name="T104" fmla="*/ 25 w 3324"/>
              <a:gd name="T105" fmla="*/ 1131 h 2909"/>
              <a:gd name="T106" fmla="*/ 0 w 3324"/>
              <a:gd name="T107" fmla="*/ 916 h 2909"/>
              <a:gd name="T108" fmla="*/ 20 w 3324"/>
              <a:gd name="T109" fmla="*/ 719 h 2909"/>
              <a:gd name="T110" fmla="*/ 82 w 3324"/>
              <a:gd name="T111" fmla="*/ 535 h 2909"/>
              <a:gd name="T112" fmla="*/ 182 w 3324"/>
              <a:gd name="T113" fmla="*/ 368 h 2909"/>
              <a:gd name="T114" fmla="*/ 318 w 3324"/>
              <a:gd name="T115" fmla="*/ 222 h 2909"/>
              <a:gd name="T116" fmla="*/ 479 w 3324"/>
              <a:gd name="T117" fmla="*/ 111 h 2909"/>
              <a:gd name="T118" fmla="*/ 659 w 3324"/>
              <a:gd name="T119" fmla="*/ 36 h 2909"/>
              <a:gd name="T120" fmla="*/ 853 w 3324"/>
              <a:gd name="T121" fmla="*/ 2 h 2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24" h="2909">
                <a:moveTo>
                  <a:pt x="919" y="190"/>
                </a:moveTo>
                <a:lnTo>
                  <a:pt x="855" y="193"/>
                </a:lnTo>
                <a:lnTo>
                  <a:pt x="791" y="201"/>
                </a:lnTo>
                <a:lnTo>
                  <a:pt x="730" y="214"/>
                </a:lnTo>
                <a:lnTo>
                  <a:pt x="669" y="233"/>
                </a:lnTo>
                <a:lnTo>
                  <a:pt x="612" y="257"/>
                </a:lnTo>
                <a:lnTo>
                  <a:pt x="555" y="286"/>
                </a:lnTo>
                <a:lnTo>
                  <a:pt x="502" y="320"/>
                </a:lnTo>
                <a:lnTo>
                  <a:pt x="451" y="359"/>
                </a:lnTo>
                <a:lnTo>
                  <a:pt x="404" y="402"/>
                </a:lnTo>
                <a:lnTo>
                  <a:pt x="360" y="449"/>
                </a:lnTo>
                <a:lnTo>
                  <a:pt x="321" y="500"/>
                </a:lnTo>
                <a:lnTo>
                  <a:pt x="287" y="552"/>
                </a:lnTo>
                <a:lnTo>
                  <a:pt x="258" y="609"/>
                </a:lnTo>
                <a:lnTo>
                  <a:pt x="234" y="667"/>
                </a:lnTo>
                <a:lnTo>
                  <a:pt x="215" y="726"/>
                </a:lnTo>
                <a:lnTo>
                  <a:pt x="202" y="789"/>
                </a:lnTo>
                <a:lnTo>
                  <a:pt x="193" y="852"/>
                </a:lnTo>
                <a:lnTo>
                  <a:pt x="191" y="916"/>
                </a:lnTo>
                <a:lnTo>
                  <a:pt x="193" y="980"/>
                </a:lnTo>
                <a:lnTo>
                  <a:pt x="202" y="1044"/>
                </a:lnTo>
                <a:lnTo>
                  <a:pt x="215" y="1105"/>
                </a:lnTo>
                <a:lnTo>
                  <a:pt x="234" y="1165"/>
                </a:lnTo>
                <a:lnTo>
                  <a:pt x="258" y="1222"/>
                </a:lnTo>
                <a:lnTo>
                  <a:pt x="288" y="1279"/>
                </a:lnTo>
                <a:lnTo>
                  <a:pt x="322" y="1332"/>
                </a:lnTo>
                <a:lnTo>
                  <a:pt x="361" y="1382"/>
                </a:lnTo>
                <a:lnTo>
                  <a:pt x="405" y="1430"/>
                </a:lnTo>
                <a:lnTo>
                  <a:pt x="1661" y="2681"/>
                </a:lnTo>
                <a:lnTo>
                  <a:pt x="2920" y="1432"/>
                </a:lnTo>
                <a:lnTo>
                  <a:pt x="2965" y="1384"/>
                </a:lnTo>
                <a:lnTo>
                  <a:pt x="3003" y="1334"/>
                </a:lnTo>
                <a:lnTo>
                  <a:pt x="3037" y="1281"/>
                </a:lnTo>
                <a:lnTo>
                  <a:pt x="3067" y="1225"/>
                </a:lnTo>
                <a:lnTo>
                  <a:pt x="3091" y="1167"/>
                </a:lnTo>
                <a:lnTo>
                  <a:pt x="3110" y="1107"/>
                </a:lnTo>
                <a:lnTo>
                  <a:pt x="3123" y="1046"/>
                </a:lnTo>
                <a:lnTo>
                  <a:pt x="3131" y="982"/>
                </a:lnTo>
                <a:lnTo>
                  <a:pt x="3134" y="918"/>
                </a:lnTo>
                <a:lnTo>
                  <a:pt x="3131" y="854"/>
                </a:lnTo>
                <a:lnTo>
                  <a:pt x="3123" y="791"/>
                </a:lnTo>
                <a:lnTo>
                  <a:pt x="3109" y="728"/>
                </a:lnTo>
                <a:lnTo>
                  <a:pt x="3091" y="669"/>
                </a:lnTo>
                <a:lnTo>
                  <a:pt x="3067" y="611"/>
                </a:lnTo>
                <a:lnTo>
                  <a:pt x="3037" y="554"/>
                </a:lnTo>
                <a:lnTo>
                  <a:pt x="3003" y="501"/>
                </a:lnTo>
                <a:lnTo>
                  <a:pt x="2965" y="451"/>
                </a:lnTo>
                <a:lnTo>
                  <a:pt x="2920" y="404"/>
                </a:lnTo>
                <a:lnTo>
                  <a:pt x="2873" y="361"/>
                </a:lnTo>
                <a:lnTo>
                  <a:pt x="2822" y="321"/>
                </a:lnTo>
                <a:lnTo>
                  <a:pt x="2769" y="287"/>
                </a:lnTo>
                <a:lnTo>
                  <a:pt x="2712" y="259"/>
                </a:lnTo>
                <a:lnTo>
                  <a:pt x="2654" y="235"/>
                </a:lnTo>
                <a:lnTo>
                  <a:pt x="2594" y="216"/>
                </a:lnTo>
                <a:lnTo>
                  <a:pt x="2532" y="202"/>
                </a:lnTo>
                <a:lnTo>
                  <a:pt x="2469" y="194"/>
                </a:lnTo>
                <a:lnTo>
                  <a:pt x="2405" y="191"/>
                </a:lnTo>
                <a:lnTo>
                  <a:pt x="2340" y="194"/>
                </a:lnTo>
                <a:lnTo>
                  <a:pt x="2277" y="202"/>
                </a:lnTo>
                <a:lnTo>
                  <a:pt x="2215" y="216"/>
                </a:lnTo>
                <a:lnTo>
                  <a:pt x="2154" y="235"/>
                </a:lnTo>
                <a:lnTo>
                  <a:pt x="2096" y="259"/>
                </a:lnTo>
                <a:lnTo>
                  <a:pt x="2040" y="288"/>
                </a:lnTo>
                <a:lnTo>
                  <a:pt x="1987" y="322"/>
                </a:lnTo>
                <a:lnTo>
                  <a:pt x="1935" y="361"/>
                </a:lnTo>
                <a:lnTo>
                  <a:pt x="1888" y="405"/>
                </a:lnTo>
                <a:lnTo>
                  <a:pt x="1731" y="562"/>
                </a:lnTo>
                <a:lnTo>
                  <a:pt x="1713" y="576"/>
                </a:lnTo>
                <a:lnTo>
                  <a:pt x="1693" y="585"/>
                </a:lnTo>
                <a:lnTo>
                  <a:pt x="1673" y="589"/>
                </a:lnTo>
                <a:lnTo>
                  <a:pt x="1653" y="589"/>
                </a:lnTo>
                <a:lnTo>
                  <a:pt x="1632" y="585"/>
                </a:lnTo>
                <a:lnTo>
                  <a:pt x="1613" y="576"/>
                </a:lnTo>
                <a:lnTo>
                  <a:pt x="1595" y="562"/>
                </a:lnTo>
                <a:lnTo>
                  <a:pt x="1436" y="403"/>
                </a:lnTo>
                <a:lnTo>
                  <a:pt x="1389" y="360"/>
                </a:lnTo>
                <a:lnTo>
                  <a:pt x="1338" y="320"/>
                </a:lnTo>
                <a:lnTo>
                  <a:pt x="1285" y="286"/>
                </a:lnTo>
                <a:lnTo>
                  <a:pt x="1228" y="257"/>
                </a:lnTo>
                <a:lnTo>
                  <a:pt x="1170" y="233"/>
                </a:lnTo>
                <a:lnTo>
                  <a:pt x="1109" y="214"/>
                </a:lnTo>
                <a:lnTo>
                  <a:pt x="1047" y="201"/>
                </a:lnTo>
                <a:lnTo>
                  <a:pt x="984" y="193"/>
                </a:lnTo>
                <a:lnTo>
                  <a:pt x="919" y="190"/>
                </a:lnTo>
                <a:close/>
                <a:moveTo>
                  <a:pt x="919" y="0"/>
                </a:moveTo>
                <a:lnTo>
                  <a:pt x="986" y="2"/>
                </a:lnTo>
                <a:lnTo>
                  <a:pt x="1051" y="9"/>
                </a:lnTo>
                <a:lnTo>
                  <a:pt x="1116" y="20"/>
                </a:lnTo>
                <a:lnTo>
                  <a:pt x="1180" y="37"/>
                </a:lnTo>
                <a:lnTo>
                  <a:pt x="1241" y="57"/>
                </a:lnTo>
                <a:lnTo>
                  <a:pt x="1302" y="82"/>
                </a:lnTo>
                <a:lnTo>
                  <a:pt x="1360" y="112"/>
                </a:lnTo>
                <a:lnTo>
                  <a:pt x="1417" y="145"/>
                </a:lnTo>
                <a:lnTo>
                  <a:pt x="1470" y="182"/>
                </a:lnTo>
                <a:lnTo>
                  <a:pt x="1522" y="224"/>
                </a:lnTo>
                <a:lnTo>
                  <a:pt x="1571" y="269"/>
                </a:lnTo>
                <a:lnTo>
                  <a:pt x="1663" y="361"/>
                </a:lnTo>
                <a:lnTo>
                  <a:pt x="1754" y="270"/>
                </a:lnTo>
                <a:lnTo>
                  <a:pt x="1803" y="225"/>
                </a:lnTo>
                <a:lnTo>
                  <a:pt x="1855" y="184"/>
                </a:lnTo>
                <a:lnTo>
                  <a:pt x="1908" y="147"/>
                </a:lnTo>
                <a:lnTo>
                  <a:pt x="1965" y="114"/>
                </a:lnTo>
                <a:lnTo>
                  <a:pt x="2023" y="84"/>
                </a:lnTo>
                <a:lnTo>
                  <a:pt x="2083" y="59"/>
                </a:lnTo>
                <a:lnTo>
                  <a:pt x="2145" y="38"/>
                </a:lnTo>
                <a:lnTo>
                  <a:pt x="2208" y="22"/>
                </a:lnTo>
                <a:lnTo>
                  <a:pt x="2272" y="11"/>
                </a:lnTo>
                <a:lnTo>
                  <a:pt x="2339" y="4"/>
                </a:lnTo>
                <a:lnTo>
                  <a:pt x="2406" y="2"/>
                </a:lnTo>
                <a:lnTo>
                  <a:pt x="2472" y="4"/>
                </a:lnTo>
                <a:lnTo>
                  <a:pt x="2538" y="11"/>
                </a:lnTo>
                <a:lnTo>
                  <a:pt x="2602" y="22"/>
                </a:lnTo>
                <a:lnTo>
                  <a:pt x="2666" y="38"/>
                </a:lnTo>
                <a:lnTo>
                  <a:pt x="2728" y="59"/>
                </a:lnTo>
                <a:lnTo>
                  <a:pt x="2787" y="83"/>
                </a:lnTo>
                <a:lnTo>
                  <a:pt x="2846" y="113"/>
                </a:lnTo>
                <a:lnTo>
                  <a:pt x="2902" y="146"/>
                </a:lnTo>
                <a:lnTo>
                  <a:pt x="2956" y="183"/>
                </a:lnTo>
                <a:lnTo>
                  <a:pt x="3007" y="224"/>
                </a:lnTo>
                <a:lnTo>
                  <a:pt x="3056" y="269"/>
                </a:lnTo>
                <a:lnTo>
                  <a:pt x="3101" y="318"/>
                </a:lnTo>
                <a:lnTo>
                  <a:pt x="3143" y="370"/>
                </a:lnTo>
                <a:lnTo>
                  <a:pt x="3181" y="423"/>
                </a:lnTo>
                <a:lnTo>
                  <a:pt x="3214" y="479"/>
                </a:lnTo>
                <a:lnTo>
                  <a:pt x="3243" y="537"/>
                </a:lnTo>
                <a:lnTo>
                  <a:pt x="3267" y="597"/>
                </a:lnTo>
                <a:lnTo>
                  <a:pt x="3288" y="659"/>
                </a:lnTo>
                <a:lnTo>
                  <a:pt x="3304" y="721"/>
                </a:lnTo>
                <a:lnTo>
                  <a:pt x="3315" y="786"/>
                </a:lnTo>
                <a:lnTo>
                  <a:pt x="3322" y="852"/>
                </a:lnTo>
                <a:lnTo>
                  <a:pt x="3324" y="918"/>
                </a:lnTo>
                <a:lnTo>
                  <a:pt x="3322" y="984"/>
                </a:lnTo>
                <a:lnTo>
                  <a:pt x="3315" y="1050"/>
                </a:lnTo>
                <a:lnTo>
                  <a:pt x="3304" y="1114"/>
                </a:lnTo>
                <a:lnTo>
                  <a:pt x="3288" y="1177"/>
                </a:lnTo>
                <a:lnTo>
                  <a:pt x="3266" y="1239"/>
                </a:lnTo>
                <a:lnTo>
                  <a:pt x="3241" y="1299"/>
                </a:lnTo>
                <a:lnTo>
                  <a:pt x="3213" y="1356"/>
                </a:lnTo>
                <a:lnTo>
                  <a:pt x="3179" y="1412"/>
                </a:lnTo>
                <a:lnTo>
                  <a:pt x="3141" y="1467"/>
                </a:lnTo>
                <a:lnTo>
                  <a:pt x="3100" y="1518"/>
                </a:lnTo>
                <a:lnTo>
                  <a:pt x="3055" y="1566"/>
                </a:lnTo>
                <a:lnTo>
                  <a:pt x="1729" y="2882"/>
                </a:lnTo>
                <a:lnTo>
                  <a:pt x="1713" y="2894"/>
                </a:lnTo>
                <a:lnTo>
                  <a:pt x="1696" y="2902"/>
                </a:lnTo>
                <a:lnTo>
                  <a:pt x="1679" y="2907"/>
                </a:lnTo>
                <a:lnTo>
                  <a:pt x="1661" y="2909"/>
                </a:lnTo>
                <a:lnTo>
                  <a:pt x="1643" y="2907"/>
                </a:lnTo>
                <a:lnTo>
                  <a:pt x="1626" y="2902"/>
                </a:lnTo>
                <a:lnTo>
                  <a:pt x="1608" y="2893"/>
                </a:lnTo>
                <a:lnTo>
                  <a:pt x="1594" y="2881"/>
                </a:lnTo>
                <a:lnTo>
                  <a:pt x="270" y="1563"/>
                </a:lnTo>
                <a:lnTo>
                  <a:pt x="221" y="1510"/>
                </a:lnTo>
                <a:lnTo>
                  <a:pt x="176" y="1452"/>
                </a:lnTo>
                <a:lnTo>
                  <a:pt x="135" y="1393"/>
                </a:lnTo>
                <a:lnTo>
                  <a:pt x="100" y="1331"/>
                </a:lnTo>
                <a:lnTo>
                  <a:pt x="70" y="1267"/>
                </a:lnTo>
                <a:lnTo>
                  <a:pt x="45" y="1199"/>
                </a:lnTo>
                <a:lnTo>
                  <a:pt x="25" y="1131"/>
                </a:lnTo>
                <a:lnTo>
                  <a:pt x="11" y="1061"/>
                </a:lnTo>
                <a:lnTo>
                  <a:pt x="3" y="988"/>
                </a:lnTo>
                <a:lnTo>
                  <a:pt x="0" y="916"/>
                </a:lnTo>
                <a:lnTo>
                  <a:pt x="2" y="850"/>
                </a:lnTo>
                <a:lnTo>
                  <a:pt x="9" y="783"/>
                </a:lnTo>
                <a:lnTo>
                  <a:pt x="20" y="719"/>
                </a:lnTo>
                <a:lnTo>
                  <a:pt x="36" y="657"/>
                </a:lnTo>
                <a:lnTo>
                  <a:pt x="58" y="595"/>
                </a:lnTo>
                <a:lnTo>
                  <a:pt x="82" y="535"/>
                </a:lnTo>
                <a:lnTo>
                  <a:pt x="111" y="477"/>
                </a:lnTo>
                <a:lnTo>
                  <a:pt x="144" y="421"/>
                </a:lnTo>
                <a:lnTo>
                  <a:pt x="182" y="368"/>
                </a:lnTo>
                <a:lnTo>
                  <a:pt x="224" y="316"/>
                </a:lnTo>
                <a:lnTo>
                  <a:pt x="269" y="267"/>
                </a:lnTo>
                <a:lnTo>
                  <a:pt x="318" y="222"/>
                </a:lnTo>
                <a:lnTo>
                  <a:pt x="369" y="181"/>
                </a:lnTo>
                <a:lnTo>
                  <a:pt x="423" y="144"/>
                </a:lnTo>
                <a:lnTo>
                  <a:pt x="479" y="111"/>
                </a:lnTo>
                <a:lnTo>
                  <a:pt x="538" y="81"/>
                </a:lnTo>
                <a:lnTo>
                  <a:pt x="597" y="57"/>
                </a:lnTo>
                <a:lnTo>
                  <a:pt x="659" y="36"/>
                </a:lnTo>
                <a:lnTo>
                  <a:pt x="723" y="20"/>
                </a:lnTo>
                <a:lnTo>
                  <a:pt x="787" y="9"/>
                </a:lnTo>
                <a:lnTo>
                  <a:pt x="853" y="2"/>
                </a:lnTo>
                <a:lnTo>
                  <a:pt x="91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4" name="Freeform 179"/>
          <p:cNvSpPr>
            <a:spLocks noEditPoints="1"/>
          </p:cNvSpPr>
          <p:nvPr/>
        </p:nvSpPr>
        <p:spPr bwMode="auto">
          <a:xfrm>
            <a:off x="8428940" y="2506812"/>
            <a:ext cx="542925" cy="517525"/>
          </a:xfrm>
          <a:custGeom>
            <a:avLst/>
            <a:gdLst>
              <a:gd name="T0" fmla="*/ 637 w 3420"/>
              <a:gd name="T1" fmla="*/ 3024 h 3264"/>
              <a:gd name="T2" fmla="*/ 658 w 3420"/>
              <a:gd name="T3" fmla="*/ 3064 h 3264"/>
              <a:gd name="T4" fmla="*/ 1194 w 3420"/>
              <a:gd name="T5" fmla="*/ 3073 h 3264"/>
              <a:gd name="T6" fmla="*/ 1226 w 3420"/>
              <a:gd name="T7" fmla="*/ 3052 h 3264"/>
              <a:gd name="T8" fmla="*/ 1232 w 3420"/>
              <a:gd name="T9" fmla="*/ 2149 h 3264"/>
              <a:gd name="T10" fmla="*/ 1272 w 3420"/>
              <a:gd name="T11" fmla="*/ 2053 h 3264"/>
              <a:gd name="T12" fmla="*/ 1350 w 3420"/>
              <a:gd name="T13" fmla="*/ 1987 h 3264"/>
              <a:gd name="T14" fmla="*/ 1453 w 3420"/>
              <a:gd name="T15" fmla="*/ 1961 h 3264"/>
              <a:gd name="T16" fmla="*/ 2036 w 3420"/>
              <a:gd name="T17" fmla="*/ 1972 h 3264"/>
              <a:gd name="T18" fmla="*/ 2125 w 3420"/>
              <a:gd name="T19" fmla="*/ 2027 h 3264"/>
              <a:gd name="T20" fmla="*/ 2178 w 3420"/>
              <a:gd name="T21" fmla="*/ 2115 h 3264"/>
              <a:gd name="T22" fmla="*/ 2190 w 3420"/>
              <a:gd name="T23" fmla="*/ 3038 h 3264"/>
              <a:gd name="T24" fmla="*/ 2212 w 3420"/>
              <a:gd name="T25" fmla="*/ 3069 h 3264"/>
              <a:gd name="T26" fmla="*/ 2740 w 3420"/>
              <a:gd name="T27" fmla="*/ 3070 h 3264"/>
              <a:gd name="T28" fmla="*/ 2767 w 3420"/>
              <a:gd name="T29" fmla="*/ 3034 h 3264"/>
              <a:gd name="T30" fmla="*/ 2782 w 3420"/>
              <a:gd name="T31" fmla="*/ 2962 h 3264"/>
              <a:gd name="T32" fmla="*/ 1697 w 3420"/>
              <a:gd name="T33" fmla="*/ 0 h 3264"/>
              <a:gd name="T34" fmla="*/ 1754 w 3420"/>
              <a:gd name="T35" fmla="*/ 13 h 3264"/>
              <a:gd name="T36" fmla="*/ 1778 w 3420"/>
              <a:gd name="T37" fmla="*/ 32 h 3264"/>
              <a:gd name="T38" fmla="*/ 3413 w 3420"/>
              <a:gd name="T39" fmla="*/ 1508 h 3264"/>
              <a:gd name="T40" fmla="*/ 3416 w 3420"/>
              <a:gd name="T41" fmla="*/ 1569 h 3264"/>
              <a:gd name="T42" fmla="*/ 3381 w 3420"/>
              <a:gd name="T43" fmla="*/ 1621 h 3264"/>
              <a:gd name="T44" fmla="*/ 3326 w 3420"/>
              <a:gd name="T45" fmla="*/ 1638 h 3264"/>
              <a:gd name="T46" fmla="*/ 3277 w 3420"/>
              <a:gd name="T47" fmla="*/ 1625 h 3264"/>
              <a:gd name="T48" fmla="*/ 2972 w 3420"/>
              <a:gd name="T49" fmla="*/ 2964 h 3264"/>
              <a:gd name="T50" fmla="*/ 2951 w 3420"/>
              <a:gd name="T51" fmla="*/ 3092 h 3264"/>
              <a:gd name="T52" fmla="*/ 2890 w 3420"/>
              <a:gd name="T53" fmla="*/ 3191 h 3264"/>
              <a:gd name="T54" fmla="*/ 2803 w 3420"/>
              <a:gd name="T55" fmla="*/ 3251 h 3264"/>
              <a:gd name="T56" fmla="*/ 2225 w 3420"/>
              <a:gd name="T57" fmla="*/ 3264 h 3264"/>
              <a:gd name="T58" fmla="*/ 2122 w 3420"/>
              <a:gd name="T59" fmla="*/ 3238 h 3264"/>
              <a:gd name="T60" fmla="*/ 2045 w 3420"/>
              <a:gd name="T61" fmla="*/ 3171 h 3264"/>
              <a:gd name="T62" fmla="*/ 2004 w 3420"/>
              <a:gd name="T63" fmla="*/ 3075 h 3264"/>
              <a:gd name="T64" fmla="*/ 1998 w 3420"/>
              <a:gd name="T65" fmla="*/ 2172 h 3264"/>
              <a:gd name="T66" fmla="*/ 1967 w 3420"/>
              <a:gd name="T67" fmla="*/ 2151 h 3264"/>
              <a:gd name="T68" fmla="*/ 1429 w 3420"/>
              <a:gd name="T69" fmla="*/ 2161 h 3264"/>
              <a:gd name="T70" fmla="*/ 1420 w 3420"/>
              <a:gd name="T71" fmla="*/ 3039 h 3264"/>
              <a:gd name="T72" fmla="*/ 1394 w 3420"/>
              <a:gd name="T73" fmla="*/ 3142 h 3264"/>
              <a:gd name="T74" fmla="*/ 1328 w 3420"/>
              <a:gd name="T75" fmla="*/ 3220 h 3264"/>
              <a:gd name="T76" fmla="*/ 1231 w 3420"/>
              <a:gd name="T77" fmla="*/ 3261 h 3264"/>
              <a:gd name="T78" fmla="*/ 649 w 3420"/>
              <a:gd name="T79" fmla="*/ 3261 h 3264"/>
              <a:gd name="T80" fmla="*/ 546 w 3420"/>
              <a:gd name="T81" fmla="*/ 3217 h 3264"/>
              <a:gd name="T82" fmla="*/ 475 w 3420"/>
              <a:gd name="T83" fmla="*/ 3134 h 3264"/>
              <a:gd name="T84" fmla="*/ 448 w 3420"/>
              <a:gd name="T85" fmla="*/ 3024 h 3264"/>
              <a:gd name="T86" fmla="*/ 144 w 3420"/>
              <a:gd name="T87" fmla="*/ 1615 h 3264"/>
              <a:gd name="T88" fmla="*/ 95 w 3420"/>
              <a:gd name="T89" fmla="*/ 1629 h 3264"/>
              <a:gd name="T90" fmla="*/ 39 w 3420"/>
              <a:gd name="T91" fmla="*/ 1611 h 3264"/>
              <a:gd name="T92" fmla="*/ 3 w 3420"/>
              <a:gd name="T93" fmla="*/ 1559 h 3264"/>
              <a:gd name="T94" fmla="*/ 7 w 3420"/>
              <a:gd name="T95" fmla="*/ 1498 h 3264"/>
              <a:gd name="T96" fmla="*/ 1641 w 3420"/>
              <a:gd name="T97" fmla="*/ 23 h 3264"/>
              <a:gd name="T98" fmla="*/ 1697 w 3420"/>
              <a:gd name="T99" fmla="*/ 0 h 3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20" h="3264">
                <a:moveTo>
                  <a:pt x="1705" y="221"/>
                </a:moveTo>
                <a:lnTo>
                  <a:pt x="637" y="1175"/>
                </a:lnTo>
                <a:lnTo>
                  <a:pt x="637" y="3024"/>
                </a:lnTo>
                <a:lnTo>
                  <a:pt x="639" y="3040"/>
                </a:lnTo>
                <a:lnTo>
                  <a:pt x="647" y="3053"/>
                </a:lnTo>
                <a:lnTo>
                  <a:pt x="658" y="3064"/>
                </a:lnTo>
                <a:lnTo>
                  <a:pt x="672" y="3071"/>
                </a:lnTo>
                <a:lnTo>
                  <a:pt x="686" y="3073"/>
                </a:lnTo>
                <a:lnTo>
                  <a:pt x="1194" y="3073"/>
                </a:lnTo>
                <a:lnTo>
                  <a:pt x="1207" y="3071"/>
                </a:lnTo>
                <a:lnTo>
                  <a:pt x="1219" y="3064"/>
                </a:lnTo>
                <a:lnTo>
                  <a:pt x="1226" y="3052"/>
                </a:lnTo>
                <a:lnTo>
                  <a:pt x="1229" y="3039"/>
                </a:lnTo>
                <a:lnTo>
                  <a:pt x="1229" y="2186"/>
                </a:lnTo>
                <a:lnTo>
                  <a:pt x="1232" y="2149"/>
                </a:lnTo>
                <a:lnTo>
                  <a:pt x="1241" y="2115"/>
                </a:lnTo>
                <a:lnTo>
                  <a:pt x="1254" y="2082"/>
                </a:lnTo>
                <a:lnTo>
                  <a:pt x="1272" y="2053"/>
                </a:lnTo>
                <a:lnTo>
                  <a:pt x="1294" y="2027"/>
                </a:lnTo>
                <a:lnTo>
                  <a:pt x="1320" y="2004"/>
                </a:lnTo>
                <a:lnTo>
                  <a:pt x="1350" y="1987"/>
                </a:lnTo>
                <a:lnTo>
                  <a:pt x="1383" y="1972"/>
                </a:lnTo>
                <a:lnTo>
                  <a:pt x="1417" y="1964"/>
                </a:lnTo>
                <a:lnTo>
                  <a:pt x="1453" y="1961"/>
                </a:lnTo>
                <a:lnTo>
                  <a:pt x="1966" y="1961"/>
                </a:lnTo>
                <a:lnTo>
                  <a:pt x="2002" y="1964"/>
                </a:lnTo>
                <a:lnTo>
                  <a:pt x="2036" y="1972"/>
                </a:lnTo>
                <a:lnTo>
                  <a:pt x="2069" y="1987"/>
                </a:lnTo>
                <a:lnTo>
                  <a:pt x="2099" y="2004"/>
                </a:lnTo>
                <a:lnTo>
                  <a:pt x="2125" y="2027"/>
                </a:lnTo>
                <a:lnTo>
                  <a:pt x="2147" y="2053"/>
                </a:lnTo>
                <a:lnTo>
                  <a:pt x="2165" y="2082"/>
                </a:lnTo>
                <a:lnTo>
                  <a:pt x="2178" y="2115"/>
                </a:lnTo>
                <a:lnTo>
                  <a:pt x="2188" y="2149"/>
                </a:lnTo>
                <a:lnTo>
                  <a:pt x="2190" y="2186"/>
                </a:lnTo>
                <a:lnTo>
                  <a:pt x="2190" y="3038"/>
                </a:lnTo>
                <a:lnTo>
                  <a:pt x="2193" y="3051"/>
                </a:lnTo>
                <a:lnTo>
                  <a:pt x="2200" y="3062"/>
                </a:lnTo>
                <a:lnTo>
                  <a:pt x="2212" y="3069"/>
                </a:lnTo>
                <a:lnTo>
                  <a:pt x="2225" y="3072"/>
                </a:lnTo>
                <a:lnTo>
                  <a:pt x="2733" y="3072"/>
                </a:lnTo>
                <a:lnTo>
                  <a:pt x="2740" y="3070"/>
                </a:lnTo>
                <a:lnTo>
                  <a:pt x="2749" y="3063"/>
                </a:lnTo>
                <a:lnTo>
                  <a:pt x="2759" y="3050"/>
                </a:lnTo>
                <a:lnTo>
                  <a:pt x="2767" y="3034"/>
                </a:lnTo>
                <a:lnTo>
                  <a:pt x="2774" y="3014"/>
                </a:lnTo>
                <a:lnTo>
                  <a:pt x="2780" y="2990"/>
                </a:lnTo>
                <a:lnTo>
                  <a:pt x="2782" y="2962"/>
                </a:lnTo>
                <a:lnTo>
                  <a:pt x="2782" y="1184"/>
                </a:lnTo>
                <a:lnTo>
                  <a:pt x="1705" y="221"/>
                </a:lnTo>
                <a:close/>
                <a:moveTo>
                  <a:pt x="1697" y="0"/>
                </a:moveTo>
                <a:lnTo>
                  <a:pt x="1716" y="0"/>
                </a:lnTo>
                <a:lnTo>
                  <a:pt x="1735" y="4"/>
                </a:lnTo>
                <a:lnTo>
                  <a:pt x="1754" y="13"/>
                </a:lnTo>
                <a:lnTo>
                  <a:pt x="1770" y="25"/>
                </a:lnTo>
                <a:lnTo>
                  <a:pt x="1774" y="29"/>
                </a:lnTo>
                <a:lnTo>
                  <a:pt x="1778" y="32"/>
                </a:lnTo>
                <a:lnTo>
                  <a:pt x="3388" y="1472"/>
                </a:lnTo>
                <a:lnTo>
                  <a:pt x="3402" y="1489"/>
                </a:lnTo>
                <a:lnTo>
                  <a:pt x="3413" y="1508"/>
                </a:lnTo>
                <a:lnTo>
                  <a:pt x="3418" y="1527"/>
                </a:lnTo>
                <a:lnTo>
                  <a:pt x="3420" y="1548"/>
                </a:lnTo>
                <a:lnTo>
                  <a:pt x="3416" y="1569"/>
                </a:lnTo>
                <a:lnTo>
                  <a:pt x="3409" y="1588"/>
                </a:lnTo>
                <a:lnTo>
                  <a:pt x="3396" y="1606"/>
                </a:lnTo>
                <a:lnTo>
                  <a:pt x="3381" y="1621"/>
                </a:lnTo>
                <a:lnTo>
                  <a:pt x="3364" y="1630"/>
                </a:lnTo>
                <a:lnTo>
                  <a:pt x="3345" y="1636"/>
                </a:lnTo>
                <a:lnTo>
                  <a:pt x="3326" y="1638"/>
                </a:lnTo>
                <a:lnTo>
                  <a:pt x="3309" y="1637"/>
                </a:lnTo>
                <a:lnTo>
                  <a:pt x="3293" y="1632"/>
                </a:lnTo>
                <a:lnTo>
                  <a:pt x="3277" y="1625"/>
                </a:lnTo>
                <a:lnTo>
                  <a:pt x="3262" y="1614"/>
                </a:lnTo>
                <a:lnTo>
                  <a:pt x="2972" y="1354"/>
                </a:lnTo>
                <a:lnTo>
                  <a:pt x="2972" y="2964"/>
                </a:lnTo>
                <a:lnTo>
                  <a:pt x="2970" y="3009"/>
                </a:lnTo>
                <a:lnTo>
                  <a:pt x="2962" y="3051"/>
                </a:lnTo>
                <a:lnTo>
                  <a:pt x="2951" y="3092"/>
                </a:lnTo>
                <a:lnTo>
                  <a:pt x="2934" y="3128"/>
                </a:lnTo>
                <a:lnTo>
                  <a:pt x="2914" y="3161"/>
                </a:lnTo>
                <a:lnTo>
                  <a:pt x="2890" y="3191"/>
                </a:lnTo>
                <a:lnTo>
                  <a:pt x="2865" y="3216"/>
                </a:lnTo>
                <a:lnTo>
                  <a:pt x="2834" y="3236"/>
                </a:lnTo>
                <a:lnTo>
                  <a:pt x="2803" y="3251"/>
                </a:lnTo>
                <a:lnTo>
                  <a:pt x="2769" y="3261"/>
                </a:lnTo>
                <a:lnTo>
                  <a:pt x="2733" y="3264"/>
                </a:lnTo>
                <a:lnTo>
                  <a:pt x="2225" y="3264"/>
                </a:lnTo>
                <a:lnTo>
                  <a:pt x="2189" y="3261"/>
                </a:lnTo>
                <a:lnTo>
                  <a:pt x="2155" y="3252"/>
                </a:lnTo>
                <a:lnTo>
                  <a:pt x="2122" y="3238"/>
                </a:lnTo>
                <a:lnTo>
                  <a:pt x="2093" y="3220"/>
                </a:lnTo>
                <a:lnTo>
                  <a:pt x="2067" y="3197"/>
                </a:lnTo>
                <a:lnTo>
                  <a:pt x="2045" y="3171"/>
                </a:lnTo>
                <a:lnTo>
                  <a:pt x="2026" y="3142"/>
                </a:lnTo>
                <a:lnTo>
                  <a:pt x="2013" y="3110"/>
                </a:lnTo>
                <a:lnTo>
                  <a:pt x="2004" y="3075"/>
                </a:lnTo>
                <a:lnTo>
                  <a:pt x="2001" y="3039"/>
                </a:lnTo>
                <a:lnTo>
                  <a:pt x="2001" y="2186"/>
                </a:lnTo>
                <a:lnTo>
                  <a:pt x="1998" y="2172"/>
                </a:lnTo>
                <a:lnTo>
                  <a:pt x="1991" y="2161"/>
                </a:lnTo>
                <a:lnTo>
                  <a:pt x="1980" y="2153"/>
                </a:lnTo>
                <a:lnTo>
                  <a:pt x="1967" y="2151"/>
                </a:lnTo>
                <a:lnTo>
                  <a:pt x="1454" y="2151"/>
                </a:lnTo>
                <a:lnTo>
                  <a:pt x="1441" y="2153"/>
                </a:lnTo>
                <a:lnTo>
                  <a:pt x="1429" y="2161"/>
                </a:lnTo>
                <a:lnTo>
                  <a:pt x="1422" y="2172"/>
                </a:lnTo>
                <a:lnTo>
                  <a:pt x="1420" y="2186"/>
                </a:lnTo>
                <a:lnTo>
                  <a:pt x="1420" y="3039"/>
                </a:lnTo>
                <a:lnTo>
                  <a:pt x="1417" y="3075"/>
                </a:lnTo>
                <a:lnTo>
                  <a:pt x="1408" y="3110"/>
                </a:lnTo>
                <a:lnTo>
                  <a:pt x="1394" y="3142"/>
                </a:lnTo>
                <a:lnTo>
                  <a:pt x="1376" y="3171"/>
                </a:lnTo>
                <a:lnTo>
                  <a:pt x="1353" y="3197"/>
                </a:lnTo>
                <a:lnTo>
                  <a:pt x="1328" y="3220"/>
                </a:lnTo>
                <a:lnTo>
                  <a:pt x="1299" y="3238"/>
                </a:lnTo>
                <a:lnTo>
                  <a:pt x="1265" y="3252"/>
                </a:lnTo>
                <a:lnTo>
                  <a:pt x="1231" y="3261"/>
                </a:lnTo>
                <a:lnTo>
                  <a:pt x="1195" y="3264"/>
                </a:lnTo>
                <a:lnTo>
                  <a:pt x="687" y="3264"/>
                </a:lnTo>
                <a:lnTo>
                  <a:pt x="649" y="3261"/>
                </a:lnTo>
                <a:lnTo>
                  <a:pt x="611" y="3251"/>
                </a:lnTo>
                <a:lnTo>
                  <a:pt x="577" y="3237"/>
                </a:lnTo>
                <a:lnTo>
                  <a:pt x="546" y="3217"/>
                </a:lnTo>
                <a:lnTo>
                  <a:pt x="518" y="3193"/>
                </a:lnTo>
                <a:lnTo>
                  <a:pt x="494" y="3165"/>
                </a:lnTo>
                <a:lnTo>
                  <a:pt x="475" y="3134"/>
                </a:lnTo>
                <a:lnTo>
                  <a:pt x="460" y="3100"/>
                </a:lnTo>
                <a:lnTo>
                  <a:pt x="451" y="3063"/>
                </a:lnTo>
                <a:lnTo>
                  <a:pt x="448" y="3024"/>
                </a:lnTo>
                <a:lnTo>
                  <a:pt x="448" y="1346"/>
                </a:lnTo>
                <a:lnTo>
                  <a:pt x="159" y="1605"/>
                </a:lnTo>
                <a:lnTo>
                  <a:pt x="144" y="1615"/>
                </a:lnTo>
                <a:lnTo>
                  <a:pt x="129" y="1623"/>
                </a:lnTo>
                <a:lnTo>
                  <a:pt x="112" y="1628"/>
                </a:lnTo>
                <a:lnTo>
                  <a:pt x="95" y="1629"/>
                </a:lnTo>
                <a:lnTo>
                  <a:pt x="76" y="1627"/>
                </a:lnTo>
                <a:lnTo>
                  <a:pt x="57" y="1621"/>
                </a:lnTo>
                <a:lnTo>
                  <a:pt x="39" y="1611"/>
                </a:lnTo>
                <a:lnTo>
                  <a:pt x="24" y="1598"/>
                </a:lnTo>
                <a:lnTo>
                  <a:pt x="11" y="1579"/>
                </a:lnTo>
                <a:lnTo>
                  <a:pt x="3" y="1559"/>
                </a:lnTo>
                <a:lnTo>
                  <a:pt x="0" y="1539"/>
                </a:lnTo>
                <a:lnTo>
                  <a:pt x="1" y="1518"/>
                </a:lnTo>
                <a:lnTo>
                  <a:pt x="7" y="1498"/>
                </a:lnTo>
                <a:lnTo>
                  <a:pt x="17" y="1480"/>
                </a:lnTo>
                <a:lnTo>
                  <a:pt x="32" y="1463"/>
                </a:lnTo>
                <a:lnTo>
                  <a:pt x="1641" y="23"/>
                </a:lnTo>
                <a:lnTo>
                  <a:pt x="1658" y="12"/>
                </a:lnTo>
                <a:lnTo>
                  <a:pt x="1677" y="3"/>
                </a:lnTo>
                <a:lnTo>
                  <a:pt x="169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5" name="Freeform 184"/>
          <p:cNvSpPr>
            <a:spLocks noEditPoints="1"/>
          </p:cNvSpPr>
          <p:nvPr/>
        </p:nvSpPr>
        <p:spPr bwMode="auto">
          <a:xfrm>
            <a:off x="7505352" y="2498080"/>
            <a:ext cx="519113" cy="534988"/>
          </a:xfrm>
          <a:custGeom>
            <a:avLst/>
            <a:gdLst>
              <a:gd name="T0" fmla="*/ 189 w 3269"/>
              <a:gd name="T1" fmla="*/ 1902 h 3367"/>
              <a:gd name="T2" fmla="*/ 293 w 3269"/>
              <a:gd name="T3" fmla="*/ 3150 h 3367"/>
              <a:gd name="T4" fmla="*/ 822 w 3269"/>
              <a:gd name="T5" fmla="*/ 3070 h 3367"/>
              <a:gd name="T6" fmla="*/ 745 w 3269"/>
              <a:gd name="T7" fmla="*/ 1802 h 3367"/>
              <a:gd name="T8" fmla="*/ 1767 w 3269"/>
              <a:gd name="T9" fmla="*/ 301 h 3367"/>
              <a:gd name="T10" fmla="*/ 1763 w 3269"/>
              <a:gd name="T11" fmla="*/ 459 h 3367"/>
              <a:gd name="T12" fmla="*/ 1662 w 3269"/>
              <a:gd name="T13" fmla="*/ 709 h 3367"/>
              <a:gd name="T14" fmla="*/ 1472 w 3269"/>
              <a:gd name="T15" fmla="*/ 1107 h 3367"/>
              <a:gd name="T16" fmla="*/ 1229 w 3269"/>
              <a:gd name="T17" fmla="*/ 1478 h 3367"/>
              <a:gd name="T18" fmla="*/ 1025 w 3269"/>
              <a:gd name="T19" fmla="*/ 1741 h 3367"/>
              <a:gd name="T20" fmla="*/ 1012 w 3269"/>
              <a:gd name="T21" fmla="*/ 3078 h 3367"/>
              <a:gd name="T22" fmla="*/ 1160 w 3269"/>
              <a:gd name="T23" fmla="*/ 3127 h 3367"/>
              <a:gd name="T24" fmla="*/ 1537 w 3269"/>
              <a:gd name="T25" fmla="*/ 3158 h 3367"/>
              <a:gd name="T26" fmla="*/ 2003 w 3269"/>
              <a:gd name="T27" fmla="*/ 3167 h 3367"/>
              <a:gd name="T28" fmla="*/ 2516 w 3269"/>
              <a:gd name="T29" fmla="*/ 3152 h 3367"/>
              <a:gd name="T30" fmla="*/ 2827 w 3269"/>
              <a:gd name="T31" fmla="*/ 2972 h 3367"/>
              <a:gd name="T32" fmla="*/ 2849 w 3269"/>
              <a:gd name="T33" fmla="*/ 2801 h 3367"/>
              <a:gd name="T34" fmla="*/ 2879 w 3269"/>
              <a:gd name="T35" fmla="*/ 2683 h 3367"/>
              <a:gd name="T36" fmla="*/ 3008 w 3269"/>
              <a:gd name="T37" fmla="*/ 2414 h 3367"/>
              <a:gd name="T38" fmla="*/ 2969 w 3269"/>
              <a:gd name="T39" fmla="*/ 2303 h 3367"/>
              <a:gd name="T40" fmla="*/ 3067 w 3269"/>
              <a:gd name="T41" fmla="*/ 2093 h 3367"/>
              <a:gd name="T42" fmla="*/ 3034 w 3269"/>
              <a:gd name="T43" fmla="*/ 1892 h 3367"/>
              <a:gd name="T44" fmla="*/ 2969 w 3269"/>
              <a:gd name="T45" fmla="*/ 1795 h 3367"/>
              <a:gd name="T46" fmla="*/ 3011 w 3269"/>
              <a:gd name="T47" fmla="*/ 1668 h 3367"/>
              <a:gd name="T48" fmla="*/ 2960 w 3269"/>
              <a:gd name="T49" fmla="*/ 1473 h 3367"/>
              <a:gd name="T50" fmla="*/ 2668 w 3269"/>
              <a:gd name="T51" fmla="*/ 1388 h 3367"/>
              <a:gd name="T52" fmla="*/ 2301 w 3269"/>
              <a:gd name="T53" fmla="*/ 1412 h 3367"/>
              <a:gd name="T54" fmla="*/ 2049 w 3269"/>
              <a:gd name="T55" fmla="*/ 1462 h 3367"/>
              <a:gd name="T56" fmla="*/ 1895 w 3269"/>
              <a:gd name="T57" fmla="*/ 1362 h 3367"/>
              <a:gd name="T58" fmla="*/ 1901 w 3269"/>
              <a:gd name="T59" fmla="*/ 1047 h 3367"/>
              <a:gd name="T60" fmla="*/ 2028 w 3269"/>
              <a:gd name="T61" fmla="*/ 562 h 3367"/>
              <a:gd name="T62" fmla="*/ 1961 w 3269"/>
              <a:gd name="T63" fmla="*/ 260 h 3367"/>
              <a:gd name="T64" fmla="*/ 1796 w 3269"/>
              <a:gd name="T65" fmla="*/ 190 h 3367"/>
              <a:gd name="T66" fmla="*/ 1918 w 3269"/>
              <a:gd name="T67" fmla="*/ 22 h 3367"/>
              <a:gd name="T68" fmla="*/ 2162 w 3269"/>
              <a:gd name="T69" fmla="*/ 214 h 3367"/>
              <a:gd name="T70" fmla="*/ 2208 w 3269"/>
              <a:gd name="T71" fmla="*/ 645 h 3367"/>
              <a:gd name="T72" fmla="*/ 2088 w 3269"/>
              <a:gd name="T73" fmla="*/ 1090 h 3367"/>
              <a:gd name="T74" fmla="*/ 2066 w 3269"/>
              <a:gd name="T75" fmla="*/ 1266 h 3367"/>
              <a:gd name="T76" fmla="*/ 2254 w 3269"/>
              <a:gd name="T77" fmla="*/ 1229 h 3367"/>
              <a:gd name="T78" fmla="*/ 2600 w 3269"/>
              <a:gd name="T79" fmla="*/ 1197 h 3367"/>
              <a:gd name="T80" fmla="*/ 3052 w 3269"/>
              <a:gd name="T81" fmla="*/ 1305 h 3367"/>
              <a:gd name="T82" fmla="*/ 3209 w 3269"/>
              <a:gd name="T83" fmla="*/ 1577 h 3367"/>
              <a:gd name="T84" fmla="*/ 3213 w 3269"/>
              <a:gd name="T85" fmla="*/ 1819 h 3367"/>
              <a:gd name="T86" fmla="*/ 3247 w 3269"/>
              <a:gd name="T87" fmla="*/ 2153 h 3367"/>
              <a:gd name="T88" fmla="*/ 3200 w 3269"/>
              <a:gd name="T89" fmla="*/ 2461 h 3367"/>
              <a:gd name="T90" fmla="*/ 3079 w 3269"/>
              <a:gd name="T91" fmla="*/ 2757 h 3367"/>
              <a:gd name="T92" fmla="*/ 2993 w 3269"/>
              <a:gd name="T93" fmla="*/ 3066 h 3367"/>
              <a:gd name="T94" fmla="*/ 2677 w 3269"/>
              <a:gd name="T95" fmla="*/ 3304 h 3367"/>
              <a:gd name="T96" fmla="*/ 2154 w 3269"/>
              <a:gd name="T97" fmla="*/ 3366 h 3367"/>
              <a:gd name="T98" fmla="*/ 1572 w 3269"/>
              <a:gd name="T99" fmla="*/ 3350 h 3367"/>
              <a:gd name="T100" fmla="*/ 1156 w 3269"/>
              <a:gd name="T101" fmla="*/ 3318 h 3367"/>
              <a:gd name="T102" fmla="*/ 828 w 3269"/>
              <a:gd name="T103" fmla="*/ 3320 h 3367"/>
              <a:gd name="T104" fmla="*/ 133 w 3269"/>
              <a:gd name="T105" fmla="*/ 3293 h 3367"/>
              <a:gd name="T106" fmla="*/ 0 w 3269"/>
              <a:gd name="T107" fmla="*/ 1902 h 3367"/>
              <a:gd name="T108" fmla="*/ 169 w 3269"/>
              <a:gd name="T109" fmla="*/ 1637 h 3367"/>
              <a:gd name="T110" fmla="*/ 860 w 3269"/>
              <a:gd name="T111" fmla="*/ 1645 h 3367"/>
              <a:gd name="T112" fmla="*/ 1010 w 3269"/>
              <a:gd name="T113" fmla="*/ 1428 h 3367"/>
              <a:gd name="T114" fmla="*/ 1280 w 3269"/>
              <a:gd name="T115" fmla="*/ 1063 h 3367"/>
              <a:gd name="T116" fmla="*/ 1509 w 3269"/>
              <a:gd name="T117" fmla="*/ 584 h 3367"/>
              <a:gd name="T118" fmla="*/ 1577 w 3269"/>
              <a:gd name="T119" fmla="*/ 286 h 3367"/>
              <a:gd name="T120" fmla="*/ 1665 w 3269"/>
              <a:gd name="T121" fmla="*/ 40 h 3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269" h="3367">
                <a:moveTo>
                  <a:pt x="293" y="1799"/>
                </a:moveTo>
                <a:lnTo>
                  <a:pt x="269" y="1802"/>
                </a:lnTo>
                <a:lnTo>
                  <a:pt x="248" y="1809"/>
                </a:lnTo>
                <a:lnTo>
                  <a:pt x="228" y="1821"/>
                </a:lnTo>
                <a:lnTo>
                  <a:pt x="212" y="1838"/>
                </a:lnTo>
                <a:lnTo>
                  <a:pt x="200" y="1856"/>
                </a:lnTo>
                <a:lnTo>
                  <a:pt x="192" y="1879"/>
                </a:lnTo>
                <a:lnTo>
                  <a:pt x="189" y="1902"/>
                </a:lnTo>
                <a:lnTo>
                  <a:pt x="189" y="3047"/>
                </a:lnTo>
                <a:lnTo>
                  <a:pt x="192" y="3070"/>
                </a:lnTo>
                <a:lnTo>
                  <a:pt x="200" y="3092"/>
                </a:lnTo>
                <a:lnTo>
                  <a:pt x="212" y="3111"/>
                </a:lnTo>
                <a:lnTo>
                  <a:pt x="228" y="3127"/>
                </a:lnTo>
                <a:lnTo>
                  <a:pt x="247" y="3139"/>
                </a:lnTo>
                <a:lnTo>
                  <a:pt x="268" y="3147"/>
                </a:lnTo>
                <a:lnTo>
                  <a:pt x="293" y="3150"/>
                </a:lnTo>
                <a:lnTo>
                  <a:pt x="293" y="3149"/>
                </a:lnTo>
                <a:lnTo>
                  <a:pt x="721" y="3149"/>
                </a:lnTo>
                <a:lnTo>
                  <a:pt x="745" y="3147"/>
                </a:lnTo>
                <a:lnTo>
                  <a:pt x="766" y="3138"/>
                </a:lnTo>
                <a:lnTo>
                  <a:pt x="786" y="3126"/>
                </a:lnTo>
                <a:lnTo>
                  <a:pt x="801" y="3111"/>
                </a:lnTo>
                <a:lnTo>
                  <a:pt x="813" y="3091"/>
                </a:lnTo>
                <a:lnTo>
                  <a:pt x="822" y="3070"/>
                </a:lnTo>
                <a:lnTo>
                  <a:pt x="824" y="3046"/>
                </a:lnTo>
                <a:lnTo>
                  <a:pt x="824" y="1902"/>
                </a:lnTo>
                <a:lnTo>
                  <a:pt x="822" y="1879"/>
                </a:lnTo>
                <a:lnTo>
                  <a:pt x="813" y="1857"/>
                </a:lnTo>
                <a:lnTo>
                  <a:pt x="801" y="1838"/>
                </a:lnTo>
                <a:lnTo>
                  <a:pt x="786" y="1822"/>
                </a:lnTo>
                <a:lnTo>
                  <a:pt x="766" y="1810"/>
                </a:lnTo>
                <a:lnTo>
                  <a:pt x="745" y="1802"/>
                </a:lnTo>
                <a:lnTo>
                  <a:pt x="721" y="1799"/>
                </a:lnTo>
                <a:lnTo>
                  <a:pt x="293" y="1799"/>
                </a:lnTo>
                <a:close/>
                <a:moveTo>
                  <a:pt x="1782" y="189"/>
                </a:moveTo>
                <a:lnTo>
                  <a:pt x="1777" y="203"/>
                </a:lnTo>
                <a:lnTo>
                  <a:pt x="1772" y="221"/>
                </a:lnTo>
                <a:lnTo>
                  <a:pt x="1769" y="245"/>
                </a:lnTo>
                <a:lnTo>
                  <a:pt x="1767" y="272"/>
                </a:lnTo>
                <a:lnTo>
                  <a:pt x="1767" y="301"/>
                </a:lnTo>
                <a:lnTo>
                  <a:pt x="1768" y="332"/>
                </a:lnTo>
                <a:lnTo>
                  <a:pt x="1770" y="363"/>
                </a:lnTo>
                <a:lnTo>
                  <a:pt x="1773" y="392"/>
                </a:lnTo>
                <a:lnTo>
                  <a:pt x="1775" y="409"/>
                </a:lnTo>
                <a:lnTo>
                  <a:pt x="1773" y="425"/>
                </a:lnTo>
                <a:lnTo>
                  <a:pt x="1769" y="439"/>
                </a:lnTo>
                <a:lnTo>
                  <a:pt x="1767" y="447"/>
                </a:lnTo>
                <a:lnTo>
                  <a:pt x="1763" y="459"/>
                </a:lnTo>
                <a:lnTo>
                  <a:pt x="1756" y="475"/>
                </a:lnTo>
                <a:lnTo>
                  <a:pt x="1748" y="498"/>
                </a:lnTo>
                <a:lnTo>
                  <a:pt x="1737" y="523"/>
                </a:lnTo>
                <a:lnTo>
                  <a:pt x="1726" y="554"/>
                </a:lnTo>
                <a:lnTo>
                  <a:pt x="1712" y="588"/>
                </a:lnTo>
                <a:lnTo>
                  <a:pt x="1697" y="626"/>
                </a:lnTo>
                <a:lnTo>
                  <a:pt x="1680" y="666"/>
                </a:lnTo>
                <a:lnTo>
                  <a:pt x="1662" y="709"/>
                </a:lnTo>
                <a:lnTo>
                  <a:pt x="1642" y="754"/>
                </a:lnTo>
                <a:lnTo>
                  <a:pt x="1622" y="801"/>
                </a:lnTo>
                <a:lnTo>
                  <a:pt x="1599" y="850"/>
                </a:lnTo>
                <a:lnTo>
                  <a:pt x="1576" y="900"/>
                </a:lnTo>
                <a:lnTo>
                  <a:pt x="1551" y="952"/>
                </a:lnTo>
                <a:lnTo>
                  <a:pt x="1526" y="1004"/>
                </a:lnTo>
                <a:lnTo>
                  <a:pt x="1499" y="1056"/>
                </a:lnTo>
                <a:lnTo>
                  <a:pt x="1472" y="1107"/>
                </a:lnTo>
                <a:lnTo>
                  <a:pt x="1444" y="1159"/>
                </a:lnTo>
                <a:lnTo>
                  <a:pt x="1415" y="1210"/>
                </a:lnTo>
                <a:lnTo>
                  <a:pt x="1385" y="1259"/>
                </a:lnTo>
                <a:lnTo>
                  <a:pt x="1355" y="1307"/>
                </a:lnTo>
                <a:lnTo>
                  <a:pt x="1324" y="1353"/>
                </a:lnTo>
                <a:lnTo>
                  <a:pt x="1292" y="1397"/>
                </a:lnTo>
                <a:lnTo>
                  <a:pt x="1261" y="1439"/>
                </a:lnTo>
                <a:lnTo>
                  <a:pt x="1229" y="1478"/>
                </a:lnTo>
                <a:lnTo>
                  <a:pt x="1196" y="1513"/>
                </a:lnTo>
                <a:lnTo>
                  <a:pt x="1164" y="1545"/>
                </a:lnTo>
                <a:lnTo>
                  <a:pt x="1132" y="1573"/>
                </a:lnTo>
                <a:lnTo>
                  <a:pt x="1102" y="1607"/>
                </a:lnTo>
                <a:lnTo>
                  <a:pt x="1077" y="1642"/>
                </a:lnTo>
                <a:lnTo>
                  <a:pt x="1057" y="1676"/>
                </a:lnTo>
                <a:lnTo>
                  <a:pt x="1040" y="1710"/>
                </a:lnTo>
                <a:lnTo>
                  <a:pt x="1025" y="1741"/>
                </a:lnTo>
                <a:lnTo>
                  <a:pt x="1015" y="1769"/>
                </a:lnTo>
                <a:lnTo>
                  <a:pt x="1007" y="1795"/>
                </a:lnTo>
                <a:lnTo>
                  <a:pt x="1001" y="1814"/>
                </a:lnTo>
                <a:lnTo>
                  <a:pt x="1008" y="1843"/>
                </a:lnTo>
                <a:lnTo>
                  <a:pt x="1012" y="1871"/>
                </a:lnTo>
                <a:lnTo>
                  <a:pt x="1014" y="1902"/>
                </a:lnTo>
                <a:lnTo>
                  <a:pt x="1014" y="3047"/>
                </a:lnTo>
                <a:lnTo>
                  <a:pt x="1012" y="3078"/>
                </a:lnTo>
                <a:lnTo>
                  <a:pt x="1008" y="3109"/>
                </a:lnTo>
                <a:lnTo>
                  <a:pt x="1078" y="3117"/>
                </a:lnTo>
                <a:lnTo>
                  <a:pt x="1079" y="3117"/>
                </a:lnTo>
                <a:lnTo>
                  <a:pt x="1084" y="3118"/>
                </a:lnTo>
                <a:lnTo>
                  <a:pt x="1094" y="3119"/>
                </a:lnTo>
                <a:lnTo>
                  <a:pt x="1110" y="3121"/>
                </a:lnTo>
                <a:lnTo>
                  <a:pt x="1133" y="3124"/>
                </a:lnTo>
                <a:lnTo>
                  <a:pt x="1160" y="3127"/>
                </a:lnTo>
                <a:lnTo>
                  <a:pt x="1193" y="3130"/>
                </a:lnTo>
                <a:lnTo>
                  <a:pt x="1231" y="3134"/>
                </a:lnTo>
                <a:lnTo>
                  <a:pt x="1273" y="3138"/>
                </a:lnTo>
                <a:lnTo>
                  <a:pt x="1319" y="3142"/>
                </a:lnTo>
                <a:lnTo>
                  <a:pt x="1369" y="3147"/>
                </a:lnTo>
                <a:lnTo>
                  <a:pt x="1422" y="3151"/>
                </a:lnTo>
                <a:lnTo>
                  <a:pt x="1477" y="3154"/>
                </a:lnTo>
                <a:lnTo>
                  <a:pt x="1537" y="3158"/>
                </a:lnTo>
                <a:lnTo>
                  <a:pt x="1598" y="3161"/>
                </a:lnTo>
                <a:lnTo>
                  <a:pt x="1661" y="3164"/>
                </a:lnTo>
                <a:lnTo>
                  <a:pt x="1725" y="3166"/>
                </a:lnTo>
                <a:lnTo>
                  <a:pt x="1792" y="3167"/>
                </a:lnTo>
                <a:lnTo>
                  <a:pt x="1858" y="3168"/>
                </a:lnTo>
                <a:lnTo>
                  <a:pt x="1926" y="3168"/>
                </a:lnTo>
                <a:lnTo>
                  <a:pt x="1994" y="3167"/>
                </a:lnTo>
                <a:lnTo>
                  <a:pt x="2003" y="3167"/>
                </a:lnTo>
                <a:lnTo>
                  <a:pt x="2081" y="3172"/>
                </a:lnTo>
                <a:lnTo>
                  <a:pt x="2156" y="3176"/>
                </a:lnTo>
                <a:lnTo>
                  <a:pt x="2225" y="3177"/>
                </a:lnTo>
                <a:lnTo>
                  <a:pt x="2292" y="3176"/>
                </a:lnTo>
                <a:lnTo>
                  <a:pt x="2354" y="3173"/>
                </a:lnTo>
                <a:lnTo>
                  <a:pt x="2413" y="3168"/>
                </a:lnTo>
                <a:lnTo>
                  <a:pt x="2467" y="3161"/>
                </a:lnTo>
                <a:lnTo>
                  <a:pt x="2516" y="3152"/>
                </a:lnTo>
                <a:lnTo>
                  <a:pt x="2573" y="3137"/>
                </a:lnTo>
                <a:lnTo>
                  <a:pt x="2625" y="3121"/>
                </a:lnTo>
                <a:lnTo>
                  <a:pt x="2672" y="3103"/>
                </a:lnTo>
                <a:lnTo>
                  <a:pt x="2713" y="3081"/>
                </a:lnTo>
                <a:lnTo>
                  <a:pt x="2750" y="3057"/>
                </a:lnTo>
                <a:lnTo>
                  <a:pt x="2781" y="3032"/>
                </a:lnTo>
                <a:lnTo>
                  <a:pt x="2807" y="3003"/>
                </a:lnTo>
                <a:lnTo>
                  <a:pt x="2827" y="2972"/>
                </a:lnTo>
                <a:lnTo>
                  <a:pt x="2840" y="2947"/>
                </a:lnTo>
                <a:lnTo>
                  <a:pt x="2848" y="2920"/>
                </a:lnTo>
                <a:lnTo>
                  <a:pt x="2854" y="2895"/>
                </a:lnTo>
                <a:lnTo>
                  <a:pt x="2856" y="2871"/>
                </a:lnTo>
                <a:lnTo>
                  <a:pt x="2856" y="2850"/>
                </a:lnTo>
                <a:lnTo>
                  <a:pt x="2854" y="2830"/>
                </a:lnTo>
                <a:lnTo>
                  <a:pt x="2852" y="2814"/>
                </a:lnTo>
                <a:lnTo>
                  <a:pt x="2849" y="2801"/>
                </a:lnTo>
                <a:lnTo>
                  <a:pt x="2847" y="2794"/>
                </a:lnTo>
                <a:lnTo>
                  <a:pt x="2846" y="2791"/>
                </a:lnTo>
                <a:lnTo>
                  <a:pt x="2841" y="2772"/>
                </a:lnTo>
                <a:lnTo>
                  <a:pt x="2841" y="2751"/>
                </a:lnTo>
                <a:lnTo>
                  <a:pt x="2844" y="2732"/>
                </a:lnTo>
                <a:lnTo>
                  <a:pt x="2853" y="2713"/>
                </a:lnTo>
                <a:lnTo>
                  <a:pt x="2864" y="2697"/>
                </a:lnTo>
                <a:lnTo>
                  <a:pt x="2879" y="2683"/>
                </a:lnTo>
                <a:lnTo>
                  <a:pt x="2915" y="2652"/>
                </a:lnTo>
                <a:lnTo>
                  <a:pt x="2947" y="2620"/>
                </a:lnTo>
                <a:lnTo>
                  <a:pt x="2971" y="2586"/>
                </a:lnTo>
                <a:lnTo>
                  <a:pt x="2990" y="2551"/>
                </a:lnTo>
                <a:lnTo>
                  <a:pt x="3003" y="2516"/>
                </a:lnTo>
                <a:lnTo>
                  <a:pt x="3010" y="2478"/>
                </a:lnTo>
                <a:lnTo>
                  <a:pt x="3011" y="2439"/>
                </a:lnTo>
                <a:lnTo>
                  <a:pt x="3008" y="2414"/>
                </a:lnTo>
                <a:lnTo>
                  <a:pt x="3004" y="2393"/>
                </a:lnTo>
                <a:lnTo>
                  <a:pt x="2999" y="2372"/>
                </a:lnTo>
                <a:lnTo>
                  <a:pt x="2994" y="2355"/>
                </a:lnTo>
                <a:lnTo>
                  <a:pt x="2988" y="2342"/>
                </a:lnTo>
                <a:lnTo>
                  <a:pt x="2984" y="2330"/>
                </a:lnTo>
                <a:lnTo>
                  <a:pt x="2979" y="2324"/>
                </a:lnTo>
                <a:lnTo>
                  <a:pt x="2978" y="2321"/>
                </a:lnTo>
                <a:lnTo>
                  <a:pt x="2969" y="2303"/>
                </a:lnTo>
                <a:lnTo>
                  <a:pt x="2965" y="2282"/>
                </a:lnTo>
                <a:lnTo>
                  <a:pt x="2965" y="2262"/>
                </a:lnTo>
                <a:lnTo>
                  <a:pt x="2970" y="2242"/>
                </a:lnTo>
                <a:lnTo>
                  <a:pt x="2978" y="2224"/>
                </a:lnTo>
                <a:lnTo>
                  <a:pt x="2991" y="2206"/>
                </a:lnTo>
                <a:lnTo>
                  <a:pt x="3024" y="2168"/>
                </a:lnTo>
                <a:lnTo>
                  <a:pt x="3049" y="2131"/>
                </a:lnTo>
                <a:lnTo>
                  <a:pt x="3067" y="2093"/>
                </a:lnTo>
                <a:lnTo>
                  <a:pt x="3077" y="2055"/>
                </a:lnTo>
                <a:lnTo>
                  <a:pt x="3079" y="2017"/>
                </a:lnTo>
                <a:lnTo>
                  <a:pt x="3077" y="1991"/>
                </a:lnTo>
                <a:lnTo>
                  <a:pt x="3072" y="1968"/>
                </a:lnTo>
                <a:lnTo>
                  <a:pt x="3063" y="1946"/>
                </a:lnTo>
                <a:lnTo>
                  <a:pt x="3054" y="1926"/>
                </a:lnTo>
                <a:lnTo>
                  <a:pt x="3044" y="1908"/>
                </a:lnTo>
                <a:lnTo>
                  <a:pt x="3034" y="1892"/>
                </a:lnTo>
                <a:lnTo>
                  <a:pt x="3023" y="1879"/>
                </a:lnTo>
                <a:lnTo>
                  <a:pt x="3015" y="1867"/>
                </a:lnTo>
                <a:lnTo>
                  <a:pt x="3008" y="1859"/>
                </a:lnTo>
                <a:lnTo>
                  <a:pt x="3003" y="1854"/>
                </a:lnTo>
                <a:lnTo>
                  <a:pt x="3001" y="1853"/>
                </a:lnTo>
                <a:lnTo>
                  <a:pt x="2986" y="1836"/>
                </a:lnTo>
                <a:lnTo>
                  <a:pt x="2975" y="1815"/>
                </a:lnTo>
                <a:lnTo>
                  <a:pt x="2969" y="1795"/>
                </a:lnTo>
                <a:lnTo>
                  <a:pt x="2969" y="1772"/>
                </a:lnTo>
                <a:lnTo>
                  <a:pt x="2974" y="1751"/>
                </a:lnTo>
                <a:lnTo>
                  <a:pt x="2985" y="1730"/>
                </a:lnTo>
                <a:lnTo>
                  <a:pt x="2988" y="1725"/>
                </a:lnTo>
                <a:lnTo>
                  <a:pt x="2993" y="1715"/>
                </a:lnTo>
                <a:lnTo>
                  <a:pt x="2999" y="1702"/>
                </a:lnTo>
                <a:lnTo>
                  <a:pt x="3005" y="1685"/>
                </a:lnTo>
                <a:lnTo>
                  <a:pt x="3011" y="1668"/>
                </a:lnTo>
                <a:lnTo>
                  <a:pt x="3016" y="1646"/>
                </a:lnTo>
                <a:lnTo>
                  <a:pt x="3019" y="1624"/>
                </a:lnTo>
                <a:lnTo>
                  <a:pt x="3020" y="1599"/>
                </a:lnTo>
                <a:lnTo>
                  <a:pt x="3018" y="1574"/>
                </a:lnTo>
                <a:lnTo>
                  <a:pt x="3011" y="1549"/>
                </a:lnTo>
                <a:lnTo>
                  <a:pt x="3000" y="1523"/>
                </a:lnTo>
                <a:lnTo>
                  <a:pt x="2984" y="1498"/>
                </a:lnTo>
                <a:lnTo>
                  <a:pt x="2960" y="1473"/>
                </a:lnTo>
                <a:lnTo>
                  <a:pt x="2935" y="1453"/>
                </a:lnTo>
                <a:lnTo>
                  <a:pt x="2907" y="1437"/>
                </a:lnTo>
                <a:lnTo>
                  <a:pt x="2874" y="1424"/>
                </a:lnTo>
                <a:lnTo>
                  <a:pt x="2838" y="1413"/>
                </a:lnTo>
                <a:lnTo>
                  <a:pt x="2799" y="1403"/>
                </a:lnTo>
                <a:lnTo>
                  <a:pt x="2757" y="1396"/>
                </a:lnTo>
                <a:lnTo>
                  <a:pt x="2713" y="1391"/>
                </a:lnTo>
                <a:lnTo>
                  <a:pt x="2668" y="1388"/>
                </a:lnTo>
                <a:lnTo>
                  <a:pt x="2622" y="1386"/>
                </a:lnTo>
                <a:lnTo>
                  <a:pt x="2575" y="1386"/>
                </a:lnTo>
                <a:lnTo>
                  <a:pt x="2527" y="1388"/>
                </a:lnTo>
                <a:lnTo>
                  <a:pt x="2480" y="1390"/>
                </a:lnTo>
                <a:lnTo>
                  <a:pt x="2433" y="1394"/>
                </a:lnTo>
                <a:lnTo>
                  <a:pt x="2388" y="1399"/>
                </a:lnTo>
                <a:lnTo>
                  <a:pt x="2343" y="1405"/>
                </a:lnTo>
                <a:lnTo>
                  <a:pt x="2301" y="1412"/>
                </a:lnTo>
                <a:lnTo>
                  <a:pt x="2260" y="1419"/>
                </a:lnTo>
                <a:lnTo>
                  <a:pt x="2223" y="1427"/>
                </a:lnTo>
                <a:lnTo>
                  <a:pt x="2218" y="1428"/>
                </a:lnTo>
                <a:lnTo>
                  <a:pt x="2214" y="1429"/>
                </a:lnTo>
                <a:lnTo>
                  <a:pt x="2155" y="1439"/>
                </a:lnTo>
                <a:lnTo>
                  <a:pt x="2091" y="1453"/>
                </a:lnTo>
                <a:lnTo>
                  <a:pt x="2071" y="1459"/>
                </a:lnTo>
                <a:lnTo>
                  <a:pt x="2049" y="1462"/>
                </a:lnTo>
                <a:lnTo>
                  <a:pt x="2027" y="1463"/>
                </a:lnTo>
                <a:lnTo>
                  <a:pt x="2004" y="1460"/>
                </a:lnTo>
                <a:lnTo>
                  <a:pt x="1981" y="1452"/>
                </a:lnTo>
                <a:lnTo>
                  <a:pt x="1959" y="1441"/>
                </a:lnTo>
                <a:lnTo>
                  <a:pt x="1938" y="1426"/>
                </a:lnTo>
                <a:lnTo>
                  <a:pt x="1920" y="1407"/>
                </a:lnTo>
                <a:lnTo>
                  <a:pt x="1906" y="1387"/>
                </a:lnTo>
                <a:lnTo>
                  <a:pt x="1895" y="1362"/>
                </a:lnTo>
                <a:lnTo>
                  <a:pt x="1886" y="1336"/>
                </a:lnTo>
                <a:lnTo>
                  <a:pt x="1880" y="1305"/>
                </a:lnTo>
                <a:lnTo>
                  <a:pt x="1875" y="1271"/>
                </a:lnTo>
                <a:lnTo>
                  <a:pt x="1875" y="1234"/>
                </a:lnTo>
                <a:lnTo>
                  <a:pt x="1877" y="1193"/>
                </a:lnTo>
                <a:lnTo>
                  <a:pt x="1883" y="1148"/>
                </a:lnTo>
                <a:lnTo>
                  <a:pt x="1891" y="1100"/>
                </a:lnTo>
                <a:lnTo>
                  <a:pt x="1901" y="1047"/>
                </a:lnTo>
                <a:lnTo>
                  <a:pt x="1914" y="991"/>
                </a:lnTo>
                <a:lnTo>
                  <a:pt x="1931" y="930"/>
                </a:lnTo>
                <a:lnTo>
                  <a:pt x="1950" y="865"/>
                </a:lnTo>
                <a:lnTo>
                  <a:pt x="1973" y="796"/>
                </a:lnTo>
                <a:lnTo>
                  <a:pt x="1992" y="732"/>
                </a:lnTo>
                <a:lnTo>
                  <a:pt x="2007" y="673"/>
                </a:lnTo>
                <a:lnTo>
                  <a:pt x="2020" y="617"/>
                </a:lnTo>
                <a:lnTo>
                  <a:pt x="2028" y="562"/>
                </a:lnTo>
                <a:lnTo>
                  <a:pt x="2032" y="512"/>
                </a:lnTo>
                <a:lnTo>
                  <a:pt x="2033" y="465"/>
                </a:lnTo>
                <a:lnTo>
                  <a:pt x="2030" y="422"/>
                </a:lnTo>
                <a:lnTo>
                  <a:pt x="2023" y="382"/>
                </a:lnTo>
                <a:lnTo>
                  <a:pt x="2013" y="345"/>
                </a:lnTo>
                <a:lnTo>
                  <a:pt x="1999" y="312"/>
                </a:lnTo>
                <a:lnTo>
                  <a:pt x="1981" y="284"/>
                </a:lnTo>
                <a:lnTo>
                  <a:pt x="1961" y="260"/>
                </a:lnTo>
                <a:lnTo>
                  <a:pt x="1941" y="242"/>
                </a:lnTo>
                <a:lnTo>
                  <a:pt x="1918" y="226"/>
                </a:lnTo>
                <a:lnTo>
                  <a:pt x="1896" y="214"/>
                </a:lnTo>
                <a:lnTo>
                  <a:pt x="1873" y="205"/>
                </a:lnTo>
                <a:lnTo>
                  <a:pt x="1851" y="198"/>
                </a:lnTo>
                <a:lnTo>
                  <a:pt x="1830" y="194"/>
                </a:lnTo>
                <a:lnTo>
                  <a:pt x="1812" y="191"/>
                </a:lnTo>
                <a:lnTo>
                  <a:pt x="1796" y="190"/>
                </a:lnTo>
                <a:lnTo>
                  <a:pt x="1782" y="189"/>
                </a:lnTo>
                <a:close/>
                <a:moveTo>
                  <a:pt x="1778" y="0"/>
                </a:moveTo>
                <a:lnTo>
                  <a:pt x="1793" y="0"/>
                </a:lnTo>
                <a:lnTo>
                  <a:pt x="1812" y="1"/>
                </a:lnTo>
                <a:lnTo>
                  <a:pt x="1835" y="3"/>
                </a:lnTo>
                <a:lnTo>
                  <a:pt x="1860" y="7"/>
                </a:lnTo>
                <a:lnTo>
                  <a:pt x="1888" y="13"/>
                </a:lnTo>
                <a:lnTo>
                  <a:pt x="1918" y="22"/>
                </a:lnTo>
                <a:lnTo>
                  <a:pt x="1949" y="32"/>
                </a:lnTo>
                <a:lnTo>
                  <a:pt x="1982" y="46"/>
                </a:lnTo>
                <a:lnTo>
                  <a:pt x="2015" y="64"/>
                </a:lnTo>
                <a:lnTo>
                  <a:pt x="2046" y="84"/>
                </a:lnTo>
                <a:lnTo>
                  <a:pt x="2078" y="110"/>
                </a:lnTo>
                <a:lnTo>
                  <a:pt x="2108" y="139"/>
                </a:lnTo>
                <a:lnTo>
                  <a:pt x="2136" y="174"/>
                </a:lnTo>
                <a:lnTo>
                  <a:pt x="2162" y="214"/>
                </a:lnTo>
                <a:lnTo>
                  <a:pt x="2182" y="257"/>
                </a:lnTo>
                <a:lnTo>
                  <a:pt x="2200" y="303"/>
                </a:lnTo>
                <a:lnTo>
                  <a:pt x="2212" y="352"/>
                </a:lnTo>
                <a:lnTo>
                  <a:pt x="2220" y="405"/>
                </a:lnTo>
                <a:lnTo>
                  <a:pt x="2223" y="460"/>
                </a:lnTo>
                <a:lnTo>
                  <a:pt x="2223" y="519"/>
                </a:lnTo>
                <a:lnTo>
                  <a:pt x="2218" y="581"/>
                </a:lnTo>
                <a:lnTo>
                  <a:pt x="2208" y="645"/>
                </a:lnTo>
                <a:lnTo>
                  <a:pt x="2195" y="713"/>
                </a:lnTo>
                <a:lnTo>
                  <a:pt x="2176" y="784"/>
                </a:lnTo>
                <a:lnTo>
                  <a:pt x="2154" y="856"/>
                </a:lnTo>
                <a:lnTo>
                  <a:pt x="2136" y="913"/>
                </a:lnTo>
                <a:lnTo>
                  <a:pt x="2121" y="964"/>
                </a:lnTo>
                <a:lnTo>
                  <a:pt x="2108" y="1010"/>
                </a:lnTo>
                <a:lnTo>
                  <a:pt x="2097" y="1052"/>
                </a:lnTo>
                <a:lnTo>
                  <a:pt x="2088" y="1090"/>
                </a:lnTo>
                <a:lnTo>
                  <a:pt x="2081" y="1124"/>
                </a:lnTo>
                <a:lnTo>
                  <a:pt x="2075" y="1153"/>
                </a:lnTo>
                <a:lnTo>
                  <a:pt x="2071" y="1180"/>
                </a:lnTo>
                <a:lnTo>
                  <a:pt x="2069" y="1204"/>
                </a:lnTo>
                <a:lnTo>
                  <a:pt x="2067" y="1223"/>
                </a:lnTo>
                <a:lnTo>
                  <a:pt x="2066" y="1240"/>
                </a:lnTo>
                <a:lnTo>
                  <a:pt x="2066" y="1255"/>
                </a:lnTo>
                <a:lnTo>
                  <a:pt x="2066" y="1266"/>
                </a:lnTo>
                <a:lnTo>
                  <a:pt x="2122" y="1254"/>
                </a:lnTo>
                <a:lnTo>
                  <a:pt x="2176" y="1244"/>
                </a:lnTo>
                <a:lnTo>
                  <a:pt x="2177" y="1244"/>
                </a:lnTo>
                <a:lnTo>
                  <a:pt x="2182" y="1243"/>
                </a:lnTo>
                <a:lnTo>
                  <a:pt x="2193" y="1240"/>
                </a:lnTo>
                <a:lnTo>
                  <a:pt x="2208" y="1237"/>
                </a:lnTo>
                <a:lnTo>
                  <a:pt x="2228" y="1233"/>
                </a:lnTo>
                <a:lnTo>
                  <a:pt x="2254" y="1229"/>
                </a:lnTo>
                <a:lnTo>
                  <a:pt x="2284" y="1224"/>
                </a:lnTo>
                <a:lnTo>
                  <a:pt x="2316" y="1219"/>
                </a:lnTo>
                <a:lnTo>
                  <a:pt x="2353" y="1214"/>
                </a:lnTo>
                <a:lnTo>
                  <a:pt x="2392" y="1210"/>
                </a:lnTo>
                <a:lnTo>
                  <a:pt x="2434" y="1206"/>
                </a:lnTo>
                <a:lnTo>
                  <a:pt x="2478" y="1202"/>
                </a:lnTo>
                <a:lnTo>
                  <a:pt x="2523" y="1199"/>
                </a:lnTo>
                <a:lnTo>
                  <a:pt x="2600" y="1197"/>
                </a:lnTo>
                <a:lnTo>
                  <a:pt x="2672" y="1198"/>
                </a:lnTo>
                <a:lnTo>
                  <a:pt x="2740" y="1204"/>
                </a:lnTo>
                <a:lnTo>
                  <a:pt x="2803" y="1212"/>
                </a:lnTo>
                <a:lnTo>
                  <a:pt x="2863" y="1224"/>
                </a:lnTo>
                <a:lnTo>
                  <a:pt x="2917" y="1239"/>
                </a:lnTo>
                <a:lnTo>
                  <a:pt x="2967" y="1258"/>
                </a:lnTo>
                <a:lnTo>
                  <a:pt x="3012" y="1279"/>
                </a:lnTo>
                <a:lnTo>
                  <a:pt x="3052" y="1305"/>
                </a:lnTo>
                <a:lnTo>
                  <a:pt x="3088" y="1335"/>
                </a:lnTo>
                <a:lnTo>
                  <a:pt x="3121" y="1367"/>
                </a:lnTo>
                <a:lnTo>
                  <a:pt x="3147" y="1401"/>
                </a:lnTo>
                <a:lnTo>
                  <a:pt x="3169" y="1436"/>
                </a:lnTo>
                <a:lnTo>
                  <a:pt x="3185" y="1471"/>
                </a:lnTo>
                <a:lnTo>
                  <a:pt x="3197" y="1507"/>
                </a:lnTo>
                <a:lnTo>
                  <a:pt x="3205" y="1543"/>
                </a:lnTo>
                <a:lnTo>
                  <a:pt x="3209" y="1577"/>
                </a:lnTo>
                <a:lnTo>
                  <a:pt x="3210" y="1612"/>
                </a:lnTo>
                <a:lnTo>
                  <a:pt x="3208" y="1646"/>
                </a:lnTo>
                <a:lnTo>
                  <a:pt x="3203" y="1679"/>
                </a:lnTo>
                <a:lnTo>
                  <a:pt x="3196" y="1711"/>
                </a:lnTo>
                <a:lnTo>
                  <a:pt x="3187" y="1740"/>
                </a:lnTo>
                <a:lnTo>
                  <a:pt x="3178" y="1767"/>
                </a:lnTo>
                <a:lnTo>
                  <a:pt x="3195" y="1791"/>
                </a:lnTo>
                <a:lnTo>
                  <a:pt x="3213" y="1819"/>
                </a:lnTo>
                <a:lnTo>
                  <a:pt x="3229" y="1851"/>
                </a:lnTo>
                <a:lnTo>
                  <a:pt x="3243" y="1886"/>
                </a:lnTo>
                <a:lnTo>
                  <a:pt x="3256" y="1924"/>
                </a:lnTo>
                <a:lnTo>
                  <a:pt x="3265" y="1966"/>
                </a:lnTo>
                <a:lnTo>
                  <a:pt x="3269" y="2010"/>
                </a:lnTo>
                <a:lnTo>
                  <a:pt x="3268" y="2058"/>
                </a:lnTo>
                <a:lnTo>
                  <a:pt x="3261" y="2106"/>
                </a:lnTo>
                <a:lnTo>
                  <a:pt x="3247" y="2153"/>
                </a:lnTo>
                <a:lnTo>
                  <a:pt x="3228" y="2199"/>
                </a:lnTo>
                <a:lnTo>
                  <a:pt x="3202" y="2244"/>
                </a:lnTo>
                <a:lnTo>
                  <a:pt x="3171" y="2289"/>
                </a:lnTo>
                <a:lnTo>
                  <a:pt x="3181" y="2318"/>
                </a:lnTo>
                <a:lnTo>
                  <a:pt x="3189" y="2352"/>
                </a:lnTo>
                <a:lnTo>
                  <a:pt x="3196" y="2390"/>
                </a:lnTo>
                <a:lnTo>
                  <a:pt x="3200" y="2431"/>
                </a:lnTo>
                <a:lnTo>
                  <a:pt x="3200" y="2461"/>
                </a:lnTo>
                <a:lnTo>
                  <a:pt x="3198" y="2494"/>
                </a:lnTo>
                <a:lnTo>
                  <a:pt x="3194" y="2529"/>
                </a:lnTo>
                <a:lnTo>
                  <a:pt x="3186" y="2566"/>
                </a:lnTo>
                <a:lnTo>
                  <a:pt x="3175" y="2603"/>
                </a:lnTo>
                <a:lnTo>
                  <a:pt x="3158" y="2642"/>
                </a:lnTo>
                <a:lnTo>
                  <a:pt x="3138" y="2680"/>
                </a:lnTo>
                <a:lnTo>
                  <a:pt x="3111" y="2718"/>
                </a:lnTo>
                <a:lnTo>
                  <a:pt x="3079" y="2757"/>
                </a:lnTo>
                <a:lnTo>
                  <a:pt x="3041" y="2796"/>
                </a:lnTo>
                <a:lnTo>
                  <a:pt x="3044" y="2826"/>
                </a:lnTo>
                <a:lnTo>
                  <a:pt x="3045" y="2860"/>
                </a:lnTo>
                <a:lnTo>
                  <a:pt x="3044" y="2897"/>
                </a:lnTo>
                <a:lnTo>
                  <a:pt x="3038" y="2937"/>
                </a:lnTo>
                <a:lnTo>
                  <a:pt x="3029" y="2979"/>
                </a:lnTo>
                <a:lnTo>
                  <a:pt x="3013" y="3022"/>
                </a:lnTo>
                <a:lnTo>
                  <a:pt x="2993" y="3066"/>
                </a:lnTo>
                <a:lnTo>
                  <a:pt x="2968" y="3105"/>
                </a:lnTo>
                <a:lnTo>
                  <a:pt x="2940" y="3141"/>
                </a:lnTo>
                <a:lnTo>
                  <a:pt x="2906" y="3175"/>
                </a:lnTo>
                <a:lnTo>
                  <a:pt x="2869" y="3206"/>
                </a:lnTo>
                <a:lnTo>
                  <a:pt x="2827" y="3235"/>
                </a:lnTo>
                <a:lnTo>
                  <a:pt x="2781" y="3261"/>
                </a:lnTo>
                <a:lnTo>
                  <a:pt x="2731" y="3284"/>
                </a:lnTo>
                <a:lnTo>
                  <a:pt x="2677" y="3304"/>
                </a:lnTo>
                <a:lnTo>
                  <a:pt x="2618" y="3323"/>
                </a:lnTo>
                <a:lnTo>
                  <a:pt x="2556" y="3338"/>
                </a:lnTo>
                <a:lnTo>
                  <a:pt x="2499" y="3348"/>
                </a:lnTo>
                <a:lnTo>
                  <a:pt x="2437" y="3357"/>
                </a:lnTo>
                <a:lnTo>
                  <a:pt x="2372" y="3363"/>
                </a:lnTo>
                <a:lnTo>
                  <a:pt x="2302" y="3366"/>
                </a:lnTo>
                <a:lnTo>
                  <a:pt x="2228" y="3367"/>
                </a:lnTo>
                <a:lnTo>
                  <a:pt x="2154" y="3366"/>
                </a:lnTo>
                <a:lnTo>
                  <a:pt x="2075" y="3363"/>
                </a:lnTo>
                <a:lnTo>
                  <a:pt x="1993" y="3358"/>
                </a:lnTo>
                <a:lnTo>
                  <a:pt x="1920" y="3359"/>
                </a:lnTo>
                <a:lnTo>
                  <a:pt x="1848" y="3359"/>
                </a:lnTo>
                <a:lnTo>
                  <a:pt x="1776" y="3358"/>
                </a:lnTo>
                <a:lnTo>
                  <a:pt x="1707" y="3356"/>
                </a:lnTo>
                <a:lnTo>
                  <a:pt x="1638" y="3353"/>
                </a:lnTo>
                <a:lnTo>
                  <a:pt x="1572" y="3350"/>
                </a:lnTo>
                <a:lnTo>
                  <a:pt x="1508" y="3346"/>
                </a:lnTo>
                <a:lnTo>
                  <a:pt x="1447" y="3342"/>
                </a:lnTo>
                <a:lnTo>
                  <a:pt x="1388" y="3338"/>
                </a:lnTo>
                <a:lnTo>
                  <a:pt x="1333" y="3334"/>
                </a:lnTo>
                <a:lnTo>
                  <a:pt x="1282" y="3330"/>
                </a:lnTo>
                <a:lnTo>
                  <a:pt x="1236" y="3326"/>
                </a:lnTo>
                <a:lnTo>
                  <a:pt x="1193" y="3322"/>
                </a:lnTo>
                <a:lnTo>
                  <a:pt x="1156" y="3318"/>
                </a:lnTo>
                <a:lnTo>
                  <a:pt x="1124" y="3315"/>
                </a:lnTo>
                <a:lnTo>
                  <a:pt x="1098" y="3311"/>
                </a:lnTo>
                <a:lnTo>
                  <a:pt x="1077" y="3308"/>
                </a:lnTo>
                <a:lnTo>
                  <a:pt x="1063" y="3307"/>
                </a:lnTo>
                <a:lnTo>
                  <a:pt x="1055" y="3306"/>
                </a:lnTo>
                <a:lnTo>
                  <a:pt x="890" y="3286"/>
                </a:lnTo>
                <a:lnTo>
                  <a:pt x="860" y="3304"/>
                </a:lnTo>
                <a:lnTo>
                  <a:pt x="828" y="3320"/>
                </a:lnTo>
                <a:lnTo>
                  <a:pt x="794" y="3331"/>
                </a:lnTo>
                <a:lnTo>
                  <a:pt x="758" y="3337"/>
                </a:lnTo>
                <a:lnTo>
                  <a:pt x="721" y="3340"/>
                </a:lnTo>
                <a:lnTo>
                  <a:pt x="293" y="3340"/>
                </a:lnTo>
                <a:lnTo>
                  <a:pt x="249" y="3337"/>
                </a:lnTo>
                <a:lnTo>
                  <a:pt x="208" y="3328"/>
                </a:lnTo>
                <a:lnTo>
                  <a:pt x="169" y="3312"/>
                </a:lnTo>
                <a:lnTo>
                  <a:pt x="133" y="3293"/>
                </a:lnTo>
                <a:lnTo>
                  <a:pt x="100" y="3268"/>
                </a:lnTo>
                <a:lnTo>
                  <a:pt x="72" y="3239"/>
                </a:lnTo>
                <a:lnTo>
                  <a:pt x="47" y="3206"/>
                </a:lnTo>
                <a:lnTo>
                  <a:pt x="27" y="3170"/>
                </a:lnTo>
                <a:lnTo>
                  <a:pt x="12" y="3131"/>
                </a:lnTo>
                <a:lnTo>
                  <a:pt x="3" y="3090"/>
                </a:lnTo>
                <a:lnTo>
                  <a:pt x="0" y="3047"/>
                </a:lnTo>
                <a:lnTo>
                  <a:pt x="0" y="1902"/>
                </a:lnTo>
                <a:lnTo>
                  <a:pt x="3" y="1859"/>
                </a:lnTo>
                <a:lnTo>
                  <a:pt x="12" y="1818"/>
                </a:lnTo>
                <a:lnTo>
                  <a:pt x="27" y="1779"/>
                </a:lnTo>
                <a:lnTo>
                  <a:pt x="47" y="1743"/>
                </a:lnTo>
                <a:lnTo>
                  <a:pt x="72" y="1711"/>
                </a:lnTo>
                <a:lnTo>
                  <a:pt x="100" y="1682"/>
                </a:lnTo>
                <a:lnTo>
                  <a:pt x="133" y="1657"/>
                </a:lnTo>
                <a:lnTo>
                  <a:pt x="169" y="1637"/>
                </a:lnTo>
                <a:lnTo>
                  <a:pt x="208" y="1622"/>
                </a:lnTo>
                <a:lnTo>
                  <a:pt x="249" y="1613"/>
                </a:lnTo>
                <a:lnTo>
                  <a:pt x="293" y="1609"/>
                </a:lnTo>
                <a:lnTo>
                  <a:pt x="721" y="1609"/>
                </a:lnTo>
                <a:lnTo>
                  <a:pt x="758" y="1612"/>
                </a:lnTo>
                <a:lnTo>
                  <a:pt x="794" y="1618"/>
                </a:lnTo>
                <a:lnTo>
                  <a:pt x="829" y="1630"/>
                </a:lnTo>
                <a:lnTo>
                  <a:pt x="860" y="1645"/>
                </a:lnTo>
                <a:lnTo>
                  <a:pt x="880" y="1605"/>
                </a:lnTo>
                <a:lnTo>
                  <a:pt x="903" y="1564"/>
                </a:lnTo>
                <a:lnTo>
                  <a:pt x="930" y="1521"/>
                </a:lnTo>
                <a:lnTo>
                  <a:pt x="962" y="1479"/>
                </a:lnTo>
                <a:lnTo>
                  <a:pt x="999" y="1438"/>
                </a:lnTo>
                <a:lnTo>
                  <a:pt x="1002" y="1434"/>
                </a:lnTo>
                <a:lnTo>
                  <a:pt x="1006" y="1431"/>
                </a:lnTo>
                <a:lnTo>
                  <a:pt x="1010" y="1428"/>
                </a:lnTo>
                <a:lnTo>
                  <a:pt x="1043" y="1399"/>
                </a:lnTo>
                <a:lnTo>
                  <a:pt x="1076" y="1364"/>
                </a:lnTo>
                <a:lnTo>
                  <a:pt x="1111" y="1324"/>
                </a:lnTo>
                <a:lnTo>
                  <a:pt x="1145" y="1279"/>
                </a:lnTo>
                <a:lnTo>
                  <a:pt x="1179" y="1230"/>
                </a:lnTo>
                <a:lnTo>
                  <a:pt x="1213" y="1178"/>
                </a:lnTo>
                <a:lnTo>
                  <a:pt x="1246" y="1122"/>
                </a:lnTo>
                <a:lnTo>
                  <a:pt x="1280" y="1063"/>
                </a:lnTo>
                <a:lnTo>
                  <a:pt x="1313" y="1004"/>
                </a:lnTo>
                <a:lnTo>
                  <a:pt x="1344" y="942"/>
                </a:lnTo>
                <a:lnTo>
                  <a:pt x="1375" y="881"/>
                </a:lnTo>
                <a:lnTo>
                  <a:pt x="1405" y="819"/>
                </a:lnTo>
                <a:lnTo>
                  <a:pt x="1432" y="758"/>
                </a:lnTo>
                <a:lnTo>
                  <a:pt x="1460" y="698"/>
                </a:lnTo>
                <a:lnTo>
                  <a:pt x="1486" y="640"/>
                </a:lnTo>
                <a:lnTo>
                  <a:pt x="1509" y="584"/>
                </a:lnTo>
                <a:lnTo>
                  <a:pt x="1531" y="532"/>
                </a:lnTo>
                <a:lnTo>
                  <a:pt x="1550" y="483"/>
                </a:lnTo>
                <a:lnTo>
                  <a:pt x="1567" y="437"/>
                </a:lnTo>
                <a:lnTo>
                  <a:pt x="1583" y="398"/>
                </a:lnTo>
                <a:lnTo>
                  <a:pt x="1581" y="375"/>
                </a:lnTo>
                <a:lnTo>
                  <a:pt x="1578" y="347"/>
                </a:lnTo>
                <a:lnTo>
                  <a:pt x="1577" y="318"/>
                </a:lnTo>
                <a:lnTo>
                  <a:pt x="1577" y="286"/>
                </a:lnTo>
                <a:lnTo>
                  <a:pt x="1578" y="252"/>
                </a:lnTo>
                <a:lnTo>
                  <a:pt x="1582" y="217"/>
                </a:lnTo>
                <a:lnTo>
                  <a:pt x="1587" y="183"/>
                </a:lnTo>
                <a:lnTo>
                  <a:pt x="1596" y="150"/>
                </a:lnTo>
                <a:lnTo>
                  <a:pt x="1607" y="118"/>
                </a:lnTo>
                <a:lnTo>
                  <a:pt x="1623" y="88"/>
                </a:lnTo>
                <a:lnTo>
                  <a:pt x="1642" y="62"/>
                </a:lnTo>
                <a:lnTo>
                  <a:pt x="1665" y="40"/>
                </a:lnTo>
                <a:lnTo>
                  <a:pt x="1689" y="23"/>
                </a:lnTo>
                <a:lnTo>
                  <a:pt x="1717" y="10"/>
                </a:lnTo>
                <a:lnTo>
                  <a:pt x="1747" y="2"/>
                </a:lnTo>
                <a:lnTo>
                  <a:pt x="177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16" name="Group 237"/>
          <p:cNvGrpSpPr/>
          <p:nvPr/>
        </p:nvGrpSpPr>
        <p:grpSpPr>
          <a:xfrm>
            <a:off x="6560333" y="2514749"/>
            <a:ext cx="538163" cy="501651"/>
            <a:chOff x="3479800" y="3486150"/>
            <a:chExt cx="538163" cy="501651"/>
          </a:xfrm>
          <a:solidFill>
            <a:srgbClr val="000000"/>
          </a:solidFill>
        </p:grpSpPr>
        <p:sp>
          <p:nvSpPr>
            <p:cNvPr id="2017" name="Freeform 189"/>
            <p:cNvSpPr>
              <a:spLocks/>
            </p:cNvSpPr>
            <p:nvPr/>
          </p:nvSpPr>
          <p:spPr bwMode="auto">
            <a:xfrm>
              <a:off x="3479800" y="3678238"/>
              <a:ext cx="333375" cy="309563"/>
            </a:xfrm>
            <a:custGeom>
              <a:avLst/>
              <a:gdLst>
                <a:gd name="T0" fmla="*/ 1097 w 2098"/>
                <a:gd name="T1" fmla="*/ 13 h 1954"/>
                <a:gd name="T2" fmla="*/ 1136 w 2098"/>
                <a:gd name="T3" fmla="*/ 63 h 1954"/>
                <a:gd name="T4" fmla="*/ 1136 w 2098"/>
                <a:gd name="T5" fmla="*/ 125 h 1954"/>
                <a:gd name="T6" fmla="*/ 306 w 2098"/>
                <a:gd name="T7" fmla="*/ 969 h 1954"/>
                <a:gd name="T8" fmla="*/ 228 w 2098"/>
                <a:gd name="T9" fmla="*/ 1079 h 1954"/>
                <a:gd name="T10" fmla="*/ 193 w 2098"/>
                <a:gd name="T11" fmla="*/ 1205 h 1954"/>
                <a:gd name="T12" fmla="*/ 200 w 2098"/>
                <a:gd name="T13" fmla="*/ 1334 h 1954"/>
                <a:gd name="T14" fmla="*/ 249 w 2098"/>
                <a:gd name="T15" fmla="*/ 1455 h 1954"/>
                <a:gd name="T16" fmla="*/ 428 w 2098"/>
                <a:gd name="T17" fmla="*/ 1649 h 1954"/>
                <a:gd name="T18" fmla="*/ 538 w 2098"/>
                <a:gd name="T19" fmla="*/ 1726 h 1954"/>
                <a:gd name="T20" fmla="*/ 664 w 2098"/>
                <a:gd name="T21" fmla="*/ 1761 h 1954"/>
                <a:gd name="T22" fmla="*/ 792 w 2098"/>
                <a:gd name="T23" fmla="*/ 1754 h 1954"/>
                <a:gd name="T24" fmla="*/ 914 w 2098"/>
                <a:gd name="T25" fmla="*/ 1705 h 1954"/>
                <a:gd name="T26" fmla="*/ 1794 w 2098"/>
                <a:gd name="T27" fmla="*/ 840 h 1954"/>
                <a:gd name="T28" fmla="*/ 1871 w 2098"/>
                <a:gd name="T29" fmla="*/ 730 h 1954"/>
                <a:gd name="T30" fmla="*/ 1907 w 2098"/>
                <a:gd name="T31" fmla="*/ 605 h 1954"/>
                <a:gd name="T32" fmla="*/ 1900 w 2098"/>
                <a:gd name="T33" fmla="*/ 476 h 1954"/>
                <a:gd name="T34" fmla="*/ 1850 w 2098"/>
                <a:gd name="T35" fmla="*/ 354 h 1954"/>
                <a:gd name="T36" fmla="*/ 1780 w 2098"/>
                <a:gd name="T37" fmla="*/ 266 h 1954"/>
                <a:gd name="T38" fmla="*/ 1766 w 2098"/>
                <a:gd name="T39" fmla="*/ 205 h 1954"/>
                <a:gd name="T40" fmla="*/ 1794 w 2098"/>
                <a:gd name="T41" fmla="*/ 148 h 1954"/>
                <a:gd name="T42" fmla="*/ 1850 w 2098"/>
                <a:gd name="T43" fmla="*/ 122 h 1954"/>
                <a:gd name="T44" fmla="*/ 1911 w 2098"/>
                <a:gd name="T45" fmla="*/ 135 h 1954"/>
                <a:gd name="T46" fmla="*/ 1999 w 2098"/>
                <a:gd name="T47" fmla="*/ 234 h 1954"/>
                <a:gd name="T48" fmla="*/ 2070 w 2098"/>
                <a:gd name="T49" fmla="*/ 379 h 1954"/>
                <a:gd name="T50" fmla="*/ 2098 w 2098"/>
                <a:gd name="T51" fmla="*/ 536 h 1954"/>
                <a:gd name="T52" fmla="*/ 2084 w 2098"/>
                <a:gd name="T53" fmla="*/ 693 h 1954"/>
                <a:gd name="T54" fmla="*/ 2028 w 2098"/>
                <a:gd name="T55" fmla="*/ 843 h 1954"/>
                <a:gd name="T56" fmla="*/ 1928 w 2098"/>
                <a:gd name="T57" fmla="*/ 974 h 1954"/>
                <a:gd name="T58" fmla="*/ 1039 w 2098"/>
                <a:gd name="T59" fmla="*/ 1850 h 1954"/>
                <a:gd name="T60" fmla="*/ 903 w 2098"/>
                <a:gd name="T61" fmla="*/ 1920 h 1954"/>
                <a:gd name="T62" fmla="*/ 756 w 2098"/>
                <a:gd name="T63" fmla="*/ 1952 h 1954"/>
                <a:gd name="T64" fmla="*/ 607 w 2098"/>
                <a:gd name="T65" fmla="*/ 1944 h 1954"/>
                <a:gd name="T66" fmla="*/ 463 w 2098"/>
                <a:gd name="T67" fmla="*/ 1900 h 1954"/>
                <a:gd name="T68" fmla="*/ 333 w 2098"/>
                <a:gd name="T69" fmla="*/ 1819 h 1954"/>
                <a:gd name="T70" fmla="*/ 132 w 2098"/>
                <a:gd name="T71" fmla="*/ 1618 h 1954"/>
                <a:gd name="T72" fmla="*/ 44 w 2098"/>
                <a:gd name="T73" fmla="*/ 1472 h 1954"/>
                <a:gd name="T74" fmla="*/ 3 w 2098"/>
                <a:gd name="T75" fmla="*/ 1306 h 1954"/>
                <a:gd name="T76" fmla="*/ 11 w 2098"/>
                <a:gd name="T77" fmla="*/ 1133 h 1954"/>
                <a:gd name="T78" fmla="*/ 69 w 2098"/>
                <a:gd name="T79" fmla="*/ 973 h 1954"/>
                <a:gd name="T80" fmla="*/ 171 w 2098"/>
                <a:gd name="T81" fmla="*/ 835 h 1954"/>
                <a:gd name="T82" fmla="*/ 1016 w 2098"/>
                <a:gd name="T83" fmla="*/ 4 h 1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98" h="1954">
                  <a:moveTo>
                    <a:pt x="1057" y="0"/>
                  </a:moveTo>
                  <a:lnTo>
                    <a:pt x="1078" y="4"/>
                  </a:lnTo>
                  <a:lnTo>
                    <a:pt x="1097" y="13"/>
                  </a:lnTo>
                  <a:lnTo>
                    <a:pt x="1114" y="27"/>
                  </a:lnTo>
                  <a:lnTo>
                    <a:pt x="1128" y="44"/>
                  </a:lnTo>
                  <a:lnTo>
                    <a:pt x="1136" y="63"/>
                  </a:lnTo>
                  <a:lnTo>
                    <a:pt x="1142" y="83"/>
                  </a:lnTo>
                  <a:lnTo>
                    <a:pt x="1142" y="104"/>
                  </a:lnTo>
                  <a:lnTo>
                    <a:pt x="1136" y="125"/>
                  </a:lnTo>
                  <a:lnTo>
                    <a:pt x="1128" y="144"/>
                  </a:lnTo>
                  <a:lnTo>
                    <a:pt x="1114" y="161"/>
                  </a:lnTo>
                  <a:lnTo>
                    <a:pt x="306" y="969"/>
                  </a:lnTo>
                  <a:lnTo>
                    <a:pt x="275" y="1003"/>
                  </a:lnTo>
                  <a:lnTo>
                    <a:pt x="249" y="1040"/>
                  </a:lnTo>
                  <a:lnTo>
                    <a:pt x="228" y="1079"/>
                  </a:lnTo>
                  <a:lnTo>
                    <a:pt x="211" y="1120"/>
                  </a:lnTo>
                  <a:lnTo>
                    <a:pt x="200" y="1162"/>
                  </a:lnTo>
                  <a:lnTo>
                    <a:pt x="193" y="1205"/>
                  </a:lnTo>
                  <a:lnTo>
                    <a:pt x="191" y="1248"/>
                  </a:lnTo>
                  <a:lnTo>
                    <a:pt x="193" y="1292"/>
                  </a:lnTo>
                  <a:lnTo>
                    <a:pt x="200" y="1334"/>
                  </a:lnTo>
                  <a:lnTo>
                    <a:pt x="211" y="1376"/>
                  </a:lnTo>
                  <a:lnTo>
                    <a:pt x="228" y="1416"/>
                  </a:lnTo>
                  <a:lnTo>
                    <a:pt x="249" y="1455"/>
                  </a:lnTo>
                  <a:lnTo>
                    <a:pt x="275" y="1492"/>
                  </a:lnTo>
                  <a:lnTo>
                    <a:pt x="306" y="1527"/>
                  </a:lnTo>
                  <a:lnTo>
                    <a:pt x="428" y="1649"/>
                  </a:lnTo>
                  <a:lnTo>
                    <a:pt x="462" y="1679"/>
                  </a:lnTo>
                  <a:lnTo>
                    <a:pt x="499" y="1705"/>
                  </a:lnTo>
                  <a:lnTo>
                    <a:pt x="538" y="1726"/>
                  </a:lnTo>
                  <a:lnTo>
                    <a:pt x="578" y="1743"/>
                  </a:lnTo>
                  <a:lnTo>
                    <a:pt x="620" y="1754"/>
                  </a:lnTo>
                  <a:lnTo>
                    <a:pt x="664" y="1761"/>
                  </a:lnTo>
                  <a:lnTo>
                    <a:pt x="707" y="1764"/>
                  </a:lnTo>
                  <a:lnTo>
                    <a:pt x="750" y="1761"/>
                  </a:lnTo>
                  <a:lnTo>
                    <a:pt x="792" y="1754"/>
                  </a:lnTo>
                  <a:lnTo>
                    <a:pt x="835" y="1743"/>
                  </a:lnTo>
                  <a:lnTo>
                    <a:pt x="875" y="1726"/>
                  </a:lnTo>
                  <a:lnTo>
                    <a:pt x="914" y="1705"/>
                  </a:lnTo>
                  <a:lnTo>
                    <a:pt x="951" y="1679"/>
                  </a:lnTo>
                  <a:lnTo>
                    <a:pt x="985" y="1649"/>
                  </a:lnTo>
                  <a:lnTo>
                    <a:pt x="1794" y="840"/>
                  </a:lnTo>
                  <a:lnTo>
                    <a:pt x="1825" y="806"/>
                  </a:lnTo>
                  <a:lnTo>
                    <a:pt x="1850" y="769"/>
                  </a:lnTo>
                  <a:lnTo>
                    <a:pt x="1871" y="730"/>
                  </a:lnTo>
                  <a:lnTo>
                    <a:pt x="1888" y="689"/>
                  </a:lnTo>
                  <a:lnTo>
                    <a:pt x="1900" y="648"/>
                  </a:lnTo>
                  <a:lnTo>
                    <a:pt x="1907" y="605"/>
                  </a:lnTo>
                  <a:lnTo>
                    <a:pt x="1909" y="561"/>
                  </a:lnTo>
                  <a:lnTo>
                    <a:pt x="1907" y="518"/>
                  </a:lnTo>
                  <a:lnTo>
                    <a:pt x="1900" y="476"/>
                  </a:lnTo>
                  <a:lnTo>
                    <a:pt x="1888" y="434"/>
                  </a:lnTo>
                  <a:lnTo>
                    <a:pt x="1871" y="393"/>
                  </a:lnTo>
                  <a:lnTo>
                    <a:pt x="1850" y="354"/>
                  </a:lnTo>
                  <a:lnTo>
                    <a:pt x="1825" y="317"/>
                  </a:lnTo>
                  <a:lnTo>
                    <a:pt x="1794" y="282"/>
                  </a:lnTo>
                  <a:lnTo>
                    <a:pt x="1780" y="266"/>
                  </a:lnTo>
                  <a:lnTo>
                    <a:pt x="1771" y="246"/>
                  </a:lnTo>
                  <a:lnTo>
                    <a:pt x="1766" y="226"/>
                  </a:lnTo>
                  <a:lnTo>
                    <a:pt x="1766" y="205"/>
                  </a:lnTo>
                  <a:lnTo>
                    <a:pt x="1771" y="184"/>
                  </a:lnTo>
                  <a:lnTo>
                    <a:pt x="1780" y="166"/>
                  </a:lnTo>
                  <a:lnTo>
                    <a:pt x="1794" y="148"/>
                  </a:lnTo>
                  <a:lnTo>
                    <a:pt x="1811" y="135"/>
                  </a:lnTo>
                  <a:lnTo>
                    <a:pt x="1830" y="126"/>
                  </a:lnTo>
                  <a:lnTo>
                    <a:pt x="1850" y="122"/>
                  </a:lnTo>
                  <a:lnTo>
                    <a:pt x="1871" y="122"/>
                  </a:lnTo>
                  <a:lnTo>
                    <a:pt x="1892" y="126"/>
                  </a:lnTo>
                  <a:lnTo>
                    <a:pt x="1911" y="135"/>
                  </a:lnTo>
                  <a:lnTo>
                    <a:pt x="1928" y="148"/>
                  </a:lnTo>
                  <a:lnTo>
                    <a:pt x="1966" y="191"/>
                  </a:lnTo>
                  <a:lnTo>
                    <a:pt x="1999" y="234"/>
                  </a:lnTo>
                  <a:lnTo>
                    <a:pt x="2028" y="281"/>
                  </a:lnTo>
                  <a:lnTo>
                    <a:pt x="2050" y="330"/>
                  </a:lnTo>
                  <a:lnTo>
                    <a:pt x="2070" y="379"/>
                  </a:lnTo>
                  <a:lnTo>
                    <a:pt x="2084" y="431"/>
                  </a:lnTo>
                  <a:lnTo>
                    <a:pt x="2094" y="482"/>
                  </a:lnTo>
                  <a:lnTo>
                    <a:pt x="2098" y="536"/>
                  </a:lnTo>
                  <a:lnTo>
                    <a:pt x="2098" y="588"/>
                  </a:lnTo>
                  <a:lnTo>
                    <a:pt x="2094" y="641"/>
                  </a:lnTo>
                  <a:lnTo>
                    <a:pt x="2084" y="693"/>
                  </a:lnTo>
                  <a:lnTo>
                    <a:pt x="2070" y="744"/>
                  </a:lnTo>
                  <a:lnTo>
                    <a:pt x="2050" y="794"/>
                  </a:lnTo>
                  <a:lnTo>
                    <a:pt x="2028" y="843"/>
                  </a:lnTo>
                  <a:lnTo>
                    <a:pt x="1999" y="889"/>
                  </a:lnTo>
                  <a:lnTo>
                    <a:pt x="1966" y="933"/>
                  </a:lnTo>
                  <a:lnTo>
                    <a:pt x="1928" y="974"/>
                  </a:lnTo>
                  <a:lnTo>
                    <a:pt x="1120" y="1783"/>
                  </a:lnTo>
                  <a:lnTo>
                    <a:pt x="1081" y="1819"/>
                  </a:lnTo>
                  <a:lnTo>
                    <a:pt x="1039" y="1850"/>
                  </a:lnTo>
                  <a:lnTo>
                    <a:pt x="995" y="1878"/>
                  </a:lnTo>
                  <a:lnTo>
                    <a:pt x="950" y="1900"/>
                  </a:lnTo>
                  <a:lnTo>
                    <a:pt x="903" y="1920"/>
                  </a:lnTo>
                  <a:lnTo>
                    <a:pt x="855" y="1934"/>
                  </a:lnTo>
                  <a:lnTo>
                    <a:pt x="806" y="1944"/>
                  </a:lnTo>
                  <a:lnTo>
                    <a:pt x="756" y="1952"/>
                  </a:lnTo>
                  <a:lnTo>
                    <a:pt x="707" y="1954"/>
                  </a:lnTo>
                  <a:lnTo>
                    <a:pt x="656" y="1952"/>
                  </a:lnTo>
                  <a:lnTo>
                    <a:pt x="607" y="1944"/>
                  </a:lnTo>
                  <a:lnTo>
                    <a:pt x="558" y="1934"/>
                  </a:lnTo>
                  <a:lnTo>
                    <a:pt x="510" y="1920"/>
                  </a:lnTo>
                  <a:lnTo>
                    <a:pt x="463" y="1900"/>
                  </a:lnTo>
                  <a:lnTo>
                    <a:pt x="417" y="1878"/>
                  </a:lnTo>
                  <a:lnTo>
                    <a:pt x="374" y="1850"/>
                  </a:lnTo>
                  <a:lnTo>
                    <a:pt x="333" y="1819"/>
                  </a:lnTo>
                  <a:lnTo>
                    <a:pt x="293" y="1783"/>
                  </a:lnTo>
                  <a:lnTo>
                    <a:pt x="171" y="1661"/>
                  </a:lnTo>
                  <a:lnTo>
                    <a:pt x="132" y="1618"/>
                  </a:lnTo>
                  <a:lnTo>
                    <a:pt x="98" y="1572"/>
                  </a:lnTo>
                  <a:lnTo>
                    <a:pt x="68" y="1523"/>
                  </a:lnTo>
                  <a:lnTo>
                    <a:pt x="44" y="1472"/>
                  </a:lnTo>
                  <a:lnTo>
                    <a:pt x="25" y="1418"/>
                  </a:lnTo>
                  <a:lnTo>
                    <a:pt x="11" y="1363"/>
                  </a:lnTo>
                  <a:lnTo>
                    <a:pt x="3" y="1306"/>
                  </a:lnTo>
                  <a:lnTo>
                    <a:pt x="0" y="1248"/>
                  </a:lnTo>
                  <a:lnTo>
                    <a:pt x="3" y="1190"/>
                  </a:lnTo>
                  <a:lnTo>
                    <a:pt x="11" y="1133"/>
                  </a:lnTo>
                  <a:lnTo>
                    <a:pt x="25" y="1077"/>
                  </a:lnTo>
                  <a:lnTo>
                    <a:pt x="44" y="1025"/>
                  </a:lnTo>
                  <a:lnTo>
                    <a:pt x="69" y="973"/>
                  </a:lnTo>
                  <a:lnTo>
                    <a:pt x="98" y="924"/>
                  </a:lnTo>
                  <a:lnTo>
                    <a:pt x="133" y="878"/>
                  </a:lnTo>
                  <a:lnTo>
                    <a:pt x="171" y="835"/>
                  </a:lnTo>
                  <a:lnTo>
                    <a:pt x="980" y="27"/>
                  </a:lnTo>
                  <a:lnTo>
                    <a:pt x="997" y="13"/>
                  </a:lnTo>
                  <a:lnTo>
                    <a:pt x="1016" y="4"/>
                  </a:lnTo>
                  <a:lnTo>
                    <a:pt x="1036" y="0"/>
                  </a:lnTo>
                  <a:lnTo>
                    <a:pt x="10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Freeform 190"/>
            <p:cNvSpPr>
              <a:spLocks/>
            </p:cNvSpPr>
            <p:nvPr/>
          </p:nvSpPr>
          <p:spPr bwMode="auto">
            <a:xfrm>
              <a:off x="3686175" y="3486150"/>
              <a:ext cx="331788" cy="311150"/>
            </a:xfrm>
            <a:custGeom>
              <a:avLst/>
              <a:gdLst>
                <a:gd name="T0" fmla="*/ 1470 w 2098"/>
                <a:gd name="T1" fmla="*/ 5 h 1954"/>
                <a:gd name="T2" fmla="*/ 1624 w 2098"/>
                <a:gd name="T3" fmla="*/ 47 h 1954"/>
                <a:gd name="T4" fmla="*/ 1763 w 2098"/>
                <a:gd name="T5" fmla="*/ 133 h 1954"/>
                <a:gd name="T6" fmla="*/ 1966 w 2098"/>
                <a:gd name="T7" fmla="*/ 335 h 1954"/>
                <a:gd name="T8" fmla="*/ 2054 w 2098"/>
                <a:gd name="T9" fmla="*/ 481 h 1954"/>
                <a:gd name="T10" fmla="*/ 2095 w 2098"/>
                <a:gd name="T11" fmla="*/ 647 h 1954"/>
                <a:gd name="T12" fmla="*/ 2086 w 2098"/>
                <a:gd name="T13" fmla="*/ 820 h 1954"/>
                <a:gd name="T14" fmla="*/ 2029 w 2098"/>
                <a:gd name="T15" fmla="*/ 981 h 1954"/>
                <a:gd name="T16" fmla="*/ 1926 w 2098"/>
                <a:gd name="T17" fmla="*/ 1119 h 1954"/>
                <a:gd name="T18" fmla="*/ 1086 w 2098"/>
                <a:gd name="T19" fmla="*/ 1948 h 1954"/>
                <a:gd name="T20" fmla="*/ 1032 w 2098"/>
                <a:gd name="T21" fmla="*/ 1953 h 1954"/>
                <a:gd name="T22" fmla="*/ 984 w 2098"/>
                <a:gd name="T23" fmla="*/ 1926 h 1954"/>
                <a:gd name="T24" fmla="*/ 956 w 2098"/>
                <a:gd name="T25" fmla="*/ 1869 h 1954"/>
                <a:gd name="T26" fmla="*/ 971 w 2098"/>
                <a:gd name="T27" fmla="*/ 1809 h 1954"/>
                <a:gd name="T28" fmla="*/ 1823 w 2098"/>
                <a:gd name="T29" fmla="*/ 950 h 1954"/>
                <a:gd name="T30" fmla="*/ 1887 w 2098"/>
                <a:gd name="T31" fmla="*/ 833 h 1954"/>
                <a:gd name="T32" fmla="*/ 1907 w 2098"/>
                <a:gd name="T33" fmla="*/ 705 h 1954"/>
                <a:gd name="T34" fmla="*/ 1887 w 2098"/>
                <a:gd name="T35" fmla="*/ 577 h 1954"/>
                <a:gd name="T36" fmla="*/ 1823 w 2098"/>
                <a:gd name="T37" fmla="*/ 460 h 1954"/>
                <a:gd name="T38" fmla="*/ 1636 w 2098"/>
                <a:gd name="T39" fmla="*/ 274 h 1954"/>
                <a:gd name="T40" fmla="*/ 1520 w 2098"/>
                <a:gd name="T41" fmla="*/ 210 h 1954"/>
                <a:gd name="T42" fmla="*/ 1392 w 2098"/>
                <a:gd name="T43" fmla="*/ 190 h 1954"/>
                <a:gd name="T44" fmla="*/ 1263 w 2098"/>
                <a:gd name="T45" fmla="*/ 210 h 1954"/>
                <a:gd name="T46" fmla="*/ 1147 w 2098"/>
                <a:gd name="T47" fmla="*/ 274 h 1954"/>
                <a:gd name="T48" fmla="*/ 274 w 2098"/>
                <a:gd name="T49" fmla="*/ 1147 h 1954"/>
                <a:gd name="T50" fmla="*/ 210 w 2098"/>
                <a:gd name="T51" fmla="*/ 1264 h 1954"/>
                <a:gd name="T52" fmla="*/ 189 w 2098"/>
                <a:gd name="T53" fmla="*/ 1391 h 1954"/>
                <a:gd name="T54" fmla="*/ 210 w 2098"/>
                <a:gd name="T55" fmla="*/ 1519 h 1954"/>
                <a:gd name="T56" fmla="*/ 274 w 2098"/>
                <a:gd name="T57" fmla="*/ 1636 h 1954"/>
                <a:gd name="T58" fmla="*/ 327 w 2098"/>
                <a:gd name="T59" fmla="*/ 1707 h 1954"/>
                <a:gd name="T60" fmla="*/ 327 w 2098"/>
                <a:gd name="T61" fmla="*/ 1768 h 1954"/>
                <a:gd name="T62" fmla="*/ 288 w 2098"/>
                <a:gd name="T63" fmla="*/ 1818 h 1954"/>
                <a:gd name="T64" fmla="*/ 227 w 2098"/>
                <a:gd name="T65" fmla="*/ 1832 h 1954"/>
                <a:gd name="T66" fmla="*/ 170 w 2098"/>
                <a:gd name="T67" fmla="*/ 1804 h 1954"/>
                <a:gd name="T68" fmla="*/ 71 w 2098"/>
                <a:gd name="T69" fmla="*/ 1673 h 1954"/>
                <a:gd name="T70" fmla="*/ 15 w 2098"/>
                <a:gd name="T71" fmla="*/ 1522 h 1954"/>
                <a:gd name="T72" fmla="*/ 0 w 2098"/>
                <a:gd name="T73" fmla="*/ 1365 h 1954"/>
                <a:gd name="T74" fmla="*/ 28 w 2098"/>
                <a:gd name="T75" fmla="*/ 1209 h 1954"/>
                <a:gd name="T76" fmla="*/ 99 w 2098"/>
                <a:gd name="T77" fmla="*/ 1064 h 1954"/>
                <a:gd name="T78" fmla="*/ 978 w 2098"/>
                <a:gd name="T79" fmla="*/ 170 h 1954"/>
                <a:gd name="T80" fmla="*/ 1111 w 2098"/>
                <a:gd name="T81" fmla="*/ 71 h 1954"/>
                <a:gd name="T82" fmla="*/ 1260 w 2098"/>
                <a:gd name="T83" fmla="*/ 15 h 1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98" h="1954">
                  <a:moveTo>
                    <a:pt x="1365" y="0"/>
                  </a:moveTo>
                  <a:lnTo>
                    <a:pt x="1418" y="0"/>
                  </a:lnTo>
                  <a:lnTo>
                    <a:pt x="1470" y="5"/>
                  </a:lnTo>
                  <a:lnTo>
                    <a:pt x="1523" y="15"/>
                  </a:lnTo>
                  <a:lnTo>
                    <a:pt x="1574" y="29"/>
                  </a:lnTo>
                  <a:lnTo>
                    <a:pt x="1624" y="47"/>
                  </a:lnTo>
                  <a:lnTo>
                    <a:pt x="1672" y="71"/>
                  </a:lnTo>
                  <a:lnTo>
                    <a:pt x="1719" y="100"/>
                  </a:lnTo>
                  <a:lnTo>
                    <a:pt x="1763" y="133"/>
                  </a:lnTo>
                  <a:lnTo>
                    <a:pt x="1805" y="170"/>
                  </a:lnTo>
                  <a:lnTo>
                    <a:pt x="1927" y="292"/>
                  </a:lnTo>
                  <a:lnTo>
                    <a:pt x="1966" y="335"/>
                  </a:lnTo>
                  <a:lnTo>
                    <a:pt x="2000" y="381"/>
                  </a:lnTo>
                  <a:lnTo>
                    <a:pt x="2029" y="430"/>
                  </a:lnTo>
                  <a:lnTo>
                    <a:pt x="2054" y="481"/>
                  </a:lnTo>
                  <a:lnTo>
                    <a:pt x="2072" y="535"/>
                  </a:lnTo>
                  <a:lnTo>
                    <a:pt x="2086" y="590"/>
                  </a:lnTo>
                  <a:lnTo>
                    <a:pt x="2095" y="647"/>
                  </a:lnTo>
                  <a:lnTo>
                    <a:pt x="2098" y="705"/>
                  </a:lnTo>
                  <a:lnTo>
                    <a:pt x="2095" y="763"/>
                  </a:lnTo>
                  <a:lnTo>
                    <a:pt x="2086" y="820"/>
                  </a:lnTo>
                  <a:lnTo>
                    <a:pt x="2072" y="875"/>
                  </a:lnTo>
                  <a:lnTo>
                    <a:pt x="2052" y="929"/>
                  </a:lnTo>
                  <a:lnTo>
                    <a:pt x="2029" y="981"/>
                  </a:lnTo>
                  <a:lnTo>
                    <a:pt x="1999" y="1029"/>
                  </a:lnTo>
                  <a:lnTo>
                    <a:pt x="1965" y="1075"/>
                  </a:lnTo>
                  <a:lnTo>
                    <a:pt x="1926" y="1119"/>
                  </a:lnTo>
                  <a:lnTo>
                    <a:pt x="1118" y="1926"/>
                  </a:lnTo>
                  <a:lnTo>
                    <a:pt x="1103" y="1938"/>
                  </a:lnTo>
                  <a:lnTo>
                    <a:pt x="1086" y="1948"/>
                  </a:lnTo>
                  <a:lnTo>
                    <a:pt x="1069" y="1953"/>
                  </a:lnTo>
                  <a:lnTo>
                    <a:pt x="1051" y="1954"/>
                  </a:lnTo>
                  <a:lnTo>
                    <a:pt x="1032" y="1953"/>
                  </a:lnTo>
                  <a:lnTo>
                    <a:pt x="1015" y="1947"/>
                  </a:lnTo>
                  <a:lnTo>
                    <a:pt x="998" y="1938"/>
                  </a:lnTo>
                  <a:lnTo>
                    <a:pt x="984" y="1926"/>
                  </a:lnTo>
                  <a:lnTo>
                    <a:pt x="971" y="1908"/>
                  </a:lnTo>
                  <a:lnTo>
                    <a:pt x="961" y="1890"/>
                  </a:lnTo>
                  <a:lnTo>
                    <a:pt x="956" y="1869"/>
                  </a:lnTo>
                  <a:lnTo>
                    <a:pt x="956" y="1849"/>
                  </a:lnTo>
                  <a:lnTo>
                    <a:pt x="961" y="1828"/>
                  </a:lnTo>
                  <a:lnTo>
                    <a:pt x="971" y="1809"/>
                  </a:lnTo>
                  <a:lnTo>
                    <a:pt x="984" y="1792"/>
                  </a:lnTo>
                  <a:lnTo>
                    <a:pt x="1792" y="984"/>
                  </a:lnTo>
                  <a:lnTo>
                    <a:pt x="1823" y="950"/>
                  </a:lnTo>
                  <a:lnTo>
                    <a:pt x="1848" y="913"/>
                  </a:lnTo>
                  <a:lnTo>
                    <a:pt x="1870" y="873"/>
                  </a:lnTo>
                  <a:lnTo>
                    <a:pt x="1887" y="833"/>
                  </a:lnTo>
                  <a:lnTo>
                    <a:pt x="1898" y="791"/>
                  </a:lnTo>
                  <a:lnTo>
                    <a:pt x="1905" y="748"/>
                  </a:lnTo>
                  <a:lnTo>
                    <a:pt x="1907" y="705"/>
                  </a:lnTo>
                  <a:lnTo>
                    <a:pt x="1905" y="662"/>
                  </a:lnTo>
                  <a:lnTo>
                    <a:pt x="1898" y="619"/>
                  </a:lnTo>
                  <a:lnTo>
                    <a:pt x="1887" y="577"/>
                  </a:lnTo>
                  <a:lnTo>
                    <a:pt x="1870" y="537"/>
                  </a:lnTo>
                  <a:lnTo>
                    <a:pt x="1848" y="498"/>
                  </a:lnTo>
                  <a:lnTo>
                    <a:pt x="1823" y="460"/>
                  </a:lnTo>
                  <a:lnTo>
                    <a:pt x="1792" y="426"/>
                  </a:lnTo>
                  <a:lnTo>
                    <a:pt x="1670" y="305"/>
                  </a:lnTo>
                  <a:lnTo>
                    <a:pt x="1636" y="274"/>
                  </a:lnTo>
                  <a:lnTo>
                    <a:pt x="1599" y="248"/>
                  </a:lnTo>
                  <a:lnTo>
                    <a:pt x="1560" y="227"/>
                  </a:lnTo>
                  <a:lnTo>
                    <a:pt x="1520" y="210"/>
                  </a:lnTo>
                  <a:lnTo>
                    <a:pt x="1478" y="199"/>
                  </a:lnTo>
                  <a:lnTo>
                    <a:pt x="1435" y="192"/>
                  </a:lnTo>
                  <a:lnTo>
                    <a:pt x="1392" y="190"/>
                  </a:lnTo>
                  <a:lnTo>
                    <a:pt x="1349" y="192"/>
                  </a:lnTo>
                  <a:lnTo>
                    <a:pt x="1306" y="199"/>
                  </a:lnTo>
                  <a:lnTo>
                    <a:pt x="1263" y="210"/>
                  </a:lnTo>
                  <a:lnTo>
                    <a:pt x="1223" y="227"/>
                  </a:lnTo>
                  <a:lnTo>
                    <a:pt x="1184" y="248"/>
                  </a:lnTo>
                  <a:lnTo>
                    <a:pt x="1147" y="274"/>
                  </a:lnTo>
                  <a:lnTo>
                    <a:pt x="1113" y="305"/>
                  </a:lnTo>
                  <a:lnTo>
                    <a:pt x="304" y="1112"/>
                  </a:lnTo>
                  <a:lnTo>
                    <a:pt x="274" y="1147"/>
                  </a:lnTo>
                  <a:lnTo>
                    <a:pt x="247" y="1183"/>
                  </a:lnTo>
                  <a:lnTo>
                    <a:pt x="227" y="1223"/>
                  </a:lnTo>
                  <a:lnTo>
                    <a:pt x="210" y="1264"/>
                  </a:lnTo>
                  <a:lnTo>
                    <a:pt x="198" y="1305"/>
                  </a:lnTo>
                  <a:lnTo>
                    <a:pt x="192" y="1348"/>
                  </a:lnTo>
                  <a:lnTo>
                    <a:pt x="189" y="1391"/>
                  </a:lnTo>
                  <a:lnTo>
                    <a:pt x="192" y="1435"/>
                  </a:lnTo>
                  <a:lnTo>
                    <a:pt x="198" y="1477"/>
                  </a:lnTo>
                  <a:lnTo>
                    <a:pt x="210" y="1519"/>
                  </a:lnTo>
                  <a:lnTo>
                    <a:pt x="227" y="1560"/>
                  </a:lnTo>
                  <a:lnTo>
                    <a:pt x="247" y="1600"/>
                  </a:lnTo>
                  <a:lnTo>
                    <a:pt x="274" y="1636"/>
                  </a:lnTo>
                  <a:lnTo>
                    <a:pt x="304" y="1671"/>
                  </a:lnTo>
                  <a:lnTo>
                    <a:pt x="318" y="1687"/>
                  </a:lnTo>
                  <a:lnTo>
                    <a:pt x="327" y="1707"/>
                  </a:lnTo>
                  <a:lnTo>
                    <a:pt x="332" y="1727"/>
                  </a:lnTo>
                  <a:lnTo>
                    <a:pt x="332" y="1748"/>
                  </a:lnTo>
                  <a:lnTo>
                    <a:pt x="327" y="1768"/>
                  </a:lnTo>
                  <a:lnTo>
                    <a:pt x="318" y="1787"/>
                  </a:lnTo>
                  <a:lnTo>
                    <a:pt x="304" y="1804"/>
                  </a:lnTo>
                  <a:lnTo>
                    <a:pt x="288" y="1818"/>
                  </a:lnTo>
                  <a:lnTo>
                    <a:pt x="268" y="1827"/>
                  </a:lnTo>
                  <a:lnTo>
                    <a:pt x="247" y="1832"/>
                  </a:lnTo>
                  <a:lnTo>
                    <a:pt x="227" y="1832"/>
                  </a:lnTo>
                  <a:lnTo>
                    <a:pt x="206" y="1827"/>
                  </a:lnTo>
                  <a:lnTo>
                    <a:pt x="188" y="1818"/>
                  </a:lnTo>
                  <a:lnTo>
                    <a:pt x="170" y="1804"/>
                  </a:lnTo>
                  <a:lnTo>
                    <a:pt x="132" y="1763"/>
                  </a:lnTo>
                  <a:lnTo>
                    <a:pt x="99" y="1719"/>
                  </a:lnTo>
                  <a:lnTo>
                    <a:pt x="71" y="1673"/>
                  </a:lnTo>
                  <a:lnTo>
                    <a:pt x="48" y="1624"/>
                  </a:lnTo>
                  <a:lnTo>
                    <a:pt x="28" y="1574"/>
                  </a:lnTo>
                  <a:lnTo>
                    <a:pt x="15" y="1522"/>
                  </a:lnTo>
                  <a:lnTo>
                    <a:pt x="4" y="1471"/>
                  </a:lnTo>
                  <a:lnTo>
                    <a:pt x="0" y="1418"/>
                  </a:lnTo>
                  <a:lnTo>
                    <a:pt x="0" y="1365"/>
                  </a:lnTo>
                  <a:lnTo>
                    <a:pt x="4" y="1312"/>
                  </a:lnTo>
                  <a:lnTo>
                    <a:pt x="15" y="1261"/>
                  </a:lnTo>
                  <a:lnTo>
                    <a:pt x="28" y="1209"/>
                  </a:lnTo>
                  <a:lnTo>
                    <a:pt x="48" y="1159"/>
                  </a:lnTo>
                  <a:lnTo>
                    <a:pt x="71" y="1110"/>
                  </a:lnTo>
                  <a:lnTo>
                    <a:pt x="99" y="1064"/>
                  </a:lnTo>
                  <a:lnTo>
                    <a:pt x="132" y="1020"/>
                  </a:lnTo>
                  <a:lnTo>
                    <a:pt x="170" y="978"/>
                  </a:lnTo>
                  <a:lnTo>
                    <a:pt x="978" y="170"/>
                  </a:lnTo>
                  <a:lnTo>
                    <a:pt x="1020" y="133"/>
                  </a:lnTo>
                  <a:lnTo>
                    <a:pt x="1064" y="100"/>
                  </a:lnTo>
                  <a:lnTo>
                    <a:pt x="1111" y="71"/>
                  </a:lnTo>
                  <a:lnTo>
                    <a:pt x="1159" y="47"/>
                  </a:lnTo>
                  <a:lnTo>
                    <a:pt x="1210" y="29"/>
                  </a:lnTo>
                  <a:lnTo>
                    <a:pt x="1260" y="15"/>
                  </a:lnTo>
                  <a:lnTo>
                    <a:pt x="1313" y="5"/>
                  </a:lnTo>
                  <a:lnTo>
                    <a:pt x="13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19" name="Group 243"/>
          <p:cNvGrpSpPr/>
          <p:nvPr/>
        </p:nvGrpSpPr>
        <p:grpSpPr>
          <a:xfrm>
            <a:off x="5650239" y="2502843"/>
            <a:ext cx="487363" cy="525463"/>
            <a:chOff x="2611438" y="3475038"/>
            <a:chExt cx="487363" cy="525463"/>
          </a:xfrm>
          <a:solidFill>
            <a:srgbClr val="000000"/>
          </a:solidFill>
        </p:grpSpPr>
        <p:sp>
          <p:nvSpPr>
            <p:cNvPr id="2020" name="Freeform 195"/>
            <p:cNvSpPr>
              <a:spLocks/>
            </p:cNvSpPr>
            <p:nvPr/>
          </p:nvSpPr>
          <p:spPr bwMode="auto">
            <a:xfrm>
              <a:off x="2611438" y="3475038"/>
              <a:ext cx="252413" cy="525463"/>
            </a:xfrm>
            <a:custGeom>
              <a:avLst/>
              <a:gdLst>
                <a:gd name="T0" fmla="*/ 1496 w 1591"/>
                <a:gd name="T1" fmla="*/ 0 h 3311"/>
                <a:gd name="T2" fmla="*/ 1537 w 1591"/>
                <a:gd name="T3" fmla="*/ 10 h 3311"/>
                <a:gd name="T4" fmla="*/ 1570 w 1591"/>
                <a:gd name="T5" fmla="*/ 36 h 3311"/>
                <a:gd name="T6" fmla="*/ 1588 w 1591"/>
                <a:gd name="T7" fmla="*/ 73 h 3311"/>
                <a:gd name="T8" fmla="*/ 1588 w 1591"/>
                <a:gd name="T9" fmla="*/ 117 h 3311"/>
                <a:gd name="T10" fmla="*/ 1570 w 1591"/>
                <a:gd name="T11" fmla="*/ 155 h 3311"/>
                <a:gd name="T12" fmla="*/ 1537 w 1591"/>
                <a:gd name="T13" fmla="*/ 180 h 3311"/>
                <a:gd name="T14" fmla="*/ 1496 w 1591"/>
                <a:gd name="T15" fmla="*/ 190 h 3311"/>
                <a:gd name="T16" fmla="*/ 567 w 1591"/>
                <a:gd name="T17" fmla="*/ 193 h 3311"/>
                <a:gd name="T18" fmla="*/ 473 w 1591"/>
                <a:gd name="T19" fmla="*/ 215 h 3311"/>
                <a:gd name="T20" fmla="*/ 388 w 1591"/>
                <a:gd name="T21" fmla="*/ 257 h 3311"/>
                <a:gd name="T22" fmla="*/ 316 w 1591"/>
                <a:gd name="T23" fmla="*/ 315 h 3311"/>
                <a:gd name="T24" fmla="*/ 257 w 1591"/>
                <a:gd name="T25" fmla="*/ 387 h 3311"/>
                <a:gd name="T26" fmla="*/ 216 w 1591"/>
                <a:gd name="T27" fmla="*/ 472 h 3311"/>
                <a:gd name="T28" fmla="*/ 194 w 1591"/>
                <a:gd name="T29" fmla="*/ 565 h 3311"/>
                <a:gd name="T30" fmla="*/ 191 w 1591"/>
                <a:gd name="T31" fmla="*/ 2696 h 3311"/>
                <a:gd name="T32" fmla="*/ 202 w 1591"/>
                <a:gd name="T33" fmla="*/ 2794 h 3311"/>
                <a:gd name="T34" fmla="*/ 234 w 1591"/>
                <a:gd name="T35" fmla="*/ 2883 h 3311"/>
                <a:gd name="T36" fmla="*/ 284 w 1591"/>
                <a:gd name="T37" fmla="*/ 2962 h 3311"/>
                <a:gd name="T38" fmla="*/ 350 w 1591"/>
                <a:gd name="T39" fmla="*/ 3028 h 3311"/>
                <a:gd name="T40" fmla="*/ 429 w 1591"/>
                <a:gd name="T41" fmla="*/ 3079 h 3311"/>
                <a:gd name="T42" fmla="*/ 518 w 1591"/>
                <a:gd name="T43" fmla="*/ 3110 h 3311"/>
                <a:gd name="T44" fmla="*/ 616 w 1591"/>
                <a:gd name="T45" fmla="*/ 3122 h 3311"/>
                <a:gd name="T46" fmla="*/ 1503 w 1591"/>
                <a:gd name="T47" fmla="*/ 3124 h 3311"/>
                <a:gd name="T48" fmla="*/ 1540 w 1591"/>
                <a:gd name="T49" fmla="*/ 3142 h 3311"/>
                <a:gd name="T50" fmla="*/ 1567 w 1591"/>
                <a:gd name="T51" fmla="*/ 3174 h 3311"/>
                <a:gd name="T52" fmla="*/ 1577 w 1591"/>
                <a:gd name="T53" fmla="*/ 3216 h 3311"/>
                <a:gd name="T54" fmla="*/ 1567 w 1591"/>
                <a:gd name="T55" fmla="*/ 3259 h 3311"/>
                <a:gd name="T56" fmla="*/ 1542 w 1591"/>
                <a:gd name="T57" fmla="*/ 3291 h 3311"/>
                <a:gd name="T58" fmla="*/ 1503 w 1591"/>
                <a:gd name="T59" fmla="*/ 3309 h 3311"/>
                <a:gd name="T60" fmla="*/ 616 w 1591"/>
                <a:gd name="T61" fmla="*/ 3311 h 3311"/>
                <a:gd name="T62" fmla="*/ 492 w 1591"/>
                <a:gd name="T63" fmla="*/ 3299 h 3311"/>
                <a:gd name="T64" fmla="*/ 377 w 1591"/>
                <a:gd name="T65" fmla="*/ 3263 h 3311"/>
                <a:gd name="T66" fmla="*/ 272 w 1591"/>
                <a:gd name="T67" fmla="*/ 3206 h 3311"/>
                <a:gd name="T68" fmla="*/ 181 w 1591"/>
                <a:gd name="T69" fmla="*/ 3131 h 3311"/>
                <a:gd name="T70" fmla="*/ 106 w 1591"/>
                <a:gd name="T71" fmla="*/ 3040 h 3311"/>
                <a:gd name="T72" fmla="*/ 48 w 1591"/>
                <a:gd name="T73" fmla="*/ 2936 h 3311"/>
                <a:gd name="T74" fmla="*/ 13 w 1591"/>
                <a:gd name="T75" fmla="*/ 2820 h 3311"/>
                <a:gd name="T76" fmla="*/ 0 w 1591"/>
                <a:gd name="T77" fmla="*/ 2696 h 3311"/>
                <a:gd name="T78" fmla="*/ 3 w 1591"/>
                <a:gd name="T79" fmla="*/ 552 h 3311"/>
                <a:gd name="T80" fmla="*/ 28 w 1591"/>
                <a:gd name="T81" fmla="*/ 433 h 3311"/>
                <a:gd name="T82" fmla="*/ 75 w 1591"/>
                <a:gd name="T83" fmla="*/ 323 h 3311"/>
                <a:gd name="T84" fmla="*/ 141 w 1591"/>
                <a:gd name="T85" fmla="*/ 224 h 3311"/>
                <a:gd name="T86" fmla="*/ 225 w 1591"/>
                <a:gd name="T87" fmla="*/ 141 h 3311"/>
                <a:gd name="T88" fmla="*/ 323 w 1591"/>
                <a:gd name="T89" fmla="*/ 74 h 3311"/>
                <a:gd name="T90" fmla="*/ 434 w 1591"/>
                <a:gd name="T91" fmla="*/ 28 h 3311"/>
                <a:gd name="T92" fmla="*/ 553 w 1591"/>
                <a:gd name="T93" fmla="*/ 4 h 3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91" h="3311">
                  <a:moveTo>
                    <a:pt x="616" y="0"/>
                  </a:moveTo>
                  <a:lnTo>
                    <a:pt x="1496" y="0"/>
                  </a:lnTo>
                  <a:lnTo>
                    <a:pt x="1517" y="3"/>
                  </a:lnTo>
                  <a:lnTo>
                    <a:pt x="1537" y="10"/>
                  </a:lnTo>
                  <a:lnTo>
                    <a:pt x="1556" y="21"/>
                  </a:lnTo>
                  <a:lnTo>
                    <a:pt x="1570" y="36"/>
                  </a:lnTo>
                  <a:lnTo>
                    <a:pt x="1581" y="53"/>
                  </a:lnTo>
                  <a:lnTo>
                    <a:pt x="1588" y="73"/>
                  </a:lnTo>
                  <a:lnTo>
                    <a:pt x="1591" y="96"/>
                  </a:lnTo>
                  <a:lnTo>
                    <a:pt x="1588" y="117"/>
                  </a:lnTo>
                  <a:lnTo>
                    <a:pt x="1581" y="137"/>
                  </a:lnTo>
                  <a:lnTo>
                    <a:pt x="1570" y="155"/>
                  </a:lnTo>
                  <a:lnTo>
                    <a:pt x="1556" y="169"/>
                  </a:lnTo>
                  <a:lnTo>
                    <a:pt x="1537" y="180"/>
                  </a:lnTo>
                  <a:lnTo>
                    <a:pt x="1517" y="187"/>
                  </a:lnTo>
                  <a:lnTo>
                    <a:pt x="1496" y="190"/>
                  </a:lnTo>
                  <a:lnTo>
                    <a:pt x="616" y="190"/>
                  </a:lnTo>
                  <a:lnTo>
                    <a:pt x="567" y="193"/>
                  </a:lnTo>
                  <a:lnTo>
                    <a:pt x="519" y="201"/>
                  </a:lnTo>
                  <a:lnTo>
                    <a:pt x="473" y="215"/>
                  </a:lnTo>
                  <a:lnTo>
                    <a:pt x="429" y="233"/>
                  </a:lnTo>
                  <a:lnTo>
                    <a:pt x="388" y="257"/>
                  </a:lnTo>
                  <a:lnTo>
                    <a:pt x="350" y="284"/>
                  </a:lnTo>
                  <a:lnTo>
                    <a:pt x="316" y="315"/>
                  </a:lnTo>
                  <a:lnTo>
                    <a:pt x="284" y="349"/>
                  </a:lnTo>
                  <a:lnTo>
                    <a:pt x="257" y="387"/>
                  </a:lnTo>
                  <a:lnTo>
                    <a:pt x="234" y="429"/>
                  </a:lnTo>
                  <a:lnTo>
                    <a:pt x="216" y="472"/>
                  </a:lnTo>
                  <a:lnTo>
                    <a:pt x="202" y="518"/>
                  </a:lnTo>
                  <a:lnTo>
                    <a:pt x="194" y="565"/>
                  </a:lnTo>
                  <a:lnTo>
                    <a:pt x="191" y="615"/>
                  </a:lnTo>
                  <a:lnTo>
                    <a:pt x="191" y="2696"/>
                  </a:lnTo>
                  <a:lnTo>
                    <a:pt x="194" y="2746"/>
                  </a:lnTo>
                  <a:lnTo>
                    <a:pt x="202" y="2794"/>
                  </a:lnTo>
                  <a:lnTo>
                    <a:pt x="215" y="2839"/>
                  </a:lnTo>
                  <a:lnTo>
                    <a:pt x="234" y="2883"/>
                  </a:lnTo>
                  <a:lnTo>
                    <a:pt x="257" y="2924"/>
                  </a:lnTo>
                  <a:lnTo>
                    <a:pt x="284" y="2962"/>
                  </a:lnTo>
                  <a:lnTo>
                    <a:pt x="316" y="2997"/>
                  </a:lnTo>
                  <a:lnTo>
                    <a:pt x="350" y="3028"/>
                  </a:lnTo>
                  <a:lnTo>
                    <a:pt x="388" y="3055"/>
                  </a:lnTo>
                  <a:lnTo>
                    <a:pt x="429" y="3079"/>
                  </a:lnTo>
                  <a:lnTo>
                    <a:pt x="473" y="3097"/>
                  </a:lnTo>
                  <a:lnTo>
                    <a:pt x="518" y="3110"/>
                  </a:lnTo>
                  <a:lnTo>
                    <a:pt x="567" y="3119"/>
                  </a:lnTo>
                  <a:lnTo>
                    <a:pt x="616" y="3122"/>
                  </a:lnTo>
                  <a:lnTo>
                    <a:pt x="1482" y="3122"/>
                  </a:lnTo>
                  <a:lnTo>
                    <a:pt x="1503" y="3124"/>
                  </a:lnTo>
                  <a:lnTo>
                    <a:pt x="1523" y="3131"/>
                  </a:lnTo>
                  <a:lnTo>
                    <a:pt x="1540" y="3142"/>
                  </a:lnTo>
                  <a:lnTo>
                    <a:pt x="1556" y="3157"/>
                  </a:lnTo>
                  <a:lnTo>
                    <a:pt x="1567" y="3174"/>
                  </a:lnTo>
                  <a:lnTo>
                    <a:pt x="1574" y="3194"/>
                  </a:lnTo>
                  <a:lnTo>
                    <a:pt x="1577" y="3216"/>
                  </a:lnTo>
                  <a:lnTo>
                    <a:pt x="1575" y="3239"/>
                  </a:lnTo>
                  <a:lnTo>
                    <a:pt x="1567" y="3259"/>
                  </a:lnTo>
                  <a:lnTo>
                    <a:pt x="1556" y="3276"/>
                  </a:lnTo>
                  <a:lnTo>
                    <a:pt x="1542" y="3291"/>
                  </a:lnTo>
                  <a:lnTo>
                    <a:pt x="1523" y="3302"/>
                  </a:lnTo>
                  <a:lnTo>
                    <a:pt x="1503" y="3309"/>
                  </a:lnTo>
                  <a:lnTo>
                    <a:pt x="1482" y="3311"/>
                  </a:lnTo>
                  <a:lnTo>
                    <a:pt x="616" y="3311"/>
                  </a:lnTo>
                  <a:lnTo>
                    <a:pt x="553" y="3308"/>
                  </a:lnTo>
                  <a:lnTo>
                    <a:pt x="492" y="3299"/>
                  </a:lnTo>
                  <a:lnTo>
                    <a:pt x="434" y="3284"/>
                  </a:lnTo>
                  <a:lnTo>
                    <a:pt x="377" y="3263"/>
                  </a:lnTo>
                  <a:lnTo>
                    <a:pt x="323" y="3236"/>
                  </a:lnTo>
                  <a:lnTo>
                    <a:pt x="272" y="3206"/>
                  </a:lnTo>
                  <a:lnTo>
                    <a:pt x="225" y="3171"/>
                  </a:lnTo>
                  <a:lnTo>
                    <a:pt x="181" y="3131"/>
                  </a:lnTo>
                  <a:lnTo>
                    <a:pt x="141" y="3088"/>
                  </a:lnTo>
                  <a:lnTo>
                    <a:pt x="106" y="3040"/>
                  </a:lnTo>
                  <a:lnTo>
                    <a:pt x="75" y="2989"/>
                  </a:lnTo>
                  <a:lnTo>
                    <a:pt x="48" y="2936"/>
                  </a:lnTo>
                  <a:lnTo>
                    <a:pt x="28" y="2879"/>
                  </a:lnTo>
                  <a:lnTo>
                    <a:pt x="13" y="2820"/>
                  </a:lnTo>
                  <a:lnTo>
                    <a:pt x="3" y="2760"/>
                  </a:lnTo>
                  <a:lnTo>
                    <a:pt x="0" y="2696"/>
                  </a:lnTo>
                  <a:lnTo>
                    <a:pt x="0" y="615"/>
                  </a:lnTo>
                  <a:lnTo>
                    <a:pt x="3" y="552"/>
                  </a:lnTo>
                  <a:lnTo>
                    <a:pt x="13" y="492"/>
                  </a:lnTo>
                  <a:lnTo>
                    <a:pt x="28" y="433"/>
                  </a:lnTo>
                  <a:lnTo>
                    <a:pt x="48" y="376"/>
                  </a:lnTo>
                  <a:lnTo>
                    <a:pt x="75" y="323"/>
                  </a:lnTo>
                  <a:lnTo>
                    <a:pt x="106" y="272"/>
                  </a:lnTo>
                  <a:lnTo>
                    <a:pt x="141" y="224"/>
                  </a:lnTo>
                  <a:lnTo>
                    <a:pt x="180" y="181"/>
                  </a:lnTo>
                  <a:lnTo>
                    <a:pt x="225" y="141"/>
                  </a:lnTo>
                  <a:lnTo>
                    <a:pt x="272" y="106"/>
                  </a:lnTo>
                  <a:lnTo>
                    <a:pt x="323" y="74"/>
                  </a:lnTo>
                  <a:lnTo>
                    <a:pt x="377" y="48"/>
                  </a:lnTo>
                  <a:lnTo>
                    <a:pt x="434" y="28"/>
                  </a:lnTo>
                  <a:lnTo>
                    <a:pt x="492" y="13"/>
                  </a:lnTo>
                  <a:lnTo>
                    <a:pt x="553" y="4"/>
                  </a:lnTo>
                  <a:lnTo>
                    <a:pt x="6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Freeform 196"/>
            <p:cNvSpPr>
              <a:spLocks/>
            </p:cNvSpPr>
            <p:nvPr/>
          </p:nvSpPr>
          <p:spPr bwMode="auto">
            <a:xfrm>
              <a:off x="2727326" y="3627438"/>
              <a:ext cx="371475" cy="220663"/>
            </a:xfrm>
            <a:custGeom>
              <a:avLst/>
              <a:gdLst>
                <a:gd name="T0" fmla="*/ 1638 w 2347"/>
                <a:gd name="T1" fmla="*/ 0 h 1396"/>
                <a:gd name="T2" fmla="*/ 1658 w 2347"/>
                <a:gd name="T3" fmla="*/ 0 h 1396"/>
                <a:gd name="T4" fmla="*/ 1680 w 2347"/>
                <a:gd name="T5" fmla="*/ 5 h 1396"/>
                <a:gd name="T6" fmla="*/ 1699 w 2347"/>
                <a:gd name="T7" fmla="*/ 14 h 1396"/>
                <a:gd name="T8" fmla="*/ 1716 w 2347"/>
                <a:gd name="T9" fmla="*/ 27 h 1396"/>
                <a:gd name="T10" fmla="*/ 2320 w 2347"/>
                <a:gd name="T11" fmla="*/ 630 h 1396"/>
                <a:gd name="T12" fmla="*/ 2334 w 2347"/>
                <a:gd name="T13" fmla="*/ 647 h 1396"/>
                <a:gd name="T14" fmla="*/ 2343 w 2347"/>
                <a:gd name="T15" fmla="*/ 666 h 1396"/>
                <a:gd name="T16" fmla="*/ 2347 w 2347"/>
                <a:gd name="T17" fmla="*/ 687 h 1396"/>
                <a:gd name="T18" fmla="*/ 2347 w 2347"/>
                <a:gd name="T19" fmla="*/ 707 h 1396"/>
                <a:gd name="T20" fmla="*/ 2342 w 2347"/>
                <a:gd name="T21" fmla="*/ 728 h 1396"/>
                <a:gd name="T22" fmla="*/ 2333 w 2347"/>
                <a:gd name="T23" fmla="*/ 747 h 1396"/>
                <a:gd name="T24" fmla="*/ 2319 w 2347"/>
                <a:gd name="T25" fmla="*/ 765 h 1396"/>
                <a:gd name="T26" fmla="*/ 1715 w 2347"/>
                <a:gd name="T27" fmla="*/ 1368 h 1396"/>
                <a:gd name="T28" fmla="*/ 1700 w 2347"/>
                <a:gd name="T29" fmla="*/ 1380 h 1396"/>
                <a:gd name="T30" fmla="*/ 1684 w 2347"/>
                <a:gd name="T31" fmla="*/ 1389 h 1396"/>
                <a:gd name="T32" fmla="*/ 1666 w 2347"/>
                <a:gd name="T33" fmla="*/ 1394 h 1396"/>
                <a:gd name="T34" fmla="*/ 1648 w 2347"/>
                <a:gd name="T35" fmla="*/ 1396 h 1396"/>
                <a:gd name="T36" fmla="*/ 1630 w 2347"/>
                <a:gd name="T37" fmla="*/ 1394 h 1396"/>
                <a:gd name="T38" fmla="*/ 1612 w 2347"/>
                <a:gd name="T39" fmla="*/ 1389 h 1396"/>
                <a:gd name="T40" fmla="*/ 1596 w 2347"/>
                <a:gd name="T41" fmla="*/ 1380 h 1396"/>
                <a:gd name="T42" fmla="*/ 1581 w 2347"/>
                <a:gd name="T43" fmla="*/ 1368 h 1396"/>
                <a:gd name="T44" fmla="*/ 1568 w 2347"/>
                <a:gd name="T45" fmla="*/ 1351 h 1396"/>
                <a:gd name="T46" fmla="*/ 1559 w 2347"/>
                <a:gd name="T47" fmla="*/ 1332 h 1396"/>
                <a:gd name="T48" fmla="*/ 1554 w 2347"/>
                <a:gd name="T49" fmla="*/ 1311 h 1396"/>
                <a:gd name="T50" fmla="*/ 1554 w 2347"/>
                <a:gd name="T51" fmla="*/ 1291 h 1396"/>
                <a:gd name="T52" fmla="*/ 1559 w 2347"/>
                <a:gd name="T53" fmla="*/ 1270 h 1396"/>
                <a:gd name="T54" fmla="*/ 1568 w 2347"/>
                <a:gd name="T55" fmla="*/ 1251 h 1396"/>
                <a:gd name="T56" fmla="*/ 1581 w 2347"/>
                <a:gd name="T57" fmla="*/ 1233 h 1396"/>
                <a:gd name="T58" fmla="*/ 2023 w 2347"/>
                <a:gd name="T59" fmla="*/ 793 h 1396"/>
                <a:gd name="T60" fmla="*/ 95 w 2347"/>
                <a:gd name="T61" fmla="*/ 793 h 1396"/>
                <a:gd name="T62" fmla="*/ 72 w 2347"/>
                <a:gd name="T63" fmla="*/ 790 h 1396"/>
                <a:gd name="T64" fmla="*/ 52 w 2347"/>
                <a:gd name="T65" fmla="*/ 782 h 1396"/>
                <a:gd name="T66" fmla="*/ 35 w 2347"/>
                <a:gd name="T67" fmla="*/ 771 h 1396"/>
                <a:gd name="T68" fmla="*/ 20 w 2347"/>
                <a:gd name="T69" fmla="*/ 757 h 1396"/>
                <a:gd name="T70" fmla="*/ 9 w 2347"/>
                <a:gd name="T71" fmla="*/ 739 h 1396"/>
                <a:gd name="T72" fmla="*/ 2 w 2347"/>
                <a:gd name="T73" fmla="*/ 719 h 1396"/>
                <a:gd name="T74" fmla="*/ 0 w 2347"/>
                <a:gd name="T75" fmla="*/ 697 h 1396"/>
                <a:gd name="T76" fmla="*/ 2 w 2347"/>
                <a:gd name="T77" fmla="*/ 676 h 1396"/>
                <a:gd name="T78" fmla="*/ 9 w 2347"/>
                <a:gd name="T79" fmla="*/ 656 h 1396"/>
                <a:gd name="T80" fmla="*/ 20 w 2347"/>
                <a:gd name="T81" fmla="*/ 638 h 1396"/>
                <a:gd name="T82" fmla="*/ 35 w 2347"/>
                <a:gd name="T83" fmla="*/ 624 h 1396"/>
                <a:gd name="T84" fmla="*/ 52 w 2347"/>
                <a:gd name="T85" fmla="*/ 612 h 1396"/>
                <a:gd name="T86" fmla="*/ 72 w 2347"/>
                <a:gd name="T87" fmla="*/ 605 h 1396"/>
                <a:gd name="T88" fmla="*/ 95 w 2347"/>
                <a:gd name="T89" fmla="*/ 602 h 1396"/>
                <a:gd name="T90" fmla="*/ 2023 w 2347"/>
                <a:gd name="T91" fmla="*/ 602 h 1396"/>
                <a:gd name="T92" fmla="*/ 1581 w 2347"/>
                <a:gd name="T93" fmla="*/ 162 h 1396"/>
                <a:gd name="T94" fmla="*/ 1568 w 2347"/>
                <a:gd name="T95" fmla="*/ 145 h 1396"/>
                <a:gd name="T96" fmla="*/ 1559 w 2347"/>
                <a:gd name="T97" fmla="*/ 125 h 1396"/>
                <a:gd name="T98" fmla="*/ 1554 w 2347"/>
                <a:gd name="T99" fmla="*/ 104 h 1396"/>
                <a:gd name="T100" fmla="*/ 1554 w 2347"/>
                <a:gd name="T101" fmla="*/ 84 h 1396"/>
                <a:gd name="T102" fmla="*/ 1559 w 2347"/>
                <a:gd name="T103" fmla="*/ 63 h 1396"/>
                <a:gd name="T104" fmla="*/ 1568 w 2347"/>
                <a:gd name="T105" fmla="*/ 44 h 1396"/>
                <a:gd name="T106" fmla="*/ 1581 w 2347"/>
                <a:gd name="T107" fmla="*/ 27 h 1396"/>
                <a:gd name="T108" fmla="*/ 1598 w 2347"/>
                <a:gd name="T109" fmla="*/ 14 h 1396"/>
                <a:gd name="T110" fmla="*/ 1617 w 2347"/>
                <a:gd name="T111" fmla="*/ 5 h 1396"/>
                <a:gd name="T112" fmla="*/ 1638 w 2347"/>
                <a:gd name="T113" fmla="*/ 0 h 1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47" h="1396">
                  <a:moveTo>
                    <a:pt x="1638" y="0"/>
                  </a:moveTo>
                  <a:lnTo>
                    <a:pt x="1658" y="0"/>
                  </a:lnTo>
                  <a:lnTo>
                    <a:pt x="1680" y="5"/>
                  </a:lnTo>
                  <a:lnTo>
                    <a:pt x="1699" y="14"/>
                  </a:lnTo>
                  <a:lnTo>
                    <a:pt x="1716" y="27"/>
                  </a:lnTo>
                  <a:lnTo>
                    <a:pt x="2320" y="630"/>
                  </a:lnTo>
                  <a:lnTo>
                    <a:pt x="2334" y="647"/>
                  </a:lnTo>
                  <a:lnTo>
                    <a:pt x="2343" y="666"/>
                  </a:lnTo>
                  <a:lnTo>
                    <a:pt x="2347" y="687"/>
                  </a:lnTo>
                  <a:lnTo>
                    <a:pt x="2347" y="707"/>
                  </a:lnTo>
                  <a:lnTo>
                    <a:pt x="2342" y="728"/>
                  </a:lnTo>
                  <a:lnTo>
                    <a:pt x="2333" y="747"/>
                  </a:lnTo>
                  <a:lnTo>
                    <a:pt x="2319" y="765"/>
                  </a:lnTo>
                  <a:lnTo>
                    <a:pt x="1715" y="1368"/>
                  </a:lnTo>
                  <a:lnTo>
                    <a:pt x="1700" y="1380"/>
                  </a:lnTo>
                  <a:lnTo>
                    <a:pt x="1684" y="1389"/>
                  </a:lnTo>
                  <a:lnTo>
                    <a:pt x="1666" y="1394"/>
                  </a:lnTo>
                  <a:lnTo>
                    <a:pt x="1648" y="1396"/>
                  </a:lnTo>
                  <a:lnTo>
                    <a:pt x="1630" y="1394"/>
                  </a:lnTo>
                  <a:lnTo>
                    <a:pt x="1612" y="1389"/>
                  </a:lnTo>
                  <a:lnTo>
                    <a:pt x="1596" y="1380"/>
                  </a:lnTo>
                  <a:lnTo>
                    <a:pt x="1581" y="1368"/>
                  </a:lnTo>
                  <a:lnTo>
                    <a:pt x="1568" y="1351"/>
                  </a:lnTo>
                  <a:lnTo>
                    <a:pt x="1559" y="1332"/>
                  </a:lnTo>
                  <a:lnTo>
                    <a:pt x="1554" y="1311"/>
                  </a:lnTo>
                  <a:lnTo>
                    <a:pt x="1554" y="1291"/>
                  </a:lnTo>
                  <a:lnTo>
                    <a:pt x="1559" y="1270"/>
                  </a:lnTo>
                  <a:lnTo>
                    <a:pt x="1568" y="1251"/>
                  </a:lnTo>
                  <a:lnTo>
                    <a:pt x="1581" y="1233"/>
                  </a:lnTo>
                  <a:lnTo>
                    <a:pt x="2023" y="793"/>
                  </a:lnTo>
                  <a:lnTo>
                    <a:pt x="95" y="793"/>
                  </a:lnTo>
                  <a:lnTo>
                    <a:pt x="72" y="790"/>
                  </a:lnTo>
                  <a:lnTo>
                    <a:pt x="52" y="782"/>
                  </a:lnTo>
                  <a:lnTo>
                    <a:pt x="35" y="771"/>
                  </a:lnTo>
                  <a:lnTo>
                    <a:pt x="20" y="757"/>
                  </a:lnTo>
                  <a:lnTo>
                    <a:pt x="9" y="739"/>
                  </a:lnTo>
                  <a:lnTo>
                    <a:pt x="2" y="719"/>
                  </a:lnTo>
                  <a:lnTo>
                    <a:pt x="0" y="697"/>
                  </a:lnTo>
                  <a:lnTo>
                    <a:pt x="2" y="676"/>
                  </a:lnTo>
                  <a:lnTo>
                    <a:pt x="9" y="656"/>
                  </a:lnTo>
                  <a:lnTo>
                    <a:pt x="20" y="638"/>
                  </a:lnTo>
                  <a:lnTo>
                    <a:pt x="35" y="624"/>
                  </a:lnTo>
                  <a:lnTo>
                    <a:pt x="52" y="612"/>
                  </a:lnTo>
                  <a:lnTo>
                    <a:pt x="72" y="605"/>
                  </a:lnTo>
                  <a:lnTo>
                    <a:pt x="95" y="602"/>
                  </a:lnTo>
                  <a:lnTo>
                    <a:pt x="2023" y="602"/>
                  </a:lnTo>
                  <a:lnTo>
                    <a:pt x="1581" y="162"/>
                  </a:lnTo>
                  <a:lnTo>
                    <a:pt x="1568" y="145"/>
                  </a:lnTo>
                  <a:lnTo>
                    <a:pt x="1559" y="125"/>
                  </a:lnTo>
                  <a:lnTo>
                    <a:pt x="1554" y="104"/>
                  </a:lnTo>
                  <a:lnTo>
                    <a:pt x="1554" y="84"/>
                  </a:lnTo>
                  <a:lnTo>
                    <a:pt x="1559" y="63"/>
                  </a:lnTo>
                  <a:lnTo>
                    <a:pt x="1568" y="44"/>
                  </a:lnTo>
                  <a:lnTo>
                    <a:pt x="1581" y="27"/>
                  </a:lnTo>
                  <a:lnTo>
                    <a:pt x="1598" y="14"/>
                  </a:lnTo>
                  <a:lnTo>
                    <a:pt x="1617" y="5"/>
                  </a:lnTo>
                  <a:lnTo>
                    <a:pt x="16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22" name="Freeform 201"/>
          <p:cNvSpPr>
            <a:spLocks noEditPoints="1"/>
          </p:cNvSpPr>
          <p:nvPr/>
        </p:nvSpPr>
        <p:spPr bwMode="auto">
          <a:xfrm>
            <a:off x="4706807" y="2513955"/>
            <a:ext cx="503238" cy="503238"/>
          </a:xfrm>
          <a:custGeom>
            <a:avLst/>
            <a:gdLst>
              <a:gd name="T0" fmla="*/ 1217 w 3484"/>
              <a:gd name="T1" fmla="*/ 237 h 3486"/>
              <a:gd name="T2" fmla="*/ 891 w 3484"/>
              <a:gd name="T3" fmla="*/ 355 h 3486"/>
              <a:gd name="T4" fmla="*/ 613 w 3484"/>
              <a:gd name="T5" fmla="*/ 553 h 3486"/>
              <a:gd name="T6" fmla="*/ 397 w 3484"/>
              <a:gd name="T7" fmla="*/ 817 h 3486"/>
              <a:gd name="T8" fmla="*/ 258 w 3484"/>
              <a:gd name="T9" fmla="*/ 1133 h 3486"/>
              <a:gd name="T10" fmla="*/ 208 w 3484"/>
              <a:gd name="T11" fmla="*/ 1486 h 3486"/>
              <a:gd name="T12" fmla="*/ 258 w 3484"/>
              <a:gd name="T13" fmla="*/ 1840 h 3486"/>
              <a:gd name="T14" fmla="*/ 397 w 3484"/>
              <a:gd name="T15" fmla="*/ 2156 h 3486"/>
              <a:gd name="T16" fmla="*/ 613 w 3484"/>
              <a:gd name="T17" fmla="*/ 2420 h 3486"/>
              <a:gd name="T18" fmla="*/ 891 w 3484"/>
              <a:gd name="T19" fmla="*/ 2618 h 3486"/>
              <a:gd name="T20" fmla="*/ 1217 w 3484"/>
              <a:gd name="T21" fmla="*/ 2737 h 3486"/>
              <a:gd name="T22" fmla="*/ 1576 w 3484"/>
              <a:gd name="T23" fmla="*/ 2761 h 3486"/>
              <a:gd name="T24" fmla="*/ 1922 w 3484"/>
              <a:gd name="T25" fmla="*/ 2688 h 3486"/>
              <a:gd name="T26" fmla="*/ 2226 w 3484"/>
              <a:gd name="T27" fmla="*/ 2528 h 3486"/>
              <a:gd name="T28" fmla="*/ 2474 w 3484"/>
              <a:gd name="T29" fmla="*/ 2295 h 3486"/>
              <a:gd name="T30" fmla="*/ 2654 w 3484"/>
              <a:gd name="T31" fmla="*/ 2004 h 3486"/>
              <a:gd name="T32" fmla="*/ 2750 w 3484"/>
              <a:gd name="T33" fmla="*/ 1666 h 3486"/>
              <a:gd name="T34" fmla="*/ 2750 w 3484"/>
              <a:gd name="T35" fmla="*/ 1306 h 3486"/>
              <a:gd name="T36" fmla="*/ 2654 w 3484"/>
              <a:gd name="T37" fmla="*/ 970 h 3486"/>
              <a:gd name="T38" fmla="*/ 2474 w 3484"/>
              <a:gd name="T39" fmla="*/ 679 h 3486"/>
              <a:gd name="T40" fmla="*/ 2226 w 3484"/>
              <a:gd name="T41" fmla="*/ 445 h 3486"/>
              <a:gd name="T42" fmla="*/ 1922 w 3484"/>
              <a:gd name="T43" fmla="*/ 285 h 3486"/>
              <a:gd name="T44" fmla="*/ 1576 w 3484"/>
              <a:gd name="T45" fmla="*/ 212 h 3486"/>
              <a:gd name="T46" fmla="*/ 1679 w 3484"/>
              <a:gd name="T47" fmla="*/ 13 h 3486"/>
              <a:gd name="T48" fmla="*/ 2042 w 3484"/>
              <a:gd name="T49" fmla="*/ 108 h 3486"/>
              <a:gd name="T50" fmla="*/ 2364 w 3484"/>
              <a:gd name="T51" fmla="*/ 287 h 3486"/>
              <a:gd name="T52" fmla="*/ 2628 w 3484"/>
              <a:gd name="T53" fmla="*/ 536 h 3486"/>
              <a:gd name="T54" fmla="*/ 2827 w 3484"/>
              <a:gd name="T55" fmla="*/ 845 h 3486"/>
              <a:gd name="T56" fmla="*/ 2944 w 3484"/>
              <a:gd name="T57" fmla="*/ 1199 h 3486"/>
              <a:gd name="T58" fmla="*/ 2969 w 3484"/>
              <a:gd name="T59" fmla="*/ 1587 h 3486"/>
              <a:gd name="T60" fmla="*/ 2891 w 3484"/>
              <a:gd name="T61" fmla="*/ 1971 h 3486"/>
              <a:gd name="T62" fmla="*/ 2722 w 3484"/>
              <a:gd name="T63" fmla="*/ 2311 h 3486"/>
              <a:gd name="T64" fmla="*/ 3469 w 3484"/>
              <a:gd name="T65" fmla="*/ 3327 h 3486"/>
              <a:gd name="T66" fmla="*/ 3480 w 3484"/>
              <a:gd name="T67" fmla="*/ 3415 h 3486"/>
              <a:gd name="T68" fmla="*/ 3420 w 3484"/>
              <a:gd name="T69" fmla="*/ 3479 h 3486"/>
              <a:gd name="T70" fmla="*/ 3342 w 3484"/>
              <a:gd name="T71" fmla="*/ 3478 h 3486"/>
              <a:gd name="T72" fmla="*/ 2388 w 3484"/>
              <a:gd name="T73" fmla="*/ 2668 h 3486"/>
              <a:gd name="T74" fmla="*/ 2059 w 3484"/>
              <a:gd name="T75" fmla="*/ 2858 h 3486"/>
              <a:gd name="T76" fmla="*/ 1685 w 3484"/>
              <a:gd name="T77" fmla="*/ 2960 h 3486"/>
              <a:gd name="T78" fmla="*/ 1292 w 3484"/>
              <a:gd name="T79" fmla="*/ 2961 h 3486"/>
              <a:gd name="T80" fmla="*/ 930 w 3484"/>
              <a:gd name="T81" fmla="*/ 2865 h 3486"/>
              <a:gd name="T82" fmla="*/ 608 w 3484"/>
              <a:gd name="T83" fmla="*/ 2686 h 3486"/>
              <a:gd name="T84" fmla="*/ 343 w 3484"/>
              <a:gd name="T85" fmla="*/ 2436 h 3486"/>
              <a:gd name="T86" fmla="*/ 145 w 3484"/>
              <a:gd name="T87" fmla="*/ 2128 h 3486"/>
              <a:gd name="T88" fmla="*/ 28 w 3484"/>
              <a:gd name="T89" fmla="*/ 1774 h 3486"/>
              <a:gd name="T90" fmla="*/ 3 w 3484"/>
              <a:gd name="T91" fmla="*/ 1389 h 3486"/>
              <a:gd name="T92" fmla="*/ 75 w 3484"/>
              <a:gd name="T93" fmla="*/ 1018 h 3486"/>
              <a:gd name="T94" fmla="*/ 234 w 3484"/>
              <a:gd name="T95" fmla="*/ 685 h 3486"/>
              <a:gd name="T96" fmla="*/ 468 w 3484"/>
              <a:gd name="T97" fmla="*/ 404 h 3486"/>
              <a:gd name="T98" fmla="*/ 763 w 3484"/>
              <a:gd name="T99" fmla="*/ 188 h 3486"/>
              <a:gd name="T100" fmla="*/ 1107 w 3484"/>
              <a:gd name="T101" fmla="*/ 49 h 3486"/>
              <a:gd name="T102" fmla="*/ 1486 w 3484"/>
              <a:gd name="T103" fmla="*/ 0 h 3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4" h="3486">
                <a:moveTo>
                  <a:pt x="1485" y="209"/>
                </a:moveTo>
                <a:lnTo>
                  <a:pt x="1394" y="212"/>
                </a:lnTo>
                <a:lnTo>
                  <a:pt x="1305" y="222"/>
                </a:lnTo>
                <a:lnTo>
                  <a:pt x="1217" y="237"/>
                </a:lnTo>
                <a:lnTo>
                  <a:pt x="1132" y="259"/>
                </a:lnTo>
                <a:lnTo>
                  <a:pt x="1049" y="285"/>
                </a:lnTo>
                <a:lnTo>
                  <a:pt x="969" y="318"/>
                </a:lnTo>
                <a:lnTo>
                  <a:pt x="891" y="355"/>
                </a:lnTo>
                <a:lnTo>
                  <a:pt x="816" y="398"/>
                </a:lnTo>
                <a:lnTo>
                  <a:pt x="745" y="445"/>
                </a:lnTo>
                <a:lnTo>
                  <a:pt x="677" y="497"/>
                </a:lnTo>
                <a:lnTo>
                  <a:pt x="613" y="553"/>
                </a:lnTo>
                <a:lnTo>
                  <a:pt x="552" y="614"/>
                </a:lnTo>
                <a:lnTo>
                  <a:pt x="496" y="679"/>
                </a:lnTo>
                <a:lnTo>
                  <a:pt x="444" y="746"/>
                </a:lnTo>
                <a:lnTo>
                  <a:pt x="397" y="817"/>
                </a:lnTo>
                <a:lnTo>
                  <a:pt x="354" y="892"/>
                </a:lnTo>
                <a:lnTo>
                  <a:pt x="317" y="970"/>
                </a:lnTo>
                <a:lnTo>
                  <a:pt x="284" y="1050"/>
                </a:lnTo>
                <a:lnTo>
                  <a:pt x="258" y="1133"/>
                </a:lnTo>
                <a:lnTo>
                  <a:pt x="235" y="1218"/>
                </a:lnTo>
                <a:lnTo>
                  <a:pt x="220" y="1306"/>
                </a:lnTo>
                <a:lnTo>
                  <a:pt x="211" y="1395"/>
                </a:lnTo>
                <a:lnTo>
                  <a:pt x="208" y="1486"/>
                </a:lnTo>
                <a:lnTo>
                  <a:pt x="211" y="1577"/>
                </a:lnTo>
                <a:lnTo>
                  <a:pt x="220" y="1668"/>
                </a:lnTo>
                <a:lnTo>
                  <a:pt x="235" y="1754"/>
                </a:lnTo>
                <a:lnTo>
                  <a:pt x="258" y="1840"/>
                </a:lnTo>
                <a:lnTo>
                  <a:pt x="284" y="1923"/>
                </a:lnTo>
                <a:lnTo>
                  <a:pt x="317" y="2004"/>
                </a:lnTo>
                <a:lnTo>
                  <a:pt x="354" y="2081"/>
                </a:lnTo>
                <a:lnTo>
                  <a:pt x="397" y="2156"/>
                </a:lnTo>
                <a:lnTo>
                  <a:pt x="444" y="2227"/>
                </a:lnTo>
                <a:lnTo>
                  <a:pt x="496" y="2295"/>
                </a:lnTo>
                <a:lnTo>
                  <a:pt x="552" y="2360"/>
                </a:lnTo>
                <a:lnTo>
                  <a:pt x="613" y="2420"/>
                </a:lnTo>
                <a:lnTo>
                  <a:pt x="677" y="2476"/>
                </a:lnTo>
                <a:lnTo>
                  <a:pt x="745" y="2528"/>
                </a:lnTo>
                <a:lnTo>
                  <a:pt x="816" y="2576"/>
                </a:lnTo>
                <a:lnTo>
                  <a:pt x="891" y="2618"/>
                </a:lnTo>
                <a:lnTo>
                  <a:pt x="969" y="2655"/>
                </a:lnTo>
                <a:lnTo>
                  <a:pt x="1049" y="2688"/>
                </a:lnTo>
                <a:lnTo>
                  <a:pt x="1132" y="2716"/>
                </a:lnTo>
                <a:lnTo>
                  <a:pt x="1217" y="2737"/>
                </a:lnTo>
                <a:lnTo>
                  <a:pt x="1305" y="2752"/>
                </a:lnTo>
                <a:lnTo>
                  <a:pt x="1394" y="2761"/>
                </a:lnTo>
                <a:lnTo>
                  <a:pt x="1485" y="2765"/>
                </a:lnTo>
                <a:lnTo>
                  <a:pt x="1576" y="2761"/>
                </a:lnTo>
                <a:lnTo>
                  <a:pt x="1666" y="2752"/>
                </a:lnTo>
                <a:lnTo>
                  <a:pt x="1753" y="2737"/>
                </a:lnTo>
                <a:lnTo>
                  <a:pt x="1839" y="2716"/>
                </a:lnTo>
                <a:lnTo>
                  <a:pt x="1922" y="2688"/>
                </a:lnTo>
                <a:lnTo>
                  <a:pt x="2002" y="2655"/>
                </a:lnTo>
                <a:lnTo>
                  <a:pt x="2079" y="2618"/>
                </a:lnTo>
                <a:lnTo>
                  <a:pt x="2155" y="2575"/>
                </a:lnTo>
                <a:lnTo>
                  <a:pt x="2226" y="2528"/>
                </a:lnTo>
                <a:lnTo>
                  <a:pt x="2294" y="2476"/>
                </a:lnTo>
                <a:lnTo>
                  <a:pt x="2357" y="2420"/>
                </a:lnTo>
                <a:lnTo>
                  <a:pt x="2418" y="2360"/>
                </a:lnTo>
                <a:lnTo>
                  <a:pt x="2474" y="2295"/>
                </a:lnTo>
                <a:lnTo>
                  <a:pt x="2526" y="2227"/>
                </a:lnTo>
                <a:lnTo>
                  <a:pt x="2573" y="2155"/>
                </a:lnTo>
                <a:lnTo>
                  <a:pt x="2616" y="2081"/>
                </a:lnTo>
                <a:lnTo>
                  <a:pt x="2654" y="2004"/>
                </a:lnTo>
                <a:lnTo>
                  <a:pt x="2686" y="1923"/>
                </a:lnTo>
                <a:lnTo>
                  <a:pt x="2713" y="1840"/>
                </a:lnTo>
                <a:lnTo>
                  <a:pt x="2734" y="1754"/>
                </a:lnTo>
                <a:lnTo>
                  <a:pt x="2750" y="1666"/>
                </a:lnTo>
                <a:lnTo>
                  <a:pt x="2760" y="1577"/>
                </a:lnTo>
                <a:lnTo>
                  <a:pt x="2763" y="1486"/>
                </a:lnTo>
                <a:lnTo>
                  <a:pt x="2760" y="1395"/>
                </a:lnTo>
                <a:lnTo>
                  <a:pt x="2750" y="1306"/>
                </a:lnTo>
                <a:lnTo>
                  <a:pt x="2734" y="1218"/>
                </a:lnTo>
                <a:lnTo>
                  <a:pt x="2713" y="1133"/>
                </a:lnTo>
                <a:lnTo>
                  <a:pt x="2686" y="1051"/>
                </a:lnTo>
                <a:lnTo>
                  <a:pt x="2654" y="970"/>
                </a:lnTo>
                <a:lnTo>
                  <a:pt x="2616" y="893"/>
                </a:lnTo>
                <a:lnTo>
                  <a:pt x="2573" y="817"/>
                </a:lnTo>
                <a:lnTo>
                  <a:pt x="2526" y="746"/>
                </a:lnTo>
                <a:lnTo>
                  <a:pt x="2474" y="679"/>
                </a:lnTo>
                <a:lnTo>
                  <a:pt x="2418" y="614"/>
                </a:lnTo>
                <a:lnTo>
                  <a:pt x="2357" y="553"/>
                </a:lnTo>
                <a:lnTo>
                  <a:pt x="2294" y="497"/>
                </a:lnTo>
                <a:lnTo>
                  <a:pt x="2226" y="445"/>
                </a:lnTo>
                <a:lnTo>
                  <a:pt x="2155" y="399"/>
                </a:lnTo>
                <a:lnTo>
                  <a:pt x="2079" y="355"/>
                </a:lnTo>
                <a:lnTo>
                  <a:pt x="2002" y="318"/>
                </a:lnTo>
                <a:lnTo>
                  <a:pt x="1922" y="285"/>
                </a:lnTo>
                <a:lnTo>
                  <a:pt x="1839" y="259"/>
                </a:lnTo>
                <a:lnTo>
                  <a:pt x="1753" y="237"/>
                </a:lnTo>
                <a:lnTo>
                  <a:pt x="1666" y="222"/>
                </a:lnTo>
                <a:lnTo>
                  <a:pt x="1576" y="212"/>
                </a:lnTo>
                <a:lnTo>
                  <a:pt x="1485" y="209"/>
                </a:lnTo>
                <a:close/>
                <a:moveTo>
                  <a:pt x="1486" y="0"/>
                </a:moveTo>
                <a:lnTo>
                  <a:pt x="1583" y="3"/>
                </a:lnTo>
                <a:lnTo>
                  <a:pt x="1679" y="13"/>
                </a:lnTo>
                <a:lnTo>
                  <a:pt x="1773" y="28"/>
                </a:lnTo>
                <a:lnTo>
                  <a:pt x="1865" y="49"/>
                </a:lnTo>
                <a:lnTo>
                  <a:pt x="1955" y="75"/>
                </a:lnTo>
                <a:lnTo>
                  <a:pt x="2042" y="108"/>
                </a:lnTo>
                <a:lnTo>
                  <a:pt x="2127" y="145"/>
                </a:lnTo>
                <a:lnTo>
                  <a:pt x="2209" y="188"/>
                </a:lnTo>
                <a:lnTo>
                  <a:pt x="2287" y="235"/>
                </a:lnTo>
                <a:lnTo>
                  <a:pt x="2364" y="287"/>
                </a:lnTo>
                <a:lnTo>
                  <a:pt x="2436" y="344"/>
                </a:lnTo>
                <a:lnTo>
                  <a:pt x="2503" y="404"/>
                </a:lnTo>
                <a:lnTo>
                  <a:pt x="2568" y="469"/>
                </a:lnTo>
                <a:lnTo>
                  <a:pt x="2628" y="536"/>
                </a:lnTo>
                <a:lnTo>
                  <a:pt x="2685" y="609"/>
                </a:lnTo>
                <a:lnTo>
                  <a:pt x="2737" y="685"/>
                </a:lnTo>
                <a:lnTo>
                  <a:pt x="2784" y="763"/>
                </a:lnTo>
                <a:lnTo>
                  <a:pt x="2827" y="845"/>
                </a:lnTo>
                <a:lnTo>
                  <a:pt x="2864" y="930"/>
                </a:lnTo>
                <a:lnTo>
                  <a:pt x="2897" y="1017"/>
                </a:lnTo>
                <a:lnTo>
                  <a:pt x="2923" y="1107"/>
                </a:lnTo>
                <a:lnTo>
                  <a:pt x="2944" y="1199"/>
                </a:lnTo>
                <a:lnTo>
                  <a:pt x="2960" y="1293"/>
                </a:lnTo>
                <a:lnTo>
                  <a:pt x="2969" y="1389"/>
                </a:lnTo>
                <a:lnTo>
                  <a:pt x="2972" y="1486"/>
                </a:lnTo>
                <a:lnTo>
                  <a:pt x="2969" y="1587"/>
                </a:lnTo>
                <a:lnTo>
                  <a:pt x="2959" y="1687"/>
                </a:lnTo>
                <a:lnTo>
                  <a:pt x="2942" y="1783"/>
                </a:lnTo>
                <a:lnTo>
                  <a:pt x="2920" y="1878"/>
                </a:lnTo>
                <a:lnTo>
                  <a:pt x="2891" y="1971"/>
                </a:lnTo>
                <a:lnTo>
                  <a:pt x="2857" y="2060"/>
                </a:lnTo>
                <a:lnTo>
                  <a:pt x="2817" y="2147"/>
                </a:lnTo>
                <a:lnTo>
                  <a:pt x="2773" y="2230"/>
                </a:lnTo>
                <a:lnTo>
                  <a:pt x="2722" y="2311"/>
                </a:lnTo>
                <a:lnTo>
                  <a:pt x="2668" y="2388"/>
                </a:lnTo>
                <a:lnTo>
                  <a:pt x="2607" y="2461"/>
                </a:lnTo>
                <a:lnTo>
                  <a:pt x="3454" y="3308"/>
                </a:lnTo>
                <a:lnTo>
                  <a:pt x="3469" y="3327"/>
                </a:lnTo>
                <a:lnTo>
                  <a:pt x="3480" y="3349"/>
                </a:lnTo>
                <a:lnTo>
                  <a:pt x="3484" y="3371"/>
                </a:lnTo>
                <a:lnTo>
                  <a:pt x="3484" y="3393"/>
                </a:lnTo>
                <a:lnTo>
                  <a:pt x="3480" y="3415"/>
                </a:lnTo>
                <a:lnTo>
                  <a:pt x="3469" y="3437"/>
                </a:lnTo>
                <a:lnTo>
                  <a:pt x="3454" y="3456"/>
                </a:lnTo>
                <a:lnTo>
                  <a:pt x="3438" y="3470"/>
                </a:lnTo>
                <a:lnTo>
                  <a:pt x="3420" y="3479"/>
                </a:lnTo>
                <a:lnTo>
                  <a:pt x="3401" y="3484"/>
                </a:lnTo>
                <a:lnTo>
                  <a:pt x="3381" y="3486"/>
                </a:lnTo>
                <a:lnTo>
                  <a:pt x="3362" y="3484"/>
                </a:lnTo>
                <a:lnTo>
                  <a:pt x="3342" y="3478"/>
                </a:lnTo>
                <a:lnTo>
                  <a:pt x="3324" y="3468"/>
                </a:lnTo>
                <a:lnTo>
                  <a:pt x="3308" y="3456"/>
                </a:lnTo>
                <a:lnTo>
                  <a:pt x="2461" y="2608"/>
                </a:lnTo>
                <a:lnTo>
                  <a:pt x="2388" y="2668"/>
                </a:lnTo>
                <a:lnTo>
                  <a:pt x="2311" y="2723"/>
                </a:lnTo>
                <a:lnTo>
                  <a:pt x="2230" y="2773"/>
                </a:lnTo>
                <a:lnTo>
                  <a:pt x="2146" y="2819"/>
                </a:lnTo>
                <a:lnTo>
                  <a:pt x="2059" y="2858"/>
                </a:lnTo>
                <a:lnTo>
                  <a:pt x="1970" y="2892"/>
                </a:lnTo>
                <a:lnTo>
                  <a:pt x="1877" y="2920"/>
                </a:lnTo>
                <a:lnTo>
                  <a:pt x="1783" y="2944"/>
                </a:lnTo>
                <a:lnTo>
                  <a:pt x="1685" y="2960"/>
                </a:lnTo>
                <a:lnTo>
                  <a:pt x="1587" y="2969"/>
                </a:lnTo>
                <a:lnTo>
                  <a:pt x="1486" y="2973"/>
                </a:lnTo>
                <a:lnTo>
                  <a:pt x="1388" y="2970"/>
                </a:lnTo>
                <a:lnTo>
                  <a:pt x="1292" y="2961"/>
                </a:lnTo>
                <a:lnTo>
                  <a:pt x="1199" y="2945"/>
                </a:lnTo>
                <a:lnTo>
                  <a:pt x="1107" y="2924"/>
                </a:lnTo>
                <a:lnTo>
                  <a:pt x="1016" y="2897"/>
                </a:lnTo>
                <a:lnTo>
                  <a:pt x="930" y="2865"/>
                </a:lnTo>
                <a:lnTo>
                  <a:pt x="845" y="2827"/>
                </a:lnTo>
                <a:lnTo>
                  <a:pt x="763" y="2785"/>
                </a:lnTo>
                <a:lnTo>
                  <a:pt x="685" y="2738"/>
                </a:lnTo>
                <a:lnTo>
                  <a:pt x="608" y="2686"/>
                </a:lnTo>
                <a:lnTo>
                  <a:pt x="536" y="2629"/>
                </a:lnTo>
                <a:lnTo>
                  <a:pt x="468" y="2569"/>
                </a:lnTo>
                <a:lnTo>
                  <a:pt x="404" y="2504"/>
                </a:lnTo>
                <a:lnTo>
                  <a:pt x="343" y="2436"/>
                </a:lnTo>
                <a:lnTo>
                  <a:pt x="287" y="2364"/>
                </a:lnTo>
                <a:lnTo>
                  <a:pt x="235" y="2289"/>
                </a:lnTo>
                <a:lnTo>
                  <a:pt x="188" y="2209"/>
                </a:lnTo>
                <a:lnTo>
                  <a:pt x="145" y="2128"/>
                </a:lnTo>
                <a:lnTo>
                  <a:pt x="108" y="2043"/>
                </a:lnTo>
                <a:lnTo>
                  <a:pt x="75" y="1956"/>
                </a:lnTo>
                <a:lnTo>
                  <a:pt x="49" y="1866"/>
                </a:lnTo>
                <a:lnTo>
                  <a:pt x="28" y="1774"/>
                </a:lnTo>
                <a:lnTo>
                  <a:pt x="12" y="1680"/>
                </a:lnTo>
                <a:lnTo>
                  <a:pt x="3" y="1584"/>
                </a:lnTo>
                <a:lnTo>
                  <a:pt x="0" y="1486"/>
                </a:lnTo>
                <a:lnTo>
                  <a:pt x="3" y="1389"/>
                </a:lnTo>
                <a:lnTo>
                  <a:pt x="12" y="1293"/>
                </a:lnTo>
                <a:lnTo>
                  <a:pt x="28" y="1199"/>
                </a:lnTo>
                <a:lnTo>
                  <a:pt x="49" y="1107"/>
                </a:lnTo>
                <a:lnTo>
                  <a:pt x="75" y="1018"/>
                </a:lnTo>
                <a:lnTo>
                  <a:pt x="108" y="930"/>
                </a:lnTo>
                <a:lnTo>
                  <a:pt x="145" y="845"/>
                </a:lnTo>
                <a:lnTo>
                  <a:pt x="188" y="763"/>
                </a:lnTo>
                <a:lnTo>
                  <a:pt x="234" y="685"/>
                </a:lnTo>
                <a:lnTo>
                  <a:pt x="286" y="610"/>
                </a:lnTo>
                <a:lnTo>
                  <a:pt x="342" y="538"/>
                </a:lnTo>
                <a:lnTo>
                  <a:pt x="404" y="469"/>
                </a:lnTo>
                <a:lnTo>
                  <a:pt x="468" y="404"/>
                </a:lnTo>
                <a:lnTo>
                  <a:pt x="536" y="344"/>
                </a:lnTo>
                <a:lnTo>
                  <a:pt x="608" y="287"/>
                </a:lnTo>
                <a:lnTo>
                  <a:pt x="684" y="235"/>
                </a:lnTo>
                <a:lnTo>
                  <a:pt x="763" y="188"/>
                </a:lnTo>
                <a:lnTo>
                  <a:pt x="845" y="145"/>
                </a:lnTo>
                <a:lnTo>
                  <a:pt x="930" y="108"/>
                </a:lnTo>
                <a:lnTo>
                  <a:pt x="1016" y="75"/>
                </a:lnTo>
                <a:lnTo>
                  <a:pt x="1107" y="49"/>
                </a:lnTo>
                <a:lnTo>
                  <a:pt x="1199" y="28"/>
                </a:lnTo>
                <a:lnTo>
                  <a:pt x="1292" y="13"/>
                </a:lnTo>
                <a:lnTo>
                  <a:pt x="1388" y="3"/>
                </a:lnTo>
                <a:lnTo>
                  <a:pt x="148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3" name="Freeform 206"/>
          <p:cNvSpPr>
            <a:spLocks noEditPoints="1"/>
          </p:cNvSpPr>
          <p:nvPr/>
        </p:nvSpPr>
        <p:spPr bwMode="auto">
          <a:xfrm>
            <a:off x="3753851" y="2524274"/>
            <a:ext cx="538163" cy="482600"/>
          </a:xfrm>
          <a:custGeom>
            <a:avLst/>
            <a:gdLst>
              <a:gd name="T0" fmla="*/ 194 w 3394"/>
              <a:gd name="T1" fmla="*/ 2074 h 3044"/>
              <a:gd name="T2" fmla="*/ 235 w 3394"/>
              <a:gd name="T3" fmla="*/ 2172 h 3044"/>
              <a:gd name="T4" fmla="*/ 314 w 3394"/>
              <a:gd name="T5" fmla="*/ 2239 h 3044"/>
              <a:gd name="T6" fmla="*/ 418 w 3394"/>
              <a:gd name="T7" fmla="*/ 2265 h 3044"/>
              <a:gd name="T8" fmla="*/ 3048 w 3394"/>
              <a:gd name="T9" fmla="*/ 2254 h 3044"/>
              <a:gd name="T10" fmla="*/ 3136 w 3394"/>
              <a:gd name="T11" fmla="*/ 2198 h 3044"/>
              <a:gd name="T12" fmla="*/ 3192 w 3394"/>
              <a:gd name="T13" fmla="*/ 2109 h 3044"/>
              <a:gd name="T14" fmla="*/ 3203 w 3394"/>
              <a:gd name="T15" fmla="*/ 1961 h 3044"/>
              <a:gd name="T16" fmla="*/ 381 w 3394"/>
              <a:gd name="T17" fmla="*/ 194 h 3044"/>
              <a:gd name="T18" fmla="*/ 283 w 3394"/>
              <a:gd name="T19" fmla="*/ 235 h 3044"/>
              <a:gd name="T20" fmla="*/ 215 w 3394"/>
              <a:gd name="T21" fmla="*/ 314 h 3044"/>
              <a:gd name="T22" fmla="*/ 191 w 3394"/>
              <a:gd name="T23" fmla="*/ 419 h 3044"/>
              <a:gd name="T24" fmla="*/ 3204 w 3394"/>
              <a:gd name="T25" fmla="*/ 419 h 3044"/>
              <a:gd name="T26" fmla="*/ 3178 w 3394"/>
              <a:gd name="T27" fmla="*/ 314 h 3044"/>
              <a:gd name="T28" fmla="*/ 3110 w 3394"/>
              <a:gd name="T29" fmla="*/ 235 h 3044"/>
              <a:gd name="T30" fmla="*/ 3013 w 3394"/>
              <a:gd name="T31" fmla="*/ 194 h 3044"/>
              <a:gd name="T32" fmla="*/ 418 w 3394"/>
              <a:gd name="T33" fmla="*/ 0 h 3044"/>
              <a:gd name="T34" fmla="*/ 3079 w 3394"/>
              <a:gd name="T35" fmla="*/ 14 h 3044"/>
              <a:gd name="T36" fmla="*/ 3215 w 3394"/>
              <a:gd name="T37" fmla="*/ 75 h 3044"/>
              <a:gd name="T38" fmla="*/ 3319 w 3394"/>
              <a:gd name="T39" fmla="*/ 179 h 3044"/>
              <a:gd name="T40" fmla="*/ 3380 w 3394"/>
              <a:gd name="T41" fmla="*/ 316 h 3044"/>
              <a:gd name="T42" fmla="*/ 3394 w 3394"/>
              <a:gd name="T43" fmla="*/ 2037 h 3044"/>
              <a:gd name="T44" fmla="*/ 3365 w 3394"/>
              <a:gd name="T45" fmla="*/ 2188 h 3044"/>
              <a:gd name="T46" fmla="*/ 3288 w 3394"/>
              <a:gd name="T47" fmla="*/ 2314 h 3044"/>
              <a:gd name="T48" fmla="*/ 3171 w 3394"/>
              <a:gd name="T49" fmla="*/ 2406 h 3044"/>
              <a:gd name="T50" fmla="*/ 3027 w 3394"/>
              <a:gd name="T51" fmla="*/ 2451 h 3044"/>
              <a:gd name="T52" fmla="*/ 1792 w 3394"/>
              <a:gd name="T53" fmla="*/ 2853 h 3044"/>
              <a:gd name="T54" fmla="*/ 2423 w 3394"/>
              <a:gd name="T55" fmla="*/ 2864 h 3044"/>
              <a:gd name="T56" fmla="*/ 2468 w 3394"/>
              <a:gd name="T57" fmla="*/ 2907 h 3044"/>
              <a:gd name="T58" fmla="*/ 2475 w 3394"/>
              <a:gd name="T59" fmla="*/ 2971 h 3044"/>
              <a:gd name="T60" fmla="*/ 2442 w 3394"/>
              <a:gd name="T61" fmla="*/ 3023 h 3044"/>
              <a:gd name="T62" fmla="*/ 2382 w 3394"/>
              <a:gd name="T63" fmla="*/ 3044 h 3044"/>
              <a:gd name="T64" fmla="*/ 970 w 3394"/>
              <a:gd name="T65" fmla="*/ 3034 h 3044"/>
              <a:gd name="T66" fmla="*/ 926 w 3394"/>
              <a:gd name="T67" fmla="*/ 2990 h 3044"/>
              <a:gd name="T68" fmla="*/ 919 w 3394"/>
              <a:gd name="T69" fmla="*/ 2926 h 3044"/>
              <a:gd name="T70" fmla="*/ 952 w 3394"/>
              <a:gd name="T71" fmla="*/ 2875 h 3044"/>
              <a:gd name="T72" fmla="*/ 1012 w 3394"/>
              <a:gd name="T73" fmla="*/ 2853 h 3044"/>
              <a:gd name="T74" fmla="*/ 418 w 3394"/>
              <a:gd name="T75" fmla="*/ 2455 h 3044"/>
              <a:gd name="T76" fmla="*/ 267 w 3394"/>
              <a:gd name="T77" fmla="*/ 2427 h 3044"/>
              <a:gd name="T78" fmla="*/ 140 w 3394"/>
              <a:gd name="T79" fmla="*/ 2349 h 3044"/>
              <a:gd name="T80" fmla="*/ 49 w 3394"/>
              <a:gd name="T81" fmla="*/ 2233 h 3044"/>
              <a:gd name="T82" fmla="*/ 3 w 3394"/>
              <a:gd name="T83" fmla="*/ 2089 h 3044"/>
              <a:gd name="T84" fmla="*/ 3 w 3394"/>
              <a:gd name="T85" fmla="*/ 366 h 3044"/>
              <a:gd name="T86" fmla="*/ 49 w 3394"/>
              <a:gd name="T87" fmla="*/ 222 h 3044"/>
              <a:gd name="T88" fmla="*/ 141 w 3394"/>
              <a:gd name="T89" fmla="*/ 106 h 3044"/>
              <a:gd name="T90" fmla="*/ 268 w 3394"/>
              <a:gd name="T91" fmla="*/ 29 h 3044"/>
              <a:gd name="T92" fmla="*/ 418 w 3394"/>
              <a:gd name="T93" fmla="*/ 0 h 3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394" h="3044">
                <a:moveTo>
                  <a:pt x="191" y="1961"/>
                </a:moveTo>
                <a:lnTo>
                  <a:pt x="191" y="2037"/>
                </a:lnTo>
                <a:lnTo>
                  <a:pt x="194" y="2074"/>
                </a:lnTo>
                <a:lnTo>
                  <a:pt x="202" y="2109"/>
                </a:lnTo>
                <a:lnTo>
                  <a:pt x="216" y="2142"/>
                </a:lnTo>
                <a:lnTo>
                  <a:pt x="235" y="2172"/>
                </a:lnTo>
                <a:lnTo>
                  <a:pt x="258" y="2198"/>
                </a:lnTo>
                <a:lnTo>
                  <a:pt x="284" y="2221"/>
                </a:lnTo>
                <a:lnTo>
                  <a:pt x="314" y="2239"/>
                </a:lnTo>
                <a:lnTo>
                  <a:pt x="346" y="2254"/>
                </a:lnTo>
                <a:lnTo>
                  <a:pt x="381" y="2262"/>
                </a:lnTo>
                <a:lnTo>
                  <a:pt x="418" y="2265"/>
                </a:lnTo>
                <a:lnTo>
                  <a:pt x="2976" y="2265"/>
                </a:lnTo>
                <a:lnTo>
                  <a:pt x="3013" y="2262"/>
                </a:lnTo>
                <a:lnTo>
                  <a:pt x="3048" y="2254"/>
                </a:lnTo>
                <a:lnTo>
                  <a:pt x="3080" y="2239"/>
                </a:lnTo>
                <a:lnTo>
                  <a:pt x="3109" y="2221"/>
                </a:lnTo>
                <a:lnTo>
                  <a:pt x="3136" y="2198"/>
                </a:lnTo>
                <a:lnTo>
                  <a:pt x="3159" y="2172"/>
                </a:lnTo>
                <a:lnTo>
                  <a:pt x="3177" y="2142"/>
                </a:lnTo>
                <a:lnTo>
                  <a:pt x="3192" y="2109"/>
                </a:lnTo>
                <a:lnTo>
                  <a:pt x="3200" y="2074"/>
                </a:lnTo>
                <a:lnTo>
                  <a:pt x="3203" y="2037"/>
                </a:lnTo>
                <a:lnTo>
                  <a:pt x="3203" y="1961"/>
                </a:lnTo>
                <a:lnTo>
                  <a:pt x="191" y="1961"/>
                </a:lnTo>
                <a:close/>
                <a:moveTo>
                  <a:pt x="418" y="190"/>
                </a:moveTo>
                <a:lnTo>
                  <a:pt x="381" y="194"/>
                </a:lnTo>
                <a:lnTo>
                  <a:pt x="346" y="202"/>
                </a:lnTo>
                <a:lnTo>
                  <a:pt x="313" y="216"/>
                </a:lnTo>
                <a:lnTo>
                  <a:pt x="283" y="235"/>
                </a:lnTo>
                <a:lnTo>
                  <a:pt x="258" y="257"/>
                </a:lnTo>
                <a:lnTo>
                  <a:pt x="234" y="284"/>
                </a:lnTo>
                <a:lnTo>
                  <a:pt x="215" y="314"/>
                </a:lnTo>
                <a:lnTo>
                  <a:pt x="202" y="347"/>
                </a:lnTo>
                <a:lnTo>
                  <a:pt x="194" y="382"/>
                </a:lnTo>
                <a:lnTo>
                  <a:pt x="191" y="419"/>
                </a:lnTo>
                <a:lnTo>
                  <a:pt x="191" y="1771"/>
                </a:lnTo>
                <a:lnTo>
                  <a:pt x="3204" y="1771"/>
                </a:lnTo>
                <a:lnTo>
                  <a:pt x="3204" y="419"/>
                </a:lnTo>
                <a:lnTo>
                  <a:pt x="3201" y="382"/>
                </a:lnTo>
                <a:lnTo>
                  <a:pt x="3193" y="347"/>
                </a:lnTo>
                <a:lnTo>
                  <a:pt x="3178" y="314"/>
                </a:lnTo>
                <a:lnTo>
                  <a:pt x="3160" y="284"/>
                </a:lnTo>
                <a:lnTo>
                  <a:pt x="3137" y="257"/>
                </a:lnTo>
                <a:lnTo>
                  <a:pt x="3110" y="235"/>
                </a:lnTo>
                <a:lnTo>
                  <a:pt x="3081" y="216"/>
                </a:lnTo>
                <a:lnTo>
                  <a:pt x="3048" y="202"/>
                </a:lnTo>
                <a:lnTo>
                  <a:pt x="3013" y="194"/>
                </a:lnTo>
                <a:lnTo>
                  <a:pt x="2976" y="190"/>
                </a:lnTo>
                <a:lnTo>
                  <a:pt x="418" y="190"/>
                </a:lnTo>
                <a:close/>
                <a:moveTo>
                  <a:pt x="418" y="0"/>
                </a:moveTo>
                <a:lnTo>
                  <a:pt x="2976" y="0"/>
                </a:lnTo>
                <a:lnTo>
                  <a:pt x="3028" y="3"/>
                </a:lnTo>
                <a:lnTo>
                  <a:pt x="3079" y="14"/>
                </a:lnTo>
                <a:lnTo>
                  <a:pt x="3126" y="29"/>
                </a:lnTo>
                <a:lnTo>
                  <a:pt x="3172" y="50"/>
                </a:lnTo>
                <a:lnTo>
                  <a:pt x="3215" y="75"/>
                </a:lnTo>
                <a:lnTo>
                  <a:pt x="3253" y="106"/>
                </a:lnTo>
                <a:lnTo>
                  <a:pt x="3288" y="141"/>
                </a:lnTo>
                <a:lnTo>
                  <a:pt x="3319" y="179"/>
                </a:lnTo>
                <a:lnTo>
                  <a:pt x="3344" y="222"/>
                </a:lnTo>
                <a:lnTo>
                  <a:pt x="3366" y="268"/>
                </a:lnTo>
                <a:lnTo>
                  <a:pt x="3380" y="316"/>
                </a:lnTo>
                <a:lnTo>
                  <a:pt x="3391" y="366"/>
                </a:lnTo>
                <a:lnTo>
                  <a:pt x="3394" y="419"/>
                </a:lnTo>
                <a:lnTo>
                  <a:pt x="3394" y="2037"/>
                </a:lnTo>
                <a:lnTo>
                  <a:pt x="3391" y="2089"/>
                </a:lnTo>
                <a:lnTo>
                  <a:pt x="3380" y="2140"/>
                </a:lnTo>
                <a:lnTo>
                  <a:pt x="3365" y="2188"/>
                </a:lnTo>
                <a:lnTo>
                  <a:pt x="3344" y="2233"/>
                </a:lnTo>
                <a:lnTo>
                  <a:pt x="3319" y="2275"/>
                </a:lnTo>
                <a:lnTo>
                  <a:pt x="3288" y="2314"/>
                </a:lnTo>
                <a:lnTo>
                  <a:pt x="3253" y="2349"/>
                </a:lnTo>
                <a:lnTo>
                  <a:pt x="3214" y="2380"/>
                </a:lnTo>
                <a:lnTo>
                  <a:pt x="3171" y="2406"/>
                </a:lnTo>
                <a:lnTo>
                  <a:pt x="3126" y="2427"/>
                </a:lnTo>
                <a:lnTo>
                  <a:pt x="3078" y="2442"/>
                </a:lnTo>
                <a:lnTo>
                  <a:pt x="3027" y="2451"/>
                </a:lnTo>
                <a:lnTo>
                  <a:pt x="2976" y="2455"/>
                </a:lnTo>
                <a:lnTo>
                  <a:pt x="1792" y="2455"/>
                </a:lnTo>
                <a:lnTo>
                  <a:pt x="1792" y="2853"/>
                </a:lnTo>
                <a:lnTo>
                  <a:pt x="2382" y="2853"/>
                </a:lnTo>
                <a:lnTo>
                  <a:pt x="2404" y="2857"/>
                </a:lnTo>
                <a:lnTo>
                  <a:pt x="2423" y="2864"/>
                </a:lnTo>
                <a:lnTo>
                  <a:pt x="2442" y="2875"/>
                </a:lnTo>
                <a:lnTo>
                  <a:pt x="2456" y="2889"/>
                </a:lnTo>
                <a:lnTo>
                  <a:pt x="2468" y="2907"/>
                </a:lnTo>
                <a:lnTo>
                  <a:pt x="2475" y="2926"/>
                </a:lnTo>
                <a:lnTo>
                  <a:pt x="2477" y="2949"/>
                </a:lnTo>
                <a:lnTo>
                  <a:pt x="2475" y="2971"/>
                </a:lnTo>
                <a:lnTo>
                  <a:pt x="2468" y="2990"/>
                </a:lnTo>
                <a:lnTo>
                  <a:pt x="2456" y="3009"/>
                </a:lnTo>
                <a:lnTo>
                  <a:pt x="2442" y="3023"/>
                </a:lnTo>
                <a:lnTo>
                  <a:pt x="2423" y="3034"/>
                </a:lnTo>
                <a:lnTo>
                  <a:pt x="2404" y="3042"/>
                </a:lnTo>
                <a:lnTo>
                  <a:pt x="2382" y="3044"/>
                </a:lnTo>
                <a:lnTo>
                  <a:pt x="1012" y="3044"/>
                </a:lnTo>
                <a:lnTo>
                  <a:pt x="990" y="3042"/>
                </a:lnTo>
                <a:lnTo>
                  <a:pt x="970" y="3034"/>
                </a:lnTo>
                <a:lnTo>
                  <a:pt x="952" y="3023"/>
                </a:lnTo>
                <a:lnTo>
                  <a:pt x="938" y="3009"/>
                </a:lnTo>
                <a:lnTo>
                  <a:pt x="926" y="2990"/>
                </a:lnTo>
                <a:lnTo>
                  <a:pt x="919" y="2971"/>
                </a:lnTo>
                <a:lnTo>
                  <a:pt x="917" y="2949"/>
                </a:lnTo>
                <a:lnTo>
                  <a:pt x="919" y="2926"/>
                </a:lnTo>
                <a:lnTo>
                  <a:pt x="926" y="2907"/>
                </a:lnTo>
                <a:lnTo>
                  <a:pt x="938" y="2889"/>
                </a:lnTo>
                <a:lnTo>
                  <a:pt x="952" y="2875"/>
                </a:lnTo>
                <a:lnTo>
                  <a:pt x="970" y="2864"/>
                </a:lnTo>
                <a:lnTo>
                  <a:pt x="990" y="2857"/>
                </a:lnTo>
                <a:lnTo>
                  <a:pt x="1012" y="2853"/>
                </a:lnTo>
                <a:lnTo>
                  <a:pt x="1602" y="2853"/>
                </a:lnTo>
                <a:lnTo>
                  <a:pt x="1602" y="2455"/>
                </a:lnTo>
                <a:lnTo>
                  <a:pt x="418" y="2455"/>
                </a:lnTo>
                <a:lnTo>
                  <a:pt x="366" y="2451"/>
                </a:lnTo>
                <a:lnTo>
                  <a:pt x="315" y="2442"/>
                </a:lnTo>
                <a:lnTo>
                  <a:pt x="267" y="2427"/>
                </a:lnTo>
                <a:lnTo>
                  <a:pt x="222" y="2406"/>
                </a:lnTo>
                <a:lnTo>
                  <a:pt x="179" y="2380"/>
                </a:lnTo>
                <a:lnTo>
                  <a:pt x="140" y="2349"/>
                </a:lnTo>
                <a:lnTo>
                  <a:pt x="106" y="2314"/>
                </a:lnTo>
                <a:lnTo>
                  <a:pt x="75" y="2275"/>
                </a:lnTo>
                <a:lnTo>
                  <a:pt x="49" y="2233"/>
                </a:lnTo>
                <a:lnTo>
                  <a:pt x="28" y="2188"/>
                </a:lnTo>
                <a:lnTo>
                  <a:pt x="12" y="2140"/>
                </a:lnTo>
                <a:lnTo>
                  <a:pt x="3" y="2089"/>
                </a:lnTo>
                <a:lnTo>
                  <a:pt x="0" y="2037"/>
                </a:lnTo>
                <a:lnTo>
                  <a:pt x="0" y="419"/>
                </a:lnTo>
                <a:lnTo>
                  <a:pt x="3" y="366"/>
                </a:lnTo>
                <a:lnTo>
                  <a:pt x="12" y="316"/>
                </a:lnTo>
                <a:lnTo>
                  <a:pt x="28" y="268"/>
                </a:lnTo>
                <a:lnTo>
                  <a:pt x="49" y="222"/>
                </a:lnTo>
                <a:lnTo>
                  <a:pt x="75" y="179"/>
                </a:lnTo>
                <a:lnTo>
                  <a:pt x="106" y="141"/>
                </a:lnTo>
                <a:lnTo>
                  <a:pt x="141" y="106"/>
                </a:lnTo>
                <a:lnTo>
                  <a:pt x="179" y="75"/>
                </a:lnTo>
                <a:lnTo>
                  <a:pt x="223" y="50"/>
                </a:lnTo>
                <a:lnTo>
                  <a:pt x="268" y="29"/>
                </a:lnTo>
                <a:lnTo>
                  <a:pt x="315" y="14"/>
                </a:lnTo>
                <a:lnTo>
                  <a:pt x="366" y="3"/>
                </a:lnTo>
                <a:lnTo>
                  <a:pt x="41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24" name="Group 769"/>
          <p:cNvGrpSpPr/>
          <p:nvPr/>
        </p:nvGrpSpPr>
        <p:grpSpPr>
          <a:xfrm>
            <a:off x="4729033" y="4040378"/>
            <a:ext cx="458787" cy="538162"/>
            <a:chOff x="1671638" y="5013325"/>
            <a:chExt cx="458787" cy="538162"/>
          </a:xfrm>
          <a:solidFill>
            <a:srgbClr val="000000"/>
          </a:solidFill>
        </p:grpSpPr>
        <p:sp>
          <p:nvSpPr>
            <p:cNvPr id="2025" name="Freeform 211"/>
            <p:cNvSpPr>
              <a:spLocks noEditPoints="1"/>
            </p:cNvSpPr>
            <p:nvPr/>
          </p:nvSpPr>
          <p:spPr bwMode="auto">
            <a:xfrm>
              <a:off x="1784350" y="5013325"/>
              <a:ext cx="233362" cy="290512"/>
            </a:xfrm>
            <a:custGeom>
              <a:avLst/>
              <a:gdLst>
                <a:gd name="T0" fmla="*/ 662 w 1465"/>
                <a:gd name="T1" fmla="*/ 193 h 1829"/>
                <a:gd name="T2" fmla="*/ 555 w 1465"/>
                <a:gd name="T3" fmla="*/ 214 h 1829"/>
                <a:gd name="T4" fmla="*/ 441 w 1465"/>
                <a:gd name="T5" fmla="*/ 263 h 1829"/>
                <a:gd name="T6" fmla="*/ 332 w 1465"/>
                <a:gd name="T7" fmla="*/ 351 h 1829"/>
                <a:gd name="T8" fmla="*/ 247 w 1465"/>
                <a:gd name="T9" fmla="*/ 489 h 1829"/>
                <a:gd name="T10" fmla="*/ 199 w 1465"/>
                <a:gd name="T11" fmla="*/ 688 h 1829"/>
                <a:gd name="T12" fmla="*/ 193 w 1465"/>
                <a:gd name="T13" fmla="*/ 755 h 1829"/>
                <a:gd name="T14" fmla="*/ 190 w 1465"/>
                <a:gd name="T15" fmla="*/ 808 h 1829"/>
                <a:gd name="T16" fmla="*/ 190 w 1465"/>
                <a:gd name="T17" fmla="*/ 943 h 1829"/>
                <a:gd name="T18" fmla="*/ 209 w 1465"/>
                <a:gd name="T19" fmla="*/ 1123 h 1829"/>
                <a:gd name="T20" fmla="*/ 264 w 1465"/>
                <a:gd name="T21" fmla="*/ 1317 h 1829"/>
                <a:gd name="T22" fmla="*/ 367 w 1465"/>
                <a:gd name="T23" fmla="*/ 1489 h 1829"/>
                <a:gd name="T24" fmla="*/ 523 w 1465"/>
                <a:gd name="T25" fmla="*/ 1601 h 1829"/>
                <a:gd name="T26" fmla="*/ 729 w 1465"/>
                <a:gd name="T27" fmla="*/ 1639 h 1829"/>
                <a:gd name="T28" fmla="*/ 895 w 1465"/>
                <a:gd name="T29" fmla="*/ 1617 h 1829"/>
                <a:gd name="T30" fmla="*/ 1063 w 1465"/>
                <a:gd name="T31" fmla="*/ 1524 h 1829"/>
                <a:gd name="T32" fmla="*/ 1181 w 1465"/>
                <a:gd name="T33" fmla="*/ 1363 h 1829"/>
                <a:gd name="T34" fmla="*/ 1246 w 1465"/>
                <a:gd name="T35" fmla="*/ 1172 h 1829"/>
                <a:gd name="T36" fmla="*/ 1272 w 1465"/>
                <a:gd name="T37" fmla="*/ 985 h 1829"/>
                <a:gd name="T38" fmla="*/ 1276 w 1465"/>
                <a:gd name="T39" fmla="*/ 836 h 1829"/>
                <a:gd name="T40" fmla="*/ 1272 w 1465"/>
                <a:gd name="T41" fmla="*/ 759 h 1829"/>
                <a:gd name="T42" fmla="*/ 1270 w 1465"/>
                <a:gd name="T43" fmla="*/ 748 h 1829"/>
                <a:gd name="T44" fmla="*/ 1234 w 1465"/>
                <a:gd name="T45" fmla="*/ 534 h 1829"/>
                <a:gd name="T46" fmla="*/ 1156 w 1465"/>
                <a:gd name="T47" fmla="*/ 383 h 1829"/>
                <a:gd name="T48" fmla="*/ 1052 w 1465"/>
                <a:gd name="T49" fmla="*/ 282 h 1829"/>
                <a:gd name="T50" fmla="*/ 934 w 1465"/>
                <a:gd name="T51" fmla="*/ 223 h 1829"/>
                <a:gd name="T52" fmla="*/ 817 w 1465"/>
                <a:gd name="T53" fmla="*/ 197 h 1829"/>
                <a:gd name="T54" fmla="*/ 728 w 1465"/>
                <a:gd name="T55" fmla="*/ 190 h 1829"/>
                <a:gd name="T56" fmla="*/ 878 w 1465"/>
                <a:gd name="T57" fmla="*/ 13 h 1829"/>
                <a:gd name="T58" fmla="*/ 1119 w 1465"/>
                <a:gd name="T59" fmla="*/ 99 h 1829"/>
                <a:gd name="T60" fmla="*/ 1225 w 1465"/>
                <a:gd name="T61" fmla="*/ 176 h 1829"/>
                <a:gd name="T62" fmla="*/ 1326 w 1465"/>
                <a:gd name="T63" fmla="*/ 292 h 1829"/>
                <a:gd name="T64" fmla="*/ 1407 w 1465"/>
                <a:gd name="T65" fmla="*/ 454 h 1829"/>
                <a:gd name="T66" fmla="*/ 1455 w 1465"/>
                <a:gd name="T67" fmla="*/ 673 h 1829"/>
                <a:gd name="T68" fmla="*/ 1463 w 1465"/>
                <a:gd name="T69" fmla="*/ 789 h 1829"/>
                <a:gd name="T70" fmla="*/ 1464 w 1465"/>
                <a:gd name="T71" fmla="*/ 933 h 1829"/>
                <a:gd name="T72" fmla="*/ 1445 w 1465"/>
                <a:gd name="T73" fmla="*/ 1134 h 1829"/>
                <a:gd name="T74" fmla="*/ 1388 w 1465"/>
                <a:gd name="T75" fmla="*/ 1356 h 1829"/>
                <a:gd name="T76" fmla="*/ 1277 w 1465"/>
                <a:gd name="T77" fmla="*/ 1568 h 1829"/>
                <a:gd name="T78" fmla="*/ 1102 w 1465"/>
                <a:gd name="T79" fmla="*/ 1731 h 1829"/>
                <a:gd name="T80" fmla="*/ 874 w 1465"/>
                <a:gd name="T81" fmla="*/ 1817 h 1829"/>
                <a:gd name="T82" fmla="*/ 653 w 1465"/>
                <a:gd name="T83" fmla="*/ 1826 h 1829"/>
                <a:gd name="T84" fmla="*/ 415 w 1465"/>
                <a:gd name="T85" fmla="*/ 1760 h 1829"/>
                <a:gd name="T86" fmla="*/ 226 w 1465"/>
                <a:gd name="T87" fmla="*/ 1615 h 1829"/>
                <a:gd name="T88" fmla="*/ 99 w 1465"/>
                <a:gd name="T89" fmla="*/ 1412 h 1829"/>
                <a:gd name="T90" fmla="*/ 31 w 1465"/>
                <a:gd name="T91" fmla="*/ 1189 h 1829"/>
                <a:gd name="T92" fmla="*/ 3 w 1465"/>
                <a:gd name="T93" fmla="*/ 980 h 1829"/>
                <a:gd name="T94" fmla="*/ 1 w 1465"/>
                <a:gd name="T95" fmla="*/ 818 h 1829"/>
                <a:gd name="T96" fmla="*/ 6 w 1465"/>
                <a:gd name="T97" fmla="*/ 737 h 1829"/>
                <a:gd name="T98" fmla="*/ 42 w 1465"/>
                <a:gd name="T99" fmla="*/ 502 h 1829"/>
                <a:gd name="T100" fmla="*/ 118 w 1465"/>
                <a:gd name="T101" fmla="*/ 325 h 1829"/>
                <a:gd name="T102" fmla="*/ 216 w 1465"/>
                <a:gd name="T103" fmla="*/ 198 h 1829"/>
                <a:gd name="T104" fmla="*/ 324 w 1465"/>
                <a:gd name="T105" fmla="*/ 112 h 1829"/>
                <a:gd name="T106" fmla="*/ 514 w 1465"/>
                <a:gd name="T107" fmla="*/ 29 h 1829"/>
                <a:gd name="T108" fmla="*/ 696 w 1465"/>
                <a:gd name="T109" fmla="*/ 0 h 1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5" h="1829">
                  <a:moveTo>
                    <a:pt x="728" y="190"/>
                  </a:moveTo>
                  <a:lnTo>
                    <a:pt x="708" y="190"/>
                  </a:lnTo>
                  <a:lnTo>
                    <a:pt x="685" y="191"/>
                  </a:lnTo>
                  <a:lnTo>
                    <a:pt x="662" y="193"/>
                  </a:lnTo>
                  <a:lnTo>
                    <a:pt x="637" y="197"/>
                  </a:lnTo>
                  <a:lnTo>
                    <a:pt x="610" y="201"/>
                  </a:lnTo>
                  <a:lnTo>
                    <a:pt x="583" y="207"/>
                  </a:lnTo>
                  <a:lnTo>
                    <a:pt x="555" y="214"/>
                  </a:lnTo>
                  <a:lnTo>
                    <a:pt x="526" y="223"/>
                  </a:lnTo>
                  <a:lnTo>
                    <a:pt x="497" y="234"/>
                  </a:lnTo>
                  <a:lnTo>
                    <a:pt x="469" y="247"/>
                  </a:lnTo>
                  <a:lnTo>
                    <a:pt x="441" y="263"/>
                  </a:lnTo>
                  <a:lnTo>
                    <a:pt x="412" y="280"/>
                  </a:lnTo>
                  <a:lnTo>
                    <a:pt x="385" y="301"/>
                  </a:lnTo>
                  <a:lnTo>
                    <a:pt x="358" y="325"/>
                  </a:lnTo>
                  <a:lnTo>
                    <a:pt x="332" y="351"/>
                  </a:lnTo>
                  <a:lnTo>
                    <a:pt x="308" y="380"/>
                  </a:lnTo>
                  <a:lnTo>
                    <a:pt x="286" y="413"/>
                  </a:lnTo>
                  <a:lnTo>
                    <a:pt x="266" y="449"/>
                  </a:lnTo>
                  <a:lnTo>
                    <a:pt x="247" y="489"/>
                  </a:lnTo>
                  <a:lnTo>
                    <a:pt x="231" y="532"/>
                  </a:lnTo>
                  <a:lnTo>
                    <a:pt x="218" y="580"/>
                  </a:lnTo>
                  <a:lnTo>
                    <a:pt x="206" y="632"/>
                  </a:lnTo>
                  <a:lnTo>
                    <a:pt x="199" y="688"/>
                  </a:lnTo>
                  <a:lnTo>
                    <a:pt x="194" y="748"/>
                  </a:lnTo>
                  <a:lnTo>
                    <a:pt x="194" y="750"/>
                  </a:lnTo>
                  <a:lnTo>
                    <a:pt x="194" y="752"/>
                  </a:lnTo>
                  <a:lnTo>
                    <a:pt x="193" y="755"/>
                  </a:lnTo>
                  <a:lnTo>
                    <a:pt x="193" y="759"/>
                  </a:lnTo>
                  <a:lnTo>
                    <a:pt x="192" y="769"/>
                  </a:lnTo>
                  <a:lnTo>
                    <a:pt x="191" y="786"/>
                  </a:lnTo>
                  <a:lnTo>
                    <a:pt x="190" y="808"/>
                  </a:lnTo>
                  <a:lnTo>
                    <a:pt x="189" y="836"/>
                  </a:lnTo>
                  <a:lnTo>
                    <a:pt x="189" y="867"/>
                  </a:lnTo>
                  <a:lnTo>
                    <a:pt x="189" y="903"/>
                  </a:lnTo>
                  <a:lnTo>
                    <a:pt x="190" y="943"/>
                  </a:lnTo>
                  <a:lnTo>
                    <a:pt x="193" y="985"/>
                  </a:lnTo>
                  <a:lnTo>
                    <a:pt x="197" y="1029"/>
                  </a:lnTo>
                  <a:lnTo>
                    <a:pt x="202" y="1076"/>
                  </a:lnTo>
                  <a:lnTo>
                    <a:pt x="209" y="1123"/>
                  </a:lnTo>
                  <a:lnTo>
                    <a:pt x="220" y="1172"/>
                  </a:lnTo>
                  <a:lnTo>
                    <a:pt x="231" y="1221"/>
                  </a:lnTo>
                  <a:lnTo>
                    <a:pt x="246" y="1269"/>
                  </a:lnTo>
                  <a:lnTo>
                    <a:pt x="264" y="1317"/>
                  </a:lnTo>
                  <a:lnTo>
                    <a:pt x="285" y="1363"/>
                  </a:lnTo>
                  <a:lnTo>
                    <a:pt x="308" y="1408"/>
                  </a:lnTo>
                  <a:lnTo>
                    <a:pt x="336" y="1450"/>
                  </a:lnTo>
                  <a:lnTo>
                    <a:pt x="367" y="1489"/>
                  </a:lnTo>
                  <a:lnTo>
                    <a:pt x="401" y="1524"/>
                  </a:lnTo>
                  <a:lnTo>
                    <a:pt x="440" y="1554"/>
                  </a:lnTo>
                  <a:lnTo>
                    <a:pt x="480" y="1580"/>
                  </a:lnTo>
                  <a:lnTo>
                    <a:pt x="523" y="1601"/>
                  </a:lnTo>
                  <a:lnTo>
                    <a:pt x="570" y="1617"/>
                  </a:lnTo>
                  <a:lnTo>
                    <a:pt x="619" y="1630"/>
                  </a:lnTo>
                  <a:lnTo>
                    <a:pt x="672" y="1637"/>
                  </a:lnTo>
                  <a:lnTo>
                    <a:pt x="729" y="1639"/>
                  </a:lnTo>
                  <a:lnTo>
                    <a:pt x="736" y="1639"/>
                  </a:lnTo>
                  <a:lnTo>
                    <a:pt x="792" y="1637"/>
                  </a:lnTo>
                  <a:lnTo>
                    <a:pt x="846" y="1630"/>
                  </a:lnTo>
                  <a:lnTo>
                    <a:pt x="895" y="1617"/>
                  </a:lnTo>
                  <a:lnTo>
                    <a:pt x="942" y="1601"/>
                  </a:lnTo>
                  <a:lnTo>
                    <a:pt x="985" y="1580"/>
                  </a:lnTo>
                  <a:lnTo>
                    <a:pt x="1025" y="1554"/>
                  </a:lnTo>
                  <a:lnTo>
                    <a:pt x="1063" y="1524"/>
                  </a:lnTo>
                  <a:lnTo>
                    <a:pt x="1098" y="1489"/>
                  </a:lnTo>
                  <a:lnTo>
                    <a:pt x="1130" y="1450"/>
                  </a:lnTo>
                  <a:lnTo>
                    <a:pt x="1156" y="1408"/>
                  </a:lnTo>
                  <a:lnTo>
                    <a:pt x="1181" y="1363"/>
                  </a:lnTo>
                  <a:lnTo>
                    <a:pt x="1202" y="1317"/>
                  </a:lnTo>
                  <a:lnTo>
                    <a:pt x="1219" y="1269"/>
                  </a:lnTo>
                  <a:lnTo>
                    <a:pt x="1234" y="1221"/>
                  </a:lnTo>
                  <a:lnTo>
                    <a:pt x="1246" y="1172"/>
                  </a:lnTo>
                  <a:lnTo>
                    <a:pt x="1256" y="1123"/>
                  </a:lnTo>
                  <a:lnTo>
                    <a:pt x="1263" y="1076"/>
                  </a:lnTo>
                  <a:lnTo>
                    <a:pt x="1269" y="1029"/>
                  </a:lnTo>
                  <a:lnTo>
                    <a:pt x="1272" y="985"/>
                  </a:lnTo>
                  <a:lnTo>
                    <a:pt x="1275" y="943"/>
                  </a:lnTo>
                  <a:lnTo>
                    <a:pt x="1276" y="903"/>
                  </a:lnTo>
                  <a:lnTo>
                    <a:pt x="1276" y="868"/>
                  </a:lnTo>
                  <a:lnTo>
                    <a:pt x="1276" y="836"/>
                  </a:lnTo>
                  <a:lnTo>
                    <a:pt x="1275" y="808"/>
                  </a:lnTo>
                  <a:lnTo>
                    <a:pt x="1274" y="787"/>
                  </a:lnTo>
                  <a:lnTo>
                    <a:pt x="1272" y="769"/>
                  </a:lnTo>
                  <a:lnTo>
                    <a:pt x="1272" y="759"/>
                  </a:lnTo>
                  <a:lnTo>
                    <a:pt x="1271" y="755"/>
                  </a:lnTo>
                  <a:lnTo>
                    <a:pt x="1271" y="752"/>
                  </a:lnTo>
                  <a:lnTo>
                    <a:pt x="1271" y="750"/>
                  </a:lnTo>
                  <a:lnTo>
                    <a:pt x="1270" y="748"/>
                  </a:lnTo>
                  <a:lnTo>
                    <a:pt x="1266" y="688"/>
                  </a:lnTo>
                  <a:lnTo>
                    <a:pt x="1259" y="634"/>
                  </a:lnTo>
                  <a:lnTo>
                    <a:pt x="1247" y="582"/>
                  </a:lnTo>
                  <a:lnTo>
                    <a:pt x="1234" y="534"/>
                  </a:lnTo>
                  <a:lnTo>
                    <a:pt x="1218" y="491"/>
                  </a:lnTo>
                  <a:lnTo>
                    <a:pt x="1200" y="452"/>
                  </a:lnTo>
                  <a:lnTo>
                    <a:pt x="1179" y="416"/>
                  </a:lnTo>
                  <a:lnTo>
                    <a:pt x="1156" y="383"/>
                  </a:lnTo>
                  <a:lnTo>
                    <a:pt x="1133" y="353"/>
                  </a:lnTo>
                  <a:lnTo>
                    <a:pt x="1107" y="327"/>
                  </a:lnTo>
                  <a:lnTo>
                    <a:pt x="1080" y="303"/>
                  </a:lnTo>
                  <a:lnTo>
                    <a:pt x="1052" y="282"/>
                  </a:lnTo>
                  <a:lnTo>
                    <a:pt x="1023" y="265"/>
                  </a:lnTo>
                  <a:lnTo>
                    <a:pt x="994" y="248"/>
                  </a:lnTo>
                  <a:lnTo>
                    <a:pt x="964" y="235"/>
                  </a:lnTo>
                  <a:lnTo>
                    <a:pt x="934" y="223"/>
                  </a:lnTo>
                  <a:lnTo>
                    <a:pt x="904" y="214"/>
                  </a:lnTo>
                  <a:lnTo>
                    <a:pt x="874" y="207"/>
                  </a:lnTo>
                  <a:lnTo>
                    <a:pt x="846" y="201"/>
                  </a:lnTo>
                  <a:lnTo>
                    <a:pt x="817" y="197"/>
                  </a:lnTo>
                  <a:lnTo>
                    <a:pt x="789" y="193"/>
                  </a:lnTo>
                  <a:lnTo>
                    <a:pt x="762" y="191"/>
                  </a:lnTo>
                  <a:lnTo>
                    <a:pt x="736" y="190"/>
                  </a:lnTo>
                  <a:lnTo>
                    <a:pt x="728" y="190"/>
                  </a:lnTo>
                  <a:close/>
                  <a:moveTo>
                    <a:pt x="729" y="0"/>
                  </a:moveTo>
                  <a:lnTo>
                    <a:pt x="740" y="0"/>
                  </a:lnTo>
                  <a:lnTo>
                    <a:pt x="810" y="4"/>
                  </a:lnTo>
                  <a:lnTo>
                    <a:pt x="878" y="13"/>
                  </a:lnTo>
                  <a:lnTo>
                    <a:pt x="942" y="27"/>
                  </a:lnTo>
                  <a:lnTo>
                    <a:pt x="1004" y="47"/>
                  </a:lnTo>
                  <a:lnTo>
                    <a:pt x="1062" y="70"/>
                  </a:lnTo>
                  <a:lnTo>
                    <a:pt x="1119" y="99"/>
                  </a:lnTo>
                  <a:lnTo>
                    <a:pt x="1145" y="115"/>
                  </a:lnTo>
                  <a:lnTo>
                    <a:pt x="1171" y="132"/>
                  </a:lnTo>
                  <a:lnTo>
                    <a:pt x="1198" y="153"/>
                  </a:lnTo>
                  <a:lnTo>
                    <a:pt x="1225" y="176"/>
                  </a:lnTo>
                  <a:lnTo>
                    <a:pt x="1250" y="201"/>
                  </a:lnTo>
                  <a:lnTo>
                    <a:pt x="1276" y="228"/>
                  </a:lnTo>
                  <a:lnTo>
                    <a:pt x="1302" y="259"/>
                  </a:lnTo>
                  <a:lnTo>
                    <a:pt x="1326" y="292"/>
                  </a:lnTo>
                  <a:lnTo>
                    <a:pt x="1349" y="327"/>
                  </a:lnTo>
                  <a:lnTo>
                    <a:pt x="1370" y="366"/>
                  </a:lnTo>
                  <a:lnTo>
                    <a:pt x="1390" y="408"/>
                  </a:lnTo>
                  <a:lnTo>
                    <a:pt x="1407" y="454"/>
                  </a:lnTo>
                  <a:lnTo>
                    <a:pt x="1423" y="503"/>
                  </a:lnTo>
                  <a:lnTo>
                    <a:pt x="1436" y="556"/>
                  </a:lnTo>
                  <a:lnTo>
                    <a:pt x="1447" y="613"/>
                  </a:lnTo>
                  <a:lnTo>
                    <a:pt x="1455" y="673"/>
                  </a:lnTo>
                  <a:lnTo>
                    <a:pt x="1460" y="737"/>
                  </a:lnTo>
                  <a:lnTo>
                    <a:pt x="1460" y="747"/>
                  </a:lnTo>
                  <a:lnTo>
                    <a:pt x="1462" y="765"/>
                  </a:lnTo>
                  <a:lnTo>
                    <a:pt x="1463" y="789"/>
                  </a:lnTo>
                  <a:lnTo>
                    <a:pt x="1464" y="818"/>
                  </a:lnTo>
                  <a:lnTo>
                    <a:pt x="1465" y="852"/>
                  </a:lnTo>
                  <a:lnTo>
                    <a:pt x="1465" y="891"/>
                  </a:lnTo>
                  <a:lnTo>
                    <a:pt x="1464" y="933"/>
                  </a:lnTo>
                  <a:lnTo>
                    <a:pt x="1462" y="980"/>
                  </a:lnTo>
                  <a:lnTo>
                    <a:pt x="1458" y="1028"/>
                  </a:lnTo>
                  <a:lnTo>
                    <a:pt x="1453" y="1080"/>
                  </a:lnTo>
                  <a:lnTo>
                    <a:pt x="1445" y="1134"/>
                  </a:lnTo>
                  <a:lnTo>
                    <a:pt x="1435" y="1189"/>
                  </a:lnTo>
                  <a:lnTo>
                    <a:pt x="1422" y="1244"/>
                  </a:lnTo>
                  <a:lnTo>
                    <a:pt x="1406" y="1300"/>
                  </a:lnTo>
                  <a:lnTo>
                    <a:pt x="1388" y="1356"/>
                  </a:lnTo>
                  <a:lnTo>
                    <a:pt x="1366" y="1412"/>
                  </a:lnTo>
                  <a:lnTo>
                    <a:pt x="1340" y="1465"/>
                  </a:lnTo>
                  <a:lnTo>
                    <a:pt x="1311" y="1517"/>
                  </a:lnTo>
                  <a:lnTo>
                    <a:pt x="1277" y="1568"/>
                  </a:lnTo>
                  <a:lnTo>
                    <a:pt x="1239" y="1615"/>
                  </a:lnTo>
                  <a:lnTo>
                    <a:pt x="1197" y="1659"/>
                  </a:lnTo>
                  <a:lnTo>
                    <a:pt x="1150" y="1698"/>
                  </a:lnTo>
                  <a:lnTo>
                    <a:pt x="1102" y="1731"/>
                  </a:lnTo>
                  <a:lnTo>
                    <a:pt x="1049" y="1760"/>
                  </a:lnTo>
                  <a:lnTo>
                    <a:pt x="994" y="1784"/>
                  </a:lnTo>
                  <a:lnTo>
                    <a:pt x="936" y="1803"/>
                  </a:lnTo>
                  <a:lnTo>
                    <a:pt x="874" y="1817"/>
                  </a:lnTo>
                  <a:lnTo>
                    <a:pt x="810" y="1826"/>
                  </a:lnTo>
                  <a:lnTo>
                    <a:pt x="743" y="1829"/>
                  </a:lnTo>
                  <a:lnTo>
                    <a:pt x="721" y="1829"/>
                  </a:lnTo>
                  <a:lnTo>
                    <a:pt x="653" y="1826"/>
                  </a:lnTo>
                  <a:lnTo>
                    <a:pt x="589" y="1817"/>
                  </a:lnTo>
                  <a:lnTo>
                    <a:pt x="528" y="1803"/>
                  </a:lnTo>
                  <a:lnTo>
                    <a:pt x="471" y="1784"/>
                  </a:lnTo>
                  <a:lnTo>
                    <a:pt x="415" y="1760"/>
                  </a:lnTo>
                  <a:lnTo>
                    <a:pt x="363" y="1731"/>
                  </a:lnTo>
                  <a:lnTo>
                    <a:pt x="315" y="1698"/>
                  </a:lnTo>
                  <a:lnTo>
                    <a:pt x="268" y="1659"/>
                  </a:lnTo>
                  <a:lnTo>
                    <a:pt x="226" y="1615"/>
                  </a:lnTo>
                  <a:lnTo>
                    <a:pt x="188" y="1568"/>
                  </a:lnTo>
                  <a:lnTo>
                    <a:pt x="155" y="1517"/>
                  </a:lnTo>
                  <a:lnTo>
                    <a:pt x="125" y="1465"/>
                  </a:lnTo>
                  <a:lnTo>
                    <a:pt x="99" y="1412"/>
                  </a:lnTo>
                  <a:lnTo>
                    <a:pt x="77" y="1356"/>
                  </a:lnTo>
                  <a:lnTo>
                    <a:pt x="58" y="1300"/>
                  </a:lnTo>
                  <a:lnTo>
                    <a:pt x="43" y="1244"/>
                  </a:lnTo>
                  <a:lnTo>
                    <a:pt x="31" y="1189"/>
                  </a:lnTo>
                  <a:lnTo>
                    <a:pt x="20" y="1134"/>
                  </a:lnTo>
                  <a:lnTo>
                    <a:pt x="13" y="1080"/>
                  </a:lnTo>
                  <a:lnTo>
                    <a:pt x="7" y="1028"/>
                  </a:lnTo>
                  <a:lnTo>
                    <a:pt x="3" y="980"/>
                  </a:lnTo>
                  <a:lnTo>
                    <a:pt x="1" y="933"/>
                  </a:lnTo>
                  <a:lnTo>
                    <a:pt x="0" y="891"/>
                  </a:lnTo>
                  <a:lnTo>
                    <a:pt x="0" y="852"/>
                  </a:lnTo>
                  <a:lnTo>
                    <a:pt x="1" y="818"/>
                  </a:lnTo>
                  <a:lnTo>
                    <a:pt x="2" y="789"/>
                  </a:lnTo>
                  <a:lnTo>
                    <a:pt x="3" y="765"/>
                  </a:lnTo>
                  <a:lnTo>
                    <a:pt x="5" y="747"/>
                  </a:lnTo>
                  <a:lnTo>
                    <a:pt x="6" y="737"/>
                  </a:lnTo>
                  <a:lnTo>
                    <a:pt x="10" y="672"/>
                  </a:lnTo>
                  <a:lnTo>
                    <a:pt x="18" y="612"/>
                  </a:lnTo>
                  <a:lnTo>
                    <a:pt x="29" y="555"/>
                  </a:lnTo>
                  <a:lnTo>
                    <a:pt x="42" y="502"/>
                  </a:lnTo>
                  <a:lnTo>
                    <a:pt x="58" y="453"/>
                  </a:lnTo>
                  <a:lnTo>
                    <a:pt x="76" y="406"/>
                  </a:lnTo>
                  <a:lnTo>
                    <a:pt x="97" y="364"/>
                  </a:lnTo>
                  <a:lnTo>
                    <a:pt x="118" y="325"/>
                  </a:lnTo>
                  <a:lnTo>
                    <a:pt x="141" y="289"/>
                  </a:lnTo>
                  <a:lnTo>
                    <a:pt x="166" y="255"/>
                  </a:lnTo>
                  <a:lnTo>
                    <a:pt x="191" y="225"/>
                  </a:lnTo>
                  <a:lnTo>
                    <a:pt x="216" y="198"/>
                  </a:lnTo>
                  <a:lnTo>
                    <a:pt x="243" y="173"/>
                  </a:lnTo>
                  <a:lnTo>
                    <a:pt x="270" y="150"/>
                  </a:lnTo>
                  <a:lnTo>
                    <a:pt x="297" y="130"/>
                  </a:lnTo>
                  <a:lnTo>
                    <a:pt x="324" y="112"/>
                  </a:lnTo>
                  <a:lnTo>
                    <a:pt x="351" y="96"/>
                  </a:lnTo>
                  <a:lnTo>
                    <a:pt x="406" y="68"/>
                  </a:lnTo>
                  <a:lnTo>
                    <a:pt x="460" y="46"/>
                  </a:lnTo>
                  <a:lnTo>
                    <a:pt x="514" y="29"/>
                  </a:lnTo>
                  <a:lnTo>
                    <a:pt x="566" y="17"/>
                  </a:lnTo>
                  <a:lnTo>
                    <a:pt x="613" y="8"/>
                  </a:lnTo>
                  <a:lnTo>
                    <a:pt x="658" y="3"/>
                  </a:lnTo>
                  <a:lnTo>
                    <a:pt x="696" y="0"/>
                  </a:lnTo>
                  <a:lnTo>
                    <a:pt x="7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Freeform 212"/>
            <p:cNvSpPr>
              <a:spLocks/>
            </p:cNvSpPr>
            <p:nvPr/>
          </p:nvSpPr>
          <p:spPr bwMode="auto">
            <a:xfrm>
              <a:off x="1671638" y="5302250"/>
              <a:ext cx="458787" cy="249237"/>
            </a:xfrm>
            <a:custGeom>
              <a:avLst/>
              <a:gdLst>
                <a:gd name="T0" fmla="*/ 1041 w 2887"/>
                <a:gd name="T1" fmla="*/ 40 h 1572"/>
                <a:gd name="T2" fmla="*/ 1047 w 2887"/>
                <a:gd name="T3" fmla="*/ 141 h 1572"/>
                <a:gd name="T4" fmla="*/ 994 w 2887"/>
                <a:gd name="T5" fmla="*/ 189 h 1572"/>
                <a:gd name="T6" fmla="*/ 876 w 2887"/>
                <a:gd name="T7" fmla="*/ 260 h 1572"/>
                <a:gd name="T8" fmla="*/ 681 w 2887"/>
                <a:gd name="T9" fmla="*/ 358 h 1572"/>
                <a:gd name="T10" fmla="*/ 432 w 2887"/>
                <a:gd name="T11" fmla="*/ 451 h 1572"/>
                <a:gd name="T12" fmla="*/ 269 w 2887"/>
                <a:gd name="T13" fmla="*/ 541 h 1572"/>
                <a:gd name="T14" fmla="*/ 207 w 2887"/>
                <a:gd name="T15" fmla="*/ 688 h 1572"/>
                <a:gd name="T16" fmla="*/ 190 w 2887"/>
                <a:gd name="T17" fmla="*/ 860 h 1572"/>
                <a:gd name="T18" fmla="*/ 192 w 2887"/>
                <a:gd name="T19" fmla="*/ 988 h 1572"/>
                <a:gd name="T20" fmla="*/ 251 w 2887"/>
                <a:gd name="T21" fmla="*/ 1119 h 1572"/>
                <a:gd name="T22" fmla="*/ 462 w 2887"/>
                <a:gd name="T23" fmla="*/ 1211 h 1572"/>
                <a:gd name="T24" fmla="*/ 794 w 2887"/>
                <a:gd name="T25" fmla="*/ 1311 h 1572"/>
                <a:gd name="T26" fmla="*/ 1237 w 2887"/>
                <a:gd name="T27" fmla="*/ 1376 h 1572"/>
                <a:gd name="T28" fmla="*/ 1748 w 2887"/>
                <a:gd name="T29" fmla="*/ 1368 h 1572"/>
                <a:gd name="T30" fmla="*/ 2170 w 2887"/>
                <a:gd name="T31" fmla="*/ 1293 h 1572"/>
                <a:gd name="T32" fmla="*/ 2479 w 2887"/>
                <a:gd name="T33" fmla="*/ 1191 h 1572"/>
                <a:gd name="T34" fmla="*/ 2662 w 2887"/>
                <a:gd name="T35" fmla="*/ 1107 h 1572"/>
                <a:gd name="T36" fmla="*/ 2697 w 2887"/>
                <a:gd name="T37" fmla="*/ 950 h 1572"/>
                <a:gd name="T38" fmla="*/ 2694 w 2887"/>
                <a:gd name="T39" fmla="*/ 791 h 1572"/>
                <a:gd name="T40" fmla="*/ 2663 w 2887"/>
                <a:gd name="T41" fmla="*/ 625 h 1572"/>
                <a:gd name="T42" fmla="*/ 2572 w 2887"/>
                <a:gd name="T43" fmla="*/ 498 h 1572"/>
                <a:gd name="T44" fmla="*/ 2350 w 2887"/>
                <a:gd name="T45" fmla="*/ 416 h 1572"/>
                <a:gd name="T46" fmla="*/ 2119 w 2887"/>
                <a:gd name="T47" fmla="*/ 318 h 1572"/>
                <a:gd name="T48" fmla="*/ 1953 w 2887"/>
                <a:gd name="T49" fmla="*/ 227 h 1572"/>
                <a:gd name="T50" fmla="*/ 1873 w 2887"/>
                <a:gd name="T51" fmla="*/ 176 h 1572"/>
                <a:gd name="T52" fmla="*/ 1828 w 2887"/>
                <a:gd name="T53" fmla="*/ 101 h 1572"/>
                <a:gd name="T54" fmla="*/ 1877 w 2887"/>
                <a:gd name="T55" fmla="*/ 12 h 1572"/>
                <a:gd name="T56" fmla="*/ 1977 w 2887"/>
                <a:gd name="T57" fmla="*/ 18 h 1572"/>
                <a:gd name="T58" fmla="*/ 2035 w 2887"/>
                <a:gd name="T59" fmla="*/ 55 h 1572"/>
                <a:gd name="T60" fmla="*/ 2188 w 2887"/>
                <a:gd name="T61" fmla="*/ 141 h 1572"/>
                <a:gd name="T62" fmla="*/ 2408 w 2887"/>
                <a:gd name="T63" fmla="*/ 236 h 1572"/>
                <a:gd name="T64" fmla="*/ 2568 w 2887"/>
                <a:gd name="T65" fmla="*/ 285 h 1572"/>
                <a:gd name="T66" fmla="*/ 2745 w 2887"/>
                <a:gd name="T67" fmla="*/ 399 h 1572"/>
                <a:gd name="T68" fmla="*/ 2839 w 2887"/>
                <a:gd name="T69" fmla="*/ 557 h 1572"/>
                <a:gd name="T70" fmla="*/ 2878 w 2887"/>
                <a:gd name="T71" fmla="*/ 721 h 1572"/>
                <a:gd name="T72" fmla="*/ 2886 w 2887"/>
                <a:gd name="T73" fmla="*/ 855 h 1572"/>
                <a:gd name="T74" fmla="*/ 2887 w 2887"/>
                <a:gd name="T75" fmla="*/ 907 h 1572"/>
                <a:gd name="T76" fmla="*/ 2879 w 2887"/>
                <a:gd name="T77" fmla="*/ 1064 h 1572"/>
                <a:gd name="T78" fmla="*/ 2844 w 2887"/>
                <a:gd name="T79" fmla="*/ 1209 h 1572"/>
                <a:gd name="T80" fmla="*/ 2788 w 2887"/>
                <a:gd name="T81" fmla="*/ 1253 h 1572"/>
                <a:gd name="T82" fmla="*/ 2651 w 2887"/>
                <a:gd name="T83" fmla="*/ 1324 h 1572"/>
                <a:gd name="T84" fmla="*/ 2411 w 2887"/>
                <a:gd name="T85" fmla="*/ 1419 h 1572"/>
                <a:gd name="T86" fmla="*/ 2071 w 2887"/>
                <a:gd name="T87" fmla="*/ 1510 h 1572"/>
                <a:gd name="T88" fmla="*/ 1640 w 2887"/>
                <a:gd name="T89" fmla="*/ 1567 h 1572"/>
                <a:gd name="T90" fmla="*/ 1143 w 2887"/>
                <a:gd name="T91" fmla="*/ 1558 h 1572"/>
                <a:gd name="T92" fmla="*/ 718 w 2887"/>
                <a:gd name="T93" fmla="*/ 1488 h 1572"/>
                <a:gd name="T94" fmla="*/ 392 w 2887"/>
                <a:gd name="T95" fmla="*/ 1389 h 1572"/>
                <a:gd name="T96" fmla="*/ 177 w 2887"/>
                <a:gd name="T97" fmla="*/ 1295 h 1572"/>
                <a:gd name="T98" fmla="*/ 77 w 2887"/>
                <a:gd name="T99" fmla="*/ 1239 h 1572"/>
                <a:gd name="T100" fmla="*/ 27 w 2887"/>
                <a:gd name="T101" fmla="*/ 1164 h 1572"/>
                <a:gd name="T102" fmla="*/ 3 w 2887"/>
                <a:gd name="T103" fmla="*/ 994 h 1572"/>
                <a:gd name="T104" fmla="*/ 0 w 2887"/>
                <a:gd name="T105" fmla="*/ 873 h 1572"/>
                <a:gd name="T106" fmla="*/ 4 w 2887"/>
                <a:gd name="T107" fmla="*/ 780 h 1572"/>
                <a:gd name="T108" fmla="*/ 27 w 2887"/>
                <a:gd name="T109" fmla="*/ 624 h 1572"/>
                <a:gd name="T110" fmla="*/ 95 w 2887"/>
                <a:gd name="T111" fmla="*/ 459 h 1572"/>
                <a:gd name="T112" fmla="*/ 237 w 2887"/>
                <a:gd name="T113" fmla="*/ 322 h 1572"/>
                <a:gd name="T114" fmla="*/ 379 w 2887"/>
                <a:gd name="T115" fmla="*/ 269 h 1572"/>
                <a:gd name="T116" fmla="*/ 619 w 2887"/>
                <a:gd name="T117" fmla="*/ 179 h 1572"/>
                <a:gd name="T118" fmla="*/ 800 w 2887"/>
                <a:gd name="T119" fmla="*/ 85 h 1572"/>
                <a:gd name="T120" fmla="*/ 900 w 2887"/>
                <a:gd name="T121" fmla="*/ 24 h 1572"/>
                <a:gd name="T122" fmla="*/ 970 w 2887"/>
                <a:gd name="T123" fmla="*/ 0 h 1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87" h="1572">
                  <a:moveTo>
                    <a:pt x="970" y="0"/>
                  </a:moveTo>
                  <a:lnTo>
                    <a:pt x="991" y="3"/>
                  </a:lnTo>
                  <a:lnTo>
                    <a:pt x="1010" y="11"/>
                  </a:lnTo>
                  <a:lnTo>
                    <a:pt x="1027" y="24"/>
                  </a:lnTo>
                  <a:lnTo>
                    <a:pt x="1041" y="40"/>
                  </a:lnTo>
                  <a:lnTo>
                    <a:pt x="1053" y="59"/>
                  </a:lnTo>
                  <a:lnTo>
                    <a:pt x="1058" y="80"/>
                  </a:lnTo>
                  <a:lnTo>
                    <a:pt x="1059" y="100"/>
                  </a:lnTo>
                  <a:lnTo>
                    <a:pt x="1055" y="121"/>
                  </a:lnTo>
                  <a:lnTo>
                    <a:pt x="1047" y="141"/>
                  </a:lnTo>
                  <a:lnTo>
                    <a:pt x="1035" y="158"/>
                  </a:lnTo>
                  <a:lnTo>
                    <a:pt x="1018" y="173"/>
                  </a:lnTo>
                  <a:lnTo>
                    <a:pt x="1014" y="175"/>
                  </a:lnTo>
                  <a:lnTo>
                    <a:pt x="1006" y="181"/>
                  </a:lnTo>
                  <a:lnTo>
                    <a:pt x="994" y="189"/>
                  </a:lnTo>
                  <a:lnTo>
                    <a:pt x="977" y="199"/>
                  </a:lnTo>
                  <a:lnTo>
                    <a:pt x="956" y="212"/>
                  </a:lnTo>
                  <a:lnTo>
                    <a:pt x="934" y="226"/>
                  </a:lnTo>
                  <a:lnTo>
                    <a:pt x="906" y="243"/>
                  </a:lnTo>
                  <a:lnTo>
                    <a:pt x="876" y="260"/>
                  </a:lnTo>
                  <a:lnTo>
                    <a:pt x="842" y="279"/>
                  </a:lnTo>
                  <a:lnTo>
                    <a:pt x="806" y="298"/>
                  </a:lnTo>
                  <a:lnTo>
                    <a:pt x="766" y="317"/>
                  </a:lnTo>
                  <a:lnTo>
                    <a:pt x="725" y="338"/>
                  </a:lnTo>
                  <a:lnTo>
                    <a:pt x="681" y="358"/>
                  </a:lnTo>
                  <a:lnTo>
                    <a:pt x="635" y="378"/>
                  </a:lnTo>
                  <a:lnTo>
                    <a:pt x="587" y="398"/>
                  </a:lnTo>
                  <a:lnTo>
                    <a:pt x="536" y="416"/>
                  </a:lnTo>
                  <a:lnTo>
                    <a:pt x="484" y="434"/>
                  </a:lnTo>
                  <a:lnTo>
                    <a:pt x="432" y="451"/>
                  </a:lnTo>
                  <a:lnTo>
                    <a:pt x="377" y="466"/>
                  </a:lnTo>
                  <a:lnTo>
                    <a:pt x="344" y="479"/>
                  </a:lnTo>
                  <a:lnTo>
                    <a:pt x="315" y="497"/>
                  </a:lnTo>
                  <a:lnTo>
                    <a:pt x="290" y="518"/>
                  </a:lnTo>
                  <a:lnTo>
                    <a:pt x="269" y="541"/>
                  </a:lnTo>
                  <a:lnTo>
                    <a:pt x="251" y="566"/>
                  </a:lnTo>
                  <a:lnTo>
                    <a:pt x="237" y="594"/>
                  </a:lnTo>
                  <a:lnTo>
                    <a:pt x="224" y="624"/>
                  </a:lnTo>
                  <a:lnTo>
                    <a:pt x="214" y="655"/>
                  </a:lnTo>
                  <a:lnTo>
                    <a:pt x="207" y="688"/>
                  </a:lnTo>
                  <a:lnTo>
                    <a:pt x="200" y="721"/>
                  </a:lnTo>
                  <a:lnTo>
                    <a:pt x="196" y="755"/>
                  </a:lnTo>
                  <a:lnTo>
                    <a:pt x="193" y="791"/>
                  </a:lnTo>
                  <a:lnTo>
                    <a:pt x="191" y="825"/>
                  </a:lnTo>
                  <a:lnTo>
                    <a:pt x="190" y="860"/>
                  </a:lnTo>
                  <a:lnTo>
                    <a:pt x="189" y="868"/>
                  </a:lnTo>
                  <a:lnTo>
                    <a:pt x="189" y="877"/>
                  </a:lnTo>
                  <a:lnTo>
                    <a:pt x="189" y="911"/>
                  </a:lnTo>
                  <a:lnTo>
                    <a:pt x="190" y="949"/>
                  </a:lnTo>
                  <a:lnTo>
                    <a:pt x="192" y="988"/>
                  </a:lnTo>
                  <a:lnTo>
                    <a:pt x="195" y="1027"/>
                  </a:lnTo>
                  <a:lnTo>
                    <a:pt x="198" y="1063"/>
                  </a:lnTo>
                  <a:lnTo>
                    <a:pt x="203" y="1094"/>
                  </a:lnTo>
                  <a:lnTo>
                    <a:pt x="225" y="1106"/>
                  </a:lnTo>
                  <a:lnTo>
                    <a:pt x="251" y="1119"/>
                  </a:lnTo>
                  <a:lnTo>
                    <a:pt x="283" y="1136"/>
                  </a:lnTo>
                  <a:lnTo>
                    <a:pt x="320" y="1152"/>
                  </a:lnTo>
                  <a:lnTo>
                    <a:pt x="362" y="1172"/>
                  </a:lnTo>
                  <a:lnTo>
                    <a:pt x="409" y="1191"/>
                  </a:lnTo>
                  <a:lnTo>
                    <a:pt x="462" y="1211"/>
                  </a:lnTo>
                  <a:lnTo>
                    <a:pt x="519" y="1232"/>
                  </a:lnTo>
                  <a:lnTo>
                    <a:pt x="580" y="1252"/>
                  </a:lnTo>
                  <a:lnTo>
                    <a:pt x="647" y="1273"/>
                  </a:lnTo>
                  <a:lnTo>
                    <a:pt x="719" y="1293"/>
                  </a:lnTo>
                  <a:lnTo>
                    <a:pt x="794" y="1311"/>
                  </a:lnTo>
                  <a:lnTo>
                    <a:pt x="875" y="1328"/>
                  </a:lnTo>
                  <a:lnTo>
                    <a:pt x="959" y="1343"/>
                  </a:lnTo>
                  <a:lnTo>
                    <a:pt x="1047" y="1357"/>
                  </a:lnTo>
                  <a:lnTo>
                    <a:pt x="1140" y="1368"/>
                  </a:lnTo>
                  <a:lnTo>
                    <a:pt x="1237" y="1376"/>
                  </a:lnTo>
                  <a:lnTo>
                    <a:pt x="1339" y="1382"/>
                  </a:lnTo>
                  <a:lnTo>
                    <a:pt x="1444" y="1383"/>
                  </a:lnTo>
                  <a:lnTo>
                    <a:pt x="1549" y="1382"/>
                  </a:lnTo>
                  <a:lnTo>
                    <a:pt x="1651" y="1376"/>
                  </a:lnTo>
                  <a:lnTo>
                    <a:pt x="1748" y="1368"/>
                  </a:lnTo>
                  <a:lnTo>
                    <a:pt x="1841" y="1357"/>
                  </a:lnTo>
                  <a:lnTo>
                    <a:pt x="1929" y="1343"/>
                  </a:lnTo>
                  <a:lnTo>
                    <a:pt x="2014" y="1328"/>
                  </a:lnTo>
                  <a:lnTo>
                    <a:pt x="2095" y="1311"/>
                  </a:lnTo>
                  <a:lnTo>
                    <a:pt x="2170" y="1293"/>
                  </a:lnTo>
                  <a:lnTo>
                    <a:pt x="2241" y="1273"/>
                  </a:lnTo>
                  <a:lnTo>
                    <a:pt x="2307" y="1253"/>
                  </a:lnTo>
                  <a:lnTo>
                    <a:pt x="2369" y="1233"/>
                  </a:lnTo>
                  <a:lnTo>
                    <a:pt x="2426" y="1212"/>
                  </a:lnTo>
                  <a:lnTo>
                    <a:pt x="2479" y="1191"/>
                  </a:lnTo>
                  <a:lnTo>
                    <a:pt x="2525" y="1172"/>
                  </a:lnTo>
                  <a:lnTo>
                    <a:pt x="2568" y="1153"/>
                  </a:lnTo>
                  <a:lnTo>
                    <a:pt x="2604" y="1136"/>
                  </a:lnTo>
                  <a:lnTo>
                    <a:pt x="2636" y="1120"/>
                  </a:lnTo>
                  <a:lnTo>
                    <a:pt x="2662" y="1107"/>
                  </a:lnTo>
                  <a:lnTo>
                    <a:pt x="2682" y="1094"/>
                  </a:lnTo>
                  <a:lnTo>
                    <a:pt x="2688" y="1063"/>
                  </a:lnTo>
                  <a:lnTo>
                    <a:pt x="2692" y="1027"/>
                  </a:lnTo>
                  <a:lnTo>
                    <a:pt x="2695" y="989"/>
                  </a:lnTo>
                  <a:lnTo>
                    <a:pt x="2697" y="950"/>
                  </a:lnTo>
                  <a:lnTo>
                    <a:pt x="2697" y="911"/>
                  </a:lnTo>
                  <a:lnTo>
                    <a:pt x="2698" y="877"/>
                  </a:lnTo>
                  <a:lnTo>
                    <a:pt x="2697" y="860"/>
                  </a:lnTo>
                  <a:lnTo>
                    <a:pt x="2696" y="826"/>
                  </a:lnTo>
                  <a:lnTo>
                    <a:pt x="2694" y="791"/>
                  </a:lnTo>
                  <a:lnTo>
                    <a:pt x="2691" y="756"/>
                  </a:lnTo>
                  <a:lnTo>
                    <a:pt x="2687" y="722"/>
                  </a:lnTo>
                  <a:lnTo>
                    <a:pt x="2680" y="688"/>
                  </a:lnTo>
                  <a:lnTo>
                    <a:pt x="2673" y="656"/>
                  </a:lnTo>
                  <a:lnTo>
                    <a:pt x="2663" y="625"/>
                  </a:lnTo>
                  <a:lnTo>
                    <a:pt x="2650" y="595"/>
                  </a:lnTo>
                  <a:lnTo>
                    <a:pt x="2636" y="567"/>
                  </a:lnTo>
                  <a:lnTo>
                    <a:pt x="2617" y="541"/>
                  </a:lnTo>
                  <a:lnTo>
                    <a:pt x="2597" y="519"/>
                  </a:lnTo>
                  <a:lnTo>
                    <a:pt x="2572" y="498"/>
                  </a:lnTo>
                  <a:lnTo>
                    <a:pt x="2543" y="481"/>
                  </a:lnTo>
                  <a:lnTo>
                    <a:pt x="2510" y="466"/>
                  </a:lnTo>
                  <a:lnTo>
                    <a:pt x="2455" y="452"/>
                  </a:lnTo>
                  <a:lnTo>
                    <a:pt x="2401" y="435"/>
                  </a:lnTo>
                  <a:lnTo>
                    <a:pt x="2350" y="416"/>
                  </a:lnTo>
                  <a:lnTo>
                    <a:pt x="2300" y="398"/>
                  </a:lnTo>
                  <a:lnTo>
                    <a:pt x="2252" y="379"/>
                  </a:lnTo>
                  <a:lnTo>
                    <a:pt x="2205" y="359"/>
                  </a:lnTo>
                  <a:lnTo>
                    <a:pt x="2162" y="339"/>
                  </a:lnTo>
                  <a:lnTo>
                    <a:pt x="2119" y="318"/>
                  </a:lnTo>
                  <a:lnTo>
                    <a:pt x="2080" y="299"/>
                  </a:lnTo>
                  <a:lnTo>
                    <a:pt x="2044" y="279"/>
                  </a:lnTo>
                  <a:lnTo>
                    <a:pt x="2011" y="261"/>
                  </a:lnTo>
                  <a:lnTo>
                    <a:pt x="1980" y="244"/>
                  </a:lnTo>
                  <a:lnTo>
                    <a:pt x="1953" y="227"/>
                  </a:lnTo>
                  <a:lnTo>
                    <a:pt x="1929" y="213"/>
                  </a:lnTo>
                  <a:lnTo>
                    <a:pt x="1910" y="200"/>
                  </a:lnTo>
                  <a:lnTo>
                    <a:pt x="1893" y="190"/>
                  </a:lnTo>
                  <a:lnTo>
                    <a:pt x="1881" y="182"/>
                  </a:lnTo>
                  <a:lnTo>
                    <a:pt x="1873" y="176"/>
                  </a:lnTo>
                  <a:lnTo>
                    <a:pt x="1868" y="173"/>
                  </a:lnTo>
                  <a:lnTo>
                    <a:pt x="1852" y="158"/>
                  </a:lnTo>
                  <a:lnTo>
                    <a:pt x="1840" y="142"/>
                  </a:lnTo>
                  <a:lnTo>
                    <a:pt x="1831" y="122"/>
                  </a:lnTo>
                  <a:lnTo>
                    <a:pt x="1828" y="101"/>
                  </a:lnTo>
                  <a:lnTo>
                    <a:pt x="1829" y="81"/>
                  </a:lnTo>
                  <a:lnTo>
                    <a:pt x="1834" y="60"/>
                  </a:lnTo>
                  <a:lnTo>
                    <a:pt x="1845" y="41"/>
                  </a:lnTo>
                  <a:lnTo>
                    <a:pt x="1859" y="25"/>
                  </a:lnTo>
                  <a:lnTo>
                    <a:pt x="1877" y="12"/>
                  </a:lnTo>
                  <a:lnTo>
                    <a:pt x="1896" y="4"/>
                  </a:lnTo>
                  <a:lnTo>
                    <a:pt x="1917" y="1"/>
                  </a:lnTo>
                  <a:lnTo>
                    <a:pt x="1938" y="2"/>
                  </a:lnTo>
                  <a:lnTo>
                    <a:pt x="1957" y="7"/>
                  </a:lnTo>
                  <a:lnTo>
                    <a:pt x="1977" y="18"/>
                  </a:lnTo>
                  <a:lnTo>
                    <a:pt x="1980" y="20"/>
                  </a:lnTo>
                  <a:lnTo>
                    <a:pt x="1987" y="25"/>
                  </a:lnTo>
                  <a:lnTo>
                    <a:pt x="2000" y="32"/>
                  </a:lnTo>
                  <a:lnTo>
                    <a:pt x="2015" y="42"/>
                  </a:lnTo>
                  <a:lnTo>
                    <a:pt x="2035" y="55"/>
                  </a:lnTo>
                  <a:lnTo>
                    <a:pt x="2060" y="69"/>
                  </a:lnTo>
                  <a:lnTo>
                    <a:pt x="2086" y="86"/>
                  </a:lnTo>
                  <a:lnTo>
                    <a:pt x="2117" y="102"/>
                  </a:lnTo>
                  <a:lnTo>
                    <a:pt x="2150" y="121"/>
                  </a:lnTo>
                  <a:lnTo>
                    <a:pt x="2188" y="141"/>
                  </a:lnTo>
                  <a:lnTo>
                    <a:pt x="2227" y="159"/>
                  </a:lnTo>
                  <a:lnTo>
                    <a:pt x="2269" y="179"/>
                  </a:lnTo>
                  <a:lnTo>
                    <a:pt x="2313" y="198"/>
                  </a:lnTo>
                  <a:lnTo>
                    <a:pt x="2359" y="218"/>
                  </a:lnTo>
                  <a:lnTo>
                    <a:pt x="2408" y="236"/>
                  </a:lnTo>
                  <a:lnTo>
                    <a:pt x="2457" y="253"/>
                  </a:lnTo>
                  <a:lnTo>
                    <a:pt x="2508" y="269"/>
                  </a:lnTo>
                  <a:lnTo>
                    <a:pt x="2561" y="283"/>
                  </a:lnTo>
                  <a:lnTo>
                    <a:pt x="2564" y="284"/>
                  </a:lnTo>
                  <a:lnTo>
                    <a:pt x="2568" y="285"/>
                  </a:lnTo>
                  <a:lnTo>
                    <a:pt x="2611" y="303"/>
                  </a:lnTo>
                  <a:lnTo>
                    <a:pt x="2650" y="323"/>
                  </a:lnTo>
                  <a:lnTo>
                    <a:pt x="2685" y="346"/>
                  </a:lnTo>
                  <a:lnTo>
                    <a:pt x="2718" y="371"/>
                  </a:lnTo>
                  <a:lnTo>
                    <a:pt x="2745" y="399"/>
                  </a:lnTo>
                  <a:lnTo>
                    <a:pt x="2770" y="428"/>
                  </a:lnTo>
                  <a:lnTo>
                    <a:pt x="2791" y="459"/>
                  </a:lnTo>
                  <a:lnTo>
                    <a:pt x="2810" y="491"/>
                  </a:lnTo>
                  <a:lnTo>
                    <a:pt x="2826" y="524"/>
                  </a:lnTo>
                  <a:lnTo>
                    <a:pt x="2839" y="557"/>
                  </a:lnTo>
                  <a:lnTo>
                    <a:pt x="2851" y="590"/>
                  </a:lnTo>
                  <a:lnTo>
                    <a:pt x="2860" y="624"/>
                  </a:lnTo>
                  <a:lnTo>
                    <a:pt x="2867" y="657"/>
                  </a:lnTo>
                  <a:lnTo>
                    <a:pt x="2872" y="690"/>
                  </a:lnTo>
                  <a:lnTo>
                    <a:pt x="2878" y="721"/>
                  </a:lnTo>
                  <a:lnTo>
                    <a:pt x="2881" y="751"/>
                  </a:lnTo>
                  <a:lnTo>
                    <a:pt x="2883" y="780"/>
                  </a:lnTo>
                  <a:lnTo>
                    <a:pt x="2884" y="807"/>
                  </a:lnTo>
                  <a:lnTo>
                    <a:pt x="2885" y="832"/>
                  </a:lnTo>
                  <a:lnTo>
                    <a:pt x="2886" y="855"/>
                  </a:lnTo>
                  <a:lnTo>
                    <a:pt x="2886" y="864"/>
                  </a:lnTo>
                  <a:lnTo>
                    <a:pt x="2887" y="872"/>
                  </a:lnTo>
                  <a:lnTo>
                    <a:pt x="2887" y="874"/>
                  </a:lnTo>
                  <a:lnTo>
                    <a:pt x="2887" y="888"/>
                  </a:lnTo>
                  <a:lnTo>
                    <a:pt x="2887" y="907"/>
                  </a:lnTo>
                  <a:lnTo>
                    <a:pt x="2886" y="933"/>
                  </a:lnTo>
                  <a:lnTo>
                    <a:pt x="2886" y="962"/>
                  </a:lnTo>
                  <a:lnTo>
                    <a:pt x="2884" y="994"/>
                  </a:lnTo>
                  <a:lnTo>
                    <a:pt x="2882" y="1029"/>
                  </a:lnTo>
                  <a:lnTo>
                    <a:pt x="2879" y="1064"/>
                  </a:lnTo>
                  <a:lnTo>
                    <a:pt x="2875" y="1099"/>
                  </a:lnTo>
                  <a:lnTo>
                    <a:pt x="2868" y="1133"/>
                  </a:lnTo>
                  <a:lnTo>
                    <a:pt x="2861" y="1165"/>
                  </a:lnTo>
                  <a:lnTo>
                    <a:pt x="2853" y="1191"/>
                  </a:lnTo>
                  <a:lnTo>
                    <a:pt x="2844" y="1209"/>
                  </a:lnTo>
                  <a:lnTo>
                    <a:pt x="2831" y="1225"/>
                  </a:lnTo>
                  <a:lnTo>
                    <a:pt x="2817" y="1236"/>
                  </a:lnTo>
                  <a:lnTo>
                    <a:pt x="2812" y="1239"/>
                  </a:lnTo>
                  <a:lnTo>
                    <a:pt x="2802" y="1245"/>
                  </a:lnTo>
                  <a:lnTo>
                    <a:pt x="2788" y="1253"/>
                  </a:lnTo>
                  <a:lnTo>
                    <a:pt x="2769" y="1264"/>
                  </a:lnTo>
                  <a:lnTo>
                    <a:pt x="2746" y="1276"/>
                  </a:lnTo>
                  <a:lnTo>
                    <a:pt x="2720" y="1291"/>
                  </a:lnTo>
                  <a:lnTo>
                    <a:pt x="2688" y="1306"/>
                  </a:lnTo>
                  <a:lnTo>
                    <a:pt x="2651" y="1324"/>
                  </a:lnTo>
                  <a:lnTo>
                    <a:pt x="2612" y="1341"/>
                  </a:lnTo>
                  <a:lnTo>
                    <a:pt x="2568" y="1360"/>
                  </a:lnTo>
                  <a:lnTo>
                    <a:pt x="2519" y="1380"/>
                  </a:lnTo>
                  <a:lnTo>
                    <a:pt x="2467" y="1399"/>
                  </a:lnTo>
                  <a:lnTo>
                    <a:pt x="2411" y="1419"/>
                  </a:lnTo>
                  <a:lnTo>
                    <a:pt x="2351" y="1438"/>
                  </a:lnTo>
                  <a:lnTo>
                    <a:pt x="2287" y="1458"/>
                  </a:lnTo>
                  <a:lnTo>
                    <a:pt x="2219" y="1477"/>
                  </a:lnTo>
                  <a:lnTo>
                    <a:pt x="2146" y="1494"/>
                  </a:lnTo>
                  <a:lnTo>
                    <a:pt x="2071" y="1510"/>
                  </a:lnTo>
                  <a:lnTo>
                    <a:pt x="1992" y="1525"/>
                  </a:lnTo>
                  <a:lnTo>
                    <a:pt x="1910" y="1539"/>
                  </a:lnTo>
                  <a:lnTo>
                    <a:pt x="1823" y="1550"/>
                  </a:lnTo>
                  <a:lnTo>
                    <a:pt x="1734" y="1559"/>
                  </a:lnTo>
                  <a:lnTo>
                    <a:pt x="1640" y="1567"/>
                  </a:lnTo>
                  <a:lnTo>
                    <a:pt x="1544" y="1571"/>
                  </a:lnTo>
                  <a:lnTo>
                    <a:pt x="1444" y="1572"/>
                  </a:lnTo>
                  <a:lnTo>
                    <a:pt x="1341" y="1571"/>
                  </a:lnTo>
                  <a:lnTo>
                    <a:pt x="1240" y="1566"/>
                  </a:lnTo>
                  <a:lnTo>
                    <a:pt x="1143" y="1558"/>
                  </a:lnTo>
                  <a:lnTo>
                    <a:pt x="1050" y="1548"/>
                  </a:lnTo>
                  <a:lnTo>
                    <a:pt x="962" y="1536"/>
                  </a:lnTo>
                  <a:lnTo>
                    <a:pt x="876" y="1522"/>
                  </a:lnTo>
                  <a:lnTo>
                    <a:pt x="795" y="1506"/>
                  </a:lnTo>
                  <a:lnTo>
                    <a:pt x="718" y="1488"/>
                  </a:lnTo>
                  <a:lnTo>
                    <a:pt x="645" y="1469"/>
                  </a:lnTo>
                  <a:lnTo>
                    <a:pt x="575" y="1450"/>
                  </a:lnTo>
                  <a:lnTo>
                    <a:pt x="510" y="1430"/>
                  </a:lnTo>
                  <a:lnTo>
                    <a:pt x="449" y="1409"/>
                  </a:lnTo>
                  <a:lnTo>
                    <a:pt x="392" y="1389"/>
                  </a:lnTo>
                  <a:lnTo>
                    <a:pt x="341" y="1368"/>
                  </a:lnTo>
                  <a:lnTo>
                    <a:pt x="293" y="1349"/>
                  </a:lnTo>
                  <a:lnTo>
                    <a:pt x="250" y="1330"/>
                  </a:lnTo>
                  <a:lnTo>
                    <a:pt x="211" y="1311"/>
                  </a:lnTo>
                  <a:lnTo>
                    <a:pt x="177" y="1295"/>
                  </a:lnTo>
                  <a:lnTo>
                    <a:pt x="148" y="1279"/>
                  </a:lnTo>
                  <a:lnTo>
                    <a:pt x="123" y="1266"/>
                  </a:lnTo>
                  <a:lnTo>
                    <a:pt x="103" y="1254"/>
                  </a:lnTo>
                  <a:lnTo>
                    <a:pt x="88" y="1246"/>
                  </a:lnTo>
                  <a:lnTo>
                    <a:pt x="77" y="1239"/>
                  </a:lnTo>
                  <a:lnTo>
                    <a:pt x="72" y="1236"/>
                  </a:lnTo>
                  <a:lnTo>
                    <a:pt x="57" y="1225"/>
                  </a:lnTo>
                  <a:lnTo>
                    <a:pt x="44" y="1209"/>
                  </a:lnTo>
                  <a:lnTo>
                    <a:pt x="36" y="1191"/>
                  </a:lnTo>
                  <a:lnTo>
                    <a:pt x="27" y="1164"/>
                  </a:lnTo>
                  <a:lnTo>
                    <a:pt x="20" y="1133"/>
                  </a:lnTo>
                  <a:lnTo>
                    <a:pt x="13" y="1098"/>
                  </a:lnTo>
                  <a:lnTo>
                    <a:pt x="8" y="1063"/>
                  </a:lnTo>
                  <a:lnTo>
                    <a:pt x="5" y="1028"/>
                  </a:lnTo>
                  <a:lnTo>
                    <a:pt x="3" y="994"/>
                  </a:lnTo>
                  <a:lnTo>
                    <a:pt x="1" y="961"/>
                  </a:lnTo>
                  <a:lnTo>
                    <a:pt x="0" y="932"/>
                  </a:lnTo>
                  <a:lnTo>
                    <a:pt x="0" y="907"/>
                  </a:lnTo>
                  <a:lnTo>
                    <a:pt x="0" y="887"/>
                  </a:lnTo>
                  <a:lnTo>
                    <a:pt x="0" y="873"/>
                  </a:lnTo>
                  <a:lnTo>
                    <a:pt x="0" y="871"/>
                  </a:lnTo>
                  <a:lnTo>
                    <a:pt x="1" y="854"/>
                  </a:lnTo>
                  <a:lnTo>
                    <a:pt x="1" y="832"/>
                  </a:lnTo>
                  <a:lnTo>
                    <a:pt x="2" y="807"/>
                  </a:lnTo>
                  <a:lnTo>
                    <a:pt x="4" y="780"/>
                  </a:lnTo>
                  <a:lnTo>
                    <a:pt x="6" y="751"/>
                  </a:lnTo>
                  <a:lnTo>
                    <a:pt x="9" y="721"/>
                  </a:lnTo>
                  <a:lnTo>
                    <a:pt x="13" y="689"/>
                  </a:lnTo>
                  <a:lnTo>
                    <a:pt x="20" y="657"/>
                  </a:lnTo>
                  <a:lnTo>
                    <a:pt x="27" y="624"/>
                  </a:lnTo>
                  <a:lnTo>
                    <a:pt x="36" y="590"/>
                  </a:lnTo>
                  <a:lnTo>
                    <a:pt x="48" y="557"/>
                  </a:lnTo>
                  <a:lnTo>
                    <a:pt x="61" y="523"/>
                  </a:lnTo>
                  <a:lnTo>
                    <a:pt x="76" y="491"/>
                  </a:lnTo>
                  <a:lnTo>
                    <a:pt x="95" y="459"/>
                  </a:lnTo>
                  <a:lnTo>
                    <a:pt x="117" y="428"/>
                  </a:lnTo>
                  <a:lnTo>
                    <a:pt x="142" y="399"/>
                  </a:lnTo>
                  <a:lnTo>
                    <a:pt x="169" y="371"/>
                  </a:lnTo>
                  <a:lnTo>
                    <a:pt x="200" y="345"/>
                  </a:lnTo>
                  <a:lnTo>
                    <a:pt x="237" y="322"/>
                  </a:lnTo>
                  <a:lnTo>
                    <a:pt x="276" y="302"/>
                  </a:lnTo>
                  <a:lnTo>
                    <a:pt x="319" y="285"/>
                  </a:lnTo>
                  <a:lnTo>
                    <a:pt x="322" y="284"/>
                  </a:lnTo>
                  <a:lnTo>
                    <a:pt x="326" y="283"/>
                  </a:lnTo>
                  <a:lnTo>
                    <a:pt x="379" y="269"/>
                  </a:lnTo>
                  <a:lnTo>
                    <a:pt x="430" y="252"/>
                  </a:lnTo>
                  <a:lnTo>
                    <a:pt x="479" y="236"/>
                  </a:lnTo>
                  <a:lnTo>
                    <a:pt x="528" y="217"/>
                  </a:lnTo>
                  <a:lnTo>
                    <a:pt x="574" y="197"/>
                  </a:lnTo>
                  <a:lnTo>
                    <a:pt x="619" y="179"/>
                  </a:lnTo>
                  <a:lnTo>
                    <a:pt x="660" y="159"/>
                  </a:lnTo>
                  <a:lnTo>
                    <a:pt x="699" y="140"/>
                  </a:lnTo>
                  <a:lnTo>
                    <a:pt x="736" y="120"/>
                  </a:lnTo>
                  <a:lnTo>
                    <a:pt x="769" y="102"/>
                  </a:lnTo>
                  <a:lnTo>
                    <a:pt x="800" y="85"/>
                  </a:lnTo>
                  <a:lnTo>
                    <a:pt x="827" y="69"/>
                  </a:lnTo>
                  <a:lnTo>
                    <a:pt x="851" y="55"/>
                  </a:lnTo>
                  <a:lnTo>
                    <a:pt x="872" y="42"/>
                  </a:lnTo>
                  <a:lnTo>
                    <a:pt x="887" y="32"/>
                  </a:lnTo>
                  <a:lnTo>
                    <a:pt x="900" y="24"/>
                  </a:lnTo>
                  <a:lnTo>
                    <a:pt x="907" y="19"/>
                  </a:lnTo>
                  <a:lnTo>
                    <a:pt x="910" y="17"/>
                  </a:lnTo>
                  <a:lnTo>
                    <a:pt x="929" y="6"/>
                  </a:lnTo>
                  <a:lnTo>
                    <a:pt x="949" y="1"/>
                  </a:lnTo>
                  <a:lnTo>
                    <a:pt x="9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27" name="Freeform 217"/>
          <p:cNvSpPr>
            <a:spLocks noEditPoints="1"/>
          </p:cNvSpPr>
          <p:nvPr/>
        </p:nvSpPr>
        <p:spPr bwMode="auto">
          <a:xfrm>
            <a:off x="3819732" y="4046729"/>
            <a:ext cx="406400" cy="527050"/>
          </a:xfrm>
          <a:custGeom>
            <a:avLst/>
            <a:gdLst>
              <a:gd name="T0" fmla="*/ 968 w 2558"/>
              <a:gd name="T1" fmla="*/ 243 h 3323"/>
              <a:gd name="T2" fmla="*/ 831 w 2558"/>
              <a:gd name="T3" fmla="*/ 315 h 3323"/>
              <a:gd name="T4" fmla="*/ 683 w 2558"/>
              <a:gd name="T5" fmla="*/ 480 h 3323"/>
              <a:gd name="T6" fmla="*/ 576 w 2558"/>
              <a:gd name="T7" fmla="*/ 796 h 3323"/>
              <a:gd name="T8" fmla="*/ 554 w 2558"/>
              <a:gd name="T9" fmla="*/ 1322 h 3323"/>
              <a:gd name="T10" fmla="*/ 468 w 2558"/>
              <a:gd name="T11" fmla="*/ 1796 h 3323"/>
              <a:gd name="T12" fmla="*/ 392 w 2558"/>
              <a:gd name="T13" fmla="*/ 2013 h 3323"/>
              <a:gd name="T14" fmla="*/ 683 w 2558"/>
              <a:gd name="T15" fmla="*/ 2090 h 3323"/>
              <a:gd name="T16" fmla="*/ 935 w 2558"/>
              <a:gd name="T17" fmla="*/ 2127 h 3323"/>
              <a:gd name="T18" fmla="*/ 955 w 2558"/>
              <a:gd name="T19" fmla="*/ 2586 h 3323"/>
              <a:gd name="T20" fmla="*/ 672 w 2558"/>
              <a:gd name="T21" fmla="*/ 2738 h 3323"/>
              <a:gd name="T22" fmla="*/ 255 w 2558"/>
              <a:gd name="T23" fmla="*/ 3133 h 3323"/>
              <a:gd name="T24" fmla="*/ 2022 w 2558"/>
              <a:gd name="T25" fmla="*/ 2835 h 3323"/>
              <a:gd name="T26" fmla="*/ 1621 w 2558"/>
              <a:gd name="T27" fmla="*/ 2625 h 3323"/>
              <a:gd name="T28" fmla="*/ 1597 w 2558"/>
              <a:gd name="T29" fmla="*/ 2153 h 3323"/>
              <a:gd name="T30" fmla="*/ 1701 w 2558"/>
              <a:gd name="T31" fmla="*/ 2095 h 3323"/>
              <a:gd name="T32" fmla="*/ 2062 w 2558"/>
              <a:gd name="T33" fmla="*/ 2045 h 3323"/>
              <a:gd name="T34" fmla="*/ 2130 w 2558"/>
              <a:gd name="T35" fmla="*/ 1898 h 3323"/>
              <a:gd name="T36" fmla="*/ 2026 w 2558"/>
              <a:gd name="T37" fmla="*/ 1642 h 3323"/>
              <a:gd name="T38" fmla="*/ 2021 w 2558"/>
              <a:gd name="T39" fmla="*/ 1207 h 3323"/>
              <a:gd name="T40" fmla="*/ 1991 w 2558"/>
              <a:gd name="T41" fmla="*/ 710 h 3323"/>
              <a:gd name="T42" fmla="*/ 1837 w 2558"/>
              <a:gd name="T43" fmla="*/ 407 h 3323"/>
              <a:gd name="T44" fmla="*/ 1597 w 2558"/>
              <a:gd name="T45" fmla="*/ 332 h 3323"/>
              <a:gd name="T46" fmla="*/ 1489 w 2558"/>
              <a:gd name="T47" fmla="*/ 296 h 3323"/>
              <a:gd name="T48" fmla="*/ 1363 w 2558"/>
              <a:gd name="T49" fmla="*/ 217 h 3323"/>
              <a:gd name="T50" fmla="*/ 1315 w 2558"/>
              <a:gd name="T51" fmla="*/ 8 h 3323"/>
              <a:gd name="T52" fmla="*/ 1563 w 2558"/>
              <a:gd name="T53" fmla="*/ 108 h 3323"/>
              <a:gd name="T54" fmla="*/ 1835 w 2558"/>
              <a:gd name="T55" fmla="*/ 182 h 3323"/>
              <a:gd name="T56" fmla="*/ 2097 w 2558"/>
              <a:gd name="T57" fmla="*/ 440 h 3323"/>
              <a:gd name="T58" fmla="*/ 2211 w 2558"/>
              <a:gd name="T59" fmla="*/ 890 h 3323"/>
              <a:gd name="T60" fmla="*/ 2196 w 2558"/>
              <a:gd name="T61" fmla="*/ 1427 h 3323"/>
              <a:gd name="T62" fmla="*/ 2248 w 2558"/>
              <a:gd name="T63" fmla="*/ 1719 h 3323"/>
              <a:gd name="T64" fmla="*/ 2345 w 2558"/>
              <a:gd name="T65" fmla="*/ 1853 h 3323"/>
              <a:gd name="T66" fmla="*/ 2399 w 2558"/>
              <a:gd name="T67" fmla="*/ 1886 h 3323"/>
              <a:gd name="T68" fmla="*/ 2467 w 2558"/>
              <a:gd name="T69" fmla="*/ 1992 h 3323"/>
              <a:gd name="T70" fmla="*/ 2272 w 2558"/>
              <a:gd name="T71" fmla="*/ 2165 h 3323"/>
              <a:gd name="T72" fmla="*/ 1939 w 2558"/>
              <a:gd name="T73" fmla="*/ 2266 h 3323"/>
              <a:gd name="T74" fmla="*/ 1943 w 2558"/>
              <a:gd name="T75" fmla="*/ 2560 h 3323"/>
              <a:gd name="T76" fmla="*/ 2412 w 2558"/>
              <a:gd name="T77" fmla="*/ 2960 h 3323"/>
              <a:gd name="T78" fmla="*/ 2544 w 2558"/>
              <a:gd name="T79" fmla="*/ 3279 h 3323"/>
              <a:gd name="T80" fmla="*/ 76 w 2558"/>
              <a:gd name="T81" fmla="*/ 3321 h 3323"/>
              <a:gd name="T82" fmla="*/ 0 w 2558"/>
              <a:gd name="T83" fmla="*/ 3225 h 3323"/>
              <a:gd name="T84" fmla="*/ 263 w 2558"/>
              <a:gd name="T85" fmla="*/ 2822 h 3323"/>
              <a:gd name="T86" fmla="*/ 775 w 2558"/>
              <a:gd name="T87" fmla="*/ 2481 h 3323"/>
              <a:gd name="T88" fmla="*/ 330 w 2558"/>
              <a:gd name="T89" fmla="*/ 2193 h 3323"/>
              <a:gd name="T90" fmla="*/ 117 w 2558"/>
              <a:gd name="T91" fmla="*/ 2050 h 3323"/>
              <a:gd name="T92" fmla="*/ 75 w 2558"/>
              <a:gd name="T93" fmla="*/ 1952 h 3323"/>
              <a:gd name="T94" fmla="*/ 168 w 2558"/>
              <a:gd name="T95" fmla="*/ 1873 h 3323"/>
              <a:gd name="T96" fmla="*/ 262 w 2558"/>
              <a:gd name="T97" fmla="*/ 1784 h 3323"/>
              <a:gd name="T98" fmla="*/ 336 w 2558"/>
              <a:gd name="T99" fmla="*/ 1573 h 3323"/>
              <a:gd name="T100" fmla="*/ 366 w 2558"/>
              <a:gd name="T101" fmla="*/ 1151 h 3323"/>
              <a:gd name="T102" fmla="*/ 429 w 2558"/>
              <a:gd name="T103" fmla="*/ 595 h 3323"/>
              <a:gd name="T104" fmla="*/ 646 w 2558"/>
              <a:gd name="T105" fmla="*/ 223 h 3323"/>
              <a:gd name="T106" fmla="*/ 893 w 2558"/>
              <a:gd name="T107" fmla="*/ 69 h 3323"/>
              <a:gd name="T108" fmla="*/ 1213 w 2558"/>
              <a:gd name="T109" fmla="*/ 0 h 3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558" h="3323">
                <a:moveTo>
                  <a:pt x="1211" y="190"/>
                </a:moveTo>
                <a:lnTo>
                  <a:pt x="1158" y="193"/>
                </a:lnTo>
                <a:lnTo>
                  <a:pt x="1103" y="203"/>
                </a:lnTo>
                <a:lnTo>
                  <a:pt x="1046" y="216"/>
                </a:lnTo>
                <a:lnTo>
                  <a:pt x="988" y="236"/>
                </a:lnTo>
                <a:lnTo>
                  <a:pt x="984" y="237"/>
                </a:lnTo>
                <a:lnTo>
                  <a:pt x="968" y="243"/>
                </a:lnTo>
                <a:lnTo>
                  <a:pt x="951" y="250"/>
                </a:lnTo>
                <a:lnTo>
                  <a:pt x="933" y="257"/>
                </a:lnTo>
                <a:lnTo>
                  <a:pt x="914" y="266"/>
                </a:lnTo>
                <a:lnTo>
                  <a:pt x="895" y="275"/>
                </a:lnTo>
                <a:lnTo>
                  <a:pt x="874" y="288"/>
                </a:lnTo>
                <a:lnTo>
                  <a:pt x="852" y="300"/>
                </a:lnTo>
                <a:lnTo>
                  <a:pt x="831" y="315"/>
                </a:lnTo>
                <a:lnTo>
                  <a:pt x="810" y="331"/>
                </a:lnTo>
                <a:lnTo>
                  <a:pt x="788" y="349"/>
                </a:lnTo>
                <a:lnTo>
                  <a:pt x="765" y="371"/>
                </a:lnTo>
                <a:lnTo>
                  <a:pt x="744" y="394"/>
                </a:lnTo>
                <a:lnTo>
                  <a:pt x="723" y="419"/>
                </a:lnTo>
                <a:lnTo>
                  <a:pt x="703" y="448"/>
                </a:lnTo>
                <a:lnTo>
                  <a:pt x="683" y="480"/>
                </a:lnTo>
                <a:lnTo>
                  <a:pt x="663" y="514"/>
                </a:lnTo>
                <a:lnTo>
                  <a:pt x="645" y="552"/>
                </a:lnTo>
                <a:lnTo>
                  <a:pt x="628" y="593"/>
                </a:lnTo>
                <a:lnTo>
                  <a:pt x="613" y="638"/>
                </a:lnTo>
                <a:lnTo>
                  <a:pt x="599" y="686"/>
                </a:lnTo>
                <a:lnTo>
                  <a:pt x="587" y="739"/>
                </a:lnTo>
                <a:lnTo>
                  <a:pt x="576" y="796"/>
                </a:lnTo>
                <a:lnTo>
                  <a:pt x="568" y="856"/>
                </a:lnTo>
                <a:lnTo>
                  <a:pt x="560" y="922"/>
                </a:lnTo>
                <a:lnTo>
                  <a:pt x="556" y="992"/>
                </a:lnTo>
                <a:lnTo>
                  <a:pt x="554" y="1067"/>
                </a:lnTo>
                <a:lnTo>
                  <a:pt x="555" y="1146"/>
                </a:lnTo>
                <a:lnTo>
                  <a:pt x="556" y="1236"/>
                </a:lnTo>
                <a:lnTo>
                  <a:pt x="554" y="1322"/>
                </a:lnTo>
                <a:lnTo>
                  <a:pt x="549" y="1403"/>
                </a:lnTo>
                <a:lnTo>
                  <a:pt x="542" y="1480"/>
                </a:lnTo>
                <a:lnTo>
                  <a:pt x="533" y="1553"/>
                </a:lnTo>
                <a:lnTo>
                  <a:pt x="520" y="1619"/>
                </a:lnTo>
                <a:lnTo>
                  <a:pt x="506" y="1683"/>
                </a:lnTo>
                <a:lnTo>
                  <a:pt x="488" y="1742"/>
                </a:lnTo>
                <a:lnTo>
                  <a:pt x="468" y="1796"/>
                </a:lnTo>
                <a:lnTo>
                  <a:pt x="445" y="1845"/>
                </a:lnTo>
                <a:lnTo>
                  <a:pt x="419" y="1891"/>
                </a:lnTo>
                <a:lnTo>
                  <a:pt x="392" y="1930"/>
                </a:lnTo>
                <a:lnTo>
                  <a:pt x="361" y="1966"/>
                </a:lnTo>
                <a:lnTo>
                  <a:pt x="340" y="1986"/>
                </a:lnTo>
                <a:lnTo>
                  <a:pt x="365" y="1999"/>
                </a:lnTo>
                <a:lnTo>
                  <a:pt x="392" y="2013"/>
                </a:lnTo>
                <a:lnTo>
                  <a:pt x="422" y="2026"/>
                </a:lnTo>
                <a:lnTo>
                  <a:pt x="456" y="2040"/>
                </a:lnTo>
                <a:lnTo>
                  <a:pt x="494" y="2052"/>
                </a:lnTo>
                <a:lnTo>
                  <a:pt x="535" y="2064"/>
                </a:lnTo>
                <a:lnTo>
                  <a:pt x="581" y="2074"/>
                </a:lnTo>
                <a:lnTo>
                  <a:pt x="630" y="2083"/>
                </a:lnTo>
                <a:lnTo>
                  <a:pt x="683" y="2090"/>
                </a:lnTo>
                <a:lnTo>
                  <a:pt x="740" y="2095"/>
                </a:lnTo>
                <a:lnTo>
                  <a:pt x="802" y="2098"/>
                </a:lnTo>
                <a:lnTo>
                  <a:pt x="868" y="2099"/>
                </a:lnTo>
                <a:lnTo>
                  <a:pt x="887" y="2100"/>
                </a:lnTo>
                <a:lnTo>
                  <a:pt x="905" y="2106"/>
                </a:lnTo>
                <a:lnTo>
                  <a:pt x="921" y="2114"/>
                </a:lnTo>
                <a:lnTo>
                  <a:pt x="935" y="2127"/>
                </a:lnTo>
                <a:lnTo>
                  <a:pt x="947" y="2141"/>
                </a:lnTo>
                <a:lnTo>
                  <a:pt x="956" y="2157"/>
                </a:lnTo>
                <a:lnTo>
                  <a:pt x="961" y="2175"/>
                </a:lnTo>
                <a:lnTo>
                  <a:pt x="963" y="2194"/>
                </a:lnTo>
                <a:lnTo>
                  <a:pt x="963" y="2548"/>
                </a:lnTo>
                <a:lnTo>
                  <a:pt x="961" y="2568"/>
                </a:lnTo>
                <a:lnTo>
                  <a:pt x="955" y="2586"/>
                </a:lnTo>
                <a:lnTo>
                  <a:pt x="945" y="2603"/>
                </a:lnTo>
                <a:lnTo>
                  <a:pt x="932" y="2617"/>
                </a:lnTo>
                <a:lnTo>
                  <a:pt x="916" y="2630"/>
                </a:lnTo>
                <a:lnTo>
                  <a:pt x="898" y="2638"/>
                </a:lnTo>
                <a:lnTo>
                  <a:pt x="820" y="2666"/>
                </a:lnTo>
                <a:lnTo>
                  <a:pt x="744" y="2699"/>
                </a:lnTo>
                <a:lnTo>
                  <a:pt x="672" y="2738"/>
                </a:lnTo>
                <a:lnTo>
                  <a:pt x="602" y="2781"/>
                </a:lnTo>
                <a:lnTo>
                  <a:pt x="535" y="2830"/>
                </a:lnTo>
                <a:lnTo>
                  <a:pt x="472" y="2882"/>
                </a:lnTo>
                <a:lnTo>
                  <a:pt x="411" y="2939"/>
                </a:lnTo>
                <a:lnTo>
                  <a:pt x="355" y="3000"/>
                </a:lnTo>
                <a:lnTo>
                  <a:pt x="303" y="3065"/>
                </a:lnTo>
                <a:lnTo>
                  <a:pt x="255" y="3133"/>
                </a:lnTo>
                <a:lnTo>
                  <a:pt x="255" y="3134"/>
                </a:lnTo>
                <a:lnTo>
                  <a:pt x="2300" y="3134"/>
                </a:lnTo>
                <a:lnTo>
                  <a:pt x="2253" y="3067"/>
                </a:lnTo>
                <a:lnTo>
                  <a:pt x="2201" y="3003"/>
                </a:lnTo>
                <a:lnTo>
                  <a:pt x="2145" y="2943"/>
                </a:lnTo>
                <a:lnTo>
                  <a:pt x="2085" y="2888"/>
                </a:lnTo>
                <a:lnTo>
                  <a:pt x="2022" y="2835"/>
                </a:lnTo>
                <a:lnTo>
                  <a:pt x="1954" y="2787"/>
                </a:lnTo>
                <a:lnTo>
                  <a:pt x="1883" y="2745"/>
                </a:lnTo>
                <a:lnTo>
                  <a:pt x="1811" y="2707"/>
                </a:lnTo>
                <a:lnTo>
                  <a:pt x="1734" y="2672"/>
                </a:lnTo>
                <a:lnTo>
                  <a:pt x="1655" y="2644"/>
                </a:lnTo>
                <a:lnTo>
                  <a:pt x="1637" y="2636"/>
                </a:lnTo>
                <a:lnTo>
                  <a:pt x="1621" y="2625"/>
                </a:lnTo>
                <a:lnTo>
                  <a:pt x="1608" y="2609"/>
                </a:lnTo>
                <a:lnTo>
                  <a:pt x="1598" y="2593"/>
                </a:lnTo>
                <a:lnTo>
                  <a:pt x="1592" y="2574"/>
                </a:lnTo>
                <a:lnTo>
                  <a:pt x="1590" y="2554"/>
                </a:lnTo>
                <a:lnTo>
                  <a:pt x="1590" y="2190"/>
                </a:lnTo>
                <a:lnTo>
                  <a:pt x="1592" y="2171"/>
                </a:lnTo>
                <a:lnTo>
                  <a:pt x="1597" y="2153"/>
                </a:lnTo>
                <a:lnTo>
                  <a:pt x="1606" y="2137"/>
                </a:lnTo>
                <a:lnTo>
                  <a:pt x="1618" y="2123"/>
                </a:lnTo>
                <a:lnTo>
                  <a:pt x="1633" y="2110"/>
                </a:lnTo>
                <a:lnTo>
                  <a:pt x="1650" y="2102"/>
                </a:lnTo>
                <a:lnTo>
                  <a:pt x="1668" y="2097"/>
                </a:lnTo>
                <a:lnTo>
                  <a:pt x="1686" y="2095"/>
                </a:lnTo>
                <a:lnTo>
                  <a:pt x="1701" y="2095"/>
                </a:lnTo>
                <a:lnTo>
                  <a:pt x="1749" y="2094"/>
                </a:lnTo>
                <a:lnTo>
                  <a:pt x="1800" y="2092"/>
                </a:lnTo>
                <a:lnTo>
                  <a:pt x="1851" y="2087"/>
                </a:lnTo>
                <a:lnTo>
                  <a:pt x="1904" y="2080"/>
                </a:lnTo>
                <a:lnTo>
                  <a:pt x="1957" y="2070"/>
                </a:lnTo>
                <a:lnTo>
                  <a:pt x="2011" y="2059"/>
                </a:lnTo>
                <a:lnTo>
                  <a:pt x="2062" y="2045"/>
                </a:lnTo>
                <a:lnTo>
                  <a:pt x="2113" y="2027"/>
                </a:lnTo>
                <a:lnTo>
                  <a:pt x="2161" y="2008"/>
                </a:lnTo>
                <a:lnTo>
                  <a:pt x="2206" y="1985"/>
                </a:lnTo>
                <a:lnTo>
                  <a:pt x="2187" y="1967"/>
                </a:lnTo>
                <a:lnTo>
                  <a:pt x="2168" y="1946"/>
                </a:lnTo>
                <a:lnTo>
                  <a:pt x="2149" y="1923"/>
                </a:lnTo>
                <a:lnTo>
                  <a:pt x="2130" y="1898"/>
                </a:lnTo>
                <a:lnTo>
                  <a:pt x="2112" y="1870"/>
                </a:lnTo>
                <a:lnTo>
                  <a:pt x="2094" y="1840"/>
                </a:lnTo>
                <a:lnTo>
                  <a:pt x="2077" y="1807"/>
                </a:lnTo>
                <a:lnTo>
                  <a:pt x="2062" y="1770"/>
                </a:lnTo>
                <a:lnTo>
                  <a:pt x="2048" y="1731"/>
                </a:lnTo>
                <a:lnTo>
                  <a:pt x="2036" y="1687"/>
                </a:lnTo>
                <a:lnTo>
                  <a:pt x="2026" y="1642"/>
                </a:lnTo>
                <a:lnTo>
                  <a:pt x="2017" y="1592"/>
                </a:lnTo>
                <a:lnTo>
                  <a:pt x="2011" y="1540"/>
                </a:lnTo>
                <a:lnTo>
                  <a:pt x="2008" y="1483"/>
                </a:lnTo>
                <a:lnTo>
                  <a:pt x="2007" y="1422"/>
                </a:lnTo>
                <a:lnTo>
                  <a:pt x="2009" y="1358"/>
                </a:lnTo>
                <a:lnTo>
                  <a:pt x="2014" y="1290"/>
                </a:lnTo>
                <a:lnTo>
                  <a:pt x="2021" y="1207"/>
                </a:lnTo>
                <a:lnTo>
                  <a:pt x="2025" y="1126"/>
                </a:lnTo>
                <a:lnTo>
                  <a:pt x="2026" y="1048"/>
                </a:lnTo>
                <a:lnTo>
                  <a:pt x="2025" y="974"/>
                </a:lnTo>
                <a:lnTo>
                  <a:pt x="2021" y="902"/>
                </a:lnTo>
                <a:lnTo>
                  <a:pt x="2014" y="834"/>
                </a:lnTo>
                <a:lnTo>
                  <a:pt x="2005" y="769"/>
                </a:lnTo>
                <a:lnTo>
                  <a:pt x="1991" y="710"/>
                </a:lnTo>
                <a:lnTo>
                  <a:pt x="1977" y="653"/>
                </a:lnTo>
                <a:lnTo>
                  <a:pt x="1960" y="600"/>
                </a:lnTo>
                <a:lnTo>
                  <a:pt x="1940" y="552"/>
                </a:lnTo>
                <a:lnTo>
                  <a:pt x="1918" y="508"/>
                </a:lnTo>
                <a:lnTo>
                  <a:pt x="1892" y="470"/>
                </a:lnTo>
                <a:lnTo>
                  <a:pt x="1865" y="435"/>
                </a:lnTo>
                <a:lnTo>
                  <a:pt x="1837" y="407"/>
                </a:lnTo>
                <a:lnTo>
                  <a:pt x="1807" y="384"/>
                </a:lnTo>
                <a:lnTo>
                  <a:pt x="1774" y="364"/>
                </a:lnTo>
                <a:lnTo>
                  <a:pt x="1739" y="350"/>
                </a:lnTo>
                <a:lnTo>
                  <a:pt x="1702" y="339"/>
                </a:lnTo>
                <a:lnTo>
                  <a:pt x="1662" y="333"/>
                </a:lnTo>
                <a:lnTo>
                  <a:pt x="1620" y="331"/>
                </a:lnTo>
                <a:lnTo>
                  <a:pt x="1597" y="332"/>
                </a:lnTo>
                <a:lnTo>
                  <a:pt x="1574" y="333"/>
                </a:lnTo>
                <a:lnTo>
                  <a:pt x="1555" y="333"/>
                </a:lnTo>
                <a:lnTo>
                  <a:pt x="1537" y="330"/>
                </a:lnTo>
                <a:lnTo>
                  <a:pt x="1521" y="323"/>
                </a:lnTo>
                <a:lnTo>
                  <a:pt x="1506" y="313"/>
                </a:lnTo>
                <a:lnTo>
                  <a:pt x="1493" y="300"/>
                </a:lnTo>
                <a:lnTo>
                  <a:pt x="1489" y="296"/>
                </a:lnTo>
                <a:lnTo>
                  <a:pt x="1481" y="289"/>
                </a:lnTo>
                <a:lnTo>
                  <a:pt x="1470" y="278"/>
                </a:lnTo>
                <a:lnTo>
                  <a:pt x="1456" y="267"/>
                </a:lnTo>
                <a:lnTo>
                  <a:pt x="1438" y="255"/>
                </a:lnTo>
                <a:lnTo>
                  <a:pt x="1417" y="242"/>
                </a:lnTo>
                <a:lnTo>
                  <a:pt x="1392" y="229"/>
                </a:lnTo>
                <a:lnTo>
                  <a:pt x="1363" y="217"/>
                </a:lnTo>
                <a:lnTo>
                  <a:pt x="1330" y="207"/>
                </a:lnTo>
                <a:lnTo>
                  <a:pt x="1295" y="198"/>
                </a:lnTo>
                <a:lnTo>
                  <a:pt x="1254" y="192"/>
                </a:lnTo>
                <a:lnTo>
                  <a:pt x="1211" y="190"/>
                </a:lnTo>
                <a:close/>
                <a:moveTo>
                  <a:pt x="1213" y="0"/>
                </a:moveTo>
                <a:lnTo>
                  <a:pt x="1265" y="2"/>
                </a:lnTo>
                <a:lnTo>
                  <a:pt x="1315" y="8"/>
                </a:lnTo>
                <a:lnTo>
                  <a:pt x="1360" y="17"/>
                </a:lnTo>
                <a:lnTo>
                  <a:pt x="1403" y="29"/>
                </a:lnTo>
                <a:lnTo>
                  <a:pt x="1442" y="43"/>
                </a:lnTo>
                <a:lnTo>
                  <a:pt x="1477" y="59"/>
                </a:lnTo>
                <a:lnTo>
                  <a:pt x="1510" y="75"/>
                </a:lnTo>
                <a:lnTo>
                  <a:pt x="1538" y="92"/>
                </a:lnTo>
                <a:lnTo>
                  <a:pt x="1563" y="108"/>
                </a:lnTo>
                <a:lnTo>
                  <a:pt x="1584" y="125"/>
                </a:lnTo>
                <a:lnTo>
                  <a:pt x="1603" y="140"/>
                </a:lnTo>
                <a:lnTo>
                  <a:pt x="1621" y="140"/>
                </a:lnTo>
                <a:lnTo>
                  <a:pt x="1678" y="143"/>
                </a:lnTo>
                <a:lnTo>
                  <a:pt x="1733" y="151"/>
                </a:lnTo>
                <a:lnTo>
                  <a:pt x="1785" y="164"/>
                </a:lnTo>
                <a:lnTo>
                  <a:pt x="1835" y="182"/>
                </a:lnTo>
                <a:lnTo>
                  <a:pt x="1882" y="206"/>
                </a:lnTo>
                <a:lnTo>
                  <a:pt x="1927" y="234"/>
                </a:lnTo>
                <a:lnTo>
                  <a:pt x="1968" y="267"/>
                </a:lnTo>
                <a:lnTo>
                  <a:pt x="2007" y="307"/>
                </a:lnTo>
                <a:lnTo>
                  <a:pt x="2040" y="347"/>
                </a:lnTo>
                <a:lnTo>
                  <a:pt x="2070" y="392"/>
                </a:lnTo>
                <a:lnTo>
                  <a:pt x="2097" y="440"/>
                </a:lnTo>
                <a:lnTo>
                  <a:pt x="2123" y="493"/>
                </a:lnTo>
                <a:lnTo>
                  <a:pt x="2145" y="550"/>
                </a:lnTo>
                <a:lnTo>
                  <a:pt x="2164" y="610"/>
                </a:lnTo>
                <a:lnTo>
                  <a:pt x="2180" y="675"/>
                </a:lnTo>
                <a:lnTo>
                  <a:pt x="2193" y="743"/>
                </a:lnTo>
                <a:lnTo>
                  <a:pt x="2204" y="815"/>
                </a:lnTo>
                <a:lnTo>
                  <a:pt x="2211" y="890"/>
                </a:lnTo>
                <a:lnTo>
                  <a:pt x="2216" y="968"/>
                </a:lnTo>
                <a:lnTo>
                  <a:pt x="2217" y="1048"/>
                </a:lnTo>
                <a:lnTo>
                  <a:pt x="2216" y="1132"/>
                </a:lnTo>
                <a:lnTo>
                  <a:pt x="2211" y="1218"/>
                </a:lnTo>
                <a:lnTo>
                  <a:pt x="2204" y="1307"/>
                </a:lnTo>
                <a:lnTo>
                  <a:pt x="2198" y="1369"/>
                </a:lnTo>
                <a:lnTo>
                  <a:pt x="2196" y="1427"/>
                </a:lnTo>
                <a:lnTo>
                  <a:pt x="2197" y="1481"/>
                </a:lnTo>
                <a:lnTo>
                  <a:pt x="2201" y="1529"/>
                </a:lnTo>
                <a:lnTo>
                  <a:pt x="2208" y="1575"/>
                </a:lnTo>
                <a:lnTo>
                  <a:pt x="2216" y="1616"/>
                </a:lnTo>
                <a:lnTo>
                  <a:pt x="2225" y="1654"/>
                </a:lnTo>
                <a:lnTo>
                  <a:pt x="2236" y="1688"/>
                </a:lnTo>
                <a:lnTo>
                  <a:pt x="2248" y="1719"/>
                </a:lnTo>
                <a:lnTo>
                  <a:pt x="2261" y="1746"/>
                </a:lnTo>
                <a:lnTo>
                  <a:pt x="2275" y="1771"/>
                </a:lnTo>
                <a:lnTo>
                  <a:pt x="2289" y="1793"/>
                </a:lnTo>
                <a:lnTo>
                  <a:pt x="2303" y="1811"/>
                </a:lnTo>
                <a:lnTo>
                  <a:pt x="2318" y="1828"/>
                </a:lnTo>
                <a:lnTo>
                  <a:pt x="2332" y="1841"/>
                </a:lnTo>
                <a:lnTo>
                  <a:pt x="2345" y="1853"/>
                </a:lnTo>
                <a:lnTo>
                  <a:pt x="2357" y="1862"/>
                </a:lnTo>
                <a:lnTo>
                  <a:pt x="2369" y="1870"/>
                </a:lnTo>
                <a:lnTo>
                  <a:pt x="2378" y="1877"/>
                </a:lnTo>
                <a:lnTo>
                  <a:pt x="2387" y="1881"/>
                </a:lnTo>
                <a:lnTo>
                  <a:pt x="2393" y="1884"/>
                </a:lnTo>
                <a:lnTo>
                  <a:pt x="2397" y="1886"/>
                </a:lnTo>
                <a:lnTo>
                  <a:pt x="2399" y="1886"/>
                </a:lnTo>
                <a:lnTo>
                  <a:pt x="2418" y="1894"/>
                </a:lnTo>
                <a:lnTo>
                  <a:pt x="2434" y="1904"/>
                </a:lnTo>
                <a:lnTo>
                  <a:pt x="2447" y="1918"/>
                </a:lnTo>
                <a:lnTo>
                  <a:pt x="2458" y="1934"/>
                </a:lnTo>
                <a:lnTo>
                  <a:pt x="2465" y="1952"/>
                </a:lnTo>
                <a:lnTo>
                  <a:pt x="2468" y="1973"/>
                </a:lnTo>
                <a:lnTo>
                  <a:pt x="2467" y="1992"/>
                </a:lnTo>
                <a:lnTo>
                  <a:pt x="2462" y="2010"/>
                </a:lnTo>
                <a:lnTo>
                  <a:pt x="2453" y="2028"/>
                </a:lnTo>
                <a:lnTo>
                  <a:pt x="2441" y="2044"/>
                </a:lnTo>
                <a:lnTo>
                  <a:pt x="2402" y="2079"/>
                </a:lnTo>
                <a:lnTo>
                  <a:pt x="2362" y="2111"/>
                </a:lnTo>
                <a:lnTo>
                  <a:pt x="2318" y="2140"/>
                </a:lnTo>
                <a:lnTo>
                  <a:pt x="2272" y="2165"/>
                </a:lnTo>
                <a:lnTo>
                  <a:pt x="2225" y="2187"/>
                </a:lnTo>
                <a:lnTo>
                  <a:pt x="2177" y="2207"/>
                </a:lnTo>
                <a:lnTo>
                  <a:pt x="2129" y="2223"/>
                </a:lnTo>
                <a:lnTo>
                  <a:pt x="2079" y="2237"/>
                </a:lnTo>
                <a:lnTo>
                  <a:pt x="2032" y="2248"/>
                </a:lnTo>
                <a:lnTo>
                  <a:pt x="1984" y="2258"/>
                </a:lnTo>
                <a:lnTo>
                  <a:pt x="1939" y="2266"/>
                </a:lnTo>
                <a:lnTo>
                  <a:pt x="1894" y="2272"/>
                </a:lnTo>
                <a:lnTo>
                  <a:pt x="1853" y="2276"/>
                </a:lnTo>
                <a:lnTo>
                  <a:pt x="1815" y="2280"/>
                </a:lnTo>
                <a:lnTo>
                  <a:pt x="1780" y="2282"/>
                </a:lnTo>
                <a:lnTo>
                  <a:pt x="1780" y="2486"/>
                </a:lnTo>
                <a:lnTo>
                  <a:pt x="1863" y="2520"/>
                </a:lnTo>
                <a:lnTo>
                  <a:pt x="1943" y="2560"/>
                </a:lnTo>
                <a:lnTo>
                  <a:pt x="2021" y="2604"/>
                </a:lnTo>
                <a:lnTo>
                  <a:pt x="2094" y="2653"/>
                </a:lnTo>
                <a:lnTo>
                  <a:pt x="2166" y="2705"/>
                </a:lnTo>
                <a:lnTo>
                  <a:pt x="2233" y="2763"/>
                </a:lnTo>
                <a:lnTo>
                  <a:pt x="2296" y="2825"/>
                </a:lnTo>
                <a:lnTo>
                  <a:pt x="2356" y="2891"/>
                </a:lnTo>
                <a:lnTo>
                  <a:pt x="2412" y="2960"/>
                </a:lnTo>
                <a:lnTo>
                  <a:pt x="2462" y="3032"/>
                </a:lnTo>
                <a:lnTo>
                  <a:pt x="2508" y="3108"/>
                </a:lnTo>
                <a:lnTo>
                  <a:pt x="2549" y="3187"/>
                </a:lnTo>
                <a:lnTo>
                  <a:pt x="2557" y="3210"/>
                </a:lnTo>
                <a:lnTo>
                  <a:pt x="2558" y="3234"/>
                </a:lnTo>
                <a:lnTo>
                  <a:pt x="2554" y="3257"/>
                </a:lnTo>
                <a:lnTo>
                  <a:pt x="2544" y="3279"/>
                </a:lnTo>
                <a:lnTo>
                  <a:pt x="2533" y="3294"/>
                </a:lnTo>
                <a:lnTo>
                  <a:pt x="2518" y="3307"/>
                </a:lnTo>
                <a:lnTo>
                  <a:pt x="2501" y="3316"/>
                </a:lnTo>
                <a:lnTo>
                  <a:pt x="2483" y="3321"/>
                </a:lnTo>
                <a:lnTo>
                  <a:pt x="2464" y="3323"/>
                </a:lnTo>
                <a:lnTo>
                  <a:pt x="94" y="3323"/>
                </a:lnTo>
                <a:lnTo>
                  <a:pt x="76" y="3321"/>
                </a:lnTo>
                <a:lnTo>
                  <a:pt x="58" y="3316"/>
                </a:lnTo>
                <a:lnTo>
                  <a:pt x="40" y="3307"/>
                </a:lnTo>
                <a:lnTo>
                  <a:pt x="26" y="3294"/>
                </a:lnTo>
                <a:lnTo>
                  <a:pt x="14" y="3279"/>
                </a:lnTo>
                <a:lnTo>
                  <a:pt x="6" y="3262"/>
                </a:lnTo>
                <a:lnTo>
                  <a:pt x="1" y="3243"/>
                </a:lnTo>
                <a:lnTo>
                  <a:pt x="0" y="3225"/>
                </a:lnTo>
                <a:lnTo>
                  <a:pt x="3" y="3205"/>
                </a:lnTo>
                <a:lnTo>
                  <a:pt x="9" y="3187"/>
                </a:lnTo>
                <a:lnTo>
                  <a:pt x="50" y="3107"/>
                </a:lnTo>
                <a:lnTo>
                  <a:pt x="97" y="3031"/>
                </a:lnTo>
                <a:lnTo>
                  <a:pt x="148" y="2958"/>
                </a:lnTo>
                <a:lnTo>
                  <a:pt x="203" y="2888"/>
                </a:lnTo>
                <a:lnTo>
                  <a:pt x="263" y="2822"/>
                </a:lnTo>
                <a:lnTo>
                  <a:pt x="326" y="2759"/>
                </a:lnTo>
                <a:lnTo>
                  <a:pt x="393" y="2701"/>
                </a:lnTo>
                <a:lnTo>
                  <a:pt x="464" y="2648"/>
                </a:lnTo>
                <a:lnTo>
                  <a:pt x="537" y="2599"/>
                </a:lnTo>
                <a:lnTo>
                  <a:pt x="614" y="2555"/>
                </a:lnTo>
                <a:lnTo>
                  <a:pt x="693" y="2515"/>
                </a:lnTo>
                <a:lnTo>
                  <a:pt x="775" y="2481"/>
                </a:lnTo>
                <a:lnTo>
                  <a:pt x="775" y="2287"/>
                </a:lnTo>
                <a:lnTo>
                  <a:pt x="691" y="2281"/>
                </a:lnTo>
                <a:lnTo>
                  <a:pt x="611" y="2272"/>
                </a:lnTo>
                <a:lnTo>
                  <a:pt x="535" y="2258"/>
                </a:lnTo>
                <a:lnTo>
                  <a:pt x="463" y="2241"/>
                </a:lnTo>
                <a:lnTo>
                  <a:pt x="395" y="2220"/>
                </a:lnTo>
                <a:lnTo>
                  <a:pt x="330" y="2193"/>
                </a:lnTo>
                <a:lnTo>
                  <a:pt x="271" y="2164"/>
                </a:lnTo>
                <a:lnTo>
                  <a:pt x="233" y="2143"/>
                </a:lnTo>
                <a:lnTo>
                  <a:pt x="201" y="2123"/>
                </a:lnTo>
                <a:lnTo>
                  <a:pt x="174" y="2102"/>
                </a:lnTo>
                <a:lnTo>
                  <a:pt x="150" y="2083"/>
                </a:lnTo>
                <a:lnTo>
                  <a:pt x="132" y="2066"/>
                </a:lnTo>
                <a:lnTo>
                  <a:pt x="117" y="2050"/>
                </a:lnTo>
                <a:lnTo>
                  <a:pt x="106" y="2037"/>
                </a:lnTo>
                <a:lnTo>
                  <a:pt x="99" y="2027"/>
                </a:lnTo>
                <a:lnTo>
                  <a:pt x="94" y="2021"/>
                </a:lnTo>
                <a:lnTo>
                  <a:pt x="85" y="2005"/>
                </a:lnTo>
                <a:lnTo>
                  <a:pt x="79" y="1988"/>
                </a:lnTo>
                <a:lnTo>
                  <a:pt x="75" y="1971"/>
                </a:lnTo>
                <a:lnTo>
                  <a:pt x="75" y="1952"/>
                </a:lnTo>
                <a:lnTo>
                  <a:pt x="78" y="1935"/>
                </a:lnTo>
                <a:lnTo>
                  <a:pt x="85" y="1919"/>
                </a:lnTo>
                <a:lnTo>
                  <a:pt x="97" y="1902"/>
                </a:lnTo>
                <a:lnTo>
                  <a:pt x="112" y="1889"/>
                </a:lnTo>
                <a:lnTo>
                  <a:pt x="128" y="1879"/>
                </a:lnTo>
                <a:lnTo>
                  <a:pt x="147" y="1874"/>
                </a:lnTo>
                <a:lnTo>
                  <a:pt x="168" y="1873"/>
                </a:lnTo>
                <a:lnTo>
                  <a:pt x="175" y="1870"/>
                </a:lnTo>
                <a:lnTo>
                  <a:pt x="184" y="1866"/>
                </a:lnTo>
                <a:lnTo>
                  <a:pt x="196" y="1859"/>
                </a:lnTo>
                <a:lnTo>
                  <a:pt x="210" y="1848"/>
                </a:lnTo>
                <a:lnTo>
                  <a:pt x="226" y="1833"/>
                </a:lnTo>
                <a:lnTo>
                  <a:pt x="243" y="1812"/>
                </a:lnTo>
                <a:lnTo>
                  <a:pt x="262" y="1784"/>
                </a:lnTo>
                <a:lnTo>
                  <a:pt x="273" y="1764"/>
                </a:lnTo>
                <a:lnTo>
                  <a:pt x="285" y="1742"/>
                </a:lnTo>
                <a:lnTo>
                  <a:pt x="296" y="1716"/>
                </a:lnTo>
                <a:lnTo>
                  <a:pt x="307" y="1685"/>
                </a:lnTo>
                <a:lnTo>
                  <a:pt x="317" y="1652"/>
                </a:lnTo>
                <a:lnTo>
                  <a:pt x="327" y="1614"/>
                </a:lnTo>
                <a:lnTo>
                  <a:pt x="336" y="1573"/>
                </a:lnTo>
                <a:lnTo>
                  <a:pt x="344" y="1527"/>
                </a:lnTo>
                <a:lnTo>
                  <a:pt x="352" y="1477"/>
                </a:lnTo>
                <a:lnTo>
                  <a:pt x="357" y="1422"/>
                </a:lnTo>
                <a:lnTo>
                  <a:pt x="363" y="1362"/>
                </a:lnTo>
                <a:lnTo>
                  <a:pt x="366" y="1297"/>
                </a:lnTo>
                <a:lnTo>
                  <a:pt x="367" y="1227"/>
                </a:lnTo>
                <a:lnTo>
                  <a:pt x="366" y="1151"/>
                </a:lnTo>
                <a:lnTo>
                  <a:pt x="366" y="1061"/>
                </a:lnTo>
                <a:lnTo>
                  <a:pt x="368" y="974"/>
                </a:lnTo>
                <a:lnTo>
                  <a:pt x="374" y="891"/>
                </a:lnTo>
                <a:lnTo>
                  <a:pt x="383" y="812"/>
                </a:lnTo>
                <a:lnTo>
                  <a:pt x="395" y="736"/>
                </a:lnTo>
                <a:lnTo>
                  <a:pt x="411" y="664"/>
                </a:lnTo>
                <a:lnTo>
                  <a:pt x="429" y="595"/>
                </a:lnTo>
                <a:lnTo>
                  <a:pt x="451" y="530"/>
                </a:lnTo>
                <a:lnTo>
                  <a:pt x="477" y="470"/>
                </a:lnTo>
                <a:lnTo>
                  <a:pt x="504" y="412"/>
                </a:lnTo>
                <a:lnTo>
                  <a:pt x="535" y="358"/>
                </a:lnTo>
                <a:lnTo>
                  <a:pt x="570" y="309"/>
                </a:lnTo>
                <a:lnTo>
                  <a:pt x="608" y="262"/>
                </a:lnTo>
                <a:lnTo>
                  <a:pt x="646" y="223"/>
                </a:lnTo>
                <a:lnTo>
                  <a:pt x="685" y="188"/>
                </a:lnTo>
                <a:lnTo>
                  <a:pt x="723" y="158"/>
                </a:lnTo>
                <a:lnTo>
                  <a:pt x="760" y="134"/>
                </a:lnTo>
                <a:lnTo>
                  <a:pt x="797" y="112"/>
                </a:lnTo>
                <a:lnTo>
                  <a:pt x="831" y="95"/>
                </a:lnTo>
                <a:lnTo>
                  <a:pt x="863" y="81"/>
                </a:lnTo>
                <a:lnTo>
                  <a:pt x="893" y="69"/>
                </a:lnTo>
                <a:lnTo>
                  <a:pt x="918" y="59"/>
                </a:lnTo>
                <a:lnTo>
                  <a:pt x="922" y="58"/>
                </a:lnTo>
                <a:lnTo>
                  <a:pt x="982" y="37"/>
                </a:lnTo>
                <a:lnTo>
                  <a:pt x="1040" y="20"/>
                </a:lnTo>
                <a:lnTo>
                  <a:pt x="1099" y="9"/>
                </a:lnTo>
                <a:lnTo>
                  <a:pt x="1156" y="2"/>
                </a:lnTo>
                <a:lnTo>
                  <a:pt x="121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28" name="Group 810"/>
          <p:cNvGrpSpPr/>
          <p:nvPr/>
        </p:nvGrpSpPr>
        <p:grpSpPr>
          <a:xfrm>
            <a:off x="10305484" y="3272028"/>
            <a:ext cx="531813" cy="531812"/>
            <a:chOff x="7251700" y="4244975"/>
            <a:chExt cx="531813" cy="531812"/>
          </a:xfrm>
          <a:solidFill>
            <a:srgbClr val="000000"/>
          </a:solidFill>
        </p:grpSpPr>
        <p:sp>
          <p:nvSpPr>
            <p:cNvPr id="2029" name="Freeform 246"/>
            <p:cNvSpPr>
              <a:spLocks noEditPoints="1"/>
            </p:cNvSpPr>
            <p:nvPr/>
          </p:nvSpPr>
          <p:spPr bwMode="auto">
            <a:xfrm>
              <a:off x="7251700" y="4244975"/>
              <a:ext cx="531813" cy="531812"/>
            </a:xfrm>
            <a:custGeom>
              <a:avLst/>
              <a:gdLst>
                <a:gd name="T0" fmla="*/ 1317 w 3350"/>
                <a:gd name="T1" fmla="*/ 232 h 3353"/>
                <a:gd name="T2" fmla="*/ 907 w 3350"/>
                <a:gd name="T3" fmla="*/ 402 h 3353"/>
                <a:gd name="T4" fmla="*/ 562 w 3350"/>
                <a:gd name="T5" fmla="*/ 689 h 3353"/>
                <a:gd name="T6" fmla="*/ 325 w 3350"/>
                <a:gd name="T7" fmla="*/ 1054 h 3353"/>
                <a:gd name="T8" fmla="*/ 205 w 3350"/>
                <a:gd name="T9" fmla="*/ 1462 h 3353"/>
                <a:gd name="T10" fmla="*/ 204 w 3350"/>
                <a:gd name="T11" fmla="*/ 1883 h 3353"/>
                <a:gd name="T12" fmla="*/ 323 w 3350"/>
                <a:gd name="T13" fmla="*/ 2292 h 3353"/>
                <a:gd name="T14" fmla="*/ 561 w 3350"/>
                <a:gd name="T15" fmla="*/ 2660 h 3353"/>
                <a:gd name="T16" fmla="*/ 578 w 3350"/>
                <a:gd name="T17" fmla="*/ 2762 h 3353"/>
                <a:gd name="T18" fmla="*/ 383 w 3350"/>
                <a:gd name="T19" fmla="*/ 3074 h 3353"/>
                <a:gd name="T20" fmla="*/ 393 w 3350"/>
                <a:gd name="T21" fmla="*/ 3149 h 3353"/>
                <a:gd name="T22" fmla="*/ 643 w 3350"/>
                <a:gd name="T23" fmla="*/ 3072 h 3353"/>
                <a:gd name="T24" fmla="*/ 854 w 3350"/>
                <a:gd name="T25" fmla="*/ 2947 h 3353"/>
                <a:gd name="T26" fmla="*/ 999 w 3350"/>
                <a:gd name="T27" fmla="*/ 3000 h 3353"/>
                <a:gd name="T28" fmla="*/ 1412 w 3350"/>
                <a:gd name="T29" fmla="*/ 3139 h 3353"/>
                <a:gd name="T30" fmla="*/ 1856 w 3350"/>
                <a:gd name="T31" fmla="*/ 3152 h 3353"/>
                <a:gd name="T32" fmla="*/ 2284 w 3350"/>
                <a:gd name="T33" fmla="*/ 3033 h 3353"/>
                <a:gd name="T34" fmla="*/ 2659 w 3350"/>
                <a:gd name="T35" fmla="*/ 2790 h 3353"/>
                <a:gd name="T36" fmla="*/ 2945 w 3350"/>
                <a:gd name="T37" fmla="*/ 2449 h 3353"/>
                <a:gd name="T38" fmla="*/ 3111 w 3350"/>
                <a:gd name="T39" fmla="*/ 2054 h 3353"/>
                <a:gd name="T40" fmla="*/ 3159 w 3350"/>
                <a:gd name="T41" fmla="*/ 1634 h 3353"/>
                <a:gd name="T42" fmla="*/ 3088 w 3350"/>
                <a:gd name="T43" fmla="*/ 1217 h 3353"/>
                <a:gd name="T44" fmla="*/ 2897 w 3350"/>
                <a:gd name="T45" fmla="*/ 830 h 3353"/>
                <a:gd name="T46" fmla="*/ 2589 w 3350"/>
                <a:gd name="T47" fmla="*/ 504 h 3353"/>
                <a:gd name="T48" fmla="*/ 2202 w 3350"/>
                <a:gd name="T49" fmla="*/ 285 h 3353"/>
                <a:gd name="T50" fmla="*/ 1766 w 3350"/>
                <a:gd name="T51" fmla="*/ 192 h 3353"/>
                <a:gd name="T52" fmla="*/ 1958 w 3350"/>
                <a:gd name="T53" fmla="*/ 24 h 3353"/>
                <a:gd name="T54" fmla="*/ 2401 w 3350"/>
                <a:gd name="T55" fmla="*/ 166 h 3353"/>
                <a:gd name="T56" fmla="*/ 2790 w 3350"/>
                <a:gd name="T57" fmla="*/ 426 h 3353"/>
                <a:gd name="T58" fmla="*/ 3095 w 3350"/>
                <a:gd name="T59" fmla="*/ 787 h 3353"/>
                <a:gd name="T60" fmla="*/ 3285 w 3350"/>
                <a:gd name="T61" fmla="*/ 1211 h 3353"/>
                <a:gd name="T62" fmla="*/ 3350 w 3350"/>
                <a:gd name="T63" fmla="*/ 1677 h 3353"/>
                <a:gd name="T64" fmla="*/ 3285 w 3350"/>
                <a:gd name="T65" fmla="*/ 2143 h 3353"/>
                <a:gd name="T66" fmla="*/ 3095 w 3350"/>
                <a:gd name="T67" fmla="*/ 2567 h 3353"/>
                <a:gd name="T68" fmla="*/ 2790 w 3350"/>
                <a:gd name="T69" fmla="*/ 2928 h 3353"/>
                <a:gd name="T70" fmla="*/ 2401 w 3350"/>
                <a:gd name="T71" fmla="*/ 3188 h 3353"/>
                <a:gd name="T72" fmla="*/ 1958 w 3350"/>
                <a:gd name="T73" fmla="*/ 3329 h 3353"/>
                <a:gd name="T74" fmla="*/ 1490 w 3350"/>
                <a:gd name="T75" fmla="*/ 3343 h 3353"/>
                <a:gd name="T76" fmla="*/ 1047 w 3350"/>
                <a:gd name="T77" fmla="*/ 3231 h 3353"/>
                <a:gd name="T78" fmla="*/ 690 w 3350"/>
                <a:gd name="T79" fmla="*/ 3260 h 3353"/>
                <a:gd name="T80" fmla="*/ 347 w 3350"/>
                <a:gd name="T81" fmla="*/ 3347 h 3353"/>
                <a:gd name="T82" fmla="*/ 106 w 3350"/>
                <a:gd name="T83" fmla="*/ 3321 h 3353"/>
                <a:gd name="T84" fmla="*/ 30 w 3350"/>
                <a:gd name="T85" fmla="*/ 3209 h 3353"/>
                <a:gd name="T86" fmla="*/ 69 w 3350"/>
                <a:gd name="T87" fmla="*/ 3079 h 3353"/>
                <a:gd name="T88" fmla="*/ 238 w 3350"/>
                <a:gd name="T89" fmla="*/ 2952 h 3353"/>
                <a:gd name="T90" fmla="*/ 321 w 3350"/>
                <a:gd name="T91" fmla="*/ 2665 h 3353"/>
                <a:gd name="T92" fmla="*/ 103 w 3350"/>
                <a:gd name="T93" fmla="*/ 2259 h 3353"/>
                <a:gd name="T94" fmla="*/ 6 w 3350"/>
                <a:gd name="T95" fmla="*/ 1821 h 3353"/>
                <a:gd name="T96" fmla="*/ 28 w 3350"/>
                <a:gd name="T97" fmla="*/ 1374 h 3353"/>
                <a:gd name="T98" fmla="*/ 167 w 3350"/>
                <a:gd name="T99" fmla="*/ 946 h 3353"/>
                <a:gd name="T100" fmla="*/ 425 w 3350"/>
                <a:gd name="T101" fmla="*/ 561 h 3353"/>
                <a:gd name="T102" fmla="*/ 785 w 3350"/>
                <a:gd name="T103" fmla="*/ 255 h 3353"/>
                <a:gd name="T104" fmla="*/ 1209 w 3350"/>
                <a:gd name="T105" fmla="*/ 66 h 3353"/>
                <a:gd name="T106" fmla="*/ 1674 w 3350"/>
                <a:gd name="T107" fmla="*/ 0 h 3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50" h="3353">
                  <a:moveTo>
                    <a:pt x="1674" y="189"/>
                  </a:moveTo>
                  <a:lnTo>
                    <a:pt x="1583" y="192"/>
                  </a:lnTo>
                  <a:lnTo>
                    <a:pt x="1493" y="199"/>
                  </a:lnTo>
                  <a:lnTo>
                    <a:pt x="1405" y="214"/>
                  </a:lnTo>
                  <a:lnTo>
                    <a:pt x="1317" y="232"/>
                  </a:lnTo>
                  <a:lnTo>
                    <a:pt x="1231" y="255"/>
                  </a:lnTo>
                  <a:lnTo>
                    <a:pt x="1147" y="285"/>
                  </a:lnTo>
                  <a:lnTo>
                    <a:pt x="1065" y="319"/>
                  </a:lnTo>
                  <a:lnTo>
                    <a:pt x="985" y="358"/>
                  </a:lnTo>
                  <a:lnTo>
                    <a:pt x="907" y="402"/>
                  </a:lnTo>
                  <a:lnTo>
                    <a:pt x="832" y="451"/>
                  </a:lnTo>
                  <a:lnTo>
                    <a:pt x="759" y="504"/>
                  </a:lnTo>
                  <a:lnTo>
                    <a:pt x="690" y="562"/>
                  </a:lnTo>
                  <a:lnTo>
                    <a:pt x="624" y="624"/>
                  </a:lnTo>
                  <a:lnTo>
                    <a:pt x="562" y="689"/>
                  </a:lnTo>
                  <a:lnTo>
                    <a:pt x="505" y="758"/>
                  </a:lnTo>
                  <a:lnTo>
                    <a:pt x="453" y="828"/>
                  </a:lnTo>
                  <a:lnTo>
                    <a:pt x="405" y="902"/>
                  </a:lnTo>
                  <a:lnTo>
                    <a:pt x="362" y="977"/>
                  </a:lnTo>
                  <a:lnTo>
                    <a:pt x="325" y="1054"/>
                  </a:lnTo>
                  <a:lnTo>
                    <a:pt x="291" y="1134"/>
                  </a:lnTo>
                  <a:lnTo>
                    <a:pt x="262" y="1213"/>
                  </a:lnTo>
                  <a:lnTo>
                    <a:pt x="239" y="1295"/>
                  </a:lnTo>
                  <a:lnTo>
                    <a:pt x="219" y="1378"/>
                  </a:lnTo>
                  <a:lnTo>
                    <a:pt x="205" y="1462"/>
                  </a:lnTo>
                  <a:lnTo>
                    <a:pt x="195" y="1545"/>
                  </a:lnTo>
                  <a:lnTo>
                    <a:pt x="190" y="1630"/>
                  </a:lnTo>
                  <a:lnTo>
                    <a:pt x="190" y="1715"/>
                  </a:lnTo>
                  <a:lnTo>
                    <a:pt x="194" y="1800"/>
                  </a:lnTo>
                  <a:lnTo>
                    <a:pt x="204" y="1883"/>
                  </a:lnTo>
                  <a:lnTo>
                    <a:pt x="217" y="1967"/>
                  </a:lnTo>
                  <a:lnTo>
                    <a:pt x="237" y="2050"/>
                  </a:lnTo>
                  <a:lnTo>
                    <a:pt x="260" y="2132"/>
                  </a:lnTo>
                  <a:lnTo>
                    <a:pt x="289" y="2213"/>
                  </a:lnTo>
                  <a:lnTo>
                    <a:pt x="323" y="2292"/>
                  </a:lnTo>
                  <a:lnTo>
                    <a:pt x="360" y="2370"/>
                  </a:lnTo>
                  <a:lnTo>
                    <a:pt x="403" y="2446"/>
                  </a:lnTo>
                  <a:lnTo>
                    <a:pt x="451" y="2520"/>
                  </a:lnTo>
                  <a:lnTo>
                    <a:pt x="504" y="2591"/>
                  </a:lnTo>
                  <a:lnTo>
                    <a:pt x="561" y="2660"/>
                  </a:lnTo>
                  <a:lnTo>
                    <a:pt x="574" y="2679"/>
                  </a:lnTo>
                  <a:lnTo>
                    <a:pt x="582" y="2698"/>
                  </a:lnTo>
                  <a:lnTo>
                    <a:pt x="585" y="2720"/>
                  </a:lnTo>
                  <a:lnTo>
                    <a:pt x="584" y="2741"/>
                  </a:lnTo>
                  <a:lnTo>
                    <a:pt x="578" y="2762"/>
                  </a:lnTo>
                  <a:lnTo>
                    <a:pt x="543" y="2836"/>
                  </a:lnTo>
                  <a:lnTo>
                    <a:pt x="506" y="2904"/>
                  </a:lnTo>
                  <a:lnTo>
                    <a:pt x="466" y="2967"/>
                  </a:lnTo>
                  <a:lnTo>
                    <a:pt x="426" y="3024"/>
                  </a:lnTo>
                  <a:lnTo>
                    <a:pt x="383" y="3074"/>
                  </a:lnTo>
                  <a:lnTo>
                    <a:pt x="338" y="3119"/>
                  </a:lnTo>
                  <a:lnTo>
                    <a:pt x="291" y="3158"/>
                  </a:lnTo>
                  <a:lnTo>
                    <a:pt x="319" y="3157"/>
                  </a:lnTo>
                  <a:lnTo>
                    <a:pt x="353" y="3154"/>
                  </a:lnTo>
                  <a:lnTo>
                    <a:pt x="393" y="3149"/>
                  </a:lnTo>
                  <a:lnTo>
                    <a:pt x="436" y="3141"/>
                  </a:lnTo>
                  <a:lnTo>
                    <a:pt x="484" y="3130"/>
                  </a:lnTo>
                  <a:lnTo>
                    <a:pt x="534" y="3115"/>
                  </a:lnTo>
                  <a:lnTo>
                    <a:pt x="587" y="3096"/>
                  </a:lnTo>
                  <a:lnTo>
                    <a:pt x="643" y="3072"/>
                  </a:lnTo>
                  <a:lnTo>
                    <a:pt x="699" y="3042"/>
                  </a:lnTo>
                  <a:lnTo>
                    <a:pt x="757" y="3007"/>
                  </a:lnTo>
                  <a:lnTo>
                    <a:pt x="817" y="2965"/>
                  </a:lnTo>
                  <a:lnTo>
                    <a:pt x="834" y="2955"/>
                  </a:lnTo>
                  <a:lnTo>
                    <a:pt x="854" y="2947"/>
                  </a:lnTo>
                  <a:lnTo>
                    <a:pt x="875" y="2945"/>
                  </a:lnTo>
                  <a:lnTo>
                    <a:pt x="891" y="2947"/>
                  </a:lnTo>
                  <a:lnTo>
                    <a:pt x="906" y="2951"/>
                  </a:lnTo>
                  <a:lnTo>
                    <a:pt x="922" y="2959"/>
                  </a:lnTo>
                  <a:lnTo>
                    <a:pt x="999" y="3000"/>
                  </a:lnTo>
                  <a:lnTo>
                    <a:pt x="1078" y="3038"/>
                  </a:lnTo>
                  <a:lnTo>
                    <a:pt x="1159" y="3071"/>
                  </a:lnTo>
                  <a:lnTo>
                    <a:pt x="1242" y="3099"/>
                  </a:lnTo>
                  <a:lnTo>
                    <a:pt x="1326" y="3122"/>
                  </a:lnTo>
                  <a:lnTo>
                    <a:pt x="1412" y="3139"/>
                  </a:lnTo>
                  <a:lnTo>
                    <a:pt x="1498" y="3153"/>
                  </a:lnTo>
                  <a:lnTo>
                    <a:pt x="1586" y="3161"/>
                  </a:lnTo>
                  <a:lnTo>
                    <a:pt x="1674" y="3163"/>
                  </a:lnTo>
                  <a:lnTo>
                    <a:pt x="1766" y="3160"/>
                  </a:lnTo>
                  <a:lnTo>
                    <a:pt x="1856" y="3152"/>
                  </a:lnTo>
                  <a:lnTo>
                    <a:pt x="1944" y="3138"/>
                  </a:lnTo>
                  <a:lnTo>
                    <a:pt x="2032" y="3120"/>
                  </a:lnTo>
                  <a:lnTo>
                    <a:pt x="2118" y="3096"/>
                  </a:lnTo>
                  <a:lnTo>
                    <a:pt x="2202" y="3067"/>
                  </a:lnTo>
                  <a:lnTo>
                    <a:pt x="2284" y="3033"/>
                  </a:lnTo>
                  <a:lnTo>
                    <a:pt x="2364" y="2994"/>
                  </a:lnTo>
                  <a:lnTo>
                    <a:pt x="2442" y="2950"/>
                  </a:lnTo>
                  <a:lnTo>
                    <a:pt x="2517" y="2901"/>
                  </a:lnTo>
                  <a:lnTo>
                    <a:pt x="2589" y="2848"/>
                  </a:lnTo>
                  <a:lnTo>
                    <a:pt x="2659" y="2790"/>
                  </a:lnTo>
                  <a:lnTo>
                    <a:pt x="2725" y="2728"/>
                  </a:lnTo>
                  <a:lnTo>
                    <a:pt x="2787" y="2661"/>
                  </a:lnTo>
                  <a:lnTo>
                    <a:pt x="2844" y="2593"/>
                  </a:lnTo>
                  <a:lnTo>
                    <a:pt x="2897" y="2523"/>
                  </a:lnTo>
                  <a:lnTo>
                    <a:pt x="2945" y="2449"/>
                  </a:lnTo>
                  <a:lnTo>
                    <a:pt x="2988" y="2373"/>
                  </a:lnTo>
                  <a:lnTo>
                    <a:pt x="3025" y="2296"/>
                  </a:lnTo>
                  <a:lnTo>
                    <a:pt x="3059" y="2216"/>
                  </a:lnTo>
                  <a:lnTo>
                    <a:pt x="3088" y="2136"/>
                  </a:lnTo>
                  <a:lnTo>
                    <a:pt x="3111" y="2054"/>
                  </a:lnTo>
                  <a:lnTo>
                    <a:pt x="3131" y="1971"/>
                  </a:lnTo>
                  <a:lnTo>
                    <a:pt x="3145" y="1887"/>
                  </a:lnTo>
                  <a:lnTo>
                    <a:pt x="3154" y="1804"/>
                  </a:lnTo>
                  <a:lnTo>
                    <a:pt x="3159" y="1719"/>
                  </a:lnTo>
                  <a:lnTo>
                    <a:pt x="3159" y="1634"/>
                  </a:lnTo>
                  <a:lnTo>
                    <a:pt x="3154" y="1549"/>
                  </a:lnTo>
                  <a:lnTo>
                    <a:pt x="3145" y="1466"/>
                  </a:lnTo>
                  <a:lnTo>
                    <a:pt x="3131" y="1382"/>
                  </a:lnTo>
                  <a:lnTo>
                    <a:pt x="3111" y="1299"/>
                  </a:lnTo>
                  <a:lnTo>
                    <a:pt x="3088" y="1217"/>
                  </a:lnTo>
                  <a:lnTo>
                    <a:pt x="3059" y="1137"/>
                  </a:lnTo>
                  <a:lnTo>
                    <a:pt x="3025" y="1057"/>
                  </a:lnTo>
                  <a:lnTo>
                    <a:pt x="2988" y="980"/>
                  </a:lnTo>
                  <a:lnTo>
                    <a:pt x="2945" y="904"/>
                  </a:lnTo>
                  <a:lnTo>
                    <a:pt x="2897" y="830"/>
                  </a:lnTo>
                  <a:lnTo>
                    <a:pt x="2844" y="759"/>
                  </a:lnTo>
                  <a:lnTo>
                    <a:pt x="2787" y="691"/>
                  </a:lnTo>
                  <a:lnTo>
                    <a:pt x="2725" y="624"/>
                  </a:lnTo>
                  <a:lnTo>
                    <a:pt x="2659" y="562"/>
                  </a:lnTo>
                  <a:lnTo>
                    <a:pt x="2589" y="504"/>
                  </a:lnTo>
                  <a:lnTo>
                    <a:pt x="2517" y="451"/>
                  </a:lnTo>
                  <a:lnTo>
                    <a:pt x="2442" y="402"/>
                  </a:lnTo>
                  <a:lnTo>
                    <a:pt x="2364" y="358"/>
                  </a:lnTo>
                  <a:lnTo>
                    <a:pt x="2284" y="319"/>
                  </a:lnTo>
                  <a:lnTo>
                    <a:pt x="2202" y="285"/>
                  </a:lnTo>
                  <a:lnTo>
                    <a:pt x="2118" y="255"/>
                  </a:lnTo>
                  <a:lnTo>
                    <a:pt x="2032" y="232"/>
                  </a:lnTo>
                  <a:lnTo>
                    <a:pt x="1944" y="214"/>
                  </a:lnTo>
                  <a:lnTo>
                    <a:pt x="1856" y="199"/>
                  </a:lnTo>
                  <a:lnTo>
                    <a:pt x="1766" y="192"/>
                  </a:lnTo>
                  <a:lnTo>
                    <a:pt x="1674" y="189"/>
                  </a:lnTo>
                  <a:close/>
                  <a:moveTo>
                    <a:pt x="1674" y="0"/>
                  </a:moveTo>
                  <a:lnTo>
                    <a:pt x="1770" y="3"/>
                  </a:lnTo>
                  <a:lnTo>
                    <a:pt x="1865" y="10"/>
                  </a:lnTo>
                  <a:lnTo>
                    <a:pt x="1958" y="24"/>
                  </a:lnTo>
                  <a:lnTo>
                    <a:pt x="2050" y="42"/>
                  </a:lnTo>
                  <a:lnTo>
                    <a:pt x="2140" y="66"/>
                  </a:lnTo>
                  <a:lnTo>
                    <a:pt x="2229" y="94"/>
                  </a:lnTo>
                  <a:lnTo>
                    <a:pt x="2316" y="127"/>
                  </a:lnTo>
                  <a:lnTo>
                    <a:pt x="2401" y="166"/>
                  </a:lnTo>
                  <a:lnTo>
                    <a:pt x="2483" y="208"/>
                  </a:lnTo>
                  <a:lnTo>
                    <a:pt x="2564" y="255"/>
                  </a:lnTo>
                  <a:lnTo>
                    <a:pt x="2642" y="308"/>
                  </a:lnTo>
                  <a:lnTo>
                    <a:pt x="2717" y="365"/>
                  </a:lnTo>
                  <a:lnTo>
                    <a:pt x="2790" y="426"/>
                  </a:lnTo>
                  <a:lnTo>
                    <a:pt x="2859" y="491"/>
                  </a:lnTo>
                  <a:lnTo>
                    <a:pt x="2924" y="561"/>
                  </a:lnTo>
                  <a:lnTo>
                    <a:pt x="2986" y="633"/>
                  </a:lnTo>
                  <a:lnTo>
                    <a:pt x="3043" y="709"/>
                  </a:lnTo>
                  <a:lnTo>
                    <a:pt x="3095" y="787"/>
                  </a:lnTo>
                  <a:lnTo>
                    <a:pt x="3142" y="867"/>
                  </a:lnTo>
                  <a:lnTo>
                    <a:pt x="3185" y="950"/>
                  </a:lnTo>
                  <a:lnTo>
                    <a:pt x="3222" y="1036"/>
                  </a:lnTo>
                  <a:lnTo>
                    <a:pt x="3256" y="1122"/>
                  </a:lnTo>
                  <a:lnTo>
                    <a:pt x="3285" y="1211"/>
                  </a:lnTo>
                  <a:lnTo>
                    <a:pt x="3307" y="1302"/>
                  </a:lnTo>
                  <a:lnTo>
                    <a:pt x="3326" y="1394"/>
                  </a:lnTo>
                  <a:lnTo>
                    <a:pt x="3339" y="1487"/>
                  </a:lnTo>
                  <a:lnTo>
                    <a:pt x="3347" y="1582"/>
                  </a:lnTo>
                  <a:lnTo>
                    <a:pt x="3350" y="1677"/>
                  </a:lnTo>
                  <a:lnTo>
                    <a:pt x="3347" y="1773"/>
                  </a:lnTo>
                  <a:lnTo>
                    <a:pt x="3339" y="1867"/>
                  </a:lnTo>
                  <a:lnTo>
                    <a:pt x="3326" y="1961"/>
                  </a:lnTo>
                  <a:lnTo>
                    <a:pt x="3307" y="2053"/>
                  </a:lnTo>
                  <a:lnTo>
                    <a:pt x="3285" y="2143"/>
                  </a:lnTo>
                  <a:lnTo>
                    <a:pt x="3256" y="2232"/>
                  </a:lnTo>
                  <a:lnTo>
                    <a:pt x="3222" y="2319"/>
                  </a:lnTo>
                  <a:lnTo>
                    <a:pt x="3185" y="2404"/>
                  </a:lnTo>
                  <a:lnTo>
                    <a:pt x="3142" y="2487"/>
                  </a:lnTo>
                  <a:lnTo>
                    <a:pt x="3095" y="2567"/>
                  </a:lnTo>
                  <a:lnTo>
                    <a:pt x="3043" y="2645"/>
                  </a:lnTo>
                  <a:lnTo>
                    <a:pt x="2986" y="2721"/>
                  </a:lnTo>
                  <a:lnTo>
                    <a:pt x="2924" y="2793"/>
                  </a:lnTo>
                  <a:lnTo>
                    <a:pt x="2859" y="2863"/>
                  </a:lnTo>
                  <a:lnTo>
                    <a:pt x="2790" y="2928"/>
                  </a:lnTo>
                  <a:lnTo>
                    <a:pt x="2717" y="2989"/>
                  </a:lnTo>
                  <a:lnTo>
                    <a:pt x="2642" y="3046"/>
                  </a:lnTo>
                  <a:lnTo>
                    <a:pt x="2564" y="3099"/>
                  </a:lnTo>
                  <a:lnTo>
                    <a:pt x="2483" y="3146"/>
                  </a:lnTo>
                  <a:lnTo>
                    <a:pt x="2401" y="3188"/>
                  </a:lnTo>
                  <a:lnTo>
                    <a:pt x="2316" y="3226"/>
                  </a:lnTo>
                  <a:lnTo>
                    <a:pt x="2229" y="3260"/>
                  </a:lnTo>
                  <a:lnTo>
                    <a:pt x="2140" y="3288"/>
                  </a:lnTo>
                  <a:lnTo>
                    <a:pt x="2050" y="3311"/>
                  </a:lnTo>
                  <a:lnTo>
                    <a:pt x="1958" y="3329"/>
                  </a:lnTo>
                  <a:lnTo>
                    <a:pt x="1865" y="3343"/>
                  </a:lnTo>
                  <a:lnTo>
                    <a:pt x="1770" y="3351"/>
                  </a:lnTo>
                  <a:lnTo>
                    <a:pt x="1674" y="3353"/>
                  </a:lnTo>
                  <a:lnTo>
                    <a:pt x="1582" y="3351"/>
                  </a:lnTo>
                  <a:lnTo>
                    <a:pt x="1490" y="3343"/>
                  </a:lnTo>
                  <a:lnTo>
                    <a:pt x="1399" y="3330"/>
                  </a:lnTo>
                  <a:lnTo>
                    <a:pt x="1309" y="3313"/>
                  </a:lnTo>
                  <a:lnTo>
                    <a:pt x="1220" y="3291"/>
                  </a:lnTo>
                  <a:lnTo>
                    <a:pt x="1133" y="3264"/>
                  </a:lnTo>
                  <a:lnTo>
                    <a:pt x="1047" y="3231"/>
                  </a:lnTo>
                  <a:lnTo>
                    <a:pt x="963" y="3196"/>
                  </a:lnTo>
                  <a:lnTo>
                    <a:pt x="881" y="3154"/>
                  </a:lnTo>
                  <a:lnTo>
                    <a:pt x="820" y="3194"/>
                  </a:lnTo>
                  <a:lnTo>
                    <a:pt x="755" y="3228"/>
                  </a:lnTo>
                  <a:lnTo>
                    <a:pt x="690" y="3260"/>
                  </a:lnTo>
                  <a:lnTo>
                    <a:pt x="623" y="3286"/>
                  </a:lnTo>
                  <a:lnTo>
                    <a:pt x="555" y="3309"/>
                  </a:lnTo>
                  <a:lnTo>
                    <a:pt x="486" y="3326"/>
                  </a:lnTo>
                  <a:lnTo>
                    <a:pt x="416" y="3339"/>
                  </a:lnTo>
                  <a:lnTo>
                    <a:pt x="347" y="3347"/>
                  </a:lnTo>
                  <a:lnTo>
                    <a:pt x="279" y="3349"/>
                  </a:lnTo>
                  <a:lnTo>
                    <a:pt x="217" y="3347"/>
                  </a:lnTo>
                  <a:lnTo>
                    <a:pt x="160" y="3340"/>
                  </a:lnTo>
                  <a:lnTo>
                    <a:pt x="132" y="3332"/>
                  </a:lnTo>
                  <a:lnTo>
                    <a:pt x="106" y="3321"/>
                  </a:lnTo>
                  <a:lnTo>
                    <a:pt x="84" y="3305"/>
                  </a:lnTo>
                  <a:lnTo>
                    <a:pt x="64" y="3285"/>
                  </a:lnTo>
                  <a:lnTo>
                    <a:pt x="48" y="3263"/>
                  </a:lnTo>
                  <a:lnTo>
                    <a:pt x="37" y="3236"/>
                  </a:lnTo>
                  <a:lnTo>
                    <a:pt x="30" y="3209"/>
                  </a:lnTo>
                  <a:lnTo>
                    <a:pt x="28" y="3180"/>
                  </a:lnTo>
                  <a:lnTo>
                    <a:pt x="32" y="3152"/>
                  </a:lnTo>
                  <a:lnTo>
                    <a:pt x="40" y="3125"/>
                  </a:lnTo>
                  <a:lnTo>
                    <a:pt x="53" y="3101"/>
                  </a:lnTo>
                  <a:lnTo>
                    <a:pt x="69" y="3079"/>
                  </a:lnTo>
                  <a:lnTo>
                    <a:pt x="91" y="3060"/>
                  </a:lnTo>
                  <a:lnTo>
                    <a:pt x="115" y="3045"/>
                  </a:lnTo>
                  <a:lnTo>
                    <a:pt x="157" y="3021"/>
                  </a:lnTo>
                  <a:lnTo>
                    <a:pt x="198" y="2990"/>
                  </a:lnTo>
                  <a:lnTo>
                    <a:pt x="238" y="2952"/>
                  </a:lnTo>
                  <a:lnTo>
                    <a:pt x="276" y="2909"/>
                  </a:lnTo>
                  <a:lnTo>
                    <a:pt x="311" y="2859"/>
                  </a:lnTo>
                  <a:lnTo>
                    <a:pt x="346" y="2802"/>
                  </a:lnTo>
                  <a:lnTo>
                    <a:pt x="379" y="2740"/>
                  </a:lnTo>
                  <a:lnTo>
                    <a:pt x="321" y="2665"/>
                  </a:lnTo>
                  <a:lnTo>
                    <a:pt x="267" y="2588"/>
                  </a:lnTo>
                  <a:lnTo>
                    <a:pt x="219" y="2508"/>
                  </a:lnTo>
                  <a:lnTo>
                    <a:pt x="176" y="2428"/>
                  </a:lnTo>
                  <a:lnTo>
                    <a:pt x="137" y="2344"/>
                  </a:lnTo>
                  <a:lnTo>
                    <a:pt x="103" y="2259"/>
                  </a:lnTo>
                  <a:lnTo>
                    <a:pt x="75" y="2173"/>
                  </a:lnTo>
                  <a:lnTo>
                    <a:pt x="50" y="2087"/>
                  </a:lnTo>
                  <a:lnTo>
                    <a:pt x="31" y="1999"/>
                  </a:lnTo>
                  <a:lnTo>
                    <a:pt x="15" y="1910"/>
                  </a:lnTo>
                  <a:lnTo>
                    <a:pt x="6" y="1821"/>
                  </a:lnTo>
                  <a:lnTo>
                    <a:pt x="0" y="1731"/>
                  </a:lnTo>
                  <a:lnTo>
                    <a:pt x="0" y="1641"/>
                  </a:lnTo>
                  <a:lnTo>
                    <a:pt x="4" y="1551"/>
                  </a:lnTo>
                  <a:lnTo>
                    <a:pt x="13" y="1463"/>
                  </a:lnTo>
                  <a:lnTo>
                    <a:pt x="28" y="1374"/>
                  </a:lnTo>
                  <a:lnTo>
                    <a:pt x="46" y="1286"/>
                  </a:lnTo>
                  <a:lnTo>
                    <a:pt x="69" y="1199"/>
                  </a:lnTo>
                  <a:lnTo>
                    <a:pt x="97" y="1113"/>
                  </a:lnTo>
                  <a:lnTo>
                    <a:pt x="130" y="1029"/>
                  </a:lnTo>
                  <a:lnTo>
                    <a:pt x="167" y="946"/>
                  </a:lnTo>
                  <a:lnTo>
                    <a:pt x="209" y="864"/>
                  </a:lnTo>
                  <a:lnTo>
                    <a:pt x="256" y="784"/>
                  </a:lnTo>
                  <a:lnTo>
                    <a:pt x="307" y="708"/>
                  </a:lnTo>
                  <a:lnTo>
                    <a:pt x="363" y="633"/>
                  </a:lnTo>
                  <a:lnTo>
                    <a:pt x="425" y="561"/>
                  </a:lnTo>
                  <a:lnTo>
                    <a:pt x="490" y="491"/>
                  </a:lnTo>
                  <a:lnTo>
                    <a:pt x="559" y="426"/>
                  </a:lnTo>
                  <a:lnTo>
                    <a:pt x="632" y="365"/>
                  </a:lnTo>
                  <a:lnTo>
                    <a:pt x="707" y="308"/>
                  </a:lnTo>
                  <a:lnTo>
                    <a:pt x="785" y="255"/>
                  </a:lnTo>
                  <a:lnTo>
                    <a:pt x="866" y="208"/>
                  </a:lnTo>
                  <a:lnTo>
                    <a:pt x="948" y="166"/>
                  </a:lnTo>
                  <a:lnTo>
                    <a:pt x="1033" y="127"/>
                  </a:lnTo>
                  <a:lnTo>
                    <a:pt x="1120" y="94"/>
                  </a:lnTo>
                  <a:lnTo>
                    <a:pt x="1209" y="66"/>
                  </a:lnTo>
                  <a:lnTo>
                    <a:pt x="1299" y="42"/>
                  </a:lnTo>
                  <a:lnTo>
                    <a:pt x="1391" y="24"/>
                  </a:lnTo>
                  <a:lnTo>
                    <a:pt x="1484" y="10"/>
                  </a:lnTo>
                  <a:lnTo>
                    <a:pt x="1579" y="3"/>
                  </a:lnTo>
                  <a:lnTo>
                    <a:pt x="16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Freeform 247"/>
            <p:cNvSpPr>
              <a:spLocks/>
            </p:cNvSpPr>
            <p:nvPr/>
          </p:nvSpPr>
          <p:spPr bwMode="auto">
            <a:xfrm>
              <a:off x="7391400" y="4422775"/>
              <a:ext cx="252413" cy="30162"/>
            </a:xfrm>
            <a:custGeom>
              <a:avLst/>
              <a:gdLst>
                <a:gd name="T0" fmla="*/ 95 w 1593"/>
                <a:gd name="T1" fmla="*/ 0 h 189"/>
                <a:gd name="T2" fmla="*/ 1498 w 1593"/>
                <a:gd name="T3" fmla="*/ 0 h 189"/>
                <a:gd name="T4" fmla="*/ 1520 w 1593"/>
                <a:gd name="T5" fmla="*/ 2 h 189"/>
                <a:gd name="T6" fmla="*/ 1540 w 1593"/>
                <a:gd name="T7" fmla="*/ 9 h 189"/>
                <a:gd name="T8" fmla="*/ 1557 w 1593"/>
                <a:gd name="T9" fmla="*/ 20 h 189"/>
                <a:gd name="T10" fmla="*/ 1572 w 1593"/>
                <a:gd name="T11" fmla="*/ 35 h 189"/>
                <a:gd name="T12" fmla="*/ 1583 w 1593"/>
                <a:gd name="T13" fmla="*/ 53 h 189"/>
                <a:gd name="T14" fmla="*/ 1590 w 1593"/>
                <a:gd name="T15" fmla="*/ 72 h 189"/>
                <a:gd name="T16" fmla="*/ 1593 w 1593"/>
                <a:gd name="T17" fmla="*/ 94 h 189"/>
                <a:gd name="T18" fmla="*/ 1590 w 1593"/>
                <a:gd name="T19" fmla="*/ 116 h 189"/>
                <a:gd name="T20" fmla="*/ 1583 w 1593"/>
                <a:gd name="T21" fmla="*/ 136 h 189"/>
                <a:gd name="T22" fmla="*/ 1572 w 1593"/>
                <a:gd name="T23" fmla="*/ 154 h 189"/>
                <a:gd name="T24" fmla="*/ 1557 w 1593"/>
                <a:gd name="T25" fmla="*/ 168 h 189"/>
                <a:gd name="T26" fmla="*/ 1540 w 1593"/>
                <a:gd name="T27" fmla="*/ 179 h 189"/>
                <a:gd name="T28" fmla="*/ 1520 w 1593"/>
                <a:gd name="T29" fmla="*/ 186 h 189"/>
                <a:gd name="T30" fmla="*/ 1498 w 1593"/>
                <a:gd name="T31" fmla="*/ 189 h 189"/>
                <a:gd name="T32" fmla="*/ 95 w 1593"/>
                <a:gd name="T33" fmla="*/ 189 h 189"/>
                <a:gd name="T34" fmla="*/ 73 w 1593"/>
                <a:gd name="T35" fmla="*/ 186 h 189"/>
                <a:gd name="T36" fmla="*/ 53 w 1593"/>
                <a:gd name="T37" fmla="*/ 179 h 189"/>
                <a:gd name="T38" fmla="*/ 36 w 1593"/>
                <a:gd name="T39" fmla="*/ 168 h 189"/>
                <a:gd name="T40" fmla="*/ 20 w 1593"/>
                <a:gd name="T41" fmla="*/ 154 h 189"/>
                <a:gd name="T42" fmla="*/ 9 w 1593"/>
                <a:gd name="T43" fmla="*/ 136 h 189"/>
                <a:gd name="T44" fmla="*/ 3 w 1593"/>
                <a:gd name="T45" fmla="*/ 116 h 189"/>
                <a:gd name="T46" fmla="*/ 0 w 1593"/>
                <a:gd name="T47" fmla="*/ 94 h 189"/>
                <a:gd name="T48" fmla="*/ 3 w 1593"/>
                <a:gd name="T49" fmla="*/ 72 h 189"/>
                <a:gd name="T50" fmla="*/ 9 w 1593"/>
                <a:gd name="T51" fmla="*/ 53 h 189"/>
                <a:gd name="T52" fmla="*/ 20 w 1593"/>
                <a:gd name="T53" fmla="*/ 35 h 189"/>
                <a:gd name="T54" fmla="*/ 36 w 1593"/>
                <a:gd name="T55" fmla="*/ 20 h 189"/>
                <a:gd name="T56" fmla="*/ 53 w 1593"/>
                <a:gd name="T57" fmla="*/ 9 h 189"/>
                <a:gd name="T58" fmla="*/ 73 w 1593"/>
                <a:gd name="T59" fmla="*/ 2 h 189"/>
                <a:gd name="T60" fmla="*/ 95 w 1593"/>
                <a:gd name="T61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3" h="189">
                  <a:moveTo>
                    <a:pt x="95" y="0"/>
                  </a:moveTo>
                  <a:lnTo>
                    <a:pt x="1498" y="0"/>
                  </a:lnTo>
                  <a:lnTo>
                    <a:pt x="1520" y="2"/>
                  </a:lnTo>
                  <a:lnTo>
                    <a:pt x="1540" y="9"/>
                  </a:lnTo>
                  <a:lnTo>
                    <a:pt x="1557" y="20"/>
                  </a:lnTo>
                  <a:lnTo>
                    <a:pt x="1572" y="35"/>
                  </a:lnTo>
                  <a:lnTo>
                    <a:pt x="1583" y="53"/>
                  </a:lnTo>
                  <a:lnTo>
                    <a:pt x="1590" y="72"/>
                  </a:lnTo>
                  <a:lnTo>
                    <a:pt x="1593" y="94"/>
                  </a:lnTo>
                  <a:lnTo>
                    <a:pt x="1590" y="116"/>
                  </a:lnTo>
                  <a:lnTo>
                    <a:pt x="1583" y="136"/>
                  </a:lnTo>
                  <a:lnTo>
                    <a:pt x="1572" y="154"/>
                  </a:lnTo>
                  <a:lnTo>
                    <a:pt x="1557" y="168"/>
                  </a:lnTo>
                  <a:lnTo>
                    <a:pt x="1540" y="179"/>
                  </a:lnTo>
                  <a:lnTo>
                    <a:pt x="1520" y="186"/>
                  </a:lnTo>
                  <a:lnTo>
                    <a:pt x="1498" y="189"/>
                  </a:lnTo>
                  <a:lnTo>
                    <a:pt x="95" y="189"/>
                  </a:lnTo>
                  <a:lnTo>
                    <a:pt x="73" y="186"/>
                  </a:lnTo>
                  <a:lnTo>
                    <a:pt x="53" y="179"/>
                  </a:lnTo>
                  <a:lnTo>
                    <a:pt x="36" y="168"/>
                  </a:lnTo>
                  <a:lnTo>
                    <a:pt x="20" y="154"/>
                  </a:lnTo>
                  <a:lnTo>
                    <a:pt x="9" y="136"/>
                  </a:lnTo>
                  <a:lnTo>
                    <a:pt x="3" y="116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9" y="53"/>
                  </a:lnTo>
                  <a:lnTo>
                    <a:pt x="20" y="35"/>
                  </a:lnTo>
                  <a:lnTo>
                    <a:pt x="36" y="20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Freeform 248"/>
            <p:cNvSpPr>
              <a:spLocks/>
            </p:cNvSpPr>
            <p:nvPr/>
          </p:nvSpPr>
          <p:spPr bwMode="auto">
            <a:xfrm>
              <a:off x="7391400" y="4495800"/>
              <a:ext cx="252413" cy="30162"/>
            </a:xfrm>
            <a:custGeom>
              <a:avLst/>
              <a:gdLst>
                <a:gd name="T0" fmla="*/ 95 w 1593"/>
                <a:gd name="T1" fmla="*/ 0 h 189"/>
                <a:gd name="T2" fmla="*/ 1498 w 1593"/>
                <a:gd name="T3" fmla="*/ 0 h 189"/>
                <a:gd name="T4" fmla="*/ 1520 w 1593"/>
                <a:gd name="T5" fmla="*/ 2 h 189"/>
                <a:gd name="T6" fmla="*/ 1540 w 1593"/>
                <a:gd name="T7" fmla="*/ 9 h 189"/>
                <a:gd name="T8" fmla="*/ 1557 w 1593"/>
                <a:gd name="T9" fmla="*/ 20 h 189"/>
                <a:gd name="T10" fmla="*/ 1572 w 1593"/>
                <a:gd name="T11" fmla="*/ 35 h 189"/>
                <a:gd name="T12" fmla="*/ 1583 w 1593"/>
                <a:gd name="T13" fmla="*/ 53 h 189"/>
                <a:gd name="T14" fmla="*/ 1590 w 1593"/>
                <a:gd name="T15" fmla="*/ 73 h 189"/>
                <a:gd name="T16" fmla="*/ 1593 w 1593"/>
                <a:gd name="T17" fmla="*/ 94 h 189"/>
                <a:gd name="T18" fmla="*/ 1590 w 1593"/>
                <a:gd name="T19" fmla="*/ 116 h 189"/>
                <a:gd name="T20" fmla="*/ 1583 w 1593"/>
                <a:gd name="T21" fmla="*/ 137 h 189"/>
                <a:gd name="T22" fmla="*/ 1572 w 1593"/>
                <a:gd name="T23" fmla="*/ 154 h 189"/>
                <a:gd name="T24" fmla="*/ 1557 w 1593"/>
                <a:gd name="T25" fmla="*/ 169 h 189"/>
                <a:gd name="T26" fmla="*/ 1540 w 1593"/>
                <a:gd name="T27" fmla="*/ 180 h 189"/>
                <a:gd name="T28" fmla="*/ 1520 w 1593"/>
                <a:gd name="T29" fmla="*/ 187 h 189"/>
                <a:gd name="T30" fmla="*/ 1498 w 1593"/>
                <a:gd name="T31" fmla="*/ 189 h 189"/>
                <a:gd name="T32" fmla="*/ 95 w 1593"/>
                <a:gd name="T33" fmla="*/ 189 h 189"/>
                <a:gd name="T34" fmla="*/ 73 w 1593"/>
                <a:gd name="T35" fmla="*/ 187 h 189"/>
                <a:gd name="T36" fmla="*/ 53 w 1593"/>
                <a:gd name="T37" fmla="*/ 180 h 189"/>
                <a:gd name="T38" fmla="*/ 36 w 1593"/>
                <a:gd name="T39" fmla="*/ 169 h 189"/>
                <a:gd name="T40" fmla="*/ 20 w 1593"/>
                <a:gd name="T41" fmla="*/ 154 h 189"/>
                <a:gd name="T42" fmla="*/ 9 w 1593"/>
                <a:gd name="T43" fmla="*/ 137 h 189"/>
                <a:gd name="T44" fmla="*/ 3 w 1593"/>
                <a:gd name="T45" fmla="*/ 116 h 189"/>
                <a:gd name="T46" fmla="*/ 0 w 1593"/>
                <a:gd name="T47" fmla="*/ 94 h 189"/>
                <a:gd name="T48" fmla="*/ 3 w 1593"/>
                <a:gd name="T49" fmla="*/ 73 h 189"/>
                <a:gd name="T50" fmla="*/ 9 w 1593"/>
                <a:gd name="T51" fmla="*/ 53 h 189"/>
                <a:gd name="T52" fmla="*/ 20 w 1593"/>
                <a:gd name="T53" fmla="*/ 35 h 189"/>
                <a:gd name="T54" fmla="*/ 36 w 1593"/>
                <a:gd name="T55" fmla="*/ 20 h 189"/>
                <a:gd name="T56" fmla="*/ 53 w 1593"/>
                <a:gd name="T57" fmla="*/ 9 h 189"/>
                <a:gd name="T58" fmla="*/ 73 w 1593"/>
                <a:gd name="T59" fmla="*/ 2 h 189"/>
                <a:gd name="T60" fmla="*/ 95 w 1593"/>
                <a:gd name="T61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3" h="189">
                  <a:moveTo>
                    <a:pt x="95" y="0"/>
                  </a:moveTo>
                  <a:lnTo>
                    <a:pt x="1498" y="0"/>
                  </a:lnTo>
                  <a:lnTo>
                    <a:pt x="1520" y="2"/>
                  </a:lnTo>
                  <a:lnTo>
                    <a:pt x="1540" y="9"/>
                  </a:lnTo>
                  <a:lnTo>
                    <a:pt x="1557" y="20"/>
                  </a:lnTo>
                  <a:lnTo>
                    <a:pt x="1572" y="35"/>
                  </a:lnTo>
                  <a:lnTo>
                    <a:pt x="1583" y="53"/>
                  </a:lnTo>
                  <a:lnTo>
                    <a:pt x="1590" y="73"/>
                  </a:lnTo>
                  <a:lnTo>
                    <a:pt x="1593" y="94"/>
                  </a:lnTo>
                  <a:lnTo>
                    <a:pt x="1590" y="116"/>
                  </a:lnTo>
                  <a:lnTo>
                    <a:pt x="1583" y="137"/>
                  </a:lnTo>
                  <a:lnTo>
                    <a:pt x="1572" y="154"/>
                  </a:lnTo>
                  <a:lnTo>
                    <a:pt x="1557" y="169"/>
                  </a:lnTo>
                  <a:lnTo>
                    <a:pt x="1540" y="180"/>
                  </a:lnTo>
                  <a:lnTo>
                    <a:pt x="1520" y="187"/>
                  </a:lnTo>
                  <a:lnTo>
                    <a:pt x="1498" y="189"/>
                  </a:lnTo>
                  <a:lnTo>
                    <a:pt x="95" y="189"/>
                  </a:lnTo>
                  <a:lnTo>
                    <a:pt x="73" y="187"/>
                  </a:lnTo>
                  <a:lnTo>
                    <a:pt x="53" y="180"/>
                  </a:lnTo>
                  <a:lnTo>
                    <a:pt x="36" y="169"/>
                  </a:lnTo>
                  <a:lnTo>
                    <a:pt x="20" y="154"/>
                  </a:lnTo>
                  <a:lnTo>
                    <a:pt x="9" y="137"/>
                  </a:lnTo>
                  <a:lnTo>
                    <a:pt x="3" y="116"/>
                  </a:lnTo>
                  <a:lnTo>
                    <a:pt x="0" y="94"/>
                  </a:lnTo>
                  <a:lnTo>
                    <a:pt x="3" y="73"/>
                  </a:lnTo>
                  <a:lnTo>
                    <a:pt x="9" y="53"/>
                  </a:lnTo>
                  <a:lnTo>
                    <a:pt x="20" y="35"/>
                  </a:lnTo>
                  <a:lnTo>
                    <a:pt x="36" y="20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2" name="Freeform 249"/>
            <p:cNvSpPr>
              <a:spLocks/>
            </p:cNvSpPr>
            <p:nvPr/>
          </p:nvSpPr>
          <p:spPr bwMode="auto">
            <a:xfrm>
              <a:off x="7391400" y="4568825"/>
              <a:ext cx="252413" cy="30162"/>
            </a:xfrm>
            <a:custGeom>
              <a:avLst/>
              <a:gdLst>
                <a:gd name="T0" fmla="*/ 95 w 1593"/>
                <a:gd name="T1" fmla="*/ 0 h 188"/>
                <a:gd name="T2" fmla="*/ 1498 w 1593"/>
                <a:gd name="T3" fmla="*/ 0 h 188"/>
                <a:gd name="T4" fmla="*/ 1520 w 1593"/>
                <a:gd name="T5" fmla="*/ 2 h 188"/>
                <a:gd name="T6" fmla="*/ 1540 w 1593"/>
                <a:gd name="T7" fmla="*/ 9 h 188"/>
                <a:gd name="T8" fmla="*/ 1557 w 1593"/>
                <a:gd name="T9" fmla="*/ 20 h 188"/>
                <a:gd name="T10" fmla="*/ 1572 w 1593"/>
                <a:gd name="T11" fmla="*/ 34 h 188"/>
                <a:gd name="T12" fmla="*/ 1583 w 1593"/>
                <a:gd name="T13" fmla="*/ 53 h 188"/>
                <a:gd name="T14" fmla="*/ 1590 w 1593"/>
                <a:gd name="T15" fmla="*/ 72 h 188"/>
                <a:gd name="T16" fmla="*/ 1593 w 1593"/>
                <a:gd name="T17" fmla="*/ 95 h 188"/>
                <a:gd name="T18" fmla="*/ 1590 w 1593"/>
                <a:gd name="T19" fmla="*/ 116 h 188"/>
                <a:gd name="T20" fmla="*/ 1583 w 1593"/>
                <a:gd name="T21" fmla="*/ 136 h 188"/>
                <a:gd name="T22" fmla="*/ 1572 w 1593"/>
                <a:gd name="T23" fmla="*/ 154 h 188"/>
                <a:gd name="T24" fmla="*/ 1557 w 1593"/>
                <a:gd name="T25" fmla="*/ 168 h 188"/>
                <a:gd name="T26" fmla="*/ 1540 w 1593"/>
                <a:gd name="T27" fmla="*/ 179 h 188"/>
                <a:gd name="T28" fmla="*/ 1520 w 1593"/>
                <a:gd name="T29" fmla="*/ 186 h 188"/>
                <a:gd name="T30" fmla="*/ 1498 w 1593"/>
                <a:gd name="T31" fmla="*/ 188 h 188"/>
                <a:gd name="T32" fmla="*/ 95 w 1593"/>
                <a:gd name="T33" fmla="*/ 188 h 188"/>
                <a:gd name="T34" fmla="*/ 73 w 1593"/>
                <a:gd name="T35" fmla="*/ 186 h 188"/>
                <a:gd name="T36" fmla="*/ 53 w 1593"/>
                <a:gd name="T37" fmla="*/ 179 h 188"/>
                <a:gd name="T38" fmla="*/ 36 w 1593"/>
                <a:gd name="T39" fmla="*/ 168 h 188"/>
                <a:gd name="T40" fmla="*/ 20 w 1593"/>
                <a:gd name="T41" fmla="*/ 154 h 188"/>
                <a:gd name="T42" fmla="*/ 9 w 1593"/>
                <a:gd name="T43" fmla="*/ 136 h 188"/>
                <a:gd name="T44" fmla="*/ 3 w 1593"/>
                <a:gd name="T45" fmla="*/ 116 h 188"/>
                <a:gd name="T46" fmla="*/ 0 w 1593"/>
                <a:gd name="T47" fmla="*/ 95 h 188"/>
                <a:gd name="T48" fmla="*/ 3 w 1593"/>
                <a:gd name="T49" fmla="*/ 72 h 188"/>
                <a:gd name="T50" fmla="*/ 9 w 1593"/>
                <a:gd name="T51" fmla="*/ 53 h 188"/>
                <a:gd name="T52" fmla="*/ 20 w 1593"/>
                <a:gd name="T53" fmla="*/ 34 h 188"/>
                <a:gd name="T54" fmla="*/ 36 w 1593"/>
                <a:gd name="T55" fmla="*/ 20 h 188"/>
                <a:gd name="T56" fmla="*/ 53 w 1593"/>
                <a:gd name="T57" fmla="*/ 9 h 188"/>
                <a:gd name="T58" fmla="*/ 73 w 1593"/>
                <a:gd name="T59" fmla="*/ 2 h 188"/>
                <a:gd name="T60" fmla="*/ 95 w 1593"/>
                <a:gd name="T61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93" h="188">
                  <a:moveTo>
                    <a:pt x="95" y="0"/>
                  </a:moveTo>
                  <a:lnTo>
                    <a:pt x="1498" y="0"/>
                  </a:lnTo>
                  <a:lnTo>
                    <a:pt x="1520" y="2"/>
                  </a:lnTo>
                  <a:lnTo>
                    <a:pt x="1540" y="9"/>
                  </a:lnTo>
                  <a:lnTo>
                    <a:pt x="1557" y="20"/>
                  </a:lnTo>
                  <a:lnTo>
                    <a:pt x="1572" y="34"/>
                  </a:lnTo>
                  <a:lnTo>
                    <a:pt x="1583" y="53"/>
                  </a:lnTo>
                  <a:lnTo>
                    <a:pt x="1590" y="72"/>
                  </a:lnTo>
                  <a:lnTo>
                    <a:pt x="1593" y="95"/>
                  </a:lnTo>
                  <a:lnTo>
                    <a:pt x="1590" y="116"/>
                  </a:lnTo>
                  <a:lnTo>
                    <a:pt x="1583" y="136"/>
                  </a:lnTo>
                  <a:lnTo>
                    <a:pt x="1572" y="154"/>
                  </a:lnTo>
                  <a:lnTo>
                    <a:pt x="1557" y="168"/>
                  </a:lnTo>
                  <a:lnTo>
                    <a:pt x="1540" y="179"/>
                  </a:lnTo>
                  <a:lnTo>
                    <a:pt x="1520" y="186"/>
                  </a:lnTo>
                  <a:lnTo>
                    <a:pt x="1498" y="188"/>
                  </a:lnTo>
                  <a:lnTo>
                    <a:pt x="95" y="188"/>
                  </a:lnTo>
                  <a:lnTo>
                    <a:pt x="73" y="186"/>
                  </a:lnTo>
                  <a:lnTo>
                    <a:pt x="53" y="179"/>
                  </a:lnTo>
                  <a:lnTo>
                    <a:pt x="36" y="168"/>
                  </a:lnTo>
                  <a:lnTo>
                    <a:pt x="20" y="154"/>
                  </a:lnTo>
                  <a:lnTo>
                    <a:pt x="9" y="136"/>
                  </a:lnTo>
                  <a:lnTo>
                    <a:pt x="3" y="116"/>
                  </a:lnTo>
                  <a:lnTo>
                    <a:pt x="0" y="95"/>
                  </a:lnTo>
                  <a:lnTo>
                    <a:pt x="3" y="72"/>
                  </a:lnTo>
                  <a:lnTo>
                    <a:pt x="9" y="53"/>
                  </a:lnTo>
                  <a:lnTo>
                    <a:pt x="20" y="34"/>
                  </a:lnTo>
                  <a:lnTo>
                    <a:pt x="36" y="20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33" name="Group 818"/>
          <p:cNvGrpSpPr/>
          <p:nvPr/>
        </p:nvGrpSpPr>
        <p:grpSpPr>
          <a:xfrm>
            <a:off x="9372371" y="3273616"/>
            <a:ext cx="527050" cy="527050"/>
            <a:chOff x="6302375" y="4246563"/>
            <a:chExt cx="527050" cy="527050"/>
          </a:xfrm>
          <a:solidFill>
            <a:srgbClr val="000000"/>
          </a:solidFill>
        </p:grpSpPr>
        <p:sp>
          <p:nvSpPr>
            <p:cNvPr id="2034" name="Freeform 254"/>
            <p:cNvSpPr>
              <a:spLocks noEditPoints="1"/>
            </p:cNvSpPr>
            <p:nvPr/>
          </p:nvSpPr>
          <p:spPr bwMode="auto">
            <a:xfrm>
              <a:off x="6302375" y="4246563"/>
              <a:ext cx="527050" cy="527050"/>
            </a:xfrm>
            <a:custGeom>
              <a:avLst/>
              <a:gdLst>
                <a:gd name="T0" fmla="*/ 1287 w 3324"/>
                <a:gd name="T1" fmla="*/ 239 h 3326"/>
                <a:gd name="T2" fmla="*/ 895 w 3324"/>
                <a:gd name="T3" fmla="*/ 404 h 3326"/>
                <a:gd name="T4" fmla="*/ 558 w 3324"/>
                <a:gd name="T5" fmla="*/ 686 h 3326"/>
                <a:gd name="T6" fmla="*/ 323 w 3324"/>
                <a:gd name="T7" fmla="*/ 1049 h 3326"/>
                <a:gd name="T8" fmla="*/ 203 w 3324"/>
                <a:gd name="T9" fmla="*/ 1451 h 3326"/>
                <a:gd name="T10" fmla="*/ 202 w 3324"/>
                <a:gd name="T11" fmla="*/ 1869 h 3326"/>
                <a:gd name="T12" fmla="*/ 321 w 3324"/>
                <a:gd name="T13" fmla="*/ 2274 h 3326"/>
                <a:gd name="T14" fmla="*/ 558 w 3324"/>
                <a:gd name="T15" fmla="*/ 2640 h 3326"/>
                <a:gd name="T16" fmla="*/ 582 w 3324"/>
                <a:gd name="T17" fmla="*/ 2734 h 3326"/>
                <a:gd name="T18" fmla="*/ 482 w 3324"/>
                <a:gd name="T19" fmla="*/ 2927 h 3326"/>
                <a:gd name="T20" fmla="*/ 290 w 3324"/>
                <a:gd name="T21" fmla="*/ 3133 h 3326"/>
                <a:gd name="T22" fmla="*/ 465 w 3324"/>
                <a:gd name="T23" fmla="*/ 3112 h 3326"/>
                <a:gd name="T24" fmla="*/ 735 w 3324"/>
                <a:gd name="T25" fmla="*/ 2995 h 3326"/>
                <a:gd name="T26" fmla="*/ 835 w 3324"/>
                <a:gd name="T27" fmla="*/ 2926 h 3326"/>
                <a:gd name="T28" fmla="*/ 995 w 3324"/>
                <a:gd name="T29" fmla="*/ 2978 h 3326"/>
                <a:gd name="T30" fmla="*/ 1415 w 3324"/>
                <a:gd name="T31" fmla="*/ 3116 h 3326"/>
                <a:gd name="T32" fmla="*/ 1848 w 3324"/>
                <a:gd name="T33" fmla="*/ 3124 h 3326"/>
                <a:gd name="T34" fmla="*/ 2265 w 3324"/>
                <a:gd name="T35" fmla="*/ 3007 h 3326"/>
                <a:gd name="T36" fmla="*/ 2636 w 3324"/>
                <a:gd name="T37" fmla="*/ 2767 h 3326"/>
                <a:gd name="T38" fmla="*/ 2919 w 3324"/>
                <a:gd name="T39" fmla="*/ 2428 h 3326"/>
                <a:gd name="T40" fmla="*/ 3085 w 3324"/>
                <a:gd name="T41" fmla="*/ 2037 h 3326"/>
                <a:gd name="T42" fmla="*/ 3132 w 3324"/>
                <a:gd name="T43" fmla="*/ 1621 h 3326"/>
                <a:gd name="T44" fmla="*/ 3061 w 3324"/>
                <a:gd name="T45" fmla="*/ 1209 h 3326"/>
                <a:gd name="T46" fmla="*/ 2872 w 3324"/>
                <a:gd name="T47" fmla="*/ 826 h 3326"/>
                <a:gd name="T48" fmla="*/ 2568 w 3324"/>
                <a:gd name="T49" fmla="*/ 504 h 3326"/>
                <a:gd name="T50" fmla="*/ 2195 w 3324"/>
                <a:gd name="T51" fmla="*/ 291 h 3326"/>
                <a:gd name="T52" fmla="*/ 1786 w 3324"/>
                <a:gd name="T53" fmla="*/ 196 h 3326"/>
                <a:gd name="T54" fmla="*/ 1850 w 3324"/>
                <a:gd name="T55" fmla="*/ 11 h 3326"/>
                <a:gd name="T56" fmla="*/ 2297 w 3324"/>
                <a:gd name="T57" fmla="*/ 126 h 3326"/>
                <a:gd name="T58" fmla="*/ 2696 w 3324"/>
                <a:gd name="T59" fmla="*/ 361 h 3326"/>
                <a:gd name="T60" fmla="*/ 3018 w 3324"/>
                <a:gd name="T61" fmla="*/ 703 h 3326"/>
                <a:gd name="T62" fmla="*/ 3231 w 3324"/>
                <a:gd name="T63" fmla="*/ 1113 h 3326"/>
                <a:gd name="T64" fmla="*/ 3322 w 3324"/>
                <a:gd name="T65" fmla="*/ 1569 h 3326"/>
                <a:gd name="T66" fmla="*/ 3282 w 3324"/>
                <a:gd name="T67" fmla="*/ 2035 h 3326"/>
                <a:gd name="T68" fmla="*/ 3119 w 3324"/>
                <a:gd name="T69" fmla="*/ 2467 h 3326"/>
                <a:gd name="T70" fmla="*/ 2837 w 3324"/>
                <a:gd name="T71" fmla="*/ 2839 h 3326"/>
                <a:gd name="T72" fmla="*/ 2458 w 3324"/>
                <a:gd name="T73" fmla="*/ 3123 h 3326"/>
                <a:gd name="T74" fmla="*/ 2026 w 3324"/>
                <a:gd name="T75" fmla="*/ 3285 h 3326"/>
                <a:gd name="T76" fmla="*/ 1570 w 3324"/>
                <a:gd name="T77" fmla="*/ 3324 h 3326"/>
                <a:gd name="T78" fmla="*/ 1129 w 3324"/>
                <a:gd name="T79" fmla="*/ 3239 h 3326"/>
                <a:gd name="T80" fmla="*/ 744 w 3324"/>
                <a:gd name="T81" fmla="*/ 3211 h 3326"/>
                <a:gd name="T82" fmla="*/ 440 w 3324"/>
                <a:gd name="T83" fmla="*/ 3311 h 3326"/>
                <a:gd name="T84" fmla="*/ 217 w 3324"/>
                <a:gd name="T85" fmla="*/ 3320 h 3326"/>
                <a:gd name="T86" fmla="*/ 83 w 3324"/>
                <a:gd name="T87" fmla="*/ 3278 h 3326"/>
                <a:gd name="T88" fmla="*/ 27 w 3324"/>
                <a:gd name="T89" fmla="*/ 3154 h 3326"/>
                <a:gd name="T90" fmla="*/ 90 w 3324"/>
                <a:gd name="T91" fmla="*/ 3034 h 3326"/>
                <a:gd name="T92" fmla="*/ 260 w 3324"/>
                <a:gd name="T93" fmla="*/ 2906 h 3326"/>
                <a:gd name="T94" fmla="*/ 380 w 3324"/>
                <a:gd name="T95" fmla="*/ 2724 h 3326"/>
                <a:gd name="T96" fmla="*/ 139 w 3324"/>
                <a:gd name="T97" fmla="*/ 2331 h 3326"/>
                <a:gd name="T98" fmla="*/ 16 w 3324"/>
                <a:gd name="T99" fmla="*/ 1899 h 3326"/>
                <a:gd name="T100" fmla="*/ 12 w 3324"/>
                <a:gd name="T101" fmla="*/ 1454 h 3326"/>
                <a:gd name="T102" fmla="*/ 127 w 3324"/>
                <a:gd name="T103" fmla="*/ 1022 h 3326"/>
                <a:gd name="T104" fmla="*/ 360 w 3324"/>
                <a:gd name="T105" fmla="*/ 629 h 3326"/>
                <a:gd name="T106" fmla="*/ 701 w 3324"/>
                <a:gd name="T107" fmla="*/ 306 h 3326"/>
                <a:gd name="T108" fmla="*/ 1111 w 3324"/>
                <a:gd name="T109" fmla="*/ 93 h 3326"/>
                <a:gd name="T110" fmla="*/ 1566 w 3324"/>
                <a:gd name="T111" fmla="*/ 3 h 3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4" h="3326">
                  <a:moveTo>
                    <a:pt x="1619" y="191"/>
                  </a:moveTo>
                  <a:lnTo>
                    <a:pt x="1535" y="196"/>
                  </a:lnTo>
                  <a:lnTo>
                    <a:pt x="1452" y="206"/>
                  </a:lnTo>
                  <a:lnTo>
                    <a:pt x="1369" y="220"/>
                  </a:lnTo>
                  <a:lnTo>
                    <a:pt x="1287" y="239"/>
                  </a:lnTo>
                  <a:lnTo>
                    <a:pt x="1206" y="262"/>
                  </a:lnTo>
                  <a:lnTo>
                    <a:pt x="1126" y="291"/>
                  </a:lnTo>
                  <a:lnTo>
                    <a:pt x="1047" y="324"/>
                  </a:lnTo>
                  <a:lnTo>
                    <a:pt x="970" y="361"/>
                  </a:lnTo>
                  <a:lnTo>
                    <a:pt x="895" y="404"/>
                  </a:lnTo>
                  <a:lnTo>
                    <a:pt x="823" y="451"/>
                  </a:lnTo>
                  <a:lnTo>
                    <a:pt x="753" y="504"/>
                  </a:lnTo>
                  <a:lnTo>
                    <a:pt x="684" y="561"/>
                  </a:lnTo>
                  <a:lnTo>
                    <a:pt x="619" y="622"/>
                  </a:lnTo>
                  <a:lnTo>
                    <a:pt x="558" y="686"/>
                  </a:lnTo>
                  <a:lnTo>
                    <a:pt x="502" y="754"/>
                  </a:lnTo>
                  <a:lnTo>
                    <a:pt x="449" y="825"/>
                  </a:lnTo>
                  <a:lnTo>
                    <a:pt x="403" y="897"/>
                  </a:lnTo>
                  <a:lnTo>
                    <a:pt x="360" y="972"/>
                  </a:lnTo>
                  <a:lnTo>
                    <a:pt x="323" y="1049"/>
                  </a:lnTo>
                  <a:lnTo>
                    <a:pt x="289" y="1127"/>
                  </a:lnTo>
                  <a:lnTo>
                    <a:pt x="261" y="1207"/>
                  </a:lnTo>
                  <a:lnTo>
                    <a:pt x="237" y="1287"/>
                  </a:lnTo>
                  <a:lnTo>
                    <a:pt x="218" y="1369"/>
                  </a:lnTo>
                  <a:lnTo>
                    <a:pt x="203" y="1451"/>
                  </a:lnTo>
                  <a:lnTo>
                    <a:pt x="194" y="1535"/>
                  </a:lnTo>
                  <a:lnTo>
                    <a:pt x="189" y="1618"/>
                  </a:lnTo>
                  <a:lnTo>
                    <a:pt x="189" y="1702"/>
                  </a:lnTo>
                  <a:lnTo>
                    <a:pt x="193" y="1786"/>
                  </a:lnTo>
                  <a:lnTo>
                    <a:pt x="202" y="1869"/>
                  </a:lnTo>
                  <a:lnTo>
                    <a:pt x="217" y="1952"/>
                  </a:lnTo>
                  <a:lnTo>
                    <a:pt x="236" y="2034"/>
                  </a:lnTo>
                  <a:lnTo>
                    <a:pt x="259" y="2115"/>
                  </a:lnTo>
                  <a:lnTo>
                    <a:pt x="287" y="2195"/>
                  </a:lnTo>
                  <a:lnTo>
                    <a:pt x="321" y="2274"/>
                  </a:lnTo>
                  <a:lnTo>
                    <a:pt x="358" y="2351"/>
                  </a:lnTo>
                  <a:lnTo>
                    <a:pt x="401" y="2427"/>
                  </a:lnTo>
                  <a:lnTo>
                    <a:pt x="448" y="2500"/>
                  </a:lnTo>
                  <a:lnTo>
                    <a:pt x="500" y="2571"/>
                  </a:lnTo>
                  <a:lnTo>
                    <a:pt x="558" y="2640"/>
                  </a:lnTo>
                  <a:lnTo>
                    <a:pt x="569" y="2656"/>
                  </a:lnTo>
                  <a:lnTo>
                    <a:pt x="577" y="2674"/>
                  </a:lnTo>
                  <a:lnTo>
                    <a:pt x="581" y="2692"/>
                  </a:lnTo>
                  <a:lnTo>
                    <a:pt x="583" y="2713"/>
                  </a:lnTo>
                  <a:lnTo>
                    <a:pt x="582" y="2734"/>
                  </a:lnTo>
                  <a:lnTo>
                    <a:pt x="576" y="2754"/>
                  </a:lnTo>
                  <a:lnTo>
                    <a:pt x="557" y="2796"/>
                  </a:lnTo>
                  <a:lnTo>
                    <a:pt x="534" y="2838"/>
                  </a:lnTo>
                  <a:lnTo>
                    <a:pt x="510" y="2883"/>
                  </a:lnTo>
                  <a:lnTo>
                    <a:pt x="482" y="2927"/>
                  </a:lnTo>
                  <a:lnTo>
                    <a:pt x="450" y="2972"/>
                  </a:lnTo>
                  <a:lnTo>
                    <a:pt x="416" y="3015"/>
                  </a:lnTo>
                  <a:lnTo>
                    <a:pt x="377" y="3057"/>
                  </a:lnTo>
                  <a:lnTo>
                    <a:pt x="336" y="3096"/>
                  </a:lnTo>
                  <a:lnTo>
                    <a:pt x="290" y="3133"/>
                  </a:lnTo>
                  <a:lnTo>
                    <a:pt x="290" y="3133"/>
                  </a:lnTo>
                  <a:lnTo>
                    <a:pt x="330" y="3132"/>
                  </a:lnTo>
                  <a:lnTo>
                    <a:pt x="372" y="3129"/>
                  </a:lnTo>
                  <a:lnTo>
                    <a:pt x="418" y="3122"/>
                  </a:lnTo>
                  <a:lnTo>
                    <a:pt x="465" y="3112"/>
                  </a:lnTo>
                  <a:lnTo>
                    <a:pt x="516" y="3099"/>
                  </a:lnTo>
                  <a:lnTo>
                    <a:pt x="569" y="3081"/>
                  </a:lnTo>
                  <a:lnTo>
                    <a:pt x="623" y="3058"/>
                  </a:lnTo>
                  <a:lnTo>
                    <a:pt x="679" y="3029"/>
                  </a:lnTo>
                  <a:lnTo>
                    <a:pt x="735" y="2995"/>
                  </a:lnTo>
                  <a:lnTo>
                    <a:pt x="792" y="2954"/>
                  </a:lnTo>
                  <a:lnTo>
                    <a:pt x="795" y="2951"/>
                  </a:lnTo>
                  <a:lnTo>
                    <a:pt x="799" y="2948"/>
                  </a:lnTo>
                  <a:lnTo>
                    <a:pt x="817" y="2935"/>
                  </a:lnTo>
                  <a:lnTo>
                    <a:pt x="835" y="2926"/>
                  </a:lnTo>
                  <a:lnTo>
                    <a:pt x="854" y="2921"/>
                  </a:lnTo>
                  <a:lnTo>
                    <a:pt x="875" y="2921"/>
                  </a:lnTo>
                  <a:lnTo>
                    <a:pt x="895" y="2925"/>
                  </a:lnTo>
                  <a:lnTo>
                    <a:pt x="915" y="2934"/>
                  </a:lnTo>
                  <a:lnTo>
                    <a:pt x="995" y="2978"/>
                  </a:lnTo>
                  <a:lnTo>
                    <a:pt x="1077" y="3016"/>
                  </a:lnTo>
                  <a:lnTo>
                    <a:pt x="1160" y="3049"/>
                  </a:lnTo>
                  <a:lnTo>
                    <a:pt x="1244" y="3076"/>
                  </a:lnTo>
                  <a:lnTo>
                    <a:pt x="1329" y="3099"/>
                  </a:lnTo>
                  <a:lnTo>
                    <a:pt x="1415" y="3116"/>
                  </a:lnTo>
                  <a:lnTo>
                    <a:pt x="1501" y="3128"/>
                  </a:lnTo>
                  <a:lnTo>
                    <a:pt x="1588" y="3135"/>
                  </a:lnTo>
                  <a:lnTo>
                    <a:pt x="1675" y="3137"/>
                  </a:lnTo>
                  <a:lnTo>
                    <a:pt x="1761" y="3133"/>
                  </a:lnTo>
                  <a:lnTo>
                    <a:pt x="1848" y="3124"/>
                  </a:lnTo>
                  <a:lnTo>
                    <a:pt x="1933" y="3111"/>
                  </a:lnTo>
                  <a:lnTo>
                    <a:pt x="2018" y="3092"/>
                  </a:lnTo>
                  <a:lnTo>
                    <a:pt x="2102" y="3069"/>
                  </a:lnTo>
                  <a:lnTo>
                    <a:pt x="2184" y="3040"/>
                  </a:lnTo>
                  <a:lnTo>
                    <a:pt x="2265" y="3007"/>
                  </a:lnTo>
                  <a:lnTo>
                    <a:pt x="2343" y="2969"/>
                  </a:lnTo>
                  <a:lnTo>
                    <a:pt x="2420" y="2925"/>
                  </a:lnTo>
                  <a:lnTo>
                    <a:pt x="2494" y="2878"/>
                  </a:lnTo>
                  <a:lnTo>
                    <a:pt x="2566" y="2825"/>
                  </a:lnTo>
                  <a:lnTo>
                    <a:pt x="2636" y="2767"/>
                  </a:lnTo>
                  <a:lnTo>
                    <a:pt x="2702" y="2704"/>
                  </a:lnTo>
                  <a:lnTo>
                    <a:pt x="2763" y="2640"/>
                  </a:lnTo>
                  <a:lnTo>
                    <a:pt x="2820" y="2571"/>
                  </a:lnTo>
                  <a:lnTo>
                    <a:pt x="2873" y="2501"/>
                  </a:lnTo>
                  <a:lnTo>
                    <a:pt x="2919" y="2428"/>
                  </a:lnTo>
                  <a:lnTo>
                    <a:pt x="2962" y="2353"/>
                  </a:lnTo>
                  <a:lnTo>
                    <a:pt x="3000" y="2276"/>
                  </a:lnTo>
                  <a:lnTo>
                    <a:pt x="3033" y="2197"/>
                  </a:lnTo>
                  <a:lnTo>
                    <a:pt x="3061" y="2118"/>
                  </a:lnTo>
                  <a:lnTo>
                    <a:pt x="3085" y="2037"/>
                  </a:lnTo>
                  <a:lnTo>
                    <a:pt x="3103" y="1954"/>
                  </a:lnTo>
                  <a:lnTo>
                    <a:pt x="3118" y="1872"/>
                  </a:lnTo>
                  <a:lnTo>
                    <a:pt x="3128" y="1788"/>
                  </a:lnTo>
                  <a:lnTo>
                    <a:pt x="3132" y="1705"/>
                  </a:lnTo>
                  <a:lnTo>
                    <a:pt x="3132" y="1621"/>
                  </a:lnTo>
                  <a:lnTo>
                    <a:pt x="3128" y="1537"/>
                  </a:lnTo>
                  <a:lnTo>
                    <a:pt x="3118" y="1454"/>
                  </a:lnTo>
                  <a:lnTo>
                    <a:pt x="3103" y="1371"/>
                  </a:lnTo>
                  <a:lnTo>
                    <a:pt x="3085" y="1290"/>
                  </a:lnTo>
                  <a:lnTo>
                    <a:pt x="3061" y="1209"/>
                  </a:lnTo>
                  <a:lnTo>
                    <a:pt x="3033" y="1129"/>
                  </a:lnTo>
                  <a:lnTo>
                    <a:pt x="2999" y="1051"/>
                  </a:lnTo>
                  <a:lnTo>
                    <a:pt x="2962" y="974"/>
                  </a:lnTo>
                  <a:lnTo>
                    <a:pt x="2919" y="899"/>
                  </a:lnTo>
                  <a:lnTo>
                    <a:pt x="2872" y="826"/>
                  </a:lnTo>
                  <a:lnTo>
                    <a:pt x="2820" y="755"/>
                  </a:lnTo>
                  <a:lnTo>
                    <a:pt x="2762" y="687"/>
                  </a:lnTo>
                  <a:lnTo>
                    <a:pt x="2702" y="622"/>
                  </a:lnTo>
                  <a:lnTo>
                    <a:pt x="2636" y="561"/>
                  </a:lnTo>
                  <a:lnTo>
                    <a:pt x="2568" y="504"/>
                  </a:lnTo>
                  <a:lnTo>
                    <a:pt x="2497" y="451"/>
                  </a:lnTo>
                  <a:lnTo>
                    <a:pt x="2425" y="404"/>
                  </a:lnTo>
                  <a:lnTo>
                    <a:pt x="2351" y="361"/>
                  </a:lnTo>
                  <a:lnTo>
                    <a:pt x="2274" y="324"/>
                  </a:lnTo>
                  <a:lnTo>
                    <a:pt x="2195" y="291"/>
                  </a:lnTo>
                  <a:lnTo>
                    <a:pt x="2115" y="262"/>
                  </a:lnTo>
                  <a:lnTo>
                    <a:pt x="2034" y="239"/>
                  </a:lnTo>
                  <a:lnTo>
                    <a:pt x="1952" y="220"/>
                  </a:lnTo>
                  <a:lnTo>
                    <a:pt x="1869" y="206"/>
                  </a:lnTo>
                  <a:lnTo>
                    <a:pt x="1786" y="196"/>
                  </a:lnTo>
                  <a:lnTo>
                    <a:pt x="1702" y="191"/>
                  </a:lnTo>
                  <a:lnTo>
                    <a:pt x="1619" y="191"/>
                  </a:lnTo>
                  <a:close/>
                  <a:moveTo>
                    <a:pt x="1660" y="0"/>
                  </a:moveTo>
                  <a:lnTo>
                    <a:pt x="1756" y="3"/>
                  </a:lnTo>
                  <a:lnTo>
                    <a:pt x="1850" y="11"/>
                  </a:lnTo>
                  <a:lnTo>
                    <a:pt x="1942" y="23"/>
                  </a:lnTo>
                  <a:lnTo>
                    <a:pt x="2033" y="42"/>
                  </a:lnTo>
                  <a:lnTo>
                    <a:pt x="2123" y="65"/>
                  </a:lnTo>
                  <a:lnTo>
                    <a:pt x="2211" y="93"/>
                  </a:lnTo>
                  <a:lnTo>
                    <a:pt x="2297" y="126"/>
                  </a:lnTo>
                  <a:lnTo>
                    <a:pt x="2382" y="164"/>
                  </a:lnTo>
                  <a:lnTo>
                    <a:pt x="2464" y="207"/>
                  </a:lnTo>
                  <a:lnTo>
                    <a:pt x="2544" y="253"/>
                  </a:lnTo>
                  <a:lnTo>
                    <a:pt x="2621" y="306"/>
                  </a:lnTo>
                  <a:lnTo>
                    <a:pt x="2696" y="361"/>
                  </a:lnTo>
                  <a:lnTo>
                    <a:pt x="2767" y="422"/>
                  </a:lnTo>
                  <a:lnTo>
                    <a:pt x="2836" y="488"/>
                  </a:lnTo>
                  <a:lnTo>
                    <a:pt x="2901" y="557"/>
                  </a:lnTo>
                  <a:lnTo>
                    <a:pt x="2963" y="629"/>
                  </a:lnTo>
                  <a:lnTo>
                    <a:pt x="3018" y="703"/>
                  </a:lnTo>
                  <a:lnTo>
                    <a:pt x="3070" y="780"/>
                  </a:lnTo>
                  <a:lnTo>
                    <a:pt x="3118" y="860"/>
                  </a:lnTo>
                  <a:lnTo>
                    <a:pt x="3160" y="942"/>
                  </a:lnTo>
                  <a:lnTo>
                    <a:pt x="3198" y="1026"/>
                  </a:lnTo>
                  <a:lnTo>
                    <a:pt x="3231" y="1113"/>
                  </a:lnTo>
                  <a:lnTo>
                    <a:pt x="3259" y="1201"/>
                  </a:lnTo>
                  <a:lnTo>
                    <a:pt x="3282" y="1291"/>
                  </a:lnTo>
                  <a:lnTo>
                    <a:pt x="3301" y="1382"/>
                  </a:lnTo>
                  <a:lnTo>
                    <a:pt x="3314" y="1475"/>
                  </a:lnTo>
                  <a:lnTo>
                    <a:pt x="3322" y="1569"/>
                  </a:lnTo>
                  <a:lnTo>
                    <a:pt x="3324" y="1663"/>
                  </a:lnTo>
                  <a:lnTo>
                    <a:pt x="3322" y="1758"/>
                  </a:lnTo>
                  <a:lnTo>
                    <a:pt x="3314" y="1852"/>
                  </a:lnTo>
                  <a:lnTo>
                    <a:pt x="3301" y="1944"/>
                  </a:lnTo>
                  <a:lnTo>
                    <a:pt x="3282" y="2035"/>
                  </a:lnTo>
                  <a:lnTo>
                    <a:pt x="3259" y="2126"/>
                  </a:lnTo>
                  <a:lnTo>
                    <a:pt x="3231" y="2214"/>
                  </a:lnTo>
                  <a:lnTo>
                    <a:pt x="3198" y="2300"/>
                  </a:lnTo>
                  <a:lnTo>
                    <a:pt x="3161" y="2385"/>
                  </a:lnTo>
                  <a:lnTo>
                    <a:pt x="3119" y="2467"/>
                  </a:lnTo>
                  <a:lnTo>
                    <a:pt x="3071" y="2547"/>
                  </a:lnTo>
                  <a:lnTo>
                    <a:pt x="3019" y="2623"/>
                  </a:lnTo>
                  <a:lnTo>
                    <a:pt x="2963" y="2698"/>
                  </a:lnTo>
                  <a:lnTo>
                    <a:pt x="2902" y="2770"/>
                  </a:lnTo>
                  <a:lnTo>
                    <a:pt x="2837" y="2839"/>
                  </a:lnTo>
                  <a:lnTo>
                    <a:pt x="2766" y="2905"/>
                  </a:lnTo>
                  <a:lnTo>
                    <a:pt x="2694" y="2967"/>
                  </a:lnTo>
                  <a:lnTo>
                    <a:pt x="2618" y="3023"/>
                  </a:lnTo>
                  <a:lnTo>
                    <a:pt x="2539" y="3076"/>
                  </a:lnTo>
                  <a:lnTo>
                    <a:pt x="2458" y="3123"/>
                  </a:lnTo>
                  <a:lnTo>
                    <a:pt x="2375" y="3165"/>
                  </a:lnTo>
                  <a:lnTo>
                    <a:pt x="2290" y="3202"/>
                  </a:lnTo>
                  <a:lnTo>
                    <a:pt x="2203" y="3236"/>
                  </a:lnTo>
                  <a:lnTo>
                    <a:pt x="2115" y="3263"/>
                  </a:lnTo>
                  <a:lnTo>
                    <a:pt x="2026" y="3285"/>
                  </a:lnTo>
                  <a:lnTo>
                    <a:pt x="1936" y="3304"/>
                  </a:lnTo>
                  <a:lnTo>
                    <a:pt x="1844" y="3316"/>
                  </a:lnTo>
                  <a:lnTo>
                    <a:pt x="1753" y="3324"/>
                  </a:lnTo>
                  <a:lnTo>
                    <a:pt x="1660" y="3326"/>
                  </a:lnTo>
                  <a:lnTo>
                    <a:pt x="1570" y="3324"/>
                  </a:lnTo>
                  <a:lnTo>
                    <a:pt x="1481" y="3317"/>
                  </a:lnTo>
                  <a:lnTo>
                    <a:pt x="1392" y="3305"/>
                  </a:lnTo>
                  <a:lnTo>
                    <a:pt x="1304" y="3287"/>
                  </a:lnTo>
                  <a:lnTo>
                    <a:pt x="1216" y="3266"/>
                  </a:lnTo>
                  <a:lnTo>
                    <a:pt x="1129" y="3239"/>
                  </a:lnTo>
                  <a:lnTo>
                    <a:pt x="1043" y="3207"/>
                  </a:lnTo>
                  <a:lnTo>
                    <a:pt x="959" y="3170"/>
                  </a:lnTo>
                  <a:lnTo>
                    <a:pt x="875" y="3129"/>
                  </a:lnTo>
                  <a:lnTo>
                    <a:pt x="809" y="3173"/>
                  </a:lnTo>
                  <a:lnTo>
                    <a:pt x="744" y="3211"/>
                  </a:lnTo>
                  <a:lnTo>
                    <a:pt x="680" y="3241"/>
                  </a:lnTo>
                  <a:lnTo>
                    <a:pt x="616" y="3266"/>
                  </a:lnTo>
                  <a:lnTo>
                    <a:pt x="556" y="3285"/>
                  </a:lnTo>
                  <a:lnTo>
                    <a:pt x="497" y="3301"/>
                  </a:lnTo>
                  <a:lnTo>
                    <a:pt x="440" y="3311"/>
                  </a:lnTo>
                  <a:lnTo>
                    <a:pt x="387" y="3318"/>
                  </a:lnTo>
                  <a:lnTo>
                    <a:pt x="337" y="3322"/>
                  </a:lnTo>
                  <a:lnTo>
                    <a:pt x="290" y="3323"/>
                  </a:lnTo>
                  <a:lnTo>
                    <a:pt x="252" y="3322"/>
                  </a:lnTo>
                  <a:lnTo>
                    <a:pt x="217" y="3320"/>
                  </a:lnTo>
                  <a:lnTo>
                    <a:pt x="185" y="3317"/>
                  </a:lnTo>
                  <a:lnTo>
                    <a:pt x="159" y="3313"/>
                  </a:lnTo>
                  <a:lnTo>
                    <a:pt x="132" y="3306"/>
                  </a:lnTo>
                  <a:lnTo>
                    <a:pt x="106" y="3295"/>
                  </a:lnTo>
                  <a:lnTo>
                    <a:pt x="83" y="3278"/>
                  </a:lnTo>
                  <a:lnTo>
                    <a:pt x="64" y="3258"/>
                  </a:lnTo>
                  <a:lnTo>
                    <a:pt x="48" y="3236"/>
                  </a:lnTo>
                  <a:lnTo>
                    <a:pt x="36" y="3211"/>
                  </a:lnTo>
                  <a:lnTo>
                    <a:pt x="29" y="3182"/>
                  </a:lnTo>
                  <a:lnTo>
                    <a:pt x="27" y="3154"/>
                  </a:lnTo>
                  <a:lnTo>
                    <a:pt x="30" y="3125"/>
                  </a:lnTo>
                  <a:lnTo>
                    <a:pt x="39" y="3099"/>
                  </a:lnTo>
                  <a:lnTo>
                    <a:pt x="52" y="3075"/>
                  </a:lnTo>
                  <a:lnTo>
                    <a:pt x="69" y="3053"/>
                  </a:lnTo>
                  <a:lnTo>
                    <a:pt x="90" y="3034"/>
                  </a:lnTo>
                  <a:lnTo>
                    <a:pt x="114" y="3019"/>
                  </a:lnTo>
                  <a:lnTo>
                    <a:pt x="155" y="2996"/>
                  </a:lnTo>
                  <a:lnTo>
                    <a:pt x="193" y="2969"/>
                  </a:lnTo>
                  <a:lnTo>
                    <a:pt x="228" y="2938"/>
                  </a:lnTo>
                  <a:lnTo>
                    <a:pt x="260" y="2906"/>
                  </a:lnTo>
                  <a:lnTo>
                    <a:pt x="289" y="2870"/>
                  </a:lnTo>
                  <a:lnTo>
                    <a:pt x="317" y="2834"/>
                  </a:lnTo>
                  <a:lnTo>
                    <a:pt x="340" y="2797"/>
                  </a:lnTo>
                  <a:lnTo>
                    <a:pt x="362" y="2760"/>
                  </a:lnTo>
                  <a:lnTo>
                    <a:pt x="380" y="2724"/>
                  </a:lnTo>
                  <a:lnTo>
                    <a:pt x="323" y="2650"/>
                  </a:lnTo>
                  <a:lnTo>
                    <a:pt x="269" y="2573"/>
                  </a:lnTo>
                  <a:lnTo>
                    <a:pt x="221" y="2494"/>
                  </a:lnTo>
                  <a:lnTo>
                    <a:pt x="177" y="2413"/>
                  </a:lnTo>
                  <a:lnTo>
                    <a:pt x="139" y="2331"/>
                  </a:lnTo>
                  <a:lnTo>
                    <a:pt x="104" y="2247"/>
                  </a:lnTo>
                  <a:lnTo>
                    <a:pt x="75" y="2161"/>
                  </a:lnTo>
                  <a:lnTo>
                    <a:pt x="51" y="2075"/>
                  </a:lnTo>
                  <a:lnTo>
                    <a:pt x="30" y="1987"/>
                  </a:lnTo>
                  <a:lnTo>
                    <a:pt x="16" y="1899"/>
                  </a:lnTo>
                  <a:lnTo>
                    <a:pt x="6" y="1811"/>
                  </a:lnTo>
                  <a:lnTo>
                    <a:pt x="0" y="1722"/>
                  </a:lnTo>
                  <a:lnTo>
                    <a:pt x="0" y="1632"/>
                  </a:lnTo>
                  <a:lnTo>
                    <a:pt x="4" y="1543"/>
                  </a:lnTo>
                  <a:lnTo>
                    <a:pt x="12" y="1454"/>
                  </a:lnTo>
                  <a:lnTo>
                    <a:pt x="26" y="1365"/>
                  </a:lnTo>
                  <a:lnTo>
                    <a:pt x="45" y="1278"/>
                  </a:lnTo>
                  <a:lnTo>
                    <a:pt x="68" y="1191"/>
                  </a:lnTo>
                  <a:lnTo>
                    <a:pt x="95" y="1106"/>
                  </a:lnTo>
                  <a:lnTo>
                    <a:pt x="127" y="1022"/>
                  </a:lnTo>
                  <a:lnTo>
                    <a:pt x="165" y="939"/>
                  </a:lnTo>
                  <a:lnTo>
                    <a:pt x="206" y="858"/>
                  </a:lnTo>
                  <a:lnTo>
                    <a:pt x="253" y="779"/>
                  </a:lnTo>
                  <a:lnTo>
                    <a:pt x="304" y="702"/>
                  </a:lnTo>
                  <a:lnTo>
                    <a:pt x="360" y="629"/>
                  </a:lnTo>
                  <a:lnTo>
                    <a:pt x="420" y="557"/>
                  </a:lnTo>
                  <a:lnTo>
                    <a:pt x="486" y="488"/>
                  </a:lnTo>
                  <a:lnTo>
                    <a:pt x="554" y="422"/>
                  </a:lnTo>
                  <a:lnTo>
                    <a:pt x="626" y="361"/>
                  </a:lnTo>
                  <a:lnTo>
                    <a:pt x="701" y="306"/>
                  </a:lnTo>
                  <a:lnTo>
                    <a:pt x="778" y="253"/>
                  </a:lnTo>
                  <a:lnTo>
                    <a:pt x="858" y="207"/>
                  </a:lnTo>
                  <a:lnTo>
                    <a:pt x="940" y="164"/>
                  </a:lnTo>
                  <a:lnTo>
                    <a:pt x="1024" y="126"/>
                  </a:lnTo>
                  <a:lnTo>
                    <a:pt x="1111" y="93"/>
                  </a:lnTo>
                  <a:lnTo>
                    <a:pt x="1199" y="65"/>
                  </a:lnTo>
                  <a:lnTo>
                    <a:pt x="1288" y="42"/>
                  </a:lnTo>
                  <a:lnTo>
                    <a:pt x="1380" y="23"/>
                  </a:lnTo>
                  <a:lnTo>
                    <a:pt x="1472" y="11"/>
                  </a:lnTo>
                  <a:lnTo>
                    <a:pt x="1566" y="3"/>
                  </a:lnTo>
                  <a:lnTo>
                    <a:pt x="16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Freeform 255"/>
            <p:cNvSpPr>
              <a:spLocks/>
            </p:cNvSpPr>
            <p:nvPr/>
          </p:nvSpPr>
          <p:spPr bwMode="auto">
            <a:xfrm>
              <a:off x="6546850" y="4491038"/>
              <a:ext cx="38100" cy="38100"/>
            </a:xfrm>
            <a:custGeom>
              <a:avLst/>
              <a:gdLst>
                <a:gd name="T0" fmla="*/ 116 w 234"/>
                <a:gd name="T1" fmla="*/ 0 h 233"/>
                <a:gd name="T2" fmla="*/ 144 w 234"/>
                <a:gd name="T3" fmla="*/ 3 h 233"/>
                <a:gd name="T4" fmla="*/ 168 w 234"/>
                <a:gd name="T5" fmla="*/ 12 h 233"/>
                <a:gd name="T6" fmla="*/ 190 w 234"/>
                <a:gd name="T7" fmla="*/ 25 h 233"/>
                <a:gd name="T8" fmla="*/ 208 w 234"/>
                <a:gd name="T9" fmla="*/ 43 h 233"/>
                <a:gd name="T10" fmla="*/ 222 w 234"/>
                <a:gd name="T11" fmla="*/ 65 h 233"/>
                <a:gd name="T12" fmla="*/ 231 w 234"/>
                <a:gd name="T13" fmla="*/ 90 h 233"/>
                <a:gd name="T14" fmla="*/ 234 w 234"/>
                <a:gd name="T15" fmla="*/ 116 h 233"/>
                <a:gd name="T16" fmla="*/ 231 w 234"/>
                <a:gd name="T17" fmla="*/ 143 h 233"/>
                <a:gd name="T18" fmla="*/ 222 w 234"/>
                <a:gd name="T19" fmla="*/ 168 h 233"/>
                <a:gd name="T20" fmla="*/ 208 w 234"/>
                <a:gd name="T21" fmla="*/ 189 h 233"/>
                <a:gd name="T22" fmla="*/ 190 w 234"/>
                <a:gd name="T23" fmla="*/ 207 h 233"/>
                <a:gd name="T24" fmla="*/ 168 w 234"/>
                <a:gd name="T25" fmla="*/ 221 h 233"/>
                <a:gd name="T26" fmla="*/ 144 w 234"/>
                <a:gd name="T27" fmla="*/ 230 h 233"/>
                <a:gd name="T28" fmla="*/ 116 w 234"/>
                <a:gd name="T29" fmla="*/ 233 h 233"/>
                <a:gd name="T30" fmla="*/ 90 w 234"/>
                <a:gd name="T31" fmla="*/ 230 h 233"/>
                <a:gd name="T32" fmla="*/ 66 w 234"/>
                <a:gd name="T33" fmla="*/ 221 h 233"/>
                <a:gd name="T34" fmla="*/ 44 w 234"/>
                <a:gd name="T35" fmla="*/ 207 h 233"/>
                <a:gd name="T36" fmla="*/ 25 w 234"/>
                <a:gd name="T37" fmla="*/ 189 h 233"/>
                <a:gd name="T38" fmla="*/ 12 w 234"/>
                <a:gd name="T39" fmla="*/ 168 h 233"/>
                <a:gd name="T40" fmla="*/ 3 w 234"/>
                <a:gd name="T41" fmla="*/ 143 h 233"/>
                <a:gd name="T42" fmla="*/ 0 w 234"/>
                <a:gd name="T43" fmla="*/ 116 h 233"/>
                <a:gd name="T44" fmla="*/ 3 w 234"/>
                <a:gd name="T45" fmla="*/ 90 h 233"/>
                <a:gd name="T46" fmla="*/ 12 w 234"/>
                <a:gd name="T47" fmla="*/ 65 h 233"/>
                <a:gd name="T48" fmla="*/ 25 w 234"/>
                <a:gd name="T49" fmla="*/ 43 h 233"/>
                <a:gd name="T50" fmla="*/ 44 w 234"/>
                <a:gd name="T51" fmla="*/ 25 h 233"/>
                <a:gd name="T52" fmla="*/ 66 w 234"/>
                <a:gd name="T53" fmla="*/ 12 h 233"/>
                <a:gd name="T54" fmla="*/ 90 w 234"/>
                <a:gd name="T55" fmla="*/ 3 h 233"/>
                <a:gd name="T56" fmla="*/ 116 w 234"/>
                <a:gd name="T5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4" h="233">
                  <a:moveTo>
                    <a:pt x="116" y="0"/>
                  </a:moveTo>
                  <a:lnTo>
                    <a:pt x="144" y="3"/>
                  </a:lnTo>
                  <a:lnTo>
                    <a:pt x="168" y="12"/>
                  </a:lnTo>
                  <a:lnTo>
                    <a:pt x="190" y="25"/>
                  </a:lnTo>
                  <a:lnTo>
                    <a:pt x="208" y="43"/>
                  </a:lnTo>
                  <a:lnTo>
                    <a:pt x="222" y="65"/>
                  </a:lnTo>
                  <a:lnTo>
                    <a:pt x="231" y="90"/>
                  </a:lnTo>
                  <a:lnTo>
                    <a:pt x="234" y="116"/>
                  </a:lnTo>
                  <a:lnTo>
                    <a:pt x="231" y="143"/>
                  </a:lnTo>
                  <a:lnTo>
                    <a:pt x="222" y="168"/>
                  </a:lnTo>
                  <a:lnTo>
                    <a:pt x="208" y="189"/>
                  </a:lnTo>
                  <a:lnTo>
                    <a:pt x="190" y="207"/>
                  </a:lnTo>
                  <a:lnTo>
                    <a:pt x="168" y="221"/>
                  </a:lnTo>
                  <a:lnTo>
                    <a:pt x="144" y="230"/>
                  </a:lnTo>
                  <a:lnTo>
                    <a:pt x="116" y="233"/>
                  </a:lnTo>
                  <a:lnTo>
                    <a:pt x="90" y="230"/>
                  </a:lnTo>
                  <a:lnTo>
                    <a:pt x="66" y="221"/>
                  </a:lnTo>
                  <a:lnTo>
                    <a:pt x="44" y="207"/>
                  </a:lnTo>
                  <a:lnTo>
                    <a:pt x="25" y="189"/>
                  </a:lnTo>
                  <a:lnTo>
                    <a:pt x="12" y="168"/>
                  </a:lnTo>
                  <a:lnTo>
                    <a:pt x="3" y="143"/>
                  </a:lnTo>
                  <a:lnTo>
                    <a:pt x="0" y="116"/>
                  </a:lnTo>
                  <a:lnTo>
                    <a:pt x="3" y="90"/>
                  </a:lnTo>
                  <a:lnTo>
                    <a:pt x="12" y="65"/>
                  </a:lnTo>
                  <a:lnTo>
                    <a:pt x="25" y="43"/>
                  </a:lnTo>
                  <a:lnTo>
                    <a:pt x="44" y="25"/>
                  </a:lnTo>
                  <a:lnTo>
                    <a:pt x="66" y="12"/>
                  </a:lnTo>
                  <a:lnTo>
                    <a:pt x="90" y="3"/>
                  </a:lnTo>
                  <a:lnTo>
                    <a:pt x="1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Freeform 256"/>
            <p:cNvSpPr>
              <a:spLocks/>
            </p:cNvSpPr>
            <p:nvPr/>
          </p:nvSpPr>
          <p:spPr bwMode="auto">
            <a:xfrm>
              <a:off x="6643688" y="4491038"/>
              <a:ext cx="36513" cy="38100"/>
            </a:xfrm>
            <a:custGeom>
              <a:avLst/>
              <a:gdLst>
                <a:gd name="T0" fmla="*/ 116 w 233"/>
                <a:gd name="T1" fmla="*/ 0 h 233"/>
                <a:gd name="T2" fmla="*/ 144 w 233"/>
                <a:gd name="T3" fmla="*/ 3 h 233"/>
                <a:gd name="T4" fmla="*/ 168 w 233"/>
                <a:gd name="T5" fmla="*/ 12 h 233"/>
                <a:gd name="T6" fmla="*/ 189 w 233"/>
                <a:gd name="T7" fmla="*/ 25 h 233"/>
                <a:gd name="T8" fmla="*/ 208 w 233"/>
                <a:gd name="T9" fmla="*/ 43 h 233"/>
                <a:gd name="T10" fmla="*/ 222 w 233"/>
                <a:gd name="T11" fmla="*/ 65 h 233"/>
                <a:gd name="T12" fmla="*/ 230 w 233"/>
                <a:gd name="T13" fmla="*/ 90 h 233"/>
                <a:gd name="T14" fmla="*/ 233 w 233"/>
                <a:gd name="T15" fmla="*/ 116 h 233"/>
                <a:gd name="T16" fmla="*/ 230 w 233"/>
                <a:gd name="T17" fmla="*/ 143 h 233"/>
                <a:gd name="T18" fmla="*/ 222 w 233"/>
                <a:gd name="T19" fmla="*/ 168 h 233"/>
                <a:gd name="T20" fmla="*/ 208 w 233"/>
                <a:gd name="T21" fmla="*/ 189 h 233"/>
                <a:gd name="T22" fmla="*/ 189 w 233"/>
                <a:gd name="T23" fmla="*/ 207 h 233"/>
                <a:gd name="T24" fmla="*/ 168 w 233"/>
                <a:gd name="T25" fmla="*/ 221 h 233"/>
                <a:gd name="T26" fmla="*/ 144 w 233"/>
                <a:gd name="T27" fmla="*/ 230 h 233"/>
                <a:gd name="T28" fmla="*/ 116 w 233"/>
                <a:gd name="T29" fmla="*/ 233 h 233"/>
                <a:gd name="T30" fmla="*/ 90 w 233"/>
                <a:gd name="T31" fmla="*/ 230 h 233"/>
                <a:gd name="T32" fmla="*/ 65 w 233"/>
                <a:gd name="T33" fmla="*/ 221 h 233"/>
                <a:gd name="T34" fmla="*/ 44 w 233"/>
                <a:gd name="T35" fmla="*/ 207 h 233"/>
                <a:gd name="T36" fmla="*/ 25 w 233"/>
                <a:gd name="T37" fmla="*/ 189 h 233"/>
                <a:gd name="T38" fmla="*/ 12 w 233"/>
                <a:gd name="T39" fmla="*/ 168 h 233"/>
                <a:gd name="T40" fmla="*/ 3 w 233"/>
                <a:gd name="T41" fmla="*/ 143 h 233"/>
                <a:gd name="T42" fmla="*/ 0 w 233"/>
                <a:gd name="T43" fmla="*/ 116 h 233"/>
                <a:gd name="T44" fmla="*/ 3 w 233"/>
                <a:gd name="T45" fmla="*/ 90 h 233"/>
                <a:gd name="T46" fmla="*/ 12 w 233"/>
                <a:gd name="T47" fmla="*/ 65 h 233"/>
                <a:gd name="T48" fmla="*/ 25 w 233"/>
                <a:gd name="T49" fmla="*/ 43 h 233"/>
                <a:gd name="T50" fmla="*/ 44 w 233"/>
                <a:gd name="T51" fmla="*/ 25 h 233"/>
                <a:gd name="T52" fmla="*/ 65 w 233"/>
                <a:gd name="T53" fmla="*/ 12 h 233"/>
                <a:gd name="T54" fmla="*/ 90 w 233"/>
                <a:gd name="T55" fmla="*/ 3 h 233"/>
                <a:gd name="T56" fmla="*/ 116 w 233"/>
                <a:gd name="T5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3" h="233">
                  <a:moveTo>
                    <a:pt x="116" y="0"/>
                  </a:moveTo>
                  <a:lnTo>
                    <a:pt x="144" y="3"/>
                  </a:lnTo>
                  <a:lnTo>
                    <a:pt x="168" y="12"/>
                  </a:lnTo>
                  <a:lnTo>
                    <a:pt x="189" y="25"/>
                  </a:lnTo>
                  <a:lnTo>
                    <a:pt x="208" y="43"/>
                  </a:lnTo>
                  <a:lnTo>
                    <a:pt x="222" y="65"/>
                  </a:lnTo>
                  <a:lnTo>
                    <a:pt x="230" y="90"/>
                  </a:lnTo>
                  <a:lnTo>
                    <a:pt x="233" y="116"/>
                  </a:lnTo>
                  <a:lnTo>
                    <a:pt x="230" y="143"/>
                  </a:lnTo>
                  <a:lnTo>
                    <a:pt x="222" y="168"/>
                  </a:lnTo>
                  <a:lnTo>
                    <a:pt x="208" y="189"/>
                  </a:lnTo>
                  <a:lnTo>
                    <a:pt x="189" y="207"/>
                  </a:lnTo>
                  <a:lnTo>
                    <a:pt x="168" y="221"/>
                  </a:lnTo>
                  <a:lnTo>
                    <a:pt x="144" y="230"/>
                  </a:lnTo>
                  <a:lnTo>
                    <a:pt x="116" y="233"/>
                  </a:lnTo>
                  <a:lnTo>
                    <a:pt x="90" y="230"/>
                  </a:lnTo>
                  <a:lnTo>
                    <a:pt x="65" y="221"/>
                  </a:lnTo>
                  <a:lnTo>
                    <a:pt x="44" y="207"/>
                  </a:lnTo>
                  <a:lnTo>
                    <a:pt x="25" y="189"/>
                  </a:lnTo>
                  <a:lnTo>
                    <a:pt x="12" y="168"/>
                  </a:lnTo>
                  <a:lnTo>
                    <a:pt x="3" y="143"/>
                  </a:lnTo>
                  <a:lnTo>
                    <a:pt x="0" y="116"/>
                  </a:lnTo>
                  <a:lnTo>
                    <a:pt x="3" y="90"/>
                  </a:lnTo>
                  <a:lnTo>
                    <a:pt x="12" y="65"/>
                  </a:lnTo>
                  <a:lnTo>
                    <a:pt x="25" y="43"/>
                  </a:lnTo>
                  <a:lnTo>
                    <a:pt x="44" y="25"/>
                  </a:lnTo>
                  <a:lnTo>
                    <a:pt x="65" y="12"/>
                  </a:lnTo>
                  <a:lnTo>
                    <a:pt x="90" y="3"/>
                  </a:lnTo>
                  <a:lnTo>
                    <a:pt x="1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Freeform 257"/>
            <p:cNvSpPr>
              <a:spLocks/>
            </p:cNvSpPr>
            <p:nvPr/>
          </p:nvSpPr>
          <p:spPr bwMode="auto">
            <a:xfrm>
              <a:off x="6451600" y="4491038"/>
              <a:ext cx="38100" cy="38100"/>
            </a:xfrm>
            <a:custGeom>
              <a:avLst/>
              <a:gdLst>
                <a:gd name="T0" fmla="*/ 117 w 234"/>
                <a:gd name="T1" fmla="*/ 0 h 233"/>
                <a:gd name="T2" fmla="*/ 144 w 234"/>
                <a:gd name="T3" fmla="*/ 3 h 233"/>
                <a:gd name="T4" fmla="*/ 168 w 234"/>
                <a:gd name="T5" fmla="*/ 12 h 233"/>
                <a:gd name="T6" fmla="*/ 190 w 234"/>
                <a:gd name="T7" fmla="*/ 25 h 233"/>
                <a:gd name="T8" fmla="*/ 208 w 234"/>
                <a:gd name="T9" fmla="*/ 43 h 233"/>
                <a:gd name="T10" fmla="*/ 222 w 234"/>
                <a:gd name="T11" fmla="*/ 65 h 233"/>
                <a:gd name="T12" fmla="*/ 231 w 234"/>
                <a:gd name="T13" fmla="*/ 90 h 233"/>
                <a:gd name="T14" fmla="*/ 234 w 234"/>
                <a:gd name="T15" fmla="*/ 116 h 233"/>
                <a:gd name="T16" fmla="*/ 231 w 234"/>
                <a:gd name="T17" fmla="*/ 143 h 233"/>
                <a:gd name="T18" fmla="*/ 222 w 234"/>
                <a:gd name="T19" fmla="*/ 168 h 233"/>
                <a:gd name="T20" fmla="*/ 208 w 234"/>
                <a:gd name="T21" fmla="*/ 189 h 233"/>
                <a:gd name="T22" fmla="*/ 190 w 234"/>
                <a:gd name="T23" fmla="*/ 207 h 233"/>
                <a:gd name="T24" fmla="*/ 168 w 234"/>
                <a:gd name="T25" fmla="*/ 221 h 233"/>
                <a:gd name="T26" fmla="*/ 144 w 234"/>
                <a:gd name="T27" fmla="*/ 230 h 233"/>
                <a:gd name="T28" fmla="*/ 117 w 234"/>
                <a:gd name="T29" fmla="*/ 233 h 233"/>
                <a:gd name="T30" fmla="*/ 90 w 234"/>
                <a:gd name="T31" fmla="*/ 230 h 233"/>
                <a:gd name="T32" fmla="*/ 66 w 234"/>
                <a:gd name="T33" fmla="*/ 221 h 233"/>
                <a:gd name="T34" fmla="*/ 45 w 234"/>
                <a:gd name="T35" fmla="*/ 207 h 233"/>
                <a:gd name="T36" fmla="*/ 26 w 234"/>
                <a:gd name="T37" fmla="*/ 189 h 233"/>
                <a:gd name="T38" fmla="*/ 12 w 234"/>
                <a:gd name="T39" fmla="*/ 168 h 233"/>
                <a:gd name="T40" fmla="*/ 3 w 234"/>
                <a:gd name="T41" fmla="*/ 143 h 233"/>
                <a:gd name="T42" fmla="*/ 0 w 234"/>
                <a:gd name="T43" fmla="*/ 116 h 233"/>
                <a:gd name="T44" fmla="*/ 3 w 234"/>
                <a:gd name="T45" fmla="*/ 90 h 233"/>
                <a:gd name="T46" fmla="*/ 12 w 234"/>
                <a:gd name="T47" fmla="*/ 65 h 233"/>
                <a:gd name="T48" fmla="*/ 26 w 234"/>
                <a:gd name="T49" fmla="*/ 43 h 233"/>
                <a:gd name="T50" fmla="*/ 45 w 234"/>
                <a:gd name="T51" fmla="*/ 25 h 233"/>
                <a:gd name="T52" fmla="*/ 66 w 234"/>
                <a:gd name="T53" fmla="*/ 12 h 233"/>
                <a:gd name="T54" fmla="*/ 90 w 234"/>
                <a:gd name="T55" fmla="*/ 3 h 233"/>
                <a:gd name="T56" fmla="*/ 117 w 234"/>
                <a:gd name="T5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4" h="233">
                  <a:moveTo>
                    <a:pt x="117" y="0"/>
                  </a:moveTo>
                  <a:lnTo>
                    <a:pt x="144" y="3"/>
                  </a:lnTo>
                  <a:lnTo>
                    <a:pt x="168" y="12"/>
                  </a:lnTo>
                  <a:lnTo>
                    <a:pt x="190" y="25"/>
                  </a:lnTo>
                  <a:lnTo>
                    <a:pt x="208" y="43"/>
                  </a:lnTo>
                  <a:lnTo>
                    <a:pt x="222" y="65"/>
                  </a:lnTo>
                  <a:lnTo>
                    <a:pt x="231" y="90"/>
                  </a:lnTo>
                  <a:lnTo>
                    <a:pt x="234" y="116"/>
                  </a:lnTo>
                  <a:lnTo>
                    <a:pt x="231" y="143"/>
                  </a:lnTo>
                  <a:lnTo>
                    <a:pt x="222" y="168"/>
                  </a:lnTo>
                  <a:lnTo>
                    <a:pt x="208" y="189"/>
                  </a:lnTo>
                  <a:lnTo>
                    <a:pt x="190" y="207"/>
                  </a:lnTo>
                  <a:lnTo>
                    <a:pt x="168" y="221"/>
                  </a:lnTo>
                  <a:lnTo>
                    <a:pt x="144" y="230"/>
                  </a:lnTo>
                  <a:lnTo>
                    <a:pt x="117" y="233"/>
                  </a:lnTo>
                  <a:lnTo>
                    <a:pt x="90" y="230"/>
                  </a:lnTo>
                  <a:lnTo>
                    <a:pt x="66" y="221"/>
                  </a:lnTo>
                  <a:lnTo>
                    <a:pt x="45" y="207"/>
                  </a:lnTo>
                  <a:lnTo>
                    <a:pt x="26" y="189"/>
                  </a:lnTo>
                  <a:lnTo>
                    <a:pt x="12" y="168"/>
                  </a:lnTo>
                  <a:lnTo>
                    <a:pt x="3" y="143"/>
                  </a:lnTo>
                  <a:lnTo>
                    <a:pt x="0" y="116"/>
                  </a:lnTo>
                  <a:lnTo>
                    <a:pt x="3" y="90"/>
                  </a:lnTo>
                  <a:lnTo>
                    <a:pt x="12" y="65"/>
                  </a:lnTo>
                  <a:lnTo>
                    <a:pt x="26" y="43"/>
                  </a:lnTo>
                  <a:lnTo>
                    <a:pt x="45" y="25"/>
                  </a:lnTo>
                  <a:lnTo>
                    <a:pt x="66" y="12"/>
                  </a:lnTo>
                  <a:lnTo>
                    <a:pt x="90" y="3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38" name="Group 824"/>
          <p:cNvGrpSpPr/>
          <p:nvPr/>
        </p:nvGrpSpPr>
        <p:grpSpPr>
          <a:xfrm>
            <a:off x="8482914" y="3264091"/>
            <a:ext cx="434976" cy="546100"/>
            <a:chOff x="5427663" y="4237038"/>
            <a:chExt cx="434976" cy="546100"/>
          </a:xfrm>
          <a:solidFill>
            <a:srgbClr val="000000"/>
          </a:solidFill>
        </p:grpSpPr>
        <p:sp>
          <p:nvSpPr>
            <p:cNvPr id="2039" name="Freeform 262"/>
            <p:cNvSpPr>
              <a:spLocks noEditPoints="1"/>
            </p:cNvSpPr>
            <p:nvPr/>
          </p:nvSpPr>
          <p:spPr bwMode="auto">
            <a:xfrm>
              <a:off x="5427663" y="4332288"/>
              <a:ext cx="338138" cy="450850"/>
            </a:xfrm>
            <a:custGeom>
              <a:avLst/>
              <a:gdLst>
                <a:gd name="T0" fmla="*/ 248 w 2130"/>
                <a:gd name="T1" fmla="*/ 194 h 2838"/>
                <a:gd name="T2" fmla="*/ 212 w 2130"/>
                <a:gd name="T3" fmla="*/ 215 h 2838"/>
                <a:gd name="T4" fmla="*/ 190 w 2130"/>
                <a:gd name="T5" fmla="*/ 250 h 2838"/>
                <a:gd name="T6" fmla="*/ 188 w 2130"/>
                <a:gd name="T7" fmla="*/ 2565 h 2838"/>
                <a:gd name="T8" fmla="*/ 199 w 2130"/>
                <a:gd name="T9" fmla="*/ 2606 h 2838"/>
                <a:gd name="T10" fmla="*/ 228 w 2130"/>
                <a:gd name="T11" fmla="*/ 2635 h 2838"/>
                <a:gd name="T12" fmla="*/ 269 w 2130"/>
                <a:gd name="T13" fmla="*/ 2646 h 2838"/>
                <a:gd name="T14" fmla="*/ 1881 w 2130"/>
                <a:gd name="T15" fmla="*/ 2643 h 2838"/>
                <a:gd name="T16" fmla="*/ 1917 w 2130"/>
                <a:gd name="T17" fmla="*/ 2622 h 2838"/>
                <a:gd name="T18" fmla="*/ 1938 w 2130"/>
                <a:gd name="T19" fmla="*/ 2587 h 2838"/>
                <a:gd name="T20" fmla="*/ 1941 w 2130"/>
                <a:gd name="T21" fmla="*/ 272 h 2838"/>
                <a:gd name="T22" fmla="*/ 1930 w 2130"/>
                <a:gd name="T23" fmla="*/ 231 h 2838"/>
                <a:gd name="T24" fmla="*/ 1901 w 2130"/>
                <a:gd name="T25" fmla="*/ 202 h 2838"/>
                <a:gd name="T26" fmla="*/ 1860 w 2130"/>
                <a:gd name="T27" fmla="*/ 191 h 2838"/>
                <a:gd name="T28" fmla="*/ 269 w 2130"/>
                <a:gd name="T29" fmla="*/ 0 h 2838"/>
                <a:gd name="T30" fmla="*/ 1899 w 2130"/>
                <a:gd name="T31" fmla="*/ 3 h 2838"/>
                <a:gd name="T32" fmla="*/ 1973 w 2130"/>
                <a:gd name="T33" fmla="*/ 25 h 2838"/>
                <a:gd name="T34" fmla="*/ 2037 w 2130"/>
                <a:gd name="T35" fmla="*/ 67 h 2838"/>
                <a:gd name="T36" fmla="*/ 2087 w 2130"/>
                <a:gd name="T37" fmla="*/ 125 h 2838"/>
                <a:gd name="T38" fmla="*/ 2119 w 2130"/>
                <a:gd name="T39" fmla="*/ 194 h 2838"/>
                <a:gd name="T40" fmla="*/ 2130 w 2130"/>
                <a:gd name="T41" fmla="*/ 272 h 2838"/>
                <a:gd name="T42" fmla="*/ 2127 w 2130"/>
                <a:gd name="T43" fmla="*/ 2606 h 2838"/>
                <a:gd name="T44" fmla="*/ 2105 w 2130"/>
                <a:gd name="T45" fmla="*/ 2680 h 2838"/>
                <a:gd name="T46" fmla="*/ 2064 w 2130"/>
                <a:gd name="T47" fmla="*/ 2744 h 2838"/>
                <a:gd name="T48" fmla="*/ 2008 w 2130"/>
                <a:gd name="T49" fmla="*/ 2794 h 2838"/>
                <a:gd name="T50" fmla="*/ 1938 w 2130"/>
                <a:gd name="T51" fmla="*/ 2826 h 2838"/>
                <a:gd name="T52" fmla="*/ 1860 w 2130"/>
                <a:gd name="T53" fmla="*/ 2838 h 2838"/>
                <a:gd name="T54" fmla="*/ 230 w 2130"/>
                <a:gd name="T55" fmla="*/ 2834 h 2838"/>
                <a:gd name="T56" fmla="*/ 156 w 2130"/>
                <a:gd name="T57" fmla="*/ 2811 h 2838"/>
                <a:gd name="T58" fmla="*/ 93 w 2130"/>
                <a:gd name="T59" fmla="*/ 2771 h 2838"/>
                <a:gd name="T60" fmla="*/ 43 w 2130"/>
                <a:gd name="T61" fmla="*/ 2713 h 2838"/>
                <a:gd name="T62" fmla="*/ 11 w 2130"/>
                <a:gd name="T63" fmla="*/ 2644 h 2838"/>
                <a:gd name="T64" fmla="*/ 0 w 2130"/>
                <a:gd name="T65" fmla="*/ 2566 h 2838"/>
                <a:gd name="T66" fmla="*/ 2 w 2130"/>
                <a:gd name="T67" fmla="*/ 232 h 2838"/>
                <a:gd name="T68" fmla="*/ 25 w 2130"/>
                <a:gd name="T69" fmla="*/ 158 h 2838"/>
                <a:gd name="T70" fmla="*/ 66 w 2130"/>
                <a:gd name="T71" fmla="*/ 94 h 2838"/>
                <a:gd name="T72" fmla="*/ 123 w 2130"/>
                <a:gd name="T73" fmla="*/ 44 h 2838"/>
                <a:gd name="T74" fmla="*/ 191 w 2130"/>
                <a:gd name="T75" fmla="*/ 12 h 2838"/>
                <a:gd name="T76" fmla="*/ 269 w 2130"/>
                <a:gd name="T77" fmla="*/ 0 h 2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30" h="2838">
                  <a:moveTo>
                    <a:pt x="269" y="191"/>
                  </a:moveTo>
                  <a:lnTo>
                    <a:pt x="248" y="194"/>
                  </a:lnTo>
                  <a:lnTo>
                    <a:pt x="228" y="202"/>
                  </a:lnTo>
                  <a:lnTo>
                    <a:pt x="212" y="215"/>
                  </a:lnTo>
                  <a:lnTo>
                    <a:pt x="199" y="231"/>
                  </a:lnTo>
                  <a:lnTo>
                    <a:pt x="190" y="250"/>
                  </a:lnTo>
                  <a:lnTo>
                    <a:pt x="188" y="272"/>
                  </a:lnTo>
                  <a:lnTo>
                    <a:pt x="188" y="2565"/>
                  </a:lnTo>
                  <a:lnTo>
                    <a:pt x="190" y="2587"/>
                  </a:lnTo>
                  <a:lnTo>
                    <a:pt x="199" y="2606"/>
                  </a:lnTo>
                  <a:lnTo>
                    <a:pt x="212" y="2622"/>
                  </a:lnTo>
                  <a:lnTo>
                    <a:pt x="228" y="2635"/>
                  </a:lnTo>
                  <a:lnTo>
                    <a:pt x="248" y="2643"/>
                  </a:lnTo>
                  <a:lnTo>
                    <a:pt x="269" y="2646"/>
                  </a:lnTo>
                  <a:lnTo>
                    <a:pt x="1860" y="2646"/>
                  </a:lnTo>
                  <a:lnTo>
                    <a:pt x="1881" y="2643"/>
                  </a:lnTo>
                  <a:lnTo>
                    <a:pt x="1901" y="2635"/>
                  </a:lnTo>
                  <a:lnTo>
                    <a:pt x="1917" y="2622"/>
                  </a:lnTo>
                  <a:lnTo>
                    <a:pt x="1930" y="2606"/>
                  </a:lnTo>
                  <a:lnTo>
                    <a:pt x="1938" y="2587"/>
                  </a:lnTo>
                  <a:lnTo>
                    <a:pt x="1941" y="2565"/>
                  </a:lnTo>
                  <a:lnTo>
                    <a:pt x="1941" y="272"/>
                  </a:lnTo>
                  <a:lnTo>
                    <a:pt x="1938" y="250"/>
                  </a:lnTo>
                  <a:lnTo>
                    <a:pt x="1930" y="231"/>
                  </a:lnTo>
                  <a:lnTo>
                    <a:pt x="1917" y="215"/>
                  </a:lnTo>
                  <a:lnTo>
                    <a:pt x="1901" y="202"/>
                  </a:lnTo>
                  <a:lnTo>
                    <a:pt x="1881" y="194"/>
                  </a:lnTo>
                  <a:lnTo>
                    <a:pt x="1860" y="191"/>
                  </a:lnTo>
                  <a:lnTo>
                    <a:pt x="269" y="191"/>
                  </a:lnTo>
                  <a:close/>
                  <a:moveTo>
                    <a:pt x="269" y="0"/>
                  </a:moveTo>
                  <a:lnTo>
                    <a:pt x="1860" y="0"/>
                  </a:lnTo>
                  <a:lnTo>
                    <a:pt x="1899" y="3"/>
                  </a:lnTo>
                  <a:lnTo>
                    <a:pt x="1938" y="12"/>
                  </a:lnTo>
                  <a:lnTo>
                    <a:pt x="1973" y="25"/>
                  </a:lnTo>
                  <a:lnTo>
                    <a:pt x="2007" y="44"/>
                  </a:lnTo>
                  <a:lnTo>
                    <a:pt x="2037" y="67"/>
                  </a:lnTo>
                  <a:lnTo>
                    <a:pt x="2064" y="94"/>
                  </a:lnTo>
                  <a:lnTo>
                    <a:pt x="2087" y="125"/>
                  </a:lnTo>
                  <a:lnTo>
                    <a:pt x="2105" y="158"/>
                  </a:lnTo>
                  <a:lnTo>
                    <a:pt x="2119" y="194"/>
                  </a:lnTo>
                  <a:lnTo>
                    <a:pt x="2127" y="232"/>
                  </a:lnTo>
                  <a:lnTo>
                    <a:pt x="2130" y="272"/>
                  </a:lnTo>
                  <a:lnTo>
                    <a:pt x="2130" y="2566"/>
                  </a:lnTo>
                  <a:lnTo>
                    <a:pt x="2127" y="2606"/>
                  </a:lnTo>
                  <a:lnTo>
                    <a:pt x="2119" y="2644"/>
                  </a:lnTo>
                  <a:lnTo>
                    <a:pt x="2105" y="2680"/>
                  </a:lnTo>
                  <a:lnTo>
                    <a:pt x="2087" y="2713"/>
                  </a:lnTo>
                  <a:lnTo>
                    <a:pt x="2064" y="2744"/>
                  </a:lnTo>
                  <a:lnTo>
                    <a:pt x="2038" y="2771"/>
                  </a:lnTo>
                  <a:lnTo>
                    <a:pt x="2008" y="2794"/>
                  </a:lnTo>
                  <a:lnTo>
                    <a:pt x="1974" y="2811"/>
                  </a:lnTo>
                  <a:lnTo>
                    <a:pt x="1938" y="2826"/>
                  </a:lnTo>
                  <a:lnTo>
                    <a:pt x="1901" y="2834"/>
                  </a:lnTo>
                  <a:lnTo>
                    <a:pt x="1860" y="2838"/>
                  </a:lnTo>
                  <a:lnTo>
                    <a:pt x="269" y="2838"/>
                  </a:lnTo>
                  <a:lnTo>
                    <a:pt x="230" y="2834"/>
                  </a:lnTo>
                  <a:lnTo>
                    <a:pt x="191" y="2826"/>
                  </a:lnTo>
                  <a:lnTo>
                    <a:pt x="156" y="2811"/>
                  </a:lnTo>
                  <a:lnTo>
                    <a:pt x="123" y="2794"/>
                  </a:lnTo>
                  <a:lnTo>
                    <a:pt x="93" y="2771"/>
                  </a:lnTo>
                  <a:lnTo>
                    <a:pt x="66" y="2744"/>
                  </a:lnTo>
                  <a:lnTo>
                    <a:pt x="43" y="2713"/>
                  </a:lnTo>
                  <a:lnTo>
                    <a:pt x="25" y="2680"/>
                  </a:lnTo>
                  <a:lnTo>
                    <a:pt x="11" y="2644"/>
                  </a:lnTo>
                  <a:lnTo>
                    <a:pt x="2" y="2606"/>
                  </a:lnTo>
                  <a:lnTo>
                    <a:pt x="0" y="2566"/>
                  </a:lnTo>
                  <a:lnTo>
                    <a:pt x="0" y="272"/>
                  </a:lnTo>
                  <a:lnTo>
                    <a:pt x="2" y="232"/>
                  </a:lnTo>
                  <a:lnTo>
                    <a:pt x="11" y="194"/>
                  </a:lnTo>
                  <a:lnTo>
                    <a:pt x="25" y="158"/>
                  </a:lnTo>
                  <a:lnTo>
                    <a:pt x="43" y="125"/>
                  </a:lnTo>
                  <a:lnTo>
                    <a:pt x="66" y="94"/>
                  </a:lnTo>
                  <a:lnTo>
                    <a:pt x="93" y="67"/>
                  </a:lnTo>
                  <a:lnTo>
                    <a:pt x="123" y="44"/>
                  </a:lnTo>
                  <a:lnTo>
                    <a:pt x="156" y="25"/>
                  </a:lnTo>
                  <a:lnTo>
                    <a:pt x="191" y="12"/>
                  </a:lnTo>
                  <a:lnTo>
                    <a:pt x="230" y="3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Freeform 263"/>
            <p:cNvSpPr>
              <a:spLocks/>
            </p:cNvSpPr>
            <p:nvPr/>
          </p:nvSpPr>
          <p:spPr bwMode="auto">
            <a:xfrm>
              <a:off x="5524501" y="4237038"/>
              <a:ext cx="338138" cy="450850"/>
            </a:xfrm>
            <a:custGeom>
              <a:avLst/>
              <a:gdLst>
                <a:gd name="T0" fmla="*/ 1860 w 2131"/>
                <a:gd name="T1" fmla="*/ 0 h 2836"/>
                <a:gd name="T2" fmla="*/ 1939 w 2131"/>
                <a:gd name="T3" fmla="*/ 12 h 2836"/>
                <a:gd name="T4" fmla="*/ 2007 w 2131"/>
                <a:gd name="T5" fmla="*/ 44 h 2836"/>
                <a:gd name="T6" fmla="*/ 2064 w 2131"/>
                <a:gd name="T7" fmla="*/ 93 h 2836"/>
                <a:gd name="T8" fmla="*/ 2106 w 2131"/>
                <a:gd name="T9" fmla="*/ 157 h 2836"/>
                <a:gd name="T10" fmla="*/ 2128 w 2131"/>
                <a:gd name="T11" fmla="*/ 232 h 2836"/>
                <a:gd name="T12" fmla="*/ 2131 w 2131"/>
                <a:gd name="T13" fmla="*/ 2565 h 2836"/>
                <a:gd name="T14" fmla="*/ 2120 w 2131"/>
                <a:gd name="T15" fmla="*/ 2644 h 2836"/>
                <a:gd name="T16" fmla="*/ 2087 w 2131"/>
                <a:gd name="T17" fmla="*/ 2713 h 2836"/>
                <a:gd name="T18" fmla="*/ 2037 w 2131"/>
                <a:gd name="T19" fmla="*/ 2771 h 2836"/>
                <a:gd name="T20" fmla="*/ 1974 w 2131"/>
                <a:gd name="T21" fmla="*/ 2811 h 2836"/>
                <a:gd name="T22" fmla="*/ 1900 w 2131"/>
                <a:gd name="T23" fmla="*/ 2834 h 2836"/>
                <a:gd name="T24" fmla="*/ 1839 w 2131"/>
                <a:gd name="T25" fmla="*/ 2834 h 2836"/>
                <a:gd name="T26" fmla="*/ 1801 w 2131"/>
                <a:gd name="T27" fmla="*/ 2817 h 2836"/>
                <a:gd name="T28" fmla="*/ 1775 w 2131"/>
                <a:gd name="T29" fmla="*/ 2784 h 2836"/>
                <a:gd name="T30" fmla="*/ 1766 w 2131"/>
                <a:gd name="T31" fmla="*/ 2742 h 2836"/>
                <a:gd name="T32" fmla="*/ 1775 w 2131"/>
                <a:gd name="T33" fmla="*/ 2699 h 2836"/>
                <a:gd name="T34" fmla="*/ 1801 w 2131"/>
                <a:gd name="T35" fmla="*/ 2667 h 2836"/>
                <a:gd name="T36" fmla="*/ 1839 w 2131"/>
                <a:gd name="T37" fmla="*/ 2649 h 2836"/>
                <a:gd name="T38" fmla="*/ 1882 w 2131"/>
                <a:gd name="T39" fmla="*/ 2644 h 2836"/>
                <a:gd name="T40" fmla="*/ 1918 w 2131"/>
                <a:gd name="T41" fmla="*/ 2623 h 2836"/>
                <a:gd name="T42" fmla="*/ 1939 w 2131"/>
                <a:gd name="T43" fmla="*/ 2587 h 2836"/>
                <a:gd name="T44" fmla="*/ 1942 w 2131"/>
                <a:gd name="T45" fmla="*/ 272 h 2836"/>
                <a:gd name="T46" fmla="*/ 1930 w 2131"/>
                <a:gd name="T47" fmla="*/ 231 h 2836"/>
                <a:gd name="T48" fmla="*/ 1901 w 2131"/>
                <a:gd name="T49" fmla="*/ 202 h 2836"/>
                <a:gd name="T50" fmla="*/ 1860 w 2131"/>
                <a:gd name="T51" fmla="*/ 190 h 2836"/>
                <a:gd name="T52" fmla="*/ 248 w 2131"/>
                <a:gd name="T53" fmla="*/ 194 h 2836"/>
                <a:gd name="T54" fmla="*/ 213 w 2131"/>
                <a:gd name="T55" fmla="*/ 214 h 2836"/>
                <a:gd name="T56" fmla="*/ 192 w 2131"/>
                <a:gd name="T57" fmla="*/ 250 h 2836"/>
                <a:gd name="T58" fmla="*/ 187 w 2131"/>
                <a:gd name="T59" fmla="*/ 294 h 2836"/>
                <a:gd name="T60" fmla="*/ 168 w 2131"/>
                <a:gd name="T61" fmla="*/ 332 h 2836"/>
                <a:gd name="T62" fmla="*/ 136 w 2131"/>
                <a:gd name="T63" fmla="*/ 358 h 2836"/>
                <a:gd name="T64" fmla="*/ 94 w 2131"/>
                <a:gd name="T65" fmla="*/ 367 h 2836"/>
                <a:gd name="T66" fmla="*/ 53 w 2131"/>
                <a:gd name="T67" fmla="*/ 358 h 2836"/>
                <a:gd name="T68" fmla="*/ 20 w 2131"/>
                <a:gd name="T69" fmla="*/ 332 h 2836"/>
                <a:gd name="T70" fmla="*/ 2 w 2131"/>
                <a:gd name="T71" fmla="*/ 294 h 2836"/>
                <a:gd name="T72" fmla="*/ 3 w 2131"/>
                <a:gd name="T73" fmla="*/ 232 h 2836"/>
                <a:gd name="T74" fmla="*/ 24 w 2131"/>
                <a:gd name="T75" fmla="*/ 157 h 2836"/>
                <a:gd name="T76" fmla="*/ 66 w 2131"/>
                <a:gd name="T77" fmla="*/ 93 h 2836"/>
                <a:gd name="T78" fmla="*/ 123 w 2131"/>
                <a:gd name="T79" fmla="*/ 44 h 2836"/>
                <a:gd name="T80" fmla="*/ 192 w 2131"/>
                <a:gd name="T81" fmla="*/ 12 h 2836"/>
                <a:gd name="T82" fmla="*/ 270 w 2131"/>
                <a:gd name="T83" fmla="*/ 0 h 2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31" h="2836">
                  <a:moveTo>
                    <a:pt x="270" y="0"/>
                  </a:moveTo>
                  <a:lnTo>
                    <a:pt x="1860" y="0"/>
                  </a:lnTo>
                  <a:lnTo>
                    <a:pt x="1900" y="3"/>
                  </a:lnTo>
                  <a:lnTo>
                    <a:pt x="1939" y="12"/>
                  </a:lnTo>
                  <a:lnTo>
                    <a:pt x="1974" y="25"/>
                  </a:lnTo>
                  <a:lnTo>
                    <a:pt x="2007" y="44"/>
                  </a:lnTo>
                  <a:lnTo>
                    <a:pt x="2037" y="67"/>
                  </a:lnTo>
                  <a:lnTo>
                    <a:pt x="2064" y="93"/>
                  </a:lnTo>
                  <a:lnTo>
                    <a:pt x="2087" y="123"/>
                  </a:lnTo>
                  <a:lnTo>
                    <a:pt x="2106" y="157"/>
                  </a:lnTo>
                  <a:lnTo>
                    <a:pt x="2120" y="194"/>
                  </a:lnTo>
                  <a:lnTo>
                    <a:pt x="2128" y="232"/>
                  </a:lnTo>
                  <a:lnTo>
                    <a:pt x="2131" y="272"/>
                  </a:lnTo>
                  <a:lnTo>
                    <a:pt x="2131" y="2565"/>
                  </a:lnTo>
                  <a:lnTo>
                    <a:pt x="2128" y="2605"/>
                  </a:lnTo>
                  <a:lnTo>
                    <a:pt x="2120" y="2644"/>
                  </a:lnTo>
                  <a:lnTo>
                    <a:pt x="2106" y="2680"/>
                  </a:lnTo>
                  <a:lnTo>
                    <a:pt x="2087" y="2713"/>
                  </a:lnTo>
                  <a:lnTo>
                    <a:pt x="2064" y="2743"/>
                  </a:lnTo>
                  <a:lnTo>
                    <a:pt x="2037" y="2771"/>
                  </a:lnTo>
                  <a:lnTo>
                    <a:pt x="2007" y="2794"/>
                  </a:lnTo>
                  <a:lnTo>
                    <a:pt x="1974" y="2811"/>
                  </a:lnTo>
                  <a:lnTo>
                    <a:pt x="1939" y="2825"/>
                  </a:lnTo>
                  <a:lnTo>
                    <a:pt x="1900" y="2834"/>
                  </a:lnTo>
                  <a:lnTo>
                    <a:pt x="1860" y="2836"/>
                  </a:lnTo>
                  <a:lnTo>
                    <a:pt x="1839" y="2834"/>
                  </a:lnTo>
                  <a:lnTo>
                    <a:pt x="1819" y="2827"/>
                  </a:lnTo>
                  <a:lnTo>
                    <a:pt x="1801" y="2817"/>
                  </a:lnTo>
                  <a:lnTo>
                    <a:pt x="1787" y="2802"/>
                  </a:lnTo>
                  <a:lnTo>
                    <a:pt x="1775" y="2784"/>
                  </a:lnTo>
                  <a:lnTo>
                    <a:pt x="1768" y="2763"/>
                  </a:lnTo>
                  <a:lnTo>
                    <a:pt x="1766" y="2742"/>
                  </a:lnTo>
                  <a:lnTo>
                    <a:pt x="1768" y="2720"/>
                  </a:lnTo>
                  <a:lnTo>
                    <a:pt x="1775" y="2699"/>
                  </a:lnTo>
                  <a:lnTo>
                    <a:pt x="1787" y="2683"/>
                  </a:lnTo>
                  <a:lnTo>
                    <a:pt x="1801" y="2667"/>
                  </a:lnTo>
                  <a:lnTo>
                    <a:pt x="1819" y="2657"/>
                  </a:lnTo>
                  <a:lnTo>
                    <a:pt x="1839" y="2649"/>
                  </a:lnTo>
                  <a:lnTo>
                    <a:pt x="1860" y="2647"/>
                  </a:lnTo>
                  <a:lnTo>
                    <a:pt x="1882" y="2644"/>
                  </a:lnTo>
                  <a:lnTo>
                    <a:pt x="1901" y="2636"/>
                  </a:lnTo>
                  <a:lnTo>
                    <a:pt x="1918" y="2623"/>
                  </a:lnTo>
                  <a:lnTo>
                    <a:pt x="1930" y="2606"/>
                  </a:lnTo>
                  <a:lnTo>
                    <a:pt x="1939" y="2587"/>
                  </a:lnTo>
                  <a:lnTo>
                    <a:pt x="1942" y="2565"/>
                  </a:lnTo>
                  <a:lnTo>
                    <a:pt x="1942" y="272"/>
                  </a:lnTo>
                  <a:lnTo>
                    <a:pt x="1939" y="250"/>
                  </a:lnTo>
                  <a:lnTo>
                    <a:pt x="1930" y="231"/>
                  </a:lnTo>
                  <a:lnTo>
                    <a:pt x="1918" y="214"/>
                  </a:lnTo>
                  <a:lnTo>
                    <a:pt x="1901" y="202"/>
                  </a:lnTo>
                  <a:lnTo>
                    <a:pt x="1882" y="194"/>
                  </a:lnTo>
                  <a:lnTo>
                    <a:pt x="1860" y="190"/>
                  </a:lnTo>
                  <a:lnTo>
                    <a:pt x="270" y="190"/>
                  </a:lnTo>
                  <a:lnTo>
                    <a:pt x="248" y="194"/>
                  </a:lnTo>
                  <a:lnTo>
                    <a:pt x="229" y="202"/>
                  </a:lnTo>
                  <a:lnTo>
                    <a:pt x="213" y="214"/>
                  </a:lnTo>
                  <a:lnTo>
                    <a:pt x="200" y="231"/>
                  </a:lnTo>
                  <a:lnTo>
                    <a:pt x="192" y="250"/>
                  </a:lnTo>
                  <a:lnTo>
                    <a:pt x="189" y="272"/>
                  </a:lnTo>
                  <a:lnTo>
                    <a:pt x="187" y="294"/>
                  </a:lnTo>
                  <a:lnTo>
                    <a:pt x="179" y="314"/>
                  </a:lnTo>
                  <a:lnTo>
                    <a:pt x="168" y="332"/>
                  </a:lnTo>
                  <a:lnTo>
                    <a:pt x="153" y="346"/>
                  </a:lnTo>
                  <a:lnTo>
                    <a:pt x="136" y="358"/>
                  </a:lnTo>
                  <a:lnTo>
                    <a:pt x="116" y="365"/>
                  </a:lnTo>
                  <a:lnTo>
                    <a:pt x="94" y="367"/>
                  </a:lnTo>
                  <a:lnTo>
                    <a:pt x="72" y="365"/>
                  </a:lnTo>
                  <a:lnTo>
                    <a:pt x="53" y="358"/>
                  </a:lnTo>
                  <a:lnTo>
                    <a:pt x="35" y="346"/>
                  </a:lnTo>
                  <a:lnTo>
                    <a:pt x="20" y="332"/>
                  </a:lnTo>
                  <a:lnTo>
                    <a:pt x="9" y="314"/>
                  </a:lnTo>
                  <a:lnTo>
                    <a:pt x="2" y="294"/>
                  </a:lnTo>
                  <a:lnTo>
                    <a:pt x="0" y="272"/>
                  </a:lnTo>
                  <a:lnTo>
                    <a:pt x="3" y="232"/>
                  </a:lnTo>
                  <a:lnTo>
                    <a:pt x="11" y="194"/>
                  </a:lnTo>
                  <a:lnTo>
                    <a:pt x="24" y="157"/>
                  </a:lnTo>
                  <a:lnTo>
                    <a:pt x="43" y="123"/>
                  </a:lnTo>
                  <a:lnTo>
                    <a:pt x="66" y="93"/>
                  </a:lnTo>
                  <a:lnTo>
                    <a:pt x="93" y="67"/>
                  </a:lnTo>
                  <a:lnTo>
                    <a:pt x="123" y="44"/>
                  </a:lnTo>
                  <a:lnTo>
                    <a:pt x="157" y="25"/>
                  </a:lnTo>
                  <a:lnTo>
                    <a:pt x="192" y="12"/>
                  </a:lnTo>
                  <a:lnTo>
                    <a:pt x="230" y="3"/>
                  </a:lnTo>
                  <a:lnTo>
                    <a:pt x="2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41" name="Freeform 268"/>
          <p:cNvSpPr>
            <a:spLocks noEditPoints="1"/>
          </p:cNvSpPr>
          <p:nvPr/>
        </p:nvSpPr>
        <p:spPr bwMode="auto">
          <a:xfrm>
            <a:off x="7505352" y="3270441"/>
            <a:ext cx="519113" cy="533400"/>
          </a:xfrm>
          <a:custGeom>
            <a:avLst/>
            <a:gdLst>
              <a:gd name="T0" fmla="*/ 189 w 3270"/>
              <a:gd name="T1" fmla="*/ 320 h 3357"/>
              <a:gd name="T2" fmla="*/ 293 w 3270"/>
              <a:gd name="T3" fmla="*/ 1564 h 3357"/>
              <a:gd name="T4" fmla="*/ 824 w 3270"/>
              <a:gd name="T5" fmla="*/ 1460 h 3357"/>
              <a:gd name="T6" fmla="*/ 721 w 3270"/>
              <a:gd name="T7" fmla="*/ 218 h 3357"/>
              <a:gd name="T8" fmla="*/ 1858 w 3270"/>
              <a:gd name="T9" fmla="*/ 199 h 3357"/>
              <a:gd name="T10" fmla="*/ 1369 w 3270"/>
              <a:gd name="T11" fmla="*/ 221 h 3357"/>
              <a:gd name="T12" fmla="*/ 1094 w 3270"/>
              <a:gd name="T13" fmla="*/ 248 h 3357"/>
              <a:gd name="T14" fmla="*/ 1012 w 3270"/>
              <a:gd name="T15" fmla="*/ 1490 h 3357"/>
              <a:gd name="T16" fmla="*/ 1078 w 3270"/>
              <a:gd name="T17" fmla="*/ 1720 h 3357"/>
              <a:gd name="T18" fmla="*/ 1324 w 3270"/>
              <a:gd name="T19" fmla="*/ 2007 h 3357"/>
              <a:gd name="T20" fmla="*/ 1551 w 3270"/>
              <a:gd name="T21" fmla="*/ 2407 h 3357"/>
              <a:gd name="T22" fmla="*/ 1712 w 3270"/>
              <a:gd name="T23" fmla="*/ 2771 h 3357"/>
              <a:gd name="T24" fmla="*/ 1774 w 3270"/>
              <a:gd name="T25" fmla="*/ 2941 h 3357"/>
              <a:gd name="T26" fmla="*/ 1777 w 3270"/>
              <a:gd name="T27" fmla="*/ 3155 h 3357"/>
              <a:gd name="T28" fmla="*/ 1918 w 3270"/>
              <a:gd name="T29" fmla="*/ 3131 h 3357"/>
              <a:gd name="T30" fmla="*/ 2033 w 3270"/>
              <a:gd name="T31" fmla="*/ 2892 h 3357"/>
              <a:gd name="T32" fmla="*/ 1932 w 3270"/>
              <a:gd name="T33" fmla="*/ 2430 h 3357"/>
              <a:gd name="T34" fmla="*/ 1880 w 3270"/>
              <a:gd name="T35" fmla="*/ 2055 h 3357"/>
              <a:gd name="T36" fmla="*/ 2004 w 3270"/>
              <a:gd name="T37" fmla="*/ 1902 h 3357"/>
              <a:gd name="T38" fmla="*/ 2223 w 3270"/>
              <a:gd name="T39" fmla="*/ 1934 h 3357"/>
              <a:gd name="T40" fmla="*/ 2575 w 3270"/>
              <a:gd name="T41" fmla="*/ 1975 h 3357"/>
              <a:gd name="T42" fmla="*/ 2907 w 3270"/>
              <a:gd name="T43" fmla="*/ 1923 h 3357"/>
              <a:gd name="T44" fmla="*/ 3017 w 3270"/>
              <a:gd name="T45" fmla="*/ 1724 h 3357"/>
              <a:gd name="T46" fmla="*/ 2975 w 3270"/>
              <a:gd name="T47" fmla="*/ 1614 h 3357"/>
              <a:gd name="T48" fmla="*/ 3010 w 3270"/>
              <a:gd name="T49" fmla="*/ 1501 h 3357"/>
              <a:gd name="T50" fmla="*/ 3079 w 3270"/>
              <a:gd name="T51" fmla="*/ 1346 h 3357"/>
              <a:gd name="T52" fmla="*/ 2965 w 3270"/>
              <a:gd name="T53" fmla="*/ 1102 h 3357"/>
              <a:gd name="T54" fmla="*/ 3003 w 3270"/>
              <a:gd name="T55" fmla="*/ 981 h 3357"/>
              <a:gd name="T56" fmla="*/ 2966 w 3270"/>
              <a:gd name="T57" fmla="*/ 772 h 3357"/>
              <a:gd name="T58" fmla="*/ 2841 w 3270"/>
              <a:gd name="T59" fmla="*/ 595 h 3357"/>
              <a:gd name="T60" fmla="*/ 2848 w 3270"/>
              <a:gd name="T61" fmla="*/ 448 h 3357"/>
              <a:gd name="T62" fmla="*/ 2624 w 3270"/>
              <a:gd name="T63" fmla="*/ 245 h 3357"/>
              <a:gd name="T64" fmla="*/ 2234 w 3270"/>
              <a:gd name="T65" fmla="*/ 0 h 3357"/>
              <a:gd name="T66" fmla="*/ 2731 w 3270"/>
              <a:gd name="T67" fmla="*/ 83 h 3357"/>
              <a:gd name="T68" fmla="*/ 3014 w 3270"/>
              <a:gd name="T69" fmla="*/ 344 h 3357"/>
              <a:gd name="T70" fmla="*/ 3112 w 3270"/>
              <a:gd name="T71" fmla="*/ 647 h 3357"/>
              <a:gd name="T72" fmla="*/ 3200 w 3270"/>
              <a:gd name="T73" fmla="*/ 934 h 3357"/>
              <a:gd name="T74" fmla="*/ 3261 w 3270"/>
              <a:gd name="T75" fmla="*/ 1258 h 3357"/>
              <a:gd name="T76" fmla="*/ 3195 w 3270"/>
              <a:gd name="T77" fmla="*/ 1571 h 3357"/>
              <a:gd name="T78" fmla="*/ 3206 w 3270"/>
              <a:gd name="T79" fmla="*/ 1819 h 3357"/>
              <a:gd name="T80" fmla="*/ 3013 w 3270"/>
              <a:gd name="T81" fmla="*/ 2081 h 3357"/>
              <a:gd name="T82" fmla="*/ 2524 w 3270"/>
              <a:gd name="T83" fmla="*/ 2162 h 3357"/>
              <a:gd name="T84" fmla="*/ 2229 w 3270"/>
              <a:gd name="T85" fmla="*/ 2127 h 3357"/>
              <a:gd name="T86" fmla="*/ 2066 w 3270"/>
              <a:gd name="T87" fmla="*/ 2107 h 3357"/>
              <a:gd name="T88" fmla="*/ 2097 w 3270"/>
              <a:gd name="T89" fmla="*/ 2308 h 3357"/>
              <a:gd name="T90" fmla="*/ 2217 w 3270"/>
              <a:gd name="T91" fmla="*/ 2778 h 3357"/>
              <a:gd name="T92" fmla="*/ 2136 w 3270"/>
              <a:gd name="T93" fmla="*/ 3184 h 3357"/>
              <a:gd name="T94" fmla="*/ 1888 w 3270"/>
              <a:gd name="T95" fmla="*/ 3344 h 3357"/>
              <a:gd name="T96" fmla="*/ 1689 w 3270"/>
              <a:gd name="T97" fmla="*/ 3334 h 3357"/>
              <a:gd name="T98" fmla="*/ 1579 w 3270"/>
              <a:gd name="T99" fmla="*/ 3106 h 3357"/>
              <a:gd name="T100" fmla="*/ 1531 w 3270"/>
              <a:gd name="T101" fmla="*/ 2827 h 3357"/>
              <a:gd name="T102" fmla="*/ 1313 w 3270"/>
              <a:gd name="T103" fmla="*/ 2356 h 3357"/>
              <a:gd name="T104" fmla="*/ 1043 w 3270"/>
              <a:gd name="T105" fmla="*/ 1962 h 3357"/>
              <a:gd name="T106" fmla="*/ 880 w 3270"/>
              <a:gd name="T107" fmla="*/ 1757 h 3357"/>
              <a:gd name="T108" fmla="*/ 208 w 3270"/>
              <a:gd name="T109" fmla="*/ 1740 h 3357"/>
              <a:gd name="T110" fmla="*/ 3 w 3270"/>
              <a:gd name="T111" fmla="*/ 1503 h 3357"/>
              <a:gd name="T112" fmla="*/ 100 w 3270"/>
              <a:gd name="T113" fmla="*/ 99 h 3357"/>
              <a:gd name="T114" fmla="*/ 794 w 3270"/>
              <a:gd name="T115" fmla="*/ 36 h 3357"/>
              <a:gd name="T116" fmla="*/ 1124 w 3270"/>
              <a:gd name="T117" fmla="*/ 53 h 3357"/>
              <a:gd name="T118" fmla="*/ 1508 w 3270"/>
              <a:gd name="T119" fmla="*/ 21 h 3357"/>
              <a:gd name="T120" fmla="*/ 2077 w 3270"/>
              <a:gd name="T121" fmla="*/ 4 h 3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270" h="3357">
                <a:moveTo>
                  <a:pt x="293" y="218"/>
                </a:moveTo>
                <a:lnTo>
                  <a:pt x="269" y="221"/>
                </a:lnTo>
                <a:lnTo>
                  <a:pt x="248" y="228"/>
                </a:lnTo>
                <a:lnTo>
                  <a:pt x="228" y="240"/>
                </a:lnTo>
                <a:lnTo>
                  <a:pt x="212" y="255"/>
                </a:lnTo>
                <a:lnTo>
                  <a:pt x="200" y="275"/>
                </a:lnTo>
                <a:lnTo>
                  <a:pt x="192" y="296"/>
                </a:lnTo>
                <a:lnTo>
                  <a:pt x="189" y="320"/>
                </a:lnTo>
                <a:lnTo>
                  <a:pt x="189" y="1460"/>
                </a:lnTo>
                <a:lnTo>
                  <a:pt x="192" y="1484"/>
                </a:lnTo>
                <a:lnTo>
                  <a:pt x="200" y="1505"/>
                </a:lnTo>
                <a:lnTo>
                  <a:pt x="212" y="1525"/>
                </a:lnTo>
                <a:lnTo>
                  <a:pt x="228" y="1541"/>
                </a:lnTo>
                <a:lnTo>
                  <a:pt x="247" y="1553"/>
                </a:lnTo>
                <a:lnTo>
                  <a:pt x="268" y="1560"/>
                </a:lnTo>
                <a:lnTo>
                  <a:pt x="293" y="1564"/>
                </a:lnTo>
                <a:lnTo>
                  <a:pt x="721" y="1564"/>
                </a:lnTo>
                <a:lnTo>
                  <a:pt x="745" y="1560"/>
                </a:lnTo>
                <a:lnTo>
                  <a:pt x="766" y="1553"/>
                </a:lnTo>
                <a:lnTo>
                  <a:pt x="786" y="1541"/>
                </a:lnTo>
                <a:lnTo>
                  <a:pt x="801" y="1525"/>
                </a:lnTo>
                <a:lnTo>
                  <a:pt x="813" y="1506"/>
                </a:lnTo>
                <a:lnTo>
                  <a:pt x="822" y="1485"/>
                </a:lnTo>
                <a:lnTo>
                  <a:pt x="824" y="1460"/>
                </a:lnTo>
                <a:lnTo>
                  <a:pt x="824" y="320"/>
                </a:lnTo>
                <a:lnTo>
                  <a:pt x="822" y="296"/>
                </a:lnTo>
                <a:lnTo>
                  <a:pt x="813" y="275"/>
                </a:lnTo>
                <a:lnTo>
                  <a:pt x="801" y="256"/>
                </a:lnTo>
                <a:lnTo>
                  <a:pt x="786" y="240"/>
                </a:lnTo>
                <a:lnTo>
                  <a:pt x="766" y="228"/>
                </a:lnTo>
                <a:lnTo>
                  <a:pt x="745" y="221"/>
                </a:lnTo>
                <a:lnTo>
                  <a:pt x="721" y="218"/>
                </a:lnTo>
                <a:lnTo>
                  <a:pt x="293" y="218"/>
                </a:lnTo>
                <a:close/>
                <a:moveTo>
                  <a:pt x="2226" y="190"/>
                </a:moveTo>
                <a:lnTo>
                  <a:pt x="2156" y="191"/>
                </a:lnTo>
                <a:lnTo>
                  <a:pt x="2082" y="195"/>
                </a:lnTo>
                <a:lnTo>
                  <a:pt x="2003" y="200"/>
                </a:lnTo>
                <a:lnTo>
                  <a:pt x="1994" y="200"/>
                </a:lnTo>
                <a:lnTo>
                  <a:pt x="1926" y="199"/>
                </a:lnTo>
                <a:lnTo>
                  <a:pt x="1858" y="199"/>
                </a:lnTo>
                <a:lnTo>
                  <a:pt x="1792" y="200"/>
                </a:lnTo>
                <a:lnTo>
                  <a:pt x="1725" y="201"/>
                </a:lnTo>
                <a:lnTo>
                  <a:pt x="1661" y="203"/>
                </a:lnTo>
                <a:lnTo>
                  <a:pt x="1597" y="206"/>
                </a:lnTo>
                <a:lnTo>
                  <a:pt x="1537" y="209"/>
                </a:lnTo>
                <a:lnTo>
                  <a:pt x="1477" y="214"/>
                </a:lnTo>
                <a:lnTo>
                  <a:pt x="1421" y="217"/>
                </a:lnTo>
                <a:lnTo>
                  <a:pt x="1369" y="221"/>
                </a:lnTo>
                <a:lnTo>
                  <a:pt x="1319" y="225"/>
                </a:lnTo>
                <a:lnTo>
                  <a:pt x="1273" y="229"/>
                </a:lnTo>
                <a:lnTo>
                  <a:pt x="1231" y="233"/>
                </a:lnTo>
                <a:lnTo>
                  <a:pt x="1193" y="237"/>
                </a:lnTo>
                <a:lnTo>
                  <a:pt x="1160" y="240"/>
                </a:lnTo>
                <a:lnTo>
                  <a:pt x="1133" y="243"/>
                </a:lnTo>
                <a:lnTo>
                  <a:pt x="1110" y="246"/>
                </a:lnTo>
                <a:lnTo>
                  <a:pt x="1094" y="248"/>
                </a:lnTo>
                <a:lnTo>
                  <a:pt x="1084" y="249"/>
                </a:lnTo>
                <a:lnTo>
                  <a:pt x="1079" y="250"/>
                </a:lnTo>
                <a:lnTo>
                  <a:pt x="1078" y="250"/>
                </a:lnTo>
                <a:lnTo>
                  <a:pt x="1008" y="258"/>
                </a:lnTo>
                <a:lnTo>
                  <a:pt x="1012" y="289"/>
                </a:lnTo>
                <a:lnTo>
                  <a:pt x="1014" y="320"/>
                </a:lnTo>
                <a:lnTo>
                  <a:pt x="1014" y="1460"/>
                </a:lnTo>
                <a:lnTo>
                  <a:pt x="1012" y="1490"/>
                </a:lnTo>
                <a:lnTo>
                  <a:pt x="1008" y="1520"/>
                </a:lnTo>
                <a:lnTo>
                  <a:pt x="1001" y="1547"/>
                </a:lnTo>
                <a:lnTo>
                  <a:pt x="1007" y="1568"/>
                </a:lnTo>
                <a:lnTo>
                  <a:pt x="1015" y="1592"/>
                </a:lnTo>
                <a:lnTo>
                  <a:pt x="1026" y="1621"/>
                </a:lnTo>
                <a:lnTo>
                  <a:pt x="1040" y="1651"/>
                </a:lnTo>
                <a:lnTo>
                  <a:pt x="1057" y="1685"/>
                </a:lnTo>
                <a:lnTo>
                  <a:pt x="1078" y="1720"/>
                </a:lnTo>
                <a:lnTo>
                  <a:pt x="1103" y="1755"/>
                </a:lnTo>
                <a:lnTo>
                  <a:pt x="1132" y="1788"/>
                </a:lnTo>
                <a:lnTo>
                  <a:pt x="1164" y="1816"/>
                </a:lnTo>
                <a:lnTo>
                  <a:pt x="1196" y="1847"/>
                </a:lnTo>
                <a:lnTo>
                  <a:pt x="1229" y="1883"/>
                </a:lnTo>
                <a:lnTo>
                  <a:pt x="1261" y="1922"/>
                </a:lnTo>
                <a:lnTo>
                  <a:pt x="1292" y="1963"/>
                </a:lnTo>
                <a:lnTo>
                  <a:pt x="1324" y="2007"/>
                </a:lnTo>
                <a:lnTo>
                  <a:pt x="1355" y="2053"/>
                </a:lnTo>
                <a:lnTo>
                  <a:pt x="1385" y="2101"/>
                </a:lnTo>
                <a:lnTo>
                  <a:pt x="1415" y="2151"/>
                </a:lnTo>
                <a:lnTo>
                  <a:pt x="1444" y="2201"/>
                </a:lnTo>
                <a:lnTo>
                  <a:pt x="1472" y="2252"/>
                </a:lnTo>
                <a:lnTo>
                  <a:pt x="1499" y="2304"/>
                </a:lnTo>
                <a:lnTo>
                  <a:pt x="1526" y="2356"/>
                </a:lnTo>
                <a:lnTo>
                  <a:pt x="1551" y="2407"/>
                </a:lnTo>
                <a:lnTo>
                  <a:pt x="1576" y="2458"/>
                </a:lnTo>
                <a:lnTo>
                  <a:pt x="1599" y="2509"/>
                </a:lnTo>
                <a:lnTo>
                  <a:pt x="1622" y="2557"/>
                </a:lnTo>
                <a:lnTo>
                  <a:pt x="1642" y="2605"/>
                </a:lnTo>
                <a:lnTo>
                  <a:pt x="1662" y="2650"/>
                </a:lnTo>
                <a:lnTo>
                  <a:pt x="1680" y="2693"/>
                </a:lnTo>
                <a:lnTo>
                  <a:pt x="1697" y="2733"/>
                </a:lnTo>
                <a:lnTo>
                  <a:pt x="1712" y="2771"/>
                </a:lnTo>
                <a:lnTo>
                  <a:pt x="1726" y="2804"/>
                </a:lnTo>
                <a:lnTo>
                  <a:pt x="1737" y="2834"/>
                </a:lnTo>
                <a:lnTo>
                  <a:pt x="1748" y="2861"/>
                </a:lnTo>
                <a:lnTo>
                  <a:pt x="1756" y="2882"/>
                </a:lnTo>
                <a:lnTo>
                  <a:pt x="1763" y="2899"/>
                </a:lnTo>
                <a:lnTo>
                  <a:pt x="1767" y="2912"/>
                </a:lnTo>
                <a:lnTo>
                  <a:pt x="1769" y="2918"/>
                </a:lnTo>
                <a:lnTo>
                  <a:pt x="1774" y="2941"/>
                </a:lnTo>
                <a:lnTo>
                  <a:pt x="1773" y="2965"/>
                </a:lnTo>
                <a:lnTo>
                  <a:pt x="1770" y="2995"/>
                </a:lnTo>
                <a:lnTo>
                  <a:pt x="1767" y="3026"/>
                </a:lnTo>
                <a:lnTo>
                  <a:pt x="1766" y="3057"/>
                </a:lnTo>
                <a:lnTo>
                  <a:pt x="1767" y="3086"/>
                </a:lnTo>
                <a:lnTo>
                  <a:pt x="1769" y="3113"/>
                </a:lnTo>
                <a:lnTo>
                  <a:pt x="1772" y="3136"/>
                </a:lnTo>
                <a:lnTo>
                  <a:pt x="1777" y="3155"/>
                </a:lnTo>
                <a:lnTo>
                  <a:pt x="1782" y="3168"/>
                </a:lnTo>
                <a:lnTo>
                  <a:pt x="1796" y="3168"/>
                </a:lnTo>
                <a:lnTo>
                  <a:pt x="1812" y="3166"/>
                </a:lnTo>
                <a:lnTo>
                  <a:pt x="1830" y="3164"/>
                </a:lnTo>
                <a:lnTo>
                  <a:pt x="1852" y="3159"/>
                </a:lnTo>
                <a:lnTo>
                  <a:pt x="1873" y="3152"/>
                </a:lnTo>
                <a:lnTo>
                  <a:pt x="1896" y="3142"/>
                </a:lnTo>
                <a:lnTo>
                  <a:pt x="1918" y="3131"/>
                </a:lnTo>
                <a:lnTo>
                  <a:pt x="1941" y="3116"/>
                </a:lnTo>
                <a:lnTo>
                  <a:pt x="1961" y="3096"/>
                </a:lnTo>
                <a:lnTo>
                  <a:pt x="1981" y="3074"/>
                </a:lnTo>
                <a:lnTo>
                  <a:pt x="1999" y="3044"/>
                </a:lnTo>
                <a:lnTo>
                  <a:pt x="2013" y="3012"/>
                </a:lnTo>
                <a:lnTo>
                  <a:pt x="2023" y="2976"/>
                </a:lnTo>
                <a:lnTo>
                  <a:pt x="2030" y="2936"/>
                </a:lnTo>
                <a:lnTo>
                  <a:pt x="2033" y="2892"/>
                </a:lnTo>
                <a:lnTo>
                  <a:pt x="2032" y="2845"/>
                </a:lnTo>
                <a:lnTo>
                  <a:pt x="2028" y="2795"/>
                </a:lnTo>
                <a:lnTo>
                  <a:pt x="2020" y="2742"/>
                </a:lnTo>
                <a:lnTo>
                  <a:pt x="2007" y="2685"/>
                </a:lnTo>
                <a:lnTo>
                  <a:pt x="1992" y="2626"/>
                </a:lnTo>
                <a:lnTo>
                  <a:pt x="1973" y="2563"/>
                </a:lnTo>
                <a:lnTo>
                  <a:pt x="1950" y="2494"/>
                </a:lnTo>
                <a:lnTo>
                  <a:pt x="1932" y="2430"/>
                </a:lnTo>
                <a:lnTo>
                  <a:pt x="1915" y="2368"/>
                </a:lnTo>
                <a:lnTo>
                  <a:pt x="1901" y="2312"/>
                </a:lnTo>
                <a:lnTo>
                  <a:pt x="1891" y="2260"/>
                </a:lnTo>
                <a:lnTo>
                  <a:pt x="1883" y="2211"/>
                </a:lnTo>
                <a:lnTo>
                  <a:pt x="1877" y="2167"/>
                </a:lnTo>
                <a:lnTo>
                  <a:pt x="1875" y="2126"/>
                </a:lnTo>
                <a:lnTo>
                  <a:pt x="1876" y="2088"/>
                </a:lnTo>
                <a:lnTo>
                  <a:pt x="1880" y="2055"/>
                </a:lnTo>
                <a:lnTo>
                  <a:pt x="1886" y="2025"/>
                </a:lnTo>
                <a:lnTo>
                  <a:pt x="1895" y="1998"/>
                </a:lnTo>
                <a:lnTo>
                  <a:pt x="1906" y="1974"/>
                </a:lnTo>
                <a:lnTo>
                  <a:pt x="1920" y="1953"/>
                </a:lnTo>
                <a:lnTo>
                  <a:pt x="1938" y="1935"/>
                </a:lnTo>
                <a:lnTo>
                  <a:pt x="1959" y="1919"/>
                </a:lnTo>
                <a:lnTo>
                  <a:pt x="1981" y="1909"/>
                </a:lnTo>
                <a:lnTo>
                  <a:pt x="2004" y="1902"/>
                </a:lnTo>
                <a:lnTo>
                  <a:pt x="2027" y="1899"/>
                </a:lnTo>
                <a:lnTo>
                  <a:pt x="2049" y="1899"/>
                </a:lnTo>
                <a:lnTo>
                  <a:pt x="2071" y="1902"/>
                </a:lnTo>
                <a:lnTo>
                  <a:pt x="2091" y="1908"/>
                </a:lnTo>
                <a:lnTo>
                  <a:pt x="2154" y="1921"/>
                </a:lnTo>
                <a:lnTo>
                  <a:pt x="2214" y="1932"/>
                </a:lnTo>
                <a:lnTo>
                  <a:pt x="2219" y="1933"/>
                </a:lnTo>
                <a:lnTo>
                  <a:pt x="2223" y="1934"/>
                </a:lnTo>
                <a:lnTo>
                  <a:pt x="2260" y="1941"/>
                </a:lnTo>
                <a:lnTo>
                  <a:pt x="2301" y="1950"/>
                </a:lnTo>
                <a:lnTo>
                  <a:pt x="2343" y="1956"/>
                </a:lnTo>
                <a:lnTo>
                  <a:pt x="2388" y="1962"/>
                </a:lnTo>
                <a:lnTo>
                  <a:pt x="2433" y="1967"/>
                </a:lnTo>
                <a:lnTo>
                  <a:pt x="2480" y="1970"/>
                </a:lnTo>
                <a:lnTo>
                  <a:pt x="2527" y="1973"/>
                </a:lnTo>
                <a:lnTo>
                  <a:pt x="2575" y="1975"/>
                </a:lnTo>
                <a:lnTo>
                  <a:pt x="2622" y="1975"/>
                </a:lnTo>
                <a:lnTo>
                  <a:pt x="2668" y="1973"/>
                </a:lnTo>
                <a:lnTo>
                  <a:pt x="2713" y="1970"/>
                </a:lnTo>
                <a:lnTo>
                  <a:pt x="2757" y="1965"/>
                </a:lnTo>
                <a:lnTo>
                  <a:pt x="2799" y="1958"/>
                </a:lnTo>
                <a:lnTo>
                  <a:pt x="2838" y="1949"/>
                </a:lnTo>
                <a:lnTo>
                  <a:pt x="2874" y="1937"/>
                </a:lnTo>
                <a:lnTo>
                  <a:pt x="2907" y="1923"/>
                </a:lnTo>
                <a:lnTo>
                  <a:pt x="2935" y="1907"/>
                </a:lnTo>
                <a:lnTo>
                  <a:pt x="2960" y="1887"/>
                </a:lnTo>
                <a:lnTo>
                  <a:pt x="2982" y="1865"/>
                </a:lnTo>
                <a:lnTo>
                  <a:pt x="2999" y="1839"/>
                </a:lnTo>
                <a:lnTo>
                  <a:pt x="3011" y="1814"/>
                </a:lnTo>
                <a:lnTo>
                  <a:pt x="3018" y="1785"/>
                </a:lnTo>
                <a:lnTo>
                  <a:pt x="3020" y="1756"/>
                </a:lnTo>
                <a:lnTo>
                  <a:pt x="3017" y="1724"/>
                </a:lnTo>
                <a:lnTo>
                  <a:pt x="3013" y="1701"/>
                </a:lnTo>
                <a:lnTo>
                  <a:pt x="3007" y="1682"/>
                </a:lnTo>
                <a:lnTo>
                  <a:pt x="3001" y="1666"/>
                </a:lnTo>
                <a:lnTo>
                  <a:pt x="2995" y="1651"/>
                </a:lnTo>
                <a:lnTo>
                  <a:pt x="2990" y="1641"/>
                </a:lnTo>
                <a:lnTo>
                  <a:pt x="2986" y="1634"/>
                </a:lnTo>
                <a:lnTo>
                  <a:pt x="2985" y="1632"/>
                </a:lnTo>
                <a:lnTo>
                  <a:pt x="2975" y="1614"/>
                </a:lnTo>
                <a:lnTo>
                  <a:pt x="2970" y="1595"/>
                </a:lnTo>
                <a:lnTo>
                  <a:pt x="2969" y="1577"/>
                </a:lnTo>
                <a:lnTo>
                  <a:pt x="2971" y="1558"/>
                </a:lnTo>
                <a:lnTo>
                  <a:pt x="2977" y="1541"/>
                </a:lnTo>
                <a:lnTo>
                  <a:pt x="2987" y="1525"/>
                </a:lnTo>
                <a:lnTo>
                  <a:pt x="3000" y="1510"/>
                </a:lnTo>
                <a:lnTo>
                  <a:pt x="3004" y="1507"/>
                </a:lnTo>
                <a:lnTo>
                  <a:pt x="3010" y="1501"/>
                </a:lnTo>
                <a:lnTo>
                  <a:pt x="3019" y="1491"/>
                </a:lnTo>
                <a:lnTo>
                  <a:pt x="3030" y="1478"/>
                </a:lnTo>
                <a:lnTo>
                  <a:pt x="3041" y="1461"/>
                </a:lnTo>
                <a:lnTo>
                  <a:pt x="3052" y="1442"/>
                </a:lnTo>
                <a:lnTo>
                  <a:pt x="3062" y="1422"/>
                </a:lnTo>
                <a:lnTo>
                  <a:pt x="3070" y="1398"/>
                </a:lnTo>
                <a:lnTo>
                  <a:pt x="3077" y="1373"/>
                </a:lnTo>
                <a:lnTo>
                  <a:pt x="3079" y="1346"/>
                </a:lnTo>
                <a:lnTo>
                  <a:pt x="3077" y="1308"/>
                </a:lnTo>
                <a:lnTo>
                  <a:pt x="3066" y="1271"/>
                </a:lnTo>
                <a:lnTo>
                  <a:pt x="3049" y="1234"/>
                </a:lnTo>
                <a:lnTo>
                  <a:pt x="3023" y="1196"/>
                </a:lnTo>
                <a:lnTo>
                  <a:pt x="2991" y="1157"/>
                </a:lnTo>
                <a:lnTo>
                  <a:pt x="2978" y="1141"/>
                </a:lnTo>
                <a:lnTo>
                  <a:pt x="2969" y="1122"/>
                </a:lnTo>
                <a:lnTo>
                  <a:pt x="2965" y="1102"/>
                </a:lnTo>
                <a:lnTo>
                  <a:pt x="2965" y="1082"/>
                </a:lnTo>
                <a:lnTo>
                  <a:pt x="2969" y="1062"/>
                </a:lnTo>
                <a:lnTo>
                  <a:pt x="2978" y="1043"/>
                </a:lnTo>
                <a:lnTo>
                  <a:pt x="2981" y="1037"/>
                </a:lnTo>
                <a:lnTo>
                  <a:pt x="2987" y="1027"/>
                </a:lnTo>
                <a:lnTo>
                  <a:pt x="2992" y="1015"/>
                </a:lnTo>
                <a:lnTo>
                  <a:pt x="2998" y="999"/>
                </a:lnTo>
                <a:lnTo>
                  <a:pt x="3003" y="981"/>
                </a:lnTo>
                <a:lnTo>
                  <a:pt x="3007" y="960"/>
                </a:lnTo>
                <a:lnTo>
                  <a:pt x="3010" y="938"/>
                </a:lnTo>
                <a:lnTo>
                  <a:pt x="3011" y="913"/>
                </a:lnTo>
                <a:lnTo>
                  <a:pt x="3010" y="886"/>
                </a:lnTo>
                <a:lnTo>
                  <a:pt x="3005" y="860"/>
                </a:lnTo>
                <a:lnTo>
                  <a:pt x="2997" y="831"/>
                </a:lnTo>
                <a:lnTo>
                  <a:pt x="2984" y="802"/>
                </a:lnTo>
                <a:lnTo>
                  <a:pt x="2966" y="772"/>
                </a:lnTo>
                <a:lnTo>
                  <a:pt x="2944" y="743"/>
                </a:lnTo>
                <a:lnTo>
                  <a:pt x="2914" y="713"/>
                </a:lnTo>
                <a:lnTo>
                  <a:pt x="2879" y="683"/>
                </a:lnTo>
                <a:lnTo>
                  <a:pt x="2864" y="669"/>
                </a:lnTo>
                <a:lnTo>
                  <a:pt x="2852" y="653"/>
                </a:lnTo>
                <a:lnTo>
                  <a:pt x="2844" y="634"/>
                </a:lnTo>
                <a:lnTo>
                  <a:pt x="2840" y="615"/>
                </a:lnTo>
                <a:lnTo>
                  <a:pt x="2841" y="595"/>
                </a:lnTo>
                <a:lnTo>
                  <a:pt x="2846" y="576"/>
                </a:lnTo>
                <a:lnTo>
                  <a:pt x="2847" y="570"/>
                </a:lnTo>
                <a:lnTo>
                  <a:pt x="2851" y="559"/>
                </a:lnTo>
                <a:lnTo>
                  <a:pt x="2853" y="543"/>
                </a:lnTo>
                <a:lnTo>
                  <a:pt x="2855" y="524"/>
                </a:lnTo>
                <a:lnTo>
                  <a:pt x="2856" y="502"/>
                </a:lnTo>
                <a:lnTo>
                  <a:pt x="2854" y="476"/>
                </a:lnTo>
                <a:lnTo>
                  <a:pt x="2848" y="448"/>
                </a:lnTo>
                <a:lnTo>
                  <a:pt x="2840" y="421"/>
                </a:lnTo>
                <a:lnTo>
                  <a:pt x="2826" y="391"/>
                </a:lnTo>
                <a:lnTo>
                  <a:pt x="2805" y="362"/>
                </a:lnTo>
                <a:lnTo>
                  <a:pt x="2780" y="334"/>
                </a:lnTo>
                <a:lnTo>
                  <a:pt x="2748" y="308"/>
                </a:lnTo>
                <a:lnTo>
                  <a:pt x="2712" y="285"/>
                </a:lnTo>
                <a:lnTo>
                  <a:pt x="2670" y="264"/>
                </a:lnTo>
                <a:lnTo>
                  <a:pt x="2624" y="245"/>
                </a:lnTo>
                <a:lnTo>
                  <a:pt x="2573" y="229"/>
                </a:lnTo>
                <a:lnTo>
                  <a:pt x="2516" y="216"/>
                </a:lnTo>
                <a:lnTo>
                  <a:pt x="2467" y="206"/>
                </a:lnTo>
                <a:lnTo>
                  <a:pt x="2413" y="199"/>
                </a:lnTo>
                <a:lnTo>
                  <a:pt x="2354" y="194"/>
                </a:lnTo>
                <a:lnTo>
                  <a:pt x="2292" y="191"/>
                </a:lnTo>
                <a:lnTo>
                  <a:pt x="2226" y="190"/>
                </a:lnTo>
                <a:close/>
                <a:moveTo>
                  <a:pt x="2234" y="0"/>
                </a:moveTo>
                <a:lnTo>
                  <a:pt x="2306" y="1"/>
                </a:lnTo>
                <a:lnTo>
                  <a:pt x="2375" y="5"/>
                </a:lnTo>
                <a:lnTo>
                  <a:pt x="2439" y="10"/>
                </a:lnTo>
                <a:lnTo>
                  <a:pt x="2500" y="18"/>
                </a:lnTo>
                <a:lnTo>
                  <a:pt x="2556" y="30"/>
                </a:lnTo>
                <a:lnTo>
                  <a:pt x="2618" y="44"/>
                </a:lnTo>
                <a:lnTo>
                  <a:pt x="2677" y="62"/>
                </a:lnTo>
                <a:lnTo>
                  <a:pt x="2731" y="83"/>
                </a:lnTo>
                <a:lnTo>
                  <a:pt x="2781" y="106"/>
                </a:lnTo>
                <a:lnTo>
                  <a:pt x="2827" y="132"/>
                </a:lnTo>
                <a:lnTo>
                  <a:pt x="2869" y="160"/>
                </a:lnTo>
                <a:lnTo>
                  <a:pt x="2907" y="191"/>
                </a:lnTo>
                <a:lnTo>
                  <a:pt x="2940" y="226"/>
                </a:lnTo>
                <a:lnTo>
                  <a:pt x="2968" y="262"/>
                </a:lnTo>
                <a:lnTo>
                  <a:pt x="2994" y="301"/>
                </a:lnTo>
                <a:lnTo>
                  <a:pt x="3014" y="344"/>
                </a:lnTo>
                <a:lnTo>
                  <a:pt x="3030" y="387"/>
                </a:lnTo>
                <a:lnTo>
                  <a:pt x="3039" y="429"/>
                </a:lnTo>
                <a:lnTo>
                  <a:pt x="3044" y="469"/>
                </a:lnTo>
                <a:lnTo>
                  <a:pt x="3046" y="507"/>
                </a:lnTo>
                <a:lnTo>
                  <a:pt x="3044" y="540"/>
                </a:lnTo>
                <a:lnTo>
                  <a:pt x="3041" y="570"/>
                </a:lnTo>
                <a:lnTo>
                  <a:pt x="3080" y="608"/>
                </a:lnTo>
                <a:lnTo>
                  <a:pt x="3112" y="647"/>
                </a:lnTo>
                <a:lnTo>
                  <a:pt x="3138" y="685"/>
                </a:lnTo>
                <a:lnTo>
                  <a:pt x="3159" y="724"/>
                </a:lnTo>
                <a:lnTo>
                  <a:pt x="3175" y="762"/>
                </a:lnTo>
                <a:lnTo>
                  <a:pt x="3187" y="800"/>
                </a:lnTo>
                <a:lnTo>
                  <a:pt x="3195" y="835"/>
                </a:lnTo>
                <a:lnTo>
                  <a:pt x="3199" y="870"/>
                </a:lnTo>
                <a:lnTo>
                  <a:pt x="3201" y="904"/>
                </a:lnTo>
                <a:lnTo>
                  <a:pt x="3200" y="934"/>
                </a:lnTo>
                <a:lnTo>
                  <a:pt x="3196" y="975"/>
                </a:lnTo>
                <a:lnTo>
                  <a:pt x="3190" y="1012"/>
                </a:lnTo>
                <a:lnTo>
                  <a:pt x="3181" y="1046"/>
                </a:lnTo>
                <a:lnTo>
                  <a:pt x="3171" y="1074"/>
                </a:lnTo>
                <a:lnTo>
                  <a:pt x="3202" y="1119"/>
                </a:lnTo>
                <a:lnTo>
                  <a:pt x="3228" y="1165"/>
                </a:lnTo>
                <a:lnTo>
                  <a:pt x="3247" y="1211"/>
                </a:lnTo>
                <a:lnTo>
                  <a:pt x="3261" y="1258"/>
                </a:lnTo>
                <a:lnTo>
                  <a:pt x="3268" y="1305"/>
                </a:lnTo>
                <a:lnTo>
                  <a:pt x="3270" y="1353"/>
                </a:lnTo>
                <a:lnTo>
                  <a:pt x="3266" y="1398"/>
                </a:lnTo>
                <a:lnTo>
                  <a:pt x="3257" y="1439"/>
                </a:lnTo>
                <a:lnTo>
                  <a:pt x="3244" y="1477"/>
                </a:lnTo>
                <a:lnTo>
                  <a:pt x="3229" y="1513"/>
                </a:lnTo>
                <a:lnTo>
                  <a:pt x="3213" y="1543"/>
                </a:lnTo>
                <a:lnTo>
                  <a:pt x="3195" y="1571"/>
                </a:lnTo>
                <a:lnTo>
                  <a:pt x="3178" y="1595"/>
                </a:lnTo>
                <a:lnTo>
                  <a:pt x="3188" y="1623"/>
                </a:lnTo>
                <a:lnTo>
                  <a:pt x="3197" y="1651"/>
                </a:lnTo>
                <a:lnTo>
                  <a:pt x="3203" y="1683"/>
                </a:lnTo>
                <a:lnTo>
                  <a:pt x="3209" y="1716"/>
                </a:lnTo>
                <a:lnTo>
                  <a:pt x="3211" y="1749"/>
                </a:lnTo>
                <a:lnTo>
                  <a:pt x="3210" y="1783"/>
                </a:lnTo>
                <a:lnTo>
                  <a:pt x="3206" y="1819"/>
                </a:lnTo>
                <a:lnTo>
                  <a:pt x="3198" y="1855"/>
                </a:lnTo>
                <a:lnTo>
                  <a:pt x="3186" y="1890"/>
                </a:lnTo>
                <a:lnTo>
                  <a:pt x="3170" y="1925"/>
                </a:lnTo>
                <a:lnTo>
                  <a:pt x="3148" y="1960"/>
                </a:lnTo>
                <a:lnTo>
                  <a:pt x="3122" y="1993"/>
                </a:lnTo>
                <a:lnTo>
                  <a:pt x="3089" y="2027"/>
                </a:lnTo>
                <a:lnTo>
                  <a:pt x="3053" y="2056"/>
                </a:lnTo>
                <a:lnTo>
                  <a:pt x="3013" y="2081"/>
                </a:lnTo>
                <a:lnTo>
                  <a:pt x="2968" y="2103"/>
                </a:lnTo>
                <a:lnTo>
                  <a:pt x="2918" y="2122"/>
                </a:lnTo>
                <a:lnTo>
                  <a:pt x="2864" y="2137"/>
                </a:lnTo>
                <a:lnTo>
                  <a:pt x="2804" y="2149"/>
                </a:lnTo>
                <a:lnTo>
                  <a:pt x="2741" y="2157"/>
                </a:lnTo>
                <a:lnTo>
                  <a:pt x="2674" y="2162"/>
                </a:lnTo>
                <a:lnTo>
                  <a:pt x="2601" y="2164"/>
                </a:lnTo>
                <a:lnTo>
                  <a:pt x="2524" y="2162"/>
                </a:lnTo>
                <a:lnTo>
                  <a:pt x="2478" y="2159"/>
                </a:lnTo>
                <a:lnTo>
                  <a:pt x="2435" y="2156"/>
                </a:lnTo>
                <a:lnTo>
                  <a:pt x="2393" y="2152"/>
                </a:lnTo>
                <a:lnTo>
                  <a:pt x="2353" y="2147"/>
                </a:lnTo>
                <a:lnTo>
                  <a:pt x="2317" y="2142"/>
                </a:lnTo>
                <a:lnTo>
                  <a:pt x="2284" y="2136"/>
                </a:lnTo>
                <a:lnTo>
                  <a:pt x="2255" y="2132"/>
                </a:lnTo>
                <a:lnTo>
                  <a:pt x="2229" y="2127"/>
                </a:lnTo>
                <a:lnTo>
                  <a:pt x="2209" y="2123"/>
                </a:lnTo>
                <a:lnTo>
                  <a:pt x="2193" y="2120"/>
                </a:lnTo>
                <a:lnTo>
                  <a:pt x="2182" y="2118"/>
                </a:lnTo>
                <a:lnTo>
                  <a:pt x="2178" y="2117"/>
                </a:lnTo>
                <a:lnTo>
                  <a:pt x="2177" y="2117"/>
                </a:lnTo>
                <a:lnTo>
                  <a:pt x="2123" y="2107"/>
                </a:lnTo>
                <a:lnTo>
                  <a:pt x="2066" y="2095"/>
                </a:lnTo>
                <a:lnTo>
                  <a:pt x="2066" y="2107"/>
                </a:lnTo>
                <a:lnTo>
                  <a:pt x="2066" y="2120"/>
                </a:lnTo>
                <a:lnTo>
                  <a:pt x="2067" y="2137"/>
                </a:lnTo>
                <a:lnTo>
                  <a:pt x="2069" y="2158"/>
                </a:lnTo>
                <a:lnTo>
                  <a:pt x="2071" y="2180"/>
                </a:lnTo>
                <a:lnTo>
                  <a:pt x="2075" y="2207"/>
                </a:lnTo>
                <a:lnTo>
                  <a:pt x="2081" y="2237"/>
                </a:lnTo>
                <a:lnTo>
                  <a:pt x="2088" y="2270"/>
                </a:lnTo>
                <a:lnTo>
                  <a:pt x="2097" y="2308"/>
                </a:lnTo>
                <a:lnTo>
                  <a:pt x="2108" y="2350"/>
                </a:lnTo>
                <a:lnTo>
                  <a:pt x="2121" y="2397"/>
                </a:lnTo>
                <a:lnTo>
                  <a:pt x="2136" y="2447"/>
                </a:lnTo>
                <a:lnTo>
                  <a:pt x="2154" y="2503"/>
                </a:lnTo>
                <a:lnTo>
                  <a:pt x="2176" y="2577"/>
                </a:lnTo>
                <a:lnTo>
                  <a:pt x="2195" y="2646"/>
                </a:lnTo>
                <a:lnTo>
                  <a:pt x="2208" y="2713"/>
                </a:lnTo>
                <a:lnTo>
                  <a:pt x="2217" y="2778"/>
                </a:lnTo>
                <a:lnTo>
                  <a:pt x="2222" y="2840"/>
                </a:lnTo>
                <a:lnTo>
                  <a:pt x="2223" y="2898"/>
                </a:lnTo>
                <a:lnTo>
                  <a:pt x="2219" y="2953"/>
                </a:lnTo>
                <a:lnTo>
                  <a:pt x="2211" y="3006"/>
                </a:lnTo>
                <a:lnTo>
                  <a:pt x="2199" y="3055"/>
                </a:lnTo>
                <a:lnTo>
                  <a:pt x="2182" y="3100"/>
                </a:lnTo>
                <a:lnTo>
                  <a:pt x="2161" y="3144"/>
                </a:lnTo>
                <a:lnTo>
                  <a:pt x="2136" y="3184"/>
                </a:lnTo>
                <a:lnTo>
                  <a:pt x="2108" y="3218"/>
                </a:lnTo>
                <a:lnTo>
                  <a:pt x="2078" y="3248"/>
                </a:lnTo>
                <a:lnTo>
                  <a:pt x="2046" y="3273"/>
                </a:lnTo>
                <a:lnTo>
                  <a:pt x="2014" y="3295"/>
                </a:lnTo>
                <a:lnTo>
                  <a:pt x="1982" y="3311"/>
                </a:lnTo>
                <a:lnTo>
                  <a:pt x="1949" y="3325"/>
                </a:lnTo>
                <a:lnTo>
                  <a:pt x="1917" y="3335"/>
                </a:lnTo>
                <a:lnTo>
                  <a:pt x="1888" y="3344"/>
                </a:lnTo>
                <a:lnTo>
                  <a:pt x="1860" y="3350"/>
                </a:lnTo>
                <a:lnTo>
                  <a:pt x="1835" y="3354"/>
                </a:lnTo>
                <a:lnTo>
                  <a:pt x="1811" y="3356"/>
                </a:lnTo>
                <a:lnTo>
                  <a:pt x="1793" y="3357"/>
                </a:lnTo>
                <a:lnTo>
                  <a:pt x="1778" y="3357"/>
                </a:lnTo>
                <a:lnTo>
                  <a:pt x="1747" y="3355"/>
                </a:lnTo>
                <a:lnTo>
                  <a:pt x="1717" y="3347"/>
                </a:lnTo>
                <a:lnTo>
                  <a:pt x="1689" y="3334"/>
                </a:lnTo>
                <a:lnTo>
                  <a:pt x="1665" y="3317"/>
                </a:lnTo>
                <a:lnTo>
                  <a:pt x="1642" y="3296"/>
                </a:lnTo>
                <a:lnTo>
                  <a:pt x="1623" y="3269"/>
                </a:lnTo>
                <a:lnTo>
                  <a:pt x="1608" y="3239"/>
                </a:lnTo>
                <a:lnTo>
                  <a:pt x="1596" y="3208"/>
                </a:lnTo>
                <a:lnTo>
                  <a:pt x="1588" y="3174"/>
                </a:lnTo>
                <a:lnTo>
                  <a:pt x="1582" y="3140"/>
                </a:lnTo>
                <a:lnTo>
                  <a:pt x="1579" y="3106"/>
                </a:lnTo>
                <a:lnTo>
                  <a:pt x="1577" y="3073"/>
                </a:lnTo>
                <a:lnTo>
                  <a:pt x="1578" y="3040"/>
                </a:lnTo>
                <a:lnTo>
                  <a:pt x="1579" y="3011"/>
                </a:lnTo>
                <a:lnTo>
                  <a:pt x="1581" y="2984"/>
                </a:lnTo>
                <a:lnTo>
                  <a:pt x="1583" y="2961"/>
                </a:lnTo>
                <a:lnTo>
                  <a:pt x="1567" y="2921"/>
                </a:lnTo>
                <a:lnTo>
                  <a:pt x="1550" y="2876"/>
                </a:lnTo>
                <a:lnTo>
                  <a:pt x="1531" y="2827"/>
                </a:lnTo>
                <a:lnTo>
                  <a:pt x="1509" y="2775"/>
                </a:lnTo>
                <a:lnTo>
                  <a:pt x="1486" y="2719"/>
                </a:lnTo>
                <a:lnTo>
                  <a:pt x="1460" y="2661"/>
                </a:lnTo>
                <a:lnTo>
                  <a:pt x="1433" y="2601"/>
                </a:lnTo>
                <a:lnTo>
                  <a:pt x="1405" y="2541"/>
                </a:lnTo>
                <a:lnTo>
                  <a:pt x="1375" y="2479"/>
                </a:lnTo>
                <a:lnTo>
                  <a:pt x="1344" y="2417"/>
                </a:lnTo>
                <a:lnTo>
                  <a:pt x="1313" y="2356"/>
                </a:lnTo>
                <a:lnTo>
                  <a:pt x="1280" y="2297"/>
                </a:lnTo>
                <a:lnTo>
                  <a:pt x="1247" y="2239"/>
                </a:lnTo>
                <a:lnTo>
                  <a:pt x="1213" y="2182"/>
                </a:lnTo>
                <a:lnTo>
                  <a:pt x="1180" y="2130"/>
                </a:lnTo>
                <a:lnTo>
                  <a:pt x="1145" y="2081"/>
                </a:lnTo>
                <a:lnTo>
                  <a:pt x="1111" y="2036"/>
                </a:lnTo>
                <a:lnTo>
                  <a:pt x="1077" y="1997"/>
                </a:lnTo>
                <a:lnTo>
                  <a:pt x="1043" y="1962"/>
                </a:lnTo>
                <a:lnTo>
                  <a:pt x="1010" y="1933"/>
                </a:lnTo>
                <a:lnTo>
                  <a:pt x="1006" y="1930"/>
                </a:lnTo>
                <a:lnTo>
                  <a:pt x="1002" y="1927"/>
                </a:lnTo>
                <a:lnTo>
                  <a:pt x="999" y="1924"/>
                </a:lnTo>
                <a:lnTo>
                  <a:pt x="962" y="1882"/>
                </a:lnTo>
                <a:lnTo>
                  <a:pt x="930" y="1840"/>
                </a:lnTo>
                <a:lnTo>
                  <a:pt x="903" y="1798"/>
                </a:lnTo>
                <a:lnTo>
                  <a:pt x="880" y="1757"/>
                </a:lnTo>
                <a:lnTo>
                  <a:pt x="860" y="1717"/>
                </a:lnTo>
                <a:lnTo>
                  <a:pt x="829" y="1732"/>
                </a:lnTo>
                <a:lnTo>
                  <a:pt x="794" y="1743"/>
                </a:lnTo>
                <a:lnTo>
                  <a:pt x="758" y="1750"/>
                </a:lnTo>
                <a:lnTo>
                  <a:pt x="721" y="1752"/>
                </a:lnTo>
                <a:lnTo>
                  <a:pt x="293" y="1752"/>
                </a:lnTo>
                <a:lnTo>
                  <a:pt x="249" y="1749"/>
                </a:lnTo>
                <a:lnTo>
                  <a:pt x="208" y="1740"/>
                </a:lnTo>
                <a:lnTo>
                  <a:pt x="169" y="1725"/>
                </a:lnTo>
                <a:lnTo>
                  <a:pt x="133" y="1706"/>
                </a:lnTo>
                <a:lnTo>
                  <a:pt x="100" y="1680"/>
                </a:lnTo>
                <a:lnTo>
                  <a:pt x="72" y="1651"/>
                </a:lnTo>
                <a:lnTo>
                  <a:pt x="47" y="1620"/>
                </a:lnTo>
                <a:lnTo>
                  <a:pt x="27" y="1583"/>
                </a:lnTo>
                <a:lnTo>
                  <a:pt x="12" y="1544"/>
                </a:lnTo>
                <a:lnTo>
                  <a:pt x="3" y="1503"/>
                </a:lnTo>
                <a:lnTo>
                  <a:pt x="0" y="1460"/>
                </a:lnTo>
                <a:lnTo>
                  <a:pt x="0" y="320"/>
                </a:lnTo>
                <a:lnTo>
                  <a:pt x="3" y="276"/>
                </a:lnTo>
                <a:lnTo>
                  <a:pt x="12" y="235"/>
                </a:lnTo>
                <a:lnTo>
                  <a:pt x="27" y="196"/>
                </a:lnTo>
                <a:lnTo>
                  <a:pt x="47" y="160"/>
                </a:lnTo>
                <a:lnTo>
                  <a:pt x="72" y="128"/>
                </a:lnTo>
                <a:lnTo>
                  <a:pt x="100" y="99"/>
                </a:lnTo>
                <a:lnTo>
                  <a:pt x="133" y="75"/>
                </a:lnTo>
                <a:lnTo>
                  <a:pt x="169" y="54"/>
                </a:lnTo>
                <a:lnTo>
                  <a:pt x="208" y="40"/>
                </a:lnTo>
                <a:lnTo>
                  <a:pt x="249" y="31"/>
                </a:lnTo>
                <a:lnTo>
                  <a:pt x="293" y="28"/>
                </a:lnTo>
                <a:lnTo>
                  <a:pt x="721" y="28"/>
                </a:lnTo>
                <a:lnTo>
                  <a:pt x="758" y="30"/>
                </a:lnTo>
                <a:lnTo>
                  <a:pt x="794" y="36"/>
                </a:lnTo>
                <a:lnTo>
                  <a:pt x="828" y="47"/>
                </a:lnTo>
                <a:lnTo>
                  <a:pt x="860" y="62"/>
                </a:lnTo>
                <a:lnTo>
                  <a:pt x="890" y="81"/>
                </a:lnTo>
                <a:lnTo>
                  <a:pt x="1055" y="61"/>
                </a:lnTo>
                <a:lnTo>
                  <a:pt x="1063" y="60"/>
                </a:lnTo>
                <a:lnTo>
                  <a:pt x="1077" y="58"/>
                </a:lnTo>
                <a:lnTo>
                  <a:pt x="1098" y="56"/>
                </a:lnTo>
                <a:lnTo>
                  <a:pt x="1124" y="53"/>
                </a:lnTo>
                <a:lnTo>
                  <a:pt x="1156" y="49"/>
                </a:lnTo>
                <a:lnTo>
                  <a:pt x="1193" y="45"/>
                </a:lnTo>
                <a:lnTo>
                  <a:pt x="1236" y="41"/>
                </a:lnTo>
                <a:lnTo>
                  <a:pt x="1282" y="37"/>
                </a:lnTo>
                <a:lnTo>
                  <a:pt x="1333" y="33"/>
                </a:lnTo>
                <a:lnTo>
                  <a:pt x="1388" y="29"/>
                </a:lnTo>
                <a:lnTo>
                  <a:pt x="1447" y="25"/>
                </a:lnTo>
                <a:lnTo>
                  <a:pt x="1508" y="21"/>
                </a:lnTo>
                <a:lnTo>
                  <a:pt x="1572" y="17"/>
                </a:lnTo>
                <a:lnTo>
                  <a:pt x="1638" y="14"/>
                </a:lnTo>
                <a:lnTo>
                  <a:pt x="1707" y="11"/>
                </a:lnTo>
                <a:lnTo>
                  <a:pt x="1776" y="10"/>
                </a:lnTo>
                <a:lnTo>
                  <a:pt x="1848" y="9"/>
                </a:lnTo>
                <a:lnTo>
                  <a:pt x="1920" y="9"/>
                </a:lnTo>
                <a:lnTo>
                  <a:pt x="1993" y="9"/>
                </a:lnTo>
                <a:lnTo>
                  <a:pt x="2077" y="4"/>
                </a:lnTo>
                <a:lnTo>
                  <a:pt x="2158" y="1"/>
                </a:lnTo>
                <a:lnTo>
                  <a:pt x="223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42" name="Group 834"/>
          <p:cNvGrpSpPr/>
          <p:nvPr/>
        </p:nvGrpSpPr>
        <p:grpSpPr>
          <a:xfrm>
            <a:off x="6582558" y="3270441"/>
            <a:ext cx="493713" cy="533400"/>
            <a:chOff x="3505200" y="4243388"/>
            <a:chExt cx="493713" cy="533400"/>
          </a:xfrm>
          <a:solidFill>
            <a:srgbClr val="000000"/>
          </a:solidFill>
        </p:grpSpPr>
        <p:sp>
          <p:nvSpPr>
            <p:cNvPr id="2043" name="Freeform 273"/>
            <p:cNvSpPr>
              <a:spLocks/>
            </p:cNvSpPr>
            <p:nvPr/>
          </p:nvSpPr>
          <p:spPr bwMode="auto">
            <a:xfrm>
              <a:off x="3657600" y="4243388"/>
              <a:ext cx="188913" cy="323850"/>
            </a:xfrm>
            <a:custGeom>
              <a:avLst/>
              <a:gdLst>
                <a:gd name="T0" fmla="*/ 597 w 1195"/>
                <a:gd name="T1" fmla="*/ 0 h 2048"/>
                <a:gd name="T2" fmla="*/ 620 w 1195"/>
                <a:gd name="T3" fmla="*/ 2 h 2048"/>
                <a:gd name="T4" fmla="*/ 640 w 1195"/>
                <a:gd name="T5" fmla="*/ 9 h 2048"/>
                <a:gd name="T6" fmla="*/ 657 w 1195"/>
                <a:gd name="T7" fmla="*/ 21 h 2048"/>
                <a:gd name="T8" fmla="*/ 672 w 1195"/>
                <a:gd name="T9" fmla="*/ 35 h 2048"/>
                <a:gd name="T10" fmla="*/ 683 w 1195"/>
                <a:gd name="T11" fmla="*/ 53 h 2048"/>
                <a:gd name="T12" fmla="*/ 690 w 1195"/>
                <a:gd name="T13" fmla="*/ 73 h 2048"/>
                <a:gd name="T14" fmla="*/ 692 w 1195"/>
                <a:gd name="T15" fmla="*/ 94 h 2048"/>
                <a:gd name="T16" fmla="*/ 692 w 1195"/>
                <a:gd name="T17" fmla="*/ 1723 h 2048"/>
                <a:gd name="T18" fmla="*/ 1034 w 1195"/>
                <a:gd name="T19" fmla="*/ 1382 h 2048"/>
                <a:gd name="T20" fmla="*/ 1051 w 1195"/>
                <a:gd name="T21" fmla="*/ 1369 h 2048"/>
                <a:gd name="T22" fmla="*/ 1070 w 1195"/>
                <a:gd name="T23" fmla="*/ 1359 h 2048"/>
                <a:gd name="T24" fmla="*/ 1090 w 1195"/>
                <a:gd name="T25" fmla="*/ 1355 h 2048"/>
                <a:gd name="T26" fmla="*/ 1111 w 1195"/>
                <a:gd name="T27" fmla="*/ 1355 h 2048"/>
                <a:gd name="T28" fmla="*/ 1131 w 1195"/>
                <a:gd name="T29" fmla="*/ 1359 h 2048"/>
                <a:gd name="T30" fmla="*/ 1151 w 1195"/>
                <a:gd name="T31" fmla="*/ 1369 h 2048"/>
                <a:gd name="T32" fmla="*/ 1168 w 1195"/>
                <a:gd name="T33" fmla="*/ 1382 h 2048"/>
                <a:gd name="T34" fmla="*/ 1181 w 1195"/>
                <a:gd name="T35" fmla="*/ 1399 h 2048"/>
                <a:gd name="T36" fmla="*/ 1190 w 1195"/>
                <a:gd name="T37" fmla="*/ 1419 h 2048"/>
                <a:gd name="T38" fmla="*/ 1195 w 1195"/>
                <a:gd name="T39" fmla="*/ 1439 h 2048"/>
                <a:gd name="T40" fmla="*/ 1195 w 1195"/>
                <a:gd name="T41" fmla="*/ 1460 h 2048"/>
                <a:gd name="T42" fmla="*/ 1190 w 1195"/>
                <a:gd name="T43" fmla="*/ 1480 h 2048"/>
                <a:gd name="T44" fmla="*/ 1181 w 1195"/>
                <a:gd name="T45" fmla="*/ 1500 h 2048"/>
                <a:gd name="T46" fmla="*/ 1168 w 1195"/>
                <a:gd name="T47" fmla="*/ 1516 h 2048"/>
                <a:gd name="T48" fmla="*/ 665 w 1195"/>
                <a:gd name="T49" fmla="*/ 2019 h 2048"/>
                <a:gd name="T50" fmla="*/ 649 w 1195"/>
                <a:gd name="T51" fmla="*/ 2031 h 2048"/>
                <a:gd name="T52" fmla="*/ 633 w 1195"/>
                <a:gd name="T53" fmla="*/ 2040 h 2048"/>
                <a:gd name="T54" fmla="*/ 615 w 1195"/>
                <a:gd name="T55" fmla="*/ 2046 h 2048"/>
                <a:gd name="T56" fmla="*/ 597 w 1195"/>
                <a:gd name="T57" fmla="*/ 2048 h 2048"/>
                <a:gd name="T58" fmla="*/ 580 w 1195"/>
                <a:gd name="T59" fmla="*/ 2046 h 2048"/>
                <a:gd name="T60" fmla="*/ 562 w 1195"/>
                <a:gd name="T61" fmla="*/ 2040 h 2048"/>
                <a:gd name="T62" fmla="*/ 546 w 1195"/>
                <a:gd name="T63" fmla="*/ 2031 h 2048"/>
                <a:gd name="T64" fmla="*/ 531 w 1195"/>
                <a:gd name="T65" fmla="*/ 2019 h 2048"/>
                <a:gd name="T66" fmla="*/ 28 w 1195"/>
                <a:gd name="T67" fmla="*/ 1516 h 2048"/>
                <a:gd name="T68" fmla="*/ 14 w 1195"/>
                <a:gd name="T69" fmla="*/ 1500 h 2048"/>
                <a:gd name="T70" fmla="*/ 4 w 1195"/>
                <a:gd name="T71" fmla="*/ 1480 h 2048"/>
                <a:gd name="T72" fmla="*/ 0 w 1195"/>
                <a:gd name="T73" fmla="*/ 1460 h 2048"/>
                <a:gd name="T74" fmla="*/ 0 w 1195"/>
                <a:gd name="T75" fmla="*/ 1439 h 2048"/>
                <a:gd name="T76" fmla="*/ 4 w 1195"/>
                <a:gd name="T77" fmla="*/ 1419 h 2048"/>
                <a:gd name="T78" fmla="*/ 14 w 1195"/>
                <a:gd name="T79" fmla="*/ 1399 h 2048"/>
                <a:gd name="T80" fmla="*/ 28 w 1195"/>
                <a:gd name="T81" fmla="*/ 1382 h 2048"/>
                <a:gd name="T82" fmla="*/ 44 w 1195"/>
                <a:gd name="T83" fmla="*/ 1369 h 2048"/>
                <a:gd name="T84" fmla="*/ 64 w 1195"/>
                <a:gd name="T85" fmla="*/ 1359 h 2048"/>
                <a:gd name="T86" fmla="*/ 84 w 1195"/>
                <a:gd name="T87" fmla="*/ 1355 h 2048"/>
                <a:gd name="T88" fmla="*/ 105 w 1195"/>
                <a:gd name="T89" fmla="*/ 1355 h 2048"/>
                <a:gd name="T90" fmla="*/ 125 w 1195"/>
                <a:gd name="T91" fmla="*/ 1359 h 2048"/>
                <a:gd name="T92" fmla="*/ 145 w 1195"/>
                <a:gd name="T93" fmla="*/ 1369 h 2048"/>
                <a:gd name="T94" fmla="*/ 162 w 1195"/>
                <a:gd name="T95" fmla="*/ 1382 h 2048"/>
                <a:gd name="T96" fmla="*/ 503 w 1195"/>
                <a:gd name="T97" fmla="*/ 1723 h 2048"/>
                <a:gd name="T98" fmla="*/ 503 w 1195"/>
                <a:gd name="T99" fmla="*/ 94 h 2048"/>
                <a:gd name="T100" fmla="*/ 506 w 1195"/>
                <a:gd name="T101" fmla="*/ 73 h 2048"/>
                <a:gd name="T102" fmla="*/ 512 w 1195"/>
                <a:gd name="T103" fmla="*/ 53 h 2048"/>
                <a:gd name="T104" fmla="*/ 523 w 1195"/>
                <a:gd name="T105" fmla="*/ 35 h 2048"/>
                <a:gd name="T106" fmla="*/ 539 w 1195"/>
                <a:gd name="T107" fmla="*/ 21 h 2048"/>
                <a:gd name="T108" fmla="*/ 556 w 1195"/>
                <a:gd name="T109" fmla="*/ 9 h 2048"/>
                <a:gd name="T110" fmla="*/ 575 w 1195"/>
                <a:gd name="T111" fmla="*/ 2 h 2048"/>
                <a:gd name="T112" fmla="*/ 597 w 1195"/>
                <a:gd name="T113" fmla="*/ 0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5" h="2048">
                  <a:moveTo>
                    <a:pt x="597" y="0"/>
                  </a:moveTo>
                  <a:lnTo>
                    <a:pt x="620" y="2"/>
                  </a:lnTo>
                  <a:lnTo>
                    <a:pt x="640" y="9"/>
                  </a:lnTo>
                  <a:lnTo>
                    <a:pt x="657" y="21"/>
                  </a:lnTo>
                  <a:lnTo>
                    <a:pt x="672" y="35"/>
                  </a:lnTo>
                  <a:lnTo>
                    <a:pt x="683" y="53"/>
                  </a:lnTo>
                  <a:lnTo>
                    <a:pt x="690" y="73"/>
                  </a:lnTo>
                  <a:lnTo>
                    <a:pt x="692" y="94"/>
                  </a:lnTo>
                  <a:lnTo>
                    <a:pt x="692" y="1723"/>
                  </a:lnTo>
                  <a:lnTo>
                    <a:pt x="1034" y="1382"/>
                  </a:lnTo>
                  <a:lnTo>
                    <a:pt x="1051" y="1369"/>
                  </a:lnTo>
                  <a:lnTo>
                    <a:pt x="1070" y="1359"/>
                  </a:lnTo>
                  <a:lnTo>
                    <a:pt x="1090" y="1355"/>
                  </a:lnTo>
                  <a:lnTo>
                    <a:pt x="1111" y="1355"/>
                  </a:lnTo>
                  <a:lnTo>
                    <a:pt x="1131" y="1359"/>
                  </a:lnTo>
                  <a:lnTo>
                    <a:pt x="1151" y="1369"/>
                  </a:lnTo>
                  <a:lnTo>
                    <a:pt x="1168" y="1382"/>
                  </a:lnTo>
                  <a:lnTo>
                    <a:pt x="1181" y="1399"/>
                  </a:lnTo>
                  <a:lnTo>
                    <a:pt x="1190" y="1419"/>
                  </a:lnTo>
                  <a:lnTo>
                    <a:pt x="1195" y="1439"/>
                  </a:lnTo>
                  <a:lnTo>
                    <a:pt x="1195" y="1460"/>
                  </a:lnTo>
                  <a:lnTo>
                    <a:pt x="1190" y="1480"/>
                  </a:lnTo>
                  <a:lnTo>
                    <a:pt x="1181" y="1500"/>
                  </a:lnTo>
                  <a:lnTo>
                    <a:pt x="1168" y="1516"/>
                  </a:lnTo>
                  <a:lnTo>
                    <a:pt x="665" y="2019"/>
                  </a:lnTo>
                  <a:lnTo>
                    <a:pt x="649" y="2031"/>
                  </a:lnTo>
                  <a:lnTo>
                    <a:pt x="633" y="2040"/>
                  </a:lnTo>
                  <a:lnTo>
                    <a:pt x="615" y="2046"/>
                  </a:lnTo>
                  <a:lnTo>
                    <a:pt x="597" y="2048"/>
                  </a:lnTo>
                  <a:lnTo>
                    <a:pt x="580" y="2046"/>
                  </a:lnTo>
                  <a:lnTo>
                    <a:pt x="562" y="2040"/>
                  </a:lnTo>
                  <a:lnTo>
                    <a:pt x="546" y="2031"/>
                  </a:lnTo>
                  <a:lnTo>
                    <a:pt x="531" y="2019"/>
                  </a:lnTo>
                  <a:lnTo>
                    <a:pt x="28" y="1516"/>
                  </a:lnTo>
                  <a:lnTo>
                    <a:pt x="14" y="1500"/>
                  </a:lnTo>
                  <a:lnTo>
                    <a:pt x="4" y="1480"/>
                  </a:lnTo>
                  <a:lnTo>
                    <a:pt x="0" y="1460"/>
                  </a:lnTo>
                  <a:lnTo>
                    <a:pt x="0" y="1439"/>
                  </a:lnTo>
                  <a:lnTo>
                    <a:pt x="4" y="1419"/>
                  </a:lnTo>
                  <a:lnTo>
                    <a:pt x="14" y="1399"/>
                  </a:lnTo>
                  <a:lnTo>
                    <a:pt x="28" y="1382"/>
                  </a:lnTo>
                  <a:lnTo>
                    <a:pt x="44" y="1369"/>
                  </a:lnTo>
                  <a:lnTo>
                    <a:pt x="64" y="1359"/>
                  </a:lnTo>
                  <a:lnTo>
                    <a:pt x="84" y="1355"/>
                  </a:lnTo>
                  <a:lnTo>
                    <a:pt x="105" y="1355"/>
                  </a:lnTo>
                  <a:lnTo>
                    <a:pt x="125" y="1359"/>
                  </a:lnTo>
                  <a:lnTo>
                    <a:pt x="145" y="1369"/>
                  </a:lnTo>
                  <a:lnTo>
                    <a:pt x="162" y="1382"/>
                  </a:lnTo>
                  <a:lnTo>
                    <a:pt x="503" y="1723"/>
                  </a:lnTo>
                  <a:lnTo>
                    <a:pt x="503" y="94"/>
                  </a:lnTo>
                  <a:lnTo>
                    <a:pt x="506" y="73"/>
                  </a:lnTo>
                  <a:lnTo>
                    <a:pt x="512" y="53"/>
                  </a:lnTo>
                  <a:lnTo>
                    <a:pt x="523" y="35"/>
                  </a:lnTo>
                  <a:lnTo>
                    <a:pt x="539" y="21"/>
                  </a:lnTo>
                  <a:lnTo>
                    <a:pt x="556" y="9"/>
                  </a:lnTo>
                  <a:lnTo>
                    <a:pt x="575" y="2"/>
                  </a:lnTo>
                  <a:lnTo>
                    <a:pt x="5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Freeform 274"/>
            <p:cNvSpPr>
              <a:spLocks noEditPoints="1"/>
            </p:cNvSpPr>
            <p:nvPr/>
          </p:nvSpPr>
          <p:spPr bwMode="auto">
            <a:xfrm>
              <a:off x="3505200" y="4384675"/>
              <a:ext cx="493713" cy="392113"/>
            </a:xfrm>
            <a:custGeom>
              <a:avLst/>
              <a:gdLst>
                <a:gd name="T0" fmla="*/ 201 w 3109"/>
                <a:gd name="T1" fmla="*/ 1897 h 2475"/>
                <a:gd name="T2" fmla="*/ 285 w 3109"/>
                <a:gd name="T3" fmla="*/ 2082 h 2475"/>
                <a:gd name="T4" fmla="*/ 435 w 3109"/>
                <a:gd name="T5" fmla="*/ 2218 h 2475"/>
                <a:gd name="T6" fmla="*/ 630 w 3109"/>
                <a:gd name="T7" fmla="*/ 2282 h 2475"/>
                <a:gd name="T8" fmla="*/ 2531 w 3109"/>
                <a:gd name="T9" fmla="*/ 2274 h 2475"/>
                <a:gd name="T10" fmla="*/ 2716 w 3109"/>
                <a:gd name="T11" fmla="*/ 2190 h 2475"/>
                <a:gd name="T12" fmla="*/ 2852 w 3109"/>
                <a:gd name="T13" fmla="*/ 2041 h 2475"/>
                <a:gd name="T14" fmla="*/ 2916 w 3109"/>
                <a:gd name="T15" fmla="*/ 1845 h 2475"/>
                <a:gd name="T16" fmla="*/ 2248 w 3109"/>
                <a:gd name="T17" fmla="*/ 1391 h 2475"/>
                <a:gd name="T18" fmla="*/ 2197 w 3109"/>
                <a:gd name="T19" fmla="*/ 1584 h 2475"/>
                <a:gd name="T20" fmla="*/ 2066 w 3109"/>
                <a:gd name="T21" fmla="*/ 1726 h 2475"/>
                <a:gd name="T22" fmla="*/ 1882 w 3109"/>
                <a:gd name="T23" fmla="*/ 1796 h 2475"/>
                <a:gd name="T24" fmla="*/ 1150 w 3109"/>
                <a:gd name="T25" fmla="*/ 1786 h 2475"/>
                <a:gd name="T26" fmla="*/ 978 w 3109"/>
                <a:gd name="T27" fmla="*/ 1696 h 2475"/>
                <a:gd name="T28" fmla="*/ 865 w 3109"/>
                <a:gd name="T29" fmla="*/ 1539 h 2475"/>
                <a:gd name="T30" fmla="*/ 190 w 3109"/>
                <a:gd name="T31" fmla="*/ 1391 h 2475"/>
                <a:gd name="T32" fmla="*/ 1072 w 3109"/>
                <a:gd name="T33" fmla="*/ 9 h 2475"/>
                <a:gd name="T34" fmla="*/ 1122 w 3109"/>
                <a:gd name="T35" fmla="*/ 73 h 2475"/>
                <a:gd name="T36" fmla="*/ 1104 w 3109"/>
                <a:gd name="T37" fmla="*/ 155 h 2475"/>
                <a:gd name="T38" fmla="*/ 1030 w 3109"/>
                <a:gd name="T39" fmla="*/ 190 h 2475"/>
                <a:gd name="T40" fmla="*/ 949 w 3109"/>
                <a:gd name="T41" fmla="*/ 1205 h 2475"/>
                <a:gd name="T42" fmla="*/ 1013 w 3109"/>
                <a:gd name="T43" fmla="*/ 1255 h 2475"/>
                <a:gd name="T44" fmla="*/ 1025 w 3109"/>
                <a:gd name="T45" fmla="*/ 1419 h 2475"/>
                <a:gd name="T46" fmla="*/ 1090 w 3109"/>
                <a:gd name="T47" fmla="*/ 1544 h 2475"/>
                <a:gd name="T48" fmla="*/ 1214 w 3109"/>
                <a:gd name="T49" fmla="*/ 1607 h 2475"/>
                <a:gd name="T50" fmla="*/ 1901 w 3109"/>
                <a:gd name="T51" fmla="*/ 1598 h 2475"/>
                <a:gd name="T52" fmla="*/ 2013 w 3109"/>
                <a:gd name="T53" fmla="*/ 1517 h 2475"/>
                <a:gd name="T54" fmla="*/ 2057 w 3109"/>
                <a:gd name="T55" fmla="*/ 1382 h 2475"/>
                <a:gd name="T56" fmla="*/ 2078 w 3109"/>
                <a:gd name="T57" fmla="*/ 1237 h 2475"/>
                <a:gd name="T58" fmla="*/ 2153 w 3109"/>
                <a:gd name="T59" fmla="*/ 1202 h 2475"/>
                <a:gd name="T60" fmla="*/ 2058 w 3109"/>
                <a:gd name="T61" fmla="*/ 190 h 2475"/>
                <a:gd name="T62" fmla="*/ 1995 w 3109"/>
                <a:gd name="T63" fmla="*/ 138 h 2475"/>
                <a:gd name="T64" fmla="*/ 1995 w 3109"/>
                <a:gd name="T65" fmla="*/ 56 h 2475"/>
                <a:gd name="T66" fmla="*/ 2058 w 3109"/>
                <a:gd name="T67" fmla="*/ 4 h 2475"/>
                <a:gd name="T68" fmla="*/ 2714 w 3109"/>
                <a:gd name="T69" fmla="*/ 10 h 2475"/>
                <a:gd name="T70" fmla="*/ 2768 w 3109"/>
                <a:gd name="T71" fmla="*/ 57 h 2475"/>
                <a:gd name="T72" fmla="*/ 3109 w 3109"/>
                <a:gd name="T73" fmla="*/ 1295 h 2475"/>
                <a:gd name="T74" fmla="*/ 3082 w 3109"/>
                <a:gd name="T75" fmla="*/ 1983 h 2475"/>
                <a:gd name="T76" fmla="*/ 2970 w 3109"/>
                <a:gd name="T77" fmla="*/ 2204 h 2475"/>
                <a:gd name="T78" fmla="*/ 2788 w 3109"/>
                <a:gd name="T79" fmla="*/ 2371 h 2475"/>
                <a:gd name="T80" fmla="*/ 2554 w 3109"/>
                <a:gd name="T81" fmla="*/ 2462 h 2475"/>
                <a:gd name="T82" fmla="*/ 619 w 3109"/>
                <a:gd name="T83" fmla="*/ 2472 h 2475"/>
                <a:gd name="T84" fmla="*/ 376 w 3109"/>
                <a:gd name="T85" fmla="*/ 2402 h 2475"/>
                <a:gd name="T86" fmla="*/ 179 w 3109"/>
                <a:gd name="T87" fmla="*/ 2253 h 2475"/>
                <a:gd name="T88" fmla="*/ 48 w 3109"/>
                <a:gd name="T89" fmla="*/ 2043 h 2475"/>
                <a:gd name="T90" fmla="*/ 0 w 3109"/>
                <a:gd name="T91" fmla="*/ 1792 h 2475"/>
                <a:gd name="T92" fmla="*/ 334 w 3109"/>
                <a:gd name="T93" fmla="*/ 74 h 2475"/>
                <a:gd name="T94" fmla="*/ 385 w 3109"/>
                <a:gd name="T95" fmla="*/ 13 h 2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09" h="2475">
                  <a:moveTo>
                    <a:pt x="190" y="1391"/>
                  </a:moveTo>
                  <a:lnTo>
                    <a:pt x="190" y="1792"/>
                  </a:lnTo>
                  <a:lnTo>
                    <a:pt x="193" y="1845"/>
                  </a:lnTo>
                  <a:lnTo>
                    <a:pt x="201" y="1897"/>
                  </a:lnTo>
                  <a:lnTo>
                    <a:pt x="215" y="1947"/>
                  </a:lnTo>
                  <a:lnTo>
                    <a:pt x="234" y="1995"/>
                  </a:lnTo>
                  <a:lnTo>
                    <a:pt x="257" y="2041"/>
                  </a:lnTo>
                  <a:lnTo>
                    <a:pt x="285" y="2082"/>
                  </a:lnTo>
                  <a:lnTo>
                    <a:pt x="318" y="2122"/>
                  </a:lnTo>
                  <a:lnTo>
                    <a:pt x="354" y="2158"/>
                  </a:lnTo>
                  <a:lnTo>
                    <a:pt x="393" y="2190"/>
                  </a:lnTo>
                  <a:lnTo>
                    <a:pt x="435" y="2218"/>
                  </a:lnTo>
                  <a:lnTo>
                    <a:pt x="481" y="2241"/>
                  </a:lnTo>
                  <a:lnTo>
                    <a:pt x="528" y="2261"/>
                  </a:lnTo>
                  <a:lnTo>
                    <a:pt x="578" y="2274"/>
                  </a:lnTo>
                  <a:lnTo>
                    <a:pt x="630" y="2282"/>
                  </a:lnTo>
                  <a:lnTo>
                    <a:pt x="685" y="2285"/>
                  </a:lnTo>
                  <a:lnTo>
                    <a:pt x="2425" y="2285"/>
                  </a:lnTo>
                  <a:lnTo>
                    <a:pt x="2479" y="2282"/>
                  </a:lnTo>
                  <a:lnTo>
                    <a:pt x="2531" y="2274"/>
                  </a:lnTo>
                  <a:lnTo>
                    <a:pt x="2581" y="2261"/>
                  </a:lnTo>
                  <a:lnTo>
                    <a:pt x="2629" y="2241"/>
                  </a:lnTo>
                  <a:lnTo>
                    <a:pt x="2674" y="2218"/>
                  </a:lnTo>
                  <a:lnTo>
                    <a:pt x="2716" y="2190"/>
                  </a:lnTo>
                  <a:lnTo>
                    <a:pt x="2756" y="2158"/>
                  </a:lnTo>
                  <a:lnTo>
                    <a:pt x="2792" y="2122"/>
                  </a:lnTo>
                  <a:lnTo>
                    <a:pt x="2824" y="2082"/>
                  </a:lnTo>
                  <a:lnTo>
                    <a:pt x="2852" y="2041"/>
                  </a:lnTo>
                  <a:lnTo>
                    <a:pt x="2875" y="1995"/>
                  </a:lnTo>
                  <a:lnTo>
                    <a:pt x="2895" y="1947"/>
                  </a:lnTo>
                  <a:lnTo>
                    <a:pt x="2908" y="1897"/>
                  </a:lnTo>
                  <a:lnTo>
                    <a:pt x="2916" y="1845"/>
                  </a:lnTo>
                  <a:lnTo>
                    <a:pt x="2919" y="1792"/>
                  </a:lnTo>
                  <a:lnTo>
                    <a:pt x="2921" y="1792"/>
                  </a:lnTo>
                  <a:lnTo>
                    <a:pt x="2921" y="1391"/>
                  </a:lnTo>
                  <a:lnTo>
                    <a:pt x="2248" y="1391"/>
                  </a:lnTo>
                  <a:lnTo>
                    <a:pt x="2244" y="1442"/>
                  </a:lnTo>
                  <a:lnTo>
                    <a:pt x="2234" y="1492"/>
                  </a:lnTo>
                  <a:lnTo>
                    <a:pt x="2218" y="1539"/>
                  </a:lnTo>
                  <a:lnTo>
                    <a:pt x="2197" y="1584"/>
                  </a:lnTo>
                  <a:lnTo>
                    <a:pt x="2170" y="1625"/>
                  </a:lnTo>
                  <a:lnTo>
                    <a:pt x="2140" y="1663"/>
                  </a:lnTo>
                  <a:lnTo>
                    <a:pt x="2105" y="1696"/>
                  </a:lnTo>
                  <a:lnTo>
                    <a:pt x="2066" y="1726"/>
                  </a:lnTo>
                  <a:lnTo>
                    <a:pt x="2024" y="1752"/>
                  </a:lnTo>
                  <a:lnTo>
                    <a:pt x="1979" y="1771"/>
                  </a:lnTo>
                  <a:lnTo>
                    <a:pt x="1932" y="1786"/>
                  </a:lnTo>
                  <a:lnTo>
                    <a:pt x="1882" y="1796"/>
                  </a:lnTo>
                  <a:lnTo>
                    <a:pt x="1831" y="1799"/>
                  </a:lnTo>
                  <a:lnTo>
                    <a:pt x="1252" y="1799"/>
                  </a:lnTo>
                  <a:lnTo>
                    <a:pt x="1200" y="1796"/>
                  </a:lnTo>
                  <a:lnTo>
                    <a:pt x="1150" y="1786"/>
                  </a:lnTo>
                  <a:lnTo>
                    <a:pt x="1103" y="1771"/>
                  </a:lnTo>
                  <a:lnTo>
                    <a:pt x="1058" y="1752"/>
                  </a:lnTo>
                  <a:lnTo>
                    <a:pt x="1016" y="1726"/>
                  </a:lnTo>
                  <a:lnTo>
                    <a:pt x="978" y="1696"/>
                  </a:lnTo>
                  <a:lnTo>
                    <a:pt x="943" y="1663"/>
                  </a:lnTo>
                  <a:lnTo>
                    <a:pt x="912" y="1625"/>
                  </a:lnTo>
                  <a:lnTo>
                    <a:pt x="886" y="1584"/>
                  </a:lnTo>
                  <a:lnTo>
                    <a:pt x="865" y="1539"/>
                  </a:lnTo>
                  <a:lnTo>
                    <a:pt x="849" y="1492"/>
                  </a:lnTo>
                  <a:lnTo>
                    <a:pt x="838" y="1442"/>
                  </a:lnTo>
                  <a:lnTo>
                    <a:pt x="834" y="1391"/>
                  </a:lnTo>
                  <a:lnTo>
                    <a:pt x="190" y="1391"/>
                  </a:lnTo>
                  <a:close/>
                  <a:moveTo>
                    <a:pt x="435" y="0"/>
                  </a:moveTo>
                  <a:lnTo>
                    <a:pt x="1030" y="0"/>
                  </a:lnTo>
                  <a:lnTo>
                    <a:pt x="1052" y="2"/>
                  </a:lnTo>
                  <a:lnTo>
                    <a:pt x="1072" y="9"/>
                  </a:lnTo>
                  <a:lnTo>
                    <a:pt x="1090" y="21"/>
                  </a:lnTo>
                  <a:lnTo>
                    <a:pt x="1104" y="36"/>
                  </a:lnTo>
                  <a:lnTo>
                    <a:pt x="1115" y="53"/>
                  </a:lnTo>
                  <a:lnTo>
                    <a:pt x="1122" y="73"/>
                  </a:lnTo>
                  <a:lnTo>
                    <a:pt x="1126" y="95"/>
                  </a:lnTo>
                  <a:lnTo>
                    <a:pt x="1122" y="117"/>
                  </a:lnTo>
                  <a:lnTo>
                    <a:pt x="1115" y="136"/>
                  </a:lnTo>
                  <a:lnTo>
                    <a:pt x="1104" y="155"/>
                  </a:lnTo>
                  <a:lnTo>
                    <a:pt x="1090" y="169"/>
                  </a:lnTo>
                  <a:lnTo>
                    <a:pt x="1072" y="180"/>
                  </a:lnTo>
                  <a:lnTo>
                    <a:pt x="1052" y="188"/>
                  </a:lnTo>
                  <a:lnTo>
                    <a:pt x="1030" y="190"/>
                  </a:lnTo>
                  <a:lnTo>
                    <a:pt x="499" y="190"/>
                  </a:lnTo>
                  <a:lnTo>
                    <a:pt x="218" y="1202"/>
                  </a:lnTo>
                  <a:lnTo>
                    <a:pt x="928" y="1202"/>
                  </a:lnTo>
                  <a:lnTo>
                    <a:pt x="949" y="1205"/>
                  </a:lnTo>
                  <a:lnTo>
                    <a:pt x="970" y="1212"/>
                  </a:lnTo>
                  <a:lnTo>
                    <a:pt x="987" y="1222"/>
                  </a:lnTo>
                  <a:lnTo>
                    <a:pt x="1001" y="1237"/>
                  </a:lnTo>
                  <a:lnTo>
                    <a:pt x="1013" y="1255"/>
                  </a:lnTo>
                  <a:lnTo>
                    <a:pt x="1020" y="1274"/>
                  </a:lnTo>
                  <a:lnTo>
                    <a:pt x="1023" y="1297"/>
                  </a:lnTo>
                  <a:lnTo>
                    <a:pt x="1023" y="1382"/>
                  </a:lnTo>
                  <a:lnTo>
                    <a:pt x="1025" y="1419"/>
                  </a:lnTo>
                  <a:lnTo>
                    <a:pt x="1034" y="1455"/>
                  </a:lnTo>
                  <a:lnTo>
                    <a:pt x="1048" y="1487"/>
                  </a:lnTo>
                  <a:lnTo>
                    <a:pt x="1066" y="1517"/>
                  </a:lnTo>
                  <a:lnTo>
                    <a:pt x="1090" y="1544"/>
                  </a:lnTo>
                  <a:lnTo>
                    <a:pt x="1116" y="1566"/>
                  </a:lnTo>
                  <a:lnTo>
                    <a:pt x="1146" y="1585"/>
                  </a:lnTo>
                  <a:lnTo>
                    <a:pt x="1179" y="1598"/>
                  </a:lnTo>
                  <a:lnTo>
                    <a:pt x="1214" y="1607"/>
                  </a:lnTo>
                  <a:lnTo>
                    <a:pt x="1251" y="1610"/>
                  </a:lnTo>
                  <a:lnTo>
                    <a:pt x="1830" y="1610"/>
                  </a:lnTo>
                  <a:lnTo>
                    <a:pt x="1867" y="1607"/>
                  </a:lnTo>
                  <a:lnTo>
                    <a:pt x="1901" y="1598"/>
                  </a:lnTo>
                  <a:lnTo>
                    <a:pt x="1934" y="1585"/>
                  </a:lnTo>
                  <a:lnTo>
                    <a:pt x="1964" y="1566"/>
                  </a:lnTo>
                  <a:lnTo>
                    <a:pt x="1991" y="1544"/>
                  </a:lnTo>
                  <a:lnTo>
                    <a:pt x="2013" y="1517"/>
                  </a:lnTo>
                  <a:lnTo>
                    <a:pt x="2032" y="1487"/>
                  </a:lnTo>
                  <a:lnTo>
                    <a:pt x="2046" y="1455"/>
                  </a:lnTo>
                  <a:lnTo>
                    <a:pt x="2054" y="1419"/>
                  </a:lnTo>
                  <a:lnTo>
                    <a:pt x="2057" y="1382"/>
                  </a:lnTo>
                  <a:lnTo>
                    <a:pt x="2057" y="1297"/>
                  </a:lnTo>
                  <a:lnTo>
                    <a:pt x="2059" y="1274"/>
                  </a:lnTo>
                  <a:lnTo>
                    <a:pt x="2066" y="1255"/>
                  </a:lnTo>
                  <a:lnTo>
                    <a:pt x="2078" y="1237"/>
                  </a:lnTo>
                  <a:lnTo>
                    <a:pt x="2092" y="1222"/>
                  </a:lnTo>
                  <a:lnTo>
                    <a:pt x="2111" y="1212"/>
                  </a:lnTo>
                  <a:lnTo>
                    <a:pt x="2130" y="1205"/>
                  </a:lnTo>
                  <a:lnTo>
                    <a:pt x="2153" y="1202"/>
                  </a:lnTo>
                  <a:lnTo>
                    <a:pt x="2891" y="1202"/>
                  </a:lnTo>
                  <a:lnTo>
                    <a:pt x="2611" y="192"/>
                  </a:lnTo>
                  <a:lnTo>
                    <a:pt x="2080" y="192"/>
                  </a:lnTo>
                  <a:lnTo>
                    <a:pt x="2058" y="190"/>
                  </a:lnTo>
                  <a:lnTo>
                    <a:pt x="2038" y="183"/>
                  </a:lnTo>
                  <a:lnTo>
                    <a:pt x="2020" y="171"/>
                  </a:lnTo>
                  <a:lnTo>
                    <a:pt x="2006" y="157"/>
                  </a:lnTo>
                  <a:lnTo>
                    <a:pt x="1995" y="138"/>
                  </a:lnTo>
                  <a:lnTo>
                    <a:pt x="1988" y="119"/>
                  </a:lnTo>
                  <a:lnTo>
                    <a:pt x="1984" y="98"/>
                  </a:lnTo>
                  <a:lnTo>
                    <a:pt x="1988" y="75"/>
                  </a:lnTo>
                  <a:lnTo>
                    <a:pt x="1995" y="56"/>
                  </a:lnTo>
                  <a:lnTo>
                    <a:pt x="2006" y="38"/>
                  </a:lnTo>
                  <a:lnTo>
                    <a:pt x="2020" y="23"/>
                  </a:lnTo>
                  <a:lnTo>
                    <a:pt x="2038" y="11"/>
                  </a:lnTo>
                  <a:lnTo>
                    <a:pt x="2058" y="4"/>
                  </a:lnTo>
                  <a:lnTo>
                    <a:pt x="2080" y="2"/>
                  </a:lnTo>
                  <a:lnTo>
                    <a:pt x="2675" y="2"/>
                  </a:lnTo>
                  <a:lnTo>
                    <a:pt x="2695" y="4"/>
                  </a:lnTo>
                  <a:lnTo>
                    <a:pt x="2714" y="10"/>
                  </a:lnTo>
                  <a:lnTo>
                    <a:pt x="2724" y="15"/>
                  </a:lnTo>
                  <a:lnTo>
                    <a:pt x="2741" y="26"/>
                  </a:lnTo>
                  <a:lnTo>
                    <a:pt x="2756" y="40"/>
                  </a:lnTo>
                  <a:lnTo>
                    <a:pt x="2768" y="57"/>
                  </a:lnTo>
                  <a:lnTo>
                    <a:pt x="2776" y="76"/>
                  </a:lnTo>
                  <a:lnTo>
                    <a:pt x="3106" y="1270"/>
                  </a:lnTo>
                  <a:lnTo>
                    <a:pt x="3109" y="1283"/>
                  </a:lnTo>
                  <a:lnTo>
                    <a:pt x="3109" y="1295"/>
                  </a:lnTo>
                  <a:lnTo>
                    <a:pt x="3109" y="1792"/>
                  </a:lnTo>
                  <a:lnTo>
                    <a:pt x="3106" y="1857"/>
                  </a:lnTo>
                  <a:lnTo>
                    <a:pt x="3097" y="1921"/>
                  </a:lnTo>
                  <a:lnTo>
                    <a:pt x="3082" y="1983"/>
                  </a:lnTo>
                  <a:lnTo>
                    <a:pt x="3062" y="2043"/>
                  </a:lnTo>
                  <a:lnTo>
                    <a:pt x="3036" y="2100"/>
                  </a:lnTo>
                  <a:lnTo>
                    <a:pt x="3005" y="2154"/>
                  </a:lnTo>
                  <a:lnTo>
                    <a:pt x="2970" y="2204"/>
                  </a:lnTo>
                  <a:lnTo>
                    <a:pt x="2930" y="2253"/>
                  </a:lnTo>
                  <a:lnTo>
                    <a:pt x="2887" y="2296"/>
                  </a:lnTo>
                  <a:lnTo>
                    <a:pt x="2838" y="2335"/>
                  </a:lnTo>
                  <a:lnTo>
                    <a:pt x="2788" y="2371"/>
                  </a:lnTo>
                  <a:lnTo>
                    <a:pt x="2734" y="2402"/>
                  </a:lnTo>
                  <a:lnTo>
                    <a:pt x="2676" y="2428"/>
                  </a:lnTo>
                  <a:lnTo>
                    <a:pt x="2617" y="2448"/>
                  </a:lnTo>
                  <a:lnTo>
                    <a:pt x="2554" y="2462"/>
                  </a:lnTo>
                  <a:lnTo>
                    <a:pt x="2491" y="2472"/>
                  </a:lnTo>
                  <a:lnTo>
                    <a:pt x="2425" y="2475"/>
                  </a:lnTo>
                  <a:lnTo>
                    <a:pt x="685" y="2475"/>
                  </a:lnTo>
                  <a:lnTo>
                    <a:pt x="619" y="2472"/>
                  </a:lnTo>
                  <a:lnTo>
                    <a:pt x="555" y="2462"/>
                  </a:lnTo>
                  <a:lnTo>
                    <a:pt x="492" y="2448"/>
                  </a:lnTo>
                  <a:lnTo>
                    <a:pt x="433" y="2428"/>
                  </a:lnTo>
                  <a:lnTo>
                    <a:pt x="376" y="2402"/>
                  </a:lnTo>
                  <a:lnTo>
                    <a:pt x="322" y="2371"/>
                  </a:lnTo>
                  <a:lnTo>
                    <a:pt x="271" y="2335"/>
                  </a:lnTo>
                  <a:lnTo>
                    <a:pt x="223" y="2296"/>
                  </a:lnTo>
                  <a:lnTo>
                    <a:pt x="179" y="2253"/>
                  </a:lnTo>
                  <a:lnTo>
                    <a:pt x="139" y="2204"/>
                  </a:lnTo>
                  <a:lnTo>
                    <a:pt x="105" y="2154"/>
                  </a:lnTo>
                  <a:lnTo>
                    <a:pt x="74" y="2100"/>
                  </a:lnTo>
                  <a:lnTo>
                    <a:pt x="48" y="2043"/>
                  </a:lnTo>
                  <a:lnTo>
                    <a:pt x="28" y="1983"/>
                  </a:lnTo>
                  <a:lnTo>
                    <a:pt x="12" y="1921"/>
                  </a:lnTo>
                  <a:lnTo>
                    <a:pt x="3" y="1857"/>
                  </a:lnTo>
                  <a:lnTo>
                    <a:pt x="0" y="1792"/>
                  </a:lnTo>
                  <a:lnTo>
                    <a:pt x="0" y="1293"/>
                  </a:lnTo>
                  <a:lnTo>
                    <a:pt x="1" y="1281"/>
                  </a:lnTo>
                  <a:lnTo>
                    <a:pt x="3" y="1268"/>
                  </a:lnTo>
                  <a:lnTo>
                    <a:pt x="334" y="74"/>
                  </a:lnTo>
                  <a:lnTo>
                    <a:pt x="341" y="54"/>
                  </a:lnTo>
                  <a:lnTo>
                    <a:pt x="353" y="37"/>
                  </a:lnTo>
                  <a:lnTo>
                    <a:pt x="368" y="24"/>
                  </a:lnTo>
                  <a:lnTo>
                    <a:pt x="385" y="13"/>
                  </a:lnTo>
                  <a:lnTo>
                    <a:pt x="395" y="8"/>
                  </a:lnTo>
                  <a:lnTo>
                    <a:pt x="414" y="2"/>
                  </a:lnTo>
                  <a:lnTo>
                    <a:pt x="4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45" name="Group 840"/>
          <p:cNvGrpSpPr/>
          <p:nvPr/>
        </p:nvGrpSpPr>
        <p:grpSpPr>
          <a:xfrm>
            <a:off x="5630395" y="3294253"/>
            <a:ext cx="527050" cy="487362"/>
            <a:chOff x="2549525" y="4267200"/>
            <a:chExt cx="527050" cy="487362"/>
          </a:xfrm>
          <a:solidFill>
            <a:srgbClr val="000000"/>
          </a:solidFill>
        </p:grpSpPr>
        <p:sp>
          <p:nvSpPr>
            <p:cNvPr id="2046" name="Freeform 279"/>
            <p:cNvSpPr>
              <a:spLocks/>
            </p:cNvSpPr>
            <p:nvPr/>
          </p:nvSpPr>
          <p:spPr bwMode="auto">
            <a:xfrm>
              <a:off x="2549525" y="4502150"/>
              <a:ext cx="527050" cy="252412"/>
            </a:xfrm>
            <a:custGeom>
              <a:avLst/>
              <a:gdLst>
                <a:gd name="T0" fmla="*/ 117 w 3320"/>
                <a:gd name="T1" fmla="*/ 3 h 1590"/>
                <a:gd name="T2" fmla="*/ 155 w 3320"/>
                <a:gd name="T3" fmla="*/ 21 h 1590"/>
                <a:gd name="T4" fmla="*/ 181 w 3320"/>
                <a:gd name="T5" fmla="*/ 53 h 1590"/>
                <a:gd name="T6" fmla="*/ 190 w 3320"/>
                <a:gd name="T7" fmla="*/ 95 h 1590"/>
                <a:gd name="T8" fmla="*/ 193 w 3320"/>
                <a:gd name="T9" fmla="*/ 1024 h 1590"/>
                <a:gd name="T10" fmla="*/ 215 w 3320"/>
                <a:gd name="T11" fmla="*/ 1117 h 1590"/>
                <a:gd name="T12" fmla="*/ 257 w 3320"/>
                <a:gd name="T13" fmla="*/ 1202 h 1590"/>
                <a:gd name="T14" fmla="*/ 315 w 3320"/>
                <a:gd name="T15" fmla="*/ 1275 h 1590"/>
                <a:gd name="T16" fmla="*/ 388 w 3320"/>
                <a:gd name="T17" fmla="*/ 1333 h 1590"/>
                <a:gd name="T18" fmla="*/ 473 w 3320"/>
                <a:gd name="T19" fmla="*/ 1376 h 1590"/>
                <a:gd name="T20" fmla="*/ 566 w 3320"/>
                <a:gd name="T21" fmla="*/ 1398 h 1590"/>
                <a:gd name="T22" fmla="*/ 2703 w 3320"/>
                <a:gd name="T23" fmla="*/ 1400 h 1590"/>
                <a:gd name="T24" fmla="*/ 2801 w 3320"/>
                <a:gd name="T25" fmla="*/ 1389 h 1590"/>
                <a:gd name="T26" fmla="*/ 2890 w 3320"/>
                <a:gd name="T27" fmla="*/ 1357 h 1590"/>
                <a:gd name="T28" fmla="*/ 2970 w 3320"/>
                <a:gd name="T29" fmla="*/ 1306 h 1590"/>
                <a:gd name="T30" fmla="*/ 3035 w 3320"/>
                <a:gd name="T31" fmla="*/ 1241 h 1590"/>
                <a:gd name="T32" fmla="*/ 3086 w 3320"/>
                <a:gd name="T33" fmla="*/ 1161 h 1590"/>
                <a:gd name="T34" fmla="*/ 3118 w 3320"/>
                <a:gd name="T35" fmla="*/ 1072 h 1590"/>
                <a:gd name="T36" fmla="*/ 3130 w 3320"/>
                <a:gd name="T37" fmla="*/ 974 h 1590"/>
                <a:gd name="T38" fmla="*/ 3132 w 3320"/>
                <a:gd name="T39" fmla="*/ 87 h 1590"/>
                <a:gd name="T40" fmla="*/ 3150 w 3320"/>
                <a:gd name="T41" fmla="*/ 50 h 1590"/>
                <a:gd name="T42" fmla="*/ 3182 w 3320"/>
                <a:gd name="T43" fmla="*/ 24 h 1590"/>
                <a:gd name="T44" fmla="*/ 3224 w 3320"/>
                <a:gd name="T45" fmla="*/ 14 h 1590"/>
                <a:gd name="T46" fmla="*/ 3267 w 3320"/>
                <a:gd name="T47" fmla="*/ 24 h 1590"/>
                <a:gd name="T48" fmla="*/ 3299 w 3320"/>
                <a:gd name="T49" fmla="*/ 50 h 1590"/>
                <a:gd name="T50" fmla="*/ 3317 w 3320"/>
                <a:gd name="T51" fmla="*/ 87 h 1590"/>
                <a:gd name="T52" fmla="*/ 3320 w 3320"/>
                <a:gd name="T53" fmla="*/ 974 h 1590"/>
                <a:gd name="T54" fmla="*/ 3307 w 3320"/>
                <a:gd name="T55" fmla="*/ 1098 h 1590"/>
                <a:gd name="T56" fmla="*/ 3271 w 3320"/>
                <a:gd name="T57" fmla="*/ 1214 h 1590"/>
                <a:gd name="T58" fmla="*/ 3214 w 3320"/>
                <a:gd name="T59" fmla="*/ 1318 h 1590"/>
                <a:gd name="T60" fmla="*/ 3139 w 3320"/>
                <a:gd name="T61" fmla="*/ 1410 h 1590"/>
                <a:gd name="T62" fmla="*/ 3047 w 3320"/>
                <a:gd name="T63" fmla="*/ 1485 h 1590"/>
                <a:gd name="T64" fmla="*/ 2943 w 3320"/>
                <a:gd name="T65" fmla="*/ 1542 h 1590"/>
                <a:gd name="T66" fmla="*/ 2827 w 3320"/>
                <a:gd name="T67" fmla="*/ 1578 h 1590"/>
                <a:gd name="T68" fmla="*/ 2703 w 3320"/>
                <a:gd name="T69" fmla="*/ 1590 h 1590"/>
                <a:gd name="T70" fmla="*/ 553 w 3320"/>
                <a:gd name="T71" fmla="*/ 1587 h 1590"/>
                <a:gd name="T72" fmla="*/ 434 w 3320"/>
                <a:gd name="T73" fmla="*/ 1563 h 1590"/>
                <a:gd name="T74" fmla="*/ 323 w 3320"/>
                <a:gd name="T75" fmla="*/ 1516 h 1590"/>
                <a:gd name="T76" fmla="*/ 224 w 3320"/>
                <a:gd name="T77" fmla="*/ 1449 h 1590"/>
                <a:gd name="T78" fmla="*/ 141 w 3320"/>
                <a:gd name="T79" fmla="*/ 1366 h 1590"/>
                <a:gd name="T80" fmla="*/ 74 w 3320"/>
                <a:gd name="T81" fmla="*/ 1268 h 1590"/>
                <a:gd name="T82" fmla="*/ 28 w 3320"/>
                <a:gd name="T83" fmla="*/ 1157 h 1590"/>
                <a:gd name="T84" fmla="*/ 3 w 3320"/>
                <a:gd name="T85" fmla="*/ 1037 h 1590"/>
                <a:gd name="T86" fmla="*/ 0 w 3320"/>
                <a:gd name="T87" fmla="*/ 95 h 1590"/>
                <a:gd name="T88" fmla="*/ 10 w 3320"/>
                <a:gd name="T89" fmla="*/ 53 h 1590"/>
                <a:gd name="T90" fmla="*/ 35 w 3320"/>
                <a:gd name="T91" fmla="*/ 21 h 1590"/>
                <a:gd name="T92" fmla="*/ 73 w 3320"/>
                <a:gd name="T93" fmla="*/ 3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20" h="1590">
                  <a:moveTo>
                    <a:pt x="96" y="0"/>
                  </a:moveTo>
                  <a:lnTo>
                    <a:pt x="117" y="3"/>
                  </a:lnTo>
                  <a:lnTo>
                    <a:pt x="137" y="10"/>
                  </a:lnTo>
                  <a:lnTo>
                    <a:pt x="155" y="21"/>
                  </a:lnTo>
                  <a:lnTo>
                    <a:pt x="169" y="36"/>
                  </a:lnTo>
                  <a:lnTo>
                    <a:pt x="181" y="53"/>
                  </a:lnTo>
                  <a:lnTo>
                    <a:pt x="188" y="73"/>
                  </a:lnTo>
                  <a:lnTo>
                    <a:pt x="190" y="95"/>
                  </a:lnTo>
                  <a:lnTo>
                    <a:pt x="190" y="974"/>
                  </a:lnTo>
                  <a:lnTo>
                    <a:pt x="193" y="1024"/>
                  </a:lnTo>
                  <a:lnTo>
                    <a:pt x="201" y="1072"/>
                  </a:lnTo>
                  <a:lnTo>
                    <a:pt x="215" y="1117"/>
                  </a:lnTo>
                  <a:lnTo>
                    <a:pt x="233" y="1161"/>
                  </a:lnTo>
                  <a:lnTo>
                    <a:pt x="257" y="1202"/>
                  </a:lnTo>
                  <a:lnTo>
                    <a:pt x="284" y="1240"/>
                  </a:lnTo>
                  <a:lnTo>
                    <a:pt x="315" y="1275"/>
                  </a:lnTo>
                  <a:lnTo>
                    <a:pt x="350" y="1306"/>
                  </a:lnTo>
                  <a:lnTo>
                    <a:pt x="388" y="1333"/>
                  </a:lnTo>
                  <a:lnTo>
                    <a:pt x="429" y="1357"/>
                  </a:lnTo>
                  <a:lnTo>
                    <a:pt x="473" y="1376"/>
                  </a:lnTo>
                  <a:lnTo>
                    <a:pt x="519" y="1389"/>
                  </a:lnTo>
                  <a:lnTo>
                    <a:pt x="566" y="1398"/>
                  </a:lnTo>
                  <a:lnTo>
                    <a:pt x="617" y="1400"/>
                  </a:lnTo>
                  <a:lnTo>
                    <a:pt x="2703" y="1400"/>
                  </a:lnTo>
                  <a:lnTo>
                    <a:pt x="2753" y="1398"/>
                  </a:lnTo>
                  <a:lnTo>
                    <a:pt x="2801" y="1389"/>
                  </a:lnTo>
                  <a:lnTo>
                    <a:pt x="2846" y="1376"/>
                  </a:lnTo>
                  <a:lnTo>
                    <a:pt x="2890" y="1357"/>
                  </a:lnTo>
                  <a:lnTo>
                    <a:pt x="2932" y="1333"/>
                  </a:lnTo>
                  <a:lnTo>
                    <a:pt x="2970" y="1306"/>
                  </a:lnTo>
                  <a:lnTo>
                    <a:pt x="3004" y="1275"/>
                  </a:lnTo>
                  <a:lnTo>
                    <a:pt x="3035" y="1241"/>
                  </a:lnTo>
                  <a:lnTo>
                    <a:pt x="3062" y="1203"/>
                  </a:lnTo>
                  <a:lnTo>
                    <a:pt x="3086" y="1161"/>
                  </a:lnTo>
                  <a:lnTo>
                    <a:pt x="3105" y="1118"/>
                  </a:lnTo>
                  <a:lnTo>
                    <a:pt x="3118" y="1072"/>
                  </a:lnTo>
                  <a:lnTo>
                    <a:pt x="3127" y="1024"/>
                  </a:lnTo>
                  <a:lnTo>
                    <a:pt x="3130" y="974"/>
                  </a:lnTo>
                  <a:lnTo>
                    <a:pt x="3130" y="109"/>
                  </a:lnTo>
                  <a:lnTo>
                    <a:pt x="3132" y="87"/>
                  </a:lnTo>
                  <a:lnTo>
                    <a:pt x="3139" y="67"/>
                  </a:lnTo>
                  <a:lnTo>
                    <a:pt x="3150" y="50"/>
                  </a:lnTo>
                  <a:lnTo>
                    <a:pt x="3165" y="35"/>
                  </a:lnTo>
                  <a:lnTo>
                    <a:pt x="3182" y="24"/>
                  </a:lnTo>
                  <a:lnTo>
                    <a:pt x="3202" y="17"/>
                  </a:lnTo>
                  <a:lnTo>
                    <a:pt x="3224" y="14"/>
                  </a:lnTo>
                  <a:lnTo>
                    <a:pt x="3247" y="17"/>
                  </a:lnTo>
                  <a:lnTo>
                    <a:pt x="3267" y="24"/>
                  </a:lnTo>
                  <a:lnTo>
                    <a:pt x="3284" y="35"/>
                  </a:lnTo>
                  <a:lnTo>
                    <a:pt x="3299" y="50"/>
                  </a:lnTo>
                  <a:lnTo>
                    <a:pt x="3310" y="67"/>
                  </a:lnTo>
                  <a:lnTo>
                    <a:pt x="3317" y="87"/>
                  </a:lnTo>
                  <a:lnTo>
                    <a:pt x="3320" y="109"/>
                  </a:lnTo>
                  <a:lnTo>
                    <a:pt x="3320" y="974"/>
                  </a:lnTo>
                  <a:lnTo>
                    <a:pt x="3316" y="1037"/>
                  </a:lnTo>
                  <a:lnTo>
                    <a:pt x="3307" y="1098"/>
                  </a:lnTo>
                  <a:lnTo>
                    <a:pt x="3292" y="1157"/>
                  </a:lnTo>
                  <a:lnTo>
                    <a:pt x="3271" y="1214"/>
                  </a:lnTo>
                  <a:lnTo>
                    <a:pt x="3246" y="1267"/>
                  </a:lnTo>
                  <a:lnTo>
                    <a:pt x="3214" y="1318"/>
                  </a:lnTo>
                  <a:lnTo>
                    <a:pt x="3179" y="1366"/>
                  </a:lnTo>
                  <a:lnTo>
                    <a:pt x="3139" y="1410"/>
                  </a:lnTo>
                  <a:lnTo>
                    <a:pt x="3096" y="1449"/>
                  </a:lnTo>
                  <a:lnTo>
                    <a:pt x="3047" y="1485"/>
                  </a:lnTo>
                  <a:lnTo>
                    <a:pt x="2997" y="1516"/>
                  </a:lnTo>
                  <a:lnTo>
                    <a:pt x="2943" y="1542"/>
                  </a:lnTo>
                  <a:lnTo>
                    <a:pt x="2886" y="1563"/>
                  </a:lnTo>
                  <a:lnTo>
                    <a:pt x="2827" y="1578"/>
                  </a:lnTo>
                  <a:lnTo>
                    <a:pt x="2767" y="1587"/>
                  </a:lnTo>
                  <a:lnTo>
                    <a:pt x="2703" y="1590"/>
                  </a:lnTo>
                  <a:lnTo>
                    <a:pt x="617" y="1590"/>
                  </a:lnTo>
                  <a:lnTo>
                    <a:pt x="553" y="1587"/>
                  </a:lnTo>
                  <a:lnTo>
                    <a:pt x="492" y="1578"/>
                  </a:lnTo>
                  <a:lnTo>
                    <a:pt x="434" y="1563"/>
                  </a:lnTo>
                  <a:lnTo>
                    <a:pt x="377" y="1542"/>
                  </a:lnTo>
                  <a:lnTo>
                    <a:pt x="323" y="1516"/>
                  </a:lnTo>
                  <a:lnTo>
                    <a:pt x="273" y="1485"/>
                  </a:lnTo>
                  <a:lnTo>
                    <a:pt x="224" y="1449"/>
                  </a:lnTo>
                  <a:lnTo>
                    <a:pt x="181" y="1410"/>
                  </a:lnTo>
                  <a:lnTo>
                    <a:pt x="141" y="1366"/>
                  </a:lnTo>
                  <a:lnTo>
                    <a:pt x="106" y="1318"/>
                  </a:lnTo>
                  <a:lnTo>
                    <a:pt x="74" y="1268"/>
                  </a:lnTo>
                  <a:lnTo>
                    <a:pt x="48" y="1214"/>
                  </a:lnTo>
                  <a:lnTo>
                    <a:pt x="28" y="1157"/>
                  </a:lnTo>
                  <a:lnTo>
                    <a:pt x="12" y="1098"/>
                  </a:lnTo>
                  <a:lnTo>
                    <a:pt x="3" y="1037"/>
                  </a:lnTo>
                  <a:lnTo>
                    <a:pt x="0" y="974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5" y="21"/>
                  </a:lnTo>
                  <a:lnTo>
                    <a:pt x="53" y="10"/>
                  </a:lnTo>
                  <a:lnTo>
                    <a:pt x="73" y="3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Freeform 280"/>
            <p:cNvSpPr>
              <a:spLocks/>
            </p:cNvSpPr>
            <p:nvPr/>
          </p:nvSpPr>
          <p:spPr bwMode="auto">
            <a:xfrm>
              <a:off x="2701925" y="4267200"/>
              <a:ext cx="222250" cy="371475"/>
            </a:xfrm>
            <a:custGeom>
              <a:avLst/>
              <a:gdLst>
                <a:gd name="T0" fmla="*/ 698 w 1397"/>
                <a:gd name="T1" fmla="*/ 0 h 2350"/>
                <a:gd name="T2" fmla="*/ 721 w 1397"/>
                <a:gd name="T3" fmla="*/ 3 h 2350"/>
                <a:gd name="T4" fmla="*/ 741 w 1397"/>
                <a:gd name="T5" fmla="*/ 10 h 2350"/>
                <a:gd name="T6" fmla="*/ 758 w 1397"/>
                <a:gd name="T7" fmla="*/ 21 h 2350"/>
                <a:gd name="T8" fmla="*/ 773 w 1397"/>
                <a:gd name="T9" fmla="*/ 36 h 2350"/>
                <a:gd name="T10" fmla="*/ 785 w 1397"/>
                <a:gd name="T11" fmla="*/ 53 h 2350"/>
                <a:gd name="T12" fmla="*/ 792 w 1397"/>
                <a:gd name="T13" fmla="*/ 73 h 2350"/>
                <a:gd name="T14" fmla="*/ 794 w 1397"/>
                <a:gd name="T15" fmla="*/ 96 h 2350"/>
                <a:gd name="T16" fmla="*/ 794 w 1397"/>
                <a:gd name="T17" fmla="*/ 2025 h 2350"/>
                <a:gd name="T18" fmla="*/ 1235 w 1397"/>
                <a:gd name="T19" fmla="*/ 1582 h 2350"/>
                <a:gd name="T20" fmla="*/ 1253 w 1397"/>
                <a:gd name="T21" fmla="*/ 1569 h 2350"/>
                <a:gd name="T22" fmla="*/ 1272 w 1397"/>
                <a:gd name="T23" fmla="*/ 1559 h 2350"/>
                <a:gd name="T24" fmla="*/ 1293 w 1397"/>
                <a:gd name="T25" fmla="*/ 1555 h 2350"/>
                <a:gd name="T26" fmla="*/ 1314 w 1397"/>
                <a:gd name="T27" fmla="*/ 1555 h 2350"/>
                <a:gd name="T28" fmla="*/ 1334 w 1397"/>
                <a:gd name="T29" fmla="*/ 1559 h 2350"/>
                <a:gd name="T30" fmla="*/ 1353 w 1397"/>
                <a:gd name="T31" fmla="*/ 1569 h 2350"/>
                <a:gd name="T32" fmla="*/ 1370 w 1397"/>
                <a:gd name="T33" fmla="*/ 1582 h 2350"/>
                <a:gd name="T34" fmla="*/ 1384 w 1397"/>
                <a:gd name="T35" fmla="*/ 1599 h 2350"/>
                <a:gd name="T36" fmla="*/ 1393 w 1397"/>
                <a:gd name="T37" fmla="*/ 1618 h 2350"/>
                <a:gd name="T38" fmla="*/ 1397 w 1397"/>
                <a:gd name="T39" fmla="*/ 1640 h 2350"/>
                <a:gd name="T40" fmla="*/ 1397 w 1397"/>
                <a:gd name="T41" fmla="*/ 1660 h 2350"/>
                <a:gd name="T42" fmla="*/ 1393 w 1397"/>
                <a:gd name="T43" fmla="*/ 1681 h 2350"/>
                <a:gd name="T44" fmla="*/ 1384 w 1397"/>
                <a:gd name="T45" fmla="*/ 1700 h 2350"/>
                <a:gd name="T46" fmla="*/ 1370 w 1397"/>
                <a:gd name="T47" fmla="*/ 1717 h 2350"/>
                <a:gd name="T48" fmla="*/ 765 w 1397"/>
                <a:gd name="T49" fmla="*/ 2322 h 2350"/>
                <a:gd name="T50" fmla="*/ 751 w 1397"/>
                <a:gd name="T51" fmla="*/ 2334 h 2350"/>
                <a:gd name="T52" fmla="*/ 734 w 1397"/>
                <a:gd name="T53" fmla="*/ 2343 h 2350"/>
                <a:gd name="T54" fmla="*/ 717 w 1397"/>
                <a:gd name="T55" fmla="*/ 2348 h 2350"/>
                <a:gd name="T56" fmla="*/ 698 w 1397"/>
                <a:gd name="T57" fmla="*/ 2350 h 2350"/>
                <a:gd name="T58" fmla="*/ 681 w 1397"/>
                <a:gd name="T59" fmla="*/ 2348 h 2350"/>
                <a:gd name="T60" fmla="*/ 663 w 1397"/>
                <a:gd name="T61" fmla="*/ 2343 h 2350"/>
                <a:gd name="T62" fmla="*/ 647 w 1397"/>
                <a:gd name="T63" fmla="*/ 2334 h 2350"/>
                <a:gd name="T64" fmla="*/ 632 w 1397"/>
                <a:gd name="T65" fmla="*/ 2322 h 2350"/>
                <a:gd name="T66" fmla="*/ 27 w 1397"/>
                <a:gd name="T67" fmla="*/ 1717 h 2350"/>
                <a:gd name="T68" fmla="*/ 13 w 1397"/>
                <a:gd name="T69" fmla="*/ 1700 h 2350"/>
                <a:gd name="T70" fmla="*/ 4 w 1397"/>
                <a:gd name="T71" fmla="*/ 1681 h 2350"/>
                <a:gd name="T72" fmla="*/ 0 w 1397"/>
                <a:gd name="T73" fmla="*/ 1660 h 2350"/>
                <a:gd name="T74" fmla="*/ 0 w 1397"/>
                <a:gd name="T75" fmla="*/ 1640 h 2350"/>
                <a:gd name="T76" fmla="*/ 4 w 1397"/>
                <a:gd name="T77" fmla="*/ 1618 h 2350"/>
                <a:gd name="T78" fmla="*/ 13 w 1397"/>
                <a:gd name="T79" fmla="*/ 1599 h 2350"/>
                <a:gd name="T80" fmla="*/ 27 w 1397"/>
                <a:gd name="T81" fmla="*/ 1582 h 2350"/>
                <a:gd name="T82" fmla="*/ 44 w 1397"/>
                <a:gd name="T83" fmla="*/ 1569 h 2350"/>
                <a:gd name="T84" fmla="*/ 63 w 1397"/>
                <a:gd name="T85" fmla="*/ 1559 h 2350"/>
                <a:gd name="T86" fmla="*/ 83 w 1397"/>
                <a:gd name="T87" fmla="*/ 1555 h 2350"/>
                <a:gd name="T88" fmla="*/ 104 w 1397"/>
                <a:gd name="T89" fmla="*/ 1555 h 2350"/>
                <a:gd name="T90" fmla="*/ 125 w 1397"/>
                <a:gd name="T91" fmla="*/ 1559 h 2350"/>
                <a:gd name="T92" fmla="*/ 144 w 1397"/>
                <a:gd name="T93" fmla="*/ 1569 h 2350"/>
                <a:gd name="T94" fmla="*/ 162 w 1397"/>
                <a:gd name="T95" fmla="*/ 1582 h 2350"/>
                <a:gd name="T96" fmla="*/ 603 w 1397"/>
                <a:gd name="T97" fmla="*/ 2025 h 2350"/>
                <a:gd name="T98" fmla="*/ 603 w 1397"/>
                <a:gd name="T99" fmla="*/ 96 h 2350"/>
                <a:gd name="T100" fmla="*/ 606 w 1397"/>
                <a:gd name="T101" fmla="*/ 73 h 2350"/>
                <a:gd name="T102" fmla="*/ 613 w 1397"/>
                <a:gd name="T103" fmla="*/ 53 h 2350"/>
                <a:gd name="T104" fmla="*/ 625 w 1397"/>
                <a:gd name="T105" fmla="*/ 36 h 2350"/>
                <a:gd name="T106" fmla="*/ 640 w 1397"/>
                <a:gd name="T107" fmla="*/ 21 h 2350"/>
                <a:gd name="T108" fmla="*/ 657 w 1397"/>
                <a:gd name="T109" fmla="*/ 10 h 2350"/>
                <a:gd name="T110" fmla="*/ 677 w 1397"/>
                <a:gd name="T111" fmla="*/ 3 h 2350"/>
                <a:gd name="T112" fmla="*/ 698 w 1397"/>
                <a:gd name="T113" fmla="*/ 0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7" h="2350">
                  <a:moveTo>
                    <a:pt x="698" y="0"/>
                  </a:moveTo>
                  <a:lnTo>
                    <a:pt x="721" y="3"/>
                  </a:lnTo>
                  <a:lnTo>
                    <a:pt x="741" y="10"/>
                  </a:lnTo>
                  <a:lnTo>
                    <a:pt x="758" y="21"/>
                  </a:lnTo>
                  <a:lnTo>
                    <a:pt x="773" y="36"/>
                  </a:lnTo>
                  <a:lnTo>
                    <a:pt x="785" y="53"/>
                  </a:lnTo>
                  <a:lnTo>
                    <a:pt x="792" y="73"/>
                  </a:lnTo>
                  <a:lnTo>
                    <a:pt x="794" y="96"/>
                  </a:lnTo>
                  <a:lnTo>
                    <a:pt x="794" y="2025"/>
                  </a:lnTo>
                  <a:lnTo>
                    <a:pt x="1235" y="1582"/>
                  </a:lnTo>
                  <a:lnTo>
                    <a:pt x="1253" y="1569"/>
                  </a:lnTo>
                  <a:lnTo>
                    <a:pt x="1272" y="1559"/>
                  </a:lnTo>
                  <a:lnTo>
                    <a:pt x="1293" y="1555"/>
                  </a:lnTo>
                  <a:lnTo>
                    <a:pt x="1314" y="1555"/>
                  </a:lnTo>
                  <a:lnTo>
                    <a:pt x="1334" y="1559"/>
                  </a:lnTo>
                  <a:lnTo>
                    <a:pt x="1353" y="1569"/>
                  </a:lnTo>
                  <a:lnTo>
                    <a:pt x="1370" y="1582"/>
                  </a:lnTo>
                  <a:lnTo>
                    <a:pt x="1384" y="1599"/>
                  </a:lnTo>
                  <a:lnTo>
                    <a:pt x="1393" y="1618"/>
                  </a:lnTo>
                  <a:lnTo>
                    <a:pt x="1397" y="1640"/>
                  </a:lnTo>
                  <a:lnTo>
                    <a:pt x="1397" y="1660"/>
                  </a:lnTo>
                  <a:lnTo>
                    <a:pt x="1393" y="1681"/>
                  </a:lnTo>
                  <a:lnTo>
                    <a:pt x="1384" y="1700"/>
                  </a:lnTo>
                  <a:lnTo>
                    <a:pt x="1370" y="1717"/>
                  </a:lnTo>
                  <a:lnTo>
                    <a:pt x="765" y="2322"/>
                  </a:lnTo>
                  <a:lnTo>
                    <a:pt x="751" y="2334"/>
                  </a:lnTo>
                  <a:lnTo>
                    <a:pt x="734" y="2343"/>
                  </a:lnTo>
                  <a:lnTo>
                    <a:pt x="717" y="2348"/>
                  </a:lnTo>
                  <a:lnTo>
                    <a:pt x="698" y="2350"/>
                  </a:lnTo>
                  <a:lnTo>
                    <a:pt x="681" y="2348"/>
                  </a:lnTo>
                  <a:lnTo>
                    <a:pt x="663" y="2343"/>
                  </a:lnTo>
                  <a:lnTo>
                    <a:pt x="647" y="2334"/>
                  </a:lnTo>
                  <a:lnTo>
                    <a:pt x="632" y="2322"/>
                  </a:lnTo>
                  <a:lnTo>
                    <a:pt x="27" y="1717"/>
                  </a:lnTo>
                  <a:lnTo>
                    <a:pt x="13" y="1700"/>
                  </a:lnTo>
                  <a:lnTo>
                    <a:pt x="4" y="1681"/>
                  </a:lnTo>
                  <a:lnTo>
                    <a:pt x="0" y="1660"/>
                  </a:lnTo>
                  <a:lnTo>
                    <a:pt x="0" y="1640"/>
                  </a:lnTo>
                  <a:lnTo>
                    <a:pt x="4" y="1618"/>
                  </a:lnTo>
                  <a:lnTo>
                    <a:pt x="13" y="1599"/>
                  </a:lnTo>
                  <a:lnTo>
                    <a:pt x="27" y="1582"/>
                  </a:lnTo>
                  <a:lnTo>
                    <a:pt x="44" y="1569"/>
                  </a:lnTo>
                  <a:lnTo>
                    <a:pt x="63" y="1559"/>
                  </a:lnTo>
                  <a:lnTo>
                    <a:pt x="83" y="1555"/>
                  </a:lnTo>
                  <a:lnTo>
                    <a:pt x="104" y="1555"/>
                  </a:lnTo>
                  <a:lnTo>
                    <a:pt x="125" y="1559"/>
                  </a:lnTo>
                  <a:lnTo>
                    <a:pt x="144" y="1569"/>
                  </a:lnTo>
                  <a:lnTo>
                    <a:pt x="162" y="1582"/>
                  </a:lnTo>
                  <a:lnTo>
                    <a:pt x="603" y="2025"/>
                  </a:lnTo>
                  <a:lnTo>
                    <a:pt x="603" y="96"/>
                  </a:lnTo>
                  <a:lnTo>
                    <a:pt x="606" y="73"/>
                  </a:lnTo>
                  <a:lnTo>
                    <a:pt x="613" y="53"/>
                  </a:lnTo>
                  <a:lnTo>
                    <a:pt x="625" y="36"/>
                  </a:lnTo>
                  <a:lnTo>
                    <a:pt x="640" y="21"/>
                  </a:lnTo>
                  <a:lnTo>
                    <a:pt x="657" y="10"/>
                  </a:lnTo>
                  <a:lnTo>
                    <a:pt x="677" y="3"/>
                  </a:lnTo>
                  <a:lnTo>
                    <a:pt x="6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48" name="Freeform 285"/>
          <p:cNvSpPr>
            <a:spLocks noEditPoints="1"/>
          </p:cNvSpPr>
          <p:nvPr/>
        </p:nvSpPr>
        <p:spPr bwMode="auto">
          <a:xfrm>
            <a:off x="4697282" y="3276791"/>
            <a:ext cx="522288" cy="522288"/>
          </a:xfrm>
          <a:custGeom>
            <a:avLst/>
            <a:gdLst>
              <a:gd name="T0" fmla="*/ 820 w 3295"/>
              <a:gd name="T1" fmla="*/ 2617 h 3295"/>
              <a:gd name="T2" fmla="*/ 2851 w 3295"/>
              <a:gd name="T3" fmla="*/ 1205 h 3295"/>
              <a:gd name="T4" fmla="*/ 2090 w 3295"/>
              <a:gd name="T5" fmla="*/ 444 h 3295"/>
              <a:gd name="T6" fmla="*/ 685 w 3295"/>
              <a:gd name="T7" fmla="*/ 2483 h 3295"/>
              <a:gd name="T8" fmla="*/ 2090 w 3295"/>
              <a:gd name="T9" fmla="*/ 444 h 3295"/>
              <a:gd name="T10" fmla="*/ 2514 w 3295"/>
              <a:gd name="T11" fmla="*/ 192 h 3295"/>
              <a:gd name="T12" fmla="*/ 2410 w 3295"/>
              <a:gd name="T13" fmla="*/ 212 h 3295"/>
              <a:gd name="T14" fmla="*/ 2312 w 3295"/>
              <a:gd name="T15" fmla="*/ 253 h 3295"/>
              <a:gd name="T16" fmla="*/ 2225 w 3295"/>
              <a:gd name="T17" fmla="*/ 312 h 3295"/>
              <a:gd name="T18" fmla="*/ 3014 w 3295"/>
              <a:gd name="T19" fmla="*/ 1027 h 3295"/>
              <a:gd name="T20" fmla="*/ 3064 w 3295"/>
              <a:gd name="T21" fmla="*/ 934 h 3295"/>
              <a:gd name="T22" fmla="*/ 3094 w 3295"/>
              <a:gd name="T23" fmla="*/ 834 h 3295"/>
              <a:gd name="T24" fmla="*/ 3105 w 3295"/>
              <a:gd name="T25" fmla="*/ 726 h 3295"/>
              <a:gd name="T26" fmla="*/ 3095 w 3295"/>
              <a:gd name="T27" fmla="*/ 621 h 3295"/>
              <a:gd name="T28" fmla="*/ 3065 w 3295"/>
              <a:gd name="T29" fmla="*/ 521 h 3295"/>
              <a:gd name="T30" fmla="*/ 3015 w 3295"/>
              <a:gd name="T31" fmla="*/ 427 h 3295"/>
              <a:gd name="T32" fmla="*/ 2948 w 3295"/>
              <a:gd name="T33" fmla="*/ 346 h 3295"/>
              <a:gd name="T34" fmla="*/ 2866 w 3295"/>
              <a:gd name="T35" fmla="*/ 279 h 3295"/>
              <a:gd name="T36" fmla="*/ 2774 w 3295"/>
              <a:gd name="T37" fmla="*/ 230 h 3295"/>
              <a:gd name="T38" fmla="*/ 2673 w 3295"/>
              <a:gd name="T39" fmla="*/ 199 h 3295"/>
              <a:gd name="T40" fmla="*/ 2567 w 3295"/>
              <a:gd name="T41" fmla="*/ 189 h 3295"/>
              <a:gd name="T42" fmla="*/ 2655 w 3295"/>
              <a:gd name="T43" fmla="*/ 4 h 3295"/>
              <a:gd name="T44" fmla="*/ 2771 w 3295"/>
              <a:gd name="T45" fmla="*/ 28 h 3295"/>
              <a:gd name="T46" fmla="*/ 2882 w 3295"/>
              <a:gd name="T47" fmla="*/ 70 h 3295"/>
              <a:gd name="T48" fmla="*/ 2986 w 3295"/>
              <a:gd name="T49" fmla="*/ 132 h 3295"/>
              <a:gd name="T50" fmla="*/ 3081 w 3295"/>
              <a:gd name="T51" fmla="*/ 213 h 3295"/>
              <a:gd name="T52" fmla="*/ 3164 w 3295"/>
              <a:gd name="T53" fmla="*/ 310 h 3295"/>
              <a:gd name="T54" fmla="*/ 3227 w 3295"/>
              <a:gd name="T55" fmla="*/ 419 h 3295"/>
              <a:gd name="T56" fmla="*/ 3270 w 3295"/>
              <a:gd name="T57" fmla="*/ 538 h 3295"/>
              <a:gd name="T58" fmla="*/ 3292 w 3295"/>
              <a:gd name="T59" fmla="*/ 662 h 3295"/>
              <a:gd name="T60" fmla="*/ 3292 w 3295"/>
              <a:gd name="T61" fmla="*/ 791 h 3295"/>
              <a:gd name="T62" fmla="*/ 3270 w 3295"/>
              <a:gd name="T63" fmla="*/ 916 h 3295"/>
              <a:gd name="T64" fmla="*/ 3227 w 3295"/>
              <a:gd name="T65" fmla="*/ 1034 h 3295"/>
              <a:gd name="T66" fmla="*/ 3164 w 3295"/>
              <a:gd name="T67" fmla="*/ 1143 h 3295"/>
              <a:gd name="T68" fmla="*/ 3081 w 3295"/>
              <a:gd name="T69" fmla="*/ 1242 h 3295"/>
              <a:gd name="T70" fmla="*/ 1181 w 3295"/>
              <a:gd name="T71" fmla="*/ 3140 h 3295"/>
              <a:gd name="T72" fmla="*/ 1147 w 3295"/>
              <a:gd name="T73" fmla="*/ 3154 h 3295"/>
              <a:gd name="T74" fmla="*/ 1110 w 3295"/>
              <a:gd name="T75" fmla="*/ 3154 h 3295"/>
              <a:gd name="T76" fmla="*/ 1076 w 3295"/>
              <a:gd name="T77" fmla="*/ 3140 h 3295"/>
              <a:gd name="T78" fmla="*/ 302 w 3295"/>
              <a:gd name="T79" fmla="*/ 2367 h 3295"/>
              <a:gd name="T80" fmla="*/ 705 w 3295"/>
              <a:gd name="T81" fmla="*/ 3022 h 3295"/>
              <a:gd name="T82" fmla="*/ 747 w 3295"/>
              <a:gd name="T83" fmla="*/ 3026 h 3295"/>
              <a:gd name="T84" fmla="*/ 783 w 3295"/>
              <a:gd name="T85" fmla="*/ 3047 h 3295"/>
              <a:gd name="T86" fmla="*/ 806 w 3295"/>
              <a:gd name="T87" fmla="*/ 3082 h 3295"/>
              <a:gd name="T88" fmla="*/ 812 w 3295"/>
              <a:gd name="T89" fmla="*/ 3125 h 3295"/>
              <a:gd name="T90" fmla="*/ 798 w 3295"/>
              <a:gd name="T91" fmla="*/ 3166 h 3295"/>
              <a:gd name="T92" fmla="*/ 770 w 3295"/>
              <a:gd name="T93" fmla="*/ 3195 h 3295"/>
              <a:gd name="T94" fmla="*/ 730 w 3295"/>
              <a:gd name="T95" fmla="*/ 3210 h 3295"/>
              <a:gd name="T96" fmla="*/ 100 w 3295"/>
              <a:gd name="T97" fmla="*/ 3295 h 3295"/>
              <a:gd name="T98" fmla="*/ 75 w 3295"/>
              <a:gd name="T99" fmla="*/ 3293 h 3295"/>
              <a:gd name="T100" fmla="*/ 41 w 3295"/>
              <a:gd name="T101" fmla="*/ 3279 h 3295"/>
              <a:gd name="T102" fmla="*/ 14 w 3295"/>
              <a:gd name="T103" fmla="*/ 3250 h 3295"/>
              <a:gd name="T104" fmla="*/ 0 w 3295"/>
              <a:gd name="T105" fmla="*/ 3210 h 3295"/>
              <a:gd name="T106" fmla="*/ 140 w 3295"/>
              <a:gd name="T107" fmla="*/ 2153 h 3295"/>
              <a:gd name="T108" fmla="*/ 153 w 3295"/>
              <a:gd name="T109" fmla="*/ 2114 h 3295"/>
              <a:gd name="T110" fmla="*/ 2053 w 3295"/>
              <a:gd name="T111" fmla="*/ 213 h 3295"/>
              <a:gd name="T112" fmla="*/ 2148 w 3295"/>
              <a:gd name="T113" fmla="*/ 132 h 3295"/>
              <a:gd name="T114" fmla="*/ 2252 w 3295"/>
              <a:gd name="T115" fmla="*/ 70 h 3295"/>
              <a:gd name="T116" fmla="*/ 2363 w 3295"/>
              <a:gd name="T117" fmla="*/ 28 h 3295"/>
              <a:gd name="T118" fmla="*/ 2479 w 3295"/>
              <a:gd name="T119" fmla="*/ 4 h 3295"/>
              <a:gd name="T120" fmla="*/ 2596 w 3295"/>
              <a:gd name="T121" fmla="*/ 0 h 3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295" h="3295">
                <a:moveTo>
                  <a:pt x="2541" y="895"/>
                </a:moveTo>
                <a:lnTo>
                  <a:pt x="820" y="2617"/>
                </a:lnTo>
                <a:lnTo>
                  <a:pt x="1129" y="2927"/>
                </a:lnTo>
                <a:lnTo>
                  <a:pt x="2851" y="1205"/>
                </a:lnTo>
                <a:lnTo>
                  <a:pt x="2541" y="895"/>
                </a:lnTo>
                <a:close/>
                <a:moveTo>
                  <a:pt x="2090" y="444"/>
                </a:moveTo>
                <a:lnTo>
                  <a:pt x="368" y="2166"/>
                </a:lnTo>
                <a:lnTo>
                  <a:pt x="685" y="2483"/>
                </a:lnTo>
                <a:lnTo>
                  <a:pt x="2406" y="761"/>
                </a:lnTo>
                <a:lnTo>
                  <a:pt x="2090" y="444"/>
                </a:lnTo>
                <a:close/>
                <a:moveTo>
                  <a:pt x="2567" y="189"/>
                </a:moveTo>
                <a:lnTo>
                  <a:pt x="2514" y="192"/>
                </a:lnTo>
                <a:lnTo>
                  <a:pt x="2461" y="199"/>
                </a:lnTo>
                <a:lnTo>
                  <a:pt x="2410" y="212"/>
                </a:lnTo>
                <a:lnTo>
                  <a:pt x="2360" y="230"/>
                </a:lnTo>
                <a:lnTo>
                  <a:pt x="2312" y="253"/>
                </a:lnTo>
                <a:lnTo>
                  <a:pt x="2267" y="280"/>
                </a:lnTo>
                <a:lnTo>
                  <a:pt x="2225" y="312"/>
                </a:lnTo>
                <a:lnTo>
                  <a:pt x="2982" y="1069"/>
                </a:lnTo>
                <a:lnTo>
                  <a:pt x="3014" y="1027"/>
                </a:lnTo>
                <a:lnTo>
                  <a:pt x="3041" y="982"/>
                </a:lnTo>
                <a:lnTo>
                  <a:pt x="3064" y="934"/>
                </a:lnTo>
                <a:lnTo>
                  <a:pt x="3082" y="885"/>
                </a:lnTo>
                <a:lnTo>
                  <a:pt x="3094" y="834"/>
                </a:lnTo>
                <a:lnTo>
                  <a:pt x="3102" y="780"/>
                </a:lnTo>
                <a:lnTo>
                  <a:pt x="3105" y="726"/>
                </a:lnTo>
                <a:lnTo>
                  <a:pt x="3102" y="673"/>
                </a:lnTo>
                <a:lnTo>
                  <a:pt x="3095" y="621"/>
                </a:lnTo>
                <a:lnTo>
                  <a:pt x="3082" y="570"/>
                </a:lnTo>
                <a:lnTo>
                  <a:pt x="3065" y="521"/>
                </a:lnTo>
                <a:lnTo>
                  <a:pt x="3042" y="472"/>
                </a:lnTo>
                <a:lnTo>
                  <a:pt x="3015" y="427"/>
                </a:lnTo>
                <a:lnTo>
                  <a:pt x="2984" y="385"/>
                </a:lnTo>
                <a:lnTo>
                  <a:pt x="2948" y="346"/>
                </a:lnTo>
                <a:lnTo>
                  <a:pt x="2908" y="310"/>
                </a:lnTo>
                <a:lnTo>
                  <a:pt x="2866" y="279"/>
                </a:lnTo>
                <a:lnTo>
                  <a:pt x="2821" y="252"/>
                </a:lnTo>
                <a:lnTo>
                  <a:pt x="2774" y="230"/>
                </a:lnTo>
                <a:lnTo>
                  <a:pt x="2724" y="212"/>
                </a:lnTo>
                <a:lnTo>
                  <a:pt x="2673" y="199"/>
                </a:lnTo>
                <a:lnTo>
                  <a:pt x="2621" y="192"/>
                </a:lnTo>
                <a:lnTo>
                  <a:pt x="2567" y="189"/>
                </a:lnTo>
                <a:close/>
                <a:moveTo>
                  <a:pt x="2596" y="0"/>
                </a:moveTo>
                <a:lnTo>
                  <a:pt x="2655" y="4"/>
                </a:lnTo>
                <a:lnTo>
                  <a:pt x="2713" y="14"/>
                </a:lnTo>
                <a:lnTo>
                  <a:pt x="2771" y="28"/>
                </a:lnTo>
                <a:lnTo>
                  <a:pt x="2827" y="47"/>
                </a:lnTo>
                <a:lnTo>
                  <a:pt x="2882" y="70"/>
                </a:lnTo>
                <a:lnTo>
                  <a:pt x="2935" y="99"/>
                </a:lnTo>
                <a:lnTo>
                  <a:pt x="2986" y="132"/>
                </a:lnTo>
                <a:lnTo>
                  <a:pt x="3035" y="170"/>
                </a:lnTo>
                <a:lnTo>
                  <a:pt x="3081" y="213"/>
                </a:lnTo>
                <a:lnTo>
                  <a:pt x="3126" y="260"/>
                </a:lnTo>
                <a:lnTo>
                  <a:pt x="3164" y="310"/>
                </a:lnTo>
                <a:lnTo>
                  <a:pt x="3198" y="363"/>
                </a:lnTo>
                <a:lnTo>
                  <a:pt x="3227" y="419"/>
                </a:lnTo>
                <a:lnTo>
                  <a:pt x="3251" y="477"/>
                </a:lnTo>
                <a:lnTo>
                  <a:pt x="3270" y="538"/>
                </a:lnTo>
                <a:lnTo>
                  <a:pt x="3284" y="599"/>
                </a:lnTo>
                <a:lnTo>
                  <a:pt x="3292" y="662"/>
                </a:lnTo>
                <a:lnTo>
                  <a:pt x="3295" y="726"/>
                </a:lnTo>
                <a:lnTo>
                  <a:pt x="3292" y="791"/>
                </a:lnTo>
                <a:lnTo>
                  <a:pt x="3284" y="855"/>
                </a:lnTo>
                <a:lnTo>
                  <a:pt x="3270" y="916"/>
                </a:lnTo>
                <a:lnTo>
                  <a:pt x="3251" y="976"/>
                </a:lnTo>
                <a:lnTo>
                  <a:pt x="3227" y="1034"/>
                </a:lnTo>
                <a:lnTo>
                  <a:pt x="3198" y="1090"/>
                </a:lnTo>
                <a:lnTo>
                  <a:pt x="3164" y="1143"/>
                </a:lnTo>
                <a:lnTo>
                  <a:pt x="3126" y="1194"/>
                </a:lnTo>
                <a:lnTo>
                  <a:pt x="3081" y="1242"/>
                </a:lnTo>
                <a:lnTo>
                  <a:pt x="1195" y="3127"/>
                </a:lnTo>
                <a:lnTo>
                  <a:pt x="1181" y="3140"/>
                </a:lnTo>
                <a:lnTo>
                  <a:pt x="1165" y="3149"/>
                </a:lnTo>
                <a:lnTo>
                  <a:pt x="1147" y="3154"/>
                </a:lnTo>
                <a:lnTo>
                  <a:pt x="1129" y="3156"/>
                </a:lnTo>
                <a:lnTo>
                  <a:pt x="1110" y="3154"/>
                </a:lnTo>
                <a:lnTo>
                  <a:pt x="1093" y="3148"/>
                </a:lnTo>
                <a:lnTo>
                  <a:pt x="1076" y="3140"/>
                </a:lnTo>
                <a:lnTo>
                  <a:pt x="1062" y="3127"/>
                </a:lnTo>
                <a:lnTo>
                  <a:pt x="302" y="2367"/>
                </a:lnTo>
                <a:lnTo>
                  <a:pt x="205" y="3089"/>
                </a:lnTo>
                <a:lnTo>
                  <a:pt x="705" y="3022"/>
                </a:lnTo>
                <a:lnTo>
                  <a:pt x="727" y="3021"/>
                </a:lnTo>
                <a:lnTo>
                  <a:pt x="747" y="3026"/>
                </a:lnTo>
                <a:lnTo>
                  <a:pt x="766" y="3035"/>
                </a:lnTo>
                <a:lnTo>
                  <a:pt x="783" y="3047"/>
                </a:lnTo>
                <a:lnTo>
                  <a:pt x="796" y="3063"/>
                </a:lnTo>
                <a:lnTo>
                  <a:pt x="806" y="3082"/>
                </a:lnTo>
                <a:lnTo>
                  <a:pt x="811" y="3103"/>
                </a:lnTo>
                <a:lnTo>
                  <a:pt x="812" y="3125"/>
                </a:lnTo>
                <a:lnTo>
                  <a:pt x="807" y="3147"/>
                </a:lnTo>
                <a:lnTo>
                  <a:pt x="798" y="3166"/>
                </a:lnTo>
                <a:lnTo>
                  <a:pt x="786" y="3182"/>
                </a:lnTo>
                <a:lnTo>
                  <a:pt x="770" y="3195"/>
                </a:lnTo>
                <a:lnTo>
                  <a:pt x="751" y="3205"/>
                </a:lnTo>
                <a:lnTo>
                  <a:pt x="730" y="3210"/>
                </a:lnTo>
                <a:lnTo>
                  <a:pt x="106" y="3295"/>
                </a:lnTo>
                <a:lnTo>
                  <a:pt x="100" y="3295"/>
                </a:lnTo>
                <a:lnTo>
                  <a:pt x="93" y="3295"/>
                </a:lnTo>
                <a:lnTo>
                  <a:pt x="75" y="3293"/>
                </a:lnTo>
                <a:lnTo>
                  <a:pt x="58" y="3288"/>
                </a:lnTo>
                <a:lnTo>
                  <a:pt x="41" y="3279"/>
                </a:lnTo>
                <a:lnTo>
                  <a:pt x="27" y="3267"/>
                </a:lnTo>
                <a:lnTo>
                  <a:pt x="14" y="3250"/>
                </a:lnTo>
                <a:lnTo>
                  <a:pt x="4" y="3231"/>
                </a:lnTo>
                <a:lnTo>
                  <a:pt x="0" y="3210"/>
                </a:lnTo>
                <a:lnTo>
                  <a:pt x="0" y="3188"/>
                </a:lnTo>
                <a:lnTo>
                  <a:pt x="140" y="2153"/>
                </a:lnTo>
                <a:lnTo>
                  <a:pt x="145" y="2132"/>
                </a:lnTo>
                <a:lnTo>
                  <a:pt x="153" y="2114"/>
                </a:lnTo>
                <a:lnTo>
                  <a:pt x="166" y="2098"/>
                </a:lnTo>
                <a:lnTo>
                  <a:pt x="2053" y="213"/>
                </a:lnTo>
                <a:lnTo>
                  <a:pt x="2099" y="170"/>
                </a:lnTo>
                <a:lnTo>
                  <a:pt x="2148" y="132"/>
                </a:lnTo>
                <a:lnTo>
                  <a:pt x="2199" y="99"/>
                </a:lnTo>
                <a:lnTo>
                  <a:pt x="2252" y="70"/>
                </a:lnTo>
                <a:lnTo>
                  <a:pt x="2307" y="47"/>
                </a:lnTo>
                <a:lnTo>
                  <a:pt x="2363" y="28"/>
                </a:lnTo>
                <a:lnTo>
                  <a:pt x="2421" y="14"/>
                </a:lnTo>
                <a:lnTo>
                  <a:pt x="2479" y="4"/>
                </a:lnTo>
                <a:lnTo>
                  <a:pt x="2538" y="0"/>
                </a:lnTo>
                <a:lnTo>
                  <a:pt x="259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49" name="Group 850"/>
          <p:cNvGrpSpPr/>
          <p:nvPr/>
        </p:nvGrpSpPr>
        <p:grpSpPr>
          <a:xfrm>
            <a:off x="3753057" y="3332353"/>
            <a:ext cx="539750" cy="411162"/>
            <a:chOff x="709613" y="4305300"/>
            <a:chExt cx="539750" cy="411162"/>
          </a:xfrm>
          <a:solidFill>
            <a:srgbClr val="000000"/>
          </a:solidFill>
        </p:grpSpPr>
        <p:sp>
          <p:nvSpPr>
            <p:cNvPr id="2050" name="Freeform 290"/>
            <p:cNvSpPr>
              <a:spLocks noEditPoints="1"/>
            </p:cNvSpPr>
            <p:nvPr/>
          </p:nvSpPr>
          <p:spPr bwMode="auto">
            <a:xfrm>
              <a:off x="709613" y="4305300"/>
              <a:ext cx="539750" cy="411162"/>
            </a:xfrm>
            <a:custGeom>
              <a:avLst/>
              <a:gdLst>
                <a:gd name="T0" fmla="*/ 379 w 3397"/>
                <a:gd name="T1" fmla="*/ 195 h 2595"/>
                <a:gd name="T2" fmla="*/ 312 w 3397"/>
                <a:gd name="T3" fmla="*/ 217 h 2595"/>
                <a:gd name="T4" fmla="*/ 256 w 3397"/>
                <a:gd name="T5" fmla="*/ 259 h 2595"/>
                <a:gd name="T6" fmla="*/ 215 w 3397"/>
                <a:gd name="T7" fmla="*/ 315 h 2595"/>
                <a:gd name="T8" fmla="*/ 193 w 3397"/>
                <a:gd name="T9" fmla="*/ 382 h 2595"/>
                <a:gd name="T10" fmla="*/ 190 w 3397"/>
                <a:gd name="T11" fmla="*/ 2178 h 2595"/>
                <a:gd name="T12" fmla="*/ 201 w 3397"/>
                <a:gd name="T13" fmla="*/ 2249 h 2595"/>
                <a:gd name="T14" fmla="*/ 234 w 3397"/>
                <a:gd name="T15" fmla="*/ 2312 h 2595"/>
                <a:gd name="T16" fmla="*/ 282 w 3397"/>
                <a:gd name="T17" fmla="*/ 2361 h 2595"/>
                <a:gd name="T18" fmla="*/ 344 w 3397"/>
                <a:gd name="T19" fmla="*/ 2393 h 2595"/>
                <a:gd name="T20" fmla="*/ 415 w 3397"/>
                <a:gd name="T21" fmla="*/ 2404 h 2595"/>
                <a:gd name="T22" fmla="*/ 3019 w 3397"/>
                <a:gd name="T23" fmla="*/ 2401 h 2595"/>
                <a:gd name="T24" fmla="*/ 3086 w 3397"/>
                <a:gd name="T25" fmla="*/ 2380 h 2595"/>
                <a:gd name="T26" fmla="*/ 3141 w 3397"/>
                <a:gd name="T27" fmla="*/ 2338 h 2595"/>
                <a:gd name="T28" fmla="*/ 3183 w 3397"/>
                <a:gd name="T29" fmla="*/ 2282 h 2595"/>
                <a:gd name="T30" fmla="*/ 3205 w 3397"/>
                <a:gd name="T31" fmla="*/ 2215 h 2595"/>
                <a:gd name="T32" fmla="*/ 3207 w 3397"/>
                <a:gd name="T33" fmla="*/ 2178 h 2595"/>
                <a:gd name="T34" fmla="*/ 3204 w 3397"/>
                <a:gd name="T35" fmla="*/ 382 h 2595"/>
                <a:gd name="T36" fmla="*/ 3182 w 3397"/>
                <a:gd name="T37" fmla="*/ 315 h 2595"/>
                <a:gd name="T38" fmla="*/ 3141 w 3397"/>
                <a:gd name="T39" fmla="*/ 259 h 2595"/>
                <a:gd name="T40" fmla="*/ 3085 w 3397"/>
                <a:gd name="T41" fmla="*/ 217 h 2595"/>
                <a:gd name="T42" fmla="*/ 3018 w 3397"/>
                <a:gd name="T43" fmla="*/ 195 h 2595"/>
                <a:gd name="T44" fmla="*/ 415 w 3397"/>
                <a:gd name="T45" fmla="*/ 192 h 2595"/>
                <a:gd name="T46" fmla="*/ 2982 w 3397"/>
                <a:gd name="T47" fmla="*/ 0 h 2595"/>
                <a:gd name="T48" fmla="*/ 3085 w 3397"/>
                <a:gd name="T49" fmla="*/ 14 h 2595"/>
                <a:gd name="T50" fmla="*/ 3177 w 3397"/>
                <a:gd name="T51" fmla="*/ 50 h 2595"/>
                <a:gd name="T52" fmla="*/ 3258 w 3397"/>
                <a:gd name="T53" fmla="*/ 107 h 2595"/>
                <a:gd name="T54" fmla="*/ 3323 w 3397"/>
                <a:gd name="T55" fmla="*/ 180 h 2595"/>
                <a:gd name="T56" fmla="*/ 3369 w 3397"/>
                <a:gd name="T57" fmla="*/ 268 h 2595"/>
                <a:gd name="T58" fmla="*/ 3394 w 3397"/>
                <a:gd name="T59" fmla="*/ 366 h 2595"/>
                <a:gd name="T60" fmla="*/ 3397 w 3397"/>
                <a:gd name="T61" fmla="*/ 2178 h 2595"/>
                <a:gd name="T62" fmla="*/ 3385 w 3397"/>
                <a:gd name="T63" fmla="*/ 2281 h 2595"/>
                <a:gd name="T64" fmla="*/ 3348 w 3397"/>
                <a:gd name="T65" fmla="*/ 2374 h 2595"/>
                <a:gd name="T66" fmla="*/ 3292 w 3397"/>
                <a:gd name="T67" fmla="*/ 2455 h 2595"/>
                <a:gd name="T68" fmla="*/ 3219 w 3397"/>
                <a:gd name="T69" fmla="*/ 2520 h 2595"/>
                <a:gd name="T70" fmla="*/ 3131 w 3397"/>
                <a:gd name="T71" fmla="*/ 2567 h 2595"/>
                <a:gd name="T72" fmla="*/ 3033 w 3397"/>
                <a:gd name="T73" fmla="*/ 2592 h 2595"/>
                <a:gd name="T74" fmla="*/ 415 w 3397"/>
                <a:gd name="T75" fmla="*/ 2595 h 2595"/>
                <a:gd name="T76" fmla="*/ 313 w 3397"/>
                <a:gd name="T77" fmla="*/ 2582 h 2595"/>
                <a:gd name="T78" fmla="*/ 220 w 3397"/>
                <a:gd name="T79" fmla="*/ 2546 h 2595"/>
                <a:gd name="T80" fmla="*/ 140 w 3397"/>
                <a:gd name="T81" fmla="*/ 2490 h 2595"/>
                <a:gd name="T82" fmla="*/ 74 w 3397"/>
                <a:gd name="T83" fmla="*/ 2417 h 2595"/>
                <a:gd name="T84" fmla="*/ 28 w 3397"/>
                <a:gd name="T85" fmla="*/ 2329 h 2595"/>
                <a:gd name="T86" fmla="*/ 3 w 3397"/>
                <a:gd name="T87" fmla="*/ 2231 h 2595"/>
                <a:gd name="T88" fmla="*/ 0 w 3397"/>
                <a:gd name="T89" fmla="*/ 418 h 2595"/>
                <a:gd name="T90" fmla="*/ 12 w 3397"/>
                <a:gd name="T91" fmla="*/ 315 h 2595"/>
                <a:gd name="T92" fmla="*/ 48 w 3397"/>
                <a:gd name="T93" fmla="*/ 221 h 2595"/>
                <a:gd name="T94" fmla="*/ 105 w 3397"/>
                <a:gd name="T95" fmla="*/ 141 h 2595"/>
                <a:gd name="T96" fmla="*/ 178 w 3397"/>
                <a:gd name="T97" fmla="*/ 76 h 2595"/>
                <a:gd name="T98" fmla="*/ 266 w 3397"/>
                <a:gd name="T99" fmla="*/ 29 h 2595"/>
                <a:gd name="T100" fmla="*/ 364 w 3397"/>
                <a:gd name="T101" fmla="*/ 4 h 2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97" h="2595">
                  <a:moveTo>
                    <a:pt x="415" y="192"/>
                  </a:moveTo>
                  <a:lnTo>
                    <a:pt x="379" y="195"/>
                  </a:lnTo>
                  <a:lnTo>
                    <a:pt x="344" y="204"/>
                  </a:lnTo>
                  <a:lnTo>
                    <a:pt x="312" y="217"/>
                  </a:lnTo>
                  <a:lnTo>
                    <a:pt x="282" y="236"/>
                  </a:lnTo>
                  <a:lnTo>
                    <a:pt x="256" y="259"/>
                  </a:lnTo>
                  <a:lnTo>
                    <a:pt x="234" y="285"/>
                  </a:lnTo>
                  <a:lnTo>
                    <a:pt x="215" y="315"/>
                  </a:lnTo>
                  <a:lnTo>
                    <a:pt x="201" y="347"/>
                  </a:lnTo>
                  <a:lnTo>
                    <a:pt x="193" y="382"/>
                  </a:lnTo>
                  <a:lnTo>
                    <a:pt x="190" y="418"/>
                  </a:lnTo>
                  <a:lnTo>
                    <a:pt x="190" y="2178"/>
                  </a:lnTo>
                  <a:lnTo>
                    <a:pt x="193" y="2215"/>
                  </a:lnTo>
                  <a:lnTo>
                    <a:pt x="201" y="2249"/>
                  </a:lnTo>
                  <a:lnTo>
                    <a:pt x="215" y="2282"/>
                  </a:lnTo>
                  <a:lnTo>
                    <a:pt x="234" y="2312"/>
                  </a:lnTo>
                  <a:lnTo>
                    <a:pt x="256" y="2338"/>
                  </a:lnTo>
                  <a:lnTo>
                    <a:pt x="282" y="2361"/>
                  </a:lnTo>
                  <a:lnTo>
                    <a:pt x="312" y="2380"/>
                  </a:lnTo>
                  <a:lnTo>
                    <a:pt x="344" y="2393"/>
                  </a:lnTo>
                  <a:lnTo>
                    <a:pt x="379" y="2401"/>
                  </a:lnTo>
                  <a:lnTo>
                    <a:pt x="415" y="2404"/>
                  </a:lnTo>
                  <a:lnTo>
                    <a:pt x="2982" y="2404"/>
                  </a:lnTo>
                  <a:lnTo>
                    <a:pt x="3019" y="2401"/>
                  </a:lnTo>
                  <a:lnTo>
                    <a:pt x="3054" y="2393"/>
                  </a:lnTo>
                  <a:lnTo>
                    <a:pt x="3086" y="2380"/>
                  </a:lnTo>
                  <a:lnTo>
                    <a:pt x="3116" y="2361"/>
                  </a:lnTo>
                  <a:lnTo>
                    <a:pt x="3141" y="2338"/>
                  </a:lnTo>
                  <a:lnTo>
                    <a:pt x="3164" y="2312"/>
                  </a:lnTo>
                  <a:lnTo>
                    <a:pt x="3183" y="2282"/>
                  </a:lnTo>
                  <a:lnTo>
                    <a:pt x="3196" y="2249"/>
                  </a:lnTo>
                  <a:lnTo>
                    <a:pt x="3205" y="2215"/>
                  </a:lnTo>
                  <a:lnTo>
                    <a:pt x="3207" y="2178"/>
                  </a:lnTo>
                  <a:lnTo>
                    <a:pt x="3207" y="2178"/>
                  </a:lnTo>
                  <a:lnTo>
                    <a:pt x="3207" y="418"/>
                  </a:lnTo>
                  <a:lnTo>
                    <a:pt x="3204" y="382"/>
                  </a:lnTo>
                  <a:lnTo>
                    <a:pt x="3196" y="347"/>
                  </a:lnTo>
                  <a:lnTo>
                    <a:pt x="3182" y="315"/>
                  </a:lnTo>
                  <a:lnTo>
                    <a:pt x="3163" y="285"/>
                  </a:lnTo>
                  <a:lnTo>
                    <a:pt x="3141" y="259"/>
                  </a:lnTo>
                  <a:lnTo>
                    <a:pt x="3115" y="236"/>
                  </a:lnTo>
                  <a:lnTo>
                    <a:pt x="3085" y="217"/>
                  </a:lnTo>
                  <a:lnTo>
                    <a:pt x="3053" y="204"/>
                  </a:lnTo>
                  <a:lnTo>
                    <a:pt x="3018" y="195"/>
                  </a:lnTo>
                  <a:lnTo>
                    <a:pt x="2982" y="192"/>
                  </a:lnTo>
                  <a:lnTo>
                    <a:pt x="415" y="192"/>
                  </a:lnTo>
                  <a:close/>
                  <a:moveTo>
                    <a:pt x="415" y="0"/>
                  </a:moveTo>
                  <a:lnTo>
                    <a:pt x="2982" y="0"/>
                  </a:lnTo>
                  <a:lnTo>
                    <a:pt x="3034" y="4"/>
                  </a:lnTo>
                  <a:lnTo>
                    <a:pt x="3085" y="14"/>
                  </a:lnTo>
                  <a:lnTo>
                    <a:pt x="3132" y="29"/>
                  </a:lnTo>
                  <a:lnTo>
                    <a:pt x="3177" y="50"/>
                  </a:lnTo>
                  <a:lnTo>
                    <a:pt x="3220" y="76"/>
                  </a:lnTo>
                  <a:lnTo>
                    <a:pt x="3258" y="107"/>
                  </a:lnTo>
                  <a:lnTo>
                    <a:pt x="3293" y="141"/>
                  </a:lnTo>
                  <a:lnTo>
                    <a:pt x="3323" y="180"/>
                  </a:lnTo>
                  <a:lnTo>
                    <a:pt x="3348" y="223"/>
                  </a:lnTo>
                  <a:lnTo>
                    <a:pt x="3369" y="268"/>
                  </a:lnTo>
                  <a:lnTo>
                    <a:pt x="3385" y="316"/>
                  </a:lnTo>
                  <a:lnTo>
                    <a:pt x="3394" y="366"/>
                  </a:lnTo>
                  <a:lnTo>
                    <a:pt x="3397" y="418"/>
                  </a:lnTo>
                  <a:lnTo>
                    <a:pt x="3397" y="2178"/>
                  </a:lnTo>
                  <a:lnTo>
                    <a:pt x="3394" y="2231"/>
                  </a:lnTo>
                  <a:lnTo>
                    <a:pt x="3385" y="2281"/>
                  </a:lnTo>
                  <a:lnTo>
                    <a:pt x="3369" y="2329"/>
                  </a:lnTo>
                  <a:lnTo>
                    <a:pt x="3348" y="2374"/>
                  </a:lnTo>
                  <a:lnTo>
                    <a:pt x="3323" y="2417"/>
                  </a:lnTo>
                  <a:lnTo>
                    <a:pt x="3292" y="2455"/>
                  </a:lnTo>
                  <a:lnTo>
                    <a:pt x="3257" y="2490"/>
                  </a:lnTo>
                  <a:lnTo>
                    <a:pt x="3219" y="2520"/>
                  </a:lnTo>
                  <a:lnTo>
                    <a:pt x="3176" y="2546"/>
                  </a:lnTo>
                  <a:lnTo>
                    <a:pt x="3131" y="2567"/>
                  </a:lnTo>
                  <a:lnTo>
                    <a:pt x="3084" y="2582"/>
                  </a:lnTo>
                  <a:lnTo>
                    <a:pt x="3033" y="2592"/>
                  </a:lnTo>
                  <a:lnTo>
                    <a:pt x="2982" y="2595"/>
                  </a:lnTo>
                  <a:lnTo>
                    <a:pt x="415" y="2595"/>
                  </a:lnTo>
                  <a:lnTo>
                    <a:pt x="364" y="2592"/>
                  </a:lnTo>
                  <a:lnTo>
                    <a:pt x="313" y="2582"/>
                  </a:lnTo>
                  <a:lnTo>
                    <a:pt x="266" y="2567"/>
                  </a:lnTo>
                  <a:lnTo>
                    <a:pt x="220" y="2546"/>
                  </a:lnTo>
                  <a:lnTo>
                    <a:pt x="178" y="2520"/>
                  </a:lnTo>
                  <a:lnTo>
                    <a:pt x="140" y="2490"/>
                  </a:lnTo>
                  <a:lnTo>
                    <a:pt x="105" y="2455"/>
                  </a:lnTo>
                  <a:lnTo>
                    <a:pt x="74" y="2417"/>
                  </a:lnTo>
                  <a:lnTo>
                    <a:pt x="48" y="2374"/>
                  </a:lnTo>
                  <a:lnTo>
                    <a:pt x="28" y="2329"/>
                  </a:lnTo>
                  <a:lnTo>
                    <a:pt x="12" y="2281"/>
                  </a:lnTo>
                  <a:lnTo>
                    <a:pt x="3" y="2231"/>
                  </a:lnTo>
                  <a:lnTo>
                    <a:pt x="0" y="2178"/>
                  </a:lnTo>
                  <a:lnTo>
                    <a:pt x="0" y="418"/>
                  </a:lnTo>
                  <a:lnTo>
                    <a:pt x="3" y="365"/>
                  </a:lnTo>
                  <a:lnTo>
                    <a:pt x="12" y="315"/>
                  </a:lnTo>
                  <a:lnTo>
                    <a:pt x="28" y="267"/>
                  </a:lnTo>
                  <a:lnTo>
                    <a:pt x="48" y="221"/>
                  </a:lnTo>
                  <a:lnTo>
                    <a:pt x="74" y="179"/>
                  </a:lnTo>
                  <a:lnTo>
                    <a:pt x="105" y="141"/>
                  </a:lnTo>
                  <a:lnTo>
                    <a:pt x="140" y="106"/>
                  </a:lnTo>
                  <a:lnTo>
                    <a:pt x="178" y="76"/>
                  </a:lnTo>
                  <a:lnTo>
                    <a:pt x="220" y="50"/>
                  </a:lnTo>
                  <a:lnTo>
                    <a:pt x="266" y="29"/>
                  </a:lnTo>
                  <a:lnTo>
                    <a:pt x="313" y="14"/>
                  </a:lnTo>
                  <a:lnTo>
                    <a:pt x="364" y="4"/>
                  </a:lnTo>
                  <a:lnTo>
                    <a:pt x="4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Freeform 291"/>
            <p:cNvSpPr>
              <a:spLocks/>
            </p:cNvSpPr>
            <p:nvPr/>
          </p:nvSpPr>
          <p:spPr bwMode="auto">
            <a:xfrm>
              <a:off x="771526" y="4362450"/>
              <a:ext cx="415925" cy="296862"/>
            </a:xfrm>
            <a:custGeom>
              <a:avLst/>
              <a:gdLst>
                <a:gd name="T0" fmla="*/ 121 w 2613"/>
                <a:gd name="T1" fmla="*/ 3 h 1874"/>
                <a:gd name="T2" fmla="*/ 158 w 2613"/>
                <a:gd name="T3" fmla="*/ 24 h 1874"/>
                <a:gd name="T4" fmla="*/ 1076 w 2613"/>
                <a:gd name="T5" fmla="*/ 847 h 1874"/>
                <a:gd name="T6" fmla="*/ 1083 w 2613"/>
                <a:gd name="T7" fmla="*/ 855 h 1874"/>
                <a:gd name="T8" fmla="*/ 1308 w 2613"/>
                <a:gd name="T9" fmla="*/ 1057 h 1874"/>
                <a:gd name="T10" fmla="*/ 2472 w 2613"/>
                <a:gd name="T11" fmla="*/ 12 h 1874"/>
                <a:gd name="T12" fmla="*/ 2512 w 2613"/>
                <a:gd name="T13" fmla="*/ 0 h 1874"/>
                <a:gd name="T14" fmla="*/ 2553 w 2613"/>
                <a:gd name="T15" fmla="*/ 7 h 1874"/>
                <a:gd name="T16" fmla="*/ 2588 w 2613"/>
                <a:gd name="T17" fmla="*/ 31 h 1874"/>
                <a:gd name="T18" fmla="*/ 2609 w 2613"/>
                <a:gd name="T19" fmla="*/ 69 h 1874"/>
                <a:gd name="T20" fmla="*/ 2611 w 2613"/>
                <a:gd name="T21" fmla="*/ 111 h 1874"/>
                <a:gd name="T22" fmla="*/ 2596 w 2613"/>
                <a:gd name="T23" fmla="*/ 150 h 1874"/>
                <a:gd name="T24" fmla="*/ 1750 w 2613"/>
                <a:gd name="T25" fmla="*/ 914 h 1874"/>
                <a:gd name="T26" fmla="*/ 2599 w 2613"/>
                <a:gd name="T27" fmla="*/ 1726 h 1874"/>
                <a:gd name="T28" fmla="*/ 2613 w 2613"/>
                <a:gd name="T29" fmla="*/ 1765 h 1874"/>
                <a:gd name="T30" fmla="*/ 2609 w 2613"/>
                <a:gd name="T31" fmla="*/ 1807 h 1874"/>
                <a:gd name="T32" fmla="*/ 2588 w 2613"/>
                <a:gd name="T33" fmla="*/ 1844 h 1874"/>
                <a:gd name="T34" fmla="*/ 2556 w 2613"/>
                <a:gd name="T35" fmla="*/ 1866 h 1874"/>
                <a:gd name="T36" fmla="*/ 2520 w 2613"/>
                <a:gd name="T37" fmla="*/ 1874 h 1874"/>
                <a:gd name="T38" fmla="*/ 2485 w 2613"/>
                <a:gd name="T39" fmla="*/ 1867 h 1874"/>
                <a:gd name="T40" fmla="*/ 2454 w 2613"/>
                <a:gd name="T41" fmla="*/ 1847 h 1874"/>
                <a:gd name="T42" fmla="*/ 1372 w 2613"/>
                <a:gd name="T43" fmla="*/ 1254 h 1874"/>
                <a:gd name="T44" fmla="*/ 1342 w 2613"/>
                <a:gd name="T45" fmla="*/ 1273 h 1874"/>
                <a:gd name="T46" fmla="*/ 1309 w 2613"/>
                <a:gd name="T47" fmla="*/ 1279 h 1874"/>
                <a:gd name="T48" fmla="*/ 1276 w 2613"/>
                <a:gd name="T49" fmla="*/ 1273 h 1874"/>
                <a:gd name="T50" fmla="*/ 1245 w 2613"/>
                <a:gd name="T51" fmla="*/ 1255 h 1874"/>
                <a:gd name="T52" fmla="*/ 165 w 2613"/>
                <a:gd name="T53" fmla="*/ 1847 h 1874"/>
                <a:gd name="T54" fmla="*/ 134 w 2613"/>
                <a:gd name="T55" fmla="*/ 1866 h 1874"/>
                <a:gd name="T56" fmla="*/ 100 w 2613"/>
                <a:gd name="T57" fmla="*/ 1872 h 1874"/>
                <a:gd name="T58" fmla="*/ 63 w 2613"/>
                <a:gd name="T59" fmla="*/ 1865 h 1874"/>
                <a:gd name="T60" fmla="*/ 31 w 2613"/>
                <a:gd name="T61" fmla="*/ 1842 h 1874"/>
                <a:gd name="T62" fmla="*/ 10 w 2613"/>
                <a:gd name="T63" fmla="*/ 1805 h 1874"/>
                <a:gd name="T64" fmla="*/ 7 w 2613"/>
                <a:gd name="T65" fmla="*/ 1763 h 1874"/>
                <a:gd name="T66" fmla="*/ 21 w 2613"/>
                <a:gd name="T67" fmla="*/ 1724 h 1874"/>
                <a:gd name="T68" fmla="*/ 872 w 2613"/>
                <a:gd name="T69" fmla="*/ 920 h 1874"/>
                <a:gd name="T70" fmla="*/ 17 w 2613"/>
                <a:gd name="T71" fmla="*/ 150 h 1874"/>
                <a:gd name="T72" fmla="*/ 2 w 2613"/>
                <a:gd name="T73" fmla="*/ 111 h 1874"/>
                <a:gd name="T74" fmla="*/ 4 w 2613"/>
                <a:gd name="T75" fmla="*/ 69 h 1874"/>
                <a:gd name="T76" fmla="*/ 24 w 2613"/>
                <a:gd name="T77" fmla="*/ 31 h 1874"/>
                <a:gd name="T78" fmla="*/ 59 w 2613"/>
                <a:gd name="T79" fmla="*/ 6 h 1874"/>
                <a:gd name="T80" fmla="*/ 100 w 2613"/>
                <a:gd name="T81" fmla="*/ 0 h 1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13" h="1874">
                  <a:moveTo>
                    <a:pt x="100" y="0"/>
                  </a:moveTo>
                  <a:lnTo>
                    <a:pt x="121" y="3"/>
                  </a:lnTo>
                  <a:lnTo>
                    <a:pt x="141" y="12"/>
                  </a:lnTo>
                  <a:lnTo>
                    <a:pt x="158" y="24"/>
                  </a:lnTo>
                  <a:lnTo>
                    <a:pt x="1068" y="841"/>
                  </a:lnTo>
                  <a:lnTo>
                    <a:pt x="1076" y="847"/>
                  </a:lnTo>
                  <a:lnTo>
                    <a:pt x="1083" y="854"/>
                  </a:lnTo>
                  <a:lnTo>
                    <a:pt x="1083" y="855"/>
                  </a:lnTo>
                  <a:lnTo>
                    <a:pt x="1084" y="856"/>
                  </a:lnTo>
                  <a:lnTo>
                    <a:pt x="1308" y="1057"/>
                  </a:lnTo>
                  <a:lnTo>
                    <a:pt x="2454" y="25"/>
                  </a:lnTo>
                  <a:lnTo>
                    <a:pt x="2472" y="12"/>
                  </a:lnTo>
                  <a:lnTo>
                    <a:pt x="2492" y="3"/>
                  </a:lnTo>
                  <a:lnTo>
                    <a:pt x="2512" y="0"/>
                  </a:lnTo>
                  <a:lnTo>
                    <a:pt x="2533" y="1"/>
                  </a:lnTo>
                  <a:lnTo>
                    <a:pt x="2553" y="7"/>
                  </a:lnTo>
                  <a:lnTo>
                    <a:pt x="2571" y="17"/>
                  </a:lnTo>
                  <a:lnTo>
                    <a:pt x="2588" y="31"/>
                  </a:lnTo>
                  <a:lnTo>
                    <a:pt x="2601" y="50"/>
                  </a:lnTo>
                  <a:lnTo>
                    <a:pt x="2609" y="69"/>
                  </a:lnTo>
                  <a:lnTo>
                    <a:pt x="2612" y="90"/>
                  </a:lnTo>
                  <a:lnTo>
                    <a:pt x="2611" y="111"/>
                  </a:lnTo>
                  <a:lnTo>
                    <a:pt x="2605" y="131"/>
                  </a:lnTo>
                  <a:lnTo>
                    <a:pt x="2596" y="150"/>
                  </a:lnTo>
                  <a:lnTo>
                    <a:pt x="2581" y="167"/>
                  </a:lnTo>
                  <a:lnTo>
                    <a:pt x="1750" y="914"/>
                  </a:lnTo>
                  <a:lnTo>
                    <a:pt x="2585" y="1709"/>
                  </a:lnTo>
                  <a:lnTo>
                    <a:pt x="2599" y="1726"/>
                  </a:lnTo>
                  <a:lnTo>
                    <a:pt x="2608" y="1745"/>
                  </a:lnTo>
                  <a:lnTo>
                    <a:pt x="2613" y="1765"/>
                  </a:lnTo>
                  <a:lnTo>
                    <a:pt x="2613" y="1786"/>
                  </a:lnTo>
                  <a:lnTo>
                    <a:pt x="2609" y="1807"/>
                  </a:lnTo>
                  <a:lnTo>
                    <a:pt x="2601" y="1826"/>
                  </a:lnTo>
                  <a:lnTo>
                    <a:pt x="2588" y="1844"/>
                  </a:lnTo>
                  <a:lnTo>
                    <a:pt x="2573" y="1856"/>
                  </a:lnTo>
                  <a:lnTo>
                    <a:pt x="2556" y="1866"/>
                  </a:lnTo>
                  <a:lnTo>
                    <a:pt x="2538" y="1872"/>
                  </a:lnTo>
                  <a:lnTo>
                    <a:pt x="2520" y="1874"/>
                  </a:lnTo>
                  <a:lnTo>
                    <a:pt x="2502" y="1872"/>
                  </a:lnTo>
                  <a:lnTo>
                    <a:pt x="2485" y="1867"/>
                  </a:lnTo>
                  <a:lnTo>
                    <a:pt x="2468" y="1858"/>
                  </a:lnTo>
                  <a:lnTo>
                    <a:pt x="2454" y="1847"/>
                  </a:lnTo>
                  <a:lnTo>
                    <a:pt x="1609" y="1041"/>
                  </a:lnTo>
                  <a:lnTo>
                    <a:pt x="1372" y="1254"/>
                  </a:lnTo>
                  <a:lnTo>
                    <a:pt x="1358" y="1266"/>
                  </a:lnTo>
                  <a:lnTo>
                    <a:pt x="1342" y="1273"/>
                  </a:lnTo>
                  <a:lnTo>
                    <a:pt x="1326" y="1278"/>
                  </a:lnTo>
                  <a:lnTo>
                    <a:pt x="1309" y="1279"/>
                  </a:lnTo>
                  <a:lnTo>
                    <a:pt x="1293" y="1278"/>
                  </a:lnTo>
                  <a:lnTo>
                    <a:pt x="1276" y="1273"/>
                  </a:lnTo>
                  <a:lnTo>
                    <a:pt x="1260" y="1266"/>
                  </a:lnTo>
                  <a:lnTo>
                    <a:pt x="1245" y="1255"/>
                  </a:lnTo>
                  <a:lnTo>
                    <a:pt x="1015" y="1049"/>
                  </a:lnTo>
                  <a:lnTo>
                    <a:pt x="165" y="1847"/>
                  </a:lnTo>
                  <a:lnTo>
                    <a:pt x="151" y="1857"/>
                  </a:lnTo>
                  <a:lnTo>
                    <a:pt x="134" y="1866"/>
                  </a:lnTo>
                  <a:lnTo>
                    <a:pt x="118" y="1871"/>
                  </a:lnTo>
                  <a:lnTo>
                    <a:pt x="100" y="1872"/>
                  </a:lnTo>
                  <a:lnTo>
                    <a:pt x="82" y="1870"/>
                  </a:lnTo>
                  <a:lnTo>
                    <a:pt x="63" y="1865"/>
                  </a:lnTo>
                  <a:lnTo>
                    <a:pt x="47" y="1855"/>
                  </a:lnTo>
                  <a:lnTo>
                    <a:pt x="31" y="1842"/>
                  </a:lnTo>
                  <a:lnTo>
                    <a:pt x="18" y="1824"/>
                  </a:lnTo>
                  <a:lnTo>
                    <a:pt x="10" y="1805"/>
                  </a:lnTo>
                  <a:lnTo>
                    <a:pt x="6" y="1784"/>
                  </a:lnTo>
                  <a:lnTo>
                    <a:pt x="7" y="1763"/>
                  </a:lnTo>
                  <a:lnTo>
                    <a:pt x="12" y="1743"/>
                  </a:lnTo>
                  <a:lnTo>
                    <a:pt x="21" y="1724"/>
                  </a:lnTo>
                  <a:lnTo>
                    <a:pt x="36" y="1707"/>
                  </a:lnTo>
                  <a:lnTo>
                    <a:pt x="872" y="920"/>
                  </a:lnTo>
                  <a:lnTo>
                    <a:pt x="31" y="167"/>
                  </a:lnTo>
                  <a:lnTo>
                    <a:pt x="17" y="150"/>
                  </a:lnTo>
                  <a:lnTo>
                    <a:pt x="7" y="131"/>
                  </a:lnTo>
                  <a:lnTo>
                    <a:pt x="2" y="111"/>
                  </a:lnTo>
                  <a:lnTo>
                    <a:pt x="0" y="90"/>
                  </a:lnTo>
                  <a:lnTo>
                    <a:pt x="4" y="69"/>
                  </a:lnTo>
                  <a:lnTo>
                    <a:pt x="12" y="50"/>
                  </a:lnTo>
                  <a:lnTo>
                    <a:pt x="24" y="31"/>
                  </a:lnTo>
                  <a:lnTo>
                    <a:pt x="41" y="17"/>
                  </a:lnTo>
                  <a:lnTo>
                    <a:pt x="59" y="6"/>
                  </a:lnTo>
                  <a:lnTo>
                    <a:pt x="79" y="1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52" name="Group 10"/>
          <p:cNvGrpSpPr/>
          <p:nvPr/>
        </p:nvGrpSpPr>
        <p:grpSpPr>
          <a:xfrm>
            <a:off x="6541284" y="4878030"/>
            <a:ext cx="534987" cy="534988"/>
            <a:chOff x="10996613" y="1925638"/>
            <a:chExt cx="534987" cy="534988"/>
          </a:xfrm>
          <a:solidFill>
            <a:srgbClr val="000000"/>
          </a:solidFill>
        </p:grpSpPr>
        <p:sp>
          <p:nvSpPr>
            <p:cNvPr id="2053" name="Freeform 6"/>
            <p:cNvSpPr>
              <a:spLocks noEditPoints="1"/>
            </p:cNvSpPr>
            <p:nvPr/>
          </p:nvSpPr>
          <p:spPr bwMode="auto">
            <a:xfrm>
              <a:off x="10996613" y="1925638"/>
              <a:ext cx="534987" cy="534988"/>
            </a:xfrm>
            <a:custGeom>
              <a:avLst/>
              <a:gdLst>
                <a:gd name="T0" fmla="*/ 1446 w 3370"/>
                <a:gd name="T1" fmla="*/ 543 h 3371"/>
                <a:gd name="T2" fmla="*/ 1099 w 3370"/>
                <a:gd name="T3" fmla="*/ 703 h 3371"/>
                <a:gd name="T4" fmla="*/ 750 w 3370"/>
                <a:gd name="T5" fmla="*/ 523 h 3371"/>
                <a:gd name="T6" fmla="*/ 518 w 3370"/>
                <a:gd name="T7" fmla="*/ 737 h 3371"/>
                <a:gd name="T8" fmla="*/ 710 w 3370"/>
                <a:gd name="T9" fmla="*/ 1069 h 3371"/>
                <a:gd name="T10" fmla="*/ 568 w 3370"/>
                <a:gd name="T11" fmla="*/ 1428 h 3371"/>
                <a:gd name="T12" fmla="*/ 192 w 3370"/>
                <a:gd name="T13" fmla="*/ 1536 h 3371"/>
                <a:gd name="T14" fmla="*/ 524 w 3370"/>
                <a:gd name="T15" fmla="*/ 1916 h 3371"/>
                <a:gd name="T16" fmla="*/ 665 w 3370"/>
                <a:gd name="T17" fmla="*/ 2204 h 3371"/>
                <a:gd name="T18" fmla="*/ 526 w 3370"/>
                <a:gd name="T19" fmla="*/ 2621 h 3371"/>
                <a:gd name="T20" fmla="*/ 749 w 3370"/>
                <a:gd name="T21" fmla="*/ 2861 h 3371"/>
                <a:gd name="T22" fmla="*/ 1044 w 3370"/>
                <a:gd name="T23" fmla="*/ 2666 h 3371"/>
                <a:gd name="T24" fmla="*/ 1325 w 3370"/>
                <a:gd name="T25" fmla="*/ 2773 h 3371"/>
                <a:gd name="T26" fmla="*/ 1519 w 3370"/>
                <a:gd name="T27" fmla="*/ 3167 h 3371"/>
                <a:gd name="T28" fmla="*/ 1851 w 3370"/>
                <a:gd name="T29" fmla="*/ 3167 h 3371"/>
                <a:gd name="T30" fmla="*/ 2048 w 3370"/>
                <a:gd name="T31" fmla="*/ 2773 h 3371"/>
                <a:gd name="T32" fmla="*/ 2351 w 3370"/>
                <a:gd name="T33" fmla="*/ 2666 h 3371"/>
                <a:gd name="T34" fmla="*/ 2631 w 3370"/>
                <a:gd name="T35" fmla="*/ 2854 h 3371"/>
                <a:gd name="T36" fmla="*/ 2676 w 3370"/>
                <a:gd name="T37" fmla="*/ 2370 h 3371"/>
                <a:gd name="T38" fmla="*/ 2743 w 3370"/>
                <a:gd name="T39" fmla="*/ 2123 h 3371"/>
                <a:gd name="T40" fmla="*/ 2870 w 3370"/>
                <a:gd name="T41" fmla="*/ 1902 h 3371"/>
                <a:gd name="T42" fmla="*/ 3181 w 3370"/>
                <a:gd name="T43" fmla="*/ 1529 h 3371"/>
                <a:gd name="T44" fmla="*/ 2803 w 3370"/>
                <a:gd name="T45" fmla="*/ 1421 h 3371"/>
                <a:gd name="T46" fmla="*/ 2659 w 3370"/>
                <a:gd name="T47" fmla="*/ 1063 h 3371"/>
                <a:gd name="T48" fmla="*/ 2849 w 3370"/>
                <a:gd name="T49" fmla="*/ 732 h 3371"/>
                <a:gd name="T50" fmla="*/ 2618 w 3370"/>
                <a:gd name="T51" fmla="*/ 519 h 3371"/>
                <a:gd name="T52" fmla="*/ 2268 w 3370"/>
                <a:gd name="T53" fmla="*/ 700 h 3371"/>
                <a:gd name="T54" fmla="*/ 1913 w 3370"/>
                <a:gd name="T55" fmla="*/ 540 h 3371"/>
                <a:gd name="T56" fmla="*/ 1532 w 3370"/>
                <a:gd name="T57" fmla="*/ 189 h 3371"/>
                <a:gd name="T58" fmla="*/ 1973 w 3370"/>
                <a:gd name="T59" fmla="*/ 60 h 3371"/>
                <a:gd name="T60" fmla="*/ 2233 w 3370"/>
                <a:gd name="T61" fmla="*/ 468 h 3371"/>
                <a:gd name="T62" fmla="*/ 2659 w 3370"/>
                <a:gd name="T63" fmla="*/ 331 h 3371"/>
                <a:gd name="T64" fmla="*/ 3022 w 3370"/>
                <a:gd name="T65" fmla="*/ 652 h 3371"/>
                <a:gd name="T66" fmla="*/ 3005 w 3370"/>
                <a:gd name="T67" fmla="*/ 868 h 3371"/>
                <a:gd name="T68" fmla="*/ 3260 w 3370"/>
                <a:gd name="T69" fmla="*/ 1353 h 3371"/>
                <a:gd name="T70" fmla="*/ 3370 w 3370"/>
                <a:gd name="T71" fmla="*/ 1537 h 3371"/>
                <a:gd name="T72" fmla="*/ 3286 w 3370"/>
                <a:gd name="T73" fmla="*/ 2001 h 3371"/>
                <a:gd name="T74" fmla="*/ 2865 w 3370"/>
                <a:gd name="T75" fmla="*/ 2309 h 3371"/>
                <a:gd name="T76" fmla="*/ 3033 w 3370"/>
                <a:gd name="T77" fmla="*/ 2690 h 3371"/>
                <a:gd name="T78" fmla="*/ 2689 w 3370"/>
                <a:gd name="T79" fmla="*/ 3034 h 3371"/>
                <a:gd name="T80" fmla="*/ 2309 w 3370"/>
                <a:gd name="T81" fmla="*/ 2866 h 3371"/>
                <a:gd name="T82" fmla="*/ 2001 w 3370"/>
                <a:gd name="T83" fmla="*/ 3287 h 3371"/>
                <a:gd name="T84" fmla="*/ 1536 w 3370"/>
                <a:gd name="T85" fmla="*/ 3371 h 3371"/>
                <a:gd name="T86" fmla="*/ 1352 w 3370"/>
                <a:gd name="T87" fmla="*/ 3260 h 3371"/>
                <a:gd name="T88" fmla="*/ 871 w 3370"/>
                <a:gd name="T89" fmla="*/ 3010 h 3371"/>
                <a:gd name="T90" fmla="*/ 656 w 3370"/>
                <a:gd name="T91" fmla="*/ 3026 h 3371"/>
                <a:gd name="T92" fmla="*/ 335 w 3370"/>
                <a:gd name="T93" fmla="*/ 2663 h 3371"/>
                <a:gd name="T94" fmla="*/ 473 w 3370"/>
                <a:gd name="T95" fmla="*/ 2242 h 3371"/>
                <a:gd name="T96" fmla="*/ 60 w 3370"/>
                <a:gd name="T97" fmla="*/ 1988 h 3371"/>
                <a:gd name="T98" fmla="*/ 3 w 3370"/>
                <a:gd name="T99" fmla="*/ 1511 h 3371"/>
                <a:gd name="T100" fmla="*/ 141 w 3370"/>
                <a:gd name="T101" fmla="*/ 1347 h 3371"/>
                <a:gd name="T102" fmla="*/ 344 w 3370"/>
                <a:gd name="T103" fmla="*/ 843 h 3371"/>
                <a:gd name="T104" fmla="*/ 361 w 3370"/>
                <a:gd name="T105" fmla="*/ 629 h 3371"/>
                <a:gd name="T106" fmla="*/ 741 w 3370"/>
                <a:gd name="T107" fmla="*/ 332 h 3371"/>
                <a:gd name="T108" fmla="*/ 1206 w 3370"/>
                <a:gd name="T109" fmla="*/ 440 h 3371"/>
                <a:gd name="T110" fmla="*/ 1409 w 3370"/>
                <a:gd name="T111" fmla="*/ 40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70" h="3371">
                  <a:moveTo>
                    <a:pt x="1532" y="189"/>
                  </a:moveTo>
                  <a:lnTo>
                    <a:pt x="1524" y="192"/>
                  </a:lnTo>
                  <a:lnTo>
                    <a:pt x="1518" y="198"/>
                  </a:lnTo>
                  <a:lnTo>
                    <a:pt x="1513" y="205"/>
                  </a:lnTo>
                  <a:lnTo>
                    <a:pt x="1463" y="503"/>
                  </a:lnTo>
                  <a:lnTo>
                    <a:pt x="1457" y="524"/>
                  </a:lnTo>
                  <a:lnTo>
                    <a:pt x="1446" y="543"/>
                  </a:lnTo>
                  <a:lnTo>
                    <a:pt x="1432" y="558"/>
                  </a:lnTo>
                  <a:lnTo>
                    <a:pt x="1414" y="571"/>
                  </a:lnTo>
                  <a:lnTo>
                    <a:pt x="1394" y="579"/>
                  </a:lnTo>
                  <a:lnTo>
                    <a:pt x="1317" y="602"/>
                  </a:lnTo>
                  <a:lnTo>
                    <a:pt x="1242" y="631"/>
                  </a:lnTo>
                  <a:lnTo>
                    <a:pt x="1169" y="665"/>
                  </a:lnTo>
                  <a:lnTo>
                    <a:pt x="1099" y="703"/>
                  </a:lnTo>
                  <a:lnTo>
                    <a:pt x="1079" y="712"/>
                  </a:lnTo>
                  <a:lnTo>
                    <a:pt x="1058" y="716"/>
                  </a:lnTo>
                  <a:lnTo>
                    <a:pt x="1036" y="715"/>
                  </a:lnTo>
                  <a:lnTo>
                    <a:pt x="1015" y="710"/>
                  </a:lnTo>
                  <a:lnTo>
                    <a:pt x="995" y="699"/>
                  </a:lnTo>
                  <a:lnTo>
                    <a:pt x="753" y="525"/>
                  </a:lnTo>
                  <a:lnTo>
                    <a:pt x="750" y="523"/>
                  </a:lnTo>
                  <a:lnTo>
                    <a:pt x="745" y="522"/>
                  </a:lnTo>
                  <a:lnTo>
                    <a:pt x="741" y="522"/>
                  </a:lnTo>
                  <a:lnTo>
                    <a:pt x="738" y="522"/>
                  </a:lnTo>
                  <a:lnTo>
                    <a:pt x="735" y="523"/>
                  </a:lnTo>
                  <a:lnTo>
                    <a:pt x="732" y="524"/>
                  </a:lnTo>
                  <a:lnTo>
                    <a:pt x="728" y="527"/>
                  </a:lnTo>
                  <a:lnTo>
                    <a:pt x="518" y="737"/>
                  </a:lnTo>
                  <a:lnTo>
                    <a:pt x="514" y="745"/>
                  </a:lnTo>
                  <a:lnTo>
                    <a:pt x="513" y="754"/>
                  </a:lnTo>
                  <a:lnTo>
                    <a:pt x="516" y="762"/>
                  </a:lnTo>
                  <a:lnTo>
                    <a:pt x="691" y="1008"/>
                  </a:lnTo>
                  <a:lnTo>
                    <a:pt x="702" y="1027"/>
                  </a:lnTo>
                  <a:lnTo>
                    <a:pt x="709" y="1048"/>
                  </a:lnTo>
                  <a:lnTo>
                    <a:pt x="710" y="1069"/>
                  </a:lnTo>
                  <a:lnTo>
                    <a:pt x="706" y="1091"/>
                  </a:lnTo>
                  <a:lnTo>
                    <a:pt x="696" y="1111"/>
                  </a:lnTo>
                  <a:lnTo>
                    <a:pt x="658" y="1181"/>
                  </a:lnTo>
                  <a:lnTo>
                    <a:pt x="626" y="1255"/>
                  </a:lnTo>
                  <a:lnTo>
                    <a:pt x="598" y="1329"/>
                  </a:lnTo>
                  <a:lnTo>
                    <a:pt x="576" y="1406"/>
                  </a:lnTo>
                  <a:lnTo>
                    <a:pt x="568" y="1428"/>
                  </a:lnTo>
                  <a:lnTo>
                    <a:pt x="556" y="1445"/>
                  </a:lnTo>
                  <a:lnTo>
                    <a:pt x="540" y="1460"/>
                  </a:lnTo>
                  <a:lnTo>
                    <a:pt x="521" y="1471"/>
                  </a:lnTo>
                  <a:lnTo>
                    <a:pt x="500" y="1477"/>
                  </a:lnTo>
                  <a:lnTo>
                    <a:pt x="206" y="1526"/>
                  </a:lnTo>
                  <a:lnTo>
                    <a:pt x="198" y="1529"/>
                  </a:lnTo>
                  <a:lnTo>
                    <a:pt x="192" y="1536"/>
                  </a:lnTo>
                  <a:lnTo>
                    <a:pt x="190" y="1545"/>
                  </a:lnTo>
                  <a:lnTo>
                    <a:pt x="190" y="1841"/>
                  </a:lnTo>
                  <a:lnTo>
                    <a:pt x="192" y="1850"/>
                  </a:lnTo>
                  <a:lnTo>
                    <a:pt x="198" y="1856"/>
                  </a:lnTo>
                  <a:lnTo>
                    <a:pt x="206" y="1859"/>
                  </a:lnTo>
                  <a:lnTo>
                    <a:pt x="504" y="1910"/>
                  </a:lnTo>
                  <a:lnTo>
                    <a:pt x="524" y="1916"/>
                  </a:lnTo>
                  <a:lnTo>
                    <a:pt x="544" y="1927"/>
                  </a:lnTo>
                  <a:lnTo>
                    <a:pt x="559" y="1942"/>
                  </a:lnTo>
                  <a:lnTo>
                    <a:pt x="571" y="1959"/>
                  </a:lnTo>
                  <a:lnTo>
                    <a:pt x="580" y="1980"/>
                  </a:lnTo>
                  <a:lnTo>
                    <a:pt x="602" y="2057"/>
                  </a:lnTo>
                  <a:lnTo>
                    <a:pt x="631" y="2131"/>
                  </a:lnTo>
                  <a:lnTo>
                    <a:pt x="665" y="2204"/>
                  </a:lnTo>
                  <a:lnTo>
                    <a:pt x="703" y="2274"/>
                  </a:lnTo>
                  <a:lnTo>
                    <a:pt x="713" y="2294"/>
                  </a:lnTo>
                  <a:lnTo>
                    <a:pt x="717" y="2316"/>
                  </a:lnTo>
                  <a:lnTo>
                    <a:pt x="716" y="2337"/>
                  </a:lnTo>
                  <a:lnTo>
                    <a:pt x="710" y="2359"/>
                  </a:lnTo>
                  <a:lnTo>
                    <a:pt x="699" y="2378"/>
                  </a:lnTo>
                  <a:lnTo>
                    <a:pt x="526" y="2621"/>
                  </a:lnTo>
                  <a:lnTo>
                    <a:pt x="523" y="2629"/>
                  </a:lnTo>
                  <a:lnTo>
                    <a:pt x="524" y="2637"/>
                  </a:lnTo>
                  <a:lnTo>
                    <a:pt x="528" y="2646"/>
                  </a:lnTo>
                  <a:lnTo>
                    <a:pt x="738" y="2855"/>
                  </a:lnTo>
                  <a:lnTo>
                    <a:pt x="741" y="2858"/>
                  </a:lnTo>
                  <a:lnTo>
                    <a:pt x="745" y="2860"/>
                  </a:lnTo>
                  <a:lnTo>
                    <a:pt x="749" y="2861"/>
                  </a:lnTo>
                  <a:lnTo>
                    <a:pt x="752" y="2861"/>
                  </a:lnTo>
                  <a:lnTo>
                    <a:pt x="755" y="2861"/>
                  </a:lnTo>
                  <a:lnTo>
                    <a:pt x="759" y="2859"/>
                  </a:lnTo>
                  <a:lnTo>
                    <a:pt x="762" y="2858"/>
                  </a:lnTo>
                  <a:lnTo>
                    <a:pt x="1009" y="2681"/>
                  </a:lnTo>
                  <a:lnTo>
                    <a:pt x="1026" y="2672"/>
                  </a:lnTo>
                  <a:lnTo>
                    <a:pt x="1044" y="2666"/>
                  </a:lnTo>
                  <a:lnTo>
                    <a:pt x="1063" y="2664"/>
                  </a:lnTo>
                  <a:lnTo>
                    <a:pt x="1079" y="2666"/>
                  </a:lnTo>
                  <a:lnTo>
                    <a:pt x="1096" y="2670"/>
                  </a:lnTo>
                  <a:lnTo>
                    <a:pt x="1111" y="2677"/>
                  </a:lnTo>
                  <a:lnTo>
                    <a:pt x="1181" y="2713"/>
                  </a:lnTo>
                  <a:lnTo>
                    <a:pt x="1252" y="2746"/>
                  </a:lnTo>
                  <a:lnTo>
                    <a:pt x="1325" y="2773"/>
                  </a:lnTo>
                  <a:lnTo>
                    <a:pt x="1400" y="2795"/>
                  </a:lnTo>
                  <a:lnTo>
                    <a:pt x="1420" y="2803"/>
                  </a:lnTo>
                  <a:lnTo>
                    <a:pt x="1438" y="2816"/>
                  </a:lnTo>
                  <a:lnTo>
                    <a:pt x="1453" y="2831"/>
                  </a:lnTo>
                  <a:lnTo>
                    <a:pt x="1463" y="2849"/>
                  </a:lnTo>
                  <a:lnTo>
                    <a:pt x="1469" y="2871"/>
                  </a:lnTo>
                  <a:lnTo>
                    <a:pt x="1519" y="3167"/>
                  </a:lnTo>
                  <a:lnTo>
                    <a:pt x="1522" y="3175"/>
                  </a:lnTo>
                  <a:lnTo>
                    <a:pt x="1529" y="3180"/>
                  </a:lnTo>
                  <a:lnTo>
                    <a:pt x="1537" y="3182"/>
                  </a:lnTo>
                  <a:lnTo>
                    <a:pt x="1834" y="3182"/>
                  </a:lnTo>
                  <a:lnTo>
                    <a:pt x="1842" y="3180"/>
                  </a:lnTo>
                  <a:lnTo>
                    <a:pt x="1848" y="3175"/>
                  </a:lnTo>
                  <a:lnTo>
                    <a:pt x="1851" y="3167"/>
                  </a:lnTo>
                  <a:lnTo>
                    <a:pt x="1902" y="2871"/>
                  </a:lnTo>
                  <a:lnTo>
                    <a:pt x="1908" y="2850"/>
                  </a:lnTo>
                  <a:lnTo>
                    <a:pt x="1918" y="2831"/>
                  </a:lnTo>
                  <a:lnTo>
                    <a:pt x="1932" y="2816"/>
                  </a:lnTo>
                  <a:lnTo>
                    <a:pt x="1951" y="2803"/>
                  </a:lnTo>
                  <a:lnTo>
                    <a:pt x="1971" y="2795"/>
                  </a:lnTo>
                  <a:lnTo>
                    <a:pt x="2048" y="2773"/>
                  </a:lnTo>
                  <a:lnTo>
                    <a:pt x="2123" y="2745"/>
                  </a:lnTo>
                  <a:lnTo>
                    <a:pt x="2196" y="2711"/>
                  </a:lnTo>
                  <a:lnTo>
                    <a:pt x="2266" y="2672"/>
                  </a:lnTo>
                  <a:lnTo>
                    <a:pt x="2287" y="2664"/>
                  </a:lnTo>
                  <a:lnTo>
                    <a:pt x="2308" y="2660"/>
                  </a:lnTo>
                  <a:lnTo>
                    <a:pt x="2330" y="2661"/>
                  </a:lnTo>
                  <a:lnTo>
                    <a:pt x="2351" y="2666"/>
                  </a:lnTo>
                  <a:lnTo>
                    <a:pt x="2370" y="2677"/>
                  </a:lnTo>
                  <a:lnTo>
                    <a:pt x="2614" y="2850"/>
                  </a:lnTo>
                  <a:lnTo>
                    <a:pt x="2617" y="2853"/>
                  </a:lnTo>
                  <a:lnTo>
                    <a:pt x="2620" y="2854"/>
                  </a:lnTo>
                  <a:lnTo>
                    <a:pt x="2625" y="2855"/>
                  </a:lnTo>
                  <a:lnTo>
                    <a:pt x="2628" y="2855"/>
                  </a:lnTo>
                  <a:lnTo>
                    <a:pt x="2631" y="2854"/>
                  </a:lnTo>
                  <a:lnTo>
                    <a:pt x="2635" y="2851"/>
                  </a:lnTo>
                  <a:lnTo>
                    <a:pt x="2638" y="2848"/>
                  </a:lnTo>
                  <a:lnTo>
                    <a:pt x="2848" y="2638"/>
                  </a:lnTo>
                  <a:lnTo>
                    <a:pt x="2853" y="2631"/>
                  </a:lnTo>
                  <a:lnTo>
                    <a:pt x="2853" y="2623"/>
                  </a:lnTo>
                  <a:lnTo>
                    <a:pt x="2850" y="2615"/>
                  </a:lnTo>
                  <a:lnTo>
                    <a:pt x="2676" y="2370"/>
                  </a:lnTo>
                  <a:lnTo>
                    <a:pt x="2665" y="2351"/>
                  </a:lnTo>
                  <a:lnTo>
                    <a:pt x="2659" y="2329"/>
                  </a:lnTo>
                  <a:lnTo>
                    <a:pt x="2659" y="2308"/>
                  </a:lnTo>
                  <a:lnTo>
                    <a:pt x="2663" y="2286"/>
                  </a:lnTo>
                  <a:lnTo>
                    <a:pt x="2672" y="2267"/>
                  </a:lnTo>
                  <a:lnTo>
                    <a:pt x="2711" y="2196"/>
                  </a:lnTo>
                  <a:lnTo>
                    <a:pt x="2743" y="2123"/>
                  </a:lnTo>
                  <a:lnTo>
                    <a:pt x="2772" y="2048"/>
                  </a:lnTo>
                  <a:lnTo>
                    <a:pt x="2794" y="1972"/>
                  </a:lnTo>
                  <a:lnTo>
                    <a:pt x="2803" y="1951"/>
                  </a:lnTo>
                  <a:lnTo>
                    <a:pt x="2814" y="1933"/>
                  </a:lnTo>
                  <a:lnTo>
                    <a:pt x="2830" y="1918"/>
                  </a:lnTo>
                  <a:lnTo>
                    <a:pt x="2849" y="1908"/>
                  </a:lnTo>
                  <a:lnTo>
                    <a:pt x="2870" y="1902"/>
                  </a:lnTo>
                  <a:lnTo>
                    <a:pt x="3166" y="1852"/>
                  </a:lnTo>
                  <a:lnTo>
                    <a:pt x="3174" y="1849"/>
                  </a:lnTo>
                  <a:lnTo>
                    <a:pt x="3180" y="1843"/>
                  </a:lnTo>
                  <a:lnTo>
                    <a:pt x="3182" y="1834"/>
                  </a:lnTo>
                  <a:lnTo>
                    <a:pt x="3183" y="1834"/>
                  </a:lnTo>
                  <a:lnTo>
                    <a:pt x="3183" y="1537"/>
                  </a:lnTo>
                  <a:lnTo>
                    <a:pt x="3181" y="1529"/>
                  </a:lnTo>
                  <a:lnTo>
                    <a:pt x="3175" y="1523"/>
                  </a:lnTo>
                  <a:lnTo>
                    <a:pt x="3167" y="1519"/>
                  </a:lnTo>
                  <a:lnTo>
                    <a:pt x="2871" y="1469"/>
                  </a:lnTo>
                  <a:lnTo>
                    <a:pt x="2850" y="1464"/>
                  </a:lnTo>
                  <a:lnTo>
                    <a:pt x="2831" y="1452"/>
                  </a:lnTo>
                  <a:lnTo>
                    <a:pt x="2815" y="1438"/>
                  </a:lnTo>
                  <a:lnTo>
                    <a:pt x="2803" y="1421"/>
                  </a:lnTo>
                  <a:lnTo>
                    <a:pt x="2796" y="1399"/>
                  </a:lnTo>
                  <a:lnTo>
                    <a:pt x="2773" y="1322"/>
                  </a:lnTo>
                  <a:lnTo>
                    <a:pt x="2744" y="1248"/>
                  </a:lnTo>
                  <a:lnTo>
                    <a:pt x="2712" y="1175"/>
                  </a:lnTo>
                  <a:lnTo>
                    <a:pt x="2673" y="1104"/>
                  </a:lnTo>
                  <a:lnTo>
                    <a:pt x="2663" y="1085"/>
                  </a:lnTo>
                  <a:lnTo>
                    <a:pt x="2659" y="1063"/>
                  </a:lnTo>
                  <a:lnTo>
                    <a:pt x="2660" y="1042"/>
                  </a:lnTo>
                  <a:lnTo>
                    <a:pt x="2666" y="1020"/>
                  </a:lnTo>
                  <a:lnTo>
                    <a:pt x="2677" y="1001"/>
                  </a:lnTo>
                  <a:lnTo>
                    <a:pt x="2851" y="757"/>
                  </a:lnTo>
                  <a:lnTo>
                    <a:pt x="2854" y="749"/>
                  </a:lnTo>
                  <a:lnTo>
                    <a:pt x="2853" y="740"/>
                  </a:lnTo>
                  <a:lnTo>
                    <a:pt x="2849" y="732"/>
                  </a:lnTo>
                  <a:lnTo>
                    <a:pt x="2639" y="522"/>
                  </a:lnTo>
                  <a:lnTo>
                    <a:pt x="2635" y="520"/>
                  </a:lnTo>
                  <a:lnTo>
                    <a:pt x="2632" y="518"/>
                  </a:lnTo>
                  <a:lnTo>
                    <a:pt x="2629" y="517"/>
                  </a:lnTo>
                  <a:lnTo>
                    <a:pt x="2626" y="517"/>
                  </a:lnTo>
                  <a:lnTo>
                    <a:pt x="2622" y="517"/>
                  </a:lnTo>
                  <a:lnTo>
                    <a:pt x="2618" y="519"/>
                  </a:lnTo>
                  <a:lnTo>
                    <a:pt x="2615" y="520"/>
                  </a:lnTo>
                  <a:lnTo>
                    <a:pt x="2372" y="695"/>
                  </a:lnTo>
                  <a:lnTo>
                    <a:pt x="2352" y="706"/>
                  </a:lnTo>
                  <a:lnTo>
                    <a:pt x="2332" y="712"/>
                  </a:lnTo>
                  <a:lnTo>
                    <a:pt x="2310" y="713"/>
                  </a:lnTo>
                  <a:lnTo>
                    <a:pt x="2289" y="709"/>
                  </a:lnTo>
                  <a:lnTo>
                    <a:pt x="2268" y="700"/>
                  </a:lnTo>
                  <a:lnTo>
                    <a:pt x="2196" y="661"/>
                  </a:lnTo>
                  <a:lnTo>
                    <a:pt x="2122" y="627"/>
                  </a:lnTo>
                  <a:lnTo>
                    <a:pt x="2045" y="598"/>
                  </a:lnTo>
                  <a:lnTo>
                    <a:pt x="1966" y="576"/>
                  </a:lnTo>
                  <a:lnTo>
                    <a:pt x="1946" y="567"/>
                  </a:lnTo>
                  <a:lnTo>
                    <a:pt x="1928" y="555"/>
                  </a:lnTo>
                  <a:lnTo>
                    <a:pt x="1913" y="540"/>
                  </a:lnTo>
                  <a:lnTo>
                    <a:pt x="1903" y="520"/>
                  </a:lnTo>
                  <a:lnTo>
                    <a:pt x="1896" y="499"/>
                  </a:lnTo>
                  <a:lnTo>
                    <a:pt x="1847" y="205"/>
                  </a:lnTo>
                  <a:lnTo>
                    <a:pt x="1843" y="198"/>
                  </a:lnTo>
                  <a:lnTo>
                    <a:pt x="1837" y="192"/>
                  </a:lnTo>
                  <a:lnTo>
                    <a:pt x="1829" y="189"/>
                  </a:lnTo>
                  <a:lnTo>
                    <a:pt x="1532" y="189"/>
                  </a:lnTo>
                  <a:close/>
                  <a:moveTo>
                    <a:pt x="1531" y="0"/>
                  </a:moveTo>
                  <a:lnTo>
                    <a:pt x="1827" y="0"/>
                  </a:lnTo>
                  <a:lnTo>
                    <a:pt x="1861" y="3"/>
                  </a:lnTo>
                  <a:lnTo>
                    <a:pt x="1892" y="10"/>
                  </a:lnTo>
                  <a:lnTo>
                    <a:pt x="1922" y="24"/>
                  </a:lnTo>
                  <a:lnTo>
                    <a:pt x="1950" y="40"/>
                  </a:lnTo>
                  <a:lnTo>
                    <a:pt x="1973" y="60"/>
                  </a:lnTo>
                  <a:lnTo>
                    <a:pt x="1995" y="84"/>
                  </a:lnTo>
                  <a:lnTo>
                    <a:pt x="2012" y="112"/>
                  </a:lnTo>
                  <a:lnTo>
                    <a:pt x="2024" y="141"/>
                  </a:lnTo>
                  <a:lnTo>
                    <a:pt x="2033" y="174"/>
                  </a:lnTo>
                  <a:lnTo>
                    <a:pt x="2073" y="408"/>
                  </a:lnTo>
                  <a:lnTo>
                    <a:pt x="2153" y="435"/>
                  </a:lnTo>
                  <a:lnTo>
                    <a:pt x="2233" y="468"/>
                  </a:lnTo>
                  <a:lnTo>
                    <a:pt x="2310" y="506"/>
                  </a:lnTo>
                  <a:lnTo>
                    <a:pt x="2506" y="367"/>
                  </a:lnTo>
                  <a:lnTo>
                    <a:pt x="2533" y="349"/>
                  </a:lnTo>
                  <a:lnTo>
                    <a:pt x="2563" y="338"/>
                  </a:lnTo>
                  <a:lnTo>
                    <a:pt x="2594" y="330"/>
                  </a:lnTo>
                  <a:lnTo>
                    <a:pt x="2627" y="328"/>
                  </a:lnTo>
                  <a:lnTo>
                    <a:pt x="2659" y="331"/>
                  </a:lnTo>
                  <a:lnTo>
                    <a:pt x="2691" y="338"/>
                  </a:lnTo>
                  <a:lnTo>
                    <a:pt x="2721" y="350"/>
                  </a:lnTo>
                  <a:lnTo>
                    <a:pt x="2748" y="368"/>
                  </a:lnTo>
                  <a:lnTo>
                    <a:pt x="2773" y="389"/>
                  </a:lnTo>
                  <a:lnTo>
                    <a:pt x="2983" y="599"/>
                  </a:lnTo>
                  <a:lnTo>
                    <a:pt x="3005" y="624"/>
                  </a:lnTo>
                  <a:lnTo>
                    <a:pt x="3022" y="652"/>
                  </a:lnTo>
                  <a:lnTo>
                    <a:pt x="3034" y="682"/>
                  </a:lnTo>
                  <a:lnTo>
                    <a:pt x="3042" y="713"/>
                  </a:lnTo>
                  <a:lnTo>
                    <a:pt x="3044" y="745"/>
                  </a:lnTo>
                  <a:lnTo>
                    <a:pt x="3042" y="776"/>
                  </a:lnTo>
                  <a:lnTo>
                    <a:pt x="3035" y="808"/>
                  </a:lnTo>
                  <a:lnTo>
                    <a:pt x="3023" y="839"/>
                  </a:lnTo>
                  <a:lnTo>
                    <a:pt x="3005" y="868"/>
                  </a:lnTo>
                  <a:lnTo>
                    <a:pt x="2866" y="1062"/>
                  </a:lnTo>
                  <a:lnTo>
                    <a:pt x="2903" y="1137"/>
                  </a:lnTo>
                  <a:lnTo>
                    <a:pt x="2935" y="1213"/>
                  </a:lnTo>
                  <a:lnTo>
                    <a:pt x="2961" y="1292"/>
                  </a:lnTo>
                  <a:lnTo>
                    <a:pt x="3198" y="1332"/>
                  </a:lnTo>
                  <a:lnTo>
                    <a:pt x="3231" y="1340"/>
                  </a:lnTo>
                  <a:lnTo>
                    <a:pt x="3260" y="1353"/>
                  </a:lnTo>
                  <a:lnTo>
                    <a:pt x="3288" y="1370"/>
                  </a:lnTo>
                  <a:lnTo>
                    <a:pt x="3312" y="1391"/>
                  </a:lnTo>
                  <a:lnTo>
                    <a:pt x="3332" y="1416"/>
                  </a:lnTo>
                  <a:lnTo>
                    <a:pt x="3348" y="1442"/>
                  </a:lnTo>
                  <a:lnTo>
                    <a:pt x="3361" y="1473"/>
                  </a:lnTo>
                  <a:lnTo>
                    <a:pt x="3368" y="1505"/>
                  </a:lnTo>
                  <a:lnTo>
                    <a:pt x="3370" y="1537"/>
                  </a:lnTo>
                  <a:lnTo>
                    <a:pt x="3370" y="1834"/>
                  </a:lnTo>
                  <a:lnTo>
                    <a:pt x="3368" y="1867"/>
                  </a:lnTo>
                  <a:lnTo>
                    <a:pt x="3360" y="1899"/>
                  </a:lnTo>
                  <a:lnTo>
                    <a:pt x="3347" y="1929"/>
                  </a:lnTo>
                  <a:lnTo>
                    <a:pt x="3331" y="1956"/>
                  </a:lnTo>
                  <a:lnTo>
                    <a:pt x="3311" y="1981"/>
                  </a:lnTo>
                  <a:lnTo>
                    <a:pt x="3286" y="2001"/>
                  </a:lnTo>
                  <a:lnTo>
                    <a:pt x="3259" y="2019"/>
                  </a:lnTo>
                  <a:lnTo>
                    <a:pt x="3229" y="2031"/>
                  </a:lnTo>
                  <a:lnTo>
                    <a:pt x="3197" y="2039"/>
                  </a:lnTo>
                  <a:lnTo>
                    <a:pt x="2960" y="2079"/>
                  </a:lnTo>
                  <a:lnTo>
                    <a:pt x="2934" y="2157"/>
                  </a:lnTo>
                  <a:lnTo>
                    <a:pt x="2901" y="2234"/>
                  </a:lnTo>
                  <a:lnTo>
                    <a:pt x="2865" y="2309"/>
                  </a:lnTo>
                  <a:lnTo>
                    <a:pt x="3004" y="2504"/>
                  </a:lnTo>
                  <a:lnTo>
                    <a:pt x="3022" y="2533"/>
                  </a:lnTo>
                  <a:lnTo>
                    <a:pt x="3033" y="2564"/>
                  </a:lnTo>
                  <a:lnTo>
                    <a:pt x="3040" y="2594"/>
                  </a:lnTo>
                  <a:lnTo>
                    <a:pt x="3043" y="2627"/>
                  </a:lnTo>
                  <a:lnTo>
                    <a:pt x="3040" y="2659"/>
                  </a:lnTo>
                  <a:lnTo>
                    <a:pt x="3033" y="2690"/>
                  </a:lnTo>
                  <a:lnTo>
                    <a:pt x="3021" y="2719"/>
                  </a:lnTo>
                  <a:lnTo>
                    <a:pt x="3003" y="2747"/>
                  </a:lnTo>
                  <a:lnTo>
                    <a:pt x="2982" y="2773"/>
                  </a:lnTo>
                  <a:lnTo>
                    <a:pt x="2772" y="2983"/>
                  </a:lnTo>
                  <a:lnTo>
                    <a:pt x="2746" y="3004"/>
                  </a:lnTo>
                  <a:lnTo>
                    <a:pt x="2719" y="3022"/>
                  </a:lnTo>
                  <a:lnTo>
                    <a:pt x="2689" y="3034"/>
                  </a:lnTo>
                  <a:lnTo>
                    <a:pt x="2657" y="3041"/>
                  </a:lnTo>
                  <a:lnTo>
                    <a:pt x="2625" y="3044"/>
                  </a:lnTo>
                  <a:lnTo>
                    <a:pt x="2593" y="3041"/>
                  </a:lnTo>
                  <a:lnTo>
                    <a:pt x="2561" y="3034"/>
                  </a:lnTo>
                  <a:lnTo>
                    <a:pt x="2531" y="3022"/>
                  </a:lnTo>
                  <a:lnTo>
                    <a:pt x="2504" y="3005"/>
                  </a:lnTo>
                  <a:lnTo>
                    <a:pt x="2309" y="2866"/>
                  </a:lnTo>
                  <a:lnTo>
                    <a:pt x="2234" y="2902"/>
                  </a:lnTo>
                  <a:lnTo>
                    <a:pt x="2158" y="2933"/>
                  </a:lnTo>
                  <a:lnTo>
                    <a:pt x="2079" y="2961"/>
                  </a:lnTo>
                  <a:lnTo>
                    <a:pt x="2039" y="3198"/>
                  </a:lnTo>
                  <a:lnTo>
                    <a:pt x="2031" y="3229"/>
                  </a:lnTo>
                  <a:lnTo>
                    <a:pt x="2018" y="3260"/>
                  </a:lnTo>
                  <a:lnTo>
                    <a:pt x="2001" y="3287"/>
                  </a:lnTo>
                  <a:lnTo>
                    <a:pt x="1980" y="3311"/>
                  </a:lnTo>
                  <a:lnTo>
                    <a:pt x="1956" y="3332"/>
                  </a:lnTo>
                  <a:lnTo>
                    <a:pt x="1928" y="3348"/>
                  </a:lnTo>
                  <a:lnTo>
                    <a:pt x="1898" y="3361"/>
                  </a:lnTo>
                  <a:lnTo>
                    <a:pt x="1867" y="3369"/>
                  </a:lnTo>
                  <a:lnTo>
                    <a:pt x="1834" y="3371"/>
                  </a:lnTo>
                  <a:lnTo>
                    <a:pt x="1536" y="3371"/>
                  </a:lnTo>
                  <a:lnTo>
                    <a:pt x="1503" y="3369"/>
                  </a:lnTo>
                  <a:lnTo>
                    <a:pt x="1471" y="3361"/>
                  </a:lnTo>
                  <a:lnTo>
                    <a:pt x="1442" y="3348"/>
                  </a:lnTo>
                  <a:lnTo>
                    <a:pt x="1414" y="3332"/>
                  </a:lnTo>
                  <a:lnTo>
                    <a:pt x="1390" y="3311"/>
                  </a:lnTo>
                  <a:lnTo>
                    <a:pt x="1369" y="3287"/>
                  </a:lnTo>
                  <a:lnTo>
                    <a:pt x="1352" y="3260"/>
                  </a:lnTo>
                  <a:lnTo>
                    <a:pt x="1339" y="3229"/>
                  </a:lnTo>
                  <a:lnTo>
                    <a:pt x="1331" y="3198"/>
                  </a:lnTo>
                  <a:lnTo>
                    <a:pt x="1291" y="2961"/>
                  </a:lnTo>
                  <a:lnTo>
                    <a:pt x="1215" y="2934"/>
                  </a:lnTo>
                  <a:lnTo>
                    <a:pt x="1141" y="2904"/>
                  </a:lnTo>
                  <a:lnTo>
                    <a:pt x="1069" y="2869"/>
                  </a:lnTo>
                  <a:lnTo>
                    <a:pt x="871" y="3010"/>
                  </a:lnTo>
                  <a:lnTo>
                    <a:pt x="844" y="3027"/>
                  </a:lnTo>
                  <a:lnTo>
                    <a:pt x="814" y="3039"/>
                  </a:lnTo>
                  <a:lnTo>
                    <a:pt x="783" y="3046"/>
                  </a:lnTo>
                  <a:lnTo>
                    <a:pt x="751" y="3049"/>
                  </a:lnTo>
                  <a:lnTo>
                    <a:pt x="718" y="3046"/>
                  </a:lnTo>
                  <a:lnTo>
                    <a:pt x="686" y="3039"/>
                  </a:lnTo>
                  <a:lnTo>
                    <a:pt x="656" y="3026"/>
                  </a:lnTo>
                  <a:lnTo>
                    <a:pt x="629" y="3009"/>
                  </a:lnTo>
                  <a:lnTo>
                    <a:pt x="603" y="2988"/>
                  </a:lnTo>
                  <a:lnTo>
                    <a:pt x="394" y="2778"/>
                  </a:lnTo>
                  <a:lnTo>
                    <a:pt x="372" y="2752"/>
                  </a:lnTo>
                  <a:lnTo>
                    <a:pt x="355" y="2724"/>
                  </a:lnTo>
                  <a:lnTo>
                    <a:pt x="343" y="2695"/>
                  </a:lnTo>
                  <a:lnTo>
                    <a:pt x="335" y="2663"/>
                  </a:lnTo>
                  <a:lnTo>
                    <a:pt x="333" y="2631"/>
                  </a:lnTo>
                  <a:lnTo>
                    <a:pt x="335" y="2600"/>
                  </a:lnTo>
                  <a:lnTo>
                    <a:pt x="342" y="2569"/>
                  </a:lnTo>
                  <a:lnTo>
                    <a:pt x="354" y="2538"/>
                  </a:lnTo>
                  <a:lnTo>
                    <a:pt x="372" y="2509"/>
                  </a:lnTo>
                  <a:lnTo>
                    <a:pt x="510" y="2317"/>
                  </a:lnTo>
                  <a:lnTo>
                    <a:pt x="473" y="2242"/>
                  </a:lnTo>
                  <a:lnTo>
                    <a:pt x="440" y="2165"/>
                  </a:lnTo>
                  <a:lnTo>
                    <a:pt x="414" y="2087"/>
                  </a:lnTo>
                  <a:lnTo>
                    <a:pt x="174" y="2046"/>
                  </a:lnTo>
                  <a:lnTo>
                    <a:pt x="141" y="2038"/>
                  </a:lnTo>
                  <a:lnTo>
                    <a:pt x="112" y="2026"/>
                  </a:lnTo>
                  <a:lnTo>
                    <a:pt x="84" y="2009"/>
                  </a:lnTo>
                  <a:lnTo>
                    <a:pt x="60" y="1988"/>
                  </a:lnTo>
                  <a:lnTo>
                    <a:pt x="40" y="1963"/>
                  </a:lnTo>
                  <a:lnTo>
                    <a:pt x="23" y="1936"/>
                  </a:lnTo>
                  <a:lnTo>
                    <a:pt x="10" y="1906"/>
                  </a:lnTo>
                  <a:lnTo>
                    <a:pt x="3" y="1874"/>
                  </a:lnTo>
                  <a:lnTo>
                    <a:pt x="0" y="1841"/>
                  </a:lnTo>
                  <a:lnTo>
                    <a:pt x="0" y="1545"/>
                  </a:lnTo>
                  <a:lnTo>
                    <a:pt x="3" y="1511"/>
                  </a:lnTo>
                  <a:lnTo>
                    <a:pt x="10" y="1479"/>
                  </a:lnTo>
                  <a:lnTo>
                    <a:pt x="23" y="1449"/>
                  </a:lnTo>
                  <a:lnTo>
                    <a:pt x="40" y="1423"/>
                  </a:lnTo>
                  <a:lnTo>
                    <a:pt x="60" y="1398"/>
                  </a:lnTo>
                  <a:lnTo>
                    <a:pt x="84" y="1378"/>
                  </a:lnTo>
                  <a:lnTo>
                    <a:pt x="112" y="1360"/>
                  </a:lnTo>
                  <a:lnTo>
                    <a:pt x="141" y="1347"/>
                  </a:lnTo>
                  <a:lnTo>
                    <a:pt x="174" y="1339"/>
                  </a:lnTo>
                  <a:lnTo>
                    <a:pt x="408" y="1300"/>
                  </a:lnTo>
                  <a:lnTo>
                    <a:pt x="434" y="1221"/>
                  </a:lnTo>
                  <a:lnTo>
                    <a:pt x="465" y="1144"/>
                  </a:lnTo>
                  <a:lnTo>
                    <a:pt x="502" y="1069"/>
                  </a:lnTo>
                  <a:lnTo>
                    <a:pt x="360" y="872"/>
                  </a:lnTo>
                  <a:lnTo>
                    <a:pt x="344" y="843"/>
                  </a:lnTo>
                  <a:lnTo>
                    <a:pt x="332" y="812"/>
                  </a:lnTo>
                  <a:lnTo>
                    <a:pt x="325" y="780"/>
                  </a:lnTo>
                  <a:lnTo>
                    <a:pt x="323" y="749"/>
                  </a:lnTo>
                  <a:lnTo>
                    <a:pt x="325" y="717"/>
                  </a:lnTo>
                  <a:lnTo>
                    <a:pt x="333" y="686"/>
                  </a:lnTo>
                  <a:lnTo>
                    <a:pt x="345" y="657"/>
                  </a:lnTo>
                  <a:lnTo>
                    <a:pt x="361" y="629"/>
                  </a:lnTo>
                  <a:lnTo>
                    <a:pt x="383" y="603"/>
                  </a:lnTo>
                  <a:lnTo>
                    <a:pt x="594" y="393"/>
                  </a:lnTo>
                  <a:lnTo>
                    <a:pt x="618" y="372"/>
                  </a:lnTo>
                  <a:lnTo>
                    <a:pt x="646" y="354"/>
                  </a:lnTo>
                  <a:lnTo>
                    <a:pt x="676" y="342"/>
                  </a:lnTo>
                  <a:lnTo>
                    <a:pt x="708" y="335"/>
                  </a:lnTo>
                  <a:lnTo>
                    <a:pt x="741" y="332"/>
                  </a:lnTo>
                  <a:lnTo>
                    <a:pt x="773" y="335"/>
                  </a:lnTo>
                  <a:lnTo>
                    <a:pt x="805" y="342"/>
                  </a:lnTo>
                  <a:lnTo>
                    <a:pt x="835" y="354"/>
                  </a:lnTo>
                  <a:lnTo>
                    <a:pt x="862" y="371"/>
                  </a:lnTo>
                  <a:lnTo>
                    <a:pt x="1056" y="510"/>
                  </a:lnTo>
                  <a:lnTo>
                    <a:pt x="1129" y="473"/>
                  </a:lnTo>
                  <a:lnTo>
                    <a:pt x="1206" y="440"/>
                  </a:lnTo>
                  <a:lnTo>
                    <a:pt x="1284" y="414"/>
                  </a:lnTo>
                  <a:lnTo>
                    <a:pt x="1325" y="174"/>
                  </a:lnTo>
                  <a:lnTo>
                    <a:pt x="1333" y="141"/>
                  </a:lnTo>
                  <a:lnTo>
                    <a:pt x="1347" y="112"/>
                  </a:lnTo>
                  <a:lnTo>
                    <a:pt x="1363" y="84"/>
                  </a:lnTo>
                  <a:lnTo>
                    <a:pt x="1384" y="60"/>
                  </a:lnTo>
                  <a:lnTo>
                    <a:pt x="1409" y="40"/>
                  </a:lnTo>
                  <a:lnTo>
                    <a:pt x="1436" y="24"/>
                  </a:lnTo>
                  <a:lnTo>
                    <a:pt x="1465" y="10"/>
                  </a:lnTo>
                  <a:lnTo>
                    <a:pt x="1497" y="3"/>
                  </a:lnTo>
                  <a:lnTo>
                    <a:pt x="15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Freeform 7"/>
            <p:cNvSpPr>
              <a:spLocks noEditPoints="1"/>
            </p:cNvSpPr>
            <p:nvPr/>
          </p:nvSpPr>
          <p:spPr bwMode="auto">
            <a:xfrm>
              <a:off x="11149013" y="2078038"/>
              <a:ext cx="230187" cy="230188"/>
            </a:xfrm>
            <a:custGeom>
              <a:avLst/>
              <a:gdLst>
                <a:gd name="T0" fmla="*/ 613 w 1455"/>
                <a:gd name="T1" fmla="*/ 202 h 1455"/>
                <a:gd name="T2" fmla="*/ 457 w 1455"/>
                <a:gd name="T3" fmla="*/ 264 h 1455"/>
                <a:gd name="T4" fmla="*/ 329 w 1455"/>
                <a:gd name="T5" fmla="*/ 367 h 1455"/>
                <a:gd name="T6" fmla="*/ 238 w 1455"/>
                <a:gd name="T7" fmla="*/ 506 h 1455"/>
                <a:gd name="T8" fmla="*/ 194 w 1455"/>
                <a:gd name="T9" fmla="*/ 668 h 1455"/>
                <a:gd name="T10" fmla="*/ 203 w 1455"/>
                <a:gd name="T11" fmla="*/ 843 h 1455"/>
                <a:gd name="T12" fmla="*/ 264 w 1455"/>
                <a:gd name="T13" fmla="*/ 998 h 1455"/>
                <a:gd name="T14" fmla="*/ 368 w 1455"/>
                <a:gd name="T15" fmla="*/ 1126 h 1455"/>
                <a:gd name="T16" fmla="*/ 506 w 1455"/>
                <a:gd name="T17" fmla="*/ 1216 h 1455"/>
                <a:gd name="T18" fmla="*/ 669 w 1455"/>
                <a:gd name="T19" fmla="*/ 1262 h 1455"/>
                <a:gd name="T20" fmla="*/ 843 w 1455"/>
                <a:gd name="T21" fmla="*/ 1252 h 1455"/>
                <a:gd name="T22" fmla="*/ 999 w 1455"/>
                <a:gd name="T23" fmla="*/ 1191 h 1455"/>
                <a:gd name="T24" fmla="*/ 1126 w 1455"/>
                <a:gd name="T25" fmla="*/ 1087 h 1455"/>
                <a:gd name="T26" fmla="*/ 1217 w 1455"/>
                <a:gd name="T27" fmla="*/ 949 h 1455"/>
                <a:gd name="T28" fmla="*/ 1262 w 1455"/>
                <a:gd name="T29" fmla="*/ 786 h 1455"/>
                <a:gd name="T30" fmla="*/ 1253 w 1455"/>
                <a:gd name="T31" fmla="*/ 612 h 1455"/>
                <a:gd name="T32" fmla="*/ 1191 w 1455"/>
                <a:gd name="T33" fmla="*/ 456 h 1455"/>
                <a:gd name="T34" fmla="*/ 1088 w 1455"/>
                <a:gd name="T35" fmla="*/ 328 h 1455"/>
                <a:gd name="T36" fmla="*/ 950 w 1455"/>
                <a:gd name="T37" fmla="*/ 238 h 1455"/>
                <a:gd name="T38" fmla="*/ 786 w 1455"/>
                <a:gd name="T39" fmla="*/ 193 h 1455"/>
                <a:gd name="T40" fmla="*/ 794 w 1455"/>
                <a:gd name="T41" fmla="*/ 3 h 1455"/>
                <a:gd name="T42" fmla="*/ 981 w 1455"/>
                <a:gd name="T43" fmla="*/ 46 h 1455"/>
                <a:gd name="T44" fmla="*/ 1147 w 1455"/>
                <a:gd name="T45" fmla="*/ 133 h 1455"/>
                <a:gd name="T46" fmla="*/ 1284 w 1455"/>
                <a:gd name="T47" fmla="*/ 259 h 1455"/>
                <a:gd name="T48" fmla="*/ 1385 w 1455"/>
                <a:gd name="T49" fmla="*/ 416 h 1455"/>
                <a:gd name="T50" fmla="*/ 1443 w 1455"/>
                <a:gd name="T51" fmla="*/ 597 h 1455"/>
                <a:gd name="T52" fmla="*/ 1451 w 1455"/>
                <a:gd name="T53" fmla="*/ 793 h 1455"/>
                <a:gd name="T54" fmla="*/ 1409 w 1455"/>
                <a:gd name="T55" fmla="*/ 981 h 1455"/>
                <a:gd name="T56" fmla="*/ 1321 w 1455"/>
                <a:gd name="T57" fmla="*/ 1147 h 1455"/>
                <a:gd name="T58" fmla="*/ 1196 w 1455"/>
                <a:gd name="T59" fmla="*/ 1284 h 1455"/>
                <a:gd name="T60" fmla="*/ 1039 w 1455"/>
                <a:gd name="T61" fmla="*/ 1384 h 1455"/>
                <a:gd name="T62" fmla="*/ 859 w 1455"/>
                <a:gd name="T63" fmla="*/ 1443 h 1455"/>
                <a:gd name="T64" fmla="*/ 662 w 1455"/>
                <a:gd name="T65" fmla="*/ 1452 h 1455"/>
                <a:gd name="T66" fmla="*/ 475 w 1455"/>
                <a:gd name="T67" fmla="*/ 1409 h 1455"/>
                <a:gd name="T68" fmla="*/ 309 w 1455"/>
                <a:gd name="T69" fmla="*/ 1322 h 1455"/>
                <a:gd name="T70" fmla="*/ 171 w 1455"/>
                <a:gd name="T71" fmla="*/ 1196 h 1455"/>
                <a:gd name="T72" fmla="*/ 70 w 1455"/>
                <a:gd name="T73" fmla="*/ 1039 h 1455"/>
                <a:gd name="T74" fmla="*/ 12 w 1455"/>
                <a:gd name="T75" fmla="*/ 858 h 1455"/>
                <a:gd name="T76" fmla="*/ 4 w 1455"/>
                <a:gd name="T77" fmla="*/ 661 h 1455"/>
                <a:gd name="T78" fmla="*/ 46 w 1455"/>
                <a:gd name="T79" fmla="*/ 474 h 1455"/>
                <a:gd name="T80" fmla="*/ 134 w 1455"/>
                <a:gd name="T81" fmla="*/ 308 h 1455"/>
                <a:gd name="T82" fmla="*/ 260 w 1455"/>
                <a:gd name="T83" fmla="*/ 171 h 1455"/>
                <a:gd name="T84" fmla="*/ 416 w 1455"/>
                <a:gd name="T85" fmla="*/ 70 h 1455"/>
                <a:gd name="T86" fmla="*/ 597 w 1455"/>
                <a:gd name="T87" fmla="*/ 12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55" h="1455">
                  <a:moveTo>
                    <a:pt x="727" y="190"/>
                  </a:moveTo>
                  <a:lnTo>
                    <a:pt x="669" y="193"/>
                  </a:lnTo>
                  <a:lnTo>
                    <a:pt x="613" y="202"/>
                  </a:lnTo>
                  <a:lnTo>
                    <a:pt x="558" y="218"/>
                  </a:lnTo>
                  <a:lnTo>
                    <a:pt x="506" y="238"/>
                  </a:lnTo>
                  <a:lnTo>
                    <a:pt x="457" y="264"/>
                  </a:lnTo>
                  <a:lnTo>
                    <a:pt x="410" y="294"/>
                  </a:lnTo>
                  <a:lnTo>
                    <a:pt x="368" y="328"/>
                  </a:lnTo>
                  <a:lnTo>
                    <a:pt x="329" y="367"/>
                  </a:lnTo>
                  <a:lnTo>
                    <a:pt x="294" y="410"/>
                  </a:lnTo>
                  <a:lnTo>
                    <a:pt x="264" y="456"/>
                  </a:lnTo>
                  <a:lnTo>
                    <a:pt x="238" y="506"/>
                  </a:lnTo>
                  <a:lnTo>
                    <a:pt x="218" y="558"/>
                  </a:lnTo>
                  <a:lnTo>
                    <a:pt x="203" y="612"/>
                  </a:lnTo>
                  <a:lnTo>
                    <a:pt x="194" y="668"/>
                  </a:lnTo>
                  <a:lnTo>
                    <a:pt x="191" y="728"/>
                  </a:lnTo>
                  <a:lnTo>
                    <a:pt x="194" y="786"/>
                  </a:lnTo>
                  <a:lnTo>
                    <a:pt x="203" y="843"/>
                  </a:lnTo>
                  <a:lnTo>
                    <a:pt x="218" y="897"/>
                  </a:lnTo>
                  <a:lnTo>
                    <a:pt x="238" y="949"/>
                  </a:lnTo>
                  <a:lnTo>
                    <a:pt x="264" y="998"/>
                  </a:lnTo>
                  <a:lnTo>
                    <a:pt x="294" y="1044"/>
                  </a:lnTo>
                  <a:lnTo>
                    <a:pt x="329" y="1087"/>
                  </a:lnTo>
                  <a:lnTo>
                    <a:pt x="368" y="1126"/>
                  </a:lnTo>
                  <a:lnTo>
                    <a:pt x="410" y="1161"/>
                  </a:lnTo>
                  <a:lnTo>
                    <a:pt x="457" y="1191"/>
                  </a:lnTo>
                  <a:lnTo>
                    <a:pt x="506" y="1216"/>
                  </a:lnTo>
                  <a:lnTo>
                    <a:pt x="558" y="1237"/>
                  </a:lnTo>
                  <a:lnTo>
                    <a:pt x="613" y="1252"/>
                  </a:lnTo>
                  <a:lnTo>
                    <a:pt x="669" y="1262"/>
                  </a:lnTo>
                  <a:lnTo>
                    <a:pt x="727" y="1265"/>
                  </a:lnTo>
                  <a:lnTo>
                    <a:pt x="786" y="1262"/>
                  </a:lnTo>
                  <a:lnTo>
                    <a:pt x="843" y="1252"/>
                  </a:lnTo>
                  <a:lnTo>
                    <a:pt x="897" y="1237"/>
                  </a:lnTo>
                  <a:lnTo>
                    <a:pt x="950" y="1216"/>
                  </a:lnTo>
                  <a:lnTo>
                    <a:pt x="999" y="1191"/>
                  </a:lnTo>
                  <a:lnTo>
                    <a:pt x="1045" y="1161"/>
                  </a:lnTo>
                  <a:lnTo>
                    <a:pt x="1088" y="1126"/>
                  </a:lnTo>
                  <a:lnTo>
                    <a:pt x="1126" y="1087"/>
                  </a:lnTo>
                  <a:lnTo>
                    <a:pt x="1161" y="1044"/>
                  </a:lnTo>
                  <a:lnTo>
                    <a:pt x="1191" y="998"/>
                  </a:lnTo>
                  <a:lnTo>
                    <a:pt x="1217" y="949"/>
                  </a:lnTo>
                  <a:lnTo>
                    <a:pt x="1237" y="897"/>
                  </a:lnTo>
                  <a:lnTo>
                    <a:pt x="1253" y="843"/>
                  </a:lnTo>
                  <a:lnTo>
                    <a:pt x="1262" y="786"/>
                  </a:lnTo>
                  <a:lnTo>
                    <a:pt x="1265" y="728"/>
                  </a:lnTo>
                  <a:lnTo>
                    <a:pt x="1262" y="668"/>
                  </a:lnTo>
                  <a:lnTo>
                    <a:pt x="1253" y="612"/>
                  </a:lnTo>
                  <a:lnTo>
                    <a:pt x="1237" y="558"/>
                  </a:lnTo>
                  <a:lnTo>
                    <a:pt x="1217" y="506"/>
                  </a:lnTo>
                  <a:lnTo>
                    <a:pt x="1191" y="456"/>
                  </a:lnTo>
                  <a:lnTo>
                    <a:pt x="1161" y="410"/>
                  </a:lnTo>
                  <a:lnTo>
                    <a:pt x="1126" y="367"/>
                  </a:lnTo>
                  <a:lnTo>
                    <a:pt x="1088" y="328"/>
                  </a:lnTo>
                  <a:lnTo>
                    <a:pt x="1045" y="294"/>
                  </a:lnTo>
                  <a:lnTo>
                    <a:pt x="999" y="264"/>
                  </a:lnTo>
                  <a:lnTo>
                    <a:pt x="950" y="238"/>
                  </a:lnTo>
                  <a:lnTo>
                    <a:pt x="897" y="218"/>
                  </a:lnTo>
                  <a:lnTo>
                    <a:pt x="843" y="202"/>
                  </a:lnTo>
                  <a:lnTo>
                    <a:pt x="786" y="193"/>
                  </a:lnTo>
                  <a:lnTo>
                    <a:pt x="727" y="190"/>
                  </a:lnTo>
                  <a:close/>
                  <a:moveTo>
                    <a:pt x="727" y="0"/>
                  </a:moveTo>
                  <a:lnTo>
                    <a:pt x="794" y="3"/>
                  </a:lnTo>
                  <a:lnTo>
                    <a:pt x="859" y="12"/>
                  </a:lnTo>
                  <a:lnTo>
                    <a:pt x="921" y="26"/>
                  </a:lnTo>
                  <a:lnTo>
                    <a:pt x="981" y="46"/>
                  </a:lnTo>
                  <a:lnTo>
                    <a:pt x="1039" y="70"/>
                  </a:lnTo>
                  <a:lnTo>
                    <a:pt x="1094" y="99"/>
                  </a:lnTo>
                  <a:lnTo>
                    <a:pt x="1147" y="133"/>
                  </a:lnTo>
                  <a:lnTo>
                    <a:pt x="1196" y="171"/>
                  </a:lnTo>
                  <a:lnTo>
                    <a:pt x="1242" y="213"/>
                  </a:lnTo>
                  <a:lnTo>
                    <a:pt x="1284" y="259"/>
                  </a:lnTo>
                  <a:lnTo>
                    <a:pt x="1321" y="308"/>
                  </a:lnTo>
                  <a:lnTo>
                    <a:pt x="1355" y="360"/>
                  </a:lnTo>
                  <a:lnTo>
                    <a:pt x="1385" y="416"/>
                  </a:lnTo>
                  <a:lnTo>
                    <a:pt x="1409" y="474"/>
                  </a:lnTo>
                  <a:lnTo>
                    <a:pt x="1429" y="534"/>
                  </a:lnTo>
                  <a:lnTo>
                    <a:pt x="1443" y="597"/>
                  </a:lnTo>
                  <a:lnTo>
                    <a:pt x="1451" y="661"/>
                  </a:lnTo>
                  <a:lnTo>
                    <a:pt x="1455" y="728"/>
                  </a:lnTo>
                  <a:lnTo>
                    <a:pt x="1451" y="793"/>
                  </a:lnTo>
                  <a:lnTo>
                    <a:pt x="1443" y="858"/>
                  </a:lnTo>
                  <a:lnTo>
                    <a:pt x="1429" y="920"/>
                  </a:lnTo>
                  <a:lnTo>
                    <a:pt x="1409" y="981"/>
                  </a:lnTo>
                  <a:lnTo>
                    <a:pt x="1385" y="1039"/>
                  </a:lnTo>
                  <a:lnTo>
                    <a:pt x="1355" y="1095"/>
                  </a:lnTo>
                  <a:lnTo>
                    <a:pt x="1321" y="1147"/>
                  </a:lnTo>
                  <a:lnTo>
                    <a:pt x="1284" y="1196"/>
                  </a:lnTo>
                  <a:lnTo>
                    <a:pt x="1242" y="1242"/>
                  </a:lnTo>
                  <a:lnTo>
                    <a:pt x="1196" y="1284"/>
                  </a:lnTo>
                  <a:lnTo>
                    <a:pt x="1147" y="1322"/>
                  </a:lnTo>
                  <a:lnTo>
                    <a:pt x="1094" y="1356"/>
                  </a:lnTo>
                  <a:lnTo>
                    <a:pt x="1039" y="1384"/>
                  </a:lnTo>
                  <a:lnTo>
                    <a:pt x="981" y="1409"/>
                  </a:lnTo>
                  <a:lnTo>
                    <a:pt x="921" y="1428"/>
                  </a:lnTo>
                  <a:lnTo>
                    <a:pt x="859" y="1443"/>
                  </a:lnTo>
                  <a:lnTo>
                    <a:pt x="794" y="1452"/>
                  </a:lnTo>
                  <a:lnTo>
                    <a:pt x="727" y="1455"/>
                  </a:lnTo>
                  <a:lnTo>
                    <a:pt x="662" y="1452"/>
                  </a:lnTo>
                  <a:lnTo>
                    <a:pt x="597" y="1443"/>
                  </a:lnTo>
                  <a:lnTo>
                    <a:pt x="535" y="1428"/>
                  </a:lnTo>
                  <a:lnTo>
                    <a:pt x="475" y="1409"/>
                  </a:lnTo>
                  <a:lnTo>
                    <a:pt x="416" y="1384"/>
                  </a:lnTo>
                  <a:lnTo>
                    <a:pt x="361" y="1356"/>
                  </a:lnTo>
                  <a:lnTo>
                    <a:pt x="309" y="1322"/>
                  </a:lnTo>
                  <a:lnTo>
                    <a:pt x="260" y="1284"/>
                  </a:lnTo>
                  <a:lnTo>
                    <a:pt x="213" y="1242"/>
                  </a:lnTo>
                  <a:lnTo>
                    <a:pt x="171" y="1196"/>
                  </a:lnTo>
                  <a:lnTo>
                    <a:pt x="134" y="1147"/>
                  </a:lnTo>
                  <a:lnTo>
                    <a:pt x="100" y="1095"/>
                  </a:lnTo>
                  <a:lnTo>
                    <a:pt x="70" y="1039"/>
                  </a:lnTo>
                  <a:lnTo>
                    <a:pt x="46" y="981"/>
                  </a:lnTo>
                  <a:lnTo>
                    <a:pt x="26" y="920"/>
                  </a:lnTo>
                  <a:lnTo>
                    <a:pt x="12" y="858"/>
                  </a:lnTo>
                  <a:lnTo>
                    <a:pt x="4" y="793"/>
                  </a:lnTo>
                  <a:lnTo>
                    <a:pt x="0" y="728"/>
                  </a:lnTo>
                  <a:lnTo>
                    <a:pt x="4" y="661"/>
                  </a:lnTo>
                  <a:lnTo>
                    <a:pt x="12" y="597"/>
                  </a:lnTo>
                  <a:lnTo>
                    <a:pt x="26" y="534"/>
                  </a:lnTo>
                  <a:lnTo>
                    <a:pt x="46" y="474"/>
                  </a:lnTo>
                  <a:lnTo>
                    <a:pt x="70" y="416"/>
                  </a:lnTo>
                  <a:lnTo>
                    <a:pt x="100" y="360"/>
                  </a:lnTo>
                  <a:lnTo>
                    <a:pt x="134" y="308"/>
                  </a:lnTo>
                  <a:lnTo>
                    <a:pt x="171" y="259"/>
                  </a:lnTo>
                  <a:lnTo>
                    <a:pt x="213" y="213"/>
                  </a:lnTo>
                  <a:lnTo>
                    <a:pt x="260" y="171"/>
                  </a:lnTo>
                  <a:lnTo>
                    <a:pt x="309" y="133"/>
                  </a:lnTo>
                  <a:lnTo>
                    <a:pt x="361" y="99"/>
                  </a:lnTo>
                  <a:lnTo>
                    <a:pt x="416" y="70"/>
                  </a:lnTo>
                  <a:lnTo>
                    <a:pt x="475" y="46"/>
                  </a:lnTo>
                  <a:lnTo>
                    <a:pt x="535" y="26"/>
                  </a:lnTo>
                  <a:lnTo>
                    <a:pt x="597" y="12"/>
                  </a:lnTo>
                  <a:lnTo>
                    <a:pt x="662" y="3"/>
                  </a:lnTo>
                  <a:lnTo>
                    <a:pt x="7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55" name="Group 17"/>
          <p:cNvGrpSpPr/>
          <p:nvPr/>
        </p:nvGrpSpPr>
        <p:grpSpPr>
          <a:xfrm>
            <a:off x="5612928" y="4877237"/>
            <a:ext cx="520700" cy="536575"/>
            <a:chOff x="10066338" y="1925638"/>
            <a:chExt cx="520700" cy="536575"/>
          </a:xfrm>
          <a:solidFill>
            <a:srgbClr val="000000"/>
          </a:solidFill>
        </p:grpSpPr>
        <p:sp>
          <p:nvSpPr>
            <p:cNvPr id="2056" name="Freeform 12"/>
            <p:cNvSpPr>
              <a:spLocks noEditPoints="1"/>
            </p:cNvSpPr>
            <p:nvPr/>
          </p:nvSpPr>
          <p:spPr bwMode="auto">
            <a:xfrm>
              <a:off x="10250488" y="1925638"/>
              <a:ext cx="153987" cy="536575"/>
            </a:xfrm>
            <a:custGeom>
              <a:avLst/>
              <a:gdLst>
                <a:gd name="T0" fmla="*/ 397 w 964"/>
                <a:gd name="T1" fmla="*/ 1843 h 3385"/>
                <a:gd name="T2" fmla="*/ 290 w 964"/>
                <a:gd name="T3" fmla="*/ 1903 h 3385"/>
                <a:gd name="T4" fmla="*/ 217 w 964"/>
                <a:gd name="T5" fmla="*/ 2001 h 3385"/>
                <a:gd name="T6" fmla="*/ 190 w 964"/>
                <a:gd name="T7" fmla="*/ 2124 h 3385"/>
                <a:gd name="T8" fmla="*/ 217 w 964"/>
                <a:gd name="T9" fmla="*/ 2247 h 3385"/>
                <a:gd name="T10" fmla="*/ 290 w 964"/>
                <a:gd name="T11" fmla="*/ 2344 h 3385"/>
                <a:gd name="T12" fmla="*/ 397 w 964"/>
                <a:gd name="T13" fmla="*/ 2404 h 3385"/>
                <a:gd name="T14" fmla="*/ 525 w 964"/>
                <a:gd name="T15" fmla="*/ 2413 h 3385"/>
                <a:gd name="T16" fmla="*/ 641 w 964"/>
                <a:gd name="T17" fmla="*/ 2369 h 3385"/>
                <a:gd name="T18" fmla="*/ 726 w 964"/>
                <a:gd name="T19" fmla="*/ 2283 h 3385"/>
                <a:gd name="T20" fmla="*/ 771 w 964"/>
                <a:gd name="T21" fmla="*/ 2167 h 3385"/>
                <a:gd name="T22" fmla="*/ 761 w 964"/>
                <a:gd name="T23" fmla="*/ 2039 h 3385"/>
                <a:gd name="T24" fmla="*/ 702 w 964"/>
                <a:gd name="T25" fmla="*/ 1932 h 3385"/>
                <a:gd name="T26" fmla="*/ 605 w 964"/>
                <a:gd name="T27" fmla="*/ 1859 h 3385"/>
                <a:gd name="T28" fmla="*/ 481 w 964"/>
                <a:gd name="T29" fmla="*/ 1831 h 3385"/>
                <a:gd name="T30" fmla="*/ 524 w 964"/>
                <a:gd name="T31" fmla="*/ 10 h 3385"/>
                <a:gd name="T32" fmla="*/ 567 w 964"/>
                <a:gd name="T33" fmla="*/ 54 h 3385"/>
                <a:gd name="T34" fmla="*/ 577 w 964"/>
                <a:gd name="T35" fmla="*/ 1651 h 3385"/>
                <a:gd name="T36" fmla="*/ 720 w 964"/>
                <a:gd name="T37" fmla="*/ 1704 h 3385"/>
                <a:gd name="T38" fmla="*/ 837 w 964"/>
                <a:gd name="T39" fmla="*/ 1797 h 3385"/>
                <a:gd name="T40" fmla="*/ 920 w 964"/>
                <a:gd name="T41" fmla="*/ 1923 h 3385"/>
                <a:gd name="T42" fmla="*/ 961 w 964"/>
                <a:gd name="T43" fmla="*/ 2071 h 3385"/>
                <a:gd name="T44" fmla="*/ 953 w 964"/>
                <a:gd name="T45" fmla="*/ 2229 h 3385"/>
                <a:gd name="T46" fmla="*/ 896 w 964"/>
                <a:gd name="T47" fmla="*/ 2370 h 3385"/>
                <a:gd name="T48" fmla="*/ 801 w 964"/>
                <a:gd name="T49" fmla="*/ 2485 h 3385"/>
                <a:gd name="T50" fmla="*/ 674 w 964"/>
                <a:gd name="T51" fmla="*/ 2567 h 3385"/>
                <a:gd name="T52" fmla="*/ 577 w 964"/>
                <a:gd name="T53" fmla="*/ 3289 h 3385"/>
                <a:gd name="T54" fmla="*/ 556 w 964"/>
                <a:gd name="T55" fmla="*/ 3349 h 3385"/>
                <a:gd name="T56" fmla="*/ 504 w 964"/>
                <a:gd name="T57" fmla="*/ 3382 h 3385"/>
                <a:gd name="T58" fmla="*/ 440 w 964"/>
                <a:gd name="T59" fmla="*/ 3374 h 3385"/>
                <a:gd name="T60" fmla="*/ 396 w 964"/>
                <a:gd name="T61" fmla="*/ 3331 h 3385"/>
                <a:gd name="T62" fmla="*/ 387 w 964"/>
                <a:gd name="T63" fmla="*/ 2598 h 3385"/>
                <a:gd name="T64" fmla="*/ 244 w 964"/>
                <a:gd name="T65" fmla="*/ 2544 h 3385"/>
                <a:gd name="T66" fmla="*/ 127 w 964"/>
                <a:gd name="T67" fmla="*/ 2450 h 3385"/>
                <a:gd name="T68" fmla="*/ 44 w 964"/>
                <a:gd name="T69" fmla="*/ 2326 h 3385"/>
                <a:gd name="T70" fmla="*/ 3 w 964"/>
                <a:gd name="T71" fmla="*/ 2177 h 3385"/>
                <a:gd name="T72" fmla="*/ 11 w 964"/>
                <a:gd name="T73" fmla="*/ 2019 h 3385"/>
                <a:gd name="T74" fmla="*/ 67 w 964"/>
                <a:gd name="T75" fmla="*/ 1877 h 3385"/>
                <a:gd name="T76" fmla="*/ 162 w 964"/>
                <a:gd name="T77" fmla="*/ 1762 h 3385"/>
                <a:gd name="T78" fmla="*/ 289 w 964"/>
                <a:gd name="T79" fmla="*/ 1681 h 3385"/>
                <a:gd name="T80" fmla="*/ 387 w 964"/>
                <a:gd name="T81" fmla="*/ 96 h 3385"/>
                <a:gd name="T82" fmla="*/ 407 w 964"/>
                <a:gd name="T83" fmla="*/ 36 h 3385"/>
                <a:gd name="T84" fmla="*/ 460 w 964"/>
                <a:gd name="T85" fmla="*/ 3 h 3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64" h="3385">
                  <a:moveTo>
                    <a:pt x="481" y="1831"/>
                  </a:moveTo>
                  <a:lnTo>
                    <a:pt x="438" y="1834"/>
                  </a:lnTo>
                  <a:lnTo>
                    <a:pt x="397" y="1843"/>
                  </a:lnTo>
                  <a:lnTo>
                    <a:pt x="359" y="1859"/>
                  </a:lnTo>
                  <a:lnTo>
                    <a:pt x="323" y="1878"/>
                  </a:lnTo>
                  <a:lnTo>
                    <a:pt x="290" y="1903"/>
                  </a:lnTo>
                  <a:lnTo>
                    <a:pt x="261" y="1932"/>
                  </a:lnTo>
                  <a:lnTo>
                    <a:pt x="237" y="1965"/>
                  </a:lnTo>
                  <a:lnTo>
                    <a:pt x="217" y="2001"/>
                  </a:lnTo>
                  <a:lnTo>
                    <a:pt x="203" y="2039"/>
                  </a:lnTo>
                  <a:lnTo>
                    <a:pt x="193" y="2080"/>
                  </a:lnTo>
                  <a:lnTo>
                    <a:pt x="190" y="2124"/>
                  </a:lnTo>
                  <a:lnTo>
                    <a:pt x="193" y="2167"/>
                  </a:lnTo>
                  <a:lnTo>
                    <a:pt x="203" y="2208"/>
                  </a:lnTo>
                  <a:lnTo>
                    <a:pt x="217" y="2247"/>
                  </a:lnTo>
                  <a:lnTo>
                    <a:pt x="237" y="2283"/>
                  </a:lnTo>
                  <a:lnTo>
                    <a:pt x="261" y="2315"/>
                  </a:lnTo>
                  <a:lnTo>
                    <a:pt x="290" y="2344"/>
                  </a:lnTo>
                  <a:lnTo>
                    <a:pt x="323" y="2369"/>
                  </a:lnTo>
                  <a:lnTo>
                    <a:pt x="359" y="2389"/>
                  </a:lnTo>
                  <a:lnTo>
                    <a:pt x="397" y="2404"/>
                  </a:lnTo>
                  <a:lnTo>
                    <a:pt x="438" y="2413"/>
                  </a:lnTo>
                  <a:lnTo>
                    <a:pt x="481" y="2416"/>
                  </a:lnTo>
                  <a:lnTo>
                    <a:pt x="525" y="2413"/>
                  </a:lnTo>
                  <a:lnTo>
                    <a:pt x="566" y="2404"/>
                  </a:lnTo>
                  <a:lnTo>
                    <a:pt x="605" y="2389"/>
                  </a:lnTo>
                  <a:lnTo>
                    <a:pt x="641" y="2369"/>
                  </a:lnTo>
                  <a:lnTo>
                    <a:pt x="673" y="2344"/>
                  </a:lnTo>
                  <a:lnTo>
                    <a:pt x="702" y="2315"/>
                  </a:lnTo>
                  <a:lnTo>
                    <a:pt x="726" y="2283"/>
                  </a:lnTo>
                  <a:lnTo>
                    <a:pt x="747" y="2247"/>
                  </a:lnTo>
                  <a:lnTo>
                    <a:pt x="761" y="2208"/>
                  </a:lnTo>
                  <a:lnTo>
                    <a:pt x="771" y="2167"/>
                  </a:lnTo>
                  <a:lnTo>
                    <a:pt x="774" y="2124"/>
                  </a:lnTo>
                  <a:lnTo>
                    <a:pt x="771" y="2080"/>
                  </a:lnTo>
                  <a:lnTo>
                    <a:pt x="761" y="2039"/>
                  </a:lnTo>
                  <a:lnTo>
                    <a:pt x="747" y="2001"/>
                  </a:lnTo>
                  <a:lnTo>
                    <a:pt x="726" y="1965"/>
                  </a:lnTo>
                  <a:lnTo>
                    <a:pt x="702" y="1932"/>
                  </a:lnTo>
                  <a:lnTo>
                    <a:pt x="673" y="1903"/>
                  </a:lnTo>
                  <a:lnTo>
                    <a:pt x="641" y="1878"/>
                  </a:lnTo>
                  <a:lnTo>
                    <a:pt x="605" y="1859"/>
                  </a:lnTo>
                  <a:lnTo>
                    <a:pt x="566" y="1843"/>
                  </a:lnTo>
                  <a:lnTo>
                    <a:pt x="525" y="1834"/>
                  </a:lnTo>
                  <a:lnTo>
                    <a:pt x="481" y="1831"/>
                  </a:lnTo>
                  <a:close/>
                  <a:moveTo>
                    <a:pt x="481" y="0"/>
                  </a:moveTo>
                  <a:lnTo>
                    <a:pt x="504" y="3"/>
                  </a:lnTo>
                  <a:lnTo>
                    <a:pt x="524" y="10"/>
                  </a:lnTo>
                  <a:lnTo>
                    <a:pt x="541" y="22"/>
                  </a:lnTo>
                  <a:lnTo>
                    <a:pt x="556" y="36"/>
                  </a:lnTo>
                  <a:lnTo>
                    <a:pt x="567" y="54"/>
                  </a:lnTo>
                  <a:lnTo>
                    <a:pt x="574" y="74"/>
                  </a:lnTo>
                  <a:lnTo>
                    <a:pt x="577" y="96"/>
                  </a:lnTo>
                  <a:lnTo>
                    <a:pt x="577" y="1651"/>
                  </a:lnTo>
                  <a:lnTo>
                    <a:pt x="627" y="1663"/>
                  </a:lnTo>
                  <a:lnTo>
                    <a:pt x="675" y="1682"/>
                  </a:lnTo>
                  <a:lnTo>
                    <a:pt x="720" y="1704"/>
                  </a:lnTo>
                  <a:lnTo>
                    <a:pt x="762" y="1731"/>
                  </a:lnTo>
                  <a:lnTo>
                    <a:pt x="802" y="1762"/>
                  </a:lnTo>
                  <a:lnTo>
                    <a:pt x="837" y="1797"/>
                  </a:lnTo>
                  <a:lnTo>
                    <a:pt x="868" y="1836"/>
                  </a:lnTo>
                  <a:lnTo>
                    <a:pt x="896" y="1877"/>
                  </a:lnTo>
                  <a:lnTo>
                    <a:pt x="920" y="1923"/>
                  </a:lnTo>
                  <a:lnTo>
                    <a:pt x="938" y="1970"/>
                  </a:lnTo>
                  <a:lnTo>
                    <a:pt x="953" y="2020"/>
                  </a:lnTo>
                  <a:lnTo>
                    <a:pt x="961" y="2071"/>
                  </a:lnTo>
                  <a:lnTo>
                    <a:pt x="964" y="2124"/>
                  </a:lnTo>
                  <a:lnTo>
                    <a:pt x="961" y="2177"/>
                  </a:lnTo>
                  <a:lnTo>
                    <a:pt x="953" y="2229"/>
                  </a:lnTo>
                  <a:lnTo>
                    <a:pt x="938" y="2278"/>
                  </a:lnTo>
                  <a:lnTo>
                    <a:pt x="920" y="2326"/>
                  </a:lnTo>
                  <a:lnTo>
                    <a:pt x="896" y="2370"/>
                  </a:lnTo>
                  <a:lnTo>
                    <a:pt x="868" y="2412"/>
                  </a:lnTo>
                  <a:lnTo>
                    <a:pt x="837" y="2450"/>
                  </a:lnTo>
                  <a:lnTo>
                    <a:pt x="801" y="2485"/>
                  </a:lnTo>
                  <a:lnTo>
                    <a:pt x="761" y="2517"/>
                  </a:lnTo>
                  <a:lnTo>
                    <a:pt x="719" y="2544"/>
                  </a:lnTo>
                  <a:lnTo>
                    <a:pt x="674" y="2567"/>
                  </a:lnTo>
                  <a:lnTo>
                    <a:pt x="627" y="2584"/>
                  </a:lnTo>
                  <a:lnTo>
                    <a:pt x="577" y="2598"/>
                  </a:lnTo>
                  <a:lnTo>
                    <a:pt x="577" y="3289"/>
                  </a:lnTo>
                  <a:lnTo>
                    <a:pt x="574" y="3312"/>
                  </a:lnTo>
                  <a:lnTo>
                    <a:pt x="567" y="3331"/>
                  </a:lnTo>
                  <a:lnTo>
                    <a:pt x="556" y="3349"/>
                  </a:lnTo>
                  <a:lnTo>
                    <a:pt x="541" y="3364"/>
                  </a:lnTo>
                  <a:lnTo>
                    <a:pt x="524" y="3374"/>
                  </a:lnTo>
                  <a:lnTo>
                    <a:pt x="504" y="3382"/>
                  </a:lnTo>
                  <a:lnTo>
                    <a:pt x="481" y="3385"/>
                  </a:lnTo>
                  <a:lnTo>
                    <a:pt x="460" y="3382"/>
                  </a:lnTo>
                  <a:lnTo>
                    <a:pt x="440" y="3374"/>
                  </a:lnTo>
                  <a:lnTo>
                    <a:pt x="422" y="3364"/>
                  </a:lnTo>
                  <a:lnTo>
                    <a:pt x="407" y="3349"/>
                  </a:lnTo>
                  <a:lnTo>
                    <a:pt x="396" y="3331"/>
                  </a:lnTo>
                  <a:lnTo>
                    <a:pt x="389" y="3312"/>
                  </a:lnTo>
                  <a:lnTo>
                    <a:pt x="387" y="3289"/>
                  </a:lnTo>
                  <a:lnTo>
                    <a:pt x="387" y="2598"/>
                  </a:lnTo>
                  <a:lnTo>
                    <a:pt x="337" y="2584"/>
                  </a:lnTo>
                  <a:lnTo>
                    <a:pt x="289" y="2567"/>
                  </a:lnTo>
                  <a:lnTo>
                    <a:pt x="244" y="2544"/>
                  </a:lnTo>
                  <a:lnTo>
                    <a:pt x="202" y="2517"/>
                  </a:lnTo>
                  <a:lnTo>
                    <a:pt x="162" y="2485"/>
                  </a:lnTo>
                  <a:lnTo>
                    <a:pt x="127" y="2450"/>
                  </a:lnTo>
                  <a:lnTo>
                    <a:pt x="96" y="2412"/>
                  </a:lnTo>
                  <a:lnTo>
                    <a:pt x="67" y="2370"/>
                  </a:lnTo>
                  <a:lnTo>
                    <a:pt x="44" y="2326"/>
                  </a:lnTo>
                  <a:lnTo>
                    <a:pt x="25" y="2278"/>
                  </a:lnTo>
                  <a:lnTo>
                    <a:pt x="11" y="2229"/>
                  </a:lnTo>
                  <a:lnTo>
                    <a:pt x="3" y="2177"/>
                  </a:lnTo>
                  <a:lnTo>
                    <a:pt x="0" y="2124"/>
                  </a:lnTo>
                  <a:lnTo>
                    <a:pt x="3" y="2071"/>
                  </a:lnTo>
                  <a:lnTo>
                    <a:pt x="11" y="2019"/>
                  </a:lnTo>
                  <a:lnTo>
                    <a:pt x="25" y="1969"/>
                  </a:lnTo>
                  <a:lnTo>
                    <a:pt x="44" y="1922"/>
                  </a:lnTo>
                  <a:lnTo>
                    <a:pt x="67" y="1877"/>
                  </a:lnTo>
                  <a:lnTo>
                    <a:pt x="96" y="1836"/>
                  </a:lnTo>
                  <a:lnTo>
                    <a:pt x="127" y="1797"/>
                  </a:lnTo>
                  <a:lnTo>
                    <a:pt x="162" y="1762"/>
                  </a:lnTo>
                  <a:lnTo>
                    <a:pt x="202" y="1731"/>
                  </a:lnTo>
                  <a:lnTo>
                    <a:pt x="244" y="1703"/>
                  </a:lnTo>
                  <a:lnTo>
                    <a:pt x="289" y="1681"/>
                  </a:lnTo>
                  <a:lnTo>
                    <a:pt x="337" y="1663"/>
                  </a:lnTo>
                  <a:lnTo>
                    <a:pt x="387" y="1651"/>
                  </a:lnTo>
                  <a:lnTo>
                    <a:pt x="387" y="96"/>
                  </a:lnTo>
                  <a:lnTo>
                    <a:pt x="389" y="74"/>
                  </a:lnTo>
                  <a:lnTo>
                    <a:pt x="396" y="54"/>
                  </a:lnTo>
                  <a:lnTo>
                    <a:pt x="407" y="36"/>
                  </a:lnTo>
                  <a:lnTo>
                    <a:pt x="422" y="22"/>
                  </a:lnTo>
                  <a:lnTo>
                    <a:pt x="440" y="10"/>
                  </a:lnTo>
                  <a:lnTo>
                    <a:pt x="460" y="3"/>
                  </a:lnTo>
                  <a:lnTo>
                    <a:pt x="4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Freeform 13"/>
            <p:cNvSpPr>
              <a:spLocks noEditPoints="1"/>
            </p:cNvSpPr>
            <p:nvPr/>
          </p:nvSpPr>
          <p:spPr bwMode="auto">
            <a:xfrm>
              <a:off x="10066338" y="1925638"/>
              <a:ext cx="152400" cy="536575"/>
            </a:xfrm>
            <a:custGeom>
              <a:avLst/>
              <a:gdLst>
                <a:gd name="T0" fmla="*/ 398 w 964"/>
                <a:gd name="T1" fmla="*/ 1046 h 3385"/>
                <a:gd name="T2" fmla="*/ 291 w 964"/>
                <a:gd name="T3" fmla="*/ 1106 h 3385"/>
                <a:gd name="T4" fmla="*/ 217 w 964"/>
                <a:gd name="T5" fmla="*/ 1203 h 3385"/>
                <a:gd name="T6" fmla="*/ 190 w 964"/>
                <a:gd name="T7" fmla="*/ 1326 h 3385"/>
                <a:gd name="T8" fmla="*/ 217 w 964"/>
                <a:gd name="T9" fmla="*/ 1450 h 3385"/>
                <a:gd name="T10" fmla="*/ 291 w 964"/>
                <a:gd name="T11" fmla="*/ 1547 h 3385"/>
                <a:gd name="T12" fmla="*/ 398 w 964"/>
                <a:gd name="T13" fmla="*/ 1606 h 3385"/>
                <a:gd name="T14" fmla="*/ 526 w 964"/>
                <a:gd name="T15" fmla="*/ 1616 h 3385"/>
                <a:gd name="T16" fmla="*/ 641 w 964"/>
                <a:gd name="T17" fmla="*/ 1571 h 3385"/>
                <a:gd name="T18" fmla="*/ 728 w 964"/>
                <a:gd name="T19" fmla="*/ 1485 h 3385"/>
                <a:gd name="T20" fmla="*/ 772 w 964"/>
                <a:gd name="T21" fmla="*/ 1369 h 3385"/>
                <a:gd name="T22" fmla="*/ 763 w 964"/>
                <a:gd name="T23" fmla="*/ 1242 h 3385"/>
                <a:gd name="T24" fmla="*/ 703 w 964"/>
                <a:gd name="T25" fmla="*/ 1135 h 3385"/>
                <a:gd name="T26" fmla="*/ 605 w 964"/>
                <a:gd name="T27" fmla="*/ 1061 h 3385"/>
                <a:gd name="T28" fmla="*/ 483 w 964"/>
                <a:gd name="T29" fmla="*/ 1034 h 3385"/>
                <a:gd name="T30" fmla="*/ 525 w 964"/>
                <a:gd name="T31" fmla="*/ 10 h 3385"/>
                <a:gd name="T32" fmla="*/ 568 w 964"/>
                <a:gd name="T33" fmla="*/ 54 h 3385"/>
                <a:gd name="T34" fmla="*/ 577 w 964"/>
                <a:gd name="T35" fmla="*/ 852 h 3385"/>
                <a:gd name="T36" fmla="*/ 720 w 964"/>
                <a:gd name="T37" fmla="*/ 906 h 3385"/>
                <a:gd name="T38" fmla="*/ 838 w 964"/>
                <a:gd name="T39" fmla="*/ 1000 h 3385"/>
                <a:gd name="T40" fmla="*/ 920 w 964"/>
                <a:gd name="T41" fmla="*/ 1124 h 3385"/>
                <a:gd name="T42" fmla="*/ 961 w 964"/>
                <a:gd name="T43" fmla="*/ 1273 h 3385"/>
                <a:gd name="T44" fmla="*/ 953 w 964"/>
                <a:gd name="T45" fmla="*/ 1430 h 3385"/>
                <a:gd name="T46" fmla="*/ 897 w 964"/>
                <a:gd name="T47" fmla="*/ 1571 h 3385"/>
                <a:gd name="T48" fmla="*/ 802 w 964"/>
                <a:gd name="T49" fmla="*/ 1687 h 3385"/>
                <a:gd name="T50" fmla="*/ 675 w 964"/>
                <a:gd name="T51" fmla="*/ 1768 h 3385"/>
                <a:gd name="T52" fmla="*/ 577 w 964"/>
                <a:gd name="T53" fmla="*/ 3289 h 3385"/>
                <a:gd name="T54" fmla="*/ 557 w 964"/>
                <a:gd name="T55" fmla="*/ 3349 h 3385"/>
                <a:gd name="T56" fmla="*/ 504 w 964"/>
                <a:gd name="T57" fmla="*/ 3382 h 3385"/>
                <a:gd name="T58" fmla="*/ 440 w 964"/>
                <a:gd name="T59" fmla="*/ 3374 h 3385"/>
                <a:gd name="T60" fmla="*/ 397 w 964"/>
                <a:gd name="T61" fmla="*/ 3331 h 3385"/>
                <a:gd name="T62" fmla="*/ 387 w 964"/>
                <a:gd name="T63" fmla="*/ 1800 h 3385"/>
                <a:gd name="T64" fmla="*/ 245 w 964"/>
                <a:gd name="T65" fmla="*/ 1747 h 3385"/>
                <a:gd name="T66" fmla="*/ 128 w 964"/>
                <a:gd name="T67" fmla="*/ 1653 h 3385"/>
                <a:gd name="T68" fmla="*/ 44 w 964"/>
                <a:gd name="T69" fmla="*/ 1528 h 3385"/>
                <a:gd name="T70" fmla="*/ 3 w 964"/>
                <a:gd name="T71" fmla="*/ 1380 h 3385"/>
                <a:gd name="T72" fmla="*/ 11 w 964"/>
                <a:gd name="T73" fmla="*/ 1221 h 3385"/>
                <a:gd name="T74" fmla="*/ 68 w 964"/>
                <a:gd name="T75" fmla="*/ 1080 h 3385"/>
                <a:gd name="T76" fmla="*/ 164 w 964"/>
                <a:gd name="T77" fmla="*/ 965 h 3385"/>
                <a:gd name="T78" fmla="*/ 290 w 964"/>
                <a:gd name="T79" fmla="*/ 883 h 3385"/>
                <a:gd name="T80" fmla="*/ 387 w 964"/>
                <a:gd name="T81" fmla="*/ 96 h 3385"/>
                <a:gd name="T82" fmla="*/ 409 w 964"/>
                <a:gd name="T83" fmla="*/ 36 h 3385"/>
                <a:gd name="T84" fmla="*/ 461 w 964"/>
                <a:gd name="T85" fmla="*/ 3 h 3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64" h="3385">
                  <a:moveTo>
                    <a:pt x="483" y="1034"/>
                  </a:moveTo>
                  <a:lnTo>
                    <a:pt x="439" y="1037"/>
                  </a:lnTo>
                  <a:lnTo>
                    <a:pt x="398" y="1046"/>
                  </a:lnTo>
                  <a:lnTo>
                    <a:pt x="359" y="1061"/>
                  </a:lnTo>
                  <a:lnTo>
                    <a:pt x="323" y="1081"/>
                  </a:lnTo>
                  <a:lnTo>
                    <a:pt x="291" y="1106"/>
                  </a:lnTo>
                  <a:lnTo>
                    <a:pt x="262" y="1135"/>
                  </a:lnTo>
                  <a:lnTo>
                    <a:pt x="238" y="1166"/>
                  </a:lnTo>
                  <a:lnTo>
                    <a:pt x="217" y="1203"/>
                  </a:lnTo>
                  <a:lnTo>
                    <a:pt x="203" y="1242"/>
                  </a:lnTo>
                  <a:lnTo>
                    <a:pt x="193" y="1283"/>
                  </a:lnTo>
                  <a:lnTo>
                    <a:pt x="190" y="1326"/>
                  </a:lnTo>
                  <a:lnTo>
                    <a:pt x="193" y="1369"/>
                  </a:lnTo>
                  <a:lnTo>
                    <a:pt x="203" y="1411"/>
                  </a:lnTo>
                  <a:lnTo>
                    <a:pt x="217" y="1450"/>
                  </a:lnTo>
                  <a:lnTo>
                    <a:pt x="238" y="1485"/>
                  </a:lnTo>
                  <a:lnTo>
                    <a:pt x="262" y="1518"/>
                  </a:lnTo>
                  <a:lnTo>
                    <a:pt x="291" y="1547"/>
                  </a:lnTo>
                  <a:lnTo>
                    <a:pt x="323" y="1571"/>
                  </a:lnTo>
                  <a:lnTo>
                    <a:pt x="359" y="1591"/>
                  </a:lnTo>
                  <a:lnTo>
                    <a:pt x="398" y="1606"/>
                  </a:lnTo>
                  <a:lnTo>
                    <a:pt x="439" y="1616"/>
                  </a:lnTo>
                  <a:lnTo>
                    <a:pt x="483" y="1619"/>
                  </a:lnTo>
                  <a:lnTo>
                    <a:pt x="526" y="1616"/>
                  </a:lnTo>
                  <a:lnTo>
                    <a:pt x="566" y="1606"/>
                  </a:lnTo>
                  <a:lnTo>
                    <a:pt x="605" y="1591"/>
                  </a:lnTo>
                  <a:lnTo>
                    <a:pt x="641" y="1571"/>
                  </a:lnTo>
                  <a:lnTo>
                    <a:pt x="674" y="1547"/>
                  </a:lnTo>
                  <a:lnTo>
                    <a:pt x="703" y="1518"/>
                  </a:lnTo>
                  <a:lnTo>
                    <a:pt x="728" y="1485"/>
                  </a:lnTo>
                  <a:lnTo>
                    <a:pt x="747" y="1450"/>
                  </a:lnTo>
                  <a:lnTo>
                    <a:pt x="763" y="1411"/>
                  </a:lnTo>
                  <a:lnTo>
                    <a:pt x="772" y="1369"/>
                  </a:lnTo>
                  <a:lnTo>
                    <a:pt x="775" y="1326"/>
                  </a:lnTo>
                  <a:lnTo>
                    <a:pt x="772" y="1283"/>
                  </a:lnTo>
                  <a:lnTo>
                    <a:pt x="763" y="1242"/>
                  </a:lnTo>
                  <a:lnTo>
                    <a:pt x="747" y="1203"/>
                  </a:lnTo>
                  <a:lnTo>
                    <a:pt x="728" y="1166"/>
                  </a:lnTo>
                  <a:lnTo>
                    <a:pt x="703" y="1135"/>
                  </a:lnTo>
                  <a:lnTo>
                    <a:pt x="674" y="1106"/>
                  </a:lnTo>
                  <a:lnTo>
                    <a:pt x="641" y="1081"/>
                  </a:lnTo>
                  <a:lnTo>
                    <a:pt x="605" y="1061"/>
                  </a:lnTo>
                  <a:lnTo>
                    <a:pt x="567" y="1046"/>
                  </a:lnTo>
                  <a:lnTo>
                    <a:pt x="526" y="1037"/>
                  </a:lnTo>
                  <a:lnTo>
                    <a:pt x="483" y="1034"/>
                  </a:lnTo>
                  <a:close/>
                  <a:moveTo>
                    <a:pt x="483" y="0"/>
                  </a:moveTo>
                  <a:lnTo>
                    <a:pt x="504" y="3"/>
                  </a:lnTo>
                  <a:lnTo>
                    <a:pt x="525" y="10"/>
                  </a:lnTo>
                  <a:lnTo>
                    <a:pt x="542" y="22"/>
                  </a:lnTo>
                  <a:lnTo>
                    <a:pt x="557" y="36"/>
                  </a:lnTo>
                  <a:lnTo>
                    <a:pt x="568" y="54"/>
                  </a:lnTo>
                  <a:lnTo>
                    <a:pt x="575" y="74"/>
                  </a:lnTo>
                  <a:lnTo>
                    <a:pt x="577" y="96"/>
                  </a:lnTo>
                  <a:lnTo>
                    <a:pt x="577" y="852"/>
                  </a:lnTo>
                  <a:lnTo>
                    <a:pt x="628" y="866"/>
                  </a:lnTo>
                  <a:lnTo>
                    <a:pt x="675" y="883"/>
                  </a:lnTo>
                  <a:lnTo>
                    <a:pt x="720" y="906"/>
                  </a:lnTo>
                  <a:lnTo>
                    <a:pt x="763" y="933"/>
                  </a:lnTo>
                  <a:lnTo>
                    <a:pt x="802" y="965"/>
                  </a:lnTo>
                  <a:lnTo>
                    <a:pt x="838" y="1000"/>
                  </a:lnTo>
                  <a:lnTo>
                    <a:pt x="870" y="1038"/>
                  </a:lnTo>
                  <a:lnTo>
                    <a:pt x="897" y="1079"/>
                  </a:lnTo>
                  <a:lnTo>
                    <a:pt x="920" y="1124"/>
                  </a:lnTo>
                  <a:lnTo>
                    <a:pt x="940" y="1172"/>
                  </a:lnTo>
                  <a:lnTo>
                    <a:pt x="953" y="1221"/>
                  </a:lnTo>
                  <a:lnTo>
                    <a:pt x="961" y="1273"/>
                  </a:lnTo>
                  <a:lnTo>
                    <a:pt x="964" y="1325"/>
                  </a:lnTo>
                  <a:lnTo>
                    <a:pt x="961" y="1379"/>
                  </a:lnTo>
                  <a:lnTo>
                    <a:pt x="953" y="1430"/>
                  </a:lnTo>
                  <a:lnTo>
                    <a:pt x="940" y="1480"/>
                  </a:lnTo>
                  <a:lnTo>
                    <a:pt x="920" y="1527"/>
                  </a:lnTo>
                  <a:lnTo>
                    <a:pt x="897" y="1571"/>
                  </a:lnTo>
                  <a:lnTo>
                    <a:pt x="870" y="1614"/>
                  </a:lnTo>
                  <a:lnTo>
                    <a:pt x="838" y="1652"/>
                  </a:lnTo>
                  <a:lnTo>
                    <a:pt x="802" y="1687"/>
                  </a:lnTo>
                  <a:lnTo>
                    <a:pt x="763" y="1719"/>
                  </a:lnTo>
                  <a:lnTo>
                    <a:pt x="720" y="1746"/>
                  </a:lnTo>
                  <a:lnTo>
                    <a:pt x="675" y="1768"/>
                  </a:lnTo>
                  <a:lnTo>
                    <a:pt x="628" y="1786"/>
                  </a:lnTo>
                  <a:lnTo>
                    <a:pt x="577" y="1799"/>
                  </a:lnTo>
                  <a:lnTo>
                    <a:pt x="577" y="3289"/>
                  </a:lnTo>
                  <a:lnTo>
                    <a:pt x="575" y="3312"/>
                  </a:lnTo>
                  <a:lnTo>
                    <a:pt x="568" y="3331"/>
                  </a:lnTo>
                  <a:lnTo>
                    <a:pt x="557" y="3349"/>
                  </a:lnTo>
                  <a:lnTo>
                    <a:pt x="542" y="3364"/>
                  </a:lnTo>
                  <a:lnTo>
                    <a:pt x="525" y="3374"/>
                  </a:lnTo>
                  <a:lnTo>
                    <a:pt x="504" y="3382"/>
                  </a:lnTo>
                  <a:lnTo>
                    <a:pt x="483" y="3385"/>
                  </a:lnTo>
                  <a:lnTo>
                    <a:pt x="461" y="3382"/>
                  </a:lnTo>
                  <a:lnTo>
                    <a:pt x="440" y="3374"/>
                  </a:lnTo>
                  <a:lnTo>
                    <a:pt x="423" y="3364"/>
                  </a:lnTo>
                  <a:lnTo>
                    <a:pt x="409" y="3349"/>
                  </a:lnTo>
                  <a:lnTo>
                    <a:pt x="397" y="3331"/>
                  </a:lnTo>
                  <a:lnTo>
                    <a:pt x="390" y="3312"/>
                  </a:lnTo>
                  <a:lnTo>
                    <a:pt x="387" y="3289"/>
                  </a:lnTo>
                  <a:lnTo>
                    <a:pt x="387" y="1800"/>
                  </a:lnTo>
                  <a:lnTo>
                    <a:pt x="338" y="1787"/>
                  </a:lnTo>
                  <a:lnTo>
                    <a:pt x="290" y="1769"/>
                  </a:lnTo>
                  <a:lnTo>
                    <a:pt x="245" y="1747"/>
                  </a:lnTo>
                  <a:lnTo>
                    <a:pt x="203" y="1719"/>
                  </a:lnTo>
                  <a:lnTo>
                    <a:pt x="164" y="1688"/>
                  </a:lnTo>
                  <a:lnTo>
                    <a:pt x="128" y="1653"/>
                  </a:lnTo>
                  <a:lnTo>
                    <a:pt x="96" y="1615"/>
                  </a:lnTo>
                  <a:lnTo>
                    <a:pt x="68" y="1572"/>
                  </a:lnTo>
                  <a:lnTo>
                    <a:pt x="44" y="1528"/>
                  </a:lnTo>
                  <a:lnTo>
                    <a:pt x="26" y="1481"/>
                  </a:lnTo>
                  <a:lnTo>
                    <a:pt x="11" y="1431"/>
                  </a:lnTo>
                  <a:lnTo>
                    <a:pt x="3" y="1380"/>
                  </a:lnTo>
                  <a:lnTo>
                    <a:pt x="0" y="1326"/>
                  </a:lnTo>
                  <a:lnTo>
                    <a:pt x="3" y="1273"/>
                  </a:lnTo>
                  <a:lnTo>
                    <a:pt x="11" y="1221"/>
                  </a:lnTo>
                  <a:lnTo>
                    <a:pt x="26" y="1172"/>
                  </a:lnTo>
                  <a:lnTo>
                    <a:pt x="44" y="1124"/>
                  </a:lnTo>
                  <a:lnTo>
                    <a:pt x="68" y="1080"/>
                  </a:lnTo>
                  <a:lnTo>
                    <a:pt x="96" y="1038"/>
                  </a:lnTo>
                  <a:lnTo>
                    <a:pt x="128" y="1000"/>
                  </a:lnTo>
                  <a:lnTo>
                    <a:pt x="164" y="965"/>
                  </a:lnTo>
                  <a:lnTo>
                    <a:pt x="203" y="934"/>
                  </a:lnTo>
                  <a:lnTo>
                    <a:pt x="245" y="906"/>
                  </a:lnTo>
                  <a:lnTo>
                    <a:pt x="290" y="883"/>
                  </a:lnTo>
                  <a:lnTo>
                    <a:pt x="338" y="866"/>
                  </a:lnTo>
                  <a:lnTo>
                    <a:pt x="387" y="852"/>
                  </a:lnTo>
                  <a:lnTo>
                    <a:pt x="387" y="96"/>
                  </a:lnTo>
                  <a:lnTo>
                    <a:pt x="390" y="74"/>
                  </a:lnTo>
                  <a:lnTo>
                    <a:pt x="397" y="54"/>
                  </a:lnTo>
                  <a:lnTo>
                    <a:pt x="409" y="36"/>
                  </a:lnTo>
                  <a:lnTo>
                    <a:pt x="423" y="22"/>
                  </a:lnTo>
                  <a:lnTo>
                    <a:pt x="440" y="10"/>
                  </a:lnTo>
                  <a:lnTo>
                    <a:pt x="461" y="3"/>
                  </a:lnTo>
                  <a:lnTo>
                    <a:pt x="4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Freeform 14"/>
            <p:cNvSpPr>
              <a:spLocks noEditPoints="1"/>
            </p:cNvSpPr>
            <p:nvPr/>
          </p:nvSpPr>
          <p:spPr bwMode="auto">
            <a:xfrm>
              <a:off x="10434638" y="1925638"/>
              <a:ext cx="152400" cy="536575"/>
            </a:xfrm>
            <a:custGeom>
              <a:avLst/>
              <a:gdLst>
                <a:gd name="T0" fmla="*/ 397 w 964"/>
                <a:gd name="T1" fmla="*/ 1046 h 3385"/>
                <a:gd name="T2" fmla="*/ 290 w 964"/>
                <a:gd name="T3" fmla="*/ 1106 h 3385"/>
                <a:gd name="T4" fmla="*/ 217 w 964"/>
                <a:gd name="T5" fmla="*/ 1203 h 3385"/>
                <a:gd name="T6" fmla="*/ 189 w 964"/>
                <a:gd name="T7" fmla="*/ 1326 h 3385"/>
                <a:gd name="T8" fmla="*/ 217 w 964"/>
                <a:gd name="T9" fmla="*/ 1450 h 3385"/>
                <a:gd name="T10" fmla="*/ 290 w 964"/>
                <a:gd name="T11" fmla="*/ 1547 h 3385"/>
                <a:gd name="T12" fmla="*/ 397 w 964"/>
                <a:gd name="T13" fmla="*/ 1606 h 3385"/>
                <a:gd name="T14" fmla="*/ 524 w 964"/>
                <a:gd name="T15" fmla="*/ 1616 h 3385"/>
                <a:gd name="T16" fmla="*/ 641 w 964"/>
                <a:gd name="T17" fmla="*/ 1571 h 3385"/>
                <a:gd name="T18" fmla="*/ 726 w 964"/>
                <a:gd name="T19" fmla="*/ 1485 h 3385"/>
                <a:gd name="T20" fmla="*/ 770 w 964"/>
                <a:gd name="T21" fmla="*/ 1369 h 3385"/>
                <a:gd name="T22" fmla="*/ 761 w 964"/>
                <a:gd name="T23" fmla="*/ 1242 h 3385"/>
                <a:gd name="T24" fmla="*/ 701 w 964"/>
                <a:gd name="T25" fmla="*/ 1135 h 3385"/>
                <a:gd name="T26" fmla="*/ 605 w 964"/>
                <a:gd name="T27" fmla="*/ 1061 h 3385"/>
                <a:gd name="T28" fmla="*/ 481 w 964"/>
                <a:gd name="T29" fmla="*/ 1034 h 3385"/>
                <a:gd name="T30" fmla="*/ 523 w 964"/>
                <a:gd name="T31" fmla="*/ 10 h 3385"/>
                <a:gd name="T32" fmla="*/ 567 w 964"/>
                <a:gd name="T33" fmla="*/ 54 h 3385"/>
                <a:gd name="T34" fmla="*/ 576 w 964"/>
                <a:gd name="T35" fmla="*/ 852 h 3385"/>
                <a:gd name="T36" fmla="*/ 719 w 964"/>
                <a:gd name="T37" fmla="*/ 906 h 3385"/>
                <a:gd name="T38" fmla="*/ 836 w 964"/>
                <a:gd name="T39" fmla="*/ 1000 h 3385"/>
                <a:gd name="T40" fmla="*/ 920 w 964"/>
                <a:gd name="T41" fmla="*/ 1124 h 3385"/>
                <a:gd name="T42" fmla="*/ 961 w 964"/>
                <a:gd name="T43" fmla="*/ 1273 h 3385"/>
                <a:gd name="T44" fmla="*/ 951 w 964"/>
                <a:gd name="T45" fmla="*/ 1430 h 3385"/>
                <a:gd name="T46" fmla="*/ 896 w 964"/>
                <a:gd name="T47" fmla="*/ 1571 h 3385"/>
                <a:gd name="T48" fmla="*/ 800 w 964"/>
                <a:gd name="T49" fmla="*/ 1687 h 3385"/>
                <a:gd name="T50" fmla="*/ 674 w 964"/>
                <a:gd name="T51" fmla="*/ 1768 h 3385"/>
                <a:gd name="T52" fmla="*/ 576 w 964"/>
                <a:gd name="T53" fmla="*/ 3290 h 3385"/>
                <a:gd name="T54" fmla="*/ 555 w 964"/>
                <a:gd name="T55" fmla="*/ 3350 h 3385"/>
                <a:gd name="T56" fmla="*/ 503 w 964"/>
                <a:gd name="T57" fmla="*/ 3383 h 3385"/>
                <a:gd name="T58" fmla="*/ 439 w 964"/>
                <a:gd name="T59" fmla="*/ 3375 h 3385"/>
                <a:gd name="T60" fmla="*/ 396 w 964"/>
                <a:gd name="T61" fmla="*/ 3332 h 3385"/>
                <a:gd name="T62" fmla="*/ 387 w 964"/>
                <a:gd name="T63" fmla="*/ 1800 h 3385"/>
                <a:gd name="T64" fmla="*/ 243 w 964"/>
                <a:gd name="T65" fmla="*/ 1747 h 3385"/>
                <a:gd name="T66" fmla="*/ 126 w 964"/>
                <a:gd name="T67" fmla="*/ 1653 h 3385"/>
                <a:gd name="T68" fmla="*/ 43 w 964"/>
                <a:gd name="T69" fmla="*/ 1528 h 3385"/>
                <a:gd name="T70" fmla="*/ 2 w 964"/>
                <a:gd name="T71" fmla="*/ 1380 h 3385"/>
                <a:gd name="T72" fmla="*/ 11 w 964"/>
                <a:gd name="T73" fmla="*/ 1221 h 3385"/>
                <a:gd name="T74" fmla="*/ 66 w 964"/>
                <a:gd name="T75" fmla="*/ 1080 h 3385"/>
                <a:gd name="T76" fmla="*/ 162 w 964"/>
                <a:gd name="T77" fmla="*/ 965 h 3385"/>
                <a:gd name="T78" fmla="*/ 289 w 964"/>
                <a:gd name="T79" fmla="*/ 883 h 3385"/>
                <a:gd name="T80" fmla="*/ 387 w 964"/>
                <a:gd name="T81" fmla="*/ 96 h 3385"/>
                <a:gd name="T82" fmla="*/ 407 w 964"/>
                <a:gd name="T83" fmla="*/ 36 h 3385"/>
                <a:gd name="T84" fmla="*/ 460 w 964"/>
                <a:gd name="T85" fmla="*/ 3 h 3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64" h="3385">
                  <a:moveTo>
                    <a:pt x="481" y="1034"/>
                  </a:moveTo>
                  <a:lnTo>
                    <a:pt x="438" y="1037"/>
                  </a:lnTo>
                  <a:lnTo>
                    <a:pt x="397" y="1046"/>
                  </a:lnTo>
                  <a:lnTo>
                    <a:pt x="358" y="1061"/>
                  </a:lnTo>
                  <a:lnTo>
                    <a:pt x="323" y="1081"/>
                  </a:lnTo>
                  <a:lnTo>
                    <a:pt x="290" y="1106"/>
                  </a:lnTo>
                  <a:lnTo>
                    <a:pt x="261" y="1135"/>
                  </a:lnTo>
                  <a:lnTo>
                    <a:pt x="236" y="1166"/>
                  </a:lnTo>
                  <a:lnTo>
                    <a:pt x="217" y="1203"/>
                  </a:lnTo>
                  <a:lnTo>
                    <a:pt x="201" y="1242"/>
                  </a:lnTo>
                  <a:lnTo>
                    <a:pt x="192" y="1283"/>
                  </a:lnTo>
                  <a:lnTo>
                    <a:pt x="189" y="1326"/>
                  </a:lnTo>
                  <a:lnTo>
                    <a:pt x="192" y="1369"/>
                  </a:lnTo>
                  <a:lnTo>
                    <a:pt x="201" y="1411"/>
                  </a:lnTo>
                  <a:lnTo>
                    <a:pt x="217" y="1450"/>
                  </a:lnTo>
                  <a:lnTo>
                    <a:pt x="236" y="1485"/>
                  </a:lnTo>
                  <a:lnTo>
                    <a:pt x="261" y="1518"/>
                  </a:lnTo>
                  <a:lnTo>
                    <a:pt x="290" y="1547"/>
                  </a:lnTo>
                  <a:lnTo>
                    <a:pt x="323" y="1571"/>
                  </a:lnTo>
                  <a:lnTo>
                    <a:pt x="358" y="1591"/>
                  </a:lnTo>
                  <a:lnTo>
                    <a:pt x="397" y="1606"/>
                  </a:lnTo>
                  <a:lnTo>
                    <a:pt x="438" y="1616"/>
                  </a:lnTo>
                  <a:lnTo>
                    <a:pt x="481" y="1619"/>
                  </a:lnTo>
                  <a:lnTo>
                    <a:pt x="524" y="1616"/>
                  </a:lnTo>
                  <a:lnTo>
                    <a:pt x="566" y="1606"/>
                  </a:lnTo>
                  <a:lnTo>
                    <a:pt x="605" y="1591"/>
                  </a:lnTo>
                  <a:lnTo>
                    <a:pt x="641" y="1571"/>
                  </a:lnTo>
                  <a:lnTo>
                    <a:pt x="673" y="1547"/>
                  </a:lnTo>
                  <a:lnTo>
                    <a:pt x="701" y="1518"/>
                  </a:lnTo>
                  <a:lnTo>
                    <a:pt x="726" y="1485"/>
                  </a:lnTo>
                  <a:lnTo>
                    <a:pt x="746" y="1450"/>
                  </a:lnTo>
                  <a:lnTo>
                    <a:pt x="761" y="1411"/>
                  </a:lnTo>
                  <a:lnTo>
                    <a:pt x="770" y="1369"/>
                  </a:lnTo>
                  <a:lnTo>
                    <a:pt x="773" y="1326"/>
                  </a:lnTo>
                  <a:lnTo>
                    <a:pt x="770" y="1283"/>
                  </a:lnTo>
                  <a:lnTo>
                    <a:pt x="761" y="1242"/>
                  </a:lnTo>
                  <a:lnTo>
                    <a:pt x="746" y="1203"/>
                  </a:lnTo>
                  <a:lnTo>
                    <a:pt x="726" y="1166"/>
                  </a:lnTo>
                  <a:lnTo>
                    <a:pt x="701" y="1135"/>
                  </a:lnTo>
                  <a:lnTo>
                    <a:pt x="673" y="1106"/>
                  </a:lnTo>
                  <a:lnTo>
                    <a:pt x="641" y="1081"/>
                  </a:lnTo>
                  <a:lnTo>
                    <a:pt x="605" y="1061"/>
                  </a:lnTo>
                  <a:lnTo>
                    <a:pt x="566" y="1046"/>
                  </a:lnTo>
                  <a:lnTo>
                    <a:pt x="524" y="1037"/>
                  </a:lnTo>
                  <a:lnTo>
                    <a:pt x="481" y="1034"/>
                  </a:lnTo>
                  <a:close/>
                  <a:moveTo>
                    <a:pt x="481" y="0"/>
                  </a:moveTo>
                  <a:lnTo>
                    <a:pt x="503" y="3"/>
                  </a:lnTo>
                  <a:lnTo>
                    <a:pt x="523" y="10"/>
                  </a:lnTo>
                  <a:lnTo>
                    <a:pt x="541" y="22"/>
                  </a:lnTo>
                  <a:lnTo>
                    <a:pt x="555" y="36"/>
                  </a:lnTo>
                  <a:lnTo>
                    <a:pt x="567" y="54"/>
                  </a:lnTo>
                  <a:lnTo>
                    <a:pt x="574" y="74"/>
                  </a:lnTo>
                  <a:lnTo>
                    <a:pt x="576" y="96"/>
                  </a:lnTo>
                  <a:lnTo>
                    <a:pt x="576" y="852"/>
                  </a:lnTo>
                  <a:lnTo>
                    <a:pt x="626" y="866"/>
                  </a:lnTo>
                  <a:lnTo>
                    <a:pt x="674" y="883"/>
                  </a:lnTo>
                  <a:lnTo>
                    <a:pt x="719" y="906"/>
                  </a:lnTo>
                  <a:lnTo>
                    <a:pt x="761" y="933"/>
                  </a:lnTo>
                  <a:lnTo>
                    <a:pt x="800" y="965"/>
                  </a:lnTo>
                  <a:lnTo>
                    <a:pt x="836" y="1000"/>
                  </a:lnTo>
                  <a:lnTo>
                    <a:pt x="868" y="1038"/>
                  </a:lnTo>
                  <a:lnTo>
                    <a:pt x="896" y="1079"/>
                  </a:lnTo>
                  <a:lnTo>
                    <a:pt x="920" y="1124"/>
                  </a:lnTo>
                  <a:lnTo>
                    <a:pt x="938" y="1172"/>
                  </a:lnTo>
                  <a:lnTo>
                    <a:pt x="951" y="1221"/>
                  </a:lnTo>
                  <a:lnTo>
                    <a:pt x="961" y="1273"/>
                  </a:lnTo>
                  <a:lnTo>
                    <a:pt x="964" y="1325"/>
                  </a:lnTo>
                  <a:lnTo>
                    <a:pt x="961" y="1379"/>
                  </a:lnTo>
                  <a:lnTo>
                    <a:pt x="951" y="1430"/>
                  </a:lnTo>
                  <a:lnTo>
                    <a:pt x="938" y="1480"/>
                  </a:lnTo>
                  <a:lnTo>
                    <a:pt x="920" y="1527"/>
                  </a:lnTo>
                  <a:lnTo>
                    <a:pt x="896" y="1571"/>
                  </a:lnTo>
                  <a:lnTo>
                    <a:pt x="868" y="1614"/>
                  </a:lnTo>
                  <a:lnTo>
                    <a:pt x="836" y="1652"/>
                  </a:lnTo>
                  <a:lnTo>
                    <a:pt x="800" y="1687"/>
                  </a:lnTo>
                  <a:lnTo>
                    <a:pt x="761" y="1719"/>
                  </a:lnTo>
                  <a:lnTo>
                    <a:pt x="719" y="1746"/>
                  </a:lnTo>
                  <a:lnTo>
                    <a:pt x="674" y="1768"/>
                  </a:lnTo>
                  <a:lnTo>
                    <a:pt x="626" y="1786"/>
                  </a:lnTo>
                  <a:lnTo>
                    <a:pt x="576" y="1799"/>
                  </a:lnTo>
                  <a:lnTo>
                    <a:pt x="576" y="3290"/>
                  </a:lnTo>
                  <a:lnTo>
                    <a:pt x="574" y="3312"/>
                  </a:lnTo>
                  <a:lnTo>
                    <a:pt x="567" y="3332"/>
                  </a:lnTo>
                  <a:lnTo>
                    <a:pt x="555" y="3350"/>
                  </a:lnTo>
                  <a:lnTo>
                    <a:pt x="541" y="3364"/>
                  </a:lnTo>
                  <a:lnTo>
                    <a:pt x="523" y="3375"/>
                  </a:lnTo>
                  <a:lnTo>
                    <a:pt x="503" y="3383"/>
                  </a:lnTo>
                  <a:lnTo>
                    <a:pt x="481" y="3385"/>
                  </a:lnTo>
                  <a:lnTo>
                    <a:pt x="460" y="3383"/>
                  </a:lnTo>
                  <a:lnTo>
                    <a:pt x="439" y="3375"/>
                  </a:lnTo>
                  <a:lnTo>
                    <a:pt x="421" y="3364"/>
                  </a:lnTo>
                  <a:lnTo>
                    <a:pt x="407" y="3350"/>
                  </a:lnTo>
                  <a:lnTo>
                    <a:pt x="396" y="3332"/>
                  </a:lnTo>
                  <a:lnTo>
                    <a:pt x="389" y="3312"/>
                  </a:lnTo>
                  <a:lnTo>
                    <a:pt x="387" y="3290"/>
                  </a:lnTo>
                  <a:lnTo>
                    <a:pt x="387" y="1800"/>
                  </a:lnTo>
                  <a:lnTo>
                    <a:pt x="336" y="1787"/>
                  </a:lnTo>
                  <a:lnTo>
                    <a:pt x="289" y="1769"/>
                  </a:lnTo>
                  <a:lnTo>
                    <a:pt x="243" y="1747"/>
                  </a:lnTo>
                  <a:lnTo>
                    <a:pt x="201" y="1719"/>
                  </a:lnTo>
                  <a:lnTo>
                    <a:pt x="162" y="1688"/>
                  </a:lnTo>
                  <a:lnTo>
                    <a:pt x="126" y="1653"/>
                  </a:lnTo>
                  <a:lnTo>
                    <a:pt x="94" y="1615"/>
                  </a:lnTo>
                  <a:lnTo>
                    <a:pt x="66" y="1572"/>
                  </a:lnTo>
                  <a:lnTo>
                    <a:pt x="43" y="1528"/>
                  </a:lnTo>
                  <a:lnTo>
                    <a:pt x="24" y="1481"/>
                  </a:lnTo>
                  <a:lnTo>
                    <a:pt x="11" y="1431"/>
                  </a:lnTo>
                  <a:lnTo>
                    <a:pt x="2" y="1380"/>
                  </a:lnTo>
                  <a:lnTo>
                    <a:pt x="0" y="1326"/>
                  </a:lnTo>
                  <a:lnTo>
                    <a:pt x="2" y="1273"/>
                  </a:lnTo>
                  <a:lnTo>
                    <a:pt x="11" y="1221"/>
                  </a:lnTo>
                  <a:lnTo>
                    <a:pt x="24" y="1172"/>
                  </a:lnTo>
                  <a:lnTo>
                    <a:pt x="43" y="1124"/>
                  </a:lnTo>
                  <a:lnTo>
                    <a:pt x="66" y="1080"/>
                  </a:lnTo>
                  <a:lnTo>
                    <a:pt x="94" y="1038"/>
                  </a:lnTo>
                  <a:lnTo>
                    <a:pt x="126" y="1000"/>
                  </a:lnTo>
                  <a:lnTo>
                    <a:pt x="162" y="965"/>
                  </a:lnTo>
                  <a:lnTo>
                    <a:pt x="201" y="934"/>
                  </a:lnTo>
                  <a:lnTo>
                    <a:pt x="243" y="906"/>
                  </a:lnTo>
                  <a:lnTo>
                    <a:pt x="289" y="883"/>
                  </a:lnTo>
                  <a:lnTo>
                    <a:pt x="336" y="866"/>
                  </a:lnTo>
                  <a:lnTo>
                    <a:pt x="387" y="852"/>
                  </a:lnTo>
                  <a:lnTo>
                    <a:pt x="387" y="96"/>
                  </a:lnTo>
                  <a:lnTo>
                    <a:pt x="389" y="74"/>
                  </a:lnTo>
                  <a:lnTo>
                    <a:pt x="396" y="54"/>
                  </a:lnTo>
                  <a:lnTo>
                    <a:pt x="407" y="36"/>
                  </a:lnTo>
                  <a:lnTo>
                    <a:pt x="421" y="22"/>
                  </a:lnTo>
                  <a:lnTo>
                    <a:pt x="439" y="10"/>
                  </a:lnTo>
                  <a:lnTo>
                    <a:pt x="460" y="3"/>
                  </a:lnTo>
                  <a:lnTo>
                    <a:pt x="4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59" name="Freeform 19"/>
          <p:cNvSpPr>
            <a:spLocks noEditPoints="1"/>
          </p:cNvSpPr>
          <p:nvPr/>
        </p:nvSpPr>
        <p:spPr bwMode="auto">
          <a:xfrm>
            <a:off x="4685372" y="4877237"/>
            <a:ext cx="504825" cy="536575"/>
          </a:xfrm>
          <a:custGeom>
            <a:avLst/>
            <a:gdLst>
              <a:gd name="T0" fmla="*/ 2343 w 3184"/>
              <a:gd name="T1" fmla="*/ 2439 h 3385"/>
              <a:gd name="T2" fmla="*/ 2177 w 3184"/>
              <a:gd name="T3" fmla="*/ 2677 h 3385"/>
              <a:gd name="T4" fmla="*/ 2213 w 3184"/>
              <a:gd name="T5" fmla="*/ 2975 h 3385"/>
              <a:gd name="T6" fmla="*/ 2429 w 3184"/>
              <a:gd name="T7" fmla="*/ 3166 h 3385"/>
              <a:gd name="T8" fmla="*/ 2729 w 3184"/>
              <a:gd name="T9" fmla="*/ 3166 h 3385"/>
              <a:gd name="T10" fmla="*/ 2945 w 3184"/>
              <a:gd name="T11" fmla="*/ 2975 h 3385"/>
              <a:gd name="T12" fmla="*/ 2981 w 3184"/>
              <a:gd name="T13" fmla="*/ 2677 h 3385"/>
              <a:gd name="T14" fmla="*/ 2816 w 3184"/>
              <a:gd name="T15" fmla="*/ 2439 h 3385"/>
              <a:gd name="T16" fmla="*/ 604 w 3184"/>
              <a:gd name="T17" fmla="*/ 1277 h 3385"/>
              <a:gd name="T18" fmla="*/ 329 w 3184"/>
              <a:gd name="T19" fmla="*/ 1382 h 3385"/>
              <a:gd name="T20" fmla="*/ 193 w 3184"/>
              <a:gd name="T21" fmla="*/ 1640 h 3385"/>
              <a:gd name="T22" fmla="*/ 264 w 3184"/>
              <a:gd name="T23" fmla="*/ 1929 h 3385"/>
              <a:gd name="T24" fmla="*/ 503 w 3184"/>
              <a:gd name="T25" fmla="*/ 2095 h 3385"/>
              <a:gd name="T26" fmla="*/ 799 w 3184"/>
              <a:gd name="T27" fmla="*/ 2059 h 3385"/>
              <a:gd name="T28" fmla="*/ 991 w 3184"/>
              <a:gd name="T29" fmla="*/ 1842 h 3385"/>
              <a:gd name="T30" fmla="*/ 991 w 3184"/>
              <a:gd name="T31" fmla="*/ 1543 h 3385"/>
              <a:gd name="T32" fmla="*/ 799 w 3184"/>
              <a:gd name="T33" fmla="*/ 1325 h 3385"/>
              <a:gd name="T34" fmla="*/ 2528 w 3184"/>
              <a:gd name="T35" fmla="*/ 194 h 3385"/>
              <a:gd name="T36" fmla="*/ 2270 w 3184"/>
              <a:gd name="T37" fmla="*/ 331 h 3385"/>
              <a:gd name="T38" fmla="*/ 2165 w 3184"/>
              <a:gd name="T39" fmla="*/ 606 h 3385"/>
              <a:gd name="T40" fmla="*/ 2270 w 3184"/>
              <a:gd name="T41" fmla="*/ 882 h 3385"/>
              <a:gd name="T42" fmla="*/ 2528 w 3184"/>
              <a:gd name="T43" fmla="*/ 1018 h 3385"/>
              <a:gd name="T44" fmla="*/ 2816 w 3184"/>
              <a:gd name="T45" fmla="*/ 947 h 3385"/>
              <a:gd name="T46" fmla="*/ 2981 w 3184"/>
              <a:gd name="T47" fmla="*/ 708 h 3385"/>
              <a:gd name="T48" fmla="*/ 2945 w 3184"/>
              <a:gd name="T49" fmla="*/ 411 h 3385"/>
              <a:gd name="T50" fmla="*/ 2729 w 3184"/>
              <a:gd name="T51" fmla="*/ 219 h 3385"/>
              <a:gd name="T52" fmla="*/ 2701 w 3184"/>
              <a:gd name="T53" fmla="*/ 13 h 3385"/>
              <a:gd name="T54" fmla="*/ 3006 w 3184"/>
              <a:gd name="T55" fmla="*/ 177 h 3385"/>
              <a:gd name="T56" fmla="*/ 3170 w 3184"/>
              <a:gd name="T57" fmla="*/ 483 h 3385"/>
              <a:gd name="T58" fmla="*/ 3134 w 3184"/>
              <a:gd name="T59" fmla="*/ 841 h 3385"/>
              <a:gd name="T60" fmla="*/ 2915 w 3184"/>
              <a:gd name="T61" fmla="*/ 1107 h 3385"/>
              <a:gd name="T62" fmla="*/ 2578 w 3184"/>
              <a:gd name="T63" fmla="*/ 1211 h 3385"/>
              <a:gd name="T64" fmla="*/ 2260 w 3184"/>
              <a:gd name="T65" fmla="*/ 1119 h 3385"/>
              <a:gd name="T66" fmla="*/ 1187 w 3184"/>
              <a:gd name="T67" fmla="*/ 1539 h 3385"/>
              <a:gd name="T68" fmla="*/ 1187 w 3184"/>
              <a:gd name="T69" fmla="*/ 1843 h 3385"/>
              <a:gd name="T70" fmla="*/ 2262 w 3184"/>
              <a:gd name="T71" fmla="*/ 2266 h 3385"/>
              <a:gd name="T72" fmla="*/ 2579 w 3184"/>
              <a:gd name="T73" fmla="*/ 2175 h 3385"/>
              <a:gd name="T74" fmla="*/ 2918 w 3184"/>
              <a:gd name="T75" fmla="*/ 2278 h 3385"/>
              <a:gd name="T76" fmla="*/ 3137 w 3184"/>
              <a:gd name="T77" fmla="*/ 2545 h 3385"/>
              <a:gd name="T78" fmla="*/ 3171 w 3184"/>
              <a:gd name="T79" fmla="*/ 2902 h 3385"/>
              <a:gd name="T80" fmla="*/ 3007 w 3184"/>
              <a:gd name="T81" fmla="*/ 3208 h 3385"/>
              <a:gd name="T82" fmla="*/ 2702 w 3184"/>
              <a:gd name="T83" fmla="*/ 3373 h 3385"/>
              <a:gd name="T84" fmla="*/ 2345 w 3184"/>
              <a:gd name="T85" fmla="*/ 3337 h 3385"/>
              <a:gd name="T86" fmla="*/ 2080 w 3184"/>
              <a:gd name="T87" fmla="*/ 3118 h 3385"/>
              <a:gd name="T88" fmla="*/ 1976 w 3184"/>
              <a:gd name="T89" fmla="*/ 2780 h 3385"/>
              <a:gd name="T90" fmla="*/ 1050 w 3184"/>
              <a:gd name="T91" fmla="*/ 2101 h 3385"/>
              <a:gd name="T92" fmla="*/ 773 w 3184"/>
              <a:gd name="T93" fmla="*/ 2273 h 3385"/>
              <a:gd name="T94" fmla="*/ 426 w 3184"/>
              <a:gd name="T95" fmla="*/ 2270 h 3385"/>
              <a:gd name="T96" fmla="*/ 139 w 3184"/>
              <a:gd name="T97" fmla="*/ 2077 h 3385"/>
              <a:gd name="T98" fmla="*/ 3 w 3184"/>
              <a:gd name="T99" fmla="*/ 1754 h 3385"/>
              <a:gd name="T100" fmla="*/ 73 w 3184"/>
              <a:gd name="T101" fmla="*/ 1403 h 3385"/>
              <a:gd name="T102" fmla="*/ 317 w 3184"/>
              <a:gd name="T103" fmla="*/ 1160 h 3385"/>
              <a:gd name="T104" fmla="*/ 662 w 3184"/>
              <a:gd name="T105" fmla="*/ 1089 h 3385"/>
              <a:gd name="T106" fmla="*/ 967 w 3184"/>
              <a:gd name="T107" fmla="*/ 1210 h 3385"/>
              <a:gd name="T108" fmla="*/ 1984 w 3184"/>
              <a:gd name="T109" fmla="*/ 709 h 3385"/>
              <a:gd name="T110" fmla="*/ 2022 w 3184"/>
              <a:gd name="T111" fmla="*/ 370 h 3385"/>
              <a:gd name="T112" fmla="*/ 2241 w 3184"/>
              <a:gd name="T113" fmla="*/ 104 h 3385"/>
              <a:gd name="T114" fmla="*/ 2578 w 3184"/>
              <a:gd name="T115" fmla="*/ 0 h 33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84" h="3385">
                <a:moveTo>
                  <a:pt x="2579" y="2364"/>
                </a:moveTo>
                <a:lnTo>
                  <a:pt x="2528" y="2367"/>
                </a:lnTo>
                <a:lnTo>
                  <a:pt x="2478" y="2377"/>
                </a:lnTo>
                <a:lnTo>
                  <a:pt x="2429" y="2392"/>
                </a:lnTo>
                <a:lnTo>
                  <a:pt x="2385" y="2413"/>
                </a:lnTo>
                <a:lnTo>
                  <a:pt x="2343" y="2439"/>
                </a:lnTo>
                <a:lnTo>
                  <a:pt x="2304" y="2469"/>
                </a:lnTo>
                <a:lnTo>
                  <a:pt x="2270" y="2504"/>
                </a:lnTo>
                <a:lnTo>
                  <a:pt x="2239" y="2542"/>
                </a:lnTo>
                <a:lnTo>
                  <a:pt x="2213" y="2584"/>
                </a:lnTo>
                <a:lnTo>
                  <a:pt x="2193" y="2630"/>
                </a:lnTo>
                <a:lnTo>
                  <a:pt x="2177" y="2677"/>
                </a:lnTo>
                <a:lnTo>
                  <a:pt x="2168" y="2727"/>
                </a:lnTo>
                <a:lnTo>
                  <a:pt x="2165" y="2779"/>
                </a:lnTo>
                <a:lnTo>
                  <a:pt x="2168" y="2831"/>
                </a:lnTo>
                <a:lnTo>
                  <a:pt x="2177" y="2882"/>
                </a:lnTo>
                <a:lnTo>
                  <a:pt x="2193" y="2929"/>
                </a:lnTo>
                <a:lnTo>
                  <a:pt x="2213" y="2975"/>
                </a:lnTo>
                <a:lnTo>
                  <a:pt x="2239" y="3017"/>
                </a:lnTo>
                <a:lnTo>
                  <a:pt x="2270" y="3055"/>
                </a:lnTo>
                <a:lnTo>
                  <a:pt x="2304" y="3090"/>
                </a:lnTo>
                <a:lnTo>
                  <a:pt x="2343" y="3120"/>
                </a:lnTo>
                <a:lnTo>
                  <a:pt x="2385" y="3146"/>
                </a:lnTo>
                <a:lnTo>
                  <a:pt x="2429" y="3166"/>
                </a:lnTo>
                <a:lnTo>
                  <a:pt x="2478" y="3182"/>
                </a:lnTo>
                <a:lnTo>
                  <a:pt x="2528" y="3191"/>
                </a:lnTo>
                <a:lnTo>
                  <a:pt x="2579" y="3195"/>
                </a:lnTo>
                <a:lnTo>
                  <a:pt x="2632" y="3191"/>
                </a:lnTo>
                <a:lnTo>
                  <a:pt x="2681" y="3182"/>
                </a:lnTo>
                <a:lnTo>
                  <a:pt x="2729" y="3166"/>
                </a:lnTo>
                <a:lnTo>
                  <a:pt x="2774" y="3146"/>
                </a:lnTo>
                <a:lnTo>
                  <a:pt x="2816" y="3120"/>
                </a:lnTo>
                <a:lnTo>
                  <a:pt x="2855" y="3090"/>
                </a:lnTo>
                <a:lnTo>
                  <a:pt x="2889" y="3055"/>
                </a:lnTo>
                <a:lnTo>
                  <a:pt x="2920" y="3017"/>
                </a:lnTo>
                <a:lnTo>
                  <a:pt x="2945" y="2975"/>
                </a:lnTo>
                <a:lnTo>
                  <a:pt x="2966" y="2929"/>
                </a:lnTo>
                <a:lnTo>
                  <a:pt x="2981" y="2882"/>
                </a:lnTo>
                <a:lnTo>
                  <a:pt x="2991" y="2831"/>
                </a:lnTo>
                <a:lnTo>
                  <a:pt x="2994" y="2779"/>
                </a:lnTo>
                <a:lnTo>
                  <a:pt x="2991" y="2727"/>
                </a:lnTo>
                <a:lnTo>
                  <a:pt x="2981" y="2677"/>
                </a:lnTo>
                <a:lnTo>
                  <a:pt x="2966" y="2630"/>
                </a:lnTo>
                <a:lnTo>
                  <a:pt x="2945" y="2584"/>
                </a:lnTo>
                <a:lnTo>
                  <a:pt x="2920" y="2542"/>
                </a:lnTo>
                <a:lnTo>
                  <a:pt x="2889" y="2504"/>
                </a:lnTo>
                <a:lnTo>
                  <a:pt x="2855" y="2469"/>
                </a:lnTo>
                <a:lnTo>
                  <a:pt x="2816" y="2439"/>
                </a:lnTo>
                <a:lnTo>
                  <a:pt x="2774" y="2413"/>
                </a:lnTo>
                <a:lnTo>
                  <a:pt x="2729" y="2392"/>
                </a:lnTo>
                <a:lnTo>
                  <a:pt x="2681" y="2377"/>
                </a:lnTo>
                <a:lnTo>
                  <a:pt x="2632" y="2367"/>
                </a:lnTo>
                <a:lnTo>
                  <a:pt x="2579" y="2364"/>
                </a:lnTo>
                <a:close/>
                <a:moveTo>
                  <a:pt x="604" y="1277"/>
                </a:moveTo>
                <a:lnTo>
                  <a:pt x="553" y="1280"/>
                </a:lnTo>
                <a:lnTo>
                  <a:pt x="503" y="1289"/>
                </a:lnTo>
                <a:lnTo>
                  <a:pt x="454" y="1305"/>
                </a:lnTo>
                <a:lnTo>
                  <a:pt x="410" y="1325"/>
                </a:lnTo>
                <a:lnTo>
                  <a:pt x="368" y="1351"/>
                </a:lnTo>
                <a:lnTo>
                  <a:pt x="329" y="1382"/>
                </a:lnTo>
                <a:lnTo>
                  <a:pt x="295" y="1416"/>
                </a:lnTo>
                <a:lnTo>
                  <a:pt x="264" y="1455"/>
                </a:lnTo>
                <a:lnTo>
                  <a:pt x="238" y="1497"/>
                </a:lnTo>
                <a:lnTo>
                  <a:pt x="218" y="1543"/>
                </a:lnTo>
                <a:lnTo>
                  <a:pt x="202" y="1590"/>
                </a:lnTo>
                <a:lnTo>
                  <a:pt x="193" y="1640"/>
                </a:lnTo>
                <a:lnTo>
                  <a:pt x="190" y="1692"/>
                </a:lnTo>
                <a:lnTo>
                  <a:pt x="193" y="1744"/>
                </a:lnTo>
                <a:lnTo>
                  <a:pt x="202" y="1794"/>
                </a:lnTo>
                <a:lnTo>
                  <a:pt x="218" y="1842"/>
                </a:lnTo>
                <a:lnTo>
                  <a:pt x="238" y="1888"/>
                </a:lnTo>
                <a:lnTo>
                  <a:pt x="264" y="1929"/>
                </a:lnTo>
                <a:lnTo>
                  <a:pt x="295" y="1968"/>
                </a:lnTo>
                <a:lnTo>
                  <a:pt x="329" y="2002"/>
                </a:lnTo>
                <a:lnTo>
                  <a:pt x="368" y="2033"/>
                </a:lnTo>
                <a:lnTo>
                  <a:pt x="410" y="2059"/>
                </a:lnTo>
                <a:lnTo>
                  <a:pt x="454" y="2079"/>
                </a:lnTo>
                <a:lnTo>
                  <a:pt x="503" y="2095"/>
                </a:lnTo>
                <a:lnTo>
                  <a:pt x="553" y="2104"/>
                </a:lnTo>
                <a:lnTo>
                  <a:pt x="604" y="2107"/>
                </a:lnTo>
                <a:lnTo>
                  <a:pt x="656" y="2104"/>
                </a:lnTo>
                <a:lnTo>
                  <a:pt x="706" y="2095"/>
                </a:lnTo>
                <a:lnTo>
                  <a:pt x="754" y="2079"/>
                </a:lnTo>
                <a:lnTo>
                  <a:pt x="799" y="2059"/>
                </a:lnTo>
                <a:lnTo>
                  <a:pt x="841" y="2033"/>
                </a:lnTo>
                <a:lnTo>
                  <a:pt x="879" y="2002"/>
                </a:lnTo>
                <a:lnTo>
                  <a:pt x="914" y="1968"/>
                </a:lnTo>
                <a:lnTo>
                  <a:pt x="945" y="1929"/>
                </a:lnTo>
                <a:lnTo>
                  <a:pt x="970" y="1888"/>
                </a:lnTo>
                <a:lnTo>
                  <a:pt x="991" y="1842"/>
                </a:lnTo>
                <a:lnTo>
                  <a:pt x="1006" y="1794"/>
                </a:lnTo>
                <a:lnTo>
                  <a:pt x="1016" y="1744"/>
                </a:lnTo>
                <a:lnTo>
                  <a:pt x="1019" y="1692"/>
                </a:lnTo>
                <a:lnTo>
                  <a:pt x="1016" y="1640"/>
                </a:lnTo>
                <a:lnTo>
                  <a:pt x="1006" y="1590"/>
                </a:lnTo>
                <a:lnTo>
                  <a:pt x="991" y="1543"/>
                </a:lnTo>
                <a:lnTo>
                  <a:pt x="970" y="1497"/>
                </a:lnTo>
                <a:lnTo>
                  <a:pt x="945" y="1455"/>
                </a:lnTo>
                <a:lnTo>
                  <a:pt x="914" y="1416"/>
                </a:lnTo>
                <a:lnTo>
                  <a:pt x="880" y="1382"/>
                </a:lnTo>
                <a:lnTo>
                  <a:pt x="841" y="1351"/>
                </a:lnTo>
                <a:lnTo>
                  <a:pt x="799" y="1325"/>
                </a:lnTo>
                <a:lnTo>
                  <a:pt x="755" y="1305"/>
                </a:lnTo>
                <a:lnTo>
                  <a:pt x="706" y="1289"/>
                </a:lnTo>
                <a:lnTo>
                  <a:pt x="657" y="1280"/>
                </a:lnTo>
                <a:lnTo>
                  <a:pt x="604" y="1277"/>
                </a:lnTo>
                <a:close/>
                <a:moveTo>
                  <a:pt x="2579" y="191"/>
                </a:moveTo>
                <a:lnTo>
                  <a:pt x="2528" y="194"/>
                </a:lnTo>
                <a:lnTo>
                  <a:pt x="2478" y="203"/>
                </a:lnTo>
                <a:lnTo>
                  <a:pt x="2430" y="219"/>
                </a:lnTo>
                <a:lnTo>
                  <a:pt x="2385" y="239"/>
                </a:lnTo>
                <a:lnTo>
                  <a:pt x="2343" y="265"/>
                </a:lnTo>
                <a:lnTo>
                  <a:pt x="2305" y="296"/>
                </a:lnTo>
                <a:lnTo>
                  <a:pt x="2270" y="331"/>
                </a:lnTo>
                <a:lnTo>
                  <a:pt x="2239" y="369"/>
                </a:lnTo>
                <a:lnTo>
                  <a:pt x="2213" y="411"/>
                </a:lnTo>
                <a:lnTo>
                  <a:pt x="2193" y="457"/>
                </a:lnTo>
                <a:lnTo>
                  <a:pt x="2177" y="504"/>
                </a:lnTo>
                <a:lnTo>
                  <a:pt x="2168" y="554"/>
                </a:lnTo>
                <a:lnTo>
                  <a:pt x="2165" y="606"/>
                </a:lnTo>
                <a:lnTo>
                  <a:pt x="2168" y="659"/>
                </a:lnTo>
                <a:lnTo>
                  <a:pt x="2177" y="708"/>
                </a:lnTo>
                <a:lnTo>
                  <a:pt x="2193" y="756"/>
                </a:lnTo>
                <a:lnTo>
                  <a:pt x="2213" y="802"/>
                </a:lnTo>
                <a:lnTo>
                  <a:pt x="2239" y="843"/>
                </a:lnTo>
                <a:lnTo>
                  <a:pt x="2270" y="882"/>
                </a:lnTo>
                <a:lnTo>
                  <a:pt x="2304" y="916"/>
                </a:lnTo>
                <a:lnTo>
                  <a:pt x="2343" y="947"/>
                </a:lnTo>
                <a:lnTo>
                  <a:pt x="2385" y="973"/>
                </a:lnTo>
                <a:lnTo>
                  <a:pt x="2429" y="993"/>
                </a:lnTo>
                <a:lnTo>
                  <a:pt x="2478" y="1009"/>
                </a:lnTo>
                <a:lnTo>
                  <a:pt x="2528" y="1018"/>
                </a:lnTo>
                <a:lnTo>
                  <a:pt x="2579" y="1021"/>
                </a:lnTo>
                <a:lnTo>
                  <a:pt x="2632" y="1018"/>
                </a:lnTo>
                <a:lnTo>
                  <a:pt x="2681" y="1009"/>
                </a:lnTo>
                <a:lnTo>
                  <a:pt x="2729" y="993"/>
                </a:lnTo>
                <a:lnTo>
                  <a:pt x="2774" y="973"/>
                </a:lnTo>
                <a:lnTo>
                  <a:pt x="2816" y="947"/>
                </a:lnTo>
                <a:lnTo>
                  <a:pt x="2855" y="916"/>
                </a:lnTo>
                <a:lnTo>
                  <a:pt x="2889" y="882"/>
                </a:lnTo>
                <a:lnTo>
                  <a:pt x="2920" y="843"/>
                </a:lnTo>
                <a:lnTo>
                  <a:pt x="2945" y="802"/>
                </a:lnTo>
                <a:lnTo>
                  <a:pt x="2966" y="756"/>
                </a:lnTo>
                <a:lnTo>
                  <a:pt x="2981" y="708"/>
                </a:lnTo>
                <a:lnTo>
                  <a:pt x="2991" y="659"/>
                </a:lnTo>
                <a:lnTo>
                  <a:pt x="2994" y="606"/>
                </a:lnTo>
                <a:lnTo>
                  <a:pt x="2991" y="554"/>
                </a:lnTo>
                <a:lnTo>
                  <a:pt x="2981" y="504"/>
                </a:lnTo>
                <a:lnTo>
                  <a:pt x="2966" y="457"/>
                </a:lnTo>
                <a:lnTo>
                  <a:pt x="2945" y="411"/>
                </a:lnTo>
                <a:lnTo>
                  <a:pt x="2920" y="369"/>
                </a:lnTo>
                <a:lnTo>
                  <a:pt x="2889" y="331"/>
                </a:lnTo>
                <a:lnTo>
                  <a:pt x="2855" y="296"/>
                </a:lnTo>
                <a:lnTo>
                  <a:pt x="2816" y="265"/>
                </a:lnTo>
                <a:lnTo>
                  <a:pt x="2774" y="239"/>
                </a:lnTo>
                <a:lnTo>
                  <a:pt x="2729" y="219"/>
                </a:lnTo>
                <a:lnTo>
                  <a:pt x="2681" y="203"/>
                </a:lnTo>
                <a:lnTo>
                  <a:pt x="2632" y="194"/>
                </a:lnTo>
                <a:lnTo>
                  <a:pt x="2579" y="191"/>
                </a:lnTo>
                <a:close/>
                <a:moveTo>
                  <a:pt x="2578" y="0"/>
                </a:moveTo>
                <a:lnTo>
                  <a:pt x="2640" y="3"/>
                </a:lnTo>
                <a:lnTo>
                  <a:pt x="2701" y="13"/>
                </a:lnTo>
                <a:lnTo>
                  <a:pt x="2758" y="28"/>
                </a:lnTo>
                <a:lnTo>
                  <a:pt x="2814" y="48"/>
                </a:lnTo>
                <a:lnTo>
                  <a:pt x="2866" y="73"/>
                </a:lnTo>
                <a:lnTo>
                  <a:pt x="2917" y="104"/>
                </a:lnTo>
                <a:lnTo>
                  <a:pt x="2963" y="138"/>
                </a:lnTo>
                <a:lnTo>
                  <a:pt x="3006" y="177"/>
                </a:lnTo>
                <a:lnTo>
                  <a:pt x="3045" y="221"/>
                </a:lnTo>
                <a:lnTo>
                  <a:pt x="3079" y="267"/>
                </a:lnTo>
                <a:lnTo>
                  <a:pt x="3110" y="318"/>
                </a:lnTo>
                <a:lnTo>
                  <a:pt x="3135" y="370"/>
                </a:lnTo>
                <a:lnTo>
                  <a:pt x="3155" y="426"/>
                </a:lnTo>
                <a:lnTo>
                  <a:pt x="3170" y="483"/>
                </a:lnTo>
                <a:lnTo>
                  <a:pt x="3180" y="543"/>
                </a:lnTo>
                <a:lnTo>
                  <a:pt x="3183" y="605"/>
                </a:lnTo>
                <a:lnTo>
                  <a:pt x="3180" y="667"/>
                </a:lnTo>
                <a:lnTo>
                  <a:pt x="3170" y="728"/>
                </a:lnTo>
                <a:lnTo>
                  <a:pt x="3155" y="785"/>
                </a:lnTo>
                <a:lnTo>
                  <a:pt x="3134" y="841"/>
                </a:lnTo>
                <a:lnTo>
                  <a:pt x="3110" y="893"/>
                </a:lnTo>
                <a:lnTo>
                  <a:pt x="3079" y="944"/>
                </a:lnTo>
                <a:lnTo>
                  <a:pt x="3044" y="990"/>
                </a:lnTo>
                <a:lnTo>
                  <a:pt x="3005" y="1034"/>
                </a:lnTo>
                <a:lnTo>
                  <a:pt x="2963" y="1073"/>
                </a:lnTo>
                <a:lnTo>
                  <a:pt x="2915" y="1107"/>
                </a:lnTo>
                <a:lnTo>
                  <a:pt x="2866" y="1138"/>
                </a:lnTo>
                <a:lnTo>
                  <a:pt x="2814" y="1163"/>
                </a:lnTo>
                <a:lnTo>
                  <a:pt x="2758" y="1183"/>
                </a:lnTo>
                <a:lnTo>
                  <a:pt x="2700" y="1198"/>
                </a:lnTo>
                <a:lnTo>
                  <a:pt x="2640" y="1208"/>
                </a:lnTo>
                <a:lnTo>
                  <a:pt x="2578" y="1211"/>
                </a:lnTo>
                <a:lnTo>
                  <a:pt x="2521" y="1208"/>
                </a:lnTo>
                <a:lnTo>
                  <a:pt x="2464" y="1199"/>
                </a:lnTo>
                <a:lnTo>
                  <a:pt x="2410" y="1186"/>
                </a:lnTo>
                <a:lnTo>
                  <a:pt x="2357" y="1169"/>
                </a:lnTo>
                <a:lnTo>
                  <a:pt x="2307" y="1146"/>
                </a:lnTo>
                <a:lnTo>
                  <a:pt x="2260" y="1119"/>
                </a:lnTo>
                <a:lnTo>
                  <a:pt x="2215" y="1088"/>
                </a:lnTo>
                <a:lnTo>
                  <a:pt x="2173" y="1053"/>
                </a:lnTo>
                <a:lnTo>
                  <a:pt x="2134" y="1015"/>
                </a:lnTo>
                <a:lnTo>
                  <a:pt x="2099" y="973"/>
                </a:lnTo>
                <a:lnTo>
                  <a:pt x="1173" y="1492"/>
                </a:lnTo>
                <a:lnTo>
                  <a:pt x="1187" y="1539"/>
                </a:lnTo>
                <a:lnTo>
                  <a:pt x="1199" y="1589"/>
                </a:lnTo>
                <a:lnTo>
                  <a:pt x="1205" y="1640"/>
                </a:lnTo>
                <a:lnTo>
                  <a:pt x="1207" y="1692"/>
                </a:lnTo>
                <a:lnTo>
                  <a:pt x="1205" y="1743"/>
                </a:lnTo>
                <a:lnTo>
                  <a:pt x="1199" y="1795"/>
                </a:lnTo>
                <a:lnTo>
                  <a:pt x="1187" y="1843"/>
                </a:lnTo>
                <a:lnTo>
                  <a:pt x="1173" y="1892"/>
                </a:lnTo>
                <a:lnTo>
                  <a:pt x="2101" y="2411"/>
                </a:lnTo>
                <a:lnTo>
                  <a:pt x="2136" y="2370"/>
                </a:lnTo>
                <a:lnTo>
                  <a:pt x="2174" y="2332"/>
                </a:lnTo>
                <a:lnTo>
                  <a:pt x="2216" y="2297"/>
                </a:lnTo>
                <a:lnTo>
                  <a:pt x="2262" y="2266"/>
                </a:lnTo>
                <a:lnTo>
                  <a:pt x="2309" y="2239"/>
                </a:lnTo>
                <a:lnTo>
                  <a:pt x="2359" y="2216"/>
                </a:lnTo>
                <a:lnTo>
                  <a:pt x="2412" y="2199"/>
                </a:lnTo>
                <a:lnTo>
                  <a:pt x="2465" y="2185"/>
                </a:lnTo>
                <a:lnTo>
                  <a:pt x="2522" y="2177"/>
                </a:lnTo>
                <a:lnTo>
                  <a:pt x="2579" y="2175"/>
                </a:lnTo>
                <a:lnTo>
                  <a:pt x="2641" y="2178"/>
                </a:lnTo>
                <a:lnTo>
                  <a:pt x="2701" y="2188"/>
                </a:lnTo>
                <a:lnTo>
                  <a:pt x="2759" y="2202"/>
                </a:lnTo>
                <a:lnTo>
                  <a:pt x="2815" y="2223"/>
                </a:lnTo>
                <a:lnTo>
                  <a:pt x="2867" y="2248"/>
                </a:lnTo>
                <a:lnTo>
                  <a:pt x="2918" y="2278"/>
                </a:lnTo>
                <a:lnTo>
                  <a:pt x="2964" y="2313"/>
                </a:lnTo>
                <a:lnTo>
                  <a:pt x="3007" y="2352"/>
                </a:lnTo>
                <a:lnTo>
                  <a:pt x="3046" y="2396"/>
                </a:lnTo>
                <a:lnTo>
                  <a:pt x="3080" y="2442"/>
                </a:lnTo>
                <a:lnTo>
                  <a:pt x="3111" y="2491"/>
                </a:lnTo>
                <a:lnTo>
                  <a:pt x="3137" y="2545"/>
                </a:lnTo>
                <a:lnTo>
                  <a:pt x="3157" y="2601"/>
                </a:lnTo>
                <a:lnTo>
                  <a:pt x="3171" y="2658"/>
                </a:lnTo>
                <a:lnTo>
                  <a:pt x="3181" y="2718"/>
                </a:lnTo>
                <a:lnTo>
                  <a:pt x="3184" y="2780"/>
                </a:lnTo>
                <a:lnTo>
                  <a:pt x="3181" y="2842"/>
                </a:lnTo>
                <a:lnTo>
                  <a:pt x="3171" y="2902"/>
                </a:lnTo>
                <a:lnTo>
                  <a:pt x="3157" y="2960"/>
                </a:lnTo>
                <a:lnTo>
                  <a:pt x="3137" y="3016"/>
                </a:lnTo>
                <a:lnTo>
                  <a:pt x="3111" y="3068"/>
                </a:lnTo>
                <a:lnTo>
                  <a:pt x="3081" y="3118"/>
                </a:lnTo>
                <a:lnTo>
                  <a:pt x="3046" y="3165"/>
                </a:lnTo>
                <a:lnTo>
                  <a:pt x="3007" y="3208"/>
                </a:lnTo>
                <a:lnTo>
                  <a:pt x="2964" y="3247"/>
                </a:lnTo>
                <a:lnTo>
                  <a:pt x="2918" y="3282"/>
                </a:lnTo>
                <a:lnTo>
                  <a:pt x="2868" y="3313"/>
                </a:lnTo>
                <a:lnTo>
                  <a:pt x="2815" y="3337"/>
                </a:lnTo>
                <a:lnTo>
                  <a:pt x="2759" y="3358"/>
                </a:lnTo>
                <a:lnTo>
                  <a:pt x="2702" y="3373"/>
                </a:lnTo>
                <a:lnTo>
                  <a:pt x="2642" y="3382"/>
                </a:lnTo>
                <a:lnTo>
                  <a:pt x="2580" y="3385"/>
                </a:lnTo>
                <a:lnTo>
                  <a:pt x="2519" y="3382"/>
                </a:lnTo>
                <a:lnTo>
                  <a:pt x="2458" y="3373"/>
                </a:lnTo>
                <a:lnTo>
                  <a:pt x="2400" y="3358"/>
                </a:lnTo>
                <a:lnTo>
                  <a:pt x="2345" y="3337"/>
                </a:lnTo>
                <a:lnTo>
                  <a:pt x="2292" y="3312"/>
                </a:lnTo>
                <a:lnTo>
                  <a:pt x="2243" y="3282"/>
                </a:lnTo>
                <a:lnTo>
                  <a:pt x="2196" y="3247"/>
                </a:lnTo>
                <a:lnTo>
                  <a:pt x="2154" y="3208"/>
                </a:lnTo>
                <a:lnTo>
                  <a:pt x="2115" y="3164"/>
                </a:lnTo>
                <a:lnTo>
                  <a:pt x="2080" y="3118"/>
                </a:lnTo>
                <a:lnTo>
                  <a:pt x="2049" y="3068"/>
                </a:lnTo>
                <a:lnTo>
                  <a:pt x="2024" y="3015"/>
                </a:lnTo>
                <a:lnTo>
                  <a:pt x="2004" y="2959"/>
                </a:lnTo>
                <a:lnTo>
                  <a:pt x="1988" y="2902"/>
                </a:lnTo>
                <a:lnTo>
                  <a:pt x="1979" y="2842"/>
                </a:lnTo>
                <a:lnTo>
                  <a:pt x="1976" y="2780"/>
                </a:lnTo>
                <a:lnTo>
                  <a:pt x="1979" y="2727"/>
                </a:lnTo>
                <a:lnTo>
                  <a:pt x="1985" y="2677"/>
                </a:lnTo>
                <a:lnTo>
                  <a:pt x="1996" y="2626"/>
                </a:lnTo>
                <a:lnTo>
                  <a:pt x="2012" y="2578"/>
                </a:lnTo>
                <a:lnTo>
                  <a:pt x="1085" y="2059"/>
                </a:lnTo>
                <a:lnTo>
                  <a:pt x="1050" y="2101"/>
                </a:lnTo>
                <a:lnTo>
                  <a:pt x="1011" y="2139"/>
                </a:lnTo>
                <a:lnTo>
                  <a:pt x="968" y="2174"/>
                </a:lnTo>
                <a:lnTo>
                  <a:pt x="924" y="2205"/>
                </a:lnTo>
                <a:lnTo>
                  <a:pt x="876" y="2233"/>
                </a:lnTo>
                <a:lnTo>
                  <a:pt x="825" y="2256"/>
                </a:lnTo>
                <a:lnTo>
                  <a:pt x="773" y="2273"/>
                </a:lnTo>
                <a:lnTo>
                  <a:pt x="719" y="2286"/>
                </a:lnTo>
                <a:lnTo>
                  <a:pt x="662" y="2295"/>
                </a:lnTo>
                <a:lnTo>
                  <a:pt x="604" y="2297"/>
                </a:lnTo>
                <a:lnTo>
                  <a:pt x="543" y="2294"/>
                </a:lnTo>
                <a:lnTo>
                  <a:pt x="483" y="2285"/>
                </a:lnTo>
                <a:lnTo>
                  <a:pt x="426" y="2270"/>
                </a:lnTo>
                <a:lnTo>
                  <a:pt x="370" y="2249"/>
                </a:lnTo>
                <a:lnTo>
                  <a:pt x="317" y="2225"/>
                </a:lnTo>
                <a:lnTo>
                  <a:pt x="267" y="2194"/>
                </a:lnTo>
                <a:lnTo>
                  <a:pt x="220" y="2159"/>
                </a:lnTo>
                <a:lnTo>
                  <a:pt x="178" y="2120"/>
                </a:lnTo>
                <a:lnTo>
                  <a:pt x="139" y="2077"/>
                </a:lnTo>
                <a:lnTo>
                  <a:pt x="104" y="2030"/>
                </a:lnTo>
                <a:lnTo>
                  <a:pt x="73" y="1980"/>
                </a:lnTo>
                <a:lnTo>
                  <a:pt x="47" y="1928"/>
                </a:lnTo>
                <a:lnTo>
                  <a:pt x="28" y="1872"/>
                </a:lnTo>
                <a:lnTo>
                  <a:pt x="12" y="1814"/>
                </a:lnTo>
                <a:lnTo>
                  <a:pt x="3" y="1754"/>
                </a:lnTo>
                <a:lnTo>
                  <a:pt x="0" y="1692"/>
                </a:lnTo>
                <a:lnTo>
                  <a:pt x="3" y="1630"/>
                </a:lnTo>
                <a:lnTo>
                  <a:pt x="12" y="1570"/>
                </a:lnTo>
                <a:lnTo>
                  <a:pt x="28" y="1513"/>
                </a:lnTo>
                <a:lnTo>
                  <a:pt x="47" y="1457"/>
                </a:lnTo>
                <a:lnTo>
                  <a:pt x="73" y="1403"/>
                </a:lnTo>
                <a:lnTo>
                  <a:pt x="104" y="1354"/>
                </a:lnTo>
                <a:lnTo>
                  <a:pt x="139" y="1308"/>
                </a:lnTo>
                <a:lnTo>
                  <a:pt x="177" y="1264"/>
                </a:lnTo>
                <a:lnTo>
                  <a:pt x="220" y="1225"/>
                </a:lnTo>
                <a:lnTo>
                  <a:pt x="266" y="1190"/>
                </a:lnTo>
                <a:lnTo>
                  <a:pt x="317" y="1160"/>
                </a:lnTo>
                <a:lnTo>
                  <a:pt x="369" y="1135"/>
                </a:lnTo>
                <a:lnTo>
                  <a:pt x="425" y="1114"/>
                </a:lnTo>
                <a:lnTo>
                  <a:pt x="482" y="1100"/>
                </a:lnTo>
                <a:lnTo>
                  <a:pt x="543" y="1090"/>
                </a:lnTo>
                <a:lnTo>
                  <a:pt x="603" y="1087"/>
                </a:lnTo>
                <a:lnTo>
                  <a:pt x="662" y="1089"/>
                </a:lnTo>
                <a:lnTo>
                  <a:pt x="718" y="1097"/>
                </a:lnTo>
                <a:lnTo>
                  <a:pt x="772" y="1111"/>
                </a:lnTo>
                <a:lnTo>
                  <a:pt x="825" y="1128"/>
                </a:lnTo>
                <a:lnTo>
                  <a:pt x="875" y="1151"/>
                </a:lnTo>
                <a:lnTo>
                  <a:pt x="923" y="1178"/>
                </a:lnTo>
                <a:lnTo>
                  <a:pt x="967" y="1210"/>
                </a:lnTo>
                <a:lnTo>
                  <a:pt x="1010" y="1244"/>
                </a:lnTo>
                <a:lnTo>
                  <a:pt x="1048" y="1283"/>
                </a:lnTo>
                <a:lnTo>
                  <a:pt x="1082" y="1324"/>
                </a:lnTo>
                <a:lnTo>
                  <a:pt x="2009" y="806"/>
                </a:lnTo>
                <a:lnTo>
                  <a:pt x="1994" y="758"/>
                </a:lnTo>
                <a:lnTo>
                  <a:pt x="1984" y="709"/>
                </a:lnTo>
                <a:lnTo>
                  <a:pt x="1977" y="658"/>
                </a:lnTo>
                <a:lnTo>
                  <a:pt x="1975" y="605"/>
                </a:lnTo>
                <a:lnTo>
                  <a:pt x="1978" y="543"/>
                </a:lnTo>
                <a:lnTo>
                  <a:pt x="1987" y="483"/>
                </a:lnTo>
                <a:lnTo>
                  <a:pt x="2002" y="426"/>
                </a:lnTo>
                <a:lnTo>
                  <a:pt x="2022" y="370"/>
                </a:lnTo>
                <a:lnTo>
                  <a:pt x="2048" y="318"/>
                </a:lnTo>
                <a:lnTo>
                  <a:pt x="2078" y="267"/>
                </a:lnTo>
                <a:lnTo>
                  <a:pt x="2113" y="221"/>
                </a:lnTo>
                <a:lnTo>
                  <a:pt x="2152" y="177"/>
                </a:lnTo>
                <a:lnTo>
                  <a:pt x="2195" y="138"/>
                </a:lnTo>
                <a:lnTo>
                  <a:pt x="2241" y="104"/>
                </a:lnTo>
                <a:lnTo>
                  <a:pt x="2291" y="73"/>
                </a:lnTo>
                <a:lnTo>
                  <a:pt x="2344" y="48"/>
                </a:lnTo>
                <a:lnTo>
                  <a:pt x="2399" y="28"/>
                </a:lnTo>
                <a:lnTo>
                  <a:pt x="2457" y="13"/>
                </a:lnTo>
                <a:lnTo>
                  <a:pt x="2517" y="3"/>
                </a:lnTo>
                <a:lnTo>
                  <a:pt x="257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0" name="Freeform 24"/>
          <p:cNvSpPr>
            <a:spLocks noEditPoints="1"/>
          </p:cNvSpPr>
          <p:nvPr/>
        </p:nvSpPr>
        <p:spPr bwMode="auto">
          <a:xfrm>
            <a:off x="3784009" y="4872474"/>
            <a:ext cx="436563" cy="546100"/>
          </a:xfrm>
          <a:custGeom>
            <a:avLst/>
            <a:gdLst>
              <a:gd name="T0" fmla="*/ 194 w 2753"/>
              <a:gd name="T1" fmla="*/ 3026 h 3445"/>
              <a:gd name="T2" fmla="*/ 236 w 2753"/>
              <a:gd name="T3" fmla="*/ 3123 h 3445"/>
              <a:gd name="T4" fmla="*/ 318 w 2753"/>
              <a:gd name="T5" fmla="*/ 3199 h 3445"/>
              <a:gd name="T6" fmla="*/ 430 w 2753"/>
              <a:gd name="T7" fmla="*/ 3244 h 3445"/>
              <a:gd name="T8" fmla="*/ 2236 w 2753"/>
              <a:gd name="T9" fmla="*/ 3254 h 3445"/>
              <a:gd name="T10" fmla="*/ 2362 w 2753"/>
              <a:gd name="T11" fmla="*/ 3233 h 3445"/>
              <a:gd name="T12" fmla="*/ 2465 w 2753"/>
              <a:gd name="T13" fmla="*/ 3176 h 3445"/>
              <a:gd name="T14" fmla="*/ 2536 w 2753"/>
              <a:gd name="T15" fmla="*/ 3092 h 3445"/>
              <a:gd name="T16" fmla="*/ 2563 w 2753"/>
              <a:gd name="T17" fmla="*/ 2990 h 3445"/>
              <a:gd name="T18" fmla="*/ 2055 w 2753"/>
              <a:gd name="T19" fmla="*/ 1149 h 3445"/>
              <a:gd name="T20" fmla="*/ 2034 w 2753"/>
              <a:gd name="T21" fmla="*/ 1209 h 3445"/>
              <a:gd name="T22" fmla="*/ 1982 w 2753"/>
              <a:gd name="T23" fmla="*/ 1242 h 3445"/>
              <a:gd name="T24" fmla="*/ 1919 w 2753"/>
              <a:gd name="T25" fmla="*/ 1235 h 3445"/>
              <a:gd name="T26" fmla="*/ 1875 w 2753"/>
              <a:gd name="T27" fmla="*/ 1191 h 3445"/>
              <a:gd name="T28" fmla="*/ 1866 w 2753"/>
              <a:gd name="T29" fmla="*/ 861 h 3445"/>
              <a:gd name="T30" fmla="*/ 884 w 2753"/>
              <a:gd name="T31" fmla="*/ 1171 h 3445"/>
              <a:gd name="T32" fmla="*/ 850 w 2753"/>
              <a:gd name="T33" fmla="*/ 1224 h 3445"/>
              <a:gd name="T34" fmla="*/ 791 w 2753"/>
              <a:gd name="T35" fmla="*/ 1245 h 3445"/>
              <a:gd name="T36" fmla="*/ 732 w 2753"/>
              <a:gd name="T37" fmla="*/ 1224 h 3445"/>
              <a:gd name="T38" fmla="*/ 698 w 2753"/>
              <a:gd name="T39" fmla="*/ 1171 h 3445"/>
              <a:gd name="T40" fmla="*/ 378 w 2753"/>
              <a:gd name="T41" fmla="*/ 861 h 3445"/>
              <a:gd name="T42" fmla="*/ 1266 w 2753"/>
              <a:gd name="T43" fmla="*/ 203 h 3445"/>
              <a:gd name="T44" fmla="*/ 1117 w 2753"/>
              <a:gd name="T45" fmla="*/ 265 h 3445"/>
              <a:gd name="T46" fmla="*/ 998 w 2753"/>
              <a:gd name="T47" fmla="*/ 369 h 3445"/>
              <a:gd name="T48" fmla="*/ 918 w 2753"/>
              <a:gd name="T49" fmla="*/ 508 h 3445"/>
              <a:gd name="T50" fmla="*/ 887 w 2753"/>
              <a:gd name="T51" fmla="*/ 670 h 3445"/>
              <a:gd name="T52" fmla="*/ 1851 w 2753"/>
              <a:gd name="T53" fmla="*/ 559 h 3445"/>
              <a:gd name="T54" fmla="*/ 1786 w 2753"/>
              <a:gd name="T55" fmla="*/ 412 h 3445"/>
              <a:gd name="T56" fmla="*/ 1679 w 2753"/>
              <a:gd name="T57" fmla="*/ 295 h 3445"/>
              <a:gd name="T58" fmla="*/ 1539 w 2753"/>
              <a:gd name="T59" fmla="*/ 218 h 3445"/>
              <a:gd name="T60" fmla="*/ 1376 w 2753"/>
              <a:gd name="T61" fmla="*/ 190 h 3445"/>
              <a:gd name="T62" fmla="*/ 1504 w 2753"/>
              <a:gd name="T63" fmla="*/ 12 h 3445"/>
              <a:gd name="T64" fmla="*/ 1681 w 2753"/>
              <a:gd name="T65" fmla="*/ 72 h 3445"/>
              <a:gd name="T66" fmla="*/ 1831 w 2753"/>
              <a:gd name="T67" fmla="*/ 175 h 3445"/>
              <a:gd name="T68" fmla="*/ 1949 w 2753"/>
              <a:gd name="T69" fmla="*/ 314 h 3445"/>
              <a:gd name="T70" fmla="*/ 2026 w 2753"/>
              <a:gd name="T71" fmla="*/ 482 h 3445"/>
              <a:gd name="T72" fmla="*/ 2055 w 2753"/>
              <a:gd name="T73" fmla="*/ 670 h 3445"/>
              <a:gd name="T74" fmla="*/ 2506 w 2753"/>
              <a:gd name="T75" fmla="*/ 682 h 3445"/>
              <a:gd name="T76" fmla="*/ 2550 w 2753"/>
              <a:gd name="T77" fmla="*/ 733 h 3445"/>
              <a:gd name="T78" fmla="*/ 2753 w 2753"/>
              <a:gd name="T79" fmla="*/ 2981 h 3445"/>
              <a:gd name="T80" fmla="*/ 2741 w 2753"/>
              <a:gd name="T81" fmla="*/ 3084 h 3445"/>
              <a:gd name="T82" fmla="*/ 2683 w 2753"/>
              <a:gd name="T83" fmla="*/ 3217 h 3445"/>
              <a:gd name="T84" fmla="*/ 2582 w 2753"/>
              <a:gd name="T85" fmla="*/ 3326 h 3445"/>
              <a:gd name="T86" fmla="*/ 2449 w 2753"/>
              <a:gd name="T87" fmla="*/ 3404 h 3445"/>
              <a:gd name="T88" fmla="*/ 2293 w 2753"/>
              <a:gd name="T89" fmla="*/ 3441 h 3445"/>
              <a:gd name="T90" fmla="*/ 460 w 2753"/>
              <a:gd name="T91" fmla="*/ 3441 h 3445"/>
              <a:gd name="T92" fmla="*/ 303 w 2753"/>
              <a:gd name="T93" fmla="*/ 3404 h 3445"/>
              <a:gd name="T94" fmla="*/ 170 w 2753"/>
              <a:gd name="T95" fmla="*/ 3326 h 3445"/>
              <a:gd name="T96" fmla="*/ 70 w 2753"/>
              <a:gd name="T97" fmla="*/ 3217 h 3445"/>
              <a:gd name="T98" fmla="*/ 12 w 2753"/>
              <a:gd name="T99" fmla="*/ 3084 h 3445"/>
              <a:gd name="T100" fmla="*/ 0 w 2753"/>
              <a:gd name="T101" fmla="*/ 2981 h 3445"/>
              <a:gd name="T102" fmla="*/ 202 w 2753"/>
              <a:gd name="T103" fmla="*/ 733 h 3445"/>
              <a:gd name="T104" fmla="*/ 246 w 2753"/>
              <a:gd name="T105" fmla="*/ 682 h 3445"/>
              <a:gd name="T106" fmla="*/ 696 w 2753"/>
              <a:gd name="T107" fmla="*/ 670 h 3445"/>
              <a:gd name="T108" fmla="*/ 727 w 2753"/>
              <a:gd name="T109" fmla="*/ 482 h 3445"/>
              <a:gd name="T110" fmla="*/ 803 w 2753"/>
              <a:gd name="T111" fmla="*/ 314 h 3445"/>
              <a:gd name="T112" fmla="*/ 921 w 2753"/>
              <a:gd name="T113" fmla="*/ 175 h 3445"/>
              <a:gd name="T114" fmla="*/ 1072 w 2753"/>
              <a:gd name="T115" fmla="*/ 72 h 3445"/>
              <a:gd name="T116" fmla="*/ 1248 w 2753"/>
              <a:gd name="T117" fmla="*/ 12 h 3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53" h="3445">
                <a:moveTo>
                  <a:pt x="378" y="861"/>
                </a:moveTo>
                <a:lnTo>
                  <a:pt x="190" y="2990"/>
                </a:lnTo>
                <a:lnTo>
                  <a:pt x="194" y="3026"/>
                </a:lnTo>
                <a:lnTo>
                  <a:pt x="202" y="3060"/>
                </a:lnTo>
                <a:lnTo>
                  <a:pt x="217" y="3092"/>
                </a:lnTo>
                <a:lnTo>
                  <a:pt x="236" y="3123"/>
                </a:lnTo>
                <a:lnTo>
                  <a:pt x="260" y="3151"/>
                </a:lnTo>
                <a:lnTo>
                  <a:pt x="287" y="3176"/>
                </a:lnTo>
                <a:lnTo>
                  <a:pt x="318" y="3199"/>
                </a:lnTo>
                <a:lnTo>
                  <a:pt x="353" y="3218"/>
                </a:lnTo>
                <a:lnTo>
                  <a:pt x="389" y="3233"/>
                </a:lnTo>
                <a:lnTo>
                  <a:pt x="430" y="3244"/>
                </a:lnTo>
                <a:lnTo>
                  <a:pt x="472" y="3252"/>
                </a:lnTo>
                <a:lnTo>
                  <a:pt x="516" y="3254"/>
                </a:lnTo>
                <a:lnTo>
                  <a:pt x="2236" y="3254"/>
                </a:lnTo>
                <a:lnTo>
                  <a:pt x="2280" y="3252"/>
                </a:lnTo>
                <a:lnTo>
                  <a:pt x="2322" y="3244"/>
                </a:lnTo>
                <a:lnTo>
                  <a:pt x="2362" y="3233"/>
                </a:lnTo>
                <a:lnTo>
                  <a:pt x="2400" y="3218"/>
                </a:lnTo>
                <a:lnTo>
                  <a:pt x="2434" y="3199"/>
                </a:lnTo>
                <a:lnTo>
                  <a:pt x="2465" y="3176"/>
                </a:lnTo>
                <a:lnTo>
                  <a:pt x="2493" y="3151"/>
                </a:lnTo>
                <a:lnTo>
                  <a:pt x="2516" y="3123"/>
                </a:lnTo>
                <a:lnTo>
                  <a:pt x="2536" y="3092"/>
                </a:lnTo>
                <a:lnTo>
                  <a:pt x="2550" y="3060"/>
                </a:lnTo>
                <a:lnTo>
                  <a:pt x="2559" y="3026"/>
                </a:lnTo>
                <a:lnTo>
                  <a:pt x="2563" y="2990"/>
                </a:lnTo>
                <a:lnTo>
                  <a:pt x="2374" y="861"/>
                </a:lnTo>
                <a:lnTo>
                  <a:pt x="2055" y="861"/>
                </a:lnTo>
                <a:lnTo>
                  <a:pt x="2055" y="1149"/>
                </a:lnTo>
                <a:lnTo>
                  <a:pt x="2053" y="1171"/>
                </a:lnTo>
                <a:lnTo>
                  <a:pt x="2046" y="1191"/>
                </a:lnTo>
                <a:lnTo>
                  <a:pt x="2034" y="1209"/>
                </a:lnTo>
                <a:lnTo>
                  <a:pt x="2020" y="1224"/>
                </a:lnTo>
                <a:lnTo>
                  <a:pt x="2003" y="1235"/>
                </a:lnTo>
                <a:lnTo>
                  <a:pt x="1982" y="1242"/>
                </a:lnTo>
                <a:lnTo>
                  <a:pt x="1961" y="1245"/>
                </a:lnTo>
                <a:lnTo>
                  <a:pt x="1939" y="1242"/>
                </a:lnTo>
                <a:lnTo>
                  <a:pt x="1919" y="1235"/>
                </a:lnTo>
                <a:lnTo>
                  <a:pt x="1901" y="1224"/>
                </a:lnTo>
                <a:lnTo>
                  <a:pt x="1887" y="1209"/>
                </a:lnTo>
                <a:lnTo>
                  <a:pt x="1875" y="1191"/>
                </a:lnTo>
                <a:lnTo>
                  <a:pt x="1868" y="1171"/>
                </a:lnTo>
                <a:lnTo>
                  <a:pt x="1866" y="1149"/>
                </a:lnTo>
                <a:lnTo>
                  <a:pt x="1866" y="861"/>
                </a:lnTo>
                <a:lnTo>
                  <a:pt x="886" y="861"/>
                </a:lnTo>
                <a:lnTo>
                  <a:pt x="886" y="1149"/>
                </a:lnTo>
                <a:lnTo>
                  <a:pt x="884" y="1171"/>
                </a:lnTo>
                <a:lnTo>
                  <a:pt x="876" y="1191"/>
                </a:lnTo>
                <a:lnTo>
                  <a:pt x="865" y="1209"/>
                </a:lnTo>
                <a:lnTo>
                  <a:pt x="850" y="1224"/>
                </a:lnTo>
                <a:lnTo>
                  <a:pt x="832" y="1235"/>
                </a:lnTo>
                <a:lnTo>
                  <a:pt x="813" y="1242"/>
                </a:lnTo>
                <a:lnTo>
                  <a:pt x="791" y="1245"/>
                </a:lnTo>
                <a:lnTo>
                  <a:pt x="770" y="1242"/>
                </a:lnTo>
                <a:lnTo>
                  <a:pt x="749" y="1235"/>
                </a:lnTo>
                <a:lnTo>
                  <a:pt x="732" y="1224"/>
                </a:lnTo>
                <a:lnTo>
                  <a:pt x="717" y="1209"/>
                </a:lnTo>
                <a:lnTo>
                  <a:pt x="706" y="1191"/>
                </a:lnTo>
                <a:lnTo>
                  <a:pt x="698" y="1171"/>
                </a:lnTo>
                <a:lnTo>
                  <a:pt x="696" y="1149"/>
                </a:lnTo>
                <a:lnTo>
                  <a:pt x="696" y="861"/>
                </a:lnTo>
                <a:lnTo>
                  <a:pt x="378" y="861"/>
                </a:lnTo>
                <a:close/>
                <a:moveTo>
                  <a:pt x="1376" y="190"/>
                </a:moveTo>
                <a:lnTo>
                  <a:pt x="1320" y="193"/>
                </a:lnTo>
                <a:lnTo>
                  <a:pt x="1266" y="203"/>
                </a:lnTo>
                <a:lnTo>
                  <a:pt x="1214" y="218"/>
                </a:lnTo>
                <a:lnTo>
                  <a:pt x="1163" y="239"/>
                </a:lnTo>
                <a:lnTo>
                  <a:pt x="1117" y="265"/>
                </a:lnTo>
                <a:lnTo>
                  <a:pt x="1073" y="295"/>
                </a:lnTo>
                <a:lnTo>
                  <a:pt x="1033" y="331"/>
                </a:lnTo>
                <a:lnTo>
                  <a:pt x="998" y="369"/>
                </a:lnTo>
                <a:lnTo>
                  <a:pt x="966" y="412"/>
                </a:lnTo>
                <a:lnTo>
                  <a:pt x="939" y="459"/>
                </a:lnTo>
                <a:lnTo>
                  <a:pt x="918" y="508"/>
                </a:lnTo>
                <a:lnTo>
                  <a:pt x="902" y="559"/>
                </a:lnTo>
                <a:lnTo>
                  <a:pt x="891" y="614"/>
                </a:lnTo>
                <a:lnTo>
                  <a:pt x="887" y="670"/>
                </a:lnTo>
                <a:lnTo>
                  <a:pt x="1866" y="670"/>
                </a:lnTo>
                <a:lnTo>
                  <a:pt x="1862" y="614"/>
                </a:lnTo>
                <a:lnTo>
                  <a:pt x="1851" y="559"/>
                </a:lnTo>
                <a:lnTo>
                  <a:pt x="1834" y="508"/>
                </a:lnTo>
                <a:lnTo>
                  <a:pt x="1812" y="459"/>
                </a:lnTo>
                <a:lnTo>
                  <a:pt x="1786" y="412"/>
                </a:lnTo>
                <a:lnTo>
                  <a:pt x="1755" y="369"/>
                </a:lnTo>
                <a:lnTo>
                  <a:pt x="1719" y="331"/>
                </a:lnTo>
                <a:lnTo>
                  <a:pt x="1679" y="295"/>
                </a:lnTo>
                <a:lnTo>
                  <a:pt x="1635" y="265"/>
                </a:lnTo>
                <a:lnTo>
                  <a:pt x="1588" y="239"/>
                </a:lnTo>
                <a:lnTo>
                  <a:pt x="1539" y="218"/>
                </a:lnTo>
                <a:lnTo>
                  <a:pt x="1487" y="203"/>
                </a:lnTo>
                <a:lnTo>
                  <a:pt x="1432" y="193"/>
                </a:lnTo>
                <a:lnTo>
                  <a:pt x="1376" y="190"/>
                </a:lnTo>
                <a:close/>
                <a:moveTo>
                  <a:pt x="1376" y="0"/>
                </a:moveTo>
                <a:lnTo>
                  <a:pt x="1441" y="3"/>
                </a:lnTo>
                <a:lnTo>
                  <a:pt x="1504" y="12"/>
                </a:lnTo>
                <a:lnTo>
                  <a:pt x="1565" y="27"/>
                </a:lnTo>
                <a:lnTo>
                  <a:pt x="1624" y="46"/>
                </a:lnTo>
                <a:lnTo>
                  <a:pt x="1681" y="72"/>
                </a:lnTo>
                <a:lnTo>
                  <a:pt x="1734" y="102"/>
                </a:lnTo>
                <a:lnTo>
                  <a:pt x="1784" y="137"/>
                </a:lnTo>
                <a:lnTo>
                  <a:pt x="1831" y="175"/>
                </a:lnTo>
                <a:lnTo>
                  <a:pt x="1874" y="217"/>
                </a:lnTo>
                <a:lnTo>
                  <a:pt x="1914" y="265"/>
                </a:lnTo>
                <a:lnTo>
                  <a:pt x="1949" y="314"/>
                </a:lnTo>
                <a:lnTo>
                  <a:pt x="1979" y="367"/>
                </a:lnTo>
                <a:lnTo>
                  <a:pt x="2005" y="423"/>
                </a:lnTo>
                <a:lnTo>
                  <a:pt x="2026" y="482"/>
                </a:lnTo>
                <a:lnTo>
                  <a:pt x="2042" y="542"/>
                </a:lnTo>
                <a:lnTo>
                  <a:pt x="2051" y="605"/>
                </a:lnTo>
                <a:lnTo>
                  <a:pt x="2055" y="670"/>
                </a:lnTo>
                <a:lnTo>
                  <a:pt x="2461" y="670"/>
                </a:lnTo>
                <a:lnTo>
                  <a:pt x="2485" y="672"/>
                </a:lnTo>
                <a:lnTo>
                  <a:pt x="2506" y="682"/>
                </a:lnTo>
                <a:lnTo>
                  <a:pt x="2524" y="694"/>
                </a:lnTo>
                <a:lnTo>
                  <a:pt x="2539" y="712"/>
                </a:lnTo>
                <a:lnTo>
                  <a:pt x="2550" y="733"/>
                </a:lnTo>
                <a:lnTo>
                  <a:pt x="2555" y="756"/>
                </a:lnTo>
                <a:lnTo>
                  <a:pt x="2752" y="2977"/>
                </a:lnTo>
                <a:lnTo>
                  <a:pt x="2753" y="2981"/>
                </a:lnTo>
                <a:lnTo>
                  <a:pt x="2753" y="2985"/>
                </a:lnTo>
                <a:lnTo>
                  <a:pt x="2750" y="3036"/>
                </a:lnTo>
                <a:lnTo>
                  <a:pt x="2741" y="3084"/>
                </a:lnTo>
                <a:lnTo>
                  <a:pt x="2726" y="3130"/>
                </a:lnTo>
                <a:lnTo>
                  <a:pt x="2707" y="3175"/>
                </a:lnTo>
                <a:lnTo>
                  <a:pt x="2683" y="3217"/>
                </a:lnTo>
                <a:lnTo>
                  <a:pt x="2653" y="3256"/>
                </a:lnTo>
                <a:lnTo>
                  <a:pt x="2620" y="3293"/>
                </a:lnTo>
                <a:lnTo>
                  <a:pt x="2582" y="3326"/>
                </a:lnTo>
                <a:lnTo>
                  <a:pt x="2541" y="3355"/>
                </a:lnTo>
                <a:lnTo>
                  <a:pt x="2497" y="3382"/>
                </a:lnTo>
                <a:lnTo>
                  <a:pt x="2449" y="3404"/>
                </a:lnTo>
                <a:lnTo>
                  <a:pt x="2400" y="3420"/>
                </a:lnTo>
                <a:lnTo>
                  <a:pt x="2347" y="3433"/>
                </a:lnTo>
                <a:lnTo>
                  <a:pt x="2293" y="3441"/>
                </a:lnTo>
                <a:lnTo>
                  <a:pt x="2236" y="3445"/>
                </a:lnTo>
                <a:lnTo>
                  <a:pt x="516" y="3445"/>
                </a:lnTo>
                <a:lnTo>
                  <a:pt x="460" y="3441"/>
                </a:lnTo>
                <a:lnTo>
                  <a:pt x="405" y="3433"/>
                </a:lnTo>
                <a:lnTo>
                  <a:pt x="353" y="3420"/>
                </a:lnTo>
                <a:lnTo>
                  <a:pt x="303" y="3404"/>
                </a:lnTo>
                <a:lnTo>
                  <a:pt x="255" y="3382"/>
                </a:lnTo>
                <a:lnTo>
                  <a:pt x="212" y="3355"/>
                </a:lnTo>
                <a:lnTo>
                  <a:pt x="170" y="3326"/>
                </a:lnTo>
                <a:lnTo>
                  <a:pt x="133" y="3293"/>
                </a:lnTo>
                <a:lnTo>
                  <a:pt x="99" y="3256"/>
                </a:lnTo>
                <a:lnTo>
                  <a:pt x="70" y="3217"/>
                </a:lnTo>
                <a:lnTo>
                  <a:pt x="46" y="3175"/>
                </a:lnTo>
                <a:lnTo>
                  <a:pt x="26" y="3130"/>
                </a:lnTo>
                <a:lnTo>
                  <a:pt x="12" y="3084"/>
                </a:lnTo>
                <a:lnTo>
                  <a:pt x="3" y="3036"/>
                </a:lnTo>
                <a:lnTo>
                  <a:pt x="0" y="2985"/>
                </a:lnTo>
                <a:lnTo>
                  <a:pt x="0" y="2981"/>
                </a:lnTo>
                <a:lnTo>
                  <a:pt x="0" y="2977"/>
                </a:lnTo>
                <a:lnTo>
                  <a:pt x="197" y="756"/>
                </a:lnTo>
                <a:lnTo>
                  <a:pt x="202" y="733"/>
                </a:lnTo>
                <a:lnTo>
                  <a:pt x="213" y="712"/>
                </a:lnTo>
                <a:lnTo>
                  <a:pt x="227" y="694"/>
                </a:lnTo>
                <a:lnTo>
                  <a:pt x="246" y="682"/>
                </a:lnTo>
                <a:lnTo>
                  <a:pt x="268" y="672"/>
                </a:lnTo>
                <a:lnTo>
                  <a:pt x="291" y="670"/>
                </a:lnTo>
                <a:lnTo>
                  <a:pt x="696" y="670"/>
                </a:lnTo>
                <a:lnTo>
                  <a:pt x="700" y="605"/>
                </a:lnTo>
                <a:lnTo>
                  <a:pt x="711" y="542"/>
                </a:lnTo>
                <a:lnTo>
                  <a:pt x="727" y="482"/>
                </a:lnTo>
                <a:lnTo>
                  <a:pt x="747" y="423"/>
                </a:lnTo>
                <a:lnTo>
                  <a:pt x="773" y="367"/>
                </a:lnTo>
                <a:lnTo>
                  <a:pt x="803" y="314"/>
                </a:lnTo>
                <a:lnTo>
                  <a:pt x="839" y="265"/>
                </a:lnTo>
                <a:lnTo>
                  <a:pt x="878" y="217"/>
                </a:lnTo>
                <a:lnTo>
                  <a:pt x="921" y="175"/>
                </a:lnTo>
                <a:lnTo>
                  <a:pt x="969" y="137"/>
                </a:lnTo>
                <a:lnTo>
                  <a:pt x="1019" y="102"/>
                </a:lnTo>
                <a:lnTo>
                  <a:pt x="1072" y="72"/>
                </a:lnTo>
                <a:lnTo>
                  <a:pt x="1129" y="46"/>
                </a:lnTo>
                <a:lnTo>
                  <a:pt x="1187" y="27"/>
                </a:lnTo>
                <a:lnTo>
                  <a:pt x="1248" y="12"/>
                </a:lnTo>
                <a:lnTo>
                  <a:pt x="1311" y="3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1" name="Freeform 75"/>
          <p:cNvSpPr>
            <a:spLocks noEditPoints="1"/>
          </p:cNvSpPr>
          <p:nvPr/>
        </p:nvSpPr>
        <p:spPr bwMode="auto">
          <a:xfrm>
            <a:off x="4748833" y="5667041"/>
            <a:ext cx="479425" cy="533400"/>
          </a:xfrm>
          <a:custGeom>
            <a:avLst/>
            <a:gdLst>
              <a:gd name="T0" fmla="*/ 413 w 3025"/>
              <a:gd name="T1" fmla="*/ 2688 h 3359"/>
              <a:gd name="T2" fmla="*/ 266 w 3025"/>
              <a:gd name="T3" fmla="*/ 2767 h 3359"/>
              <a:gd name="T4" fmla="*/ 193 w 3025"/>
              <a:gd name="T5" fmla="*/ 2885 h 3359"/>
              <a:gd name="T6" fmla="*/ 218 w 3025"/>
              <a:gd name="T7" fmla="*/ 3015 h 3359"/>
              <a:gd name="T8" fmla="*/ 332 w 3025"/>
              <a:gd name="T9" fmla="*/ 3116 h 3359"/>
              <a:gd name="T10" fmla="*/ 505 w 3025"/>
              <a:gd name="T11" fmla="*/ 3167 h 3359"/>
              <a:gd name="T12" fmla="*/ 693 w 3025"/>
              <a:gd name="T13" fmla="*/ 3149 h 3359"/>
              <a:gd name="T14" fmla="*/ 840 w 3025"/>
              <a:gd name="T15" fmla="*/ 3071 h 3359"/>
              <a:gd name="T16" fmla="*/ 915 w 3025"/>
              <a:gd name="T17" fmla="*/ 2952 h 3359"/>
              <a:gd name="T18" fmla="*/ 888 w 3025"/>
              <a:gd name="T19" fmla="*/ 2822 h 3359"/>
              <a:gd name="T20" fmla="*/ 775 w 3025"/>
              <a:gd name="T21" fmla="*/ 2721 h 3359"/>
              <a:gd name="T22" fmla="*/ 603 w 3025"/>
              <a:gd name="T23" fmla="*/ 2671 h 3359"/>
              <a:gd name="T24" fmla="*/ 2376 w 3025"/>
              <a:gd name="T25" fmla="*/ 2064 h 3359"/>
              <a:gd name="T26" fmla="*/ 2215 w 3025"/>
              <a:gd name="T27" fmla="*/ 2129 h 3359"/>
              <a:gd name="T28" fmla="*/ 2122 w 3025"/>
              <a:gd name="T29" fmla="*/ 2240 h 3359"/>
              <a:gd name="T30" fmla="*/ 2122 w 3025"/>
              <a:gd name="T31" fmla="*/ 2371 h 3359"/>
              <a:gd name="T32" fmla="*/ 2215 w 3025"/>
              <a:gd name="T33" fmla="*/ 2482 h 3359"/>
              <a:gd name="T34" fmla="*/ 2376 w 3025"/>
              <a:gd name="T35" fmla="*/ 2547 h 3359"/>
              <a:gd name="T36" fmla="*/ 2567 w 3025"/>
              <a:gd name="T37" fmla="*/ 2547 h 3359"/>
              <a:gd name="T38" fmla="*/ 2727 w 3025"/>
              <a:gd name="T39" fmla="*/ 2482 h 3359"/>
              <a:gd name="T40" fmla="*/ 2822 w 3025"/>
              <a:gd name="T41" fmla="*/ 2371 h 3359"/>
              <a:gd name="T42" fmla="*/ 2823 w 3025"/>
              <a:gd name="T43" fmla="*/ 2240 h 3359"/>
              <a:gd name="T44" fmla="*/ 2728 w 3025"/>
              <a:gd name="T45" fmla="*/ 2129 h 3359"/>
              <a:gd name="T46" fmla="*/ 2567 w 3025"/>
              <a:gd name="T47" fmla="*/ 2064 h 3359"/>
              <a:gd name="T48" fmla="*/ 1107 w 3025"/>
              <a:gd name="T49" fmla="*/ 774 h 3359"/>
              <a:gd name="T50" fmla="*/ 2923 w 3025"/>
              <a:gd name="T51" fmla="*/ 0 h 3359"/>
              <a:gd name="T52" fmla="*/ 3002 w 3025"/>
              <a:gd name="T53" fmla="*/ 34 h 3359"/>
              <a:gd name="T54" fmla="*/ 3025 w 3025"/>
              <a:gd name="T55" fmla="*/ 2306 h 3359"/>
              <a:gd name="T56" fmla="*/ 2981 w 3025"/>
              <a:gd name="T57" fmla="*/ 2481 h 3359"/>
              <a:gd name="T58" fmla="*/ 2853 w 3025"/>
              <a:gd name="T59" fmla="*/ 2626 h 3359"/>
              <a:gd name="T60" fmla="*/ 2649 w 3025"/>
              <a:gd name="T61" fmla="*/ 2723 h 3359"/>
              <a:gd name="T62" fmla="*/ 2410 w 3025"/>
              <a:gd name="T63" fmla="*/ 2743 h 3359"/>
              <a:gd name="T64" fmla="*/ 2186 w 3025"/>
              <a:gd name="T65" fmla="*/ 2684 h 3359"/>
              <a:gd name="T66" fmla="*/ 2016 w 3025"/>
              <a:gd name="T67" fmla="*/ 2558 h 3359"/>
              <a:gd name="T68" fmla="*/ 1929 w 3025"/>
              <a:gd name="T69" fmla="*/ 2396 h 3359"/>
              <a:gd name="T70" fmla="*/ 1929 w 3025"/>
              <a:gd name="T71" fmla="*/ 2215 h 3359"/>
              <a:gd name="T72" fmla="*/ 2016 w 3025"/>
              <a:gd name="T73" fmla="*/ 2054 h 3359"/>
              <a:gd name="T74" fmla="*/ 2173 w 3025"/>
              <a:gd name="T75" fmla="*/ 1933 h 3359"/>
              <a:gd name="T76" fmla="*/ 2366 w 3025"/>
              <a:gd name="T77" fmla="*/ 1873 h 3359"/>
              <a:gd name="T78" fmla="*/ 2584 w 3025"/>
              <a:gd name="T79" fmla="*/ 1874 h 3359"/>
              <a:gd name="T80" fmla="*/ 2790 w 3025"/>
              <a:gd name="T81" fmla="*/ 1944 h 3359"/>
              <a:gd name="T82" fmla="*/ 1107 w 3025"/>
              <a:gd name="T83" fmla="*/ 2919 h 3359"/>
              <a:gd name="T84" fmla="*/ 1062 w 3025"/>
              <a:gd name="T85" fmla="*/ 3093 h 3359"/>
              <a:gd name="T86" fmla="*/ 935 w 3025"/>
              <a:gd name="T87" fmla="*/ 3239 h 3359"/>
              <a:gd name="T88" fmla="*/ 731 w 3025"/>
              <a:gd name="T89" fmla="*/ 3336 h 3359"/>
              <a:gd name="T90" fmla="*/ 492 w 3025"/>
              <a:gd name="T91" fmla="*/ 3357 h 3359"/>
              <a:gd name="T92" fmla="*/ 268 w 3025"/>
              <a:gd name="T93" fmla="*/ 3297 h 3359"/>
              <a:gd name="T94" fmla="*/ 98 w 3025"/>
              <a:gd name="T95" fmla="*/ 3171 h 3359"/>
              <a:gd name="T96" fmla="*/ 11 w 3025"/>
              <a:gd name="T97" fmla="*/ 3009 h 3359"/>
              <a:gd name="T98" fmla="*/ 2 w 3025"/>
              <a:gd name="T99" fmla="*/ 2873 h 3359"/>
              <a:gd name="T100" fmla="*/ 68 w 3025"/>
              <a:gd name="T101" fmla="*/ 2704 h 3359"/>
              <a:gd name="T102" fmla="*/ 212 w 3025"/>
              <a:gd name="T103" fmla="*/ 2570 h 3359"/>
              <a:gd name="T104" fmla="*/ 398 w 3025"/>
              <a:gd name="T105" fmla="*/ 2496 h 3359"/>
              <a:gd name="T106" fmla="*/ 611 w 3025"/>
              <a:gd name="T107" fmla="*/ 2481 h 3359"/>
              <a:gd name="T108" fmla="*/ 825 w 3025"/>
              <a:gd name="T109" fmla="*/ 2534 h 3359"/>
              <a:gd name="T110" fmla="*/ 920 w 3025"/>
              <a:gd name="T111" fmla="*/ 685 h 3359"/>
              <a:gd name="T112" fmla="*/ 965 w 3025"/>
              <a:gd name="T113" fmla="*/ 623 h 3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025" h="3359">
                <a:moveTo>
                  <a:pt x="554" y="2667"/>
                </a:moveTo>
                <a:lnTo>
                  <a:pt x="505" y="2671"/>
                </a:lnTo>
                <a:lnTo>
                  <a:pt x="458" y="2677"/>
                </a:lnTo>
                <a:lnTo>
                  <a:pt x="413" y="2688"/>
                </a:lnTo>
                <a:lnTo>
                  <a:pt x="371" y="2703"/>
                </a:lnTo>
                <a:lnTo>
                  <a:pt x="332" y="2721"/>
                </a:lnTo>
                <a:lnTo>
                  <a:pt x="298" y="2742"/>
                </a:lnTo>
                <a:lnTo>
                  <a:pt x="266" y="2767"/>
                </a:lnTo>
                <a:lnTo>
                  <a:pt x="240" y="2793"/>
                </a:lnTo>
                <a:lnTo>
                  <a:pt x="218" y="2822"/>
                </a:lnTo>
                <a:lnTo>
                  <a:pt x="203" y="2853"/>
                </a:lnTo>
                <a:lnTo>
                  <a:pt x="193" y="2885"/>
                </a:lnTo>
                <a:lnTo>
                  <a:pt x="190" y="2919"/>
                </a:lnTo>
                <a:lnTo>
                  <a:pt x="193" y="2952"/>
                </a:lnTo>
                <a:lnTo>
                  <a:pt x="203" y="2984"/>
                </a:lnTo>
                <a:lnTo>
                  <a:pt x="218" y="3015"/>
                </a:lnTo>
                <a:lnTo>
                  <a:pt x="240" y="3044"/>
                </a:lnTo>
                <a:lnTo>
                  <a:pt x="266" y="3071"/>
                </a:lnTo>
                <a:lnTo>
                  <a:pt x="298" y="3094"/>
                </a:lnTo>
                <a:lnTo>
                  <a:pt x="332" y="3116"/>
                </a:lnTo>
                <a:lnTo>
                  <a:pt x="371" y="3134"/>
                </a:lnTo>
                <a:lnTo>
                  <a:pt x="413" y="3149"/>
                </a:lnTo>
                <a:lnTo>
                  <a:pt x="458" y="3160"/>
                </a:lnTo>
                <a:lnTo>
                  <a:pt x="505" y="3167"/>
                </a:lnTo>
                <a:lnTo>
                  <a:pt x="554" y="3169"/>
                </a:lnTo>
                <a:lnTo>
                  <a:pt x="603" y="3167"/>
                </a:lnTo>
                <a:lnTo>
                  <a:pt x="649" y="3160"/>
                </a:lnTo>
                <a:lnTo>
                  <a:pt x="693" y="3149"/>
                </a:lnTo>
                <a:lnTo>
                  <a:pt x="736" y="3134"/>
                </a:lnTo>
                <a:lnTo>
                  <a:pt x="775" y="3117"/>
                </a:lnTo>
                <a:lnTo>
                  <a:pt x="809" y="3095"/>
                </a:lnTo>
                <a:lnTo>
                  <a:pt x="840" y="3071"/>
                </a:lnTo>
                <a:lnTo>
                  <a:pt x="867" y="3044"/>
                </a:lnTo>
                <a:lnTo>
                  <a:pt x="888" y="3016"/>
                </a:lnTo>
                <a:lnTo>
                  <a:pt x="904" y="2984"/>
                </a:lnTo>
                <a:lnTo>
                  <a:pt x="915" y="2952"/>
                </a:lnTo>
                <a:lnTo>
                  <a:pt x="918" y="2919"/>
                </a:lnTo>
                <a:lnTo>
                  <a:pt x="915" y="2885"/>
                </a:lnTo>
                <a:lnTo>
                  <a:pt x="904" y="2853"/>
                </a:lnTo>
                <a:lnTo>
                  <a:pt x="888" y="2822"/>
                </a:lnTo>
                <a:lnTo>
                  <a:pt x="867" y="2793"/>
                </a:lnTo>
                <a:lnTo>
                  <a:pt x="840" y="2767"/>
                </a:lnTo>
                <a:lnTo>
                  <a:pt x="809" y="2742"/>
                </a:lnTo>
                <a:lnTo>
                  <a:pt x="775" y="2721"/>
                </a:lnTo>
                <a:lnTo>
                  <a:pt x="736" y="2703"/>
                </a:lnTo>
                <a:lnTo>
                  <a:pt x="693" y="2688"/>
                </a:lnTo>
                <a:lnTo>
                  <a:pt x="649" y="2677"/>
                </a:lnTo>
                <a:lnTo>
                  <a:pt x="603" y="2671"/>
                </a:lnTo>
                <a:lnTo>
                  <a:pt x="554" y="2667"/>
                </a:lnTo>
                <a:close/>
                <a:moveTo>
                  <a:pt x="2472" y="2055"/>
                </a:moveTo>
                <a:lnTo>
                  <a:pt x="2423" y="2057"/>
                </a:lnTo>
                <a:lnTo>
                  <a:pt x="2376" y="2064"/>
                </a:lnTo>
                <a:lnTo>
                  <a:pt x="2332" y="2075"/>
                </a:lnTo>
                <a:lnTo>
                  <a:pt x="2290" y="2089"/>
                </a:lnTo>
                <a:lnTo>
                  <a:pt x="2251" y="2108"/>
                </a:lnTo>
                <a:lnTo>
                  <a:pt x="2215" y="2129"/>
                </a:lnTo>
                <a:lnTo>
                  <a:pt x="2185" y="2154"/>
                </a:lnTo>
                <a:lnTo>
                  <a:pt x="2158" y="2180"/>
                </a:lnTo>
                <a:lnTo>
                  <a:pt x="2137" y="2209"/>
                </a:lnTo>
                <a:lnTo>
                  <a:pt x="2122" y="2240"/>
                </a:lnTo>
                <a:lnTo>
                  <a:pt x="2111" y="2272"/>
                </a:lnTo>
                <a:lnTo>
                  <a:pt x="2108" y="2306"/>
                </a:lnTo>
                <a:lnTo>
                  <a:pt x="2111" y="2339"/>
                </a:lnTo>
                <a:lnTo>
                  <a:pt x="2122" y="2371"/>
                </a:lnTo>
                <a:lnTo>
                  <a:pt x="2137" y="2402"/>
                </a:lnTo>
                <a:lnTo>
                  <a:pt x="2158" y="2431"/>
                </a:lnTo>
                <a:lnTo>
                  <a:pt x="2185" y="2457"/>
                </a:lnTo>
                <a:lnTo>
                  <a:pt x="2215" y="2482"/>
                </a:lnTo>
                <a:lnTo>
                  <a:pt x="2251" y="2503"/>
                </a:lnTo>
                <a:lnTo>
                  <a:pt x="2290" y="2521"/>
                </a:lnTo>
                <a:lnTo>
                  <a:pt x="2332" y="2536"/>
                </a:lnTo>
                <a:lnTo>
                  <a:pt x="2376" y="2547"/>
                </a:lnTo>
                <a:lnTo>
                  <a:pt x="2423" y="2554"/>
                </a:lnTo>
                <a:lnTo>
                  <a:pt x="2472" y="2556"/>
                </a:lnTo>
                <a:lnTo>
                  <a:pt x="2520" y="2554"/>
                </a:lnTo>
                <a:lnTo>
                  <a:pt x="2567" y="2547"/>
                </a:lnTo>
                <a:lnTo>
                  <a:pt x="2612" y="2536"/>
                </a:lnTo>
                <a:lnTo>
                  <a:pt x="2654" y="2521"/>
                </a:lnTo>
                <a:lnTo>
                  <a:pt x="2693" y="2503"/>
                </a:lnTo>
                <a:lnTo>
                  <a:pt x="2727" y="2482"/>
                </a:lnTo>
                <a:lnTo>
                  <a:pt x="2759" y="2457"/>
                </a:lnTo>
                <a:lnTo>
                  <a:pt x="2785" y="2431"/>
                </a:lnTo>
                <a:lnTo>
                  <a:pt x="2807" y="2402"/>
                </a:lnTo>
                <a:lnTo>
                  <a:pt x="2822" y="2371"/>
                </a:lnTo>
                <a:lnTo>
                  <a:pt x="2832" y="2339"/>
                </a:lnTo>
                <a:lnTo>
                  <a:pt x="2836" y="2306"/>
                </a:lnTo>
                <a:lnTo>
                  <a:pt x="2832" y="2272"/>
                </a:lnTo>
                <a:lnTo>
                  <a:pt x="2823" y="2240"/>
                </a:lnTo>
                <a:lnTo>
                  <a:pt x="2807" y="2209"/>
                </a:lnTo>
                <a:lnTo>
                  <a:pt x="2785" y="2180"/>
                </a:lnTo>
                <a:lnTo>
                  <a:pt x="2759" y="2154"/>
                </a:lnTo>
                <a:lnTo>
                  <a:pt x="2728" y="2129"/>
                </a:lnTo>
                <a:lnTo>
                  <a:pt x="2693" y="2108"/>
                </a:lnTo>
                <a:lnTo>
                  <a:pt x="2654" y="2089"/>
                </a:lnTo>
                <a:lnTo>
                  <a:pt x="2612" y="2075"/>
                </a:lnTo>
                <a:lnTo>
                  <a:pt x="2567" y="2064"/>
                </a:lnTo>
                <a:lnTo>
                  <a:pt x="2520" y="2057"/>
                </a:lnTo>
                <a:lnTo>
                  <a:pt x="2472" y="2055"/>
                </a:lnTo>
                <a:close/>
                <a:moveTo>
                  <a:pt x="2835" y="225"/>
                </a:moveTo>
                <a:lnTo>
                  <a:pt x="1107" y="774"/>
                </a:lnTo>
                <a:lnTo>
                  <a:pt x="1107" y="1220"/>
                </a:lnTo>
                <a:lnTo>
                  <a:pt x="2835" y="671"/>
                </a:lnTo>
                <a:lnTo>
                  <a:pt x="2835" y="225"/>
                </a:lnTo>
                <a:close/>
                <a:moveTo>
                  <a:pt x="2923" y="0"/>
                </a:moveTo>
                <a:lnTo>
                  <a:pt x="2945" y="1"/>
                </a:lnTo>
                <a:lnTo>
                  <a:pt x="2967" y="7"/>
                </a:lnTo>
                <a:lnTo>
                  <a:pt x="2986" y="18"/>
                </a:lnTo>
                <a:lnTo>
                  <a:pt x="3002" y="34"/>
                </a:lnTo>
                <a:lnTo>
                  <a:pt x="3015" y="52"/>
                </a:lnTo>
                <a:lnTo>
                  <a:pt x="3022" y="73"/>
                </a:lnTo>
                <a:lnTo>
                  <a:pt x="3025" y="95"/>
                </a:lnTo>
                <a:lnTo>
                  <a:pt x="3025" y="2306"/>
                </a:lnTo>
                <a:lnTo>
                  <a:pt x="3022" y="2351"/>
                </a:lnTo>
                <a:lnTo>
                  <a:pt x="3014" y="2396"/>
                </a:lnTo>
                <a:lnTo>
                  <a:pt x="2999" y="2439"/>
                </a:lnTo>
                <a:lnTo>
                  <a:pt x="2981" y="2481"/>
                </a:lnTo>
                <a:lnTo>
                  <a:pt x="2957" y="2520"/>
                </a:lnTo>
                <a:lnTo>
                  <a:pt x="2927" y="2558"/>
                </a:lnTo>
                <a:lnTo>
                  <a:pt x="2892" y="2593"/>
                </a:lnTo>
                <a:lnTo>
                  <a:pt x="2853" y="2626"/>
                </a:lnTo>
                <a:lnTo>
                  <a:pt x="2807" y="2657"/>
                </a:lnTo>
                <a:lnTo>
                  <a:pt x="2757" y="2684"/>
                </a:lnTo>
                <a:lnTo>
                  <a:pt x="2705" y="2705"/>
                </a:lnTo>
                <a:lnTo>
                  <a:pt x="2649" y="2723"/>
                </a:lnTo>
                <a:lnTo>
                  <a:pt x="2592" y="2736"/>
                </a:lnTo>
                <a:lnTo>
                  <a:pt x="2532" y="2743"/>
                </a:lnTo>
                <a:lnTo>
                  <a:pt x="2471" y="2746"/>
                </a:lnTo>
                <a:lnTo>
                  <a:pt x="2410" y="2743"/>
                </a:lnTo>
                <a:lnTo>
                  <a:pt x="2351" y="2736"/>
                </a:lnTo>
                <a:lnTo>
                  <a:pt x="2294" y="2723"/>
                </a:lnTo>
                <a:lnTo>
                  <a:pt x="2238" y="2705"/>
                </a:lnTo>
                <a:lnTo>
                  <a:pt x="2186" y="2684"/>
                </a:lnTo>
                <a:lnTo>
                  <a:pt x="2136" y="2657"/>
                </a:lnTo>
                <a:lnTo>
                  <a:pt x="2090" y="2626"/>
                </a:lnTo>
                <a:lnTo>
                  <a:pt x="2050" y="2593"/>
                </a:lnTo>
                <a:lnTo>
                  <a:pt x="2016" y="2558"/>
                </a:lnTo>
                <a:lnTo>
                  <a:pt x="1986" y="2520"/>
                </a:lnTo>
                <a:lnTo>
                  <a:pt x="1962" y="2481"/>
                </a:lnTo>
                <a:lnTo>
                  <a:pt x="1943" y="2439"/>
                </a:lnTo>
                <a:lnTo>
                  <a:pt x="1929" y="2396"/>
                </a:lnTo>
                <a:lnTo>
                  <a:pt x="1921" y="2351"/>
                </a:lnTo>
                <a:lnTo>
                  <a:pt x="1918" y="2306"/>
                </a:lnTo>
                <a:lnTo>
                  <a:pt x="1921" y="2260"/>
                </a:lnTo>
                <a:lnTo>
                  <a:pt x="1929" y="2215"/>
                </a:lnTo>
                <a:lnTo>
                  <a:pt x="1943" y="2172"/>
                </a:lnTo>
                <a:lnTo>
                  <a:pt x="1962" y="2130"/>
                </a:lnTo>
                <a:lnTo>
                  <a:pt x="1986" y="2090"/>
                </a:lnTo>
                <a:lnTo>
                  <a:pt x="2016" y="2054"/>
                </a:lnTo>
                <a:lnTo>
                  <a:pt x="2050" y="2018"/>
                </a:lnTo>
                <a:lnTo>
                  <a:pt x="2090" y="1985"/>
                </a:lnTo>
                <a:lnTo>
                  <a:pt x="2130" y="1958"/>
                </a:lnTo>
                <a:lnTo>
                  <a:pt x="2173" y="1933"/>
                </a:lnTo>
                <a:lnTo>
                  <a:pt x="2218" y="1913"/>
                </a:lnTo>
                <a:lnTo>
                  <a:pt x="2265" y="1896"/>
                </a:lnTo>
                <a:lnTo>
                  <a:pt x="2315" y="1882"/>
                </a:lnTo>
                <a:lnTo>
                  <a:pt x="2366" y="1873"/>
                </a:lnTo>
                <a:lnTo>
                  <a:pt x="2418" y="1867"/>
                </a:lnTo>
                <a:lnTo>
                  <a:pt x="2471" y="1865"/>
                </a:lnTo>
                <a:lnTo>
                  <a:pt x="2528" y="1867"/>
                </a:lnTo>
                <a:lnTo>
                  <a:pt x="2584" y="1874"/>
                </a:lnTo>
                <a:lnTo>
                  <a:pt x="2640" y="1885"/>
                </a:lnTo>
                <a:lnTo>
                  <a:pt x="2693" y="1901"/>
                </a:lnTo>
                <a:lnTo>
                  <a:pt x="2742" y="1921"/>
                </a:lnTo>
                <a:lnTo>
                  <a:pt x="2790" y="1944"/>
                </a:lnTo>
                <a:lnTo>
                  <a:pt x="2835" y="1972"/>
                </a:lnTo>
                <a:lnTo>
                  <a:pt x="2835" y="870"/>
                </a:lnTo>
                <a:lnTo>
                  <a:pt x="1107" y="1421"/>
                </a:lnTo>
                <a:lnTo>
                  <a:pt x="1107" y="2919"/>
                </a:lnTo>
                <a:lnTo>
                  <a:pt x="1104" y="2965"/>
                </a:lnTo>
                <a:lnTo>
                  <a:pt x="1096" y="3009"/>
                </a:lnTo>
                <a:lnTo>
                  <a:pt x="1082" y="3051"/>
                </a:lnTo>
                <a:lnTo>
                  <a:pt x="1062" y="3093"/>
                </a:lnTo>
                <a:lnTo>
                  <a:pt x="1038" y="3133"/>
                </a:lnTo>
                <a:lnTo>
                  <a:pt x="1008" y="3171"/>
                </a:lnTo>
                <a:lnTo>
                  <a:pt x="975" y="3206"/>
                </a:lnTo>
                <a:lnTo>
                  <a:pt x="935" y="3239"/>
                </a:lnTo>
                <a:lnTo>
                  <a:pt x="889" y="3270"/>
                </a:lnTo>
                <a:lnTo>
                  <a:pt x="839" y="3297"/>
                </a:lnTo>
                <a:lnTo>
                  <a:pt x="787" y="3319"/>
                </a:lnTo>
                <a:lnTo>
                  <a:pt x="731" y="3336"/>
                </a:lnTo>
                <a:lnTo>
                  <a:pt x="674" y="3349"/>
                </a:lnTo>
                <a:lnTo>
                  <a:pt x="615" y="3357"/>
                </a:lnTo>
                <a:lnTo>
                  <a:pt x="554" y="3359"/>
                </a:lnTo>
                <a:lnTo>
                  <a:pt x="492" y="3357"/>
                </a:lnTo>
                <a:lnTo>
                  <a:pt x="433" y="3349"/>
                </a:lnTo>
                <a:lnTo>
                  <a:pt x="375" y="3336"/>
                </a:lnTo>
                <a:lnTo>
                  <a:pt x="320" y="3319"/>
                </a:lnTo>
                <a:lnTo>
                  <a:pt x="268" y="3297"/>
                </a:lnTo>
                <a:lnTo>
                  <a:pt x="218" y="3270"/>
                </a:lnTo>
                <a:lnTo>
                  <a:pt x="172" y="3239"/>
                </a:lnTo>
                <a:lnTo>
                  <a:pt x="133" y="3206"/>
                </a:lnTo>
                <a:lnTo>
                  <a:pt x="98" y="3171"/>
                </a:lnTo>
                <a:lnTo>
                  <a:pt x="68" y="3133"/>
                </a:lnTo>
                <a:lnTo>
                  <a:pt x="44" y="3093"/>
                </a:lnTo>
                <a:lnTo>
                  <a:pt x="24" y="3051"/>
                </a:lnTo>
                <a:lnTo>
                  <a:pt x="11" y="3009"/>
                </a:lnTo>
                <a:lnTo>
                  <a:pt x="2" y="2965"/>
                </a:lnTo>
                <a:lnTo>
                  <a:pt x="0" y="2919"/>
                </a:lnTo>
                <a:lnTo>
                  <a:pt x="0" y="2919"/>
                </a:lnTo>
                <a:lnTo>
                  <a:pt x="2" y="2873"/>
                </a:lnTo>
                <a:lnTo>
                  <a:pt x="11" y="2829"/>
                </a:lnTo>
                <a:lnTo>
                  <a:pt x="24" y="2785"/>
                </a:lnTo>
                <a:lnTo>
                  <a:pt x="44" y="2744"/>
                </a:lnTo>
                <a:lnTo>
                  <a:pt x="68" y="2704"/>
                </a:lnTo>
                <a:lnTo>
                  <a:pt x="98" y="2666"/>
                </a:lnTo>
                <a:lnTo>
                  <a:pt x="133" y="2631"/>
                </a:lnTo>
                <a:lnTo>
                  <a:pt x="172" y="2598"/>
                </a:lnTo>
                <a:lnTo>
                  <a:pt x="212" y="2570"/>
                </a:lnTo>
                <a:lnTo>
                  <a:pt x="255" y="2547"/>
                </a:lnTo>
                <a:lnTo>
                  <a:pt x="301" y="2527"/>
                </a:lnTo>
                <a:lnTo>
                  <a:pt x="348" y="2509"/>
                </a:lnTo>
                <a:lnTo>
                  <a:pt x="398" y="2496"/>
                </a:lnTo>
                <a:lnTo>
                  <a:pt x="449" y="2486"/>
                </a:lnTo>
                <a:lnTo>
                  <a:pt x="501" y="2480"/>
                </a:lnTo>
                <a:lnTo>
                  <a:pt x="554" y="2478"/>
                </a:lnTo>
                <a:lnTo>
                  <a:pt x="611" y="2481"/>
                </a:lnTo>
                <a:lnTo>
                  <a:pt x="667" y="2487"/>
                </a:lnTo>
                <a:lnTo>
                  <a:pt x="722" y="2498"/>
                </a:lnTo>
                <a:lnTo>
                  <a:pt x="775" y="2514"/>
                </a:lnTo>
                <a:lnTo>
                  <a:pt x="825" y="2534"/>
                </a:lnTo>
                <a:lnTo>
                  <a:pt x="873" y="2558"/>
                </a:lnTo>
                <a:lnTo>
                  <a:pt x="918" y="2586"/>
                </a:lnTo>
                <a:lnTo>
                  <a:pt x="918" y="706"/>
                </a:lnTo>
                <a:lnTo>
                  <a:pt x="920" y="685"/>
                </a:lnTo>
                <a:lnTo>
                  <a:pt x="926" y="666"/>
                </a:lnTo>
                <a:lnTo>
                  <a:pt x="936" y="650"/>
                </a:lnTo>
                <a:lnTo>
                  <a:pt x="949" y="634"/>
                </a:lnTo>
                <a:lnTo>
                  <a:pt x="965" y="623"/>
                </a:lnTo>
                <a:lnTo>
                  <a:pt x="984" y="615"/>
                </a:lnTo>
                <a:lnTo>
                  <a:pt x="2902" y="4"/>
                </a:lnTo>
                <a:lnTo>
                  <a:pt x="29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2" name="Freeform 80"/>
          <p:cNvSpPr>
            <a:spLocks noEditPoints="1"/>
          </p:cNvSpPr>
          <p:nvPr/>
        </p:nvSpPr>
        <p:spPr bwMode="auto">
          <a:xfrm>
            <a:off x="7428458" y="4115095"/>
            <a:ext cx="542925" cy="466725"/>
          </a:xfrm>
          <a:custGeom>
            <a:avLst/>
            <a:gdLst>
              <a:gd name="T0" fmla="*/ 1909 w 3425"/>
              <a:gd name="T1" fmla="*/ 866 h 2937"/>
              <a:gd name="T2" fmla="*/ 1877 w 3425"/>
              <a:gd name="T3" fmla="*/ 918 h 2937"/>
              <a:gd name="T4" fmla="*/ 1818 w 3425"/>
              <a:gd name="T5" fmla="*/ 940 h 2937"/>
              <a:gd name="T6" fmla="*/ 1496 w 3425"/>
              <a:gd name="T7" fmla="*/ 959 h 2937"/>
              <a:gd name="T8" fmla="*/ 1210 w 3425"/>
              <a:gd name="T9" fmla="*/ 1011 h 2937"/>
              <a:gd name="T10" fmla="*/ 961 w 3425"/>
              <a:gd name="T11" fmla="*/ 1095 h 2937"/>
              <a:gd name="T12" fmla="*/ 748 w 3425"/>
              <a:gd name="T13" fmla="*/ 1211 h 2937"/>
              <a:gd name="T14" fmla="*/ 572 w 3425"/>
              <a:gd name="T15" fmla="*/ 1362 h 2937"/>
              <a:gd name="T16" fmla="*/ 428 w 3425"/>
              <a:gd name="T17" fmla="*/ 1545 h 2937"/>
              <a:gd name="T18" fmla="*/ 316 w 3425"/>
              <a:gd name="T19" fmla="*/ 1772 h 2937"/>
              <a:gd name="T20" fmla="*/ 244 w 3425"/>
              <a:gd name="T21" fmla="*/ 2020 h 2937"/>
              <a:gd name="T22" fmla="*/ 206 w 3425"/>
              <a:gd name="T23" fmla="*/ 2270 h 2937"/>
              <a:gd name="T24" fmla="*/ 191 w 3425"/>
              <a:gd name="T25" fmla="*/ 2508 h 2937"/>
              <a:gd name="T26" fmla="*/ 381 w 3425"/>
              <a:gd name="T27" fmla="*/ 2262 h 2937"/>
              <a:gd name="T28" fmla="*/ 579 w 3425"/>
              <a:gd name="T29" fmla="*/ 2071 h 2937"/>
              <a:gd name="T30" fmla="*/ 787 w 3425"/>
              <a:gd name="T31" fmla="*/ 1929 h 2937"/>
              <a:gd name="T32" fmla="*/ 1031 w 3425"/>
              <a:gd name="T33" fmla="*/ 1827 h 2937"/>
              <a:gd name="T34" fmla="*/ 1302 w 3425"/>
              <a:gd name="T35" fmla="*/ 1771 h 2937"/>
              <a:gd name="T36" fmla="*/ 1599 w 3425"/>
              <a:gd name="T37" fmla="*/ 1751 h 2937"/>
              <a:gd name="T38" fmla="*/ 1837 w 3425"/>
              <a:gd name="T39" fmla="*/ 1751 h 2937"/>
              <a:gd name="T40" fmla="*/ 1884 w 3425"/>
              <a:gd name="T41" fmla="*/ 1777 h 2937"/>
              <a:gd name="T42" fmla="*/ 1911 w 3425"/>
              <a:gd name="T43" fmla="*/ 1826 h 2937"/>
              <a:gd name="T44" fmla="*/ 3181 w 3425"/>
              <a:gd name="T45" fmla="*/ 1342 h 2937"/>
              <a:gd name="T46" fmla="*/ 1840 w 3425"/>
              <a:gd name="T47" fmla="*/ 2 h 2937"/>
              <a:gd name="T48" fmla="*/ 3391 w 3425"/>
              <a:gd name="T49" fmla="*/ 1270 h 2937"/>
              <a:gd name="T50" fmla="*/ 3422 w 3425"/>
              <a:gd name="T51" fmla="*/ 1322 h 2937"/>
              <a:gd name="T52" fmla="*/ 3415 w 3425"/>
              <a:gd name="T53" fmla="*/ 1383 h 2937"/>
              <a:gd name="T54" fmla="*/ 1878 w 3425"/>
              <a:gd name="T55" fmla="*/ 2668 h 2937"/>
              <a:gd name="T56" fmla="*/ 1819 w 3425"/>
              <a:gd name="T57" fmla="*/ 2690 h 2937"/>
              <a:gd name="T58" fmla="*/ 1759 w 3425"/>
              <a:gd name="T59" fmla="*/ 2669 h 2937"/>
              <a:gd name="T60" fmla="*/ 1725 w 3425"/>
              <a:gd name="T61" fmla="*/ 2616 h 2937"/>
              <a:gd name="T62" fmla="*/ 1656 w 3425"/>
              <a:gd name="T63" fmla="*/ 1940 h 2937"/>
              <a:gd name="T64" fmla="*/ 1462 w 3425"/>
              <a:gd name="T65" fmla="*/ 1946 h 2937"/>
              <a:gd name="T66" fmla="*/ 1281 w 3425"/>
              <a:gd name="T67" fmla="*/ 1964 h 2937"/>
              <a:gd name="T68" fmla="*/ 1107 w 3425"/>
              <a:gd name="T69" fmla="*/ 2000 h 2937"/>
              <a:gd name="T70" fmla="*/ 941 w 3425"/>
              <a:gd name="T71" fmla="*/ 2063 h 2937"/>
              <a:gd name="T72" fmla="*/ 777 w 3425"/>
              <a:gd name="T73" fmla="*/ 2157 h 2937"/>
              <a:gd name="T74" fmla="*/ 616 w 3425"/>
              <a:gd name="T75" fmla="*/ 2290 h 2937"/>
              <a:gd name="T76" fmla="*/ 454 w 3425"/>
              <a:gd name="T77" fmla="*/ 2470 h 2937"/>
              <a:gd name="T78" fmla="*/ 290 w 3425"/>
              <a:gd name="T79" fmla="*/ 2703 h 2937"/>
              <a:gd name="T80" fmla="*/ 165 w 3425"/>
              <a:gd name="T81" fmla="*/ 2905 h 2937"/>
              <a:gd name="T82" fmla="*/ 115 w 3425"/>
              <a:gd name="T83" fmla="*/ 2935 h 2937"/>
              <a:gd name="T84" fmla="*/ 72 w 3425"/>
              <a:gd name="T85" fmla="*/ 2935 h 2937"/>
              <a:gd name="T86" fmla="*/ 20 w 3425"/>
              <a:gd name="T87" fmla="*/ 2900 h 2937"/>
              <a:gd name="T88" fmla="*/ 0 w 3425"/>
              <a:gd name="T89" fmla="*/ 2842 h 2937"/>
              <a:gd name="T90" fmla="*/ 0 w 3425"/>
              <a:gd name="T91" fmla="*/ 2627 h 2937"/>
              <a:gd name="T92" fmla="*/ 6 w 3425"/>
              <a:gd name="T93" fmla="*/ 2391 h 2937"/>
              <a:gd name="T94" fmla="*/ 31 w 3425"/>
              <a:gd name="T95" fmla="*/ 2135 h 2937"/>
              <a:gd name="T96" fmla="*/ 85 w 3425"/>
              <a:gd name="T97" fmla="*/ 1870 h 2937"/>
              <a:gd name="T98" fmla="*/ 180 w 3425"/>
              <a:gd name="T99" fmla="*/ 1608 h 2937"/>
              <a:gd name="T100" fmla="*/ 313 w 3425"/>
              <a:gd name="T101" fmla="*/ 1378 h 2937"/>
              <a:gd name="T102" fmla="*/ 479 w 3425"/>
              <a:gd name="T103" fmla="*/ 1187 h 2937"/>
              <a:gd name="T104" fmla="*/ 682 w 3425"/>
              <a:gd name="T105" fmla="*/ 1031 h 2937"/>
              <a:gd name="T106" fmla="*/ 919 w 3425"/>
              <a:gd name="T107" fmla="*/ 909 h 2937"/>
              <a:gd name="T108" fmla="*/ 1192 w 3425"/>
              <a:gd name="T109" fmla="*/ 821 h 2937"/>
              <a:gd name="T110" fmla="*/ 1499 w 3425"/>
              <a:gd name="T111" fmla="*/ 768 h 2937"/>
              <a:gd name="T112" fmla="*/ 1723 w 3425"/>
              <a:gd name="T113" fmla="*/ 95 h 2937"/>
              <a:gd name="T114" fmla="*/ 1744 w 3425"/>
              <a:gd name="T115" fmla="*/ 36 h 2937"/>
              <a:gd name="T116" fmla="*/ 1798 w 3425"/>
              <a:gd name="T117" fmla="*/ 2 h 29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25" h="2937">
                <a:moveTo>
                  <a:pt x="1912" y="296"/>
                </a:moveTo>
                <a:lnTo>
                  <a:pt x="1912" y="845"/>
                </a:lnTo>
                <a:lnTo>
                  <a:pt x="1909" y="866"/>
                </a:lnTo>
                <a:lnTo>
                  <a:pt x="1902" y="887"/>
                </a:lnTo>
                <a:lnTo>
                  <a:pt x="1892" y="903"/>
                </a:lnTo>
                <a:lnTo>
                  <a:pt x="1877" y="918"/>
                </a:lnTo>
                <a:lnTo>
                  <a:pt x="1859" y="929"/>
                </a:lnTo>
                <a:lnTo>
                  <a:pt x="1840" y="937"/>
                </a:lnTo>
                <a:lnTo>
                  <a:pt x="1818" y="940"/>
                </a:lnTo>
                <a:lnTo>
                  <a:pt x="1707" y="943"/>
                </a:lnTo>
                <a:lnTo>
                  <a:pt x="1599" y="949"/>
                </a:lnTo>
                <a:lnTo>
                  <a:pt x="1496" y="959"/>
                </a:lnTo>
                <a:lnTo>
                  <a:pt x="1396" y="972"/>
                </a:lnTo>
                <a:lnTo>
                  <a:pt x="1301" y="990"/>
                </a:lnTo>
                <a:lnTo>
                  <a:pt x="1210" y="1011"/>
                </a:lnTo>
                <a:lnTo>
                  <a:pt x="1124" y="1034"/>
                </a:lnTo>
                <a:lnTo>
                  <a:pt x="1040" y="1063"/>
                </a:lnTo>
                <a:lnTo>
                  <a:pt x="961" y="1095"/>
                </a:lnTo>
                <a:lnTo>
                  <a:pt x="887" y="1130"/>
                </a:lnTo>
                <a:lnTo>
                  <a:pt x="816" y="1169"/>
                </a:lnTo>
                <a:lnTo>
                  <a:pt x="748" y="1211"/>
                </a:lnTo>
                <a:lnTo>
                  <a:pt x="686" y="1258"/>
                </a:lnTo>
                <a:lnTo>
                  <a:pt x="627" y="1308"/>
                </a:lnTo>
                <a:lnTo>
                  <a:pt x="572" y="1362"/>
                </a:lnTo>
                <a:lnTo>
                  <a:pt x="520" y="1419"/>
                </a:lnTo>
                <a:lnTo>
                  <a:pt x="472" y="1481"/>
                </a:lnTo>
                <a:lnTo>
                  <a:pt x="428" y="1545"/>
                </a:lnTo>
                <a:lnTo>
                  <a:pt x="389" y="1614"/>
                </a:lnTo>
                <a:lnTo>
                  <a:pt x="350" y="1692"/>
                </a:lnTo>
                <a:lnTo>
                  <a:pt x="316" y="1772"/>
                </a:lnTo>
                <a:lnTo>
                  <a:pt x="288" y="1854"/>
                </a:lnTo>
                <a:lnTo>
                  <a:pt x="264" y="1937"/>
                </a:lnTo>
                <a:lnTo>
                  <a:pt x="244" y="2020"/>
                </a:lnTo>
                <a:lnTo>
                  <a:pt x="229" y="2104"/>
                </a:lnTo>
                <a:lnTo>
                  <a:pt x="216" y="2187"/>
                </a:lnTo>
                <a:lnTo>
                  <a:pt x="206" y="2270"/>
                </a:lnTo>
                <a:lnTo>
                  <a:pt x="200" y="2351"/>
                </a:lnTo>
                <a:lnTo>
                  <a:pt x="194" y="2431"/>
                </a:lnTo>
                <a:lnTo>
                  <a:pt x="191" y="2508"/>
                </a:lnTo>
                <a:lnTo>
                  <a:pt x="255" y="2419"/>
                </a:lnTo>
                <a:lnTo>
                  <a:pt x="318" y="2337"/>
                </a:lnTo>
                <a:lnTo>
                  <a:pt x="381" y="2262"/>
                </a:lnTo>
                <a:lnTo>
                  <a:pt x="446" y="2193"/>
                </a:lnTo>
                <a:lnTo>
                  <a:pt x="512" y="2129"/>
                </a:lnTo>
                <a:lnTo>
                  <a:pt x="579" y="2071"/>
                </a:lnTo>
                <a:lnTo>
                  <a:pt x="647" y="2019"/>
                </a:lnTo>
                <a:lnTo>
                  <a:pt x="716" y="1972"/>
                </a:lnTo>
                <a:lnTo>
                  <a:pt x="787" y="1929"/>
                </a:lnTo>
                <a:lnTo>
                  <a:pt x="860" y="1893"/>
                </a:lnTo>
                <a:lnTo>
                  <a:pt x="945" y="1857"/>
                </a:lnTo>
                <a:lnTo>
                  <a:pt x="1031" y="1827"/>
                </a:lnTo>
                <a:lnTo>
                  <a:pt x="1119" y="1803"/>
                </a:lnTo>
                <a:lnTo>
                  <a:pt x="1210" y="1786"/>
                </a:lnTo>
                <a:lnTo>
                  <a:pt x="1302" y="1771"/>
                </a:lnTo>
                <a:lnTo>
                  <a:pt x="1398" y="1762"/>
                </a:lnTo>
                <a:lnTo>
                  <a:pt x="1497" y="1756"/>
                </a:lnTo>
                <a:lnTo>
                  <a:pt x="1599" y="1751"/>
                </a:lnTo>
                <a:lnTo>
                  <a:pt x="1706" y="1750"/>
                </a:lnTo>
                <a:lnTo>
                  <a:pt x="1818" y="1749"/>
                </a:lnTo>
                <a:lnTo>
                  <a:pt x="1837" y="1751"/>
                </a:lnTo>
                <a:lnTo>
                  <a:pt x="1854" y="1758"/>
                </a:lnTo>
                <a:lnTo>
                  <a:pt x="1870" y="1766"/>
                </a:lnTo>
                <a:lnTo>
                  <a:pt x="1884" y="1777"/>
                </a:lnTo>
                <a:lnTo>
                  <a:pt x="1897" y="1792"/>
                </a:lnTo>
                <a:lnTo>
                  <a:pt x="1905" y="1809"/>
                </a:lnTo>
                <a:lnTo>
                  <a:pt x="1911" y="1826"/>
                </a:lnTo>
                <a:lnTo>
                  <a:pt x="1912" y="1845"/>
                </a:lnTo>
                <a:lnTo>
                  <a:pt x="1912" y="2393"/>
                </a:lnTo>
                <a:lnTo>
                  <a:pt x="3181" y="1342"/>
                </a:lnTo>
                <a:lnTo>
                  <a:pt x="1912" y="296"/>
                </a:lnTo>
                <a:close/>
                <a:moveTo>
                  <a:pt x="1819" y="0"/>
                </a:moveTo>
                <a:lnTo>
                  <a:pt x="1840" y="2"/>
                </a:lnTo>
                <a:lnTo>
                  <a:pt x="1859" y="10"/>
                </a:lnTo>
                <a:lnTo>
                  <a:pt x="1878" y="21"/>
                </a:lnTo>
                <a:lnTo>
                  <a:pt x="3391" y="1270"/>
                </a:lnTo>
                <a:lnTo>
                  <a:pt x="3405" y="1284"/>
                </a:lnTo>
                <a:lnTo>
                  <a:pt x="3415" y="1302"/>
                </a:lnTo>
                <a:lnTo>
                  <a:pt x="3422" y="1322"/>
                </a:lnTo>
                <a:lnTo>
                  <a:pt x="3425" y="1342"/>
                </a:lnTo>
                <a:lnTo>
                  <a:pt x="3422" y="1363"/>
                </a:lnTo>
                <a:lnTo>
                  <a:pt x="3415" y="1383"/>
                </a:lnTo>
                <a:lnTo>
                  <a:pt x="3405" y="1401"/>
                </a:lnTo>
                <a:lnTo>
                  <a:pt x="3391" y="1416"/>
                </a:lnTo>
                <a:lnTo>
                  <a:pt x="1878" y="2668"/>
                </a:lnTo>
                <a:lnTo>
                  <a:pt x="1861" y="2680"/>
                </a:lnTo>
                <a:lnTo>
                  <a:pt x="1840" y="2687"/>
                </a:lnTo>
                <a:lnTo>
                  <a:pt x="1819" y="2690"/>
                </a:lnTo>
                <a:lnTo>
                  <a:pt x="1798" y="2688"/>
                </a:lnTo>
                <a:lnTo>
                  <a:pt x="1777" y="2681"/>
                </a:lnTo>
                <a:lnTo>
                  <a:pt x="1759" y="2669"/>
                </a:lnTo>
                <a:lnTo>
                  <a:pt x="1743" y="2655"/>
                </a:lnTo>
                <a:lnTo>
                  <a:pt x="1733" y="2637"/>
                </a:lnTo>
                <a:lnTo>
                  <a:pt x="1725" y="2616"/>
                </a:lnTo>
                <a:lnTo>
                  <a:pt x="1722" y="2595"/>
                </a:lnTo>
                <a:lnTo>
                  <a:pt x="1722" y="1940"/>
                </a:lnTo>
                <a:lnTo>
                  <a:pt x="1656" y="1940"/>
                </a:lnTo>
                <a:lnTo>
                  <a:pt x="1590" y="1941"/>
                </a:lnTo>
                <a:lnTo>
                  <a:pt x="1526" y="1943"/>
                </a:lnTo>
                <a:lnTo>
                  <a:pt x="1462" y="1946"/>
                </a:lnTo>
                <a:lnTo>
                  <a:pt x="1401" y="1950"/>
                </a:lnTo>
                <a:lnTo>
                  <a:pt x="1340" y="1956"/>
                </a:lnTo>
                <a:lnTo>
                  <a:pt x="1281" y="1964"/>
                </a:lnTo>
                <a:lnTo>
                  <a:pt x="1222" y="1973"/>
                </a:lnTo>
                <a:lnTo>
                  <a:pt x="1164" y="1986"/>
                </a:lnTo>
                <a:lnTo>
                  <a:pt x="1107" y="2000"/>
                </a:lnTo>
                <a:lnTo>
                  <a:pt x="1051" y="2018"/>
                </a:lnTo>
                <a:lnTo>
                  <a:pt x="996" y="2039"/>
                </a:lnTo>
                <a:lnTo>
                  <a:pt x="941" y="2063"/>
                </a:lnTo>
                <a:lnTo>
                  <a:pt x="886" y="2091"/>
                </a:lnTo>
                <a:lnTo>
                  <a:pt x="832" y="2122"/>
                </a:lnTo>
                <a:lnTo>
                  <a:pt x="777" y="2157"/>
                </a:lnTo>
                <a:lnTo>
                  <a:pt x="723" y="2197"/>
                </a:lnTo>
                <a:lnTo>
                  <a:pt x="669" y="2242"/>
                </a:lnTo>
                <a:lnTo>
                  <a:pt x="616" y="2290"/>
                </a:lnTo>
                <a:lnTo>
                  <a:pt x="562" y="2346"/>
                </a:lnTo>
                <a:lnTo>
                  <a:pt x="508" y="2405"/>
                </a:lnTo>
                <a:lnTo>
                  <a:pt x="454" y="2470"/>
                </a:lnTo>
                <a:lnTo>
                  <a:pt x="400" y="2541"/>
                </a:lnTo>
                <a:lnTo>
                  <a:pt x="345" y="2618"/>
                </a:lnTo>
                <a:lnTo>
                  <a:pt x="290" y="2703"/>
                </a:lnTo>
                <a:lnTo>
                  <a:pt x="234" y="2792"/>
                </a:lnTo>
                <a:lnTo>
                  <a:pt x="178" y="2890"/>
                </a:lnTo>
                <a:lnTo>
                  <a:pt x="165" y="2905"/>
                </a:lnTo>
                <a:lnTo>
                  <a:pt x="151" y="2919"/>
                </a:lnTo>
                <a:lnTo>
                  <a:pt x="134" y="2929"/>
                </a:lnTo>
                <a:lnTo>
                  <a:pt x="115" y="2935"/>
                </a:lnTo>
                <a:lnTo>
                  <a:pt x="96" y="2937"/>
                </a:lnTo>
                <a:lnTo>
                  <a:pt x="83" y="2937"/>
                </a:lnTo>
                <a:lnTo>
                  <a:pt x="72" y="2935"/>
                </a:lnTo>
                <a:lnTo>
                  <a:pt x="51" y="2926"/>
                </a:lnTo>
                <a:lnTo>
                  <a:pt x="34" y="2915"/>
                </a:lnTo>
                <a:lnTo>
                  <a:pt x="20" y="2900"/>
                </a:lnTo>
                <a:lnTo>
                  <a:pt x="9" y="2883"/>
                </a:lnTo>
                <a:lnTo>
                  <a:pt x="3" y="2863"/>
                </a:lnTo>
                <a:lnTo>
                  <a:pt x="0" y="2842"/>
                </a:lnTo>
                <a:lnTo>
                  <a:pt x="0" y="2766"/>
                </a:lnTo>
                <a:lnTo>
                  <a:pt x="0" y="2698"/>
                </a:lnTo>
                <a:lnTo>
                  <a:pt x="0" y="2627"/>
                </a:lnTo>
                <a:lnTo>
                  <a:pt x="1" y="2552"/>
                </a:lnTo>
                <a:lnTo>
                  <a:pt x="3" y="2473"/>
                </a:lnTo>
                <a:lnTo>
                  <a:pt x="6" y="2391"/>
                </a:lnTo>
                <a:lnTo>
                  <a:pt x="12" y="2308"/>
                </a:lnTo>
                <a:lnTo>
                  <a:pt x="21" y="2222"/>
                </a:lnTo>
                <a:lnTo>
                  <a:pt x="31" y="2135"/>
                </a:lnTo>
                <a:lnTo>
                  <a:pt x="46" y="2047"/>
                </a:lnTo>
                <a:lnTo>
                  <a:pt x="63" y="1959"/>
                </a:lnTo>
                <a:lnTo>
                  <a:pt x="85" y="1870"/>
                </a:lnTo>
                <a:lnTo>
                  <a:pt x="112" y="1782"/>
                </a:lnTo>
                <a:lnTo>
                  <a:pt x="143" y="1694"/>
                </a:lnTo>
                <a:lnTo>
                  <a:pt x="180" y="1608"/>
                </a:lnTo>
                <a:lnTo>
                  <a:pt x="222" y="1524"/>
                </a:lnTo>
                <a:lnTo>
                  <a:pt x="266" y="1449"/>
                </a:lnTo>
                <a:lnTo>
                  <a:pt x="313" y="1378"/>
                </a:lnTo>
                <a:lnTo>
                  <a:pt x="365" y="1310"/>
                </a:lnTo>
                <a:lnTo>
                  <a:pt x="420" y="1247"/>
                </a:lnTo>
                <a:lnTo>
                  <a:pt x="479" y="1187"/>
                </a:lnTo>
                <a:lnTo>
                  <a:pt x="543" y="1131"/>
                </a:lnTo>
                <a:lnTo>
                  <a:pt x="610" y="1079"/>
                </a:lnTo>
                <a:lnTo>
                  <a:pt x="682" y="1031"/>
                </a:lnTo>
                <a:lnTo>
                  <a:pt x="757" y="987"/>
                </a:lnTo>
                <a:lnTo>
                  <a:pt x="836" y="946"/>
                </a:lnTo>
                <a:lnTo>
                  <a:pt x="919" y="909"/>
                </a:lnTo>
                <a:lnTo>
                  <a:pt x="1006" y="876"/>
                </a:lnTo>
                <a:lnTo>
                  <a:pt x="1097" y="847"/>
                </a:lnTo>
                <a:lnTo>
                  <a:pt x="1192" y="821"/>
                </a:lnTo>
                <a:lnTo>
                  <a:pt x="1290" y="799"/>
                </a:lnTo>
                <a:lnTo>
                  <a:pt x="1393" y="782"/>
                </a:lnTo>
                <a:lnTo>
                  <a:pt x="1499" y="768"/>
                </a:lnTo>
                <a:lnTo>
                  <a:pt x="1609" y="759"/>
                </a:lnTo>
                <a:lnTo>
                  <a:pt x="1723" y="752"/>
                </a:lnTo>
                <a:lnTo>
                  <a:pt x="1723" y="95"/>
                </a:lnTo>
                <a:lnTo>
                  <a:pt x="1725" y="73"/>
                </a:lnTo>
                <a:lnTo>
                  <a:pt x="1733" y="53"/>
                </a:lnTo>
                <a:lnTo>
                  <a:pt x="1744" y="36"/>
                </a:lnTo>
                <a:lnTo>
                  <a:pt x="1759" y="20"/>
                </a:lnTo>
                <a:lnTo>
                  <a:pt x="1777" y="8"/>
                </a:lnTo>
                <a:lnTo>
                  <a:pt x="1798" y="2"/>
                </a:lnTo>
                <a:lnTo>
                  <a:pt x="181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3" name="Freeform 85"/>
          <p:cNvSpPr>
            <a:spLocks/>
          </p:cNvSpPr>
          <p:nvPr/>
        </p:nvSpPr>
        <p:spPr bwMode="auto">
          <a:xfrm>
            <a:off x="5797747" y="4097740"/>
            <a:ext cx="280987" cy="533400"/>
          </a:xfrm>
          <a:custGeom>
            <a:avLst/>
            <a:gdLst>
              <a:gd name="T0" fmla="*/ 84 w 1767"/>
              <a:gd name="T1" fmla="*/ 0 h 3358"/>
              <a:gd name="T2" fmla="*/ 105 w 1767"/>
              <a:gd name="T3" fmla="*/ 0 h 3358"/>
              <a:gd name="T4" fmla="*/ 125 w 1767"/>
              <a:gd name="T5" fmla="*/ 4 h 3358"/>
              <a:gd name="T6" fmla="*/ 144 w 1767"/>
              <a:gd name="T7" fmla="*/ 13 h 3358"/>
              <a:gd name="T8" fmla="*/ 162 w 1767"/>
              <a:gd name="T9" fmla="*/ 28 h 3358"/>
              <a:gd name="T10" fmla="*/ 1739 w 1767"/>
              <a:gd name="T11" fmla="*/ 1612 h 3358"/>
              <a:gd name="T12" fmla="*/ 1754 w 1767"/>
              <a:gd name="T13" fmla="*/ 1629 h 3358"/>
              <a:gd name="T14" fmla="*/ 1762 w 1767"/>
              <a:gd name="T15" fmla="*/ 1648 h 3358"/>
              <a:gd name="T16" fmla="*/ 1767 w 1767"/>
              <a:gd name="T17" fmla="*/ 1669 h 3358"/>
              <a:gd name="T18" fmla="*/ 1767 w 1767"/>
              <a:gd name="T19" fmla="*/ 1689 h 3358"/>
              <a:gd name="T20" fmla="*/ 1762 w 1767"/>
              <a:gd name="T21" fmla="*/ 1710 h 3358"/>
              <a:gd name="T22" fmla="*/ 1753 w 1767"/>
              <a:gd name="T23" fmla="*/ 1729 h 3358"/>
              <a:gd name="T24" fmla="*/ 1739 w 1767"/>
              <a:gd name="T25" fmla="*/ 1745 h 3358"/>
              <a:gd name="T26" fmla="*/ 161 w 1767"/>
              <a:gd name="T27" fmla="*/ 3330 h 3358"/>
              <a:gd name="T28" fmla="*/ 146 w 1767"/>
              <a:gd name="T29" fmla="*/ 3342 h 3358"/>
              <a:gd name="T30" fmla="*/ 129 w 1767"/>
              <a:gd name="T31" fmla="*/ 3352 h 3358"/>
              <a:gd name="T32" fmla="*/ 112 w 1767"/>
              <a:gd name="T33" fmla="*/ 3357 h 3358"/>
              <a:gd name="T34" fmla="*/ 95 w 1767"/>
              <a:gd name="T35" fmla="*/ 3358 h 3358"/>
              <a:gd name="T36" fmla="*/ 76 w 1767"/>
              <a:gd name="T37" fmla="*/ 3357 h 3358"/>
              <a:gd name="T38" fmla="*/ 59 w 1767"/>
              <a:gd name="T39" fmla="*/ 3351 h 3358"/>
              <a:gd name="T40" fmla="*/ 43 w 1767"/>
              <a:gd name="T41" fmla="*/ 3342 h 3358"/>
              <a:gd name="T42" fmla="*/ 27 w 1767"/>
              <a:gd name="T43" fmla="*/ 3330 h 3358"/>
              <a:gd name="T44" fmla="*/ 14 w 1767"/>
              <a:gd name="T45" fmla="*/ 3313 h 3358"/>
              <a:gd name="T46" fmla="*/ 5 w 1767"/>
              <a:gd name="T47" fmla="*/ 3293 h 3358"/>
              <a:gd name="T48" fmla="*/ 0 w 1767"/>
              <a:gd name="T49" fmla="*/ 3273 h 3358"/>
              <a:gd name="T50" fmla="*/ 0 w 1767"/>
              <a:gd name="T51" fmla="*/ 3253 h 3358"/>
              <a:gd name="T52" fmla="*/ 5 w 1767"/>
              <a:gd name="T53" fmla="*/ 3232 h 3358"/>
              <a:gd name="T54" fmla="*/ 14 w 1767"/>
              <a:gd name="T55" fmla="*/ 3213 h 3358"/>
              <a:gd name="T56" fmla="*/ 27 w 1767"/>
              <a:gd name="T57" fmla="*/ 3195 h 3358"/>
              <a:gd name="T58" fmla="*/ 1539 w 1767"/>
              <a:gd name="T59" fmla="*/ 1679 h 3358"/>
              <a:gd name="T60" fmla="*/ 27 w 1767"/>
              <a:gd name="T61" fmla="*/ 161 h 3358"/>
              <a:gd name="T62" fmla="*/ 14 w 1767"/>
              <a:gd name="T63" fmla="*/ 144 h 3358"/>
              <a:gd name="T64" fmla="*/ 5 w 1767"/>
              <a:gd name="T65" fmla="*/ 126 h 3358"/>
              <a:gd name="T66" fmla="*/ 0 w 1767"/>
              <a:gd name="T67" fmla="*/ 105 h 3358"/>
              <a:gd name="T68" fmla="*/ 0 w 1767"/>
              <a:gd name="T69" fmla="*/ 84 h 3358"/>
              <a:gd name="T70" fmla="*/ 5 w 1767"/>
              <a:gd name="T71" fmla="*/ 63 h 3358"/>
              <a:gd name="T72" fmla="*/ 14 w 1767"/>
              <a:gd name="T73" fmla="*/ 45 h 3358"/>
              <a:gd name="T74" fmla="*/ 27 w 1767"/>
              <a:gd name="T75" fmla="*/ 28 h 3358"/>
              <a:gd name="T76" fmla="*/ 45 w 1767"/>
              <a:gd name="T77" fmla="*/ 13 h 3358"/>
              <a:gd name="T78" fmla="*/ 64 w 1767"/>
              <a:gd name="T79" fmla="*/ 4 h 3358"/>
              <a:gd name="T80" fmla="*/ 84 w 1767"/>
              <a:gd name="T81" fmla="*/ 0 h 3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7" h="3358">
                <a:moveTo>
                  <a:pt x="84" y="0"/>
                </a:moveTo>
                <a:lnTo>
                  <a:pt x="105" y="0"/>
                </a:lnTo>
                <a:lnTo>
                  <a:pt x="125" y="4"/>
                </a:lnTo>
                <a:lnTo>
                  <a:pt x="144" y="13"/>
                </a:lnTo>
                <a:lnTo>
                  <a:pt x="162" y="28"/>
                </a:lnTo>
                <a:lnTo>
                  <a:pt x="1739" y="1612"/>
                </a:lnTo>
                <a:lnTo>
                  <a:pt x="1754" y="1629"/>
                </a:lnTo>
                <a:lnTo>
                  <a:pt x="1762" y="1648"/>
                </a:lnTo>
                <a:lnTo>
                  <a:pt x="1767" y="1669"/>
                </a:lnTo>
                <a:lnTo>
                  <a:pt x="1767" y="1689"/>
                </a:lnTo>
                <a:lnTo>
                  <a:pt x="1762" y="1710"/>
                </a:lnTo>
                <a:lnTo>
                  <a:pt x="1753" y="1729"/>
                </a:lnTo>
                <a:lnTo>
                  <a:pt x="1739" y="1745"/>
                </a:lnTo>
                <a:lnTo>
                  <a:pt x="161" y="3330"/>
                </a:lnTo>
                <a:lnTo>
                  <a:pt x="146" y="3342"/>
                </a:lnTo>
                <a:lnTo>
                  <a:pt x="129" y="3352"/>
                </a:lnTo>
                <a:lnTo>
                  <a:pt x="112" y="3357"/>
                </a:lnTo>
                <a:lnTo>
                  <a:pt x="95" y="3358"/>
                </a:lnTo>
                <a:lnTo>
                  <a:pt x="76" y="3357"/>
                </a:lnTo>
                <a:lnTo>
                  <a:pt x="59" y="3351"/>
                </a:lnTo>
                <a:lnTo>
                  <a:pt x="43" y="3342"/>
                </a:lnTo>
                <a:lnTo>
                  <a:pt x="27" y="3330"/>
                </a:lnTo>
                <a:lnTo>
                  <a:pt x="14" y="3313"/>
                </a:lnTo>
                <a:lnTo>
                  <a:pt x="5" y="3293"/>
                </a:lnTo>
                <a:lnTo>
                  <a:pt x="0" y="3273"/>
                </a:lnTo>
                <a:lnTo>
                  <a:pt x="0" y="3253"/>
                </a:lnTo>
                <a:lnTo>
                  <a:pt x="5" y="3232"/>
                </a:lnTo>
                <a:lnTo>
                  <a:pt x="14" y="3213"/>
                </a:lnTo>
                <a:lnTo>
                  <a:pt x="27" y="3195"/>
                </a:lnTo>
                <a:lnTo>
                  <a:pt x="1539" y="1679"/>
                </a:lnTo>
                <a:lnTo>
                  <a:pt x="27" y="161"/>
                </a:lnTo>
                <a:lnTo>
                  <a:pt x="14" y="144"/>
                </a:lnTo>
                <a:lnTo>
                  <a:pt x="5" y="126"/>
                </a:lnTo>
                <a:lnTo>
                  <a:pt x="0" y="105"/>
                </a:lnTo>
                <a:lnTo>
                  <a:pt x="0" y="84"/>
                </a:lnTo>
                <a:lnTo>
                  <a:pt x="5" y="63"/>
                </a:lnTo>
                <a:lnTo>
                  <a:pt x="14" y="45"/>
                </a:lnTo>
                <a:lnTo>
                  <a:pt x="27" y="28"/>
                </a:lnTo>
                <a:lnTo>
                  <a:pt x="45" y="13"/>
                </a:lnTo>
                <a:lnTo>
                  <a:pt x="64" y="4"/>
                </a:lnTo>
                <a:lnTo>
                  <a:pt x="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64" name="Group 136"/>
          <p:cNvGrpSpPr/>
          <p:nvPr/>
        </p:nvGrpSpPr>
        <p:grpSpPr>
          <a:xfrm>
            <a:off x="3800678" y="5648656"/>
            <a:ext cx="403225" cy="538163"/>
            <a:chOff x="8193088" y="2697163"/>
            <a:chExt cx="403225" cy="538163"/>
          </a:xfrm>
          <a:solidFill>
            <a:srgbClr val="000000"/>
          </a:solidFill>
        </p:grpSpPr>
        <p:sp>
          <p:nvSpPr>
            <p:cNvPr id="2065" name="Freeform 90"/>
            <p:cNvSpPr>
              <a:spLocks noEditPoints="1"/>
            </p:cNvSpPr>
            <p:nvPr/>
          </p:nvSpPr>
          <p:spPr bwMode="auto">
            <a:xfrm>
              <a:off x="8193088" y="2697163"/>
              <a:ext cx="403225" cy="538163"/>
            </a:xfrm>
            <a:custGeom>
              <a:avLst/>
              <a:gdLst>
                <a:gd name="T0" fmla="*/ 193 w 2542"/>
                <a:gd name="T1" fmla="*/ 2890 h 3395"/>
                <a:gd name="T2" fmla="*/ 233 w 2542"/>
                <a:gd name="T3" fmla="*/ 3014 h 3395"/>
                <a:gd name="T4" fmla="*/ 311 w 2542"/>
                <a:gd name="T5" fmla="*/ 3115 h 3395"/>
                <a:gd name="T6" fmla="*/ 421 w 2542"/>
                <a:gd name="T7" fmla="*/ 3181 h 3395"/>
                <a:gd name="T8" fmla="*/ 551 w 2542"/>
                <a:gd name="T9" fmla="*/ 3206 h 3395"/>
                <a:gd name="T10" fmla="*/ 2081 w 2542"/>
                <a:gd name="T11" fmla="*/ 3194 h 3395"/>
                <a:gd name="T12" fmla="*/ 2197 w 2542"/>
                <a:gd name="T13" fmla="*/ 3141 h 3395"/>
                <a:gd name="T14" fmla="*/ 2287 w 2542"/>
                <a:gd name="T15" fmla="*/ 3051 h 3395"/>
                <a:gd name="T16" fmla="*/ 2341 w 2542"/>
                <a:gd name="T17" fmla="*/ 2934 h 3395"/>
                <a:gd name="T18" fmla="*/ 2351 w 2542"/>
                <a:gd name="T19" fmla="*/ 1670 h 3395"/>
                <a:gd name="T20" fmla="*/ 1352 w 2542"/>
                <a:gd name="T21" fmla="*/ 3 h 3395"/>
                <a:gd name="T22" fmla="*/ 1583 w 2542"/>
                <a:gd name="T23" fmla="*/ 49 h 3395"/>
                <a:gd name="T24" fmla="*/ 1794 w 2542"/>
                <a:gd name="T25" fmla="*/ 143 h 3395"/>
                <a:gd name="T26" fmla="*/ 1977 w 2542"/>
                <a:gd name="T27" fmla="*/ 278 h 3395"/>
                <a:gd name="T28" fmla="*/ 2125 w 2542"/>
                <a:gd name="T29" fmla="*/ 451 h 3395"/>
                <a:gd name="T30" fmla="*/ 2234 w 2542"/>
                <a:gd name="T31" fmla="*/ 652 h 3395"/>
                <a:gd name="T32" fmla="*/ 2296 w 2542"/>
                <a:gd name="T33" fmla="*/ 878 h 3395"/>
                <a:gd name="T34" fmla="*/ 2308 w 2542"/>
                <a:gd name="T35" fmla="*/ 1480 h 3395"/>
                <a:gd name="T36" fmla="*/ 2422 w 2542"/>
                <a:gd name="T37" fmla="*/ 1491 h 3395"/>
                <a:gd name="T38" fmla="*/ 2498 w 2542"/>
                <a:gd name="T39" fmla="*/ 1545 h 3395"/>
                <a:gd name="T40" fmla="*/ 2539 w 2542"/>
                <a:gd name="T41" fmla="*/ 1631 h 3395"/>
                <a:gd name="T42" fmla="*/ 2539 w 2542"/>
                <a:gd name="T43" fmla="*/ 2905 h 3395"/>
                <a:gd name="T44" fmla="*/ 2493 w 2542"/>
                <a:gd name="T45" fmla="*/ 3072 h 3395"/>
                <a:gd name="T46" fmla="*/ 2400 w 2542"/>
                <a:gd name="T47" fmla="*/ 3214 h 3395"/>
                <a:gd name="T48" fmla="*/ 2269 w 2542"/>
                <a:gd name="T49" fmla="*/ 3320 h 3395"/>
                <a:gd name="T50" fmla="*/ 2109 w 2542"/>
                <a:gd name="T51" fmla="*/ 3382 h 3395"/>
                <a:gd name="T52" fmla="*/ 550 w 2542"/>
                <a:gd name="T53" fmla="*/ 3395 h 3395"/>
                <a:gd name="T54" fmla="*/ 376 w 2542"/>
                <a:gd name="T55" fmla="*/ 3367 h 3395"/>
                <a:gd name="T56" fmla="*/ 225 w 2542"/>
                <a:gd name="T57" fmla="*/ 3289 h 3395"/>
                <a:gd name="T58" fmla="*/ 107 w 2542"/>
                <a:gd name="T59" fmla="*/ 3169 h 3395"/>
                <a:gd name="T60" fmla="*/ 28 w 2542"/>
                <a:gd name="T61" fmla="*/ 3019 h 3395"/>
                <a:gd name="T62" fmla="*/ 0 w 2542"/>
                <a:gd name="T63" fmla="*/ 2845 h 3395"/>
                <a:gd name="T64" fmla="*/ 11 w 2542"/>
                <a:gd name="T65" fmla="*/ 1600 h 3395"/>
                <a:gd name="T66" fmla="*/ 65 w 2542"/>
                <a:gd name="T67" fmla="*/ 1523 h 3395"/>
                <a:gd name="T68" fmla="*/ 150 w 2542"/>
                <a:gd name="T69" fmla="*/ 1483 h 3395"/>
                <a:gd name="T70" fmla="*/ 2118 w 2542"/>
                <a:gd name="T71" fmla="*/ 1038 h 3395"/>
                <a:gd name="T72" fmla="*/ 2091 w 2542"/>
                <a:gd name="T73" fmla="*/ 824 h 3395"/>
                <a:gd name="T74" fmla="*/ 2013 w 2542"/>
                <a:gd name="T75" fmla="*/ 631 h 3395"/>
                <a:gd name="T76" fmla="*/ 1893 w 2542"/>
                <a:gd name="T77" fmla="*/ 463 h 3395"/>
                <a:gd name="T78" fmla="*/ 1737 w 2542"/>
                <a:gd name="T79" fmla="*/ 331 h 3395"/>
                <a:gd name="T80" fmla="*/ 1551 w 2542"/>
                <a:gd name="T81" fmla="*/ 238 h 3395"/>
                <a:gd name="T82" fmla="*/ 1343 w 2542"/>
                <a:gd name="T83" fmla="*/ 193 h 3395"/>
                <a:gd name="T84" fmla="*/ 1126 w 2542"/>
                <a:gd name="T85" fmla="*/ 203 h 3395"/>
                <a:gd name="T86" fmla="*/ 924 w 2542"/>
                <a:gd name="T87" fmla="*/ 264 h 3395"/>
                <a:gd name="T88" fmla="*/ 748 w 2542"/>
                <a:gd name="T89" fmla="*/ 371 h 3395"/>
                <a:gd name="T90" fmla="*/ 603 w 2542"/>
                <a:gd name="T91" fmla="*/ 516 h 3395"/>
                <a:gd name="T92" fmla="*/ 496 w 2542"/>
                <a:gd name="T93" fmla="*/ 693 h 3395"/>
                <a:gd name="T94" fmla="*/ 435 w 2542"/>
                <a:gd name="T95" fmla="*/ 894 h 3395"/>
                <a:gd name="T96" fmla="*/ 420 w 2542"/>
                <a:gd name="T97" fmla="*/ 1059 h 3395"/>
                <a:gd name="T98" fmla="*/ 387 w 2542"/>
                <a:gd name="T99" fmla="*/ 1112 h 3395"/>
                <a:gd name="T100" fmla="*/ 328 w 2542"/>
                <a:gd name="T101" fmla="*/ 1133 h 3395"/>
                <a:gd name="T102" fmla="*/ 268 w 2542"/>
                <a:gd name="T103" fmla="*/ 1112 h 3395"/>
                <a:gd name="T104" fmla="*/ 235 w 2542"/>
                <a:gd name="T105" fmla="*/ 1059 h 3395"/>
                <a:gd name="T106" fmla="*/ 245 w 2542"/>
                <a:gd name="T107" fmla="*/ 878 h 3395"/>
                <a:gd name="T108" fmla="*/ 307 w 2542"/>
                <a:gd name="T109" fmla="*/ 652 h 3395"/>
                <a:gd name="T110" fmla="*/ 416 w 2542"/>
                <a:gd name="T111" fmla="*/ 451 h 3395"/>
                <a:gd name="T112" fmla="*/ 565 w 2542"/>
                <a:gd name="T113" fmla="*/ 278 h 3395"/>
                <a:gd name="T114" fmla="*/ 748 w 2542"/>
                <a:gd name="T115" fmla="*/ 143 h 3395"/>
                <a:gd name="T116" fmla="*/ 958 w 2542"/>
                <a:gd name="T117" fmla="*/ 49 h 3395"/>
                <a:gd name="T118" fmla="*/ 1189 w 2542"/>
                <a:gd name="T119" fmla="*/ 3 h 3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42" h="3395">
                  <a:moveTo>
                    <a:pt x="190" y="1670"/>
                  </a:moveTo>
                  <a:lnTo>
                    <a:pt x="190" y="2845"/>
                  </a:lnTo>
                  <a:lnTo>
                    <a:pt x="193" y="2890"/>
                  </a:lnTo>
                  <a:lnTo>
                    <a:pt x="202" y="2934"/>
                  </a:lnTo>
                  <a:lnTo>
                    <a:pt x="215" y="2975"/>
                  </a:lnTo>
                  <a:lnTo>
                    <a:pt x="233" y="3014"/>
                  </a:lnTo>
                  <a:lnTo>
                    <a:pt x="255" y="3052"/>
                  </a:lnTo>
                  <a:lnTo>
                    <a:pt x="281" y="3085"/>
                  </a:lnTo>
                  <a:lnTo>
                    <a:pt x="311" y="3115"/>
                  </a:lnTo>
                  <a:lnTo>
                    <a:pt x="345" y="3141"/>
                  </a:lnTo>
                  <a:lnTo>
                    <a:pt x="382" y="3163"/>
                  </a:lnTo>
                  <a:lnTo>
                    <a:pt x="421" y="3181"/>
                  </a:lnTo>
                  <a:lnTo>
                    <a:pt x="462" y="3194"/>
                  </a:lnTo>
                  <a:lnTo>
                    <a:pt x="506" y="3203"/>
                  </a:lnTo>
                  <a:lnTo>
                    <a:pt x="551" y="3206"/>
                  </a:lnTo>
                  <a:lnTo>
                    <a:pt x="1992" y="3206"/>
                  </a:lnTo>
                  <a:lnTo>
                    <a:pt x="2037" y="3203"/>
                  </a:lnTo>
                  <a:lnTo>
                    <a:pt x="2081" y="3194"/>
                  </a:lnTo>
                  <a:lnTo>
                    <a:pt x="2122" y="3181"/>
                  </a:lnTo>
                  <a:lnTo>
                    <a:pt x="2161" y="3163"/>
                  </a:lnTo>
                  <a:lnTo>
                    <a:pt x="2197" y="3141"/>
                  </a:lnTo>
                  <a:lnTo>
                    <a:pt x="2230" y="3115"/>
                  </a:lnTo>
                  <a:lnTo>
                    <a:pt x="2261" y="3085"/>
                  </a:lnTo>
                  <a:lnTo>
                    <a:pt x="2287" y="3051"/>
                  </a:lnTo>
                  <a:lnTo>
                    <a:pt x="2310" y="3014"/>
                  </a:lnTo>
                  <a:lnTo>
                    <a:pt x="2328" y="2975"/>
                  </a:lnTo>
                  <a:lnTo>
                    <a:pt x="2341" y="2934"/>
                  </a:lnTo>
                  <a:lnTo>
                    <a:pt x="2349" y="2890"/>
                  </a:lnTo>
                  <a:lnTo>
                    <a:pt x="2351" y="2845"/>
                  </a:lnTo>
                  <a:lnTo>
                    <a:pt x="2351" y="1670"/>
                  </a:lnTo>
                  <a:lnTo>
                    <a:pt x="190" y="1670"/>
                  </a:lnTo>
                  <a:close/>
                  <a:moveTo>
                    <a:pt x="1271" y="0"/>
                  </a:moveTo>
                  <a:lnTo>
                    <a:pt x="1352" y="3"/>
                  </a:lnTo>
                  <a:lnTo>
                    <a:pt x="1431" y="13"/>
                  </a:lnTo>
                  <a:lnTo>
                    <a:pt x="1509" y="28"/>
                  </a:lnTo>
                  <a:lnTo>
                    <a:pt x="1583" y="49"/>
                  </a:lnTo>
                  <a:lnTo>
                    <a:pt x="1657" y="75"/>
                  </a:lnTo>
                  <a:lnTo>
                    <a:pt x="1727" y="107"/>
                  </a:lnTo>
                  <a:lnTo>
                    <a:pt x="1794" y="143"/>
                  </a:lnTo>
                  <a:lnTo>
                    <a:pt x="1858" y="183"/>
                  </a:lnTo>
                  <a:lnTo>
                    <a:pt x="1919" y="229"/>
                  </a:lnTo>
                  <a:lnTo>
                    <a:pt x="1977" y="278"/>
                  </a:lnTo>
                  <a:lnTo>
                    <a:pt x="2031" y="332"/>
                  </a:lnTo>
                  <a:lnTo>
                    <a:pt x="2081" y="390"/>
                  </a:lnTo>
                  <a:lnTo>
                    <a:pt x="2125" y="451"/>
                  </a:lnTo>
                  <a:lnTo>
                    <a:pt x="2166" y="515"/>
                  </a:lnTo>
                  <a:lnTo>
                    <a:pt x="2203" y="582"/>
                  </a:lnTo>
                  <a:lnTo>
                    <a:pt x="2234" y="652"/>
                  </a:lnTo>
                  <a:lnTo>
                    <a:pt x="2260" y="726"/>
                  </a:lnTo>
                  <a:lnTo>
                    <a:pt x="2281" y="800"/>
                  </a:lnTo>
                  <a:lnTo>
                    <a:pt x="2296" y="878"/>
                  </a:lnTo>
                  <a:lnTo>
                    <a:pt x="2305" y="957"/>
                  </a:lnTo>
                  <a:lnTo>
                    <a:pt x="2308" y="1038"/>
                  </a:lnTo>
                  <a:lnTo>
                    <a:pt x="2308" y="1480"/>
                  </a:lnTo>
                  <a:lnTo>
                    <a:pt x="2358" y="1480"/>
                  </a:lnTo>
                  <a:lnTo>
                    <a:pt x="2391" y="1483"/>
                  </a:lnTo>
                  <a:lnTo>
                    <a:pt x="2422" y="1491"/>
                  </a:lnTo>
                  <a:lnTo>
                    <a:pt x="2451" y="1505"/>
                  </a:lnTo>
                  <a:lnTo>
                    <a:pt x="2477" y="1523"/>
                  </a:lnTo>
                  <a:lnTo>
                    <a:pt x="2498" y="1545"/>
                  </a:lnTo>
                  <a:lnTo>
                    <a:pt x="2517" y="1571"/>
                  </a:lnTo>
                  <a:lnTo>
                    <a:pt x="2530" y="1600"/>
                  </a:lnTo>
                  <a:lnTo>
                    <a:pt x="2539" y="1631"/>
                  </a:lnTo>
                  <a:lnTo>
                    <a:pt x="2542" y="1664"/>
                  </a:lnTo>
                  <a:lnTo>
                    <a:pt x="2542" y="2845"/>
                  </a:lnTo>
                  <a:lnTo>
                    <a:pt x="2539" y="2905"/>
                  </a:lnTo>
                  <a:lnTo>
                    <a:pt x="2529" y="2963"/>
                  </a:lnTo>
                  <a:lnTo>
                    <a:pt x="2514" y="3019"/>
                  </a:lnTo>
                  <a:lnTo>
                    <a:pt x="2493" y="3072"/>
                  </a:lnTo>
                  <a:lnTo>
                    <a:pt x="2466" y="3123"/>
                  </a:lnTo>
                  <a:lnTo>
                    <a:pt x="2435" y="3169"/>
                  </a:lnTo>
                  <a:lnTo>
                    <a:pt x="2400" y="3214"/>
                  </a:lnTo>
                  <a:lnTo>
                    <a:pt x="2360" y="3253"/>
                  </a:lnTo>
                  <a:lnTo>
                    <a:pt x="2316" y="3289"/>
                  </a:lnTo>
                  <a:lnTo>
                    <a:pt x="2269" y="3320"/>
                  </a:lnTo>
                  <a:lnTo>
                    <a:pt x="2218" y="3346"/>
                  </a:lnTo>
                  <a:lnTo>
                    <a:pt x="2165" y="3367"/>
                  </a:lnTo>
                  <a:lnTo>
                    <a:pt x="2109" y="3382"/>
                  </a:lnTo>
                  <a:lnTo>
                    <a:pt x="2052" y="3392"/>
                  </a:lnTo>
                  <a:lnTo>
                    <a:pt x="1992" y="3395"/>
                  </a:lnTo>
                  <a:lnTo>
                    <a:pt x="550" y="3395"/>
                  </a:lnTo>
                  <a:lnTo>
                    <a:pt x="490" y="3392"/>
                  </a:lnTo>
                  <a:lnTo>
                    <a:pt x="432" y="3382"/>
                  </a:lnTo>
                  <a:lnTo>
                    <a:pt x="376" y="3367"/>
                  </a:lnTo>
                  <a:lnTo>
                    <a:pt x="323" y="3346"/>
                  </a:lnTo>
                  <a:lnTo>
                    <a:pt x="273" y="3320"/>
                  </a:lnTo>
                  <a:lnTo>
                    <a:pt x="225" y="3289"/>
                  </a:lnTo>
                  <a:lnTo>
                    <a:pt x="182" y="3253"/>
                  </a:lnTo>
                  <a:lnTo>
                    <a:pt x="142" y="3214"/>
                  </a:lnTo>
                  <a:lnTo>
                    <a:pt x="107" y="3169"/>
                  </a:lnTo>
                  <a:lnTo>
                    <a:pt x="75" y="3123"/>
                  </a:lnTo>
                  <a:lnTo>
                    <a:pt x="49" y="3072"/>
                  </a:lnTo>
                  <a:lnTo>
                    <a:pt x="28" y="3019"/>
                  </a:lnTo>
                  <a:lnTo>
                    <a:pt x="12" y="2963"/>
                  </a:lnTo>
                  <a:lnTo>
                    <a:pt x="3" y="2905"/>
                  </a:lnTo>
                  <a:lnTo>
                    <a:pt x="0" y="2845"/>
                  </a:lnTo>
                  <a:lnTo>
                    <a:pt x="0" y="1664"/>
                  </a:lnTo>
                  <a:lnTo>
                    <a:pt x="3" y="1631"/>
                  </a:lnTo>
                  <a:lnTo>
                    <a:pt x="11" y="1600"/>
                  </a:lnTo>
                  <a:lnTo>
                    <a:pt x="25" y="1571"/>
                  </a:lnTo>
                  <a:lnTo>
                    <a:pt x="43" y="1545"/>
                  </a:lnTo>
                  <a:lnTo>
                    <a:pt x="65" y="1523"/>
                  </a:lnTo>
                  <a:lnTo>
                    <a:pt x="91" y="1505"/>
                  </a:lnTo>
                  <a:lnTo>
                    <a:pt x="119" y="1491"/>
                  </a:lnTo>
                  <a:lnTo>
                    <a:pt x="150" y="1483"/>
                  </a:lnTo>
                  <a:lnTo>
                    <a:pt x="183" y="1480"/>
                  </a:lnTo>
                  <a:lnTo>
                    <a:pt x="2118" y="1480"/>
                  </a:lnTo>
                  <a:lnTo>
                    <a:pt x="2118" y="1038"/>
                  </a:lnTo>
                  <a:lnTo>
                    <a:pt x="2115" y="964"/>
                  </a:lnTo>
                  <a:lnTo>
                    <a:pt x="2106" y="893"/>
                  </a:lnTo>
                  <a:lnTo>
                    <a:pt x="2091" y="824"/>
                  </a:lnTo>
                  <a:lnTo>
                    <a:pt x="2070" y="757"/>
                  </a:lnTo>
                  <a:lnTo>
                    <a:pt x="2044" y="693"/>
                  </a:lnTo>
                  <a:lnTo>
                    <a:pt x="2013" y="631"/>
                  </a:lnTo>
                  <a:lnTo>
                    <a:pt x="1978" y="572"/>
                  </a:lnTo>
                  <a:lnTo>
                    <a:pt x="1938" y="516"/>
                  </a:lnTo>
                  <a:lnTo>
                    <a:pt x="1893" y="463"/>
                  </a:lnTo>
                  <a:lnTo>
                    <a:pt x="1845" y="415"/>
                  </a:lnTo>
                  <a:lnTo>
                    <a:pt x="1793" y="371"/>
                  </a:lnTo>
                  <a:lnTo>
                    <a:pt x="1737" y="331"/>
                  </a:lnTo>
                  <a:lnTo>
                    <a:pt x="1678" y="295"/>
                  </a:lnTo>
                  <a:lnTo>
                    <a:pt x="1616" y="264"/>
                  </a:lnTo>
                  <a:lnTo>
                    <a:pt x="1551" y="238"/>
                  </a:lnTo>
                  <a:lnTo>
                    <a:pt x="1484" y="218"/>
                  </a:lnTo>
                  <a:lnTo>
                    <a:pt x="1415" y="203"/>
                  </a:lnTo>
                  <a:lnTo>
                    <a:pt x="1343" y="193"/>
                  </a:lnTo>
                  <a:lnTo>
                    <a:pt x="1271" y="190"/>
                  </a:lnTo>
                  <a:lnTo>
                    <a:pt x="1197" y="193"/>
                  </a:lnTo>
                  <a:lnTo>
                    <a:pt x="1126" y="203"/>
                  </a:lnTo>
                  <a:lnTo>
                    <a:pt x="1057" y="218"/>
                  </a:lnTo>
                  <a:lnTo>
                    <a:pt x="990" y="238"/>
                  </a:lnTo>
                  <a:lnTo>
                    <a:pt x="924" y="264"/>
                  </a:lnTo>
                  <a:lnTo>
                    <a:pt x="862" y="295"/>
                  </a:lnTo>
                  <a:lnTo>
                    <a:pt x="803" y="331"/>
                  </a:lnTo>
                  <a:lnTo>
                    <a:pt x="748" y="371"/>
                  </a:lnTo>
                  <a:lnTo>
                    <a:pt x="696" y="416"/>
                  </a:lnTo>
                  <a:lnTo>
                    <a:pt x="647" y="464"/>
                  </a:lnTo>
                  <a:lnTo>
                    <a:pt x="603" y="516"/>
                  </a:lnTo>
                  <a:lnTo>
                    <a:pt x="563" y="572"/>
                  </a:lnTo>
                  <a:lnTo>
                    <a:pt x="527" y="631"/>
                  </a:lnTo>
                  <a:lnTo>
                    <a:pt x="496" y="693"/>
                  </a:lnTo>
                  <a:lnTo>
                    <a:pt x="470" y="758"/>
                  </a:lnTo>
                  <a:lnTo>
                    <a:pt x="450" y="824"/>
                  </a:lnTo>
                  <a:lnTo>
                    <a:pt x="435" y="894"/>
                  </a:lnTo>
                  <a:lnTo>
                    <a:pt x="426" y="964"/>
                  </a:lnTo>
                  <a:lnTo>
                    <a:pt x="423" y="1038"/>
                  </a:lnTo>
                  <a:lnTo>
                    <a:pt x="420" y="1059"/>
                  </a:lnTo>
                  <a:lnTo>
                    <a:pt x="413" y="1080"/>
                  </a:lnTo>
                  <a:lnTo>
                    <a:pt x="402" y="1098"/>
                  </a:lnTo>
                  <a:lnTo>
                    <a:pt x="387" y="1112"/>
                  </a:lnTo>
                  <a:lnTo>
                    <a:pt x="369" y="1123"/>
                  </a:lnTo>
                  <a:lnTo>
                    <a:pt x="350" y="1131"/>
                  </a:lnTo>
                  <a:lnTo>
                    <a:pt x="328" y="1133"/>
                  </a:lnTo>
                  <a:lnTo>
                    <a:pt x="306" y="1131"/>
                  </a:lnTo>
                  <a:lnTo>
                    <a:pt x="285" y="1123"/>
                  </a:lnTo>
                  <a:lnTo>
                    <a:pt x="268" y="1112"/>
                  </a:lnTo>
                  <a:lnTo>
                    <a:pt x="253" y="1098"/>
                  </a:lnTo>
                  <a:lnTo>
                    <a:pt x="242" y="1080"/>
                  </a:lnTo>
                  <a:lnTo>
                    <a:pt x="235" y="1059"/>
                  </a:lnTo>
                  <a:lnTo>
                    <a:pt x="233" y="1038"/>
                  </a:lnTo>
                  <a:lnTo>
                    <a:pt x="236" y="957"/>
                  </a:lnTo>
                  <a:lnTo>
                    <a:pt x="245" y="878"/>
                  </a:lnTo>
                  <a:lnTo>
                    <a:pt x="261" y="800"/>
                  </a:lnTo>
                  <a:lnTo>
                    <a:pt x="281" y="725"/>
                  </a:lnTo>
                  <a:lnTo>
                    <a:pt x="307" y="652"/>
                  </a:lnTo>
                  <a:lnTo>
                    <a:pt x="338" y="582"/>
                  </a:lnTo>
                  <a:lnTo>
                    <a:pt x="374" y="515"/>
                  </a:lnTo>
                  <a:lnTo>
                    <a:pt x="416" y="451"/>
                  </a:lnTo>
                  <a:lnTo>
                    <a:pt x="461" y="390"/>
                  </a:lnTo>
                  <a:lnTo>
                    <a:pt x="511" y="332"/>
                  </a:lnTo>
                  <a:lnTo>
                    <a:pt x="565" y="278"/>
                  </a:lnTo>
                  <a:lnTo>
                    <a:pt x="621" y="229"/>
                  </a:lnTo>
                  <a:lnTo>
                    <a:pt x="682" y="183"/>
                  </a:lnTo>
                  <a:lnTo>
                    <a:pt x="748" y="143"/>
                  </a:lnTo>
                  <a:lnTo>
                    <a:pt x="815" y="107"/>
                  </a:lnTo>
                  <a:lnTo>
                    <a:pt x="885" y="75"/>
                  </a:lnTo>
                  <a:lnTo>
                    <a:pt x="958" y="49"/>
                  </a:lnTo>
                  <a:lnTo>
                    <a:pt x="1033" y="28"/>
                  </a:lnTo>
                  <a:lnTo>
                    <a:pt x="1111" y="13"/>
                  </a:lnTo>
                  <a:lnTo>
                    <a:pt x="1189" y="3"/>
                  </a:lnTo>
                  <a:lnTo>
                    <a:pt x="12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Freeform 91"/>
            <p:cNvSpPr>
              <a:spLocks noEditPoints="1"/>
            </p:cNvSpPr>
            <p:nvPr/>
          </p:nvSpPr>
          <p:spPr bwMode="auto">
            <a:xfrm>
              <a:off x="8339138" y="3028950"/>
              <a:ext cx="112712" cy="112713"/>
            </a:xfrm>
            <a:custGeom>
              <a:avLst/>
              <a:gdLst>
                <a:gd name="T0" fmla="*/ 325 w 711"/>
                <a:gd name="T1" fmla="*/ 191 h 710"/>
                <a:gd name="T2" fmla="*/ 271 w 711"/>
                <a:gd name="T3" fmla="*/ 212 h 710"/>
                <a:gd name="T4" fmla="*/ 229 w 711"/>
                <a:gd name="T5" fmla="*/ 248 h 710"/>
                <a:gd name="T6" fmla="*/ 200 w 711"/>
                <a:gd name="T7" fmla="*/ 297 h 710"/>
                <a:gd name="T8" fmla="*/ 189 w 711"/>
                <a:gd name="T9" fmla="*/ 354 h 710"/>
                <a:gd name="T10" fmla="*/ 200 w 711"/>
                <a:gd name="T11" fmla="*/ 412 h 710"/>
                <a:gd name="T12" fmla="*/ 229 w 711"/>
                <a:gd name="T13" fmla="*/ 461 h 710"/>
                <a:gd name="T14" fmla="*/ 271 w 711"/>
                <a:gd name="T15" fmla="*/ 497 h 710"/>
                <a:gd name="T16" fmla="*/ 325 w 711"/>
                <a:gd name="T17" fmla="*/ 518 h 710"/>
                <a:gd name="T18" fmla="*/ 385 w 711"/>
                <a:gd name="T19" fmla="*/ 518 h 710"/>
                <a:gd name="T20" fmla="*/ 439 w 711"/>
                <a:gd name="T21" fmla="*/ 497 h 710"/>
                <a:gd name="T22" fmla="*/ 482 w 711"/>
                <a:gd name="T23" fmla="*/ 461 h 710"/>
                <a:gd name="T24" fmla="*/ 510 w 711"/>
                <a:gd name="T25" fmla="*/ 411 h 710"/>
                <a:gd name="T26" fmla="*/ 520 w 711"/>
                <a:gd name="T27" fmla="*/ 354 h 710"/>
                <a:gd name="T28" fmla="*/ 510 w 711"/>
                <a:gd name="T29" fmla="*/ 296 h 710"/>
                <a:gd name="T30" fmla="*/ 482 w 711"/>
                <a:gd name="T31" fmla="*/ 248 h 710"/>
                <a:gd name="T32" fmla="*/ 439 w 711"/>
                <a:gd name="T33" fmla="*/ 212 h 710"/>
                <a:gd name="T34" fmla="*/ 385 w 711"/>
                <a:gd name="T35" fmla="*/ 191 h 710"/>
                <a:gd name="T36" fmla="*/ 355 w 711"/>
                <a:gd name="T37" fmla="*/ 0 h 710"/>
                <a:gd name="T38" fmla="*/ 449 w 711"/>
                <a:gd name="T39" fmla="*/ 12 h 710"/>
                <a:gd name="T40" fmla="*/ 534 w 711"/>
                <a:gd name="T41" fmla="*/ 48 h 710"/>
                <a:gd name="T42" fmla="*/ 606 w 711"/>
                <a:gd name="T43" fmla="*/ 103 h 710"/>
                <a:gd name="T44" fmla="*/ 662 w 711"/>
                <a:gd name="T45" fmla="*/ 176 h 710"/>
                <a:gd name="T46" fmla="*/ 698 w 711"/>
                <a:gd name="T47" fmla="*/ 260 h 710"/>
                <a:gd name="T48" fmla="*/ 711 w 711"/>
                <a:gd name="T49" fmla="*/ 354 h 710"/>
                <a:gd name="T50" fmla="*/ 698 w 711"/>
                <a:gd name="T51" fmla="*/ 449 h 710"/>
                <a:gd name="T52" fmla="*/ 662 w 711"/>
                <a:gd name="T53" fmla="*/ 534 h 710"/>
                <a:gd name="T54" fmla="*/ 606 w 711"/>
                <a:gd name="T55" fmla="*/ 605 h 710"/>
                <a:gd name="T56" fmla="*/ 535 w 711"/>
                <a:gd name="T57" fmla="*/ 661 h 710"/>
                <a:gd name="T58" fmla="*/ 450 w 711"/>
                <a:gd name="T59" fmla="*/ 697 h 710"/>
                <a:gd name="T60" fmla="*/ 355 w 711"/>
                <a:gd name="T61" fmla="*/ 710 h 710"/>
                <a:gd name="T62" fmla="*/ 261 w 711"/>
                <a:gd name="T63" fmla="*/ 697 h 710"/>
                <a:gd name="T64" fmla="*/ 176 w 711"/>
                <a:gd name="T65" fmla="*/ 661 h 710"/>
                <a:gd name="T66" fmla="*/ 104 w 711"/>
                <a:gd name="T67" fmla="*/ 605 h 710"/>
                <a:gd name="T68" fmla="*/ 49 w 711"/>
                <a:gd name="T69" fmla="*/ 534 h 710"/>
                <a:gd name="T70" fmla="*/ 13 w 711"/>
                <a:gd name="T71" fmla="*/ 449 h 710"/>
                <a:gd name="T72" fmla="*/ 0 w 711"/>
                <a:gd name="T73" fmla="*/ 354 h 710"/>
                <a:gd name="T74" fmla="*/ 13 w 711"/>
                <a:gd name="T75" fmla="*/ 260 h 710"/>
                <a:gd name="T76" fmla="*/ 49 w 711"/>
                <a:gd name="T77" fmla="*/ 176 h 710"/>
                <a:gd name="T78" fmla="*/ 104 w 711"/>
                <a:gd name="T79" fmla="*/ 104 h 710"/>
                <a:gd name="T80" fmla="*/ 176 w 711"/>
                <a:gd name="T81" fmla="*/ 48 h 710"/>
                <a:gd name="T82" fmla="*/ 261 w 711"/>
                <a:gd name="T83" fmla="*/ 12 h 710"/>
                <a:gd name="T84" fmla="*/ 355 w 711"/>
                <a:gd name="T85" fmla="*/ 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11" h="710">
                  <a:moveTo>
                    <a:pt x="355" y="189"/>
                  </a:moveTo>
                  <a:lnTo>
                    <a:pt x="325" y="191"/>
                  </a:lnTo>
                  <a:lnTo>
                    <a:pt x="297" y="199"/>
                  </a:lnTo>
                  <a:lnTo>
                    <a:pt x="271" y="212"/>
                  </a:lnTo>
                  <a:lnTo>
                    <a:pt x="248" y="228"/>
                  </a:lnTo>
                  <a:lnTo>
                    <a:pt x="229" y="248"/>
                  </a:lnTo>
                  <a:lnTo>
                    <a:pt x="212" y="272"/>
                  </a:lnTo>
                  <a:lnTo>
                    <a:pt x="200" y="297"/>
                  </a:lnTo>
                  <a:lnTo>
                    <a:pt x="193" y="325"/>
                  </a:lnTo>
                  <a:lnTo>
                    <a:pt x="189" y="354"/>
                  </a:lnTo>
                  <a:lnTo>
                    <a:pt x="193" y="384"/>
                  </a:lnTo>
                  <a:lnTo>
                    <a:pt x="200" y="412"/>
                  </a:lnTo>
                  <a:lnTo>
                    <a:pt x="212" y="438"/>
                  </a:lnTo>
                  <a:lnTo>
                    <a:pt x="229" y="461"/>
                  </a:lnTo>
                  <a:lnTo>
                    <a:pt x="248" y="480"/>
                  </a:lnTo>
                  <a:lnTo>
                    <a:pt x="271" y="497"/>
                  </a:lnTo>
                  <a:lnTo>
                    <a:pt x="297" y="509"/>
                  </a:lnTo>
                  <a:lnTo>
                    <a:pt x="325" y="518"/>
                  </a:lnTo>
                  <a:lnTo>
                    <a:pt x="355" y="520"/>
                  </a:lnTo>
                  <a:lnTo>
                    <a:pt x="385" y="518"/>
                  </a:lnTo>
                  <a:lnTo>
                    <a:pt x="413" y="509"/>
                  </a:lnTo>
                  <a:lnTo>
                    <a:pt x="439" y="497"/>
                  </a:lnTo>
                  <a:lnTo>
                    <a:pt x="461" y="480"/>
                  </a:lnTo>
                  <a:lnTo>
                    <a:pt x="482" y="461"/>
                  </a:lnTo>
                  <a:lnTo>
                    <a:pt x="498" y="437"/>
                  </a:lnTo>
                  <a:lnTo>
                    <a:pt x="510" y="411"/>
                  </a:lnTo>
                  <a:lnTo>
                    <a:pt x="518" y="383"/>
                  </a:lnTo>
                  <a:lnTo>
                    <a:pt x="520" y="354"/>
                  </a:lnTo>
                  <a:lnTo>
                    <a:pt x="518" y="324"/>
                  </a:lnTo>
                  <a:lnTo>
                    <a:pt x="510" y="296"/>
                  </a:lnTo>
                  <a:lnTo>
                    <a:pt x="498" y="271"/>
                  </a:lnTo>
                  <a:lnTo>
                    <a:pt x="482" y="248"/>
                  </a:lnTo>
                  <a:lnTo>
                    <a:pt x="461" y="228"/>
                  </a:lnTo>
                  <a:lnTo>
                    <a:pt x="439" y="212"/>
                  </a:lnTo>
                  <a:lnTo>
                    <a:pt x="413" y="199"/>
                  </a:lnTo>
                  <a:lnTo>
                    <a:pt x="385" y="191"/>
                  </a:lnTo>
                  <a:lnTo>
                    <a:pt x="355" y="189"/>
                  </a:lnTo>
                  <a:close/>
                  <a:moveTo>
                    <a:pt x="355" y="0"/>
                  </a:moveTo>
                  <a:lnTo>
                    <a:pt x="403" y="3"/>
                  </a:lnTo>
                  <a:lnTo>
                    <a:pt x="449" y="12"/>
                  </a:lnTo>
                  <a:lnTo>
                    <a:pt x="493" y="28"/>
                  </a:lnTo>
                  <a:lnTo>
                    <a:pt x="534" y="48"/>
                  </a:lnTo>
                  <a:lnTo>
                    <a:pt x="572" y="73"/>
                  </a:lnTo>
                  <a:lnTo>
                    <a:pt x="606" y="103"/>
                  </a:lnTo>
                  <a:lnTo>
                    <a:pt x="636" y="137"/>
                  </a:lnTo>
                  <a:lnTo>
                    <a:pt x="662" y="176"/>
                  </a:lnTo>
                  <a:lnTo>
                    <a:pt x="683" y="217"/>
                  </a:lnTo>
                  <a:lnTo>
                    <a:pt x="698" y="260"/>
                  </a:lnTo>
                  <a:lnTo>
                    <a:pt x="707" y="307"/>
                  </a:lnTo>
                  <a:lnTo>
                    <a:pt x="711" y="354"/>
                  </a:lnTo>
                  <a:lnTo>
                    <a:pt x="707" y="403"/>
                  </a:lnTo>
                  <a:lnTo>
                    <a:pt x="698" y="449"/>
                  </a:lnTo>
                  <a:lnTo>
                    <a:pt x="683" y="493"/>
                  </a:lnTo>
                  <a:lnTo>
                    <a:pt x="662" y="534"/>
                  </a:lnTo>
                  <a:lnTo>
                    <a:pt x="636" y="571"/>
                  </a:lnTo>
                  <a:lnTo>
                    <a:pt x="606" y="605"/>
                  </a:lnTo>
                  <a:lnTo>
                    <a:pt x="572" y="635"/>
                  </a:lnTo>
                  <a:lnTo>
                    <a:pt x="535" y="661"/>
                  </a:lnTo>
                  <a:lnTo>
                    <a:pt x="493" y="682"/>
                  </a:lnTo>
                  <a:lnTo>
                    <a:pt x="450" y="697"/>
                  </a:lnTo>
                  <a:lnTo>
                    <a:pt x="403" y="707"/>
                  </a:lnTo>
                  <a:lnTo>
                    <a:pt x="355" y="710"/>
                  </a:lnTo>
                  <a:lnTo>
                    <a:pt x="307" y="707"/>
                  </a:lnTo>
                  <a:lnTo>
                    <a:pt x="261" y="697"/>
                  </a:lnTo>
                  <a:lnTo>
                    <a:pt x="216" y="682"/>
                  </a:lnTo>
                  <a:lnTo>
                    <a:pt x="176" y="661"/>
                  </a:lnTo>
                  <a:lnTo>
                    <a:pt x="138" y="635"/>
                  </a:lnTo>
                  <a:lnTo>
                    <a:pt x="104" y="605"/>
                  </a:lnTo>
                  <a:lnTo>
                    <a:pt x="74" y="571"/>
                  </a:lnTo>
                  <a:lnTo>
                    <a:pt x="49" y="534"/>
                  </a:lnTo>
                  <a:lnTo>
                    <a:pt x="28" y="493"/>
                  </a:lnTo>
                  <a:lnTo>
                    <a:pt x="13" y="449"/>
                  </a:lnTo>
                  <a:lnTo>
                    <a:pt x="3" y="403"/>
                  </a:lnTo>
                  <a:lnTo>
                    <a:pt x="0" y="354"/>
                  </a:lnTo>
                  <a:lnTo>
                    <a:pt x="3" y="307"/>
                  </a:lnTo>
                  <a:lnTo>
                    <a:pt x="13" y="260"/>
                  </a:lnTo>
                  <a:lnTo>
                    <a:pt x="28" y="217"/>
                  </a:lnTo>
                  <a:lnTo>
                    <a:pt x="49" y="176"/>
                  </a:lnTo>
                  <a:lnTo>
                    <a:pt x="74" y="138"/>
                  </a:lnTo>
                  <a:lnTo>
                    <a:pt x="104" y="104"/>
                  </a:lnTo>
                  <a:lnTo>
                    <a:pt x="138" y="74"/>
                  </a:lnTo>
                  <a:lnTo>
                    <a:pt x="176" y="48"/>
                  </a:lnTo>
                  <a:lnTo>
                    <a:pt x="216" y="28"/>
                  </a:lnTo>
                  <a:lnTo>
                    <a:pt x="261" y="12"/>
                  </a:lnTo>
                  <a:lnTo>
                    <a:pt x="307" y="3"/>
                  </a:lnTo>
                  <a:lnTo>
                    <a:pt x="3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67" name="Freeform 146"/>
          <p:cNvSpPr>
            <a:spLocks noEditPoints="1"/>
          </p:cNvSpPr>
          <p:nvPr/>
        </p:nvSpPr>
        <p:spPr bwMode="auto">
          <a:xfrm>
            <a:off x="10445184" y="4935956"/>
            <a:ext cx="536575" cy="461963"/>
          </a:xfrm>
          <a:custGeom>
            <a:avLst/>
            <a:gdLst>
              <a:gd name="T0" fmla="*/ 449 w 3380"/>
              <a:gd name="T1" fmla="*/ 202 h 2907"/>
              <a:gd name="T2" fmla="*/ 327 w 3380"/>
              <a:gd name="T3" fmla="*/ 264 h 2907"/>
              <a:gd name="T4" fmla="*/ 238 w 3380"/>
              <a:gd name="T5" fmla="*/ 365 h 2907"/>
              <a:gd name="T6" fmla="*/ 193 w 3380"/>
              <a:gd name="T7" fmla="*/ 496 h 2907"/>
              <a:gd name="T8" fmla="*/ 193 w 3380"/>
              <a:gd name="T9" fmla="*/ 2410 h 2907"/>
              <a:gd name="T10" fmla="*/ 238 w 3380"/>
              <a:gd name="T11" fmla="*/ 2541 h 2907"/>
              <a:gd name="T12" fmla="*/ 328 w 3380"/>
              <a:gd name="T13" fmla="*/ 2643 h 2907"/>
              <a:gd name="T14" fmla="*/ 450 w 3380"/>
              <a:gd name="T15" fmla="*/ 2704 h 2907"/>
              <a:gd name="T16" fmla="*/ 2837 w 3380"/>
              <a:gd name="T17" fmla="*/ 2716 h 2907"/>
              <a:gd name="T18" fmla="*/ 2974 w 3380"/>
              <a:gd name="T19" fmla="*/ 2688 h 2907"/>
              <a:gd name="T20" fmla="*/ 3087 w 3380"/>
              <a:gd name="T21" fmla="*/ 2612 h 2907"/>
              <a:gd name="T22" fmla="*/ 3162 w 3380"/>
              <a:gd name="T23" fmla="*/ 2500 h 2907"/>
              <a:gd name="T24" fmla="*/ 3191 w 3380"/>
              <a:gd name="T25" fmla="*/ 2363 h 2907"/>
              <a:gd name="T26" fmla="*/ 3177 w 3380"/>
              <a:gd name="T27" fmla="*/ 898 h 2907"/>
              <a:gd name="T28" fmla="*/ 3116 w 3380"/>
              <a:gd name="T29" fmla="*/ 776 h 2907"/>
              <a:gd name="T30" fmla="*/ 3014 w 3380"/>
              <a:gd name="T31" fmla="*/ 687 h 2907"/>
              <a:gd name="T32" fmla="*/ 2884 w 3380"/>
              <a:gd name="T33" fmla="*/ 642 h 2907"/>
              <a:gd name="T34" fmla="*/ 1980 w 3380"/>
              <a:gd name="T35" fmla="*/ 635 h 2907"/>
              <a:gd name="T36" fmla="*/ 1821 w 3380"/>
              <a:gd name="T37" fmla="*/ 594 h 2907"/>
              <a:gd name="T38" fmla="*/ 1686 w 3380"/>
              <a:gd name="T39" fmla="*/ 510 h 2907"/>
              <a:gd name="T40" fmla="*/ 1580 w 3380"/>
              <a:gd name="T41" fmla="*/ 390 h 2907"/>
              <a:gd name="T42" fmla="*/ 1514 w 3380"/>
              <a:gd name="T43" fmla="*/ 243 h 2907"/>
              <a:gd name="T44" fmla="*/ 543 w 3380"/>
              <a:gd name="T45" fmla="*/ 0 h 2907"/>
              <a:gd name="T46" fmla="*/ 1630 w 3380"/>
              <a:gd name="T47" fmla="*/ 9 h 2907"/>
              <a:gd name="T48" fmla="*/ 1674 w 3380"/>
              <a:gd name="T49" fmla="*/ 52 h 2907"/>
              <a:gd name="T50" fmla="*/ 1686 w 3380"/>
              <a:gd name="T51" fmla="*/ 143 h 2907"/>
              <a:gd name="T52" fmla="*/ 1731 w 3380"/>
              <a:gd name="T53" fmla="*/ 273 h 2907"/>
              <a:gd name="T54" fmla="*/ 1820 w 3380"/>
              <a:gd name="T55" fmla="*/ 375 h 2907"/>
              <a:gd name="T56" fmla="*/ 1942 w 3380"/>
              <a:gd name="T57" fmla="*/ 436 h 2907"/>
              <a:gd name="T58" fmla="*/ 2837 w 3380"/>
              <a:gd name="T59" fmla="*/ 449 h 2907"/>
              <a:gd name="T60" fmla="*/ 3008 w 3380"/>
              <a:gd name="T61" fmla="*/ 476 h 2907"/>
              <a:gd name="T62" fmla="*/ 3157 w 3380"/>
              <a:gd name="T63" fmla="*/ 553 h 2907"/>
              <a:gd name="T64" fmla="*/ 3275 w 3380"/>
              <a:gd name="T65" fmla="*/ 671 h 2907"/>
              <a:gd name="T66" fmla="*/ 3352 w 3380"/>
              <a:gd name="T67" fmla="*/ 820 h 2907"/>
              <a:gd name="T68" fmla="*/ 3380 w 3380"/>
              <a:gd name="T69" fmla="*/ 992 h 2907"/>
              <a:gd name="T70" fmla="*/ 3367 w 3380"/>
              <a:gd name="T71" fmla="*/ 2480 h 2907"/>
              <a:gd name="T72" fmla="*/ 3305 w 3380"/>
              <a:gd name="T73" fmla="*/ 2637 h 2907"/>
              <a:gd name="T74" fmla="*/ 3200 w 3380"/>
              <a:gd name="T75" fmla="*/ 2767 h 2907"/>
              <a:gd name="T76" fmla="*/ 3060 w 3380"/>
              <a:gd name="T77" fmla="*/ 2859 h 2907"/>
              <a:gd name="T78" fmla="*/ 2896 w 3380"/>
              <a:gd name="T79" fmla="*/ 2904 h 2907"/>
              <a:gd name="T80" fmla="*/ 483 w 3380"/>
              <a:gd name="T81" fmla="*/ 2904 h 2907"/>
              <a:gd name="T82" fmla="*/ 319 w 3380"/>
              <a:gd name="T83" fmla="*/ 2859 h 2907"/>
              <a:gd name="T84" fmla="*/ 179 w 3380"/>
              <a:gd name="T85" fmla="*/ 2767 h 2907"/>
              <a:gd name="T86" fmla="*/ 75 w 3380"/>
              <a:gd name="T87" fmla="*/ 2637 h 2907"/>
              <a:gd name="T88" fmla="*/ 12 w 3380"/>
              <a:gd name="T89" fmla="*/ 2480 h 2907"/>
              <a:gd name="T90" fmla="*/ 0 w 3380"/>
              <a:gd name="T91" fmla="*/ 544 h 2907"/>
              <a:gd name="T92" fmla="*/ 28 w 3380"/>
              <a:gd name="T93" fmla="*/ 372 h 2907"/>
              <a:gd name="T94" fmla="*/ 104 w 3380"/>
              <a:gd name="T95" fmla="*/ 223 h 2907"/>
              <a:gd name="T96" fmla="*/ 222 w 3380"/>
              <a:gd name="T97" fmla="*/ 105 h 2907"/>
              <a:gd name="T98" fmla="*/ 372 w 3380"/>
              <a:gd name="T99" fmla="*/ 28 h 2907"/>
              <a:gd name="T100" fmla="*/ 543 w 3380"/>
              <a:gd name="T101" fmla="*/ 0 h 2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80" h="2907">
                <a:moveTo>
                  <a:pt x="543" y="190"/>
                </a:moveTo>
                <a:lnTo>
                  <a:pt x="495" y="193"/>
                </a:lnTo>
                <a:lnTo>
                  <a:pt x="449" y="202"/>
                </a:lnTo>
                <a:lnTo>
                  <a:pt x="406" y="218"/>
                </a:lnTo>
                <a:lnTo>
                  <a:pt x="365" y="238"/>
                </a:lnTo>
                <a:lnTo>
                  <a:pt x="327" y="264"/>
                </a:lnTo>
                <a:lnTo>
                  <a:pt x="293" y="294"/>
                </a:lnTo>
                <a:lnTo>
                  <a:pt x="263" y="328"/>
                </a:lnTo>
                <a:lnTo>
                  <a:pt x="238" y="365"/>
                </a:lnTo>
                <a:lnTo>
                  <a:pt x="217" y="407"/>
                </a:lnTo>
                <a:lnTo>
                  <a:pt x="202" y="450"/>
                </a:lnTo>
                <a:lnTo>
                  <a:pt x="193" y="496"/>
                </a:lnTo>
                <a:lnTo>
                  <a:pt x="189" y="544"/>
                </a:lnTo>
                <a:lnTo>
                  <a:pt x="189" y="2363"/>
                </a:lnTo>
                <a:lnTo>
                  <a:pt x="193" y="2410"/>
                </a:lnTo>
                <a:lnTo>
                  <a:pt x="203" y="2456"/>
                </a:lnTo>
                <a:lnTo>
                  <a:pt x="217" y="2500"/>
                </a:lnTo>
                <a:lnTo>
                  <a:pt x="238" y="2541"/>
                </a:lnTo>
                <a:lnTo>
                  <a:pt x="263" y="2578"/>
                </a:lnTo>
                <a:lnTo>
                  <a:pt x="293" y="2612"/>
                </a:lnTo>
                <a:lnTo>
                  <a:pt x="328" y="2643"/>
                </a:lnTo>
                <a:lnTo>
                  <a:pt x="365" y="2668"/>
                </a:lnTo>
                <a:lnTo>
                  <a:pt x="406" y="2688"/>
                </a:lnTo>
                <a:lnTo>
                  <a:pt x="450" y="2704"/>
                </a:lnTo>
                <a:lnTo>
                  <a:pt x="495" y="2713"/>
                </a:lnTo>
                <a:lnTo>
                  <a:pt x="543" y="2716"/>
                </a:lnTo>
                <a:lnTo>
                  <a:pt x="2837" y="2716"/>
                </a:lnTo>
                <a:lnTo>
                  <a:pt x="2884" y="2713"/>
                </a:lnTo>
                <a:lnTo>
                  <a:pt x="2930" y="2704"/>
                </a:lnTo>
                <a:lnTo>
                  <a:pt x="2974" y="2688"/>
                </a:lnTo>
                <a:lnTo>
                  <a:pt x="3015" y="2668"/>
                </a:lnTo>
                <a:lnTo>
                  <a:pt x="3052" y="2642"/>
                </a:lnTo>
                <a:lnTo>
                  <a:pt x="3087" y="2612"/>
                </a:lnTo>
                <a:lnTo>
                  <a:pt x="3117" y="2578"/>
                </a:lnTo>
                <a:lnTo>
                  <a:pt x="3141" y="2540"/>
                </a:lnTo>
                <a:lnTo>
                  <a:pt x="3162" y="2500"/>
                </a:lnTo>
                <a:lnTo>
                  <a:pt x="3177" y="2456"/>
                </a:lnTo>
                <a:lnTo>
                  <a:pt x="3186" y="2410"/>
                </a:lnTo>
                <a:lnTo>
                  <a:pt x="3191" y="2363"/>
                </a:lnTo>
                <a:lnTo>
                  <a:pt x="3191" y="993"/>
                </a:lnTo>
                <a:lnTo>
                  <a:pt x="3186" y="944"/>
                </a:lnTo>
                <a:lnTo>
                  <a:pt x="3177" y="898"/>
                </a:lnTo>
                <a:lnTo>
                  <a:pt x="3162" y="855"/>
                </a:lnTo>
                <a:lnTo>
                  <a:pt x="3141" y="814"/>
                </a:lnTo>
                <a:lnTo>
                  <a:pt x="3116" y="776"/>
                </a:lnTo>
                <a:lnTo>
                  <a:pt x="3086" y="742"/>
                </a:lnTo>
                <a:lnTo>
                  <a:pt x="3052" y="712"/>
                </a:lnTo>
                <a:lnTo>
                  <a:pt x="3014" y="687"/>
                </a:lnTo>
                <a:lnTo>
                  <a:pt x="2974" y="666"/>
                </a:lnTo>
                <a:lnTo>
                  <a:pt x="2930" y="652"/>
                </a:lnTo>
                <a:lnTo>
                  <a:pt x="2884" y="642"/>
                </a:lnTo>
                <a:lnTo>
                  <a:pt x="2837" y="639"/>
                </a:lnTo>
                <a:lnTo>
                  <a:pt x="2036" y="639"/>
                </a:lnTo>
                <a:lnTo>
                  <a:pt x="1980" y="635"/>
                </a:lnTo>
                <a:lnTo>
                  <a:pt x="1925" y="627"/>
                </a:lnTo>
                <a:lnTo>
                  <a:pt x="1872" y="613"/>
                </a:lnTo>
                <a:lnTo>
                  <a:pt x="1821" y="594"/>
                </a:lnTo>
                <a:lnTo>
                  <a:pt x="1773" y="571"/>
                </a:lnTo>
                <a:lnTo>
                  <a:pt x="1728" y="542"/>
                </a:lnTo>
                <a:lnTo>
                  <a:pt x="1686" y="510"/>
                </a:lnTo>
                <a:lnTo>
                  <a:pt x="1647" y="473"/>
                </a:lnTo>
                <a:lnTo>
                  <a:pt x="1612" y="433"/>
                </a:lnTo>
                <a:lnTo>
                  <a:pt x="1580" y="390"/>
                </a:lnTo>
                <a:lnTo>
                  <a:pt x="1554" y="344"/>
                </a:lnTo>
                <a:lnTo>
                  <a:pt x="1531" y="295"/>
                </a:lnTo>
                <a:lnTo>
                  <a:pt x="1514" y="243"/>
                </a:lnTo>
                <a:lnTo>
                  <a:pt x="1502" y="190"/>
                </a:lnTo>
                <a:lnTo>
                  <a:pt x="543" y="190"/>
                </a:lnTo>
                <a:close/>
                <a:moveTo>
                  <a:pt x="543" y="0"/>
                </a:moveTo>
                <a:lnTo>
                  <a:pt x="1588" y="0"/>
                </a:lnTo>
                <a:lnTo>
                  <a:pt x="1610" y="2"/>
                </a:lnTo>
                <a:lnTo>
                  <a:pt x="1630" y="9"/>
                </a:lnTo>
                <a:lnTo>
                  <a:pt x="1647" y="21"/>
                </a:lnTo>
                <a:lnTo>
                  <a:pt x="1662" y="35"/>
                </a:lnTo>
                <a:lnTo>
                  <a:pt x="1674" y="52"/>
                </a:lnTo>
                <a:lnTo>
                  <a:pt x="1681" y="73"/>
                </a:lnTo>
                <a:lnTo>
                  <a:pt x="1683" y="95"/>
                </a:lnTo>
                <a:lnTo>
                  <a:pt x="1686" y="143"/>
                </a:lnTo>
                <a:lnTo>
                  <a:pt x="1695" y="189"/>
                </a:lnTo>
                <a:lnTo>
                  <a:pt x="1710" y="232"/>
                </a:lnTo>
                <a:lnTo>
                  <a:pt x="1731" y="273"/>
                </a:lnTo>
                <a:lnTo>
                  <a:pt x="1757" y="311"/>
                </a:lnTo>
                <a:lnTo>
                  <a:pt x="1786" y="345"/>
                </a:lnTo>
                <a:lnTo>
                  <a:pt x="1820" y="375"/>
                </a:lnTo>
                <a:lnTo>
                  <a:pt x="1858" y="400"/>
                </a:lnTo>
                <a:lnTo>
                  <a:pt x="1899" y="421"/>
                </a:lnTo>
                <a:lnTo>
                  <a:pt x="1942" y="436"/>
                </a:lnTo>
                <a:lnTo>
                  <a:pt x="1988" y="446"/>
                </a:lnTo>
                <a:lnTo>
                  <a:pt x="2036" y="449"/>
                </a:lnTo>
                <a:lnTo>
                  <a:pt x="2837" y="449"/>
                </a:lnTo>
                <a:lnTo>
                  <a:pt x="2896" y="452"/>
                </a:lnTo>
                <a:lnTo>
                  <a:pt x="2953" y="461"/>
                </a:lnTo>
                <a:lnTo>
                  <a:pt x="3008" y="476"/>
                </a:lnTo>
                <a:lnTo>
                  <a:pt x="3060" y="497"/>
                </a:lnTo>
                <a:lnTo>
                  <a:pt x="3111" y="523"/>
                </a:lnTo>
                <a:lnTo>
                  <a:pt x="3157" y="553"/>
                </a:lnTo>
                <a:lnTo>
                  <a:pt x="3200" y="589"/>
                </a:lnTo>
                <a:lnTo>
                  <a:pt x="3240" y="628"/>
                </a:lnTo>
                <a:lnTo>
                  <a:pt x="3275" y="671"/>
                </a:lnTo>
                <a:lnTo>
                  <a:pt x="3305" y="718"/>
                </a:lnTo>
                <a:lnTo>
                  <a:pt x="3331" y="768"/>
                </a:lnTo>
                <a:lnTo>
                  <a:pt x="3352" y="820"/>
                </a:lnTo>
                <a:lnTo>
                  <a:pt x="3367" y="876"/>
                </a:lnTo>
                <a:lnTo>
                  <a:pt x="3377" y="933"/>
                </a:lnTo>
                <a:lnTo>
                  <a:pt x="3380" y="992"/>
                </a:lnTo>
                <a:lnTo>
                  <a:pt x="3380" y="2363"/>
                </a:lnTo>
                <a:lnTo>
                  <a:pt x="3377" y="2422"/>
                </a:lnTo>
                <a:lnTo>
                  <a:pt x="3367" y="2480"/>
                </a:lnTo>
                <a:lnTo>
                  <a:pt x="3352" y="2535"/>
                </a:lnTo>
                <a:lnTo>
                  <a:pt x="3331" y="2588"/>
                </a:lnTo>
                <a:lnTo>
                  <a:pt x="3305" y="2637"/>
                </a:lnTo>
                <a:lnTo>
                  <a:pt x="3275" y="2684"/>
                </a:lnTo>
                <a:lnTo>
                  <a:pt x="3240" y="2727"/>
                </a:lnTo>
                <a:lnTo>
                  <a:pt x="3200" y="2767"/>
                </a:lnTo>
                <a:lnTo>
                  <a:pt x="3157" y="2802"/>
                </a:lnTo>
                <a:lnTo>
                  <a:pt x="3111" y="2833"/>
                </a:lnTo>
                <a:lnTo>
                  <a:pt x="3060" y="2859"/>
                </a:lnTo>
                <a:lnTo>
                  <a:pt x="3008" y="2879"/>
                </a:lnTo>
                <a:lnTo>
                  <a:pt x="2953" y="2894"/>
                </a:lnTo>
                <a:lnTo>
                  <a:pt x="2896" y="2904"/>
                </a:lnTo>
                <a:lnTo>
                  <a:pt x="2837" y="2907"/>
                </a:lnTo>
                <a:lnTo>
                  <a:pt x="543" y="2907"/>
                </a:lnTo>
                <a:lnTo>
                  <a:pt x="483" y="2904"/>
                </a:lnTo>
                <a:lnTo>
                  <a:pt x="427" y="2894"/>
                </a:lnTo>
                <a:lnTo>
                  <a:pt x="372" y="2879"/>
                </a:lnTo>
                <a:lnTo>
                  <a:pt x="319" y="2859"/>
                </a:lnTo>
                <a:lnTo>
                  <a:pt x="269" y="2833"/>
                </a:lnTo>
                <a:lnTo>
                  <a:pt x="222" y="2802"/>
                </a:lnTo>
                <a:lnTo>
                  <a:pt x="179" y="2767"/>
                </a:lnTo>
                <a:lnTo>
                  <a:pt x="140" y="2727"/>
                </a:lnTo>
                <a:lnTo>
                  <a:pt x="104" y="2684"/>
                </a:lnTo>
                <a:lnTo>
                  <a:pt x="75" y="2637"/>
                </a:lnTo>
                <a:lnTo>
                  <a:pt x="48" y="2588"/>
                </a:lnTo>
                <a:lnTo>
                  <a:pt x="28" y="2535"/>
                </a:lnTo>
                <a:lnTo>
                  <a:pt x="12" y="2480"/>
                </a:lnTo>
                <a:lnTo>
                  <a:pt x="3" y="2422"/>
                </a:lnTo>
                <a:lnTo>
                  <a:pt x="0" y="2363"/>
                </a:lnTo>
                <a:lnTo>
                  <a:pt x="0" y="544"/>
                </a:lnTo>
                <a:lnTo>
                  <a:pt x="3" y="485"/>
                </a:lnTo>
                <a:lnTo>
                  <a:pt x="12" y="427"/>
                </a:lnTo>
                <a:lnTo>
                  <a:pt x="28" y="372"/>
                </a:lnTo>
                <a:lnTo>
                  <a:pt x="48" y="319"/>
                </a:lnTo>
                <a:lnTo>
                  <a:pt x="75" y="269"/>
                </a:lnTo>
                <a:lnTo>
                  <a:pt x="104" y="223"/>
                </a:lnTo>
                <a:lnTo>
                  <a:pt x="140" y="180"/>
                </a:lnTo>
                <a:lnTo>
                  <a:pt x="179" y="140"/>
                </a:lnTo>
                <a:lnTo>
                  <a:pt x="222" y="105"/>
                </a:lnTo>
                <a:lnTo>
                  <a:pt x="269" y="74"/>
                </a:lnTo>
                <a:lnTo>
                  <a:pt x="319" y="48"/>
                </a:lnTo>
                <a:lnTo>
                  <a:pt x="372" y="28"/>
                </a:lnTo>
                <a:lnTo>
                  <a:pt x="427" y="12"/>
                </a:lnTo>
                <a:lnTo>
                  <a:pt x="483" y="3"/>
                </a:lnTo>
                <a:lnTo>
                  <a:pt x="5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68" name="Group 207"/>
          <p:cNvGrpSpPr/>
          <p:nvPr/>
        </p:nvGrpSpPr>
        <p:grpSpPr>
          <a:xfrm>
            <a:off x="9496817" y="4895474"/>
            <a:ext cx="482600" cy="542925"/>
            <a:chOff x="10080625" y="3467101"/>
            <a:chExt cx="482600" cy="542925"/>
          </a:xfrm>
          <a:solidFill>
            <a:srgbClr val="000000"/>
          </a:solidFill>
        </p:grpSpPr>
        <p:sp>
          <p:nvSpPr>
            <p:cNvPr id="2069" name="Freeform 151"/>
            <p:cNvSpPr>
              <a:spLocks noEditPoints="1"/>
            </p:cNvSpPr>
            <p:nvPr/>
          </p:nvSpPr>
          <p:spPr bwMode="auto">
            <a:xfrm>
              <a:off x="10080625" y="3467101"/>
              <a:ext cx="482600" cy="542925"/>
            </a:xfrm>
            <a:custGeom>
              <a:avLst/>
              <a:gdLst>
                <a:gd name="T0" fmla="*/ 459 w 3043"/>
                <a:gd name="T1" fmla="*/ 2959 h 3425"/>
                <a:gd name="T2" fmla="*/ 500 w 3043"/>
                <a:gd name="T3" fmla="*/ 3076 h 3425"/>
                <a:gd name="T4" fmla="*/ 580 w 3043"/>
                <a:gd name="T5" fmla="*/ 3168 h 3425"/>
                <a:gd name="T6" fmla="*/ 690 w 3043"/>
                <a:gd name="T7" fmla="*/ 3222 h 3425"/>
                <a:gd name="T8" fmla="*/ 2268 w 3043"/>
                <a:gd name="T9" fmla="*/ 3234 h 3425"/>
                <a:gd name="T10" fmla="*/ 2392 w 3043"/>
                <a:gd name="T11" fmla="*/ 3209 h 3425"/>
                <a:gd name="T12" fmla="*/ 2493 w 3043"/>
                <a:gd name="T13" fmla="*/ 3141 h 3425"/>
                <a:gd name="T14" fmla="*/ 2560 w 3043"/>
                <a:gd name="T15" fmla="*/ 3040 h 3425"/>
                <a:gd name="T16" fmla="*/ 2585 w 3043"/>
                <a:gd name="T17" fmla="*/ 2916 h 3425"/>
                <a:gd name="T18" fmla="*/ 456 w 3043"/>
                <a:gd name="T19" fmla="*/ 683 h 3425"/>
                <a:gd name="T20" fmla="*/ 1118 w 3043"/>
                <a:gd name="T21" fmla="*/ 203 h 3425"/>
                <a:gd name="T22" fmla="*/ 1041 w 3043"/>
                <a:gd name="T23" fmla="*/ 257 h 3425"/>
                <a:gd name="T24" fmla="*/ 999 w 3043"/>
                <a:gd name="T25" fmla="*/ 344 h 3425"/>
                <a:gd name="T26" fmla="*/ 2046 w 3043"/>
                <a:gd name="T27" fmla="*/ 493 h 3425"/>
                <a:gd name="T28" fmla="*/ 2034 w 3043"/>
                <a:gd name="T29" fmla="*/ 312 h 3425"/>
                <a:gd name="T30" fmla="*/ 1979 w 3043"/>
                <a:gd name="T31" fmla="*/ 235 h 3425"/>
                <a:gd name="T32" fmla="*/ 1893 w 3043"/>
                <a:gd name="T33" fmla="*/ 194 h 3425"/>
                <a:gd name="T34" fmla="*/ 1182 w 3043"/>
                <a:gd name="T35" fmla="*/ 0 h 3425"/>
                <a:gd name="T36" fmla="*/ 1952 w 3043"/>
                <a:gd name="T37" fmla="*/ 12 h 3425"/>
                <a:gd name="T38" fmla="*/ 2074 w 3043"/>
                <a:gd name="T39" fmla="*/ 68 h 3425"/>
                <a:gd name="T40" fmla="*/ 2168 w 3043"/>
                <a:gd name="T41" fmla="*/ 162 h 3425"/>
                <a:gd name="T42" fmla="*/ 2224 w 3043"/>
                <a:gd name="T43" fmla="*/ 285 h 3425"/>
                <a:gd name="T44" fmla="*/ 2235 w 3043"/>
                <a:gd name="T45" fmla="*/ 493 h 3425"/>
                <a:gd name="T46" fmla="*/ 2990 w 3043"/>
                <a:gd name="T47" fmla="*/ 503 h 3425"/>
                <a:gd name="T48" fmla="*/ 3032 w 3043"/>
                <a:gd name="T49" fmla="*/ 547 h 3425"/>
                <a:gd name="T50" fmla="*/ 3040 w 3043"/>
                <a:gd name="T51" fmla="*/ 610 h 3425"/>
                <a:gd name="T52" fmla="*/ 3007 w 3043"/>
                <a:gd name="T53" fmla="*/ 662 h 3425"/>
                <a:gd name="T54" fmla="*/ 2947 w 3043"/>
                <a:gd name="T55" fmla="*/ 683 h 3425"/>
                <a:gd name="T56" fmla="*/ 2773 w 3043"/>
                <a:gd name="T57" fmla="*/ 2971 h 3425"/>
                <a:gd name="T58" fmla="*/ 2730 w 3043"/>
                <a:gd name="T59" fmla="*/ 3125 h 3425"/>
                <a:gd name="T60" fmla="*/ 2645 w 3043"/>
                <a:gd name="T61" fmla="*/ 3256 h 3425"/>
                <a:gd name="T62" fmla="*/ 2524 w 3043"/>
                <a:gd name="T63" fmla="*/ 3355 h 3425"/>
                <a:gd name="T64" fmla="*/ 2377 w 3043"/>
                <a:gd name="T65" fmla="*/ 3412 h 3425"/>
                <a:gd name="T66" fmla="*/ 774 w 3043"/>
                <a:gd name="T67" fmla="*/ 3425 h 3425"/>
                <a:gd name="T68" fmla="*/ 614 w 3043"/>
                <a:gd name="T69" fmla="*/ 3399 h 3425"/>
                <a:gd name="T70" fmla="*/ 474 w 3043"/>
                <a:gd name="T71" fmla="*/ 3326 h 3425"/>
                <a:gd name="T72" fmla="*/ 365 w 3043"/>
                <a:gd name="T73" fmla="*/ 3216 h 3425"/>
                <a:gd name="T74" fmla="*/ 292 w 3043"/>
                <a:gd name="T75" fmla="*/ 3076 h 3425"/>
                <a:gd name="T76" fmla="*/ 267 w 3043"/>
                <a:gd name="T77" fmla="*/ 2916 h 3425"/>
                <a:gd name="T78" fmla="*/ 73 w 3043"/>
                <a:gd name="T79" fmla="*/ 681 h 3425"/>
                <a:gd name="T80" fmla="*/ 21 w 3043"/>
                <a:gd name="T81" fmla="*/ 648 h 3425"/>
                <a:gd name="T82" fmla="*/ 0 w 3043"/>
                <a:gd name="T83" fmla="*/ 588 h 3425"/>
                <a:gd name="T84" fmla="*/ 21 w 3043"/>
                <a:gd name="T85" fmla="*/ 529 h 3425"/>
                <a:gd name="T86" fmla="*/ 73 w 3043"/>
                <a:gd name="T87" fmla="*/ 495 h 3425"/>
                <a:gd name="T88" fmla="*/ 806 w 3043"/>
                <a:gd name="T89" fmla="*/ 378 h 3425"/>
                <a:gd name="T90" fmla="*/ 831 w 3043"/>
                <a:gd name="T91" fmla="*/ 241 h 3425"/>
                <a:gd name="T92" fmla="*/ 901 w 3043"/>
                <a:gd name="T93" fmla="*/ 127 h 3425"/>
                <a:gd name="T94" fmla="*/ 1006 w 3043"/>
                <a:gd name="T95" fmla="*/ 45 h 3425"/>
                <a:gd name="T96" fmla="*/ 1135 w 3043"/>
                <a:gd name="T97" fmla="*/ 3 h 3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43" h="3425">
                  <a:moveTo>
                    <a:pt x="456" y="683"/>
                  </a:moveTo>
                  <a:lnTo>
                    <a:pt x="456" y="2916"/>
                  </a:lnTo>
                  <a:lnTo>
                    <a:pt x="459" y="2959"/>
                  </a:lnTo>
                  <a:lnTo>
                    <a:pt x="468" y="3000"/>
                  </a:lnTo>
                  <a:lnTo>
                    <a:pt x="481" y="3040"/>
                  </a:lnTo>
                  <a:lnTo>
                    <a:pt x="500" y="3076"/>
                  </a:lnTo>
                  <a:lnTo>
                    <a:pt x="523" y="3110"/>
                  </a:lnTo>
                  <a:lnTo>
                    <a:pt x="549" y="3141"/>
                  </a:lnTo>
                  <a:lnTo>
                    <a:pt x="580" y="3168"/>
                  </a:lnTo>
                  <a:lnTo>
                    <a:pt x="614" y="3190"/>
                  </a:lnTo>
                  <a:lnTo>
                    <a:pt x="650" y="3209"/>
                  </a:lnTo>
                  <a:lnTo>
                    <a:pt x="690" y="3222"/>
                  </a:lnTo>
                  <a:lnTo>
                    <a:pt x="731" y="3231"/>
                  </a:lnTo>
                  <a:lnTo>
                    <a:pt x="774" y="3234"/>
                  </a:lnTo>
                  <a:lnTo>
                    <a:pt x="2268" y="3234"/>
                  </a:lnTo>
                  <a:lnTo>
                    <a:pt x="2310" y="3231"/>
                  </a:lnTo>
                  <a:lnTo>
                    <a:pt x="2352" y="3222"/>
                  </a:lnTo>
                  <a:lnTo>
                    <a:pt x="2392" y="3209"/>
                  </a:lnTo>
                  <a:lnTo>
                    <a:pt x="2428" y="3190"/>
                  </a:lnTo>
                  <a:lnTo>
                    <a:pt x="2461" y="3168"/>
                  </a:lnTo>
                  <a:lnTo>
                    <a:pt x="2493" y="3141"/>
                  </a:lnTo>
                  <a:lnTo>
                    <a:pt x="2520" y="3110"/>
                  </a:lnTo>
                  <a:lnTo>
                    <a:pt x="2543" y="3076"/>
                  </a:lnTo>
                  <a:lnTo>
                    <a:pt x="2560" y="3040"/>
                  </a:lnTo>
                  <a:lnTo>
                    <a:pt x="2574" y="3000"/>
                  </a:lnTo>
                  <a:lnTo>
                    <a:pt x="2583" y="2959"/>
                  </a:lnTo>
                  <a:lnTo>
                    <a:pt x="2585" y="2916"/>
                  </a:lnTo>
                  <a:lnTo>
                    <a:pt x="2586" y="2916"/>
                  </a:lnTo>
                  <a:lnTo>
                    <a:pt x="2586" y="683"/>
                  </a:lnTo>
                  <a:lnTo>
                    <a:pt x="456" y="683"/>
                  </a:lnTo>
                  <a:close/>
                  <a:moveTo>
                    <a:pt x="1182" y="191"/>
                  </a:moveTo>
                  <a:lnTo>
                    <a:pt x="1149" y="194"/>
                  </a:lnTo>
                  <a:lnTo>
                    <a:pt x="1118" y="203"/>
                  </a:lnTo>
                  <a:lnTo>
                    <a:pt x="1089" y="216"/>
                  </a:lnTo>
                  <a:lnTo>
                    <a:pt x="1063" y="235"/>
                  </a:lnTo>
                  <a:lnTo>
                    <a:pt x="1041" y="257"/>
                  </a:lnTo>
                  <a:lnTo>
                    <a:pt x="1022" y="283"/>
                  </a:lnTo>
                  <a:lnTo>
                    <a:pt x="1008" y="312"/>
                  </a:lnTo>
                  <a:lnTo>
                    <a:pt x="999" y="344"/>
                  </a:lnTo>
                  <a:lnTo>
                    <a:pt x="996" y="378"/>
                  </a:lnTo>
                  <a:lnTo>
                    <a:pt x="996" y="493"/>
                  </a:lnTo>
                  <a:lnTo>
                    <a:pt x="2046" y="493"/>
                  </a:lnTo>
                  <a:lnTo>
                    <a:pt x="2046" y="378"/>
                  </a:lnTo>
                  <a:lnTo>
                    <a:pt x="2043" y="344"/>
                  </a:lnTo>
                  <a:lnTo>
                    <a:pt x="2034" y="312"/>
                  </a:lnTo>
                  <a:lnTo>
                    <a:pt x="2020" y="283"/>
                  </a:lnTo>
                  <a:lnTo>
                    <a:pt x="2002" y="257"/>
                  </a:lnTo>
                  <a:lnTo>
                    <a:pt x="1979" y="235"/>
                  </a:lnTo>
                  <a:lnTo>
                    <a:pt x="1953" y="216"/>
                  </a:lnTo>
                  <a:lnTo>
                    <a:pt x="1924" y="203"/>
                  </a:lnTo>
                  <a:lnTo>
                    <a:pt x="1893" y="194"/>
                  </a:lnTo>
                  <a:lnTo>
                    <a:pt x="1859" y="191"/>
                  </a:lnTo>
                  <a:lnTo>
                    <a:pt x="1182" y="191"/>
                  </a:lnTo>
                  <a:close/>
                  <a:moveTo>
                    <a:pt x="1182" y="0"/>
                  </a:moveTo>
                  <a:lnTo>
                    <a:pt x="1859" y="0"/>
                  </a:lnTo>
                  <a:lnTo>
                    <a:pt x="1906" y="3"/>
                  </a:lnTo>
                  <a:lnTo>
                    <a:pt x="1952" y="12"/>
                  </a:lnTo>
                  <a:lnTo>
                    <a:pt x="1995" y="26"/>
                  </a:lnTo>
                  <a:lnTo>
                    <a:pt x="2036" y="45"/>
                  </a:lnTo>
                  <a:lnTo>
                    <a:pt x="2074" y="68"/>
                  </a:lnTo>
                  <a:lnTo>
                    <a:pt x="2109" y="96"/>
                  </a:lnTo>
                  <a:lnTo>
                    <a:pt x="2141" y="127"/>
                  </a:lnTo>
                  <a:lnTo>
                    <a:pt x="2168" y="162"/>
                  </a:lnTo>
                  <a:lnTo>
                    <a:pt x="2192" y="200"/>
                  </a:lnTo>
                  <a:lnTo>
                    <a:pt x="2210" y="241"/>
                  </a:lnTo>
                  <a:lnTo>
                    <a:pt x="2224" y="285"/>
                  </a:lnTo>
                  <a:lnTo>
                    <a:pt x="2232" y="330"/>
                  </a:lnTo>
                  <a:lnTo>
                    <a:pt x="2235" y="378"/>
                  </a:lnTo>
                  <a:lnTo>
                    <a:pt x="2235" y="493"/>
                  </a:lnTo>
                  <a:lnTo>
                    <a:pt x="2947" y="493"/>
                  </a:lnTo>
                  <a:lnTo>
                    <a:pt x="2969" y="495"/>
                  </a:lnTo>
                  <a:lnTo>
                    <a:pt x="2990" y="503"/>
                  </a:lnTo>
                  <a:lnTo>
                    <a:pt x="3007" y="514"/>
                  </a:lnTo>
                  <a:lnTo>
                    <a:pt x="3022" y="529"/>
                  </a:lnTo>
                  <a:lnTo>
                    <a:pt x="3032" y="547"/>
                  </a:lnTo>
                  <a:lnTo>
                    <a:pt x="3040" y="566"/>
                  </a:lnTo>
                  <a:lnTo>
                    <a:pt x="3043" y="588"/>
                  </a:lnTo>
                  <a:lnTo>
                    <a:pt x="3040" y="610"/>
                  </a:lnTo>
                  <a:lnTo>
                    <a:pt x="3032" y="630"/>
                  </a:lnTo>
                  <a:lnTo>
                    <a:pt x="3022" y="648"/>
                  </a:lnTo>
                  <a:lnTo>
                    <a:pt x="3007" y="662"/>
                  </a:lnTo>
                  <a:lnTo>
                    <a:pt x="2990" y="674"/>
                  </a:lnTo>
                  <a:lnTo>
                    <a:pt x="2969" y="681"/>
                  </a:lnTo>
                  <a:lnTo>
                    <a:pt x="2947" y="683"/>
                  </a:lnTo>
                  <a:lnTo>
                    <a:pt x="2776" y="683"/>
                  </a:lnTo>
                  <a:lnTo>
                    <a:pt x="2776" y="2916"/>
                  </a:lnTo>
                  <a:lnTo>
                    <a:pt x="2773" y="2971"/>
                  </a:lnTo>
                  <a:lnTo>
                    <a:pt x="2764" y="3024"/>
                  </a:lnTo>
                  <a:lnTo>
                    <a:pt x="2750" y="3076"/>
                  </a:lnTo>
                  <a:lnTo>
                    <a:pt x="2730" y="3125"/>
                  </a:lnTo>
                  <a:lnTo>
                    <a:pt x="2706" y="3172"/>
                  </a:lnTo>
                  <a:lnTo>
                    <a:pt x="2677" y="3216"/>
                  </a:lnTo>
                  <a:lnTo>
                    <a:pt x="2645" y="3256"/>
                  </a:lnTo>
                  <a:lnTo>
                    <a:pt x="2608" y="3293"/>
                  </a:lnTo>
                  <a:lnTo>
                    <a:pt x="2568" y="3326"/>
                  </a:lnTo>
                  <a:lnTo>
                    <a:pt x="2524" y="3355"/>
                  </a:lnTo>
                  <a:lnTo>
                    <a:pt x="2477" y="3379"/>
                  </a:lnTo>
                  <a:lnTo>
                    <a:pt x="2428" y="3399"/>
                  </a:lnTo>
                  <a:lnTo>
                    <a:pt x="2377" y="3412"/>
                  </a:lnTo>
                  <a:lnTo>
                    <a:pt x="2323" y="3422"/>
                  </a:lnTo>
                  <a:lnTo>
                    <a:pt x="2268" y="3425"/>
                  </a:lnTo>
                  <a:lnTo>
                    <a:pt x="774" y="3425"/>
                  </a:lnTo>
                  <a:lnTo>
                    <a:pt x="719" y="3422"/>
                  </a:lnTo>
                  <a:lnTo>
                    <a:pt x="666" y="3412"/>
                  </a:lnTo>
                  <a:lnTo>
                    <a:pt x="614" y="3399"/>
                  </a:lnTo>
                  <a:lnTo>
                    <a:pt x="565" y="3379"/>
                  </a:lnTo>
                  <a:lnTo>
                    <a:pt x="518" y="3355"/>
                  </a:lnTo>
                  <a:lnTo>
                    <a:pt x="474" y="3326"/>
                  </a:lnTo>
                  <a:lnTo>
                    <a:pt x="434" y="3293"/>
                  </a:lnTo>
                  <a:lnTo>
                    <a:pt x="397" y="3256"/>
                  </a:lnTo>
                  <a:lnTo>
                    <a:pt x="365" y="3216"/>
                  </a:lnTo>
                  <a:lnTo>
                    <a:pt x="335" y="3172"/>
                  </a:lnTo>
                  <a:lnTo>
                    <a:pt x="311" y="3125"/>
                  </a:lnTo>
                  <a:lnTo>
                    <a:pt x="292" y="3076"/>
                  </a:lnTo>
                  <a:lnTo>
                    <a:pt x="278" y="3024"/>
                  </a:lnTo>
                  <a:lnTo>
                    <a:pt x="269" y="2971"/>
                  </a:lnTo>
                  <a:lnTo>
                    <a:pt x="267" y="2916"/>
                  </a:lnTo>
                  <a:lnTo>
                    <a:pt x="267" y="683"/>
                  </a:lnTo>
                  <a:lnTo>
                    <a:pt x="95" y="683"/>
                  </a:lnTo>
                  <a:lnTo>
                    <a:pt x="73" y="681"/>
                  </a:lnTo>
                  <a:lnTo>
                    <a:pt x="53" y="674"/>
                  </a:lnTo>
                  <a:lnTo>
                    <a:pt x="35" y="662"/>
                  </a:lnTo>
                  <a:lnTo>
                    <a:pt x="21" y="648"/>
                  </a:lnTo>
                  <a:lnTo>
                    <a:pt x="9" y="630"/>
                  </a:lnTo>
                  <a:lnTo>
                    <a:pt x="2" y="610"/>
                  </a:lnTo>
                  <a:lnTo>
                    <a:pt x="0" y="588"/>
                  </a:lnTo>
                  <a:lnTo>
                    <a:pt x="2" y="566"/>
                  </a:lnTo>
                  <a:lnTo>
                    <a:pt x="9" y="547"/>
                  </a:lnTo>
                  <a:lnTo>
                    <a:pt x="21" y="529"/>
                  </a:lnTo>
                  <a:lnTo>
                    <a:pt x="35" y="514"/>
                  </a:lnTo>
                  <a:lnTo>
                    <a:pt x="53" y="503"/>
                  </a:lnTo>
                  <a:lnTo>
                    <a:pt x="73" y="495"/>
                  </a:lnTo>
                  <a:lnTo>
                    <a:pt x="95" y="493"/>
                  </a:lnTo>
                  <a:lnTo>
                    <a:pt x="806" y="493"/>
                  </a:lnTo>
                  <a:lnTo>
                    <a:pt x="806" y="378"/>
                  </a:lnTo>
                  <a:lnTo>
                    <a:pt x="809" y="330"/>
                  </a:lnTo>
                  <a:lnTo>
                    <a:pt x="818" y="285"/>
                  </a:lnTo>
                  <a:lnTo>
                    <a:pt x="831" y="241"/>
                  </a:lnTo>
                  <a:lnTo>
                    <a:pt x="851" y="200"/>
                  </a:lnTo>
                  <a:lnTo>
                    <a:pt x="874" y="162"/>
                  </a:lnTo>
                  <a:lnTo>
                    <a:pt x="901" y="127"/>
                  </a:lnTo>
                  <a:lnTo>
                    <a:pt x="933" y="96"/>
                  </a:lnTo>
                  <a:lnTo>
                    <a:pt x="968" y="68"/>
                  </a:lnTo>
                  <a:lnTo>
                    <a:pt x="1006" y="45"/>
                  </a:lnTo>
                  <a:lnTo>
                    <a:pt x="1047" y="26"/>
                  </a:lnTo>
                  <a:lnTo>
                    <a:pt x="1091" y="12"/>
                  </a:lnTo>
                  <a:lnTo>
                    <a:pt x="1135" y="3"/>
                  </a:lnTo>
                  <a:lnTo>
                    <a:pt x="11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Freeform 152"/>
            <p:cNvSpPr>
              <a:spLocks/>
            </p:cNvSpPr>
            <p:nvPr/>
          </p:nvSpPr>
          <p:spPr bwMode="auto">
            <a:xfrm>
              <a:off x="10307638" y="3629026"/>
              <a:ext cx="30163" cy="296863"/>
            </a:xfrm>
            <a:custGeom>
              <a:avLst/>
              <a:gdLst>
                <a:gd name="T0" fmla="*/ 95 w 190"/>
                <a:gd name="T1" fmla="*/ 0 h 1869"/>
                <a:gd name="T2" fmla="*/ 117 w 190"/>
                <a:gd name="T3" fmla="*/ 3 h 1869"/>
                <a:gd name="T4" fmla="*/ 137 w 190"/>
                <a:gd name="T5" fmla="*/ 9 h 1869"/>
                <a:gd name="T6" fmla="*/ 154 w 190"/>
                <a:gd name="T7" fmla="*/ 21 h 1869"/>
                <a:gd name="T8" fmla="*/ 169 w 190"/>
                <a:gd name="T9" fmla="*/ 35 h 1869"/>
                <a:gd name="T10" fmla="*/ 180 w 190"/>
                <a:gd name="T11" fmla="*/ 53 h 1869"/>
                <a:gd name="T12" fmla="*/ 188 w 190"/>
                <a:gd name="T13" fmla="*/ 73 h 1869"/>
                <a:gd name="T14" fmla="*/ 190 w 190"/>
                <a:gd name="T15" fmla="*/ 95 h 1869"/>
                <a:gd name="T16" fmla="*/ 190 w 190"/>
                <a:gd name="T17" fmla="*/ 1774 h 1869"/>
                <a:gd name="T18" fmla="*/ 188 w 190"/>
                <a:gd name="T19" fmla="*/ 1796 h 1869"/>
                <a:gd name="T20" fmla="*/ 180 w 190"/>
                <a:gd name="T21" fmla="*/ 1817 h 1869"/>
                <a:gd name="T22" fmla="*/ 169 w 190"/>
                <a:gd name="T23" fmla="*/ 1834 h 1869"/>
                <a:gd name="T24" fmla="*/ 154 w 190"/>
                <a:gd name="T25" fmla="*/ 1849 h 1869"/>
                <a:gd name="T26" fmla="*/ 137 w 190"/>
                <a:gd name="T27" fmla="*/ 1860 h 1869"/>
                <a:gd name="T28" fmla="*/ 117 w 190"/>
                <a:gd name="T29" fmla="*/ 1867 h 1869"/>
                <a:gd name="T30" fmla="*/ 95 w 190"/>
                <a:gd name="T31" fmla="*/ 1869 h 1869"/>
                <a:gd name="T32" fmla="*/ 73 w 190"/>
                <a:gd name="T33" fmla="*/ 1867 h 1869"/>
                <a:gd name="T34" fmla="*/ 53 w 190"/>
                <a:gd name="T35" fmla="*/ 1860 h 1869"/>
                <a:gd name="T36" fmla="*/ 35 w 190"/>
                <a:gd name="T37" fmla="*/ 1848 h 1869"/>
                <a:gd name="T38" fmla="*/ 21 w 190"/>
                <a:gd name="T39" fmla="*/ 1834 h 1869"/>
                <a:gd name="T40" fmla="*/ 9 w 190"/>
                <a:gd name="T41" fmla="*/ 1816 h 1869"/>
                <a:gd name="T42" fmla="*/ 2 w 190"/>
                <a:gd name="T43" fmla="*/ 1796 h 1869"/>
                <a:gd name="T44" fmla="*/ 0 w 190"/>
                <a:gd name="T45" fmla="*/ 1774 h 1869"/>
                <a:gd name="T46" fmla="*/ 0 w 190"/>
                <a:gd name="T47" fmla="*/ 95 h 1869"/>
                <a:gd name="T48" fmla="*/ 2 w 190"/>
                <a:gd name="T49" fmla="*/ 73 h 1869"/>
                <a:gd name="T50" fmla="*/ 9 w 190"/>
                <a:gd name="T51" fmla="*/ 53 h 1869"/>
                <a:gd name="T52" fmla="*/ 21 w 190"/>
                <a:gd name="T53" fmla="*/ 35 h 1869"/>
                <a:gd name="T54" fmla="*/ 35 w 190"/>
                <a:gd name="T55" fmla="*/ 21 h 1869"/>
                <a:gd name="T56" fmla="*/ 53 w 190"/>
                <a:gd name="T57" fmla="*/ 9 h 1869"/>
                <a:gd name="T58" fmla="*/ 73 w 190"/>
                <a:gd name="T59" fmla="*/ 3 h 1869"/>
                <a:gd name="T60" fmla="*/ 95 w 190"/>
                <a:gd name="T61" fmla="*/ 0 h 1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0" h="1869">
                  <a:moveTo>
                    <a:pt x="95" y="0"/>
                  </a:moveTo>
                  <a:lnTo>
                    <a:pt x="117" y="3"/>
                  </a:lnTo>
                  <a:lnTo>
                    <a:pt x="137" y="9"/>
                  </a:lnTo>
                  <a:lnTo>
                    <a:pt x="154" y="21"/>
                  </a:lnTo>
                  <a:lnTo>
                    <a:pt x="169" y="35"/>
                  </a:lnTo>
                  <a:lnTo>
                    <a:pt x="180" y="53"/>
                  </a:lnTo>
                  <a:lnTo>
                    <a:pt x="188" y="73"/>
                  </a:lnTo>
                  <a:lnTo>
                    <a:pt x="190" y="95"/>
                  </a:lnTo>
                  <a:lnTo>
                    <a:pt x="190" y="1774"/>
                  </a:lnTo>
                  <a:lnTo>
                    <a:pt x="188" y="1796"/>
                  </a:lnTo>
                  <a:lnTo>
                    <a:pt x="180" y="1817"/>
                  </a:lnTo>
                  <a:lnTo>
                    <a:pt x="169" y="1834"/>
                  </a:lnTo>
                  <a:lnTo>
                    <a:pt x="154" y="1849"/>
                  </a:lnTo>
                  <a:lnTo>
                    <a:pt x="137" y="1860"/>
                  </a:lnTo>
                  <a:lnTo>
                    <a:pt x="117" y="1867"/>
                  </a:lnTo>
                  <a:lnTo>
                    <a:pt x="95" y="1869"/>
                  </a:lnTo>
                  <a:lnTo>
                    <a:pt x="73" y="1867"/>
                  </a:lnTo>
                  <a:lnTo>
                    <a:pt x="53" y="1860"/>
                  </a:lnTo>
                  <a:lnTo>
                    <a:pt x="35" y="1848"/>
                  </a:lnTo>
                  <a:lnTo>
                    <a:pt x="21" y="1834"/>
                  </a:lnTo>
                  <a:lnTo>
                    <a:pt x="9" y="1816"/>
                  </a:lnTo>
                  <a:lnTo>
                    <a:pt x="2" y="1796"/>
                  </a:lnTo>
                  <a:lnTo>
                    <a:pt x="0" y="1774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9" y="53"/>
                  </a:lnTo>
                  <a:lnTo>
                    <a:pt x="21" y="35"/>
                  </a:lnTo>
                  <a:lnTo>
                    <a:pt x="35" y="21"/>
                  </a:lnTo>
                  <a:lnTo>
                    <a:pt x="53" y="9"/>
                  </a:lnTo>
                  <a:lnTo>
                    <a:pt x="73" y="3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Freeform 153"/>
            <p:cNvSpPr>
              <a:spLocks/>
            </p:cNvSpPr>
            <p:nvPr/>
          </p:nvSpPr>
          <p:spPr bwMode="auto">
            <a:xfrm>
              <a:off x="10209213" y="3646488"/>
              <a:ext cx="30163" cy="263525"/>
            </a:xfrm>
            <a:custGeom>
              <a:avLst/>
              <a:gdLst>
                <a:gd name="T0" fmla="*/ 95 w 190"/>
                <a:gd name="T1" fmla="*/ 0 h 1661"/>
                <a:gd name="T2" fmla="*/ 117 w 190"/>
                <a:gd name="T3" fmla="*/ 2 h 1661"/>
                <a:gd name="T4" fmla="*/ 137 w 190"/>
                <a:gd name="T5" fmla="*/ 10 h 1661"/>
                <a:gd name="T6" fmla="*/ 154 w 190"/>
                <a:gd name="T7" fmla="*/ 21 h 1661"/>
                <a:gd name="T8" fmla="*/ 169 w 190"/>
                <a:gd name="T9" fmla="*/ 36 h 1661"/>
                <a:gd name="T10" fmla="*/ 180 w 190"/>
                <a:gd name="T11" fmla="*/ 53 h 1661"/>
                <a:gd name="T12" fmla="*/ 188 w 190"/>
                <a:gd name="T13" fmla="*/ 73 h 1661"/>
                <a:gd name="T14" fmla="*/ 190 w 190"/>
                <a:gd name="T15" fmla="*/ 95 h 1661"/>
                <a:gd name="T16" fmla="*/ 190 w 190"/>
                <a:gd name="T17" fmla="*/ 1566 h 1661"/>
                <a:gd name="T18" fmla="*/ 188 w 190"/>
                <a:gd name="T19" fmla="*/ 1588 h 1661"/>
                <a:gd name="T20" fmla="*/ 180 w 190"/>
                <a:gd name="T21" fmla="*/ 1608 h 1661"/>
                <a:gd name="T22" fmla="*/ 169 w 190"/>
                <a:gd name="T23" fmla="*/ 1625 h 1661"/>
                <a:gd name="T24" fmla="*/ 154 w 190"/>
                <a:gd name="T25" fmla="*/ 1640 h 1661"/>
                <a:gd name="T26" fmla="*/ 137 w 190"/>
                <a:gd name="T27" fmla="*/ 1651 h 1661"/>
                <a:gd name="T28" fmla="*/ 117 w 190"/>
                <a:gd name="T29" fmla="*/ 1658 h 1661"/>
                <a:gd name="T30" fmla="*/ 95 w 190"/>
                <a:gd name="T31" fmla="*/ 1661 h 1661"/>
                <a:gd name="T32" fmla="*/ 73 w 190"/>
                <a:gd name="T33" fmla="*/ 1658 h 1661"/>
                <a:gd name="T34" fmla="*/ 53 w 190"/>
                <a:gd name="T35" fmla="*/ 1651 h 1661"/>
                <a:gd name="T36" fmla="*/ 36 w 190"/>
                <a:gd name="T37" fmla="*/ 1640 h 1661"/>
                <a:gd name="T38" fmla="*/ 21 w 190"/>
                <a:gd name="T39" fmla="*/ 1625 h 1661"/>
                <a:gd name="T40" fmla="*/ 10 w 190"/>
                <a:gd name="T41" fmla="*/ 1608 h 1661"/>
                <a:gd name="T42" fmla="*/ 3 w 190"/>
                <a:gd name="T43" fmla="*/ 1588 h 1661"/>
                <a:gd name="T44" fmla="*/ 0 w 190"/>
                <a:gd name="T45" fmla="*/ 1566 h 1661"/>
                <a:gd name="T46" fmla="*/ 0 w 190"/>
                <a:gd name="T47" fmla="*/ 95 h 1661"/>
                <a:gd name="T48" fmla="*/ 3 w 190"/>
                <a:gd name="T49" fmla="*/ 73 h 1661"/>
                <a:gd name="T50" fmla="*/ 10 w 190"/>
                <a:gd name="T51" fmla="*/ 53 h 1661"/>
                <a:gd name="T52" fmla="*/ 21 w 190"/>
                <a:gd name="T53" fmla="*/ 36 h 1661"/>
                <a:gd name="T54" fmla="*/ 36 w 190"/>
                <a:gd name="T55" fmla="*/ 21 h 1661"/>
                <a:gd name="T56" fmla="*/ 53 w 190"/>
                <a:gd name="T57" fmla="*/ 10 h 1661"/>
                <a:gd name="T58" fmla="*/ 73 w 190"/>
                <a:gd name="T59" fmla="*/ 2 h 1661"/>
                <a:gd name="T60" fmla="*/ 95 w 190"/>
                <a:gd name="T61" fmla="*/ 0 h 1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0" h="1661">
                  <a:moveTo>
                    <a:pt x="95" y="0"/>
                  </a:moveTo>
                  <a:lnTo>
                    <a:pt x="117" y="2"/>
                  </a:lnTo>
                  <a:lnTo>
                    <a:pt x="137" y="10"/>
                  </a:lnTo>
                  <a:lnTo>
                    <a:pt x="154" y="21"/>
                  </a:lnTo>
                  <a:lnTo>
                    <a:pt x="169" y="36"/>
                  </a:lnTo>
                  <a:lnTo>
                    <a:pt x="180" y="53"/>
                  </a:lnTo>
                  <a:lnTo>
                    <a:pt x="188" y="73"/>
                  </a:lnTo>
                  <a:lnTo>
                    <a:pt x="190" y="95"/>
                  </a:lnTo>
                  <a:lnTo>
                    <a:pt x="190" y="1566"/>
                  </a:lnTo>
                  <a:lnTo>
                    <a:pt x="188" y="1588"/>
                  </a:lnTo>
                  <a:lnTo>
                    <a:pt x="180" y="1608"/>
                  </a:lnTo>
                  <a:lnTo>
                    <a:pt x="169" y="1625"/>
                  </a:lnTo>
                  <a:lnTo>
                    <a:pt x="154" y="1640"/>
                  </a:lnTo>
                  <a:lnTo>
                    <a:pt x="137" y="1651"/>
                  </a:lnTo>
                  <a:lnTo>
                    <a:pt x="117" y="1658"/>
                  </a:lnTo>
                  <a:lnTo>
                    <a:pt x="95" y="1661"/>
                  </a:lnTo>
                  <a:lnTo>
                    <a:pt x="73" y="1658"/>
                  </a:lnTo>
                  <a:lnTo>
                    <a:pt x="53" y="1651"/>
                  </a:lnTo>
                  <a:lnTo>
                    <a:pt x="36" y="1640"/>
                  </a:lnTo>
                  <a:lnTo>
                    <a:pt x="21" y="1625"/>
                  </a:lnTo>
                  <a:lnTo>
                    <a:pt x="10" y="1608"/>
                  </a:lnTo>
                  <a:lnTo>
                    <a:pt x="3" y="1588"/>
                  </a:lnTo>
                  <a:lnTo>
                    <a:pt x="0" y="1566"/>
                  </a:lnTo>
                  <a:lnTo>
                    <a:pt x="0" y="95"/>
                  </a:lnTo>
                  <a:lnTo>
                    <a:pt x="3" y="73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3" y="10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Freeform 154"/>
            <p:cNvSpPr>
              <a:spLocks/>
            </p:cNvSpPr>
            <p:nvPr/>
          </p:nvSpPr>
          <p:spPr bwMode="auto">
            <a:xfrm>
              <a:off x="10406063" y="3646488"/>
              <a:ext cx="30163" cy="263525"/>
            </a:xfrm>
            <a:custGeom>
              <a:avLst/>
              <a:gdLst>
                <a:gd name="T0" fmla="*/ 95 w 189"/>
                <a:gd name="T1" fmla="*/ 0 h 1661"/>
                <a:gd name="T2" fmla="*/ 117 w 189"/>
                <a:gd name="T3" fmla="*/ 2 h 1661"/>
                <a:gd name="T4" fmla="*/ 136 w 189"/>
                <a:gd name="T5" fmla="*/ 10 h 1661"/>
                <a:gd name="T6" fmla="*/ 154 w 189"/>
                <a:gd name="T7" fmla="*/ 21 h 1661"/>
                <a:gd name="T8" fmla="*/ 169 w 189"/>
                <a:gd name="T9" fmla="*/ 36 h 1661"/>
                <a:gd name="T10" fmla="*/ 180 w 189"/>
                <a:gd name="T11" fmla="*/ 53 h 1661"/>
                <a:gd name="T12" fmla="*/ 187 w 189"/>
                <a:gd name="T13" fmla="*/ 73 h 1661"/>
                <a:gd name="T14" fmla="*/ 189 w 189"/>
                <a:gd name="T15" fmla="*/ 95 h 1661"/>
                <a:gd name="T16" fmla="*/ 189 w 189"/>
                <a:gd name="T17" fmla="*/ 1566 h 1661"/>
                <a:gd name="T18" fmla="*/ 187 w 189"/>
                <a:gd name="T19" fmla="*/ 1588 h 1661"/>
                <a:gd name="T20" fmla="*/ 180 w 189"/>
                <a:gd name="T21" fmla="*/ 1608 h 1661"/>
                <a:gd name="T22" fmla="*/ 169 w 189"/>
                <a:gd name="T23" fmla="*/ 1625 h 1661"/>
                <a:gd name="T24" fmla="*/ 154 w 189"/>
                <a:gd name="T25" fmla="*/ 1640 h 1661"/>
                <a:gd name="T26" fmla="*/ 136 w 189"/>
                <a:gd name="T27" fmla="*/ 1651 h 1661"/>
                <a:gd name="T28" fmla="*/ 117 w 189"/>
                <a:gd name="T29" fmla="*/ 1658 h 1661"/>
                <a:gd name="T30" fmla="*/ 95 w 189"/>
                <a:gd name="T31" fmla="*/ 1661 h 1661"/>
                <a:gd name="T32" fmla="*/ 73 w 189"/>
                <a:gd name="T33" fmla="*/ 1658 h 1661"/>
                <a:gd name="T34" fmla="*/ 53 w 189"/>
                <a:gd name="T35" fmla="*/ 1651 h 1661"/>
                <a:gd name="T36" fmla="*/ 35 w 189"/>
                <a:gd name="T37" fmla="*/ 1640 h 1661"/>
                <a:gd name="T38" fmla="*/ 21 w 189"/>
                <a:gd name="T39" fmla="*/ 1625 h 1661"/>
                <a:gd name="T40" fmla="*/ 9 w 189"/>
                <a:gd name="T41" fmla="*/ 1608 h 1661"/>
                <a:gd name="T42" fmla="*/ 2 w 189"/>
                <a:gd name="T43" fmla="*/ 1588 h 1661"/>
                <a:gd name="T44" fmla="*/ 0 w 189"/>
                <a:gd name="T45" fmla="*/ 1566 h 1661"/>
                <a:gd name="T46" fmla="*/ 0 w 189"/>
                <a:gd name="T47" fmla="*/ 95 h 1661"/>
                <a:gd name="T48" fmla="*/ 2 w 189"/>
                <a:gd name="T49" fmla="*/ 73 h 1661"/>
                <a:gd name="T50" fmla="*/ 9 w 189"/>
                <a:gd name="T51" fmla="*/ 53 h 1661"/>
                <a:gd name="T52" fmla="*/ 21 w 189"/>
                <a:gd name="T53" fmla="*/ 36 h 1661"/>
                <a:gd name="T54" fmla="*/ 35 w 189"/>
                <a:gd name="T55" fmla="*/ 21 h 1661"/>
                <a:gd name="T56" fmla="*/ 53 w 189"/>
                <a:gd name="T57" fmla="*/ 10 h 1661"/>
                <a:gd name="T58" fmla="*/ 73 w 189"/>
                <a:gd name="T59" fmla="*/ 2 h 1661"/>
                <a:gd name="T60" fmla="*/ 95 w 189"/>
                <a:gd name="T61" fmla="*/ 0 h 1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9" h="1661">
                  <a:moveTo>
                    <a:pt x="95" y="0"/>
                  </a:moveTo>
                  <a:lnTo>
                    <a:pt x="117" y="2"/>
                  </a:lnTo>
                  <a:lnTo>
                    <a:pt x="136" y="10"/>
                  </a:lnTo>
                  <a:lnTo>
                    <a:pt x="154" y="21"/>
                  </a:lnTo>
                  <a:lnTo>
                    <a:pt x="169" y="36"/>
                  </a:lnTo>
                  <a:lnTo>
                    <a:pt x="180" y="53"/>
                  </a:lnTo>
                  <a:lnTo>
                    <a:pt x="187" y="73"/>
                  </a:lnTo>
                  <a:lnTo>
                    <a:pt x="189" y="95"/>
                  </a:lnTo>
                  <a:lnTo>
                    <a:pt x="189" y="1566"/>
                  </a:lnTo>
                  <a:lnTo>
                    <a:pt x="187" y="1588"/>
                  </a:lnTo>
                  <a:lnTo>
                    <a:pt x="180" y="1608"/>
                  </a:lnTo>
                  <a:lnTo>
                    <a:pt x="169" y="1625"/>
                  </a:lnTo>
                  <a:lnTo>
                    <a:pt x="154" y="1640"/>
                  </a:lnTo>
                  <a:lnTo>
                    <a:pt x="136" y="1651"/>
                  </a:lnTo>
                  <a:lnTo>
                    <a:pt x="117" y="1658"/>
                  </a:lnTo>
                  <a:lnTo>
                    <a:pt x="95" y="1661"/>
                  </a:lnTo>
                  <a:lnTo>
                    <a:pt x="73" y="1658"/>
                  </a:lnTo>
                  <a:lnTo>
                    <a:pt x="53" y="1651"/>
                  </a:lnTo>
                  <a:lnTo>
                    <a:pt x="35" y="1640"/>
                  </a:lnTo>
                  <a:lnTo>
                    <a:pt x="21" y="1625"/>
                  </a:lnTo>
                  <a:lnTo>
                    <a:pt x="9" y="1608"/>
                  </a:lnTo>
                  <a:lnTo>
                    <a:pt x="2" y="1588"/>
                  </a:lnTo>
                  <a:lnTo>
                    <a:pt x="0" y="1566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9" y="53"/>
                  </a:lnTo>
                  <a:lnTo>
                    <a:pt x="21" y="36"/>
                  </a:lnTo>
                  <a:lnTo>
                    <a:pt x="35" y="21"/>
                  </a:lnTo>
                  <a:lnTo>
                    <a:pt x="53" y="10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73" name="Freeform 159"/>
          <p:cNvSpPr>
            <a:spLocks noEditPoints="1"/>
          </p:cNvSpPr>
          <p:nvPr/>
        </p:nvSpPr>
        <p:spPr bwMode="auto">
          <a:xfrm>
            <a:off x="8472257" y="4935956"/>
            <a:ext cx="542925" cy="430213"/>
          </a:xfrm>
          <a:custGeom>
            <a:avLst/>
            <a:gdLst>
              <a:gd name="T0" fmla="*/ 448 w 3424"/>
              <a:gd name="T1" fmla="*/ 1550 h 2710"/>
              <a:gd name="T2" fmla="*/ 237 w 3424"/>
              <a:gd name="T3" fmla="*/ 1785 h 2710"/>
              <a:gd name="T4" fmla="*/ 203 w 3424"/>
              <a:gd name="T5" fmla="*/ 2111 h 2710"/>
              <a:gd name="T6" fmla="*/ 362 w 3424"/>
              <a:gd name="T7" fmla="*/ 2385 h 2710"/>
              <a:gd name="T8" fmla="*/ 654 w 3424"/>
              <a:gd name="T9" fmla="*/ 2516 h 2710"/>
              <a:gd name="T10" fmla="*/ 972 w 3424"/>
              <a:gd name="T11" fmla="*/ 2449 h 2710"/>
              <a:gd name="T12" fmla="*/ 1184 w 3424"/>
              <a:gd name="T13" fmla="*/ 2215 h 2710"/>
              <a:gd name="T14" fmla="*/ 1218 w 3424"/>
              <a:gd name="T15" fmla="*/ 1888 h 2710"/>
              <a:gd name="T16" fmla="*/ 1058 w 3424"/>
              <a:gd name="T17" fmla="*/ 1614 h 2710"/>
              <a:gd name="T18" fmla="*/ 767 w 3424"/>
              <a:gd name="T19" fmla="*/ 1483 h 2710"/>
              <a:gd name="T20" fmla="*/ 2500 w 3424"/>
              <a:gd name="T21" fmla="*/ 1513 h 2710"/>
              <a:gd name="T22" fmla="*/ 2266 w 3424"/>
              <a:gd name="T23" fmla="*/ 1725 h 2710"/>
              <a:gd name="T24" fmla="*/ 2197 w 3424"/>
              <a:gd name="T25" fmla="*/ 2043 h 2710"/>
              <a:gd name="T26" fmla="*/ 2328 w 3424"/>
              <a:gd name="T27" fmla="*/ 2335 h 2710"/>
              <a:gd name="T28" fmla="*/ 2603 w 3424"/>
              <a:gd name="T29" fmla="*/ 2495 h 2710"/>
              <a:gd name="T30" fmla="*/ 2929 w 3424"/>
              <a:gd name="T31" fmla="*/ 2461 h 2710"/>
              <a:gd name="T32" fmla="*/ 3164 w 3424"/>
              <a:gd name="T33" fmla="*/ 2249 h 2710"/>
              <a:gd name="T34" fmla="*/ 3231 w 3424"/>
              <a:gd name="T35" fmla="*/ 1930 h 2710"/>
              <a:gd name="T36" fmla="*/ 3101 w 3424"/>
              <a:gd name="T37" fmla="*/ 1639 h 2710"/>
              <a:gd name="T38" fmla="*/ 2826 w 3424"/>
              <a:gd name="T39" fmla="*/ 1479 h 2710"/>
              <a:gd name="T40" fmla="*/ 1004 w 3424"/>
              <a:gd name="T41" fmla="*/ 17 h 2710"/>
              <a:gd name="T42" fmla="*/ 1071 w 3424"/>
              <a:gd name="T43" fmla="*/ 113 h 2710"/>
              <a:gd name="T44" fmla="*/ 992 w 3424"/>
              <a:gd name="T45" fmla="*/ 201 h 2710"/>
              <a:gd name="T46" fmla="*/ 819 w 3424"/>
              <a:gd name="T47" fmla="*/ 200 h 2710"/>
              <a:gd name="T48" fmla="*/ 688 w 3424"/>
              <a:gd name="T49" fmla="*/ 337 h 2710"/>
              <a:gd name="T50" fmla="*/ 585 w 3424"/>
              <a:gd name="T51" fmla="*/ 1301 h 2710"/>
              <a:gd name="T52" fmla="*/ 965 w 3424"/>
              <a:gd name="T53" fmla="*/ 1337 h 2710"/>
              <a:gd name="T54" fmla="*/ 1265 w 3424"/>
              <a:gd name="T55" fmla="*/ 1558 h 2710"/>
              <a:gd name="T56" fmla="*/ 1413 w 3424"/>
              <a:gd name="T57" fmla="*/ 1905 h 2710"/>
              <a:gd name="T58" fmla="*/ 2117 w 3424"/>
              <a:gd name="T59" fmla="*/ 1603 h 2710"/>
              <a:gd name="T60" fmla="*/ 2398 w 3424"/>
              <a:gd name="T61" fmla="*/ 1352 h 2710"/>
              <a:gd name="T62" fmla="*/ 2776 w 3424"/>
              <a:gd name="T63" fmla="*/ 1280 h 2710"/>
              <a:gd name="T64" fmla="*/ 2738 w 3424"/>
              <a:gd name="T65" fmla="*/ 337 h 2710"/>
              <a:gd name="T66" fmla="*/ 2636 w 3424"/>
              <a:gd name="T67" fmla="*/ 213 h 2710"/>
              <a:gd name="T68" fmla="*/ 2456 w 3424"/>
              <a:gd name="T69" fmla="*/ 202 h 2710"/>
              <a:gd name="T70" fmla="*/ 2359 w 3424"/>
              <a:gd name="T71" fmla="*/ 134 h 2710"/>
              <a:gd name="T72" fmla="*/ 2403 w 3424"/>
              <a:gd name="T73" fmla="*/ 25 h 2710"/>
              <a:gd name="T74" fmla="*/ 2644 w 3424"/>
              <a:gd name="T75" fmla="*/ 14 h 2710"/>
              <a:gd name="T76" fmla="*/ 2858 w 3424"/>
              <a:gd name="T77" fmla="*/ 159 h 2710"/>
              <a:gd name="T78" fmla="*/ 3405 w 3424"/>
              <a:gd name="T79" fmla="*/ 1823 h 2710"/>
              <a:gd name="T80" fmla="*/ 3395 w 3424"/>
              <a:gd name="T81" fmla="*/ 2186 h 2710"/>
              <a:gd name="T82" fmla="*/ 3192 w 3424"/>
              <a:gd name="T83" fmla="*/ 2511 h 2710"/>
              <a:gd name="T84" fmla="*/ 2848 w 3424"/>
              <a:gd name="T85" fmla="*/ 2684 h 2710"/>
              <a:gd name="T86" fmla="*/ 2462 w 3424"/>
              <a:gd name="T87" fmla="*/ 2650 h 2710"/>
              <a:gd name="T88" fmla="*/ 2164 w 3424"/>
              <a:gd name="T89" fmla="*/ 2434 h 2710"/>
              <a:gd name="T90" fmla="*/ 2012 w 3424"/>
              <a:gd name="T91" fmla="*/ 2094 h 2710"/>
              <a:gd name="T92" fmla="*/ 1301 w 3424"/>
              <a:gd name="T93" fmla="*/ 2390 h 2710"/>
              <a:gd name="T94" fmla="*/ 1023 w 3424"/>
              <a:gd name="T95" fmla="*/ 2637 h 2710"/>
              <a:gd name="T96" fmla="*/ 641 w 3424"/>
              <a:gd name="T97" fmla="*/ 2707 h 2710"/>
              <a:gd name="T98" fmla="*/ 281 w 3424"/>
              <a:gd name="T99" fmla="*/ 2564 h 2710"/>
              <a:gd name="T100" fmla="*/ 50 w 3424"/>
              <a:gd name="T101" fmla="*/ 2261 h 2710"/>
              <a:gd name="T102" fmla="*/ 8 w 3424"/>
              <a:gd name="T103" fmla="*/ 1889 h 2710"/>
              <a:gd name="T104" fmla="*/ 55 w 3424"/>
              <a:gd name="T105" fmla="*/ 1722 h 2710"/>
              <a:gd name="T106" fmla="*/ 629 w 3424"/>
              <a:gd name="T107" fmla="*/ 96 h 2710"/>
              <a:gd name="T108" fmla="*/ 869 w 3424"/>
              <a:gd name="T109" fmla="*/ 0 h 2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24" h="2710">
                <a:moveTo>
                  <a:pt x="710" y="1480"/>
                </a:moveTo>
                <a:lnTo>
                  <a:pt x="654" y="1483"/>
                </a:lnTo>
                <a:lnTo>
                  <a:pt x="599" y="1491"/>
                </a:lnTo>
                <a:lnTo>
                  <a:pt x="546" y="1506"/>
                </a:lnTo>
                <a:lnTo>
                  <a:pt x="496" y="1525"/>
                </a:lnTo>
                <a:lnTo>
                  <a:pt x="448" y="1550"/>
                </a:lnTo>
                <a:lnTo>
                  <a:pt x="403" y="1579"/>
                </a:lnTo>
                <a:lnTo>
                  <a:pt x="362" y="1614"/>
                </a:lnTo>
                <a:lnTo>
                  <a:pt x="324" y="1651"/>
                </a:lnTo>
                <a:lnTo>
                  <a:pt x="291" y="1693"/>
                </a:lnTo>
                <a:lnTo>
                  <a:pt x="261" y="1738"/>
                </a:lnTo>
                <a:lnTo>
                  <a:pt x="237" y="1785"/>
                </a:lnTo>
                <a:lnTo>
                  <a:pt x="216" y="1835"/>
                </a:lnTo>
                <a:lnTo>
                  <a:pt x="203" y="1888"/>
                </a:lnTo>
                <a:lnTo>
                  <a:pt x="193" y="1943"/>
                </a:lnTo>
                <a:lnTo>
                  <a:pt x="190" y="2000"/>
                </a:lnTo>
                <a:lnTo>
                  <a:pt x="193" y="2057"/>
                </a:lnTo>
                <a:lnTo>
                  <a:pt x="203" y="2111"/>
                </a:lnTo>
                <a:lnTo>
                  <a:pt x="216" y="2164"/>
                </a:lnTo>
                <a:lnTo>
                  <a:pt x="237" y="2215"/>
                </a:lnTo>
                <a:lnTo>
                  <a:pt x="261" y="2263"/>
                </a:lnTo>
                <a:lnTo>
                  <a:pt x="291" y="2307"/>
                </a:lnTo>
                <a:lnTo>
                  <a:pt x="324" y="2348"/>
                </a:lnTo>
                <a:lnTo>
                  <a:pt x="362" y="2385"/>
                </a:lnTo>
                <a:lnTo>
                  <a:pt x="403" y="2420"/>
                </a:lnTo>
                <a:lnTo>
                  <a:pt x="448" y="2449"/>
                </a:lnTo>
                <a:lnTo>
                  <a:pt x="496" y="2474"/>
                </a:lnTo>
                <a:lnTo>
                  <a:pt x="546" y="2493"/>
                </a:lnTo>
                <a:lnTo>
                  <a:pt x="599" y="2508"/>
                </a:lnTo>
                <a:lnTo>
                  <a:pt x="654" y="2516"/>
                </a:lnTo>
                <a:lnTo>
                  <a:pt x="710" y="2519"/>
                </a:lnTo>
                <a:lnTo>
                  <a:pt x="767" y="2516"/>
                </a:lnTo>
                <a:lnTo>
                  <a:pt x="821" y="2508"/>
                </a:lnTo>
                <a:lnTo>
                  <a:pt x="874" y="2493"/>
                </a:lnTo>
                <a:lnTo>
                  <a:pt x="925" y="2474"/>
                </a:lnTo>
                <a:lnTo>
                  <a:pt x="972" y="2449"/>
                </a:lnTo>
                <a:lnTo>
                  <a:pt x="1017" y="2420"/>
                </a:lnTo>
                <a:lnTo>
                  <a:pt x="1058" y="2385"/>
                </a:lnTo>
                <a:lnTo>
                  <a:pt x="1096" y="2348"/>
                </a:lnTo>
                <a:lnTo>
                  <a:pt x="1130" y="2307"/>
                </a:lnTo>
                <a:lnTo>
                  <a:pt x="1159" y="2263"/>
                </a:lnTo>
                <a:lnTo>
                  <a:pt x="1184" y="2215"/>
                </a:lnTo>
                <a:lnTo>
                  <a:pt x="1204" y="2164"/>
                </a:lnTo>
                <a:lnTo>
                  <a:pt x="1218" y="2111"/>
                </a:lnTo>
                <a:lnTo>
                  <a:pt x="1228" y="2057"/>
                </a:lnTo>
                <a:lnTo>
                  <a:pt x="1231" y="2000"/>
                </a:lnTo>
                <a:lnTo>
                  <a:pt x="1228" y="1943"/>
                </a:lnTo>
                <a:lnTo>
                  <a:pt x="1218" y="1888"/>
                </a:lnTo>
                <a:lnTo>
                  <a:pt x="1204" y="1835"/>
                </a:lnTo>
                <a:lnTo>
                  <a:pt x="1184" y="1785"/>
                </a:lnTo>
                <a:lnTo>
                  <a:pt x="1159" y="1738"/>
                </a:lnTo>
                <a:lnTo>
                  <a:pt x="1130" y="1693"/>
                </a:lnTo>
                <a:lnTo>
                  <a:pt x="1097" y="1651"/>
                </a:lnTo>
                <a:lnTo>
                  <a:pt x="1058" y="1614"/>
                </a:lnTo>
                <a:lnTo>
                  <a:pt x="1018" y="1579"/>
                </a:lnTo>
                <a:lnTo>
                  <a:pt x="973" y="1550"/>
                </a:lnTo>
                <a:lnTo>
                  <a:pt x="925" y="1525"/>
                </a:lnTo>
                <a:lnTo>
                  <a:pt x="874" y="1506"/>
                </a:lnTo>
                <a:lnTo>
                  <a:pt x="822" y="1491"/>
                </a:lnTo>
                <a:lnTo>
                  <a:pt x="767" y="1483"/>
                </a:lnTo>
                <a:lnTo>
                  <a:pt x="710" y="1480"/>
                </a:lnTo>
                <a:close/>
                <a:moveTo>
                  <a:pt x="2715" y="1467"/>
                </a:moveTo>
                <a:lnTo>
                  <a:pt x="2658" y="1470"/>
                </a:lnTo>
                <a:lnTo>
                  <a:pt x="2604" y="1479"/>
                </a:lnTo>
                <a:lnTo>
                  <a:pt x="2551" y="1493"/>
                </a:lnTo>
                <a:lnTo>
                  <a:pt x="2500" y="1513"/>
                </a:lnTo>
                <a:lnTo>
                  <a:pt x="2453" y="1538"/>
                </a:lnTo>
                <a:lnTo>
                  <a:pt x="2408" y="1567"/>
                </a:lnTo>
                <a:lnTo>
                  <a:pt x="2367" y="1601"/>
                </a:lnTo>
                <a:lnTo>
                  <a:pt x="2329" y="1639"/>
                </a:lnTo>
                <a:lnTo>
                  <a:pt x="2295" y="1680"/>
                </a:lnTo>
                <a:lnTo>
                  <a:pt x="2266" y="1725"/>
                </a:lnTo>
                <a:lnTo>
                  <a:pt x="2241" y="1772"/>
                </a:lnTo>
                <a:lnTo>
                  <a:pt x="2221" y="1823"/>
                </a:lnTo>
                <a:lnTo>
                  <a:pt x="2207" y="1876"/>
                </a:lnTo>
                <a:lnTo>
                  <a:pt x="2197" y="1930"/>
                </a:lnTo>
                <a:lnTo>
                  <a:pt x="2194" y="1987"/>
                </a:lnTo>
                <a:lnTo>
                  <a:pt x="2197" y="2043"/>
                </a:lnTo>
                <a:lnTo>
                  <a:pt x="2207" y="2098"/>
                </a:lnTo>
                <a:lnTo>
                  <a:pt x="2221" y="2151"/>
                </a:lnTo>
                <a:lnTo>
                  <a:pt x="2241" y="2202"/>
                </a:lnTo>
                <a:lnTo>
                  <a:pt x="2266" y="2249"/>
                </a:lnTo>
                <a:lnTo>
                  <a:pt x="2295" y="2294"/>
                </a:lnTo>
                <a:lnTo>
                  <a:pt x="2328" y="2335"/>
                </a:lnTo>
                <a:lnTo>
                  <a:pt x="2366" y="2373"/>
                </a:lnTo>
                <a:lnTo>
                  <a:pt x="2407" y="2407"/>
                </a:lnTo>
                <a:lnTo>
                  <a:pt x="2452" y="2436"/>
                </a:lnTo>
                <a:lnTo>
                  <a:pt x="2500" y="2461"/>
                </a:lnTo>
                <a:lnTo>
                  <a:pt x="2551" y="2481"/>
                </a:lnTo>
                <a:lnTo>
                  <a:pt x="2603" y="2495"/>
                </a:lnTo>
                <a:lnTo>
                  <a:pt x="2658" y="2504"/>
                </a:lnTo>
                <a:lnTo>
                  <a:pt x="2715" y="2507"/>
                </a:lnTo>
                <a:lnTo>
                  <a:pt x="2771" y="2504"/>
                </a:lnTo>
                <a:lnTo>
                  <a:pt x="2826" y="2495"/>
                </a:lnTo>
                <a:lnTo>
                  <a:pt x="2879" y="2481"/>
                </a:lnTo>
                <a:lnTo>
                  <a:pt x="2929" y="2461"/>
                </a:lnTo>
                <a:lnTo>
                  <a:pt x="2977" y="2436"/>
                </a:lnTo>
                <a:lnTo>
                  <a:pt x="3022" y="2407"/>
                </a:lnTo>
                <a:lnTo>
                  <a:pt x="3063" y="2373"/>
                </a:lnTo>
                <a:lnTo>
                  <a:pt x="3101" y="2335"/>
                </a:lnTo>
                <a:lnTo>
                  <a:pt x="3134" y="2294"/>
                </a:lnTo>
                <a:lnTo>
                  <a:pt x="3164" y="2249"/>
                </a:lnTo>
                <a:lnTo>
                  <a:pt x="3188" y="2202"/>
                </a:lnTo>
                <a:lnTo>
                  <a:pt x="3208" y="2151"/>
                </a:lnTo>
                <a:lnTo>
                  <a:pt x="3222" y="2098"/>
                </a:lnTo>
                <a:lnTo>
                  <a:pt x="3231" y="2043"/>
                </a:lnTo>
                <a:lnTo>
                  <a:pt x="3235" y="1987"/>
                </a:lnTo>
                <a:lnTo>
                  <a:pt x="3231" y="1930"/>
                </a:lnTo>
                <a:lnTo>
                  <a:pt x="3222" y="1876"/>
                </a:lnTo>
                <a:lnTo>
                  <a:pt x="3208" y="1823"/>
                </a:lnTo>
                <a:lnTo>
                  <a:pt x="3188" y="1772"/>
                </a:lnTo>
                <a:lnTo>
                  <a:pt x="3163" y="1725"/>
                </a:lnTo>
                <a:lnTo>
                  <a:pt x="3134" y="1680"/>
                </a:lnTo>
                <a:lnTo>
                  <a:pt x="3101" y="1639"/>
                </a:lnTo>
                <a:lnTo>
                  <a:pt x="3063" y="1601"/>
                </a:lnTo>
                <a:lnTo>
                  <a:pt x="3022" y="1567"/>
                </a:lnTo>
                <a:lnTo>
                  <a:pt x="2977" y="1538"/>
                </a:lnTo>
                <a:lnTo>
                  <a:pt x="2929" y="1513"/>
                </a:lnTo>
                <a:lnTo>
                  <a:pt x="2878" y="1493"/>
                </a:lnTo>
                <a:lnTo>
                  <a:pt x="2826" y="1479"/>
                </a:lnTo>
                <a:lnTo>
                  <a:pt x="2771" y="1470"/>
                </a:lnTo>
                <a:lnTo>
                  <a:pt x="2715" y="1467"/>
                </a:lnTo>
                <a:close/>
                <a:moveTo>
                  <a:pt x="869" y="0"/>
                </a:moveTo>
                <a:lnTo>
                  <a:pt x="914" y="0"/>
                </a:lnTo>
                <a:lnTo>
                  <a:pt x="958" y="5"/>
                </a:lnTo>
                <a:lnTo>
                  <a:pt x="1004" y="17"/>
                </a:lnTo>
                <a:lnTo>
                  <a:pt x="1024" y="25"/>
                </a:lnTo>
                <a:lnTo>
                  <a:pt x="1040" y="38"/>
                </a:lnTo>
                <a:lnTo>
                  <a:pt x="1054" y="53"/>
                </a:lnTo>
                <a:lnTo>
                  <a:pt x="1064" y="72"/>
                </a:lnTo>
                <a:lnTo>
                  <a:pt x="1070" y="92"/>
                </a:lnTo>
                <a:lnTo>
                  <a:pt x="1071" y="113"/>
                </a:lnTo>
                <a:lnTo>
                  <a:pt x="1066" y="134"/>
                </a:lnTo>
                <a:lnTo>
                  <a:pt x="1058" y="154"/>
                </a:lnTo>
                <a:lnTo>
                  <a:pt x="1046" y="172"/>
                </a:lnTo>
                <a:lnTo>
                  <a:pt x="1030" y="185"/>
                </a:lnTo>
                <a:lnTo>
                  <a:pt x="1011" y="195"/>
                </a:lnTo>
                <a:lnTo>
                  <a:pt x="992" y="201"/>
                </a:lnTo>
                <a:lnTo>
                  <a:pt x="970" y="202"/>
                </a:lnTo>
                <a:lnTo>
                  <a:pt x="949" y="198"/>
                </a:lnTo>
                <a:lnTo>
                  <a:pt x="916" y="190"/>
                </a:lnTo>
                <a:lnTo>
                  <a:pt x="882" y="188"/>
                </a:lnTo>
                <a:lnTo>
                  <a:pt x="850" y="191"/>
                </a:lnTo>
                <a:lnTo>
                  <a:pt x="819" y="200"/>
                </a:lnTo>
                <a:lnTo>
                  <a:pt x="790" y="213"/>
                </a:lnTo>
                <a:lnTo>
                  <a:pt x="763" y="230"/>
                </a:lnTo>
                <a:lnTo>
                  <a:pt x="739" y="252"/>
                </a:lnTo>
                <a:lnTo>
                  <a:pt x="718" y="277"/>
                </a:lnTo>
                <a:lnTo>
                  <a:pt x="701" y="305"/>
                </a:lnTo>
                <a:lnTo>
                  <a:pt x="688" y="337"/>
                </a:lnTo>
                <a:lnTo>
                  <a:pt x="688" y="337"/>
                </a:lnTo>
                <a:lnTo>
                  <a:pt x="360" y="1382"/>
                </a:lnTo>
                <a:lnTo>
                  <a:pt x="413" y="1355"/>
                </a:lnTo>
                <a:lnTo>
                  <a:pt x="469" y="1332"/>
                </a:lnTo>
                <a:lnTo>
                  <a:pt x="526" y="1314"/>
                </a:lnTo>
                <a:lnTo>
                  <a:pt x="585" y="1301"/>
                </a:lnTo>
                <a:lnTo>
                  <a:pt x="647" y="1292"/>
                </a:lnTo>
                <a:lnTo>
                  <a:pt x="710" y="1289"/>
                </a:lnTo>
                <a:lnTo>
                  <a:pt x="776" y="1292"/>
                </a:lnTo>
                <a:lnTo>
                  <a:pt x="841" y="1302"/>
                </a:lnTo>
                <a:lnTo>
                  <a:pt x="904" y="1317"/>
                </a:lnTo>
                <a:lnTo>
                  <a:pt x="965" y="1337"/>
                </a:lnTo>
                <a:lnTo>
                  <a:pt x="1023" y="1363"/>
                </a:lnTo>
                <a:lnTo>
                  <a:pt x="1078" y="1393"/>
                </a:lnTo>
                <a:lnTo>
                  <a:pt x="1130" y="1428"/>
                </a:lnTo>
                <a:lnTo>
                  <a:pt x="1179" y="1467"/>
                </a:lnTo>
                <a:lnTo>
                  <a:pt x="1223" y="1511"/>
                </a:lnTo>
                <a:lnTo>
                  <a:pt x="1265" y="1558"/>
                </a:lnTo>
                <a:lnTo>
                  <a:pt x="1301" y="1609"/>
                </a:lnTo>
                <a:lnTo>
                  <a:pt x="1334" y="1663"/>
                </a:lnTo>
                <a:lnTo>
                  <a:pt x="1362" y="1720"/>
                </a:lnTo>
                <a:lnTo>
                  <a:pt x="1383" y="1779"/>
                </a:lnTo>
                <a:lnTo>
                  <a:pt x="1401" y="1840"/>
                </a:lnTo>
                <a:lnTo>
                  <a:pt x="1413" y="1905"/>
                </a:lnTo>
                <a:lnTo>
                  <a:pt x="2009" y="1905"/>
                </a:lnTo>
                <a:lnTo>
                  <a:pt x="2020" y="1839"/>
                </a:lnTo>
                <a:lnTo>
                  <a:pt x="2036" y="1777"/>
                </a:lnTo>
                <a:lnTo>
                  <a:pt x="2058" y="1716"/>
                </a:lnTo>
                <a:lnTo>
                  <a:pt x="2085" y="1658"/>
                </a:lnTo>
                <a:lnTo>
                  <a:pt x="2117" y="1603"/>
                </a:lnTo>
                <a:lnTo>
                  <a:pt x="2155" y="1551"/>
                </a:lnTo>
                <a:lnTo>
                  <a:pt x="2195" y="1504"/>
                </a:lnTo>
                <a:lnTo>
                  <a:pt x="2241" y="1459"/>
                </a:lnTo>
                <a:lnTo>
                  <a:pt x="2290" y="1418"/>
                </a:lnTo>
                <a:lnTo>
                  <a:pt x="2342" y="1383"/>
                </a:lnTo>
                <a:lnTo>
                  <a:pt x="2398" y="1352"/>
                </a:lnTo>
                <a:lnTo>
                  <a:pt x="2456" y="1326"/>
                </a:lnTo>
                <a:lnTo>
                  <a:pt x="2517" y="1305"/>
                </a:lnTo>
                <a:lnTo>
                  <a:pt x="2581" y="1289"/>
                </a:lnTo>
                <a:lnTo>
                  <a:pt x="2646" y="1280"/>
                </a:lnTo>
                <a:lnTo>
                  <a:pt x="2714" y="1277"/>
                </a:lnTo>
                <a:lnTo>
                  <a:pt x="2776" y="1280"/>
                </a:lnTo>
                <a:lnTo>
                  <a:pt x="2838" y="1288"/>
                </a:lnTo>
                <a:lnTo>
                  <a:pt x="2897" y="1301"/>
                </a:lnTo>
                <a:lnTo>
                  <a:pt x="2954" y="1318"/>
                </a:lnTo>
                <a:lnTo>
                  <a:pt x="3009" y="1341"/>
                </a:lnTo>
                <a:lnTo>
                  <a:pt x="3062" y="1368"/>
                </a:lnTo>
                <a:lnTo>
                  <a:pt x="2738" y="337"/>
                </a:lnTo>
                <a:lnTo>
                  <a:pt x="2738" y="337"/>
                </a:lnTo>
                <a:lnTo>
                  <a:pt x="2725" y="305"/>
                </a:lnTo>
                <a:lnTo>
                  <a:pt x="2709" y="277"/>
                </a:lnTo>
                <a:lnTo>
                  <a:pt x="2688" y="252"/>
                </a:lnTo>
                <a:lnTo>
                  <a:pt x="2663" y="230"/>
                </a:lnTo>
                <a:lnTo>
                  <a:pt x="2636" y="213"/>
                </a:lnTo>
                <a:lnTo>
                  <a:pt x="2607" y="200"/>
                </a:lnTo>
                <a:lnTo>
                  <a:pt x="2576" y="191"/>
                </a:lnTo>
                <a:lnTo>
                  <a:pt x="2543" y="188"/>
                </a:lnTo>
                <a:lnTo>
                  <a:pt x="2510" y="190"/>
                </a:lnTo>
                <a:lnTo>
                  <a:pt x="2477" y="198"/>
                </a:lnTo>
                <a:lnTo>
                  <a:pt x="2456" y="202"/>
                </a:lnTo>
                <a:lnTo>
                  <a:pt x="2435" y="201"/>
                </a:lnTo>
                <a:lnTo>
                  <a:pt x="2415" y="195"/>
                </a:lnTo>
                <a:lnTo>
                  <a:pt x="2397" y="185"/>
                </a:lnTo>
                <a:lnTo>
                  <a:pt x="2381" y="172"/>
                </a:lnTo>
                <a:lnTo>
                  <a:pt x="2368" y="154"/>
                </a:lnTo>
                <a:lnTo>
                  <a:pt x="2359" y="134"/>
                </a:lnTo>
                <a:lnTo>
                  <a:pt x="2355" y="113"/>
                </a:lnTo>
                <a:lnTo>
                  <a:pt x="2356" y="92"/>
                </a:lnTo>
                <a:lnTo>
                  <a:pt x="2363" y="72"/>
                </a:lnTo>
                <a:lnTo>
                  <a:pt x="2372" y="53"/>
                </a:lnTo>
                <a:lnTo>
                  <a:pt x="2385" y="38"/>
                </a:lnTo>
                <a:lnTo>
                  <a:pt x="2403" y="25"/>
                </a:lnTo>
                <a:lnTo>
                  <a:pt x="2423" y="17"/>
                </a:lnTo>
                <a:lnTo>
                  <a:pt x="2468" y="5"/>
                </a:lnTo>
                <a:lnTo>
                  <a:pt x="2513" y="0"/>
                </a:lnTo>
                <a:lnTo>
                  <a:pt x="2558" y="0"/>
                </a:lnTo>
                <a:lnTo>
                  <a:pt x="2602" y="4"/>
                </a:lnTo>
                <a:lnTo>
                  <a:pt x="2644" y="14"/>
                </a:lnTo>
                <a:lnTo>
                  <a:pt x="2686" y="28"/>
                </a:lnTo>
                <a:lnTo>
                  <a:pt x="2725" y="46"/>
                </a:lnTo>
                <a:lnTo>
                  <a:pt x="2763" y="69"/>
                </a:lnTo>
                <a:lnTo>
                  <a:pt x="2798" y="96"/>
                </a:lnTo>
                <a:lnTo>
                  <a:pt x="2829" y="126"/>
                </a:lnTo>
                <a:lnTo>
                  <a:pt x="2858" y="159"/>
                </a:lnTo>
                <a:lnTo>
                  <a:pt x="2883" y="197"/>
                </a:lnTo>
                <a:lnTo>
                  <a:pt x="2903" y="237"/>
                </a:lnTo>
                <a:lnTo>
                  <a:pt x="2920" y="281"/>
                </a:lnTo>
                <a:lnTo>
                  <a:pt x="3373" y="1721"/>
                </a:lnTo>
                <a:lnTo>
                  <a:pt x="3391" y="1771"/>
                </a:lnTo>
                <a:lnTo>
                  <a:pt x="3405" y="1823"/>
                </a:lnTo>
                <a:lnTo>
                  <a:pt x="3415" y="1877"/>
                </a:lnTo>
                <a:lnTo>
                  <a:pt x="3422" y="1931"/>
                </a:lnTo>
                <a:lnTo>
                  <a:pt x="3424" y="1987"/>
                </a:lnTo>
                <a:lnTo>
                  <a:pt x="3420" y="2056"/>
                </a:lnTo>
                <a:lnTo>
                  <a:pt x="3410" y="2121"/>
                </a:lnTo>
                <a:lnTo>
                  <a:pt x="3395" y="2186"/>
                </a:lnTo>
                <a:lnTo>
                  <a:pt x="3374" y="2248"/>
                </a:lnTo>
                <a:lnTo>
                  <a:pt x="3347" y="2307"/>
                </a:lnTo>
                <a:lnTo>
                  <a:pt x="3315" y="2363"/>
                </a:lnTo>
                <a:lnTo>
                  <a:pt x="3278" y="2416"/>
                </a:lnTo>
                <a:lnTo>
                  <a:pt x="3238" y="2465"/>
                </a:lnTo>
                <a:lnTo>
                  <a:pt x="3192" y="2511"/>
                </a:lnTo>
                <a:lnTo>
                  <a:pt x="3143" y="2552"/>
                </a:lnTo>
                <a:lnTo>
                  <a:pt x="3090" y="2588"/>
                </a:lnTo>
                <a:lnTo>
                  <a:pt x="3034" y="2620"/>
                </a:lnTo>
                <a:lnTo>
                  <a:pt x="2975" y="2647"/>
                </a:lnTo>
                <a:lnTo>
                  <a:pt x="2912" y="2668"/>
                </a:lnTo>
                <a:lnTo>
                  <a:pt x="2848" y="2684"/>
                </a:lnTo>
                <a:lnTo>
                  <a:pt x="2782" y="2693"/>
                </a:lnTo>
                <a:lnTo>
                  <a:pt x="2714" y="2697"/>
                </a:lnTo>
                <a:lnTo>
                  <a:pt x="2648" y="2694"/>
                </a:lnTo>
                <a:lnTo>
                  <a:pt x="2584" y="2685"/>
                </a:lnTo>
                <a:lnTo>
                  <a:pt x="2522" y="2670"/>
                </a:lnTo>
                <a:lnTo>
                  <a:pt x="2462" y="2650"/>
                </a:lnTo>
                <a:lnTo>
                  <a:pt x="2404" y="2625"/>
                </a:lnTo>
                <a:lnTo>
                  <a:pt x="2350" y="2596"/>
                </a:lnTo>
                <a:lnTo>
                  <a:pt x="2298" y="2562"/>
                </a:lnTo>
                <a:lnTo>
                  <a:pt x="2250" y="2524"/>
                </a:lnTo>
                <a:lnTo>
                  <a:pt x="2205" y="2481"/>
                </a:lnTo>
                <a:lnTo>
                  <a:pt x="2164" y="2434"/>
                </a:lnTo>
                <a:lnTo>
                  <a:pt x="2127" y="2385"/>
                </a:lnTo>
                <a:lnTo>
                  <a:pt x="2094" y="2332"/>
                </a:lnTo>
                <a:lnTo>
                  <a:pt x="2066" y="2276"/>
                </a:lnTo>
                <a:lnTo>
                  <a:pt x="2043" y="2218"/>
                </a:lnTo>
                <a:lnTo>
                  <a:pt x="2026" y="2158"/>
                </a:lnTo>
                <a:lnTo>
                  <a:pt x="2012" y="2094"/>
                </a:lnTo>
                <a:lnTo>
                  <a:pt x="1413" y="2094"/>
                </a:lnTo>
                <a:lnTo>
                  <a:pt x="1401" y="2159"/>
                </a:lnTo>
                <a:lnTo>
                  <a:pt x="1383" y="2220"/>
                </a:lnTo>
                <a:lnTo>
                  <a:pt x="1362" y="2280"/>
                </a:lnTo>
                <a:lnTo>
                  <a:pt x="1334" y="2336"/>
                </a:lnTo>
                <a:lnTo>
                  <a:pt x="1301" y="2390"/>
                </a:lnTo>
                <a:lnTo>
                  <a:pt x="1265" y="2441"/>
                </a:lnTo>
                <a:lnTo>
                  <a:pt x="1223" y="2488"/>
                </a:lnTo>
                <a:lnTo>
                  <a:pt x="1179" y="2532"/>
                </a:lnTo>
                <a:lnTo>
                  <a:pt x="1130" y="2571"/>
                </a:lnTo>
                <a:lnTo>
                  <a:pt x="1078" y="2607"/>
                </a:lnTo>
                <a:lnTo>
                  <a:pt x="1023" y="2637"/>
                </a:lnTo>
                <a:lnTo>
                  <a:pt x="965" y="2662"/>
                </a:lnTo>
                <a:lnTo>
                  <a:pt x="904" y="2683"/>
                </a:lnTo>
                <a:lnTo>
                  <a:pt x="841" y="2697"/>
                </a:lnTo>
                <a:lnTo>
                  <a:pt x="776" y="2707"/>
                </a:lnTo>
                <a:lnTo>
                  <a:pt x="710" y="2710"/>
                </a:lnTo>
                <a:lnTo>
                  <a:pt x="641" y="2707"/>
                </a:lnTo>
                <a:lnTo>
                  <a:pt x="575" y="2696"/>
                </a:lnTo>
                <a:lnTo>
                  <a:pt x="510" y="2681"/>
                </a:lnTo>
                <a:lnTo>
                  <a:pt x="449" y="2660"/>
                </a:lnTo>
                <a:lnTo>
                  <a:pt x="390" y="2633"/>
                </a:lnTo>
                <a:lnTo>
                  <a:pt x="334" y="2602"/>
                </a:lnTo>
                <a:lnTo>
                  <a:pt x="281" y="2564"/>
                </a:lnTo>
                <a:lnTo>
                  <a:pt x="232" y="2524"/>
                </a:lnTo>
                <a:lnTo>
                  <a:pt x="186" y="2478"/>
                </a:lnTo>
                <a:lnTo>
                  <a:pt x="144" y="2429"/>
                </a:lnTo>
                <a:lnTo>
                  <a:pt x="108" y="2376"/>
                </a:lnTo>
                <a:lnTo>
                  <a:pt x="77" y="2320"/>
                </a:lnTo>
                <a:lnTo>
                  <a:pt x="50" y="2261"/>
                </a:lnTo>
                <a:lnTo>
                  <a:pt x="28" y="2198"/>
                </a:lnTo>
                <a:lnTo>
                  <a:pt x="12" y="2135"/>
                </a:lnTo>
                <a:lnTo>
                  <a:pt x="3" y="2068"/>
                </a:lnTo>
                <a:lnTo>
                  <a:pt x="0" y="2000"/>
                </a:lnTo>
                <a:lnTo>
                  <a:pt x="2" y="1944"/>
                </a:lnTo>
                <a:lnTo>
                  <a:pt x="8" y="1889"/>
                </a:lnTo>
                <a:lnTo>
                  <a:pt x="20" y="1836"/>
                </a:lnTo>
                <a:lnTo>
                  <a:pt x="34" y="1784"/>
                </a:lnTo>
                <a:lnTo>
                  <a:pt x="52" y="1734"/>
                </a:lnTo>
                <a:lnTo>
                  <a:pt x="53" y="1730"/>
                </a:lnTo>
                <a:lnTo>
                  <a:pt x="54" y="1726"/>
                </a:lnTo>
                <a:lnTo>
                  <a:pt x="55" y="1722"/>
                </a:lnTo>
                <a:lnTo>
                  <a:pt x="507" y="281"/>
                </a:lnTo>
                <a:lnTo>
                  <a:pt x="523" y="237"/>
                </a:lnTo>
                <a:lnTo>
                  <a:pt x="544" y="197"/>
                </a:lnTo>
                <a:lnTo>
                  <a:pt x="569" y="159"/>
                </a:lnTo>
                <a:lnTo>
                  <a:pt x="597" y="126"/>
                </a:lnTo>
                <a:lnTo>
                  <a:pt x="629" y="96"/>
                </a:lnTo>
                <a:lnTo>
                  <a:pt x="663" y="69"/>
                </a:lnTo>
                <a:lnTo>
                  <a:pt x="701" y="46"/>
                </a:lnTo>
                <a:lnTo>
                  <a:pt x="740" y="28"/>
                </a:lnTo>
                <a:lnTo>
                  <a:pt x="782" y="14"/>
                </a:lnTo>
                <a:lnTo>
                  <a:pt x="824" y="4"/>
                </a:lnTo>
                <a:lnTo>
                  <a:pt x="8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4" name="Freeform 164"/>
          <p:cNvSpPr>
            <a:spLocks noEditPoints="1"/>
          </p:cNvSpPr>
          <p:nvPr/>
        </p:nvSpPr>
        <p:spPr bwMode="auto">
          <a:xfrm>
            <a:off x="8475970" y="4049904"/>
            <a:ext cx="468312" cy="520700"/>
          </a:xfrm>
          <a:custGeom>
            <a:avLst/>
            <a:gdLst>
              <a:gd name="T0" fmla="*/ 1296 w 3245"/>
              <a:gd name="T1" fmla="*/ 253 h 3608"/>
              <a:gd name="T2" fmla="*/ 1249 w 3245"/>
              <a:gd name="T3" fmla="*/ 885 h 3608"/>
              <a:gd name="T4" fmla="*/ 1200 w 3245"/>
              <a:gd name="T5" fmla="*/ 2460 h 3608"/>
              <a:gd name="T6" fmla="*/ 1092 w 3245"/>
              <a:gd name="T7" fmla="*/ 2474 h 3608"/>
              <a:gd name="T8" fmla="*/ 754 w 3245"/>
              <a:gd name="T9" fmla="*/ 2218 h 3608"/>
              <a:gd name="T10" fmla="*/ 686 w 3245"/>
              <a:gd name="T11" fmla="*/ 2170 h 3608"/>
              <a:gd name="T12" fmla="*/ 547 w 3245"/>
              <a:gd name="T13" fmla="*/ 2109 h 3608"/>
              <a:gd name="T14" fmla="*/ 359 w 3245"/>
              <a:gd name="T15" fmla="*/ 2106 h 3608"/>
              <a:gd name="T16" fmla="*/ 292 w 3245"/>
              <a:gd name="T17" fmla="*/ 2226 h 3608"/>
              <a:gd name="T18" fmla="*/ 474 w 3245"/>
              <a:gd name="T19" fmla="*/ 2437 h 3608"/>
              <a:gd name="T20" fmla="*/ 729 w 3245"/>
              <a:gd name="T21" fmla="*/ 2697 h 3608"/>
              <a:gd name="T22" fmla="*/ 1061 w 3245"/>
              <a:gd name="T23" fmla="*/ 2976 h 3608"/>
              <a:gd name="T24" fmla="*/ 1471 w 3245"/>
              <a:gd name="T25" fmla="*/ 3230 h 3608"/>
              <a:gd name="T26" fmla="*/ 1933 w 3245"/>
              <a:gd name="T27" fmla="*/ 3384 h 3608"/>
              <a:gd name="T28" fmla="*/ 2288 w 3245"/>
              <a:gd name="T29" fmla="*/ 3392 h 3608"/>
              <a:gd name="T30" fmla="*/ 2607 w 3245"/>
              <a:gd name="T31" fmla="*/ 3290 h 3608"/>
              <a:gd name="T32" fmla="*/ 2838 w 3245"/>
              <a:gd name="T33" fmla="*/ 3076 h 3608"/>
              <a:gd name="T34" fmla="*/ 2976 w 3245"/>
              <a:gd name="T35" fmla="*/ 2769 h 3608"/>
              <a:gd name="T36" fmla="*/ 3029 w 3245"/>
              <a:gd name="T37" fmla="*/ 2440 h 3608"/>
              <a:gd name="T38" fmla="*/ 3032 w 3245"/>
              <a:gd name="T39" fmla="*/ 2142 h 3608"/>
              <a:gd name="T40" fmla="*/ 3012 w 3245"/>
              <a:gd name="T41" fmla="*/ 1929 h 3608"/>
              <a:gd name="T42" fmla="*/ 2701 w 3245"/>
              <a:gd name="T43" fmla="*/ 1736 h 3608"/>
              <a:gd name="T44" fmla="*/ 2389 w 3245"/>
              <a:gd name="T45" fmla="*/ 1602 h 3608"/>
              <a:gd name="T46" fmla="*/ 2137 w 3245"/>
              <a:gd name="T47" fmla="*/ 1524 h 3608"/>
              <a:gd name="T48" fmla="*/ 1929 w 3245"/>
              <a:gd name="T49" fmla="*/ 1476 h 3608"/>
              <a:gd name="T50" fmla="*/ 1697 w 3245"/>
              <a:gd name="T51" fmla="*/ 1395 h 3608"/>
              <a:gd name="T52" fmla="*/ 1561 w 3245"/>
              <a:gd name="T53" fmla="*/ 370 h 3608"/>
              <a:gd name="T54" fmla="*/ 1516 w 3245"/>
              <a:gd name="T55" fmla="*/ 255 h 3608"/>
              <a:gd name="T56" fmla="*/ 1405 w 3245"/>
              <a:gd name="T57" fmla="*/ 0 h 3608"/>
              <a:gd name="T58" fmla="*/ 1626 w 3245"/>
              <a:gd name="T59" fmla="*/ 74 h 3608"/>
              <a:gd name="T60" fmla="*/ 1755 w 3245"/>
              <a:gd name="T61" fmla="*/ 263 h 3608"/>
              <a:gd name="T62" fmla="*/ 1973 w 3245"/>
              <a:gd name="T63" fmla="*/ 1273 h 3608"/>
              <a:gd name="T64" fmla="*/ 2194 w 3245"/>
              <a:gd name="T65" fmla="*/ 1323 h 3608"/>
              <a:gd name="T66" fmla="*/ 2470 w 3245"/>
              <a:gd name="T67" fmla="*/ 1409 h 3608"/>
              <a:gd name="T68" fmla="*/ 2817 w 3245"/>
              <a:gd name="T69" fmla="*/ 1561 h 3608"/>
              <a:gd name="T70" fmla="*/ 3174 w 3245"/>
              <a:gd name="T71" fmla="*/ 1760 h 3608"/>
              <a:gd name="T72" fmla="*/ 3209 w 3245"/>
              <a:gd name="T73" fmla="*/ 1839 h 3608"/>
              <a:gd name="T74" fmla="*/ 3231 w 3245"/>
              <a:gd name="T75" fmla="*/ 1996 h 3608"/>
              <a:gd name="T76" fmla="*/ 3245 w 3245"/>
              <a:gd name="T77" fmla="*/ 2265 h 3608"/>
              <a:gd name="T78" fmla="*/ 3223 w 3245"/>
              <a:gd name="T79" fmla="*/ 2596 h 3608"/>
              <a:gd name="T80" fmla="*/ 3138 w 3245"/>
              <a:gd name="T81" fmla="*/ 2943 h 3608"/>
              <a:gd name="T82" fmla="*/ 2959 w 3245"/>
              <a:gd name="T83" fmla="*/ 3260 h 3608"/>
              <a:gd name="T84" fmla="*/ 2677 w 3245"/>
              <a:gd name="T85" fmla="*/ 3489 h 3608"/>
              <a:gd name="T86" fmla="*/ 2308 w 3245"/>
              <a:gd name="T87" fmla="*/ 3598 h 3608"/>
              <a:gd name="T88" fmla="*/ 1927 w 3245"/>
              <a:gd name="T89" fmla="*/ 3593 h 3608"/>
              <a:gd name="T90" fmla="*/ 1416 w 3245"/>
              <a:gd name="T91" fmla="*/ 3433 h 3608"/>
              <a:gd name="T92" fmla="*/ 867 w 3245"/>
              <a:gd name="T93" fmla="*/ 3090 h 3608"/>
              <a:gd name="T94" fmla="*/ 485 w 3245"/>
              <a:gd name="T95" fmla="*/ 2750 h 3608"/>
              <a:gd name="T96" fmla="*/ 265 w 3245"/>
              <a:gd name="T97" fmla="*/ 2516 h 3608"/>
              <a:gd name="T98" fmla="*/ 109 w 3245"/>
              <a:gd name="T99" fmla="*/ 2331 h 3608"/>
              <a:gd name="T100" fmla="*/ 28 w 3245"/>
              <a:gd name="T101" fmla="*/ 2225 h 3608"/>
              <a:gd name="T102" fmla="*/ 0 w 3245"/>
              <a:gd name="T103" fmla="*/ 2145 h 3608"/>
              <a:gd name="T104" fmla="*/ 119 w 3245"/>
              <a:gd name="T105" fmla="*/ 1996 h 3608"/>
              <a:gd name="T106" fmla="*/ 384 w 3245"/>
              <a:gd name="T107" fmla="*/ 1888 h 3608"/>
              <a:gd name="T108" fmla="*/ 617 w 3245"/>
              <a:gd name="T109" fmla="*/ 1912 h 3608"/>
              <a:gd name="T110" fmla="*/ 789 w 3245"/>
              <a:gd name="T111" fmla="*/ 1989 h 3608"/>
              <a:gd name="T112" fmla="*/ 885 w 3245"/>
              <a:gd name="T113" fmla="*/ 2054 h 3608"/>
              <a:gd name="T114" fmla="*/ 1039 w 3245"/>
              <a:gd name="T115" fmla="*/ 353 h 3608"/>
              <a:gd name="T116" fmla="*/ 1074 w 3245"/>
              <a:gd name="T117" fmla="*/ 210 h 3608"/>
              <a:gd name="T118" fmla="*/ 1225 w 3245"/>
              <a:gd name="T119" fmla="*/ 46 h 3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245" h="3608">
                <a:moveTo>
                  <a:pt x="1406" y="209"/>
                </a:moveTo>
                <a:lnTo>
                  <a:pt x="1374" y="212"/>
                </a:lnTo>
                <a:lnTo>
                  <a:pt x="1346" y="221"/>
                </a:lnTo>
                <a:lnTo>
                  <a:pt x="1319" y="235"/>
                </a:lnTo>
                <a:lnTo>
                  <a:pt x="1296" y="253"/>
                </a:lnTo>
                <a:lnTo>
                  <a:pt x="1278" y="276"/>
                </a:lnTo>
                <a:lnTo>
                  <a:pt x="1262" y="301"/>
                </a:lnTo>
                <a:lnTo>
                  <a:pt x="1254" y="329"/>
                </a:lnTo>
                <a:lnTo>
                  <a:pt x="1249" y="361"/>
                </a:lnTo>
                <a:lnTo>
                  <a:pt x="1249" y="885"/>
                </a:lnTo>
                <a:lnTo>
                  <a:pt x="1239" y="2380"/>
                </a:lnTo>
                <a:lnTo>
                  <a:pt x="1236" y="2403"/>
                </a:lnTo>
                <a:lnTo>
                  <a:pt x="1228" y="2425"/>
                </a:lnTo>
                <a:lnTo>
                  <a:pt x="1216" y="2444"/>
                </a:lnTo>
                <a:lnTo>
                  <a:pt x="1200" y="2460"/>
                </a:lnTo>
                <a:lnTo>
                  <a:pt x="1180" y="2473"/>
                </a:lnTo>
                <a:lnTo>
                  <a:pt x="1158" y="2481"/>
                </a:lnTo>
                <a:lnTo>
                  <a:pt x="1135" y="2483"/>
                </a:lnTo>
                <a:lnTo>
                  <a:pt x="1112" y="2481"/>
                </a:lnTo>
                <a:lnTo>
                  <a:pt x="1092" y="2474"/>
                </a:lnTo>
                <a:lnTo>
                  <a:pt x="1071" y="2462"/>
                </a:lnTo>
                <a:lnTo>
                  <a:pt x="763" y="2225"/>
                </a:lnTo>
                <a:lnTo>
                  <a:pt x="760" y="2223"/>
                </a:lnTo>
                <a:lnTo>
                  <a:pt x="758" y="2221"/>
                </a:lnTo>
                <a:lnTo>
                  <a:pt x="754" y="2218"/>
                </a:lnTo>
                <a:lnTo>
                  <a:pt x="749" y="2213"/>
                </a:lnTo>
                <a:lnTo>
                  <a:pt x="738" y="2205"/>
                </a:lnTo>
                <a:lnTo>
                  <a:pt x="724" y="2194"/>
                </a:lnTo>
                <a:lnTo>
                  <a:pt x="706" y="2183"/>
                </a:lnTo>
                <a:lnTo>
                  <a:pt x="686" y="2170"/>
                </a:lnTo>
                <a:lnTo>
                  <a:pt x="662" y="2157"/>
                </a:lnTo>
                <a:lnTo>
                  <a:pt x="637" y="2144"/>
                </a:lnTo>
                <a:lnTo>
                  <a:pt x="609" y="2131"/>
                </a:lnTo>
                <a:lnTo>
                  <a:pt x="579" y="2119"/>
                </a:lnTo>
                <a:lnTo>
                  <a:pt x="547" y="2109"/>
                </a:lnTo>
                <a:lnTo>
                  <a:pt x="513" y="2101"/>
                </a:lnTo>
                <a:lnTo>
                  <a:pt x="478" y="2096"/>
                </a:lnTo>
                <a:lnTo>
                  <a:pt x="443" y="2095"/>
                </a:lnTo>
                <a:lnTo>
                  <a:pt x="401" y="2097"/>
                </a:lnTo>
                <a:lnTo>
                  <a:pt x="359" y="2106"/>
                </a:lnTo>
                <a:lnTo>
                  <a:pt x="320" y="2120"/>
                </a:lnTo>
                <a:lnTo>
                  <a:pt x="281" y="2140"/>
                </a:lnTo>
                <a:lnTo>
                  <a:pt x="244" y="2165"/>
                </a:lnTo>
                <a:lnTo>
                  <a:pt x="266" y="2193"/>
                </a:lnTo>
                <a:lnTo>
                  <a:pt x="292" y="2226"/>
                </a:lnTo>
                <a:lnTo>
                  <a:pt x="323" y="2263"/>
                </a:lnTo>
                <a:lnTo>
                  <a:pt x="356" y="2303"/>
                </a:lnTo>
                <a:lnTo>
                  <a:pt x="392" y="2345"/>
                </a:lnTo>
                <a:lnTo>
                  <a:pt x="431" y="2390"/>
                </a:lnTo>
                <a:lnTo>
                  <a:pt x="474" y="2437"/>
                </a:lnTo>
                <a:lnTo>
                  <a:pt x="520" y="2487"/>
                </a:lnTo>
                <a:lnTo>
                  <a:pt x="568" y="2538"/>
                </a:lnTo>
                <a:lnTo>
                  <a:pt x="620" y="2590"/>
                </a:lnTo>
                <a:lnTo>
                  <a:pt x="673" y="2644"/>
                </a:lnTo>
                <a:lnTo>
                  <a:pt x="729" y="2697"/>
                </a:lnTo>
                <a:lnTo>
                  <a:pt x="788" y="2751"/>
                </a:lnTo>
                <a:lnTo>
                  <a:pt x="851" y="2807"/>
                </a:lnTo>
                <a:lnTo>
                  <a:pt x="917" y="2863"/>
                </a:lnTo>
                <a:lnTo>
                  <a:pt x="988" y="2920"/>
                </a:lnTo>
                <a:lnTo>
                  <a:pt x="1061" y="2976"/>
                </a:lnTo>
                <a:lnTo>
                  <a:pt x="1138" y="3032"/>
                </a:lnTo>
                <a:lnTo>
                  <a:pt x="1217" y="3085"/>
                </a:lnTo>
                <a:lnTo>
                  <a:pt x="1300" y="3136"/>
                </a:lnTo>
                <a:lnTo>
                  <a:pt x="1385" y="3185"/>
                </a:lnTo>
                <a:lnTo>
                  <a:pt x="1471" y="3230"/>
                </a:lnTo>
                <a:lnTo>
                  <a:pt x="1561" y="3271"/>
                </a:lnTo>
                <a:lnTo>
                  <a:pt x="1652" y="3307"/>
                </a:lnTo>
                <a:lnTo>
                  <a:pt x="1744" y="3339"/>
                </a:lnTo>
                <a:lnTo>
                  <a:pt x="1838" y="3364"/>
                </a:lnTo>
                <a:lnTo>
                  <a:pt x="1933" y="3384"/>
                </a:lnTo>
                <a:lnTo>
                  <a:pt x="2029" y="3396"/>
                </a:lnTo>
                <a:lnTo>
                  <a:pt x="2126" y="3400"/>
                </a:lnTo>
                <a:lnTo>
                  <a:pt x="2137" y="3400"/>
                </a:lnTo>
                <a:lnTo>
                  <a:pt x="2214" y="3398"/>
                </a:lnTo>
                <a:lnTo>
                  <a:pt x="2288" y="3392"/>
                </a:lnTo>
                <a:lnTo>
                  <a:pt x="2358" y="3381"/>
                </a:lnTo>
                <a:lnTo>
                  <a:pt x="2426" y="3364"/>
                </a:lnTo>
                <a:lnTo>
                  <a:pt x="2490" y="3345"/>
                </a:lnTo>
                <a:lnTo>
                  <a:pt x="2550" y="3319"/>
                </a:lnTo>
                <a:lnTo>
                  <a:pt x="2607" y="3290"/>
                </a:lnTo>
                <a:lnTo>
                  <a:pt x="2659" y="3256"/>
                </a:lnTo>
                <a:lnTo>
                  <a:pt x="2709" y="3219"/>
                </a:lnTo>
                <a:lnTo>
                  <a:pt x="2755" y="3176"/>
                </a:lnTo>
                <a:lnTo>
                  <a:pt x="2797" y="3129"/>
                </a:lnTo>
                <a:lnTo>
                  <a:pt x="2838" y="3076"/>
                </a:lnTo>
                <a:lnTo>
                  <a:pt x="2873" y="3019"/>
                </a:lnTo>
                <a:lnTo>
                  <a:pt x="2905" y="2960"/>
                </a:lnTo>
                <a:lnTo>
                  <a:pt x="2932" y="2898"/>
                </a:lnTo>
                <a:lnTo>
                  <a:pt x="2955" y="2835"/>
                </a:lnTo>
                <a:lnTo>
                  <a:pt x="2976" y="2769"/>
                </a:lnTo>
                <a:lnTo>
                  <a:pt x="2992" y="2704"/>
                </a:lnTo>
                <a:lnTo>
                  <a:pt x="3005" y="2638"/>
                </a:lnTo>
                <a:lnTo>
                  <a:pt x="3016" y="2572"/>
                </a:lnTo>
                <a:lnTo>
                  <a:pt x="3024" y="2506"/>
                </a:lnTo>
                <a:lnTo>
                  <a:pt x="3029" y="2440"/>
                </a:lnTo>
                <a:lnTo>
                  <a:pt x="3034" y="2376"/>
                </a:lnTo>
                <a:lnTo>
                  <a:pt x="3035" y="2313"/>
                </a:lnTo>
                <a:lnTo>
                  <a:pt x="3035" y="2253"/>
                </a:lnTo>
                <a:lnTo>
                  <a:pt x="3034" y="2197"/>
                </a:lnTo>
                <a:lnTo>
                  <a:pt x="3032" y="2142"/>
                </a:lnTo>
                <a:lnTo>
                  <a:pt x="3028" y="2090"/>
                </a:lnTo>
                <a:lnTo>
                  <a:pt x="3025" y="2043"/>
                </a:lnTo>
                <a:lnTo>
                  <a:pt x="3021" y="2000"/>
                </a:lnTo>
                <a:lnTo>
                  <a:pt x="3016" y="1963"/>
                </a:lnTo>
                <a:lnTo>
                  <a:pt x="3012" y="1929"/>
                </a:lnTo>
                <a:lnTo>
                  <a:pt x="3009" y="1901"/>
                </a:lnTo>
                <a:lnTo>
                  <a:pt x="2926" y="1854"/>
                </a:lnTo>
                <a:lnTo>
                  <a:pt x="2848" y="1812"/>
                </a:lnTo>
                <a:lnTo>
                  <a:pt x="2773" y="1772"/>
                </a:lnTo>
                <a:lnTo>
                  <a:pt x="2701" y="1736"/>
                </a:lnTo>
                <a:lnTo>
                  <a:pt x="2633" y="1703"/>
                </a:lnTo>
                <a:lnTo>
                  <a:pt x="2567" y="1674"/>
                </a:lnTo>
                <a:lnTo>
                  <a:pt x="2505" y="1648"/>
                </a:lnTo>
                <a:lnTo>
                  <a:pt x="2446" y="1624"/>
                </a:lnTo>
                <a:lnTo>
                  <a:pt x="2389" y="1602"/>
                </a:lnTo>
                <a:lnTo>
                  <a:pt x="2334" y="1582"/>
                </a:lnTo>
                <a:lnTo>
                  <a:pt x="2282" y="1565"/>
                </a:lnTo>
                <a:lnTo>
                  <a:pt x="2232" y="1549"/>
                </a:lnTo>
                <a:lnTo>
                  <a:pt x="2184" y="1536"/>
                </a:lnTo>
                <a:lnTo>
                  <a:pt x="2137" y="1524"/>
                </a:lnTo>
                <a:lnTo>
                  <a:pt x="2093" y="1512"/>
                </a:lnTo>
                <a:lnTo>
                  <a:pt x="2051" y="1502"/>
                </a:lnTo>
                <a:lnTo>
                  <a:pt x="2009" y="1493"/>
                </a:lnTo>
                <a:lnTo>
                  <a:pt x="1968" y="1485"/>
                </a:lnTo>
                <a:lnTo>
                  <a:pt x="1929" y="1476"/>
                </a:lnTo>
                <a:lnTo>
                  <a:pt x="1840" y="1457"/>
                </a:lnTo>
                <a:lnTo>
                  <a:pt x="1756" y="1437"/>
                </a:lnTo>
                <a:lnTo>
                  <a:pt x="1732" y="1428"/>
                </a:lnTo>
                <a:lnTo>
                  <a:pt x="1712" y="1414"/>
                </a:lnTo>
                <a:lnTo>
                  <a:pt x="1697" y="1395"/>
                </a:lnTo>
                <a:lnTo>
                  <a:pt x="1685" y="1373"/>
                </a:lnTo>
                <a:lnTo>
                  <a:pt x="1679" y="1349"/>
                </a:lnTo>
                <a:lnTo>
                  <a:pt x="1562" y="377"/>
                </a:lnTo>
                <a:lnTo>
                  <a:pt x="1562" y="373"/>
                </a:lnTo>
                <a:lnTo>
                  <a:pt x="1561" y="370"/>
                </a:lnTo>
                <a:lnTo>
                  <a:pt x="1561" y="365"/>
                </a:lnTo>
                <a:lnTo>
                  <a:pt x="1559" y="333"/>
                </a:lnTo>
                <a:lnTo>
                  <a:pt x="1549" y="305"/>
                </a:lnTo>
                <a:lnTo>
                  <a:pt x="1535" y="278"/>
                </a:lnTo>
                <a:lnTo>
                  <a:pt x="1516" y="255"/>
                </a:lnTo>
                <a:lnTo>
                  <a:pt x="1493" y="236"/>
                </a:lnTo>
                <a:lnTo>
                  <a:pt x="1466" y="222"/>
                </a:lnTo>
                <a:lnTo>
                  <a:pt x="1437" y="212"/>
                </a:lnTo>
                <a:lnTo>
                  <a:pt x="1406" y="209"/>
                </a:lnTo>
                <a:close/>
                <a:moveTo>
                  <a:pt x="1405" y="0"/>
                </a:moveTo>
                <a:lnTo>
                  <a:pt x="1454" y="3"/>
                </a:lnTo>
                <a:lnTo>
                  <a:pt x="1501" y="13"/>
                </a:lnTo>
                <a:lnTo>
                  <a:pt x="1545" y="28"/>
                </a:lnTo>
                <a:lnTo>
                  <a:pt x="1586" y="49"/>
                </a:lnTo>
                <a:lnTo>
                  <a:pt x="1626" y="74"/>
                </a:lnTo>
                <a:lnTo>
                  <a:pt x="1660" y="105"/>
                </a:lnTo>
                <a:lnTo>
                  <a:pt x="1691" y="139"/>
                </a:lnTo>
                <a:lnTo>
                  <a:pt x="1718" y="177"/>
                </a:lnTo>
                <a:lnTo>
                  <a:pt x="1739" y="219"/>
                </a:lnTo>
                <a:lnTo>
                  <a:pt x="1755" y="263"/>
                </a:lnTo>
                <a:lnTo>
                  <a:pt x="1765" y="309"/>
                </a:lnTo>
                <a:lnTo>
                  <a:pt x="1769" y="359"/>
                </a:lnTo>
                <a:lnTo>
                  <a:pt x="1879" y="1253"/>
                </a:lnTo>
                <a:lnTo>
                  <a:pt x="1925" y="1263"/>
                </a:lnTo>
                <a:lnTo>
                  <a:pt x="1973" y="1273"/>
                </a:lnTo>
                <a:lnTo>
                  <a:pt x="2013" y="1281"/>
                </a:lnTo>
                <a:lnTo>
                  <a:pt x="2056" y="1290"/>
                </a:lnTo>
                <a:lnTo>
                  <a:pt x="2100" y="1300"/>
                </a:lnTo>
                <a:lnTo>
                  <a:pt x="2146" y="1311"/>
                </a:lnTo>
                <a:lnTo>
                  <a:pt x="2194" y="1323"/>
                </a:lnTo>
                <a:lnTo>
                  <a:pt x="2244" y="1336"/>
                </a:lnTo>
                <a:lnTo>
                  <a:pt x="2297" y="1351"/>
                </a:lnTo>
                <a:lnTo>
                  <a:pt x="2352" y="1369"/>
                </a:lnTo>
                <a:lnTo>
                  <a:pt x="2410" y="1389"/>
                </a:lnTo>
                <a:lnTo>
                  <a:pt x="2470" y="1409"/>
                </a:lnTo>
                <a:lnTo>
                  <a:pt x="2532" y="1433"/>
                </a:lnTo>
                <a:lnTo>
                  <a:pt x="2599" y="1461"/>
                </a:lnTo>
                <a:lnTo>
                  <a:pt x="2668" y="1491"/>
                </a:lnTo>
                <a:lnTo>
                  <a:pt x="2740" y="1524"/>
                </a:lnTo>
                <a:lnTo>
                  <a:pt x="2817" y="1561"/>
                </a:lnTo>
                <a:lnTo>
                  <a:pt x="2896" y="1602"/>
                </a:lnTo>
                <a:lnTo>
                  <a:pt x="2979" y="1645"/>
                </a:lnTo>
                <a:lnTo>
                  <a:pt x="3065" y="1695"/>
                </a:lnTo>
                <a:lnTo>
                  <a:pt x="3156" y="1747"/>
                </a:lnTo>
                <a:lnTo>
                  <a:pt x="3174" y="1760"/>
                </a:lnTo>
                <a:lnTo>
                  <a:pt x="3188" y="1777"/>
                </a:lnTo>
                <a:lnTo>
                  <a:pt x="3199" y="1795"/>
                </a:lnTo>
                <a:lnTo>
                  <a:pt x="3206" y="1817"/>
                </a:lnTo>
                <a:lnTo>
                  <a:pt x="3207" y="1825"/>
                </a:lnTo>
                <a:lnTo>
                  <a:pt x="3209" y="1839"/>
                </a:lnTo>
                <a:lnTo>
                  <a:pt x="3212" y="1860"/>
                </a:lnTo>
                <a:lnTo>
                  <a:pt x="3217" y="1886"/>
                </a:lnTo>
                <a:lnTo>
                  <a:pt x="3221" y="1918"/>
                </a:lnTo>
                <a:lnTo>
                  <a:pt x="3226" y="1955"/>
                </a:lnTo>
                <a:lnTo>
                  <a:pt x="3231" y="1996"/>
                </a:lnTo>
                <a:lnTo>
                  <a:pt x="3235" y="2043"/>
                </a:lnTo>
                <a:lnTo>
                  <a:pt x="3238" y="2094"/>
                </a:lnTo>
                <a:lnTo>
                  <a:pt x="3242" y="2147"/>
                </a:lnTo>
                <a:lnTo>
                  <a:pt x="3244" y="2205"/>
                </a:lnTo>
                <a:lnTo>
                  <a:pt x="3245" y="2265"/>
                </a:lnTo>
                <a:lnTo>
                  <a:pt x="3244" y="2328"/>
                </a:lnTo>
                <a:lnTo>
                  <a:pt x="3242" y="2392"/>
                </a:lnTo>
                <a:lnTo>
                  <a:pt x="3238" y="2459"/>
                </a:lnTo>
                <a:lnTo>
                  <a:pt x="3232" y="2527"/>
                </a:lnTo>
                <a:lnTo>
                  <a:pt x="3223" y="2596"/>
                </a:lnTo>
                <a:lnTo>
                  <a:pt x="3212" y="2666"/>
                </a:lnTo>
                <a:lnTo>
                  <a:pt x="3199" y="2736"/>
                </a:lnTo>
                <a:lnTo>
                  <a:pt x="3182" y="2805"/>
                </a:lnTo>
                <a:lnTo>
                  <a:pt x="3162" y="2874"/>
                </a:lnTo>
                <a:lnTo>
                  <a:pt x="3138" y="2943"/>
                </a:lnTo>
                <a:lnTo>
                  <a:pt x="3110" y="3011"/>
                </a:lnTo>
                <a:lnTo>
                  <a:pt x="3079" y="3077"/>
                </a:lnTo>
                <a:lnTo>
                  <a:pt x="3044" y="3140"/>
                </a:lnTo>
                <a:lnTo>
                  <a:pt x="3003" y="3201"/>
                </a:lnTo>
                <a:lnTo>
                  <a:pt x="2959" y="3260"/>
                </a:lnTo>
                <a:lnTo>
                  <a:pt x="2910" y="3315"/>
                </a:lnTo>
                <a:lnTo>
                  <a:pt x="2856" y="3366"/>
                </a:lnTo>
                <a:lnTo>
                  <a:pt x="2801" y="3411"/>
                </a:lnTo>
                <a:lnTo>
                  <a:pt x="2740" y="3453"/>
                </a:lnTo>
                <a:lnTo>
                  <a:pt x="2677" y="3489"/>
                </a:lnTo>
                <a:lnTo>
                  <a:pt x="2610" y="3521"/>
                </a:lnTo>
                <a:lnTo>
                  <a:pt x="2539" y="3547"/>
                </a:lnTo>
                <a:lnTo>
                  <a:pt x="2465" y="3569"/>
                </a:lnTo>
                <a:lnTo>
                  <a:pt x="2389" y="3586"/>
                </a:lnTo>
                <a:lnTo>
                  <a:pt x="2308" y="3598"/>
                </a:lnTo>
                <a:lnTo>
                  <a:pt x="2224" y="3606"/>
                </a:lnTo>
                <a:lnTo>
                  <a:pt x="2137" y="3608"/>
                </a:lnTo>
                <a:lnTo>
                  <a:pt x="2124" y="3608"/>
                </a:lnTo>
                <a:lnTo>
                  <a:pt x="2026" y="3604"/>
                </a:lnTo>
                <a:lnTo>
                  <a:pt x="1927" y="3593"/>
                </a:lnTo>
                <a:lnTo>
                  <a:pt x="1826" y="3574"/>
                </a:lnTo>
                <a:lnTo>
                  <a:pt x="1724" y="3549"/>
                </a:lnTo>
                <a:lnTo>
                  <a:pt x="1621" y="3517"/>
                </a:lnTo>
                <a:lnTo>
                  <a:pt x="1518" y="3479"/>
                </a:lnTo>
                <a:lnTo>
                  <a:pt x="1416" y="3433"/>
                </a:lnTo>
                <a:lnTo>
                  <a:pt x="1310" y="3381"/>
                </a:lnTo>
                <a:lnTo>
                  <a:pt x="1200" y="3319"/>
                </a:lnTo>
                <a:lnTo>
                  <a:pt x="1089" y="3249"/>
                </a:lnTo>
                <a:lnTo>
                  <a:pt x="979" y="3173"/>
                </a:lnTo>
                <a:lnTo>
                  <a:pt x="867" y="3090"/>
                </a:lnTo>
                <a:lnTo>
                  <a:pt x="755" y="2999"/>
                </a:lnTo>
                <a:lnTo>
                  <a:pt x="645" y="2902"/>
                </a:lnTo>
                <a:lnTo>
                  <a:pt x="589" y="2850"/>
                </a:lnTo>
                <a:lnTo>
                  <a:pt x="535" y="2800"/>
                </a:lnTo>
                <a:lnTo>
                  <a:pt x="485" y="2750"/>
                </a:lnTo>
                <a:lnTo>
                  <a:pt x="436" y="2701"/>
                </a:lnTo>
                <a:lnTo>
                  <a:pt x="390" y="2652"/>
                </a:lnTo>
                <a:lnTo>
                  <a:pt x="346" y="2605"/>
                </a:lnTo>
                <a:lnTo>
                  <a:pt x="304" y="2559"/>
                </a:lnTo>
                <a:lnTo>
                  <a:pt x="265" y="2516"/>
                </a:lnTo>
                <a:lnTo>
                  <a:pt x="229" y="2474"/>
                </a:lnTo>
                <a:lnTo>
                  <a:pt x="195" y="2434"/>
                </a:lnTo>
                <a:lnTo>
                  <a:pt x="163" y="2397"/>
                </a:lnTo>
                <a:lnTo>
                  <a:pt x="136" y="2363"/>
                </a:lnTo>
                <a:lnTo>
                  <a:pt x="109" y="2331"/>
                </a:lnTo>
                <a:lnTo>
                  <a:pt x="88" y="2303"/>
                </a:lnTo>
                <a:lnTo>
                  <a:pt x="68" y="2277"/>
                </a:lnTo>
                <a:lnTo>
                  <a:pt x="51" y="2257"/>
                </a:lnTo>
                <a:lnTo>
                  <a:pt x="38" y="2239"/>
                </a:lnTo>
                <a:lnTo>
                  <a:pt x="28" y="2225"/>
                </a:lnTo>
                <a:lnTo>
                  <a:pt x="22" y="2216"/>
                </a:lnTo>
                <a:lnTo>
                  <a:pt x="19" y="2212"/>
                </a:lnTo>
                <a:lnTo>
                  <a:pt x="8" y="2191"/>
                </a:lnTo>
                <a:lnTo>
                  <a:pt x="1" y="2168"/>
                </a:lnTo>
                <a:lnTo>
                  <a:pt x="0" y="2145"/>
                </a:lnTo>
                <a:lnTo>
                  <a:pt x="3" y="2122"/>
                </a:lnTo>
                <a:lnTo>
                  <a:pt x="13" y="2101"/>
                </a:lnTo>
                <a:lnTo>
                  <a:pt x="27" y="2082"/>
                </a:lnTo>
                <a:lnTo>
                  <a:pt x="72" y="2036"/>
                </a:lnTo>
                <a:lnTo>
                  <a:pt x="119" y="1996"/>
                </a:lnTo>
                <a:lnTo>
                  <a:pt x="169" y="1963"/>
                </a:lnTo>
                <a:lnTo>
                  <a:pt x="220" y="1935"/>
                </a:lnTo>
                <a:lnTo>
                  <a:pt x="273" y="1913"/>
                </a:lnTo>
                <a:lnTo>
                  <a:pt x="327" y="1898"/>
                </a:lnTo>
                <a:lnTo>
                  <a:pt x="384" y="1888"/>
                </a:lnTo>
                <a:lnTo>
                  <a:pt x="442" y="1885"/>
                </a:lnTo>
                <a:lnTo>
                  <a:pt x="488" y="1887"/>
                </a:lnTo>
                <a:lnTo>
                  <a:pt x="533" y="1893"/>
                </a:lnTo>
                <a:lnTo>
                  <a:pt x="576" y="1901"/>
                </a:lnTo>
                <a:lnTo>
                  <a:pt x="617" y="1912"/>
                </a:lnTo>
                <a:lnTo>
                  <a:pt x="657" y="1925"/>
                </a:lnTo>
                <a:lnTo>
                  <a:pt x="694" y="1941"/>
                </a:lnTo>
                <a:lnTo>
                  <a:pt x="728" y="1956"/>
                </a:lnTo>
                <a:lnTo>
                  <a:pt x="760" y="1972"/>
                </a:lnTo>
                <a:lnTo>
                  <a:pt x="789" y="1989"/>
                </a:lnTo>
                <a:lnTo>
                  <a:pt x="815" y="2005"/>
                </a:lnTo>
                <a:lnTo>
                  <a:pt x="838" y="2019"/>
                </a:lnTo>
                <a:lnTo>
                  <a:pt x="857" y="2034"/>
                </a:lnTo>
                <a:lnTo>
                  <a:pt x="873" y="2046"/>
                </a:lnTo>
                <a:lnTo>
                  <a:pt x="885" y="2054"/>
                </a:lnTo>
                <a:lnTo>
                  <a:pt x="891" y="2061"/>
                </a:lnTo>
                <a:lnTo>
                  <a:pt x="1030" y="2168"/>
                </a:lnTo>
                <a:lnTo>
                  <a:pt x="1039" y="883"/>
                </a:lnTo>
                <a:lnTo>
                  <a:pt x="1039" y="356"/>
                </a:lnTo>
                <a:lnTo>
                  <a:pt x="1039" y="353"/>
                </a:lnTo>
                <a:lnTo>
                  <a:pt x="1040" y="350"/>
                </a:lnTo>
                <a:lnTo>
                  <a:pt x="1040" y="345"/>
                </a:lnTo>
                <a:lnTo>
                  <a:pt x="1046" y="298"/>
                </a:lnTo>
                <a:lnTo>
                  <a:pt x="1056" y="253"/>
                </a:lnTo>
                <a:lnTo>
                  <a:pt x="1074" y="210"/>
                </a:lnTo>
                <a:lnTo>
                  <a:pt x="1096" y="169"/>
                </a:lnTo>
                <a:lnTo>
                  <a:pt x="1122" y="133"/>
                </a:lnTo>
                <a:lnTo>
                  <a:pt x="1153" y="99"/>
                </a:lnTo>
                <a:lnTo>
                  <a:pt x="1187" y="71"/>
                </a:lnTo>
                <a:lnTo>
                  <a:pt x="1225" y="46"/>
                </a:lnTo>
                <a:lnTo>
                  <a:pt x="1267" y="26"/>
                </a:lnTo>
                <a:lnTo>
                  <a:pt x="1310" y="12"/>
                </a:lnTo>
                <a:lnTo>
                  <a:pt x="1356" y="3"/>
                </a:lnTo>
                <a:lnTo>
                  <a:pt x="140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5" name="Freeform 222"/>
          <p:cNvSpPr>
            <a:spLocks/>
          </p:cNvSpPr>
          <p:nvPr/>
        </p:nvSpPr>
        <p:spPr bwMode="auto">
          <a:xfrm>
            <a:off x="6642883" y="4075162"/>
            <a:ext cx="280988" cy="533400"/>
          </a:xfrm>
          <a:custGeom>
            <a:avLst/>
            <a:gdLst>
              <a:gd name="T0" fmla="*/ 1662 w 1767"/>
              <a:gd name="T1" fmla="*/ 0 h 3358"/>
              <a:gd name="T2" fmla="*/ 1684 w 1767"/>
              <a:gd name="T3" fmla="*/ 0 h 3358"/>
              <a:gd name="T4" fmla="*/ 1704 w 1767"/>
              <a:gd name="T5" fmla="*/ 4 h 3358"/>
              <a:gd name="T6" fmla="*/ 1723 w 1767"/>
              <a:gd name="T7" fmla="*/ 13 h 3358"/>
              <a:gd name="T8" fmla="*/ 1739 w 1767"/>
              <a:gd name="T9" fmla="*/ 28 h 3358"/>
              <a:gd name="T10" fmla="*/ 1754 w 1767"/>
              <a:gd name="T11" fmla="*/ 45 h 3358"/>
              <a:gd name="T12" fmla="*/ 1763 w 1767"/>
              <a:gd name="T13" fmla="*/ 63 h 3358"/>
              <a:gd name="T14" fmla="*/ 1767 w 1767"/>
              <a:gd name="T15" fmla="*/ 84 h 3358"/>
              <a:gd name="T16" fmla="*/ 1767 w 1767"/>
              <a:gd name="T17" fmla="*/ 105 h 3358"/>
              <a:gd name="T18" fmla="*/ 1763 w 1767"/>
              <a:gd name="T19" fmla="*/ 126 h 3358"/>
              <a:gd name="T20" fmla="*/ 1754 w 1767"/>
              <a:gd name="T21" fmla="*/ 144 h 3358"/>
              <a:gd name="T22" fmla="*/ 1739 w 1767"/>
              <a:gd name="T23" fmla="*/ 161 h 3358"/>
              <a:gd name="T24" fmla="*/ 229 w 1767"/>
              <a:gd name="T25" fmla="*/ 1679 h 3358"/>
              <a:gd name="T26" fmla="*/ 1739 w 1767"/>
              <a:gd name="T27" fmla="*/ 3195 h 3358"/>
              <a:gd name="T28" fmla="*/ 1753 w 1767"/>
              <a:gd name="T29" fmla="*/ 3213 h 3358"/>
              <a:gd name="T30" fmla="*/ 1762 w 1767"/>
              <a:gd name="T31" fmla="*/ 3232 h 3358"/>
              <a:gd name="T32" fmla="*/ 1767 w 1767"/>
              <a:gd name="T33" fmla="*/ 3253 h 3358"/>
              <a:gd name="T34" fmla="*/ 1767 w 1767"/>
              <a:gd name="T35" fmla="*/ 3273 h 3358"/>
              <a:gd name="T36" fmla="*/ 1762 w 1767"/>
              <a:gd name="T37" fmla="*/ 3293 h 3358"/>
              <a:gd name="T38" fmla="*/ 1753 w 1767"/>
              <a:gd name="T39" fmla="*/ 3313 h 3358"/>
              <a:gd name="T40" fmla="*/ 1739 w 1767"/>
              <a:gd name="T41" fmla="*/ 3330 h 3358"/>
              <a:gd name="T42" fmla="*/ 1724 w 1767"/>
              <a:gd name="T43" fmla="*/ 3342 h 3358"/>
              <a:gd name="T44" fmla="*/ 1708 w 1767"/>
              <a:gd name="T45" fmla="*/ 3352 h 3358"/>
              <a:gd name="T46" fmla="*/ 1691 w 1767"/>
              <a:gd name="T47" fmla="*/ 3357 h 3358"/>
              <a:gd name="T48" fmla="*/ 1672 w 1767"/>
              <a:gd name="T49" fmla="*/ 3358 h 3358"/>
              <a:gd name="T50" fmla="*/ 1655 w 1767"/>
              <a:gd name="T51" fmla="*/ 3357 h 3358"/>
              <a:gd name="T52" fmla="*/ 1637 w 1767"/>
              <a:gd name="T53" fmla="*/ 3351 h 3358"/>
              <a:gd name="T54" fmla="*/ 1620 w 1767"/>
              <a:gd name="T55" fmla="*/ 3342 h 3358"/>
              <a:gd name="T56" fmla="*/ 1606 w 1767"/>
              <a:gd name="T57" fmla="*/ 3330 h 3358"/>
              <a:gd name="T58" fmla="*/ 27 w 1767"/>
              <a:gd name="T59" fmla="*/ 1746 h 3358"/>
              <a:gd name="T60" fmla="*/ 14 w 1767"/>
              <a:gd name="T61" fmla="*/ 1729 h 3358"/>
              <a:gd name="T62" fmla="*/ 5 w 1767"/>
              <a:gd name="T63" fmla="*/ 1710 h 3358"/>
              <a:gd name="T64" fmla="*/ 0 w 1767"/>
              <a:gd name="T65" fmla="*/ 1689 h 3358"/>
              <a:gd name="T66" fmla="*/ 0 w 1767"/>
              <a:gd name="T67" fmla="*/ 1669 h 3358"/>
              <a:gd name="T68" fmla="*/ 5 w 1767"/>
              <a:gd name="T69" fmla="*/ 1648 h 3358"/>
              <a:gd name="T70" fmla="*/ 14 w 1767"/>
              <a:gd name="T71" fmla="*/ 1629 h 3358"/>
              <a:gd name="T72" fmla="*/ 27 w 1767"/>
              <a:gd name="T73" fmla="*/ 1612 h 3358"/>
              <a:gd name="T74" fmla="*/ 1606 w 1767"/>
              <a:gd name="T75" fmla="*/ 28 h 3358"/>
              <a:gd name="T76" fmla="*/ 1624 w 1767"/>
              <a:gd name="T77" fmla="*/ 13 h 3358"/>
              <a:gd name="T78" fmla="*/ 1642 w 1767"/>
              <a:gd name="T79" fmla="*/ 4 h 3358"/>
              <a:gd name="T80" fmla="*/ 1662 w 1767"/>
              <a:gd name="T81" fmla="*/ 0 h 3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67" h="3358">
                <a:moveTo>
                  <a:pt x="1662" y="0"/>
                </a:moveTo>
                <a:lnTo>
                  <a:pt x="1684" y="0"/>
                </a:lnTo>
                <a:lnTo>
                  <a:pt x="1704" y="4"/>
                </a:lnTo>
                <a:lnTo>
                  <a:pt x="1723" y="13"/>
                </a:lnTo>
                <a:lnTo>
                  <a:pt x="1739" y="28"/>
                </a:lnTo>
                <a:lnTo>
                  <a:pt x="1754" y="45"/>
                </a:lnTo>
                <a:lnTo>
                  <a:pt x="1763" y="63"/>
                </a:lnTo>
                <a:lnTo>
                  <a:pt x="1767" y="84"/>
                </a:lnTo>
                <a:lnTo>
                  <a:pt x="1767" y="105"/>
                </a:lnTo>
                <a:lnTo>
                  <a:pt x="1763" y="126"/>
                </a:lnTo>
                <a:lnTo>
                  <a:pt x="1754" y="144"/>
                </a:lnTo>
                <a:lnTo>
                  <a:pt x="1739" y="161"/>
                </a:lnTo>
                <a:lnTo>
                  <a:pt x="229" y="1679"/>
                </a:lnTo>
                <a:lnTo>
                  <a:pt x="1739" y="3195"/>
                </a:lnTo>
                <a:lnTo>
                  <a:pt x="1753" y="3213"/>
                </a:lnTo>
                <a:lnTo>
                  <a:pt x="1762" y="3232"/>
                </a:lnTo>
                <a:lnTo>
                  <a:pt x="1767" y="3253"/>
                </a:lnTo>
                <a:lnTo>
                  <a:pt x="1767" y="3273"/>
                </a:lnTo>
                <a:lnTo>
                  <a:pt x="1762" y="3293"/>
                </a:lnTo>
                <a:lnTo>
                  <a:pt x="1753" y="3313"/>
                </a:lnTo>
                <a:lnTo>
                  <a:pt x="1739" y="3330"/>
                </a:lnTo>
                <a:lnTo>
                  <a:pt x="1724" y="3342"/>
                </a:lnTo>
                <a:lnTo>
                  <a:pt x="1708" y="3352"/>
                </a:lnTo>
                <a:lnTo>
                  <a:pt x="1691" y="3357"/>
                </a:lnTo>
                <a:lnTo>
                  <a:pt x="1672" y="3358"/>
                </a:lnTo>
                <a:lnTo>
                  <a:pt x="1655" y="3357"/>
                </a:lnTo>
                <a:lnTo>
                  <a:pt x="1637" y="3351"/>
                </a:lnTo>
                <a:lnTo>
                  <a:pt x="1620" y="3342"/>
                </a:lnTo>
                <a:lnTo>
                  <a:pt x="1606" y="3330"/>
                </a:lnTo>
                <a:lnTo>
                  <a:pt x="27" y="1746"/>
                </a:lnTo>
                <a:lnTo>
                  <a:pt x="14" y="1729"/>
                </a:lnTo>
                <a:lnTo>
                  <a:pt x="5" y="1710"/>
                </a:lnTo>
                <a:lnTo>
                  <a:pt x="0" y="1689"/>
                </a:lnTo>
                <a:lnTo>
                  <a:pt x="0" y="1669"/>
                </a:lnTo>
                <a:lnTo>
                  <a:pt x="5" y="1648"/>
                </a:lnTo>
                <a:lnTo>
                  <a:pt x="14" y="1629"/>
                </a:lnTo>
                <a:lnTo>
                  <a:pt x="27" y="1612"/>
                </a:lnTo>
                <a:lnTo>
                  <a:pt x="1606" y="28"/>
                </a:lnTo>
                <a:lnTo>
                  <a:pt x="1624" y="13"/>
                </a:lnTo>
                <a:lnTo>
                  <a:pt x="1642" y="4"/>
                </a:lnTo>
                <a:lnTo>
                  <a:pt x="166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76" name="Group 784"/>
          <p:cNvGrpSpPr/>
          <p:nvPr/>
        </p:nvGrpSpPr>
        <p:grpSpPr>
          <a:xfrm>
            <a:off x="10445184" y="4115652"/>
            <a:ext cx="430213" cy="542925"/>
            <a:chOff x="10106025" y="4238625"/>
            <a:chExt cx="430213" cy="542925"/>
          </a:xfrm>
          <a:solidFill>
            <a:srgbClr val="000000"/>
          </a:solidFill>
        </p:grpSpPr>
        <p:sp>
          <p:nvSpPr>
            <p:cNvPr id="2077" name="Freeform 227"/>
            <p:cNvSpPr>
              <a:spLocks noEditPoints="1"/>
            </p:cNvSpPr>
            <p:nvPr/>
          </p:nvSpPr>
          <p:spPr bwMode="auto">
            <a:xfrm>
              <a:off x="10106025" y="4238625"/>
              <a:ext cx="430213" cy="542925"/>
            </a:xfrm>
            <a:custGeom>
              <a:avLst/>
              <a:gdLst>
                <a:gd name="T0" fmla="*/ 187 w 2715"/>
                <a:gd name="T1" fmla="*/ 2878 h 3417"/>
                <a:gd name="T2" fmla="*/ 200 w 2715"/>
                <a:gd name="T3" fmla="*/ 2972 h 3417"/>
                <a:gd name="T4" fmla="*/ 235 w 2715"/>
                <a:gd name="T5" fmla="*/ 3056 h 3417"/>
                <a:gd name="T6" fmla="*/ 290 w 2715"/>
                <a:gd name="T7" fmla="*/ 3127 h 3417"/>
                <a:gd name="T8" fmla="*/ 361 w 2715"/>
                <a:gd name="T9" fmla="*/ 3181 h 3417"/>
                <a:gd name="T10" fmla="*/ 444 w 2715"/>
                <a:gd name="T11" fmla="*/ 3216 h 3417"/>
                <a:gd name="T12" fmla="*/ 538 w 2715"/>
                <a:gd name="T13" fmla="*/ 3229 h 3417"/>
                <a:gd name="T14" fmla="*/ 2526 w 2715"/>
                <a:gd name="T15" fmla="*/ 1076 h 3417"/>
                <a:gd name="T16" fmla="*/ 481 w 2715"/>
                <a:gd name="T17" fmla="*/ 1073 h 3417"/>
                <a:gd name="T18" fmla="*/ 374 w 2715"/>
                <a:gd name="T19" fmla="*/ 1050 h 3417"/>
                <a:gd name="T20" fmla="*/ 275 w 2715"/>
                <a:gd name="T21" fmla="*/ 1007 h 3417"/>
                <a:gd name="T22" fmla="*/ 187 w 2715"/>
                <a:gd name="T23" fmla="*/ 946 h 3417"/>
                <a:gd name="T24" fmla="*/ 2621 w 2715"/>
                <a:gd name="T25" fmla="*/ 0 h 3417"/>
                <a:gd name="T26" fmla="*/ 2663 w 2715"/>
                <a:gd name="T27" fmla="*/ 10 h 3417"/>
                <a:gd name="T28" fmla="*/ 2694 w 2715"/>
                <a:gd name="T29" fmla="*/ 35 h 3417"/>
                <a:gd name="T30" fmla="*/ 2713 w 2715"/>
                <a:gd name="T31" fmla="*/ 72 h 3417"/>
                <a:gd name="T32" fmla="*/ 2713 w 2715"/>
                <a:gd name="T33" fmla="*/ 116 h 3417"/>
                <a:gd name="T34" fmla="*/ 2695 w 2715"/>
                <a:gd name="T35" fmla="*/ 152 h 3417"/>
                <a:gd name="T36" fmla="*/ 2663 w 2715"/>
                <a:gd name="T37" fmla="*/ 178 h 3417"/>
                <a:gd name="T38" fmla="*/ 2621 w 2715"/>
                <a:gd name="T39" fmla="*/ 187 h 3417"/>
                <a:gd name="T40" fmla="*/ 490 w 2715"/>
                <a:gd name="T41" fmla="*/ 190 h 3417"/>
                <a:gd name="T42" fmla="*/ 402 w 2715"/>
                <a:gd name="T43" fmla="*/ 215 h 3417"/>
                <a:gd name="T44" fmla="*/ 324 w 2715"/>
                <a:gd name="T45" fmla="*/ 261 h 3417"/>
                <a:gd name="T46" fmla="*/ 260 w 2715"/>
                <a:gd name="T47" fmla="*/ 324 h 3417"/>
                <a:gd name="T48" fmla="*/ 214 w 2715"/>
                <a:gd name="T49" fmla="*/ 401 h 3417"/>
                <a:gd name="T50" fmla="*/ 190 w 2715"/>
                <a:gd name="T51" fmla="*/ 491 h 3417"/>
                <a:gd name="T52" fmla="*/ 190 w 2715"/>
                <a:gd name="T53" fmla="*/ 585 h 3417"/>
                <a:gd name="T54" fmla="*/ 214 w 2715"/>
                <a:gd name="T55" fmla="*/ 674 h 3417"/>
                <a:gd name="T56" fmla="*/ 260 w 2715"/>
                <a:gd name="T57" fmla="*/ 752 h 3417"/>
                <a:gd name="T58" fmla="*/ 324 w 2715"/>
                <a:gd name="T59" fmla="*/ 815 h 3417"/>
                <a:gd name="T60" fmla="*/ 402 w 2715"/>
                <a:gd name="T61" fmla="*/ 861 h 3417"/>
                <a:gd name="T62" fmla="*/ 490 w 2715"/>
                <a:gd name="T63" fmla="*/ 885 h 3417"/>
                <a:gd name="T64" fmla="*/ 2621 w 2715"/>
                <a:gd name="T65" fmla="*/ 888 h 3417"/>
                <a:gd name="T66" fmla="*/ 2662 w 2715"/>
                <a:gd name="T67" fmla="*/ 898 h 3417"/>
                <a:gd name="T68" fmla="*/ 2694 w 2715"/>
                <a:gd name="T69" fmla="*/ 923 h 3417"/>
                <a:gd name="T70" fmla="*/ 2713 w 2715"/>
                <a:gd name="T71" fmla="*/ 961 h 3417"/>
                <a:gd name="T72" fmla="*/ 2715 w 2715"/>
                <a:gd name="T73" fmla="*/ 3323 h 3417"/>
                <a:gd name="T74" fmla="*/ 2705 w 2715"/>
                <a:gd name="T75" fmla="*/ 3364 h 3417"/>
                <a:gd name="T76" fmla="*/ 2680 w 2715"/>
                <a:gd name="T77" fmla="*/ 3396 h 3417"/>
                <a:gd name="T78" fmla="*/ 2643 w 2715"/>
                <a:gd name="T79" fmla="*/ 3414 h 3417"/>
                <a:gd name="T80" fmla="*/ 538 w 2715"/>
                <a:gd name="T81" fmla="*/ 3417 h 3417"/>
                <a:gd name="T82" fmla="*/ 422 w 2715"/>
                <a:gd name="T83" fmla="*/ 3404 h 3417"/>
                <a:gd name="T84" fmla="*/ 316 w 2715"/>
                <a:gd name="T85" fmla="*/ 3368 h 3417"/>
                <a:gd name="T86" fmla="*/ 221 w 2715"/>
                <a:gd name="T87" fmla="*/ 3313 h 3417"/>
                <a:gd name="T88" fmla="*/ 138 w 2715"/>
                <a:gd name="T89" fmla="*/ 3239 h 3417"/>
                <a:gd name="T90" fmla="*/ 73 w 2715"/>
                <a:gd name="T91" fmla="*/ 3150 h 3417"/>
                <a:gd name="T92" fmla="*/ 27 w 2715"/>
                <a:gd name="T93" fmla="*/ 3049 h 3417"/>
                <a:gd name="T94" fmla="*/ 3 w 2715"/>
                <a:gd name="T95" fmla="*/ 2937 h 3417"/>
                <a:gd name="T96" fmla="*/ 0 w 2715"/>
                <a:gd name="T97" fmla="*/ 538 h 3417"/>
                <a:gd name="T98" fmla="*/ 12 w 2715"/>
                <a:gd name="T99" fmla="*/ 423 h 3417"/>
                <a:gd name="T100" fmla="*/ 48 w 2715"/>
                <a:gd name="T101" fmla="*/ 316 h 3417"/>
                <a:gd name="T102" fmla="*/ 104 w 2715"/>
                <a:gd name="T103" fmla="*/ 221 h 3417"/>
                <a:gd name="T104" fmla="*/ 178 w 2715"/>
                <a:gd name="T105" fmla="*/ 139 h 3417"/>
                <a:gd name="T106" fmla="*/ 266 w 2715"/>
                <a:gd name="T107" fmla="*/ 74 h 3417"/>
                <a:gd name="T108" fmla="*/ 368 w 2715"/>
                <a:gd name="T109" fmla="*/ 28 h 3417"/>
                <a:gd name="T110" fmla="*/ 480 w 2715"/>
                <a:gd name="T111" fmla="*/ 3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715" h="3417">
                  <a:moveTo>
                    <a:pt x="187" y="946"/>
                  </a:moveTo>
                  <a:lnTo>
                    <a:pt x="187" y="2878"/>
                  </a:lnTo>
                  <a:lnTo>
                    <a:pt x="190" y="2926"/>
                  </a:lnTo>
                  <a:lnTo>
                    <a:pt x="200" y="2972"/>
                  </a:lnTo>
                  <a:lnTo>
                    <a:pt x="214" y="3015"/>
                  </a:lnTo>
                  <a:lnTo>
                    <a:pt x="235" y="3056"/>
                  </a:lnTo>
                  <a:lnTo>
                    <a:pt x="260" y="3092"/>
                  </a:lnTo>
                  <a:lnTo>
                    <a:pt x="290" y="3127"/>
                  </a:lnTo>
                  <a:lnTo>
                    <a:pt x="324" y="3156"/>
                  </a:lnTo>
                  <a:lnTo>
                    <a:pt x="361" y="3181"/>
                  </a:lnTo>
                  <a:lnTo>
                    <a:pt x="402" y="3201"/>
                  </a:lnTo>
                  <a:lnTo>
                    <a:pt x="444" y="3216"/>
                  </a:lnTo>
                  <a:lnTo>
                    <a:pt x="490" y="3225"/>
                  </a:lnTo>
                  <a:lnTo>
                    <a:pt x="538" y="3229"/>
                  </a:lnTo>
                  <a:lnTo>
                    <a:pt x="2526" y="3229"/>
                  </a:lnTo>
                  <a:lnTo>
                    <a:pt x="2526" y="1076"/>
                  </a:lnTo>
                  <a:lnTo>
                    <a:pt x="538" y="1076"/>
                  </a:lnTo>
                  <a:lnTo>
                    <a:pt x="481" y="1073"/>
                  </a:lnTo>
                  <a:lnTo>
                    <a:pt x="427" y="1064"/>
                  </a:lnTo>
                  <a:lnTo>
                    <a:pt x="374" y="1050"/>
                  </a:lnTo>
                  <a:lnTo>
                    <a:pt x="323" y="1031"/>
                  </a:lnTo>
                  <a:lnTo>
                    <a:pt x="275" y="1007"/>
                  </a:lnTo>
                  <a:lnTo>
                    <a:pt x="229" y="978"/>
                  </a:lnTo>
                  <a:lnTo>
                    <a:pt x="187" y="946"/>
                  </a:lnTo>
                  <a:close/>
                  <a:moveTo>
                    <a:pt x="538" y="0"/>
                  </a:moveTo>
                  <a:lnTo>
                    <a:pt x="2621" y="0"/>
                  </a:lnTo>
                  <a:lnTo>
                    <a:pt x="2643" y="2"/>
                  </a:lnTo>
                  <a:lnTo>
                    <a:pt x="2663" y="10"/>
                  </a:lnTo>
                  <a:lnTo>
                    <a:pt x="2679" y="21"/>
                  </a:lnTo>
                  <a:lnTo>
                    <a:pt x="2694" y="35"/>
                  </a:lnTo>
                  <a:lnTo>
                    <a:pt x="2705" y="52"/>
                  </a:lnTo>
                  <a:lnTo>
                    <a:pt x="2713" y="72"/>
                  </a:lnTo>
                  <a:lnTo>
                    <a:pt x="2715" y="94"/>
                  </a:lnTo>
                  <a:lnTo>
                    <a:pt x="2713" y="116"/>
                  </a:lnTo>
                  <a:lnTo>
                    <a:pt x="2705" y="135"/>
                  </a:lnTo>
                  <a:lnTo>
                    <a:pt x="2695" y="152"/>
                  </a:lnTo>
                  <a:lnTo>
                    <a:pt x="2680" y="166"/>
                  </a:lnTo>
                  <a:lnTo>
                    <a:pt x="2663" y="178"/>
                  </a:lnTo>
                  <a:lnTo>
                    <a:pt x="2643" y="185"/>
                  </a:lnTo>
                  <a:lnTo>
                    <a:pt x="2621" y="187"/>
                  </a:lnTo>
                  <a:lnTo>
                    <a:pt x="538" y="187"/>
                  </a:lnTo>
                  <a:lnTo>
                    <a:pt x="490" y="190"/>
                  </a:lnTo>
                  <a:lnTo>
                    <a:pt x="444" y="200"/>
                  </a:lnTo>
                  <a:lnTo>
                    <a:pt x="402" y="215"/>
                  </a:lnTo>
                  <a:lnTo>
                    <a:pt x="361" y="235"/>
                  </a:lnTo>
                  <a:lnTo>
                    <a:pt x="324" y="261"/>
                  </a:lnTo>
                  <a:lnTo>
                    <a:pt x="290" y="290"/>
                  </a:lnTo>
                  <a:lnTo>
                    <a:pt x="260" y="324"/>
                  </a:lnTo>
                  <a:lnTo>
                    <a:pt x="235" y="361"/>
                  </a:lnTo>
                  <a:lnTo>
                    <a:pt x="214" y="401"/>
                  </a:lnTo>
                  <a:lnTo>
                    <a:pt x="200" y="445"/>
                  </a:lnTo>
                  <a:lnTo>
                    <a:pt x="190" y="491"/>
                  </a:lnTo>
                  <a:lnTo>
                    <a:pt x="187" y="538"/>
                  </a:lnTo>
                  <a:lnTo>
                    <a:pt x="190" y="585"/>
                  </a:lnTo>
                  <a:lnTo>
                    <a:pt x="200" y="631"/>
                  </a:lnTo>
                  <a:lnTo>
                    <a:pt x="214" y="674"/>
                  </a:lnTo>
                  <a:lnTo>
                    <a:pt x="235" y="714"/>
                  </a:lnTo>
                  <a:lnTo>
                    <a:pt x="260" y="752"/>
                  </a:lnTo>
                  <a:lnTo>
                    <a:pt x="290" y="786"/>
                  </a:lnTo>
                  <a:lnTo>
                    <a:pt x="324" y="815"/>
                  </a:lnTo>
                  <a:lnTo>
                    <a:pt x="361" y="840"/>
                  </a:lnTo>
                  <a:lnTo>
                    <a:pt x="402" y="861"/>
                  </a:lnTo>
                  <a:lnTo>
                    <a:pt x="444" y="875"/>
                  </a:lnTo>
                  <a:lnTo>
                    <a:pt x="490" y="885"/>
                  </a:lnTo>
                  <a:lnTo>
                    <a:pt x="538" y="888"/>
                  </a:lnTo>
                  <a:lnTo>
                    <a:pt x="2621" y="888"/>
                  </a:lnTo>
                  <a:lnTo>
                    <a:pt x="2642" y="891"/>
                  </a:lnTo>
                  <a:lnTo>
                    <a:pt x="2662" y="898"/>
                  </a:lnTo>
                  <a:lnTo>
                    <a:pt x="2679" y="909"/>
                  </a:lnTo>
                  <a:lnTo>
                    <a:pt x="2694" y="923"/>
                  </a:lnTo>
                  <a:lnTo>
                    <a:pt x="2705" y="941"/>
                  </a:lnTo>
                  <a:lnTo>
                    <a:pt x="2713" y="961"/>
                  </a:lnTo>
                  <a:lnTo>
                    <a:pt x="2715" y="981"/>
                  </a:lnTo>
                  <a:lnTo>
                    <a:pt x="2715" y="3323"/>
                  </a:lnTo>
                  <a:lnTo>
                    <a:pt x="2713" y="3344"/>
                  </a:lnTo>
                  <a:lnTo>
                    <a:pt x="2705" y="3364"/>
                  </a:lnTo>
                  <a:lnTo>
                    <a:pt x="2695" y="3381"/>
                  </a:lnTo>
                  <a:lnTo>
                    <a:pt x="2680" y="3396"/>
                  </a:lnTo>
                  <a:lnTo>
                    <a:pt x="2663" y="3406"/>
                  </a:lnTo>
                  <a:lnTo>
                    <a:pt x="2643" y="3414"/>
                  </a:lnTo>
                  <a:lnTo>
                    <a:pt x="2621" y="3417"/>
                  </a:lnTo>
                  <a:lnTo>
                    <a:pt x="538" y="3417"/>
                  </a:lnTo>
                  <a:lnTo>
                    <a:pt x="480" y="3412"/>
                  </a:lnTo>
                  <a:lnTo>
                    <a:pt x="422" y="3404"/>
                  </a:lnTo>
                  <a:lnTo>
                    <a:pt x="368" y="3389"/>
                  </a:lnTo>
                  <a:lnTo>
                    <a:pt x="316" y="3368"/>
                  </a:lnTo>
                  <a:lnTo>
                    <a:pt x="266" y="3343"/>
                  </a:lnTo>
                  <a:lnTo>
                    <a:pt x="221" y="3313"/>
                  </a:lnTo>
                  <a:lnTo>
                    <a:pt x="178" y="3277"/>
                  </a:lnTo>
                  <a:lnTo>
                    <a:pt x="138" y="3239"/>
                  </a:lnTo>
                  <a:lnTo>
                    <a:pt x="104" y="3196"/>
                  </a:lnTo>
                  <a:lnTo>
                    <a:pt x="73" y="3150"/>
                  </a:lnTo>
                  <a:lnTo>
                    <a:pt x="48" y="3101"/>
                  </a:lnTo>
                  <a:lnTo>
                    <a:pt x="27" y="3049"/>
                  </a:lnTo>
                  <a:lnTo>
                    <a:pt x="12" y="2994"/>
                  </a:lnTo>
                  <a:lnTo>
                    <a:pt x="3" y="2937"/>
                  </a:lnTo>
                  <a:lnTo>
                    <a:pt x="0" y="2878"/>
                  </a:lnTo>
                  <a:lnTo>
                    <a:pt x="0" y="538"/>
                  </a:lnTo>
                  <a:lnTo>
                    <a:pt x="3" y="479"/>
                  </a:lnTo>
                  <a:lnTo>
                    <a:pt x="12" y="423"/>
                  </a:lnTo>
                  <a:lnTo>
                    <a:pt x="27" y="368"/>
                  </a:lnTo>
                  <a:lnTo>
                    <a:pt x="48" y="316"/>
                  </a:lnTo>
                  <a:lnTo>
                    <a:pt x="73" y="267"/>
                  </a:lnTo>
                  <a:lnTo>
                    <a:pt x="104" y="221"/>
                  </a:lnTo>
                  <a:lnTo>
                    <a:pt x="138" y="178"/>
                  </a:lnTo>
                  <a:lnTo>
                    <a:pt x="178" y="139"/>
                  </a:lnTo>
                  <a:lnTo>
                    <a:pt x="221" y="104"/>
                  </a:lnTo>
                  <a:lnTo>
                    <a:pt x="266" y="74"/>
                  </a:lnTo>
                  <a:lnTo>
                    <a:pt x="316" y="48"/>
                  </a:lnTo>
                  <a:lnTo>
                    <a:pt x="368" y="28"/>
                  </a:lnTo>
                  <a:lnTo>
                    <a:pt x="422" y="13"/>
                  </a:lnTo>
                  <a:lnTo>
                    <a:pt x="480" y="3"/>
                  </a:lnTo>
                  <a:lnTo>
                    <a:pt x="5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Freeform 228"/>
            <p:cNvSpPr>
              <a:spLocks/>
            </p:cNvSpPr>
            <p:nvPr/>
          </p:nvSpPr>
          <p:spPr bwMode="auto">
            <a:xfrm>
              <a:off x="10180638" y="4311650"/>
              <a:ext cx="309563" cy="28575"/>
            </a:xfrm>
            <a:custGeom>
              <a:avLst/>
              <a:gdLst>
                <a:gd name="T0" fmla="*/ 94 w 1947"/>
                <a:gd name="T1" fmla="*/ 0 h 187"/>
                <a:gd name="T2" fmla="*/ 1854 w 1947"/>
                <a:gd name="T3" fmla="*/ 0 h 187"/>
                <a:gd name="T4" fmla="*/ 1876 w 1947"/>
                <a:gd name="T5" fmla="*/ 3 h 187"/>
                <a:gd name="T6" fmla="*/ 1895 w 1947"/>
                <a:gd name="T7" fmla="*/ 11 h 187"/>
                <a:gd name="T8" fmla="*/ 1912 w 1947"/>
                <a:gd name="T9" fmla="*/ 21 h 187"/>
                <a:gd name="T10" fmla="*/ 1927 w 1947"/>
                <a:gd name="T11" fmla="*/ 36 h 187"/>
                <a:gd name="T12" fmla="*/ 1938 w 1947"/>
                <a:gd name="T13" fmla="*/ 53 h 187"/>
                <a:gd name="T14" fmla="*/ 1945 w 1947"/>
                <a:gd name="T15" fmla="*/ 73 h 187"/>
                <a:gd name="T16" fmla="*/ 1947 w 1947"/>
                <a:gd name="T17" fmla="*/ 94 h 187"/>
                <a:gd name="T18" fmla="*/ 1945 w 1947"/>
                <a:gd name="T19" fmla="*/ 116 h 187"/>
                <a:gd name="T20" fmla="*/ 1938 w 1947"/>
                <a:gd name="T21" fmla="*/ 135 h 187"/>
                <a:gd name="T22" fmla="*/ 1928 w 1947"/>
                <a:gd name="T23" fmla="*/ 153 h 187"/>
                <a:gd name="T24" fmla="*/ 1913 w 1947"/>
                <a:gd name="T25" fmla="*/ 168 h 187"/>
                <a:gd name="T26" fmla="*/ 1895 w 1947"/>
                <a:gd name="T27" fmla="*/ 178 h 187"/>
                <a:gd name="T28" fmla="*/ 1876 w 1947"/>
                <a:gd name="T29" fmla="*/ 185 h 187"/>
                <a:gd name="T30" fmla="*/ 1854 w 1947"/>
                <a:gd name="T31" fmla="*/ 187 h 187"/>
                <a:gd name="T32" fmla="*/ 94 w 1947"/>
                <a:gd name="T33" fmla="*/ 187 h 187"/>
                <a:gd name="T34" fmla="*/ 73 w 1947"/>
                <a:gd name="T35" fmla="*/ 185 h 187"/>
                <a:gd name="T36" fmla="*/ 54 w 1947"/>
                <a:gd name="T37" fmla="*/ 178 h 187"/>
                <a:gd name="T38" fmla="*/ 36 w 1947"/>
                <a:gd name="T39" fmla="*/ 168 h 187"/>
                <a:gd name="T40" fmla="*/ 21 w 1947"/>
                <a:gd name="T41" fmla="*/ 153 h 187"/>
                <a:gd name="T42" fmla="*/ 10 w 1947"/>
                <a:gd name="T43" fmla="*/ 135 h 187"/>
                <a:gd name="T44" fmla="*/ 4 w 1947"/>
                <a:gd name="T45" fmla="*/ 116 h 187"/>
                <a:gd name="T46" fmla="*/ 0 w 1947"/>
                <a:gd name="T47" fmla="*/ 94 h 187"/>
                <a:gd name="T48" fmla="*/ 4 w 1947"/>
                <a:gd name="T49" fmla="*/ 73 h 187"/>
                <a:gd name="T50" fmla="*/ 10 w 1947"/>
                <a:gd name="T51" fmla="*/ 53 h 187"/>
                <a:gd name="T52" fmla="*/ 21 w 1947"/>
                <a:gd name="T53" fmla="*/ 36 h 187"/>
                <a:gd name="T54" fmla="*/ 36 w 1947"/>
                <a:gd name="T55" fmla="*/ 21 h 187"/>
                <a:gd name="T56" fmla="*/ 54 w 1947"/>
                <a:gd name="T57" fmla="*/ 11 h 187"/>
                <a:gd name="T58" fmla="*/ 73 w 1947"/>
                <a:gd name="T59" fmla="*/ 3 h 187"/>
                <a:gd name="T60" fmla="*/ 94 w 1947"/>
                <a:gd name="T6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47" h="187">
                  <a:moveTo>
                    <a:pt x="94" y="0"/>
                  </a:moveTo>
                  <a:lnTo>
                    <a:pt x="1854" y="0"/>
                  </a:lnTo>
                  <a:lnTo>
                    <a:pt x="1876" y="3"/>
                  </a:lnTo>
                  <a:lnTo>
                    <a:pt x="1895" y="11"/>
                  </a:lnTo>
                  <a:lnTo>
                    <a:pt x="1912" y="21"/>
                  </a:lnTo>
                  <a:lnTo>
                    <a:pt x="1927" y="36"/>
                  </a:lnTo>
                  <a:lnTo>
                    <a:pt x="1938" y="53"/>
                  </a:lnTo>
                  <a:lnTo>
                    <a:pt x="1945" y="73"/>
                  </a:lnTo>
                  <a:lnTo>
                    <a:pt x="1947" y="94"/>
                  </a:lnTo>
                  <a:lnTo>
                    <a:pt x="1945" y="116"/>
                  </a:lnTo>
                  <a:lnTo>
                    <a:pt x="1938" y="135"/>
                  </a:lnTo>
                  <a:lnTo>
                    <a:pt x="1928" y="153"/>
                  </a:lnTo>
                  <a:lnTo>
                    <a:pt x="1913" y="168"/>
                  </a:lnTo>
                  <a:lnTo>
                    <a:pt x="1895" y="178"/>
                  </a:lnTo>
                  <a:lnTo>
                    <a:pt x="1876" y="185"/>
                  </a:lnTo>
                  <a:lnTo>
                    <a:pt x="1854" y="187"/>
                  </a:lnTo>
                  <a:lnTo>
                    <a:pt x="94" y="187"/>
                  </a:lnTo>
                  <a:lnTo>
                    <a:pt x="73" y="185"/>
                  </a:lnTo>
                  <a:lnTo>
                    <a:pt x="54" y="178"/>
                  </a:lnTo>
                  <a:lnTo>
                    <a:pt x="36" y="168"/>
                  </a:lnTo>
                  <a:lnTo>
                    <a:pt x="21" y="153"/>
                  </a:lnTo>
                  <a:lnTo>
                    <a:pt x="10" y="135"/>
                  </a:lnTo>
                  <a:lnTo>
                    <a:pt x="4" y="116"/>
                  </a:lnTo>
                  <a:lnTo>
                    <a:pt x="0" y="94"/>
                  </a:lnTo>
                  <a:lnTo>
                    <a:pt x="4" y="73"/>
                  </a:lnTo>
                  <a:lnTo>
                    <a:pt x="10" y="53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4" y="11"/>
                  </a:lnTo>
                  <a:lnTo>
                    <a:pt x="73" y="3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Freeform 229"/>
            <p:cNvSpPr>
              <a:spLocks noEditPoints="1"/>
            </p:cNvSpPr>
            <p:nvPr/>
          </p:nvSpPr>
          <p:spPr bwMode="auto">
            <a:xfrm>
              <a:off x="10237788" y="4467225"/>
              <a:ext cx="166688" cy="220663"/>
            </a:xfrm>
            <a:custGeom>
              <a:avLst/>
              <a:gdLst>
                <a:gd name="T0" fmla="*/ 680 w 1042"/>
                <a:gd name="T1" fmla="*/ 817 h 1384"/>
                <a:gd name="T2" fmla="*/ 525 w 1042"/>
                <a:gd name="T3" fmla="*/ 0 h 1384"/>
                <a:gd name="T4" fmla="*/ 530 w 1042"/>
                <a:gd name="T5" fmla="*/ 1 h 1384"/>
                <a:gd name="T6" fmla="*/ 536 w 1042"/>
                <a:gd name="T7" fmla="*/ 2 h 1384"/>
                <a:gd name="T8" fmla="*/ 542 w 1042"/>
                <a:gd name="T9" fmla="*/ 3 h 1384"/>
                <a:gd name="T10" fmla="*/ 553 w 1042"/>
                <a:gd name="T11" fmla="*/ 6 h 1384"/>
                <a:gd name="T12" fmla="*/ 566 w 1042"/>
                <a:gd name="T13" fmla="*/ 11 h 1384"/>
                <a:gd name="T14" fmla="*/ 574 w 1042"/>
                <a:gd name="T15" fmla="*/ 16 h 1384"/>
                <a:gd name="T16" fmla="*/ 579 w 1042"/>
                <a:gd name="T17" fmla="*/ 21 h 1384"/>
                <a:gd name="T18" fmla="*/ 583 w 1042"/>
                <a:gd name="T19" fmla="*/ 24 h 1384"/>
                <a:gd name="T20" fmla="*/ 588 w 1042"/>
                <a:gd name="T21" fmla="*/ 30 h 1384"/>
                <a:gd name="T22" fmla="*/ 593 w 1042"/>
                <a:gd name="T23" fmla="*/ 33 h 1384"/>
                <a:gd name="T24" fmla="*/ 596 w 1042"/>
                <a:gd name="T25" fmla="*/ 37 h 1384"/>
                <a:gd name="T26" fmla="*/ 600 w 1042"/>
                <a:gd name="T27" fmla="*/ 41 h 1384"/>
                <a:gd name="T28" fmla="*/ 602 w 1042"/>
                <a:gd name="T29" fmla="*/ 47 h 1384"/>
                <a:gd name="T30" fmla="*/ 608 w 1042"/>
                <a:gd name="T31" fmla="*/ 59 h 1384"/>
                <a:gd name="T32" fmla="*/ 1042 w 1042"/>
                <a:gd name="T33" fmla="*/ 1280 h 1384"/>
                <a:gd name="T34" fmla="*/ 1029 w 1042"/>
                <a:gd name="T35" fmla="*/ 1340 h 1384"/>
                <a:gd name="T36" fmla="*/ 981 w 1042"/>
                <a:gd name="T37" fmla="*/ 1378 h 1384"/>
                <a:gd name="T38" fmla="*/ 930 w 1042"/>
                <a:gd name="T39" fmla="*/ 1382 h 1384"/>
                <a:gd name="T40" fmla="*/ 881 w 1042"/>
                <a:gd name="T41" fmla="*/ 1355 h 1384"/>
                <a:gd name="T42" fmla="*/ 747 w 1042"/>
                <a:gd name="T43" fmla="*/ 1003 h 1384"/>
                <a:gd name="T44" fmla="*/ 735 w 1042"/>
                <a:gd name="T45" fmla="*/ 1004 h 1384"/>
                <a:gd name="T46" fmla="*/ 173 w 1042"/>
                <a:gd name="T47" fmla="*/ 1340 h 1384"/>
                <a:gd name="T48" fmla="*/ 131 w 1042"/>
                <a:gd name="T49" fmla="*/ 1377 h 1384"/>
                <a:gd name="T50" fmla="*/ 78 w 1042"/>
                <a:gd name="T51" fmla="*/ 1382 h 1384"/>
                <a:gd name="T52" fmla="*/ 27 w 1042"/>
                <a:gd name="T53" fmla="*/ 1355 h 1384"/>
                <a:gd name="T54" fmla="*/ 0 w 1042"/>
                <a:gd name="T55" fmla="*/ 1300 h 1384"/>
                <a:gd name="T56" fmla="*/ 431 w 1042"/>
                <a:gd name="T57" fmla="*/ 63 h 1384"/>
                <a:gd name="T58" fmla="*/ 438 w 1042"/>
                <a:gd name="T59" fmla="*/ 50 h 1384"/>
                <a:gd name="T60" fmla="*/ 443 w 1042"/>
                <a:gd name="T61" fmla="*/ 41 h 1384"/>
                <a:gd name="T62" fmla="*/ 446 w 1042"/>
                <a:gd name="T63" fmla="*/ 37 h 1384"/>
                <a:gd name="T64" fmla="*/ 450 w 1042"/>
                <a:gd name="T65" fmla="*/ 33 h 1384"/>
                <a:gd name="T66" fmla="*/ 459 w 1042"/>
                <a:gd name="T67" fmla="*/ 23 h 1384"/>
                <a:gd name="T68" fmla="*/ 465 w 1042"/>
                <a:gd name="T69" fmla="*/ 18 h 1384"/>
                <a:gd name="T70" fmla="*/ 470 w 1042"/>
                <a:gd name="T71" fmla="*/ 15 h 1384"/>
                <a:gd name="T72" fmla="*/ 477 w 1042"/>
                <a:gd name="T73" fmla="*/ 11 h 1384"/>
                <a:gd name="T74" fmla="*/ 490 w 1042"/>
                <a:gd name="T75" fmla="*/ 6 h 1384"/>
                <a:gd name="T76" fmla="*/ 498 w 1042"/>
                <a:gd name="T77" fmla="*/ 4 h 1384"/>
                <a:gd name="T78" fmla="*/ 501 w 1042"/>
                <a:gd name="T79" fmla="*/ 3 h 1384"/>
                <a:gd name="T80" fmla="*/ 507 w 1042"/>
                <a:gd name="T81" fmla="*/ 2 h 1384"/>
                <a:gd name="T82" fmla="*/ 514 w 1042"/>
                <a:gd name="T83" fmla="*/ 1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42" h="1384">
                  <a:moveTo>
                    <a:pt x="522" y="373"/>
                  </a:moveTo>
                  <a:lnTo>
                    <a:pt x="363" y="817"/>
                  </a:lnTo>
                  <a:lnTo>
                    <a:pt x="680" y="817"/>
                  </a:lnTo>
                  <a:lnTo>
                    <a:pt x="522" y="373"/>
                  </a:lnTo>
                  <a:close/>
                  <a:moveTo>
                    <a:pt x="517" y="0"/>
                  </a:moveTo>
                  <a:lnTo>
                    <a:pt x="525" y="0"/>
                  </a:lnTo>
                  <a:lnTo>
                    <a:pt x="527" y="1"/>
                  </a:lnTo>
                  <a:lnTo>
                    <a:pt x="529" y="1"/>
                  </a:lnTo>
                  <a:lnTo>
                    <a:pt x="530" y="1"/>
                  </a:lnTo>
                  <a:lnTo>
                    <a:pt x="532" y="2"/>
                  </a:lnTo>
                  <a:lnTo>
                    <a:pt x="534" y="2"/>
                  </a:lnTo>
                  <a:lnTo>
                    <a:pt x="536" y="2"/>
                  </a:lnTo>
                  <a:lnTo>
                    <a:pt x="539" y="3"/>
                  </a:lnTo>
                  <a:lnTo>
                    <a:pt x="541" y="3"/>
                  </a:lnTo>
                  <a:lnTo>
                    <a:pt x="542" y="3"/>
                  </a:lnTo>
                  <a:lnTo>
                    <a:pt x="544" y="4"/>
                  </a:lnTo>
                  <a:lnTo>
                    <a:pt x="552" y="6"/>
                  </a:lnTo>
                  <a:lnTo>
                    <a:pt x="553" y="6"/>
                  </a:lnTo>
                  <a:lnTo>
                    <a:pt x="557" y="7"/>
                  </a:lnTo>
                  <a:lnTo>
                    <a:pt x="561" y="9"/>
                  </a:lnTo>
                  <a:lnTo>
                    <a:pt x="566" y="11"/>
                  </a:lnTo>
                  <a:lnTo>
                    <a:pt x="570" y="13"/>
                  </a:lnTo>
                  <a:lnTo>
                    <a:pt x="572" y="15"/>
                  </a:lnTo>
                  <a:lnTo>
                    <a:pt x="574" y="16"/>
                  </a:lnTo>
                  <a:lnTo>
                    <a:pt x="576" y="17"/>
                  </a:lnTo>
                  <a:lnTo>
                    <a:pt x="577" y="18"/>
                  </a:lnTo>
                  <a:lnTo>
                    <a:pt x="579" y="21"/>
                  </a:lnTo>
                  <a:lnTo>
                    <a:pt x="581" y="22"/>
                  </a:lnTo>
                  <a:lnTo>
                    <a:pt x="582" y="24"/>
                  </a:lnTo>
                  <a:lnTo>
                    <a:pt x="583" y="24"/>
                  </a:lnTo>
                  <a:lnTo>
                    <a:pt x="584" y="25"/>
                  </a:lnTo>
                  <a:lnTo>
                    <a:pt x="587" y="28"/>
                  </a:lnTo>
                  <a:lnTo>
                    <a:pt x="588" y="30"/>
                  </a:lnTo>
                  <a:lnTo>
                    <a:pt x="591" y="31"/>
                  </a:lnTo>
                  <a:lnTo>
                    <a:pt x="591" y="32"/>
                  </a:lnTo>
                  <a:lnTo>
                    <a:pt x="593" y="33"/>
                  </a:lnTo>
                  <a:lnTo>
                    <a:pt x="593" y="34"/>
                  </a:lnTo>
                  <a:lnTo>
                    <a:pt x="594" y="35"/>
                  </a:lnTo>
                  <a:lnTo>
                    <a:pt x="596" y="37"/>
                  </a:lnTo>
                  <a:lnTo>
                    <a:pt x="598" y="39"/>
                  </a:lnTo>
                  <a:lnTo>
                    <a:pt x="599" y="40"/>
                  </a:lnTo>
                  <a:lnTo>
                    <a:pt x="600" y="41"/>
                  </a:lnTo>
                  <a:lnTo>
                    <a:pt x="600" y="43"/>
                  </a:lnTo>
                  <a:lnTo>
                    <a:pt x="601" y="45"/>
                  </a:lnTo>
                  <a:lnTo>
                    <a:pt x="602" y="47"/>
                  </a:lnTo>
                  <a:lnTo>
                    <a:pt x="604" y="51"/>
                  </a:lnTo>
                  <a:lnTo>
                    <a:pt x="606" y="55"/>
                  </a:lnTo>
                  <a:lnTo>
                    <a:pt x="608" y="59"/>
                  </a:lnTo>
                  <a:lnTo>
                    <a:pt x="610" y="63"/>
                  </a:lnTo>
                  <a:lnTo>
                    <a:pt x="1037" y="1258"/>
                  </a:lnTo>
                  <a:lnTo>
                    <a:pt x="1042" y="1280"/>
                  </a:lnTo>
                  <a:lnTo>
                    <a:pt x="1042" y="1301"/>
                  </a:lnTo>
                  <a:lnTo>
                    <a:pt x="1037" y="1321"/>
                  </a:lnTo>
                  <a:lnTo>
                    <a:pt x="1029" y="1340"/>
                  </a:lnTo>
                  <a:lnTo>
                    <a:pt x="1016" y="1355"/>
                  </a:lnTo>
                  <a:lnTo>
                    <a:pt x="999" y="1369"/>
                  </a:lnTo>
                  <a:lnTo>
                    <a:pt x="981" y="1378"/>
                  </a:lnTo>
                  <a:lnTo>
                    <a:pt x="965" y="1382"/>
                  </a:lnTo>
                  <a:lnTo>
                    <a:pt x="949" y="1384"/>
                  </a:lnTo>
                  <a:lnTo>
                    <a:pt x="930" y="1382"/>
                  </a:lnTo>
                  <a:lnTo>
                    <a:pt x="912" y="1377"/>
                  </a:lnTo>
                  <a:lnTo>
                    <a:pt x="895" y="1368"/>
                  </a:lnTo>
                  <a:lnTo>
                    <a:pt x="881" y="1355"/>
                  </a:lnTo>
                  <a:lnTo>
                    <a:pt x="869" y="1340"/>
                  </a:lnTo>
                  <a:lnTo>
                    <a:pt x="861" y="1322"/>
                  </a:lnTo>
                  <a:lnTo>
                    <a:pt x="747" y="1003"/>
                  </a:lnTo>
                  <a:lnTo>
                    <a:pt x="744" y="1004"/>
                  </a:lnTo>
                  <a:lnTo>
                    <a:pt x="739" y="1004"/>
                  </a:lnTo>
                  <a:lnTo>
                    <a:pt x="735" y="1004"/>
                  </a:lnTo>
                  <a:lnTo>
                    <a:pt x="296" y="1004"/>
                  </a:lnTo>
                  <a:lnTo>
                    <a:pt x="182" y="1322"/>
                  </a:lnTo>
                  <a:lnTo>
                    <a:pt x="173" y="1340"/>
                  </a:lnTo>
                  <a:lnTo>
                    <a:pt x="162" y="1355"/>
                  </a:lnTo>
                  <a:lnTo>
                    <a:pt x="147" y="1368"/>
                  </a:lnTo>
                  <a:lnTo>
                    <a:pt x="131" y="1377"/>
                  </a:lnTo>
                  <a:lnTo>
                    <a:pt x="113" y="1382"/>
                  </a:lnTo>
                  <a:lnTo>
                    <a:pt x="94" y="1384"/>
                  </a:lnTo>
                  <a:lnTo>
                    <a:pt x="78" y="1382"/>
                  </a:lnTo>
                  <a:lnTo>
                    <a:pt x="62" y="1378"/>
                  </a:lnTo>
                  <a:lnTo>
                    <a:pt x="42" y="1369"/>
                  </a:lnTo>
                  <a:lnTo>
                    <a:pt x="27" y="1355"/>
                  </a:lnTo>
                  <a:lnTo>
                    <a:pt x="14" y="1340"/>
                  </a:lnTo>
                  <a:lnTo>
                    <a:pt x="5" y="1321"/>
                  </a:lnTo>
                  <a:lnTo>
                    <a:pt x="0" y="1300"/>
                  </a:lnTo>
                  <a:lnTo>
                    <a:pt x="0" y="1279"/>
                  </a:lnTo>
                  <a:lnTo>
                    <a:pt x="4" y="1258"/>
                  </a:lnTo>
                  <a:lnTo>
                    <a:pt x="431" y="63"/>
                  </a:lnTo>
                  <a:lnTo>
                    <a:pt x="433" y="59"/>
                  </a:lnTo>
                  <a:lnTo>
                    <a:pt x="436" y="55"/>
                  </a:lnTo>
                  <a:lnTo>
                    <a:pt x="438" y="50"/>
                  </a:lnTo>
                  <a:lnTo>
                    <a:pt x="440" y="45"/>
                  </a:lnTo>
                  <a:lnTo>
                    <a:pt x="441" y="43"/>
                  </a:lnTo>
                  <a:lnTo>
                    <a:pt x="443" y="41"/>
                  </a:lnTo>
                  <a:lnTo>
                    <a:pt x="444" y="40"/>
                  </a:lnTo>
                  <a:lnTo>
                    <a:pt x="445" y="39"/>
                  </a:lnTo>
                  <a:lnTo>
                    <a:pt x="446" y="37"/>
                  </a:lnTo>
                  <a:lnTo>
                    <a:pt x="448" y="35"/>
                  </a:lnTo>
                  <a:lnTo>
                    <a:pt x="449" y="34"/>
                  </a:lnTo>
                  <a:lnTo>
                    <a:pt x="450" y="33"/>
                  </a:lnTo>
                  <a:lnTo>
                    <a:pt x="451" y="32"/>
                  </a:lnTo>
                  <a:lnTo>
                    <a:pt x="458" y="25"/>
                  </a:lnTo>
                  <a:lnTo>
                    <a:pt x="459" y="23"/>
                  </a:lnTo>
                  <a:lnTo>
                    <a:pt x="460" y="22"/>
                  </a:lnTo>
                  <a:lnTo>
                    <a:pt x="463" y="21"/>
                  </a:lnTo>
                  <a:lnTo>
                    <a:pt x="465" y="18"/>
                  </a:lnTo>
                  <a:lnTo>
                    <a:pt x="467" y="17"/>
                  </a:lnTo>
                  <a:lnTo>
                    <a:pt x="468" y="16"/>
                  </a:lnTo>
                  <a:lnTo>
                    <a:pt x="470" y="15"/>
                  </a:lnTo>
                  <a:lnTo>
                    <a:pt x="471" y="14"/>
                  </a:lnTo>
                  <a:lnTo>
                    <a:pt x="473" y="13"/>
                  </a:lnTo>
                  <a:lnTo>
                    <a:pt x="477" y="11"/>
                  </a:lnTo>
                  <a:lnTo>
                    <a:pt x="481" y="9"/>
                  </a:lnTo>
                  <a:lnTo>
                    <a:pt x="485" y="7"/>
                  </a:lnTo>
                  <a:lnTo>
                    <a:pt x="490" y="6"/>
                  </a:lnTo>
                  <a:lnTo>
                    <a:pt x="491" y="6"/>
                  </a:lnTo>
                  <a:lnTo>
                    <a:pt x="494" y="5"/>
                  </a:lnTo>
                  <a:lnTo>
                    <a:pt x="498" y="4"/>
                  </a:lnTo>
                  <a:lnTo>
                    <a:pt x="499" y="4"/>
                  </a:lnTo>
                  <a:lnTo>
                    <a:pt x="500" y="3"/>
                  </a:lnTo>
                  <a:lnTo>
                    <a:pt x="501" y="3"/>
                  </a:lnTo>
                  <a:lnTo>
                    <a:pt x="503" y="2"/>
                  </a:lnTo>
                  <a:lnTo>
                    <a:pt x="505" y="2"/>
                  </a:lnTo>
                  <a:lnTo>
                    <a:pt x="507" y="2"/>
                  </a:lnTo>
                  <a:lnTo>
                    <a:pt x="509" y="1"/>
                  </a:lnTo>
                  <a:lnTo>
                    <a:pt x="511" y="1"/>
                  </a:lnTo>
                  <a:lnTo>
                    <a:pt x="514" y="1"/>
                  </a:lnTo>
                  <a:lnTo>
                    <a:pt x="515" y="0"/>
                  </a:lnTo>
                  <a:lnTo>
                    <a:pt x="5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80" name="Group 790"/>
          <p:cNvGrpSpPr/>
          <p:nvPr/>
        </p:nvGrpSpPr>
        <p:grpSpPr>
          <a:xfrm>
            <a:off x="9430414" y="4122362"/>
            <a:ext cx="528638" cy="528638"/>
            <a:chOff x="9129713" y="4246563"/>
            <a:chExt cx="528638" cy="528638"/>
          </a:xfrm>
          <a:solidFill>
            <a:srgbClr val="000000"/>
          </a:solidFill>
        </p:grpSpPr>
        <p:sp>
          <p:nvSpPr>
            <p:cNvPr id="2081" name="Freeform 234"/>
            <p:cNvSpPr>
              <a:spLocks noEditPoints="1"/>
            </p:cNvSpPr>
            <p:nvPr/>
          </p:nvSpPr>
          <p:spPr bwMode="auto">
            <a:xfrm>
              <a:off x="9129713" y="4246563"/>
              <a:ext cx="528638" cy="528638"/>
            </a:xfrm>
            <a:custGeom>
              <a:avLst/>
              <a:gdLst>
                <a:gd name="T0" fmla="*/ 1399 w 3333"/>
                <a:gd name="T1" fmla="*/ 214 h 3334"/>
                <a:gd name="T2" fmla="*/ 1061 w 3333"/>
                <a:gd name="T3" fmla="*/ 319 h 3334"/>
                <a:gd name="T4" fmla="*/ 757 w 3333"/>
                <a:gd name="T5" fmla="*/ 503 h 3334"/>
                <a:gd name="T6" fmla="*/ 504 w 3333"/>
                <a:gd name="T7" fmla="*/ 756 h 3334"/>
                <a:gd name="T8" fmla="*/ 324 w 3333"/>
                <a:gd name="T9" fmla="*/ 1052 h 3334"/>
                <a:gd name="T10" fmla="*/ 219 w 3333"/>
                <a:gd name="T11" fmla="*/ 1375 h 3334"/>
                <a:gd name="T12" fmla="*/ 191 w 3333"/>
                <a:gd name="T13" fmla="*/ 1710 h 3334"/>
                <a:gd name="T14" fmla="*/ 238 w 3333"/>
                <a:gd name="T15" fmla="*/ 2043 h 3334"/>
                <a:gd name="T16" fmla="*/ 361 w 3333"/>
                <a:gd name="T17" fmla="*/ 2359 h 3334"/>
                <a:gd name="T18" fmla="*/ 561 w 3333"/>
                <a:gd name="T19" fmla="*/ 2647 h 3334"/>
                <a:gd name="T20" fmla="*/ 829 w 3333"/>
                <a:gd name="T21" fmla="*/ 2885 h 3334"/>
                <a:gd name="T22" fmla="*/ 1143 w 3333"/>
                <a:gd name="T23" fmla="*/ 3050 h 3334"/>
                <a:gd name="T24" fmla="*/ 1487 w 3333"/>
                <a:gd name="T25" fmla="*/ 3134 h 3334"/>
                <a:gd name="T26" fmla="*/ 1847 w 3333"/>
                <a:gd name="T27" fmla="*/ 3134 h 3334"/>
                <a:gd name="T28" fmla="*/ 2191 w 3333"/>
                <a:gd name="T29" fmla="*/ 3050 h 3334"/>
                <a:gd name="T30" fmla="*/ 2504 w 3333"/>
                <a:gd name="T31" fmla="*/ 2885 h 3334"/>
                <a:gd name="T32" fmla="*/ 2773 w 3333"/>
                <a:gd name="T33" fmla="*/ 2647 h 3334"/>
                <a:gd name="T34" fmla="*/ 2972 w 3333"/>
                <a:gd name="T35" fmla="*/ 2359 h 3334"/>
                <a:gd name="T36" fmla="*/ 3095 w 3333"/>
                <a:gd name="T37" fmla="*/ 2043 h 3334"/>
                <a:gd name="T38" fmla="*/ 3142 w 3333"/>
                <a:gd name="T39" fmla="*/ 1710 h 3334"/>
                <a:gd name="T40" fmla="*/ 3114 w 3333"/>
                <a:gd name="T41" fmla="*/ 1375 h 3334"/>
                <a:gd name="T42" fmla="*/ 3010 w 3333"/>
                <a:gd name="T43" fmla="*/ 1052 h 3334"/>
                <a:gd name="T44" fmla="*/ 2829 w 3333"/>
                <a:gd name="T45" fmla="*/ 756 h 3334"/>
                <a:gd name="T46" fmla="*/ 2576 w 3333"/>
                <a:gd name="T47" fmla="*/ 503 h 3334"/>
                <a:gd name="T48" fmla="*/ 2272 w 3333"/>
                <a:gd name="T49" fmla="*/ 319 h 3334"/>
                <a:gd name="T50" fmla="*/ 1935 w 3333"/>
                <a:gd name="T51" fmla="*/ 214 h 3334"/>
                <a:gd name="T52" fmla="*/ 1666 w 3333"/>
                <a:gd name="T53" fmla="*/ 0 h 3334"/>
                <a:gd name="T54" fmla="*/ 2040 w 3333"/>
                <a:gd name="T55" fmla="*/ 42 h 3334"/>
                <a:gd name="T56" fmla="*/ 2389 w 3333"/>
                <a:gd name="T57" fmla="*/ 165 h 3334"/>
                <a:gd name="T58" fmla="*/ 2704 w 3333"/>
                <a:gd name="T59" fmla="*/ 363 h 3334"/>
                <a:gd name="T60" fmla="*/ 2972 w 3333"/>
                <a:gd name="T61" fmla="*/ 630 h 3334"/>
                <a:gd name="T62" fmla="*/ 3169 w 3333"/>
                <a:gd name="T63" fmla="*/ 944 h 3334"/>
                <a:gd name="T64" fmla="*/ 3291 w 3333"/>
                <a:gd name="T65" fmla="*/ 1293 h 3334"/>
                <a:gd name="T66" fmla="*/ 3333 w 3333"/>
                <a:gd name="T67" fmla="*/ 1667 h 3334"/>
                <a:gd name="T68" fmla="*/ 3291 w 3333"/>
                <a:gd name="T69" fmla="*/ 2041 h 3334"/>
                <a:gd name="T70" fmla="*/ 3169 w 3333"/>
                <a:gd name="T71" fmla="*/ 2390 h 3334"/>
                <a:gd name="T72" fmla="*/ 2972 w 3333"/>
                <a:gd name="T73" fmla="*/ 2704 h 3334"/>
                <a:gd name="T74" fmla="*/ 2704 w 3333"/>
                <a:gd name="T75" fmla="*/ 2972 h 3334"/>
                <a:gd name="T76" fmla="*/ 2389 w 3333"/>
                <a:gd name="T77" fmla="*/ 3170 h 3334"/>
                <a:gd name="T78" fmla="*/ 2040 w 3333"/>
                <a:gd name="T79" fmla="*/ 3292 h 3334"/>
                <a:gd name="T80" fmla="*/ 1666 w 3333"/>
                <a:gd name="T81" fmla="*/ 3334 h 3334"/>
                <a:gd name="T82" fmla="*/ 1294 w 3333"/>
                <a:gd name="T83" fmla="*/ 3292 h 3334"/>
                <a:gd name="T84" fmla="*/ 944 w 3333"/>
                <a:gd name="T85" fmla="*/ 3170 h 3334"/>
                <a:gd name="T86" fmla="*/ 629 w 3333"/>
                <a:gd name="T87" fmla="*/ 2972 h 3334"/>
                <a:gd name="T88" fmla="*/ 362 w 3333"/>
                <a:gd name="T89" fmla="*/ 2704 h 3334"/>
                <a:gd name="T90" fmla="*/ 164 w 3333"/>
                <a:gd name="T91" fmla="*/ 2390 h 3334"/>
                <a:gd name="T92" fmla="*/ 42 w 3333"/>
                <a:gd name="T93" fmla="*/ 2041 h 3334"/>
                <a:gd name="T94" fmla="*/ 0 w 3333"/>
                <a:gd name="T95" fmla="*/ 1667 h 3334"/>
                <a:gd name="T96" fmla="*/ 24 w 3333"/>
                <a:gd name="T97" fmla="*/ 1386 h 3334"/>
                <a:gd name="T98" fmla="*/ 126 w 3333"/>
                <a:gd name="T99" fmla="*/ 1029 h 3334"/>
                <a:gd name="T100" fmla="*/ 305 w 3333"/>
                <a:gd name="T101" fmla="*/ 705 h 3334"/>
                <a:gd name="T102" fmla="*/ 557 w 3333"/>
                <a:gd name="T103" fmla="*/ 423 h 3334"/>
                <a:gd name="T104" fmla="*/ 862 w 3333"/>
                <a:gd name="T105" fmla="*/ 207 h 3334"/>
                <a:gd name="T106" fmla="*/ 1204 w 3333"/>
                <a:gd name="T107" fmla="*/ 65 h 3334"/>
                <a:gd name="T108" fmla="*/ 1572 w 3333"/>
                <a:gd name="T109" fmla="*/ 3 h 3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33" h="3334">
                  <a:moveTo>
                    <a:pt x="1666" y="190"/>
                  </a:moveTo>
                  <a:lnTo>
                    <a:pt x="1576" y="193"/>
                  </a:lnTo>
                  <a:lnTo>
                    <a:pt x="1487" y="201"/>
                  </a:lnTo>
                  <a:lnTo>
                    <a:pt x="1399" y="214"/>
                  </a:lnTo>
                  <a:lnTo>
                    <a:pt x="1311" y="233"/>
                  </a:lnTo>
                  <a:lnTo>
                    <a:pt x="1226" y="256"/>
                  </a:lnTo>
                  <a:lnTo>
                    <a:pt x="1143" y="285"/>
                  </a:lnTo>
                  <a:lnTo>
                    <a:pt x="1061" y="319"/>
                  </a:lnTo>
                  <a:lnTo>
                    <a:pt x="981" y="357"/>
                  </a:lnTo>
                  <a:lnTo>
                    <a:pt x="904" y="401"/>
                  </a:lnTo>
                  <a:lnTo>
                    <a:pt x="829" y="450"/>
                  </a:lnTo>
                  <a:lnTo>
                    <a:pt x="757" y="503"/>
                  </a:lnTo>
                  <a:lnTo>
                    <a:pt x="688" y="560"/>
                  </a:lnTo>
                  <a:lnTo>
                    <a:pt x="622" y="622"/>
                  </a:lnTo>
                  <a:lnTo>
                    <a:pt x="561" y="688"/>
                  </a:lnTo>
                  <a:lnTo>
                    <a:pt x="504" y="756"/>
                  </a:lnTo>
                  <a:lnTo>
                    <a:pt x="452" y="827"/>
                  </a:lnTo>
                  <a:lnTo>
                    <a:pt x="405" y="901"/>
                  </a:lnTo>
                  <a:lnTo>
                    <a:pt x="361" y="976"/>
                  </a:lnTo>
                  <a:lnTo>
                    <a:pt x="324" y="1052"/>
                  </a:lnTo>
                  <a:lnTo>
                    <a:pt x="290" y="1131"/>
                  </a:lnTo>
                  <a:lnTo>
                    <a:pt x="262" y="1211"/>
                  </a:lnTo>
                  <a:lnTo>
                    <a:pt x="238" y="1292"/>
                  </a:lnTo>
                  <a:lnTo>
                    <a:pt x="219" y="1375"/>
                  </a:lnTo>
                  <a:lnTo>
                    <a:pt x="205" y="1458"/>
                  </a:lnTo>
                  <a:lnTo>
                    <a:pt x="196" y="1541"/>
                  </a:lnTo>
                  <a:lnTo>
                    <a:pt x="191" y="1625"/>
                  </a:lnTo>
                  <a:lnTo>
                    <a:pt x="191" y="1710"/>
                  </a:lnTo>
                  <a:lnTo>
                    <a:pt x="196" y="1793"/>
                  </a:lnTo>
                  <a:lnTo>
                    <a:pt x="205" y="1877"/>
                  </a:lnTo>
                  <a:lnTo>
                    <a:pt x="219" y="1960"/>
                  </a:lnTo>
                  <a:lnTo>
                    <a:pt x="238" y="2043"/>
                  </a:lnTo>
                  <a:lnTo>
                    <a:pt x="262" y="2124"/>
                  </a:lnTo>
                  <a:lnTo>
                    <a:pt x="290" y="2204"/>
                  </a:lnTo>
                  <a:lnTo>
                    <a:pt x="324" y="2282"/>
                  </a:lnTo>
                  <a:lnTo>
                    <a:pt x="361" y="2359"/>
                  </a:lnTo>
                  <a:lnTo>
                    <a:pt x="405" y="2434"/>
                  </a:lnTo>
                  <a:lnTo>
                    <a:pt x="452" y="2508"/>
                  </a:lnTo>
                  <a:lnTo>
                    <a:pt x="504" y="2579"/>
                  </a:lnTo>
                  <a:lnTo>
                    <a:pt x="561" y="2647"/>
                  </a:lnTo>
                  <a:lnTo>
                    <a:pt x="622" y="2712"/>
                  </a:lnTo>
                  <a:lnTo>
                    <a:pt x="688" y="2775"/>
                  </a:lnTo>
                  <a:lnTo>
                    <a:pt x="757" y="2831"/>
                  </a:lnTo>
                  <a:lnTo>
                    <a:pt x="829" y="2885"/>
                  </a:lnTo>
                  <a:lnTo>
                    <a:pt x="904" y="2933"/>
                  </a:lnTo>
                  <a:lnTo>
                    <a:pt x="981" y="2977"/>
                  </a:lnTo>
                  <a:lnTo>
                    <a:pt x="1061" y="3015"/>
                  </a:lnTo>
                  <a:lnTo>
                    <a:pt x="1143" y="3050"/>
                  </a:lnTo>
                  <a:lnTo>
                    <a:pt x="1226" y="3078"/>
                  </a:lnTo>
                  <a:lnTo>
                    <a:pt x="1311" y="3102"/>
                  </a:lnTo>
                  <a:lnTo>
                    <a:pt x="1399" y="3121"/>
                  </a:lnTo>
                  <a:lnTo>
                    <a:pt x="1487" y="3134"/>
                  </a:lnTo>
                  <a:lnTo>
                    <a:pt x="1576" y="3142"/>
                  </a:lnTo>
                  <a:lnTo>
                    <a:pt x="1666" y="3145"/>
                  </a:lnTo>
                  <a:lnTo>
                    <a:pt x="1758" y="3142"/>
                  </a:lnTo>
                  <a:lnTo>
                    <a:pt x="1847" y="3134"/>
                  </a:lnTo>
                  <a:lnTo>
                    <a:pt x="1935" y="3121"/>
                  </a:lnTo>
                  <a:lnTo>
                    <a:pt x="2022" y="3102"/>
                  </a:lnTo>
                  <a:lnTo>
                    <a:pt x="2108" y="3078"/>
                  </a:lnTo>
                  <a:lnTo>
                    <a:pt x="2191" y="3050"/>
                  </a:lnTo>
                  <a:lnTo>
                    <a:pt x="2272" y="3015"/>
                  </a:lnTo>
                  <a:lnTo>
                    <a:pt x="2352" y="2977"/>
                  </a:lnTo>
                  <a:lnTo>
                    <a:pt x="2430" y="2933"/>
                  </a:lnTo>
                  <a:lnTo>
                    <a:pt x="2504" y="2885"/>
                  </a:lnTo>
                  <a:lnTo>
                    <a:pt x="2576" y="2831"/>
                  </a:lnTo>
                  <a:lnTo>
                    <a:pt x="2645" y="2775"/>
                  </a:lnTo>
                  <a:lnTo>
                    <a:pt x="2711" y="2712"/>
                  </a:lnTo>
                  <a:lnTo>
                    <a:pt x="2773" y="2647"/>
                  </a:lnTo>
                  <a:lnTo>
                    <a:pt x="2829" y="2579"/>
                  </a:lnTo>
                  <a:lnTo>
                    <a:pt x="2882" y="2508"/>
                  </a:lnTo>
                  <a:lnTo>
                    <a:pt x="2929" y="2434"/>
                  </a:lnTo>
                  <a:lnTo>
                    <a:pt x="2972" y="2359"/>
                  </a:lnTo>
                  <a:lnTo>
                    <a:pt x="3010" y="2282"/>
                  </a:lnTo>
                  <a:lnTo>
                    <a:pt x="3043" y="2204"/>
                  </a:lnTo>
                  <a:lnTo>
                    <a:pt x="3071" y="2124"/>
                  </a:lnTo>
                  <a:lnTo>
                    <a:pt x="3095" y="2043"/>
                  </a:lnTo>
                  <a:lnTo>
                    <a:pt x="3114" y="1960"/>
                  </a:lnTo>
                  <a:lnTo>
                    <a:pt x="3128" y="1877"/>
                  </a:lnTo>
                  <a:lnTo>
                    <a:pt x="3138" y="1793"/>
                  </a:lnTo>
                  <a:lnTo>
                    <a:pt x="3142" y="1710"/>
                  </a:lnTo>
                  <a:lnTo>
                    <a:pt x="3142" y="1625"/>
                  </a:lnTo>
                  <a:lnTo>
                    <a:pt x="3138" y="1541"/>
                  </a:lnTo>
                  <a:lnTo>
                    <a:pt x="3128" y="1458"/>
                  </a:lnTo>
                  <a:lnTo>
                    <a:pt x="3114" y="1375"/>
                  </a:lnTo>
                  <a:lnTo>
                    <a:pt x="3095" y="1292"/>
                  </a:lnTo>
                  <a:lnTo>
                    <a:pt x="3071" y="1211"/>
                  </a:lnTo>
                  <a:lnTo>
                    <a:pt x="3043" y="1131"/>
                  </a:lnTo>
                  <a:lnTo>
                    <a:pt x="3010" y="1052"/>
                  </a:lnTo>
                  <a:lnTo>
                    <a:pt x="2972" y="976"/>
                  </a:lnTo>
                  <a:lnTo>
                    <a:pt x="2929" y="901"/>
                  </a:lnTo>
                  <a:lnTo>
                    <a:pt x="2882" y="827"/>
                  </a:lnTo>
                  <a:lnTo>
                    <a:pt x="2829" y="756"/>
                  </a:lnTo>
                  <a:lnTo>
                    <a:pt x="2773" y="688"/>
                  </a:lnTo>
                  <a:lnTo>
                    <a:pt x="2711" y="622"/>
                  </a:lnTo>
                  <a:lnTo>
                    <a:pt x="2645" y="560"/>
                  </a:lnTo>
                  <a:lnTo>
                    <a:pt x="2576" y="503"/>
                  </a:lnTo>
                  <a:lnTo>
                    <a:pt x="2504" y="450"/>
                  </a:lnTo>
                  <a:lnTo>
                    <a:pt x="2430" y="401"/>
                  </a:lnTo>
                  <a:lnTo>
                    <a:pt x="2352" y="357"/>
                  </a:lnTo>
                  <a:lnTo>
                    <a:pt x="2272" y="319"/>
                  </a:lnTo>
                  <a:lnTo>
                    <a:pt x="2191" y="285"/>
                  </a:lnTo>
                  <a:lnTo>
                    <a:pt x="2108" y="256"/>
                  </a:lnTo>
                  <a:lnTo>
                    <a:pt x="2022" y="233"/>
                  </a:lnTo>
                  <a:lnTo>
                    <a:pt x="1935" y="214"/>
                  </a:lnTo>
                  <a:lnTo>
                    <a:pt x="1847" y="201"/>
                  </a:lnTo>
                  <a:lnTo>
                    <a:pt x="1758" y="193"/>
                  </a:lnTo>
                  <a:lnTo>
                    <a:pt x="1666" y="190"/>
                  </a:lnTo>
                  <a:close/>
                  <a:moveTo>
                    <a:pt x="1666" y="0"/>
                  </a:moveTo>
                  <a:lnTo>
                    <a:pt x="1762" y="3"/>
                  </a:lnTo>
                  <a:lnTo>
                    <a:pt x="1856" y="11"/>
                  </a:lnTo>
                  <a:lnTo>
                    <a:pt x="1949" y="23"/>
                  </a:lnTo>
                  <a:lnTo>
                    <a:pt x="2040" y="42"/>
                  </a:lnTo>
                  <a:lnTo>
                    <a:pt x="2130" y="65"/>
                  </a:lnTo>
                  <a:lnTo>
                    <a:pt x="2219" y="94"/>
                  </a:lnTo>
                  <a:lnTo>
                    <a:pt x="2305" y="126"/>
                  </a:lnTo>
                  <a:lnTo>
                    <a:pt x="2389" y="165"/>
                  </a:lnTo>
                  <a:lnTo>
                    <a:pt x="2471" y="207"/>
                  </a:lnTo>
                  <a:lnTo>
                    <a:pt x="2551" y="254"/>
                  </a:lnTo>
                  <a:lnTo>
                    <a:pt x="2630" y="306"/>
                  </a:lnTo>
                  <a:lnTo>
                    <a:pt x="2704" y="363"/>
                  </a:lnTo>
                  <a:lnTo>
                    <a:pt x="2776" y="423"/>
                  </a:lnTo>
                  <a:lnTo>
                    <a:pt x="2845" y="488"/>
                  </a:lnTo>
                  <a:lnTo>
                    <a:pt x="2911" y="557"/>
                  </a:lnTo>
                  <a:lnTo>
                    <a:pt x="2972" y="630"/>
                  </a:lnTo>
                  <a:lnTo>
                    <a:pt x="3027" y="705"/>
                  </a:lnTo>
                  <a:lnTo>
                    <a:pt x="3079" y="782"/>
                  </a:lnTo>
                  <a:lnTo>
                    <a:pt x="3127" y="862"/>
                  </a:lnTo>
                  <a:lnTo>
                    <a:pt x="3169" y="944"/>
                  </a:lnTo>
                  <a:lnTo>
                    <a:pt x="3207" y="1029"/>
                  </a:lnTo>
                  <a:lnTo>
                    <a:pt x="3241" y="1116"/>
                  </a:lnTo>
                  <a:lnTo>
                    <a:pt x="3269" y="1204"/>
                  </a:lnTo>
                  <a:lnTo>
                    <a:pt x="3291" y="1293"/>
                  </a:lnTo>
                  <a:lnTo>
                    <a:pt x="3310" y="1386"/>
                  </a:lnTo>
                  <a:lnTo>
                    <a:pt x="3323" y="1478"/>
                  </a:lnTo>
                  <a:lnTo>
                    <a:pt x="3331" y="1573"/>
                  </a:lnTo>
                  <a:lnTo>
                    <a:pt x="3333" y="1667"/>
                  </a:lnTo>
                  <a:lnTo>
                    <a:pt x="3331" y="1762"/>
                  </a:lnTo>
                  <a:lnTo>
                    <a:pt x="3323" y="1857"/>
                  </a:lnTo>
                  <a:lnTo>
                    <a:pt x="3310" y="1949"/>
                  </a:lnTo>
                  <a:lnTo>
                    <a:pt x="3291" y="2041"/>
                  </a:lnTo>
                  <a:lnTo>
                    <a:pt x="3269" y="2131"/>
                  </a:lnTo>
                  <a:lnTo>
                    <a:pt x="3241" y="2219"/>
                  </a:lnTo>
                  <a:lnTo>
                    <a:pt x="3207" y="2306"/>
                  </a:lnTo>
                  <a:lnTo>
                    <a:pt x="3169" y="2390"/>
                  </a:lnTo>
                  <a:lnTo>
                    <a:pt x="3127" y="2472"/>
                  </a:lnTo>
                  <a:lnTo>
                    <a:pt x="3079" y="2552"/>
                  </a:lnTo>
                  <a:lnTo>
                    <a:pt x="3027" y="2630"/>
                  </a:lnTo>
                  <a:lnTo>
                    <a:pt x="2972" y="2704"/>
                  </a:lnTo>
                  <a:lnTo>
                    <a:pt x="2911" y="2777"/>
                  </a:lnTo>
                  <a:lnTo>
                    <a:pt x="2845" y="2846"/>
                  </a:lnTo>
                  <a:lnTo>
                    <a:pt x="2776" y="2912"/>
                  </a:lnTo>
                  <a:lnTo>
                    <a:pt x="2704" y="2972"/>
                  </a:lnTo>
                  <a:lnTo>
                    <a:pt x="2630" y="3028"/>
                  </a:lnTo>
                  <a:lnTo>
                    <a:pt x="2551" y="3080"/>
                  </a:lnTo>
                  <a:lnTo>
                    <a:pt x="2471" y="3128"/>
                  </a:lnTo>
                  <a:lnTo>
                    <a:pt x="2389" y="3170"/>
                  </a:lnTo>
                  <a:lnTo>
                    <a:pt x="2305" y="3208"/>
                  </a:lnTo>
                  <a:lnTo>
                    <a:pt x="2219" y="3241"/>
                  </a:lnTo>
                  <a:lnTo>
                    <a:pt x="2130" y="3269"/>
                  </a:lnTo>
                  <a:lnTo>
                    <a:pt x="2040" y="3292"/>
                  </a:lnTo>
                  <a:lnTo>
                    <a:pt x="1949" y="3311"/>
                  </a:lnTo>
                  <a:lnTo>
                    <a:pt x="1856" y="3324"/>
                  </a:lnTo>
                  <a:lnTo>
                    <a:pt x="1762" y="3332"/>
                  </a:lnTo>
                  <a:lnTo>
                    <a:pt x="1666" y="3334"/>
                  </a:lnTo>
                  <a:lnTo>
                    <a:pt x="1572" y="3332"/>
                  </a:lnTo>
                  <a:lnTo>
                    <a:pt x="1478" y="3324"/>
                  </a:lnTo>
                  <a:lnTo>
                    <a:pt x="1385" y="3311"/>
                  </a:lnTo>
                  <a:lnTo>
                    <a:pt x="1294" y="3292"/>
                  </a:lnTo>
                  <a:lnTo>
                    <a:pt x="1204" y="3269"/>
                  </a:lnTo>
                  <a:lnTo>
                    <a:pt x="1115" y="3241"/>
                  </a:lnTo>
                  <a:lnTo>
                    <a:pt x="1029" y="3208"/>
                  </a:lnTo>
                  <a:lnTo>
                    <a:pt x="944" y="3170"/>
                  </a:lnTo>
                  <a:lnTo>
                    <a:pt x="862" y="3128"/>
                  </a:lnTo>
                  <a:lnTo>
                    <a:pt x="781" y="3080"/>
                  </a:lnTo>
                  <a:lnTo>
                    <a:pt x="704" y="3028"/>
                  </a:lnTo>
                  <a:lnTo>
                    <a:pt x="629" y="2972"/>
                  </a:lnTo>
                  <a:lnTo>
                    <a:pt x="557" y="2912"/>
                  </a:lnTo>
                  <a:lnTo>
                    <a:pt x="488" y="2846"/>
                  </a:lnTo>
                  <a:lnTo>
                    <a:pt x="423" y="2777"/>
                  </a:lnTo>
                  <a:lnTo>
                    <a:pt x="362" y="2704"/>
                  </a:lnTo>
                  <a:lnTo>
                    <a:pt x="305" y="2630"/>
                  </a:lnTo>
                  <a:lnTo>
                    <a:pt x="254" y="2552"/>
                  </a:lnTo>
                  <a:lnTo>
                    <a:pt x="207" y="2472"/>
                  </a:lnTo>
                  <a:lnTo>
                    <a:pt x="164" y="2390"/>
                  </a:lnTo>
                  <a:lnTo>
                    <a:pt x="126" y="2306"/>
                  </a:lnTo>
                  <a:lnTo>
                    <a:pt x="93" y="2219"/>
                  </a:lnTo>
                  <a:lnTo>
                    <a:pt x="65" y="2131"/>
                  </a:lnTo>
                  <a:lnTo>
                    <a:pt x="42" y="2041"/>
                  </a:lnTo>
                  <a:lnTo>
                    <a:pt x="24" y="1949"/>
                  </a:lnTo>
                  <a:lnTo>
                    <a:pt x="11" y="1857"/>
                  </a:lnTo>
                  <a:lnTo>
                    <a:pt x="3" y="1762"/>
                  </a:lnTo>
                  <a:lnTo>
                    <a:pt x="0" y="1667"/>
                  </a:lnTo>
                  <a:lnTo>
                    <a:pt x="0" y="1667"/>
                  </a:lnTo>
                  <a:lnTo>
                    <a:pt x="3" y="1573"/>
                  </a:lnTo>
                  <a:lnTo>
                    <a:pt x="11" y="1478"/>
                  </a:lnTo>
                  <a:lnTo>
                    <a:pt x="24" y="1386"/>
                  </a:lnTo>
                  <a:lnTo>
                    <a:pt x="42" y="1293"/>
                  </a:lnTo>
                  <a:lnTo>
                    <a:pt x="65" y="1204"/>
                  </a:lnTo>
                  <a:lnTo>
                    <a:pt x="93" y="1116"/>
                  </a:lnTo>
                  <a:lnTo>
                    <a:pt x="126" y="1029"/>
                  </a:lnTo>
                  <a:lnTo>
                    <a:pt x="164" y="944"/>
                  </a:lnTo>
                  <a:lnTo>
                    <a:pt x="207" y="862"/>
                  </a:lnTo>
                  <a:lnTo>
                    <a:pt x="254" y="782"/>
                  </a:lnTo>
                  <a:lnTo>
                    <a:pt x="305" y="705"/>
                  </a:lnTo>
                  <a:lnTo>
                    <a:pt x="362" y="630"/>
                  </a:lnTo>
                  <a:lnTo>
                    <a:pt x="423" y="557"/>
                  </a:lnTo>
                  <a:lnTo>
                    <a:pt x="488" y="488"/>
                  </a:lnTo>
                  <a:lnTo>
                    <a:pt x="557" y="423"/>
                  </a:lnTo>
                  <a:lnTo>
                    <a:pt x="629" y="363"/>
                  </a:lnTo>
                  <a:lnTo>
                    <a:pt x="704" y="306"/>
                  </a:lnTo>
                  <a:lnTo>
                    <a:pt x="781" y="254"/>
                  </a:lnTo>
                  <a:lnTo>
                    <a:pt x="862" y="207"/>
                  </a:lnTo>
                  <a:lnTo>
                    <a:pt x="944" y="165"/>
                  </a:lnTo>
                  <a:lnTo>
                    <a:pt x="1029" y="126"/>
                  </a:lnTo>
                  <a:lnTo>
                    <a:pt x="1115" y="94"/>
                  </a:lnTo>
                  <a:lnTo>
                    <a:pt x="1204" y="65"/>
                  </a:lnTo>
                  <a:lnTo>
                    <a:pt x="1294" y="42"/>
                  </a:lnTo>
                  <a:lnTo>
                    <a:pt x="1385" y="23"/>
                  </a:lnTo>
                  <a:lnTo>
                    <a:pt x="1478" y="11"/>
                  </a:lnTo>
                  <a:lnTo>
                    <a:pt x="1572" y="3"/>
                  </a:lnTo>
                  <a:lnTo>
                    <a:pt x="16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Freeform 235"/>
            <p:cNvSpPr>
              <a:spLocks/>
            </p:cNvSpPr>
            <p:nvPr/>
          </p:nvSpPr>
          <p:spPr bwMode="auto">
            <a:xfrm>
              <a:off x="9272588" y="4389438"/>
              <a:ext cx="242888" cy="242888"/>
            </a:xfrm>
            <a:custGeom>
              <a:avLst/>
              <a:gdLst>
                <a:gd name="T0" fmla="*/ 105 w 1524"/>
                <a:gd name="T1" fmla="*/ 0 h 1524"/>
                <a:gd name="T2" fmla="*/ 144 w 1524"/>
                <a:gd name="T3" fmla="*/ 13 h 1524"/>
                <a:gd name="T4" fmla="*/ 761 w 1524"/>
                <a:gd name="T5" fmla="*/ 627 h 1524"/>
                <a:gd name="T6" fmla="*/ 1380 w 1524"/>
                <a:gd name="T7" fmla="*/ 13 h 1524"/>
                <a:gd name="T8" fmla="*/ 1419 w 1524"/>
                <a:gd name="T9" fmla="*/ 0 h 1524"/>
                <a:gd name="T10" fmla="*/ 1460 w 1524"/>
                <a:gd name="T11" fmla="*/ 4 h 1524"/>
                <a:gd name="T12" fmla="*/ 1496 w 1524"/>
                <a:gd name="T13" fmla="*/ 27 h 1524"/>
                <a:gd name="T14" fmla="*/ 1519 w 1524"/>
                <a:gd name="T15" fmla="*/ 64 h 1524"/>
                <a:gd name="T16" fmla="*/ 1524 w 1524"/>
                <a:gd name="T17" fmla="*/ 104 h 1524"/>
                <a:gd name="T18" fmla="*/ 1509 w 1524"/>
                <a:gd name="T19" fmla="*/ 144 h 1524"/>
                <a:gd name="T20" fmla="*/ 895 w 1524"/>
                <a:gd name="T21" fmla="*/ 761 h 1524"/>
                <a:gd name="T22" fmla="*/ 1508 w 1524"/>
                <a:gd name="T23" fmla="*/ 1379 h 1524"/>
                <a:gd name="T24" fmla="*/ 1522 w 1524"/>
                <a:gd name="T25" fmla="*/ 1419 h 1524"/>
                <a:gd name="T26" fmla="*/ 1518 w 1524"/>
                <a:gd name="T27" fmla="*/ 1459 h 1524"/>
                <a:gd name="T28" fmla="*/ 1495 w 1524"/>
                <a:gd name="T29" fmla="*/ 1496 h 1524"/>
                <a:gd name="T30" fmla="*/ 1464 w 1524"/>
                <a:gd name="T31" fmla="*/ 1517 h 1524"/>
                <a:gd name="T32" fmla="*/ 1428 w 1524"/>
                <a:gd name="T33" fmla="*/ 1524 h 1524"/>
                <a:gd name="T34" fmla="*/ 1393 w 1524"/>
                <a:gd name="T35" fmla="*/ 1516 h 1524"/>
                <a:gd name="T36" fmla="*/ 1361 w 1524"/>
                <a:gd name="T37" fmla="*/ 1496 h 1524"/>
                <a:gd name="T38" fmla="*/ 161 w 1524"/>
                <a:gd name="T39" fmla="*/ 1496 h 1524"/>
                <a:gd name="T40" fmla="*/ 129 w 1524"/>
                <a:gd name="T41" fmla="*/ 1517 h 1524"/>
                <a:gd name="T42" fmla="*/ 94 w 1524"/>
                <a:gd name="T43" fmla="*/ 1524 h 1524"/>
                <a:gd name="T44" fmla="*/ 59 w 1524"/>
                <a:gd name="T45" fmla="*/ 1516 h 1524"/>
                <a:gd name="T46" fmla="*/ 28 w 1524"/>
                <a:gd name="T47" fmla="*/ 1496 h 1524"/>
                <a:gd name="T48" fmla="*/ 4 w 1524"/>
                <a:gd name="T49" fmla="*/ 1459 h 1524"/>
                <a:gd name="T50" fmla="*/ 0 w 1524"/>
                <a:gd name="T51" fmla="*/ 1419 h 1524"/>
                <a:gd name="T52" fmla="*/ 13 w 1524"/>
                <a:gd name="T53" fmla="*/ 1379 h 1524"/>
                <a:gd name="T54" fmla="*/ 627 w 1524"/>
                <a:gd name="T55" fmla="*/ 761 h 1524"/>
                <a:gd name="T56" fmla="*/ 13 w 1524"/>
                <a:gd name="T57" fmla="*/ 144 h 1524"/>
                <a:gd name="T58" fmla="*/ 0 w 1524"/>
                <a:gd name="T59" fmla="*/ 104 h 1524"/>
                <a:gd name="T60" fmla="*/ 4 w 1524"/>
                <a:gd name="T61" fmla="*/ 64 h 1524"/>
                <a:gd name="T62" fmla="*/ 28 w 1524"/>
                <a:gd name="T63" fmla="*/ 27 h 1524"/>
                <a:gd name="T64" fmla="*/ 64 w 1524"/>
                <a:gd name="T65" fmla="*/ 4 h 1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4" h="1524">
                  <a:moveTo>
                    <a:pt x="85" y="0"/>
                  </a:moveTo>
                  <a:lnTo>
                    <a:pt x="105" y="0"/>
                  </a:lnTo>
                  <a:lnTo>
                    <a:pt x="125" y="4"/>
                  </a:lnTo>
                  <a:lnTo>
                    <a:pt x="144" y="13"/>
                  </a:lnTo>
                  <a:lnTo>
                    <a:pt x="162" y="27"/>
                  </a:lnTo>
                  <a:lnTo>
                    <a:pt x="761" y="627"/>
                  </a:lnTo>
                  <a:lnTo>
                    <a:pt x="1362" y="27"/>
                  </a:lnTo>
                  <a:lnTo>
                    <a:pt x="1380" y="13"/>
                  </a:lnTo>
                  <a:lnTo>
                    <a:pt x="1399" y="4"/>
                  </a:lnTo>
                  <a:lnTo>
                    <a:pt x="1419" y="0"/>
                  </a:lnTo>
                  <a:lnTo>
                    <a:pt x="1439" y="0"/>
                  </a:lnTo>
                  <a:lnTo>
                    <a:pt x="1460" y="4"/>
                  </a:lnTo>
                  <a:lnTo>
                    <a:pt x="1479" y="13"/>
                  </a:lnTo>
                  <a:lnTo>
                    <a:pt x="1496" y="27"/>
                  </a:lnTo>
                  <a:lnTo>
                    <a:pt x="1509" y="44"/>
                  </a:lnTo>
                  <a:lnTo>
                    <a:pt x="1519" y="64"/>
                  </a:lnTo>
                  <a:lnTo>
                    <a:pt x="1524" y="84"/>
                  </a:lnTo>
                  <a:lnTo>
                    <a:pt x="1524" y="104"/>
                  </a:lnTo>
                  <a:lnTo>
                    <a:pt x="1519" y="124"/>
                  </a:lnTo>
                  <a:lnTo>
                    <a:pt x="1509" y="144"/>
                  </a:lnTo>
                  <a:lnTo>
                    <a:pt x="1496" y="161"/>
                  </a:lnTo>
                  <a:lnTo>
                    <a:pt x="895" y="761"/>
                  </a:lnTo>
                  <a:lnTo>
                    <a:pt x="1495" y="1362"/>
                  </a:lnTo>
                  <a:lnTo>
                    <a:pt x="1508" y="1379"/>
                  </a:lnTo>
                  <a:lnTo>
                    <a:pt x="1518" y="1399"/>
                  </a:lnTo>
                  <a:lnTo>
                    <a:pt x="1522" y="1419"/>
                  </a:lnTo>
                  <a:lnTo>
                    <a:pt x="1522" y="1439"/>
                  </a:lnTo>
                  <a:lnTo>
                    <a:pt x="1518" y="1459"/>
                  </a:lnTo>
                  <a:lnTo>
                    <a:pt x="1508" y="1479"/>
                  </a:lnTo>
                  <a:lnTo>
                    <a:pt x="1495" y="1496"/>
                  </a:lnTo>
                  <a:lnTo>
                    <a:pt x="1480" y="1508"/>
                  </a:lnTo>
                  <a:lnTo>
                    <a:pt x="1464" y="1517"/>
                  </a:lnTo>
                  <a:lnTo>
                    <a:pt x="1446" y="1522"/>
                  </a:lnTo>
                  <a:lnTo>
                    <a:pt x="1428" y="1524"/>
                  </a:lnTo>
                  <a:lnTo>
                    <a:pt x="1410" y="1522"/>
                  </a:lnTo>
                  <a:lnTo>
                    <a:pt x="1393" y="1516"/>
                  </a:lnTo>
                  <a:lnTo>
                    <a:pt x="1376" y="1508"/>
                  </a:lnTo>
                  <a:lnTo>
                    <a:pt x="1361" y="1496"/>
                  </a:lnTo>
                  <a:lnTo>
                    <a:pt x="761" y="895"/>
                  </a:lnTo>
                  <a:lnTo>
                    <a:pt x="161" y="1496"/>
                  </a:lnTo>
                  <a:lnTo>
                    <a:pt x="146" y="1508"/>
                  </a:lnTo>
                  <a:lnTo>
                    <a:pt x="129" y="1517"/>
                  </a:lnTo>
                  <a:lnTo>
                    <a:pt x="112" y="1522"/>
                  </a:lnTo>
                  <a:lnTo>
                    <a:pt x="94" y="1524"/>
                  </a:lnTo>
                  <a:lnTo>
                    <a:pt x="76" y="1522"/>
                  </a:lnTo>
                  <a:lnTo>
                    <a:pt x="59" y="1516"/>
                  </a:lnTo>
                  <a:lnTo>
                    <a:pt x="42" y="1508"/>
                  </a:lnTo>
                  <a:lnTo>
                    <a:pt x="28" y="1496"/>
                  </a:lnTo>
                  <a:lnTo>
                    <a:pt x="13" y="1479"/>
                  </a:lnTo>
                  <a:lnTo>
                    <a:pt x="4" y="1459"/>
                  </a:lnTo>
                  <a:lnTo>
                    <a:pt x="0" y="1439"/>
                  </a:lnTo>
                  <a:lnTo>
                    <a:pt x="0" y="1419"/>
                  </a:lnTo>
                  <a:lnTo>
                    <a:pt x="4" y="1399"/>
                  </a:lnTo>
                  <a:lnTo>
                    <a:pt x="13" y="1379"/>
                  </a:lnTo>
                  <a:lnTo>
                    <a:pt x="28" y="1362"/>
                  </a:lnTo>
                  <a:lnTo>
                    <a:pt x="627" y="761"/>
                  </a:lnTo>
                  <a:lnTo>
                    <a:pt x="28" y="161"/>
                  </a:lnTo>
                  <a:lnTo>
                    <a:pt x="13" y="144"/>
                  </a:lnTo>
                  <a:lnTo>
                    <a:pt x="4" y="124"/>
                  </a:lnTo>
                  <a:lnTo>
                    <a:pt x="0" y="104"/>
                  </a:lnTo>
                  <a:lnTo>
                    <a:pt x="0" y="84"/>
                  </a:lnTo>
                  <a:lnTo>
                    <a:pt x="4" y="64"/>
                  </a:lnTo>
                  <a:lnTo>
                    <a:pt x="13" y="44"/>
                  </a:lnTo>
                  <a:lnTo>
                    <a:pt x="28" y="27"/>
                  </a:lnTo>
                  <a:lnTo>
                    <a:pt x="45" y="13"/>
                  </a:lnTo>
                  <a:lnTo>
                    <a:pt x="64" y="4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83" name="Group 796"/>
          <p:cNvGrpSpPr/>
          <p:nvPr/>
        </p:nvGrpSpPr>
        <p:grpSpPr>
          <a:xfrm>
            <a:off x="7470426" y="4893074"/>
            <a:ext cx="531813" cy="531813"/>
            <a:chOff x="8166100" y="4244975"/>
            <a:chExt cx="531813" cy="531813"/>
          </a:xfrm>
          <a:solidFill>
            <a:srgbClr val="000000"/>
          </a:solidFill>
        </p:grpSpPr>
        <p:sp>
          <p:nvSpPr>
            <p:cNvPr id="2084" name="Freeform 240"/>
            <p:cNvSpPr>
              <a:spLocks noEditPoints="1"/>
            </p:cNvSpPr>
            <p:nvPr/>
          </p:nvSpPr>
          <p:spPr bwMode="auto">
            <a:xfrm>
              <a:off x="8166100" y="4244975"/>
              <a:ext cx="531813" cy="531813"/>
            </a:xfrm>
            <a:custGeom>
              <a:avLst/>
              <a:gdLst>
                <a:gd name="T0" fmla="*/ 1317 w 3349"/>
                <a:gd name="T1" fmla="*/ 231 h 3350"/>
                <a:gd name="T2" fmla="*/ 908 w 3349"/>
                <a:gd name="T3" fmla="*/ 401 h 3350"/>
                <a:gd name="T4" fmla="*/ 562 w 3349"/>
                <a:gd name="T5" fmla="*/ 689 h 3350"/>
                <a:gd name="T6" fmla="*/ 325 w 3349"/>
                <a:gd name="T7" fmla="*/ 1054 h 3350"/>
                <a:gd name="T8" fmla="*/ 205 w 3349"/>
                <a:gd name="T9" fmla="*/ 1461 h 3350"/>
                <a:gd name="T10" fmla="*/ 204 w 3349"/>
                <a:gd name="T11" fmla="*/ 1882 h 3350"/>
                <a:gd name="T12" fmla="*/ 323 w 3349"/>
                <a:gd name="T13" fmla="*/ 2290 h 3350"/>
                <a:gd name="T14" fmla="*/ 561 w 3349"/>
                <a:gd name="T15" fmla="*/ 2659 h 3350"/>
                <a:gd name="T16" fmla="*/ 578 w 3349"/>
                <a:gd name="T17" fmla="*/ 2759 h 3350"/>
                <a:gd name="T18" fmla="*/ 410 w 3349"/>
                <a:gd name="T19" fmla="*/ 3041 h 3350"/>
                <a:gd name="T20" fmla="*/ 354 w 3349"/>
                <a:gd name="T21" fmla="*/ 3152 h 3350"/>
                <a:gd name="T22" fmla="*/ 588 w 3349"/>
                <a:gd name="T23" fmla="*/ 3093 h 3350"/>
                <a:gd name="T24" fmla="*/ 834 w 3349"/>
                <a:gd name="T25" fmla="*/ 2952 h 3350"/>
                <a:gd name="T26" fmla="*/ 923 w 3349"/>
                <a:gd name="T27" fmla="*/ 2956 h 3350"/>
                <a:gd name="T28" fmla="*/ 1326 w 3349"/>
                <a:gd name="T29" fmla="*/ 3120 h 3350"/>
                <a:gd name="T30" fmla="*/ 1765 w 3349"/>
                <a:gd name="T31" fmla="*/ 3158 h 3350"/>
                <a:gd name="T32" fmla="*/ 2202 w 3349"/>
                <a:gd name="T33" fmla="*/ 3065 h 3350"/>
                <a:gd name="T34" fmla="*/ 2589 w 3349"/>
                <a:gd name="T35" fmla="*/ 2846 h 3350"/>
                <a:gd name="T36" fmla="*/ 2896 w 3349"/>
                <a:gd name="T37" fmla="*/ 2521 h 3350"/>
                <a:gd name="T38" fmla="*/ 3087 w 3349"/>
                <a:gd name="T39" fmla="*/ 2134 h 3350"/>
                <a:gd name="T40" fmla="*/ 3159 w 3349"/>
                <a:gd name="T41" fmla="*/ 1718 h 3350"/>
                <a:gd name="T42" fmla="*/ 3111 w 3349"/>
                <a:gd name="T43" fmla="*/ 1298 h 3350"/>
                <a:gd name="T44" fmla="*/ 2944 w 3349"/>
                <a:gd name="T45" fmla="*/ 903 h 3350"/>
                <a:gd name="T46" fmla="*/ 2659 w 3349"/>
                <a:gd name="T47" fmla="*/ 561 h 3350"/>
                <a:gd name="T48" fmla="*/ 2284 w 3349"/>
                <a:gd name="T49" fmla="*/ 319 h 3350"/>
                <a:gd name="T50" fmla="*/ 1856 w 3349"/>
                <a:gd name="T51" fmla="*/ 200 h 3350"/>
                <a:gd name="T52" fmla="*/ 1865 w 3349"/>
                <a:gd name="T53" fmla="*/ 10 h 3350"/>
                <a:gd name="T54" fmla="*/ 2316 w 3349"/>
                <a:gd name="T55" fmla="*/ 127 h 3350"/>
                <a:gd name="T56" fmla="*/ 2717 w 3349"/>
                <a:gd name="T57" fmla="*/ 364 h 3350"/>
                <a:gd name="T58" fmla="*/ 3042 w 3349"/>
                <a:gd name="T59" fmla="*/ 709 h 3350"/>
                <a:gd name="T60" fmla="*/ 3256 w 3349"/>
                <a:gd name="T61" fmla="*/ 1122 h 3350"/>
                <a:gd name="T62" fmla="*/ 3346 w 3349"/>
                <a:gd name="T63" fmla="*/ 1580 h 3350"/>
                <a:gd name="T64" fmla="*/ 3307 w 3349"/>
                <a:gd name="T65" fmla="*/ 2051 h 3350"/>
                <a:gd name="T66" fmla="*/ 3142 w 3349"/>
                <a:gd name="T67" fmla="*/ 2484 h 3350"/>
                <a:gd name="T68" fmla="*/ 2859 w 3349"/>
                <a:gd name="T69" fmla="*/ 2860 h 3350"/>
                <a:gd name="T70" fmla="*/ 2483 w 3349"/>
                <a:gd name="T71" fmla="*/ 3143 h 3350"/>
                <a:gd name="T72" fmla="*/ 2050 w 3349"/>
                <a:gd name="T73" fmla="*/ 3308 h 3350"/>
                <a:gd name="T74" fmla="*/ 1582 w 3349"/>
                <a:gd name="T75" fmla="*/ 3348 h 3350"/>
                <a:gd name="T76" fmla="*/ 1133 w 3349"/>
                <a:gd name="T77" fmla="*/ 3261 h 3350"/>
                <a:gd name="T78" fmla="*/ 756 w 3349"/>
                <a:gd name="T79" fmla="*/ 3225 h 3350"/>
                <a:gd name="T80" fmla="*/ 417 w 3349"/>
                <a:gd name="T81" fmla="*/ 3336 h 3350"/>
                <a:gd name="T82" fmla="*/ 132 w 3349"/>
                <a:gd name="T83" fmla="*/ 3330 h 3350"/>
                <a:gd name="T84" fmla="*/ 37 w 3349"/>
                <a:gd name="T85" fmla="*/ 3233 h 3350"/>
                <a:gd name="T86" fmla="*/ 53 w 3349"/>
                <a:gd name="T87" fmla="*/ 3098 h 3350"/>
                <a:gd name="T88" fmla="*/ 198 w 3349"/>
                <a:gd name="T89" fmla="*/ 2987 h 3350"/>
                <a:gd name="T90" fmla="*/ 380 w 3349"/>
                <a:gd name="T91" fmla="*/ 2737 h 3350"/>
                <a:gd name="T92" fmla="*/ 138 w 3349"/>
                <a:gd name="T93" fmla="*/ 2342 h 3350"/>
                <a:gd name="T94" fmla="*/ 16 w 3349"/>
                <a:gd name="T95" fmla="*/ 1907 h 3350"/>
                <a:gd name="T96" fmla="*/ 14 w 3349"/>
                <a:gd name="T97" fmla="*/ 1461 h 3350"/>
                <a:gd name="T98" fmla="*/ 130 w 3349"/>
                <a:gd name="T99" fmla="*/ 1027 h 3350"/>
                <a:gd name="T100" fmla="*/ 363 w 3349"/>
                <a:gd name="T101" fmla="*/ 631 h 3350"/>
                <a:gd name="T102" fmla="*/ 708 w 3349"/>
                <a:gd name="T103" fmla="*/ 307 h 3350"/>
                <a:gd name="T104" fmla="*/ 1120 w 3349"/>
                <a:gd name="T105" fmla="*/ 93 h 3350"/>
                <a:gd name="T106" fmla="*/ 1579 w 3349"/>
                <a:gd name="T107" fmla="*/ 3 h 3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49" h="3350">
                  <a:moveTo>
                    <a:pt x="1674" y="189"/>
                  </a:moveTo>
                  <a:lnTo>
                    <a:pt x="1584" y="192"/>
                  </a:lnTo>
                  <a:lnTo>
                    <a:pt x="1493" y="200"/>
                  </a:lnTo>
                  <a:lnTo>
                    <a:pt x="1405" y="213"/>
                  </a:lnTo>
                  <a:lnTo>
                    <a:pt x="1317" y="231"/>
                  </a:lnTo>
                  <a:lnTo>
                    <a:pt x="1231" y="256"/>
                  </a:lnTo>
                  <a:lnTo>
                    <a:pt x="1147" y="284"/>
                  </a:lnTo>
                  <a:lnTo>
                    <a:pt x="1065" y="319"/>
                  </a:lnTo>
                  <a:lnTo>
                    <a:pt x="985" y="357"/>
                  </a:lnTo>
                  <a:lnTo>
                    <a:pt x="908" y="401"/>
                  </a:lnTo>
                  <a:lnTo>
                    <a:pt x="832" y="450"/>
                  </a:lnTo>
                  <a:lnTo>
                    <a:pt x="760" y="504"/>
                  </a:lnTo>
                  <a:lnTo>
                    <a:pt x="690" y="561"/>
                  </a:lnTo>
                  <a:lnTo>
                    <a:pt x="624" y="623"/>
                  </a:lnTo>
                  <a:lnTo>
                    <a:pt x="562" y="689"/>
                  </a:lnTo>
                  <a:lnTo>
                    <a:pt x="506" y="757"/>
                  </a:lnTo>
                  <a:lnTo>
                    <a:pt x="454" y="828"/>
                  </a:lnTo>
                  <a:lnTo>
                    <a:pt x="406" y="901"/>
                  </a:lnTo>
                  <a:lnTo>
                    <a:pt x="363" y="977"/>
                  </a:lnTo>
                  <a:lnTo>
                    <a:pt x="325" y="1054"/>
                  </a:lnTo>
                  <a:lnTo>
                    <a:pt x="291" y="1133"/>
                  </a:lnTo>
                  <a:lnTo>
                    <a:pt x="263" y="1213"/>
                  </a:lnTo>
                  <a:lnTo>
                    <a:pt x="239" y="1294"/>
                  </a:lnTo>
                  <a:lnTo>
                    <a:pt x="219" y="1378"/>
                  </a:lnTo>
                  <a:lnTo>
                    <a:pt x="205" y="1461"/>
                  </a:lnTo>
                  <a:lnTo>
                    <a:pt x="195" y="1544"/>
                  </a:lnTo>
                  <a:lnTo>
                    <a:pt x="191" y="1629"/>
                  </a:lnTo>
                  <a:lnTo>
                    <a:pt x="190" y="1714"/>
                  </a:lnTo>
                  <a:lnTo>
                    <a:pt x="195" y="1798"/>
                  </a:lnTo>
                  <a:lnTo>
                    <a:pt x="204" y="1882"/>
                  </a:lnTo>
                  <a:lnTo>
                    <a:pt x="218" y="1965"/>
                  </a:lnTo>
                  <a:lnTo>
                    <a:pt x="238" y="2049"/>
                  </a:lnTo>
                  <a:lnTo>
                    <a:pt x="261" y="2131"/>
                  </a:lnTo>
                  <a:lnTo>
                    <a:pt x="289" y="2211"/>
                  </a:lnTo>
                  <a:lnTo>
                    <a:pt x="323" y="2290"/>
                  </a:lnTo>
                  <a:lnTo>
                    <a:pt x="360" y="2368"/>
                  </a:lnTo>
                  <a:lnTo>
                    <a:pt x="404" y="2443"/>
                  </a:lnTo>
                  <a:lnTo>
                    <a:pt x="452" y="2518"/>
                  </a:lnTo>
                  <a:lnTo>
                    <a:pt x="505" y="2590"/>
                  </a:lnTo>
                  <a:lnTo>
                    <a:pt x="561" y="2659"/>
                  </a:lnTo>
                  <a:lnTo>
                    <a:pt x="575" y="2676"/>
                  </a:lnTo>
                  <a:lnTo>
                    <a:pt x="583" y="2696"/>
                  </a:lnTo>
                  <a:lnTo>
                    <a:pt x="586" y="2718"/>
                  </a:lnTo>
                  <a:lnTo>
                    <a:pt x="584" y="2739"/>
                  </a:lnTo>
                  <a:lnTo>
                    <a:pt x="578" y="2759"/>
                  </a:lnTo>
                  <a:lnTo>
                    <a:pt x="547" y="2825"/>
                  </a:lnTo>
                  <a:lnTo>
                    <a:pt x="516" y="2886"/>
                  </a:lnTo>
                  <a:lnTo>
                    <a:pt x="482" y="2942"/>
                  </a:lnTo>
                  <a:lnTo>
                    <a:pt x="447" y="2994"/>
                  </a:lnTo>
                  <a:lnTo>
                    <a:pt x="410" y="3041"/>
                  </a:lnTo>
                  <a:lnTo>
                    <a:pt x="373" y="3084"/>
                  </a:lnTo>
                  <a:lnTo>
                    <a:pt x="332" y="3122"/>
                  </a:lnTo>
                  <a:lnTo>
                    <a:pt x="291" y="3156"/>
                  </a:lnTo>
                  <a:lnTo>
                    <a:pt x="320" y="3154"/>
                  </a:lnTo>
                  <a:lnTo>
                    <a:pt x="354" y="3152"/>
                  </a:lnTo>
                  <a:lnTo>
                    <a:pt x="393" y="3147"/>
                  </a:lnTo>
                  <a:lnTo>
                    <a:pt x="437" y="3139"/>
                  </a:lnTo>
                  <a:lnTo>
                    <a:pt x="484" y="3128"/>
                  </a:lnTo>
                  <a:lnTo>
                    <a:pt x="534" y="3112"/>
                  </a:lnTo>
                  <a:lnTo>
                    <a:pt x="588" y="3093"/>
                  </a:lnTo>
                  <a:lnTo>
                    <a:pt x="643" y="3070"/>
                  </a:lnTo>
                  <a:lnTo>
                    <a:pt x="699" y="3040"/>
                  </a:lnTo>
                  <a:lnTo>
                    <a:pt x="758" y="3005"/>
                  </a:lnTo>
                  <a:lnTo>
                    <a:pt x="816" y="2963"/>
                  </a:lnTo>
                  <a:lnTo>
                    <a:pt x="834" y="2952"/>
                  </a:lnTo>
                  <a:lnTo>
                    <a:pt x="854" y="2945"/>
                  </a:lnTo>
                  <a:lnTo>
                    <a:pt x="875" y="2943"/>
                  </a:lnTo>
                  <a:lnTo>
                    <a:pt x="891" y="2945"/>
                  </a:lnTo>
                  <a:lnTo>
                    <a:pt x="907" y="2949"/>
                  </a:lnTo>
                  <a:lnTo>
                    <a:pt x="923" y="2956"/>
                  </a:lnTo>
                  <a:lnTo>
                    <a:pt x="999" y="2999"/>
                  </a:lnTo>
                  <a:lnTo>
                    <a:pt x="1078" y="3036"/>
                  </a:lnTo>
                  <a:lnTo>
                    <a:pt x="1159" y="3069"/>
                  </a:lnTo>
                  <a:lnTo>
                    <a:pt x="1242" y="3096"/>
                  </a:lnTo>
                  <a:lnTo>
                    <a:pt x="1326" y="3120"/>
                  </a:lnTo>
                  <a:lnTo>
                    <a:pt x="1412" y="3137"/>
                  </a:lnTo>
                  <a:lnTo>
                    <a:pt x="1498" y="3150"/>
                  </a:lnTo>
                  <a:lnTo>
                    <a:pt x="1587" y="3158"/>
                  </a:lnTo>
                  <a:lnTo>
                    <a:pt x="1674" y="3160"/>
                  </a:lnTo>
                  <a:lnTo>
                    <a:pt x="1765" y="3158"/>
                  </a:lnTo>
                  <a:lnTo>
                    <a:pt x="1856" y="3150"/>
                  </a:lnTo>
                  <a:lnTo>
                    <a:pt x="1944" y="3136"/>
                  </a:lnTo>
                  <a:lnTo>
                    <a:pt x="2031" y="3118"/>
                  </a:lnTo>
                  <a:lnTo>
                    <a:pt x="2118" y="3093"/>
                  </a:lnTo>
                  <a:lnTo>
                    <a:pt x="2202" y="3065"/>
                  </a:lnTo>
                  <a:lnTo>
                    <a:pt x="2284" y="3030"/>
                  </a:lnTo>
                  <a:lnTo>
                    <a:pt x="2363" y="2992"/>
                  </a:lnTo>
                  <a:lnTo>
                    <a:pt x="2441" y="2948"/>
                  </a:lnTo>
                  <a:lnTo>
                    <a:pt x="2517" y="2899"/>
                  </a:lnTo>
                  <a:lnTo>
                    <a:pt x="2589" y="2846"/>
                  </a:lnTo>
                  <a:lnTo>
                    <a:pt x="2659" y="2789"/>
                  </a:lnTo>
                  <a:lnTo>
                    <a:pt x="2725" y="2726"/>
                  </a:lnTo>
                  <a:lnTo>
                    <a:pt x="2787" y="2660"/>
                  </a:lnTo>
                  <a:lnTo>
                    <a:pt x="2843" y="2592"/>
                  </a:lnTo>
                  <a:lnTo>
                    <a:pt x="2896" y="2521"/>
                  </a:lnTo>
                  <a:lnTo>
                    <a:pt x="2944" y="2447"/>
                  </a:lnTo>
                  <a:lnTo>
                    <a:pt x="2987" y="2371"/>
                  </a:lnTo>
                  <a:lnTo>
                    <a:pt x="3025" y="2294"/>
                  </a:lnTo>
                  <a:lnTo>
                    <a:pt x="3059" y="2215"/>
                  </a:lnTo>
                  <a:lnTo>
                    <a:pt x="3087" y="2134"/>
                  </a:lnTo>
                  <a:lnTo>
                    <a:pt x="3111" y="2053"/>
                  </a:lnTo>
                  <a:lnTo>
                    <a:pt x="3130" y="1969"/>
                  </a:lnTo>
                  <a:lnTo>
                    <a:pt x="3144" y="1886"/>
                  </a:lnTo>
                  <a:lnTo>
                    <a:pt x="3154" y="1802"/>
                  </a:lnTo>
                  <a:lnTo>
                    <a:pt x="3159" y="1718"/>
                  </a:lnTo>
                  <a:lnTo>
                    <a:pt x="3159" y="1633"/>
                  </a:lnTo>
                  <a:lnTo>
                    <a:pt x="3154" y="1548"/>
                  </a:lnTo>
                  <a:lnTo>
                    <a:pt x="3144" y="1464"/>
                  </a:lnTo>
                  <a:lnTo>
                    <a:pt x="3130" y="1381"/>
                  </a:lnTo>
                  <a:lnTo>
                    <a:pt x="3111" y="1298"/>
                  </a:lnTo>
                  <a:lnTo>
                    <a:pt x="3087" y="1216"/>
                  </a:lnTo>
                  <a:lnTo>
                    <a:pt x="3059" y="1135"/>
                  </a:lnTo>
                  <a:lnTo>
                    <a:pt x="3025" y="1056"/>
                  </a:lnTo>
                  <a:lnTo>
                    <a:pt x="2987" y="979"/>
                  </a:lnTo>
                  <a:lnTo>
                    <a:pt x="2944" y="903"/>
                  </a:lnTo>
                  <a:lnTo>
                    <a:pt x="2896" y="829"/>
                  </a:lnTo>
                  <a:lnTo>
                    <a:pt x="2843" y="758"/>
                  </a:lnTo>
                  <a:lnTo>
                    <a:pt x="2787" y="689"/>
                  </a:lnTo>
                  <a:lnTo>
                    <a:pt x="2725" y="623"/>
                  </a:lnTo>
                  <a:lnTo>
                    <a:pt x="2659" y="561"/>
                  </a:lnTo>
                  <a:lnTo>
                    <a:pt x="2589" y="504"/>
                  </a:lnTo>
                  <a:lnTo>
                    <a:pt x="2517" y="450"/>
                  </a:lnTo>
                  <a:lnTo>
                    <a:pt x="2441" y="401"/>
                  </a:lnTo>
                  <a:lnTo>
                    <a:pt x="2364" y="357"/>
                  </a:lnTo>
                  <a:lnTo>
                    <a:pt x="2284" y="319"/>
                  </a:lnTo>
                  <a:lnTo>
                    <a:pt x="2202" y="284"/>
                  </a:lnTo>
                  <a:lnTo>
                    <a:pt x="2118" y="256"/>
                  </a:lnTo>
                  <a:lnTo>
                    <a:pt x="2032" y="231"/>
                  </a:lnTo>
                  <a:lnTo>
                    <a:pt x="1945" y="213"/>
                  </a:lnTo>
                  <a:lnTo>
                    <a:pt x="1856" y="200"/>
                  </a:lnTo>
                  <a:lnTo>
                    <a:pt x="1765" y="192"/>
                  </a:lnTo>
                  <a:lnTo>
                    <a:pt x="1674" y="189"/>
                  </a:lnTo>
                  <a:close/>
                  <a:moveTo>
                    <a:pt x="1674" y="0"/>
                  </a:moveTo>
                  <a:lnTo>
                    <a:pt x="1769" y="3"/>
                  </a:lnTo>
                  <a:lnTo>
                    <a:pt x="1865" y="10"/>
                  </a:lnTo>
                  <a:lnTo>
                    <a:pt x="1957" y="23"/>
                  </a:lnTo>
                  <a:lnTo>
                    <a:pt x="2050" y="42"/>
                  </a:lnTo>
                  <a:lnTo>
                    <a:pt x="2140" y="65"/>
                  </a:lnTo>
                  <a:lnTo>
                    <a:pt x="2229" y="93"/>
                  </a:lnTo>
                  <a:lnTo>
                    <a:pt x="2316" y="127"/>
                  </a:lnTo>
                  <a:lnTo>
                    <a:pt x="2401" y="165"/>
                  </a:lnTo>
                  <a:lnTo>
                    <a:pt x="2483" y="208"/>
                  </a:lnTo>
                  <a:lnTo>
                    <a:pt x="2564" y="256"/>
                  </a:lnTo>
                  <a:lnTo>
                    <a:pt x="2641" y="308"/>
                  </a:lnTo>
                  <a:lnTo>
                    <a:pt x="2717" y="364"/>
                  </a:lnTo>
                  <a:lnTo>
                    <a:pt x="2790" y="425"/>
                  </a:lnTo>
                  <a:lnTo>
                    <a:pt x="2859" y="491"/>
                  </a:lnTo>
                  <a:lnTo>
                    <a:pt x="2925" y="560"/>
                  </a:lnTo>
                  <a:lnTo>
                    <a:pt x="2986" y="632"/>
                  </a:lnTo>
                  <a:lnTo>
                    <a:pt x="3042" y="709"/>
                  </a:lnTo>
                  <a:lnTo>
                    <a:pt x="3094" y="786"/>
                  </a:lnTo>
                  <a:lnTo>
                    <a:pt x="3142" y="867"/>
                  </a:lnTo>
                  <a:lnTo>
                    <a:pt x="3185" y="949"/>
                  </a:lnTo>
                  <a:lnTo>
                    <a:pt x="3222" y="1034"/>
                  </a:lnTo>
                  <a:lnTo>
                    <a:pt x="3256" y="1122"/>
                  </a:lnTo>
                  <a:lnTo>
                    <a:pt x="3284" y="1210"/>
                  </a:lnTo>
                  <a:lnTo>
                    <a:pt x="3307" y="1300"/>
                  </a:lnTo>
                  <a:lnTo>
                    <a:pt x="3326" y="1393"/>
                  </a:lnTo>
                  <a:lnTo>
                    <a:pt x="3339" y="1485"/>
                  </a:lnTo>
                  <a:lnTo>
                    <a:pt x="3346" y="1580"/>
                  </a:lnTo>
                  <a:lnTo>
                    <a:pt x="3349" y="1675"/>
                  </a:lnTo>
                  <a:lnTo>
                    <a:pt x="3346" y="1770"/>
                  </a:lnTo>
                  <a:lnTo>
                    <a:pt x="3339" y="1865"/>
                  </a:lnTo>
                  <a:lnTo>
                    <a:pt x="3326" y="1958"/>
                  </a:lnTo>
                  <a:lnTo>
                    <a:pt x="3307" y="2051"/>
                  </a:lnTo>
                  <a:lnTo>
                    <a:pt x="3284" y="2141"/>
                  </a:lnTo>
                  <a:lnTo>
                    <a:pt x="3256" y="2229"/>
                  </a:lnTo>
                  <a:lnTo>
                    <a:pt x="3222" y="2317"/>
                  </a:lnTo>
                  <a:lnTo>
                    <a:pt x="3185" y="2402"/>
                  </a:lnTo>
                  <a:lnTo>
                    <a:pt x="3142" y="2484"/>
                  </a:lnTo>
                  <a:lnTo>
                    <a:pt x="3094" y="2564"/>
                  </a:lnTo>
                  <a:lnTo>
                    <a:pt x="3042" y="2642"/>
                  </a:lnTo>
                  <a:lnTo>
                    <a:pt x="2986" y="2718"/>
                  </a:lnTo>
                  <a:lnTo>
                    <a:pt x="2925" y="2791"/>
                  </a:lnTo>
                  <a:lnTo>
                    <a:pt x="2859" y="2860"/>
                  </a:lnTo>
                  <a:lnTo>
                    <a:pt x="2790" y="2926"/>
                  </a:lnTo>
                  <a:lnTo>
                    <a:pt x="2717" y="2987"/>
                  </a:lnTo>
                  <a:lnTo>
                    <a:pt x="2641" y="3043"/>
                  </a:lnTo>
                  <a:lnTo>
                    <a:pt x="2564" y="3095"/>
                  </a:lnTo>
                  <a:lnTo>
                    <a:pt x="2483" y="3143"/>
                  </a:lnTo>
                  <a:lnTo>
                    <a:pt x="2401" y="3186"/>
                  </a:lnTo>
                  <a:lnTo>
                    <a:pt x="2316" y="3223"/>
                  </a:lnTo>
                  <a:lnTo>
                    <a:pt x="2229" y="3257"/>
                  </a:lnTo>
                  <a:lnTo>
                    <a:pt x="2140" y="3285"/>
                  </a:lnTo>
                  <a:lnTo>
                    <a:pt x="2050" y="3308"/>
                  </a:lnTo>
                  <a:lnTo>
                    <a:pt x="1957" y="3327"/>
                  </a:lnTo>
                  <a:lnTo>
                    <a:pt x="1865" y="3340"/>
                  </a:lnTo>
                  <a:lnTo>
                    <a:pt x="1769" y="3347"/>
                  </a:lnTo>
                  <a:lnTo>
                    <a:pt x="1674" y="3350"/>
                  </a:lnTo>
                  <a:lnTo>
                    <a:pt x="1582" y="3348"/>
                  </a:lnTo>
                  <a:lnTo>
                    <a:pt x="1490" y="3340"/>
                  </a:lnTo>
                  <a:lnTo>
                    <a:pt x="1399" y="3328"/>
                  </a:lnTo>
                  <a:lnTo>
                    <a:pt x="1310" y="3309"/>
                  </a:lnTo>
                  <a:lnTo>
                    <a:pt x="1220" y="3287"/>
                  </a:lnTo>
                  <a:lnTo>
                    <a:pt x="1133" y="3261"/>
                  </a:lnTo>
                  <a:lnTo>
                    <a:pt x="1047" y="3228"/>
                  </a:lnTo>
                  <a:lnTo>
                    <a:pt x="963" y="3192"/>
                  </a:lnTo>
                  <a:lnTo>
                    <a:pt x="881" y="3151"/>
                  </a:lnTo>
                  <a:lnTo>
                    <a:pt x="819" y="3191"/>
                  </a:lnTo>
                  <a:lnTo>
                    <a:pt x="756" y="3225"/>
                  </a:lnTo>
                  <a:lnTo>
                    <a:pt x="690" y="3257"/>
                  </a:lnTo>
                  <a:lnTo>
                    <a:pt x="623" y="3283"/>
                  </a:lnTo>
                  <a:lnTo>
                    <a:pt x="555" y="3305"/>
                  </a:lnTo>
                  <a:lnTo>
                    <a:pt x="486" y="3323"/>
                  </a:lnTo>
                  <a:lnTo>
                    <a:pt x="417" y="3336"/>
                  </a:lnTo>
                  <a:lnTo>
                    <a:pt x="348" y="3343"/>
                  </a:lnTo>
                  <a:lnTo>
                    <a:pt x="279" y="3346"/>
                  </a:lnTo>
                  <a:lnTo>
                    <a:pt x="218" y="3343"/>
                  </a:lnTo>
                  <a:lnTo>
                    <a:pt x="160" y="3337"/>
                  </a:lnTo>
                  <a:lnTo>
                    <a:pt x="132" y="3330"/>
                  </a:lnTo>
                  <a:lnTo>
                    <a:pt x="107" y="3318"/>
                  </a:lnTo>
                  <a:lnTo>
                    <a:pt x="84" y="3302"/>
                  </a:lnTo>
                  <a:lnTo>
                    <a:pt x="64" y="3282"/>
                  </a:lnTo>
                  <a:lnTo>
                    <a:pt x="49" y="3260"/>
                  </a:lnTo>
                  <a:lnTo>
                    <a:pt x="37" y="3233"/>
                  </a:lnTo>
                  <a:lnTo>
                    <a:pt x="29" y="3206"/>
                  </a:lnTo>
                  <a:lnTo>
                    <a:pt x="28" y="3176"/>
                  </a:lnTo>
                  <a:lnTo>
                    <a:pt x="31" y="3149"/>
                  </a:lnTo>
                  <a:lnTo>
                    <a:pt x="41" y="3123"/>
                  </a:lnTo>
                  <a:lnTo>
                    <a:pt x="53" y="3098"/>
                  </a:lnTo>
                  <a:lnTo>
                    <a:pt x="70" y="3076"/>
                  </a:lnTo>
                  <a:lnTo>
                    <a:pt x="91" y="3057"/>
                  </a:lnTo>
                  <a:lnTo>
                    <a:pt x="116" y="3042"/>
                  </a:lnTo>
                  <a:lnTo>
                    <a:pt x="157" y="3018"/>
                  </a:lnTo>
                  <a:lnTo>
                    <a:pt x="198" y="2987"/>
                  </a:lnTo>
                  <a:lnTo>
                    <a:pt x="238" y="2950"/>
                  </a:lnTo>
                  <a:lnTo>
                    <a:pt x="275" y="2906"/>
                  </a:lnTo>
                  <a:lnTo>
                    <a:pt x="312" y="2856"/>
                  </a:lnTo>
                  <a:lnTo>
                    <a:pt x="346" y="2800"/>
                  </a:lnTo>
                  <a:lnTo>
                    <a:pt x="380" y="2737"/>
                  </a:lnTo>
                  <a:lnTo>
                    <a:pt x="322" y="2662"/>
                  </a:lnTo>
                  <a:lnTo>
                    <a:pt x="268" y="2585"/>
                  </a:lnTo>
                  <a:lnTo>
                    <a:pt x="220" y="2505"/>
                  </a:lnTo>
                  <a:lnTo>
                    <a:pt x="177" y="2424"/>
                  </a:lnTo>
                  <a:lnTo>
                    <a:pt x="138" y="2342"/>
                  </a:lnTo>
                  <a:lnTo>
                    <a:pt x="104" y="2257"/>
                  </a:lnTo>
                  <a:lnTo>
                    <a:pt x="74" y="2171"/>
                  </a:lnTo>
                  <a:lnTo>
                    <a:pt x="51" y="2084"/>
                  </a:lnTo>
                  <a:lnTo>
                    <a:pt x="30" y="1997"/>
                  </a:lnTo>
                  <a:lnTo>
                    <a:pt x="16" y="1907"/>
                  </a:lnTo>
                  <a:lnTo>
                    <a:pt x="6" y="1818"/>
                  </a:lnTo>
                  <a:lnTo>
                    <a:pt x="1" y="1729"/>
                  </a:lnTo>
                  <a:lnTo>
                    <a:pt x="0" y="1639"/>
                  </a:lnTo>
                  <a:lnTo>
                    <a:pt x="5" y="1550"/>
                  </a:lnTo>
                  <a:lnTo>
                    <a:pt x="14" y="1461"/>
                  </a:lnTo>
                  <a:lnTo>
                    <a:pt x="27" y="1372"/>
                  </a:lnTo>
                  <a:lnTo>
                    <a:pt x="46" y="1284"/>
                  </a:lnTo>
                  <a:lnTo>
                    <a:pt x="69" y="1197"/>
                  </a:lnTo>
                  <a:lnTo>
                    <a:pt x="97" y="1112"/>
                  </a:lnTo>
                  <a:lnTo>
                    <a:pt x="130" y="1027"/>
                  </a:lnTo>
                  <a:lnTo>
                    <a:pt x="168" y="944"/>
                  </a:lnTo>
                  <a:lnTo>
                    <a:pt x="209" y="863"/>
                  </a:lnTo>
                  <a:lnTo>
                    <a:pt x="256" y="784"/>
                  </a:lnTo>
                  <a:lnTo>
                    <a:pt x="308" y="707"/>
                  </a:lnTo>
                  <a:lnTo>
                    <a:pt x="363" y="631"/>
                  </a:lnTo>
                  <a:lnTo>
                    <a:pt x="424" y="559"/>
                  </a:lnTo>
                  <a:lnTo>
                    <a:pt x="490" y="490"/>
                  </a:lnTo>
                  <a:lnTo>
                    <a:pt x="559" y="424"/>
                  </a:lnTo>
                  <a:lnTo>
                    <a:pt x="631" y="363"/>
                  </a:lnTo>
                  <a:lnTo>
                    <a:pt x="708" y="307"/>
                  </a:lnTo>
                  <a:lnTo>
                    <a:pt x="785" y="255"/>
                  </a:lnTo>
                  <a:lnTo>
                    <a:pt x="866" y="207"/>
                  </a:lnTo>
                  <a:lnTo>
                    <a:pt x="948" y="164"/>
                  </a:lnTo>
                  <a:lnTo>
                    <a:pt x="1033" y="127"/>
                  </a:lnTo>
                  <a:lnTo>
                    <a:pt x="1120" y="93"/>
                  </a:lnTo>
                  <a:lnTo>
                    <a:pt x="1209" y="65"/>
                  </a:lnTo>
                  <a:lnTo>
                    <a:pt x="1299" y="42"/>
                  </a:lnTo>
                  <a:lnTo>
                    <a:pt x="1391" y="23"/>
                  </a:lnTo>
                  <a:lnTo>
                    <a:pt x="1484" y="10"/>
                  </a:lnTo>
                  <a:lnTo>
                    <a:pt x="1579" y="3"/>
                  </a:lnTo>
                  <a:lnTo>
                    <a:pt x="16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Freeform 241"/>
            <p:cNvSpPr>
              <a:spLocks noEditPoints="1"/>
            </p:cNvSpPr>
            <p:nvPr/>
          </p:nvSpPr>
          <p:spPr bwMode="auto">
            <a:xfrm>
              <a:off x="8274050" y="4389438"/>
              <a:ext cx="315913" cy="277813"/>
            </a:xfrm>
            <a:custGeom>
              <a:avLst/>
              <a:gdLst>
                <a:gd name="T0" fmla="*/ 480 w 1982"/>
                <a:gd name="T1" fmla="*/ 198 h 1752"/>
                <a:gd name="T2" fmla="*/ 365 w 1982"/>
                <a:gd name="T3" fmla="*/ 246 h 1752"/>
                <a:gd name="T4" fmla="*/ 270 w 1982"/>
                <a:gd name="T5" fmla="*/ 330 h 1752"/>
                <a:gd name="T6" fmla="*/ 209 w 1982"/>
                <a:gd name="T7" fmla="*/ 440 h 1752"/>
                <a:gd name="T8" fmla="*/ 188 w 1982"/>
                <a:gd name="T9" fmla="*/ 565 h 1752"/>
                <a:gd name="T10" fmla="*/ 209 w 1982"/>
                <a:gd name="T11" fmla="*/ 691 h 1752"/>
                <a:gd name="T12" fmla="*/ 270 w 1982"/>
                <a:gd name="T13" fmla="*/ 801 h 1752"/>
                <a:gd name="T14" fmla="*/ 1681 w 1982"/>
                <a:gd name="T15" fmla="*/ 834 h 1752"/>
                <a:gd name="T16" fmla="*/ 1755 w 1982"/>
                <a:gd name="T17" fmla="*/ 730 h 1752"/>
                <a:gd name="T18" fmla="*/ 1790 w 1982"/>
                <a:gd name="T19" fmla="*/ 610 h 1752"/>
                <a:gd name="T20" fmla="*/ 1783 w 1982"/>
                <a:gd name="T21" fmla="*/ 483 h 1752"/>
                <a:gd name="T22" fmla="*/ 1735 w 1982"/>
                <a:gd name="T23" fmla="*/ 367 h 1752"/>
                <a:gd name="T24" fmla="*/ 1650 w 1982"/>
                <a:gd name="T25" fmla="*/ 272 h 1752"/>
                <a:gd name="T26" fmla="*/ 1540 w 1982"/>
                <a:gd name="T27" fmla="*/ 211 h 1752"/>
                <a:gd name="T28" fmla="*/ 1415 w 1982"/>
                <a:gd name="T29" fmla="*/ 189 h 1752"/>
                <a:gd name="T30" fmla="*/ 1290 w 1982"/>
                <a:gd name="T31" fmla="*/ 211 h 1752"/>
                <a:gd name="T32" fmla="*/ 1180 w 1982"/>
                <a:gd name="T33" fmla="*/ 272 h 1752"/>
                <a:gd name="T34" fmla="*/ 1041 w 1982"/>
                <a:gd name="T35" fmla="*/ 405 h 1752"/>
                <a:gd name="T36" fmla="*/ 981 w 1982"/>
                <a:gd name="T37" fmla="*/ 418 h 1752"/>
                <a:gd name="T38" fmla="*/ 924 w 1982"/>
                <a:gd name="T39" fmla="*/ 390 h 1752"/>
                <a:gd name="T40" fmla="*/ 766 w 1982"/>
                <a:gd name="T41" fmla="*/ 246 h 1752"/>
                <a:gd name="T42" fmla="*/ 650 w 1982"/>
                <a:gd name="T43" fmla="*/ 198 h 1752"/>
                <a:gd name="T44" fmla="*/ 566 w 1982"/>
                <a:gd name="T45" fmla="*/ 0 h 1752"/>
                <a:gd name="T46" fmla="*/ 730 w 1982"/>
                <a:gd name="T47" fmla="*/ 24 h 1752"/>
                <a:gd name="T48" fmla="*/ 880 w 1982"/>
                <a:gd name="T49" fmla="*/ 95 h 1752"/>
                <a:gd name="T50" fmla="*/ 990 w 1982"/>
                <a:gd name="T51" fmla="*/ 190 h 1752"/>
                <a:gd name="T52" fmla="*/ 1101 w 1982"/>
                <a:gd name="T53" fmla="*/ 95 h 1752"/>
                <a:gd name="T54" fmla="*/ 1250 w 1982"/>
                <a:gd name="T55" fmla="*/ 24 h 1752"/>
                <a:gd name="T56" fmla="*/ 1415 w 1982"/>
                <a:gd name="T57" fmla="*/ 0 h 1752"/>
                <a:gd name="T58" fmla="*/ 1581 w 1982"/>
                <a:gd name="T59" fmla="*/ 24 h 1752"/>
                <a:gd name="T60" fmla="*/ 1729 w 1982"/>
                <a:gd name="T61" fmla="*/ 95 h 1752"/>
                <a:gd name="T62" fmla="*/ 1854 w 1982"/>
                <a:gd name="T63" fmla="*/ 208 h 1752"/>
                <a:gd name="T64" fmla="*/ 1939 w 1982"/>
                <a:gd name="T65" fmla="*/ 350 h 1752"/>
                <a:gd name="T66" fmla="*/ 1979 w 1982"/>
                <a:gd name="T67" fmla="*/ 511 h 1752"/>
                <a:gd name="T68" fmla="*/ 1971 w 1982"/>
                <a:gd name="T69" fmla="*/ 679 h 1752"/>
                <a:gd name="T70" fmla="*/ 1915 w 1982"/>
                <a:gd name="T71" fmla="*/ 834 h 1752"/>
                <a:gd name="T72" fmla="*/ 1815 w 1982"/>
                <a:gd name="T73" fmla="*/ 968 h 1752"/>
                <a:gd name="T74" fmla="*/ 1026 w 1982"/>
                <a:gd name="T75" fmla="*/ 1745 h 1752"/>
                <a:gd name="T76" fmla="*/ 972 w 1982"/>
                <a:gd name="T77" fmla="*/ 1750 h 1752"/>
                <a:gd name="T78" fmla="*/ 923 w 1982"/>
                <a:gd name="T79" fmla="*/ 1723 h 1752"/>
                <a:gd name="T80" fmla="*/ 95 w 1982"/>
                <a:gd name="T81" fmla="*/ 880 h 1752"/>
                <a:gd name="T82" fmla="*/ 25 w 1982"/>
                <a:gd name="T83" fmla="*/ 731 h 1752"/>
                <a:gd name="T84" fmla="*/ 0 w 1982"/>
                <a:gd name="T85" fmla="*/ 566 h 1752"/>
                <a:gd name="T86" fmla="*/ 24 w 1982"/>
                <a:gd name="T87" fmla="*/ 402 h 1752"/>
                <a:gd name="T88" fmla="*/ 94 w 1982"/>
                <a:gd name="T89" fmla="*/ 252 h 1752"/>
                <a:gd name="T90" fmla="*/ 207 w 1982"/>
                <a:gd name="T91" fmla="*/ 127 h 1752"/>
                <a:gd name="T92" fmla="*/ 348 w 1982"/>
                <a:gd name="T93" fmla="*/ 42 h 1752"/>
                <a:gd name="T94" fmla="*/ 509 w 1982"/>
                <a:gd name="T95" fmla="*/ 3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2" h="1752">
                  <a:moveTo>
                    <a:pt x="566" y="188"/>
                  </a:moveTo>
                  <a:lnTo>
                    <a:pt x="522" y="191"/>
                  </a:lnTo>
                  <a:lnTo>
                    <a:pt x="480" y="198"/>
                  </a:lnTo>
                  <a:lnTo>
                    <a:pt x="440" y="210"/>
                  </a:lnTo>
                  <a:lnTo>
                    <a:pt x="401" y="226"/>
                  </a:lnTo>
                  <a:lnTo>
                    <a:pt x="365" y="246"/>
                  </a:lnTo>
                  <a:lnTo>
                    <a:pt x="330" y="271"/>
                  </a:lnTo>
                  <a:lnTo>
                    <a:pt x="299" y="299"/>
                  </a:lnTo>
                  <a:lnTo>
                    <a:pt x="270" y="330"/>
                  </a:lnTo>
                  <a:lnTo>
                    <a:pt x="246" y="365"/>
                  </a:lnTo>
                  <a:lnTo>
                    <a:pt x="226" y="402"/>
                  </a:lnTo>
                  <a:lnTo>
                    <a:pt x="209" y="440"/>
                  </a:lnTo>
                  <a:lnTo>
                    <a:pt x="198" y="481"/>
                  </a:lnTo>
                  <a:lnTo>
                    <a:pt x="191" y="522"/>
                  </a:lnTo>
                  <a:lnTo>
                    <a:pt x="188" y="565"/>
                  </a:lnTo>
                  <a:lnTo>
                    <a:pt x="191" y="609"/>
                  </a:lnTo>
                  <a:lnTo>
                    <a:pt x="198" y="650"/>
                  </a:lnTo>
                  <a:lnTo>
                    <a:pt x="209" y="691"/>
                  </a:lnTo>
                  <a:lnTo>
                    <a:pt x="226" y="729"/>
                  </a:lnTo>
                  <a:lnTo>
                    <a:pt x="246" y="766"/>
                  </a:lnTo>
                  <a:lnTo>
                    <a:pt x="270" y="801"/>
                  </a:lnTo>
                  <a:lnTo>
                    <a:pt x="300" y="833"/>
                  </a:lnTo>
                  <a:lnTo>
                    <a:pt x="990" y="1523"/>
                  </a:lnTo>
                  <a:lnTo>
                    <a:pt x="1681" y="834"/>
                  </a:lnTo>
                  <a:lnTo>
                    <a:pt x="1710" y="802"/>
                  </a:lnTo>
                  <a:lnTo>
                    <a:pt x="1735" y="767"/>
                  </a:lnTo>
                  <a:lnTo>
                    <a:pt x="1755" y="730"/>
                  </a:lnTo>
                  <a:lnTo>
                    <a:pt x="1772" y="692"/>
                  </a:lnTo>
                  <a:lnTo>
                    <a:pt x="1783" y="651"/>
                  </a:lnTo>
                  <a:lnTo>
                    <a:pt x="1790" y="610"/>
                  </a:lnTo>
                  <a:lnTo>
                    <a:pt x="1792" y="567"/>
                  </a:lnTo>
                  <a:lnTo>
                    <a:pt x="1790" y="524"/>
                  </a:lnTo>
                  <a:lnTo>
                    <a:pt x="1783" y="483"/>
                  </a:lnTo>
                  <a:lnTo>
                    <a:pt x="1772" y="442"/>
                  </a:lnTo>
                  <a:lnTo>
                    <a:pt x="1755" y="404"/>
                  </a:lnTo>
                  <a:lnTo>
                    <a:pt x="1735" y="367"/>
                  </a:lnTo>
                  <a:lnTo>
                    <a:pt x="1711" y="333"/>
                  </a:lnTo>
                  <a:lnTo>
                    <a:pt x="1682" y="300"/>
                  </a:lnTo>
                  <a:lnTo>
                    <a:pt x="1650" y="272"/>
                  </a:lnTo>
                  <a:lnTo>
                    <a:pt x="1615" y="247"/>
                  </a:lnTo>
                  <a:lnTo>
                    <a:pt x="1579" y="227"/>
                  </a:lnTo>
                  <a:lnTo>
                    <a:pt x="1540" y="211"/>
                  </a:lnTo>
                  <a:lnTo>
                    <a:pt x="1500" y="199"/>
                  </a:lnTo>
                  <a:lnTo>
                    <a:pt x="1458" y="191"/>
                  </a:lnTo>
                  <a:lnTo>
                    <a:pt x="1415" y="189"/>
                  </a:lnTo>
                  <a:lnTo>
                    <a:pt x="1373" y="191"/>
                  </a:lnTo>
                  <a:lnTo>
                    <a:pt x="1331" y="199"/>
                  </a:lnTo>
                  <a:lnTo>
                    <a:pt x="1290" y="211"/>
                  </a:lnTo>
                  <a:lnTo>
                    <a:pt x="1252" y="227"/>
                  </a:lnTo>
                  <a:lnTo>
                    <a:pt x="1215" y="247"/>
                  </a:lnTo>
                  <a:lnTo>
                    <a:pt x="1180" y="272"/>
                  </a:lnTo>
                  <a:lnTo>
                    <a:pt x="1148" y="300"/>
                  </a:lnTo>
                  <a:lnTo>
                    <a:pt x="1058" y="390"/>
                  </a:lnTo>
                  <a:lnTo>
                    <a:pt x="1041" y="405"/>
                  </a:lnTo>
                  <a:lnTo>
                    <a:pt x="1021" y="414"/>
                  </a:lnTo>
                  <a:lnTo>
                    <a:pt x="1001" y="418"/>
                  </a:lnTo>
                  <a:lnTo>
                    <a:pt x="981" y="418"/>
                  </a:lnTo>
                  <a:lnTo>
                    <a:pt x="961" y="414"/>
                  </a:lnTo>
                  <a:lnTo>
                    <a:pt x="941" y="405"/>
                  </a:lnTo>
                  <a:lnTo>
                    <a:pt x="924" y="390"/>
                  </a:lnTo>
                  <a:lnTo>
                    <a:pt x="833" y="299"/>
                  </a:lnTo>
                  <a:lnTo>
                    <a:pt x="800" y="271"/>
                  </a:lnTo>
                  <a:lnTo>
                    <a:pt x="766" y="246"/>
                  </a:lnTo>
                  <a:lnTo>
                    <a:pt x="729" y="226"/>
                  </a:lnTo>
                  <a:lnTo>
                    <a:pt x="691" y="210"/>
                  </a:lnTo>
                  <a:lnTo>
                    <a:pt x="650" y="198"/>
                  </a:lnTo>
                  <a:lnTo>
                    <a:pt x="608" y="191"/>
                  </a:lnTo>
                  <a:lnTo>
                    <a:pt x="566" y="188"/>
                  </a:lnTo>
                  <a:close/>
                  <a:moveTo>
                    <a:pt x="566" y="0"/>
                  </a:moveTo>
                  <a:lnTo>
                    <a:pt x="621" y="3"/>
                  </a:lnTo>
                  <a:lnTo>
                    <a:pt x="676" y="11"/>
                  </a:lnTo>
                  <a:lnTo>
                    <a:pt x="730" y="24"/>
                  </a:lnTo>
                  <a:lnTo>
                    <a:pt x="783" y="43"/>
                  </a:lnTo>
                  <a:lnTo>
                    <a:pt x="833" y="67"/>
                  </a:lnTo>
                  <a:lnTo>
                    <a:pt x="880" y="95"/>
                  </a:lnTo>
                  <a:lnTo>
                    <a:pt x="925" y="128"/>
                  </a:lnTo>
                  <a:lnTo>
                    <a:pt x="967" y="166"/>
                  </a:lnTo>
                  <a:lnTo>
                    <a:pt x="990" y="190"/>
                  </a:lnTo>
                  <a:lnTo>
                    <a:pt x="1014" y="166"/>
                  </a:lnTo>
                  <a:lnTo>
                    <a:pt x="1056" y="128"/>
                  </a:lnTo>
                  <a:lnTo>
                    <a:pt x="1101" y="95"/>
                  </a:lnTo>
                  <a:lnTo>
                    <a:pt x="1148" y="67"/>
                  </a:lnTo>
                  <a:lnTo>
                    <a:pt x="1198" y="43"/>
                  </a:lnTo>
                  <a:lnTo>
                    <a:pt x="1250" y="24"/>
                  </a:lnTo>
                  <a:lnTo>
                    <a:pt x="1304" y="11"/>
                  </a:lnTo>
                  <a:lnTo>
                    <a:pt x="1360" y="3"/>
                  </a:lnTo>
                  <a:lnTo>
                    <a:pt x="1415" y="0"/>
                  </a:lnTo>
                  <a:lnTo>
                    <a:pt x="1472" y="3"/>
                  </a:lnTo>
                  <a:lnTo>
                    <a:pt x="1527" y="11"/>
                  </a:lnTo>
                  <a:lnTo>
                    <a:pt x="1581" y="24"/>
                  </a:lnTo>
                  <a:lnTo>
                    <a:pt x="1633" y="43"/>
                  </a:lnTo>
                  <a:lnTo>
                    <a:pt x="1682" y="67"/>
                  </a:lnTo>
                  <a:lnTo>
                    <a:pt x="1729" y="95"/>
                  </a:lnTo>
                  <a:lnTo>
                    <a:pt x="1775" y="128"/>
                  </a:lnTo>
                  <a:lnTo>
                    <a:pt x="1816" y="166"/>
                  </a:lnTo>
                  <a:lnTo>
                    <a:pt x="1854" y="208"/>
                  </a:lnTo>
                  <a:lnTo>
                    <a:pt x="1887" y="252"/>
                  </a:lnTo>
                  <a:lnTo>
                    <a:pt x="1916" y="300"/>
                  </a:lnTo>
                  <a:lnTo>
                    <a:pt x="1939" y="350"/>
                  </a:lnTo>
                  <a:lnTo>
                    <a:pt x="1957" y="403"/>
                  </a:lnTo>
                  <a:lnTo>
                    <a:pt x="1971" y="456"/>
                  </a:lnTo>
                  <a:lnTo>
                    <a:pt x="1979" y="511"/>
                  </a:lnTo>
                  <a:lnTo>
                    <a:pt x="1982" y="567"/>
                  </a:lnTo>
                  <a:lnTo>
                    <a:pt x="1979" y="624"/>
                  </a:lnTo>
                  <a:lnTo>
                    <a:pt x="1971" y="679"/>
                  </a:lnTo>
                  <a:lnTo>
                    <a:pt x="1957" y="732"/>
                  </a:lnTo>
                  <a:lnTo>
                    <a:pt x="1939" y="784"/>
                  </a:lnTo>
                  <a:lnTo>
                    <a:pt x="1915" y="834"/>
                  </a:lnTo>
                  <a:lnTo>
                    <a:pt x="1886" y="882"/>
                  </a:lnTo>
                  <a:lnTo>
                    <a:pt x="1854" y="926"/>
                  </a:lnTo>
                  <a:lnTo>
                    <a:pt x="1815" y="968"/>
                  </a:lnTo>
                  <a:lnTo>
                    <a:pt x="1056" y="1724"/>
                  </a:lnTo>
                  <a:lnTo>
                    <a:pt x="1042" y="1736"/>
                  </a:lnTo>
                  <a:lnTo>
                    <a:pt x="1026" y="1745"/>
                  </a:lnTo>
                  <a:lnTo>
                    <a:pt x="1007" y="1750"/>
                  </a:lnTo>
                  <a:lnTo>
                    <a:pt x="990" y="1752"/>
                  </a:lnTo>
                  <a:lnTo>
                    <a:pt x="972" y="1750"/>
                  </a:lnTo>
                  <a:lnTo>
                    <a:pt x="954" y="1745"/>
                  </a:lnTo>
                  <a:lnTo>
                    <a:pt x="938" y="1735"/>
                  </a:lnTo>
                  <a:lnTo>
                    <a:pt x="923" y="1723"/>
                  </a:lnTo>
                  <a:lnTo>
                    <a:pt x="166" y="967"/>
                  </a:lnTo>
                  <a:lnTo>
                    <a:pt x="128" y="924"/>
                  </a:lnTo>
                  <a:lnTo>
                    <a:pt x="95" y="880"/>
                  </a:lnTo>
                  <a:lnTo>
                    <a:pt x="66" y="833"/>
                  </a:lnTo>
                  <a:lnTo>
                    <a:pt x="43" y="783"/>
                  </a:lnTo>
                  <a:lnTo>
                    <a:pt x="25" y="731"/>
                  </a:lnTo>
                  <a:lnTo>
                    <a:pt x="10" y="678"/>
                  </a:lnTo>
                  <a:lnTo>
                    <a:pt x="2" y="622"/>
                  </a:lnTo>
                  <a:lnTo>
                    <a:pt x="0" y="566"/>
                  </a:lnTo>
                  <a:lnTo>
                    <a:pt x="2" y="510"/>
                  </a:lnTo>
                  <a:lnTo>
                    <a:pt x="10" y="455"/>
                  </a:lnTo>
                  <a:lnTo>
                    <a:pt x="24" y="402"/>
                  </a:lnTo>
                  <a:lnTo>
                    <a:pt x="42" y="350"/>
                  </a:lnTo>
                  <a:lnTo>
                    <a:pt x="65" y="300"/>
                  </a:lnTo>
                  <a:lnTo>
                    <a:pt x="94" y="252"/>
                  </a:lnTo>
                  <a:lnTo>
                    <a:pt x="127" y="208"/>
                  </a:lnTo>
                  <a:lnTo>
                    <a:pt x="166" y="165"/>
                  </a:lnTo>
                  <a:lnTo>
                    <a:pt x="207" y="127"/>
                  </a:lnTo>
                  <a:lnTo>
                    <a:pt x="252" y="95"/>
                  </a:lnTo>
                  <a:lnTo>
                    <a:pt x="299" y="67"/>
                  </a:lnTo>
                  <a:lnTo>
                    <a:pt x="348" y="42"/>
                  </a:lnTo>
                  <a:lnTo>
                    <a:pt x="400" y="24"/>
                  </a:lnTo>
                  <a:lnTo>
                    <a:pt x="454" y="11"/>
                  </a:lnTo>
                  <a:lnTo>
                    <a:pt x="509" y="3"/>
                  </a:lnTo>
                  <a:lnTo>
                    <a:pt x="5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86" name="Group 1619"/>
          <p:cNvGrpSpPr/>
          <p:nvPr/>
        </p:nvGrpSpPr>
        <p:grpSpPr>
          <a:xfrm>
            <a:off x="6551794" y="5755711"/>
            <a:ext cx="536575" cy="428625"/>
            <a:chOff x="1612900" y="1979613"/>
            <a:chExt cx="536575" cy="428625"/>
          </a:xfrm>
          <a:solidFill>
            <a:srgbClr val="000000"/>
          </a:solidFill>
        </p:grpSpPr>
        <p:sp>
          <p:nvSpPr>
            <p:cNvPr id="2087" name="Freeform 207"/>
            <p:cNvSpPr>
              <a:spLocks noEditPoints="1"/>
            </p:cNvSpPr>
            <p:nvPr/>
          </p:nvSpPr>
          <p:spPr bwMode="auto">
            <a:xfrm>
              <a:off x="1649413" y="1979613"/>
              <a:ext cx="401638" cy="107950"/>
            </a:xfrm>
            <a:custGeom>
              <a:avLst/>
              <a:gdLst>
                <a:gd name="T0" fmla="*/ 200 w 2533"/>
                <a:gd name="T1" fmla="*/ 116 h 676"/>
                <a:gd name="T2" fmla="*/ 155 w 2533"/>
                <a:gd name="T3" fmla="*/ 138 h 676"/>
                <a:gd name="T4" fmla="*/ 124 w 2533"/>
                <a:gd name="T5" fmla="*/ 176 h 676"/>
                <a:gd name="T6" fmla="*/ 113 w 2533"/>
                <a:gd name="T7" fmla="*/ 225 h 676"/>
                <a:gd name="T8" fmla="*/ 2414 w 2533"/>
                <a:gd name="T9" fmla="*/ 563 h 676"/>
                <a:gd name="T10" fmla="*/ 2387 w 2533"/>
                <a:gd name="T11" fmla="*/ 511 h 676"/>
                <a:gd name="T12" fmla="*/ 2343 w 2533"/>
                <a:gd name="T13" fmla="*/ 474 h 676"/>
                <a:gd name="T14" fmla="*/ 2287 w 2533"/>
                <a:gd name="T15" fmla="*/ 453 h 676"/>
                <a:gd name="T16" fmla="*/ 1520 w 2533"/>
                <a:gd name="T17" fmla="*/ 450 h 676"/>
                <a:gd name="T18" fmla="*/ 1496 w 2533"/>
                <a:gd name="T19" fmla="*/ 445 h 676"/>
                <a:gd name="T20" fmla="*/ 1475 w 2533"/>
                <a:gd name="T21" fmla="*/ 428 h 676"/>
                <a:gd name="T22" fmla="*/ 226 w 2533"/>
                <a:gd name="T23" fmla="*/ 113 h 676"/>
                <a:gd name="T24" fmla="*/ 1239 w 2533"/>
                <a:gd name="T25" fmla="*/ 0 h 676"/>
                <a:gd name="T26" fmla="*/ 1263 w 2533"/>
                <a:gd name="T27" fmla="*/ 5 h 676"/>
                <a:gd name="T28" fmla="*/ 1284 w 2533"/>
                <a:gd name="T29" fmla="*/ 23 h 676"/>
                <a:gd name="T30" fmla="*/ 2252 w 2533"/>
                <a:gd name="T31" fmla="*/ 338 h 676"/>
                <a:gd name="T32" fmla="*/ 2334 w 2533"/>
                <a:gd name="T33" fmla="*/ 350 h 676"/>
                <a:gd name="T34" fmla="*/ 2406 w 2533"/>
                <a:gd name="T35" fmla="*/ 383 h 676"/>
                <a:gd name="T36" fmla="*/ 2465 w 2533"/>
                <a:gd name="T37" fmla="*/ 434 h 676"/>
                <a:gd name="T38" fmla="*/ 2508 w 2533"/>
                <a:gd name="T39" fmla="*/ 499 h 676"/>
                <a:gd name="T40" fmla="*/ 2530 w 2533"/>
                <a:gd name="T41" fmla="*/ 577 h 676"/>
                <a:gd name="T42" fmla="*/ 2530 w 2533"/>
                <a:gd name="T43" fmla="*/ 638 h 676"/>
                <a:gd name="T44" fmla="*/ 2512 w 2533"/>
                <a:gd name="T45" fmla="*/ 665 h 676"/>
                <a:gd name="T46" fmla="*/ 2477 w 2533"/>
                <a:gd name="T47" fmla="*/ 676 h 676"/>
                <a:gd name="T48" fmla="*/ 37 w 2533"/>
                <a:gd name="T49" fmla="*/ 672 h 676"/>
                <a:gd name="T50" fmla="*/ 11 w 2533"/>
                <a:gd name="T51" fmla="*/ 654 h 676"/>
                <a:gd name="T52" fmla="*/ 0 w 2533"/>
                <a:gd name="T53" fmla="*/ 619 h 676"/>
                <a:gd name="T54" fmla="*/ 3 w 2533"/>
                <a:gd name="T55" fmla="*/ 189 h 676"/>
                <a:gd name="T56" fmla="*/ 25 w 2533"/>
                <a:gd name="T57" fmla="*/ 122 h 676"/>
                <a:gd name="T58" fmla="*/ 66 w 2533"/>
                <a:gd name="T59" fmla="*/ 67 h 676"/>
                <a:gd name="T60" fmla="*/ 122 w 2533"/>
                <a:gd name="T61" fmla="*/ 26 h 676"/>
                <a:gd name="T62" fmla="*/ 189 w 2533"/>
                <a:gd name="T63" fmla="*/ 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33" h="676">
                  <a:moveTo>
                    <a:pt x="226" y="113"/>
                  </a:moveTo>
                  <a:lnTo>
                    <a:pt x="200" y="116"/>
                  </a:lnTo>
                  <a:lnTo>
                    <a:pt x="175" y="125"/>
                  </a:lnTo>
                  <a:lnTo>
                    <a:pt x="155" y="138"/>
                  </a:lnTo>
                  <a:lnTo>
                    <a:pt x="138" y="156"/>
                  </a:lnTo>
                  <a:lnTo>
                    <a:pt x="124" y="176"/>
                  </a:lnTo>
                  <a:lnTo>
                    <a:pt x="116" y="200"/>
                  </a:lnTo>
                  <a:lnTo>
                    <a:pt x="113" y="225"/>
                  </a:lnTo>
                  <a:lnTo>
                    <a:pt x="113" y="563"/>
                  </a:lnTo>
                  <a:lnTo>
                    <a:pt x="2414" y="563"/>
                  </a:lnTo>
                  <a:lnTo>
                    <a:pt x="2403" y="535"/>
                  </a:lnTo>
                  <a:lnTo>
                    <a:pt x="2387" y="511"/>
                  </a:lnTo>
                  <a:lnTo>
                    <a:pt x="2366" y="490"/>
                  </a:lnTo>
                  <a:lnTo>
                    <a:pt x="2343" y="474"/>
                  </a:lnTo>
                  <a:lnTo>
                    <a:pt x="2317" y="461"/>
                  </a:lnTo>
                  <a:lnTo>
                    <a:pt x="2287" y="453"/>
                  </a:lnTo>
                  <a:lnTo>
                    <a:pt x="2258" y="450"/>
                  </a:lnTo>
                  <a:lnTo>
                    <a:pt x="1520" y="450"/>
                  </a:lnTo>
                  <a:lnTo>
                    <a:pt x="1507" y="449"/>
                  </a:lnTo>
                  <a:lnTo>
                    <a:pt x="1496" y="445"/>
                  </a:lnTo>
                  <a:lnTo>
                    <a:pt x="1484" y="438"/>
                  </a:lnTo>
                  <a:lnTo>
                    <a:pt x="1475" y="428"/>
                  </a:lnTo>
                  <a:lnTo>
                    <a:pt x="1210" y="113"/>
                  </a:lnTo>
                  <a:lnTo>
                    <a:pt x="226" y="113"/>
                  </a:lnTo>
                  <a:close/>
                  <a:moveTo>
                    <a:pt x="226" y="0"/>
                  </a:moveTo>
                  <a:lnTo>
                    <a:pt x="1239" y="0"/>
                  </a:lnTo>
                  <a:lnTo>
                    <a:pt x="1251" y="2"/>
                  </a:lnTo>
                  <a:lnTo>
                    <a:pt x="1263" y="5"/>
                  </a:lnTo>
                  <a:lnTo>
                    <a:pt x="1274" y="12"/>
                  </a:lnTo>
                  <a:lnTo>
                    <a:pt x="1284" y="23"/>
                  </a:lnTo>
                  <a:lnTo>
                    <a:pt x="1548" y="338"/>
                  </a:lnTo>
                  <a:lnTo>
                    <a:pt x="2252" y="338"/>
                  </a:lnTo>
                  <a:lnTo>
                    <a:pt x="2294" y="341"/>
                  </a:lnTo>
                  <a:lnTo>
                    <a:pt x="2334" y="350"/>
                  </a:lnTo>
                  <a:lnTo>
                    <a:pt x="2371" y="363"/>
                  </a:lnTo>
                  <a:lnTo>
                    <a:pt x="2406" y="383"/>
                  </a:lnTo>
                  <a:lnTo>
                    <a:pt x="2437" y="406"/>
                  </a:lnTo>
                  <a:lnTo>
                    <a:pt x="2465" y="434"/>
                  </a:lnTo>
                  <a:lnTo>
                    <a:pt x="2488" y="465"/>
                  </a:lnTo>
                  <a:lnTo>
                    <a:pt x="2508" y="499"/>
                  </a:lnTo>
                  <a:lnTo>
                    <a:pt x="2521" y="537"/>
                  </a:lnTo>
                  <a:lnTo>
                    <a:pt x="2530" y="577"/>
                  </a:lnTo>
                  <a:lnTo>
                    <a:pt x="2533" y="619"/>
                  </a:lnTo>
                  <a:lnTo>
                    <a:pt x="2530" y="638"/>
                  </a:lnTo>
                  <a:lnTo>
                    <a:pt x="2523" y="654"/>
                  </a:lnTo>
                  <a:lnTo>
                    <a:pt x="2512" y="665"/>
                  </a:lnTo>
                  <a:lnTo>
                    <a:pt x="2495" y="672"/>
                  </a:lnTo>
                  <a:lnTo>
                    <a:pt x="2477" y="676"/>
                  </a:lnTo>
                  <a:lnTo>
                    <a:pt x="57" y="676"/>
                  </a:lnTo>
                  <a:lnTo>
                    <a:pt x="37" y="672"/>
                  </a:lnTo>
                  <a:lnTo>
                    <a:pt x="22" y="665"/>
                  </a:lnTo>
                  <a:lnTo>
                    <a:pt x="11" y="654"/>
                  </a:lnTo>
                  <a:lnTo>
                    <a:pt x="2" y="638"/>
                  </a:lnTo>
                  <a:lnTo>
                    <a:pt x="0" y="619"/>
                  </a:lnTo>
                  <a:lnTo>
                    <a:pt x="0" y="225"/>
                  </a:lnTo>
                  <a:lnTo>
                    <a:pt x="3" y="189"/>
                  </a:lnTo>
                  <a:lnTo>
                    <a:pt x="12" y="155"/>
                  </a:lnTo>
                  <a:lnTo>
                    <a:pt x="25" y="122"/>
                  </a:lnTo>
                  <a:lnTo>
                    <a:pt x="43" y="93"/>
                  </a:lnTo>
                  <a:lnTo>
                    <a:pt x="66" y="67"/>
                  </a:lnTo>
                  <a:lnTo>
                    <a:pt x="93" y="44"/>
                  </a:lnTo>
                  <a:lnTo>
                    <a:pt x="122" y="26"/>
                  </a:lnTo>
                  <a:lnTo>
                    <a:pt x="154" y="12"/>
                  </a:lnTo>
                  <a:lnTo>
                    <a:pt x="189" y="3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Freeform 208"/>
            <p:cNvSpPr>
              <a:spLocks noEditPoints="1"/>
            </p:cNvSpPr>
            <p:nvPr/>
          </p:nvSpPr>
          <p:spPr bwMode="auto">
            <a:xfrm>
              <a:off x="1612900" y="2068513"/>
              <a:ext cx="492125" cy="339725"/>
            </a:xfrm>
            <a:custGeom>
              <a:avLst/>
              <a:gdLst>
                <a:gd name="T0" fmla="*/ 200 w 3096"/>
                <a:gd name="T1" fmla="*/ 116 h 2137"/>
                <a:gd name="T2" fmla="*/ 155 w 3096"/>
                <a:gd name="T3" fmla="*/ 137 h 2137"/>
                <a:gd name="T4" fmla="*/ 124 w 3096"/>
                <a:gd name="T5" fmla="*/ 176 h 2137"/>
                <a:gd name="T6" fmla="*/ 113 w 3096"/>
                <a:gd name="T7" fmla="*/ 225 h 2137"/>
                <a:gd name="T8" fmla="*/ 116 w 3096"/>
                <a:gd name="T9" fmla="*/ 1938 h 2137"/>
                <a:gd name="T10" fmla="*/ 137 w 3096"/>
                <a:gd name="T11" fmla="*/ 1982 h 2137"/>
                <a:gd name="T12" fmla="*/ 176 w 3096"/>
                <a:gd name="T13" fmla="*/ 2013 h 2137"/>
                <a:gd name="T14" fmla="*/ 225 w 3096"/>
                <a:gd name="T15" fmla="*/ 2024 h 2137"/>
                <a:gd name="T16" fmla="*/ 2897 w 3096"/>
                <a:gd name="T17" fmla="*/ 2022 h 2137"/>
                <a:gd name="T18" fmla="*/ 2941 w 3096"/>
                <a:gd name="T19" fmla="*/ 2000 h 2137"/>
                <a:gd name="T20" fmla="*/ 2972 w 3096"/>
                <a:gd name="T21" fmla="*/ 1962 h 2137"/>
                <a:gd name="T22" fmla="*/ 2984 w 3096"/>
                <a:gd name="T23" fmla="*/ 1913 h 2137"/>
                <a:gd name="T24" fmla="*/ 2981 w 3096"/>
                <a:gd name="T25" fmla="*/ 200 h 2137"/>
                <a:gd name="T26" fmla="*/ 2958 w 3096"/>
                <a:gd name="T27" fmla="*/ 154 h 2137"/>
                <a:gd name="T28" fmla="*/ 2920 w 3096"/>
                <a:gd name="T29" fmla="*/ 124 h 2137"/>
                <a:gd name="T30" fmla="*/ 2871 w 3096"/>
                <a:gd name="T31" fmla="*/ 113 h 2137"/>
                <a:gd name="T32" fmla="*/ 225 w 3096"/>
                <a:gd name="T33" fmla="*/ 0 h 2137"/>
                <a:gd name="T34" fmla="*/ 2907 w 3096"/>
                <a:gd name="T35" fmla="*/ 3 h 2137"/>
                <a:gd name="T36" fmla="*/ 2974 w 3096"/>
                <a:gd name="T37" fmla="*/ 26 h 2137"/>
                <a:gd name="T38" fmla="*/ 3030 w 3096"/>
                <a:gd name="T39" fmla="*/ 66 h 2137"/>
                <a:gd name="T40" fmla="*/ 3071 w 3096"/>
                <a:gd name="T41" fmla="*/ 122 h 2137"/>
                <a:gd name="T42" fmla="*/ 3093 w 3096"/>
                <a:gd name="T43" fmla="*/ 188 h 2137"/>
                <a:gd name="T44" fmla="*/ 3096 w 3096"/>
                <a:gd name="T45" fmla="*/ 1913 h 2137"/>
                <a:gd name="T46" fmla="*/ 3084 w 3096"/>
                <a:gd name="T47" fmla="*/ 1983 h 2137"/>
                <a:gd name="T48" fmla="*/ 3052 w 3096"/>
                <a:gd name="T49" fmla="*/ 2045 h 2137"/>
                <a:gd name="T50" fmla="*/ 3003 w 3096"/>
                <a:gd name="T51" fmla="*/ 2094 h 2137"/>
                <a:gd name="T52" fmla="*/ 2942 w 3096"/>
                <a:gd name="T53" fmla="*/ 2126 h 2137"/>
                <a:gd name="T54" fmla="*/ 2871 w 3096"/>
                <a:gd name="T55" fmla="*/ 2137 h 2137"/>
                <a:gd name="T56" fmla="*/ 188 w 3096"/>
                <a:gd name="T57" fmla="*/ 2134 h 2137"/>
                <a:gd name="T58" fmla="*/ 122 w 3096"/>
                <a:gd name="T59" fmla="*/ 2112 h 2137"/>
                <a:gd name="T60" fmla="*/ 67 w 3096"/>
                <a:gd name="T61" fmla="*/ 2071 h 2137"/>
                <a:gd name="T62" fmla="*/ 26 w 3096"/>
                <a:gd name="T63" fmla="*/ 2015 h 2137"/>
                <a:gd name="T64" fmla="*/ 3 w 3096"/>
                <a:gd name="T65" fmla="*/ 1949 h 2137"/>
                <a:gd name="T66" fmla="*/ 0 w 3096"/>
                <a:gd name="T67" fmla="*/ 225 h 2137"/>
                <a:gd name="T68" fmla="*/ 11 w 3096"/>
                <a:gd name="T69" fmla="*/ 154 h 2137"/>
                <a:gd name="T70" fmla="*/ 44 w 3096"/>
                <a:gd name="T71" fmla="*/ 92 h 2137"/>
                <a:gd name="T72" fmla="*/ 92 w 3096"/>
                <a:gd name="T73" fmla="*/ 44 h 2137"/>
                <a:gd name="T74" fmla="*/ 155 w 3096"/>
                <a:gd name="T75" fmla="*/ 11 h 2137"/>
                <a:gd name="T76" fmla="*/ 225 w 3096"/>
                <a:gd name="T77" fmla="*/ 0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96" h="2137">
                  <a:moveTo>
                    <a:pt x="225" y="113"/>
                  </a:moveTo>
                  <a:lnTo>
                    <a:pt x="200" y="116"/>
                  </a:lnTo>
                  <a:lnTo>
                    <a:pt x="176" y="124"/>
                  </a:lnTo>
                  <a:lnTo>
                    <a:pt x="155" y="137"/>
                  </a:lnTo>
                  <a:lnTo>
                    <a:pt x="137" y="154"/>
                  </a:lnTo>
                  <a:lnTo>
                    <a:pt x="124" y="176"/>
                  </a:lnTo>
                  <a:lnTo>
                    <a:pt x="116" y="200"/>
                  </a:lnTo>
                  <a:lnTo>
                    <a:pt x="113" y="225"/>
                  </a:lnTo>
                  <a:lnTo>
                    <a:pt x="113" y="1913"/>
                  </a:lnTo>
                  <a:lnTo>
                    <a:pt x="116" y="1938"/>
                  </a:lnTo>
                  <a:lnTo>
                    <a:pt x="124" y="1962"/>
                  </a:lnTo>
                  <a:lnTo>
                    <a:pt x="137" y="1982"/>
                  </a:lnTo>
                  <a:lnTo>
                    <a:pt x="155" y="2000"/>
                  </a:lnTo>
                  <a:lnTo>
                    <a:pt x="176" y="2013"/>
                  </a:lnTo>
                  <a:lnTo>
                    <a:pt x="200" y="2022"/>
                  </a:lnTo>
                  <a:lnTo>
                    <a:pt x="225" y="2024"/>
                  </a:lnTo>
                  <a:lnTo>
                    <a:pt x="2871" y="2024"/>
                  </a:lnTo>
                  <a:lnTo>
                    <a:pt x="2897" y="2022"/>
                  </a:lnTo>
                  <a:lnTo>
                    <a:pt x="2920" y="2013"/>
                  </a:lnTo>
                  <a:lnTo>
                    <a:pt x="2941" y="2000"/>
                  </a:lnTo>
                  <a:lnTo>
                    <a:pt x="2958" y="1982"/>
                  </a:lnTo>
                  <a:lnTo>
                    <a:pt x="2972" y="1962"/>
                  </a:lnTo>
                  <a:lnTo>
                    <a:pt x="2981" y="1938"/>
                  </a:lnTo>
                  <a:lnTo>
                    <a:pt x="2984" y="1913"/>
                  </a:lnTo>
                  <a:lnTo>
                    <a:pt x="2984" y="225"/>
                  </a:lnTo>
                  <a:lnTo>
                    <a:pt x="2981" y="200"/>
                  </a:lnTo>
                  <a:lnTo>
                    <a:pt x="2972" y="176"/>
                  </a:lnTo>
                  <a:lnTo>
                    <a:pt x="2958" y="154"/>
                  </a:lnTo>
                  <a:lnTo>
                    <a:pt x="2941" y="137"/>
                  </a:lnTo>
                  <a:lnTo>
                    <a:pt x="2920" y="124"/>
                  </a:lnTo>
                  <a:lnTo>
                    <a:pt x="2897" y="116"/>
                  </a:lnTo>
                  <a:lnTo>
                    <a:pt x="2871" y="113"/>
                  </a:lnTo>
                  <a:lnTo>
                    <a:pt x="225" y="113"/>
                  </a:lnTo>
                  <a:close/>
                  <a:moveTo>
                    <a:pt x="225" y="0"/>
                  </a:moveTo>
                  <a:lnTo>
                    <a:pt x="2871" y="0"/>
                  </a:lnTo>
                  <a:lnTo>
                    <a:pt x="2907" y="3"/>
                  </a:lnTo>
                  <a:lnTo>
                    <a:pt x="2942" y="11"/>
                  </a:lnTo>
                  <a:lnTo>
                    <a:pt x="2974" y="26"/>
                  </a:lnTo>
                  <a:lnTo>
                    <a:pt x="3003" y="44"/>
                  </a:lnTo>
                  <a:lnTo>
                    <a:pt x="3030" y="66"/>
                  </a:lnTo>
                  <a:lnTo>
                    <a:pt x="3052" y="92"/>
                  </a:lnTo>
                  <a:lnTo>
                    <a:pt x="3071" y="122"/>
                  </a:lnTo>
                  <a:lnTo>
                    <a:pt x="3084" y="154"/>
                  </a:lnTo>
                  <a:lnTo>
                    <a:pt x="3093" y="188"/>
                  </a:lnTo>
                  <a:lnTo>
                    <a:pt x="3096" y="225"/>
                  </a:lnTo>
                  <a:lnTo>
                    <a:pt x="3096" y="1913"/>
                  </a:lnTo>
                  <a:lnTo>
                    <a:pt x="3093" y="1949"/>
                  </a:lnTo>
                  <a:lnTo>
                    <a:pt x="3084" y="1983"/>
                  </a:lnTo>
                  <a:lnTo>
                    <a:pt x="3071" y="2015"/>
                  </a:lnTo>
                  <a:lnTo>
                    <a:pt x="3052" y="2045"/>
                  </a:lnTo>
                  <a:lnTo>
                    <a:pt x="3030" y="2071"/>
                  </a:lnTo>
                  <a:lnTo>
                    <a:pt x="3003" y="2094"/>
                  </a:lnTo>
                  <a:lnTo>
                    <a:pt x="2974" y="2112"/>
                  </a:lnTo>
                  <a:lnTo>
                    <a:pt x="2942" y="2126"/>
                  </a:lnTo>
                  <a:lnTo>
                    <a:pt x="2907" y="2134"/>
                  </a:lnTo>
                  <a:lnTo>
                    <a:pt x="2871" y="2137"/>
                  </a:lnTo>
                  <a:lnTo>
                    <a:pt x="225" y="2137"/>
                  </a:lnTo>
                  <a:lnTo>
                    <a:pt x="188" y="2134"/>
                  </a:lnTo>
                  <a:lnTo>
                    <a:pt x="155" y="2126"/>
                  </a:lnTo>
                  <a:lnTo>
                    <a:pt x="122" y="2112"/>
                  </a:lnTo>
                  <a:lnTo>
                    <a:pt x="92" y="2094"/>
                  </a:lnTo>
                  <a:lnTo>
                    <a:pt x="67" y="2071"/>
                  </a:lnTo>
                  <a:lnTo>
                    <a:pt x="44" y="2045"/>
                  </a:lnTo>
                  <a:lnTo>
                    <a:pt x="26" y="2015"/>
                  </a:lnTo>
                  <a:lnTo>
                    <a:pt x="11" y="1983"/>
                  </a:lnTo>
                  <a:lnTo>
                    <a:pt x="3" y="1949"/>
                  </a:lnTo>
                  <a:lnTo>
                    <a:pt x="0" y="1913"/>
                  </a:lnTo>
                  <a:lnTo>
                    <a:pt x="0" y="225"/>
                  </a:lnTo>
                  <a:lnTo>
                    <a:pt x="3" y="188"/>
                  </a:lnTo>
                  <a:lnTo>
                    <a:pt x="11" y="154"/>
                  </a:lnTo>
                  <a:lnTo>
                    <a:pt x="26" y="122"/>
                  </a:lnTo>
                  <a:lnTo>
                    <a:pt x="44" y="92"/>
                  </a:lnTo>
                  <a:lnTo>
                    <a:pt x="67" y="66"/>
                  </a:lnTo>
                  <a:lnTo>
                    <a:pt x="92" y="44"/>
                  </a:lnTo>
                  <a:lnTo>
                    <a:pt x="122" y="26"/>
                  </a:lnTo>
                  <a:lnTo>
                    <a:pt x="155" y="11"/>
                  </a:lnTo>
                  <a:lnTo>
                    <a:pt x="188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Freeform 209"/>
            <p:cNvSpPr>
              <a:spLocks noEditPoints="1"/>
            </p:cNvSpPr>
            <p:nvPr/>
          </p:nvSpPr>
          <p:spPr bwMode="auto">
            <a:xfrm>
              <a:off x="2085975" y="2105026"/>
              <a:ext cx="63500" cy="268288"/>
            </a:xfrm>
            <a:custGeom>
              <a:avLst/>
              <a:gdLst>
                <a:gd name="T0" fmla="*/ 112 w 394"/>
                <a:gd name="T1" fmla="*/ 113 h 1688"/>
                <a:gd name="T2" fmla="*/ 112 w 394"/>
                <a:gd name="T3" fmla="*/ 1096 h 1688"/>
                <a:gd name="T4" fmla="*/ 281 w 394"/>
                <a:gd name="T5" fmla="*/ 315 h 1688"/>
                <a:gd name="T6" fmla="*/ 284 w 394"/>
                <a:gd name="T7" fmla="*/ 285 h 1688"/>
                <a:gd name="T8" fmla="*/ 283 w 394"/>
                <a:gd name="T9" fmla="*/ 255 h 1688"/>
                <a:gd name="T10" fmla="*/ 277 w 394"/>
                <a:gd name="T11" fmla="*/ 226 h 1688"/>
                <a:gd name="T12" fmla="*/ 265 w 394"/>
                <a:gd name="T13" fmla="*/ 199 h 1688"/>
                <a:gd name="T14" fmla="*/ 247 w 394"/>
                <a:gd name="T15" fmla="*/ 174 h 1688"/>
                <a:gd name="T16" fmla="*/ 225 w 394"/>
                <a:gd name="T17" fmla="*/ 153 h 1688"/>
                <a:gd name="T18" fmla="*/ 201 w 394"/>
                <a:gd name="T19" fmla="*/ 135 h 1688"/>
                <a:gd name="T20" fmla="*/ 174 w 394"/>
                <a:gd name="T21" fmla="*/ 123 h 1688"/>
                <a:gd name="T22" fmla="*/ 144 w 394"/>
                <a:gd name="T23" fmla="*/ 115 h 1688"/>
                <a:gd name="T24" fmla="*/ 112 w 394"/>
                <a:gd name="T25" fmla="*/ 113 h 1688"/>
                <a:gd name="T26" fmla="*/ 56 w 394"/>
                <a:gd name="T27" fmla="*/ 0 h 1688"/>
                <a:gd name="T28" fmla="*/ 112 w 394"/>
                <a:gd name="T29" fmla="*/ 0 h 1688"/>
                <a:gd name="T30" fmla="*/ 148 w 394"/>
                <a:gd name="T31" fmla="*/ 2 h 1688"/>
                <a:gd name="T32" fmla="*/ 183 w 394"/>
                <a:gd name="T33" fmla="*/ 9 h 1688"/>
                <a:gd name="T34" fmla="*/ 216 w 394"/>
                <a:gd name="T35" fmla="*/ 21 h 1688"/>
                <a:gd name="T36" fmla="*/ 247 w 394"/>
                <a:gd name="T37" fmla="*/ 36 h 1688"/>
                <a:gd name="T38" fmla="*/ 278 w 394"/>
                <a:gd name="T39" fmla="*/ 56 h 1688"/>
                <a:gd name="T40" fmla="*/ 306 w 394"/>
                <a:gd name="T41" fmla="*/ 80 h 1688"/>
                <a:gd name="T42" fmla="*/ 331 w 394"/>
                <a:gd name="T43" fmla="*/ 107 h 1688"/>
                <a:gd name="T44" fmla="*/ 353 w 394"/>
                <a:gd name="T45" fmla="*/ 136 h 1688"/>
                <a:gd name="T46" fmla="*/ 370 w 394"/>
                <a:gd name="T47" fmla="*/ 168 h 1688"/>
                <a:gd name="T48" fmla="*/ 383 w 394"/>
                <a:gd name="T49" fmla="*/ 202 h 1688"/>
                <a:gd name="T50" fmla="*/ 391 w 394"/>
                <a:gd name="T51" fmla="*/ 236 h 1688"/>
                <a:gd name="T52" fmla="*/ 394 w 394"/>
                <a:gd name="T53" fmla="*/ 271 h 1688"/>
                <a:gd name="T54" fmla="*/ 393 w 394"/>
                <a:gd name="T55" fmla="*/ 307 h 1688"/>
                <a:gd name="T56" fmla="*/ 388 w 394"/>
                <a:gd name="T57" fmla="*/ 343 h 1688"/>
                <a:gd name="T58" fmla="*/ 112 w 394"/>
                <a:gd name="T59" fmla="*/ 1643 h 1688"/>
                <a:gd name="T60" fmla="*/ 106 w 394"/>
                <a:gd name="T61" fmla="*/ 1658 h 1688"/>
                <a:gd name="T62" fmla="*/ 98 w 394"/>
                <a:gd name="T63" fmla="*/ 1670 h 1688"/>
                <a:gd name="T64" fmla="*/ 86 w 394"/>
                <a:gd name="T65" fmla="*/ 1680 h 1688"/>
                <a:gd name="T66" fmla="*/ 71 w 394"/>
                <a:gd name="T67" fmla="*/ 1686 h 1688"/>
                <a:gd name="T68" fmla="*/ 56 w 394"/>
                <a:gd name="T69" fmla="*/ 1688 h 1688"/>
                <a:gd name="T70" fmla="*/ 50 w 394"/>
                <a:gd name="T71" fmla="*/ 1688 h 1688"/>
                <a:gd name="T72" fmla="*/ 33 w 394"/>
                <a:gd name="T73" fmla="*/ 1682 h 1688"/>
                <a:gd name="T74" fmla="*/ 20 w 394"/>
                <a:gd name="T75" fmla="*/ 1674 h 1688"/>
                <a:gd name="T76" fmla="*/ 9 w 394"/>
                <a:gd name="T77" fmla="*/ 1661 h 1688"/>
                <a:gd name="T78" fmla="*/ 2 w 394"/>
                <a:gd name="T79" fmla="*/ 1647 h 1688"/>
                <a:gd name="T80" fmla="*/ 0 w 394"/>
                <a:gd name="T81" fmla="*/ 1632 h 1688"/>
                <a:gd name="T82" fmla="*/ 0 w 394"/>
                <a:gd name="T83" fmla="*/ 56 h 1688"/>
                <a:gd name="T84" fmla="*/ 2 w 394"/>
                <a:gd name="T85" fmla="*/ 37 h 1688"/>
                <a:gd name="T86" fmla="*/ 10 w 394"/>
                <a:gd name="T87" fmla="*/ 22 h 1688"/>
                <a:gd name="T88" fmla="*/ 21 w 394"/>
                <a:gd name="T89" fmla="*/ 10 h 1688"/>
                <a:gd name="T90" fmla="*/ 36 w 394"/>
                <a:gd name="T91" fmla="*/ 2 h 1688"/>
                <a:gd name="T92" fmla="*/ 56 w 394"/>
                <a:gd name="T93" fmla="*/ 0 h 1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4" h="1688">
                  <a:moveTo>
                    <a:pt x="112" y="113"/>
                  </a:moveTo>
                  <a:lnTo>
                    <a:pt x="112" y="1096"/>
                  </a:lnTo>
                  <a:lnTo>
                    <a:pt x="281" y="315"/>
                  </a:lnTo>
                  <a:lnTo>
                    <a:pt x="284" y="285"/>
                  </a:lnTo>
                  <a:lnTo>
                    <a:pt x="283" y="255"/>
                  </a:lnTo>
                  <a:lnTo>
                    <a:pt x="277" y="226"/>
                  </a:lnTo>
                  <a:lnTo>
                    <a:pt x="265" y="199"/>
                  </a:lnTo>
                  <a:lnTo>
                    <a:pt x="247" y="174"/>
                  </a:lnTo>
                  <a:lnTo>
                    <a:pt x="225" y="153"/>
                  </a:lnTo>
                  <a:lnTo>
                    <a:pt x="201" y="135"/>
                  </a:lnTo>
                  <a:lnTo>
                    <a:pt x="174" y="123"/>
                  </a:lnTo>
                  <a:lnTo>
                    <a:pt x="144" y="115"/>
                  </a:lnTo>
                  <a:lnTo>
                    <a:pt x="112" y="113"/>
                  </a:lnTo>
                  <a:close/>
                  <a:moveTo>
                    <a:pt x="56" y="0"/>
                  </a:moveTo>
                  <a:lnTo>
                    <a:pt x="112" y="0"/>
                  </a:lnTo>
                  <a:lnTo>
                    <a:pt x="148" y="2"/>
                  </a:lnTo>
                  <a:lnTo>
                    <a:pt x="183" y="9"/>
                  </a:lnTo>
                  <a:lnTo>
                    <a:pt x="216" y="21"/>
                  </a:lnTo>
                  <a:lnTo>
                    <a:pt x="247" y="36"/>
                  </a:lnTo>
                  <a:lnTo>
                    <a:pt x="278" y="56"/>
                  </a:lnTo>
                  <a:lnTo>
                    <a:pt x="306" y="80"/>
                  </a:lnTo>
                  <a:lnTo>
                    <a:pt x="331" y="107"/>
                  </a:lnTo>
                  <a:lnTo>
                    <a:pt x="353" y="136"/>
                  </a:lnTo>
                  <a:lnTo>
                    <a:pt x="370" y="168"/>
                  </a:lnTo>
                  <a:lnTo>
                    <a:pt x="383" y="202"/>
                  </a:lnTo>
                  <a:lnTo>
                    <a:pt x="391" y="236"/>
                  </a:lnTo>
                  <a:lnTo>
                    <a:pt x="394" y="271"/>
                  </a:lnTo>
                  <a:lnTo>
                    <a:pt x="393" y="307"/>
                  </a:lnTo>
                  <a:lnTo>
                    <a:pt x="388" y="343"/>
                  </a:lnTo>
                  <a:lnTo>
                    <a:pt x="112" y="1643"/>
                  </a:lnTo>
                  <a:lnTo>
                    <a:pt x="106" y="1658"/>
                  </a:lnTo>
                  <a:lnTo>
                    <a:pt x="98" y="1670"/>
                  </a:lnTo>
                  <a:lnTo>
                    <a:pt x="86" y="1680"/>
                  </a:lnTo>
                  <a:lnTo>
                    <a:pt x="71" y="1686"/>
                  </a:lnTo>
                  <a:lnTo>
                    <a:pt x="56" y="1688"/>
                  </a:lnTo>
                  <a:lnTo>
                    <a:pt x="50" y="1688"/>
                  </a:lnTo>
                  <a:lnTo>
                    <a:pt x="33" y="1682"/>
                  </a:lnTo>
                  <a:lnTo>
                    <a:pt x="20" y="1674"/>
                  </a:lnTo>
                  <a:lnTo>
                    <a:pt x="9" y="1661"/>
                  </a:lnTo>
                  <a:lnTo>
                    <a:pt x="2" y="1647"/>
                  </a:lnTo>
                  <a:lnTo>
                    <a:pt x="0" y="1632"/>
                  </a:lnTo>
                  <a:lnTo>
                    <a:pt x="0" y="56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1" y="10"/>
                  </a:lnTo>
                  <a:lnTo>
                    <a:pt x="36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Freeform 210"/>
            <p:cNvSpPr>
              <a:spLocks noEditPoints="1"/>
            </p:cNvSpPr>
            <p:nvPr/>
          </p:nvSpPr>
          <p:spPr bwMode="auto">
            <a:xfrm>
              <a:off x="1738313" y="2112963"/>
              <a:ext cx="241300" cy="250825"/>
            </a:xfrm>
            <a:custGeom>
              <a:avLst/>
              <a:gdLst>
                <a:gd name="T0" fmla="*/ 150 w 1520"/>
                <a:gd name="T1" fmla="*/ 115 h 1576"/>
                <a:gd name="T2" fmla="*/ 123 w 1520"/>
                <a:gd name="T3" fmla="*/ 134 h 1576"/>
                <a:gd name="T4" fmla="*/ 112 w 1520"/>
                <a:gd name="T5" fmla="*/ 169 h 1576"/>
                <a:gd name="T6" fmla="*/ 115 w 1520"/>
                <a:gd name="T7" fmla="*/ 1425 h 1576"/>
                <a:gd name="T8" fmla="*/ 135 w 1520"/>
                <a:gd name="T9" fmla="*/ 1453 h 1576"/>
                <a:gd name="T10" fmla="*/ 169 w 1520"/>
                <a:gd name="T11" fmla="*/ 1463 h 1576"/>
                <a:gd name="T12" fmla="*/ 1370 w 1520"/>
                <a:gd name="T13" fmla="*/ 1460 h 1576"/>
                <a:gd name="T14" fmla="*/ 1397 w 1520"/>
                <a:gd name="T15" fmla="*/ 1440 h 1576"/>
                <a:gd name="T16" fmla="*/ 1407 w 1520"/>
                <a:gd name="T17" fmla="*/ 1407 h 1576"/>
                <a:gd name="T18" fmla="*/ 1405 w 1520"/>
                <a:gd name="T19" fmla="*/ 150 h 1576"/>
                <a:gd name="T20" fmla="*/ 1385 w 1520"/>
                <a:gd name="T21" fmla="*/ 123 h 1576"/>
                <a:gd name="T22" fmla="*/ 1351 w 1520"/>
                <a:gd name="T23" fmla="*/ 113 h 1576"/>
                <a:gd name="T24" fmla="*/ 169 w 1520"/>
                <a:gd name="T25" fmla="*/ 0 h 1576"/>
                <a:gd name="T26" fmla="*/ 1382 w 1520"/>
                <a:gd name="T27" fmla="*/ 2 h 1576"/>
                <a:gd name="T28" fmla="*/ 1438 w 1520"/>
                <a:gd name="T29" fmla="*/ 23 h 1576"/>
                <a:gd name="T30" fmla="*/ 1481 w 1520"/>
                <a:gd name="T31" fmla="*/ 59 h 1576"/>
                <a:gd name="T32" fmla="*/ 1509 w 1520"/>
                <a:gd name="T33" fmla="*/ 109 h 1576"/>
                <a:gd name="T34" fmla="*/ 1520 w 1520"/>
                <a:gd name="T35" fmla="*/ 169 h 1576"/>
                <a:gd name="T36" fmla="*/ 1518 w 1520"/>
                <a:gd name="T37" fmla="*/ 1437 h 1576"/>
                <a:gd name="T38" fmla="*/ 1497 w 1520"/>
                <a:gd name="T39" fmla="*/ 1493 h 1576"/>
                <a:gd name="T40" fmla="*/ 1461 w 1520"/>
                <a:gd name="T41" fmla="*/ 1537 h 1576"/>
                <a:gd name="T42" fmla="*/ 1411 w 1520"/>
                <a:gd name="T43" fmla="*/ 1565 h 1576"/>
                <a:gd name="T44" fmla="*/ 1351 w 1520"/>
                <a:gd name="T45" fmla="*/ 1576 h 1576"/>
                <a:gd name="T46" fmla="*/ 138 w 1520"/>
                <a:gd name="T47" fmla="*/ 1572 h 1576"/>
                <a:gd name="T48" fmla="*/ 83 w 1520"/>
                <a:gd name="T49" fmla="*/ 1553 h 1576"/>
                <a:gd name="T50" fmla="*/ 39 w 1520"/>
                <a:gd name="T51" fmla="*/ 1516 h 1576"/>
                <a:gd name="T52" fmla="*/ 10 w 1520"/>
                <a:gd name="T53" fmla="*/ 1466 h 1576"/>
                <a:gd name="T54" fmla="*/ 0 w 1520"/>
                <a:gd name="T55" fmla="*/ 1407 h 1576"/>
                <a:gd name="T56" fmla="*/ 3 w 1520"/>
                <a:gd name="T57" fmla="*/ 138 h 1576"/>
                <a:gd name="T58" fmla="*/ 22 w 1520"/>
                <a:gd name="T59" fmla="*/ 82 h 1576"/>
                <a:gd name="T60" fmla="*/ 59 w 1520"/>
                <a:gd name="T61" fmla="*/ 39 h 1576"/>
                <a:gd name="T62" fmla="*/ 109 w 1520"/>
                <a:gd name="T63" fmla="*/ 11 h 1576"/>
                <a:gd name="T64" fmla="*/ 169 w 1520"/>
                <a:gd name="T65" fmla="*/ 0 h 1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0" h="1576">
                  <a:moveTo>
                    <a:pt x="169" y="113"/>
                  </a:moveTo>
                  <a:lnTo>
                    <a:pt x="150" y="115"/>
                  </a:lnTo>
                  <a:lnTo>
                    <a:pt x="135" y="123"/>
                  </a:lnTo>
                  <a:lnTo>
                    <a:pt x="123" y="134"/>
                  </a:lnTo>
                  <a:lnTo>
                    <a:pt x="115" y="150"/>
                  </a:lnTo>
                  <a:lnTo>
                    <a:pt x="112" y="169"/>
                  </a:lnTo>
                  <a:lnTo>
                    <a:pt x="112" y="1407"/>
                  </a:lnTo>
                  <a:lnTo>
                    <a:pt x="115" y="1425"/>
                  </a:lnTo>
                  <a:lnTo>
                    <a:pt x="123" y="1440"/>
                  </a:lnTo>
                  <a:lnTo>
                    <a:pt x="135" y="1453"/>
                  </a:lnTo>
                  <a:lnTo>
                    <a:pt x="150" y="1460"/>
                  </a:lnTo>
                  <a:lnTo>
                    <a:pt x="169" y="1463"/>
                  </a:lnTo>
                  <a:lnTo>
                    <a:pt x="1351" y="1463"/>
                  </a:lnTo>
                  <a:lnTo>
                    <a:pt x="1370" y="1460"/>
                  </a:lnTo>
                  <a:lnTo>
                    <a:pt x="1385" y="1453"/>
                  </a:lnTo>
                  <a:lnTo>
                    <a:pt x="1397" y="1440"/>
                  </a:lnTo>
                  <a:lnTo>
                    <a:pt x="1405" y="1425"/>
                  </a:lnTo>
                  <a:lnTo>
                    <a:pt x="1407" y="1407"/>
                  </a:lnTo>
                  <a:lnTo>
                    <a:pt x="1407" y="169"/>
                  </a:lnTo>
                  <a:lnTo>
                    <a:pt x="1405" y="150"/>
                  </a:lnTo>
                  <a:lnTo>
                    <a:pt x="1397" y="134"/>
                  </a:lnTo>
                  <a:lnTo>
                    <a:pt x="1385" y="123"/>
                  </a:lnTo>
                  <a:lnTo>
                    <a:pt x="1370" y="115"/>
                  </a:lnTo>
                  <a:lnTo>
                    <a:pt x="1351" y="113"/>
                  </a:lnTo>
                  <a:lnTo>
                    <a:pt x="169" y="113"/>
                  </a:lnTo>
                  <a:close/>
                  <a:moveTo>
                    <a:pt x="169" y="0"/>
                  </a:moveTo>
                  <a:lnTo>
                    <a:pt x="1351" y="0"/>
                  </a:lnTo>
                  <a:lnTo>
                    <a:pt x="1382" y="2"/>
                  </a:lnTo>
                  <a:lnTo>
                    <a:pt x="1411" y="11"/>
                  </a:lnTo>
                  <a:lnTo>
                    <a:pt x="1438" y="23"/>
                  </a:lnTo>
                  <a:lnTo>
                    <a:pt x="1461" y="39"/>
                  </a:lnTo>
                  <a:lnTo>
                    <a:pt x="1481" y="59"/>
                  </a:lnTo>
                  <a:lnTo>
                    <a:pt x="1497" y="82"/>
                  </a:lnTo>
                  <a:lnTo>
                    <a:pt x="1509" y="109"/>
                  </a:lnTo>
                  <a:lnTo>
                    <a:pt x="1518" y="138"/>
                  </a:lnTo>
                  <a:lnTo>
                    <a:pt x="1520" y="169"/>
                  </a:lnTo>
                  <a:lnTo>
                    <a:pt x="1520" y="1407"/>
                  </a:lnTo>
                  <a:lnTo>
                    <a:pt x="1518" y="1437"/>
                  </a:lnTo>
                  <a:lnTo>
                    <a:pt x="1509" y="1466"/>
                  </a:lnTo>
                  <a:lnTo>
                    <a:pt x="1497" y="1493"/>
                  </a:lnTo>
                  <a:lnTo>
                    <a:pt x="1481" y="1516"/>
                  </a:lnTo>
                  <a:lnTo>
                    <a:pt x="1461" y="1537"/>
                  </a:lnTo>
                  <a:lnTo>
                    <a:pt x="1438" y="1553"/>
                  </a:lnTo>
                  <a:lnTo>
                    <a:pt x="1411" y="1565"/>
                  </a:lnTo>
                  <a:lnTo>
                    <a:pt x="1382" y="1572"/>
                  </a:lnTo>
                  <a:lnTo>
                    <a:pt x="1351" y="1576"/>
                  </a:lnTo>
                  <a:lnTo>
                    <a:pt x="169" y="1576"/>
                  </a:lnTo>
                  <a:lnTo>
                    <a:pt x="138" y="1572"/>
                  </a:lnTo>
                  <a:lnTo>
                    <a:pt x="109" y="1565"/>
                  </a:lnTo>
                  <a:lnTo>
                    <a:pt x="83" y="1553"/>
                  </a:lnTo>
                  <a:lnTo>
                    <a:pt x="59" y="1537"/>
                  </a:lnTo>
                  <a:lnTo>
                    <a:pt x="39" y="1516"/>
                  </a:lnTo>
                  <a:lnTo>
                    <a:pt x="22" y="1493"/>
                  </a:lnTo>
                  <a:lnTo>
                    <a:pt x="10" y="1466"/>
                  </a:lnTo>
                  <a:lnTo>
                    <a:pt x="3" y="1437"/>
                  </a:lnTo>
                  <a:lnTo>
                    <a:pt x="0" y="1407"/>
                  </a:lnTo>
                  <a:lnTo>
                    <a:pt x="0" y="169"/>
                  </a:lnTo>
                  <a:lnTo>
                    <a:pt x="3" y="138"/>
                  </a:lnTo>
                  <a:lnTo>
                    <a:pt x="10" y="109"/>
                  </a:lnTo>
                  <a:lnTo>
                    <a:pt x="22" y="82"/>
                  </a:lnTo>
                  <a:lnTo>
                    <a:pt x="39" y="59"/>
                  </a:lnTo>
                  <a:lnTo>
                    <a:pt x="59" y="39"/>
                  </a:lnTo>
                  <a:lnTo>
                    <a:pt x="83" y="23"/>
                  </a:lnTo>
                  <a:lnTo>
                    <a:pt x="109" y="11"/>
                  </a:lnTo>
                  <a:lnTo>
                    <a:pt x="138" y="2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Freeform 211"/>
            <p:cNvSpPr>
              <a:spLocks noEditPoints="1"/>
            </p:cNvSpPr>
            <p:nvPr/>
          </p:nvSpPr>
          <p:spPr bwMode="auto">
            <a:xfrm>
              <a:off x="1792288" y="2149476"/>
              <a:ext cx="133350" cy="177800"/>
            </a:xfrm>
            <a:custGeom>
              <a:avLst/>
              <a:gdLst>
                <a:gd name="T0" fmla="*/ 112 w 844"/>
                <a:gd name="T1" fmla="*/ 112 h 1124"/>
                <a:gd name="T2" fmla="*/ 112 w 844"/>
                <a:gd name="T3" fmla="*/ 1012 h 1124"/>
                <a:gd name="T4" fmla="*/ 732 w 844"/>
                <a:gd name="T5" fmla="*/ 1012 h 1124"/>
                <a:gd name="T6" fmla="*/ 732 w 844"/>
                <a:gd name="T7" fmla="*/ 112 h 1124"/>
                <a:gd name="T8" fmla="*/ 112 w 844"/>
                <a:gd name="T9" fmla="*/ 112 h 1124"/>
                <a:gd name="T10" fmla="*/ 112 w 844"/>
                <a:gd name="T11" fmla="*/ 0 h 1124"/>
                <a:gd name="T12" fmla="*/ 732 w 844"/>
                <a:gd name="T13" fmla="*/ 0 h 1124"/>
                <a:gd name="T14" fmla="*/ 758 w 844"/>
                <a:gd name="T15" fmla="*/ 3 h 1124"/>
                <a:gd name="T16" fmla="*/ 781 w 844"/>
                <a:gd name="T17" fmla="*/ 11 h 1124"/>
                <a:gd name="T18" fmla="*/ 802 w 844"/>
                <a:gd name="T19" fmla="*/ 24 h 1124"/>
                <a:gd name="T20" fmla="*/ 819 w 844"/>
                <a:gd name="T21" fmla="*/ 42 h 1124"/>
                <a:gd name="T22" fmla="*/ 832 w 844"/>
                <a:gd name="T23" fmla="*/ 62 h 1124"/>
                <a:gd name="T24" fmla="*/ 842 w 844"/>
                <a:gd name="T25" fmla="*/ 86 h 1124"/>
                <a:gd name="T26" fmla="*/ 844 w 844"/>
                <a:gd name="T27" fmla="*/ 112 h 1124"/>
                <a:gd name="T28" fmla="*/ 844 w 844"/>
                <a:gd name="T29" fmla="*/ 1012 h 1124"/>
                <a:gd name="T30" fmla="*/ 842 w 844"/>
                <a:gd name="T31" fmla="*/ 1037 h 1124"/>
                <a:gd name="T32" fmla="*/ 832 w 844"/>
                <a:gd name="T33" fmla="*/ 1061 h 1124"/>
                <a:gd name="T34" fmla="*/ 819 w 844"/>
                <a:gd name="T35" fmla="*/ 1081 h 1124"/>
                <a:gd name="T36" fmla="*/ 802 w 844"/>
                <a:gd name="T37" fmla="*/ 1100 h 1124"/>
                <a:gd name="T38" fmla="*/ 781 w 844"/>
                <a:gd name="T39" fmla="*/ 1113 h 1124"/>
                <a:gd name="T40" fmla="*/ 758 w 844"/>
                <a:gd name="T41" fmla="*/ 1121 h 1124"/>
                <a:gd name="T42" fmla="*/ 732 w 844"/>
                <a:gd name="T43" fmla="*/ 1124 h 1124"/>
                <a:gd name="T44" fmla="*/ 112 w 844"/>
                <a:gd name="T45" fmla="*/ 1124 h 1124"/>
                <a:gd name="T46" fmla="*/ 87 w 844"/>
                <a:gd name="T47" fmla="*/ 1121 h 1124"/>
                <a:gd name="T48" fmla="*/ 63 w 844"/>
                <a:gd name="T49" fmla="*/ 1113 h 1124"/>
                <a:gd name="T50" fmla="*/ 42 w 844"/>
                <a:gd name="T51" fmla="*/ 1100 h 1124"/>
                <a:gd name="T52" fmla="*/ 24 w 844"/>
                <a:gd name="T53" fmla="*/ 1081 h 1124"/>
                <a:gd name="T54" fmla="*/ 11 w 844"/>
                <a:gd name="T55" fmla="*/ 1061 h 1124"/>
                <a:gd name="T56" fmla="*/ 3 w 844"/>
                <a:gd name="T57" fmla="*/ 1037 h 1124"/>
                <a:gd name="T58" fmla="*/ 0 w 844"/>
                <a:gd name="T59" fmla="*/ 1012 h 1124"/>
                <a:gd name="T60" fmla="*/ 0 w 844"/>
                <a:gd name="T61" fmla="*/ 112 h 1124"/>
                <a:gd name="T62" fmla="*/ 3 w 844"/>
                <a:gd name="T63" fmla="*/ 86 h 1124"/>
                <a:gd name="T64" fmla="*/ 11 w 844"/>
                <a:gd name="T65" fmla="*/ 62 h 1124"/>
                <a:gd name="T66" fmla="*/ 24 w 844"/>
                <a:gd name="T67" fmla="*/ 42 h 1124"/>
                <a:gd name="T68" fmla="*/ 42 w 844"/>
                <a:gd name="T69" fmla="*/ 24 h 1124"/>
                <a:gd name="T70" fmla="*/ 63 w 844"/>
                <a:gd name="T71" fmla="*/ 11 h 1124"/>
                <a:gd name="T72" fmla="*/ 87 w 844"/>
                <a:gd name="T73" fmla="*/ 3 h 1124"/>
                <a:gd name="T74" fmla="*/ 112 w 844"/>
                <a:gd name="T75" fmla="*/ 0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4" h="1124">
                  <a:moveTo>
                    <a:pt x="112" y="112"/>
                  </a:moveTo>
                  <a:lnTo>
                    <a:pt x="112" y="1012"/>
                  </a:lnTo>
                  <a:lnTo>
                    <a:pt x="732" y="1012"/>
                  </a:lnTo>
                  <a:lnTo>
                    <a:pt x="732" y="112"/>
                  </a:lnTo>
                  <a:lnTo>
                    <a:pt x="112" y="112"/>
                  </a:lnTo>
                  <a:close/>
                  <a:moveTo>
                    <a:pt x="112" y="0"/>
                  </a:moveTo>
                  <a:lnTo>
                    <a:pt x="732" y="0"/>
                  </a:lnTo>
                  <a:lnTo>
                    <a:pt x="758" y="3"/>
                  </a:lnTo>
                  <a:lnTo>
                    <a:pt x="781" y="11"/>
                  </a:lnTo>
                  <a:lnTo>
                    <a:pt x="802" y="24"/>
                  </a:lnTo>
                  <a:lnTo>
                    <a:pt x="819" y="42"/>
                  </a:lnTo>
                  <a:lnTo>
                    <a:pt x="832" y="62"/>
                  </a:lnTo>
                  <a:lnTo>
                    <a:pt x="842" y="86"/>
                  </a:lnTo>
                  <a:lnTo>
                    <a:pt x="844" y="112"/>
                  </a:lnTo>
                  <a:lnTo>
                    <a:pt x="844" y="1012"/>
                  </a:lnTo>
                  <a:lnTo>
                    <a:pt x="842" y="1037"/>
                  </a:lnTo>
                  <a:lnTo>
                    <a:pt x="832" y="1061"/>
                  </a:lnTo>
                  <a:lnTo>
                    <a:pt x="819" y="1081"/>
                  </a:lnTo>
                  <a:lnTo>
                    <a:pt x="802" y="1100"/>
                  </a:lnTo>
                  <a:lnTo>
                    <a:pt x="781" y="1113"/>
                  </a:lnTo>
                  <a:lnTo>
                    <a:pt x="758" y="1121"/>
                  </a:lnTo>
                  <a:lnTo>
                    <a:pt x="732" y="1124"/>
                  </a:lnTo>
                  <a:lnTo>
                    <a:pt x="112" y="1124"/>
                  </a:lnTo>
                  <a:lnTo>
                    <a:pt x="87" y="1121"/>
                  </a:lnTo>
                  <a:lnTo>
                    <a:pt x="63" y="1113"/>
                  </a:lnTo>
                  <a:lnTo>
                    <a:pt x="42" y="1100"/>
                  </a:lnTo>
                  <a:lnTo>
                    <a:pt x="24" y="1081"/>
                  </a:lnTo>
                  <a:lnTo>
                    <a:pt x="11" y="1061"/>
                  </a:lnTo>
                  <a:lnTo>
                    <a:pt x="3" y="1037"/>
                  </a:lnTo>
                  <a:lnTo>
                    <a:pt x="0" y="1012"/>
                  </a:lnTo>
                  <a:lnTo>
                    <a:pt x="0" y="112"/>
                  </a:lnTo>
                  <a:lnTo>
                    <a:pt x="3" y="86"/>
                  </a:lnTo>
                  <a:lnTo>
                    <a:pt x="11" y="62"/>
                  </a:lnTo>
                  <a:lnTo>
                    <a:pt x="24" y="42"/>
                  </a:lnTo>
                  <a:lnTo>
                    <a:pt x="42" y="24"/>
                  </a:lnTo>
                  <a:lnTo>
                    <a:pt x="63" y="11"/>
                  </a:lnTo>
                  <a:lnTo>
                    <a:pt x="87" y="3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Freeform 212"/>
            <p:cNvSpPr>
              <a:spLocks/>
            </p:cNvSpPr>
            <p:nvPr/>
          </p:nvSpPr>
          <p:spPr bwMode="auto">
            <a:xfrm>
              <a:off x="1792288" y="2230438"/>
              <a:ext cx="133350" cy="17463"/>
            </a:xfrm>
            <a:custGeom>
              <a:avLst/>
              <a:gdLst>
                <a:gd name="T0" fmla="*/ 56 w 844"/>
                <a:gd name="T1" fmla="*/ 0 h 113"/>
                <a:gd name="T2" fmla="*/ 788 w 844"/>
                <a:gd name="T3" fmla="*/ 0 h 113"/>
                <a:gd name="T4" fmla="*/ 807 w 844"/>
                <a:gd name="T5" fmla="*/ 3 h 113"/>
                <a:gd name="T6" fmla="*/ 822 w 844"/>
                <a:gd name="T7" fmla="*/ 10 h 113"/>
                <a:gd name="T8" fmla="*/ 834 w 844"/>
                <a:gd name="T9" fmla="*/ 23 h 113"/>
                <a:gd name="T10" fmla="*/ 842 w 844"/>
                <a:gd name="T11" fmla="*/ 38 h 113"/>
                <a:gd name="T12" fmla="*/ 844 w 844"/>
                <a:gd name="T13" fmla="*/ 56 h 113"/>
                <a:gd name="T14" fmla="*/ 842 w 844"/>
                <a:gd name="T15" fmla="*/ 76 h 113"/>
                <a:gd name="T16" fmla="*/ 834 w 844"/>
                <a:gd name="T17" fmla="*/ 91 h 113"/>
                <a:gd name="T18" fmla="*/ 822 w 844"/>
                <a:gd name="T19" fmla="*/ 103 h 113"/>
                <a:gd name="T20" fmla="*/ 807 w 844"/>
                <a:gd name="T21" fmla="*/ 111 h 113"/>
                <a:gd name="T22" fmla="*/ 788 w 844"/>
                <a:gd name="T23" fmla="*/ 113 h 113"/>
                <a:gd name="T24" fmla="*/ 56 w 844"/>
                <a:gd name="T25" fmla="*/ 113 h 113"/>
                <a:gd name="T26" fmla="*/ 38 w 844"/>
                <a:gd name="T27" fmla="*/ 111 h 113"/>
                <a:gd name="T28" fmla="*/ 22 w 844"/>
                <a:gd name="T29" fmla="*/ 103 h 113"/>
                <a:gd name="T30" fmla="*/ 10 w 844"/>
                <a:gd name="T31" fmla="*/ 91 h 113"/>
                <a:gd name="T32" fmla="*/ 3 w 844"/>
                <a:gd name="T33" fmla="*/ 76 h 113"/>
                <a:gd name="T34" fmla="*/ 0 w 844"/>
                <a:gd name="T35" fmla="*/ 56 h 113"/>
                <a:gd name="T36" fmla="*/ 3 w 844"/>
                <a:gd name="T37" fmla="*/ 38 h 113"/>
                <a:gd name="T38" fmla="*/ 10 w 844"/>
                <a:gd name="T39" fmla="*/ 23 h 113"/>
                <a:gd name="T40" fmla="*/ 22 w 844"/>
                <a:gd name="T41" fmla="*/ 10 h 113"/>
                <a:gd name="T42" fmla="*/ 38 w 844"/>
                <a:gd name="T43" fmla="*/ 3 h 113"/>
                <a:gd name="T44" fmla="*/ 56 w 844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44" h="113">
                  <a:moveTo>
                    <a:pt x="56" y="0"/>
                  </a:moveTo>
                  <a:lnTo>
                    <a:pt x="788" y="0"/>
                  </a:lnTo>
                  <a:lnTo>
                    <a:pt x="807" y="3"/>
                  </a:lnTo>
                  <a:lnTo>
                    <a:pt x="822" y="10"/>
                  </a:lnTo>
                  <a:lnTo>
                    <a:pt x="834" y="23"/>
                  </a:lnTo>
                  <a:lnTo>
                    <a:pt x="842" y="38"/>
                  </a:lnTo>
                  <a:lnTo>
                    <a:pt x="844" y="56"/>
                  </a:lnTo>
                  <a:lnTo>
                    <a:pt x="842" y="76"/>
                  </a:lnTo>
                  <a:lnTo>
                    <a:pt x="834" y="91"/>
                  </a:lnTo>
                  <a:lnTo>
                    <a:pt x="822" y="103"/>
                  </a:lnTo>
                  <a:lnTo>
                    <a:pt x="807" y="111"/>
                  </a:lnTo>
                  <a:lnTo>
                    <a:pt x="788" y="113"/>
                  </a:lnTo>
                  <a:lnTo>
                    <a:pt x="56" y="113"/>
                  </a:lnTo>
                  <a:lnTo>
                    <a:pt x="38" y="111"/>
                  </a:lnTo>
                  <a:lnTo>
                    <a:pt x="22" y="103"/>
                  </a:lnTo>
                  <a:lnTo>
                    <a:pt x="10" y="91"/>
                  </a:lnTo>
                  <a:lnTo>
                    <a:pt x="3" y="76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Freeform 213"/>
            <p:cNvSpPr>
              <a:spLocks/>
            </p:cNvSpPr>
            <p:nvPr/>
          </p:nvSpPr>
          <p:spPr bwMode="auto">
            <a:xfrm>
              <a:off x="1765300" y="2159001"/>
              <a:ext cx="17463" cy="25400"/>
            </a:xfrm>
            <a:custGeom>
              <a:avLst/>
              <a:gdLst>
                <a:gd name="T0" fmla="*/ 56 w 112"/>
                <a:gd name="T1" fmla="*/ 0 h 168"/>
                <a:gd name="T2" fmla="*/ 75 w 112"/>
                <a:gd name="T3" fmla="*/ 2 h 168"/>
                <a:gd name="T4" fmla="*/ 91 w 112"/>
                <a:gd name="T5" fmla="*/ 9 h 168"/>
                <a:gd name="T6" fmla="*/ 102 w 112"/>
                <a:gd name="T7" fmla="*/ 21 h 168"/>
                <a:gd name="T8" fmla="*/ 110 w 112"/>
                <a:gd name="T9" fmla="*/ 37 h 168"/>
                <a:gd name="T10" fmla="*/ 112 w 112"/>
                <a:gd name="T11" fmla="*/ 56 h 168"/>
                <a:gd name="T12" fmla="*/ 112 w 112"/>
                <a:gd name="T13" fmla="*/ 111 h 168"/>
                <a:gd name="T14" fmla="*/ 110 w 112"/>
                <a:gd name="T15" fmla="*/ 131 h 168"/>
                <a:gd name="T16" fmla="*/ 102 w 112"/>
                <a:gd name="T17" fmla="*/ 146 h 168"/>
                <a:gd name="T18" fmla="*/ 91 w 112"/>
                <a:gd name="T19" fmla="*/ 158 h 168"/>
                <a:gd name="T20" fmla="*/ 75 w 112"/>
                <a:gd name="T21" fmla="*/ 166 h 168"/>
                <a:gd name="T22" fmla="*/ 56 w 112"/>
                <a:gd name="T23" fmla="*/ 168 h 168"/>
                <a:gd name="T24" fmla="*/ 38 w 112"/>
                <a:gd name="T25" fmla="*/ 166 h 168"/>
                <a:gd name="T26" fmla="*/ 22 w 112"/>
                <a:gd name="T27" fmla="*/ 158 h 168"/>
                <a:gd name="T28" fmla="*/ 10 w 112"/>
                <a:gd name="T29" fmla="*/ 146 h 168"/>
                <a:gd name="T30" fmla="*/ 3 w 112"/>
                <a:gd name="T31" fmla="*/ 131 h 168"/>
                <a:gd name="T32" fmla="*/ 0 w 112"/>
                <a:gd name="T33" fmla="*/ 111 h 168"/>
                <a:gd name="T34" fmla="*/ 0 w 112"/>
                <a:gd name="T35" fmla="*/ 56 h 168"/>
                <a:gd name="T36" fmla="*/ 3 w 112"/>
                <a:gd name="T37" fmla="*/ 37 h 168"/>
                <a:gd name="T38" fmla="*/ 10 w 112"/>
                <a:gd name="T39" fmla="*/ 21 h 168"/>
                <a:gd name="T40" fmla="*/ 22 w 112"/>
                <a:gd name="T41" fmla="*/ 9 h 168"/>
                <a:gd name="T42" fmla="*/ 38 w 112"/>
                <a:gd name="T43" fmla="*/ 2 h 168"/>
                <a:gd name="T44" fmla="*/ 56 w 112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8">
                  <a:moveTo>
                    <a:pt x="56" y="0"/>
                  </a:moveTo>
                  <a:lnTo>
                    <a:pt x="75" y="2"/>
                  </a:lnTo>
                  <a:lnTo>
                    <a:pt x="91" y="9"/>
                  </a:lnTo>
                  <a:lnTo>
                    <a:pt x="102" y="21"/>
                  </a:lnTo>
                  <a:lnTo>
                    <a:pt x="110" y="37"/>
                  </a:lnTo>
                  <a:lnTo>
                    <a:pt x="112" y="56"/>
                  </a:lnTo>
                  <a:lnTo>
                    <a:pt x="112" y="111"/>
                  </a:lnTo>
                  <a:lnTo>
                    <a:pt x="110" y="131"/>
                  </a:lnTo>
                  <a:lnTo>
                    <a:pt x="102" y="146"/>
                  </a:lnTo>
                  <a:lnTo>
                    <a:pt x="91" y="158"/>
                  </a:lnTo>
                  <a:lnTo>
                    <a:pt x="75" y="166"/>
                  </a:lnTo>
                  <a:lnTo>
                    <a:pt x="56" y="168"/>
                  </a:lnTo>
                  <a:lnTo>
                    <a:pt x="38" y="166"/>
                  </a:lnTo>
                  <a:lnTo>
                    <a:pt x="22" y="158"/>
                  </a:lnTo>
                  <a:lnTo>
                    <a:pt x="10" y="146"/>
                  </a:lnTo>
                  <a:lnTo>
                    <a:pt x="3" y="131"/>
                  </a:lnTo>
                  <a:lnTo>
                    <a:pt x="0" y="111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0" y="21"/>
                  </a:lnTo>
                  <a:lnTo>
                    <a:pt x="22" y="9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Freeform 214"/>
            <p:cNvSpPr>
              <a:spLocks/>
            </p:cNvSpPr>
            <p:nvPr/>
          </p:nvSpPr>
          <p:spPr bwMode="auto">
            <a:xfrm>
              <a:off x="1765300" y="2203451"/>
              <a:ext cx="17463" cy="26988"/>
            </a:xfrm>
            <a:custGeom>
              <a:avLst/>
              <a:gdLst>
                <a:gd name="T0" fmla="*/ 56 w 112"/>
                <a:gd name="T1" fmla="*/ 0 h 169"/>
                <a:gd name="T2" fmla="*/ 75 w 112"/>
                <a:gd name="T3" fmla="*/ 3 h 169"/>
                <a:gd name="T4" fmla="*/ 91 w 112"/>
                <a:gd name="T5" fmla="*/ 11 h 169"/>
                <a:gd name="T6" fmla="*/ 102 w 112"/>
                <a:gd name="T7" fmla="*/ 23 h 169"/>
                <a:gd name="T8" fmla="*/ 110 w 112"/>
                <a:gd name="T9" fmla="*/ 38 h 169"/>
                <a:gd name="T10" fmla="*/ 112 w 112"/>
                <a:gd name="T11" fmla="*/ 57 h 169"/>
                <a:gd name="T12" fmla="*/ 112 w 112"/>
                <a:gd name="T13" fmla="*/ 113 h 169"/>
                <a:gd name="T14" fmla="*/ 110 w 112"/>
                <a:gd name="T15" fmla="*/ 132 h 169"/>
                <a:gd name="T16" fmla="*/ 102 w 112"/>
                <a:gd name="T17" fmla="*/ 148 h 169"/>
                <a:gd name="T18" fmla="*/ 91 w 112"/>
                <a:gd name="T19" fmla="*/ 159 h 169"/>
                <a:gd name="T20" fmla="*/ 75 w 112"/>
                <a:gd name="T21" fmla="*/ 167 h 169"/>
                <a:gd name="T22" fmla="*/ 56 w 112"/>
                <a:gd name="T23" fmla="*/ 169 h 169"/>
                <a:gd name="T24" fmla="*/ 38 w 112"/>
                <a:gd name="T25" fmla="*/ 167 h 169"/>
                <a:gd name="T26" fmla="*/ 22 w 112"/>
                <a:gd name="T27" fmla="*/ 159 h 169"/>
                <a:gd name="T28" fmla="*/ 10 w 112"/>
                <a:gd name="T29" fmla="*/ 148 h 169"/>
                <a:gd name="T30" fmla="*/ 3 w 112"/>
                <a:gd name="T31" fmla="*/ 132 h 169"/>
                <a:gd name="T32" fmla="*/ 0 w 112"/>
                <a:gd name="T33" fmla="*/ 113 h 169"/>
                <a:gd name="T34" fmla="*/ 0 w 112"/>
                <a:gd name="T35" fmla="*/ 57 h 169"/>
                <a:gd name="T36" fmla="*/ 3 w 112"/>
                <a:gd name="T37" fmla="*/ 38 h 169"/>
                <a:gd name="T38" fmla="*/ 10 w 112"/>
                <a:gd name="T39" fmla="*/ 23 h 169"/>
                <a:gd name="T40" fmla="*/ 22 w 112"/>
                <a:gd name="T41" fmla="*/ 11 h 169"/>
                <a:gd name="T42" fmla="*/ 38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7"/>
                  </a:lnTo>
                  <a:lnTo>
                    <a:pt x="112" y="113"/>
                  </a:lnTo>
                  <a:lnTo>
                    <a:pt x="110" y="132"/>
                  </a:lnTo>
                  <a:lnTo>
                    <a:pt x="102" y="148"/>
                  </a:lnTo>
                  <a:lnTo>
                    <a:pt x="91" y="159"/>
                  </a:lnTo>
                  <a:lnTo>
                    <a:pt x="75" y="167"/>
                  </a:lnTo>
                  <a:lnTo>
                    <a:pt x="56" y="169"/>
                  </a:lnTo>
                  <a:lnTo>
                    <a:pt x="38" y="167"/>
                  </a:lnTo>
                  <a:lnTo>
                    <a:pt x="22" y="159"/>
                  </a:lnTo>
                  <a:lnTo>
                    <a:pt x="10" y="148"/>
                  </a:lnTo>
                  <a:lnTo>
                    <a:pt x="3" y="132"/>
                  </a:lnTo>
                  <a:lnTo>
                    <a:pt x="0" y="113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Freeform 215"/>
            <p:cNvSpPr>
              <a:spLocks/>
            </p:cNvSpPr>
            <p:nvPr/>
          </p:nvSpPr>
          <p:spPr bwMode="auto">
            <a:xfrm>
              <a:off x="1765300" y="2247901"/>
              <a:ext cx="17463" cy="26988"/>
            </a:xfrm>
            <a:custGeom>
              <a:avLst/>
              <a:gdLst>
                <a:gd name="T0" fmla="*/ 56 w 112"/>
                <a:gd name="T1" fmla="*/ 0 h 169"/>
                <a:gd name="T2" fmla="*/ 75 w 112"/>
                <a:gd name="T3" fmla="*/ 3 h 169"/>
                <a:gd name="T4" fmla="*/ 91 w 112"/>
                <a:gd name="T5" fmla="*/ 10 h 169"/>
                <a:gd name="T6" fmla="*/ 102 w 112"/>
                <a:gd name="T7" fmla="*/ 21 h 169"/>
                <a:gd name="T8" fmla="*/ 110 w 112"/>
                <a:gd name="T9" fmla="*/ 38 h 169"/>
                <a:gd name="T10" fmla="*/ 112 w 112"/>
                <a:gd name="T11" fmla="*/ 56 h 169"/>
                <a:gd name="T12" fmla="*/ 112 w 112"/>
                <a:gd name="T13" fmla="*/ 112 h 169"/>
                <a:gd name="T14" fmla="*/ 110 w 112"/>
                <a:gd name="T15" fmla="*/ 131 h 169"/>
                <a:gd name="T16" fmla="*/ 102 w 112"/>
                <a:gd name="T17" fmla="*/ 147 h 169"/>
                <a:gd name="T18" fmla="*/ 91 w 112"/>
                <a:gd name="T19" fmla="*/ 158 h 169"/>
                <a:gd name="T20" fmla="*/ 75 w 112"/>
                <a:gd name="T21" fmla="*/ 166 h 169"/>
                <a:gd name="T22" fmla="*/ 56 w 112"/>
                <a:gd name="T23" fmla="*/ 169 h 169"/>
                <a:gd name="T24" fmla="*/ 38 w 112"/>
                <a:gd name="T25" fmla="*/ 166 h 169"/>
                <a:gd name="T26" fmla="*/ 22 w 112"/>
                <a:gd name="T27" fmla="*/ 158 h 169"/>
                <a:gd name="T28" fmla="*/ 10 w 112"/>
                <a:gd name="T29" fmla="*/ 147 h 169"/>
                <a:gd name="T30" fmla="*/ 3 w 112"/>
                <a:gd name="T31" fmla="*/ 131 h 169"/>
                <a:gd name="T32" fmla="*/ 0 w 112"/>
                <a:gd name="T33" fmla="*/ 112 h 169"/>
                <a:gd name="T34" fmla="*/ 0 w 112"/>
                <a:gd name="T35" fmla="*/ 56 h 169"/>
                <a:gd name="T36" fmla="*/ 3 w 112"/>
                <a:gd name="T37" fmla="*/ 38 h 169"/>
                <a:gd name="T38" fmla="*/ 10 w 112"/>
                <a:gd name="T39" fmla="*/ 21 h 169"/>
                <a:gd name="T40" fmla="*/ 22 w 112"/>
                <a:gd name="T41" fmla="*/ 10 h 169"/>
                <a:gd name="T42" fmla="*/ 38 w 112"/>
                <a:gd name="T43" fmla="*/ 3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5" y="3"/>
                  </a:lnTo>
                  <a:lnTo>
                    <a:pt x="91" y="10"/>
                  </a:lnTo>
                  <a:lnTo>
                    <a:pt x="102" y="21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2" y="112"/>
                  </a:lnTo>
                  <a:lnTo>
                    <a:pt x="110" y="131"/>
                  </a:lnTo>
                  <a:lnTo>
                    <a:pt x="102" y="147"/>
                  </a:lnTo>
                  <a:lnTo>
                    <a:pt x="91" y="158"/>
                  </a:lnTo>
                  <a:lnTo>
                    <a:pt x="75" y="166"/>
                  </a:lnTo>
                  <a:lnTo>
                    <a:pt x="56" y="169"/>
                  </a:lnTo>
                  <a:lnTo>
                    <a:pt x="38" y="166"/>
                  </a:lnTo>
                  <a:lnTo>
                    <a:pt x="22" y="158"/>
                  </a:lnTo>
                  <a:lnTo>
                    <a:pt x="10" y="147"/>
                  </a:lnTo>
                  <a:lnTo>
                    <a:pt x="3" y="131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1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Freeform 216"/>
            <p:cNvSpPr>
              <a:spLocks/>
            </p:cNvSpPr>
            <p:nvPr/>
          </p:nvSpPr>
          <p:spPr bwMode="auto">
            <a:xfrm>
              <a:off x="1765300" y="2292351"/>
              <a:ext cx="17463" cy="26988"/>
            </a:xfrm>
            <a:custGeom>
              <a:avLst/>
              <a:gdLst>
                <a:gd name="T0" fmla="*/ 56 w 112"/>
                <a:gd name="T1" fmla="*/ 0 h 169"/>
                <a:gd name="T2" fmla="*/ 75 w 112"/>
                <a:gd name="T3" fmla="*/ 2 h 169"/>
                <a:gd name="T4" fmla="*/ 91 w 112"/>
                <a:gd name="T5" fmla="*/ 10 h 169"/>
                <a:gd name="T6" fmla="*/ 102 w 112"/>
                <a:gd name="T7" fmla="*/ 22 h 169"/>
                <a:gd name="T8" fmla="*/ 110 w 112"/>
                <a:gd name="T9" fmla="*/ 37 h 169"/>
                <a:gd name="T10" fmla="*/ 112 w 112"/>
                <a:gd name="T11" fmla="*/ 57 h 169"/>
                <a:gd name="T12" fmla="*/ 112 w 112"/>
                <a:gd name="T13" fmla="*/ 113 h 169"/>
                <a:gd name="T14" fmla="*/ 110 w 112"/>
                <a:gd name="T15" fmla="*/ 131 h 169"/>
                <a:gd name="T16" fmla="*/ 102 w 112"/>
                <a:gd name="T17" fmla="*/ 147 h 169"/>
                <a:gd name="T18" fmla="*/ 91 w 112"/>
                <a:gd name="T19" fmla="*/ 159 h 169"/>
                <a:gd name="T20" fmla="*/ 75 w 112"/>
                <a:gd name="T21" fmla="*/ 166 h 169"/>
                <a:gd name="T22" fmla="*/ 56 w 112"/>
                <a:gd name="T23" fmla="*/ 169 h 169"/>
                <a:gd name="T24" fmla="*/ 38 w 112"/>
                <a:gd name="T25" fmla="*/ 166 h 169"/>
                <a:gd name="T26" fmla="*/ 22 w 112"/>
                <a:gd name="T27" fmla="*/ 159 h 169"/>
                <a:gd name="T28" fmla="*/ 10 w 112"/>
                <a:gd name="T29" fmla="*/ 147 h 169"/>
                <a:gd name="T30" fmla="*/ 3 w 112"/>
                <a:gd name="T31" fmla="*/ 131 h 169"/>
                <a:gd name="T32" fmla="*/ 0 w 112"/>
                <a:gd name="T33" fmla="*/ 113 h 169"/>
                <a:gd name="T34" fmla="*/ 0 w 112"/>
                <a:gd name="T35" fmla="*/ 57 h 169"/>
                <a:gd name="T36" fmla="*/ 3 w 112"/>
                <a:gd name="T37" fmla="*/ 37 h 169"/>
                <a:gd name="T38" fmla="*/ 10 w 112"/>
                <a:gd name="T39" fmla="*/ 22 h 169"/>
                <a:gd name="T40" fmla="*/ 22 w 112"/>
                <a:gd name="T41" fmla="*/ 10 h 169"/>
                <a:gd name="T42" fmla="*/ 38 w 112"/>
                <a:gd name="T43" fmla="*/ 2 h 169"/>
                <a:gd name="T44" fmla="*/ 56 w 112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69">
                  <a:moveTo>
                    <a:pt x="56" y="0"/>
                  </a:moveTo>
                  <a:lnTo>
                    <a:pt x="75" y="2"/>
                  </a:lnTo>
                  <a:lnTo>
                    <a:pt x="91" y="10"/>
                  </a:lnTo>
                  <a:lnTo>
                    <a:pt x="102" y="22"/>
                  </a:lnTo>
                  <a:lnTo>
                    <a:pt x="110" y="37"/>
                  </a:lnTo>
                  <a:lnTo>
                    <a:pt x="112" y="57"/>
                  </a:lnTo>
                  <a:lnTo>
                    <a:pt x="112" y="113"/>
                  </a:lnTo>
                  <a:lnTo>
                    <a:pt x="110" y="131"/>
                  </a:lnTo>
                  <a:lnTo>
                    <a:pt x="102" y="147"/>
                  </a:lnTo>
                  <a:lnTo>
                    <a:pt x="91" y="159"/>
                  </a:lnTo>
                  <a:lnTo>
                    <a:pt x="75" y="166"/>
                  </a:lnTo>
                  <a:lnTo>
                    <a:pt x="56" y="169"/>
                  </a:lnTo>
                  <a:lnTo>
                    <a:pt x="38" y="166"/>
                  </a:lnTo>
                  <a:lnTo>
                    <a:pt x="22" y="159"/>
                  </a:lnTo>
                  <a:lnTo>
                    <a:pt x="10" y="147"/>
                  </a:lnTo>
                  <a:lnTo>
                    <a:pt x="3" y="131"/>
                  </a:lnTo>
                  <a:lnTo>
                    <a:pt x="0" y="113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Freeform 217"/>
            <p:cNvSpPr>
              <a:spLocks/>
            </p:cNvSpPr>
            <p:nvPr/>
          </p:nvSpPr>
          <p:spPr bwMode="auto">
            <a:xfrm>
              <a:off x="1935163" y="2159001"/>
              <a:ext cx="17463" cy="25400"/>
            </a:xfrm>
            <a:custGeom>
              <a:avLst/>
              <a:gdLst>
                <a:gd name="T0" fmla="*/ 56 w 113"/>
                <a:gd name="T1" fmla="*/ 0 h 168"/>
                <a:gd name="T2" fmla="*/ 76 w 113"/>
                <a:gd name="T3" fmla="*/ 2 h 168"/>
                <a:gd name="T4" fmla="*/ 91 w 113"/>
                <a:gd name="T5" fmla="*/ 9 h 168"/>
                <a:gd name="T6" fmla="*/ 103 w 113"/>
                <a:gd name="T7" fmla="*/ 21 h 168"/>
                <a:gd name="T8" fmla="*/ 111 w 113"/>
                <a:gd name="T9" fmla="*/ 37 h 168"/>
                <a:gd name="T10" fmla="*/ 113 w 113"/>
                <a:gd name="T11" fmla="*/ 56 h 168"/>
                <a:gd name="T12" fmla="*/ 113 w 113"/>
                <a:gd name="T13" fmla="*/ 111 h 168"/>
                <a:gd name="T14" fmla="*/ 111 w 113"/>
                <a:gd name="T15" fmla="*/ 131 h 168"/>
                <a:gd name="T16" fmla="*/ 103 w 113"/>
                <a:gd name="T17" fmla="*/ 146 h 168"/>
                <a:gd name="T18" fmla="*/ 91 w 113"/>
                <a:gd name="T19" fmla="*/ 158 h 168"/>
                <a:gd name="T20" fmla="*/ 76 w 113"/>
                <a:gd name="T21" fmla="*/ 166 h 168"/>
                <a:gd name="T22" fmla="*/ 56 w 113"/>
                <a:gd name="T23" fmla="*/ 168 h 168"/>
                <a:gd name="T24" fmla="*/ 38 w 113"/>
                <a:gd name="T25" fmla="*/ 166 h 168"/>
                <a:gd name="T26" fmla="*/ 22 w 113"/>
                <a:gd name="T27" fmla="*/ 158 h 168"/>
                <a:gd name="T28" fmla="*/ 10 w 113"/>
                <a:gd name="T29" fmla="*/ 146 h 168"/>
                <a:gd name="T30" fmla="*/ 3 w 113"/>
                <a:gd name="T31" fmla="*/ 131 h 168"/>
                <a:gd name="T32" fmla="*/ 0 w 113"/>
                <a:gd name="T33" fmla="*/ 111 h 168"/>
                <a:gd name="T34" fmla="*/ 0 w 113"/>
                <a:gd name="T35" fmla="*/ 56 h 168"/>
                <a:gd name="T36" fmla="*/ 3 w 113"/>
                <a:gd name="T37" fmla="*/ 37 h 168"/>
                <a:gd name="T38" fmla="*/ 10 w 113"/>
                <a:gd name="T39" fmla="*/ 21 h 168"/>
                <a:gd name="T40" fmla="*/ 22 w 113"/>
                <a:gd name="T41" fmla="*/ 9 h 168"/>
                <a:gd name="T42" fmla="*/ 38 w 113"/>
                <a:gd name="T43" fmla="*/ 2 h 168"/>
                <a:gd name="T44" fmla="*/ 56 w 113"/>
                <a:gd name="T4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8">
                  <a:moveTo>
                    <a:pt x="56" y="0"/>
                  </a:moveTo>
                  <a:lnTo>
                    <a:pt x="76" y="2"/>
                  </a:lnTo>
                  <a:lnTo>
                    <a:pt x="91" y="9"/>
                  </a:lnTo>
                  <a:lnTo>
                    <a:pt x="103" y="21"/>
                  </a:lnTo>
                  <a:lnTo>
                    <a:pt x="111" y="37"/>
                  </a:lnTo>
                  <a:lnTo>
                    <a:pt x="113" y="56"/>
                  </a:lnTo>
                  <a:lnTo>
                    <a:pt x="113" y="111"/>
                  </a:lnTo>
                  <a:lnTo>
                    <a:pt x="111" y="131"/>
                  </a:lnTo>
                  <a:lnTo>
                    <a:pt x="103" y="146"/>
                  </a:lnTo>
                  <a:lnTo>
                    <a:pt x="91" y="158"/>
                  </a:lnTo>
                  <a:lnTo>
                    <a:pt x="76" y="166"/>
                  </a:lnTo>
                  <a:lnTo>
                    <a:pt x="56" y="168"/>
                  </a:lnTo>
                  <a:lnTo>
                    <a:pt x="38" y="166"/>
                  </a:lnTo>
                  <a:lnTo>
                    <a:pt x="22" y="158"/>
                  </a:lnTo>
                  <a:lnTo>
                    <a:pt x="10" y="146"/>
                  </a:lnTo>
                  <a:lnTo>
                    <a:pt x="3" y="131"/>
                  </a:lnTo>
                  <a:lnTo>
                    <a:pt x="0" y="111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0" y="21"/>
                  </a:lnTo>
                  <a:lnTo>
                    <a:pt x="22" y="9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Freeform 218"/>
            <p:cNvSpPr>
              <a:spLocks/>
            </p:cNvSpPr>
            <p:nvPr/>
          </p:nvSpPr>
          <p:spPr bwMode="auto">
            <a:xfrm>
              <a:off x="1935163" y="2203451"/>
              <a:ext cx="17463" cy="26988"/>
            </a:xfrm>
            <a:custGeom>
              <a:avLst/>
              <a:gdLst>
                <a:gd name="T0" fmla="*/ 56 w 113"/>
                <a:gd name="T1" fmla="*/ 0 h 169"/>
                <a:gd name="T2" fmla="*/ 76 w 113"/>
                <a:gd name="T3" fmla="*/ 3 h 169"/>
                <a:gd name="T4" fmla="*/ 91 w 113"/>
                <a:gd name="T5" fmla="*/ 11 h 169"/>
                <a:gd name="T6" fmla="*/ 103 w 113"/>
                <a:gd name="T7" fmla="*/ 23 h 169"/>
                <a:gd name="T8" fmla="*/ 111 w 113"/>
                <a:gd name="T9" fmla="*/ 38 h 169"/>
                <a:gd name="T10" fmla="*/ 113 w 113"/>
                <a:gd name="T11" fmla="*/ 57 h 169"/>
                <a:gd name="T12" fmla="*/ 113 w 113"/>
                <a:gd name="T13" fmla="*/ 113 h 169"/>
                <a:gd name="T14" fmla="*/ 111 w 113"/>
                <a:gd name="T15" fmla="*/ 132 h 169"/>
                <a:gd name="T16" fmla="*/ 103 w 113"/>
                <a:gd name="T17" fmla="*/ 148 h 169"/>
                <a:gd name="T18" fmla="*/ 91 w 113"/>
                <a:gd name="T19" fmla="*/ 159 h 169"/>
                <a:gd name="T20" fmla="*/ 76 w 113"/>
                <a:gd name="T21" fmla="*/ 167 h 169"/>
                <a:gd name="T22" fmla="*/ 56 w 113"/>
                <a:gd name="T23" fmla="*/ 169 h 169"/>
                <a:gd name="T24" fmla="*/ 38 w 113"/>
                <a:gd name="T25" fmla="*/ 167 h 169"/>
                <a:gd name="T26" fmla="*/ 22 w 113"/>
                <a:gd name="T27" fmla="*/ 159 h 169"/>
                <a:gd name="T28" fmla="*/ 10 w 113"/>
                <a:gd name="T29" fmla="*/ 148 h 169"/>
                <a:gd name="T30" fmla="*/ 3 w 113"/>
                <a:gd name="T31" fmla="*/ 132 h 169"/>
                <a:gd name="T32" fmla="*/ 0 w 113"/>
                <a:gd name="T33" fmla="*/ 113 h 169"/>
                <a:gd name="T34" fmla="*/ 0 w 113"/>
                <a:gd name="T35" fmla="*/ 57 h 169"/>
                <a:gd name="T36" fmla="*/ 3 w 113"/>
                <a:gd name="T37" fmla="*/ 38 h 169"/>
                <a:gd name="T38" fmla="*/ 10 w 113"/>
                <a:gd name="T39" fmla="*/ 23 h 169"/>
                <a:gd name="T40" fmla="*/ 22 w 113"/>
                <a:gd name="T41" fmla="*/ 11 h 169"/>
                <a:gd name="T42" fmla="*/ 38 w 113"/>
                <a:gd name="T43" fmla="*/ 3 h 169"/>
                <a:gd name="T44" fmla="*/ 56 w 113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9">
                  <a:moveTo>
                    <a:pt x="56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7"/>
                  </a:lnTo>
                  <a:lnTo>
                    <a:pt x="113" y="113"/>
                  </a:lnTo>
                  <a:lnTo>
                    <a:pt x="111" y="132"/>
                  </a:lnTo>
                  <a:lnTo>
                    <a:pt x="103" y="148"/>
                  </a:lnTo>
                  <a:lnTo>
                    <a:pt x="91" y="159"/>
                  </a:lnTo>
                  <a:lnTo>
                    <a:pt x="76" y="167"/>
                  </a:lnTo>
                  <a:lnTo>
                    <a:pt x="56" y="169"/>
                  </a:lnTo>
                  <a:lnTo>
                    <a:pt x="38" y="167"/>
                  </a:lnTo>
                  <a:lnTo>
                    <a:pt x="22" y="159"/>
                  </a:lnTo>
                  <a:lnTo>
                    <a:pt x="10" y="148"/>
                  </a:lnTo>
                  <a:lnTo>
                    <a:pt x="3" y="132"/>
                  </a:lnTo>
                  <a:lnTo>
                    <a:pt x="0" y="113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Freeform 219"/>
            <p:cNvSpPr>
              <a:spLocks/>
            </p:cNvSpPr>
            <p:nvPr/>
          </p:nvSpPr>
          <p:spPr bwMode="auto">
            <a:xfrm>
              <a:off x="1935163" y="2247901"/>
              <a:ext cx="17463" cy="26988"/>
            </a:xfrm>
            <a:custGeom>
              <a:avLst/>
              <a:gdLst>
                <a:gd name="T0" fmla="*/ 56 w 113"/>
                <a:gd name="T1" fmla="*/ 0 h 169"/>
                <a:gd name="T2" fmla="*/ 76 w 113"/>
                <a:gd name="T3" fmla="*/ 3 h 169"/>
                <a:gd name="T4" fmla="*/ 91 w 113"/>
                <a:gd name="T5" fmla="*/ 10 h 169"/>
                <a:gd name="T6" fmla="*/ 103 w 113"/>
                <a:gd name="T7" fmla="*/ 21 h 169"/>
                <a:gd name="T8" fmla="*/ 111 w 113"/>
                <a:gd name="T9" fmla="*/ 38 h 169"/>
                <a:gd name="T10" fmla="*/ 113 w 113"/>
                <a:gd name="T11" fmla="*/ 56 h 169"/>
                <a:gd name="T12" fmla="*/ 113 w 113"/>
                <a:gd name="T13" fmla="*/ 112 h 169"/>
                <a:gd name="T14" fmla="*/ 111 w 113"/>
                <a:gd name="T15" fmla="*/ 131 h 169"/>
                <a:gd name="T16" fmla="*/ 103 w 113"/>
                <a:gd name="T17" fmla="*/ 147 h 169"/>
                <a:gd name="T18" fmla="*/ 91 w 113"/>
                <a:gd name="T19" fmla="*/ 158 h 169"/>
                <a:gd name="T20" fmla="*/ 76 w 113"/>
                <a:gd name="T21" fmla="*/ 166 h 169"/>
                <a:gd name="T22" fmla="*/ 56 w 113"/>
                <a:gd name="T23" fmla="*/ 169 h 169"/>
                <a:gd name="T24" fmla="*/ 38 w 113"/>
                <a:gd name="T25" fmla="*/ 166 h 169"/>
                <a:gd name="T26" fmla="*/ 22 w 113"/>
                <a:gd name="T27" fmla="*/ 158 h 169"/>
                <a:gd name="T28" fmla="*/ 10 w 113"/>
                <a:gd name="T29" fmla="*/ 147 h 169"/>
                <a:gd name="T30" fmla="*/ 3 w 113"/>
                <a:gd name="T31" fmla="*/ 131 h 169"/>
                <a:gd name="T32" fmla="*/ 0 w 113"/>
                <a:gd name="T33" fmla="*/ 112 h 169"/>
                <a:gd name="T34" fmla="*/ 0 w 113"/>
                <a:gd name="T35" fmla="*/ 56 h 169"/>
                <a:gd name="T36" fmla="*/ 3 w 113"/>
                <a:gd name="T37" fmla="*/ 38 h 169"/>
                <a:gd name="T38" fmla="*/ 10 w 113"/>
                <a:gd name="T39" fmla="*/ 21 h 169"/>
                <a:gd name="T40" fmla="*/ 22 w 113"/>
                <a:gd name="T41" fmla="*/ 10 h 169"/>
                <a:gd name="T42" fmla="*/ 38 w 113"/>
                <a:gd name="T43" fmla="*/ 3 h 169"/>
                <a:gd name="T44" fmla="*/ 56 w 113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9">
                  <a:moveTo>
                    <a:pt x="56" y="0"/>
                  </a:moveTo>
                  <a:lnTo>
                    <a:pt x="76" y="3"/>
                  </a:lnTo>
                  <a:lnTo>
                    <a:pt x="91" y="10"/>
                  </a:lnTo>
                  <a:lnTo>
                    <a:pt x="103" y="21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3" y="112"/>
                  </a:lnTo>
                  <a:lnTo>
                    <a:pt x="111" y="131"/>
                  </a:lnTo>
                  <a:lnTo>
                    <a:pt x="103" y="147"/>
                  </a:lnTo>
                  <a:lnTo>
                    <a:pt x="91" y="158"/>
                  </a:lnTo>
                  <a:lnTo>
                    <a:pt x="76" y="166"/>
                  </a:lnTo>
                  <a:lnTo>
                    <a:pt x="56" y="169"/>
                  </a:lnTo>
                  <a:lnTo>
                    <a:pt x="38" y="166"/>
                  </a:lnTo>
                  <a:lnTo>
                    <a:pt x="22" y="158"/>
                  </a:lnTo>
                  <a:lnTo>
                    <a:pt x="10" y="147"/>
                  </a:lnTo>
                  <a:lnTo>
                    <a:pt x="3" y="131"/>
                  </a:lnTo>
                  <a:lnTo>
                    <a:pt x="0" y="112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1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Freeform 220"/>
            <p:cNvSpPr>
              <a:spLocks/>
            </p:cNvSpPr>
            <p:nvPr/>
          </p:nvSpPr>
          <p:spPr bwMode="auto">
            <a:xfrm>
              <a:off x="1935163" y="2292351"/>
              <a:ext cx="17463" cy="26988"/>
            </a:xfrm>
            <a:custGeom>
              <a:avLst/>
              <a:gdLst>
                <a:gd name="T0" fmla="*/ 56 w 113"/>
                <a:gd name="T1" fmla="*/ 0 h 169"/>
                <a:gd name="T2" fmla="*/ 76 w 113"/>
                <a:gd name="T3" fmla="*/ 2 h 169"/>
                <a:gd name="T4" fmla="*/ 91 w 113"/>
                <a:gd name="T5" fmla="*/ 10 h 169"/>
                <a:gd name="T6" fmla="*/ 103 w 113"/>
                <a:gd name="T7" fmla="*/ 22 h 169"/>
                <a:gd name="T8" fmla="*/ 111 w 113"/>
                <a:gd name="T9" fmla="*/ 37 h 169"/>
                <a:gd name="T10" fmla="*/ 113 w 113"/>
                <a:gd name="T11" fmla="*/ 57 h 169"/>
                <a:gd name="T12" fmla="*/ 113 w 113"/>
                <a:gd name="T13" fmla="*/ 113 h 169"/>
                <a:gd name="T14" fmla="*/ 111 w 113"/>
                <a:gd name="T15" fmla="*/ 131 h 169"/>
                <a:gd name="T16" fmla="*/ 103 w 113"/>
                <a:gd name="T17" fmla="*/ 147 h 169"/>
                <a:gd name="T18" fmla="*/ 91 w 113"/>
                <a:gd name="T19" fmla="*/ 159 h 169"/>
                <a:gd name="T20" fmla="*/ 76 w 113"/>
                <a:gd name="T21" fmla="*/ 166 h 169"/>
                <a:gd name="T22" fmla="*/ 56 w 113"/>
                <a:gd name="T23" fmla="*/ 169 h 169"/>
                <a:gd name="T24" fmla="*/ 38 w 113"/>
                <a:gd name="T25" fmla="*/ 166 h 169"/>
                <a:gd name="T26" fmla="*/ 22 w 113"/>
                <a:gd name="T27" fmla="*/ 159 h 169"/>
                <a:gd name="T28" fmla="*/ 10 w 113"/>
                <a:gd name="T29" fmla="*/ 147 h 169"/>
                <a:gd name="T30" fmla="*/ 3 w 113"/>
                <a:gd name="T31" fmla="*/ 131 h 169"/>
                <a:gd name="T32" fmla="*/ 0 w 113"/>
                <a:gd name="T33" fmla="*/ 113 h 169"/>
                <a:gd name="T34" fmla="*/ 0 w 113"/>
                <a:gd name="T35" fmla="*/ 57 h 169"/>
                <a:gd name="T36" fmla="*/ 3 w 113"/>
                <a:gd name="T37" fmla="*/ 37 h 169"/>
                <a:gd name="T38" fmla="*/ 10 w 113"/>
                <a:gd name="T39" fmla="*/ 22 h 169"/>
                <a:gd name="T40" fmla="*/ 22 w 113"/>
                <a:gd name="T41" fmla="*/ 10 h 169"/>
                <a:gd name="T42" fmla="*/ 38 w 113"/>
                <a:gd name="T43" fmla="*/ 2 h 169"/>
                <a:gd name="T44" fmla="*/ 56 w 113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69">
                  <a:moveTo>
                    <a:pt x="56" y="0"/>
                  </a:moveTo>
                  <a:lnTo>
                    <a:pt x="76" y="2"/>
                  </a:lnTo>
                  <a:lnTo>
                    <a:pt x="91" y="10"/>
                  </a:lnTo>
                  <a:lnTo>
                    <a:pt x="103" y="22"/>
                  </a:lnTo>
                  <a:lnTo>
                    <a:pt x="111" y="37"/>
                  </a:lnTo>
                  <a:lnTo>
                    <a:pt x="113" y="57"/>
                  </a:lnTo>
                  <a:lnTo>
                    <a:pt x="113" y="113"/>
                  </a:lnTo>
                  <a:lnTo>
                    <a:pt x="111" y="131"/>
                  </a:lnTo>
                  <a:lnTo>
                    <a:pt x="103" y="147"/>
                  </a:lnTo>
                  <a:lnTo>
                    <a:pt x="91" y="159"/>
                  </a:lnTo>
                  <a:lnTo>
                    <a:pt x="76" y="166"/>
                  </a:lnTo>
                  <a:lnTo>
                    <a:pt x="56" y="169"/>
                  </a:lnTo>
                  <a:lnTo>
                    <a:pt x="38" y="166"/>
                  </a:lnTo>
                  <a:lnTo>
                    <a:pt x="22" y="159"/>
                  </a:lnTo>
                  <a:lnTo>
                    <a:pt x="10" y="147"/>
                  </a:lnTo>
                  <a:lnTo>
                    <a:pt x="3" y="131"/>
                  </a:lnTo>
                  <a:lnTo>
                    <a:pt x="0" y="113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01" name="Group 1670"/>
          <p:cNvGrpSpPr/>
          <p:nvPr/>
        </p:nvGrpSpPr>
        <p:grpSpPr>
          <a:xfrm>
            <a:off x="5616300" y="5755711"/>
            <a:ext cx="536575" cy="428625"/>
            <a:chOff x="677863" y="1979613"/>
            <a:chExt cx="536575" cy="428625"/>
          </a:xfrm>
          <a:solidFill>
            <a:srgbClr val="000000"/>
          </a:solidFill>
        </p:grpSpPr>
        <p:sp>
          <p:nvSpPr>
            <p:cNvPr id="2102" name="Freeform 225"/>
            <p:cNvSpPr>
              <a:spLocks noEditPoints="1"/>
            </p:cNvSpPr>
            <p:nvPr/>
          </p:nvSpPr>
          <p:spPr bwMode="auto">
            <a:xfrm>
              <a:off x="714376" y="1979613"/>
              <a:ext cx="401638" cy="107950"/>
            </a:xfrm>
            <a:custGeom>
              <a:avLst/>
              <a:gdLst>
                <a:gd name="T0" fmla="*/ 200 w 2533"/>
                <a:gd name="T1" fmla="*/ 116 h 676"/>
                <a:gd name="T2" fmla="*/ 155 w 2533"/>
                <a:gd name="T3" fmla="*/ 138 h 676"/>
                <a:gd name="T4" fmla="*/ 124 w 2533"/>
                <a:gd name="T5" fmla="*/ 176 h 676"/>
                <a:gd name="T6" fmla="*/ 113 w 2533"/>
                <a:gd name="T7" fmla="*/ 225 h 676"/>
                <a:gd name="T8" fmla="*/ 2414 w 2533"/>
                <a:gd name="T9" fmla="*/ 563 h 676"/>
                <a:gd name="T10" fmla="*/ 2387 w 2533"/>
                <a:gd name="T11" fmla="*/ 511 h 676"/>
                <a:gd name="T12" fmla="*/ 2343 w 2533"/>
                <a:gd name="T13" fmla="*/ 474 h 676"/>
                <a:gd name="T14" fmla="*/ 2287 w 2533"/>
                <a:gd name="T15" fmla="*/ 453 h 676"/>
                <a:gd name="T16" fmla="*/ 1520 w 2533"/>
                <a:gd name="T17" fmla="*/ 450 h 676"/>
                <a:gd name="T18" fmla="*/ 1496 w 2533"/>
                <a:gd name="T19" fmla="*/ 445 h 676"/>
                <a:gd name="T20" fmla="*/ 1475 w 2533"/>
                <a:gd name="T21" fmla="*/ 428 h 676"/>
                <a:gd name="T22" fmla="*/ 226 w 2533"/>
                <a:gd name="T23" fmla="*/ 113 h 676"/>
                <a:gd name="T24" fmla="*/ 1239 w 2533"/>
                <a:gd name="T25" fmla="*/ 0 h 676"/>
                <a:gd name="T26" fmla="*/ 1263 w 2533"/>
                <a:gd name="T27" fmla="*/ 5 h 676"/>
                <a:gd name="T28" fmla="*/ 1284 w 2533"/>
                <a:gd name="T29" fmla="*/ 23 h 676"/>
                <a:gd name="T30" fmla="*/ 2252 w 2533"/>
                <a:gd name="T31" fmla="*/ 338 h 676"/>
                <a:gd name="T32" fmla="*/ 2334 w 2533"/>
                <a:gd name="T33" fmla="*/ 350 h 676"/>
                <a:gd name="T34" fmla="*/ 2406 w 2533"/>
                <a:gd name="T35" fmla="*/ 383 h 676"/>
                <a:gd name="T36" fmla="*/ 2465 w 2533"/>
                <a:gd name="T37" fmla="*/ 434 h 676"/>
                <a:gd name="T38" fmla="*/ 2508 w 2533"/>
                <a:gd name="T39" fmla="*/ 499 h 676"/>
                <a:gd name="T40" fmla="*/ 2530 w 2533"/>
                <a:gd name="T41" fmla="*/ 577 h 676"/>
                <a:gd name="T42" fmla="*/ 2530 w 2533"/>
                <a:gd name="T43" fmla="*/ 638 h 676"/>
                <a:gd name="T44" fmla="*/ 2512 w 2533"/>
                <a:gd name="T45" fmla="*/ 665 h 676"/>
                <a:gd name="T46" fmla="*/ 2477 w 2533"/>
                <a:gd name="T47" fmla="*/ 676 h 676"/>
                <a:gd name="T48" fmla="*/ 37 w 2533"/>
                <a:gd name="T49" fmla="*/ 672 h 676"/>
                <a:gd name="T50" fmla="*/ 11 w 2533"/>
                <a:gd name="T51" fmla="*/ 654 h 676"/>
                <a:gd name="T52" fmla="*/ 0 w 2533"/>
                <a:gd name="T53" fmla="*/ 619 h 676"/>
                <a:gd name="T54" fmla="*/ 3 w 2533"/>
                <a:gd name="T55" fmla="*/ 189 h 676"/>
                <a:gd name="T56" fmla="*/ 25 w 2533"/>
                <a:gd name="T57" fmla="*/ 122 h 676"/>
                <a:gd name="T58" fmla="*/ 66 w 2533"/>
                <a:gd name="T59" fmla="*/ 67 h 676"/>
                <a:gd name="T60" fmla="*/ 122 w 2533"/>
                <a:gd name="T61" fmla="*/ 26 h 676"/>
                <a:gd name="T62" fmla="*/ 189 w 2533"/>
                <a:gd name="T63" fmla="*/ 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33" h="676">
                  <a:moveTo>
                    <a:pt x="226" y="113"/>
                  </a:moveTo>
                  <a:lnTo>
                    <a:pt x="200" y="116"/>
                  </a:lnTo>
                  <a:lnTo>
                    <a:pt x="175" y="125"/>
                  </a:lnTo>
                  <a:lnTo>
                    <a:pt x="155" y="138"/>
                  </a:lnTo>
                  <a:lnTo>
                    <a:pt x="138" y="156"/>
                  </a:lnTo>
                  <a:lnTo>
                    <a:pt x="124" y="176"/>
                  </a:lnTo>
                  <a:lnTo>
                    <a:pt x="116" y="200"/>
                  </a:lnTo>
                  <a:lnTo>
                    <a:pt x="113" y="225"/>
                  </a:lnTo>
                  <a:lnTo>
                    <a:pt x="113" y="563"/>
                  </a:lnTo>
                  <a:lnTo>
                    <a:pt x="2414" y="563"/>
                  </a:lnTo>
                  <a:lnTo>
                    <a:pt x="2403" y="535"/>
                  </a:lnTo>
                  <a:lnTo>
                    <a:pt x="2387" y="511"/>
                  </a:lnTo>
                  <a:lnTo>
                    <a:pt x="2366" y="490"/>
                  </a:lnTo>
                  <a:lnTo>
                    <a:pt x="2343" y="474"/>
                  </a:lnTo>
                  <a:lnTo>
                    <a:pt x="2317" y="461"/>
                  </a:lnTo>
                  <a:lnTo>
                    <a:pt x="2287" y="453"/>
                  </a:lnTo>
                  <a:lnTo>
                    <a:pt x="2258" y="450"/>
                  </a:lnTo>
                  <a:lnTo>
                    <a:pt x="1520" y="450"/>
                  </a:lnTo>
                  <a:lnTo>
                    <a:pt x="1507" y="449"/>
                  </a:lnTo>
                  <a:lnTo>
                    <a:pt x="1496" y="445"/>
                  </a:lnTo>
                  <a:lnTo>
                    <a:pt x="1484" y="438"/>
                  </a:lnTo>
                  <a:lnTo>
                    <a:pt x="1475" y="428"/>
                  </a:lnTo>
                  <a:lnTo>
                    <a:pt x="1210" y="113"/>
                  </a:lnTo>
                  <a:lnTo>
                    <a:pt x="226" y="113"/>
                  </a:lnTo>
                  <a:close/>
                  <a:moveTo>
                    <a:pt x="226" y="0"/>
                  </a:moveTo>
                  <a:lnTo>
                    <a:pt x="1239" y="0"/>
                  </a:lnTo>
                  <a:lnTo>
                    <a:pt x="1251" y="2"/>
                  </a:lnTo>
                  <a:lnTo>
                    <a:pt x="1263" y="5"/>
                  </a:lnTo>
                  <a:lnTo>
                    <a:pt x="1274" y="12"/>
                  </a:lnTo>
                  <a:lnTo>
                    <a:pt x="1284" y="23"/>
                  </a:lnTo>
                  <a:lnTo>
                    <a:pt x="1548" y="338"/>
                  </a:lnTo>
                  <a:lnTo>
                    <a:pt x="2252" y="338"/>
                  </a:lnTo>
                  <a:lnTo>
                    <a:pt x="2294" y="341"/>
                  </a:lnTo>
                  <a:lnTo>
                    <a:pt x="2334" y="350"/>
                  </a:lnTo>
                  <a:lnTo>
                    <a:pt x="2371" y="363"/>
                  </a:lnTo>
                  <a:lnTo>
                    <a:pt x="2406" y="383"/>
                  </a:lnTo>
                  <a:lnTo>
                    <a:pt x="2437" y="406"/>
                  </a:lnTo>
                  <a:lnTo>
                    <a:pt x="2465" y="434"/>
                  </a:lnTo>
                  <a:lnTo>
                    <a:pt x="2488" y="465"/>
                  </a:lnTo>
                  <a:lnTo>
                    <a:pt x="2508" y="499"/>
                  </a:lnTo>
                  <a:lnTo>
                    <a:pt x="2521" y="537"/>
                  </a:lnTo>
                  <a:lnTo>
                    <a:pt x="2530" y="577"/>
                  </a:lnTo>
                  <a:lnTo>
                    <a:pt x="2533" y="619"/>
                  </a:lnTo>
                  <a:lnTo>
                    <a:pt x="2530" y="638"/>
                  </a:lnTo>
                  <a:lnTo>
                    <a:pt x="2523" y="654"/>
                  </a:lnTo>
                  <a:lnTo>
                    <a:pt x="2512" y="665"/>
                  </a:lnTo>
                  <a:lnTo>
                    <a:pt x="2495" y="672"/>
                  </a:lnTo>
                  <a:lnTo>
                    <a:pt x="2477" y="676"/>
                  </a:lnTo>
                  <a:lnTo>
                    <a:pt x="57" y="676"/>
                  </a:lnTo>
                  <a:lnTo>
                    <a:pt x="37" y="672"/>
                  </a:lnTo>
                  <a:lnTo>
                    <a:pt x="22" y="665"/>
                  </a:lnTo>
                  <a:lnTo>
                    <a:pt x="11" y="654"/>
                  </a:lnTo>
                  <a:lnTo>
                    <a:pt x="2" y="638"/>
                  </a:lnTo>
                  <a:lnTo>
                    <a:pt x="0" y="619"/>
                  </a:lnTo>
                  <a:lnTo>
                    <a:pt x="0" y="225"/>
                  </a:lnTo>
                  <a:lnTo>
                    <a:pt x="3" y="189"/>
                  </a:lnTo>
                  <a:lnTo>
                    <a:pt x="12" y="155"/>
                  </a:lnTo>
                  <a:lnTo>
                    <a:pt x="25" y="122"/>
                  </a:lnTo>
                  <a:lnTo>
                    <a:pt x="43" y="93"/>
                  </a:lnTo>
                  <a:lnTo>
                    <a:pt x="66" y="67"/>
                  </a:lnTo>
                  <a:lnTo>
                    <a:pt x="93" y="44"/>
                  </a:lnTo>
                  <a:lnTo>
                    <a:pt x="122" y="26"/>
                  </a:lnTo>
                  <a:lnTo>
                    <a:pt x="154" y="12"/>
                  </a:lnTo>
                  <a:lnTo>
                    <a:pt x="189" y="3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Freeform 226"/>
            <p:cNvSpPr>
              <a:spLocks noEditPoints="1"/>
            </p:cNvSpPr>
            <p:nvPr/>
          </p:nvSpPr>
          <p:spPr bwMode="auto">
            <a:xfrm>
              <a:off x="677863" y="2068513"/>
              <a:ext cx="492125" cy="339725"/>
            </a:xfrm>
            <a:custGeom>
              <a:avLst/>
              <a:gdLst>
                <a:gd name="T0" fmla="*/ 200 w 3096"/>
                <a:gd name="T1" fmla="*/ 116 h 2137"/>
                <a:gd name="T2" fmla="*/ 155 w 3096"/>
                <a:gd name="T3" fmla="*/ 137 h 2137"/>
                <a:gd name="T4" fmla="*/ 124 w 3096"/>
                <a:gd name="T5" fmla="*/ 176 h 2137"/>
                <a:gd name="T6" fmla="*/ 113 w 3096"/>
                <a:gd name="T7" fmla="*/ 225 h 2137"/>
                <a:gd name="T8" fmla="*/ 116 w 3096"/>
                <a:gd name="T9" fmla="*/ 1938 h 2137"/>
                <a:gd name="T10" fmla="*/ 137 w 3096"/>
                <a:gd name="T11" fmla="*/ 1982 h 2137"/>
                <a:gd name="T12" fmla="*/ 176 w 3096"/>
                <a:gd name="T13" fmla="*/ 2013 h 2137"/>
                <a:gd name="T14" fmla="*/ 225 w 3096"/>
                <a:gd name="T15" fmla="*/ 2024 h 2137"/>
                <a:gd name="T16" fmla="*/ 2897 w 3096"/>
                <a:gd name="T17" fmla="*/ 2022 h 2137"/>
                <a:gd name="T18" fmla="*/ 2941 w 3096"/>
                <a:gd name="T19" fmla="*/ 2000 h 2137"/>
                <a:gd name="T20" fmla="*/ 2972 w 3096"/>
                <a:gd name="T21" fmla="*/ 1962 h 2137"/>
                <a:gd name="T22" fmla="*/ 2984 w 3096"/>
                <a:gd name="T23" fmla="*/ 1913 h 2137"/>
                <a:gd name="T24" fmla="*/ 2981 w 3096"/>
                <a:gd name="T25" fmla="*/ 200 h 2137"/>
                <a:gd name="T26" fmla="*/ 2958 w 3096"/>
                <a:gd name="T27" fmla="*/ 154 h 2137"/>
                <a:gd name="T28" fmla="*/ 2920 w 3096"/>
                <a:gd name="T29" fmla="*/ 124 h 2137"/>
                <a:gd name="T30" fmla="*/ 2871 w 3096"/>
                <a:gd name="T31" fmla="*/ 113 h 2137"/>
                <a:gd name="T32" fmla="*/ 225 w 3096"/>
                <a:gd name="T33" fmla="*/ 0 h 2137"/>
                <a:gd name="T34" fmla="*/ 2907 w 3096"/>
                <a:gd name="T35" fmla="*/ 3 h 2137"/>
                <a:gd name="T36" fmla="*/ 2974 w 3096"/>
                <a:gd name="T37" fmla="*/ 26 h 2137"/>
                <a:gd name="T38" fmla="*/ 3030 w 3096"/>
                <a:gd name="T39" fmla="*/ 66 h 2137"/>
                <a:gd name="T40" fmla="*/ 3071 w 3096"/>
                <a:gd name="T41" fmla="*/ 122 h 2137"/>
                <a:gd name="T42" fmla="*/ 3093 w 3096"/>
                <a:gd name="T43" fmla="*/ 188 h 2137"/>
                <a:gd name="T44" fmla="*/ 3096 w 3096"/>
                <a:gd name="T45" fmla="*/ 1913 h 2137"/>
                <a:gd name="T46" fmla="*/ 3084 w 3096"/>
                <a:gd name="T47" fmla="*/ 1983 h 2137"/>
                <a:gd name="T48" fmla="*/ 3052 w 3096"/>
                <a:gd name="T49" fmla="*/ 2045 h 2137"/>
                <a:gd name="T50" fmla="*/ 3003 w 3096"/>
                <a:gd name="T51" fmla="*/ 2094 h 2137"/>
                <a:gd name="T52" fmla="*/ 2942 w 3096"/>
                <a:gd name="T53" fmla="*/ 2126 h 2137"/>
                <a:gd name="T54" fmla="*/ 2871 w 3096"/>
                <a:gd name="T55" fmla="*/ 2137 h 2137"/>
                <a:gd name="T56" fmla="*/ 188 w 3096"/>
                <a:gd name="T57" fmla="*/ 2134 h 2137"/>
                <a:gd name="T58" fmla="*/ 122 w 3096"/>
                <a:gd name="T59" fmla="*/ 2112 h 2137"/>
                <a:gd name="T60" fmla="*/ 67 w 3096"/>
                <a:gd name="T61" fmla="*/ 2071 h 2137"/>
                <a:gd name="T62" fmla="*/ 26 w 3096"/>
                <a:gd name="T63" fmla="*/ 2015 h 2137"/>
                <a:gd name="T64" fmla="*/ 3 w 3096"/>
                <a:gd name="T65" fmla="*/ 1949 h 2137"/>
                <a:gd name="T66" fmla="*/ 0 w 3096"/>
                <a:gd name="T67" fmla="*/ 225 h 2137"/>
                <a:gd name="T68" fmla="*/ 11 w 3096"/>
                <a:gd name="T69" fmla="*/ 154 h 2137"/>
                <a:gd name="T70" fmla="*/ 44 w 3096"/>
                <a:gd name="T71" fmla="*/ 92 h 2137"/>
                <a:gd name="T72" fmla="*/ 92 w 3096"/>
                <a:gd name="T73" fmla="*/ 44 h 2137"/>
                <a:gd name="T74" fmla="*/ 155 w 3096"/>
                <a:gd name="T75" fmla="*/ 11 h 2137"/>
                <a:gd name="T76" fmla="*/ 225 w 3096"/>
                <a:gd name="T77" fmla="*/ 0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96" h="2137">
                  <a:moveTo>
                    <a:pt x="225" y="113"/>
                  </a:moveTo>
                  <a:lnTo>
                    <a:pt x="200" y="116"/>
                  </a:lnTo>
                  <a:lnTo>
                    <a:pt x="176" y="124"/>
                  </a:lnTo>
                  <a:lnTo>
                    <a:pt x="155" y="137"/>
                  </a:lnTo>
                  <a:lnTo>
                    <a:pt x="137" y="154"/>
                  </a:lnTo>
                  <a:lnTo>
                    <a:pt x="124" y="176"/>
                  </a:lnTo>
                  <a:lnTo>
                    <a:pt x="116" y="200"/>
                  </a:lnTo>
                  <a:lnTo>
                    <a:pt x="113" y="225"/>
                  </a:lnTo>
                  <a:lnTo>
                    <a:pt x="113" y="1913"/>
                  </a:lnTo>
                  <a:lnTo>
                    <a:pt x="116" y="1938"/>
                  </a:lnTo>
                  <a:lnTo>
                    <a:pt x="124" y="1962"/>
                  </a:lnTo>
                  <a:lnTo>
                    <a:pt x="137" y="1982"/>
                  </a:lnTo>
                  <a:lnTo>
                    <a:pt x="155" y="2000"/>
                  </a:lnTo>
                  <a:lnTo>
                    <a:pt x="176" y="2013"/>
                  </a:lnTo>
                  <a:lnTo>
                    <a:pt x="200" y="2022"/>
                  </a:lnTo>
                  <a:lnTo>
                    <a:pt x="225" y="2024"/>
                  </a:lnTo>
                  <a:lnTo>
                    <a:pt x="2871" y="2024"/>
                  </a:lnTo>
                  <a:lnTo>
                    <a:pt x="2897" y="2022"/>
                  </a:lnTo>
                  <a:lnTo>
                    <a:pt x="2920" y="2013"/>
                  </a:lnTo>
                  <a:lnTo>
                    <a:pt x="2941" y="2000"/>
                  </a:lnTo>
                  <a:lnTo>
                    <a:pt x="2958" y="1982"/>
                  </a:lnTo>
                  <a:lnTo>
                    <a:pt x="2972" y="1962"/>
                  </a:lnTo>
                  <a:lnTo>
                    <a:pt x="2981" y="1938"/>
                  </a:lnTo>
                  <a:lnTo>
                    <a:pt x="2984" y="1913"/>
                  </a:lnTo>
                  <a:lnTo>
                    <a:pt x="2984" y="225"/>
                  </a:lnTo>
                  <a:lnTo>
                    <a:pt x="2981" y="200"/>
                  </a:lnTo>
                  <a:lnTo>
                    <a:pt x="2972" y="176"/>
                  </a:lnTo>
                  <a:lnTo>
                    <a:pt x="2958" y="154"/>
                  </a:lnTo>
                  <a:lnTo>
                    <a:pt x="2941" y="137"/>
                  </a:lnTo>
                  <a:lnTo>
                    <a:pt x="2920" y="124"/>
                  </a:lnTo>
                  <a:lnTo>
                    <a:pt x="2897" y="116"/>
                  </a:lnTo>
                  <a:lnTo>
                    <a:pt x="2871" y="113"/>
                  </a:lnTo>
                  <a:lnTo>
                    <a:pt x="225" y="113"/>
                  </a:lnTo>
                  <a:close/>
                  <a:moveTo>
                    <a:pt x="225" y="0"/>
                  </a:moveTo>
                  <a:lnTo>
                    <a:pt x="2871" y="0"/>
                  </a:lnTo>
                  <a:lnTo>
                    <a:pt x="2907" y="3"/>
                  </a:lnTo>
                  <a:lnTo>
                    <a:pt x="2942" y="11"/>
                  </a:lnTo>
                  <a:lnTo>
                    <a:pt x="2974" y="26"/>
                  </a:lnTo>
                  <a:lnTo>
                    <a:pt x="3003" y="44"/>
                  </a:lnTo>
                  <a:lnTo>
                    <a:pt x="3030" y="66"/>
                  </a:lnTo>
                  <a:lnTo>
                    <a:pt x="3052" y="92"/>
                  </a:lnTo>
                  <a:lnTo>
                    <a:pt x="3071" y="122"/>
                  </a:lnTo>
                  <a:lnTo>
                    <a:pt x="3084" y="154"/>
                  </a:lnTo>
                  <a:lnTo>
                    <a:pt x="3093" y="188"/>
                  </a:lnTo>
                  <a:lnTo>
                    <a:pt x="3096" y="225"/>
                  </a:lnTo>
                  <a:lnTo>
                    <a:pt x="3096" y="1913"/>
                  </a:lnTo>
                  <a:lnTo>
                    <a:pt x="3093" y="1949"/>
                  </a:lnTo>
                  <a:lnTo>
                    <a:pt x="3084" y="1983"/>
                  </a:lnTo>
                  <a:lnTo>
                    <a:pt x="3071" y="2015"/>
                  </a:lnTo>
                  <a:lnTo>
                    <a:pt x="3052" y="2045"/>
                  </a:lnTo>
                  <a:lnTo>
                    <a:pt x="3030" y="2071"/>
                  </a:lnTo>
                  <a:lnTo>
                    <a:pt x="3003" y="2094"/>
                  </a:lnTo>
                  <a:lnTo>
                    <a:pt x="2974" y="2112"/>
                  </a:lnTo>
                  <a:lnTo>
                    <a:pt x="2942" y="2126"/>
                  </a:lnTo>
                  <a:lnTo>
                    <a:pt x="2907" y="2134"/>
                  </a:lnTo>
                  <a:lnTo>
                    <a:pt x="2871" y="2137"/>
                  </a:lnTo>
                  <a:lnTo>
                    <a:pt x="225" y="2137"/>
                  </a:lnTo>
                  <a:lnTo>
                    <a:pt x="188" y="2134"/>
                  </a:lnTo>
                  <a:lnTo>
                    <a:pt x="155" y="2126"/>
                  </a:lnTo>
                  <a:lnTo>
                    <a:pt x="122" y="2112"/>
                  </a:lnTo>
                  <a:lnTo>
                    <a:pt x="92" y="2094"/>
                  </a:lnTo>
                  <a:lnTo>
                    <a:pt x="67" y="2071"/>
                  </a:lnTo>
                  <a:lnTo>
                    <a:pt x="44" y="2045"/>
                  </a:lnTo>
                  <a:lnTo>
                    <a:pt x="26" y="2015"/>
                  </a:lnTo>
                  <a:lnTo>
                    <a:pt x="11" y="1983"/>
                  </a:lnTo>
                  <a:lnTo>
                    <a:pt x="3" y="1949"/>
                  </a:lnTo>
                  <a:lnTo>
                    <a:pt x="0" y="1913"/>
                  </a:lnTo>
                  <a:lnTo>
                    <a:pt x="0" y="225"/>
                  </a:lnTo>
                  <a:lnTo>
                    <a:pt x="3" y="188"/>
                  </a:lnTo>
                  <a:lnTo>
                    <a:pt x="11" y="154"/>
                  </a:lnTo>
                  <a:lnTo>
                    <a:pt x="26" y="122"/>
                  </a:lnTo>
                  <a:lnTo>
                    <a:pt x="44" y="92"/>
                  </a:lnTo>
                  <a:lnTo>
                    <a:pt x="67" y="66"/>
                  </a:lnTo>
                  <a:lnTo>
                    <a:pt x="92" y="44"/>
                  </a:lnTo>
                  <a:lnTo>
                    <a:pt x="122" y="26"/>
                  </a:lnTo>
                  <a:lnTo>
                    <a:pt x="155" y="11"/>
                  </a:lnTo>
                  <a:lnTo>
                    <a:pt x="188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Freeform 227"/>
            <p:cNvSpPr>
              <a:spLocks noEditPoints="1"/>
            </p:cNvSpPr>
            <p:nvPr/>
          </p:nvSpPr>
          <p:spPr bwMode="auto">
            <a:xfrm>
              <a:off x="1150938" y="2105026"/>
              <a:ext cx="63500" cy="268288"/>
            </a:xfrm>
            <a:custGeom>
              <a:avLst/>
              <a:gdLst>
                <a:gd name="T0" fmla="*/ 112 w 394"/>
                <a:gd name="T1" fmla="*/ 113 h 1688"/>
                <a:gd name="T2" fmla="*/ 112 w 394"/>
                <a:gd name="T3" fmla="*/ 1096 h 1688"/>
                <a:gd name="T4" fmla="*/ 281 w 394"/>
                <a:gd name="T5" fmla="*/ 315 h 1688"/>
                <a:gd name="T6" fmla="*/ 284 w 394"/>
                <a:gd name="T7" fmla="*/ 285 h 1688"/>
                <a:gd name="T8" fmla="*/ 283 w 394"/>
                <a:gd name="T9" fmla="*/ 255 h 1688"/>
                <a:gd name="T10" fmla="*/ 277 w 394"/>
                <a:gd name="T11" fmla="*/ 226 h 1688"/>
                <a:gd name="T12" fmla="*/ 265 w 394"/>
                <a:gd name="T13" fmla="*/ 199 h 1688"/>
                <a:gd name="T14" fmla="*/ 247 w 394"/>
                <a:gd name="T15" fmla="*/ 174 h 1688"/>
                <a:gd name="T16" fmla="*/ 225 w 394"/>
                <a:gd name="T17" fmla="*/ 153 h 1688"/>
                <a:gd name="T18" fmla="*/ 201 w 394"/>
                <a:gd name="T19" fmla="*/ 135 h 1688"/>
                <a:gd name="T20" fmla="*/ 174 w 394"/>
                <a:gd name="T21" fmla="*/ 123 h 1688"/>
                <a:gd name="T22" fmla="*/ 144 w 394"/>
                <a:gd name="T23" fmla="*/ 115 h 1688"/>
                <a:gd name="T24" fmla="*/ 112 w 394"/>
                <a:gd name="T25" fmla="*/ 113 h 1688"/>
                <a:gd name="T26" fmla="*/ 56 w 394"/>
                <a:gd name="T27" fmla="*/ 0 h 1688"/>
                <a:gd name="T28" fmla="*/ 112 w 394"/>
                <a:gd name="T29" fmla="*/ 0 h 1688"/>
                <a:gd name="T30" fmla="*/ 148 w 394"/>
                <a:gd name="T31" fmla="*/ 2 h 1688"/>
                <a:gd name="T32" fmla="*/ 183 w 394"/>
                <a:gd name="T33" fmla="*/ 9 h 1688"/>
                <a:gd name="T34" fmla="*/ 216 w 394"/>
                <a:gd name="T35" fmla="*/ 21 h 1688"/>
                <a:gd name="T36" fmla="*/ 247 w 394"/>
                <a:gd name="T37" fmla="*/ 36 h 1688"/>
                <a:gd name="T38" fmla="*/ 278 w 394"/>
                <a:gd name="T39" fmla="*/ 56 h 1688"/>
                <a:gd name="T40" fmla="*/ 306 w 394"/>
                <a:gd name="T41" fmla="*/ 80 h 1688"/>
                <a:gd name="T42" fmla="*/ 331 w 394"/>
                <a:gd name="T43" fmla="*/ 107 h 1688"/>
                <a:gd name="T44" fmla="*/ 353 w 394"/>
                <a:gd name="T45" fmla="*/ 136 h 1688"/>
                <a:gd name="T46" fmla="*/ 370 w 394"/>
                <a:gd name="T47" fmla="*/ 168 h 1688"/>
                <a:gd name="T48" fmla="*/ 383 w 394"/>
                <a:gd name="T49" fmla="*/ 202 h 1688"/>
                <a:gd name="T50" fmla="*/ 391 w 394"/>
                <a:gd name="T51" fmla="*/ 236 h 1688"/>
                <a:gd name="T52" fmla="*/ 394 w 394"/>
                <a:gd name="T53" fmla="*/ 271 h 1688"/>
                <a:gd name="T54" fmla="*/ 393 w 394"/>
                <a:gd name="T55" fmla="*/ 307 h 1688"/>
                <a:gd name="T56" fmla="*/ 388 w 394"/>
                <a:gd name="T57" fmla="*/ 343 h 1688"/>
                <a:gd name="T58" fmla="*/ 112 w 394"/>
                <a:gd name="T59" fmla="*/ 1643 h 1688"/>
                <a:gd name="T60" fmla="*/ 106 w 394"/>
                <a:gd name="T61" fmla="*/ 1658 h 1688"/>
                <a:gd name="T62" fmla="*/ 98 w 394"/>
                <a:gd name="T63" fmla="*/ 1670 h 1688"/>
                <a:gd name="T64" fmla="*/ 86 w 394"/>
                <a:gd name="T65" fmla="*/ 1680 h 1688"/>
                <a:gd name="T66" fmla="*/ 71 w 394"/>
                <a:gd name="T67" fmla="*/ 1686 h 1688"/>
                <a:gd name="T68" fmla="*/ 56 w 394"/>
                <a:gd name="T69" fmla="*/ 1688 h 1688"/>
                <a:gd name="T70" fmla="*/ 50 w 394"/>
                <a:gd name="T71" fmla="*/ 1688 h 1688"/>
                <a:gd name="T72" fmla="*/ 33 w 394"/>
                <a:gd name="T73" fmla="*/ 1682 h 1688"/>
                <a:gd name="T74" fmla="*/ 20 w 394"/>
                <a:gd name="T75" fmla="*/ 1674 h 1688"/>
                <a:gd name="T76" fmla="*/ 9 w 394"/>
                <a:gd name="T77" fmla="*/ 1661 h 1688"/>
                <a:gd name="T78" fmla="*/ 2 w 394"/>
                <a:gd name="T79" fmla="*/ 1647 h 1688"/>
                <a:gd name="T80" fmla="*/ 0 w 394"/>
                <a:gd name="T81" fmla="*/ 1632 h 1688"/>
                <a:gd name="T82" fmla="*/ 0 w 394"/>
                <a:gd name="T83" fmla="*/ 56 h 1688"/>
                <a:gd name="T84" fmla="*/ 2 w 394"/>
                <a:gd name="T85" fmla="*/ 37 h 1688"/>
                <a:gd name="T86" fmla="*/ 10 w 394"/>
                <a:gd name="T87" fmla="*/ 22 h 1688"/>
                <a:gd name="T88" fmla="*/ 21 w 394"/>
                <a:gd name="T89" fmla="*/ 10 h 1688"/>
                <a:gd name="T90" fmla="*/ 36 w 394"/>
                <a:gd name="T91" fmla="*/ 2 h 1688"/>
                <a:gd name="T92" fmla="*/ 56 w 394"/>
                <a:gd name="T93" fmla="*/ 0 h 1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4" h="1688">
                  <a:moveTo>
                    <a:pt x="112" y="113"/>
                  </a:moveTo>
                  <a:lnTo>
                    <a:pt x="112" y="1096"/>
                  </a:lnTo>
                  <a:lnTo>
                    <a:pt x="281" y="315"/>
                  </a:lnTo>
                  <a:lnTo>
                    <a:pt x="284" y="285"/>
                  </a:lnTo>
                  <a:lnTo>
                    <a:pt x="283" y="255"/>
                  </a:lnTo>
                  <a:lnTo>
                    <a:pt x="277" y="226"/>
                  </a:lnTo>
                  <a:lnTo>
                    <a:pt x="265" y="199"/>
                  </a:lnTo>
                  <a:lnTo>
                    <a:pt x="247" y="174"/>
                  </a:lnTo>
                  <a:lnTo>
                    <a:pt x="225" y="153"/>
                  </a:lnTo>
                  <a:lnTo>
                    <a:pt x="201" y="135"/>
                  </a:lnTo>
                  <a:lnTo>
                    <a:pt x="174" y="123"/>
                  </a:lnTo>
                  <a:lnTo>
                    <a:pt x="144" y="115"/>
                  </a:lnTo>
                  <a:lnTo>
                    <a:pt x="112" y="113"/>
                  </a:lnTo>
                  <a:close/>
                  <a:moveTo>
                    <a:pt x="56" y="0"/>
                  </a:moveTo>
                  <a:lnTo>
                    <a:pt x="112" y="0"/>
                  </a:lnTo>
                  <a:lnTo>
                    <a:pt x="148" y="2"/>
                  </a:lnTo>
                  <a:lnTo>
                    <a:pt x="183" y="9"/>
                  </a:lnTo>
                  <a:lnTo>
                    <a:pt x="216" y="21"/>
                  </a:lnTo>
                  <a:lnTo>
                    <a:pt x="247" y="36"/>
                  </a:lnTo>
                  <a:lnTo>
                    <a:pt x="278" y="56"/>
                  </a:lnTo>
                  <a:lnTo>
                    <a:pt x="306" y="80"/>
                  </a:lnTo>
                  <a:lnTo>
                    <a:pt x="331" y="107"/>
                  </a:lnTo>
                  <a:lnTo>
                    <a:pt x="353" y="136"/>
                  </a:lnTo>
                  <a:lnTo>
                    <a:pt x="370" y="168"/>
                  </a:lnTo>
                  <a:lnTo>
                    <a:pt x="383" y="202"/>
                  </a:lnTo>
                  <a:lnTo>
                    <a:pt x="391" y="236"/>
                  </a:lnTo>
                  <a:lnTo>
                    <a:pt x="394" y="271"/>
                  </a:lnTo>
                  <a:lnTo>
                    <a:pt x="393" y="307"/>
                  </a:lnTo>
                  <a:lnTo>
                    <a:pt x="388" y="343"/>
                  </a:lnTo>
                  <a:lnTo>
                    <a:pt x="112" y="1643"/>
                  </a:lnTo>
                  <a:lnTo>
                    <a:pt x="106" y="1658"/>
                  </a:lnTo>
                  <a:lnTo>
                    <a:pt x="98" y="1670"/>
                  </a:lnTo>
                  <a:lnTo>
                    <a:pt x="86" y="1680"/>
                  </a:lnTo>
                  <a:lnTo>
                    <a:pt x="71" y="1686"/>
                  </a:lnTo>
                  <a:lnTo>
                    <a:pt x="56" y="1688"/>
                  </a:lnTo>
                  <a:lnTo>
                    <a:pt x="50" y="1688"/>
                  </a:lnTo>
                  <a:lnTo>
                    <a:pt x="33" y="1682"/>
                  </a:lnTo>
                  <a:lnTo>
                    <a:pt x="20" y="1674"/>
                  </a:lnTo>
                  <a:lnTo>
                    <a:pt x="9" y="1661"/>
                  </a:lnTo>
                  <a:lnTo>
                    <a:pt x="2" y="1647"/>
                  </a:lnTo>
                  <a:lnTo>
                    <a:pt x="0" y="1632"/>
                  </a:lnTo>
                  <a:lnTo>
                    <a:pt x="0" y="56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1" y="10"/>
                  </a:lnTo>
                  <a:lnTo>
                    <a:pt x="36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Freeform 228"/>
            <p:cNvSpPr>
              <a:spLocks noEditPoints="1"/>
            </p:cNvSpPr>
            <p:nvPr/>
          </p:nvSpPr>
          <p:spPr bwMode="auto">
            <a:xfrm>
              <a:off x="784226" y="2122488"/>
              <a:ext cx="277813" cy="231775"/>
            </a:xfrm>
            <a:custGeom>
              <a:avLst/>
              <a:gdLst>
                <a:gd name="T0" fmla="*/ 251 w 1745"/>
                <a:gd name="T1" fmla="*/ 114 h 1462"/>
                <a:gd name="T2" fmla="*/ 196 w 1745"/>
                <a:gd name="T3" fmla="*/ 135 h 1462"/>
                <a:gd name="T4" fmla="*/ 152 w 1745"/>
                <a:gd name="T5" fmla="*/ 171 h 1462"/>
                <a:gd name="T6" fmla="*/ 123 w 1745"/>
                <a:gd name="T7" fmla="*/ 221 h 1462"/>
                <a:gd name="T8" fmla="*/ 113 w 1745"/>
                <a:gd name="T9" fmla="*/ 281 h 1462"/>
                <a:gd name="T10" fmla="*/ 116 w 1745"/>
                <a:gd name="T11" fmla="*/ 1212 h 1462"/>
                <a:gd name="T12" fmla="*/ 135 w 1745"/>
                <a:gd name="T13" fmla="*/ 1267 h 1462"/>
                <a:gd name="T14" fmla="*/ 172 w 1745"/>
                <a:gd name="T15" fmla="*/ 1311 h 1462"/>
                <a:gd name="T16" fmla="*/ 222 w 1745"/>
                <a:gd name="T17" fmla="*/ 1339 h 1462"/>
                <a:gd name="T18" fmla="*/ 282 w 1745"/>
                <a:gd name="T19" fmla="*/ 1350 h 1462"/>
                <a:gd name="T20" fmla="*/ 1495 w 1745"/>
                <a:gd name="T21" fmla="*/ 1347 h 1462"/>
                <a:gd name="T22" fmla="*/ 1551 w 1745"/>
                <a:gd name="T23" fmla="*/ 1327 h 1462"/>
                <a:gd name="T24" fmla="*/ 1594 w 1745"/>
                <a:gd name="T25" fmla="*/ 1290 h 1462"/>
                <a:gd name="T26" fmla="*/ 1622 w 1745"/>
                <a:gd name="T27" fmla="*/ 1240 h 1462"/>
                <a:gd name="T28" fmla="*/ 1633 w 1745"/>
                <a:gd name="T29" fmla="*/ 1181 h 1462"/>
                <a:gd name="T30" fmla="*/ 1631 w 1745"/>
                <a:gd name="T31" fmla="*/ 249 h 1462"/>
                <a:gd name="T32" fmla="*/ 1610 w 1745"/>
                <a:gd name="T33" fmla="*/ 194 h 1462"/>
                <a:gd name="T34" fmla="*/ 1574 w 1745"/>
                <a:gd name="T35" fmla="*/ 151 h 1462"/>
                <a:gd name="T36" fmla="*/ 1524 w 1745"/>
                <a:gd name="T37" fmla="*/ 123 h 1462"/>
                <a:gd name="T38" fmla="*/ 1464 w 1745"/>
                <a:gd name="T39" fmla="*/ 112 h 1462"/>
                <a:gd name="T40" fmla="*/ 282 w 1745"/>
                <a:gd name="T41" fmla="*/ 0 h 1462"/>
                <a:gd name="T42" fmla="*/ 1506 w 1745"/>
                <a:gd name="T43" fmla="*/ 3 h 1462"/>
                <a:gd name="T44" fmla="*/ 1583 w 1745"/>
                <a:gd name="T45" fmla="*/ 25 h 1462"/>
                <a:gd name="T46" fmla="*/ 1650 w 1745"/>
                <a:gd name="T47" fmla="*/ 67 h 1462"/>
                <a:gd name="T48" fmla="*/ 1700 w 1745"/>
                <a:gd name="T49" fmla="*/ 127 h 1462"/>
                <a:gd name="T50" fmla="*/ 1734 w 1745"/>
                <a:gd name="T51" fmla="*/ 198 h 1462"/>
                <a:gd name="T52" fmla="*/ 1745 w 1745"/>
                <a:gd name="T53" fmla="*/ 281 h 1462"/>
                <a:gd name="T54" fmla="*/ 1742 w 1745"/>
                <a:gd name="T55" fmla="*/ 1223 h 1462"/>
                <a:gd name="T56" fmla="*/ 1720 w 1745"/>
                <a:gd name="T57" fmla="*/ 1301 h 1462"/>
                <a:gd name="T58" fmla="*/ 1677 w 1745"/>
                <a:gd name="T59" fmla="*/ 1366 h 1462"/>
                <a:gd name="T60" fmla="*/ 1618 w 1745"/>
                <a:gd name="T61" fmla="*/ 1417 h 1462"/>
                <a:gd name="T62" fmla="*/ 1547 w 1745"/>
                <a:gd name="T63" fmla="*/ 1450 h 1462"/>
                <a:gd name="T64" fmla="*/ 1464 w 1745"/>
                <a:gd name="T65" fmla="*/ 1462 h 1462"/>
                <a:gd name="T66" fmla="*/ 240 w 1745"/>
                <a:gd name="T67" fmla="*/ 1459 h 1462"/>
                <a:gd name="T68" fmla="*/ 163 w 1745"/>
                <a:gd name="T69" fmla="*/ 1436 h 1462"/>
                <a:gd name="T70" fmla="*/ 96 w 1745"/>
                <a:gd name="T71" fmla="*/ 1394 h 1462"/>
                <a:gd name="T72" fmla="*/ 45 w 1745"/>
                <a:gd name="T73" fmla="*/ 1334 h 1462"/>
                <a:gd name="T74" fmla="*/ 12 w 1745"/>
                <a:gd name="T75" fmla="*/ 1263 h 1462"/>
                <a:gd name="T76" fmla="*/ 0 w 1745"/>
                <a:gd name="T77" fmla="*/ 1181 h 1462"/>
                <a:gd name="T78" fmla="*/ 3 w 1745"/>
                <a:gd name="T79" fmla="*/ 238 h 1462"/>
                <a:gd name="T80" fmla="*/ 27 w 1745"/>
                <a:gd name="T81" fmla="*/ 161 h 1462"/>
                <a:gd name="T82" fmla="*/ 69 w 1745"/>
                <a:gd name="T83" fmla="*/ 95 h 1462"/>
                <a:gd name="T84" fmla="*/ 128 w 1745"/>
                <a:gd name="T85" fmla="*/ 44 h 1462"/>
                <a:gd name="T86" fmla="*/ 200 w 1745"/>
                <a:gd name="T87" fmla="*/ 11 h 1462"/>
                <a:gd name="T88" fmla="*/ 282 w 1745"/>
                <a:gd name="T89" fmla="*/ 0 h 1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45" h="1462">
                  <a:moveTo>
                    <a:pt x="282" y="112"/>
                  </a:moveTo>
                  <a:lnTo>
                    <a:pt x="251" y="114"/>
                  </a:lnTo>
                  <a:lnTo>
                    <a:pt x="222" y="123"/>
                  </a:lnTo>
                  <a:lnTo>
                    <a:pt x="196" y="135"/>
                  </a:lnTo>
                  <a:lnTo>
                    <a:pt x="172" y="151"/>
                  </a:lnTo>
                  <a:lnTo>
                    <a:pt x="152" y="171"/>
                  </a:lnTo>
                  <a:lnTo>
                    <a:pt x="135" y="194"/>
                  </a:lnTo>
                  <a:lnTo>
                    <a:pt x="123" y="221"/>
                  </a:lnTo>
                  <a:lnTo>
                    <a:pt x="116" y="249"/>
                  </a:lnTo>
                  <a:lnTo>
                    <a:pt x="113" y="281"/>
                  </a:lnTo>
                  <a:lnTo>
                    <a:pt x="113" y="1181"/>
                  </a:lnTo>
                  <a:lnTo>
                    <a:pt x="116" y="1212"/>
                  </a:lnTo>
                  <a:lnTo>
                    <a:pt x="123" y="1240"/>
                  </a:lnTo>
                  <a:lnTo>
                    <a:pt x="135" y="1267"/>
                  </a:lnTo>
                  <a:lnTo>
                    <a:pt x="152" y="1290"/>
                  </a:lnTo>
                  <a:lnTo>
                    <a:pt x="172" y="1311"/>
                  </a:lnTo>
                  <a:lnTo>
                    <a:pt x="196" y="1327"/>
                  </a:lnTo>
                  <a:lnTo>
                    <a:pt x="222" y="1339"/>
                  </a:lnTo>
                  <a:lnTo>
                    <a:pt x="251" y="1347"/>
                  </a:lnTo>
                  <a:lnTo>
                    <a:pt x="282" y="1350"/>
                  </a:lnTo>
                  <a:lnTo>
                    <a:pt x="1464" y="1350"/>
                  </a:lnTo>
                  <a:lnTo>
                    <a:pt x="1495" y="1347"/>
                  </a:lnTo>
                  <a:lnTo>
                    <a:pt x="1524" y="1339"/>
                  </a:lnTo>
                  <a:lnTo>
                    <a:pt x="1551" y="1327"/>
                  </a:lnTo>
                  <a:lnTo>
                    <a:pt x="1574" y="1311"/>
                  </a:lnTo>
                  <a:lnTo>
                    <a:pt x="1594" y="1290"/>
                  </a:lnTo>
                  <a:lnTo>
                    <a:pt x="1610" y="1267"/>
                  </a:lnTo>
                  <a:lnTo>
                    <a:pt x="1622" y="1240"/>
                  </a:lnTo>
                  <a:lnTo>
                    <a:pt x="1631" y="1212"/>
                  </a:lnTo>
                  <a:lnTo>
                    <a:pt x="1633" y="1181"/>
                  </a:lnTo>
                  <a:lnTo>
                    <a:pt x="1633" y="281"/>
                  </a:lnTo>
                  <a:lnTo>
                    <a:pt x="1631" y="249"/>
                  </a:lnTo>
                  <a:lnTo>
                    <a:pt x="1622" y="221"/>
                  </a:lnTo>
                  <a:lnTo>
                    <a:pt x="1610" y="194"/>
                  </a:lnTo>
                  <a:lnTo>
                    <a:pt x="1594" y="171"/>
                  </a:lnTo>
                  <a:lnTo>
                    <a:pt x="1574" y="151"/>
                  </a:lnTo>
                  <a:lnTo>
                    <a:pt x="1551" y="135"/>
                  </a:lnTo>
                  <a:lnTo>
                    <a:pt x="1524" y="123"/>
                  </a:lnTo>
                  <a:lnTo>
                    <a:pt x="1495" y="114"/>
                  </a:lnTo>
                  <a:lnTo>
                    <a:pt x="1464" y="112"/>
                  </a:lnTo>
                  <a:lnTo>
                    <a:pt x="282" y="112"/>
                  </a:lnTo>
                  <a:close/>
                  <a:moveTo>
                    <a:pt x="282" y="0"/>
                  </a:moveTo>
                  <a:lnTo>
                    <a:pt x="1464" y="0"/>
                  </a:lnTo>
                  <a:lnTo>
                    <a:pt x="1506" y="3"/>
                  </a:lnTo>
                  <a:lnTo>
                    <a:pt x="1547" y="11"/>
                  </a:lnTo>
                  <a:lnTo>
                    <a:pt x="1583" y="25"/>
                  </a:lnTo>
                  <a:lnTo>
                    <a:pt x="1618" y="44"/>
                  </a:lnTo>
                  <a:lnTo>
                    <a:pt x="1650" y="67"/>
                  </a:lnTo>
                  <a:lnTo>
                    <a:pt x="1677" y="95"/>
                  </a:lnTo>
                  <a:lnTo>
                    <a:pt x="1700" y="127"/>
                  </a:lnTo>
                  <a:lnTo>
                    <a:pt x="1720" y="161"/>
                  </a:lnTo>
                  <a:lnTo>
                    <a:pt x="1734" y="198"/>
                  </a:lnTo>
                  <a:lnTo>
                    <a:pt x="1742" y="238"/>
                  </a:lnTo>
                  <a:lnTo>
                    <a:pt x="1745" y="281"/>
                  </a:lnTo>
                  <a:lnTo>
                    <a:pt x="1745" y="1181"/>
                  </a:lnTo>
                  <a:lnTo>
                    <a:pt x="1742" y="1223"/>
                  </a:lnTo>
                  <a:lnTo>
                    <a:pt x="1734" y="1263"/>
                  </a:lnTo>
                  <a:lnTo>
                    <a:pt x="1720" y="1301"/>
                  </a:lnTo>
                  <a:lnTo>
                    <a:pt x="1700" y="1334"/>
                  </a:lnTo>
                  <a:lnTo>
                    <a:pt x="1677" y="1366"/>
                  </a:lnTo>
                  <a:lnTo>
                    <a:pt x="1650" y="1394"/>
                  </a:lnTo>
                  <a:lnTo>
                    <a:pt x="1618" y="1417"/>
                  </a:lnTo>
                  <a:lnTo>
                    <a:pt x="1583" y="1436"/>
                  </a:lnTo>
                  <a:lnTo>
                    <a:pt x="1547" y="1450"/>
                  </a:lnTo>
                  <a:lnTo>
                    <a:pt x="1506" y="1459"/>
                  </a:lnTo>
                  <a:lnTo>
                    <a:pt x="1464" y="1462"/>
                  </a:lnTo>
                  <a:lnTo>
                    <a:pt x="282" y="1462"/>
                  </a:lnTo>
                  <a:lnTo>
                    <a:pt x="240" y="1459"/>
                  </a:lnTo>
                  <a:lnTo>
                    <a:pt x="200" y="1450"/>
                  </a:lnTo>
                  <a:lnTo>
                    <a:pt x="163" y="1436"/>
                  </a:lnTo>
                  <a:lnTo>
                    <a:pt x="128" y="1417"/>
                  </a:lnTo>
                  <a:lnTo>
                    <a:pt x="96" y="1394"/>
                  </a:lnTo>
                  <a:lnTo>
                    <a:pt x="69" y="1366"/>
                  </a:lnTo>
                  <a:lnTo>
                    <a:pt x="45" y="1334"/>
                  </a:lnTo>
                  <a:lnTo>
                    <a:pt x="27" y="1301"/>
                  </a:lnTo>
                  <a:lnTo>
                    <a:pt x="12" y="1263"/>
                  </a:lnTo>
                  <a:lnTo>
                    <a:pt x="3" y="1223"/>
                  </a:lnTo>
                  <a:lnTo>
                    <a:pt x="0" y="1181"/>
                  </a:lnTo>
                  <a:lnTo>
                    <a:pt x="0" y="281"/>
                  </a:lnTo>
                  <a:lnTo>
                    <a:pt x="3" y="238"/>
                  </a:lnTo>
                  <a:lnTo>
                    <a:pt x="12" y="198"/>
                  </a:lnTo>
                  <a:lnTo>
                    <a:pt x="27" y="161"/>
                  </a:lnTo>
                  <a:lnTo>
                    <a:pt x="45" y="127"/>
                  </a:lnTo>
                  <a:lnTo>
                    <a:pt x="69" y="95"/>
                  </a:lnTo>
                  <a:lnTo>
                    <a:pt x="96" y="67"/>
                  </a:lnTo>
                  <a:lnTo>
                    <a:pt x="128" y="44"/>
                  </a:lnTo>
                  <a:lnTo>
                    <a:pt x="163" y="25"/>
                  </a:lnTo>
                  <a:lnTo>
                    <a:pt x="200" y="11"/>
                  </a:lnTo>
                  <a:lnTo>
                    <a:pt x="240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Freeform 229"/>
            <p:cNvSpPr>
              <a:spLocks noEditPoints="1"/>
            </p:cNvSpPr>
            <p:nvPr/>
          </p:nvSpPr>
          <p:spPr bwMode="auto">
            <a:xfrm>
              <a:off x="857251" y="2166938"/>
              <a:ext cx="133350" cy="142875"/>
            </a:xfrm>
            <a:custGeom>
              <a:avLst/>
              <a:gdLst>
                <a:gd name="T0" fmla="*/ 112 w 844"/>
                <a:gd name="T1" fmla="*/ 155 h 903"/>
                <a:gd name="T2" fmla="*/ 112 w 844"/>
                <a:gd name="T3" fmla="*/ 756 h 903"/>
                <a:gd name="T4" fmla="*/ 669 w 844"/>
                <a:gd name="T5" fmla="*/ 459 h 903"/>
                <a:gd name="T6" fmla="*/ 112 w 844"/>
                <a:gd name="T7" fmla="*/ 155 h 903"/>
                <a:gd name="T8" fmla="*/ 56 w 844"/>
                <a:gd name="T9" fmla="*/ 0 h 903"/>
                <a:gd name="T10" fmla="*/ 70 w 844"/>
                <a:gd name="T11" fmla="*/ 2 h 903"/>
                <a:gd name="T12" fmla="*/ 85 w 844"/>
                <a:gd name="T13" fmla="*/ 8 h 903"/>
                <a:gd name="T14" fmla="*/ 816 w 844"/>
                <a:gd name="T15" fmla="*/ 402 h 903"/>
                <a:gd name="T16" fmla="*/ 827 w 844"/>
                <a:gd name="T17" fmla="*/ 412 h 903"/>
                <a:gd name="T18" fmla="*/ 836 w 844"/>
                <a:gd name="T19" fmla="*/ 423 h 903"/>
                <a:gd name="T20" fmla="*/ 843 w 844"/>
                <a:gd name="T21" fmla="*/ 437 h 903"/>
                <a:gd name="T22" fmla="*/ 844 w 844"/>
                <a:gd name="T23" fmla="*/ 452 h 903"/>
                <a:gd name="T24" fmla="*/ 843 w 844"/>
                <a:gd name="T25" fmla="*/ 469 h 903"/>
                <a:gd name="T26" fmla="*/ 836 w 844"/>
                <a:gd name="T27" fmla="*/ 482 h 903"/>
                <a:gd name="T28" fmla="*/ 827 w 844"/>
                <a:gd name="T29" fmla="*/ 493 h 903"/>
                <a:gd name="T30" fmla="*/ 816 w 844"/>
                <a:gd name="T31" fmla="*/ 504 h 903"/>
                <a:gd name="T32" fmla="*/ 85 w 844"/>
                <a:gd name="T33" fmla="*/ 897 h 903"/>
                <a:gd name="T34" fmla="*/ 74 w 844"/>
                <a:gd name="T35" fmla="*/ 901 h 903"/>
                <a:gd name="T36" fmla="*/ 66 w 844"/>
                <a:gd name="T37" fmla="*/ 903 h 903"/>
                <a:gd name="T38" fmla="*/ 56 w 844"/>
                <a:gd name="T39" fmla="*/ 903 h 903"/>
                <a:gd name="T40" fmla="*/ 45 w 844"/>
                <a:gd name="T41" fmla="*/ 903 h 903"/>
                <a:gd name="T42" fmla="*/ 35 w 844"/>
                <a:gd name="T43" fmla="*/ 901 h 903"/>
                <a:gd name="T44" fmla="*/ 28 w 844"/>
                <a:gd name="T45" fmla="*/ 897 h 903"/>
                <a:gd name="T46" fmla="*/ 16 w 844"/>
                <a:gd name="T47" fmla="*/ 887 h 903"/>
                <a:gd name="T48" fmla="*/ 8 w 844"/>
                <a:gd name="T49" fmla="*/ 876 h 903"/>
                <a:gd name="T50" fmla="*/ 2 w 844"/>
                <a:gd name="T51" fmla="*/ 862 h 903"/>
                <a:gd name="T52" fmla="*/ 0 w 844"/>
                <a:gd name="T53" fmla="*/ 847 h 903"/>
                <a:gd name="T54" fmla="*/ 0 w 844"/>
                <a:gd name="T55" fmla="*/ 58 h 903"/>
                <a:gd name="T56" fmla="*/ 2 w 844"/>
                <a:gd name="T57" fmla="*/ 43 h 903"/>
                <a:gd name="T58" fmla="*/ 8 w 844"/>
                <a:gd name="T59" fmla="*/ 30 h 903"/>
                <a:gd name="T60" fmla="*/ 16 w 844"/>
                <a:gd name="T61" fmla="*/ 17 h 903"/>
                <a:gd name="T62" fmla="*/ 28 w 844"/>
                <a:gd name="T63" fmla="*/ 8 h 903"/>
                <a:gd name="T64" fmla="*/ 42 w 844"/>
                <a:gd name="T65" fmla="*/ 2 h 903"/>
                <a:gd name="T66" fmla="*/ 56 w 844"/>
                <a:gd name="T67" fmla="*/ 0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44" h="903">
                  <a:moveTo>
                    <a:pt x="112" y="155"/>
                  </a:moveTo>
                  <a:lnTo>
                    <a:pt x="112" y="756"/>
                  </a:lnTo>
                  <a:lnTo>
                    <a:pt x="669" y="459"/>
                  </a:lnTo>
                  <a:lnTo>
                    <a:pt x="112" y="155"/>
                  </a:lnTo>
                  <a:close/>
                  <a:moveTo>
                    <a:pt x="56" y="0"/>
                  </a:moveTo>
                  <a:lnTo>
                    <a:pt x="70" y="2"/>
                  </a:lnTo>
                  <a:lnTo>
                    <a:pt x="85" y="8"/>
                  </a:lnTo>
                  <a:lnTo>
                    <a:pt x="816" y="402"/>
                  </a:lnTo>
                  <a:lnTo>
                    <a:pt x="827" y="412"/>
                  </a:lnTo>
                  <a:lnTo>
                    <a:pt x="836" y="423"/>
                  </a:lnTo>
                  <a:lnTo>
                    <a:pt x="843" y="437"/>
                  </a:lnTo>
                  <a:lnTo>
                    <a:pt x="844" y="452"/>
                  </a:lnTo>
                  <a:lnTo>
                    <a:pt x="843" y="469"/>
                  </a:lnTo>
                  <a:lnTo>
                    <a:pt x="836" y="482"/>
                  </a:lnTo>
                  <a:lnTo>
                    <a:pt x="827" y="493"/>
                  </a:lnTo>
                  <a:lnTo>
                    <a:pt x="816" y="504"/>
                  </a:lnTo>
                  <a:lnTo>
                    <a:pt x="85" y="897"/>
                  </a:lnTo>
                  <a:lnTo>
                    <a:pt x="74" y="901"/>
                  </a:lnTo>
                  <a:lnTo>
                    <a:pt x="66" y="903"/>
                  </a:lnTo>
                  <a:lnTo>
                    <a:pt x="56" y="903"/>
                  </a:lnTo>
                  <a:lnTo>
                    <a:pt x="45" y="903"/>
                  </a:lnTo>
                  <a:lnTo>
                    <a:pt x="35" y="901"/>
                  </a:lnTo>
                  <a:lnTo>
                    <a:pt x="28" y="897"/>
                  </a:lnTo>
                  <a:lnTo>
                    <a:pt x="16" y="887"/>
                  </a:lnTo>
                  <a:lnTo>
                    <a:pt x="8" y="876"/>
                  </a:lnTo>
                  <a:lnTo>
                    <a:pt x="2" y="862"/>
                  </a:lnTo>
                  <a:lnTo>
                    <a:pt x="0" y="847"/>
                  </a:lnTo>
                  <a:lnTo>
                    <a:pt x="0" y="58"/>
                  </a:lnTo>
                  <a:lnTo>
                    <a:pt x="2" y="43"/>
                  </a:lnTo>
                  <a:lnTo>
                    <a:pt x="8" y="30"/>
                  </a:lnTo>
                  <a:lnTo>
                    <a:pt x="16" y="17"/>
                  </a:lnTo>
                  <a:lnTo>
                    <a:pt x="28" y="8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07" name="Group 2363"/>
          <p:cNvGrpSpPr/>
          <p:nvPr/>
        </p:nvGrpSpPr>
        <p:grpSpPr>
          <a:xfrm>
            <a:off x="8453536" y="5647761"/>
            <a:ext cx="546101" cy="536575"/>
            <a:chOff x="7218363" y="2698750"/>
            <a:chExt cx="546101" cy="536575"/>
          </a:xfrm>
          <a:solidFill>
            <a:srgbClr val="000000"/>
          </a:solidFill>
        </p:grpSpPr>
        <p:sp>
          <p:nvSpPr>
            <p:cNvPr id="2108" name="Freeform 345"/>
            <p:cNvSpPr>
              <a:spLocks/>
            </p:cNvSpPr>
            <p:nvPr/>
          </p:nvSpPr>
          <p:spPr bwMode="auto">
            <a:xfrm>
              <a:off x="7710488" y="2960688"/>
              <a:ext cx="17463" cy="19050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2 h 115"/>
                <a:gd name="T4" fmla="*/ 93 w 115"/>
                <a:gd name="T5" fmla="*/ 11 h 115"/>
                <a:gd name="T6" fmla="*/ 104 w 115"/>
                <a:gd name="T7" fmla="*/ 22 h 115"/>
                <a:gd name="T8" fmla="*/ 112 w 115"/>
                <a:gd name="T9" fmla="*/ 38 h 115"/>
                <a:gd name="T10" fmla="*/ 115 w 115"/>
                <a:gd name="T11" fmla="*/ 57 h 115"/>
                <a:gd name="T12" fmla="*/ 112 w 115"/>
                <a:gd name="T13" fmla="*/ 76 h 115"/>
                <a:gd name="T14" fmla="*/ 104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2 w 115"/>
                <a:gd name="T25" fmla="*/ 104 h 115"/>
                <a:gd name="T26" fmla="*/ 10 w 115"/>
                <a:gd name="T27" fmla="*/ 92 h 115"/>
                <a:gd name="T28" fmla="*/ 3 w 115"/>
                <a:gd name="T29" fmla="*/ 76 h 115"/>
                <a:gd name="T30" fmla="*/ 0 w 115"/>
                <a:gd name="T31" fmla="*/ 57 h 115"/>
                <a:gd name="T32" fmla="*/ 3 w 115"/>
                <a:gd name="T33" fmla="*/ 38 h 115"/>
                <a:gd name="T34" fmla="*/ 10 w 115"/>
                <a:gd name="T35" fmla="*/ 22 h 115"/>
                <a:gd name="T36" fmla="*/ 22 w 115"/>
                <a:gd name="T37" fmla="*/ 11 h 115"/>
                <a:gd name="T38" fmla="*/ 39 w 115"/>
                <a:gd name="T39" fmla="*/ 2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2"/>
                  </a:lnTo>
                  <a:lnTo>
                    <a:pt x="93" y="11"/>
                  </a:lnTo>
                  <a:lnTo>
                    <a:pt x="104" y="22"/>
                  </a:lnTo>
                  <a:lnTo>
                    <a:pt x="112" y="38"/>
                  </a:lnTo>
                  <a:lnTo>
                    <a:pt x="115" y="57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2" y="104"/>
                  </a:lnTo>
                  <a:lnTo>
                    <a:pt x="10" y="92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2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Freeform 346"/>
            <p:cNvSpPr>
              <a:spLocks/>
            </p:cNvSpPr>
            <p:nvPr/>
          </p:nvSpPr>
          <p:spPr bwMode="auto">
            <a:xfrm>
              <a:off x="7254876" y="2960688"/>
              <a:ext cx="17463" cy="19050"/>
            </a:xfrm>
            <a:custGeom>
              <a:avLst/>
              <a:gdLst>
                <a:gd name="T0" fmla="*/ 58 w 115"/>
                <a:gd name="T1" fmla="*/ 0 h 115"/>
                <a:gd name="T2" fmla="*/ 76 w 115"/>
                <a:gd name="T3" fmla="*/ 2 h 115"/>
                <a:gd name="T4" fmla="*/ 93 w 115"/>
                <a:gd name="T5" fmla="*/ 11 h 115"/>
                <a:gd name="T6" fmla="*/ 105 w 115"/>
                <a:gd name="T7" fmla="*/ 22 h 115"/>
                <a:gd name="T8" fmla="*/ 112 w 115"/>
                <a:gd name="T9" fmla="*/ 38 h 115"/>
                <a:gd name="T10" fmla="*/ 115 w 115"/>
                <a:gd name="T11" fmla="*/ 57 h 115"/>
                <a:gd name="T12" fmla="*/ 112 w 115"/>
                <a:gd name="T13" fmla="*/ 76 h 115"/>
                <a:gd name="T14" fmla="*/ 105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8 w 115"/>
                <a:gd name="T21" fmla="*/ 115 h 115"/>
                <a:gd name="T22" fmla="*/ 39 w 115"/>
                <a:gd name="T23" fmla="*/ 112 h 115"/>
                <a:gd name="T24" fmla="*/ 22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7 h 115"/>
                <a:gd name="T32" fmla="*/ 3 w 115"/>
                <a:gd name="T33" fmla="*/ 38 h 115"/>
                <a:gd name="T34" fmla="*/ 11 w 115"/>
                <a:gd name="T35" fmla="*/ 22 h 115"/>
                <a:gd name="T36" fmla="*/ 22 w 115"/>
                <a:gd name="T37" fmla="*/ 11 h 115"/>
                <a:gd name="T38" fmla="*/ 39 w 115"/>
                <a:gd name="T39" fmla="*/ 2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6" y="2"/>
                  </a:lnTo>
                  <a:lnTo>
                    <a:pt x="93" y="11"/>
                  </a:lnTo>
                  <a:lnTo>
                    <a:pt x="105" y="22"/>
                  </a:lnTo>
                  <a:lnTo>
                    <a:pt x="112" y="38"/>
                  </a:lnTo>
                  <a:lnTo>
                    <a:pt x="115" y="57"/>
                  </a:lnTo>
                  <a:lnTo>
                    <a:pt x="112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2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2" y="11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Freeform 347"/>
            <p:cNvSpPr>
              <a:spLocks noEditPoints="1"/>
            </p:cNvSpPr>
            <p:nvPr/>
          </p:nvSpPr>
          <p:spPr bwMode="auto">
            <a:xfrm>
              <a:off x="7218363" y="2924175"/>
              <a:ext cx="90488" cy="92075"/>
            </a:xfrm>
            <a:custGeom>
              <a:avLst/>
              <a:gdLst>
                <a:gd name="T0" fmla="*/ 255 w 573"/>
                <a:gd name="T1" fmla="*/ 116 h 571"/>
                <a:gd name="T2" fmla="*/ 199 w 573"/>
                <a:gd name="T3" fmla="*/ 137 h 571"/>
                <a:gd name="T4" fmla="*/ 154 w 573"/>
                <a:gd name="T5" fmla="*/ 173 h 571"/>
                <a:gd name="T6" fmla="*/ 125 w 573"/>
                <a:gd name="T7" fmla="*/ 224 h 571"/>
                <a:gd name="T8" fmla="*/ 115 w 573"/>
                <a:gd name="T9" fmla="*/ 285 h 571"/>
                <a:gd name="T10" fmla="*/ 125 w 573"/>
                <a:gd name="T11" fmla="*/ 346 h 571"/>
                <a:gd name="T12" fmla="*/ 154 w 573"/>
                <a:gd name="T13" fmla="*/ 397 h 571"/>
                <a:gd name="T14" fmla="*/ 199 w 573"/>
                <a:gd name="T15" fmla="*/ 434 h 571"/>
                <a:gd name="T16" fmla="*/ 255 w 573"/>
                <a:gd name="T17" fmla="*/ 454 h 571"/>
                <a:gd name="T18" fmla="*/ 318 w 573"/>
                <a:gd name="T19" fmla="*/ 454 h 571"/>
                <a:gd name="T20" fmla="*/ 374 w 573"/>
                <a:gd name="T21" fmla="*/ 434 h 571"/>
                <a:gd name="T22" fmla="*/ 419 w 573"/>
                <a:gd name="T23" fmla="*/ 397 h 571"/>
                <a:gd name="T24" fmla="*/ 448 w 573"/>
                <a:gd name="T25" fmla="*/ 346 h 571"/>
                <a:gd name="T26" fmla="*/ 459 w 573"/>
                <a:gd name="T27" fmla="*/ 285 h 571"/>
                <a:gd name="T28" fmla="*/ 448 w 573"/>
                <a:gd name="T29" fmla="*/ 224 h 571"/>
                <a:gd name="T30" fmla="*/ 419 w 573"/>
                <a:gd name="T31" fmla="*/ 173 h 571"/>
                <a:gd name="T32" fmla="*/ 374 w 573"/>
                <a:gd name="T33" fmla="*/ 137 h 571"/>
                <a:gd name="T34" fmla="*/ 318 w 573"/>
                <a:gd name="T35" fmla="*/ 116 h 571"/>
                <a:gd name="T36" fmla="*/ 287 w 573"/>
                <a:gd name="T37" fmla="*/ 0 h 571"/>
                <a:gd name="T38" fmla="*/ 370 w 573"/>
                <a:gd name="T39" fmla="*/ 11 h 571"/>
                <a:gd name="T40" fmla="*/ 444 w 573"/>
                <a:gd name="T41" fmla="*/ 44 h 571"/>
                <a:gd name="T42" fmla="*/ 503 w 573"/>
                <a:gd name="T43" fmla="*/ 96 h 571"/>
                <a:gd name="T44" fmla="*/ 547 w 573"/>
                <a:gd name="T45" fmla="*/ 164 h 571"/>
                <a:gd name="T46" fmla="*/ 570 w 573"/>
                <a:gd name="T47" fmla="*/ 243 h 571"/>
                <a:gd name="T48" fmla="*/ 570 w 573"/>
                <a:gd name="T49" fmla="*/ 328 h 571"/>
                <a:gd name="T50" fmla="*/ 547 w 573"/>
                <a:gd name="T51" fmla="*/ 407 h 571"/>
                <a:gd name="T52" fmla="*/ 503 w 573"/>
                <a:gd name="T53" fmla="*/ 474 h 571"/>
                <a:gd name="T54" fmla="*/ 444 w 573"/>
                <a:gd name="T55" fmla="*/ 526 h 571"/>
                <a:gd name="T56" fmla="*/ 370 w 573"/>
                <a:gd name="T57" fmla="*/ 559 h 571"/>
                <a:gd name="T58" fmla="*/ 287 w 573"/>
                <a:gd name="T59" fmla="*/ 571 h 571"/>
                <a:gd name="T60" fmla="*/ 203 w 573"/>
                <a:gd name="T61" fmla="*/ 559 h 571"/>
                <a:gd name="T62" fmla="*/ 129 w 573"/>
                <a:gd name="T63" fmla="*/ 526 h 571"/>
                <a:gd name="T64" fmla="*/ 70 w 573"/>
                <a:gd name="T65" fmla="*/ 474 h 571"/>
                <a:gd name="T66" fmla="*/ 26 w 573"/>
                <a:gd name="T67" fmla="*/ 407 h 571"/>
                <a:gd name="T68" fmla="*/ 3 w 573"/>
                <a:gd name="T69" fmla="*/ 328 h 571"/>
                <a:gd name="T70" fmla="*/ 3 w 573"/>
                <a:gd name="T71" fmla="*/ 243 h 571"/>
                <a:gd name="T72" fmla="*/ 26 w 573"/>
                <a:gd name="T73" fmla="*/ 164 h 571"/>
                <a:gd name="T74" fmla="*/ 70 w 573"/>
                <a:gd name="T75" fmla="*/ 96 h 571"/>
                <a:gd name="T76" fmla="*/ 129 w 573"/>
                <a:gd name="T77" fmla="*/ 44 h 571"/>
                <a:gd name="T78" fmla="*/ 203 w 573"/>
                <a:gd name="T79" fmla="*/ 11 h 571"/>
                <a:gd name="T80" fmla="*/ 287 w 573"/>
                <a:gd name="T81" fmla="*/ 0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73" h="571">
                  <a:moveTo>
                    <a:pt x="287" y="114"/>
                  </a:moveTo>
                  <a:lnTo>
                    <a:pt x="255" y="116"/>
                  </a:lnTo>
                  <a:lnTo>
                    <a:pt x="225" y="124"/>
                  </a:lnTo>
                  <a:lnTo>
                    <a:pt x="199" y="137"/>
                  </a:lnTo>
                  <a:lnTo>
                    <a:pt x="175" y="153"/>
                  </a:lnTo>
                  <a:lnTo>
                    <a:pt x="154" y="173"/>
                  </a:lnTo>
                  <a:lnTo>
                    <a:pt x="138" y="197"/>
                  </a:lnTo>
                  <a:lnTo>
                    <a:pt x="125" y="224"/>
                  </a:lnTo>
                  <a:lnTo>
                    <a:pt x="118" y="253"/>
                  </a:lnTo>
                  <a:lnTo>
                    <a:pt x="115" y="285"/>
                  </a:lnTo>
                  <a:lnTo>
                    <a:pt x="118" y="317"/>
                  </a:lnTo>
                  <a:lnTo>
                    <a:pt x="125" y="346"/>
                  </a:lnTo>
                  <a:lnTo>
                    <a:pt x="138" y="373"/>
                  </a:lnTo>
                  <a:lnTo>
                    <a:pt x="154" y="397"/>
                  </a:lnTo>
                  <a:lnTo>
                    <a:pt x="175" y="417"/>
                  </a:lnTo>
                  <a:lnTo>
                    <a:pt x="199" y="434"/>
                  </a:lnTo>
                  <a:lnTo>
                    <a:pt x="225" y="447"/>
                  </a:lnTo>
                  <a:lnTo>
                    <a:pt x="255" y="454"/>
                  </a:lnTo>
                  <a:lnTo>
                    <a:pt x="287" y="457"/>
                  </a:lnTo>
                  <a:lnTo>
                    <a:pt x="318" y="454"/>
                  </a:lnTo>
                  <a:lnTo>
                    <a:pt x="348" y="447"/>
                  </a:lnTo>
                  <a:lnTo>
                    <a:pt x="374" y="434"/>
                  </a:lnTo>
                  <a:lnTo>
                    <a:pt x="398" y="417"/>
                  </a:lnTo>
                  <a:lnTo>
                    <a:pt x="419" y="397"/>
                  </a:lnTo>
                  <a:lnTo>
                    <a:pt x="436" y="373"/>
                  </a:lnTo>
                  <a:lnTo>
                    <a:pt x="448" y="346"/>
                  </a:lnTo>
                  <a:lnTo>
                    <a:pt x="456" y="317"/>
                  </a:lnTo>
                  <a:lnTo>
                    <a:pt x="459" y="285"/>
                  </a:lnTo>
                  <a:lnTo>
                    <a:pt x="456" y="253"/>
                  </a:lnTo>
                  <a:lnTo>
                    <a:pt x="448" y="224"/>
                  </a:lnTo>
                  <a:lnTo>
                    <a:pt x="436" y="197"/>
                  </a:lnTo>
                  <a:lnTo>
                    <a:pt x="419" y="173"/>
                  </a:lnTo>
                  <a:lnTo>
                    <a:pt x="398" y="153"/>
                  </a:lnTo>
                  <a:lnTo>
                    <a:pt x="374" y="137"/>
                  </a:lnTo>
                  <a:lnTo>
                    <a:pt x="348" y="124"/>
                  </a:lnTo>
                  <a:lnTo>
                    <a:pt x="318" y="116"/>
                  </a:lnTo>
                  <a:lnTo>
                    <a:pt x="287" y="114"/>
                  </a:lnTo>
                  <a:close/>
                  <a:moveTo>
                    <a:pt x="287" y="0"/>
                  </a:moveTo>
                  <a:lnTo>
                    <a:pt x="329" y="3"/>
                  </a:lnTo>
                  <a:lnTo>
                    <a:pt x="370" y="11"/>
                  </a:lnTo>
                  <a:lnTo>
                    <a:pt x="409" y="26"/>
                  </a:lnTo>
                  <a:lnTo>
                    <a:pt x="444" y="44"/>
                  </a:lnTo>
                  <a:lnTo>
                    <a:pt x="475" y="68"/>
                  </a:lnTo>
                  <a:lnTo>
                    <a:pt x="503" y="96"/>
                  </a:lnTo>
                  <a:lnTo>
                    <a:pt x="527" y="128"/>
                  </a:lnTo>
                  <a:lnTo>
                    <a:pt x="547" y="164"/>
                  </a:lnTo>
                  <a:lnTo>
                    <a:pt x="562" y="201"/>
                  </a:lnTo>
                  <a:lnTo>
                    <a:pt x="570" y="243"/>
                  </a:lnTo>
                  <a:lnTo>
                    <a:pt x="573" y="285"/>
                  </a:lnTo>
                  <a:lnTo>
                    <a:pt x="570" y="328"/>
                  </a:lnTo>
                  <a:lnTo>
                    <a:pt x="562" y="369"/>
                  </a:lnTo>
                  <a:lnTo>
                    <a:pt x="547" y="407"/>
                  </a:lnTo>
                  <a:lnTo>
                    <a:pt x="527" y="441"/>
                  </a:lnTo>
                  <a:lnTo>
                    <a:pt x="503" y="474"/>
                  </a:lnTo>
                  <a:lnTo>
                    <a:pt x="475" y="502"/>
                  </a:lnTo>
                  <a:lnTo>
                    <a:pt x="444" y="526"/>
                  </a:lnTo>
                  <a:lnTo>
                    <a:pt x="409" y="544"/>
                  </a:lnTo>
                  <a:lnTo>
                    <a:pt x="370" y="559"/>
                  </a:lnTo>
                  <a:lnTo>
                    <a:pt x="329" y="568"/>
                  </a:lnTo>
                  <a:lnTo>
                    <a:pt x="287" y="571"/>
                  </a:lnTo>
                  <a:lnTo>
                    <a:pt x="244" y="568"/>
                  </a:lnTo>
                  <a:lnTo>
                    <a:pt x="203" y="559"/>
                  </a:lnTo>
                  <a:lnTo>
                    <a:pt x="165" y="544"/>
                  </a:lnTo>
                  <a:lnTo>
                    <a:pt x="129" y="526"/>
                  </a:lnTo>
                  <a:lnTo>
                    <a:pt x="98" y="502"/>
                  </a:lnTo>
                  <a:lnTo>
                    <a:pt x="70" y="474"/>
                  </a:lnTo>
                  <a:lnTo>
                    <a:pt x="46" y="441"/>
                  </a:lnTo>
                  <a:lnTo>
                    <a:pt x="26" y="407"/>
                  </a:lnTo>
                  <a:lnTo>
                    <a:pt x="11" y="369"/>
                  </a:lnTo>
                  <a:lnTo>
                    <a:pt x="3" y="328"/>
                  </a:lnTo>
                  <a:lnTo>
                    <a:pt x="0" y="285"/>
                  </a:lnTo>
                  <a:lnTo>
                    <a:pt x="3" y="243"/>
                  </a:lnTo>
                  <a:lnTo>
                    <a:pt x="11" y="201"/>
                  </a:lnTo>
                  <a:lnTo>
                    <a:pt x="26" y="164"/>
                  </a:lnTo>
                  <a:lnTo>
                    <a:pt x="46" y="128"/>
                  </a:lnTo>
                  <a:lnTo>
                    <a:pt x="70" y="96"/>
                  </a:lnTo>
                  <a:lnTo>
                    <a:pt x="98" y="68"/>
                  </a:lnTo>
                  <a:lnTo>
                    <a:pt x="129" y="44"/>
                  </a:lnTo>
                  <a:lnTo>
                    <a:pt x="165" y="26"/>
                  </a:lnTo>
                  <a:lnTo>
                    <a:pt x="203" y="11"/>
                  </a:lnTo>
                  <a:lnTo>
                    <a:pt x="244" y="3"/>
                  </a:lnTo>
                  <a:lnTo>
                    <a:pt x="2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Freeform 348"/>
            <p:cNvSpPr>
              <a:spLocks noEditPoints="1"/>
            </p:cNvSpPr>
            <p:nvPr/>
          </p:nvSpPr>
          <p:spPr bwMode="auto">
            <a:xfrm>
              <a:off x="7673976" y="2924175"/>
              <a:ext cx="90488" cy="92075"/>
            </a:xfrm>
            <a:custGeom>
              <a:avLst/>
              <a:gdLst>
                <a:gd name="T0" fmla="*/ 255 w 573"/>
                <a:gd name="T1" fmla="*/ 116 h 571"/>
                <a:gd name="T2" fmla="*/ 199 w 573"/>
                <a:gd name="T3" fmla="*/ 137 h 571"/>
                <a:gd name="T4" fmla="*/ 154 w 573"/>
                <a:gd name="T5" fmla="*/ 173 h 571"/>
                <a:gd name="T6" fmla="*/ 125 w 573"/>
                <a:gd name="T7" fmla="*/ 224 h 571"/>
                <a:gd name="T8" fmla="*/ 114 w 573"/>
                <a:gd name="T9" fmla="*/ 285 h 571"/>
                <a:gd name="T10" fmla="*/ 125 w 573"/>
                <a:gd name="T11" fmla="*/ 346 h 571"/>
                <a:gd name="T12" fmla="*/ 154 w 573"/>
                <a:gd name="T13" fmla="*/ 397 h 571"/>
                <a:gd name="T14" fmla="*/ 199 w 573"/>
                <a:gd name="T15" fmla="*/ 434 h 571"/>
                <a:gd name="T16" fmla="*/ 255 w 573"/>
                <a:gd name="T17" fmla="*/ 454 h 571"/>
                <a:gd name="T18" fmla="*/ 318 w 573"/>
                <a:gd name="T19" fmla="*/ 454 h 571"/>
                <a:gd name="T20" fmla="*/ 374 w 573"/>
                <a:gd name="T21" fmla="*/ 434 h 571"/>
                <a:gd name="T22" fmla="*/ 419 w 573"/>
                <a:gd name="T23" fmla="*/ 397 h 571"/>
                <a:gd name="T24" fmla="*/ 448 w 573"/>
                <a:gd name="T25" fmla="*/ 346 h 571"/>
                <a:gd name="T26" fmla="*/ 458 w 573"/>
                <a:gd name="T27" fmla="*/ 285 h 571"/>
                <a:gd name="T28" fmla="*/ 448 w 573"/>
                <a:gd name="T29" fmla="*/ 224 h 571"/>
                <a:gd name="T30" fmla="*/ 419 w 573"/>
                <a:gd name="T31" fmla="*/ 173 h 571"/>
                <a:gd name="T32" fmla="*/ 374 w 573"/>
                <a:gd name="T33" fmla="*/ 137 h 571"/>
                <a:gd name="T34" fmla="*/ 318 w 573"/>
                <a:gd name="T35" fmla="*/ 116 h 571"/>
                <a:gd name="T36" fmla="*/ 286 w 573"/>
                <a:gd name="T37" fmla="*/ 0 h 571"/>
                <a:gd name="T38" fmla="*/ 370 w 573"/>
                <a:gd name="T39" fmla="*/ 11 h 571"/>
                <a:gd name="T40" fmla="*/ 444 w 573"/>
                <a:gd name="T41" fmla="*/ 44 h 571"/>
                <a:gd name="T42" fmla="*/ 503 w 573"/>
                <a:gd name="T43" fmla="*/ 96 h 571"/>
                <a:gd name="T44" fmla="*/ 547 w 573"/>
                <a:gd name="T45" fmla="*/ 164 h 571"/>
                <a:gd name="T46" fmla="*/ 570 w 573"/>
                <a:gd name="T47" fmla="*/ 243 h 571"/>
                <a:gd name="T48" fmla="*/ 570 w 573"/>
                <a:gd name="T49" fmla="*/ 328 h 571"/>
                <a:gd name="T50" fmla="*/ 547 w 573"/>
                <a:gd name="T51" fmla="*/ 407 h 571"/>
                <a:gd name="T52" fmla="*/ 503 w 573"/>
                <a:gd name="T53" fmla="*/ 474 h 571"/>
                <a:gd name="T54" fmla="*/ 444 w 573"/>
                <a:gd name="T55" fmla="*/ 526 h 571"/>
                <a:gd name="T56" fmla="*/ 370 w 573"/>
                <a:gd name="T57" fmla="*/ 559 h 571"/>
                <a:gd name="T58" fmla="*/ 286 w 573"/>
                <a:gd name="T59" fmla="*/ 571 h 571"/>
                <a:gd name="T60" fmla="*/ 203 w 573"/>
                <a:gd name="T61" fmla="*/ 559 h 571"/>
                <a:gd name="T62" fmla="*/ 129 w 573"/>
                <a:gd name="T63" fmla="*/ 526 h 571"/>
                <a:gd name="T64" fmla="*/ 70 w 573"/>
                <a:gd name="T65" fmla="*/ 474 h 571"/>
                <a:gd name="T66" fmla="*/ 26 w 573"/>
                <a:gd name="T67" fmla="*/ 407 h 571"/>
                <a:gd name="T68" fmla="*/ 3 w 573"/>
                <a:gd name="T69" fmla="*/ 328 h 571"/>
                <a:gd name="T70" fmla="*/ 3 w 573"/>
                <a:gd name="T71" fmla="*/ 243 h 571"/>
                <a:gd name="T72" fmla="*/ 26 w 573"/>
                <a:gd name="T73" fmla="*/ 164 h 571"/>
                <a:gd name="T74" fmla="*/ 70 w 573"/>
                <a:gd name="T75" fmla="*/ 96 h 571"/>
                <a:gd name="T76" fmla="*/ 129 w 573"/>
                <a:gd name="T77" fmla="*/ 44 h 571"/>
                <a:gd name="T78" fmla="*/ 203 w 573"/>
                <a:gd name="T79" fmla="*/ 11 h 571"/>
                <a:gd name="T80" fmla="*/ 286 w 573"/>
                <a:gd name="T81" fmla="*/ 0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73" h="571">
                  <a:moveTo>
                    <a:pt x="286" y="114"/>
                  </a:moveTo>
                  <a:lnTo>
                    <a:pt x="255" y="116"/>
                  </a:lnTo>
                  <a:lnTo>
                    <a:pt x="225" y="124"/>
                  </a:lnTo>
                  <a:lnTo>
                    <a:pt x="199" y="137"/>
                  </a:lnTo>
                  <a:lnTo>
                    <a:pt x="175" y="153"/>
                  </a:lnTo>
                  <a:lnTo>
                    <a:pt x="154" y="173"/>
                  </a:lnTo>
                  <a:lnTo>
                    <a:pt x="137" y="197"/>
                  </a:lnTo>
                  <a:lnTo>
                    <a:pt x="125" y="224"/>
                  </a:lnTo>
                  <a:lnTo>
                    <a:pt x="117" y="253"/>
                  </a:lnTo>
                  <a:lnTo>
                    <a:pt x="114" y="285"/>
                  </a:lnTo>
                  <a:lnTo>
                    <a:pt x="117" y="317"/>
                  </a:lnTo>
                  <a:lnTo>
                    <a:pt x="125" y="346"/>
                  </a:lnTo>
                  <a:lnTo>
                    <a:pt x="137" y="373"/>
                  </a:lnTo>
                  <a:lnTo>
                    <a:pt x="154" y="397"/>
                  </a:lnTo>
                  <a:lnTo>
                    <a:pt x="175" y="417"/>
                  </a:lnTo>
                  <a:lnTo>
                    <a:pt x="199" y="434"/>
                  </a:lnTo>
                  <a:lnTo>
                    <a:pt x="225" y="447"/>
                  </a:lnTo>
                  <a:lnTo>
                    <a:pt x="255" y="454"/>
                  </a:lnTo>
                  <a:lnTo>
                    <a:pt x="286" y="457"/>
                  </a:lnTo>
                  <a:lnTo>
                    <a:pt x="318" y="454"/>
                  </a:lnTo>
                  <a:lnTo>
                    <a:pt x="348" y="447"/>
                  </a:lnTo>
                  <a:lnTo>
                    <a:pt x="374" y="434"/>
                  </a:lnTo>
                  <a:lnTo>
                    <a:pt x="398" y="417"/>
                  </a:lnTo>
                  <a:lnTo>
                    <a:pt x="419" y="397"/>
                  </a:lnTo>
                  <a:lnTo>
                    <a:pt x="435" y="373"/>
                  </a:lnTo>
                  <a:lnTo>
                    <a:pt x="448" y="346"/>
                  </a:lnTo>
                  <a:lnTo>
                    <a:pt x="455" y="317"/>
                  </a:lnTo>
                  <a:lnTo>
                    <a:pt x="458" y="285"/>
                  </a:lnTo>
                  <a:lnTo>
                    <a:pt x="455" y="253"/>
                  </a:lnTo>
                  <a:lnTo>
                    <a:pt x="448" y="224"/>
                  </a:lnTo>
                  <a:lnTo>
                    <a:pt x="435" y="197"/>
                  </a:lnTo>
                  <a:lnTo>
                    <a:pt x="419" y="173"/>
                  </a:lnTo>
                  <a:lnTo>
                    <a:pt x="398" y="153"/>
                  </a:lnTo>
                  <a:lnTo>
                    <a:pt x="374" y="137"/>
                  </a:lnTo>
                  <a:lnTo>
                    <a:pt x="348" y="124"/>
                  </a:lnTo>
                  <a:lnTo>
                    <a:pt x="318" y="116"/>
                  </a:lnTo>
                  <a:lnTo>
                    <a:pt x="286" y="114"/>
                  </a:lnTo>
                  <a:close/>
                  <a:moveTo>
                    <a:pt x="286" y="0"/>
                  </a:moveTo>
                  <a:lnTo>
                    <a:pt x="329" y="3"/>
                  </a:lnTo>
                  <a:lnTo>
                    <a:pt x="370" y="11"/>
                  </a:lnTo>
                  <a:lnTo>
                    <a:pt x="408" y="26"/>
                  </a:lnTo>
                  <a:lnTo>
                    <a:pt x="444" y="44"/>
                  </a:lnTo>
                  <a:lnTo>
                    <a:pt x="475" y="68"/>
                  </a:lnTo>
                  <a:lnTo>
                    <a:pt x="503" y="96"/>
                  </a:lnTo>
                  <a:lnTo>
                    <a:pt x="527" y="128"/>
                  </a:lnTo>
                  <a:lnTo>
                    <a:pt x="547" y="164"/>
                  </a:lnTo>
                  <a:lnTo>
                    <a:pt x="562" y="201"/>
                  </a:lnTo>
                  <a:lnTo>
                    <a:pt x="570" y="243"/>
                  </a:lnTo>
                  <a:lnTo>
                    <a:pt x="573" y="285"/>
                  </a:lnTo>
                  <a:lnTo>
                    <a:pt x="570" y="328"/>
                  </a:lnTo>
                  <a:lnTo>
                    <a:pt x="562" y="369"/>
                  </a:lnTo>
                  <a:lnTo>
                    <a:pt x="547" y="407"/>
                  </a:lnTo>
                  <a:lnTo>
                    <a:pt x="527" y="441"/>
                  </a:lnTo>
                  <a:lnTo>
                    <a:pt x="503" y="474"/>
                  </a:lnTo>
                  <a:lnTo>
                    <a:pt x="475" y="502"/>
                  </a:lnTo>
                  <a:lnTo>
                    <a:pt x="444" y="526"/>
                  </a:lnTo>
                  <a:lnTo>
                    <a:pt x="408" y="544"/>
                  </a:lnTo>
                  <a:lnTo>
                    <a:pt x="370" y="559"/>
                  </a:lnTo>
                  <a:lnTo>
                    <a:pt x="329" y="568"/>
                  </a:lnTo>
                  <a:lnTo>
                    <a:pt x="286" y="571"/>
                  </a:lnTo>
                  <a:lnTo>
                    <a:pt x="244" y="568"/>
                  </a:lnTo>
                  <a:lnTo>
                    <a:pt x="203" y="559"/>
                  </a:lnTo>
                  <a:lnTo>
                    <a:pt x="164" y="544"/>
                  </a:lnTo>
                  <a:lnTo>
                    <a:pt x="129" y="526"/>
                  </a:lnTo>
                  <a:lnTo>
                    <a:pt x="98" y="502"/>
                  </a:lnTo>
                  <a:lnTo>
                    <a:pt x="70" y="474"/>
                  </a:lnTo>
                  <a:lnTo>
                    <a:pt x="46" y="441"/>
                  </a:lnTo>
                  <a:lnTo>
                    <a:pt x="26" y="407"/>
                  </a:lnTo>
                  <a:lnTo>
                    <a:pt x="11" y="369"/>
                  </a:lnTo>
                  <a:lnTo>
                    <a:pt x="3" y="328"/>
                  </a:lnTo>
                  <a:lnTo>
                    <a:pt x="0" y="285"/>
                  </a:lnTo>
                  <a:lnTo>
                    <a:pt x="3" y="243"/>
                  </a:lnTo>
                  <a:lnTo>
                    <a:pt x="11" y="201"/>
                  </a:lnTo>
                  <a:lnTo>
                    <a:pt x="26" y="164"/>
                  </a:lnTo>
                  <a:lnTo>
                    <a:pt x="46" y="128"/>
                  </a:lnTo>
                  <a:lnTo>
                    <a:pt x="70" y="96"/>
                  </a:lnTo>
                  <a:lnTo>
                    <a:pt x="98" y="68"/>
                  </a:lnTo>
                  <a:lnTo>
                    <a:pt x="129" y="44"/>
                  </a:lnTo>
                  <a:lnTo>
                    <a:pt x="164" y="26"/>
                  </a:lnTo>
                  <a:lnTo>
                    <a:pt x="203" y="11"/>
                  </a:lnTo>
                  <a:lnTo>
                    <a:pt x="244" y="3"/>
                  </a:lnTo>
                  <a:lnTo>
                    <a:pt x="2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Freeform 349"/>
            <p:cNvSpPr>
              <a:spLocks noEditPoints="1"/>
            </p:cNvSpPr>
            <p:nvPr/>
          </p:nvSpPr>
          <p:spPr bwMode="auto">
            <a:xfrm>
              <a:off x="7691438" y="2990850"/>
              <a:ext cx="55563" cy="206375"/>
            </a:xfrm>
            <a:custGeom>
              <a:avLst/>
              <a:gdLst>
                <a:gd name="T0" fmla="*/ 115 w 344"/>
                <a:gd name="T1" fmla="*/ 145 h 1295"/>
                <a:gd name="T2" fmla="*/ 115 w 344"/>
                <a:gd name="T3" fmla="*/ 1083 h 1295"/>
                <a:gd name="T4" fmla="*/ 230 w 344"/>
                <a:gd name="T5" fmla="*/ 1140 h 1295"/>
                <a:gd name="T6" fmla="*/ 230 w 344"/>
                <a:gd name="T7" fmla="*/ 145 h 1295"/>
                <a:gd name="T8" fmla="*/ 191 w 344"/>
                <a:gd name="T9" fmla="*/ 149 h 1295"/>
                <a:gd name="T10" fmla="*/ 154 w 344"/>
                <a:gd name="T11" fmla="*/ 149 h 1295"/>
                <a:gd name="T12" fmla="*/ 115 w 344"/>
                <a:gd name="T13" fmla="*/ 145 h 1295"/>
                <a:gd name="T14" fmla="*/ 58 w 344"/>
                <a:gd name="T15" fmla="*/ 0 h 1295"/>
                <a:gd name="T16" fmla="*/ 72 w 344"/>
                <a:gd name="T17" fmla="*/ 2 h 1295"/>
                <a:gd name="T18" fmla="*/ 86 w 344"/>
                <a:gd name="T19" fmla="*/ 8 h 1295"/>
                <a:gd name="T20" fmla="*/ 120 w 344"/>
                <a:gd name="T21" fmla="*/ 25 h 1295"/>
                <a:gd name="T22" fmla="*/ 156 w 344"/>
                <a:gd name="T23" fmla="*/ 33 h 1295"/>
                <a:gd name="T24" fmla="*/ 189 w 344"/>
                <a:gd name="T25" fmla="*/ 33 h 1295"/>
                <a:gd name="T26" fmla="*/ 223 w 344"/>
                <a:gd name="T27" fmla="*/ 25 h 1295"/>
                <a:gd name="T28" fmla="*/ 258 w 344"/>
                <a:gd name="T29" fmla="*/ 8 h 1295"/>
                <a:gd name="T30" fmla="*/ 272 w 344"/>
                <a:gd name="T31" fmla="*/ 2 h 1295"/>
                <a:gd name="T32" fmla="*/ 287 w 344"/>
                <a:gd name="T33" fmla="*/ 0 h 1295"/>
                <a:gd name="T34" fmla="*/ 302 w 344"/>
                <a:gd name="T35" fmla="*/ 2 h 1295"/>
                <a:gd name="T36" fmla="*/ 316 w 344"/>
                <a:gd name="T37" fmla="*/ 8 h 1295"/>
                <a:gd name="T38" fmla="*/ 328 w 344"/>
                <a:gd name="T39" fmla="*/ 17 h 1295"/>
                <a:gd name="T40" fmla="*/ 336 w 344"/>
                <a:gd name="T41" fmla="*/ 30 h 1295"/>
                <a:gd name="T42" fmla="*/ 342 w 344"/>
                <a:gd name="T43" fmla="*/ 43 h 1295"/>
                <a:gd name="T44" fmla="*/ 344 w 344"/>
                <a:gd name="T45" fmla="*/ 60 h 1295"/>
                <a:gd name="T46" fmla="*/ 344 w 344"/>
                <a:gd name="T47" fmla="*/ 1238 h 1295"/>
                <a:gd name="T48" fmla="*/ 342 w 344"/>
                <a:gd name="T49" fmla="*/ 1251 h 1295"/>
                <a:gd name="T50" fmla="*/ 336 w 344"/>
                <a:gd name="T51" fmla="*/ 1265 h 1295"/>
                <a:gd name="T52" fmla="*/ 328 w 344"/>
                <a:gd name="T53" fmla="*/ 1278 h 1295"/>
                <a:gd name="T54" fmla="*/ 316 w 344"/>
                <a:gd name="T55" fmla="*/ 1289 h 1295"/>
                <a:gd name="T56" fmla="*/ 308 w 344"/>
                <a:gd name="T57" fmla="*/ 1291 h 1295"/>
                <a:gd name="T58" fmla="*/ 298 w 344"/>
                <a:gd name="T59" fmla="*/ 1293 h 1295"/>
                <a:gd name="T60" fmla="*/ 287 w 344"/>
                <a:gd name="T61" fmla="*/ 1295 h 1295"/>
                <a:gd name="T62" fmla="*/ 277 w 344"/>
                <a:gd name="T63" fmla="*/ 1294 h 1295"/>
                <a:gd name="T64" fmla="*/ 268 w 344"/>
                <a:gd name="T65" fmla="*/ 1293 h 1295"/>
                <a:gd name="T66" fmla="*/ 258 w 344"/>
                <a:gd name="T67" fmla="*/ 1289 h 1295"/>
                <a:gd name="T68" fmla="*/ 30 w 344"/>
                <a:gd name="T69" fmla="*/ 1169 h 1295"/>
                <a:gd name="T70" fmla="*/ 17 w 344"/>
                <a:gd name="T71" fmla="*/ 1159 h 1295"/>
                <a:gd name="T72" fmla="*/ 9 w 344"/>
                <a:gd name="T73" fmla="*/ 1147 h 1295"/>
                <a:gd name="T74" fmla="*/ 2 w 344"/>
                <a:gd name="T75" fmla="*/ 1134 h 1295"/>
                <a:gd name="T76" fmla="*/ 0 w 344"/>
                <a:gd name="T77" fmla="*/ 1117 h 1295"/>
                <a:gd name="T78" fmla="*/ 0 w 344"/>
                <a:gd name="T79" fmla="*/ 60 h 1295"/>
                <a:gd name="T80" fmla="*/ 2 w 344"/>
                <a:gd name="T81" fmla="*/ 43 h 1295"/>
                <a:gd name="T82" fmla="*/ 9 w 344"/>
                <a:gd name="T83" fmla="*/ 30 h 1295"/>
                <a:gd name="T84" fmla="*/ 17 w 344"/>
                <a:gd name="T85" fmla="*/ 17 h 1295"/>
                <a:gd name="T86" fmla="*/ 30 w 344"/>
                <a:gd name="T87" fmla="*/ 8 h 1295"/>
                <a:gd name="T88" fmla="*/ 43 w 344"/>
                <a:gd name="T89" fmla="*/ 2 h 1295"/>
                <a:gd name="T90" fmla="*/ 58 w 344"/>
                <a:gd name="T91" fmla="*/ 0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4" h="1295">
                  <a:moveTo>
                    <a:pt x="115" y="145"/>
                  </a:moveTo>
                  <a:lnTo>
                    <a:pt x="115" y="1083"/>
                  </a:lnTo>
                  <a:lnTo>
                    <a:pt x="230" y="1140"/>
                  </a:lnTo>
                  <a:lnTo>
                    <a:pt x="230" y="145"/>
                  </a:lnTo>
                  <a:lnTo>
                    <a:pt x="191" y="149"/>
                  </a:lnTo>
                  <a:lnTo>
                    <a:pt x="154" y="149"/>
                  </a:lnTo>
                  <a:lnTo>
                    <a:pt x="115" y="145"/>
                  </a:lnTo>
                  <a:close/>
                  <a:moveTo>
                    <a:pt x="58" y="0"/>
                  </a:moveTo>
                  <a:lnTo>
                    <a:pt x="72" y="2"/>
                  </a:lnTo>
                  <a:lnTo>
                    <a:pt x="86" y="8"/>
                  </a:lnTo>
                  <a:lnTo>
                    <a:pt x="120" y="25"/>
                  </a:lnTo>
                  <a:lnTo>
                    <a:pt x="156" y="33"/>
                  </a:lnTo>
                  <a:lnTo>
                    <a:pt x="189" y="33"/>
                  </a:lnTo>
                  <a:lnTo>
                    <a:pt x="223" y="25"/>
                  </a:lnTo>
                  <a:lnTo>
                    <a:pt x="258" y="8"/>
                  </a:lnTo>
                  <a:lnTo>
                    <a:pt x="272" y="2"/>
                  </a:lnTo>
                  <a:lnTo>
                    <a:pt x="287" y="0"/>
                  </a:lnTo>
                  <a:lnTo>
                    <a:pt x="302" y="2"/>
                  </a:lnTo>
                  <a:lnTo>
                    <a:pt x="316" y="8"/>
                  </a:lnTo>
                  <a:lnTo>
                    <a:pt x="328" y="17"/>
                  </a:lnTo>
                  <a:lnTo>
                    <a:pt x="336" y="30"/>
                  </a:lnTo>
                  <a:lnTo>
                    <a:pt x="342" y="43"/>
                  </a:lnTo>
                  <a:lnTo>
                    <a:pt x="344" y="60"/>
                  </a:lnTo>
                  <a:lnTo>
                    <a:pt x="344" y="1238"/>
                  </a:lnTo>
                  <a:lnTo>
                    <a:pt x="342" y="1251"/>
                  </a:lnTo>
                  <a:lnTo>
                    <a:pt x="336" y="1265"/>
                  </a:lnTo>
                  <a:lnTo>
                    <a:pt x="328" y="1278"/>
                  </a:lnTo>
                  <a:lnTo>
                    <a:pt x="316" y="1289"/>
                  </a:lnTo>
                  <a:lnTo>
                    <a:pt x="308" y="1291"/>
                  </a:lnTo>
                  <a:lnTo>
                    <a:pt x="298" y="1293"/>
                  </a:lnTo>
                  <a:lnTo>
                    <a:pt x="287" y="1295"/>
                  </a:lnTo>
                  <a:lnTo>
                    <a:pt x="277" y="1294"/>
                  </a:lnTo>
                  <a:lnTo>
                    <a:pt x="268" y="1293"/>
                  </a:lnTo>
                  <a:lnTo>
                    <a:pt x="258" y="1289"/>
                  </a:lnTo>
                  <a:lnTo>
                    <a:pt x="30" y="1169"/>
                  </a:lnTo>
                  <a:lnTo>
                    <a:pt x="17" y="1159"/>
                  </a:lnTo>
                  <a:lnTo>
                    <a:pt x="9" y="1147"/>
                  </a:lnTo>
                  <a:lnTo>
                    <a:pt x="2" y="1134"/>
                  </a:lnTo>
                  <a:lnTo>
                    <a:pt x="0" y="1117"/>
                  </a:lnTo>
                  <a:lnTo>
                    <a:pt x="0" y="60"/>
                  </a:lnTo>
                  <a:lnTo>
                    <a:pt x="2" y="43"/>
                  </a:lnTo>
                  <a:lnTo>
                    <a:pt x="9" y="30"/>
                  </a:lnTo>
                  <a:lnTo>
                    <a:pt x="17" y="17"/>
                  </a:lnTo>
                  <a:lnTo>
                    <a:pt x="30" y="8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Freeform 350"/>
            <p:cNvSpPr>
              <a:spLocks noEditPoints="1"/>
            </p:cNvSpPr>
            <p:nvPr/>
          </p:nvSpPr>
          <p:spPr bwMode="auto">
            <a:xfrm>
              <a:off x="7224713" y="2952750"/>
              <a:ext cx="481013" cy="282575"/>
            </a:xfrm>
            <a:custGeom>
              <a:avLst/>
              <a:gdLst>
                <a:gd name="T0" fmla="*/ 152 w 3030"/>
                <a:gd name="T1" fmla="*/ 1536 h 1782"/>
                <a:gd name="T2" fmla="*/ 126 w 3030"/>
                <a:gd name="T3" fmla="*/ 1560 h 1782"/>
                <a:gd name="T4" fmla="*/ 115 w 3030"/>
                <a:gd name="T5" fmla="*/ 1592 h 1782"/>
                <a:gd name="T6" fmla="*/ 124 w 3030"/>
                <a:gd name="T7" fmla="*/ 1627 h 1782"/>
                <a:gd name="T8" fmla="*/ 139 w 3030"/>
                <a:gd name="T9" fmla="*/ 1649 h 1782"/>
                <a:gd name="T10" fmla="*/ 163 w 3030"/>
                <a:gd name="T11" fmla="*/ 1661 h 1782"/>
                <a:gd name="T12" fmla="*/ 192 w 3030"/>
                <a:gd name="T13" fmla="*/ 1666 h 1782"/>
                <a:gd name="T14" fmla="*/ 221 w 3030"/>
                <a:gd name="T15" fmla="*/ 1656 h 1782"/>
                <a:gd name="T16" fmla="*/ 2861 w 3030"/>
                <a:gd name="T17" fmla="*/ 253 h 1782"/>
                <a:gd name="T18" fmla="*/ 2833 w 3030"/>
                <a:gd name="T19" fmla="*/ 186 h 1782"/>
                <a:gd name="T20" fmla="*/ 2888 w 3030"/>
                <a:gd name="T21" fmla="*/ 0 h 1782"/>
                <a:gd name="T22" fmla="*/ 2912 w 3030"/>
                <a:gd name="T23" fmla="*/ 6 h 1782"/>
                <a:gd name="T24" fmla="*/ 2932 w 3030"/>
                <a:gd name="T25" fmla="*/ 28 h 1782"/>
                <a:gd name="T26" fmla="*/ 2940 w 3030"/>
                <a:gd name="T27" fmla="*/ 56 h 1782"/>
                <a:gd name="T28" fmla="*/ 2938 w 3030"/>
                <a:gd name="T29" fmla="*/ 85 h 1782"/>
                <a:gd name="T30" fmla="*/ 2938 w 3030"/>
                <a:gd name="T31" fmla="*/ 112 h 1782"/>
                <a:gd name="T32" fmla="*/ 2948 w 3030"/>
                <a:gd name="T33" fmla="*/ 165 h 1782"/>
                <a:gd name="T34" fmla="*/ 2972 w 3030"/>
                <a:gd name="T35" fmla="*/ 211 h 1782"/>
                <a:gd name="T36" fmla="*/ 3007 w 3030"/>
                <a:gd name="T37" fmla="*/ 250 h 1782"/>
                <a:gd name="T38" fmla="*/ 3025 w 3030"/>
                <a:gd name="T39" fmla="*/ 270 h 1782"/>
                <a:gd name="T40" fmla="*/ 3030 w 3030"/>
                <a:gd name="T41" fmla="*/ 301 h 1782"/>
                <a:gd name="T42" fmla="*/ 3025 w 3030"/>
                <a:gd name="T43" fmla="*/ 322 h 1782"/>
                <a:gd name="T44" fmla="*/ 3011 w 3030"/>
                <a:gd name="T45" fmla="*/ 341 h 1782"/>
                <a:gd name="T46" fmla="*/ 272 w 3030"/>
                <a:gd name="T47" fmla="*/ 1759 h 1782"/>
                <a:gd name="T48" fmla="*/ 214 w 3030"/>
                <a:gd name="T49" fmla="*/ 1780 h 1782"/>
                <a:gd name="T50" fmla="*/ 168 w 3030"/>
                <a:gd name="T51" fmla="*/ 1780 h 1782"/>
                <a:gd name="T52" fmla="*/ 129 w 3030"/>
                <a:gd name="T53" fmla="*/ 1771 h 1782"/>
                <a:gd name="T54" fmla="*/ 78 w 3030"/>
                <a:gd name="T55" fmla="*/ 1744 h 1782"/>
                <a:gd name="T56" fmla="*/ 36 w 3030"/>
                <a:gd name="T57" fmla="*/ 1704 h 1782"/>
                <a:gd name="T58" fmla="*/ 9 w 3030"/>
                <a:gd name="T59" fmla="*/ 1651 h 1782"/>
                <a:gd name="T60" fmla="*/ 0 w 3030"/>
                <a:gd name="T61" fmla="*/ 1594 h 1782"/>
                <a:gd name="T62" fmla="*/ 8 w 3030"/>
                <a:gd name="T63" fmla="*/ 1539 h 1782"/>
                <a:gd name="T64" fmla="*/ 34 w 3030"/>
                <a:gd name="T65" fmla="*/ 1489 h 1782"/>
                <a:gd name="T66" fmla="*/ 75 w 3030"/>
                <a:gd name="T67" fmla="*/ 1448 h 1782"/>
                <a:gd name="T68" fmla="*/ 2852 w 3030"/>
                <a:gd name="T69" fmla="*/ 10 h 1782"/>
                <a:gd name="T70" fmla="*/ 2857 w 3030"/>
                <a:gd name="T71" fmla="*/ 7 h 1782"/>
                <a:gd name="T72" fmla="*/ 2859 w 3030"/>
                <a:gd name="T73" fmla="*/ 5 h 1782"/>
                <a:gd name="T74" fmla="*/ 2864 w 3030"/>
                <a:gd name="T75" fmla="*/ 3 h 1782"/>
                <a:gd name="T76" fmla="*/ 2888 w 3030"/>
                <a:gd name="T77" fmla="*/ 0 h 1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30" h="1782">
                  <a:moveTo>
                    <a:pt x="2824" y="152"/>
                  </a:moveTo>
                  <a:lnTo>
                    <a:pt x="152" y="1536"/>
                  </a:lnTo>
                  <a:lnTo>
                    <a:pt x="136" y="1546"/>
                  </a:lnTo>
                  <a:lnTo>
                    <a:pt x="126" y="1560"/>
                  </a:lnTo>
                  <a:lnTo>
                    <a:pt x="119" y="1575"/>
                  </a:lnTo>
                  <a:lnTo>
                    <a:pt x="115" y="1592"/>
                  </a:lnTo>
                  <a:lnTo>
                    <a:pt x="118" y="1609"/>
                  </a:lnTo>
                  <a:lnTo>
                    <a:pt x="124" y="1627"/>
                  </a:lnTo>
                  <a:lnTo>
                    <a:pt x="130" y="1640"/>
                  </a:lnTo>
                  <a:lnTo>
                    <a:pt x="139" y="1649"/>
                  </a:lnTo>
                  <a:lnTo>
                    <a:pt x="151" y="1656"/>
                  </a:lnTo>
                  <a:lnTo>
                    <a:pt x="163" y="1661"/>
                  </a:lnTo>
                  <a:lnTo>
                    <a:pt x="177" y="1665"/>
                  </a:lnTo>
                  <a:lnTo>
                    <a:pt x="192" y="1666"/>
                  </a:lnTo>
                  <a:lnTo>
                    <a:pt x="207" y="1662"/>
                  </a:lnTo>
                  <a:lnTo>
                    <a:pt x="221" y="1656"/>
                  </a:lnTo>
                  <a:lnTo>
                    <a:pt x="2881" y="284"/>
                  </a:lnTo>
                  <a:lnTo>
                    <a:pt x="2861" y="253"/>
                  </a:lnTo>
                  <a:lnTo>
                    <a:pt x="2846" y="220"/>
                  </a:lnTo>
                  <a:lnTo>
                    <a:pt x="2833" y="186"/>
                  </a:lnTo>
                  <a:lnTo>
                    <a:pt x="2824" y="152"/>
                  </a:lnTo>
                  <a:close/>
                  <a:moveTo>
                    <a:pt x="2888" y="0"/>
                  </a:moveTo>
                  <a:lnTo>
                    <a:pt x="2901" y="2"/>
                  </a:lnTo>
                  <a:lnTo>
                    <a:pt x="2912" y="6"/>
                  </a:lnTo>
                  <a:lnTo>
                    <a:pt x="2921" y="15"/>
                  </a:lnTo>
                  <a:lnTo>
                    <a:pt x="2932" y="28"/>
                  </a:lnTo>
                  <a:lnTo>
                    <a:pt x="2938" y="42"/>
                  </a:lnTo>
                  <a:lnTo>
                    <a:pt x="2940" y="56"/>
                  </a:lnTo>
                  <a:lnTo>
                    <a:pt x="2938" y="72"/>
                  </a:lnTo>
                  <a:lnTo>
                    <a:pt x="2938" y="85"/>
                  </a:lnTo>
                  <a:lnTo>
                    <a:pt x="2938" y="99"/>
                  </a:lnTo>
                  <a:lnTo>
                    <a:pt x="2938" y="112"/>
                  </a:lnTo>
                  <a:lnTo>
                    <a:pt x="2940" y="139"/>
                  </a:lnTo>
                  <a:lnTo>
                    <a:pt x="2948" y="165"/>
                  </a:lnTo>
                  <a:lnTo>
                    <a:pt x="2958" y="189"/>
                  </a:lnTo>
                  <a:lnTo>
                    <a:pt x="2972" y="211"/>
                  </a:lnTo>
                  <a:lnTo>
                    <a:pt x="2988" y="231"/>
                  </a:lnTo>
                  <a:lnTo>
                    <a:pt x="3007" y="250"/>
                  </a:lnTo>
                  <a:lnTo>
                    <a:pt x="3018" y="259"/>
                  </a:lnTo>
                  <a:lnTo>
                    <a:pt x="3025" y="270"/>
                  </a:lnTo>
                  <a:lnTo>
                    <a:pt x="3029" y="285"/>
                  </a:lnTo>
                  <a:lnTo>
                    <a:pt x="3030" y="301"/>
                  </a:lnTo>
                  <a:lnTo>
                    <a:pt x="3029" y="312"/>
                  </a:lnTo>
                  <a:lnTo>
                    <a:pt x="3025" y="322"/>
                  </a:lnTo>
                  <a:lnTo>
                    <a:pt x="3019" y="333"/>
                  </a:lnTo>
                  <a:lnTo>
                    <a:pt x="3011" y="341"/>
                  </a:lnTo>
                  <a:lnTo>
                    <a:pt x="3002" y="346"/>
                  </a:lnTo>
                  <a:lnTo>
                    <a:pt x="272" y="1759"/>
                  </a:lnTo>
                  <a:lnTo>
                    <a:pt x="244" y="1773"/>
                  </a:lnTo>
                  <a:lnTo>
                    <a:pt x="214" y="1780"/>
                  </a:lnTo>
                  <a:lnTo>
                    <a:pt x="186" y="1782"/>
                  </a:lnTo>
                  <a:lnTo>
                    <a:pt x="168" y="1780"/>
                  </a:lnTo>
                  <a:lnTo>
                    <a:pt x="148" y="1776"/>
                  </a:lnTo>
                  <a:lnTo>
                    <a:pt x="129" y="1771"/>
                  </a:lnTo>
                  <a:lnTo>
                    <a:pt x="102" y="1758"/>
                  </a:lnTo>
                  <a:lnTo>
                    <a:pt x="78" y="1744"/>
                  </a:lnTo>
                  <a:lnTo>
                    <a:pt x="55" y="1726"/>
                  </a:lnTo>
                  <a:lnTo>
                    <a:pt x="36" y="1704"/>
                  </a:lnTo>
                  <a:lnTo>
                    <a:pt x="20" y="1679"/>
                  </a:lnTo>
                  <a:lnTo>
                    <a:pt x="9" y="1651"/>
                  </a:lnTo>
                  <a:lnTo>
                    <a:pt x="2" y="1623"/>
                  </a:lnTo>
                  <a:lnTo>
                    <a:pt x="0" y="1594"/>
                  </a:lnTo>
                  <a:lnTo>
                    <a:pt x="2" y="1566"/>
                  </a:lnTo>
                  <a:lnTo>
                    <a:pt x="8" y="1539"/>
                  </a:lnTo>
                  <a:lnTo>
                    <a:pt x="20" y="1513"/>
                  </a:lnTo>
                  <a:lnTo>
                    <a:pt x="34" y="1489"/>
                  </a:lnTo>
                  <a:lnTo>
                    <a:pt x="52" y="1467"/>
                  </a:lnTo>
                  <a:lnTo>
                    <a:pt x="75" y="1448"/>
                  </a:lnTo>
                  <a:lnTo>
                    <a:pt x="100" y="1433"/>
                  </a:lnTo>
                  <a:lnTo>
                    <a:pt x="2852" y="10"/>
                  </a:lnTo>
                  <a:lnTo>
                    <a:pt x="2855" y="9"/>
                  </a:lnTo>
                  <a:lnTo>
                    <a:pt x="2857" y="7"/>
                  </a:lnTo>
                  <a:lnTo>
                    <a:pt x="2858" y="6"/>
                  </a:lnTo>
                  <a:lnTo>
                    <a:pt x="2859" y="5"/>
                  </a:lnTo>
                  <a:lnTo>
                    <a:pt x="2861" y="4"/>
                  </a:lnTo>
                  <a:lnTo>
                    <a:pt x="2864" y="3"/>
                  </a:lnTo>
                  <a:lnTo>
                    <a:pt x="2876" y="1"/>
                  </a:lnTo>
                  <a:lnTo>
                    <a:pt x="28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Freeform 351"/>
            <p:cNvSpPr>
              <a:spLocks noEditPoints="1"/>
            </p:cNvSpPr>
            <p:nvPr/>
          </p:nvSpPr>
          <p:spPr bwMode="auto">
            <a:xfrm>
              <a:off x="7235826" y="2990850"/>
              <a:ext cx="55563" cy="206375"/>
            </a:xfrm>
            <a:custGeom>
              <a:avLst/>
              <a:gdLst>
                <a:gd name="T0" fmla="*/ 114 w 344"/>
                <a:gd name="T1" fmla="*/ 145 h 1295"/>
                <a:gd name="T2" fmla="*/ 114 w 344"/>
                <a:gd name="T3" fmla="*/ 1140 h 1295"/>
                <a:gd name="T4" fmla="*/ 229 w 344"/>
                <a:gd name="T5" fmla="*/ 1083 h 1295"/>
                <a:gd name="T6" fmla="*/ 229 w 344"/>
                <a:gd name="T7" fmla="*/ 145 h 1295"/>
                <a:gd name="T8" fmla="*/ 190 w 344"/>
                <a:gd name="T9" fmla="*/ 149 h 1295"/>
                <a:gd name="T10" fmla="*/ 153 w 344"/>
                <a:gd name="T11" fmla="*/ 149 h 1295"/>
                <a:gd name="T12" fmla="*/ 114 w 344"/>
                <a:gd name="T13" fmla="*/ 145 h 1295"/>
                <a:gd name="T14" fmla="*/ 57 w 344"/>
                <a:gd name="T15" fmla="*/ 0 h 1295"/>
                <a:gd name="T16" fmla="*/ 72 w 344"/>
                <a:gd name="T17" fmla="*/ 2 h 1295"/>
                <a:gd name="T18" fmla="*/ 86 w 344"/>
                <a:gd name="T19" fmla="*/ 8 h 1295"/>
                <a:gd name="T20" fmla="*/ 120 w 344"/>
                <a:gd name="T21" fmla="*/ 25 h 1295"/>
                <a:gd name="T22" fmla="*/ 154 w 344"/>
                <a:gd name="T23" fmla="*/ 33 h 1295"/>
                <a:gd name="T24" fmla="*/ 189 w 344"/>
                <a:gd name="T25" fmla="*/ 33 h 1295"/>
                <a:gd name="T26" fmla="*/ 223 w 344"/>
                <a:gd name="T27" fmla="*/ 25 h 1295"/>
                <a:gd name="T28" fmla="*/ 258 w 344"/>
                <a:gd name="T29" fmla="*/ 8 h 1295"/>
                <a:gd name="T30" fmla="*/ 272 w 344"/>
                <a:gd name="T31" fmla="*/ 2 h 1295"/>
                <a:gd name="T32" fmla="*/ 286 w 344"/>
                <a:gd name="T33" fmla="*/ 0 h 1295"/>
                <a:gd name="T34" fmla="*/ 301 w 344"/>
                <a:gd name="T35" fmla="*/ 2 h 1295"/>
                <a:gd name="T36" fmla="*/ 314 w 344"/>
                <a:gd name="T37" fmla="*/ 8 h 1295"/>
                <a:gd name="T38" fmla="*/ 327 w 344"/>
                <a:gd name="T39" fmla="*/ 18 h 1295"/>
                <a:gd name="T40" fmla="*/ 335 w 344"/>
                <a:gd name="T41" fmla="*/ 32 h 1295"/>
                <a:gd name="T42" fmla="*/ 342 w 344"/>
                <a:gd name="T43" fmla="*/ 46 h 1295"/>
                <a:gd name="T44" fmla="*/ 344 w 344"/>
                <a:gd name="T45" fmla="*/ 60 h 1295"/>
                <a:gd name="T46" fmla="*/ 344 w 344"/>
                <a:gd name="T47" fmla="*/ 1112 h 1295"/>
                <a:gd name="T48" fmla="*/ 342 w 344"/>
                <a:gd name="T49" fmla="*/ 1127 h 1295"/>
                <a:gd name="T50" fmla="*/ 335 w 344"/>
                <a:gd name="T51" fmla="*/ 1142 h 1295"/>
                <a:gd name="T52" fmla="*/ 327 w 344"/>
                <a:gd name="T53" fmla="*/ 1153 h 1295"/>
                <a:gd name="T54" fmla="*/ 314 w 344"/>
                <a:gd name="T55" fmla="*/ 1163 h 1295"/>
                <a:gd name="T56" fmla="*/ 86 w 344"/>
                <a:gd name="T57" fmla="*/ 1283 h 1295"/>
                <a:gd name="T58" fmla="*/ 76 w 344"/>
                <a:gd name="T59" fmla="*/ 1289 h 1295"/>
                <a:gd name="T60" fmla="*/ 67 w 344"/>
                <a:gd name="T61" fmla="*/ 1293 h 1295"/>
                <a:gd name="T62" fmla="*/ 57 w 344"/>
                <a:gd name="T63" fmla="*/ 1295 h 1295"/>
                <a:gd name="T64" fmla="*/ 46 w 344"/>
                <a:gd name="T65" fmla="*/ 1294 h 1295"/>
                <a:gd name="T66" fmla="*/ 36 w 344"/>
                <a:gd name="T67" fmla="*/ 1293 h 1295"/>
                <a:gd name="T68" fmla="*/ 28 w 344"/>
                <a:gd name="T69" fmla="*/ 1289 h 1295"/>
                <a:gd name="T70" fmla="*/ 13 w 344"/>
                <a:gd name="T71" fmla="*/ 1272 h 1295"/>
                <a:gd name="T72" fmla="*/ 3 w 344"/>
                <a:gd name="T73" fmla="*/ 1254 h 1295"/>
                <a:gd name="T74" fmla="*/ 0 w 344"/>
                <a:gd name="T75" fmla="*/ 1238 h 1295"/>
                <a:gd name="T76" fmla="*/ 0 w 344"/>
                <a:gd name="T77" fmla="*/ 60 h 1295"/>
                <a:gd name="T78" fmla="*/ 2 w 344"/>
                <a:gd name="T79" fmla="*/ 43 h 1295"/>
                <a:gd name="T80" fmla="*/ 8 w 344"/>
                <a:gd name="T81" fmla="*/ 30 h 1295"/>
                <a:gd name="T82" fmla="*/ 16 w 344"/>
                <a:gd name="T83" fmla="*/ 17 h 1295"/>
                <a:gd name="T84" fmla="*/ 28 w 344"/>
                <a:gd name="T85" fmla="*/ 8 h 1295"/>
                <a:gd name="T86" fmla="*/ 42 w 344"/>
                <a:gd name="T87" fmla="*/ 2 h 1295"/>
                <a:gd name="T88" fmla="*/ 57 w 344"/>
                <a:gd name="T89" fmla="*/ 0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" h="1295">
                  <a:moveTo>
                    <a:pt x="114" y="145"/>
                  </a:moveTo>
                  <a:lnTo>
                    <a:pt x="114" y="1140"/>
                  </a:lnTo>
                  <a:lnTo>
                    <a:pt x="229" y="1083"/>
                  </a:lnTo>
                  <a:lnTo>
                    <a:pt x="229" y="145"/>
                  </a:lnTo>
                  <a:lnTo>
                    <a:pt x="190" y="149"/>
                  </a:lnTo>
                  <a:lnTo>
                    <a:pt x="153" y="149"/>
                  </a:lnTo>
                  <a:lnTo>
                    <a:pt x="114" y="145"/>
                  </a:lnTo>
                  <a:close/>
                  <a:moveTo>
                    <a:pt x="57" y="0"/>
                  </a:moveTo>
                  <a:lnTo>
                    <a:pt x="72" y="2"/>
                  </a:lnTo>
                  <a:lnTo>
                    <a:pt x="86" y="8"/>
                  </a:lnTo>
                  <a:lnTo>
                    <a:pt x="120" y="25"/>
                  </a:lnTo>
                  <a:lnTo>
                    <a:pt x="154" y="33"/>
                  </a:lnTo>
                  <a:lnTo>
                    <a:pt x="189" y="33"/>
                  </a:lnTo>
                  <a:lnTo>
                    <a:pt x="223" y="25"/>
                  </a:lnTo>
                  <a:lnTo>
                    <a:pt x="258" y="8"/>
                  </a:lnTo>
                  <a:lnTo>
                    <a:pt x="272" y="2"/>
                  </a:lnTo>
                  <a:lnTo>
                    <a:pt x="286" y="0"/>
                  </a:lnTo>
                  <a:lnTo>
                    <a:pt x="301" y="2"/>
                  </a:lnTo>
                  <a:lnTo>
                    <a:pt x="314" y="8"/>
                  </a:lnTo>
                  <a:lnTo>
                    <a:pt x="327" y="18"/>
                  </a:lnTo>
                  <a:lnTo>
                    <a:pt x="335" y="32"/>
                  </a:lnTo>
                  <a:lnTo>
                    <a:pt x="342" y="46"/>
                  </a:lnTo>
                  <a:lnTo>
                    <a:pt x="344" y="60"/>
                  </a:lnTo>
                  <a:lnTo>
                    <a:pt x="344" y="1112"/>
                  </a:lnTo>
                  <a:lnTo>
                    <a:pt x="342" y="1127"/>
                  </a:lnTo>
                  <a:lnTo>
                    <a:pt x="335" y="1142"/>
                  </a:lnTo>
                  <a:lnTo>
                    <a:pt x="327" y="1153"/>
                  </a:lnTo>
                  <a:lnTo>
                    <a:pt x="314" y="1163"/>
                  </a:lnTo>
                  <a:lnTo>
                    <a:pt x="86" y="1283"/>
                  </a:lnTo>
                  <a:lnTo>
                    <a:pt x="76" y="1289"/>
                  </a:lnTo>
                  <a:lnTo>
                    <a:pt x="67" y="1293"/>
                  </a:lnTo>
                  <a:lnTo>
                    <a:pt x="57" y="1295"/>
                  </a:lnTo>
                  <a:lnTo>
                    <a:pt x="46" y="1294"/>
                  </a:lnTo>
                  <a:lnTo>
                    <a:pt x="36" y="1293"/>
                  </a:lnTo>
                  <a:lnTo>
                    <a:pt x="28" y="1289"/>
                  </a:lnTo>
                  <a:lnTo>
                    <a:pt x="13" y="1272"/>
                  </a:lnTo>
                  <a:lnTo>
                    <a:pt x="3" y="1254"/>
                  </a:lnTo>
                  <a:lnTo>
                    <a:pt x="0" y="1238"/>
                  </a:lnTo>
                  <a:lnTo>
                    <a:pt x="0" y="60"/>
                  </a:lnTo>
                  <a:lnTo>
                    <a:pt x="2" y="43"/>
                  </a:lnTo>
                  <a:lnTo>
                    <a:pt x="8" y="30"/>
                  </a:lnTo>
                  <a:lnTo>
                    <a:pt x="16" y="17"/>
                  </a:lnTo>
                  <a:lnTo>
                    <a:pt x="28" y="8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Freeform 352"/>
            <p:cNvSpPr>
              <a:spLocks noEditPoints="1"/>
            </p:cNvSpPr>
            <p:nvPr/>
          </p:nvSpPr>
          <p:spPr bwMode="auto">
            <a:xfrm>
              <a:off x="7691438" y="2698750"/>
              <a:ext cx="55563" cy="250825"/>
            </a:xfrm>
            <a:custGeom>
              <a:avLst/>
              <a:gdLst>
                <a:gd name="T0" fmla="*/ 172 w 344"/>
                <a:gd name="T1" fmla="*/ 115 h 1580"/>
                <a:gd name="T2" fmla="*/ 154 w 344"/>
                <a:gd name="T3" fmla="*/ 117 h 1580"/>
                <a:gd name="T4" fmla="*/ 137 w 344"/>
                <a:gd name="T5" fmla="*/ 125 h 1580"/>
                <a:gd name="T6" fmla="*/ 125 w 344"/>
                <a:gd name="T7" fmla="*/ 136 h 1580"/>
                <a:gd name="T8" fmla="*/ 118 w 344"/>
                <a:gd name="T9" fmla="*/ 152 h 1580"/>
                <a:gd name="T10" fmla="*/ 115 w 344"/>
                <a:gd name="T11" fmla="*/ 172 h 1580"/>
                <a:gd name="T12" fmla="*/ 115 w 344"/>
                <a:gd name="T13" fmla="*/ 1435 h 1580"/>
                <a:gd name="T14" fmla="*/ 134 w 344"/>
                <a:gd name="T15" fmla="*/ 1431 h 1580"/>
                <a:gd name="T16" fmla="*/ 154 w 344"/>
                <a:gd name="T17" fmla="*/ 1430 h 1580"/>
                <a:gd name="T18" fmla="*/ 172 w 344"/>
                <a:gd name="T19" fmla="*/ 1430 h 1580"/>
                <a:gd name="T20" fmla="*/ 191 w 344"/>
                <a:gd name="T21" fmla="*/ 1430 h 1580"/>
                <a:gd name="T22" fmla="*/ 211 w 344"/>
                <a:gd name="T23" fmla="*/ 1431 h 1580"/>
                <a:gd name="T24" fmla="*/ 230 w 344"/>
                <a:gd name="T25" fmla="*/ 1435 h 1580"/>
                <a:gd name="T26" fmla="*/ 230 w 344"/>
                <a:gd name="T27" fmla="*/ 172 h 1580"/>
                <a:gd name="T28" fmla="*/ 227 w 344"/>
                <a:gd name="T29" fmla="*/ 152 h 1580"/>
                <a:gd name="T30" fmla="*/ 219 w 344"/>
                <a:gd name="T31" fmla="*/ 136 h 1580"/>
                <a:gd name="T32" fmla="*/ 208 w 344"/>
                <a:gd name="T33" fmla="*/ 125 h 1580"/>
                <a:gd name="T34" fmla="*/ 191 w 344"/>
                <a:gd name="T35" fmla="*/ 117 h 1580"/>
                <a:gd name="T36" fmla="*/ 172 w 344"/>
                <a:gd name="T37" fmla="*/ 115 h 1580"/>
                <a:gd name="T38" fmla="*/ 172 w 344"/>
                <a:gd name="T39" fmla="*/ 0 h 1580"/>
                <a:gd name="T40" fmla="*/ 204 w 344"/>
                <a:gd name="T41" fmla="*/ 2 h 1580"/>
                <a:gd name="T42" fmla="*/ 234 w 344"/>
                <a:gd name="T43" fmla="*/ 11 h 1580"/>
                <a:gd name="T44" fmla="*/ 260 w 344"/>
                <a:gd name="T45" fmla="*/ 23 h 1580"/>
                <a:gd name="T46" fmla="*/ 284 w 344"/>
                <a:gd name="T47" fmla="*/ 40 h 1580"/>
                <a:gd name="T48" fmla="*/ 305 w 344"/>
                <a:gd name="T49" fmla="*/ 59 h 1580"/>
                <a:gd name="T50" fmla="*/ 321 w 344"/>
                <a:gd name="T51" fmla="*/ 83 h 1580"/>
                <a:gd name="T52" fmla="*/ 334 w 344"/>
                <a:gd name="T53" fmla="*/ 110 h 1580"/>
                <a:gd name="T54" fmla="*/ 341 w 344"/>
                <a:gd name="T55" fmla="*/ 139 h 1580"/>
                <a:gd name="T56" fmla="*/ 344 w 344"/>
                <a:gd name="T57" fmla="*/ 172 h 1580"/>
                <a:gd name="T58" fmla="*/ 344 w 344"/>
                <a:gd name="T59" fmla="*/ 1521 h 1580"/>
                <a:gd name="T60" fmla="*/ 342 w 344"/>
                <a:gd name="T61" fmla="*/ 1537 h 1580"/>
                <a:gd name="T62" fmla="*/ 336 w 344"/>
                <a:gd name="T63" fmla="*/ 1551 h 1580"/>
                <a:gd name="T64" fmla="*/ 328 w 344"/>
                <a:gd name="T65" fmla="*/ 1563 h 1580"/>
                <a:gd name="T66" fmla="*/ 316 w 344"/>
                <a:gd name="T67" fmla="*/ 1572 h 1580"/>
                <a:gd name="T68" fmla="*/ 306 w 344"/>
                <a:gd name="T69" fmla="*/ 1574 h 1580"/>
                <a:gd name="T70" fmla="*/ 297 w 344"/>
                <a:gd name="T71" fmla="*/ 1576 h 1580"/>
                <a:gd name="T72" fmla="*/ 287 w 344"/>
                <a:gd name="T73" fmla="*/ 1578 h 1580"/>
                <a:gd name="T74" fmla="*/ 277 w 344"/>
                <a:gd name="T75" fmla="*/ 1577 h 1580"/>
                <a:gd name="T76" fmla="*/ 268 w 344"/>
                <a:gd name="T77" fmla="*/ 1576 h 1580"/>
                <a:gd name="T78" fmla="*/ 258 w 344"/>
                <a:gd name="T79" fmla="*/ 1572 h 1580"/>
                <a:gd name="T80" fmla="*/ 223 w 344"/>
                <a:gd name="T81" fmla="*/ 1555 h 1580"/>
                <a:gd name="T82" fmla="*/ 189 w 344"/>
                <a:gd name="T83" fmla="*/ 1547 h 1580"/>
                <a:gd name="T84" fmla="*/ 156 w 344"/>
                <a:gd name="T85" fmla="*/ 1547 h 1580"/>
                <a:gd name="T86" fmla="*/ 120 w 344"/>
                <a:gd name="T87" fmla="*/ 1555 h 1580"/>
                <a:gd name="T88" fmla="*/ 86 w 344"/>
                <a:gd name="T89" fmla="*/ 1572 h 1580"/>
                <a:gd name="T90" fmla="*/ 72 w 344"/>
                <a:gd name="T91" fmla="*/ 1578 h 1580"/>
                <a:gd name="T92" fmla="*/ 58 w 344"/>
                <a:gd name="T93" fmla="*/ 1580 h 1580"/>
                <a:gd name="T94" fmla="*/ 43 w 344"/>
                <a:gd name="T95" fmla="*/ 1578 h 1580"/>
                <a:gd name="T96" fmla="*/ 30 w 344"/>
                <a:gd name="T97" fmla="*/ 1572 h 1580"/>
                <a:gd name="T98" fmla="*/ 17 w 344"/>
                <a:gd name="T99" fmla="*/ 1563 h 1580"/>
                <a:gd name="T100" fmla="*/ 9 w 344"/>
                <a:gd name="T101" fmla="*/ 1551 h 1580"/>
                <a:gd name="T102" fmla="*/ 2 w 344"/>
                <a:gd name="T103" fmla="*/ 1537 h 1580"/>
                <a:gd name="T104" fmla="*/ 0 w 344"/>
                <a:gd name="T105" fmla="*/ 1521 h 1580"/>
                <a:gd name="T106" fmla="*/ 0 w 344"/>
                <a:gd name="T107" fmla="*/ 172 h 1580"/>
                <a:gd name="T108" fmla="*/ 3 w 344"/>
                <a:gd name="T109" fmla="*/ 139 h 1580"/>
                <a:gd name="T110" fmla="*/ 11 w 344"/>
                <a:gd name="T111" fmla="*/ 110 h 1580"/>
                <a:gd name="T112" fmla="*/ 23 w 344"/>
                <a:gd name="T113" fmla="*/ 83 h 1580"/>
                <a:gd name="T114" fmla="*/ 40 w 344"/>
                <a:gd name="T115" fmla="*/ 59 h 1580"/>
                <a:gd name="T116" fmla="*/ 61 w 344"/>
                <a:gd name="T117" fmla="*/ 40 h 1580"/>
                <a:gd name="T118" fmla="*/ 85 w 344"/>
                <a:gd name="T119" fmla="*/ 23 h 1580"/>
                <a:gd name="T120" fmla="*/ 111 w 344"/>
                <a:gd name="T121" fmla="*/ 11 h 1580"/>
                <a:gd name="T122" fmla="*/ 141 w 344"/>
                <a:gd name="T123" fmla="*/ 2 h 1580"/>
                <a:gd name="T124" fmla="*/ 172 w 344"/>
                <a:gd name="T125" fmla="*/ 0 h 1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" h="1580">
                  <a:moveTo>
                    <a:pt x="172" y="115"/>
                  </a:moveTo>
                  <a:lnTo>
                    <a:pt x="154" y="117"/>
                  </a:lnTo>
                  <a:lnTo>
                    <a:pt x="137" y="125"/>
                  </a:lnTo>
                  <a:lnTo>
                    <a:pt x="125" y="136"/>
                  </a:lnTo>
                  <a:lnTo>
                    <a:pt x="118" y="152"/>
                  </a:lnTo>
                  <a:lnTo>
                    <a:pt x="115" y="172"/>
                  </a:lnTo>
                  <a:lnTo>
                    <a:pt x="115" y="1435"/>
                  </a:lnTo>
                  <a:lnTo>
                    <a:pt x="134" y="1431"/>
                  </a:lnTo>
                  <a:lnTo>
                    <a:pt x="154" y="1430"/>
                  </a:lnTo>
                  <a:lnTo>
                    <a:pt x="172" y="1430"/>
                  </a:lnTo>
                  <a:lnTo>
                    <a:pt x="191" y="1430"/>
                  </a:lnTo>
                  <a:lnTo>
                    <a:pt x="211" y="1431"/>
                  </a:lnTo>
                  <a:lnTo>
                    <a:pt x="230" y="1435"/>
                  </a:lnTo>
                  <a:lnTo>
                    <a:pt x="230" y="172"/>
                  </a:lnTo>
                  <a:lnTo>
                    <a:pt x="227" y="152"/>
                  </a:lnTo>
                  <a:lnTo>
                    <a:pt x="219" y="136"/>
                  </a:lnTo>
                  <a:lnTo>
                    <a:pt x="208" y="125"/>
                  </a:lnTo>
                  <a:lnTo>
                    <a:pt x="191" y="117"/>
                  </a:lnTo>
                  <a:lnTo>
                    <a:pt x="172" y="115"/>
                  </a:lnTo>
                  <a:close/>
                  <a:moveTo>
                    <a:pt x="172" y="0"/>
                  </a:moveTo>
                  <a:lnTo>
                    <a:pt x="204" y="2"/>
                  </a:lnTo>
                  <a:lnTo>
                    <a:pt x="234" y="11"/>
                  </a:lnTo>
                  <a:lnTo>
                    <a:pt x="260" y="23"/>
                  </a:lnTo>
                  <a:lnTo>
                    <a:pt x="284" y="40"/>
                  </a:lnTo>
                  <a:lnTo>
                    <a:pt x="305" y="59"/>
                  </a:lnTo>
                  <a:lnTo>
                    <a:pt x="321" y="83"/>
                  </a:lnTo>
                  <a:lnTo>
                    <a:pt x="334" y="110"/>
                  </a:lnTo>
                  <a:lnTo>
                    <a:pt x="341" y="139"/>
                  </a:lnTo>
                  <a:lnTo>
                    <a:pt x="344" y="172"/>
                  </a:lnTo>
                  <a:lnTo>
                    <a:pt x="344" y="1521"/>
                  </a:lnTo>
                  <a:lnTo>
                    <a:pt x="342" y="1537"/>
                  </a:lnTo>
                  <a:lnTo>
                    <a:pt x="336" y="1551"/>
                  </a:lnTo>
                  <a:lnTo>
                    <a:pt x="328" y="1563"/>
                  </a:lnTo>
                  <a:lnTo>
                    <a:pt x="316" y="1572"/>
                  </a:lnTo>
                  <a:lnTo>
                    <a:pt x="306" y="1574"/>
                  </a:lnTo>
                  <a:lnTo>
                    <a:pt x="297" y="1576"/>
                  </a:lnTo>
                  <a:lnTo>
                    <a:pt x="287" y="1578"/>
                  </a:lnTo>
                  <a:lnTo>
                    <a:pt x="277" y="1577"/>
                  </a:lnTo>
                  <a:lnTo>
                    <a:pt x="268" y="1576"/>
                  </a:lnTo>
                  <a:lnTo>
                    <a:pt x="258" y="1572"/>
                  </a:lnTo>
                  <a:lnTo>
                    <a:pt x="223" y="1555"/>
                  </a:lnTo>
                  <a:lnTo>
                    <a:pt x="189" y="1547"/>
                  </a:lnTo>
                  <a:lnTo>
                    <a:pt x="156" y="1547"/>
                  </a:lnTo>
                  <a:lnTo>
                    <a:pt x="120" y="1555"/>
                  </a:lnTo>
                  <a:lnTo>
                    <a:pt x="86" y="1572"/>
                  </a:lnTo>
                  <a:lnTo>
                    <a:pt x="72" y="1578"/>
                  </a:lnTo>
                  <a:lnTo>
                    <a:pt x="58" y="1580"/>
                  </a:lnTo>
                  <a:lnTo>
                    <a:pt x="43" y="1578"/>
                  </a:lnTo>
                  <a:lnTo>
                    <a:pt x="30" y="1572"/>
                  </a:lnTo>
                  <a:lnTo>
                    <a:pt x="17" y="1563"/>
                  </a:lnTo>
                  <a:lnTo>
                    <a:pt x="9" y="1551"/>
                  </a:lnTo>
                  <a:lnTo>
                    <a:pt x="2" y="1537"/>
                  </a:lnTo>
                  <a:lnTo>
                    <a:pt x="0" y="1521"/>
                  </a:lnTo>
                  <a:lnTo>
                    <a:pt x="0" y="172"/>
                  </a:lnTo>
                  <a:lnTo>
                    <a:pt x="3" y="139"/>
                  </a:lnTo>
                  <a:lnTo>
                    <a:pt x="11" y="110"/>
                  </a:lnTo>
                  <a:lnTo>
                    <a:pt x="23" y="83"/>
                  </a:lnTo>
                  <a:lnTo>
                    <a:pt x="40" y="59"/>
                  </a:lnTo>
                  <a:lnTo>
                    <a:pt x="61" y="40"/>
                  </a:lnTo>
                  <a:lnTo>
                    <a:pt x="85" y="23"/>
                  </a:lnTo>
                  <a:lnTo>
                    <a:pt x="111" y="11"/>
                  </a:lnTo>
                  <a:lnTo>
                    <a:pt x="141" y="2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353"/>
            <p:cNvSpPr>
              <a:spLocks noEditPoints="1"/>
            </p:cNvSpPr>
            <p:nvPr/>
          </p:nvSpPr>
          <p:spPr bwMode="auto">
            <a:xfrm>
              <a:off x="7277101" y="2951163"/>
              <a:ext cx="223838" cy="141287"/>
            </a:xfrm>
            <a:custGeom>
              <a:avLst/>
              <a:gdLst>
                <a:gd name="T0" fmla="*/ 206 w 1410"/>
                <a:gd name="T1" fmla="*/ 156 h 888"/>
                <a:gd name="T2" fmla="*/ 197 w 1410"/>
                <a:gd name="T3" fmla="*/ 190 h 888"/>
                <a:gd name="T4" fmla="*/ 184 w 1410"/>
                <a:gd name="T5" fmla="*/ 224 h 888"/>
                <a:gd name="T6" fmla="*/ 169 w 1410"/>
                <a:gd name="T7" fmla="*/ 257 h 888"/>
                <a:gd name="T8" fmla="*/ 149 w 1410"/>
                <a:gd name="T9" fmla="*/ 288 h 888"/>
                <a:gd name="T10" fmla="*/ 1073 w 1410"/>
                <a:gd name="T11" fmla="*/ 768 h 888"/>
                <a:gd name="T12" fmla="*/ 1227 w 1410"/>
                <a:gd name="T13" fmla="*/ 688 h 888"/>
                <a:gd name="T14" fmla="*/ 206 w 1410"/>
                <a:gd name="T15" fmla="*/ 156 h 888"/>
                <a:gd name="T16" fmla="*/ 147 w 1410"/>
                <a:gd name="T17" fmla="*/ 0 h 888"/>
                <a:gd name="T18" fmla="*/ 160 w 1410"/>
                <a:gd name="T19" fmla="*/ 2 h 888"/>
                <a:gd name="T20" fmla="*/ 166 w 1410"/>
                <a:gd name="T21" fmla="*/ 3 h 888"/>
                <a:gd name="T22" fmla="*/ 172 w 1410"/>
                <a:gd name="T23" fmla="*/ 6 h 888"/>
                <a:gd name="T24" fmla="*/ 178 w 1410"/>
                <a:gd name="T25" fmla="*/ 7 h 888"/>
                <a:gd name="T26" fmla="*/ 1382 w 1410"/>
                <a:gd name="T27" fmla="*/ 631 h 888"/>
                <a:gd name="T28" fmla="*/ 1394 w 1410"/>
                <a:gd name="T29" fmla="*/ 640 h 888"/>
                <a:gd name="T30" fmla="*/ 1402 w 1410"/>
                <a:gd name="T31" fmla="*/ 652 h 888"/>
                <a:gd name="T32" fmla="*/ 1408 w 1410"/>
                <a:gd name="T33" fmla="*/ 666 h 888"/>
                <a:gd name="T34" fmla="*/ 1410 w 1410"/>
                <a:gd name="T35" fmla="*/ 682 h 888"/>
                <a:gd name="T36" fmla="*/ 1408 w 1410"/>
                <a:gd name="T37" fmla="*/ 699 h 888"/>
                <a:gd name="T38" fmla="*/ 1402 w 1410"/>
                <a:gd name="T39" fmla="*/ 712 h 888"/>
                <a:gd name="T40" fmla="*/ 1394 w 1410"/>
                <a:gd name="T41" fmla="*/ 724 h 888"/>
                <a:gd name="T42" fmla="*/ 1382 w 1410"/>
                <a:gd name="T43" fmla="*/ 734 h 888"/>
                <a:gd name="T44" fmla="*/ 1101 w 1410"/>
                <a:gd name="T45" fmla="*/ 876 h 888"/>
                <a:gd name="T46" fmla="*/ 1093 w 1410"/>
                <a:gd name="T47" fmla="*/ 882 h 888"/>
                <a:gd name="T48" fmla="*/ 1083 w 1410"/>
                <a:gd name="T49" fmla="*/ 887 h 888"/>
                <a:gd name="T50" fmla="*/ 1073 w 1410"/>
                <a:gd name="T51" fmla="*/ 888 h 888"/>
                <a:gd name="T52" fmla="*/ 1062 w 1410"/>
                <a:gd name="T53" fmla="*/ 888 h 888"/>
                <a:gd name="T54" fmla="*/ 1054 w 1410"/>
                <a:gd name="T55" fmla="*/ 887 h 888"/>
                <a:gd name="T56" fmla="*/ 1043 w 1410"/>
                <a:gd name="T57" fmla="*/ 883 h 888"/>
                <a:gd name="T58" fmla="*/ 28 w 1410"/>
                <a:gd name="T59" fmla="*/ 350 h 888"/>
                <a:gd name="T60" fmla="*/ 13 w 1410"/>
                <a:gd name="T61" fmla="*/ 338 h 888"/>
                <a:gd name="T62" fmla="*/ 3 w 1410"/>
                <a:gd name="T63" fmla="*/ 321 h 888"/>
                <a:gd name="T64" fmla="*/ 0 w 1410"/>
                <a:gd name="T65" fmla="*/ 305 h 888"/>
                <a:gd name="T66" fmla="*/ 1 w 1410"/>
                <a:gd name="T67" fmla="*/ 294 h 888"/>
                <a:gd name="T68" fmla="*/ 3 w 1410"/>
                <a:gd name="T69" fmla="*/ 283 h 888"/>
                <a:gd name="T70" fmla="*/ 7 w 1410"/>
                <a:gd name="T71" fmla="*/ 271 h 888"/>
                <a:gd name="T72" fmla="*/ 13 w 1410"/>
                <a:gd name="T73" fmla="*/ 261 h 888"/>
                <a:gd name="T74" fmla="*/ 23 w 1410"/>
                <a:gd name="T75" fmla="*/ 254 h 888"/>
                <a:gd name="T76" fmla="*/ 42 w 1410"/>
                <a:gd name="T77" fmla="*/ 235 h 888"/>
                <a:gd name="T78" fmla="*/ 58 w 1410"/>
                <a:gd name="T79" fmla="*/ 215 h 888"/>
                <a:gd name="T80" fmla="*/ 72 w 1410"/>
                <a:gd name="T81" fmla="*/ 193 h 888"/>
                <a:gd name="T82" fmla="*/ 82 w 1410"/>
                <a:gd name="T83" fmla="*/ 169 h 888"/>
                <a:gd name="T84" fmla="*/ 90 w 1410"/>
                <a:gd name="T85" fmla="*/ 143 h 888"/>
                <a:gd name="T86" fmla="*/ 92 w 1410"/>
                <a:gd name="T87" fmla="*/ 116 h 888"/>
                <a:gd name="T88" fmla="*/ 92 w 1410"/>
                <a:gd name="T89" fmla="*/ 103 h 888"/>
                <a:gd name="T90" fmla="*/ 90 w 1410"/>
                <a:gd name="T91" fmla="*/ 87 h 888"/>
                <a:gd name="T92" fmla="*/ 85 w 1410"/>
                <a:gd name="T93" fmla="*/ 71 h 888"/>
                <a:gd name="T94" fmla="*/ 84 w 1410"/>
                <a:gd name="T95" fmla="*/ 57 h 888"/>
                <a:gd name="T96" fmla="*/ 84 w 1410"/>
                <a:gd name="T97" fmla="*/ 44 h 888"/>
                <a:gd name="T98" fmla="*/ 87 w 1410"/>
                <a:gd name="T99" fmla="*/ 31 h 888"/>
                <a:gd name="T100" fmla="*/ 94 w 1410"/>
                <a:gd name="T101" fmla="*/ 21 h 888"/>
                <a:gd name="T102" fmla="*/ 103 w 1410"/>
                <a:gd name="T103" fmla="*/ 14 h 888"/>
                <a:gd name="T104" fmla="*/ 117 w 1410"/>
                <a:gd name="T105" fmla="*/ 6 h 888"/>
                <a:gd name="T106" fmla="*/ 131 w 1410"/>
                <a:gd name="T107" fmla="*/ 1 h 888"/>
                <a:gd name="T108" fmla="*/ 147 w 1410"/>
                <a:gd name="T109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10" h="888">
                  <a:moveTo>
                    <a:pt x="206" y="156"/>
                  </a:moveTo>
                  <a:lnTo>
                    <a:pt x="197" y="190"/>
                  </a:lnTo>
                  <a:lnTo>
                    <a:pt x="184" y="224"/>
                  </a:lnTo>
                  <a:lnTo>
                    <a:pt x="169" y="257"/>
                  </a:lnTo>
                  <a:lnTo>
                    <a:pt x="149" y="288"/>
                  </a:lnTo>
                  <a:lnTo>
                    <a:pt x="1073" y="768"/>
                  </a:lnTo>
                  <a:lnTo>
                    <a:pt x="1227" y="688"/>
                  </a:lnTo>
                  <a:lnTo>
                    <a:pt x="206" y="156"/>
                  </a:lnTo>
                  <a:close/>
                  <a:moveTo>
                    <a:pt x="147" y="0"/>
                  </a:moveTo>
                  <a:lnTo>
                    <a:pt x="160" y="2"/>
                  </a:lnTo>
                  <a:lnTo>
                    <a:pt x="166" y="3"/>
                  </a:lnTo>
                  <a:lnTo>
                    <a:pt x="172" y="6"/>
                  </a:lnTo>
                  <a:lnTo>
                    <a:pt x="178" y="7"/>
                  </a:lnTo>
                  <a:lnTo>
                    <a:pt x="1382" y="631"/>
                  </a:lnTo>
                  <a:lnTo>
                    <a:pt x="1394" y="640"/>
                  </a:lnTo>
                  <a:lnTo>
                    <a:pt x="1402" y="652"/>
                  </a:lnTo>
                  <a:lnTo>
                    <a:pt x="1408" y="666"/>
                  </a:lnTo>
                  <a:lnTo>
                    <a:pt x="1410" y="682"/>
                  </a:lnTo>
                  <a:lnTo>
                    <a:pt x="1408" y="699"/>
                  </a:lnTo>
                  <a:lnTo>
                    <a:pt x="1402" y="712"/>
                  </a:lnTo>
                  <a:lnTo>
                    <a:pt x="1394" y="724"/>
                  </a:lnTo>
                  <a:lnTo>
                    <a:pt x="1382" y="734"/>
                  </a:lnTo>
                  <a:lnTo>
                    <a:pt x="1101" y="876"/>
                  </a:lnTo>
                  <a:lnTo>
                    <a:pt x="1093" y="882"/>
                  </a:lnTo>
                  <a:lnTo>
                    <a:pt x="1083" y="887"/>
                  </a:lnTo>
                  <a:lnTo>
                    <a:pt x="1073" y="888"/>
                  </a:lnTo>
                  <a:lnTo>
                    <a:pt x="1062" y="888"/>
                  </a:lnTo>
                  <a:lnTo>
                    <a:pt x="1054" y="887"/>
                  </a:lnTo>
                  <a:lnTo>
                    <a:pt x="1043" y="883"/>
                  </a:lnTo>
                  <a:lnTo>
                    <a:pt x="28" y="350"/>
                  </a:lnTo>
                  <a:lnTo>
                    <a:pt x="13" y="338"/>
                  </a:lnTo>
                  <a:lnTo>
                    <a:pt x="3" y="321"/>
                  </a:lnTo>
                  <a:lnTo>
                    <a:pt x="0" y="305"/>
                  </a:lnTo>
                  <a:lnTo>
                    <a:pt x="1" y="294"/>
                  </a:lnTo>
                  <a:lnTo>
                    <a:pt x="3" y="283"/>
                  </a:lnTo>
                  <a:lnTo>
                    <a:pt x="7" y="271"/>
                  </a:lnTo>
                  <a:lnTo>
                    <a:pt x="13" y="261"/>
                  </a:lnTo>
                  <a:lnTo>
                    <a:pt x="23" y="254"/>
                  </a:lnTo>
                  <a:lnTo>
                    <a:pt x="42" y="235"/>
                  </a:lnTo>
                  <a:lnTo>
                    <a:pt x="58" y="215"/>
                  </a:lnTo>
                  <a:lnTo>
                    <a:pt x="72" y="193"/>
                  </a:lnTo>
                  <a:lnTo>
                    <a:pt x="82" y="169"/>
                  </a:lnTo>
                  <a:lnTo>
                    <a:pt x="90" y="143"/>
                  </a:lnTo>
                  <a:lnTo>
                    <a:pt x="92" y="116"/>
                  </a:lnTo>
                  <a:lnTo>
                    <a:pt x="92" y="103"/>
                  </a:lnTo>
                  <a:lnTo>
                    <a:pt x="90" y="87"/>
                  </a:lnTo>
                  <a:lnTo>
                    <a:pt x="85" y="71"/>
                  </a:lnTo>
                  <a:lnTo>
                    <a:pt x="84" y="57"/>
                  </a:lnTo>
                  <a:lnTo>
                    <a:pt x="84" y="44"/>
                  </a:lnTo>
                  <a:lnTo>
                    <a:pt x="87" y="31"/>
                  </a:lnTo>
                  <a:lnTo>
                    <a:pt x="94" y="21"/>
                  </a:lnTo>
                  <a:lnTo>
                    <a:pt x="103" y="14"/>
                  </a:lnTo>
                  <a:lnTo>
                    <a:pt x="117" y="6"/>
                  </a:lnTo>
                  <a:lnTo>
                    <a:pt x="131" y="1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Freeform 354"/>
            <p:cNvSpPr>
              <a:spLocks noEditPoints="1"/>
            </p:cNvSpPr>
            <p:nvPr/>
          </p:nvSpPr>
          <p:spPr bwMode="auto">
            <a:xfrm>
              <a:off x="7481888" y="3074988"/>
              <a:ext cx="276225" cy="160337"/>
            </a:xfrm>
            <a:custGeom>
              <a:avLst/>
              <a:gdLst>
                <a:gd name="T0" fmla="*/ 337 w 1734"/>
                <a:gd name="T1" fmla="*/ 123 h 1015"/>
                <a:gd name="T2" fmla="*/ 183 w 1734"/>
                <a:gd name="T3" fmla="*/ 203 h 1015"/>
                <a:gd name="T4" fmla="*/ 1520 w 1734"/>
                <a:gd name="T5" fmla="*/ 894 h 1015"/>
                <a:gd name="T6" fmla="*/ 1536 w 1734"/>
                <a:gd name="T7" fmla="*/ 903 h 1015"/>
                <a:gd name="T8" fmla="*/ 1555 w 1734"/>
                <a:gd name="T9" fmla="*/ 904 h 1015"/>
                <a:gd name="T10" fmla="*/ 1576 w 1734"/>
                <a:gd name="T11" fmla="*/ 901 h 1015"/>
                <a:gd name="T12" fmla="*/ 1589 w 1734"/>
                <a:gd name="T13" fmla="*/ 895 h 1015"/>
                <a:gd name="T14" fmla="*/ 1601 w 1734"/>
                <a:gd name="T15" fmla="*/ 887 h 1015"/>
                <a:gd name="T16" fmla="*/ 1610 w 1734"/>
                <a:gd name="T17" fmla="*/ 878 h 1015"/>
                <a:gd name="T18" fmla="*/ 1616 w 1734"/>
                <a:gd name="T19" fmla="*/ 866 h 1015"/>
                <a:gd name="T20" fmla="*/ 1623 w 1734"/>
                <a:gd name="T21" fmla="*/ 849 h 1015"/>
                <a:gd name="T22" fmla="*/ 1625 w 1734"/>
                <a:gd name="T23" fmla="*/ 831 h 1015"/>
                <a:gd name="T24" fmla="*/ 1622 w 1734"/>
                <a:gd name="T25" fmla="*/ 813 h 1015"/>
                <a:gd name="T26" fmla="*/ 1614 w 1734"/>
                <a:gd name="T27" fmla="*/ 798 h 1015"/>
                <a:gd name="T28" fmla="*/ 1603 w 1734"/>
                <a:gd name="T29" fmla="*/ 785 h 1015"/>
                <a:gd name="T30" fmla="*/ 1588 w 1734"/>
                <a:gd name="T31" fmla="*/ 775 h 1015"/>
                <a:gd name="T32" fmla="*/ 337 w 1734"/>
                <a:gd name="T33" fmla="*/ 123 h 1015"/>
                <a:gd name="T34" fmla="*/ 327 w 1734"/>
                <a:gd name="T35" fmla="*/ 0 h 1015"/>
                <a:gd name="T36" fmla="*/ 344 w 1734"/>
                <a:gd name="T37" fmla="*/ 0 h 1015"/>
                <a:gd name="T38" fmla="*/ 361 w 1734"/>
                <a:gd name="T39" fmla="*/ 9 h 1015"/>
                <a:gd name="T40" fmla="*/ 1634 w 1734"/>
                <a:gd name="T41" fmla="*/ 666 h 1015"/>
                <a:gd name="T42" fmla="*/ 1659 w 1734"/>
                <a:gd name="T43" fmla="*/ 681 h 1015"/>
                <a:gd name="T44" fmla="*/ 1682 w 1734"/>
                <a:gd name="T45" fmla="*/ 700 h 1015"/>
                <a:gd name="T46" fmla="*/ 1700 w 1734"/>
                <a:gd name="T47" fmla="*/ 722 h 1015"/>
                <a:gd name="T48" fmla="*/ 1714 w 1734"/>
                <a:gd name="T49" fmla="*/ 746 h 1015"/>
                <a:gd name="T50" fmla="*/ 1726 w 1734"/>
                <a:gd name="T51" fmla="*/ 772 h 1015"/>
                <a:gd name="T52" fmla="*/ 1732 w 1734"/>
                <a:gd name="T53" fmla="*/ 799 h 1015"/>
                <a:gd name="T54" fmla="*/ 1734 w 1734"/>
                <a:gd name="T55" fmla="*/ 827 h 1015"/>
                <a:gd name="T56" fmla="*/ 1732 w 1734"/>
                <a:gd name="T57" fmla="*/ 856 h 1015"/>
                <a:gd name="T58" fmla="*/ 1725 w 1734"/>
                <a:gd name="T59" fmla="*/ 884 h 1015"/>
                <a:gd name="T60" fmla="*/ 1713 w 1734"/>
                <a:gd name="T61" fmla="*/ 912 h 1015"/>
                <a:gd name="T62" fmla="*/ 1698 w 1734"/>
                <a:gd name="T63" fmla="*/ 938 h 1015"/>
                <a:gd name="T64" fmla="*/ 1679 w 1734"/>
                <a:gd name="T65" fmla="*/ 960 h 1015"/>
                <a:gd name="T66" fmla="*/ 1656 w 1734"/>
                <a:gd name="T67" fmla="*/ 980 h 1015"/>
                <a:gd name="T68" fmla="*/ 1632 w 1734"/>
                <a:gd name="T69" fmla="*/ 994 h 1015"/>
                <a:gd name="T70" fmla="*/ 1605 w 1734"/>
                <a:gd name="T71" fmla="*/ 1004 h 1015"/>
                <a:gd name="T72" fmla="*/ 1591 w 1734"/>
                <a:gd name="T73" fmla="*/ 1010 h 1015"/>
                <a:gd name="T74" fmla="*/ 1577 w 1734"/>
                <a:gd name="T75" fmla="*/ 1013 h 1015"/>
                <a:gd name="T76" fmla="*/ 1561 w 1734"/>
                <a:gd name="T77" fmla="*/ 1014 h 1015"/>
                <a:gd name="T78" fmla="*/ 1548 w 1734"/>
                <a:gd name="T79" fmla="*/ 1015 h 1015"/>
                <a:gd name="T80" fmla="*/ 1520 w 1734"/>
                <a:gd name="T81" fmla="*/ 1013 h 1015"/>
                <a:gd name="T82" fmla="*/ 1490 w 1734"/>
                <a:gd name="T83" fmla="*/ 1006 h 1015"/>
                <a:gd name="T84" fmla="*/ 1462 w 1734"/>
                <a:gd name="T85" fmla="*/ 992 h 1015"/>
                <a:gd name="T86" fmla="*/ 28 w 1734"/>
                <a:gd name="T87" fmla="*/ 249 h 1015"/>
                <a:gd name="T88" fmla="*/ 16 w 1734"/>
                <a:gd name="T89" fmla="*/ 243 h 1015"/>
                <a:gd name="T90" fmla="*/ 8 w 1734"/>
                <a:gd name="T91" fmla="*/ 232 h 1015"/>
                <a:gd name="T92" fmla="*/ 2 w 1734"/>
                <a:gd name="T93" fmla="*/ 219 h 1015"/>
                <a:gd name="T94" fmla="*/ 0 w 1734"/>
                <a:gd name="T95" fmla="*/ 203 h 1015"/>
                <a:gd name="T96" fmla="*/ 2 w 1734"/>
                <a:gd name="T97" fmla="*/ 186 h 1015"/>
                <a:gd name="T98" fmla="*/ 8 w 1734"/>
                <a:gd name="T99" fmla="*/ 173 h 1015"/>
                <a:gd name="T100" fmla="*/ 16 w 1734"/>
                <a:gd name="T101" fmla="*/ 160 h 1015"/>
                <a:gd name="T102" fmla="*/ 28 w 1734"/>
                <a:gd name="T103" fmla="*/ 151 h 1015"/>
                <a:gd name="T104" fmla="*/ 309 w 1734"/>
                <a:gd name="T105" fmla="*/ 9 h 1015"/>
                <a:gd name="T106" fmla="*/ 327 w 1734"/>
                <a:gd name="T107" fmla="*/ 0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34" h="1015">
                  <a:moveTo>
                    <a:pt x="337" y="123"/>
                  </a:moveTo>
                  <a:lnTo>
                    <a:pt x="183" y="203"/>
                  </a:lnTo>
                  <a:lnTo>
                    <a:pt x="1520" y="894"/>
                  </a:lnTo>
                  <a:lnTo>
                    <a:pt x="1536" y="903"/>
                  </a:lnTo>
                  <a:lnTo>
                    <a:pt x="1555" y="904"/>
                  </a:lnTo>
                  <a:lnTo>
                    <a:pt x="1576" y="901"/>
                  </a:lnTo>
                  <a:lnTo>
                    <a:pt x="1589" y="895"/>
                  </a:lnTo>
                  <a:lnTo>
                    <a:pt x="1601" y="887"/>
                  </a:lnTo>
                  <a:lnTo>
                    <a:pt x="1610" y="878"/>
                  </a:lnTo>
                  <a:lnTo>
                    <a:pt x="1616" y="866"/>
                  </a:lnTo>
                  <a:lnTo>
                    <a:pt x="1623" y="849"/>
                  </a:lnTo>
                  <a:lnTo>
                    <a:pt x="1625" y="831"/>
                  </a:lnTo>
                  <a:lnTo>
                    <a:pt x="1622" y="813"/>
                  </a:lnTo>
                  <a:lnTo>
                    <a:pt x="1614" y="798"/>
                  </a:lnTo>
                  <a:lnTo>
                    <a:pt x="1603" y="785"/>
                  </a:lnTo>
                  <a:lnTo>
                    <a:pt x="1588" y="775"/>
                  </a:lnTo>
                  <a:lnTo>
                    <a:pt x="337" y="123"/>
                  </a:lnTo>
                  <a:close/>
                  <a:moveTo>
                    <a:pt x="327" y="0"/>
                  </a:moveTo>
                  <a:lnTo>
                    <a:pt x="344" y="0"/>
                  </a:lnTo>
                  <a:lnTo>
                    <a:pt x="361" y="9"/>
                  </a:lnTo>
                  <a:lnTo>
                    <a:pt x="1634" y="666"/>
                  </a:lnTo>
                  <a:lnTo>
                    <a:pt x="1659" y="681"/>
                  </a:lnTo>
                  <a:lnTo>
                    <a:pt x="1682" y="700"/>
                  </a:lnTo>
                  <a:lnTo>
                    <a:pt x="1700" y="722"/>
                  </a:lnTo>
                  <a:lnTo>
                    <a:pt x="1714" y="746"/>
                  </a:lnTo>
                  <a:lnTo>
                    <a:pt x="1726" y="772"/>
                  </a:lnTo>
                  <a:lnTo>
                    <a:pt x="1732" y="799"/>
                  </a:lnTo>
                  <a:lnTo>
                    <a:pt x="1734" y="827"/>
                  </a:lnTo>
                  <a:lnTo>
                    <a:pt x="1732" y="856"/>
                  </a:lnTo>
                  <a:lnTo>
                    <a:pt x="1725" y="884"/>
                  </a:lnTo>
                  <a:lnTo>
                    <a:pt x="1713" y="912"/>
                  </a:lnTo>
                  <a:lnTo>
                    <a:pt x="1698" y="938"/>
                  </a:lnTo>
                  <a:lnTo>
                    <a:pt x="1679" y="960"/>
                  </a:lnTo>
                  <a:lnTo>
                    <a:pt x="1656" y="980"/>
                  </a:lnTo>
                  <a:lnTo>
                    <a:pt x="1632" y="994"/>
                  </a:lnTo>
                  <a:lnTo>
                    <a:pt x="1605" y="1004"/>
                  </a:lnTo>
                  <a:lnTo>
                    <a:pt x="1591" y="1010"/>
                  </a:lnTo>
                  <a:lnTo>
                    <a:pt x="1577" y="1013"/>
                  </a:lnTo>
                  <a:lnTo>
                    <a:pt x="1561" y="1014"/>
                  </a:lnTo>
                  <a:lnTo>
                    <a:pt x="1548" y="1015"/>
                  </a:lnTo>
                  <a:lnTo>
                    <a:pt x="1520" y="1013"/>
                  </a:lnTo>
                  <a:lnTo>
                    <a:pt x="1490" y="1006"/>
                  </a:lnTo>
                  <a:lnTo>
                    <a:pt x="1462" y="992"/>
                  </a:lnTo>
                  <a:lnTo>
                    <a:pt x="28" y="249"/>
                  </a:lnTo>
                  <a:lnTo>
                    <a:pt x="16" y="243"/>
                  </a:lnTo>
                  <a:lnTo>
                    <a:pt x="8" y="232"/>
                  </a:lnTo>
                  <a:lnTo>
                    <a:pt x="2" y="219"/>
                  </a:lnTo>
                  <a:lnTo>
                    <a:pt x="0" y="203"/>
                  </a:lnTo>
                  <a:lnTo>
                    <a:pt x="2" y="186"/>
                  </a:lnTo>
                  <a:lnTo>
                    <a:pt x="8" y="173"/>
                  </a:lnTo>
                  <a:lnTo>
                    <a:pt x="16" y="160"/>
                  </a:lnTo>
                  <a:lnTo>
                    <a:pt x="28" y="151"/>
                  </a:lnTo>
                  <a:lnTo>
                    <a:pt x="309" y="9"/>
                  </a:lnTo>
                  <a:lnTo>
                    <a:pt x="3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Freeform 355"/>
            <p:cNvSpPr>
              <a:spLocks noEditPoints="1"/>
            </p:cNvSpPr>
            <p:nvPr/>
          </p:nvSpPr>
          <p:spPr bwMode="auto">
            <a:xfrm>
              <a:off x="7272338" y="2716213"/>
              <a:ext cx="438150" cy="236537"/>
            </a:xfrm>
            <a:custGeom>
              <a:avLst/>
              <a:gdLst>
                <a:gd name="T0" fmla="*/ 115 w 2752"/>
                <a:gd name="T1" fmla="*/ 1272 h 1489"/>
                <a:gd name="T2" fmla="*/ 567 w 2752"/>
                <a:gd name="T3" fmla="*/ 1335 h 1489"/>
                <a:gd name="T4" fmla="*/ 1024 w 2752"/>
                <a:gd name="T5" fmla="*/ 1371 h 1489"/>
                <a:gd name="T6" fmla="*/ 1482 w 2752"/>
                <a:gd name="T7" fmla="*/ 1378 h 1489"/>
                <a:gd name="T8" fmla="*/ 1943 w 2752"/>
                <a:gd name="T9" fmla="*/ 1356 h 1489"/>
                <a:gd name="T10" fmla="*/ 2406 w 2752"/>
                <a:gd name="T11" fmla="*/ 1307 h 1489"/>
                <a:gd name="T12" fmla="*/ 2637 w 2752"/>
                <a:gd name="T13" fmla="*/ 128 h 1489"/>
                <a:gd name="T14" fmla="*/ 2180 w 2752"/>
                <a:gd name="T15" fmla="*/ 190 h 1489"/>
                <a:gd name="T16" fmla="*/ 1721 w 2752"/>
                <a:gd name="T17" fmla="*/ 223 h 1489"/>
                <a:gd name="T18" fmla="*/ 1261 w 2752"/>
                <a:gd name="T19" fmla="*/ 230 h 1489"/>
                <a:gd name="T20" fmla="*/ 802 w 2752"/>
                <a:gd name="T21" fmla="*/ 209 h 1489"/>
                <a:gd name="T22" fmla="*/ 343 w 2752"/>
                <a:gd name="T23" fmla="*/ 162 h 1489"/>
                <a:gd name="T24" fmla="*/ 2706 w 2752"/>
                <a:gd name="T25" fmla="*/ 0 h 1489"/>
                <a:gd name="T26" fmla="*/ 2735 w 2752"/>
                <a:gd name="T27" fmla="*/ 14 h 1489"/>
                <a:gd name="T28" fmla="*/ 2750 w 2752"/>
                <a:gd name="T29" fmla="*/ 42 h 1489"/>
                <a:gd name="T30" fmla="*/ 2752 w 2752"/>
                <a:gd name="T31" fmla="*/ 1318 h 1489"/>
                <a:gd name="T32" fmla="*/ 2744 w 2752"/>
                <a:gd name="T33" fmla="*/ 1348 h 1489"/>
                <a:gd name="T34" fmla="*/ 2722 w 2752"/>
                <a:gd name="T35" fmla="*/ 1369 h 1489"/>
                <a:gd name="T36" fmla="*/ 2483 w 2752"/>
                <a:gd name="T37" fmla="*/ 1409 h 1489"/>
                <a:gd name="T38" fmla="*/ 2036 w 2752"/>
                <a:gd name="T39" fmla="*/ 1459 h 1489"/>
                <a:gd name="T40" fmla="*/ 1592 w 2752"/>
                <a:gd name="T41" fmla="*/ 1485 h 1489"/>
                <a:gd name="T42" fmla="*/ 1150 w 2752"/>
                <a:gd name="T43" fmla="*/ 1485 h 1489"/>
                <a:gd name="T44" fmla="*/ 709 w 2752"/>
                <a:gd name="T45" fmla="*/ 1459 h 1489"/>
                <a:gd name="T46" fmla="*/ 270 w 2752"/>
                <a:gd name="T47" fmla="*/ 1409 h 1489"/>
                <a:gd name="T48" fmla="*/ 33 w 2752"/>
                <a:gd name="T49" fmla="*/ 1369 h 1489"/>
                <a:gd name="T50" fmla="*/ 8 w 2752"/>
                <a:gd name="T51" fmla="*/ 1348 h 1489"/>
                <a:gd name="T52" fmla="*/ 0 w 2752"/>
                <a:gd name="T53" fmla="*/ 1318 h 1489"/>
                <a:gd name="T54" fmla="*/ 1 w 2752"/>
                <a:gd name="T55" fmla="*/ 46 h 1489"/>
                <a:gd name="T56" fmla="*/ 13 w 2752"/>
                <a:gd name="T57" fmla="*/ 23 h 1489"/>
                <a:gd name="T58" fmla="*/ 32 w 2752"/>
                <a:gd name="T59" fmla="*/ 7 h 1489"/>
                <a:gd name="T60" fmla="*/ 56 w 2752"/>
                <a:gd name="T61" fmla="*/ 3 h 1489"/>
                <a:gd name="T62" fmla="*/ 286 w 2752"/>
                <a:gd name="T63" fmla="*/ 38 h 1489"/>
                <a:gd name="T64" fmla="*/ 721 w 2752"/>
                <a:gd name="T65" fmla="*/ 89 h 1489"/>
                <a:gd name="T66" fmla="*/ 1158 w 2752"/>
                <a:gd name="T67" fmla="*/ 115 h 1489"/>
                <a:gd name="T68" fmla="*/ 1596 w 2752"/>
                <a:gd name="T69" fmla="*/ 115 h 1489"/>
                <a:gd name="T70" fmla="*/ 2034 w 2752"/>
                <a:gd name="T71" fmla="*/ 89 h 1489"/>
                <a:gd name="T72" fmla="*/ 2471 w 2752"/>
                <a:gd name="T73" fmla="*/ 38 h 1489"/>
                <a:gd name="T74" fmla="*/ 2706 w 2752"/>
                <a:gd name="T75" fmla="*/ 0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52" h="1489">
                  <a:moveTo>
                    <a:pt x="115" y="128"/>
                  </a:moveTo>
                  <a:lnTo>
                    <a:pt x="115" y="1272"/>
                  </a:lnTo>
                  <a:lnTo>
                    <a:pt x="341" y="1307"/>
                  </a:lnTo>
                  <a:lnTo>
                    <a:pt x="567" y="1335"/>
                  </a:lnTo>
                  <a:lnTo>
                    <a:pt x="794" y="1356"/>
                  </a:lnTo>
                  <a:lnTo>
                    <a:pt x="1024" y="1371"/>
                  </a:lnTo>
                  <a:lnTo>
                    <a:pt x="1253" y="1378"/>
                  </a:lnTo>
                  <a:lnTo>
                    <a:pt x="1482" y="1378"/>
                  </a:lnTo>
                  <a:lnTo>
                    <a:pt x="1713" y="1371"/>
                  </a:lnTo>
                  <a:lnTo>
                    <a:pt x="1943" y="1356"/>
                  </a:lnTo>
                  <a:lnTo>
                    <a:pt x="2174" y="1335"/>
                  </a:lnTo>
                  <a:lnTo>
                    <a:pt x="2406" y="1307"/>
                  </a:lnTo>
                  <a:lnTo>
                    <a:pt x="2637" y="1272"/>
                  </a:lnTo>
                  <a:lnTo>
                    <a:pt x="2637" y="128"/>
                  </a:lnTo>
                  <a:lnTo>
                    <a:pt x="2409" y="162"/>
                  </a:lnTo>
                  <a:lnTo>
                    <a:pt x="2180" y="190"/>
                  </a:lnTo>
                  <a:lnTo>
                    <a:pt x="1950" y="209"/>
                  </a:lnTo>
                  <a:lnTo>
                    <a:pt x="1721" y="223"/>
                  </a:lnTo>
                  <a:lnTo>
                    <a:pt x="1491" y="230"/>
                  </a:lnTo>
                  <a:lnTo>
                    <a:pt x="1261" y="230"/>
                  </a:lnTo>
                  <a:lnTo>
                    <a:pt x="1031" y="223"/>
                  </a:lnTo>
                  <a:lnTo>
                    <a:pt x="802" y="209"/>
                  </a:lnTo>
                  <a:lnTo>
                    <a:pt x="572" y="190"/>
                  </a:lnTo>
                  <a:lnTo>
                    <a:pt x="343" y="162"/>
                  </a:lnTo>
                  <a:lnTo>
                    <a:pt x="115" y="128"/>
                  </a:lnTo>
                  <a:close/>
                  <a:moveTo>
                    <a:pt x="2706" y="0"/>
                  </a:moveTo>
                  <a:lnTo>
                    <a:pt x="2722" y="5"/>
                  </a:lnTo>
                  <a:lnTo>
                    <a:pt x="2735" y="14"/>
                  </a:lnTo>
                  <a:lnTo>
                    <a:pt x="2745" y="26"/>
                  </a:lnTo>
                  <a:lnTo>
                    <a:pt x="2750" y="42"/>
                  </a:lnTo>
                  <a:lnTo>
                    <a:pt x="2752" y="60"/>
                  </a:lnTo>
                  <a:lnTo>
                    <a:pt x="2752" y="1318"/>
                  </a:lnTo>
                  <a:lnTo>
                    <a:pt x="2750" y="1333"/>
                  </a:lnTo>
                  <a:lnTo>
                    <a:pt x="2744" y="1348"/>
                  </a:lnTo>
                  <a:lnTo>
                    <a:pt x="2734" y="1360"/>
                  </a:lnTo>
                  <a:lnTo>
                    <a:pt x="2722" y="1369"/>
                  </a:lnTo>
                  <a:lnTo>
                    <a:pt x="2706" y="1375"/>
                  </a:lnTo>
                  <a:lnTo>
                    <a:pt x="2483" y="1409"/>
                  </a:lnTo>
                  <a:lnTo>
                    <a:pt x="2259" y="1437"/>
                  </a:lnTo>
                  <a:lnTo>
                    <a:pt x="2036" y="1459"/>
                  </a:lnTo>
                  <a:lnTo>
                    <a:pt x="1814" y="1476"/>
                  </a:lnTo>
                  <a:lnTo>
                    <a:pt x="1592" y="1485"/>
                  </a:lnTo>
                  <a:lnTo>
                    <a:pt x="1371" y="1489"/>
                  </a:lnTo>
                  <a:lnTo>
                    <a:pt x="1150" y="1485"/>
                  </a:lnTo>
                  <a:lnTo>
                    <a:pt x="929" y="1476"/>
                  </a:lnTo>
                  <a:lnTo>
                    <a:pt x="709" y="1459"/>
                  </a:lnTo>
                  <a:lnTo>
                    <a:pt x="489" y="1437"/>
                  </a:lnTo>
                  <a:lnTo>
                    <a:pt x="270" y="1409"/>
                  </a:lnTo>
                  <a:lnTo>
                    <a:pt x="51" y="1375"/>
                  </a:lnTo>
                  <a:lnTo>
                    <a:pt x="33" y="1369"/>
                  </a:lnTo>
                  <a:lnTo>
                    <a:pt x="19" y="1360"/>
                  </a:lnTo>
                  <a:lnTo>
                    <a:pt x="8" y="1348"/>
                  </a:lnTo>
                  <a:lnTo>
                    <a:pt x="2" y="1333"/>
                  </a:lnTo>
                  <a:lnTo>
                    <a:pt x="0" y="1318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5" y="35"/>
                  </a:lnTo>
                  <a:lnTo>
                    <a:pt x="13" y="23"/>
                  </a:lnTo>
                  <a:lnTo>
                    <a:pt x="23" y="14"/>
                  </a:lnTo>
                  <a:lnTo>
                    <a:pt x="32" y="7"/>
                  </a:lnTo>
                  <a:lnTo>
                    <a:pt x="44" y="4"/>
                  </a:lnTo>
                  <a:lnTo>
                    <a:pt x="56" y="3"/>
                  </a:lnTo>
                  <a:lnTo>
                    <a:pt x="69" y="3"/>
                  </a:lnTo>
                  <a:lnTo>
                    <a:pt x="286" y="38"/>
                  </a:lnTo>
                  <a:lnTo>
                    <a:pt x="502" y="67"/>
                  </a:lnTo>
                  <a:lnTo>
                    <a:pt x="721" y="89"/>
                  </a:lnTo>
                  <a:lnTo>
                    <a:pt x="939" y="105"/>
                  </a:lnTo>
                  <a:lnTo>
                    <a:pt x="1158" y="115"/>
                  </a:lnTo>
                  <a:lnTo>
                    <a:pt x="1377" y="118"/>
                  </a:lnTo>
                  <a:lnTo>
                    <a:pt x="1596" y="115"/>
                  </a:lnTo>
                  <a:lnTo>
                    <a:pt x="1815" y="105"/>
                  </a:lnTo>
                  <a:lnTo>
                    <a:pt x="2034" y="89"/>
                  </a:lnTo>
                  <a:lnTo>
                    <a:pt x="2253" y="67"/>
                  </a:lnTo>
                  <a:lnTo>
                    <a:pt x="2471" y="38"/>
                  </a:lnTo>
                  <a:lnTo>
                    <a:pt x="2688" y="3"/>
                  </a:lnTo>
                  <a:lnTo>
                    <a:pt x="27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356"/>
            <p:cNvSpPr>
              <a:spLocks/>
            </p:cNvSpPr>
            <p:nvPr/>
          </p:nvSpPr>
          <p:spPr bwMode="auto">
            <a:xfrm>
              <a:off x="7273926" y="2716213"/>
              <a:ext cx="227013" cy="236537"/>
            </a:xfrm>
            <a:custGeom>
              <a:avLst/>
              <a:gdLst>
                <a:gd name="T0" fmla="*/ 48 w 1431"/>
                <a:gd name="T1" fmla="*/ 0 h 1486"/>
                <a:gd name="T2" fmla="*/ 65 w 1431"/>
                <a:gd name="T3" fmla="*/ 0 h 1486"/>
                <a:gd name="T4" fmla="*/ 81 w 1431"/>
                <a:gd name="T5" fmla="*/ 6 h 1486"/>
                <a:gd name="T6" fmla="*/ 97 w 1431"/>
                <a:gd name="T7" fmla="*/ 16 h 1486"/>
                <a:gd name="T8" fmla="*/ 1415 w 1431"/>
                <a:gd name="T9" fmla="*/ 1388 h 1486"/>
                <a:gd name="T10" fmla="*/ 1426 w 1431"/>
                <a:gd name="T11" fmla="*/ 1404 h 1486"/>
                <a:gd name="T12" fmla="*/ 1431 w 1431"/>
                <a:gd name="T13" fmla="*/ 1420 h 1486"/>
                <a:gd name="T14" fmla="*/ 1431 w 1431"/>
                <a:gd name="T15" fmla="*/ 1437 h 1486"/>
                <a:gd name="T16" fmla="*/ 1426 w 1431"/>
                <a:gd name="T17" fmla="*/ 1454 h 1486"/>
                <a:gd name="T18" fmla="*/ 1415 w 1431"/>
                <a:gd name="T19" fmla="*/ 1468 h 1486"/>
                <a:gd name="T20" fmla="*/ 1402 w 1431"/>
                <a:gd name="T21" fmla="*/ 1478 h 1486"/>
                <a:gd name="T22" fmla="*/ 1388 w 1431"/>
                <a:gd name="T23" fmla="*/ 1484 h 1486"/>
                <a:gd name="T24" fmla="*/ 1375 w 1431"/>
                <a:gd name="T25" fmla="*/ 1486 h 1486"/>
                <a:gd name="T26" fmla="*/ 1359 w 1431"/>
                <a:gd name="T27" fmla="*/ 1484 h 1486"/>
                <a:gd name="T28" fmla="*/ 1347 w 1431"/>
                <a:gd name="T29" fmla="*/ 1478 h 1486"/>
                <a:gd name="T30" fmla="*/ 1335 w 1431"/>
                <a:gd name="T31" fmla="*/ 1468 h 1486"/>
                <a:gd name="T32" fmla="*/ 17 w 1431"/>
                <a:gd name="T33" fmla="*/ 96 h 1486"/>
                <a:gd name="T34" fmla="*/ 5 w 1431"/>
                <a:gd name="T35" fmla="*/ 82 h 1486"/>
                <a:gd name="T36" fmla="*/ 0 w 1431"/>
                <a:gd name="T37" fmla="*/ 65 h 1486"/>
                <a:gd name="T38" fmla="*/ 0 w 1431"/>
                <a:gd name="T39" fmla="*/ 47 h 1486"/>
                <a:gd name="T40" fmla="*/ 5 w 1431"/>
                <a:gd name="T41" fmla="*/ 32 h 1486"/>
                <a:gd name="T42" fmla="*/ 17 w 1431"/>
                <a:gd name="T43" fmla="*/ 16 h 1486"/>
                <a:gd name="T44" fmla="*/ 31 w 1431"/>
                <a:gd name="T45" fmla="*/ 6 h 1486"/>
                <a:gd name="T46" fmla="*/ 48 w 1431"/>
                <a:gd name="T47" fmla="*/ 0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31" h="1486">
                  <a:moveTo>
                    <a:pt x="48" y="0"/>
                  </a:moveTo>
                  <a:lnTo>
                    <a:pt x="65" y="0"/>
                  </a:lnTo>
                  <a:lnTo>
                    <a:pt x="81" y="6"/>
                  </a:lnTo>
                  <a:lnTo>
                    <a:pt x="97" y="16"/>
                  </a:lnTo>
                  <a:lnTo>
                    <a:pt x="1415" y="1388"/>
                  </a:lnTo>
                  <a:lnTo>
                    <a:pt x="1426" y="1404"/>
                  </a:lnTo>
                  <a:lnTo>
                    <a:pt x="1431" y="1420"/>
                  </a:lnTo>
                  <a:lnTo>
                    <a:pt x="1431" y="1437"/>
                  </a:lnTo>
                  <a:lnTo>
                    <a:pt x="1426" y="1454"/>
                  </a:lnTo>
                  <a:lnTo>
                    <a:pt x="1415" y="1468"/>
                  </a:lnTo>
                  <a:lnTo>
                    <a:pt x="1402" y="1478"/>
                  </a:lnTo>
                  <a:lnTo>
                    <a:pt x="1388" y="1484"/>
                  </a:lnTo>
                  <a:lnTo>
                    <a:pt x="1375" y="1486"/>
                  </a:lnTo>
                  <a:lnTo>
                    <a:pt x="1359" y="1484"/>
                  </a:lnTo>
                  <a:lnTo>
                    <a:pt x="1347" y="1478"/>
                  </a:lnTo>
                  <a:lnTo>
                    <a:pt x="1335" y="1468"/>
                  </a:lnTo>
                  <a:lnTo>
                    <a:pt x="17" y="96"/>
                  </a:lnTo>
                  <a:lnTo>
                    <a:pt x="5" y="82"/>
                  </a:lnTo>
                  <a:lnTo>
                    <a:pt x="0" y="65"/>
                  </a:lnTo>
                  <a:lnTo>
                    <a:pt x="0" y="47"/>
                  </a:lnTo>
                  <a:lnTo>
                    <a:pt x="5" y="32"/>
                  </a:lnTo>
                  <a:lnTo>
                    <a:pt x="17" y="16"/>
                  </a:lnTo>
                  <a:lnTo>
                    <a:pt x="31" y="6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357"/>
            <p:cNvSpPr>
              <a:spLocks/>
            </p:cNvSpPr>
            <p:nvPr/>
          </p:nvSpPr>
          <p:spPr bwMode="auto">
            <a:xfrm>
              <a:off x="7481888" y="2716213"/>
              <a:ext cx="227013" cy="236537"/>
            </a:xfrm>
            <a:custGeom>
              <a:avLst/>
              <a:gdLst>
                <a:gd name="T0" fmla="*/ 1366 w 1431"/>
                <a:gd name="T1" fmla="*/ 0 h 1486"/>
                <a:gd name="T2" fmla="*/ 1383 w 1431"/>
                <a:gd name="T3" fmla="*/ 0 h 1486"/>
                <a:gd name="T4" fmla="*/ 1400 w 1431"/>
                <a:gd name="T5" fmla="*/ 6 h 1486"/>
                <a:gd name="T6" fmla="*/ 1415 w 1431"/>
                <a:gd name="T7" fmla="*/ 16 h 1486"/>
                <a:gd name="T8" fmla="*/ 1426 w 1431"/>
                <a:gd name="T9" fmla="*/ 32 h 1486"/>
                <a:gd name="T10" fmla="*/ 1431 w 1431"/>
                <a:gd name="T11" fmla="*/ 47 h 1486"/>
                <a:gd name="T12" fmla="*/ 1431 w 1431"/>
                <a:gd name="T13" fmla="*/ 65 h 1486"/>
                <a:gd name="T14" fmla="*/ 1426 w 1431"/>
                <a:gd name="T15" fmla="*/ 82 h 1486"/>
                <a:gd name="T16" fmla="*/ 1415 w 1431"/>
                <a:gd name="T17" fmla="*/ 96 h 1486"/>
                <a:gd name="T18" fmla="*/ 96 w 1431"/>
                <a:gd name="T19" fmla="*/ 1468 h 1486"/>
                <a:gd name="T20" fmla="*/ 84 w 1431"/>
                <a:gd name="T21" fmla="*/ 1478 h 1486"/>
                <a:gd name="T22" fmla="*/ 72 w 1431"/>
                <a:gd name="T23" fmla="*/ 1484 h 1486"/>
                <a:gd name="T24" fmla="*/ 56 w 1431"/>
                <a:gd name="T25" fmla="*/ 1486 h 1486"/>
                <a:gd name="T26" fmla="*/ 43 w 1431"/>
                <a:gd name="T27" fmla="*/ 1484 h 1486"/>
                <a:gd name="T28" fmla="*/ 29 w 1431"/>
                <a:gd name="T29" fmla="*/ 1478 h 1486"/>
                <a:gd name="T30" fmla="*/ 16 w 1431"/>
                <a:gd name="T31" fmla="*/ 1468 h 1486"/>
                <a:gd name="T32" fmla="*/ 5 w 1431"/>
                <a:gd name="T33" fmla="*/ 1454 h 1486"/>
                <a:gd name="T34" fmla="*/ 0 w 1431"/>
                <a:gd name="T35" fmla="*/ 1437 h 1486"/>
                <a:gd name="T36" fmla="*/ 0 w 1431"/>
                <a:gd name="T37" fmla="*/ 1420 h 1486"/>
                <a:gd name="T38" fmla="*/ 5 w 1431"/>
                <a:gd name="T39" fmla="*/ 1404 h 1486"/>
                <a:gd name="T40" fmla="*/ 16 w 1431"/>
                <a:gd name="T41" fmla="*/ 1388 h 1486"/>
                <a:gd name="T42" fmla="*/ 1334 w 1431"/>
                <a:gd name="T43" fmla="*/ 16 h 1486"/>
                <a:gd name="T44" fmla="*/ 1350 w 1431"/>
                <a:gd name="T45" fmla="*/ 6 h 1486"/>
                <a:gd name="T46" fmla="*/ 1366 w 1431"/>
                <a:gd name="T47" fmla="*/ 0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31" h="1486">
                  <a:moveTo>
                    <a:pt x="1366" y="0"/>
                  </a:moveTo>
                  <a:lnTo>
                    <a:pt x="1383" y="0"/>
                  </a:lnTo>
                  <a:lnTo>
                    <a:pt x="1400" y="6"/>
                  </a:lnTo>
                  <a:lnTo>
                    <a:pt x="1415" y="16"/>
                  </a:lnTo>
                  <a:lnTo>
                    <a:pt x="1426" y="32"/>
                  </a:lnTo>
                  <a:lnTo>
                    <a:pt x="1431" y="47"/>
                  </a:lnTo>
                  <a:lnTo>
                    <a:pt x="1431" y="65"/>
                  </a:lnTo>
                  <a:lnTo>
                    <a:pt x="1426" y="82"/>
                  </a:lnTo>
                  <a:lnTo>
                    <a:pt x="1415" y="96"/>
                  </a:lnTo>
                  <a:lnTo>
                    <a:pt x="96" y="1468"/>
                  </a:lnTo>
                  <a:lnTo>
                    <a:pt x="84" y="1478"/>
                  </a:lnTo>
                  <a:lnTo>
                    <a:pt x="72" y="1484"/>
                  </a:lnTo>
                  <a:lnTo>
                    <a:pt x="56" y="1486"/>
                  </a:lnTo>
                  <a:lnTo>
                    <a:pt x="43" y="1484"/>
                  </a:lnTo>
                  <a:lnTo>
                    <a:pt x="29" y="1478"/>
                  </a:lnTo>
                  <a:lnTo>
                    <a:pt x="16" y="1468"/>
                  </a:lnTo>
                  <a:lnTo>
                    <a:pt x="5" y="1454"/>
                  </a:lnTo>
                  <a:lnTo>
                    <a:pt x="0" y="1437"/>
                  </a:lnTo>
                  <a:lnTo>
                    <a:pt x="0" y="1420"/>
                  </a:lnTo>
                  <a:lnTo>
                    <a:pt x="5" y="1404"/>
                  </a:lnTo>
                  <a:lnTo>
                    <a:pt x="16" y="1388"/>
                  </a:lnTo>
                  <a:lnTo>
                    <a:pt x="1334" y="16"/>
                  </a:lnTo>
                  <a:lnTo>
                    <a:pt x="1350" y="6"/>
                  </a:lnTo>
                  <a:lnTo>
                    <a:pt x="13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Freeform 358"/>
            <p:cNvSpPr>
              <a:spLocks/>
            </p:cNvSpPr>
            <p:nvPr/>
          </p:nvSpPr>
          <p:spPr bwMode="auto">
            <a:xfrm>
              <a:off x="7481888" y="2735263"/>
              <a:ext cx="227013" cy="198437"/>
            </a:xfrm>
            <a:custGeom>
              <a:avLst/>
              <a:gdLst>
                <a:gd name="T0" fmla="*/ 55 w 1433"/>
                <a:gd name="T1" fmla="*/ 0 h 1256"/>
                <a:gd name="T2" fmla="*/ 68 w 1433"/>
                <a:gd name="T3" fmla="*/ 1 h 1256"/>
                <a:gd name="T4" fmla="*/ 82 w 1433"/>
                <a:gd name="T5" fmla="*/ 5 h 1256"/>
                <a:gd name="T6" fmla="*/ 94 w 1433"/>
                <a:gd name="T7" fmla="*/ 15 h 1256"/>
                <a:gd name="T8" fmla="*/ 1413 w 1433"/>
                <a:gd name="T9" fmla="*/ 1158 h 1256"/>
                <a:gd name="T10" fmla="*/ 1423 w 1433"/>
                <a:gd name="T11" fmla="*/ 1171 h 1256"/>
                <a:gd name="T12" fmla="*/ 1430 w 1433"/>
                <a:gd name="T13" fmla="*/ 1184 h 1256"/>
                <a:gd name="T14" fmla="*/ 1433 w 1433"/>
                <a:gd name="T15" fmla="*/ 1199 h 1256"/>
                <a:gd name="T16" fmla="*/ 1433 w 1433"/>
                <a:gd name="T17" fmla="*/ 1212 h 1256"/>
                <a:gd name="T18" fmla="*/ 1428 w 1433"/>
                <a:gd name="T19" fmla="*/ 1226 h 1256"/>
                <a:gd name="T20" fmla="*/ 1419 w 1433"/>
                <a:gd name="T21" fmla="*/ 1238 h 1256"/>
                <a:gd name="T22" fmla="*/ 1412 w 1433"/>
                <a:gd name="T23" fmla="*/ 1245 h 1256"/>
                <a:gd name="T24" fmla="*/ 1403 w 1433"/>
                <a:gd name="T25" fmla="*/ 1252 h 1256"/>
                <a:gd name="T26" fmla="*/ 1391 w 1433"/>
                <a:gd name="T27" fmla="*/ 1255 h 1256"/>
                <a:gd name="T28" fmla="*/ 1379 w 1433"/>
                <a:gd name="T29" fmla="*/ 1256 h 1256"/>
                <a:gd name="T30" fmla="*/ 1366 w 1433"/>
                <a:gd name="T31" fmla="*/ 1254 h 1256"/>
                <a:gd name="T32" fmla="*/ 1352 w 1433"/>
                <a:gd name="T33" fmla="*/ 1250 h 1256"/>
                <a:gd name="T34" fmla="*/ 1338 w 1433"/>
                <a:gd name="T35" fmla="*/ 1244 h 1256"/>
                <a:gd name="T36" fmla="*/ 20 w 1433"/>
                <a:gd name="T37" fmla="*/ 101 h 1256"/>
                <a:gd name="T38" fmla="*/ 10 w 1433"/>
                <a:gd name="T39" fmla="*/ 88 h 1256"/>
                <a:gd name="T40" fmla="*/ 3 w 1433"/>
                <a:gd name="T41" fmla="*/ 75 h 1256"/>
                <a:gd name="T42" fmla="*/ 0 w 1433"/>
                <a:gd name="T43" fmla="*/ 60 h 1256"/>
                <a:gd name="T44" fmla="*/ 1 w 1433"/>
                <a:gd name="T45" fmla="*/ 47 h 1256"/>
                <a:gd name="T46" fmla="*/ 5 w 1433"/>
                <a:gd name="T47" fmla="*/ 32 h 1256"/>
                <a:gd name="T48" fmla="*/ 14 w 1433"/>
                <a:gd name="T49" fmla="*/ 21 h 1256"/>
                <a:gd name="T50" fmla="*/ 27 w 1433"/>
                <a:gd name="T51" fmla="*/ 10 h 1256"/>
                <a:gd name="T52" fmla="*/ 40 w 1433"/>
                <a:gd name="T53" fmla="*/ 4 h 1256"/>
                <a:gd name="T54" fmla="*/ 55 w 1433"/>
                <a:gd name="T55" fmla="*/ 0 h 1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33" h="1256">
                  <a:moveTo>
                    <a:pt x="55" y="0"/>
                  </a:moveTo>
                  <a:lnTo>
                    <a:pt x="68" y="1"/>
                  </a:lnTo>
                  <a:lnTo>
                    <a:pt x="82" y="5"/>
                  </a:lnTo>
                  <a:lnTo>
                    <a:pt x="94" y="15"/>
                  </a:lnTo>
                  <a:lnTo>
                    <a:pt x="1413" y="1158"/>
                  </a:lnTo>
                  <a:lnTo>
                    <a:pt x="1423" y="1171"/>
                  </a:lnTo>
                  <a:lnTo>
                    <a:pt x="1430" y="1184"/>
                  </a:lnTo>
                  <a:lnTo>
                    <a:pt x="1433" y="1199"/>
                  </a:lnTo>
                  <a:lnTo>
                    <a:pt x="1433" y="1212"/>
                  </a:lnTo>
                  <a:lnTo>
                    <a:pt x="1428" y="1226"/>
                  </a:lnTo>
                  <a:lnTo>
                    <a:pt x="1419" y="1238"/>
                  </a:lnTo>
                  <a:lnTo>
                    <a:pt x="1412" y="1245"/>
                  </a:lnTo>
                  <a:lnTo>
                    <a:pt x="1403" y="1252"/>
                  </a:lnTo>
                  <a:lnTo>
                    <a:pt x="1391" y="1255"/>
                  </a:lnTo>
                  <a:lnTo>
                    <a:pt x="1379" y="1256"/>
                  </a:lnTo>
                  <a:lnTo>
                    <a:pt x="1366" y="1254"/>
                  </a:lnTo>
                  <a:lnTo>
                    <a:pt x="1352" y="1250"/>
                  </a:lnTo>
                  <a:lnTo>
                    <a:pt x="1338" y="1244"/>
                  </a:lnTo>
                  <a:lnTo>
                    <a:pt x="20" y="101"/>
                  </a:lnTo>
                  <a:lnTo>
                    <a:pt x="10" y="88"/>
                  </a:lnTo>
                  <a:lnTo>
                    <a:pt x="3" y="75"/>
                  </a:lnTo>
                  <a:lnTo>
                    <a:pt x="0" y="60"/>
                  </a:lnTo>
                  <a:lnTo>
                    <a:pt x="1" y="47"/>
                  </a:lnTo>
                  <a:lnTo>
                    <a:pt x="5" y="32"/>
                  </a:lnTo>
                  <a:lnTo>
                    <a:pt x="14" y="21"/>
                  </a:lnTo>
                  <a:lnTo>
                    <a:pt x="27" y="10"/>
                  </a:lnTo>
                  <a:lnTo>
                    <a:pt x="40" y="4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Freeform 359"/>
            <p:cNvSpPr>
              <a:spLocks/>
            </p:cNvSpPr>
            <p:nvPr/>
          </p:nvSpPr>
          <p:spPr bwMode="auto">
            <a:xfrm>
              <a:off x="7272338" y="2735263"/>
              <a:ext cx="227013" cy="198437"/>
            </a:xfrm>
            <a:custGeom>
              <a:avLst/>
              <a:gdLst>
                <a:gd name="T0" fmla="*/ 1379 w 1433"/>
                <a:gd name="T1" fmla="*/ 0 h 1256"/>
                <a:gd name="T2" fmla="*/ 1394 w 1433"/>
                <a:gd name="T3" fmla="*/ 4 h 1256"/>
                <a:gd name="T4" fmla="*/ 1407 w 1433"/>
                <a:gd name="T5" fmla="*/ 10 h 1256"/>
                <a:gd name="T6" fmla="*/ 1419 w 1433"/>
                <a:gd name="T7" fmla="*/ 21 h 1256"/>
                <a:gd name="T8" fmla="*/ 1428 w 1433"/>
                <a:gd name="T9" fmla="*/ 32 h 1256"/>
                <a:gd name="T10" fmla="*/ 1433 w 1433"/>
                <a:gd name="T11" fmla="*/ 47 h 1256"/>
                <a:gd name="T12" fmla="*/ 1433 w 1433"/>
                <a:gd name="T13" fmla="*/ 60 h 1256"/>
                <a:gd name="T14" fmla="*/ 1430 w 1433"/>
                <a:gd name="T15" fmla="*/ 75 h 1256"/>
                <a:gd name="T16" fmla="*/ 1424 w 1433"/>
                <a:gd name="T17" fmla="*/ 88 h 1256"/>
                <a:gd name="T18" fmla="*/ 1413 w 1433"/>
                <a:gd name="T19" fmla="*/ 101 h 1256"/>
                <a:gd name="T20" fmla="*/ 95 w 1433"/>
                <a:gd name="T21" fmla="*/ 1244 h 1256"/>
                <a:gd name="T22" fmla="*/ 85 w 1433"/>
                <a:gd name="T23" fmla="*/ 1250 h 1256"/>
                <a:gd name="T24" fmla="*/ 73 w 1433"/>
                <a:gd name="T25" fmla="*/ 1254 h 1256"/>
                <a:gd name="T26" fmla="*/ 60 w 1433"/>
                <a:gd name="T27" fmla="*/ 1256 h 1256"/>
                <a:gd name="T28" fmla="*/ 44 w 1433"/>
                <a:gd name="T29" fmla="*/ 1254 h 1256"/>
                <a:gd name="T30" fmla="*/ 28 w 1433"/>
                <a:gd name="T31" fmla="*/ 1247 h 1256"/>
                <a:gd name="T32" fmla="*/ 14 w 1433"/>
                <a:gd name="T33" fmla="*/ 1238 h 1256"/>
                <a:gd name="T34" fmla="*/ 5 w 1433"/>
                <a:gd name="T35" fmla="*/ 1226 h 1256"/>
                <a:gd name="T36" fmla="*/ 1 w 1433"/>
                <a:gd name="T37" fmla="*/ 1212 h 1256"/>
                <a:gd name="T38" fmla="*/ 0 w 1433"/>
                <a:gd name="T39" fmla="*/ 1199 h 1256"/>
                <a:gd name="T40" fmla="*/ 3 w 1433"/>
                <a:gd name="T41" fmla="*/ 1184 h 1256"/>
                <a:gd name="T42" fmla="*/ 10 w 1433"/>
                <a:gd name="T43" fmla="*/ 1171 h 1256"/>
                <a:gd name="T44" fmla="*/ 21 w 1433"/>
                <a:gd name="T45" fmla="*/ 1158 h 1256"/>
                <a:gd name="T46" fmla="*/ 1339 w 1433"/>
                <a:gd name="T47" fmla="*/ 15 h 1256"/>
                <a:gd name="T48" fmla="*/ 1351 w 1433"/>
                <a:gd name="T49" fmla="*/ 5 h 1256"/>
                <a:gd name="T50" fmla="*/ 1364 w 1433"/>
                <a:gd name="T51" fmla="*/ 1 h 1256"/>
                <a:gd name="T52" fmla="*/ 1379 w 1433"/>
                <a:gd name="T53" fmla="*/ 0 h 1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33" h="1256">
                  <a:moveTo>
                    <a:pt x="1379" y="0"/>
                  </a:moveTo>
                  <a:lnTo>
                    <a:pt x="1394" y="4"/>
                  </a:lnTo>
                  <a:lnTo>
                    <a:pt x="1407" y="10"/>
                  </a:lnTo>
                  <a:lnTo>
                    <a:pt x="1419" y="21"/>
                  </a:lnTo>
                  <a:lnTo>
                    <a:pt x="1428" y="32"/>
                  </a:lnTo>
                  <a:lnTo>
                    <a:pt x="1433" y="47"/>
                  </a:lnTo>
                  <a:lnTo>
                    <a:pt x="1433" y="60"/>
                  </a:lnTo>
                  <a:lnTo>
                    <a:pt x="1430" y="75"/>
                  </a:lnTo>
                  <a:lnTo>
                    <a:pt x="1424" y="88"/>
                  </a:lnTo>
                  <a:lnTo>
                    <a:pt x="1413" y="101"/>
                  </a:lnTo>
                  <a:lnTo>
                    <a:pt x="95" y="1244"/>
                  </a:lnTo>
                  <a:lnTo>
                    <a:pt x="85" y="1250"/>
                  </a:lnTo>
                  <a:lnTo>
                    <a:pt x="73" y="1254"/>
                  </a:lnTo>
                  <a:lnTo>
                    <a:pt x="60" y="1256"/>
                  </a:lnTo>
                  <a:lnTo>
                    <a:pt x="44" y="1254"/>
                  </a:lnTo>
                  <a:lnTo>
                    <a:pt x="28" y="1247"/>
                  </a:lnTo>
                  <a:lnTo>
                    <a:pt x="14" y="1238"/>
                  </a:lnTo>
                  <a:lnTo>
                    <a:pt x="5" y="1226"/>
                  </a:lnTo>
                  <a:lnTo>
                    <a:pt x="1" y="1212"/>
                  </a:lnTo>
                  <a:lnTo>
                    <a:pt x="0" y="1199"/>
                  </a:lnTo>
                  <a:lnTo>
                    <a:pt x="3" y="1184"/>
                  </a:lnTo>
                  <a:lnTo>
                    <a:pt x="10" y="1171"/>
                  </a:lnTo>
                  <a:lnTo>
                    <a:pt x="21" y="1158"/>
                  </a:lnTo>
                  <a:lnTo>
                    <a:pt x="1339" y="15"/>
                  </a:lnTo>
                  <a:lnTo>
                    <a:pt x="1351" y="5"/>
                  </a:lnTo>
                  <a:lnTo>
                    <a:pt x="1364" y="1"/>
                  </a:lnTo>
                  <a:lnTo>
                    <a:pt x="13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Freeform 360"/>
            <p:cNvSpPr>
              <a:spLocks noEditPoints="1"/>
            </p:cNvSpPr>
            <p:nvPr/>
          </p:nvSpPr>
          <p:spPr bwMode="auto">
            <a:xfrm>
              <a:off x="7235826" y="2698750"/>
              <a:ext cx="55563" cy="250825"/>
            </a:xfrm>
            <a:custGeom>
              <a:avLst/>
              <a:gdLst>
                <a:gd name="T0" fmla="*/ 172 w 344"/>
                <a:gd name="T1" fmla="*/ 115 h 1580"/>
                <a:gd name="T2" fmla="*/ 153 w 344"/>
                <a:gd name="T3" fmla="*/ 117 h 1580"/>
                <a:gd name="T4" fmla="*/ 136 w 344"/>
                <a:gd name="T5" fmla="*/ 125 h 1580"/>
                <a:gd name="T6" fmla="*/ 125 w 344"/>
                <a:gd name="T7" fmla="*/ 136 h 1580"/>
                <a:gd name="T8" fmla="*/ 117 w 344"/>
                <a:gd name="T9" fmla="*/ 152 h 1580"/>
                <a:gd name="T10" fmla="*/ 114 w 344"/>
                <a:gd name="T11" fmla="*/ 172 h 1580"/>
                <a:gd name="T12" fmla="*/ 114 w 344"/>
                <a:gd name="T13" fmla="*/ 1435 h 1580"/>
                <a:gd name="T14" fmla="*/ 133 w 344"/>
                <a:gd name="T15" fmla="*/ 1431 h 1580"/>
                <a:gd name="T16" fmla="*/ 153 w 344"/>
                <a:gd name="T17" fmla="*/ 1430 h 1580"/>
                <a:gd name="T18" fmla="*/ 172 w 344"/>
                <a:gd name="T19" fmla="*/ 1430 h 1580"/>
                <a:gd name="T20" fmla="*/ 190 w 344"/>
                <a:gd name="T21" fmla="*/ 1430 h 1580"/>
                <a:gd name="T22" fmla="*/ 210 w 344"/>
                <a:gd name="T23" fmla="*/ 1431 h 1580"/>
                <a:gd name="T24" fmla="*/ 229 w 344"/>
                <a:gd name="T25" fmla="*/ 1435 h 1580"/>
                <a:gd name="T26" fmla="*/ 229 w 344"/>
                <a:gd name="T27" fmla="*/ 172 h 1580"/>
                <a:gd name="T28" fmla="*/ 226 w 344"/>
                <a:gd name="T29" fmla="*/ 152 h 1580"/>
                <a:gd name="T30" fmla="*/ 219 w 344"/>
                <a:gd name="T31" fmla="*/ 136 h 1580"/>
                <a:gd name="T32" fmla="*/ 207 w 344"/>
                <a:gd name="T33" fmla="*/ 125 h 1580"/>
                <a:gd name="T34" fmla="*/ 190 w 344"/>
                <a:gd name="T35" fmla="*/ 117 h 1580"/>
                <a:gd name="T36" fmla="*/ 172 w 344"/>
                <a:gd name="T37" fmla="*/ 115 h 1580"/>
                <a:gd name="T38" fmla="*/ 172 w 344"/>
                <a:gd name="T39" fmla="*/ 0 h 1580"/>
                <a:gd name="T40" fmla="*/ 203 w 344"/>
                <a:gd name="T41" fmla="*/ 2 h 1580"/>
                <a:gd name="T42" fmla="*/ 233 w 344"/>
                <a:gd name="T43" fmla="*/ 11 h 1580"/>
                <a:gd name="T44" fmla="*/ 259 w 344"/>
                <a:gd name="T45" fmla="*/ 23 h 1580"/>
                <a:gd name="T46" fmla="*/ 283 w 344"/>
                <a:gd name="T47" fmla="*/ 40 h 1580"/>
                <a:gd name="T48" fmla="*/ 304 w 344"/>
                <a:gd name="T49" fmla="*/ 59 h 1580"/>
                <a:gd name="T50" fmla="*/ 321 w 344"/>
                <a:gd name="T51" fmla="*/ 83 h 1580"/>
                <a:gd name="T52" fmla="*/ 333 w 344"/>
                <a:gd name="T53" fmla="*/ 110 h 1580"/>
                <a:gd name="T54" fmla="*/ 341 w 344"/>
                <a:gd name="T55" fmla="*/ 139 h 1580"/>
                <a:gd name="T56" fmla="*/ 344 w 344"/>
                <a:gd name="T57" fmla="*/ 172 h 1580"/>
                <a:gd name="T58" fmla="*/ 344 w 344"/>
                <a:gd name="T59" fmla="*/ 1521 h 1580"/>
                <a:gd name="T60" fmla="*/ 342 w 344"/>
                <a:gd name="T61" fmla="*/ 1537 h 1580"/>
                <a:gd name="T62" fmla="*/ 335 w 344"/>
                <a:gd name="T63" fmla="*/ 1551 h 1580"/>
                <a:gd name="T64" fmla="*/ 327 w 344"/>
                <a:gd name="T65" fmla="*/ 1563 h 1580"/>
                <a:gd name="T66" fmla="*/ 314 w 344"/>
                <a:gd name="T67" fmla="*/ 1572 h 1580"/>
                <a:gd name="T68" fmla="*/ 305 w 344"/>
                <a:gd name="T69" fmla="*/ 1574 h 1580"/>
                <a:gd name="T70" fmla="*/ 297 w 344"/>
                <a:gd name="T71" fmla="*/ 1576 h 1580"/>
                <a:gd name="T72" fmla="*/ 286 w 344"/>
                <a:gd name="T73" fmla="*/ 1578 h 1580"/>
                <a:gd name="T74" fmla="*/ 276 w 344"/>
                <a:gd name="T75" fmla="*/ 1577 h 1580"/>
                <a:gd name="T76" fmla="*/ 268 w 344"/>
                <a:gd name="T77" fmla="*/ 1576 h 1580"/>
                <a:gd name="T78" fmla="*/ 258 w 344"/>
                <a:gd name="T79" fmla="*/ 1572 h 1580"/>
                <a:gd name="T80" fmla="*/ 223 w 344"/>
                <a:gd name="T81" fmla="*/ 1555 h 1580"/>
                <a:gd name="T82" fmla="*/ 188 w 344"/>
                <a:gd name="T83" fmla="*/ 1547 h 1580"/>
                <a:gd name="T84" fmla="*/ 155 w 344"/>
                <a:gd name="T85" fmla="*/ 1547 h 1580"/>
                <a:gd name="T86" fmla="*/ 120 w 344"/>
                <a:gd name="T87" fmla="*/ 1555 h 1580"/>
                <a:gd name="T88" fmla="*/ 86 w 344"/>
                <a:gd name="T89" fmla="*/ 1572 h 1580"/>
                <a:gd name="T90" fmla="*/ 72 w 344"/>
                <a:gd name="T91" fmla="*/ 1578 h 1580"/>
                <a:gd name="T92" fmla="*/ 57 w 344"/>
                <a:gd name="T93" fmla="*/ 1580 h 1580"/>
                <a:gd name="T94" fmla="*/ 42 w 344"/>
                <a:gd name="T95" fmla="*/ 1578 h 1580"/>
                <a:gd name="T96" fmla="*/ 28 w 344"/>
                <a:gd name="T97" fmla="*/ 1572 h 1580"/>
                <a:gd name="T98" fmla="*/ 13 w 344"/>
                <a:gd name="T99" fmla="*/ 1555 h 1580"/>
                <a:gd name="T100" fmla="*/ 3 w 344"/>
                <a:gd name="T101" fmla="*/ 1538 h 1580"/>
                <a:gd name="T102" fmla="*/ 0 w 344"/>
                <a:gd name="T103" fmla="*/ 1521 h 1580"/>
                <a:gd name="T104" fmla="*/ 0 w 344"/>
                <a:gd name="T105" fmla="*/ 172 h 1580"/>
                <a:gd name="T106" fmla="*/ 3 w 344"/>
                <a:gd name="T107" fmla="*/ 139 h 1580"/>
                <a:gd name="T108" fmla="*/ 10 w 344"/>
                <a:gd name="T109" fmla="*/ 110 h 1580"/>
                <a:gd name="T110" fmla="*/ 23 w 344"/>
                <a:gd name="T111" fmla="*/ 83 h 1580"/>
                <a:gd name="T112" fmla="*/ 39 w 344"/>
                <a:gd name="T113" fmla="*/ 59 h 1580"/>
                <a:gd name="T114" fmla="*/ 60 w 344"/>
                <a:gd name="T115" fmla="*/ 40 h 1580"/>
                <a:gd name="T116" fmla="*/ 84 w 344"/>
                <a:gd name="T117" fmla="*/ 23 h 1580"/>
                <a:gd name="T118" fmla="*/ 110 w 344"/>
                <a:gd name="T119" fmla="*/ 11 h 1580"/>
                <a:gd name="T120" fmla="*/ 140 w 344"/>
                <a:gd name="T121" fmla="*/ 2 h 1580"/>
                <a:gd name="T122" fmla="*/ 172 w 344"/>
                <a:gd name="T123" fmla="*/ 0 h 1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4" h="1580">
                  <a:moveTo>
                    <a:pt x="172" y="115"/>
                  </a:moveTo>
                  <a:lnTo>
                    <a:pt x="153" y="117"/>
                  </a:lnTo>
                  <a:lnTo>
                    <a:pt x="136" y="125"/>
                  </a:lnTo>
                  <a:lnTo>
                    <a:pt x="125" y="136"/>
                  </a:lnTo>
                  <a:lnTo>
                    <a:pt x="117" y="152"/>
                  </a:lnTo>
                  <a:lnTo>
                    <a:pt x="114" y="172"/>
                  </a:lnTo>
                  <a:lnTo>
                    <a:pt x="114" y="1435"/>
                  </a:lnTo>
                  <a:lnTo>
                    <a:pt x="133" y="1431"/>
                  </a:lnTo>
                  <a:lnTo>
                    <a:pt x="153" y="1430"/>
                  </a:lnTo>
                  <a:lnTo>
                    <a:pt x="172" y="1430"/>
                  </a:lnTo>
                  <a:lnTo>
                    <a:pt x="190" y="1430"/>
                  </a:lnTo>
                  <a:lnTo>
                    <a:pt x="210" y="1431"/>
                  </a:lnTo>
                  <a:lnTo>
                    <a:pt x="229" y="1435"/>
                  </a:lnTo>
                  <a:lnTo>
                    <a:pt x="229" y="172"/>
                  </a:lnTo>
                  <a:lnTo>
                    <a:pt x="226" y="152"/>
                  </a:lnTo>
                  <a:lnTo>
                    <a:pt x="219" y="136"/>
                  </a:lnTo>
                  <a:lnTo>
                    <a:pt x="207" y="125"/>
                  </a:lnTo>
                  <a:lnTo>
                    <a:pt x="190" y="117"/>
                  </a:lnTo>
                  <a:lnTo>
                    <a:pt x="172" y="115"/>
                  </a:lnTo>
                  <a:close/>
                  <a:moveTo>
                    <a:pt x="172" y="0"/>
                  </a:moveTo>
                  <a:lnTo>
                    <a:pt x="203" y="2"/>
                  </a:lnTo>
                  <a:lnTo>
                    <a:pt x="233" y="11"/>
                  </a:lnTo>
                  <a:lnTo>
                    <a:pt x="259" y="23"/>
                  </a:lnTo>
                  <a:lnTo>
                    <a:pt x="283" y="40"/>
                  </a:lnTo>
                  <a:lnTo>
                    <a:pt x="304" y="59"/>
                  </a:lnTo>
                  <a:lnTo>
                    <a:pt x="321" y="83"/>
                  </a:lnTo>
                  <a:lnTo>
                    <a:pt x="333" y="110"/>
                  </a:lnTo>
                  <a:lnTo>
                    <a:pt x="341" y="139"/>
                  </a:lnTo>
                  <a:lnTo>
                    <a:pt x="344" y="172"/>
                  </a:lnTo>
                  <a:lnTo>
                    <a:pt x="344" y="1521"/>
                  </a:lnTo>
                  <a:lnTo>
                    <a:pt x="342" y="1537"/>
                  </a:lnTo>
                  <a:lnTo>
                    <a:pt x="335" y="1551"/>
                  </a:lnTo>
                  <a:lnTo>
                    <a:pt x="327" y="1563"/>
                  </a:lnTo>
                  <a:lnTo>
                    <a:pt x="314" y="1572"/>
                  </a:lnTo>
                  <a:lnTo>
                    <a:pt x="305" y="1574"/>
                  </a:lnTo>
                  <a:lnTo>
                    <a:pt x="297" y="1576"/>
                  </a:lnTo>
                  <a:lnTo>
                    <a:pt x="286" y="1578"/>
                  </a:lnTo>
                  <a:lnTo>
                    <a:pt x="276" y="1577"/>
                  </a:lnTo>
                  <a:lnTo>
                    <a:pt x="268" y="1576"/>
                  </a:lnTo>
                  <a:lnTo>
                    <a:pt x="258" y="1572"/>
                  </a:lnTo>
                  <a:lnTo>
                    <a:pt x="223" y="1555"/>
                  </a:lnTo>
                  <a:lnTo>
                    <a:pt x="188" y="1547"/>
                  </a:lnTo>
                  <a:lnTo>
                    <a:pt x="155" y="1547"/>
                  </a:lnTo>
                  <a:lnTo>
                    <a:pt x="120" y="1555"/>
                  </a:lnTo>
                  <a:lnTo>
                    <a:pt x="86" y="1572"/>
                  </a:lnTo>
                  <a:lnTo>
                    <a:pt x="72" y="1578"/>
                  </a:lnTo>
                  <a:lnTo>
                    <a:pt x="57" y="1580"/>
                  </a:lnTo>
                  <a:lnTo>
                    <a:pt x="42" y="1578"/>
                  </a:lnTo>
                  <a:lnTo>
                    <a:pt x="28" y="1572"/>
                  </a:lnTo>
                  <a:lnTo>
                    <a:pt x="13" y="1555"/>
                  </a:lnTo>
                  <a:lnTo>
                    <a:pt x="3" y="1538"/>
                  </a:lnTo>
                  <a:lnTo>
                    <a:pt x="0" y="1521"/>
                  </a:lnTo>
                  <a:lnTo>
                    <a:pt x="0" y="172"/>
                  </a:lnTo>
                  <a:lnTo>
                    <a:pt x="3" y="139"/>
                  </a:lnTo>
                  <a:lnTo>
                    <a:pt x="10" y="110"/>
                  </a:lnTo>
                  <a:lnTo>
                    <a:pt x="23" y="83"/>
                  </a:lnTo>
                  <a:lnTo>
                    <a:pt x="39" y="59"/>
                  </a:lnTo>
                  <a:lnTo>
                    <a:pt x="60" y="40"/>
                  </a:lnTo>
                  <a:lnTo>
                    <a:pt x="84" y="23"/>
                  </a:lnTo>
                  <a:lnTo>
                    <a:pt x="110" y="11"/>
                  </a:lnTo>
                  <a:lnTo>
                    <a:pt x="140" y="2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Freeform 361"/>
            <p:cNvSpPr>
              <a:spLocks noEditPoints="1"/>
            </p:cNvSpPr>
            <p:nvPr/>
          </p:nvSpPr>
          <p:spPr bwMode="auto">
            <a:xfrm>
              <a:off x="7235826" y="2698750"/>
              <a:ext cx="55563" cy="250825"/>
            </a:xfrm>
            <a:custGeom>
              <a:avLst/>
              <a:gdLst>
                <a:gd name="T0" fmla="*/ 172 w 344"/>
                <a:gd name="T1" fmla="*/ 115 h 1580"/>
                <a:gd name="T2" fmla="*/ 153 w 344"/>
                <a:gd name="T3" fmla="*/ 117 h 1580"/>
                <a:gd name="T4" fmla="*/ 136 w 344"/>
                <a:gd name="T5" fmla="*/ 125 h 1580"/>
                <a:gd name="T6" fmla="*/ 125 w 344"/>
                <a:gd name="T7" fmla="*/ 136 h 1580"/>
                <a:gd name="T8" fmla="*/ 117 w 344"/>
                <a:gd name="T9" fmla="*/ 152 h 1580"/>
                <a:gd name="T10" fmla="*/ 114 w 344"/>
                <a:gd name="T11" fmla="*/ 172 h 1580"/>
                <a:gd name="T12" fmla="*/ 114 w 344"/>
                <a:gd name="T13" fmla="*/ 1435 h 1580"/>
                <a:gd name="T14" fmla="*/ 133 w 344"/>
                <a:gd name="T15" fmla="*/ 1431 h 1580"/>
                <a:gd name="T16" fmla="*/ 153 w 344"/>
                <a:gd name="T17" fmla="*/ 1430 h 1580"/>
                <a:gd name="T18" fmla="*/ 172 w 344"/>
                <a:gd name="T19" fmla="*/ 1430 h 1580"/>
                <a:gd name="T20" fmla="*/ 190 w 344"/>
                <a:gd name="T21" fmla="*/ 1430 h 1580"/>
                <a:gd name="T22" fmla="*/ 210 w 344"/>
                <a:gd name="T23" fmla="*/ 1431 h 1580"/>
                <a:gd name="T24" fmla="*/ 229 w 344"/>
                <a:gd name="T25" fmla="*/ 1435 h 1580"/>
                <a:gd name="T26" fmla="*/ 229 w 344"/>
                <a:gd name="T27" fmla="*/ 172 h 1580"/>
                <a:gd name="T28" fmla="*/ 226 w 344"/>
                <a:gd name="T29" fmla="*/ 152 h 1580"/>
                <a:gd name="T30" fmla="*/ 219 w 344"/>
                <a:gd name="T31" fmla="*/ 136 h 1580"/>
                <a:gd name="T32" fmla="*/ 207 w 344"/>
                <a:gd name="T33" fmla="*/ 125 h 1580"/>
                <a:gd name="T34" fmla="*/ 190 w 344"/>
                <a:gd name="T35" fmla="*/ 117 h 1580"/>
                <a:gd name="T36" fmla="*/ 172 w 344"/>
                <a:gd name="T37" fmla="*/ 115 h 1580"/>
                <a:gd name="T38" fmla="*/ 172 w 344"/>
                <a:gd name="T39" fmla="*/ 0 h 1580"/>
                <a:gd name="T40" fmla="*/ 203 w 344"/>
                <a:gd name="T41" fmla="*/ 2 h 1580"/>
                <a:gd name="T42" fmla="*/ 233 w 344"/>
                <a:gd name="T43" fmla="*/ 11 h 1580"/>
                <a:gd name="T44" fmla="*/ 259 w 344"/>
                <a:gd name="T45" fmla="*/ 23 h 1580"/>
                <a:gd name="T46" fmla="*/ 283 w 344"/>
                <a:gd name="T47" fmla="*/ 40 h 1580"/>
                <a:gd name="T48" fmla="*/ 304 w 344"/>
                <a:gd name="T49" fmla="*/ 59 h 1580"/>
                <a:gd name="T50" fmla="*/ 321 w 344"/>
                <a:gd name="T51" fmla="*/ 83 h 1580"/>
                <a:gd name="T52" fmla="*/ 333 w 344"/>
                <a:gd name="T53" fmla="*/ 110 h 1580"/>
                <a:gd name="T54" fmla="*/ 341 w 344"/>
                <a:gd name="T55" fmla="*/ 139 h 1580"/>
                <a:gd name="T56" fmla="*/ 344 w 344"/>
                <a:gd name="T57" fmla="*/ 172 h 1580"/>
                <a:gd name="T58" fmla="*/ 344 w 344"/>
                <a:gd name="T59" fmla="*/ 1521 h 1580"/>
                <a:gd name="T60" fmla="*/ 342 w 344"/>
                <a:gd name="T61" fmla="*/ 1537 h 1580"/>
                <a:gd name="T62" fmla="*/ 335 w 344"/>
                <a:gd name="T63" fmla="*/ 1551 h 1580"/>
                <a:gd name="T64" fmla="*/ 327 w 344"/>
                <a:gd name="T65" fmla="*/ 1563 h 1580"/>
                <a:gd name="T66" fmla="*/ 314 w 344"/>
                <a:gd name="T67" fmla="*/ 1572 h 1580"/>
                <a:gd name="T68" fmla="*/ 305 w 344"/>
                <a:gd name="T69" fmla="*/ 1574 h 1580"/>
                <a:gd name="T70" fmla="*/ 297 w 344"/>
                <a:gd name="T71" fmla="*/ 1576 h 1580"/>
                <a:gd name="T72" fmla="*/ 286 w 344"/>
                <a:gd name="T73" fmla="*/ 1578 h 1580"/>
                <a:gd name="T74" fmla="*/ 276 w 344"/>
                <a:gd name="T75" fmla="*/ 1577 h 1580"/>
                <a:gd name="T76" fmla="*/ 268 w 344"/>
                <a:gd name="T77" fmla="*/ 1576 h 1580"/>
                <a:gd name="T78" fmla="*/ 258 w 344"/>
                <a:gd name="T79" fmla="*/ 1572 h 1580"/>
                <a:gd name="T80" fmla="*/ 223 w 344"/>
                <a:gd name="T81" fmla="*/ 1555 h 1580"/>
                <a:gd name="T82" fmla="*/ 188 w 344"/>
                <a:gd name="T83" fmla="*/ 1547 h 1580"/>
                <a:gd name="T84" fmla="*/ 155 w 344"/>
                <a:gd name="T85" fmla="*/ 1547 h 1580"/>
                <a:gd name="T86" fmla="*/ 120 w 344"/>
                <a:gd name="T87" fmla="*/ 1555 h 1580"/>
                <a:gd name="T88" fmla="*/ 86 w 344"/>
                <a:gd name="T89" fmla="*/ 1572 h 1580"/>
                <a:gd name="T90" fmla="*/ 72 w 344"/>
                <a:gd name="T91" fmla="*/ 1578 h 1580"/>
                <a:gd name="T92" fmla="*/ 57 w 344"/>
                <a:gd name="T93" fmla="*/ 1580 h 1580"/>
                <a:gd name="T94" fmla="*/ 42 w 344"/>
                <a:gd name="T95" fmla="*/ 1578 h 1580"/>
                <a:gd name="T96" fmla="*/ 28 w 344"/>
                <a:gd name="T97" fmla="*/ 1572 h 1580"/>
                <a:gd name="T98" fmla="*/ 13 w 344"/>
                <a:gd name="T99" fmla="*/ 1555 h 1580"/>
                <a:gd name="T100" fmla="*/ 3 w 344"/>
                <a:gd name="T101" fmla="*/ 1538 h 1580"/>
                <a:gd name="T102" fmla="*/ 0 w 344"/>
                <a:gd name="T103" fmla="*/ 1521 h 1580"/>
                <a:gd name="T104" fmla="*/ 0 w 344"/>
                <a:gd name="T105" fmla="*/ 172 h 1580"/>
                <a:gd name="T106" fmla="*/ 3 w 344"/>
                <a:gd name="T107" fmla="*/ 139 h 1580"/>
                <a:gd name="T108" fmla="*/ 10 w 344"/>
                <a:gd name="T109" fmla="*/ 110 h 1580"/>
                <a:gd name="T110" fmla="*/ 23 w 344"/>
                <a:gd name="T111" fmla="*/ 83 h 1580"/>
                <a:gd name="T112" fmla="*/ 39 w 344"/>
                <a:gd name="T113" fmla="*/ 59 h 1580"/>
                <a:gd name="T114" fmla="*/ 60 w 344"/>
                <a:gd name="T115" fmla="*/ 40 h 1580"/>
                <a:gd name="T116" fmla="*/ 84 w 344"/>
                <a:gd name="T117" fmla="*/ 23 h 1580"/>
                <a:gd name="T118" fmla="*/ 110 w 344"/>
                <a:gd name="T119" fmla="*/ 11 h 1580"/>
                <a:gd name="T120" fmla="*/ 140 w 344"/>
                <a:gd name="T121" fmla="*/ 2 h 1580"/>
                <a:gd name="T122" fmla="*/ 172 w 344"/>
                <a:gd name="T123" fmla="*/ 0 h 1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4" h="1580">
                  <a:moveTo>
                    <a:pt x="172" y="115"/>
                  </a:moveTo>
                  <a:lnTo>
                    <a:pt x="153" y="117"/>
                  </a:lnTo>
                  <a:lnTo>
                    <a:pt x="136" y="125"/>
                  </a:lnTo>
                  <a:lnTo>
                    <a:pt x="125" y="136"/>
                  </a:lnTo>
                  <a:lnTo>
                    <a:pt x="117" y="152"/>
                  </a:lnTo>
                  <a:lnTo>
                    <a:pt x="114" y="172"/>
                  </a:lnTo>
                  <a:lnTo>
                    <a:pt x="114" y="1435"/>
                  </a:lnTo>
                  <a:lnTo>
                    <a:pt x="133" y="1431"/>
                  </a:lnTo>
                  <a:lnTo>
                    <a:pt x="153" y="1430"/>
                  </a:lnTo>
                  <a:lnTo>
                    <a:pt x="172" y="1430"/>
                  </a:lnTo>
                  <a:lnTo>
                    <a:pt x="190" y="1430"/>
                  </a:lnTo>
                  <a:lnTo>
                    <a:pt x="210" y="1431"/>
                  </a:lnTo>
                  <a:lnTo>
                    <a:pt x="229" y="1435"/>
                  </a:lnTo>
                  <a:lnTo>
                    <a:pt x="229" y="172"/>
                  </a:lnTo>
                  <a:lnTo>
                    <a:pt x="226" y="152"/>
                  </a:lnTo>
                  <a:lnTo>
                    <a:pt x="219" y="136"/>
                  </a:lnTo>
                  <a:lnTo>
                    <a:pt x="207" y="125"/>
                  </a:lnTo>
                  <a:lnTo>
                    <a:pt x="190" y="117"/>
                  </a:lnTo>
                  <a:lnTo>
                    <a:pt x="172" y="115"/>
                  </a:lnTo>
                  <a:close/>
                  <a:moveTo>
                    <a:pt x="172" y="0"/>
                  </a:moveTo>
                  <a:lnTo>
                    <a:pt x="203" y="2"/>
                  </a:lnTo>
                  <a:lnTo>
                    <a:pt x="233" y="11"/>
                  </a:lnTo>
                  <a:lnTo>
                    <a:pt x="259" y="23"/>
                  </a:lnTo>
                  <a:lnTo>
                    <a:pt x="283" y="40"/>
                  </a:lnTo>
                  <a:lnTo>
                    <a:pt x="304" y="59"/>
                  </a:lnTo>
                  <a:lnTo>
                    <a:pt x="321" y="83"/>
                  </a:lnTo>
                  <a:lnTo>
                    <a:pt x="333" y="110"/>
                  </a:lnTo>
                  <a:lnTo>
                    <a:pt x="341" y="139"/>
                  </a:lnTo>
                  <a:lnTo>
                    <a:pt x="344" y="172"/>
                  </a:lnTo>
                  <a:lnTo>
                    <a:pt x="344" y="1521"/>
                  </a:lnTo>
                  <a:lnTo>
                    <a:pt x="342" y="1537"/>
                  </a:lnTo>
                  <a:lnTo>
                    <a:pt x="335" y="1551"/>
                  </a:lnTo>
                  <a:lnTo>
                    <a:pt x="327" y="1563"/>
                  </a:lnTo>
                  <a:lnTo>
                    <a:pt x="314" y="1572"/>
                  </a:lnTo>
                  <a:lnTo>
                    <a:pt x="305" y="1574"/>
                  </a:lnTo>
                  <a:lnTo>
                    <a:pt x="297" y="1576"/>
                  </a:lnTo>
                  <a:lnTo>
                    <a:pt x="286" y="1578"/>
                  </a:lnTo>
                  <a:lnTo>
                    <a:pt x="276" y="1577"/>
                  </a:lnTo>
                  <a:lnTo>
                    <a:pt x="268" y="1576"/>
                  </a:lnTo>
                  <a:lnTo>
                    <a:pt x="258" y="1572"/>
                  </a:lnTo>
                  <a:lnTo>
                    <a:pt x="223" y="1555"/>
                  </a:lnTo>
                  <a:lnTo>
                    <a:pt x="188" y="1547"/>
                  </a:lnTo>
                  <a:lnTo>
                    <a:pt x="155" y="1547"/>
                  </a:lnTo>
                  <a:lnTo>
                    <a:pt x="120" y="1555"/>
                  </a:lnTo>
                  <a:lnTo>
                    <a:pt x="86" y="1572"/>
                  </a:lnTo>
                  <a:lnTo>
                    <a:pt x="72" y="1578"/>
                  </a:lnTo>
                  <a:lnTo>
                    <a:pt x="57" y="1580"/>
                  </a:lnTo>
                  <a:lnTo>
                    <a:pt x="42" y="1578"/>
                  </a:lnTo>
                  <a:lnTo>
                    <a:pt x="28" y="1572"/>
                  </a:lnTo>
                  <a:lnTo>
                    <a:pt x="13" y="1555"/>
                  </a:lnTo>
                  <a:lnTo>
                    <a:pt x="3" y="1538"/>
                  </a:lnTo>
                  <a:lnTo>
                    <a:pt x="0" y="1521"/>
                  </a:lnTo>
                  <a:lnTo>
                    <a:pt x="0" y="172"/>
                  </a:lnTo>
                  <a:lnTo>
                    <a:pt x="3" y="139"/>
                  </a:lnTo>
                  <a:lnTo>
                    <a:pt x="10" y="110"/>
                  </a:lnTo>
                  <a:lnTo>
                    <a:pt x="23" y="83"/>
                  </a:lnTo>
                  <a:lnTo>
                    <a:pt x="39" y="59"/>
                  </a:lnTo>
                  <a:lnTo>
                    <a:pt x="60" y="40"/>
                  </a:lnTo>
                  <a:lnTo>
                    <a:pt x="84" y="23"/>
                  </a:lnTo>
                  <a:lnTo>
                    <a:pt x="110" y="11"/>
                  </a:lnTo>
                  <a:lnTo>
                    <a:pt x="140" y="2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Freeform 362"/>
            <p:cNvSpPr>
              <a:spLocks noEditPoints="1"/>
            </p:cNvSpPr>
            <p:nvPr/>
          </p:nvSpPr>
          <p:spPr bwMode="auto">
            <a:xfrm>
              <a:off x="7272338" y="2916238"/>
              <a:ext cx="438150" cy="71437"/>
            </a:xfrm>
            <a:custGeom>
              <a:avLst/>
              <a:gdLst>
                <a:gd name="T0" fmla="*/ 167 w 2757"/>
                <a:gd name="T1" fmla="*/ 169 h 458"/>
                <a:gd name="T2" fmla="*/ 206 w 2757"/>
                <a:gd name="T3" fmla="*/ 241 h 458"/>
                <a:gd name="T4" fmla="*/ 290 w 2757"/>
                <a:gd name="T5" fmla="*/ 256 h 458"/>
                <a:gd name="T6" fmla="*/ 431 w 2757"/>
                <a:gd name="T7" fmla="*/ 279 h 458"/>
                <a:gd name="T8" fmla="*/ 622 w 2757"/>
                <a:gd name="T9" fmla="*/ 304 h 458"/>
                <a:gd name="T10" fmla="*/ 860 w 2757"/>
                <a:gd name="T11" fmla="*/ 326 h 458"/>
                <a:gd name="T12" fmla="*/ 1138 w 2757"/>
                <a:gd name="T13" fmla="*/ 341 h 458"/>
                <a:gd name="T14" fmla="*/ 1451 w 2757"/>
                <a:gd name="T15" fmla="*/ 345 h 458"/>
                <a:gd name="T16" fmla="*/ 1792 w 2757"/>
                <a:gd name="T17" fmla="*/ 332 h 458"/>
                <a:gd name="T18" fmla="*/ 2157 w 2757"/>
                <a:gd name="T19" fmla="*/ 299 h 458"/>
                <a:gd name="T20" fmla="*/ 2540 w 2757"/>
                <a:gd name="T21" fmla="*/ 241 h 458"/>
                <a:gd name="T22" fmla="*/ 2596 w 2757"/>
                <a:gd name="T23" fmla="*/ 155 h 458"/>
                <a:gd name="T24" fmla="*/ 2164 w 2757"/>
                <a:gd name="T25" fmla="*/ 193 h 458"/>
                <a:gd name="T26" fmla="*/ 1480 w 2757"/>
                <a:gd name="T27" fmla="*/ 233 h 458"/>
                <a:gd name="T28" fmla="*/ 801 w 2757"/>
                <a:gd name="T29" fmla="*/ 214 h 458"/>
                <a:gd name="T30" fmla="*/ 126 w 2757"/>
                <a:gd name="T31" fmla="*/ 131 h 458"/>
                <a:gd name="T32" fmla="*/ 500 w 2757"/>
                <a:gd name="T33" fmla="*/ 65 h 458"/>
                <a:gd name="T34" fmla="*/ 1152 w 2757"/>
                <a:gd name="T35" fmla="*/ 113 h 458"/>
                <a:gd name="T36" fmla="*/ 1809 w 2757"/>
                <a:gd name="T37" fmla="*/ 103 h 458"/>
                <a:gd name="T38" fmla="*/ 2468 w 2757"/>
                <a:gd name="T39" fmla="*/ 36 h 458"/>
                <a:gd name="T40" fmla="*/ 2714 w 2757"/>
                <a:gd name="T41" fmla="*/ 1 h 458"/>
                <a:gd name="T42" fmla="*/ 2746 w 2757"/>
                <a:gd name="T43" fmla="*/ 24 h 458"/>
                <a:gd name="T44" fmla="*/ 2757 w 2757"/>
                <a:gd name="T45" fmla="*/ 143 h 458"/>
                <a:gd name="T46" fmla="*/ 2741 w 2757"/>
                <a:gd name="T47" fmla="*/ 184 h 458"/>
                <a:gd name="T48" fmla="*/ 2686 w 2757"/>
                <a:gd name="T49" fmla="*/ 229 h 458"/>
                <a:gd name="T50" fmla="*/ 2649 w 2757"/>
                <a:gd name="T51" fmla="*/ 303 h 458"/>
                <a:gd name="T52" fmla="*/ 2623 w 2757"/>
                <a:gd name="T53" fmla="*/ 339 h 458"/>
                <a:gd name="T54" fmla="*/ 2585 w 2757"/>
                <a:gd name="T55" fmla="*/ 349 h 458"/>
                <a:gd name="T56" fmla="*/ 2158 w 2757"/>
                <a:gd name="T57" fmla="*/ 412 h 458"/>
                <a:gd name="T58" fmla="*/ 1751 w 2757"/>
                <a:gd name="T59" fmla="*/ 447 h 458"/>
                <a:gd name="T60" fmla="*/ 1376 w 2757"/>
                <a:gd name="T61" fmla="*/ 458 h 458"/>
                <a:gd name="T62" fmla="*/ 1083 w 2757"/>
                <a:gd name="T63" fmla="*/ 452 h 458"/>
                <a:gd name="T64" fmla="*/ 822 w 2757"/>
                <a:gd name="T65" fmla="*/ 435 h 458"/>
                <a:gd name="T66" fmla="*/ 598 w 2757"/>
                <a:gd name="T67" fmla="*/ 412 h 458"/>
                <a:gd name="T68" fmla="*/ 416 w 2757"/>
                <a:gd name="T69" fmla="*/ 388 h 458"/>
                <a:gd name="T70" fmla="*/ 278 w 2757"/>
                <a:gd name="T71" fmla="*/ 365 h 458"/>
                <a:gd name="T72" fmla="*/ 192 w 2757"/>
                <a:gd name="T73" fmla="*/ 350 h 458"/>
                <a:gd name="T74" fmla="*/ 161 w 2757"/>
                <a:gd name="T75" fmla="*/ 343 h 458"/>
                <a:gd name="T76" fmla="*/ 152 w 2757"/>
                <a:gd name="T77" fmla="*/ 342 h 458"/>
                <a:gd name="T78" fmla="*/ 149 w 2757"/>
                <a:gd name="T79" fmla="*/ 337 h 458"/>
                <a:gd name="T80" fmla="*/ 108 w 2757"/>
                <a:gd name="T81" fmla="*/ 298 h 458"/>
                <a:gd name="T82" fmla="*/ 71 w 2757"/>
                <a:gd name="T83" fmla="*/ 227 h 458"/>
                <a:gd name="T84" fmla="*/ 14 w 2757"/>
                <a:gd name="T85" fmla="*/ 181 h 458"/>
                <a:gd name="T86" fmla="*/ 0 w 2757"/>
                <a:gd name="T87" fmla="*/ 58 h 458"/>
                <a:gd name="T88" fmla="*/ 13 w 2757"/>
                <a:gd name="T89" fmla="*/ 21 h 458"/>
                <a:gd name="T90" fmla="*/ 44 w 2757"/>
                <a:gd name="T91" fmla="*/ 1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458">
                  <a:moveTo>
                    <a:pt x="126" y="131"/>
                  </a:moveTo>
                  <a:lnTo>
                    <a:pt x="148" y="149"/>
                  </a:lnTo>
                  <a:lnTo>
                    <a:pt x="167" y="169"/>
                  </a:lnTo>
                  <a:lnTo>
                    <a:pt x="182" y="191"/>
                  </a:lnTo>
                  <a:lnTo>
                    <a:pt x="195" y="215"/>
                  </a:lnTo>
                  <a:lnTo>
                    <a:pt x="206" y="241"/>
                  </a:lnTo>
                  <a:lnTo>
                    <a:pt x="227" y="245"/>
                  </a:lnTo>
                  <a:lnTo>
                    <a:pt x="255" y="250"/>
                  </a:lnTo>
                  <a:lnTo>
                    <a:pt x="290" y="256"/>
                  </a:lnTo>
                  <a:lnTo>
                    <a:pt x="331" y="263"/>
                  </a:lnTo>
                  <a:lnTo>
                    <a:pt x="378" y="271"/>
                  </a:lnTo>
                  <a:lnTo>
                    <a:pt x="431" y="279"/>
                  </a:lnTo>
                  <a:lnTo>
                    <a:pt x="489" y="287"/>
                  </a:lnTo>
                  <a:lnTo>
                    <a:pt x="554" y="296"/>
                  </a:lnTo>
                  <a:lnTo>
                    <a:pt x="622" y="304"/>
                  </a:lnTo>
                  <a:lnTo>
                    <a:pt x="697" y="311"/>
                  </a:lnTo>
                  <a:lnTo>
                    <a:pt x="777" y="320"/>
                  </a:lnTo>
                  <a:lnTo>
                    <a:pt x="860" y="326"/>
                  </a:lnTo>
                  <a:lnTo>
                    <a:pt x="949" y="332"/>
                  </a:lnTo>
                  <a:lnTo>
                    <a:pt x="1041" y="337"/>
                  </a:lnTo>
                  <a:lnTo>
                    <a:pt x="1138" y="341"/>
                  </a:lnTo>
                  <a:lnTo>
                    <a:pt x="1238" y="343"/>
                  </a:lnTo>
                  <a:lnTo>
                    <a:pt x="1343" y="345"/>
                  </a:lnTo>
                  <a:lnTo>
                    <a:pt x="1451" y="345"/>
                  </a:lnTo>
                  <a:lnTo>
                    <a:pt x="1562" y="342"/>
                  </a:lnTo>
                  <a:lnTo>
                    <a:pt x="1675" y="338"/>
                  </a:lnTo>
                  <a:lnTo>
                    <a:pt x="1792" y="332"/>
                  </a:lnTo>
                  <a:lnTo>
                    <a:pt x="1912" y="324"/>
                  </a:lnTo>
                  <a:lnTo>
                    <a:pt x="2033" y="312"/>
                  </a:lnTo>
                  <a:lnTo>
                    <a:pt x="2157" y="299"/>
                  </a:lnTo>
                  <a:lnTo>
                    <a:pt x="2283" y="282"/>
                  </a:lnTo>
                  <a:lnTo>
                    <a:pt x="2411" y="262"/>
                  </a:lnTo>
                  <a:lnTo>
                    <a:pt x="2540" y="241"/>
                  </a:lnTo>
                  <a:lnTo>
                    <a:pt x="2555" y="210"/>
                  </a:lnTo>
                  <a:lnTo>
                    <a:pt x="2574" y="181"/>
                  </a:lnTo>
                  <a:lnTo>
                    <a:pt x="2596" y="155"/>
                  </a:lnTo>
                  <a:lnTo>
                    <a:pt x="2620" y="131"/>
                  </a:lnTo>
                  <a:lnTo>
                    <a:pt x="2392" y="166"/>
                  </a:lnTo>
                  <a:lnTo>
                    <a:pt x="2164" y="193"/>
                  </a:lnTo>
                  <a:lnTo>
                    <a:pt x="1936" y="214"/>
                  </a:lnTo>
                  <a:lnTo>
                    <a:pt x="1707" y="227"/>
                  </a:lnTo>
                  <a:lnTo>
                    <a:pt x="1480" y="233"/>
                  </a:lnTo>
                  <a:lnTo>
                    <a:pt x="1253" y="233"/>
                  </a:lnTo>
                  <a:lnTo>
                    <a:pt x="1027" y="227"/>
                  </a:lnTo>
                  <a:lnTo>
                    <a:pt x="801" y="214"/>
                  </a:lnTo>
                  <a:lnTo>
                    <a:pt x="575" y="193"/>
                  </a:lnTo>
                  <a:lnTo>
                    <a:pt x="350" y="166"/>
                  </a:lnTo>
                  <a:lnTo>
                    <a:pt x="126" y="131"/>
                  </a:lnTo>
                  <a:close/>
                  <a:moveTo>
                    <a:pt x="69" y="0"/>
                  </a:moveTo>
                  <a:lnTo>
                    <a:pt x="285" y="36"/>
                  </a:lnTo>
                  <a:lnTo>
                    <a:pt x="500" y="65"/>
                  </a:lnTo>
                  <a:lnTo>
                    <a:pt x="717" y="87"/>
                  </a:lnTo>
                  <a:lnTo>
                    <a:pt x="934" y="103"/>
                  </a:lnTo>
                  <a:lnTo>
                    <a:pt x="1152" y="113"/>
                  </a:lnTo>
                  <a:lnTo>
                    <a:pt x="1370" y="116"/>
                  </a:lnTo>
                  <a:lnTo>
                    <a:pt x="1589" y="113"/>
                  </a:lnTo>
                  <a:lnTo>
                    <a:pt x="1809" y="103"/>
                  </a:lnTo>
                  <a:lnTo>
                    <a:pt x="2028" y="87"/>
                  </a:lnTo>
                  <a:lnTo>
                    <a:pt x="2249" y="65"/>
                  </a:lnTo>
                  <a:lnTo>
                    <a:pt x="2468" y="36"/>
                  </a:lnTo>
                  <a:lnTo>
                    <a:pt x="2688" y="0"/>
                  </a:lnTo>
                  <a:lnTo>
                    <a:pt x="2702" y="0"/>
                  </a:lnTo>
                  <a:lnTo>
                    <a:pt x="2714" y="1"/>
                  </a:lnTo>
                  <a:lnTo>
                    <a:pt x="2725" y="5"/>
                  </a:lnTo>
                  <a:lnTo>
                    <a:pt x="2735" y="12"/>
                  </a:lnTo>
                  <a:lnTo>
                    <a:pt x="2746" y="24"/>
                  </a:lnTo>
                  <a:lnTo>
                    <a:pt x="2754" y="40"/>
                  </a:lnTo>
                  <a:lnTo>
                    <a:pt x="2757" y="58"/>
                  </a:lnTo>
                  <a:lnTo>
                    <a:pt x="2757" y="143"/>
                  </a:lnTo>
                  <a:lnTo>
                    <a:pt x="2756" y="159"/>
                  </a:lnTo>
                  <a:lnTo>
                    <a:pt x="2750" y="173"/>
                  </a:lnTo>
                  <a:lnTo>
                    <a:pt x="2741" y="184"/>
                  </a:lnTo>
                  <a:lnTo>
                    <a:pt x="2729" y="195"/>
                  </a:lnTo>
                  <a:lnTo>
                    <a:pt x="2706" y="210"/>
                  </a:lnTo>
                  <a:lnTo>
                    <a:pt x="2686" y="229"/>
                  </a:lnTo>
                  <a:lnTo>
                    <a:pt x="2671" y="252"/>
                  </a:lnTo>
                  <a:lnTo>
                    <a:pt x="2658" y="277"/>
                  </a:lnTo>
                  <a:lnTo>
                    <a:pt x="2649" y="303"/>
                  </a:lnTo>
                  <a:lnTo>
                    <a:pt x="2644" y="316"/>
                  </a:lnTo>
                  <a:lnTo>
                    <a:pt x="2634" y="329"/>
                  </a:lnTo>
                  <a:lnTo>
                    <a:pt x="2623" y="339"/>
                  </a:lnTo>
                  <a:lnTo>
                    <a:pt x="2608" y="347"/>
                  </a:lnTo>
                  <a:lnTo>
                    <a:pt x="2591" y="349"/>
                  </a:lnTo>
                  <a:lnTo>
                    <a:pt x="2585" y="349"/>
                  </a:lnTo>
                  <a:lnTo>
                    <a:pt x="2441" y="374"/>
                  </a:lnTo>
                  <a:lnTo>
                    <a:pt x="2299" y="394"/>
                  </a:lnTo>
                  <a:lnTo>
                    <a:pt x="2158" y="412"/>
                  </a:lnTo>
                  <a:lnTo>
                    <a:pt x="2019" y="427"/>
                  </a:lnTo>
                  <a:lnTo>
                    <a:pt x="1884" y="438"/>
                  </a:lnTo>
                  <a:lnTo>
                    <a:pt x="1751" y="447"/>
                  </a:lnTo>
                  <a:lnTo>
                    <a:pt x="1622" y="453"/>
                  </a:lnTo>
                  <a:lnTo>
                    <a:pt x="1497" y="457"/>
                  </a:lnTo>
                  <a:lnTo>
                    <a:pt x="1376" y="458"/>
                  </a:lnTo>
                  <a:lnTo>
                    <a:pt x="1275" y="457"/>
                  </a:lnTo>
                  <a:lnTo>
                    <a:pt x="1178" y="455"/>
                  </a:lnTo>
                  <a:lnTo>
                    <a:pt x="1083" y="452"/>
                  </a:lnTo>
                  <a:lnTo>
                    <a:pt x="992" y="446"/>
                  </a:lnTo>
                  <a:lnTo>
                    <a:pt x="906" y="441"/>
                  </a:lnTo>
                  <a:lnTo>
                    <a:pt x="822" y="435"/>
                  </a:lnTo>
                  <a:lnTo>
                    <a:pt x="743" y="428"/>
                  </a:lnTo>
                  <a:lnTo>
                    <a:pt x="669" y="420"/>
                  </a:lnTo>
                  <a:lnTo>
                    <a:pt x="598" y="412"/>
                  </a:lnTo>
                  <a:lnTo>
                    <a:pt x="533" y="405"/>
                  </a:lnTo>
                  <a:lnTo>
                    <a:pt x="472" y="396"/>
                  </a:lnTo>
                  <a:lnTo>
                    <a:pt x="416" y="388"/>
                  </a:lnTo>
                  <a:lnTo>
                    <a:pt x="365" y="380"/>
                  </a:lnTo>
                  <a:lnTo>
                    <a:pt x="319" y="373"/>
                  </a:lnTo>
                  <a:lnTo>
                    <a:pt x="278" y="365"/>
                  </a:lnTo>
                  <a:lnTo>
                    <a:pt x="244" y="359"/>
                  </a:lnTo>
                  <a:lnTo>
                    <a:pt x="215" y="354"/>
                  </a:lnTo>
                  <a:lnTo>
                    <a:pt x="192" y="350"/>
                  </a:lnTo>
                  <a:lnTo>
                    <a:pt x="175" y="346"/>
                  </a:lnTo>
                  <a:lnTo>
                    <a:pt x="165" y="343"/>
                  </a:lnTo>
                  <a:lnTo>
                    <a:pt x="161" y="343"/>
                  </a:lnTo>
                  <a:lnTo>
                    <a:pt x="157" y="343"/>
                  </a:lnTo>
                  <a:lnTo>
                    <a:pt x="155" y="342"/>
                  </a:lnTo>
                  <a:lnTo>
                    <a:pt x="152" y="342"/>
                  </a:lnTo>
                  <a:lnTo>
                    <a:pt x="151" y="341"/>
                  </a:lnTo>
                  <a:lnTo>
                    <a:pt x="149" y="339"/>
                  </a:lnTo>
                  <a:lnTo>
                    <a:pt x="149" y="337"/>
                  </a:lnTo>
                  <a:lnTo>
                    <a:pt x="132" y="328"/>
                  </a:lnTo>
                  <a:lnTo>
                    <a:pt x="118" y="314"/>
                  </a:lnTo>
                  <a:lnTo>
                    <a:pt x="108" y="298"/>
                  </a:lnTo>
                  <a:lnTo>
                    <a:pt x="100" y="272"/>
                  </a:lnTo>
                  <a:lnTo>
                    <a:pt x="88" y="248"/>
                  </a:lnTo>
                  <a:lnTo>
                    <a:pt x="71" y="227"/>
                  </a:lnTo>
                  <a:lnTo>
                    <a:pt x="51" y="209"/>
                  </a:lnTo>
                  <a:lnTo>
                    <a:pt x="29" y="195"/>
                  </a:lnTo>
                  <a:lnTo>
                    <a:pt x="14" y="181"/>
                  </a:lnTo>
                  <a:lnTo>
                    <a:pt x="3" y="166"/>
                  </a:lnTo>
                  <a:lnTo>
                    <a:pt x="0" y="149"/>
                  </a:lnTo>
                  <a:lnTo>
                    <a:pt x="0" y="58"/>
                  </a:lnTo>
                  <a:lnTo>
                    <a:pt x="1" y="44"/>
                  </a:lnTo>
                  <a:lnTo>
                    <a:pt x="5" y="33"/>
                  </a:lnTo>
                  <a:lnTo>
                    <a:pt x="13" y="21"/>
                  </a:lnTo>
                  <a:lnTo>
                    <a:pt x="23" y="12"/>
                  </a:lnTo>
                  <a:lnTo>
                    <a:pt x="32" y="5"/>
                  </a:lnTo>
                  <a:lnTo>
                    <a:pt x="44" y="1"/>
                  </a:lnTo>
                  <a:lnTo>
                    <a:pt x="56" y="0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26" name="Group 2396"/>
          <p:cNvGrpSpPr/>
          <p:nvPr/>
        </p:nvGrpSpPr>
        <p:grpSpPr>
          <a:xfrm>
            <a:off x="7517248" y="5642999"/>
            <a:ext cx="547688" cy="544512"/>
            <a:chOff x="6276975" y="2693988"/>
            <a:chExt cx="547688" cy="544512"/>
          </a:xfrm>
          <a:solidFill>
            <a:srgbClr val="000000"/>
          </a:solidFill>
        </p:grpSpPr>
        <p:sp>
          <p:nvSpPr>
            <p:cNvPr id="2127" name="Freeform 367"/>
            <p:cNvSpPr>
              <a:spLocks/>
            </p:cNvSpPr>
            <p:nvPr/>
          </p:nvSpPr>
          <p:spPr bwMode="auto">
            <a:xfrm>
              <a:off x="6386513" y="2867025"/>
              <a:ext cx="17463" cy="17462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5 w 115"/>
                <a:gd name="T7" fmla="*/ 23 h 115"/>
                <a:gd name="T8" fmla="*/ 112 w 115"/>
                <a:gd name="T9" fmla="*/ 39 h 115"/>
                <a:gd name="T10" fmla="*/ 115 w 115"/>
                <a:gd name="T11" fmla="*/ 58 h 115"/>
                <a:gd name="T12" fmla="*/ 112 w 115"/>
                <a:gd name="T13" fmla="*/ 76 h 115"/>
                <a:gd name="T14" fmla="*/ 105 w 115"/>
                <a:gd name="T15" fmla="*/ 93 h 115"/>
                <a:gd name="T16" fmla="*/ 92 w 115"/>
                <a:gd name="T17" fmla="*/ 105 h 115"/>
                <a:gd name="T18" fmla="*/ 76 w 115"/>
                <a:gd name="T19" fmla="*/ 112 h 115"/>
                <a:gd name="T20" fmla="*/ 57 w 115"/>
                <a:gd name="T21" fmla="*/ 115 h 115"/>
                <a:gd name="T22" fmla="*/ 38 w 115"/>
                <a:gd name="T23" fmla="*/ 112 h 115"/>
                <a:gd name="T24" fmla="*/ 22 w 115"/>
                <a:gd name="T25" fmla="*/ 105 h 115"/>
                <a:gd name="T26" fmla="*/ 10 w 115"/>
                <a:gd name="T27" fmla="*/ 93 h 115"/>
                <a:gd name="T28" fmla="*/ 2 w 115"/>
                <a:gd name="T29" fmla="*/ 76 h 115"/>
                <a:gd name="T30" fmla="*/ 0 w 115"/>
                <a:gd name="T31" fmla="*/ 58 h 115"/>
                <a:gd name="T32" fmla="*/ 2 w 115"/>
                <a:gd name="T33" fmla="*/ 39 h 115"/>
                <a:gd name="T34" fmla="*/ 10 w 115"/>
                <a:gd name="T35" fmla="*/ 23 h 115"/>
                <a:gd name="T36" fmla="*/ 22 w 115"/>
                <a:gd name="T37" fmla="*/ 11 h 115"/>
                <a:gd name="T38" fmla="*/ 38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5" y="93"/>
                  </a:lnTo>
                  <a:lnTo>
                    <a:pt x="92" y="105"/>
                  </a:lnTo>
                  <a:lnTo>
                    <a:pt x="76" y="112"/>
                  </a:lnTo>
                  <a:lnTo>
                    <a:pt x="57" y="115"/>
                  </a:lnTo>
                  <a:lnTo>
                    <a:pt x="38" y="112"/>
                  </a:lnTo>
                  <a:lnTo>
                    <a:pt x="22" y="105"/>
                  </a:lnTo>
                  <a:lnTo>
                    <a:pt x="10" y="93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Freeform 368"/>
            <p:cNvSpPr>
              <a:spLocks/>
            </p:cNvSpPr>
            <p:nvPr/>
          </p:nvSpPr>
          <p:spPr bwMode="auto">
            <a:xfrm>
              <a:off x="6386513" y="2938463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1 w 115"/>
                <a:gd name="T3" fmla="*/ 2 h 114"/>
                <a:gd name="T4" fmla="*/ 85 w 115"/>
                <a:gd name="T5" fmla="*/ 7 h 114"/>
                <a:gd name="T6" fmla="*/ 96 w 115"/>
                <a:gd name="T7" fmla="*/ 15 h 114"/>
                <a:gd name="T8" fmla="*/ 106 w 115"/>
                <a:gd name="T9" fmla="*/ 27 h 114"/>
                <a:gd name="T10" fmla="*/ 112 w 115"/>
                <a:gd name="T11" fmla="*/ 41 h 114"/>
                <a:gd name="T12" fmla="*/ 115 w 115"/>
                <a:gd name="T13" fmla="*/ 57 h 114"/>
                <a:gd name="T14" fmla="*/ 112 w 115"/>
                <a:gd name="T15" fmla="*/ 77 h 114"/>
                <a:gd name="T16" fmla="*/ 105 w 115"/>
                <a:gd name="T17" fmla="*/ 92 h 114"/>
                <a:gd name="T18" fmla="*/ 92 w 115"/>
                <a:gd name="T19" fmla="*/ 104 h 114"/>
                <a:gd name="T20" fmla="*/ 76 w 115"/>
                <a:gd name="T21" fmla="*/ 112 h 114"/>
                <a:gd name="T22" fmla="*/ 57 w 115"/>
                <a:gd name="T23" fmla="*/ 114 h 114"/>
                <a:gd name="T24" fmla="*/ 38 w 115"/>
                <a:gd name="T25" fmla="*/ 112 h 114"/>
                <a:gd name="T26" fmla="*/ 22 w 115"/>
                <a:gd name="T27" fmla="*/ 104 h 114"/>
                <a:gd name="T28" fmla="*/ 10 w 115"/>
                <a:gd name="T29" fmla="*/ 92 h 114"/>
                <a:gd name="T30" fmla="*/ 2 w 115"/>
                <a:gd name="T31" fmla="*/ 77 h 114"/>
                <a:gd name="T32" fmla="*/ 0 w 115"/>
                <a:gd name="T33" fmla="*/ 57 h 114"/>
                <a:gd name="T34" fmla="*/ 2 w 115"/>
                <a:gd name="T35" fmla="*/ 38 h 114"/>
                <a:gd name="T36" fmla="*/ 10 w 115"/>
                <a:gd name="T37" fmla="*/ 23 h 114"/>
                <a:gd name="T38" fmla="*/ 22 w 115"/>
                <a:gd name="T39" fmla="*/ 10 h 114"/>
                <a:gd name="T40" fmla="*/ 38 w 115"/>
                <a:gd name="T41" fmla="*/ 3 h 114"/>
                <a:gd name="T42" fmla="*/ 57 w 115"/>
                <a:gd name="T4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6" y="15"/>
                  </a:lnTo>
                  <a:lnTo>
                    <a:pt x="106" y="27"/>
                  </a:lnTo>
                  <a:lnTo>
                    <a:pt x="112" y="41"/>
                  </a:lnTo>
                  <a:lnTo>
                    <a:pt x="115" y="57"/>
                  </a:lnTo>
                  <a:lnTo>
                    <a:pt x="112" y="77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7" y="114"/>
                  </a:lnTo>
                  <a:lnTo>
                    <a:pt x="38" y="112"/>
                  </a:lnTo>
                  <a:lnTo>
                    <a:pt x="22" y="104"/>
                  </a:lnTo>
                  <a:lnTo>
                    <a:pt x="10" y="92"/>
                  </a:lnTo>
                  <a:lnTo>
                    <a:pt x="2" y="77"/>
                  </a:lnTo>
                  <a:lnTo>
                    <a:pt x="0" y="57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Freeform 369"/>
            <p:cNvSpPr>
              <a:spLocks noEditPoints="1"/>
            </p:cNvSpPr>
            <p:nvPr/>
          </p:nvSpPr>
          <p:spPr bwMode="auto">
            <a:xfrm>
              <a:off x="6296025" y="3011488"/>
              <a:ext cx="527050" cy="227012"/>
            </a:xfrm>
            <a:custGeom>
              <a:avLst/>
              <a:gdLst>
                <a:gd name="T0" fmla="*/ 115 w 3329"/>
                <a:gd name="T1" fmla="*/ 114 h 1430"/>
                <a:gd name="T2" fmla="*/ 115 w 3329"/>
                <a:gd name="T3" fmla="*/ 1315 h 1430"/>
                <a:gd name="T4" fmla="*/ 3214 w 3329"/>
                <a:gd name="T5" fmla="*/ 1315 h 1430"/>
                <a:gd name="T6" fmla="*/ 3214 w 3329"/>
                <a:gd name="T7" fmla="*/ 114 h 1430"/>
                <a:gd name="T8" fmla="*/ 115 w 3329"/>
                <a:gd name="T9" fmla="*/ 114 h 1430"/>
                <a:gd name="T10" fmla="*/ 58 w 3329"/>
                <a:gd name="T11" fmla="*/ 0 h 1430"/>
                <a:gd name="T12" fmla="*/ 3271 w 3329"/>
                <a:gd name="T13" fmla="*/ 0 h 1430"/>
                <a:gd name="T14" fmla="*/ 3290 w 3329"/>
                <a:gd name="T15" fmla="*/ 3 h 1430"/>
                <a:gd name="T16" fmla="*/ 3306 w 3329"/>
                <a:gd name="T17" fmla="*/ 10 h 1430"/>
                <a:gd name="T18" fmla="*/ 3318 w 3329"/>
                <a:gd name="T19" fmla="*/ 23 h 1430"/>
                <a:gd name="T20" fmla="*/ 3326 w 3329"/>
                <a:gd name="T21" fmla="*/ 38 h 1430"/>
                <a:gd name="T22" fmla="*/ 3329 w 3329"/>
                <a:gd name="T23" fmla="*/ 57 h 1430"/>
                <a:gd name="T24" fmla="*/ 3329 w 3329"/>
                <a:gd name="T25" fmla="*/ 1373 h 1430"/>
                <a:gd name="T26" fmla="*/ 3326 w 3329"/>
                <a:gd name="T27" fmla="*/ 1391 h 1430"/>
                <a:gd name="T28" fmla="*/ 3318 w 3329"/>
                <a:gd name="T29" fmla="*/ 1407 h 1430"/>
                <a:gd name="T30" fmla="*/ 3306 w 3329"/>
                <a:gd name="T31" fmla="*/ 1420 h 1430"/>
                <a:gd name="T32" fmla="*/ 3290 w 3329"/>
                <a:gd name="T33" fmla="*/ 1427 h 1430"/>
                <a:gd name="T34" fmla="*/ 3271 w 3329"/>
                <a:gd name="T35" fmla="*/ 1430 h 1430"/>
                <a:gd name="T36" fmla="*/ 58 w 3329"/>
                <a:gd name="T37" fmla="*/ 1430 h 1430"/>
                <a:gd name="T38" fmla="*/ 38 w 3329"/>
                <a:gd name="T39" fmla="*/ 1427 h 1430"/>
                <a:gd name="T40" fmla="*/ 22 w 3329"/>
                <a:gd name="T41" fmla="*/ 1420 h 1430"/>
                <a:gd name="T42" fmla="*/ 10 w 3329"/>
                <a:gd name="T43" fmla="*/ 1407 h 1430"/>
                <a:gd name="T44" fmla="*/ 2 w 3329"/>
                <a:gd name="T45" fmla="*/ 1391 h 1430"/>
                <a:gd name="T46" fmla="*/ 0 w 3329"/>
                <a:gd name="T47" fmla="*/ 1373 h 1430"/>
                <a:gd name="T48" fmla="*/ 0 w 3329"/>
                <a:gd name="T49" fmla="*/ 57 h 1430"/>
                <a:gd name="T50" fmla="*/ 2 w 3329"/>
                <a:gd name="T51" fmla="*/ 38 h 1430"/>
                <a:gd name="T52" fmla="*/ 10 w 3329"/>
                <a:gd name="T53" fmla="*/ 23 h 1430"/>
                <a:gd name="T54" fmla="*/ 22 w 3329"/>
                <a:gd name="T55" fmla="*/ 10 h 1430"/>
                <a:gd name="T56" fmla="*/ 38 w 3329"/>
                <a:gd name="T57" fmla="*/ 3 h 1430"/>
                <a:gd name="T58" fmla="*/ 58 w 3329"/>
                <a:gd name="T59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329" h="1430">
                  <a:moveTo>
                    <a:pt x="115" y="114"/>
                  </a:moveTo>
                  <a:lnTo>
                    <a:pt x="115" y="1315"/>
                  </a:lnTo>
                  <a:lnTo>
                    <a:pt x="3214" y="1315"/>
                  </a:lnTo>
                  <a:lnTo>
                    <a:pt x="3214" y="114"/>
                  </a:lnTo>
                  <a:lnTo>
                    <a:pt x="115" y="114"/>
                  </a:lnTo>
                  <a:close/>
                  <a:moveTo>
                    <a:pt x="58" y="0"/>
                  </a:moveTo>
                  <a:lnTo>
                    <a:pt x="3271" y="0"/>
                  </a:lnTo>
                  <a:lnTo>
                    <a:pt x="3290" y="3"/>
                  </a:lnTo>
                  <a:lnTo>
                    <a:pt x="3306" y="10"/>
                  </a:lnTo>
                  <a:lnTo>
                    <a:pt x="3318" y="23"/>
                  </a:lnTo>
                  <a:lnTo>
                    <a:pt x="3326" y="38"/>
                  </a:lnTo>
                  <a:lnTo>
                    <a:pt x="3329" y="57"/>
                  </a:lnTo>
                  <a:lnTo>
                    <a:pt x="3329" y="1373"/>
                  </a:lnTo>
                  <a:lnTo>
                    <a:pt x="3326" y="1391"/>
                  </a:lnTo>
                  <a:lnTo>
                    <a:pt x="3318" y="1407"/>
                  </a:lnTo>
                  <a:lnTo>
                    <a:pt x="3306" y="1420"/>
                  </a:lnTo>
                  <a:lnTo>
                    <a:pt x="3290" y="1427"/>
                  </a:lnTo>
                  <a:lnTo>
                    <a:pt x="3271" y="1430"/>
                  </a:lnTo>
                  <a:lnTo>
                    <a:pt x="58" y="1430"/>
                  </a:lnTo>
                  <a:lnTo>
                    <a:pt x="38" y="1427"/>
                  </a:lnTo>
                  <a:lnTo>
                    <a:pt x="22" y="1420"/>
                  </a:lnTo>
                  <a:lnTo>
                    <a:pt x="10" y="1407"/>
                  </a:lnTo>
                  <a:lnTo>
                    <a:pt x="2" y="1391"/>
                  </a:lnTo>
                  <a:lnTo>
                    <a:pt x="0" y="1373"/>
                  </a:lnTo>
                  <a:lnTo>
                    <a:pt x="0" y="57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370"/>
            <p:cNvSpPr>
              <a:spLocks/>
            </p:cNvSpPr>
            <p:nvPr/>
          </p:nvSpPr>
          <p:spPr bwMode="auto">
            <a:xfrm>
              <a:off x="6704013" y="2711450"/>
              <a:ext cx="119063" cy="119062"/>
            </a:xfrm>
            <a:custGeom>
              <a:avLst/>
              <a:gdLst>
                <a:gd name="T0" fmla="*/ 48 w 751"/>
                <a:gd name="T1" fmla="*/ 0 h 742"/>
                <a:gd name="T2" fmla="*/ 66 w 751"/>
                <a:gd name="T3" fmla="*/ 0 h 742"/>
                <a:gd name="T4" fmla="*/ 82 w 751"/>
                <a:gd name="T5" fmla="*/ 5 h 742"/>
                <a:gd name="T6" fmla="*/ 97 w 751"/>
                <a:gd name="T7" fmla="*/ 15 h 742"/>
                <a:gd name="T8" fmla="*/ 734 w 751"/>
                <a:gd name="T9" fmla="*/ 644 h 742"/>
                <a:gd name="T10" fmla="*/ 745 w 751"/>
                <a:gd name="T11" fmla="*/ 660 h 742"/>
                <a:gd name="T12" fmla="*/ 751 w 751"/>
                <a:gd name="T13" fmla="*/ 677 h 742"/>
                <a:gd name="T14" fmla="*/ 751 w 751"/>
                <a:gd name="T15" fmla="*/ 693 h 742"/>
                <a:gd name="T16" fmla="*/ 745 w 751"/>
                <a:gd name="T17" fmla="*/ 710 h 742"/>
                <a:gd name="T18" fmla="*/ 734 w 751"/>
                <a:gd name="T19" fmla="*/ 725 h 742"/>
                <a:gd name="T20" fmla="*/ 722 w 751"/>
                <a:gd name="T21" fmla="*/ 734 h 742"/>
                <a:gd name="T22" fmla="*/ 710 w 751"/>
                <a:gd name="T23" fmla="*/ 740 h 742"/>
                <a:gd name="T24" fmla="*/ 694 w 751"/>
                <a:gd name="T25" fmla="*/ 742 h 742"/>
                <a:gd name="T26" fmla="*/ 679 w 751"/>
                <a:gd name="T27" fmla="*/ 740 h 742"/>
                <a:gd name="T28" fmla="*/ 665 w 751"/>
                <a:gd name="T29" fmla="*/ 734 h 742"/>
                <a:gd name="T30" fmla="*/ 653 w 751"/>
                <a:gd name="T31" fmla="*/ 725 h 742"/>
                <a:gd name="T32" fmla="*/ 17 w 751"/>
                <a:gd name="T33" fmla="*/ 95 h 742"/>
                <a:gd name="T34" fmla="*/ 5 w 751"/>
                <a:gd name="T35" fmla="*/ 81 h 742"/>
                <a:gd name="T36" fmla="*/ 0 w 751"/>
                <a:gd name="T37" fmla="*/ 64 h 742"/>
                <a:gd name="T38" fmla="*/ 0 w 751"/>
                <a:gd name="T39" fmla="*/ 47 h 742"/>
                <a:gd name="T40" fmla="*/ 5 w 751"/>
                <a:gd name="T41" fmla="*/ 31 h 742"/>
                <a:gd name="T42" fmla="*/ 17 w 751"/>
                <a:gd name="T43" fmla="*/ 15 h 742"/>
                <a:gd name="T44" fmla="*/ 31 w 751"/>
                <a:gd name="T45" fmla="*/ 5 h 742"/>
                <a:gd name="T46" fmla="*/ 48 w 751"/>
                <a:gd name="T47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51" h="742">
                  <a:moveTo>
                    <a:pt x="48" y="0"/>
                  </a:moveTo>
                  <a:lnTo>
                    <a:pt x="66" y="0"/>
                  </a:lnTo>
                  <a:lnTo>
                    <a:pt x="82" y="5"/>
                  </a:lnTo>
                  <a:lnTo>
                    <a:pt x="97" y="15"/>
                  </a:lnTo>
                  <a:lnTo>
                    <a:pt x="734" y="644"/>
                  </a:lnTo>
                  <a:lnTo>
                    <a:pt x="745" y="660"/>
                  </a:lnTo>
                  <a:lnTo>
                    <a:pt x="751" y="677"/>
                  </a:lnTo>
                  <a:lnTo>
                    <a:pt x="751" y="693"/>
                  </a:lnTo>
                  <a:lnTo>
                    <a:pt x="745" y="710"/>
                  </a:lnTo>
                  <a:lnTo>
                    <a:pt x="734" y="725"/>
                  </a:lnTo>
                  <a:lnTo>
                    <a:pt x="722" y="734"/>
                  </a:lnTo>
                  <a:lnTo>
                    <a:pt x="710" y="740"/>
                  </a:lnTo>
                  <a:lnTo>
                    <a:pt x="694" y="742"/>
                  </a:lnTo>
                  <a:lnTo>
                    <a:pt x="679" y="740"/>
                  </a:lnTo>
                  <a:lnTo>
                    <a:pt x="665" y="734"/>
                  </a:lnTo>
                  <a:lnTo>
                    <a:pt x="653" y="725"/>
                  </a:lnTo>
                  <a:lnTo>
                    <a:pt x="17" y="95"/>
                  </a:lnTo>
                  <a:lnTo>
                    <a:pt x="5" y="81"/>
                  </a:lnTo>
                  <a:lnTo>
                    <a:pt x="0" y="64"/>
                  </a:lnTo>
                  <a:lnTo>
                    <a:pt x="0" y="47"/>
                  </a:lnTo>
                  <a:lnTo>
                    <a:pt x="5" y="31"/>
                  </a:lnTo>
                  <a:lnTo>
                    <a:pt x="17" y="15"/>
                  </a:lnTo>
                  <a:lnTo>
                    <a:pt x="31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Freeform 371"/>
            <p:cNvSpPr>
              <a:spLocks/>
            </p:cNvSpPr>
            <p:nvPr/>
          </p:nvSpPr>
          <p:spPr bwMode="auto">
            <a:xfrm>
              <a:off x="6643688" y="2724150"/>
              <a:ext cx="120650" cy="119062"/>
            </a:xfrm>
            <a:custGeom>
              <a:avLst/>
              <a:gdLst>
                <a:gd name="T0" fmla="*/ 48 w 755"/>
                <a:gd name="T1" fmla="*/ 0 h 754"/>
                <a:gd name="T2" fmla="*/ 64 w 755"/>
                <a:gd name="T3" fmla="*/ 0 h 754"/>
                <a:gd name="T4" fmla="*/ 81 w 755"/>
                <a:gd name="T5" fmla="*/ 5 h 754"/>
                <a:gd name="T6" fmla="*/ 96 w 755"/>
                <a:gd name="T7" fmla="*/ 16 h 754"/>
                <a:gd name="T8" fmla="*/ 739 w 755"/>
                <a:gd name="T9" fmla="*/ 657 h 754"/>
                <a:gd name="T10" fmla="*/ 750 w 755"/>
                <a:gd name="T11" fmla="*/ 671 h 754"/>
                <a:gd name="T12" fmla="*/ 755 w 755"/>
                <a:gd name="T13" fmla="*/ 688 h 754"/>
                <a:gd name="T14" fmla="*/ 755 w 755"/>
                <a:gd name="T15" fmla="*/ 705 h 754"/>
                <a:gd name="T16" fmla="*/ 750 w 755"/>
                <a:gd name="T17" fmla="*/ 721 h 754"/>
                <a:gd name="T18" fmla="*/ 739 w 755"/>
                <a:gd name="T19" fmla="*/ 736 h 754"/>
                <a:gd name="T20" fmla="*/ 727 w 755"/>
                <a:gd name="T21" fmla="*/ 746 h 754"/>
                <a:gd name="T22" fmla="*/ 715 w 755"/>
                <a:gd name="T23" fmla="*/ 752 h 754"/>
                <a:gd name="T24" fmla="*/ 699 w 755"/>
                <a:gd name="T25" fmla="*/ 754 h 754"/>
                <a:gd name="T26" fmla="*/ 683 w 755"/>
                <a:gd name="T27" fmla="*/ 752 h 754"/>
                <a:gd name="T28" fmla="*/ 671 w 755"/>
                <a:gd name="T29" fmla="*/ 746 h 754"/>
                <a:gd name="T30" fmla="*/ 658 w 755"/>
                <a:gd name="T31" fmla="*/ 736 h 754"/>
                <a:gd name="T32" fmla="*/ 16 w 755"/>
                <a:gd name="T33" fmla="*/ 96 h 754"/>
                <a:gd name="T34" fmla="*/ 5 w 755"/>
                <a:gd name="T35" fmla="*/ 81 h 754"/>
                <a:gd name="T36" fmla="*/ 0 w 755"/>
                <a:gd name="T37" fmla="*/ 64 h 754"/>
                <a:gd name="T38" fmla="*/ 0 w 755"/>
                <a:gd name="T39" fmla="*/ 47 h 754"/>
                <a:gd name="T40" fmla="*/ 5 w 755"/>
                <a:gd name="T41" fmla="*/ 31 h 754"/>
                <a:gd name="T42" fmla="*/ 16 w 755"/>
                <a:gd name="T43" fmla="*/ 16 h 754"/>
                <a:gd name="T44" fmla="*/ 31 w 755"/>
                <a:gd name="T45" fmla="*/ 5 h 754"/>
                <a:gd name="T46" fmla="*/ 48 w 755"/>
                <a:gd name="T47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55" h="754">
                  <a:moveTo>
                    <a:pt x="48" y="0"/>
                  </a:moveTo>
                  <a:lnTo>
                    <a:pt x="64" y="0"/>
                  </a:lnTo>
                  <a:lnTo>
                    <a:pt x="81" y="5"/>
                  </a:lnTo>
                  <a:lnTo>
                    <a:pt x="96" y="16"/>
                  </a:lnTo>
                  <a:lnTo>
                    <a:pt x="739" y="657"/>
                  </a:lnTo>
                  <a:lnTo>
                    <a:pt x="750" y="671"/>
                  </a:lnTo>
                  <a:lnTo>
                    <a:pt x="755" y="688"/>
                  </a:lnTo>
                  <a:lnTo>
                    <a:pt x="755" y="705"/>
                  </a:lnTo>
                  <a:lnTo>
                    <a:pt x="750" y="721"/>
                  </a:lnTo>
                  <a:lnTo>
                    <a:pt x="739" y="736"/>
                  </a:lnTo>
                  <a:lnTo>
                    <a:pt x="727" y="746"/>
                  </a:lnTo>
                  <a:lnTo>
                    <a:pt x="715" y="752"/>
                  </a:lnTo>
                  <a:lnTo>
                    <a:pt x="699" y="754"/>
                  </a:lnTo>
                  <a:lnTo>
                    <a:pt x="683" y="752"/>
                  </a:lnTo>
                  <a:lnTo>
                    <a:pt x="671" y="746"/>
                  </a:lnTo>
                  <a:lnTo>
                    <a:pt x="658" y="736"/>
                  </a:lnTo>
                  <a:lnTo>
                    <a:pt x="16" y="96"/>
                  </a:lnTo>
                  <a:lnTo>
                    <a:pt x="5" y="81"/>
                  </a:lnTo>
                  <a:lnTo>
                    <a:pt x="0" y="64"/>
                  </a:lnTo>
                  <a:lnTo>
                    <a:pt x="0" y="47"/>
                  </a:lnTo>
                  <a:lnTo>
                    <a:pt x="5" y="31"/>
                  </a:lnTo>
                  <a:lnTo>
                    <a:pt x="16" y="16"/>
                  </a:lnTo>
                  <a:lnTo>
                    <a:pt x="31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Freeform 372"/>
            <p:cNvSpPr>
              <a:spLocks/>
            </p:cNvSpPr>
            <p:nvPr/>
          </p:nvSpPr>
          <p:spPr bwMode="auto">
            <a:xfrm>
              <a:off x="6583363" y="2736850"/>
              <a:ext cx="119063" cy="119062"/>
            </a:xfrm>
            <a:custGeom>
              <a:avLst/>
              <a:gdLst>
                <a:gd name="T0" fmla="*/ 48 w 756"/>
                <a:gd name="T1" fmla="*/ 0 h 749"/>
                <a:gd name="T2" fmla="*/ 66 w 756"/>
                <a:gd name="T3" fmla="*/ 0 h 749"/>
                <a:gd name="T4" fmla="*/ 81 w 756"/>
                <a:gd name="T5" fmla="*/ 6 h 749"/>
                <a:gd name="T6" fmla="*/ 97 w 756"/>
                <a:gd name="T7" fmla="*/ 17 h 749"/>
                <a:gd name="T8" fmla="*/ 740 w 756"/>
                <a:gd name="T9" fmla="*/ 651 h 749"/>
                <a:gd name="T10" fmla="*/ 751 w 756"/>
                <a:gd name="T11" fmla="*/ 667 h 749"/>
                <a:gd name="T12" fmla="*/ 756 w 756"/>
                <a:gd name="T13" fmla="*/ 683 h 749"/>
                <a:gd name="T14" fmla="*/ 756 w 756"/>
                <a:gd name="T15" fmla="*/ 700 h 749"/>
                <a:gd name="T16" fmla="*/ 751 w 756"/>
                <a:gd name="T17" fmla="*/ 717 h 749"/>
                <a:gd name="T18" fmla="*/ 740 w 756"/>
                <a:gd name="T19" fmla="*/ 731 h 749"/>
                <a:gd name="T20" fmla="*/ 734 w 756"/>
                <a:gd name="T21" fmla="*/ 739 h 749"/>
                <a:gd name="T22" fmla="*/ 724 w 756"/>
                <a:gd name="T23" fmla="*/ 745 h 749"/>
                <a:gd name="T24" fmla="*/ 715 w 756"/>
                <a:gd name="T25" fmla="*/ 748 h 749"/>
                <a:gd name="T26" fmla="*/ 706 w 756"/>
                <a:gd name="T27" fmla="*/ 749 h 749"/>
                <a:gd name="T28" fmla="*/ 690 w 756"/>
                <a:gd name="T29" fmla="*/ 747 h 749"/>
                <a:gd name="T30" fmla="*/ 676 w 756"/>
                <a:gd name="T31" fmla="*/ 741 h 749"/>
                <a:gd name="T32" fmla="*/ 665 w 756"/>
                <a:gd name="T33" fmla="*/ 731 h 749"/>
                <a:gd name="T34" fmla="*/ 17 w 756"/>
                <a:gd name="T35" fmla="*/ 97 h 749"/>
                <a:gd name="T36" fmla="*/ 5 w 756"/>
                <a:gd name="T37" fmla="*/ 82 h 749"/>
                <a:gd name="T38" fmla="*/ 0 w 756"/>
                <a:gd name="T39" fmla="*/ 66 h 749"/>
                <a:gd name="T40" fmla="*/ 0 w 756"/>
                <a:gd name="T41" fmla="*/ 48 h 749"/>
                <a:gd name="T42" fmla="*/ 5 w 756"/>
                <a:gd name="T43" fmla="*/ 31 h 749"/>
                <a:gd name="T44" fmla="*/ 17 w 756"/>
                <a:gd name="T45" fmla="*/ 17 h 749"/>
                <a:gd name="T46" fmla="*/ 31 w 756"/>
                <a:gd name="T47" fmla="*/ 6 h 749"/>
                <a:gd name="T48" fmla="*/ 48 w 756"/>
                <a:gd name="T49" fmla="*/ 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56" h="749">
                  <a:moveTo>
                    <a:pt x="48" y="0"/>
                  </a:moveTo>
                  <a:lnTo>
                    <a:pt x="66" y="0"/>
                  </a:lnTo>
                  <a:lnTo>
                    <a:pt x="81" y="6"/>
                  </a:lnTo>
                  <a:lnTo>
                    <a:pt x="97" y="17"/>
                  </a:lnTo>
                  <a:lnTo>
                    <a:pt x="740" y="651"/>
                  </a:lnTo>
                  <a:lnTo>
                    <a:pt x="751" y="667"/>
                  </a:lnTo>
                  <a:lnTo>
                    <a:pt x="756" y="683"/>
                  </a:lnTo>
                  <a:lnTo>
                    <a:pt x="756" y="700"/>
                  </a:lnTo>
                  <a:lnTo>
                    <a:pt x="751" y="717"/>
                  </a:lnTo>
                  <a:lnTo>
                    <a:pt x="740" y="731"/>
                  </a:lnTo>
                  <a:lnTo>
                    <a:pt x="734" y="739"/>
                  </a:lnTo>
                  <a:lnTo>
                    <a:pt x="724" y="745"/>
                  </a:lnTo>
                  <a:lnTo>
                    <a:pt x="715" y="748"/>
                  </a:lnTo>
                  <a:lnTo>
                    <a:pt x="706" y="749"/>
                  </a:lnTo>
                  <a:lnTo>
                    <a:pt x="690" y="747"/>
                  </a:lnTo>
                  <a:lnTo>
                    <a:pt x="676" y="741"/>
                  </a:lnTo>
                  <a:lnTo>
                    <a:pt x="665" y="731"/>
                  </a:lnTo>
                  <a:lnTo>
                    <a:pt x="17" y="97"/>
                  </a:lnTo>
                  <a:lnTo>
                    <a:pt x="5" y="82"/>
                  </a:lnTo>
                  <a:lnTo>
                    <a:pt x="0" y="66"/>
                  </a:lnTo>
                  <a:lnTo>
                    <a:pt x="0" y="48"/>
                  </a:lnTo>
                  <a:lnTo>
                    <a:pt x="5" y="31"/>
                  </a:lnTo>
                  <a:lnTo>
                    <a:pt x="17" y="17"/>
                  </a:lnTo>
                  <a:lnTo>
                    <a:pt x="31" y="6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373"/>
            <p:cNvSpPr>
              <a:spLocks/>
            </p:cNvSpPr>
            <p:nvPr/>
          </p:nvSpPr>
          <p:spPr bwMode="auto">
            <a:xfrm>
              <a:off x="6524625" y="2752725"/>
              <a:ext cx="119063" cy="115887"/>
            </a:xfrm>
            <a:custGeom>
              <a:avLst/>
              <a:gdLst>
                <a:gd name="T0" fmla="*/ 48 w 751"/>
                <a:gd name="T1" fmla="*/ 0 h 737"/>
                <a:gd name="T2" fmla="*/ 65 w 751"/>
                <a:gd name="T3" fmla="*/ 0 h 737"/>
                <a:gd name="T4" fmla="*/ 81 w 751"/>
                <a:gd name="T5" fmla="*/ 5 h 737"/>
                <a:gd name="T6" fmla="*/ 96 w 751"/>
                <a:gd name="T7" fmla="*/ 16 h 737"/>
                <a:gd name="T8" fmla="*/ 734 w 751"/>
                <a:gd name="T9" fmla="*/ 639 h 737"/>
                <a:gd name="T10" fmla="*/ 744 w 751"/>
                <a:gd name="T11" fmla="*/ 655 h 737"/>
                <a:gd name="T12" fmla="*/ 751 w 751"/>
                <a:gd name="T13" fmla="*/ 671 h 737"/>
                <a:gd name="T14" fmla="*/ 751 w 751"/>
                <a:gd name="T15" fmla="*/ 688 h 737"/>
                <a:gd name="T16" fmla="*/ 744 w 751"/>
                <a:gd name="T17" fmla="*/ 705 h 737"/>
                <a:gd name="T18" fmla="*/ 734 w 751"/>
                <a:gd name="T19" fmla="*/ 719 h 737"/>
                <a:gd name="T20" fmla="*/ 722 w 751"/>
                <a:gd name="T21" fmla="*/ 729 h 737"/>
                <a:gd name="T22" fmla="*/ 709 w 751"/>
                <a:gd name="T23" fmla="*/ 735 h 737"/>
                <a:gd name="T24" fmla="*/ 693 w 751"/>
                <a:gd name="T25" fmla="*/ 737 h 737"/>
                <a:gd name="T26" fmla="*/ 677 w 751"/>
                <a:gd name="T27" fmla="*/ 735 h 737"/>
                <a:gd name="T28" fmla="*/ 665 w 751"/>
                <a:gd name="T29" fmla="*/ 729 h 737"/>
                <a:gd name="T30" fmla="*/ 653 w 751"/>
                <a:gd name="T31" fmla="*/ 719 h 737"/>
                <a:gd name="T32" fmla="*/ 17 w 751"/>
                <a:gd name="T33" fmla="*/ 96 h 737"/>
                <a:gd name="T34" fmla="*/ 5 w 751"/>
                <a:gd name="T35" fmla="*/ 82 h 737"/>
                <a:gd name="T36" fmla="*/ 0 w 751"/>
                <a:gd name="T37" fmla="*/ 65 h 737"/>
                <a:gd name="T38" fmla="*/ 0 w 751"/>
                <a:gd name="T39" fmla="*/ 48 h 737"/>
                <a:gd name="T40" fmla="*/ 5 w 751"/>
                <a:gd name="T41" fmla="*/ 31 h 737"/>
                <a:gd name="T42" fmla="*/ 17 w 751"/>
                <a:gd name="T43" fmla="*/ 16 h 737"/>
                <a:gd name="T44" fmla="*/ 31 w 751"/>
                <a:gd name="T45" fmla="*/ 5 h 737"/>
                <a:gd name="T46" fmla="*/ 48 w 751"/>
                <a:gd name="T47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51" h="737">
                  <a:moveTo>
                    <a:pt x="48" y="0"/>
                  </a:moveTo>
                  <a:lnTo>
                    <a:pt x="65" y="0"/>
                  </a:lnTo>
                  <a:lnTo>
                    <a:pt x="81" y="5"/>
                  </a:lnTo>
                  <a:lnTo>
                    <a:pt x="96" y="16"/>
                  </a:lnTo>
                  <a:lnTo>
                    <a:pt x="734" y="639"/>
                  </a:lnTo>
                  <a:lnTo>
                    <a:pt x="744" y="655"/>
                  </a:lnTo>
                  <a:lnTo>
                    <a:pt x="751" y="671"/>
                  </a:lnTo>
                  <a:lnTo>
                    <a:pt x="751" y="688"/>
                  </a:lnTo>
                  <a:lnTo>
                    <a:pt x="744" y="705"/>
                  </a:lnTo>
                  <a:lnTo>
                    <a:pt x="734" y="719"/>
                  </a:lnTo>
                  <a:lnTo>
                    <a:pt x="722" y="729"/>
                  </a:lnTo>
                  <a:lnTo>
                    <a:pt x="709" y="735"/>
                  </a:lnTo>
                  <a:lnTo>
                    <a:pt x="693" y="737"/>
                  </a:lnTo>
                  <a:lnTo>
                    <a:pt x="677" y="735"/>
                  </a:lnTo>
                  <a:lnTo>
                    <a:pt x="665" y="729"/>
                  </a:lnTo>
                  <a:lnTo>
                    <a:pt x="653" y="719"/>
                  </a:lnTo>
                  <a:lnTo>
                    <a:pt x="17" y="96"/>
                  </a:lnTo>
                  <a:lnTo>
                    <a:pt x="5" y="82"/>
                  </a:lnTo>
                  <a:lnTo>
                    <a:pt x="0" y="65"/>
                  </a:lnTo>
                  <a:lnTo>
                    <a:pt x="0" y="48"/>
                  </a:lnTo>
                  <a:lnTo>
                    <a:pt x="5" y="31"/>
                  </a:lnTo>
                  <a:lnTo>
                    <a:pt x="17" y="16"/>
                  </a:lnTo>
                  <a:lnTo>
                    <a:pt x="31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374"/>
            <p:cNvSpPr>
              <a:spLocks/>
            </p:cNvSpPr>
            <p:nvPr/>
          </p:nvSpPr>
          <p:spPr bwMode="auto">
            <a:xfrm>
              <a:off x="6464300" y="2762250"/>
              <a:ext cx="119063" cy="119062"/>
            </a:xfrm>
            <a:custGeom>
              <a:avLst/>
              <a:gdLst>
                <a:gd name="T0" fmla="*/ 49 w 751"/>
                <a:gd name="T1" fmla="*/ 0 h 748"/>
                <a:gd name="T2" fmla="*/ 66 w 751"/>
                <a:gd name="T3" fmla="*/ 0 h 748"/>
                <a:gd name="T4" fmla="*/ 83 w 751"/>
                <a:gd name="T5" fmla="*/ 6 h 748"/>
                <a:gd name="T6" fmla="*/ 98 w 751"/>
                <a:gd name="T7" fmla="*/ 17 h 748"/>
                <a:gd name="T8" fmla="*/ 734 w 751"/>
                <a:gd name="T9" fmla="*/ 651 h 748"/>
                <a:gd name="T10" fmla="*/ 746 w 751"/>
                <a:gd name="T11" fmla="*/ 666 h 748"/>
                <a:gd name="T12" fmla="*/ 751 w 751"/>
                <a:gd name="T13" fmla="*/ 683 h 748"/>
                <a:gd name="T14" fmla="*/ 751 w 751"/>
                <a:gd name="T15" fmla="*/ 700 h 748"/>
                <a:gd name="T16" fmla="*/ 746 w 751"/>
                <a:gd name="T17" fmla="*/ 717 h 748"/>
                <a:gd name="T18" fmla="*/ 734 w 751"/>
                <a:gd name="T19" fmla="*/ 732 h 748"/>
                <a:gd name="T20" fmla="*/ 723 w 751"/>
                <a:gd name="T21" fmla="*/ 741 h 748"/>
                <a:gd name="T22" fmla="*/ 710 w 751"/>
                <a:gd name="T23" fmla="*/ 747 h 748"/>
                <a:gd name="T24" fmla="*/ 695 w 751"/>
                <a:gd name="T25" fmla="*/ 748 h 748"/>
                <a:gd name="T26" fmla="*/ 679 w 751"/>
                <a:gd name="T27" fmla="*/ 747 h 748"/>
                <a:gd name="T28" fmla="*/ 666 w 751"/>
                <a:gd name="T29" fmla="*/ 741 h 748"/>
                <a:gd name="T30" fmla="*/ 655 w 751"/>
                <a:gd name="T31" fmla="*/ 732 h 748"/>
                <a:gd name="T32" fmla="*/ 17 w 751"/>
                <a:gd name="T33" fmla="*/ 97 h 748"/>
                <a:gd name="T34" fmla="*/ 7 w 751"/>
                <a:gd name="T35" fmla="*/ 82 h 748"/>
                <a:gd name="T36" fmla="*/ 0 w 751"/>
                <a:gd name="T37" fmla="*/ 66 h 748"/>
                <a:gd name="T38" fmla="*/ 0 w 751"/>
                <a:gd name="T39" fmla="*/ 48 h 748"/>
                <a:gd name="T40" fmla="*/ 7 w 751"/>
                <a:gd name="T41" fmla="*/ 32 h 748"/>
                <a:gd name="T42" fmla="*/ 17 w 751"/>
                <a:gd name="T43" fmla="*/ 17 h 748"/>
                <a:gd name="T44" fmla="*/ 33 w 751"/>
                <a:gd name="T45" fmla="*/ 6 h 748"/>
                <a:gd name="T46" fmla="*/ 49 w 751"/>
                <a:gd name="T47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51" h="748">
                  <a:moveTo>
                    <a:pt x="49" y="0"/>
                  </a:moveTo>
                  <a:lnTo>
                    <a:pt x="66" y="0"/>
                  </a:lnTo>
                  <a:lnTo>
                    <a:pt x="83" y="6"/>
                  </a:lnTo>
                  <a:lnTo>
                    <a:pt x="98" y="17"/>
                  </a:lnTo>
                  <a:lnTo>
                    <a:pt x="734" y="651"/>
                  </a:lnTo>
                  <a:lnTo>
                    <a:pt x="746" y="666"/>
                  </a:lnTo>
                  <a:lnTo>
                    <a:pt x="751" y="683"/>
                  </a:lnTo>
                  <a:lnTo>
                    <a:pt x="751" y="700"/>
                  </a:lnTo>
                  <a:lnTo>
                    <a:pt x="746" y="717"/>
                  </a:lnTo>
                  <a:lnTo>
                    <a:pt x="734" y="732"/>
                  </a:lnTo>
                  <a:lnTo>
                    <a:pt x="723" y="741"/>
                  </a:lnTo>
                  <a:lnTo>
                    <a:pt x="710" y="747"/>
                  </a:lnTo>
                  <a:lnTo>
                    <a:pt x="695" y="748"/>
                  </a:lnTo>
                  <a:lnTo>
                    <a:pt x="679" y="747"/>
                  </a:lnTo>
                  <a:lnTo>
                    <a:pt x="666" y="741"/>
                  </a:lnTo>
                  <a:lnTo>
                    <a:pt x="655" y="732"/>
                  </a:lnTo>
                  <a:lnTo>
                    <a:pt x="17" y="97"/>
                  </a:lnTo>
                  <a:lnTo>
                    <a:pt x="7" y="82"/>
                  </a:lnTo>
                  <a:lnTo>
                    <a:pt x="0" y="66"/>
                  </a:lnTo>
                  <a:lnTo>
                    <a:pt x="0" y="48"/>
                  </a:lnTo>
                  <a:lnTo>
                    <a:pt x="7" y="32"/>
                  </a:lnTo>
                  <a:lnTo>
                    <a:pt x="17" y="17"/>
                  </a:lnTo>
                  <a:lnTo>
                    <a:pt x="33" y="6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375"/>
            <p:cNvSpPr>
              <a:spLocks/>
            </p:cNvSpPr>
            <p:nvPr/>
          </p:nvSpPr>
          <p:spPr bwMode="auto">
            <a:xfrm>
              <a:off x="6403975" y="2774950"/>
              <a:ext cx="119063" cy="120650"/>
            </a:xfrm>
            <a:custGeom>
              <a:avLst/>
              <a:gdLst>
                <a:gd name="T0" fmla="*/ 48 w 751"/>
                <a:gd name="T1" fmla="*/ 0 h 754"/>
                <a:gd name="T2" fmla="*/ 66 w 751"/>
                <a:gd name="T3" fmla="*/ 0 h 754"/>
                <a:gd name="T4" fmla="*/ 82 w 751"/>
                <a:gd name="T5" fmla="*/ 5 h 754"/>
                <a:gd name="T6" fmla="*/ 97 w 751"/>
                <a:gd name="T7" fmla="*/ 16 h 754"/>
                <a:gd name="T8" fmla="*/ 734 w 751"/>
                <a:gd name="T9" fmla="*/ 657 h 754"/>
                <a:gd name="T10" fmla="*/ 745 w 751"/>
                <a:gd name="T11" fmla="*/ 671 h 754"/>
                <a:gd name="T12" fmla="*/ 751 w 751"/>
                <a:gd name="T13" fmla="*/ 688 h 754"/>
                <a:gd name="T14" fmla="*/ 751 w 751"/>
                <a:gd name="T15" fmla="*/ 705 h 754"/>
                <a:gd name="T16" fmla="*/ 745 w 751"/>
                <a:gd name="T17" fmla="*/ 721 h 754"/>
                <a:gd name="T18" fmla="*/ 734 w 751"/>
                <a:gd name="T19" fmla="*/ 736 h 754"/>
                <a:gd name="T20" fmla="*/ 728 w 751"/>
                <a:gd name="T21" fmla="*/ 744 h 754"/>
                <a:gd name="T22" fmla="*/ 719 w 751"/>
                <a:gd name="T23" fmla="*/ 750 h 754"/>
                <a:gd name="T24" fmla="*/ 709 w 751"/>
                <a:gd name="T25" fmla="*/ 753 h 754"/>
                <a:gd name="T26" fmla="*/ 699 w 751"/>
                <a:gd name="T27" fmla="*/ 754 h 754"/>
                <a:gd name="T28" fmla="*/ 684 w 751"/>
                <a:gd name="T29" fmla="*/ 752 h 754"/>
                <a:gd name="T30" fmla="*/ 671 w 751"/>
                <a:gd name="T31" fmla="*/ 746 h 754"/>
                <a:gd name="T32" fmla="*/ 660 w 751"/>
                <a:gd name="T33" fmla="*/ 736 h 754"/>
                <a:gd name="T34" fmla="*/ 17 w 751"/>
                <a:gd name="T35" fmla="*/ 96 h 754"/>
                <a:gd name="T36" fmla="*/ 5 w 751"/>
                <a:gd name="T37" fmla="*/ 81 h 754"/>
                <a:gd name="T38" fmla="*/ 0 w 751"/>
                <a:gd name="T39" fmla="*/ 64 h 754"/>
                <a:gd name="T40" fmla="*/ 0 w 751"/>
                <a:gd name="T41" fmla="*/ 47 h 754"/>
                <a:gd name="T42" fmla="*/ 5 w 751"/>
                <a:gd name="T43" fmla="*/ 31 h 754"/>
                <a:gd name="T44" fmla="*/ 17 w 751"/>
                <a:gd name="T45" fmla="*/ 16 h 754"/>
                <a:gd name="T46" fmla="*/ 31 w 751"/>
                <a:gd name="T47" fmla="*/ 5 h 754"/>
                <a:gd name="T48" fmla="*/ 48 w 751"/>
                <a:gd name="T49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51" h="754">
                  <a:moveTo>
                    <a:pt x="48" y="0"/>
                  </a:moveTo>
                  <a:lnTo>
                    <a:pt x="66" y="0"/>
                  </a:lnTo>
                  <a:lnTo>
                    <a:pt x="82" y="5"/>
                  </a:lnTo>
                  <a:lnTo>
                    <a:pt x="97" y="16"/>
                  </a:lnTo>
                  <a:lnTo>
                    <a:pt x="734" y="657"/>
                  </a:lnTo>
                  <a:lnTo>
                    <a:pt x="745" y="671"/>
                  </a:lnTo>
                  <a:lnTo>
                    <a:pt x="751" y="688"/>
                  </a:lnTo>
                  <a:lnTo>
                    <a:pt x="751" y="705"/>
                  </a:lnTo>
                  <a:lnTo>
                    <a:pt x="745" y="721"/>
                  </a:lnTo>
                  <a:lnTo>
                    <a:pt x="734" y="736"/>
                  </a:lnTo>
                  <a:lnTo>
                    <a:pt x="728" y="744"/>
                  </a:lnTo>
                  <a:lnTo>
                    <a:pt x="719" y="750"/>
                  </a:lnTo>
                  <a:lnTo>
                    <a:pt x="709" y="753"/>
                  </a:lnTo>
                  <a:lnTo>
                    <a:pt x="699" y="754"/>
                  </a:lnTo>
                  <a:lnTo>
                    <a:pt x="684" y="752"/>
                  </a:lnTo>
                  <a:lnTo>
                    <a:pt x="671" y="746"/>
                  </a:lnTo>
                  <a:lnTo>
                    <a:pt x="660" y="736"/>
                  </a:lnTo>
                  <a:lnTo>
                    <a:pt x="17" y="96"/>
                  </a:lnTo>
                  <a:lnTo>
                    <a:pt x="5" y="81"/>
                  </a:lnTo>
                  <a:lnTo>
                    <a:pt x="0" y="64"/>
                  </a:lnTo>
                  <a:lnTo>
                    <a:pt x="0" y="47"/>
                  </a:lnTo>
                  <a:lnTo>
                    <a:pt x="5" y="31"/>
                  </a:lnTo>
                  <a:lnTo>
                    <a:pt x="17" y="16"/>
                  </a:lnTo>
                  <a:lnTo>
                    <a:pt x="31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376"/>
            <p:cNvSpPr>
              <a:spLocks/>
            </p:cNvSpPr>
            <p:nvPr/>
          </p:nvSpPr>
          <p:spPr bwMode="auto">
            <a:xfrm>
              <a:off x="6345238" y="2789238"/>
              <a:ext cx="58738" cy="58737"/>
            </a:xfrm>
            <a:custGeom>
              <a:avLst/>
              <a:gdLst>
                <a:gd name="T0" fmla="*/ 48 w 372"/>
                <a:gd name="T1" fmla="*/ 0 h 371"/>
                <a:gd name="T2" fmla="*/ 66 w 372"/>
                <a:gd name="T3" fmla="*/ 0 h 371"/>
                <a:gd name="T4" fmla="*/ 82 w 372"/>
                <a:gd name="T5" fmla="*/ 6 h 371"/>
                <a:gd name="T6" fmla="*/ 97 w 372"/>
                <a:gd name="T7" fmla="*/ 17 h 371"/>
                <a:gd name="T8" fmla="*/ 355 w 372"/>
                <a:gd name="T9" fmla="*/ 274 h 371"/>
                <a:gd name="T10" fmla="*/ 367 w 372"/>
                <a:gd name="T11" fmla="*/ 288 h 371"/>
                <a:gd name="T12" fmla="*/ 372 w 372"/>
                <a:gd name="T13" fmla="*/ 305 h 371"/>
                <a:gd name="T14" fmla="*/ 372 w 372"/>
                <a:gd name="T15" fmla="*/ 323 h 371"/>
                <a:gd name="T16" fmla="*/ 367 w 372"/>
                <a:gd name="T17" fmla="*/ 340 h 371"/>
                <a:gd name="T18" fmla="*/ 355 w 372"/>
                <a:gd name="T19" fmla="*/ 354 h 371"/>
                <a:gd name="T20" fmla="*/ 344 w 372"/>
                <a:gd name="T21" fmla="*/ 363 h 371"/>
                <a:gd name="T22" fmla="*/ 330 w 372"/>
                <a:gd name="T23" fmla="*/ 370 h 371"/>
                <a:gd name="T24" fmla="*/ 315 w 372"/>
                <a:gd name="T25" fmla="*/ 371 h 371"/>
                <a:gd name="T26" fmla="*/ 300 w 372"/>
                <a:gd name="T27" fmla="*/ 370 h 371"/>
                <a:gd name="T28" fmla="*/ 286 w 372"/>
                <a:gd name="T29" fmla="*/ 363 h 371"/>
                <a:gd name="T30" fmla="*/ 275 w 372"/>
                <a:gd name="T31" fmla="*/ 354 h 371"/>
                <a:gd name="T32" fmla="*/ 16 w 372"/>
                <a:gd name="T33" fmla="*/ 97 h 371"/>
                <a:gd name="T34" fmla="*/ 6 w 372"/>
                <a:gd name="T35" fmla="*/ 82 h 371"/>
                <a:gd name="T36" fmla="*/ 0 w 372"/>
                <a:gd name="T37" fmla="*/ 66 h 371"/>
                <a:gd name="T38" fmla="*/ 0 w 372"/>
                <a:gd name="T39" fmla="*/ 48 h 371"/>
                <a:gd name="T40" fmla="*/ 6 w 372"/>
                <a:gd name="T41" fmla="*/ 31 h 371"/>
                <a:gd name="T42" fmla="*/ 16 w 372"/>
                <a:gd name="T43" fmla="*/ 17 h 371"/>
                <a:gd name="T44" fmla="*/ 31 w 372"/>
                <a:gd name="T45" fmla="*/ 6 h 371"/>
                <a:gd name="T46" fmla="*/ 48 w 372"/>
                <a:gd name="T47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2" h="371">
                  <a:moveTo>
                    <a:pt x="48" y="0"/>
                  </a:moveTo>
                  <a:lnTo>
                    <a:pt x="66" y="0"/>
                  </a:lnTo>
                  <a:lnTo>
                    <a:pt x="82" y="6"/>
                  </a:lnTo>
                  <a:lnTo>
                    <a:pt x="97" y="17"/>
                  </a:lnTo>
                  <a:lnTo>
                    <a:pt x="355" y="274"/>
                  </a:lnTo>
                  <a:lnTo>
                    <a:pt x="367" y="288"/>
                  </a:lnTo>
                  <a:lnTo>
                    <a:pt x="372" y="305"/>
                  </a:lnTo>
                  <a:lnTo>
                    <a:pt x="372" y="323"/>
                  </a:lnTo>
                  <a:lnTo>
                    <a:pt x="367" y="340"/>
                  </a:lnTo>
                  <a:lnTo>
                    <a:pt x="355" y="354"/>
                  </a:lnTo>
                  <a:lnTo>
                    <a:pt x="344" y="363"/>
                  </a:lnTo>
                  <a:lnTo>
                    <a:pt x="330" y="370"/>
                  </a:lnTo>
                  <a:lnTo>
                    <a:pt x="315" y="371"/>
                  </a:lnTo>
                  <a:lnTo>
                    <a:pt x="300" y="370"/>
                  </a:lnTo>
                  <a:lnTo>
                    <a:pt x="286" y="363"/>
                  </a:lnTo>
                  <a:lnTo>
                    <a:pt x="275" y="354"/>
                  </a:lnTo>
                  <a:lnTo>
                    <a:pt x="16" y="97"/>
                  </a:lnTo>
                  <a:lnTo>
                    <a:pt x="6" y="82"/>
                  </a:lnTo>
                  <a:lnTo>
                    <a:pt x="0" y="66"/>
                  </a:lnTo>
                  <a:lnTo>
                    <a:pt x="0" y="48"/>
                  </a:lnTo>
                  <a:lnTo>
                    <a:pt x="6" y="31"/>
                  </a:lnTo>
                  <a:lnTo>
                    <a:pt x="16" y="17"/>
                  </a:lnTo>
                  <a:lnTo>
                    <a:pt x="31" y="6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Freeform 377"/>
            <p:cNvSpPr>
              <a:spLocks/>
            </p:cNvSpPr>
            <p:nvPr/>
          </p:nvSpPr>
          <p:spPr bwMode="auto">
            <a:xfrm>
              <a:off x="6284913" y="2805113"/>
              <a:ext cx="82550" cy="79375"/>
            </a:xfrm>
            <a:custGeom>
              <a:avLst/>
              <a:gdLst>
                <a:gd name="T0" fmla="*/ 48 w 516"/>
                <a:gd name="T1" fmla="*/ 0 h 502"/>
                <a:gd name="T2" fmla="*/ 66 w 516"/>
                <a:gd name="T3" fmla="*/ 0 h 502"/>
                <a:gd name="T4" fmla="*/ 82 w 516"/>
                <a:gd name="T5" fmla="*/ 5 h 502"/>
                <a:gd name="T6" fmla="*/ 98 w 516"/>
                <a:gd name="T7" fmla="*/ 15 h 502"/>
                <a:gd name="T8" fmla="*/ 499 w 516"/>
                <a:gd name="T9" fmla="*/ 405 h 502"/>
                <a:gd name="T10" fmla="*/ 510 w 516"/>
                <a:gd name="T11" fmla="*/ 420 h 502"/>
                <a:gd name="T12" fmla="*/ 516 w 516"/>
                <a:gd name="T13" fmla="*/ 436 h 502"/>
                <a:gd name="T14" fmla="*/ 516 w 516"/>
                <a:gd name="T15" fmla="*/ 453 h 502"/>
                <a:gd name="T16" fmla="*/ 510 w 516"/>
                <a:gd name="T17" fmla="*/ 470 h 502"/>
                <a:gd name="T18" fmla="*/ 499 w 516"/>
                <a:gd name="T19" fmla="*/ 484 h 502"/>
                <a:gd name="T20" fmla="*/ 492 w 516"/>
                <a:gd name="T21" fmla="*/ 495 h 502"/>
                <a:gd name="T22" fmla="*/ 480 w 516"/>
                <a:gd name="T23" fmla="*/ 500 h 502"/>
                <a:gd name="T24" fmla="*/ 464 w 516"/>
                <a:gd name="T25" fmla="*/ 502 h 502"/>
                <a:gd name="T26" fmla="*/ 449 w 516"/>
                <a:gd name="T27" fmla="*/ 500 h 502"/>
                <a:gd name="T28" fmla="*/ 436 w 516"/>
                <a:gd name="T29" fmla="*/ 495 h 502"/>
                <a:gd name="T30" fmla="*/ 425 w 516"/>
                <a:gd name="T31" fmla="*/ 484 h 502"/>
                <a:gd name="T32" fmla="*/ 17 w 516"/>
                <a:gd name="T33" fmla="*/ 96 h 502"/>
                <a:gd name="T34" fmla="*/ 6 w 516"/>
                <a:gd name="T35" fmla="*/ 81 h 502"/>
                <a:gd name="T36" fmla="*/ 0 w 516"/>
                <a:gd name="T37" fmla="*/ 64 h 502"/>
                <a:gd name="T38" fmla="*/ 0 w 516"/>
                <a:gd name="T39" fmla="*/ 48 h 502"/>
                <a:gd name="T40" fmla="*/ 6 w 516"/>
                <a:gd name="T41" fmla="*/ 31 h 502"/>
                <a:gd name="T42" fmla="*/ 17 w 516"/>
                <a:gd name="T43" fmla="*/ 15 h 502"/>
                <a:gd name="T44" fmla="*/ 32 w 516"/>
                <a:gd name="T45" fmla="*/ 5 h 502"/>
                <a:gd name="T46" fmla="*/ 48 w 516"/>
                <a:gd name="T47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6" h="502">
                  <a:moveTo>
                    <a:pt x="48" y="0"/>
                  </a:moveTo>
                  <a:lnTo>
                    <a:pt x="66" y="0"/>
                  </a:lnTo>
                  <a:lnTo>
                    <a:pt x="82" y="5"/>
                  </a:lnTo>
                  <a:lnTo>
                    <a:pt x="98" y="15"/>
                  </a:lnTo>
                  <a:lnTo>
                    <a:pt x="499" y="405"/>
                  </a:lnTo>
                  <a:lnTo>
                    <a:pt x="510" y="420"/>
                  </a:lnTo>
                  <a:lnTo>
                    <a:pt x="516" y="436"/>
                  </a:lnTo>
                  <a:lnTo>
                    <a:pt x="516" y="453"/>
                  </a:lnTo>
                  <a:lnTo>
                    <a:pt x="510" y="470"/>
                  </a:lnTo>
                  <a:lnTo>
                    <a:pt x="499" y="484"/>
                  </a:lnTo>
                  <a:lnTo>
                    <a:pt x="492" y="495"/>
                  </a:lnTo>
                  <a:lnTo>
                    <a:pt x="480" y="500"/>
                  </a:lnTo>
                  <a:lnTo>
                    <a:pt x="464" y="502"/>
                  </a:lnTo>
                  <a:lnTo>
                    <a:pt x="449" y="500"/>
                  </a:lnTo>
                  <a:lnTo>
                    <a:pt x="436" y="495"/>
                  </a:lnTo>
                  <a:lnTo>
                    <a:pt x="425" y="484"/>
                  </a:lnTo>
                  <a:lnTo>
                    <a:pt x="17" y="96"/>
                  </a:lnTo>
                  <a:lnTo>
                    <a:pt x="6" y="81"/>
                  </a:lnTo>
                  <a:lnTo>
                    <a:pt x="0" y="64"/>
                  </a:lnTo>
                  <a:lnTo>
                    <a:pt x="0" y="48"/>
                  </a:lnTo>
                  <a:lnTo>
                    <a:pt x="6" y="31"/>
                  </a:lnTo>
                  <a:lnTo>
                    <a:pt x="17" y="15"/>
                  </a:lnTo>
                  <a:lnTo>
                    <a:pt x="32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Freeform 378"/>
            <p:cNvSpPr>
              <a:spLocks/>
            </p:cNvSpPr>
            <p:nvPr/>
          </p:nvSpPr>
          <p:spPr bwMode="auto">
            <a:xfrm>
              <a:off x="6715125" y="2921000"/>
              <a:ext cx="107950" cy="107950"/>
            </a:xfrm>
            <a:custGeom>
              <a:avLst/>
              <a:gdLst>
                <a:gd name="T0" fmla="*/ 48 w 687"/>
                <a:gd name="T1" fmla="*/ 0 h 685"/>
                <a:gd name="T2" fmla="*/ 65 w 687"/>
                <a:gd name="T3" fmla="*/ 0 h 685"/>
                <a:gd name="T4" fmla="*/ 81 w 687"/>
                <a:gd name="T5" fmla="*/ 5 h 685"/>
                <a:gd name="T6" fmla="*/ 96 w 687"/>
                <a:gd name="T7" fmla="*/ 17 h 685"/>
                <a:gd name="T8" fmla="*/ 670 w 687"/>
                <a:gd name="T9" fmla="*/ 589 h 685"/>
                <a:gd name="T10" fmla="*/ 681 w 687"/>
                <a:gd name="T11" fmla="*/ 603 h 685"/>
                <a:gd name="T12" fmla="*/ 687 w 687"/>
                <a:gd name="T13" fmla="*/ 620 h 685"/>
                <a:gd name="T14" fmla="*/ 687 w 687"/>
                <a:gd name="T15" fmla="*/ 638 h 685"/>
                <a:gd name="T16" fmla="*/ 681 w 687"/>
                <a:gd name="T17" fmla="*/ 653 h 685"/>
                <a:gd name="T18" fmla="*/ 670 w 687"/>
                <a:gd name="T19" fmla="*/ 669 h 685"/>
                <a:gd name="T20" fmla="*/ 658 w 687"/>
                <a:gd name="T21" fmla="*/ 678 h 685"/>
                <a:gd name="T22" fmla="*/ 646 w 687"/>
                <a:gd name="T23" fmla="*/ 683 h 685"/>
                <a:gd name="T24" fmla="*/ 630 w 687"/>
                <a:gd name="T25" fmla="*/ 685 h 685"/>
                <a:gd name="T26" fmla="*/ 615 w 687"/>
                <a:gd name="T27" fmla="*/ 683 h 685"/>
                <a:gd name="T28" fmla="*/ 601 w 687"/>
                <a:gd name="T29" fmla="*/ 678 h 685"/>
                <a:gd name="T30" fmla="*/ 589 w 687"/>
                <a:gd name="T31" fmla="*/ 669 h 685"/>
                <a:gd name="T32" fmla="*/ 16 w 687"/>
                <a:gd name="T33" fmla="*/ 97 h 685"/>
                <a:gd name="T34" fmla="*/ 5 w 687"/>
                <a:gd name="T35" fmla="*/ 82 h 685"/>
                <a:gd name="T36" fmla="*/ 0 w 687"/>
                <a:gd name="T37" fmla="*/ 66 h 685"/>
                <a:gd name="T38" fmla="*/ 0 w 687"/>
                <a:gd name="T39" fmla="*/ 48 h 685"/>
                <a:gd name="T40" fmla="*/ 5 w 687"/>
                <a:gd name="T41" fmla="*/ 31 h 685"/>
                <a:gd name="T42" fmla="*/ 16 w 687"/>
                <a:gd name="T43" fmla="*/ 17 h 685"/>
                <a:gd name="T44" fmla="*/ 31 w 687"/>
                <a:gd name="T45" fmla="*/ 5 h 685"/>
                <a:gd name="T46" fmla="*/ 48 w 687"/>
                <a:gd name="T47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87" h="685">
                  <a:moveTo>
                    <a:pt x="48" y="0"/>
                  </a:moveTo>
                  <a:lnTo>
                    <a:pt x="65" y="0"/>
                  </a:lnTo>
                  <a:lnTo>
                    <a:pt x="81" y="5"/>
                  </a:lnTo>
                  <a:lnTo>
                    <a:pt x="96" y="17"/>
                  </a:lnTo>
                  <a:lnTo>
                    <a:pt x="670" y="589"/>
                  </a:lnTo>
                  <a:lnTo>
                    <a:pt x="681" y="603"/>
                  </a:lnTo>
                  <a:lnTo>
                    <a:pt x="687" y="620"/>
                  </a:lnTo>
                  <a:lnTo>
                    <a:pt x="687" y="638"/>
                  </a:lnTo>
                  <a:lnTo>
                    <a:pt x="681" y="653"/>
                  </a:lnTo>
                  <a:lnTo>
                    <a:pt x="670" y="669"/>
                  </a:lnTo>
                  <a:lnTo>
                    <a:pt x="658" y="678"/>
                  </a:lnTo>
                  <a:lnTo>
                    <a:pt x="646" y="683"/>
                  </a:lnTo>
                  <a:lnTo>
                    <a:pt x="630" y="685"/>
                  </a:lnTo>
                  <a:lnTo>
                    <a:pt x="615" y="683"/>
                  </a:lnTo>
                  <a:lnTo>
                    <a:pt x="601" y="678"/>
                  </a:lnTo>
                  <a:lnTo>
                    <a:pt x="589" y="669"/>
                  </a:lnTo>
                  <a:lnTo>
                    <a:pt x="16" y="97"/>
                  </a:lnTo>
                  <a:lnTo>
                    <a:pt x="5" y="82"/>
                  </a:lnTo>
                  <a:lnTo>
                    <a:pt x="0" y="66"/>
                  </a:lnTo>
                  <a:lnTo>
                    <a:pt x="0" y="48"/>
                  </a:lnTo>
                  <a:lnTo>
                    <a:pt x="5" y="31"/>
                  </a:lnTo>
                  <a:lnTo>
                    <a:pt x="16" y="17"/>
                  </a:lnTo>
                  <a:lnTo>
                    <a:pt x="31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Freeform 379"/>
            <p:cNvSpPr>
              <a:spLocks/>
            </p:cNvSpPr>
            <p:nvPr/>
          </p:nvSpPr>
          <p:spPr bwMode="auto">
            <a:xfrm>
              <a:off x="6650038" y="2921000"/>
              <a:ext cx="109538" cy="107950"/>
            </a:xfrm>
            <a:custGeom>
              <a:avLst/>
              <a:gdLst>
                <a:gd name="T0" fmla="*/ 48 w 688"/>
                <a:gd name="T1" fmla="*/ 0 h 685"/>
                <a:gd name="T2" fmla="*/ 66 w 688"/>
                <a:gd name="T3" fmla="*/ 0 h 685"/>
                <a:gd name="T4" fmla="*/ 83 w 688"/>
                <a:gd name="T5" fmla="*/ 5 h 685"/>
                <a:gd name="T6" fmla="*/ 98 w 688"/>
                <a:gd name="T7" fmla="*/ 17 h 685"/>
                <a:gd name="T8" fmla="*/ 672 w 688"/>
                <a:gd name="T9" fmla="*/ 589 h 685"/>
                <a:gd name="T10" fmla="*/ 682 w 688"/>
                <a:gd name="T11" fmla="*/ 603 h 685"/>
                <a:gd name="T12" fmla="*/ 688 w 688"/>
                <a:gd name="T13" fmla="*/ 620 h 685"/>
                <a:gd name="T14" fmla="*/ 688 w 688"/>
                <a:gd name="T15" fmla="*/ 638 h 685"/>
                <a:gd name="T16" fmla="*/ 682 w 688"/>
                <a:gd name="T17" fmla="*/ 653 h 685"/>
                <a:gd name="T18" fmla="*/ 672 w 688"/>
                <a:gd name="T19" fmla="*/ 669 h 685"/>
                <a:gd name="T20" fmla="*/ 660 w 688"/>
                <a:gd name="T21" fmla="*/ 678 h 685"/>
                <a:gd name="T22" fmla="*/ 646 w 688"/>
                <a:gd name="T23" fmla="*/ 683 h 685"/>
                <a:gd name="T24" fmla="*/ 631 w 688"/>
                <a:gd name="T25" fmla="*/ 685 h 685"/>
                <a:gd name="T26" fmla="*/ 616 w 688"/>
                <a:gd name="T27" fmla="*/ 683 h 685"/>
                <a:gd name="T28" fmla="*/ 603 w 688"/>
                <a:gd name="T29" fmla="*/ 678 h 685"/>
                <a:gd name="T30" fmla="*/ 591 w 688"/>
                <a:gd name="T31" fmla="*/ 669 h 685"/>
                <a:gd name="T32" fmla="*/ 17 w 688"/>
                <a:gd name="T33" fmla="*/ 97 h 685"/>
                <a:gd name="T34" fmla="*/ 7 w 688"/>
                <a:gd name="T35" fmla="*/ 82 h 685"/>
                <a:gd name="T36" fmla="*/ 0 w 688"/>
                <a:gd name="T37" fmla="*/ 66 h 685"/>
                <a:gd name="T38" fmla="*/ 0 w 688"/>
                <a:gd name="T39" fmla="*/ 48 h 685"/>
                <a:gd name="T40" fmla="*/ 7 w 688"/>
                <a:gd name="T41" fmla="*/ 31 h 685"/>
                <a:gd name="T42" fmla="*/ 17 w 688"/>
                <a:gd name="T43" fmla="*/ 17 h 685"/>
                <a:gd name="T44" fmla="*/ 32 w 688"/>
                <a:gd name="T45" fmla="*/ 5 h 685"/>
                <a:gd name="T46" fmla="*/ 48 w 688"/>
                <a:gd name="T47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88" h="685">
                  <a:moveTo>
                    <a:pt x="48" y="0"/>
                  </a:moveTo>
                  <a:lnTo>
                    <a:pt x="66" y="0"/>
                  </a:lnTo>
                  <a:lnTo>
                    <a:pt x="83" y="5"/>
                  </a:lnTo>
                  <a:lnTo>
                    <a:pt x="98" y="17"/>
                  </a:lnTo>
                  <a:lnTo>
                    <a:pt x="672" y="589"/>
                  </a:lnTo>
                  <a:lnTo>
                    <a:pt x="682" y="603"/>
                  </a:lnTo>
                  <a:lnTo>
                    <a:pt x="688" y="620"/>
                  </a:lnTo>
                  <a:lnTo>
                    <a:pt x="688" y="638"/>
                  </a:lnTo>
                  <a:lnTo>
                    <a:pt x="682" y="653"/>
                  </a:lnTo>
                  <a:lnTo>
                    <a:pt x="672" y="669"/>
                  </a:lnTo>
                  <a:lnTo>
                    <a:pt x="660" y="678"/>
                  </a:lnTo>
                  <a:lnTo>
                    <a:pt x="646" y="683"/>
                  </a:lnTo>
                  <a:lnTo>
                    <a:pt x="631" y="685"/>
                  </a:lnTo>
                  <a:lnTo>
                    <a:pt x="616" y="683"/>
                  </a:lnTo>
                  <a:lnTo>
                    <a:pt x="603" y="678"/>
                  </a:lnTo>
                  <a:lnTo>
                    <a:pt x="591" y="669"/>
                  </a:lnTo>
                  <a:lnTo>
                    <a:pt x="17" y="97"/>
                  </a:lnTo>
                  <a:lnTo>
                    <a:pt x="7" y="82"/>
                  </a:lnTo>
                  <a:lnTo>
                    <a:pt x="0" y="66"/>
                  </a:lnTo>
                  <a:lnTo>
                    <a:pt x="0" y="48"/>
                  </a:lnTo>
                  <a:lnTo>
                    <a:pt x="7" y="31"/>
                  </a:lnTo>
                  <a:lnTo>
                    <a:pt x="17" y="17"/>
                  </a:lnTo>
                  <a:lnTo>
                    <a:pt x="32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Freeform 380"/>
            <p:cNvSpPr>
              <a:spLocks/>
            </p:cNvSpPr>
            <p:nvPr/>
          </p:nvSpPr>
          <p:spPr bwMode="auto">
            <a:xfrm>
              <a:off x="6586538" y="2921000"/>
              <a:ext cx="109538" cy="107950"/>
            </a:xfrm>
            <a:custGeom>
              <a:avLst/>
              <a:gdLst>
                <a:gd name="T0" fmla="*/ 48 w 687"/>
                <a:gd name="T1" fmla="*/ 0 h 685"/>
                <a:gd name="T2" fmla="*/ 65 w 687"/>
                <a:gd name="T3" fmla="*/ 0 h 685"/>
                <a:gd name="T4" fmla="*/ 81 w 687"/>
                <a:gd name="T5" fmla="*/ 5 h 685"/>
                <a:gd name="T6" fmla="*/ 97 w 687"/>
                <a:gd name="T7" fmla="*/ 17 h 685"/>
                <a:gd name="T8" fmla="*/ 671 w 687"/>
                <a:gd name="T9" fmla="*/ 589 h 685"/>
                <a:gd name="T10" fmla="*/ 682 w 687"/>
                <a:gd name="T11" fmla="*/ 603 h 685"/>
                <a:gd name="T12" fmla="*/ 687 w 687"/>
                <a:gd name="T13" fmla="*/ 620 h 685"/>
                <a:gd name="T14" fmla="*/ 687 w 687"/>
                <a:gd name="T15" fmla="*/ 638 h 685"/>
                <a:gd name="T16" fmla="*/ 682 w 687"/>
                <a:gd name="T17" fmla="*/ 653 h 685"/>
                <a:gd name="T18" fmla="*/ 671 w 687"/>
                <a:gd name="T19" fmla="*/ 669 h 685"/>
                <a:gd name="T20" fmla="*/ 659 w 687"/>
                <a:gd name="T21" fmla="*/ 678 h 685"/>
                <a:gd name="T22" fmla="*/ 646 w 687"/>
                <a:gd name="T23" fmla="*/ 683 h 685"/>
                <a:gd name="T24" fmla="*/ 630 w 687"/>
                <a:gd name="T25" fmla="*/ 685 h 685"/>
                <a:gd name="T26" fmla="*/ 615 w 687"/>
                <a:gd name="T27" fmla="*/ 683 h 685"/>
                <a:gd name="T28" fmla="*/ 602 w 687"/>
                <a:gd name="T29" fmla="*/ 678 h 685"/>
                <a:gd name="T30" fmla="*/ 591 w 687"/>
                <a:gd name="T31" fmla="*/ 669 h 685"/>
                <a:gd name="T32" fmla="*/ 17 w 687"/>
                <a:gd name="T33" fmla="*/ 97 h 685"/>
                <a:gd name="T34" fmla="*/ 5 w 687"/>
                <a:gd name="T35" fmla="*/ 82 h 685"/>
                <a:gd name="T36" fmla="*/ 0 w 687"/>
                <a:gd name="T37" fmla="*/ 66 h 685"/>
                <a:gd name="T38" fmla="*/ 0 w 687"/>
                <a:gd name="T39" fmla="*/ 48 h 685"/>
                <a:gd name="T40" fmla="*/ 5 w 687"/>
                <a:gd name="T41" fmla="*/ 31 h 685"/>
                <a:gd name="T42" fmla="*/ 17 w 687"/>
                <a:gd name="T43" fmla="*/ 17 h 685"/>
                <a:gd name="T44" fmla="*/ 31 w 687"/>
                <a:gd name="T45" fmla="*/ 5 h 685"/>
                <a:gd name="T46" fmla="*/ 48 w 687"/>
                <a:gd name="T47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87" h="685">
                  <a:moveTo>
                    <a:pt x="48" y="0"/>
                  </a:moveTo>
                  <a:lnTo>
                    <a:pt x="65" y="0"/>
                  </a:lnTo>
                  <a:lnTo>
                    <a:pt x="81" y="5"/>
                  </a:lnTo>
                  <a:lnTo>
                    <a:pt x="97" y="17"/>
                  </a:lnTo>
                  <a:lnTo>
                    <a:pt x="671" y="589"/>
                  </a:lnTo>
                  <a:lnTo>
                    <a:pt x="682" y="603"/>
                  </a:lnTo>
                  <a:lnTo>
                    <a:pt x="687" y="620"/>
                  </a:lnTo>
                  <a:lnTo>
                    <a:pt x="687" y="638"/>
                  </a:lnTo>
                  <a:lnTo>
                    <a:pt x="682" y="653"/>
                  </a:lnTo>
                  <a:lnTo>
                    <a:pt x="671" y="669"/>
                  </a:lnTo>
                  <a:lnTo>
                    <a:pt x="659" y="678"/>
                  </a:lnTo>
                  <a:lnTo>
                    <a:pt x="646" y="683"/>
                  </a:lnTo>
                  <a:lnTo>
                    <a:pt x="630" y="685"/>
                  </a:lnTo>
                  <a:lnTo>
                    <a:pt x="615" y="683"/>
                  </a:lnTo>
                  <a:lnTo>
                    <a:pt x="602" y="678"/>
                  </a:lnTo>
                  <a:lnTo>
                    <a:pt x="591" y="669"/>
                  </a:lnTo>
                  <a:lnTo>
                    <a:pt x="17" y="97"/>
                  </a:lnTo>
                  <a:lnTo>
                    <a:pt x="5" y="82"/>
                  </a:lnTo>
                  <a:lnTo>
                    <a:pt x="0" y="66"/>
                  </a:lnTo>
                  <a:lnTo>
                    <a:pt x="0" y="48"/>
                  </a:lnTo>
                  <a:lnTo>
                    <a:pt x="5" y="31"/>
                  </a:lnTo>
                  <a:lnTo>
                    <a:pt x="17" y="17"/>
                  </a:lnTo>
                  <a:lnTo>
                    <a:pt x="31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Freeform 381"/>
            <p:cNvSpPr>
              <a:spLocks/>
            </p:cNvSpPr>
            <p:nvPr/>
          </p:nvSpPr>
          <p:spPr bwMode="auto">
            <a:xfrm>
              <a:off x="6523038" y="2921000"/>
              <a:ext cx="109538" cy="107950"/>
            </a:xfrm>
            <a:custGeom>
              <a:avLst/>
              <a:gdLst>
                <a:gd name="T0" fmla="*/ 49 w 687"/>
                <a:gd name="T1" fmla="*/ 0 h 685"/>
                <a:gd name="T2" fmla="*/ 65 w 687"/>
                <a:gd name="T3" fmla="*/ 0 h 685"/>
                <a:gd name="T4" fmla="*/ 82 w 687"/>
                <a:gd name="T5" fmla="*/ 5 h 685"/>
                <a:gd name="T6" fmla="*/ 97 w 687"/>
                <a:gd name="T7" fmla="*/ 17 h 685"/>
                <a:gd name="T8" fmla="*/ 671 w 687"/>
                <a:gd name="T9" fmla="*/ 589 h 685"/>
                <a:gd name="T10" fmla="*/ 682 w 687"/>
                <a:gd name="T11" fmla="*/ 603 h 685"/>
                <a:gd name="T12" fmla="*/ 687 w 687"/>
                <a:gd name="T13" fmla="*/ 620 h 685"/>
                <a:gd name="T14" fmla="*/ 687 w 687"/>
                <a:gd name="T15" fmla="*/ 638 h 685"/>
                <a:gd name="T16" fmla="*/ 682 w 687"/>
                <a:gd name="T17" fmla="*/ 653 h 685"/>
                <a:gd name="T18" fmla="*/ 671 w 687"/>
                <a:gd name="T19" fmla="*/ 669 h 685"/>
                <a:gd name="T20" fmla="*/ 659 w 687"/>
                <a:gd name="T21" fmla="*/ 678 h 685"/>
                <a:gd name="T22" fmla="*/ 647 w 687"/>
                <a:gd name="T23" fmla="*/ 683 h 685"/>
                <a:gd name="T24" fmla="*/ 631 w 687"/>
                <a:gd name="T25" fmla="*/ 685 h 685"/>
                <a:gd name="T26" fmla="*/ 615 w 687"/>
                <a:gd name="T27" fmla="*/ 683 h 685"/>
                <a:gd name="T28" fmla="*/ 603 w 687"/>
                <a:gd name="T29" fmla="*/ 678 h 685"/>
                <a:gd name="T30" fmla="*/ 590 w 687"/>
                <a:gd name="T31" fmla="*/ 669 h 685"/>
                <a:gd name="T32" fmla="*/ 17 w 687"/>
                <a:gd name="T33" fmla="*/ 97 h 685"/>
                <a:gd name="T34" fmla="*/ 6 w 687"/>
                <a:gd name="T35" fmla="*/ 82 h 685"/>
                <a:gd name="T36" fmla="*/ 0 w 687"/>
                <a:gd name="T37" fmla="*/ 66 h 685"/>
                <a:gd name="T38" fmla="*/ 0 w 687"/>
                <a:gd name="T39" fmla="*/ 48 h 685"/>
                <a:gd name="T40" fmla="*/ 6 w 687"/>
                <a:gd name="T41" fmla="*/ 31 h 685"/>
                <a:gd name="T42" fmla="*/ 17 w 687"/>
                <a:gd name="T43" fmla="*/ 17 h 685"/>
                <a:gd name="T44" fmla="*/ 32 w 687"/>
                <a:gd name="T45" fmla="*/ 5 h 685"/>
                <a:gd name="T46" fmla="*/ 49 w 687"/>
                <a:gd name="T47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87" h="685">
                  <a:moveTo>
                    <a:pt x="49" y="0"/>
                  </a:moveTo>
                  <a:lnTo>
                    <a:pt x="65" y="0"/>
                  </a:lnTo>
                  <a:lnTo>
                    <a:pt x="82" y="5"/>
                  </a:lnTo>
                  <a:lnTo>
                    <a:pt x="97" y="17"/>
                  </a:lnTo>
                  <a:lnTo>
                    <a:pt x="671" y="589"/>
                  </a:lnTo>
                  <a:lnTo>
                    <a:pt x="682" y="603"/>
                  </a:lnTo>
                  <a:lnTo>
                    <a:pt x="687" y="620"/>
                  </a:lnTo>
                  <a:lnTo>
                    <a:pt x="687" y="638"/>
                  </a:lnTo>
                  <a:lnTo>
                    <a:pt x="682" y="653"/>
                  </a:lnTo>
                  <a:lnTo>
                    <a:pt x="671" y="669"/>
                  </a:lnTo>
                  <a:lnTo>
                    <a:pt x="659" y="678"/>
                  </a:lnTo>
                  <a:lnTo>
                    <a:pt x="647" y="683"/>
                  </a:lnTo>
                  <a:lnTo>
                    <a:pt x="631" y="685"/>
                  </a:lnTo>
                  <a:lnTo>
                    <a:pt x="615" y="683"/>
                  </a:lnTo>
                  <a:lnTo>
                    <a:pt x="603" y="678"/>
                  </a:lnTo>
                  <a:lnTo>
                    <a:pt x="590" y="669"/>
                  </a:lnTo>
                  <a:lnTo>
                    <a:pt x="17" y="97"/>
                  </a:lnTo>
                  <a:lnTo>
                    <a:pt x="6" y="82"/>
                  </a:lnTo>
                  <a:lnTo>
                    <a:pt x="0" y="66"/>
                  </a:lnTo>
                  <a:lnTo>
                    <a:pt x="0" y="48"/>
                  </a:lnTo>
                  <a:lnTo>
                    <a:pt x="6" y="31"/>
                  </a:lnTo>
                  <a:lnTo>
                    <a:pt x="17" y="17"/>
                  </a:lnTo>
                  <a:lnTo>
                    <a:pt x="32" y="5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Freeform 382"/>
            <p:cNvSpPr>
              <a:spLocks/>
            </p:cNvSpPr>
            <p:nvPr/>
          </p:nvSpPr>
          <p:spPr bwMode="auto">
            <a:xfrm>
              <a:off x="6459538" y="2921000"/>
              <a:ext cx="109538" cy="107950"/>
            </a:xfrm>
            <a:custGeom>
              <a:avLst/>
              <a:gdLst>
                <a:gd name="T0" fmla="*/ 48 w 687"/>
                <a:gd name="T1" fmla="*/ 0 h 685"/>
                <a:gd name="T2" fmla="*/ 65 w 687"/>
                <a:gd name="T3" fmla="*/ 0 h 685"/>
                <a:gd name="T4" fmla="*/ 82 w 687"/>
                <a:gd name="T5" fmla="*/ 5 h 685"/>
                <a:gd name="T6" fmla="*/ 96 w 687"/>
                <a:gd name="T7" fmla="*/ 17 h 685"/>
                <a:gd name="T8" fmla="*/ 670 w 687"/>
                <a:gd name="T9" fmla="*/ 589 h 685"/>
                <a:gd name="T10" fmla="*/ 682 w 687"/>
                <a:gd name="T11" fmla="*/ 603 h 685"/>
                <a:gd name="T12" fmla="*/ 687 w 687"/>
                <a:gd name="T13" fmla="*/ 620 h 685"/>
                <a:gd name="T14" fmla="*/ 687 w 687"/>
                <a:gd name="T15" fmla="*/ 638 h 685"/>
                <a:gd name="T16" fmla="*/ 682 w 687"/>
                <a:gd name="T17" fmla="*/ 653 h 685"/>
                <a:gd name="T18" fmla="*/ 670 w 687"/>
                <a:gd name="T19" fmla="*/ 669 h 685"/>
                <a:gd name="T20" fmla="*/ 659 w 687"/>
                <a:gd name="T21" fmla="*/ 678 h 685"/>
                <a:gd name="T22" fmla="*/ 646 w 687"/>
                <a:gd name="T23" fmla="*/ 683 h 685"/>
                <a:gd name="T24" fmla="*/ 630 w 687"/>
                <a:gd name="T25" fmla="*/ 685 h 685"/>
                <a:gd name="T26" fmla="*/ 615 w 687"/>
                <a:gd name="T27" fmla="*/ 683 h 685"/>
                <a:gd name="T28" fmla="*/ 601 w 687"/>
                <a:gd name="T29" fmla="*/ 678 h 685"/>
                <a:gd name="T30" fmla="*/ 590 w 687"/>
                <a:gd name="T31" fmla="*/ 669 h 685"/>
                <a:gd name="T32" fmla="*/ 16 w 687"/>
                <a:gd name="T33" fmla="*/ 97 h 685"/>
                <a:gd name="T34" fmla="*/ 5 w 687"/>
                <a:gd name="T35" fmla="*/ 82 h 685"/>
                <a:gd name="T36" fmla="*/ 0 w 687"/>
                <a:gd name="T37" fmla="*/ 66 h 685"/>
                <a:gd name="T38" fmla="*/ 0 w 687"/>
                <a:gd name="T39" fmla="*/ 48 h 685"/>
                <a:gd name="T40" fmla="*/ 5 w 687"/>
                <a:gd name="T41" fmla="*/ 31 h 685"/>
                <a:gd name="T42" fmla="*/ 16 w 687"/>
                <a:gd name="T43" fmla="*/ 17 h 685"/>
                <a:gd name="T44" fmla="*/ 31 w 687"/>
                <a:gd name="T45" fmla="*/ 5 h 685"/>
                <a:gd name="T46" fmla="*/ 48 w 687"/>
                <a:gd name="T47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87" h="685">
                  <a:moveTo>
                    <a:pt x="48" y="0"/>
                  </a:moveTo>
                  <a:lnTo>
                    <a:pt x="65" y="0"/>
                  </a:lnTo>
                  <a:lnTo>
                    <a:pt x="82" y="5"/>
                  </a:lnTo>
                  <a:lnTo>
                    <a:pt x="96" y="17"/>
                  </a:lnTo>
                  <a:lnTo>
                    <a:pt x="670" y="589"/>
                  </a:lnTo>
                  <a:lnTo>
                    <a:pt x="682" y="603"/>
                  </a:lnTo>
                  <a:lnTo>
                    <a:pt x="687" y="620"/>
                  </a:lnTo>
                  <a:lnTo>
                    <a:pt x="687" y="638"/>
                  </a:lnTo>
                  <a:lnTo>
                    <a:pt x="682" y="653"/>
                  </a:lnTo>
                  <a:lnTo>
                    <a:pt x="670" y="669"/>
                  </a:lnTo>
                  <a:lnTo>
                    <a:pt x="659" y="678"/>
                  </a:lnTo>
                  <a:lnTo>
                    <a:pt x="646" y="683"/>
                  </a:lnTo>
                  <a:lnTo>
                    <a:pt x="630" y="685"/>
                  </a:lnTo>
                  <a:lnTo>
                    <a:pt x="615" y="683"/>
                  </a:lnTo>
                  <a:lnTo>
                    <a:pt x="601" y="678"/>
                  </a:lnTo>
                  <a:lnTo>
                    <a:pt x="590" y="669"/>
                  </a:lnTo>
                  <a:lnTo>
                    <a:pt x="16" y="97"/>
                  </a:lnTo>
                  <a:lnTo>
                    <a:pt x="5" y="82"/>
                  </a:lnTo>
                  <a:lnTo>
                    <a:pt x="0" y="66"/>
                  </a:lnTo>
                  <a:lnTo>
                    <a:pt x="0" y="48"/>
                  </a:lnTo>
                  <a:lnTo>
                    <a:pt x="5" y="31"/>
                  </a:lnTo>
                  <a:lnTo>
                    <a:pt x="16" y="17"/>
                  </a:lnTo>
                  <a:lnTo>
                    <a:pt x="31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Freeform 383"/>
            <p:cNvSpPr>
              <a:spLocks/>
            </p:cNvSpPr>
            <p:nvPr/>
          </p:nvSpPr>
          <p:spPr bwMode="auto">
            <a:xfrm>
              <a:off x="6424613" y="2949575"/>
              <a:ext cx="80963" cy="79375"/>
            </a:xfrm>
            <a:custGeom>
              <a:avLst/>
              <a:gdLst>
                <a:gd name="T0" fmla="*/ 49 w 510"/>
                <a:gd name="T1" fmla="*/ 0 h 508"/>
                <a:gd name="T2" fmla="*/ 65 w 510"/>
                <a:gd name="T3" fmla="*/ 0 h 508"/>
                <a:gd name="T4" fmla="*/ 82 w 510"/>
                <a:gd name="T5" fmla="*/ 6 h 508"/>
                <a:gd name="T6" fmla="*/ 98 w 510"/>
                <a:gd name="T7" fmla="*/ 17 h 508"/>
                <a:gd name="T8" fmla="*/ 493 w 510"/>
                <a:gd name="T9" fmla="*/ 405 h 508"/>
                <a:gd name="T10" fmla="*/ 504 w 510"/>
                <a:gd name="T11" fmla="*/ 421 h 508"/>
                <a:gd name="T12" fmla="*/ 510 w 510"/>
                <a:gd name="T13" fmla="*/ 438 h 508"/>
                <a:gd name="T14" fmla="*/ 510 w 510"/>
                <a:gd name="T15" fmla="*/ 454 h 508"/>
                <a:gd name="T16" fmla="*/ 504 w 510"/>
                <a:gd name="T17" fmla="*/ 471 h 508"/>
                <a:gd name="T18" fmla="*/ 493 w 510"/>
                <a:gd name="T19" fmla="*/ 486 h 508"/>
                <a:gd name="T20" fmla="*/ 481 w 510"/>
                <a:gd name="T21" fmla="*/ 497 h 508"/>
                <a:gd name="T22" fmla="*/ 470 w 510"/>
                <a:gd name="T23" fmla="*/ 503 h 508"/>
                <a:gd name="T24" fmla="*/ 459 w 510"/>
                <a:gd name="T25" fmla="*/ 507 h 508"/>
                <a:gd name="T26" fmla="*/ 447 w 510"/>
                <a:gd name="T27" fmla="*/ 508 h 508"/>
                <a:gd name="T28" fmla="*/ 432 w 510"/>
                <a:gd name="T29" fmla="*/ 506 h 508"/>
                <a:gd name="T30" fmla="*/ 419 w 510"/>
                <a:gd name="T31" fmla="*/ 501 h 508"/>
                <a:gd name="T32" fmla="*/ 407 w 510"/>
                <a:gd name="T33" fmla="*/ 492 h 508"/>
                <a:gd name="T34" fmla="*/ 17 w 510"/>
                <a:gd name="T35" fmla="*/ 97 h 508"/>
                <a:gd name="T36" fmla="*/ 6 w 510"/>
                <a:gd name="T37" fmla="*/ 82 h 508"/>
                <a:gd name="T38" fmla="*/ 0 w 510"/>
                <a:gd name="T39" fmla="*/ 66 h 508"/>
                <a:gd name="T40" fmla="*/ 0 w 510"/>
                <a:gd name="T41" fmla="*/ 48 h 508"/>
                <a:gd name="T42" fmla="*/ 6 w 510"/>
                <a:gd name="T43" fmla="*/ 31 h 508"/>
                <a:gd name="T44" fmla="*/ 17 w 510"/>
                <a:gd name="T45" fmla="*/ 17 h 508"/>
                <a:gd name="T46" fmla="*/ 32 w 510"/>
                <a:gd name="T47" fmla="*/ 6 h 508"/>
                <a:gd name="T48" fmla="*/ 49 w 510"/>
                <a:gd name="T49" fmla="*/ 0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0" h="508">
                  <a:moveTo>
                    <a:pt x="49" y="0"/>
                  </a:moveTo>
                  <a:lnTo>
                    <a:pt x="65" y="0"/>
                  </a:lnTo>
                  <a:lnTo>
                    <a:pt x="82" y="6"/>
                  </a:lnTo>
                  <a:lnTo>
                    <a:pt x="98" y="17"/>
                  </a:lnTo>
                  <a:lnTo>
                    <a:pt x="493" y="405"/>
                  </a:lnTo>
                  <a:lnTo>
                    <a:pt x="504" y="421"/>
                  </a:lnTo>
                  <a:lnTo>
                    <a:pt x="510" y="438"/>
                  </a:lnTo>
                  <a:lnTo>
                    <a:pt x="510" y="454"/>
                  </a:lnTo>
                  <a:lnTo>
                    <a:pt x="504" y="471"/>
                  </a:lnTo>
                  <a:lnTo>
                    <a:pt x="493" y="486"/>
                  </a:lnTo>
                  <a:lnTo>
                    <a:pt x="481" y="497"/>
                  </a:lnTo>
                  <a:lnTo>
                    <a:pt x="470" y="503"/>
                  </a:lnTo>
                  <a:lnTo>
                    <a:pt x="459" y="507"/>
                  </a:lnTo>
                  <a:lnTo>
                    <a:pt x="447" y="508"/>
                  </a:lnTo>
                  <a:lnTo>
                    <a:pt x="432" y="506"/>
                  </a:lnTo>
                  <a:lnTo>
                    <a:pt x="419" y="501"/>
                  </a:lnTo>
                  <a:lnTo>
                    <a:pt x="407" y="492"/>
                  </a:lnTo>
                  <a:lnTo>
                    <a:pt x="17" y="97"/>
                  </a:lnTo>
                  <a:lnTo>
                    <a:pt x="6" y="82"/>
                  </a:lnTo>
                  <a:lnTo>
                    <a:pt x="0" y="66"/>
                  </a:lnTo>
                  <a:lnTo>
                    <a:pt x="0" y="48"/>
                  </a:lnTo>
                  <a:lnTo>
                    <a:pt x="6" y="31"/>
                  </a:lnTo>
                  <a:lnTo>
                    <a:pt x="17" y="17"/>
                  </a:lnTo>
                  <a:lnTo>
                    <a:pt x="32" y="6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Freeform 384"/>
            <p:cNvSpPr>
              <a:spLocks/>
            </p:cNvSpPr>
            <p:nvPr/>
          </p:nvSpPr>
          <p:spPr bwMode="auto">
            <a:xfrm>
              <a:off x="6386513" y="2974975"/>
              <a:ext cx="53975" cy="53975"/>
            </a:xfrm>
            <a:custGeom>
              <a:avLst/>
              <a:gdLst>
                <a:gd name="T0" fmla="*/ 48 w 343"/>
                <a:gd name="T1" fmla="*/ 0 h 341"/>
                <a:gd name="T2" fmla="*/ 66 w 343"/>
                <a:gd name="T3" fmla="*/ 0 h 341"/>
                <a:gd name="T4" fmla="*/ 83 w 343"/>
                <a:gd name="T5" fmla="*/ 5 h 341"/>
                <a:gd name="T6" fmla="*/ 97 w 343"/>
                <a:gd name="T7" fmla="*/ 15 h 341"/>
                <a:gd name="T8" fmla="*/ 327 w 343"/>
                <a:gd name="T9" fmla="*/ 245 h 341"/>
                <a:gd name="T10" fmla="*/ 338 w 343"/>
                <a:gd name="T11" fmla="*/ 259 h 341"/>
                <a:gd name="T12" fmla="*/ 343 w 343"/>
                <a:gd name="T13" fmla="*/ 276 h 341"/>
                <a:gd name="T14" fmla="*/ 343 w 343"/>
                <a:gd name="T15" fmla="*/ 294 h 341"/>
                <a:gd name="T16" fmla="*/ 338 w 343"/>
                <a:gd name="T17" fmla="*/ 309 h 341"/>
                <a:gd name="T18" fmla="*/ 327 w 343"/>
                <a:gd name="T19" fmla="*/ 325 h 341"/>
                <a:gd name="T20" fmla="*/ 315 w 343"/>
                <a:gd name="T21" fmla="*/ 334 h 341"/>
                <a:gd name="T22" fmla="*/ 302 w 343"/>
                <a:gd name="T23" fmla="*/ 339 h 341"/>
                <a:gd name="T24" fmla="*/ 286 w 343"/>
                <a:gd name="T25" fmla="*/ 341 h 341"/>
                <a:gd name="T26" fmla="*/ 271 w 343"/>
                <a:gd name="T27" fmla="*/ 339 h 341"/>
                <a:gd name="T28" fmla="*/ 258 w 343"/>
                <a:gd name="T29" fmla="*/ 334 h 341"/>
                <a:gd name="T30" fmla="*/ 247 w 343"/>
                <a:gd name="T31" fmla="*/ 325 h 341"/>
                <a:gd name="T32" fmla="*/ 17 w 343"/>
                <a:gd name="T33" fmla="*/ 96 h 341"/>
                <a:gd name="T34" fmla="*/ 6 w 343"/>
                <a:gd name="T35" fmla="*/ 81 h 341"/>
                <a:gd name="T36" fmla="*/ 0 w 343"/>
                <a:gd name="T37" fmla="*/ 64 h 341"/>
                <a:gd name="T38" fmla="*/ 0 w 343"/>
                <a:gd name="T39" fmla="*/ 48 h 341"/>
                <a:gd name="T40" fmla="*/ 6 w 343"/>
                <a:gd name="T41" fmla="*/ 31 h 341"/>
                <a:gd name="T42" fmla="*/ 17 w 343"/>
                <a:gd name="T43" fmla="*/ 15 h 341"/>
                <a:gd name="T44" fmla="*/ 31 w 343"/>
                <a:gd name="T45" fmla="*/ 5 h 341"/>
                <a:gd name="T46" fmla="*/ 48 w 343"/>
                <a:gd name="T47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3" h="341">
                  <a:moveTo>
                    <a:pt x="48" y="0"/>
                  </a:moveTo>
                  <a:lnTo>
                    <a:pt x="66" y="0"/>
                  </a:lnTo>
                  <a:lnTo>
                    <a:pt x="83" y="5"/>
                  </a:lnTo>
                  <a:lnTo>
                    <a:pt x="97" y="15"/>
                  </a:lnTo>
                  <a:lnTo>
                    <a:pt x="327" y="245"/>
                  </a:lnTo>
                  <a:lnTo>
                    <a:pt x="338" y="259"/>
                  </a:lnTo>
                  <a:lnTo>
                    <a:pt x="343" y="276"/>
                  </a:lnTo>
                  <a:lnTo>
                    <a:pt x="343" y="294"/>
                  </a:lnTo>
                  <a:lnTo>
                    <a:pt x="338" y="309"/>
                  </a:lnTo>
                  <a:lnTo>
                    <a:pt x="327" y="325"/>
                  </a:lnTo>
                  <a:lnTo>
                    <a:pt x="315" y="334"/>
                  </a:lnTo>
                  <a:lnTo>
                    <a:pt x="302" y="339"/>
                  </a:lnTo>
                  <a:lnTo>
                    <a:pt x="286" y="341"/>
                  </a:lnTo>
                  <a:lnTo>
                    <a:pt x="271" y="339"/>
                  </a:lnTo>
                  <a:lnTo>
                    <a:pt x="258" y="334"/>
                  </a:lnTo>
                  <a:lnTo>
                    <a:pt x="247" y="325"/>
                  </a:lnTo>
                  <a:lnTo>
                    <a:pt x="17" y="96"/>
                  </a:lnTo>
                  <a:lnTo>
                    <a:pt x="6" y="81"/>
                  </a:lnTo>
                  <a:lnTo>
                    <a:pt x="0" y="64"/>
                  </a:lnTo>
                  <a:lnTo>
                    <a:pt x="0" y="48"/>
                  </a:lnTo>
                  <a:lnTo>
                    <a:pt x="6" y="31"/>
                  </a:lnTo>
                  <a:lnTo>
                    <a:pt x="17" y="15"/>
                  </a:lnTo>
                  <a:lnTo>
                    <a:pt x="31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Freeform 385"/>
            <p:cNvSpPr>
              <a:spLocks/>
            </p:cNvSpPr>
            <p:nvPr/>
          </p:nvSpPr>
          <p:spPr bwMode="auto">
            <a:xfrm>
              <a:off x="6296025" y="2947988"/>
              <a:ext cx="80963" cy="80962"/>
            </a:xfrm>
            <a:custGeom>
              <a:avLst/>
              <a:gdLst>
                <a:gd name="T0" fmla="*/ 48 w 515"/>
                <a:gd name="T1" fmla="*/ 0 h 513"/>
                <a:gd name="T2" fmla="*/ 66 w 515"/>
                <a:gd name="T3" fmla="*/ 0 h 513"/>
                <a:gd name="T4" fmla="*/ 83 w 515"/>
                <a:gd name="T5" fmla="*/ 5 h 513"/>
                <a:gd name="T6" fmla="*/ 97 w 515"/>
                <a:gd name="T7" fmla="*/ 17 h 513"/>
                <a:gd name="T8" fmla="*/ 499 w 515"/>
                <a:gd name="T9" fmla="*/ 417 h 513"/>
                <a:gd name="T10" fmla="*/ 510 w 515"/>
                <a:gd name="T11" fmla="*/ 431 h 513"/>
                <a:gd name="T12" fmla="*/ 515 w 515"/>
                <a:gd name="T13" fmla="*/ 448 h 513"/>
                <a:gd name="T14" fmla="*/ 515 w 515"/>
                <a:gd name="T15" fmla="*/ 466 h 513"/>
                <a:gd name="T16" fmla="*/ 510 w 515"/>
                <a:gd name="T17" fmla="*/ 481 h 513"/>
                <a:gd name="T18" fmla="*/ 499 w 515"/>
                <a:gd name="T19" fmla="*/ 497 h 513"/>
                <a:gd name="T20" fmla="*/ 487 w 515"/>
                <a:gd name="T21" fmla="*/ 506 h 513"/>
                <a:gd name="T22" fmla="*/ 475 w 515"/>
                <a:gd name="T23" fmla="*/ 511 h 513"/>
                <a:gd name="T24" fmla="*/ 459 w 515"/>
                <a:gd name="T25" fmla="*/ 513 h 513"/>
                <a:gd name="T26" fmla="*/ 443 w 515"/>
                <a:gd name="T27" fmla="*/ 511 h 513"/>
                <a:gd name="T28" fmla="*/ 431 w 515"/>
                <a:gd name="T29" fmla="*/ 506 h 513"/>
                <a:gd name="T30" fmla="*/ 419 w 515"/>
                <a:gd name="T31" fmla="*/ 497 h 513"/>
                <a:gd name="T32" fmla="*/ 17 w 515"/>
                <a:gd name="T33" fmla="*/ 97 h 513"/>
                <a:gd name="T34" fmla="*/ 6 w 515"/>
                <a:gd name="T35" fmla="*/ 81 h 513"/>
                <a:gd name="T36" fmla="*/ 0 w 515"/>
                <a:gd name="T37" fmla="*/ 65 h 513"/>
                <a:gd name="T38" fmla="*/ 0 w 515"/>
                <a:gd name="T39" fmla="*/ 48 h 513"/>
                <a:gd name="T40" fmla="*/ 6 w 515"/>
                <a:gd name="T41" fmla="*/ 31 h 513"/>
                <a:gd name="T42" fmla="*/ 17 w 515"/>
                <a:gd name="T43" fmla="*/ 17 h 513"/>
                <a:gd name="T44" fmla="*/ 32 w 515"/>
                <a:gd name="T45" fmla="*/ 5 h 513"/>
                <a:gd name="T46" fmla="*/ 48 w 515"/>
                <a:gd name="T47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5" h="513">
                  <a:moveTo>
                    <a:pt x="48" y="0"/>
                  </a:moveTo>
                  <a:lnTo>
                    <a:pt x="66" y="0"/>
                  </a:lnTo>
                  <a:lnTo>
                    <a:pt x="83" y="5"/>
                  </a:lnTo>
                  <a:lnTo>
                    <a:pt x="97" y="17"/>
                  </a:lnTo>
                  <a:lnTo>
                    <a:pt x="499" y="417"/>
                  </a:lnTo>
                  <a:lnTo>
                    <a:pt x="510" y="431"/>
                  </a:lnTo>
                  <a:lnTo>
                    <a:pt x="515" y="448"/>
                  </a:lnTo>
                  <a:lnTo>
                    <a:pt x="515" y="466"/>
                  </a:lnTo>
                  <a:lnTo>
                    <a:pt x="510" y="481"/>
                  </a:lnTo>
                  <a:lnTo>
                    <a:pt x="499" y="497"/>
                  </a:lnTo>
                  <a:lnTo>
                    <a:pt x="487" y="506"/>
                  </a:lnTo>
                  <a:lnTo>
                    <a:pt x="475" y="511"/>
                  </a:lnTo>
                  <a:lnTo>
                    <a:pt x="459" y="513"/>
                  </a:lnTo>
                  <a:lnTo>
                    <a:pt x="443" y="511"/>
                  </a:lnTo>
                  <a:lnTo>
                    <a:pt x="431" y="506"/>
                  </a:lnTo>
                  <a:lnTo>
                    <a:pt x="419" y="497"/>
                  </a:lnTo>
                  <a:lnTo>
                    <a:pt x="17" y="97"/>
                  </a:lnTo>
                  <a:lnTo>
                    <a:pt x="6" y="81"/>
                  </a:lnTo>
                  <a:lnTo>
                    <a:pt x="0" y="65"/>
                  </a:lnTo>
                  <a:lnTo>
                    <a:pt x="0" y="48"/>
                  </a:lnTo>
                  <a:lnTo>
                    <a:pt x="6" y="31"/>
                  </a:lnTo>
                  <a:lnTo>
                    <a:pt x="17" y="17"/>
                  </a:lnTo>
                  <a:lnTo>
                    <a:pt x="32" y="5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386"/>
            <p:cNvSpPr>
              <a:spLocks/>
            </p:cNvSpPr>
            <p:nvPr/>
          </p:nvSpPr>
          <p:spPr bwMode="auto">
            <a:xfrm>
              <a:off x="6340475" y="3048000"/>
              <a:ext cx="19050" cy="117475"/>
            </a:xfrm>
            <a:custGeom>
              <a:avLst/>
              <a:gdLst>
                <a:gd name="T0" fmla="*/ 58 w 115"/>
                <a:gd name="T1" fmla="*/ 0 h 744"/>
                <a:gd name="T2" fmla="*/ 77 w 115"/>
                <a:gd name="T3" fmla="*/ 3 h 744"/>
                <a:gd name="T4" fmla="*/ 94 w 115"/>
                <a:gd name="T5" fmla="*/ 10 h 744"/>
                <a:gd name="T6" fmla="*/ 105 w 115"/>
                <a:gd name="T7" fmla="*/ 22 h 744"/>
                <a:gd name="T8" fmla="*/ 112 w 115"/>
                <a:gd name="T9" fmla="*/ 39 h 744"/>
                <a:gd name="T10" fmla="*/ 115 w 115"/>
                <a:gd name="T11" fmla="*/ 57 h 744"/>
                <a:gd name="T12" fmla="*/ 115 w 115"/>
                <a:gd name="T13" fmla="*/ 686 h 744"/>
                <a:gd name="T14" fmla="*/ 112 w 115"/>
                <a:gd name="T15" fmla="*/ 705 h 744"/>
                <a:gd name="T16" fmla="*/ 105 w 115"/>
                <a:gd name="T17" fmla="*/ 721 h 744"/>
                <a:gd name="T18" fmla="*/ 94 w 115"/>
                <a:gd name="T19" fmla="*/ 733 h 744"/>
                <a:gd name="T20" fmla="*/ 77 w 115"/>
                <a:gd name="T21" fmla="*/ 741 h 744"/>
                <a:gd name="T22" fmla="*/ 58 w 115"/>
                <a:gd name="T23" fmla="*/ 744 h 744"/>
                <a:gd name="T24" fmla="*/ 39 w 115"/>
                <a:gd name="T25" fmla="*/ 741 h 744"/>
                <a:gd name="T26" fmla="*/ 23 w 115"/>
                <a:gd name="T27" fmla="*/ 733 h 744"/>
                <a:gd name="T28" fmla="*/ 11 w 115"/>
                <a:gd name="T29" fmla="*/ 721 h 744"/>
                <a:gd name="T30" fmla="*/ 4 w 115"/>
                <a:gd name="T31" fmla="*/ 705 h 744"/>
                <a:gd name="T32" fmla="*/ 0 w 115"/>
                <a:gd name="T33" fmla="*/ 686 h 744"/>
                <a:gd name="T34" fmla="*/ 0 w 115"/>
                <a:gd name="T35" fmla="*/ 57 h 744"/>
                <a:gd name="T36" fmla="*/ 4 w 115"/>
                <a:gd name="T37" fmla="*/ 39 h 744"/>
                <a:gd name="T38" fmla="*/ 11 w 115"/>
                <a:gd name="T39" fmla="*/ 22 h 744"/>
                <a:gd name="T40" fmla="*/ 23 w 115"/>
                <a:gd name="T41" fmla="*/ 10 h 744"/>
                <a:gd name="T42" fmla="*/ 39 w 115"/>
                <a:gd name="T43" fmla="*/ 3 h 744"/>
                <a:gd name="T44" fmla="*/ 58 w 115"/>
                <a:gd name="T45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5" h="744">
                  <a:moveTo>
                    <a:pt x="58" y="0"/>
                  </a:moveTo>
                  <a:lnTo>
                    <a:pt x="77" y="3"/>
                  </a:lnTo>
                  <a:lnTo>
                    <a:pt x="94" y="10"/>
                  </a:lnTo>
                  <a:lnTo>
                    <a:pt x="105" y="22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5" y="686"/>
                  </a:lnTo>
                  <a:lnTo>
                    <a:pt x="112" y="705"/>
                  </a:lnTo>
                  <a:lnTo>
                    <a:pt x="105" y="721"/>
                  </a:lnTo>
                  <a:lnTo>
                    <a:pt x="94" y="733"/>
                  </a:lnTo>
                  <a:lnTo>
                    <a:pt x="77" y="741"/>
                  </a:lnTo>
                  <a:lnTo>
                    <a:pt x="58" y="744"/>
                  </a:lnTo>
                  <a:lnTo>
                    <a:pt x="39" y="741"/>
                  </a:lnTo>
                  <a:lnTo>
                    <a:pt x="23" y="733"/>
                  </a:lnTo>
                  <a:lnTo>
                    <a:pt x="11" y="721"/>
                  </a:lnTo>
                  <a:lnTo>
                    <a:pt x="4" y="705"/>
                  </a:lnTo>
                  <a:lnTo>
                    <a:pt x="0" y="686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Freeform 387"/>
            <p:cNvSpPr>
              <a:spLocks/>
            </p:cNvSpPr>
            <p:nvPr/>
          </p:nvSpPr>
          <p:spPr bwMode="auto">
            <a:xfrm>
              <a:off x="6550025" y="3048000"/>
              <a:ext cx="19050" cy="153987"/>
            </a:xfrm>
            <a:custGeom>
              <a:avLst/>
              <a:gdLst>
                <a:gd name="T0" fmla="*/ 57 w 115"/>
                <a:gd name="T1" fmla="*/ 0 h 972"/>
                <a:gd name="T2" fmla="*/ 76 w 115"/>
                <a:gd name="T3" fmla="*/ 3 h 972"/>
                <a:gd name="T4" fmla="*/ 92 w 115"/>
                <a:gd name="T5" fmla="*/ 10 h 972"/>
                <a:gd name="T6" fmla="*/ 104 w 115"/>
                <a:gd name="T7" fmla="*/ 22 h 972"/>
                <a:gd name="T8" fmla="*/ 112 w 115"/>
                <a:gd name="T9" fmla="*/ 39 h 972"/>
                <a:gd name="T10" fmla="*/ 115 w 115"/>
                <a:gd name="T11" fmla="*/ 57 h 972"/>
                <a:gd name="T12" fmla="*/ 115 w 115"/>
                <a:gd name="T13" fmla="*/ 915 h 972"/>
                <a:gd name="T14" fmla="*/ 112 w 115"/>
                <a:gd name="T15" fmla="*/ 934 h 972"/>
                <a:gd name="T16" fmla="*/ 104 w 115"/>
                <a:gd name="T17" fmla="*/ 950 h 972"/>
                <a:gd name="T18" fmla="*/ 92 w 115"/>
                <a:gd name="T19" fmla="*/ 961 h 972"/>
                <a:gd name="T20" fmla="*/ 76 w 115"/>
                <a:gd name="T21" fmla="*/ 970 h 972"/>
                <a:gd name="T22" fmla="*/ 57 w 115"/>
                <a:gd name="T23" fmla="*/ 972 h 972"/>
                <a:gd name="T24" fmla="*/ 38 w 115"/>
                <a:gd name="T25" fmla="*/ 970 h 972"/>
                <a:gd name="T26" fmla="*/ 22 w 115"/>
                <a:gd name="T27" fmla="*/ 961 h 972"/>
                <a:gd name="T28" fmla="*/ 10 w 115"/>
                <a:gd name="T29" fmla="*/ 950 h 972"/>
                <a:gd name="T30" fmla="*/ 2 w 115"/>
                <a:gd name="T31" fmla="*/ 934 h 972"/>
                <a:gd name="T32" fmla="*/ 0 w 115"/>
                <a:gd name="T33" fmla="*/ 915 h 972"/>
                <a:gd name="T34" fmla="*/ 0 w 115"/>
                <a:gd name="T35" fmla="*/ 57 h 972"/>
                <a:gd name="T36" fmla="*/ 2 w 115"/>
                <a:gd name="T37" fmla="*/ 39 h 972"/>
                <a:gd name="T38" fmla="*/ 10 w 115"/>
                <a:gd name="T39" fmla="*/ 22 h 972"/>
                <a:gd name="T40" fmla="*/ 22 w 115"/>
                <a:gd name="T41" fmla="*/ 10 h 972"/>
                <a:gd name="T42" fmla="*/ 38 w 115"/>
                <a:gd name="T43" fmla="*/ 3 h 972"/>
                <a:gd name="T44" fmla="*/ 57 w 115"/>
                <a:gd name="T45" fmla="*/ 0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5" h="972">
                  <a:moveTo>
                    <a:pt x="57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4" y="22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5" y="915"/>
                  </a:lnTo>
                  <a:lnTo>
                    <a:pt x="112" y="934"/>
                  </a:lnTo>
                  <a:lnTo>
                    <a:pt x="104" y="950"/>
                  </a:lnTo>
                  <a:lnTo>
                    <a:pt x="92" y="961"/>
                  </a:lnTo>
                  <a:lnTo>
                    <a:pt x="76" y="970"/>
                  </a:lnTo>
                  <a:lnTo>
                    <a:pt x="57" y="972"/>
                  </a:lnTo>
                  <a:lnTo>
                    <a:pt x="38" y="970"/>
                  </a:lnTo>
                  <a:lnTo>
                    <a:pt x="22" y="961"/>
                  </a:lnTo>
                  <a:lnTo>
                    <a:pt x="10" y="950"/>
                  </a:lnTo>
                  <a:lnTo>
                    <a:pt x="2" y="934"/>
                  </a:lnTo>
                  <a:lnTo>
                    <a:pt x="0" y="91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Freeform 388"/>
            <p:cNvSpPr>
              <a:spLocks/>
            </p:cNvSpPr>
            <p:nvPr/>
          </p:nvSpPr>
          <p:spPr bwMode="auto">
            <a:xfrm>
              <a:off x="6759575" y="3048000"/>
              <a:ext cx="19050" cy="117475"/>
            </a:xfrm>
            <a:custGeom>
              <a:avLst/>
              <a:gdLst>
                <a:gd name="T0" fmla="*/ 58 w 115"/>
                <a:gd name="T1" fmla="*/ 0 h 744"/>
                <a:gd name="T2" fmla="*/ 78 w 115"/>
                <a:gd name="T3" fmla="*/ 3 h 744"/>
                <a:gd name="T4" fmla="*/ 93 w 115"/>
                <a:gd name="T5" fmla="*/ 10 h 744"/>
                <a:gd name="T6" fmla="*/ 105 w 115"/>
                <a:gd name="T7" fmla="*/ 22 h 744"/>
                <a:gd name="T8" fmla="*/ 113 w 115"/>
                <a:gd name="T9" fmla="*/ 39 h 744"/>
                <a:gd name="T10" fmla="*/ 115 w 115"/>
                <a:gd name="T11" fmla="*/ 57 h 744"/>
                <a:gd name="T12" fmla="*/ 115 w 115"/>
                <a:gd name="T13" fmla="*/ 686 h 744"/>
                <a:gd name="T14" fmla="*/ 113 w 115"/>
                <a:gd name="T15" fmla="*/ 705 h 744"/>
                <a:gd name="T16" fmla="*/ 105 w 115"/>
                <a:gd name="T17" fmla="*/ 721 h 744"/>
                <a:gd name="T18" fmla="*/ 93 w 115"/>
                <a:gd name="T19" fmla="*/ 733 h 744"/>
                <a:gd name="T20" fmla="*/ 78 w 115"/>
                <a:gd name="T21" fmla="*/ 741 h 744"/>
                <a:gd name="T22" fmla="*/ 58 w 115"/>
                <a:gd name="T23" fmla="*/ 744 h 744"/>
                <a:gd name="T24" fmla="*/ 39 w 115"/>
                <a:gd name="T25" fmla="*/ 741 h 744"/>
                <a:gd name="T26" fmla="*/ 23 w 115"/>
                <a:gd name="T27" fmla="*/ 733 h 744"/>
                <a:gd name="T28" fmla="*/ 11 w 115"/>
                <a:gd name="T29" fmla="*/ 721 h 744"/>
                <a:gd name="T30" fmla="*/ 3 w 115"/>
                <a:gd name="T31" fmla="*/ 705 h 744"/>
                <a:gd name="T32" fmla="*/ 0 w 115"/>
                <a:gd name="T33" fmla="*/ 686 h 744"/>
                <a:gd name="T34" fmla="*/ 0 w 115"/>
                <a:gd name="T35" fmla="*/ 57 h 744"/>
                <a:gd name="T36" fmla="*/ 3 w 115"/>
                <a:gd name="T37" fmla="*/ 39 h 744"/>
                <a:gd name="T38" fmla="*/ 11 w 115"/>
                <a:gd name="T39" fmla="*/ 22 h 744"/>
                <a:gd name="T40" fmla="*/ 23 w 115"/>
                <a:gd name="T41" fmla="*/ 10 h 744"/>
                <a:gd name="T42" fmla="*/ 39 w 115"/>
                <a:gd name="T43" fmla="*/ 3 h 744"/>
                <a:gd name="T44" fmla="*/ 58 w 115"/>
                <a:gd name="T45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5" h="744">
                  <a:moveTo>
                    <a:pt x="58" y="0"/>
                  </a:moveTo>
                  <a:lnTo>
                    <a:pt x="78" y="3"/>
                  </a:lnTo>
                  <a:lnTo>
                    <a:pt x="93" y="10"/>
                  </a:lnTo>
                  <a:lnTo>
                    <a:pt x="105" y="22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5" y="686"/>
                  </a:lnTo>
                  <a:lnTo>
                    <a:pt x="113" y="705"/>
                  </a:lnTo>
                  <a:lnTo>
                    <a:pt x="105" y="721"/>
                  </a:lnTo>
                  <a:lnTo>
                    <a:pt x="93" y="733"/>
                  </a:lnTo>
                  <a:lnTo>
                    <a:pt x="78" y="741"/>
                  </a:lnTo>
                  <a:lnTo>
                    <a:pt x="58" y="744"/>
                  </a:lnTo>
                  <a:lnTo>
                    <a:pt x="39" y="741"/>
                  </a:lnTo>
                  <a:lnTo>
                    <a:pt x="23" y="733"/>
                  </a:lnTo>
                  <a:lnTo>
                    <a:pt x="11" y="721"/>
                  </a:lnTo>
                  <a:lnTo>
                    <a:pt x="3" y="705"/>
                  </a:lnTo>
                  <a:lnTo>
                    <a:pt x="0" y="68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389"/>
            <p:cNvSpPr>
              <a:spLocks/>
            </p:cNvSpPr>
            <p:nvPr/>
          </p:nvSpPr>
          <p:spPr bwMode="auto">
            <a:xfrm>
              <a:off x="6340475" y="3148013"/>
              <a:ext cx="438150" cy="17462"/>
            </a:xfrm>
            <a:custGeom>
              <a:avLst/>
              <a:gdLst>
                <a:gd name="T0" fmla="*/ 58 w 2755"/>
                <a:gd name="T1" fmla="*/ 0 h 115"/>
                <a:gd name="T2" fmla="*/ 2698 w 2755"/>
                <a:gd name="T3" fmla="*/ 0 h 115"/>
                <a:gd name="T4" fmla="*/ 2718 w 2755"/>
                <a:gd name="T5" fmla="*/ 2 h 115"/>
                <a:gd name="T6" fmla="*/ 2733 w 2755"/>
                <a:gd name="T7" fmla="*/ 11 h 115"/>
                <a:gd name="T8" fmla="*/ 2745 w 2755"/>
                <a:gd name="T9" fmla="*/ 22 h 115"/>
                <a:gd name="T10" fmla="*/ 2753 w 2755"/>
                <a:gd name="T11" fmla="*/ 38 h 115"/>
                <a:gd name="T12" fmla="*/ 2755 w 2755"/>
                <a:gd name="T13" fmla="*/ 57 h 115"/>
                <a:gd name="T14" fmla="*/ 2753 w 2755"/>
                <a:gd name="T15" fmla="*/ 76 h 115"/>
                <a:gd name="T16" fmla="*/ 2745 w 2755"/>
                <a:gd name="T17" fmla="*/ 92 h 115"/>
                <a:gd name="T18" fmla="*/ 2733 w 2755"/>
                <a:gd name="T19" fmla="*/ 104 h 115"/>
                <a:gd name="T20" fmla="*/ 2718 w 2755"/>
                <a:gd name="T21" fmla="*/ 112 h 115"/>
                <a:gd name="T22" fmla="*/ 2698 w 2755"/>
                <a:gd name="T23" fmla="*/ 115 h 115"/>
                <a:gd name="T24" fmla="*/ 58 w 2755"/>
                <a:gd name="T25" fmla="*/ 115 h 115"/>
                <a:gd name="T26" fmla="*/ 39 w 2755"/>
                <a:gd name="T27" fmla="*/ 112 h 115"/>
                <a:gd name="T28" fmla="*/ 23 w 2755"/>
                <a:gd name="T29" fmla="*/ 104 h 115"/>
                <a:gd name="T30" fmla="*/ 11 w 2755"/>
                <a:gd name="T31" fmla="*/ 92 h 115"/>
                <a:gd name="T32" fmla="*/ 4 w 2755"/>
                <a:gd name="T33" fmla="*/ 76 h 115"/>
                <a:gd name="T34" fmla="*/ 0 w 2755"/>
                <a:gd name="T35" fmla="*/ 57 h 115"/>
                <a:gd name="T36" fmla="*/ 4 w 2755"/>
                <a:gd name="T37" fmla="*/ 38 h 115"/>
                <a:gd name="T38" fmla="*/ 11 w 2755"/>
                <a:gd name="T39" fmla="*/ 22 h 115"/>
                <a:gd name="T40" fmla="*/ 23 w 2755"/>
                <a:gd name="T41" fmla="*/ 11 h 115"/>
                <a:gd name="T42" fmla="*/ 39 w 2755"/>
                <a:gd name="T43" fmla="*/ 2 h 115"/>
                <a:gd name="T44" fmla="*/ 58 w 2755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55" h="115">
                  <a:moveTo>
                    <a:pt x="58" y="0"/>
                  </a:moveTo>
                  <a:lnTo>
                    <a:pt x="2698" y="0"/>
                  </a:lnTo>
                  <a:lnTo>
                    <a:pt x="2718" y="2"/>
                  </a:lnTo>
                  <a:lnTo>
                    <a:pt x="2733" y="11"/>
                  </a:lnTo>
                  <a:lnTo>
                    <a:pt x="2745" y="22"/>
                  </a:lnTo>
                  <a:lnTo>
                    <a:pt x="2753" y="38"/>
                  </a:lnTo>
                  <a:lnTo>
                    <a:pt x="2755" y="57"/>
                  </a:lnTo>
                  <a:lnTo>
                    <a:pt x="2753" y="76"/>
                  </a:lnTo>
                  <a:lnTo>
                    <a:pt x="2745" y="92"/>
                  </a:lnTo>
                  <a:lnTo>
                    <a:pt x="2733" y="104"/>
                  </a:lnTo>
                  <a:lnTo>
                    <a:pt x="2718" y="112"/>
                  </a:lnTo>
                  <a:lnTo>
                    <a:pt x="2698" y="115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4" y="76"/>
                  </a:lnTo>
                  <a:lnTo>
                    <a:pt x="0" y="57"/>
                  </a:lnTo>
                  <a:lnTo>
                    <a:pt x="4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390"/>
            <p:cNvSpPr>
              <a:spLocks/>
            </p:cNvSpPr>
            <p:nvPr/>
          </p:nvSpPr>
          <p:spPr bwMode="auto">
            <a:xfrm>
              <a:off x="6340475" y="3184525"/>
              <a:ext cx="438150" cy="17462"/>
            </a:xfrm>
            <a:custGeom>
              <a:avLst/>
              <a:gdLst>
                <a:gd name="T0" fmla="*/ 58 w 2755"/>
                <a:gd name="T1" fmla="*/ 0 h 115"/>
                <a:gd name="T2" fmla="*/ 2698 w 2755"/>
                <a:gd name="T3" fmla="*/ 0 h 115"/>
                <a:gd name="T4" fmla="*/ 2718 w 2755"/>
                <a:gd name="T5" fmla="*/ 3 h 115"/>
                <a:gd name="T6" fmla="*/ 2733 w 2755"/>
                <a:gd name="T7" fmla="*/ 11 h 115"/>
                <a:gd name="T8" fmla="*/ 2745 w 2755"/>
                <a:gd name="T9" fmla="*/ 23 h 115"/>
                <a:gd name="T10" fmla="*/ 2753 w 2755"/>
                <a:gd name="T11" fmla="*/ 39 h 115"/>
                <a:gd name="T12" fmla="*/ 2755 w 2755"/>
                <a:gd name="T13" fmla="*/ 58 h 115"/>
                <a:gd name="T14" fmla="*/ 2753 w 2755"/>
                <a:gd name="T15" fmla="*/ 77 h 115"/>
                <a:gd name="T16" fmla="*/ 2745 w 2755"/>
                <a:gd name="T17" fmla="*/ 93 h 115"/>
                <a:gd name="T18" fmla="*/ 2733 w 2755"/>
                <a:gd name="T19" fmla="*/ 104 h 115"/>
                <a:gd name="T20" fmla="*/ 2718 w 2755"/>
                <a:gd name="T21" fmla="*/ 113 h 115"/>
                <a:gd name="T22" fmla="*/ 2698 w 2755"/>
                <a:gd name="T23" fmla="*/ 115 h 115"/>
                <a:gd name="T24" fmla="*/ 58 w 2755"/>
                <a:gd name="T25" fmla="*/ 115 h 115"/>
                <a:gd name="T26" fmla="*/ 39 w 2755"/>
                <a:gd name="T27" fmla="*/ 113 h 115"/>
                <a:gd name="T28" fmla="*/ 23 w 2755"/>
                <a:gd name="T29" fmla="*/ 104 h 115"/>
                <a:gd name="T30" fmla="*/ 11 w 2755"/>
                <a:gd name="T31" fmla="*/ 93 h 115"/>
                <a:gd name="T32" fmla="*/ 4 w 2755"/>
                <a:gd name="T33" fmla="*/ 77 h 115"/>
                <a:gd name="T34" fmla="*/ 0 w 2755"/>
                <a:gd name="T35" fmla="*/ 58 h 115"/>
                <a:gd name="T36" fmla="*/ 4 w 2755"/>
                <a:gd name="T37" fmla="*/ 39 h 115"/>
                <a:gd name="T38" fmla="*/ 11 w 2755"/>
                <a:gd name="T39" fmla="*/ 23 h 115"/>
                <a:gd name="T40" fmla="*/ 23 w 2755"/>
                <a:gd name="T41" fmla="*/ 11 h 115"/>
                <a:gd name="T42" fmla="*/ 39 w 2755"/>
                <a:gd name="T43" fmla="*/ 3 h 115"/>
                <a:gd name="T44" fmla="*/ 58 w 2755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55" h="115">
                  <a:moveTo>
                    <a:pt x="58" y="0"/>
                  </a:moveTo>
                  <a:lnTo>
                    <a:pt x="2698" y="0"/>
                  </a:lnTo>
                  <a:lnTo>
                    <a:pt x="2718" y="3"/>
                  </a:lnTo>
                  <a:lnTo>
                    <a:pt x="2733" y="11"/>
                  </a:lnTo>
                  <a:lnTo>
                    <a:pt x="2745" y="23"/>
                  </a:lnTo>
                  <a:lnTo>
                    <a:pt x="2753" y="39"/>
                  </a:lnTo>
                  <a:lnTo>
                    <a:pt x="2755" y="58"/>
                  </a:lnTo>
                  <a:lnTo>
                    <a:pt x="2753" y="77"/>
                  </a:lnTo>
                  <a:lnTo>
                    <a:pt x="2745" y="93"/>
                  </a:lnTo>
                  <a:lnTo>
                    <a:pt x="2733" y="104"/>
                  </a:lnTo>
                  <a:lnTo>
                    <a:pt x="2718" y="113"/>
                  </a:lnTo>
                  <a:lnTo>
                    <a:pt x="2698" y="115"/>
                  </a:lnTo>
                  <a:lnTo>
                    <a:pt x="58" y="115"/>
                  </a:lnTo>
                  <a:lnTo>
                    <a:pt x="39" y="113"/>
                  </a:lnTo>
                  <a:lnTo>
                    <a:pt x="23" y="104"/>
                  </a:lnTo>
                  <a:lnTo>
                    <a:pt x="11" y="93"/>
                  </a:lnTo>
                  <a:lnTo>
                    <a:pt x="4" y="77"/>
                  </a:lnTo>
                  <a:lnTo>
                    <a:pt x="0" y="58"/>
                  </a:lnTo>
                  <a:lnTo>
                    <a:pt x="4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391"/>
            <p:cNvSpPr>
              <a:spLocks noEditPoints="1"/>
            </p:cNvSpPr>
            <p:nvPr/>
          </p:nvSpPr>
          <p:spPr bwMode="auto">
            <a:xfrm>
              <a:off x="6350000" y="2830513"/>
              <a:ext cx="90488" cy="163512"/>
            </a:xfrm>
            <a:custGeom>
              <a:avLst/>
              <a:gdLst>
                <a:gd name="T0" fmla="*/ 284 w 574"/>
                <a:gd name="T1" fmla="*/ 114 h 1029"/>
                <a:gd name="T2" fmla="*/ 283 w 574"/>
                <a:gd name="T3" fmla="*/ 114 h 1029"/>
                <a:gd name="T4" fmla="*/ 254 w 574"/>
                <a:gd name="T5" fmla="*/ 116 h 1029"/>
                <a:gd name="T6" fmla="*/ 206 w 574"/>
                <a:gd name="T7" fmla="*/ 133 h 1029"/>
                <a:gd name="T8" fmla="*/ 166 w 574"/>
                <a:gd name="T9" fmla="*/ 166 h 1029"/>
                <a:gd name="T10" fmla="*/ 134 w 574"/>
                <a:gd name="T11" fmla="*/ 208 h 1029"/>
                <a:gd name="T12" fmla="*/ 117 w 574"/>
                <a:gd name="T13" fmla="*/ 259 h 1029"/>
                <a:gd name="T14" fmla="*/ 115 w 574"/>
                <a:gd name="T15" fmla="*/ 743 h 1029"/>
                <a:gd name="T16" fmla="*/ 123 w 574"/>
                <a:gd name="T17" fmla="*/ 795 h 1029"/>
                <a:gd name="T18" fmla="*/ 148 w 574"/>
                <a:gd name="T19" fmla="*/ 842 h 1029"/>
                <a:gd name="T20" fmla="*/ 188 w 574"/>
                <a:gd name="T21" fmla="*/ 881 h 1029"/>
                <a:gd name="T22" fmla="*/ 236 w 574"/>
                <a:gd name="T23" fmla="*/ 906 h 1029"/>
                <a:gd name="T24" fmla="*/ 293 w 574"/>
                <a:gd name="T25" fmla="*/ 915 h 1029"/>
                <a:gd name="T26" fmla="*/ 328 w 574"/>
                <a:gd name="T27" fmla="*/ 912 h 1029"/>
                <a:gd name="T28" fmla="*/ 383 w 574"/>
                <a:gd name="T29" fmla="*/ 892 h 1029"/>
                <a:gd name="T30" fmla="*/ 425 w 574"/>
                <a:gd name="T31" fmla="*/ 854 h 1029"/>
                <a:gd name="T32" fmla="*/ 455 w 574"/>
                <a:gd name="T33" fmla="*/ 804 h 1029"/>
                <a:gd name="T34" fmla="*/ 465 w 574"/>
                <a:gd name="T35" fmla="*/ 743 h 1029"/>
                <a:gd name="T36" fmla="*/ 463 w 574"/>
                <a:gd name="T37" fmla="*/ 259 h 1029"/>
                <a:gd name="T38" fmla="*/ 446 w 574"/>
                <a:gd name="T39" fmla="*/ 210 h 1029"/>
                <a:gd name="T40" fmla="*/ 413 w 574"/>
                <a:gd name="T41" fmla="*/ 166 h 1029"/>
                <a:gd name="T42" fmla="*/ 367 w 574"/>
                <a:gd name="T43" fmla="*/ 133 h 1029"/>
                <a:gd name="T44" fmla="*/ 312 w 574"/>
                <a:gd name="T45" fmla="*/ 116 h 1029"/>
                <a:gd name="T46" fmla="*/ 287 w 574"/>
                <a:gd name="T47" fmla="*/ 0 h 1029"/>
                <a:gd name="T48" fmla="*/ 350 w 574"/>
                <a:gd name="T49" fmla="*/ 6 h 1029"/>
                <a:gd name="T50" fmla="*/ 411 w 574"/>
                <a:gd name="T51" fmla="*/ 27 h 1029"/>
                <a:gd name="T52" fmla="*/ 464 w 574"/>
                <a:gd name="T53" fmla="*/ 63 h 1029"/>
                <a:gd name="T54" fmla="*/ 511 w 574"/>
                <a:gd name="T55" fmla="*/ 109 h 1029"/>
                <a:gd name="T56" fmla="*/ 546 w 574"/>
                <a:gd name="T57" fmla="*/ 163 h 1029"/>
                <a:gd name="T58" fmla="*/ 567 w 574"/>
                <a:gd name="T59" fmla="*/ 222 h 1029"/>
                <a:gd name="T60" fmla="*/ 574 w 574"/>
                <a:gd name="T61" fmla="*/ 286 h 1029"/>
                <a:gd name="T62" fmla="*/ 571 w 574"/>
                <a:gd name="T63" fmla="*/ 786 h 1029"/>
                <a:gd name="T64" fmla="*/ 547 w 574"/>
                <a:gd name="T65" fmla="*/ 865 h 1029"/>
                <a:gd name="T66" fmla="*/ 503 w 574"/>
                <a:gd name="T67" fmla="*/ 931 h 1029"/>
                <a:gd name="T68" fmla="*/ 443 w 574"/>
                <a:gd name="T69" fmla="*/ 984 h 1029"/>
                <a:gd name="T70" fmla="*/ 372 w 574"/>
                <a:gd name="T71" fmla="*/ 1017 h 1029"/>
                <a:gd name="T72" fmla="*/ 293 w 574"/>
                <a:gd name="T73" fmla="*/ 1029 h 1029"/>
                <a:gd name="T74" fmla="*/ 226 w 574"/>
                <a:gd name="T75" fmla="*/ 1022 h 1029"/>
                <a:gd name="T76" fmla="*/ 164 w 574"/>
                <a:gd name="T77" fmla="*/ 1001 h 1029"/>
                <a:gd name="T78" fmla="*/ 110 w 574"/>
                <a:gd name="T79" fmla="*/ 966 h 1029"/>
                <a:gd name="T80" fmla="*/ 64 w 574"/>
                <a:gd name="T81" fmla="*/ 920 h 1029"/>
                <a:gd name="T82" fmla="*/ 28 w 574"/>
                <a:gd name="T83" fmla="*/ 866 h 1029"/>
                <a:gd name="T84" fmla="*/ 7 w 574"/>
                <a:gd name="T85" fmla="*/ 806 h 1029"/>
                <a:gd name="T86" fmla="*/ 0 w 574"/>
                <a:gd name="T87" fmla="*/ 743 h 1029"/>
                <a:gd name="T88" fmla="*/ 2 w 574"/>
                <a:gd name="T89" fmla="*/ 247 h 1029"/>
                <a:gd name="T90" fmla="*/ 22 w 574"/>
                <a:gd name="T91" fmla="*/ 175 h 1029"/>
                <a:gd name="T92" fmla="*/ 60 w 574"/>
                <a:gd name="T93" fmla="*/ 113 h 1029"/>
                <a:gd name="T94" fmla="*/ 110 w 574"/>
                <a:gd name="T95" fmla="*/ 63 h 1029"/>
                <a:gd name="T96" fmla="*/ 163 w 574"/>
                <a:gd name="T97" fmla="*/ 27 h 1029"/>
                <a:gd name="T98" fmla="*/ 224 w 574"/>
                <a:gd name="T99" fmla="*/ 6 h 1029"/>
                <a:gd name="T100" fmla="*/ 287 w 574"/>
                <a:gd name="T101" fmla="*/ 0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4" h="1029">
                  <a:moveTo>
                    <a:pt x="283" y="114"/>
                  </a:moveTo>
                  <a:lnTo>
                    <a:pt x="284" y="114"/>
                  </a:lnTo>
                  <a:lnTo>
                    <a:pt x="283" y="114"/>
                  </a:lnTo>
                  <a:lnTo>
                    <a:pt x="283" y="114"/>
                  </a:lnTo>
                  <a:close/>
                  <a:moveTo>
                    <a:pt x="281" y="114"/>
                  </a:moveTo>
                  <a:lnTo>
                    <a:pt x="254" y="116"/>
                  </a:lnTo>
                  <a:lnTo>
                    <a:pt x="229" y="122"/>
                  </a:lnTo>
                  <a:lnTo>
                    <a:pt x="206" y="133"/>
                  </a:lnTo>
                  <a:lnTo>
                    <a:pt x="185" y="147"/>
                  </a:lnTo>
                  <a:lnTo>
                    <a:pt x="166" y="166"/>
                  </a:lnTo>
                  <a:lnTo>
                    <a:pt x="148" y="185"/>
                  </a:lnTo>
                  <a:lnTo>
                    <a:pt x="134" y="208"/>
                  </a:lnTo>
                  <a:lnTo>
                    <a:pt x="123" y="231"/>
                  </a:lnTo>
                  <a:lnTo>
                    <a:pt x="117" y="259"/>
                  </a:lnTo>
                  <a:lnTo>
                    <a:pt x="115" y="286"/>
                  </a:lnTo>
                  <a:lnTo>
                    <a:pt x="115" y="743"/>
                  </a:lnTo>
                  <a:lnTo>
                    <a:pt x="117" y="770"/>
                  </a:lnTo>
                  <a:lnTo>
                    <a:pt x="123" y="795"/>
                  </a:lnTo>
                  <a:lnTo>
                    <a:pt x="134" y="819"/>
                  </a:lnTo>
                  <a:lnTo>
                    <a:pt x="148" y="842"/>
                  </a:lnTo>
                  <a:lnTo>
                    <a:pt x="166" y="863"/>
                  </a:lnTo>
                  <a:lnTo>
                    <a:pt x="188" y="881"/>
                  </a:lnTo>
                  <a:lnTo>
                    <a:pt x="211" y="896"/>
                  </a:lnTo>
                  <a:lnTo>
                    <a:pt x="236" y="906"/>
                  </a:lnTo>
                  <a:lnTo>
                    <a:pt x="263" y="913"/>
                  </a:lnTo>
                  <a:lnTo>
                    <a:pt x="293" y="915"/>
                  </a:lnTo>
                  <a:lnTo>
                    <a:pt x="299" y="915"/>
                  </a:lnTo>
                  <a:lnTo>
                    <a:pt x="328" y="912"/>
                  </a:lnTo>
                  <a:lnTo>
                    <a:pt x="356" y="904"/>
                  </a:lnTo>
                  <a:lnTo>
                    <a:pt x="383" y="892"/>
                  </a:lnTo>
                  <a:lnTo>
                    <a:pt x="406" y="875"/>
                  </a:lnTo>
                  <a:lnTo>
                    <a:pt x="425" y="854"/>
                  </a:lnTo>
                  <a:lnTo>
                    <a:pt x="442" y="830"/>
                  </a:lnTo>
                  <a:lnTo>
                    <a:pt x="455" y="804"/>
                  </a:lnTo>
                  <a:lnTo>
                    <a:pt x="462" y="774"/>
                  </a:lnTo>
                  <a:lnTo>
                    <a:pt x="465" y="743"/>
                  </a:lnTo>
                  <a:lnTo>
                    <a:pt x="465" y="286"/>
                  </a:lnTo>
                  <a:lnTo>
                    <a:pt x="463" y="259"/>
                  </a:lnTo>
                  <a:lnTo>
                    <a:pt x="457" y="234"/>
                  </a:lnTo>
                  <a:lnTo>
                    <a:pt x="446" y="210"/>
                  </a:lnTo>
                  <a:lnTo>
                    <a:pt x="432" y="187"/>
                  </a:lnTo>
                  <a:lnTo>
                    <a:pt x="413" y="166"/>
                  </a:lnTo>
                  <a:lnTo>
                    <a:pt x="391" y="147"/>
                  </a:lnTo>
                  <a:lnTo>
                    <a:pt x="367" y="133"/>
                  </a:lnTo>
                  <a:lnTo>
                    <a:pt x="340" y="122"/>
                  </a:lnTo>
                  <a:lnTo>
                    <a:pt x="312" y="116"/>
                  </a:lnTo>
                  <a:lnTo>
                    <a:pt x="281" y="114"/>
                  </a:lnTo>
                  <a:close/>
                  <a:moveTo>
                    <a:pt x="287" y="0"/>
                  </a:moveTo>
                  <a:lnTo>
                    <a:pt x="319" y="1"/>
                  </a:lnTo>
                  <a:lnTo>
                    <a:pt x="350" y="6"/>
                  </a:lnTo>
                  <a:lnTo>
                    <a:pt x="382" y="16"/>
                  </a:lnTo>
                  <a:lnTo>
                    <a:pt x="411" y="27"/>
                  </a:lnTo>
                  <a:lnTo>
                    <a:pt x="439" y="44"/>
                  </a:lnTo>
                  <a:lnTo>
                    <a:pt x="464" y="63"/>
                  </a:lnTo>
                  <a:lnTo>
                    <a:pt x="488" y="86"/>
                  </a:lnTo>
                  <a:lnTo>
                    <a:pt x="511" y="109"/>
                  </a:lnTo>
                  <a:lnTo>
                    <a:pt x="530" y="135"/>
                  </a:lnTo>
                  <a:lnTo>
                    <a:pt x="546" y="163"/>
                  </a:lnTo>
                  <a:lnTo>
                    <a:pt x="558" y="192"/>
                  </a:lnTo>
                  <a:lnTo>
                    <a:pt x="567" y="222"/>
                  </a:lnTo>
                  <a:lnTo>
                    <a:pt x="572" y="254"/>
                  </a:lnTo>
                  <a:lnTo>
                    <a:pt x="574" y="286"/>
                  </a:lnTo>
                  <a:lnTo>
                    <a:pt x="574" y="743"/>
                  </a:lnTo>
                  <a:lnTo>
                    <a:pt x="571" y="786"/>
                  </a:lnTo>
                  <a:lnTo>
                    <a:pt x="561" y="826"/>
                  </a:lnTo>
                  <a:lnTo>
                    <a:pt x="547" y="865"/>
                  </a:lnTo>
                  <a:lnTo>
                    <a:pt x="527" y="900"/>
                  </a:lnTo>
                  <a:lnTo>
                    <a:pt x="503" y="931"/>
                  </a:lnTo>
                  <a:lnTo>
                    <a:pt x="475" y="960"/>
                  </a:lnTo>
                  <a:lnTo>
                    <a:pt x="443" y="984"/>
                  </a:lnTo>
                  <a:lnTo>
                    <a:pt x="409" y="1003"/>
                  </a:lnTo>
                  <a:lnTo>
                    <a:pt x="372" y="1017"/>
                  </a:lnTo>
                  <a:lnTo>
                    <a:pt x="333" y="1026"/>
                  </a:lnTo>
                  <a:lnTo>
                    <a:pt x="293" y="1029"/>
                  </a:lnTo>
                  <a:lnTo>
                    <a:pt x="259" y="1027"/>
                  </a:lnTo>
                  <a:lnTo>
                    <a:pt x="226" y="1022"/>
                  </a:lnTo>
                  <a:lnTo>
                    <a:pt x="194" y="1014"/>
                  </a:lnTo>
                  <a:lnTo>
                    <a:pt x="164" y="1001"/>
                  </a:lnTo>
                  <a:lnTo>
                    <a:pt x="136" y="986"/>
                  </a:lnTo>
                  <a:lnTo>
                    <a:pt x="110" y="966"/>
                  </a:lnTo>
                  <a:lnTo>
                    <a:pt x="86" y="943"/>
                  </a:lnTo>
                  <a:lnTo>
                    <a:pt x="64" y="920"/>
                  </a:lnTo>
                  <a:lnTo>
                    <a:pt x="44" y="894"/>
                  </a:lnTo>
                  <a:lnTo>
                    <a:pt x="28" y="866"/>
                  </a:lnTo>
                  <a:lnTo>
                    <a:pt x="16" y="837"/>
                  </a:lnTo>
                  <a:lnTo>
                    <a:pt x="7" y="806"/>
                  </a:lnTo>
                  <a:lnTo>
                    <a:pt x="2" y="775"/>
                  </a:lnTo>
                  <a:lnTo>
                    <a:pt x="0" y="743"/>
                  </a:lnTo>
                  <a:lnTo>
                    <a:pt x="0" y="286"/>
                  </a:lnTo>
                  <a:lnTo>
                    <a:pt x="2" y="247"/>
                  </a:lnTo>
                  <a:lnTo>
                    <a:pt x="9" y="210"/>
                  </a:lnTo>
                  <a:lnTo>
                    <a:pt x="22" y="175"/>
                  </a:lnTo>
                  <a:lnTo>
                    <a:pt x="39" y="143"/>
                  </a:lnTo>
                  <a:lnTo>
                    <a:pt x="60" y="113"/>
                  </a:lnTo>
                  <a:lnTo>
                    <a:pt x="86" y="86"/>
                  </a:lnTo>
                  <a:lnTo>
                    <a:pt x="110" y="63"/>
                  </a:lnTo>
                  <a:lnTo>
                    <a:pt x="136" y="44"/>
                  </a:lnTo>
                  <a:lnTo>
                    <a:pt x="163" y="27"/>
                  </a:lnTo>
                  <a:lnTo>
                    <a:pt x="193" y="16"/>
                  </a:lnTo>
                  <a:lnTo>
                    <a:pt x="224" y="6"/>
                  </a:lnTo>
                  <a:lnTo>
                    <a:pt x="255" y="1"/>
                  </a:lnTo>
                  <a:lnTo>
                    <a:pt x="2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392"/>
            <p:cNvSpPr>
              <a:spLocks noEditPoints="1"/>
            </p:cNvSpPr>
            <p:nvPr/>
          </p:nvSpPr>
          <p:spPr bwMode="auto">
            <a:xfrm>
              <a:off x="6276975" y="2693988"/>
              <a:ext cx="547688" cy="244475"/>
            </a:xfrm>
            <a:custGeom>
              <a:avLst/>
              <a:gdLst>
                <a:gd name="T0" fmla="*/ 127 w 3446"/>
                <a:gd name="T1" fmla="*/ 784 h 1539"/>
                <a:gd name="T2" fmla="*/ 459 w 3446"/>
                <a:gd name="T3" fmla="*/ 1425 h 1539"/>
                <a:gd name="T4" fmla="*/ 461 w 3446"/>
                <a:gd name="T5" fmla="*/ 1107 h 1539"/>
                <a:gd name="T6" fmla="*/ 475 w 3446"/>
                <a:gd name="T7" fmla="*/ 1045 h 1539"/>
                <a:gd name="T8" fmla="*/ 503 w 3446"/>
                <a:gd name="T9" fmla="*/ 988 h 1539"/>
                <a:gd name="T10" fmla="*/ 545 w 3446"/>
                <a:gd name="T11" fmla="*/ 939 h 1539"/>
                <a:gd name="T12" fmla="*/ 595 w 3446"/>
                <a:gd name="T13" fmla="*/ 897 h 1539"/>
                <a:gd name="T14" fmla="*/ 652 w 3446"/>
                <a:gd name="T15" fmla="*/ 869 h 1539"/>
                <a:gd name="T16" fmla="*/ 714 w 3446"/>
                <a:gd name="T17" fmla="*/ 854 h 1539"/>
                <a:gd name="T18" fmla="*/ 789 w 3446"/>
                <a:gd name="T19" fmla="*/ 856 h 1539"/>
                <a:gd name="T20" fmla="*/ 868 w 3446"/>
                <a:gd name="T21" fmla="*/ 880 h 1539"/>
                <a:gd name="T22" fmla="*/ 936 w 3446"/>
                <a:gd name="T23" fmla="*/ 924 h 1539"/>
                <a:gd name="T24" fmla="*/ 987 w 3446"/>
                <a:gd name="T25" fmla="*/ 984 h 1539"/>
                <a:gd name="T26" fmla="*/ 1021 w 3446"/>
                <a:gd name="T27" fmla="*/ 1057 h 1539"/>
                <a:gd name="T28" fmla="*/ 1033 w 3446"/>
                <a:gd name="T29" fmla="*/ 1139 h 1539"/>
                <a:gd name="T30" fmla="*/ 3317 w 3446"/>
                <a:gd name="T31" fmla="*/ 750 h 1539"/>
                <a:gd name="T32" fmla="*/ 3217 w 3446"/>
                <a:gd name="T33" fmla="*/ 0 h 1539"/>
                <a:gd name="T34" fmla="*/ 3245 w 3446"/>
                <a:gd name="T35" fmla="*/ 8 h 1539"/>
                <a:gd name="T36" fmla="*/ 3266 w 3446"/>
                <a:gd name="T37" fmla="*/ 31 h 1539"/>
                <a:gd name="T38" fmla="*/ 3444 w 3446"/>
                <a:gd name="T39" fmla="*/ 790 h 1539"/>
                <a:gd name="T40" fmla="*/ 3445 w 3446"/>
                <a:gd name="T41" fmla="*/ 813 h 1539"/>
                <a:gd name="T42" fmla="*/ 3437 w 3446"/>
                <a:gd name="T43" fmla="*/ 836 h 1539"/>
                <a:gd name="T44" fmla="*/ 3423 w 3446"/>
                <a:gd name="T45" fmla="*/ 851 h 1539"/>
                <a:gd name="T46" fmla="*/ 3403 w 3446"/>
                <a:gd name="T47" fmla="*/ 858 h 1539"/>
                <a:gd name="T48" fmla="*/ 975 w 3446"/>
                <a:gd name="T49" fmla="*/ 1387 h 1539"/>
                <a:gd name="T50" fmla="*/ 947 w 3446"/>
                <a:gd name="T51" fmla="*/ 1373 h 1539"/>
                <a:gd name="T52" fmla="*/ 927 w 3446"/>
                <a:gd name="T53" fmla="*/ 1344 h 1539"/>
                <a:gd name="T54" fmla="*/ 924 w 3446"/>
                <a:gd name="T55" fmla="*/ 1139 h 1539"/>
                <a:gd name="T56" fmla="*/ 914 w 3446"/>
                <a:gd name="T57" fmla="*/ 1080 h 1539"/>
                <a:gd name="T58" fmla="*/ 884 w 3446"/>
                <a:gd name="T59" fmla="*/ 1029 h 1539"/>
                <a:gd name="T60" fmla="*/ 840 w 3446"/>
                <a:gd name="T61" fmla="*/ 992 h 1539"/>
                <a:gd name="T62" fmla="*/ 783 w 3446"/>
                <a:gd name="T63" fmla="*/ 970 h 1539"/>
                <a:gd name="T64" fmla="*/ 725 w 3446"/>
                <a:gd name="T65" fmla="*/ 969 h 1539"/>
                <a:gd name="T66" fmla="*/ 675 w 3446"/>
                <a:gd name="T67" fmla="*/ 986 h 1539"/>
                <a:gd name="T68" fmla="*/ 631 w 3446"/>
                <a:gd name="T69" fmla="*/ 1019 h 1539"/>
                <a:gd name="T70" fmla="*/ 599 w 3446"/>
                <a:gd name="T71" fmla="*/ 1052 h 1539"/>
                <a:gd name="T72" fmla="*/ 580 w 3446"/>
                <a:gd name="T73" fmla="*/ 1094 h 1539"/>
                <a:gd name="T74" fmla="*/ 574 w 3446"/>
                <a:gd name="T75" fmla="*/ 1139 h 1539"/>
                <a:gd name="T76" fmla="*/ 571 w 3446"/>
                <a:gd name="T77" fmla="*/ 1501 h 1539"/>
                <a:gd name="T78" fmla="*/ 552 w 3446"/>
                <a:gd name="T79" fmla="*/ 1528 h 1539"/>
                <a:gd name="T80" fmla="*/ 516 w 3446"/>
                <a:gd name="T81" fmla="*/ 1539 h 1539"/>
                <a:gd name="T82" fmla="*/ 213 w 3446"/>
                <a:gd name="T83" fmla="*/ 1537 h 1539"/>
                <a:gd name="T84" fmla="*/ 186 w 3446"/>
                <a:gd name="T85" fmla="*/ 1522 h 1539"/>
                <a:gd name="T86" fmla="*/ 173 w 3446"/>
                <a:gd name="T87" fmla="*/ 1493 h 1539"/>
                <a:gd name="T88" fmla="*/ 0 w 3446"/>
                <a:gd name="T89" fmla="*/ 741 h 1539"/>
                <a:gd name="T90" fmla="*/ 5 w 3446"/>
                <a:gd name="T91" fmla="*/ 719 h 1539"/>
                <a:gd name="T92" fmla="*/ 18 w 3446"/>
                <a:gd name="T93" fmla="*/ 701 h 1539"/>
                <a:gd name="T94" fmla="*/ 37 w 3446"/>
                <a:gd name="T95" fmla="*/ 689 h 1539"/>
                <a:gd name="T96" fmla="*/ 3202 w 3446"/>
                <a:gd name="T97" fmla="*/ 1 h 1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46" h="1539">
                  <a:moveTo>
                    <a:pt x="3168" y="121"/>
                  </a:moveTo>
                  <a:lnTo>
                    <a:pt x="127" y="784"/>
                  </a:lnTo>
                  <a:lnTo>
                    <a:pt x="275" y="1425"/>
                  </a:lnTo>
                  <a:lnTo>
                    <a:pt x="459" y="1425"/>
                  </a:lnTo>
                  <a:lnTo>
                    <a:pt x="459" y="1139"/>
                  </a:lnTo>
                  <a:lnTo>
                    <a:pt x="461" y="1107"/>
                  </a:lnTo>
                  <a:lnTo>
                    <a:pt x="466" y="1075"/>
                  </a:lnTo>
                  <a:lnTo>
                    <a:pt x="475" y="1045"/>
                  </a:lnTo>
                  <a:lnTo>
                    <a:pt x="487" y="1016"/>
                  </a:lnTo>
                  <a:lnTo>
                    <a:pt x="503" y="988"/>
                  </a:lnTo>
                  <a:lnTo>
                    <a:pt x="523" y="962"/>
                  </a:lnTo>
                  <a:lnTo>
                    <a:pt x="545" y="939"/>
                  </a:lnTo>
                  <a:lnTo>
                    <a:pt x="569" y="916"/>
                  </a:lnTo>
                  <a:lnTo>
                    <a:pt x="595" y="897"/>
                  </a:lnTo>
                  <a:lnTo>
                    <a:pt x="622" y="880"/>
                  </a:lnTo>
                  <a:lnTo>
                    <a:pt x="652" y="869"/>
                  </a:lnTo>
                  <a:lnTo>
                    <a:pt x="683" y="859"/>
                  </a:lnTo>
                  <a:lnTo>
                    <a:pt x="714" y="854"/>
                  </a:lnTo>
                  <a:lnTo>
                    <a:pt x="746" y="853"/>
                  </a:lnTo>
                  <a:lnTo>
                    <a:pt x="789" y="856"/>
                  </a:lnTo>
                  <a:lnTo>
                    <a:pt x="830" y="866"/>
                  </a:lnTo>
                  <a:lnTo>
                    <a:pt x="868" y="880"/>
                  </a:lnTo>
                  <a:lnTo>
                    <a:pt x="903" y="900"/>
                  </a:lnTo>
                  <a:lnTo>
                    <a:pt x="936" y="924"/>
                  </a:lnTo>
                  <a:lnTo>
                    <a:pt x="963" y="952"/>
                  </a:lnTo>
                  <a:lnTo>
                    <a:pt x="987" y="984"/>
                  </a:lnTo>
                  <a:lnTo>
                    <a:pt x="1007" y="1020"/>
                  </a:lnTo>
                  <a:lnTo>
                    <a:pt x="1021" y="1057"/>
                  </a:lnTo>
                  <a:lnTo>
                    <a:pt x="1030" y="1097"/>
                  </a:lnTo>
                  <a:lnTo>
                    <a:pt x="1033" y="1139"/>
                  </a:lnTo>
                  <a:lnTo>
                    <a:pt x="1033" y="1247"/>
                  </a:lnTo>
                  <a:lnTo>
                    <a:pt x="3317" y="750"/>
                  </a:lnTo>
                  <a:lnTo>
                    <a:pt x="3168" y="121"/>
                  </a:lnTo>
                  <a:close/>
                  <a:moveTo>
                    <a:pt x="3217" y="0"/>
                  </a:moveTo>
                  <a:lnTo>
                    <a:pt x="3232" y="2"/>
                  </a:lnTo>
                  <a:lnTo>
                    <a:pt x="3245" y="8"/>
                  </a:lnTo>
                  <a:lnTo>
                    <a:pt x="3257" y="18"/>
                  </a:lnTo>
                  <a:lnTo>
                    <a:pt x="3266" y="31"/>
                  </a:lnTo>
                  <a:lnTo>
                    <a:pt x="3271" y="47"/>
                  </a:lnTo>
                  <a:lnTo>
                    <a:pt x="3444" y="790"/>
                  </a:lnTo>
                  <a:lnTo>
                    <a:pt x="3446" y="802"/>
                  </a:lnTo>
                  <a:lnTo>
                    <a:pt x="3445" y="813"/>
                  </a:lnTo>
                  <a:lnTo>
                    <a:pt x="3442" y="824"/>
                  </a:lnTo>
                  <a:lnTo>
                    <a:pt x="3437" y="836"/>
                  </a:lnTo>
                  <a:lnTo>
                    <a:pt x="3431" y="844"/>
                  </a:lnTo>
                  <a:lnTo>
                    <a:pt x="3423" y="851"/>
                  </a:lnTo>
                  <a:lnTo>
                    <a:pt x="3412" y="856"/>
                  </a:lnTo>
                  <a:lnTo>
                    <a:pt x="3403" y="858"/>
                  </a:lnTo>
                  <a:lnTo>
                    <a:pt x="993" y="1384"/>
                  </a:lnTo>
                  <a:lnTo>
                    <a:pt x="975" y="1387"/>
                  </a:lnTo>
                  <a:lnTo>
                    <a:pt x="960" y="1382"/>
                  </a:lnTo>
                  <a:lnTo>
                    <a:pt x="947" y="1373"/>
                  </a:lnTo>
                  <a:lnTo>
                    <a:pt x="936" y="1361"/>
                  </a:lnTo>
                  <a:lnTo>
                    <a:pt x="927" y="1344"/>
                  </a:lnTo>
                  <a:lnTo>
                    <a:pt x="924" y="1327"/>
                  </a:lnTo>
                  <a:lnTo>
                    <a:pt x="924" y="1139"/>
                  </a:lnTo>
                  <a:lnTo>
                    <a:pt x="921" y="1108"/>
                  </a:lnTo>
                  <a:lnTo>
                    <a:pt x="914" y="1080"/>
                  </a:lnTo>
                  <a:lnTo>
                    <a:pt x="901" y="1053"/>
                  </a:lnTo>
                  <a:lnTo>
                    <a:pt x="884" y="1029"/>
                  </a:lnTo>
                  <a:lnTo>
                    <a:pt x="864" y="1008"/>
                  </a:lnTo>
                  <a:lnTo>
                    <a:pt x="840" y="992"/>
                  </a:lnTo>
                  <a:lnTo>
                    <a:pt x="813" y="978"/>
                  </a:lnTo>
                  <a:lnTo>
                    <a:pt x="783" y="970"/>
                  </a:lnTo>
                  <a:lnTo>
                    <a:pt x="752" y="967"/>
                  </a:lnTo>
                  <a:lnTo>
                    <a:pt x="725" y="969"/>
                  </a:lnTo>
                  <a:lnTo>
                    <a:pt x="699" y="975"/>
                  </a:lnTo>
                  <a:lnTo>
                    <a:pt x="675" y="986"/>
                  </a:lnTo>
                  <a:lnTo>
                    <a:pt x="652" y="1000"/>
                  </a:lnTo>
                  <a:lnTo>
                    <a:pt x="631" y="1019"/>
                  </a:lnTo>
                  <a:lnTo>
                    <a:pt x="613" y="1034"/>
                  </a:lnTo>
                  <a:lnTo>
                    <a:pt x="599" y="1052"/>
                  </a:lnTo>
                  <a:lnTo>
                    <a:pt x="588" y="1072"/>
                  </a:lnTo>
                  <a:lnTo>
                    <a:pt x="580" y="1094"/>
                  </a:lnTo>
                  <a:lnTo>
                    <a:pt x="575" y="1116"/>
                  </a:lnTo>
                  <a:lnTo>
                    <a:pt x="574" y="1139"/>
                  </a:lnTo>
                  <a:lnTo>
                    <a:pt x="574" y="1481"/>
                  </a:lnTo>
                  <a:lnTo>
                    <a:pt x="571" y="1501"/>
                  </a:lnTo>
                  <a:lnTo>
                    <a:pt x="564" y="1517"/>
                  </a:lnTo>
                  <a:lnTo>
                    <a:pt x="552" y="1528"/>
                  </a:lnTo>
                  <a:lnTo>
                    <a:pt x="535" y="1537"/>
                  </a:lnTo>
                  <a:lnTo>
                    <a:pt x="516" y="1539"/>
                  </a:lnTo>
                  <a:lnTo>
                    <a:pt x="230" y="1539"/>
                  </a:lnTo>
                  <a:lnTo>
                    <a:pt x="213" y="1537"/>
                  </a:lnTo>
                  <a:lnTo>
                    <a:pt x="199" y="1531"/>
                  </a:lnTo>
                  <a:lnTo>
                    <a:pt x="186" y="1522"/>
                  </a:lnTo>
                  <a:lnTo>
                    <a:pt x="178" y="1509"/>
                  </a:lnTo>
                  <a:lnTo>
                    <a:pt x="173" y="1493"/>
                  </a:lnTo>
                  <a:lnTo>
                    <a:pt x="0" y="750"/>
                  </a:lnTo>
                  <a:lnTo>
                    <a:pt x="0" y="741"/>
                  </a:lnTo>
                  <a:lnTo>
                    <a:pt x="1" y="730"/>
                  </a:lnTo>
                  <a:lnTo>
                    <a:pt x="5" y="719"/>
                  </a:lnTo>
                  <a:lnTo>
                    <a:pt x="12" y="709"/>
                  </a:lnTo>
                  <a:lnTo>
                    <a:pt x="18" y="701"/>
                  </a:lnTo>
                  <a:lnTo>
                    <a:pt x="26" y="694"/>
                  </a:lnTo>
                  <a:lnTo>
                    <a:pt x="37" y="689"/>
                  </a:lnTo>
                  <a:lnTo>
                    <a:pt x="46" y="687"/>
                  </a:lnTo>
                  <a:lnTo>
                    <a:pt x="3202" y="1"/>
                  </a:lnTo>
                  <a:lnTo>
                    <a:pt x="32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393"/>
            <p:cNvSpPr>
              <a:spLocks noEditPoints="1"/>
            </p:cNvSpPr>
            <p:nvPr/>
          </p:nvSpPr>
          <p:spPr bwMode="auto">
            <a:xfrm>
              <a:off x="6296025" y="2921000"/>
              <a:ext cx="528638" cy="107950"/>
            </a:xfrm>
            <a:custGeom>
              <a:avLst/>
              <a:gdLst>
                <a:gd name="T0" fmla="*/ 115 w 3334"/>
                <a:gd name="T1" fmla="*/ 571 h 685"/>
                <a:gd name="T2" fmla="*/ 3214 w 3334"/>
                <a:gd name="T3" fmla="*/ 114 h 685"/>
                <a:gd name="T4" fmla="*/ 918 w 3334"/>
                <a:gd name="T5" fmla="*/ 171 h 685"/>
                <a:gd name="T6" fmla="*/ 905 w 3334"/>
                <a:gd name="T7" fmla="*/ 254 h 685"/>
                <a:gd name="T8" fmla="*/ 871 w 3334"/>
                <a:gd name="T9" fmla="*/ 328 h 685"/>
                <a:gd name="T10" fmla="*/ 818 w 3334"/>
                <a:gd name="T11" fmla="*/ 388 h 685"/>
                <a:gd name="T12" fmla="*/ 751 w 3334"/>
                <a:gd name="T13" fmla="*/ 431 h 685"/>
                <a:gd name="T14" fmla="*/ 672 w 3334"/>
                <a:gd name="T15" fmla="*/ 454 h 685"/>
                <a:gd name="T16" fmla="*/ 599 w 3334"/>
                <a:gd name="T17" fmla="*/ 455 h 685"/>
                <a:gd name="T18" fmla="*/ 537 w 3334"/>
                <a:gd name="T19" fmla="*/ 442 h 685"/>
                <a:gd name="T20" fmla="*/ 480 w 3334"/>
                <a:gd name="T21" fmla="*/ 414 h 685"/>
                <a:gd name="T22" fmla="*/ 430 w 3334"/>
                <a:gd name="T23" fmla="*/ 371 h 685"/>
                <a:gd name="T24" fmla="*/ 388 w 3334"/>
                <a:gd name="T25" fmla="*/ 322 h 685"/>
                <a:gd name="T26" fmla="*/ 360 w 3334"/>
                <a:gd name="T27" fmla="*/ 265 h 685"/>
                <a:gd name="T28" fmla="*/ 346 w 3334"/>
                <a:gd name="T29" fmla="*/ 203 h 685"/>
                <a:gd name="T30" fmla="*/ 344 w 3334"/>
                <a:gd name="T31" fmla="*/ 114 h 685"/>
                <a:gd name="T32" fmla="*/ 58 w 3334"/>
                <a:gd name="T33" fmla="*/ 0 h 685"/>
                <a:gd name="T34" fmla="*/ 420 w 3334"/>
                <a:gd name="T35" fmla="*/ 2 h 685"/>
                <a:gd name="T36" fmla="*/ 449 w 3334"/>
                <a:gd name="T37" fmla="*/ 22 h 685"/>
                <a:gd name="T38" fmla="*/ 459 w 3334"/>
                <a:gd name="T39" fmla="*/ 56 h 685"/>
                <a:gd name="T40" fmla="*/ 461 w 3334"/>
                <a:gd name="T41" fmla="*/ 198 h 685"/>
                <a:gd name="T42" fmla="*/ 478 w 3334"/>
                <a:gd name="T43" fmla="*/ 247 h 685"/>
                <a:gd name="T44" fmla="*/ 510 w 3334"/>
                <a:gd name="T45" fmla="*/ 291 h 685"/>
                <a:gd name="T46" fmla="*/ 555 w 3334"/>
                <a:gd name="T47" fmla="*/ 324 h 685"/>
                <a:gd name="T48" fmla="*/ 607 w 3334"/>
                <a:gd name="T49" fmla="*/ 341 h 685"/>
                <a:gd name="T50" fmla="*/ 643 w 3334"/>
                <a:gd name="T51" fmla="*/ 343 h 685"/>
                <a:gd name="T52" fmla="*/ 700 w 3334"/>
                <a:gd name="T53" fmla="*/ 332 h 685"/>
                <a:gd name="T54" fmla="*/ 750 w 3334"/>
                <a:gd name="T55" fmla="*/ 303 h 685"/>
                <a:gd name="T56" fmla="*/ 786 w 3334"/>
                <a:gd name="T57" fmla="*/ 258 h 685"/>
                <a:gd name="T58" fmla="*/ 806 w 3334"/>
                <a:gd name="T59" fmla="*/ 202 h 685"/>
                <a:gd name="T60" fmla="*/ 809 w 3334"/>
                <a:gd name="T61" fmla="*/ 56 h 685"/>
                <a:gd name="T62" fmla="*/ 820 w 3334"/>
                <a:gd name="T63" fmla="*/ 22 h 685"/>
                <a:gd name="T64" fmla="*/ 847 w 3334"/>
                <a:gd name="T65" fmla="*/ 2 h 685"/>
                <a:gd name="T66" fmla="*/ 3276 w 3334"/>
                <a:gd name="T67" fmla="*/ 0 h 685"/>
                <a:gd name="T68" fmla="*/ 3312 w 3334"/>
                <a:gd name="T69" fmla="*/ 9 h 685"/>
                <a:gd name="T70" fmla="*/ 3332 w 3334"/>
                <a:gd name="T71" fmla="*/ 38 h 685"/>
                <a:gd name="T72" fmla="*/ 3334 w 3334"/>
                <a:gd name="T73" fmla="*/ 628 h 685"/>
                <a:gd name="T74" fmla="*/ 3319 w 3334"/>
                <a:gd name="T75" fmla="*/ 664 h 685"/>
                <a:gd name="T76" fmla="*/ 3290 w 3334"/>
                <a:gd name="T77" fmla="*/ 683 h 685"/>
                <a:gd name="T78" fmla="*/ 58 w 3334"/>
                <a:gd name="T79" fmla="*/ 685 h 685"/>
                <a:gd name="T80" fmla="*/ 22 w 3334"/>
                <a:gd name="T81" fmla="*/ 675 h 685"/>
                <a:gd name="T82" fmla="*/ 2 w 3334"/>
                <a:gd name="T83" fmla="*/ 648 h 685"/>
                <a:gd name="T84" fmla="*/ 0 w 3334"/>
                <a:gd name="T85" fmla="*/ 56 h 685"/>
                <a:gd name="T86" fmla="*/ 10 w 3334"/>
                <a:gd name="T87" fmla="*/ 22 h 685"/>
                <a:gd name="T88" fmla="*/ 38 w 3334"/>
                <a:gd name="T89" fmla="*/ 2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34" h="685">
                  <a:moveTo>
                    <a:pt x="115" y="114"/>
                  </a:moveTo>
                  <a:lnTo>
                    <a:pt x="115" y="571"/>
                  </a:lnTo>
                  <a:lnTo>
                    <a:pt x="3214" y="571"/>
                  </a:lnTo>
                  <a:lnTo>
                    <a:pt x="3214" y="114"/>
                  </a:lnTo>
                  <a:lnTo>
                    <a:pt x="918" y="114"/>
                  </a:lnTo>
                  <a:lnTo>
                    <a:pt x="918" y="171"/>
                  </a:lnTo>
                  <a:lnTo>
                    <a:pt x="915" y="214"/>
                  </a:lnTo>
                  <a:lnTo>
                    <a:pt x="905" y="254"/>
                  </a:lnTo>
                  <a:lnTo>
                    <a:pt x="891" y="293"/>
                  </a:lnTo>
                  <a:lnTo>
                    <a:pt x="871" y="328"/>
                  </a:lnTo>
                  <a:lnTo>
                    <a:pt x="847" y="359"/>
                  </a:lnTo>
                  <a:lnTo>
                    <a:pt x="818" y="388"/>
                  </a:lnTo>
                  <a:lnTo>
                    <a:pt x="786" y="412"/>
                  </a:lnTo>
                  <a:lnTo>
                    <a:pt x="751" y="431"/>
                  </a:lnTo>
                  <a:lnTo>
                    <a:pt x="713" y="445"/>
                  </a:lnTo>
                  <a:lnTo>
                    <a:pt x="672" y="454"/>
                  </a:lnTo>
                  <a:lnTo>
                    <a:pt x="631" y="457"/>
                  </a:lnTo>
                  <a:lnTo>
                    <a:pt x="599" y="455"/>
                  </a:lnTo>
                  <a:lnTo>
                    <a:pt x="568" y="450"/>
                  </a:lnTo>
                  <a:lnTo>
                    <a:pt x="537" y="442"/>
                  </a:lnTo>
                  <a:lnTo>
                    <a:pt x="507" y="429"/>
                  </a:lnTo>
                  <a:lnTo>
                    <a:pt x="480" y="414"/>
                  </a:lnTo>
                  <a:lnTo>
                    <a:pt x="454" y="394"/>
                  </a:lnTo>
                  <a:lnTo>
                    <a:pt x="430" y="371"/>
                  </a:lnTo>
                  <a:lnTo>
                    <a:pt x="408" y="348"/>
                  </a:lnTo>
                  <a:lnTo>
                    <a:pt x="388" y="322"/>
                  </a:lnTo>
                  <a:lnTo>
                    <a:pt x="372" y="294"/>
                  </a:lnTo>
                  <a:lnTo>
                    <a:pt x="360" y="265"/>
                  </a:lnTo>
                  <a:lnTo>
                    <a:pt x="351" y="234"/>
                  </a:lnTo>
                  <a:lnTo>
                    <a:pt x="346" y="203"/>
                  </a:lnTo>
                  <a:lnTo>
                    <a:pt x="344" y="171"/>
                  </a:lnTo>
                  <a:lnTo>
                    <a:pt x="344" y="114"/>
                  </a:lnTo>
                  <a:lnTo>
                    <a:pt x="115" y="114"/>
                  </a:lnTo>
                  <a:close/>
                  <a:moveTo>
                    <a:pt x="58" y="0"/>
                  </a:moveTo>
                  <a:lnTo>
                    <a:pt x="401" y="0"/>
                  </a:lnTo>
                  <a:lnTo>
                    <a:pt x="420" y="2"/>
                  </a:lnTo>
                  <a:lnTo>
                    <a:pt x="437" y="9"/>
                  </a:lnTo>
                  <a:lnTo>
                    <a:pt x="449" y="22"/>
                  </a:lnTo>
                  <a:lnTo>
                    <a:pt x="456" y="38"/>
                  </a:lnTo>
                  <a:lnTo>
                    <a:pt x="459" y="56"/>
                  </a:lnTo>
                  <a:lnTo>
                    <a:pt x="459" y="171"/>
                  </a:lnTo>
                  <a:lnTo>
                    <a:pt x="461" y="198"/>
                  </a:lnTo>
                  <a:lnTo>
                    <a:pt x="467" y="223"/>
                  </a:lnTo>
                  <a:lnTo>
                    <a:pt x="478" y="247"/>
                  </a:lnTo>
                  <a:lnTo>
                    <a:pt x="492" y="270"/>
                  </a:lnTo>
                  <a:lnTo>
                    <a:pt x="510" y="291"/>
                  </a:lnTo>
                  <a:lnTo>
                    <a:pt x="532" y="309"/>
                  </a:lnTo>
                  <a:lnTo>
                    <a:pt x="555" y="324"/>
                  </a:lnTo>
                  <a:lnTo>
                    <a:pt x="580" y="334"/>
                  </a:lnTo>
                  <a:lnTo>
                    <a:pt x="607" y="341"/>
                  </a:lnTo>
                  <a:lnTo>
                    <a:pt x="637" y="343"/>
                  </a:lnTo>
                  <a:lnTo>
                    <a:pt x="643" y="343"/>
                  </a:lnTo>
                  <a:lnTo>
                    <a:pt x="672" y="340"/>
                  </a:lnTo>
                  <a:lnTo>
                    <a:pt x="700" y="332"/>
                  </a:lnTo>
                  <a:lnTo>
                    <a:pt x="727" y="320"/>
                  </a:lnTo>
                  <a:lnTo>
                    <a:pt x="750" y="303"/>
                  </a:lnTo>
                  <a:lnTo>
                    <a:pt x="769" y="282"/>
                  </a:lnTo>
                  <a:lnTo>
                    <a:pt x="786" y="258"/>
                  </a:lnTo>
                  <a:lnTo>
                    <a:pt x="799" y="232"/>
                  </a:lnTo>
                  <a:lnTo>
                    <a:pt x="806" y="202"/>
                  </a:lnTo>
                  <a:lnTo>
                    <a:pt x="809" y="171"/>
                  </a:lnTo>
                  <a:lnTo>
                    <a:pt x="809" y="56"/>
                  </a:lnTo>
                  <a:lnTo>
                    <a:pt x="811" y="38"/>
                  </a:lnTo>
                  <a:lnTo>
                    <a:pt x="820" y="22"/>
                  </a:lnTo>
                  <a:lnTo>
                    <a:pt x="831" y="9"/>
                  </a:lnTo>
                  <a:lnTo>
                    <a:pt x="847" y="2"/>
                  </a:lnTo>
                  <a:lnTo>
                    <a:pt x="867" y="0"/>
                  </a:lnTo>
                  <a:lnTo>
                    <a:pt x="3276" y="0"/>
                  </a:lnTo>
                  <a:lnTo>
                    <a:pt x="3296" y="2"/>
                  </a:lnTo>
                  <a:lnTo>
                    <a:pt x="3312" y="9"/>
                  </a:lnTo>
                  <a:lnTo>
                    <a:pt x="3324" y="22"/>
                  </a:lnTo>
                  <a:lnTo>
                    <a:pt x="3332" y="38"/>
                  </a:lnTo>
                  <a:lnTo>
                    <a:pt x="3334" y="56"/>
                  </a:lnTo>
                  <a:lnTo>
                    <a:pt x="3334" y="628"/>
                  </a:lnTo>
                  <a:lnTo>
                    <a:pt x="3329" y="648"/>
                  </a:lnTo>
                  <a:lnTo>
                    <a:pt x="3319" y="664"/>
                  </a:lnTo>
                  <a:lnTo>
                    <a:pt x="3307" y="675"/>
                  </a:lnTo>
                  <a:lnTo>
                    <a:pt x="3290" y="683"/>
                  </a:lnTo>
                  <a:lnTo>
                    <a:pt x="3271" y="685"/>
                  </a:lnTo>
                  <a:lnTo>
                    <a:pt x="58" y="685"/>
                  </a:lnTo>
                  <a:lnTo>
                    <a:pt x="38" y="683"/>
                  </a:lnTo>
                  <a:lnTo>
                    <a:pt x="22" y="675"/>
                  </a:lnTo>
                  <a:lnTo>
                    <a:pt x="10" y="664"/>
                  </a:lnTo>
                  <a:lnTo>
                    <a:pt x="2" y="648"/>
                  </a:lnTo>
                  <a:lnTo>
                    <a:pt x="0" y="628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2"/>
                  </a:lnTo>
                  <a:lnTo>
                    <a:pt x="22" y="9"/>
                  </a:lnTo>
                  <a:lnTo>
                    <a:pt x="38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394"/>
            <p:cNvSpPr>
              <a:spLocks/>
            </p:cNvSpPr>
            <p:nvPr/>
          </p:nvSpPr>
          <p:spPr bwMode="auto">
            <a:xfrm>
              <a:off x="6686550" y="3048000"/>
              <a:ext cx="36513" cy="80962"/>
            </a:xfrm>
            <a:custGeom>
              <a:avLst/>
              <a:gdLst>
                <a:gd name="T0" fmla="*/ 177 w 229"/>
                <a:gd name="T1" fmla="*/ 0 h 515"/>
                <a:gd name="T2" fmla="*/ 195 w 229"/>
                <a:gd name="T3" fmla="*/ 6 h 515"/>
                <a:gd name="T4" fmla="*/ 209 w 229"/>
                <a:gd name="T5" fmla="*/ 16 h 515"/>
                <a:gd name="T6" fmla="*/ 221 w 229"/>
                <a:gd name="T7" fmla="*/ 27 h 515"/>
                <a:gd name="T8" fmla="*/ 227 w 229"/>
                <a:gd name="T9" fmla="*/ 41 h 515"/>
                <a:gd name="T10" fmla="*/ 229 w 229"/>
                <a:gd name="T11" fmla="*/ 57 h 515"/>
                <a:gd name="T12" fmla="*/ 229 w 229"/>
                <a:gd name="T13" fmla="*/ 457 h 515"/>
                <a:gd name="T14" fmla="*/ 226 w 229"/>
                <a:gd name="T15" fmla="*/ 477 h 515"/>
                <a:gd name="T16" fmla="*/ 219 w 229"/>
                <a:gd name="T17" fmla="*/ 493 h 515"/>
                <a:gd name="T18" fmla="*/ 206 w 229"/>
                <a:gd name="T19" fmla="*/ 504 h 515"/>
                <a:gd name="T20" fmla="*/ 191 w 229"/>
                <a:gd name="T21" fmla="*/ 513 h 515"/>
                <a:gd name="T22" fmla="*/ 172 w 229"/>
                <a:gd name="T23" fmla="*/ 515 h 515"/>
                <a:gd name="T24" fmla="*/ 152 w 229"/>
                <a:gd name="T25" fmla="*/ 513 h 515"/>
                <a:gd name="T26" fmla="*/ 136 w 229"/>
                <a:gd name="T27" fmla="*/ 504 h 515"/>
                <a:gd name="T28" fmla="*/ 125 w 229"/>
                <a:gd name="T29" fmla="*/ 493 h 515"/>
                <a:gd name="T30" fmla="*/ 117 w 229"/>
                <a:gd name="T31" fmla="*/ 477 h 515"/>
                <a:gd name="T32" fmla="*/ 114 w 229"/>
                <a:gd name="T33" fmla="*/ 457 h 515"/>
                <a:gd name="T34" fmla="*/ 114 w 229"/>
                <a:gd name="T35" fmla="*/ 195 h 515"/>
                <a:gd name="T36" fmla="*/ 97 w 229"/>
                <a:gd name="T37" fmla="*/ 211 h 515"/>
                <a:gd name="T38" fmla="*/ 82 w 229"/>
                <a:gd name="T39" fmla="*/ 223 h 515"/>
                <a:gd name="T40" fmla="*/ 65 w 229"/>
                <a:gd name="T41" fmla="*/ 228 h 515"/>
                <a:gd name="T42" fmla="*/ 48 w 229"/>
                <a:gd name="T43" fmla="*/ 228 h 515"/>
                <a:gd name="T44" fmla="*/ 32 w 229"/>
                <a:gd name="T45" fmla="*/ 223 h 515"/>
                <a:gd name="T46" fmla="*/ 17 w 229"/>
                <a:gd name="T47" fmla="*/ 211 h 515"/>
                <a:gd name="T48" fmla="*/ 6 w 229"/>
                <a:gd name="T49" fmla="*/ 197 h 515"/>
                <a:gd name="T50" fmla="*/ 0 w 229"/>
                <a:gd name="T51" fmla="*/ 180 h 515"/>
                <a:gd name="T52" fmla="*/ 0 w 229"/>
                <a:gd name="T53" fmla="*/ 164 h 515"/>
                <a:gd name="T54" fmla="*/ 6 w 229"/>
                <a:gd name="T55" fmla="*/ 147 h 515"/>
                <a:gd name="T56" fmla="*/ 17 w 229"/>
                <a:gd name="T57" fmla="*/ 131 h 515"/>
                <a:gd name="T58" fmla="*/ 131 w 229"/>
                <a:gd name="T59" fmla="*/ 18 h 515"/>
                <a:gd name="T60" fmla="*/ 146 w 229"/>
                <a:gd name="T61" fmla="*/ 6 h 515"/>
                <a:gd name="T62" fmla="*/ 161 w 229"/>
                <a:gd name="T63" fmla="*/ 1 h 515"/>
                <a:gd name="T64" fmla="*/ 177 w 229"/>
                <a:gd name="T65" fmla="*/ 0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9" h="515">
                  <a:moveTo>
                    <a:pt x="177" y="0"/>
                  </a:moveTo>
                  <a:lnTo>
                    <a:pt x="195" y="6"/>
                  </a:lnTo>
                  <a:lnTo>
                    <a:pt x="209" y="16"/>
                  </a:lnTo>
                  <a:lnTo>
                    <a:pt x="221" y="27"/>
                  </a:lnTo>
                  <a:lnTo>
                    <a:pt x="227" y="41"/>
                  </a:lnTo>
                  <a:lnTo>
                    <a:pt x="229" y="57"/>
                  </a:lnTo>
                  <a:lnTo>
                    <a:pt x="229" y="457"/>
                  </a:lnTo>
                  <a:lnTo>
                    <a:pt x="226" y="477"/>
                  </a:lnTo>
                  <a:lnTo>
                    <a:pt x="219" y="493"/>
                  </a:lnTo>
                  <a:lnTo>
                    <a:pt x="206" y="504"/>
                  </a:lnTo>
                  <a:lnTo>
                    <a:pt x="191" y="513"/>
                  </a:lnTo>
                  <a:lnTo>
                    <a:pt x="172" y="515"/>
                  </a:lnTo>
                  <a:lnTo>
                    <a:pt x="152" y="513"/>
                  </a:lnTo>
                  <a:lnTo>
                    <a:pt x="136" y="504"/>
                  </a:lnTo>
                  <a:lnTo>
                    <a:pt x="125" y="493"/>
                  </a:lnTo>
                  <a:lnTo>
                    <a:pt x="117" y="477"/>
                  </a:lnTo>
                  <a:lnTo>
                    <a:pt x="114" y="457"/>
                  </a:lnTo>
                  <a:lnTo>
                    <a:pt x="114" y="195"/>
                  </a:lnTo>
                  <a:lnTo>
                    <a:pt x="97" y="211"/>
                  </a:lnTo>
                  <a:lnTo>
                    <a:pt x="82" y="223"/>
                  </a:lnTo>
                  <a:lnTo>
                    <a:pt x="65" y="228"/>
                  </a:lnTo>
                  <a:lnTo>
                    <a:pt x="48" y="228"/>
                  </a:lnTo>
                  <a:lnTo>
                    <a:pt x="32" y="223"/>
                  </a:lnTo>
                  <a:lnTo>
                    <a:pt x="17" y="211"/>
                  </a:lnTo>
                  <a:lnTo>
                    <a:pt x="6" y="197"/>
                  </a:lnTo>
                  <a:lnTo>
                    <a:pt x="0" y="180"/>
                  </a:lnTo>
                  <a:lnTo>
                    <a:pt x="0" y="164"/>
                  </a:lnTo>
                  <a:lnTo>
                    <a:pt x="6" y="147"/>
                  </a:lnTo>
                  <a:lnTo>
                    <a:pt x="17" y="131"/>
                  </a:lnTo>
                  <a:lnTo>
                    <a:pt x="131" y="18"/>
                  </a:lnTo>
                  <a:lnTo>
                    <a:pt x="146" y="6"/>
                  </a:lnTo>
                  <a:lnTo>
                    <a:pt x="161" y="1"/>
                  </a:lnTo>
                  <a:lnTo>
                    <a:pt x="1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Freeform 395"/>
            <p:cNvSpPr>
              <a:spLocks noEditPoints="1"/>
            </p:cNvSpPr>
            <p:nvPr/>
          </p:nvSpPr>
          <p:spPr bwMode="auto">
            <a:xfrm>
              <a:off x="6605588" y="3046413"/>
              <a:ext cx="55563" cy="82550"/>
            </a:xfrm>
            <a:custGeom>
              <a:avLst/>
              <a:gdLst>
                <a:gd name="T0" fmla="*/ 132 w 350"/>
                <a:gd name="T1" fmla="*/ 120 h 520"/>
                <a:gd name="T2" fmla="*/ 127 w 350"/>
                <a:gd name="T3" fmla="*/ 121 h 520"/>
                <a:gd name="T4" fmla="*/ 121 w 350"/>
                <a:gd name="T5" fmla="*/ 124 h 520"/>
                <a:gd name="T6" fmla="*/ 117 w 350"/>
                <a:gd name="T7" fmla="*/ 129 h 520"/>
                <a:gd name="T8" fmla="*/ 115 w 350"/>
                <a:gd name="T9" fmla="*/ 136 h 520"/>
                <a:gd name="T10" fmla="*/ 115 w 350"/>
                <a:gd name="T11" fmla="*/ 394 h 520"/>
                <a:gd name="T12" fmla="*/ 116 w 350"/>
                <a:gd name="T13" fmla="*/ 399 h 520"/>
                <a:gd name="T14" fmla="*/ 119 w 350"/>
                <a:gd name="T15" fmla="*/ 405 h 520"/>
                <a:gd name="T16" fmla="*/ 124 w 350"/>
                <a:gd name="T17" fmla="*/ 409 h 520"/>
                <a:gd name="T18" fmla="*/ 132 w 350"/>
                <a:gd name="T19" fmla="*/ 411 h 520"/>
                <a:gd name="T20" fmla="*/ 218 w 350"/>
                <a:gd name="T21" fmla="*/ 411 h 520"/>
                <a:gd name="T22" fmla="*/ 224 w 350"/>
                <a:gd name="T23" fmla="*/ 410 h 520"/>
                <a:gd name="T24" fmla="*/ 229 w 350"/>
                <a:gd name="T25" fmla="*/ 407 h 520"/>
                <a:gd name="T26" fmla="*/ 233 w 350"/>
                <a:gd name="T27" fmla="*/ 402 h 520"/>
                <a:gd name="T28" fmla="*/ 235 w 350"/>
                <a:gd name="T29" fmla="*/ 394 h 520"/>
                <a:gd name="T30" fmla="*/ 235 w 350"/>
                <a:gd name="T31" fmla="*/ 136 h 520"/>
                <a:gd name="T32" fmla="*/ 234 w 350"/>
                <a:gd name="T33" fmla="*/ 131 h 520"/>
                <a:gd name="T34" fmla="*/ 231 w 350"/>
                <a:gd name="T35" fmla="*/ 126 h 520"/>
                <a:gd name="T36" fmla="*/ 226 w 350"/>
                <a:gd name="T37" fmla="*/ 122 h 520"/>
                <a:gd name="T38" fmla="*/ 218 w 350"/>
                <a:gd name="T39" fmla="*/ 120 h 520"/>
                <a:gd name="T40" fmla="*/ 132 w 350"/>
                <a:gd name="T41" fmla="*/ 120 h 520"/>
                <a:gd name="T42" fmla="*/ 132 w 350"/>
                <a:gd name="T43" fmla="*/ 0 h 520"/>
                <a:gd name="T44" fmla="*/ 218 w 350"/>
                <a:gd name="T45" fmla="*/ 0 h 520"/>
                <a:gd name="T46" fmla="*/ 246 w 350"/>
                <a:gd name="T47" fmla="*/ 2 h 520"/>
                <a:gd name="T48" fmla="*/ 271 w 350"/>
                <a:gd name="T49" fmla="*/ 9 h 520"/>
                <a:gd name="T50" fmla="*/ 293 w 350"/>
                <a:gd name="T51" fmla="*/ 22 h 520"/>
                <a:gd name="T52" fmla="*/ 312 w 350"/>
                <a:gd name="T53" fmla="*/ 37 h 520"/>
                <a:gd name="T54" fmla="*/ 328 w 350"/>
                <a:gd name="T55" fmla="*/ 56 h 520"/>
                <a:gd name="T56" fmla="*/ 340 w 350"/>
                <a:gd name="T57" fmla="*/ 79 h 520"/>
                <a:gd name="T58" fmla="*/ 347 w 350"/>
                <a:gd name="T59" fmla="*/ 104 h 520"/>
                <a:gd name="T60" fmla="*/ 350 w 350"/>
                <a:gd name="T61" fmla="*/ 131 h 520"/>
                <a:gd name="T62" fmla="*/ 350 w 350"/>
                <a:gd name="T63" fmla="*/ 388 h 520"/>
                <a:gd name="T64" fmla="*/ 346 w 350"/>
                <a:gd name="T65" fmla="*/ 415 h 520"/>
                <a:gd name="T66" fmla="*/ 336 w 350"/>
                <a:gd name="T67" fmla="*/ 440 h 520"/>
                <a:gd name="T68" fmla="*/ 324 w 350"/>
                <a:gd name="T69" fmla="*/ 462 h 520"/>
                <a:gd name="T70" fmla="*/ 307 w 350"/>
                <a:gd name="T71" fmla="*/ 482 h 520"/>
                <a:gd name="T72" fmla="*/ 287 w 350"/>
                <a:gd name="T73" fmla="*/ 498 h 520"/>
                <a:gd name="T74" fmla="*/ 264 w 350"/>
                <a:gd name="T75" fmla="*/ 509 h 520"/>
                <a:gd name="T76" fmla="*/ 239 w 350"/>
                <a:gd name="T77" fmla="*/ 518 h 520"/>
                <a:gd name="T78" fmla="*/ 212 w 350"/>
                <a:gd name="T79" fmla="*/ 520 h 520"/>
                <a:gd name="T80" fmla="*/ 126 w 350"/>
                <a:gd name="T81" fmla="*/ 520 h 520"/>
                <a:gd name="T82" fmla="*/ 101 w 350"/>
                <a:gd name="T83" fmla="*/ 518 h 520"/>
                <a:gd name="T84" fmla="*/ 77 w 350"/>
                <a:gd name="T85" fmla="*/ 509 h 520"/>
                <a:gd name="T86" fmla="*/ 56 w 350"/>
                <a:gd name="T87" fmla="*/ 498 h 520"/>
                <a:gd name="T88" fmla="*/ 37 w 350"/>
                <a:gd name="T89" fmla="*/ 482 h 520"/>
                <a:gd name="T90" fmla="*/ 22 w 350"/>
                <a:gd name="T91" fmla="*/ 462 h 520"/>
                <a:gd name="T92" fmla="*/ 10 w 350"/>
                <a:gd name="T93" fmla="*/ 440 h 520"/>
                <a:gd name="T94" fmla="*/ 3 w 350"/>
                <a:gd name="T95" fmla="*/ 415 h 520"/>
                <a:gd name="T96" fmla="*/ 0 w 350"/>
                <a:gd name="T97" fmla="*/ 388 h 520"/>
                <a:gd name="T98" fmla="*/ 0 w 350"/>
                <a:gd name="T99" fmla="*/ 131 h 520"/>
                <a:gd name="T100" fmla="*/ 3 w 350"/>
                <a:gd name="T101" fmla="*/ 104 h 520"/>
                <a:gd name="T102" fmla="*/ 10 w 350"/>
                <a:gd name="T103" fmla="*/ 79 h 520"/>
                <a:gd name="T104" fmla="*/ 22 w 350"/>
                <a:gd name="T105" fmla="*/ 56 h 520"/>
                <a:gd name="T106" fmla="*/ 39 w 350"/>
                <a:gd name="T107" fmla="*/ 37 h 520"/>
                <a:gd name="T108" fmla="*/ 57 w 350"/>
                <a:gd name="T109" fmla="*/ 22 h 520"/>
                <a:gd name="T110" fmla="*/ 80 w 350"/>
                <a:gd name="T111" fmla="*/ 9 h 520"/>
                <a:gd name="T112" fmla="*/ 104 w 350"/>
                <a:gd name="T113" fmla="*/ 2 h 520"/>
                <a:gd name="T114" fmla="*/ 132 w 350"/>
                <a:gd name="T115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0" h="520">
                  <a:moveTo>
                    <a:pt x="132" y="120"/>
                  </a:moveTo>
                  <a:lnTo>
                    <a:pt x="127" y="121"/>
                  </a:lnTo>
                  <a:lnTo>
                    <a:pt x="121" y="124"/>
                  </a:lnTo>
                  <a:lnTo>
                    <a:pt x="117" y="129"/>
                  </a:lnTo>
                  <a:lnTo>
                    <a:pt x="115" y="136"/>
                  </a:lnTo>
                  <a:lnTo>
                    <a:pt x="115" y="394"/>
                  </a:lnTo>
                  <a:lnTo>
                    <a:pt x="116" y="399"/>
                  </a:lnTo>
                  <a:lnTo>
                    <a:pt x="119" y="405"/>
                  </a:lnTo>
                  <a:lnTo>
                    <a:pt x="124" y="409"/>
                  </a:lnTo>
                  <a:lnTo>
                    <a:pt x="132" y="411"/>
                  </a:lnTo>
                  <a:lnTo>
                    <a:pt x="218" y="411"/>
                  </a:lnTo>
                  <a:lnTo>
                    <a:pt x="224" y="410"/>
                  </a:lnTo>
                  <a:lnTo>
                    <a:pt x="229" y="407"/>
                  </a:lnTo>
                  <a:lnTo>
                    <a:pt x="233" y="402"/>
                  </a:lnTo>
                  <a:lnTo>
                    <a:pt x="235" y="394"/>
                  </a:lnTo>
                  <a:lnTo>
                    <a:pt x="235" y="136"/>
                  </a:lnTo>
                  <a:lnTo>
                    <a:pt x="234" y="131"/>
                  </a:lnTo>
                  <a:lnTo>
                    <a:pt x="231" y="126"/>
                  </a:lnTo>
                  <a:lnTo>
                    <a:pt x="226" y="122"/>
                  </a:lnTo>
                  <a:lnTo>
                    <a:pt x="218" y="120"/>
                  </a:lnTo>
                  <a:lnTo>
                    <a:pt x="132" y="120"/>
                  </a:lnTo>
                  <a:close/>
                  <a:moveTo>
                    <a:pt x="132" y="0"/>
                  </a:moveTo>
                  <a:lnTo>
                    <a:pt x="218" y="0"/>
                  </a:lnTo>
                  <a:lnTo>
                    <a:pt x="246" y="2"/>
                  </a:lnTo>
                  <a:lnTo>
                    <a:pt x="271" y="9"/>
                  </a:lnTo>
                  <a:lnTo>
                    <a:pt x="293" y="22"/>
                  </a:lnTo>
                  <a:lnTo>
                    <a:pt x="312" y="37"/>
                  </a:lnTo>
                  <a:lnTo>
                    <a:pt x="328" y="56"/>
                  </a:lnTo>
                  <a:lnTo>
                    <a:pt x="340" y="79"/>
                  </a:lnTo>
                  <a:lnTo>
                    <a:pt x="347" y="104"/>
                  </a:lnTo>
                  <a:lnTo>
                    <a:pt x="350" y="131"/>
                  </a:lnTo>
                  <a:lnTo>
                    <a:pt x="350" y="388"/>
                  </a:lnTo>
                  <a:lnTo>
                    <a:pt x="346" y="415"/>
                  </a:lnTo>
                  <a:lnTo>
                    <a:pt x="336" y="440"/>
                  </a:lnTo>
                  <a:lnTo>
                    <a:pt x="324" y="462"/>
                  </a:lnTo>
                  <a:lnTo>
                    <a:pt x="307" y="482"/>
                  </a:lnTo>
                  <a:lnTo>
                    <a:pt x="287" y="498"/>
                  </a:lnTo>
                  <a:lnTo>
                    <a:pt x="264" y="509"/>
                  </a:lnTo>
                  <a:lnTo>
                    <a:pt x="239" y="518"/>
                  </a:lnTo>
                  <a:lnTo>
                    <a:pt x="212" y="520"/>
                  </a:lnTo>
                  <a:lnTo>
                    <a:pt x="126" y="520"/>
                  </a:lnTo>
                  <a:lnTo>
                    <a:pt x="101" y="518"/>
                  </a:lnTo>
                  <a:lnTo>
                    <a:pt x="77" y="509"/>
                  </a:lnTo>
                  <a:lnTo>
                    <a:pt x="56" y="498"/>
                  </a:lnTo>
                  <a:lnTo>
                    <a:pt x="37" y="482"/>
                  </a:lnTo>
                  <a:lnTo>
                    <a:pt x="22" y="462"/>
                  </a:lnTo>
                  <a:lnTo>
                    <a:pt x="10" y="440"/>
                  </a:lnTo>
                  <a:lnTo>
                    <a:pt x="3" y="415"/>
                  </a:lnTo>
                  <a:lnTo>
                    <a:pt x="0" y="388"/>
                  </a:lnTo>
                  <a:lnTo>
                    <a:pt x="0" y="131"/>
                  </a:lnTo>
                  <a:lnTo>
                    <a:pt x="3" y="104"/>
                  </a:lnTo>
                  <a:lnTo>
                    <a:pt x="10" y="79"/>
                  </a:lnTo>
                  <a:lnTo>
                    <a:pt x="22" y="56"/>
                  </a:lnTo>
                  <a:lnTo>
                    <a:pt x="39" y="37"/>
                  </a:lnTo>
                  <a:lnTo>
                    <a:pt x="57" y="22"/>
                  </a:lnTo>
                  <a:lnTo>
                    <a:pt x="80" y="9"/>
                  </a:lnTo>
                  <a:lnTo>
                    <a:pt x="104" y="2"/>
                  </a:lnTo>
                  <a:lnTo>
                    <a:pt x="1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56" name="Group 2525"/>
          <p:cNvGrpSpPr/>
          <p:nvPr/>
        </p:nvGrpSpPr>
        <p:grpSpPr>
          <a:xfrm>
            <a:off x="9500958" y="5693799"/>
            <a:ext cx="546100" cy="409575"/>
            <a:chOff x="1603375" y="2762250"/>
            <a:chExt cx="546100" cy="409575"/>
          </a:xfrm>
          <a:solidFill>
            <a:srgbClr val="000000"/>
          </a:solidFill>
        </p:grpSpPr>
        <p:sp>
          <p:nvSpPr>
            <p:cNvPr id="2157" name="Freeform 509"/>
            <p:cNvSpPr>
              <a:spLocks/>
            </p:cNvSpPr>
            <p:nvPr/>
          </p:nvSpPr>
          <p:spPr bwMode="auto">
            <a:xfrm>
              <a:off x="1739900" y="3035300"/>
              <a:ext cx="17463" cy="17462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2 h 115"/>
                <a:gd name="T4" fmla="*/ 93 w 115"/>
                <a:gd name="T5" fmla="*/ 10 h 115"/>
                <a:gd name="T6" fmla="*/ 104 w 115"/>
                <a:gd name="T7" fmla="*/ 22 h 115"/>
                <a:gd name="T8" fmla="*/ 112 w 115"/>
                <a:gd name="T9" fmla="*/ 37 h 115"/>
                <a:gd name="T10" fmla="*/ 115 w 115"/>
                <a:gd name="T11" fmla="*/ 57 h 115"/>
                <a:gd name="T12" fmla="*/ 112 w 115"/>
                <a:gd name="T13" fmla="*/ 76 h 115"/>
                <a:gd name="T14" fmla="*/ 104 w 115"/>
                <a:gd name="T15" fmla="*/ 92 h 115"/>
                <a:gd name="T16" fmla="*/ 93 w 115"/>
                <a:gd name="T17" fmla="*/ 104 h 115"/>
                <a:gd name="T18" fmla="*/ 76 w 115"/>
                <a:gd name="T19" fmla="*/ 111 h 115"/>
                <a:gd name="T20" fmla="*/ 57 w 115"/>
                <a:gd name="T21" fmla="*/ 115 h 115"/>
                <a:gd name="T22" fmla="*/ 39 w 115"/>
                <a:gd name="T23" fmla="*/ 111 h 115"/>
                <a:gd name="T24" fmla="*/ 22 w 115"/>
                <a:gd name="T25" fmla="*/ 104 h 115"/>
                <a:gd name="T26" fmla="*/ 10 w 115"/>
                <a:gd name="T27" fmla="*/ 92 h 115"/>
                <a:gd name="T28" fmla="*/ 3 w 115"/>
                <a:gd name="T29" fmla="*/ 76 h 115"/>
                <a:gd name="T30" fmla="*/ 0 w 115"/>
                <a:gd name="T31" fmla="*/ 57 h 115"/>
                <a:gd name="T32" fmla="*/ 3 w 115"/>
                <a:gd name="T33" fmla="*/ 37 h 115"/>
                <a:gd name="T34" fmla="*/ 10 w 115"/>
                <a:gd name="T35" fmla="*/ 22 h 115"/>
                <a:gd name="T36" fmla="*/ 22 w 115"/>
                <a:gd name="T37" fmla="*/ 10 h 115"/>
                <a:gd name="T38" fmla="*/ 39 w 115"/>
                <a:gd name="T39" fmla="*/ 2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2"/>
                  </a:lnTo>
                  <a:lnTo>
                    <a:pt x="93" y="10"/>
                  </a:lnTo>
                  <a:lnTo>
                    <a:pt x="104" y="22"/>
                  </a:lnTo>
                  <a:lnTo>
                    <a:pt x="112" y="37"/>
                  </a:lnTo>
                  <a:lnTo>
                    <a:pt x="115" y="57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3" y="104"/>
                  </a:lnTo>
                  <a:lnTo>
                    <a:pt x="76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2" y="104"/>
                  </a:lnTo>
                  <a:lnTo>
                    <a:pt x="10" y="92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Freeform 510"/>
            <p:cNvSpPr>
              <a:spLocks noEditPoints="1"/>
            </p:cNvSpPr>
            <p:nvPr/>
          </p:nvSpPr>
          <p:spPr bwMode="auto">
            <a:xfrm>
              <a:off x="1676400" y="2816225"/>
              <a:ext cx="400050" cy="82550"/>
            </a:xfrm>
            <a:custGeom>
              <a:avLst/>
              <a:gdLst>
                <a:gd name="T0" fmla="*/ 815 w 2522"/>
                <a:gd name="T1" fmla="*/ 117 h 517"/>
                <a:gd name="T2" fmla="*/ 764 w 2522"/>
                <a:gd name="T3" fmla="*/ 133 h 517"/>
                <a:gd name="T4" fmla="*/ 722 w 2522"/>
                <a:gd name="T5" fmla="*/ 166 h 517"/>
                <a:gd name="T6" fmla="*/ 654 w 2522"/>
                <a:gd name="T7" fmla="*/ 230 h 517"/>
                <a:gd name="T8" fmla="*/ 590 w 2522"/>
                <a:gd name="T9" fmla="*/ 269 h 517"/>
                <a:gd name="T10" fmla="*/ 519 w 2522"/>
                <a:gd name="T11" fmla="*/ 290 h 517"/>
                <a:gd name="T12" fmla="*/ 286 w 2522"/>
                <a:gd name="T13" fmla="*/ 292 h 517"/>
                <a:gd name="T14" fmla="*/ 226 w 2522"/>
                <a:gd name="T15" fmla="*/ 299 h 517"/>
                <a:gd name="T16" fmla="*/ 175 w 2522"/>
                <a:gd name="T17" fmla="*/ 328 h 517"/>
                <a:gd name="T18" fmla="*/ 138 w 2522"/>
                <a:gd name="T19" fmla="*/ 373 h 517"/>
                <a:gd name="T20" fmla="*/ 2401 w 2522"/>
                <a:gd name="T21" fmla="*/ 402 h 517"/>
                <a:gd name="T22" fmla="*/ 2373 w 2522"/>
                <a:gd name="T23" fmla="*/ 348 h 517"/>
                <a:gd name="T24" fmla="*/ 2328 w 2522"/>
                <a:gd name="T25" fmla="*/ 310 h 517"/>
                <a:gd name="T26" fmla="*/ 2272 w 2522"/>
                <a:gd name="T27" fmla="*/ 289 h 517"/>
                <a:gd name="T28" fmla="*/ 2052 w 2522"/>
                <a:gd name="T29" fmla="*/ 287 h 517"/>
                <a:gd name="T30" fmla="*/ 1989 w 2522"/>
                <a:gd name="T31" fmla="*/ 280 h 517"/>
                <a:gd name="T32" fmla="*/ 1929 w 2522"/>
                <a:gd name="T33" fmla="*/ 259 h 517"/>
                <a:gd name="T34" fmla="*/ 1875 w 2522"/>
                <a:gd name="T35" fmla="*/ 223 h 517"/>
                <a:gd name="T36" fmla="*/ 1811 w 2522"/>
                <a:gd name="T37" fmla="*/ 161 h 517"/>
                <a:gd name="T38" fmla="*/ 1748 w 2522"/>
                <a:gd name="T39" fmla="*/ 126 h 517"/>
                <a:gd name="T40" fmla="*/ 1679 w 2522"/>
                <a:gd name="T41" fmla="*/ 115 h 517"/>
                <a:gd name="T42" fmla="*/ 843 w 2522"/>
                <a:gd name="T43" fmla="*/ 0 h 517"/>
                <a:gd name="T44" fmla="*/ 1718 w 2522"/>
                <a:gd name="T45" fmla="*/ 1 h 517"/>
                <a:gd name="T46" fmla="*/ 1779 w 2522"/>
                <a:gd name="T47" fmla="*/ 15 h 517"/>
                <a:gd name="T48" fmla="*/ 1836 w 2522"/>
                <a:gd name="T49" fmla="*/ 44 h 517"/>
                <a:gd name="T50" fmla="*/ 1885 w 2522"/>
                <a:gd name="T51" fmla="*/ 85 h 517"/>
                <a:gd name="T52" fmla="*/ 1945 w 2522"/>
                <a:gd name="T53" fmla="*/ 142 h 517"/>
                <a:gd name="T54" fmla="*/ 1993 w 2522"/>
                <a:gd name="T55" fmla="*/ 164 h 517"/>
                <a:gd name="T56" fmla="*/ 2047 w 2522"/>
                <a:gd name="T57" fmla="*/ 172 h 517"/>
                <a:gd name="T58" fmla="*/ 2278 w 2522"/>
                <a:gd name="T59" fmla="*/ 175 h 517"/>
                <a:gd name="T60" fmla="*/ 2358 w 2522"/>
                <a:gd name="T61" fmla="*/ 198 h 517"/>
                <a:gd name="T62" fmla="*/ 2424 w 2522"/>
                <a:gd name="T63" fmla="*/ 241 h 517"/>
                <a:gd name="T64" fmla="*/ 2476 w 2522"/>
                <a:gd name="T65" fmla="*/ 301 h 517"/>
                <a:gd name="T66" fmla="*/ 2511 w 2522"/>
                <a:gd name="T67" fmla="*/ 376 h 517"/>
                <a:gd name="T68" fmla="*/ 2522 w 2522"/>
                <a:gd name="T69" fmla="*/ 459 h 517"/>
                <a:gd name="T70" fmla="*/ 2512 w 2522"/>
                <a:gd name="T71" fmla="*/ 494 h 517"/>
                <a:gd name="T72" fmla="*/ 2484 w 2522"/>
                <a:gd name="T73" fmla="*/ 513 h 517"/>
                <a:gd name="T74" fmla="*/ 57 w 2522"/>
                <a:gd name="T75" fmla="*/ 517 h 517"/>
                <a:gd name="T76" fmla="*/ 22 w 2522"/>
                <a:gd name="T77" fmla="*/ 506 h 517"/>
                <a:gd name="T78" fmla="*/ 3 w 2522"/>
                <a:gd name="T79" fmla="*/ 478 h 517"/>
                <a:gd name="T80" fmla="*/ 3 w 2522"/>
                <a:gd name="T81" fmla="*/ 416 h 517"/>
                <a:gd name="T82" fmla="*/ 26 w 2522"/>
                <a:gd name="T83" fmla="*/ 337 h 517"/>
                <a:gd name="T84" fmla="*/ 70 w 2522"/>
                <a:gd name="T85" fmla="*/ 269 h 517"/>
                <a:gd name="T86" fmla="*/ 129 w 2522"/>
                <a:gd name="T87" fmla="*/ 217 h 517"/>
                <a:gd name="T88" fmla="*/ 203 w 2522"/>
                <a:gd name="T89" fmla="*/ 183 h 517"/>
                <a:gd name="T90" fmla="*/ 286 w 2522"/>
                <a:gd name="T91" fmla="*/ 172 h 517"/>
                <a:gd name="T92" fmla="*/ 503 w 2522"/>
                <a:gd name="T93" fmla="*/ 170 h 517"/>
                <a:gd name="T94" fmla="*/ 554 w 2522"/>
                <a:gd name="T95" fmla="*/ 153 h 517"/>
                <a:gd name="T96" fmla="*/ 596 w 2522"/>
                <a:gd name="T97" fmla="*/ 120 h 517"/>
                <a:gd name="T98" fmla="*/ 666 w 2522"/>
                <a:gd name="T99" fmla="*/ 56 h 517"/>
                <a:gd name="T100" fmla="*/ 730 w 2522"/>
                <a:gd name="T101" fmla="*/ 21 h 517"/>
                <a:gd name="T102" fmla="*/ 803 w 2522"/>
                <a:gd name="T103" fmla="*/ 2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22" h="517">
                  <a:moveTo>
                    <a:pt x="843" y="115"/>
                  </a:moveTo>
                  <a:lnTo>
                    <a:pt x="815" y="117"/>
                  </a:lnTo>
                  <a:lnTo>
                    <a:pt x="789" y="123"/>
                  </a:lnTo>
                  <a:lnTo>
                    <a:pt x="764" y="133"/>
                  </a:lnTo>
                  <a:lnTo>
                    <a:pt x="741" y="147"/>
                  </a:lnTo>
                  <a:lnTo>
                    <a:pt x="722" y="166"/>
                  </a:lnTo>
                  <a:lnTo>
                    <a:pt x="681" y="206"/>
                  </a:lnTo>
                  <a:lnTo>
                    <a:pt x="654" y="230"/>
                  </a:lnTo>
                  <a:lnTo>
                    <a:pt x="623" y="251"/>
                  </a:lnTo>
                  <a:lnTo>
                    <a:pt x="590" y="269"/>
                  </a:lnTo>
                  <a:lnTo>
                    <a:pt x="555" y="282"/>
                  </a:lnTo>
                  <a:lnTo>
                    <a:pt x="519" y="290"/>
                  </a:lnTo>
                  <a:lnTo>
                    <a:pt x="481" y="292"/>
                  </a:lnTo>
                  <a:lnTo>
                    <a:pt x="286" y="292"/>
                  </a:lnTo>
                  <a:lnTo>
                    <a:pt x="255" y="293"/>
                  </a:lnTo>
                  <a:lnTo>
                    <a:pt x="226" y="299"/>
                  </a:lnTo>
                  <a:lnTo>
                    <a:pt x="199" y="311"/>
                  </a:lnTo>
                  <a:lnTo>
                    <a:pt x="175" y="328"/>
                  </a:lnTo>
                  <a:lnTo>
                    <a:pt x="155" y="348"/>
                  </a:lnTo>
                  <a:lnTo>
                    <a:pt x="138" y="373"/>
                  </a:lnTo>
                  <a:lnTo>
                    <a:pt x="126" y="402"/>
                  </a:lnTo>
                  <a:lnTo>
                    <a:pt x="2401" y="402"/>
                  </a:lnTo>
                  <a:lnTo>
                    <a:pt x="2390" y="373"/>
                  </a:lnTo>
                  <a:lnTo>
                    <a:pt x="2373" y="348"/>
                  </a:lnTo>
                  <a:lnTo>
                    <a:pt x="2352" y="328"/>
                  </a:lnTo>
                  <a:lnTo>
                    <a:pt x="2328" y="310"/>
                  </a:lnTo>
                  <a:lnTo>
                    <a:pt x="2301" y="297"/>
                  </a:lnTo>
                  <a:lnTo>
                    <a:pt x="2272" y="289"/>
                  </a:lnTo>
                  <a:lnTo>
                    <a:pt x="2242" y="287"/>
                  </a:lnTo>
                  <a:lnTo>
                    <a:pt x="2052" y="287"/>
                  </a:lnTo>
                  <a:lnTo>
                    <a:pt x="2020" y="285"/>
                  </a:lnTo>
                  <a:lnTo>
                    <a:pt x="1989" y="280"/>
                  </a:lnTo>
                  <a:lnTo>
                    <a:pt x="1958" y="271"/>
                  </a:lnTo>
                  <a:lnTo>
                    <a:pt x="1929" y="259"/>
                  </a:lnTo>
                  <a:lnTo>
                    <a:pt x="1901" y="243"/>
                  </a:lnTo>
                  <a:lnTo>
                    <a:pt x="1875" y="223"/>
                  </a:lnTo>
                  <a:lnTo>
                    <a:pt x="1851" y="200"/>
                  </a:lnTo>
                  <a:lnTo>
                    <a:pt x="1811" y="161"/>
                  </a:lnTo>
                  <a:lnTo>
                    <a:pt x="1780" y="141"/>
                  </a:lnTo>
                  <a:lnTo>
                    <a:pt x="1748" y="126"/>
                  </a:lnTo>
                  <a:lnTo>
                    <a:pt x="1713" y="118"/>
                  </a:lnTo>
                  <a:lnTo>
                    <a:pt x="1679" y="115"/>
                  </a:lnTo>
                  <a:lnTo>
                    <a:pt x="843" y="115"/>
                  </a:lnTo>
                  <a:close/>
                  <a:moveTo>
                    <a:pt x="843" y="0"/>
                  </a:moveTo>
                  <a:lnTo>
                    <a:pt x="1685" y="0"/>
                  </a:lnTo>
                  <a:lnTo>
                    <a:pt x="1718" y="1"/>
                  </a:lnTo>
                  <a:lnTo>
                    <a:pt x="1749" y="6"/>
                  </a:lnTo>
                  <a:lnTo>
                    <a:pt x="1779" y="15"/>
                  </a:lnTo>
                  <a:lnTo>
                    <a:pt x="1808" y="28"/>
                  </a:lnTo>
                  <a:lnTo>
                    <a:pt x="1836" y="44"/>
                  </a:lnTo>
                  <a:lnTo>
                    <a:pt x="1862" y="62"/>
                  </a:lnTo>
                  <a:lnTo>
                    <a:pt x="1885" y="85"/>
                  </a:lnTo>
                  <a:lnTo>
                    <a:pt x="1926" y="126"/>
                  </a:lnTo>
                  <a:lnTo>
                    <a:pt x="1945" y="142"/>
                  </a:lnTo>
                  <a:lnTo>
                    <a:pt x="1968" y="154"/>
                  </a:lnTo>
                  <a:lnTo>
                    <a:pt x="1993" y="164"/>
                  </a:lnTo>
                  <a:lnTo>
                    <a:pt x="2019" y="170"/>
                  </a:lnTo>
                  <a:lnTo>
                    <a:pt x="2047" y="172"/>
                  </a:lnTo>
                  <a:lnTo>
                    <a:pt x="2236" y="172"/>
                  </a:lnTo>
                  <a:lnTo>
                    <a:pt x="2278" y="175"/>
                  </a:lnTo>
                  <a:lnTo>
                    <a:pt x="2319" y="183"/>
                  </a:lnTo>
                  <a:lnTo>
                    <a:pt x="2358" y="198"/>
                  </a:lnTo>
                  <a:lnTo>
                    <a:pt x="2393" y="217"/>
                  </a:lnTo>
                  <a:lnTo>
                    <a:pt x="2424" y="241"/>
                  </a:lnTo>
                  <a:lnTo>
                    <a:pt x="2452" y="269"/>
                  </a:lnTo>
                  <a:lnTo>
                    <a:pt x="2476" y="301"/>
                  </a:lnTo>
                  <a:lnTo>
                    <a:pt x="2496" y="337"/>
                  </a:lnTo>
                  <a:lnTo>
                    <a:pt x="2511" y="376"/>
                  </a:lnTo>
                  <a:lnTo>
                    <a:pt x="2519" y="416"/>
                  </a:lnTo>
                  <a:lnTo>
                    <a:pt x="2522" y="459"/>
                  </a:lnTo>
                  <a:lnTo>
                    <a:pt x="2519" y="478"/>
                  </a:lnTo>
                  <a:lnTo>
                    <a:pt x="2512" y="494"/>
                  </a:lnTo>
                  <a:lnTo>
                    <a:pt x="2500" y="506"/>
                  </a:lnTo>
                  <a:lnTo>
                    <a:pt x="2484" y="513"/>
                  </a:lnTo>
                  <a:lnTo>
                    <a:pt x="2465" y="517"/>
                  </a:lnTo>
                  <a:lnTo>
                    <a:pt x="57" y="517"/>
                  </a:lnTo>
                  <a:lnTo>
                    <a:pt x="38" y="513"/>
                  </a:lnTo>
                  <a:lnTo>
                    <a:pt x="22" y="506"/>
                  </a:lnTo>
                  <a:lnTo>
                    <a:pt x="10" y="494"/>
                  </a:lnTo>
                  <a:lnTo>
                    <a:pt x="3" y="478"/>
                  </a:lnTo>
                  <a:lnTo>
                    <a:pt x="0" y="459"/>
                  </a:lnTo>
                  <a:lnTo>
                    <a:pt x="3" y="416"/>
                  </a:lnTo>
                  <a:lnTo>
                    <a:pt x="11" y="376"/>
                  </a:lnTo>
                  <a:lnTo>
                    <a:pt x="26" y="337"/>
                  </a:lnTo>
                  <a:lnTo>
                    <a:pt x="46" y="301"/>
                  </a:lnTo>
                  <a:lnTo>
                    <a:pt x="70" y="269"/>
                  </a:lnTo>
                  <a:lnTo>
                    <a:pt x="98" y="241"/>
                  </a:lnTo>
                  <a:lnTo>
                    <a:pt x="129" y="217"/>
                  </a:lnTo>
                  <a:lnTo>
                    <a:pt x="164" y="198"/>
                  </a:lnTo>
                  <a:lnTo>
                    <a:pt x="203" y="183"/>
                  </a:lnTo>
                  <a:lnTo>
                    <a:pt x="244" y="175"/>
                  </a:lnTo>
                  <a:lnTo>
                    <a:pt x="286" y="172"/>
                  </a:lnTo>
                  <a:lnTo>
                    <a:pt x="475" y="172"/>
                  </a:lnTo>
                  <a:lnTo>
                    <a:pt x="503" y="170"/>
                  </a:lnTo>
                  <a:lnTo>
                    <a:pt x="529" y="164"/>
                  </a:lnTo>
                  <a:lnTo>
                    <a:pt x="554" y="153"/>
                  </a:lnTo>
                  <a:lnTo>
                    <a:pt x="577" y="139"/>
                  </a:lnTo>
                  <a:lnTo>
                    <a:pt x="596" y="120"/>
                  </a:lnTo>
                  <a:lnTo>
                    <a:pt x="637" y="80"/>
                  </a:lnTo>
                  <a:lnTo>
                    <a:pt x="666" y="56"/>
                  </a:lnTo>
                  <a:lnTo>
                    <a:pt x="697" y="36"/>
                  </a:lnTo>
                  <a:lnTo>
                    <a:pt x="730" y="21"/>
                  </a:lnTo>
                  <a:lnTo>
                    <a:pt x="766" y="9"/>
                  </a:lnTo>
                  <a:lnTo>
                    <a:pt x="803" y="2"/>
                  </a:lnTo>
                  <a:lnTo>
                    <a:pt x="8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Freeform 511"/>
            <p:cNvSpPr>
              <a:spLocks/>
            </p:cNvSpPr>
            <p:nvPr/>
          </p:nvSpPr>
          <p:spPr bwMode="auto">
            <a:xfrm>
              <a:off x="1739900" y="2979738"/>
              <a:ext cx="46038" cy="46037"/>
            </a:xfrm>
            <a:custGeom>
              <a:avLst/>
              <a:gdLst>
                <a:gd name="T0" fmla="*/ 229 w 287"/>
                <a:gd name="T1" fmla="*/ 0 h 287"/>
                <a:gd name="T2" fmla="*/ 248 w 287"/>
                <a:gd name="T3" fmla="*/ 2 h 287"/>
                <a:gd name="T4" fmla="*/ 265 w 287"/>
                <a:gd name="T5" fmla="*/ 11 h 287"/>
                <a:gd name="T6" fmla="*/ 276 w 287"/>
                <a:gd name="T7" fmla="*/ 22 h 287"/>
                <a:gd name="T8" fmla="*/ 284 w 287"/>
                <a:gd name="T9" fmla="*/ 38 h 287"/>
                <a:gd name="T10" fmla="*/ 287 w 287"/>
                <a:gd name="T11" fmla="*/ 58 h 287"/>
                <a:gd name="T12" fmla="*/ 284 w 287"/>
                <a:gd name="T13" fmla="*/ 76 h 287"/>
                <a:gd name="T14" fmla="*/ 276 w 287"/>
                <a:gd name="T15" fmla="*/ 92 h 287"/>
                <a:gd name="T16" fmla="*/ 265 w 287"/>
                <a:gd name="T17" fmla="*/ 105 h 287"/>
                <a:gd name="T18" fmla="*/ 248 w 287"/>
                <a:gd name="T19" fmla="*/ 112 h 287"/>
                <a:gd name="T20" fmla="*/ 229 w 287"/>
                <a:gd name="T21" fmla="*/ 115 h 287"/>
                <a:gd name="T22" fmla="*/ 203 w 287"/>
                <a:gd name="T23" fmla="*/ 118 h 287"/>
                <a:gd name="T24" fmla="*/ 179 w 287"/>
                <a:gd name="T25" fmla="*/ 127 h 287"/>
                <a:gd name="T26" fmla="*/ 157 w 287"/>
                <a:gd name="T27" fmla="*/ 140 h 287"/>
                <a:gd name="T28" fmla="*/ 140 w 287"/>
                <a:gd name="T29" fmla="*/ 158 h 287"/>
                <a:gd name="T30" fmla="*/ 126 w 287"/>
                <a:gd name="T31" fmla="*/ 179 h 287"/>
                <a:gd name="T32" fmla="*/ 118 w 287"/>
                <a:gd name="T33" fmla="*/ 204 h 287"/>
                <a:gd name="T34" fmla="*/ 115 w 287"/>
                <a:gd name="T35" fmla="*/ 230 h 287"/>
                <a:gd name="T36" fmla="*/ 112 w 287"/>
                <a:gd name="T37" fmla="*/ 249 h 287"/>
                <a:gd name="T38" fmla="*/ 104 w 287"/>
                <a:gd name="T39" fmla="*/ 264 h 287"/>
                <a:gd name="T40" fmla="*/ 93 w 287"/>
                <a:gd name="T41" fmla="*/ 277 h 287"/>
                <a:gd name="T42" fmla="*/ 76 w 287"/>
                <a:gd name="T43" fmla="*/ 284 h 287"/>
                <a:gd name="T44" fmla="*/ 57 w 287"/>
                <a:gd name="T45" fmla="*/ 287 h 287"/>
                <a:gd name="T46" fmla="*/ 39 w 287"/>
                <a:gd name="T47" fmla="*/ 284 h 287"/>
                <a:gd name="T48" fmla="*/ 22 w 287"/>
                <a:gd name="T49" fmla="*/ 277 h 287"/>
                <a:gd name="T50" fmla="*/ 10 w 287"/>
                <a:gd name="T51" fmla="*/ 264 h 287"/>
                <a:gd name="T52" fmla="*/ 3 w 287"/>
                <a:gd name="T53" fmla="*/ 249 h 287"/>
                <a:gd name="T54" fmla="*/ 0 w 287"/>
                <a:gd name="T55" fmla="*/ 230 h 287"/>
                <a:gd name="T56" fmla="*/ 3 w 287"/>
                <a:gd name="T57" fmla="*/ 192 h 287"/>
                <a:gd name="T58" fmla="*/ 11 w 287"/>
                <a:gd name="T59" fmla="*/ 157 h 287"/>
                <a:gd name="T60" fmla="*/ 26 w 287"/>
                <a:gd name="T61" fmla="*/ 124 h 287"/>
                <a:gd name="T62" fmla="*/ 45 w 287"/>
                <a:gd name="T63" fmla="*/ 94 h 287"/>
                <a:gd name="T64" fmla="*/ 68 w 287"/>
                <a:gd name="T65" fmla="*/ 67 h 287"/>
                <a:gd name="T66" fmla="*/ 94 w 287"/>
                <a:gd name="T67" fmla="*/ 44 h 287"/>
                <a:gd name="T68" fmla="*/ 124 w 287"/>
                <a:gd name="T69" fmla="*/ 25 h 287"/>
                <a:gd name="T70" fmla="*/ 157 w 287"/>
                <a:gd name="T71" fmla="*/ 12 h 287"/>
                <a:gd name="T72" fmla="*/ 192 w 287"/>
                <a:gd name="T73" fmla="*/ 3 h 287"/>
                <a:gd name="T74" fmla="*/ 229 w 287"/>
                <a:gd name="T75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287">
                  <a:moveTo>
                    <a:pt x="229" y="0"/>
                  </a:moveTo>
                  <a:lnTo>
                    <a:pt x="248" y="2"/>
                  </a:lnTo>
                  <a:lnTo>
                    <a:pt x="265" y="11"/>
                  </a:lnTo>
                  <a:lnTo>
                    <a:pt x="276" y="22"/>
                  </a:lnTo>
                  <a:lnTo>
                    <a:pt x="284" y="38"/>
                  </a:lnTo>
                  <a:lnTo>
                    <a:pt x="287" y="58"/>
                  </a:lnTo>
                  <a:lnTo>
                    <a:pt x="284" y="76"/>
                  </a:lnTo>
                  <a:lnTo>
                    <a:pt x="276" y="92"/>
                  </a:lnTo>
                  <a:lnTo>
                    <a:pt x="265" y="105"/>
                  </a:lnTo>
                  <a:lnTo>
                    <a:pt x="248" y="112"/>
                  </a:lnTo>
                  <a:lnTo>
                    <a:pt x="229" y="115"/>
                  </a:lnTo>
                  <a:lnTo>
                    <a:pt x="203" y="118"/>
                  </a:lnTo>
                  <a:lnTo>
                    <a:pt x="179" y="127"/>
                  </a:lnTo>
                  <a:lnTo>
                    <a:pt x="157" y="140"/>
                  </a:lnTo>
                  <a:lnTo>
                    <a:pt x="140" y="158"/>
                  </a:lnTo>
                  <a:lnTo>
                    <a:pt x="126" y="179"/>
                  </a:lnTo>
                  <a:lnTo>
                    <a:pt x="118" y="204"/>
                  </a:lnTo>
                  <a:lnTo>
                    <a:pt x="115" y="230"/>
                  </a:lnTo>
                  <a:lnTo>
                    <a:pt x="112" y="249"/>
                  </a:lnTo>
                  <a:lnTo>
                    <a:pt x="104" y="264"/>
                  </a:lnTo>
                  <a:lnTo>
                    <a:pt x="93" y="277"/>
                  </a:lnTo>
                  <a:lnTo>
                    <a:pt x="76" y="284"/>
                  </a:lnTo>
                  <a:lnTo>
                    <a:pt x="57" y="287"/>
                  </a:lnTo>
                  <a:lnTo>
                    <a:pt x="39" y="284"/>
                  </a:lnTo>
                  <a:lnTo>
                    <a:pt x="22" y="277"/>
                  </a:lnTo>
                  <a:lnTo>
                    <a:pt x="10" y="264"/>
                  </a:lnTo>
                  <a:lnTo>
                    <a:pt x="3" y="249"/>
                  </a:lnTo>
                  <a:lnTo>
                    <a:pt x="0" y="230"/>
                  </a:lnTo>
                  <a:lnTo>
                    <a:pt x="3" y="192"/>
                  </a:lnTo>
                  <a:lnTo>
                    <a:pt x="11" y="157"/>
                  </a:lnTo>
                  <a:lnTo>
                    <a:pt x="26" y="124"/>
                  </a:lnTo>
                  <a:lnTo>
                    <a:pt x="45" y="94"/>
                  </a:lnTo>
                  <a:lnTo>
                    <a:pt x="68" y="67"/>
                  </a:lnTo>
                  <a:lnTo>
                    <a:pt x="94" y="44"/>
                  </a:lnTo>
                  <a:lnTo>
                    <a:pt x="124" y="25"/>
                  </a:lnTo>
                  <a:lnTo>
                    <a:pt x="157" y="12"/>
                  </a:lnTo>
                  <a:lnTo>
                    <a:pt x="192" y="3"/>
                  </a:lnTo>
                  <a:lnTo>
                    <a:pt x="2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Freeform 512"/>
            <p:cNvSpPr>
              <a:spLocks noEditPoints="1"/>
            </p:cNvSpPr>
            <p:nvPr/>
          </p:nvSpPr>
          <p:spPr bwMode="auto">
            <a:xfrm>
              <a:off x="1639888" y="2879725"/>
              <a:ext cx="290513" cy="292100"/>
            </a:xfrm>
            <a:custGeom>
              <a:avLst/>
              <a:gdLst>
                <a:gd name="T0" fmla="*/ 774 w 1835"/>
                <a:gd name="T1" fmla="*/ 127 h 1837"/>
                <a:gd name="T2" fmla="*/ 575 w 1835"/>
                <a:gd name="T3" fmla="*/ 192 h 1837"/>
                <a:gd name="T4" fmla="*/ 402 w 1835"/>
                <a:gd name="T5" fmla="*/ 303 h 1837"/>
                <a:gd name="T6" fmla="*/ 262 w 1835"/>
                <a:gd name="T7" fmla="*/ 455 h 1837"/>
                <a:gd name="T8" fmla="*/ 165 w 1835"/>
                <a:gd name="T9" fmla="*/ 639 h 1837"/>
                <a:gd name="T10" fmla="*/ 118 w 1835"/>
                <a:gd name="T11" fmla="*/ 845 h 1837"/>
                <a:gd name="T12" fmla="*/ 128 w 1835"/>
                <a:gd name="T13" fmla="*/ 1062 h 1837"/>
                <a:gd name="T14" fmla="*/ 192 w 1835"/>
                <a:gd name="T15" fmla="*/ 1262 h 1837"/>
                <a:gd name="T16" fmla="*/ 305 w 1835"/>
                <a:gd name="T17" fmla="*/ 1435 h 1837"/>
                <a:gd name="T18" fmla="*/ 456 w 1835"/>
                <a:gd name="T19" fmla="*/ 1574 h 1837"/>
                <a:gd name="T20" fmla="*/ 638 w 1835"/>
                <a:gd name="T21" fmla="*/ 1671 h 1837"/>
                <a:gd name="T22" fmla="*/ 845 w 1835"/>
                <a:gd name="T23" fmla="*/ 1719 h 1837"/>
                <a:gd name="T24" fmla="*/ 1062 w 1835"/>
                <a:gd name="T25" fmla="*/ 1709 h 1837"/>
                <a:gd name="T26" fmla="*/ 1261 w 1835"/>
                <a:gd name="T27" fmla="*/ 1644 h 1837"/>
                <a:gd name="T28" fmla="*/ 1434 w 1835"/>
                <a:gd name="T29" fmla="*/ 1532 h 1837"/>
                <a:gd name="T30" fmla="*/ 1573 w 1835"/>
                <a:gd name="T31" fmla="*/ 1381 h 1837"/>
                <a:gd name="T32" fmla="*/ 1670 w 1835"/>
                <a:gd name="T33" fmla="*/ 1198 h 1837"/>
                <a:gd name="T34" fmla="*/ 1717 w 1835"/>
                <a:gd name="T35" fmla="*/ 991 h 1837"/>
                <a:gd name="T36" fmla="*/ 1708 w 1835"/>
                <a:gd name="T37" fmla="*/ 774 h 1837"/>
                <a:gd name="T38" fmla="*/ 1643 w 1835"/>
                <a:gd name="T39" fmla="*/ 574 h 1837"/>
                <a:gd name="T40" fmla="*/ 1531 w 1835"/>
                <a:gd name="T41" fmla="*/ 401 h 1837"/>
                <a:gd name="T42" fmla="*/ 1379 w 1835"/>
                <a:gd name="T43" fmla="*/ 262 h 1837"/>
                <a:gd name="T44" fmla="*/ 1197 w 1835"/>
                <a:gd name="T45" fmla="*/ 165 h 1837"/>
                <a:gd name="T46" fmla="*/ 991 w 1835"/>
                <a:gd name="T47" fmla="*/ 118 h 1837"/>
                <a:gd name="T48" fmla="*/ 993 w 1835"/>
                <a:gd name="T49" fmla="*/ 3 h 1837"/>
                <a:gd name="T50" fmla="*/ 1206 w 1835"/>
                <a:gd name="T51" fmla="*/ 47 h 1837"/>
                <a:gd name="T52" fmla="*/ 1400 w 1835"/>
                <a:gd name="T53" fmla="*/ 137 h 1837"/>
                <a:gd name="T54" fmla="*/ 1566 w 1835"/>
                <a:gd name="T55" fmla="*/ 269 h 1837"/>
                <a:gd name="T56" fmla="*/ 1697 w 1835"/>
                <a:gd name="T57" fmla="*/ 435 h 1837"/>
                <a:gd name="T58" fmla="*/ 1788 w 1835"/>
                <a:gd name="T59" fmla="*/ 628 h 1837"/>
                <a:gd name="T60" fmla="*/ 1832 w 1835"/>
                <a:gd name="T61" fmla="*/ 843 h 1837"/>
                <a:gd name="T62" fmla="*/ 1822 w 1835"/>
                <a:gd name="T63" fmla="*/ 1067 h 1837"/>
                <a:gd name="T64" fmla="*/ 1763 w 1835"/>
                <a:gd name="T65" fmla="*/ 1274 h 1837"/>
                <a:gd name="T66" fmla="*/ 1658 w 1835"/>
                <a:gd name="T67" fmla="*/ 1460 h 1837"/>
                <a:gd name="T68" fmla="*/ 1514 w 1835"/>
                <a:gd name="T69" fmla="*/ 1615 h 1837"/>
                <a:gd name="T70" fmla="*/ 1339 w 1835"/>
                <a:gd name="T71" fmla="*/ 1734 h 1837"/>
                <a:gd name="T72" fmla="*/ 1138 w 1835"/>
                <a:gd name="T73" fmla="*/ 1810 h 1837"/>
                <a:gd name="T74" fmla="*/ 918 w 1835"/>
                <a:gd name="T75" fmla="*/ 1837 h 1837"/>
                <a:gd name="T76" fmla="*/ 698 w 1835"/>
                <a:gd name="T77" fmla="*/ 1810 h 1837"/>
                <a:gd name="T78" fmla="*/ 497 w 1835"/>
                <a:gd name="T79" fmla="*/ 1734 h 1837"/>
                <a:gd name="T80" fmla="*/ 321 w 1835"/>
                <a:gd name="T81" fmla="*/ 1615 h 1837"/>
                <a:gd name="T82" fmla="*/ 178 w 1835"/>
                <a:gd name="T83" fmla="*/ 1460 h 1837"/>
                <a:gd name="T84" fmla="*/ 72 w 1835"/>
                <a:gd name="T85" fmla="*/ 1274 h 1837"/>
                <a:gd name="T86" fmla="*/ 13 w 1835"/>
                <a:gd name="T87" fmla="*/ 1067 h 1837"/>
                <a:gd name="T88" fmla="*/ 3 w 1835"/>
                <a:gd name="T89" fmla="*/ 843 h 1837"/>
                <a:gd name="T90" fmla="*/ 47 w 1835"/>
                <a:gd name="T91" fmla="*/ 628 h 1837"/>
                <a:gd name="T92" fmla="*/ 138 w 1835"/>
                <a:gd name="T93" fmla="*/ 435 h 1837"/>
                <a:gd name="T94" fmla="*/ 269 w 1835"/>
                <a:gd name="T95" fmla="*/ 269 h 1837"/>
                <a:gd name="T96" fmla="*/ 435 w 1835"/>
                <a:gd name="T97" fmla="*/ 137 h 1837"/>
                <a:gd name="T98" fmla="*/ 629 w 1835"/>
                <a:gd name="T99" fmla="*/ 47 h 1837"/>
                <a:gd name="T100" fmla="*/ 843 w 1835"/>
                <a:gd name="T101" fmla="*/ 3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35" h="1837">
                  <a:moveTo>
                    <a:pt x="918" y="115"/>
                  </a:moveTo>
                  <a:lnTo>
                    <a:pt x="845" y="118"/>
                  </a:lnTo>
                  <a:lnTo>
                    <a:pt x="774" y="127"/>
                  </a:lnTo>
                  <a:lnTo>
                    <a:pt x="705" y="143"/>
                  </a:lnTo>
                  <a:lnTo>
                    <a:pt x="638" y="165"/>
                  </a:lnTo>
                  <a:lnTo>
                    <a:pt x="575" y="192"/>
                  </a:lnTo>
                  <a:lnTo>
                    <a:pt x="513" y="224"/>
                  </a:lnTo>
                  <a:lnTo>
                    <a:pt x="456" y="262"/>
                  </a:lnTo>
                  <a:lnTo>
                    <a:pt x="402" y="303"/>
                  </a:lnTo>
                  <a:lnTo>
                    <a:pt x="351" y="350"/>
                  </a:lnTo>
                  <a:lnTo>
                    <a:pt x="305" y="401"/>
                  </a:lnTo>
                  <a:lnTo>
                    <a:pt x="262" y="455"/>
                  </a:lnTo>
                  <a:lnTo>
                    <a:pt x="225" y="513"/>
                  </a:lnTo>
                  <a:lnTo>
                    <a:pt x="192" y="574"/>
                  </a:lnTo>
                  <a:lnTo>
                    <a:pt x="165" y="639"/>
                  </a:lnTo>
                  <a:lnTo>
                    <a:pt x="144" y="705"/>
                  </a:lnTo>
                  <a:lnTo>
                    <a:pt x="128" y="774"/>
                  </a:lnTo>
                  <a:lnTo>
                    <a:pt x="118" y="845"/>
                  </a:lnTo>
                  <a:lnTo>
                    <a:pt x="115" y="918"/>
                  </a:lnTo>
                  <a:lnTo>
                    <a:pt x="118" y="991"/>
                  </a:lnTo>
                  <a:lnTo>
                    <a:pt x="128" y="1062"/>
                  </a:lnTo>
                  <a:lnTo>
                    <a:pt x="144" y="1131"/>
                  </a:lnTo>
                  <a:lnTo>
                    <a:pt x="165" y="1198"/>
                  </a:lnTo>
                  <a:lnTo>
                    <a:pt x="192" y="1262"/>
                  </a:lnTo>
                  <a:lnTo>
                    <a:pt x="225" y="1323"/>
                  </a:lnTo>
                  <a:lnTo>
                    <a:pt x="262" y="1381"/>
                  </a:lnTo>
                  <a:lnTo>
                    <a:pt x="305" y="1435"/>
                  </a:lnTo>
                  <a:lnTo>
                    <a:pt x="351" y="1486"/>
                  </a:lnTo>
                  <a:lnTo>
                    <a:pt x="402" y="1532"/>
                  </a:lnTo>
                  <a:lnTo>
                    <a:pt x="456" y="1574"/>
                  </a:lnTo>
                  <a:lnTo>
                    <a:pt x="513" y="1612"/>
                  </a:lnTo>
                  <a:lnTo>
                    <a:pt x="575" y="1644"/>
                  </a:lnTo>
                  <a:lnTo>
                    <a:pt x="638" y="1671"/>
                  </a:lnTo>
                  <a:lnTo>
                    <a:pt x="705" y="1693"/>
                  </a:lnTo>
                  <a:lnTo>
                    <a:pt x="774" y="1709"/>
                  </a:lnTo>
                  <a:lnTo>
                    <a:pt x="845" y="1719"/>
                  </a:lnTo>
                  <a:lnTo>
                    <a:pt x="918" y="1722"/>
                  </a:lnTo>
                  <a:lnTo>
                    <a:pt x="991" y="1719"/>
                  </a:lnTo>
                  <a:lnTo>
                    <a:pt x="1062" y="1709"/>
                  </a:lnTo>
                  <a:lnTo>
                    <a:pt x="1130" y="1693"/>
                  </a:lnTo>
                  <a:lnTo>
                    <a:pt x="1197" y="1671"/>
                  </a:lnTo>
                  <a:lnTo>
                    <a:pt x="1261" y="1644"/>
                  </a:lnTo>
                  <a:lnTo>
                    <a:pt x="1322" y="1612"/>
                  </a:lnTo>
                  <a:lnTo>
                    <a:pt x="1379" y="1574"/>
                  </a:lnTo>
                  <a:lnTo>
                    <a:pt x="1434" y="1532"/>
                  </a:lnTo>
                  <a:lnTo>
                    <a:pt x="1485" y="1486"/>
                  </a:lnTo>
                  <a:lnTo>
                    <a:pt x="1531" y="1435"/>
                  </a:lnTo>
                  <a:lnTo>
                    <a:pt x="1573" y="1381"/>
                  </a:lnTo>
                  <a:lnTo>
                    <a:pt x="1610" y="1323"/>
                  </a:lnTo>
                  <a:lnTo>
                    <a:pt x="1643" y="1262"/>
                  </a:lnTo>
                  <a:lnTo>
                    <a:pt x="1670" y="1198"/>
                  </a:lnTo>
                  <a:lnTo>
                    <a:pt x="1691" y="1131"/>
                  </a:lnTo>
                  <a:lnTo>
                    <a:pt x="1708" y="1062"/>
                  </a:lnTo>
                  <a:lnTo>
                    <a:pt x="1717" y="991"/>
                  </a:lnTo>
                  <a:lnTo>
                    <a:pt x="1720" y="918"/>
                  </a:lnTo>
                  <a:lnTo>
                    <a:pt x="1717" y="845"/>
                  </a:lnTo>
                  <a:lnTo>
                    <a:pt x="1708" y="774"/>
                  </a:lnTo>
                  <a:lnTo>
                    <a:pt x="1691" y="705"/>
                  </a:lnTo>
                  <a:lnTo>
                    <a:pt x="1670" y="639"/>
                  </a:lnTo>
                  <a:lnTo>
                    <a:pt x="1643" y="574"/>
                  </a:lnTo>
                  <a:lnTo>
                    <a:pt x="1610" y="513"/>
                  </a:lnTo>
                  <a:lnTo>
                    <a:pt x="1573" y="455"/>
                  </a:lnTo>
                  <a:lnTo>
                    <a:pt x="1531" y="401"/>
                  </a:lnTo>
                  <a:lnTo>
                    <a:pt x="1485" y="350"/>
                  </a:lnTo>
                  <a:lnTo>
                    <a:pt x="1434" y="303"/>
                  </a:lnTo>
                  <a:lnTo>
                    <a:pt x="1379" y="262"/>
                  </a:lnTo>
                  <a:lnTo>
                    <a:pt x="1322" y="224"/>
                  </a:lnTo>
                  <a:lnTo>
                    <a:pt x="1261" y="192"/>
                  </a:lnTo>
                  <a:lnTo>
                    <a:pt x="1197" y="165"/>
                  </a:lnTo>
                  <a:lnTo>
                    <a:pt x="1130" y="143"/>
                  </a:lnTo>
                  <a:lnTo>
                    <a:pt x="1062" y="127"/>
                  </a:lnTo>
                  <a:lnTo>
                    <a:pt x="991" y="118"/>
                  </a:lnTo>
                  <a:lnTo>
                    <a:pt x="918" y="115"/>
                  </a:lnTo>
                  <a:close/>
                  <a:moveTo>
                    <a:pt x="918" y="0"/>
                  </a:moveTo>
                  <a:lnTo>
                    <a:pt x="993" y="3"/>
                  </a:lnTo>
                  <a:lnTo>
                    <a:pt x="1066" y="11"/>
                  </a:lnTo>
                  <a:lnTo>
                    <a:pt x="1138" y="26"/>
                  </a:lnTo>
                  <a:lnTo>
                    <a:pt x="1206" y="47"/>
                  </a:lnTo>
                  <a:lnTo>
                    <a:pt x="1274" y="72"/>
                  </a:lnTo>
                  <a:lnTo>
                    <a:pt x="1339" y="102"/>
                  </a:lnTo>
                  <a:lnTo>
                    <a:pt x="1400" y="137"/>
                  </a:lnTo>
                  <a:lnTo>
                    <a:pt x="1459" y="177"/>
                  </a:lnTo>
                  <a:lnTo>
                    <a:pt x="1514" y="221"/>
                  </a:lnTo>
                  <a:lnTo>
                    <a:pt x="1566" y="269"/>
                  </a:lnTo>
                  <a:lnTo>
                    <a:pt x="1613" y="321"/>
                  </a:lnTo>
                  <a:lnTo>
                    <a:pt x="1658" y="377"/>
                  </a:lnTo>
                  <a:lnTo>
                    <a:pt x="1697" y="435"/>
                  </a:lnTo>
                  <a:lnTo>
                    <a:pt x="1732" y="497"/>
                  </a:lnTo>
                  <a:lnTo>
                    <a:pt x="1763" y="561"/>
                  </a:lnTo>
                  <a:lnTo>
                    <a:pt x="1788" y="628"/>
                  </a:lnTo>
                  <a:lnTo>
                    <a:pt x="1808" y="698"/>
                  </a:lnTo>
                  <a:lnTo>
                    <a:pt x="1822" y="769"/>
                  </a:lnTo>
                  <a:lnTo>
                    <a:pt x="1832" y="843"/>
                  </a:lnTo>
                  <a:lnTo>
                    <a:pt x="1835" y="918"/>
                  </a:lnTo>
                  <a:lnTo>
                    <a:pt x="1832" y="994"/>
                  </a:lnTo>
                  <a:lnTo>
                    <a:pt x="1822" y="1067"/>
                  </a:lnTo>
                  <a:lnTo>
                    <a:pt x="1808" y="1139"/>
                  </a:lnTo>
                  <a:lnTo>
                    <a:pt x="1788" y="1208"/>
                  </a:lnTo>
                  <a:lnTo>
                    <a:pt x="1763" y="1274"/>
                  </a:lnTo>
                  <a:lnTo>
                    <a:pt x="1732" y="1339"/>
                  </a:lnTo>
                  <a:lnTo>
                    <a:pt x="1697" y="1401"/>
                  </a:lnTo>
                  <a:lnTo>
                    <a:pt x="1658" y="1460"/>
                  </a:lnTo>
                  <a:lnTo>
                    <a:pt x="1613" y="1515"/>
                  </a:lnTo>
                  <a:lnTo>
                    <a:pt x="1566" y="1567"/>
                  </a:lnTo>
                  <a:lnTo>
                    <a:pt x="1514" y="1615"/>
                  </a:lnTo>
                  <a:lnTo>
                    <a:pt x="1459" y="1658"/>
                  </a:lnTo>
                  <a:lnTo>
                    <a:pt x="1400" y="1698"/>
                  </a:lnTo>
                  <a:lnTo>
                    <a:pt x="1339" y="1734"/>
                  </a:lnTo>
                  <a:lnTo>
                    <a:pt x="1274" y="1764"/>
                  </a:lnTo>
                  <a:lnTo>
                    <a:pt x="1206" y="1790"/>
                  </a:lnTo>
                  <a:lnTo>
                    <a:pt x="1138" y="1810"/>
                  </a:lnTo>
                  <a:lnTo>
                    <a:pt x="1066" y="1824"/>
                  </a:lnTo>
                  <a:lnTo>
                    <a:pt x="993" y="1834"/>
                  </a:lnTo>
                  <a:lnTo>
                    <a:pt x="918" y="1837"/>
                  </a:lnTo>
                  <a:lnTo>
                    <a:pt x="843" y="1834"/>
                  </a:lnTo>
                  <a:lnTo>
                    <a:pt x="770" y="1824"/>
                  </a:lnTo>
                  <a:lnTo>
                    <a:pt x="698" y="1810"/>
                  </a:lnTo>
                  <a:lnTo>
                    <a:pt x="629" y="1790"/>
                  </a:lnTo>
                  <a:lnTo>
                    <a:pt x="561" y="1764"/>
                  </a:lnTo>
                  <a:lnTo>
                    <a:pt x="497" y="1734"/>
                  </a:lnTo>
                  <a:lnTo>
                    <a:pt x="435" y="1698"/>
                  </a:lnTo>
                  <a:lnTo>
                    <a:pt x="377" y="1658"/>
                  </a:lnTo>
                  <a:lnTo>
                    <a:pt x="321" y="1615"/>
                  </a:lnTo>
                  <a:lnTo>
                    <a:pt x="269" y="1567"/>
                  </a:lnTo>
                  <a:lnTo>
                    <a:pt x="222" y="1515"/>
                  </a:lnTo>
                  <a:lnTo>
                    <a:pt x="178" y="1460"/>
                  </a:lnTo>
                  <a:lnTo>
                    <a:pt x="138" y="1401"/>
                  </a:lnTo>
                  <a:lnTo>
                    <a:pt x="104" y="1339"/>
                  </a:lnTo>
                  <a:lnTo>
                    <a:pt x="72" y="1274"/>
                  </a:lnTo>
                  <a:lnTo>
                    <a:pt x="47" y="1208"/>
                  </a:lnTo>
                  <a:lnTo>
                    <a:pt x="27" y="1139"/>
                  </a:lnTo>
                  <a:lnTo>
                    <a:pt x="13" y="1067"/>
                  </a:lnTo>
                  <a:lnTo>
                    <a:pt x="3" y="994"/>
                  </a:lnTo>
                  <a:lnTo>
                    <a:pt x="0" y="918"/>
                  </a:lnTo>
                  <a:lnTo>
                    <a:pt x="3" y="843"/>
                  </a:lnTo>
                  <a:lnTo>
                    <a:pt x="13" y="769"/>
                  </a:lnTo>
                  <a:lnTo>
                    <a:pt x="27" y="698"/>
                  </a:lnTo>
                  <a:lnTo>
                    <a:pt x="47" y="628"/>
                  </a:lnTo>
                  <a:lnTo>
                    <a:pt x="72" y="561"/>
                  </a:lnTo>
                  <a:lnTo>
                    <a:pt x="104" y="497"/>
                  </a:lnTo>
                  <a:lnTo>
                    <a:pt x="138" y="435"/>
                  </a:lnTo>
                  <a:lnTo>
                    <a:pt x="178" y="377"/>
                  </a:lnTo>
                  <a:lnTo>
                    <a:pt x="222" y="321"/>
                  </a:lnTo>
                  <a:lnTo>
                    <a:pt x="269" y="269"/>
                  </a:lnTo>
                  <a:lnTo>
                    <a:pt x="321" y="221"/>
                  </a:lnTo>
                  <a:lnTo>
                    <a:pt x="377" y="177"/>
                  </a:lnTo>
                  <a:lnTo>
                    <a:pt x="435" y="137"/>
                  </a:lnTo>
                  <a:lnTo>
                    <a:pt x="497" y="102"/>
                  </a:lnTo>
                  <a:lnTo>
                    <a:pt x="561" y="72"/>
                  </a:lnTo>
                  <a:lnTo>
                    <a:pt x="629" y="47"/>
                  </a:lnTo>
                  <a:lnTo>
                    <a:pt x="698" y="26"/>
                  </a:lnTo>
                  <a:lnTo>
                    <a:pt x="770" y="11"/>
                  </a:lnTo>
                  <a:lnTo>
                    <a:pt x="843" y="3"/>
                  </a:lnTo>
                  <a:lnTo>
                    <a:pt x="9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Freeform 513"/>
            <p:cNvSpPr>
              <a:spLocks noEditPoints="1"/>
            </p:cNvSpPr>
            <p:nvPr/>
          </p:nvSpPr>
          <p:spPr bwMode="auto">
            <a:xfrm>
              <a:off x="1693863" y="2935288"/>
              <a:ext cx="182563" cy="182562"/>
            </a:xfrm>
            <a:custGeom>
              <a:avLst/>
              <a:gdLst>
                <a:gd name="T0" fmla="*/ 521 w 1147"/>
                <a:gd name="T1" fmla="*/ 118 h 1149"/>
                <a:gd name="T2" fmla="*/ 419 w 1147"/>
                <a:gd name="T3" fmla="*/ 141 h 1149"/>
                <a:gd name="T4" fmla="*/ 329 w 1147"/>
                <a:gd name="T5" fmla="*/ 186 h 1149"/>
                <a:gd name="T6" fmla="*/ 249 w 1147"/>
                <a:gd name="T7" fmla="*/ 250 h 1149"/>
                <a:gd name="T8" fmla="*/ 187 w 1147"/>
                <a:gd name="T9" fmla="*/ 328 h 1149"/>
                <a:gd name="T10" fmla="*/ 142 w 1147"/>
                <a:gd name="T11" fmla="*/ 420 h 1149"/>
                <a:gd name="T12" fmla="*/ 118 w 1147"/>
                <a:gd name="T13" fmla="*/ 521 h 1149"/>
                <a:gd name="T14" fmla="*/ 118 w 1147"/>
                <a:gd name="T15" fmla="*/ 628 h 1149"/>
                <a:gd name="T16" fmla="*/ 142 w 1147"/>
                <a:gd name="T17" fmla="*/ 729 h 1149"/>
                <a:gd name="T18" fmla="*/ 187 w 1147"/>
                <a:gd name="T19" fmla="*/ 820 h 1149"/>
                <a:gd name="T20" fmla="*/ 249 w 1147"/>
                <a:gd name="T21" fmla="*/ 898 h 1149"/>
                <a:gd name="T22" fmla="*/ 329 w 1147"/>
                <a:gd name="T23" fmla="*/ 962 h 1149"/>
                <a:gd name="T24" fmla="*/ 419 w 1147"/>
                <a:gd name="T25" fmla="*/ 1007 h 1149"/>
                <a:gd name="T26" fmla="*/ 521 w 1147"/>
                <a:gd name="T27" fmla="*/ 1031 h 1149"/>
                <a:gd name="T28" fmla="*/ 627 w 1147"/>
                <a:gd name="T29" fmla="*/ 1031 h 1149"/>
                <a:gd name="T30" fmla="*/ 728 w 1147"/>
                <a:gd name="T31" fmla="*/ 1007 h 1149"/>
                <a:gd name="T32" fmla="*/ 819 w 1147"/>
                <a:gd name="T33" fmla="*/ 962 h 1149"/>
                <a:gd name="T34" fmla="*/ 898 w 1147"/>
                <a:gd name="T35" fmla="*/ 898 h 1149"/>
                <a:gd name="T36" fmla="*/ 960 w 1147"/>
                <a:gd name="T37" fmla="*/ 820 h 1149"/>
                <a:gd name="T38" fmla="*/ 1005 w 1147"/>
                <a:gd name="T39" fmla="*/ 729 h 1149"/>
                <a:gd name="T40" fmla="*/ 1029 w 1147"/>
                <a:gd name="T41" fmla="*/ 628 h 1149"/>
                <a:gd name="T42" fmla="*/ 1029 w 1147"/>
                <a:gd name="T43" fmla="*/ 521 h 1149"/>
                <a:gd name="T44" fmla="*/ 1005 w 1147"/>
                <a:gd name="T45" fmla="*/ 420 h 1149"/>
                <a:gd name="T46" fmla="*/ 960 w 1147"/>
                <a:gd name="T47" fmla="*/ 328 h 1149"/>
                <a:gd name="T48" fmla="*/ 898 w 1147"/>
                <a:gd name="T49" fmla="*/ 250 h 1149"/>
                <a:gd name="T50" fmla="*/ 819 w 1147"/>
                <a:gd name="T51" fmla="*/ 186 h 1149"/>
                <a:gd name="T52" fmla="*/ 728 w 1147"/>
                <a:gd name="T53" fmla="*/ 141 h 1149"/>
                <a:gd name="T54" fmla="*/ 627 w 1147"/>
                <a:gd name="T55" fmla="*/ 118 h 1149"/>
                <a:gd name="T56" fmla="*/ 574 w 1147"/>
                <a:gd name="T57" fmla="*/ 0 h 1149"/>
                <a:gd name="T58" fmla="*/ 688 w 1147"/>
                <a:gd name="T59" fmla="*/ 12 h 1149"/>
                <a:gd name="T60" fmla="*/ 797 w 1147"/>
                <a:gd name="T61" fmla="*/ 45 h 1149"/>
                <a:gd name="T62" fmla="*/ 894 w 1147"/>
                <a:gd name="T63" fmla="*/ 98 h 1149"/>
                <a:gd name="T64" fmla="*/ 978 w 1147"/>
                <a:gd name="T65" fmla="*/ 168 h 1149"/>
                <a:gd name="T66" fmla="*/ 1049 w 1147"/>
                <a:gd name="T67" fmla="*/ 254 h 1149"/>
                <a:gd name="T68" fmla="*/ 1102 w 1147"/>
                <a:gd name="T69" fmla="*/ 351 h 1149"/>
                <a:gd name="T70" fmla="*/ 1136 w 1147"/>
                <a:gd name="T71" fmla="*/ 458 h 1149"/>
                <a:gd name="T72" fmla="*/ 1147 w 1147"/>
                <a:gd name="T73" fmla="*/ 574 h 1149"/>
                <a:gd name="T74" fmla="*/ 1136 w 1147"/>
                <a:gd name="T75" fmla="*/ 689 h 1149"/>
                <a:gd name="T76" fmla="*/ 1102 w 1147"/>
                <a:gd name="T77" fmla="*/ 797 h 1149"/>
                <a:gd name="T78" fmla="*/ 1049 w 1147"/>
                <a:gd name="T79" fmla="*/ 895 h 1149"/>
                <a:gd name="T80" fmla="*/ 978 w 1147"/>
                <a:gd name="T81" fmla="*/ 979 h 1149"/>
                <a:gd name="T82" fmla="*/ 894 w 1147"/>
                <a:gd name="T83" fmla="*/ 1049 h 1149"/>
                <a:gd name="T84" fmla="*/ 797 w 1147"/>
                <a:gd name="T85" fmla="*/ 1103 h 1149"/>
                <a:gd name="T86" fmla="*/ 688 w 1147"/>
                <a:gd name="T87" fmla="*/ 1136 h 1149"/>
                <a:gd name="T88" fmla="*/ 574 w 1147"/>
                <a:gd name="T89" fmla="*/ 1149 h 1149"/>
                <a:gd name="T90" fmla="*/ 459 w 1147"/>
                <a:gd name="T91" fmla="*/ 1136 h 1149"/>
                <a:gd name="T92" fmla="*/ 351 w 1147"/>
                <a:gd name="T93" fmla="*/ 1103 h 1149"/>
                <a:gd name="T94" fmla="*/ 254 w 1147"/>
                <a:gd name="T95" fmla="*/ 1049 h 1149"/>
                <a:gd name="T96" fmla="*/ 169 w 1147"/>
                <a:gd name="T97" fmla="*/ 979 h 1149"/>
                <a:gd name="T98" fmla="*/ 98 w 1147"/>
                <a:gd name="T99" fmla="*/ 895 h 1149"/>
                <a:gd name="T100" fmla="*/ 45 w 1147"/>
                <a:gd name="T101" fmla="*/ 797 h 1149"/>
                <a:gd name="T102" fmla="*/ 12 w 1147"/>
                <a:gd name="T103" fmla="*/ 689 h 1149"/>
                <a:gd name="T104" fmla="*/ 0 w 1147"/>
                <a:gd name="T105" fmla="*/ 574 h 1149"/>
                <a:gd name="T106" fmla="*/ 12 w 1147"/>
                <a:gd name="T107" fmla="*/ 458 h 1149"/>
                <a:gd name="T108" fmla="*/ 45 w 1147"/>
                <a:gd name="T109" fmla="*/ 351 h 1149"/>
                <a:gd name="T110" fmla="*/ 98 w 1147"/>
                <a:gd name="T111" fmla="*/ 254 h 1149"/>
                <a:gd name="T112" fmla="*/ 169 w 1147"/>
                <a:gd name="T113" fmla="*/ 168 h 1149"/>
                <a:gd name="T114" fmla="*/ 254 w 1147"/>
                <a:gd name="T115" fmla="*/ 98 h 1149"/>
                <a:gd name="T116" fmla="*/ 351 w 1147"/>
                <a:gd name="T117" fmla="*/ 45 h 1149"/>
                <a:gd name="T118" fmla="*/ 459 w 1147"/>
                <a:gd name="T119" fmla="*/ 12 h 1149"/>
                <a:gd name="T120" fmla="*/ 574 w 1147"/>
                <a:gd name="T121" fmla="*/ 0 h 1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47" h="1149">
                  <a:moveTo>
                    <a:pt x="574" y="115"/>
                  </a:moveTo>
                  <a:lnTo>
                    <a:pt x="521" y="118"/>
                  </a:lnTo>
                  <a:lnTo>
                    <a:pt x="468" y="126"/>
                  </a:lnTo>
                  <a:lnTo>
                    <a:pt x="419" y="141"/>
                  </a:lnTo>
                  <a:lnTo>
                    <a:pt x="372" y="162"/>
                  </a:lnTo>
                  <a:lnTo>
                    <a:pt x="329" y="186"/>
                  </a:lnTo>
                  <a:lnTo>
                    <a:pt x="287" y="216"/>
                  </a:lnTo>
                  <a:lnTo>
                    <a:pt x="249" y="250"/>
                  </a:lnTo>
                  <a:lnTo>
                    <a:pt x="216" y="287"/>
                  </a:lnTo>
                  <a:lnTo>
                    <a:pt x="187" y="328"/>
                  </a:lnTo>
                  <a:lnTo>
                    <a:pt x="162" y="373"/>
                  </a:lnTo>
                  <a:lnTo>
                    <a:pt x="142" y="420"/>
                  </a:lnTo>
                  <a:lnTo>
                    <a:pt x="128" y="469"/>
                  </a:lnTo>
                  <a:lnTo>
                    <a:pt x="118" y="521"/>
                  </a:lnTo>
                  <a:lnTo>
                    <a:pt x="115" y="574"/>
                  </a:lnTo>
                  <a:lnTo>
                    <a:pt x="118" y="628"/>
                  </a:lnTo>
                  <a:lnTo>
                    <a:pt x="128" y="679"/>
                  </a:lnTo>
                  <a:lnTo>
                    <a:pt x="142" y="729"/>
                  </a:lnTo>
                  <a:lnTo>
                    <a:pt x="162" y="776"/>
                  </a:lnTo>
                  <a:lnTo>
                    <a:pt x="187" y="820"/>
                  </a:lnTo>
                  <a:lnTo>
                    <a:pt x="216" y="860"/>
                  </a:lnTo>
                  <a:lnTo>
                    <a:pt x="249" y="898"/>
                  </a:lnTo>
                  <a:lnTo>
                    <a:pt x="287" y="932"/>
                  </a:lnTo>
                  <a:lnTo>
                    <a:pt x="329" y="962"/>
                  </a:lnTo>
                  <a:lnTo>
                    <a:pt x="372" y="987"/>
                  </a:lnTo>
                  <a:lnTo>
                    <a:pt x="419" y="1007"/>
                  </a:lnTo>
                  <a:lnTo>
                    <a:pt x="468" y="1021"/>
                  </a:lnTo>
                  <a:lnTo>
                    <a:pt x="521" y="1031"/>
                  </a:lnTo>
                  <a:lnTo>
                    <a:pt x="574" y="1034"/>
                  </a:lnTo>
                  <a:lnTo>
                    <a:pt x="627" y="1031"/>
                  </a:lnTo>
                  <a:lnTo>
                    <a:pt x="679" y="1021"/>
                  </a:lnTo>
                  <a:lnTo>
                    <a:pt x="728" y="1007"/>
                  </a:lnTo>
                  <a:lnTo>
                    <a:pt x="775" y="987"/>
                  </a:lnTo>
                  <a:lnTo>
                    <a:pt x="819" y="962"/>
                  </a:lnTo>
                  <a:lnTo>
                    <a:pt x="860" y="932"/>
                  </a:lnTo>
                  <a:lnTo>
                    <a:pt x="898" y="898"/>
                  </a:lnTo>
                  <a:lnTo>
                    <a:pt x="931" y="860"/>
                  </a:lnTo>
                  <a:lnTo>
                    <a:pt x="960" y="820"/>
                  </a:lnTo>
                  <a:lnTo>
                    <a:pt x="985" y="776"/>
                  </a:lnTo>
                  <a:lnTo>
                    <a:pt x="1005" y="729"/>
                  </a:lnTo>
                  <a:lnTo>
                    <a:pt x="1020" y="679"/>
                  </a:lnTo>
                  <a:lnTo>
                    <a:pt x="1029" y="628"/>
                  </a:lnTo>
                  <a:lnTo>
                    <a:pt x="1032" y="574"/>
                  </a:lnTo>
                  <a:lnTo>
                    <a:pt x="1029" y="521"/>
                  </a:lnTo>
                  <a:lnTo>
                    <a:pt x="1020" y="469"/>
                  </a:lnTo>
                  <a:lnTo>
                    <a:pt x="1005" y="420"/>
                  </a:lnTo>
                  <a:lnTo>
                    <a:pt x="985" y="373"/>
                  </a:lnTo>
                  <a:lnTo>
                    <a:pt x="960" y="328"/>
                  </a:lnTo>
                  <a:lnTo>
                    <a:pt x="931" y="287"/>
                  </a:lnTo>
                  <a:lnTo>
                    <a:pt x="898" y="250"/>
                  </a:lnTo>
                  <a:lnTo>
                    <a:pt x="860" y="216"/>
                  </a:lnTo>
                  <a:lnTo>
                    <a:pt x="819" y="186"/>
                  </a:lnTo>
                  <a:lnTo>
                    <a:pt x="775" y="162"/>
                  </a:lnTo>
                  <a:lnTo>
                    <a:pt x="728" y="141"/>
                  </a:lnTo>
                  <a:lnTo>
                    <a:pt x="679" y="126"/>
                  </a:lnTo>
                  <a:lnTo>
                    <a:pt x="627" y="118"/>
                  </a:lnTo>
                  <a:lnTo>
                    <a:pt x="574" y="115"/>
                  </a:lnTo>
                  <a:close/>
                  <a:moveTo>
                    <a:pt x="574" y="0"/>
                  </a:moveTo>
                  <a:lnTo>
                    <a:pt x="632" y="3"/>
                  </a:lnTo>
                  <a:lnTo>
                    <a:pt x="688" y="12"/>
                  </a:lnTo>
                  <a:lnTo>
                    <a:pt x="744" y="26"/>
                  </a:lnTo>
                  <a:lnTo>
                    <a:pt x="797" y="45"/>
                  </a:lnTo>
                  <a:lnTo>
                    <a:pt x="847" y="69"/>
                  </a:lnTo>
                  <a:lnTo>
                    <a:pt x="894" y="98"/>
                  </a:lnTo>
                  <a:lnTo>
                    <a:pt x="937" y="132"/>
                  </a:lnTo>
                  <a:lnTo>
                    <a:pt x="978" y="168"/>
                  </a:lnTo>
                  <a:lnTo>
                    <a:pt x="1016" y="209"/>
                  </a:lnTo>
                  <a:lnTo>
                    <a:pt x="1049" y="254"/>
                  </a:lnTo>
                  <a:lnTo>
                    <a:pt x="1077" y="301"/>
                  </a:lnTo>
                  <a:lnTo>
                    <a:pt x="1102" y="351"/>
                  </a:lnTo>
                  <a:lnTo>
                    <a:pt x="1121" y="404"/>
                  </a:lnTo>
                  <a:lnTo>
                    <a:pt x="1136" y="458"/>
                  </a:lnTo>
                  <a:lnTo>
                    <a:pt x="1144" y="516"/>
                  </a:lnTo>
                  <a:lnTo>
                    <a:pt x="1147" y="574"/>
                  </a:lnTo>
                  <a:lnTo>
                    <a:pt x="1144" y="633"/>
                  </a:lnTo>
                  <a:lnTo>
                    <a:pt x="1136" y="689"/>
                  </a:lnTo>
                  <a:lnTo>
                    <a:pt x="1121" y="744"/>
                  </a:lnTo>
                  <a:lnTo>
                    <a:pt x="1102" y="797"/>
                  </a:lnTo>
                  <a:lnTo>
                    <a:pt x="1077" y="847"/>
                  </a:lnTo>
                  <a:lnTo>
                    <a:pt x="1049" y="895"/>
                  </a:lnTo>
                  <a:lnTo>
                    <a:pt x="1016" y="939"/>
                  </a:lnTo>
                  <a:lnTo>
                    <a:pt x="978" y="979"/>
                  </a:lnTo>
                  <a:lnTo>
                    <a:pt x="937" y="1017"/>
                  </a:lnTo>
                  <a:lnTo>
                    <a:pt x="894" y="1049"/>
                  </a:lnTo>
                  <a:lnTo>
                    <a:pt x="847" y="1079"/>
                  </a:lnTo>
                  <a:lnTo>
                    <a:pt x="797" y="1103"/>
                  </a:lnTo>
                  <a:lnTo>
                    <a:pt x="744" y="1122"/>
                  </a:lnTo>
                  <a:lnTo>
                    <a:pt x="688" y="1136"/>
                  </a:lnTo>
                  <a:lnTo>
                    <a:pt x="632" y="1145"/>
                  </a:lnTo>
                  <a:lnTo>
                    <a:pt x="574" y="1149"/>
                  </a:lnTo>
                  <a:lnTo>
                    <a:pt x="515" y="1145"/>
                  </a:lnTo>
                  <a:lnTo>
                    <a:pt x="459" y="1136"/>
                  </a:lnTo>
                  <a:lnTo>
                    <a:pt x="404" y="1122"/>
                  </a:lnTo>
                  <a:lnTo>
                    <a:pt x="351" y="1103"/>
                  </a:lnTo>
                  <a:lnTo>
                    <a:pt x="301" y="1079"/>
                  </a:lnTo>
                  <a:lnTo>
                    <a:pt x="254" y="1049"/>
                  </a:lnTo>
                  <a:lnTo>
                    <a:pt x="210" y="1017"/>
                  </a:lnTo>
                  <a:lnTo>
                    <a:pt x="169" y="979"/>
                  </a:lnTo>
                  <a:lnTo>
                    <a:pt x="132" y="939"/>
                  </a:lnTo>
                  <a:lnTo>
                    <a:pt x="98" y="895"/>
                  </a:lnTo>
                  <a:lnTo>
                    <a:pt x="70" y="847"/>
                  </a:lnTo>
                  <a:lnTo>
                    <a:pt x="45" y="797"/>
                  </a:lnTo>
                  <a:lnTo>
                    <a:pt x="26" y="744"/>
                  </a:lnTo>
                  <a:lnTo>
                    <a:pt x="12" y="689"/>
                  </a:lnTo>
                  <a:lnTo>
                    <a:pt x="3" y="633"/>
                  </a:lnTo>
                  <a:lnTo>
                    <a:pt x="0" y="574"/>
                  </a:lnTo>
                  <a:lnTo>
                    <a:pt x="3" y="516"/>
                  </a:lnTo>
                  <a:lnTo>
                    <a:pt x="12" y="458"/>
                  </a:lnTo>
                  <a:lnTo>
                    <a:pt x="26" y="404"/>
                  </a:lnTo>
                  <a:lnTo>
                    <a:pt x="45" y="351"/>
                  </a:lnTo>
                  <a:lnTo>
                    <a:pt x="70" y="301"/>
                  </a:lnTo>
                  <a:lnTo>
                    <a:pt x="98" y="254"/>
                  </a:lnTo>
                  <a:lnTo>
                    <a:pt x="132" y="209"/>
                  </a:lnTo>
                  <a:lnTo>
                    <a:pt x="169" y="168"/>
                  </a:lnTo>
                  <a:lnTo>
                    <a:pt x="210" y="132"/>
                  </a:lnTo>
                  <a:lnTo>
                    <a:pt x="254" y="98"/>
                  </a:lnTo>
                  <a:lnTo>
                    <a:pt x="301" y="69"/>
                  </a:lnTo>
                  <a:lnTo>
                    <a:pt x="351" y="45"/>
                  </a:lnTo>
                  <a:lnTo>
                    <a:pt x="404" y="26"/>
                  </a:lnTo>
                  <a:lnTo>
                    <a:pt x="459" y="12"/>
                  </a:lnTo>
                  <a:lnTo>
                    <a:pt x="515" y="3"/>
                  </a:lnTo>
                  <a:lnTo>
                    <a:pt x="5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Freeform 514"/>
            <p:cNvSpPr>
              <a:spLocks noEditPoints="1"/>
            </p:cNvSpPr>
            <p:nvPr/>
          </p:nvSpPr>
          <p:spPr bwMode="auto">
            <a:xfrm>
              <a:off x="1603375" y="2879725"/>
              <a:ext cx="546100" cy="292100"/>
            </a:xfrm>
            <a:custGeom>
              <a:avLst/>
              <a:gdLst>
                <a:gd name="T0" fmla="*/ 359 w 3440"/>
                <a:gd name="T1" fmla="*/ 118 h 1837"/>
                <a:gd name="T2" fmla="*/ 279 w 3440"/>
                <a:gd name="T3" fmla="*/ 141 h 1837"/>
                <a:gd name="T4" fmla="*/ 213 w 3440"/>
                <a:gd name="T5" fmla="*/ 183 h 1837"/>
                <a:gd name="T6" fmla="*/ 161 w 3440"/>
                <a:gd name="T7" fmla="*/ 244 h 1837"/>
                <a:gd name="T8" fmla="*/ 126 w 3440"/>
                <a:gd name="T9" fmla="*/ 318 h 1837"/>
                <a:gd name="T10" fmla="*/ 115 w 3440"/>
                <a:gd name="T11" fmla="*/ 402 h 1837"/>
                <a:gd name="T12" fmla="*/ 118 w 3440"/>
                <a:gd name="T13" fmla="*/ 1478 h 1837"/>
                <a:gd name="T14" fmla="*/ 141 w 3440"/>
                <a:gd name="T15" fmla="*/ 1557 h 1837"/>
                <a:gd name="T16" fmla="*/ 185 w 3440"/>
                <a:gd name="T17" fmla="*/ 1624 h 1837"/>
                <a:gd name="T18" fmla="*/ 244 w 3440"/>
                <a:gd name="T19" fmla="*/ 1676 h 1837"/>
                <a:gd name="T20" fmla="*/ 318 w 3440"/>
                <a:gd name="T21" fmla="*/ 1710 h 1837"/>
                <a:gd name="T22" fmla="*/ 401 w 3440"/>
                <a:gd name="T23" fmla="*/ 1722 h 1837"/>
                <a:gd name="T24" fmla="*/ 3081 w 3440"/>
                <a:gd name="T25" fmla="*/ 1719 h 1837"/>
                <a:gd name="T26" fmla="*/ 3161 w 3440"/>
                <a:gd name="T27" fmla="*/ 1696 h 1837"/>
                <a:gd name="T28" fmla="*/ 3227 w 3440"/>
                <a:gd name="T29" fmla="*/ 1652 h 1837"/>
                <a:gd name="T30" fmla="*/ 3279 w 3440"/>
                <a:gd name="T31" fmla="*/ 1592 h 1837"/>
                <a:gd name="T32" fmla="*/ 3314 w 3440"/>
                <a:gd name="T33" fmla="*/ 1519 h 1837"/>
                <a:gd name="T34" fmla="*/ 3325 w 3440"/>
                <a:gd name="T35" fmla="*/ 1435 h 1837"/>
                <a:gd name="T36" fmla="*/ 3322 w 3440"/>
                <a:gd name="T37" fmla="*/ 359 h 1837"/>
                <a:gd name="T38" fmla="*/ 3299 w 3440"/>
                <a:gd name="T39" fmla="*/ 279 h 1837"/>
                <a:gd name="T40" fmla="*/ 3255 w 3440"/>
                <a:gd name="T41" fmla="*/ 212 h 1837"/>
                <a:gd name="T42" fmla="*/ 3196 w 3440"/>
                <a:gd name="T43" fmla="*/ 159 h 1837"/>
                <a:gd name="T44" fmla="*/ 3122 w 3440"/>
                <a:gd name="T45" fmla="*/ 126 h 1837"/>
                <a:gd name="T46" fmla="*/ 3039 w 3440"/>
                <a:gd name="T47" fmla="*/ 115 h 1837"/>
                <a:gd name="T48" fmla="*/ 401 w 3440"/>
                <a:gd name="T49" fmla="*/ 0 h 1837"/>
                <a:gd name="T50" fmla="*/ 3090 w 3440"/>
                <a:gd name="T51" fmla="*/ 3 h 1837"/>
                <a:gd name="T52" fmla="*/ 3185 w 3440"/>
                <a:gd name="T53" fmla="*/ 26 h 1837"/>
                <a:gd name="T54" fmla="*/ 3269 w 3440"/>
                <a:gd name="T55" fmla="*/ 71 h 1837"/>
                <a:gd name="T56" fmla="*/ 3339 w 3440"/>
                <a:gd name="T57" fmla="*/ 133 h 1837"/>
                <a:gd name="T58" fmla="*/ 3393 w 3440"/>
                <a:gd name="T59" fmla="*/ 212 h 1837"/>
                <a:gd name="T60" fmla="*/ 3427 w 3440"/>
                <a:gd name="T61" fmla="*/ 301 h 1837"/>
                <a:gd name="T62" fmla="*/ 3440 w 3440"/>
                <a:gd name="T63" fmla="*/ 402 h 1837"/>
                <a:gd name="T64" fmla="*/ 3437 w 3440"/>
                <a:gd name="T65" fmla="*/ 1485 h 1837"/>
                <a:gd name="T66" fmla="*/ 3413 w 3440"/>
                <a:gd name="T67" fmla="*/ 1581 h 1837"/>
                <a:gd name="T68" fmla="*/ 3369 w 3440"/>
                <a:gd name="T69" fmla="*/ 1666 h 1837"/>
                <a:gd name="T70" fmla="*/ 3306 w 3440"/>
                <a:gd name="T71" fmla="*/ 1736 h 1837"/>
                <a:gd name="T72" fmla="*/ 3228 w 3440"/>
                <a:gd name="T73" fmla="*/ 1790 h 1837"/>
                <a:gd name="T74" fmla="*/ 3138 w 3440"/>
                <a:gd name="T75" fmla="*/ 1824 h 1837"/>
                <a:gd name="T76" fmla="*/ 3039 w 3440"/>
                <a:gd name="T77" fmla="*/ 1837 h 1837"/>
                <a:gd name="T78" fmla="*/ 350 w 3440"/>
                <a:gd name="T79" fmla="*/ 1834 h 1837"/>
                <a:gd name="T80" fmla="*/ 255 w 3440"/>
                <a:gd name="T81" fmla="*/ 1810 h 1837"/>
                <a:gd name="T82" fmla="*/ 171 w 3440"/>
                <a:gd name="T83" fmla="*/ 1765 h 1837"/>
                <a:gd name="T84" fmla="*/ 101 w 3440"/>
                <a:gd name="T85" fmla="*/ 1702 h 1837"/>
                <a:gd name="T86" fmla="*/ 47 w 3440"/>
                <a:gd name="T87" fmla="*/ 1625 h 1837"/>
                <a:gd name="T88" fmla="*/ 13 w 3440"/>
                <a:gd name="T89" fmla="*/ 1534 h 1837"/>
                <a:gd name="T90" fmla="*/ 0 w 3440"/>
                <a:gd name="T91" fmla="*/ 1435 h 1837"/>
                <a:gd name="T92" fmla="*/ 3 w 3440"/>
                <a:gd name="T93" fmla="*/ 350 h 1837"/>
                <a:gd name="T94" fmla="*/ 27 w 3440"/>
                <a:gd name="T95" fmla="*/ 255 h 1837"/>
                <a:gd name="T96" fmla="*/ 71 w 3440"/>
                <a:gd name="T97" fmla="*/ 171 h 1837"/>
                <a:gd name="T98" fmla="*/ 134 w 3440"/>
                <a:gd name="T99" fmla="*/ 100 h 1837"/>
                <a:gd name="T100" fmla="*/ 212 w 3440"/>
                <a:gd name="T101" fmla="*/ 46 h 1837"/>
                <a:gd name="T102" fmla="*/ 302 w 3440"/>
                <a:gd name="T103" fmla="*/ 11 h 1837"/>
                <a:gd name="T104" fmla="*/ 401 w 3440"/>
                <a:gd name="T105" fmla="*/ 0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40" h="1837">
                  <a:moveTo>
                    <a:pt x="401" y="115"/>
                  </a:moveTo>
                  <a:lnTo>
                    <a:pt x="359" y="118"/>
                  </a:lnTo>
                  <a:lnTo>
                    <a:pt x="318" y="126"/>
                  </a:lnTo>
                  <a:lnTo>
                    <a:pt x="279" y="141"/>
                  </a:lnTo>
                  <a:lnTo>
                    <a:pt x="244" y="159"/>
                  </a:lnTo>
                  <a:lnTo>
                    <a:pt x="213" y="183"/>
                  </a:lnTo>
                  <a:lnTo>
                    <a:pt x="185" y="212"/>
                  </a:lnTo>
                  <a:lnTo>
                    <a:pt x="161" y="244"/>
                  </a:lnTo>
                  <a:lnTo>
                    <a:pt x="141" y="279"/>
                  </a:lnTo>
                  <a:lnTo>
                    <a:pt x="126" y="318"/>
                  </a:lnTo>
                  <a:lnTo>
                    <a:pt x="118" y="359"/>
                  </a:lnTo>
                  <a:lnTo>
                    <a:pt x="115" y="402"/>
                  </a:lnTo>
                  <a:lnTo>
                    <a:pt x="115" y="1435"/>
                  </a:lnTo>
                  <a:lnTo>
                    <a:pt x="118" y="1478"/>
                  </a:lnTo>
                  <a:lnTo>
                    <a:pt x="126" y="1519"/>
                  </a:lnTo>
                  <a:lnTo>
                    <a:pt x="141" y="1557"/>
                  </a:lnTo>
                  <a:lnTo>
                    <a:pt x="161" y="1592"/>
                  </a:lnTo>
                  <a:lnTo>
                    <a:pt x="185" y="1624"/>
                  </a:lnTo>
                  <a:lnTo>
                    <a:pt x="213" y="1652"/>
                  </a:lnTo>
                  <a:lnTo>
                    <a:pt x="244" y="1676"/>
                  </a:lnTo>
                  <a:lnTo>
                    <a:pt x="279" y="1696"/>
                  </a:lnTo>
                  <a:lnTo>
                    <a:pt x="318" y="1710"/>
                  </a:lnTo>
                  <a:lnTo>
                    <a:pt x="359" y="1719"/>
                  </a:lnTo>
                  <a:lnTo>
                    <a:pt x="401" y="1722"/>
                  </a:lnTo>
                  <a:lnTo>
                    <a:pt x="3039" y="1722"/>
                  </a:lnTo>
                  <a:lnTo>
                    <a:pt x="3081" y="1719"/>
                  </a:lnTo>
                  <a:lnTo>
                    <a:pt x="3122" y="1710"/>
                  </a:lnTo>
                  <a:lnTo>
                    <a:pt x="3161" y="1696"/>
                  </a:lnTo>
                  <a:lnTo>
                    <a:pt x="3196" y="1676"/>
                  </a:lnTo>
                  <a:lnTo>
                    <a:pt x="3227" y="1652"/>
                  </a:lnTo>
                  <a:lnTo>
                    <a:pt x="3255" y="1624"/>
                  </a:lnTo>
                  <a:lnTo>
                    <a:pt x="3279" y="1592"/>
                  </a:lnTo>
                  <a:lnTo>
                    <a:pt x="3299" y="1557"/>
                  </a:lnTo>
                  <a:lnTo>
                    <a:pt x="3314" y="1519"/>
                  </a:lnTo>
                  <a:lnTo>
                    <a:pt x="3322" y="1478"/>
                  </a:lnTo>
                  <a:lnTo>
                    <a:pt x="3325" y="1435"/>
                  </a:lnTo>
                  <a:lnTo>
                    <a:pt x="3325" y="402"/>
                  </a:lnTo>
                  <a:lnTo>
                    <a:pt x="3322" y="359"/>
                  </a:lnTo>
                  <a:lnTo>
                    <a:pt x="3314" y="318"/>
                  </a:lnTo>
                  <a:lnTo>
                    <a:pt x="3299" y="279"/>
                  </a:lnTo>
                  <a:lnTo>
                    <a:pt x="3279" y="244"/>
                  </a:lnTo>
                  <a:lnTo>
                    <a:pt x="3255" y="212"/>
                  </a:lnTo>
                  <a:lnTo>
                    <a:pt x="3227" y="183"/>
                  </a:lnTo>
                  <a:lnTo>
                    <a:pt x="3196" y="159"/>
                  </a:lnTo>
                  <a:lnTo>
                    <a:pt x="3161" y="141"/>
                  </a:lnTo>
                  <a:lnTo>
                    <a:pt x="3122" y="126"/>
                  </a:lnTo>
                  <a:lnTo>
                    <a:pt x="3081" y="118"/>
                  </a:lnTo>
                  <a:lnTo>
                    <a:pt x="3039" y="115"/>
                  </a:lnTo>
                  <a:lnTo>
                    <a:pt x="401" y="115"/>
                  </a:lnTo>
                  <a:close/>
                  <a:moveTo>
                    <a:pt x="401" y="0"/>
                  </a:moveTo>
                  <a:lnTo>
                    <a:pt x="3039" y="0"/>
                  </a:lnTo>
                  <a:lnTo>
                    <a:pt x="3090" y="3"/>
                  </a:lnTo>
                  <a:lnTo>
                    <a:pt x="3138" y="11"/>
                  </a:lnTo>
                  <a:lnTo>
                    <a:pt x="3185" y="26"/>
                  </a:lnTo>
                  <a:lnTo>
                    <a:pt x="3228" y="46"/>
                  </a:lnTo>
                  <a:lnTo>
                    <a:pt x="3269" y="71"/>
                  </a:lnTo>
                  <a:lnTo>
                    <a:pt x="3306" y="100"/>
                  </a:lnTo>
                  <a:lnTo>
                    <a:pt x="3339" y="133"/>
                  </a:lnTo>
                  <a:lnTo>
                    <a:pt x="3369" y="171"/>
                  </a:lnTo>
                  <a:lnTo>
                    <a:pt x="3393" y="212"/>
                  </a:lnTo>
                  <a:lnTo>
                    <a:pt x="3413" y="255"/>
                  </a:lnTo>
                  <a:lnTo>
                    <a:pt x="3427" y="301"/>
                  </a:lnTo>
                  <a:lnTo>
                    <a:pt x="3437" y="350"/>
                  </a:lnTo>
                  <a:lnTo>
                    <a:pt x="3440" y="402"/>
                  </a:lnTo>
                  <a:lnTo>
                    <a:pt x="3440" y="1435"/>
                  </a:lnTo>
                  <a:lnTo>
                    <a:pt x="3437" y="1485"/>
                  </a:lnTo>
                  <a:lnTo>
                    <a:pt x="3427" y="1534"/>
                  </a:lnTo>
                  <a:lnTo>
                    <a:pt x="3413" y="1581"/>
                  </a:lnTo>
                  <a:lnTo>
                    <a:pt x="3393" y="1625"/>
                  </a:lnTo>
                  <a:lnTo>
                    <a:pt x="3369" y="1666"/>
                  </a:lnTo>
                  <a:lnTo>
                    <a:pt x="3339" y="1702"/>
                  </a:lnTo>
                  <a:lnTo>
                    <a:pt x="3306" y="1736"/>
                  </a:lnTo>
                  <a:lnTo>
                    <a:pt x="3269" y="1765"/>
                  </a:lnTo>
                  <a:lnTo>
                    <a:pt x="3228" y="1790"/>
                  </a:lnTo>
                  <a:lnTo>
                    <a:pt x="3185" y="1810"/>
                  </a:lnTo>
                  <a:lnTo>
                    <a:pt x="3138" y="1824"/>
                  </a:lnTo>
                  <a:lnTo>
                    <a:pt x="3090" y="1834"/>
                  </a:lnTo>
                  <a:lnTo>
                    <a:pt x="3039" y="1837"/>
                  </a:lnTo>
                  <a:lnTo>
                    <a:pt x="401" y="1837"/>
                  </a:lnTo>
                  <a:lnTo>
                    <a:pt x="350" y="1834"/>
                  </a:lnTo>
                  <a:lnTo>
                    <a:pt x="302" y="1824"/>
                  </a:lnTo>
                  <a:lnTo>
                    <a:pt x="255" y="1810"/>
                  </a:lnTo>
                  <a:lnTo>
                    <a:pt x="212" y="1790"/>
                  </a:lnTo>
                  <a:lnTo>
                    <a:pt x="171" y="1765"/>
                  </a:lnTo>
                  <a:lnTo>
                    <a:pt x="134" y="1736"/>
                  </a:lnTo>
                  <a:lnTo>
                    <a:pt x="101" y="1702"/>
                  </a:lnTo>
                  <a:lnTo>
                    <a:pt x="71" y="1666"/>
                  </a:lnTo>
                  <a:lnTo>
                    <a:pt x="47" y="1625"/>
                  </a:lnTo>
                  <a:lnTo>
                    <a:pt x="27" y="1581"/>
                  </a:lnTo>
                  <a:lnTo>
                    <a:pt x="13" y="1534"/>
                  </a:lnTo>
                  <a:lnTo>
                    <a:pt x="3" y="1485"/>
                  </a:lnTo>
                  <a:lnTo>
                    <a:pt x="0" y="1435"/>
                  </a:lnTo>
                  <a:lnTo>
                    <a:pt x="0" y="402"/>
                  </a:lnTo>
                  <a:lnTo>
                    <a:pt x="3" y="350"/>
                  </a:lnTo>
                  <a:lnTo>
                    <a:pt x="13" y="301"/>
                  </a:lnTo>
                  <a:lnTo>
                    <a:pt x="27" y="255"/>
                  </a:lnTo>
                  <a:lnTo>
                    <a:pt x="47" y="212"/>
                  </a:lnTo>
                  <a:lnTo>
                    <a:pt x="71" y="171"/>
                  </a:lnTo>
                  <a:lnTo>
                    <a:pt x="101" y="133"/>
                  </a:lnTo>
                  <a:lnTo>
                    <a:pt x="134" y="100"/>
                  </a:lnTo>
                  <a:lnTo>
                    <a:pt x="171" y="71"/>
                  </a:lnTo>
                  <a:lnTo>
                    <a:pt x="212" y="46"/>
                  </a:lnTo>
                  <a:lnTo>
                    <a:pt x="255" y="26"/>
                  </a:lnTo>
                  <a:lnTo>
                    <a:pt x="302" y="11"/>
                  </a:lnTo>
                  <a:lnTo>
                    <a:pt x="350" y="3"/>
                  </a:lnTo>
                  <a:lnTo>
                    <a:pt x="4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Freeform 515"/>
            <p:cNvSpPr>
              <a:spLocks noEditPoints="1"/>
            </p:cNvSpPr>
            <p:nvPr/>
          </p:nvSpPr>
          <p:spPr bwMode="auto">
            <a:xfrm>
              <a:off x="1958975" y="3081338"/>
              <a:ext cx="190500" cy="90487"/>
            </a:xfrm>
            <a:custGeom>
              <a:avLst/>
              <a:gdLst>
                <a:gd name="T0" fmla="*/ 467 w 1204"/>
                <a:gd name="T1" fmla="*/ 118 h 574"/>
                <a:gd name="T2" fmla="*/ 373 w 1204"/>
                <a:gd name="T3" fmla="*/ 141 h 574"/>
                <a:gd name="T4" fmla="*/ 291 w 1204"/>
                <a:gd name="T5" fmla="*/ 185 h 574"/>
                <a:gd name="T6" fmla="*/ 220 w 1204"/>
                <a:gd name="T7" fmla="*/ 246 h 574"/>
                <a:gd name="T8" fmla="*/ 166 w 1204"/>
                <a:gd name="T9" fmla="*/ 322 h 574"/>
                <a:gd name="T10" fmla="*/ 130 w 1204"/>
                <a:gd name="T11" fmla="*/ 411 h 574"/>
                <a:gd name="T12" fmla="*/ 803 w 1204"/>
                <a:gd name="T13" fmla="*/ 459 h 574"/>
                <a:gd name="T14" fmla="*/ 886 w 1204"/>
                <a:gd name="T15" fmla="*/ 447 h 574"/>
                <a:gd name="T16" fmla="*/ 960 w 1204"/>
                <a:gd name="T17" fmla="*/ 413 h 574"/>
                <a:gd name="T18" fmla="*/ 1019 w 1204"/>
                <a:gd name="T19" fmla="*/ 361 h 574"/>
                <a:gd name="T20" fmla="*/ 1063 w 1204"/>
                <a:gd name="T21" fmla="*/ 294 h 574"/>
                <a:gd name="T22" fmla="*/ 1086 w 1204"/>
                <a:gd name="T23" fmla="*/ 215 h 574"/>
                <a:gd name="T24" fmla="*/ 1089 w 1204"/>
                <a:gd name="T25" fmla="*/ 115 h 574"/>
                <a:gd name="T26" fmla="*/ 516 w 1204"/>
                <a:gd name="T27" fmla="*/ 0 h 574"/>
                <a:gd name="T28" fmla="*/ 1165 w 1204"/>
                <a:gd name="T29" fmla="*/ 2 h 574"/>
                <a:gd name="T30" fmla="*/ 1194 w 1204"/>
                <a:gd name="T31" fmla="*/ 22 h 574"/>
                <a:gd name="T32" fmla="*/ 1204 w 1204"/>
                <a:gd name="T33" fmla="*/ 57 h 574"/>
                <a:gd name="T34" fmla="*/ 1201 w 1204"/>
                <a:gd name="T35" fmla="*/ 222 h 574"/>
                <a:gd name="T36" fmla="*/ 1177 w 1204"/>
                <a:gd name="T37" fmla="*/ 318 h 574"/>
                <a:gd name="T38" fmla="*/ 1133 w 1204"/>
                <a:gd name="T39" fmla="*/ 403 h 574"/>
                <a:gd name="T40" fmla="*/ 1070 w 1204"/>
                <a:gd name="T41" fmla="*/ 473 h 574"/>
                <a:gd name="T42" fmla="*/ 992 w 1204"/>
                <a:gd name="T43" fmla="*/ 527 h 574"/>
                <a:gd name="T44" fmla="*/ 902 w 1204"/>
                <a:gd name="T45" fmla="*/ 561 h 574"/>
                <a:gd name="T46" fmla="*/ 803 w 1204"/>
                <a:gd name="T47" fmla="*/ 574 h 574"/>
                <a:gd name="T48" fmla="*/ 39 w 1204"/>
                <a:gd name="T49" fmla="*/ 571 h 574"/>
                <a:gd name="T50" fmla="*/ 10 w 1204"/>
                <a:gd name="T51" fmla="*/ 551 h 574"/>
                <a:gd name="T52" fmla="*/ 0 w 1204"/>
                <a:gd name="T53" fmla="*/ 517 h 574"/>
                <a:gd name="T54" fmla="*/ 11 w 1204"/>
                <a:gd name="T55" fmla="*/ 405 h 574"/>
                <a:gd name="T56" fmla="*/ 46 w 1204"/>
                <a:gd name="T57" fmla="*/ 303 h 574"/>
                <a:gd name="T58" fmla="*/ 99 w 1204"/>
                <a:gd name="T59" fmla="*/ 211 h 574"/>
                <a:gd name="T60" fmla="*/ 170 w 1204"/>
                <a:gd name="T61" fmla="*/ 132 h 574"/>
                <a:gd name="T62" fmla="*/ 254 w 1204"/>
                <a:gd name="T63" fmla="*/ 70 h 574"/>
                <a:gd name="T64" fmla="*/ 352 w 1204"/>
                <a:gd name="T65" fmla="*/ 26 h 574"/>
                <a:gd name="T66" fmla="*/ 460 w 1204"/>
                <a:gd name="T67" fmla="*/ 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04" h="574">
                  <a:moveTo>
                    <a:pt x="516" y="115"/>
                  </a:moveTo>
                  <a:lnTo>
                    <a:pt x="467" y="118"/>
                  </a:lnTo>
                  <a:lnTo>
                    <a:pt x="419" y="126"/>
                  </a:lnTo>
                  <a:lnTo>
                    <a:pt x="373" y="141"/>
                  </a:lnTo>
                  <a:lnTo>
                    <a:pt x="330" y="161"/>
                  </a:lnTo>
                  <a:lnTo>
                    <a:pt x="291" y="185"/>
                  </a:lnTo>
                  <a:lnTo>
                    <a:pt x="253" y="214"/>
                  </a:lnTo>
                  <a:lnTo>
                    <a:pt x="220" y="246"/>
                  </a:lnTo>
                  <a:lnTo>
                    <a:pt x="191" y="283"/>
                  </a:lnTo>
                  <a:lnTo>
                    <a:pt x="166" y="322"/>
                  </a:lnTo>
                  <a:lnTo>
                    <a:pt x="146" y="365"/>
                  </a:lnTo>
                  <a:lnTo>
                    <a:pt x="130" y="411"/>
                  </a:lnTo>
                  <a:lnTo>
                    <a:pt x="121" y="459"/>
                  </a:lnTo>
                  <a:lnTo>
                    <a:pt x="803" y="459"/>
                  </a:lnTo>
                  <a:lnTo>
                    <a:pt x="845" y="456"/>
                  </a:lnTo>
                  <a:lnTo>
                    <a:pt x="886" y="447"/>
                  </a:lnTo>
                  <a:lnTo>
                    <a:pt x="925" y="433"/>
                  </a:lnTo>
                  <a:lnTo>
                    <a:pt x="960" y="413"/>
                  </a:lnTo>
                  <a:lnTo>
                    <a:pt x="991" y="389"/>
                  </a:lnTo>
                  <a:lnTo>
                    <a:pt x="1019" y="361"/>
                  </a:lnTo>
                  <a:lnTo>
                    <a:pt x="1043" y="329"/>
                  </a:lnTo>
                  <a:lnTo>
                    <a:pt x="1063" y="294"/>
                  </a:lnTo>
                  <a:lnTo>
                    <a:pt x="1078" y="256"/>
                  </a:lnTo>
                  <a:lnTo>
                    <a:pt x="1086" y="215"/>
                  </a:lnTo>
                  <a:lnTo>
                    <a:pt x="1089" y="172"/>
                  </a:lnTo>
                  <a:lnTo>
                    <a:pt x="1089" y="115"/>
                  </a:lnTo>
                  <a:lnTo>
                    <a:pt x="516" y="115"/>
                  </a:lnTo>
                  <a:close/>
                  <a:moveTo>
                    <a:pt x="516" y="0"/>
                  </a:moveTo>
                  <a:lnTo>
                    <a:pt x="1147" y="0"/>
                  </a:lnTo>
                  <a:lnTo>
                    <a:pt x="1165" y="2"/>
                  </a:lnTo>
                  <a:lnTo>
                    <a:pt x="1182" y="10"/>
                  </a:lnTo>
                  <a:lnTo>
                    <a:pt x="1194" y="22"/>
                  </a:lnTo>
                  <a:lnTo>
                    <a:pt x="1201" y="37"/>
                  </a:lnTo>
                  <a:lnTo>
                    <a:pt x="1204" y="57"/>
                  </a:lnTo>
                  <a:lnTo>
                    <a:pt x="1204" y="172"/>
                  </a:lnTo>
                  <a:lnTo>
                    <a:pt x="1201" y="222"/>
                  </a:lnTo>
                  <a:lnTo>
                    <a:pt x="1191" y="271"/>
                  </a:lnTo>
                  <a:lnTo>
                    <a:pt x="1177" y="318"/>
                  </a:lnTo>
                  <a:lnTo>
                    <a:pt x="1157" y="362"/>
                  </a:lnTo>
                  <a:lnTo>
                    <a:pt x="1133" y="403"/>
                  </a:lnTo>
                  <a:lnTo>
                    <a:pt x="1103" y="439"/>
                  </a:lnTo>
                  <a:lnTo>
                    <a:pt x="1070" y="473"/>
                  </a:lnTo>
                  <a:lnTo>
                    <a:pt x="1033" y="502"/>
                  </a:lnTo>
                  <a:lnTo>
                    <a:pt x="992" y="527"/>
                  </a:lnTo>
                  <a:lnTo>
                    <a:pt x="949" y="547"/>
                  </a:lnTo>
                  <a:lnTo>
                    <a:pt x="902" y="561"/>
                  </a:lnTo>
                  <a:lnTo>
                    <a:pt x="854" y="571"/>
                  </a:lnTo>
                  <a:lnTo>
                    <a:pt x="803" y="574"/>
                  </a:lnTo>
                  <a:lnTo>
                    <a:pt x="57" y="574"/>
                  </a:lnTo>
                  <a:lnTo>
                    <a:pt x="39" y="571"/>
                  </a:lnTo>
                  <a:lnTo>
                    <a:pt x="22" y="564"/>
                  </a:lnTo>
                  <a:lnTo>
                    <a:pt x="10" y="551"/>
                  </a:lnTo>
                  <a:lnTo>
                    <a:pt x="3" y="535"/>
                  </a:lnTo>
                  <a:lnTo>
                    <a:pt x="0" y="517"/>
                  </a:lnTo>
                  <a:lnTo>
                    <a:pt x="3" y="460"/>
                  </a:lnTo>
                  <a:lnTo>
                    <a:pt x="11" y="405"/>
                  </a:lnTo>
                  <a:lnTo>
                    <a:pt x="26" y="353"/>
                  </a:lnTo>
                  <a:lnTo>
                    <a:pt x="46" y="303"/>
                  </a:lnTo>
                  <a:lnTo>
                    <a:pt x="70" y="255"/>
                  </a:lnTo>
                  <a:lnTo>
                    <a:pt x="99" y="211"/>
                  </a:lnTo>
                  <a:lnTo>
                    <a:pt x="132" y="169"/>
                  </a:lnTo>
                  <a:lnTo>
                    <a:pt x="170" y="132"/>
                  </a:lnTo>
                  <a:lnTo>
                    <a:pt x="211" y="99"/>
                  </a:lnTo>
                  <a:lnTo>
                    <a:pt x="254" y="70"/>
                  </a:lnTo>
                  <a:lnTo>
                    <a:pt x="302" y="46"/>
                  </a:lnTo>
                  <a:lnTo>
                    <a:pt x="352" y="26"/>
                  </a:lnTo>
                  <a:lnTo>
                    <a:pt x="404" y="11"/>
                  </a:lnTo>
                  <a:lnTo>
                    <a:pt x="460" y="3"/>
                  </a:lnTo>
                  <a:lnTo>
                    <a:pt x="5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516"/>
            <p:cNvSpPr>
              <a:spLocks/>
            </p:cNvSpPr>
            <p:nvPr/>
          </p:nvSpPr>
          <p:spPr bwMode="auto">
            <a:xfrm>
              <a:off x="2022475" y="3117850"/>
              <a:ext cx="80963" cy="17462"/>
            </a:xfrm>
            <a:custGeom>
              <a:avLst/>
              <a:gdLst>
                <a:gd name="T0" fmla="*/ 58 w 516"/>
                <a:gd name="T1" fmla="*/ 0 h 114"/>
                <a:gd name="T2" fmla="*/ 459 w 516"/>
                <a:gd name="T3" fmla="*/ 0 h 114"/>
                <a:gd name="T4" fmla="*/ 478 w 516"/>
                <a:gd name="T5" fmla="*/ 2 h 114"/>
                <a:gd name="T6" fmla="*/ 494 w 516"/>
                <a:gd name="T7" fmla="*/ 10 h 114"/>
                <a:gd name="T8" fmla="*/ 506 w 516"/>
                <a:gd name="T9" fmla="*/ 21 h 114"/>
                <a:gd name="T10" fmla="*/ 513 w 516"/>
                <a:gd name="T11" fmla="*/ 37 h 114"/>
                <a:gd name="T12" fmla="*/ 516 w 516"/>
                <a:gd name="T13" fmla="*/ 57 h 114"/>
                <a:gd name="T14" fmla="*/ 513 w 516"/>
                <a:gd name="T15" fmla="*/ 76 h 114"/>
                <a:gd name="T16" fmla="*/ 506 w 516"/>
                <a:gd name="T17" fmla="*/ 91 h 114"/>
                <a:gd name="T18" fmla="*/ 494 w 516"/>
                <a:gd name="T19" fmla="*/ 104 h 114"/>
                <a:gd name="T20" fmla="*/ 478 w 516"/>
                <a:gd name="T21" fmla="*/ 111 h 114"/>
                <a:gd name="T22" fmla="*/ 459 w 516"/>
                <a:gd name="T23" fmla="*/ 114 h 114"/>
                <a:gd name="T24" fmla="*/ 58 w 516"/>
                <a:gd name="T25" fmla="*/ 114 h 114"/>
                <a:gd name="T26" fmla="*/ 39 w 516"/>
                <a:gd name="T27" fmla="*/ 111 h 114"/>
                <a:gd name="T28" fmla="*/ 22 w 516"/>
                <a:gd name="T29" fmla="*/ 104 h 114"/>
                <a:gd name="T30" fmla="*/ 11 w 516"/>
                <a:gd name="T31" fmla="*/ 91 h 114"/>
                <a:gd name="T32" fmla="*/ 3 w 516"/>
                <a:gd name="T33" fmla="*/ 76 h 114"/>
                <a:gd name="T34" fmla="*/ 0 w 516"/>
                <a:gd name="T35" fmla="*/ 57 h 114"/>
                <a:gd name="T36" fmla="*/ 3 w 516"/>
                <a:gd name="T37" fmla="*/ 37 h 114"/>
                <a:gd name="T38" fmla="*/ 11 w 516"/>
                <a:gd name="T39" fmla="*/ 21 h 114"/>
                <a:gd name="T40" fmla="*/ 22 w 516"/>
                <a:gd name="T41" fmla="*/ 10 h 114"/>
                <a:gd name="T42" fmla="*/ 39 w 516"/>
                <a:gd name="T43" fmla="*/ 2 h 114"/>
                <a:gd name="T44" fmla="*/ 58 w 516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6" h="114">
                  <a:moveTo>
                    <a:pt x="58" y="0"/>
                  </a:moveTo>
                  <a:lnTo>
                    <a:pt x="459" y="0"/>
                  </a:lnTo>
                  <a:lnTo>
                    <a:pt x="478" y="2"/>
                  </a:lnTo>
                  <a:lnTo>
                    <a:pt x="494" y="10"/>
                  </a:lnTo>
                  <a:lnTo>
                    <a:pt x="506" y="21"/>
                  </a:lnTo>
                  <a:lnTo>
                    <a:pt x="513" y="37"/>
                  </a:lnTo>
                  <a:lnTo>
                    <a:pt x="516" y="57"/>
                  </a:lnTo>
                  <a:lnTo>
                    <a:pt x="513" y="76"/>
                  </a:lnTo>
                  <a:lnTo>
                    <a:pt x="506" y="91"/>
                  </a:lnTo>
                  <a:lnTo>
                    <a:pt x="494" y="104"/>
                  </a:lnTo>
                  <a:lnTo>
                    <a:pt x="478" y="111"/>
                  </a:lnTo>
                  <a:lnTo>
                    <a:pt x="459" y="114"/>
                  </a:lnTo>
                  <a:lnTo>
                    <a:pt x="58" y="114"/>
                  </a:lnTo>
                  <a:lnTo>
                    <a:pt x="39" y="111"/>
                  </a:lnTo>
                  <a:lnTo>
                    <a:pt x="22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1" y="21"/>
                  </a:lnTo>
                  <a:lnTo>
                    <a:pt x="22" y="10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Freeform 517"/>
            <p:cNvSpPr>
              <a:spLocks/>
            </p:cNvSpPr>
            <p:nvPr/>
          </p:nvSpPr>
          <p:spPr bwMode="auto">
            <a:xfrm>
              <a:off x="1822450" y="2770188"/>
              <a:ext cx="36513" cy="55562"/>
            </a:xfrm>
            <a:custGeom>
              <a:avLst/>
              <a:gdLst>
                <a:gd name="T0" fmla="*/ 48 w 228"/>
                <a:gd name="T1" fmla="*/ 0 h 344"/>
                <a:gd name="T2" fmla="*/ 65 w 228"/>
                <a:gd name="T3" fmla="*/ 0 h 344"/>
                <a:gd name="T4" fmla="*/ 81 w 228"/>
                <a:gd name="T5" fmla="*/ 6 h 344"/>
                <a:gd name="T6" fmla="*/ 97 w 228"/>
                <a:gd name="T7" fmla="*/ 16 h 344"/>
                <a:gd name="T8" fmla="*/ 228 w 228"/>
                <a:gd name="T9" fmla="*/ 149 h 344"/>
                <a:gd name="T10" fmla="*/ 228 w 228"/>
                <a:gd name="T11" fmla="*/ 287 h 344"/>
                <a:gd name="T12" fmla="*/ 225 w 228"/>
                <a:gd name="T13" fmla="*/ 306 h 344"/>
                <a:gd name="T14" fmla="*/ 218 w 228"/>
                <a:gd name="T15" fmla="*/ 321 h 344"/>
                <a:gd name="T16" fmla="*/ 206 w 228"/>
                <a:gd name="T17" fmla="*/ 334 h 344"/>
                <a:gd name="T18" fmla="*/ 190 w 228"/>
                <a:gd name="T19" fmla="*/ 341 h 344"/>
                <a:gd name="T20" fmla="*/ 171 w 228"/>
                <a:gd name="T21" fmla="*/ 344 h 344"/>
                <a:gd name="T22" fmla="*/ 152 w 228"/>
                <a:gd name="T23" fmla="*/ 341 h 344"/>
                <a:gd name="T24" fmla="*/ 136 w 228"/>
                <a:gd name="T25" fmla="*/ 334 h 344"/>
                <a:gd name="T26" fmla="*/ 124 w 228"/>
                <a:gd name="T27" fmla="*/ 321 h 344"/>
                <a:gd name="T28" fmla="*/ 117 w 228"/>
                <a:gd name="T29" fmla="*/ 306 h 344"/>
                <a:gd name="T30" fmla="*/ 114 w 228"/>
                <a:gd name="T31" fmla="*/ 287 h 344"/>
                <a:gd name="T32" fmla="*/ 114 w 228"/>
                <a:gd name="T33" fmla="*/ 195 h 344"/>
                <a:gd name="T34" fmla="*/ 17 w 228"/>
                <a:gd name="T35" fmla="*/ 97 h 344"/>
                <a:gd name="T36" fmla="*/ 5 w 228"/>
                <a:gd name="T37" fmla="*/ 82 h 344"/>
                <a:gd name="T38" fmla="*/ 0 w 228"/>
                <a:gd name="T39" fmla="*/ 65 h 344"/>
                <a:gd name="T40" fmla="*/ 0 w 228"/>
                <a:gd name="T41" fmla="*/ 48 h 344"/>
                <a:gd name="T42" fmla="*/ 5 w 228"/>
                <a:gd name="T43" fmla="*/ 32 h 344"/>
                <a:gd name="T44" fmla="*/ 17 w 228"/>
                <a:gd name="T45" fmla="*/ 16 h 344"/>
                <a:gd name="T46" fmla="*/ 31 w 228"/>
                <a:gd name="T47" fmla="*/ 6 h 344"/>
                <a:gd name="T48" fmla="*/ 48 w 228"/>
                <a:gd name="T49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8" h="344">
                  <a:moveTo>
                    <a:pt x="48" y="0"/>
                  </a:moveTo>
                  <a:lnTo>
                    <a:pt x="65" y="0"/>
                  </a:lnTo>
                  <a:lnTo>
                    <a:pt x="81" y="6"/>
                  </a:lnTo>
                  <a:lnTo>
                    <a:pt x="97" y="16"/>
                  </a:lnTo>
                  <a:lnTo>
                    <a:pt x="228" y="149"/>
                  </a:lnTo>
                  <a:lnTo>
                    <a:pt x="228" y="287"/>
                  </a:lnTo>
                  <a:lnTo>
                    <a:pt x="225" y="306"/>
                  </a:lnTo>
                  <a:lnTo>
                    <a:pt x="218" y="321"/>
                  </a:lnTo>
                  <a:lnTo>
                    <a:pt x="206" y="334"/>
                  </a:lnTo>
                  <a:lnTo>
                    <a:pt x="190" y="341"/>
                  </a:lnTo>
                  <a:lnTo>
                    <a:pt x="171" y="344"/>
                  </a:lnTo>
                  <a:lnTo>
                    <a:pt x="152" y="341"/>
                  </a:lnTo>
                  <a:lnTo>
                    <a:pt x="136" y="334"/>
                  </a:lnTo>
                  <a:lnTo>
                    <a:pt x="124" y="321"/>
                  </a:lnTo>
                  <a:lnTo>
                    <a:pt x="117" y="306"/>
                  </a:lnTo>
                  <a:lnTo>
                    <a:pt x="114" y="287"/>
                  </a:lnTo>
                  <a:lnTo>
                    <a:pt x="114" y="195"/>
                  </a:lnTo>
                  <a:lnTo>
                    <a:pt x="17" y="97"/>
                  </a:lnTo>
                  <a:lnTo>
                    <a:pt x="5" y="82"/>
                  </a:lnTo>
                  <a:lnTo>
                    <a:pt x="0" y="65"/>
                  </a:lnTo>
                  <a:lnTo>
                    <a:pt x="0" y="48"/>
                  </a:lnTo>
                  <a:lnTo>
                    <a:pt x="5" y="32"/>
                  </a:lnTo>
                  <a:lnTo>
                    <a:pt x="17" y="16"/>
                  </a:lnTo>
                  <a:lnTo>
                    <a:pt x="31" y="6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Freeform 518"/>
            <p:cNvSpPr>
              <a:spLocks/>
            </p:cNvSpPr>
            <p:nvPr/>
          </p:nvSpPr>
          <p:spPr bwMode="auto">
            <a:xfrm>
              <a:off x="1893888" y="2770188"/>
              <a:ext cx="36513" cy="55562"/>
            </a:xfrm>
            <a:custGeom>
              <a:avLst/>
              <a:gdLst>
                <a:gd name="T0" fmla="*/ 163 w 228"/>
                <a:gd name="T1" fmla="*/ 0 h 344"/>
                <a:gd name="T2" fmla="*/ 180 w 228"/>
                <a:gd name="T3" fmla="*/ 0 h 344"/>
                <a:gd name="T4" fmla="*/ 197 w 228"/>
                <a:gd name="T5" fmla="*/ 6 h 344"/>
                <a:gd name="T6" fmla="*/ 212 w 228"/>
                <a:gd name="T7" fmla="*/ 16 h 344"/>
                <a:gd name="T8" fmla="*/ 223 w 228"/>
                <a:gd name="T9" fmla="*/ 32 h 344"/>
                <a:gd name="T10" fmla="*/ 228 w 228"/>
                <a:gd name="T11" fmla="*/ 48 h 344"/>
                <a:gd name="T12" fmla="*/ 228 w 228"/>
                <a:gd name="T13" fmla="*/ 65 h 344"/>
                <a:gd name="T14" fmla="*/ 223 w 228"/>
                <a:gd name="T15" fmla="*/ 82 h 344"/>
                <a:gd name="T16" fmla="*/ 212 w 228"/>
                <a:gd name="T17" fmla="*/ 97 h 344"/>
                <a:gd name="T18" fmla="*/ 114 w 228"/>
                <a:gd name="T19" fmla="*/ 195 h 344"/>
                <a:gd name="T20" fmla="*/ 114 w 228"/>
                <a:gd name="T21" fmla="*/ 287 h 344"/>
                <a:gd name="T22" fmla="*/ 111 w 228"/>
                <a:gd name="T23" fmla="*/ 306 h 344"/>
                <a:gd name="T24" fmla="*/ 104 w 228"/>
                <a:gd name="T25" fmla="*/ 321 h 344"/>
                <a:gd name="T26" fmla="*/ 92 w 228"/>
                <a:gd name="T27" fmla="*/ 334 h 344"/>
                <a:gd name="T28" fmla="*/ 76 w 228"/>
                <a:gd name="T29" fmla="*/ 341 h 344"/>
                <a:gd name="T30" fmla="*/ 57 w 228"/>
                <a:gd name="T31" fmla="*/ 344 h 344"/>
                <a:gd name="T32" fmla="*/ 38 w 228"/>
                <a:gd name="T33" fmla="*/ 341 h 344"/>
                <a:gd name="T34" fmla="*/ 22 w 228"/>
                <a:gd name="T35" fmla="*/ 334 h 344"/>
                <a:gd name="T36" fmla="*/ 10 w 228"/>
                <a:gd name="T37" fmla="*/ 321 h 344"/>
                <a:gd name="T38" fmla="*/ 3 w 228"/>
                <a:gd name="T39" fmla="*/ 306 h 344"/>
                <a:gd name="T40" fmla="*/ 0 w 228"/>
                <a:gd name="T41" fmla="*/ 287 h 344"/>
                <a:gd name="T42" fmla="*/ 0 w 228"/>
                <a:gd name="T43" fmla="*/ 149 h 344"/>
                <a:gd name="T44" fmla="*/ 131 w 228"/>
                <a:gd name="T45" fmla="*/ 16 h 344"/>
                <a:gd name="T46" fmla="*/ 147 w 228"/>
                <a:gd name="T47" fmla="*/ 6 h 344"/>
                <a:gd name="T48" fmla="*/ 163 w 228"/>
                <a:gd name="T49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8" h="344">
                  <a:moveTo>
                    <a:pt x="163" y="0"/>
                  </a:moveTo>
                  <a:lnTo>
                    <a:pt x="180" y="0"/>
                  </a:lnTo>
                  <a:lnTo>
                    <a:pt x="197" y="6"/>
                  </a:lnTo>
                  <a:lnTo>
                    <a:pt x="212" y="16"/>
                  </a:lnTo>
                  <a:lnTo>
                    <a:pt x="223" y="32"/>
                  </a:lnTo>
                  <a:lnTo>
                    <a:pt x="228" y="48"/>
                  </a:lnTo>
                  <a:lnTo>
                    <a:pt x="228" y="65"/>
                  </a:lnTo>
                  <a:lnTo>
                    <a:pt x="223" y="82"/>
                  </a:lnTo>
                  <a:lnTo>
                    <a:pt x="212" y="97"/>
                  </a:lnTo>
                  <a:lnTo>
                    <a:pt x="114" y="195"/>
                  </a:lnTo>
                  <a:lnTo>
                    <a:pt x="114" y="287"/>
                  </a:lnTo>
                  <a:lnTo>
                    <a:pt x="111" y="306"/>
                  </a:lnTo>
                  <a:lnTo>
                    <a:pt x="104" y="321"/>
                  </a:lnTo>
                  <a:lnTo>
                    <a:pt x="92" y="334"/>
                  </a:lnTo>
                  <a:lnTo>
                    <a:pt x="76" y="341"/>
                  </a:lnTo>
                  <a:lnTo>
                    <a:pt x="57" y="344"/>
                  </a:lnTo>
                  <a:lnTo>
                    <a:pt x="38" y="341"/>
                  </a:lnTo>
                  <a:lnTo>
                    <a:pt x="22" y="334"/>
                  </a:lnTo>
                  <a:lnTo>
                    <a:pt x="10" y="321"/>
                  </a:lnTo>
                  <a:lnTo>
                    <a:pt x="3" y="306"/>
                  </a:lnTo>
                  <a:lnTo>
                    <a:pt x="0" y="287"/>
                  </a:lnTo>
                  <a:lnTo>
                    <a:pt x="0" y="149"/>
                  </a:lnTo>
                  <a:lnTo>
                    <a:pt x="131" y="16"/>
                  </a:lnTo>
                  <a:lnTo>
                    <a:pt x="147" y="6"/>
                  </a:lnTo>
                  <a:lnTo>
                    <a:pt x="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519"/>
            <p:cNvSpPr>
              <a:spLocks/>
            </p:cNvSpPr>
            <p:nvPr/>
          </p:nvSpPr>
          <p:spPr bwMode="auto">
            <a:xfrm>
              <a:off x="1858963" y="2762250"/>
              <a:ext cx="34925" cy="17462"/>
            </a:xfrm>
            <a:custGeom>
              <a:avLst/>
              <a:gdLst>
                <a:gd name="T0" fmla="*/ 58 w 230"/>
                <a:gd name="T1" fmla="*/ 0 h 115"/>
                <a:gd name="T2" fmla="*/ 172 w 230"/>
                <a:gd name="T3" fmla="*/ 0 h 115"/>
                <a:gd name="T4" fmla="*/ 191 w 230"/>
                <a:gd name="T5" fmla="*/ 2 h 115"/>
                <a:gd name="T6" fmla="*/ 208 w 230"/>
                <a:gd name="T7" fmla="*/ 11 h 115"/>
                <a:gd name="T8" fmla="*/ 219 w 230"/>
                <a:gd name="T9" fmla="*/ 22 h 115"/>
                <a:gd name="T10" fmla="*/ 227 w 230"/>
                <a:gd name="T11" fmla="*/ 38 h 115"/>
                <a:gd name="T12" fmla="*/ 230 w 230"/>
                <a:gd name="T13" fmla="*/ 58 h 115"/>
                <a:gd name="T14" fmla="*/ 227 w 230"/>
                <a:gd name="T15" fmla="*/ 76 h 115"/>
                <a:gd name="T16" fmla="*/ 219 w 230"/>
                <a:gd name="T17" fmla="*/ 92 h 115"/>
                <a:gd name="T18" fmla="*/ 208 w 230"/>
                <a:gd name="T19" fmla="*/ 105 h 115"/>
                <a:gd name="T20" fmla="*/ 191 w 230"/>
                <a:gd name="T21" fmla="*/ 112 h 115"/>
                <a:gd name="T22" fmla="*/ 172 w 230"/>
                <a:gd name="T23" fmla="*/ 115 h 115"/>
                <a:gd name="T24" fmla="*/ 58 w 230"/>
                <a:gd name="T25" fmla="*/ 115 h 115"/>
                <a:gd name="T26" fmla="*/ 39 w 230"/>
                <a:gd name="T27" fmla="*/ 112 h 115"/>
                <a:gd name="T28" fmla="*/ 22 w 230"/>
                <a:gd name="T29" fmla="*/ 105 h 115"/>
                <a:gd name="T30" fmla="*/ 11 w 230"/>
                <a:gd name="T31" fmla="*/ 92 h 115"/>
                <a:gd name="T32" fmla="*/ 3 w 230"/>
                <a:gd name="T33" fmla="*/ 76 h 115"/>
                <a:gd name="T34" fmla="*/ 0 w 230"/>
                <a:gd name="T35" fmla="*/ 58 h 115"/>
                <a:gd name="T36" fmla="*/ 3 w 230"/>
                <a:gd name="T37" fmla="*/ 38 h 115"/>
                <a:gd name="T38" fmla="*/ 11 w 230"/>
                <a:gd name="T39" fmla="*/ 22 h 115"/>
                <a:gd name="T40" fmla="*/ 22 w 230"/>
                <a:gd name="T41" fmla="*/ 11 h 115"/>
                <a:gd name="T42" fmla="*/ 39 w 230"/>
                <a:gd name="T43" fmla="*/ 2 h 115"/>
                <a:gd name="T44" fmla="*/ 58 w 230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15">
                  <a:moveTo>
                    <a:pt x="58" y="0"/>
                  </a:moveTo>
                  <a:lnTo>
                    <a:pt x="172" y="0"/>
                  </a:lnTo>
                  <a:lnTo>
                    <a:pt x="191" y="2"/>
                  </a:lnTo>
                  <a:lnTo>
                    <a:pt x="208" y="11"/>
                  </a:lnTo>
                  <a:lnTo>
                    <a:pt x="219" y="22"/>
                  </a:lnTo>
                  <a:lnTo>
                    <a:pt x="227" y="38"/>
                  </a:lnTo>
                  <a:lnTo>
                    <a:pt x="230" y="58"/>
                  </a:lnTo>
                  <a:lnTo>
                    <a:pt x="227" y="76"/>
                  </a:lnTo>
                  <a:lnTo>
                    <a:pt x="219" y="92"/>
                  </a:lnTo>
                  <a:lnTo>
                    <a:pt x="208" y="105"/>
                  </a:lnTo>
                  <a:lnTo>
                    <a:pt x="191" y="112"/>
                  </a:lnTo>
                  <a:lnTo>
                    <a:pt x="172" y="115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2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2" y="11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520"/>
            <p:cNvSpPr>
              <a:spLocks noEditPoints="1"/>
            </p:cNvSpPr>
            <p:nvPr/>
          </p:nvSpPr>
          <p:spPr bwMode="auto">
            <a:xfrm>
              <a:off x="2076450" y="2943225"/>
              <a:ext cx="73025" cy="55562"/>
            </a:xfrm>
            <a:custGeom>
              <a:avLst/>
              <a:gdLst>
                <a:gd name="T0" fmla="*/ 172 w 459"/>
                <a:gd name="T1" fmla="*/ 114 h 344"/>
                <a:gd name="T2" fmla="*/ 154 w 459"/>
                <a:gd name="T3" fmla="*/ 117 h 344"/>
                <a:gd name="T4" fmla="*/ 137 w 459"/>
                <a:gd name="T5" fmla="*/ 125 h 344"/>
                <a:gd name="T6" fmla="*/ 125 w 459"/>
                <a:gd name="T7" fmla="*/ 136 h 344"/>
                <a:gd name="T8" fmla="*/ 118 w 459"/>
                <a:gd name="T9" fmla="*/ 152 h 344"/>
                <a:gd name="T10" fmla="*/ 115 w 459"/>
                <a:gd name="T11" fmla="*/ 172 h 344"/>
                <a:gd name="T12" fmla="*/ 118 w 459"/>
                <a:gd name="T13" fmla="*/ 191 h 344"/>
                <a:gd name="T14" fmla="*/ 125 w 459"/>
                <a:gd name="T15" fmla="*/ 206 h 344"/>
                <a:gd name="T16" fmla="*/ 137 w 459"/>
                <a:gd name="T17" fmla="*/ 219 h 344"/>
                <a:gd name="T18" fmla="*/ 154 w 459"/>
                <a:gd name="T19" fmla="*/ 226 h 344"/>
                <a:gd name="T20" fmla="*/ 172 w 459"/>
                <a:gd name="T21" fmla="*/ 229 h 344"/>
                <a:gd name="T22" fmla="*/ 344 w 459"/>
                <a:gd name="T23" fmla="*/ 229 h 344"/>
                <a:gd name="T24" fmla="*/ 344 w 459"/>
                <a:gd name="T25" fmla="*/ 114 h 344"/>
                <a:gd name="T26" fmla="*/ 172 w 459"/>
                <a:gd name="T27" fmla="*/ 114 h 344"/>
                <a:gd name="T28" fmla="*/ 172 w 459"/>
                <a:gd name="T29" fmla="*/ 0 h 344"/>
                <a:gd name="T30" fmla="*/ 402 w 459"/>
                <a:gd name="T31" fmla="*/ 0 h 344"/>
                <a:gd name="T32" fmla="*/ 420 w 459"/>
                <a:gd name="T33" fmla="*/ 2 h 344"/>
                <a:gd name="T34" fmla="*/ 437 w 459"/>
                <a:gd name="T35" fmla="*/ 10 h 344"/>
                <a:gd name="T36" fmla="*/ 449 w 459"/>
                <a:gd name="T37" fmla="*/ 22 h 344"/>
                <a:gd name="T38" fmla="*/ 456 w 459"/>
                <a:gd name="T39" fmla="*/ 37 h 344"/>
                <a:gd name="T40" fmla="*/ 459 w 459"/>
                <a:gd name="T41" fmla="*/ 57 h 344"/>
                <a:gd name="T42" fmla="*/ 459 w 459"/>
                <a:gd name="T43" fmla="*/ 287 h 344"/>
                <a:gd name="T44" fmla="*/ 456 w 459"/>
                <a:gd name="T45" fmla="*/ 305 h 344"/>
                <a:gd name="T46" fmla="*/ 449 w 459"/>
                <a:gd name="T47" fmla="*/ 321 h 344"/>
                <a:gd name="T48" fmla="*/ 437 w 459"/>
                <a:gd name="T49" fmla="*/ 334 h 344"/>
                <a:gd name="T50" fmla="*/ 420 w 459"/>
                <a:gd name="T51" fmla="*/ 341 h 344"/>
                <a:gd name="T52" fmla="*/ 402 w 459"/>
                <a:gd name="T53" fmla="*/ 344 h 344"/>
                <a:gd name="T54" fmla="*/ 172 w 459"/>
                <a:gd name="T55" fmla="*/ 344 h 344"/>
                <a:gd name="T56" fmla="*/ 141 w 459"/>
                <a:gd name="T57" fmla="*/ 341 h 344"/>
                <a:gd name="T58" fmla="*/ 111 w 459"/>
                <a:gd name="T59" fmla="*/ 334 h 344"/>
                <a:gd name="T60" fmla="*/ 85 w 459"/>
                <a:gd name="T61" fmla="*/ 321 h 344"/>
                <a:gd name="T62" fmla="*/ 61 w 459"/>
                <a:gd name="T63" fmla="*/ 304 h 344"/>
                <a:gd name="T64" fmla="*/ 40 w 459"/>
                <a:gd name="T65" fmla="*/ 284 h 344"/>
                <a:gd name="T66" fmla="*/ 23 w 459"/>
                <a:gd name="T67" fmla="*/ 260 h 344"/>
                <a:gd name="T68" fmla="*/ 11 w 459"/>
                <a:gd name="T69" fmla="*/ 232 h 344"/>
                <a:gd name="T70" fmla="*/ 3 w 459"/>
                <a:gd name="T71" fmla="*/ 203 h 344"/>
                <a:gd name="T72" fmla="*/ 0 w 459"/>
                <a:gd name="T73" fmla="*/ 172 h 344"/>
                <a:gd name="T74" fmla="*/ 3 w 459"/>
                <a:gd name="T75" fmla="*/ 139 h 344"/>
                <a:gd name="T76" fmla="*/ 11 w 459"/>
                <a:gd name="T77" fmla="*/ 110 h 344"/>
                <a:gd name="T78" fmla="*/ 23 w 459"/>
                <a:gd name="T79" fmla="*/ 83 h 344"/>
                <a:gd name="T80" fmla="*/ 40 w 459"/>
                <a:gd name="T81" fmla="*/ 59 h 344"/>
                <a:gd name="T82" fmla="*/ 61 w 459"/>
                <a:gd name="T83" fmla="*/ 39 h 344"/>
                <a:gd name="T84" fmla="*/ 85 w 459"/>
                <a:gd name="T85" fmla="*/ 23 h 344"/>
                <a:gd name="T86" fmla="*/ 111 w 459"/>
                <a:gd name="T87" fmla="*/ 10 h 344"/>
                <a:gd name="T88" fmla="*/ 141 w 459"/>
                <a:gd name="T89" fmla="*/ 2 h 344"/>
                <a:gd name="T90" fmla="*/ 172 w 459"/>
                <a:gd name="T91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59" h="344">
                  <a:moveTo>
                    <a:pt x="172" y="114"/>
                  </a:moveTo>
                  <a:lnTo>
                    <a:pt x="154" y="117"/>
                  </a:lnTo>
                  <a:lnTo>
                    <a:pt x="137" y="125"/>
                  </a:lnTo>
                  <a:lnTo>
                    <a:pt x="125" y="136"/>
                  </a:lnTo>
                  <a:lnTo>
                    <a:pt x="118" y="152"/>
                  </a:lnTo>
                  <a:lnTo>
                    <a:pt x="115" y="172"/>
                  </a:lnTo>
                  <a:lnTo>
                    <a:pt x="118" y="191"/>
                  </a:lnTo>
                  <a:lnTo>
                    <a:pt x="125" y="206"/>
                  </a:lnTo>
                  <a:lnTo>
                    <a:pt x="137" y="219"/>
                  </a:lnTo>
                  <a:lnTo>
                    <a:pt x="154" y="226"/>
                  </a:lnTo>
                  <a:lnTo>
                    <a:pt x="172" y="229"/>
                  </a:lnTo>
                  <a:lnTo>
                    <a:pt x="344" y="229"/>
                  </a:lnTo>
                  <a:lnTo>
                    <a:pt x="344" y="114"/>
                  </a:lnTo>
                  <a:lnTo>
                    <a:pt x="172" y="114"/>
                  </a:lnTo>
                  <a:close/>
                  <a:moveTo>
                    <a:pt x="172" y="0"/>
                  </a:moveTo>
                  <a:lnTo>
                    <a:pt x="402" y="0"/>
                  </a:lnTo>
                  <a:lnTo>
                    <a:pt x="420" y="2"/>
                  </a:lnTo>
                  <a:lnTo>
                    <a:pt x="437" y="10"/>
                  </a:lnTo>
                  <a:lnTo>
                    <a:pt x="449" y="22"/>
                  </a:lnTo>
                  <a:lnTo>
                    <a:pt x="456" y="37"/>
                  </a:lnTo>
                  <a:lnTo>
                    <a:pt x="459" y="57"/>
                  </a:lnTo>
                  <a:lnTo>
                    <a:pt x="459" y="287"/>
                  </a:lnTo>
                  <a:lnTo>
                    <a:pt x="456" y="305"/>
                  </a:lnTo>
                  <a:lnTo>
                    <a:pt x="449" y="321"/>
                  </a:lnTo>
                  <a:lnTo>
                    <a:pt x="437" y="334"/>
                  </a:lnTo>
                  <a:lnTo>
                    <a:pt x="420" y="341"/>
                  </a:lnTo>
                  <a:lnTo>
                    <a:pt x="402" y="344"/>
                  </a:lnTo>
                  <a:lnTo>
                    <a:pt x="172" y="344"/>
                  </a:lnTo>
                  <a:lnTo>
                    <a:pt x="141" y="341"/>
                  </a:lnTo>
                  <a:lnTo>
                    <a:pt x="111" y="334"/>
                  </a:lnTo>
                  <a:lnTo>
                    <a:pt x="85" y="321"/>
                  </a:lnTo>
                  <a:lnTo>
                    <a:pt x="61" y="304"/>
                  </a:lnTo>
                  <a:lnTo>
                    <a:pt x="40" y="284"/>
                  </a:lnTo>
                  <a:lnTo>
                    <a:pt x="23" y="260"/>
                  </a:lnTo>
                  <a:lnTo>
                    <a:pt x="11" y="232"/>
                  </a:lnTo>
                  <a:lnTo>
                    <a:pt x="3" y="203"/>
                  </a:lnTo>
                  <a:lnTo>
                    <a:pt x="0" y="172"/>
                  </a:lnTo>
                  <a:lnTo>
                    <a:pt x="3" y="139"/>
                  </a:lnTo>
                  <a:lnTo>
                    <a:pt x="11" y="110"/>
                  </a:lnTo>
                  <a:lnTo>
                    <a:pt x="23" y="83"/>
                  </a:lnTo>
                  <a:lnTo>
                    <a:pt x="40" y="59"/>
                  </a:lnTo>
                  <a:lnTo>
                    <a:pt x="61" y="39"/>
                  </a:lnTo>
                  <a:lnTo>
                    <a:pt x="85" y="23"/>
                  </a:lnTo>
                  <a:lnTo>
                    <a:pt x="111" y="10"/>
                  </a:lnTo>
                  <a:lnTo>
                    <a:pt x="141" y="2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Freeform 521"/>
            <p:cNvSpPr>
              <a:spLocks noEditPoints="1"/>
            </p:cNvSpPr>
            <p:nvPr/>
          </p:nvSpPr>
          <p:spPr bwMode="auto">
            <a:xfrm>
              <a:off x="1966913" y="3008313"/>
              <a:ext cx="92075" cy="53975"/>
            </a:xfrm>
            <a:custGeom>
              <a:avLst/>
              <a:gdLst>
                <a:gd name="T0" fmla="*/ 172 w 574"/>
                <a:gd name="T1" fmla="*/ 114 h 344"/>
                <a:gd name="T2" fmla="*/ 154 w 574"/>
                <a:gd name="T3" fmla="*/ 116 h 344"/>
                <a:gd name="T4" fmla="*/ 137 w 574"/>
                <a:gd name="T5" fmla="*/ 125 h 344"/>
                <a:gd name="T6" fmla="*/ 125 w 574"/>
                <a:gd name="T7" fmla="*/ 136 h 344"/>
                <a:gd name="T8" fmla="*/ 118 w 574"/>
                <a:gd name="T9" fmla="*/ 152 h 344"/>
                <a:gd name="T10" fmla="*/ 115 w 574"/>
                <a:gd name="T11" fmla="*/ 172 h 344"/>
                <a:gd name="T12" fmla="*/ 118 w 574"/>
                <a:gd name="T13" fmla="*/ 191 h 344"/>
                <a:gd name="T14" fmla="*/ 125 w 574"/>
                <a:gd name="T15" fmla="*/ 206 h 344"/>
                <a:gd name="T16" fmla="*/ 137 w 574"/>
                <a:gd name="T17" fmla="*/ 219 h 344"/>
                <a:gd name="T18" fmla="*/ 154 w 574"/>
                <a:gd name="T19" fmla="*/ 226 h 344"/>
                <a:gd name="T20" fmla="*/ 172 w 574"/>
                <a:gd name="T21" fmla="*/ 229 h 344"/>
                <a:gd name="T22" fmla="*/ 402 w 574"/>
                <a:gd name="T23" fmla="*/ 229 h 344"/>
                <a:gd name="T24" fmla="*/ 420 w 574"/>
                <a:gd name="T25" fmla="*/ 226 h 344"/>
                <a:gd name="T26" fmla="*/ 437 w 574"/>
                <a:gd name="T27" fmla="*/ 219 h 344"/>
                <a:gd name="T28" fmla="*/ 449 w 574"/>
                <a:gd name="T29" fmla="*/ 206 h 344"/>
                <a:gd name="T30" fmla="*/ 456 w 574"/>
                <a:gd name="T31" fmla="*/ 191 h 344"/>
                <a:gd name="T32" fmla="*/ 459 w 574"/>
                <a:gd name="T33" fmla="*/ 172 h 344"/>
                <a:gd name="T34" fmla="*/ 456 w 574"/>
                <a:gd name="T35" fmla="*/ 152 h 344"/>
                <a:gd name="T36" fmla="*/ 449 w 574"/>
                <a:gd name="T37" fmla="*/ 136 h 344"/>
                <a:gd name="T38" fmla="*/ 437 w 574"/>
                <a:gd name="T39" fmla="*/ 125 h 344"/>
                <a:gd name="T40" fmla="*/ 420 w 574"/>
                <a:gd name="T41" fmla="*/ 116 h 344"/>
                <a:gd name="T42" fmla="*/ 402 w 574"/>
                <a:gd name="T43" fmla="*/ 114 h 344"/>
                <a:gd name="T44" fmla="*/ 172 w 574"/>
                <a:gd name="T45" fmla="*/ 114 h 344"/>
                <a:gd name="T46" fmla="*/ 172 w 574"/>
                <a:gd name="T47" fmla="*/ 0 h 344"/>
                <a:gd name="T48" fmla="*/ 402 w 574"/>
                <a:gd name="T49" fmla="*/ 0 h 344"/>
                <a:gd name="T50" fmla="*/ 433 w 574"/>
                <a:gd name="T51" fmla="*/ 2 h 344"/>
                <a:gd name="T52" fmla="*/ 463 w 574"/>
                <a:gd name="T53" fmla="*/ 10 h 344"/>
                <a:gd name="T54" fmla="*/ 489 w 574"/>
                <a:gd name="T55" fmla="*/ 22 h 344"/>
                <a:gd name="T56" fmla="*/ 513 w 574"/>
                <a:gd name="T57" fmla="*/ 39 h 344"/>
                <a:gd name="T58" fmla="*/ 534 w 574"/>
                <a:gd name="T59" fmla="*/ 59 h 344"/>
                <a:gd name="T60" fmla="*/ 551 w 574"/>
                <a:gd name="T61" fmla="*/ 83 h 344"/>
                <a:gd name="T62" fmla="*/ 563 w 574"/>
                <a:gd name="T63" fmla="*/ 110 h 344"/>
                <a:gd name="T64" fmla="*/ 571 w 574"/>
                <a:gd name="T65" fmla="*/ 139 h 344"/>
                <a:gd name="T66" fmla="*/ 574 w 574"/>
                <a:gd name="T67" fmla="*/ 172 h 344"/>
                <a:gd name="T68" fmla="*/ 571 w 574"/>
                <a:gd name="T69" fmla="*/ 203 h 344"/>
                <a:gd name="T70" fmla="*/ 563 w 574"/>
                <a:gd name="T71" fmla="*/ 232 h 344"/>
                <a:gd name="T72" fmla="*/ 551 w 574"/>
                <a:gd name="T73" fmla="*/ 259 h 344"/>
                <a:gd name="T74" fmla="*/ 534 w 574"/>
                <a:gd name="T75" fmla="*/ 283 h 344"/>
                <a:gd name="T76" fmla="*/ 513 w 574"/>
                <a:gd name="T77" fmla="*/ 304 h 344"/>
                <a:gd name="T78" fmla="*/ 489 w 574"/>
                <a:gd name="T79" fmla="*/ 321 h 344"/>
                <a:gd name="T80" fmla="*/ 463 w 574"/>
                <a:gd name="T81" fmla="*/ 334 h 344"/>
                <a:gd name="T82" fmla="*/ 433 w 574"/>
                <a:gd name="T83" fmla="*/ 341 h 344"/>
                <a:gd name="T84" fmla="*/ 402 w 574"/>
                <a:gd name="T85" fmla="*/ 344 h 344"/>
                <a:gd name="T86" fmla="*/ 172 w 574"/>
                <a:gd name="T87" fmla="*/ 344 h 344"/>
                <a:gd name="T88" fmla="*/ 141 w 574"/>
                <a:gd name="T89" fmla="*/ 341 h 344"/>
                <a:gd name="T90" fmla="*/ 111 w 574"/>
                <a:gd name="T91" fmla="*/ 334 h 344"/>
                <a:gd name="T92" fmla="*/ 85 w 574"/>
                <a:gd name="T93" fmla="*/ 321 h 344"/>
                <a:gd name="T94" fmla="*/ 61 w 574"/>
                <a:gd name="T95" fmla="*/ 304 h 344"/>
                <a:gd name="T96" fmla="*/ 40 w 574"/>
                <a:gd name="T97" fmla="*/ 283 h 344"/>
                <a:gd name="T98" fmla="*/ 23 w 574"/>
                <a:gd name="T99" fmla="*/ 259 h 344"/>
                <a:gd name="T100" fmla="*/ 11 w 574"/>
                <a:gd name="T101" fmla="*/ 232 h 344"/>
                <a:gd name="T102" fmla="*/ 3 w 574"/>
                <a:gd name="T103" fmla="*/ 203 h 344"/>
                <a:gd name="T104" fmla="*/ 0 w 574"/>
                <a:gd name="T105" fmla="*/ 172 h 344"/>
                <a:gd name="T106" fmla="*/ 3 w 574"/>
                <a:gd name="T107" fmla="*/ 139 h 344"/>
                <a:gd name="T108" fmla="*/ 11 w 574"/>
                <a:gd name="T109" fmla="*/ 110 h 344"/>
                <a:gd name="T110" fmla="*/ 23 w 574"/>
                <a:gd name="T111" fmla="*/ 83 h 344"/>
                <a:gd name="T112" fmla="*/ 40 w 574"/>
                <a:gd name="T113" fmla="*/ 59 h 344"/>
                <a:gd name="T114" fmla="*/ 61 w 574"/>
                <a:gd name="T115" fmla="*/ 39 h 344"/>
                <a:gd name="T116" fmla="*/ 85 w 574"/>
                <a:gd name="T117" fmla="*/ 22 h 344"/>
                <a:gd name="T118" fmla="*/ 111 w 574"/>
                <a:gd name="T119" fmla="*/ 10 h 344"/>
                <a:gd name="T120" fmla="*/ 141 w 574"/>
                <a:gd name="T121" fmla="*/ 2 h 344"/>
                <a:gd name="T122" fmla="*/ 172 w 574"/>
                <a:gd name="T123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4" h="344">
                  <a:moveTo>
                    <a:pt x="172" y="114"/>
                  </a:moveTo>
                  <a:lnTo>
                    <a:pt x="154" y="116"/>
                  </a:lnTo>
                  <a:lnTo>
                    <a:pt x="137" y="125"/>
                  </a:lnTo>
                  <a:lnTo>
                    <a:pt x="125" y="136"/>
                  </a:lnTo>
                  <a:lnTo>
                    <a:pt x="118" y="152"/>
                  </a:lnTo>
                  <a:lnTo>
                    <a:pt x="115" y="172"/>
                  </a:lnTo>
                  <a:lnTo>
                    <a:pt x="118" y="191"/>
                  </a:lnTo>
                  <a:lnTo>
                    <a:pt x="125" y="206"/>
                  </a:lnTo>
                  <a:lnTo>
                    <a:pt x="137" y="219"/>
                  </a:lnTo>
                  <a:lnTo>
                    <a:pt x="154" y="226"/>
                  </a:lnTo>
                  <a:lnTo>
                    <a:pt x="172" y="229"/>
                  </a:lnTo>
                  <a:lnTo>
                    <a:pt x="402" y="229"/>
                  </a:lnTo>
                  <a:lnTo>
                    <a:pt x="420" y="226"/>
                  </a:lnTo>
                  <a:lnTo>
                    <a:pt x="437" y="219"/>
                  </a:lnTo>
                  <a:lnTo>
                    <a:pt x="449" y="206"/>
                  </a:lnTo>
                  <a:lnTo>
                    <a:pt x="456" y="191"/>
                  </a:lnTo>
                  <a:lnTo>
                    <a:pt x="459" y="172"/>
                  </a:lnTo>
                  <a:lnTo>
                    <a:pt x="456" y="152"/>
                  </a:lnTo>
                  <a:lnTo>
                    <a:pt x="449" y="136"/>
                  </a:lnTo>
                  <a:lnTo>
                    <a:pt x="437" y="125"/>
                  </a:lnTo>
                  <a:lnTo>
                    <a:pt x="420" y="116"/>
                  </a:lnTo>
                  <a:lnTo>
                    <a:pt x="402" y="114"/>
                  </a:lnTo>
                  <a:lnTo>
                    <a:pt x="172" y="114"/>
                  </a:lnTo>
                  <a:close/>
                  <a:moveTo>
                    <a:pt x="172" y="0"/>
                  </a:moveTo>
                  <a:lnTo>
                    <a:pt x="402" y="0"/>
                  </a:lnTo>
                  <a:lnTo>
                    <a:pt x="433" y="2"/>
                  </a:lnTo>
                  <a:lnTo>
                    <a:pt x="463" y="10"/>
                  </a:lnTo>
                  <a:lnTo>
                    <a:pt x="489" y="22"/>
                  </a:lnTo>
                  <a:lnTo>
                    <a:pt x="513" y="39"/>
                  </a:lnTo>
                  <a:lnTo>
                    <a:pt x="534" y="59"/>
                  </a:lnTo>
                  <a:lnTo>
                    <a:pt x="551" y="83"/>
                  </a:lnTo>
                  <a:lnTo>
                    <a:pt x="563" y="110"/>
                  </a:lnTo>
                  <a:lnTo>
                    <a:pt x="571" y="139"/>
                  </a:lnTo>
                  <a:lnTo>
                    <a:pt x="574" y="172"/>
                  </a:lnTo>
                  <a:lnTo>
                    <a:pt x="571" y="203"/>
                  </a:lnTo>
                  <a:lnTo>
                    <a:pt x="563" y="232"/>
                  </a:lnTo>
                  <a:lnTo>
                    <a:pt x="551" y="259"/>
                  </a:lnTo>
                  <a:lnTo>
                    <a:pt x="534" y="283"/>
                  </a:lnTo>
                  <a:lnTo>
                    <a:pt x="513" y="304"/>
                  </a:lnTo>
                  <a:lnTo>
                    <a:pt x="489" y="321"/>
                  </a:lnTo>
                  <a:lnTo>
                    <a:pt x="463" y="334"/>
                  </a:lnTo>
                  <a:lnTo>
                    <a:pt x="433" y="341"/>
                  </a:lnTo>
                  <a:lnTo>
                    <a:pt x="402" y="344"/>
                  </a:lnTo>
                  <a:lnTo>
                    <a:pt x="172" y="344"/>
                  </a:lnTo>
                  <a:lnTo>
                    <a:pt x="141" y="341"/>
                  </a:lnTo>
                  <a:lnTo>
                    <a:pt x="111" y="334"/>
                  </a:lnTo>
                  <a:lnTo>
                    <a:pt x="85" y="321"/>
                  </a:lnTo>
                  <a:lnTo>
                    <a:pt x="61" y="304"/>
                  </a:lnTo>
                  <a:lnTo>
                    <a:pt x="40" y="283"/>
                  </a:lnTo>
                  <a:lnTo>
                    <a:pt x="23" y="259"/>
                  </a:lnTo>
                  <a:lnTo>
                    <a:pt x="11" y="232"/>
                  </a:lnTo>
                  <a:lnTo>
                    <a:pt x="3" y="203"/>
                  </a:lnTo>
                  <a:lnTo>
                    <a:pt x="0" y="172"/>
                  </a:lnTo>
                  <a:lnTo>
                    <a:pt x="3" y="139"/>
                  </a:lnTo>
                  <a:lnTo>
                    <a:pt x="11" y="110"/>
                  </a:lnTo>
                  <a:lnTo>
                    <a:pt x="23" y="83"/>
                  </a:lnTo>
                  <a:lnTo>
                    <a:pt x="40" y="59"/>
                  </a:lnTo>
                  <a:lnTo>
                    <a:pt x="61" y="39"/>
                  </a:lnTo>
                  <a:lnTo>
                    <a:pt x="85" y="22"/>
                  </a:lnTo>
                  <a:lnTo>
                    <a:pt x="111" y="10"/>
                  </a:lnTo>
                  <a:lnTo>
                    <a:pt x="141" y="2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Freeform 522"/>
            <p:cNvSpPr>
              <a:spLocks/>
            </p:cNvSpPr>
            <p:nvPr/>
          </p:nvSpPr>
          <p:spPr bwMode="auto">
            <a:xfrm>
              <a:off x="1958975" y="2879725"/>
              <a:ext cx="17463" cy="82550"/>
            </a:xfrm>
            <a:custGeom>
              <a:avLst/>
              <a:gdLst>
                <a:gd name="T0" fmla="*/ 57 w 115"/>
                <a:gd name="T1" fmla="*/ 0 h 516"/>
                <a:gd name="T2" fmla="*/ 76 w 115"/>
                <a:gd name="T3" fmla="*/ 2 h 516"/>
                <a:gd name="T4" fmla="*/ 93 w 115"/>
                <a:gd name="T5" fmla="*/ 10 h 516"/>
                <a:gd name="T6" fmla="*/ 104 w 115"/>
                <a:gd name="T7" fmla="*/ 22 h 516"/>
                <a:gd name="T8" fmla="*/ 112 w 115"/>
                <a:gd name="T9" fmla="*/ 37 h 516"/>
                <a:gd name="T10" fmla="*/ 115 w 115"/>
                <a:gd name="T11" fmla="*/ 57 h 516"/>
                <a:gd name="T12" fmla="*/ 115 w 115"/>
                <a:gd name="T13" fmla="*/ 459 h 516"/>
                <a:gd name="T14" fmla="*/ 112 w 115"/>
                <a:gd name="T15" fmla="*/ 478 h 516"/>
                <a:gd name="T16" fmla="*/ 104 w 115"/>
                <a:gd name="T17" fmla="*/ 493 h 516"/>
                <a:gd name="T18" fmla="*/ 93 w 115"/>
                <a:gd name="T19" fmla="*/ 506 h 516"/>
                <a:gd name="T20" fmla="*/ 76 w 115"/>
                <a:gd name="T21" fmla="*/ 513 h 516"/>
                <a:gd name="T22" fmla="*/ 57 w 115"/>
                <a:gd name="T23" fmla="*/ 516 h 516"/>
                <a:gd name="T24" fmla="*/ 39 w 115"/>
                <a:gd name="T25" fmla="*/ 513 h 516"/>
                <a:gd name="T26" fmla="*/ 22 w 115"/>
                <a:gd name="T27" fmla="*/ 506 h 516"/>
                <a:gd name="T28" fmla="*/ 10 w 115"/>
                <a:gd name="T29" fmla="*/ 493 h 516"/>
                <a:gd name="T30" fmla="*/ 3 w 115"/>
                <a:gd name="T31" fmla="*/ 478 h 516"/>
                <a:gd name="T32" fmla="*/ 0 w 115"/>
                <a:gd name="T33" fmla="*/ 459 h 516"/>
                <a:gd name="T34" fmla="*/ 0 w 115"/>
                <a:gd name="T35" fmla="*/ 57 h 516"/>
                <a:gd name="T36" fmla="*/ 3 w 115"/>
                <a:gd name="T37" fmla="*/ 37 h 516"/>
                <a:gd name="T38" fmla="*/ 10 w 115"/>
                <a:gd name="T39" fmla="*/ 22 h 516"/>
                <a:gd name="T40" fmla="*/ 22 w 115"/>
                <a:gd name="T41" fmla="*/ 10 h 516"/>
                <a:gd name="T42" fmla="*/ 39 w 115"/>
                <a:gd name="T43" fmla="*/ 2 h 516"/>
                <a:gd name="T44" fmla="*/ 57 w 115"/>
                <a:gd name="T45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5" h="516">
                  <a:moveTo>
                    <a:pt x="57" y="0"/>
                  </a:moveTo>
                  <a:lnTo>
                    <a:pt x="76" y="2"/>
                  </a:lnTo>
                  <a:lnTo>
                    <a:pt x="93" y="10"/>
                  </a:lnTo>
                  <a:lnTo>
                    <a:pt x="104" y="22"/>
                  </a:lnTo>
                  <a:lnTo>
                    <a:pt x="112" y="37"/>
                  </a:lnTo>
                  <a:lnTo>
                    <a:pt x="115" y="57"/>
                  </a:lnTo>
                  <a:lnTo>
                    <a:pt x="115" y="459"/>
                  </a:lnTo>
                  <a:lnTo>
                    <a:pt x="112" y="478"/>
                  </a:lnTo>
                  <a:lnTo>
                    <a:pt x="104" y="493"/>
                  </a:lnTo>
                  <a:lnTo>
                    <a:pt x="93" y="506"/>
                  </a:lnTo>
                  <a:lnTo>
                    <a:pt x="76" y="513"/>
                  </a:lnTo>
                  <a:lnTo>
                    <a:pt x="57" y="516"/>
                  </a:lnTo>
                  <a:lnTo>
                    <a:pt x="39" y="513"/>
                  </a:lnTo>
                  <a:lnTo>
                    <a:pt x="22" y="506"/>
                  </a:lnTo>
                  <a:lnTo>
                    <a:pt x="10" y="493"/>
                  </a:lnTo>
                  <a:lnTo>
                    <a:pt x="3" y="478"/>
                  </a:lnTo>
                  <a:lnTo>
                    <a:pt x="0" y="459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523"/>
            <p:cNvSpPr>
              <a:spLocks/>
            </p:cNvSpPr>
            <p:nvPr/>
          </p:nvSpPr>
          <p:spPr bwMode="auto">
            <a:xfrm>
              <a:off x="1995488" y="2879725"/>
              <a:ext cx="17463" cy="63500"/>
            </a:xfrm>
            <a:custGeom>
              <a:avLst/>
              <a:gdLst>
                <a:gd name="T0" fmla="*/ 58 w 115"/>
                <a:gd name="T1" fmla="*/ 0 h 402"/>
                <a:gd name="T2" fmla="*/ 76 w 115"/>
                <a:gd name="T3" fmla="*/ 2 h 402"/>
                <a:gd name="T4" fmla="*/ 93 w 115"/>
                <a:gd name="T5" fmla="*/ 10 h 402"/>
                <a:gd name="T6" fmla="*/ 105 w 115"/>
                <a:gd name="T7" fmla="*/ 22 h 402"/>
                <a:gd name="T8" fmla="*/ 112 w 115"/>
                <a:gd name="T9" fmla="*/ 37 h 402"/>
                <a:gd name="T10" fmla="*/ 115 w 115"/>
                <a:gd name="T11" fmla="*/ 57 h 402"/>
                <a:gd name="T12" fmla="*/ 115 w 115"/>
                <a:gd name="T13" fmla="*/ 344 h 402"/>
                <a:gd name="T14" fmla="*/ 112 w 115"/>
                <a:gd name="T15" fmla="*/ 363 h 402"/>
                <a:gd name="T16" fmla="*/ 105 w 115"/>
                <a:gd name="T17" fmla="*/ 379 h 402"/>
                <a:gd name="T18" fmla="*/ 93 w 115"/>
                <a:gd name="T19" fmla="*/ 391 h 402"/>
                <a:gd name="T20" fmla="*/ 76 w 115"/>
                <a:gd name="T21" fmla="*/ 398 h 402"/>
                <a:gd name="T22" fmla="*/ 58 w 115"/>
                <a:gd name="T23" fmla="*/ 402 h 402"/>
                <a:gd name="T24" fmla="*/ 39 w 115"/>
                <a:gd name="T25" fmla="*/ 398 h 402"/>
                <a:gd name="T26" fmla="*/ 22 w 115"/>
                <a:gd name="T27" fmla="*/ 391 h 402"/>
                <a:gd name="T28" fmla="*/ 11 w 115"/>
                <a:gd name="T29" fmla="*/ 379 h 402"/>
                <a:gd name="T30" fmla="*/ 3 w 115"/>
                <a:gd name="T31" fmla="*/ 363 h 402"/>
                <a:gd name="T32" fmla="*/ 0 w 115"/>
                <a:gd name="T33" fmla="*/ 344 h 402"/>
                <a:gd name="T34" fmla="*/ 0 w 115"/>
                <a:gd name="T35" fmla="*/ 57 h 402"/>
                <a:gd name="T36" fmla="*/ 3 w 115"/>
                <a:gd name="T37" fmla="*/ 37 h 402"/>
                <a:gd name="T38" fmla="*/ 11 w 115"/>
                <a:gd name="T39" fmla="*/ 22 h 402"/>
                <a:gd name="T40" fmla="*/ 22 w 115"/>
                <a:gd name="T41" fmla="*/ 10 h 402"/>
                <a:gd name="T42" fmla="*/ 39 w 115"/>
                <a:gd name="T43" fmla="*/ 2 h 402"/>
                <a:gd name="T44" fmla="*/ 58 w 115"/>
                <a:gd name="T45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5" h="402">
                  <a:moveTo>
                    <a:pt x="58" y="0"/>
                  </a:moveTo>
                  <a:lnTo>
                    <a:pt x="76" y="2"/>
                  </a:lnTo>
                  <a:lnTo>
                    <a:pt x="93" y="10"/>
                  </a:lnTo>
                  <a:lnTo>
                    <a:pt x="105" y="22"/>
                  </a:lnTo>
                  <a:lnTo>
                    <a:pt x="112" y="37"/>
                  </a:lnTo>
                  <a:lnTo>
                    <a:pt x="115" y="57"/>
                  </a:lnTo>
                  <a:lnTo>
                    <a:pt x="115" y="344"/>
                  </a:lnTo>
                  <a:lnTo>
                    <a:pt x="112" y="363"/>
                  </a:lnTo>
                  <a:lnTo>
                    <a:pt x="105" y="379"/>
                  </a:lnTo>
                  <a:lnTo>
                    <a:pt x="93" y="391"/>
                  </a:lnTo>
                  <a:lnTo>
                    <a:pt x="76" y="398"/>
                  </a:lnTo>
                  <a:lnTo>
                    <a:pt x="58" y="402"/>
                  </a:lnTo>
                  <a:lnTo>
                    <a:pt x="39" y="398"/>
                  </a:lnTo>
                  <a:lnTo>
                    <a:pt x="22" y="391"/>
                  </a:lnTo>
                  <a:lnTo>
                    <a:pt x="11" y="379"/>
                  </a:lnTo>
                  <a:lnTo>
                    <a:pt x="3" y="363"/>
                  </a:lnTo>
                  <a:lnTo>
                    <a:pt x="0" y="344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2" y="10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Freeform 524"/>
            <p:cNvSpPr>
              <a:spLocks/>
            </p:cNvSpPr>
            <p:nvPr/>
          </p:nvSpPr>
          <p:spPr bwMode="auto">
            <a:xfrm>
              <a:off x="2030413" y="2879725"/>
              <a:ext cx="19050" cy="46037"/>
            </a:xfrm>
            <a:custGeom>
              <a:avLst/>
              <a:gdLst>
                <a:gd name="T0" fmla="*/ 57 w 114"/>
                <a:gd name="T1" fmla="*/ 0 h 287"/>
                <a:gd name="T2" fmla="*/ 76 w 114"/>
                <a:gd name="T3" fmla="*/ 2 h 287"/>
                <a:gd name="T4" fmla="*/ 92 w 114"/>
                <a:gd name="T5" fmla="*/ 10 h 287"/>
                <a:gd name="T6" fmla="*/ 104 w 114"/>
                <a:gd name="T7" fmla="*/ 22 h 287"/>
                <a:gd name="T8" fmla="*/ 111 w 114"/>
                <a:gd name="T9" fmla="*/ 37 h 287"/>
                <a:gd name="T10" fmla="*/ 114 w 114"/>
                <a:gd name="T11" fmla="*/ 57 h 287"/>
                <a:gd name="T12" fmla="*/ 114 w 114"/>
                <a:gd name="T13" fmla="*/ 229 h 287"/>
                <a:gd name="T14" fmla="*/ 111 w 114"/>
                <a:gd name="T15" fmla="*/ 248 h 287"/>
                <a:gd name="T16" fmla="*/ 104 w 114"/>
                <a:gd name="T17" fmla="*/ 264 h 287"/>
                <a:gd name="T18" fmla="*/ 92 w 114"/>
                <a:gd name="T19" fmla="*/ 276 h 287"/>
                <a:gd name="T20" fmla="*/ 76 w 114"/>
                <a:gd name="T21" fmla="*/ 284 h 287"/>
                <a:gd name="T22" fmla="*/ 57 w 114"/>
                <a:gd name="T23" fmla="*/ 287 h 287"/>
                <a:gd name="T24" fmla="*/ 38 w 114"/>
                <a:gd name="T25" fmla="*/ 284 h 287"/>
                <a:gd name="T26" fmla="*/ 22 w 114"/>
                <a:gd name="T27" fmla="*/ 276 h 287"/>
                <a:gd name="T28" fmla="*/ 10 w 114"/>
                <a:gd name="T29" fmla="*/ 264 h 287"/>
                <a:gd name="T30" fmla="*/ 3 w 114"/>
                <a:gd name="T31" fmla="*/ 248 h 287"/>
                <a:gd name="T32" fmla="*/ 0 w 114"/>
                <a:gd name="T33" fmla="*/ 229 h 287"/>
                <a:gd name="T34" fmla="*/ 0 w 114"/>
                <a:gd name="T35" fmla="*/ 57 h 287"/>
                <a:gd name="T36" fmla="*/ 3 w 114"/>
                <a:gd name="T37" fmla="*/ 37 h 287"/>
                <a:gd name="T38" fmla="*/ 10 w 114"/>
                <a:gd name="T39" fmla="*/ 22 h 287"/>
                <a:gd name="T40" fmla="*/ 22 w 114"/>
                <a:gd name="T41" fmla="*/ 10 h 287"/>
                <a:gd name="T42" fmla="*/ 38 w 114"/>
                <a:gd name="T43" fmla="*/ 2 h 287"/>
                <a:gd name="T44" fmla="*/ 57 w 114"/>
                <a:gd name="T45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287">
                  <a:moveTo>
                    <a:pt x="57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4" y="22"/>
                  </a:lnTo>
                  <a:lnTo>
                    <a:pt x="111" y="37"/>
                  </a:lnTo>
                  <a:lnTo>
                    <a:pt x="114" y="57"/>
                  </a:lnTo>
                  <a:lnTo>
                    <a:pt x="114" y="229"/>
                  </a:lnTo>
                  <a:lnTo>
                    <a:pt x="111" y="248"/>
                  </a:lnTo>
                  <a:lnTo>
                    <a:pt x="104" y="264"/>
                  </a:lnTo>
                  <a:lnTo>
                    <a:pt x="92" y="276"/>
                  </a:lnTo>
                  <a:lnTo>
                    <a:pt x="76" y="284"/>
                  </a:lnTo>
                  <a:lnTo>
                    <a:pt x="57" y="287"/>
                  </a:lnTo>
                  <a:lnTo>
                    <a:pt x="38" y="284"/>
                  </a:lnTo>
                  <a:lnTo>
                    <a:pt x="22" y="276"/>
                  </a:lnTo>
                  <a:lnTo>
                    <a:pt x="10" y="264"/>
                  </a:lnTo>
                  <a:lnTo>
                    <a:pt x="3" y="248"/>
                  </a:lnTo>
                  <a:lnTo>
                    <a:pt x="0" y="229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73" name="Group 1463"/>
          <p:cNvGrpSpPr/>
          <p:nvPr/>
        </p:nvGrpSpPr>
        <p:grpSpPr>
          <a:xfrm>
            <a:off x="10396687" y="5754124"/>
            <a:ext cx="546101" cy="400050"/>
            <a:chOff x="2547938" y="1993900"/>
            <a:chExt cx="546101" cy="400050"/>
          </a:xfrm>
          <a:solidFill>
            <a:srgbClr val="000000"/>
          </a:solidFill>
        </p:grpSpPr>
        <p:sp>
          <p:nvSpPr>
            <p:cNvPr id="2174" name="Freeform 193"/>
            <p:cNvSpPr>
              <a:spLocks/>
            </p:cNvSpPr>
            <p:nvPr/>
          </p:nvSpPr>
          <p:spPr bwMode="auto">
            <a:xfrm>
              <a:off x="2547938" y="1993900"/>
              <a:ext cx="90488" cy="400050"/>
            </a:xfrm>
            <a:custGeom>
              <a:avLst/>
              <a:gdLst>
                <a:gd name="T0" fmla="*/ 57 w 573"/>
                <a:gd name="T1" fmla="*/ 0 h 2517"/>
                <a:gd name="T2" fmla="*/ 516 w 573"/>
                <a:gd name="T3" fmla="*/ 0 h 2517"/>
                <a:gd name="T4" fmla="*/ 535 w 573"/>
                <a:gd name="T5" fmla="*/ 2 h 2517"/>
                <a:gd name="T6" fmla="*/ 551 w 573"/>
                <a:gd name="T7" fmla="*/ 11 h 2517"/>
                <a:gd name="T8" fmla="*/ 563 w 573"/>
                <a:gd name="T9" fmla="*/ 22 h 2517"/>
                <a:gd name="T10" fmla="*/ 570 w 573"/>
                <a:gd name="T11" fmla="*/ 38 h 2517"/>
                <a:gd name="T12" fmla="*/ 573 w 573"/>
                <a:gd name="T13" fmla="*/ 57 h 2517"/>
                <a:gd name="T14" fmla="*/ 570 w 573"/>
                <a:gd name="T15" fmla="*/ 76 h 2517"/>
                <a:gd name="T16" fmla="*/ 563 w 573"/>
                <a:gd name="T17" fmla="*/ 92 h 2517"/>
                <a:gd name="T18" fmla="*/ 551 w 573"/>
                <a:gd name="T19" fmla="*/ 104 h 2517"/>
                <a:gd name="T20" fmla="*/ 535 w 573"/>
                <a:gd name="T21" fmla="*/ 111 h 2517"/>
                <a:gd name="T22" fmla="*/ 516 w 573"/>
                <a:gd name="T23" fmla="*/ 115 h 2517"/>
                <a:gd name="T24" fmla="*/ 115 w 573"/>
                <a:gd name="T25" fmla="*/ 115 h 2517"/>
                <a:gd name="T26" fmla="*/ 115 w 573"/>
                <a:gd name="T27" fmla="*/ 2403 h 2517"/>
                <a:gd name="T28" fmla="*/ 516 w 573"/>
                <a:gd name="T29" fmla="*/ 2403 h 2517"/>
                <a:gd name="T30" fmla="*/ 535 w 573"/>
                <a:gd name="T31" fmla="*/ 2405 h 2517"/>
                <a:gd name="T32" fmla="*/ 551 w 573"/>
                <a:gd name="T33" fmla="*/ 2413 h 2517"/>
                <a:gd name="T34" fmla="*/ 563 w 573"/>
                <a:gd name="T35" fmla="*/ 2424 h 2517"/>
                <a:gd name="T36" fmla="*/ 570 w 573"/>
                <a:gd name="T37" fmla="*/ 2440 h 2517"/>
                <a:gd name="T38" fmla="*/ 573 w 573"/>
                <a:gd name="T39" fmla="*/ 2460 h 2517"/>
                <a:gd name="T40" fmla="*/ 570 w 573"/>
                <a:gd name="T41" fmla="*/ 2479 h 2517"/>
                <a:gd name="T42" fmla="*/ 563 w 573"/>
                <a:gd name="T43" fmla="*/ 2494 h 2517"/>
                <a:gd name="T44" fmla="*/ 551 w 573"/>
                <a:gd name="T45" fmla="*/ 2507 h 2517"/>
                <a:gd name="T46" fmla="*/ 535 w 573"/>
                <a:gd name="T47" fmla="*/ 2514 h 2517"/>
                <a:gd name="T48" fmla="*/ 516 w 573"/>
                <a:gd name="T49" fmla="*/ 2517 h 2517"/>
                <a:gd name="T50" fmla="*/ 57 w 573"/>
                <a:gd name="T51" fmla="*/ 2517 h 2517"/>
                <a:gd name="T52" fmla="*/ 39 w 573"/>
                <a:gd name="T53" fmla="*/ 2514 h 2517"/>
                <a:gd name="T54" fmla="*/ 22 w 573"/>
                <a:gd name="T55" fmla="*/ 2507 h 2517"/>
                <a:gd name="T56" fmla="*/ 10 w 573"/>
                <a:gd name="T57" fmla="*/ 2494 h 2517"/>
                <a:gd name="T58" fmla="*/ 3 w 573"/>
                <a:gd name="T59" fmla="*/ 2479 h 2517"/>
                <a:gd name="T60" fmla="*/ 0 w 573"/>
                <a:gd name="T61" fmla="*/ 2460 h 2517"/>
                <a:gd name="T62" fmla="*/ 0 w 573"/>
                <a:gd name="T63" fmla="*/ 57 h 2517"/>
                <a:gd name="T64" fmla="*/ 3 w 573"/>
                <a:gd name="T65" fmla="*/ 38 h 2517"/>
                <a:gd name="T66" fmla="*/ 10 w 573"/>
                <a:gd name="T67" fmla="*/ 22 h 2517"/>
                <a:gd name="T68" fmla="*/ 22 w 573"/>
                <a:gd name="T69" fmla="*/ 11 h 2517"/>
                <a:gd name="T70" fmla="*/ 39 w 573"/>
                <a:gd name="T71" fmla="*/ 2 h 2517"/>
                <a:gd name="T72" fmla="*/ 57 w 573"/>
                <a:gd name="T73" fmla="*/ 0 h 2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3" h="2517">
                  <a:moveTo>
                    <a:pt x="57" y="0"/>
                  </a:moveTo>
                  <a:lnTo>
                    <a:pt x="516" y="0"/>
                  </a:lnTo>
                  <a:lnTo>
                    <a:pt x="535" y="2"/>
                  </a:lnTo>
                  <a:lnTo>
                    <a:pt x="551" y="11"/>
                  </a:lnTo>
                  <a:lnTo>
                    <a:pt x="563" y="22"/>
                  </a:lnTo>
                  <a:lnTo>
                    <a:pt x="570" y="38"/>
                  </a:lnTo>
                  <a:lnTo>
                    <a:pt x="573" y="57"/>
                  </a:lnTo>
                  <a:lnTo>
                    <a:pt x="570" y="76"/>
                  </a:lnTo>
                  <a:lnTo>
                    <a:pt x="563" y="92"/>
                  </a:lnTo>
                  <a:lnTo>
                    <a:pt x="551" y="104"/>
                  </a:lnTo>
                  <a:lnTo>
                    <a:pt x="535" y="111"/>
                  </a:lnTo>
                  <a:lnTo>
                    <a:pt x="516" y="115"/>
                  </a:lnTo>
                  <a:lnTo>
                    <a:pt x="115" y="115"/>
                  </a:lnTo>
                  <a:lnTo>
                    <a:pt x="115" y="2403"/>
                  </a:lnTo>
                  <a:lnTo>
                    <a:pt x="516" y="2403"/>
                  </a:lnTo>
                  <a:lnTo>
                    <a:pt x="535" y="2405"/>
                  </a:lnTo>
                  <a:lnTo>
                    <a:pt x="551" y="2413"/>
                  </a:lnTo>
                  <a:lnTo>
                    <a:pt x="563" y="2424"/>
                  </a:lnTo>
                  <a:lnTo>
                    <a:pt x="570" y="2440"/>
                  </a:lnTo>
                  <a:lnTo>
                    <a:pt x="573" y="2460"/>
                  </a:lnTo>
                  <a:lnTo>
                    <a:pt x="570" y="2479"/>
                  </a:lnTo>
                  <a:lnTo>
                    <a:pt x="563" y="2494"/>
                  </a:lnTo>
                  <a:lnTo>
                    <a:pt x="551" y="2507"/>
                  </a:lnTo>
                  <a:lnTo>
                    <a:pt x="535" y="2514"/>
                  </a:lnTo>
                  <a:lnTo>
                    <a:pt x="516" y="2517"/>
                  </a:lnTo>
                  <a:lnTo>
                    <a:pt x="57" y="2517"/>
                  </a:lnTo>
                  <a:lnTo>
                    <a:pt x="39" y="2514"/>
                  </a:lnTo>
                  <a:lnTo>
                    <a:pt x="22" y="2507"/>
                  </a:lnTo>
                  <a:lnTo>
                    <a:pt x="10" y="2494"/>
                  </a:lnTo>
                  <a:lnTo>
                    <a:pt x="3" y="2479"/>
                  </a:lnTo>
                  <a:lnTo>
                    <a:pt x="0" y="246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2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Freeform 194"/>
            <p:cNvSpPr>
              <a:spLocks/>
            </p:cNvSpPr>
            <p:nvPr/>
          </p:nvSpPr>
          <p:spPr bwMode="auto">
            <a:xfrm>
              <a:off x="3003551" y="1993900"/>
              <a:ext cx="90488" cy="400050"/>
            </a:xfrm>
            <a:custGeom>
              <a:avLst/>
              <a:gdLst>
                <a:gd name="T0" fmla="*/ 57 w 573"/>
                <a:gd name="T1" fmla="*/ 0 h 2517"/>
                <a:gd name="T2" fmla="*/ 516 w 573"/>
                <a:gd name="T3" fmla="*/ 0 h 2517"/>
                <a:gd name="T4" fmla="*/ 534 w 573"/>
                <a:gd name="T5" fmla="*/ 2 h 2517"/>
                <a:gd name="T6" fmla="*/ 551 w 573"/>
                <a:gd name="T7" fmla="*/ 11 h 2517"/>
                <a:gd name="T8" fmla="*/ 563 w 573"/>
                <a:gd name="T9" fmla="*/ 22 h 2517"/>
                <a:gd name="T10" fmla="*/ 570 w 573"/>
                <a:gd name="T11" fmla="*/ 38 h 2517"/>
                <a:gd name="T12" fmla="*/ 573 w 573"/>
                <a:gd name="T13" fmla="*/ 57 h 2517"/>
                <a:gd name="T14" fmla="*/ 573 w 573"/>
                <a:gd name="T15" fmla="*/ 2460 h 2517"/>
                <a:gd name="T16" fmla="*/ 570 w 573"/>
                <a:gd name="T17" fmla="*/ 2479 h 2517"/>
                <a:gd name="T18" fmla="*/ 563 w 573"/>
                <a:gd name="T19" fmla="*/ 2494 h 2517"/>
                <a:gd name="T20" fmla="*/ 551 w 573"/>
                <a:gd name="T21" fmla="*/ 2507 h 2517"/>
                <a:gd name="T22" fmla="*/ 534 w 573"/>
                <a:gd name="T23" fmla="*/ 2514 h 2517"/>
                <a:gd name="T24" fmla="*/ 516 w 573"/>
                <a:gd name="T25" fmla="*/ 2517 h 2517"/>
                <a:gd name="T26" fmla="*/ 57 w 573"/>
                <a:gd name="T27" fmla="*/ 2517 h 2517"/>
                <a:gd name="T28" fmla="*/ 38 w 573"/>
                <a:gd name="T29" fmla="*/ 2514 h 2517"/>
                <a:gd name="T30" fmla="*/ 22 w 573"/>
                <a:gd name="T31" fmla="*/ 2507 h 2517"/>
                <a:gd name="T32" fmla="*/ 10 w 573"/>
                <a:gd name="T33" fmla="*/ 2494 h 2517"/>
                <a:gd name="T34" fmla="*/ 3 w 573"/>
                <a:gd name="T35" fmla="*/ 2479 h 2517"/>
                <a:gd name="T36" fmla="*/ 0 w 573"/>
                <a:gd name="T37" fmla="*/ 2460 h 2517"/>
                <a:gd name="T38" fmla="*/ 3 w 573"/>
                <a:gd name="T39" fmla="*/ 2440 h 2517"/>
                <a:gd name="T40" fmla="*/ 10 w 573"/>
                <a:gd name="T41" fmla="*/ 2424 h 2517"/>
                <a:gd name="T42" fmla="*/ 22 w 573"/>
                <a:gd name="T43" fmla="*/ 2413 h 2517"/>
                <a:gd name="T44" fmla="*/ 38 w 573"/>
                <a:gd name="T45" fmla="*/ 2405 h 2517"/>
                <a:gd name="T46" fmla="*/ 57 w 573"/>
                <a:gd name="T47" fmla="*/ 2403 h 2517"/>
                <a:gd name="T48" fmla="*/ 458 w 573"/>
                <a:gd name="T49" fmla="*/ 2403 h 2517"/>
                <a:gd name="T50" fmla="*/ 458 w 573"/>
                <a:gd name="T51" fmla="*/ 115 h 2517"/>
                <a:gd name="T52" fmla="*/ 57 w 573"/>
                <a:gd name="T53" fmla="*/ 115 h 2517"/>
                <a:gd name="T54" fmla="*/ 38 w 573"/>
                <a:gd name="T55" fmla="*/ 111 h 2517"/>
                <a:gd name="T56" fmla="*/ 22 w 573"/>
                <a:gd name="T57" fmla="*/ 104 h 2517"/>
                <a:gd name="T58" fmla="*/ 10 w 573"/>
                <a:gd name="T59" fmla="*/ 92 h 2517"/>
                <a:gd name="T60" fmla="*/ 3 w 573"/>
                <a:gd name="T61" fmla="*/ 76 h 2517"/>
                <a:gd name="T62" fmla="*/ 0 w 573"/>
                <a:gd name="T63" fmla="*/ 57 h 2517"/>
                <a:gd name="T64" fmla="*/ 3 w 573"/>
                <a:gd name="T65" fmla="*/ 38 h 2517"/>
                <a:gd name="T66" fmla="*/ 10 w 573"/>
                <a:gd name="T67" fmla="*/ 22 h 2517"/>
                <a:gd name="T68" fmla="*/ 22 w 573"/>
                <a:gd name="T69" fmla="*/ 11 h 2517"/>
                <a:gd name="T70" fmla="*/ 38 w 573"/>
                <a:gd name="T71" fmla="*/ 2 h 2517"/>
                <a:gd name="T72" fmla="*/ 57 w 573"/>
                <a:gd name="T73" fmla="*/ 0 h 2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3" h="2517">
                  <a:moveTo>
                    <a:pt x="57" y="0"/>
                  </a:moveTo>
                  <a:lnTo>
                    <a:pt x="516" y="0"/>
                  </a:lnTo>
                  <a:lnTo>
                    <a:pt x="534" y="2"/>
                  </a:lnTo>
                  <a:lnTo>
                    <a:pt x="551" y="11"/>
                  </a:lnTo>
                  <a:lnTo>
                    <a:pt x="563" y="22"/>
                  </a:lnTo>
                  <a:lnTo>
                    <a:pt x="570" y="38"/>
                  </a:lnTo>
                  <a:lnTo>
                    <a:pt x="573" y="57"/>
                  </a:lnTo>
                  <a:lnTo>
                    <a:pt x="573" y="2460"/>
                  </a:lnTo>
                  <a:lnTo>
                    <a:pt x="570" y="2479"/>
                  </a:lnTo>
                  <a:lnTo>
                    <a:pt x="563" y="2494"/>
                  </a:lnTo>
                  <a:lnTo>
                    <a:pt x="551" y="2507"/>
                  </a:lnTo>
                  <a:lnTo>
                    <a:pt x="534" y="2514"/>
                  </a:lnTo>
                  <a:lnTo>
                    <a:pt x="516" y="2517"/>
                  </a:lnTo>
                  <a:lnTo>
                    <a:pt x="57" y="2517"/>
                  </a:lnTo>
                  <a:lnTo>
                    <a:pt x="38" y="2514"/>
                  </a:lnTo>
                  <a:lnTo>
                    <a:pt x="22" y="2507"/>
                  </a:lnTo>
                  <a:lnTo>
                    <a:pt x="10" y="2494"/>
                  </a:lnTo>
                  <a:lnTo>
                    <a:pt x="3" y="2479"/>
                  </a:lnTo>
                  <a:lnTo>
                    <a:pt x="0" y="2460"/>
                  </a:lnTo>
                  <a:lnTo>
                    <a:pt x="3" y="2440"/>
                  </a:lnTo>
                  <a:lnTo>
                    <a:pt x="10" y="2424"/>
                  </a:lnTo>
                  <a:lnTo>
                    <a:pt x="22" y="2413"/>
                  </a:lnTo>
                  <a:lnTo>
                    <a:pt x="38" y="2405"/>
                  </a:lnTo>
                  <a:lnTo>
                    <a:pt x="57" y="2403"/>
                  </a:lnTo>
                  <a:lnTo>
                    <a:pt x="458" y="2403"/>
                  </a:lnTo>
                  <a:lnTo>
                    <a:pt x="458" y="115"/>
                  </a:lnTo>
                  <a:lnTo>
                    <a:pt x="57" y="115"/>
                  </a:lnTo>
                  <a:lnTo>
                    <a:pt x="38" y="111"/>
                  </a:lnTo>
                  <a:lnTo>
                    <a:pt x="22" y="104"/>
                  </a:lnTo>
                  <a:lnTo>
                    <a:pt x="10" y="92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2" y="11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Freeform 195"/>
            <p:cNvSpPr>
              <a:spLocks/>
            </p:cNvSpPr>
            <p:nvPr/>
          </p:nvSpPr>
          <p:spPr bwMode="auto">
            <a:xfrm>
              <a:off x="2701926" y="2120900"/>
              <a:ext cx="55563" cy="146050"/>
            </a:xfrm>
            <a:custGeom>
              <a:avLst/>
              <a:gdLst>
                <a:gd name="T0" fmla="*/ 57 w 344"/>
                <a:gd name="T1" fmla="*/ 0 h 915"/>
                <a:gd name="T2" fmla="*/ 286 w 344"/>
                <a:gd name="T3" fmla="*/ 0 h 915"/>
                <a:gd name="T4" fmla="*/ 305 w 344"/>
                <a:gd name="T5" fmla="*/ 2 h 915"/>
                <a:gd name="T6" fmla="*/ 322 w 344"/>
                <a:gd name="T7" fmla="*/ 10 h 915"/>
                <a:gd name="T8" fmla="*/ 333 w 344"/>
                <a:gd name="T9" fmla="*/ 22 h 915"/>
                <a:gd name="T10" fmla="*/ 341 w 344"/>
                <a:gd name="T11" fmla="*/ 37 h 915"/>
                <a:gd name="T12" fmla="*/ 344 w 344"/>
                <a:gd name="T13" fmla="*/ 57 h 915"/>
                <a:gd name="T14" fmla="*/ 341 w 344"/>
                <a:gd name="T15" fmla="*/ 76 h 915"/>
                <a:gd name="T16" fmla="*/ 333 w 344"/>
                <a:gd name="T17" fmla="*/ 91 h 915"/>
                <a:gd name="T18" fmla="*/ 322 w 344"/>
                <a:gd name="T19" fmla="*/ 104 h 915"/>
                <a:gd name="T20" fmla="*/ 305 w 344"/>
                <a:gd name="T21" fmla="*/ 111 h 915"/>
                <a:gd name="T22" fmla="*/ 286 w 344"/>
                <a:gd name="T23" fmla="*/ 114 h 915"/>
                <a:gd name="T24" fmla="*/ 114 w 344"/>
                <a:gd name="T25" fmla="*/ 114 h 915"/>
                <a:gd name="T26" fmla="*/ 114 w 344"/>
                <a:gd name="T27" fmla="*/ 801 h 915"/>
                <a:gd name="T28" fmla="*/ 286 w 344"/>
                <a:gd name="T29" fmla="*/ 801 h 915"/>
                <a:gd name="T30" fmla="*/ 305 w 344"/>
                <a:gd name="T31" fmla="*/ 803 h 915"/>
                <a:gd name="T32" fmla="*/ 322 w 344"/>
                <a:gd name="T33" fmla="*/ 811 h 915"/>
                <a:gd name="T34" fmla="*/ 333 w 344"/>
                <a:gd name="T35" fmla="*/ 823 h 915"/>
                <a:gd name="T36" fmla="*/ 341 w 344"/>
                <a:gd name="T37" fmla="*/ 838 h 915"/>
                <a:gd name="T38" fmla="*/ 344 w 344"/>
                <a:gd name="T39" fmla="*/ 858 h 915"/>
                <a:gd name="T40" fmla="*/ 341 w 344"/>
                <a:gd name="T41" fmla="*/ 877 h 915"/>
                <a:gd name="T42" fmla="*/ 333 w 344"/>
                <a:gd name="T43" fmla="*/ 892 h 915"/>
                <a:gd name="T44" fmla="*/ 322 w 344"/>
                <a:gd name="T45" fmla="*/ 905 h 915"/>
                <a:gd name="T46" fmla="*/ 305 w 344"/>
                <a:gd name="T47" fmla="*/ 912 h 915"/>
                <a:gd name="T48" fmla="*/ 286 w 344"/>
                <a:gd name="T49" fmla="*/ 915 h 915"/>
                <a:gd name="T50" fmla="*/ 57 w 344"/>
                <a:gd name="T51" fmla="*/ 915 h 915"/>
                <a:gd name="T52" fmla="*/ 38 w 344"/>
                <a:gd name="T53" fmla="*/ 912 h 915"/>
                <a:gd name="T54" fmla="*/ 22 w 344"/>
                <a:gd name="T55" fmla="*/ 905 h 915"/>
                <a:gd name="T56" fmla="*/ 10 w 344"/>
                <a:gd name="T57" fmla="*/ 892 h 915"/>
                <a:gd name="T58" fmla="*/ 3 w 344"/>
                <a:gd name="T59" fmla="*/ 877 h 915"/>
                <a:gd name="T60" fmla="*/ 0 w 344"/>
                <a:gd name="T61" fmla="*/ 858 h 915"/>
                <a:gd name="T62" fmla="*/ 0 w 344"/>
                <a:gd name="T63" fmla="*/ 57 h 915"/>
                <a:gd name="T64" fmla="*/ 3 w 344"/>
                <a:gd name="T65" fmla="*/ 37 h 915"/>
                <a:gd name="T66" fmla="*/ 10 w 344"/>
                <a:gd name="T67" fmla="*/ 22 h 915"/>
                <a:gd name="T68" fmla="*/ 22 w 344"/>
                <a:gd name="T69" fmla="*/ 10 h 915"/>
                <a:gd name="T70" fmla="*/ 38 w 344"/>
                <a:gd name="T71" fmla="*/ 2 h 915"/>
                <a:gd name="T72" fmla="*/ 57 w 344"/>
                <a:gd name="T73" fmla="*/ 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4" h="915">
                  <a:moveTo>
                    <a:pt x="57" y="0"/>
                  </a:moveTo>
                  <a:lnTo>
                    <a:pt x="286" y="0"/>
                  </a:lnTo>
                  <a:lnTo>
                    <a:pt x="305" y="2"/>
                  </a:lnTo>
                  <a:lnTo>
                    <a:pt x="322" y="10"/>
                  </a:lnTo>
                  <a:lnTo>
                    <a:pt x="333" y="22"/>
                  </a:lnTo>
                  <a:lnTo>
                    <a:pt x="341" y="37"/>
                  </a:lnTo>
                  <a:lnTo>
                    <a:pt x="344" y="57"/>
                  </a:lnTo>
                  <a:lnTo>
                    <a:pt x="341" y="76"/>
                  </a:lnTo>
                  <a:lnTo>
                    <a:pt x="333" y="91"/>
                  </a:lnTo>
                  <a:lnTo>
                    <a:pt x="322" y="104"/>
                  </a:lnTo>
                  <a:lnTo>
                    <a:pt x="305" y="111"/>
                  </a:lnTo>
                  <a:lnTo>
                    <a:pt x="286" y="114"/>
                  </a:lnTo>
                  <a:lnTo>
                    <a:pt x="114" y="114"/>
                  </a:lnTo>
                  <a:lnTo>
                    <a:pt x="114" y="801"/>
                  </a:lnTo>
                  <a:lnTo>
                    <a:pt x="286" y="801"/>
                  </a:lnTo>
                  <a:lnTo>
                    <a:pt x="305" y="803"/>
                  </a:lnTo>
                  <a:lnTo>
                    <a:pt x="322" y="811"/>
                  </a:lnTo>
                  <a:lnTo>
                    <a:pt x="333" y="823"/>
                  </a:lnTo>
                  <a:lnTo>
                    <a:pt x="341" y="838"/>
                  </a:lnTo>
                  <a:lnTo>
                    <a:pt x="344" y="858"/>
                  </a:lnTo>
                  <a:lnTo>
                    <a:pt x="341" y="877"/>
                  </a:lnTo>
                  <a:lnTo>
                    <a:pt x="333" y="892"/>
                  </a:lnTo>
                  <a:lnTo>
                    <a:pt x="322" y="905"/>
                  </a:lnTo>
                  <a:lnTo>
                    <a:pt x="305" y="912"/>
                  </a:lnTo>
                  <a:lnTo>
                    <a:pt x="286" y="915"/>
                  </a:lnTo>
                  <a:lnTo>
                    <a:pt x="57" y="915"/>
                  </a:lnTo>
                  <a:lnTo>
                    <a:pt x="38" y="912"/>
                  </a:lnTo>
                  <a:lnTo>
                    <a:pt x="22" y="905"/>
                  </a:lnTo>
                  <a:lnTo>
                    <a:pt x="10" y="892"/>
                  </a:lnTo>
                  <a:lnTo>
                    <a:pt x="3" y="877"/>
                  </a:lnTo>
                  <a:lnTo>
                    <a:pt x="0" y="858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Freeform 196"/>
            <p:cNvSpPr>
              <a:spLocks/>
            </p:cNvSpPr>
            <p:nvPr/>
          </p:nvSpPr>
          <p:spPr bwMode="auto">
            <a:xfrm>
              <a:off x="2884488" y="2120900"/>
              <a:ext cx="55563" cy="146050"/>
            </a:xfrm>
            <a:custGeom>
              <a:avLst/>
              <a:gdLst>
                <a:gd name="T0" fmla="*/ 58 w 344"/>
                <a:gd name="T1" fmla="*/ 0 h 915"/>
                <a:gd name="T2" fmla="*/ 287 w 344"/>
                <a:gd name="T3" fmla="*/ 0 h 915"/>
                <a:gd name="T4" fmla="*/ 306 w 344"/>
                <a:gd name="T5" fmla="*/ 2 h 915"/>
                <a:gd name="T6" fmla="*/ 322 w 344"/>
                <a:gd name="T7" fmla="*/ 10 h 915"/>
                <a:gd name="T8" fmla="*/ 334 w 344"/>
                <a:gd name="T9" fmla="*/ 22 h 915"/>
                <a:gd name="T10" fmla="*/ 341 w 344"/>
                <a:gd name="T11" fmla="*/ 37 h 915"/>
                <a:gd name="T12" fmla="*/ 344 w 344"/>
                <a:gd name="T13" fmla="*/ 57 h 915"/>
                <a:gd name="T14" fmla="*/ 344 w 344"/>
                <a:gd name="T15" fmla="*/ 858 h 915"/>
                <a:gd name="T16" fmla="*/ 341 w 344"/>
                <a:gd name="T17" fmla="*/ 877 h 915"/>
                <a:gd name="T18" fmla="*/ 334 w 344"/>
                <a:gd name="T19" fmla="*/ 892 h 915"/>
                <a:gd name="T20" fmla="*/ 322 w 344"/>
                <a:gd name="T21" fmla="*/ 905 h 915"/>
                <a:gd name="T22" fmla="*/ 306 w 344"/>
                <a:gd name="T23" fmla="*/ 912 h 915"/>
                <a:gd name="T24" fmla="*/ 287 w 344"/>
                <a:gd name="T25" fmla="*/ 915 h 915"/>
                <a:gd name="T26" fmla="*/ 58 w 344"/>
                <a:gd name="T27" fmla="*/ 915 h 915"/>
                <a:gd name="T28" fmla="*/ 39 w 344"/>
                <a:gd name="T29" fmla="*/ 912 h 915"/>
                <a:gd name="T30" fmla="*/ 22 w 344"/>
                <a:gd name="T31" fmla="*/ 905 h 915"/>
                <a:gd name="T32" fmla="*/ 11 w 344"/>
                <a:gd name="T33" fmla="*/ 892 h 915"/>
                <a:gd name="T34" fmla="*/ 3 w 344"/>
                <a:gd name="T35" fmla="*/ 877 h 915"/>
                <a:gd name="T36" fmla="*/ 0 w 344"/>
                <a:gd name="T37" fmla="*/ 858 h 915"/>
                <a:gd name="T38" fmla="*/ 3 w 344"/>
                <a:gd name="T39" fmla="*/ 838 h 915"/>
                <a:gd name="T40" fmla="*/ 11 w 344"/>
                <a:gd name="T41" fmla="*/ 823 h 915"/>
                <a:gd name="T42" fmla="*/ 22 w 344"/>
                <a:gd name="T43" fmla="*/ 811 h 915"/>
                <a:gd name="T44" fmla="*/ 39 w 344"/>
                <a:gd name="T45" fmla="*/ 803 h 915"/>
                <a:gd name="T46" fmla="*/ 58 w 344"/>
                <a:gd name="T47" fmla="*/ 801 h 915"/>
                <a:gd name="T48" fmla="*/ 230 w 344"/>
                <a:gd name="T49" fmla="*/ 801 h 915"/>
                <a:gd name="T50" fmla="*/ 230 w 344"/>
                <a:gd name="T51" fmla="*/ 114 h 915"/>
                <a:gd name="T52" fmla="*/ 58 w 344"/>
                <a:gd name="T53" fmla="*/ 114 h 915"/>
                <a:gd name="T54" fmla="*/ 39 w 344"/>
                <a:gd name="T55" fmla="*/ 111 h 915"/>
                <a:gd name="T56" fmla="*/ 22 w 344"/>
                <a:gd name="T57" fmla="*/ 104 h 915"/>
                <a:gd name="T58" fmla="*/ 11 w 344"/>
                <a:gd name="T59" fmla="*/ 91 h 915"/>
                <a:gd name="T60" fmla="*/ 3 w 344"/>
                <a:gd name="T61" fmla="*/ 76 h 915"/>
                <a:gd name="T62" fmla="*/ 0 w 344"/>
                <a:gd name="T63" fmla="*/ 57 h 915"/>
                <a:gd name="T64" fmla="*/ 3 w 344"/>
                <a:gd name="T65" fmla="*/ 37 h 915"/>
                <a:gd name="T66" fmla="*/ 11 w 344"/>
                <a:gd name="T67" fmla="*/ 22 h 915"/>
                <a:gd name="T68" fmla="*/ 22 w 344"/>
                <a:gd name="T69" fmla="*/ 10 h 915"/>
                <a:gd name="T70" fmla="*/ 39 w 344"/>
                <a:gd name="T71" fmla="*/ 2 h 915"/>
                <a:gd name="T72" fmla="*/ 58 w 344"/>
                <a:gd name="T73" fmla="*/ 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4" h="915">
                  <a:moveTo>
                    <a:pt x="58" y="0"/>
                  </a:moveTo>
                  <a:lnTo>
                    <a:pt x="287" y="0"/>
                  </a:lnTo>
                  <a:lnTo>
                    <a:pt x="306" y="2"/>
                  </a:lnTo>
                  <a:lnTo>
                    <a:pt x="322" y="10"/>
                  </a:lnTo>
                  <a:lnTo>
                    <a:pt x="334" y="22"/>
                  </a:lnTo>
                  <a:lnTo>
                    <a:pt x="341" y="37"/>
                  </a:lnTo>
                  <a:lnTo>
                    <a:pt x="344" y="57"/>
                  </a:lnTo>
                  <a:lnTo>
                    <a:pt x="344" y="858"/>
                  </a:lnTo>
                  <a:lnTo>
                    <a:pt x="341" y="877"/>
                  </a:lnTo>
                  <a:lnTo>
                    <a:pt x="334" y="892"/>
                  </a:lnTo>
                  <a:lnTo>
                    <a:pt x="322" y="905"/>
                  </a:lnTo>
                  <a:lnTo>
                    <a:pt x="306" y="912"/>
                  </a:lnTo>
                  <a:lnTo>
                    <a:pt x="287" y="915"/>
                  </a:lnTo>
                  <a:lnTo>
                    <a:pt x="58" y="915"/>
                  </a:lnTo>
                  <a:lnTo>
                    <a:pt x="39" y="912"/>
                  </a:lnTo>
                  <a:lnTo>
                    <a:pt x="22" y="905"/>
                  </a:lnTo>
                  <a:lnTo>
                    <a:pt x="11" y="892"/>
                  </a:lnTo>
                  <a:lnTo>
                    <a:pt x="3" y="877"/>
                  </a:lnTo>
                  <a:lnTo>
                    <a:pt x="0" y="858"/>
                  </a:lnTo>
                  <a:lnTo>
                    <a:pt x="3" y="838"/>
                  </a:lnTo>
                  <a:lnTo>
                    <a:pt x="11" y="823"/>
                  </a:lnTo>
                  <a:lnTo>
                    <a:pt x="22" y="811"/>
                  </a:lnTo>
                  <a:lnTo>
                    <a:pt x="39" y="803"/>
                  </a:lnTo>
                  <a:lnTo>
                    <a:pt x="58" y="801"/>
                  </a:lnTo>
                  <a:lnTo>
                    <a:pt x="230" y="801"/>
                  </a:lnTo>
                  <a:lnTo>
                    <a:pt x="230" y="114"/>
                  </a:lnTo>
                  <a:lnTo>
                    <a:pt x="58" y="114"/>
                  </a:lnTo>
                  <a:lnTo>
                    <a:pt x="39" y="111"/>
                  </a:lnTo>
                  <a:lnTo>
                    <a:pt x="22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2" y="10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Freeform 197"/>
            <p:cNvSpPr>
              <a:spLocks/>
            </p:cNvSpPr>
            <p:nvPr/>
          </p:nvSpPr>
          <p:spPr bwMode="auto">
            <a:xfrm>
              <a:off x="2811463" y="2157413"/>
              <a:ext cx="19050" cy="73025"/>
            </a:xfrm>
            <a:custGeom>
              <a:avLst/>
              <a:gdLst>
                <a:gd name="T0" fmla="*/ 57 w 114"/>
                <a:gd name="T1" fmla="*/ 0 h 457"/>
                <a:gd name="T2" fmla="*/ 76 w 114"/>
                <a:gd name="T3" fmla="*/ 2 h 457"/>
                <a:gd name="T4" fmla="*/ 92 w 114"/>
                <a:gd name="T5" fmla="*/ 10 h 457"/>
                <a:gd name="T6" fmla="*/ 104 w 114"/>
                <a:gd name="T7" fmla="*/ 22 h 457"/>
                <a:gd name="T8" fmla="*/ 111 w 114"/>
                <a:gd name="T9" fmla="*/ 37 h 457"/>
                <a:gd name="T10" fmla="*/ 114 w 114"/>
                <a:gd name="T11" fmla="*/ 57 h 457"/>
                <a:gd name="T12" fmla="*/ 114 w 114"/>
                <a:gd name="T13" fmla="*/ 400 h 457"/>
                <a:gd name="T14" fmla="*/ 111 w 114"/>
                <a:gd name="T15" fmla="*/ 419 h 457"/>
                <a:gd name="T16" fmla="*/ 104 w 114"/>
                <a:gd name="T17" fmla="*/ 434 h 457"/>
                <a:gd name="T18" fmla="*/ 92 w 114"/>
                <a:gd name="T19" fmla="*/ 447 h 457"/>
                <a:gd name="T20" fmla="*/ 76 w 114"/>
                <a:gd name="T21" fmla="*/ 454 h 457"/>
                <a:gd name="T22" fmla="*/ 57 w 114"/>
                <a:gd name="T23" fmla="*/ 457 h 457"/>
                <a:gd name="T24" fmla="*/ 38 w 114"/>
                <a:gd name="T25" fmla="*/ 454 h 457"/>
                <a:gd name="T26" fmla="*/ 22 w 114"/>
                <a:gd name="T27" fmla="*/ 447 h 457"/>
                <a:gd name="T28" fmla="*/ 10 w 114"/>
                <a:gd name="T29" fmla="*/ 434 h 457"/>
                <a:gd name="T30" fmla="*/ 3 w 114"/>
                <a:gd name="T31" fmla="*/ 419 h 457"/>
                <a:gd name="T32" fmla="*/ 0 w 114"/>
                <a:gd name="T33" fmla="*/ 400 h 457"/>
                <a:gd name="T34" fmla="*/ 0 w 114"/>
                <a:gd name="T35" fmla="*/ 57 h 457"/>
                <a:gd name="T36" fmla="*/ 3 w 114"/>
                <a:gd name="T37" fmla="*/ 37 h 457"/>
                <a:gd name="T38" fmla="*/ 10 w 114"/>
                <a:gd name="T39" fmla="*/ 22 h 457"/>
                <a:gd name="T40" fmla="*/ 22 w 114"/>
                <a:gd name="T41" fmla="*/ 10 h 457"/>
                <a:gd name="T42" fmla="*/ 38 w 114"/>
                <a:gd name="T43" fmla="*/ 2 h 457"/>
                <a:gd name="T44" fmla="*/ 57 w 114"/>
                <a:gd name="T4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457">
                  <a:moveTo>
                    <a:pt x="57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4" y="22"/>
                  </a:lnTo>
                  <a:lnTo>
                    <a:pt x="111" y="37"/>
                  </a:lnTo>
                  <a:lnTo>
                    <a:pt x="114" y="57"/>
                  </a:lnTo>
                  <a:lnTo>
                    <a:pt x="114" y="400"/>
                  </a:lnTo>
                  <a:lnTo>
                    <a:pt x="111" y="419"/>
                  </a:lnTo>
                  <a:lnTo>
                    <a:pt x="104" y="434"/>
                  </a:lnTo>
                  <a:lnTo>
                    <a:pt x="92" y="447"/>
                  </a:lnTo>
                  <a:lnTo>
                    <a:pt x="76" y="454"/>
                  </a:lnTo>
                  <a:lnTo>
                    <a:pt x="57" y="457"/>
                  </a:lnTo>
                  <a:lnTo>
                    <a:pt x="38" y="454"/>
                  </a:lnTo>
                  <a:lnTo>
                    <a:pt x="22" y="447"/>
                  </a:lnTo>
                  <a:lnTo>
                    <a:pt x="10" y="434"/>
                  </a:lnTo>
                  <a:lnTo>
                    <a:pt x="3" y="419"/>
                  </a:lnTo>
                  <a:lnTo>
                    <a:pt x="0" y="400"/>
                  </a:lnTo>
                  <a:lnTo>
                    <a:pt x="0" y="57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Freeform 198"/>
            <p:cNvSpPr>
              <a:spLocks/>
            </p:cNvSpPr>
            <p:nvPr/>
          </p:nvSpPr>
          <p:spPr bwMode="auto">
            <a:xfrm>
              <a:off x="2784476" y="2184400"/>
              <a:ext cx="73025" cy="19050"/>
            </a:xfrm>
            <a:custGeom>
              <a:avLst/>
              <a:gdLst>
                <a:gd name="T0" fmla="*/ 57 w 458"/>
                <a:gd name="T1" fmla="*/ 0 h 115"/>
                <a:gd name="T2" fmla="*/ 401 w 458"/>
                <a:gd name="T3" fmla="*/ 0 h 115"/>
                <a:gd name="T4" fmla="*/ 420 w 458"/>
                <a:gd name="T5" fmla="*/ 2 h 115"/>
                <a:gd name="T6" fmla="*/ 436 w 458"/>
                <a:gd name="T7" fmla="*/ 11 h 115"/>
                <a:gd name="T8" fmla="*/ 448 w 458"/>
                <a:gd name="T9" fmla="*/ 22 h 115"/>
                <a:gd name="T10" fmla="*/ 455 w 458"/>
                <a:gd name="T11" fmla="*/ 38 h 115"/>
                <a:gd name="T12" fmla="*/ 458 w 458"/>
                <a:gd name="T13" fmla="*/ 58 h 115"/>
                <a:gd name="T14" fmla="*/ 455 w 458"/>
                <a:gd name="T15" fmla="*/ 76 h 115"/>
                <a:gd name="T16" fmla="*/ 448 w 458"/>
                <a:gd name="T17" fmla="*/ 92 h 115"/>
                <a:gd name="T18" fmla="*/ 436 w 458"/>
                <a:gd name="T19" fmla="*/ 104 h 115"/>
                <a:gd name="T20" fmla="*/ 420 w 458"/>
                <a:gd name="T21" fmla="*/ 112 h 115"/>
                <a:gd name="T22" fmla="*/ 401 w 458"/>
                <a:gd name="T23" fmla="*/ 115 h 115"/>
                <a:gd name="T24" fmla="*/ 57 w 458"/>
                <a:gd name="T25" fmla="*/ 115 h 115"/>
                <a:gd name="T26" fmla="*/ 38 w 458"/>
                <a:gd name="T27" fmla="*/ 112 h 115"/>
                <a:gd name="T28" fmla="*/ 22 w 458"/>
                <a:gd name="T29" fmla="*/ 104 h 115"/>
                <a:gd name="T30" fmla="*/ 10 w 458"/>
                <a:gd name="T31" fmla="*/ 92 h 115"/>
                <a:gd name="T32" fmla="*/ 3 w 458"/>
                <a:gd name="T33" fmla="*/ 76 h 115"/>
                <a:gd name="T34" fmla="*/ 0 w 458"/>
                <a:gd name="T35" fmla="*/ 58 h 115"/>
                <a:gd name="T36" fmla="*/ 3 w 458"/>
                <a:gd name="T37" fmla="*/ 38 h 115"/>
                <a:gd name="T38" fmla="*/ 10 w 458"/>
                <a:gd name="T39" fmla="*/ 22 h 115"/>
                <a:gd name="T40" fmla="*/ 22 w 458"/>
                <a:gd name="T41" fmla="*/ 11 h 115"/>
                <a:gd name="T42" fmla="*/ 38 w 458"/>
                <a:gd name="T43" fmla="*/ 2 h 115"/>
                <a:gd name="T44" fmla="*/ 57 w 458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8" h="115">
                  <a:moveTo>
                    <a:pt x="57" y="0"/>
                  </a:moveTo>
                  <a:lnTo>
                    <a:pt x="401" y="0"/>
                  </a:lnTo>
                  <a:lnTo>
                    <a:pt x="420" y="2"/>
                  </a:lnTo>
                  <a:lnTo>
                    <a:pt x="436" y="11"/>
                  </a:lnTo>
                  <a:lnTo>
                    <a:pt x="448" y="22"/>
                  </a:lnTo>
                  <a:lnTo>
                    <a:pt x="455" y="38"/>
                  </a:lnTo>
                  <a:lnTo>
                    <a:pt x="458" y="58"/>
                  </a:lnTo>
                  <a:lnTo>
                    <a:pt x="455" y="76"/>
                  </a:lnTo>
                  <a:lnTo>
                    <a:pt x="448" y="92"/>
                  </a:lnTo>
                  <a:lnTo>
                    <a:pt x="436" y="104"/>
                  </a:lnTo>
                  <a:lnTo>
                    <a:pt x="420" y="112"/>
                  </a:lnTo>
                  <a:lnTo>
                    <a:pt x="401" y="115"/>
                  </a:lnTo>
                  <a:lnTo>
                    <a:pt x="57" y="115"/>
                  </a:lnTo>
                  <a:lnTo>
                    <a:pt x="38" y="112"/>
                  </a:lnTo>
                  <a:lnTo>
                    <a:pt x="22" y="104"/>
                  </a:lnTo>
                  <a:lnTo>
                    <a:pt x="10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2" y="11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Freeform 199"/>
            <p:cNvSpPr>
              <a:spLocks noEditPoints="1"/>
            </p:cNvSpPr>
            <p:nvPr/>
          </p:nvSpPr>
          <p:spPr bwMode="auto">
            <a:xfrm>
              <a:off x="2593976" y="2039938"/>
              <a:ext cx="53975" cy="53975"/>
            </a:xfrm>
            <a:custGeom>
              <a:avLst/>
              <a:gdLst>
                <a:gd name="T0" fmla="*/ 114 w 344"/>
                <a:gd name="T1" fmla="*/ 115 h 343"/>
                <a:gd name="T2" fmla="*/ 114 w 344"/>
                <a:gd name="T3" fmla="*/ 229 h 343"/>
                <a:gd name="T4" fmla="*/ 229 w 344"/>
                <a:gd name="T5" fmla="*/ 229 h 343"/>
                <a:gd name="T6" fmla="*/ 229 w 344"/>
                <a:gd name="T7" fmla="*/ 115 h 343"/>
                <a:gd name="T8" fmla="*/ 114 w 344"/>
                <a:gd name="T9" fmla="*/ 115 h 343"/>
                <a:gd name="T10" fmla="*/ 114 w 344"/>
                <a:gd name="T11" fmla="*/ 0 h 343"/>
                <a:gd name="T12" fmla="*/ 229 w 344"/>
                <a:gd name="T13" fmla="*/ 0 h 343"/>
                <a:gd name="T14" fmla="*/ 255 w 344"/>
                <a:gd name="T15" fmla="*/ 3 h 343"/>
                <a:gd name="T16" fmla="*/ 279 w 344"/>
                <a:gd name="T17" fmla="*/ 12 h 343"/>
                <a:gd name="T18" fmla="*/ 301 w 344"/>
                <a:gd name="T19" fmla="*/ 25 h 343"/>
                <a:gd name="T20" fmla="*/ 319 w 344"/>
                <a:gd name="T21" fmla="*/ 43 h 343"/>
                <a:gd name="T22" fmla="*/ 332 w 344"/>
                <a:gd name="T23" fmla="*/ 64 h 343"/>
                <a:gd name="T24" fmla="*/ 341 w 344"/>
                <a:gd name="T25" fmla="*/ 89 h 343"/>
                <a:gd name="T26" fmla="*/ 344 w 344"/>
                <a:gd name="T27" fmla="*/ 115 h 343"/>
                <a:gd name="T28" fmla="*/ 344 w 344"/>
                <a:gd name="T29" fmla="*/ 229 h 343"/>
                <a:gd name="T30" fmla="*/ 341 w 344"/>
                <a:gd name="T31" fmla="*/ 255 h 343"/>
                <a:gd name="T32" fmla="*/ 332 w 344"/>
                <a:gd name="T33" fmla="*/ 279 h 343"/>
                <a:gd name="T34" fmla="*/ 319 w 344"/>
                <a:gd name="T35" fmla="*/ 300 h 343"/>
                <a:gd name="T36" fmla="*/ 301 w 344"/>
                <a:gd name="T37" fmla="*/ 317 h 343"/>
                <a:gd name="T38" fmla="*/ 279 w 344"/>
                <a:gd name="T39" fmla="*/ 331 h 343"/>
                <a:gd name="T40" fmla="*/ 255 w 344"/>
                <a:gd name="T41" fmla="*/ 340 h 343"/>
                <a:gd name="T42" fmla="*/ 229 w 344"/>
                <a:gd name="T43" fmla="*/ 343 h 343"/>
                <a:gd name="T44" fmla="*/ 114 w 344"/>
                <a:gd name="T45" fmla="*/ 343 h 343"/>
                <a:gd name="T46" fmla="*/ 88 w 344"/>
                <a:gd name="T47" fmla="*/ 340 h 343"/>
                <a:gd name="T48" fmla="*/ 64 w 344"/>
                <a:gd name="T49" fmla="*/ 331 h 343"/>
                <a:gd name="T50" fmla="*/ 42 w 344"/>
                <a:gd name="T51" fmla="*/ 317 h 343"/>
                <a:gd name="T52" fmla="*/ 25 w 344"/>
                <a:gd name="T53" fmla="*/ 300 h 343"/>
                <a:gd name="T54" fmla="*/ 11 w 344"/>
                <a:gd name="T55" fmla="*/ 279 h 343"/>
                <a:gd name="T56" fmla="*/ 3 w 344"/>
                <a:gd name="T57" fmla="*/ 255 h 343"/>
                <a:gd name="T58" fmla="*/ 0 w 344"/>
                <a:gd name="T59" fmla="*/ 229 h 343"/>
                <a:gd name="T60" fmla="*/ 0 w 344"/>
                <a:gd name="T61" fmla="*/ 115 h 343"/>
                <a:gd name="T62" fmla="*/ 3 w 344"/>
                <a:gd name="T63" fmla="*/ 89 h 343"/>
                <a:gd name="T64" fmla="*/ 11 w 344"/>
                <a:gd name="T65" fmla="*/ 64 h 343"/>
                <a:gd name="T66" fmla="*/ 25 w 344"/>
                <a:gd name="T67" fmla="*/ 43 h 343"/>
                <a:gd name="T68" fmla="*/ 42 w 344"/>
                <a:gd name="T69" fmla="*/ 25 h 343"/>
                <a:gd name="T70" fmla="*/ 64 w 344"/>
                <a:gd name="T71" fmla="*/ 12 h 343"/>
                <a:gd name="T72" fmla="*/ 88 w 344"/>
                <a:gd name="T73" fmla="*/ 3 h 343"/>
                <a:gd name="T74" fmla="*/ 114 w 344"/>
                <a:gd name="T75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4" h="343">
                  <a:moveTo>
                    <a:pt x="114" y="115"/>
                  </a:moveTo>
                  <a:lnTo>
                    <a:pt x="114" y="229"/>
                  </a:lnTo>
                  <a:lnTo>
                    <a:pt x="229" y="229"/>
                  </a:lnTo>
                  <a:lnTo>
                    <a:pt x="229" y="115"/>
                  </a:lnTo>
                  <a:lnTo>
                    <a:pt x="114" y="115"/>
                  </a:lnTo>
                  <a:close/>
                  <a:moveTo>
                    <a:pt x="114" y="0"/>
                  </a:moveTo>
                  <a:lnTo>
                    <a:pt x="229" y="0"/>
                  </a:lnTo>
                  <a:lnTo>
                    <a:pt x="255" y="3"/>
                  </a:lnTo>
                  <a:lnTo>
                    <a:pt x="279" y="12"/>
                  </a:lnTo>
                  <a:lnTo>
                    <a:pt x="301" y="25"/>
                  </a:lnTo>
                  <a:lnTo>
                    <a:pt x="319" y="43"/>
                  </a:lnTo>
                  <a:lnTo>
                    <a:pt x="332" y="64"/>
                  </a:lnTo>
                  <a:lnTo>
                    <a:pt x="341" y="89"/>
                  </a:lnTo>
                  <a:lnTo>
                    <a:pt x="344" y="115"/>
                  </a:lnTo>
                  <a:lnTo>
                    <a:pt x="344" y="229"/>
                  </a:lnTo>
                  <a:lnTo>
                    <a:pt x="341" y="255"/>
                  </a:lnTo>
                  <a:lnTo>
                    <a:pt x="332" y="279"/>
                  </a:lnTo>
                  <a:lnTo>
                    <a:pt x="319" y="300"/>
                  </a:lnTo>
                  <a:lnTo>
                    <a:pt x="301" y="317"/>
                  </a:lnTo>
                  <a:lnTo>
                    <a:pt x="279" y="331"/>
                  </a:lnTo>
                  <a:lnTo>
                    <a:pt x="255" y="340"/>
                  </a:lnTo>
                  <a:lnTo>
                    <a:pt x="229" y="343"/>
                  </a:lnTo>
                  <a:lnTo>
                    <a:pt x="114" y="343"/>
                  </a:lnTo>
                  <a:lnTo>
                    <a:pt x="88" y="340"/>
                  </a:lnTo>
                  <a:lnTo>
                    <a:pt x="64" y="331"/>
                  </a:lnTo>
                  <a:lnTo>
                    <a:pt x="42" y="317"/>
                  </a:lnTo>
                  <a:lnTo>
                    <a:pt x="25" y="300"/>
                  </a:lnTo>
                  <a:lnTo>
                    <a:pt x="11" y="279"/>
                  </a:lnTo>
                  <a:lnTo>
                    <a:pt x="3" y="255"/>
                  </a:lnTo>
                  <a:lnTo>
                    <a:pt x="0" y="229"/>
                  </a:lnTo>
                  <a:lnTo>
                    <a:pt x="0" y="115"/>
                  </a:lnTo>
                  <a:lnTo>
                    <a:pt x="3" y="89"/>
                  </a:lnTo>
                  <a:lnTo>
                    <a:pt x="11" y="64"/>
                  </a:lnTo>
                  <a:lnTo>
                    <a:pt x="25" y="43"/>
                  </a:lnTo>
                  <a:lnTo>
                    <a:pt x="42" y="25"/>
                  </a:lnTo>
                  <a:lnTo>
                    <a:pt x="64" y="12"/>
                  </a:lnTo>
                  <a:lnTo>
                    <a:pt x="88" y="3"/>
                  </a:lnTo>
                  <a:lnTo>
                    <a:pt x="1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Freeform 200"/>
            <p:cNvSpPr>
              <a:spLocks noEditPoints="1"/>
            </p:cNvSpPr>
            <p:nvPr/>
          </p:nvSpPr>
          <p:spPr bwMode="auto">
            <a:xfrm>
              <a:off x="2593976" y="2293938"/>
              <a:ext cx="53975" cy="53975"/>
            </a:xfrm>
            <a:custGeom>
              <a:avLst/>
              <a:gdLst>
                <a:gd name="T0" fmla="*/ 114 w 344"/>
                <a:gd name="T1" fmla="*/ 114 h 343"/>
                <a:gd name="T2" fmla="*/ 114 w 344"/>
                <a:gd name="T3" fmla="*/ 229 h 343"/>
                <a:gd name="T4" fmla="*/ 229 w 344"/>
                <a:gd name="T5" fmla="*/ 229 h 343"/>
                <a:gd name="T6" fmla="*/ 229 w 344"/>
                <a:gd name="T7" fmla="*/ 114 h 343"/>
                <a:gd name="T8" fmla="*/ 114 w 344"/>
                <a:gd name="T9" fmla="*/ 114 h 343"/>
                <a:gd name="T10" fmla="*/ 114 w 344"/>
                <a:gd name="T11" fmla="*/ 0 h 343"/>
                <a:gd name="T12" fmla="*/ 229 w 344"/>
                <a:gd name="T13" fmla="*/ 0 h 343"/>
                <a:gd name="T14" fmla="*/ 255 w 344"/>
                <a:gd name="T15" fmla="*/ 3 h 343"/>
                <a:gd name="T16" fmla="*/ 279 w 344"/>
                <a:gd name="T17" fmla="*/ 11 h 343"/>
                <a:gd name="T18" fmla="*/ 301 w 344"/>
                <a:gd name="T19" fmla="*/ 25 h 343"/>
                <a:gd name="T20" fmla="*/ 319 w 344"/>
                <a:gd name="T21" fmla="*/ 42 h 343"/>
                <a:gd name="T22" fmla="*/ 332 w 344"/>
                <a:gd name="T23" fmla="*/ 63 h 343"/>
                <a:gd name="T24" fmla="*/ 341 w 344"/>
                <a:gd name="T25" fmla="*/ 88 h 343"/>
                <a:gd name="T26" fmla="*/ 344 w 344"/>
                <a:gd name="T27" fmla="*/ 114 h 343"/>
                <a:gd name="T28" fmla="*/ 344 w 344"/>
                <a:gd name="T29" fmla="*/ 229 h 343"/>
                <a:gd name="T30" fmla="*/ 341 w 344"/>
                <a:gd name="T31" fmla="*/ 255 h 343"/>
                <a:gd name="T32" fmla="*/ 332 w 344"/>
                <a:gd name="T33" fmla="*/ 279 h 343"/>
                <a:gd name="T34" fmla="*/ 319 w 344"/>
                <a:gd name="T35" fmla="*/ 299 h 343"/>
                <a:gd name="T36" fmla="*/ 301 w 344"/>
                <a:gd name="T37" fmla="*/ 317 h 343"/>
                <a:gd name="T38" fmla="*/ 279 w 344"/>
                <a:gd name="T39" fmla="*/ 331 h 343"/>
                <a:gd name="T40" fmla="*/ 255 w 344"/>
                <a:gd name="T41" fmla="*/ 340 h 343"/>
                <a:gd name="T42" fmla="*/ 229 w 344"/>
                <a:gd name="T43" fmla="*/ 343 h 343"/>
                <a:gd name="T44" fmla="*/ 114 w 344"/>
                <a:gd name="T45" fmla="*/ 343 h 343"/>
                <a:gd name="T46" fmla="*/ 88 w 344"/>
                <a:gd name="T47" fmla="*/ 340 h 343"/>
                <a:gd name="T48" fmla="*/ 64 w 344"/>
                <a:gd name="T49" fmla="*/ 331 h 343"/>
                <a:gd name="T50" fmla="*/ 42 w 344"/>
                <a:gd name="T51" fmla="*/ 317 h 343"/>
                <a:gd name="T52" fmla="*/ 25 w 344"/>
                <a:gd name="T53" fmla="*/ 299 h 343"/>
                <a:gd name="T54" fmla="*/ 11 w 344"/>
                <a:gd name="T55" fmla="*/ 279 h 343"/>
                <a:gd name="T56" fmla="*/ 3 w 344"/>
                <a:gd name="T57" fmla="*/ 255 h 343"/>
                <a:gd name="T58" fmla="*/ 0 w 344"/>
                <a:gd name="T59" fmla="*/ 229 h 343"/>
                <a:gd name="T60" fmla="*/ 0 w 344"/>
                <a:gd name="T61" fmla="*/ 114 h 343"/>
                <a:gd name="T62" fmla="*/ 3 w 344"/>
                <a:gd name="T63" fmla="*/ 88 h 343"/>
                <a:gd name="T64" fmla="*/ 11 w 344"/>
                <a:gd name="T65" fmla="*/ 63 h 343"/>
                <a:gd name="T66" fmla="*/ 25 w 344"/>
                <a:gd name="T67" fmla="*/ 42 h 343"/>
                <a:gd name="T68" fmla="*/ 42 w 344"/>
                <a:gd name="T69" fmla="*/ 25 h 343"/>
                <a:gd name="T70" fmla="*/ 64 w 344"/>
                <a:gd name="T71" fmla="*/ 11 h 343"/>
                <a:gd name="T72" fmla="*/ 88 w 344"/>
                <a:gd name="T73" fmla="*/ 3 h 343"/>
                <a:gd name="T74" fmla="*/ 114 w 344"/>
                <a:gd name="T75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4" h="343">
                  <a:moveTo>
                    <a:pt x="114" y="114"/>
                  </a:moveTo>
                  <a:lnTo>
                    <a:pt x="114" y="229"/>
                  </a:lnTo>
                  <a:lnTo>
                    <a:pt x="229" y="229"/>
                  </a:lnTo>
                  <a:lnTo>
                    <a:pt x="229" y="114"/>
                  </a:lnTo>
                  <a:lnTo>
                    <a:pt x="114" y="114"/>
                  </a:lnTo>
                  <a:close/>
                  <a:moveTo>
                    <a:pt x="114" y="0"/>
                  </a:moveTo>
                  <a:lnTo>
                    <a:pt x="229" y="0"/>
                  </a:lnTo>
                  <a:lnTo>
                    <a:pt x="255" y="3"/>
                  </a:lnTo>
                  <a:lnTo>
                    <a:pt x="279" y="11"/>
                  </a:lnTo>
                  <a:lnTo>
                    <a:pt x="301" y="25"/>
                  </a:lnTo>
                  <a:lnTo>
                    <a:pt x="319" y="42"/>
                  </a:lnTo>
                  <a:lnTo>
                    <a:pt x="332" y="63"/>
                  </a:lnTo>
                  <a:lnTo>
                    <a:pt x="341" y="88"/>
                  </a:lnTo>
                  <a:lnTo>
                    <a:pt x="344" y="114"/>
                  </a:lnTo>
                  <a:lnTo>
                    <a:pt x="344" y="229"/>
                  </a:lnTo>
                  <a:lnTo>
                    <a:pt x="341" y="255"/>
                  </a:lnTo>
                  <a:lnTo>
                    <a:pt x="332" y="279"/>
                  </a:lnTo>
                  <a:lnTo>
                    <a:pt x="319" y="299"/>
                  </a:lnTo>
                  <a:lnTo>
                    <a:pt x="301" y="317"/>
                  </a:lnTo>
                  <a:lnTo>
                    <a:pt x="279" y="331"/>
                  </a:lnTo>
                  <a:lnTo>
                    <a:pt x="255" y="340"/>
                  </a:lnTo>
                  <a:lnTo>
                    <a:pt x="229" y="343"/>
                  </a:lnTo>
                  <a:lnTo>
                    <a:pt x="114" y="343"/>
                  </a:lnTo>
                  <a:lnTo>
                    <a:pt x="88" y="340"/>
                  </a:lnTo>
                  <a:lnTo>
                    <a:pt x="64" y="331"/>
                  </a:lnTo>
                  <a:lnTo>
                    <a:pt x="42" y="317"/>
                  </a:lnTo>
                  <a:lnTo>
                    <a:pt x="25" y="299"/>
                  </a:lnTo>
                  <a:lnTo>
                    <a:pt x="11" y="279"/>
                  </a:lnTo>
                  <a:lnTo>
                    <a:pt x="3" y="255"/>
                  </a:lnTo>
                  <a:lnTo>
                    <a:pt x="0" y="229"/>
                  </a:lnTo>
                  <a:lnTo>
                    <a:pt x="0" y="114"/>
                  </a:lnTo>
                  <a:lnTo>
                    <a:pt x="3" y="88"/>
                  </a:lnTo>
                  <a:lnTo>
                    <a:pt x="11" y="63"/>
                  </a:lnTo>
                  <a:lnTo>
                    <a:pt x="25" y="42"/>
                  </a:lnTo>
                  <a:lnTo>
                    <a:pt x="42" y="25"/>
                  </a:lnTo>
                  <a:lnTo>
                    <a:pt x="64" y="11"/>
                  </a:lnTo>
                  <a:lnTo>
                    <a:pt x="88" y="3"/>
                  </a:lnTo>
                  <a:lnTo>
                    <a:pt x="1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201"/>
            <p:cNvSpPr>
              <a:spLocks noEditPoints="1"/>
            </p:cNvSpPr>
            <p:nvPr/>
          </p:nvSpPr>
          <p:spPr bwMode="auto">
            <a:xfrm>
              <a:off x="2994026" y="2293938"/>
              <a:ext cx="53975" cy="53975"/>
            </a:xfrm>
            <a:custGeom>
              <a:avLst/>
              <a:gdLst>
                <a:gd name="T0" fmla="*/ 115 w 344"/>
                <a:gd name="T1" fmla="*/ 114 h 343"/>
                <a:gd name="T2" fmla="*/ 115 w 344"/>
                <a:gd name="T3" fmla="*/ 229 h 343"/>
                <a:gd name="T4" fmla="*/ 230 w 344"/>
                <a:gd name="T5" fmla="*/ 229 h 343"/>
                <a:gd name="T6" fmla="*/ 230 w 344"/>
                <a:gd name="T7" fmla="*/ 114 h 343"/>
                <a:gd name="T8" fmla="*/ 115 w 344"/>
                <a:gd name="T9" fmla="*/ 114 h 343"/>
                <a:gd name="T10" fmla="*/ 115 w 344"/>
                <a:gd name="T11" fmla="*/ 0 h 343"/>
                <a:gd name="T12" fmla="*/ 230 w 344"/>
                <a:gd name="T13" fmla="*/ 0 h 343"/>
                <a:gd name="T14" fmla="*/ 256 w 344"/>
                <a:gd name="T15" fmla="*/ 3 h 343"/>
                <a:gd name="T16" fmla="*/ 280 w 344"/>
                <a:gd name="T17" fmla="*/ 11 h 343"/>
                <a:gd name="T18" fmla="*/ 302 w 344"/>
                <a:gd name="T19" fmla="*/ 25 h 343"/>
                <a:gd name="T20" fmla="*/ 319 w 344"/>
                <a:gd name="T21" fmla="*/ 42 h 343"/>
                <a:gd name="T22" fmla="*/ 333 w 344"/>
                <a:gd name="T23" fmla="*/ 63 h 343"/>
                <a:gd name="T24" fmla="*/ 341 w 344"/>
                <a:gd name="T25" fmla="*/ 88 h 343"/>
                <a:gd name="T26" fmla="*/ 344 w 344"/>
                <a:gd name="T27" fmla="*/ 114 h 343"/>
                <a:gd name="T28" fmla="*/ 344 w 344"/>
                <a:gd name="T29" fmla="*/ 229 h 343"/>
                <a:gd name="T30" fmla="*/ 341 w 344"/>
                <a:gd name="T31" fmla="*/ 255 h 343"/>
                <a:gd name="T32" fmla="*/ 333 w 344"/>
                <a:gd name="T33" fmla="*/ 279 h 343"/>
                <a:gd name="T34" fmla="*/ 319 w 344"/>
                <a:gd name="T35" fmla="*/ 299 h 343"/>
                <a:gd name="T36" fmla="*/ 302 w 344"/>
                <a:gd name="T37" fmla="*/ 317 h 343"/>
                <a:gd name="T38" fmla="*/ 280 w 344"/>
                <a:gd name="T39" fmla="*/ 331 h 343"/>
                <a:gd name="T40" fmla="*/ 256 w 344"/>
                <a:gd name="T41" fmla="*/ 340 h 343"/>
                <a:gd name="T42" fmla="*/ 230 w 344"/>
                <a:gd name="T43" fmla="*/ 343 h 343"/>
                <a:gd name="T44" fmla="*/ 115 w 344"/>
                <a:gd name="T45" fmla="*/ 343 h 343"/>
                <a:gd name="T46" fmla="*/ 89 w 344"/>
                <a:gd name="T47" fmla="*/ 340 h 343"/>
                <a:gd name="T48" fmla="*/ 65 w 344"/>
                <a:gd name="T49" fmla="*/ 331 h 343"/>
                <a:gd name="T50" fmla="*/ 43 w 344"/>
                <a:gd name="T51" fmla="*/ 317 h 343"/>
                <a:gd name="T52" fmla="*/ 25 w 344"/>
                <a:gd name="T53" fmla="*/ 299 h 343"/>
                <a:gd name="T54" fmla="*/ 12 w 344"/>
                <a:gd name="T55" fmla="*/ 279 h 343"/>
                <a:gd name="T56" fmla="*/ 3 w 344"/>
                <a:gd name="T57" fmla="*/ 255 h 343"/>
                <a:gd name="T58" fmla="*/ 0 w 344"/>
                <a:gd name="T59" fmla="*/ 229 h 343"/>
                <a:gd name="T60" fmla="*/ 0 w 344"/>
                <a:gd name="T61" fmla="*/ 114 h 343"/>
                <a:gd name="T62" fmla="*/ 3 w 344"/>
                <a:gd name="T63" fmla="*/ 88 h 343"/>
                <a:gd name="T64" fmla="*/ 12 w 344"/>
                <a:gd name="T65" fmla="*/ 63 h 343"/>
                <a:gd name="T66" fmla="*/ 25 w 344"/>
                <a:gd name="T67" fmla="*/ 42 h 343"/>
                <a:gd name="T68" fmla="*/ 43 w 344"/>
                <a:gd name="T69" fmla="*/ 25 h 343"/>
                <a:gd name="T70" fmla="*/ 65 w 344"/>
                <a:gd name="T71" fmla="*/ 11 h 343"/>
                <a:gd name="T72" fmla="*/ 89 w 344"/>
                <a:gd name="T73" fmla="*/ 3 h 343"/>
                <a:gd name="T74" fmla="*/ 115 w 344"/>
                <a:gd name="T75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4" h="343">
                  <a:moveTo>
                    <a:pt x="115" y="114"/>
                  </a:moveTo>
                  <a:lnTo>
                    <a:pt x="115" y="229"/>
                  </a:lnTo>
                  <a:lnTo>
                    <a:pt x="230" y="229"/>
                  </a:lnTo>
                  <a:lnTo>
                    <a:pt x="230" y="114"/>
                  </a:lnTo>
                  <a:lnTo>
                    <a:pt x="115" y="114"/>
                  </a:lnTo>
                  <a:close/>
                  <a:moveTo>
                    <a:pt x="115" y="0"/>
                  </a:moveTo>
                  <a:lnTo>
                    <a:pt x="230" y="0"/>
                  </a:lnTo>
                  <a:lnTo>
                    <a:pt x="256" y="3"/>
                  </a:lnTo>
                  <a:lnTo>
                    <a:pt x="280" y="11"/>
                  </a:lnTo>
                  <a:lnTo>
                    <a:pt x="302" y="25"/>
                  </a:lnTo>
                  <a:lnTo>
                    <a:pt x="319" y="42"/>
                  </a:lnTo>
                  <a:lnTo>
                    <a:pt x="333" y="63"/>
                  </a:lnTo>
                  <a:lnTo>
                    <a:pt x="341" y="88"/>
                  </a:lnTo>
                  <a:lnTo>
                    <a:pt x="344" y="114"/>
                  </a:lnTo>
                  <a:lnTo>
                    <a:pt x="344" y="229"/>
                  </a:lnTo>
                  <a:lnTo>
                    <a:pt x="341" y="255"/>
                  </a:lnTo>
                  <a:lnTo>
                    <a:pt x="333" y="279"/>
                  </a:lnTo>
                  <a:lnTo>
                    <a:pt x="319" y="299"/>
                  </a:lnTo>
                  <a:lnTo>
                    <a:pt x="302" y="317"/>
                  </a:lnTo>
                  <a:lnTo>
                    <a:pt x="280" y="331"/>
                  </a:lnTo>
                  <a:lnTo>
                    <a:pt x="256" y="340"/>
                  </a:lnTo>
                  <a:lnTo>
                    <a:pt x="230" y="343"/>
                  </a:lnTo>
                  <a:lnTo>
                    <a:pt x="115" y="343"/>
                  </a:lnTo>
                  <a:lnTo>
                    <a:pt x="89" y="340"/>
                  </a:lnTo>
                  <a:lnTo>
                    <a:pt x="65" y="331"/>
                  </a:lnTo>
                  <a:lnTo>
                    <a:pt x="43" y="317"/>
                  </a:lnTo>
                  <a:lnTo>
                    <a:pt x="25" y="299"/>
                  </a:lnTo>
                  <a:lnTo>
                    <a:pt x="12" y="279"/>
                  </a:lnTo>
                  <a:lnTo>
                    <a:pt x="3" y="255"/>
                  </a:lnTo>
                  <a:lnTo>
                    <a:pt x="0" y="229"/>
                  </a:lnTo>
                  <a:lnTo>
                    <a:pt x="0" y="114"/>
                  </a:lnTo>
                  <a:lnTo>
                    <a:pt x="3" y="88"/>
                  </a:lnTo>
                  <a:lnTo>
                    <a:pt x="12" y="63"/>
                  </a:lnTo>
                  <a:lnTo>
                    <a:pt x="25" y="42"/>
                  </a:lnTo>
                  <a:lnTo>
                    <a:pt x="43" y="25"/>
                  </a:lnTo>
                  <a:lnTo>
                    <a:pt x="65" y="11"/>
                  </a:lnTo>
                  <a:lnTo>
                    <a:pt x="89" y="3"/>
                  </a:lnTo>
                  <a:lnTo>
                    <a:pt x="1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Freeform 202"/>
            <p:cNvSpPr>
              <a:spLocks noEditPoints="1"/>
            </p:cNvSpPr>
            <p:nvPr/>
          </p:nvSpPr>
          <p:spPr bwMode="auto">
            <a:xfrm>
              <a:off x="2994026" y="2039938"/>
              <a:ext cx="53975" cy="53975"/>
            </a:xfrm>
            <a:custGeom>
              <a:avLst/>
              <a:gdLst>
                <a:gd name="T0" fmla="*/ 115 w 344"/>
                <a:gd name="T1" fmla="*/ 115 h 343"/>
                <a:gd name="T2" fmla="*/ 115 w 344"/>
                <a:gd name="T3" fmla="*/ 229 h 343"/>
                <a:gd name="T4" fmla="*/ 230 w 344"/>
                <a:gd name="T5" fmla="*/ 229 h 343"/>
                <a:gd name="T6" fmla="*/ 230 w 344"/>
                <a:gd name="T7" fmla="*/ 115 h 343"/>
                <a:gd name="T8" fmla="*/ 115 w 344"/>
                <a:gd name="T9" fmla="*/ 115 h 343"/>
                <a:gd name="T10" fmla="*/ 115 w 344"/>
                <a:gd name="T11" fmla="*/ 0 h 343"/>
                <a:gd name="T12" fmla="*/ 230 w 344"/>
                <a:gd name="T13" fmla="*/ 0 h 343"/>
                <a:gd name="T14" fmla="*/ 256 w 344"/>
                <a:gd name="T15" fmla="*/ 3 h 343"/>
                <a:gd name="T16" fmla="*/ 280 w 344"/>
                <a:gd name="T17" fmla="*/ 12 h 343"/>
                <a:gd name="T18" fmla="*/ 302 w 344"/>
                <a:gd name="T19" fmla="*/ 25 h 343"/>
                <a:gd name="T20" fmla="*/ 319 w 344"/>
                <a:gd name="T21" fmla="*/ 43 h 343"/>
                <a:gd name="T22" fmla="*/ 333 w 344"/>
                <a:gd name="T23" fmla="*/ 64 h 343"/>
                <a:gd name="T24" fmla="*/ 341 w 344"/>
                <a:gd name="T25" fmla="*/ 89 h 343"/>
                <a:gd name="T26" fmla="*/ 344 w 344"/>
                <a:gd name="T27" fmla="*/ 115 h 343"/>
                <a:gd name="T28" fmla="*/ 344 w 344"/>
                <a:gd name="T29" fmla="*/ 229 h 343"/>
                <a:gd name="T30" fmla="*/ 341 w 344"/>
                <a:gd name="T31" fmla="*/ 255 h 343"/>
                <a:gd name="T32" fmla="*/ 333 w 344"/>
                <a:gd name="T33" fmla="*/ 279 h 343"/>
                <a:gd name="T34" fmla="*/ 319 w 344"/>
                <a:gd name="T35" fmla="*/ 300 h 343"/>
                <a:gd name="T36" fmla="*/ 302 w 344"/>
                <a:gd name="T37" fmla="*/ 317 h 343"/>
                <a:gd name="T38" fmla="*/ 280 w 344"/>
                <a:gd name="T39" fmla="*/ 331 h 343"/>
                <a:gd name="T40" fmla="*/ 256 w 344"/>
                <a:gd name="T41" fmla="*/ 340 h 343"/>
                <a:gd name="T42" fmla="*/ 230 w 344"/>
                <a:gd name="T43" fmla="*/ 343 h 343"/>
                <a:gd name="T44" fmla="*/ 115 w 344"/>
                <a:gd name="T45" fmla="*/ 343 h 343"/>
                <a:gd name="T46" fmla="*/ 89 w 344"/>
                <a:gd name="T47" fmla="*/ 340 h 343"/>
                <a:gd name="T48" fmla="*/ 65 w 344"/>
                <a:gd name="T49" fmla="*/ 331 h 343"/>
                <a:gd name="T50" fmla="*/ 43 w 344"/>
                <a:gd name="T51" fmla="*/ 317 h 343"/>
                <a:gd name="T52" fmla="*/ 25 w 344"/>
                <a:gd name="T53" fmla="*/ 300 h 343"/>
                <a:gd name="T54" fmla="*/ 12 w 344"/>
                <a:gd name="T55" fmla="*/ 279 h 343"/>
                <a:gd name="T56" fmla="*/ 3 w 344"/>
                <a:gd name="T57" fmla="*/ 255 h 343"/>
                <a:gd name="T58" fmla="*/ 0 w 344"/>
                <a:gd name="T59" fmla="*/ 229 h 343"/>
                <a:gd name="T60" fmla="*/ 0 w 344"/>
                <a:gd name="T61" fmla="*/ 115 h 343"/>
                <a:gd name="T62" fmla="*/ 3 w 344"/>
                <a:gd name="T63" fmla="*/ 89 h 343"/>
                <a:gd name="T64" fmla="*/ 12 w 344"/>
                <a:gd name="T65" fmla="*/ 64 h 343"/>
                <a:gd name="T66" fmla="*/ 25 w 344"/>
                <a:gd name="T67" fmla="*/ 43 h 343"/>
                <a:gd name="T68" fmla="*/ 43 w 344"/>
                <a:gd name="T69" fmla="*/ 25 h 343"/>
                <a:gd name="T70" fmla="*/ 65 w 344"/>
                <a:gd name="T71" fmla="*/ 12 h 343"/>
                <a:gd name="T72" fmla="*/ 89 w 344"/>
                <a:gd name="T73" fmla="*/ 3 h 343"/>
                <a:gd name="T74" fmla="*/ 115 w 344"/>
                <a:gd name="T75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4" h="343">
                  <a:moveTo>
                    <a:pt x="115" y="115"/>
                  </a:moveTo>
                  <a:lnTo>
                    <a:pt x="115" y="229"/>
                  </a:lnTo>
                  <a:lnTo>
                    <a:pt x="230" y="229"/>
                  </a:lnTo>
                  <a:lnTo>
                    <a:pt x="230" y="115"/>
                  </a:lnTo>
                  <a:lnTo>
                    <a:pt x="115" y="115"/>
                  </a:lnTo>
                  <a:close/>
                  <a:moveTo>
                    <a:pt x="115" y="0"/>
                  </a:moveTo>
                  <a:lnTo>
                    <a:pt x="230" y="0"/>
                  </a:lnTo>
                  <a:lnTo>
                    <a:pt x="256" y="3"/>
                  </a:lnTo>
                  <a:lnTo>
                    <a:pt x="280" y="12"/>
                  </a:lnTo>
                  <a:lnTo>
                    <a:pt x="302" y="25"/>
                  </a:lnTo>
                  <a:lnTo>
                    <a:pt x="319" y="43"/>
                  </a:lnTo>
                  <a:lnTo>
                    <a:pt x="333" y="64"/>
                  </a:lnTo>
                  <a:lnTo>
                    <a:pt x="341" y="89"/>
                  </a:lnTo>
                  <a:lnTo>
                    <a:pt x="344" y="115"/>
                  </a:lnTo>
                  <a:lnTo>
                    <a:pt x="344" y="229"/>
                  </a:lnTo>
                  <a:lnTo>
                    <a:pt x="341" y="255"/>
                  </a:lnTo>
                  <a:lnTo>
                    <a:pt x="333" y="279"/>
                  </a:lnTo>
                  <a:lnTo>
                    <a:pt x="319" y="300"/>
                  </a:lnTo>
                  <a:lnTo>
                    <a:pt x="302" y="317"/>
                  </a:lnTo>
                  <a:lnTo>
                    <a:pt x="280" y="331"/>
                  </a:lnTo>
                  <a:lnTo>
                    <a:pt x="256" y="340"/>
                  </a:lnTo>
                  <a:lnTo>
                    <a:pt x="230" y="343"/>
                  </a:lnTo>
                  <a:lnTo>
                    <a:pt x="115" y="343"/>
                  </a:lnTo>
                  <a:lnTo>
                    <a:pt x="89" y="340"/>
                  </a:lnTo>
                  <a:lnTo>
                    <a:pt x="65" y="331"/>
                  </a:lnTo>
                  <a:lnTo>
                    <a:pt x="43" y="317"/>
                  </a:lnTo>
                  <a:lnTo>
                    <a:pt x="25" y="300"/>
                  </a:lnTo>
                  <a:lnTo>
                    <a:pt x="12" y="279"/>
                  </a:lnTo>
                  <a:lnTo>
                    <a:pt x="3" y="255"/>
                  </a:lnTo>
                  <a:lnTo>
                    <a:pt x="0" y="229"/>
                  </a:lnTo>
                  <a:lnTo>
                    <a:pt x="0" y="115"/>
                  </a:lnTo>
                  <a:lnTo>
                    <a:pt x="3" y="89"/>
                  </a:lnTo>
                  <a:lnTo>
                    <a:pt x="12" y="64"/>
                  </a:lnTo>
                  <a:lnTo>
                    <a:pt x="25" y="43"/>
                  </a:lnTo>
                  <a:lnTo>
                    <a:pt x="43" y="25"/>
                  </a:lnTo>
                  <a:lnTo>
                    <a:pt x="65" y="12"/>
                  </a:lnTo>
                  <a:lnTo>
                    <a:pt x="89" y="3"/>
                  </a:lnTo>
                  <a:lnTo>
                    <a:pt x="1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572638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741236" y="1576951"/>
            <a:ext cx="12890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Обучение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266" name="Freeform 67"/>
          <p:cNvSpPr>
            <a:spLocks noEditPoints="1"/>
          </p:cNvSpPr>
          <p:nvPr/>
        </p:nvSpPr>
        <p:spPr bwMode="auto">
          <a:xfrm>
            <a:off x="10604752" y="590092"/>
            <a:ext cx="311150" cy="320675"/>
          </a:xfrm>
          <a:custGeom>
            <a:avLst/>
            <a:gdLst>
              <a:gd name="T0" fmla="*/ 1437 w 2945"/>
              <a:gd name="T1" fmla="*/ 742 h 3241"/>
              <a:gd name="T2" fmla="*/ 1396 w 2945"/>
              <a:gd name="T3" fmla="*/ 885 h 3241"/>
              <a:gd name="T4" fmla="*/ 1347 w 2945"/>
              <a:gd name="T5" fmla="*/ 1027 h 3241"/>
              <a:gd name="T6" fmla="*/ 1067 w 2945"/>
              <a:gd name="T7" fmla="*/ 1805 h 3241"/>
              <a:gd name="T8" fmla="*/ 1820 w 2945"/>
              <a:gd name="T9" fmla="*/ 1805 h 3241"/>
              <a:gd name="T10" fmla="*/ 1554 w 2945"/>
              <a:gd name="T11" fmla="*/ 1078 h 3241"/>
              <a:gd name="T12" fmla="*/ 1523 w 2945"/>
              <a:gd name="T13" fmla="*/ 989 h 3241"/>
              <a:gd name="T14" fmla="*/ 1493 w 2945"/>
              <a:gd name="T15" fmla="*/ 903 h 3241"/>
              <a:gd name="T16" fmla="*/ 1464 w 2945"/>
              <a:gd name="T17" fmla="*/ 821 h 3241"/>
              <a:gd name="T18" fmla="*/ 1437 w 2945"/>
              <a:gd name="T19" fmla="*/ 742 h 3241"/>
              <a:gd name="T20" fmla="*/ 1223 w 2945"/>
              <a:gd name="T21" fmla="*/ 0 h 3241"/>
              <a:gd name="T22" fmla="*/ 1646 w 2945"/>
              <a:gd name="T23" fmla="*/ 0 h 3241"/>
              <a:gd name="T24" fmla="*/ 1667 w 2945"/>
              <a:gd name="T25" fmla="*/ 2 h 3241"/>
              <a:gd name="T26" fmla="*/ 1685 w 2945"/>
              <a:gd name="T27" fmla="*/ 9 h 3241"/>
              <a:gd name="T28" fmla="*/ 1702 w 2945"/>
              <a:gd name="T29" fmla="*/ 21 h 3241"/>
              <a:gd name="T30" fmla="*/ 1716 w 2945"/>
              <a:gd name="T31" fmla="*/ 37 h 3241"/>
              <a:gd name="T32" fmla="*/ 1726 w 2945"/>
              <a:gd name="T33" fmla="*/ 55 h 3241"/>
              <a:gd name="T34" fmla="*/ 2938 w 2945"/>
              <a:gd name="T35" fmla="*/ 3118 h 3241"/>
              <a:gd name="T36" fmla="*/ 2944 w 2945"/>
              <a:gd name="T37" fmla="*/ 3139 h 3241"/>
              <a:gd name="T38" fmla="*/ 2945 w 2945"/>
              <a:gd name="T39" fmla="*/ 3161 h 3241"/>
              <a:gd name="T40" fmla="*/ 2940 w 2945"/>
              <a:gd name="T41" fmla="*/ 3183 h 3241"/>
              <a:gd name="T42" fmla="*/ 2931 w 2945"/>
              <a:gd name="T43" fmla="*/ 3202 h 3241"/>
              <a:gd name="T44" fmla="*/ 2916 w 2945"/>
              <a:gd name="T45" fmla="*/ 3219 h 3241"/>
              <a:gd name="T46" fmla="*/ 2900 w 2945"/>
              <a:gd name="T47" fmla="*/ 3231 h 3241"/>
              <a:gd name="T48" fmla="*/ 2880 w 2945"/>
              <a:gd name="T49" fmla="*/ 3239 h 3241"/>
              <a:gd name="T50" fmla="*/ 2858 w 2945"/>
              <a:gd name="T51" fmla="*/ 3241 h 3241"/>
              <a:gd name="T52" fmla="*/ 2412 w 2945"/>
              <a:gd name="T53" fmla="*/ 3241 h 3241"/>
              <a:gd name="T54" fmla="*/ 2391 w 2945"/>
              <a:gd name="T55" fmla="*/ 3239 h 3241"/>
              <a:gd name="T56" fmla="*/ 2371 w 2945"/>
              <a:gd name="T57" fmla="*/ 3232 h 3241"/>
              <a:gd name="T58" fmla="*/ 2355 w 2945"/>
              <a:gd name="T59" fmla="*/ 3220 h 3241"/>
              <a:gd name="T60" fmla="*/ 2340 w 2945"/>
              <a:gd name="T61" fmla="*/ 3204 h 3241"/>
              <a:gd name="T62" fmla="*/ 2331 w 2945"/>
              <a:gd name="T63" fmla="*/ 3185 h 3241"/>
              <a:gd name="T64" fmla="*/ 2006 w 2945"/>
              <a:gd name="T65" fmla="*/ 2314 h 3241"/>
              <a:gd name="T66" fmla="*/ 888 w 2945"/>
              <a:gd name="T67" fmla="*/ 2314 h 3241"/>
              <a:gd name="T68" fmla="*/ 584 w 2945"/>
              <a:gd name="T69" fmla="*/ 3183 h 3241"/>
              <a:gd name="T70" fmla="*/ 575 w 2945"/>
              <a:gd name="T71" fmla="*/ 3202 h 3241"/>
              <a:gd name="T72" fmla="*/ 560 w 2945"/>
              <a:gd name="T73" fmla="*/ 3219 h 3241"/>
              <a:gd name="T74" fmla="*/ 544 w 2945"/>
              <a:gd name="T75" fmla="*/ 3231 h 3241"/>
              <a:gd name="T76" fmla="*/ 524 w 2945"/>
              <a:gd name="T77" fmla="*/ 3239 h 3241"/>
              <a:gd name="T78" fmla="*/ 503 w 2945"/>
              <a:gd name="T79" fmla="*/ 3241 h 3241"/>
              <a:gd name="T80" fmla="*/ 87 w 2945"/>
              <a:gd name="T81" fmla="*/ 3241 h 3241"/>
              <a:gd name="T82" fmla="*/ 65 w 2945"/>
              <a:gd name="T83" fmla="*/ 3239 h 3241"/>
              <a:gd name="T84" fmla="*/ 46 w 2945"/>
              <a:gd name="T85" fmla="*/ 3232 h 3241"/>
              <a:gd name="T86" fmla="*/ 29 w 2945"/>
              <a:gd name="T87" fmla="*/ 3219 h 3241"/>
              <a:gd name="T88" fmla="*/ 15 w 2945"/>
              <a:gd name="T89" fmla="*/ 3203 h 3241"/>
              <a:gd name="T90" fmla="*/ 5 w 2945"/>
              <a:gd name="T91" fmla="*/ 3184 h 3241"/>
              <a:gd name="T92" fmla="*/ 0 w 2945"/>
              <a:gd name="T93" fmla="*/ 3162 h 3241"/>
              <a:gd name="T94" fmla="*/ 0 w 2945"/>
              <a:gd name="T95" fmla="*/ 3141 h 3241"/>
              <a:gd name="T96" fmla="*/ 5 w 2945"/>
              <a:gd name="T97" fmla="*/ 3121 h 3241"/>
              <a:gd name="T98" fmla="*/ 1143 w 2945"/>
              <a:gd name="T99" fmla="*/ 57 h 3241"/>
              <a:gd name="T100" fmla="*/ 1153 w 2945"/>
              <a:gd name="T101" fmla="*/ 37 h 3241"/>
              <a:gd name="T102" fmla="*/ 1167 w 2945"/>
              <a:gd name="T103" fmla="*/ 22 h 3241"/>
              <a:gd name="T104" fmla="*/ 1183 w 2945"/>
              <a:gd name="T105" fmla="*/ 9 h 3241"/>
              <a:gd name="T106" fmla="*/ 1203 w 2945"/>
              <a:gd name="T107" fmla="*/ 2 h 3241"/>
              <a:gd name="T108" fmla="*/ 1223 w 2945"/>
              <a:gd name="T109" fmla="*/ 0 h 3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945" h="3241">
                <a:moveTo>
                  <a:pt x="1437" y="742"/>
                </a:moveTo>
                <a:lnTo>
                  <a:pt x="1396" y="885"/>
                </a:lnTo>
                <a:lnTo>
                  <a:pt x="1347" y="1027"/>
                </a:lnTo>
                <a:lnTo>
                  <a:pt x="1067" y="1805"/>
                </a:lnTo>
                <a:lnTo>
                  <a:pt x="1820" y="1805"/>
                </a:lnTo>
                <a:lnTo>
                  <a:pt x="1554" y="1078"/>
                </a:lnTo>
                <a:lnTo>
                  <a:pt x="1523" y="989"/>
                </a:lnTo>
                <a:lnTo>
                  <a:pt x="1493" y="903"/>
                </a:lnTo>
                <a:lnTo>
                  <a:pt x="1464" y="821"/>
                </a:lnTo>
                <a:lnTo>
                  <a:pt x="1437" y="742"/>
                </a:lnTo>
                <a:close/>
                <a:moveTo>
                  <a:pt x="1223" y="0"/>
                </a:moveTo>
                <a:lnTo>
                  <a:pt x="1646" y="0"/>
                </a:lnTo>
                <a:lnTo>
                  <a:pt x="1667" y="2"/>
                </a:lnTo>
                <a:lnTo>
                  <a:pt x="1685" y="9"/>
                </a:lnTo>
                <a:lnTo>
                  <a:pt x="1702" y="21"/>
                </a:lnTo>
                <a:lnTo>
                  <a:pt x="1716" y="37"/>
                </a:lnTo>
                <a:lnTo>
                  <a:pt x="1726" y="55"/>
                </a:lnTo>
                <a:lnTo>
                  <a:pt x="2938" y="3118"/>
                </a:lnTo>
                <a:lnTo>
                  <a:pt x="2944" y="3139"/>
                </a:lnTo>
                <a:lnTo>
                  <a:pt x="2945" y="3161"/>
                </a:lnTo>
                <a:lnTo>
                  <a:pt x="2940" y="3183"/>
                </a:lnTo>
                <a:lnTo>
                  <a:pt x="2931" y="3202"/>
                </a:lnTo>
                <a:lnTo>
                  <a:pt x="2916" y="3219"/>
                </a:lnTo>
                <a:lnTo>
                  <a:pt x="2900" y="3231"/>
                </a:lnTo>
                <a:lnTo>
                  <a:pt x="2880" y="3239"/>
                </a:lnTo>
                <a:lnTo>
                  <a:pt x="2858" y="3241"/>
                </a:lnTo>
                <a:lnTo>
                  <a:pt x="2412" y="3241"/>
                </a:lnTo>
                <a:lnTo>
                  <a:pt x="2391" y="3239"/>
                </a:lnTo>
                <a:lnTo>
                  <a:pt x="2371" y="3232"/>
                </a:lnTo>
                <a:lnTo>
                  <a:pt x="2355" y="3220"/>
                </a:lnTo>
                <a:lnTo>
                  <a:pt x="2340" y="3204"/>
                </a:lnTo>
                <a:lnTo>
                  <a:pt x="2331" y="3185"/>
                </a:lnTo>
                <a:lnTo>
                  <a:pt x="2006" y="2314"/>
                </a:lnTo>
                <a:lnTo>
                  <a:pt x="888" y="2314"/>
                </a:lnTo>
                <a:lnTo>
                  <a:pt x="584" y="3183"/>
                </a:lnTo>
                <a:lnTo>
                  <a:pt x="575" y="3202"/>
                </a:lnTo>
                <a:lnTo>
                  <a:pt x="560" y="3219"/>
                </a:lnTo>
                <a:lnTo>
                  <a:pt x="544" y="3231"/>
                </a:lnTo>
                <a:lnTo>
                  <a:pt x="524" y="3239"/>
                </a:lnTo>
                <a:lnTo>
                  <a:pt x="503" y="3241"/>
                </a:lnTo>
                <a:lnTo>
                  <a:pt x="87" y="3241"/>
                </a:lnTo>
                <a:lnTo>
                  <a:pt x="65" y="3239"/>
                </a:lnTo>
                <a:lnTo>
                  <a:pt x="46" y="3232"/>
                </a:lnTo>
                <a:lnTo>
                  <a:pt x="29" y="3219"/>
                </a:lnTo>
                <a:lnTo>
                  <a:pt x="15" y="3203"/>
                </a:lnTo>
                <a:lnTo>
                  <a:pt x="5" y="3184"/>
                </a:lnTo>
                <a:lnTo>
                  <a:pt x="0" y="3162"/>
                </a:lnTo>
                <a:lnTo>
                  <a:pt x="0" y="3141"/>
                </a:lnTo>
                <a:lnTo>
                  <a:pt x="5" y="3121"/>
                </a:lnTo>
                <a:lnTo>
                  <a:pt x="1143" y="57"/>
                </a:lnTo>
                <a:lnTo>
                  <a:pt x="1153" y="37"/>
                </a:lnTo>
                <a:lnTo>
                  <a:pt x="1167" y="22"/>
                </a:lnTo>
                <a:lnTo>
                  <a:pt x="1183" y="9"/>
                </a:lnTo>
                <a:lnTo>
                  <a:pt x="1203" y="2"/>
                </a:lnTo>
                <a:lnTo>
                  <a:pt x="12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Freeform 72"/>
          <p:cNvSpPr>
            <a:spLocks noEditPoints="1"/>
          </p:cNvSpPr>
          <p:nvPr/>
        </p:nvSpPr>
        <p:spPr bwMode="auto">
          <a:xfrm>
            <a:off x="9639096" y="568660"/>
            <a:ext cx="371475" cy="363538"/>
          </a:xfrm>
          <a:custGeom>
            <a:avLst/>
            <a:gdLst>
              <a:gd name="T0" fmla="*/ 1292 w 3273"/>
              <a:gd name="T1" fmla="*/ 1117 h 3203"/>
              <a:gd name="T2" fmla="*/ 986 w 3273"/>
              <a:gd name="T3" fmla="*/ 1931 h 3203"/>
              <a:gd name="T4" fmla="*/ 1440 w 3273"/>
              <a:gd name="T5" fmla="*/ 1287 h 3203"/>
              <a:gd name="T6" fmla="*/ 1382 w 3273"/>
              <a:gd name="T7" fmla="*/ 1133 h 3203"/>
              <a:gd name="T8" fmla="*/ 1331 w 3273"/>
              <a:gd name="T9" fmla="*/ 991 h 3203"/>
              <a:gd name="T10" fmla="*/ 1524 w 3273"/>
              <a:gd name="T11" fmla="*/ 333 h 3203"/>
              <a:gd name="T12" fmla="*/ 1561 w 3273"/>
              <a:gd name="T13" fmla="*/ 341 h 3203"/>
              <a:gd name="T14" fmla="*/ 1589 w 3273"/>
              <a:gd name="T15" fmla="*/ 365 h 3203"/>
              <a:gd name="T16" fmla="*/ 2721 w 3273"/>
              <a:gd name="T17" fmla="*/ 3094 h 3203"/>
              <a:gd name="T18" fmla="*/ 2727 w 3273"/>
              <a:gd name="T19" fmla="*/ 3132 h 3203"/>
              <a:gd name="T20" fmla="*/ 2714 w 3273"/>
              <a:gd name="T21" fmla="*/ 3168 h 3203"/>
              <a:gd name="T22" fmla="*/ 2685 w 3273"/>
              <a:gd name="T23" fmla="*/ 3194 h 3203"/>
              <a:gd name="T24" fmla="*/ 2647 w 3273"/>
              <a:gd name="T25" fmla="*/ 3203 h 3203"/>
              <a:gd name="T26" fmla="*/ 2214 w 3273"/>
              <a:gd name="T27" fmla="*/ 3200 h 3203"/>
              <a:gd name="T28" fmla="*/ 2181 w 3273"/>
              <a:gd name="T29" fmla="*/ 3183 h 3203"/>
              <a:gd name="T30" fmla="*/ 2158 w 3273"/>
              <a:gd name="T31" fmla="*/ 3152 h 3203"/>
              <a:gd name="T32" fmla="*/ 823 w 3273"/>
              <a:gd name="T33" fmla="*/ 2382 h 3203"/>
              <a:gd name="T34" fmla="*/ 531 w 3273"/>
              <a:gd name="T35" fmla="*/ 3169 h 3203"/>
              <a:gd name="T36" fmla="*/ 503 w 3273"/>
              <a:gd name="T37" fmla="*/ 3194 h 3203"/>
              <a:gd name="T38" fmla="*/ 465 w 3273"/>
              <a:gd name="T39" fmla="*/ 3203 h 3203"/>
              <a:gd name="T40" fmla="*/ 60 w 3273"/>
              <a:gd name="T41" fmla="*/ 3200 h 3203"/>
              <a:gd name="T42" fmla="*/ 26 w 3273"/>
              <a:gd name="T43" fmla="*/ 3183 h 3203"/>
              <a:gd name="T44" fmla="*/ 5 w 3273"/>
              <a:gd name="T45" fmla="*/ 3152 h 3203"/>
              <a:gd name="T46" fmla="*/ 0 w 3273"/>
              <a:gd name="T47" fmla="*/ 3114 h 3203"/>
              <a:gd name="T48" fmla="*/ 1059 w 3273"/>
              <a:gd name="T49" fmla="*/ 384 h 3203"/>
              <a:gd name="T50" fmla="*/ 1080 w 3273"/>
              <a:gd name="T51" fmla="*/ 353 h 3203"/>
              <a:gd name="T52" fmla="*/ 1114 w 3273"/>
              <a:gd name="T53" fmla="*/ 335 h 3203"/>
              <a:gd name="T54" fmla="*/ 2546 w 3273"/>
              <a:gd name="T55" fmla="*/ 0 h 3203"/>
              <a:gd name="T56" fmla="*/ 2765 w 3273"/>
              <a:gd name="T57" fmla="*/ 1 h 3203"/>
              <a:gd name="T58" fmla="*/ 2784 w 3273"/>
              <a:gd name="T59" fmla="*/ 16 h 3203"/>
              <a:gd name="T60" fmla="*/ 2791 w 3273"/>
              <a:gd name="T61" fmla="*/ 40 h 3203"/>
              <a:gd name="T62" fmla="*/ 3232 w 3273"/>
              <a:gd name="T63" fmla="*/ 475 h 3203"/>
              <a:gd name="T64" fmla="*/ 3256 w 3273"/>
              <a:gd name="T65" fmla="*/ 482 h 3203"/>
              <a:gd name="T66" fmla="*/ 3270 w 3273"/>
              <a:gd name="T67" fmla="*/ 502 h 3203"/>
              <a:gd name="T68" fmla="*/ 3273 w 3273"/>
              <a:gd name="T69" fmla="*/ 715 h 3203"/>
              <a:gd name="T70" fmla="*/ 3265 w 3273"/>
              <a:gd name="T71" fmla="*/ 738 h 3203"/>
              <a:gd name="T72" fmla="*/ 3245 w 3273"/>
              <a:gd name="T73" fmla="*/ 753 h 3203"/>
              <a:gd name="T74" fmla="*/ 2791 w 3273"/>
              <a:gd name="T75" fmla="*/ 755 h 3203"/>
              <a:gd name="T76" fmla="*/ 2789 w 3273"/>
              <a:gd name="T77" fmla="*/ 1207 h 3203"/>
              <a:gd name="T78" fmla="*/ 2775 w 3273"/>
              <a:gd name="T79" fmla="*/ 1225 h 3203"/>
              <a:gd name="T80" fmla="*/ 2752 w 3273"/>
              <a:gd name="T81" fmla="*/ 1234 h 3203"/>
              <a:gd name="T82" fmla="*/ 2531 w 3273"/>
              <a:gd name="T83" fmla="*/ 1231 h 3203"/>
              <a:gd name="T84" fmla="*/ 2509 w 3273"/>
              <a:gd name="T85" fmla="*/ 1209 h 3203"/>
              <a:gd name="T86" fmla="*/ 2506 w 3273"/>
              <a:gd name="T87" fmla="*/ 755 h 3203"/>
              <a:gd name="T88" fmla="*/ 2053 w 3273"/>
              <a:gd name="T89" fmla="*/ 753 h 3203"/>
              <a:gd name="T90" fmla="*/ 2034 w 3273"/>
              <a:gd name="T91" fmla="*/ 738 h 3203"/>
              <a:gd name="T92" fmla="*/ 2025 w 3273"/>
              <a:gd name="T93" fmla="*/ 715 h 3203"/>
              <a:gd name="T94" fmla="*/ 2028 w 3273"/>
              <a:gd name="T95" fmla="*/ 502 h 3203"/>
              <a:gd name="T96" fmla="*/ 2042 w 3273"/>
              <a:gd name="T97" fmla="*/ 482 h 3203"/>
              <a:gd name="T98" fmla="*/ 2066 w 3273"/>
              <a:gd name="T99" fmla="*/ 475 h 3203"/>
              <a:gd name="T100" fmla="*/ 2506 w 3273"/>
              <a:gd name="T101" fmla="*/ 40 h 3203"/>
              <a:gd name="T102" fmla="*/ 2518 w 3273"/>
              <a:gd name="T103" fmla="*/ 12 h 3203"/>
              <a:gd name="T104" fmla="*/ 2546 w 3273"/>
              <a:gd name="T105" fmla="*/ 0 h 3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73" h="3203">
                <a:moveTo>
                  <a:pt x="1331" y="991"/>
                </a:moveTo>
                <a:lnTo>
                  <a:pt x="1292" y="1117"/>
                </a:lnTo>
                <a:lnTo>
                  <a:pt x="1248" y="1242"/>
                </a:lnTo>
                <a:lnTo>
                  <a:pt x="986" y="1931"/>
                </a:lnTo>
                <a:lnTo>
                  <a:pt x="1685" y="1931"/>
                </a:lnTo>
                <a:lnTo>
                  <a:pt x="1440" y="1287"/>
                </a:lnTo>
                <a:lnTo>
                  <a:pt x="1410" y="1209"/>
                </a:lnTo>
                <a:lnTo>
                  <a:pt x="1382" y="1133"/>
                </a:lnTo>
                <a:lnTo>
                  <a:pt x="1356" y="1061"/>
                </a:lnTo>
                <a:lnTo>
                  <a:pt x="1331" y="991"/>
                </a:lnTo>
                <a:close/>
                <a:moveTo>
                  <a:pt x="1133" y="333"/>
                </a:moveTo>
                <a:lnTo>
                  <a:pt x="1524" y="333"/>
                </a:lnTo>
                <a:lnTo>
                  <a:pt x="1544" y="335"/>
                </a:lnTo>
                <a:lnTo>
                  <a:pt x="1561" y="341"/>
                </a:lnTo>
                <a:lnTo>
                  <a:pt x="1577" y="352"/>
                </a:lnTo>
                <a:lnTo>
                  <a:pt x="1589" y="365"/>
                </a:lnTo>
                <a:lnTo>
                  <a:pt x="1599" y="382"/>
                </a:lnTo>
                <a:lnTo>
                  <a:pt x="2721" y="3094"/>
                </a:lnTo>
                <a:lnTo>
                  <a:pt x="2727" y="3112"/>
                </a:lnTo>
                <a:lnTo>
                  <a:pt x="2727" y="3132"/>
                </a:lnTo>
                <a:lnTo>
                  <a:pt x="2722" y="3150"/>
                </a:lnTo>
                <a:lnTo>
                  <a:pt x="2714" y="3168"/>
                </a:lnTo>
                <a:lnTo>
                  <a:pt x="2701" y="3182"/>
                </a:lnTo>
                <a:lnTo>
                  <a:pt x="2685" y="3194"/>
                </a:lnTo>
                <a:lnTo>
                  <a:pt x="2667" y="3200"/>
                </a:lnTo>
                <a:lnTo>
                  <a:pt x="2647" y="3203"/>
                </a:lnTo>
                <a:lnTo>
                  <a:pt x="2235" y="3203"/>
                </a:lnTo>
                <a:lnTo>
                  <a:pt x="2214" y="3200"/>
                </a:lnTo>
                <a:lnTo>
                  <a:pt x="2197" y="3194"/>
                </a:lnTo>
                <a:lnTo>
                  <a:pt x="2181" y="3183"/>
                </a:lnTo>
                <a:lnTo>
                  <a:pt x="2168" y="3170"/>
                </a:lnTo>
                <a:lnTo>
                  <a:pt x="2158" y="3152"/>
                </a:lnTo>
                <a:lnTo>
                  <a:pt x="1859" y="2382"/>
                </a:lnTo>
                <a:lnTo>
                  <a:pt x="823" y="2382"/>
                </a:lnTo>
                <a:lnTo>
                  <a:pt x="541" y="3151"/>
                </a:lnTo>
                <a:lnTo>
                  <a:pt x="531" y="3169"/>
                </a:lnTo>
                <a:lnTo>
                  <a:pt x="519" y="3182"/>
                </a:lnTo>
                <a:lnTo>
                  <a:pt x="503" y="3194"/>
                </a:lnTo>
                <a:lnTo>
                  <a:pt x="485" y="3200"/>
                </a:lnTo>
                <a:lnTo>
                  <a:pt x="465" y="3203"/>
                </a:lnTo>
                <a:lnTo>
                  <a:pt x="80" y="3203"/>
                </a:lnTo>
                <a:lnTo>
                  <a:pt x="60" y="3200"/>
                </a:lnTo>
                <a:lnTo>
                  <a:pt x="42" y="3194"/>
                </a:lnTo>
                <a:lnTo>
                  <a:pt x="26" y="3183"/>
                </a:lnTo>
                <a:lnTo>
                  <a:pt x="14" y="3169"/>
                </a:lnTo>
                <a:lnTo>
                  <a:pt x="5" y="3152"/>
                </a:lnTo>
                <a:lnTo>
                  <a:pt x="0" y="3133"/>
                </a:lnTo>
                <a:lnTo>
                  <a:pt x="0" y="3114"/>
                </a:lnTo>
                <a:lnTo>
                  <a:pt x="4" y="3096"/>
                </a:lnTo>
                <a:lnTo>
                  <a:pt x="1059" y="384"/>
                </a:lnTo>
                <a:lnTo>
                  <a:pt x="1068" y="367"/>
                </a:lnTo>
                <a:lnTo>
                  <a:pt x="1080" y="353"/>
                </a:lnTo>
                <a:lnTo>
                  <a:pt x="1096" y="342"/>
                </a:lnTo>
                <a:lnTo>
                  <a:pt x="1114" y="335"/>
                </a:lnTo>
                <a:lnTo>
                  <a:pt x="1133" y="333"/>
                </a:lnTo>
                <a:close/>
                <a:moveTo>
                  <a:pt x="2546" y="0"/>
                </a:moveTo>
                <a:lnTo>
                  <a:pt x="2752" y="0"/>
                </a:lnTo>
                <a:lnTo>
                  <a:pt x="2765" y="1"/>
                </a:lnTo>
                <a:lnTo>
                  <a:pt x="2775" y="7"/>
                </a:lnTo>
                <a:lnTo>
                  <a:pt x="2784" y="16"/>
                </a:lnTo>
                <a:lnTo>
                  <a:pt x="2789" y="27"/>
                </a:lnTo>
                <a:lnTo>
                  <a:pt x="2791" y="40"/>
                </a:lnTo>
                <a:lnTo>
                  <a:pt x="2791" y="475"/>
                </a:lnTo>
                <a:lnTo>
                  <a:pt x="3232" y="475"/>
                </a:lnTo>
                <a:lnTo>
                  <a:pt x="3245" y="477"/>
                </a:lnTo>
                <a:lnTo>
                  <a:pt x="3256" y="482"/>
                </a:lnTo>
                <a:lnTo>
                  <a:pt x="3265" y="492"/>
                </a:lnTo>
                <a:lnTo>
                  <a:pt x="3270" y="502"/>
                </a:lnTo>
                <a:lnTo>
                  <a:pt x="3273" y="515"/>
                </a:lnTo>
                <a:lnTo>
                  <a:pt x="3273" y="715"/>
                </a:lnTo>
                <a:lnTo>
                  <a:pt x="3270" y="728"/>
                </a:lnTo>
                <a:lnTo>
                  <a:pt x="3265" y="738"/>
                </a:lnTo>
                <a:lnTo>
                  <a:pt x="3256" y="746"/>
                </a:lnTo>
                <a:lnTo>
                  <a:pt x="3245" y="753"/>
                </a:lnTo>
                <a:lnTo>
                  <a:pt x="3232" y="755"/>
                </a:lnTo>
                <a:lnTo>
                  <a:pt x="2791" y="755"/>
                </a:lnTo>
                <a:lnTo>
                  <a:pt x="2791" y="1194"/>
                </a:lnTo>
                <a:lnTo>
                  <a:pt x="2789" y="1207"/>
                </a:lnTo>
                <a:lnTo>
                  <a:pt x="2784" y="1217"/>
                </a:lnTo>
                <a:lnTo>
                  <a:pt x="2775" y="1225"/>
                </a:lnTo>
                <a:lnTo>
                  <a:pt x="2765" y="1232"/>
                </a:lnTo>
                <a:lnTo>
                  <a:pt x="2752" y="1234"/>
                </a:lnTo>
                <a:lnTo>
                  <a:pt x="2546" y="1234"/>
                </a:lnTo>
                <a:lnTo>
                  <a:pt x="2531" y="1231"/>
                </a:lnTo>
                <a:lnTo>
                  <a:pt x="2518" y="1222"/>
                </a:lnTo>
                <a:lnTo>
                  <a:pt x="2509" y="1209"/>
                </a:lnTo>
                <a:lnTo>
                  <a:pt x="2506" y="1194"/>
                </a:lnTo>
                <a:lnTo>
                  <a:pt x="2506" y="755"/>
                </a:lnTo>
                <a:lnTo>
                  <a:pt x="2066" y="755"/>
                </a:lnTo>
                <a:lnTo>
                  <a:pt x="2053" y="753"/>
                </a:lnTo>
                <a:lnTo>
                  <a:pt x="2042" y="746"/>
                </a:lnTo>
                <a:lnTo>
                  <a:pt x="2034" y="738"/>
                </a:lnTo>
                <a:lnTo>
                  <a:pt x="2028" y="728"/>
                </a:lnTo>
                <a:lnTo>
                  <a:pt x="2025" y="715"/>
                </a:lnTo>
                <a:lnTo>
                  <a:pt x="2025" y="515"/>
                </a:lnTo>
                <a:lnTo>
                  <a:pt x="2028" y="502"/>
                </a:lnTo>
                <a:lnTo>
                  <a:pt x="2034" y="492"/>
                </a:lnTo>
                <a:lnTo>
                  <a:pt x="2042" y="482"/>
                </a:lnTo>
                <a:lnTo>
                  <a:pt x="2053" y="477"/>
                </a:lnTo>
                <a:lnTo>
                  <a:pt x="2066" y="475"/>
                </a:lnTo>
                <a:lnTo>
                  <a:pt x="2506" y="475"/>
                </a:lnTo>
                <a:lnTo>
                  <a:pt x="2506" y="40"/>
                </a:lnTo>
                <a:lnTo>
                  <a:pt x="2509" y="24"/>
                </a:lnTo>
                <a:lnTo>
                  <a:pt x="2518" y="12"/>
                </a:lnTo>
                <a:lnTo>
                  <a:pt x="2531" y="3"/>
                </a:lnTo>
                <a:lnTo>
                  <a:pt x="25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Freeform 77"/>
          <p:cNvSpPr>
            <a:spLocks noEditPoints="1"/>
          </p:cNvSpPr>
          <p:nvPr/>
        </p:nvSpPr>
        <p:spPr bwMode="auto">
          <a:xfrm>
            <a:off x="4952101" y="578979"/>
            <a:ext cx="390525" cy="342900"/>
          </a:xfrm>
          <a:custGeom>
            <a:avLst/>
            <a:gdLst>
              <a:gd name="T0" fmla="*/ 1336 w 3200"/>
              <a:gd name="T1" fmla="*/ 1977 h 2809"/>
              <a:gd name="T2" fmla="*/ 1532 w 3200"/>
              <a:gd name="T3" fmla="*/ 1788 h 2809"/>
              <a:gd name="T4" fmla="*/ 1810 w 3200"/>
              <a:gd name="T5" fmla="*/ 1757 h 2809"/>
              <a:gd name="T6" fmla="*/ 2042 w 3200"/>
              <a:gd name="T7" fmla="*/ 1900 h 2809"/>
              <a:gd name="T8" fmla="*/ 2648 w 3200"/>
              <a:gd name="T9" fmla="*/ 2112 h 2809"/>
              <a:gd name="T10" fmla="*/ 2214 w 3200"/>
              <a:gd name="T11" fmla="*/ 866 h 2809"/>
              <a:gd name="T12" fmla="*/ 1999 w 3200"/>
              <a:gd name="T13" fmla="*/ 1032 h 2809"/>
              <a:gd name="T14" fmla="*/ 1719 w 3200"/>
              <a:gd name="T15" fmla="*/ 1032 h 2809"/>
              <a:gd name="T16" fmla="*/ 1503 w 3200"/>
              <a:gd name="T17" fmla="*/ 863 h 2809"/>
              <a:gd name="T18" fmla="*/ 1322 w 3200"/>
              <a:gd name="T19" fmla="*/ 992 h 2809"/>
              <a:gd name="T20" fmla="*/ 1051 w 3200"/>
              <a:gd name="T21" fmla="*/ 1053 h 2809"/>
              <a:gd name="T22" fmla="*/ 804 w 3200"/>
              <a:gd name="T23" fmla="*/ 936 h 2809"/>
              <a:gd name="T24" fmla="*/ 676 w 3200"/>
              <a:gd name="T25" fmla="*/ 691 h 2809"/>
              <a:gd name="T26" fmla="*/ 1495 w 3200"/>
              <a:gd name="T27" fmla="*/ 609 h 2809"/>
              <a:gd name="T28" fmla="*/ 1496 w 3200"/>
              <a:gd name="T29" fmla="*/ 590 h 2809"/>
              <a:gd name="T30" fmla="*/ 2780 w 3200"/>
              <a:gd name="T31" fmla="*/ 134 h 2809"/>
              <a:gd name="T32" fmla="*/ 2721 w 3200"/>
              <a:gd name="T33" fmla="*/ 2528 h 2809"/>
              <a:gd name="T34" fmla="*/ 2805 w 3200"/>
              <a:gd name="T35" fmla="*/ 2696 h 2809"/>
              <a:gd name="T36" fmla="*/ 2989 w 3200"/>
              <a:gd name="T37" fmla="*/ 2726 h 2809"/>
              <a:gd name="T38" fmla="*/ 3118 w 3200"/>
              <a:gd name="T39" fmla="*/ 2594 h 2809"/>
              <a:gd name="T40" fmla="*/ 3105 w 3200"/>
              <a:gd name="T41" fmla="*/ 186 h 2809"/>
              <a:gd name="T42" fmla="*/ 2958 w 3200"/>
              <a:gd name="T43" fmla="*/ 76 h 2809"/>
              <a:gd name="T44" fmla="*/ 155 w 3200"/>
              <a:gd name="T45" fmla="*/ 113 h 2809"/>
              <a:gd name="T46" fmla="*/ 72 w 3200"/>
              <a:gd name="T47" fmla="*/ 282 h 2809"/>
              <a:gd name="T48" fmla="*/ 131 w 3200"/>
              <a:gd name="T49" fmla="*/ 2675 h 2809"/>
              <a:gd name="T50" fmla="*/ 309 w 3200"/>
              <a:gd name="T51" fmla="*/ 2733 h 2809"/>
              <a:gd name="T52" fmla="*/ 457 w 3200"/>
              <a:gd name="T53" fmla="*/ 2624 h 2809"/>
              <a:gd name="T54" fmla="*/ 469 w 3200"/>
              <a:gd name="T55" fmla="*/ 215 h 2809"/>
              <a:gd name="T56" fmla="*/ 340 w 3200"/>
              <a:gd name="T57" fmla="*/ 85 h 2809"/>
              <a:gd name="T58" fmla="*/ 392 w 3200"/>
              <a:gd name="T59" fmla="*/ 26 h 2809"/>
              <a:gd name="T60" fmla="*/ 540 w 3200"/>
              <a:gd name="T61" fmla="*/ 200 h 2809"/>
              <a:gd name="T62" fmla="*/ 702 w 3200"/>
              <a:gd name="T63" fmla="*/ 451 h 2809"/>
              <a:gd name="T64" fmla="*/ 876 w 3200"/>
              <a:gd name="T65" fmla="*/ 240 h 2809"/>
              <a:gd name="T66" fmla="*/ 1148 w 3200"/>
              <a:gd name="T67" fmla="*/ 180 h 2809"/>
              <a:gd name="T68" fmla="*/ 1396 w 3200"/>
              <a:gd name="T69" fmla="*/ 299 h 2809"/>
              <a:gd name="T70" fmla="*/ 1563 w 3200"/>
              <a:gd name="T71" fmla="*/ 299 h 2809"/>
              <a:gd name="T72" fmla="*/ 1811 w 3200"/>
              <a:gd name="T73" fmla="*/ 180 h 2809"/>
              <a:gd name="T74" fmla="*/ 2083 w 3200"/>
              <a:gd name="T75" fmla="*/ 240 h 2809"/>
              <a:gd name="T76" fmla="*/ 2257 w 3200"/>
              <a:gd name="T77" fmla="*/ 451 h 2809"/>
              <a:gd name="T78" fmla="*/ 2660 w 3200"/>
              <a:gd name="T79" fmla="*/ 200 h 2809"/>
              <a:gd name="T80" fmla="*/ 2808 w 3200"/>
              <a:gd name="T81" fmla="*/ 26 h 2809"/>
              <a:gd name="T82" fmla="*/ 3041 w 3200"/>
              <a:gd name="T83" fmla="*/ 26 h 2809"/>
              <a:gd name="T84" fmla="*/ 3189 w 3200"/>
              <a:gd name="T85" fmla="*/ 200 h 2809"/>
              <a:gd name="T86" fmla="*/ 3175 w 3200"/>
              <a:gd name="T87" fmla="*/ 2646 h 2809"/>
              <a:gd name="T88" fmla="*/ 3004 w 3200"/>
              <a:gd name="T89" fmla="*/ 2797 h 2809"/>
              <a:gd name="T90" fmla="*/ 2774 w 3200"/>
              <a:gd name="T91" fmla="*/ 2764 h 2809"/>
              <a:gd name="T92" fmla="*/ 2651 w 3200"/>
              <a:gd name="T93" fmla="*/ 2569 h 2809"/>
              <a:gd name="T94" fmla="*/ 2094 w 3200"/>
              <a:gd name="T95" fmla="*/ 2396 h 2809"/>
              <a:gd name="T96" fmla="*/ 1898 w 3200"/>
              <a:gd name="T97" fmla="*/ 2584 h 2809"/>
              <a:gd name="T98" fmla="*/ 1620 w 3200"/>
              <a:gd name="T99" fmla="*/ 2614 h 2809"/>
              <a:gd name="T100" fmla="*/ 1389 w 3200"/>
              <a:gd name="T101" fmla="*/ 2472 h 2809"/>
              <a:gd name="T102" fmla="*/ 552 w 3200"/>
              <a:gd name="T103" fmla="*/ 2260 h 2809"/>
              <a:gd name="T104" fmla="*/ 484 w 3200"/>
              <a:gd name="T105" fmla="*/ 2712 h 2809"/>
              <a:gd name="T106" fmla="*/ 276 w 3200"/>
              <a:gd name="T107" fmla="*/ 2809 h 2809"/>
              <a:gd name="T108" fmla="*/ 68 w 3200"/>
              <a:gd name="T109" fmla="*/ 2712 h 2809"/>
              <a:gd name="T110" fmla="*/ 0 w 3200"/>
              <a:gd name="T111" fmla="*/ 282 h 2809"/>
              <a:gd name="T112" fmla="*/ 95 w 3200"/>
              <a:gd name="T113" fmla="*/ 69 h 28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00" h="2809">
                <a:moveTo>
                  <a:pt x="552" y="691"/>
                </a:moveTo>
                <a:lnTo>
                  <a:pt x="552" y="2112"/>
                </a:lnTo>
                <a:lnTo>
                  <a:pt x="1291" y="2112"/>
                </a:lnTo>
                <a:lnTo>
                  <a:pt x="1302" y="2065"/>
                </a:lnTo>
                <a:lnTo>
                  <a:pt x="1317" y="2019"/>
                </a:lnTo>
                <a:lnTo>
                  <a:pt x="1336" y="1977"/>
                </a:lnTo>
                <a:lnTo>
                  <a:pt x="1360" y="1937"/>
                </a:lnTo>
                <a:lnTo>
                  <a:pt x="1389" y="1900"/>
                </a:lnTo>
                <a:lnTo>
                  <a:pt x="1420" y="1866"/>
                </a:lnTo>
                <a:lnTo>
                  <a:pt x="1454" y="1836"/>
                </a:lnTo>
                <a:lnTo>
                  <a:pt x="1492" y="1810"/>
                </a:lnTo>
                <a:lnTo>
                  <a:pt x="1532" y="1788"/>
                </a:lnTo>
                <a:lnTo>
                  <a:pt x="1575" y="1771"/>
                </a:lnTo>
                <a:lnTo>
                  <a:pt x="1620" y="1757"/>
                </a:lnTo>
                <a:lnTo>
                  <a:pt x="1667" y="1749"/>
                </a:lnTo>
                <a:lnTo>
                  <a:pt x="1714" y="1747"/>
                </a:lnTo>
                <a:lnTo>
                  <a:pt x="1763" y="1749"/>
                </a:lnTo>
                <a:lnTo>
                  <a:pt x="1810" y="1757"/>
                </a:lnTo>
                <a:lnTo>
                  <a:pt x="1855" y="1771"/>
                </a:lnTo>
                <a:lnTo>
                  <a:pt x="1898" y="1788"/>
                </a:lnTo>
                <a:lnTo>
                  <a:pt x="1938" y="1810"/>
                </a:lnTo>
                <a:lnTo>
                  <a:pt x="1976" y="1836"/>
                </a:lnTo>
                <a:lnTo>
                  <a:pt x="2011" y="1866"/>
                </a:lnTo>
                <a:lnTo>
                  <a:pt x="2042" y="1900"/>
                </a:lnTo>
                <a:lnTo>
                  <a:pt x="2069" y="1937"/>
                </a:lnTo>
                <a:lnTo>
                  <a:pt x="2094" y="1977"/>
                </a:lnTo>
                <a:lnTo>
                  <a:pt x="2113" y="2019"/>
                </a:lnTo>
                <a:lnTo>
                  <a:pt x="2128" y="2065"/>
                </a:lnTo>
                <a:lnTo>
                  <a:pt x="2139" y="2112"/>
                </a:lnTo>
                <a:lnTo>
                  <a:pt x="2648" y="2112"/>
                </a:lnTo>
                <a:lnTo>
                  <a:pt x="2648" y="691"/>
                </a:lnTo>
                <a:lnTo>
                  <a:pt x="2283" y="691"/>
                </a:lnTo>
                <a:lnTo>
                  <a:pt x="2272" y="738"/>
                </a:lnTo>
                <a:lnTo>
                  <a:pt x="2257" y="784"/>
                </a:lnTo>
                <a:lnTo>
                  <a:pt x="2237" y="826"/>
                </a:lnTo>
                <a:lnTo>
                  <a:pt x="2214" y="866"/>
                </a:lnTo>
                <a:lnTo>
                  <a:pt x="2185" y="903"/>
                </a:lnTo>
                <a:lnTo>
                  <a:pt x="2154" y="936"/>
                </a:lnTo>
                <a:lnTo>
                  <a:pt x="2120" y="967"/>
                </a:lnTo>
                <a:lnTo>
                  <a:pt x="2083" y="993"/>
                </a:lnTo>
                <a:lnTo>
                  <a:pt x="2042" y="1015"/>
                </a:lnTo>
                <a:lnTo>
                  <a:pt x="1999" y="1032"/>
                </a:lnTo>
                <a:lnTo>
                  <a:pt x="1954" y="1046"/>
                </a:lnTo>
                <a:lnTo>
                  <a:pt x="1907" y="1053"/>
                </a:lnTo>
                <a:lnTo>
                  <a:pt x="1859" y="1056"/>
                </a:lnTo>
                <a:lnTo>
                  <a:pt x="1811" y="1053"/>
                </a:lnTo>
                <a:lnTo>
                  <a:pt x="1765" y="1046"/>
                </a:lnTo>
                <a:lnTo>
                  <a:pt x="1719" y="1032"/>
                </a:lnTo>
                <a:lnTo>
                  <a:pt x="1677" y="1015"/>
                </a:lnTo>
                <a:lnTo>
                  <a:pt x="1636" y="992"/>
                </a:lnTo>
                <a:lnTo>
                  <a:pt x="1598" y="965"/>
                </a:lnTo>
                <a:lnTo>
                  <a:pt x="1563" y="935"/>
                </a:lnTo>
                <a:lnTo>
                  <a:pt x="1531" y="900"/>
                </a:lnTo>
                <a:lnTo>
                  <a:pt x="1503" y="863"/>
                </a:lnTo>
                <a:lnTo>
                  <a:pt x="1479" y="822"/>
                </a:lnTo>
                <a:lnTo>
                  <a:pt x="1455" y="863"/>
                </a:lnTo>
                <a:lnTo>
                  <a:pt x="1427" y="900"/>
                </a:lnTo>
                <a:lnTo>
                  <a:pt x="1396" y="935"/>
                </a:lnTo>
                <a:lnTo>
                  <a:pt x="1360" y="965"/>
                </a:lnTo>
                <a:lnTo>
                  <a:pt x="1322" y="992"/>
                </a:lnTo>
                <a:lnTo>
                  <a:pt x="1282" y="1015"/>
                </a:lnTo>
                <a:lnTo>
                  <a:pt x="1239" y="1032"/>
                </a:lnTo>
                <a:lnTo>
                  <a:pt x="1194" y="1046"/>
                </a:lnTo>
                <a:lnTo>
                  <a:pt x="1148" y="1053"/>
                </a:lnTo>
                <a:lnTo>
                  <a:pt x="1100" y="1056"/>
                </a:lnTo>
                <a:lnTo>
                  <a:pt x="1051" y="1053"/>
                </a:lnTo>
                <a:lnTo>
                  <a:pt x="1004" y="1046"/>
                </a:lnTo>
                <a:lnTo>
                  <a:pt x="959" y="1032"/>
                </a:lnTo>
                <a:lnTo>
                  <a:pt x="917" y="1015"/>
                </a:lnTo>
                <a:lnTo>
                  <a:pt x="876" y="993"/>
                </a:lnTo>
                <a:lnTo>
                  <a:pt x="839" y="966"/>
                </a:lnTo>
                <a:lnTo>
                  <a:pt x="804" y="936"/>
                </a:lnTo>
                <a:lnTo>
                  <a:pt x="772" y="903"/>
                </a:lnTo>
                <a:lnTo>
                  <a:pt x="745" y="866"/>
                </a:lnTo>
                <a:lnTo>
                  <a:pt x="721" y="826"/>
                </a:lnTo>
                <a:lnTo>
                  <a:pt x="702" y="784"/>
                </a:lnTo>
                <a:lnTo>
                  <a:pt x="687" y="738"/>
                </a:lnTo>
                <a:lnTo>
                  <a:pt x="676" y="691"/>
                </a:lnTo>
                <a:lnTo>
                  <a:pt x="552" y="691"/>
                </a:lnTo>
                <a:close/>
                <a:moveTo>
                  <a:pt x="1496" y="590"/>
                </a:moveTo>
                <a:lnTo>
                  <a:pt x="1494" y="596"/>
                </a:lnTo>
                <a:lnTo>
                  <a:pt x="1495" y="600"/>
                </a:lnTo>
                <a:lnTo>
                  <a:pt x="1495" y="604"/>
                </a:lnTo>
                <a:lnTo>
                  <a:pt x="1495" y="609"/>
                </a:lnTo>
                <a:lnTo>
                  <a:pt x="1494" y="622"/>
                </a:lnTo>
                <a:lnTo>
                  <a:pt x="1494" y="635"/>
                </a:lnTo>
                <a:lnTo>
                  <a:pt x="1497" y="647"/>
                </a:lnTo>
                <a:lnTo>
                  <a:pt x="1495" y="609"/>
                </a:lnTo>
                <a:lnTo>
                  <a:pt x="1495" y="599"/>
                </a:lnTo>
                <a:lnTo>
                  <a:pt x="1496" y="590"/>
                </a:lnTo>
                <a:close/>
                <a:moveTo>
                  <a:pt x="2925" y="73"/>
                </a:moveTo>
                <a:lnTo>
                  <a:pt x="2891" y="76"/>
                </a:lnTo>
                <a:lnTo>
                  <a:pt x="2860" y="85"/>
                </a:lnTo>
                <a:lnTo>
                  <a:pt x="2831" y="97"/>
                </a:lnTo>
                <a:lnTo>
                  <a:pt x="2804" y="113"/>
                </a:lnTo>
                <a:lnTo>
                  <a:pt x="2780" y="134"/>
                </a:lnTo>
                <a:lnTo>
                  <a:pt x="2760" y="159"/>
                </a:lnTo>
                <a:lnTo>
                  <a:pt x="2743" y="186"/>
                </a:lnTo>
                <a:lnTo>
                  <a:pt x="2731" y="215"/>
                </a:lnTo>
                <a:lnTo>
                  <a:pt x="2723" y="248"/>
                </a:lnTo>
                <a:lnTo>
                  <a:pt x="2721" y="282"/>
                </a:lnTo>
                <a:lnTo>
                  <a:pt x="2721" y="2528"/>
                </a:lnTo>
                <a:lnTo>
                  <a:pt x="2723" y="2562"/>
                </a:lnTo>
                <a:lnTo>
                  <a:pt x="2731" y="2594"/>
                </a:lnTo>
                <a:lnTo>
                  <a:pt x="2743" y="2624"/>
                </a:lnTo>
                <a:lnTo>
                  <a:pt x="2760" y="2650"/>
                </a:lnTo>
                <a:lnTo>
                  <a:pt x="2780" y="2675"/>
                </a:lnTo>
                <a:lnTo>
                  <a:pt x="2805" y="2696"/>
                </a:lnTo>
                <a:lnTo>
                  <a:pt x="2831" y="2712"/>
                </a:lnTo>
                <a:lnTo>
                  <a:pt x="2860" y="2726"/>
                </a:lnTo>
                <a:lnTo>
                  <a:pt x="2891" y="2733"/>
                </a:lnTo>
                <a:lnTo>
                  <a:pt x="2925" y="2736"/>
                </a:lnTo>
                <a:lnTo>
                  <a:pt x="2958" y="2733"/>
                </a:lnTo>
                <a:lnTo>
                  <a:pt x="2989" y="2726"/>
                </a:lnTo>
                <a:lnTo>
                  <a:pt x="3018" y="2712"/>
                </a:lnTo>
                <a:lnTo>
                  <a:pt x="3045" y="2696"/>
                </a:lnTo>
                <a:lnTo>
                  <a:pt x="3069" y="2675"/>
                </a:lnTo>
                <a:lnTo>
                  <a:pt x="3089" y="2650"/>
                </a:lnTo>
                <a:lnTo>
                  <a:pt x="3105" y="2624"/>
                </a:lnTo>
                <a:lnTo>
                  <a:pt x="3118" y="2594"/>
                </a:lnTo>
                <a:lnTo>
                  <a:pt x="3125" y="2562"/>
                </a:lnTo>
                <a:lnTo>
                  <a:pt x="3128" y="2528"/>
                </a:lnTo>
                <a:lnTo>
                  <a:pt x="3128" y="282"/>
                </a:lnTo>
                <a:lnTo>
                  <a:pt x="3125" y="248"/>
                </a:lnTo>
                <a:lnTo>
                  <a:pt x="3118" y="215"/>
                </a:lnTo>
                <a:lnTo>
                  <a:pt x="3105" y="186"/>
                </a:lnTo>
                <a:lnTo>
                  <a:pt x="3089" y="159"/>
                </a:lnTo>
                <a:lnTo>
                  <a:pt x="3069" y="134"/>
                </a:lnTo>
                <a:lnTo>
                  <a:pt x="3045" y="113"/>
                </a:lnTo>
                <a:lnTo>
                  <a:pt x="3018" y="97"/>
                </a:lnTo>
                <a:lnTo>
                  <a:pt x="2989" y="85"/>
                </a:lnTo>
                <a:lnTo>
                  <a:pt x="2958" y="76"/>
                </a:lnTo>
                <a:lnTo>
                  <a:pt x="2925" y="73"/>
                </a:lnTo>
                <a:close/>
                <a:moveTo>
                  <a:pt x="276" y="73"/>
                </a:moveTo>
                <a:lnTo>
                  <a:pt x="243" y="76"/>
                </a:lnTo>
                <a:lnTo>
                  <a:pt x="212" y="85"/>
                </a:lnTo>
                <a:lnTo>
                  <a:pt x="182" y="97"/>
                </a:lnTo>
                <a:lnTo>
                  <a:pt x="155" y="113"/>
                </a:lnTo>
                <a:lnTo>
                  <a:pt x="131" y="134"/>
                </a:lnTo>
                <a:lnTo>
                  <a:pt x="111" y="159"/>
                </a:lnTo>
                <a:lnTo>
                  <a:pt x="95" y="186"/>
                </a:lnTo>
                <a:lnTo>
                  <a:pt x="82" y="215"/>
                </a:lnTo>
                <a:lnTo>
                  <a:pt x="75" y="248"/>
                </a:lnTo>
                <a:lnTo>
                  <a:pt x="72" y="282"/>
                </a:lnTo>
                <a:lnTo>
                  <a:pt x="72" y="2528"/>
                </a:lnTo>
                <a:lnTo>
                  <a:pt x="75" y="2562"/>
                </a:lnTo>
                <a:lnTo>
                  <a:pt x="82" y="2594"/>
                </a:lnTo>
                <a:lnTo>
                  <a:pt x="95" y="2624"/>
                </a:lnTo>
                <a:lnTo>
                  <a:pt x="111" y="2650"/>
                </a:lnTo>
                <a:lnTo>
                  <a:pt x="131" y="2675"/>
                </a:lnTo>
                <a:lnTo>
                  <a:pt x="155" y="2696"/>
                </a:lnTo>
                <a:lnTo>
                  <a:pt x="182" y="2712"/>
                </a:lnTo>
                <a:lnTo>
                  <a:pt x="212" y="2726"/>
                </a:lnTo>
                <a:lnTo>
                  <a:pt x="243" y="2733"/>
                </a:lnTo>
                <a:lnTo>
                  <a:pt x="276" y="2736"/>
                </a:lnTo>
                <a:lnTo>
                  <a:pt x="309" y="2733"/>
                </a:lnTo>
                <a:lnTo>
                  <a:pt x="340" y="2726"/>
                </a:lnTo>
                <a:lnTo>
                  <a:pt x="369" y="2712"/>
                </a:lnTo>
                <a:lnTo>
                  <a:pt x="396" y="2696"/>
                </a:lnTo>
                <a:lnTo>
                  <a:pt x="420" y="2675"/>
                </a:lnTo>
                <a:lnTo>
                  <a:pt x="440" y="2650"/>
                </a:lnTo>
                <a:lnTo>
                  <a:pt x="457" y="2624"/>
                </a:lnTo>
                <a:lnTo>
                  <a:pt x="469" y="2594"/>
                </a:lnTo>
                <a:lnTo>
                  <a:pt x="477" y="2562"/>
                </a:lnTo>
                <a:lnTo>
                  <a:pt x="479" y="2528"/>
                </a:lnTo>
                <a:lnTo>
                  <a:pt x="479" y="282"/>
                </a:lnTo>
                <a:lnTo>
                  <a:pt x="477" y="248"/>
                </a:lnTo>
                <a:lnTo>
                  <a:pt x="469" y="215"/>
                </a:lnTo>
                <a:lnTo>
                  <a:pt x="457" y="186"/>
                </a:lnTo>
                <a:lnTo>
                  <a:pt x="440" y="159"/>
                </a:lnTo>
                <a:lnTo>
                  <a:pt x="420" y="134"/>
                </a:lnTo>
                <a:lnTo>
                  <a:pt x="396" y="113"/>
                </a:lnTo>
                <a:lnTo>
                  <a:pt x="369" y="97"/>
                </a:lnTo>
                <a:lnTo>
                  <a:pt x="340" y="85"/>
                </a:lnTo>
                <a:lnTo>
                  <a:pt x="309" y="76"/>
                </a:lnTo>
                <a:lnTo>
                  <a:pt x="276" y="73"/>
                </a:lnTo>
                <a:close/>
                <a:moveTo>
                  <a:pt x="276" y="0"/>
                </a:moveTo>
                <a:lnTo>
                  <a:pt x="317" y="3"/>
                </a:lnTo>
                <a:lnTo>
                  <a:pt x="355" y="11"/>
                </a:lnTo>
                <a:lnTo>
                  <a:pt x="392" y="26"/>
                </a:lnTo>
                <a:lnTo>
                  <a:pt x="426" y="45"/>
                </a:lnTo>
                <a:lnTo>
                  <a:pt x="457" y="69"/>
                </a:lnTo>
                <a:lnTo>
                  <a:pt x="484" y="97"/>
                </a:lnTo>
                <a:lnTo>
                  <a:pt x="507" y="128"/>
                </a:lnTo>
                <a:lnTo>
                  <a:pt x="525" y="163"/>
                </a:lnTo>
                <a:lnTo>
                  <a:pt x="540" y="200"/>
                </a:lnTo>
                <a:lnTo>
                  <a:pt x="549" y="240"/>
                </a:lnTo>
                <a:lnTo>
                  <a:pt x="552" y="282"/>
                </a:lnTo>
                <a:lnTo>
                  <a:pt x="552" y="543"/>
                </a:lnTo>
                <a:lnTo>
                  <a:pt x="676" y="543"/>
                </a:lnTo>
                <a:lnTo>
                  <a:pt x="687" y="495"/>
                </a:lnTo>
                <a:lnTo>
                  <a:pt x="702" y="451"/>
                </a:lnTo>
                <a:lnTo>
                  <a:pt x="721" y="407"/>
                </a:lnTo>
                <a:lnTo>
                  <a:pt x="745" y="367"/>
                </a:lnTo>
                <a:lnTo>
                  <a:pt x="772" y="330"/>
                </a:lnTo>
                <a:lnTo>
                  <a:pt x="804" y="297"/>
                </a:lnTo>
                <a:lnTo>
                  <a:pt x="839" y="267"/>
                </a:lnTo>
                <a:lnTo>
                  <a:pt x="876" y="240"/>
                </a:lnTo>
                <a:lnTo>
                  <a:pt x="917" y="219"/>
                </a:lnTo>
                <a:lnTo>
                  <a:pt x="959" y="201"/>
                </a:lnTo>
                <a:lnTo>
                  <a:pt x="1004" y="189"/>
                </a:lnTo>
                <a:lnTo>
                  <a:pt x="1051" y="180"/>
                </a:lnTo>
                <a:lnTo>
                  <a:pt x="1100" y="177"/>
                </a:lnTo>
                <a:lnTo>
                  <a:pt x="1148" y="180"/>
                </a:lnTo>
                <a:lnTo>
                  <a:pt x="1194" y="189"/>
                </a:lnTo>
                <a:lnTo>
                  <a:pt x="1239" y="201"/>
                </a:lnTo>
                <a:lnTo>
                  <a:pt x="1282" y="220"/>
                </a:lnTo>
                <a:lnTo>
                  <a:pt x="1322" y="241"/>
                </a:lnTo>
                <a:lnTo>
                  <a:pt x="1360" y="268"/>
                </a:lnTo>
                <a:lnTo>
                  <a:pt x="1396" y="299"/>
                </a:lnTo>
                <a:lnTo>
                  <a:pt x="1427" y="333"/>
                </a:lnTo>
                <a:lnTo>
                  <a:pt x="1455" y="371"/>
                </a:lnTo>
                <a:lnTo>
                  <a:pt x="1479" y="411"/>
                </a:lnTo>
                <a:lnTo>
                  <a:pt x="1503" y="371"/>
                </a:lnTo>
                <a:lnTo>
                  <a:pt x="1531" y="333"/>
                </a:lnTo>
                <a:lnTo>
                  <a:pt x="1563" y="299"/>
                </a:lnTo>
                <a:lnTo>
                  <a:pt x="1598" y="268"/>
                </a:lnTo>
                <a:lnTo>
                  <a:pt x="1636" y="241"/>
                </a:lnTo>
                <a:lnTo>
                  <a:pt x="1677" y="220"/>
                </a:lnTo>
                <a:lnTo>
                  <a:pt x="1719" y="201"/>
                </a:lnTo>
                <a:lnTo>
                  <a:pt x="1765" y="189"/>
                </a:lnTo>
                <a:lnTo>
                  <a:pt x="1811" y="180"/>
                </a:lnTo>
                <a:lnTo>
                  <a:pt x="1859" y="177"/>
                </a:lnTo>
                <a:lnTo>
                  <a:pt x="1907" y="180"/>
                </a:lnTo>
                <a:lnTo>
                  <a:pt x="1954" y="189"/>
                </a:lnTo>
                <a:lnTo>
                  <a:pt x="1999" y="201"/>
                </a:lnTo>
                <a:lnTo>
                  <a:pt x="2042" y="219"/>
                </a:lnTo>
                <a:lnTo>
                  <a:pt x="2083" y="240"/>
                </a:lnTo>
                <a:lnTo>
                  <a:pt x="2120" y="267"/>
                </a:lnTo>
                <a:lnTo>
                  <a:pt x="2154" y="297"/>
                </a:lnTo>
                <a:lnTo>
                  <a:pt x="2185" y="330"/>
                </a:lnTo>
                <a:lnTo>
                  <a:pt x="2214" y="367"/>
                </a:lnTo>
                <a:lnTo>
                  <a:pt x="2237" y="407"/>
                </a:lnTo>
                <a:lnTo>
                  <a:pt x="2257" y="451"/>
                </a:lnTo>
                <a:lnTo>
                  <a:pt x="2272" y="495"/>
                </a:lnTo>
                <a:lnTo>
                  <a:pt x="2283" y="543"/>
                </a:lnTo>
                <a:lnTo>
                  <a:pt x="2648" y="543"/>
                </a:lnTo>
                <a:lnTo>
                  <a:pt x="2648" y="282"/>
                </a:lnTo>
                <a:lnTo>
                  <a:pt x="2651" y="240"/>
                </a:lnTo>
                <a:lnTo>
                  <a:pt x="2660" y="200"/>
                </a:lnTo>
                <a:lnTo>
                  <a:pt x="2675" y="163"/>
                </a:lnTo>
                <a:lnTo>
                  <a:pt x="2693" y="128"/>
                </a:lnTo>
                <a:lnTo>
                  <a:pt x="2716" y="97"/>
                </a:lnTo>
                <a:lnTo>
                  <a:pt x="2743" y="69"/>
                </a:lnTo>
                <a:lnTo>
                  <a:pt x="2774" y="45"/>
                </a:lnTo>
                <a:lnTo>
                  <a:pt x="2808" y="26"/>
                </a:lnTo>
                <a:lnTo>
                  <a:pt x="2845" y="11"/>
                </a:lnTo>
                <a:lnTo>
                  <a:pt x="2883" y="3"/>
                </a:lnTo>
                <a:lnTo>
                  <a:pt x="2925" y="0"/>
                </a:lnTo>
                <a:lnTo>
                  <a:pt x="2965" y="3"/>
                </a:lnTo>
                <a:lnTo>
                  <a:pt x="3004" y="11"/>
                </a:lnTo>
                <a:lnTo>
                  <a:pt x="3041" y="26"/>
                </a:lnTo>
                <a:lnTo>
                  <a:pt x="3074" y="45"/>
                </a:lnTo>
                <a:lnTo>
                  <a:pt x="3105" y="69"/>
                </a:lnTo>
                <a:lnTo>
                  <a:pt x="3132" y="97"/>
                </a:lnTo>
                <a:lnTo>
                  <a:pt x="3156" y="128"/>
                </a:lnTo>
                <a:lnTo>
                  <a:pt x="3175" y="163"/>
                </a:lnTo>
                <a:lnTo>
                  <a:pt x="3189" y="200"/>
                </a:lnTo>
                <a:lnTo>
                  <a:pt x="3197" y="240"/>
                </a:lnTo>
                <a:lnTo>
                  <a:pt x="3200" y="282"/>
                </a:lnTo>
                <a:lnTo>
                  <a:pt x="3200" y="2528"/>
                </a:lnTo>
                <a:lnTo>
                  <a:pt x="3197" y="2569"/>
                </a:lnTo>
                <a:lnTo>
                  <a:pt x="3189" y="2609"/>
                </a:lnTo>
                <a:lnTo>
                  <a:pt x="3175" y="2646"/>
                </a:lnTo>
                <a:lnTo>
                  <a:pt x="3156" y="2680"/>
                </a:lnTo>
                <a:lnTo>
                  <a:pt x="3132" y="2712"/>
                </a:lnTo>
                <a:lnTo>
                  <a:pt x="3105" y="2740"/>
                </a:lnTo>
                <a:lnTo>
                  <a:pt x="3075" y="2764"/>
                </a:lnTo>
                <a:lnTo>
                  <a:pt x="3041" y="2782"/>
                </a:lnTo>
                <a:lnTo>
                  <a:pt x="3004" y="2797"/>
                </a:lnTo>
                <a:lnTo>
                  <a:pt x="2965" y="2806"/>
                </a:lnTo>
                <a:lnTo>
                  <a:pt x="2925" y="2809"/>
                </a:lnTo>
                <a:lnTo>
                  <a:pt x="2883" y="2806"/>
                </a:lnTo>
                <a:lnTo>
                  <a:pt x="2845" y="2797"/>
                </a:lnTo>
                <a:lnTo>
                  <a:pt x="2809" y="2782"/>
                </a:lnTo>
                <a:lnTo>
                  <a:pt x="2774" y="2764"/>
                </a:lnTo>
                <a:lnTo>
                  <a:pt x="2744" y="2740"/>
                </a:lnTo>
                <a:lnTo>
                  <a:pt x="2716" y="2712"/>
                </a:lnTo>
                <a:lnTo>
                  <a:pt x="2693" y="2680"/>
                </a:lnTo>
                <a:lnTo>
                  <a:pt x="2675" y="2646"/>
                </a:lnTo>
                <a:lnTo>
                  <a:pt x="2660" y="2609"/>
                </a:lnTo>
                <a:lnTo>
                  <a:pt x="2651" y="2569"/>
                </a:lnTo>
                <a:lnTo>
                  <a:pt x="2648" y="2528"/>
                </a:lnTo>
                <a:lnTo>
                  <a:pt x="2648" y="2260"/>
                </a:lnTo>
                <a:lnTo>
                  <a:pt x="2139" y="2260"/>
                </a:lnTo>
                <a:lnTo>
                  <a:pt x="2128" y="2307"/>
                </a:lnTo>
                <a:lnTo>
                  <a:pt x="2113" y="2352"/>
                </a:lnTo>
                <a:lnTo>
                  <a:pt x="2094" y="2396"/>
                </a:lnTo>
                <a:lnTo>
                  <a:pt x="2069" y="2436"/>
                </a:lnTo>
                <a:lnTo>
                  <a:pt x="2042" y="2472"/>
                </a:lnTo>
                <a:lnTo>
                  <a:pt x="2011" y="2506"/>
                </a:lnTo>
                <a:lnTo>
                  <a:pt x="1976" y="2536"/>
                </a:lnTo>
                <a:lnTo>
                  <a:pt x="1938" y="2563"/>
                </a:lnTo>
                <a:lnTo>
                  <a:pt x="1898" y="2584"/>
                </a:lnTo>
                <a:lnTo>
                  <a:pt x="1855" y="2602"/>
                </a:lnTo>
                <a:lnTo>
                  <a:pt x="1810" y="2614"/>
                </a:lnTo>
                <a:lnTo>
                  <a:pt x="1763" y="2623"/>
                </a:lnTo>
                <a:lnTo>
                  <a:pt x="1714" y="2626"/>
                </a:lnTo>
                <a:lnTo>
                  <a:pt x="1667" y="2623"/>
                </a:lnTo>
                <a:lnTo>
                  <a:pt x="1620" y="2614"/>
                </a:lnTo>
                <a:lnTo>
                  <a:pt x="1575" y="2602"/>
                </a:lnTo>
                <a:lnTo>
                  <a:pt x="1532" y="2584"/>
                </a:lnTo>
                <a:lnTo>
                  <a:pt x="1492" y="2563"/>
                </a:lnTo>
                <a:lnTo>
                  <a:pt x="1454" y="2536"/>
                </a:lnTo>
                <a:lnTo>
                  <a:pt x="1420" y="2506"/>
                </a:lnTo>
                <a:lnTo>
                  <a:pt x="1389" y="2472"/>
                </a:lnTo>
                <a:lnTo>
                  <a:pt x="1360" y="2436"/>
                </a:lnTo>
                <a:lnTo>
                  <a:pt x="1337" y="2396"/>
                </a:lnTo>
                <a:lnTo>
                  <a:pt x="1317" y="2352"/>
                </a:lnTo>
                <a:lnTo>
                  <a:pt x="1302" y="2307"/>
                </a:lnTo>
                <a:lnTo>
                  <a:pt x="1292" y="2260"/>
                </a:lnTo>
                <a:lnTo>
                  <a:pt x="552" y="2260"/>
                </a:lnTo>
                <a:lnTo>
                  <a:pt x="552" y="2528"/>
                </a:lnTo>
                <a:lnTo>
                  <a:pt x="549" y="2569"/>
                </a:lnTo>
                <a:lnTo>
                  <a:pt x="540" y="2609"/>
                </a:lnTo>
                <a:lnTo>
                  <a:pt x="525" y="2646"/>
                </a:lnTo>
                <a:lnTo>
                  <a:pt x="507" y="2680"/>
                </a:lnTo>
                <a:lnTo>
                  <a:pt x="484" y="2712"/>
                </a:lnTo>
                <a:lnTo>
                  <a:pt x="457" y="2740"/>
                </a:lnTo>
                <a:lnTo>
                  <a:pt x="426" y="2764"/>
                </a:lnTo>
                <a:lnTo>
                  <a:pt x="392" y="2782"/>
                </a:lnTo>
                <a:lnTo>
                  <a:pt x="355" y="2797"/>
                </a:lnTo>
                <a:lnTo>
                  <a:pt x="317" y="2806"/>
                </a:lnTo>
                <a:lnTo>
                  <a:pt x="276" y="2809"/>
                </a:lnTo>
                <a:lnTo>
                  <a:pt x="235" y="2806"/>
                </a:lnTo>
                <a:lnTo>
                  <a:pt x="197" y="2797"/>
                </a:lnTo>
                <a:lnTo>
                  <a:pt x="159" y="2782"/>
                </a:lnTo>
                <a:lnTo>
                  <a:pt x="126" y="2764"/>
                </a:lnTo>
                <a:lnTo>
                  <a:pt x="95" y="2740"/>
                </a:lnTo>
                <a:lnTo>
                  <a:pt x="68" y="2712"/>
                </a:lnTo>
                <a:lnTo>
                  <a:pt x="44" y="2680"/>
                </a:lnTo>
                <a:lnTo>
                  <a:pt x="25" y="2646"/>
                </a:lnTo>
                <a:lnTo>
                  <a:pt x="12" y="2609"/>
                </a:lnTo>
                <a:lnTo>
                  <a:pt x="3" y="2569"/>
                </a:lnTo>
                <a:lnTo>
                  <a:pt x="0" y="2528"/>
                </a:lnTo>
                <a:lnTo>
                  <a:pt x="0" y="282"/>
                </a:lnTo>
                <a:lnTo>
                  <a:pt x="3" y="240"/>
                </a:lnTo>
                <a:lnTo>
                  <a:pt x="12" y="200"/>
                </a:lnTo>
                <a:lnTo>
                  <a:pt x="25" y="163"/>
                </a:lnTo>
                <a:lnTo>
                  <a:pt x="44" y="128"/>
                </a:lnTo>
                <a:lnTo>
                  <a:pt x="68" y="97"/>
                </a:lnTo>
                <a:lnTo>
                  <a:pt x="95" y="69"/>
                </a:lnTo>
                <a:lnTo>
                  <a:pt x="126" y="45"/>
                </a:lnTo>
                <a:lnTo>
                  <a:pt x="159" y="26"/>
                </a:lnTo>
                <a:lnTo>
                  <a:pt x="197" y="11"/>
                </a:lnTo>
                <a:lnTo>
                  <a:pt x="235" y="3"/>
                </a:lnTo>
                <a:lnTo>
                  <a:pt x="2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Freeform 87"/>
          <p:cNvSpPr>
            <a:spLocks noEditPoints="1"/>
          </p:cNvSpPr>
          <p:nvPr/>
        </p:nvSpPr>
        <p:spPr bwMode="auto">
          <a:xfrm>
            <a:off x="7706155" y="499604"/>
            <a:ext cx="495380" cy="501650"/>
          </a:xfrm>
          <a:custGeom>
            <a:avLst/>
            <a:gdLst>
              <a:gd name="T0" fmla="*/ 2860 w 3080"/>
              <a:gd name="T1" fmla="*/ 2370 h 3123"/>
              <a:gd name="T2" fmla="*/ 2241 w 3080"/>
              <a:gd name="T3" fmla="*/ 2678 h 3123"/>
              <a:gd name="T4" fmla="*/ 2725 w 3080"/>
              <a:gd name="T5" fmla="*/ 2274 h 3123"/>
              <a:gd name="T6" fmla="*/ 2199 w 3080"/>
              <a:gd name="T7" fmla="*/ 2494 h 3123"/>
              <a:gd name="T8" fmla="*/ 2527 w 3080"/>
              <a:gd name="T9" fmla="*/ 2206 h 3123"/>
              <a:gd name="T10" fmla="*/ 2217 w 3080"/>
              <a:gd name="T11" fmla="*/ 2197 h 3123"/>
              <a:gd name="T12" fmla="*/ 2194 w 3080"/>
              <a:gd name="T13" fmla="*/ 2423 h 3123"/>
              <a:gd name="T14" fmla="*/ 1778 w 3080"/>
              <a:gd name="T15" fmla="*/ 2038 h 3123"/>
              <a:gd name="T16" fmla="*/ 2051 w 3080"/>
              <a:gd name="T17" fmla="*/ 2038 h 3123"/>
              <a:gd name="T18" fmla="*/ 2051 w 3080"/>
              <a:gd name="T19" fmla="*/ 1766 h 3123"/>
              <a:gd name="T20" fmla="*/ 1714 w 3080"/>
              <a:gd name="T21" fmla="*/ 2024 h 3123"/>
              <a:gd name="T22" fmla="*/ 1903 w 3080"/>
              <a:gd name="T23" fmla="*/ 1411 h 3123"/>
              <a:gd name="T24" fmla="*/ 1597 w 3080"/>
              <a:gd name="T25" fmla="*/ 1988 h 3123"/>
              <a:gd name="T26" fmla="*/ 1903 w 3080"/>
              <a:gd name="T27" fmla="*/ 1411 h 3123"/>
              <a:gd name="T28" fmla="*/ 1377 w 3080"/>
              <a:gd name="T29" fmla="*/ 1857 h 3123"/>
              <a:gd name="T30" fmla="*/ 1176 w 3080"/>
              <a:gd name="T31" fmla="*/ 1608 h 3123"/>
              <a:gd name="T32" fmla="*/ 1298 w 3080"/>
              <a:gd name="T33" fmla="*/ 1782 h 3123"/>
              <a:gd name="T34" fmla="*/ 1664 w 3080"/>
              <a:gd name="T35" fmla="*/ 1193 h 3123"/>
              <a:gd name="T36" fmla="*/ 1138 w 3080"/>
              <a:gd name="T37" fmla="*/ 1530 h 3123"/>
              <a:gd name="T38" fmla="*/ 1512 w 3080"/>
              <a:gd name="T39" fmla="*/ 1121 h 3123"/>
              <a:gd name="T40" fmla="*/ 1081 w 3080"/>
              <a:gd name="T41" fmla="*/ 1155 h 3123"/>
              <a:gd name="T42" fmla="*/ 1110 w 3080"/>
              <a:gd name="T43" fmla="*/ 1445 h 3123"/>
              <a:gd name="T44" fmla="*/ 1236 w 3080"/>
              <a:gd name="T45" fmla="*/ 1071 h 3123"/>
              <a:gd name="T46" fmla="*/ 884 w 3080"/>
              <a:gd name="T47" fmla="*/ 929 h 3123"/>
              <a:gd name="T48" fmla="*/ 946 w 3080"/>
              <a:gd name="T49" fmla="*/ 794 h 3123"/>
              <a:gd name="T50" fmla="*/ 718 w 3080"/>
              <a:gd name="T51" fmla="*/ 944 h 3123"/>
              <a:gd name="T52" fmla="*/ 859 w 3080"/>
              <a:gd name="T53" fmla="*/ 348 h 3123"/>
              <a:gd name="T54" fmla="*/ 520 w 3080"/>
              <a:gd name="T55" fmla="*/ 917 h 3123"/>
              <a:gd name="T56" fmla="*/ 907 w 3080"/>
              <a:gd name="T57" fmla="*/ 459 h 3123"/>
              <a:gd name="T58" fmla="*/ 254 w 3080"/>
              <a:gd name="T59" fmla="*/ 797 h 3123"/>
              <a:gd name="T60" fmla="*/ 817 w 3080"/>
              <a:gd name="T61" fmla="*/ 276 h 3123"/>
              <a:gd name="T62" fmla="*/ 940 w 3080"/>
              <a:gd name="T63" fmla="*/ 108 h 3123"/>
              <a:gd name="T64" fmla="*/ 1076 w 3080"/>
              <a:gd name="T65" fmla="*/ 350 h 3123"/>
              <a:gd name="T66" fmla="*/ 1140 w 3080"/>
              <a:gd name="T67" fmla="*/ 613 h 3123"/>
              <a:gd name="T68" fmla="*/ 1133 w 3080"/>
              <a:gd name="T69" fmla="*/ 882 h 3123"/>
              <a:gd name="T70" fmla="*/ 1405 w 3080"/>
              <a:gd name="T71" fmla="*/ 892 h 3123"/>
              <a:gd name="T72" fmla="*/ 1667 w 3080"/>
              <a:gd name="T73" fmla="*/ 973 h 3123"/>
              <a:gd name="T74" fmla="*/ 1905 w 3080"/>
              <a:gd name="T75" fmla="*/ 1126 h 3123"/>
              <a:gd name="T76" fmla="*/ 2093 w 3080"/>
              <a:gd name="T77" fmla="*/ 1343 h 3123"/>
              <a:gd name="T78" fmla="*/ 2212 w 3080"/>
              <a:gd name="T79" fmla="*/ 1593 h 3123"/>
              <a:gd name="T80" fmla="*/ 2258 w 3080"/>
              <a:gd name="T81" fmla="*/ 1861 h 3123"/>
              <a:gd name="T82" fmla="*/ 2392 w 3080"/>
              <a:gd name="T83" fmla="*/ 1993 h 3123"/>
              <a:gd name="T84" fmla="*/ 2598 w 3080"/>
              <a:gd name="T85" fmla="*/ 2021 h 3123"/>
              <a:gd name="T86" fmla="*/ 2792 w 3080"/>
              <a:gd name="T87" fmla="*/ 2090 h 3123"/>
              <a:gd name="T88" fmla="*/ 3027 w 3080"/>
              <a:gd name="T89" fmla="*/ 2241 h 3123"/>
              <a:gd name="T90" fmla="*/ 2909 w 3080"/>
              <a:gd name="T91" fmla="*/ 2399 h 3123"/>
              <a:gd name="T92" fmla="*/ 2297 w 3080"/>
              <a:gd name="T93" fmla="*/ 3123 h 3123"/>
              <a:gd name="T94" fmla="*/ 2126 w 3080"/>
              <a:gd name="T95" fmla="*/ 2897 h 3123"/>
              <a:gd name="T96" fmla="*/ 2025 w 3080"/>
              <a:gd name="T97" fmla="*/ 2642 h 3123"/>
              <a:gd name="T98" fmla="*/ 1997 w 3080"/>
              <a:gd name="T99" fmla="*/ 2373 h 3123"/>
              <a:gd name="T100" fmla="*/ 1873 w 3080"/>
              <a:gd name="T101" fmla="*/ 2243 h 3123"/>
              <a:gd name="T102" fmla="*/ 1603 w 3080"/>
              <a:gd name="T103" fmla="*/ 2198 h 3123"/>
              <a:gd name="T104" fmla="*/ 1351 w 3080"/>
              <a:gd name="T105" fmla="*/ 2080 h 3123"/>
              <a:gd name="T106" fmla="*/ 1133 w 3080"/>
              <a:gd name="T107" fmla="*/ 1892 h 3123"/>
              <a:gd name="T108" fmla="*/ 980 w 3080"/>
              <a:gd name="T109" fmla="*/ 1656 h 3123"/>
              <a:gd name="T110" fmla="*/ 897 w 3080"/>
              <a:gd name="T111" fmla="*/ 1396 h 3123"/>
              <a:gd name="T112" fmla="*/ 887 w 3080"/>
              <a:gd name="T113" fmla="*/ 1126 h 3123"/>
              <a:gd name="T114" fmla="*/ 617 w 3080"/>
              <a:gd name="T115" fmla="*/ 1133 h 3123"/>
              <a:gd name="T116" fmla="*/ 352 w 3080"/>
              <a:gd name="T117" fmla="*/ 1069 h 3123"/>
              <a:gd name="T118" fmla="*/ 109 w 3080"/>
              <a:gd name="T119" fmla="*/ 934 h 3123"/>
              <a:gd name="T120" fmla="*/ 174 w 3080"/>
              <a:gd name="T121" fmla="*/ 735 h 3123"/>
              <a:gd name="T122" fmla="*/ 708 w 3080"/>
              <a:gd name="T123" fmla="*/ 139 h 3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80" h="3123">
                <a:moveTo>
                  <a:pt x="2822" y="2332"/>
                </a:moveTo>
                <a:lnTo>
                  <a:pt x="2317" y="2833"/>
                </a:lnTo>
                <a:lnTo>
                  <a:pt x="2347" y="2880"/>
                </a:lnTo>
                <a:lnTo>
                  <a:pt x="2860" y="2370"/>
                </a:lnTo>
                <a:lnTo>
                  <a:pt x="2822" y="2332"/>
                </a:lnTo>
                <a:close/>
                <a:moveTo>
                  <a:pt x="2618" y="2230"/>
                </a:moveTo>
                <a:lnTo>
                  <a:pt x="2223" y="2623"/>
                </a:lnTo>
                <a:lnTo>
                  <a:pt x="2241" y="2678"/>
                </a:lnTo>
                <a:lnTo>
                  <a:pt x="2263" y="2732"/>
                </a:lnTo>
                <a:lnTo>
                  <a:pt x="2288" y="2785"/>
                </a:lnTo>
                <a:lnTo>
                  <a:pt x="2776" y="2301"/>
                </a:lnTo>
                <a:lnTo>
                  <a:pt x="2725" y="2274"/>
                </a:lnTo>
                <a:lnTo>
                  <a:pt x="2672" y="2250"/>
                </a:lnTo>
                <a:lnTo>
                  <a:pt x="2618" y="2230"/>
                </a:lnTo>
                <a:close/>
                <a:moveTo>
                  <a:pt x="2496" y="2199"/>
                </a:moveTo>
                <a:lnTo>
                  <a:pt x="2199" y="2494"/>
                </a:lnTo>
                <a:lnTo>
                  <a:pt x="2203" y="2528"/>
                </a:lnTo>
                <a:lnTo>
                  <a:pt x="2209" y="2560"/>
                </a:lnTo>
                <a:lnTo>
                  <a:pt x="2558" y="2213"/>
                </a:lnTo>
                <a:lnTo>
                  <a:pt x="2527" y="2206"/>
                </a:lnTo>
                <a:lnTo>
                  <a:pt x="2496" y="2199"/>
                </a:lnTo>
                <a:close/>
                <a:moveTo>
                  <a:pt x="2357" y="2187"/>
                </a:moveTo>
                <a:lnTo>
                  <a:pt x="2287" y="2189"/>
                </a:lnTo>
                <a:lnTo>
                  <a:pt x="2217" y="2197"/>
                </a:lnTo>
                <a:lnTo>
                  <a:pt x="2205" y="2253"/>
                </a:lnTo>
                <a:lnTo>
                  <a:pt x="2198" y="2310"/>
                </a:lnTo>
                <a:lnTo>
                  <a:pt x="2194" y="2366"/>
                </a:lnTo>
                <a:lnTo>
                  <a:pt x="2194" y="2423"/>
                </a:lnTo>
                <a:lnTo>
                  <a:pt x="2427" y="2191"/>
                </a:lnTo>
                <a:lnTo>
                  <a:pt x="2357" y="2187"/>
                </a:lnTo>
                <a:close/>
                <a:moveTo>
                  <a:pt x="2051" y="1766"/>
                </a:moveTo>
                <a:lnTo>
                  <a:pt x="1778" y="2038"/>
                </a:lnTo>
                <a:lnTo>
                  <a:pt x="1846" y="2047"/>
                </a:lnTo>
                <a:lnTo>
                  <a:pt x="1914" y="2049"/>
                </a:lnTo>
                <a:lnTo>
                  <a:pt x="1983" y="2046"/>
                </a:lnTo>
                <a:lnTo>
                  <a:pt x="2051" y="2038"/>
                </a:lnTo>
                <a:lnTo>
                  <a:pt x="2059" y="1970"/>
                </a:lnTo>
                <a:lnTo>
                  <a:pt x="2062" y="1901"/>
                </a:lnTo>
                <a:lnTo>
                  <a:pt x="2060" y="1834"/>
                </a:lnTo>
                <a:lnTo>
                  <a:pt x="2051" y="1766"/>
                </a:lnTo>
                <a:close/>
                <a:moveTo>
                  <a:pt x="2022" y="1642"/>
                </a:moveTo>
                <a:lnTo>
                  <a:pt x="1653" y="2009"/>
                </a:lnTo>
                <a:lnTo>
                  <a:pt x="1683" y="2017"/>
                </a:lnTo>
                <a:lnTo>
                  <a:pt x="1714" y="2024"/>
                </a:lnTo>
                <a:lnTo>
                  <a:pt x="2038" y="1703"/>
                </a:lnTo>
                <a:lnTo>
                  <a:pt x="2030" y="1673"/>
                </a:lnTo>
                <a:lnTo>
                  <a:pt x="2022" y="1642"/>
                </a:lnTo>
                <a:close/>
                <a:moveTo>
                  <a:pt x="1903" y="1411"/>
                </a:moveTo>
                <a:lnTo>
                  <a:pt x="1420" y="1890"/>
                </a:lnTo>
                <a:lnTo>
                  <a:pt x="1477" y="1928"/>
                </a:lnTo>
                <a:lnTo>
                  <a:pt x="1536" y="1960"/>
                </a:lnTo>
                <a:lnTo>
                  <a:pt x="1597" y="1988"/>
                </a:lnTo>
                <a:lnTo>
                  <a:pt x="2001" y="1587"/>
                </a:lnTo>
                <a:lnTo>
                  <a:pt x="1974" y="1526"/>
                </a:lnTo>
                <a:lnTo>
                  <a:pt x="1940" y="1468"/>
                </a:lnTo>
                <a:lnTo>
                  <a:pt x="1903" y="1411"/>
                </a:lnTo>
                <a:close/>
                <a:moveTo>
                  <a:pt x="1819" y="1341"/>
                </a:moveTo>
                <a:lnTo>
                  <a:pt x="1337" y="1821"/>
                </a:lnTo>
                <a:lnTo>
                  <a:pt x="1356" y="1839"/>
                </a:lnTo>
                <a:lnTo>
                  <a:pt x="1377" y="1857"/>
                </a:lnTo>
                <a:lnTo>
                  <a:pt x="1858" y="1379"/>
                </a:lnTo>
                <a:lnTo>
                  <a:pt x="1819" y="1341"/>
                </a:lnTo>
                <a:close/>
                <a:moveTo>
                  <a:pt x="1618" y="1168"/>
                </a:moveTo>
                <a:lnTo>
                  <a:pt x="1176" y="1608"/>
                </a:lnTo>
                <a:lnTo>
                  <a:pt x="1201" y="1653"/>
                </a:lnTo>
                <a:lnTo>
                  <a:pt x="1230" y="1698"/>
                </a:lnTo>
                <a:lnTo>
                  <a:pt x="1263" y="1741"/>
                </a:lnTo>
                <a:lnTo>
                  <a:pt x="1298" y="1782"/>
                </a:lnTo>
                <a:lnTo>
                  <a:pt x="1794" y="1290"/>
                </a:lnTo>
                <a:lnTo>
                  <a:pt x="1752" y="1255"/>
                </a:lnTo>
                <a:lnTo>
                  <a:pt x="1709" y="1223"/>
                </a:lnTo>
                <a:lnTo>
                  <a:pt x="1664" y="1193"/>
                </a:lnTo>
                <a:lnTo>
                  <a:pt x="1618" y="1168"/>
                </a:lnTo>
                <a:close/>
                <a:moveTo>
                  <a:pt x="1512" y="1121"/>
                </a:moveTo>
                <a:lnTo>
                  <a:pt x="1128" y="1502"/>
                </a:lnTo>
                <a:lnTo>
                  <a:pt x="1138" y="1530"/>
                </a:lnTo>
                <a:lnTo>
                  <a:pt x="1148" y="1559"/>
                </a:lnTo>
                <a:lnTo>
                  <a:pt x="1568" y="1142"/>
                </a:lnTo>
                <a:lnTo>
                  <a:pt x="1540" y="1131"/>
                </a:lnTo>
                <a:lnTo>
                  <a:pt x="1512" y="1121"/>
                </a:lnTo>
                <a:close/>
                <a:moveTo>
                  <a:pt x="1236" y="1071"/>
                </a:moveTo>
                <a:lnTo>
                  <a:pt x="1162" y="1073"/>
                </a:lnTo>
                <a:lnTo>
                  <a:pt x="1090" y="1083"/>
                </a:lnTo>
                <a:lnTo>
                  <a:pt x="1081" y="1155"/>
                </a:lnTo>
                <a:lnTo>
                  <a:pt x="1078" y="1228"/>
                </a:lnTo>
                <a:lnTo>
                  <a:pt x="1082" y="1300"/>
                </a:lnTo>
                <a:lnTo>
                  <a:pt x="1092" y="1373"/>
                </a:lnTo>
                <a:lnTo>
                  <a:pt x="1110" y="1445"/>
                </a:lnTo>
                <a:lnTo>
                  <a:pt x="1454" y="1103"/>
                </a:lnTo>
                <a:lnTo>
                  <a:pt x="1382" y="1086"/>
                </a:lnTo>
                <a:lnTo>
                  <a:pt x="1309" y="1076"/>
                </a:lnTo>
                <a:lnTo>
                  <a:pt x="1236" y="1071"/>
                </a:lnTo>
                <a:close/>
                <a:moveTo>
                  <a:pt x="946" y="794"/>
                </a:moveTo>
                <a:lnTo>
                  <a:pt x="799" y="940"/>
                </a:lnTo>
                <a:lnTo>
                  <a:pt x="842" y="936"/>
                </a:lnTo>
                <a:lnTo>
                  <a:pt x="884" y="929"/>
                </a:lnTo>
                <a:lnTo>
                  <a:pt x="927" y="920"/>
                </a:lnTo>
                <a:lnTo>
                  <a:pt x="936" y="879"/>
                </a:lnTo>
                <a:lnTo>
                  <a:pt x="942" y="836"/>
                </a:lnTo>
                <a:lnTo>
                  <a:pt x="946" y="794"/>
                </a:lnTo>
                <a:close/>
                <a:moveTo>
                  <a:pt x="946" y="642"/>
                </a:moveTo>
                <a:lnTo>
                  <a:pt x="646" y="939"/>
                </a:lnTo>
                <a:lnTo>
                  <a:pt x="682" y="943"/>
                </a:lnTo>
                <a:lnTo>
                  <a:pt x="718" y="944"/>
                </a:lnTo>
                <a:lnTo>
                  <a:pt x="950" y="713"/>
                </a:lnTo>
                <a:lnTo>
                  <a:pt x="949" y="678"/>
                </a:lnTo>
                <a:lnTo>
                  <a:pt x="946" y="642"/>
                </a:lnTo>
                <a:close/>
                <a:moveTo>
                  <a:pt x="859" y="348"/>
                </a:moveTo>
                <a:lnTo>
                  <a:pt x="350" y="854"/>
                </a:lnTo>
                <a:lnTo>
                  <a:pt x="405" y="880"/>
                </a:lnTo>
                <a:lnTo>
                  <a:pt x="462" y="901"/>
                </a:lnTo>
                <a:lnTo>
                  <a:pt x="520" y="917"/>
                </a:lnTo>
                <a:lnTo>
                  <a:pt x="579" y="930"/>
                </a:lnTo>
                <a:lnTo>
                  <a:pt x="936" y="575"/>
                </a:lnTo>
                <a:lnTo>
                  <a:pt x="924" y="517"/>
                </a:lnTo>
                <a:lnTo>
                  <a:pt x="907" y="459"/>
                </a:lnTo>
                <a:lnTo>
                  <a:pt x="885" y="403"/>
                </a:lnTo>
                <a:lnTo>
                  <a:pt x="859" y="348"/>
                </a:lnTo>
                <a:close/>
                <a:moveTo>
                  <a:pt x="802" y="253"/>
                </a:moveTo>
                <a:lnTo>
                  <a:pt x="254" y="797"/>
                </a:lnTo>
                <a:lnTo>
                  <a:pt x="277" y="812"/>
                </a:lnTo>
                <a:lnTo>
                  <a:pt x="301" y="827"/>
                </a:lnTo>
                <a:lnTo>
                  <a:pt x="832" y="299"/>
                </a:lnTo>
                <a:lnTo>
                  <a:pt x="817" y="276"/>
                </a:lnTo>
                <a:lnTo>
                  <a:pt x="802" y="253"/>
                </a:lnTo>
                <a:close/>
                <a:moveTo>
                  <a:pt x="846" y="0"/>
                </a:moveTo>
                <a:lnTo>
                  <a:pt x="895" y="53"/>
                </a:lnTo>
                <a:lnTo>
                  <a:pt x="940" y="108"/>
                </a:lnTo>
                <a:lnTo>
                  <a:pt x="981" y="166"/>
                </a:lnTo>
                <a:lnTo>
                  <a:pt x="1017" y="225"/>
                </a:lnTo>
                <a:lnTo>
                  <a:pt x="1049" y="287"/>
                </a:lnTo>
                <a:lnTo>
                  <a:pt x="1076" y="350"/>
                </a:lnTo>
                <a:lnTo>
                  <a:pt x="1098" y="414"/>
                </a:lnTo>
                <a:lnTo>
                  <a:pt x="1117" y="479"/>
                </a:lnTo>
                <a:lnTo>
                  <a:pt x="1131" y="546"/>
                </a:lnTo>
                <a:lnTo>
                  <a:pt x="1140" y="613"/>
                </a:lnTo>
                <a:lnTo>
                  <a:pt x="1145" y="680"/>
                </a:lnTo>
                <a:lnTo>
                  <a:pt x="1145" y="748"/>
                </a:lnTo>
                <a:lnTo>
                  <a:pt x="1141" y="815"/>
                </a:lnTo>
                <a:lnTo>
                  <a:pt x="1133" y="882"/>
                </a:lnTo>
                <a:lnTo>
                  <a:pt x="1201" y="878"/>
                </a:lnTo>
                <a:lnTo>
                  <a:pt x="1269" y="878"/>
                </a:lnTo>
                <a:lnTo>
                  <a:pt x="1337" y="883"/>
                </a:lnTo>
                <a:lnTo>
                  <a:pt x="1405" y="892"/>
                </a:lnTo>
                <a:lnTo>
                  <a:pt x="1472" y="905"/>
                </a:lnTo>
                <a:lnTo>
                  <a:pt x="1539" y="923"/>
                </a:lnTo>
                <a:lnTo>
                  <a:pt x="1604" y="946"/>
                </a:lnTo>
                <a:lnTo>
                  <a:pt x="1667" y="973"/>
                </a:lnTo>
                <a:lnTo>
                  <a:pt x="1730" y="1005"/>
                </a:lnTo>
                <a:lnTo>
                  <a:pt x="1790" y="1040"/>
                </a:lnTo>
                <a:lnTo>
                  <a:pt x="1849" y="1082"/>
                </a:lnTo>
                <a:lnTo>
                  <a:pt x="1905" y="1126"/>
                </a:lnTo>
                <a:lnTo>
                  <a:pt x="1957" y="1176"/>
                </a:lnTo>
                <a:lnTo>
                  <a:pt x="2007" y="1229"/>
                </a:lnTo>
                <a:lnTo>
                  <a:pt x="2053" y="1284"/>
                </a:lnTo>
                <a:lnTo>
                  <a:pt x="2093" y="1343"/>
                </a:lnTo>
                <a:lnTo>
                  <a:pt x="2130" y="1403"/>
                </a:lnTo>
                <a:lnTo>
                  <a:pt x="2161" y="1465"/>
                </a:lnTo>
                <a:lnTo>
                  <a:pt x="2189" y="1528"/>
                </a:lnTo>
                <a:lnTo>
                  <a:pt x="2212" y="1593"/>
                </a:lnTo>
                <a:lnTo>
                  <a:pt x="2230" y="1659"/>
                </a:lnTo>
                <a:lnTo>
                  <a:pt x="2244" y="1726"/>
                </a:lnTo>
                <a:lnTo>
                  <a:pt x="2253" y="1794"/>
                </a:lnTo>
                <a:lnTo>
                  <a:pt x="2258" y="1861"/>
                </a:lnTo>
                <a:lnTo>
                  <a:pt x="2258" y="1930"/>
                </a:lnTo>
                <a:lnTo>
                  <a:pt x="2254" y="1997"/>
                </a:lnTo>
                <a:lnTo>
                  <a:pt x="2323" y="1993"/>
                </a:lnTo>
                <a:lnTo>
                  <a:pt x="2392" y="1993"/>
                </a:lnTo>
                <a:lnTo>
                  <a:pt x="2461" y="1998"/>
                </a:lnTo>
                <a:lnTo>
                  <a:pt x="2530" y="2008"/>
                </a:lnTo>
                <a:lnTo>
                  <a:pt x="2598" y="2021"/>
                </a:lnTo>
                <a:lnTo>
                  <a:pt x="2598" y="2021"/>
                </a:lnTo>
                <a:lnTo>
                  <a:pt x="2599" y="2021"/>
                </a:lnTo>
                <a:lnTo>
                  <a:pt x="2665" y="2040"/>
                </a:lnTo>
                <a:lnTo>
                  <a:pt x="2729" y="2063"/>
                </a:lnTo>
                <a:lnTo>
                  <a:pt x="2792" y="2090"/>
                </a:lnTo>
                <a:lnTo>
                  <a:pt x="2854" y="2121"/>
                </a:lnTo>
                <a:lnTo>
                  <a:pt x="2914" y="2157"/>
                </a:lnTo>
                <a:lnTo>
                  <a:pt x="2972" y="2197"/>
                </a:lnTo>
                <a:lnTo>
                  <a:pt x="3027" y="2241"/>
                </a:lnTo>
                <a:lnTo>
                  <a:pt x="3080" y="2291"/>
                </a:lnTo>
                <a:lnTo>
                  <a:pt x="2941" y="2428"/>
                </a:lnTo>
                <a:lnTo>
                  <a:pt x="2925" y="2413"/>
                </a:lnTo>
                <a:lnTo>
                  <a:pt x="2909" y="2399"/>
                </a:lnTo>
                <a:lnTo>
                  <a:pt x="2381" y="2922"/>
                </a:lnTo>
                <a:lnTo>
                  <a:pt x="2407" y="2954"/>
                </a:lnTo>
                <a:lnTo>
                  <a:pt x="2436" y="2986"/>
                </a:lnTo>
                <a:lnTo>
                  <a:pt x="2297" y="3123"/>
                </a:lnTo>
                <a:lnTo>
                  <a:pt x="2248" y="3070"/>
                </a:lnTo>
                <a:lnTo>
                  <a:pt x="2203" y="3015"/>
                </a:lnTo>
                <a:lnTo>
                  <a:pt x="2161" y="2956"/>
                </a:lnTo>
                <a:lnTo>
                  <a:pt x="2126" y="2897"/>
                </a:lnTo>
                <a:lnTo>
                  <a:pt x="2094" y="2835"/>
                </a:lnTo>
                <a:lnTo>
                  <a:pt x="2067" y="2772"/>
                </a:lnTo>
                <a:lnTo>
                  <a:pt x="2044" y="2707"/>
                </a:lnTo>
                <a:lnTo>
                  <a:pt x="2025" y="2642"/>
                </a:lnTo>
                <a:lnTo>
                  <a:pt x="2012" y="2575"/>
                </a:lnTo>
                <a:lnTo>
                  <a:pt x="2002" y="2509"/>
                </a:lnTo>
                <a:lnTo>
                  <a:pt x="1998" y="2441"/>
                </a:lnTo>
                <a:lnTo>
                  <a:pt x="1997" y="2373"/>
                </a:lnTo>
                <a:lnTo>
                  <a:pt x="2001" y="2306"/>
                </a:lnTo>
                <a:lnTo>
                  <a:pt x="2010" y="2239"/>
                </a:lnTo>
                <a:lnTo>
                  <a:pt x="1942" y="2243"/>
                </a:lnTo>
                <a:lnTo>
                  <a:pt x="1873" y="2243"/>
                </a:lnTo>
                <a:lnTo>
                  <a:pt x="1805" y="2238"/>
                </a:lnTo>
                <a:lnTo>
                  <a:pt x="1737" y="2229"/>
                </a:lnTo>
                <a:lnTo>
                  <a:pt x="1670" y="2216"/>
                </a:lnTo>
                <a:lnTo>
                  <a:pt x="1603" y="2198"/>
                </a:lnTo>
                <a:lnTo>
                  <a:pt x="1538" y="2175"/>
                </a:lnTo>
                <a:lnTo>
                  <a:pt x="1474" y="2148"/>
                </a:lnTo>
                <a:lnTo>
                  <a:pt x="1412" y="2116"/>
                </a:lnTo>
                <a:lnTo>
                  <a:pt x="1351" y="2080"/>
                </a:lnTo>
                <a:lnTo>
                  <a:pt x="1292" y="2040"/>
                </a:lnTo>
                <a:lnTo>
                  <a:pt x="1237" y="1994"/>
                </a:lnTo>
                <a:lnTo>
                  <a:pt x="1184" y="1945"/>
                </a:lnTo>
                <a:lnTo>
                  <a:pt x="1133" y="1892"/>
                </a:lnTo>
                <a:lnTo>
                  <a:pt x="1088" y="1836"/>
                </a:lnTo>
                <a:lnTo>
                  <a:pt x="1048" y="1778"/>
                </a:lnTo>
                <a:lnTo>
                  <a:pt x="1011" y="1718"/>
                </a:lnTo>
                <a:lnTo>
                  <a:pt x="980" y="1656"/>
                </a:lnTo>
                <a:lnTo>
                  <a:pt x="952" y="1593"/>
                </a:lnTo>
                <a:lnTo>
                  <a:pt x="930" y="1528"/>
                </a:lnTo>
                <a:lnTo>
                  <a:pt x="912" y="1463"/>
                </a:lnTo>
                <a:lnTo>
                  <a:pt x="897" y="1396"/>
                </a:lnTo>
                <a:lnTo>
                  <a:pt x="888" y="1329"/>
                </a:lnTo>
                <a:lnTo>
                  <a:pt x="883" y="1261"/>
                </a:lnTo>
                <a:lnTo>
                  <a:pt x="883" y="1193"/>
                </a:lnTo>
                <a:lnTo>
                  <a:pt x="887" y="1126"/>
                </a:lnTo>
                <a:lnTo>
                  <a:pt x="820" y="1134"/>
                </a:lnTo>
                <a:lnTo>
                  <a:pt x="752" y="1138"/>
                </a:lnTo>
                <a:lnTo>
                  <a:pt x="684" y="1138"/>
                </a:lnTo>
                <a:lnTo>
                  <a:pt x="617" y="1133"/>
                </a:lnTo>
                <a:lnTo>
                  <a:pt x="549" y="1124"/>
                </a:lnTo>
                <a:lnTo>
                  <a:pt x="482" y="1110"/>
                </a:lnTo>
                <a:lnTo>
                  <a:pt x="417" y="1092"/>
                </a:lnTo>
                <a:lnTo>
                  <a:pt x="352" y="1069"/>
                </a:lnTo>
                <a:lnTo>
                  <a:pt x="288" y="1042"/>
                </a:lnTo>
                <a:lnTo>
                  <a:pt x="226" y="1011"/>
                </a:lnTo>
                <a:lnTo>
                  <a:pt x="166" y="975"/>
                </a:lnTo>
                <a:lnTo>
                  <a:pt x="109" y="934"/>
                </a:lnTo>
                <a:lnTo>
                  <a:pt x="53" y="890"/>
                </a:lnTo>
                <a:lnTo>
                  <a:pt x="0" y="841"/>
                </a:lnTo>
                <a:lnTo>
                  <a:pt x="138" y="703"/>
                </a:lnTo>
                <a:lnTo>
                  <a:pt x="174" y="735"/>
                </a:lnTo>
                <a:lnTo>
                  <a:pt x="209" y="765"/>
                </a:lnTo>
                <a:lnTo>
                  <a:pt x="770" y="208"/>
                </a:lnTo>
                <a:lnTo>
                  <a:pt x="739" y="173"/>
                </a:lnTo>
                <a:lnTo>
                  <a:pt x="708" y="139"/>
                </a:lnTo>
                <a:lnTo>
                  <a:pt x="8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70" name="Group 121"/>
          <p:cNvGrpSpPr/>
          <p:nvPr/>
        </p:nvGrpSpPr>
        <p:grpSpPr>
          <a:xfrm>
            <a:off x="6743029" y="586124"/>
            <a:ext cx="550644" cy="328610"/>
            <a:chOff x="3500438" y="2041526"/>
            <a:chExt cx="492125" cy="293688"/>
          </a:xfrm>
          <a:solidFill>
            <a:srgbClr val="000000"/>
          </a:solidFill>
        </p:grpSpPr>
        <p:sp>
          <p:nvSpPr>
            <p:cNvPr id="271" name="Freeform 92"/>
            <p:cNvSpPr>
              <a:spLocks noEditPoints="1"/>
            </p:cNvSpPr>
            <p:nvPr/>
          </p:nvSpPr>
          <p:spPr bwMode="auto">
            <a:xfrm>
              <a:off x="3500438" y="2041526"/>
              <a:ext cx="492125" cy="293688"/>
            </a:xfrm>
            <a:custGeom>
              <a:avLst/>
              <a:gdLst>
                <a:gd name="T0" fmla="*/ 259 w 3414"/>
                <a:gd name="T1" fmla="*/ 315 h 2040"/>
                <a:gd name="T2" fmla="*/ 259 w 3414"/>
                <a:gd name="T3" fmla="*/ 1725 h 2040"/>
                <a:gd name="T4" fmla="*/ 3170 w 3414"/>
                <a:gd name="T5" fmla="*/ 1725 h 2040"/>
                <a:gd name="T6" fmla="*/ 3170 w 3414"/>
                <a:gd name="T7" fmla="*/ 315 h 2040"/>
                <a:gd name="T8" fmla="*/ 259 w 3414"/>
                <a:gd name="T9" fmla="*/ 315 h 2040"/>
                <a:gd name="T10" fmla="*/ 156 w 3414"/>
                <a:gd name="T11" fmla="*/ 0 h 2040"/>
                <a:gd name="T12" fmla="*/ 3259 w 3414"/>
                <a:gd name="T13" fmla="*/ 0 h 2040"/>
                <a:gd name="T14" fmla="*/ 3290 w 3414"/>
                <a:gd name="T15" fmla="*/ 4 h 2040"/>
                <a:gd name="T16" fmla="*/ 3319 w 3414"/>
                <a:gd name="T17" fmla="*/ 12 h 2040"/>
                <a:gd name="T18" fmla="*/ 3345 w 3414"/>
                <a:gd name="T19" fmla="*/ 27 h 2040"/>
                <a:gd name="T20" fmla="*/ 3369 w 3414"/>
                <a:gd name="T21" fmla="*/ 46 h 2040"/>
                <a:gd name="T22" fmla="*/ 3388 w 3414"/>
                <a:gd name="T23" fmla="*/ 70 h 2040"/>
                <a:gd name="T24" fmla="*/ 3402 w 3414"/>
                <a:gd name="T25" fmla="*/ 97 h 2040"/>
                <a:gd name="T26" fmla="*/ 3411 w 3414"/>
                <a:gd name="T27" fmla="*/ 127 h 2040"/>
                <a:gd name="T28" fmla="*/ 3414 w 3414"/>
                <a:gd name="T29" fmla="*/ 158 h 2040"/>
                <a:gd name="T30" fmla="*/ 3414 w 3414"/>
                <a:gd name="T31" fmla="*/ 1882 h 2040"/>
                <a:gd name="T32" fmla="*/ 3411 w 3414"/>
                <a:gd name="T33" fmla="*/ 1914 h 2040"/>
                <a:gd name="T34" fmla="*/ 3402 w 3414"/>
                <a:gd name="T35" fmla="*/ 1944 h 2040"/>
                <a:gd name="T36" fmla="*/ 3388 w 3414"/>
                <a:gd name="T37" fmla="*/ 1971 h 2040"/>
                <a:gd name="T38" fmla="*/ 3369 w 3414"/>
                <a:gd name="T39" fmla="*/ 1994 h 2040"/>
                <a:gd name="T40" fmla="*/ 3345 w 3414"/>
                <a:gd name="T41" fmla="*/ 2014 h 2040"/>
                <a:gd name="T42" fmla="*/ 3319 w 3414"/>
                <a:gd name="T43" fmla="*/ 2028 h 2040"/>
                <a:gd name="T44" fmla="*/ 3290 w 3414"/>
                <a:gd name="T45" fmla="*/ 2037 h 2040"/>
                <a:gd name="T46" fmla="*/ 3259 w 3414"/>
                <a:gd name="T47" fmla="*/ 2040 h 2040"/>
                <a:gd name="T48" fmla="*/ 156 w 3414"/>
                <a:gd name="T49" fmla="*/ 2040 h 2040"/>
                <a:gd name="T50" fmla="*/ 125 w 3414"/>
                <a:gd name="T51" fmla="*/ 2037 h 2040"/>
                <a:gd name="T52" fmla="*/ 95 w 3414"/>
                <a:gd name="T53" fmla="*/ 2028 h 2040"/>
                <a:gd name="T54" fmla="*/ 69 w 3414"/>
                <a:gd name="T55" fmla="*/ 2014 h 2040"/>
                <a:gd name="T56" fmla="*/ 45 w 3414"/>
                <a:gd name="T57" fmla="*/ 1994 h 2040"/>
                <a:gd name="T58" fmla="*/ 26 w 3414"/>
                <a:gd name="T59" fmla="*/ 1971 h 2040"/>
                <a:gd name="T60" fmla="*/ 13 w 3414"/>
                <a:gd name="T61" fmla="*/ 1944 h 2040"/>
                <a:gd name="T62" fmla="*/ 3 w 3414"/>
                <a:gd name="T63" fmla="*/ 1914 h 2040"/>
                <a:gd name="T64" fmla="*/ 0 w 3414"/>
                <a:gd name="T65" fmla="*/ 1882 h 2040"/>
                <a:gd name="T66" fmla="*/ 0 w 3414"/>
                <a:gd name="T67" fmla="*/ 158 h 2040"/>
                <a:gd name="T68" fmla="*/ 3 w 3414"/>
                <a:gd name="T69" fmla="*/ 127 h 2040"/>
                <a:gd name="T70" fmla="*/ 13 w 3414"/>
                <a:gd name="T71" fmla="*/ 97 h 2040"/>
                <a:gd name="T72" fmla="*/ 26 w 3414"/>
                <a:gd name="T73" fmla="*/ 70 h 2040"/>
                <a:gd name="T74" fmla="*/ 45 w 3414"/>
                <a:gd name="T75" fmla="*/ 46 h 2040"/>
                <a:gd name="T76" fmla="*/ 69 w 3414"/>
                <a:gd name="T77" fmla="*/ 27 h 2040"/>
                <a:gd name="T78" fmla="*/ 95 w 3414"/>
                <a:gd name="T79" fmla="*/ 12 h 2040"/>
                <a:gd name="T80" fmla="*/ 125 w 3414"/>
                <a:gd name="T81" fmla="*/ 4 h 2040"/>
                <a:gd name="T82" fmla="*/ 156 w 3414"/>
                <a:gd name="T83" fmla="*/ 0 h 2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414" h="2040">
                  <a:moveTo>
                    <a:pt x="259" y="315"/>
                  </a:moveTo>
                  <a:lnTo>
                    <a:pt x="259" y="1725"/>
                  </a:lnTo>
                  <a:lnTo>
                    <a:pt x="3170" y="1725"/>
                  </a:lnTo>
                  <a:lnTo>
                    <a:pt x="3170" y="315"/>
                  </a:lnTo>
                  <a:lnTo>
                    <a:pt x="259" y="315"/>
                  </a:lnTo>
                  <a:close/>
                  <a:moveTo>
                    <a:pt x="156" y="0"/>
                  </a:moveTo>
                  <a:lnTo>
                    <a:pt x="3259" y="0"/>
                  </a:lnTo>
                  <a:lnTo>
                    <a:pt x="3290" y="4"/>
                  </a:lnTo>
                  <a:lnTo>
                    <a:pt x="3319" y="12"/>
                  </a:lnTo>
                  <a:lnTo>
                    <a:pt x="3345" y="27"/>
                  </a:lnTo>
                  <a:lnTo>
                    <a:pt x="3369" y="46"/>
                  </a:lnTo>
                  <a:lnTo>
                    <a:pt x="3388" y="70"/>
                  </a:lnTo>
                  <a:lnTo>
                    <a:pt x="3402" y="97"/>
                  </a:lnTo>
                  <a:lnTo>
                    <a:pt x="3411" y="127"/>
                  </a:lnTo>
                  <a:lnTo>
                    <a:pt x="3414" y="158"/>
                  </a:lnTo>
                  <a:lnTo>
                    <a:pt x="3414" y="1882"/>
                  </a:lnTo>
                  <a:lnTo>
                    <a:pt x="3411" y="1914"/>
                  </a:lnTo>
                  <a:lnTo>
                    <a:pt x="3402" y="1944"/>
                  </a:lnTo>
                  <a:lnTo>
                    <a:pt x="3388" y="1971"/>
                  </a:lnTo>
                  <a:lnTo>
                    <a:pt x="3369" y="1994"/>
                  </a:lnTo>
                  <a:lnTo>
                    <a:pt x="3345" y="2014"/>
                  </a:lnTo>
                  <a:lnTo>
                    <a:pt x="3319" y="2028"/>
                  </a:lnTo>
                  <a:lnTo>
                    <a:pt x="3290" y="2037"/>
                  </a:lnTo>
                  <a:lnTo>
                    <a:pt x="3259" y="2040"/>
                  </a:lnTo>
                  <a:lnTo>
                    <a:pt x="156" y="2040"/>
                  </a:lnTo>
                  <a:lnTo>
                    <a:pt x="125" y="2037"/>
                  </a:lnTo>
                  <a:lnTo>
                    <a:pt x="95" y="2028"/>
                  </a:lnTo>
                  <a:lnTo>
                    <a:pt x="69" y="2014"/>
                  </a:lnTo>
                  <a:lnTo>
                    <a:pt x="45" y="1994"/>
                  </a:lnTo>
                  <a:lnTo>
                    <a:pt x="26" y="1971"/>
                  </a:lnTo>
                  <a:lnTo>
                    <a:pt x="13" y="1944"/>
                  </a:lnTo>
                  <a:lnTo>
                    <a:pt x="3" y="1914"/>
                  </a:lnTo>
                  <a:lnTo>
                    <a:pt x="0" y="1882"/>
                  </a:lnTo>
                  <a:lnTo>
                    <a:pt x="0" y="158"/>
                  </a:lnTo>
                  <a:lnTo>
                    <a:pt x="3" y="127"/>
                  </a:lnTo>
                  <a:lnTo>
                    <a:pt x="13" y="97"/>
                  </a:lnTo>
                  <a:lnTo>
                    <a:pt x="26" y="70"/>
                  </a:lnTo>
                  <a:lnTo>
                    <a:pt x="45" y="46"/>
                  </a:lnTo>
                  <a:lnTo>
                    <a:pt x="69" y="27"/>
                  </a:lnTo>
                  <a:lnTo>
                    <a:pt x="95" y="12"/>
                  </a:lnTo>
                  <a:lnTo>
                    <a:pt x="125" y="4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93"/>
            <p:cNvSpPr>
              <a:spLocks noEditPoints="1"/>
            </p:cNvSpPr>
            <p:nvPr/>
          </p:nvSpPr>
          <p:spPr bwMode="auto">
            <a:xfrm>
              <a:off x="3559175" y="2132013"/>
              <a:ext cx="71437" cy="112713"/>
            </a:xfrm>
            <a:custGeom>
              <a:avLst/>
              <a:gdLst>
                <a:gd name="T0" fmla="*/ 100 w 492"/>
                <a:gd name="T1" fmla="*/ 102 h 786"/>
                <a:gd name="T2" fmla="*/ 100 w 492"/>
                <a:gd name="T3" fmla="*/ 685 h 786"/>
                <a:gd name="T4" fmla="*/ 393 w 492"/>
                <a:gd name="T5" fmla="*/ 685 h 786"/>
                <a:gd name="T6" fmla="*/ 393 w 492"/>
                <a:gd name="T7" fmla="*/ 102 h 786"/>
                <a:gd name="T8" fmla="*/ 100 w 492"/>
                <a:gd name="T9" fmla="*/ 102 h 786"/>
                <a:gd name="T10" fmla="*/ 100 w 492"/>
                <a:gd name="T11" fmla="*/ 0 h 786"/>
                <a:gd name="T12" fmla="*/ 393 w 492"/>
                <a:gd name="T13" fmla="*/ 0 h 786"/>
                <a:gd name="T14" fmla="*/ 416 w 492"/>
                <a:gd name="T15" fmla="*/ 3 h 786"/>
                <a:gd name="T16" fmla="*/ 436 w 492"/>
                <a:gd name="T17" fmla="*/ 11 h 786"/>
                <a:gd name="T18" fmla="*/ 455 w 492"/>
                <a:gd name="T19" fmla="*/ 23 h 786"/>
                <a:gd name="T20" fmla="*/ 470 w 492"/>
                <a:gd name="T21" fmla="*/ 39 h 786"/>
                <a:gd name="T22" fmla="*/ 482 w 492"/>
                <a:gd name="T23" fmla="*/ 57 h 786"/>
                <a:gd name="T24" fmla="*/ 490 w 492"/>
                <a:gd name="T25" fmla="*/ 78 h 786"/>
                <a:gd name="T26" fmla="*/ 492 w 492"/>
                <a:gd name="T27" fmla="*/ 102 h 786"/>
                <a:gd name="T28" fmla="*/ 492 w 492"/>
                <a:gd name="T29" fmla="*/ 685 h 786"/>
                <a:gd name="T30" fmla="*/ 490 w 492"/>
                <a:gd name="T31" fmla="*/ 707 h 786"/>
                <a:gd name="T32" fmla="*/ 483 w 492"/>
                <a:gd name="T33" fmla="*/ 729 h 786"/>
                <a:gd name="T34" fmla="*/ 471 w 492"/>
                <a:gd name="T35" fmla="*/ 748 h 786"/>
                <a:gd name="T36" fmla="*/ 456 w 492"/>
                <a:gd name="T37" fmla="*/ 763 h 786"/>
                <a:gd name="T38" fmla="*/ 437 w 492"/>
                <a:gd name="T39" fmla="*/ 776 h 786"/>
                <a:gd name="T40" fmla="*/ 416 w 492"/>
                <a:gd name="T41" fmla="*/ 783 h 786"/>
                <a:gd name="T42" fmla="*/ 393 w 492"/>
                <a:gd name="T43" fmla="*/ 786 h 786"/>
                <a:gd name="T44" fmla="*/ 100 w 492"/>
                <a:gd name="T45" fmla="*/ 786 h 786"/>
                <a:gd name="T46" fmla="*/ 76 w 492"/>
                <a:gd name="T47" fmla="*/ 783 h 786"/>
                <a:gd name="T48" fmla="*/ 55 w 492"/>
                <a:gd name="T49" fmla="*/ 776 h 786"/>
                <a:gd name="T50" fmla="*/ 37 w 492"/>
                <a:gd name="T51" fmla="*/ 763 h 786"/>
                <a:gd name="T52" fmla="*/ 21 w 492"/>
                <a:gd name="T53" fmla="*/ 748 h 786"/>
                <a:gd name="T54" fmla="*/ 9 w 492"/>
                <a:gd name="T55" fmla="*/ 729 h 786"/>
                <a:gd name="T56" fmla="*/ 3 w 492"/>
                <a:gd name="T57" fmla="*/ 707 h 786"/>
                <a:gd name="T58" fmla="*/ 0 w 492"/>
                <a:gd name="T59" fmla="*/ 685 h 786"/>
                <a:gd name="T60" fmla="*/ 0 w 492"/>
                <a:gd name="T61" fmla="*/ 102 h 786"/>
                <a:gd name="T62" fmla="*/ 3 w 492"/>
                <a:gd name="T63" fmla="*/ 78 h 786"/>
                <a:gd name="T64" fmla="*/ 11 w 492"/>
                <a:gd name="T65" fmla="*/ 57 h 786"/>
                <a:gd name="T66" fmla="*/ 22 w 492"/>
                <a:gd name="T67" fmla="*/ 39 h 786"/>
                <a:gd name="T68" fmla="*/ 38 w 492"/>
                <a:gd name="T69" fmla="*/ 23 h 786"/>
                <a:gd name="T70" fmla="*/ 56 w 492"/>
                <a:gd name="T71" fmla="*/ 11 h 786"/>
                <a:gd name="T72" fmla="*/ 77 w 492"/>
                <a:gd name="T73" fmla="*/ 3 h 786"/>
                <a:gd name="T74" fmla="*/ 100 w 492"/>
                <a:gd name="T75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92" h="786">
                  <a:moveTo>
                    <a:pt x="100" y="102"/>
                  </a:moveTo>
                  <a:lnTo>
                    <a:pt x="100" y="685"/>
                  </a:lnTo>
                  <a:lnTo>
                    <a:pt x="393" y="685"/>
                  </a:lnTo>
                  <a:lnTo>
                    <a:pt x="393" y="102"/>
                  </a:lnTo>
                  <a:lnTo>
                    <a:pt x="100" y="102"/>
                  </a:lnTo>
                  <a:close/>
                  <a:moveTo>
                    <a:pt x="100" y="0"/>
                  </a:moveTo>
                  <a:lnTo>
                    <a:pt x="393" y="0"/>
                  </a:lnTo>
                  <a:lnTo>
                    <a:pt x="416" y="3"/>
                  </a:lnTo>
                  <a:lnTo>
                    <a:pt x="436" y="11"/>
                  </a:lnTo>
                  <a:lnTo>
                    <a:pt x="455" y="23"/>
                  </a:lnTo>
                  <a:lnTo>
                    <a:pt x="470" y="39"/>
                  </a:lnTo>
                  <a:lnTo>
                    <a:pt x="482" y="57"/>
                  </a:lnTo>
                  <a:lnTo>
                    <a:pt x="490" y="78"/>
                  </a:lnTo>
                  <a:lnTo>
                    <a:pt x="492" y="102"/>
                  </a:lnTo>
                  <a:lnTo>
                    <a:pt x="492" y="685"/>
                  </a:lnTo>
                  <a:lnTo>
                    <a:pt x="490" y="707"/>
                  </a:lnTo>
                  <a:lnTo>
                    <a:pt x="483" y="729"/>
                  </a:lnTo>
                  <a:lnTo>
                    <a:pt x="471" y="748"/>
                  </a:lnTo>
                  <a:lnTo>
                    <a:pt x="456" y="763"/>
                  </a:lnTo>
                  <a:lnTo>
                    <a:pt x="437" y="776"/>
                  </a:lnTo>
                  <a:lnTo>
                    <a:pt x="416" y="783"/>
                  </a:lnTo>
                  <a:lnTo>
                    <a:pt x="393" y="786"/>
                  </a:lnTo>
                  <a:lnTo>
                    <a:pt x="100" y="786"/>
                  </a:lnTo>
                  <a:lnTo>
                    <a:pt x="76" y="783"/>
                  </a:lnTo>
                  <a:lnTo>
                    <a:pt x="55" y="776"/>
                  </a:lnTo>
                  <a:lnTo>
                    <a:pt x="37" y="763"/>
                  </a:lnTo>
                  <a:lnTo>
                    <a:pt x="21" y="748"/>
                  </a:lnTo>
                  <a:lnTo>
                    <a:pt x="9" y="729"/>
                  </a:lnTo>
                  <a:lnTo>
                    <a:pt x="3" y="707"/>
                  </a:lnTo>
                  <a:lnTo>
                    <a:pt x="0" y="685"/>
                  </a:lnTo>
                  <a:lnTo>
                    <a:pt x="0" y="102"/>
                  </a:lnTo>
                  <a:lnTo>
                    <a:pt x="3" y="78"/>
                  </a:lnTo>
                  <a:lnTo>
                    <a:pt x="11" y="57"/>
                  </a:lnTo>
                  <a:lnTo>
                    <a:pt x="22" y="39"/>
                  </a:lnTo>
                  <a:lnTo>
                    <a:pt x="38" y="23"/>
                  </a:lnTo>
                  <a:lnTo>
                    <a:pt x="56" y="11"/>
                  </a:lnTo>
                  <a:lnTo>
                    <a:pt x="77" y="3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94"/>
            <p:cNvSpPr>
              <a:spLocks/>
            </p:cNvSpPr>
            <p:nvPr/>
          </p:nvSpPr>
          <p:spPr bwMode="auto">
            <a:xfrm>
              <a:off x="3641725" y="2132013"/>
              <a:ext cx="71437" cy="112713"/>
            </a:xfrm>
            <a:custGeom>
              <a:avLst/>
              <a:gdLst>
                <a:gd name="T0" fmla="*/ 492 w 492"/>
                <a:gd name="T1" fmla="*/ 0 h 786"/>
                <a:gd name="T2" fmla="*/ 491 w 492"/>
                <a:gd name="T3" fmla="*/ 308 h 786"/>
                <a:gd name="T4" fmla="*/ 489 w 492"/>
                <a:gd name="T5" fmla="*/ 329 h 786"/>
                <a:gd name="T6" fmla="*/ 476 w 492"/>
                <a:gd name="T7" fmla="*/ 346 h 786"/>
                <a:gd name="T8" fmla="*/ 325 w 492"/>
                <a:gd name="T9" fmla="*/ 480 h 786"/>
                <a:gd name="T10" fmla="*/ 306 w 492"/>
                <a:gd name="T11" fmla="*/ 497 h 786"/>
                <a:gd name="T12" fmla="*/ 299 w 492"/>
                <a:gd name="T13" fmla="*/ 513 h 786"/>
                <a:gd name="T14" fmla="*/ 297 w 492"/>
                <a:gd name="T15" fmla="*/ 539 h 786"/>
                <a:gd name="T16" fmla="*/ 296 w 492"/>
                <a:gd name="T17" fmla="*/ 750 h 786"/>
                <a:gd name="T18" fmla="*/ 285 w 492"/>
                <a:gd name="T19" fmla="*/ 773 h 786"/>
                <a:gd name="T20" fmla="*/ 263 w 492"/>
                <a:gd name="T21" fmla="*/ 784 h 786"/>
                <a:gd name="T22" fmla="*/ 231 w 492"/>
                <a:gd name="T23" fmla="*/ 784 h 786"/>
                <a:gd name="T24" fmla="*/ 209 w 492"/>
                <a:gd name="T25" fmla="*/ 773 h 786"/>
                <a:gd name="T26" fmla="*/ 198 w 492"/>
                <a:gd name="T27" fmla="*/ 750 h 786"/>
                <a:gd name="T28" fmla="*/ 197 w 492"/>
                <a:gd name="T29" fmla="*/ 491 h 786"/>
                <a:gd name="T30" fmla="*/ 198 w 492"/>
                <a:gd name="T31" fmla="*/ 467 h 786"/>
                <a:gd name="T32" fmla="*/ 206 w 492"/>
                <a:gd name="T33" fmla="*/ 451 h 786"/>
                <a:gd name="T34" fmla="*/ 224 w 492"/>
                <a:gd name="T35" fmla="*/ 434 h 786"/>
                <a:gd name="T36" fmla="*/ 373 w 492"/>
                <a:gd name="T37" fmla="*/ 303 h 786"/>
                <a:gd name="T38" fmla="*/ 386 w 492"/>
                <a:gd name="T39" fmla="*/ 286 h 786"/>
                <a:gd name="T40" fmla="*/ 392 w 492"/>
                <a:gd name="T41" fmla="*/ 269 h 786"/>
                <a:gd name="T42" fmla="*/ 392 w 492"/>
                <a:gd name="T43" fmla="*/ 241 h 786"/>
                <a:gd name="T44" fmla="*/ 99 w 492"/>
                <a:gd name="T45" fmla="*/ 102 h 786"/>
                <a:gd name="T46" fmla="*/ 94 w 492"/>
                <a:gd name="T47" fmla="*/ 124 h 786"/>
                <a:gd name="T48" fmla="*/ 76 w 492"/>
                <a:gd name="T49" fmla="*/ 144 h 786"/>
                <a:gd name="T50" fmla="*/ 49 w 492"/>
                <a:gd name="T51" fmla="*/ 152 h 786"/>
                <a:gd name="T52" fmla="*/ 22 w 492"/>
                <a:gd name="T53" fmla="*/ 144 h 786"/>
                <a:gd name="T54" fmla="*/ 5 w 492"/>
                <a:gd name="T55" fmla="*/ 124 h 786"/>
                <a:gd name="T56" fmla="*/ 0 w 492"/>
                <a:gd name="T57" fmla="*/ 102 h 786"/>
                <a:gd name="T58" fmla="*/ 1 w 492"/>
                <a:gd name="T59" fmla="*/ 40 h 786"/>
                <a:gd name="T60" fmla="*/ 12 w 492"/>
                <a:gd name="T61" fmla="*/ 17 h 786"/>
                <a:gd name="T62" fmla="*/ 35 w 492"/>
                <a:gd name="T63" fmla="*/ 2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92" h="786">
                  <a:moveTo>
                    <a:pt x="49" y="0"/>
                  </a:moveTo>
                  <a:lnTo>
                    <a:pt x="492" y="0"/>
                  </a:lnTo>
                  <a:lnTo>
                    <a:pt x="492" y="293"/>
                  </a:lnTo>
                  <a:lnTo>
                    <a:pt x="491" y="308"/>
                  </a:lnTo>
                  <a:lnTo>
                    <a:pt x="491" y="320"/>
                  </a:lnTo>
                  <a:lnTo>
                    <a:pt x="489" y="329"/>
                  </a:lnTo>
                  <a:lnTo>
                    <a:pt x="484" y="337"/>
                  </a:lnTo>
                  <a:lnTo>
                    <a:pt x="476" y="346"/>
                  </a:lnTo>
                  <a:lnTo>
                    <a:pt x="465" y="357"/>
                  </a:lnTo>
                  <a:lnTo>
                    <a:pt x="325" y="480"/>
                  </a:lnTo>
                  <a:lnTo>
                    <a:pt x="314" y="489"/>
                  </a:lnTo>
                  <a:lnTo>
                    <a:pt x="306" y="497"/>
                  </a:lnTo>
                  <a:lnTo>
                    <a:pt x="301" y="504"/>
                  </a:lnTo>
                  <a:lnTo>
                    <a:pt x="299" y="513"/>
                  </a:lnTo>
                  <a:lnTo>
                    <a:pt x="297" y="524"/>
                  </a:lnTo>
                  <a:lnTo>
                    <a:pt x="297" y="539"/>
                  </a:lnTo>
                  <a:lnTo>
                    <a:pt x="297" y="735"/>
                  </a:lnTo>
                  <a:lnTo>
                    <a:pt x="296" y="750"/>
                  </a:lnTo>
                  <a:lnTo>
                    <a:pt x="292" y="762"/>
                  </a:lnTo>
                  <a:lnTo>
                    <a:pt x="285" y="773"/>
                  </a:lnTo>
                  <a:lnTo>
                    <a:pt x="277" y="779"/>
                  </a:lnTo>
                  <a:lnTo>
                    <a:pt x="263" y="784"/>
                  </a:lnTo>
                  <a:lnTo>
                    <a:pt x="247" y="786"/>
                  </a:lnTo>
                  <a:lnTo>
                    <a:pt x="231" y="784"/>
                  </a:lnTo>
                  <a:lnTo>
                    <a:pt x="218" y="779"/>
                  </a:lnTo>
                  <a:lnTo>
                    <a:pt x="209" y="773"/>
                  </a:lnTo>
                  <a:lnTo>
                    <a:pt x="203" y="762"/>
                  </a:lnTo>
                  <a:lnTo>
                    <a:pt x="198" y="750"/>
                  </a:lnTo>
                  <a:lnTo>
                    <a:pt x="197" y="735"/>
                  </a:lnTo>
                  <a:lnTo>
                    <a:pt x="197" y="491"/>
                  </a:lnTo>
                  <a:lnTo>
                    <a:pt x="197" y="477"/>
                  </a:lnTo>
                  <a:lnTo>
                    <a:pt x="198" y="467"/>
                  </a:lnTo>
                  <a:lnTo>
                    <a:pt x="202" y="458"/>
                  </a:lnTo>
                  <a:lnTo>
                    <a:pt x="206" y="451"/>
                  </a:lnTo>
                  <a:lnTo>
                    <a:pt x="213" y="443"/>
                  </a:lnTo>
                  <a:lnTo>
                    <a:pt x="224" y="434"/>
                  </a:lnTo>
                  <a:lnTo>
                    <a:pt x="361" y="314"/>
                  </a:lnTo>
                  <a:lnTo>
                    <a:pt x="373" y="303"/>
                  </a:lnTo>
                  <a:lnTo>
                    <a:pt x="381" y="293"/>
                  </a:lnTo>
                  <a:lnTo>
                    <a:pt x="386" y="286"/>
                  </a:lnTo>
                  <a:lnTo>
                    <a:pt x="390" y="278"/>
                  </a:lnTo>
                  <a:lnTo>
                    <a:pt x="392" y="269"/>
                  </a:lnTo>
                  <a:lnTo>
                    <a:pt x="392" y="257"/>
                  </a:lnTo>
                  <a:lnTo>
                    <a:pt x="392" y="241"/>
                  </a:lnTo>
                  <a:lnTo>
                    <a:pt x="392" y="102"/>
                  </a:lnTo>
                  <a:lnTo>
                    <a:pt x="99" y="102"/>
                  </a:lnTo>
                  <a:lnTo>
                    <a:pt x="98" y="113"/>
                  </a:lnTo>
                  <a:lnTo>
                    <a:pt x="94" y="124"/>
                  </a:lnTo>
                  <a:lnTo>
                    <a:pt x="86" y="135"/>
                  </a:lnTo>
                  <a:lnTo>
                    <a:pt x="76" y="144"/>
                  </a:lnTo>
                  <a:lnTo>
                    <a:pt x="64" y="150"/>
                  </a:lnTo>
                  <a:lnTo>
                    <a:pt x="49" y="152"/>
                  </a:lnTo>
                  <a:lnTo>
                    <a:pt x="35" y="150"/>
                  </a:lnTo>
                  <a:lnTo>
                    <a:pt x="22" y="144"/>
                  </a:lnTo>
                  <a:lnTo>
                    <a:pt x="12" y="135"/>
                  </a:lnTo>
                  <a:lnTo>
                    <a:pt x="5" y="124"/>
                  </a:lnTo>
                  <a:lnTo>
                    <a:pt x="1" y="113"/>
                  </a:lnTo>
                  <a:lnTo>
                    <a:pt x="0" y="102"/>
                  </a:lnTo>
                  <a:lnTo>
                    <a:pt x="0" y="51"/>
                  </a:lnTo>
                  <a:lnTo>
                    <a:pt x="1" y="40"/>
                  </a:lnTo>
                  <a:lnTo>
                    <a:pt x="5" y="28"/>
                  </a:lnTo>
                  <a:lnTo>
                    <a:pt x="12" y="17"/>
                  </a:lnTo>
                  <a:lnTo>
                    <a:pt x="22" y="9"/>
                  </a:lnTo>
                  <a:lnTo>
                    <a:pt x="35" y="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95"/>
            <p:cNvSpPr>
              <a:spLocks/>
            </p:cNvSpPr>
            <p:nvPr/>
          </p:nvSpPr>
          <p:spPr bwMode="auto">
            <a:xfrm>
              <a:off x="3725863" y="2220913"/>
              <a:ext cx="17462" cy="14288"/>
            </a:xfrm>
            <a:custGeom>
              <a:avLst/>
              <a:gdLst>
                <a:gd name="T0" fmla="*/ 36 w 113"/>
                <a:gd name="T1" fmla="*/ 0 h 107"/>
                <a:gd name="T2" fmla="*/ 77 w 113"/>
                <a:gd name="T3" fmla="*/ 0 h 107"/>
                <a:gd name="T4" fmla="*/ 89 w 113"/>
                <a:gd name="T5" fmla="*/ 2 h 107"/>
                <a:gd name="T6" fmla="*/ 98 w 113"/>
                <a:gd name="T7" fmla="*/ 4 h 107"/>
                <a:gd name="T8" fmla="*/ 108 w 113"/>
                <a:gd name="T9" fmla="*/ 11 h 107"/>
                <a:gd name="T10" fmla="*/ 112 w 113"/>
                <a:gd name="T11" fmla="*/ 20 h 107"/>
                <a:gd name="T12" fmla="*/ 113 w 113"/>
                <a:gd name="T13" fmla="*/ 28 h 107"/>
                <a:gd name="T14" fmla="*/ 113 w 113"/>
                <a:gd name="T15" fmla="*/ 38 h 107"/>
                <a:gd name="T16" fmla="*/ 113 w 113"/>
                <a:gd name="T17" fmla="*/ 71 h 107"/>
                <a:gd name="T18" fmla="*/ 113 w 113"/>
                <a:gd name="T19" fmla="*/ 81 h 107"/>
                <a:gd name="T20" fmla="*/ 112 w 113"/>
                <a:gd name="T21" fmla="*/ 88 h 107"/>
                <a:gd name="T22" fmla="*/ 108 w 113"/>
                <a:gd name="T23" fmla="*/ 97 h 107"/>
                <a:gd name="T24" fmla="*/ 98 w 113"/>
                <a:gd name="T25" fmla="*/ 104 h 107"/>
                <a:gd name="T26" fmla="*/ 89 w 113"/>
                <a:gd name="T27" fmla="*/ 107 h 107"/>
                <a:gd name="T28" fmla="*/ 77 w 113"/>
                <a:gd name="T29" fmla="*/ 107 h 107"/>
                <a:gd name="T30" fmla="*/ 36 w 113"/>
                <a:gd name="T31" fmla="*/ 107 h 107"/>
                <a:gd name="T32" fmla="*/ 24 w 113"/>
                <a:gd name="T33" fmla="*/ 107 h 107"/>
                <a:gd name="T34" fmla="*/ 15 w 113"/>
                <a:gd name="T35" fmla="*/ 104 h 107"/>
                <a:gd name="T36" fmla="*/ 6 w 113"/>
                <a:gd name="T37" fmla="*/ 97 h 107"/>
                <a:gd name="T38" fmla="*/ 2 w 113"/>
                <a:gd name="T39" fmla="*/ 88 h 107"/>
                <a:gd name="T40" fmla="*/ 0 w 113"/>
                <a:gd name="T41" fmla="*/ 81 h 107"/>
                <a:gd name="T42" fmla="*/ 0 w 113"/>
                <a:gd name="T43" fmla="*/ 71 h 107"/>
                <a:gd name="T44" fmla="*/ 0 w 113"/>
                <a:gd name="T45" fmla="*/ 38 h 107"/>
                <a:gd name="T46" fmla="*/ 0 w 113"/>
                <a:gd name="T47" fmla="*/ 28 h 107"/>
                <a:gd name="T48" fmla="*/ 2 w 113"/>
                <a:gd name="T49" fmla="*/ 20 h 107"/>
                <a:gd name="T50" fmla="*/ 6 w 113"/>
                <a:gd name="T51" fmla="*/ 11 h 107"/>
                <a:gd name="T52" fmla="*/ 15 w 113"/>
                <a:gd name="T53" fmla="*/ 4 h 107"/>
                <a:gd name="T54" fmla="*/ 24 w 113"/>
                <a:gd name="T55" fmla="*/ 2 h 107"/>
                <a:gd name="T56" fmla="*/ 36 w 113"/>
                <a:gd name="T5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" h="107">
                  <a:moveTo>
                    <a:pt x="36" y="0"/>
                  </a:moveTo>
                  <a:lnTo>
                    <a:pt x="77" y="0"/>
                  </a:lnTo>
                  <a:lnTo>
                    <a:pt x="89" y="2"/>
                  </a:lnTo>
                  <a:lnTo>
                    <a:pt x="98" y="4"/>
                  </a:lnTo>
                  <a:lnTo>
                    <a:pt x="108" y="11"/>
                  </a:lnTo>
                  <a:lnTo>
                    <a:pt x="112" y="20"/>
                  </a:lnTo>
                  <a:lnTo>
                    <a:pt x="113" y="28"/>
                  </a:lnTo>
                  <a:lnTo>
                    <a:pt x="113" y="38"/>
                  </a:lnTo>
                  <a:lnTo>
                    <a:pt x="113" y="71"/>
                  </a:lnTo>
                  <a:lnTo>
                    <a:pt x="113" y="81"/>
                  </a:lnTo>
                  <a:lnTo>
                    <a:pt x="112" y="88"/>
                  </a:lnTo>
                  <a:lnTo>
                    <a:pt x="108" y="97"/>
                  </a:lnTo>
                  <a:lnTo>
                    <a:pt x="98" y="104"/>
                  </a:lnTo>
                  <a:lnTo>
                    <a:pt x="89" y="107"/>
                  </a:lnTo>
                  <a:lnTo>
                    <a:pt x="77" y="107"/>
                  </a:lnTo>
                  <a:lnTo>
                    <a:pt x="36" y="107"/>
                  </a:lnTo>
                  <a:lnTo>
                    <a:pt x="24" y="107"/>
                  </a:lnTo>
                  <a:lnTo>
                    <a:pt x="15" y="104"/>
                  </a:lnTo>
                  <a:lnTo>
                    <a:pt x="6" y="97"/>
                  </a:lnTo>
                  <a:lnTo>
                    <a:pt x="2" y="88"/>
                  </a:lnTo>
                  <a:lnTo>
                    <a:pt x="0" y="81"/>
                  </a:lnTo>
                  <a:lnTo>
                    <a:pt x="0" y="71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6" y="11"/>
                  </a:lnTo>
                  <a:lnTo>
                    <a:pt x="15" y="4"/>
                  </a:lnTo>
                  <a:lnTo>
                    <a:pt x="24" y="2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96"/>
            <p:cNvSpPr>
              <a:spLocks/>
            </p:cNvSpPr>
            <p:nvPr/>
          </p:nvSpPr>
          <p:spPr bwMode="auto">
            <a:xfrm>
              <a:off x="3725863" y="2159001"/>
              <a:ext cx="17462" cy="15875"/>
            </a:xfrm>
            <a:custGeom>
              <a:avLst/>
              <a:gdLst>
                <a:gd name="T0" fmla="*/ 36 w 113"/>
                <a:gd name="T1" fmla="*/ 0 h 107"/>
                <a:gd name="T2" fmla="*/ 77 w 113"/>
                <a:gd name="T3" fmla="*/ 0 h 107"/>
                <a:gd name="T4" fmla="*/ 89 w 113"/>
                <a:gd name="T5" fmla="*/ 1 h 107"/>
                <a:gd name="T6" fmla="*/ 98 w 113"/>
                <a:gd name="T7" fmla="*/ 3 h 107"/>
                <a:gd name="T8" fmla="*/ 108 w 113"/>
                <a:gd name="T9" fmla="*/ 11 h 107"/>
                <a:gd name="T10" fmla="*/ 112 w 113"/>
                <a:gd name="T11" fmla="*/ 19 h 107"/>
                <a:gd name="T12" fmla="*/ 113 w 113"/>
                <a:gd name="T13" fmla="*/ 27 h 107"/>
                <a:gd name="T14" fmla="*/ 113 w 113"/>
                <a:gd name="T15" fmla="*/ 37 h 107"/>
                <a:gd name="T16" fmla="*/ 113 w 113"/>
                <a:gd name="T17" fmla="*/ 69 h 107"/>
                <a:gd name="T18" fmla="*/ 113 w 113"/>
                <a:gd name="T19" fmla="*/ 79 h 107"/>
                <a:gd name="T20" fmla="*/ 112 w 113"/>
                <a:gd name="T21" fmla="*/ 87 h 107"/>
                <a:gd name="T22" fmla="*/ 108 w 113"/>
                <a:gd name="T23" fmla="*/ 96 h 107"/>
                <a:gd name="T24" fmla="*/ 98 w 113"/>
                <a:gd name="T25" fmla="*/ 103 h 107"/>
                <a:gd name="T26" fmla="*/ 89 w 113"/>
                <a:gd name="T27" fmla="*/ 107 h 107"/>
                <a:gd name="T28" fmla="*/ 77 w 113"/>
                <a:gd name="T29" fmla="*/ 107 h 107"/>
                <a:gd name="T30" fmla="*/ 36 w 113"/>
                <a:gd name="T31" fmla="*/ 107 h 107"/>
                <a:gd name="T32" fmla="*/ 24 w 113"/>
                <a:gd name="T33" fmla="*/ 107 h 107"/>
                <a:gd name="T34" fmla="*/ 15 w 113"/>
                <a:gd name="T35" fmla="*/ 103 h 107"/>
                <a:gd name="T36" fmla="*/ 6 w 113"/>
                <a:gd name="T37" fmla="*/ 96 h 107"/>
                <a:gd name="T38" fmla="*/ 2 w 113"/>
                <a:gd name="T39" fmla="*/ 87 h 107"/>
                <a:gd name="T40" fmla="*/ 0 w 113"/>
                <a:gd name="T41" fmla="*/ 79 h 107"/>
                <a:gd name="T42" fmla="*/ 0 w 113"/>
                <a:gd name="T43" fmla="*/ 69 h 107"/>
                <a:gd name="T44" fmla="*/ 0 w 113"/>
                <a:gd name="T45" fmla="*/ 37 h 107"/>
                <a:gd name="T46" fmla="*/ 0 w 113"/>
                <a:gd name="T47" fmla="*/ 27 h 107"/>
                <a:gd name="T48" fmla="*/ 2 w 113"/>
                <a:gd name="T49" fmla="*/ 19 h 107"/>
                <a:gd name="T50" fmla="*/ 6 w 113"/>
                <a:gd name="T51" fmla="*/ 11 h 107"/>
                <a:gd name="T52" fmla="*/ 15 w 113"/>
                <a:gd name="T53" fmla="*/ 3 h 107"/>
                <a:gd name="T54" fmla="*/ 24 w 113"/>
                <a:gd name="T55" fmla="*/ 1 h 107"/>
                <a:gd name="T56" fmla="*/ 36 w 113"/>
                <a:gd name="T5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" h="107">
                  <a:moveTo>
                    <a:pt x="36" y="0"/>
                  </a:moveTo>
                  <a:lnTo>
                    <a:pt x="77" y="0"/>
                  </a:lnTo>
                  <a:lnTo>
                    <a:pt x="89" y="1"/>
                  </a:lnTo>
                  <a:lnTo>
                    <a:pt x="98" y="3"/>
                  </a:lnTo>
                  <a:lnTo>
                    <a:pt x="108" y="11"/>
                  </a:lnTo>
                  <a:lnTo>
                    <a:pt x="112" y="19"/>
                  </a:lnTo>
                  <a:lnTo>
                    <a:pt x="113" y="27"/>
                  </a:lnTo>
                  <a:lnTo>
                    <a:pt x="113" y="37"/>
                  </a:lnTo>
                  <a:lnTo>
                    <a:pt x="113" y="69"/>
                  </a:lnTo>
                  <a:lnTo>
                    <a:pt x="113" y="79"/>
                  </a:lnTo>
                  <a:lnTo>
                    <a:pt x="112" y="87"/>
                  </a:lnTo>
                  <a:lnTo>
                    <a:pt x="108" y="96"/>
                  </a:lnTo>
                  <a:lnTo>
                    <a:pt x="98" y="103"/>
                  </a:lnTo>
                  <a:lnTo>
                    <a:pt x="89" y="107"/>
                  </a:lnTo>
                  <a:lnTo>
                    <a:pt x="77" y="107"/>
                  </a:lnTo>
                  <a:lnTo>
                    <a:pt x="36" y="107"/>
                  </a:lnTo>
                  <a:lnTo>
                    <a:pt x="24" y="107"/>
                  </a:lnTo>
                  <a:lnTo>
                    <a:pt x="15" y="103"/>
                  </a:lnTo>
                  <a:lnTo>
                    <a:pt x="6" y="96"/>
                  </a:lnTo>
                  <a:lnTo>
                    <a:pt x="2" y="87"/>
                  </a:lnTo>
                  <a:lnTo>
                    <a:pt x="0" y="79"/>
                  </a:lnTo>
                  <a:lnTo>
                    <a:pt x="0" y="69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2" y="19"/>
                  </a:lnTo>
                  <a:lnTo>
                    <a:pt x="6" y="11"/>
                  </a:lnTo>
                  <a:lnTo>
                    <a:pt x="15" y="3"/>
                  </a:lnTo>
                  <a:lnTo>
                    <a:pt x="24" y="1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97"/>
            <p:cNvSpPr>
              <a:spLocks noEditPoints="1"/>
            </p:cNvSpPr>
            <p:nvPr/>
          </p:nvSpPr>
          <p:spPr bwMode="auto">
            <a:xfrm>
              <a:off x="3762375" y="2132013"/>
              <a:ext cx="69850" cy="112713"/>
            </a:xfrm>
            <a:custGeom>
              <a:avLst/>
              <a:gdLst>
                <a:gd name="T0" fmla="*/ 99 w 491"/>
                <a:gd name="T1" fmla="*/ 102 h 786"/>
                <a:gd name="T2" fmla="*/ 99 w 491"/>
                <a:gd name="T3" fmla="*/ 685 h 786"/>
                <a:gd name="T4" fmla="*/ 392 w 491"/>
                <a:gd name="T5" fmla="*/ 685 h 786"/>
                <a:gd name="T6" fmla="*/ 392 w 491"/>
                <a:gd name="T7" fmla="*/ 102 h 786"/>
                <a:gd name="T8" fmla="*/ 99 w 491"/>
                <a:gd name="T9" fmla="*/ 102 h 786"/>
                <a:gd name="T10" fmla="*/ 99 w 491"/>
                <a:gd name="T11" fmla="*/ 0 h 786"/>
                <a:gd name="T12" fmla="*/ 392 w 491"/>
                <a:gd name="T13" fmla="*/ 0 h 786"/>
                <a:gd name="T14" fmla="*/ 415 w 491"/>
                <a:gd name="T15" fmla="*/ 3 h 786"/>
                <a:gd name="T16" fmla="*/ 435 w 491"/>
                <a:gd name="T17" fmla="*/ 11 h 786"/>
                <a:gd name="T18" fmla="*/ 454 w 491"/>
                <a:gd name="T19" fmla="*/ 23 h 786"/>
                <a:gd name="T20" fmla="*/ 470 w 491"/>
                <a:gd name="T21" fmla="*/ 39 h 786"/>
                <a:gd name="T22" fmla="*/ 482 w 491"/>
                <a:gd name="T23" fmla="*/ 57 h 786"/>
                <a:gd name="T24" fmla="*/ 489 w 491"/>
                <a:gd name="T25" fmla="*/ 78 h 786"/>
                <a:gd name="T26" fmla="*/ 491 w 491"/>
                <a:gd name="T27" fmla="*/ 102 h 786"/>
                <a:gd name="T28" fmla="*/ 491 w 491"/>
                <a:gd name="T29" fmla="*/ 685 h 786"/>
                <a:gd name="T30" fmla="*/ 489 w 491"/>
                <a:gd name="T31" fmla="*/ 707 h 786"/>
                <a:gd name="T32" fmla="*/ 482 w 491"/>
                <a:gd name="T33" fmla="*/ 729 h 786"/>
                <a:gd name="T34" fmla="*/ 470 w 491"/>
                <a:gd name="T35" fmla="*/ 748 h 786"/>
                <a:gd name="T36" fmla="*/ 456 w 491"/>
                <a:gd name="T37" fmla="*/ 763 h 786"/>
                <a:gd name="T38" fmla="*/ 437 w 491"/>
                <a:gd name="T39" fmla="*/ 776 h 786"/>
                <a:gd name="T40" fmla="*/ 415 w 491"/>
                <a:gd name="T41" fmla="*/ 783 h 786"/>
                <a:gd name="T42" fmla="*/ 392 w 491"/>
                <a:gd name="T43" fmla="*/ 786 h 786"/>
                <a:gd name="T44" fmla="*/ 99 w 491"/>
                <a:gd name="T45" fmla="*/ 786 h 786"/>
                <a:gd name="T46" fmla="*/ 76 w 491"/>
                <a:gd name="T47" fmla="*/ 783 h 786"/>
                <a:gd name="T48" fmla="*/ 55 w 491"/>
                <a:gd name="T49" fmla="*/ 776 h 786"/>
                <a:gd name="T50" fmla="*/ 36 w 491"/>
                <a:gd name="T51" fmla="*/ 763 h 786"/>
                <a:gd name="T52" fmla="*/ 21 w 491"/>
                <a:gd name="T53" fmla="*/ 748 h 786"/>
                <a:gd name="T54" fmla="*/ 10 w 491"/>
                <a:gd name="T55" fmla="*/ 729 h 786"/>
                <a:gd name="T56" fmla="*/ 2 w 491"/>
                <a:gd name="T57" fmla="*/ 707 h 786"/>
                <a:gd name="T58" fmla="*/ 0 w 491"/>
                <a:gd name="T59" fmla="*/ 685 h 786"/>
                <a:gd name="T60" fmla="*/ 0 w 491"/>
                <a:gd name="T61" fmla="*/ 102 h 786"/>
                <a:gd name="T62" fmla="*/ 2 w 491"/>
                <a:gd name="T63" fmla="*/ 78 h 786"/>
                <a:gd name="T64" fmla="*/ 10 w 491"/>
                <a:gd name="T65" fmla="*/ 57 h 786"/>
                <a:gd name="T66" fmla="*/ 21 w 491"/>
                <a:gd name="T67" fmla="*/ 39 h 786"/>
                <a:gd name="T68" fmla="*/ 37 w 491"/>
                <a:gd name="T69" fmla="*/ 23 h 786"/>
                <a:gd name="T70" fmla="*/ 56 w 491"/>
                <a:gd name="T71" fmla="*/ 11 h 786"/>
                <a:gd name="T72" fmla="*/ 76 w 491"/>
                <a:gd name="T73" fmla="*/ 3 h 786"/>
                <a:gd name="T74" fmla="*/ 99 w 491"/>
                <a:gd name="T75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91" h="786">
                  <a:moveTo>
                    <a:pt x="99" y="102"/>
                  </a:moveTo>
                  <a:lnTo>
                    <a:pt x="99" y="685"/>
                  </a:lnTo>
                  <a:lnTo>
                    <a:pt x="392" y="685"/>
                  </a:lnTo>
                  <a:lnTo>
                    <a:pt x="392" y="102"/>
                  </a:lnTo>
                  <a:lnTo>
                    <a:pt x="99" y="102"/>
                  </a:lnTo>
                  <a:close/>
                  <a:moveTo>
                    <a:pt x="99" y="0"/>
                  </a:moveTo>
                  <a:lnTo>
                    <a:pt x="392" y="0"/>
                  </a:lnTo>
                  <a:lnTo>
                    <a:pt x="415" y="3"/>
                  </a:lnTo>
                  <a:lnTo>
                    <a:pt x="435" y="11"/>
                  </a:lnTo>
                  <a:lnTo>
                    <a:pt x="454" y="23"/>
                  </a:lnTo>
                  <a:lnTo>
                    <a:pt x="470" y="39"/>
                  </a:lnTo>
                  <a:lnTo>
                    <a:pt x="482" y="57"/>
                  </a:lnTo>
                  <a:lnTo>
                    <a:pt x="489" y="78"/>
                  </a:lnTo>
                  <a:lnTo>
                    <a:pt x="491" y="102"/>
                  </a:lnTo>
                  <a:lnTo>
                    <a:pt x="491" y="685"/>
                  </a:lnTo>
                  <a:lnTo>
                    <a:pt x="489" y="707"/>
                  </a:lnTo>
                  <a:lnTo>
                    <a:pt x="482" y="729"/>
                  </a:lnTo>
                  <a:lnTo>
                    <a:pt x="470" y="748"/>
                  </a:lnTo>
                  <a:lnTo>
                    <a:pt x="456" y="763"/>
                  </a:lnTo>
                  <a:lnTo>
                    <a:pt x="437" y="776"/>
                  </a:lnTo>
                  <a:lnTo>
                    <a:pt x="415" y="783"/>
                  </a:lnTo>
                  <a:lnTo>
                    <a:pt x="392" y="786"/>
                  </a:lnTo>
                  <a:lnTo>
                    <a:pt x="99" y="786"/>
                  </a:lnTo>
                  <a:lnTo>
                    <a:pt x="76" y="783"/>
                  </a:lnTo>
                  <a:lnTo>
                    <a:pt x="55" y="776"/>
                  </a:lnTo>
                  <a:lnTo>
                    <a:pt x="36" y="763"/>
                  </a:lnTo>
                  <a:lnTo>
                    <a:pt x="21" y="748"/>
                  </a:lnTo>
                  <a:lnTo>
                    <a:pt x="10" y="729"/>
                  </a:lnTo>
                  <a:lnTo>
                    <a:pt x="2" y="707"/>
                  </a:lnTo>
                  <a:lnTo>
                    <a:pt x="0" y="685"/>
                  </a:lnTo>
                  <a:lnTo>
                    <a:pt x="0" y="102"/>
                  </a:lnTo>
                  <a:lnTo>
                    <a:pt x="2" y="78"/>
                  </a:lnTo>
                  <a:lnTo>
                    <a:pt x="10" y="57"/>
                  </a:lnTo>
                  <a:lnTo>
                    <a:pt x="21" y="39"/>
                  </a:lnTo>
                  <a:lnTo>
                    <a:pt x="37" y="23"/>
                  </a:lnTo>
                  <a:lnTo>
                    <a:pt x="56" y="11"/>
                  </a:lnTo>
                  <a:lnTo>
                    <a:pt x="76" y="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98"/>
            <p:cNvSpPr>
              <a:spLocks noEditPoints="1"/>
            </p:cNvSpPr>
            <p:nvPr/>
          </p:nvSpPr>
          <p:spPr bwMode="auto">
            <a:xfrm>
              <a:off x="3851275" y="2132013"/>
              <a:ext cx="71437" cy="112713"/>
            </a:xfrm>
            <a:custGeom>
              <a:avLst/>
              <a:gdLst>
                <a:gd name="T0" fmla="*/ 101 w 493"/>
                <a:gd name="T1" fmla="*/ 102 h 786"/>
                <a:gd name="T2" fmla="*/ 101 w 493"/>
                <a:gd name="T3" fmla="*/ 685 h 786"/>
                <a:gd name="T4" fmla="*/ 393 w 493"/>
                <a:gd name="T5" fmla="*/ 685 h 786"/>
                <a:gd name="T6" fmla="*/ 393 w 493"/>
                <a:gd name="T7" fmla="*/ 102 h 786"/>
                <a:gd name="T8" fmla="*/ 101 w 493"/>
                <a:gd name="T9" fmla="*/ 102 h 786"/>
                <a:gd name="T10" fmla="*/ 101 w 493"/>
                <a:gd name="T11" fmla="*/ 0 h 786"/>
                <a:gd name="T12" fmla="*/ 393 w 493"/>
                <a:gd name="T13" fmla="*/ 0 h 786"/>
                <a:gd name="T14" fmla="*/ 417 w 493"/>
                <a:gd name="T15" fmla="*/ 3 h 786"/>
                <a:gd name="T16" fmla="*/ 438 w 493"/>
                <a:gd name="T17" fmla="*/ 11 h 786"/>
                <a:gd name="T18" fmla="*/ 456 w 493"/>
                <a:gd name="T19" fmla="*/ 23 h 786"/>
                <a:gd name="T20" fmla="*/ 471 w 493"/>
                <a:gd name="T21" fmla="*/ 39 h 786"/>
                <a:gd name="T22" fmla="*/ 483 w 493"/>
                <a:gd name="T23" fmla="*/ 57 h 786"/>
                <a:gd name="T24" fmla="*/ 491 w 493"/>
                <a:gd name="T25" fmla="*/ 78 h 786"/>
                <a:gd name="T26" fmla="*/ 493 w 493"/>
                <a:gd name="T27" fmla="*/ 102 h 786"/>
                <a:gd name="T28" fmla="*/ 493 w 493"/>
                <a:gd name="T29" fmla="*/ 685 h 786"/>
                <a:gd name="T30" fmla="*/ 491 w 493"/>
                <a:gd name="T31" fmla="*/ 707 h 786"/>
                <a:gd name="T32" fmla="*/ 483 w 493"/>
                <a:gd name="T33" fmla="*/ 729 h 786"/>
                <a:gd name="T34" fmla="*/ 471 w 493"/>
                <a:gd name="T35" fmla="*/ 748 h 786"/>
                <a:gd name="T36" fmla="*/ 457 w 493"/>
                <a:gd name="T37" fmla="*/ 763 h 786"/>
                <a:gd name="T38" fmla="*/ 438 w 493"/>
                <a:gd name="T39" fmla="*/ 776 h 786"/>
                <a:gd name="T40" fmla="*/ 417 w 493"/>
                <a:gd name="T41" fmla="*/ 783 h 786"/>
                <a:gd name="T42" fmla="*/ 393 w 493"/>
                <a:gd name="T43" fmla="*/ 786 h 786"/>
                <a:gd name="T44" fmla="*/ 101 w 493"/>
                <a:gd name="T45" fmla="*/ 786 h 786"/>
                <a:gd name="T46" fmla="*/ 77 w 493"/>
                <a:gd name="T47" fmla="*/ 783 h 786"/>
                <a:gd name="T48" fmla="*/ 56 w 493"/>
                <a:gd name="T49" fmla="*/ 776 h 786"/>
                <a:gd name="T50" fmla="*/ 37 w 493"/>
                <a:gd name="T51" fmla="*/ 763 h 786"/>
                <a:gd name="T52" fmla="*/ 22 w 493"/>
                <a:gd name="T53" fmla="*/ 748 h 786"/>
                <a:gd name="T54" fmla="*/ 11 w 493"/>
                <a:gd name="T55" fmla="*/ 729 h 786"/>
                <a:gd name="T56" fmla="*/ 3 w 493"/>
                <a:gd name="T57" fmla="*/ 707 h 786"/>
                <a:gd name="T58" fmla="*/ 0 w 493"/>
                <a:gd name="T59" fmla="*/ 685 h 786"/>
                <a:gd name="T60" fmla="*/ 0 w 493"/>
                <a:gd name="T61" fmla="*/ 102 h 786"/>
                <a:gd name="T62" fmla="*/ 3 w 493"/>
                <a:gd name="T63" fmla="*/ 78 h 786"/>
                <a:gd name="T64" fmla="*/ 11 w 493"/>
                <a:gd name="T65" fmla="*/ 57 h 786"/>
                <a:gd name="T66" fmla="*/ 22 w 493"/>
                <a:gd name="T67" fmla="*/ 39 h 786"/>
                <a:gd name="T68" fmla="*/ 38 w 493"/>
                <a:gd name="T69" fmla="*/ 23 h 786"/>
                <a:gd name="T70" fmla="*/ 56 w 493"/>
                <a:gd name="T71" fmla="*/ 11 h 786"/>
                <a:gd name="T72" fmla="*/ 77 w 493"/>
                <a:gd name="T73" fmla="*/ 3 h 786"/>
                <a:gd name="T74" fmla="*/ 101 w 493"/>
                <a:gd name="T75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93" h="786">
                  <a:moveTo>
                    <a:pt x="101" y="102"/>
                  </a:moveTo>
                  <a:lnTo>
                    <a:pt x="101" y="685"/>
                  </a:lnTo>
                  <a:lnTo>
                    <a:pt x="393" y="685"/>
                  </a:lnTo>
                  <a:lnTo>
                    <a:pt x="393" y="102"/>
                  </a:lnTo>
                  <a:lnTo>
                    <a:pt x="101" y="102"/>
                  </a:lnTo>
                  <a:close/>
                  <a:moveTo>
                    <a:pt x="101" y="0"/>
                  </a:moveTo>
                  <a:lnTo>
                    <a:pt x="393" y="0"/>
                  </a:lnTo>
                  <a:lnTo>
                    <a:pt x="417" y="3"/>
                  </a:lnTo>
                  <a:lnTo>
                    <a:pt x="438" y="11"/>
                  </a:lnTo>
                  <a:lnTo>
                    <a:pt x="456" y="23"/>
                  </a:lnTo>
                  <a:lnTo>
                    <a:pt x="471" y="39"/>
                  </a:lnTo>
                  <a:lnTo>
                    <a:pt x="483" y="57"/>
                  </a:lnTo>
                  <a:lnTo>
                    <a:pt x="491" y="78"/>
                  </a:lnTo>
                  <a:lnTo>
                    <a:pt x="493" y="102"/>
                  </a:lnTo>
                  <a:lnTo>
                    <a:pt x="493" y="685"/>
                  </a:lnTo>
                  <a:lnTo>
                    <a:pt x="491" y="707"/>
                  </a:lnTo>
                  <a:lnTo>
                    <a:pt x="483" y="729"/>
                  </a:lnTo>
                  <a:lnTo>
                    <a:pt x="471" y="748"/>
                  </a:lnTo>
                  <a:lnTo>
                    <a:pt x="457" y="763"/>
                  </a:lnTo>
                  <a:lnTo>
                    <a:pt x="438" y="776"/>
                  </a:lnTo>
                  <a:lnTo>
                    <a:pt x="417" y="783"/>
                  </a:lnTo>
                  <a:lnTo>
                    <a:pt x="393" y="786"/>
                  </a:lnTo>
                  <a:lnTo>
                    <a:pt x="101" y="786"/>
                  </a:lnTo>
                  <a:lnTo>
                    <a:pt x="77" y="783"/>
                  </a:lnTo>
                  <a:lnTo>
                    <a:pt x="56" y="776"/>
                  </a:lnTo>
                  <a:lnTo>
                    <a:pt x="37" y="763"/>
                  </a:lnTo>
                  <a:lnTo>
                    <a:pt x="22" y="748"/>
                  </a:lnTo>
                  <a:lnTo>
                    <a:pt x="11" y="729"/>
                  </a:lnTo>
                  <a:lnTo>
                    <a:pt x="3" y="707"/>
                  </a:lnTo>
                  <a:lnTo>
                    <a:pt x="0" y="685"/>
                  </a:lnTo>
                  <a:lnTo>
                    <a:pt x="0" y="102"/>
                  </a:lnTo>
                  <a:lnTo>
                    <a:pt x="3" y="78"/>
                  </a:lnTo>
                  <a:lnTo>
                    <a:pt x="11" y="57"/>
                  </a:lnTo>
                  <a:lnTo>
                    <a:pt x="22" y="39"/>
                  </a:lnTo>
                  <a:lnTo>
                    <a:pt x="38" y="23"/>
                  </a:lnTo>
                  <a:lnTo>
                    <a:pt x="56" y="11"/>
                  </a:lnTo>
                  <a:lnTo>
                    <a:pt x="77" y="3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1" name="Group 128"/>
          <p:cNvGrpSpPr/>
          <p:nvPr/>
        </p:nvGrpSpPr>
        <p:grpSpPr>
          <a:xfrm>
            <a:off x="5893945" y="572629"/>
            <a:ext cx="377825" cy="355600"/>
            <a:chOff x="2620963" y="2008188"/>
            <a:chExt cx="377825" cy="355600"/>
          </a:xfrm>
          <a:solidFill>
            <a:srgbClr val="000000"/>
          </a:solidFill>
        </p:grpSpPr>
        <p:sp>
          <p:nvSpPr>
            <p:cNvPr id="542" name="Freeform 103"/>
            <p:cNvSpPr>
              <a:spLocks noEditPoints="1"/>
            </p:cNvSpPr>
            <p:nvPr/>
          </p:nvSpPr>
          <p:spPr bwMode="auto">
            <a:xfrm>
              <a:off x="2709863" y="2093913"/>
              <a:ext cx="142875" cy="125413"/>
            </a:xfrm>
            <a:custGeom>
              <a:avLst/>
              <a:gdLst>
                <a:gd name="T0" fmla="*/ 986 w 1256"/>
                <a:gd name="T1" fmla="*/ 799 h 1111"/>
                <a:gd name="T2" fmla="*/ 940 w 1256"/>
                <a:gd name="T3" fmla="*/ 884 h 1111"/>
                <a:gd name="T4" fmla="*/ 1024 w 1256"/>
                <a:gd name="T5" fmla="*/ 840 h 1111"/>
                <a:gd name="T6" fmla="*/ 1069 w 1256"/>
                <a:gd name="T7" fmla="*/ 772 h 1111"/>
                <a:gd name="T8" fmla="*/ 312 w 1256"/>
                <a:gd name="T9" fmla="*/ 705 h 1111"/>
                <a:gd name="T10" fmla="*/ 228 w 1256"/>
                <a:gd name="T11" fmla="*/ 777 h 1111"/>
                <a:gd name="T12" fmla="*/ 180 w 1256"/>
                <a:gd name="T13" fmla="*/ 845 h 1111"/>
                <a:gd name="T14" fmla="*/ 174 w 1256"/>
                <a:gd name="T15" fmla="*/ 861 h 1111"/>
                <a:gd name="T16" fmla="*/ 178 w 1256"/>
                <a:gd name="T17" fmla="*/ 869 h 1111"/>
                <a:gd name="T18" fmla="*/ 211 w 1256"/>
                <a:gd name="T19" fmla="*/ 877 h 1111"/>
                <a:gd name="T20" fmla="*/ 263 w 1256"/>
                <a:gd name="T21" fmla="*/ 861 h 1111"/>
                <a:gd name="T22" fmla="*/ 304 w 1256"/>
                <a:gd name="T23" fmla="*/ 809 h 1111"/>
                <a:gd name="T24" fmla="*/ 312 w 1256"/>
                <a:gd name="T25" fmla="*/ 705 h 1111"/>
                <a:gd name="T26" fmla="*/ 914 w 1256"/>
                <a:gd name="T27" fmla="*/ 5 h 1111"/>
                <a:gd name="T28" fmla="*/ 945 w 1256"/>
                <a:gd name="T29" fmla="*/ 36 h 1111"/>
                <a:gd name="T30" fmla="*/ 924 w 1256"/>
                <a:gd name="T31" fmla="*/ 194 h 1111"/>
                <a:gd name="T32" fmla="*/ 883 w 1256"/>
                <a:gd name="T33" fmla="*/ 573 h 1111"/>
                <a:gd name="T34" fmla="*/ 996 w 1256"/>
                <a:gd name="T35" fmla="*/ 592 h 1111"/>
                <a:gd name="T36" fmla="*/ 1136 w 1256"/>
                <a:gd name="T37" fmla="*/ 489 h 1111"/>
                <a:gd name="T38" fmla="*/ 1176 w 1256"/>
                <a:gd name="T39" fmla="*/ 473 h 1111"/>
                <a:gd name="T40" fmla="*/ 1216 w 1256"/>
                <a:gd name="T41" fmla="*/ 474 h 1111"/>
                <a:gd name="T42" fmla="*/ 1244 w 1256"/>
                <a:gd name="T43" fmla="*/ 500 h 1111"/>
                <a:gd name="T44" fmla="*/ 1256 w 1256"/>
                <a:gd name="T45" fmla="*/ 620 h 1111"/>
                <a:gd name="T46" fmla="*/ 1234 w 1256"/>
                <a:gd name="T47" fmla="*/ 765 h 1111"/>
                <a:gd name="T48" fmla="*/ 1175 w 1256"/>
                <a:gd name="T49" fmla="*/ 890 h 1111"/>
                <a:gd name="T50" fmla="*/ 1075 w 1256"/>
                <a:gd name="T51" fmla="*/ 991 h 1111"/>
                <a:gd name="T52" fmla="*/ 940 w 1256"/>
                <a:gd name="T53" fmla="*/ 1058 h 1111"/>
                <a:gd name="T54" fmla="*/ 851 w 1256"/>
                <a:gd name="T55" fmla="*/ 1075 h 1111"/>
                <a:gd name="T56" fmla="*/ 818 w 1256"/>
                <a:gd name="T57" fmla="*/ 1054 h 1111"/>
                <a:gd name="T58" fmla="*/ 811 w 1256"/>
                <a:gd name="T59" fmla="*/ 1014 h 1111"/>
                <a:gd name="T60" fmla="*/ 793 w 1256"/>
                <a:gd name="T61" fmla="*/ 1008 h 1111"/>
                <a:gd name="T62" fmla="*/ 759 w 1256"/>
                <a:gd name="T63" fmla="*/ 1069 h 1111"/>
                <a:gd name="T64" fmla="*/ 703 w 1256"/>
                <a:gd name="T65" fmla="*/ 1107 h 1111"/>
                <a:gd name="T66" fmla="*/ 590 w 1256"/>
                <a:gd name="T67" fmla="*/ 1105 h 1111"/>
                <a:gd name="T68" fmla="*/ 476 w 1256"/>
                <a:gd name="T69" fmla="*/ 1064 h 1111"/>
                <a:gd name="T70" fmla="*/ 391 w 1256"/>
                <a:gd name="T71" fmla="*/ 992 h 1111"/>
                <a:gd name="T72" fmla="*/ 317 w 1256"/>
                <a:gd name="T73" fmla="*/ 1005 h 1111"/>
                <a:gd name="T74" fmla="*/ 225 w 1256"/>
                <a:gd name="T75" fmla="*/ 1051 h 1111"/>
                <a:gd name="T76" fmla="*/ 126 w 1256"/>
                <a:gd name="T77" fmla="*/ 1061 h 1111"/>
                <a:gd name="T78" fmla="*/ 47 w 1256"/>
                <a:gd name="T79" fmla="*/ 1029 h 1111"/>
                <a:gd name="T80" fmla="*/ 8 w 1256"/>
                <a:gd name="T81" fmla="*/ 974 h 1111"/>
                <a:gd name="T82" fmla="*/ 0 w 1256"/>
                <a:gd name="T83" fmla="*/ 904 h 1111"/>
                <a:gd name="T84" fmla="*/ 18 w 1256"/>
                <a:gd name="T85" fmla="*/ 832 h 1111"/>
                <a:gd name="T86" fmla="*/ 103 w 1256"/>
                <a:gd name="T87" fmla="*/ 701 h 1111"/>
                <a:gd name="T88" fmla="*/ 218 w 1256"/>
                <a:gd name="T89" fmla="*/ 591 h 1111"/>
                <a:gd name="T90" fmla="*/ 350 w 1256"/>
                <a:gd name="T91" fmla="*/ 500 h 1111"/>
                <a:gd name="T92" fmla="*/ 454 w 1256"/>
                <a:gd name="T93" fmla="*/ 439 h 1111"/>
                <a:gd name="T94" fmla="*/ 501 w 1256"/>
                <a:gd name="T95" fmla="*/ 438 h 1111"/>
                <a:gd name="T96" fmla="*/ 534 w 1256"/>
                <a:gd name="T97" fmla="*/ 465 h 1111"/>
                <a:gd name="T98" fmla="*/ 536 w 1256"/>
                <a:gd name="T99" fmla="*/ 526 h 1111"/>
                <a:gd name="T100" fmla="*/ 500 w 1256"/>
                <a:gd name="T101" fmla="*/ 583 h 1111"/>
                <a:gd name="T102" fmla="*/ 491 w 1256"/>
                <a:gd name="T103" fmla="*/ 730 h 1111"/>
                <a:gd name="T104" fmla="*/ 519 w 1256"/>
                <a:gd name="T105" fmla="*/ 817 h 1111"/>
                <a:gd name="T106" fmla="*/ 575 w 1256"/>
                <a:gd name="T107" fmla="*/ 882 h 1111"/>
                <a:gd name="T108" fmla="*/ 664 w 1256"/>
                <a:gd name="T109" fmla="*/ 919 h 1111"/>
                <a:gd name="T110" fmla="*/ 706 w 1256"/>
                <a:gd name="T111" fmla="*/ 653 h 1111"/>
                <a:gd name="T112" fmla="*/ 748 w 1256"/>
                <a:gd name="T113" fmla="*/ 248 h 1111"/>
                <a:gd name="T114" fmla="*/ 786 w 1256"/>
                <a:gd name="T115" fmla="*/ 72 h 1111"/>
                <a:gd name="T116" fmla="*/ 828 w 1256"/>
                <a:gd name="T117" fmla="*/ 21 h 1111"/>
                <a:gd name="T118" fmla="*/ 883 w 1256"/>
                <a:gd name="T119" fmla="*/ 0 h 1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56" h="1111">
                  <a:moveTo>
                    <a:pt x="1080" y="714"/>
                  </a:moveTo>
                  <a:lnTo>
                    <a:pt x="1032" y="756"/>
                  </a:lnTo>
                  <a:lnTo>
                    <a:pt x="986" y="799"/>
                  </a:lnTo>
                  <a:lnTo>
                    <a:pt x="942" y="846"/>
                  </a:lnTo>
                  <a:lnTo>
                    <a:pt x="902" y="895"/>
                  </a:lnTo>
                  <a:lnTo>
                    <a:pt x="940" y="884"/>
                  </a:lnTo>
                  <a:lnTo>
                    <a:pt x="972" y="871"/>
                  </a:lnTo>
                  <a:lnTo>
                    <a:pt x="1000" y="856"/>
                  </a:lnTo>
                  <a:lnTo>
                    <a:pt x="1024" y="840"/>
                  </a:lnTo>
                  <a:lnTo>
                    <a:pt x="1043" y="819"/>
                  </a:lnTo>
                  <a:lnTo>
                    <a:pt x="1057" y="796"/>
                  </a:lnTo>
                  <a:lnTo>
                    <a:pt x="1069" y="772"/>
                  </a:lnTo>
                  <a:lnTo>
                    <a:pt x="1076" y="744"/>
                  </a:lnTo>
                  <a:lnTo>
                    <a:pt x="1080" y="714"/>
                  </a:lnTo>
                  <a:close/>
                  <a:moveTo>
                    <a:pt x="312" y="705"/>
                  </a:moveTo>
                  <a:lnTo>
                    <a:pt x="283" y="727"/>
                  </a:lnTo>
                  <a:lnTo>
                    <a:pt x="253" y="752"/>
                  </a:lnTo>
                  <a:lnTo>
                    <a:pt x="228" y="777"/>
                  </a:lnTo>
                  <a:lnTo>
                    <a:pt x="205" y="805"/>
                  </a:lnTo>
                  <a:lnTo>
                    <a:pt x="185" y="833"/>
                  </a:lnTo>
                  <a:lnTo>
                    <a:pt x="180" y="845"/>
                  </a:lnTo>
                  <a:lnTo>
                    <a:pt x="177" y="853"/>
                  </a:lnTo>
                  <a:lnTo>
                    <a:pt x="175" y="859"/>
                  </a:lnTo>
                  <a:lnTo>
                    <a:pt x="174" y="861"/>
                  </a:lnTo>
                  <a:lnTo>
                    <a:pt x="173" y="860"/>
                  </a:lnTo>
                  <a:lnTo>
                    <a:pt x="175" y="865"/>
                  </a:lnTo>
                  <a:lnTo>
                    <a:pt x="178" y="869"/>
                  </a:lnTo>
                  <a:lnTo>
                    <a:pt x="183" y="872"/>
                  </a:lnTo>
                  <a:lnTo>
                    <a:pt x="193" y="876"/>
                  </a:lnTo>
                  <a:lnTo>
                    <a:pt x="211" y="877"/>
                  </a:lnTo>
                  <a:lnTo>
                    <a:pt x="228" y="875"/>
                  </a:lnTo>
                  <a:lnTo>
                    <a:pt x="246" y="869"/>
                  </a:lnTo>
                  <a:lnTo>
                    <a:pt x="263" y="861"/>
                  </a:lnTo>
                  <a:lnTo>
                    <a:pt x="274" y="851"/>
                  </a:lnTo>
                  <a:lnTo>
                    <a:pt x="291" y="830"/>
                  </a:lnTo>
                  <a:lnTo>
                    <a:pt x="304" y="809"/>
                  </a:lnTo>
                  <a:lnTo>
                    <a:pt x="313" y="785"/>
                  </a:lnTo>
                  <a:lnTo>
                    <a:pt x="311" y="745"/>
                  </a:lnTo>
                  <a:lnTo>
                    <a:pt x="312" y="705"/>
                  </a:lnTo>
                  <a:close/>
                  <a:moveTo>
                    <a:pt x="883" y="0"/>
                  </a:moveTo>
                  <a:lnTo>
                    <a:pt x="899" y="1"/>
                  </a:lnTo>
                  <a:lnTo>
                    <a:pt x="914" y="5"/>
                  </a:lnTo>
                  <a:lnTo>
                    <a:pt x="927" y="12"/>
                  </a:lnTo>
                  <a:lnTo>
                    <a:pt x="938" y="23"/>
                  </a:lnTo>
                  <a:lnTo>
                    <a:pt x="945" y="36"/>
                  </a:lnTo>
                  <a:lnTo>
                    <a:pt x="948" y="51"/>
                  </a:lnTo>
                  <a:lnTo>
                    <a:pt x="947" y="67"/>
                  </a:lnTo>
                  <a:lnTo>
                    <a:pt x="924" y="194"/>
                  </a:lnTo>
                  <a:lnTo>
                    <a:pt x="906" y="320"/>
                  </a:lnTo>
                  <a:lnTo>
                    <a:pt x="893" y="447"/>
                  </a:lnTo>
                  <a:lnTo>
                    <a:pt x="883" y="573"/>
                  </a:lnTo>
                  <a:lnTo>
                    <a:pt x="878" y="702"/>
                  </a:lnTo>
                  <a:lnTo>
                    <a:pt x="936" y="645"/>
                  </a:lnTo>
                  <a:lnTo>
                    <a:pt x="996" y="592"/>
                  </a:lnTo>
                  <a:lnTo>
                    <a:pt x="1059" y="543"/>
                  </a:lnTo>
                  <a:lnTo>
                    <a:pt x="1124" y="496"/>
                  </a:lnTo>
                  <a:lnTo>
                    <a:pt x="1136" y="489"/>
                  </a:lnTo>
                  <a:lnTo>
                    <a:pt x="1148" y="482"/>
                  </a:lnTo>
                  <a:lnTo>
                    <a:pt x="1162" y="477"/>
                  </a:lnTo>
                  <a:lnTo>
                    <a:pt x="1176" y="473"/>
                  </a:lnTo>
                  <a:lnTo>
                    <a:pt x="1190" y="470"/>
                  </a:lnTo>
                  <a:lnTo>
                    <a:pt x="1204" y="470"/>
                  </a:lnTo>
                  <a:lnTo>
                    <a:pt x="1216" y="474"/>
                  </a:lnTo>
                  <a:lnTo>
                    <a:pt x="1227" y="479"/>
                  </a:lnTo>
                  <a:lnTo>
                    <a:pt x="1236" y="487"/>
                  </a:lnTo>
                  <a:lnTo>
                    <a:pt x="1244" y="500"/>
                  </a:lnTo>
                  <a:lnTo>
                    <a:pt x="1248" y="516"/>
                  </a:lnTo>
                  <a:lnTo>
                    <a:pt x="1254" y="568"/>
                  </a:lnTo>
                  <a:lnTo>
                    <a:pt x="1256" y="620"/>
                  </a:lnTo>
                  <a:lnTo>
                    <a:pt x="1253" y="670"/>
                  </a:lnTo>
                  <a:lnTo>
                    <a:pt x="1246" y="719"/>
                  </a:lnTo>
                  <a:lnTo>
                    <a:pt x="1234" y="765"/>
                  </a:lnTo>
                  <a:lnTo>
                    <a:pt x="1219" y="810"/>
                  </a:lnTo>
                  <a:lnTo>
                    <a:pt x="1199" y="851"/>
                  </a:lnTo>
                  <a:lnTo>
                    <a:pt x="1175" y="890"/>
                  </a:lnTo>
                  <a:lnTo>
                    <a:pt x="1145" y="928"/>
                  </a:lnTo>
                  <a:lnTo>
                    <a:pt x="1113" y="960"/>
                  </a:lnTo>
                  <a:lnTo>
                    <a:pt x="1075" y="991"/>
                  </a:lnTo>
                  <a:lnTo>
                    <a:pt x="1034" y="1018"/>
                  </a:lnTo>
                  <a:lnTo>
                    <a:pt x="989" y="1040"/>
                  </a:lnTo>
                  <a:lnTo>
                    <a:pt x="940" y="1058"/>
                  </a:lnTo>
                  <a:lnTo>
                    <a:pt x="887" y="1073"/>
                  </a:lnTo>
                  <a:lnTo>
                    <a:pt x="868" y="1076"/>
                  </a:lnTo>
                  <a:lnTo>
                    <a:pt x="851" y="1075"/>
                  </a:lnTo>
                  <a:lnTo>
                    <a:pt x="837" y="1071"/>
                  </a:lnTo>
                  <a:lnTo>
                    <a:pt x="827" y="1063"/>
                  </a:lnTo>
                  <a:lnTo>
                    <a:pt x="818" y="1054"/>
                  </a:lnTo>
                  <a:lnTo>
                    <a:pt x="813" y="1042"/>
                  </a:lnTo>
                  <a:lnTo>
                    <a:pt x="811" y="1028"/>
                  </a:lnTo>
                  <a:lnTo>
                    <a:pt x="811" y="1014"/>
                  </a:lnTo>
                  <a:lnTo>
                    <a:pt x="813" y="999"/>
                  </a:lnTo>
                  <a:lnTo>
                    <a:pt x="804" y="1004"/>
                  </a:lnTo>
                  <a:lnTo>
                    <a:pt x="793" y="1008"/>
                  </a:lnTo>
                  <a:lnTo>
                    <a:pt x="785" y="1029"/>
                  </a:lnTo>
                  <a:lnTo>
                    <a:pt x="772" y="1049"/>
                  </a:lnTo>
                  <a:lnTo>
                    <a:pt x="759" y="1069"/>
                  </a:lnTo>
                  <a:lnTo>
                    <a:pt x="742" y="1086"/>
                  </a:lnTo>
                  <a:lnTo>
                    <a:pt x="723" y="1098"/>
                  </a:lnTo>
                  <a:lnTo>
                    <a:pt x="703" y="1107"/>
                  </a:lnTo>
                  <a:lnTo>
                    <a:pt x="683" y="1111"/>
                  </a:lnTo>
                  <a:lnTo>
                    <a:pt x="635" y="1110"/>
                  </a:lnTo>
                  <a:lnTo>
                    <a:pt x="590" y="1105"/>
                  </a:lnTo>
                  <a:lnTo>
                    <a:pt x="548" y="1095"/>
                  </a:lnTo>
                  <a:lnTo>
                    <a:pt x="510" y="1081"/>
                  </a:lnTo>
                  <a:lnTo>
                    <a:pt x="476" y="1064"/>
                  </a:lnTo>
                  <a:lnTo>
                    <a:pt x="443" y="1043"/>
                  </a:lnTo>
                  <a:lnTo>
                    <a:pt x="416" y="1020"/>
                  </a:lnTo>
                  <a:lnTo>
                    <a:pt x="391" y="992"/>
                  </a:lnTo>
                  <a:lnTo>
                    <a:pt x="370" y="963"/>
                  </a:lnTo>
                  <a:lnTo>
                    <a:pt x="345" y="985"/>
                  </a:lnTo>
                  <a:lnTo>
                    <a:pt x="317" y="1005"/>
                  </a:lnTo>
                  <a:lnTo>
                    <a:pt x="288" y="1023"/>
                  </a:lnTo>
                  <a:lnTo>
                    <a:pt x="258" y="1039"/>
                  </a:lnTo>
                  <a:lnTo>
                    <a:pt x="225" y="1051"/>
                  </a:lnTo>
                  <a:lnTo>
                    <a:pt x="193" y="1059"/>
                  </a:lnTo>
                  <a:lnTo>
                    <a:pt x="159" y="1063"/>
                  </a:lnTo>
                  <a:lnTo>
                    <a:pt x="126" y="1061"/>
                  </a:lnTo>
                  <a:lnTo>
                    <a:pt x="93" y="1054"/>
                  </a:lnTo>
                  <a:lnTo>
                    <a:pt x="68" y="1043"/>
                  </a:lnTo>
                  <a:lnTo>
                    <a:pt x="47" y="1029"/>
                  </a:lnTo>
                  <a:lnTo>
                    <a:pt x="30" y="1013"/>
                  </a:lnTo>
                  <a:lnTo>
                    <a:pt x="18" y="994"/>
                  </a:lnTo>
                  <a:lnTo>
                    <a:pt x="8" y="974"/>
                  </a:lnTo>
                  <a:lnTo>
                    <a:pt x="2" y="952"/>
                  </a:lnTo>
                  <a:lnTo>
                    <a:pt x="0" y="929"/>
                  </a:lnTo>
                  <a:lnTo>
                    <a:pt x="0" y="904"/>
                  </a:lnTo>
                  <a:lnTo>
                    <a:pt x="3" y="880"/>
                  </a:lnTo>
                  <a:lnTo>
                    <a:pt x="9" y="855"/>
                  </a:lnTo>
                  <a:lnTo>
                    <a:pt x="18" y="832"/>
                  </a:lnTo>
                  <a:lnTo>
                    <a:pt x="42" y="785"/>
                  </a:lnTo>
                  <a:lnTo>
                    <a:pt x="70" y="742"/>
                  </a:lnTo>
                  <a:lnTo>
                    <a:pt x="103" y="701"/>
                  </a:lnTo>
                  <a:lnTo>
                    <a:pt x="138" y="662"/>
                  </a:lnTo>
                  <a:lnTo>
                    <a:pt x="177" y="626"/>
                  </a:lnTo>
                  <a:lnTo>
                    <a:pt x="218" y="591"/>
                  </a:lnTo>
                  <a:lnTo>
                    <a:pt x="261" y="560"/>
                  </a:lnTo>
                  <a:lnTo>
                    <a:pt x="305" y="529"/>
                  </a:lnTo>
                  <a:lnTo>
                    <a:pt x="350" y="500"/>
                  </a:lnTo>
                  <a:lnTo>
                    <a:pt x="395" y="473"/>
                  </a:lnTo>
                  <a:lnTo>
                    <a:pt x="439" y="446"/>
                  </a:lnTo>
                  <a:lnTo>
                    <a:pt x="454" y="439"/>
                  </a:lnTo>
                  <a:lnTo>
                    <a:pt x="469" y="435"/>
                  </a:lnTo>
                  <a:lnTo>
                    <a:pt x="485" y="434"/>
                  </a:lnTo>
                  <a:lnTo>
                    <a:pt x="501" y="438"/>
                  </a:lnTo>
                  <a:lnTo>
                    <a:pt x="514" y="443"/>
                  </a:lnTo>
                  <a:lnTo>
                    <a:pt x="526" y="452"/>
                  </a:lnTo>
                  <a:lnTo>
                    <a:pt x="534" y="465"/>
                  </a:lnTo>
                  <a:lnTo>
                    <a:pt x="540" y="481"/>
                  </a:lnTo>
                  <a:lnTo>
                    <a:pt x="541" y="504"/>
                  </a:lnTo>
                  <a:lnTo>
                    <a:pt x="536" y="526"/>
                  </a:lnTo>
                  <a:lnTo>
                    <a:pt x="527" y="547"/>
                  </a:lnTo>
                  <a:lnTo>
                    <a:pt x="514" y="566"/>
                  </a:lnTo>
                  <a:lnTo>
                    <a:pt x="500" y="583"/>
                  </a:lnTo>
                  <a:lnTo>
                    <a:pt x="501" y="632"/>
                  </a:lnTo>
                  <a:lnTo>
                    <a:pt x="498" y="680"/>
                  </a:lnTo>
                  <a:lnTo>
                    <a:pt x="491" y="730"/>
                  </a:lnTo>
                  <a:lnTo>
                    <a:pt x="498" y="761"/>
                  </a:lnTo>
                  <a:lnTo>
                    <a:pt x="506" y="791"/>
                  </a:lnTo>
                  <a:lnTo>
                    <a:pt x="519" y="817"/>
                  </a:lnTo>
                  <a:lnTo>
                    <a:pt x="534" y="842"/>
                  </a:lnTo>
                  <a:lnTo>
                    <a:pt x="553" y="864"/>
                  </a:lnTo>
                  <a:lnTo>
                    <a:pt x="575" y="882"/>
                  </a:lnTo>
                  <a:lnTo>
                    <a:pt x="601" y="899"/>
                  </a:lnTo>
                  <a:lnTo>
                    <a:pt x="631" y="911"/>
                  </a:lnTo>
                  <a:lnTo>
                    <a:pt x="664" y="919"/>
                  </a:lnTo>
                  <a:lnTo>
                    <a:pt x="702" y="924"/>
                  </a:lnTo>
                  <a:lnTo>
                    <a:pt x="702" y="789"/>
                  </a:lnTo>
                  <a:lnTo>
                    <a:pt x="706" y="653"/>
                  </a:lnTo>
                  <a:lnTo>
                    <a:pt x="716" y="517"/>
                  </a:lnTo>
                  <a:lnTo>
                    <a:pt x="729" y="382"/>
                  </a:lnTo>
                  <a:lnTo>
                    <a:pt x="748" y="248"/>
                  </a:lnTo>
                  <a:lnTo>
                    <a:pt x="772" y="113"/>
                  </a:lnTo>
                  <a:lnTo>
                    <a:pt x="777" y="92"/>
                  </a:lnTo>
                  <a:lnTo>
                    <a:pt x="786" y="72"/>
                  </a:lnTo>
                  <a:lnTo>
                    <a:pt x="797" y="53"/>
                  </a:lnTo>
                  <a:lnTo>
                    <a:pt x="811" y="36"/>
                  </a:lnTo>
                  <a:lnTo>
                    <a:pt x="828" y="21"/>
                  </a:lnTo>
                  <a:lnTo>
                    <a:pt x="847" y="9"/>
                  </a:lnTo>
                  <a:lnTo>
                    <a:pt x="868" y="2"/>
                  </a:lnTo>
                  <a:lnTo>
                    <a:pt x="8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104"/>
            <p:cNvSpPr>
              <a:spLocks/>
            </p:cNvSpPr>
            <p:nvPr/>
          </p:nvSpPr>
          <p:spPr bwMode="auto">
            <a:xfrm>
              <a:off x="2854325" y="2143126"/>
              <a:ext cx="55562" cy="69850"/>
            </a:xfrm>
            <a:custGeom>
              <a:avLst/>
              <a:gdLst>
                <a:gd name="T0" fmla="*/ 312 w 487"/>
                <a:gd name="T1" fmla="*/ 3 h 611"/>
                <a:gd name="T2" fmla="*/ 337 w 487"/>
                <a:gd name="T3" fmla="*/ 15 h 611"/>
                <a:gd name="T4" fmla="*/ 353 w 487"/>
                <a:gd name="T5" fmla="*/ 45 h 611"/>
                <a:gd name="T6" fmla="*/ 353 w 487"/>
                <a:gd name="T7" fmla="*/ 82 h 611"/>
                <a:gd name="T8" fmla="*/ 339 w 487"/>
                <a:gd name="T9" fmla="*/ 117 h 611"/>
                <a:gd name="T10" fmla="*/ 316 w 487"/>
                <a:gd name="T11" fmla="*/ 147 h 611"/>
                <a:gd name="T12" fmla="*/ 282 w 487"/>
                <a:gd name="T13" fmla="*/ 176 h 611"/>
                <a:gd name="T14" fmla="*/ 239 w 487"/>
                <a:gd name="T15" fmla="*/ 219 h 611"/>
                <a:gd name="T16" fmla="*/ 201 w 487"/>
                <a:gd name="T17" fmla="*/ 268 h 611"/>
                <a:gd name="T18" fmla="*/ 178 w 487"/>
                <a:gd name="T19" fmla="*/ 323 h 611"/>
                <a:gd name="T20" fmla="*/ 178 w 487"/>
                <a:gd name="T21" fmla="*/ 380 h 611"/>
                <a:gd name="T22" fmla="*/ 194 w 487"/>
                <a:gd name="T23" fmla="*/ 412 h 611"/>
                <a:gd name="T24" fmla="*/ 221 w 487"/>
                <a:gd name="T25" fmla="*/ 427 h 611"/>
                <a:gd name="T26" fmla="*/ 255 w 487"/>
                <a:gd name="T27" fmla="*/ 430 h 611"/>
                <a:gd name="T28" fmla="*/ 293 w 487"/>
                <a:gd name="T29" fmla="*/ 425 h 611"/>
                <a:gd name="T30" fmla="*/ 330 w 487"/>
                <a:gd name="T31" fmla="*/ 413 h 611"/>
                <a:gd name="T32" fmla="*/ 365 w 487"/>
                <a:gd name="T33" fmla="*/ 398 h 611"/>
                <a:gd name="T34" fmla="*/ 392 w 487"/>
                <a:gd name="T35" fmla="*/ 385 h 611"/>
                <a:gd name="T36" fmla="*/ 430 w 487"/>
                <a:gd name="T37" fmla="*/ 374 h 611"/>
                <a:gd name="T38" fmla="*/ 459 w 487"/>
                <a:gd name="T39" fmla="*/ 378 h 611"/>
                <a:gd name="T40" fmla="*/ 477 w 487"/>
                <a:gd name="T41" fmla="*/ 394 h 611"/>
                <a:gd name="T42" fmla="*/ 486 w 487"/>
                <a:gd name="T43" fmla="*/ 419 h 611"/>
                <a:gd name="T44" fmla="*/ 486 w 487"/>
                <a:gd name="T45" fmla="*/ 450 h 611"/>
                <a:gd name="T46" fmla="*/ 478 w 487"/>
                <a:gd name="T47" fmla="*/ 482 h 611"/>
                <a:gd name="T48" fmla="*/ 461 w 487"/>
                <a:gd name="T49" fmla="*/ 513 h 611"/>
                <a:gd name="T50" fmla="*/ 436 w 487"/>
                <a:gd name="T51" fmla="*/ 538 h 611"/>
                <a:gd name="T52" fmla="*/ 400 w 487"/>
                <a:gd name="T53" fmla="*/ 557 h 611"/>
                <a:gd name="T54" fmla="*/ 353 w 487"/>
                <a:gd name="T55" fmla="*/ 576 h 611"/>
                <a:gd name="T56" fmla="*/ 302 w 487"/>
                <a:gd name="T57" fmla="*/ 593 h 611"/>
                <a:gd name="T58" fmla="*/ 250 w 487"/>
                <a:gd name="T59" fmla="*/ 605 h 611"/>
                <a:gd name="T60" fmla="*/ 196 w 487"/>
                <a:gd name="T61" fmla="*/ 611 h 611"/>
                <a:gd name="T62" fmla="*/ 146 w 487"/>
                <a:gd name="T63" fmla="*/ 608 h 611"/>
                <a:gd name="T64" fmla="*/ 99 w 487"/>
                <a:gd name="T65" fmla="*/ 596 h 611"/>
                <a:gd name="T66" fmla="*/ 59 w 487"/>
                <a:gd name="T67" fmla="*/ 572 h 611"/>
                <a:gd name="T68" fmla="*/ 27 w 487"/>
                <a:gd name="T69" fmla="*/ 534 h 611"/>
                <a:gd name="T70" fmla="*/ 8 w 487"/>
                <a:gd name="T71" fmla="*/ 480 h 611"/>
                <a:gd name="T72" fmla="*/ 0 w 487"/>
                <a:gd name="T73" fmla="*/ 393 h 611"/>
                <a:gd name="T74" fmla="*/ 18 w 487"/>
                <a:gd name="T75" fmla="*/ 308 h 611"/>
                <a:gd name="T76" fmla="*/ 55 w 487"/>
                <a:gd name="T77" fmla="*/ 226 h 611"/>
                <a:gd name="T78" fmla="*/ 106 w 487"/>
                <a:gd name="T79" fmla="*/ 151 h 611"/>
                <a:gd name="T80" fmla="*/ 166 w 487"/>
                <a:gd name="T81" fmla="*/ 83 h 611"/>
                <a:gd name="T82" fmla="*/ 230 w 487"/>
                <a:gd name="T83" fmla="*/ 26 h 611"/>
                <a:gd name="T84" fmla="*/ 255 w 487"/>
                <a:gd name="T85" fmla="*/ 11 h 611"/>
                <a:gd name="T86" fmla="*/ 283 w 487"/>
                <a:gd name="T87" fmla="*/ 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87" h="611">
                  <a:moveTo>
                    <a:pt x="298" y="0"/>
                  </a:moveTo>
                  <a:lnTo>
                    <a:pt x="312" y="3"/>
                  </a:lnTo>
                  <a:lnTo>
                    <a:pt x="325" y="7"/>
                  </a:lnTo>
                  <a:lnTo>
                    <a:pt x="337" y="15"/>
                  </a:lnTo>
                  <a:lnTo>
                    <a:pt x="347" y="28"/>
                  </a:lnTo>
                  <a:lnTo>
                    <a:pt x="353" y="45"/>
                  </a:lnTo>
                  <a:lnTo>
                    <a:pt x="355" y="63"/>
                  </a:lnTo>
                  <a:lnTo>
                    <a:pt x="353" y="82"/>
                  </a:lnTo>
                  <a:lnTo>
                    <a:pt x="347" y="100"/>
                  </a:lnTo>
                  <a:lnTo>
                    <a:pt x="339" y="117"/>
                  </a:lnTo>
                  <a:lnTo>
                    <a:pt x="328" y="133"/>
                  </a:lnTo>
                  <a:lnTo>
                    <a:pt x="316" y="147"/>
                  </a:lnTo>
                  <a:lnTo>
                    <a:pt x="303" y="159"/>
                  </a:lnTo>
                  <a:lnTo>
                    <a:pt x="282" y="176"/>
                  </a:lnTo>
                  <a:lnTo>
                    <a:pt x="260" y="197"/>
                  </a:lnTo>
                  <a:lnTo>
                    <a:pt x="239" y="219"/>
                  </a:lnTo>
                  <a:lnTo>
                    <a:pt x="219" y="242"/>
                  </a:lnTo>
                  <a:lnTo>
                    <a:pt x="201" y="268"/>
                  </a:lnTo>
                  <a:lnTo>
                    <a:pt x="188" y="295"/>
                  </a:lnTo>
                  <a:lnTo>
                    <a:pt x="178" y="323"/>
                  </a:lnTo>
                  <a:lnTo>
                    <a:pt x="175" y="351"/>
                  </a:lnTo>
                  <a:lnTo>
                    <a:pt x="178" y="380"/>
                  </a:lnTo>
                  <a:lnTo>
                    <a:pt x="185" y="398"/>
                  </a:lnTo>
                  <a:lnTo>
                    <a:pt x="194" y="412"/>
                  </a:lnTo>
                  <a:lnTo>
                    <a:pt x="207" y="421"/>
                  </a:lnTo>
                  <a:lnTo>
                    <a:pt x="221" y="427"/>
                  </a:lnTo>
                  <a:lnTo>
                    <a:pt x="237" y="430"/>
                  </a:lnTo>
                  <a:lnTo>
                    <a:pt x="255" y="430"/>
                  </a:lnTo>
                  <a:lnTo>
                    <a:pt x="274" y="428"/>
                  </a:lnTo>
                  <a:lnTo>
                    <a:pt x="293" y="425"/>
                  </a:lnTo>
                  <a:lnTo>
                    <a:pt x="311" y="419"/>
                  </a:lnTo>
                  <a:lnTo>
                    <a:pt x="330" y="413"/>
                  </a:lnTo>
                  <a:lnTo>
                    <a:pt x="348" y="406"/>
                  </a:lnTo>
                  <a:lnTo>
                    <a:pt x="365" y="398"/>
                  </a:lnTo>
                  <a:lnTo>
                    <a:pt x="380" y="392"/>
                  </a:lnTo>
                  <a:lnTo>
                    <a:pt x="392" y="385"/>
                  </a:lnTo>
                  <a:lnTo>
                    <a:pt x="412" y="377"/>
                  </a:lnTo>
                  <a:lnTo>
                    <a:pt x="430" y="374"/>
                  </a:lnTo>
                  <a:lnTo>
                    <a:pt x="446" y="374"/>
                  </a:lnTo>
                  <a:lnTo>
                    <a:pt x="459" y="378"/>
                  </a:lnTo>
                  <a:lnTo>
                    <a:pt x="470" y="384"/>
                  </a:lnTo>
                  <a:lnTo>
                    <a:pt x="477" y="394"/>
                  </a:lnTo>
                  <a:lnTo>
                    <a:pt x="483" y="406"/>
                  </a:lnTo>
                  <a:lnTo>
                    <a:pt x="486" y="419"/>
                  </a:lnTo>
                  <a:lnTo>
                    <a:pt x="487" y="434"/>
                  </a:lnTo>
                  <a:lnTo>
                    <a:pt x="486" y="450"/>
                  </a:lnTo>
                  <a:lnTo>
                    <a:pt x="483" y="466"/>
                  </a:lnTo>
                  <a:lnTo>
                    <a:pt x="478" y="482"/>
                  </a:lnTo>
                  <a:lnTo>
                    <a:pt x="471" y="498"/>
                  </a:lnTo>
                  <a:lnTo>
                    <a:pt x="461" y="513"/>
                  </a:lnTo>
                  <a:lnTo>
                    <a:pt x="450" y="526"/>
                  </a:lnTo>
                  <a:lnTo>
                    <a:pt x="436" y="538"/>
                  </a:lnTo>
                  <a:lnTo>
                    <a:pt x="421" y="548"/>
                  </a:lnTo>
                  <a:lnTo>
                    <a:pt x="400" y="557"/>
                  </a:lnTo>
                  <a:lnTo>
                    <a:pt x="377" y="567"/>
                  </a:lnTo>
                  <a:lnTo>
                    <a:pt x="353" y="576"/>
                  </a:lnTo>
                  <a:lnTo>
                    <a:pt x="328" y="585"/>
                  </a:lnTo>
                  <a:lnTo>
                    <a:pt x="302" y="593"/>
                  </a:lnTo>
                  <a:lnTo>
                    <a:pt x="276" y="600"/>
                  </a:lnTo>
                  <a:lnTo>
                    <a:pt x="250" y="605"/>
                  </a:lnTo>
                  <a:lnTo>
                    <a:pt x="222" y="609"/>
                  </a:lnTo>
                  <a:lnTo>
                    <a:pt x="196" y="611"/>
                  </a:lnTo>
                  <a:lnTo>
                    <a:pt x="171" y="610"/>
                  </a:lnTo>
                  <a:lnTo>
                    <a:pt x="146" y="608"/>
                  </a:lnTo>
                  <a:lnTo>
                    <a:pt x="122" y="604"/>
                  </a:lnTo>
                  <a:lnTo>
                    <a:pt x="99" y="596"/>
                  </a:lnTo>
                  <a:lnTo>
                    <a:pt x="78" y="586"/>
                  </a:lnTo>
                  <a:lnTo>
                    <a:pt x="59" y="572"/>
                  </a:lnTo>
                  <a:lnTo>
                    <a:pt x="42" y="555"/>
                  </a:lnTo>
                  <a:lnTo>
                    <a:pt x="27" y="534"/>
                  </a:lnTo>
                  <a:lnTo>
                    <a:pt x="16" y="508"/>
                  </a:lnTo>
                  <a:lnTo>
                    <a:pt x="8" y="480"/>
                  </a:lnTo>
                  <a:lnTo>
                    <a:pt x="0" y="436"/>
                  </a:lnTo>
                  <a:lnTo>
                    <a:pt x="0" y="393"/>
                  </a:lnTo>
                  <a:lnTo>
                    <a:pt x="6" y="350"/>
                  </a:lnTo>
                  <a:lnTo>
                    <a:pt x="18" y="308"/>
                  </a:lnTo>
                  <a:lnTo>
                    <a:pt x="34" y="267"/>
                  </a:lnTo>
                  <a:lnTo>
                    <a:pt x="55" y="226"/>
                  </a:lnTo>
                  <a:lnTo>
                    <a:pt x="79" y="187"/>
                  </a:lnTo>
                  <a:lnTo>
                    <a:pt x="106" y="151"/>
                  </a:lnTo>
                  <a:lnTo>
                    <a:pt x="135" y="116"/>
                  </a:lnTo>
                  <a:lnTo>
                    <a:pt x="166" y="83"/>
                  </a:lnTo>
                  <a:lnTo>
                    <a:pt x="198" y="53"/>
                  </a:lnTo>
                  <a:lnTo>
                    <a:pt x="230" y="26"/>
                  </a:lnTo>
                  <a:lnTo>
                    <a:pt x="241" y="18"/>
                  </a:lnTo>
                  <a:lnTo>
                    <a:pt x="255" y="11"/>
                  </a:lnTo>
                  <a:lnTo>
                    <a:pt x="268" y="6"/>
                  </a:lnTo>
                  <a:lnTo>
                    <a:pt x="283" y="1"/>
                  </a:lnTo>
                  <a:lnTo>
                    <a:pt x="2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105"/>
            <p:cNvSpPr>
              <a:spLocks noEditPoints="1"/>
            </p:cNvSpPr>
            <p:nvPr/>
          </p:nvSpPr>
          <p:spPr bwMode="auto">
            <a:xfrm>
              <a:off x="2620963" y="2008188"/>
              <a:ext cx="377825" cy="355600"/>
            </a:xfrm>
            <a:custGeom>
              <a:avLst/>
              <a:gdLst>
                <a:gd name="T0" fmla="*/ 604 w 3334"/>
                <a:gd name="T1" fmla="*/ 2555 h 3142"/>
                <a:gd name="T2" fmla="*/ 1092 w 3334"/>
                <a:gd name="T3" fmla="*/ 2574 h 3142"/>
                <a:gd name="T4" fmla="*/ 1428 w 3334"/>
                <a:gd name="T5" fmla="*/ 2640 h 3142"/>
                <a:gd name="T6" fmla="*/ 1628 w 3334"/>
                <a:gd name="T7" fmla="*/ 2714 h 3142"/>
                <a:gd name="T8" fmla="*/ 1758 w 3334"/>
                <a:gd name="T9" fmla="*/ 2691 h 3142"/>
                <a:gd name="T10" fmla="*/ 2001 w 3334"/>
                <a:gd name="T11" fmla="*/ 2616 h 3142"/>
                <a:gd name="T12" fmla="*/ 2387 w 3334"/>
                <a:gd name="T13" fmla="*/ 2560 h 3142"/>
                <a:gd name="T14" fmla="*/ 2929 w 3334"/>
                <a:gd name="T15" fmla="*/ 2566 h 3142"/>
                <a:gd name="T16" fmla="*/ 3023 w 3334"/>
                <a:gd name="T17" fmla="*/ 595 h 3142"/>
                <a:gd name="T18" fmla="*/ 2833 w 3334"/>
                <a:gd name="T19" fmla="*/ 2280 h 3142"/>
                <a:gd name="T20" fmla="*/ 2420 w 3334"/>
                <a:gd name="T21" fmla="*/ 2293 h 3142"/>
                <a:gd name="T22" fmla="*/ 1982 w 3334"/>
                <a:gd name="T23" fmla="*/ 2368 h 3142"/>
                <a:gd name="T24" fmla="*/ 1620 w 3334"/>
                <a:gd name="T25" fmla="*/ 2476 h 3142"/>
                <a:gd name="T26" fmla="*/ 1206 w 3334"/>
                <a:gd name="T27" fmla="*/ 2333 h 3142"/>
                <a:gd name="T28" fmla="*/ 781 w 3334"/>
                <a:gd name="T29" fmla="*/ 2285 h 3142"/>
                <a:gd name="T30" fmla="*/ 469 w 3334"/>
                <a:gd name="T31" fmla="*/ 626 h 3142"/>
                <a:gd name="T32" fmla="*/ 226 w 3334"/>
                <a:gd name="T33" fmla="*/ 577 h 3142"/>
                <a:gd name="T34" fmla="*/ 702 w 3334"/>
                <a:gd name="T35" fmla="*/ 194 h 3142"/>
                <a:gd name="T36" fmla="*/ 789 w 3334"/>
                <a:gd name="T37" fmla="*/ 2100 h 3142"/>
                <a:gd name="T38" fmla="*/ 1273 w 3334"/>
                <a:gd name="T39" fmla="*/ 2158 h 3142"/>
                <a:gd name="T40" fmla="*/ 1564 w 3334"/>
                <a:gd name="T41" fmla="*/ 2239 h 3142"/>
                <a:gd name="T42" fmla="*/ 1709 w 3334"/>
                <a:gd name="T43" fmla="*/ 2263 h 3142"/>
                <a:gd name="T44" fmla="*/ 1944 w 3334"/>
                <a:gd name="T45" fmla="*/ 2185 h 3142"/>
                <a:gd name="T46" fmla="*/ 2360 w 3334"/>
                <a:gd name="T47" fmla="*/ 2115 h 3142"/>
                <a:gd name="T48" fmla="*/ 2642 w 3334"/>
                <a:gd name="T49" fmla="*/ 215 h 3142"/>
                <a:gd name="T50" fmla="*/ 2587 w 3334"/>
                <a:gd name="T51" fmla="*/ 185 h 3142"/>
                <a:gd name="T52" fmla="*/ 2340 w 3334"/>
                <a:gd name="T53" fmla="*/ 252 h 3142"/>
                <a:gd name="T54" fmla="*/ 2049 w 3334"/>
                <a:gd name="T55" fmla="*/ 398 h 3142"/>
                <a:gd name="T56" fmla="*/ 1811 w 3334"/>
                <a:gd name="T57" fmla="*/ 545 h 3142"/>
                <a:gd name="T58" fmla="*/ 1523 w 3334"/>
                <a:gd name="T59" fmla="*/ 545 h 3142"/>
                <a:gd name="T60" fmla="*/ 1285 w 3334"/>
                <a:gd name="T61" fmla="*/ 398 h 3142"/>
                <a:gd name="T62" fmla="*/ 994 w 3334"/>
                <a:gd name="T63" fmla="*/ 252 h 3142"/>
                <a:gd name="T64" fmla="*/ 746 w 3334"/>
                <a:gd name="T65" fmla="*/ 185 h 3142"/>
                <a:gd name="T66" fmla="*/ 970 w 3334"/>
                <a:gd name="T67" fmla="*/ 48 h 3142"/>
                <a:gd name="T68" fmla="*/ 1282 w 3334"/>
                <a:gd name="T69" fmla="*/ 193 h 3142"/>
                <a:gd name="T70" fmla="*/ 1563 w 3334"/>
                <a:gd name="T71" fmla="*/ 365 h 3142"/>
                <a:gd name="T72" fmla="*/ 1771 w 3334"/>
                <a:gd name="T73" fmla="*/ 365 h 3142"/>
                <a:gd name="T74" fmla="*/ 2053 w 3334"/>
                <a:gd name="T75" fmla="*/ 193 h 3142"/>
                <a:gd name="T76" fmla="*/ 2364 w 3334"/>
                <a:gd name="T77" fmla="*/ 48 h 3142"/>
                <a:gd name="T78" fmla="*/ 2628 w 3334"/>
                <a:gd name="T79" fmla="*/ 3 h 3142"/>
                <a:gd name="T80" fmla="*/ 2799 w 3334"/>
                <a:gd name="T81" fmla="*/ 106 h 3142"/>
                <a:gd name="T82" fmla="*/ 2863 w 3334"/>
                <a:gd name="T83" fmla="*/ 438 h 3142"/>
                <a:gd name="T84" fmla="*/ 3103 w 3334"/>
                <a:gd name="T85" fmla="*/ 389 h 3142"/>
                <a:gd name="T86" fmla="*/ 3280 w 3334"/>
                <a:gd name="T87" fmla="*/ 368 h 3142"/>
                <a:gd name="T88" fmla="*/ 3334 w 3334"/>
                <a:gd name="T89" fmla="*/ 2863 h 3142"/>
                <a:gd name="T90" fmla="*/ 3267 w 3334"/>
                <a:gd name="T91" fmla="*/ 2951 h 3142"/>
                <a:gd name="T92" fmla="*/ 2785 w 3334"/>
                <a:gd name="T93" fmla="*/ 2935 h 3142"/>
                <a:gd name="T94" fmla="*/ 2259 w 3334"/>
                <a:gd name="T95" fmla="*/ 2974 h 3142"/>
                <a:gd name="T96" fmla="*/ 1896 w 3334"/>
                <a:gd name="T97" fmla="*/ 3055 h 3142"/>
                <a:gd name="T98" fmla="*/ 1687 w 3334"/>
                <a:gd name="T99" fmla="*/ 3132 h 3142"/>
                <a:gd name="T100" fmla="*/ 1526 w 3334"/>
                <a:gd name="T101" fmla="*/ 3083 h 3142"/>
                <a:gd name="T102" fmla="*/ 1213 w 3334"/>
                <a:gd name="T103" fmla="*/ 2998 h 3142"/>
                <a:gd name="T104" fmla="*/ 743 w 3334"/>
                <a:gd name="T105" fmla="*/ 2940 h 3142"/>
                <a:gd name="T106" fmla="*/ 107 w 3334"/>
                <a:gd name="T107" fmla="*/ 2954 h 3142"/>
                <a:gd name="T108" fmla="*/ 8 w 3334"/>
                <a:gd name="T109" fmla="*/ 2901 h 3142"/>
                <a:gd name="T110" fmla="*/ 21 w 3334"/>
                <a:gd name="T111" fmla="*/ 394 h 3142"/>
                <a:gd name="T112" fmla="*/ 151 w 3334"/>
                <a:gd name="T113" fmla="*/ 370 h 3142"/>
                <a:gd name="T114" fmla="*/ 399 w 3334"/>
                <a:gd name="T115" fmla="*/ 425 h 3142"/>
                <a:gd name="T116" fmla="*/ 509 w 3334"/>
                <a:gd name="T117" fmla="*/ 173 h 3142"/>
                <a:gd name="T118" fmla="*/ 635 w 3334"/>
                <a:gd name="T119" fmla="*/ 21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34" h="3142">
                  <a:moveTo>
                    <a:pt x="188" y="569"/>
                  </a:moveTo>
                  <a:lnTo>
                    <a:pt x="188" y="2587"/>
                  </a:lnTo>
                  <a:lnTo>
                    <a:pt x="299" y="2575"/>
                  </a:lnTo>
                  <a:lnTo>
                    <a:pt x="406" y="2566"/>
                  </a:lnTo>
                  <a:lnTo>
                    <a:pt x="507" y="2559"/>
                  </a:lnTo>
                  <a:lnTo>
                    <a:pt x="604" y="2555"/>
                  </a:lnTo>
                  <a:lnTo>
                    <a:pt x="697" y="2553"/>
                  </a:lnTo>
                  <a:lnTo>
                    <a:pt x="785" y="2554"/>
                  </a:lnTo>
                  <a:lnTo>
                    <a:pt x="868" y="2556"/>
                  </a:lnTo>
                  <a:lnTo>
                    <a:pt x="947" y="2560"/>
                  </a:lnTo>
                  <a:lnTo>
                    <a:pt x="1022" y="2567"/>
                  </a:lnTo>
                  <a:lnTo>
                    <a:pt x="1092" y="2574"/>
                  </a:lnTo>
                  <a:lnTo>
                    <a:pt x="1158" y="2584"/>
                  </a:lnTo>
                  <a:lnTo>
                    <a:pt x="1221" y="2593"/>
                  </a:lnTo>
                  <a:lnTo>
                    <a:pt x="1278" y="2604"/>
                  </a:lnTo>
                  <a:lnTo>
                    <a:pt x="1332" y="2616"/>
                  </a:lnTo>
                  <a:lnTo>
                    <a:pt x="1382" y="2627"/>
                  </a:lnTo>
                  <a:lnTo>
                    <a:pt x="1428" y="2640"/>
                  </a:lnTo>
                  <a:lnTo>
                    <a:pt x="1471" y="2653"/>
                  </a:lnTo>
                  <a:lnTo>
                    <a:pt x="1510" y="2665"/>
                  </a:lnTo>
                  <a:lnTo>
                    <a:pt x="1545" y="2678"/>
                  </a:lnTo>
                  <a:lnTo>
                    <a:pt x="1576" y="2691"/>
                  </a:lnTo>
                  <a:lnTo>
                    <a:pt x="1604" y="2702"/>
                  </a:lnTo>
                  <a:lnTo>
                    <a:pt x="1628" y="2714"/>
                  </a:lnTo>
                  <a:lnTo>
                    <a:pt x="1649" y="2725"/>
                  </a:lnTo>
                  <a:lnTo>
                    <a:pt x="1667" y="2733"/>
                  </a:lnTo>
                  <a:lnTo>
                    <a:pt x="1685" y="2724"/>
                  </a:lnTo>
                  <a:lnTo>
                    <a:pt x="1706" y="2714"/>
                  </a:lnTo>
                  <a:lnTo>
                    <a:pt x="1730" y="2702"/>
                  </a:lnTo>
                  <a:lnTo>
                    <a:pt x="1758" y="2691"/>
                  </a:lnTo>
                  <a:lnTo>
                    <a:pt x="1790" y="2678"/>
                  </a:lnTo>
                  <a:lnTo>
                    <a:pt x="1824" y="2665"/>
                  </a:lnTo>
                  <a:lnTo>
                    <a:pt x="1863" y="2653"/>
                  </a:lnTo>
                  <a:lnTo>
                    <a:pt x="1905" y="2640"/>
                  </a:lnTo>
                  <a:lnTo>
                    <a:pt x="1951" y="2627"/>
                  </a:lnTo>
                  <a:lnTo>
                    <a:pt x="2001" y="2616"/>
                  </a:lnTo>
                  <a:lnTo>
                    <a:pt x="2056" y="2604"/>
                  </a:lnTo>
                  <a:lnTo>
                    <a:pt x="2114" y="2593"/>
                  </a:lnTo>
                  <a:lnTo>
                    <a:pt x="2175" y="2583"/>
                  </a:lnTo>
                  <a:lnTo>
                    <a:pt x="2241" y="2574"/>
                  </a:lnTo>
                  <a:lnTo>
                    <a:pt x="2313" y="2567"/>
                  </a:lnTo>
                  <a:lnTo>
                    <a:pt x="2387" y="2560"/>
                  </a:lnTo>
                  <a:lnTo>
                    <a:pt x="2466" y="2556"/>
                  </a:lnTo>
                  <a:lnTo>
                    <a:pt x="2549" y="2554"/>
                  </a:lnTo>
                  <a:lnTo>
                    <a:pt x="2638" y="2553"/>
                  </a:lnTo>
                  <a:lnTo>
                    <a:pt x="2730" y="2555"/>
                  </a:lnTo>
                  <a:lnTo>
                    <a:pt x="2827" y="2559"/>
                  </a:lnTo>
                  <a:lnTo>
                    <a:pt x="2929" y="2566"/>
                  </a:lnTo>
                  <a:lnTo>
                    <a:pt x="3036" y="2575"/>
                  </a:lnTo>
                  <a:lnTo>
                    <a:pt x="3147" y="2587"/>
                  </a:lnTo>
                  <a:lnTo>
                    <a:pt x="3147" y="569"/>
                  </a:lnTo>
                  <a:lnTo>
                    <a:pt x="3108" y="577"/>
                  </a:lnTo>
                  <a:lnTo>
                    <a:pt x="3066" y="587"/>
                  </a:lnTo>
                  <a:lnTo>
                    <a:pt x="3023" y="595"/>
                  </a:lnTo>
                  <a:lnTo>
                    <a:pt x="2981" y="605"/>
                  </a:lnTo>
                  <a:lnTo>
                    <a:pt x="2939" y="612"/>
                  </a:lnTo>
                  <a:lnTo>
                    <a:pt x="2901" y="620"/>
                  </a:lnTo>
                  <a:lnTo>
                    <a:pt x="2865" y="626"/>
                  </a:lnTo>
                  <a:lnTo>
                    <a:pt x="2833" y="630"/>
                  </a:lnTo>
                  <a:lnTo>
                    <a:pt x="2833" y="2280"/>
                  </a:lnTo>
                  <a:lnTo>
                    <a:pt x="2727" y="2280"/>
                  </a:lnTo>
                  <a:lnTo>
                    <a:pt x="2674" y="2280"/>
                  </a:lnTo>
                  <a:lnTo>
                    <a:pt x="2617" y="2283"/>
                  </a:lnTo>
                  <a:lnTo>
                    <a:pt x="2554" y="2285"/>
                  </a:lnTo>
                  <a:lnTo>
                    <a:pt x="2489" y="2288"/>
                  </a:lnTo>
                  <a:lnTo>
                    <a:pt x="2420" y="2293"/>
                  </a:lnTo>
                  <a:lnTo>
                    <a:pt x="2348" y="2301"/>
                  </a:lnTo>
                  <a:lnTo>
                    <a:pt x="2276" y="2309"/>
                  </a:lnTo>
                  <a:lnTo>
                    <a:pt x="2202" y="2320"/>
                  </a:lnTo>
                  <a:lnTo>
                    <a:pt x="2127" y="2333"/>
                  </a:lnTo>
                  <a:lnTo>
                    <a:pt x="2054" y="2349"/>
                  </a:lnTo>
                  <a:lnTo>
                    <a:pt x="1982" y="2368"/>
                  </a:lnTo>
                  <a:lnTo>
                    <a:pt x="1910" y="2390"/>
                  </a:lnTo>
                  <a:lnTo>
                    <a:pt x="1841" y="2415"/>
                  </a:lnTo>
                  <a:lnTo>
                    <a:pt x="1775" y="2444"/>
                  </a:lnTo>
                  <a:lnTo>
                    <a:pt x="1713" y="2476"/>
                  </a:lnTo>
                  <a:lnTo>
                    <a:pt x="1667" y="2502"/>
                  </a:lnTo>
                  <a:lnTo>
                    <a:pt x="1620" y="2476"/>
                  </a:lnTo>
                  <a:lnTo>
                    <a:pt x="1558" y="2444"/>
                  </a:lnTo>
                  <a:lnTo>
                    <a:pt x="1492" y="2415"/>
                  </a:lnTo>
                  <a:lnTo>
                    <a:pt x="1424" y="2390"/>
                  </a:lnTo>
                  <a:lnTo>
                    <a:pt x="1353" y="2368"/>
                  </a:lnTo>
                  <a:lnTo>
                    <a:pt x="1281" y="2349"/>
                  </a:lnTo>
                  <a:lnTo>
                    <a:pt x="1206" y="2333"/>
                  </a:lnTo>
                  <a:lnTo>
                    <a:pt x="1133" y="2320"/>
                  </a:lnTo>
                  <a:lnTo>
                    <a:pt x="1058" y="2309"/>
                  </a:lnTo>
                  <a:lnTo>
                    <a:pt x="986" y="2301"/>
                  </a:lnTo>
                  <a:lnTo>
                    <a:pt x="915" y="2293"/>
                  </a:lnTo>
                  <a:lnTo>
                    <a:pt x="846" y="2288"/>
                  </a:lnTo>
                  <a:lnTo>
                    <a:pt x="781" y="2285"/>
                  </a:lnTo>
                  <a:lnTo>
                    <a:pt x="718" y="2283"/>
                  </a:lnTo>
                  <a:lnTo>
                    <a:pt x="660" y="2280"/>
                  </a:lnTo>
                  <a:lnTo>
                    <a:pt x="608" y="2280"/>
                  </a:lnTo>
                  <a:lnTo>
                    <a:pt x="501" y="2280"/>
                  </a:lnTo>
                  <a:lnTo>
                    <a:pt x="501" y="630"/>
                  </a:lnTo>
                  <a:lnTo>
                    <a:pt x="469" y="626"/>
                  </a:lnTo>
                  <a:lnTo>
                    <a:pt x="434" y="620"/>
                  </a:lnTo>
                  <a:lnTo>
                    <a:pt x="395" y="612"/>
                  </a:lnTo>
                  <a:lnTo>
                    <a:pt x="353" y="605"/>
                  </a:lnTo>
                  <a:lnTo>
                    <a:pt x="311" y="595"/>
                  </a:lnTo>
                  <a:lnTo>
                    <a:pt x="268" y="587"/>
                  </a:lnTo>
                  <a:lnTo>
                    <a:pt x="226" y="577"/>
                  </a:lnTo>
                  <a:lnTo>
                    <a:pt x="188" y="569"/>
                  </a:lnTo>
                  <a:close/>
                  <a:moveTo>
                    <a:pt x="746" y="185"/>
                  </a:moveTo>
                  <a:lnTo>
                    <a:pt x="732" y="185"/>
                  </a:lnTo>
                  <a:lnTo>
                    <a:pt x="720" y="187"/>
                  </a:lnTo>
                  <a:lnTo>
                    <a:pt x="709" y="189"/>
                  </a:lnTo>
                  <a:lnTo>
                    <a:pt x="702" y="194"/>
                  </a:lnTo>
                  <a:lnTo>
                    <a:pt x="696" y="203"/>
                  </a:lnTo>
                  <a:lnTo>
                    <a:pt x="692" y="215"/>
                  </a:lnTo>
                  <a:lnTo>
                    <a:pt x="688" y="232"/>
                  </a:lnTo>
                  <a:lnTo>
                    <a:pt x="687" y="253"/>
                  </a:lnTo>
                  <a:lnTo>
                    <a:pt x="687" y="2096"/>
                  </a:lnTo>
                  <a:lnTo>
                    <a:pt x="789" y="2100"/>
                  </a:lnTo>
                  <a:lnTo>
                    <a:pt x="884" y="2106"/>
                  </a:lnTo>
                  <a:lnTo>
                    <a:pt x="973" y="2115"/>
                  </a:lnTo>
                  <a:lnTo>
                    <a:pt x="1057" y="2125"/>
                  </a:lnTo>
                  <a:lnTo>
                    <a:pt x="1135" y="2134"/>
                  </a:lnTo>
                  <a:lnTo>
                    <a:pt x="1206" y="2146"/>
                  </a:lnTo>
                  <a:lnTo>
                    <a:pt x="1273" y="2158"/>
                  </a:lnTo>
                  <a:lnTo>
                    <a:pt x="1334" y="2171"/>
                  </a:lnTo>
                  <a:lnTo>
                    <a:pt x="1391" y="2185"/>
                  </a:lnTo>
                  <a:lnTo>
                    <a:pt x="1441" y="2199"/>
                  </a:lnTo>
                  <a:lnTo>
                    <a:pt x="1487" y="2213"/>
                  </a:lnTo>
                  <a:lnTo>
                    <a:pt x="1528" y="2226"/>
                  </a:lnTo>
                  <a:lnTo>
                    <a:pt x="1564" y="2239"/>
                  </a:lnTo>
                  <a:lnTo>
                    <a:pt x="1596" y="2252"/>
                  </a:lnTo>
                  <a:lnTo>
                    <a:pt x="1624" y="2263"/>
                  </a:lnTo>
                  <a:lnTo>
                    <a:pt x="1647" y="2274"/>
                  </a:lnTo>
                  <a:lnTo>
                    <a:pt x="1666" y="2284"/>
                  </a:lnTo>
                  <a:lnTo>
                    <a:pt x="1686" y="2274"/>
                  </a:lnTo>
                  <a:lnTo>
                    <a:pt x="1709" y="2263"/>
                  </a:lnTo>
                  <a:lnTo>
                    <a:pt x="1737" y="2252"/>
                  </a:lnTo>
                  <a:lnTo>
                    <a:pt x="1769" y="2239"/>
                  </a:lnTo>
                  <a:lnTo>
                    <a:pt x="1805" y="2226"/>
                  </a:lnTo>
                  <a:lnTo>
                    <a:pt x="1846" y="2213"/>
                  </a:lnTo>
                  <a:lnTo>
                    <a:pt x="1892" y="2199"/>
                  </a:lnTo>
                  <a:lnTo>
                    <a:pt x="1944" y="2185"/>
                  </a:lnTo>
                  <a:lnTo>
                    <a:pt x="1999" y="2171"/>
                  </a:lnTo>
                  <a:lnTo>
                    <a:pt x="2060" y="2158"/>
                  </a:lnTo>
                  <a:lnTo>
                    <a:pt x="2127" y="2146"/>
                  </a:lnTo>
                  <a:lnTo>
                    <a:pt x="2198" y="2134"/>
                  </a:lnTo>
                  <a:lnTo>
                    <a:pt x="2276" y="2125"/>
                  </a:lnTo>
                  <a:lnTo>
                    <a:pt x="2360" y="2115"/>
                  </a:lnTo>
                  <a:lnTo>
                    <a:pt x="2449" y="2106"/>
                  </a:lnTo>
                  <a:lnTo>
                    <a:pt x="2544" y="2100"/>
                  </a:lnTo>
                  <a:lnTo>
                    <a:pt x="2646" y="2096"/>
                  </a:lnTo>
                  <a:lnTo>
                    <a:pt x="2646" y="253"/>
                  </a:lnTo>
                  <a:lnTo>
                    <a:pt x="2645" y="232"/>
                  </a:lnTo>
                  <a:lnTo>
                    <a:pt x="2642" y="215"/>
                  </a:lnTo>
                  <a:lnTo>
                    <a:pt x="2638" y="203"/>
                  </a:lnTo>
                  <a:lnTo>
                    <a:pt x="2631" y="194"/>
                  </a:lnTo>
                  <a:lnTo>
                    <a:pt x="2624" y="189"/>
                  </a:lnTo>
                  <a:lnTo>
                    <a:pt x="2613" y="187"/>
                  </a:lnTo>
                  <a:lnTo>
                    <a:pt x="2602" y="185"/>
                  </a:lnTo>
                  <a:lnTo>
                    <a:pt x="2587" y="185"/>
                  </a:lnTo>
                  <a:lnTo>
                    <a:pt x="2553" y="187"/>
                  </a:lnTo>
                  <a:lnTo>
                    <a:pt x="2515" y="193"/>
                  </a:lnTo>
                  <a:lnTo>
                    <a:pt x="2475" y="203"/>
                  </a:lnTo>
                  <a:lnTo>
                    <a:pt x="2432" y="217"/>
                  </a:lnTo>
                  <a:lnTo>
                    <a:pt x="2386" y="233"/>
                  </a:lnTo>
                  <a:lnTo>
                    <a:pt x="2340" y="252"/>
                  </a:lnTo>
                  <a:lnTo>
                    <a:pt x="2292" y="272"/>
                  </a:lnTo>
                  <a:lnTo>
                    <a:pt x="2242" y="295"/>
                  </a:lnTo>
                  <a:lnTo>
                    <a:pt x="2193" y="320"/>
                  </a:lnTo>
                  <a:lnTo>
                    <a:pt x="2145" y="345"/>
                  </a:lnTo>
                  <a:lnTo>
                    <a:pt x="2096" y="370"/>
                  </a:lnTo>
                  <a:lnTo>
                    <a:pt x="2049" y="398"/>
                  </a:lnTo>
                  <a:lnTo>
                    <a:pt x="2002" y="425"/>
                  </a:lnTo>
                  <a:lnTo>
                    <a:pt x="1958" y="450"/>
                  </a:lnTo>
                  <a:lnTo>
                    <a:pt x="1918" y="477"/>
                  </a:lnTo>
                  <a:lnTo>
                    <a:pt x="1879" y="501"/>
                  </a:lnTo>
                  <a:lnTo>
                    <a:pt x="1843" y="523"/>
                  </a:lnTo>
                  <a:lnTo>
                    <a:pt x="1811" y="545"/>
                  </a:lnTo>
                  <a:lnTo>
                    <a:pt x="1783" y="565"/>
                  </a:lnTo>
                  <a:lnTo>
                    <a:pt x="1760" y="580"/>
                  </a:lnTo>
                  <a:lnTo>
                    <a:pt x="1666" y="647"/>
                  </a:lnTo>
                  <a:lnTo>
                    <a:pt x="1574" y="580"/>
                  </a:lnTo>
                  <a:lnTo>
                    <a:pt x="1551" y="565"/>
                  </a:lnTo>
                  <a:lnTo>
                    <a:pt x="1523" y="545"/>
                  </a:lnTo>
                  <a:lnTo>
                    <a:pt x="1491" y="523"/>
                  </a:lnTo>
                  <a:lnTo>
                    <a:pt x="1456" y="501"/>
                  </a:lnTo>
                  <a:lnTo>
                    <a:pt x="1417" y="477"/>
                  </a:lnTo>
                  <a:lnTo>
                    <a:pt x="1375" y="450"/>
                  </a:lnTo>
                  <a:lnTo>
                    <a:pt x="1331" y="425"/>
                  </a:lnTo>
                  <a:lnTo>
                    <a:pt x="1285" y="398"/>
                  </a:lnTo>
                  <a:lnTo>
                    <a:pt x="1238" y="370"/>
                  </a:lnTo>
                  <a:lnTo>
                    <a:pt x="1189" y="345"/>
                  </a:lnTo>
                  <a:lnTo>
                    <a:pt x="1140" y="320"/>
                  </a:lnTo>
                  <a:lnTo>
                    <a:pt x="1091" y="295"/>
                  </a:lnTo>
                  <a:lnTo>
                    <a:pt x="1042" y="272"/>
                  </a:lnTo>
                  <a:lnTo>
                    <a:pt x="994" y="252"/>
                  </a:lnTo>
                  <a:lnTo>
                    <a:pt x="947" y="233"/>
                  </a:lnTo>
                  <a:lnTo>
                    <a:pt x="902" y="217"/>
                  </a:lnTo>
                  <a:lnTo>
                    <a:pt x="858" y="203"/>
                  </a:lnTo>
                  <a:lnTo>
                    <a:pt x="818" y="193"/>
                  </a:lnTo>
                  <a:lnTo>
                    <a:pt x="781" y="187"/>
                  </a:lnTo>
                  <a:lnTo>
                    <a:pt x="746" y="185"/>
                  </a:lnTo>
                  <a:close/>
                  <a:moveTo>
                    <a:pt x="747" y="0"/>
                  </a:moveTo>
                  <a:lnTo>
                    <a:pt x="786" y="3"/>
                  </a:lnTo>
                  <a:lnTo>
                    <a:pt x="829" y="9"/>
                  </a:lnTo>
                  <a:lnTo>
                    <a:pt x="874" y="18"/>
                  </a:lnTo>
                  <a:lnTo>
                    <a:pt x="921" y="32"/>
                  </a:lnTo>
                  <a:lnTo>
                    <a:pt x="970" y="48"/>
                  </a:lnTo>
                  <a:lnTo>
                    <a:pt x="1021" y="67"/>
                  </a:lnTo>
                  <a:lnTo>
                    <a:pt x="1072" y="89"/>
                  </a:lnTo>
                  <a:lnTo>
                    <a:pt x="1124" y="113"/>
                  </a:lnTo>
                  <a:lnTo>
                    <a:pt x="1178" y="138"/>
                  </a:lnTo>
                  <a:lnTo>
                    <a:pt x="1230" y="166"/>
                  </a:lnTo>
                  <a:lnTo>
                    <a:pt x="1282" y="193"/>
                  </a:lnTo>
                  <a:lnTo>
                    <a:pt x="1333" y="222"/>
                  </a:lnTo>
                  <a:lnTo>
                    <a:pt x="1383" y="252"/>
                  </a:lnTo>
                  <a:lnTo>
                    <a:pt x="1431" y="280"/>
                  </a:lnTo>
                  <a:lnTo>
                    <a:pt x="1479" y="310"/>
                  </a:lnTo>
                  <a:lnTo>
                    <a:pt x="1523" y="338"/>
                  </a:lnTo>
                  <a:lnTo>
                    <a:pt x="1563" y="365"/>
                  </a:lnTo>
                  <a:lnTo>
                    <a:pt x="1602" y="392"/>
                  </a:lnTo>
                  <a:lnTo>
                    <a:pt x="1637" y="417"/>
                  </a:lnTo>
                  <a:lnTo>
                    <a:pt x="1667" y="439"/>
                  </a:lnTo>
                  <a:lnTo>
                    <a:pt x="1698" y="417"/>
                  </a:lnTo>
                  <a:lnTo>
                    <a:pt x="1733" y="392"/>
                  </a:lnTo>
                  <a:lnTo>
                    <a:pt x="1771" y="365"/>
                  </a:lnTo>
                  <a:lnTo>
                    <a:pt x="1812" y="338"/>
                  </a:lnTo>
                  <a:lnTo>
                    <a:pt x="1856" y="310"/>
                  </a:lnTo>
                  <a:lnTo>
                    <a:pt x="1903" y="280"/>
                  </a:lnTo>
                  <a:lnTo>
                    <a:pt x="1951" y="252"/>
                  </a:lnTo>
                  <a:lnTo>
                    <a:pt x="2001" y="222"/>
                  </a:lnTo>
                  <a:lnTo>
                    <a:pt x="2053" y="193"/>
                  </a:lnTo>
                  <a:lnTo>
                    <a:pt x="2104" y="166"/>
                  </a:lnTo>
                  <a:lnTo>
                    <a:pt x="2157" y="138"/>
                  </a:lnTo>
                  <a:lnTo>
                    <a:pt x="2209" y="113"/>
                  </a:lnTo>
                  <a:lnTo>
                    <a:pt x="2261" y="89"/>
                  </a:lnTo>
                  <a:lnTo>
                    <a:pt x="2314" y="67"/>
                  </a:lnTo>
                  <a:lnTo>
                    <a:pt x="2364" y="48"/>
                  </a:lnTo>
                  <a:lnTo>
                    <a:pt x="2413" y="32"/>
                  </a:lnTo>
                  <a:lnTo>
                    <a:pt x="2460" y="18"/>
                  </a:lnTo>
                  <a:lnTo>
                    <a:pt x="2505" y="9"/>
                  </a:lnTo>
                  <a:lnTo>
                    <a:pt x="2548" y="3"/>
                  </a:lnTo>
                  <a:lnTo>
                    <a:pt x="2588" y="0"/>
                  </a:lnTo>
                  <a:lnTo>
                    <a:pt x="2628" y="3"/>
                  </a:lnTo>
                  <a:lnTo>
                    <a:pt x="2665" y="9"/>
                  </a:lnTo>
                  <a:lnTo>
                    <a:pt x="2699" y="21"/>
                  </a:lnTo>
                  <a:lnTo>
                    <a:pt x="2730" y="36"/>
                  </a:lnTo>
                  <a:lnTo>
                    <a:pt x="2756" y="56"/>
                  </a:lnTo>
                  <a:lnTo>
                    <a:pt x="2779" y="79"/>
                  </a:lnTo>
                  <a:lnTo>
                    <a:pt x="2799" y="106"/>
                  </a:lnTo>
                  <a:lnTo>
                    <a:pt x="2814" y="138"/>
                  </a:lnTo>
                  <a:lnTo>
                    <a:pt x="2824" y="173"/>
                  </a:lnTo>
                  <a:lnTo>
                    <a:pt x="2831" y="211"/>
                  </a:lnTo>
                  <a:lnTo>
                    <a:pt x="2833" y="253"/>
                  </a:lnTo>
                  <a:lnTo>
                    <a:pt x="2833" y="444"/>
                  </a:lnTo>
                  <a:lnTo>
                    <a:pt x="2863" y="438"/>
                  </a:lnTo>
                  <a:lnTo>
                    <a:pt x="2897" y="432"/>
                  </a:lnTo>
                  <a:lnTo>
                    <a:pt x="2935" y="425"/>
                  </a:lnTo>
                  <a:lnTo>
                    <a:pt x="2975" y="416"/>
                  </a:lnTo>
                  <a:lnTo>
                    <a:pt x="3017" y="408"/>
                  </a:lnTo>
                  <a:lnTo>
                    <a:pt x="3060" y="398"/>
                  </a:lnTo>
                  <a:lnTo>
                    <a:pt x="3103" y="389"/>
                  </a:lnTo>
                  <a:lnTo>
                    <a:pt x="3144" y="379"/>
                  </a:lnTo>
                  <a:lnTo>
                    <a:pt x="3182" y="370"/>
                  </a:lnTo>
                  <a:lnTo>
                    <a:pt x="3218" y="362"/>
                  </a:lnTo>
                  <a:lnTo>
                    <a:pt x="3239" y="359"/>
                  </a:lnTo>
                  <a:lnTo>
                    <a:pt x="3260" y="361"/>
                  </a:lnTo>
                  <a:lnTo>
                    <a:pt x="3280" y="368"/>
                  </a:lnTo>
                  <a:lnTo>
                    <a:pt x="3298" y="379"/>
                  </a:lnTo>
                  <a:lnTo>
                    <a:pt x="3313" y="394"/>
                  </a:lnTo>
                  <a:lnTo>
                    <a:pt x="3324" y="411"/>
                  </a:lnTo>
                  <a:lnTo>
                    <a:pt x="3331" y="431"/>
                  </a:lnTo>
                  <a:lnTo>
                    <a:pt x="3334" y="452"/>
                  </a:lnTo>
                  <a:lnTo>
                    <a:pt x="3334" y="2863"/>
                  </a:lnTo>
                  <a:lnTo>
                    <a:pt x="3331" y="2882"/>
                  </a:lnTo>
                  <a:lnTo>
                    <a:pt x="3326" y="2901"/>
                  </a:lnTo>
                  <a:lnTo>
                    <a:pt x="3315" y="2918"/>
                  </a:lnTo>
                  <a:lnTo>
                    <a:pt x="3302" y="2933"/>
                  </a:lnTo>
                  <a:lnTo>
                    <a:pt x="3285" y="2943"/>
                  </a:lnTo>
                  <a:lnTo>
                    <a:pt x="3267" y="2951"/>
                  </a:lnTo>
                  <a:lnTo>
                    <a:pt x="3247" y="2955"/>
                  </a:lnTo>
                  <a:lnTo>
                    <a:pt x="3227" y="2954"/>
                  </a:lnTo>
                  <a:lnTo>
                    <a:pt x="3110" y="2945"/>
                  </a:lnTo>
                  <a:lnTo>
                    <a:pt x="2997" y="2939"/>
                  </a:lnTo>
                  <a:lnTo>
                    <a:pt x="2889" y="2936"/>
                  </a:lnTo>
                  <a:lnTo>
                    <a:pt x="2785" y="2935"/>
                  </a:lnTo>
                  <a:lnTo>
                    <a:pt x="2686" y="2937"/>
                  </a:lnTo>
                  <a:lnTo>
                    <a:pt x="2591" y="2940"/>
                  </a:lnTo>
                  <a:lnTo>
                    <a:pt x="2501" y="2946"/>
                  </a:lnTo>
                  <a:lnTo>
                    <a:pt x="2416" y="2954"/>
                  </a:lnTo>
                  <a:lnTo>
                    <a:pt x="2336" y="2963"/>
                  </a:lnTo>
                  <a:lnTo>
                    <a:pt x="2259" y="2974"/>
                  </a:lnTo>
                  <a:lnTo>
                    <a:pt x="2188" y="2986"/>
                  </a:lnTo>
                  <a:lnTo>
                    <a:pt x="2121" y="2998"/>
                  </a:lnTo>
                  <a:lnTo>
                    <a:pt x="2058" y="3012"/>
                  </a:lnTo>
                  <a:lnTo>
                    <a:pt x="1999" y="3026"/>
                  </a:lnTo>
                  <a:lnTo>
                    <a:pt x="1945" y="3040"/>
                  </a:lnTo>
                  <a:lnTo>
                    <a:pt x="1896" y="3055"/>
                  </a:lnTo>
                  <a:lnTo>
                    <a:pt x="1850" y="3068"/>
                  </a:lnTo>
                  <a:lnTo>
                    <a:pt x="1809" y="3083"/>
                  </a:lnTo>
                  <a:lnTo>
                    <a:pt x="1772" y="3097"/>
                  </a:lnTo>
                  <a:lnTo>
                    <a:pt x="1739" y="3110"/>
                  </a:lnTo>
                  <a:lnTo>
                    <a:pt x="1711" y="3121"/>
                  </a:lnTo>
                  <a:lnTo>
                    <a:pt x="1687" y="3132"/>
                  </a:lnTo>
                  <a:lnTo>
                    <a:pt x="1667" y="3142"/>
                  </a:lnTo>
                  <a:lnTo>
                    <a:pt x="1647" y="3132"/>
                  </a:lnTo>
                  <a:lnTo>
                    <a:pt x="1623" y="3121"/>
                  </a:lnTo>
                  <a:lnTo>
                    <a:pt x="1595" y="3110"/>
                  </a:lnTo>
                  <a:lnTo>
                    <a:pt x="1562" y="3097"/>
                  </a:lnTo>
                  <a:lnTo>
                    <a:pt x="1526" y="3083"/>
                  </a:lnTo>
                  <a:lnTo>
                    <a:pt x="1484" y="3068"/>
                  </a:lnTo>
                  <a:lnTo>
                    <a:pt x="1439" y="3055"/>
                  </a:lnTo>
                  <a:lnTo>
                    <a:pt x="1389" y="3040"/>
                  </a:lnTo>
                  <a:lnTo>
                    <a:pt x="1335" y="3026"/>
                  </a:lnTo>
                  <a:lnTo>
                    <a:pt x="1276" y="3012"/>
                  </a:lnTo>
                  <a:lnTo>
                    <a:pt x="1213" y="2998"/>
                  </a:lnTo>
                  <a:lnTo>
                    <a:pt x="1146" y="2986"/>
                  </a:lnTo>
                  <a:lnTo>
                    <a:pt x="1075" y="2974"/>
                  </a:lnTo>
                  <a:lnTo>
                    <a:pt x="999" y="2963"/>
                  </a:lnTo>
                  <a:lnTo>
                    <a:pt x="918" y="2954"/>
                  </a:lnTo>
                  <a:lnTo>
                    <a:pt x="833" y="2946"/>
                  </a:lnTo>
                  <a:lnTo>
                    <a:pt x="743" y="2940"/>
                  </a:lnTo>
                  <a:lnTo>
                    <a:pt x="649" y="2937"/>
                  </a:lnTo>
                  <a:lnTo>
                    <a:pt x="549" y="2935"/>
                  </a:lnTo>
                  <a:lnTo>
                    <a:pt x="445" y="2936"/>
                  </a:lnTo>
                  <a:lnTo>
                    <a:pt x="337" y="2939"/>
                  </a:lnTo>
                  <a:lnTo>
                    <a:pt x="224" y="2945"/>
                  </a:lnTo>
                  <a:lnTo>
                    <a:pt x="107" y="2954"/>
                  </a:lnTo>
                  <a:lnTo>
                    <a:pt x="87" y="2955"/>
                  </a:lnTo>
                  <a:lnTo>
                    <a:pt x="67" y="2951"/>
                  </a:lnTo>
                  <a:lnTo>
                    <a:pt x="48" y="2943"/>
                  </a:lnTo>
                  <a:lnTo>
                    <a:pt x="32" y="2933"/>
                  </a:lnTo>
                  <a:lnTo>
                    <a:pt x="19" y="2918"/>
                  </a:lnTo>
                  <a:lnTo>
                    <a:pt x="8" y="2901"/>
                  </a:lnTo>
                  <a:lnTo>
                    <a:pt x="2" y="2882"/>
                  </a:lnTo>
                  <a:lnTo>
                    <a:pt x="0" y="2863"/>
                  </a:lnTo>
                  <a:lnTo>
                    <a:pt x="0" y="452"/>
                  </a:lnTo>
                  <a:lnTo>
                    <a:pt x="2" y="431"/>
                  </a:lnTo>
                  <a:lnTo>
                    <a:pt x="9" y="411"/>
                  </a:lnTo>
                  <a:lnTo>
                    <a:pt x="21" y="394"/>
                  </a:lnTo>
                  <a:lnTo>
                    <a:pt x="36" y="379"/>
                  </a:lnTo>
                  <a:lnTo>
                    <a:pt x="54" y="368"/>
                  </a:lnTo>
                  <a:lnTo>
                    <a:pt x="74" y="361"/>
                  </a:lnTo>
                  <a:lnTo>
                    <a:pt x="94" y="359"/>
                  </a:lnTo>
                  <a:lnTo>
                    <a:pt x="115" y="362"/>
                  </a:lnTo>
                  <a:lnTo>
                    <a:pt x="151" y="370"/>
                  </a:lnTo>
                  <a:lnTo>
                    <a:pt x="190" y="379"/>
                  </a:lnTo>
                  <a:lnTo>
                    <a:pt x="232" y="389"/>
                  </a:lnTo>
                  <a:lnTo>
                    <a:pt x="273" y="398"/>
                  </a:lnTo>
                  <a:lnTo>
                    <a:pt x="316" y="408"/>
                  </a:lnTo>
                  <a:lnTo>
                    <a:pt x="358" y="416"/>
                  </a:lnTo>
                  <a:lnTo>
                    <a:pt x="399" y="425"/>
                  </a:lnTo>
                  <a:lnTo>
                    <a:pt x="437" y="432"/>
                  </a:lnTo>
                  <a:lnTo>
                    <a:pt x="470" y="438"/>
                  </a:lnTo>
                  <a:lnTo>
                    <a:pt x="501" y="444"/>
                  </a:lnTo>
                  <a:lnTo>
                    <a:pt x="501" y="253"/>
                  </a:lnTo>
                  <a:lnTo>
                    <a:pt x="503" y="211"/>
                  </a:lnTo>
                  <a:lnTo>
                    <a:pt x="509" y="173"/>
                  </a:lnTo>
                  <a:lnTo>
                    <a:pt x="521" y="138"/>
                  </a:lnTo>
                  <a:lnTo>
                    <a:pt x="535" y="106"/>
                  </a:lnTo>
                  <a:lnTo>
                    <a:pt x="554" y="79"/>
                  </a:lnTo>
                  <a:lnTo>
                    <a:pt x="577" y="56"/>
                  </a:lnTo>
                  <a:lnTo>
                    <a:pt x="605" y="36"/>
                  </a:lnTo>
                  <a:lnTo>
                    <a:pt x="635" y="21"/>
                  </a:lnTo>
                  <a:lnTo>
                    <a:pt x="669" y="9"/>
                  </a:lnTo>
                  <a:lnTo>
                    <a:pt x="706" y="3"/>
                  </a:lnTo>
                  <a:lnTo>
                    <a:pt x="7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5" name="Group 136"/>
          <p:cNvGrpSpPr/>
          <p:nvPr/>
        </p:nvGrpSpPr>
        <p:grpSpPr>
          <a:xfrm>
            <a:off x="3972157" y="594060"/>
            <a:ext cx="479425" cy="312738"/>
            <a:chOff x="1636713" y="2036763"/>
            <a:chExt cx="479425" cy="312738"/>
          </a:xfrm>
          <a:solidFill>
            <a:srgbClr val="000000"/>
          </a:solidFill>
        </p:grpSpPr>
        <p:sp>
          <p:nvSpPr>
            <p:cNvPr id="546" name="Freeform 110"/>
            <p:cNvSpPr>
              <a:spLocks noEditPoints="1"/>
            </p:cNvSpPr>
            <p:nvPr/>
          </p:nvSpPr>
          <p:spPr bwMode="auto">
            <a:xfrm>
              <a:off x="1706563" y="2093913"/>
              <a:ext cx="80963" cy="114300"/>
            </a:xfrm>
            <a:custGeom>
              <a:avLst/>
              <a:gdLst>
                <a:gd name="T0" fmla="*/ 281 w 566"/>
                <a:gd name="T1" fmla="*/ 281 h 786"/>
                <a:gd name="T2" fmla="*/ 270 w 566"/>
                <a:gd name="T3" fmla="*/ 322 h 786"/>
                <a:gd name="T4" fmla="*/ 258 w 566"/>
                <a:gd name="T5" fmla="*/ 362 h 786"/>
                <a:gd name="T6" fmla="*/ 160 w 566"/>
                <a:gd name="T7" fmla="*/ 671 h 786"/>
                <a:gd name="T8" fmla="*/ 406 w 566"/>
                <a:gd name="T9" fmla="*/ 671 h 786"/>
                <a:gd name="T10" fmla="*/ 307 w 566"/>
                <a:gd name="T11" fmla="*/ 365 h 786"/>
                <a:gd name="T12" fmla="*/ 293 w 566"/>
                <a:gd name="T13" fmla="*/ 323 h 786"/>
                <a:gd name="T14" fmla="*/ 281 w 566"/>
                <a:gd name="T15" fmla="*/ 281 h 786"/>
                <a:gd name="T16" fmla="*/ 232 w 566"/>
                <a:gd name="T17" fmla="*/ 0 h 786"/>
                <a:gd name="T18" fmla="*/ 327 w 566"/>
                <a:gd name="T19" fmla="*/ 0 h 786"/>
                <a:gd name="T20" fmla="*/ 353 w 566"/>
                <a:gd name="T21" fmla="*/ 95 h 786"/>
                <a:gd name="T22" fmla="*/ 367 w 566"/>
                <a:gd name="T23" fmla="*/ 154 h 786"/>
                <a:gd name="T24" fmla="*/ 384 w 566"/>
                <a:gd name="T25" fmla="*/ 213 h 786"/>
                <a:gd name="T26" fmla="*/ 400 w 566"/>
                <a:gd name="T27" fmla="*/ 272 h 786"/>
                <a:gd name="T28" fmla="*/ 417 w 566"/>
                <a:gd name="T29" fmla="*/ 329 h 786"/>
                <a:gd name="T30" fmla="*/ 566 w 566"/>
                <a:gd name="T31" fmla="*/ 786 h 786"/>
                <a:gd name="T32" fmla="*/ 0 w 566"/>
                <a:gd name="T33" fmla="*/ 786 h 786"/>
                <a:gd name="T34" fmla="*/ 145 w 566"/>
                <a:gd name="T35" fmla="*/ 330 h 786"/>
                <a:gd name="T36" fmla="*/ 162 w 566"/>
                <a:gd name="T37" fmla="*/ 271 h 786"/>
                <a:gd name="T38" fmla="*/ 177 w 566"/>
                <a:gd name="T39" fmla="*/ 210 h 786"/>
                <a:gd name="T40" fmla="*/ 194 w 566"/>
                <a:gd name="T41" fmla="*/ 146 h 786"/>
                <a:gd name="T42" fmla="*/ 207 w 566"/>
                <a:gd name="T43" fmla="*/ 94 h 786"/>
                <a:gd name="T44" fmla="*/ 220 w 566"/>
                <a:gd name="T45" fmla="*/ 43 h 786"/>
                <a:gd name="T46" fmla="*/ 232 w 566"/>
                <a:gd name="T47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66" h="786">
                  <a:moveTo>
                    <a:pt x="281" y="281"/>
                  </a:moveTo>
                  <a:lnTo>
                    <a:pt x="270" y="322"/>
                  </a:lnTo>
                  <a:lnTo>
                    <a:pt x="258" y="362"/>
                  </a:lnTo>
                  <a:lnTo>
                    <a:pt x="160" y="671"/>
                  </a:lnTo>
                  <a:lnTo>
                    <a:pt x="406" y="671"/>
                  </a:lnTo>
                  <a:lnTo>
                    <a:pt x="307" y="365"/>
                  </a:lnTo>
                  <a:lnTo>
                    <a:pt x="293" y="323"/>
                  </a:lnTo>
                  <a:lnTo>
                    <a:pt x="281" y="281"/>
                  </a:lnTo>
                  <a:close/>
                  <a:moveTo>
                    <a:pt x="232" y="0"/>
                  </a:moveTo>
                  <a:lnTo>
                    <a:pt x="327" y="0"/>
                  </a:lnTo>
                  <a:lnTo>
                    <a:pt x="353" y="95"/>
                  </a:lnTo>
                  <a:lnTo>
                    <a:pt x="367" y="154"/>
                  </a:lnTo>
                  <a:lnTo>
                    <a:pt x="384" y="213"/>
                  </a:lnTo>
                  <a:lnTo>
                    <a:pt x="400" y="272"/>
                  </a:lnTo>
                  <a:lnTo>
                    <a:pt x="417" y="329"/>
                  </a:lnTo>
                  <a:lnTo>
                    <a:pt x="566" y="786"/>
                  </a:lnTo>
                  <a:lnTo>
                    <a:pt x="0" y="786"/>
                  </a:lnTo>
                  <a:lnTo>
                    <a:pt x="145" y="330"/>
                  </a:lnTo>
                  <a:lnTo>
                    <a:pt x="162" y="271"/>
                  </a:lnTo>
                  <a:lnTo>
                    <a:pt x="177" y="210"/>
                  </a:lnTo>
                  <a:lnTo>
                    <a:pt x="194" y="146"/>
                  </a:lnTo>
                  <a:lnTo>
                    <a:pt x="207" y="94"/>
                  </a:lnTo>
                  <a:lnTo>
                    <a:pt x="220" y="43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111"/>
            <p:cNvSpPr>
              <a:spLocks noEditPoints="1"/>
            </p:cNvSpPr>
            <p:nvPr/>
          </p:nvSpPr>
          <p:spPr bwMode="auto">
            <a:xfrm>
              <a:off x="1838326" y="2228850"/>
              <a:ext cx="90488" cy="90488"/>
            </a:xfrm>
            <a:custGeom>
              <a:avLst/>
              <a:gdLst>
                <a:gd name="T0" fmla="*/ 117 w 624"/>
                <a:gd name="T1" fmla="*/ 511 h 627"/>
                <a:gd name="T2" fmla="*/ 178 w 624"/>
                <a:gd name="T3" fmla="*/ 512 h 627"/>
                <a:gd name="T4" fmla="*/ 240 w 624"/>
                <a:gd name="T5" fmla="*/ 512 h 627"/>
                <a:gd name="T6" fmla="*/ 294 w 624"/>
                <a:gd name="T7" fmla="*/ 508 h 627"/>
                <a:gd name="T8" fmla="*/ 348 w 624"/>
                <a:gd name="T9" fmla="*/ 497 h 627"/>
                <a:gd name="T10" fmla="*/ 398 w 624"/>
                <a:gd name="T11" fmla="*/ 480 h 627"/>
                <a:gd name="T12" fmla="*/ 442 w 624"/>
                <a:gd name="T13" fmla="*/ 455 h 627"/>
                <a:gd name="T14" fmla="*/ 476 w 624"/>
                <a:gd name="T15" fmla="*/ 419 h 627"/>
                <a:gd name="T16" fmla="*/ 498 w 624"/>
                <a:gd name="T17" fmla="*/ 372 h 627"/>
                <a:gd name="T18" fmla="*/ 506 w 624"/>
                <a:gd name="T19" fmla="*/ 313 h 627"/>
                <a:gd name="T20" fmla="*/ 498 w 624"/>
                <a:gd name="T21" fmla="*/ 254 h 627"/>
                <a:gd name="T22" fmla="*/ 475 w 624"/>
                <a:gd name="T23" fmla="*/ 209 h 627"/>
                <a:gd name="T24" fmla="*/ 440 w 624"/>
                <a:gd name="T25" fmla="*/ 174 h 627"/>
                <a:gd name="T26" fmla="*/ 397 w 624"/>
                <a:gd name="T27" fmla="*/ 149 h 627"/>
                <a:gd name="T28" fmla="*/ 348 w 624"/>
                <a:gd name="T29" fmla="*/ 132 h 627"/>
                <a:gd name="T30" fmla="*/ 298 w 624"/>
                <a:gd name="T31" fmla="*/ 122 h 627"/>
                <a:gd name="T32" fmla="*/ 249 w 624"/>
                <a:gd name="T33" fmla="*/ 116 h 627"/>
                <a:gd name="T34" fmla="*/ 203 w 624"/>
                <a:gd name="T35" fmla="*/ 115 h 627"/>
                <a:gd name="T36" fmla="*/ 0 w 624"/>
                <a:gd name="T37" fmla="*/ 0 h 627"/>
                <a:gd name="T38" fmla="*/ 258 w 624"/>
                <a:gd name="T39" fmla="*/ 2 h 627"/>
                <a:gd name="T40" fmla="*/ 358 w 624"/>
                <a:gd name="T41" fmla="*/ 16 h 627"/>
                <a:gd name="T42" fmla="*/ 443 w 624"/>
                <a:gd name="T43" fmla="*/ 44 h 627"/>
                <a:gd name="T44" fmla="*/ 513 w 624"/>
                <a:gd name="T45" fmla="*/ 84 h 627"/>
                <a:gd name="T46" fmla="*/ 566 w 624"/>
                <a:gd name="T47" fmla="*/ 135 h 627"/>
                <a:gd name="T48" fmla="*/ 603 w 624"/>
                <a:gd name="T49" fmla="*/ 198 h 627"/>
                <a:gd name="T50" fmla="*/ 621 w 624"/>
                <a:gd name="T51" fmla="*/ 272 h 627"/>
                <a:gd name="T52" fmla="*/ 621 w 624"/>
                <a:gd name="T53" fmla="*/ 354 h 627"/>
                <a:gd name="T54" fmla="*/ 603 w 624"/>
                <a:gd name="T55" fmla="*/ 428 h 627"/>
                <a:gd name="T56" fmla="*/ 567 w 624"/>
                <a:gd name="T57" fmla="*/ 492 h 627"/>
                <a:gd name="T58" fmla="*/ 515 w 624"/>
                <a:gd name="T59" fmla="*/ 543 h 627"/>
                <a:gd name="T60" fmla="*/ 446 w 624"/>
                <a:gd name="T61" fmla="*/ 584 h 627"/>
                <a:gd name="T62" fmla="*/ 363 w 624"/>
                <a:gd name="T63" fmla="*/ 612 h 627"/>
                <a:gd name="T64" fmla="*/ 265 w 624"/>
                <a:gd name="T65" fmla="*/ 626 h 627"/>
                <a:gd name="T66" fmla="*/ 164 w 624"/>
                <a:gd name="T67" fmla="*/ 627 h 627"/>
                <a:gd name="T68" fmla="*/ 82 w 624"/>
                <a:gd name="T69" fmla="*/ 624 h 627"/>
                <a:gd name="T70" fmla="*/ 0 w 624"/>
                <a:gd name="T71" fmla="*/ 611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24" h="627">
                  <a:moveTo>
                    <a:pt x="117" y="115"/>
                  </a:moveTo>
                  <a:lnTo>
                    <a:pt x="117" y="511"/>
                  </a:lnTo>
                  <a:lnTo>
                    <a:pt x="146" y="512"/>
                  </a:lnTo>
                  <a:lnTo>
                    <a:pt x="178" y="512"/>
                  </a:lnTo>
                  <a:lnTo>
                    <a:pt x="212" y="513"/>
                  </a:lnTo>
                  <a:lnTo>
                    <a:pt x="240" y="512"/>
                  </a:lnTo>
                  <a:lnTo>
                    <a:pt x="266" y="510"/>
                  </a:lnTo>
                  <a:lnTo>
                    <a:pt x="294" y="508"/>
                  </a:lnTo>
                  <a:lnTo>
                    <a:pt x="322" y="503"/>
                  </a:lnTo>
                  <a:lnTo>
                    <a:pt x="348" y="497"/>
                  </a:lnTo>
                  <a:lnTo>
                    <a:pt x="374" y="490"/>
                  </a:lnTo>
                  <a:lnTo>
                    <a:pt x="398" y="480"/>
                  </a:lnTo>
                  <a:lnTo>
                    <a:pt x="420" y="468"/>
                  </a:lnTo>
                  <a:lnTo>
                    <a:pt x="442" y="455"/>
                  </a:lnTo>
                  <a:lnTo>
                    <a:pt x="460" y="438"/>
                  </a:lnTo>
                  <a:lnTo>
                    <a:pt x="476" y="419"/>
                  </a:lnTo>
                  <a:lnTo>
                    <a:pt x="488" y="397"/>
                  </a:lnTo>
                  <a:lnTo>
                    <a:pt x="498" y="372"/>
                  </a:lnTo>
                  <a:lnTo>
                    <a:pt x="504" y="344"/>
                  </a:lnTo>
                  <a:lnTo>
                    <a:pt x="506" y="313"/>
                  </a:lnTo>
                  <a:lnTo>
                    <a:pt x="504" y="282"/>
                  </a:lnTo>
                  <a:lnTo>
                    <a:pt x="498" y="254"/>
                  </a:lnTo>
                  <a:lnTo>
                    <a:pt x="488" y="230"/>
                  </a:lnTo>
                  <a:lnTo>
                    <a:pt x="475" y="209"/>
                  </a:lnTo>
                  <a:lnTo>
                    <a:pt x="458" y="190"/>
                  </a:lnTo>
                  <a:lnTo>
                    <a:pt x="440" y="174"/>
                  </a:lnTo>
                  <a:lnTo>
                    <a:pt x="419" y="161"/>
                  </a:lnTo>
                  <a:lnTo>
                    <a:pt x="397" y="149"/>
                  </a:lnTo>
                  <a:lnTo>
                    <a:pt x="373" y="140"/>
                  </a:lnTo>
                  <a:lnTo>
                    <a:pt x="348" y="132"/>
                  </a:lnTo>
                  <a:lnTo>
                    <a:pt x="324" y="126"/>
                  </a:lnTo>
                  <a:lnTo>
                    <a:pt x="298" y="122"/>
                  </a:lnTo>
                  <a:lnTo>
                    <a:pt x="273" y="118"/>
                  </a:lnTo>
                  <a:lnTo>
                    <a:pt x="249" y="116"/>
                  </a:lnTo>
                  <a:lnTo>
                    <a:pt x="225" y="115"/>
                  </a:lnTo>
                  <a:lnTo>
                    <a:pt x="203" y="115"/>
                  </a:lnTo>
                  <a:lnTo>
                    <a:pt x="117" y="115"/>
                  </a:lnTo>
                  <a:close/>
                  <a:moveTo>
                    <a:pt x="0" y="0"/>
                  </a:moveTo>
                  <a:lnTo>
                    <a:pt x="203" y="0"/>
                  </a:lnTo>
                  <a:lnTo>
                    <a:pt x="258" y="2"/>
                  </a:lnTo>
                  <a:lnTo>
                    <a:pt x="309" y="7"/>
                  </a:lnTo>
                  <a:lnTo>
                    <a:pt x="358" y="16"/>
                  </a:lnTo>
                  <a:lnTo>
                    <a:pt x="402" y="29"/>
                  </a:lnTo>
                  <a:lnTo>
                    <a:pt x="443" y="44"/>
                  </a:lnTo>
                  <a:lnTo>
                    <a:pt x="480" y="62"/>
                  </a:lnTo>
                  <a:lnTo>
                    <a:pt x="513" y="84"/>
                  </a:lnTo>
                  <a:lnTo>
                    <a:pt x="541" y="108"/>
                  </a:lnTo>
                  <a:lnTo>
                    <a:pt x="566" y="135"/>
                  </a:lnTo>
                  <a:lnTo>
                    <a:pt x="587" y="165"/>
                  </a:lnTo>
                  <a:lnTo>
                    <a:pt x="603" y="198"/>
                  </a:lnTo>
                  <a:lnTo>
                    <a:pt x="614" y="234"/>
                  </a:lnTo>
                  <a:lnTo>
                    <a:pt x="621" y="272"/>
                  </a:lnTo>
                  <a:lnTo>
                    <a:pt x="624" y="313"/>
                  </a:lnTo>
                  <a:lnTo>
                    <a:pt x="621" y="354"/>
                  </a:lnTo>
                  <a:lnTo>
                    <a:pt x="614" y="392"/>
                  </a:lnTo>
                  <a:lnTo>
                    <a:pt x="603" y="428"/>
                  </a:lnTo>
                  <a:lnTo>
                    <a:pt x="588" y="461"/>
                  </a:lnTo>
                  <a:lnTo>
                    <a:pt x="567" y="492"/>
                  </a:lnTo>
                  <a:lnTo>
                    <a:pt x="543" y="519"/>
                  </a:lnTo>
                  <a:lnTo>
                    <a:pt x="515" y="543"/>
                  </a:lnTo>
                  <a:lnTo>
                    <a:pt x="483" y="565"/>
                  </a:lnTo>
                  <a:lnTo>
                    <a:pt x="446" y="584"/>
                  </a:lnTo>
                  <a:lnTo>
                    <a:pt x="407" y="600"/>
                  </a:lnTo>
                  <a:lnTo>
                    <a:pt x="363" y="612"/>
                  </a:lnTo>
                  <a:lnTo>
                    <a:pt x="317" y="620"/>
                  </a:lnTo>
                  <a:lnTo>
                    <a:pt x="265" y="626"/>
                  </a:lnTo>
                  <a:lnTo>
                    <a:pt x="212" y="627"/>
                  </a:lnTo>
                  <a:lnTo>
                    <a:pt x="164" y="627"/>
                  </a:lnTo>
                  <a:lnTo>
                    <a:pt x="120" y="627"/>
                  </a:lnTo>
                  <a:lnTo>
                    <a:pt x="82" y="624"/>
                  </a:lnTo>
                  <a:lnTo>
                    <a:pt x="49" y="620"/>
                  </a:lnTo>
                  <a:lnTo>
                    <a:pt x="0" y="6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112"/>
            <p:cNvSpPr>
              <a:spLocks noEditPoints="1"/>
            </p:cNvSpPr>
            <p:nvPr/>
          </p:nvSpPr>
          <p:spPr bwMode="auto">
            <a:xfrm>
              <a:off x="1636713" y="2036763"/>
              <a:ext cx="479425" cy="312738"/>
            </a:xfrm>
            <a:custGeom>
              <a:avLst/>
              <a:gdLst>
                <a:gd name="T0" fmla="*/ 1647 w 3318"/>
                <a:gd name="T1" fmla="*/ 1124 h 2171"/>
                <a:gd name="T2" fmla="*/ 1839 w 3318"/>
                <a:gd name="T3" fmla="*/ 1034 h 2171"/>
                <a:gd name="T4" fmla="*/ 1856 w 3318"/>
                <a:gd name="T5" fmla="*/ 921 h 2171"/>
                <a:gd name="T6" fmla="*/ 1796 w 3318"/>
                <a:gd name="T7" fmla="*/ 838 h 2171"/>
                <a:gd name="T8" fmla="*/ 1593 w 3318"/>
                <a:gd name="T9" fmla="*/ 594 h 2171"/>
                <a:gd name="T10" fmla="*/ 1229 w 3318"/>
                <a:gd name="T11" fmla="*/ 619 h 2171"/>
                <a:gd name="T12" fmla="*/ 1743 w 3318"/>
                <a:gd name="T13" fmla="*/ 2044 h 2171"/>
                <a:gd name="T14" fmla="*/ 2078 w 3318"/>
                <a:gd name="T15" fmla="*/ 1927 h 2171"/>
                <a:gd name="T16" fmla="*/ 2191 w 3318"/>
                <a:gd name="T17" fmla="*/ 1761 h 2171"/>
                <a:gd name="T18" fmla="*/ 2177 w 3318"/>
                <a:gd name="T19" fmla="*/ 1507 h 2171"/>
                <a:gd name="T20" fmla="*/ 2017 w 3318"/>
                <a:gd name="T21" fmla="*/ 1353 h 2171"/>
                <a:gd name="T22" fmla="*/ 1953 w 3318"/>
                <a:gd name="T23" fmla="*/ 1196 h 2171"/>
                <a:gd name="T24" fmla="*/ 1941 w 3318"/>
                <a:gd name="T25" fmla="*/ 1092 h 2171"/>
                <a:gd name="T26" fmla="*/ 1705 w 3318"/>
                <a:gd name="T27" fmla="*/ 1231 h 2171"/>
                <a:gd name="T28" fmla="*/ 1500 w 3318"/>
                <a:gd name="T29" fmla="*/ 692 h 2171"/>
                <a:gd name="T30" fmla="*/ 1788 w 3318"/>
                <a:gd name="T31" fmla="*/ 710 h 2171"/>
                <a:gd name="T32" fmla="*/ 1939 w 3318"/>
                <a:gd name="T33" fmla="*/ 821 h 2171"/>
                <a:gd name="T34" fmla="*/ 1907 w 3318"/>
                <a:gd name="T35" fmla="*/ 631 h 2171"/>
                <a:gd name="T36" fmla="*/ 631 w 3318"/>
                <a:gd name="T37" fmla="*/ 290 h 2171"/>
                <a:gd name="T38" fmla="*/ 915 w 3318"/>
                <a:gd name="T39" fmla="*/ 290 h 2171"/>
                <a:gd name="T40" fmla="*/ 2527 w 3318"/>
                <a:gd name="T41" fmla="*/ 176 h 2171"/>
                <a:gd name="T42" fmla="*/ 2196 w 3318"/>
                <a:gd name="T43" fmla="*/ 443 h 2171"/>
                <a:gd name="T44" fmla="*/ 2080 w 3318"/>
                <a:gd name="T45" fmla="*/ 786 h 2171"/>
                <a:gd name="T46" fmla="*/ 2111 w 3318"/>
                <a:gd name="T47" fmla="*/ 1127 h 2171"/>
                <a:gd name="T48" fmla="*/ 2308 w 3318"/>
                <a:gd name="T49" fmla="*/ 1433 h 2171"/>
                <a:gd name="T50" fmla="*/ 2689 w 3318"/>
                <a:gd name="T51" fmla="*/ 1591 h 2171"/>
                <a:gd name="T52" fmla="*/ 3100 w 3318"/>
                <a:gd name="T53" fmla="*/ 1572 h 2171"/>
                <a:gd name="T54" fmla="*/ 2931 w 3318"/>
                <a:gd name="T55" fmla="*/ 1477 h 2171"/>
                <a:gd name="T56" fmla="*/ 2537 w 3318"/>
                <a:gd name="T57" fmla="*/ 1397 h 2171"/>
                <a:gd name="T58" fmla="*/ 2305 w 3318"/>
                <a:gd name="T59" fmla="*/ 1116 h 2171"/>
                <a:gd name="T60" fmla="*/ 2266 w 3318"/>
                <a:gd name="T61" fmla="*/ 796 h 2171"/>
                <a:gd name="T62" fmla="*/ 2413 w 3318"/>
                <a:gd name="T63" fmla="*/ 425 h 2171"/>
                <a:gd name="T64" fmla="*/ 2751 w 3318"/>
                <a:gd name="T65" fmla="*/ 245 h 2171"/>
                <a:gd name="T66" fmla="*/ 3112 w 3318"/>
                <a:gd name="T67" fmla="*/ 264 h 2171"/>
                <a:gd name="T68" fmla="*/ 2976 w 3318"/>
                <a:gd name="T69" fmla="*/ 120 h 2171"/>
                <a:gd name="T70" fmla="*/ 3116 w 3318"/>
                <a:gd name="T71" fmla="*/ 25 h 2171"/>
                <a:gd name="T72" fmla="*/ 3164 w 3318"/>
                <a:gd name="T73" fmla="*/ 404 h 2171"/>
                <a:gd name="T74" fmla="*/ 2877 w 3318"/>
                <a:gd name="T75" fmla="*/ 350 h 2171"/>
                <a:gd name="T76" fmla="*/ 2546 w 3318"/>
                <a:gd name="T77" fmla="*/ 454 h 2171"/>
                <a:gd name="T78" fmla="*/ 2390 w 3318"/>
                <a:gd name="T79" fmla="*/ 748 h 2171"/>
                <a:gd name="T80" fmla="*/ 2432 w 3318"/>
                <a:gd name="T81" fmla="*/ 1120 h 2171"/>
                <a:gd name="T82" fmla="*/ 2665 w 3318"/>
                <a:gd name="T83" fmla="*/ 1330 h 2171"/>
                <a:gd name="T84" fmla="*/ 3010 w 3318"/>
                <a:gd name="T85" fmla="*/ 1353 h 2171"/>
                <a:gd name="T86" fmla="*/ 3263 w 3318"/>
                <a:gd name="T87" fmla="*/ 1641 h 2171"/>
                <a:gd name="T88" fmla="*/ 2955 w 3318"/>
                <a:gd name="T89" fmla="*/ 1710 h 2171"/>
                <a:gd name="T90" fmla="*/ 2489 w 3318"/>
                <a:gd name="T91" fmla="*/ 1663 h 2171"/>
                <a:gd name="T92" fmla="*/ 2314 w 3318"/>
                <a:gd name="T93" fmla="*/ 1753 h 2171"/>
                <a:gd name="T94" fmla="*/ 2117 w 3318"/>
                <a:gd name="T95" fmla="*/ 2041 h 2171"/>
                <a:gd name="T96" fmla="*/ 1750 w 3318"/>
                <a:gd name="T97" fmla="*/ 2159 h 2171"/>
                <a:gd name="T98" fmla="*/ 1163 w 3318"/>
                <a:gd name="T99" fmla="*/ 2149 h 2171"/>
                <a:gd name="T100" fmla="*/ 546 w 3318"/>
                <a:gd name="T101" fmla="*/ 175 h 2171"/>
                <a:gd name="T102" fmla="*/ 1343 w 3318"/>
                <a:gd name="T103" fmla="*/ 489 h 2171"/>
                <a:gd name="T104" fmla="*/ 1781 w 3318"/>
                <a:gd name="T105" fmla="*/ 488 h 2171"/>
                <a:gd name="T106" fmla="*/ 2067 w 3318"/>
                <a:gd name="T107" fmla="*/ 429 h 2171"/>
                <a:gd name="T108" fmla="*/ 2383 w 3318"/>
                <a:gd name="T109" fmla="*/ 115 h 2171"/>
                <a:gd name="T110" fmla="*/ 2865 w 3318"/>
                <a:gd name="T111" fmla="*/ 0 h 2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18" h="2171">
                  <a:moveTo>
                    <a:pt x="1622" y="802"/>
                  </a:moveTo>
                  <a:lnTo>
                    <a:pt x="1582" y="803"/>
                  </a:lnTo>
                  <a:lnTo>
                    <a:pt x="1546" y="804"/>
                  </a:lnTo>
                  <a:lnTo>
                    <a:pt x="1516" y="806"/>
                  </a:lnTo>
                  <a:lnTo>
                    <a:pt x="1516" y="1125"/>
                  </a:lnTo>
                  <a:lnTo>
                    <a:pt x="1606" y="1125"/>
                  </a:lnTo>
                  <a:lnTo>
                    <a:pt x="1647" y="1124"/>
                  </a:lnTo>
                  <a:lnTo>
                    <a:pt x="1686" y="1119"/>
                  </a:lnTo>
                  <a:lnTo>
                    <a:pt x="1721" y="1112"/>
                  </a:lnTo>
                  <a:lnTo>
                    <a:pt x="1753" y="1101"/>
                  </a:lnTo>
                  <a:lnTo>
                    <a:pt x="1780" y="1089"/>
                  </a:lnTo>
                  <a:lnTo>
                    <a:pt x="1804" y="1072"/>
                  </a:lnTo>
                  <a:lnTo>
                    <a:pt x="1823" y="1054"/>
                  </a:lnTo>
                  <a:lnTo>
                    <a:pt x="1839" y="1034"/>
                  </a:lnTo>
                  <a:lnTo>
                    <a:pt x="1850" y="1011"/>
                  </a:lnTo>
                  <a:lnTo>
                    <a:pt x="1857" y="986"/>
                  </a:lnTo>
                  <a:lnTo>
                    <a:pt x="1859" y="959"/>
                  </a:lnTo>
                  <a:lnTo>
                    <a:pt x="1859" y="951"/>
                  </a:lnTo>
                  <a:lnTo>
                    <a:pt x="1859" y="942"/>
                  </a:lnTo>
                  <a:lnTo>
                    <a:pt x="1858" y="932"/>
                  </a:lnTo>
                  <a:lnTo>
                    <a:pt x="1856" y="921"/>
                  </a:lnTo>
                  <a:lnTo>
                    <a:pt x="1853" y="910"/>
                  </a:lnTo>
                  <a:lnTo>
                    <a:pt x="1849" y="897"/>
                  </a:lnTo>
                  <a:lnTo>
                    <a:pt x="1843" y="885"/>
                  </a:lnTo>
                  <a:lnTo>
                    <a:pt x="1835" y="873"/>
                  </a:lnTo>
                  <a:lnTo>
                    <a:pt x="1824" y="861"/>
                  </a:lnTo>
                  <a:lnTo>
                    <a:pt x="1811" y="849"/>
                  </a:lnTo>
                  <a:lnTo>
                    <a:pt x="1796" y="838"/>
                  </a:lnTo>
                  <a:lnTo>
                    <a:pt x="1776" y="829"/>
                  </a:lnTo>
                  <a:lnTo>
                    <a:pt x="1754" y="820"/>
                  </a:lnTo>
                  <a:lnTo>
                    <a:pt x="1727" y="812"/>
                  </a:lnTo>
                  <a:lnTo>
                    <a:pt x="1696" y="807"/>
                  </a:lnTo>
                  <a:lnTo>
                    <a:pt x="1662" y="804"/>
                  </a:lnTo>
                  <a:lnTo>
                    <a:pt x="1622" y="802"/>
                  </a:lnTo>
                  <a:close/>
                  <a:moveTo>
                    <a:pt x="1593" y="594"/>
                  </a:moveTo>
                  <a:lnTo>
                    <a:pt x="1534" y="594"/>
                  </a:lnTo>
                  <a:lnTo>
                    <a:pt x="1475" y="596"/>
                  </a:lnTo>
                  <a:lnTo>
                    <a:pt x="1419" y="599"/>
                  </a:lnTo>
                  <a:lnTo>
                    <a:pt x="1365" y="603"/>
                  </a:lnTo>
                  <a:lnTo>
                    <a:pt x="1315" y="608"/>
                  </a:lnTo>
                  <a:lnTo>
                    <a:pt x="1270" y="613"/>
                  </a:lnTo>
                  <a:lnTo>
                    <a:pt x="1229" y="619"/>
                  </a:lnTo>
                  <a:lnTo>
                    <a:pt x="1229" y="2041"/>
                  </a:lnTo>
                  <a:lnTo>
                    <a:pt x="1325" y="2049"/>
                  </a:lnTo>
                  <a:lnTo>
                    <a:pt x="1424" y="2054"/>
                  </a:lnTo>
                  <a:lnTo>
                    <a:pt x="1526" y="2056"/>
                  </a:lnTo>
                  <a:lnTo>
                    <a:pt x="1604" y="2054"/>
                  </a:lnTo>
                  <a:lnTo>
                    <a:pt x="1676" y="2051"/>
                  </a:lnTo>
                  <a:lnTo>
                    <a:pt x="1743" y="2044"/>
                  </a:lnTo>
                  <a:lnTo>
                    <a:pt x="1806" y="2035"/>
                  </a:lnTo>
                  <a:lnTo>
                    <a:pt x="1863" y="2024"/>
                  </a:lnTo>
                  <a:lnTo>
                    <a:pt x="1916" y="2010"/>
                  </a:lnTo>
                  <a:lnTo>
                    <a:pt x="1963" y="1993"/>
                  </a:lnTo>
                  <a:lnTo>
                    <a:pt x="2006" y="1974"/>
                  </a:lnTo>
                  <a:lnTo>
                    <a:pt x="2044" y="1952"/>
                  </a:lnTo>
                  <a:lnTo>
                    <a:pt x="2078" y="1927"/>
                  </a:lnTo>
                  <a:lnTo>
                    <a:pt x="2095" y="1911"/>
                  </a:lnTo>
                  <a:lnTo>
                    <a:pt x="2114" y="1891"/>
                  </a:lnTo>
                  <a:lnTo>
                    <a:pt x="2131" y="1870"/>
                  </a:lnTo>
                  <a:lnTo>
                    <a:pt x="2149" y="1847"/>
                  </a:lnTo>
                  <a:lnTo>
                    <a:pt x="2165" y="1821"/>
                  </a:lnTo>
                  <a:lnTo>
                    <a:pt x="2179" y="1792"/>
                  </a:lnTo>
                  <a:lnTo>
                    <a:pt x="2191" y="1761"/>
                  </a:lnTo>
                  <a:lnTo>
                    <a:pt x="2200" y="1726"/>
                  </a:lnTo>
                  <a:lnTo>
                    <a:pt x="2205" y="1689"/>
                  </a:lnTo>
                  <a:lnTo>
                    <a:pt x="2207" y="1649"/>
                  </a:lnTo>
                  <a:lnTo>
                    <a:pt x="2205" y="1609"/>
                  </a:lnTo>
                  <a:lnTo>
                    <a:pt x="2199" y="1572"/>
                  </a:lnTo>
                  <a:lnTo>
                    <a:pt x="2190" y="1538"/>
                  </a:lnTo>
                  <a:lnTo>
                    <a:pt x="2177" y="1507"/>
                  </a:lnTo>
                  <a:lnTo>
                    <a:pt x="2160" y="1478"/>
                  </a:lnTo>
                  <a:lnTo>
                    <a:pt x="2141" y="1451"/>
                  </a:lnTo>
                  <a:lnTo>
                    <a:pt x="2120" y="1427"/>
                  </a:lnTo>
                  <a:lnTo>
                    <a:pt x="2096" y="1405"/>
                  </a:lnTo>
                  <a:lnTo>
                    <a:pt x="2072" y="1386"/>
                  </a:lnTo>
                  <a:lnTo>
                    <a:pt x="2045" y="1369"/>
                  </a:lnTo>
                  <a:lnTo>
                    <a:pt x="2017" y="1353"/>
                  </a:lnTo>
                  <a:lnTo>
                    <a:pt x="1990" y="1341"/>
                  </a:lnTo>
                  <a:lnTo>
                    <a:pt x="1961" y="1331"/>
                  </a:lnTo>
                  <a:lnTo>
                    <a:pt x="1932" y="1322"/>
                  </a:lnTo>
                  <a:lnTo>
                    <a:pt x="1888" y="1312"/>
                  </a:lnTo>
                  <a:lnTo>
                    <a:pt x="1888" y="1220"/>
                  </a:lnTo>
                  <a:lnTo>
                    <a:pt x="1926" y="1206"/>
                  </a:lnTo>
                  <a:lnTo>
                    <a:pt x="1953" y="1196"/>
                  </a:lnTo>
                  <a:lnTo>
                    <a:pt x="1978" y="1184"/>
                  </a:lnTo>
                  <a:lnTo>
                    <a:pt x="2002" y="1170"/>
                  </a:lnTo>
                  <a:lnTo>
                    <a:pt x="1989" y="1123"/>
                  </a:lnTo>
                  <a:lnTo>
                    <a:pt x="1977" y="1074"/>
                  </a:lnTo>
                  <a:lnTo>
                    <a:pt x="1969" y="1024"/>
                  </a:lnTo>
                  <a:lnTo>
                    <a:pt x="1958" y="1059"/>
                  </a:lnTo>
                  <a:lnTo>
                    <a:pt x="1941" y="1092"/>
                  </a:lnTo>
                  <a:lnTo>
                    <a:pt x="1920" y="1121"/>
                  </a:lnTo>
                  <a:lnTo>
                    <a:pt x="1894" y="1148"/>
                  </a:lnTo>
                  <a:lnTo>
                    <a:pt x="1864" y="1171"/>
                  </a:lnTo>
                  <a:lnTo>
                    <a:pt x="1831" y="1191"/>
                  </a:lnTo>
                  <a:lnTo>
                    <a:pt x="1793" y="1208"/>
                  </a:lnTo>
                  <a:lnTo>
                    <a:pt x="1751" y="1221"/>
                  </a:lnTo>
                  <a:lnTo>
                    <a:pt x="1705" y="1231"/>
                  </a:lnTo>
                  <a:lnTo>
                    <a:pt x="1657" y="1237"/>
                  </a:lnTo>
                  <a:lnTo>
                    <a:pt x="1606" y="1239"/>
                  </a:lnTo>
                  <a:lnTo>
                    <a:pt x="1398" y="1239"/>
                  </a:lnTo>
                  <a:lnTo>
                    <a:pt x="1398" y="711"/>
                  </a:lnTo>
                  <a:lnTo>
                    <a:pt x="1445" y="701"/>
                  </a:lnTo>
                  <a:lnTo>
                    <a:pt x="1470" y="696"/>
                  </a:lnTo>
                  <a:lnTo>
                    <a:pt x="1500" y="692"/>
                  </a:lnTo>
                  <a:lnTo>
                    <a:pt x="1536" y="690"/>
                  </a:lnTo>
                  <a:lnTo>
                    <a:pt x="1576" y="688"/>
                  </a:lnTo>
                  <a:lnTo>
                    <a:pt x="1622" y="688"/>
                  </a:lnTo>
                  <a:lnTo>
                    <a:pt x="1670" y="689"/>
                  </a:lnTo>
                  <a:lnTo>
                    <a:pt x="1715" y="694"/>
                  </a:lnTo>
                  <a:lnTo>
                    <a:pt x="1754" y="701"/>
                  </a:lnTo>
                  <a:lnTo>
                    <a:pt x="1788" y="710"/>
                  </a:lnTo>
                  <a:lnTo>
                    <a:pt x="1820" y="722"/>
                  </a:lnTo>
                  <a:lnTo>
                    <a:pt x="1848" y="735"/>
                  </a:lnTo>
                  <a:lnTo>
                    <a:pt x="1873" y="750"/>
                  </a:lnTo>
                  <a:lnTo>
                    <a:pt x="1893" y="766"/>
                  </a:lnTo>
                  <a:lnTo>
                    <a:pt x="1912" y="783"/>
                  </a:lnTo>
                  <a:lnTo>
                    <a:pt x="1927" y="802"/>
                  </a:lnTo>
                  <a:lnTo>
                    <a:pt x="1939" y="821"/>
                  </a:lnTo>
                  <a:lnTo>
                    <a:pt x="1951" y="840"/>
                  </a:lnTo>
                  <a:lnTo>
                    <a:pt x="1959" y="859"/>
                  </a:lnTo>
                  <a:lnTo>
                    <a:pt x="1962" y="791"/>
                  </a:lnTo>
                  <a:lnTo>
                    <a:pt x="1969" y="726"/>
                  </a:lnTo>
                  <a:lnTo>
                    <a:pt x="1980" y="663"/>
                  </a:lnTo>
                  <a:lnTo>
                    <a:pt x="1946" y="646"/>
                  </a:lnTo>
                  <a:lnTo>
                    <a:pt x="1907" y="631"/>
                  </a:lnTo>
                  <a:lnTo>
                    <a:pt x="1865" y="619"/>
                  </a:lnTo>
                  <a:lnTo>
                    <a:pt x="1820" y="610"/>
                  </a:lnTo>
                  <a:lnTo>
                    <a:pt x="1771" y="603"/>
                  </a:lnTo>
                  <a:lnTo>
                    <a:pt x="1718" y="597"/>
                  </a:lnTo>
                  <a:lnTo>
                    <a:pt x="1658" y="595"/>
                  </a:lnTo>
                  <a:lnTo>
                    <a:pt x="1593" y="594"/>
                  </a:lnTo>
                  <a:close/>
                  <a:moveTo>
                    <a:pt x="631" y="290"/>
                  </a:moveTo>
                  <a:lnTo>
                    <a:pt x="161" y="1724"/>
                  </a:lnTo>
                  <a:lnTo>
                    <a:pt x="336" y="1724"/>
                  </a:lnTo>
                  <a:lnTo>
                    <a:pt x="472" y="1285"/>
                  </a:lnTo>
                  <a:lnTo>
                    <a:pt x="1060" y="1285"/>
                  </a:lnTo>
                  <a:lnTo>
                    <a:pt x="1112" y="1446"/>
                  </a:lnTo>
                  <a:lnTo>
                    <a:pt x="1112" y="882"/>
                  </a:lnTo>
                  <a:lnTo>
                    <a:pt x="915" y="290"/>
                  </a:lnTo>
                  <a:lnTo>
                    <a:pt x="631" y="290"/>
                  </a:lnTo>
                  <a:close/>
                  <a:moveTo>
                    <a:pt x="2865" y="115"/>
                  </a:moveTo>
                  <a:lnTo>
                    <a:pt x="2793" y="118"/>
                  </a:lnTo>
                  <a:lnTo>
                    <a:pt x="2722" y="125"/>
                  </a:lnTo>
                  <a:lnTo>
                    <a:pt x="2654" y="137"/>
                  </a:lnTo>
                  <a:lnTo>
                    <a:pt x="2589" y="154"/>
                  </a:lnTo>
                  <a:lnTo>
                    <a:pt x="2527" y="176"/>
                  </a:lnTo>
                  <a:lnTo>
                    <a:pt x="2469" y="202"/>
                  </a:lnTo>
                  <a:lnTo>
                    <a:pt x="2414" y="232"/>
                  </a:lnTo>
                  <a:lnTo>
                    <a:pt x="2362" y="267"/>
                  </a:lnTo>
                  <a:lnTo>
                    <a:pt x="2315" y="306"/>
                  </a:lnTo>
                  <a:lnTo>
                    <a:pt x="2271" y="348"/>
                  </a:lnTo>
                  <a:lnTo>
                    <a:pt x="2232" y="394"/>
                  </a:lnTo>
                  <a:lnTo>
                    <a:pt x="2196" y="443"/>
                  </a:lnTo>
                  <a:lnTo>
                    <a:pt x="2165" y="496"/>
                  </a:lnTo>
                  <a:lnTo>
                    <a:pt x="2139" y="554"/>
                  </a:lnTo>
                  <a:lnTo>
                    <a:pt x="2116" y="613"/>
                  </a:lnTo>
                  <a:lnTo>
                    <a:pt x="2104" y="655"/>
                  </a:lnTo>
                  <a:lnTo>
                    <a:pt x="2093" y="698"/>
                  </a:lnTo>
                  <a:lnTo>
                    <a:pt x="2086" y="743"/>
                  </a:lnTo>
                  <a:lnTo>
                    <a:pt x="2080" y="786"/>
                  </a:lnTo>
                  <a:lnTo>
                    <a:pt x="2077" y="831"/>
                  </a:lnTo>
                  <a:lnTo>
                    <a:pt x="2075" y="876"/>
                  </a:lnTo>
                  <a:lnTo>
                    <a:pt x="2077" y="931"/>
                  </a:lnTo>
                  <a:lnTo>
                    <a:pt x="2081" y="983"/>
                  </a:lnTo>
                  <a:lnTo>
                    <a:pt x="2089" y="1033"/>
                  </a:lnTo>
                  <a:lnTo>
                    <a:pt x="2100" y="1082"/>
                  </a:lnTo>
                  <a:lnTo>
                    <a:pt x="2111" y="1127"/>
                  </a:lnTo>
                  <a:lnTo>
                    <a:pt x="2125" y="1169"/>
                  </a:lnTo>
                  <a:lnTo>
                    <a:pt x="2142" y="1210"/>
                  </a:lnTo>
                  <a:lnTo>
                    <a:pt x="2167" y="1261"/>
                  </a:lnTo>
                  <a:lnTo>
                    <a:pt x="2197" y="1309"/>
                  </a:lnTo>
                  <a:lnTo>
                    <a:pt x="2230" y="1353"/>
                  </a:lnTo>
                  <a:lnTo>
                    <a:pt x="2267" y="1395"/>
                  </a:lnTo>
                  <a:lnTo>
                    <a:pt x="2308" y="1433"/>
                  </a:lnTo>
                  <a:lnTo>
                    <a:pt x="2352" y="1467"/>
                  </a:lnTo>
                  <a:lnTo>
                    <a:pt x="2400" y="1498"/>
                  </a:lnTo>
                  <a:lnTo>
                    <a:pt x="2452" y="1524"/>
                  </a:lnTo>
                  <a:lnTo>
                    <a:pt x="2506" y="1547"/>
                  </a:lnTo>
                  <a:lnTo>
                    <a:pt x="2564" y="1566"/>
                  </a:lnTo>
                  <a:lnTo>
                    <a:pt x="2625" y="1581"/>
                  </a:lnTo>
                  <a:lnTo>
                    <a:pt x="2689" y="1591"/>
                  </a:lnTo>
                  <a:lnTo>
                    <a:pt x="2756" y="1598"/>
                  </a:lnTo>
                  <a:lnTo>
                    <a:pt x="2825" y="1600"/>
                  </a:lnTo>
                  <a:lnTo>
                    <a:pt x="2891" y="1599"/>
                  </a:lnTo>
                  <a:lnTo>
                    <a:pt x="2951" y="1595"/>
                  </a:lnTo>
                  <a:lnTo>
                    <a:pt x="3006" y="1588"/>
                  </a:lnTo>
                  <a:lnTo>
                    <a:pt x="3055" y="1581"/>
                  </a:lnTo>
                  <a:lnTo>
                    <a:pt x="3100" y="1572"/>
                  </a:lnTo>
                  <a:lnTo>
                    <a:pt x="3137" y="1562"/>
                  </a:lnTo>
                  <a:lnTo>
                    <a:pt x="3169" y="1553"/>
                  </a:lnTo>
                  <a:lnTo>
                    <a:pt x="3146" y="1442"/>
                  </a:lnTo>
                  <a:lnTo>
                    <a:pt x="3095" y="1454"/>
                  </a:lnTo>
                  <a:lnTo>
                    <a:pt x="3042" y="1465"/>
                  </a:lnTo>
                  <a:lnTo>
                    <a:pt x="2987" y="1472"/>
                  </a:lnTo>
                  <a:lnTo>
                    <a:pt x="2931" y="1477"/>
                  </a:lnTo>
                  <a:lnTo>
                    <a:pt x="2875" y="1479"/>
                  </a:lnTo>
                  <a:lnTo>
                    <a:pt x="2811" y="1476"/>
                  </a:lnTo>
                  <a:lnTo>
                    <a:pt x="2749" y="1469"/>
                  </a:lnTo>
                  <a:lnTo>
                    <a:pt x="2692" y="1458"/>
                  </a:lnTo>
                  <a:lnTo>
                    <a:pt x="2636" y="1442"/>
                  </a:lnTo>
                  <a:lnTo>
                    <a:pt x="2585" y="1421"/>
                  </a:lnTo>
                  <a:lnTo>
                    <a:pt x="2537" y="1397"/>
                  </a:lnTo>
                  <a:lnTo>
                    <a:pt x="2493" y="1368"/>
                  </a:lnTo>
                  <a:lnTo>
                    <a:pt x="2452" y="1335"/>
                  </a:lnTo>
                  <a:lnTo>
                    <a:pt x="2415" y="1298"/>
                  </a:lnTo>
                  <a:lnTo>
                    <a:pt x="2381" y="1258"/>
                  </a:lnTo>
                  <a:lnTo>
                    <a:pt x="2351" y="1214"/>
                  </a:lnTo>
                  <a:lnTo>
                    <a:pt x="2326" y="1167"/>
                  </a:lnTo>
                  <a:lnTo>
                    <a:pt x="2305" y="1116"/>
                  </a:lnTo>
                  <a:lnTo>
                    <a:pt x="2288" y="1060"/>
                  </a:lnTo>
                  <a:lnTo>
                    <a:pt x="2276" y="1003"/>
                  </a:lnTo>
                  <a:lnTo>
                    <a:pt x="2268" y="942"/>
                  </a:lnTo>
                  <a:lnTo>
                    <a:pt x="2265" y="904"/>
                  </a:lnTo>
                  <a:lnTo>
                    <a:pt x="2264" y="865"/>
                  </a:lnTo>
                  <a:lnTo>
                    <a:pt x="2264" y="863"/>
                  </a:lnTo>
                  <a:lnTo>
                    <a:pt x="2266" y="796"/>
                  </a:lnTo>
                  <a:lnTo>
                    <a:pt x="2273" y="734"/>
                  </a:lnTo>
                  <a:lnTo>
                    <a:pt x="2285" y="674"/>
                  </a:lnTo>
                  <a:lnTo>
                    <a:pt x="2302" y="617"/>
                  </a:lnTo>
                  <a:lnTo>
                    <a:pt x="2323" y="564"/>
                  </a:lnTo>
                  <a:lnTo>
                    <a:pt x="2349" y="514"/>
                  </a:lnTo>
                  <a:lnTo>
                    <a:pt x="2379" y="468"/>
                  </a:lnTo>
                  <a:lnTo>
                    <a:pt x="2413" y="425"/>
                  </a:lnTo>
                  <a:lnTo>
                    <a:pt x="2450" y="387"/>
                  </a:lnTo>
                  <a:lnTo>
                    <a:pt x="2492" y="353"/>
                  </a:lnTo>
                  <a:lnTo>
                    <a:pt x="2537" y="322"/>
                  </a:lnTo>
                  <a:lnTo>
                    <a:pt x="2585" y="296"/>
                  </a:lnTo>
                  <a:lnTo>
                    <a:pt x="2638" y="274"/>
                  </a:lnTo>
                  <a:lnTo>
                    <a:pt x="2693" y="257"/>
                  </a:lnTo>
                  <a:lnTo>
                    <a:pt x="2751" y="245"/>
                  </a:lnTo>
                  <a:lnTo>
                    <a:pt x="2813" y="237"/>
                  </a:lnTo>
                  <a:lnTo>
                    <a:pt x="2877" y="235"/>
                  </a:lnTo>
                  <a:lnTo>
                    <a:pt x="2931" y="236"/>
                  </a:lnTo>
                  <a:lnTo>
                    <a:pt x="2981" y="240"/>
                  </a:lnTo>
                  <a:lnTo>
                    <a:pt x="3029" y="247"/>
                  </a:lnTo>
                  <a:lnTo>
                    <a:pt x="3072" y="255"/>
                  </a:lnTo>
                  <a:lnTo>
                    <a:pt x="3112" y="264"/>
                  </a:lnTo>
                  <a:lnTo>
                    <a:pt x="3148" y="275"/>
                  </a:lnTo>
                  <a:lnTo>
                    <a:pt x="3180" y="160"/>
                  </a:lnTo>
                  <a:lnTo>
                    <a:pt x="3148" y="150"/>
                  </a:lnTo>
                  <a:lnTo>
                    <a:pt x="3112" y="141"/>
                  </a:lnTo>
                  <a:lnTo>
                    <a:pt x="3071" y="132"/>
                  </a:lnTo>
                  <a:lnTo>
                    <a:pt x="3026" y="125"/>
                  </a:lnTo>
                  <a:lnTo>
                    <a:pt x="2976" y="120"/>
                  </a:lnTo>
                  <a:lnTo>
                    <a:pt x="2923" y="116"/>
                  </a:lnTo>
                  <a:lnTo>
                    <a:pt x="2865" y="115"/>
                  </a:lnTo>
                  <a:close/>
                  <a:moveTo>
                    <a:pt x="2865" y="0"/>
                  </a:moveTo>
                  <a:lnTo>
                    <a:pt x="2936" y="1"/>
                  </a:lnTo>
                  <a:lnTo>
                    <a:pt x="3001" y="6"/>
                  </a:lnTo>
                  <a:lnTo>
                    <a:pt x="3062" y="15"/>
                  </a:lnTo>
                  <a:lnTo>
                    <a:pt x="3116" y="25"/>
                  </a:lnTo>
                  <a:lnTo>
                    <a:pt x="3165" y="36"/>
                  </a:lnTo>
                  <a:lnTo>
                    <a:pt x="3208" y="49"/>
                  </a:lnTo>
                  <a:lnTo>
                    <a:pt x="3245" y="62"/>
                  </a:lnTo>
                  <a:lnTo>
                    <a:pt x="3276" y="76"/>
                  </a:lnTo>
                  <a:lnTo>
                    <a:pt x="3318" y="97"/>
                  </a:lnTo>
                  <a:lnTo>
                    <a:pt x="3227" y="431"/>
                  </a:lnTo>
                  <a:lnTo>
                    <a:pt x="3164" y="404"/>
                  </a:lnTo>
                  <a:lnTo>
                    <a:pt x="3136" y="393"/>
                  </a:lnTo>
                  <a:lnTo>
                    <a:pt x="3105" y="383"/>
                  </a:lnTo>
                  <a:lnTo>
                    <a:pt x="3068" y="372"/>
                  </a:lnTo>
                  <a:lnTo>
                    <a:pt x="3027" y="363"/>
                  </a:lnTo>
                  <a:lnTo>
                    <a:pt x="2981" y="356"/>
                  </a:lnTo>
                  <a:lnTo>
                    <a:pt x="2931" y="351"/>
                  </a:lnTo>
                  <a:lnTo>
                    <a:pt x="2877" y="350"/>
                  </a:lnTo>
                  <a:lnTo>
                    <a:pt x="2820" y="352"/>
                  </a:lnTo>
                  <a:lnTo>
                    <a:pt x="2767" y="358"/>
                  </a:lnTo>
                  <a:lnTo>
                    <a:pt x="2716" y="369"/>
                  </a:lnTo>
                  <a:lnTo>
                    <a:pt x="2668" y="384"/>
                  </a:lnTo>
                  <a:lnTo>
                    <a:pt x="2624" y="404"/>
                  </a:lnTo>
                  <a:lnTo>
                    <a:pt x="2583" y="427"/>
                  </a:lnTo>
                  <a:lnTo>
                    <a:pt x="2546" y="454"/>
                  </a:lnTo>
                  <a:lnTo>
                    <a:pt x="2512" y="485"/>
                  </a:lnTo>
                  <a:lnTo>
                    <a:pt x="2482" y="520"/>
                  </a:lnTo>
                  <a:lnTo>
                    <a:pt x="2456" y="559"/>
                  </a:lnTo>
                  <a:lnTo>
                    <a:pt x="2433" y="601"/>
                  </a:lnTo>
                  <a:lnTo>
                    <a:pt x="2415" y="647"/>
                  </a:lnTo>
                  <a:lnTo>
                    <a:pt x="2400" y="696"/>
                  </a:lnTo>
                  <a:lnTo>
                    <a:pt x="2390" y="748"/>
                  </a:lnTo>
                  <a:lnTo>
                    <a:pt x="2383" y="803"/>
                  </a:lnTo>
                  <a:lnTo>
                    <a:pt x="2381" y="863"/>
                  </a:lnTo>
                  <a:lnTo>
                    <a:pt x="2383" y="921"/>
                  </a:lnTo>
                  <a:lnTo>
                    <a:pt x="2389" y="975"/>
                  </a:lnTo>
                  <a:lnTo>
                    <a:pt x="2399" y="1027"/>
                  </a:lnTo>
                  <a:lnTo>
                    <a:pt x="2414" y="1075"/>
                  </a:lnTo>
                  <a:lnTo>
                    <a:pt x="2432" y="1120"/>
                  </a:lnTo>
                  <a:lnTo>
                    <a:pt x="2455" y="1161"/>
                  </a:lnTo>
                  <a:lnTo>
                    <a:pt x="2480" y="1199"/>
                  </a:lnTo>
                  <a:lnTo>
                    <a:pt x="2510" y="1232"/>
                  </a:lnTo>
                  <a:lnTo>
                    <a:pt x="2544" y="1262"/>
                  </a:lnTo>
                  <a:lnTo>
                    <a:pt x="2581" y="1289"/>
                  </a:lnTo>
                  <a:lnTo>
                    <a:pt x="2621" y="1311"/>
                  </a:lnTo>
                  <a:lnTo>
                    <a:pt x="2665" y="1330"/>
                  </a:lnTo>
                  <a:lnTo>
                    <a:pt x="2712" y="1344"/>
                  </a:lnTo>
                  <a:lnTo>
                    <a:pt x="2764" y="1355"/>
                  </a:lnTo>
                  <a:lnTo>
                    <a:pt x="2817" y="1362"/>
                  </a:lnTo>
                  <a:lnTo>
                    <a:pt x="2875" y="1364"/>
                  </a:lnTo>
                  <a:lnTo>
                    <a:pt x="2920" y="1363"/>
                  </a:lnTo>
                  <a:lnTo>
                    <a:pt x="2965" y="1359"/>
                  </a:lnTo>
                  <a:lnTo>
                    <a:pt x="3010" y="1353"/>
                  </a:lnTo>
                  <a:lnTo>
                    <a:pt x="3053" y="1345"/>
                  </a:lnTo>
                  <a:lnTo>
                    <a:pt x="3094" y="1336"/>
                  </a:lnTo>
                  <a:lnTo>
                    <a:pt x="3133" y="1325"/>
                  </a:lnTo>
                  <a:lnTo>
                    <a:pt x="3167" y="1313"/>
                  </a:lnTo>
                  <a:lnTo>
                    <a:pt x="3233" y="1285"/>
                  </a:lnTo>
                  <a:lnTo>
                    <a:pt x="3304" y="1620"/>
                  </a:lnTo>
                  <a:lnTo>
                    <a:pt x="3263" y="1641"/>
                  </a:lnTo>
                  <a:lnTo>
                    <a:pt x="3235" y="1652"/>
                  </a:lnTo>
                  <a:lnTo>
                    <a:pt x="3202" y="1664"/>
                  </a:lnTo>
                  <a:lnTo>
                    <a:pt x="3162" y="1675"/>
                  </a:lnTo>
                  <a:lnTo>
                    <a:pt x="3118" y="1686"/>
                  </a:lnTo>
                  <a:lnTo>
                    <a:pt x="3069" y="1695"/>
                  </a:lnTo>
                  <a:lnTo>
                    <a:pt x="3014" y="1703"/>
                  </a:lnTo>
                  <a:lnTo>
                    <a:pt x="2955" y="1710"/>
                  </a:lnTo>
                  <a:lnTo>
                    <a:pt x="2892" y="1714"/>
                  </a:lnTo>
                  <a:lnTo>
                    <a:pt x="2825" y="1715"/>
                  </a:lnTo>
                  <a:lnTo>
                    <a:pt x="2752" y="1713"/>
                  </a:lnTo>
                  <a:lnTo>
                    <a:pt x="2683" y="1707"/>
                  </a:lnTo>
                  <a:lnTo>
                    <a:pt x="2615" y="1696"/>
                  </a:lnTo>
                  <a:lnTo>
                    <a:pt x="2550" y="1682"/>
                  </a:lnTo>
                  <a:lnTo>
                    <a:pt x="2489" y="1663"/>
                  </a:lnTo>
                  <a:lnTo>
                    <a:pt x="2429" y="1641"/>
                  </a:lnTo>
                  <a:lnTo>
                    <a:pt x="2373" y="1614"/>
                  </a:lnTo>
                  <a:lnTo>
                    <a:pt x="2320" y="1584"/>
                  </a:lnTo>
                  <a:lnTo>
                    <a:pt x="2323" y="1616"/>
                  </a:lnTo>
                  <a:lnTo>
                    <a:pt x="2325" y="1649"/>
                  </a:lnTo>
                  <a:lnTo>
                    <a:pt x="2322" y="1702"/>
                  </a:lnTo>
                  <a:lnTo>
                    <a:pt x="2314" y="1753"/>
                  </a:lnTo>
                  <a:lnTo>
                    <a:pt x="2301" y="1802"/>
                  </a:lnTo>
                  <a:lnTo>
                    <a:pt x="2281" y="1849"/>
                  </a:lnTo>
                  <a:lnTo>
                    <a:pt x="2258" y="1894"/>
                  </a:lnTo>
                  <a:lnTo>
                    <a:pt x="2228" y="1937"/>
                  </a:lnTo>
                  <a:lnTo>
                    <a:pt x="2194" y="1977"/>
                  </a:lnTo>
                  <a:lnTo>
                    <a:pt x="2154" y="2014"/>
                  </a:lnTo>
                  <a:lnTo>
                    <a:pt x="2117" y="2041"/>
                  </a:lnTo>
                  <a:lnTo>
                    <a:pt x="2077" y="2066"/>
                  </a:lnTo>
                  <a:lnTo>
                    <a:pt x="2033" y="2088"/>
                  </a:lnTo>
                  <a:lnTo>
                    <a:pt x="1985" y="2108"/>
                  </a:lnTo>
                  <a:lnTo>
                    <a:pt x="1932" y="2124"/>
                  </a:lnTo>
                  <a:lnTo>
                    <a:pt x="1876" y="2138"/>
                  </a:lnTo>
                  <a:lnTo>
                    <a:pt x="1815" y="2150"/>
                  </a:lnTo>
                  <a:lnTo>
                    <a:pt x="1750" y="2159"/>
                  </a:lnTo>
                  <a:lnTo>
                    <a:pt x="1680" y="2166"/>
                  </a:lnTo>
                  <a:lnTo>
                    <a:pt x="1606" y="2169"/>
                  </a:lnTo>
                  <a:lnTo>
                    <a:pt x="1526" y="2171"/>
                  </a:lnTo>
                  <a:lnTo>
                    <a:pt x="1431" y="2169"/>
                  </a:lnTo>
                  <a:lnTo>
                    <a:pt x="1340" y="2165"/>
                  </a:lnTo>
                  <a:lnTo>
                    <a:pt x="1250" y="2158"/>
                  </a:lnTo>
                  <a:lnTo>
                    <a:pt x="1163" y="2149"/>
                  </a:lnTo>
                  <a:lnTo>
                    <a:pt x="1112" y="2142"/>
                  </a:lnTo>
                  <a:lnTo>
                    <a:pt x="1112" y="1823"/>
                  </a:lnTo>
                  <a:lnTo>
                    <a:pt x="973" y="1400"/>
                  </a:lnTo>
                  <a:lnTo>
                    <a:pt x="559" y="1400"/>
                  </a:lnTo>
                  <a:lnTo>
                    <a:pt x="422" y="1839"/>
                  </a:lnTo>
                  <a:lnTo>
                    <a:pt x="0" y="1839"/>
                  </a:lnTo>
                  <a:lnTo>
                    <a:pt x="546" y="175"/>
                  </a:lnTo>
                  <a:lnTo>
                    <a:pt x="1000" y="175"/>
                  </a:lnTo>
                  <a:lnTo>
                    <a:pt x="1116" y="523"/>
                  </a:lnTo>
                  <a:lnTo>
                    <a:pt x="1159" y="514"/>
                  </a:lnTo>
                  <a:lnTo>
                    <a:pt x="1196" y="507"/>
                  </a:lnTo>
                  <a:lnTo>
                    <a:pt x="1239" y="501"/>
                  </a:lnTo>
                  <a:lnTo>
                    <a:pt x="1288" y="495"/>
                  </a:lnTo>
                  <a:lnTo>
                    <a:pt x="1343" y="489"/>
                  </a:lnTo>
                  <a:lnTo>
                    <a:pt x="1401" y="485"/>
                  </a:lnTo>
                  <a:lnTo>
                    <a:pt x="1463" y="482"/>
                  </a:lnTo>
                  <a:lnTo>
                    <a:pt x="1528" y="479"/>
                  </a:lnTo>
                  <a:lnTo>
                    <a:pt x="1593" y="479"/>
                  </a:lnTo>
                  <a:lnTo>
                    <a:pt x="1661" y="480"/>
                  </a:lnTo>
                  <a:lnTo>
                    <a:pt x="1724" y="483"/>
                  </a:lnTo>
                  <a:lnTo>
                    <a:pt x="1781" y="488"/>
                  </a:lnTo>
                  <a:lnTo>
                    <a:pt x="1835" y="495"/>
                  </a:lnTo>
                  <a:lnTo>
                    <a:pt x="1884" y="505"/>
                  </a:lnTo>
                  <a:lnTo>
                    <a:pt x="1930" y="517"/>
                  </a:lnTo>
                  <a:lnTo>
                    <a:pt x="1972" y="532"/>
                  </a:lnTo>
                  <a:lnTo>
                    <a:pt x="2012" y="549"/>
                  </a:lnTo>
                  <a:lnTo>
                    <a:pt x="2037" y="488"/>
                  </a:lnTo>
                  <a:lnTo>
                    <a:pt x="2067" y="429"/>
                  </a:lnTo>
                  <a:lnTo>
                    <a:pt x="2100" y="374"/>
                  </a:lnTo>
                  <a:lnTo>
                    <a:pt x="2138" y="322"/>
                  </a:lnTo>
                  <a:lnTo>
                    <a:pt x="2179" y="272"/>
                  </a:lnTo>
                  <a:lnTo>
                    <a:pt x="2225" y="227"/>
                  </a:lnTo>
                  <a:lnTo>
                    <a:pt x="2274" y="186"/>
                  </a:lnTo>
                  <a:lnTo>
                    <a:pt x="2326" y="148"/>
                  </a:lnTo>
                  <a:lnTo>
                    <a:pt x="2383" y="115"/>
                  </a:lnTo>
                  <a:lnTo>
                    <a:pt x="2442" y="85"/>
                  </a:lnTo>
                  <a:lnTo>
                    <a:pt x="2506" y="60"/>
                  </a:lnTo>
                  <a:lnTo>
                    <a:pt x="2572" y="39"/>
                  </a:lnTo>
                  <a:lnTo>
                    <a:pt x="2642" y="22"/>
                  </a:lnTo>
                  <a:lnTo>
                    <a:pt x="2713" y="9"/>
                  </a:lnTo>
                  <a:lnTo>
                    <a:pt x="2788" y="2"/>
                  </a:lnTo>
                  <a:lnTo>
                    <a:pt x="28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9" name="Group 144"/>
          <p:cNvGrpSpPr/>
          <p:nvPr/>
        </p:nvGrpSpPr>
        <p:grpSpPr>
          <a:xfrm>
            <a:off x="8729001" y="511510"/>
            <a:ext cx="331788" cy="477838"/>
            <a:chOff x="6380163" y="1951038"/>
            <a:chExt cx="331788" cy="477838"/>
          </a:xfrm>
          <a:solidFill>
            <a:srgbClr val="000000"/>
          </a:solidFill>
        </p:grpSpPr>
        <p:sp>
          <p:nvSpPr>
            <p:cNvPr id="550" name="Freeform 117"/>
            <p:cNvSpPr>
              <a:spLocks noEditPoints="1"/>
            </p:cNvSpPr>
            <p:nvPr/>
          </p:nvSpPr>
          <p:spPr bwMode="auto">
            <a:xfrm>
              <a:off x="6380163" y="1951038"/>
              <a:ext cx="331788" cy="477838"/>
            </a:xfrm>
            <a:custGeom>
              <a:avLst/>
              <a:gdLst>
                <a:gd name="T0" fmla="*/ 197 w 2302"/>
                <a:gd name="T1" fmla="*/ 3111 h 3307"/>
                <a:gd name="T2" fmla="*/ 2104 w 2302"/>
                <a:gd name="T3" fmla="*/ 434 h 3307"/>
                <a:gd name="T4" fmla="*/ 1737 w 2302"/>
                <a:gd name="T5" fmla="*/ 462 h 3307"/>
                <a:gd name="T6" fmla="*/ 1701 w 2302"/>
                <a:gd name="T7" fmla="*/ 510 h 3307"/>
                <a:gd name="T8" fmla="*/ 1652 w 2302"/>
                <a:gd name="T9" fmla="*/ 545 h 3307"/>
                <a:gd name="T10" fmla="*/ 1594 w 2302"/>
                <a:gd name="T11" fmla="*/ 565 h 3307"/>
                <a:gd name="T12" fmla="*/ 740 w 2302"/>
                <a:gd name="T13" fmla="*/ 567 h 3307"/>
                <a:gd name="T14" fmla="*/ 678 w 2302"/>
                <a:gd name="T15" fmla="*/ 558 h 3307"/>
                <a:gd name="T16" fmla="*/ 624 w 2302"/>
                <a:gd name="T17" fmla="*/ 530 h 3307"/>
                <a:gd name="T18" fmla="*/ 582 w 2302"/>
                <a:gd name="T19" fmla="*/ 488 h 3307"/>
                <a:gd name="T20" fmla="*/ 553 w 2302"/>
                <a:gd name="T21" fmla="*/ 434 h 3307"/>
                <a:gd name="T22" fmla="*/ 1151 w 2302"/>
                <a:gd name="T23" fmla="*/ 0 h 3307"/>
                <a:gd name="T24" fmla="*/ 1224 w 2302"/>
                <a:gd name="T25" fmla="*/ 9 h 3307"/>
                <a:gd name="T26" fmla="*/ 1287 w 2302"/>
                <a:gd name="T27" fmla="*/ 34 h 3307"/>
                <a:gd name="T28" fmla="*/ 1334 w 2302"/>
                <a:gd name="T29" fmla="*/ 70 h 3307"/>
                <a:gd name="T30" fmla="*/ 1359 w 2302"/>
                <a:gd name="T31" fmla="*/ 115 h 3307"/>
                <a:gd name="T32" fmla="*/ 1363 w 2302"/>
                <a:gd name="T33" fmla="*/ 173 h 3307"/>
                <a:gd name="T34" fmla="*/ 1596 w 2302"/>
                <a:gd name="T35" fmla="*/ 176 h 3307"/>
                <a:gd name="T36" fmla="*/ 1658 w 2302"/>
                <a:gd name="T37" fmla="*/ 198 h 3307"/>
                <a:gd name="T38" fmla="*/ 1708 w 2302"/>
                <a:gd name="T39" fmla="*/ 239 h 3307"/>
                <a:gd name="T40" fmla="*/ 2225 w 2302"/>
                <a:gd name="T41" fmla="*/ 241 h 3307"/>
                <a:gd name="T42" fmla="*/ 2265 w 2302"/>
                <a:gd name="T43" fmla="*/ 260 h 3307"/>
                <a:gd name="T44" fmla="*/ 2292 w 2302"/>
                <a:gd name="T45" fmla="*/ 294 h 3307"/>
                <a:gd name="T46" fmla="*/ 2302 w 2302"/>
                <a:gd name="T47" fmla="*/ 336 h 3307"/>
                <a:gd name="T48" fmla="*/ 2300 w 2302"/>
                <a:gd name="T49" fmla="*/ 3232 h 3307"/>
                <a:gd name="T50" fmla="*/ 2281 w 2302"/>
                <a:gd name="T51" fmla="*/ 3270 h 3307"/>
                <a:gd name="T52" fmla="*/ 2246 w 2302"/>
                <a:gd name="T53" fmla="*/ 3297 h 3307"/>
                <a:gd name="T54" fmla="*/ 2203 w 2302"/>
                <a:gd name="T55" fmla="*/ 3307 h 3307"/>
                <a:gd name="T56" fmla="*/ 77 w 2302"/>
                <a:gd name="T57" fmla="*/ 3305 h 3307"/>
                <a:gd name="T58" fmla="*/ 37 w 2302"/>
                <a:gd name="T59" fmla="*/ 3286 h 3307"/>
                <a:gd name="T60" fmla="*/ 11 w 2302"/>
                <a:gd name="T61" fmla="*/ 3253 h 3307"/>
                <a:gd name="T62" fmla="*/ 0 w 2302"/>
                <a:gd name="T63" fmla="*/ 3209 h 3307"/>
                <a:gd name="T64" fmla="*/ 2 w 2302"/>
                <a:gd name="T65" fmla="*/ 313 h 3307"/>
                <a:gd name="T66" fmla="*/ 22 w 2302"/>
                <a:gd name="T67" fmla="*/ 275 h 3307"/>
                <a:gd name="T68" fmla="*/ 56 w 2302"/>
                <a:gd name="T69" fmla="*/ 248 h 3307"/>
                <a:gd name="T70" fmla="*/ 99 w 2302"/>
                <a:gd name="T71" fmla="*/ 239 h 3307"/>
                <a:gd name="T72" fmla="*/ 617 w 2302"/>
                <a:gd name="T73" fmla="*/ 217 h 3307"/>
                <a:gd name="T74" fmla="*/ 674 w 2302"/>
                <a:gd name="T75" fmla="*/ 185 h 3307"/>
                <a:gd name="T76" fmla="*/ 740 w 2302"/>
                <a:gd name="T77" fmla="*/ 173 h 3307"/>
                <a:gd name="T78" fmla="*/ 940 w 2302"/>
                <a:gd name="T79" fmla="*/ 140 h 3307"/>
                <a:gd name="T80" fmla="*/ 952 w 2302"/>
                <a:gd name="T81" fmla="*/ 91 h 3307"/>
                <a:gd name="T82" fmla="*/ 989 w 2302"/>
                <a:gd name="T83" fmla="*/ 50 h 3307"/>
                <a:gd name="T84" fmla="*/ 1044 w 2302"/>
                <a:gd name="T85" fmla="*/ 19 h 3307"/>
                <a:gd name="T86" fmla="*/ 1113 w 2302"/>
                <a:gd name="T87" fmla="*/ 3 h 3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02" h="3307">
                  <a:moveTo>
                    <a:pt x="197" y="434"/>
                  </a:moveTo>
                  <a:lnTo>
                    <a:pt x="197" y="3111"/>
                  </a:lnTo>
                  <a:lnTo>
                    <a:pt x="2104" y="3111"/>
                  </a:lnTo>
                  <a:lnTo>
                    <a:pt x="2104" y="434"/>
                  </a:lnTo>
                  <a:lnTo>
                    <a:pt x="1749" y="434"/>
                  </a:lnTo>
                  <a:lnTo>
                    <a:pt x="1737" y="462"/>
                  </a:lnTo>
                  <a:lnTo>
                    <a:pt x="1721" y="487"/>
                  </a:lnTo>
                  <a:lnTo>
                    <a:pt x="1701" y="510"/>
                  </a:lnTo>
                  <a:lnTo>
                    <a:pt x="1678" y="530"/>
                  </a:lnTo>
                  <a:lnTo>
                    <a:pt x="1652" y="545"/>
                  </a:lnTo>
                  <a:lnTo>
                    <a:pt x="1623" y="558"/>
                  </a:lnTo>
                  <a:lnTo>
                    <a:pt x="1594" y="565"/>
                  </a:lnTo>
                  <a:lnTo>
                    <a:pt x="1561" y="567"/>
                  </a:lnTo>
                  <a:lnTo>
                    <a:pt x="740" y="567"/>
                  </a:lnTo>
                  <a:lnTo>
                    <a:pt x="709" y="565"/>
                  </a:lnTo>
                  <a:lnTo>
                    <a:pt x="678" y="558"/>
                  </a:lnTo>
                  <a:lnTo>
                    <a:pt x="650" y="545"/>
                  </a:lnTo>
                  <a:lnTo>
                    <a:pt x="624" y="530"/>
                  </a:lnTo>
                  <a:lnTo>
                    <a:pt x="602" y="510"/>
                  </a:lnTo>
                  <a:lnTo>
                    <a:pt x="582" y="488"/>
                  </a:lnTo>
                  <a:lnTo>
                    <a:pt x="565" y="462"/>
                  </a:lnTo>
                  <a:lnTo>
                    <a:pt x="553" y="434"/>
                  </a:lnTo>
                  <a:lnTo>
                    <a:pt x="197" y="434"/>
                  </a:lnTo>
                  <a:close/>
                  <a:moveTo>
                    <a:pt x="1151" y="0"/>
                  </a:moveTo>
                  <a:lnTo>
                    <a:pt x="1189" y="3"/>
                  </a:lnTo>
                  <a:lnTo>
                    <a:pt x="1224" y="9"/>
                  </a:lnTo>
                  <a:lnTo>
                    <a:pt x="1258" y="19"/>
                  </a:lnTo>
                  <a:lnTo>
                    <a:pt x="1287" y="34"/>
                  </a:lnTo>
                  <a:lnTo>
                    <a:pt x="1313" y="50"/>
                  </a:lnTo>
                  <a:lnTo>
                    <a:pt x="1334" y="70"/>
                  </a:lnTo>
                  <a:lnTo>
                    <a:pt x="1349" y="91"/>
                  </a:lnTo>
                  <a:lnTo>
                    <a:pt x="1359" y="115"/>
                  </a:lnTo>
                  <a:lnTo>
                    <a:pt x="1363" y="140"/>
                  </a:lnTo>
                  <a:lnTo>
                    <a:pt x="1363" y="173"/>
                  </a:lnTo>
                  <a:lnTo>
                    <a:pt x="1561" y="173"/>
                  </a:lnTo>
                  <a:lnTo>
                    <a:pt x="1596" y="176"/>
                  </a:lnTo>
                  <a:lnTo>
                    <a:pt x="1628" y="185"/>
                  </a:lnTo>
                  <a:lnTo>
                    <a:pt x="1658" y="198"/>
                  </a:lnTo>
                  <a:lnTo>
                    <a:pt x="1684" y="217"/>
                  </a:lnTo>
                  <a:lnTo>
                    <a:pt x="1708" y="239"/>
                  </a:lnTo>
                  <a:lnTo>
                    <a:pt x="2203" y="239"/>
                  </a:lnTo>
                  <a:lnTo>
                    <a:pt x="2225" y="241"/>
                  </a:lnTo>
                  <a:lnTo>
                    <a:pt x="2246" y="248"/>
                  </a:lnTo>
                  <a:lnTo>
                    <a:pt x="2265" y="260"/>
                  </a:lnTo>
                  <a:lnTo>
                    <a:pt x="2281" y="275"/>
                  </a:lnTo>
                  <a:lnTo>
                    <a:pt x="2292" y="294"/>
                  </a:lnTo>
                  <a:lnTo>
                    <a:pt x="2300" y="313"/>
                  </a:lnTo>
                  <a:lnTo>
                    <a:pt x="2302" y="336"/>
                  </a:lnTo>
                  <a:lnTo>
                    <a:pt x="2302" y="3209"/>
                  </a:lnTo>
                  <a:lnTo>
                    <a:pt x="2300" y="3232"/>
                  </a:lnTo>
                  <a:lnTo>
                    <a:pt x="2292" y="3253"/>
                  </a:lnTo>
                  <a:lnTo>
                    <a:pt x="2281" y="3270"/>
                  </a:lnTo>
                  <a:lnTo>
                    <a:pt x="2265" y="3286"/>
                  </a:lnTo>
                  <a:lnTo>
                    <a:pt x="2246" y="3297"/>
                  </a:lnTo>
                  <a:lnTo>
                    <a:pt x="2225" y="3305"/>
                  </a:lnTo>
                  <a:lnTo>
                    <a:pt x="2203" y="3307"/>
                  </a:lnTo>
                  <a:lnTo>
                    <a:pt x="99" y="3307"/>
                  </a:lnTo>
                  <a:lnTo>
                    <a:pt x="77" y="3305"/>
                  </a:lnTo>
                  <a:lnTo>
                    <a:pt x="56" y="3297"/>
                  </a:lnTo>
                  <a:lnTo>
                    <a:pt x="37" y="3286"/>
                  </a:lnTo>
                  <a:lnTo>
                    <a:pt x="22" y="3270"/>
                  </a:lnTo>
                  <a:lnTo>
                    <a:pt x="11" y="3253"/>
                  </a:lnTo>
                  <a:lnTo>
                    <a:pt x="2" y="3232"/>
                  </a:lnTo>
                  <a:lnTo>
                    <a:pt x="0" y="3209"/>
                  </a:lnTo>
                  <a:lnTo>
                    <a:pt x="0" y="336"/>
                  </a:lnTo>
                  <a:lnTo>
                    <a:pt x="2" y="313"/>
                  </a:lnTo>
                  <a:lnTo>
                    <a:pt x="11" y="294"/>
                  </a:lnTo>
                  <a:lnTo>
                    <a:pt x="22" y="275"/>
                  </a:lnTo>
                  <a:lnTo>
                    <a:pt x="37" y="260"/>
                  </a:lnTo>
                  <a:lnTo>
                    <a:pt x="56" y="248"/>
                  </a:lnTo>
                  <a:lnTo>
                    <a:pt x="77" y="241"/>
                  </a:lnTo>
                  <a:lnTo>
                    <a:pt x="99" y="239"/>
                  </a:lnTo>
                  <a:lnTo>
                    <a:pt x="594" y="239"/>
                  </a:lnTo>
                  <a:lnTo>
                    <a:pt x="617" y="217"/>
                  </a:lnTo>
                  <a:lnTo>
                    <a:pt x="645" y="198"/>
                  </a:lnTo>
                  <a:lnTo>
                    <a:pt x="674" y="185"/>
                  </a:lnTo>
                  <a:lnTo>
                    <a:pt x="707" y="176"/>
                  </a:lnTo>
                  <a:lnTo>
                    <a:pt x="740" y="173"/>
                  </a:lnTo>
                  <a:lnTo>
                    <a:pt x="940" y="173"/>
                  </a:lnTo>
                  <a:lnTo>
                    <a:pt x="940" y="140"/>
                  </a:lnTo>
                  <a:lnTo>
                    <a:pt x="943" y="115"/>
                  </a:lnTo>
                  <a:lnTo>
                    <a:pt x="952" y="91"/>
                  </a:lnTo>
                  <a:lnTo>
                    <a:pt x="968" y="70"/>
                  </a:lnTo>
                  <a:lnTo>
                    <a:pt x="989" y="50"/>
                  </a:lnTo>
                  <a:lnTo>
                    <a:pt x="1014" y="34"/>
                  </a:lnTo>
                  <a:lnTo>
                    <a:pt x="1044" y="19"/>
                  </a:lnTo>
                  <a:lnTo>
                    <a:pt x="1077" y="9"/>
                  </a:lnTo>
                  <a:lnTo>
                    <a:pt x="1113" y="3"/>
                  </a:lnTo>
                  <a:lnTo>
                    <a:pt x="11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118"/>
            <p:cNvSpPr>
              <a:spLocks noEditPoints="1"/>
            </p:cNvSpPr>
            <p:nvPr/>
          </p:nvSpPr>
          <p:spPr bwMode="auto">
            <a:xfrm>
              <a:off x="6478588" y="2155825"/>
              <a:ext cx="80963" cy="88900"/>
            </a:xfrm>
            <a:custGeom>
              <a:avLst/>
              <a:gdLst>
                <a:gd name="T0" fmla="*/ 277 w 561"/>
                <a:gd name="T1" fmla="*/ 129 h 621"/>
                <a:gd name="T2" fmla="*/ 188 w 561"/>
                <a:gd name="T3" fmla="*/ 375 h 621"/>
                <a:gd name="T4" fmla="*/ 368 w 561"/>
                <a:gd name="T5" fmla="*/ 375 h 621"/>
                <a:gd name="T6" fmla="*/ 277 w 561"/>
                <a:gd name="T7" fmla="*/ 129 h 621"/>
                <a:gd name="T8" fmla="*/ 278 w 561"/>
                <a:gd name="T9" fmla="*/ 0 h 621"/>
                <a:gd name="T10" fmla="*/ 295 w 561"/>
                <a:gd name="T11" fmla="*/ 1 h 621"/>
                <a:gd name="T12" fmla="*/ 308 w 561"/>
                <a:gd name="T13" fmla="*/ 4 h 621"/>
                <a:gd name="T14" fmla="*/ 321 w 561"/>
                <a:gd name="T15" fmla="*/ 9 h 621"/>
                <a:gd name="T16" fmla="*/ 337 w 561"/>
                <a:gd name="T17" fmla="*/ 21 h 621"/>
                <a:gd name="T18" fmla="*/ 348 w 561"/>
                <a:gd name="T19" fmla="*/ 34 h 621"/>
                <a:gd name="T20" fmla="*/ 358 w 561"/>
                <a:gd name="T21" fmla="*/ 51 h 621"/>
                <a:gd name="T22" fmla="*/ 366 w 561"/>
                <a:gd name="T23" fmla="*/ 67 h 621"/>
                <a:gd name="T24" fmla="*/ 374 w 561"/>
                <a:gd name="T25" fmla="*/ 87 h 621"/>
                <a:gd name="T26" fmla="*/ 385 w 561"/>
                <a:gd name="T27" fmla="*/ 113 h 621"/>
                <a:gd name="T28" fmla="*/ 542 w 561"/>
                <a:gd name="T29" fmla="*/ 500 h 621"/>
                <a:gd name="T30" fmla="*/ 551 w 561"/>
                <a:gd name="T31" fmla="*/ 521 h 621"/>
                <a:gd name="T32" fmla="*/ 557 w 561"/>
                <a:gd name="T33" fmla="*/ 539 h 621"/>
                <a:gd name="T34" fmla="*/ 560 w 561"/>
                <a:gd name="T35" fmla="*/ 553 h 621"/>
                <a:gd name="T36" fmla="*/ 561 w 561"/>
                <a:gd name="T37" fmla="*/ 565 h 621"/>
                <a:gd name="T38" fmla="*/ 559 w 561"/>
                <a:gd name="T39" fmla="*/ 578 h 621"/>
                <a:gd name="T40" fmla="*/ 554 w 561"/>
                <a:gd name="T41" fmla="*/ 591 h 621"/>
                <a:gd name="T42" fmla="*/ 543 w 561"/>
                <a:gd name="T43" fmla="*/ 603 h 621"/>
                <a:gd name="T44" fmla="*/ 531 w 561"/>
                <a:gd name="T45" fmla="*/ 612 h 621"/>
                <a:gd name="T46" fmla="*/ 517 w 561"/>
                <a:gd name="T47" fmla="*/ 619 h 621"/>
                <a:gd name="T48" fmla="*/ 501 w 561"/>
                <a:gd name="T49" fmla="*/ 621 h 621"/>
                <a:gd name="T50" fmla="*/ 488 w 561"/>
                <a:gd name="T51" fmla="*/ 619 h 621"/>
                <a:gd name="T52" fmla="*/ 476 w 561"/>
                <a:gd name="T53" fmla="*/ 615 h 621"/>
                <a:gd name="T54" fmla="*/ 467 w 561"/>
                <a:gd name="T55" fmla="*/ 609 h 621"/>
                <a:gd name="T56" fmla="*/ 459 w 561"/>
                <a:gd name="T57" fmla="*/ 601 h 621"/>
                <a:gd name="T58" fmla="*/ 452 w 561"/>
                <a:gd name="T59" fmla="*/ 591 h 621"/>
                <a:gd name="T60" fmla="*/ 445 w 561"/>
                <a:gd name="T61" fmla="*/ 575 h 621"/>
                <a:gd name="T62" fmla="*/ 436 w 561"/>
                <a:gd name="T63" fmla="*/ 557 h 621"/>
                <a:gd name="T64" fmla="*/ 430 w 561"/>
                <a:gd name="T65" fmla="*/ 542 h 621"/>
                <a:gd name="T66" fmla="*/ 402 w 561"/>
                <a:gd name="T67" fmla="*/ 467 h 621"/>
                <a:gd name="T68" fmla="*/ 155 w 561"/>
                <a:gd name="T69" fmla="*/ 467 h 621"/>
                <a:gd name="T70" fmla="*/ 127 w 561"/>
                <a:gd name="T71" fmla="*/ 544 h 621"/>
                <a:gd name="T72" fmla="*/ 116 w 561"/>
                <a:gd name="T73" fmla="*/ 571 h 621"/>
                <a:gd name="T74" fmla="*/ 106 w 561"/>
                <a:gd name="T75" fmla="*/ 591 h 621"/>
                <a:gd name="T76" fmla="*/ 97 w 561"/>
                <a:gd name="T77" fmla="*/ 605 h 621"/>
                <a:gd name="T78" fmla="*/ 88 w 561"/>
                <a:gd name="T79" fmla="*/ 613 h 621"/>
                <a:gd name="T80" fmla="*/ 75 w 561"/>
                <a:gd name="T81" fmla="*/ 619 h 621"/>
                <a:gd name="T82" fmla="*/ 58 w 561"/>
                <a:gd name="T83" fmla="*/ 621 h 621"/>
                <a:gd name="T84" fmla="*/ 44 w 561"/>
                <a:gd name="T85" fmla="*/ 619 h 621"/>
                <a:gd name="T86" fmla="*/ 30 w 561"/>
                <a:gd name="T87" fmla="*/ 612 h 621"/>
                <a:gd name="T88" fmla="*/ 17 w 561"/>
                <a:gd name="T89" fmla="*/ 604 h 621"/>
                <a:gd name="T90" fmla="*/ 8 w 561"/>
                <a:gd name="T91" fmla="*/ 592 h 621"/>
                <a:gd name="T92" fmla="*/ 2 w 561"/>
                <a:gd name="T93" fmla="*/ 579 h 621"/>
                <a:gd name="T94" fmla="*/ 0 w 561"/>
                <a:gd name="T95" fmla="*/ 566 h 621"/>
                <a:gd name="T96" fmla="*/ 1 w 561"/>
                <a:gd name="T97" fmla="*/ 553 h 621"/>
                <a:gd name="T98" fmla="*/ 4 w 561"/>
                <a:gd name="T99" fmla="*/ 541 h 621"/>
                <a:gd name="T100" fmla="*/ 7 w 561"/>
                <a:gd name="T101" fmla="*/ 530 h 621"/>
                <a:gd name="T102" fmla="*/ 12 w 561"/>
                <a:gd name="T103" fmla="*/ 518 h 621"/>
                <a:gd name="T104" fmla="*/ 17 w 561"/>
                <a:gd name="T105" fmla="*/ 503 h 621"/>
                <a:gd name="T106" fmla="*/ 172 w 561"/>
                <a:gd name="T107" fmla="*/ 114 h 621"/>
                <a:gd name="T108" fmla="*/ 179 w 561"/>
                <a:gd name="T109" fmla="*/ 95 h 621"/>
                <a:gd name="T110" fmla="*/ 189 w 561"/>
                <a:gd name="T111" fmla="*/ 74 h 621"/>
                <a:gd name="T112" fmla="*/ 198 w 561"/>
                <a:gd name="T113" fmla="*/ 53 h 621"/>
                <a:gd name="T114" fmla="*/ 207 w 561"/>
                <a:gd name="T115" fmla="*/ 35 h 621"/>
                <a:gd name="T116" fmla="*/ 220 w 561"/>
                <a:gd name="T117" fmla="*/ 21 h 621"/>
                <a:gd name="T118" fmla="*/ 236 w 561"/>
                <a:gd name="T119" fmla="*/ 9 h 621"/>
                <a:gd name="T120" fmla="*/ 247 w 561"/>
                <a:gd name="T121" fmla="*/ 4 h 621"/>
                <a:gd name="T122" fmla="*/ 262 w 561"/>
                <a:gd name="T123" fmla="*/ 1 h 621"/>
                <a:gd name="T124" fmla="*/ 278 w 561"/>
                <a:gd name="T125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1" h="621">
                  <a:moveTo>
                    <a:pt x="277" y="129"/>
                  </a:moveTo>
                  <a:lnTo>
                    <a:pt x="188" y="375"/>
                  </a:lnTo>
                  <a:lnTo>
                    <a:pt x="368" y="375"/>
                  </a:lnTo>
                  <a:lnTo>
                    <a:pt x="277" y="129"/>
                  </a:lnTo>
                  <a:close/>
                  <a:moveTo>
                    <a:pt x="278" y="0"/>
                  </a:moveTo>
                  <a:lnTo>
                    <a:pt x="295" y="1"/>
                  </a:lnTo>
                  <a:lnTo>
                    <a:pt x="308" y="4"/>
                  </a:lnTo>
                  <a:lnTo>
                    <a:pt x="321" y="9"/>
                  </a:lnTo>
                  <a:lnTo>
                    <a:pt x="337" y="21"/>
                  </a:lnTo>
                  <a:lnTo>
                    <a:pt x="348" y="34"/>
                  </a:lnTo>
                  <a:lnTo>
                    <a:pt x="358" y="51"/>
                  </a:lnTo>
                  <a:lnTo>
                    <a:pt x="366" y="67"/>
                  </a:lnTo>
                  <a:lnTo>
                    <a:pt x="374" y="87"/>
                  </a:lnTo>
                  <a:lnTo>
                    <a:pt x="385" y="113"/>
                  </a:lnTo>
                  <a:lnTo>
                    <a:pt x="542" y="500"/>
                  </a:lnTo>
                  <a:lnTo>
                    <a:pt x="551" y="521"/>
                  </a:lnTo>
                  <a:lnTo>
                    <a:pt x="557" y="539"/>
                  </a:lnTo>
                  <a:lnTo>
                    <a:pt x="560" y="553"/>
                  </a:lnTo>
                  <a:lnTo>
                    <a:pt x="561" y="565"/>
                  </a:lnTo>
                  <a:lnTo>
                    <a:pt x="559" y="578"/>
                  </a:lnTo>
                  <a:lnTo>
                    <a:pt x="554" y="591"/>
                  </a:lnTo>
                  <a:lnTo>
                    <a:pt x="543" y="603"/>
                  </a:lnTo>
                  <a:lnTo>
                    <a:pt x="531" y="612"/>
                  </a:lnTo>
                  <a:lnTo>
                    <a:pt x="517" y="619"/>
                  </a:lnTo>
                  <a:lnTo>
                    <a:pt x="501" y="621"/>
                  </a:lnTo>
                  <a:lnTo>
                    <a:pt x="488" y="619"/>
                  </a:lnTo>
                  <a:lnTo>
                    <a:pt x="476" y="615"/>
                  </a:lnTo>
                  <a:lnTo>
                    <a:pt x="467" y="609"/>
                  </a:lnTo>
                  <a:lnTo>
                    <a:pt x="459" y="601"/>
                  </a:lnTo>
                  <a:lnTo>
                    <a:pt x="452" y="591"/>
                  </a:lnTo>
                  <a:lnTo>
                    <a:pt x="445" y="575"/>
                  </a:lnTo>
                  <a:lnTo>
                    <a:pt x="436" y="557"/>
                  </a:lnTo>
                  <a:lnTo>
                    <a:pt x="430" y="542"/>
                  </a:lnTo>
                  <a:lnTo>
                    <a:pt x="402" y="467"/>
                  </a:lnTo>
                  <a:lnTo>
                    <a:pt x="155" y="467"/>
                  </a:lnTo>
                  <a:lnTo>
                    <a:pt x="127" y="544"/>
                  </a:lnTo>
                  <a:lnTo>
                    <a:pt x="116" y="571"/>
                  </a:lnTo>
                  <a:lnTo>
                    <a:pt x="106" y="591"/>
                  </a:lnTo>
                  <a:lnTo>
                    <a:pt x="97" y="605"/>
                  </a:lnTo>
                  <a:lnTo>
                    <a:pt x="88" y="613"/>
                  </a:lnTo>
                  <a:lnTo>
                    <a:pt x="75" y="619"/>
                  </a:lnTo>
                  <a:lnTo>
                    <a:pt x="58" y="621"/>
                  </a:lnTo>
                  <a:lnTo>
                    <a:pt x="44" y="619"/>
                  </a:lnTo>
                  <a:lnTo>
                    <a:pt x="30" y="612"/>
                  </a:lnTo>
                  <a:lnTo>
                    <a:pt x="17" y="604"/>
                  </a:lnTo>
                  <a:lnTo>
                    <a:pt x="8" y="592"/>
                  </a:lnTo>
                  <a:lnTo>
                    <a:pt x="2" y="579"/>
                  </a:lnTo>
                  <a:lnTo>
                    <a:pt x="0" y="566"/>
                  </a:lnTo>
                  <a:lnTo>
                    <a:pt x="1" y="553"/>
                  </a:lnTo>
                  <a:lnTo>
                    <a:pt x="4" y="541"/>
                  </a:lnTo>
                  <a:lnTo>
                    <a:pt x="7" y="530"/>
                  </a:lnTo>
                  <a:lnTo>
                    <a:pt x="12" y="518"/>
                  </a:lnTo>
                  <a:lnTo>
                    <a:pt x="17" y="503"/>
                  </a:lnTo>
                  <a:lnTo>
                    <a:pt x="172" y="114"/>
                  </a:lnTo>
                  <a:lnTo>
                    <a:pt x="179" y="95"/>
                  </a:lnTo>
                  <a:lnTo>
                    <a:pt x="189" y="74"/>
                  </a:lnTo>
                  <a:lnTo>
                    <a:pt x="198" y="53"/>
                  </a:lnTo>
                  <a:lnTo>
                    <a:pt x="207" y="35"/>
                  </a:lnTo>
                  <a:lnTo>
                    <a:pt x="220" y="21"/>
                  </a:lnTo>
                  <a:lnTo>
                    <a:pt x="236" y="9"/>
                  </a:lnTo>
                  <a:lnTo>
                    <a:pt x="247" y="4"/>
                  </a:lnTo>
                  <a:lnTo>
                    <a:pt x="262" y="1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119"/>
            <p:cNvSpPr>
              <a:spLocks/>
            </p:cNvSpPr>
            <p:nvPr/>
          </p:nvSpPr>
          <p:spPr bwMode="auto">
            <a:xfrm>
              <a:off x="6559551" y="2170113"/>
              <a:ext cx="61913" cy="61913"/>
            </a:xfrm>
            <a:custGeom>
              <a:avLst/>
              <a:gdLst>
                <a:gd name="T0" fmla="*/ 211 w 425"/>
                <a:gd name="T1" fmla="*/ 0 h 420"/>
                <a:gd name="T2" fmla="*/ 228 w 425"/>
                <a:gd name="T3" fmla="*/ 3 h 420"/>
                <a:gd name="T4" fmla="*/ 243 w 425"/>
                <a:gd name="T5" fmla="*/ 10 h 420"/>
                <a:gd name="T6" fmla="*/ 254 w 425"/>
                <a:gd name="T7" fmla="*/ 22 h 420"/>
                <a:gd name="T8" fmla="*/ 263 w 425"/>
                <a:gd name="T9" fmla="*/ 36 h 420"/>
                <a:gd name="T10" fmla="*/ 265 w 425"/>
                <a:gd name="T11" fmla="*/ 53 h 420"/>
                <a:gd name="T12" fmla="*/ 265 w 425"/>
                <a:gd name="T13" fmla="*/ 157 h 420"/>
                <a:gd name="T14" fmla="*/ 370 w 425"/>
                <a:gd name="T15" fmla="*/ 157 h 420"/>
                <a:gd name="T16" fmla="*/ 387 w 425"/>
                <a:gd name="T17" fmla="*/ 159 h 420"/>
                <a:gd name="T18" fmla="*/ 401 w 425"/>
                <a:gd name="T19" fmla="*/ 167 h 420"/>
                <a:gd name="T20" fmla="*/ 414 w 425"/>
                <a:gd name="T21" fmla="*/ 179 h 420"/>
                <a:gd name="T22" fmla="*/ 421 w 425"/>
                <a:gd name="T23" fmla="*/ 193 h 420"/>
                <a:gd name="T24" fmla="*/ 425 w 425"/>
                <a:gd name="T25" fmla="*/ 210 h 420"/>
                <a:gd name="T26" fmla="*/ 421 w 425"/>
                <a:gd name="T27" fmla="*/ 228 h 420"/>
                <a:gd name="T28" fmla="*/ 414 w 425"/>
                <a:gd name="T29" fmla="*/ 242 h 420"/>
                <a:gd name="T30" fmla="*/ 401 w 425"/>
                <a:gd name="T31" fmla="*/ 254 h 420"/>
                <a:gd name="T32" fmla="*/ 387 w 425"/>
                <a:gd name="T33" fmla="*/ 261 h 420"/>
                <a:gd name="T34" fmla="*/ 370 w 425"/>
                <a:gd name="T35" fmla="*/ 264 h 420"/>
                <a:gd name="T36" fmla="*/ 265 w 425"/>
                <a:gd name="T37" fmla="*/ 264 h 420"/>
                <a:gd name="T38" fmla="*/ 265 w 425"/>
                <a:gd name="T39" fmla="*/ 367 h 420"/>
                <a:gd name="T40" fmla="*/ 263 w 425"/>
                <a:gd name="T41" fmla="*/ 384 h 420"/>
                <a:gd name="T42" fmla="*/ 254 w 425"/>
                <a:gd name="T43" fmla="*/ 398 h 420"/>
                <a:gd name="T44" fmla="*/ 243 w 425"/>
                <a:gd name="T45" fmla="*/ 410 h 420"/>
                <a:gd name="T46" fmla="*/ 228 w 425"/>
                <a:gd name="T47" fmla="*/ 417 h 420"/>
                <a:gd name="T48" fmla="*/ 211 w 425"/>
                <a:gd name="T49" fmla="*/ 420 h 420"/>
                <a:gd name="T50" fmla="*/ 195 w 425"/>
                <a:gd name="T51" fmla="*/ 417 h 420"/>
                <a:gd name="T52" fmla="*/ 180 w 425"/>
                <a:gd name="T53" fmla="*/ 410 h 420"/>
                <a:gd name="T54" fmla="*/ 168 w 425"/>
                <a:gd name="T55" fmla="*/ 398 h 420"/>
                <a:gd name="T56" fmla="*/ 161 w 425"/>
                <a:gd name="T57" fmla="*/ 384 h 420"/>
                <a:gd name="T58" fmla="*/ 159 w 425"/>
                <a:gd name="T59" fmla="*/ 367 h 420"/>
                <a:gd name="T60" fmla="*/ 159 w 425"/>
                <a:gd name="T61" fmla="*/ 264 h 420"/>
                <a:gd name="T62" fmla="*/ 55 w 425"/>
                <a:gd name="T63" fmla="*/ 264 h 420"/>
                <a:gd name="T64" fmla="*/ 37 w 425"/>
                <a:gd name="T65" fmla="*/ 261 h 420"/>
                <a:gd name="T66" fmla="*/ 22 w 425"/>
                <a:gd name="T67" fmla="*/ 254 h 420"/>
                <a:gd name="T68" fmla="*/ 11 w 425"/>
                <a:gd name="T69" fmla="*/ 242 h 420"/>
                <a:gd name="T70" fmla="*/ 3 w 425"/>
                <a:gd name="T71" fmla="*/ 228 h 420"/>
                <a:gd name="T72" fmla="*/ 0 w 425"/>
                <a:gd name="T73" fmla="*/ 210 h 420"/>
                <a:gd name="T74" fmla="*/ 3 w 425"/>
                <a:gd name="T75" fmla="*/ 193 h 420"/>
                <a:gd name="T76" fmla="*/ 11 w 425"/>
                <a:gd name="T77" fmla="*/ 179 h 420"/>
                <a:gd name="T78" fmla="*/ 22 w 425"/>
                <a:gd name="T79" fmla="*/ 167 h 420"/>
                <a:gd name="T80" fmla="*/ 37 w 425"/>
                <a:gd name="T81" fmla="*/ 159 h 420"/>
                <a:gd name="T82" fmla="*/ 55 w 425"/>
                <a:gd name="T83" fmla="*/ 157 h 420"/>
                <a:gd name="T84" fmla="*/ 159 w 425"/>
                <a:gd name="T85" fmla="*/ 157 h 420"/>
                <a:gd name="T86" fmla="*/ 159 w 425"/>
                <a:gd name="T87" fmla="*/ 53 h 420"/>
                <a:gd name="T88" fmla="*/ 161 w 425"/>
                <a:gd name="T89" fmla="*/ 36 h 420"/>
                <a:gd name="T90" fmla="*/ 168 w 425"/>
                <a:gd name="T91" fmla="*/ 22 h 420"/>
                <a:gd name="T92" fmla="*/ 180 w 425"/>
                <a:gd name="T93" fmla="*/ 10 h 420"/>
                <a:gd name="T94" fmla="*/ 195 w 425"/>
                <a:gd name="T95" fmla="*/ 3 h 420"/>
                <a:gd name="T96" fmla="*/ 211 w 425"/>
                <a:gd name="T97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5" h="420">
                  <a:moveTo>
                    <a:pt x="211" y="0"/>
                  </a:moveTo>
                  <a:lnTo>
                    <a:pt x="228" y="3"/>
                  </a:lnTo>
                  <a:lnTo>
                    <a:pt x="243" y="10"/>
                  </a:lnTo>
                  <a:lnTo>
                    <a:pt x="254" y="22"/>
                  </a:lnTo>
                  <a:lnTo>
                    <a:pt x="263" y="36"/>
                  </a:lnTo>
                  <a:lnTo>
                    <a:pt x="265" y="53"/>
                  </a:lnTo>
                  <a:lnTo>
                    <a:pt x="265" y="157"/>
                  </a:lnTo>
                  <a:lnTo>
                    <a:pt x="370" y="157"/>
                  </a:lnTo>
                  <a:lnTo>
                    <a:pt x="387" y="159"/>
                  </a:lnTo>
                  <a:lnTo>
                    <a:pt x="401" y="167"/>
                  </a:lnTo>
                  <a:lnTo>
                    <a:pt x="414" y="179"/>
                  </a:lnTo>
                  <a:lnTo>
                    <a:pt x="421" y="193"/>
                  </a:lnTo>
                  <a:lnTo>
                    <a:pt x="425" y="210"/>
                  </a:lnTo>
                  <a:lnTo>
                    <a:pt x="421" y="228"/>
                  </a:lnTo>
                  <a:lnTo>
                    <a:pt x="414" y="242"/>
                  </a:lnTo>
                  <a:lnTo>
                    <a:pt x="401" y="254"/>
                  </a:lnTo>
                  <a:lnTo>
                    <a:pt x="387" y="261"/>
                  </a:lnTo>
                  <a:lnTo>
                    <a:pt x="370" y="264"/>
                  </a:lnTo>
                  <a:lnTo>
                    <a:pt x="265" y="264"/>
                  </a:lnTo>
                  <a:lnTo>
                    <a:pt x="265" y="367"/>
                  </a:lnTo>
                  <a:lnTo>
                    <a:pt x="263" y="384"/>
                  </a:lnTo>
                  <a:lnTo>
                    <a:pt x="254" y="398"/>
                  </a:lnTo>
                  <a:lnTo>
                    <a:pt x="243" y="410"/>
                  </a:lnTo>
                  <a:lnTo>
                    <a:pt x="228" y="417"/>
                  </a:lnTo>
                  <a:lnTo>
                    <a:pt x="211" y="420"/>
                  </a:lnTo>
                  <a:lnTo>
                    <a:pt x="195" y="417"/>
                  </a:lnTo>
                  <a:lnTo>
                    <a:pt x="180" y="410"/>
                  </a:lnTo>
                  <a:lnTo>
                    <a:pt x="168" y="398"/>
                  </a:lnTo>
                  <a:lnTo>
                    <a:pt x="161" y="384"/>
                  </a:lnTo>
                  <a:lnTo>
                    <a:pt x="159" y="367"/>
                  </a:lnTo>
                  <a:lnTo>
                    <a:pt x="159" y="264"/>
                  </a:lnTo>
                  <a:lnTo>
                    <a:pt x="55" y="264"/>
                  </a:lnTo>
                  <a:lnTo>
                    <a:pt x="37" y="261"/>
                  </a:lnTo>
                  <a:lnTo>
                    <a:pt x="22" y="254"/>
                  </a:lnTo>
                  <a:lnTo>
                    <a:pt x="11" y="242"/>
                  </a:lnTo>
                  <a:lnTo>
                    <a:pt x="3" y="228"/>
                  </a:lnTo>
                  <a:lnTo>
                    <a:pt x="0" y="210"/>
                  </a:lnTo>
                  <a:lnTo>
                    <a:pt x="3" y="193"/>
                  </a:lnTo>
                  <a:lnTo>
                    <a:pt x="11" y="179"/>
                  </a:lnTo>
                  <a:lnTo>
                    <a:pt x="22" y="167"/>
                  </a:lnTo>
                  <a:lnTo>
                    <a:pt x="37" y="159"/>
                  </a:lnTo>
                  <a:lnTo>
                    <a:pt x="55" y="157"/>
                  </a:lnTo>
                  <a:lnTo>
                    <a:pt x="159" y="157"/>
                  </a:lnTo>
                  <a:lnTo>
                    <a:pt x="159" y="53"/>
                  </a:lnTo>
                  <a:lnTo>
                    <a:pt x="161" y="36"/>
                  </a:lnTo>
                  <a:lnTo>
                    <a:pt x="168" y="22"/>
                  </a:lnTo>
                  <a:lnTo>
                    <a:pt x="180" y="10"/>
                  </a:lnTo>
                  <a:lnTo>
                    <a:pt x="195" y="3"/>
                  </a:lnTo>
                  <a:lnTo>
                    <a:pt x="2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120"/>
            <p:cNvSpPr>
              <a:spLocks noEditPoints="1"/>
            </p:cNvSpPr>
            <p:nvPr/>
          </p:nvSpPr>
          <p:spPr bwMode="auto">
            <a:xfrm>
              <a:off x="6442076" y="2098675"/>
              <a:ext cx="204788" cy="203200"/>
            </a:xfrm>
            <a:custGeom>
              <a:avLst/>
              <a:gdLst>
                <a:gd name="T0" fmla="*/ 591 w 1416"/>
                <a:gd name="T1" fmla="*/ 137 h 1403"/>
                <a:gd name="T2" fmla="*/ 430 w 1416"/>
                <a:gd name="T3" fmla="*/ 194 h 1403"/>
                <a:gd name="T4" fmla="*/ 297 w 1416"/>
                <a:gd name="T5" fmla="*/ 294 h 1403"/>
                <a:gd name="T6" fmla="*/ 196 w 1416"/>
                <a:gd name="T7" fmla="*/ 427 h 1403"/>
                <a:gd name="T8" fmla="*/ 137 w 1416"/>
                <a:gd name="T9" fmla="*/ 585 h 1403"/>
                <a:gd name="T10" fmla="*/ 129 w 1416"/>
                <a:gd name="T11" fmla="*/ 760 h 1403"/>
                <a:gd name="T12" fmla="*/ 172 w 1416"/>
                <a:gd name="T13" fmla="*/ 925 h 1403"/>
                <a:gd name="T14" fmla="*/ 259 w 1416"/>
                <a:gd name="T15" fmla="*/ 1067 h 1403"/>
                <a:gd name="T16" fmla="*/ 383 w 1416"/>
                <a:gd name="T17" fmla="*/ 1179 h 1403"/>
                <a:gd name="T18" fmla="*/ 535 w 1416"/>
                <a:gd name="T19" fmla="*/ 1251 h 1403"/>
                <a:gd name="T20" fmla="*/ 707 w 1416"/>
                <a:gd name="T21" fmla="*/ 1277 h 1403"/>
                <a:gd name="T22" fmla="*/ 881 w 1416"/>
                <a:gd name="T23" fmla="*/ 1251 h 1403"/>
                <a:gd name="T24" fmla="*/ 1033 w 1416"/>
                <a:gd name="T25" fmla="*/ 1179 h 1403"/>
                <a:gd name="T26" fmla="*/ 1156 w 1416"/>
                <a:gd name="T27" fmla="*/ 1067 h 1403"/>
                <a:gd name="T28" fmla="*/ 1244 w 1416"/>
                <a:gd name="T29" fmla="*/ 925 h 1403"/>
                <a:gd name="T30" fmla="*/ 1286 w 1416"/>
                <a:gd name="T31" fmla="*/ 760 h 1403"/>
                <a:gd name="T32" fmla="*/ 1278 w 1416"/>
                <a:gd name="T33" fmla="*/ 585 h 1403"/>
                <a:gd name="T34" fmla="*/ 1219 w 1416"/>
                <a:gd name="T35" fmla="*/ 427 h 1403"/>
                <a:gd name="T36" fmla="*/ 1119 w 1416"/>
                <a:gd name="T37" fmla="*/ 294 h 1403"/>
                <a:gd name="T38" fmla="*/ 985 w 1416"/>
                <a:gd name="T39" fmla="*/ 194 h 1403"/>
                <a:gd name="T40" fmla="*/ 825 w 1416"/>
                <a:gd name="T41" fmla="*/ 137 h 1403"/>
                <a:gd name="T42" fmla="*/ 707 w 1416"/>
                <a:gd name="T43" fmla="*/ 0 h 1403"/>
                <a:gd name="T44" fmla="*/ 906 w 1416"/>
                <a:gd name="T45" fmla="*/ 28 h 1403"/>
                <a:gd name="T46" fmla="*/ 1083 w 1416"/>
                <a:gd name="T47" fmla="*/ 107 h 1403"/>
                <a:gd name="T48" fmla="*/ 1230 w 1416"/>
                <a:gd name="T49" fmla="*/ 229 h 1403"/>
                <a:gd name="T50" fmla="*/ 1339 w 1416"/>
                <a:gd name="T51" fmla="*/ 385 h 1403"/>
                <a:gd name="T52" fmla="*/ 1404 w 1416"/>
                <a:gd name="T53" fmla="*/ 568 h 1403"/>
                <a:gd name="T54" fmla="*/ 1413 w 1416"/>
                <a:gd name="T55" fmla="*/ 768 h 1403"/>
                <a:gd name="T56" fmla="*/ 1366 w 1416"/>
                <a:gd name="T57" fmla="*/ 959 h 1403"/>
                <a:gd name="T58" fmla="*/ 1271 w 1416"/>
                <a:gd name="T59" fmla="*/ 1125 h 1403"/>
                <a:gd name="T60" fmla="*/ 1136 w 1416"/>
                <a:gd name="T61" fmla="*/ 1259 h 1403"/>
                <a:gd name="T62" fmla="*/ 968 w 1416"/>
                <a:gd name="T63" fmla="*/ 1353 h 1403"/>
                <a:gd name="T64" fmla="*/ 776 w 1416"/>
                <a:gd name="T65" fmla="*/ 1400 h 1403"/>
                <a:gd name="T66" fmla="*/ 573 w 1416"/>
                <a:gd name="T67" fmla="*/ 1389 h 1403"/>
                <a:gd name="T68" fmla="*/ 388 w 1416"/>
                <a:gd name="T69" fmla="*/ 1327 h 1403"/>
                <a:gd name="T70" fmla="*/ 231 w 1416"/>
                <a:gd name="T71" fmla="*/ 1219 h 1403"/>
                <a:gd name="T72" fmla="*/ 108 w 1416"/>
                <a:gd name="T73" fmla="*/ 1073 h 1403"/>
                <a:gd name="T74" fmla="*/ 28 w 1416"/>
                <a:gd name="T75" fmla="*/ 897 h 1403"/>
                <a:gd name="T76" fmla="*/ 0 w 1416"/>
                <a:gd name="T77" fmla="*/ 701 h 1403"/>
                <a:gd name="T78" fmla="*/ 28 w 1416"/>
                <a:gd name="T79" fmla="*/ 504 h 1403"/>
                <a:gd name="T80" fmla="*/ 108 w 1416"/>
                <a:gd name="T81" fmla="*/ 329 h 1403"/>
                <a:gd name="T82" fmla="*/ 231 w 1416"/>
                <a:gd name="T83" fmla="*/ 184 h 1403"/>
                <a:gd name="T84" fmla="*/ 388 w 1416"/>
                <a:gd name="T85" fmla="*/ 76 h 1403"/>
                <a:gd name="T86" fmla="*/ 573 w 1416"/>
                <a:gd name="T87" fmla="*/ 12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16" h="1403">
                  <a:moveTo>
                    <a:pt x="707" y="125"/>
                  </a:moveTo>
                  <a:lnTo>
                    <a:pt x="649" y="128"/>
                  </a:lnTo>
                  <a:lnTo>
                    <a:pt x="591" y="137"/>
                  </a:lnTo>
                  <a:lnTo>
                    <a:pt x="535" y="151"/>
                  </a:lnTo>
                  <a:lnTo>
                    <a:pt x="482" y="170"/>
                  </a:lnTo>
                  <a:lnTo>
                    <a:pt x="430" y="194"/>
                  </a:lnTo>
                  <a:lnTo>
                    <a:pt x="383" y="223"/>
                  </a:lnTo>
                  <a:lnTo>
                    <a:pt x="338" y="257"/>
                  </a:lnTo>
                  <a:lnTo>
                    <a:pt x="297" y="294"/>
                  </a:lnTo>
                  <a:lnTo>
                    <a:pt x="259" y="335"/>
                  </a:lnTo>
                  <a:lnTo>
                    <a:pt x="225" y="379"/>
                  </a:lnTo>
                  <a:lnTo>
                    <a:pt x="196" y="427"/>
                  </a:lnTo>
                  <a:lnTo>
                    <a:pt x="172" y="477"/>
                  </a:lnTo>
                  <a:lnTo>
                    <a:pt x="152" y="530"/>
                  </a:lnTo>
                  <a:lnTo>
                    <a:pt x="137" y="585"/>
                  </a:lnTo>
                  <a:lnTo>
                    <a:pt x="129" y="642"/>
                  </a:lnTo>
                  <a:lnTo>
                    <a:pt x="126" y="701"/>
                  </a:lnTo>
                  <a:lnTo>
                    <a:pt x="129" y="760"/>
                  </a:lnTo>
                  <a:lnTo>
                    <a:pt x="137" y="817"/>
                  </a:lnTo>
                  <a:lnTo>
                    <a:pt x="152" y="872"/>
                  </a:lnTo>
                  <a:lnTo>
                    <a:pt x="172" y="925"/>
                  </a:lnTo>
                  <a:lnTo>
                    <a:pt x="196" y="975"/>
                  </a:lnTo>
                  <a:lnTo>
                    <a:pt x="225" y="1023"/>
                  </a:lnTo>
                  <a:lnTo>
                    <a:pt x="259" y="1067"/>
                  </a:lnTo>
                  <a:lnTo>
                    <a:pt x="297" y="1108"/>
                  </a:lnTo>
                  <a:lnTo>
                    <a:pt x="338" y="1146"/>
                  </a:lnTo>
                  <a:lnTo>
                    <a:pt x="383" y="1179"/>
                  </a:lnTo>
                  <a:lnTo>
                    <a:pt x="430" y="1207"/>
                  </a:lnTo>
                  <a:lnTo>
                    <a:pt x="482" y="1232"/>
                  </a:lnTo>
                  <a:lnTo>
                    <a:pt x="535" y="1251"/>
                  </a:lnTo>
                  <a:lnTo>
                    <a:pt x="591" y="1265"/>
                  </a:lnTo>
                  <a:lnTo>
                    <a:pt x="649" y="1274"/>
                  </a:lnTo>
                  <a:lnTo>
                    <a:pt x="707" y="1277"/>
                  </a:lnTo>
                  <a:lnTo>
                    <a:pt x="767" y="1274"/>
                  </a:lnTo>
                  <a:lnTo>
                    <a:pt x="825" y="1265"/>
                  </a:lnTo>
                  <a:lnTo>
                    <a:pt x="881" y="1251"/>
                  </a:lnTo>
                  <a:lnTo>
                    <a:pt x="934" y="1232"/>
                  </a:lnTo>
                  <a:lnTo>
                    <a:pt x="985" y="1207"/>
                  </a:lnTo>
                  <a:lnTo>
                    <a:pt x="1033" y="1179"/>
                  </a:lnTo>
                  <a:lnTo>
                    <a:pt x="1077" y="1146"/>
                  </a:lnTo>
                  <a:lnTo>
                    <a:pt x="1119" y="1108"/>
                  </a:lnTo>
                  <a:lnTo>
                    <a:pt x="1156" y="1067"/>
                  </a:lnTo>
                  <a:lnTo>
                    <a:pt x="1189" y="1023"/>
                  </a:lnTo>
                  <a:lnTo>
                    <a:pt x="1219" y="975"/>
                  </a:lnTo>
                  <a:lnTo>
                    <a:pt x="1244" y="925"/>
                  </a:lnTo>
                  <a:lnTo>
                    <a:pt x="1263" y="872"/>
                  </a:lnTo>
                  <a:lnTo>
                    <a:pt x="1278" y="817"/>
                  </a:lnTo>
                  <a:lnTo>
                    <a:pt x="1286" y="760"/>
                  </a:lnTo>
                  <a:lnTo>
                    <a:pt x="1289" y="701"/>
                  </a:lnTo>
                  <a:lnTo>
                    <a:pt x="1286" y="642"/>
                  </a:lnTo>
                  <a:lnTo>
                    <a:pt x="1278" y="585"/>
                  </a:lnTo>
                  <a:lnTo>
                    <a:pt x="1263" y="530"/>
                  </a:lnTo>
                  <a:lnTo>
                    <a:pt x="1244" y="477"/>
                  </a:lnTo>
                  <a:lnTo>
                    <a:pt x="1219" y="427"/>
                  </a:lnTo>
                  <a:lnTo>
                    <a:pt x="1189" y="379"/>
                  </a:lnTo>
                  <a:lnTo>
                    <a:pt x="1156" y="335"/>
                  </a:lnTo>
                  <a:lnTo>
                    <a:pt x="1119" y="294"/>
                  </a:lnTo>
                  <a:lnTo>
                    <a:pt x="1077" y="257"/>
                  </a:lnTo>
                  <a:lnTo>
                    <a:pt x="1033" y="223"/>
                  </a:lnTo>
                  <a:lnTo>
                    <a:pt x="985" y="194"/>
                  </a:lnTo>
                  <a:lnTo>
                    <a:pt x="934" y="170"/>
                  </a:lnTo>
                  <a:lnTo>
                    <a:pt x="881" y="151"/>
                  </a:lnTo>
                  <a:lnTo>
                    <a:pt x="825" y="137"/>
                  </a:lnTo>
                  <a:lnTo>
                    <a:pt x="767" y="128"/>
                  </a:lnTo>
                  <a:lnTo>
                    <a:pt x="707" y="125"/>
                  </a:lnTo>
                  <a:close/>
                  <a:moveTo>
                    <a:pt x="707" y="0"/>
                  </a:moveTo>
                  <a:lnTo>
                    <a:pt x="776" y="3"/>
                  </a:lnTo>
                  <a:lnTo>
                    <a:pt x="842" y="12"/>
                  </a:lnTo>
                  <a:lnTo>
                    <a:pt x="906" y="28"/>
                  </a:lnTo>
                  <a:lnTo>
                    <a:pt x="968" y="49"/>
                  </a:lnTo>
                  <a:lnTo>
                    <a:pt x="1027" y="76"/>
                  </a:lnTo>
                  <a:lnTo>
                    <a:pt x="1083" y="107"/>
                  </a:lnTo>
                  <a:lnTo>
                    <a:pt x="1136" y="143"/>
                  </a:lnTo>
                  <a:lnTo>
                    <a:pt x="1185" y="184"/>
                  </a:lnTo>
                  <a:lnTo>
                    <a:pt x="1230" y="229"/>
                  </a:lnTo>
                  <a:lnTo>
                    <a:pt x="1271" y="277"/>
                  </a:lnTo>
                  <a:lnTo>
                    <a:pt x="1308" y="329"/>
                  </a:lnTo>
                  <a:lnTo>
                    <a:pt x="1339" y="385"/>
                  </a:lnTo>
                  <a:lnTo>
                    <a:pt x="1366" y="443"/>
                  </a:lnTo>
                  <a:lnTo>
                    <a:pt x="1388" y="504"/>
                  </a:lnTo>
                  <a:lnTo>
                    <a:pt x="1404" y="568"/>
                  </a:lnTo>
                  <a:lnTo>
                    <a:pt x="1413" y="633"/>
                  </a:lnTo>
                  <a:lnTo>
                    <a:pt x="1416" y="701"/>
                  </a:lnTo>
                  <a:lnTo>
                    <a:pt x="1413" y="768"/>
                  </a:lnTo>
                  <a:lnTo>
                    <a:pt x="1404" y="834"/>
                  </a:lnTo>
                  <a:lnTo>
                    <a:pt x="1388" y="897"/>
                  </a:lnTo>
                  <a:lnTo>
                    <a:pt x="1366" y="959"/>
                  </a:lnTo>
                  <a:lnTo>
                    <a:pt x="1339" y="1018"/>
                  </a:lnTo>
                  <a:lnTo>
                    <a:pt x="1308" y="1073"/>
                  </a:lnTo>
                  <a:lnTo>
                    <a:pt x="1271" y="1125"/>
                  </a:lnTo>
                  <a:lnTo>
                    <a:pt x="1230" y="1174"/>
                  </a:lnTo>
                  <a:lnTo>
                    <a:pt x="1185" y="1219"/>
                  </a:lnTo>
                  <a:lnTo>
                    <a:pt x="1136" y="1259"/>
                  </a:lnTo>
                  <a:lnTo>
                    <a:pt x="1083" y="1296"/>
                  </a:lnTo>
                  <a:lnTo>
                    <a:pt x="1027" y="1327"/>
                  </a:lnTo>
                  <a:lnTo>
                    <a:pt x="968" y="1353"/>
                  </a:lnTo>
                  <a:lnTo>
                    <a:pt x="906" y="1375"/>
                  </a:lnTo>
                  <a:lnTo>
                    <a:pt x="842" y="1389"/>
                  </a:lnTo>
                  <a:lnTo>
                    <a:pt x="776" y="1400"/>
                  </a:lnTo>
                  <a:lnTo>
                    <a:pt x="707" y="1403"/>
                  </a:lnTo>
                  <a:lnTo>
                    <a:pt x="639" y="1400"/>
                  </a:lnTo>
                  <a:lnTo>
                    <a:pt x="573" y="1389"/>
                  </a:lnTo>
                  <a:lnTo>
                    <a:pt x="509" y="1375"/>
                  </a:lnTo>
                  <a:lnTo>
                    <a:pt x="447" y="1353"/>
                  </a:lnTo>
                  <a:lnTo>
                    <a:pt x="388" y="1327"/>
                  </a:lnTo>
                  <a:lnTo>
                    <a:pt x="333" y="1296"/>
                  </a:lnTo>
                  <a:lnTo>
                    <a:pt x="279" y="1259"/>
                  </a:lnTo>
                  <a:lnTo>
                    <a:pt x="231" y="1219"/>
                  </a:lnTo>
                  <a:lnTo>
                    <a:pt x="184" y="1174"/>
                  </a:lnTo>
                  <a:lnTo>
                    <a:pt x="144" y="1125"/>
                  </a:lnTo>
                  <a:lnTo>
                    <a:pt x="108" y="1073"/>
                  </a:lnTo>
                  <a:lnTo>
                    <a:pt x="75" y="1018"/>
                  </a:lnTo>
                  <a:lnTo>
                    <a:pt x="49" y="959"/>
                  </a:lnTo>
                  <a:lnTo>
                    <a:pt x="28" y="897"/>
                  </a:lnTo>
                  <a:lnTo>
                    <a:pt x="12" y="834"/>
                  </a:lnTo>
                  <a:lnTo>
                    <a:pt x="3" y="768"/>
                  </a:lnTo>
                  <a:lnTo>
                    <a:pt x="0" y="701"/>
                  </a:lnTo>
                  <a:lnTo>
                    <a:pt x="3" y="633"/>
                  </a:lnTo>
                  <a:lnTo>
                    <a:pt x="12" y="568"/>
                  </a:lnTo>
                  <a:lnTo>
                    <a:pt x="28" y="504"/>
                  </a:lnTo>
                  <a:lnTo>
                    <a:pt x="49" y="443"/>
                  </a:lnTo>
                  <a:lnTo>
                    <a:pt x="75" y="385"/>
                  </a:lnTo>
                  <a:lnTo>
                    <a:pt x="108" y="329"/>
                  </a:lnTo>
                  <a:lnTo>
                    <a:pt x="144" y="277"/>
                  </a:lnTo>
                  <a:lnTo>
                    <a:pt x="184" y="229"/>
                  </a:lnTo>
                  <a:lnTo>
                    <a:pt x="231" y="184"/>
                  </a:lnTo>
                  <a:lnTo>
                    <a:pt x="279" y="143"/>
                  </a:lnTo>
                  <a:lnTo>
                    <a:pt x="333" y="107"/>
                  </a:lnTo>
                  <a:lnTo>
                    <a:pt x="388" y="76"/>
                  </a:lnTo>
                  <a:lnTo>
                    <a:pt x="447" y="49"/>
                  </a:lnTo>
                  <a:lnTo>
                    <a:pt x="509" y="28"/>
                  </a:lnTo>
                  <a:lnTo>
                    <a:pt x="573" y="12"/>
                  </a:lnTo>
                  <a:lnTo>
                    <a:pt x="639" y="3"/>
                  </a:lnTo>
                  <a:lnTo>
                    <a:pt x="7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4" name="Group 164"/>
          <p:cNvGrpSpPr/>
          <p:nvPr/>
        </p:nvGrpSpPr>
        <p:grpSpPr>
          <a:xfrm>
            <a:off x="4016924" y="1303329"/>
            <a:ext cx="389890" cy="438626"/>
            <a:chOff x="5443538" y="2722563"/>
            <a:chExt cx="368300" cy="414338"/>
          </a:xfrm>
          <a:solidFill>
            <a:srgbClr val="000000"/>
          </a:solidFill>
        </p:grpSpPr>
        <p:sp>
          <p:nvSpPr>
            <p:cNvPr id="555" name="Freeform 125"/>
            <p:cNvSpPr>
              <a:spLocks/>
            </p:cNvSpPr>
            <p:nvPr/>
          </p:nvSpPr>
          <p:spPr bwMode="auto">
            <a:xfrm>
              <a:off x="5503863" y="3036888"/>
              <a:ext cx="144463" cy="42863"/>
            </a:xfrm>
            <a:custGeom>
              <a:avLst/>
              <a:gdLst>
                <a:gd name="T0" fmla="*/ 0 w 1191"/>
                <a:gd name="T1" fmla="*/ 0 h 351"/>
                <a:gd name="T2" fmla="*/ 1177 w 1191"/>
                <a:gd name="T3" fmla="*/ 0 h 351"/>
                <a:gd name="T4" fmla="*/ 1161 w 1191"/>
                <a:gd name="T5" fmla="*/ 36 h 351"/>
                <a:gd name="T6" fmla="*/ 1151 w 1191"/>
                <a:gd name="T7" fmla="*/ 72 h 351"/>
                <a:gd name="T8" fmla="*/ 1144 w 1191"/>
                <a:gd name="T9" fmla="*/ 109 h 351"/>
                <a:gd name="T10" fmla="*/ 1142 w 1191"/>
                <a:gd name="T11" fmla="*/ 146 h 351"/>
                <a:gd name="T12" fmla="*/ 252 w 1191"/>
                <a:gd name="T13" fmla="*/ 146 h 351"/>
                <a:gd name="T14" fmla="*/ 241 w 1191"/>
                <a:gd name="T15" fmla="*/ 149 h 351"/>
                <a:gd name="T16" fmla="*/ 231 w 1191"/>
                <a:gd name="T17" fmla="*/ 155 h 351"/>
                <a:gd name="T18" fmla="*/ 225 w 1191"/>
                <a:gd name="T19" fmla="*/ 164 h 351"/>
                <a:gd name="T20" fmla="*/ 223 w 1191"/>
                <a:gd name="T21" fmla="*/ 175 h 351"/>
                <a:gd name="T22" fmla="*/ 225 w 1191"/>
                <a:gd name="T23" fmla="*/ 186 h 351"/>
                <a:gd name="T24" fmla="*/ 231 w 1191"/>
                <a:gd name="T25" fmla="*/ 195 h 351"/>
                <a:gd name="T26" fmla="*/ 241 w 1191"/>
                <a:gd name="T27" fmla="*/ 203 h 351"/>
                <a:gd name="T28" fmla="*/ 252 w 1191"/>
                <a:gd name="T29" fmla="*/ 205 h 351"/>
                <a:gd name="T30" fmla="*/ 1146 w 1191"/>
                <a:gd name="T31" fmla="*/ 205 h 351"/>
                <a:gd name="T32" fmla="*/ 1155 w 1191"/>
                <a:gd name="T33" fmla="*/ 246 h 351"/>
                <a:gd name="T34" fmla="*/ 1165 w 1191"/>
                <a:gd name="T35" fmla="*/ 285 h 351"/>
                <a:gd name="T36" fmla="*/ 1177 w 1191"/>
                <a:gd name="T37" fmla="*/ 320 h 351"/>
                <a:gd name="T38" fmla="*/ 1191 w 1191"/>
                <a:gd name="T39" fmla="*/ 351 h 351"/>
                <a:gd name="T40" fmla="*/ 0 w 1191"/>
                <a:gd name="T41" fmla="*/ 351 h 351"/>
                <a:gd name="T42" fmla="*/ 0 w 1191"/>
                <a:gd name="T4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1" h="351">
                  <a:moveTo>
                    <a:pt x="0" y="0"/>
                  </a:moveTo>
                  <a:lnTo>
                    <a:pt x="1177" y="0"/>
                  </a:lnTo>
                  <a:lnTo>
                    <a:pt x="1161" y="36"/>
                  </a:lnTo>
                  <a:lnTo>
                    <a:pt x="1151" y="72"/>
                  </a:lnTo>
                  <a:lnTo>
                    <a:pt x="1144" y="109"/>
                  </a:lnTo>
                  <a:lnTo>
                    <a:pt x="1142" y="146"/>
                  </a:lnTo>
                  <a:lnTo>
                    <a:pt x="252" y="146"/>
                  </a:lnTo>
                  <a:lnTo>
                    <a:pt x="241" y="149"/>
                  </a:lnTo>
                  <a:lnTo>
                    <a:pt x="231" y="155"/>
                  </a:lnTo>
                  <a:lnTo>
                    <a:pt x="225" y="164"/>
                  </a:lnTo>
                  <a:lnTo>
                    <a:pt x="223" y="175"/>
                  </a:lnTo>
                  <a:lnTo>
                    <a:pt x="225" y="186"/>
                  </a:lnTo>
                  <a:lnTo>
                    <a:pt x="231" y="195"/>
                  </a:lnTo>
                  <a:lnTo>
                    <a:pt x="241" y="203"/>
                  </a:lnTo>
                  <a:lnTo>
                    <a:pt x="252" y="205"/>
                  </a:lnTo>
                  <a:lnTo>
                    <a:pt x="1146" y="205"/>
                  </a:lnTo>
                  <a:lnTo>
                    <a:pt x="1155" y="246"/>
                  </a:lnTo>
                  <a:lnTo>
                    <a:pt x="1165" y="285"/>
                  </a:lnTo>
                  <a:lnTo>
                    <a:pt x="1177" y="320"/>
                  </a:lnTo>
                  <a:lnTo>
                    <a:pt x="1191" y="351"/>
                  </a:lnTo>
                  <a:lnTo>
                    <a:pt x="0" y="3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126"/>
            <p:cNvSpPr>
              <a:spLocks noEditPoints="1"/>
            </p:cNvSpPr>
            <p:nvPr/>
          </p:nvSpPr>
          <p:spPr bwMode="auto">
            <a:xfrm>
              <a:off x="5443538" y="2722563"/>
              <a:ext cx="368300" cy="414338"/>
            </a:xfrm>
            <a:custGeom>
              <a:avLst/>
              <a:gdLst>
                <a:gd name="T0" fmla="*/ 437 w 3012"/>
                <a:gd name="T1" fmla="*/ 2526 h 3404"/>
                <a:gd name="T2" fmla="*/ 451 w 3012"/>
                <a:gd name="T3" fmla="*/ 2990 h 3404"/>
                <a:gd name="T4" fmla="*/ 1752 w 3012"/>
                <a:gd name="T5" fmla="*/ 2990 h 3404"/>
                <a:gd name="T6" fmla="*/ 1760 w 3012"/>
                <a:gd name="T7" fmla="*/ 2931 h 3404"/>
                <a:gd name="T8" fmla="*/ 1724 w 3012"/>
                <a:gd name="T9" fmla="*/ 2860 h 3404"/>
                <a:gd name="T10" fmla="*/ 1695 w 3012"/>
                <a:gd name="T11" fmla="*/ 2732 h 3404"/>
                <a:gd name="T12" fmla="*/ 1735 w 3012"/>
                <a:gd name="T13" fmla="*/ 2592 h 3404"/>
                <a:gd name="T14" fmla="*/ 1765 w 3012"/>
                <a:gd name="T15" fmla="*/ 2523 h 3404"/>
                <a:gd name="T16" fmla="*/ 475 w 3012"/>
                <a:gd name="T17" fmla="*/ 2498 h 3404"/>
                <a:gd name="T18" fmla="*/ 433 w 3012"/>
                <a:gd name="T19" fmla="*/ 1957 h 3404"/>
                <a:gd name="T20" fmla="*/ 447 w 3012"/>
                <a:gd name="T21" fmla="*/ 2422 h 3404"/>
                <a:gd name="T22" fmla="*/ 1748 w 3012"/>
                <a:gd name="T23" fmla="*/ 2422 h 3404"/>
                <a:gd name="T24" fmla="*/ 1755 w 3012"/>
                <a:gd name="T25" fmla="*/ 2363 h 3404"/>
                <a:gd name="T26" fmla="*/ 1720 w 3012"/>
                <a:gd name="T27" fmla="*/ 2292 h 3404"/>
                <a:gd name="T28" fmla="*/ 1691 w 3012"/>
                <a:gd name="T29" fmla="*/ 2163 h 3404"/>
                <a:gd name="T30" fmla="*/ 1731 w 3012"/>
                <a:gd name="T31" fmla="*/ 2024 h 3404"/>
                <a:gd name="T32" fmla="*/ 1761 w 3012"/>
                <a:gd name="T33" fmla="*/ 1954 h 3404"/>
                <a:gd name="T34" fmla="*/ 471 w 3012"/>
                <a:gd name="T35" fmla="*/ 1929 h 3404"/>
                <a:gd name="T36" fmla="*/ 2168 w 3012"/>
                <a:gd name="T37" fmla="*/ 1570 h 3404"/>
                <a:gd name="T38" fmla="*/ 2088 w 3012"/>
                <a:gd name="T39" fmla="*/ 1636 h 3404"/>
                <a:gd name="T40" fmla="*/ 1952 w 3012"/>
                <a:gd name="T41" fmla="*/ 1689 h 3404"/>
                <a:gd name="T42" fmla="*/ 1814 w 3012"/>
                <a:gd name="T43" fmla="*/ 1658 h 3404"/>
                <a:gd name="T44" fmla="*/ 1767 w 3012"/>
                <a:gd name="T45" fmla="*/ 1685 h 3404"/>
                <a:gd name="T46" fmla="*/ 2111 w 3012"/>
                <a:gd name="T47" fmla="*/ 2939 h 3404"/>
                <a:gd name="T48" fmla="*/ 2564 w 3012"/>
                <a:gd name="T49" fmla="*/ 2831 h 3404"/>
                <a:gd name="T50" fmla="*/ 2248 w 3012"/>
                <a:gd name="T51" fmla="*/ 1577 h 3404"/>
                <a:gd name="T52" fmla="*/ 1506 w 3012"/>
                <a:gd name="T53" fmla="*/ 335 h 3404"/>
                <a:gd name="T54" fmla="*/ 1189 w 3012"/>
                <a:gd name="T55" fmla="*/ 404 h 3404"/>
                <a:gd name="T56" fmla="*/ 939 w 3012"/>
                <a:gd name="T57" fmla="*/ 592 h 3404"/>
                <a:gd name="T58" fmla="*/ 785 w 3012"/>
                <a:gd name="T59" fmla="*/ 868 h 3404"/>
                <a:gd name="T60" fmla="*/ 2181 w 3012"/>
                <a:gd name="T61" fmla="*/ 750 h 3404"/>
                <a:gd name="T62" fmla="*/ 1984 w 3012"/>
                <a:gd name="T63" fmla="*/ 505 h 3404"/>
                <a:gd name="T64" fmla="*/ 1703 w 3012"/>
                <a:gd name="T65" fmla="*/ 361 h 3404"/>
                <a:gd name="T66" fmla="*/ 1437 w 3012"/>
                <a:gd name="T67" fmla="*/ 114 h 3404"/>
                <a:gd name="T68" fmla="*/ 1117 w 3012"/>
                <a:gd name="T69" fmla="*/ 214 h 3404"/>
                <a:gd name="T70" fmla="*/ 870 w 3012"/>
                <a:gd name="T71" fmla="*/ 430 h 3404"/>
                <a:gd name="T72" fmla="*/ 860 w 3012"/>
                <a:gd name="T73" fmla="*/ 492 h 3404"/>
                <a:gd name="T74" fmla="*/ 1148 w 3012"/>
                <a:gd name="T75" fmla="*/ 284 h 3404"/>
                <a:gd name="T76" fmla="*/ 1506 w 3012"/>
                <a:gd name="T77" fmla="*/ 208 h 3404"/>
                <a:gd name="T78" fmla="*/ 1864 w 3012"/>
                <a:gd name="T79" fmla="*/ 284 h 3404"/>
                <a:gd name="T80" fmla="*/ 2152 w 3012"/>
                <a:gd name="T81" fmla="*/ 490 h 3404"/>
                <a:gd name="T82" fmla="*/ 2141 w 3012"/>
                <a:gd name="T83" fmla="*/ 430 h 3404"/>
                <a:gd name="T84" fmla="*/ 1896 w 3012"/>
                <a:gd name="T85" fmla="*/ 214 h 3404"/>
                <a:gd name="T86" fmla="*/ 1576 w 3012"/>
                <a:gd name="T87" fmla="*/ 114 h 3404"/>
                <a:gd name="T88" fmla="*/ 1723 w 3012"/>
                <a:gd name="T89" fmla="*/ 27 h 3404"/>
                <a:gd name="T90" fmla="*/ 2041 w 3012"/>
                <a:gd name="T91" fmla="*/ 175 h 3404"/>
                <a:gd name="T92" fmla="*/ 2276 w 3012"/>
                <a:gd name="T93" fmla="*/ 430 h 3404"/>
                <a:gd name="T94" fmla="*/ 2400 w 3012"/>
                <a:gd name="T95" fmla="*/ 761 h 3404"/>
                <a:gd name="T96" fmla="*/ 3012 w 3012"/>
                <a:gd name="T97" fmla="*/ 3404 h 3404"/>
                <a:gd name="T98" fmla="*/ 600 w 3012"/>
                <a:gd name="T99" fmla="*/ 907 h 3404"/>
                <a:gd name="T100" fmla="*/ 672 w 3012"/>
                <a:gd name="T101" fmla="*/ 555 h 3404"/>
                <a:gd name="T102" fmla="*/ 866 w 3012"/>
                <a:gd name="T103" fmla="*/ 267 h 3404"/>
                <a:gd name="T104" fmla="*/ 1154 w 3012"/>
                <a:gd name="T105" fmla="*/ 72 h 3404"/>
                <a:gd name="T106" fmla="*/ 1506 w 3012"/>
                <a:gd name="T107" fmla="*/ 0 h 3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12" h="3404">
                  <a:moveTo>
                    <a:pt x="475" y="2498"/>
                  </a:moveTo>
                  <a:lnTo>
                    <a:pt x="463" y="2500"/>
                  </a:lnTo>
                  <a:lnTo>
                    <a:pt x="451" y="2506"/>
                  </a:lnTo>
                  <a:lnTo>
                    <a:pt x="443" y="2515"/>
                  </a:lnTo>
                  <a:lnTo>
                    <a:pt x="437" y="2526"/>
                  </a:lnTo>
                  <a:lnTo>
                    <a:pt x="435" y="2538"/>
                  </a:lnTo>
                  <a:lnTo>
                    <a:pt x="435" y="2958"/>
                  </a:lnTo>
                  <a:lnTo>
                    <a:pt x="437" y="2971"/>
                  </a:lnTo>
                  <a:lnTo>
                    <a:pt x="443" y="2982"/>
                  </a:lnTo>
                  <a:lnTo>
                    <a:pt x="451" y="2990"/>
                  </a:lnTo>
                  <a:lnTo>
                    <a:pt x="463" y="2996"/>
                  </a:lnTo>
                  <a:lnTo>
                    <a:pt x="475" y="2999"/>
                  </a:lnTo>
                  <a:lnTo>
                    <a:pt x="1727" y="2999"/>
                  </a:lnTo>
                  <a:lnTo>
                    <a:pt x="1741" y="2996"/>
                  </a:lnTo>
                  <a:lnTo>
                    <a:pt x="1752" y="2990"/>
                  </a:lnTo>
                  <a:lnTo>
                    <a:pt x="1761" y="2982"/>
                  </a:lnTo>
                  <a:lnTo>
                    <a:pt x="1767" y="2971"/>
                  </a:lnTo>
                  <a:lnTo>
                    <a:pt x="1769" y="2957"/>
                  </a:lnTo>
                  <a:lnTo>
                    <a:pt x="1766" y="2944"/>
                  </a:lnTo>
                  <a:lnTo>
                    <a:pt x="1760" y="2931"/>
                  </a:lnTo>
                  <a:lnTo>
                    <a:pt x="1755" y="2924"/>
                  </a:lnTo>
                  <a:lnTo>
                    <a:pt x="1749" y="2913"/>
                  </a:lnTo>
                  <a:lnTo>
                    <a:pt x="1742" y="2898"/>
                  </a:lnTo>
                  <a:lnTo>
                    <a:pt x="1734" y="2880"/>
                  </a:lnTo>
                  <a:lnTo>
                    <a:pt x="1724" y="2860"/>
                  </a:lnTo>
                  <a:lnTo>
                    <a:pt x="1716" y="2838"/>
                  </a:lnTo>
                  <a:lnTo>
                    <a:pt x="1709" y="2813"/>
                  </a:lnTo>
                  <a:lnTo>
                    <a:pt x="1703" y="2787"/>
                  </a:lnTo>
                  <a:lnTo>
                    <a:pt x="1698" y="2760"/>
                  </a:lnTo>
                  <a:lnTo>
                    <a:pt x="1695" y="2732"/>
                  </a:lnTo>
                  <a:lnTo>
                    <a:pt x="1696" y="2703"/>
                  </a:lnTo>
                  <a:lnTo>
                    <a:pt x="1699" y="2675"/>
                  </a:lnTo>
                  <a:lnTo>
                    <a:pt x="1707" y="2647"/>
                  </a:lnTo>
                  <a:lnTo>
                    <a:pt x="1718" y="2619"/>
                  </a:lnTo>
                  <a:lnTo>
                    <a:pt x="1735" y="2592"/>
                  </a:lnTo>
                  <a:lnTo>
                    <a:pt x="1756" y="2567"/>
                  </a:lnTo>
                  <a:lnTo>
                    <a:pt x="1764" y="2558"/>
                  </a:lnTo>
                  <a:lnTo>
                    <a:pt x="1768" y="2547"/>
                  </a:lnTo>
                  <a:lnTo>
                    <a:pt x="1768" y="2535"/>
                  </a:lnTo>
                  <a:lnTo>
                    <a:pt x="1765" y="2523"/>
                  </a:lnTo>
                  <a:lnTo>
                    <a:pt x="1758" y="2512"/>
                  </a:lnTo>
                  <a:lnTo>
                    <a:pt x="1750" y="2505"/>
                  </a:lnTo>
                  <a:lnTo>
                    <a:pt x="1739" y="2500"/>
                  </a:lnTo>
                  <a:lnTo>
                    <a:pt x="1727" y="2498"/>
                  </a:lnTo>
                  <a:lnTo>
                    <a:pt x="475" y="2498"/>
                  </a:lnTo>
                  <a:close/>
                  <a:moveTo>
                    <a:pt x="471" y="1929"/>
                  </a:moveTo>
                  <a:lnTo>
                    <a:pt x="459" y="1931"/>
                  </a:lnTo>
                  <a:lnTo>
                    <a:pt x="447" y="1937"/>
                  </a:lnTo>
                  <a:lnTo>
                    <a:pt x="439" y="1946"/>
                  </a:lnTo>
                  <a:lnTo>
                    <a:pt x="433" y="1957"/>
                  </a:lnTo>
                  <a:lnTo>
                    <a:pt x="431" y="1970"/>
                  </a:lnTo>
                  <a:lnTo>
                    <a:pt x="431" y="2389"/>
                  </a:lnTo>
                  <a:lnTo>
                    <a:pt x="433" y="2402"/>
                  </a:lnTo>
                  <a:lnTo>
                    <a:pt x="439" y="2413"/>
                  </a:lnTo>
                  <a:lnTo>
                    <a:pt x="447" y="2422"/>
                  </a:lnTo>
                  <a:lnTo>
                    <a:pt x="459" y="2427"/>
                  </a:lnTo>
                  <a:lnTo>
                    <a:pt x="471" y="2430"/>
                  </a:lnTo>
                  <a:lnTo>
                    <a:pt x="1723" y="2430"/>
                  </a:lnTo>
                  <a:lnTo>
                    <a:pt x="1737" y="2427"/>
                  </a:lnTo>
                  <a:lnTo>
                    <a:pt x="1748" y="2422"/>
                  </a:lnTo>
                  <a:lnTo>
                    <a:pt x="1756" y="2413"/>
                  </a:lnTo>
                  <a:lnTo>
                    <a:pt x="1763" y="2402"/>
                  </a:lnTo>
                  <a:lnTo>
                    <a:pt x="1765" y="2389"/>
                  </a:lnTo>
                  <a:lnTo>
                    <a:pt x="1763" y="2375"/>
                  </a:lnTo>
                  <a:lnTo>
                    <a:pt x="1755" y="2363"/>
                  </a:lnTo>
                  <a:lnTo>
                    <a:pt x="1751" y="2355"/>
                  </a:lnTo>
                  <a:lnTo>
                    <a:pt x="1745" y="2345"/>
                  </a:lnTo>
                  <a:lnTo>
                    <a:pt x="1738" y="2329"/>
                  </a:lnTo>
                  <a:lnTo>
                    <a:pt x="1729" y="2311"/>
                  </a:lnTo>
                  <a:lnTo>
                    <a:pt x="1720" y="2292"/>
                  </a:lnTo>
                  <a:lnTo>
                    <a:pt x="1712" y="2269"/>
                  </a:lnTo>
                  <a:lnTo>
                    <a:pt x="1705" y="2245"/>
                  </a:lnTo>
                  <a:lnTo>
                    <a:pt x="1698" y="2219"/>
                  </a:lnTo>
                  <a:lnTo>
                    <a:pt x="1693" y="2191"/>
                  </a:lnTo>
                  <a:lnTo>
                    <a:pt x="1691" y="2163"/>
                  </a:lnTo>
                  <a:lnTo>
                    <a:pt x="1691" y="2135"/>
                  </a:lnTo>
                  <a:lnTo>
                    <a:pt x="1695" y="2106"/>
                  </a:lnTo>
                  <a:lnTo>
                    <a:pt x="1703" y="2078"/>
                  </a:lnTo>
                  <a:lnTo>
                    <a:pt x="1714" y="2051"/>
                  </a:lnTo>
                  <a:lnTo>
                    <a:pt x="1731" y="2024"/>
                  </a:lnTo>
                  <a:lnTo>
                    <a:pt x="1752" y="1999"/>
                  </a:lnTo>
                  <a:lnTo>
                    <a:pt x="1760" y="1989"/>
                  </a:lnTo>
                  <a:lnTo>
                    <a:pt x="1764" y="1978"/>
                  </a:lnTo>
                  <a:lnTo>
                    <a:pt x="1764" y="1966"/>
                  </a:lnTo>
                  <a:lnTo>
                    <a:pt x="1761" y="1954"/>
                  </a:lnTo>
                  <a:lnTo>
                    <a:pt x="1754" y="1943"/>
                  </a:lnTo>
                  <a:lnTo>
                    <a:pt x="1746" y="1936"/>
                  </a:lnTo>
                  <a:lnTo>
                    <a:pt x="1736" y="1931"/>
                  </a:lnTo>
                  <a:lnTo>
                    <a:pt x="1723" y="1929"/>
                  </a:lnTo>
                  <a:lnTo>
                    <a:pt x="471" y="1929"/>
                  </a:lnTo>
                  <a:close/>
                  <a:moveTo>
                    <a:pt x="2216" y="1546"/>
                  </a:moveTo>
                  <a:lnTo>
                    <a:pt x="2204" y="1547"/>
                  </a:lnTo>
                  <a:lnTo>
                    <a:pt x="2188" y="1553"/>
                  </a:lnTo>
                  <a:lnTo>
                    <a:pt x="2176" y="1564"/>
                  </a:lnTo>
                  <a:lnTo>
                    <a:pt x="2168" y="1570"/>
                  </a:lnTo>
                  <a:lnTo>
                    <a:pt x="2159" y="1581"/>
                  </a:lnTo>
                  <a:lnTo>
                    <a:pt x="2146" y="1592"/>
                  </a:lnTo>
                  <a:lnTo>
                    <a:pt x="2129" y="1607"/>
                  </a:lnTo>
                  <a:lnTo>
                    <a:pt x="2109" y="1621"/>
                  </a:lnTo>
                  <a:lnTo>
                    <a:pt x="2088" y="1636"/>
                  </a:lnTo>
                  <a:lnTo>
                    <a:pt x="2064" y="1650"/>
                  </a:lnTo>
                  <a:lnTo>
                    <a:pt x="2038" y="1664"/>
                  </a:lnTo>
                  <a:lnTo>
                    <a:pt x="2011" y="1675"/>
                  </a:lnTo>
                  <a:lnTo>
                    <a:pt x="1982" y="1683"/>
                  </a:lnTo>
                  <a:lnTo>
                    <a:pt x="1952" y="1689"/>
                  </a:lnTo>
                  <a:lnTo>
                    <a:pt x="1921" y="1691"/>
                  </a:lnTo>
                  <a:lnTo>
                    <a:pt x="1889" y="1688"/>
                  </a:lnTo>
                  <a:lnTo>
                    <a:pt x="1857" y="1678"/>
                  </a:lnTo>
                  <a:lnTo>
                    <a:pt x="1826" y="1664"/>
                  </a:lnTo>
                  <a:lnTo>
                    <a:pt x="1814" y="1658"/>
                  </a:lnTo>
                  <a:lnTo>
                    <a:pt x="1802" y="1657"/>
                  </a:lnTo>
                  <a:lnTo>
                    <a:pt x="1791" y="1661"/>
                  </a:lnTo>
                  <a:lnTo>
                    <a:pt x="1780" y="1666"/>
                  </a:lnTo>
                  <a:lnTo>
                    <a:pt x="1772" y="1675"/>
                  </a:lnTo>
                  <a:lnTo>
                    <a:pt x="1767" y="1685"/>
                  </a:lnTo>
                  <a:lnTo>
                    <a:pt x="1765" y="1698"/>
                  </a:lnTo>
                  <a:lnTo>
                    <a:pt x="1766" y="1709"/>
                  </a:lnTo>
                  <a:lnTo>
                    <a:pt x="2098" y="2918"/>
                  </a:lnTo>
                  <a:lnTo>
                    <a:pt x="2103" y="2930"/>
                  </a:lnTo>
                  <a:lnTo>
                    <a:pt x="2111" y="2939"/>
                  </a:lnTo>
                  <a:lnTo>
                    <a:pt x="2123" y="2946"/>
                  </a:lnTo>
                  <a:lnTo>
                    <a:pt x="2135" y="2948"/>
                  </a:lnTo>
                  <a:lnTo>
                    <a:pt x="2148" y="2947"/>
                  </a:lnTo>
                  <a:lnTo>
                    <a:pt x="2551" y="2836"/>
                  </a:lnTo>
                  <a:lnTo>
                    <a:pt x="2564" y="2831"/>
                  </a:lnTo>
                  <a:lnTo>
                    <a:pt x="2572" y="2821"/>
                  </a:lnTo>
                  <a:lnTo>
                    <a:pt x="2578" y="2811"/>
                  </a:lnTo>
                  <a:lnTo>
                    <a:pt x="2581" y="2799"/>
                  </a:lnTo>
                  <a:lnTo>
                    <a:pt x="2580" y="2785"/>
                  </a:lnTo>
                  <a:lnTo>
                    <a:pt x="2248" y="1577"/>
                  </a:lnTo>
                  <a:lnTo>
                    <a:pt x="2243" y="1564"/>
                  </a:lnTo>
                  <a:lnTo>
                    <a:pt x="2236" y="1555"/>
                  </a:lnTo>
                  <a:lnTo>
                    <a:pt x="2226" y="1548"/>
                  </a:lnTo>
                  <a:lnTo>
                    <a:pt x="2216" y="1546"/>
                  </a:lnTo>
                  <a:close/>
                  <a:moveTo>
                    <a:pt x="1506" y="335"/>
                  </a:moveTo>
                  <a:lnTo>
                    <a:pt x="1439" y="337"/>
                  </a:lnTo>
                  <a:lnTo>
                    <a:pt x="1373" y="346"/>
                  </a:lnTo>
                  <a:lnTo>
                    <a:pt x="1310" y="361"/>
                  </a:lnTo>
                  <a:lnTo>
                    <a:pt x="1248" y="380"/>
                  </a:lnTo>
                  <a:lnTo>
                    <a:pt x="1189" y="404"/>
                  </a:lnTo>
                  <a:lnTo>
                    <a:pt x="1133" y="433"/>
                  </a:lnTo>
                  <a:lnTo>
                    <a:pt x="1080" y="467"/>
                  </a:lnTo>
                  <a:lnTo>
                    <a:pt x="1029" y="505"/>
                  </a:lnTo>
                  <a:lnTo>
                    <a:pt x="982" y="546"/>
                  </a:lnTo>
                  <a:lnTo>
                    <a:pt x="939" y="592"/>
                  </a:lnTo>
                  <a:lnTo>
                    <a:pt x="899" y="642"/>
                  </a:lnTo>
                  <a:lnTo>
                    <a:pt x="863" y="694"/>
                  </a:lnTo>
                  <a:lnTo>
                    <a:pt x="832" y="750"/>
                  </a:lnTo>
                  <a:lnTo>
                    <a:pt x="806" y="808"/>
                  </a:lnTo>
                  <a:lnTo>
                    <a:pt x="785" y="868"/>
                  </a:lnTo>
                  <a:lnTo>
                    <a:pt x="768" y="931"/>
                  </a:lnTo>
                  <a:lnTo>
                    <a:pt x="2245" y="931"/>
                  </a:lnTo>
                  <a:lnTo>
                    <a:pt x="2228" y="868"/>
                  </a:lnTo>
                  <a:lnTo>
                    <a:pt x="2207" y="808"/>
                  </a:lnTo>
                  <a:lnTo>
                    <a:pt x="2181" y="750"/>
                  </a:lnTo>
                  <a:lnTo>
                    <a:pt x="2150" y="694"/>
                  </a:lnTo>
                  <a:lnTo>
                    <a:pt x="2113" y="642"/>
                  </a:lnTo>
                  <a:lnTo>
                    <a:pt x="2074" y="592"/>
                  </a:lnTo>
                  <a:lnTo>
                    <a:pt x="2031" y="546"/>
                  </a:lnTo>
                  <a:lnTo>
                    <a:pt x="1984" y="505"/>
                  </a:lnTo>
                  <a:lnTo>
                    <a:pt x="1933" y="467"/>
                  </a:lnTo>
                  <a:lnTo>
                    <a:pt x="1880" y="433"/>
                  </a:lnTo>
                  <a:lnTo>
                    <a:pt x="1823" y="404"/>
                  </a:lnTo>
                  <a:lnTo>
                    <a:pt x="1764" y="380"/>
                  </a:lnTo>
                  <a:lnTo>
                    <a:pt x="1703" y="361"/>
                  </a:lnTo>
                  <a:lnTo>
                    <a:pt x="1638" y="346"/>
                  </a:lnTo>
                  <a:lnTo>
                    <a:pt x="1573" y="337"/>
                  </a:lnTo>
                  <a:lnTo>
                    <a:pt x="1506" y="335"/>
                  </a:lnTo>
                  <a:close/>
                  <a:moveTo>
                    <a:pt x="1506" y="111"/>
                  </a:moveTo>
                  <a:lnTo>
                    <a:pt x="1437" y="114"/>
                  </a:lnTo>
                  <a:lnTo>
                    <a:pt x="1368" y="124"/>
                  </a:lnTo>
                  <a:lnTo>
                    <a:pt x="1301" y="138"/>
                  </a:lnTo>
                  <a:lnTo>
                    <a:pt x="1237" y="159"/>
                  </a:lnTo>
                  <a:lnTo>
                    <a:pt x="1176" y="184"/>
                  </a:lnTo>
                  <a:lnTo>
                    <a:pt x="1117" y="214"/>
                  </a:lnTo>
                  <a:lnTo>
                    <a:pt x="1060" y="249"/>
                  </a:lnTo>
                  <a:lnTo>
                    <a:pt x="1007" y="288"/>
                  </a:lnTo>
                  <a:lnTo>
                    <a:pt x="958" y="332"/>
                  </a:lnTo>
                  <a:lnTo>
                    <a:pt x="912" y="380"/>
                  </a:lnTo>
                  <a:lnTo>
                    <a:pt x="870" y="430"/>
                  </a:lnTo>
                  <a:lnTo>
                    <a:pt x="833" y="485"/>
                  </a:lnTo>
                  <a:lnTo>
                    <a:pt x="800" y="542"/>
                  </a:lnTo>
                  <a:lnTo>
                    <a:pt x="772" y="603"/>
                  </a:lnTo>
                  <a:lnTo>
                    <a:pt x="815" y="545"/>
                  </a:lnTo>
                  <a:lnTo>
                    <a:pt x="860" y="492"/>
                  </a:lnTo>
                  <a:lnTo>
                    <a:pt x="911" y="441"/>
                  </a:lnTo>
                  <a:lnTo>
                    <a:pt x="965" y="395"/>
                  </a:lnTo>
                  <a:lnTo>
                    <a:pt x="1023" y="354"/>
                  </a:lnTo>
                  <a:lnTo>
                    <a:pt x="1084" y="316"/>
                  </a:lnTo>
                  <a:lnTo>
                    <a:pt x="1148" y="284"/>
                  </a:lnTo>
                  <a:lnTo>
                    <a:pt x="1215" y="257"/>
                  </a:lnTo>
                  <a:lnTo>
                    <a:pt x="1284" y="237"/>
                  </a:lnTo>
                  <a:lnTo>
                    <a:pt x="1357" y="221"/>
                  </a:lnTo>
                  <a:lnTo>
                    <a:pt x="1430" y="212"/>
                  </a:lnTo>
                  <a:lnTo>
                    <a:pt x="1506" y="208"/>
                  </a:lnTo>
                  <a:lnTo>
                    <a:pt x="1581" y="212"/>
                  </a:lnTo>
                  <a:lnTo>
                    <a:pt x="1656" y="221"/>
                  </a:lnTo>
                  <a:lnTo>
                    <a:pt x="1727" y="237"/>
                  </a:lnTo>
                  <a:lnTo>
                    <a:pt x="1797" y="257"/>
                  </a:lnTo>
                  <a:lnTo>
                    <a:pt x="1864" y="284"/>
                  </a:lnTo>
                  <a:lnTo>
                    <a:pt x="1928" y="316"/>
                  </a:lnTo>
                  <a:lnTo>
                    <a:pt x="1989" y="353"/>
                  </a:lnTo>
                  <a:lnTo>
                    <a:pt x="2047" y="395"/>
                  </a:lnTo>
                  <a:lnTo>
                    <a:pt x="2101" y="441"/>
                  </a:lnTo>
                  <a:lnTo>
                    <a:pt x="2152" y="490"/>
                  </a:lnTo>
                  <a:lnTo>
                    <a:pt x="2198" y="544"/>
                  </a:lnTo>
                  <a:lnTo>
                    <a:pt x="2240" y="602"/>
                  </a:lnTo>
                  <a:lnTo>
                    <a:pt x="2212" y="542"/>
                  </a:lnTo>
                  <a:lnTo>
                    <a:pt x="2179" y="484"/>
                  </a:lnTo>
                  <a:lnTo>
                    <a:pt x="2141" y="430"/>
                  </a:lnTo>
                  <a:lnTo>
                    <a:pt x="2100" y="380"/>
                  </a:lnTo>
                  <a:lnTo>
                    <a:pt x="2054" y="332"/>
                  </a:lnTo>
                  <a:lnTo>
                    <a:pt x="2005" y="288"/>
                  </a:lnTo>
                  <a:lnTo>
                    <a:pt x="1952" y="249"/>
                  </a:lnTo>
                  <a:lnTo>
                    <a:pt x="1896" y="214"/>
                  </a:lnTo>
                  <a:lnTo>
                    <a:pt x="1837" y="184"/>
                  </a:lnTo>
                  <a:lnTo>
                    <a:pt x="1775" y="159"/>
                  </a:lnTo>
                  <a:lnTo>
                    <a:pt x="1711" y="138"/>
                  </a:lnTo>
                  <a:lnTo>
                    <a:pt x="1645" y="124"/>
                  </a:lnTo>
                  <a:lnTo>
                    <a:pt x="1576" y="114"/>
                  </a:lnTo>
                  <a:lnTo>
                    <a:pt x="1506" y="111"/>
                  </a:lnTo>
                  <a:close/>
                  <a:moveTo>
                    <a:pt x="1506" y="0"/>
                  </a:moveTo>
                  <a:lnTo>
                    <a:pt x="1580" y="3"/>
                  </a:lnTo>
                  <a:lnTo>
                    <a:pt x="1653" y="13"/>
                  </a:lnTo>
                  <a:lnTo>
                    <a:pt x="1723" y="27"/>
                  </a:lnTo>
                  <a:lnTo>
                    <a:pt x="1793" y="47"/>
                  </a:lnTo>
                  <a:lnTo>
                    <a:pt x="1859" y="72"/>
                  </a:lnTo>
                  <a:lnTo>
                    <a:pt x="1922" y="102"/>
                  </a:lnTo>
                  <a:lnTo>
                    <a:pt x="1983" y="137"/>
                  </a:lnTo>
                  <a:lnTo>
                    <a:pt x="2041" y="175"/>
                  </a:lnTo>
                  <a:lnTo>
                    <a:pt x="2095" y="219"/>
                  </a:lnTo>
                  <a:lnTo>
                    <a:pt x="2147" y="267"/>
                  </a:lnTo>
                  <a:lnTo>
                    <a:pt x="2194" y="317"/>
                  </a:lnTo>
                  <a:lnTo>
                    <a:pt x="2237" y="372"/>
                  </a:lnTo>
                  <a:lnTo>
                    <a:pt x="2276" y="430"/>
                  </a:lnTo>
                  <a:lnTo>
                    <a:pt x="2311" y="492"/>
                  </a:lnTo>
                  <a:lnTo>
                    <a:pt x="2341" y="555"/>
                  </a:lnTo>
                  <a:lnTo>
                    <a:pt x="2366" y="621"/>
                  </a:lnTo>
                  <a:lnTo>
                    <a:pt x="2386" y="689"/>
                  </a:lnTo>
                  <a:lnTo>
                    <a:pt x="2400" y="761"/>
                  </a:lnTo>
                  <a:lnTo>
                    <a:pt x="2409" y="834"/>
                  </a:lnTo>
                  <a:lnTo>
                    <a:pt x="2412" y="907"/>
                  </a:lnTo>
                  <a:lnTo>
                    <a:pt x="2412" y="931"/>
                  </a:lnTo>
                  <a:lnTo>
                    <a:pt x="2791" y="931"/>
                  </a:lnTo>
                  <a:lnTo>
                    <a:pt x="3012" y="3404"/>
                  </a:lnTo>
                  <a:lnTo>
                    <a:pt x="0" y="3404"/>
                  </a:lnTo>
                  <a:lnTo>
                    <a:pt x="0" y="3404"/>
                  </a:lnTo>
                  <a:lnTo>
                    <a:pt x="221" y="931"/>
                  </a:lnTo>
                  <a:lnTo>
                    <a:pt x="600" y="931"/>
                  </a:lnTo>
                  <a:lnTo>
                    <a:pt x="600" y="907"/>
                  </a:lnTo>
                  <a:lnTo>
                    <a:pt x="603" y="834"/>
                  </a:lnTo>
                  <a:lnTo>
                    <a:pt x="613" y="761"/>
                  </a:lnTo>
                  <a:lnTo>
                    <a:pt x="627" y="689"/>
                  </a:lnTo>
                  <a:lnTo>
                    <a:pt x="647" y="621"/>
                  </a:lnTo>
                  <a:lnTo>
                    <a:pt x="672" y="555"/>
                  </a:lnTo>
                  <a:lnTo>
                    <a:pt x="702" y="492"/>
                  </a:lnTo>
                  <a:lnTo>
                    <a:pt x="736" y="430"/>
                  </a:lnTo>
                  <a:lnTo>
                    <a:pt x="775" y="372"/>
                  </a:lnTo>
                  <a:lnTo>
                    <a:pt x="819" y="317"/>
                  </a:lnTo>
                  <a:lnTo>
                    <a:pt x="866" y="267"/>
                  </a:lnTo>
                  <a:lnTo>
                    <a:pt x="917" y="219"/>
                  </a:lnTo>
                  <a:lnTo>
                    <a:pt x="972" y="175"/>
                  </a:lnTo>
                  <a:lnTo>
                    <a:pt x="1030" y="137"/>
                  </a:lnTo>
                  <a:lnTo>
                    <a:pt x="1091" y="102"/>
                  </a:lnTo>
                  <a:lnTo>
                    <a:pt x="1154" y="72"/>
                  </a:lnTo>
                  <a:lnTo>
                    <a:pt x="1220" y="47"/>
                  </a:lnTo>
                  <a:lnTo>
                    <a:pt x="1289" y="27"/>
                  </a:lnTo>
                  <a:lnTo>
                    <a:pt x="1360" y="13"/>
                  </a:lnTo>
                  <a:lnTo>
                    <a:pt x="1432" y="3"/>
                  </a:lnTo>
                  <a:lnTo>
                    <a:pt x="15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127"/>
            <p:cNvSpPr>
              <a:spLocks/>
            </p:cNvSpPr>
            <p:nvPr/>
          </p:nvSpPr>
          <p:spPr bwMode="auto">
            <a:xfrm>
              <a:off x="5670551" y="2922588"/>
              <a:ext cx="79375" cy="150813"/>
            </a:xfrm>
            <a:custGeom>
              <a:avLst/>
              <a:gdLst>
                <a:gd name="T0" fmla="*/ 334 w 651"/>
                <a:gd name="T1" fmla="*/ 0 h 1243"/>
                <a:gd name="T2" fmla="*/ 651 w 651"/>
                <a:gd name="T3" fmla="*/ 1151 h 1243"/>
                <a:gd name="T4" fmla="*/ 312 w 651"/>
                <a:gd name="T5" fmla="*/ 1243 h 1243"/>
                <a:gd name="T6" fmla="*/ 0 w 651"/>
                <a:gd name="T7" fmla="*/ 107 h 1243"/>
                <a:gd name="T8" fmla="*/ 39 w 651"/>
                <a:gd name="T9" fmla="*/ 113 h 1243"/>
                <a:gd name="T10" fmla="*/ 77 w 651"/>
                <a:gd name="T11" fmla="*/ 114 h 1243"/>
                <a:gd name="T12" fmla="*/ 115 w 651"/>
                <a:gd name="T13" fmla="*/ 110 h 1243"/>
                <a:gd name="T14" fmla="*/ 151 w 651"/>
                <a:gd name="T15" fmla="*/ 102 h 1243"/>
                <a:gd name="T16" fmla="*/ 387 w 651"/>
                <a:gd name="T17" fmla="*/ 962 h 1243"/>
                <a:gd name="T18" fmla="*/ 392 w 651"/>
                <a:gd name="T19" fmla="*/ 972 h 1243"/>
                <a:gd name="T20" fmla="*/ 400 w 651"/>
                <a:gd name="T21" fmla="*/ 979 h 1243"/>
                <a:gd name="T22" fmla="*/ 411 w 651"/>
                <a:gd name="T23" fmla="*/ 982 h 1243"/>
                <a:gd name="T24" fmla="*/ 422 w 651"/>
                <a:gd name="T25" fmla="*/ 982 h 1243"/>
                <a:gd name="T26" fmla="*/ 432 w 651"/>
                <a:gd name="T27" fmla="*/ 977 h 1243"/>
                <a:gd name="T28" fmla="*/ 440 w 651"/>
                <a:gd name="T29" fmla="*/ 968 h 1243"/>
                <a:gd name="T30" fmla="*/ 444 w 651"/>
                <a:gd name="T31" fmla="*/ 957 h 1243"/>
                <a:gd name="T32" fmla="*/ 443 w 651"/>
                <a:gd name="T33" fmla="*/ 946 h 1243"/>
                <a:gd name="T34" fmla="*/ 206 w 651"/>
                <a:gd name="T35" fmla="*/ 83 h 1243"/>
                <a:gd name="T36" fmla="*/ 244 w 651"/>
                <a:gd name="T37" fmla="*/ 63 h 1243"/>
                <a:gd name="T38" fmla="*/ 278 w 651"/>
                <a:gd name="T39" fmla="*/ 42 h 1243"/>
                <a:gd name="T40" fmla="*/ 308 w 651"/>
                <a:gd name="T41" fmla="*/ 21 h 1243"/>
                <a:gd name="T42" fmla="*/ 334 w 651"/>
                <a:gd name="T43" fmla="*/ 0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1" h="1243">
                  <a:moveTo>
                    <a:pt x="334" y="0"/>
                  </a:moveTo>
                  <a:lnTo>
                    <a:pt x="651" y="1151"/>
                  </a:lnTo>
                  <a:lnTo>
                    <a:pt x="312" y="1243"/>
                  </a:lnTo>
                  <a:lnTo>
                    <a:pt x="0" y="107"/>
                  </a:lnTo>
                  <a:lnTo>
                    <a:pt x="39" y="113"/>
                  </a:lnTo>
                  <a:lnTo>
                    <a:pt x="77" y="114"/>
                  </a:lnTo>
                  <a:lnTo>
                    <a:pt x="115" y="110"/>
                  </a:lnTo>
                  <a:lnTo>
                    <a:pt x="151" y="102"/>
                  </a:lnTo>
                  <a:lnTo>
                    <a:pt x="387" y="962"/>
                  </a:lnTo>
                  <a:lnTo>
                    <a:pt x="392" y="972"/>
                  </a:lnTo>
                  <a:lnTo>
                    <a:pt x="400" y="979"/>
                  </a:lnTo>
                  <a:lnTo>
                    <a:pt x="411" y="982"/>
                  </a:lnTo>
                  <a:lnTo>
                    <a:pt x="422" y="982"/>
                  </a:lnTo>
                  <a:lnTo>
                    <a:pt x="432" y="977"/>
                  </a:lnTo>
                  <a:lnTo>
                    <a:pt x="440" y="968"/>
                  </a:lnTo>
                  <a:lnTo>
                    <a:pt x="444" y="957"/>
                  </a:lnTo>
                  <a:lnTo>
                    <a:pt x="443" y="946"/>
                  </a:lnTo>
                  <a:lnTo>
                    <a:pt x="206" y="83"/>
                  </a:lnTo>
                  <a:lnTo>
                    <a:pt x="244" y="63"/>
                  </a:lnTo>
                  <a:lnTo>
                    <a:pt x="278" y="42"/>
                  </a:lnTo>
                  <a:lnTo>
                    <a:pt x="308" y="21"/>
                  </a:lnTo>
                  <a:lnTo>
                    <a:pt x="3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128"/>
            <p:cNvSpPr>
              <a:spLocks/>
            </p:cNvSpPr>
            <p:nvPr/>
          </p:nvSpPr>
          <p:spPr bwMode="auto">
            <a:xfrm>
              <a:off x="5502276" y="2967038"/>
              <a:ext cx="146050" cy="42863"/>
            </a:xfrm>
            <a:custGeom>
              <a:avLst/>
              <a:gdLst>
                <a:gd name="T0" fmla="*/ 0 w 1192"/>
                <a:gd name="T1" fmla="*/ 0 h 352"/>
                <a:gd name="T2" fmla="*/ 1178 w 1192"/>
                <a:gd name="T3" fmla="*/ 0 h 352"/>
                <a:gd name="T4" fmla="*/ 1162 w 1192"/>
                <a:gd name="T5" fmla="*/ 36 h 352"/>
                <a:gd name="T6" fmla="*/ 1151 w 1192"/>
                <a:gd name="T7" fmla="*/ 73 h 352"/>
                <a:gd name="T8" fmla="*/ 1145 w 1192"/>
                <a:gd name="T9" fmla="*/ 110 h 352"/>
                <a:gd name="T10" fmla="*/ 1143 w 1192"/>
                <a:gd name="T11" fmla="*/ 147 h 352"/>
                <a:gd name="T12" fmla="*/ 252 w 1192"/>
                <a:gd name="T13" fmla="*/ 147 h 352"/>
                <a:gd name="T14" fmla="*/ 241 w 1192"/>
                <a:gd name="T15" fmla="*/ 149 h 352"/>
                <a:gd name="T16" fmla="*/ 232 w 1192"/>
                <a:gd name="T17" fmla="*/ 155 h 352"/>
                <a:gd name="T18" fmla="*/ 226 w 1192"/>
                <a:gd name="T19" fmla="*/ 164 h 352"/>
                <a:gd name="T20" fmla="*/ 223 w 1192"/>
                <a:gd name="T21" fmla="*/ 176 h 352"/>
                <a:gd name="T22" fmla="*/ 226 w 1192"/>
                <a:gd name="T23" fmla="*/ 187 h 352"/>
                <a:gd name="T24" fmla="*/ 232 w 1192"/>
                <a:gd name="T25" fmla="*/ 197 h 352"/>
                <a:gd name="T26" fmla="*/ 241 w 1192"/>
                <a:gd name="T27" fmla="*/ 203 h 352"/>
                <a:gd name="T28" fmla="*/ 252 w 1192"/>
                <a:gd name="T29" fmla="*/ 205 h 352"/>
                <a:gd name="T30" fmla="*/ 1147 w 1192"/>
                <a:gd name="T31" fmla="*/ 205 h 352"/>
                <a:gd name="T32" fmla="*/ 1156 w 1192"/>
                <a:gd name="T33" fmla="*/ 246 h 352"/>
                <a:gd name="T34" fmla="*/ 1166 w 1192"/>
                <a:gd name="T35" fmla="*/ 286 h 352"/>
                <a:gd name="T36" fmla="*/ 1178 w 1192"/>
                <a:gd name="T37" fmla="*/ 321 h 352"/>
                <a:gd name="T38" fmla="*/ 1192 w 1192"/>
                <a:gd name="T39" fmla="*/ 352 h 352"/>
                <a:gd name="T40" fmla="*/ 0 w 1192"/>
                <a:gd name="T41" fmla="*/ 352 h 352"/>
                <a:gd name="T42" fmla="*/ 0 w 1192"/>
                <a:gd name="T43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2" h="352">
                  <a:moveTo>
                    <a:pt x="0" y="0"/>
                  </a:moveTo>
                  <a:lnTo>
                    <a:pt x="1178" y="0"/>
                  </a:lnTo>
                  <a:lnTo>
                    <a:pt x="1162" y="36"/>
                  </a:lnTo>
                  <a:lnTo>
                    <a:pt x="1151" y="73"/>
                  </a:lnTo>
                  <a:lnTo>
                    <a:pt x="1145" y="110"/>
                  </a:lnTo>
                  <a:lnTo>
                    <a:pt x="1143" y="147"/>
                  </a:lnTo>
                  <a:lnTo>
                    <a:pt x="252" y="147"/>
                  </a:lnTo>
                  <a:lnTo>
                    <a:pt x="241" y="149"/>
                  </a:lnTo>
                  <a:lnTo>
                    <a:pt x="232" y="155"/>
                  </a:lnTo>
                  <a:lnTo>
                    <a:pt x="226" y="164"/>
                  </a:lnTo>
                  <a:lnTo>
                    <a:pt x="223" y="176"/>
                  </a:lnTo>
                  <a:lnTo>
                    <a:pt x="226" y="187"/>
                  </a:lnTo>
                  <a:lnTo>
                    <a:pt x="232" y="197"/>
                  </a:lnTo>
                  <a:lnTo>
                    <a:pt x="241" y="203"/>
                  </a:lnTo>
                  <a:lnTo>
                    <a:pt x="252" y="205"/>
                  </a:lnTo>
                  <a:lnTo>
                    <a:pt x="1147" y="205"/>
                  </a:lnTo>
                  <a:lnTo>
                    <a:pt x="1156" y="246"/>
                  </a:lnTo>
                  <a:lnTo>
                    <a:pt x="1166" y="286"/>
                  </a:lnTo>
                  <a:lnTo>
                    <a:pt x="1178" y="321"/>
                  </a:lnTo>
                  <a:lnTo>
                    <a:pt x="1192" y="352"/>
                  </a:lnTo>
                  <a:lnTo>
                    <a:pt x="0" y="35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9" name="Group 171"/>
          <p:cNvGrpSpPr/>
          <p:nvPr/>
        </p:nvGrpSpPr>
        <p:grpSpPr>
          <a:xfrm>
            <a:off x="4944957" y="1282136"/>
            <a:ext cx="404813" cy="481013"/>
            <a:chOff x="1676400" y="2720976"/>
            <a:chExt cx="404813" cy="481013"/>
          </a:xfrm>
          <a:solidFill>
            <a:srgbClr val="000000"/>
          </a:solidFill>
        </p:grpSpPr>
        <p:sp>
          <p:nvSpPr>
            <p:cNvPr id="560" name="Freeform 133"/>
            <p:cNvSpPr>
              <a:spLocks noEditPoints="1"/>
            </p:cNvSpPr>
            <p:nvPr/>
          </p:nvSpPr>
          <p:spPr bwMode="auto">
            <a:xfrm>
              <a:off x="1812925" y="2870201"/>
              <a:ext cx="268288" cy="127000"/>
            </a:xfrm>
            <a:custGeom>
              <a:avLst/>
              <a:gdLst>
                <a:gd name="T0" fmla="*/ 1442 w 1859"/>
                <a:gd name="T1" fmla="*/ 159 h 879"/>
                <a:gd name="T2" fmla="*/ 1442 w 1859"/>
                <a:gd name="T3" fmla="*/ 720 h 879"/>
                <a:gd name="T4" fmla="*/ 1556 w 1859"/>
                <a:gd name="T5" fmla="*/ 720 h 879"/>
                <a:gd name="T6" fmla="*/ 1556 w 1859"/>
                <a:gd name="T7" fmla="*/ 159 h 879"/>
                <a:gd name="T8" fmla="*/ 1442 w 1859"/>
                <a:gd name="T9" fmla="*/ 159 h 879"/>
                <a:gd name="T10" fmla="*/ 828 w 1859"/>
                <a:gd name="T11" fmla="*/ 159 h 879"/>
                <a:gd name="T12" fmla="*/ 1029 w 1859"/>
                <a:gd name="T13" fmla="*/ 720 h 879"/>
                <a:gd name="T14" fmla="*/ 1159 w 1859"/>
                <a:gd name="T15" fmla="*/ 720 h 879"/>
                <a:gd name="T16" fmla="*/ 1375 w 1859"/>
                <a:gd name="T17" fmla="*/ 159 h 879"/>
                <a:gd name="T18" fmla="*/ 1254 w 1859"/>
                <a:gd name="T19" fmla="*/ 159 h 879"/>
                <a:gd name="T20" fmla="*/ 1164 w 1859"/>
                <a:gd name="T21" fmla="*/ 415 h 879"/>
                <a:gd name="T22" fmla="*/ 1141 w 1859"/>
                <a:gd name="T23" fmla="*/ 484 h 879"/>
                <a:gd name="T24" fmla="*/ 1119 w 1859"/>
                <a:gd name="T25" fmla="*/ 552 h 879"/>
                <a:gd name="T26" fmla="*/ 1101 w 1859"/>
                <a:gd name="T27" fmla="*/ 619 h 879"/>
                <a:gd name="T28" fmla="*/ 1099 w 1859"/>
                <a:gd name="T29" fmla="*/ 619 h 879"/>
                <a:gd name="T30" fmla="*/ 1081 w 1859"/>
                <a:gd name="T31" fmla="*/ 552 h 879"/>
                <a:gd name="T32" fmla="*/ 1060 w 1859"/>
                <a:gd name="T33" fmla="*/ 484 h 879"/>
                <a:gd name="T34" fmla="*/ 1038 w 1859"/>
                <a:gd name="T35" fmla="*/ 415 h 879"/>
                <a:gd name="T36" fmla="*/ 953 w 1859"/>
                <a:gd name="T37" fmla="*/ 159 h 879"/>
                <a:gd name="T38" fmla="*/ 828 w 1859"/>
                <a:gd name="T39" fmla="*/ 159 h 879"/>
                <a:gd name="T40" fmla="*/ 506 w 1859"/>
                <a:gd name="T41" fmla="*/ 159 h 879"/>
                <a:gd name="T42" fmla="*/ 307 w 1859"/>
                <a:gd name="T43" fmla="*/ 720 h 879"/>
                <a:gd name="T44" fmla="*/ 424 w 1859"/>
                <a:gd name="T45" fmla="*/ 720 h 879"/>
                <a:gd name="T46" fmla="*/ 478 w 1859"/>
                <a:gd name="T47" fmla="*/ 562 h 879"/>
                <a:gd name="T48" fmla="*/ 674 w 1859"/>
                <a:gd name="T49" fmla="*/ 562 h 879"/>
                <a:gd name="T50" fmla="*/ 731 w 1859"/>
                <a:gd name="T51" fmla="*/ 720 h 879"/>
                <a:gd name="T52" fmla="*/ 853 w 1859"/>
                <a:gd name="T53" fmla="*/ 720 h 879"/>
                <a:gd name="T54" fmla="*/ 651 w 1859"/>
                <a:gd name="T55" fmla="*/ 159 h 879"/>
                <a:gd name="T56" fmla="*/ 506 w 1859"/>
                <a:gd name="T57" fmla="*/ 159 h 879"/>
                <a:gd name="T58" fmla="*/ 96 w 1859"/>
                <a:gd name="T59" fmla="*/ 0 h 879"/>
                <a:gd name="T60" fmla="*/ 1762 w 1859"/>
                <a:gd name="T61" fmla="*/ 0 h 879"/>
                <a:gd name="T62" fmla="*/ 1784 w 1859"/>
                <a:gd name="T63" fmla="*/ 2 h 879"/>
                <a:gd name="T64" fmla="*/ 1804 w 1859"/>
                <a:gd name="T65" fmla="*/ 10 h 879"/>
                <a:gd name="T66" fmla="*/ 1822 w 1859"/>
                <a:gd name="T67" fmla="*/ 21 h 879"/>
                <a:gd name="T68" fmla="*/ 1838 w 1859"/>
                <a:gd name="T69" fmla="*/ 36 h 879"/>
                <a:gd name="T70" fmla="*/ 1848 w 1859"/>
                <a:gd name="T71" fmla="*/ 53 h 879"/>
                <a:gd name="T72" fmla="*/ 1856 w 1859"/>
                <a:gd name="T73" fmla="*/ 73 h 879"/>
                <a:gd name="T74" fmla="*/ 1859 w 1859"/>
                <a:gd name="T75" fmla="*/ 96 h 879"/>
                <a:gd name="T76" fmla="*/ 1859 w 1859"/>
                <a:gd name="T77" fmla="*/ 784 h 879"/>
                <a:gd name="T78" fmla="*/ 1856 w 1859"/>
                <a:gd name="T79" fmla="*/ 806 h 879"/>
                <a:gd name="T80" fmla="*/ 1848 w 1859"/>
                <a:gd name="T81" fmla="*/ 826 h 879"/>
                <a:gd name="T82" fmla="*/ 1838 w 1859"/>
                <a:gd name="T83" fmla="*/ 844 h 879"/>
                <a:gd name="T84" fmla="*/ 1822 w 1859"/>
                <a:gd name="T85" fmla="*/ 858 h 879"/>
                <a:gd name="T86" fmla="*/ 1804 w 1859"/>
                <a:gd name="T87" fmla="*/ 870 h 879"/>
                <a:gd name="T88" fmla="*/ 1784 w 1859"/>
                <a:gd name="T89" fmla="*/ 877 h 879"/>
                <a:gd name="T90" fmla="*/ 1762 w 1859"/>
                <a:gd name="T91" fmla="*/ 879 h 879"/>
                <a:gd name="T92" fmla="*/ 96 w 1859"/>
                <a:gd name="T93" fmla="*/ 879 h 879"/>
                <a:gd name="T94" fmla="*/ 74 w 1859"/>
                <a:gd name="T95" fmla="*/ 877 h 879"/>
                <a:gd name="T96" fmla="*/ 53 w 1859"/>
                <a:gd name="T97" fmla="*/ 870 h 879"/>
                <a:gd name="T98" fmla="*/ 36 w 1859"/>
                <a:gd name="T99" fmla="*/ 858 h 879"/>
                <a:gd name="T100" fmla="*/ 21 w 1859"/>
                <a:gd name="T101" fmla="*/ 844 h 879"/>
                <a:gd name="T102" fmla="*/ 9 w 1859"/>
                <a:gd name="T103" fmla="*/ 826 h 879"/>
                <a:gd name="T104" fmla="*/ 2 w 1859"/>
                <a:gd name="T105" fmla="*/ 806 h 879"/>
                <a:gd name="T106" fmla="*/ 0 w 1859"/>
                <a:gd name="T107" fmla="*/ 784 h 879"/>
                <a:gd name="T108" fmla="*/ 0 w 1859"/>
                <a:gd name="T109" fmla="*/ 96 h 879"/>
                <a:gd name="T110" fmla="*/ 2 w 1859"/>
                <a:gd name="T111" fmla="*/ 73 h 879"/>
                <a:gd name="T112" fmla="*/ 9 w 1859"/>
                <a:gd name="T113" fmla="*/ 53 h 879"/>
                <a:gd name="T114" fmla="*/ 21 w 1859"/>
                <a:gd name="T115" fmla="*/ 36 h 879"/>
                <a:gd name="T116" fmla="*/ 36 w 1859"/>
                <a:gd name="T117" fmla="*/ 21 h 879"/>
                <a:gd name="T118" fmla="*/ 53 w 1859"/>
                <a:gd name="T119" fmla="*/ 10 h 879"/>
                <a:gd name="T120" fmla="*/ 74 w 1859"/>
                <a:gd name="T121" fmla="*/ 2 h 879"/>
                <a:gd name="T122" fmla="*/ 96 w 1859"/>
                <a:gd name="T123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59" h="879">
                  <a:moveTo>
                    <a:pt x="1442" y="159"/>
                  </a:moveTo>
                  <a:lnTo>
                    <a:pt x="1442" y="720"/>
                  </a:lnTo>
                  <a:lnTo>
                    <a:pt x="1556" y="720"/>
                  </a:lnTo>
                  <a:lnTo>
                    <a:pt x="1556" y="159"/>
                  </a:lnTo>
                  <a:lnTo>
                    <a:pt x="1442" y="159"/>
                  </a:lnTo>
                  <a:close/>
                  <a:moveTo>
                    <a:pt x="828" y="159"/>
                  </a:moveTo>
                  <a:lnTo>
                    <a:pt x="1029" y="720"/>
                  </a:lnTo>
                  <a:lnTo>
                    <a:pt x="1159" y="720"/>
                  </a:lnTo>
                  <a:lnTo>
                    <a:pt x="1375" y="159"/>
                  </a:lnTo>
                  <a:lnTo>
                    <a:pt x="1254" y="159"/>
                  </a:lnTo>
                  <a:lnTo>
                    <a:pt x="1164" y="415"/>
                  </a:lnTo>
                  <a:lnTo>
                    <a:pt x="1141" y="484"/>
                  </a:lnTo>
                  <a:lnTo>
                    <a:pt x="1119" y="552"/>
                  </a:lnTo>
                  <a:lnTo>
                    <a:pt x="1101" y="619"/>
                  </a:lnTo>
                  <a:lnTo>
                    <a:pt x="1099" y="619"/>
                  </a:lnTo>
                  <a:lnTo>
                    <a:pt x="1081" y="552"/>
                  </a:lnTo>
                  <a:lnTo>
                    <a:pt x="1060" y="484"/>
                  </a:lnTo>
                  <a:lnTo>
                    <a:pt x="1038" y="415"/>
                  </a:lnTo>
                  <a:lnTo>
                    <a:pt x="953" y="159"/>
                  </a:lnTo>
                  <a:lnTo>
                    <a:pt x="828" y="159"/>
                  </a:lnTo>
                  <a:close/>
                  <a:moveTo>
                    <a:pt x="506" y="159"/>
                  </a:moveTo>
                  <a:lnTo>
                    <a:pt x="307" y="720"/>
                  </a:lnTo>
                  <a:lnTo>
                    <a:pt x="424" y="720"/>
                  </a:lnTo>
                  <a:lnTo>
                    <a:pt x="478" y="562"/>
                  </a:lnTo>
                  <a:lnTo>
                    <a:pt x="674" y="562"/>
                  </a:lnTo>
                  <a:lnTo>
                    <a:pt x="731" y="720"/>
                  </a:lnTo>
                  <a:lnTo>
                    <a:pt x="853" y="720"/>
                  </a:lnTo>
                  <a:lnTo>
                    <a:pt x="651" y="159"/>
                  </a:lnTo>
                  <a:lnTo>
                    <a:pt x="506" y="159"/>
                  </a:lnTo>
                  <a:close/>
                  <a:moveTo>
                    <a:pt x="96" y="0"/>
                  </a:moveTo>
                  <a:lnTo>
                    <a:pt x="1762" y="0"/>
                  </a:lnTo>
                  <a:lnTo>
                    <a:pt x="1784" y="2"/>
                  </a:lnTo>
                  <a:lnTo>
                    <a:pt x="1804" y="10"/>
                  </a:lnTo>
                  <a:lnTo>
                    <a:pt x="1822" y="21"/>
                  </a:lnTo>
                  <a:lnTo>
                    <a:pt x="1838" y="36"/>
                  </a:lnTo>
                  <a:lnTo>
                    <a:pt x="1848" y="53"/>
                  </a:lnTo>
                  <a:lnTo>
                    <a:pt x="1856" y="73"/>
                  </a:lnTo>
                  <a:lnTo>
                    <a:pt x="1859" y="96"/>
                  </a:lnTo>
                  <a:lnTo>
                    <a:pt x="1859" y="784"/>
                  </a:lnTo>
                  <a:lnTo>
                    <a:pt x="1856" y="806"/>
                  </a:lnTo>
                  <a:lnTo>
                    <a:pt x="1848" y="826"/>
                  </a:lnTo>
                  <a:lnTo>
                    <a:pt x="1838" y="844"/>
                  </a:lnTo>
                  <a:lnTo>
                    <a:pt x="1822" y="858"/>
                  </a:lnTo>
                  <a:lnTo>
                    <a:pt x="1804" y="870"/>
                  </a:lnTo>
                  <a:lnTo>
                    <a:pt x="1784" y="877"/>
                  </a:lnTo>
                  <a:lnTo>
                    <a:pt x="1762" y="879"/>
                  </a:lnTo>
                  <a:lnTo>
                    <a:pt x="96" y="879"/>
                  </a:lnTo>
                  <a:lnTo>
                    <a:pt x="74" y="877"/>
                  </a:lnTo>
                  <a:lnTo>
                    <a:pt x="53" y="870"/>
                  </a:lnTo>
                  <a:lnTo>
                    <a:pt x="36" y="858"/>
                  </a:lnTo>
                  <a:lnTo>
                    <a:pt x="21" y="844"/>
                  </a:lnTo>
                  <a:lnTo>
                    <a:pt x="9" y="826"/>
                  </a:lnTo>
                  <a:lnTo>
                    <a:pt x="2" y="806"/>
                  </a:lnTo>
                  <a:lnTo>
                    <a:pt x="0" y="784"/>
                  </a:lnTo>
                  <a:lnTo>
                    <a:pt x="0" y="96"/>
                  </a:lnTo>
                  <a:lnTo>
                    <a:pt x="2" y="73"/>
                  </a:lnTo>
                  <a:lnTo>
                    <a:pt x="9" y="53"/>
                  </a:lnTo>
                  <a:lnTo>
                    <a:pt x="21" y="36"/>
                  </a:lnTo>
                  <a:lnTo>
                    <a:pt x="36" y="21"/>
                  </a:lnTo>
                  <a:lnTo>
                    <a:pt x="53" y="10"/>
                  </a:lnTo>
                  <a:lnTo>
                    <a:pt x="74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134"/>
            <p:cNvSpPr>
              <a:spLocks/>
            </p:cNvSpPr>
            <p:nvPr/>
          </p:nvSpPr>
          <p:spPr bwMode="auto">
            <a:xfrm>
              <a:off x="1885950" y="2905126"/>
              <a:ext cx="22225" cy="34925"/>
            </a:xfrm>
            <a:custGeom>
              <a:avLst/>
              <a:gdLst>
                <a:gd name="T0" fmla="*/ 77 w 159"/>
                <a:gd name="T1" fmla="*/ 0 h 243"/>
                <a:gd name="T2" fmla="*/ 79 w 159"/>
                <a:gd name="T3" fmla="*/ 0 h 243"/>
                <a:gd name="T4" fmla="*/ 89 w 159"/>
                <a:gd name="T5" fmla="*/ 34 h 243"/>
                <a:gd name="T6" fmla="*/ 99 w 159"/>
                <a:gd name="T7" fmla="*/ 69 h 243"/>
                <a:gd name="T8" fmla="*/ 111 w 159"/>
                <a:gd name="T9" fmla="*/ 105 h 243"/>
                <a:gd name="T10" fmla="*/ 159 w 159"/>
                <a:gd name="T11" fmla="*/ 243 h 243"/>
                <a:gd name="T12" fmla="*/ 0 w 159"/>
                <a:gd name="T13" fmla="*/ 243 h 243"/>
                <a:gd name="T14" fmla="*/ 48 w 159"/>
                <a:gd name="T15" fmla="*/ 105 h 243"/>
                <a:gd name="T16" fmla="*/ 58 w 159"/>
                <a:gd name="T17" fmla="*/ 70 h 243"/>
                <a:gd name="T18" fmla="*/ 68 w 159"/>
                <a:gd name="T19" fmla="*/ 34 h 243"/>
                <a:gd name="T20" fmla="*/ 77 w 159"/>
                <a:gd name="T21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" h="243">
                  <a:moveTo>
                    <a:pt x="77" y="0"/>
                  </a:moveTo>
                  <a:lnTo>
                    <a:pt x="79" y="0"/>
                  </a:lnTo>
                  <a:lnTo>
                    <a:pt x="89" y="34"/>
                  </a:lnTo>
                  <a:lnTo>
                    <a:pt x="99" y="69"/>
                  </a:lnTo>
                  <a:lnTo>
                    <a:pt x="111" y="105"/>
                  </a:lnTo>
                  <a:lnTo>
                    <a:pt x="159" y="243"/>
                  </a:lnTo>
                  <a:lnTo>
                    <a:pt x="0" y="243"/>
                  </a:lnTo>
                  <a:lnTo>
                    <a:pt x="48" y="105"/>
                  </a:lnTo>
                  <a:lnTo>
                    <a:pt x="58" y="70"/>
                  </a:lnTo>
                  <a:lnTo>
                    <a:pt x="68" y="34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135"/>
            <p:cNvSpPr>
              <a:spLocks/>
            </p:cNvSpPr>
            <p:nvPr/>
          </p:nvSpPr>
          <p:spPr bwMode="auto">
            <a:xfrm>
              <a:off x="1676400" y="2720976"/>
              <a:ext cx="360363" cy="481013"/>
            </a:xfrm>
            <a:custGeom>
              <a:avLst/>
              <a:gdLst>
                <a:gd name="T0" fmla="*/ 2391 w 2501"/>
                <a:gd name="T1" fmla="*/ 0 h 3336"/>
                <a:gd name="T2" fmla="*/ 2440 w 2501"/>
                <a:gd name="T3" fmla="*/ 12 h 3336"/>
                <a:gd name="T4" fmla="*/ 2477 w 2501"/>
                <a:gd name="T5" fmla="*/ 42 h 3336"/>
                <a:gd name="T6" fmla="*/ 2498 w 2501"/>
                <a:gd name="T7" fmla="*/ 86 h 3336"/>
                <a:gd name="T8" fmla="*/ 2501 w 2501"/>
                <a:gd name="T9" fmla="*/ 931 h 3336"/>
                <a:gd name="T10" fmla="*/ 2281 w 2501"/>
                <a:gd name="T11" fmla="*/ 263 h 3336"/>
                <a:gd name="T12" fmla="*/ 2273 w 2501"/>
                <a:gd name="T13" fmla="*/ 237 h 3336"/>
                <a:gd name="T14" fmla="*/ 2251 w 2501"/>
                <a:gd name="T15" fmla="*/ 222 h 3336"/>
                <a:gd name="T16" fmla="*/ 265 w 2501"/>
                <a:gd name="T17" fmla="*/ 220 h 3336"/>
                <a:gd name="T18" fmla="*/ 239 w 2501"/>
                <a:gd name="T19" fmla="*/ 228 h 3336"/>
                <a:gd name="T20" fmla="*/ 223 w 2501"/>
                <a:gd name="T21" fmla="*/ 250 h 3336"/>
                <a:gd name="T22" fmla="*/ 221 w 2501"/>
                <a:gd name="T23" fmla="*/ 3074 h 3336"/>
                <a:gd name="T24" fmla="*/ 230 w 2501"/>
                <a:gd name="T25" fmla="*/ 3100 h 3336"/>
                <a:gd name="T26" fmla="*/ 251 w 2501"/>
                <a:gd name="T27" fmla="*/ 3115 h 3336"/>
                <a:gd name="T28" fmla="*/ 1725 w 2501"/>
                <a:gd name="T29" fmla="*/ 3117 h 3336"/>
                <a:gd name="T30" fmla="*/ 1747 w 2501"/>
                <a:gd name="T31" fmla="*/ 3111 h 3336"/>
                <a:gd name="T32" fmla="*/ 1763 w 2501"/>
                <a:gd name="T33" fmla="*/ 3095 h 3336"/>
                <a:gd name="T34" fmla="*/ 1769 w 2501"/>
                <a:gd name="T35" fmla="*/ 3074 h 3336"/>
                <a:gd name="T36" fmla="*/ 1771 w 2501"/>
                <a:gd name="T37" fmla="*/ 2700 h 3336"/>
                <a:gd name="T38" fmla="*/ 1791 w 2501"/>
                <a:gd name="T39" fmla="*/ 2666 h 3336"/>
                <a:gd name="T40" fmla="*/ 1825 w 2501"/>
                <a:gd name="T41" fmla="*/ 2645 h 3336"/>
                <a:gd name="T42" fmla="*/ 2237 w 2501"/>
                <a:gd name="T43" fmla="*/ 2643 h 3336"/>
                <a:gd name="T44" fmla="*/ 2262 w 2501"/>
                <a:gd name="T45" fmla="*/ 2634 h 3336"/>
                <a:gd name="T46" fmla="*/ 2279 w 2501"/>
                <a:gd name="T47" fmla="*/ 2613 h 3336"/>
                <a:gd name="T48" fmla="*/ 2281 w 2501"/>
                <a:gd name="T49" fmla="*/ 2031 h 3336"/>
                <a:gd name="T50" fmla="*/ 2501 w 2501"/>
                <a:gd name="T51" fmla="*/ 2704 h 3336"/>
                <a:gd name="T52" fmla="*/ 2492 w 2501"/>
                <a:gd name="T53" fmla="*/ 2749 h 3336"/>
                <a:gd name="T54" fmla="*/ 2465 w 2501"/>
                <a:gd name="T55" fmla="*/ 2785 h 3336"/>
                <a:gd name="T56" fmla="*/ 1860 w 2501"/>
                <a:gd name="T57" fmla="*/ 3320 h 3336"/>
                <a:gd name="T58" fmla="*/ 1823 w 2501"/>
                <a:gd name="T59" fmla="*/ 3335 h 3336"/>
                <a:gd name="T60" fmla="*/ 111 w 2501"/>
                <a:gd name="T61" fmla="*/ 3336 h 3336"/>
                <a:gd name="T62" fmla="*/ 62 w 2501"/>
                <a:gd name="T63" fmla="*/ 3325 h 3336"/>
                <a:gd name="T64" fmla="*/ 24 w 2501"/>
                <a:gd name="T65" fmla="*/ 3295 h 3336"/>
                <a:gd name="T66" fmla="*/ 3 w 2501"/>
                <a:gd name="T67" fmla="*/ 3251 h 3336"/>
                <a:gd name="T68" fmla="*/ 0 w 2501"/>
                <a:gd name="T69" fmla="*/ 111 h 3336"/>
                <a:gd name="T70" fmla="*/ 11 w 2501"/>
                <a:gd name="T71" fmla="*/ 63 h 3336"/>
                <a:gd name="T72" fmla="*/ 42 w 2501"/>
                <a:gd name="T73" fmla="*/ 25 h 3336"/>
                <a:gd name="T74" fmla="*/ 85 w 2501"/>
                <a:gd name="T75" fmla="*/ 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01" h="3336">
                  <a:moveTo>
                    <a:pt x="111" y="0"/>
                  </a:moveTo>
                  <a:lnTo>
                    <a:pt x="2391" y="0"/>
                  </a:lnTo>
                  <a:lnTo>
                    <a:pt x="2416" y="3"/>
                  </a:lnTo>
                  <a:lnTo>
                    <a:pt x="2440" y="12"/>
                  </a:lnTo>
                  <a:lnTo>
                    <a:pt x="2461" y="25"/>
                  </a:lnTo>
                  <a:lnTo>
                    <a:pt x="2477" y="42"/>
                  </a:lnTo>
                  <a:lnTo>
                    <a:pt x="2491" y="63"/>
                  </a:lnTo>
                  <a:lnTo>
                    <a:pt x="2498" y="86"/>
                  </a:lnTo>
                  <a:lnTo>
                    <a:pt x="2501" y="111"/>
                  </a:lnTo>
                  <a:lnTo>
                    <a:pt x="2501" y="931"/>
                  </a:lnTo>
                  <a:lnTo>
                    <a:pt x="2281" y="931"/>
                  </a:lnTo>
                  <a:lnTo>
                    <a:pt x="2281" y="263"/>
                  </a:lnTo>
                  <a:lnTo>
                    <a:pt x="2279" y="250"/>
                  </a:lnTo>
                  <a:lnTo>
                    <a:pt x="2273" y="237"/>
                  </a:lnTo>
                  <a:lnTo>
                    <a:pt x="2262" y="228"/>
                  </a:lnTo>
                  <a:lnTo>
                    <a:pt x="2251" y="222"/>
                  </a:lnTo>
                  <a:lnTo>
                    <a:pt x="2237" y="220"/>
                  </a:lnTo>
                  <a:lnTo>
                    <a:pt x="265" y="220"/>
                  </a:lnTo>
                  <a:lnTo>
                    <a:pt x="251" y="222"/>
                  </a:lnTo>
                  <a:lnTo>
                    <a:pt x="239" y="228"/>
                  </a:lnTo>
                  <a:lnTo>
                    <a:pt x="230" y="237"/>
                  </a:lnTo>
                  <a:lnTo>
                    <a:pt x="223" y="250"/>
                  </a:lnTo>
                  <a:lnTo>
                    <a:pt x="221" y="263"/>
                  </a:lnTo>
                  <a:lnTo>
                    <a:pt x="221" y="3074"/>
                  </a:lnTo>
                  <a:lnTo>
                    <a:pt x="223" y="3087"/>
                  </a:lnTo>
                  <a:lnTo>
                    <a:pt x="230" y="3100"/>
                  </a:lnTo>
                  <a:lnTo>
                    <a:pt x="239" y="3109"/>
                  </a:lnTo>
                  <a:lnTo>
                    <a:pt x="251" y="3115"/>
                  </a:lnTo>
                  <a:lnTo>
                    <a:pt x="265" y="3117"/>
                  </a:lnTo>
                  <a:lnTo>
                    <a:pt x="1725" y="3117"/>
                  </a:lnTo>
                  <a:lnTo>
                    <a:pt x="1736" y="3115"/>
                  </a:lnTo>
                  <a:lnTo>
                    <a:pt x="1747" y="3111"/>
                  </a:lnTo>
                  <a:lnTo>
                    <a:pt x="1756" y="3105"/>
                  </a:lnTo>
                  <a:lnTo>
                    <a:pt x="1763" y="3095"/>
                  </a:lnTo>
                  <a:lnTo>
                    <a:pt x="1768" y="3085"/>
                  </a:lnTo>
                  <a:lnTo>
                    <a:pt x="1769" y="3074"/>
                  </a:lnTo>
                  <a:lnTo>
                    <a:pt x="1768" y="2721"/>
                  </a:lnTo>
                  <a:lnTo>
                    <a:pt x="1771" y="2700"/>
                  </a:lnTo>
                  <a:lnTo>
                    <a:pt x="1778" y="2681"/>
                  </a:lnTo>
                  <a:lnTo>
                    <a:pt x="1791" y="2666"/>
                  </a:lnTo>
                  <a:lnTo>
                    <a:pt x="1806" y="2653"/>
                  </a:lnTo>
                  <a:lnTo>
                    <a:pt x="1825" y="2645"/>
                  </a:lnTo>
                  <a:lnTo>
                    <a:pt x="1846" y="2643"/>
                  </a:lnTo>
                  <a:lnTo>
                    <a:pt x="2237" y="2643"/>
                  </a:lnTo>
                  <a:lnTo>
                    <a:pt x="2251" y="2640"/>
                  </a:lnTo>
                  <a:lnTo>
                    <a:pt x="2262" y="2634"/>
                  </a:lnTo>
                  <a:lnTo>
                    <a:pt x="2273" y="2624"/>
                  </a:lnTo>
                  <a:lnTo>
                    <a:pt x="2279" y="2613"/>
                  </a:lnTo>
                  <a:lnTo>
                    <a:pt x="2281" y="2599"/>
                  </a:lnTo>
                  <a:lnTo>
                    <a:pt x="2281" y="2031"/>
                  </a:lnTo>
                  <a:lnTo>
                    <a:pt x="2501" y="2031"/>
                  </a:lnTo>
                  <a:lnTo>
                    <a:pt x="2501" y="2704"/>
                  </a:lnTo>
                  <a:lnTo>
                    <a:pt x="2499" y="2727"/>
                  </a:lnTo>
                  <a:lnTo>
                    <a:pt x="2492" y="2749"/>
                  </a:lnTo>
                  <a:lnTo>
                    <a:pt x="2480" y="2769"/>
                  </a:lnTo>
                  <a:lnTo>
                    <a:pt x="2465" y="2785"/>
                  </a:lnTo>
                  <a:lnTo>
                    <a:pt x="1877" y="3308"/>
                  </a:lnTo>
                  <a:lnTo>
                    <a:pt x="1860" y="3320"/>
                  </a:lnTo>
                  <a:lnTo>
                    <a:pt x="1842" y="3328"/>
                  </a:lnTo>
                  <a:lnTo>
                    <a:pt x="1823" y="3335"/>
                  </a:lnTo>
                  <a:lnTo>
                    <a:pt x="1803" y="3336"/>
                  </a:lnTo>
                  <a:lnTo>
                    <a:pt x="111" y="3336"/>
                  </a:lnTo>
                  <a:lnTo>
                    <a:pt x="85" y="3332"/>
                  </a:lnTo>
                  <a:lnTo>
                    <a:pt x="62" y="3325"/>
                  </a:lnTo>
                  <a:lnTo>
                    <a:pt x="42" y="3312"/>
                  </a:lnTo>
                  <a:lnTo>
                    <a:pt x="24" y="3295"/>
                  </a:lnTo>
                  <a:lnTo>
                    <a:pt x="11" y="3274"/>
                  </a:lnTo>
                  <a:lnTo>
                    <a:pt x="3" y="3251"/>
                  </a:lnTo>
                  <a:lnTo>
                    <a:pt x="0" y="3226"/>
                  </a:lnTo>
                  <a:lnTo>
                    <a:pt x="0" y="111"/>
                  </a:lnTo>
                  <a:lnTo>
                    <a:pt x="3" y="86"/>
                  </a:lnTo>
                  <a:lnTo>
                    <a:pt x="11" y="63"/>
                  </a:lnTo>
                  <a:lnTo>
                    <a:pt x="24" y="42"/>
                  </a:lnTo>
                  <a:lnTo>
                    <a:pt x="42" y="25"/>
                  </a:lnTo>
                  <a:lnTo>
                    <a:pt x="62" y="12"/>
                  </a:lnTo>
                  <a:lnTo>
                    <a:pt x="85" y="3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63" name="Freeform 140"/>
          <p:cNvSpPr>
            <a:spLocks noEditPoints="1"/>
          </p:cNvSpPr>
          <p:nvPr/>
        </p:nvSpPr>
        <p:spPr bwMode="auto">
          <a:xfrm>
            <a:off x="5843051" y="1263151"/>
            <a:ext cx="479612" cy="518984"/>
          </a:xfrm>
          <a:custGeom>
            <a:avLst/>
            <a:gdLst>
              <a:gd name="T0" fmla="*/ 1225 w 2948"/>
              <a:gd name="T1" fmla="*/ 2320 h 3185"/>
              <a:gd name="T2" fmla="*/ 1092 w 2948"/>
              <a:gd name="T3" fmla="*/ 2572 h 3185"/>
              <a:gd name="T4" fmla="*/ 1099 w 2948"/>
              <a:gd name="T5" fmla="*/ 2815 h 3185"/>
              <a:gd name="T6" fmla="*/ 1220 w 2948"/>
              <a:gd name="T7" fmla="*/ 2952 h 3185"/>
              <a:gd name="T8" fmla="*/ 1395 w 2948"/>
              <a:gd name="T9" fmla="*/ 2906 h 3185"/>
              <a:gd name="T10" fmla="*/ 1538 w 2948"/>
              <a:gd name="T11" fmla="*/ 2711 h 3185"/>
              <a:gd name="T12" fmla="*/ 1573 w 2948"/>
              <a:gd name="T13" fmla="*/ 2456 h 3185"/>
              <a:gd name="T14" fmla="*/ 1489 w 2948"/>
              <a:gd name="T15" fmla="*/ 2272 h 3185"/>
              <a:gd name="T16" fmla="*/ 455 w 2948"/>
              <a:gd name="T17" fmla="*/ 1430 h 3185"/>
              <a:gd name="T18" fmla="*/ 255 w 2948"/>
              <a:gd name="T19" fmla="*/ 1539 h 3185"/>
              <a:gd name="T20" fmla="*/ 222 w 2948"/>
              <a:gd name="T21" fmla="*/ 1705 h 3185"/>
              <a:gd name="T22" fmla="*/ 314 w 2948"/>
              <a:gd name="T23" fmla="*/ 1786 h 3185"/>
              <a:gd name="T24" fmla="*/ 509 w 2948"/>
              <a:gd name="T25" fmla="*/ 1794 h 3185"/>
              <a:gd name="T26" fmla="*/ 689 w 2948"/>
              <a:gd name="T27" fmla="*/ 1665 h 3185"/>
              <a:gd name="T28" fmla="*/ 691 w 2948"/>
              <a:gd name="T29" fmla="*/ 1508 h 3185"/>
              <a:gd name="T30" fmla="*/ 569 w 2948"/>
              <a:gd name="T31" fmla="*/ 1434 h 3185"/>
              <a:gd name="T32" fmla="*/ 2948 w 2948"/>
              <a:gd name="T33" fmla="*/ 930 h 3185"/>
              <a:gd name="T34" fmla="*/ 2929 w 2948"/>
              <a:gd name="T35" fmla="*/ 1020 h 3185"/>
              <a:gd name="T36" fmla="*/ 2850 w 2948"/>
              <a:gd name="T37" fmla="*/ 1150 h 3185"/>
              <a:gd name="T38" fmla="*/ 2710 w 2948"/>
              <a:gd name="T39" fmla="*/ 1211 h 3185"/>
              <a:gd name="T40" fmla="*/ 2459 w 2948"/>
              <a:gd name="T41" fmla="*/ 1293 h 3185"/>
              <a:gd name="T42" fmla="*/ 2124 w 2948"/>
              <a:gd name="T43" fmla="*/ 1403 h 3185"/>
              <a:gd name="T44" fmla="*/ 1790 w 2948"/>
              <a:gd name="T45" fmla="*/ 1515 h 3185"/>
              <a:gd name="T46" fmla="*/ 1496 w 2948"/>
              <a:gd name="T47" fmla="*/ 2025 h 3185"/>
              <a:gd name="T48" fmla="*/ 1680 w 2948"/>
              <a:gd name="T49" fmla="*/ 2149 h 3185"/>
              <a:gd name="T50" fmla="*/ 1783 w 2948"/>
              <a:gd name="T51" fmla="*/ 2407 h 3185"/>
              <a:gd name="T52" fmla="*/ 1753 w 2948"/>
              <a:gd name="T53" fmla="*/ 2732 h 3185"/>
              <a:gd name="T54" fmla="*/ 1573 w 2948"/>
              <a:gd name="T55" fmla="*/ 3039 h 3185"/>
              <a:gd name="T56" fmla="*/ 1305 w 2948"/>
              <a:gd name="T57" fmla="*/ 3182 h 3185"/>
              <a:gd name="T58" fmla="*/ 1074 w 2948"/>
              <a:gd name="T59" fmla="*/ 3133 h 3185"/>
              <a:gd name="T60" fmla="*/ 911 w 2948"/>
              <a:gd name="T61" fmla="*/ 2930 h 3185"/>
              <a:gd name="T62" fmla="*/ 870 w 2948"/>
              <a:gd name="T63" fmla="*/ 2631 h 3185"/>
              <a:gd name="T64" fmla="*/ 929 w 2948"/>
              <a:gd name="T65" fmla="*/ 2398 h 3185"/>
              <a:gd name="T66" fmla="*/ 1026 w 2948"/>
              <a:gd name="T67" fmla="*/ 2194 h 3185"/>
              <a:gd name="T68" fmla="*/ 1151 w 2948"/>
              <a:gd name="T69" fmla="*/ 1952 h 3185"/>
              <a:gd name="T70" fmla="*/ 1262 w 2948"/>
              <a:gd name="T71" fmla="*/ 1744 h 3185"/>
              <a:gd name="T72" fmla="*/ 1319 w 2948"/>
              <a:gd name="T73" fmla="*/ 1639 h 3185"/>
              <a:gd name="T74" fmla="*/ 1265 w 2948"/>
              <a:gd name="T75" fmla="*/ 1667 h 3185"/>
              <a:gd name="T76" fmla="*/ 1091 w 2948"/>
              <a:gd name="T77" fmla="*/ 1760 h 3185"/>
              <a:gd name="T78" fmla="*/ 865 w 2948"/>
              <a:gd name="T79" fmla="*/ 1875 h 3185"/>
              <a:gd name="T80" fmla="*/ 659 w 2948"/>
              <a:gd name="T81" fmla="*/ 1970 h 3185"/>
              <a:gd name="T82" fmla="*/ 472 w 2948"/>
              <a:gd name="T83" fmla="*/ 2011 h 3185"/>
              <a:gd name="T84" fmla="*/ 220 w 2948"/>
              <a:gd name="T85" fmla="*/ 1976 h 3185"/>
              <a:gd name="T86" fmla="*/ 42 w 2948"/>
              <a:gd name="T87" fmla="*/ 1816 h 3185"/>
              <a:gd name="T88" fmla="*/ 12 w 2948"/>
              <a:gd name="T89" fmla="*/ 1559 h 3185"/>
              <a:gd name="T90" fmla="*/ 171 w 2948"/>
              <a:gd name="T91" fmla="*/ 1326 h 3185"/>
              <a:gd name="T92" fmla="*/ 463 w 2948"/>
              <a:gd name="T93" fmla="*/ 1214 h 3185"/>
              <a:gd name="T94" fmla="*/ 741 w 2948"/>
              <a:gd name="T95" fmla="*/ 1274 h 3185"/>
              <a:gd name="T96" fmla="*/ 899 w 2948"/>
              <a:gd name="T97" fmla="*/ 1450 h 3185"/>
              <a:gd name="T98" fmla="*/ 1452 w 2948"/>
              <a:gd name="T99" fmla="*/ 1173 h 3185"/>
              <a:gd name="T100" fmla="*/ 1562 w 2948"/>
              <a:gd name="T101" fmla="*/ 834 h 3185"/>
              <a:gd name="T102" fmla="*/ 1673 w 2948"/>
              <a:gd name="T103" fmla="*/ 496 h 3185"/>
              <a:gd name="T104" fmla="*/ 1752 w 2948"/>
              <a:gd name="T105" fmla="*/ 242 h 3185"/>
              <a:gd name="T106" fmla="*/ 1812 w 2948"/>
              <a:gd name="T107" fmla="*/ 99 h 3185"/>
              <a:gd name="T108" fmla="*/ 1941 w 2948"/>
              <a:gd name="T109" fmla="*/ 20 h 3185"/>
              <a:gd name="T110" fmla="*/ 2030 w 2948"/>
              <a:gd name="T111" fmla="*/ 0 h 3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948" h="3185">
                <a:moveTo>
                  <a:pt x="1394" y="2237"/>
                </a:moveTo>
                <a:lnTo>
                  <a:pt x="1359" y="2241"/>
                </a:lnTo>
                <a:lnTo>
                  <a:pt x="1324" y="2251"/>
                </a:lnTo>
                <a:lnTo>
                  <a:pt x="1290" y="2269"/>
                </a:lnTo>
                <a:lnTo>
                  <a:pt x="1257" y="2292"/>
                </a:lnTo>
                <a:lnTo>
                  <a:pt x="1225" y="2320"/>
                </a:lnTo>
                <a:lnTo>
                  <a:pt x="1195" y="2354"/>
                </a:lnTo>
                <a:lnTo>
                  <a:pt x="1168" y="2392"/>
                </a:lnTo>
                <a:lnTo>
                  <a:pt x="1143" y="2433"/>
                </a:lnTo>
                <a:lnTo>
                  <a:pt x="1121" y="2479"/>
                </a:lnTo>
                <a:lnTo>
                  <a:pt x="1104" y="2527"/>
                </a:lnTo>
                <a:lnTo>
                  <a:pt x="1092" y="2572"/>
                </a:lnTo>
                <a:lnTo>
                  <a:pt x="1084" y="2615"/>
                </a:lnTo>
                <a:lnTo>
                  <a:pt x="1080" y="2658"/>
                </a:lnTo>
                <a:lnTo>
                  <a:pt x="1080" y="2701"/>
                </a:lnTo>
                <a:lnTo>
                  <a:pt x="1083" y="2740"/>
                </a:lnTo>
                <a:lnTo>
                  <a:pt x="1089" y="2779"/>
                </a:lnTo>
                <a:lnTo>
                  <a:pt x="1099" y="2815"/>
                </a:lnTo>
                <a:lnTo>
                  <a:pt x="1112" y="2847"/>
                </a:lnTo>
                <a:lnTo>
                  <a:pt x="1128" y="2877"/>
                </a:lnTo>
                <a:lnTo>
                  <a:pt x="1147" y="2903"/>
                </a:lnTo>
                <a:lnTo>
                  <a:pt x="1169" y="2924"/>
                </a:lnTo>
                <a:lnTo>
                  <a:pt x="1193" y="2941"/>
                </a:lnTo>
                <a:lnTo>
                  <a:pt x="1220" y="2952"/>
                </a:lnTo>
                <a:lnTo>
                  <a:pt x="1248" y="2958"/>
                </a:lnTo>
                <a:lnTo>
                  <a:pt x="1277" y="2958"/>
                </a:lnTo>
                <a:lnTo>
                  <a:pt x="1306" y="2952"/>
                </a:lnTo>
                <a:lnTo>
                  <a:pt x="1336" y="2942"/>
                </a:lnTo>
                <a:lnTo>
                  <a:pt x="1365" y="2926"/>
                </a:lnTo>
                <a:lnTo>
                  <a:pt x="1395" y="2906"/>
                </a:lnTo>
                <a:lnTo>
                  <a:pt x="1424" y="2883"/>
                </a:lnTo>
                <a:lnTo>
                  <a:pt x="1450" y="2854"/>
                </a:lnTo>
                <a:lnTo>
                  <a:pt x="1476" y="2823"/>
                </a:lnTo>
                <a:lnTo>
                  <a:pt x="1499" y="2788"/>
                </a:lnTo>
                <a:lnTo>
                  <a:pt x="1520" y="2752"/>
                </a:lnTo>
                <a:lnTo>
                  <a:pt x="1538" y="2711"/>
                </a:lnTo>
                <a:lnTo>
                  <a:pt x="1553" y="2669"/>
                </a:lnTo>
                <a:lnTo>
                  <a:pt x="1564" y="2624"/>
                </a:lnTo>
                <a:lnTo>
                  <a:pt x="1572" y="2581"/>
                </a:lnTo>
                <a:lnTo>
                  <a:pt x="1576" y="2537"/>
                </a:lnTo>
                <a:lnTo>
                  <a:pt x="1577" y="2495"/>
                </a:lnTo>
                <a:lnTo>
                  <a:pt x="1573" y="2456"/>
                </a:lnTo>
                <a:lnTo>
                  <a:pt x="1567" y="2417"/>
                </a:lnTo>
                <a:lnTo>
                  <a:pt x="1557" y="2381"/>
                </a:lnTo>
                <a:lnTo>
                  <a:pt x="1545" y="2349"/>
                </a:lnTo>
                <a:lnTo>
                  <a:pt x="1529" y="2319"/>
                </a:lnTo>
                <a:lnTo>
                  <a:pt x="1510" y="2293"/>
                </a:lnTo>
                <a:lnTo>
                  <a:pt x="1489" y="2272"/>
                </a:lnTo>
                <a:lnTo>
                  <a:pt x="1465" y="2255"/>
                </a:lnTo>
                <a:lnTo>
                  <a:pt x="1438" y="2244"/>
                </a:lnTo>
                <a:lnTo>
                  <a:pt x="1416" y="2239"/>
                </a:lnTo>
                <a:lnTo>
                  <a:pt x="1394" y="2237"/>
                </a:lnTo>
                <a:close/>
                <a:moveTo>
                  <a:pt x="494" y="1427"/>
                </a:moveTo>
                <a:lnTo>
                  <a:pt x="455" y="1430"/>
                </a:lnTo>
                <a:lnTo>
                  <a:pt x="415" y="1439"/>
                </a:lnTo>
                <a:lnTo>
                  <a:pt x="375" y="1452"/>
                </a:lnTo>
                <a:lnTo>
                  <a:pt x="339" y="1469"/>
                </a:lnTo>
                <a:lnTo>
                  <a:pt x="307" y="1490"/>
                </a:lnTo>
                <a:lnTo>
                  <a:pt x="279" y="1513"/>
                </a:lnTo>
                <a:lnTo>
                  <a:pt x="255" y="1539"/>
                </a:lnTo>
                <a:lnTo>
                  <a:pt x="235" y="1567"/>
                </a:lnTo>
                <a:lnTo>
                  <a:pt x="221" y="1596"/>
                </a:lnTo>
                <a:lnTo>
                  <a:pt x="213" y="1625"/>
                </a:lnTo>
                <a:lnTo>
                  <a:pt x="210" y="1655"/>
                </a:lnTo>
                <a:lnTo>
                  <a:pt x="215" y="1684"/>
                </a:lnTo>
                <a:lnTo>
                  <a:pt x="222" y="1705"/>
                </a:lnTo>
                <a:lnTo>
                  <a:pt x="233" y="1724"/>
                </a:lnTo>
                <a:lnTo>
                  <a:pt x="246" y="1739"/>
                </a:lnTo>
                <a:lnTo>
                  <a:pt x="259" y="1752"/>
                </a:lnTo>
                <a:lnTo>
                  <a:pt x="274" y="1763"/>
                </a:lnTo>
                <a:lnTo>
                  <a:pt x="287" y="1772"/>
                </a:lnTo>
                <a:lnTo>
                  <a:pt x="314" y="1786"/>
                </a:lnTo>
                <a:lnTo>
                  <a:pt x="344" y="1796"/>
                </a:lnTo>
                <a:lnTo>
                  <a:pt x="375" y="1802"/>
                </a:lnTo>
                <a:lnTo>
                  <a:pt x="408" y="1805"/>
                </a:lnTo>
                <a:lnTo>
                  <a:pt x="442" y="1805"/>
                </a:lnTo>
                <a:lnTo>
                  <a:pt x="475" y="1801"/>
                </a:lnTo>
                <a:lnTo>
                  <a:pt x="509" y="1794"/>
                </a:lnTo>
                <a:lnTo>
                  <a:pt x="548" y="1781"/>
                </a:lnTo>
                <a:lnTo>
                  <a:pt x="584" y="1763"/>
                </a:lnTo>
                <a:lnTo>
                  <a:pt x="616" y="1742"/>
                </a:lnTo>
                <a:lnTo>
                  <a:pt x="646" y="1719"/>
                </a:lnTo>
                <a:lnTo>
                  <a:pt x="670" y="1693"/>
                </a:lnTo>
                <a:lnTo>
                  <a:pt x="689" y="1665"/>
                </a:lnTo>
                <a:lnTo>
                  <a:pt x="703" y="1636"/>
                </a:lnTo>
                <a:lnTo>
                  <a:pt x="711" y="1607"/>
                </a:lnTo>
                <a:lnTo>
                  <a:pt x="714" y="1576"/>
                </a:lnTo>
                <a:lnTo>
                  <a:pt x="709" y="1548"/>
                </a:lnTo>
                <a:lnTo>
                  <a:pt x="701" y="1526"/>
                </a:lnTo>
                <a:lnTo>
                  <a:pt x="691" y="1508"/>
                </a:lnTo>
                <a:lnTo>
                  <a:pt x="678" y="1493"/>
                </a:lnTo>
                <a:lnTo>
                  <a:pt x="664" y="1480"/>
                </a:lnTo>
                <a:lnTo>
                  <a:pt x="650" y="1468"/>
                </a:lnTo>
                <a:lnTo>
                  <a:pt x="636" y="1459"/>
                </a:lnTo>
                <a:lnTo>
                  <a:pt x="603" y="1444"/>
                </a:lnTo>
                <a:lnTo>
                  <a:pt x="569" y="1434"/>
                </a:lnTo>
                <a:lnTo>
                  <a:pt x="532" y="1428"/>
                </a:lnTo>
                <a:lnTo>
                  <a:pt x="494" y="1427"/>
                </a:lnTo>
                <a:close/>
                <a:moveTo>
                  <a:pt x="2032" y="0"/>
                </a:moveTo>
                <a:lnTo>
                  <a:pt x="1689" y="1274"/>
                </a:lnTo>
                <a:lnTo>
                  <a:pt x="2948" y="927"/>
                </a:lnTo>
                <a:lnTo>
                  <a:pt x="2948" y="930"/>
                </a:lnTo>
                <a:lnTo>
                  <a:pt x="2947" y="937"/>
                </a:lnTo>
                <a:lnTo>
                  <a:pt x="2946" y="948"/>
                </a:lnTo>
                <a:lnTo>
                  <a:pt x="2943" y="962"/>
                </a:lnTo>
                <a:lnTo>
                  <a:pt x="2940" y="979"/>
                </a:lnTo>
                <a:lnTo>
                  <a:pt x="2935" y="999"/>
                </a:lnTo>
                <a:lnTo>
                  <a:pt x="2929" y="1020"/>
                </a:lnTo>
                <a:lnTo>
                  <a:pt x="2921" y="1042"/>
                </a:lnTo>
                <a:lnTo>
                  <a:pt x="2911" y="1066"/>
                </a:lnTo>
                <a:lnTo>
                  <a:pt x="2900" y="1088"/>
                </a:lnTo>
                <a:lnTo>
                  <a:pt x="2885" y="1111"/>
                </a:lnTo>
                <a:lnTo>
                  <a:pt x="2869" y="1131"/>
                </a:lnTo>
                <a:lnTo>
                  <a:pt x="2850" y="1150"/>
                </a:lnTo>
                <a:lnTo>
                  <a:pt x="2828" y="1168"/>
                </a:lnTo>
                <a:lnTo>
                  <a:pt x="2804" y="1181"/>
                </a:lnTo>
                <a:lnTo>
                  <a:pt x="2777" y="1191"/>
                </a:lnTo>
                <a:lnTo>
                  <a:pt x="2760" y="1196"/>
                </a:lnTo>
                <a:lnTo>
                  <a:pt x="2737" y="1202"/>
                </a:lnTo>
                <a:lnTo>
                  <a:pt x="2710" y="1211"/>
                </a:lnTo>
                <a:lnTo>
                  <a:pt x="2677" y="1221"/>
                </a:lnTo>
                <a:lnTo>
                  <a:pt x="2640" y="1233"/>
                </a:lnTo>
                <a:lnTo>
                  <a:pt x="2600" y="1246"/>
                </a:lnTo>
                <a:lnTo>
                  <a:pt x="2556" y="1260"/>
                </a:lnTo>
                <a:lnTo>
                  <a:pt x="2509" y="1275"/>
                </a:lnTo>
                <a:lnTo>
                  <a:pt x="2459" y="1293"/>
                </a:lnTo>
                <a:lnTo>
                  <a:pt x="2407" y="1309"/>
                </a:lnTo>
                <a:lnTo>
                  <a:pt x="2353" y="1327"/>
                </a:lnTo>
                <a:lnTo>
                  <a:pt x="2297" y="1345"/>
                </a:lnTo>
                <a:lnTo>
                  <a:pt x="2241" y="1365"/>
                </a:lnTo>
                <a:lnTo>
                  <a:pt x="2183" y="1384"/>
                </a:lnTo>
                <a:lnTo>
                  <a:pt x="2124" y="1403"/>
                </a:lnTo>
                <a:lnTo>
                  <a:pt x="2067" y="1423"/>
                </a:lnTo>
                <a:lnTo>
                  <a:pt x="2009" y="1442"/>
                </a:lnTo>
                <a:lnTo>
                  <a:pt x="1953" y="1460"/>
                </a:lnTo>
                <a:lnTo>
                  <a:pt x="1897" y="1480"/>
                </a:lnTo>
                <a:lnTo>
                  <a:pt x="1842" y="1498"/>
                </a:lnTo>
                <a:lnTo>
                  <a:pt x="1790" y="1515"/>
                </a:lnTo>
                <a:lnTo>
                  <a:pt x="1740" y="1532"/>
                </a:lnTo>
                <a:lnTo>
                  <a:pt x="1693" y="1548"/>
                </a:lnTo>
                <a:lnTo>
                  <a:pt x="1649" y="1563"/>
                </a:lnTo>
                <a:lnTo>
                  <a:pt x="1608" y="1576"/>
                </a:lnTo>
                <a:lnTo>
                  <a:pt x="1488" y="2024"/>
                </a:lnTo>
                <a:lnTo>
                  <a:pt x="1496" y="2025"/>
                </a:lnTo>
                <a:lnTo>
                  <a:pt x="1505" y="2028"/>
                </a:lnTo>
                <a:lnTo>
                  <a:pt x="1545" y="2043"/>
                </a:lnTo>
                <a:lnTo>
                  <a:pt x="1583" y="2063"/>
                </a:lnTo>
                <a:lnTo>
                  <a:pt x="1618" y="2088"/>
                </a:lnTo>
                <a:lnTo>
                  <a:pt x="1651" y="2116"/>
                </a:lnTo>
                <a:lnTo>
                  <a:pt x="1680" y="2149"/>
                </a:lnTo>
                <a:lnTo>
                  <a:pt x="1705" y="2184"/>
                </a:lnTo>
                <a:lnTo>
                  <a:pt x="1728" y="2224"/>
                </a:lnTo>
                <a:lnTo>
                  <a:pt x="1747" y="2266"/>
                </a:lnTo>
                <a:lnTo>
                  <a:pt x="1763" y="2310"/>
                </a:lnTo>
                <a:lnTo>
                  <a:pt x="1775" y="2358"/>
                </a:lnTo>
                <a:lnTo>
                  <a:pt x="1783" y="2407"/>
                </a:lnTo>
                <a:lnTo>
                  <a:pt x="1788" y="2459"/>
                </a:lnTo>
                <a:lnTo>
                  <a:pt x="1789" y="2512"/>
                </a:lnTo>
                <a:lnTo>
                  <a:pt x="1786" y="2565"/>
                </a:lnTo>
                <a:lnTo>
                  <a:pt x="1780" y="2620"/>
                </a:lnTo>
                <a:lnTo>
                  <a:pt x="1769" y="2676"/>
                </a:lnTo>
                <a:lnTo>
                  <a:pt x="1753" y="2732"/>
                </a:lnTo>
                <a:lnTo>
                  <a:pt x="1732" y="2792"/>
                </a:lnTo>
                <a:lnTo>
                  <a:pt x="1707" y="2849"/>
                </a:lnTo>
                <a:lnTo>
                  <a:pt x="1679" y="2903"/>
                </a:lnTo>
                <a:lnTo>
                  <a:pt x="1647" y="2953"/>
                </a:lnTo>
                <a:lnTo>
                  <a:pt x="1611" y="2999"/>
                </a:lnTo>
                <a:lnTo>
                  <a:pt x="1573" y="3039"/>
                </a:lnTo>
                <a:lnTo>
                  <a:pt x="1533" y="3077"/>
                </a:lnTo>
                <a:lnTo>
                  <a:pt x="1490" y="3108"/>
                </a:lnTo>
                <a:lnTo>
                  <a:pt x="1446" y="3135"/>
                </a:lnTo>
                <a:lnTo>
                  <a:pt x="1400" y="3156"/>
                </a:lnTo>
                <a:lnTo>
                  <a:pt x="1352" y="3172"/>
                </a:lnTo>
                <a:lnTo>
                  <a:pt x="1305" y="3182"/>
                </a:lnTo>
                <a:lnTo>
                  <a:pt x="1257" y="3185"/>
                </a:lnTo>
                <a:lnTo>
                  <a:pt x="1221" y="3184"/>
                </a:lnTo>
                <a:lnTo>
                  <a:pt x="1187" y="3179"/>
                </a:lnTo>
                <a:lnTo>
                  <a:pt x="1153" y="3169"/>
                </a:lnTo>
                <a:lnTo>
                  <a:pt x="1111" y="3153"/>
                </a:lnTo>
                <a:lnTo>
                  <a:pt x="1074" y="3133"/>
                </a:lnTo>
                <a:lnTo>
                  <a:pt x="1039" y="3108"/>
                </a:lnTo>
                <a:lnTo>
                  <a:pt x="1007" y="3080"/>
                </a:lnTo>
                <a:lnTo>
                  <a:pt x="978" y="3047"/>
                </a:lnTo>
                <a:lnTo>
                  <a:pt x="952" y="3012"/>
                </a:lnTo>
                <a:lnTo>
                  <a:pt x="930" y="2972"/>
                </a:lnTo>
                <a:lnTo>
                  <a:pt x="911" y="2930"/>
                </a:lnTo>
                <a:lnTo>
                  <a:pt x="895" y="2886"/>
                </a:lnTo>
                <a:lnTo>
                  <a:pt x="883" y="2838"/>
                </a:lnTo>
                <a:lnTo>
                  <a:pt x="873" y="2789"/>
                </a:lnTo>
                <a:lnTo>
                  <a:pt x="868" y="2737"/>
                </a:lnTo>
                <a:lnTo>
                  <a:pt x="867" y="2685"/>
                </a:lnTo>
                <a:lnTo>
                  <a:pt x="870" y="2631"/>
                </a:lnTo>
                <a:lnTo>
                  <a:pt x="877" y="2576"/>
                </a:lnTo>
                <a:lnTo>
                  <a:pt x="889" y="2520"/>
                </a:lnTo>
                <a:lnTo>
                  <a:pt x="904" y="2464"/>
                </a:lnTo>
                <a:lnTo>
                  <a:pt x="910" y="2445"/>
                </a:lnTo>
                <a:lnTo>
                  <a:pt x="919" y="2423"/>
                </a:lnTo>
                <a:lnTo>
                  <a:pt x="929" y="2398"/>
                </a:lnTo>
                <a:lnTo>
                  <a:pt x="942" y="2369"/>
                </a:lnTo>
                <a:lnTo>
                  <a:pt x="956" y="2339"/>
                </a:lnTo>
                <a:lnTo>
                  <a:pt x="972" y="2305"/>
                </a:lnTo>
                <a:lnTo>
                  <a:pt x="989" y="2270"/>
                </a:lnTo>
                <a:lnTo>
                  <a:pt x="1007" y="2233"/>
                </a:lnTo>
                <a:lnTo>
                  <a:pt x="1026" y="2194"/>
                </a:lnTo>
                <a:lnTo>
                  <a:pt x="1046" y="2155"/>
                </a:lnTo>
                <a:lnTo>
                  <a:pt x="1066" y="2114"/>
                </a:lnTo>
                <a:lnTo>
                  <a:pt x="1087" y="2073"/>
                </a:lnTo>
                <a:lnTo>
                  <a:pt x="1108" y="2033"/>
                </a:lnTo>
                <a:lnTo>
                  <a:pt x="1129" y="1992"/>
                </a:lnTo>
                <a:lnTo>
                  <a:pt x="1151" y="1952"/>
                </a:lnTo>
                <a:lnTo>
                  <a:pt x="1172" y="1914"/>
                </a:lnTo>
                <a:lnTo>
                  <a:pt x="1192" y="1876"/>
                </a:lnTo>
                <a:lnTo>
                  <a:pt x="1211" y="1840"/>
                </a:lnTo>
                <a:lnTo>
                  <a:pt x="1229" y="1806"/>
                </a:lnTo>
                <a:lnTo>
                  <a:pt x="1246" y="1773"/>
                </a:lnTo>
                <a:lnTo>
                  <a:pt x="1262" y="1744"/>
                </a:lnTo>
                <a:lnTo>
                  <a:pt x="1277" y="1718"/>
                </a:lnTo>
                <a:lnTo>
                  <a:pt x="1289" y="1694"/>
                </a:lnTo>
                <a:lnTo>
                  <a:pt x="1300" y="1674"/>
                </a:lnTo>
                <a:lnTo>
                  <a:pt x="1309" y="1658"/>
                </a:lnTo>
                <a:lnTo>
                  <a:pt x="1315" y="1646"/>
                </a:lnTo>
                <a:lnTo>
                  <a:pt x="1319" y="1639"/>
                </a:lnTo>
                <a:lnTo>
                  <a:pt x="1320" y="1636"/>
                </a:lnTo>
                <a:lnTo>
                  <a:pt x="1318" y="1637"/>
                </a:lnTo>
                <a:lnTo>
                  <a:pt x="1311" y="1641"/>
                </a:lnTo>
                <a:lnTo>
                  <a:pt x="1300" y="1647"/>
                </a:lnTo>
                <a:lnTo>
                  <a:pt x="1284" y="1657"/>
                </a:lnTo>
                <a:lnTo>
                  <a:pt x="1265" y="1667"/>
                </a:lnTo>
                <a:lnTo>
                  <a:pt x="1243" y="1679"/>
                </a:lnTo>
                <a:lnTo>
                  <a:pt x="1217" y="1693"/>
                </a:lnTo>
                <a:lnTo>
                  <a:pt x="1189" y="1708"/>
                </a:lnTo>
                <a:lnTo>
                  <a:pt x="1159" y="1725"/>
                </a:lnTo>
                <a:lnTo>
                  <a:pt x="1125" y="1742"/>
                </a:lnTo>
                <a:lnTo>
                  <a:pt x="1091" y="1760"/>
                </a:lnTo>
                <a:lnTo>
                  <a:pt x="1055" y="1780"/>
                </a:lnTo>
                <a:lnTo>
                  <a:pt x="1018" y="1799"/>
                </a:lnTo>
                <a:lnTo>
                  <a:pt x="981" y="1818"/>
                </a:lnTo>
                <a:lnTo>
                  <a:pt x="943" y="1838"/>
                </a:lnTo>
                <a:lnTo>
                  <a:pt x="904" y="1857"/>
                </a:lnTo>
                <a:lnTo>
                  <a:pt x="865" y="1875"/>
                </a:lnTo>
                <a:lnTo>
                  <a:pt x="828" y="1894"/>
                </a:lnTo>
                <a:lnTo>
                  <a:pt x="791" y="1912"/>
                </a:lnTo>
                <a:lnTo>
                  <a:pt x="756" y="1928"/>
                </a:lnTo>
                <a:lnTo>
                  <a:pt x="722" y="1943"/>
                </a:lnTo>
                <a:lnTo>
                  <a:pt x="689" y="1957"/>
                </a:lnTo>
                <a:lnTo>
                  <a:pt x="659" y="1970"/>
                </a:lnTo>
                <a:lnTo>
                  <a:pt x="631" y="1981"/>
                </a:lnTo>
                <a:lnTo>
                  <a:pt x="605" y="1989"/>
                </a:lnTo>
                <a:lnTo>
                  <a:pt x="583" y="1996"/>
                </a:lnTo>
                <a:lnTo>
                  <a:pt x="565" y="2000"/>
                </a:lnTo>
                <a:lnTo>
                  <a:pt x="518" y="2006"/>
                </a:lnTo>
                <a:lnTo>
                  <a:pt x="472" y="2011"/>
                </a:lnTo>
                <a:lnTo>
                  <a:pt x="427" y="2013"/>
                </a:lnTo>
                <a:lnTo>
                  <a:pt x="383" y="2012"/>
                </a:lnTo>
                <a:lnTo>
                  <a:pt x="339" y="2008"/>
                </a:lnTo>
                <a:lnTo>
                  <a:pt x="297" y="2001"/>
                </a:lnTo>
                <a:lnTo>
                  <a:pt x="258" y="1990"/>
                </a:lnTo>
                <a:lnTo>
                  <a:pt x="220" y="1976"/>
                </a:lnTo>
                <a:lnTo>
                  <a:pt x="184" y="1957"/>
                </a:lnTo>
                <a:lnTo>
                  <a:pt x="149" y="1935"/>
                </a:lnTo>
                <a:lnTo>
                  <a:pt x="117" y="1910"/>
                </a:lnTo>
                <a:lnTo>
                  <a:pt x="88" y="1881"/>
                </a:lnTo>
                <a:lnTo>
                  <a:pt x="63" y="1850"/>
                </a:lnTo>
                <a:lnTo>
                  <a:pt x="42" y="1816"/>
                </a:lnTo>
                <a:lnTo>
                  <a:pt x="24" y="1780"/>
                </a:lnTo>
                <a:lnTo>
                  <a:pt x="11" y="1740"/>
                </a:lnTo>
                <a:lnTo>
                  <a:pt x="2" y="1694"/>
                </a:lnTo>
                <a:lnTo>
                  <a:pt x="0" y="1648"/>
                </a:lnTo>
                <a:lnTo>
                  <a:pt x="3" y="1604"/>
                </a:lnTo>
                <a:lnTo>
                  <a:pt x="12" y="1559"/>
                </a:lnTo>
                <a:lnTo>
                  <a:pt x="26" y="1515"/>
                </a:lnTo>
                <a:lnTo>
                  <a:pt x="46" y="1473"/>
                </a:lnTo>
                <a:lnTo>
                  <a:pt x="70" y="1433"/>
                </a:lnTo>
                <a:lnTo>
                  <a:pt x="99" y="1394"/>
                </a:lnTo>
                <a:lnTo>
                  <a:pt x="134" y="1359"/>
                </a:lnTo>
                <a:lnTo>
                  <a:pt x="171" y="1326"/>
                </a:lnTo>
                <a:lnTo>
                  <a:pt x="213" y="1297"/>
                </a:lnTo>
                <a:lnTo>
                  <a:pt x="258" y="1270"/>
                </a:lnTo>
                <a:lnTo>
                  <a:pt x="307" y="1249"/>
                </a:lnTo>
                <a:lnTo>
                  <a:pt x="359" y="1232"/>
                </a:lnTo>
                <a:lnTo>
                  <a:pt x="411" y="1220"/>
                </a:lnTo>
                <a:lnTo>
                  <a:pt x="463" y="1214"/>
                </a:lnTo>
                <a:lnTo>
                  <a:pt x="513" y="1212"/>
                </a:lnTo>
                <a:lnTo>
                  <a:pt x="562" y="1216"/>
                </a:lnTo>
                <a:lnTo>
                  <a:pt x="610" y="1223"/>
                </a:lnTo>
                <a:lnTo>
                  <a:pt x="657" y="1237"/>
                </a:lnTo>
                <a:lnTo>
                  <a:pt x="700" y="1253"/>
                </a:lnTo>
                <a:lnTo>
                  <a:pt x="741" y="1274"/>
                </a:lnTo>
                <a:lnTo>
                  <a:pt x="775" y="1297"/>
                </a:lnTo>
                <a:lnTo>
                  <a:pt x="807" y="1322"/>
                </a:lnTo>
                <a:lnTo>
                  <a:pt x="835" y="1350"/>
                </a:lnTo>
                <a:lnTo>
                  <a:pt x="860" y="1381"/>
                </a:lnTo>
                <a:lnTo>
                  <a:pt x="881" y="1415"/>
                </a:lnTo>
                <a:lnTo>
                  <a:pt x="899" y="1450"/>
                </a:lnTo>
                <a:lnTo>
                  <a:pt x="913" y="1489"/>
                </a:lnTo>
                <a:lnTo>
                  <a:pt x="1392" y="1357"/>
                </a:lnTo>
                <a:lnTo>
                  <a:pt x="1406" y="1316"/>
                </a:lnTo>
                <a:lnTo>
                  <a:pt x="1420" y="1271"/>
                </a:lnTo>
                <a:lnTo>
                  <a:pt x="1436" y="1223"/>
                </a:lnTo>
                <a:lnTo>
                  <a:pt x="1452" y="1173"/>
                </a:lnTo>
                <a:lnTo>
                  <a:pt x="1469" y="1120"/>
                </a:lnTo>
                <a:lnTo>
                  <a:pt x="1487" y="1065"/>
                </a:lnTo>
                <a:lnTo>
                  <a:pt x="1506" y="1009"/>
                </a:lnTo>
                <a:lnTo>
                  <a:pt x="1524" y="951"/>
                </a:lnTo>
                <a:lnTo>
                  <a:pt x="1543" y="893"/>
                </a:lnTo>
                <a:lnTo>
                  <a:pt x="1562" y="834"/>
                </a:lnTo>
                <a:lnTo>
                  <a:pt x="1582" y="775"/>
                </a:lnTo>
                <a:lnTo>
                  <a:pt x="1600" y="717"/>
                </a:lnTo>
                <a:lnTo>
                  <a:pt x="1619" y="659"/>
                </a:lnTo>
                <a:lnTo>
                  <a:pt x="1637" y="603"/>
                </a:lnTo>
                <a:lnTo>
                  <a:pt x="1656" y="548"/>
                </a:lnTo>
                <a:lnTo>
                  <a:pt x="1673" y="496"/>
                </a:lnTo>
                <a:lnTo>
                  <a:pt x="1689" y="445"/>
                </a:lnTo>
                <a:lnTo>
                  <a:pt x="1704" y="397"/>
                </a:lnTo>
                <a:lnTo>
                  <a:pt x="1718" y="353"/>
                </a:lnTo>
                <a:lnTo>
                  <a:pt x="1731" y="312"/>
                </a:lnTo>
                <a:lnTo>
                  <a:pt x="1742" y="275"/>
                </a:lnTo>
                <a:lnTo>
                  <a:pt x="1752" y="242"/>
                </a:lnTo>
                <a:lnTo>
                  <a:pt x="1761" y="214"/>
                </a:lnTo>
                <a:lnTo>
                  <a:pt x="1768" y="192"/>
                </a:lnTo>
                <a:lnTo>
                  <a:pt x="1773" y="173"/>
                </a:lnTo>
                <a:lnTo>
                  <a:pt x="1782" y="146"/>
                </a:lnTo>
                <a:lnTo>
                  <a:pt x="1796" y="121"/>
                </a:lnTo>
                <a:lnTo>
                  <a:pt x="1812" y="99"/>
                </a:lnTo>
                <a:lnTo>
                  <a:pt x="1830" y="81"/>
                </a:lnTo>
                <a:lnTo>
                  <a:pt x="1851" y="64"/>
                </a:lnTo>
                <a:lnTo>
                  <a:pt x="1873" y="50"/>
                </a:lnTo>
                <a:lnTo>
                  <a:pt x="1896" y="38"/>
                </a:lnTo>
                <a:lnTo>
                  <a:pt x="1919" y="28"/>
                </a:lnTo>
                <a:lnTo>
                  <a:pt x="1941" y="20"/>
                </a:lnTo>
                <a:lnTo>
                  <a:pt x="1961" y="14"/>
                </a:lnTo>
                <a:lnTo>
                  <a:pt x="1981" y="9"/>
                </a:lnTo>
                <a:lnTo>
                  <a:pt x="1998" y="5"/>
                </a:lnTo>
                <a:lnTo>
                  <a:pt x="2012" y="2"/>
                </a:lnTo>
                <a:lnTo>
                  <a:pt x="2023" y="1"/>
                </a:lnTo>
                <a:lnTo>
                  <a:pt x="2030" y="0"/>
                </a:lnTo>
                <a:lnTo>
                  <a:pt x="20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64" name="Group 184"/>
          <p:cNvGrpSpPr/>
          <p:nvPr/>
        </p:nvGrpSpPr>
        <p:grpSpPr>
          <a:xfrm>
            <a:off x="6783243" y="1276020"/>
            <a:ext cx="470216" cy="493246"/>
            <a:chOff x="3548063" y="2755900"/>
            <a:chExt cx="388938" cy="407987"/>
          </a:xfrm>
          <a:solidFill>
            <a:srgbClr val="000000"/>
          </a:solidFill>
        </p:grpSpPr>
        <p:sp>
          <p:nvSpPr>
            <p:cNvPr id="565" name="Freeform 145"/>
            <p:cNvSpPr>
              <a:spLocks noEditPoints="1"/>
            </p:cNvSpPr>
            <p:nvPr/>
          </p:nvSpPr>
          <p:spPr bwMode="auto">
            <a:xfrm>
              <a:off x="3571876" y="2822575"/>
              <a:ext cx="93663" cy="142875"/>
            </a:xfrm>
            <a:custGeom>
              <a:avLst/>
              <a:gdLst>
                <a:gd name="T0" fmla="*/ 117 w 765"/>
                <a:gd name="T1" fmla="*/ 80 h 1166"/>
                <a:gd name="T2" fmla="*/ 79 w 765"/>
                <a:gd name="T3" fmla="*/ 119 h 1166"/>
                <a:gd name="T4" fmla="*/ 69 w 765"/>
                <a:gd name="T5" fmla="*/ 193 h 1166"/>
                <a:gd name="T6" fmla="*/ 86 w 765"/>
                <a:gd name="T7" fmla="*/ 295 h 1166"/>
                <a:gd name="T8" fmla="*/ 89 w 765"/>
                <a:gd name="T9" fmla="*/ 308 h 1166"/>
                <a:gd name="T10" fmla="*/ 97 w 765"/>
                <a:gd name="T11" fmla="*/ 330 h 1166"/>
                <a:gd name="T12" fmla="*/ 115 w 765"/>
                <a:gd name="T13" fmla="*/ 370 h 1166"/>
                <a:gd name="T14" fmla="*/ 149 w 765"/>
                <a:gd name="T15" fmla="*/ 431 h 1166"/>
                <a:gd name="T16" fmla="*/ 206 w 765"/>
                <a:gd name="T17" fmla="*/ 515 h 1166"/>
                <a:gd name="T18" fmla="*/ 287 w 765"/>
                <a:gd name="T19" fmla="*/ 622 h 1166"/>
                <a:gd name="T20" fmla="*/ 401 w 765"/>
                <a:gd name="T21" fmla="*/ 754 h 1166"/>
                <a:gd name="T22" fmla="*/ 551 w 765"/>
                <a:gd name="T23" fmla="*/ 914 h 1166"/>
                <a:gd name="T24" fmla="*/ 554 w 765"/>
                <a:gd name="T25" fmla="*/ 853 h 1166"/>
                <a:gd name="T26" fmla="*/ 490 w 765"/>
                <a:gd name="T27" fmla="*/ 661 h 1166"/>
                <a:gd name="T28" fmla="*/ 449 w 765"/>
                <a:gd name="T29" fmla="*/ 447 h 1166"/>
                <a:gd name="T30" fmla="*/ 435 w 765"/>
                <a:gd name="T31" fmla="*/ 202 h 1166"/>
                <a:gd name="T32" fmla="*/ 380 w 765"/>
                <a:gd name="T33" fmla="*/ 202 h 1166"/>
                <a:gd name="T34" fmla="*/ 334 w 765"/>
                <a:gd name="T35" fmla="*/ 204 h 1166"/>
                <a:gd name="T36" fmla="*/ 316 w 765"/>
                <a:gd name="T37" fmla="*/ 205 h 1166"/>
                <a:gd name="T38" fmla="*/ 256 w 765"/>
                <a:gd name="T39" fmla="*/ 194 h 1166"/>
                <a:gd name="T40" fmla="*/ 193 w 765"/>
                <a:gd name="T41" fmla="*/ 147 h 1166"/>
                <a:gd name="T42" fmla="*/ 167 w 765"/>
                <a:gd name="T43" fmla="*/ 87 h 1166"/>
                <a:gd name="T44" fmla="*/ 201 w 765"/>
                <a:gd name="T45" fmla="*/ 2 h 1166"/>
                <a:gd name="T46" fmla="*/ 222 w 765"/>
                <a:gd name="T47" fmla="*/ 25 h 1166"/>
                <a:gd name="T48" fmla="*/ 231 w 765"/>
                <a:gd name="T49" fmla="*/ 63 h 1166"/>
                <a:gd name="T50" fmla="*/ 247 w 765"/>
                <a:gd name="T51" fmla="*/ 103 h 1166"/>
                <a:gd name="T52" fmla="*/ 280 w 765"/>
                <a:gd name="T53" fmla="*/ 131 h 1166"/>
                <a:gd name="T54" fmla="*/ 321 w 765"/>
                <a:gd name="T55" fmla="*/ 137 h 1166"/>
                <a:gd name="T56" fmla="*/ 356 w 765"/>
                <a:gd name="T57" fmla="*/ 135 h 1166"/>
                <a:gd name="T58" fmla="*/ 419 w 765"/>
                <a:gd name="T59" fmla="*/ 132 h 1166"/>
                <a:gd name="T60" fmla="*/ 481 w 765"/>
                <a:gd name="T61" fmla="*/ 139 h 1166"/>
                <a:gd name="T62" fmla="*/ 503 w 765"/>
                <a:gd name="T63" fmla="*/ 175 h 1166"/>
                <a:gd name="T64" fmla="*/ 514 w 765"/>
                <a:gd name="T65" fmla="*/ 417 h 1166"/>
                <a:gd name="T66" fmla="*/ 552 w 765"/>
                <a:gd name="T67" fmla="*/ 629 h 1166"/>
                <a:gd name="T68" fmla="*/ 613 w 765"/>
                <a:gd name="T69" fmla="*/ 817 h 1166"/>
                <a:gd name="T70" fmla="*/ 696 w 765"/>
                <a:gd name="T71" fmla="*/ 992 h 1166"/>
                <a:gd name="T72" fmla="*/ 765 w 765"/>
                <a:gd name="T73" fmla="*/ 1120 h 1166"/>
                <a:gd name="T74" fmla="*/ 750 w 765"/>
                <a:gd name="T75" fmla="*/ 1157 h 1166"/>
                <a:gd name="T76" fmla="*/ 712 w 765"/>
                <a:gd name="T77" fmla="*/ 1164 h 1166"/>
                <a:gd name="T78" fmla="*/ 564 w 765"/>
                <a:gd name="T79" fmla="*/ 1023 h 1166"/>
                <a:gd name="T80" fmla="*/ 396 w 765"/>
                <a:gd name="T81" fmla="*/ 850 h 1166"/>
                <a:gd name="T82" fmla="*/ 267 w 765"/>
                <a:gd name="T83" fmla="*/ 704 h 1166"/>
                <a:gd name="T84" fmla="*/ 172 w 765"/>
                <a:gd name="T85" fmla="*/ 584 h 1166"/>
                <a:gd name="T86" fmla="*/ 105 w 765"/>
                <a:gd name="T87" fmla="*/ 489 h 1166"/>
                <a:gd name="T88" fmla="*/ 61 w 765"/>
                <a:gd name="T89" fmla="*/ 415 h 1166"/>
                <a:gd name="T90" fmla="*/ 37 w 765"/>
                <a:gd name="T91" fmla="*/ 362 h 1166"/>
                <a:gd name="T92" fmla="*/ 25 w 765"/>
                <a:gd name="T93" fmla="*/ 330 h 1166"/>
                <a:gd name="T94" fmla="*/ 22 w 765"/>
                <a:gd name="T95" fmla="*/ 313 h 1166"/>
                <a:gd name="T96" fmla="*/ 2 w 765"/>
                <a:gd name="T97" fmla="*/ 215 h 1166"/>
                <a:gd name="T98" fmla="*/ 6 w 765"/>
                <a:gd name="T99" fmla="*/ 129 h 1166"/>
                <a:gd name="T100" fmla="*/ 35 w 765"/>
                <a:gd name="T101" fmla="*/ 62 h 1166"/>
                <a:gd name="T102" fmla="*/ 94 w 765"/>
                <a:gd name="T103" fmla="*/ 17 h 1166"/>
                <a:gd name="T104" fmla="*/ 188 w 765"/>
                <a:gd name="T105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65" h="1166">
                  <a:moveTo>
                    <a:pt x="163" y="70"/>
                  </a:moveTo>
                  <a:lnTo>
                    <a:pt x="139" y="74"/>
                  </a:lnTo>
                  <a:lnTo>
                    <a:pt x="117" y="80"/>
                  </a:lnTo>
                  <a:lnTo>
                    <a:pt x="100" y="90"/>
                  </a:lnTo>
                  <a:lnTo>
                    <a:pt x="88" y="103"/>
                  </a:lnTo>
                  <a:lnTo>
                    <a:pt x="79" y="119"/>
                  </a:lnTo>
                  <a:lnTo>
                    <a:pt x="72" y="140"/>
                  </a:lnTo>
                  <a:lnTo>
                    <a:pt x="69" y="165"/>
                  </a:lnTo>
                  <a:lnTo>
                    <a:pt x="69" y="193"/>
                  </a:lnTo>
                  <a:lnTo>
                    <a:pt x="71" y="225"/>
                  </a:lnTo>
                  <a:lnTo>
                    <a:pt x="77" y="258"/>
                  </a:lnTo>
                  <a:lnTo>
                    <a:pt x="86" y="295"/>
                  </a:lnTo>
                  <a:lnTo>
                    <a:pt x="88" y="304"/>
                  </a:lnTo>
                  <a:lnTo>
                    <a:pt x="88" y="305"/>
                  </a:lnTo>
                  <a:lnTo>
                    <a:pt x="89" y="308"/>
                  </a:lnTo>
                  <a:lnTo>
                    <a:pt x="90" y="313"/>
                  </a:lnTo>
                  <a:lnTo>
                    <a:pt x="94" y="320"/>
                  </a:lnTo>
                  <a:lnTo>
                    <a:pt x="97" y="330"/>
                  </a:lnTo>
                  <a:lnTo>
                    <a:pt x="101" y="340"/>
                  </a:lnTo>
                  <a:lnTo>
                    <a:pt x="107" y="355"/>
                  </a:lnTo>
                  <a:lnTo>
                    <a:pt x="115" y="370"/>
                  </a:lnTo>
                  <a:lnTo>
                    <a:pt x="125" y="388"/>
                  </a:lnTo>
                  <a:lnTo>
                    <a:pt x="136" y="409"/>
                  </a:lnTo>
                  <a:lnTo>
                    <a:pt x="149" y="431"/>
                  </a:lnTo>
                  <a:lnTo>
                    <a:pt x="165" y="456"/>
                  </a:lnTo>
                  <a:lnTo>
                    <a:pt x="185" y="485"/>
                  </a:lnTo>
                  <a:lnTo>
                    <a:pt x="206" y="515"/>
                  </a:lnTo>
                  <a:lnTo>
                    <a:pt x="230" y="547"/>
                  </a:lnTo>
                  <a:lnTo>
                    <a:pt x="257" y="583"/>
                  </a:lnTo>
                  <a:lnTo>
                    <a:pt x="287" y="622"/>
                  </a:lnTo>
                  <a:lnTo>
                    <a:pt x="322" y="663"/>
                  </a:lnTo>
                  <a:lnTo>
                    <a:pt x="359" y="707"/>
                  </a:lnTo>
                  <a:lnTo>
                    <a:pt x="401" y="754"/>
                  </a:lnTo>
                  <a:lnTo>
                    <a:pt x="446" y="804"/>
                  </a:lnTo>
                  <a:lnTo>
                    <a:pt x="496" y="857"/>
                  </a:lnTo>
                  <a:lnTo>
                    <a:pt x="551" y="914"/>
                  </a:lnTo>
                  <a:lnTo>
                    <a:pt x="609" y="973"/>
                  </a:lnTo>
                  <a:lnTo>
                    <a:pt x="581" y="914"/>
                  </a:lnTo>
                  <a:lnTo>
                    <a:pt x="554" y="853"/>
                  </a:lnTo>
                  <a:lnTo>
                    <a:pt x="531" y="791"/>
                  </a:lnTo>
                  <a:lnTo>
                    <a:pt x="509" y="727"/>
                  </a:lnTo>
                  <a:lnTo>
                    <a:pt x="490" y="661"/>
                  </a:lnTo>
                  <a:lnTo>
                    <a:pt x="474" y="593"/>
                  </a:lnTo>
                  <a:lnTo>
                    <a:pt x="460" y="521"/>
                  </a:lnTo>
                  <a:lnTo>
                    <a:pt x="449" y="447"/>
                  </a:lnTo>
                  <a:lnTo>
                    <a:pt x="441" y="369"/>
                  </a:lnTo>
                  <a:lnTo>
                    <a:pt x="436" y="287"/>
                  </a:lnTo>
                  <a:lnTo>
                    <a:pt x="435" y="202"/>
                  </a:lnTo>
                  <a:lnTo>
                    <a:pt x="419" y="202"/>
                  </a:lnTo>
                  <a:lnTo>
                    <a:pt x="399" y="202"/>
                  </a:lnTo>
                  <a:lnTo>
                    <a:pt x="380" y="202"/>
                  </a:lnTo>
                  <a:lnTo>
                    <a:pt x="360" y="203"/>
                  </a:lnTo>
                  <a:lnTo>
                    <a:pt x="345" y="203"/>
                  </a:lnTo>
                  <a:lnTo>
                    <a:pt x="334" y="204"/>
                  </a:lnTo>
                  <a:lnTo>
                    <a:pt x="326" y="204"/>
                  </a:lnTo>
                  <a:lnTo>
                    <a:pt x="321" y="205"/>
                  </a:lnTo>
                  <a:lnTo>
                    <a:pt x="316" y="205"/>
                  </a:lnTo>
                  <a:lnTo>
                    <a:pt x="311" y="205"/>
                  </a:lnTo>
                  <a:lnTo>
                    <a:pt x="283" y="202"/>
                  </a:lnTo>
                  <a:lnTo>
                    <a:pt x="256" y="194"/>
                  </a:lnTo>
                  <a:lnTo>
                    <a:pt x="232" y="182"/>
                  </a:lnTo>
                  <a:lnTo>
                    <a:pt x="210" y="165"/>
                  </a:lnTo>
                  <a:lnTo>
                    <a:pt x="193" y="147"/>
                  </a:lnTo>
                  <a:lnTo>
                    <a:pt x="181" y="126"/>
                  </a:lnTo>
                  <a:lnTo>
                    <a:pt x="173" y="106"/>
                  </a:lnTo>
                  <a:lnTo>
                    <a:pt x="167" y="87"/>
                  </a:lnTo>
                  <a:lnTo>
                    <a:pt x="163" y="70"/>
                  </a:lnTo>
                  <a:close/>
                  <a:moveTo>
                    <a:pt x="188" y="0"/>
                  </a:moveTo>
                  <a:lnTo>
                    <a:pt x="201" y="2"/>
                  </a:lnTo>
                  <a:lnTo>
                    <a:pt x="210" y="8"/>
                  </a:lnTo>
                  <a:lnTo>
                    <a:pt x="218" y="15"/>
                  </a:lnTo>
                  <a:lnTo>
                    <a:pt x="222" y="25"/>
                  </a:lnTo>
                  <a:lnTo>
                    <a:pt x="225" y="36"/>
                  </a:lnTo>
                  <a:lnTo>
                    <a:pt x="229" y="49"/>
                  </a:lnTo>
                  <a:lnTo>
                    <a:pt x="231" y="63"/>
                  </a:lnTo>
                  <a:lnTo>
                    <a:pt x="235" y="77"/>
                  </a:lnTo>
                  <a:lnTo>
                    <a:pt x="239" y="90"/>
                  </a:lnTo>
                  <a:lnTo>
                    <a:pt x="247" y="103"/>
                  </a:lnTo>
                  <a:lnTo>
                    <a:pt x="256" y="115"/>
                  </a:lnTo>
                  <a:lnTo>
                    <a:pt x="267" y="125"/>
                  </a:lnTo>
                  <a:lnTo>
                    <a:pt x="280" y="131"/>
                  </a:lnTo>
                  <a:lnTo>
                    <a:pt x="295" y="135"/>
                  </a:lnTo>
                  <a:lnTo>
                    <a:pt x="311" y="137"/>
                  </a:lnTo>
                  <a:lnTo>
                    <a:pt x="321" y="137"/>
                  </a:lnTo>
                  <a:lnTo>
                    <a:pt x="327" y="136"/>
                  </a:lnTo>
                  <a:lnTo>
                    <a:pt x="340" y="136"/>
                  </a:lnTo>
                  <a:lnTo>
                    <a:pt x="356" y="135"/>
                  </a:lnTo>
                  <a:lnTo>
                    <a:pt x="376" y="134"/>
                  </a:lnTo>
                  <a:lnTo>
                    <a:pt x="398" y="134"/>
                  </a:lnTo>
                  <a:lnTo>
                    <a:pt x="419" y="132"/>
                  </a:lnTo>
                  <a:lnTo>
                    <a:pt x="446" y="134"/>
                  </a:lnTo>
                  <a:lnTo>
                    <a:pt x="467" y="135"/>
                  </a:lnTo>
                  <a:lnTo>
                    <a:pt x="481" y="139"/>
                  </a:lnTo>
                  <a:lnTo>
                    <a:pt x="493" y="148"/>
                  </a:lnTo>
                  <a:lnTo>
                    <a:pt x="500" y="161"/>
                  </a:lnTo>
                  <a:lnTo>
                    <a:pt x="503" y="175"/>
                  </a:lnTo>
                  <a:lnTo>
                    <a:pt x="503" y="259"/>
                  </a:lnTo>
                  <a:lnTo>
                    <a:pt x="507" y="340"/>
                  </a:lnTo>
                  <a:lnTo>
                    <a:pt x="514" y="417"/>
                  </a:lnTo>
                  <a:lnTo>
                    <a:pt x="523" y="491"/>
                  </a:lnTo>
                  <a:lnTo>
                    <a:pt x="536" y="560"/>
                  </a:lnTo>
                  <a:lnTo>
                    <a:pt x="552" y="629"/>
                  </a:lnTo>
                  <a:lnTo>
                    <a:pt x="569" y="694"/>
                  </a:lnTo>
                  <a:lnTo>
                    <a:pt x="591" y="755"/>
                  </a:lnTo>
                  <a:lnTo>
                    <a:pt x="613" y="817"/>
                  </a:lnTo>
                  <a:lnTo>
                    <a:pt x="639" y="876"/>
                  </a:lnTo>
                  <a:lnTo>
                    <a:pt x="666" y="934"/>
                  </a:lnTo>
                  <a:lnTo>
                    <a:pt x="696" y="992"/>
                  </a:lnTo>
                  <a:lnTo>
                    <a:pt x="727" y="1049"/>
                  </a:lnTo>
                  <a:lnTo>
                    <a:pt x="760" y="1105"/>
                  </a:lnTo>
                  <a:lnTo>
                    <a:pt x="765" y="1120"/>
                  </a:lnTo>
                  <a:lnTo>
                    <a:pt x="765" y="1135"/>
                  </a:lnTo>
                  <a:lnTo>
                    <a:pt x="760" y="1148"/>
                  </a:lnTo>
                  <a:lnTo>
                    <a:pt x="750" y="1157"/>
                  </a:lnTo>
                  <a:lnTo>
                    <a:pt x="740" y="1164"/>
                  </a:lnTo>
                  <a:lnTo>
                    <a:pt x="726" y="1166"/>
                  </a:lnTo>
                  <a:lnTo>
                    <a:pt x="712" y="1164"/>
                  </a:lnTo>
                  <a:lnTo>
                    <a:pt x="699" y="1155"/>
                  </a:lnTo>
                  <a:lnTo>
                    <a:pt x="628" y="1088"/>
                  </a:lnTo>
                  <a:lnTo>
                    <a:pt x="564" y="1023"/>
                  </a:lnTo>
                  <a:lnTo>
                    <a:pt x="503" y="962"/>
                  </a:lnTo>
                  <a:lnTo>
                    <a:pt x="447" y="905"/>
                  </a:lnTo>
                  <a:lnTo>
                    <a:pt x="396" y="850"/>
                  </a:lnTo>
                  <a:lnTo>
                    <a:pt x="350" y="799"/>
                  </a:lnTo>
                  <a:lnTo>
                    <a:pt x="307" y="750"/>
                  </a:lnTo>
                  <a:lnTo>
                    <a:pt x="267" y="704"/>
                  </a:lnTo>
                  <a:lnTo>
                    <a:pt x="232" y="661"/>
                  </a:lnTo>
                  <a:lnTo>
                    <a:pt x="201" y="622"/>
                  </a:lnTo>
                  <a:lnTo>
                    <a:pt x="172" y="584"/>
                  </a:lnTo>
                  <a:lnTo>
                    <a:pt x="147" y="550"/>
                  </a:lnTo>
                  <a:lnTo>
                    <a:pt x="125" y="518"/>
                  </a:lnTo>
                  <a:lnTo>
                    <a:pt x="105" y="489"/>
                  </a:lnTo>
                  <a:lnTo>
                    <a:pt x="88" y="462"/>
                  </a:lnTo>
                  <a:lnTo>
                    <a:pt x="74" y="437"/>
                  </a:lnTo>
                  <a:lnTo>
                    <a:pt x="61" y="415"/>
                  </a:lnTo>
                  <a:lnTo>
                    <a:pt x="52" y="396"/>
                  </a:lnTo>
                  <a:lnTo>
                    <a:pt x="43" y="378"/>
                  </a:lnTo>
                  <a:lnTo>
                    <a:pt x="37" y="362"/>
                  </a:lnTo>
                  <a:lnTo>
                    <a:pt x="31" y="349"/>
                  </a:lnTo>
                  <a:lnTo>
                    <a:pt x="27" y="338"/>
                  </a:lnTo>
                  <a:lnTo>
                    <a:pt x="25" y="330"/>
                  </a:lnTo>
                  <a:lnTo>
                    <a:pt x="23" y="322"/>
                  </a:lnTo>
                  <a:lnTo>
                    <a:pt x="22" y="317"/>
                  </a:lnTo>
                  <a:lnTo>
                    <a:pt x="22" y="313"/>
                  </a:lnTo>
                  <a:lnTo>
                    <a:pt x="13" y="280"/>
                  </a:lnTo>
                  <a:lnTo>
                    <a:pt x="7" y="246"/>
                  </a:lnTo>
                  <a:lnTo>
                    <a:pt x="2" y="215"/>
                  </a:lnTo>
                  <a:lnTo>
                    <a:pt x="0" y="184"/>
                  </a:lnTo>
                  <a:lnTo>
                    <a:pt x="1" y="156"/>
                  </a:lnTo>
                  <a:lnTo>
                    <a:pt x="6" y="129"/>
                  </a:lnTo>
                  <a:lnTo>
                    <a:pt x="12" y="104"/>
                  </a:lnTo>
                  <a:lnTo>
                    <a:pt x="22" y="82"/>
                  </a:lnTo>
                  <a:lnTo>
                    <a:pt x="35" y="62"/>
                  </a:lnTo>
                  <a:lnTo>
                    <a:pt x="51" y="44"/>
                  </a:lnTo>
                  <a:lnTo>
                    <a:pt x="71" y="28"/>
                  </a:lnTo>
                  <a:lnTo>
                    <a:pt x="94" y="17"/>
                  </a:lnTo>
                  <a:lnTo>
                    <a:pt x="121" y="8"/>
                  </a:lnTo>
                  <a:lnTo>
                    <a:pt x="152" y="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146"/>
            <p:cNvSpPr>
              <a:spLocks noEditPoints="1"/>
            </p:cNvSpPr>
            <p:nvPr/>
          </p:nvSpPr>
          <p:spPr bwMode="auto">
            <a:xfrm>
              <a:off x="3817938" y="2822575"/>
              <a:ext cx="93663" cy="142875"/>
            </a:xfrm>
            <a:custGeom>
              <a:avLst/>
              <a:gdLst>
                <a:gd name="T0" fmla="*/ 593 w 765"/>
                <a:gd name="T1" fmla="*/ 106 h 1166"/>
                <a:gd name="T2" fmla="*/ 555 w 765"/>
                <a:gd name="T3" fmla="*/ 165 h 1166"/>
                <a:gd name="T4" fmla="*/ 483 w 765"/>
                <a:gd name="T5" fmla="*/ 202 h 1166"/>
                <a:gd name="T6" fmla="*/ 445 w 765"/>
                <a:gd name="T7" fmla="*/ 205 h 1166"/>
                <a:gd name="T8" fmla="*/ 420 w 765"/>
                <a:gd name="T9" fmla="*/ 203 h 1166"/>
                <a:gd name="T10" fmla="*/ 366 w 765"/>
                <a:gd name="T11" fmla="*/ 202 h 1166"/>
                <a:gd name="T12" fmla="*/ 329 w 765"/>
                <a:gd name="T13" fmla="*/ 287 h 1166"/>
                <a:gd name="T14" fmla="*/ 306 w 765"/>
                <a:gd name="T15" fmla="*/ 521 h 1166"/>
                <a:gd name="T16" fmla="*/ 256 w 765"/>
                <a:gd name="T17" fmla="*/ 727 h 1166"/>
                <a:gd name="T18" fmla="*/ 185 w 765"/>
                <a:gd name="T19" fmla="*/ 914 h 1166"/>
                <a:gd name="T20" fmla="*/ 269 w 765"/>
                <a:gd name="T21" fmla="*/ 857 h 1166"/>
                <a:gd name="T22" fmla="*/ 406 w 765"/>
                <a:gd name="T23" fmla="*/ 707 h 1166"/>
                <a:gd name="T24" fmla="*/ 508 w 765"/>
                <a:gd name="T25" fmla="*/ 583 h 1166"/>
                <a:gd name="T26" fmla="*/ 581 w 765"/>
                <a:gd name="T27" fmla="*/ 485 h 1166"/>
                <a:gd name="T28" fmla="*/ 629 w 765"/>
                <a:gd name="T29" fmla="*/ 409 h 1166"/>
                <a:gd name="T30" fmla="*/ 658 w 765"/>
                <a:gd name="T31" fmla="*/ 355 h 1166"/>
                <a:gd name="T32" fmla="*/ 672 w 765"/>
                <a:gd name="T33" fmla="*/ 320 h 1166"/>
                <a:gd name="T34" fmla="*/ 676 w 765"/>
                <a:gd name="T35" fmla="*/ 305 h 1166"/>
                <a:gd name="T36" fmla="*/ 679 w 765"/>
                <a:gd name="T37" fmla="*/ 298 h 1166"/>
                <a:gd name="T38" fmla="*/ 695 w 765"/>
                <a:gd name="T39" fmla="*/ 225 h 1166"/>
                <a:gd name="T40" fmla="*/ 694 w 765"/>
                <a:gd name="T41" fmla="*/ 140 h 1166"/>
                <a:gd name="T42" fmla="*/ 665 w 765"/>
                <a:gd name="T43" fmla="*/ 90 h 1166"/>
                <a:gd name="T44" fmla="*/ 603 w 765"/>
                <a:gd name="T45" fmla="*/ 70 h 1166"/>
                <a:gd name="T46" fmla="*/ 644 w 765"/>
                <a:gd name="T47" fmla="*/ 8 h 1166"/>
                <a:gd name="T48" fmla="*/ 715 w 765"/>
                <a:gd name="T49" fmla="*/ 44 h 1166"/>
                <a:gd name="T50" fmla="*/ 754 w 765"/>
                <a:gd name="T51" fmla="*/ 104 h 1166"/>
                <a:gd name="T52" fmla="*/ 765 w 765"/>
                <a:gd name="T53" fmla="*/ 184 h 1166"/>
                <a:gd name="T54" fmla="*/ 754 w 765"/>
                <a:gd name="T55" fmla="*/ 279 h 1166"/>
                <a:gd name="T56" fmla="*/ 743 w 765"/>
                <a:gd name="T57" fmla="*/ 322 h 1166"/>
                <a:gd name="T58" fmla="*/ 734 w 765"/>
                <a:gd name="T59" fmla="*/ 349 h 1166"/>
                <a:gd name="T60" fmla="*/ 715 w 765"/>
                <a:gd name="T61" fmla="*/ 396 h 1166"/>
                <a:gd name="T62" fmla="*/ 678 w 765"/>
                <a:gd name="T63" fmla="*/ 462 h 1166"/>
                <a:gd name="T64" fmla="*/ 619 w 765"/>
                <a:gd name="T65" fmla="*/ 550 h 1166"/>
                <a:gd name="T66" fmla="*/ 534 w 765"/>
                <a:gd name="T67" fmla="*/ 661 h 1166"/>
                <a:gd name="T68" fmla="*/ 416 w 765"/>
                <a:gd name="T69" fmla="*/ 799 h 1166"/>
                <a:gd name="T70" fmla="*/ 263 w 765"/>
                <a:gd name="T71" fmla="*/ 962 h 1166"/>
                <a:gd name="T72" fmla="*/ 67 w 765"/>
                <a:gd name="T73" fmla="*/ 1155 h 1166"/>
                <a:gd name="T74" fmla="*/ 40 w 765"/>
                <a:gd name="T75" fmla="*/ 1166 h 1166"/>
                <a:gd name="T76" fmla="*/ 6 w 765"/>
                <a:gd name="T77" fmla="*/ 1146 h 1166"/>
                <a:gd name="T78" fmla="*/ 7 w 765"/>
                <a:gd name="T79" fmla="*/ 1105 h 1166"/>
                <a:gd name="T80" fmla="*/ 100 w 765"/>
                <a:gd name="T81" fmla="*/ 934 h 1166"/>
                <a:gd name="T82" fmla="*/ 175 w 765"/>
                <a:gd name="T83" fmla="*/ 755 h 1166"/>
                <a:gd name="T84" fmla="*/ 230 w 765"/>
                <a:gd name="T85" fmla="*/ 560 h 1166"/>
                <a:gd name="T86" fmla="*/ 259 w 765"/>
                <a:gd name="T87" fmla="*/ 340 h 1166"/>
                <a:gd name="T88" fmla="*/ 265 w 765"/>
                <a:gd name="T89" fmla="*/ 161 h 1166"/>
                <a:gd name="T90" fmla="*/ 298 w 765"/>
                <a:gd name="T91" fmla="*/ 135 h 1166"/>
                <a:gd name="T92" fmla="*/ 369 w 765"/>
                <a:gd name="T93" fmla="*/ 134 h 1166"/>
                <a:gd name="T94" fmla="*/ 426 w 765"/>
                <a:gd name="T95" fmla="*/ 136 h 1166"/>
                <a:gd name="T96" fmla="*/ 455 w 765"/>
                <a:gd name="T97" fmla="*/ 137 h 1166"/>
                <a:gd name="T98" fmla="*/ 498 w 765"/>
                <a:gd name="T99" fmla="*/ 125 h 1166"/>
                <a:gd name="T100" fmla="*/ 525 w 765"/>
                <a:gd name="T101" fmla="*/ 90 h 1166"/>
                <a:gd name="T102" fmla="*/ 537 w 765"/>
                <a:gd name="T103" fmla="*/ 49 h 1166"/>
                <a:gd name="T104" fmla="*/ 549 w 765"/>
                <a:gd name="T105" fmla="*/ 15 h 1166"/>
                <a:gd name="T106" fmla="*/ 579 w 765"/>
                <a:gd name="T107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65" h="1166">
                  <a:moveTo>
                    <a:pt x="603" y="70"/>
                  </a:moveTo>
                  <a:lnTo>
                    <a:pt x="598" y="87"/>
                  </a:lnTo>
                  <a:lnTo>
                    <a:pt x="593" y="106"/>
                  </a:lnTo>
                  <a:lnTo>
                    <a:pt x="584" y="126"/>
                  </a:lnTo>
                  <a:lnTo>
                    <a:pt x="573" y="145"/>
                  </a:lnTo>
                  <a:lnTo>
                    <a:pt x="555" y="165"/>
                  </a:lnTo>
                  <a:lnTo>
                    <a:pt x="534" y="182"/>
                  </a:lnTo>
                  <a:lnTo>
                    <a:pt x="509" y="194"/>
                  </a:lnTo>
                  <a:lnTo>
                    <a:pt x="483" y="202"/>
                  </a:lnTo>
                  <a:lnTo>
                    <a:pt x="455" y="205"/>
                  </a:lnTo>
                  <a:lnTo>
                    <a:pt x="449" y="205"/>
                  </a:lnTo>
                  <a:lnTo>
                    <a:pt x="445" y="205"/>
                  </a:lnTo>
                  <a:lnTo>
                    <a:pt x="439" y="204"/>
                  </a:lnTo>
                  <a:lnTo>
                    <a:pt x="432" y="204"/>
                  </a:lnTo>
                  <a:lnTo>
                    <a:pt x="420" y="203"/>
                  </a:lnTo>
                  <a:lnTo>
                    <a:pt x="404" y="203"/>
                  </a:lnTo>
                  <a:lnTo>
                    <a:pt x="386" y="202"/>
                  </a:lnTo>
                  <a:lnTo>
                    <a:pt x="366" y="202"/>
                  </a:lnTo>
                  <a:lnTo>
                    <a:pt x="346" y="202"/>
                  </a:lnTo>
                  <a:lnTo>
                    <a:pt x="330" y="202"/>
                  </a:lnTo>
                  <a:lnTo>
                    <a:pt x="329" y="287"/>
                  </a:lnTo>
                  <a:lnTo>
                    <a:pt x="324" y="369"/>
                  </a:lnTo>
                  <a:lnTo>
                    <a:pt x="316" y="447"/>
                  </a:lnTo>
                  <a:lnTo>
                    <a:pt x="306" y="521"/>
                  </a:lnTo>
                  <a:lnTo>
                    <a:pt x="292" y="593"/>
                  </a:lnTo>
                  <a:lnTo>
                    <a:pt x="276" y="661"/>
                  </a:lnTo>
                  <a:lnTo>
                    <a:pt x="256" y="727"/>
                  </a:lnTo>
                  <a:lnTo>
                    <a:pt x="235" y="791"/>
                  </a:lnTo>
                  <a:lnTo>
                    <a:pt x="210" y="853"/>
                  </a:lnTo>
                  <a:lnTo>
                    <a:pt x="185" y="914"/>
                  </a:lnTo>
                  <a:lnTo>
                    <a:pt x="156" y="973"/>
                  </a:lnTo>
                  <a:lnTo>
                    <a:pt x="215" y="914"/>
                  </a:lnTo>
                  <a:lnTo>
                    <a:pt x="269" y="857"/>
                  </a:lnTo>
                  <a:lnTo>
                    <a:pt x="319" y="804"/>
                  </a:lnTo>
                  <a:lnTo>
                    <a:pt x="365" y="754"/>
                  </a:lnTo>
                  <a:lnTo>
                    <a:pt x="406" y="707"/>
                  </a:lnTo>
                  <a:lnTo>
                    <a:pt x="444" y="663"/>
                  </a:lnTo>
                  <a:lnTo>
                    <a:pt x="478" y="622"/>
                  </a:lnTo>
                  <a:lnTo>
                    <a:pt x="508" y="583"/>
                  </a:lnTo>
                  <a:lnTo>
                    <a:pt x="536" y="547"/>
                  </a:lnTo>
                  <a:lnTo>
                    <a:pt x="560" y="515"/>
                  </a:lnTo>
                  <a:lnTo>
                    <a:pt x="581" y="485"/>
                  </a:lnTo>
                  <a:lnTo>
                    <a:pt x="600" y="456"/>
                  </a:lnTo>
                  <a:lnTo>
                    <a:pt x="615" y="431"/>
                  </a:lnTo>
                  <a:lnTo>
                    <a:pt x="629" y="409"/>
                  </a:lnTo>
                  <a:lnTo>
                    <a:pt x="641" y="388"/>
                  </a:lnTo>
                  <a:lnTo>
                    <a:pt x="651" y="370"/>
                  </a:lnTo>
                  <a:lnTo>
                    <a:pt x="658" y="355"/>
                  </a:lnTo>
                  <a:lnTo>
                    <a:pt x="665" y="340"/>
                  </a:lnTo>
                  <a:lnTo>
                    <a:pt x="669" y="330"/>
                  </a:lnTo>
                  <a:lnTo>
                    <a:pt x="672" y="320"/>
                  </a:lnTo>
                  <a:lnTo>
                    <a:pt x="674" y="313"/>
                  </a:lnTo>
                  <a:lnTo>
                    <a:pt x="676" y="308"/>
                  </a:lnTo>
                  <a:lnTo>
                    <a:pt x="676" y="305"/>
                  </a:lnTo>
                  <a:lnTo>
                    <a:pt x="678" y="304"/>
                  </a:lnTo>
                  <a:lnTo>
                    <a:pt x="678" y="300"/>
                  </a:lnTo>
                  <a:lnTo>
                    <a:pt x="679" y="298"/>
                  </a:lnTo>
                  <a:lnTo>
                    <a:pt x="680" y="295"/>
                  </a:lnTo>
                  <a:lnTo>
                    <a:pt x="688" y="258"/>
                  </a:lnTo>
                  <a:lnTo>
                    <a:pt x="695" y="225"/>
                  </a:lnTo>
                  <a:lnTo>
                    <a:pt x="697" y="193"/>
                  </a:lnTo>
                  <a:lnTo>
                    <a:pt x="697" y="165"/>
                  </a:lnTo>
                  <a:lnTo>
                    <a:pt x="694" y="140"/>
                  </a:lnTo>
                  <a:lnTo>
                    <a:pt x="687" y="119"/>
                  </a:lnTo>
                  <a:lnTo>
                    <a:pt x="678" y="103"/>
                  </a:lnTo>
                  <a:lnTo>
                    <a:pt x="665" y="90"/>
                  </a:lnTo>
                  <a:lnTo>
                    <a:pt x="649" y="80"/>
                  </a:lnTo>
                  <a:lnTo>
                    <a:pt x="627" y="74"/>
                  </a:lnTo>
                  <a:lnTo>
                    <a:pt x="603" y="70"/>
                  </a:lnTo>
                  <a:close/>
                  <a:moveTo>
                    <a:pt x="579" y="0"/>
                  </a:moveTo>
                  <a:lnTo>
                    <a:pt x="613" y="2"/>
                  </a:lnTo>
                  <a:lnTo>
                    <a:pt x="644" y="8"/>
                  </a:lnTo>
                  <a:lnTo>
                    <a:pt x="672" y="17"/>
                  </a:lnTo>
                  <a:lnTo>
                    <a:pt x="696" y="28"/>
                  </a:lnTo>
                  <a:lnTo>
                    <a:pt x="715" y="44"/>
                  </a:lnTo>
                  <a:lnTo>
                    <a:pt x="731" y="61"/>
                  </a:lnTo>
                  <a:lnTo>
                    <a:pt x="744" y="82"/>
                  </a:lnTo>
                  <a:lnTo>
                    <a:pt x="754" y="104"/>
                  </a:lnTo>
                  <a:lnTo>
                    <a:pt x="760" y="129"/>
                  </a:lnTo>
                  <a:lnTo>
                    <a:pt x="764" y="156"/>
                  </a:lnTo>
                  <a:lnTo>
                    <a:pt x="765" y="184"/>
                  </a:lnTo>
                  <a:lnTo>
                    <a:pt x="763" y="215"/>
                  </a:lnTo>
                  <a:lnTo>
                    <a:pt x="759" y="246"/>
                  </a:lnTo>
                  <a:lnTo>
                    <a:pt x="754" y="279"/>
                  </a:lnTo>
                  <a:lnTo>
                    <a:pt x="745" y="312"/>
                  </a:lnTo>
                  <a:lnTo>
                    <a:pt x="744" y="317"/>
                  </a:lnTo>
                  <a:lnTo>
                    <a:pt x="743" y="322"/>
                  </a:lnTo>
                  <a:lnTo>
                    <a:pt x="742" y="329"/>
                  </a:lnTo>
                  <a:lnTo>
                    <a:pt x="739" y="338"/>
                  </a:lnTo>
                  <a:lnTo>
                    <a:pt x="734" y="349"/>
                  </a:lnTo>
                  <a:lnTo>
                    <a:pt x="730" y="362"/>
                  </a:lnTo>
                  <a:lnTo>
                    <a:pt x="723" y="377"/>
                  </a:lnTo>
                  <a:lnTo>
                    <a:pt x="715" y="396"/>
                  </a:lnTo>
                  <a:lnTo>
                    <a:pt x="704" y="415"/>
                  </a:lnTo>
                  <a:lnTo>
                    <a:pt x="693" y="437"/>
                  </a:lnTo>
                  <a:lnTo>
                    <a:pt x="678" y="462"/>
                  </a:lnTo>
                  <a:lnTo>
                    <a:pt x="660" y="489"/>
                  </a:lnTo>
                  <a:lnTo>
                    <a:pt x="641" y="518"/>
                  </a:lnTo>
                  <a:lnTo>
                    <a:pt x="619" y="550"/>
                  </a:lnTo>
                  <a:lnTo>
                    <a:pt x="594" y="584"/>
                  </a:lnTo>
                  <a:lnTo>
                    <a:pt x="565" y="621"/>
                  </a:lnTo>
                  <a:lnTo>
                    <a:pt x="534" y="661"/>
                  </a:lnTo>
                  <a:lnTo>
                    <a:pt x="499" y="704"/>
                  </a:lnTo>
                  <a:lnTo>
                    <a:pt x="459" y="750"/>
                  </a:lnTo>
                  <a:lnTo>
                    <a:pt x="416" y="799"/>
                  </a:lnTo>
                  <a:lnTo>
                    <a:pt x="370" y="850"/>
                  </a:lnTo>
                  <a:lnTo>
                    <a:pt x="319" y="905"/>
                  </a:lnTo>
                  <a:lnTo>
                    <a:pt x="263" y="962"/>
                  </a:lnTo>
                  <a:lnTo>
                    <a:pt x="202" y="1023"/>
                  </a:lnTo>
                  <a:lnTo>
                    <a:pt x="136" y="1088"/>
                  </a:lnTo>
                  <a:lnTo>
                    <a:pt x="67" y="1155"/>
                  </a:lnTo>
                  <a:lnTo>
                    <a:pt x="58" y="1162"/>
                  </a:lnTo>
                  <a:lnTo>
                    <a:pt x="50" y="1165"/>
                  </a:lnTo>
                  <a:lnTo>
                    <a:pt x="40" y="1166"/>
                  </a:lnTo>
                  <a:lnTo>
                    <a:pt x="27" y="1164"/>
                  </a:lnTo>
                  <a:lnTo>
                    <a:pt x="15" y="1156"/>
                  </a:lnTo>
                  <a:lnTo>
                    <a:pt x="6" y="1146"/>
                  </a:lnTo>
                  <a:lnTo>
                    <a:pt x="0" y="1135"/>
                  </a:lnTo>
                  <a:lnTo>
                    <a:pt x="0" y="1120"/>
                  </a:lnTo>
                  <a:lnTo>
                    <a:pt x="7" y="1105"/>
                  </a:lnTo>
                  <a:lnTo>
                    <a:pt x="39" y="1049"/>
                  </a:lnTo>
                  <a:lnTo>
                    <a:pt x="70" y="992"/>
                  </a:lnTo>
                  <a:lnTo>
                    <a:pt x="100" y="934"/>
                  </a:lnTo>
                  <a:lnTo>
                    <a:pt x="127" y="876"/>
                  </a:lnTo>
                  <a:lnTo>
                    <a:pt x="153" y="817"/>
                  </a:lnTo>
                  <a:lnTo>
                    <a:pt x="175" y="755"/>
                  </a:lnTo>
                  <a:lnTo>
                    <a:pt x="195" y="694"/>
                  </a:lnTo>
                  <a:lnTo>
                    <a:pt x="214" y="629"/>
                  </a:lnTo>
                  <a:lnTo>
                    <a:pt x="230" y="560"/>
                  </a:lnTo>
                  <a:lnTo>
                    <a:pt x="243" y="491"/>
                  </a:lnTo>
                  <a:lnTo>
                    <a:pt x="252" y="417"/>
                  </a:lnTo>
                  <a:lnTo>
                    <a:pt x="259" y="340"/>
                  </a:lnTo>
                  <a:lnTo>
                    <a:pt x="262" y="259"/>
                  </a:lnTo>
                  <a:lnTo>
                    <a:pt x="263" y="175"/>
                  </a:lnTo>
                  <a:lnTo>
                    <a:pt x="265" y="161"/>
                  </a:lnTo>
                  <a:lnTo>
                    <a:pt x="274" y="148"/>
                  </a:lnTo>
                  <a:lnTo>
                    <a:pt x="284" y="139"/>
                  </a:lnTo>
                  <a:lnTo>
                    <a:pt x="298" y="135"/>
                  </a:lnTo>
                  <a:lnTo>
                    <a:pt x="320" y="134"/>
                  </a:lnTo>
                  <a:lnTo>
                    <a:pt x="346" y="132"/>
                  </a:lnTo>
                  <a:lnTo>
                    <a:pt x="369" y="134"/>
                  </a:lnTo>
                  <a:lnTo>
                    <a:pt x="390" y="134"/>
                  </a:lnTo>
                  <a:lnTo>
                    <a:pt x="410" y="135"/>
                  </a:lnTo>
                  <a:lnTo>
                    <a:pt x="426" y="136"/>
                  </a:lnTo>
                  <a:lnTo>
                    <a:pt x="439" y="136"/>
                  </a:lnTo>
                  <a:lnTo>
                    <a:pt x="445" y="137"/>
                  </a:lnTo>
                  <a:lnTo>
                    <a:pt x="455" y="137"/>
                  </a:lnTo>
                  <a:lnTo>
                    <a:pt x="471" y="135"/>
                  </a:lnTo>
                  <a:lnTo>
                    <a:pt x="486" y="131"/>
                  </a:lnTo>
                  <a:lnTo>
                    <a:pt x="498" y="125"/>
                  </a:lnTo>
                  <a:lnTo>
                    <a:pt x="508" y="115"/>
                  </a:lnTo>
                  <a:lnTo>
                    <a:pt x="519" y="103"/>
                  </a:lnTo>
                  <a:lnTo>
                    <a:pt x="525" y="90"/>
                  </a:lnTo>
                  <a:lnTo>
                    <a:pt x="531" y="77"/>
                  </a:lnTo>
                  <a:lnTo>
                    <a:pt x="534" y="63"/>
                  </a:lnTo>
                  <a:lnTo>
                    <a:pt x="537" y="49"/>
                  </a:lnTo>
                  <a:lnTo>
                    <a:pt x="540" y="36"/>
                  </a:lnTo>
                  <a:lnTo>
                    <a:pt x="544" y="25"/>
                  </a:lnTo>
                  <a:lnTo>
                    <a:pt x="549" y="15"/>
                  </a:lnTo>
                  <a:lnTo>
                    <a:pt x="555" y="8"/>
                  </a:lnTo>
                  <a:lnTo>
                    <a:pt x="565" y="2"/>
                  </a:lnTo>
                  <a:lnTo>
                    <a:pt x="5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147"/>
            <p:cNvSpPr>
              <a:spLocks noEditPoints="1"/>
            </p:cNvSpPr>
            <p:nvPr/>
          </p:nvSpPr>
          <p:spPr bwMode="auto">
            <a:xfrm>
              <a:off x="3548063" y="2755900"/>
              <a:ext cx="388938" cy="407987"/>
            </a:xfrm>
            <a:custGeom>
              <a:avLst/>
              <a:gdLst>
                <a:gd name="T0" fmla="*/ 566 w 3181"/>
                <a:gd name="T1" fmla="*/ 585 h 3341"/>
                <a:gd name="T2" fmla="*/ 530 w 3181"/>
                <a:gd name="T3" fmla="*/ 501 h 3341"/>
                <a:gd name="T4" fmla="*/ 278 w 3181"/>
                <a:gd name="T5" fmla="*/ 453 h 3341"/>
                <a:gd name="T6" fmla="*/ 115 w 3181"/>
                <a:gd name="T7" fmla="*/ 563 h 3341"/>
                <a:gd name="T8" fmla="*/ 89 w 3181"/>
                <a:gd name="T9" fmla="*/ 826 h 3341"/>
                <a:gd name="T10" fmla="*/ 254 w 3181"/>
                <a:gd name="T11" fmla="*/ 1184 h 3341"/>
                <a:gd name="T12" fmla="*/ 662 w 3181"/>
                <a:gd name="T13" fmla="*/ 1648 h 3341"/>
                <a:gd name="T14" fmla="*/ 1861 w 3181"/>
                <a:gd name="T15" fmla="*/ 2146 h 3341"/>
                <a:gd name="T16" fmla="*/ 2587 w 3181"/>
                <a:gd name="T17" fmla="*/ 1583 h 3341"/>
                <a:gd name="T18" fmla="*/ 2957 w 3181"/>
                <a:gd name="T19" fmla="*/ 1137 h 3341"/>
                <a:gd name="T20" fmla="*/ 3099 w 3181"/>
                <a:gd name="T21" fmla="*/ 773 h 3341"/>
                <a:gd name="T22" fmla="*/ 3054 w 3181"/>
                <a:gd name="T23" fmla="*/ 544 h 3341"/>
                <a:gd name="T24" fmla="*/ 2867 w 3181"/>
                <a:gd name="T25" fmla="*/ 452 h 3341"/>
                <a:gd name="T26" fmla="*/ 2645 w 3181"/>
                <a:gd name="T27" fmla="*/ 513 h 3341"/>
                <a:gd name="T28" fmla="*/ 2600 w 3181"/>
                <a:gd name="T29" fmla="*/ 588 h 3341"/>
                <a:gd name="T30" fmla="*/ 2371 w 3181"/>
                <a:gd name="T31" fmla="*/ 204 h 3341"/>
                <a:gd name="T32" fmla="*/ 1878 w 3181"/>
                <a:gd name="T33" fmla="*/ 252 h 3341"/>
                <a:gd name="T34" fmla="*/ 1221 w 3181"/>
                <a:gd name="T35" fmla="*/ 248 h 3341"/>
                <a:gd name="T36" fmla="*/ 775 w 3181"/>
                <a:gd name="T37" fmla="*/ 197 h 3341"/>
                <a:gd name="T38" fmla="*/ 1085 w 3181"/>
                <a:gd name="T39" fmla="*/ 157 h 3341"/>
                <a:gd name="T40" fmla="*/ 1987 w 3181"/>
                <a:gd name="T41" fmla="*/ 166 h 3341"/>
                <a:gd name="T42" fmla="*/ 1606 w 3181"/>
                <a:gd name="T43" fmla="*/ 0 h 3341"/>
                <a:gd name="T44" fmla="*/ 2189 w 3181"/>
                <a:gd name="T45" fmla="*/ 40 h 3341"/>
                <a:gd name="T46" fmla="*/ 2504 w 3181"/>
                <a:gd name="T47" fmla="*/ 118 h 3341"/>
                <a:gd name="T48" fmla="*/ 2586 w 3181"/>
                <a:gd name="T49" fmla="*/ 453 h 3341"/>
                <a:gd name="T50" fmla="*/ 2867 w 3181"/>
                <a:gd name="T51" fmla="*/ 371 h 3341"/>
                <a:gd name="T52" fmla="*/ 3109 w 3181"/>
                <a:gd name="T53" fmla="*/ 484 h 3341"/>
                <a:gd name="T54" fmla="*/ 3181 w 3181"/>
                <a:gd name="T55" fmla="*/ 679 h 3341"/>
                <a:gd name="T56" fmla="*/ 3074 w 3181"/>
                <a:gd name="T57" fmla="*/ 1098 h 3341"/>
                <a:gd name="T58" fmla="*/ 2764 w 3181"/>
                <a:gd name="T59" fmla="*/ 1518 h 3341"/>
                <a:gd name="T60" fmla="*/ 2128 w 3181"/>
                <a:gd name="T61" fmla="*/ 2064 h 3341"/>
                <a:gd name="T62" fmla="*/ 1843 w 3181"/>
                <a:gd name="T63" fmla="*/ 2268 h 3341"/>
                <a:gd name="T64" fmla="*/ 1803 w 3181"/>
                <a:gd name="T65" fmla="*/ 2459 h 3341"/>
                <a:gd name="T66" fmla="*/ 1850 w 3181"/>
                <a:gd name="T67" fmla="*/ 2598 h 3341"/>
                <a:gd name="T68" fmla="*/ 1710 w 3181"/>
                <a:gd name="T69" fmla="*/ 2788 h 3341"/>
                <a:gd name="T70" fmla="*/ 1969 w 3181"/>
                <a:gd name="T71" fmla="*/ 2870 h 3341"/>
                <a:gd name="T72" fmla="*/ 2215 w 3181"/>
                <a:gd name="T73" fmla="*/ 2952 h 3341"/>
                <a:gd name="T74" fmla="*/ 2271 w 3181"/>
                <a:gd name="T75" fmla="*/ 3040 h 3341"/>
                <a:gd name="T76" fmla="*/ 2323 w 3181"/>
                <a:gd name="T77" fmla="*/ 3052 h 3341"/>
                <a:gd name="T78" fmla="*/ 2438 w 3181"/>
                <a:gd name="T79" fmla="*/ 3127 h 3341"/>
                <a:gd name="T80" fmla="*/ 2453 w 3181"/>
                <a:gd name="T81" fmla="*/ 3233 h 3341"/>
                <a:gd name="T82" fmla="*/ 2362 w 3181"/>
                <a:gd name="T83" fmla="*/ 3333 h 3341"/>
                <a:gd name="T84" fmla="*/ 765 w 3181"/>
                <a:gd name="T85" fmla="*/ 3303 h 3341"/>
                <a:gd name="T86" fmla="*/ 723 w 3181"/>
                <a:gd name="T87" fmla="*/ 3202 h 3341"/>
                <a:gd name="T88" fmla="*/ 786 w 3181"/>
                <a:gd name="T89" fmla="*/ 3083 h 3341"/>
                <a:gd name="T90" fmla="*/ 869 w 3181"/>
                <a:gd name="T91" fmla="*/ 3049 h 3341"/>
                <a:gd name="T92" fmla="*/ 942 w 3181"/>
                <a:gd name="T93" fmla="*/ 3020 h 3341"/>
                <a:gd name="T94" fmla="*/ 940 w 3181"/>
                <a:gd name="T95" fmla="*/ 2883 h 3341"/>
                <a:gd name="T96" fmla="*/ 1338 w 3181"/>
                <a:gd name="T97" fmla="*/ 2839 h 3341"/>
                <a:gd name="T98" fmla="*/ 1496 w 3181"/>
                <a:gd name="T99" fmla="*/ 2776 h 3341"/>
                <a:gd name="T100" fmla="*/ 1320 w 3181"/>
                <a:gd name="T101" fmla="*/ 2519 h 3341"/>
                <a:gd name="T102" fmla="*/ 1460 w 3181"/>
                <a:gd name="T103" fmla="*/ 2319 h 3341"/>
                <a:gd name="T104" fmla="*/ 1294 w 3181"/>
                <a:gd name="T105" fmla="*/ 2232 h 3341"/>
                <a:gd name="T106" fmla="*/ 768 w 3181"/>
                <a:gd name="T107" fmla="*/ 1847 h 3341"/>
                <a:gd name="T108" fmla="*/ 268 w 3181"/>
                <a:gd name="T109" fmla="*/ 1342 h 3341"/>
                <a:gd name="T110" fmla="*/ 43 w 3181"/>
                <a:gd name="T111" fmla="*/ 962 h 3341"/>
                <a:gd name="T112" fmla="*/ 12 w 3181"/>
                <a:gd name="T113" fmla="*/ 611 h 3341"/>
                <a:gd name="T114" fmla="*/ 139 w 3181"/>
                <a:gd name="T115" fmla="*/ 421 h 3341"/>
                <a:gd name="T116" fmla="*/ 509 w 3181"/>
                <a:gd name="T117" fmla="*/ 381 h 3341"/>
                <a:gd name="T118" fmla="*/ 615 w 3181"/>
                <a:gd name="T119" fmla="*/ 508 h 3341"/>
                <a:gd name="T120" fmla="*/ 730 w 3181"/>
                <a:gd name="T121" fmla="*/ 92 h 3341"/>
                <a:gd name="T122" fmla="*/ 1152 w 3181"/>
                <a:gd name="T123" fmla="*/ 22 h 3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81" h="3341">
                  <a:moveTo>
                    <a:pt x="746" y="193"/>
                  </a:moveTo>
                  <a:lnTo>
                    <a:pt x="743" y="548"/>
                  </a:lnTo>
                  <a:lnTo>
                    <a:pt x="740" y="564"/>
                  </a:lnTo>
                  <a:lnTo>
                    <a:pt x="733" y="576"/>
                  </a:lnTo>
                  <a:lnTo>
                    <a:pt x="720" y="585"/>
                  </a:lnTo>
                  <a:lnTo>
                    <a:pt x="705" y="588"/>
                  </a:lnTo>
                  <a:lnTo>
                    <a:pt x="581" y="588"/>
                  </a:lnTo>
                  <a:lnTo>
                    <a:pt x="566" y="585"/>
                  </a:lnTo>
                  <a:lnTo>
                    <a:pt x="553" y="576"/>
                  </a:lnTo>
                  <a:lnTo>
                    <a:pt x="544" y="564"/>
                  </a:lnTo>
                  <a:lnTo>
                    <a:pt x="541" y="549"/>
                  </a:lnTo>
                  <a:lnTo>
                    <a:pt x="541" y="543"/>
                  </a:lnTo>
                  <a:lnTo>
                    <a:pt x="540" y="535"/>
                  </a:lnTo>
                  <a:lnTo>
                    <a:pt x="538" y="524"/>
                  </a:lnTo>
                  <a:lnTo>
                    <a:pt x="535" y="513"/>
                  </a:lnTo>
                  <a:lnTo>
                    <a:pt x="530" y="501"/>
                  </a:lnTo>
                  <a:lnTo>
                    <a:pt x="524" y="490"/>
                  </a:lnTo>
                  <a:lnTo>
                    <a:pt x="515" y="478"/>
                  </a:lnTo>
                  <a:lnTo>
                    <a:pt x="505" y="468"/>
                  </a:lnTo>
                  <a:lnTo>
                    <a:pt x="491" y="460"/>
                  </a:lnTo>
                  <a:lnTo>
                    <a:pt x="473" y="455"/>
                  </a:lnTo>
                  <a:lnTo>
                    <a:pt x="453" y="454"/>
                  </a:lnTo>
                  <a:lnTo>
                    <a:pt x="314" y="452"/>
                  </a:lnTo>
                  <a:lnTo>
                    <a:pt x="278" y="453"/>
                  </a:lnTo>
                  <a:lnTo>
                    <a:pt x="247" y="459"/>
                  </a:lnTo>
                  <a:lnTo>
                    <a:pt x="221" y="468"/>
                  </a:lnTo>
                  <a:lnTo>
                    <a:pt x="196" y="479"/>
                  </a:lnTo>
                  <a:lnTo>
                    <a:pt x="175" y="493"/>
                  </a:lnTo>
                  <a:lnTo>
                    <a:pt x="155" y="509"/>
                  </a:lnTo>
                  <a:lnTo>
                    <a:pt x="139" y="526"/>
                  </a:lnTo>
                  <a:lnTo>
                    <a:pt x="126" y="544"/>
                  </a:lnTo>
                  <a:lnTo>
                    <a:pt x="115" y="563"/>
                  </a:lnTo>
                  <a:lnTo>
                    <a:pt x="105" y="582"/>
                  </a:lnTo>
                  <a:lnTo>
                    <a:pt x="97" y="600"/>
                  </a:lnTo>
                  <a:lnTo>
                    <a:pt x="87" y="634"/>
                  </a:lnTo>
                  <a:lnTo>
                    <a:pt x="81" y="667"/>
                  </a:lnTo>
                  <a:lnTo>
                    <a:pt x="79" y="702"/>
                  </a:lnTo>
                  <a:lnTo>
                    <a:pt x="79" y="720"/>
                  </a:lnTo>
                  <a:lnTo>
                    <a:pt x="81" y="773"/>
                  </a:lnTo>
                  <a:lnTo>
                    <a:pt x="89" y="826"/>
                  </a:lnTo>
                  <a:lnTo>
                    <a:pt x="100" y="877"/>
                  </a:lnTo>
                  <a:lnTo>
                    <a:pt x="116" y="928"/>
                  </a:lnTo>
                  <a:lnTo>
                    <a:pt x="136" y="977"/>
                  </a:lnTo>
                  <a:lnTo>
                    <a:pt x="153" y="1013"/>
                  </a:lnTo>
                  <a:lnTo>
                    <a:pt x="173" y="1051"/>
                  </a:lnTo>
                  <a:lnTo>
                    <a:pt x="197" y="1093"/>
                  </a:lnTo>
                  <a:lnTo>
                    <a:pt x="224" y="1137"/>
                  </a:lnTo>
                  <a:lnTo>
                    <a:pt x="254" y="1184"/>
                  </a:lnTo>
                  <a:lnTo>
                    <a:pt x="289" y="1234"/>
                  </a:lnTo>
                  <a:lnTo>
                    <a:pt x="328" y="1287"/>
                  </a:lnTo>
                  <a:lnTo>
                    <a:pt x="371" y="1341"/>
                  </a:lnTo>
                  <a:lnTo>
                    <a:pt x="419" y="1398"/>
                  </a:lnTo>
                  <a:lnTo>
                    <a:pt x="471" y="1458"/>
                  </a:lnTo>
                  <a:lnTo>
                    <a:pt x="529" y="1519"/>
                  </a:lnTo>
                  <a:lnTo>
                    <a:pt x="592" y="1583"/>
                  </a:lnTo>
                  <a:lnTo>
                    <a:pt x="662" y="1648"/>
                  </a:lnTo>
                  <a:lnTo>
                    <a:pt x="736" y="1715"/>
                  </a:lnTo>
                  <a:lnTo>
                    <a:pt x="817" y="1783"/>
                  </a:lnTo>
                  <a:lnTo>
                    <a:pt x="904" y="1853"/>
                  </a:lnTo>
                  <a:lnTo>
                    <a:pt x="997" y="1925"/>
                  </a:lnTo>
                  <a:lnTo>
                    <a:pt x="1098" y="1998"/>
                  </a:lnTo>
                  <a:lnTo>
                    <a:pt x="1205" y="2071"/>
                  </a:lnTo>
                  <a:lnTo>
                    <a:pt x="1320" y="2146"/>
                  </a:lnTo>
                  <a:lnTo>
                    <a:pt x="1861" y="2146"/>
                  </a:lnTo>
                  <a:lnTo>
                    <a:pt x="1976" y="2071"/>
                  </a:lnTo>
                  <a:lnTo>
                    <a:pt x="2083" y="1998"/>
                  </a:lnTo>
                  <a:lnTo>
                    <a:pt x="2183" y="1925"/>
                  </a:lnTo>
                  <a:lnTo>
                    <a:pt x="2277" y="1853"/>
                  </a:lnTo>
                  <a:lnTo>
                    <a:pt x="2363" y="1783"/>
                  </a:lnTo>
                  <a:lnTo>
                    <a:pt x="2444" y="1715"/>
                  </a:lnTo>
                  <a:lnTo>
                    <a:pt x="2519" y="1648"/>
                  </a:lnTo>
                  <a:lnTo>
                    <a:pt x="2587" y="1583"/>
                  </a:lnTo>
                  <a:lnTo>
                    <a:pt x="2650" y="1519"/>
                  </a:lnTo>
                  <a:lnTo>
                    <a:pt x="2708" y="1458"/>
                  </a:lnTo>
                  <a:lnTo>
                    <a:pt x="2762" y="1398"/>
                  </a:lnTo>
                  <a:lnTo>
                    <a:pt x="2809" y="1341"/>
                  </a:lnTo>
                  <a:lnTo>
                    <a:pt x="2853" y="1287"/>
                  </a:lnTo>
                  <a:lnTo>
                    <a:pt x="2892" y="1234"/>
                  </a:lnTo>
                  <a:lnTo>
                    <a:pt x="2926" y="1184"/>
                  </a:lnTo>
                  <a:lnTo>
                    <a:pt x="2957" y="1137"/>
                  </a:lnTo>
                  <a:lnTo>
                    <a:pt x="2984" y="1093"/>
                  </a:lnTo>
                  <a:lnTo>
                    <a:pt x="3007" y="1051"/>
                  </a:lnTo>
                  <a:lnTo>
                    <a:pt x="3028" y="1013"/>
                  </a:lnTo>
                  <a:lnTo>
                    <a:pt x="3045" y="977"/>
                  </a:lnTo>
                  <a:lnTo>
                    <a:pt x="3065" y="928"/>
                  </a:lnTo>
                  <a:lnTo>
                    <a:pt x="3081" y="877"/>
                  </a:lnTo>
                  <a:lnTo>
                    <a:pt x="3092" y="826"/>
                  </a:lnTo>
                  <a:lnTo>
                    <a:pt x="3099" y="773"/>
                  </a:lnTo>
                  <a:lnTo>
                    <a:pt x="3102" y="720"/>
                  </a:lnTo>
                  <a:lnTo>
                    <a:pt x="3102" y="702"/>
                  </a:lnTo>
                  <a:lnTo>
                    <a:pt x="3099" y="667"/>
                  </a:lnTo>
                  <a:lnTo>
                    <a:pt x="3093" y="633"/>
                  </a:lnTo>
                  <a:lnTo>
                    <a:pt x="3083" y="600"/>
                  </a:lnTo>
                  <a:lnTo>
                    <a:pt x="3076" y="582"/>
                  </a:lnTo>
                  <a:lnTo>
                    <a:pt x="3066" y="563"/>
                  </a:lnTo>
                  <a:lnTo>
                    <a:pt x="3054" y="544"/>
                  </a:lnTo>
                  <a:lnTo>
                    <a:pt x="3040" y="526"/>
                  </a:lnTo>
                  <a:lnTo>
                    <a:pt x="3024" y="509"/>
                  </a:lnTo>
                  <a:lnTo>
                    <a:pt x="3006" y="493"/>
                  </a:lnTo>
                  <a:lnTo>
                    <a:pt x="2985" y="479"/>
                  </a:lnTo>
                  <a:lnTo>
                    <a:pt x="2960" y="468"/>
                  </a:lnTo>
                  <a:lnTo>
                    <a:pt x="2932" y="459"/>
                  </a:lnTo>
                  <a:lnTo>
                    <a:pt x="2901" y="453"/>
                  </a:lnTo>
                  <a:lnTo>
                    <a:pt x="2867" y="452"/>
                  </a:lnTo>
                  <a:lnTo>
                    <a:pt x="2728" y="453"/>
                  </a:lnTo>
                  <a:lnTo>
                    <a:pt x="2707" y="455"/>
                  </a:lnTo>
                  <a:lnTo>
                    <a:pt x="2690" y="459"/>
                  </a:lnTo>
                  <a:lnTo>
                    <a:pt x="2676" y="468"/>
                  </a:lnTo>
                  <a:lnTo>
                    <a:pt x="2665" y="478"/>
                  </a:lnTo>
                  <a:lnTo>
                    <a:pt x="2657" y="488"/>
                  </a:lnTo>
                  <a:lnTo>
                    <a:pt x="2650" y="500"/>
                  </a:lnTo>
                  <a:lnTo>
                    <a:pt x="2645" y="513"/>
                  </a:lnTo>
                  <a:lnTo>
                    <a:pt x="2643" y="524"/>
                  </a:lnTo>
                  <a:lnTo>
                    <a:pt x="2641" y="535"/>
                  </a:lnTo>
                  <a:lnTo>
                    <a:pt x="2640" y="543"/>
                  </a:lnTo>
                  <a:lnTo>
                    <a:pt x="2640" y="549"/>
                  </a:lnTo>
                  <a:lnTo>
                    <a:pt x="2637" y="564"/>
                  </a:lnTo>
                  <a:lnTo>
                    <a:pt x="2628" y="576"/>
                  </a:lnTo>
                  <a:lnTo>
                    <a:pt x="2615" y="585"/>
                  </a:lnTo>
                  <a:lnTo>
                    <a:pt x="2600" y="588"/>
                  </a:lnTo>
                  <a:lnTo>
                    <a:pt x="2476" y="588"/>
                  </a:lnTo>
                  <a:lnTo>
                    <a:pt x="2461" y="585"/>
                  </a:lnTo>
                  <a:lnTo>
                    <a:pt x="2448" y="576"/>
                  </a:lnTo>
                  <a:lnTo>
                    <a:pt x="2439" y="564"/>
                  </a:lnTo>
                  <a:lnTo>
                    <a:pt x="2436" y="548"/>
                  </a:lnTo>
                  <a:lnTo>
                    <a:pt x="2435" y="193"/>
                  </a:lnTo>
                  <a:lnTo>
                    <a:pt x="2406" y="197"/>
                  </a:lnTo>
                  <a:lnTo>
                    <a:pt x="2371" y="204"/>
                  </a:lnTo>
                  <a:lnTo>
                    <a:pt x="2330" y="210"/>
                  </a:lnTo>
                  <a:lnTo>
                    <a:pt x="2283" y="217"/>
                  </a:lnTo>
                  <a:lnTo>
                    <a:pt x="2229" y="223"/>
                  </a:lnTo>
                  <a:lnTo>
                    <a:pt x="2170" y="230"/>
                  </a:lnTo>
                  <a:lnTo>
                    <a:pt x="2106" y="236"/>
                  </a:lnTo>
                  <a:lnTo>
                    <a:pt x="2036" y="243"/>
                  </a:lnTo>
                  <a:lnTo>
                    <a:pt x="1959" y="248"/>
                  </a:lnTo>
                  <a:lnTo>
                    <a:pt x="1878" y="252"/>
                  </a:lnTo>
                  <a:lnTo>
                    <a:pt x="1791" y="257"/>
                  </a:lnTo>
                  <a:lnTo>
                    <a:pt x="1699" y="259"/>
                  </a:lnTo>
                  <a:lnTo>
                    <a:pt x="1603" y="260"/>
                  </a:lnTo>
                  <a:lnTo>
                    <a:pt x="1578" y="260"/>
                  </a:lnTo>
                  <a:lnTo>
                    <a:pt x="1482" y="259"/>
                  </a:lnTo>
                  <a:lnTo>
                    <a:pt x="1389" y="257"/>
                  </a:lnTo>
                  <a:lnTo>
                    <a:pt x="1303" y="252"/>
                  </a:lnTo>
                  <a:lnTo>
                    <a:pt x="1221" y="248"/>
                  </a:lnTo>
                  <a:lnTo>
                    <a:pt x="1145" y="243"/>
                  </a:lnTo>
                  <a:lnTo>
                    <a:pt x="1076" y="236"/>
                  </a:lnTo>
                  <a:lnTo>
                    <a:pt x="1010" y="230"/>
                  </a:lnTo>
                  <a:lnTo>
                    <a:pt x="951" y="223"/>
                  </a:lnTo>
                  <a:lnTo>
                    <a:pt x="898" y="217"/>
                  </a:lnTo>
                  <a:lnTo>
                    <a:pt x="851" y="210"/>
                  </a:lnTo>
                  <a:lnTo>
                    <a:pt x="810" y="204"/>
                  </a:lnTo>
                  <a:lnTo>
                    <a:pt x="775" y="197"/>
                  </a:lnTo>
                  <a:lnTo>
                    <a:pt x="746" y="193"/>
                  </a:lnTo>
                  <a:close/>
                  <a:moveTo>
                    <a:pt x="1659" y="98"/>
                  </a:moveTo>
                  <a:lnTo>
                    <a:pt x="1521" y="100"/>
                  </a:lnTo>
                  <a:lnTo>
                    <a:pt x="1384" y="104"/>
                  </a:lnTo>
                  <a:lnTo>
                    <a:pt x="1248" y="114"/>
                  </a:lnTo>
                  <a:lnTo>
                    <a:pt x="1114" y="128"/>
                  </a:lnTo>
                  <a:lnTo>
                    <a:pt x="982" y="147"/>
                  </a:lnTo>
                  <a:lnTo>
                    <a:pt x="1085" y="157"/>
                  </a:lnTo>
                  <a:lnTo>
                    <a:pt x="1193" y="166"/>
                  </a:lnTo>
                  <a:lnTo>
                    <a:pt x="1304" y="172"/>
                  </a:lnTo>
                  <a:lnTo>
                    <a:pt x="1417" y="176"/>
                  </a:lnTo>
                  <a:lnTo>
                    <a:pt x="1532" y="179"/>
                  </a:lnTo>
                  <a:lnTo>
                    <a:pt x="1648" y="179"/>
                  </a:lnTo>
                  <a:lnTo>
                    <a:pt x="1762" y="176"/>
                  </a:lnTo>
                  <a:lnTo>
                    <a:pt x="1876" y="172"/>
                  </a:lnTo>
                  <a:lnTo>
                    <a:pt x="1987" y="166"/>
                  </a:lnTo>
                  <a:lnTo>
                    <a:pt x="2094" y="157"/>
                  </a:lnTo>
                  <a:lnTo>
                    <a:pt x="2198" y="147"/>
                  </a:lnTo>
                  <a:lnTo>
                    <a:pt x="2067" y="127"/>
                  </a:lnTo>
                  <a:lnTo>
                    <a:pt x="1932" y="113"/>
                  </a:lnTo>
                  <a:lnTo>
                    <a:pt x="1796" y="103"/>
                  </a:lnTo>
                  <a:lnTo>
                    <a:pt x="1659" y="98"/>
                  </a:lnTo>
                  <a:close/>
                  <a:moveTo>
                    <a:pt x="1605" y="0"/>
                  </a:moveTo>
                  <a:lnTo>
                    <a:pt x="1606" y="0"/>
                  </a:lnTo>
                  <a:lnTo>
                    <a:pt x="1683" y="1"/>
                  </a:lnTo>
                  <a:lnTo>
                    <a:pt x="1761" y="3"/>
                  </a:lnTo>
                  <a:lnTo>
                    <a:pt x="1837" y="7"/>
                  </a:lnTo>
                  <a:lnTo>
                    <a:pt x="1913" y="12"/>
                  </a:lnTo>
                  <a:lnTo>
                    <a:pt x="1986" y="17"/>
                  </a:lnTo>
                  <a:lnTo>
                    <a:pt x="2057" y="25"/>
                  </a:lnTo>
                  <a:lnTo>
                    <a:pt x="2124" y="32"/>
                  </a:lnTo>
                  <a:lnTo>
                    <a:pt x="2189" y="40"/>
                  </a:lnTo>
                  <a:lnTo>
                    <a:pt x="2249" y="50"/>
                  </a:lnTo>
                  <a:lnTo>
                    <a:pt x="2304" y="59"/>
                  </a:lnTo>
                  <a:lnTo>
                    <a:pt x="2355" y="69"/>
                  </a:lnTo>
                  <a:lnTo>
                    <a:pt x="2400" y="80"/>
                  </a:lnTo>
                  <a:lnTo>
                    <a:pt x="2439" y="91"/>
                  </a:lnTo>
                  <a:lnTo>
                    <a:pt x="2472" y="102"/>
                  </a:lnTo>
                  <a:lnTo>
                    <a:pt x="2498" y="113"/>
                  </a:lnTo>
                  <a:lnTo>
                    <a:pt x="2504" y="118"/>
                  </a:lnTo>
                  <a:lnTo>
                    <a:pt x="2508" y="126"/>
                  </a:lnTo>
                  <a:lnTo>
                    <a:pt x="2511" y="135"/>
                  </a:lnTo>
                  <a:lnTo>
                    <a:pt x="2513" y="143"/>
                  </a:lnTo>
                  <a:lnTo>
                    <a:pt x="2515" y="508"/>
                  </a:lnTo>
                  <a:lnTo>
                    <a:pt x="2566" y="508"/>
                  </a:lnTo>
                  <a:lnTo>
                    <a:pt x="2570" y="490"/>
                  </a:lnTo>
                  <a:lnTo>
                    <a:pt x="2578" y="471"/>
                  </a:lnTo>
                  <a:lnTo>
                    <a:pt x="2586" y="453"/>
                  </a:lnTo>
                  <a:lnTo>
                    <a:pt x="2598" y="434"/>
                  </a:lnTo>
                  <a:lnTo>
                    <a:pt x="2612" y="418"/>
                  </a:lnTo>
                  <a:lnTo>
                    <a:pt x="2629" y="404"/>
                  </a:lnTo>
                  <a:lnTo>
                    <a:pt x="2648" y="391"/>
                  </a:lnTo>
                  <a:lnTo>
                    <a:pt x="2672" y="381"/>
                  </a:lnTo>
                  <a:lnTo>
                    <a:pt x="2698" y="376"/>
                  </a:lnTo>
                  <a:lnTo>
                    <a:pt x="2728" y="374"/>
                  </a:lnTo>
                  <a:lnTo>
                    <a:pt x="2867" y="371"/>
                  </a:lnTo>
                  <a:lnTo>
                    <a:pt x="2909" y="374"/>
                  </a:lnTo>
                  <a:lnTo>
                    <a:pt x="2947" y="380"/>
                  </a:lnTo>
                  <a:lnTo>
                    <a:pt x="2982" y="391"/>
                  </a:lnTo>
                  <a:lnTo>
                    <a:pt x="3014" y="404"/>
                  </a:lnTo>
                  <a:lnTo>
                    <a:pt x="3042" y="421"/>
                  </a:lnTo>
                  <a:lnTo>
                    <a:pt x="3067" y="440"/>
                  </a:lnTo>
                  <a:lnTo>
                    <a:pt x="3089" y="461"/>
                  </a:lnTo>
                  <a:lnTo>
                    <a:pt x="3109" y="484"/>
                  </a:lnTo>
                  <a:lnTo>
                    <a:pt x="3125" y="509"/>
                  </a:lnTo>
                  <a:lnTo>
                    <a:pt x="3140" y="534"/>
                  </a:lnTo>
                  <a:lnTo>
                    <a:pt x="3152" y="560"/>
                  </a:lnTo>
                  <a:lnTo>
                    <a:pt x="3162" y="585"/>
                  </a:lnTo>
                  <a:lnTo>
                    <a:pt x="3169" y="611"/>
                  </a:lnTo>
                  <a:lnTo>
                    <a:pt x="3174" y="635"/>
                  </a:lnTo>
                  <a:lnTo>
                    <a:pt x="3179" y="657"/>
                  </a:lnTo>
                  <a:lnTo>
                    <a:pt x="3181" y="679"/>
                  </a:lnTo>
                  <a:lnTo>
                    <a:pt x="3181" y="720"/>
                  </a:lnTo>
                  <a:lnTo>
                    <a:pt x="3178" y="782"/>
                  </a:lnTo>
                  <a:lnTo>
                    <a:pt x="3169" y="844"/>
                  </a:lnTo>
                  <a:lnTo>
                    <a:pt x="3156" y="903"/>
                  </a:lnTo>
                  <a:lnTo>
                    <a:pt x="3137" y="962"/>
                  </a:lnTo>
                  <a:lnTo>
                    <a:pt x="3113" y="1019"/>
                  </a:lnTo>
                  <a:lnTo>
                    <a:pt x="3095" y="1057"/>
                  </a:lnTo>
                  <a:lnTo>
                    <a:pt x="3074" y="1098"/>
                  </a:lnTo>
                  <a:lnTo>
                    <a:pt x="3049" y="1142"/>
                  </a:lnTo>
                  <a:lnTo>
                    <a:pt x="3020" y="1188"/>
                  </a:lnTo>
                  <a:lnTo>
                    <a:pt x="2988" y="1237"/>
                  </a:lnTo>
                  <a:lnTo>
                    <a:pt x="2953" y="1289"/>
                  </a:lnTo>
                  <a:lnTo>
                    <a:pt x="2912" y="1342"/>
                  </a:lnTo>
                  <a:lnTo>
                    <a:pt x="2868" y="1398"/>
                  </a:lnTo>
                  <a:lnTo>
                    <a:pt x="2819" y="1457"/>
                  </a:lnTo>
                  <a:lnTo>
                    <a:pt x="2764" y="1518"/>
                  </a:lnTo>
                  <a:lnTo>
                    <a:pt x="2705" y="1580"/>
                  </a:lnTo>
                  <a:lnTo>
                    <a:pt x="2640" y="1644"/>
                  </a:lnTo>
                  <a:lnTo>
                    <a:pt x="2570" y="1710"/>
                  </a:lnTo>
                  <a:lnTo>
                    <a:pt x="2494" y="1778"/>
                  </a:lnTo>
                  <a:lnTo>
                    <a:pt x="2412" y="1847"/>
                  </a:lnTo>
                  <a:lnTo>
                    <a:pt x="2324" y="1918"/>
                  </a:lnTo>
                  <a:lnTo>
                    <a:pt x="2228" y="1990"/>
                  </a:lnTo>
                  <a:lnTo>
                    <a:pt x="2128" y="2064"/>
                  </a:lnTo>
                  <a:lnTo>
                    <a:pt x="2019" y="2138"/>
                  </a:lnTo>
                  <a:lnTo>
                    <a:pt x="1904" y="2213"/>
                  </a:lnTo>
                  <a:lnTo>
                    <a:pt x="1902" y="2216"/>
                  </a:lnTo>
                  <a:lnTo>
                    <a:pt x="1895" y="2222"/>
                  </a:lnTo>
                  <a:lnTo>
                    <a:pt x="1887" y="2232"/>
                  </a:lnTo>
                  <a:lnTo>
                    <a:pt x="1875" y="2242"/>
                  </a:lnTo>
                  <a:lnTo>
                    <a:pt x="1860" y="2254"/>
                  </a:lnTo>
                  <a:lnTo>
                    <a:pt x="1843" y="2268"/>
                  </a:lnTo>
                  <a:lnTo>
                    <a:pt x="1822" y="2281"/>
                  </a:lnTo>
                  <a:lnTo>
                    <a:pt x="1800" y="2293"/>
                  </a:lnTo>
                  <a:lnTo>
                    <a:pt x="1775" y="2304"/>
                  </a:lnTo>
                  <a:lnTo>
                    <a:pt x="1749" y="2313"/>
                  </a:lnTo>
                  <a:lnTo>
                    <a:pt x="1721" y="2319"/>
                  </a:lnTo>
                  <a:lnTo>
                    <a:pt x="1691" y="2321"/>
                  </a:lnTo>
                  <a:lnTo>
                    <a:pt x="1691" y="2459"/>
                  </a:lnTo>
                  <a:lnTo>
                    <a:pt x="1803" y="2459"/>
                  </a:lnTo>
                  <a:lnTo>
                    <a:pt x="1821" y="2462"/>
                  </a:lnTo>
                  <a:lnTo>
                    <a:pt x="1837" y="2471"/>
                  </a:lnTo>
                  <a:lnTo>
                    <a:pt x="1850" y="2484"/>
                  </a:lnTo>
                  <a:lnTo>
                    <a:pt x="1859" y="2500"/>
                  </a:lnTo>
                  <a:lnTo>
                    <a:pt x="1861" y="2519"/>
                  </a:lnTo>
                  <a:lnTo>
                    <a:pt x="1861" y="2563"/>
                  </a:lnTo>
                  <a:lnTo>
                    <a:pt x="1859" y="2581"/>
                  </a:lnTo>
                  <a:lnTo>
                    <a:pt x="1850" y="2598"/>
                  </a:lnTo>
                  <a:lnTo>
                    <a:pt x="1837" y="2611"/>
                  </a:lnTo>
                  <a:lnTo>
                    <a:pt x="1821" y="2619"/>
                  </a:lnTo>
                  <a:lnTo>
                    <a:pt x="1803" y="2623"/>
                  </a:lnTo>
                  <a:lnTo>
                    <a:pt x="1685" y="2623"/>
                  </a:lnTo>
                  <a:lnTo>
                    <a:pt x="1685" y="2776"/>
                  </a:lnTo>
                  <a:lnTo>
                    <a:pt x="1688" y="2779"/>
                  </a:lnTo>
                  <a:lnTo>
                    <a:pt x="1696" y="2782"/>
                  </a:lnTo>
                  <a:lnTo>
                    <a:pt x="1710" y="2788"/>
                  </a:lnTo>
                  <a:lnTo>
                    <a:pt x="1727" y="2797"/>
                  </a:lnTo>
                  <a:lnTo>
                    <a:pt x="1749" y="2807"/>
                  </a:lnTo>
                  <a:lnTo>
                    <a:pt x="1776" y="2817"/>
                  </a:lnTo>
                  <a:lnTo>
                    <a:pt x="1807" y="2828"/>
                  </a:lnTo>
                  <a:lnTo>
                    <a:pt x="1843" y="2839"/>
                  </a:lnTo>
                  <a:lnTo>
                    <a:pt x="1881" y="2850"/>
                  </a:lnTo>
                  <a:lnTo>
                    <a:pt x="1924" y="2860"/>
                  </a:lnTo>
                  <a:lnTo>
                    <a:pt x="1969" y="2870"/>
                  </a:lnTo>
                  <a:lnTo>
                    <a:pt x="2018" y="2877"/>
                  </a:lnTo>
                  <a:lnTo>
                    <a:pt x="2070" y="2883"/>
                  </a:lnTo>
                  <a:lnTo>
                    <a:pt x="2124" y="2886"/>
                  </a:lnTo>
                  <a:lnTo>
                    <a:pt x="2182" y="2886"/>
                  </a:lnTo>
                  <a:lnTo>
                    <a:pt x="2241" y="2883"/>
                  </a:lnTo>
                  <a:lnTo>
                    <a:pt x="2228" y="2909"/>
                  </a:lnTo>
                  <a:lnTo>
                    <a:pt x="2220" y="2931"/>
                  </a:lnTo>
                  <a:lnTo>
                    <a:pt x="2215" y="2952"/>
                  </a:lnTo>
                  <a:lnTo>
                    <a:pt x="2215" y="2970"/>
                  </a:lnTo>
                  <a:lnTo>
                    <a:pt x="2218" y="2986"/>
                  </a:lnTo>
                  <a:lnTo>
                    <a:pt x="2223" y="2999"/>
                  </a:lnTo>
                  <a:lnTo>
                    <a:pt x="2230" y="3010"/>
                  </a:lnTo>
                  <a:lnTo>
                    <a:pt x="2239" y="3020"/>
                  </a:lnTo>
                  <a:lnTo>
                    <a:pt x="2250" y="3028"/>
                  </a:lnTo>
                  <a:lnTo>
                    <a:pt x="2260" y="3034"/>
                  </a:lnTo>
                  <a:lnTo>
                    <a:pt x="2271" y="3040"/>
                  </a:lnTo>
                  <a:lnTo>
                    <a:pt x="2282" y="3043"/>
                  </a:lnTo>
                  <a:lnTo>
                    <a:pt x="2293" y="3046"/>
                  </a:lnTo>
                  <a:lnTo>
                    <a:pt x="2301" y="3048"/>
                  </a:lnTo>
                  <a:lnTo>
                    <a:pt x="2308" y="3049"/>
                  </a:lnTo>
                  <a:lnTo>
                    <a:pt x="2312" y="3049"/>
                  </a:lnTo>
                  <a:lnTo>
                    <a:pt x="2314" y="3049"/>
                  </a:lnTo>
                  <a:lnTo>
                    <a:pt x="2316" y="3051"/>
                  </a:lnTo>
                  <a:lnTo>
                    <a:pt x="2323" y="3052"/>
                  </a:lnTo>
                  <a:lnTo>
                    <a:pt x="2333" y="3055"/>
                  </a:lnTo>
                  <a:lnTo>
                    <a:pt x="2346" y="3059"/>
                  </a:lnTo>
                  <a:lnTo>
                    <a:pt x="2361" y="3066"/>
                  </a:lnTo>
                  <a:lnTo>
                    <a:pt x="2377" y="3073"/>
                  </a:lnTo>
                  <a:lnTo>
                    <a:pt x="2394" y="3083"/>
                  </a:lnTo>
                  <a:lnTo>
                    <a:pt x="2410" y="3095"/>
                  </a:lnTo>
                  <a:lnTo>
                    <a:pt x="2425" y="3110"/>
                  </a:lnTo>
                  <a:lnTo>
                    <a:pt x="2438" y="3127"/>
                  </a:lnTo>
                  <a:lnTo>
                    <a:pt x="2449" y="3147"/>
                  </a:lnTo>
                  <a:lnTo>
                    <a:pt x="2455" y="3170"/>
                  </a:lnTo>
                  <a:lnTo>
                    <a:pt x="2458" y="3195"/>
                  </a:lnTo>
                  <a:lnTo>
                    <a:pt x="2458" y="3197"/>
                  </a:lnTo>
                  <a:lnTo>
                    <a:pt x="2458" y="3202"/>
                  </a:lnTo>
                  <a:lnTo>
                    <a:pt x="2457" y="3210"/>
                  </a:lnTo>
                  <a:lnTo>
                    <a:pt x="2455" y="3221"/>
                  </a:lnTo>
                  <a:lnTo>
                    <a:pt x="2453" y="3233"/>
                  </a:lnTo>
                  <a:lnTo>
                    <a:pt x="2450" y="3247"/>
                  </a:lnTo>
                  <a:lnTo>
                    <a:pt x="2445" y="3261"/>
                  </a:lnTo>
                  <a:lnTo>
                    <a:pt x="2437" y="3275"/>
                  </a:lnTo>
                  <a:lnTo>
                    <a:pt x="2428" y="3289"/>
                  </a:lnTo>
                  <a:lnTo>
                    <a:pt x="2416" y="3303"/>
                  </a:lnTo>
                  <a:lnTo>
                    <a:pt x="2401" y="3315"/>
                  </a:lnTo>
                  <a:lnTo>
                    <a:pt x="2384" y="3326"/>
                  </a:lnTo>
                  <a:lnTo>
                    <a:pt x="2362" y="3333"/>
                  </a:lnTo>
                  <a:lnTo>
                    <a:pt x="2338" y="3339"/>
                  </a:lnTo>
                  <a:lnTo>
                    <a:pt x="2309" y="3341"/>
                  </a:lnTo>
                  <a:lnTo>
                    <a:pt x="872" y="3341"/>
                  </a:lnTo>
                  <a:lnTo>
                    <a:pt x="843" y="3339"/>
                  </a:lnTo>
                  <a:lnTo>
                    <a:pt x="818" y="3333"/>
                  </a:lnTo>
                  <a:lnTo>
                    <a:pt x="797" y="3326"/>
                  </a:lnTo>
                  <a:lnTo>
                    <a:pt x="779" y="3315"/>
                  </a:lnTo>
                  <a:lnTo>
                    <a:pt x="765" y="3303"/>
                  </a:lnTo>
                  <a:lnTo>
                    <a:pt x="753" y="3289"/>
                  </a:lnTo>
                  <a:lnTo>
                    <a:pt x="743" y="3275"/>
                  </a:lnTo>
                  <a:lnTo>
                    <a:pt x="736" y="3261"/>
                  </a:lnTo>
                  <a:lnTo>
                    <a:pt x="731" y="3247"/>
                  </a:lnTo>
                  <a:lnTo>
                    <a:pt x="727" y="3233"/>
                  </a:lnTo>
                  <a:lnTo>
                    <a:pt x="725" y="3221"/>
                  </a:lnTo>
                  <a:lnTo>
                    <a:pt x="723" y="3210"/>
                  </a:lnTo>
                  <a:lnTo>
                    <a:pt x="723" y="3202"/>
                  </a:lnTo>
                  <a:lnTo>
                    <a:pt x="723" y="3197"/>
                  </a:lnTo>
                  <a:lnTo>
                    <a:pt x="723" y="3195"/>
                  </a:lnTo>
                  <a:lnTo>
                    <a:pt x="725" y="3170"/>
                  </a:lnTo>
                  <a:lnTo>
                    <a:pt x="732" y="3147"/>
                  </a:lnTo>
                  <a:lnTo>
                    <a:pt x="742" y="3127"/>
                  </a:lnTo>
                  <a:lnTo>
                    <a:pt x="755" y="3110"/>
                  </a:lnTo>
                  <a:lnTo>
                    <a:pt x="770" y="3095"/>
                  </a:lnTo>
                  <a:lnTo>
                    <a:pt x="786" y="3083"/>
                  </a:lnTo>
                  <a:lnTo>
                    <a:pt x="803" y="3073"/>
                  </a:lnTo>
                  <a:lnTo>
                    <a:pt x="820" y="3066"/>
                  </a:lnTo>
                  <a:lnTo>
                    <a:pt x="835" y="3059"/>
                  </a:lnTo>
                  <a:lnTo>
                    <a:pt x="847" y="3055"/>
                  </a:lnTo>
                  <a:lnTo>
                    <a:pt x="858" y="3052"/>
                  </a:lnTo>
                  <a:lnTo>
                    <a:pt x="865" y="3051"/>
                  </a:lnTo>
                  <a:lnTo>
                    <a:pt x="867" y="3049"/>
                  </a:lnTo>
                  <a:lnTo>
                    <a:pt x="869" y="3049"/>
                  </a:lnTo>
                  <a:lnTo>
                    <a:pt x="873" y="3049"/>
                  </a:lnTo>
                  <a:lnTo>
                    <a:pt x="880" y="3048"/>
                  </a:lnTo>
                  <a:lnTo>
                    <a:pt x="888" y="3046"/>
                  </a:lnTo>
                  <a:lnTo>
                    <a:pt x="898" y="3043"/>
                  </a:lnTo>
                  <a:lnTo>
                    <a:pt x="908" y="3040"/>
                  </a:lnTo>
                  <a:lnTo>
                    <a:pt x="920" y="3034"/>
                  </a:lnTo>
                  <a:lnTo>
                    <a:pt x="931" y="3028"/>
                  </a:lnTo>
                  <a:lnTo>
                    <a:pt x="942" y="3020"/>
                  </a:lnTo>
                  <a:lnTo>
                    <a:pt x="950" y="3010"/>
                  </a:lnTo>
                  <a:lnTo>
                    <a:pt x="958" y="2999"/>
                  </a:lnTo>
                  <a:lnTo>
                    <a:pt x="963" y="2986"/>
                  </a:lnTo>
                  <a:lnTo>
                    <a:pt x="965" y="2970"/>
                  </a:lnTo>
                  <a:lnTo>
                    <a:pt x="965" y="2952"/>
                  </a:lnTo>
                  <a:lnTo>
                    <a:pt x="961" y="2931"/>
                  </a:lnTo>
                  <a:lnTo>
                    <a:pt x="952" y="2909"/>
                  </a:lnTo>
                  <a:lnTo>
                    <a:pt x="940" y="2883"/>
                  </a:lnTo>
                  <a:lnTo>
                    <a:pt x="998" y="2886"/>
                  </a:lnTo>
                  <a:lnTo>
                    <a:pt x="1056" y="2886"/>
                  </a:lnTo>
                  <a:lnTo>
                    <a:pt x="1111" y="2883"/>
                  </a:lnTo>
                  <a:lnTo>
                    <a:pt x="1162" y="2877"/>
                  </a:lnTo>
                  <a:lnTo>
                    <a:pt x="1212" y="2870"/>
                  </a:lnTo>
                  <a:lnTo>
                    <a:pt x="1257" y="2860"/>
                  </a:lnTo>
                  <a:lnTo>
                    <a:pt x="1299" y="2850"/>
                  </a:lnTo>
                  <a:lnTo>
                    <a:pt x="1338" y="2839"/>
                  </a:lnTo>
                  <a:lnTo>
                    <a:pt x="1373" y="2828"/>
                  </a:lnTo>
                  <a:lnTo>
                    <a:pt x="1404" y="2817"/>
                  </a:lnTo>
                  <a:lnTo>
                    <a:pt x="1431" y="2807"/>
                  </a:lnTo>
                  <a:lnTo>
                    <a:pt x="1454" y="2797"/>
                  </a:lnTo>
                  <a:lnTo>
                    <a:pt x="1472" y="2788"/>
                  </a:lnTo>
                  <a:lnTo>
                    <a:pt x="1485" y="2782"/>
                  </a:lnTo>
                  <a:lnTo>
                    <a:pt x="1493" y="2779"/>
                  </a:lnTo>
                  <a:lnTo>
                    <a:pt x="1496" y="2776"/>
                  </a:lnTo>
                  <a:lnTo>
                    <a:pt x="1496" y="2623"/>
                  </a:lnTo>
                  <a:lnTo>
                    <a:pt x="1378" y="2623"/>
                  </a:lnTo>
                  <a:lnTo>
                    <a:pt x="1359" y="2619"/>
                  </a:lnTo>
                  <a:lnTo>
                    <a:pt x="1343" y="2611"/>
                  </a:lnTo>
                  <a:lnTo>
                    <a:pt x="1331" y="2598"/>
                  </a:lnTo>
                  <a:lnTo>
                    <a:pt x="1323" y="2581"/>
                  </a:lnTo>
                  <a:lnTo>
                    <a:pt x="1320" y="2563"/>
                  </a:lnTo>
                  <a:lnTo>
                    <a:pt x="1320" y="2519"/>
                  </a:lnTo>
                  <a:lnTo>
                    <a:pt x="1323" y="2500"/>
                  </a:lnTo>
                  <a:lnTo>
                    <a:pt x="1331" y="2484"/>
                  </a:lnTo>
                  <a:lnTo>
                    <a:pt x="1343" y="2471"/>
                  </a:lnTo>
                  <a:lnTo>
                    <a:pt x="1359" y="2462"/>
                  </a:lnTo>
                  <a:lnTo>
                    <a:pt x="1378" y="2459"/>
                  </a:lnTo>
                  <a:lnTo>
                    <a:pt x="1491" y="2459"/>
                  </a:lnTo>
                  <a:lnTo>
                    <a:pt x="1491" y="2321"/>
                  </a:lnTo>
                  <a:lnTo>
                    <a:pt x="1460" y="2319"/>
                  </a:lnTo>
                  <a:lnTo>
                    <a:pt x="1432" y="2313"/>
                  </a:lnTo>
                  <a:lnTo>
                    <a:pt x="1406" y="2304"/>
                  </a:lnTo>
                  <a:lnTo>
                    <a:pt x="1381" y="2293"/>
                  </a:lnTo>
                  <a:lnTo>
                    <a:pt x="1358" y="2281"/>
                  </a:lnTo>
                  <a:lnTo>
                    <a:pt x="1338" y="2268"/>
                  </a:lnTo>
                  <a:lnTo>
                    <a:pt x="1321" y="2254"/>
                  </a:lnTo>
                  <a:lnTo>
                    <a:pt x="1306" y="2242"/>
                  </a:lnTo>
                  <a:lnTo>
                    <a:pt x="1294" y="2232"/>
                  </a:lnTo>
                  <a:lnTo>
                    <a:pt x="1286" y="2222"/>
                  </a:lnTo>
                  <a:lnTo>
                    <a:pt x="1279" y="2216"/>
                  </a:lnTo>
                  <a:lnTo>
                    <a:pt x="1277" y="2213"/>
                  </a:lnTo>
                  <a:lnTo>
                    <a:pt x="1161" y="2138"/>
                  </a:lnTo>
                  <a:lnTo>
                    <a:pt x="1053" y="2064"/>
                  </a:lnTo>
                  <a:lnTo>
                    <a:pt x="951" y="1990"/>
                  </a:lnTo>
                  <a:lnTo>
                    <a:pt x="857" y="1918"/>
                  </a:lnTo>
                  <a:lnTo>
                    <a:pt x="768" y="1847"/>
                  </a:lnTo>
                  <a:lnTo>
                    <a:pt x="687" y="1778"/>
                  </a:lnTo>
                  <a:lnTo>
                    <a:pt x="611" y="1710"/>
                  </a:lnTo>
                  <a:lnTo>
                    <a:pt x="540" y="1644"/>
                  </a:lnTo>
                  <a:lnTo>
                    <a:pt x="476" y="1580"/>
                  </a:lnTo>
                  <a:lnTo>
                    <a:pt x="417" y="1518"/>
                  </a:lnTo>
                  <a:lnTo>
                    <a:pt x="362" y="1457"/>
                  </a:lnTo>
                  <a:lnTo>
                    <a:pt x="313" y="1398"/>
                  </a:lnTo>
                  <a:lnTo>
                    <a:pt x="268" y="1342"/>
                  </a:lnTo>
                  <a:lnTo>
                    <a:pt x="228" y="1289"/>
                  </a:lnTo>
                  <a:lnTo>
                    <a:pt x="192" y="1237"/>
                  </a:lnTo>
                  <a:lnTo>
                    <a:pt x="160" y="1188"/>
                  </a:lnTo>
                  <a:lnTo>
                    <a:pt x="132" y="1142"/>
                  </a:lnTo>
                  <a:lnTo>
                    <a:pt x="107" y="1098"/>
                  </a:lnTo>
                  <a:lnTo>
                    <a:pt x="86" y="1057"/>
                  </a:lnTo>
                  <a:lnTo>
                    <a:pt x="67" y="1019"/>
                  </a:lnTo>
                  <a:lnTo>
                    <a:pt x="43" y="962"/>
                  </a:lnTo>
                  <a:lnTo>
                    <a:pt x="25" y="903"/>
                  </a:lnTo>
                  <a:lnTo>
                    <a:pt x="12" y="844"/>
                  </a:lnTo>
                  <a:lnTo>
                    <a:pt x="3" y="782"/>
                  </a:lnTo>
                  <a:lnTo>
                    <a:pt x="0" y="720"/>
                  </a:lnTo>
                  <a:lnTo>
                    <a:pt x="0" y="679"/>
                  </a:lnTo>
                  <a:lnTo>
                    <a:pt x="2" y="657"/>
                  </a:lnTo>
                  <a:lnTo>
                    <a:pt x="6" y="635"/>
                  </a:lnTo>
                  <a:lnTo>
                    <a:pt x="12" y="611"/>
                  </a:lnTo>
                  <a:lnTo>
                    <a:pt x="19" y="585"/>
                  </a:lnTo>
                  <a:lnTo>
                    <a:pt x="29" y="560"/>
                  </a:lnTo>
                  <a:lnTo>
                    <a:pt x="41" y="534"/>
                  </a:lnTo>
                  <a:lnTo>
                    <a:pt x="55" y="509"/>
                  </a:lnTo>
                  <a:lnTo>
                    <a:pt x="72" y="484"/>
                  </a:lnTo>
                  <a:lnTo>
                    <a:pt x="91" y="461"/>
                  </a:lnTo>
                  <a:lnTo>
                    <a:pt x="113" y="440"/>
                  </a:lnTo>
                  <a:lnTo>
                    <a:pt x="139" y="421"/>
                  </a:lnTo>
                  <a:lnTo>
                    <a:pt x="167" y="404"/>
                  </a:lnTo>
                  <a:lnTo>
                    <a:pt x="199" y="391"/>
                  </a:lnTo>
                  <a:lnTo>
                    <a:pt x="233" y="380"/>
                  </a:lnTo>
                  <a:lnTo>
                    <a:pt x="272" y="374"/>
                  </a:lnTo>
                  <a:lnTo>
                    <a:pt x="314" y="371"/>
                  </a:lnTo>
                  <a:lnTo>
                    <a:pt x="454" y="374"/>
                  </a:lnTo>
                  <a:lnTo>
                    <a:pt x="483" y="376"/>
                  </a:lnTo>
                  <a:lnTo>
                    <a:pt x="509" y="381"/>
                  </a:lnTo>
                  <a:lnTo>
                    <a:pt x="532" y="391"/>
                  </a:lnTo>
                  <a:lnTo>
                    <a:pt x="552" y="404"/>
                  </a:lnTo>
                  <a:lnTo>
                    <a:pt x="569" y="418"/>
                  </a:lnTo>
                  <a:lnTo>
                    <a:pt x="583" y="434"/>
                  </a:lnTo>
                  <a:lnTo>
                    <a:pt x="593" y="453"/>
                  </a:lnTo>
                  <a:lnTo>
                    <a:pt x="603" y="471"/>
                  </a:lnTo>
                  <a:lnTo>
                    <a:pt x="610" y="490"/>
                  </a:lnTo>
                  <a:lnTo>
                    <a:pt x="615" y="508"/>
                  </a:lnTo>
                  <a:lnTo>
                    <a:pt x="665" y="508"/>
                  </a:lnTo>
                  <a:lnTo>
                    <a:pt x="667" y="143"/>
                  </a:lnTo>
                  <a:lnTo>
                    <a:pt x="668" y="135"/>
                  </a:lnTo>
                  <a:lnTo>
                    <a:pt x="673" y="126"/>
                  </a:lnTo>
                  <a:lnTo>
                    <a:pt x="677" y="118"/>
                  </a:lnTo>
                  <a:lnTo>
                    <a:pt x="682" y="113"/>
                  </a:lnTo>
                  <a:lnTo>
                    <a:pt x="702" y="103"/>
                  </a:lnTo>
                  <a:lnTo>
                    <a:pt x="730" y="92"/>
                  </a:lnTo>
                  <a:lnTo>
                    <a:pt x="763" y="82"/>
                  </a:lnTo>
                  <a:lnTo>
                    <a:pt x="803" y="72"/>
                  </a:lnTo>
                  <a:lnTo>
                    <a:pt x="850" y="63"/>
                  </a:lnTo>
                  <a:lnTo>
                    <a:pt x="901" y="53"/>
                  </a:lnTo>
                  <a:lnTo>
                    <a:pt x="957" y="44"/>
                  </a:lnTo>
                  <a:lnTo>
                    <a:pt x="1018" y="36"/>
                  </a:lnTo>
                  <a:lnTo>
                    <a:pt x="1083" y="28"/>
                  </a:lnTo>
                  <a:lnTo>
                    <a:pt x="1152" y="22"/>
                  </a:lnTo>
                  <a:lnTo>
                    <a:pt x="1222" y="15"/>
                  </a:lnTo>
                  <a:lnTo>
                    <a:pt x="1296" y="10"/>
                  </a:lnTo>
                  <a:lnTo>
                    <a:pt x="1371" y="5"/>
                  </a:lnTo>
                  <a:lnTo>
                    <a:pt x="1448" y="3"/>
                  </a:lnTo>
                  <a:lnTo>
                    <a:pt x="1527" y="1"/>
                  </a:lnTo>
                  <a:lnTo>
                    <a:pt x="16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8" name="Group 202"/>
          <p:cNvGrpSpPr/>
          <p:nvPr/>
        </p:nvGrpSpPr>
        <p:grpSpPr>
          <a:xfrm>
            <a:off x="7740808" y="1266423"/>
            <a:ext cx="426074" cy="512440"/>
            <a:chOff x="4508500" y="2747963"/>
            <a:chExt cx="352426" cy="423863"/>
          </a:xfrm>
          <a:solidFill>
            <a:srgbClr val="000000"/>
          </a:solidFill>
        </p:grpSpPr>
        <p:sp>
          <p:nvSpPr>
            <p:cNvPr id="569" name="Freeform 152"/>
            <p:cNvSpPr>
              <a:spLocks noEditPoints="1"/>
            </p:cNvSpPr>
            <p:nvPr/>
          </p:nvSpPr>
          <p:spPr bwMode="auto">
            <a:xfrm>
              <a:off x="4541838" y="2747963"/>
              <a:ext cx="319088" cy="423863"/>
            </a:xfrm>
            <a:custGeom>
              <a:avLst/>
              <a:gdLst>
                <a:gd name="T0" fmla="*/ 1297 w 2415"/>
                <a:gd name="T1" fmla="*/ 98 h 3200"/>
                <a:gd name="T2" fmla="*/ 1323 w 2415"/>
                <a:gd name="T3" fmla="*/ 180 h 3200"/>
                <a:gd name="T4" fmla="*/ 1505 w 2415"/>
                <a:gd name="T5" fmla="*/ 256 h 3200"/>
                <a:gd name="T6" fmla="*/ 1563 w 2415"/>
                <a:gd name="T7" fmla="*/ 286 h 3200"/>
                <a:gd name="T8" fmla="*/ 1684 w 2415"/>
                <a:gd name="T9" fmla="*/ 364 h 3200"/>
                <a:gd name="T10" fmla="*/ 2070 w 2415"/>
                <a:gd name="T11" fmla="*/ 802 h 3200"/>
                <a:gd name="T12" fmla="*/ 2209 w 2415"/>
                <a:gd name="T13" fmla="*/ 1340 h 3200"/>
                <a:gd name="T14" fmla="*/ 2062 w 2415"/>
                <a:gd name="T15" fmla="*/ 1913 h 3200"/>
                <a:gd name="T16" fmla="*/ 1673 w 2415"/>
                <a:gd name="T17" fmla="*/ 2350 h 3200"/>
                <a:gd name="T18" fmla="*/ 1122 w 2415"/>
                <a:gd name="T19" fmla="*/ 2570 h 3200"/>
                <a:gd name="T20" fmla="*/ 525 w 2415"/>
                <a:gd name="T21" fmla="*/ 2510 h 3200"/>
                <a:gd name="T22" fmla="*/ 217 w 2415"/>
                <a:gd name="T23" fmla="*/ 2347 h 3200"/>
                <a:gd name="T24" fmla="*/ 65 w 2415"/>
                <a:gd name="T25" fmla="*/ 2314 h 3200"/>
                <a:gd name="T26" fmla="*/ 58 w 2415"/>
                <a:gd name="T27" fmla="*/ 2376 h 3200"/>
                <a:gd name="T28" fmla="*/ 276 w 2415"/>
                <a:gd name="T29" fmla="*/ 2540 h 3200"/>
                <a:gd name="T30" fmla="*/ 815 w 2415"/>
                <a:gd name="T31" fmla="*/ 2728 h 3200"/>
                <a:gd name="T32" fmla="*/ 486 w 2415"/>
                <a:gd name="T33" fmla="*/ 3138 h 3200"/>
                <a:gd name="T34" fmla="*/ 553 w 2415"/>
                <a:gd name="T35" fmla="*/ 3151 h 3200"/>
                <a:gd name="T36" fmla="*/ 1475 w 2415"/>
                <a:gd name="T37" fmla="*/ 3145 h 3200"/>
                <a:gd name="T38" fmla="*/ 1341 w 2415"/>
                <a:gd name="T39" fmla="*/ 3103 h 3200"/>
                <a:gd name="T40" fmla="*/ 1050 w 2415"/>
                <a:gd name="T41" fmla="*/ 2951 h 3200"/>
                <a:gd name="T42" fmla="*/ 1052 w 2415"/>
                <a:gd name="T43" fmla="*/ 2734 h 3200"/>
                <a:gd name="T44" fmla="*/ 1612 w 2415"/>
                <a:gd name="T45" fmla="*/ 2555 h 3200"/>
                <a:gd name="T46" fmla="*/ 2103 w 2415"/>
                <a:gd name="T47" fmla="*/ 2117 h 3200"/>
                <a:gd name="T48" fmla="*/ 2353 w 2415"/>
                <a:gd name="T49" fmla="*/ 1524 h 3200"/>
                <a:gd name="T50" fmla="*/ 2295 w 2415"/>
                <a:gd name="T51" fmla="*/ 926 h 3200"/>
                <a:gd name="T52" fmla="*/ 1982 w 2415"/>
                <a:gd name="T53" fmla="*/ 425 h 3200"/>
                <a:gd name="T54" fmla="*/ 1473 w 2415"/>
                <a:gd name="T55" fmla="*/ 86 h 3200"/>
                <a:gd name="T56" fmla="*/ 1491 w 2415"/>
                <a:gd name="T57" fmla="*/ 42 h 3200"/>
                <a:gd name="T58" fmla="*/ 2017 w 2415"/>
                <a:gd name="T59" fmla="*/ 393 h 3200"/>
                <a:gd name="T60" fmla="*/ 2341 w 2415"/>
                <a:gd name="T61" fmla="*/ 911 h 3200"/>
                <a:gd name="T62" fmla="*/ 2402 w 2415"/>
                <a:gd name="T63" fmla="*/ 1523 h 3200"/>
                <a:gd name="T64" fmla="*/ 2172 w 2415"/>
                <a:gd name="T65" fmla="*/ 2109 h 3200"/>
                <a:gd name="T66" fmla="*/ 1712 w 2415"/>
                <a:gd name="T67" fmla="*/ 2555 h 3200"/>
                <a:gd name="T68" fmla="*/ 1100 w 2415"/>
                <a:gd name="T69" fmla="*/ 2776 h 3200"/>
                <a:gd name="T70" fmla="*/ 1097 w 2415"/>
                <a:gd name="T71" fmla="*/ 3009 h 3200"/>
                <a:gd name="T72" fmla="*/ 1556 w 2415"/>
                <a:gd name="T73" fmla="*/ 3105 h 3200"/>
                <a:gd name="T74" fmla="*/ 1600 w 2415"/>
                <a:gd name="T75" fmla="*/ 3146 h 3200"/>
                <a:gd name="T76" fmla="*/ 1566 w 2415"/>
                <a:gd name="T77" fmla="*/ 3181 h 3200"/>
                <a:gd name="T78" fmla="*/ 1341 w 2415"/>
                <a:gd name="T79" fmla="*/ 3194 h 3200"/>
                <a:gd name="T80" fmla="*/ 466 w 2415"/>
                <a:gd name="T81" fmla="*/ 3200 h 3200"/>
                <a:gd name="T82" fmla="*/ 367 w 2415"/>
                <a:gd name="T83" fmla="*/ 3162 h 3200"/>
                <a:gd name="T84" fmla="*/ 401 w 2415"/>
                <a:gd name="T85" fmla="*/ 3120 h 3200"/>
                <a:gd name="T86" fmla="*/ 610 w 2415"/>
                <a:gd name="T87" fmla="*/ 3055 h 3200"/>
                <a:gd name="T88" fmla="*/ 394 w 2415"/>
                <a:gd name="T89" fmla="*/ 2653 h 3200"/>
                <a:gd name="T90" fmla="*/ 23 w 2415"/>
                <a:gd name="T91" fmla="*/ 2408 h 3200"/>
                <a:gd name="T92" fmla="*/ 25 w 2415"/>
                <a:gd name="T93" fmla="*/ 2284 h 3200"/>
                <a:gd name="T94" fmla="*/ 120 w 2415"/>
                <a:gd name="T95" fmla="*/ 2252 h 3200"/>
                <a:gd name="T96" fmla="*/ 297 w 2415"/>
                <a:gd name="T97" fmla="*/ 2345 h 3200"/>
                <a:gd name="T98" fmla="*/ 781 w 2415"/>
                <a:gd name="T99" fmla="*/ 2525 h 3200"/>
                <a:gd name="T100" fmla="*/ 1374 w 2415"/>
                <a:gd name="T101" fmla="*/ 2456 h 3200"/>
                <a:gd name="T102" fmla="*/ 1859 w 2415"/>
                <a:gd name="T103" fmla="*/ 2120 h 3200"/>
                <a:gd name="T104" fmla="*/ 2131 w 2415"/>
                <a:gd name="T105" fmla="*/ 1598 h 3200"/>
                <a:gd name="T106" fmla="*/ 2117 w 2415"/>
                <a:gd name="T107" fmla="*/ 1039 h 3200"/>
                <a:gd name="T108" fmla="*/ 1840 w 2415"/>
                <a:gd name="T109" fmla="*/ 565 h 3200"/>
                <a:gd name="T110" fmla="*/ 1588 w 2415"/>
                <a:gd name="T111" fmla="*/ 357 h 3200"/>
                <a:gd name="T112" fmla="*/ 1503 w 2415"/>
                <a:gd name="T113" fmla="*/ 307 h 3200"/>
                <a:gd name="T114" fmla="*/ 1419 w 2415"/>
                <a:gd name="T115" fmla="*/ 270 h 3200"/>
                <a:gd name="T116" fmla="*/ 1260 w 2415"/>
                <a:gd name="T117" fmla="*/ 176 h 3200"/>
                <a:gd name="T118" fmla="*/ 1256 w 2415"/>
                <a:gd name="T119" fmla="*/ 60 h 3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15" h="3200">
                  <a:moveTo>
                    <a:pt x="1350" y="48"/>
                  </a:moveTo>
                  <a:lnTo>
                    <a:pt x="1335" y="49"/>
                  </a:lnTo>
                  <a:lnTo>
                    <a:pt x="1322" y="53"/>
                  </a:lnTo>
                  <a:lnTo>
                    <a:pt x="1312" y="60"/>
                  </a:lnTo>
                  <a:lnTo>
                    <a:pt x="1304" y="72"/>
                  </a:lnTo>
                  <a:lnTo>
                    <a:pt x="1299" y="85"/>
                  </a:lnTo>
                  <a:lnTo>
                    <a:pt x="1297" y="98"/>
                  </a:lnTo>
                  <a:lnTo>
                    <a:pt x="1296" y="106"/>
                  </a:lnTo>
                  <a:lnTo>
                    <a:pt x="1297" y="127"/>
                  </a:lnTo>
                  <a:lnTo>
                    <a:pt x="1300" y="143"/>
                  </a:lnTo>
                  <a:lnTo>
                    <a:pt x="1305" y="157"/>
                  </a:lnTo>
                  <a:lnTo>
                    <a:pt x="1310" y="167"/>
                  </a:lnTo>
                  <a:lnTo>
                    <a:pt x="1317" y="174"/>
                  </a:lnTo>
                  <a:lnTo>
                    <a:pt x="1323" y="180"/>
                  </a:lnTo>
                  <a:lnTo>
                    <a:pt x="1329" y="183"/>
                  </a:lnTo>
                  <a:lnTo>
                    <a:pt x="1418" y="217"/>
                  </a:lnTo>
                  <a:lnTo>
                    <a:pt x="1438" y="226"/>
                  </a:lnTo>
                  <a:lnTo>
                    <a:pt x="1457" y="235"/>
                  </a:lnTo>
                  <a:lnTo>
                    <a:pt x="1475" y="243"/>
                  </a:lnTo>
                  <a:lnTo>
                    <a:pt x="1491" y="250"/>
                  </a:lnTo>
                  <a:lnTo>
                    <a:pt x="1505" y="256"/>
                  </a:lnTo>
                  <a:lnTo>
                    <a:pt x="1516" y="261"/>
                  </a:lnTo>
                  <a:lnTo>
                    <a:pt x="1522" y="265"/>
                  </a:lnTo>
                  <a:lnTo>
                    <a:pt x="1524" y="266"/>
                  </a:lnTo>
                  <a:lnTo>
                    <a:pt x="1528" y="268"/>
                  </a:lnTo>
                  <a:lnTo>
                    <a:pt x="1536" y="272"/>
                  </a:lnTo>
                  <a:lnTo>
                    <a:pt x="1548" y="278"/>
                  </a:lnTo>
                  <a:lnTo>
                    <a:pt x="1563" y="286"/>
                  </a:lnTo>
                  <a:lnTo>
                    <a:pt x="1578" y="296"/>
                  </a:lnTo>
                  <a:lnTo>
                    <a:pt x="1597" y="306"/>
                  </a:lnTo>
                  <a:lnTo>
                    <a:pt x="1615" y="317"/>
                  </a:lnTo>
                  <a:lnTo>
                    <a:pt x="1634" y="329"/>
                  </a:lnTo>
                  <a:lnTo>
                    <a:pt x="1652" y="340"/>
                  </a:lnTo>
                  <a:lnTo>
                    <a:pt x="1669" y="353"/>
                  </a:lnTo>
                  <a:lnTo>
                    <a:pt x="1684" y="364"/>
                  </a:lnTo>
                  <a:lnTo>
                    <a:pt x="1752" y="417"/>
                  </a:lnTo>
                  <a:lnTo>
                    <a:pt x="1817" y="474"/>
                  </a:lnTo>
                  <a:lnTo>
                    <a:pt x="1876" y="534"/>
                  </a:lnTo>
                  <a:lnTo>
                    <a:pt x="1932" y="597"/>
                  </a:lnTo>
                  <a:lnTo>
                    <a:pt x="1983" y="663"/>
                  </a:lnTo>
                  <a:lnTo>
                    <a:pt x="2028" y="731"/>
                  </a:lnTo>
                  <a:lnTo>
                    <a:pt x="2070" y="802"/>
                  </a:lnTo>
                  <a:lnTo>
                    <a:pt x="2106" y="875"/>
                  </a:lnTo>
                  <a:lnTo>
                    <a:pt x="2137" y="950"/>
                  </a:lnTo>
                  <a:lnTo>
                    <a:pt x="2162" y="1025"/>
                  </a:lnTo>
                  <a:lnTo>
                    <a:pt x="2183" y="1103"/>
                  </a:lnTo>
                  <a:lnTo>
                    <a:pt x="2197" y="1182"/>
                  </a:lnTo>
                  <a:lnTo>
                    <a:pt x="2206" y="1261"/>
                  </a:lnTo>
                  <a:lnTo>
                    <a:pt x="2209" y="1340"/>
                  </a:lnTo>
                  <a:lnTo>
                    <a:pt x="2206" y="1427"/>
                  </a:lnTo>
                  <a:lnTo>
                    <a:pt x="2196" y="1513"/>
                  </a:lnTo>
                  <a:lnTo>
                    <a:pt x="2180" y="1597"/>
                  </a:lnTo>
                  <a:lnTo>
                    <a:pt x="2159" y="1679"/>
                  </a:lnTo>
                  <a:lnTo>
                    <a:pt x="2133" y="1760"/>
                  </a:lnTo>
                  <a:lnTo>
                    <a:pt x="2100" y="1838"/>
                  </a:lnTo>
                  <a:lnTo>
                    <a:pt x="2062" y="1913"/>
                  </a:lnTo>
                  <a:lnTo>
                    <a:pt x="2019" y="1986"/>
                  </a:lnTo>
                  <a:lnTo>
                    <a:pt x="1972" y="2055"/>
                  </a:lnTo>
                  <a:lnTo>
                    <a:pt x="1920" y="2122"/>
                  </a:lnTo>
                  <a:lnTo>
                    <a:pt x="1865" y="2184"/>
                  </a:lnTo>
                  <a:lnTo>
                    <a:pt x="1804" y="2243"/>
                  </a:lnTo>
                  <a:lnTo>
                    <a:pt x="1740" y="2299"/>
                  </a:lnTo>
                  <a:lnTo>
                    <a:pt x="1673" y="2350"/>
                  </a:lnTo>
                  <a:lnTo>
                    <a:pt x="1603" y="2396"/>
                  </a:lnTo>
                  <a:lnTo>
                    <a:pt x="1528" y="2438"/>
                  </a:lnTo>
                  <a:lnTo>
                    <a:pt x="1452" y="2475"/>
                  </a:lnTo>
                  <a:lnTo>
                    <a:pt x="1373" y="2507"/>
                  </a:lnTo>
                  <a:lnTo>
                    <a:pt x="1291" y="2534"/>
                  </a:lnTo>
                  <a:lnTo>
                    <a:pt x="1208" y="2555"/>
                  </a:lnTo>
                  <a:lnTo>
                    <a:pt x="1122" y="2570"/>
                  </a:lnTo>
                  <a:lnTo>
                    <a:pt x="1035" y="2580"/>
                  </a:lnTo>
                  <a:lnTo>
                    <a:pt x="947" y="2583"/>
                  </a:lnTo>
                  <a:lnTo>
                    <a:pt x="860" y="2580"/>
                  </a:lnTo>
                  <a:lnTo>
                    <a:pt x="774" y="2572"/>
                  </a:lnTo>
                  <a:lnTo>
                    <a:pt x="689" y="2557"/>
                  </a:lnTo>
                  <a:lnTo>
                    <a:pt x="606" y="2536"/>
                  </a:lnTo>
                  <a:lnTo>
                    <a:pt x="525" y="2510"/>
                  </a:lnTo>
                  <a:lnTo>
                    <a:pt x="445" y="2478"/>
                  </a:lnTo>
                  <a:lnTo>
                    <a:pt x="314" y="2412"/>
                  </a:lnTo>
                  <a:lnTo>
                    <a:pt x="291" y="2397"/>
                  </a:lnTo>
                  <a:lnTo>
                    <a:pt x="270" y="2385"/>
                  </a:lnTo>
                  <a:lnTo>
                    <a:pt x="252" y="2373"/>
                  </a:lnTo>
                  <a:lnTo>
                    <a:pt x="235" y="2360"/>
                  </a:lnTo>
                  <a:lnTo>
                    <a:pt x="217" y="2347"/>
                  </a:lnTo>
                  <a:lnTo>
                    <a:pt x="147" y="2303"/>
                  </a:lnTo>
                  <a:lnTo>
                    <a:pt x="133" y="2301"/>
                  </a:lnTo>
                  <a:lnTo>
                    <a:pt x="120" y="2300"/>
                  </a:lnTo>
                  <a:lnTo>
                    <a:pt x="102" y="2301"/>
                  </a:lnTo>
                  <a:lnTo>
                    <a:pt x="87" y="2305"/>
                  </a:lnTo>
                  <a:lnTo>
                    <a:pt x="75" y="2310"/>
                  </a:lnTo>
                  <a:lnTo>
                    <a:pt x="65" y="2314"/>
                  </a:lnTo>
                  <a:lnTo>
                    <a:pt x="58" y="2319"/>
                  </a:lnTo>
                  <a:lnTo>
                    <a:pt x="55" y="2321"/>
                  </a:lnTo>
                  <a:lnTo>
                    <a:pt x="49" y="2330"/>
                  </a:lnTo>
                  <a:lnTo>
                    <a:pt x="47" y="2341"/>
                  </a:lnTo>
                  <a:lnTo>
                    <a:pt x="48" y="2353"/>
                  </a:lnTo>
                  <a:lnTo>
                    <a:pt x="52" y="2364"/>
                  </a:lnTo>
                  <a:lnTo>
                    <a:pt x="58" y="2376"/>
                  </a:lnTo>
                  <a:lnTo>
                    <a:pt x="64" y="2386"/>
                  </a:lnTo>
                  <a:lnTo>
                    <a:pt x="69" y="2393"/>
                  </a:lnTo>
                  <a:lnTo>
                    <a:pt x="74" y="2398"/>
                  </a:lnTo>
                  <a:lnTo>
                    <a:pt x="76" y="2401"/>
                  </a:lnTo>
                  <a:lnTo>
                    <a:pt x="140" y="2450"/>
                  </a:lnTo>
                  <a:lnTo>
                    <a:pt x="205" y="2497"/>
                  </a:lnTo>
                  <a:lnTo>
                    <a:pt x="276" y="2540"/>
                  </a:lnTo>
                  <a:lnTo>
                    <a:pt x="348" y="2580"/>
                  </a:lnTo>
                  <a:lnTo>
                    <a:pt x="423" y="2615"/>
                  </a:lnTo>
                  <a:lnTo>
                    <a:pt x="500" y="2647"/>
                  </a:lnTo>
                  <a:lnTo>
                    <a:pt x="578" y="2674"/>
                  </a:lnTo>
                  <a:lnTo>
                    <a:pt x="656" y="2697"/>
                  </a:lnTo>
                  <a:lnTo>
                    <a:pt x="735" y="2715"/>
                  </a:lnTo>
                  <a:lnTo>
                    <a:pt x="815" y="2728"/>
                  </a:lnTo>
                  <a:lnTo>
                    <a:pt x="835" y="2730"/>
                  </a:lnTo>
                  <a:lnTo>
                    <a:pt x="838" y="3050"/>
                  </a:lnTo>
                  <a:lnTo>
                    <a:pt x="621" y="3101"/>
                  </a:lnTo>
                  <a:lnTo>
                    <a:pt x="579" y="3111"/>
                  </a:lnTo>
                  <a:lnTo>
                    <a:pt x="543" y="3122"/>
                  </a:lnTo>
                  <a:lnTo>
                    <a:pt x="512" y="3130"/>
                  </a:lnTo>
                  <a:lnTo>
                    <a:pt x="486" y="3138"/>
                  </a:lnTo>
                  <a:lnTo>
                    <a:pt x="466" y="3145"/>
                  </a:lnTo>
                  <a:lnTo>
                    <a:pt x="449" y="3151"/>
                  </a:lnTo>
                  <a:lnTo>
                    <a:pt x="470" y="3152"/>
                  </a:lnTo>
                  <a:lnTo>
                    <a:pt x="499" y="3152"/>
                  </a:lnTo>
                  <a:lnTo>
                    <a:pt x="520" y="3152"/>
                  </a:lnTo>
                  <a:lnTo>
                    <a:pt x="538" y="3152"/>
                  </a:lnTo>
                  <a:lnTo>
                    <a:pt x="553" y="3151"/>
                  </a:lnTo>
                  <a:lnTo>
                    <a:pt x="564" y="3151"/>
                  </a:lnTo>
                  <a:lnTo>
                    <a:pt x="567" y="3151"/>
                  </a:lnTo>
                  <a:lnTo>
                    <a:pt x="1341" y="3148"/>
                  </a:lnTo>
                  <a:lnTo>
                    <a:pt x="1383" y="3147"/>
                  </a:lnTo>
                  <a:lnTo>
                    <a:pt x="1419" y="3147"/>
                  </a:lnTo>
                  <a:lnTo>
                    <a:pt x="1449" y="3146"/>
                  </a:lnTo>
                  <a:lnTo>
                    <a:pt x="1475" y="3145"/>
                  </a:lnTo>
                  <a:lnTo>
                    <a:pt x="1497" y="3143"/>
                  </a:lnTo>
                  <a:lnTo>
                    <a:pt x="1515" y="3142"/>
                  </a:lnTo>
                  <a:lnTo>
                    <a:pt x="1486" y="3133"/>
                  </a:lnTo>
                  <a:lnTo>
                    <a:pt x="1452" y="3125"/>
                  </a:lnTo>
                  <a:lnTo>
                    <a:pt x="1416" y="3118"/>
                  </a:lnTo>
                  <a:lnTo>
                    <a:pt x="1379" y="3109"/>
                  </a:lnTo>
                  <a:lnTo>
                    <a:pt x="1341" y="3103"/>
                  </a:lnTo>
                  <a:lnTo>
                    <a:pt x="1049" y="3047"/>
                  </a:lnTo>
                  <a:lnTo>
                    <a:pt x="1049" y="3029"/>
                  </a:lnTo>
                  <a:lnTo>
                    <a:pt x="1049" y="3024"/>
                  </a:lnTo>
                  <a:lnTo>
                    <a:pt x="1049" y="3014"/>
                  </a:lnTo>
                  <a:lnTo>
                    <a:pt x="1050" y="2997"/>
                  </a:lnTo>
                  <a:lnTo>
                    <a:pt x="1050" y="2976"/>
                  </a:lnTo>
                  <a:lnTo>
                    <a:pt x="1050" y="2951"/>
                  </a:lnTo>
                  <a:lnTo>
                    <a:pt x="1051" y="2922"/>
                  </a:lnTo>
                  <a:lnTo>
                    <a:pt x="1051" y="2890"/>
                  </a:lnTo>
                  <a:lnTo>
                    <a:pt x="1051" y="2857"/>
                  </a:lnTo>
                  <a:lnTo>
                    <a:pt x="1051" y="2822"/>
                  </a:lnTo>
                  <a:lnTo>
                    <a:pt x="1052" y="2788"/>
                  </a:lnTo>
                  <a:lnTo>
                    <a:pt x="1052" y="2755"/>
                  </a:lnTo>
                  <a:lnTo>
                    <a:pt x="1052" y="2734"/>
                  </a:lnTo>
                  <a:lnTo>
                    <a:pt x="1072" y="2731"/>
                  </a:lnTo>
                  <a:lnTo>
                    <a:pt x="1168" y="2718"/>
                  </a:lnTo>
                  <a:lnTo>
                    <a:pt x="1260" y="2697"/>
                  </a:lnTo>
                  <a:lnTo>
                    <a:pt x="1352" y="2670"/>
                  </a:lnTo>
                  <a:lnTo>
                    <a:pt x="1441" y="2638"/>
                  </a:lnTo>
                  <a:lnTo>
                    <a:pt x="1528" y="2598"/>
                  </a:lnTo>
                  <a:lnTo>
                    <a:pt x="1612" y="2555"/>
                  </a:lnTo>
                  <a:lnTo>
                    <a:pt x="1693" y="2505"/>
                  </a:lnTo>
                  <a:lnTo>
                    <a:pt x="1771" y="2451"/>
                  </a:lnTo>
                  <a:lnTo>
                    <a:pt x="1845" y="2392"/>
                  </a:lnTo>
                  <a:lnTo>
                    <a:pt x="1917" y="2329"/>
                  </a:lnTo>
                  <a:lnTo>
                    <a:pt x="1983" y="2262"/>
                  </a:lnTo>
                  <a:lnTo>
                    <a:pt x="2045" y="2191"/>
                  </a:lnTo>
                  <a:lnTo>
                    <a:pt x="2103" y="2117"/>
                  </a:lnTo>
                  <a:lnTo>
                    <a:pt x="2155" y="2039"/>
                  </a:lnTo>
                  <a:lnTo>
                    <a:pt x="2203" y="1958"/>
                  </a:lnTo>
                  <a:lnTo>
                    <a:pt x="2244" y="1875"/>
                  </a:lnTo>
                  <a:lnTo>
                    <a:pt x="2280" y="1790"/>
                  </a:lnTo>
                  <a:lnTo>
                    <a:pt x="2311" y="1703"/>
                  </a:lnTo>
                  <a:lnTo>
                    <a:pt x="2336" y="1614"/>
                  </a:lnTo>
                  <a:lnTo>
                    <a:pt x="2353" y="1524"/>
                  </a:lnTo>
                  <a:lnTo>
                    <a:pt x="2363" y="1433"/>
                  </a:lnTo>
                  <a:lnTo>
                    <a:pt x="2368" y="1340"/>
                  </a:lnTo>
                  <a:lnTo>
                    <a:pt x="2364" y="1255"/>
                  </a:lnTo>
                  <a:lnTo>
                    <a:pt x="2355" y="1171"/>
                  </a:lnTo>
                  <a:lnTo>
                    <a:pt x="2341" y="1088"/>
                  </a:lnTo>
                  <a:lnTo>
                    <a:pt x="2321" y="1007"/>
                  </a:lnTo>
                  <a:lnTo>
                    <a:pt x="2295" y="926"/>
                  </a:lnTo>
                  <a:lnTo>
                    <a:pt x="2264" y="848"/>
                  </a:lnTo>
                  <a:lnTo>
                    <a:pt x="2229" y="771"/>
                  </a:lnTo>
                  <a:lnTo>
                    <a:pt x="2189" y="697"/>
                  </a:lnTo>
                  <a:lnTo>
                    <a:pt x="2143" y="624"/>
                  </a:lnTo>
                  <a:lnTo>
                    <a:pt x="2093" y="555"/>
                  </a:lnTo>
                  <a:lnTo>
                    <a:pt x="2040" y="488"/>
                  </a:lnTo>
                  <a:lnTo>
                    <a:pt x="1982" y="425"/>
                  </a:lnTo>
                  <a:lnTo>
                    <a:pt x="1920" y="365"/>
                  </a:lnTo>
                  <a:lnTo>
                    <a:pt x="1854" y="308"/>
                  </a:lnTo>
                  <a:lnTo>
                    <a:pt x="1784" y="255"/>
                  </a:lnTo>
                  <a:lnTo>
                    <a:pt x="1711" y="207"/>
                  </a:lnTo>
                  <a:lnTo>
                    <a:pt x="1635" y="162"/>
                  </a:lnTo>
                  <a:lnTo>
                    <a:pt x="1555" y="122"/>
                  </a:lnTo>
                  <a:lnTo>
                    <a:pt x="1473" y="86"/>
                  </a:lnTo>
                  <a:lnTo>
                    <a:pt x="1388" y="55"/>
                  </a:lnTo>
                  <a:lnTo>
                    <a:pt x="1368" y="50"/>
                  </a:lnTo>
                  <a:lnTo>
                    <a:pt x="1350" y="48"/>
                  </a:lnTo>
                  <a:close/>
                  <a:moveTo>
                    <a:pt x="1352" y="0"/>
                  </a:moveTo>
                  <a:lnTo>
                    <a:pt x="1376" y="3"/>
                  </a:lnTo>
                  <a:lnTo>
                    <a:pt x="1403" y="11"/>
                  </a:lnTo>
                  <a:lnTo>
                    <a:pt x="1491" y="42"/>
                  </a:lnTo>
                  <a:lnTo>
                    <a:pt x="1576" y="79"/>
                  </a:lnTo>
                  <a:lnTo>
                    <a:pt x="1658" y="121"/>
                  </a:lnTo>
                  <a:lnTo>
                    <a:pt x="1737" y="167"/>
                  </a:lnTo>
                  <a:lnTo>
                    <a:pt x="1812" y="217"/>
                  </a:lnTo>
                  <a:lnTo>
                    <a:pt x="1885" y="272"/>
                  </a:lnTo>
                  <a:lnTo>
                    <a:pt x="1953" y="331"/>
                  </a:lnTo>
                  <a:lnTo>
                    <a:pt x="2017" y="393"/>
                  </a:lnTo>
                  <a:lnTo>
                    <a:pt x="2076" y="458"/>
                  </a:lnTo>
                  <a:lnTo>
                    <a:pt x="2133" y="528"/>
                  </a:lnTo>
                  <a:lnTo>
                    <a:pt x="2184" y="599"/>
                  </a:lnTo>
                  <a:lnTo>
                    <a:pt x="2230" y="674"/>
                  </a:lnTo>
                  <a:lnTo>
                    <a:pt x="2272" y="751"/>
                  </a:lnTo>
                  <a:lnTo>
                    <a:pt x="2309" y="830"/>
                  </a:lnTo>
                  <a:lnTo>
                    <a:pt x="2341" y="911"/>
                  </a:lnTo>
                  <a:lnTo>
                    <a:pt x="2367" y="994"/>
                  </a:lnTo>
                  <a:lnTo>
                    <a:pt x="2388" y="1079"/>
                  </a:lnTo>
                  <a:lnTo>
                    <a:pt x="2403" y="1165"/>
                  </a:lnTo>
                  <a:lnTo>
                    <a:pt x="2412" y="1252"/>
                  </a:lnTo>
                  <a:lnTo>
                    <a:pt x="2415" y="1340"/>
                  </a:lnTo>
                  <a:lnTo>
                    <a:pt x="2411" y="1432"/>
                  </a:lnTo>
                  <a:lnTo>
                    <a:pt x="2402" y="1523"/>
                  </a:lnTo>
                  <a:lnTo>
                    <a:pt x="2386" y="1612"/>
                  </a:lnTo>
                  <a:lnTo>
                    <a:pt x="2364" y="1700"/>
                  </a:lnTo>
                  <a:lnTo>
                    <a:pt x="2336" y="1786"/>
                  </a:lnTo>
                  <a:lnTo>
                    <a:pt x="2303" y="1871"/>
                  </a:lnTo>
                  <a:lnTo>
                    <a:pt x="2264" y="1953"/>
                  </a:lnTo>
                  <a:lnTo>
                    <a:pt x="2221" y="2033"/>
                  </a:lnTo>
                  <a:lnTo>
                    <a:pt x="2172" y="2109"/>
                  </a:lnTo>
                  <a:lnTo>
                    <a:pt x="2119" y="2184"/>
                  </a:lnTo>
                  <a:lnTo>
                    <a:pt x="2060" y="2255"/>
                  </a:lnTo>
                  <a:lnTo>
                    <a:pt x="1999" y="2323"/>
                  </a:lnTo>
                  <a:lnTo>
                    <a:pt x="1933" y="2387"/>
                  </a:lnTo>
                  <a:lnTo>
                    <a:pt x="1862" y="2447"/>
                  </a:lnTo>
                  <a:lnTo>
                    <a:pt x="1789" y="2503"/>
                  </a:lnTo>
                  <a:lnTo>
                    <a:pt x="1712" y="2555"/>
                  </a:lnTo>
                  <a:lnTo>
                    <a:pt x="1633" y="2602"/>
                  </a:lnTo>
                  <a:lnTo>
                    <a:pt x="1550" y="2644"/>
                  </a:lnTo>
                  <a:lnTo>
                    <a:pt x="1464" y="2681"/>
                  </a:lnTo>
                  <a:lnTo>
                    <a:pt x="1376" y="2713"/>
                  </a:lnTo>
                  <a:lnTo>
                    <a:pt x="1286" y="2740"/>
                  </a:lnTo>
                  <a:lnTo>
                    <a:pt x="1193" y="2761"/>
                  </a:lnTo>
                  <a:lnTo>
                    <a:pt x="1100" y="2776"/>
                  </a:lnTo>
                  <a:lnTo>
                    <a:pt x="1099" y="2814"/>
                  </a:lnTo>
                  <a:lnTo>
                    <a:pt x="1099" y="2853"/>
                  </a:lnTo>
                  <a:lnTo>
                    <a:pt x="1099" y="2892"/>
                  </a:lnTo>
                  <a:lnTo>
                    <a:pt x="1098" y="2927"/>
                  </a:lnTo>
                  <a:lnTo>
                    <a:pt x="1098" y="2960"/>
                  </a:lnTo>
                  <a:lnTo>
                    <a:pt x="1098" y="2987"/>
                  </a:lnTo>
                  <a:lnTo>
                    <a:pt x="1097" y="3009"/>
                  </a:lnTo>
                  <a:lnTo>
                    <a:pt x="1350" y="3057"/>
                  </a:lnTo>
                  <a:lnTo>
                    <a:pt x="1401" y="3066"/>
                  </a:lnTo>
                  <a:lnTo>
                    <a:pt x="1444" y="3074"/>
                  </a:lnTo>
                  <a:lnTo>
                    <a:pt x="1481" y="3082"/>
                  </a:lnTo>
                  <a:lnTo>
                    <a:pt x="1511" y="3091"/>
                  </a:lnTo>
                  <a:lnTo>
                    <a:pt x="1536" y="3098"/>
                  </a:lnTo>
                  <a:lnTo>
                    <a:pt x="1556" y="3105"/>
                  </a:lnTo>
                  <a:lnTo>
                    <a:pt x="1571" y="3112"/>
                  </a:lnTo>
                  <a:lnTo>
                    <a:pt x="1583" y="3119"/>
                  </a:lnTo>
                  <a:lnTo>
                    <a:pt x="1590" y="3125"/>
                  </a:lnTo>
                  <a:lnTo>
                    <a:pt x="1595" y="3130"/>
                  </a:lnTo>
                  <a:lnTo>
                    <a:pt x="1599" y="3136"/>
                  </a:lnTo>
                  <a:lnTo>
                    <a:pt x="1600" y="3140"/>
                  </a:lnTo>
                  <a:lnTo>
                    <a:pt x="1600" y="3146"/>
                  </a:lnTo>
                  <a:lnTo>
                    <a:pt x="1600" y="3150"/>
                  </a:lnTo>
                  <a:lnTo>
                    <a:pt x="1599" y="3156"/>
                  </a:lnTo>
                  <a:lnTo>
                    <a:pt x="1597" y="3162"/>
                  </a:lnTo>
                  <a:lnTo>
                    <a:pt x="1593" y="3167"/>
                  </a:lnTo>
                  <a:lnTo>
                    <a:pt x="1587" y="3173"/>
                  </a:lnTo>
                  <a:lnTo>
                    <a:pt x="1578" y="3177"/>
                  </a:lnTo>
                  <a:lnTo>
                    <a:pt x="1566" y="3181"/>
                  </a:lnTo>
                  <a:lnTo>
                    <a:pt x="1550" y="3184"/>
                  </a:lnTo>
                  <a:lnTo>
                    <a:pt x="1530" y="3187"/>
                  </a:lnTo>
                  <a:lnTo>
                    <a:pt x="1504" y="3190"/>
                  </a:lnTo>
                  <a:lnTo>
                    <a:pt x="1473" y="3192"/>
                  </a:lnTo>
                  <a:lnTo>
                    <a:pt x="1436" y="3193"/>
                  </a:lnTo>
                  <a:lnTo>
                    <a:pt x="1392" y="3194"/>
                  </a:lnTo>
                  <a:lnTo>
                    <a:pt x="1341" y="3194"/>
                  </a:lnTo>
                  <a:lnTo>
                    <a:pt x="568" y="3197"/>
                  </a:lnTo>
                  <a:lnTo>
                    <a:pt x="565" y="3197"/>
                  </a:lnTo>
                  <a:lnTo>
                    <a:pt x="554" y="3199"/>
                  </a:lnTo>
                  <a:lnTo>
                    <a:pt x="539" y="3199"/>
                  </a:lnTo>
                  <a:lnTo>
                    <a:pt x="520" y="3200"/>
                  </a:lnTo>
                  <a:lnTo>
                    <a:pt x="499" y="3200"/>
                  </a:lnTo>
                  <a:lnTo>
                    <a:pt x="466" y="3200"/>
                  </a:lnTo>
                  <a:lnTo>
                    <a:pt x="438" y="3197"/>
                  </a:lnTo>
                  <a:lnTo>
                    <a:pt x="416" y="3195"/>
                  </a:lnTo>
                  <a:lnTo>
                    <a:pt x="398" y="3191"/>
                  </a:lnTo>
                  <a:lnTo>
                    <a:pt x="385" y="3186"/>
                  </a:lnTo>
                  <a:lnTo>
                    <a:pt x="376" y="3180"/>
                  </a:lnTo>
                  <a:lnTo>
                    <a:pt x="370" y="3172"/>
                  </a:lnTo>
                  <a:lnTo>
                    <a:pt x="367" y="3162"/>
                  </a:lnTo>
                  <a:lnTo>
                    <a:pt x="367" y="3156"/>
                  </a:lnTo>
                  <a:lnTo>
                    <a:pt x="368" y="3151"/>
                  </a:lnTo>
                  <a:lnTo>
                    <a:pt x="370" y="3145"/>
                  </a:lnTo>
                  <a:lnTo>
                    <a:pt x="373" y="3139"/>
                  </a:lnTo>
                  <a:lnTo>
                    <a:pt x="380" y="3133"/>
                  </a:lnTo>
                  <a:lnTo>
                    <a:pt x="388" y="3127"/>
                  </a:lnTo>
                  <a:lnTo>
                    <a:pt x="401" y="3120"/>
                  </a:lnTo>
                  <a:lnTo>
                    <a:pt x="416" y="3112"/>
                  </a:lnTo>
                  <a:lnTo>
                    <a:pt x="436" y="3105"/>
                  </a:lnTo>
                  <a:lnTo>
                    <a:pt x="461" y="3097"/>
                  </a:lnTo>
                  <a:lnTo>
                    <a:pt x="489" y="3088"/>
                  </a:lnTo>
                  <a:lnTo>
                    <a:pt x="523" y="3077"/>
                  </a:lnTo>
                  <a:lnTo>
                    <a:pt x="564" y="3067"/>
                  </a:lnTo>
                  <a:lnTo>
                    <a:pt x="610" y="3055"/>
                  </a:lnTo>
                  <a:lnTo>
                    <a:pt x="789" y="3013"/>
                  </a:lnTo>
                  <a:lnTo>
                    <a:pt x="788" y="2773"/>
                  </a:lnTo>
                  <a:lnTo>
                    <a:pt x="708" y="2758"/>
                  </a:lnTo>
                  <a:lnTo>
                    <a:pt x="628" y="2738"/>
                  </a:lnTo>
                  <a:lnTo>
                    <a:pt x="549" y="2715"/>
                  </a:lnTo>
                  <a:lnTo>
                    <a:pt x="470" y="2687"/>
                  </a:lnTo>
                  <a:lnTo>
                    <a:pt x="394" y="2653"/>
                  </a:lnTo>
                  <a:lnTo>
                    <a:pt x="318" y="2617"/>
                  </a:lnTo>
                  <a:lnTo>
                    <a:pt x="245" y="2577"/>
                  </a:lnTo>
                  <a:lnTo>
                    <a:pt x="175" y="2533"/>
                  </a:lnTo>
                  <a:lnTo>
                    <a:pt x="107" y="2485"/>
                  </a:lnTo>
                  <a:lnTo>
                    <a:pt x="42" y="2435"/>
                  </a:lnTo>
                  <a:lnTo>
                    <a:pt x="32" y="2422"/>
                  </a:lnTo>
                  <a:lnTo>
                    <a:pt x="23" y="2408"/>
                  </a:lnTo>
                  <a:lnTo>
                    <a:pt x="13" y="2392"/>
                  </a:lnTo>
                  <a:lnTo>
                    <a:pt x="7" y="2375"/>
                  </a:lnTo>
                  <a:lnTo>
                    <a:pt x="1" y="2357"/>
                  </a:lnTo>
                  <a:lnTo>
                    <a:pt x="0" y="2338"/>
                  </a:lnTo>
                  <a:lnTo>
                    <a:pt x="3" y="2320"/>
                  </a:lnTo>
                  <a:lnTo>
                    <a:pt x="11" y="2301"/>
                  </a:lnTo>
                  <a:lnTo>
                    <a:pt x="25" y="2284"/>
                  </a:lnTo>
                  <a:lnTo>
                    <a:pt x="28" y="2281"/>
                  </a:lnTo>
                  <a:lnTo>
                    <a:pt x="36" y="2276"/>
                  </a:lnTo>
                  <a:lnTo>
                    <a:pt x="47" y="2270"/>
                  </a:lnTo>
                  <a:lnTo>
                    <a:pt x="62" y="2264"/>
                  </a:lnTo>
                  <a:lnTo>
                    <a:pt x="79" y="2257"/>
                  </a:lnTo>
                  <a:lnTo>
                    <a:pt x="98" y="2253"/>
                  </a:lnTo>
                  <a:lnTo>
                    <a:pt x="120" y="2252"/>
                  </a:lnTo>
                  <a:lnTo>
                    <a:pt x="143" y="2254"/>
                  </a:lnTo>
                  <a:lnTo>
                    <a:pt x="164" y="2259"/>
                  </a:lnTo>
                  <a:lnTo>
                    <a:pt x="169" y="2262"/>
                  </a:lnTo>
                  <a:lnTo>
                    <a:pt x="245" y="2309"/>
                  </a:lnTo>
                  <a:lnTo>
                    <a:pt x="263" y="2322"/>
                  </a:lnTo>
                  <a:lnTo>
                    <a:pt x="279" y="2333"/>
                  </a:lnTo>
                  <a:lnTo>
                    <a:pt x="297" y="2345"/>
                  </a:lnTo>
                  <a:lnTo>
                    <a:pt x="315" y="2357"/>
                  </a:lnTo>
                  <a:lnTo>
                    <a:pt x="337" y="2369"/>
                  </a:lnTo>
                  <a:lnTo>
                    <a:pt x="466" y="2435"/>
                  </a:lnTo>
                  <a:lnTo>
                    <a:pt x="543" y="2466"/>
                  </a:lnTo>
                  <a:lnTo>
                    <a:pt x="620" y="2491"/>
                  </a:lnTo>
                  <a:lnTo>
                    <a:pt x="700" y="2510"/>
                  </a:lnTo>
                  <a:lnTo>
                    <a:pt x="781" y="2525"/>
                  </a:lnTo>
                  <a:lnTo>
                    <a:pt x="864" y="2533"/>
                  </a:lnTo>
                  <a:lnTo>
                    <a:pt x="947" y="2536"/>
                  </a:lnTo>
                  <a:lnTo>
                    <a:pt x="1036" y="2532"/>
                  </a:lnTo>
                  <a:lnTo>
                    <a:pt x="1123" y="2523"/>
                  </a:lnTo>
                  <a:lnTo>
                    <a:pt x="1209" y="2506"/>
                  </a:lnTo>
                  <a:lnTo>
                    <a:pt x="1293" y="2484"/>
                  </a:lnTo>
                  <a:lnTo>
                    <a:pt x="1374" y="2456"/>
                  </a:lnTo>
                  <a:lnTo>
                    <a:pt x="1454" y="2422"/>
                  </a:lnTo>
                  <a:lnTo>
                    <a:pt x="1530" y="2384"/>
                  </a:lnTo>
                  <a:lnTo>
                    <a:pt x="1603" y="2340"/>
                  </a:lnTo>
                  <a:lnTo>
                    <a:pt x="1672" y="2292"/>
                  </a:lnTo>
                  <a:lnTo>
                    <a:pt x="1739" y="2238"/>
                  </a:lnTo>
                  <a:lnTo>
                    <a:pt x="1801" y="2181"/>
                  </a:lnTo>
                  <a:lnTo>
                    <a:pt x="1859" y="2120"/>
                  </a:lnTo>
                  <a:lnTo>
                    <a:pt x="1913" y="2054"/>
                  </a:lnTo>
                  <a:lnTo>
                    <a:pt x="1962" y="1986"/>
                  </a:lnTo>
                  <a:lnTo>
                    <a:pt x="2007" y="1913"/>
                  </a:lnTo>
                  <a:lnTo>
                    <a:pt x="2046" y="1839"/>
                  </a:lnTo>
                  <a:lnTo>
                    <a:pt x="2080" y="1761"/>
                  </a:lnTo>
                  <a:lnTo>
                    <a:pt x="2109" y="1681"/>
                  </a:lnTo>
                  <a:lnTo>
                    <a:pt x="2131" y="1598"/>
                  </a:lnTo>
                  <a:lnTo>
                    <a:pt x="2149" y="1514"/>
                  </a:lnTo>
                  <a:lnTo>
                    <a:pt x="2158" y="1427"/>
                  </a:lnTo>
                  <a:lnTo>
                    <a:pt x="2161" y="1340"/>
                  </a:lnTo>
                  <a:lnTo>
                    <a:pt x="2158" y="1264"/>
                  </a:lnTo>
                  <a:lnTo>
                    <a:pt x="2150" y="1188"/>
                  </a:lnTo>
                  <a:lnTo>
                    <a:pt x="2136" y="1112"/>
                  </a:lnTo>
                  <a:lnTo>
                    <a:pt x="2117" y="1039"/>
                  </a:lnTo>
                  <a:lnTo>
                    <a:pt x="2092" y="965"/>
                  </a:lnTo>
                  <a:lnTo>
                    <a:pt x="2061" y="894"/>
                  </a:lnTo>
                  <a:lnTo>
                    <a:pt x="2027" y="823"/>
                  </a:lnTo>
                  <a:lnTo>
                    <a:pt x="1987" y="755"/>
                  </a:lnTo>
                  <a:lnTo>
                    <a:pt x="1943" y="689"/>
                  </a:lnTo>
                  <a:lnTo>
                    <a:pt x="1893" y="626"/>
                  </a:lnTo>
                  <a:lnTo>
                    <a:pt x="1840" y="565"/>
                  </a:lnTo>
                  <a:lnTo>
                    <a:pt x="1783" y="507"/>
                  </a:lnTo>
                  <a:lnTo>
                    <a:pt x="1720" y="452"/>
                  </a:lnTo>
                  <a:lnTo>
                    <a:pt x="1654" y="401"/>
                  </a:lnTo>
                  <a:lnTo>
                    <a:pt x="1640" y="391"/>
                  </a:lnTo>
                  <a:lnTo>
                    <a:pt x="1624" y="380"/>
                  </a:lnTo>
                  <a:lnTo>
                    <a:pt x="1606" y="368"/>
                  </a:lnTo>
                  <a:lnTo>
                    <a:pt x="1588" y="357"/>
                  </a:lnTo>
                  <a:lnTo>
                    <a:pt x="1570" y="345"/>
                  </a:lnTo>
                  <a:lnTo>
                    <a:pt x="1553" y="335"/>
                  </a:lnTo>
                  <a:lnTo>
                    <a:pt x="1537" y="327"/>
                  </a:lnTo>
                  <a:lnTo>
                    <a:pt x="1523" y="318"/>
                  </a:lnTo>
                  <a:lnTo>
                    <a:pt x="1513" y="313"/>
                  </a:lnTo>
                  <a:lnTo>
                    <a:pt x="1505" y="309"/>
                  </a:lnTo>
                  <a:lnTo>
                    <a:pt x="1503" y="307"/>
                  </a:lnTo>
                  <a:lnTo>
                    <a:pt x="1501" y="306"/>
                  </a:lnTo>
                  <a:lnTo>
                    <a:pt x="1494" y="303"/>
                  </a:lnTo>
                  <a:lnTo>
                    <a:pt x="1484" y="299"/>
                  </a:lnTo>
                  <a:lnTo>
                    <a:pt x="1471" y="293"/>
                  </a:lnTo>
                  <a:lnTo>
                    <a:pt x="1455" y="285"/>
                  </a:lnTo>
                  <a:lnTo>
                    <a:pt x="1438" y="278"/>
                  </a:lnTo>
                  <a:lnTo>
                    <a:pt x="1419" y="270"/>
                  </a:lnTo>
                  <a:lnTo>
                    <a:pt x="1400" y="261"/>
                  </a:lnTo>
                  <a:lnTo>
                    <a:pt x="1309" y="226"/>
                  </a:lnTo>
                  <a:lnTo>
                    <a:pt x="1300" y="221"/>
                  </a:lnTo>
                  <a:lnTo>
                    <a:pt x="1289" y="214"/>
                  </a:lnTo>
                  <a:lnTo>
                    <a:pt x="1280" y="204"/>
                  </a:lnTo>
                  <a:lnTo>
                    <a:pt x="1269" y="192"/>
                  </a:lnTo>
                  <a:lnTo>
                    <a:pt x="1260" y="176"/>
                  </a:lnTo>
                  <a:lnTo>
                    <a:pt x="1254" y="157"/>
                  </a:lnTo>
                  <a:lnTo>
                    <a:pt x="1250" y="134"/>
                  </a:lnTo>
                  <a:lnTo>
                    <a:pt x="1248" y="107"/>
                  </a:lnTo>
                  <a:lnTo>
                    <a:pt x="1248" y="102"/>
                  </a:lnTo>
                  <a:lnTo>
                    <a:pt x="1249" y="91"/>
                  </a:lnTo>
                  <a:lnTo>
                    <a:pt x="1251" y="77"/>
                  </a:lnTo>
                  <a:lnTo>
                    <a:pt x="1256" y="60"/>
                  </a:lnTo>
                  <a:lnTo>
                    <a:pt x="1265" y="44"/>
                  </a:lnTo>
                  <a:lnTo>
                    <a:pt x="1277" y="27"/>
                  </a:lnTo>
                  <a:lnTo>
                    <a:pt x="1292" y="15"/>
                  </a:lnTo>
                  <a:lnTo>
                    <a:pt x="1309" y="7"/>
                  </a:lnTo>
                  <a:lnTo>
                    <a:pt x="1330" y="1"/>
                  </a:lnTo>
                  <a:lnTo>
                    <a:pt x="13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153"/>
            <p:cNvSpPr>
              <a:spLocks noEditPoints="1"/>
            </p:cNvSpPr>
            <p:nvPr/>
          </p:nvSpPr>
          <p:spPr bwMode="auto">
            <a:xfrm>
              <a:off x="4508500" y="2776538"/>
              <a:ext cx="304800" cy="296863"/>
            </a:xfrm>
            <a:custGeom>
              <a:avLst/>
              <a:gdLst>
                <a:gd name="T0" fmla="*/ 987 w 2305"/>
                <a:gd name="T1" fmla="*/ 140 h 2246"/>
                <a:gd name="T2" fmla="*/ 754 w 2305"/>
                <a:gd name="T3" fmla="*/ 206 h 2246"/>
                <a:gd name="T4" fmla="*/ 549 w 2305"/>
                <a:gd name="T5" fmla="*/ 320 h 2246"/>
                <a:gd name="T6" fmla="*/ 376 w 2305"/>
                <a:gd name="T7" fmla="*/ 475 h 2246"/>
                <a:gd name="T8" fmla="*/ 244 w 2305"/>
                <a:gd name="T9" fmla="*/ 666 h 2246"/>
                <a:gd name="T10" fmla="*/ 160 w 2305"/>
                <a:gd name="T11" fmla="*/ 885 h 2246"/>
                <a:gd name="T12" fmla="*/ 130 w 2305"/>
                <a:gd name="T13" fmla="*/ 1124 h 2246"/>
                <a:gd name="T14" fmla="*/ 160 w 2305"/>
                <a:gd name="T15" fmla="*/ 1363 h 2246"/>
                <a:gd name="T16" fmla="*/ 244 w 2305"/>
                <a:gd name="T17" fmla="*/ 1581 h 2246"/>
                <a:gd name="T18" fmla="*/ 376 w 2305"/>
                <a:gd name="T19" fmla="*/ 1772 h 2246"/>
                <a:gd name="T20" fmla="*/ 549 w 2305"/>
                <a:gd name="T21" fmla="*/ 1928 h 2246"/>
                <a:gd name="T22" fmla="*/ 755 w 2305"/>
                <a:gd name="T23" fmla="*/ 2042 h 2246"/>
                <a:gd name="T24" fmla="*/ 987 w 2305"/>
                <a:gd name="T25" fmla="*/ 2107 h 2246"/>
                <a:gd name="T26" fmla="*/ 1236 w 2305"/>
                <a:gd name="T27" fmla="*/ 2117 h 2246"/>
                <a:gd name="T28" fmla="*/ 1475 w 2305"/>
                <a:gd name="T29" fmla="*/ 2069 h 2246"/>
                <a:gd name="T30" fmla="*/ 1691 w 2305"/>
                <a:gd name="T31" fmla="*/ 1971 h 2246"/>
                <a:gd name="T32" fmla="*/ 1875 w 2305"/>
                <a:gd name="T33" fmla="*/ 1828 h 2246"/>
                <a:gd name="T34" fmla="*/ 2022 w 2305"/>
                <a:gd name="T35" fmla="*/ 1648 h 2246"/>
                <a:gd name="T36" fmla="*/ 2123 w 2305"/>
                <a:gd name="T37" fmla="*/ 1438 h 2246"/>
                <a:gd name="T38" fmla="*/ 2172 w 2305"/>
                <a:gd name="T39" fmla="*/ 1206 h 2246"/>
                <a:gd name="T40" fmla="*/ 2161 w 2305"/>
                <a:gd name="T41" fmla="*/ 962 h 2246"/>
                <a:gd name="T42" fmla="*/ 2094 w 2305"/>
                <a:gd name="T43" fmla="*/ 736 h 2246"/>
                <a:gd name="T44" fmla="*/ 1977 w 2305"/>
                <a:gd name="T45" fmla="*/ 535 h 2246"/>
                <a:gd name="T46" fmla="*/ 1818 w 2305"/>
                <a:gd name="T47" fmla="*/ 367 h 2246"/>
                <a:gd name="T48" fmla="*/ 1622 w 2305"/>
                <a:gd name="T49" fmla="*/ 239 h 2246"/>
                <a:gd name="T50" fmla="*/ 1397 w 2305"/>
                <a:gd name="T51" fmla="*/ 156 h 2246"/>
                <a:gd name="T52" fmla="*/ 1152 w 2305"/>
                <a:gd name="T53" fmla="*/ 127 h 2246"/>
                <a:gd name="T54" fmla="*/ 1322 w 2305"/>
                <a:gd name="T55" fmla="*/ 13 h 2246"/>
                <a:gd name="T56" fmla="*/ 1562 w 2305"/>
                <a:gd name="T57" fmla="*/ 74 h 2246"/>
                <a:gd name="T58" fmla="*/ 1779 w 2305"/>
                <a:gd name="T59" fmla="*/ 182 h 2246"/>
                <a:gd name="T60" fmla="*/ 1968 w 2305"/>
                <a:gd name="T61" fmla="*/ 330 h 2246"/>
                <a:gd name="T62" fmla="*/ 2119 w 2305"/>
                <a:gd name="T63" fmla="*/ 512 h 2246"/>
                <a:gd name="T64" fmla="*/ 2229 w 2305"/>
                <a:gd name="T65" fmla="*/ 724 h 2246"/>
                <a:gd name="T66" fmla="*/ 2293 w 2305"/>
                <a:gd name="T67" fmla="*/ 958 h 2246"/>
                <a:gd name="T68" fmla="*/ 2301 w 2305"/>
                <a:gd name="T69" fmla="*/ 1207 h 2246"/>
                <a:gd name="T70" fmla="*/ 2256 w 2305"/>
                <a:gd name="T71" fmla="*/ 1447 h 2246"/>
                <a:gd name="T72" fmla="*/ 2161 w 2305"/>
                <a:gd name="T73" fmla="*/ 1667 h 2246"/>
                <a:gd name="T74" fmla="*/ 2022 w 2305"/>
                <a:gd name="T75" fmla="*/ 1860 h 2246"/>
                <a:gd name="T76" fmla="*/ 1845 w 2305"/>
                <a:gd name="T77" fmla="*/ 2020 h 2246"/>
                <a:gd name="T78" fmla="*/ 1638 w 2305"/>
                <a:gd name="T79" fmla="*/ 2142 h 2246"/>
                <a:gd name="T80" fmla="*/ 1405 w 2305"/>
                <a:gd name="T81" fmla="*/ 2219 h 2246"/>
                <a:gd name="T82" fmla="*/ 1152 w 2305"/>
                <a:gd name="T83" fmla="*/ 2246 h 2246"/>
                <a:gd name="T84" fmla="*/ 900 w 2305"/>
                <a:gd name="T85" fmla="*/ 2219 h 2246"/>
                <a:gd name="T86" fmla="*/ 667 w 2305"/>
                <a:gd name="T87" fmla="*/ 2142 h 2246"/>
                <a:gd name="T88" fmla="*/ 459 w 2305"/>
                <a:gd name="T89" fmla="*/ 2020 h 2246"/>
                <a:gd name="T90" fmla="*/ 283 w 2305"/>
                <a:gd name="T91" fmla="*/ 1860 h 2246"/>
                <a:gd name="T92" fmla="*/ 145 w 2305"/>
                <a:gd name="T93" fmla="*/ 1667 h 2246"/>
                <a:gd name="T94" fmla="*/ 49 w 2305"/>
                <a:gd name="T95" fmla="*/ 1447 h 2246"/>
                <a:gd name="T96" fmla="*/ 3 w 2305"/>
                <a:gd name="T97" fmla="*/ 1207 h 2246"/>
                <a:gd name="T98" fmla="*/ 13 w 2305"/>
                <a:gd name="T99" fmla="*/ 958 h 2246"/>
                <a:gd name="T100" fmla="*/ 76 w 2305"/>
                <a:gd name="T101" fmla="*/ 724 h 2246"/>
                <a:gd name="T102" fmla="*/ 186 w 2305"/>
                <a:gd name="T103" fmla="*/ 512 h 2246"/>
                <a:gd name="T104" fmla="*/ 338 w 2305"/>
                <a:gd name="T105" fmla="*/ 330 h 2246"/>
                <a:gd name="T106" fmla="*/ 525 w 2305"/>
                <a:gd name="T107" fmla="*/ 182 h 2246"/>
                <a:gd name="T108" fmla="*/ 742 w 2305"/>
                <a:gd name="T109" fmla="*/ 74 h 2246"/>
                <a:gd name="T110" fmla="*/ 983 w 2305"/>
                <a:gd name="T111" fmla="*/ 13 h 2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05" h="2246">
                  <a:moveTo>
                    <a:pt x="1152" y="127"/>
                  </a:moveTo>
                  <a:lnTo>
                    <a:pt x="1069" y="130"/>
                  </a:lnTo>
                  <a:lnTo>
                    <a:pt x="987" y="140"/>
                  </a:lnTo>
                  <a:lnTo>
                    <a:pt x="907" y="156"/>
                  </a:lnTo>
                  <a:lnTo>
                    <a:pt x="830" y="178"/>
                  </a:lnTo>
                  <a:lnTo>
                    <a:pt x="754" y="206"/>
                  </a:lnTo>
                  <a:lnTo>
                    <a:pt x="683" y="239"/>
                  </a:lnTo>
                  <a:lnTo>
                    <a:pt x="614" y="276"/>
                  </a:lnTo>
                  <a:lnTo>
                    <a:pt x="549" y="320"/>
                  </a:lnTo>
                  <a:lnTo>
                    <a:pt x="487" y="367"/>
                  </a:lnTo>
                  <a:lnTo>
                    <a:pt x="430" y="419"/>
                  </a:lnTo>
                  <a:lnTo>
                    <a:pt x="376" y="475"/>
                  </a:lnTo>
                  <a:lnTo>
                    <a:pt x="328" y="535"/>
                  </a:lnTo>
                  <a:lnTo>
                    <a:pt x="283" y="600"/>
                  </a:lnTo>
                  <a:lnTo>
                    <a:pt x="244" y="666"/>
                  </a:lnTo>
                  <a:lnTo>
                    <a:pt x="210" y="736"/>
                  </a:lnTo>
                  <a:lnTo>
                    <a:pt x="182" y="809"/>
                  </a:lnTo>
                  <a:lnTo>
                    <a:pt x="160" y="885"/>
                  </a:lnTo>
                  <a:lnTo>
                    <a:pt x="143" y="962"/>
                  </a:lnTo>
                  <a:lnTo>
                    <a:pt x="133" y="1042"/>
                  </a:lnTo>
                  <a:lnTo>
                    <a:pt x="130" y="1124"/>
                  </a:lnTo>
                  <a:lnTo>
                    <a:pt x="133" y="1206"/>
                  </a:lnTo>
                  <a:lnTo>
                    <a:pt x="143" y="1286"/>
                  </a:lnTo>
                  <a:lnTo>
                    <a:pt x="160" y="1363"/>
                  </a:lnTo>
                  <a:lnTo>
                    <a:pt x="182" y="1438"/>
                  </a:lnTo>
                  <a:lnTo>
                    <a:pt x="211" y="1512"/>
                  </a:lnTo>
                  <a:lnTo>
                    <a:pt x="244" y="1581"/>
                  </a:lnTo>
                  <a:lnTo>
                    <a:pt x="283" y="1648"/>
                  </a:lnTo>
                  <a:lnTo>
                    <a:pt x="328" y="1712"/>
                  </a:lnTo>
                  <a:lnTo>
                    <a:pt x="376" y="1772"/>
                  </a:lnTo>
                  <a:lnTo>
                    <a:pt x="430" y="1828"/>
                  </a:lnTo>
                  <a:lnTo>
                    <a:pt x="487" y="1880"/>
                  </a:lnTo>
                  <a:lnTo>
                    <a:pt x="549" y="1928"/>
                  </a:lnTo>
                  <a:lnTo>
                    <a:pt x="614" y="1971"/>
                  </a:lnTo>
                  <a:lnTo>
                    <a:pt x="683" y="2009"/>
                  </a:lnTo>
                  <a:lnTo>
                    <a:pt x="755" y="2042"/>
                  </a:lnTo>
                  <a:lnTo>
                    <a:pt x="830" y="2069"/>
                  </a:lnTo>
                  <a:lnTo>
                    <a:pt x="907" y="2091"/>
                  </a:lnTo>
                  <a:lnTo>
                    <a:pt x="987" y="2107"/>
                  </a:lnTo>
                  <a:lnTo>
                    <a:pt x="1069" y="2117"/>
                  </a:lnTo>
                  <a:lnTo>
                    <a:pt x="1152" y="2120"/>
                  </a:lnTo>
                  <a:lnTo>
                    <a:pt x="1236" y="2117"/>
                  </a:lnTo>
                  <a:lnTo>
                    <a:pt x="1318" y="2107"/>
                  </a:lnTo>
                  <a:lnTo>
                    <a:pt x="1397" y="2091"/>
                  </a:lnTo>
                  <a:lnTo>
                    <a:pt x="1475" y="2069"/>
                  </a:lnTo>
                  <a:lnTo>
                    <a:pt x="1550" y="2042"/>
                  </a:lnTo>
                  <a:lnTo>
                    <a:pt x="1622" y="2009"/>
                  </a:lnTo>
                  <a:lnTo>
                    <a:pt x="1691" y="1971"/>
                  </a:lnTo>
                  <a:lnTo>
                    <a:pt x="1756" y="1928"/>
                  </a:lnTo>
                  <a:lnTo>
                    <a:pt x="1818" y="1880"/>
                  </a:lnTo>
                  <a:lnTo>
                    <a:pt x="1875" y="1828"/>
                  </a:lnTo>
                  <a:lnTo>
                    <a:pt x="1928" y="1772"/>
                  </a:lnTo>
                  <a:lnTo>
                    <a:pt x="1977" y="1712"/>
                  </a:lnTo>
                  <a:lnTo>
                    <a:pt x="2022" y="1648"/>
                  </a:lnTo>
                  <a:lnTo>
                    <a:pt x="2060" y="1581"/>
                  </a:lnTo>
                  <a:lnTo>
                    <a:pt x="2094" y="1512"/>
                  </a:lnTo>
                  <a:lnTo>
                    <a:pt x="2123" y="1438"/>
                  </a:lnTo>
                  <a:lnTo>
                    <a:pt x="2145" y="1363"/>
                  </a:lnTo>
                  <a:lnTo>
                    <a:pt x="2161" y="1286"/>
                  </a:lnTo>
                  <a:lnTo>
                    <a:pt x="2172" y="1206"/>
                  </a:lnTo>
                  <a:lnTo>
                    <a:pt x="2175" y="1124"/>
                  </a:lnTo>
                  <a:lnTo>
                    <a:pt x="2172" y="1042"/>
                  </a:lnTo>
                  <a:lnTo>
                    <a:pt x="2161" y="962"/>
                  </a:lnTo>
                  <a:lnTo>
                    <a:pt x="2145" y="885"/>
                  </a:lnTo>
                  <a:lnTo>
                    <a:pt x="2123" y="809"/>
                  </a:lnTo>
                  <a:lnTo>
                    <a:pt x="2094" y="736"/>
                  </a:lnTo>
                  <a:lnTo>
                    <a:pt x="2060" y="666"/>
                  </a:lnTo>
                  <a:lnTo>
                    <a:pt x="2022" y="600"/>
                  </a:lnTo>
                  <a:lnTo>
                    <a:pt x="1977" y="535"/>
                  </a:lnTo>
                  <a:lnTo>
                    <a:pt x="1928" y="475"/>
                  </a:lnTo>
                  <a:lnTo>
                    <a:pt x="1875" y="419"/>
                  </a:lnTo>
                  <a:lnTo>
                    <a:pt x="1818" y="367"/>
                  </a:lnTo>
                  <a:lnTo>
                    <a:pt x="1756" y="320"/>
                  </a:lnTo>
                  <a:lnTo>
                    <a:pt x="1691" y="276"/>
                  </a:lnTo>
                  <a:lnTo>
                    <a:pt x="1622" y="239"/>
                  </a:lnTo>
                  <a:lnTo>
                    <a:pt x="1550" y="206"/>
                  </a:lnTo>
                  <a:lnTo>
                    <a:pt x="1475" y="178"/>
                  </a:lnTo>
                  <a:lnTo>
                    <a:pt x="1397" y="156"/>
                  </a:lnTo>
                  <a:lnTo>
                    <a:pt x="1318" y="140"/>
                  </a:lnTo>
                  <a:lnTo>
                    <a:pt x="1236" y="130"/>
                  </a:lnTo>
                  <a:lnTo>
                    <a:pt x="1152" y="127"/>
                  </a:lnTo>
                  <a:close/>
                  <a:moveTo>
                    <a:pt x="1152" y="0"/>
                  </a:moveTo>
                  <a:lnTo>
                    <a:pt x="1238" y="4"/>
                  </a:lnTo>
                  <a:lnTo>
                    <a:pt x="1322" y="13"/>
                  </a:lnTo>
                  <a:lnTo>
                    <a:pt x="1405" y="27"/>
                  </a:lnTo>
                  <a:lnTo>
                    <a:pt x="1485" y="48"/>
                  </a:lnTo>
                  <a:lnTo>
                    <a:pt x="1562" y="74"/>
                  </a:lnTo>
                  <a:lnTo>
                    <a:pt x="1638" y="105"/>
                  </a:lnTo>
                  <a:lnTo>
                    <a:pt x="1710" y="141"/>
                  </a:lnTo>
                  <a:lnTo>
                    <a:pt x="1779" y="182"/>
                  </a:lnTo>
                  <a:lnTo>
                    <a:pt x="1845" y="227"/>
                  </a:lnTo>
                  <a:lnTo>
                    <a:pt x="1908" y="276"/>
                  </a:lnTo>
                  <a:lnTo>
                    <a:pt x="1968" y="330"/>
                  </a:lnTo>
                  <a:lnTo>
                    <a:pt x="2022" y="387"/>
                  </a:lnTo>
                  <a:lnTo>
                    <a:pt x="2073" y="448"/>
                  </a:lnTo>
                  <a:lnTo>
                    <a:pt x="2119" y="512"/>
                  </a:lnTo>
                  <a:lnTo>
                    <a:pt x="2161" y="580"/>
                  </a:lnTo>
                  <a:lnTo>
                    <a:pt x="2197" y="650"/>
                  </a:lnTo>
                  <a:lnTo>
                    <a:pt x="2229" y="724"/>
                  </a:lnTo>
                  <a:lnTo>
                    <a:pt x="2256" y="800"/>
                  </a:lnTo>
                  <a:lnTo>
                    <a:pt x="2277" y="877"/>
                  </a:lnTo>
                  <a:lnTo>
                    <a:pt x="2293" y="958"/>
                  </a:lnTo>
                  <a:lnTo>
                    <a:pt x="2301" y="1040"/>
                  </a:lnTo>
                  <a:lnTo>
                    <a:pt x="2305" y="1124"/>
                  </a:lnTo>
                  <a:lnTo>
                    <a:pt x="2301" y="1207"/>
                  </a:lnTo>
                  <a:lnTo>
                    <a:pt x="2293" y="1290"/>
                  </a:lnTo>
                  <a:lnTo>
                    <a:pt x="2277" y="1370"/>
                  </a:lnTo>
                  <a:lnTo>
                    <a:pt x="2256" y="1447"/>
                  </a:lnTo>
                  <a:lnTo>
                    <a:pt x="2229" y="1523"/>
                  </a:lnTo>
                  <a:lnTo>
                    <a:pt x="2197" y="1596"/>
                  </a:lnTo>
                  <a:lnTo>
                    <a:pt x="2161" y="1667"/>
                  </a:lnTo>
                  <a:lnTo>
                    <a:pt x="2119" y="1734"/>
                  </a:lnTo>
                  <a:lnTo>
                    <a:pt x="2073" y="1799"/>
                  </a:lnTo>
                  <a:lnTo>
                    <a:pt x="2022" y="1860"/>
                  </a:lnTo>
                  <a:lnTo>
                    <a:pt x="1968" y="1917"/>
                  </a:lnTo>
                  <a:lnTo>
                    <a:pt x="1908" y="1971"/>
                  </a:lnTo>
                  <a:lnTo>
                    <a:pt x="1845" y="2020"/>
                  </a:lnTo>
                  <a:lnTo>
                    <a:pt x="1779" y="2065"/>
                  </a:lnTo>
                  <a:lnTo>
                    <a:pt x="1710" y="2106"/>
                  </a:lnTo>
                  <a:lnTo>
                    <a:pt x="1638" y="2142"/>
                  </a:lnTo>
                  <a:lnTo>
                    <a:pt x="1562" y="2173"/>
                  </a:lnTo>
                  <a:lnTo>
                    <a:pt x="1485" y="2199"/>
                  </a:lnTo>
                  <a:lnTo>
                    <a:pt x="1405" y="2219"/>
                  </a:lnTo>
                  <a:lnTo>
                    <a:pt x="1322" y="2234"/>
                  </a:lnTo>
                  <a:lnTo>
                    <a:pt x="1238" y="2243"/>
                  </a:lnTo>
                  <a:lnTo>
                    <a:pt x="1152" y="2246"/>
                  </a:lnTo>
                  <a:lnTo>
                    <a:pt x="1067" y="2243"/>
                  </a:lnTo>
                  <a:lnTo>
                    <a:pt x="983" y="2234"/>
                  </a:lnTo>
                  <a:lnTo>
                    <a:pt x="900" y="2219"/>
                  </a:lnTo>
                  <a:lnTo>
                    <a:pt x="820" y="2199"/>
                  </a:lnTo>
                  <a:lnTo>
                    <a:pt x="742" y="2173"/>
                  </a:lnTo>
                  <a:lnTo>
                    <a:pt x="667" y="2142"/>
                  </a:lnTo>
                  <a:lnTo>
                    <a:pt x="595" y="2106"/>
                  </a:lnTo>
                  <a:lnTo>
                    <a:pt x="525" y="2065"/>
                  </a:lnTo>
                  <a:lnTo>
                    <a:pt x="459" y="2020"/>
                  </a:lnTo>
                  <a:lnTo>
                    <a:pt x="397" y="1971"/>
                  </a:lnTo>
                  <a:lnTo>
                    <a:pt x="338" y="1917"/>
                  </a:lnTo>
                  <a:lnTo>
                    <a:pt x="283" y="1860"/>
                  </a:lnTo>
                  <a:lnTo>
                    <a:pt x="232" y="1799"/>
                  </a:lnTo>
                  <a:lnTo>
                    <a:pt x="186" y="1734"/>
                  </a:lnTo>
                  <a:lnTo>
                    <a:pt x="145" y="1667"/>
                  </a:lnTo>
                  <a:lnTo>
                    <a:pt x="107" y="1596"/>
                  </a:lnTo>
                  <a:lnTo>
                    <a:pt x="76" y="1523"/>
                  </a:lnTo>
                  <a:lnTo>
                    <a:pt x="49" y="1447"/>
                  </a:lnTo>
                  <a:lnTo>
                    <a:pt x="28" y="1370"/>
                  </a:lnTo>
                  <a:lnTo>
                    <a:pt x="13" y="1290"/>
                  </a:lnTo>
                  <a:lnTo>
                    <a:pt x="3" y="1207"/>
                  </a:lnTo>
                  <a:lnTo>
                    <a:pt x="0" y="1124"/>
                  </a:lnTo>
                  <a:lnTo>
                    <a:pt x="3" y="1040"/>
                  </a:lnTo>
                  <a:lnTo>
                    <a:pt x="13" y="958"/>
                  </a:lnTo>
                  <a:lnTo>
                    <a:pt x="28" y="877"/>
                  </a:lnTo>
                  <a:lnTo>
                    <a:pt x="49" y="800"/>
                  </a:lnTo>
                  <a:lnTo>
                    <a:pt x="76" y="724"/>
                  </a:lnTo>
                  <a:lnTo>
                    <a:pt x="107" y="650"/>
                  </a:lnTo>
                  <a:lnTo>
                    <a:pt x="145" y="580"/>
                  </a:lnTo>
                  <a:lnTo>
                    <a:pt x="186" y="512"/>
                  </a:lnTo>
                  <a:lnTo>
                    <a:pt x="232" y="448"/>
                  </a:lnTo>
                  <a:lnTo>
                    <a:pt x="283" y="387"/>
                  </a:lnTo>
                  <a:lnTo>
                    <a:pt x="338" y="330"/>
                  </a:lnTo>
                  <a:lnTo>
                    <a:pt x="397" y="276"/>
                  </a:lnTo>
                  <a:lnTo>
                    <a:pt x="459" y="226"/>
                  </a:lnTo>
                  <a:lnTo>
                    <a:pt x="525" y="182"/>
                  </a:lnTo>
                  <a:lnTo>
                    <a:pt x="595" y="141"/>
                  </a:lnTo>
                  <a:lnTo>
                    <a:pt x="667" y="105"/>
                  </a:lnTo>
                  <a:lnTo>
                    <a:pt x="742" y="74"/>
                  </a:lnTo>
                  <a:lnTo>
                    <a:pt x="820" y="48"/>
                  </a:lnTo>
                  <a:lnTo>
                    <a:pt x="900" y="27"/>
                  </a:lnTo>
                  <a:lnTo>
                    <a:pt x="983" y="13"/>
                  </a:lnTo>
                  <a:lnTo>
                    <a:pt x="1067" y="4"/>
                  </a:lnTo>
                  <a:lnTo>
                    <a:pt x="11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154"/>
            <p:cNvSpPr>
              <a:spLocks noEditPoints="1"/>
            </p:cNvSpPr>
            <p:nvPr/>
          </p:nvSpPr>
          <p:spPr bwMode="auto">
            <a:xfrm>
              <a:off x="4533900" y="2798763"/>
              <a:ext cx="257175" cy="249238"/>
            </a:xfrm>
            <a:custGeom>
              <a:avLst/>
              <a:gdLst>
                <a:gd name="T0" fmla="*/ 372 w 1933"/>
                <a:gd name="T1" fmla="*/ 572 h 1879"/>
                <a:gd name="T2" fmla="*/ 224 w 1933"/>
                <a:gd name="T3" fmla="*/ 853 h 1879"/>
                <a:gd name="T4" fmla="*/ 258 w 1933"/>
                <a:gd name="T5" fmla="*/ 1182 h 1879"/>
                <a:gd name="T6" fmla="*/ 552 w 1933"/>
                <a:gd name="T7" fmla="*/ 1319 h 1879"/>
                <a:gd name="T8" fmla="*/ 496 w 1933"/>
                <a:gd name="T9" fmla="*/ 931 h 1879"/>
                <a:gd name="T10" fmla="*/ 536 w 1933"/>
                <a:gd name="T11" fmla="*/ 541 h 1879"/>
                <a:gd name="T12" fmla="*/ 1299 w 1933"/>
                <a:gd name="T13" fmla="*/ 841 h 1879"/>
                <a:gd name="T14" fmla="*/ 1269 w 1933"/>
                <a:gd name="T15" fmla="*/ 1226 h 1879"/>
                <a:gd name="T16" fmla="*/ 1524 w 1933"/>
                <a:gd name="T17" fmla="*/ 1270 h 1879"/>
                <a:gd name="T18" fmla="*/ 1658 w 1933"/>
                <a:gd name="T19" fmla="*/ 1006 h 1879"/>
                <a:gd name="T20" fmla="*/ 1651 w 1933"/>
                <a:gd name="T21" fmla="*/ 686 h 1879"/>
                <a:gd name="T22" fmla="*/ 1355 w 1933"/>
                <a:gd name="T23" fmla="*/ 549 h 1879"/>
                <a:gd name="T24" fmla="*/ 651 w 1933"/>
                <a:gd name="T25" fmla="*/ 526 h 1879"/>
                <a:gd name="T26" fmla="*/ 626 w 1933"/>
                <a:gd name="T27" fmla="*/ 928 h 1879"/>
                <a:gd name="T28" fmla="*/ 763 w 1933"/>
                <a:gd name="T29" fmla="*/ 1339 h 1879"/>
                <a:gd name="T30" fmla="*/ 1129 w 1933"/>
                <a:gd name="T31" fmla="*/ 1331 h 1879"/>
                <a:gd name="T32" fmla="*/ 1170 w 1933"/>
                <a:gd name="T33" fmla="*/ 836 h 1879"/>
                <a:gd name="T34" fmla="*/ 1056 w 1933"/>
                <a:gd name="T35" fmla="*/ 517 h 1879"/>
                <a:gd name="T36" fmla="*/ 771 w 1933"/>
                <a:gd name="T37" fmla="*/ 74 h 1879"/>
                <a:gd name="T38" fmla="*/ 673 w 1933"/>
                <a:gd name="T39" fmla="*/ 406 h 1879"/>
                <a:gd name="T40" fmla="*/ 1046 w 1933"/>
                <a:gd name="T41" fmla="*/ 390 h 1879"/>
                <a:gd name="T42" fmla="*/ 1054 w 1933"/>
                <a:gd name="T43" fmla="*/ 163 h 1879"/>
                <a:gd name="T44" fmla="*/ 1047 w 1933"/>
                <a:gd name="T45" fmla="*/ 75 h 1879"/>
                <a:gd name="T46" fmla="*/ 1168 w 1933"/>
                <a:gd name="T47" fmla="*/ 280 h 1879"/>
                <a:gd name="T48" fmla="*/ 1393 w 1933"/>
                <a:gd name="T49" fmla="*/ 446 h 1879"/>
                <a:gd name="T50" fmla="*/ 1587 w 1933"/>
                <a:gd name="T51" fmla="*/ 440 h 1879"/>
                <a:gd name="T52" fmla="*/ 1430 w 1933"/>
                <a:gd name="T53" fmla="*/ 139 h 1879"/>
                <a:gd name="T54" fmla="*/ 1611 w 1933"/>
                <a:gd name="T55" fmla="*/ 319 h 1879"/>
                <a:gd name="T56" fmla="*/ 1729 w 1933"/>
                <a:gd name="T57" fmla="*/ 531 h 1879"/>
                <a:gd name="T58" fmla="*/ 1933 w 1933"/>
                <a:gd name="T59" fmla="*/ 685 h 1879"/>
                <a:gd name="T60" fmla="*/ 1790 w 1933"/>
                <a:gd name="T61" fmla="*/ 783 h 1879"/>
                <a:gd name="T62" fmla="*/ 1777 w 1933"/>
                <a:gd name="T63" fmla="*/ 1075 h 1879"/>
                <a:gd name="T64" fmla="*/ 1916 w 1933"/>
                <a:gd name="T65" fmla="*/ 1170 h 1879"/>
                <a:gd name="T66" fmla="*/ 1702 w 1933"/>
                <a:gd name="T67" fmla="*/ 1324 h 1879"/>
                <a:gd name="T68" fmla="*/ 1574 w 1933"/>
                <a:gd name="T69" fmla="*/ 1558 h 1879"/>
                <a:gd name="T70" fmla="*/ 1457 w 1933"/>
                <a:gd name="T71" fmla="*/ 1702 h 1879"/>
                <a:gd name="T72" fmla="*/ 1585 w 1933"/>
                <a:gd name="T73" fmla="*/ 1341 h 1879"/>
                <a:gd name="T74" fmla="*/ 1295 w 1933"/>
                <a:gd name="T75" fmla="*/ 1428 h 1879"/>
                <a:gd name="T76" fmla="*/ 1118 w 1933"/>
                <a:gd name="T77" fmla="*/ 1669 h 1879"/>
                <a:gd name="T78" fmla="*/ 1035 w 1933"/>
                <a:gd name="T79" fmla="*/ 1738 h 1879"/>
                <a:gd name="T80" fmla="*/ 957 w 1933"/>
                <a:gd name="T81" fmla="*/ 1468 h 1879"/>
                <a:gd name="T82" fmla="*/ 726 w 1933"/>
                <a:gd name="T83" fmla="*/ 1592 h 1879"/>
                <a:gd name="T84" fmla="*/ 702 w 1933"/>
                <a:gd name="T85" fmla="*/ 1702 h 1879"/>
                <a:gd name="T86" fmla="*/ 517 w 1933"/>
                <a:gd name="T87" fmla="*/ 1422 h 1879"/>
                <a:gd name="T88" fmla="*/ 349 w 1933"/>
                <a:gd name="T89" fmla="*/ 1482 h 1879"/>
                <a:gd name="T90" fmla="*/ 383 w 1933"/>
                <a:gd name="T91" fmla="*/ 1660 h 1879"/>
                <a:gd name="T92" fmla="*/ 238 w 1933"/>
                <a:gd name="T93" fmla="*/ 1444 h 1879"/>
                <a:gd name="T94" fmla="*/ 134 w 1933"/>
                <a:gd name="T95" fmla="*/ 1267 h 1879"/>
                <a:gd name="T96" fmla="*/ 0 w 1933"/>
                <a:gd name="T97" fmla="*/ 1170 h 1879"/>
                <a:gd name="T98" fmla="*/ 111 w 1933"/>
                <a:gd name="T99" fmla="*/ 1086 h 1879"/>
                <a:gd name="T100" fmla="*/ 100 w 1933"/>
                <a:gd name="T101" fmla="*/ 790 h 1879"/>
                <a:gd name="T102" fmla="*/ 17 w 1933"/>
                <a:gd name="T103" fmla="*/ 685 h 1879"/>
                <a:gd name="T104" fmla="*/ 142 w 1933"/>
                <a:gd name="T105" fmla="*/ 593 h 1879"/>
                <a:gd name="T106" fmla="*/ 242 w 1933"/>
                <a:gd name="T107" fmla="*/ 384 h 1879"/>
                <a:gd name="T108" fmla="*/ 409 w 1933"/>
                <a:gd name="T109" fmla="*/ 190 h 1879"/>
                <a:gd name="T110" fmla="*/ 337 w 1933"/>
                <a:gd name="T111" fmla="*/ 370 h 1879"/>
                <a:gd name="T112" fmla="*/ 401 w 1933"/>
                <a:gd name="T113" fmla="*/ 472 h 1879"/>
                <a:gd name="T114" fmla="*/ 624 w 1933"/>
                <a:gd name="T115" fmla="*/ 276 h 1879"/>
                <a:gd name="T116" fmla="*/ 748 w 1933"/>
                <a:gd name="T117" fmla="*/ 64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3" h="1879">
                  <a:moveTo>
                    <a:pt x="536" y="541"/>
                  </a:moveTo>
                  <a:lnTo>
                    <a:pt x="512" y="545"/>
                  </a:lnTo>
                  <a:lnTo>
                    <a:pt x="489" y="549"/>
                  </a:lnTo>
                  <a:lnTo>
                    <a:pt x="372" y="572"/>
                  </a:lnTo>
                  <a:lnTo>
                    <a:pt x="256" y="602"/>
                  </a:lnTo>
                  <a:lnTo>
                    <a:pt x="239" y="685"/>
                  </a:lnTo>
                  <a:lnTo>
                    <a:pt x="228" y="768"/>
                  </a:lnTo>
                  <a:lnTo>
                    <a:pt x="224" y="853"/>
                  </a:lnTo>
                  <a:lnTo>
                    <a:pt x="225" y="937"/>
                  </a:lnTo>
                  <a:lnTo>
                    <a:pt x="232" y="1018"/>
                  </a:lnTo>
                  <a:lnTo>
                    <a:pt x="242" y="1100"/>
                  </a:lnTo>
                  <a:lnTo>
                    <a:pt x="258" y="1182"/>
                  </a:lnTo>
                  <a:lnTo>
                    <a:pt x="278" y="1264"/>
                  </a:lnTo>
                  <a:lnTo>
                    <a:pt x="374" y="1287"/>
                  </a:lnTo>
                  <a:lnTo>
                    <a:pt x="472" y="1307"/>
                  </a:lnTo>
                  <a:lnTo>
                    <a:pt x="552" y="1319"/>
                  </a:lnTo>
                  <a:lnTo>
                    <a:pt x="529" y="1224"/>
                  </a:lnTo>
                  <a:lnTo>
                    <a:pt x="513" y="1127"/>
                  </a:lnTo>
                  <a:lnTo>
                    <a:pt x="502" y="1030"/>
                  </a:lnTo>
                  <a:lnTo>
                    <a:pt x="496" y="931"/>
                  </a:lnTo>
                  <a:lnTo>
                    <a:pt x="497" y="833"/>
                  </a:lnTo>
                  <a:lnTo>
                    <a:pt x="504" y="736"/>
                  </a:lnTo>
                  <a:lnTo>
                    <a:pt x="517" y="637"/>
                  </a:lnTo>
                  <a:lnTo>
                    <a:pt x="536" y="541"/>
                  </a:lnTo>
                  <a:close/>
                  <a:moveTo>
                    <a:pt x="1256" y="536"/>
                  </a:moveTo>
                  <a:lnTo>
                    <a:pt x="1277" y="637"/>
                  </a:lnTo>
                  <a:lnTo>
                    <a:pt x="1291" y="739"/>
                  </a:lnTo>
                  <a:lnTo>
                    <a:pt x="1299" y="841"/>
                  </a:lnTo>
                  <a:lnTo>
                    <a:pt x="1299" y="944"/>
                  </a:lnTo>
                  <a:lnTo>
                    <a:pt x="1295" y="1038"/>
                  </a:lnTo>
                  <a:lnTo>
                    <a:pt x="1284" y="1132"/>
                  </a:lnTo>
                  <a:lnTo>
                    <a:pt x="1269" y="1226"/>
                  </a:lnTo>
                  <a:lnTo>
                    <a:pt x="1247" y="1318"/>
                  </a:lnTo>
                  <a:lnTo>
                    <a:pt x="1342" y="1304"/>
                  </a:lnTo>
                  <a:lnTo>
                    <a:pt x="1434" y="1288"/>
                  </a:lnTo>
                  <a:lnTo>
                    <a:pt x="1524" y="1270"/>
                  </a:lnTo>
                  <a:lnTo>
                    <a:pt x="1611" y="1251"/>
                  </a:lnTo>
                  <a:lnTo>
                    <a:pt x="1631" y="1170"/>
                  </a:lnTo>
                  <a:lnTo>
                    <a:pt x="1646" y="1088"/>
                  </a:lnTo>
                  <a:lnTo>
                    <a:pt x="1658" y="1006"/>
                  </a:lnTo>
                  <a:lnTo>
                    <a:pt x="1664" y="924"/>
                  </a:lnTo>
                  <a:lnTo>
                    <a:pt x="1665" y="844"/>
                  </a:lnTo>
                  <a:lnTo>
                    <a:pt x="1661" y="765"/>
                  </a:lnTo>
                  <a:lnTo>
                    <a:pt x="1651" y="686"/>
                  </a:lnTo>
                  <a:lnTo>
                    <a:pt x="1637" y="607"/>
                  </a:lnTo>
                  <a:lnTo>
                    <a:pt x="1545" y="585"/>
                  </a:lnTo>
                  <a:lnTo>
                    <a:pt x="1451" y="567"/>
                  </a:lnTo>
                  <a:lnTo>
                    <a:pt x="1355" y="549"/>
                  </a:lnTo>
                  <a:lnTo>
                    <a:pt x="1256" y="536"/>
                  </a:lnTo>
                  <a:close/>
                  <a:moveTo>
                    <a:pt x="863" y="513"/>
                  </a:moveTo>
                  <a:lnTo>
                    <a:pt x="757" y="517"/>
                  </a:lnTo>
                  <a:lnTo>
                    <a:pt x="651" y="526"/>
                  </a:lnTo>
                  <a:lnTo>
                    <a:pt x="638" y="627"/>
                  </a:lnTo>
                  <a:lnTo>
                    <a:pt x="630" y="727"/>
                  </a:lnTo>
                  <a:lnTo>
                    <a:pt x="626" y="828"/>
                  </a:lnTo>
                  <a:lnTo>
                    <a:pt x="626" y="928"/>
                  </a:lnTo>
                  <a:lnTo>
                    <a:pt x="634" y="1063"/>
                  </a:lnTo>
                  <a:lnTo>
                    <a:pt x="647" y="1198"/>
                  </a:lnTo>
                  <a:lnTo>
                    <a:pt x="669" y="1332"/>
                  </a:lnTo>
                  <a:lnTo>
                    <a:pt x="763" y="1339"/>
                  </a:lnTo>
                  <a:lnTo>
                    <a:pt x="858" y="1342"/>
                  </a:lnTo>
                  <a:lnTo>
                    <a:pt x="954" y="1342"/>
                  </a:lnTo>
                  <a:lnTo>
                    <a:pt x="1042" y="1338"/>
                  </a:lnTo>
                  <a:lnTo>
                    <a:pt x="1129" y="1331"/>
                  </a:lnTo>
                  <a:lnTo>
                    <a:pt x="1149" y="1201"/>
                  </a:lnTo>
                  <a:lnTo>
                    <a:pt x="1163" y="1071"/>
                  </a:lnTo>
                  <a:lnTo>
                    <a:pt x="1170" y="941"/>
                  </a:lnTo>
                  <a:lnTo>
                    <a:pt x="1170" y="836"/>
                  </a:lnTo>
                  <a:lnTo>
                    <a:pt x="1165" y="731"/>
                  </a:lnTo>
                  <a:lnTo>
                    <a:pt x="1157" y="627"/>
                  </a:lnTo>
                  <a:lnTo>
                    <a:pt x="1143" y="523"/>
                  </a:lnTo>
                  <a:lnTo>
                    <a:pt x="1056" y="517"/>
                  </a:lnTo>
                  <a:lnTo>
                    <a:pt x="970" y="514"/>
                  </a:lnTo>
                  <a:lnTo>
                    <a:pt x="863" y="513"/>
                  </a:lnTo>
                  <a:close/>
                  <a:moveTo>
                    <a:pt x="803" y="0"/>
                  </a:moveTo>
                  <a:lnTo>
                    <a:pt x="771" y="74"/>
                  </a:lnTo>
                  <a:lnTo>
                    <a:pt x="743" y="151"/>
                  </a:lnTo>
                  <a:lnTo>
                    <a:pt x="719" y="228"/>
                  </a:lnTo>
                  <a:lnTo>
                    <a:pt x="694" y="317"/>
                  </a:lnTo>
                  <a:lnTo>
                    <a:pt x="673" y="406"/>
                  </a:lnTo>
                  <a:lnTo>
                    <a:pt x="773" y="394"/>
                  </a:lnTo>
                  <a:lnTo>
                    <a:pt x="873" y="387"/>
                  </a:lnTo>
                  <a:lnTo>
                    <a:pt x="973" y="387"/>
                  </a:lnTo>
                  <a:lnTo>
                    <a:pt x="1046" y="390"/>
                  </a:lnTo>
                  <a:lnTo>
                    <a:pt x="1119" y="397"/>
                  </a:lnTo>
                  <a:lnTo>
                    <a:pt x="1099" y="318"/>
                  </a:lnTo>
                  <a:lnTo>
                    <a:pt x="1078" y="239"/>
                  </a:lnTo>
                  <a:lnTo>
                    <a:pt x="1054" y="163"/>
                  </a:lnTo>
                  <a:lnTo>
                    <a:pt x="1026" y="87"/>
                  </a:lnTo>
                  <a:lnTo>
                    <a:pt x="994" y="12"/>
                  </a:lnTo>
                  <a:lnTo>
                    <a:pt x="1022" y="42"/>
                  </a:lnTo>
                  <a:lnTo>
                    <a:pt x="1047" y="75"/>
                  </a:lnTo>
                  <a:lnTo>
                    <a:pt x="1073" y="109"/>
                  </a:lnTo>
                  <a:lnTo>
                    <a:pt x="1106" y="161"/>
                  </a:lnTo>
                  <a:lnTo>
                    <a:pt x="1137" y="216"/>
                  </a:lnTo>
                  <a:lnTo>
                    <a:pt x="1168" y="280"/>
                  </a:lnTo>
                  <a:lnTo>
                    <a:pt x="1195" y="344"/>
                  </a:lnTo>
                  <a:lnTo>
                    <a:pt x="1220" y="410"/>
                  </a:lnTo>
                  <a:lnTo>
                    <a:pt x="1307" y="426"/>
                  </a:lnTo>
                  <a:lnTo>
                    <a:pt x="1393" y="446"/>
                  </a:lnTo>
                  <a:lnTo>
                    <a:pt x="1477" y="470"/>
                  </a:lnTo>
                  <a:lnTo>
                    <a:pt x="1546" y="493"/>
                  </a:lnTo>
                  <a:lnTo>
                    <a:pt x="1614" y="519"/>
                  </a:lnTo>
                  <a:lnTo>
                    <a:pt x="1587" y="440"/>
                  </a:lnTo>
                  <a:lnTo>
                    <a:pt x="1555" y="363"/>
                  </a:lnTo>
                  <a:lnTo>
                    <a:pt x="1517" y="288"/>
                  </a:lnTo>
                  <a:lnTo>
                    <a:pt x="1476" y="212"/>
                  </a:lnTo>
                  <a:lnTo>
                    <a:pt x="1430" y="139"/>
                  </a:lnTo>
                  <a:lnTo>
                    <a:pt x="1480" y="178"/>
                  </a:lnTo>
                  <a:lnTo>
                    <a:pt x="1527" y="221"/>
                  </a:lnTo>
                  <a:lnTo>
                    <a:pt x="1571" y="269"/>
                  </a:lnTo>
                  <a:lnTo>
                    <a:pt x="1611" y="319"/>
                  </a:lnTo>
                  <a:lnTo>
                    <a:pt x="1647" y="372"/>
                  </a:lnTo>
                  <a:lnTo>
                    <a:pt x="1680" y="428"/>
                  </a:lnTo>
                  <a:lnTo>
                    <a:pt x="1710" y="486"/>
                  </a:lnTo>
                  <a:lnTo>
                    <a:pt x="1729" y="531"/>
                  </a:lnTo>
                  <a:lnTo>
                    <a:pt x="1745" y="577"/>
                  </a:lnTo>
                  <a:lnTo>
                    <a:pt x="1810" y="610"/>
                  </a:lnTo>
                  <a:lnTo>
                    <a:pt x="1873" y="646"/>
                  </a:lnTo>
                  <a:lnTo>
                    <a:pt x="1933" y="685"/>
                  </a:lnTo>
                  <a:lnTo>
                    <a:pt x="1848" y="662"/>
                  </a:lnTo>
                  <a:lnTo>
                    <a:pt x="1764" y="639"/>
                  </a:lnTo>
                  <a:lnTo>
                    <a:pt x="1780" y="711"/>
                  </a:lnTo>
                  <a:lnTo>
                    <a:pt x="1790" y="783"/>
                  </a:lnTo>
                  <a:lnTo>
                    <a:pt x="1794" y="857"/>
                  </a:lnTo>
                  <a:lnTo>
                    <a:pt x="1794" y="929"/>
                  </a:lnTo>
                  <a:lnTo>
                    <a:pt x="1788" y="1003"/>
                  </a:lnTo>
                  <a:lnTo>
                    <a:pt x="1777" y="1075"/>
                  </a:lnTo>
                  <a:lnTo>
                    <a:pt x="1761" y="1147"/>
                  </a:lnTo>
                  <a:lnTo>
                    <a:pt x="1741" y="1217"/>
                  </a:lnTo>
                  <a:lnTo>
                    <a:pt x="1828" y="1195"/>
                  </a:lnTo>
                  <a:lnTo>
                    <a:pt x="1916" y="1170"/>
                  </a:lnTo>
                  <a:lnTo>
                    <a:pt x="1852" y="1210"/>
                  </a:lnTo>
                  <a:lnTo>
                    <a:pt x="1786" y="1247"/>
                  </a:lnTo>
                  <a:lnTo>
                    <a:pt x="1718" y="1283"/>
                  </a:lnTo>
                  <a:lnTo>
                    <a:pt x="1702" y="1324"/>
                  </a:lnTo>
                  <a:lnTo>
                    <a:pt x="1684" y="1366"/>
                  </a:lnTo>
                  <a:lnTo>
                    <a:pt x="1651" y="1432"/>
                  </a:lnTo>
                  <a:lnTo>
                    <a:pt x="1614" y="1496"/>
                  </a:lnTo>
                  <a:lnTo>
                    <a:pt x="1574" y="1558"/>
                  </a:lnTo>
                  <a:lnTo>
                    <a:pt x="1542" y="1604"/>
                  </a:lnTo>
                  <a:lnTo>
                    <a:pt x="1507" y="1648"/>
                  </a:lnTo>
                  <a:lnTo>
                    <a:pt x="1482" y="1676"/>
                  </a:lnTo>
                  <a:lnTo>
                    <a:pt x="1457" y="1702"/>
                  </a:lnTo>
                  <a:lnTo>
                    <a:pt x="1430" y="1728"/>
                  </a:lnTo>
                  <a:lnTo>
                    <a:pt x="1489" y="1600"/>
                  </a:lnTo>
                  <a:lnTo>
                    <a:pt x="1541" y="1470"/>
                  </a:lnTo>
                  <a:lnTo>
                    <a:pt x="1585" y="1341"/>
                  </a:lnTo>
                  <a:lnTo>
                    <a:pt x="1524" y="1364"/>
                  </a:lnTo>
                  <a:lnTo>
                    <a:pt x="1461" y="1384"/>
                  </a:lnTo>
                  <a:lnTo>
                    <a:pt x="1378" y="1408"/>
                  </a:lnTo>
                  <a:lnTo>
                    <a:pt x="1295" y="1428"/>
                  </a:lnTo>
                  <a:lnTo>
                    <a:pt x="1211" y="1444"/>
                  </a:lnTo>
                  <a:lnTo>
                    <a:pt x="1183" y="1521"/>
                  </a:lnTo>
                  <a:lnTo>
                    <a:pt x="1153" y="1596"/>
                  </a:lnTo>
                  <a:lnTo>
                    <a:pt x="1118" y="1669"/>
                  </a:lnTo>
                  <a:lnTo>
                    <a:pt x="1080" y="1742"/>
                  </a:lnTo>
                  <a:lnTo>
                    <a:pt x="1039" y="1811"/>
                  </a:lnTo>
                  <a:lnTo>
                    <a:pt x="994" y="1879"/>
                  </a:lnTo>
                  <a:lnTo>
                    <a:pt x="1035" y="1738"/>
                  </a:lnTo>
                  <a:lnTo>
                    <a:pt x="1072" y="1598"/>
                  </a:lnTo>
                  <a:lnTo>
                    <a:pt x="1106" y="1458"/>
                  </a:lnTo>
                  <a:lnTo>
                    <a:pt x="1031" y="1465"/>
                  </a:lnTo>
                  <a:lnTo>
                    <a:pt x="957" y="1468"/>
                  </a:lnTo>
                  <a:lnTo>
                    <a:pt x="869" y="1468"/>
                  </a:lnTo>
                  <a:lnTo>
                    <a:pt x="780" y="1463"/>
                  </a:lnTo>
                  <a:lnTo>
                    <a:pt x="693" y="1455"/>
                  </a:lnTo>
                  <a:lnTo>
                    <a:pt x="726" y="1592"/>
                  </a:lnTo>
                  <a:lnTo>
                    <a:pt x="762" y="1728"/>
                  </a:lnTo>
                  <a:lnTo>
                    <a:pt x="803" y="1867"/>
                  </a:lnTo>
                  <a:lnTo>
                    <a:pt x="750" y="1786"/>
                  </a:lnTo>
                  <a:lnTo>
                    <a:pt x="702" y="1702"/>
                  </a:lnTo>
                  <a:lnTo>
                    <a:pt x="659" y="1616"/>
                  </a:lnTo>
                  <a:lnTo>
                    <a:pt x="621" y="1527"/>
                  </a:lnTo>
                  <a:lnTo>
                    <a:pt x="587" y="1437"/>
                  </a:lnTo>
                  <a:lnTo>
                    <a:pt x="517" y="1422"/>
                  </a:lnTo>
                  <a:lnTo>
                    <a:pt x="447" y="1403"/>
                  </a:lnTo>
                  <a:lnTo>
                    <a:pt x="374" y="1379"/>
                  </a:lnTo>
                  <a:lnTo>
                    <a:pt x="304" y="1352"/>
                  </a:lnTo>
                  <a:lnTo>
                    <a:pt x="349" y="1482"/>
                  </a:lnTo>
                  <a:lnTo>
                    <a:pt x="401" y="1611"/>
                  </a:lnTo>
                  <a:lnTo>
                    <a:pt x="459" y="1741"/>
                  </a:lnTo>
                  <a:lnTo>
                    <a:pt x="419" y="1701"/>
                  </a:lnTo>
                  <a:lnTo>
                    <a:pt x="383" y="1660"/>
                  </a:lnTo>
                  <a:lnTo>
                    <a:pt x="348" y="1616"/>
                  </a:lnTo>
                  <a:lnTo>
                    <a:pt x="315" y="1571"/>
                  </a:lnTo>
                  <a:lnTo>
                    <a:pt x="274" y="1509"/>
                  </a:lnTo>
                  <a:lnTo>
                    <a:pt x="238" y="1444"/>
                  </a:lnTo>
                  <a:lnTo>
                    <a:pt x="205" y="1377"/>
                  </a:lnTo>
                  <a:lnTo>
                    <a:pt x="185" y="1332"/>
                  </a:lnTo>
                  <a:lnTo>
                    <a:pt x="168" y="1287"/>
                  </a:lnTo>
                  <a:lnTo>
                    <a:pt x="134" y="1267"/>
                  </a:lnTo>
                  <a:lnTo>
                    <a:pt x="100" y="1246"/>
                  </a:lnTo>
                  <a:lnTo>
                    <a:pt x="66" y="1223"/>
                  </a:lnTo>
                  <a:lnTo>
                    <a:pt x="32" y="1198"/>
                  </a:lnTo>
                  <a:lnTo>
                    <a:pt x="0" y="1170"/>
                  </a:lnTo>
                  <a:lnTo>
                    <a:pt x="73" y="1200"/>
                  </a:lnTo>
                  <a:lnTo>
                    <a:pt x="147" y="1225"/>
                  </a:lnTo>
                  <a:lnTo>
                    <a:pt x="127" y="1156"/>
                  </a:lnTo>
                  <a:lnTo>
                    <a:pt x="111" y="1086"/>
                  </a:lnTo>
                  <a:lnTo>
                    <a:pt x="101" y="1014"/>
                  </a:lnTo>
                  <a:lnTo>
                    <a:pt x="95" y="942"/>
                  </a:lnTo>
                  <a:lnTo>
                    <a:pt x="94" y="866"/>
                  </a:lnTo>
                  <a:lnTo>
                    <a:pt x="100" y="790"/>
                  </a:lnTo>
                  <a:lnTo>
                    <a:pt x="111" y="716"/>
                  </a:lnTo>
                  <a:lnTo>
                    <a:pt x="127" y="642"/>
                  </a:lnTo>
                  <a:lnTo>
                    <a:pt x="72" y="663"/>
                  </a:lnTo>
                  <a:lnTo>
                    <a:pt x="17" y="685"/>
                  </a:lnTo>
                  <a:lnTo>
                    <a:pt x="49" y="658"/>
                  </a:lnTo>
                  <a:lnTo>
                    <a:pt x="82" y="632"/>
                  </a:lnTo>
                  <a:lnTo>
                    <a:pt x="117" y="609"/>
                  </a:lnTo>
                  <a:lnTo>
                    <a:pt x="142" y="593"/>
                  </a:lnTo>
                  <a:lnTo>
                    <a:pt x="159" y="545"/>
                  </a:lnTo>
                  <a:lnTo>
                    <a:pt x="179" y="498"/>
                  </a:lnTo>
                  <a:lnTo>
                    <a:pt x="208" y="440"/>
                  </a:lnTo>
                  <a:lnTo>
                    <a:pt x="242" y="384"/>
                  </a:lnTo>
                  <a:lnTo>
                    <a:pt x="278" y="331"/>
                  </a:lnTo>
                  <a:lnTo>
                    <a:pt x="319" y="281"/>
                  </a:lnTo>
                  <a:lnTo>
                    <a:pt x="362" y="234"/>
                  </a:lnTo>
                  <a:lnTo>
                    <a:pt x="409" y="190"/>
                  </a:lnTo>
                  <a:lnTo>
                    <a:pt x="459" y="150"/>
                  </a:lnTo>
                  <a:lnTo>
                    <a:pt x="415" y="223"/>
                  </a:lnTo>
                  <a:lnTo>
                    <a:pt x="374" y="296"/>
                  </a:lnTo>
                  <a:lnTo>
                    <a:pt x="337" y="370"/>
                  </a:lnTo>
                  <a:lnTo>
                    <a:pt x="305" y="445"/>
                  </a:lnTo>
                  <a:lnTo>
                    <a:pt x="278" y="521"/>
                  </a:lnTo>
                  <a:lnTo>
                    <a:pt x="339" y="495"/>
                  </a:lnTo>
                  <a:lnTo>
                    <a:pt x="401" y="472"/>
                  </a:lnTo>
                  <a:lnTo>
                    <a:pt x="465" y="452"/>
                  </a:lnTo>
                  <a:lnTo>
                    <a:pt x="567" y="427"/>
                  </a:lnTo>
                  <a:lnTo>
                    <a:pt x="593" y="351"/>
                  </a:lnTo>
                  <a:lnTo>
                    <a:pt x="624" y="276"/>
                  </a:lnTo>
                  <a:lnTo>
                    <a:pt x="659" y="204"/>
                  </a:lnTo>
                  <a:lnTo>
                    <a:pt x="690" y="150"/>
                  </a:lnTo>
                  <a:lnTo>
                    <a:pt x="724" y="97"/>
                  </a:lnTo>
                  <a:lnTo>
                    <a:pt x="748" y="64"/>
                  </a:lnTo>
                  <a:lnTo>
                    <a:pt x="774" y="31"/>
                  </a:lnTo>
                  <a:lnTo>
                    <a:pt x="8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2" name="Group 209"/>
          <p:cNvGrpSpPr/>
          <p:nvPr/>
        </p:nvGrpSpPr>
        <p:grpSpPr>
          <a:xfrm>
            <a:off x="8626930" y="1307154"/>
            <a:ext cx="524818" cy="430976"/>
            <a:chOff x="5373688" y="2763838"/>
            <a:chExt cx="479425" cy="393700"/>
          </a:xfrm>
          <a:solidFill>
            <a:srgbClr val="000000"/>
          </a:solidFill>
        </p:grpSpPr>
        <p:sp>
          <p:nvSpPr>
            <p:cNvPr id="573" name="Freeform 159"/>
            <p:cNvSpPr>
              <a:spLocks noEditPoints="1"/>
            </p:cNvSpPr>
            <p:nvPr/>
          </p:nvSpPr>
          <p:spPr bwMode="auto">
            <a:xfrm>
              <a:off x="5373688" y="2763838"/>
              <a:ext cx="479425" cy="393700"/>
            </a:xfrm>
            <a:custGeom>
              <a:avLst/>
              <a:gdLst>
                <a:gd name="T0" fmla="*/ 2499 w 3320"/>
                <a:gd name="T1" fmla="*/ 2392 h 2724"/>
                <a:gd name="T2" fmla="*/ 2532 w 3320"/>
                <a:gd name="T3" fmla="*/ 203 h 2724"/>
                <a:gd name="T4" fmla="*/ 2421 w 3320"/>
                <a:gd name="T5" fmla="*/ 247 h 2724"/>
                <a:gd name="T6" fmla="*/ 2457 w 3320"/>
                <a:gd name="T7" fmla="*/ 439 h 2724"/>
                <a:gd name="T8" fmla="*/ 2637 w 3320"/>
                <a:gd name="T9" fmla="*/ 770 h 2724"/>
                <a:gd name="T10" fmla="*/ 2686 w 3320"/>
                <a:gd name="T11" fmla="*/ 1896 h 2724"/>
                <a:gd name="T12" fmla="*/ 2843 w 3320"/>
                <a:gd name="T13" fmla="*/ 1954 h 2724"/>
                <a:gd name="T14" fmla="*/ 2981 w 3320"/>
                <a:gd name="T15" fmla="*/ 1878 h 2724"/>
                <a:gd name="T16" fmla="*/ 3080 w 3320"/>
                <a:gd name="T17" fmla="*/ 1666 h 2724"/>
                <a:gd name="T18" fmla="*/ 3116 w 3320"/>
                <a:gd name="T19" fmla="*/ 1314 h 2724"/>
                <a:gd name="T20" fmla="*/ 3057 w 3320"/>
                <a:gd name="T21" fmla="*/ 911 h 2724"/>
                <a:gd name="T22" fmla="*/ 2919 w 3320"/>
                <a:gd name="T23" fmla="*/ 552 h 2724"/>
                <a:gd name="T24" fmla="*/ 2743 w 3320"/>
                <a:gd name="T25" fmla="*/ 311 h 2724"/>
                <a:gd name="T26" fmla="*/ 2564 w 3320"/>
                <a:gd name="T27" fmla="*/ 206 h 2724"/>
                <a:gd name="T28" fmla="*/ 685 w 3320"/>
                <a:gd name="T29" fmla="*/ 230 h 2724"/>
                <a:gd name="T30" fmla="*/ 504 w 3320"/>
                <a:gd name="T31" fmla="*/ 392 h 2724"/>
                <a:gd name="T32" fmla="*/ 339 w 3320"/>
                <a:gd name="T33" fmla="*/ 682 h 2724"/>
                <a:gd name="T34" fmla="*/ 226 w 3320"/>
                <a:gd name="T35" fmla="*/ 1076 h 2724"/>
                <a:gd name="T36" fmla="*/ 206 w 3320"/>
                <a:gd name="T37" fmla="*/ 1463 h 2724"/>
                <a:gd name="T38" fmla="*/ 272 w 3320"/>
                <a:gd name="T39" fmla="*/ 1765 h 2724"/>
                <a:gd name="T40" fmla="*/ 391 w 3320"/>
                <a:gd name="T41" fmla="*/ 1927 h 2724"/>
                <a:gd name="T42" fmla="*/ 538 w 3320"/>
                <a:gd name="T43" fmla="*/ 1946 h 2724"/>
                <a:gd name="T44" fmla="*/ 639 w 3320"/>
                <a:gd name="T45" fmla="*/ 1000 h 2724"/>
                <a:gd name="T46" fmla="*/ 741 w 3320"/>
                <a:gd name="T47" fmla="*/ 629 h 2724"/>
                <a:gd name="T48" fmla="*/ 965 w 3320"/>
                <a:gd name="T49" fmla="*/ 328 h 2724"/>
                <a:gd name="T50" fmla="*/ 848 w 3320"/>
                <a:gd name="T51" fmla="*/ 214 h 2724"/>
                <a:gd name="T52" fmla="*/ 826 w 3320"/>
                <a:gd name="T53" fmla="*/ 2 h 2724"/>
                <a:gd name="T54" fmla="*/ 1028 w 3320"/>
                <a:gd name="T55" fmla="*/ 92 h 2724"/>
                <a:gd name="T56" fmla="*/ 1247 w 3320"/>
                <a:gd name="T57" fmla="*/ 143 h 2724"/>
                <a:gd name="T58" fmla="*/ 1587 w 3320"/>
                <a:gd name="T59" fmla="*/ 58 h 2724"/>
                <a:gd name="T60" fmla="*/ 1942 w 3320"/>
                <a:gd name="T61" fmla="*/ 96 h 2724"/>
                <a:gd name="T62" fmla="*/ 2224 w 3320"/>
                <a:gd name="T63" fmla="*/ 163 h 2724"/>
                <a:gd name="T64" fmla="*/ 2411 w 3320"/>
                <a:gd name="T65" fmla="*/ 20 h 2724"/>
                <a:gd name="T66" fmla="*/ 2636 w 3320"/>
                <a:gd name="T67" fmla="*/ 14 h 2724"/>
                <a:gd name="T68" fmla="*/ 2886 w 3320"/>
                <a:gd name="T69" fmla="*/ 167 h 2724"/>
                <a:gd name="T70" fmla="*/ 3100 w 3320"/>
                <a:gd name="T71" fmla="*/ 460 h 2724"/>
                <a:gd name="T72" fmla="*/ 3254 w 3320"/>
                <a:gd name="T73" fmla="*/ 862 h 2724"/>
                <a:gd name="T74" fmla="*/ 3318 w 3320"/>
                <a:gd name="T75" fmla="*/ 1278 h 2724"/>
                <a:gd name="T76" fmla="*/ 3293 w 3320"/>
                <a:gd name="T77" fmla="*/ 1650 h 2724"/>
                <a:gd name="T78" fmla="*/ 3182 w 3320"/>
                <a:gd name="T79" fmla="*/ 1945 h 2724"/>
                <a:gd name="T80" fmla="*/ 3002 w 3320"/>
                <a:gd name="T81" fmla="*/ 2118 h 2724"/>
                <a:gd name="T82" fmla="*/ 2787 w 3320"/>
                <a:gd name="T83" fmla="*/ 2154 h 2724"/>
                <a:gd name="T84" fmla="*/ 635 w 3320"/>
                <a:gd name="T85" fmla="*/ 2125 h 2724"/>
                <a:gd name="T86" fmla="*/ 406 w 3320"/>
                <a:gd name="T87" fmla="*/ 2149 h 2724"/>
                <a:gd name="T88" fmla="*/ 202 w 3320"/>
                <a:gd name="T89" fmla="*/ 2030 h 2724"/>
                <a:gd name="T90" fmla="*/ 62 w 3320"/>
                <a:gd name="T91" fmla="*/ 1782 h 2724"/>
                <a:gd name="T92" fmla="*/ 2 w 3320"/>
                <a:gd name="T93" fmla="*/ 1433 h 2724"/>
                <a:gd name="T94" fmla="*/ 16 w 3320"/>
                <a:gd name="T95" fmla="*/ 1117 h 2724"/>
                <a:gd name="T96" fmla="*/ 118 w 3320"/>
                <a:gd name="T97" fmla="*/ 691 h 2724"/>
                <a:gd name="T98" fmla="*/ 300 w 3320"/>
                <a:gd name="T99" fmla="*/ 328 h 2724"/>
                <a:gd name="T100" fmla="*/ 531 w 3320"/>
                <a:gd name="T101" fmla="*/ 88 h 2724"/>
                <a:gd name="T102" fmla="*/ 787 w 3320"/>
                <a:gd name="T103" fmla="*/ 0 h 2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20" h="2724">
                  <a:moveTo>
                    <a:pt x="1577" y="1835"/>
                  </a:moveTo>
                  <a:lnTo>
                    <a:pt x="1577" y="2160"/>
                  </a:lnTo>
                  <a:lnTo>
                    <a:pt x="820" y="2160"/>
                  </a:lnTo>
                  <a:lnTo>
                    <a:pt x="820" y="2392"/>
                  </a:lnTo>
                  <a:lnTo>
                    <a:pt x="2499" y="2392"/>
                  </a:lnTo>
                  <a:lnTo>
                    <a:pt x="2499" y="2160"/>
                  </a:lnTo>
                  <a:lnTo>
                    <a:pt x="1742" y="2160"/>
                  </a:lnTo>
                  <a:lnTo>
                    <a:pt x="1742" y="1835"/>
                  </a:lnTo>
                  <a:lnTo>
                    <a:pt x="1577" y="1835"/>
                  </a:lnTo>
                  <a:close/>
                  <a:moveTo>
                    <a:pt x="2532" y="203"/>
                  </a:moveTo>
                  <a:lnTo>
                    <a:pt x="2515" y="203"/>
                  </a:lnTo>
                  <a:lnTo>
                    <a:pt x="2499" y="206"/>
                  </a:lnTo>
                  <a:lnTo>
                    <a:pt x="2472" y="214"/>
                  </a:lnTo>
                  <a:lnTo>
                    <a:pt x="2446" y="229"/>
                  </a:lnTo>
                  <a:lnTo>
                    <a:pt x="2421" y="247"/>
                  </a:lnTo>
                  <a:lnTo>
                    <a:pt x="2398" y="269"/>
                  </a:lnTo>
                  <a:lnTo>
                    <a:pt x="2376" y="297"/>
                  </a:lnTo>
                  <a:lnTo>
                    <a:pt x="2355" y="328"/>
                  </a:lnTo>
                  <a:lnTo>
                    <a:pt x="2408" y="382"/>
                  </a:lnTo>
                  <a:lnTo>
                    <a:pt x="2457" y="439"/>
                  </a:lnTo>
                  <a:lnTo>
                    <a:pt x="2503" y="499"/>
                  </a:lnTo>
                  <a:lnTo>
                    <a:pt x="2544" y="562"/>
                  </a:lnTo>
                  <a:lnTo>
                    <a:pt x="2580" y="629"/>
                  </a:lnTo>
                  <a:lnTo>
                    <a:pt x="2611" y="699"/>
                  </a:lnTo>
                  <a:lnTo>
                    <a:pt x="2637" y="770"/>
                  </a:lnTo>
                  <a:lnTo>
                    <a:pt x="2658" y="845"/>
                  </a:lnTo>
                  <a:lnTo>
                    <a:pt x="2672" y="921"/>
                  </a:lnTo>
                  <a:lnTo>
                    <a:pt x="2682" y="1000"/>
                  </a:lnTo>
                  <a:lnTo>
                    <a:pt x="2686" y="1080"/>
                  </a:lnTo>
                  <a:lnTo>
                    <a:pt x="2686" y="1896"/>
                  </a:lnTo>
                  <a:lnTo>
                    <a:pt x="2718" y="1916"/>
                  </a:lnTo>
                  <a:lnTo>
                    <a:pt x="2750" y="1934"/>
                  </a:lnTo>
                  <a:lnTo>
                    <a:pt x="2782" y="1946"/>
                  </a:lnTo>
                  <a:lnTo>
                    <a:pt x="2813" y="1953"/>
                  </a:lnTo>
                  <a:lnTo>
                    <a:pt x="2843" y="1954"/>
                  </a:lnTo>
                  <a:lnTo>
                    <a:pt x="2871" y="1951"/>
                  </a:lnTo>
                  <a:lnTo>
                    <a:pt x="2901" y="1942"/>
                  </a:lnTo>
                  <a:lnTo>
                    <a:pt x="2928" y="1927"/>
                  </a:lnTo>
                  <a:lnTo>
                    <a:pt x="2956" y="1905"/>
                  </a:lnTo>
                  <a:lnTo>
                    <a:pt x="2981" y="1878"/>
                  </a:lnTo>
                  <a:lnTo>
                    <a:pt x="3005" y="1845"/>
                  </a:lnTo>
                  <a:lnTo>
                    <a:pt x="3027" y="1807"/>
                  </a:lnTo>
                  <a:lnTo>
                    <a:pt x="3048" y="1765"/>
                  </a:lnTo>
                  <a:lnTo>
                    <a:pt x="3065" y="1718"/>
                  </a:lnTo>
                  <a:lnTo>
                    <a:pt x="3080" y="1666"/>
                  </a:lnTo>
                  <a:lnTo>
                    <a:pt x="3096" y="1601"/>
                  </a:lnTo>
                  <a:lnTo>
                    <a:pt x="3106" y="1533"/>
                  </a:lnTo>
                  <a:lnTo>
                    <a:pt x="3114" y="1463"/>
                  </a:lnTo>
                  <a:lnTo>
                    <a:pt x="3117" y="1389"/>
                  </a:lnTo>
                  <a:lnTo>
                    <a:pt x="3116" y="1314"/>
                  </a:lnTo>
                  <a:lnTo>
                    <a:pt x="3112" y="1236"/>
                  </a:lnTo>
                  <a:lnTo>
                    <a:pt x="3105" y="1157"/>
                  </a:lnTo>
                  <a:lnTo>
                    <a:pt x="3093" y="1076"/>
                  </a:lnTo>
                  <a:lnTo>
                    <a:pt x="3077" y="995"/>
                  </a:lnTo>
                  <a:lnTo>
                    <a:pt x="3057" y="911"/>
                  </a:lnTo>
                  <a:lnTo>
                    <a:pt x="3035" y="830"/>
                  </a:lnTo>
                  <a:lnTo>
                    <a:pt x="3009" y="754"/>
                  </a:lnTo>
                  <a:lnTo>
                    <a:pt x="2981" y="682"/>
                  </a:lnTo>
                  <a:lnTo>
                    <a:pt x="2951" y="614"/>
                  </a:lnTo>
                  <a:lnTo>
                    <a:pt x="2919" y="552"/>
                  </a:lnTo>
                  <a:lnTo>
                    <a:pt x="2886" y="494"/>
                  </a:lnTo>
                  <a:lnTo>
                    <a:pt x="2851" y="440"/>
                  </a:lnTo>
                  <a:lnTo>
                    <a:pt x="2815" y="392"/>
                  </a:lnTo>
                  <a:lnTo>
                    <a:pt x="2780" y="349"/>
                  </a:lnTo>
                  <a:lnTo>
                    <a:pt x="2743" y="311"/>
                  </a:lnTo>
                  <a:lnTo>
                    <a:pt x="2706" y="278"/>
                  </a:lnTo>
                  <a:lnTo>
                    <a:pt x="2670" y="252"/>
                  </a:lnTo>
                  <a:lnTo>
                    <a:pt x="2634" y="231"/>
                  </a:lnTo>
                  <a:lnTo>
                    <a:pt x="2599" y="215"/>
                  </a:lnTo>
                  <a:lnTo>
                    <a:pt x="2564" y="206"/>
                  </a:lnTo>
                  <a:lnTo>
                    <a:pt x="2532" y="203"/>
                  </a:lnTo>
                  <a:close/>
                  <a:moveTo>
                    <a:pt x="787" y="202"/>
                  </a:moveTo>
                  <a:lnTo>
                    <a:pt x="755" y="205"/>
                  </a:lnTo>
                  <a:lnTo>
                    <a:pt x="721" y="214"/>
                  </a:lnTo>
                  <a:lnTo>
                    <a:pt x="685" y="230"/>
                  </a:lnTo>
                  <a:lnTo>
                    <a:pt x="650" y="251"/>
                  </a:lnTo>
                  <a:lnTo>
                    <a:pt x="613" y="278"/>
                  </a:lnTo>
                  <a:lnTo>
                    <a:pt x="576" y="310"/>
                  </a:lnTo>
                  <a:lnTo>
                    <a:pt x="541" y="348"/>
                  </a:lnTo>
                  <a:lnTo>
                    <a:pt x="504" y="392"/>
                  </a:lnTo>
                  <a:lnTo>
                    <a:pt x="468" y="440"/>
                  </a:lnTo>
                  <a:lnTo>
                    <a:pt x="434" y="494"/>
                  </a:lnTo>
                  <a:lnTo>
                    <a:pt x="401" y="552"/>
                  </a:lnTo>
                  <a:lnTo>
                    <a:pt x="368" y="614"/>
                  </a:lnTo>
                  <a:lnTo>
                    <a:pt x="339" y="682"/>
                  </a:lnTo>
                  <a:lnTo>
                    <a:pt x="311" y="754"/>
                  </a:lnTo>
                  <a:lnTo>
                    <a:pt x="286" y="830"/>
                  </a:lnTo>
                  <a:lnTo>
                    <a:pt x="262" y="911"/>
                  </a:lnTo>
                  <a:lnTo>
                    <a:pt x="243" y="995"/>
                  </a:lnTo>
                  <a:lnTo>
                    <a:pt x="226" y="1076"/>
                  </a:lnTo>
                  <a:lnTo>
                    <a:pt x="215" y="1157"/>
                  </a:lnTo>
                  <a:lnTo>
                    <a:pt x="207" y="1236"/>
                  </a:lnTo>
                  <a:lnTo>
                    <a:pt x="203" y="1314"/>
                  </a:lnTo>
                  <a:lnTo>
                    <a:pt x="203" y="1389"/>
                  </a:lnTo>
                  <a:lnTo>
                    <a:pt x="206" y="1463"/>
                  </a:lnTo>
                  <a:lnTo>
                    <a:pt x="213" y="1533"/>
                  </a:lnTo>
                  <a:lnTo>
                    <a:pt x="224" y="1601"/>
                  </a:lnTo>
                  <a:lnTo>
                    <a:pt x="239" y="1666"/>
                  </a:lnTo>
                  <a:lnTo>
                    <a:pt x="254" y="1718"/>
                  </a:lnTo>
                  <a:lnTo>
                    <a:pt x="272" y="1765"/>
                  </a:lnTo>
                  <a:lnTo>
                    <a:pt x="292" y="1807"/>
                  </a:lnTo>
                  <a:lnTo>
                    <a:pt x="314" y="1845"/>
                  </a:lnTo>
                  <a:lnTo>
                    <a:pt x="338" y="1878"/>
                  </a:lnTo>
                  <a:lnTo>
                    <a:pt x="363" y="1905"/>
                  </a:lnTo>
                  <a:lnTo>
                    <a:pt x="391" y="1927"/>
                  </a:lnTo>
                  <a:lnTo>
                    <a:pt x="419" y="1942"/>
                  </a:lnTo>
                  <a:lnTo>
                    <a:pt x="449" y="1951"/>
                  </a:lnTo>
                  <a:lnTo>
                    <a:pt x="477" y="1954"/>
                  </a:lnTo>
                  <a:lnTo>
                    <a:pt x="507" y="1953"/>
                  </a:lnTo>
                  <a:lnTo>
                    <a:pt x="538" y="1946"/>
                  </a:lnTo>
                  <a:lnTo>
                    <a:pt x="570" y="1934"/>
                  </a:lnTo>
                  <a:lnTo>
                    <a:pt x="602" y="1916"/>
                  </a:lnTo>
                  <a:lnTo>
                    <a:pt x="635" y="1896"/>
                  </a:lnTo>
                  <a:lnTo>
                    <a:pt x="635" y="1080"/>
                  </a:lnTo>
                  <a:lnTo>
                    <a:pt x="639" y="1000"/>
                  </a:lnTo>
                  <a:lnTo>
                    <a:pt x="648" y="921"/>
                  </a:lnTo>
                  <a:lnTo>
                    <a:pt x="663" y="845"/>
                  </a:lnTo>
                  <a:lnTo>
                    <a:pt x="683" y="770"/>
                  </a:lnTo>
                  <a:lnTo>
                    <a:pt x="709" y="699"/>
                  </a:lnTo>
                  <a:lnTo>
                    <a:pt x="741" y="629"/>
                  </a:lnTo>
                  <a:lnTo>
                    <a:pt x="776" y="562"/>
                  </a:lnTo>
                  <a:lnTo>
                    <a:pt x="817" y="499"/>
                  </a:lnTo>
                  <a:lnTo>
                    <a:pt x="862" y="439"/>
                  </a:lnTo>
                  <a:lnTo>
                    <a:pt x="912" y="382"/>
                  </a:lnTo>
                  <a:lnTo>
                    <a:pt x="965" y="328"/>
                  </a:lnTo>
                  <a:lnTo>
                    <a:pt x="945" y="297"/>
                  </a:lnTo>
                  <a:lnTo>
                    <a:pt x="922" y="269"/>
                  </a:lnTo>
                  <a:lnTo>
                    <a:pt x="899" y="247"/>
                  </a:lnTo>
                  <a:lnTo>
                    <a:pt x="873" y="229"/>
                  </a:lnTo>
                  <a:lnTo>
                    <a:pt x="848" y="214"/>
                  </a:lnTo>
                  <a:lnTo>
                    <a:pt x="821" y="206"/>
                  </a:lnTo>
                  <a:lnTo>
                    <a:pt x="805" y="203"/>
                  </a:lnTo>
                  <a:lnTo>
                    <a:pt x="787" y="202"/>
                  </a:lnTo>
                  <a:close/>
                  <a:moveTo>
                    <a:pt x="787" y="0"/>
                  </a:moveTo>
                  <a:lnTo>
                    <a:pt x="826" y="2"/>
                  </a:lnTo>
                  <a:lnTo>
                    <a:pt x="863" y="8"/>
                  </a:lnTo>
                  <a:lnTo>
                    <a:pt x="908" y="20"/>
                  </a:lnTo>
                  <a:lnTo>
                    <a:pt x="951" y="39"/>
                  </a:lnTo>
                  <a:lnTo>
                    <a:pt x="990" y="63"/>
                  </a:lnTo>
                  <a:lnTo>
                    <a:pt x="1028" y="92"/>
                  </a:lnTo>
                  <a:lnTo>
                    <a:pt x="1063" y="126"/>
                  </a:lnTo>
                  <a:lnTo>
                    <a:pt x="1095" y="163"/>
                  </a:lnTo>
                  <a:lnTo>
                    <a:pt x="1126" y="206"/>
                  </a:lnTo>
                  <a:lnTo>
                    <a:pt x="1185" y="172"/>
                  </a:lnTo>
                  <a:lnTo>
                    <a:pt x="1247" y="143"/>
                  </a:lnTo>
                  <a:lnTo>
                    <a:pt x="1312" y="117"/>
                  </a:lnTo>
                  <a:lnTo>
                    <a:pt x="1378" y="96"/>
                  </a:lnTo>
                  <a:lnTo>
                    <a:pt x="1446" y="79"/>
                  </a:lnTo>
                  <a:lnTo>
                    <a:pt x="1516" y="66"/>
                  </a:lnTo>
                  <a:lnTo>
                    <a:pt x="1587" y="58"/>
                  </a:lnTo>
                  <a:lnTo>
                    <a:pt x="1661" y="56"/>
                  </a:lnTo>
                  <a:lnTo>
                    <a:pt x="1733" y="58"/>
                  </a:lnTo>
                  <a:lnTo>
                    <a:pt x="1804" y="66"/>
                  </a:lnTo>
                  <a:lnTo>
                    <a:pt x="1874" y="79"/>
                  </a:lnTo>
                  <a:lnTo>
                    <a:pt x="1942" y="96"/>
                  </a:lnTo>
                  <a:lnTo>
                    <a:pt x="2008" y="117"/>
                  </a:lnTo>
                  <a:lnTo>
                    <a:pt x="2072" y="143"/>
                  </a:lnTo>
                  <a:lnTo>
                    <a:pt x="2134" y="172"/>
                  </a:lnTo>
                  <a:lnTo>
                    <a:pt x="2193" y="206"/>
                  </a:lnTo>
                  <a:lnTo>
                    <a:pt x="2224" y="163"/>
                  </a:lnTo>
                  <a:lnTo>
                    <a:pt x="2256" y="126"/>
                  </a:lnTo>
                  <a:lnTo>
                    <a:pt x="2291" y="92"/>
                  </a:lnTo>
                  <a:lnTo>
                    <a:pt x="2329" y="63"/>
                  </a:lnTo>
                  <a:lnTo>
                    <a:pt x="2369" y="39"/>
                  </a:lnTo>
                  <a:lnTo>
                    <a:pt x="2411" y="20"/>
                  </a:lnTo>
                  <a:lnTo>
                    <a:pt x="2456" y="8"/>
                  </a:lnTo>
                  <a:lnTo>
                    <a:pt x="2494" y="2"/>
                  </a:lnTo>
                  <a:lnTo>
                    <a:pt x="2532" y="0"/>
                  </a:lnTo>
                  <a:lnTo>
                    <a:pt x="2584" y="4"/>
                  </a:lnTo>
                  <a:lnTo>
                    <a:pt x="2636" y="14"/>
                  </a:lnTo>
                  <a:lnTo>
                    <a:pt x="2688" y="33"/>
                  </a:lnTo>
                  <a:lnTo>
                    <a:pt x="2739" y="57"/>
                  </a:lnTo>
                  <a:lnTo>
                    <a:pt x="2789" y="88"/>
                  </a:lnTo>
                  <a:lnTo>
                    <a:pt x="2838" y="124"/>
                  </a:lnTo>
                  <a:lnTo>
                    <a:pt x="2886" y="167"/>
                  </a:lnTo>
                  <a:lnTo>
                    <a:pt x="2933" y="215"/>
                  </a:lnTo>
                  <a:lnTo>
                    <a:pt x="2977" y="269"/>
                  </a:lnTo>
                  <a:lnTo>
                    <a:pt x="3020" y="328"/>
                  </a:lnTo>
                  <a:lnTo>
                    <a:pt x="3061" y="392"/>
                  </a:lnTo>
                  <a:lnTo>
                    <a:pt x="3100" y="460"/>
                  </a:lnTo>
                  <a:lnTo>
                    <a:pt x="3137" y="533"/>
                  </a:lnTo>
                  <a:lnTo>
                    <a:pt x="3170" y="610"/>
                  </a:lnTo>
                  <a:lnTo>
                    <a:pt x="3202" y="691"/>
                  </a:lnTo>
                  <a:lnTo>
                    <a:pt x="3229" y="775"/>
                  </a:lnTo>
                  <a:lnTo>
                    <a:pt x="3254" y="862"/>
                  </a:lnTo>
                  <a:lnTo>
                    <a:pt x="3275" y="953"/>
                  </a:lnTo>
                  <a:lnTo>
                    <a:pt x="3292" y="1035"/>
                  </a:lnTo>
                  <a:lnTo>
                    <a:pt x="3304" y="1117"/>
                  </a:lnTo>
                  <a:lnTo>
                    <a:pt x="3313" y="1197"/>
                  </a:lnTo>
                  <a:lnTo>
                    <a:pt x="3318" y="1278"/>
                  </a:lnTo>
                  <a:lnTo>
                    <a:pt x="3320" y="1356"/>
                  </a:lnTo>
                  <a:lnTo>
                    <a:pt x="3318" y="1433"/>
                  </a:lnTo>
                  <a:lnTo>
                    <a:pt x="3313" y="1508"/>
                  </a:lnTo>
                  <a:lnTo>
                    <a:pt x="3305" y="1581"/>
                  </a:lnTo>
                  <a:lnTo>
                    <a:pt x="3293" y="1650"/>
                  </a:lnTo>
                  <a:lnTo>
                    <a:pt x="3277" y="1718"/>
                  </a:lnTo>
                  <a:lnTo>
                    <a:pt x="3258" y="1782"/>
                  </a:lnTo>
                  <a:lnTo>
                    <a:pt x="3235" y="1841"/>
                  </a:lnTo>
                  <a:lnTo>
                    <a:pt x="3210" y="1895"/>
                  </a:lnTo>
                  <a:lnTo>
                    <a:pt x="3182" y="1945"/>
                  </a:lnTo>
                  <a:lnTo>
                    <a:pt x="3152" y="1990"/>
                  </a:lnTo>
                  <a:lnTo>
                    <a:pt x="3118" y="2030"/>
                  </a:lnTo>
                  <a:lnTo>
                    <a:pt x="3081" y="2064"/>
                  </a:lnTo>
                  <a:lnTo>
                    <a:pt x="3043" y="2094"/>
                  </a:lnTo>
                  <a:lnTo>
                    <a:pt x="3002" y="2118"/>
                  </a:lnTo>
                  <a:lnTo>
                    <a:pt x="2959" y="2137"/>
                  </a:lnTo>
                  <a:lnTo>
                    <a:pt x="2913" y="2149"/>
                  </a:lnTo>
                  <a:lnTo>
                    <a:pt x="2875" y="2155"/>
                  </a:lnTo>
                  <a:lnTo>
                    <a:pt x="2838" y="2157"/>
                  </a:lnTo>
                  <a:lnTo>
                    <a:pt x="2787" y="2154"/>
                  </a:lnTo>
                  <a:lnTo>
                    <a:pt x="2736" y="2143"/>
                  </a:lnTo>
                  <a:lnTo>
                    <a:pt x="2685" y="2125"/>
                  </a:lnTo>
                  <a:lnTo>
                    <a:pt x="2685" y="2724"/>
                  </a:lnTo>
                  <a:lnTo>
                    <a:pt x="635" y="2724"/>
                  </a:lnTo>
                  <a:lnTo>
                    <a:pt x="635" y="2125"/>
                  </a:lnTo>
                  <a:lnTo>
                    <a:pt x="584" y="2143"/>
                  </a:lnTo>
                  <a:lnTo>
                    <a:pt x="533" y="2154"/>
                  </a:lnTo>
                  <a:lnTo>
                    <a:pt x="481" y="2157"/>
                  </a:lnTo>
                  <a:lnTo>
                    <a:pt x="444" y="2155"/>
                  </a:lnTo>
                  <a:lnTo>
                    <a:pt x="406" y="2149"/>
                  </a:lnTo>
                  <a:lnTo>
                    <a:pt x="361" y="2137"/>
                  </a:lnTo>
                  <a:lnTo>
                    <a:pt x="317" y="2118"/>
                  </a:lnTo>
                  <a:lnTo>
                    <a:pt x="276" y="2094"/>
                  </a:lnTo>
                  <a:lnTo>
                    <a:pt x="238" y="2064"/>
                  </a:lnTo>
                  <a:lnTo>
                    <a:pt x="202" y="2030"/>
                  </a:lnTo>
                  <a:lnTo>
                    <a:pt x="168" y="1990"/>
                  </a:lnTo>
                  <a:lnTo>
                    <a:pt x="138" y="1945"/>
                  </a:lnTo>
                  <a:lnTo>
                    <a:pt x="109" y="1895"/>
                  </a:lnTo>
                  <a:lnTo>
                    <a:pt x="84" y="1841"/>
                  </a:lnTo>
                  <a:lnTo>
                    <a:pt x="62" y="1782"/>
                  </a:lnTo>
                  <a:lnTo>
                    <a:pt x="43" y="1718"/>
                  </a:lnTo>
                  <a:lnTo>
                    <a:pt x="28" y="1650"/>
                  </a:lnTo>
                  <a:lnTo>
                    <a:pt x="15" y="1581"/>
                  </a:lnTo>
                  <a:lnTo>
                    <a:pt x="6" y="1508"/>
                  </a:lnTo>
                  <a:lnTo>
                    <a:pt x="2" y="1433"/>
                  </a:lnTo>
                  <a:lnTo>
                    <a:pt x="0" y="1359"/>
                  </a:lnTo>
                  <a:lnTo>
                    <a:pt x="0" y="1355"/>
                  </a:lnTo>
                  <a:lnTo>
                    <a:pt x="2" y="1278"/>
                  </a:lnTo>
                  <a:lnTo>
                    <a:pt x="7" y="1198"/>
                  </a:lnTo>
                  <a:lnTo>
                    <a:pt x="16" y="1117"/>
                  </a:lnTo>
                  <a:lnTo>
                    <a:pt x="29" y="1035"/>
                  </a:lnTo>
                  <a:lnTo>
                    <a:pt x="45" y="953"/>
                  </a:lnTo>
                  <a:lnTo>
                    <a:pt x="66" y="862"/>
                  </a:lnTo>
                  <a:lnTo>
                    <a:pt x="91" y="775"/>
                  </a:lnTo>
                  <a:lnTo>
                    <a:pt x="118" y="691"/>
                  </a:lnTo>
                  <a:lnTo>
                    <a:pt x="150" y="610"/>
                  </a:lnTo>
                  <a:lnTo>
                    <a:pt x="184" y="533"/>
                  </a:lnTo>
                  <a:lnTo>
                    <a:pt x="219" y="460"/>
                  </a:lnTo>
                  <a:lnTo>
                    <a:pt x="258" y="392"/>
                  </a:lnTo>
                  <a:lnTo>
                    <a:pt x="300" y="328"/>
                  </a:lnTo>
                  <a:lnTo>
                    <a:pt x="343" y="269"/>
                  </a:lnTo>
                  <a:lnTo>
                    <a:pt x="388" y="215"/>
                  </a:lnTo>
                  <a:lnTo>
                    <a:pt x="434" y="167"/>
                  </a:lnTo>
                  <a:lnTo>
                    <a:pt x="481" y="124"/>
                  </a:lnTo>
                  <a:lnTo>
                    <a:pt x="531" y="88"/>
                  </a:lnTo>
                  <a:lnTo>
                    <a:pt x="581" y="57"/>
                  </a:lnTo>
                  <a:lnTo>
                    <a:pt x="632" y="33"/>
                  </a:lnTo>
                  <a:lnTo>
                    <a:pt x="683" y="14"/>
                  </a:lnTo>
                  <a:lnTo>
                    <a:pt x="735" y="4"/>
                  </a:lnTo>
                  <a:lnTo>
                    <a:pt x="7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Rectangle 160"/>
            <p:cNvSpPr>
              <a:spLocks noChangeArrowheads="1"/>
            </p:cNvSpPr>
            <p:nvPr/>
          </p:nvSpPr>
          <p:spPr bwMode="auto">
            <a:xfrm>
              <a:off x="5600701" y="3074988"/>
              <a:ext cx="23813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75" name="Freeform 165"/>
          <p:cNvSpPr>
            <a:spLocks noEditPoints="1"/>
          </p:cNvSpPr>
          <p:nvPr/>
        </p:nvSpPr>
        <p:spPr bwMode="auto">
          <a:xfrm>
            <a:off x="9680371" y="1341667"/>
            <a:ext cx="288925" cy="361950"/>
          </a:xfrm>
          <a:custGeom>
            <a:avLst/>
            <a:gdLst>
              <a:gd name="T0" fmla="*/ 499 w 2370"/>
              <a:gd name="T1" fmla="*/ 1775 h 3187"/>
              <a:gd name="T2" fmla="*/ 459 w 2370"/>
              <a:gd name="T3" fmla="*/ 1859 h 3187"/>
              <a:gd name="T4" fmla="*/ 483 w 2370"/>
              <a:gd name="T5" fmla="*/ 2781 h 3187"/>
              <a:gd name="T6" fmla="*/ 564 w 2370"/>
              <a:gd name="T7" fmla="*/ 2822 h 3187"/>
              <a:gd name="T8" fmla="*/ 1297 w 2370"/>
              <a:gd name="T9" fmla="*/ 2819 h 3187"/>
              <a:gd name="T10" fmla="*/ 1440 w 2370"/>
              <a:gd name="T11" fmla="*/ 2798 h 3187"/>
              <a:gd name="T12" fmla="*/ 1609 w 2370"/>
              <a:gd name="T13" fmla="*/ 2727 h 3187"/>
              <a:gd name="T14" fmla="*/ 1740 w 2370"/>
              <a:gd name="T15" fmla="*/ 2591 h 3187"/>
              <a:gd name="T16" fmla="*/ 1816 w 2370"/>
              <a:gd name="T17" fmla="*/ 2398 h 3187"/>
              <a:gd name="T18" fmla="*/ 1815 w 2370"/>
              <a:gd name="T19" fmla="*/ 2175 h 3187"/>
              <a:gd name="T20" fmla="*/ 1738 w 2370"/>
              <a:gd name="T21" fmla="*/ 1983 h 3187"/>
              <a:gd name="T22" fmla="*/ 1591 w 2370"/>
              <a:gd name="T23" fmla="*/ 1841 h 3187"/>
              <a:gd name="T24" fmla="*/ 1408 w 2370"/>
              <a:gd name="T25" fmla="*/ 1774 h 3187"/>
              <a:gd name="T26" fmla="*/ 1182 w 2370"/>
              <a:gd name="T27" fmla="*/ 1751 h 3187"/>
              <a:gd name="T28" fmla="*/ 540 w 2370"/>
              <a:gd name="T29" fmla="*/ 368 h 3187"/>
              <a:gd name="T30" fmla="*/ 469 w 2370"/>
              <a:gd name="T31" fmla="*/ 426 h 3187"/>
              <a:gd name="T32" fmla="*/ 462 w 2370"/>
              <a:gd name="T33" fmla="*/ 1249 h 3187"/>
              <a:gd name="T34" fmla="*/ 518 w 2370"/>
              <a:gd name="T35" fmla="*/ 1321 h 3187"/>
              <a:gd name="T36" fmla="*/ 1141 w 2370"/>
              <a:gd name="T37" fmla="*/ 1332 h 3187"/>
              <a:gd name="T38" fmla="*/ 1339 w 2370"/>
              <a:gd name="T39" fmla="*/ 1316 h 3187"/>
              <a:gd name="T40" fmla="*/ 1503 w 2370"/>
              <a:gd name="T41" fmla="*/ 1260 h 3187"/>
              <a:gd name="T42" fmla="*/ 1644 w 2370"/>
              <a:gd name="T43" fmla="*/ 1136 h 3187"/>
              <a:gd name="T44" fmla="*/ 1717 w 2370"/>
              <a:gd name="T45" fmla="*/ 960 h 3187"/>
              <a:gd name="T46" fmla="*/ 1718 w 2370"/>
              <a:gd name="T47" fmla="*/ 756 h 3187"/>
              <a:gd name="T48" fmla="*/ 1653 w 2370"/>
              <a:gd name="T49" fmla="*/ 580 h 3187"/>
              <a:gd name="T50" fmla="*/ 1521 w 2370"/>
              <a:gd name="T51" fmla="*/ 444 h 3187"/>
              <a:gd name="T52" fmla="*/ 1363 w 2370"/>
              <a:gd name="T53" fmla="*/ 388 h 3187"/>
              <a:gd name="T54" fmla="*/ 1167 w 2370"/>
              <a:gd name="T55" fmla="*/ 368 h 3187"/>
              <a:gd name="T56" fmla="*/ 124 w 2370"/>
              <a:gd name="T57" fmla="*/ 0 h 3187"/>
              <a:gd name="T58" fmla="*/ 1422 w 2370"/>
              <a:gd name="T59" fmla="*/ 14 h 3187"/>
              <a:gd name="T60" fmla="*/ 1687 w 2370"/>
              <a:gd name="T61" fmla="*/ 76 h 3187"/>
              <a:gd name="T62" fmla="*/ 1903 w 2370"/>
              <a:gd name="T63" fmla="*/ 194 h 3187"/>
              <a:gd name="T64" fmla="*/ 2071 w 2370"/>
              <a:gd name="T65" fmla="*/ 370 h 3187"/>
              <a:gd name="T66" fmla="*/ 2192 w 2370"/>
              <a:gd name="T67" fmla="*/ 612 h 3187"/>
              <a:gd name="T68" fmla="*/ 2233 w 2370"/>
              <a:gd name="T69" fmla="*/ 877 h 3187"/>
              <a:gd name="T70" fmla="*/ 2196 w 2370"/>
              <a:gd name="T71" fmla="*/ 1125 h 3187"/>
              <a:gd name="T72" fmla="*/ 2087 w 2370"/>
              <a:gd name="T73" fmla="*/ 1347 h 3187"/>
              <a:gd name="T74" fmla="*/ 2029 w 2370"/>
              <a:gd name="T75" fmla="*/ 1510 h 3187"/>
              <a:gd name="T76" fmla="*/ 2208 w 2370"/>
              <a:gd name="T77" fmla="*/ 1687 h 3187"/>
              <a:gd name="T78" fmla="*/ 2329 w 2370"/>
              <a:gd name="T79" fmla="*/ 1929 h 3187"/>
              <a:gd name="T80" fmla="*/ 2370 w 2370"/>
              <a:gd name="T81" fmla="*/ 2209 h 3187"/>
              <a:gd name="T82" fmla="*/ 2327 w 2370"/>
              <a:gd name="T83" fmla="*/ 2510 h 3187"/>
              <a:gd name="T84" fmla="*/ 2204 w 2370"/>
              <a:gd name="T85" fmla="*/ 2775 h 3187"/>
              <a:gd name="T86" fmla="*/ 2031 w 2370"/>
              <a:gd name="T87" fmla="*/ 2968 h 3187"/>
              <a:gd name="T88" fmla="*/ 1811 w 2370"/>
              <a:gd name="T89" fmla="*/ 3091 h 3187"/>
              <a:gd name="T90" fmla="*/ 1537 w 2370"/>
              <a:gd name="T91" fmla="*/ 3164 h 3187"/>
              <a:gd name="T92" fmla="*/ 1195 w 2370"/>
              <a:gd name="T93" fmla="*/ 3187 h 3187"/>
              <a:gd name="T94" fmla="*/ 54 w 2370"/>
              <a:gd name="T95" fmla="*/ 3165 h 3187"/>
              <a:gd name="T96" fmla="*/ 3 w 2370"/>
              <a:gd name="T97" fmla="*/ 3085 h 3187"/>
              <a:gd name="T98" fmla="*/ 10 w 2370"/>
              <a:gd name="T99" fmla="*/ 79 h 3187"/>
              <a:gd name="T100" fmla="*/ 75 w 2370"/>
              <a:gd name="T101" fmla="*/ 10 h 3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370" h="3187">
                <a:moveTo>
                  <a:pt x="564" y="1751"/>
                </a:moveTo>
                <a:lnTo>
                  <a:pt x="540" y="1753"/>
                </a:lnTo>
                <a:lnTo>
                  <a:pt x="518" y="1762"/>
                </a:lnTo>
                <a:lnTo>
                  <a:pt x="499" y="1775"/>
                </a:lnTo>
                <a:lnTo>
                  <a:pt x="483" y="1792"/>
                </a:lnTo>
                <a:lnTo>
                  <a:pt x="469" y="1812"/>
                </a:lnTo>
                <a:lnTo>
                  <a:pt x="462" y="1835"/>
                </a:lnTo>
                <a:lnTo>
                  <a:pt x="459" y="1859"/>
                </a:lnTo>
                <a:lnTo>
                  <a:pt x="459" y="2713"/>
                </a:lnTo>
                <a:lnTo>
                  <a:pt x="462" y="2737"/>
                </a:lnTo>
                <a:lnTo>
                  <a:pt x="469" y="2760"/>
                </a:lnTo>
                <a:lnTo>
                  <a:pt x="483" y="2781"/>
                </a:lnTo>
                <a:lnTo>
                  <a:pt x="499" y="2798"/>
                </a:lnTo>
                <a:lnTo>
                  <a:pt x="518" y="2810"/>
                </a:lnTo>
                <a:lnTo>
                  <a:pt x="540" y="2819"/>
                </a:lnTo>
                <a:lnTo>
                  <a:pt x="564" y="2822"/>
                </a:lnTo>
                <a:lnTo>
                  <a:pt x="1157" y="2822"/>
                </a:lnTo>
                <a:lnTo>
                  <a:pt x="1209" y="2822"/>
                </a:lnTo>
                <a:lnTo>
                  <a:pt x="1256" y="2821"/>
                </a:lnTo>
                <a:lnTo>
                  <a:pt x="1297" y="2819"/>
                </a:lnTo>
                <a:lnTo>
                  <a:pt x="1333" y="2816"/>
                </a:lnTo>
                <a:lnTo>
                  <a:pt x="1363" y="2813"/>
                </a:lnTo>
                <a:lnTo>
                  <a:pt x="1389" y="2808"/>
                </a:lnTo>
                <a:lnTo>
                  <a:pt x="1440" y="2798"/>
                </a:lnTo>
                <a:lnTo>
                  <a:pt x="1486" y="2783"/>
                </a:lnTo>
                <a:lnTo>
                  <a:pt x="1530" y="2768"/>
                </a:lnTo>
                <a:lnTo>
                  <a:pt x="1571" y="2748"/>
                </a:lnTo>
                <a:lnTo>
                  <a:pt x="1609" y="2727"/>
                </a:lnTo>
                <a:lnTo>
                  <a:pt x="1646" y="2698"/>
                </a:lnTo>
                <a:lnTo>
                  <a:pt x="1680" y="2667"/>
                </a:lnTo>
                <a:lnTo>
                  <a:pt x="1711" y="2631"/>
                </a:lnTo>
                <a:lnTo>
                  <a:pt x="1740" y="2591"/>
                </a:lnTo>
                <a:lnTo>
                  <a:pt x="1765" y="2547"/>
                </a:lnTo>
                <a:lnTo>
                  <a:pt x="1786" y="2500"/>
                </a:lnTo>
                <a:lnTo>
                  <a:pt x="1804" y="2450"/>
                </a:lnTo>
                <a:lnTo>
                  <a:pt x="1816" y="2398"/>
                </a:lnTo>
                <a:lnTo>
                  <a:pt x="1823" y="2343"/>
                </a:lnTo>
                <a:lnTo>
                  <a:pt x="1825" y="2287"/>
                </a:lnTo>
                <a:lnTo>
                  <a:pt x="1823" y="2230"/>
                </a:lnTo>
                <a:lnTo>
                  <a:pt x="1815" y="2175"/>
                </a:lnTo>
                <a:lnTo>
                  <a:pt x="1803" y="2124"/>
                </a:lnTo>
                <a:lnTo>
                  <a:pt x="1786" y="2074"/>
                </a:lnTo>
                <a:lnTo>
                  <a:pt x="1764" y="2027"/>
                </a:lnTo>
                <a:lnTo>
                  <a:pt x="1738" y="1983"/>
                </a:lnTo>
                <a:lnTo>
                  <a:pt x="1707" y="1941"/>
                </a:lnTo>
                <a:lnTo>
                  <a:pt x="1672" y="1903"/>
                </a:lnTo>
                <a:lnTo>
                  <a:pt x="1634" y="1871"/>
                </a:lnTo>
                <a:lnTo>
                  <a:pt x="1591" y="1841"/>
                </a:lnTo>
                <a:lnTo>
                  <a:pt x="1545" y="1817"/>
                </a:lnTo>
                <a:lnTo>
                  <a:pt x="1495" y="1797"/>
                </a:lnTo>
                <a:lnTo>
                  <a:pt x="1454" y="1785"/>
                </a:lnTo>
                <a:lnTo>
                  <a:pt x="1408" y="1774"/>
                </a:lnTo>
                <a:lnTo>
                  <a:pt x="1358" y="1766"/>
                </a:lnTo>
                <a:lnTo>
                  <a:pt x="1305" y="1759"/>
                </a:lnTo>
                <a:lnTo>
                  <a:pt x="1246" y="1754"/>
                </a:lnTo>
                <a:lnTo>
                  <a:pt x="1182" y="1751"/>
                </a:lnTo>
                <a:lnTo>
                  <a:pt x="1115" y="1751"/>
                </a:lnTo>
                <a:lnTo>
                  <a:pt x="564" y="1751"/>
                </a:lnTo>
                <a:close/>
                <a:moveTo>
                  <a:pt x="564" y="365"/>
                </a:moveTo>
                <a:lnTo>
                  <a:pt x="540" y="368"/>
                </a:lnTo>
                <a:lnTo>
                  <a:pt x="518" y="376"/>
                </a:lnTo>
                <a:lnTo>
                  <a:pt x="499" y="389"/>
                </a:lnTo>
                <a:lnTo>
                  <a:pt x="483" y="406"/>
                </a:lnTo>
                <a:lnTo>
                  <a:pt x="469" y="426"/>
                </a:lnTo>
                <a:lnTo>
                  <a:pt x="462" y="449"/>
                </a:lnTo>
                <a:lnTo>
                  <a:pt x="459" y="474"/>
                </a:lnTo>
                <a:lnTo>
                  <a:pt x="459" y="1224"/>
                </a:lnTo>
                <a:lnTo>
                  <a:pt x="462" y="1249"/>
                </a:lnTo>
                <a:lnTo>
                  <a:pt x="469" y="1272"/>
                </a:lnTo>
                <a:lnTo>
                  <a:pt x="483" y="1292"/>
                </a:lnTo>
                <a:lnTo>
                  <a:pt x="499" y="1309"/>
                </a:lnTo>
                <a:lnTo>
                  <a:pt x="518" y="1321"/>
                </a:lnTo>
                <a:lnTo>
                  <a:pt x="540" y="1330"/>
                </a:lnTo>
                <a:lnTo>
                  <a:pt x="564" y="1333"/>
                </a:lnTo>
                <a:lnTo>
                  <a:pt x="1079" y="1333"/>
                </a:lnTo>
                <a:lnTo>
                  <a:pt x="1141" y="1332"/>
                </a:lnTo>
                <a:lnTo>
                  <a:pt x="1198" y="1330"/>
                </a:lnTo>
                <a:lnTo>
                  <a:pt x="1250" y="1327"/>
                </a:lnTo>
                <a:lnTo>
                  <a:pt x="1297" y="1321"/>
                </a:lnTo>
                <a:lnTo>
                  <a:pt x="1339" y="1316"/>
                </a:lnTo>
                <a:lnTo>
                  <a:pt x="1376" y="1308"/>
                </a:lnTo>
                <a:lnTo>
                  <a:pt x="1408" y="1299"/>
                </a:lnTo>
                <a:lnTo>
                  <a:pt x="1458" y="1282"/>
                </a:lnTo>
                <a:lnTo>
                  <a:pt x="1503" y="1260"/>
                </a:lnTo>
                <a:lnTo>
                  <a:pt x="1544" y="1234"/>
                </a:lnTo>
                <a:lnTo>
                  <a:pt x="1581" y="1205"/>
                </a:lnTo>
                <a:lnTo>
                  <a:pt x="1615" y="1173"/>
                </a:lnTo>
                <a:lnTo>
                  <a:pt x="1644" y="1136"/>
                </a:lnTo>
                <a:lnTo>
                  <a:pt x="1669" y="1096"/>
                </a:lnTo>
                <a:lnTo>
                  <a:pt x="1690" y="1053"/>
                </a:lnTo>
                <a:lnTo>
                  <a:pt x="1705" y="1008"/>
                </a:lnTo>
                <a:lnTo>
                  <a:pt x="1717" y="960"/>
                </a:lnTo>
                <a:lnTo>
                  <a:pt x="1723" y="909"/>
                </a:lnTo>
                <a:lnTo>
                  <a:pt x="1726" y="855"/>
                </a:lnTo>
                <a:lnTo>
                  <a:pt x="1724" y="804"/>
                </a:lnTo>
                <a:lnTo>
                  <a:pt x="1718" y="756"/>
                </a:lnTo>
                <a:lnTo>
                  <a:pt x="1707" y="708"/>
                </a:lnTo>
                <a:lnTo>
                  <a:pt x="1693" y="663"/>
                </a:lnTo>
                <a:lnTo>
                  <a:pt x="1675" y="620"/>
                </a:lnTo>
                <a:lnTo>
                  <a:pt x="1653" y="580"/>
                </a:lnTo>
                <a:lnTo>
                  <a:pt x="1626" y="539"/>
                </a:lnTo>
                <a:lnTo>
                  <a:pt x="1594" y="503"/>
                </a:lnTo>
                <a:lnTo>
                  <a:pt x="1559" y="472"/>
                </a:lnTo>
                <a:lnTo>
                  <a:pt x="1521" y="444"/>
                </a:lnTo>
                <a:lnTo>
                  <a:pt x="1479" y="422"/>
                </a:lnTo>
                <a:lnTo>
                  <a:pt x="1434" y="405"/>
                </a:lnTo>
                <a:lnTo>
                  <a:pt x="1400" y="395"/>
                </a:lnTo>
                <a:lnTo>
                  <a:pt x="1363" y="388"/>
                </a:lnTo>
                <a:lnTo>
                  <a:pt x="1321" y="380"/>
                </a:lnTo>
                <a:lnTo>
                  <a:pt x="1275" y="375"/>
                </a:lnTo>
                <a:lnTo>
                  <a:pt x="1224" y="371"/>
                </a:lnTo>
                <a:lnTo>
                  <a:pt x="1167" y="368"/>
                </a:lnTo>
                <a:lnTo>
                  <a:pt x="1106" y="366"/>
                </a:lnTo>
                <a:lnTo>
                  <a:pt x="1040" y="365"/>
                </a:lnTo>
                <a:lnTo>
                  <a:pt x="564" y="365"/>
                </a:lnTo>
                <a:close/>
                <a:moveTo>
                  <a:pt x="124" y="0"/>
                </a:moveTo>
                <a:lnTo>
                  <a:pt x="1178" y="0"/>
                </a:lnTo>
                <a:lnTo>
                  <a:pt x="1264" y="1"/>
                </a:lnTo>
                <a:lnTo>
                  <a:pt x="1345" y="5"/>
                </a:lnTo>
                <a:lnTo>
                  <a:pt x="1422" y="14"/>
                </a:lnTo>
                <a:lnTo>
                  <a:pt x="1494" y="24"/>
                </a:lnTo>
                <a:lnTo>
                  <a:pt x="1562" y="39"/>
                </a:lnTo>
                <a:lnTo>
                  <a:pt x="1627" y="56"/>
                </a:lnTo>
                <a:lnTo>
                  <a:pt x="1687" y="76"/>
                </a:lnTo>
                <a:lnTo>
                  <a:pt x="1744" y="100"/>
                </a:lnTo>
                <a:lnTo>
                  <a:pt x="1800" y="127"/>
                </a:lnTo>
                <a:lnTo>
                  <a:pt x="1853" y="158"/>
                </a:lnTo>
                <a:lnTo>
                  <a:pt x="1903" y="194"/>
                </a:lnTo>
                <a:lnTo>
                  <a:pt x="1949" y="233"/>
                </a:lnTo>
                <a:lnTo>
                  <a:pt x="1993" y="276"/>
                </a:lnTo>
                <a:lnTo>
                  <a:pt x="2034" y="321"/>
                </a:lnTo>
                <a:lnTo>
                  <a:pt x="2071" y="370"/>
                </a:lnTo>
                <a:lnTo>
                  <a:pt x="2104" y="423"/>
                </a:lnTo>
                <a:lnTo>
                  <a:pt x="2138" y="485"/>
                </a:lnTo>
                <a:lnTo>
                  <a:pt x="2168" y="548"/>
                </a:lnTo>
                <a:lnTo>
                  <a:pt x="2192" y="612"/>
                </a:lnTo>
                <a:lnTo>
                  <a:pt x="2210" y="677"/>
                </a:lnTo>
                <a:lnTo>
                  <a:pt x="2223" y="743"/>
                </a:lnTo>
                <a:lnTo>
                  <a:pt x="2231" y="810"/>
                </a:lnTo>
                <a:lnTo>
                  <a:pt x="2233" y="877"/>
                </a:lnTo>
                <a:lnTo>
                  <a:pt x="2231" y="941"/>
                </a:lnTo>
                <a:lnTo>
                  <a:pt x="2224" y="1003"/>
                </a:lnTo>
                <a:lnTo>
                  <a:pt x="2212" y="1065"/>
                </a:lnTo>
                <a:lnTo>
                  <a:pt x="2196" y="1125"/>
                </a:lnTo>
                <a:lnTo>
                  <a:pt x="2174" y="1184"/>
                </a:lnTo>
                <a:lnTo>
                  <a:pt x="2148" y="1242"/>
                </a:lnTo>
                <a:lnTo>
                  <a:pt x="2117" y="1298"/>
                </a:lnTo>
                <a:lnTo>
                  <a:pt x="2087" y="1347"/>
                </a:lnTo>
                <a:lnTo>
                  <a:pt x="2053" y="1392"/>
                </a:lnTo>
                <a:lnTo>
                  <a:pt x="2016" y="1435"/>
                </a:lnTo>
                <a:lnTo>
                  <a:pt x="1974" y="1474"/>
                </a:lnTo>
                <a:lnTo>
                  <a:pt x="2029" y="1510"/>
                </a:lnTo>
                <a:lnTo>
                  <a:pt x="2079" y="1550"/>
                </a:lnTo>
                <a:lnTo>
                  <a:pt x="2125" y="1592"/>
                </a:lnTo>
                <a:lnTo>
                  <a:pt x="2169" y="1638"/>
                </a:lnTo>
                <a:lnTo>
                  <a:pt x="2208" y="1687"/>
                </a:lnTo>
                <a:lnTo>
                  <a:pt x="2245" y="1744"/>
                </a:lnTo>
                <a:lnTo>
                  <a:pt x="2278" y="1803"/>
                </a:lnTo>
                <a:lnTo>
                  <a:pt x="2306" y="1865"/>
                </a:lnTo>
                <a:lnTo>
                  <a:pt x="2329" y="1929"/>
                </a:lnTo>
                <a:lnTo>
                  <a:pt x="2346" y="1995"/>
                </a:lnTo>
                <a:lnTo>
                  <a:pt x="2360" y="2064"/>
                </a:lnTo>
                <a:lnTo>
                  <a:pt x="2368" y="2136"/>
                </a:lnTo>
                <a:lnTo>
                  <a:pt x="2370" y="2209"/>
                </a:lnTo>
                <a:lnTo>
                  <a:pt x="2367" y="2287"/>
                </a:lnTo>
                <a:lnTo>
                  <a:pt x="2360" y="2363"/>
                </a:lnTo>
                <a:lnTo>
                  <a:pt x="2345" y="2437"/>
                </a:lnTo>
                <a:lnTo>
                  <a:pt x="2327" y="2510"/>
                </a:lnTo>
                <a:lnTo>
                  <a:pt x="2303" y="2580"/>
                </a:lnTo>
                <a:lnTo>
                  <a:pt x="2274" y="2649"/>
                </a:lnTo>
                <a:lnTo>
                  <a:pt x="2240" y="2714"/>
                </a:lnTo>
                <a:lnTo>
                  <a:pt x="2204" y="2775"/>
                </a:lnTo>
                <a:lnTo>
                  <a:pt x="2165" y="2830"/>
                </a:lnTo>
                <a:lnTo>
                  <a:pt x="2123" y="2882"/>
                </a:lnTo>
                <a:lnTo>
                  <a:pt x="2078" y="2927"/>
                </a:lnTo>
                <a:lnTo>
                  <a:pt x="2031" y="2968"/>
                </a:lnTo>
                <a:lnTo>
                  <a:pt x="1982" y="3002"/>
                </a:lnTo>
                <a:lnTo>
                  <a:pt x="1928" y="3036"/>
                </a:lnTo>
                <a:lnTo>
                  <a:pt x="1872" y="3065"/>
                </a:lnTo>
                <a:lnTo>
                  <a:pt x="1811" y="3091"/>
                </a:lnTo>
                <a:lnTo>
                  <a:pt x="1747" y="3114"/>
                </a:lnTo>
                <a:lnTo>
                  <a:pt x="1680" y="3134"/>
                </a:lnTo>
                <a:lnTo>
                  <a:pt x="1611" y="3150"/>
                </a:lnTo>
                <a:lnTo>
                  <a:pt x="1537" y="3164"/>
                </a:lnTo>
                <a:lnTo>
                  <a:pt x="1459" y="3173"/>
                </a:lnTo>
                <a:lnTo>
                  <a:pt x="1375" y="3181"/>
                </a:lnTo>
                <a:lnTo>
                  <a:pt x="1288" y="3186"/>
                </a:lnTo>
                <a:lnTo>
                  <a:pt x="1195" y="3187"/>
                </a:lnTo>
                <a:lnTo>
                  <a:pt x="124" y="3187"/>
                </a:lnTo>
                <a:lnTo>
                  <a:pt x="99" y="3185"/>
                </a:lnTo>
                <a:lnTo>
                  <a:pt x="75" y="3177"/>
                </a:lnTo>
                <a:lnTo>
                  <a:pt x="54" y="3165"/>
                </a:lnTo>
                <a:lnTo>
                  <a:pt x="36" y="3149"/>
                </a:lnTo>
                <a:lnTo>
                  <a:pt x="21" y="3130"/>
                </a:lnTo>
                <a:lnTo>
                  <a:pt x="10" y="3109"/>
                </a:lnTo>
                <a:lnTo>
                  <a:pt x="3" y="3085"/>
                </a:lnTo>
                <a:lnTo>
                  <a:pt x="0" y="3059"/>
                </a:lnTo>
                <a:lnTo>
                  <a:pt x="0" y="128"/>
                </a:lnTo>
                <a:lnTo>
                  <a:pt x="3" y="103"/>
                </a:lnTo>
                <a:lnTo>
                  <a:pt x="10" y="79"/>
                </a:lnTo>
                <a:lnTo>
                  <a:pt x="21" y="57"/>
                </a:lnTo>
                <a:lnTo>
                  <a:pt x="36" y="38"/>
                </a:lnTo>
                <a:lnTo>
                  <a:pt x="54" y="22"/>
                </a:lnTo>
                <a:lnTo>
                  <a:pt x="75" y="10"/>
                </a:lnTo>
                <a:lnTo>
                  <a:pt x="99" y="2"/>
                </a:lnTo>
                <a:lnTo>
                  <a:pt x="1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76" name="Group 219"/>
          <p:cNvGrpSpPr/>
          <p:nvPr/>
        </p:nvGrpSpPr>
        <p:grpSpPr>
          <a:xfrm>
            <a:off x="10542839" y="1317061"/>
            <a:ext cx="434976" cy="411162"/>
            <a:chOff x="7286625" y="2752725"/>
            <a:chExt cx="434976" cy="411162"/>
          </a:xfrm>
          <a:solidFill>
            <a:srgbClr val="000000"/>
          </a:solidFill>
        </p:grpSpPr>
        <p:sp>
          <p:nvSpPr>
            <p:cNvPr id="577" name="Freeform 170"/>
            <p:cNvSpPr>
              <a:spLocks noEditPoints="1"/>
            </p:cNvSpPr>
            <p:nvPr/>
          </p:nvSpPr>
          <p:spPr bwMode="auto">
            <a:xfrm>
              <a:off x="7286625" y="2800350"/>
              <a:ext cx="279400" cy="363537"/>
            </a:xfrm>
            <a:custGeom>
              <a:avLst/>
              <a:gdLst>
                <a:gd name="T0" fmla="*/ 445 w 2116"/>
                <a:gd name="T1" fmla="*/ 1532 h 2752"/>
                <a:gd name="T2" fmla="*/ 411 w 2116"/>
                <a:gd name="T3" fmla="*/ 1606 h 2752"/>
                <a:gd name="T4" fmla="*/ 432 w 2116"/>
                <a:gd name="T5" fmla="*/ 2401 h 2752"/>
                <a:gd name="T6" fmla="*/ 503 w 2116"/>
                <a:gd name="T7" fmla="*/ 2437 h 2752"/>
                <a:gd name="T8" fmla="*/ 1159 w 2116"/>
                <a:gd name="T9" fmla="*/ 2433 h 2752"/>
                <a:gd name="T10" fmla="*/ 1285 w 2116"/>
                <a:gd name="T11" fmla="*/ 2416 h 2752"/>
                <a:gd name="T12" fmla="*/ 1436 w 2116"/>
                <a:gd name="T13" fmla="*/ 2354 h 2752"/>
                <a:gd name="T14" fmla="*/ 1554 w 2116"/>
                <a:gd name="T15" fmla="*/ 2237 h 2752"/>
                <a:gd name="T16" fmla="*/ 1621 w 2116"/>
                <a:gd name="T17" fmla="*/ 2071 h 2752"/>
                <a:gd name="T18" fmla="*/ 1621 w 2116"/>
                <a:gd name="T19" fmla="*/ 1878 h 2752"/>
                <a:gd name="T20" fmla="*/ 1552 w 2116"/>
                <a:gd name="T21" fmla="*/ 1712 h 2752"/>
                <a:gd name="T22" fmla="*/ 1421 w 2116"/>
                <a:gd name="T23" fmla="*/ 1590 h 2752"/>
                <a:gd name="T24" fmla="*/ 1244 w 2116"/>
                <a:gd name="T25" fmla="*/ 1529 h 2752"/>
                <a:gd name="T26" fmla="*/ 995 w 2116"/>
                <a:gd name="T27" fmla="*/ 1511 h 2752"/>
                <a:gd name="T28" fmla="*/ 463 w 2116"/>
                <a:gd name="T29" fmla="*/ 325 h 2752"/>
                <a:gd name="T30" fmla="*/ 413 w 2116"/>
                <a:gd name="T31" fmla="*/ 387 h 2752"/>
                <a:gd name="T32" fmla="*/ 420 w 2116"/>
                <a:gd name="T33" fmla="*/ 1099 h 2752"/>
                <a:gd name="T34" fmla="*/ 483 w 2116"/>
                <a:gd name="T35" fmla="*/ 1149 h 2752"/>
                <a:gd name="T36" fmla="*/ 1086 w 2116"/>
                <a:gd name="T37" fmla="*/ 1148 h 2752"/>
                <a:gd name="T38" fmla="*/ 1258 w 2116"/>
                <a:gd name="T39" fmla="*/ 1123 h 2752"/>
                <a:gd name="T40" fmla="*/ 1413 w 2116"/>
                <a:gd name="T41" fmla="*/ 1041 h 2752"/>
                <a:gd name="T42" fmla="*/ 1509 w 2116"/>
                <a:gd name="T43" fmla="*/ 910 h 2752"/>
                <a:gd name="T44" fmla="*/ 1541 w 2116"/>
                <a:gd name="T45" fmla="*/ 738 h 2752"/>
                <a:gd name="T46" fmla="*/ 1500 w 2116"/>
                <a:gd name="T47" fmla="*/ 543 h 2752"/>
                <a:gd name="T48" fmla="*/ 1393 w 2116"/>
                <a:gd name="T49" fmla="*/ 407 h 2752"/>
                <a:gd name="T50" fmla="*/ 1247 w 2116"/>
                <a:gd name="T51" fmla="*/ 340 h 2752"/>
                <a:gd name="T52" fmla="*/ 1058 w 2116"/>
                <a:gd name="T53" fmla="*/ 318 h 2752"/>
                <a:gd name="T54" fmla="*/ 109 w 2116"/>
                <a:gd name="T55" fmla="*/ 0 h 2752"/>
                <a:gd name="T56" fmla="*/ 1270 w 2116"/>
                <a:gd name="T57" fmla="*/ 11 h 2752"/>
                <a:gd name="T58" fmla="*/ 1507 w 2116"/>
                <a:gd name="T59" fmla="*/ 66 h 2752"/>
                <a:gd name="T60" fmla="*/ 1718 w 2116"/>
                <a:gd name="T61" fmla="*/ 182 h 2752"/>
                <a:gd name="T62" fmla="*/ 1880 w 2116"/>
                <a:gd name="T63" fmla="*/ 365 h 2752"/>
                <a:gd name="T64" fmla="*/ 1982 w 2116"/>
                <a:gd name="T65" fmla="*/ 623 h 2752"/>
                <a:gd name="T66" fmla="*/ 1983 w 2116"/>
                <a:gd name="T67" fmla="*/ 884 h 2752"/>
                <a:gd name="T68" fmla="*/ 1892 w 2116"/>
                <a:gd name="T69" fmla="*/ 1122 h 2752"/>
                <a:gd name="T70" fmla="*/ 1764 w 2116"/>
                <a:gd name="T71" fmla="*/ 1274 h 2752"/>
                <a:gd name="T72" fmla="*/ 1936 w 2116"/>
                <a:gd name="T73" fmla="*/ 1414 h 2752"/>
                <a:gd name="T74" fmla="*/ 2060 w 2116"/>
                <a:gd name="T75" fmla="*/ 1610 h 2752"/>
                <a:gd name="T76" fmla="*/ 2114 w 2116"/>
                <a:gd name="T77" fmla="*/ 1844 h 2752"/>
                <a:gd name="T78" fmla="*/ 2096 w 2116"/>
                <a:gd name="T79" fmla="*/ 2104 h 2752"/>
                <a:gd name="T80" fmla="*/ 2001 w 2116"/>
                <a:gd name="T81" fmla="*/ 2343 h 2752"/>
                <a:gd name="T82" fmla="*/ 1856 w 2116"/>
                <a:gd name="T83" fmla="*/ 2528 h 2752"/>
                <a:gd name="T84" fmla="*/ 1672 w 2116"/>
                <a:gd name="T85" fmla="*/ 2646 h 2752"/>
                <a:gd name="T86" fmla="*/ 1438 w 2116"/>
                <a:gd name="T87" fmla="*/ 2720 h 2752"/>
                <a:gd name="T88" fmla="*/ 1150 w 2116"/>
                <a:gd name="T89" fmla="*/ 2751 h 2752"/>
                <a:gd name="T90" fmla="*/ 61 w 2116"/>
                <a:gd name="T91" fmla="*/ 2740 h 2752"/>
                <a:gd name="T92" fmla="*/ 3 w 2116"/>
                <a:gd name="T93" fmla="*/ 2666 h 2752"/>
                <a:gd name="T94" fmla="*/ 11 w 2116"/>
                <a:gd name="T95" fmla="*/ 62 h 2752"/>
                <a:gd name="T96" fmla="*/ 84 w 2116"/>
                <a:gd name="T97" fmla="*/ 3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16" h="2752">
                  <a:moveTo>
                    <a:pt x="503" y="1511"/>
                  </a:moveTo>
                  <a:lnTo>
                    <a:pt x="483" y="1514"/>
                  </a:lnTo>
                  <a:lnTo>
                    <a:pt x="463" y="1521"/>
                  </a:lnTo>
                  <a:lnTo>
                    <a:pt x="445" y="1532"/>
                  </a:lnTo>
                  <a:lnTo>
                    <a:pt x="432" y="1547"/>
                  </a:lnTo>
                  <a:lnTo>
                    <a:pt x="420" y="1564"/>
                  </a:lnTo>
                  <a:lnTo>
                    <a:pt x="413" y="1584"/>
                  </a:lnTo>
                  <a:lnTo>
                    <a:pt x="411" y="1606"/>
                  </a:lnTo>
                  <a:lnTo>
                    <a:pt x="411" y="2342"/>
                  </a:lnTo>
                  <a:lnTo>
                    <a:pt x="413" y="2364"/>
                  </a:lnTo>
                  <a:lnTo>
                    <a:pt x="420" y="2384"/>
                  </a:lnTo>
                  <a:lnTo>
                    <a:pt x="432" y="2401"/>
                  </a:lnTo>
                  <a:lnTo>
                    <a:pt x="445" y="2416"/>
                  </a:lnTo>
                  <a:lnTo>
                    <a:pt x="463" y="2427"/>
                  </a:lnTo>
                  <a:lnTo>
                    <a:pt x="483" y="2434"/>
                  </a:lnTo>
                  <a:lnTo>
                    <a:pt x="503" y="2437"/>
                  </a:lnTo>
                  <a:lnTo>
                    <a:pt x="1034" y="2437"/>
                  </a:lnTo>
                  <a:lnTo>
                    <a:pt x="1081" y="2437"/>
                  </a:lnTo>
                  <a:lnTo>
                    <a:pt x="1122" y="2435"/>
                  </a:lnTo>
                  <a:lnTo>
                    <a:pt x="1159" y="2433"/>
                  </a:lnTo>
                  <a:lnTo>
                    <a:pt x="1191" y="2431"/>
                  </a:lnTo>
                  <a:lnTo>
                    <a:pt x="1218" y="2428"/>
                  </a:lnTo>
                  <a:lnTo>
                    <a:pt x="1242" y="2425"/>
                  </a:lnTo>
                  <a:lnTo>
                    <a:pt x="1285" y="2416"/>
                  </a:lnTo>
                  <a:lnTo>
                    <a:pt x="1327" y="2404"/>
                  </a:lnTo>
                  <a:lnTo>
                    <a:pt x="1367" y="2389"/>
                  </a:lnTo>
                  <a:lnTo>
                    <a:pt x="1403" y="2373"/>
                  </a:lnTo>
                  <a:lnTo>
                    <a:pt x="1436" y="2354"/>
                  </a:lnTo>
                  <a:lnTo>
                    <a:pt x="1470" y="2331"/>
                  </a:lnTo>
                  <a:lnTo>
                    <a:pt x="1500" y="2303"/>
                  </a:lnTo>
                  <a:lnTo>
                    <a:pt x="1529" y="2272"/>
                  </a:lnTo>
                  <a:lnTo>
                    <a:pt x="1554" y="2237"/>
                  </a:lnTo>
                  <a:lnTo>
                    <a:pt x="1577" y="2200"/>
                  </a:lnTo>
                  <a:lnTo>
                    <a:pt x="1595" y="2159"/>
                  </a:lnTo>
                  <a:lnTo>
                    <a:pt x="1611" y="2116"/>
                  </a:lnTo>
                  <a:lnTo>
                    <a:pt x="1621" y="2071"/>
                  </a:lnTo>
                  <a:lnTo>
                    <a:pt x="1628" y="2023"/>
                  </a:lnTo>
                  <a:lnTo>
                    <a:pt x="1630" y="1973"/>
                  </a:lnTo>
                  <a:lnTo>
                    <a:pt x="1628" y="1925"/>
                  </a:lnTo>
                  <a:lnTo>
                    <a:pt x="1621" y="1878"/>
                  </a:lnTo>
                  <a:lnTo>
                    <a:pt x="1611" y="1834"/>
                  </a:lnTo>
                  <a:lnTo>
                    <a:pt x="1595" y="1791"/>
                  </a:lnTo>
                  <a:lnTo>
                    <a:pt x="1576" y="1750"/>
                  </a:lnTo>
                  <a:lnTo>
                    <a:pt x="1552" y="1712"/>
                  </a:lnTo>
                  <a:lnTo>
                    <a:pt x="1525" y="1676"/>
                  </a:lnTo>
                  <a:lnTo>
                    <a:pt x="1493" y="1643"/>
                  </a:lnTo>
                  <a:lnTo>
                    <a:pt x="1459" y="1615"/>
                  </a:lnTo>
                  <a:lnTo>
                    <a:pt x="1421" y="1590"/>
                  </a:lnTo>
                  <a:lnTo>
                    <a:pt x="1380" y="1569"/>
                  </a:lnTo>
                  <a:lnTo>
                    <a:pt x="1335" y="1552"/>
                  </a:lnTo>
                  <a:lnTo>
                    <a:pt x="1292" y="1540"/>
                  </a:lnTo>
                  <a:lnTo>
                    <a:pt x="1244" y="1529"/>
                  </a:lnTo>
                  <a:lnTo>
                    <a:pt x="1190" y="1522"/>
                  </a:lnTo>
                  <a:lnTo>
                    <a:pt x="1130" y="1516"/>
                  </a:lnTo>
                  <a:lnTo>
                    <a:pt x="1066" y="1513"/>
                  </a:lnTo>
                  <a:lnTo>
                    <a:pt x="995" y="1511"/>
                  </a:lnTo>
                  <a:lnTo>
                    <a:pt x="503" y="1511"/>
                  </a:lnTo>
                  <a:close/>
                  <a:moveTo>
                    <a:pt x="503" y="315"/>
                  </a:moveTo>
                  <a:lnTo>
                    <a:pt x="483" y="317"/>
                  </a:lnTo>
                  <a:lnTo>
                    <a:pt x="463" y="325"/>
                  </a:lnTo>
                  <a:lnTo>
                    <a:pt x="445" y="336"/>
                  </a:lnTo>
                  <a:lnTo>
                    <a:pt x="432" y="351"/>
                  </a:lnTo>
                  <a:lnTo>
                    <a:pt x="420" y="367"/>
                  </a:lnTo>
                  <a:lnTo>
                    <a:pt x="413" y="387"/>
                  </a:lnTo>
                  <a:lnTo>
                    <a:pt x="411" y="409"/>
                  </a:lnTo>
                  <a:lnTo>
                    <a:pt x="411" y="1057"/>
                  </a:lnTo>
                  <a:lnTo>
                    <a:pt x="413" y="1079"/>
                  </a:lnTo>
                  <a:lnTo>
                    <a:pt x="420" y="1099"/>
                  </a:lnTo>
                  <a:lnTo>
                    <a:pt x="432" y="1115"/>
                  </a:lnTo>
                  <a:lnTo>
                    <a:pt x="445" y="1130"/>
                  </a:lnTo>
                  <a:lnTo>
                    <a:pt x="463" y="1142"/>
                  </a:lnTo>
                  <a:lnTo>
                    <a:pt x="483" y="1149"/>
                  </a:lnTo>
                  <a:lnTo>
                    <a:pt x="503" y="1151"/>
                  </a:lnTo>
                  <a:lnTo>
                    <a:pt x="963" y="1151"/>
                  </a:lnTo>
                  <a:lnTo>
                    <a:pt x="1028" y="1150"/>
                  </a:lnTo>
                  <a:lnTo>
                    <a:pt x="1086" y="1148"/>
                  </a:lnTo>
                  <a:lnTo>
                    <a:pt x="1138" y="1144"/>
                  </a:lnTo>
                  <a:lnTo>
                    <a:pt x="1185" y="1139"/>
                  </a:lnTo>
                  <a:lnTo>
                    <a:pt x="1224" y="1131"/>
                  </a:lnTo>
                  <a:lnTo>
                    <a:pt x="1258" y="1123"/>
                  </a:lnTo>
                  <a:lnTo>
                    <a:pt x="1302" y="1107"/>
                  </a:lnTo>
                  <a:lnTo>
                    <a:pt x="1343" y="1088"/>
                  </a:lnTo>
                  <a:lnTo>
                    <a:pt x="1380" y="1066"/>
                  </a:lnTo>
                  <a:lnTo>
                    <a:pt x="1413" y="1041"/>
                  </a:lnTo>
                  <a:lnTo>
                    <a:pt x="1442" y="1013"/>
                  </a:lnTo>
                  <a:lnTo>
                    <a:pt x="1468" y="981"/>
                  </a:lnTo>
                  <a:lnTo>
                    <a:pt x="1491" y="947"/>
                  </a:lnTo>
                  <a:lnTo>
                    <a:pt x="1509" y="910"/>
                  </a:lnTo>
                  <a:lnTo>
                    <a:pt x="1524" y="870"/>
                  </a:lnTo>
                  <a:lnTo>
                    <a:pt x="1534" y="828"/>
                  </a:lnTo>
                  <a:lnTo>
                    <a:pt x="1539" y="784"/>
                  </a:lnTo>
                  <a:lnTo>
                    <a:pt x="1541" y="738"/>
                  </a:lnTo>
                  <a:lnTo>
                    <a:pt x="1539" y="686"/>
                  </a:lnTo>
                  <a:lnTo>
                    <a:pt x="1531" y="636"/>
                  </a:lnTo>
                  <a:lnTo>
                    <a:pt x="1518" y="589"/>
                  </a:lnTo>
                  <a:lnTo>
                    <a:pt x="1500" y="543"/>
                  </a:lnTo>
                  <a:lnTo>
                    <a:pt x="1476" y="501"/>
                  </a:lnTo>
                  <a:lnTo>
                    <a:pt x="1452" y="466"/>
                  </a:lnTo>
                  <a:lnTo>
                    <a:pt x="1424" y="435"/>
                  </a:lnTo>
                  <a:lnTo>
                    <a:pt x="1393" y="407"/>
                  </a:lnTo>
                  <a:lnTo>
                    <a:pt x="1358" y="384"/>
                  </a:lnTo>
                  <a:lnTo>
                    <a:pt x="1321" y="364"/>
                  </a:lnTo>
                  <a:lnTo>
                    <a:pt x="1280" y="350"/>
                  </a:lnTo>
                  <a:lnTo>
                    <a:pt x="1247" y="340"/>
                  </a:lnTo>
                  <a:lnTo>
                    <a:pt x="1207" y="333"/>
                  </a:lnTo>
                  <a:lnTo>
                    <a:pt x="1163" y="327"/>
                  </a:lnTo>
                  <a:lnTo>
                    <a:pt x="1113" y="321"/>
                  </a:lnTo>
                  <a:lnTo>
                    <a:pt x="1058" y="318"/>
                  </a:lnTo>
                  <a:lnTo>
                    <a:pt x="996" y="316"/>
                  </a:lnTo>
                  <a:lnTo>
                    <a:pt x="929" y="315"/>
                  </a:lnTo>
                  <a:lnTo>
                    <a:pt x="503" y="315"/>
                  </a:lnTo>
                  <a:close/>
                  <a:moveTo>
                    <a:pt x="109" y="0"/>
                  </a:moveTo>
                  <a:lnTo>
                    <a:pt x="1052" y="0"/>
                  </a:lnTo>
                  <a:lnTo>
                    <a:pt x="1128" y="1"/>
                  </a:lnTo>
                  <a:lnTo>
                    <a:pt x="1201" y="5"/>
                  </a:lnTo>
                  <a:lnTo>
                    <a:pt x="1270" y="11"/>
                  </a:lnTo>
                  <a:lnTo>
                    <a:pt x="1334" y="21"/>
                  </a:lnTo>
                  <a:lnTo>
                    <a:pt x="1396" y="33"/>
                  </a:lnTo>
                  <a:lnTo>
                    <a:pt x="1453" y="48"/>
                  </a:lnTo>
                  <a:lnTo>
                    <a:pt x="1507" y="66"/>
                  </a:lnTo>
                  <a:lnTo>
                    <a:pt x="1558" y="86"/>
                  </a:lnTo>
                  <a:lnTo>
                    <a:pt x="1615" y="114"/>
                  </a:lnTo>
                  <a:lnTo>
                    <a:pt x="1668" y="145"/>
                  </a:lnTo>
                  <a:lnTo>
                    <a:pt x="1718" y="182"/>
                  </a:lnTo>
                  <a:lnTo>
                    <a:pt x="1764" y="222"/>
                  </a:lnTo>
                  <a:lnTo>
                    <a:pt x="1806" y="266"/>
                  </a:lnTo>
                  <a:lnTo>
                    <a:pt x="1845" y="314"/>
                  </a:lnTo>
                  <a:lnTo>
                    <a:pt x="1880" y="365"/>
                  </a:lnTo>
                  <a:lnTo>
                    <a:pt x="1915" y="428"/>
                  </a:lnTo>
                  <a:lnTo>
                    <a:pt x="1944" y="492"/>
                  </a:lnTo>
                  <a:lnTo>
                    <a:pt x="1967" y="557"/>
                  </a:lnTo>
                  <a:lnTo>
                    <a:pt x="1982" y="623"/>
                  </a:lnTo>
                  <a:lnTo>
                    <a:pt x="1992" y="690"/>
                  </a:lnTo>
                  <a:lnTo>
                    <a:pt x="1995" y="758"/>
                  </a:lnTo>
                  <a:lnTo>
                    <a:pt x="1993" y="822"/>
                  </a:lnTo>
                  <a:lnTo>
                    <a:pt x="1983" y="884"/>
                  </a:lnTo>
                  <a:lnTo>
                    <a:pt x="1969" y="946"/>
                  </a:lnTo>
                  <a:lnTo>
                    <a:pt x="1949" y="1005"/>
                  </a:lnTo>
                  <a:lnTo>
                    <a:pt x="1923" y="1064"/>
                  </a:lnTo>
                  <a:lnTo>
                    <a:pt x="1892" y="1122"/>
                  </a:lnTo>
                  <a:lnTo>
                    <a:pt x="1865" y="1163"/>
                  </a:lnTo>
                  <a:lnTo>
                    <a:pt x="1834" y="1201"/>
                  </a:lnTo>
                  <a:lnTo>
                    <a:pt x="1800" y="1238"/>
                  </a:lnTo>
                  <a:lnTo>
                    <a:pt x="1764" y="1274"/>
                  </a:lnTo>
                  <a:lnTo>
                    <a:pt x="1813" y="1304"/>
                  </a:lnTo>
                  <a:lnTo>
                    <a:pt x="1857" y="1338"/>
                  </a:lnTo>
                  <a:lnTo>
                    <a:pt x="1898" y="1374"/>
                  </a:lnTo>
                  <a:lnTo>
                    <a:pt x="1936" y="1414"/>
                  </a:lnTo>
                  <a:lnTo>
                    <a:pt x="1972" y="1457"/>
                  </a:lnTo>
                  <a:lnTo>
                    <a:pt x="2006" y="1505"/>
                  </a:lnTo>
                  <a:lnTo>
                    <a:pt x="2035" y="1557"/>
                  </a:lnTo>
                  <a:lnTo>
                    <a:pt x="2060" y="1610"/>
                  </a:lnTo>
                  <a:lnTo>
                    <a:pt x="2081" y="1665"/>
                  </a:lnTo>
                  <a:lnTo>
                    <a:pt x="2097" y="1723"/>
                  </a:lnTo>
                  <a:lnTo>
                    <a:pt x="2108" y="1783"/>
                  </a:lnTo>
                  <a:lnTo>
                    <a:pt x="2114" y="1844"/>
                  </a:lnTo>
                  <a:lnTo>
                    <a:pt x="2116" y="1907"/>
                  </a:lnTo>
                  <a:lnTo>
                    <a:pt x="2114" y="1975"/>
                  </a:lnTo>
                  <a:lnTo>
                    <a:pt x="2107" y="2039"/>
                  </a:lnTo>
                  <a:lnTo>
                    <a:pt x="2096" y="2104"/>
                  </a:lnTo>
                  <a:lnTo>
                    <a:pt x="2079" y="2166"/>
                  </a:lnTo>
                  <a:lnTo>
                    <a:pt x="2057" y="2227"/>
                  </a:lnTo>
                  <a:lnTo>
                    <a:pt x="2031" y="2287"/>
                  </a:lnTo>
                  <a:lnTo>
                    <a:pt x="2001" y="2343"/>
                  </a:lnTo>
                  <a:lnTo>
                    <a:pt x="1969" y="2396"/>
                  </a:lnTo>
                  <a:lnTo>
                    <a:pt x="1934" y="2444"/>
                  </a:lnTo>
                  <a:lnTo>
                    <a:pt x="1897" y="2488"/>
                  </a:lnTo>
                  <a:lnTo>
                    <a:pt x="1856" y="2528"/>
                  </a:lnTo>
                  <a:lnTo>
                    <a:pt x="1815" y="2562"/>
                  </a:lnTo>
                  <a:lnTo>
                    <a:pt x="1770" y="2593"/>
                  </a:lnTo>
                  <a:lnTo>
                    <a:pt x="1723" y="2621"/>
                  </a:lnTo>
                  <a:lnTo>
                    <a:pt x="1672" y="2646"/>
                  </a:lnTo>
                  <a:lnTo>
                    <a:pt x="1618" y="2669"/>
                  </a:lnTo>
                  <a:lnTo>
                    <a:pt x="1561" y="2689"/>
                  </a:lnTo>
                  <a:lnTo>
                    <a:pt x="1501" y="2706"/>
                  </a:lnTo>
                  <a:lnTo>
                    <a:pt x="1438" y="2720"/>
                  </a:lnTo>
                  <a:lnTo>
                    <a:pt x="1373" y="2732"/>
                  </a:lnTo>
                  <a:lnTo>
                    <a:pt x="1303" y="2740"/>
                  </a:lnTo>
                  <a:lnTo>
                    <a:pt x="1228" y="2747"/>
                  </a:lnTo>
                  <a:lnTo>
                    <a:pt x="1150" y="2751"/>
                  </a:lnTo>
                  <a:lnTo>
                    <a:pt x="1068" y="2752"/>
                  </a:lnTo>
                  <a:lnTo>
                    <a:pt x="109" y="2752"/>
                  </a:lnTo>
                  <a:lnTo>
                    <a:pt x="84" y="2749"/>
                  </a:lnTo>
                  <a:lnTo>
                    <a:pt x="61" y="2740"/>
                  </a:lnTo>
                  <a:lnTo>
                    <a:pt x="42" y="2728"/>
                  </a:lnTo>
                  <a:lnTo>
                    <a:pt x="24" y="2710"/>
                  </a:lnTo>
                  <a:lnTo>
                    <a:pt x="11" y="2690"/>
                  </a:lnTo>
                  <a:lnTo>
                    <a:pt x="3" y="2666"/>
                  </a:lnTo>
                  <a:lnTo>
                    <a:pt x="0" y="2641"/>
                  </a:lnTo>
                  <a:lnTo>
                    <a:pt x="0" y="111"/>
                  </a:lnTo>
                  <a:lnTo>
                    <a:pt x="3" y="85"/>
                  </a:lnTo>
                  <a:lnTo>
                    <a:pt x="11" y="62"/>
                  </a:lnTo>
                  <a:lnTo>
                    <a:pt x="24" y="42"/>
                  </a:lnTo>
                  <a:lnTo>
                    <a:pt x="42" y="24"/>
                  </a:lnTo>
                  <a:lnTo>
                    <a:pt x="61" y="11"/>
                  </a:lnTo>
                  <a:lnTo>
                    <a:pt x="84" y="3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71"/>
            <p:cNvSpPr>
              <a:spLocks/>
            </p:cNvSpPr>
            <p:nvPr/>
          </p:nvSpPr>
          <p:spPr bwMode="auto">
            <a:xfrm>
              <a:off x="7567613" y="2752725"/>
              <a:ext cx="153988" cy="157162"/>
            </a:xfrm>
            <a:custGeom>
              <a:avLst/>
              <a:gdLst>
                <a:gd name="T0" fmla="*/ 490 w 1173"/>
                <a:gd name="T1" fmla="*/ 0 h 1182"/>
                <a:gd name="T2" fmla="*/ 684 w 1173"/>
                <a:gd name="T3" fmla="*/ 0 h 1182"/>
                <a:gd name="T4" fmla="*/ 698 w 1173"/>
                <a:gd name="T5" fmla="*/ 3 h 1182"/>
                <a:gd name="T6" fmla="*/ 710 w 1173"/>
                <a:gd name="T7" fmla="*/ 11 h 1182"/>
                <a:gd name="T8" fmla="*/ 718 w 1173"/>
                <a:gd name="T9" fmla="*/ 23 h 1182"/>
                <a:gd name="T10" fmla="*/ 721 w 1173"/>
                <a:gd name="T11" fmla="*/ 37 h 1182"/>
                <a:gd name="T12" fmla="*/ 721 w 1173"/>
                <a:gd name="T13" fmla="*/ 455 h 1182"/>
                <a:gd name="T14" fmla="*/ 1135 w 1173"/>
                <a:gd name="T15" fmla="*/ 455 h 1182"/>
                <a:gd name="T16" fmla="*/ 1150 w 1173"/>
                <a:gd name="T17" fmla="*/ 458 h 1182"/>
                <a:gd name="T18" fmla="*/ 1162 w 1173"/>
                <a:gd name="T19" fmla="*/ 467 h 1182"/>
                <a:gd name="T20" fmla="*/ 1169 w 1173"/>
                <a:gd name="T21" fmla="*/ 478 h 1182"/>
                <a:gd name="T22" fmla="*/ 1173 w 1173"/>
                <a:gd name="T23" fmla="*/ 493 h 1182"/>
                <a:gd name="T24" fmla="*/ 1173 w 1173"/>
                <a:gd name="T25" fmla="*/ 685 h 1182"/>
                <a:gd name="T26" fmla="*/ 1169 w 1173"/>
                <a:gd name="T27" fmla="*/ 699 h 1182"/>
                <a:gd name="T28" fmla="*/ 1162 w 1173"/>
                <a:gd name="T29" fmla="*/ 712 h 1182"/>
                <a:gd name="T30" fmla="*/ 1150 w 1173"/>
                <a:gd name="T31" fmla="*/ 719 h 1182"/>
                <a:gd name="T32" fmla="*/ 1135 w 1173"/>
                <a:gd name="T33" fmla="*/ 722 h 1182"/>
                <a:gd name="T34" fmla="*/ 721 w 1173"/>
                <a:gd name="T35" fmla="*/ 722 h 1182"/>
                <a:gd name="T36" fmla="*/ 721 w 1173"/>
                <a:gd name="T37" fmla="*/ 1144 h 1182"/>
                <a:gd name="T38" fmla="*/ 718 w 1173"/>
                <a:gd name="T39" fmla="*/ 1158 h 1182"/>
                <a:gd name="T40" fmla="*/ 710 w 1173"/>
                <a:gd name="T41" fmla="*/ 1171 h 1182"/>
                <a:gd name="T42" fmla="*/ 698 w 1173"/>
                <a:gd name="T43" fmla="*/ 1179 h 1182"/>
                <a:gd name="T44" fmla="*/ 684 w 1173"/>
                <a:gd name="T45" fmla="*/ 1182 h 1182"/>
                <a:gd name="T46" fmla="*/ 490 w 1173"/>
                <a:gd name="T47" fmla="*/ 1182 h 1182"/>
                <a:gd name="T48" fmla="*/ 476 w 1173"/>
                <a:gd name="T49" fmla="*/ 1179 h 1182"/>
                <a:gd name="T50" fmla="*/ 463 w 1173"/>
                <a:gd name="T51" fmla="*/ 1171 h 1182"/>
                <a:gd name="T52" fmla="*/ 455 w 1173"/>
                <a:gd name="T53" fmla="*/ 1158 h 1182"/>
                <a:gd name="T54" fmla="*/ 453 w 1173"/>
                <a:gd name="T55" fmla="*/ 1144 h 1182"/>
                <a:gd name="T56" fmla="*/ 453 w 1173"/>
                <a:gd name="T57" fmla="*/ 722 h 1182"/>
                <a:gd name="T58" fmla="*/ 39 w 1173"/>
                <a:gd name="T59" fmla="*/ 722 h 1182"/>
                <a:gd name="T60" fmla="*/ 24 w 1173"/>
                <a:gd name="T61" fmla="*/ 719 h 1182"/>
                <a:gd name="T62" fmla="*/ 12 w 1173"/>
                <a:gd name="T63" fmla="*/ 712 h 1182"/>
                <a:gd name="T64" fmla="*/ 4 w 1173"/>
                <a:gd name="T65" fmla="*/ 699 h 1182"/>
                <a:gd name="T66" fmla="*/ 0 w 1173"/>
                <a:gd name="T67" fmla="*/ 685 h 1182"/>
                <a:gd name="T68" fmla="*/ 0 w 1173"/>
                <a:gd name="T69" fmla="*/ 493 h 1182"/>
                <a:gd name="T70" fmla="*/ 4 w 1173"/>
                <a:gd name="T71" fmla="*/ 478 h 1182"/>
                <a:gd name="T72" fmla="*/ 12 w 1173"/>
                <a:gd name="T73" fmla="*/ 467 h 1182"/>
                <a:gd name="T74" fmla="*/ 24 w 1173"/>
                <a:gd name="T75" fmla="*/ 458 h 1182"/>
                <a:gd name="T76" fmla="*/ 39 w 1173"/>
                <a:gd name="T77" fmla="*/ 455 h 1182"/>
                <a:gd name="T78" fmla="*/ 453 w 1173"/>
                <a:gd name="T79" fmla="*/ 455 h 1182"/>
                <a:gd name="T80" fmla="*/ 453 w 1173"/>
                <a:gd name="T81" fmla="*/ 37 h 1182"/>
                <a:gd name="T82" fmla="*/ 455 w 1173"/>
                <a:gd name="T83" fmla="*/ 23 h 1182"/>
                <a:gd name="T84" fmla="*/ 463 w 1173"/>
                <a:gd name="T85" fmla="*/ 11 h 1182"/>
                <a:gd name="T86" fmla="*/ 476 w 1173"/>
                <a:gd name="T87" fmla="*/ 3 h 1182"/>
                <a:gd name="T88" fmla="*/ 490 w 1173"/>
                <a:gd name="T89" fmla="*/ 0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3" h="1182">
                  <a:moveTo>
                    <a:pt x="490" y="0"/>
                  </a:moveTo>
                  <a:lnTo>
                    <a:pt x="684" y="0"/>
                  </a:lnTo>
                  <a:lnTo>
                    <a:pt x="698" y="3"/>
                  </a:lnTo>
                  <a:lnTo>
                    <a:pt x="710" y="11"/>
                  </a:lnTo>
                  <a:lnTo>
                    <a:pt x="718" y="23"/>
                  </a:lnTo>
                  <a:lnTo>
                    <a:pt x="721" y="37"/>
                  </a:lnTo>
                  <a:lnTo>
                    <a:pt x="721" y="455"/>
                  </a:lnTo>
                  <a:lnTo>
                    <a:pt x="1135" y="455"/>
                  </a:lnTo>
                  <a:lnTo>
                    <a:pt x="1150" y="458"/>
                  </a:lnTo>
                  <a:lnTo>
                    <a:pt x="1162" y="467"/>
                  </a:lnTo>
                  <a:lnTo>
                    <a:pt x="1169" y="478"/>
                  </a:lnTo>
                  <a:lnTo>
                    <a:pt x="1173" y="493"/>
                  </a:lnTo>
                  <a:lnTo>
                    <a:pt x="1173" y="685"/>
                  </a:lnTo>
                  <a:lnTo>
                    <a:pt x="1169" y="699"/>
                  </a:lnTo>
                  <a:lnTo>
                    <a:pt x="1162" y="712"/>
                  </a:lnTo>
                  <a:lnTo>
                    <a:pt x="1150" y="719"/>
                  </a:lnTo>
                  <a:lnTo>
                    <a:pt x="1135" y="722"/>
                  </a:lnTo>
                  <a:lnTo>
                    <a:pt x="721" y="722"/>
                  </a:lnTo>
                  <a:lnTo>
                    <a:pt x="721" y="1144"/>
                  </a:lnTo>
                  <a:lnTo>
                    <a:pt x="718" y="1158"/>
                  </a:lnTo>
                  <a:lnTo>
                    <a:pt x="710" y="1171"/>
                  </a:lnTo>
                  <a:lnTo>
                    <a:pt x="698" y="1179"/>
                  </a:lnTo>
                  <a:lnTo>
                    <a:pt x="684" y="1182"/>
                  </a:lnTo>
                  <a:lnTo>
                    <a:pt x="490" y="1182"/>
                  </a:lnTo>
                  <a:lnTo>
                    <a:pt x="476" y="1179"/>
                  </a:lnTo>
                  <a:lnTo>
                    <a:pt x="463" y="1171"/>
                  </a:lnTo>
                  <a:lnTo>
                    <a:pt x="455" y="1158"/>
                  </a:lnTo>
                  <a:lnTo>
                    <a:pt x="453" y="1144"/>
                  </a:lnTo>
                  <a:lnTo>
                    <a:pt x="453" y="722"/>
                  </a:lnTo>
                  <a:lnTo>
                    <a:pt x="39" y="722"/>
                  </a:lnTo>
                  <a:lnTo>
                    <a:pt x="24" y="719"/>
                  </a:lnTo>
                  <a:lnTo>
                    <a:pt x="12" y="712"/>
                  </a:lnTo>
                  <a:lnTo>
                    <a:pt x="4" y="699"/>
                  </a:lnTo>
                  <a:lnTo>
                    <a:pt x="0" y="685"/>
                  </a:lnTo>
                  <a:lnTo>
                    <a:pt x="0" y="493"/>
                  </a:lnTo>
                  <a:lnTo>
                    <a:pt x="4" y="478"/>
                  </a:lnTo>
                  <a:lnTo>
                    <a:pt x="12" y="467"/>
                  </a:lnTo>
                  <a:lnTo>
                    <a:pt x="24" y="458"/>
                  </a:lnTo>
                  <a:lnTo>
                    <a:pt x="39" y="455"/>
                  </a:lnTo>
                  <a:lnTo>
                    <a:pt x="453" y="455"/>
                  </a:lnTo>
                  <a:lnTo>
                    <a:pt x="453" y="37"/>
                  </a:lnTo>
                  <a:lnTo>
                    <a:pt x="455" y="23"/>
                  </a:lnTo>
                  <a:lnTo>
                    <a:pt x="463" y="11"/>
                  </a:lnTo>
                  <a:lnTo>
                    <a:pt x="476" y="3"/>
                  </a:lnTo>
                  <a:lnTo>
                    <a:pt x="4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9" name="Group 778"/>
          <p:cNvGrpSpPr/>
          <p:nvPr/>
        </p:nvGrpSpPr>
        <p:grpSpPr>
          <a:xfrm>
            <a:off x="3987238" y="2090862"/>
            <a:ext cx="449263" cy="407987"/>
            <a:chOff x="719138" y="3532188"/>
            <a:chExt cx="449263" cy="407987"/>
          </a:xfrm>
          <a:solidFill>
            <a:srgbClr val="000000"/>
          </a:solidFill>
        </p:grpSpPr>
        <p:sp>
          <p:nvSpPr>
            <p:cNvPr id="580" name="Freeform 204"/>
            <p:cNvSpPr>
              <a:spLocks/>
            </p:cNvSpPr>
            <p:nvPr/>
          </p:nvSpPr>
          <p:spPr bwMode="auto">
            <a:xfrm>
              <a:off x="833438" y="3860800"/>
              <a:ext cx="80963" cy="79375"/>
            </a:xfrm>
            <a:custGeom>
              <a:avLst/>
              <a:gdLst>
                <a:gd name="T0" fmla="*/ 305 w 609"/>
                <a:gd name="T1" fmla="*/ 0 h 607"/>
                <a:gd name="T2" fmla="*/ 346 w 609"/>
                <a:gd name="T3" fmla="*/ 4 h 607"/>
                <a:gd name="T4" fmla="*/ 385 w 609"/>
                <a:gd name="T5" fmla="*/ 12 h 607"/>
                <a:gd name="T6" fmla="*/ 423 w 609"/>
                <a:gd name="T7" fmla="*/ 24 h 607"/>
                <a:gd name="T8" fmla="*/ 458 w 609"/>
                <a:gd name="T9" fmla="*/ 42 h 607"/>
                <a:gd name="T10" fmla="*/ 490 w 609"/>
                <a:gd name="T11" fmla="*/ 64 h 607"/>
                <a:gd name="T12" fmla="*/ 519 w 609"/>
                <a:gd name="T13" fmla="*/ 90 h 607"/>
                <a:gd name="T14" fmla="*/ 545 w 609"/>
                <a:gd name="T15" fmla="*/ 119 h 607"/>
                <a:gd name="T16" fmla="*/ 567 w 609"/>
                <a:gd name="T17" fmla="*/ 151 h 607"/>
                <a:gd name="T18" fmla="*/ 585 w 609"/>
                <a:gd name="T19" fmla="*/ 186 h 607"/>
                <a:gd name="T20" fmla="*/ 597 w 609"/>
                <a:gd name="T21" fmla="*/ 223 h 607"/>
                <a:gd name="T22" fmla="*/ 606 w 609"/>
                <a:gd name="T23" fmla="*/ 263 h 607"/>
                <a:gd name="T24" fmla="*/ 609 w 609"/>
                <a:gd name="T25" fmla="*/ 304 h 607"/>
                <a:gd name="T26" fmla="*/ 606 w 609"/>
                <a:gd name="T27" fmla="*/ 346 h 607"/>
                <a:gd name="T28" fmla="*/ 597 w 609"/>
                <a:gd name="T29" fmla="*/ 385 h 607"/>
                <a:gd name="T30" fmla="*/ 585 w 609"/>
                <a:gd name="T31" fmla="*/ 422 h 607"/>
                <a:gd name="T32" fmla="*/ 567 w 609"/>
                <a:gd name="T33" fmla="*/ 457 h 607"/>
                <a:gd name="T34" fmla="*/ 545 w 609"/>
                <a:gd name="T35" fmla="*/ 489 h 607"/>
                <a:gd name="T36" fmla="*/ 519 w 609"/>
                <a:gd name="T37" fmla="*/ 518 h 607"/>
                <a:gd name="T38" fmla="*/ 490 w 609"/>
                <a:gd name="T39" fmla="*/ 544 h 607"/>
                <a:gd name="T40" fmla="*/ 458 w 609"/>
                <a:gd name="T41" fmla="*/ 565 h 607"/>
                <a:gd name="T42" fmla="*/ 423 w 609"/>
                <a:gd name="T43" fmla="*/ 583 h 607"/>
                <a:gd name="T44" fmla="*/ 385 w 609"/>
                <a:gd name="T45" fmla="*/ 596 h 607"/>
                <a:gd name="T46" fmla="*/ 346 w 609"/>
                <a:gd name="T47" fmla="*/ 605 h 607"/>
                <a:gd name="T48" fmla="*/ 305 w 609"/>
                <a:gd name="T49" fmla="*/ 607 h 607"/>
                <a:gd name="T50" fmla="*/ 264 w 609"/>
                <a:gd name="T51" fmla="*/ 605 h 607"/>
                <a:gd name="T52" fmla="*/ 224 w 609"/>
                <a:gd name="T53" fmla="*/ 596 h 607"/>
                <a:gd name="T54" fmla="*/ 187 w 609"/>
                <a:gd name="T55" fmla="*/ 583 h 607"/>
                <a:gd name="T56" fmla="*/ 151 w 609"/>
                <a:gd name="T57" fmla="*/ 565 h 607"/>
                <a:gd name="T58" fmla="*/ 119 w 609"/>
                <a:gd name="T59" fmla="*/ 544 h 607"/>
                <a:gd name="T60" fmla="*/ 90 w 609"/>
                <a:gd name="T61" fmla="*/ 518 h 607"/>
                <a:gd name="T62" fmla="*/ 64 w 609"/>
                <a:gd name="T63" fmla="*/ 489 h 607"/>
                <a:gd name="T64" fmla="*/ 42 w 609"/>
                <a:gd name="T65" fmla="*/ 457 h 607"/>
                <a:gd name="T66" fmla="*/ 24 w 609"/>
                <a:gd name="T67" fmla="*/ 422 h 607"/>
                <a:gd name="T68" fmla="*/ 12 w 609"/>
                <a:gd name="T69" fmla="*/ 385 h 607"/>
                <a:gd name="T70" fmla="*/ 4 w 609"/>
                <a:gd name="T71" fmla="*/ 346 h 607"/>
                <a:gd name="T72" fmla="*/ 0 w 609"/>
                <a:gd name="T73" fmla="*/ 304 h 607"/>
                <a:gd name="T74" fmla="*/ 4 w 609"/>
                <a:gd name="T75" fmla="*/ 263 h 607"/>
                <a:gd name="T76" fmla="*/ 12 w 609"/>
                <a:gd name="T77" fmla="*/ 223 h 607"/>
                <a:gd name="T78" fmla="*/ 24 w 609"/>
                <a:gd name="T79" fmla="*/ 186 h 607"/>
                <a:gd name="T80" fmla="*/ 42 w 609"/>
                <a:gd name="T81" fmla="*/ 151 h 607"/>
                <a:gd name="T82" fmla="*/ 64 w 609"/>
                <a:gd name="T83" fmla="*/ 119 h 607"/>
                <a:gd name="T84" fmla="*/ 90 w 609"/>
                <a:gd name="T85" fmla="*/ 90 h 607"/>
                <a:gd name="T86" fmla="*/ 119 w 609"/>
                <a:gd name="T87" fmla="*/ 64 h 607"/>
                <a:gd name="T88" fmla="*/ 151 w 609"/>
                <a:gd name="T89" fmla="*/ 42 h 607"/>
                <a:gd name="T90" fmla="*/ 187 w 609"/>
                <a:gd name="T91" fmla="*/ 24 h 607"/>
                <a:gd name="T92" fmla="*/ 224 w 609"/>
                <a:gd name="T93" fmla="*/ 12 h 607"/>
                <a:gd name="T94" fmla="*/ 264 w 609"/>
                <a:gd name="T95" fmla="*/ 4 h 607"/>
                <a:gd name="T96" fmla="*/ 305 w 609"/>
                <a:gd name="T97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9" h="607">
                  <a:moveTo>
                    <a:pt x="305" y="0"/>
                  </a:moveTo>
                  <a:lnTo>
                    <a:pt x="346" y="4"/>
                  </a:lnTo>
                  <a:lnTo>
                    <a:pt x="385" y="12"/>
                  </a:lnTo>
                  <a:lnTo>
                    <a:pt x="423" y="24"/>
                  </a:lnTo>
                  <a:lnTo>
                    <a:pt x="458" y="42"/>
                  </a:lnTo>
                  <a:lnTo>
                    <a:pt x="490" y="64"/>
                  </a:lnTo>
                  <a:lnTo>
                    <a:pt x="519" y="90"/>
                  </a:lnTo>
                  <a:lnTo>
                    <a:pt x="545" y="119"/>
                  </a:lnTo>
                  <a:lnTo>
                    <a:pt x="567" y="151"/>
                  </a:lnTo>
                  <a:lnTo>
                    <a:pt x="585" y="186"/>
                  </a:lnTo>
                  <a:lnTo>
                    <a:pt x="597" y="223"/>
                  </a:lnTo>
                  <a:lnTo>
                    <a:pt x="606" y="263"/>
                  </a:lnTo>
                  <a:lnTo>
                    <a:pt x="609" y="304"/>
                  </a:lnTo>
                  <a:lnTo>
                    <a:pt x="606" y="346"/>
                  </a:lnTo>
                  <a:lnTo>
                    <a:pt x="597" y="385"/>
                  </a:lnTo>
                  <a:lnTo>
                    <a:pt x="585" y="422"/>
                  </a:lnTo>
                  <a:lnTo>
                    <a:pt x="567" y="457"/>
                  </a:lnTo>
                  <a:lnTo>
                    <a:pt x="545" y="489"/>
                  </a:lnTo>
                  <a:lnTo>
                    <a:pt x="519" y="518"/>
                  </a:lnTo>
                  <a:lnTo>
                    <a:pt x="490" y="544"/>
                  </a:lnTo>
                  <a:lnTo>
                    <a:pt x="458" y="565"/>
                  </a:lnTo>
                  <a:lnTo>
                    <a:pt x="423" y="583"/>
                  </a:lnTo>
                  <a:lnTo>
                    <a:pt x="385" y="596"/>
                  </a:lnTo>
                  <a:lnTo>
                    <a:pt x="346" y="605"/>
                  </a:lnTo>
                  <a:lnTo>
                    <a:pt x="305" y="607"/>
                  </a:lnTo>
                  <a:lnTo>
                    <a:pt x="264" y="605"/>
                  </a:lnTo>
                  <a:lnTo>
                    <a:pt x="224" y="596"/>
                  </a:lnTo>
                  <a:lnTo>
                    <a:pt x="187" y="583"/>
                  </a:lnTo>
                  <a:lnTo>
                    <a:pt x="151" y="565"/>
                  </a:lnTo>
                  <a:lnTo>
                    <a:pt x="119" y="544"/>
                  </a:lnTo>
                  <a:lnTo>
                    <a:pt x="90" y="518"/>
                  </a:lnTo>
                  <a:lnTo>
                    <a:pt x="64" y="489"/>
                  </a:lnTo>
                  <a:lnTo>
                    <a:pt x="42" y="457"/>
                  </a:lnTo>
                  <a:lnTo>
                    <a:pt x="24" y="422"/>
                  </a:lnTo>
                  <a:lnTo>
                    <a:pt x="12" y="385"/>
                  </a:lnTo>
                  <a:lnTo>
                    <a:pt x="4" y="346"/>
                  </a:lnTo>
                  <a:lnTo>
                    <a:pt x="0" y="304"/>
                  </a:lnTo>
                  <a:lnTo>
                    <a:pt x="4" y="263"/>
                  </a:lnTo>
                  <a:lnTo>
                    <a:pt x="12" y="223"/>
                  </a:lnTo>
                  <a:lnTo>
                    <a:pt x="24" y="186"/>
                  </a:lnTo>
                  <a:lnTo>
                    <a:pt x="42" y="151"/>
                  </a:lnTo>
                  <a:lnTo>
                    <a:pt x="64" y="119"/>
                  </a:lnTo>
                  <a:lnTo>
                    <a:pt x="90" y="90"/>
                  </a:lnTo>
                  <a:lnTo>
                    <a:pt x="119" y="64"/>
                  </a:lnTo>
                  <a:lnTo>
                    <a:pt x="151" y="42"/>
                  </a:lnTo>
                  <a:lnTo>
                    <a:pt x="187" y="24"/>
                  </a:lnTo>
                  <a:lnTo>
                    <a:pt x="224" y="12"/>
                  </a:lnTo>
                  <a:lnTo>
                    <a:pt x="264" y="4"/>
                  </a:lnTo>
                  <a:lnTo>
                    <a:pt x="3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205"/>
            <p:cNvSpPr>
              <a:spLocks/>
            </p:cNvSpPr>
            <p:nvPr/>
          </p:nvSpPr>
          <p:spPr bwMode="auto">
            <a:xfrm>
              <a:off x="1019176" y="3860800"/>
              <a:ext cx="79375" cy="79375"/>
            </a:xfrm>
            <a:custGeom>
              <a:avLst/>
              <a:gdLst>
                <a:gd name="T0" fmla="*/ 305 w 608"/>
                <a:gd name="T1" fmla="*/ 0 h 607"/>
                <a:gd name="T2" fmla="*/ 345 w 608"/>
                <a:gd name="T3" fmla="*/ 4 h 607"/>
                <a:gd name="T4" fmla="*/ 385 w 608"/>
                <a:gd name="T5" fmla="*/ 12 h 607"/>
                <a:gd name="T6" fmla="*/ 422 w 608"/>
                <a:gd name="T7" fmla="*/ 24 h 607"/>
                <a:gd name="T8" fmla="*/ 458 w 608"/>
                <a:gd name="T9" fmla="*/ 42 h 607"/>
                <a:gd name="T10" fmla="*/ 490 w 608"/>
                <a:gd name="T11" fmla="*/ 64 h 607"/>
                <a:gd name="T12" fmla="*/ 519 w 608"/>
                <a:gd name="T13" fmla="*/ 90 h 607"/>
                <a:gd name="T14" fmla="*/ 545 w 608"/>
                <a:gd name="T15" fmla="*/ 119 h 607"/>
                <a:gd name="T16" fmla="*/ 567 w 608"/>
                <a:gd name="T17" fmla="*/ 151 h 607"/>
                <a:gd name="T18" fmla="*/ 584 w 608"/>
                <a:gd name="T19" fmla="*/ 186 h 607"/>
                <a:gd name="T20" fmla="*/ 598 w 608"/>
                <a:gd name="T21" fmla="*/ 223 h 607"/>
                <a:gd name="T22" fmla="*/ 605 w 608"/>
                <a:gd name="T23" fmla="*/ 263 h 607"/>
                <a:gd name="T24" fmla="*/ 608 w 608"/>
                <a:gd name="T25" fmla="*/ 304 h 607"/>
                <a:gd name="T26" fmla="*/ 605 w 608"/>
                <a:gd name="T27" fmla="*/ 346 h 607"/>
                <a:gd name="T28" fmla="*/ 598 w 608"/>
                <a:gd name="T29" fmla="*/ 385 h 607"/>
                <a:gd name="T30" fmla="*/ 584 w 608"/>
                <a:gd name="T31" fmla="*/ 422 h 607"/>
                <a:gd name="T32" fmla="*/ 567 w 608"/>
                <a:gd name="T33" fmla="*/ 457 h 607"/>
                <a:gd name="T34" fmla="*/ 545 w 608"/>
                <a:gd name="T35" fmla="*/ 489 h 607"/>
                <a:gd name="T36" fmla="*/ 519 w 608"/>
                <a:gd name="T37" fmla="*/ 518 h 607"/>
                <a:gd name="T38" fmla="*/ 490 w 608"/>
                <a:gd name="T39" fmla="*/ 544 h 607"/>
                <a:gd name="T40" fmla="*/ 458 w 608"/>
                <a:gd name="T41" fmla="*/ 565 h 607"/>
                <a:gd name="T42" fmla="*/ 422 w 608"/>
                <a:gd name="T43" fmla="*/ 583 h 607"/>
                <a:gd name="T44" fmla="*/ 385 w 608"/>
                <a:gd name="T45" fmla="*/ 596 h 607"/>
                <a:gd name="T46" fmla="*/ 345 w 608"/>
                <a:gd name="T47" fmla="*/ 605 h 607"/>
                <a:gd name="T48" fmla="*/ 305 w 608"/>
                <a:gd name="T49" fmla="*/ 607 h 607"/>
                <a:gd name="T50" fmla="*/ 259 w 608"/>
                <a:gd name="T51" fmla="*/ 604 h 607"/>
                <a:gd name="T52" fmla="*/ 216 w 608"/>
                <a:gd name="T53" fmla="*/ 594 h 607"/>
                <a:gd name="T54" fmla="*/ 176 w 608"/>
                <a:gd name="T55" fmla="*/ 579 h 607"/>
                <a:gd name="T56" fmla="*/ 138 w 608"/>
                <a:gd name="T57" fmla="*/ 558 h 607"/>
                <a:gd name="T58" fmla="*/ 105 w 608"/>
                <a:gd name="T59" fmla="*/ 532 h 607"/>
                <a:gd name="T60" fmla="*/ 75 w 608"/>
                <a:gd name="T61" fmla="*/ 503 h 607"/>
                <a:gd name="T62" fmla="*/ 49 w 608"/>
                <a:gd name="T63" fmla="*/ 469 h 607"/>
                <a:gd name="T64" fmla="*/ 28 w 608"/>
                <a:gd name="T65" fmla="*/ 432 h 607"/>
                <a:gd name="T66" fmla="*/ 14 w 608"/>
                <a:gd name="T67" fmla="*/ 391 h 607"/>
                <a:gd name="T68" fmla="*/ 3 w 608"/>
                <a:gd name="T69" fmla="*/ 349 h 607"/>
                <a:gd name="T70" fmla="*/ 0 w 608"/>
                <a:gd name="T71" fmla="*/ 304 h 607"/>
                <a:gd name="T72" fmla="*/ 3 w 608"/>
                <a:gd name="T73" fmla="*/ 263 h 607"/>
                <a:gd name="T74" fmla="*/ 11 w 608"/>
                <a:gd name="T75" fmla="*/ 223 h 607"/>
                <a:gd name="T76" fmla="*/ 24 w 608"/>
                <a:gd name="T77" fmla="*/ 186 h 607"/>
                <a:gd name="T78" fmla="*/ 42 w 608"/>
                <a:gd name="T79" fmla="*/ 151 h 607"/>
                <a:gd name="T80" fmla="*/ 63 w 608"/>
                <a:gd name="T81" fmla="*/ 119 h 607"/>
                <a:gd name="T82" fmla="*/ 89 w 608"/>
                <a:gd name="T83" fmla="*/ 90 h 607"/>
                <a:gd name="T84" fmla="*/ 119 w 608"/>
                <a:gd name="T85" fmla="*/ 64 h 607"/>
                <a:gd name="T86" fmla="*/ 151 w 608"/>
                <a:gd name="T87" fmla="*/ 42 h 607"/>
                <a:gd name="T88" fmla="*/ 186 w 608"/>
                <a:gd name="T89" fmla="*/ 24 h 607"/>
                <a:gd name="T90" fmla="*/ 224 w 608"/>
                <a:gd name="T91" fmla="*/ 12 h 607"/>
                <a:gd name="T92" fmla="*/ 263 w 608"/>
                <a:gd name="T93" fmla="*/ 4 h 607"/>
                <a:gd name="T94" fmla="*/ 305 w 608"/>
                <a:gd name="T95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8" h="607">
                  <a:moveTo>
                    <a:pt x="305" y="0"/>
                  </a:moveTo>
                  <a:lnTo>
                    <a:pt x="345" y="4"/>
                  </a:lnTo>
                  <a:lnTo>
                    <a:pt x="385" y="12"/>
                  </a:lnTo>
                  <a:lnTo>
                    <a:pt x="422" y="24"/>
                  </a:lnTo>
                  <a:lnTo>
                    <a:pt x="458" y="42"/>
                  </a:lnTo>
                  <a:lnTo>
                    <a:pt x="490" y="64"/>
                  </a:lnTo>
                  <a:lnTo>
                    <a:pt x="519" y="90"/>
                  </a:lnTo>
                  <a:lnTo>
                    <a:pt x="545" y="119"/>
                  </a:lnTo>
                  <a:lnTo>
                    <a:pt x="567" y="151"/>
                  </a:lnTo>
                  <a:lnTo>
                    <a:pt x="584" y="186"/>
                  </a:lnTo>
                  <a:lnTo>
                    <a:pt x="598" y="223"/>
                  </a:lnTo>
                  <a:lnTo>
                    <a:pt x="605" y="263"/>
                  </a:lnTo>
                  <a:lnTo>
                    <a:pt x="608" y="304"/>
                  </a:lnTo>
                  <a:lnTo>
                    <a:pt x="605" y="346"/>
                  </a:lnTo>
                  <a:lnTo>
                    <a:pt x="598" y="385"/>
                  </a:lnTo>
                  <a:lnTo>
                    <a:pt x="584" y="422"/>
                  </a:lnTo>
                  <a:lnTo>
                    <a:pt x="567" y="457"/>
                  </a:lnTo>
                  <a:lnTo>
                    <a:pt x="545" y="489"/>
                  </a:lnTo>
                  <a:lnTo>
                    <a:pt x="519" y="518"/>
                  </a:lnTo>
                  <a:lnTo>
                    <a:pt x="490" y="544"/>
                  </a:lnTo>
                  <a:lnTo>
                    <a:pt x="458" y="565"/>
                  </a:lnTo>
                  <a:lnTo>
                    <a:pt x="422" y="583"/>
                  </a:lnTo>
                  <a:lnTo>
                    <a:pt x="385" y="596"/>
                  </a:lnTo>
                  <a:lnTo>
                    <a:pt x="345" y="605"/>
                  </a:lnTo>
                  <a:lnTo>
                    <a:pt x="305" y="607"/>
                  </a:lnTo>
                  <a:lnTo>
                    <a:pt x="259" y="604"/>
                  </a:lnTo>
                  <a:lnTo>
                    <a:pt x="216" y="594"/>
                  </a:lnTo>
                  <a:lnTo>
                    <a:pt x="176" y="579"/>
                  </a:lnTo>
                  <a:lnTo>
                    <a:pt x="138" y="558"/>
                  </a:lnTo>
                  <a:lnTo>
                    <a:pt x="105" y="532"/>
                  </a:lnTo>
                  <a:lnTo>
                    <a:pt x="75" y="503"/>
                  </a:lnTo>
                  <a:lnTo>
                    <a:pt x="49" y="469"/>
                  </a:lnTo>
                  <a:lnTo>
                    <a:pt x="28" y="432"/>
                  </a:lnTo>
                  <a:lnTo>
                    <a:pt x="14" y="391"/>
                  </a:lnTo>
                  <a:lnTo>
                    <a:pt x="3" y="349"/>
                  </a:lnTo>
                  <a:lnTo>
                    <a:pt x="0" y="304"/>
                  </a:lnTo>
                  <a:lnTo>
                    <a:pt x="3" y="263"/>
                  </a:lnTo>
                  <a:lnTo>
                    <a:pt x="11" y="223"/>
                  </a:lnTo>
                  <a:lnTo>
                    <a:pt x="24" y="186"/>
                  </a:lnTo>
                  <a:lnTo>
                    <a:pt x="42" y="151"/>
                  </a:lnTo>
                  <a:lnTo>
                    <a:pt x="63" y="119"/>
                  </a:lnTo>
                  <a:lnTo>
                    <a:pt x="89" y="90"/>
                  </a:lnTo>
                  <a:lnTo>
                    <a:pt x="119" y="64"/>
                  </a:lnTo>
                  <a:lnTo>
                    <a:pt x="151" y="42"/>
                  </a:lnTo>
                  <a:lnTo>
                    <a:pt x="186" y="24"/>
                  </a:lnTo>
                  <a:lnTo>
                    <a:pt x="224" y="12"/>
                  </a:lnTo>
                  <a:lnTo>
                    <a:pt x="263" y="4"/>
                  </a:lnTo>
                  <a:lnTo>
                    <a:pt x="3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206"/>
            <p:cNvSpPr>
              <a:spLocks/>
            </p:cNvSpPr>
            <p:nvPr/>
          </p:nvSpPr>
          <p:spPr bwMode="auto">
            <a:xfrm>
              <a:off x="719138" y="3532188"/>
              <a:ext cx="449263" cy="315913"/>
            </a:xfrm>
            <a:custGeom>
              <a:avLst/>
              <a:gdLst>
                <a:gd name="T0" fmla="*/ 197 w 3401"/>
                <a:gd name="T1" fmla="*/ 6 h 2385"/>
                <a:gd name="T2" fmla="*/ 361 w 3401"/>
                <a:gd name="T3" fmla="*/ 85 h 2385"/>
                <a:gd name="T4" fmla="*/ 537 w 3401"/>
                <a:gd name="T5" fmla="*/ 174 h 2385"/>
                <a:gd name="T6" fmla="*/ 674 w 3401"/>
                <a:gd name="T7" fmla="*/ 251 h 2385"/>
                <a:gd name="T8" fmla="*/ 781 w 3401"/>
                <a:gd name="T9" fmla="*/ 350 h 2385"/>
                <a:gd name="T10" fmla="*/ 851 w 3401"/>
                <a:gd name="T11" fmla="*/ 479 h 2385"/>
                <a:gd name="T12" fmla="*/ 943 w 3401"/>
                <a:gd name="T13" fmla="*/ 1128 h 2385"/>
                <a:gd name="T14" fmla="*/ 3086 w 3401"/>
                <a:gd name="T15" fmla="*/ 970 h 2385"/>
                <a:gd name="T16" fmla="*/ 3128 w 3401"/>
                <a:gd name="T17" fmla="*/ 901 h 2385"/>
                <a:gd name="T18" fmla="*/ 3197 w 3401"/>
                <a:gd name="T19" fmla="*/ 861 h 2385"/>
                <a:gd name="T20" fmla="*/ 3279 w 3401"/>
                <a:gd name="T21" fmla="*/ 861 h 2385"/>
                <a:gd name="T22" fmla="*/ 3348 w 3401"/>
                <a:gd name="T23" fmla="*/ 898 h 2385"/>
                <a:gd name="T24" fmla="*/ 3391 w 3401"/>
                <a:gd name="T25" fmla="*/ 963 h 2385"/>
                <a:gd name="T26" fmla="*/ 3399 w 3401"/>
                <a:gd name="T27" fmla="*/ 1040 h 2385"/>
                <a:gd name="T28" fmla="*/ 3020 w 3401"/>
                <a:gd name="T29" fmla="*/ 2222 h 2385"/>
                <a:gd name="T30" fmla="*/ 3012 w 3401"/>
                <a:gd name="T31" fmla="*/ 2249 h 2385"/>
                <a:gd name="T32" fmla="*/ 2991 w 3401"/>
                <a:gd name="T33" fmla="*/ 2295 h 2385"/>
                <a:gd name="T34" fmla="*/ 2952 w 3401"/>
                <a:gd name="T35" fmla="*/ 2342 h 2385"/>
                <a:gd name="T36" fmla="*/ 2889 w 3401"/>
                <a:gd name="T37" fmla="*/ 2377 h 2385"/>
                <a:gd name="T38" fmla="*/ 943 w 3401"/>
                <a:gd name="T39" fmla="*/ 2385 h 2385"/>
                <a:gd name="T40" fmla="*/ 860 w 3401"/>
                <a:gd name="T41" fmla="*/ 2368 h 2385"/>
                <a:gd name="T42" fmla="*/ 804 w 3401"/>
                <a:gd name="T43" fmla="*/ 2326 h 2385"/>
                <a:gd name="T44" fmla="*/ 771 w 3401"/>
                <a:gd name="T45" fmla="*/ 2273 h 2385"/>
                <a:gd name="T46" fmla="*/ 754 w 3401"/>
                <a:gd name="T47" fmla="*/ 2221 h 2385"/>
                <a:gd name="T48" fmla="*/ 748 w 3401"/>
                <a:gd name="T49" fmla="*/ 2186 h 2385"/>
                <a:gd name="T50" fmla="*/ 747 w 3401"/>
                <a:gd name="T51" fmla="*/ 2175 h 2385"/>
                <a:gd name="T52" fmla="*/ 739 w 3401"/>
                <a:gd name="T53" fmla="*/ 2125 h 2385"/>
                <a:gd name="T54" fmla="*/ 726 w 3401"/>
                <a:gd name="T55" fmla="*/ 2023 h 2385"/>
                <a:gd name="T56" fmla="*/ 707 w 3401"/>
                <a:gd name="T57" fmla="*/ 1882 h 2385"/>
                <a:gd name="T58" fmla="*/ 684 w 3401"/>
                <a:gd name="T59" fmla="*/ 1712 h 2385"/>
                <a:gd name="T60" fmla="*/ 658 w 3401"/>
                <a:gd name="T61" fmla="*/ 1524 h 2385"/>
                <a:gd name="T62" fmla="*/ 632 w 3401"/>
                <a:gd name="T63" fmla="*/ 1328 h 2385"/>
                <a:gd name="T64" fmla="*/ 606 w 3401"/>
                <a:gd name="T65" fmla="*/ 1135 h 2385"/>
                <a:gd name="T66" fmla="*/ 582 w 3401"/>
                <a:gd name="T67" fmla="*/ 957 h 2385"/>
                <a:gd name="T68" fmla="*/ 563 w 3401"/>
                <a:gd name="T69" fmla="*/ 803 h 2385"/>
                <a:gd name="T70" fmla="*/ 547 w 3401"/>
                <a:gd name="T71" fmla="*/ 686 h 2385"/>
                <a:gd name="T72" fmla="*/ 538 w 3401"/>
                <a:gd name="T73" fmla="*/ 617 h 2385"/>
                <a:gd name="T74" fmla="*/ 522 w 3401"/>
                <a:gd name="T75" fmla="*/ 552 h 2385"/>
                <a:gd name="T76" fmla="*/ 478 w 3401"/>
                <a:gd name="T77" fmla="*/ 494 h 2385"/>
                <a:gd name="T78" fmla="*/ 427 w 3401"/>
                <a:gd name="T79" fmla="*/ 457 h 2385"/>
                <a:gd name="T80" fmla="*/ 358 w 3401"/>
                <a:gd name="T81" fmla="*/ 422 h 2385"/>
                <a:gd name="T82" fmla="*/ 250 w 3401"/>
                <a:gd name="T83" fmla="*/ 371 h 2385"/>
                <a:gd name="T84" fmla="*/ 130 w 3401"/>
                <a:gd name="T85" fmla="*/ 315 h 2385"/>
                <a:gd name="T86" fmla="*/ 43 w 3401"/>
                <a:gd name="T87" fmla="*/ 263 h 2385"/>
                <a:gd name="T88" fmla="*/ 3 w 3401"/>
                <a:gd name="T89" fmla="*/ 187 h 2385"/>
                <a:gd name="T90" fmla="*/ 2 w 3401"/>
                <a:gd name="T91" fmla="*/ 126 h 2385"/>
                <a:gd name="T92" fmla="*/ 33 w 3401"/>
                <a:gd name="T93" fmla="*/ 57 h 2385"/>
                <a:gd name="T94" fmla="*/ 96 w 3401"/>
                <a:gd name="T95" fmla="*/ 11 h 2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01" h="2385">
                  <a:moveTo>
                    <a:pt x="146" y="0"/>
                  </a:moveTo>
                  <a:lnTo>
                    <a:pt x="171" y="1"/>
                  </a:lnTo>
                  <a:lnTo>
                    <a:pt x="197" y="6"/>
                  </a:lnTo>
                  <a:lnTo>
                    <a:pt x="220" y="16"/>
                  </a:lnTo>
                  <a:lnTo>
                    <a:pt x="292" y="51"/>
                  </a:lnTo>
                  <a:lnTo>
                    <a:pt x="361" y="85"/>
                  </a:lnTo>
                  <a:lnTo>
                    <a:pt x="423" y="117"/>
                  </a:lnTo>
                  <a:lnTo>
                    <a:pt x="483" y="146"/>
                  </a:lnTo>
                  <a:lnTo>
                    <a:pt x="537" y="174"/>
                  </a:lnTo>
                  <a:lnTo>
                    <a:pt x="587" y="201"/>
                  </a:lnTo>
                  <a:lnTo>
                    <a:pt x="631" y="225"/>
                  </a:lnTo>
                  <a:lnTo>
                    <a:pt x="674" y="251"/>
                  </a:lnTo>
                  <a:lnTo>
                    <a:pt x="713" y="280"/>
                  </a:lnTo>
                  <a:lnTo>
                    <a:pt x="749" y="314"/>
                  </a:lnTo>
                  <a:lnTo>
                    <a:pt x="781" y="350"/>
                  </a:lnTo>
                  <a:lnTo>
                    <a:pt x="808" y="391"/>
                  </a:lnTo>
                  <a:lnTo>
                    <a:pt x="832" y="433"/>
                  </a:lnTo>
                  <a:lnTo>
                    <a:pt x="851" y="479"/>
                  </a:lnTo>
                  <a:lnTo>
                    <a:pt x="864" y="527"/>
                  </a:lnTo>
                  <a:lnTo>
                    <a:pt x="874" y="575"/>
                  </a:lnTo>
                  <a:lnTo>
                    <a:pt x="943" y="1128"/>
                  </a:lnTo>
                  <a:lnTo>
                    <a:pt x="1057" y="2027"/>
                  </a:lnTo>
                  <a:lnTo>
                    <a:pt x="2765" y="2027"/>
                  </a:lnTo>
                  <a:lnTo>
                    <a:pt x="3086" y="970"/>
                  </a:lnTo>
                  <a:lnTo>
                    <a:pt x="3096" y="944"/>
                  </a:lnTo>
                  <a:lnTo>
                    <a:pt x="3111" y="920"/>
                  </a:lnTo>
                  <a:lnTo>
                    <a:pt x="3128" y="901"/>
                  </a:lnTo>
                  <a:lnTo>
                    <a:pt x="3149" y="884"/>
                  </a:lnTo>
                  <a:lnTo>
                    <a:pt x="3172" y="871"/>
                  </a:lnTo>
                  <a:lnTo>
                    <a:pt x="3197" y="861"/>
                  </a:lnTo>
                  <a:lnTo>
                    <a:pt x="3224" y="857"/>
                  </a:lnTo>
                  <a:lnTo>
                    <a:pt x="3251" y="856"/>
                  </a:lnTo>
                  <a:lnTo>
                    <a:pt x="3279" y="861"/>
                  </a:lnTo>
                  <a:lnTo>
                    <a:pt x="3304" y="870"/>
                  </a:lnTo>
                  <a:lnTo>
                    <a:pt x="3327" y="882"/>
                  </a:lnTo>
                  <a:lnTo>
                    <a:pt x="3348" y="898"/>
                  </a:lnTo>
                  <a:lnTo>
                    <a:pt x="3365" y="916"/>
                  </a:lnTo>
                  <a:lnTo>
                    <a:pt x="3381" y="938"/>
                  </a:lnTo>
                  <a:lnTo>
                    <a:pt x="3391" y="963"/>
                  </a:lnTo>
                  <a:lnTo>
                    <a:pt x="3398" y="988"/>
                  </a:lnTo>
                  <a:lnTo>
                    <a:pt x="3401" y="1014"/>
                  </a:lnTo>
                  <a:lnTo>
                    <a:pt x="3399" y="1040"/>
                  </a:lnTo>
                  <a:lnTo>
                    <a:pt x="3392" y="1066"/>
                  </a:lnTo>
                  <a:lnTo>
                    <a:pt x="3020" y="2220"/>
                  </a:lnTo>
                  <a:lnTo>
                    <a:pt x="3020" y="2222"/>
                  </a:lnTo>
                  <a:lnTo>
                    <a:pt x="3019" y="2228"/>
                  </a:lnTo>
                  <a:lnTo>
                    <a:pt x="3016" y="2238"/>
                  </a:lnTo>
                  <a:lnTo>
                    <a:pt x="3012" y="2249"/>
                  </a:lnTo>
                  <a:lnTo>
                    <a:pt x="3007" y="2263"/>
                  </a:lnTo>
                  <a:lnTo>
                    <a:pt x="2999" y="2278"/>
                  </a:lnTo>
                  <a:lnTo>
                    <a:pt x="2991" y="2295"/>
                  </a:lnTo>
                  <a:lnTo>
                    <a:pt x="2980" y="2311"/>
                  </a:lnTo>
                  <a:lnTo>
                    <a:pt x="2967" y="2327"/>
                  </a:lnTo>
                  <a:lnTo>
                    <a:pt x="2952" y="2342"/>
                  </a:lnTo>
                  <a:lnTo>
                    <a:pt x="2933" y="2356"/>
                  </a:lnTo>
                  <a:lnTo>
                    <a:pt x="2912" y="2367"/>
                  </a:lnTo>
                  <a:lnTo>
                    <a:pt x="2889" y="2377"/>
                  </a:lnTo>
                  <a:lnTo>
                    <a:pt x="2862" y="2383"/>
                  </a:lnTo>
                  <a:lnTo>
                    <a:pt x="2832" y="2385"/>
                  </a:lnTo>
                  <a:lnTo>
                    <a:pt x="943" y="2385"/>
                  </a:lnTo>
                  <a:lnTo>
                    <a:pt x="912" y="2383"/>
                  </a:lnTo>
                  <a:lnTo>
                    <a:pt x="884" y="2377"/>
                  </a:lnTo>
                  <a:lnTo>
                    <a:pt x="860" y="2368"/>
                  </a:lnTo>
                  <a:lnTo>
                    <a:pt x="838" y="2356"/>
                  </a:lnTo>
                  <a:lnTo>
                    <a:pt x="820" y="2341"/>
                  </a:lnTo>
                  <a:lnTo>
                    <a:pt x="804" y="2326"/>
                  </a:lnTo>
                  <a:lnTo>
                    <a:pt x="790" y="2309"/>
                  </a:lnTo>
                  <a:lnTo>
                    <a:pt x="780" y="2291"/>
                  </a:lnTo>
                  <a:lnTo>
                    <a:pt x="771" y="2273"/>
                  </a:lnTo>
                  <a:lnTo>
                    <a:pt x="763" y="2254"/>
                  </a:lnTo>
                  <a:lnTo>
                    <a:pt x="758" y="2238"/>
                  </a:lnTo>
                  <a:lnTo>
                    <a:pt x="754" y="2221"/>
                  </a:lnTo>
                  <a:lnTo>
                    <a:pt x="751" y="2208"/>
                  </a:lnTo>
                  <a:lnTo>
                    <a:pt x="749" y="2195"/>
                  </a:lnTo>
                  <a:lnTo>
                    <a:pt x="748" y="2186"/>
                  </a:lnTo>
                  <a:lnTo>
                    <a:pt x="748" y="2181"/>
                  </a:lnTo>
                  <a:lnTo>
                    <a:pt x="747" y="2179"/>
                  </a:lnTo>
                  <a:lnTo>
                    <a:pt x="747" y="2175"/>
                  </a:lnTo>
                  <a:lnTo>
                    <a:pt x="746" y="2164"/>
                  </a:lnTo>
                  <a:lnTo>
                    <a:pt x="743" y="2148"/>
                  </a:lnTo>
                  <a:lnTo>
                    <a:pt x="739" y="2125"/>
                  </a:lnTo>
                  <a:lnTo>
                    <a:pt x="736" y="2096"/>
                  </a:lnTo>
                  <a:lnTo>
                    <a:pt x="731" y="2063"/>
                  </a:lnTo>
                  <a:lnTo>
                    <a:pt x="726" y="2023"/>
                  </a:lnTo>
                  <a:lnTo>
                    <a:pt x="721" y="1981"/>
                  </a:lnTo>
                  <a:lnTo>
                    <a:pt x="714" y="1933"/>
                  </a:lnTo>
                  <a:lnTo>
                    <a:pt x="707" y="1882"/>
                  </a:lnTo>
                  <a:lnTo>
                    <a:pt x="700" y="1828"/>
                  </a:lnTo>
                  <a:lnTo>
                    <a:pt x="693" y="1771"/>
                  </a:lnTo>
                  <a:lnTo>
                    <a:pt x="684" y="1712"/>
                  </a:lnTo>
                  <a:lnTo>
                    <a:pt x="676" y="1650"/>
                  </a:lnTo>
                  <a:lnTo>
                    <a:pt x="668" y="1588"/>
                  </a:lnTo>
                  <a:lnTo>
                    <a:pt x="658" y="1524"/>
                  </a:lnTo>
                  <a:lnTo>
                    <a:pt x="650" y="1458"/>
                  </a:lnTo>
                  <a:lnTo>
                    <a:pt x="641" y="1393"/>
                  </a:lnTo>
                  <a:lnTo>
                    <a:pt x="632" y="1328"/>
                  </a:lnTo>
                  <a:lnTo>
                    <a:pt x="624" y="1262"/>
                  </a:lnTo>
                  <a:lnTo>
                    <a:pt x="615" y="1198"/>
                  </a:lnTo>
                  <a:lnTo>
                    <a:pt x="606" y="1135"/>
                  </a:lnTo>
                  <a:lnTo>
                    <a:pt x="598" y="1073"/>
                  </a:lnTo>
                  <a:lnTo>
                    <a:pt x="591" y="1014"/>
                  </a:lnTo>
                  <a:lnTo>
                    <a:pt x="582" y="957"/>
                  </a:lnTo>
                  <a:lnTo>
                    <a:pt x="575" y="902"/>
                  </a:lnTo>
                  <a:lnTo>
                    <a:pt x="569" y="851"/>
                  </a:lnTo>
                  <a:lnTo>
                    <a:pt x="563" y="803"/>
                  </a:lnTo>
                  <a:lnTo>
                    <a:pt x="556" y="760"/>
                  </a:lnTo>
                  <a:lnTo>
                    <a:pt x="551" y="720"/>
                  </a:lnTo>
                  <a:lnTo>
                    <a:pt x="547" y="686"/>
                  </a:lnTo>
                  <a:lnTo>
                    <a:pt x="543" y="657"/>
                  </a:lnTo>
                  <a:lnTo>
                    <a:pt x="540" y="634"/>
                  </a:lnTo>
                  <a:lnTo>
                    <a:pt x="538" y="617"/>
                  </a:lnTo>
                  <a:lnTo>
                    <a:pt x="537" y="605"/>
                  </a:lnTo>
                  <a:lnTo>
                    <a:pt x="530" y="577"/>
                  </a:lnTo>
                  <a:lnTo>
                    <a:pt x="522" y="552"/>
                  </a:lnTo>
                  <a:lnTo>
                    <a:pt x="510" y="531"/>
                  </a:lnTo>
                  <a:lnTo>
                    <a:pt x="495" y="511"/>
                  </a:lnTo>
                  <a:lnTo>
                    <a:pt x="478" y="494"/>
                  </a:lnTo>
                  <a:lnTo>
                    <a:pt x="462" y="480"/>
                  </a:lnTo>
                  <a:lnTo>
                    <a:pt x="444" y="467"/>
                  </a:lnTo>
                  <a:lnTo>
                    <a:pt x="427" y="457"/>
                  </a:lnTo>
                  <a:lnTo>
                    <a:pt x="412" y="449"/>
                  </a:lnTo>
                  <a:lnTo>
                    <a:pt x="387" y="436"/>
                  </a:lnTo>
                  <a:lnTo>
                    <a:pt x="358" y="422"/>
                  </a:lnTo>
                  <a:lnTo>
                    <a:pt x="324" y="406"/>
                  </a:lnTo>
                  <a:lnTo>
                    <a:pt x="288" y="389"/>
                  </a:lnTo>
                  <a:lnTo>
                    <a:pt x="250" y="371"/>
                  </a:lnTo>
                  <a:lnTo>
                    <a:pt x="210" y="352"/>
                  </a:lnTo>
                  <a:lnTo>
                    <a:pt x="170" y="334"/>
                  </a:lnTo>
                  <a:lnTo>
                    <a:pt x="130" y="315"/>
                  </a:lnTo>
                  <a:lnTo>
                    <a:pt x="90" y="298"/>
                  </a:lnTo>
                  <a:lnTo>
                    <a:pt x="64" y="283"/>
                  </a:lnTo>
                  <a:lnTo>
                    <a:pt x="43" y="263"/>
                  </a:lnTo>
                  <a:lnTo>
                    <a:pt x="25" y="241"/>
                  </a:lnTo>
                  <a:lnTo>
                    <a:pt x="11" y="215"/>
                  </a:lnTo>
                  <a:lnTo>
                    <a:pt x="3" y="187"/>
                  </a:lnTo>
                  <a:lnTo>
                    <a:pt x="0" y="157"/>
                  </a:lnTo>
                  <a:lnTo>
                    <a:pt x="0" y="152"/>
                  </a:lnTo>
                  <a:lnTo>
                    <a:pt x="2" y="126"/>
                  </a:lnTo>
                  <a:lnTo>
                    <a:pt x="8" y="102"/>
                  </a:lnTo>
                  <a:lnTo>
                    <a:pt x="19" y="79"/>
                  </a:lnTo>
                  <a:lnTo>
                    <a:pt x="33" y="57"/>
                  </a:lnTo>
                  <a:lnTo>
                    <a:pt x="51" y="38"/>
                  </a:lnTo>
                  <a:lnTo>
                    <a:pt x="72" y="23"/>
                  </a:lnTo>
                  <a:lnTo>
                    <a:pt x="96" y="11"/>
                  </a:lnTo>
                  <a:lnTo>
                    <a:pt x="120" y="4"/>
                  </a:lnTo>
                  <a:lnTo>
                    <a:pt x="1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207"/>
            <p:cNvSpPr>
              <a:spLocks noEditPoints="1"/>
            </p:cNvSpPr>
            <p:nvPr/>
          </p:nvSpPr>
          <p:spPr bwMode="auto">
            <a:xfrm>
              <a:off x="865188" y="3684588"/>
              <a:ext cx="190500" cy="104775"/>
            </a:xfrm>
            <a:custGeom>
              <a:avLst/>
              <a:gdLst>
                <a:gd name="T0" fmla="*/ 249 w 1445"/>
                <a:gd name="T1" fmla="*/ 218 h 792"/>
                <a:gd name="T2" fmla="*/ 226 w 1445"/>
                <a:gd name="T3" fmla="*/ 235 h 792"/>
                <a:gd name="T4" fmla="*/ 218 w 1445"/>
                <a:gd name="T5" fmla="*/ 262 h 792"/>
                <a:gd name="T6" fmla="*/ 220 w 1445"/>
                <a:gd name="T7" fmla="*/ 544 h 792"/>
                <a:gd name="T8" fmla="*/ 236 w 1445"/>
                <a:gd name="T9" fmla="*/ 567 h 792"/>
                <a:gd name="T10" fmla="*/ 263 w 1445"/>
                <a:gd name="T11" fmla="*/ 576 h 792"/>
                <a:gd name="T12" fmla="*/ 1084 w 1445"/>
                <a:gd name="T13" fmla="*/ 541 h 792"/>
                <a:gd name="T14" fmla="*/ 723 w 1445"/>
                <a:gd name="T15" fmla="*/ 503 h 792"/>
                <a:gd name="T16" fmla="*/ 675 w 1445"/>
                <a:gd name="T17" fmla="*/ 493 h 792"/>
                <a:gd name="T18" fmla="*/ 639 w 1445"/>
                <a:gd name="T19" fmla="*/ 463 h 792"/>
                <a:gd name="T20" fmla="*/ 617 w 1445"/>
                <a:gd name="T21" fmla="*/ 421 h 792"/>
                <a:gd name="T22" fmla="*/ 617 w 1445"/>
                <a:gd name="T23" fmla="*/ 371 h 792"/>
                <a:gd name="T24" fmla="*/ 639 w 1445"/>
                <a:gd name="T25" fmla="*/ 328 h 792"/>
                <a:gd name="T26" fmla="*/ 675 w 1445"/>
                <a:gd name="T27" fmla="*/ 299 h 792"/>
                <a:gd name="T28" fmla="*/ 723 w 1445"/>
                <a:gd name="T29" fmla="*/ 288 h 792"/>
                <a:gd name="T30" fmla="*/ 1082 w 1445"/>
                <a:gd name="T31" fmla="*/ 251 h 792"/>
                <a:gd name="T32" fmla="*/ 263 w 1445"/>
                <a:gd name="T33" fmla="*/ 215 h 792"/>
                <a:gd name="T34" fmla="*/ 1337 w 1445"/>
                <a:gd name="T35" fmla="*/ 0 h 792"/>
                <a:gd name="T36" fmla="*/ 1380 w 1445"/>
                <a:gd name="T37" fmla="*/ 9 h 792"/>
                <a:gd name="T38" fmla="*/ 1417 w 1445"/>
                <a:gd name="T39" fmla="*/ 34 h 792"/>
                <a:gd name="T40" fmla="*/ 1440 w 1445"/>
                <a:gd name="T41" fmla="*/ 71 h 792"/>
                <a:gd name="T42" fmla="*/ 1445 w 1445"/>
                <a:gd name="T43" fmla="*/ 117 h 792"/>
                <a:gd name="T44" fmla="*/ 1433 w 1445"/>
                <a:gd name="T45" fmla="*/ 158 h 792"/>
                <a:gd name="T46" fmla="*/ 1405 w 1445"/>
                <a:gd name="T47" fmla="*/ 191 h 792"/>
                <a:gd name="T48" fmla="*/ 1366 w 1445"/>
                <a:gd name="T49" fmla="*/ 212 h 792"/>
                <a:gd name="T50" fmla="*/ 1358 w 1445"/>
                <a:gd name="T51" fmla="*/ 216 h 792"/>
                <a:gd name="T52" fmla="*/ 1341 w 1445"/>
                <a:gd name="T53" fmla="*/ 227 h 792"/>
                <a:gd name="T54" fmla="*/ 1320 w 1445"/>
                <a:gd name="T55" fmla="*/ 248 h 792"/>
                <a:gd name="T56" fmla="*/ 1301 w 1445"/>
                <a:gd name="T57" fmla="*/ 281 h 792"/>
                <a:gd name="T58" fmla="*/ 1286 w 1445"/>
                <a:gd name="T59" fmla="*/ 328 h 792"/>
                <a:gd name="T60" fmla="*/ 1280 w 1445"/>
                <a:gd name="T61" fmla="*/ 393 h 792"/>
                <a:gd name="T62" fmla="*/ 1286 w 1445"/>
                <a:gd name="T63" fmla="*/ 459 h 792"/>
                <a:gd name="T64" fmla="*/ 1301 w 1445"/>
                <a:gd name="T65" fmla="*/ 508 h 792"/>
                <a:gd name="T66" fmla="*/ 1322 w 1445"/>
                <a:gd name="T67" fmla="*/ 542 h 792"/>
                <a:gd name="T68" fmla="*/ 1344 w 1445"/>
                <a:gd name="T69" fmla="*/ 565 h 792"/>
                <a:gd name="T70" fmla="*/ 1362 w 1445"/>
                <a:gd name="T71" fmla="*/ 577 h 792"/>
                <a:gd name="T72" fmla="*/ 1372 w 1445"/>
                <a:gd name="T73" fmla="*/ 582 h 792"/>
                <a:gd name="T74" fmla="*/ 1408 w 1445"/>
                <a:gd name="T75" fmla="*/ 605 h 792"/>
                <a:gd name="T76" fmla="*/ 1433 w 1445"/>
                <a:gd name="T77" fmla="*/ 639 h 792"/>
                <a:gd name="T78" fmla="*/ 1444 w 1445"/>
                <a:gd name="T79" fmla="*/ 681 h 792"/>
                <a:gd name="T80" fmla="*/ 1434 w 1445"/>
                <a:gd name="T81" fmla="*/ 727 h 792"/>
                <a:gd name="T82" fmla="*/ 1405 w 1445"/>
                <a:gd name="T83" fmla="*/ 767 h 792"/>
                <a:gd name="T84" fmla="*/ 1363 w 1445"/>
                <a:gd name="T85" fmla="*/ 788 h 792"/>
                <a:gd name="T86" fmla="*/ 263 w 1445"/>
                <a:gd name="T87" fmla="*/ 792 h 792"/>
                <a:gd name="T88" fmla="*/ 188 w 1445"/>
                <a:gd name="T89" fmla="*/ 781 h 792"/>
                <a:gd name="T90" fmla="*/ 121 w 1445"/>
                <a:gd name="T91" fmla="*/ 749 h 792"/>
                <a:gd name="T92" fmla="*/ 65 w 1445"/>
                <a:gd name="T93" fmla="*/ 701 h 792"/>
                <a:gd name="T94" fmla="*/ 25 w 1445"/>
                <a:gd name="T95" fmla="*/ 640 h 792"/>
                <a:gd name="T96" fmla="*/ 3 w 1445"/>
                <a:gd name="T97" fmla="*/ 568 h 792"/>
                <a:gd name="T98" fmla="*/ 0 w 1445"/>
                <a:gd name="T99" fmla="*/ 262 h 792"/>
                <a:gd name="T100" fmla="*/ 12 w 1445"/>
                <a:gd name="T101" fmla="*/ 186 h 792"/>
                <a:gd name="T102" fmla="*/ 43 w 1445"/>
                <a:gd name="T103" fmla="*/ 120 h 792"/>
                <a:gd name="T104" fmla="*/ 91 w 1445"/>
                <a:gd name="T105" fmla="*/ 64 h 792"/>
                <a:gd name="T106" fmla="*/ 153 w 1445"/>
                <a:gd name="T107" fmla="*/ 25 h 792"/>
                <a:gd name="T108" fmla="*/ 225 w 1445"/>
                <a:gd name="T109" fmla="*/ 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45" h="792">
                  <a:moveTo>
                    <a:pt x="263" y="215"/>
                  </a:moveTo>
                  <a:lnTo>
                    <a:pt x="249" y="218"/>
                  </a:lnTo>
                  <a:lnTo>
                    <a:pt x="236" y="225"/>
                  </a:lnTo>
                  <a:lnTo>
                    <a:pt x="226" y="235"/>
                  </a:lnTo>
                  <a:lnTo>
                    <a:pt x="220" y="247"/>
                  </a:lnTo>
                  <a:lnTo>
                    <a:pt x="218" y="262"/>
                  </a:lnTo>
                  <a:lnTo>
                    <a:pt x="218" y="529"/>
                  </a:lnTo>
                  <a:lnTo>
                    <a:pt x="220" y="544"/>
                  </a:lnTo>
                  <a:lnTo>
                    <a:pt x="226" y="556"/>
                  </a:lnTo>
                  <a:lnTo>
                    <a:pt x="236" y="567"/>
                  </a:lnTo>
                  <a:lnTo>
                    <a:pt x="249" y="573"/>
                  </a:lnTo>
                  <a:lnTo>
                    <a:pt x="263" y="576"/>
                  </a:lnTo>
                  <a:lnTo>
                    <a:pt x="1095" y="576"/>
                  </a:lnTo>
                  <a:lnTo>
                    <a:pt x="1084" y="541"/>
                  </a:lnTo>
                  <a:lnTo>
                    <a:pt x="1075" y="503"/>
                  </a:lnTo>
                  <a:lnTo>
                    <a:pt x="723" y="503"/>
                  </a:lnTo>
                  <a:lnTo>
                    <a:pt x="698" y="500"/>
                  </a:lnTo>
                  <a:lnTo>
                    <a:pt x="675" y="493"/>
                  </a:lnTo>
                  <a:lnTo>
                    <a:pt x="656" y="480"/>
                  </a:lnTo>
                  <a:lnTo>
                    <a:pt x="639" y="463"/>
                  </a:lnTo>
                  <a:lnTo>
                    <a:pt x="625" y="443"/>
                  </a:lnTo>
                  <a:lnTo>
                    <a:pt x="617" y="421"/>
                  </a:lnTo>
                  <a:lnTo>
                    <a:pt x="615" y="396"/>
                  </a:lnTo>
                  <a:lnTo>
                    <a:pt x="617" y="371"/>
                  </a:lnTo>
                  <a:lnTo>
                    <a:pt x="625" y="348"/>
                  </a:lnTo>
                  <a:lnTo>
                    <a:pt x="639" y="328"/>
                  </a:lnTo>
                  <a:lnTo>
                    <a:pt x="656" y="312"/>
                  </a:lnTo>
                  <a:lnTo>
                    <a:pt x="675" y="299"/>
                  </a:lnTo>
                  <a:lnTo>
                    <a:pt x="698" y="291"/>
                  </a:lnTo>
                  <a:lnTo>
                    <a:pt x="723" y="288"/>
                  </a:lnTo>
                  <a:lnTo>
                    <a:pt x="1074" y="288"/>
                  </a:lnTo>
                  <a:lnTo>
                    <a:pt x="1082" y="251"/>
                  </a:lnTo>
                  <a:lnTo>
                    <a:pt x="1093" y="215"/>
                  </a:lnTo>
                  <a:lnTo>
                    <a:pt x="263" y="215"/>
                  </a:lnTo>
                  <a:close/>
                  <a:moveTo>
                    <a:pt x="263" y="0"/>
                  </a:moveTo>
                  <a:lnTo>
                    <a:pt x="1337" y="0"/>
                  </a:lnTo>
                  <a:lnTo>
                    <a:pt x="1360" y="2"/>
                  </a:lnTo>
                  <a:lnTo>
                    <a:pt x="1380" y="9"/>
                  </a:lnTo>
                  <a:lnTo>
                    <a:pt x="1400" y="19"/>
                  </a:lnTo>
                  <a:lnTo>
                    <a:pt x="1417" y="34"/>
                  </a:lnTo>
                  <a:lnTo>
                    <a:pt x="1429" y="52"/>
                  </a:lnTo>
                  <a:lnTo>
                    <a:pt x="1440" y="71"/>
                  </a:lnTo>
                  <a:lnTo>
                    <a:pt x="1445" y="94"/>
                  </a:lnTo>
                  <a:lnTo>
                    <a:pt x="1445" y="117"/>
                  </a:lnTo>
                  <a:lnTo>
                    <a:pt x="1442" y="138"/>
                  </a:lnTo>
                  <a:lnTo>
                    <a:pt x="1433" y="158"/>
                  </a:lnTo>
                  <a:lnTo>
                    <a:pt x="1421" y="176"/>
                  </a:lnTo>
                  <a:lnTo>
                    <a:pt x="1405" y="191"/>
                  </a:lnTo>
                  <a:lnTo>
                    <a:pt x="1387" y="204"/>
                  </a:lnTo>
                  <a:lnTo>
                    <a:pt x="1366" y="212"/>
                  </a:lnTo>
                  <a:lnTo>
                    <a:pt x="1363" y="213"/>
                  </a:lnTo>
                  <a:lnTo>
                    <a:pt x="1358" y="216"/>
                  </a:lnTo>
                  <a:lnTo>
                    <a:pt x="1350" y="220"/>
                  </a:lnTo>
                  <a:lnTo>
                    <a:pt x="1341" y="227"/>
                  </a:lnTo>
                  <a:lnTo>
                    <a:pt x="1330" y="236"/>
                  </a:lnTo>
                  <a:lnTo>
                    <a:pt x="1320" y="248"/>
                  </a:lnTo>
                  <a:lnTo>
                    <a:pt x="1311" y="263"/>
                  </a:lnTo>
                  <a:lnTo>
                    <a:pt x="1301" y="281"/>
                  </a:lnTo>
                  <a:lnTo>
                    <a:pt x="1293" y="302"/>
                  </a:lnTo>
                  <a:lnTo>
                    <a:pt x="1286" y="328"/>
                  </a:lnTo>
                  <a:lnTo>
                    <a:pt x="1282" y="358"/>
                  </a:lnTo>
                  <a:lnTo>
                    <a:pt x="1280" y="393"/>
                  </a:lnTo>
                  <a:lnTo>
                    <a:pt x="1282" y="428"/>
                  </a:lnTo>
                  <a:lnTo>
                    <a:pt x="1286" y="459"/>
                  </a:lnTo>
                  <a:lnTo>
                    <a:pt x="1293" y="485"/>
                  </a:lnTo>
                  <a:lnTo>
                    <a:pt x="1301" y="508"/>
                  </a:lnTo>
                  <a:lnTo>
                    <a:pt x="1312" y="526"/>
                  </a:lnTo>
                  <a:lnTo>
                    <a:pt x="1322" y="542"/>
                  </a:lnTo>
                  <a:lnTo>
                    <a:pt x="1334" y="554"/>
                  </a:lnTo>
                  <a:lnTo>
                    <a:pt x="1344" y="565"/>
                  </a:lnTo>
                  <a:lnTo>
                    <a:pt x="1353" y="572"/>
                  </a:lnTo>
                  <a:lnTo>
                    <a:pt x="1362" y="577"/>
                  </a:lnTo>
                  <a:lnTo>
                    <a:pt x="1368" y="580"/>
                  </a:lnTo>
                  <a:lnTo>
                    <a:pt x="1372" y="582"/>
                  </a:lnTo>
                  <a:lnTo>
                    <a:pt x="1392" y="592"/>
                  </a:lnTo>
                  <a:lnTo>
                    <a:pt x="1408" y="605"/>
                  </a:lnTo>
                  <a:lnTo>
                    <a:pt x="1423" y="621"/>
                  </a:lnTo>
                  <a:lnTo>
                    <a:pt x="1433" y="639"/>
                  </a:lnTo>
                  <a:lnTo>
                    <a:pt x="1441" y="659"/>
                  </a:lnTo>
                  <a:lnTo>
                    <a:pt x="1444" y="681"/>
                  </a:lnTo>
                  <a:lnTo>
                    <a:pt x="1442" y="702"/>
                  </a:lnTo>
                  <a:lnTo>
                    <a:pt x="1434" y="727"/>
                  </a:lnTo>
                  <a:lnTo>
                    <a:pt x="1422" y="749"/>
                  </a:lnTo>
                  <a:lnTo>
                    <a:pt x="1405" y="767"/>
                  </a:lnTo>
                  <a:lnTo>
                    <a:pt x="1386" y="780"/>
                  </a:lnTo>
                  <a:lnTo>
                    <a:pt x="1363" y="788"/>
                  </a:lnTo>
                  <a:lnTo>
                    <a:pt x="1337" y="792"/>
                  </a:lnTo>
                  <a:lnTo>
                    <a:pt x="263" y="792"/>
                  </a:lnTo>
                  <a:lnTo>
                    <a:pt x="225" y="789"/>
                  </a:lnTo>
                  <a:lnTo>
                    <a:pt x="188" y="781"/>
                  </a:lnTo>
                  <a:lnTo>
                    <a:pt x="153" y="768"/>
                  </a:lnTo>
                  <a:lnTo>
                    <a:pt x="121" y="749"/>
                  </a:lnTo>
                  <a:lnTo>
                    <a:pt x="91" y="727"/>
                  </a:lnTo>
                  <a:lnTo>
                    <a:pt x="65" y="701"/>
                  </a:lnTo>
                  <a:lnTo>
                    <a:pt x="43" y="672"/>
                  </a:lnTo>
                  <a:lnTo>
                    <a:pt x="25" y="640"/>
                  </a:lnTo>
                  <a:lnTo>
                    <a:pt x="12" y="605"/>
                  </a:lnTo>
                  <a:lnTo>
                    <a:pt x="3" y="568"/>
                  </a:lnTo>
                  <a:lnTo>
                    <a:pt x="0" y="529"/>
                  </a:lnTo>
                  <a:lnTo>
                    <a:pt x="0" y="262"/>
                  </a:lnTo>
                  <a:lnTo>
                    <a:pt x="3" y="224"/>
                  </a:lnTo>
                  <a:lnTo>
                    <a:pt x="12" y="186"/>
                  </a:lnTo>
                  <a:lnTo>
                    <a:pt x="25" y="152"/>
                  </a:lnTo>
                  <a:lnTo>
                    <a:pt x="43" y="120"/>
                  </a:lnTo>
                  <a:lnTo>
                    <a:pt x="65" y="90"/>
                  </a:lnTo>
                  <a:lnTo>
                    <a:pt x="91" y="64"/>
                  </a:lnTo>
                  <a:lnTo>
                    <a:pt x="121" y="42"/>
                  </a:lnTo>
                  <a:lnTo>
                    <a:pt x="153" y="25"/>
                  </a:lnTo>
                  <a:lnTo>
                    <a:pt x="188" y="11"/>
                  </a:lnTo>
                  <a:lnTo>
                    <a:pt x="225" y="3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208"/>
            <p:cNvSpPr>
              <a:spLocks noEditPoints="1"/>
            </p:cNvSpPr>
            <p:nvPr/>
          </p:nvSpPr>
          <p:spPr bwMode="auto">
            <a:xfrm>
              <a:off x="852488" y="3568700"/>
              <a:ext cx="192088" cy="104775"/>
            </a:xfrm>
            <a:custGeom>
              <a:avLst/>
              <a:gdLst>
                <a:gd name="T0" fmla="*/ 249 w 1445"/>
                <a:gd name="T1" fmla="*/ 218 h 792"/>
                <a:gd name="T2" fmla="*/ 226 w 1445"/>
                <a:gd name="T3" fmla="*/ 235 h 792"/>
                <a:gd name="T4" fmla="*/ 217 w 1445"/>
                <a:gd name="T5" fmla="*/ 262 h 792"/>
                <a:gd name="T6" fmla="*/ 219 w 1445"/>
                <a:gd name="T7" fmla="*/ 544 h 792"/>
                <a:gd name="T8" fmla="*/ 236 w 1445"/>
                <a:gd name="T9" fmla="*/ 567 h 792"/>
                <a:gd name="T10" fmla="*/ 263 w 1445"/>
                <a:gd name="T11" fmla="*/ 575 h 792"/>
                <a:gd name="T12" fmla="*/ 1084 w 1445"/>
                <a:gd name="T13" fmla="*/ 541 h 792"/>
                <a:gd name="T14" fmla="*/ 723 w 1445"/>
                <a:gd name="T15" fmla="*/ 504 h 792"/>
                <a:gd name="T16" fmla="*/ 675 w 1445"/>
                <a:gd name="T17" fmla="*/ 492 h 792"/>
                <a:gd name="T18" fmla="*/ 639 w 1445"/>
                <a:gd name="T19" fmla="*/ 463 h 792"/>
                <a:gd name="T20" fmla="*/ 618 w 1445"/>
                <a:gd name="T21" fmla="*/ 421 h 792"/>
                <a:gd name="T22" fmla="*/ 618 w 1445"/>
                <a:gd name="T23" fmla="*/ 371 h 792"/>
                <a:gd name="T24" fmla="*/ 639 w 1445"/>
                <a:gd name="T25" fmla="*/ 329 h 792"/>
                <a:gd name="T26" fmla="*/ 675 w 1445"/>
                <a:gd name="T27" fmla="*/ 299 h 792"/>
                <a:gd name="T28" fmla="*/ 723 w 1445"/>
                <a:gd name="T29" fmla="*/ 288 h 792"/>
                <a:gd name="T30" fmla="*/ 1082 w 1445"/>
                <a:gd name="T31" fmla="*/ 250 h 792"/>
                <a:gd name="T32" fmla="*/ 263 w 1445"/>
                <a:gd name="T33" fmla="*/ 216 h 792"/>
                <a:gd name="T34" fmla="*/ 1337 w 1445"/>
                <a:gd name="T35" fmla="*/ 0 h 792"/>
                <a:gd name="T36" fmla="*/ 1381 w 1445"/>
                <a:gd name="T37" fmla="*/ 9 h 792"/>
                <a:gd name="T38" fmla="*/ 1416 w 1445"/>
                <a:gd name="T39" fmla="*/ 34 h 792"/>
                <a:gd name="T40" fmla="*/ 1439 w 1445"/>
                <a:gd name="T41" fmla="*/ 72 h 792"/>
                <a:gd name="T42" fmla="*/ 1445 w 1445"/>
                <a:gd name="T43" fmla="*/ 116 h 792"/>
                <a:gd name="T44" fmla="*/ 1433 w 1445"/>
                <a:gd name="T45" fmla="*/ 159 h 792"/>
                <a:gd name="T46" fmla="*/ 1405 w 1445"/>
                <a:gd name="T47" fmla="*/ 192 h 792"/>
                <a:gd name="T48" fmla="*/ 1365 w 1445"/>
                <a:gd name="T49" fmla="*/ 211 h 792"/>
                <a:gd name="T50" fmla="*/ 1357 w 1445"/>
                <a:gd name="T51" fmla="*/ 216 h 792"/>
                <a:gd name="T52" fmla="*/ 1341 w 1445"/>
                <a:gd name="T53" fmla="*/ 227 h 792"/>
                <a:gd name="T54" fmla="*/ 1321 w 1445"/>
                <a:gd name="T55" fmla="*/ 248 h 792"/>
                <a:gd name="T56" fmla="*/ 1301 w 1445"/>
                <a:gd name="T57" fmla="*/ 281 h 792"/>
                <a:gd name="T58" fmla="*/ 1285 w 1445"/>
                <a:gd name="T59" fmla="*/ 329 h 792"/>
                <a:gd name="T60" fmla="*/ 1280 w 1445"/>
                <a:gd name="T61" fmla="*/ 393 h 792"/>
                <a:gd name="T62" fmla="*/ 1286 w 1445"/>
                <a:gd name="T63" fmla="*/ 458 h 792"/>
                <a:gd name="T64" fmla="*/ 1302 w 1445"/>
                <a:gd name="T65" fmla="*/ 508 h 792"/>
                <a:gd name="T66" fmla="*/ 1322 w 1445"/>
                <a:gd name="T67" fmla="*/ 542 h 792"/>
                <a:gd name="T68" fmla="*/ 1344 w 1445"/>
                <a:gd name="T69" fmla="*/ 564 h 792"/>
                <a:gd name="T70" fmla="*/ 1361 w 1445"/>
                <a:gd name="T71" fmla="*/ 576 h 792"/>
                <a:gd name="T72" fmla="*/ 1372 w 1445"/>
                <a:gd name="T73" fmla="*/ 581 h 792"/>
                <a:gd name="T74" fmla="*/ 1408 w 1445"/>
                <a:gd name="T75" fmla="*/ 604 h 792"/>
                <a:gd name="T76" fmla="*/ 1433 w 1445"/>
                <a:gd name="T77" fmla="*/ 639 h 792"/>
                <a:gd name="T78" fmla="*/ 1443 w 1445"/>
                <a:gd name="T79" fmla="*/ 681 h 792"/>
                <a:gd name="T80" fmla="*/ 1434 w 1445"/>
                <a:gd name="T81" fmla="*/ 727 h 792"/>
                <a:gd name="T82" fmla="*/ 1405 w 1445"/>
                <a:gd name="T83" fmla="*/ 767 h 792"/>
                <a:gd name="T84" fmla="*/ 1362 w 1445"/>
                <a:gd name="T85" fmla="*/ 789 h 792"/>
                <a:gd name="T86" fmla="*/ 263 w 1445"/>
                <a:gd name="T87" fmla="*/ 792 h 792"/>
                <a:gd name="T88" fmla="*/ 187 w 1445"/>
                <a:gd name="T89" fmla="*/ 780 h 792"/>
                <a:gd name="T90" fmla="*/ 121 w 1445"/>
                <a:gd name="T91" fmla="*/ 749 h 792"/>
                <a:gd name="T92" fmla="*/ 64 w 1445"/>
                <a:gd name="T93" fmla="*/ 702 h 792"/>
                <a:gd name="T94" fmla="*/ 25 w 1445"/>
                <a:gd name="T95" fmla="*/ 639 h 792"/>
                <a:gd name="T96" fmla="*/ 3 w 1445"/>
                <a:gd name="T97" fmla="*/ 568 h 792"/>
                <a:gd name="T98" fmla="*/ 0 w 1445"/>
                <a:gd name="T99" fmla="*/ 262 h 792"/>
                <a:gd name="T100" fmla="*/ 11 w 1445"/>
                <a:gd name="T101" fmla="*/ 187 h 792"/>
                <a:gd name="T102" fmla="*/ 43 w 1445"/>
                <a:gd name="T103" fmla="*/ 119 h 792"/>
                <a:gd name="T104" fmla="*/ 90 w 1445"/>
                <a:gd name="T105" fmla="*/ 64 h 792"/>
                <a:gd name="T106" fmla="*/ 153 w 1445"/>
                <a:gd name="T107" fmla="*/ 24 h 792"/>
                <a:gd name="T108" fmla="*/ 225 w 1445"/>
                <a:gd name="T109" fmla="*/ 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45" h="792">
                  <a:moveTo>
                    <a:pt x="263" y="216"/>
                  </a:moveTo>
                  <a:lnTo>
                    <a:pt x="249" y="218"/>
                  </a:lnTo>
                  <a:lnTo>
                    <a:pt x="236" y="225"/>
                  </a:lnTo>
                  <a:lnTo>
                    <a:pt x="226" y="235"/>
                  </a:lnTo>
                  <a:lnTo>
                    <a:pt x="219" y="248"/>
                  </a:lnTo>
                  <a:lnTo>
                    <a:pt x="217" y="262"/>
                  </a:lnTo>
                  <a:lnTo>
                    <a:pt x="217" y="530"/>
                  </a:lnTo>
                  <a:lnTo>
                    <a:pt x="219" y="544"/>
                  </a:lnTo>
                  <a:lnTo>
                    <a:pt x="226" y="557"/>
                  </a:lnTo>
                  <a:lnTo>
                    <a:pt x="236" y="567"/>
                  </a:lnTo>
                  <a:lnTo>
                    <a:pt x="249" y="573"/>
                  </a:lnTo>
                  <a:lnTo>
                    <a:pt x="263" y="575"/>
                  </a:lnTo>
                  <a:lnTo>
                    <a:pt x="1095" y="575"/>
                  </a:lnTo>
                  <a:lnTo>
                    <a:pt x="1084" y="541"/>
                  </a:lnTo>
                  <a:lnTo>
                    <a:pt x="1074" y="504"/>
                  </a:lnTo>
                  <a:lnTo>
                    <a:pt x="723" y="504"/>
                  </a:lnTo>
                  <a:lnTo>
                    <a:pt x="698" y="501"/>
                  </a:lnTo>
                  <a:lnTo>
                    <a:pt x="675" y="492"/>
                  </a:lnTo>
                  <a:lnTo>
                    <a:pt x="655" y="480"/>
                  </a:lnTo>
                  <a:lnTo>
                    <a:pt x="639" y="463"/>
                  </a:lnTo>
                  <a:lnTo>
                    <a:pt x="625" y="444"/>
                  </a:lnTo>
                  <a:lnTo>
                    <a:pt x="618" y="421"/>
                  </a:lnTo>
                  <a:lnTo>
                    <a:pt x="615" y="396"/>
                  </a:lnTo>
                  <a:lnTo>
                    <a:pt x="618" y="371"/>
                  </a:lnTo>
                  <a:lnTo>
                    <a:pt x="625" y="348"/>
                  </a:lnTo>
                  <a:lnTo>
                    <a:pt x="639" y="329"/>
                  </a:lnTo>
                  <a:lnTo>
                    <a:pt x="655" y="311"/>
                  </a:lnTo>
                  <a:lnTo>
                    <a:pt x="675" y="299"/>
                  </a:lnTo>
                  <a:lnTo>
                    <a:pt x="698" y="290"/>
                  </a:lnTo>
                  <a:lnTo>
                    <a:pt x="723" y="288"/>
                  </a:lnTo>
                  <a:lnTo>
                    <a:pt x="1073" y="288"/>
                  </a:lnTo>
                  <a:lnTo>
                    <a:pt x="1082" y="250"/>
                  </a:lnTo>
                  <a:lnTo>
                    <a:pt x="1092" y="216"/>
                  </a:lnTo>
                  <a:lnTo>
                    <a:pt x="263" y="216"/>
                  </a:lnTo>
                  <a:close/>
                  <a:moveTo>
                    <a:pt x="263" y="0"/>
                  </a:moveTo>
                  <a:lnTo>
                    <a:pt x="1337" y="0"/>
                  </a:lnTo>
                  <a:lnTo>
                    <a:pt x="1359" y="2"/>
                  </a:lnTo>
                  <a:lnTo>
                    <a:pt x="1381" y="9"/>
                  </a:lnTo>
                  <a:lnTo>
                    <a:pt x="1400" y="20"/>
                  </a:lnTo>
                  <a:lnTo>
                    <a:pt x="1416" y="34"/>
                  </a:lnTo>
                  <a:lnTo>
                    <a:pt x="1429" y="52"/>
                  </a:lnTo>
                  <a:lnTo>
                    <a:pt x="1439" y="72"/>
                  </a:lnTo>
                  <a:lnTo>
                    <a:pt x="1445" y="93"/>
                  </a:lnTo>
                  <a:lnTo>
                    <a:pt x="1445" y="116"/>
                  </a:lnTo>
                  <a:lnTo>
                    <a:pt x="1441" y="138"/>
                  </a:lnTo>
                  <a:lnTo>
                    <a:pt x="1433" y="159"/>
                  </a:lnTo>
                  <a:lnTo>
                    <a:pt x="1421" y="176"/>
                  </a:lnTo>
                  <a:lnTo>
                    <a:pt x="1405" y="192"/>
                  </a:lnTo>
                  <a:lnTo>
                    <a:pt x="1386" y="203"/>
                  </a:lnTo>
                  <a:lnTo>
                    <a:pt x="1365" y="211"/>
                  </a:lnTo>
                  <a:lnTo>
                    <a:pt x="1362" y="214"/>
                  </a:lnTo>
                  <a:lnTo>
                    <a:pt x="1357" y="216"/>
                  </a:lnTo>
                  <a:lnTo>
                    <a:pt x="1349" y="221"/>
                  </a:lnTo>
                  <a:lnTo>
                    <a:pt x="1341" y="227"/>
                  </a:lnTo>
                  <a:lnTo>
                    <a:pt x="1330" y="236"/>
                  </a:lnTo>
                  <a:lnTo>
                    <a:pt x="1321" y="248"/>
                  </a:lnTo>
                  <a:lnTo>
                    <a:pt x="1310" y="263"/>
                  </a:lnTo>
                  <a:lnTo>
                    <a:pt x="1301" y="281"/>
                  </a:lnTo>
                  <a:lnTo>
                    <a:pt x="1293" y="303"/>
                  </a:lnTo>
                  <a:lnTo>
                    <a:pt x="1285" y="329"/>
                  </a:lnTo>
                  <a:lnTo>
                    <a:pt x="1281" y="359"/>
                  </a:lnTo>
                  <a:lnTo>
                    <a:pt x="1280" y="393"/>
                  </a:lnTo>
                  <a:lnTo>
                    <a:pt x="1281" y="428"/>
                  </a:lnTo>
                  <a:lnTo>
                    <a:pt x="1286" y="458"/>
                  </a:lnTo>
                  <a:lnTo>
                    <a:pt x="1293" y="485"/>
                  </a:lnTo>
                  <a:lnTo>
                    <a:pt x="1302" y="508"/>
                  </a:lnTo>
                  <a:lnTo>
                    <a:pt x="1311" y="527"/>
                  </a:lnTo>
                  <a:lnTo>
                    <a:pt x="1322" y="542"/>
                  </a:lnTo>
                  <a:lnTo>
                    <a:pt x="1333" y="555"/>
                  </a:lnTo>
                  <a:lnTo>
                    <a:pt x="1344" y="564"/>
                  </a:lnTo>
                  <a:lnTo>
                    <a:pt x="1353" y="572"/>
                  </a:lnTo>
                  <a:lnTo>
                    <a:pt x="1361" y="576"/>
                  </a:lnTo>
                  <a:lnTo>
                    <a:pt x="1368" y="580"/>
                  </a:lnTo>
                  <a:lnTo>
                    <a:pt x="1372" y="581"/>
                  </a:lnTo>
                  <a:lnTo>
                    <a:pt x="1391" y="592"/>
                  </a:lnTo>
                  <a:lnTo>
                    <a:pt x="1408" y="604"/>
                  </a:lnTo>
                  <a:lnTo>
                    <a:pt x="1423" y="621"/>
                  </a:lnTo>
                  <a:lnTo>
                    <a:pt x="1433" y="639"/>
                  </a:lnTo>
                  <a:lnTo>
                    <a:pt x="1440" y="659"/>
                  </a:lnTo>
                  <a:lnTo>
                    <a:pt x="1443" y="681"/>
                  </a:lnTo>
                  <a:lnTo>
                    <a:pt x="1441" y="703"/>
                  </a:lnTo>
                  <a:lnTo>
                    <a:pt x="1434" y="727"/>
                  </a:lnTo>
                  <a:lnTo>
                    <a:pt x="1422" y="748"/>
                  </a:lnTo>
                  <a:lnTo>
                    <a:pt x="1405" y="767"/>
                  </a:lnTo>
                  <a:lnTo>
                    <a:pt x="1385" y="780"/>
                  </a:lnTo>
                  <a:lnTo>
                    <a:pt x="1362" y="789"/>
                  </a:lnTo>
                  <a:lnTo>
                    <a:pt x="1337" y="792"/>
                  </a:lnTo>
                  <a:lnTo>
                    <a:pt x="263" y="792"/>
                  </a:lnTo>
                  <a:lnTo>
                    <a:pt x="225" y="789"/>
                  </a:lnTo>
                  <a:lnTo>
                    <a:pt x="187" y="780"/>
                  </a:lnTo>
                  <a:lnTo>
                    <a:pt x="153" y="767"/>
                  </a:lnTo>
                  <a:lnTo>
                    <a:pt x="121" y="749"/>
                  </a:lnTo>
                  <a:lnTo>
                    <a:pt x="90" y="728"/>
                  </a:lnTo>
                  <a:lnTo>
                    <a:pt x="64" y="702"/>
                  </a:lnTo>
                  <a:lnTo>
                    <a:pt x="43" y="673"/>
                  </a:lnTo>
                  <a:lnTo>
                    <a:pt x="25" y="639"/>
                  </a:lnTo>
                  <a:lnTo>
                    <a:pt x="11" y="605"/>
                  </a:lnTo>
                  <a:lnTo>
                    <a:pt x="3" y="568"/>
                  </a:lnTo>
                  <a:lnTo>
                    <a:pt x="0" y="530"/>
                  </a:lnTo>
                  <a:lnTo>
                    <a:pt x="0" y="262"/>
                  </a:lnTo>
                  <a:lnTo>
                    <a:pt x="3" y="224"/>
                  </a:lnTo>
                  <a:lnTo>
                    <a:pt x="11" y="187"/>
                  </a:lnTo>
                  <a:lnTo>
                    <a:pt x="25" y="151"/>
                  </a:lnTo>
                  <a:lnTo>
                    <a:pt x="43" y="119"/>
                  </a:lnTo>
                  <a:lnTo>
                    <a:pt x="64" y="90"/>
                  </a:lnTo>
                  <a:lnTo>
                    <a:pt x="90" y="64"/>
                  </a:lnTo>
                  <a:lnTo>
                    <a:pt x="121" y="42"/>
                  </a:lnTo>
                  <a:lnTo>
                    <a:pt x="153" y="24"/>
                  </a:lnTo>
                  <a:lnTo>
                    <a:pt x="187" y="11"/>
                  </a:lnTo>
                  <a:lnTo>
                    <a:pt x="225" y="3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85" name="Freeform 237"/>
          <p:cNvSpPr>
            <a:spLocks noEditPoints="1"/>
          </p:cNvSpPr>
          <p:nvPr/>
        </p:nvSpPr>
        <p:spPr bwMode="auto">
          <a:xfrm>
            <a:off x="10594433" y="2083718"/>
            <a:ext cx="331788" cy="422275"/>
          </a:xfrm>
          <a:custGeom>
            <a:avLst/>
            <a:gdLst>
              <a:gd name="T0" fmla="*/ 2003 w 2512"/>
              <a:gd name="T1" fmla="*/ 2475 h 3191"/>
              <a:gd name="T2" fmla="*/ 1812 w 2512"/>
              <a:gd name="T3" fmla="*/ 2548 h 3191"/>
              <a:gd name="T4" fmla="*/ 1749 w 2512"/>
              <a:gd name="T5" fmla="*/ 2518 h 3191"/>
              <a:gd name="T6" fmla="*/ 1935 w 2512"/>
              <a:gd name="T7" fmla="*/ 2413 h 3191"/>
              <a:gd name="T8" fmla="*/ 237 w 2512"/>
              <a:gd name="T9" fmla="*/ 2260 h 3191"/>
              <a:gd name="T10" fmla="*/ 325 w 2512"/>
              <a:gd name="T11" fmla="*/ 2197 h 3191"/>
              <a:gd name="T12" fmla="*/ 648 w 2512"/>
              <a:gd name="T13" fmla="*/ 2311 h 3191"/>
              <a:gd name="T14" fmla="*/ 1891 w 2512"/>
              <a:gd name="T15" fmla="*/ 2134 h 3191"/>
              <a:gd name="T16" fmla="*/ 1918 w 2512"/>
              <a:gd name="T17" fmla="*/ 2215 h 3191"/>
              <a:gd name="T18" fmla="*/ 1985 w 2512"/>
              <a:gd name="T19" fmla="*/ 2189 h 3191"/>
              <a:gd name="T20" fmla="*/ 1588 w 2512"/>
              <a:gd name="T21" fmla="*/ 2011 h 3191"/>
              <a:gd name="T22" fmla="*/ 1716 w 2512"/>
              <a:gd name="T23" fmla="*/ 2069 h 3191"/>
              <a:gd name="T24" fmla="*/ 1687 w 2512"/>
              <a:gd name="T25" fmla="*/ 2178 h 3191"/>
              <a:gd name="T26" fmla="*/ 1736 w 2512"/>
              <a:gd name="T27" fmla="*/ 2222 h 3191"/>
              <a:gd name="T28" fmla="*/ 1838 w 2512"/>
              <a:gd name="T29" fmla="*/ 2221 h 3191"/>
              <a:gd name="T30" fmla="*/ 1834 w 2512"/>
              <a:gd name="T31" fmla="*/ 2089 h 3191"/>
              <a:gd name="T32" fmla="*/ 1992 w 2512"/>
              <a:gd name="T33" fmla="*/ 2094 h 3191"/>
              <a:gd name="T34" fmla="*/ 2055 w 2512"/>
              <a:gd name="T35" fmla="*/ 2242 h 3191"/>
              <a:gd name="T36" fmla="*/ 1988 w 2512"/>
              <a:gd name="T37" fmla="*/ 2299 h 3191"/>
              <a:gd name="T38" fmla="*/ 1792 w 2512"/>
              <a:gd name="T39" fmla="*/ 2412 h 3191"/>
              <a:gd name="T40" fmla="*/ 1770 w 2512"/>
              <a:gd name="T41" fmla="*/ 2355 h 3191"/>
              <a:gd name="T42" fmla="*/ 1653 w 2512"/>
              <a:gd name="T43" fmla="*/ 2259 h 3191"/>
              <a:gd name="T44" fmla="*/ 1637 w 2512"/>
              <a:gd name="T45" fmla="*/ 2116 h 3191"/>
              <a:gd name="T46" fmla="*/ 1608 w 2512"/>
              <a:gd name="T47" fmla="*/ 2081 h 3191"/>
              <a:gd name="T48" fmla="*/ 1552 w 2512"/>
              <a:gd name="T49" fmla="*/ 2137 h 3191"/>
              <a:gd name="T50" fmla="*/ 1628 w 2512"/>
              <a:gd name="T51" fmla="*/ 2311 h 3191"/>
              <a:gd name="T52" fmla="*/ 1521 w 2512"/>
              <a:gd name="T53" fmla="*/ 2261 h 3191"/>
              <a:gd name="T54" fmla="*/ 1496 w 2512"/>
              <a:gd name="T55" fmla="*/ 2058 h 3191"/>
              <a:gd name="T56" fmla="*/ 148 w 2512"/>
              <a:gd name="T57" fmla="*/ 1934 h 3191"/>
              <a:gd name="T58" fmla="*/ 162 w 2512"/>
              <a:gd name="T59" fmla="*/ 2005 h 3191"/>
              <a:gd name="T60" fmla="*/ 823 w 2512"/>
              <a:gd name="T61" fmla="*/ 1886 h 3191"/>
              <a:gd name="T62" fmla="*/ 918 w 2512"/>
              <a:gd name="T63" fmla="*/ 1994 h 3191"/>
              <a:gd name="T64" fmla="*/ 485 w 2512"/>
              <a:gd name="T65" fmla="*/ 1644 h 3191"/>
              <a:gd name="T66" fmla="*/ 723 w 2512"/>
              <a:gd name="T67" fmla="*/ 1816 h 3191"/>
              <a:gd name="T68" fmla="*/ 633 w 2512"/>
              <a:gd name="T69" fmla="*/ 2097 h 3191"/>
              <a:gd name="T70" fmla="*/ 337 w 2512"/>
              <a:gd name="T71" fmla="*/ 2097 h 3191"/>
              <a:gd name="T72" fmla="*/ 248 w 2512"/>
              <a:gd name="T73" fmla="*/ 1816 h 3191"/>
              <a:gd name="T74" fmla="*/ 485 w 2512"/>
              <a:gd name="T75" fmla="*/ 1644 h 3191"/>
              <a:gd name="T76" fmla="*/ 195 w 2512"/>
              <a:gd name="T77" fmla="*/ 1722 h 3191"/>
              <a:gd name="T78" fmla="*/ 327 w 2512"/>
              <a:gd name="T79" fmla="*/ 1629 h 3191"/>
              <a:gd name="T80" fmla="*/ 173 w 2512"/>
              <a:gd name="T81" fmla="*/ 1898 h 3191"/>
              <a:gd name="T82" fmla="*/ 327 w 2512"/>
              <a:gd name="T83" fmla="*/ 2165 h 3191"/>
              <a:gd name="T84" fmla="*/ 641 w 2512"/>
              <a:gd name="T85" fmla="*/ 2165 h 3191"/>
              <a:gd name="T86" fmla="*/ 795 w 2512"/>
              <a:gd name="T87" fmla="*/ 1898 h 3191"/>
              <a:gd name="T88" fmla="*/ 641 w 2512"/>
              <a:gd name="T89" fmla="*/ 1629 h 3191"/>
              <a:gd name="T90" fmla="*/ 704 w 2512"/>
              <a:gd name="T91" fmla="*/ 1640 h 3191"/>
              <a:gd name="T92" fmla="*/ 484 w 2512"/>
              <a:gd name="T93" fmla="*/ 1452 h 3191"/>
              <a:gd name="T94" fmla="*/ 484 w 2512"/>
              <a:gd name="T95" fmla="*/ 1558 h 3191"/>
              <a:gd name="T96" fmla="*/ 699 w 2512"/>
              <a:gd name="T97" fmla="*/ 1458 h 3191"/>
              <a:gd name="T98" fmla="*/ 958 w 2512"/>
              <a:gd name="T99" fmla="*/ 1784 h 3191"/>
              <a:gd name="T100" fmla="*/ 866 w 2512"/>
              <a:gd name="T101" fmla="*/ 2195 h 3191"/>
              <a:gd name="T102" fmla="*/ 368 w 2512"/>
              <a:gd name="T103" fmla="*/ 3172 h 3191"/>
              <a:gd name="T104" fmla="*/ 49 w 2512"/>
              <a:gd name="T105" fmla="*/ 2107 h 3191"/>
              <a:gd name="T106" fmla="*/ 49 w 2512"/>
              <a:gd name="T107" fmla="*/ 1681 h 3191"/>
              <a:gd name="T108" fmla="*/ 373 w 2512"/>
              <a:gd name="T109" fmla="*/ 1422 h 3191"/>
              <a:gd name="T110" fmla="*/ 751 w 2512"/>
              <a:gd name="T111" fmla="*/ 1125 h 3191"/>
              <a:gd name="T112" fmla="*/ 751 w 2512"/>
              <a:gd name="T113" fmla="*/ 972 h 3191"/>
              <a:gd name="T114" fmla="*/ 1905 w 2512"/>
              <a:gd name="T115" fmla="*/ 331 h 3191"/>
              <a:gd name="T116" fmla="*/ 1017 w 2512"/>
              <a:gd name="T117" fmla="*/ 2671 h 3191"/>
              <a:gd name="T118" fmla="*/ 414 w 2512"/>
              <a:gd name="T119" fmla="*/ 1341 h 3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2" h="3191">
                <a:moveTo>
                  <a:pt x="2054" y="2414"/>
                </a:moveTo>
                <a:lnTo>
                  <a:pt x="2120" y="2422"/>
                </a:lnTo>
                <a:lnTo>
                  <a:pt x="2112" y="2489"/>
                </a:lnTo>
                <a:lnTo>
                  <a:pt x="2045" y="2481"/>
                </a:lnTo>
                <a:lnTo>
                  <a:pt x="2054" y="2414"/>
                </a:lnTo>
                <a:close/>
                <a:moveTo>
                  <a:pt x="1971" y="2409"/>
                </a:moveTo>
                <a:lnTo>
                  <a:pt x="2010" y="2410"/>
                </a:lnTo>
                <a:lnTo>
                  <a:pt x="2003" y="2475"/>
                </a:lnTo>
                <a:lnTo>
                  <a:pt x="1970" y="2475"/>
                </a:lnTo>
                <a:lnTo>
                  <a:pt x="1940" y="2480"/>
                </a:lnTo>
                <a:lnTo>
                  <a:pt x="1912" y="2487"/>
                </a:lnTo>
                <a:lnTo>
                  <a:pt x="1887" y="2497"/>
                </a:lnTo>
                <a:lnTo>
                  <a:pt x="1864" y="2509"/>
                </a:lnTo>
                <a:lnTo>
                  <a:pt x="1843" y="2522"/>
                </a:lnTo>
                <a:lnTo>
                  <a:pt x="1826" y="2536"/>
                </a:lnTo>
                <a:lnTo>
                  <a:pt x="1812" y="2548"/>
                </a:lnTo>
                <a:lnTo>
                  <a:pt x="1801" y="2560"/>
                </a:lnTo>
                <a:lnTo>
                  <a:pt x="1792" y="2569"/>
                </a:lnTo>
                <a:lnTo>
                  <a:pt x="1787" y="2575"/>
                </a:lnTo>
                <a:lnTo>
                  <a:pt x="1785" y="2578"/>
                </a:lnTo>
                <a:lnTo>
                  <a:pt x="1731" y="2540"/>
                </a:lnTo>
                <a:lnTo>
                  <a:pt x="1734" y="2536"/>
                </a:lnTo>
                <a:lnTo>
                  <a:pt x="1739" y="2528"/>
                </a:lnTo>
                <a:lnTo>
                  <a:pt x="1749" y="2518"/>
                </a:lnTo>
                <a:lnTo>
                  <a:pt x="1761" y="2505"/>
                </a:lnTo>
                <a:lnTo>
                  <a:pt x="1778" y="2490"/>
                </a:lnTo>
                <a:lnTo>
                  <a:pt x="1796" y="2474"/>
                </a:lnTo>
                <a:lnTo>
                  <a:pt x="1818" y="2459"/>
                </a:lnTo>
                <a:lnTo>
                  <a:pt x="1843" y="2444"/>
                </a:lnTo>
                <a:lnTo>
                  <a:pt x="1871" y="2431"/>
                </a:lnTo>
                <a:lnTo>
                  <a:pt x="1901" y="2420"/>
                </a:lnTo>
                <a:lnTo>
                  <a:pt x="1935" y="2413"/>
                </a:lnTo>
                <a:lnTo>
                  <a:pt x="1971" y="2409"/>
                </a:lnTo>
                <a:close/>
                <a:moveTo>
                  <a:pt x="237" y="2261"/>
                </a:moveTo>
                <a:lnTo>
                  <a:pt x="233" y="2265"/>
                </a:lnTo>
                <a:lnTo>
                  <a:pt x="234" y="2266"/>
                </a:lnTo>
                <a:lnTo>
                  <a:pt x="235" y="2266"/>
                </a:lnTo>
                <a:lnTo>
                  <a:pt x="237" y="2261"/>
                </a:lnTo>
                <a:close/>
                <a:moveTo>
                  <a:pt x="293" y="2178"/>
                </a:moveTo>
                <a:lnTo>
                  <a:pt x="237" y="2260"/>
                </a:lnTo>
                <a:lnTo>
                  <a:pt x="301" y="2303"/>
                </a:lnTo>
                <a:lnTo>
                  <a:pt x="337" y="2317"/>
                </a:lnTo>
                <a:lnTo>
                  <a:pt x="373" y="2329"/>
                </a:lnTo>
                <a:lnTo>
                  <a:pt x="411" y="2337"/>
                </a:lnTo>
                <a:lnTo>
                  <a:pt x="429" y="2232"/>
                </a:lnTo>
                <a:lnTo>
                  <a:pt x="392" y="2224"/>
                </a:lnTo>
                <a:lnTo>
                  <a:pt x="358" y="2212"/>
                </a:lnTo>
                <a:lnTo>
                  <a:pt x="325" y="2197"/>
                </a:lnTo>
                <a:lnTo>
                  <a:pt x="293" y="2178"/>
                </a:lnTo>
                <a:close/>
                <a:moveTo>
                  <a:pt x="703" y="2156"/>
                </a:moveTo>
                <a:lnTo>
                  <a:pt x="674" y="2178"/>
                </a:lnTo>
                <a:lnTo>
                  <a:pt x="642" y="2198"/>
                </a:lnTo>
                <a:lnTo>
                  <a:pt x="610" y="2212"/>
                </a:lnTo>
                <a:lnTo>
                  <a:pt x="574" y="2224"/>
                </a:lnTo>
                <a:lnTo>
                  <a:pt x="602" y="2327"/>
                </a:lnTo>
                <a:lnTo>
                  <a:pt x="648" y="2311"/>
                </a:lnTo>
                <a:lnTo>
                  <a:pt x="692" y="2291"/>
                </a:lnTo>
                <a:lnTo>
                  <a:pt x="733" y="2266"/>
                </a:lnTo>
                <a:lnTo>
                  <a:pt x="772" y="2237"/>
                </a:lnTo>
                <a:lnTo>
                  <a:pt x="703" y="2156"/>
                </a:lnTo>
                <a:close/>
                <a:moveTo>
                  <a:pt x="1905" y="2132"/>
                </a:moveTo>
                <a:lnTo>
                  <a:pt x="1903" y="2132"/>
                </a:lnTo>
                <a:lnTo>
                  <a:pt x="1901" y="2132"/>
                </a:lnTo>
                <a:lnTo>
                  <a:pt x="1891" y="2134"/>
                </a:lnTo>
                <a:lnTo>
                  <a:pt x="1886" y="2135"/>
                </a:lnTo>
                <a:lnTo>
                  <a:pt x="1884" y="2136"/>
                </a:lnTo>
                <a:lnTo>
                  <a:pt x="1884" y="2144"/>
                </a:lnTo>
                <a:lnTo>
                  <a:pt x="1886" y="2154"/>
                </a:lnTo>
                <a:lnTo>
                  <a:pt x="1890" y="2168"/>
                </a:lnTo>
                <a:lnTo>
                  <a:pt x="1897" y="2183"/>
                </a:lnTo>
                <a:lnTo>
                  <a:pt x="1907" y="2200"/>
                </a:lnTo>
                <a:lnTo>
                  <a:pt x="1918" y="2215"/>
                </a:lnTo>
                <a:lnTo>
                  <a:pt x="1933" y="2237"/>
                </a:lnTo>
                <a:lnTo>
                  <a:pt x="1931" y="2240"/>
                </a:lnTo>
                <a:lnTo>
                  <a:pt x="1935" y="2239"/>
                </a:lnTo>
                <a:lnTo>
                  <a:pt x="1939" y="2239"/>
                </a:lnTo>
                <a:lnTo>
                  <a:pt x="1985" y="2203"/>
                </a:lnTo>
                <a:lnTo>
                  <a:pt x="1990" y="2205"/>
                </a:lnTo>
                <a:lnTo>
                  <a:pt x="1988" y="2197"/>
                </a:lnTo>
                <a:lnTo>
                  <a:pt x="1985" y="2189"/>
                </a:lnTo>
                <a:lnTo>
                  <a:pt x="1983" y="2184"/>
                </a:lnTo>
                <a:lnTo>
                  <a:pt x="1972" y="2171"/>
                </a:lnTo>
                <a:lnTo>
                  <a:pt x="1960" y="2158"/>
                </a:lnTo>
                <a:lnTo>
                  <a:pt x="1946" y="2148"/>
                </a:lnTo>
                <a:lnTo>
                  <a:pt x="1932" y="2139"/>
                </a:lnTo>
                <a:lnTo>
                  <a:pt x="1917" y="2133"/>
                </a:lnTo>
                <a:lnTo>
                  <a:pt x="1905" y="2132"/>
                </a:lnTo>
                <a:close/>
                <a:moveTo>
                  <a:pt x="1588" y="2011"/>
                </a:moveTo>
                <a:lnTo>
                  <a:pt x="1613" y="2012"/>
                </a:lnTo>
                <a:lnTo>
                  <a:pt x="1631" y="2013"/>
                </a:lnTo>
                <a:lnTo>
                  <a:pt x="1650" y="2016"/>
                </a:lnTo>
                <a:lnTo>
                  <a:pt x="1667" y="2021"/>
                </a:lnTo>
                <a:lnTo>
                  <a:pt x="1684" y="2028"/>
                </a:lnTo>
                <a:lnTo>
                  <a:pt x="1699" y="2039"/>
                </a:lnTo>
                <a:lnTo>
                  <a:pt x="1709" y="2053"/>
                </a:lnTo>
                <a:lnTo>
                  <a:pt x="1716" y="2069"/>
                </a:lnTo>
                <a:lnTo>
                  <a:pt x="1718" y="2084"/>
                </a:lnTo>
                <a:lnTo>
                  <a:pt x="1716" y="2101"/>
                </a:lnTo>
                <a:lnTo>
                  <a:pt x="1712" y="2116"/>
                </a:lnTo>
                <a:lnTo>
                  <a:pt x="1706" y="2131"/>
                </a:lnTo>
                <a:lnTo>
                  <a:pt x="1700" y="2145"/>
                </a:lnTo>
                <a:lnTo>
                  <a:pt x="1694" y="2156"/>
                </a:lnTo>
                <a:lnTo>
                  <a:pt x="1690" y="2168"/>
                </a:lnTo>
                <a:lnTo>
                  <a:pt x="1687" y="2178"/>
                </a:lnTo>
                <a:lnTo>
                  <a:pt x="1685" y="2187"/>
                </a:lnTo>
                <a:lnTo>
                  <a:pt x="1687" y="2195"/>
                </a:lnTo>
                <a:lnTo>
                  <a:pt x="1689" y="2198"/>
                </a:lnTo>
                <a:lnTo>
                  <a:pt x="1692" y="2201"/>
                </a:lnTo>
                <a:lnTo>
                  <a:pt x="1699" y="2206"/>
                </a:lnTo>
                <a:lnTo>
                  <a:pt x="1708" y="2211"/>
                </a:lnTo>
                <a:lnTo>
                  <a:pt x="1720" y="2216"/>
                </a:lnTo>
                <a:lnTo>
                  <a:pt x="1736" y="2222"/>
                </a:lnTo>
                <a:lnTo>
                  <a:pt x="1757" y="2227"/>
                </a:lnTo>
                <a:lnTo>
                  <a:pt x="1783" y="2232"/>
                </a:lnTo>
                <a:lnTo>
                  <a:pt x="1815" y="2237"/>
                </a:lnTo>
                <a:lnTo>
                  <a:pt x="1830" y="2239"/>
                </a:lnTo>
                <a:lnTo>
                  <a:pt x="1843" y="2240"/>
                </a:lnTo>
                <a:lnTo>
                  <a:pt x="1844" y="2238"/>
                </a:lnTo>
                <a:lnTo>
                  <a:pt x="1846" y="2235"/>
                </a:lnTo>
                <a:lnTo>
                  <a:pt x="1838" y="2221"/>
                </a:lnTo>
                <a:lnTo>
                  <a:pt x="1830" y="2204"/>
                </a:lnTo>
                <a:lnTo>
                  <a:pt x="1822" y="2185"/>
                </a:lnTo>
                <a:lnTo>
                  <a:pt x="1817" y="2165"/>
                </a:lnTo>
                <a:lnTo>
                  <a:pt x="1815" y="2146"/>
                </a:lnTo>
                <a:lnTo>
                  <a:pt x="1816" y="2126"/>
                </a:lnTo>
                <a:lnTo>
                  <a:pt x="1821" y="2107"/>
                </a:lnTo>
                <a:lnTo>
                  <a:pt x="1827" y="2098"/>
                </a:lnTo>
                <a:lnTo>
                  <a:pt x="1834" y="2089"/>
                </a:lnTo>
                <a:lnTo>
                  <a:pt x="1844" y="2080"/>
                </a:lnTo>
                <a:lnTo>
                  <a:pt x="1858" y="2072"/>
                </a:lnTo>
                <a:lnTo>
                  <a:pt x="1874" y="2067"/>
                </a:lnTo>
                <a:lnTo>
                  <a:pt x="1895" y="2063"/>
                </a:lnTo>
                <a:lnTo>
                  <a:pt x="1920" y="2064"/>
                </a:lnTo>
                <a:lnTo>
                  <a:pt x="1945" y="2070"/>
                </a:lnTo>
                <a:lnTo>
                  <a:pt x="1969" y="2080"/>
                </a:lnTo>
                <a:lnTo>
                  <a:pt x="1992" y="2094"/>
                </a:lnTo>
                <a:lnTo>
                  <a:pt x="2012" y="2110"/>
                </a:lnTo>
                <a:lnTo>
                  <a:pt x="2028" y="2129"/>
                </a:lnTo>
                <a:lnTo>
                  <a:pt x="2042" y="2149"/>
                </a:lnTo>
                <a:lnTo>
                  <a:pt x="2053" y="2173"/>
                </a:lnTo>
                <a:lnTo>
                  <a:pt x="2059" y="2197"/>
                </a:lnTo>
                <a:lnTo>
                  <a:pt x="2060" y="2220"/>
                </a:lnTo>
                <a:lnTo>
                  <a:pt x="2054" y="2241"/>
                </a:lnTo>
                <a:lnTo>
                  <a:pt x="2055" y="2242"/>
                </a:lnTo>
                <a:lnTo>
                  <a:pt x="2056" y="2243"/>
                </a:lnTo>
                <a:lnTo>
                  <a:pt x="2082" y="2260"/>
                </a:lnTo>
                <a:lnTo>
                  <a:pt x="2044" y="2318"/>
                </a:lnTo>
                <a:lnTo>
                  <a:pt x="2018" y="2301"/>
                </a:lnTo>
                <a:lnTo>
                  <a:pt x="2013" y="2298"/>
                </a:lnTo>
                <a:lnTo>
                  <a:pt x="2009" y="2294"/>
                </a:lnTo>
                <a:lnTo>
                  <a:pt x="2003" y="2291"/>
                </a:lnTo>
                <a:lnTo>
                  <a:pt x="1988" y="2299"/>
                </a:lnTo>
                <a:lnTo>
                  <a:pt x="1969" y="2304"/>
                </a:lnTo>
                <a:lnTo>
                  <a:pt x="1875" y="2378"/>
                </a:lnTo>
                <a:lnTo>
                  <a:pt x="1863" y="2388"/>
                </a:lnTo>
                <a:lnTo>
                  <a:pt x="1849" y="2397"/>
                </a:lnTo>
                <a:lnTo>
                  <a:pt x="1835" y="2406"/>
                </a:lnTo>
                <a:lnTo>
                  <a:pt x="1820" y="2412"/>
                </a:lnTo>
                <a:lnTo>
                  <a:pt x="1806" y="2414"/>
                </a:lnTo>
                <a:lnTo>
                  <a:pt x="1792" y="2412"/>
                </a:lnTo>
                <a:lnTo>
                  <a:pt x="1779" y="2403"/>
                </a:lnTo>
                <a:lnTo>
                  <a:pt x="1775" y="2398"/>
                </a:lnTo>
                <a:lnTo>
                  <a:pt x="1771" y="2394"/>
                </a:lnTo>
                <a:lnTo>
                  <a:pt x="1768" y="2389"/>
                </a:lnTo>
                <a:lnTo>
                  <a:pt x="1766" y="2383"/>
                </a:lnTo>
                <a:lnTo>
                  <a:pt x="1766" y="2376"/>
                </a:lnTo>
                <a:lnTo>
                  <a:pt x="1767" y="2366"/>
                </a:lnTo>
                <a:lnTo>
                  <a:pt x="1770" y="2355"/>
                </a:lnTo>
                <a:lnTo>
                  <a:pt x="1777" y="2341"/>
                </a:lnTo>
                <a:lnTo>
                  <a:pt x="1786" y="2325"/>
                </a:lnTo>
                <a:lnTo>
                  <a:pt x="1797" y="2305"/>
                </a:lnTo>
                <a:lnTo>
                  <a:pt x="1759" y="2299"/>
                </a:lnTo>
                <a:lnTo>
                  <a:pt x="1726" y="2291"/>
                </a:lnTo>
                <a:lnTo>
                  <a:pt x="1697" y="2282"/>
                </a:lnTo>
                <a:lnTo>
                  <a:pt x="1673" y="2272"/>
                </a:lnTo>
                <a:lnTo>
                  <a:pt x="1653" y="2259"/>
                </a:lnTo>
                <a:lnTo>
                  <a:pt x="1637" y="2245"/>
                </a:lnTo>
                <a:lnTo>
                  <a:pt x="1626" y="2229"/>
                </a:lnTo>
                <a:lnTo>
                  <a:pt x="1619" y="2208"/>
                </a:lnTo>
                <a:lnTo>
                  <a:pt x="1615" y="2188"/>
                </a:lnTo>
                <a:lnTo>
                  <a:pt x="1617" y="2169"/>
                </a:lnTo>
                <a:lnTo>
                  <a:pt x="1623" y="2150"/>
                </a:lnTo>
                <a:lnTo>
                  <a:pt x="1630" y="2132"/>
                </a:lnTo>
                <a:lnTo>
                  <a:pt x="1637" y="2116"/>
                </a:lnTo>
                <a:lnTo>
                  <a:pt x="1640" y="2108"/>
                </a:lnTo>
                <a:lnTo>
                  <a:pt x="1643" y="2100"/>
                </a:lnTo>
                <a:lnTo>
                  <a:pt x="1647" y="2093"/>
                </a:lnTo>
                <a:lnTo>
                  <a:pt x="1648" y="2086"/>
                </a:lnTo>
                <a:lnTo>
                  <a:pt x="1645" y="2086"/>
                </a:lnTo>
                <a:lnTo>
                  <a:pt x="1637" y="2085"/>
                </a:lnTo>
                <a:lnTo>
                  <a:pt x="1626" y="2083"/>
                </a:lnTo>
                <a:lnTo>
                  <a:pt x="1608" y="2081"/>
                </a:lnTo>
                <a:lnTo>
                  <a:pt x="1596" y="2080"/>
                </a:lnTo>
                <a:lnTo>
                  <a:pt x="1583" y="2081"/>
                </a:lnTo>
                <a:lnTo>
                  <a:pt x="1572" y="2083"/>
                </a:lnTo>
                <a:lnTo>
                  <a:pt x="1562" y="2087"/>
                </a:lnTo>
                <a:lnTo>
                  <a:pt x="1556" y="2094"/>
                </a:lnTo>
                <a:lnTo>
                  <a:pt x="1551" y="2105"/>
                </a:lnTo>
                <a:lnTo>
                  <a:pt x="1550" y="2120"/>
                </a:lnTo>
                <a:lnTo>
                  <a:pt x="1552" y="2137"/>
                </a:lnTo>
                <a:lnTo>
                  <a:pt x="1556" y="2157"/>
                </a:lnTo>
                <a:lnTo>
                  <a:pt x="1562" y="2178"/>
                </a:lnTo>
                <a:lnTo>
                  <a:pt x="1571" y="2200"/>
                </a:lnTo>
                <a:lnTo>
                  <a:pt x="1580" y="2223"/>
                </a:lnTo>
                <a:lnTo>
                  <a:pt x="1591" y="2247"/>
                </a:lnTo>
                <a:lnTo>
                  <a:pt x="1603" y="2268"/>
                </a:lnTo>
                <a:lnTo>
                  <a:pt x="1615" y="2290"/>
                </a:lnTo>
                <a:lnTo>
                  <a:pt x="1628" y="2311"/>
                </a:lnTo>
                <a:lnTo>
                  <a:pt x="1639" y="2331"/>
                </a:lnTo>
                <a:lnTo>
                  <a:pt x="1581" y="2369"/>
                </a:lnTo>
                <a:lnTo>
                  <a:pt x="1575" y="2359"/>
                </a:lnTo>
                <a:lnTo>
                  <a:pt x="1567" y="2345"/>
                </a:lnTo>
                <a:lnTo>
                  <a:pt x="1556" y="2328"/>
                </a:lnTo>
                <a:lnTo>
                  <a:pt x="1545" y="2308"/>
                </a:lnTo>
                <a:lnTo>
                  <a:pt x="1532" y="2285"/>
                </a:lnTo>
                <a:lnTo>
                  <a:pt x="1521" y="2261"/>
                </a:lnTo>
                <a:lnTo>
                  <a:pt x="1509" y="2235"/>
                </a:lnTo>
                <a:lnTo>
                  <a:pt x="1499" y="2208"/>
                </a:lnTo>
                <a:lnTo>
                  <a:pt x="1491" y="2181"/>
                </a:lnTo>
                <a:lnTo>
                  <a:pt x="1484" y="2154"/>
                </a:lnTo>
                <a:lnTo>
                  <a:pt x="1481" y="2128"/>
                </a:lnTo>
                <a:lnTo>
                  <a:pt x="1482" y="2103"/>
                </a:lnTo>
                <a:lnTo>
                  <a:pt x="1486" y="2079"/>
                </a:lnTo>
                <a:lnTo>
                  <a:pt x="1496" y="2058"/>
                </a:lnTo>
                <a:lnTo>
                  <a:pt x="1502" y="2049"/>
                </a:lnTo>
                <a:lnTo>
                  <a:pt x="1510" y="2040"/>
                </a:lnTo>
                <a:lnTo>
                  <a:pt x="1521" y="2031"/>
                </a:lnTo>
                <a:lnTo>
                  <a:pt x="1533" y="2024"/>
                </a:lnTo>
                <a:lnTo>
                  <a:pt x="1549" y="2018"/>
                </a:lnTo>
                <a:lnTo>
                  <a:pt x="1568" y="2013"/>
                </a:lnTo>
                <a:lnTo>
                  <a:pt x="1588" y="2011"/>
                </a:lnTo>
                <a:close/>
                <a:moveTo>
                  <a:pt x="148" y="1934"/>
                </a:moveTo>
                <a:lnTo>
                  <a:pt x="41" y="1944"/>
                </a:lnTo>
                <a:lnTo>
                  <a:pt x="49" y="1992"/>
                </a:lnTo>
                <a:lnTo>
                  <a:pt x="61" y="2039"/>
                </a:lnTo>
                <a:lnTo>
                  <a:pt x="79" y="2083"/>
                </a:lnTo>
                <a:lnTo>
                  <a:pt x="102" y="2126"/>
                </a:lnTo>
                <a:lnTo>
                  <a:pt x="193" y="2072"/>
                </a:lnTo>
                <a:lnTo>
                  <a:pt x="176" y="2039"/>
                </a:lnTo>
                <a:lnTo>
                  <a:pt x="162" y="2005"/>
                </a:lnTo>
                <a:lnTo>
                  <a:pt x="153" y="1970"/>
                </a:lnTo>
                <a:lnTo>
                  <a:pt x="148" y="1934"/>
                </a:lnTo>
                <a:close/>
                <a:moveTo>
                  <a:pt x="920" y="1825"/>
                </a:moveTo>
                <a:lnTo>
                  <a:pt x="816" y="1848"/>
                </a:lnTo>
                <a:lnTo>
                  <a:pt x="819" y="1860"/>
                </a:lnTo>
                <a:lnTo>
                  <a:pt x="820" y="1868"/>
                </a:lnTo>
                <a:lnTo>
                  <a:pt x="822" y="1876"/>
                </a:lnTo>
                <a:lnTo>
                  <a:pt x="823" y="1886"/>
                </a:lnTo>
                <a:lnTo>
                  <a:pt x="823" y="1898"/>
                </a:lnTo>
                <a:lnTo>
                  <a:pt x="821" y="1935"/>
                </a:lnTo>
                <a:lnTo>
                  <a:pt x="816" y="1971"/>
                </a:lnTo>
                <a:lnTo>
                  <a:pt x="805" y="2006"/>
                </a:lnTo>
                <a:lnTo>
                  <a:pt x="792" y="2040"/>
                </a:lnTo>
                <a:lnTo>
                  <a:pt x="888" y="2085"/>
                </a:lnTo>
                <a:lnTo>
                  <a:pt x="906" y="2040"/>
                </a:lnTo>
                <a:lnTo>
                  <a:pt x="918" y="1994"/>
                </a:lnTo>
                <a:lnTo>
                  <a:pt x="927" y="1946"/>
                </a:lnTo>
                <a:lnTo>
                  <a:pt x="930" y="1898"/>
                </a:lnTo>
                <a:lnTo>
                  <a:pt x="929" y="1882"/>
                </a:lnTo>
                <a:lnTo>
                  <a:pt x="928" y="1868"/>
                </a:lnTo>
                <a:lnTo>
                  <a:pt x="926" y="1856"/>
                </a:lnTo>
                <a:lnTo>
                  <a:pt x="923" y="1842"/>
                </a:lnTo>
                <a:lnTo>
                  <a:pt x="920" y="1825"/>
                </a:lnTo>
                <a:close/>
                <a:moveTo>
                  <a:pt x="485" y="1644"/>
                </a:moveTo>
                <a:lnTo>
                  <a:pt x="525" y="1648"/>
                </a:lnTo>
                <a:lnTo>
                  <a:pt x="564" y="1657"/>
                </a:lnTo>
                <a:lnTo>
                  <a:pt x="600" y="1673"/>
                </a:lnTo>
                <a:lnTo>
                  <a:pt x="633" y="1693"/>
                </a:lnTo>
                <a:lnTo>
                  <a:pt x="663" y="1718"/>
                </a:lnTo>
                <a:lnTo>
                  <a:pt x="688" y="1747"/>
                </a:lnTo>
                <a:lnTo>
                  <a:pt x="707" y="1780"/>
                </a:lnTo>
                <a:lnTo>
                  <a:pt x="723" y="1816"/>
                </a:lnTo>
                <a:lnTo>
                  <a:pt x="732" y="1855"/>
                </a:lnTo>
                <a:lnTo>
                  <a:pt x="735" y="1895"/>
                </a:lnTo>
                <a:lnTo>
                  <a:pt x="732" y="1936"/>
                </a:lnTo>
                <a:lnTo>
                  <a:pt x="723" y="1974"/>
                </a:lnTo>
                <a:lnTo>
                  <a:pt x="707" y="2009"/>
                </a:lnTo>
                <a:lnTo>
                  <a:pt x="688" y="2043"/>
                </a:lnTo>
                <a:lnTo>
                  <a:pt x="663" y="2072"/>
                </a:lnTo>
                <a:lnTo>
                  <a:pt x="633" y="2097"/>
                </a:lnTo>
                <a:lnTo>
                  <a:pt x="600" y="2117"/>
                </a:lnTo>
                <a:lnTo>
                  <a:pt x="564" y="2132"/>
                </a:lnTo>
                <a:lnTo>
                  <a:pt x="525" y="2142"/>
                </a:lnTo>
                <a:lnTo>
                  <a:pt x="485" y="2145"/>
                </a:lnTo>
                <a:lnTo>
                  <a:pt x="444" y="2142"/>
                </a:lnTo>
                <a:lnTo>
                  <a:pt x="406" y="2132"/>
                </a:lnTo>
                <a:lnTo>
                  <a:pt x="370" y="2117"/>
                </a:lnTo>
                <a:lnTo>
                  <a:pt x="337" y="2097"/>
                </a:lnTo>
                <a:lnTo>
                  <a:pt x="308" y="2072"/>
                </a:lnTo>
                <a:lnTo>
                  <a:pt x="283" y="2043"/>
                </a:lnTo>
                <a:lnTo>
                  <a:pt x="263" y="2009"/>
                </a:lnTo>
                <a:lnTo>
                  <a:pt x="248" y="1974"/>
                </a:lnTo>
                <a:lnTo>
                  <a:pt x="238" y="1936"/>
                </a:lnTo>
                <a:lnTo>
                  <a:pt x="235" y="1895"/>
                </a:lnTo>
                <a:lnTo>
                  <a:pt x="238" y="1855"/>
                </a:lnTo>
                <a:lnTo>
                  <a:pt x="248" y="1816"/>
                </a:lnTo>
                <a:lnTo>
                  <a:pt x="263" y="1780"/>
                </a:lnTo>
                <a:lnTo>
                  <a:pt x="283" y="1747"/>
                </a:lnTo>
                <a:lnTo>
                  <a:pt x="308" y="1718"/>
                </a:lnTo>
                <a:lnTo>
                  <a:pt x="337" y="1693"/>
                </a:lnTo>
                <a:lnTo>
                  <a:pt x="370" y="1673"/>
                </a:lnTo>
                <a:lnTo>
                  <a:pt x="406" y="1657"/>
                </a:lnTo>
                <a:lnTo>
                  <a:pt x="444" y="1648"/>
                </a:lnTo>
                <a:lnTo>
                  <a:pt x="485" y="1644"/>
                </a:lnTo>
                <a:close/>
                <a:moveTo>
                  <a:pt x="162" y="1590"/>
                </a:moveTo>
                <a:lnTo>
                  <a:pt x="130" y="1627"/>
                </a:lnTo>
                <a:lnTo>
                  <a:pt x="103" y="1667"/>
                </a:lnTo>
                <a:lnTo>
                  <a:pt x="80" y="1710"/>
                </a:lnTo>
                <a:lnTo>
                  <a:pt x="62" y="1754"/>
                </a:lnTo>
                <a:lnTo>
                  <a:pt x="162" y="1788"/>
                </a:lnTo>
                <a:lnTo>
                  <a:pt x="177" y="1755"/>
                </a:lnTo>
                <a:lnTo>
                  <a:pt x="195" y="1722"/>
                </a:lnTo>
                <a:lnTo>
                  <a:pt x="215" y="1691"/>
                </a:lnTo>
                <a:lnTo>
                  <a:pt x="238" y="1663"/>
                </a:lnTo>
                <a:lnTo>
                  <a:pt x="162" y="1590"/>
                </a:lnTo>
                <a:close/>
                <a:moveTo>
                  <a:pt x="484" y="1587"/>
                </a:moveTo>
                <a:lnTo>
                  <a:pt x="442" y="1589"/>
                </a:lnTo>
                <a:lnTo>
                  <a:pt x="402" y="1598"/>
                </a:lnTo>
                <a:lnTo>
                  <a:pt x="363" y="1611"/>
                </a:lnTo>
                <a:lnTo>
                  <a:pt x="327" y="1629"/>
                </a:lnTo>
                <a:lnTo>
                  <a:pt x="294" y="1652"/>
                </a:lnTo>
                <a:lnTo>
                  <a:pt x="264" y="1678"/>
                </a:lnTo>
                <a:lnTo>
                  <a:pt x="238" y="1708"/>
                </a:lnTo>
                <a:lnTo>
                  <a:pt x="215" y="1741"/>
                </a:lnTo>
                <a:lnTo>
                  <a:pt x="198" y="1777"/>
                </a:lnTo>
                <a:lnTo>
                  <a:pt x="184" y="1815"/>
                </a:lnTo>
                <a:lnTo>
                  <a:pt x="176" y="1856"/>
                </a:lnTo>
                <a:lnTo>
                  <a:pt x="173" y="1898"/>
                </a:lnTo>
                <a:lnTo>
                  <a:pt x="176" y="1940"/>
                </a:lnTo>
                <a:lnTo>
                  <a:pt x="184" y="1980"/>
                </a:lnTo>
                <a:lnTo>
                  <a:pt x="198" y="2019"/>
                </a:lnTo>
                <a:lnTo>
                  <a:pt x="215" y="2054"/>
                </a:lnTo>
                <a:lnTo>
                  <a:pt x="238" y="2087"/>
                </a:lnTo>
                <a:lnTo>
                  <a:pt x="264" y="2118"/>
                </a:lnTo>
                <a:lnTo>
                  <a:pt x="294" y="2144"/>
                </a:lnTo>
                <a:lnTo>
                  <a:pt x="327" y="2165"/>
                </a:lnTo>
                <a:lnTo>
                  <a:pt x="363" y="2184"/>
                </a:lnTo>
                <a:lnTo>
                  <a:pt x="402" y="2197"/>
                </a:lnTo>
                <a:lnTo>
                  <a:pt x="442" y="2205"/>
                </a:lnTo>
                <a:lnTo>
                  <a:pt x="484" y="2208"/>
                </a:lnTo>
                <a:lnTo>
                  <a:pt x="526" y="2205"/>
                </a:lnTo>
                <a:lnTo>
                  <a:pt x="567" y="2197"/>
                </a:lnTo>
                <a:lnTo>
                  <a:pt x="605" y="2184"/>
                </a:lnTo>
                <a:lnTo>
                  <a:pt x="641" y="2165"/>
                </a:lnTo>
                <a:lnTo>
                  <a:pt x="674" y="2144"/>
                </a:lnTo>
                <a:lnTo>
                  <a:pt x="704" y="2118"/>
                </a:lnTo>
                <a:lnTo>
                  <a:pt x="730" y="2087"/>
                </a:lnTo>
                <a:lnTo>
                  <a:pt x="752" y="2054"/>
                </a:lnTo>
                <a:lnTo>
                  <a:pt x="771" y="2019"/>
                </a:lnTo>
                <a:lnTo>
                  <a:pt x="784" y="1980"/>
                </a:lnTo>
                <a:lnTo>
                  <a:pt x="792" y="1940"/>
                </a:lnTo>
                <a:lnTo>
                  <a:pt x="795" y="1898"/>
                </a:lnTo>
                <a:lnTo>
                  <a:pt x="792" y="1856"/>
                </a:lnTo>
                <a:lnTo>
                  <a:pt x="784" y="1815"/>
                </a:lnTo>
                <a:lnTo>
                  <a:pt x="771" y="1777"/>
                </a:lnTo>
                <a:lnTo>
                  <a:pt x="752" y="1741"/>
                </a:lnTo>
                <a:lnTo>
                  <a:pt x="730" y="1708"/>
                </a:lnTo>
                <a:lnTo>
                  <a:pt x="704" y="1678"/>
                </a:lnTo>
                <a:lnTo>
                  <a:pt x="674" y="1652"/>
                </a:lnTo>
                <a:lnTo>
                  <a:pt x="641" y="1629"/>
                </a:lnTo>
                <a:lnTo>
                  <a:pt x="605" y="1611"/>
                </a:lnTo>
                <a:lnTo>
                  <a:pt x="567" y="1598"/>
                </a:lnTo>
                <a:lnTo>
                  <a:pt x="526" y="1589"/>
                </a:lnTo>
                <a:lnTo>
                  <a:pt x="484" y="1587"/>
                </a:lnTo>
                <a:close/>
                <a:moveTo>
                  <a:pt x="695" y="1505"/>
                </a:moveTo>
                <a:lnTo>
                  <a:pt x="644" y="1599"/>
                </a:lnTo>
                <a:lnTo>
                  <a:pt x="675" y="1617"/>
                </a:lnTo>
                <a:lnTo>
                  <a:pt x="704" y="1640"/>
                </a:lnTo>
                <a:lnTo>
                  <a:pt x="731" y="1665"/>
                </a:lnTo>
                <a:lnTo>
                  <a:pt x="755" y="1694"/>
                </a:lnTo>
                <a:lnTo>
                  <a:pt x="839" y="1630"/>
                </a:lnTo>
                <a:lnTo>
                  <a:pt x="808" y="1592"/>
                </a:lnTo>
                <a:lnTo>
                  <a:pt x="774" y="1559"/>
                </a:lnTo>
                <a:lnTo>
                  <a:pt x="735" y="1530"/>
                </a:lnTo>
                <a:lnTo>
                  <a:pt x="695" y="1505"/>
                </a:lnTo>
                <a:close/>
                <a:moveTo>
                  <a:pt x="484" y="1452"/>
                </a:moveTo>
                <a:lnTo>
                  <a:pt x="442" y="1454"/>
                </a:lnTo>
                <a:lnTo>
                  <a:pt x="400" y="1460"/>
                </a:lnTo>
                <a:lnTo>
                  <a:pt x="360" y="1470"/>
                </a:lnTo>
                <a:lnTo>
                  <a:pt x="321" y="1483"/>
                </a:lnTo>
                <a:lnTo>
                  <a:pt x="360" y="1582"/>
                </a:lnTo>
                <a:lnTo>
                  <a:pt x="400" y="1570"/>
                </a:lnTo>
                <a:lnTo>
                  <a:pt x="441" y="1561"/>
                </a:lnTo>
                <a:lnTo>
                  <a:pt x="484" y="1558"/>
                </a:lnTo>
                <a:lnTo>
                  <a:pt x="503" y="1559"/>
                </a:lnTo>
                <a:lnTo>
                  <a:pt x="510" y="1453"/>
                </a:lnTo>
                <a:lnTo>
                  <a:pt x="484" y="1452"/>
                </a:lnTo>
                <a:close/>
                <a:moveTo>
                  <a:pt x="485" y="1409"/>
                </a:moveTo>
                <a:lnTo>
                  <a:pt x="542" y="1413"/>
                </a:lnTo>
                <a:lnTo>
                  <a:pt x="596" y="1422"/>
                </a:lnTo>
                <a:lnTo>
                  <a:pt x="649" y="1437"/>
                </a:lnTo>
                <a:lnTo>
                  <a:pt x="699" y="1458"/>
                </a:lnTo>
                <a:lnTo>
                  <a:pt x="746" y="1484"/>
                </a:lnTo>
                <a:lnTo>
                  <a:pt x="788" y="1515"/>
                </a:lnTo>
                <a:lnTo>
                  <a:pt x="828" y="1551"/>
                </a:lnTo>
                <a:lnTo>
                  <a:pt x="864" y="1591"/>
                </a:lnTo>
                <a:lnTo>
                  <a:pt x="896" y="1634"/>
                </a:lnTo>
                <a:lnTo>
                  <a:pt x="922" y="1681"/>
                </a:lnTo>
                <a:lnTo>
                  <a:pt x="942" y="1731"/>
                </a:lnTo>
                <a:lnTo>
                  <a:pt x="958" y="1784"/>
                </a:lnTo>
                <a:lnTo>
                  <a:pt x="967" y="1838"/>
                </a:lnTo>
                <a:lnTo>
                  <a:pt x="970" y="1895"/>
                </a:lnTo>
                <a:lnTo>
                  <a:pt x="967" y="1950"/>
                </a:lnTo>
                <a:lnTo>
                  <a:pt x="958" y="2004"/>
                </a:lnTo>
                <a:lnTo>
                  <a:pt x="943" y="2056"/>
                </a:lnTo>
                <a:lnTo>
                  <a:pt x="923" y="2105"/>
                </a:lnTo>
                <a:lnTo>
                  <a:pt x="897" y="2152"/>
                </a:lnTo>
                <a:lnTo>
                  <a:pt x="866" y="2195"/>
                </a:lnTo>
                <a:lnTo>
                  <a:pt x="831" y="2234"/>
                </a:lnTo>
                <a:lnTo>
                  <a:pt x="793" y="2269"/>
                </a:lnTo>
                <a:lnTo>
                  <a:pt x="750" y="2301"/>
                </a:lnTo>
                <a:lnTo>
                  <a:pt x="1121" y="3014"/>
                </a:lnTo>
                <a:lnTo>
                  <a:pt x="901" y="3006"/>
                </a:lnTo>
                <a:lnTo>
                  <a:pt x="780" y="3191"/>
                </a:lnTo>
                <a:lnTo>
                  <a:pt x="514" y="2678"/>
                </a:lnTo>
                <a:lnTo>
                  <a:pt x="368" y="3172"/>
                </a:lnTo>
                <a:lnTo>
                  <a:pt x="215" y="3013"/>
                </a:lnTo>
                <a:lnTo>
                  <a:pt x="0" y="3064"/>
                </a:lnTo>
                <a:lnTo>
                  <a:pt x="224" y="2304"/>
                </a:lnTo>
                <a:lnTo>
                  <a:pt x="181" y="2273"/>
                </a:lnTo>
                <a:lnTo>
                  <a:pt x="141" y="2237"/>
                </a:lnTo>
                <a:lnTo>
                  <a:pt x="106" y="2198"/>
                </a:lnTo>
                <a:lnTo>
                  <a:pt x="75" y="2154"/>
                </a:lnTo>
                <a:lnTo>
                  <a:pt x="49" y="2107"/>
                </a:lnTo>
                <a:lnTo>
                  <a:pt x="28" y="2057"/>
                </a:lnTo>
                <a:lnTo>
                  <a:pt x="12" y="2005"/>
                </a:lnTo>
                <a:lnTo>
                  <a:pt x="3" y="1951"/>
                </a:lnTo>
                <a:lnTo>
                  <a:pt x="0" y="1895"/>
                </a:lnTo>
                <a:lnTo>
                  <a:pt x="3" y="1838"/>
                </a:lnTo>
                <a:lnTo>
                  <a:pt x="12" y="1784"/>
                </a:lnTo>
                <a:lnTo>
                  <a:pt x="28" y="1731"/>
                </a:lnTo>
                <a:lnTo>
                  <a:pt x="49" y="1681"/>
                </a:lnTo>
                <a:lnTo>
                  <a:pt x="75" y="1634"/>
                </a:lnTo>
                <a:lnTo>
                  <a:pt x="106" y="1591"/>
                </a:lnTo>
                <a:lnTo>
                  <a:pt x="141" y="1551"/>
                </a:lnTo>
                <a:lnTo>
                  <a:pt x="181" y="1515"/>
                </a:lnTo>
                <a:lnTo>
                  <a:pt x="225" y="1484"/>
                </a:lnTo>
                <a:lnTo>
                  <a:pt x="271" y="1458"/>
                </a:lnTo>
                <a:lnTo>
                  <a:pt x="321" y="1437"/>
                </a:lnTo>
                <a:lnTo>
                  <a:pt x="373" y="1422"/>
                </a:lnTo>
                <a:lnTo>
                  <a:pt x="429" y="1413"/>
                </a:lnTo>
                <a:lnTo>
                  <a:pt x="485" y="1409"/>
                </a:lnTo>
                <a:close/>
                <a:moveTo>
                  <a:pt x="751" y="1359"/>
                </a:moveTo>
                <a:lnTo>
                  <a:pt x="2131" y="1359"/>
                </a:lnTo>
                <a:lnTo>
                  <a:pt x="2131" y="1433"/>
                </a:lnTo>
                <a:lnTo>
                  <a:pt x="751" y="1433"/>
                </a:lnTo>
                <a:lnTo>
                  <a:pt x="751" y="1359"/>
                </a:lnTo>
                <a:close/>
                <a:moveTo>
                  <a:pt x="751" y="1125"/>
                </a:moveTo>
                <a:lnTo>
                  <a:pt x="2131" y="1125"/>
                </a:lnTo>
                <a:lnTo>
                  <a:pt x="2131" y="1200"/>
                </a:lnTo>
                <a:lnTo>
                  <a:pt x="751" y="1200"/>
                </a:lnTo>
                <a:lnTo>
                  <a:pt x="751" y="1125"/>
                </a:lnTo>
                <a:close/>
                <a:moveTo>
                  <a:pt x="751" y="897"/>
                </a:moveTo>
                <a:lnTo>
                  <a:pt x="2131" y="897"/>
                </a:lnTo>
                <a:lnTo>
                  <a:pt x="2131" y="972"/>
                </a:lnTo>
                <a:lnTo>
                  <a:pt x="751" y="972"/>
                </a:lnTo>
                <a:lnTo>
                  <a:pt x="751" y="897"/>
                </a:lnTo>
                <a:close/>
                <a:moveTo>
                  <a:pt x="751" y="673"/>
                </a:moveTo>
                <a:lnTo>
                  <a:pt x="2131" y="673"/>
                </a:lnTo>
                <a:lnTo>
                  <a:pt x="2131" y="748"/>
                </a:lnTo>
                <a:lnTo>
                  <a:pt x="751" y="748"/>
                </a:lnTo>
                <a:lnTo>
                  <a:pt x="751" y="673"/>
                </a:lnTo>
                <a:close/>
                <a:moveTo>
                  <a:pt x="1021" y="331"/>
                </a:moveTo>
                <a:lnTo>
                  <a:pt x="1905" y="331"/>
                </a:lnTo>
                <a:lnTo>
                  <a:pt x="1905" y="463"/>
                </a:lnTo>
                <a:lnTo>
                  <a:pt x="1021" y="463"/>
                </a:lnTo>
                <a:lnTo>
                  <a:pt x="1021" y="331"/>
                </a:lnTo>
                <a:close/>
                <a:moveTo>
                  <a:pt x="414" y="0"/>
                </a:moveTo>
                <a:lnTo>
                  <a:pt x="2512" y="0"/>
                </a:lnTo>
                <a:lnTo>
                  <a:pt x="2512" y="2804"/>
                </a:lnTo>
                <a:lnTo>
                  <a:pt x="1091" y="2804"/>
                </a:lnTo>
                <a:lnTo>
                  <a:pt x="1017" y="2671"/>
                </a:lnTo>
                <a:lnTo>
                  <a:pt x="2379" y="2671"/>
                </a:lnTo>
                <a:lnTo>
                  <a:pt x="2379" y="132"/>
                </a:lnTo>
                <a:lnTo>
                  <a:pt x="546" y="132"/>
                </a:lnTo>
                <a:lnTo>
                  <a:pt x="546" y="1340"/>
                </a:lnTo>
                <a:lnTo>
                  <a:pt x="516" y="1336"/>
                </a:lnTo>
                <a:lnTo>
                  <a:pt x="485" y="1333"/>
                </a:lnTo>
                <a:lnTo>
                  <a:pt x="449" y="1336"/>
                </a:lnTo>
                <a:lnTo>
                  <a:pt x="414" y="1341"/>
                </a:lnTo>
                <a:lnTo>
                  <a:pt x="41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86" name="Group 819"/>
          <p:cNvGrpSpPr/>
          <p:nvPr/>
        </p:nvGrpSpPr>
        <p:grpSpPr>
          <a:xfrm>
            <a:off x="9606486" y="2091898"/>
            <a:ext cx="436694" cy="405914"/>
            <a:chOff x="6340475" y="3567113"/>
            <a:chExt cx="360363" cy="334963"/>
          </a:xfrm>
          <a:solidFill>
            <a:srgbClr val="000000"/>
          </a:solidFill>
        </p:grpSpPr>
        <p:sp>
          <p:nvSpPr>
            <p:cNvPr id="587" name="Freeform 242"/>
            <p:cNvSpPr>
              <a:spLocks noEditPoints="1"/>
            </p:cNvSpPr>
            <p:nvPr/>
          </p:nvSpPr>
          <p:spPr bwMode="auto">
            <a:xfrm>
              <a:off x="6340475" y="3567113"/>
              <a:ext cx="360363" cy="334963"/>
            </a:xfrm>
            <a:custGeom>
              <a:avLst/>
              <a:gdLst>
                <a:gd name="T0" fmla="*/ 2634 w 3400"/>
                <a:gd name="T1" fmla="*/ 2291 h 3173"/>
                <a:gd name="T2" fmla="*/ 2166 w 3400"/>
                <a:gd name="T3" fmla="*/ 2348 h 3173"/>
                <a:gd name="T4" fmla="*/ 1752 w 3400"/>
                <a:gd name="T5" fmla="*/ 2504 h 3173"/>
                <a:gd name="T6" fmla="*/ 1485 w 3400"/>
                <a:gd name="T7" fmla="*/ 2423 h 3173"/>
                <a:gd name="T8" fmla="*/ 981 w 3400"/>
                <a:gd name="T9" fmla="*/ 2308 h 3173"/>
                <a:gd name="T10" fmla="*/ 499 w 3400"/>
                <a:gd name="T11" fmla="*/ 2288 h 3173"/>
                <a:gd name="T12" fmla="*/ 266 w 3400"/>
                <a:gd name="T13" fmla="*/ 589 h 3173"/>
                <a:gd name="T14" fmla="*/ 365 w 3400"/>
                <a:gd name="T15" fmla="*/ 2547 h 3173"/>
                <a:gd name="T16" fmla="*/ 802 w 3400"/>
                <a:gd name="T17" fmla="*/ 2494 h 3173"/>
                <a:gd name="T18" fmla="*/ 1268 w 3400"/>
                <a:gd name="T19" fmla="*/ 2542 h 3173"/>
                <a:gd name="T20" fmla="*/ 1558 w 3400"/>
                <a:gd name="T21" fmla="*/ 2693 h 3173"/>
                <a:gd name="T22" fmla="*/ 1701 w 3400"/>
                <a:gd name="T23" fmla="*/ 2767 h 3173"/>
                <a:gd name="T24" fmla="*/ 1849 w 3400"/>
                <a:gd name="T25" fmla="*/ 2686 h 3173"/>
                <a:gd name="T26" fmla="*/ 2151 w 3400"/>
                <a:gd name="T27" fmla="*/ 2529 h 3173"/>
                <a:gd name="T28" fmla="*/ 2645 w 3400"/>
                <a:gd name="T29" fmla="*/ 2476 h 3173"/>
                <a:gd name="T30" fmla="*/ 3085 w 3400"/>
                <a:gd name="T31" fmla="*/ 2530 h 3173"/>
                <a:gd name="T32" fmla="*/ 716 w 3400"/>
                <a:gd name="T33" fmla="*/ 187 h 3173"/>
                <a:gd name="T34" fmla="*/ 684 w 3400"/>
                <a:gd name="T35" fmla="*/ 2103 h 3173"/>
                <a:gd name="T36" fmla="*/ 1082 w 3400"/>
                <a:gd name="T37" fmla="*/ 2132 h 3173"/>
                <a:gd name="T38" fmla="*/ 1461 w 3400"/>
                <a:gd name="T39" fmla="*/ 2207 h 3173"/>
                <a:gd name="T40" fmla="*/ 1656 w 3400"/>
                <a:gd name="T41" fmla="*/ 2312 h 3173"/>
                <a:gd name="T42" fmla="*/ 1701 w 3400"/>
                <a:gd name="T43" fmla="*/ 2343 h 3173"/>
                <a:gd name="T44" fmla="*/ 1708 w 3400"/>
                <a:gd name="T45" fmla="*/ 2332 h 3173"/>
                <a:gd name="T46" fmla="*/ 1828 w 3400"/>
                <a:gd name="T47" fmla="*/ 2258 h 3173"/>
                <a:gd name="T48" fmla="*/ 2159 w 3400"/>
                <a:gd name="T49" fmla="*/ 2164 h 3173"/>
                <a:gd name="T50" fmla="*/ 2604 w 3400"/>
                <a:gd name="T51" fmla="*/ 2108 h 3173"/>
                <a:gd name="T52" fmla="*/ 2705 w 3400"/>
                <a:gd name="T53" fmla="*/ 218 h 3173"/>
                <a:gd name="T54" fmla="*/ 2518 w 3400"/>
                <a:gd name="T55" fmla="*/ 239 h 3173"/>
                <a:gd name="T56" fmla="*/ 2194 w 3400"/>
                <a:gd name="T57" fmla="*/ 384 h 3173"/>
                <a:gd name="T58" fmla="*/ 1906 w 3400"/>
                <a:gd name="T59" fmla="*/ 552 h 3173"/>
                <a:gd name="T60" fmla="*/ 1516 w 3400"/>
                <a:gd name="T61" fmla="*/ 547 h 3173"/>
                <a:gd name="T62" fmla="*/ 1231 w 3400"/>
                <a:gd name="T63" fmla="*/ 372 h 3173"/>
                <a:gd name="T64" fmla="*/ 897 w 3400"/>
                <a:gd name="T65" fmla="*/ 218 h 3173"/>
                <a:gd name="T66" fmla="*/ 783 w 3400"/>
                <a:gd name="T67" fmla="*/ 2 h 3173"/>
                <a:gd name="T68" fmla="*/ 1128 w 3400"/>
                <a:gd name="T69" fmla="*/ 117 h 3173"/>
                <a:gd name="T70" fmla="*/ 1484 w 3400"/>
                <a:gd name="T71" fmla="*/ 319 h 3173"/>
                <a:gd name="T72" fmla="*/ 1722 w 3400"/>
                <a:gd name="T73" fmla="*/ 450 h 3173"/>
                <a:gd name="T74" fmla="*/ 2012 w 3400"/>
                <a:gd name="T75" fmla="*/ 268 h 3173"/>
                <a:gd name="T76" fmla="*/ 2388 w 3400"/>
                <a:gd name="T77" fmla="*/ 90 h 3173"/>
                <a:gd name="T78" fmla="*/ 2704 w 3400"/>
                <a:gd name="T79" fmla="*/ 27 h 3173"/>
                <a:gd name="T80" fmla="*/ 2882 w 3400"/>
                <a:gd name="T81" fmla="*/ 151 h 3173"/>
                <a:gd name="T82" fmla="*/ 3326 w 3400"/>
                <a:gd name="T83" fmla="*/ 346 h 3173"/>
                <a:gd name="T84" fmla="*/ 3400 w 3400"/>
                <a:gd name="T85" fmla="*/ 2872 h 3173"/>
                <a:gd name="T86" fmla="*/ 3312 w 3400"/>
                <a:gd name="T87" fmla="*/ 2964 h 3173"/>
                <a:gd name="T88" fmla="*/ 3179 w 3400"/>
                <a:gd name="T89" fmla="*/ 2941 h 3173"/>
                <a:gd name="T90" fmla="*/ 2851 w 3400"/>
                <a:gd name="T91" fmla="*/ 2896 h 3173"/>
                <a:gd name="T92" fmla="*/ 2434 w 3400"/>
                <a:gd name="T93" fmla="*/ 2889 h 3173"/>
                <a:gd name="T94" fmla="*/ 2054 w 3400"/>
                <a:gd name="T95" fmla="*/ 2985 h 3173"/>
                <a:gd name="T96" fmla="*/ 1935 w 3400"/>
                <a:gd name="T97" fmla="*/ 3076 h 3173"/>
                <a:gd name="T98" fmla="*/ 1701 w 3400"/>
                <a:gd name="T99" fmla="*/ 3173 h 3173"/>
                <a:gd name="T100" fmla="*/ 1497 w 3400"/>
                <a:gd name="T101" fmla="*/ 3100 h 3173"/>
                <a:gd name="T102" fmla="*/ 1354 w 3400"/>
                <a:gd name="T103" fmla="*/ 2993 h 3173"/>
                <a:gd name="T104" fmla="*/ 972 w 3400"/>
                <a:gd name="T105" fmla="*/ 2896 h 3173"/>
                <a:gd name="T106" fmla="*/ 551 w 3400"/>
                <a:gd name="T107" fmla="*/ 2899 h 3173"/>
                <a:gd name="T108" fmla="*/ 220 w 3400"/>
                <a:gd name="T109" fmla="*/ 2941 h 3173"/>
                <a:gd name="T110" fmla="*/ 86 w 3400"/>
                <a:gd name="T111" fmla="*/ 2964 h 3173"/>
                <a:gd name="T112" fmla="*/ 0 w 3400"/>
                <a:gd name="T113" fmla="*/ 2872 h 3173"/>
                <a:gd name="T114" fmla="*/ 74 w 3400"/>
                <a:gd name="T115" fmla="*/ 362 h 3173"/>
                <a:gd name="T116" fmla="*/ 315 w 3400"/>
                <a:gd name="T117" fmla="*/ 408 h 3173"/>
                <a:gd name="T118" fmla="*/ 501 w 3400"/>
                <a:gd name="T119" fmla="*/ 212 h 3173"/>
                <a:gd name="T120" fmla="*/ 632 w 3400"/>
                <a:gd name="T121" fmla="*/ 21 h 3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00" h="3173">
                  <a:moveTo>
                    <a:pt x="3212" y="554"/>
                  </a:moveTo>
                  <a:lnTo>
                    <a:pt x="2901" y="629"/>
                  </a:lnTo>
                  <a:lnTo>
                    <a:pt x="2901" y="2288"/>
                  </a:lnTo>
                  <a:lnTo>
                    <a:pt x="2795" y="2288"/>
                  </a:lnTo>
                  <a:lnTo>
                    <a:pt x="2745" y="2288"/>
                  </a:lnTo>
                  <a:lnTo>
                    <a:pt x="2692" y="2289"/>
                  </a:lnTo>
                  <a:lnTo>
                    <a:pt x="2634" y="2291"/>
                  </a:lnTo>
                  <a:lnTo>
                    <a:pt x="2572" y="2294"/>
                  </a:lnTo>
                  <a:lnTo>
                    <a:pt x="2509" y="2300"/>
                  </a:lnTo>
                  <a:lnTo>
                    <a:pt x="2442" y="2305"/>
                  </a:lnTo>
                  <a:lnTo>
                    <a:pt x="2374" y="2313"/>
                  </a:lnTo>
                  <a:lnTo>
                    <a:pt x="2306" y="2322"/>
                  </a:lnTo>
                  <a:lnTo>
                    <a:pt x="2236" y="2334"/>
                  </a:lnTo>
                  <a:lnTo>
                    <a:pt x="2166" y="2348"/>
                  </a:lnTo>
                  <a:lnTo>
                    <a:pt x="2097" y="2364"/>
                  </a:lnTo>
                  <a:lnTo>
                    <a:pt x="2030" y="2383"/>
                  </a:lnTo>
                  <a:lnTo>
                    <a:pt x="1964" y="2404"/>
                  </a:lnTo>
                  <a:lnTo>
                    <a:pt x="1900" y="2428"/>
                  </a:lnTo>
                  <a:lnTo>
                    <a:pt x="1839" y="2456"/>
                  </a:lnTo>
                  <a:lnTo>
                    <a:pt x="1781" y="2487"/>
                  </a:lnTo>
                  <a:lnTo>
                    <a:pt x="1752" y="2504"/>
                  </a:lnTo>
                  <a:lnTo>
                    <a:pt x="1752" y="2563"/>
                  </a:lnTo>
                  <a:lnTo>
                    <a:pt x="1701" y="2534"/>
                  </a:lnTo>
                  <a:lnTo>
                    <a:pt x="1640" y="2569"/>
                  </a:lnTo>
                  <a:lnTo>
                    <a:pt x="1640" y="2500"/>
                  </a:lnTo>
                  <a:lnTo>
                    <a:pt x="1612" y="2484"/>
                  </a:lnTo>
                  <a:lnTo>
                    <a:pt x="1551" y="2452"/>
                  </a:lnTo>
                  <a:lnTo>
                    <a:pt x="1485" y="2423"/>
                  </a:lnTo>
                  <a:lnTo>
                    <a:pt x="1417" y="2398"/>
                  </a:lnTo>
                  <a:lnTo>
                    <a:pt x="1346" y="2376"/>
                  </a:lnTo>
                  <a:lnTo>
                    <a:pt x="1274" y="2358"/>
                  </a:lnTo>
                  <a:lnTo>
                    <a:pt x="1200" y="2341"/>
                  </a:lnTo>
                  <a:lnTo>
                    <a:pt x="1126" y="2328"/>
                  </a:lnTo>
                  <a:lnTo>
                    <a:pt x="1053" y="2316"/>
                  </a:lnTo>
                  <a:lnTo>
                    <a:pt x="981" y="2308"/>
                  </a:lnTo>
                  <a:lnTo>
                    <a:pt x="910" y="2301"/>
                  </a:lnTo>
                  <a:lnTo>
                    <a:pt x="842" y="2295"/>
                  </a:lnTo>
                  <a:lnTo>
                    <a:pt x="777" y="2291"/>
                  </a:lnTo>
                  <a:lnTo>
                    <a:pt x="715" y="2289"/>
                  </a:lnTo>
                  <a:lnTo>
                    <a:pt x="658" y="2288"/>
                  </a:lnTo>
                  <a:lnTo>
                    <a:pt x="605" y="2288"/>
                  </a:lnTo>
                  <a:lnTo>
                    <a:pt x="499" y="2288"/>
                  </a:lnTo>
                  <a:lnTo>
                    <a:pt x="499" y="632"/>
                  </a:lnTo>
                  <a:lnTo>
                    <a:pt x="467" y="628"/>
                  </a:lnTo>
                  <a:lnTo>
                    <a:pt x="432" y="622"/>
                  </a:lnTo>
                  <a:lnTo>
                    <a:pt x="392" y="614"/>
                  </a:lnTo>
                  <a:lnTo>
                    <a:pt x="352" y="606"/>
                  </a:lnTo>
                  <a:lnTo>
                    <a:pt x="309" y="598"/>
                  </a:lnTo>
                  <a:lnTo>
                    <a:pt x="266" y="589"/>
                  </a:lnTo>
                  <a:lnTo>
                    <a:pt x="226" y="579"/>
                  </a:lnTo>
                  <a:lnTo>
                    <a:pt x="186" y="570"/>
                  </a:lnTo>
                  <a:lnTo>
                    <a:pt x="186" y="2595"/>
                  </a:lnTo>
                  <a:lnTo>
                    <a:pt x="225" y="2583"/>
                  </a:lnTo>
                  <a:lnTo>
                    <a:pt x="268" y="2570"/>
                  </a:lnTo>
                  <a:lnTo>
                    <a:pt x="314" y="2559"/>
                  </a:lnTo>
                  <a:lnTo>
                    <a:pt x="365" y="2547"/>
                  </a:lnTo>
                  <a:lnTo>
                    <a:pt x="421" y="2536"/>
                  </a:lnTo>
                  <a:lnTo>
                    <a:pt x="479" y="2526"/>
                  </a:lnTo>
                  <a:lnTo>
                    <a:pt x="539" y="2516"/>
                  </a:lnTo>
                  <a:lnTo>
                    <a:pt x="603" y="2509"/>
                  </a:lnTo>
                  <a:lnTo>
                    <a:pt x="667" y="2503"/>
                  </a:lnTo>
                  <a:lnTo>
                    <a:pt x="734" y="2498"/>
                  </a:lnTo>
                  <a:lnTo>
                    <a:pt x="802" y="2494"/>
                  </a:lnTo>
                  <a:lnTo>
                    <a:pt x="869" y="2493"/>
                  </a:lnTo>
                  <a:lnTo>
                    <a:pt x="938" y="2494"/>
                  </a:lnTo>
                  <a:lnTo>
                    <a:pt x="1006" y="2499"/>
                  </a:lnTo>
                  <a:lnTo>
                    <a:pt x="1073" y="2505"/>
                  </a:lnTo>
                  <a:lnTo>
                    <a:pt x="1140" y="2514"/>
                  </a:lnTo>
                  <a:lnTo>
                    <a:pt x="1204" y="2527"/>
                  </a:lnTo>
                  <a:lnTo>
                    <a:pt x="1268" y="2542"/>
                  </a:lnTo>
                  <a:lnTo>
                    <a:pt x="1328" y="2561"/>
                  </a:lnTo>
                  <a:lnTo>
                    <a:pt x="1386" y="2583"/>
                  </a:lnTo>
                  <a:lnTo>
                    <a:pt x="1442" y="2609"/>
                  </a:lnTo>
                  <a:lnTo>
                    <a:pt x="1473" y="2627"/>
                  </a:lnTo>
                  <a:lnTo>
                    <a:pt x="1504" y="2650"/>
                  </a:lnTo>
                  <a:lnTo>
                    <a:pt x="1536" y="2676"/>
                  </a:lnTo>
                  <a:lnTo>
                    <a:pt x="1558" y="2693"/>
                  </a:lnTo>
                  <a:lnTo>
                    <a:pt x="1582" y="2712"/>
                  </a:lnTo>
                  <a:lnTo>
                    <a:pt x="1606" y="2729"/>
                  </a:lnTo>
                  <a:lnTo>
                    <a:pt x="1630" y="2744"/>
                  </a:lnTo>
                  <a:lnTo>
                    <a:pt x="1654" y="2756"/>
                  </a:lnTo>
                  <a:lnTo>
                    <a:pt x="1678" y="2764"/>
                  </a:lnTo>
                  <a:lnTo>
                    <a:pt x="1701" y="2767"/>
                  </a:lnTo>
                  <a:lnTo>
                    <a:pt x="1701" y="2767"/>
                  </a:lnTo>
                  <a:lnTo>
                    <a:pt x="1720" y="2765"/>
                  </a:lnTo>
                  <a:lnTo>
                    <a:pt x="1740" y="2759"/>
                  </a:lnTo>
                  <a:lnTo>
                    <a:pt x="1761" y="2748"/>
                  </a:lnTo>
                  <a:lnTo>
                    <a:pt x="1783" y="2735"/>
                  </a:lnTo>
                  <a:lnTo>
                    <a:pt x="1806" y="2720"/>
                  </a:lnTo>
                  <a:lnTo>
                    <a:pt x="1828" y="2704"/>
                  </a:lnTo>
                  <a:lnTo>
                    <a:pt x="1849" y="2686"/>
                  </a:lnTo>
                  <a:lnTo>
                    <a:pt x="1869" y="2670"/>
                  </a:lnTo>
                  <a:lnTo>
                    <a:pt x="1903" y="2644"/>
                  </a:lnTo>
                  <a:lnTo>
                    <a:pt x="1935" y="2620"/>
                  </a:lnTo>
                  <a:lnTo>
                    <a:pt x="1966" y="2600"/>
                  </a:lnTo>
                  <a:lnTo>
                    <a:pt x="2025" y="2573"/>
                  </a:lnTo>
                  <a:lnTo>
                    <a:pt x="2086" y="2549"/>
                  </a:lnTo>
                  <a:lnTo>
                    <a:pt x="2151" y="2529"/>
                  </a:lnTo>
                  <a:lnTo>
                    <a:pt x="2217" y="2512"/>
                  </a:lnTo>
                  <a:lnTo>
                    <a:pt x="2287" y="2500"/>
                  </a:lnTo>
                  <a:lnTo>
                    <a:pt x="2358" y="2489"/>
                  </a:lnTo>
                  <a:lnTo>
                    <a:pt x="2429" y="2482"/>
                  </a:lnTo>
                  <a:lnTo>
                    <a:pt x="2501" y="2477"/>
                  </a:lnTo>
                  <a:lnTo>
                    <a:pt x="2574" y="2475"/>
                  </a:lnTo>
                  <a:lnTo>
                    <a:pt x="2645" y="2476"/>
                  </a:lnTo>
                  <a:lnTo>
                    <a:pt x="2716" y="2478"/>
                  </a:lnTo>
                  <a:lnTo>
                    <a:pt x="2784" y="2482"/>
                  </a:lnTo>
                  <a:lnTo>
                    <a:pt x="2851" y="2489"/>
                  </a:lnTo>
                  <a:lnTo>
                    <a:pt x="2916" y="2497"/>
                  </a:lnTo>
                  <a:lnTo>
                    <a:pt x="2976" y="2507"/>
                  </a:lnTo>
                  <a:lnTo>
                    <a:pt x="3033" y="2517"/>
                  </a:lnTo>
                  <a:lnTo>
                    <a:pt x="3085" y="2530"/>
                  </a:lnTo>
                  <a:lnTo>
                    <a:pt x="3133" y="2542"/>
                  </a:lnTo>
                  <a:lnTo>
                    <a:pt x="3176" y="2557"/>
                  </a:lnTo>
                  <a:lnTo>
                    <a:pt x="3212" y="2571"/>
                  </a:lnTo>
                  <a:lnTo>
                    <a:pt x="3212" y="554"/>
                  </a:lnTo>
                  <a:close/>
                  <a:moveTo>
                    <a:pt x="742" y="185"/>
                  </a:moveTo>
                  <a:lnTo>
                    <a:pt x="729" y="186"/>
                  </a:lnTo>
                  <a:lnTo>
                    <a:pt x="716" y="187"/>
                  </a:lnTo>
                  <a:lnTo>
                    <a:pt x="707" y="191"/>
                  </a:lnTo>
                  <a:lnTo>
                    <a:pt x="698" y="196"/>
                  </a:lnTo>
                  <a:lnTo>
                    <a:pt x="692" y="204"/>
                  </a:lnTo>
                  <a:lnTo>
                    <a:pt x="688" y="215"/>
                  </a:lnTo>
                  <a:lnTo>
                    <a:pt x="685" y="232"/>
                  </a:lnTo>
                  <a:lnTo>
                    <a:pt x="684" y="254"/>
                  </a:lnTo>
                  <a:lnTo>
                    <a:pt x="684" y="2103"/>
                  </a:lnTo>
                  <a:lnTo>
                    <a:pt x="734" y="2104"/>
                  </a:lnTo>
                  <a:lnTo>
                    <a:pt x="787" y="2106"/>
                  </a:lnTo>
                  <a:lnTo>
                    <a:pt x="843" y="2110"/>
                  </a:lnTo>
                  <a:lnTo>
                    <a:pt x="901" y="2114"/>
                  </a:lnTo>
                  <a:lnTo>
                    <a:pt x="961" y="2118"/>
                  </a:lnTo>
                  <a:lnTo>
                    <a:pt x="1021" y="2124"/>
                  </a:lnTo>
                  <a:lnTo>
                    <a:pt x="1082" y="2132"/>
                  </a:lnTo>
                  <a:lnTo>
                    <a:pt x="1142" y="2140"/>
                  </a:lnTo>
                  <a:lnTo>
                    <a:pt x="1201" y="2148"/>
                  </a:lnTo>
                  <a:lnTo>
                    <a:pt x="1260" y="2159"/>
                  </a:lnTo>
                  <a:lnTo>
                    <a:pt x="1315" y="2169"/>
                  </a:lnTo>
                  <a:lnTo>
                    <a:pt x="1368" y="2180"/>
                  </a:lnTo>
                  <a:lnTo>
                    <a:pt x="1417" y="2194"/>
                  </a:lnTo>
                  <a:lnTo>
                    <a:pt x="1461" y="2207"/>
                  </a:lnTo>
                  <a:lnTo>
                    <a:pt x="1502" y="2222"/>
                  </a:lnTo>
                  <a:lnTo>
                    <a:pt x="1536" y="2238"/>
                  </a:lnTo>
                  <a:lnTo>
                    <a:pt x="1566" y="2255"/>
                  </a:lnTo>
                  <a:lnTo>
                    <a:pt x="1595" y="2273"/>
                  </a:lnTo>
                  <a:lnTo>
                    <a:pt x="1620" y="2288"/>
                  </a:lnTo>
                  <a:lnTo>
                    <a:pt x="1639" y="2301"/>
                  </a:lnTo>
                  <a:lnTo>
                    <a:pt x="1656" y="2312"/>
                  </a:lnTo>
                  <a:lnTo>
                    <a:pt x="1670" y="2321"/>
                  </a:lnTo>
                  <a:lnTo>
                    <a:pt x="1680" y="2328"/>
                  </a:lnTo>
                  <a:lnTo>
                    <a:pt x="1688" y="2334"/>
                  </a:lnTo>
                  <a:lnTo>
                    <a:pt x="1694" y="2338"/>
                  </a:lnTo>
                  <a:lnTo>
                    <a:pt x="1698" y="2341"/>
                  </a:lnTo>
                  <a:lnTo>
                    <a:pt x="1700" y="2342"/>
                  </a:lnTo>
                  <a:lnTo>
                    <a:pt x="1701" y="2343"/>
                  </a:lnTo>
                  <a:lnTo>
                    <a:pt x="1701" y="2344"/>
                  </a:lnTo>
                  <a:lnTo>
                    <a:pt x="1701" y="2343"/>
                  </a:lnTo>
                  <a:lnTo>
                    <a:pt x="1701" y="2343"/>
                  </a:lnTo>
                  <a:lnTo>
                    <a:pt x="1701" y="2341"/>
                  </a:lnTo>
                  <a:lnTo>
                    <a:pt x="1702" y="2339"/>
                  </a:lnTo>
                  <a:lnTo>
                    <a:pt x="1704" y="2336"/>
                  </a:lnTo>
                  <a:lnTo>
                    <a:pt x="1708" y="2332"/>
                  </a:lnTo>
                  <a:lnTo>
                    <a:pt x="1715" y="2327"/>
                  </a:lnTo>
                  <a:lnTo>
                    <a:pt x="1725" y="2320"/>
                  </a:lnTo>
                  <a:lnTo>
                    <a:pt x="1737" y="2311"/>
                  </a:lnTo>
                  <a:lnTo>
                    <a:pt x="1753" y="2301"/>
                  </a:lnTo>
                  <a:lnTo>
                    <a:pt x="1773" y="2289"/>
                  </a:lnTo>
                  <a:lnTo>
                    <a:pt x="1798" y="2275"/>
                  </a:lnTo>
                  <a:lnTo>
                    <a:pt x="1828" y="2258"/>
                  </a:lnTo>
                  <a:lnTo>
                    <a:pt x="1857" y="2244"/>
                  </a:lnTo>
                  <a:lnTo>
                    <a:pt x="1894" y="2229"/>
                  </a:lnTo>
                  <a:lnTo>
                    <a:pt x="1938" y="2216"/>
                  </a:lnTo>
                  <a:lnTo>
                    <a:pt x="1987" y="2201"/>
                  </a:lnTo>
                  <a:lnTo>
                    <a:pt x="2040" y="2189"/>
                  </a:lnTo>
                  <a:lnTo>
                    <a:pt x="2097" y="2176"/>
                  </a:lnTo>
                  <a:lnTo>
                    <a:pt x="2159" y="2164"/>
                  </a:lnTo>
                  <a:lnTo>
                    <a:pt x="2221" y="2153"/>
                  </a:lnTo>
                  <a:lnTo>
                    <a:pt x="2286" y="2143"/>
                  </a:lnTo>
                  <a:lnTo>
                    <a:pt x="2351" y="2134"/>
                  </a:lnTo>
                  <a:lnTo>
                    <a:pt x="2417" y="2125"/>
                  </a:lnTo>
                  <a:lnTo>
                    <a:pt x="2482" y="2118"/>
                  </a:lnTo>
                  <a:lnTo>
                    <a:pt x="2544" y="2112"/>
                  </a:lnTo>
                  <a:lnTo>
                    <a:pt x="2604" y="2108"/>
                  </a:lnTo>
                  <a:lnTo>
                    <a:pt x="2662" y="2105"/>
                  </a:lnTo>
                  <a:lnTo>
                    <a:pt x="2715" y="2103"/>
                  </a:lnTo>
                  <a:lnTo>
                    <a:pt x="2715" y="254"/>
                  </a:lnTo>
                  <a:lnTo>
                    <a:pt x="2715" y="241"/>
                  </a:lnTo>
                  <a:lnTo>
                    <a:pt x="2714" y="231"/>
                  </a:lnTo>
                  <a:lnTo>
                    <a:pt x="2712" y="223"/>
                  </a:lnTo>
                  <a:lnTo>
                    <a:pt x="2705" y="218"/>
                  </a:lnTo>
                  <a:lnTo>
                    <a:pt x="2697" y="213"/>
                  </a:lnTo>
                  <a:lnTo>
                    <a:pt x="2683" y="211"/>
                  </a:lnTo>
                  <a:lnTo>
                    <a:pt x="2666" y="210"/>
                  </a:lnTo>
                  <a:lnTo>
                    <a:pt x="2634" y="212"/>
                  </a:lnTo>
                  <a:lnTo>
                    <a:pt x="2597" y="219"/>
                  </a:lnTo>
                  <a:lnTo>
                    <a:pt x="2559" y="228"/>
                  </a:lnTo>
                  <a:lnTo>
                    <a:pt x="2518" y="239"/>
                  </a:lnTo>
                  <a:lnTo>
                    <a:pt x="2474" y="255"/>
                  </a:lnTo>
                  <a:lnTo>
                    <a:pt x="2429" y="272"/>
                  </a:lnTo>
                  <a:lnTo>
                    <a:pt x="2384" y="291"/>
                  </a:lnTo>
                  <a:lnTo>
                    <a:pt x="2337" y="313"/>
                  </a:lnTo>
                  <a:lnTo>
                    <a:pt x="2289" y="336"/>
                  </a:lnTo>
                  <a:lnTo>
                    <a:pt x="2242" y="360"/>
                  </a:lnTo>
                  <a:lnTo>
                    <a:pt x="2194" y="384"/>
                  </a:lnTo>
                  <a:lnTo>
                    <a:pt x="2148" y="409"/>
                  </a:lnTo>
                  <a:lnTo>
                    <a:pt x="2103" y="434"/>
                  </a:lnTo>
                  <a:lnTo>
                    <a:pt x="2059" y="460"/>
                  </a:lnTo>
                  <a:lnTo>
                    <a:pt x="2016" y="485"/>
                  </a:lnTo>
                  <a:lnTo>
                    <a:pt x="1977" y="509"/>
                  </a:lnTo>
                  <a:lnTo>
                    <a:pt x="1940" y="532"/>
                  </a:lnTo>
                  <a:lnTo>
                    <a:pt x="1906" y="552"/>
                  </a:lnTo>
                  <a:lnTo>
                    <a:pt x="1876" y="572"/>
                  </a:lnTo>
                  <a:lnTo>
                    <a:pt x="1849" y="590"/>
                  </a:lnTo>
                  <a:lnTo>
                    <a:pt x="1826" y="604"/>
                  </a:lnTo>
                  <a:lnTo>
                    <a:pt x="1698" y="678"/>
                  </a:lnTo>
                  <a:lnTo>
                    <a:pt x="1566" y="583"/>
                  </a:lnTo>
                  <a:lnTo>
                    <a:pt x="1543" y="566"/>
                  </a:lnTo>
                  <a:lnTo>
                    <a:pt x="1516" y="547"/>
                  </a:lnTo>
                  <a:lnTo>
                    <a:pt x="1483" y="525"/>
                  </a:lnTo>
                  <a:lnTo>
                    <a:pt x="1448" y="503"/>
                  </a:lnTo>
                  <a:lnTo>
                    <a:pt x="1409" y="478"/>
                  </a:lnTo>
                  <a:lnTo>
                    <a:pt x="1368" y="452"/>
                  </a:lnTo>
                  <a:lnTo>
                    <a:pt x="1324" y="426"/>
                  </a:lnTo>
                  <a:lnTo>
                    <a:pt x="1279" y="399"/>
                  </a:lnTo>
                  <a:lnTo>
                    <a:pt x="1231" y="372"/>
                  </a:lnTo>
                  <a:lnTo>
                    <a:pt x="1184" y="346"/>
                  </a:lnTo>
                  <a:lnTo>
                    <a:pt x="1135" y="320"/>
                  </a:lnTo>
                  <a:lnTo>
                    <a:pt x="1086" y="296"/>
                  </a:lnTo>
                  <a:lnTo>
                    <a:pt x="1037" y="274"/>
                  </a:lnTo>
                  <a:lnTo>
                    <a:pt x="989" y="252"/>
                  </a:lnTo>
                  <a:lnTo>
                    <a:pt x="942" y="233"/>
                  </a:lnTo>
                  <a:lnTo>
                    <a:pt x="897" y="218"/>
                  </a:lnTo>
                  <a:lnTo>
                    <a:pt x="855" y="204"/>
                  </a:lnTo>
                  <a:lnTo>
                    <a:pt x="814" y="194"/>
                  </a:lnTo>
                  <a:lnTo>
                    <a:pt x="777" y="187"/>
                  </a:lnTo>
                  <a:lnTo>
                    <a:pt x="742" y="185"/>
                  </a:lnTo>
                  <a:close/>
                  <a:moveTo>
                    <a:pt x="743" y="0"/>
                  </a:moveTo>
                  <a:lnTo>
                    <a:pt x="743" y="0"/>
                  </a:lnTo>
                  <a:lnTo>
                    <a:pt x="783" y="2"/>
                  </a:lnTo>
                  <a:lnTo>
                    <a:pt x="826" y="9"/>
                  </a:lnTo>
                  <a:lnTo>
                    <a:pt x="872" y="20"/>
                  </a:lnTo>
                  <a:lnTo>
                    <a:pt x="920" y="33"/>
                  </a:lnTo>
                  <a:lnTo>
                    <a:pt x="970" y="51"/>
                  </a:lnTo>
                  <a:lnTo>
                    <a:pt x="1022" y="70"/>
                  </a:lnTo>
                  <a:lnTo>
                    <a:pt x="1074" y="93"/>
                  </a:lnTo>
                  <a:lnTo>
                    <a:pt x="1128" y="117"/>
                  </a:lnTo>
                  <a:lnTo>
                    <a:pt x="1181" y="144"/>
                  </a:lnTo>
                  <a:lnTo>
                    <a:pt x="1235" y="172"/>
                  </a:lnTo>
                  <a:lnTo>
                    <a:pt x="1288" y="201"/>
                  </a:lnTo>
                  <a:lnTo>
                    <a:pt x="1340" y="230"/>
                  </a:lnTo>
                  <a:lnTo>
                    <a:pt x="1390" y="260"/>
                  </a:lnTo>
                  <a:lnTo>
                    <a:pt x="1439" y="290"/>
                  </a:lnTo>
                  <a:lnTo>
                    <a:pt x="1484" y="319"/>
                  </a:lnTo>
                  <a:lnTo>
                    <a:pt x="1529" y="348"/>
                  </a:lnTo>
                  <a:lnTo>
                    <a:pt x="1570" y="376"/>
                  </a:lnTo>
                  <a:lnTo>
                    <a:pt x="1607" y="403"/>
                  </a:lnTo>
                  <a:lnTo>
                    <a:pt x="1642" y="427"/>
                  </a:lnTo>
                  <a:lnTo>
                    <a:pt x="1671" y="450"/>
                  </a:lnTo>
                  <a:lnTo>
                    <a:pt x="1696" y="469"/>
                  </a:lnTo>
                  <a:lnTo>
                    <a:pt x="1722" y="450"/>
                  </a:lnTo>
                  <a:lnTo>
                    <a:pt x="1752" y="428"/>
                  </a:lnTo>
                  <a:lnTo>
                    <a:pt x="1787" y="404"/>
                  </a:lnTo>
                  <a:lnTo>
                    <a:pt x="1826" y="379"/>
                  </a:lnTo>
                  <a:lnTo>
                    <a:pt x="1868" y="352"/>
                  </a:lnTo>
                  <a:lnTo>
                    <a:pt x="1914" y="325"/>
                  </a:lnTo>
                  <a:lnTo>
                    <a:pt x="1962" y="297"/>
                  </a:lnTo>
                  <a:lnTo>
                    <a:pt x="2012" y="268"/>
                  </a:lnTo>
                  <a:lnTo>
                    <a:pt x="2064" y="240"/>
                  </a:lnTo>
                  <a:lnTo>
                    <a:pt x="2117" y="212"/>
                  </a:lnTo>
                  <a:lnTo>
                    <a:pt x="2171" y="185"/>
                  </a:lnTo>
                  <a:lnTo>
                    <a:pt x="2227" y="160"/>
                  </a:lnTo>
                  <a:lnTo>
                    <a:pt x="2281" y="135"/>
                  </a:lnTo>
                  <a:lnTo>
                    <a:pt x="2335" y="112"/>
                  </a:lnTo>
                  <a:lnTo>
                    <a:pt x="2388" y="90"/>
                  </a:lnTo>
                  <a:lnTo>
                    <a:pt x="2440" y="71"/>
                  </a:lnTo>
                  <a:lnTo>
                    <a:pt x="2491" y="56"/>
                  </a:lnTo>
                  <a:lnTo>
                    <a:pt x="2539" y="42"/>
                  </a:lnTo>
                  <a:lnTo>
                    <a:pt x="2585" y="33"/>
                  </a:lnTo>
                  <a:lnTo>
                    <a:pt x="2626" y="27"/>
                  </a:lnTo>
                  <a:lnTo>
                    <a:pt x="2666" y="25"/>
                  </a:lnTo>
                  <a:lnTo>
                    <a:pt x="2704" y="27"/>
                  </a:lnTo>
                  <a:lnTo>
                    <a:pt x="2740" y="33"/>
                  </a:lnTo>
                  <a:lnTo>
                    <a:pt x="2772" y="43"/>
                  </a:lnTo>
                  <a:lnTo>
                    <a:pt x="2801" y="58"/>
                  </a:lnTo>
                  <a:lnTo>
                    <a:pt x="2827" y="77"/>
                  </a:lnTo>
                  <a:lnTo>
                    <a:pt x="2849" y="97"/>
                  </a:lnTo>
                  <a:lnTo>
                    <a:pt x="2868" y="122"/>
                  </a:lnTo>
                  <a:lnTo>
                    <a:pt x="2882" y="151"/>
                  </a:lnTo>
                  <a:lnTo>
                    <a:pt x="2893" y="182"/>
                  </a:lnTo>
                  <a:lnTo>
                    <a:pt x="2899" y="217"/>
                  </a:lnTo>
                  <a:lnTo>
                    <a:pt x="2901" y="254"/>
                  </a:lnTo>
                  <a:lnTo>
                    <a:pt x="2901" y="437"/>
                  </a:lnTo>
                  <a:lnTo>
                    <a:pt x="3284" y="346"/>
                  </a:lnTo>
                  <a:lnTo>
                    <a:pt x="3305" y="344"/>
                  </a:lnTo>
                  <a:lnTo>
                    <a:pt x="3326" y="346"/>
                  </a:lnTo>
                  <a:lnTo>
                    <a:pt x="3345" y="353"/>
                  </a:lnTo>
                  <a:lnTo>
                    <a:pt x="3363" y="364"/>
                  </a:lnTo>
                  <a:lnTo>
                    <a:pt x="3379" y="378"/>
                  </a:lnTo>
                  <a:lnTo>
                    <a:pt x="3390" y="396"/>
                  </a:lnTo>
                  <a:lnTo>
                    <a:pt x="3396" y="415"/>
                  </a:lnTo>
                  <a:lnTo>
                    <a:pt x="3400" y="436"/>
                  </a:lnTo>
                  <a:lnTo>
                    <a:pt x="3400" y="2872"/>
                  </a:lnTo>
                  <a:lnTo>
                    <a:pt x="3396" y="2891"/>
                  </a:lnTo>
                  <a:lnTo>
                    <a:pt x="3390" y="2910"/>
                  </a:lnTo>
                  <a:lnTo>
                    <a:pt x="3380" y="2928"/>
                  </a:lnTo>
                  <a:lnTo>
                    <a:pt x="3366" y="2942"/>
                  </a:lnTo>
                  <a:lnTo>
                    <a:pt x="3351" y="2954"/>
                  </a:lnTo>
                  <a:lnTo>
                    <a:pt x="3332" y="2961"/>
                  </a:lnTo>
                  <a:lnTo>
                    <a:pt x="3312" y="2964"/>
                  </a:lnTo>
                  <a:lnTo>
                    <a:pt x="3292" y="2963"/>
                  </a:lnTo>
                  <a:lnTo>
                    <a:pt x="3287" y="2963"/>
                  </a:lnTo>
                  <a:lnTo>
                    <a:pt x="3277" y="2960"/>
                  </a:lnTo>
                  <a:lnTo>
                    <a:pt x="3261" y="2957"/>
                  </a:lnTo>
                  <a:lnTo>
                    <a:pt x="3238" y="2953"/>
                  </a:lnTo>
                  <a:lnTo>
                    <a:pt x="3211" y="2946"/>
                  </a:lnTo>
                  <a:lnTo>
                    <a:pt x="3179" y="2941"/>
                  </a:lnTo>
                  <a:lnTo>
                    <a:pt x="3143" y="2934"/>
                  </a:lnTo>
                  <a:lnTo>
                    <a:pt x="3102" y="2928"/>
                  </a:lnTo>
                  <a:lnTo>
                    <a:pt x="3058" y="2920"/>
                  </a:lnTo>
                  <a:lnTo>
                    <a:pt x="3010" y="2913"/>
                  </a:lnTo>
                  <a:lnTo>
                    <a:pt x="2960" y="2907"/>
                  </a:lnTo>
                  <a:lnTo>
                    <a:pt x="2906" y="2901"/>
                  </a:lnTo>
                  <a:lnTo>
                    <a:pt x="2851" y="2896"/>
                  </a:lnTo>
                  <a:lnTo>
                    <a:pt x="2794" y="2890"/>
                  </a:lnTo>
                  <a:lnTo>
                    <a:pt x="2736" y="2886"/>
                  </a:lnTo>
                  <a:lnTo>
                    <a:pt x="2676" y="2884"/>
                  </a:lnTo>
                  <a:lnTo>
                    <a:pt x="2616" y="2883"/>
                  </a:lnTo>
                  <a:lnTo>
                    <a:pt x="2554" y="2883"/>
                  </a:lnTo>
                  <a:lnTo>
                    <a:pt x="2494" y="2885"/>
                  </a:lnTo>
                  <a:lnTo>
                    <a:pt x="2434" y="2889"/>
                  </a:lnTo>
                  <a:lnTo>
                    <a:pt x="2374" y="2894"/>
                  </a:lnTo>
                  <a:lnTo>
                    <a:pt x="2315" y="2903"/>
                  </a:lnTo>
                  <a:lnTo>
                    <a:pt x="2259" y="2914"/>
                  </a:lnTo>
                  <a:lnTo>
                    <a:pt x="2204" y="2927"/>
                  </a:lnTo>
                  <a:lnTo>
                    <a:pt x="2151" y="2943"/>
                  </a:lnTo>
                  <a:lnTo>
                    <a:pt x="2101" y="2962"/>
                  </a:lnTo>
                  <a:lnTo>
                    <a:pt x="2054" y="2985"/>
                  </a:lnTo>
                  <a:lnTo>
                    <a:pt x="2043" y="2991"/>
                  </a:lnTo>
                  <a:lnTo>
                    <a:pt x="2031" y="3000"/>
                  </a:lnTo>
                  <a:lnTo>
                    <a:pt x="2017" y="3011"/>
                  </a:lnTo>
                  <a:lnTo>
                    <a:pt x="2002" y="3022"/>
                  </a:lnTo>
                  <a:lnTo>
                    <a:pt x="1987" y="3034"/>
                  </a:lnTo>
                  <a:lnTo>
                    <a:pt x="1962" y="3055"/>
                  </a:lnTo>
                  <a:lnTo>
                    <a:pt x="1935" y="3076"/>
                  </a:lnTo>
                  <a:lnTo>
                    <a:pt x="1907" y="3097"/>
                  </a:lnTo>
                  <a:lnTo>
                    <a:pt x="1876" y="3116"/>
                  </a:lnTo>
                  <a:lnTo>
                    <a:pt x="1843" y="3135"/>
                  </a:lnTo>
                  <a:lnTo>
                    <a:pt x="1810" y="3150"/>
                  </a:lnTo>
                  <a:lnTo>
                    <a:pt x="1775" y="3163"/>
                  </a:lnTo>
                  <a:lnTo>
                    <a:pt x="1738" y="3170"/>
                  </a:lnTo>
                  <a:lnTo>
                    <a:pt x="1701" y="3173"/>
                  </a:lnTo>
                  <a:lnTo>
                    <a:pt x="1699" y="3173"/>
                  </a:lnTo>
                  <a:lnTo>
                    <a:pt x="1661" y="3170"/>
                  </a:lnTo>
                  <a:lnTo>
                    <a:pt x="1625" y="3163"/>
                  </a:lnTo>
                  <a:lnTo>
                    <a:pt x="1591" y="3151"/>
                  </a:lnTo>
                  <a:lnTo>
                    <a:pt x="1557" y="3136"/>
                  </a:lnTo>
                  <a:lnTo>
                    <a:pt x="1526" y="3118"/>
                  </a:lnTo>
                  <a:lnTo>
                    <a:pt x="1497" y="3100"/>
                  </a:lnTo>
                  <a:lnTo>
                    <a:pt x="1469" y="3080"/>
                  </a:lnTo>
                  <a:lnTo>
                    <a:pt x="1443" y="3059"/>
                  </a:lnTo>
                  <a:lnTo>
                    <a:pt x="1419" y="3041"/>
                  </a:lnTo>
                  <a:lnTo>
                    <a:pt x="1401" y="3026"/>
                  </a:lnTo>
                  <a:lnTo>
                    <a:pt x="1383" y="3013"/>
                  </a:lnTo>
                  <a:lnTo>
                    <a:pt x="1368" y="3001"/>
                  </a:lnTo>
                  <a:lnTo>
                    <a:pt x="1354" y="2993"/>
                  </a:lnTo>
                  <a:lnTo>
                    <a:pt x="1306" y="2970"/>
                  </a:lnTo>
                  <a:lnTo>
                    <a:pt x="1256" y="2951"/>
                  </a:lnTo>
                  <a:lnTo>
                    <a:pt x="1203" y="2935"/>
                  </a:lnTo>
                  <a:lnTo>
                    <a:pt x="1148" y="2921"/>
                  </a:lnTo>
                  <a:lnTo>
                    <a:pt x="1091" y="2910"/>
                  </a:lnTo>
                  <a:lnTo>
                    <a:pt x="1033" y="2902"/>
                  </a:lnTo>
                  <a:lnTo>
                    <a:pt x="972" y="2896"/>
                  </a:lnTo>
                  <a:lnTo>
                    <a:pt x="912" y="2891"/>
                  </a:lnTo>
                  <a:lnTo>
                    <a:pt x="850" y="2888"/>
                  </a:lnTo>
                  <a:lnTo>
                    <a:pt x="789" y="2888"/>
                  </a:lnTo>
                  <a:lnTo>
                    <a:pt x="728" y="2889"/>
                  </a:lnTo>
                  <a:lnTo>
                    <a:pt x="667" y="2891"/>
                  </a:lnTo>
                  <a:lnTo>
                    <a:pt x="609" y="2894"/>
                  </a:lnTo>
                  <a:lnTo>
                    <a:pt x="551" y="2899"/>
                  </a:lnTo>
                  <a:lnTo>
                    <a:pt x="495" y="2904"/>
                  </a:lnTo>
                  <a:lnTo>
                    <a:pt x="441" y="2910"/>
                  </a:lnTo>
                  <a:lnTo>
                    <a:pt x="390" y="2916"/>
                  </a:lnTo>
                  <a:lnTo>
                    <a:pt x="342" y="2922"/>
                  </a:lnTo>
                  <a:lnTo>
                    <a:pt x="298" y="2929"/>
                  </a:lnTo>
                  <a:lnTo>
                    <a:pt x="256" y="2935"/>
                  </a:lnTo>
                  <a:lnTo>
                    <a:pt x="220" y="2941"/>
                  </a:lnTo>
                  <a:lnTo>
                    <a:pt x="187" y="2947"/>
                  </a:lnTo>
                  <a:lnTo>
                    <a:pt x="159" y="2953"/>
                  </a:lnTo>
                  <a:lnTo>
                    <a:pt x="137" y="2957"/>
                  </a:lnTo>
                  <a:lnTo>
                    <a:pt x="121" y="2960"/>
                  </a:lnTo>
                  <a:lnTo>
                    <a:pt x="110" y="2963"/>
                  </a:lnTo>
                  <a:lnTo>
                    <a:pt x="106" y="2963"/>
                  </a:lnTo>
                  <a:lnTo>
                    <a:pt x="86" y="2964"/>
                  </a:lnTo>
                  <a:lnTo>
                    <a:pt x="67" y="2961"/>
                  </a:lnTo>
                  <a:lnTo>
                    <a:pt x="49" y="2953"/>
                  </a:lnTo>
                  <a:lnTo>
                    <a:pt x="32" y="2942"/>
                  </a:lnTo>
                  <a:lnTo>
                    <a:pt x="19" y="2927"/>
                  </a:lnTo>
                  <a:lnTo>
                    <a:pt x="8" y="2910"/>
                  </a:lnTo>
                  <a:lnTo>
                    <a:pt x="2" y="2891"/>
                  </a:lnTo>
                  <a:lnTo>
                    <a:pt x="0" y="2872"/>
                  </a:lnTo>
                  <a:lnTo>
                    <a:pt x="0" y="453"/>
                  </a:lnTo>
                  <a:lnTo>
                    <a:pt x="2" y="432"/>
                  </a:lnTo>
                  <a:lnTo>
                    <a:pt x="9" y="412"/>
                  </a:lnTo>
                  <a:lnTo>
                    <a:pt x="21" y="395"/>
                  </a:lnTo>
                  <a:lnTo>
                    <a:pt x="35" y="380"/>
                  </a:lnTo>
                  <a:lnTo>
                    <a:pt x="54" y="369"/>
                  </a:lnTo>
                  <a:lnTo>
                    <a:pt x="74" y="362"/>
                  </a:lnTo>
                  <a:lnTo>
                    <a:pt x="94" y="360"/>
                  </a:lnTo>
                  <a:lnTo>
                    <a:pt x="115" y="363"/>
                  </a:lnTo>
                  <a:lnTo>
                    <a:pt x="151" y="371"/>
                  </a:lnTo>
                  <a:lnTo>
                    <a:pt x="189" y="380"/>
                  </a:lnTo>
                  <a:lnTo>
                    <a:pt x="230" y="390"/>
                  </a:lnTo>
                  <a:lnTo>
                    <a:pt x="273" y="399"/>
                  </a:lnTo>
                  <a:lnTo>
                    <a:pt x="315" y="408"/>
                  </a:lnTo>
                  <a:lnTo>
                    <a:pt x="357" y="418"/>
                  </a:lnTo>
                  <a:lnTo>
                    <a:pt x="398" y="426"/>
                  </a:lnTo>
                  <a:lnTo>
                    <a:pt x="435" y="433"/>
                  </a:lnTo>
                  <a:lnTo>
                    <a:pt x="469" y="439"/>
                  </a:lnTo>
                  <a:lnTo>
                    <a:pt x="499" y="445"/>
                  </a:lnTo>
                  <a:lnTo>
                    <a:pt x="499" y="254"/>
                  </a:lnTo>
                  <a:lnTo>
                    <a:pt x="501" y="212"/>
                  </a:lnTo>
                  <a:lnTo>
                    <a:pt x="507" y="174"/>
                  </a:lnTo>
                  <a:lnTo>
                    <a:pt x="518" y="139"/>
                  </a:lnTo>
                  <a:lnTo>
                    <a:pt x="533" y="108"/>
                  </a:lnTo>
                  <a:lnTo>
                    <a:pt x="553" y="80"/>
                  </a:lnTo>
                  <a:lnTo>
                    <a:pt x="576" y="56"/>
                  </a:lnTo>
                  <a:lnTo>
                    <a:pt x="602" y="36"/>
                  </a:lnTo>
                  <a:lnTo>
                    <a:pt x="632" y="21"/>
                  </a:lnTo>
                  <a:lnTo>
                    <a:pt x="666" y="9"/>
                  </a:lnTo>
                  <a:lnTo>
                    <a:pt x="703" y="2"/>
                  </a:lnTo>
                  <a:lnTo>
                    <a:pt x="7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243"/>
            <p:cNvSpPr>
              <a:spLocks/>
            </p:cNvSpPr>
            <p:nvPr/>
          </p:nvSpPr>
          <p:spPr bwMode="auto">
            <a:xfrm>
              <a:off x="6450013" y="3690938"/>
              <a:ext cx="7938" cy="42863"/>
            </a:xfrm>
            <a:custGeom>
              <a:avLst/>
              <a:gdLst>
                <a:gd name="T0" fmla="*/ 67 w 67"/>
                <a:gd name="T1" fmla="*/ 0 h 401"/>
                <a:gd name="T2" fmla="*/ 67 w 67"/>
                <a:gd name="T3" fmla="*/ 401 h 401"/>
                <a:gd name="T4" fmla="*/ 50 w 67"/>
                <a:gd name="T5" fmla="*/ 394 h 401"/>
                <a:gd name="T6" fmla="*/ 33 w 67"/>
                <a:gd name="T7" fmla="*/ 387 h 401"/>
                <a:gd name="T8" fmla="*/ 20 w 67"/>
                <a:gd name="T9" fmla="*/ 379 h 401"/>
                <a:gd name="T10" fmla="*/ 9 w 67"/>
                <a:gd name="T11" fmla="*/ 369 h 401"/>
                <a:gd name="T12" fmla="*/ 2 w 67"/>
                <a:gd name="T13" fmla="*/ 360 h 401"/>
                <a:gd name="T14" fmla="*/ 0 w 67"/>
                <a:gd name="T15" fmla="*/ 350 h 401"/>
                <a:gd name="T16" fmla="*/ 0 w 67"/>
                <a:gd name="T17" fmla="*/ 70 h 401"/>
                <a:gd name="T18" fmla="*/ 2 w 67"/>
                <a:gd name="T19" fmla="*/ 54 h 401"/>
                <a:gd name="T20" fmla="*/ 9 w 67"/>
                <a:gd name="T21" fmla="*/ 42 h 401"/>
                <a:gd name="T22" fmla="*/ 20 w 67"/>
                <a:gd name="T23" fmla="*/ 29 h 401"/>
                <a:gd name="T24" fmla="*/ 33 w 67"/>
                <a:gd name="T25" fmla="*/ 18 h 401"/>
                <a:gd name="T26" fmla="*/ 50 w 67"/>
                <a:gd name="T27" fmla="*/ 9 h 401"/>
                <a:gd name="T28" fmla="*/ 67 w 67"/>
                <a:gd name="T29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" h="401">
                  <a:moveTo>
                    <a:pt x="67" y="0"/>
                  </a:moveTo>
                  <a:lnTo>
                    <a:pt x="67" y="401"/>
                  </a:lnTo>
                  <a:lnTo>
                    <a:pt x="50" y="394"/>
                  </a:lnTo>
                  <a:lnTo>
                    <a:pt x="33" y="387"/>
                  </a:lnTo>
                  <a:lnTo>
                    <a:pt x="20" y="379"/>
                  </a:lnTo>
                  <a:lnTo>
                    <a:pt x="9" y="369"/>
                  </a:lnTo>
                  <a:lnTo>
                    <a:pt x="2" y="360"/>
                  </a:lnTo>
                  <a:lnTo>
                    <a:pt x="0" y="350"/>
                  </a:lnTo>
                  <a:lnTo>
                    <a:pt x="0" y="70"/>
                  </a:lnTo>
                  <a:lnTo>
                    <a:pt x="2" y="54"/>
                  </a:lnTo>
                  <a:lnTo>
                    <a:pt x="9" y="42"/>
                  </a:lnTo>
                  <a:lnTo>
                    <a:pt x="20" y="29"/>
                  </a:lnTo>
                  <a:lnTo>
                    <a:pt x="33" y="18"/>
                  </a:lnTo>
                  <a:lnTo>
                    <a:pt x="50" y="9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244"/>
            <p:cNvSpPr>
              <a:spLocks/>
            </p:cNvSpPr>
            <p:nvPr/>
          </p:nvSpPr>
          <p:spPr bwMode="auto">
            <a:xfrm>
              <a:off x="6464300" y="3654426"/>
              <a:ext cx="57150" cy="115888"/>
            </a:xfrm>
            <a:custGeom>
              <a:avLst/>
              <a:gdLst>
                <a:gd name="T0" fmla="*/ 528 w 547"/>
                <a:gd name="T1" fmla="*/ 0 h 1100"/>
                <a:gd name="T2" fmla="*/ 536 w 547"/>
                <a:gd name="T3" fmla="*/ 1 h 1100"/>
                <a:gd name="T4" fmla="*/ 541 w 547"/>
                <a:gd name="T5" fmla="*/ 4 h 1100"/>
                <a:gd name="T6" fmla="*/ 545 w 547"/>
                <a:gd name="T7" fmla="*/ 11 h 1100"/>
                <a:gd name="T8" fmla="*/ 547 w 547"/>
                <a:gd name="T9" fmla="*/ 23 h 1100"/>
                <a:gd name="T10" fmla="*/ 547 w 547"/>
                <a:gd name="T11" fmla="*/ 1073 h 1100"/>
                <a:gd name="T12" fmla="*/ 545 w 547"/>
                <a:gd name="T13" fmla="*/ 1085 h 1100"/>
                <a:gd name="T14" fmla="*/ 542 w 547"/>
                <a:gd name="T15" fmla="*/ 1093 h 1100"/>
                <a:gd name="T16" fmla="*/ 536 w 547"/>
                <a:gd name="T17" fmla="*/ 1098 h 1100"/>
                <a:gd name="T18" fmla="*/ 529 w 547"/>
                <a:gd name="T19" fmla="*/ 1100 h 1100"/>
                <a:gd name="T20" fmla="*/ 520 w 547"/>
                <a:gd name="T21" fmla="*/ 1100 h 1100"/>
                <a:gd name="T22" fmla="*/ 511 w 547"/>
                <a:gd name="T23" fmla="*/ 1096 h 1100"/>
                <a:gd name="T24" fmla="*/ 502 w 547"/>
                <a:gd name="T25" fmla="*/ 1092 h 1100"/>
                <a:gd name="T26" fmla="*/ 493 w 547"/>
                <a:gd name="T27" fmla="*/ 1087 h 1100"/>
                <a:gd name="T28" fmla="*/ 486 w 547"/>
                <a:gd name="T29" fmla="*/ 1082 h 1100"/>
                <a:gd name="T30" fmla="*/ 480 w 547"/>
                <a:gd name="T31" fmla="*/ 1078 h 1100"/>
                <a:gd name="T32" fmla="*/ 477 w 547"/>
                <a:gd name="T33" fmla="*/ 1076 h 1100"/>
                <a:gd name="T34" fmla="*/ 474 w 547"/>
                <a:gd name="T35" fmla="*/ 1074 h 1100"/>
                <a:gd name="T36" fmla="*/ 81 w 547"/>
                <a:gd name="T37" fmla="*/ 782 h 1100"/>
                <a:gd name="T38" fmla="*/ 78 w 547"/>
                <a:gd name="T39" fmla="*/ 782 h 1100"/>
                <a:gd name="T40" fmla="*/ 70 w 547"/>
                <a:gd name="T41" fmla="*/ 781 h 1100"/>
                <a:gd name="T42" fmla="*/ 57 w 547"/>
                <a:gd name="T43" fmla="*/ 779 h 1100"/>
                <a:gd name="T44" fmla="*/ 40 w 547"/>
                <a:gd name="T45" fmla="*/ 777 h 1100"/>
                <a:gd name="T46" fmla="*/ 22 w 547"/>
                <a:gd name="T47" fmla="*/ 774 h 1100"/>
                <a:gd name="T48" fmla="*/ 0 w 547"/>
                <a:gd name="T49" fmla="*/ 769 h 1100"/>
                <a:gd name="T50" fmla="*/ 0 w 547"/>
                <a:gd name="T51" fmla="*/ 335 h 1100"/>
                <a:gd name="T52" fmla="*/ 22 w 547"/>
                <a:gd name="T53" fmla="*/ 331 h 1100"/>
                <a:gd name="T54" fmla="*/ 40 w 547"/>
                <a:gd name="T55" fmla="*/ 326 h 1100"/>
                <a:gd name="T56" fmla="*/ 57 w 547"/>
                <a:gd name="T57" fmla="*/ 324 h 1100"/>
                <a:gd name="T58" fmla="*/ 70 w 547"/>
                <a:gd name="T59" fmla="*/ 322 h 1100"/>
                <a:gd name="T60" fmla="*/ 78 w 547"/>
                <a:gd name="T61" fmla="*/ 321 h 1100"/>
                <a:gd name="T62" fmla="*/ 81 w 547"/>
                <a:gd name="T63" fmla="*/ 321 h 1100"/>
                <a:gd name="T64" fmla="*/ 484 w 547"/>
                <a:gd name="T65" fmla="*/ 21 h 1100"/>
                <a:gd name="T66" fmla="*/ 485 w 547"/>
                <a:gd name="T67" fmla="*/ 20 h 1100"/>
                <a:gd name="T68" fmla="*/ 489 w 547"/>
                <a:gd name="T69" fmla="*/ 18 h 1100"/>
                <a:gd name="T70" fmla="*/ 495 w 547"/>
                <a:gd name="T71" fmla="*/ 13 h 1100"/>
                <a:gd name="T72" fmla="*/ 503 w 547"/>
                <a:gd name="T73" fmla="*/ 9 h 1100"/>
                <a:gd name="T74" fmla="*/ 511 w 547"/>
                <a:gd name="T75" fmla="*/ 5 h 1100"/>
                <a:gd name="T76" fmla="*/ 519 w 547"/>
                <a:gd name="T77" fmla="*/ 2 h 1100"/>
                <a:gd name="T78" fmla="*/ 528 w 547"/>
                <a:gd name="T79" fmla="*/ 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7" h="1100">
                  <a:moveTo>
                    <a:pt x="528" y="0"/>
                  </a:moveTo>
                  <a:lnTo>
                    <a:pt x="536" y="1"/>
                  </a:lnTo>
                  <a:lnTo>
                    <a:pt x="541" y="4"/>
                  </a:lnTo>
                  <a:lnTo>
                    <a:pt x="545" y="11"/>
                  </a:lnTo>
                  <a:lnTo>
                    <a:pt x="547" y="23"/>
                  </a:lnTo>
                  <a:lnTo>
                    <a:pt x="547" y="1073"/>
                  </a:lnTo>
                  <a:lnTo>
                    <a:pt x="545" y="1085"/>
                  </a:lnTo>
                  <a:lnTo>
                    <a:pt x="542" y="1093"/>
                  </a:lnTo>
                  <a:lnTo>
                    <a:pt x="536" y="1098"/>
                  </a:lnTo>
                  <a:lnTo>
                    <a:pt x="529" y="1100"/>
                  </a:lnTo>
                  <a:lnTo>
                    <a:pt x="520" y="1100"/>
                  </a:lnTo>
                  <a:lnTo>
                    <a:pt x="511" y="1096"/>
                  </a:lnTo>
                  <a:lnTo>
                    <a:pt x="502" y="1092"/>
                  </a:lnTo>
                  <a:lnTo>
                    <a:pt x="493" y="1087"/>
                  </a:lnTo>
                  <a:lnTo>
                    <a:pt x="486" y="1082"/>
                  </a:lnTo>
                  <a:lnTo>
                    <a:pt x="480" y="1078"/>
                  </a:lnTo>
                  <a:lnTo>
                    <a:pt x="477" y="1076"/>
                  </a:lnTo>
                  <a:lnTo>
                    <a:pt x="474" y="1074"/>
                  </a:lnTo>
                  <a:lnTo>
                    <a:pt x="81" y="782"/>
                  </a:lnTo>
                  <a:lnTo>
                    <a:pt x="78" y="782"/>
                  </a:lnTo>
                  <a:lnTo>
                    <a:pt x="70" y="781"/>
                  </a:lnTo>
                  <a:lnTo>
                    <a:pt x="57" y="779"/>
                  </a:lnTo>
                  <a:lnTo>
                    <a:pt x="40" y="777"/>
                  </a:lnTo>
                  <a:lnTo>
                    <a:pt x="22" y="774"/>
                  </a:lnTo>
                  <a:lnTo>
                    <a:pt x="0" y="769"/>
                  </a:lnTo>
                  <a:lnTo>
                    <a:pt x="0" y="335"/>
                  </a:lnTo>
                  <a:lnTo>
                    <a:pt x="22" y="331"/>
                  </a:lnTo>
                  <a:lnTo>
                    <a:pt x="40" y="326"/>
                  </a:lnTo>
                  <a:lnTo>
                    <a:pt x="57" y="324"/>
                  </a:lnTo>
                  <a:lnTo>
                    <a:pt x="70" y="322"/>
                  </a:lnTo>
                  <a:lnTo>
                    <a:pt x="78" y="321"/>
                  </a:lnTo>
                  <a:lnTo>
                    <a:pt x="81" y="321"/>
                  </a:lnTo>
                  <a:lnTo>
                    <a:pt x="484" y="21"/>
                  </a:lnTo>
                  <a:lnTo>
                    <a:pt x="485" y="20"/>
                  </a:lnTo>
                  <a:lnTo>
                    <a:pt x="489" y="18"/>
                  </a:lnTo>
                  <a:lnTo>
                    <a:pt x="495" y="13"/>
                  </a:lnTo>
                  <a:lnTo>
                    <a:pt x="503" y="9"/>
                  </a:lnTo>
                  <a:lnTo>
                    <a:pt x="511" y="5"/>
                  </a:lnTo>
                  <a:lnTo>
                    <a:pt x="519" y="2"/>
                  </a:lnTo>
                  <a:lnTo>
                    <a:pt x="5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245"/>
            <p:cNvSpPr>
              <a:spLocks/>
            </p:cNvSpPr>
            <p:nvPr/>
          </p:nvSpPr>
          <p:spPr bwMode="auto">
            <a:xfrm>
              <a:off x="6538913" y="3679826"/>
              <a:ext cx="66675" cy="65088"/>
            </a:xfrm>
            <a:custGeom>
              <a:avLst/>
              <a:gdLst>
                <a:gd name="T0" fmla="*/ 91 w 624"/>
                <a:gd name="T1" fmla="*/ 0 h 623"/>
                <a:gd name="T2" fmla="*/ 126 w 624"/>
                <a:gd name="T3" fmla="*/ 12 h 623"/>
                <a:gd name="T4" fmla="*/ 311 w 624"/>
                <a:gd name="T5" fmla="*/ 195 h 623"/>
                <a:gd name="T6" fmla="*/ 498 w 624"/>
                <a:gd name="T7" fmla="*/ 12 h 623"/>
                <a:gd name="T8" fmla="*/ 533 w 624"/>
                <a:gd name="T9" fmla="*/ 0 h 623"/>
                <a:gd name="T10" fmla="*/ 569 w 624"/>
                <a:gd name="T11" fmla="*/ 5 h 623"/>
                <a:gd name="T12" fmla="*/ 600 w 624"/>
                <a:gd name="T13" fmla="*/ 24 h 623"/>
                <a:gd name="T14" fmla="*/ 620 w 624"/>
                <a:gd name="T15" fmla="*/ 55 h 623"/>
                <a:gd name="T16" fmla="*/ 624 w 624"/>
                <a:gd name="T17" fmla="*/ 92 h 623"/>
                <a:gd name="T18" fmla="*/ 612 w 624"/>
                <a:gd name="T19" fmla="*/ 126 h 623"/>
                <a:gd name="T20" fmla="*/ 429 w 624"/>
                <a:gd name="T21" fmla="*/ 311 h 623"/>
                <a:gd name="T22" fmla="*/ 612 w 624"/>
                <a:gd name="T23" fmla="*/ 497 h 623"/>
                <a:gd name="T24" fmla="*/ 624 w 624"/>
                <a:gd name="T25" fmla="*/ 531 h 623"/>
                <a:gd name="T26" fmla="*/ 620 w 624"/>
                <a:gd name="T27" fmla="*/ 567 h 623"/>
                <a:gd name="T28" fmla="*/ 600 w 624"/>
                <a:gd name="T29" fmla="*/ 599 h 623"/>
                <a:gd name="T30" fmla="*/ 573 w 624"/>
                <a:gd name="T31" fmla="*/ 617 h 623"/>
                <a:gd name="T32" fmla="*/ 542 w 624"/>
                <a:gd name="T33" fmla="*/ 623 h 623"/>
                <a:gd name="T34" fmla="*/ 511 w 624"/>
                <a:gd name="T35" fmla="*/ 617 h 623"/>
                <a:gd name="T36" fmla="*/ 484 w 624"/>
                <a:gd name="T37" fmla="*/ 599 h 623"/>
                <a:gd name="T38" fmla="*/ 140 w 624"/>
                <a:gd name="T39" fmla="*/ 599 h 623"/>
                <a:gd name="T40" fmla="*/ 113 w 624"/>
                <a:gd name="T41" fmla="*/ 617 h 623"/>
                <a:gd name="T42" fmla="*/ 81 w 624"/>
                <a:gd name="T43" fmla="*/ 623 h 623"/>
                <a:gd name="T44" fmla="*/ 51 w 624"/>
                <a:gd name="T45" fmla="*/ 617 h 623"/>
                <a:gd name="T46" fmla="*/ 24 w 624"/>
                <a:gd name="T47" fmla="*/ 599 h 623"/>
                <a:gd name="T48" fmla="*/ 4 w 624"/>
                <a:gd name="T49" fmla="*/ 567 h 623"/>
                <a:gd name="T50" fmla="*/ 0 w 624"/>
                <a:gd name="T51" fmla="*/ 531 h 623"/>
                <a:gd name="T52" fmla="*/ 11 w 624"/>
                <a:gd name="T53" fmla="*/ 497 h 623"/>
                <a:gd name="T54" fmla="*/ 195 w 624"/>
                <a:gd name="T55" fmla="*/ 311 h 623"/>
                <a:gd name="T56" fmla="*/ 11 w 624"/>
                <a:gd name="T57" fmla="*/ 126 h 623"/>
                <a:gd name="T58" fmla="*/ 0 w 624"/>
                <a:gd name="T59" fmla="*/ 92 h 623"/>
                <a:gd name="T60" fmla="*/ 4 w 624"/>
                <a:gd name="T61" fmla="*/ 55 h 623"/>
                <a:gd name="T62" fmla="*/ 24 w 624"/>
                <a:gd name="T63" fmla="*/ 24 h 623"/>
                <a:gd name="T64" fmla="*/ 55 w 624"/>
                <a:gd name="T65" fmla="*/ 5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24" h="623">
                  <a:moveTo>
                    <a:pt x="73" y="0"/>
                  </a:moveTo>
                  <a:lnTo>
                    <a:pt x="91" y="0"/>
                  </a:lnTo>
                  <a:lnTo>
                    <a:pt x="109" y="5"/>
                  </a:lnTo>
                  <a:lnTo>
                    <a:pt x="126" y="12"/>
                  </a:lnTo>
                  <a:lnTo>
                    <a:pt x="140" y="24"/>
                  </a:lnTo>
                  <a:lnTo>
                    <a:pt x="311" y="195"/>
                  </a:lnTo>
                  <a:lnTo>
                    <a:pt x="484" y="24"/>
                  </a:lnTo>
                  <a:lnTo>
                    <a:pt x="498" y="12"/>
                  </a:lnTo>
                  <a:lnTo>
                    <a:pt x="515" y="5"/>
                  </a:lnTo>
                  <a:lnTo>
                    <a:pt x="533" y="0"/>
                  </a:lnTo>
                  <a:lnTo>
                    <a:pt x="552" y="0"/>
                  </a:lnTo>
                  <a:lnTo>
                    <a:pt x="569" y="5"/>
                  </a:lnTo>
                  <a:lnTo>
                    <a:pt x="586" y="12"/>
                  </a:lnTo>
                  <a:lnTo>
                    <a:pt x="600" y="24"/>
                  </a:lnTo>
                  <a:lnTo>
                    <a:pt x="612" y="39"/>
                  </a:lnTo>
                  <a:lnTo>
                    <a:pt x="620" y="55"/>
                  </a:lnTo>
                  <a:lnTo>
                    <a:pt x="624" y="73"/>
                  </a:lnTo>
                  <a:lnTo>
                    <a:pt x="624" y="92"/>
                  </a:lnTo>
                  <a:lnTo>
                    <a:pt x="620" y="109"/>
                  </a:lnTo>
                  <a:lnTo>
                    <a:pt x="612" y="126"/>
                  </a:lnTo>
                  <a:lnTo>
                    <a:pt x="600" y="140"/>
                  </a:lnTo>
                  <a:lnTo>
                    <a:pt x="429" y="311"/>
                  </a:lnTo>
                  <a:lnTo>
                    <a:pt x="600" y="482"/>
                  </a:lnTo>
                  <a:lnTo>
                    <a:pt x="612" y="497"/>
                  </a:lnTo>
                  <a:lnTo>
                    <a:pt x="620" y="513"/>
                  </a:lnTo>
                  <a:lnTo>
                    <a:pt x="624" y="531"/>
                  </a:lnTo>
                  <a:lnTo>
                    <a:pt x="624" y="550"/>
                  </a:lnTo>
                  <a:lnTo>
                    <a:pt x="620" y="567"/>
                  </a:lnTo>
                  <a:lnTo>
                    <a:pt x="612" y="584"/>
                  </a:lnTo>
                  <a:lnTo>
                    <a:pt x="600" y="599"/>
                  </a:lnTo>
                  <a:lnTo>
                    <a:pt x="588" y="610"/>
                  </a:lnTo>
                  <a:lnTo>
                    <a:pt x="573" y="617"/>
                  </a:lnTo>
                  <a:lnTo>
                    <a:pt x="558" y="621"/>
                  </a:lnTo>
                  <a:lnTo>
                    <a:pt x="542" y="623"/>
                  </a:lnTo>
                  <a:lnTo>
                    <a:pt x="527" y="621"/>
                  </a:lnTo>
                  <a:lnTo>
                    <a:pt x="511" y="617"/>
                  </a:lnTo>
                  <a:lnTo>
                    <a:pt x="496" y="610"/>
                  </a:lnTo>
                  <a:lnTo>
                    <a:pt x="484" y="599"/>
                  </a:lnTo>
                  <a:lnTo>
                    <a:pt x="311" y="428"/>
                  </a:lnTo>
                  <a:lnTo>
                    <a:pt x="140" y="599"/>
                  </a:lnTo>
                  <a:lnTo>
                    <a:pt x="128" y="610"/>
                  </a:lnTo>
                  <a:lnTo>
                    <a:pt x="113" y="617"/>
                  </a:lnTo>
                  <a:lnTo>
                    <a:pt x="98" y="621"/>
                  </a:lnTo>
                  <a:lnTo>
                    <a:pt x="81" y="623"/>
                  </a:lnTo>
                  <a:lnTo>
                    <a:pt x="65" y="621"/>
                  </a:lnTo>
                  <a:lnTo>
                    <a:pt x="51" y="617"/>
                  </a:lnTo>
                  <a:lnTo>
                    <a:pt x="36" y="610"/>
                  </a:lnTo>
                  <a:lnTo>
                    <a:pt x="24" y="599"/>
                  </a:lnTo>
                  <a:lnTo>
                    <a:pt x="11" y="584"/>
                  </a:lnTo>
                  <a:lnTo>
                    <a:pt x="4" y="567"/>
                  </a:lnTo>
                  <a:lnTo>
                    <a:pt x="0" y="550"/>
                  </a:lnTo>
                  <a:lnTo>
                    <a:pt x="0" y="531"/>
                  </a:lnTo>
                  <a:lnTo>
                    <a:pt x="4" y="513"/>
                  </a:lnTo>
                  <a:lnTo>
                    <a:pt x="11" y="497"/>
                  </a:lnTo>
                  <a:lnTo>
                    <a:pt x="24" y="482"/>
                  </a:lnTo>
                  <a:lnTo>
                    <a:pt x="195" y="311"/>
                  </a:lnTo>
                  <a:lnTo>
                    <a:pt x="24" y="140"/>
                  </a:lnTo>
                  <a:lnTo>
                    <a:pt x="11" y="126"/>
                  </a:lnTo>
                  <a:lnTo>
                    <a:pt x="4" y="109"/>
                  </a:lnTo>
                  <a:lnTo>
                    <a:pt x="0" y="92"/>
                  </a:lnTo>
                  <a:lnTo>
                    <a:pt x="0" y="73"/>
                  </a:lnTo>
                  <a:lnTo>
                    <a:pt x="4" y="55"/>
                  </a:lnTo>
                  <a:lnTo>
                    <a:pt x="11" y="39"/>
                  </a:lnTo>
                  <a:lnTo>
                    <a:pt x="24" y="24"/>
                  </a:lnTo>
                  <a:lnTo>
                    <a:pt x="38" y="12"/>
                  </a:lnTo>
                  <a:lnTo>
                    <a:pt x="55" y="5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1" name="Group 825"/>
          <p:cNvGrpSpPr/>
          <p:nvPr/>
        </p:nvGrpSpPr>
        <p:grpSpPr>
          <a:xfrm>
            <a:off x="8709158" y="2109118"/>
            <a:ext cx="360363" cy="371475"/>
            <a:chOff x="5489575" y="3551238"/>
            <a:chExt cx="360363" cy="371475"/>
          </a:xfrm>
          <a:solidFill>
            <a:srgbClr val="000000"/>
          </a:solidFill>
        </p:grpSpPr>
        <p:sp>
          <p:nvSpPr>
            <p:cNvPr id="592" name="Freeform 250"/>
            <p:cNvSpPr>
              <a:spLocks noEditPoints="1"/>
            </p:cNvSpPr>
            <p:nvPr/>
          </p:nvSpPr>
          <p:spPr bwMode="auto">
            <a:xfrm>
              <a:off x="5489575" y="3551238"/>
              <a:ext cx="285750" cy="354013"/>
            </a:xfrm>
            <a:custGeom>
              <a:avLst/>
              <a:gdLst>
                <a:gd name="T0" fmla="*/ 548 w 2516"/>
                <a:gd name="T1" fmla="*/ 875 h 2901"/>
                <a:gd name="T2" fmla="*/ 1696 w 2516"/>
                <a:gd name="T3" fmla="*/ 668 h 2901"/>
                <a:gd name="T4" fmla="*/ 314 w 2516"/>
                <a:gd name="T5" fmla="*/ 0 h 2901"/>
                <a:gd name="T6" fmla="*/ 2413 w 2516"/>
                <a:gd name="T7" fmla="*/ 1 h 2901"/>
                <a:gd name="T8" fmla="*/ 2430 w 2516"/>
                <a:gd name="T9" fmla="*/ 5 h 2901"/>
                <a:gd name="T10" fmla="*/ 2457 w 2516"/>
                <a:gd name="T11" fmla="*/ 16 h 2901"/>
                <a:gd name="T12" fmla="*/ 2484 w 2516"/>
                <a:gd name="T13" fmla="*/ 34 h 2901"/>
                <a:gd name="T14" fmla="*/ 2507 w 2516"/>
                <a:gd name="T15" fmla="*/ 61 h 2901"/>
                <a:gd name="T16" fmla="*/ 2516 w 2516"/>
                <a:gd name="T17" fmla="*/ 99 h 2901"/>
                <a:gd name="T18" fmla="*/ 2340 w 2516"/>
                <a:gd name="T19" fmla="*/ 1208 h 2901"/>
                <a:gd name="T20" fmla="*/ 2340 w 2516"/>
                <a:gd name="T21" fmla="*/ 266 h 2901"/>
                <a:gd name="T22" fmla="*/ 2339 w 2516"/>
                <a:gd name="T23" fmla="*/ 254 h 2901"/>
                <a:gd name="T24" fmla="*/ 2335 w 2516"/>
                <a:gd name="T25" fmla="*/ 235 h 2901"/>
                <a:gd name="T26" fmla="*/ 2323 w 2516"/>
                <a:gd name="T27" fmla="*/ 212 h 2901"/>
                <a:gd name="T28" fmla="*/ 2303 w 2516"/>
                <a:gd name="T29" fmla="*/ 191 h 2901"/>
                <a:gd name="T30" fmla="*/ 2271 w 2516"/>
                <a:gd name="T31" fmla="*/ 175 h 2901"/>
                <a:gd name="T32" fmla="*/ 2226 w 2516"/>
                <a:gd name="T33" fmla="*/ 169 h 2901"/>
                <a:gd name="T34" fmla="*/ 332 w 2516"/>
                <a:gd name="T35" fmla="*/ 170 h 2901"/>
                <a:gd name="T36" fmla="*/ 314 w 2516"/>
                <a:gd name="T37" fmla="*/ 177 h 2901"/>
                <a:gd name="T38" fmla="*/ 285 w 2516"/>
                <a:gd name="T39" fmla="*/ 191 h 2901"/>
                <a:gd name="T40" fmla="*/ 254 w 2516"/>
                <a:gd name="T41" fmla="*/ 213 h 2901"/>
                <a:gd name="T42" fmla="*/ 230 w 2516"/>
                <a:gd name="T43" fmla="*/ 242 h 2901"/>
                <a:gd name="T44" fmla="*/ 219 w 2516"/>
                <a:gd name="T45" fmla="*/ 278 h 2901"/>
                <a:gd name="T46" fmla="*/ 2140 w 2516"/>
                <a:gd name="T47" fmla="*/ 281 h 2901"/>
                <a:gd name="T48" fmla="*/ 2183 w 2516"/>
                <a:gd name="T49" fmla="*/ 301 h 2901"/>
                <a:gd name="T50" fmla="*/ 2214 w 2516"/>
                <a:gd name="T51" fmla="*/ 337 h 2901"/>
                <a:gd name="T52" fmla="*/ 2226 w 2516"/>
                <a:gd name="T53" fmla="*/ 384 h 2901"/>
                <a:gd name="T54" fmla="*/ 2063 w 2516"/>
                <a:gd name="T55" fmla="*/ 1208 h 2901"/>
                <a:gd name="T56" fmla="*/ 2002 w 2516"/>
                <a:gd name="T57" fmla="*/ 1214 h 2901"/>
                <a:gd name="T58" fmla="*/ 1956 w 2516"/>
                <a:gd name="T59" fmla="*/ 1230 h 2901"/>
                <a:gd name="T60" fmla="*/ 1922 w 2516"/>
                <a:gd name="T61" fmla="*/ 1251 h 2901"/>
                <a:gd name="T62" fmla="*/ 1898 w 2516"/>
                <a:gd name="T63" fmla="*/ 1275 h 2901"/>
                <a:gd name="T64" fmla="*/ 1873 w 2516"/>
                <a:gd name="T65" fmla="*/ 1321 h 2901"/>
                <a:gd name="T66" fmla="*/ 1865 w 2516"/>
                <a:gd name="T67" fmla="*/ 1367 h 2901"/>
                <a:gd name="T68" fmla="*/ 1865 w 2516"/>
                <a:gd name="T69" fmla="*/ 2010 h 2901"/>
                <a:gd name="T70" fmla="*/ 1567 w 2516"/>
                <a:gd name="T71" fmla="*/ 2012 h 2901"/>
                <a:gd name="T72" fmla="*/ 1518 w 2516"/>
                <a:gd name="T73" fmla="*/ 2023 h 2901"/>
                <a:gd name="T74" fmla="*/ 1482 w 2516"/>
                <a:gd name="T75" fmla="*/ 2041 h 2901"/>
                <a:gd name="T76" fmla="*/ 1457 w 2516"/>
                <a:gd name="T77" fmla="*/ 2062 h 2901"/>
                <a:gd name="T78" fmla="*/ 1440 w 2516"/>
                <a:gd name="T79" fmla="*/ 2084 h 2901"/>
                <a:gd name="T80" fmla="*/ 1431 w 2516"/>
                <a:gd name="T81" fmla="*/ 2102 h 2901"/>
                <a:gd name="T82" fmla="*/ 1421 w 2516"/>
                <a:gd name="T83" fmla="*/ 2158 h 2901"/>
                <a:gd name="T84" fmla="*/ 1431 w 2516"/>
                <a:gd name="T85" fmla="*/ 2208 h 2901"/>
                <a:gd name="T86" fmla="*/ 1456 w 2516"/>
                <a:gd name="T87" fmla="*/ 2252 h 2901"/>
                <a:gd name="T88" fmla="*/ 1484 w 2516"/>
                <a:gd name="T89" fmla="*/ 2287 h 2901"/>
                <a:gd name="T90" fmla="*/ 2023 w 2516"/>
                <a:gd name="T91" fmla="*/ 2901 h 2901"/>
                <a:gd name="T92" fmla="*/ 87 w 2516"/>
                <a:gd name="T93" fmla="*/ 2899 h 2901"/>
                <a:gd name="T94" fmla="*/ 42 w 2516"/>
                <a:gd name="T95" fmla="*/ 2878 h 2901"/>
                <a:gd name="T96" fmla="*/ 12 w 2516"/>
                <a:gd name="T97" fmla="*/ 2842 h 2901"/>
                <a:gd name="T98" fmla="*/ 0 w 2516"/>
                <a:gd name="T99" fmla="*/ 2796 h 2901"/>
                <a:gd name="T100" fmla="*/ 1 w 2516"/>
                <a:gd name="T101" fmla="*/ 272 h 2901"/>
                <a:gd name="T102" fmla="*/ 1 w 2516"/>
                <a:gd name="T103" fmla="*/ 259 h 2901"/>
                <a:gd name="T104" fmla="*/ 4 w 2516"/>
                <a:gd name="T105" fmla="*/ 235 h 2901"/>
                <a:gd name="T106" fmla="*/ 12 w 2516"/>
                <a:gd name="T107" fmla="*/ 203 h 2901"/>
                <a:gd name="T108" fmla="*/ 25 w 2516"/>
                <a:gd name="T109" fmla="*/ 166 h 2901"/>
                <a:gd name="T110" fmla="*/ 45 w 2516"/>
                <a:gd name="T111" fmla="*/ 127 h 2901"/>
                <a:gd name="T112" fmla="*/ 75 w 2516"/>
                <a:gd name="T113" fmla="*/ 89 h 2901"/>
                <a:gd name="T114" fmla="*/ 114 w 2516"/>
                <a:gd name="T115" fmla="*/ 54 h 2901"/>
                <a:gd name="T116" fmla="*/ 166 w 2516"/>
                <a:gd name="T117" fmla="*/ 26 h 2901"/>
                <a:gd name="T118" fmla="*/ 232 w 2516"/>
                <a:gd name="T119" fmla="*/ 7 h 2901"/>
                <a:gd name="T120" fmla="*/ 314 w 2516"/>
                <a:gd name="T121" fmla="*/ 0 h 2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16" h="2901">
                  <a:moveTo>
                    <a:pt x="548" y="668"/>
                  </a:moveTo>
                  <a:lnTo>
                    <a:pt x="548" y="875"/>
                  </a:lnTo>
                  <a:lnTo>
                    <a:pt x="1696" y="875"/>
                  </a:lnTo>
                  <a:lnTo>
                    <a:pt x="1696" y="668"/>
                  </a:lnTo>
                  <a:lnTo>
                    <a:pt x="548" y="668"/>
                  </a:lnTo>
                  <a:close/>
                  <a:moveTo>
                    <a:pt x="314" y="0"/>
                  </a:moveTo>
                  <a:lnTo>
                    <a:pt x="2411" y="0"/>
                  </a:lnTo>
                  <a:lnTo>
                    <a:pt x="2413" y="1"/>
                  </a:lnTo>
                  <a:lnTo>
                    <a:pt x="2421" y="2"/>
                  </a:lnTo>
                  <a:lnTo>
                    <a:pt x="2430" y="5"/>
                  </a:lnTo>
                  <a:lnTo>
                    <a:pt x="2443" y="10"/>
                  </a:lnTo>
                  <a:lnTo>
                    <a:pt x="2457" y="16"/>
                  </a:lnTo>
                  <a:lnTo>
                    <a:pt x="2470" y="24"/>
                  </a:lnTo>
                  <a:lnTo>
                    <a:pt x="2484" y="34"/>
                  </a:lnTo>
                  <a:lnTo>
                    <a:pt x="2497" y="47"/>
                  </a:lnTo>
                  <a:lnTo>
                    <a:pt x="2507" y="61"/>
                  </a:lnTo>
                  <a:lnTo>
                    <a:pt x="2513" y="79"/>
                  </a:lnTo>
                  <a:lnTo>
                    <a:pt x="2516" y="99"/>
                  </a:lnTo>
                  <a:lnTo>
                    <a:pt x="2516" y="1208"/>
                  </a:lnTo>
                  <a:lnTo>
                    <a:pt x="2340" y="1208"/>
                  </a:lnTo>
                  <a:lnTo>
                    <a:pt x="2340" y="268"/>
                  </a:lnTo>
                  <a:lnTo>
                    <a:pt x="2340" y="266"/>
                  </a:lnTo>
                  <a:lnTo>
                    <a:pt x="2340" y="261"/>
                  </a:lnTo>
                  <a:lnTo>
                    <a:pt x="2339" y="254"/>
                  </a:lnTo>
                  <a:lnTo>
                    <a:pt x="2338" y="245"/>
                  </a:lnTo>
                  <a:lnTo>
                    <a:pt x="2335" y="235"/>
                  </a:lnTo>
                  <a:lnTo>
                    <a:pt x="2331" y="224"/>
                  </a:lnTo>
                  <a:lnTo>
                    <a:pt x="2323" y="212"/>
                  </a:lnTo>
                  <a:lnTo>
                    <a:pt x="2315" y="201"/>
                  </a:lnTo>
                  <a:lnTo>
                    <a:pt x="2303" y="191"/>
                  </a:lnTo>
                  <a:lnTo>
                    <a:pt x="2289" y="182"/>
                  </a:lnTo>
                  <a:lnTo>
                    <a:pt x="2271" y="175"/>
                  </a:lnTo>
                  <a:lnTo>
                    <a:pt x="2250" y="170"/>
                  </a:lnTo>
                  <a:lnTo>
                    <a:pt x="2226" y="169"/>
                  </a:lnTo>
                  <a:lnTo>
                    <a:pt x="334" y="169"/>
                  </a:lnTo>
                  <a:lnTo>
                    <a:pt x="332" y="170"/>
                  </a:lnTo>
                  <a:lnTo>
                    <a:pt x="324" y="172"/>
                  </a:lnTo>
                  <a:lnTo>
                    <a:pt x="314" y="177"/>
                  </a:lnTo>
                  <a:lnTo>
                    <a:pt x="300" y="183"/>
                  </a:lnTo>
                  <a:lnTo>
                    <a:pt x="285" y="191"/>
                  </a:lnTo>
                  <a:lnTo>
                    <a:pt x="269" y="201"/>
                  </a:lnTo>
                  <a:lnTo>
                    <a:pt x="254" y="213"/>
                  </a:lnTo>
                  <a:lnTo>
                    <a:pt x="240" y="226"/>
                  </a:lnTo>
                  <a:lnTo>
                    <a:pt x="230" y="242"/>
                  </a:lnTo>
                  <a:lnTo>
                    <a:pt x="222" y="259"/>
                  </a:lnTo>
                  <a:lnTo>
                    <a:pt x="219" y="278"/>
                  </a:lnTo>
                  <a:lnTo>
                    <a:pt x="2115" y="278"/>
                  </a:lnTo>
                  <a:lnTo>
                    <a:pt x="2140" y="281"/>
                  </a:lnTo>
                  <a:lnTo>
                    <a:pt x="2163" y="289"/>
                  </a:lnTo>
                  <a:lnTo>
                    <a:pt x="2183" y="301"/>
                  </a:lnTo>
                  <a:lnTo>
                    <a:pt x="2201" y="318"/>
                  </a:lnTo>
                  <a:lnTo>
                    <a:pt x="2214" y="337"/>
                  </a:lnTo>
                  <a:lnTo>
                    <a:pt x="2223" y="359"/>
                  </a:lnTo>
                  <a:lnTo>
                    <a:pt x="2226" y="384"/>
                  </a:lnTo>
                  <a:lnTo>
                    <a:pt x="2226" y="1208"/>
                  </a:lnTo>
                  <a:lnTo>
                    <a:pt x="2063" y="1208"/>
                  </a:lnTo>
                  <a:lnTo>
                    <a:pt x="2031" y="1209"/>
                  </a:lnTo>
                  <a:lnTo>
                    <a:pt x="2002" y="1214"/>
                  </a:lnTo>
                  <a:lnTo>
                    <a:pt x="1977" y="1221"/>
                  </a:lnTo>
                  <a:lnTo>
                    <a:pt x="1956" y="1230"/>
                  </a:lnTo>
                  <a:lnTo>
                    <a:pt x="1938" y="1240"/>
                  </a:lnTo>
                  <a:lnTo>
                    <a:pt x="1922" y="1251"/>
                  </a:lnTo>
                  <a:lnTo>
                    <a:pt x="1909" y="1263"/>
                  </a:lnTo>
                  <a:lnTo>
                    <a:pt x="1898" y="1275"/>
                  </a:lnTo>
                  <a:lnTo>
                    <a:pt x="1883" y="1297"/>
                  </a:lnTo>
                  <a:lnTo>
                    <a:pt x="1873" y="1321"/>
                  </a:lnTo>
                  <a:lnTo>
                    <a:pt x="1867" y="1345"/>
                  </a:lnTo>
                  <a:lnTo>
                    <a:pt x="1865" y="1367"/>
                  </a:lnTo>
                  <a:lnTo>
                    <a:pt x="1865" y="1389"/>
                  </a:lnTo>
                  <a:lnTo>
                    <a:pt x="1865" y="2010"/>
                  </a:lnTo>
                  <a:lnTo>
                    <a:pt x="1596" y="2010"/>
                  </a:lnTo>
                  <a:lnTo>
                    <a:pt x="1567" y="2012"/>
                  </a:lnTo>
                  <a:lnTo>
                    <a:pt x="1541" y="2016"/>
                  </a:lnTo>
                  <a:lnTo>
                    <a:pt x="1518" y="2023"/>
                  </a:lnTo>
                  <a:lnTo>
                    <a:pt x="1499" y="2031"/>
                  </a:lnTo>
                  <a:lnTo>
                    <a:pt x="1482" y="2041"/>
                  </a:lnTo>
                  <a:lnTo>
                    <a:pt x="1468" y="2051"/>
                  </a:lnTo>
                  <a:lnTo>
                    <a:pt x="1457" y="2062"/>
                  </a:lnTo>
                  <a:lnTo>
                    <a:pt x="1447" y="2073"/>
                  </a:lnTo>
                  <a:lnTo>
                    <a:pt x="1440" y="2084"/>
                  </a:lnTo>
                  <a:lnTo>
                    <a:pt x="1434" y="2094"/>
                  </a:lnTo>
                  <a:lnTo>
                    <a:pt x="1431" y="2102"/>
                  </a:lnTo>
                  <a:lnTo>
                    <a:pt x="1423" y="2130"/>
                  </a:lnTo>
                  <a:lnTo>
                    <a:pt x="1421" y="2158"/>
                  </a:lnTo>
                  <a:lnTo>
                    <a:pt x="1424" y="2184"/>
                  </a:lnTo>
                  <a:lnTo>
                    <a:pt x="1431" y="2208"/>
                  </a:lnTo>
                  <a:lnTo>
                    <a:pt x="1443" y="2231"/>
                  </a:lnTo>
                  <a:lnTo>
                    <a:pt x="1456" y="2252"/>
                  </a:lnTo>
                  <a:lnTo>
                    <a:pt x="1470" y="2271"/>
                  </a:lnTo>
                  <a:lnTo>
                    <a:pt x="1484" y="2287"/>
                  </a:lnTo>
                  <a:lnTo>
                    <a:pt x="1497" y="2300"/>
                  </a:lnTo>
                  <a:lnTo>
                    <a:pt x="2023" y="2901"/>
                  </a:lnTo>
                  <a:lnTo>
                    <a:pt x="112" y="2901"/>
                  </a:lnTo>
                  <a:lnTo>
                    <a:pt x="87" y="2899"/>
                  </a:lnTo>
                  <a:lnTo>
                    <a:pt x="62" y="2891"/>
                  </a:lnTo>
                  <a:lnTo>
                    <a:pt x="42" y="2878"/>
                  </a:lnTo>
                  <a:lnTo>
                    <a:pt x="25" y="2862"/>
                  </a:lnTo>
                  <a:lnTo>
                    <a:pt x="12" y="2842"/>
                  </a:lnTo>
                  <a:lnTo>
                    <a:pt x="3" y="2820"/>
                  </a:lnTo>
                  <a:lnTo>
                    <a:pt x="0" y="2796"/>
                  </a:lnTo>
                  <a:lnTo>
                    <a:pt x="0" y="274"/>
                  </a:lnTo>
                  <a:lnTo>
                    <a:pt x="1" y="272"/>
                  </a:lnTo>
                  <a:lnTo>
                    <a:pt x="1" y="267"/>
                  </a:lnTo>
                  <a:lnTo>
                    <a:pt x="1" y="259"/>
                  </a:lnTo>
                  <a:lnTo>
                    <a:pt x="3" y="248"/>
                  </a:lnTo>
                  <a:lnTo>
                    <a:pt x="4" y="235"/>
                  </a:lnTo>
                  <a:lnTo>
                    <a:pt x="7" y="219"/>
                  </a:lnTo>
                  <a:lnTo>
                    <a:pt x="12" y="203"/>
                  </a:lnTo>
                  <a:lnTo>
                    <a:pt x="18" y="185"/>
                  </a:lnTo>
                  <a:lnTo>
                    <a:pt x="25" y="166"/>
                  </a:lnTo>
                  <a:lnTo>
                    <a:pt x="34" y="147"/>
                  </a:lnTo>
                  <a:lnTo>
                    <a:pt x="45" y="127"/>
                  </a:lnTo>
                  <a:lnTo>
                    <a:pt x="59" y="108"/>
                  </a:lnTo>
                  <a:lnTo>
                    <a:pt x="75" y="89"/>
                  </a:lnTo>
                  <a:lnTo>
                    <a:pt x="93" y="71"/>
                  </a:lnTo>
                  <a:lnTo>
                    <a:pt x="114" y="54"/>
                  </a:lnTo>
                  <a:lnTo>
                    <a:pt x="139" y="39"/>
                  </a:lnTo>
                  <a:lnTo>
                    <a:pt x="166" y="26"/>
                  </a:lnTo>
                  <a:lnTo>
                    <a:pt x="198" y="15"/>
                  </a:lnTo>
                  <a:lnTo>
                    <a:pt x="232" y="7"/>
                  </a:lnTo>
                  <a:lnTo>
                    <a:pt x="271" y="2"/>
                  </a:lnTo>
                  <a:lnTo>
                    <a:pt x="3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251"/>
            <p:cNvSpPr>
              <a:spLocks/>
            </p:cNvSpPr>
            <p:nvPr/>
          </p:nvSpPr>
          <p:spPr bwMode="auto">
            <a:xfrm>
              <a:off x="5672138" y="3716338"/>
              <a:ext cx="177800" cy="206375"/>
            </a:xfrm>
            <a:custGeom>
              <a:avLst/>
              <a:gdLst>
                <a:gd name="T0" fmla="*/ 525 w 1568"/>
                <a:gd name="T1" fmla="*/ 0 h 1692"/>
                <a:gd name="T2" fmla="*/ 1042 w 1568"/>
                <a:gd name="T3" fmla="*/ 0 h 1692"/>
                <a:gd name="T4" fmla="*/ 1067 w 1568"/>
                <a:gd name="T5" fmla="*/ 3 h 1692"/>
                <a:gd name="T6" fmla="*/ 1088 w 1568"/>
                <a:gd name="T7" fmla="*/ 10 h 1692"/>
                <a:gd name="T8" fmla="*/ 1108 w 1568"/>
                <a:gd name="T9" fmla="*/ 22 h 1692"/>
                <a:gd name="T10" fmla="*/ 1124 w 1568"/>
                <a:gd name="T11" fmla="*/ 37 h 1692"/>
                <a:gd name="T12" fmla="*/ 1137 w 1568"/>
                <a:gd name="T13" fmla="*/ 55 h 1692"/>
                <a:gd name="T14" fmla="*/ 1144 w 1568"/>
                <a:gd name="T15" fmla="*/ 76 h 1692"/>
                <a:gd name="T16" fmla="*/ 1147 w 1568"/>
                <a:gd name="T17" fmla="*/ 98 h 1692"/>
                <a:gd name="T18" fmla="*/ 1147 w 1568"/>
                <a:gd name="T19" fmla="*/ 774 h 1692"/>
                <a:gd name="T20" fmla="*/ 1508 w 1568"/>
                <a:gd name="T21" fmla="*/ 774 h 1692"/>
                <a:gd name="T22" fmla="*/ 1526 w 1568"/>
                <a:gd name="T23" fmla="*/ 777 h 1692"/>
                <a:gd name="T24" fmla="*/ 1540 w 1568"/>
                <a:gd name="T25" fmla="*/ 783 h 1692"/>
                <a:gd name="T26" fmla="*/ 1553 w 1568"/>
                <a:gd name="T27" fmla="*/ 794 h 1692"/>
                <a:gd name="T28" fmla="*/ 1563 w 1568"/>
                <a:gd name="T29" fmla="*/ 808 h 1692"/>
                <a:gd name="T30" fmla="*/ 1568 w 1568"/>
                <a:gd name="T31" fmla="*/ 823 h 1692"/>
                <a:gd name="T32" fmla="*/ 1568 w 1568"/>
                <a:gd name="T33" fmla="*/ 839 h 1692"/>
                <a:gd name="T34" fmla="*/ 1564 w 1568"/>
                <a:gd name="T35" fmla="*/ 854 h 1692"/>
                <a:gd name="T36" fmla="*/ 1555 w 1568"/>
                <a:gd name="T37" fmla="*/ 868 h 1692"/>
                <a:gd name="T38" fmla="*/ 853 w 1568"/>
                <a:gd name="T39" fmla="*/ 1662 h 1692"/>
                <a:gd name="T40" fmla="*/ 838 w 1568"/>
                <a:gd name="T41" fmla="*/ 1675 h 1692"/>
                <a:gd name="T42" fmla="*/ 821 w 1568"/>
                <a:gd name="T43" fmla="*/ 1684 h 1692"/>
                <a:gd name="T44" fmla="*/ 803 w 1568"/>
                <a:gd name="T45" fmla="*/ 1690 h 1692"/>
                <a:gd name="T46" fmla="*/ 784 w 1568"/>
                <a:gd name="T47" fmla="*/ 1692 h 1692"/>
                <a:gd name="T48" fmla="*/ 765 w 1568"/>
                <a:gd name="T49" fmla="*/ 1690 h 1692"/>
                <a:gd name="T50" fmla="*/ 747 w 1568"/>
                <a:gd name="T51" fmla="*/ 1684 h 1692"/>
                <a:gd name="T52" fmla="*/ 730 w 1568"/>
                <a:gd name="T53" fmla="*/ 1675 h 1692"/>
                <a:gd name="T54" fmla="*/ 715 w 1568"/>
                <a:gd name="T55" fmla="*/ 1662 h 1692"/>
                <a:gd name="T56" fmla="*/ 14 w 1568"/>
                <a:gd name="T57" fmla="*/ 868 h 1692"/>
                <a:gd name="T58" fmla="*/ 4 w 1568"/>
                <a:gd name="T59" fmla="*/ 854 h 1692"/>
                <a:gd name="T60" fmla="*/ 0 w 1568"/>
                <a:gd name="T61" fmla="*/ 839 h 1692"/>
                <a:gd name="T62" fmla="*/ 0 w 1568"/>
                <a:gd name="T63" fmla="*/ 823 h 1692"/>
                <a:gd name="T64" fmla="*/ 5 w 1568"/>
                <a:gd name="T65" fmla="*/ 808 h 1692"/>
                <a:gd name="T66" fmla="*/ 15 w 1568"/>
                <a:gd name="T67" fmla="*/ 794 h 1692"/>
                <a:gd name="T68" fmla="*/ 28 w 1568"/>
                <a:gd name="T69" fmla="*/ 783 h 1692"/>
                <a:gd name="T70" fmla="*/ 43 w 1568"/>
                <a:gd name="T71" fmla="*/ 777 h 1692"/>
                <a:gd name="T72" fmla="*/ 60 w 1568"/>
                <a:gd name="T73" fmla="*/ 774 h 1692"/>
                <a:gd name="T74" fmla="*/ 421 w 1568"/>
                <a:gd name="T75" fmla="*/ 774 h 1692"/>
                <a:gd name="T76" fmla="*/ 421 w 1568"/>
                <a:gd name="T77" fmla="*/ 98 h 1692"/>
                <a:gd name="T78" fmla="*/ 424 w 1568"/>
                <a:gd name="T79" fmla="*/ 76 h 1692"/>
                <a:gd name="T80" fmla="*/ 431 w 1568"/>
                <a:gd name="T81" fmla="*/ 55 h 1692"/>
                <a:gd name="T82" fmla="*/ 444 w 1568"/>
                <a:gd name="T83" fmla="*/ 37 h 1692"/>
                <a:gd name="T84" fmla="*/ 460 w 1568"/>
                <a:gd name="T85" fmla="*/ 22 h 1692"/>
                <a:gd name="T86" fmla="*/ 480 w 1568"/>
                <a:gd name="T87" fmla="*/ 10 h 1692"/>
                <a:gd name="T88" fmla="*/ 501 w 1568"/>
                <a:gd name="T89" fmla="*/ 3 h 1692"/>
                <a:gd name="T90" fmla="*/ 525 w 1568"/>
                <a:gd name="T91" fmla="*/ 0 h 1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68" h="1692">
                  <a:moveTo>
                    <a:pt x="525" y="0"/>
                  </a:moveTo>
                  <a:lnTo>
                    <a:pt x="1042" y="0"/>
                  </a:lnTo>
                  <a:lnTo>
                    <a:pt x="1067" y="3"/>
                  </a:lnTo>
                  <a:lnTo>
                    <a:pt x="1088" y="10"/>
                  </a:lnTo>
                  <a:lnTo>
                    <a:pt x="1108" y="22"/>
                  </a:lnTo>
                  <a:lnTo>
                    <a:pt x="1124" y="37"/>
                  </a:lnTo>
                  <a:lnTo>
                    <a:pt x="1137" y="55"/>
                  </a:lnTo>
                  <a:lnTo>
                    <a:pt x="1144" y="76"/>
                  </a:lnTo>
                  <a:lnTo>
                    <a:pt x="1147" y="98"/>
                  </a:lnTo>
                  <a:lnTo>
                    <a:pt x="1147" y="774"/>
                  </a:lnTo>
                  <a:lnTo>
                    <a:pt x="1508" y="774"/>
                  </a:lnTo>
                  <a:lnTo>
                    <a:pt x="1526" y="777"/>
                  </a:lnTo>
                  <a:lnTo>
                    <a:pt x="1540" y="783"/>
                  </a:lnTo>
                  <a:lnTo>
                    <a:pt x="1553" y="794"/>
                  </a:lnTo>
                  <a:lnTo>
                    <a:pt x="1563" y="808"/>
                  </a:lnTo>
                  <a:lnTo>
                    <a:pt x="1568" y="823"/>
                  </a:lnTo>
                  <a:lnTo>
                    <a:pt x="1568" y="839"/>
                  </a:lnTo>
                  <a:lnTo>
                    <a:pt x="1564" y="854"/>
                  </a:lnTo>
                  <a:lnTo>
                    <a:pt x="1555" y="868"/>
                  </a:lnTo>
                  <a:lnTo>
                    <a:pt x="853" y="1662"/>
                  </a:lnTo>
                  <a:lnTo>
                    <a:pt x="838" y="1675"/>
                  </a:lnTo>
                  <a:lnTo>
                    <a:pt x="821" y="1684"/>
                  </a:lnTo>
                  <a:lnTo>
                    <a:pt x="803" y="1690"/>
                  </a:lnTo>
                  <a:lnTo>
                    <a:pt x="784" y="1692"/>
                  </a:lnTo>
                  <a:lnTo>
                    <a:pt x="765" y="1690"/>
                  </a:lnTo>
                  <a:lnTo>
                    <a:pt x="747" y="1684"/>
                  </a:lnTo>
                  <a:lnTo>
                    <a:pt x="730" y="1675"/>
                  </a:lnTo>
                  <a:lnTo>
                    <a:pt x="715" y="1662"/>
                  </a:lnTo>
                  <a:lnTo>
                    <a:pt x="14" y="868"/>
                  </a:lnTo>
                  <a:lnTo>
                    <a:pt x="4" y="854"/>
                  </a:lnTo>
                  <a:lnTo>
                    <a:pt x="0" y="839"/>
                  </a:lnTo>
                  <a:lnTo>
                    <a:pt x="0" y="823"/>
                  </a:lnTo>
                  <a:lnTo>
                    <a:pt x="5" y="808"/>
                  </a:lnTo>
                  <a:lnTo>
                    <a:pt x="15" y="794"/>
                  </a:lnTo>
                  <a:lnTo>
                    <a:pt x="28" y="783"/>
                  </a:lnTo>
                  <a:lnTo>
                    <a:pt x="43" y="777"/>
                  </a:lnTo>
                  <a:lnTo>
                    <a:pt x="60" y="774"/>
                  </a:lnTo>
                  <a:lnTo>
                    <a:pt x="421" y="774"/>
                  </a:lnTo>
                  <a:lnTo>
                    <a:pt x="421" y="98"/>
                  </a:lnTo>
                  <a:lnTo>
                    <a:pt x="424" y="76"/>
                  </a:lnTo>
                  <a:lnTo>
                    <a:pt x="431" y="55"/>
                  </a:lnTo>
                  <a:lnTo>
                    <a:pt x="444" y="37"/>
                  </a:lnTo>
                  <a:lnTo>
                    <a:pt x="460" y="22"/>
                  </a:lnTo>
                  <a:lnTo>
                    <a:pt x="480" y="10"/>
                  </a:lnTo>
                  <a:lnTo>
                    <a:pt x="501" y="3"/>
                  </a:lnTo>
                  <a:lnTo>
                    <a:pt x="5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4" name="Group 255"/>
          <p:cNvGrpSpPr/>
          <p:nvPr/>
        </p:nvGrpSpPr>
        <p:grpSpPr>
          <a:xfrm>
            <a:off x="7733976" y="2082804"/>
            <a:ext cx="439738" cy="424102"/>
            <a:chOff x="4525963" y="3557588"/>
            <a:chExt cx="357187" cy="344488"/>
          </a:xfrm>
          <a:solidFill>
            <a:srgbClr val="000000"/>
          </a:solidFill>
        </p:grpSpPr>
        <p:sp>
          <p:nvSpPr>
            <p:cNvPr id="595" name="Freeform 256"/>
            <p:cNvSpPr>
              <a:spLocks noEditPoints="1"/>
            </p:cNvSpPr>
            <p:nvPr/>
          </p:nvSpPr>
          <p:spPr bwMode="auto">
            <a:xfrm>
              <a:off x="4525963" y="3768726"/>
              <a:ext cx="357187" cy="133350"/>
            </a:xfrm>
            <a:custGeom>
              <a:avLst/>
              <a:gdLst>
                <a:gd name="T0" fmla="*/ 144 w 3368"/>
                <a:gd name="T1" fmla="*/ 1070 h 1257"/>
                <a:gd name="T2" fmla="*/ 3131 w 3368"/>
                <a:gd name="T3" fmla="*/ 1019 h 1257"/>
                <a:gd name="T4" fmla="*/ 3088 w 3368"/>
                <a:gd name="T5" fmla="*/ 904 h 1257"/>
                <a:gd name="T6" fmla="*/ 3053 w 3368"/>
                <a:gd name="T7" fmla="*/ 772 h 1257"/>
                <a:gd name="T8" fmla="*/ 781 w 3368"/>
                <a:gd name="T9" fmla="*/ 702 h 1257"/>
                <a:gd name="T10" fmla="*/ 743 w 3368"/>
                <a:gd name="T11" fmla="*/ 691 h 1257"/>
                <a:gd name="T12" fmla="*/ 716 w 3368"/>
                <a:gd name="T13" fmla="*/ 665 h 1257"/>
                <a:gd name="T14" fmla="*/ 707 w 3368"/>
                <a:gd name="T15" fmla="*/ 628 h 1257"/>
                <a:gd name="T16" fmla="*/ 716 w 3368"/>
                <a:gd name="T17" fmla="*/ 591 h 1257"/>
                <a:gd name="T18" fmla="*/ 743 w 3368"/>
                <a:gd name="T19" fmla="*/ 565 h 1257"/>
                <a:gd name="T20" fmla="*/ 781 w 3368"/>
                <a:gd name="T21" fmla="*/ 555 h 1257"/>
                <a:gd name="T22" fmla="*/ 3031 w 3368"/>
                <a:gd name="T23" fmla="*/ 493 h 1257"/>
                <a:gd name="T24" fmla="*/ 3049 w 3368"/>
                <a:gd name="T25" fmla="*/ 370 h 1257"/>
                <a:gd name="T26" fmla="*/ 3089 w 3368"/>
                <a:gd name="T27" fmla="*/ 247 h 1257"/>
                <a:gd name="T28" fmla="*/ 144 w 3368"/>
                <a:gd name="T29" fmla="*/ 187 h 1257"/>
                <a:gd name="T30" fmla="*/ 3263 w 3368"/>
                <a:gd name="T31" fmla="*/ 0 h 1257"/>
                <a:gd name="T32" fmla="*/ 3304 w 3368"/>
                <a:gd name="T33" fmla="*/ 7 h 1257"/>
                <a:gd name="T34" fmla="*/ 3337 w 3368"/>
                <a:gd name="T35" fmla="*/ 29 h 1257"/>
                <a:gd name="T36" fmla="*/ 3360 w 3368"/>
                <a:gd name="T37" fmla="*/ 62 h 1257"/>
                <a:gd name="T38" fmla="*/ 3367 w 3368"/>
                <a:gd name="T39" fmla="*/ 102 h 1257"/>
                <a:gd name="T40" fmla="*/ 3360 w 3368"/>
                <a:gd name="T41" fmla="*/ 141 h 1257"/>
                <a:gd name="T42" fmla="*/ 3336 w 3368"/>
                <a:gd name="T43" fmla="*/ 175 h 1257"/>
                <a:gd name="T44" fmla="*/ 3269 w 3368"/>
                <a:gd name="T45" fmla="*/ 256 h 1257"/>
                <a:gd name="T46" fmla="*/ 3224 w 3368"/>
                <a:gd name="T47" fmla="*/ 343 h 1257"/>
                <a:gd name="T48" fmla="*/ 3196 w 3368"/>
                <a:gd name="T49" fmla="*/ 433 h 1257"/>
                <a:gd name="T50" fmla="*/ 3184 w 3368"/>
                <a:gd name="T51" fmla="*/ 526 h 1257"/>
                <a:gd name="T52" fmla="*/ 3185 w 3368"/>
                <a:gd name="T53" fmla="*/ 617 h 1257"/>
                <a:gd name="T54" fmla="*/ 3197 w 3368"/>
                <a:gd name="T55" fmla="*/ 705 h 1257"/>
                <a:gd name="T56" fmla="*/ 3216 w 3368"/>
                <a:gd name="T57" fmla="*/ 790 h 1257"/>
                <a:gd name="T58" fmla="*/ 3241 w 3368"/>
                <a:gd name="T59" fmla="*/ 868 h 1257"/>
                <a:gd name="T60" fmla="*/ 3268 w 3368"/>
                <a:gd name="T61" fmla="*/ 937 h 1257"/>
                <a:gd name="T62" fmla="*/ 3296 w 3368"/>
                <a:gd name="T63" fmla="*/ 997 h 1257"/>
                <a:gd name="T64" fmla="*/ 3319 w 3368"/>
                <a:gd name="T65" fmla="*/ 1045 h 1257"/>
                <a:gd name="T66" fmla="*/ 3338 w 3368"/>
                <a:gd name="T67" fmla="*/ 1078 h 1257"/>
                <a:gd name="T68" fmla="*/ 3358 w 3368"/>
                <a:gd name="T69" fmla="*/ 1108 h 1257"/>
                <a:gd name="T70" fmla="*/ 3368 w 3368"/>
                <a:gd name="T71" fmla="*/ 1155 h 1257"/>
                <a:gd name="T72" fmla="*/ 3358 w 3368"/>
                <a:gd name="T73" fmla="*/ 1199 h 1257"/>
                <a:gd name="T74" fmla="*/ 3330 w 3368"/>
                <a:gd name="T75" fmla="*/ 1234 h 1257"/>
                <a:gd name="T76" fmla="*/ 3288 w 3368"/>
                <a:gd name="T77" fmla="*/ 1254 h 1257"/>
                <a:gd name="T78" fmla="*/ 103 w 3368"/>
                <a:gd name="T79" fmla="*/ 1257 h 1257"/>
                <a:gd name="T80" fmla="*/ 57 w 3368"/>
                <a:gd name="T81" fmla="*/ 1247 h 1257"/>
                <a:gd name="T82" fmla="*/ 22 w 3368"/>
                <a:gd name="T83" fmla="*/ 1218 h 1257"/>
                <a:gd name="T84" fmla="*/ 3 w 3368"/>
                <a:gd name="T85" fmla="*/ 1177 h 1257"/>
                <a:gd name="T86" fmla="*/ 0 w 3368"/>
                <a:gd name="T87" fmla="*/ 103 h 1257"/>
                <a:gd name="T88" fmla="*/ 10 w 3368"/>
                <a:gd name="T89" fmla="*/ 57 h 1257"/>
                <a:gd name="T90" fmla="*/ 39 w 3368"/>
                <a:gd name="T91" fmla="*/ 22 h 1257"/>
                <a:gd name="T92" fmla="*/ 79 w 3368"/>
                <a:gd name="T93" fmla="*/ 2 h 1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68" h="1257">
                  <a:moveTo>
                    <a:pt x="144" y="187"/>
                  </a:moveTo>
                  <a:lnTo>
                    <a:pt x="144" y="1070"/>
                  </a:lnTo>
                  <a:lnTo>
                    <a:pt x="3153" y="1070"/>
                  </a:lnTo>
                  <a:lnTo>
                    <a:pt x="3131" y="1019"/>
                  </a:lnTo>
                  <a:lnTo>
                    <a:pt x="3109" y="963"/>
                  </a:lnTo>
                  <a:lnTo>
                    <a:pt x="3088" y="904"/>
                  </a:lnTo>
                  <a:lnTo>
                    <a:pt x="3069" y="840"/>
                  </a:lnTo>
                  <a:lnTo>
                    <a:pt x="3053" y="772"/>
                  </a:lnTo>
                  <a:lnTo>
                    <a:pt x="3040" y="702"/>
                  </a:lnTo>
                  <a:lnTo>
                    <a:pt x="781" y="702"/>
                  </a:lnTo>
                  <a:lnTo>
                    <a:pt x="761" y="699"/>
                  </a:lnTo>
                  <a:lnTo>
                    <a:pt x="743" y="691"/>
                  </a:lnTo>
                  <a:lnTo>
                    <a:pt x="728" y="680"/>
                  </a:lnTo>
                  <a:lnTo>
                    <a:pt x="716" y="665"/>
                  </a:lnTo>
                  <a:lnTo>
                    <a:pt x="709" y="648"/>
                  </a:lnTo>
                  <a:lnTo>
                    <a:pt x="707" y="628"/>
                  </a:lnTo>
                  <a:lnTo>
                    <a:pt x="709" y="608"/>
                  </a:lnTo>
                  <a:lnTo>
                    <a:pt x="716" y="591"/>
                  </a:lnTo>
                  <a:lnTo>
                    <a:pt x="728" y="576"/>
                  </a:lnTo>
                  <a:lnTo>
                    <a:pt x="743" y="565"/>
                  </a:lnTo>
                  <a:lnTo>
                    <a:pt x="761" y="558"/>
                  </a:lnTo>
                  <a:lnTo>
                    <a:pt x="781" y="555"/>
                  </a:lnTo>
                  <a:lnTo>
                    <a:pt x="3029" y="555"/>
                  </a:lnTo>
                  <a:lnTo>
                    <a:pt x="3031" y="493"/>
                  </a:lnTo>
                  <a:lnTo>
                    <a:pt x="3037" y="432"/>
                  </a:lnTo>
                  <a:lnTo>
                    <a:pt x="3049" y="370"/>
                  </a:lnTo>
                  <a:lnTo>
                    <a:pt x="3067" y="309"/>
                  </a:lnTo>
                  <a:lnTo>
                    <a:pt x="3089" y="247"/>
                  </a:lnTo>
                  <a:lnTo>
                    <a:pt x="3118" y="187"/>
                  </a:lnTo>
                  <a:lnTo>
                    <a:pt x="144" y="187"/>
                  </a:lnTo>
                  <a:close/>
                  <a:moveTo>
                    <a:pt x="103" y="0"/>
                  </a:moveTo>
                  <a:lnTo>
                    <a:pt x="3263" y="0"/>
                  </a:lnTo>
                  <a:lnTo>
                    <a:pt x="3284" y="2"/>
                  </a:lnTo>
                  <a:lnTo>
                    <a:pt x="3304" y="7"/>
                  </a:lnTo>
                  <a:lnTo>
                    <a:pt x="3322" y="17"/>
                  </a:lnTo>
                  <a:lnTo>
                    <a:pt x="3337" y="29"/>
                  </a:lnTo>
                  <a:lnTo>
                    <a:pt x="3350" y="45"/>
                  </a:lnTo>
                  <a:lnTo>
                    <a:pt x="3360" y="62"/>
                  </a:lnTo>
                  <a:lnTo>
                    <a:pt x="3365" y="82"/>
                  </a:lnTo>
                  <a:lnTo>
                    <a:pt x="3367" y="102"/>
                  </a:lnTo>
                  <a:lnTo>
                    <a:pt x="3365" y="122"/>
                  </a:lnTo>
                  <a:lnTo>
                    <a:pt x="3360" y="141"/>
                  </a:lnTo>
                  <a:lnTo>
                    <a:pt x="3350" y="159"/>
                  </a:lnTo>
                  <a:lnTo>
                    <a:pt x="3336" y="175"/>
                  </a:lnTo>
                  <a:lnTo>
                    <a:pt x="3300" y="215"/>
                  </a:lnTo>
                  <a:lnTo>
                    <a:pt x="3269" y="256"/>
                  </a:lnTo>
                  <a:lnTo>
                    <a:pt x="3243" y="300"/>
                  </a:lnTo>
                  <a:lnTo>
                    <a:pt x="3224" y="343"/>
                  </a:lnTo>
                  <a:lnTo>
                    <a:pt x="3207" y="388"/>
                  </a:lnTo>
                  <a:lnTo>
                    <a:pt x="3196" y="433"/>
                  </a:lnTo>
                  <a:lnTo>
                    <a:pt x="3188" y="479"/>
                  </a:lnTo>
                  <a:lnTo>
                    <a:pt x="3184" y="526"/>
                  </a:lnTo>
                  <a:lnTo>
                    <a:pt x="3183" y="571"/>
                  </a:lnTo>
                  <a:lnTo>
                    <a:pt x="3185" y="617"/>
                  </a:lnTo>
                  <a:lnTo>
                    <a:pt x="3189" y="661"/>
                  </a:lnTo>
                  <a:lnTo>
                    <a:pt x="3197" y="705"/>
                  </a:lnTo>
                  <a:lnTo>
                    <a:pt x="3206" y="748"/>
                  </a:lnTo>
                  <a:lnTo>
                    <a:pt x="3216" y="790"/>
                  </a:lnTo>
                  <a:lnTo>
                    <a:pt x="3228" y="829"/>
                  </a:lnTo>
                  <a:lnTo>
                    <a:pt x="3241" y="868"/>
                  </a:lnTo>
                  <a:lnTo>
                    <a:pt x="3255" y="904"/>
                  </a:lnTo>
                  <a:lnTo>
                    <a:pt x="3268" y="937"/>
                  </a:lnTo>
                  <a:lnTo>
                    <a:pt x="3282" y="968"/>
                  </a:lnTo>
                  <a:lnTo>
                    <a:pt x="3296" y="997"/>
                  </a:lnTo>
                  <a:lnTo>
                    <a:pt x="3308" y="1022"/>
                  </a:lnTo>
                  <a:lnTo>
                    <a:pt x="3319" y="1045"/>
                  </a:lnTo>
                  <a:lnTo>
                    <a:pt x="3330" y="1063"/>
                  </a:lnTo>
                  <a:lnTo>
                    <a:pt x="3338" y="1078"/>
                  </a:lnTo>
                  <a:lnTo>
                    <a:pt x="3344" y="1089"/>
                  </a:lnTo>
                  <a:lnTo>
                    <a:pt x="3358" y="1108"/>
                  </a:lnTo>
                  <a:lnTo>
                    <a:pt x="3365" y="1131"/>
                  </a:lnTo>
                  <a:lnTo>
                    <a:pt x="3368" y="1155"/>
                  </a:lnTo>
                  <a:lnTo>
                    <a:pt x="3366" y="1177"/>
                  </a:lnTo>
                  <a:lnTo>
                    <a:pt x="3358" y="1199"/>
                  </a:lnTo>
                  <a:lnTo>
                    <a:pt x="3345" y="1218"/>
                  </a:lnTo>
                  <a:lnTo>
                    <a:pt x="3330" y="1234"/>
                  </a:lnTo>
                  <a:lnTo>
                    <a:pt x="3310" y="1247"/>
                  </a:lnTo>
                  <a:lnTo>
                    <a:pt x="3288" y="1254"/>
                  </a:lnTo>
                  <a:lnTo>
                    <a:pt x="3264" y="1257"/>
                  </a:lnTo>
                  <a:lnTo>
                    <a:pt x="103" y="1257"/>
                  </a:lnTo>
                  <a:lnTo>
                    <a:pt x="79" y="1254"/>
                  </a:lnTo>
                  <a:lnTo>
                    <a:pt x="57" y="1247"/>
                  </a:lnTo>
                  <a:lnTo>
                    <a:pt x="39" y="1234"/>
                  </a:lnTo>
                  <a:lnTo>
                    <a:pt x="22" y="1218"/>
                  </a:lnTo>
                  <a:lnTo>
                    <a:pt x="10" y="1199"/>
                  </a:lnTo>
                  <a:lnTo>
                    <a:pt x="3" y="1177"/>
                  </a:lnTo>
                  <a:lnTo>
                    <a:pt x="0" y="1155"/>
                  </a:lnTo>
                  <a:lnTo>
                    <a:pt x="0" y="103"/>
                  </a:lnTo>
                  <a:lnTo>
                    <a:pt x="3" y="79"/>
                  </a:lnTo>
                  <a:lnTo>
                    <a:pt x="10" y="57"/>
                  </a:lnTo>
                  <a:lnTo>
                    <a:pt x="22" y="38"/>
                  </a:lnTo>
                  <a:lnTo>
                    <a:pt x="39" y="22"/>
                  </a:lnTo>
                  <a:lnTo>
                    <a:pt x="57" y="9"/>
                  </a:lnTo>
                  <a:lnTo>
                    <a:pt x="79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257"/>
            <p:cNvSpPr>
              <a:spLocks/>
            </p:cNvSpPr>
            <p:nvPr/>
          </p:nvSpPr>
          <p:spPr bwMode="auto">
            <a:xfrm>
              <a:off x="4606925" y="3557588"/>
              <a:ext cx="177800" cy="201613"/>
            </a:xfrm>
            <a:custGeom>
              <a:avLst/>
              <a:gdLst>
                <a:gd name="T0" fmla="*/ 710 w 1673"/>
                <a:gd name="T1" fmla="*/ 62 h 1904"/>
                <a:gd name="T2" fmla="*/ 755 w 1673"/>
                <a:gd name="T3" fmla="*/ 224 h 1904"/>
                <a:gd name="T4" fmla="*/ 808 w 1673"/>
                <a:gd name="T5" fmla="*/ 347 h 1904"/>
                <a:gd name="T6" fmla="*/ 860 w 1673"/>
                <a:gd name="T7" fmla="*/ 361 h 1904"/>
                <a:gd name="T8" fmla="*/ 948 w 1673"/>
                <a:gd name="T9" fmla="*/ 240 h 1904"/>
                <a:gd name="T10" fmla="*/ 1066 w 1673"/>
                <a:gd name="T11" fmla="*/ 147 h 1904"/>
                <a:gd name="T12" fmla="*/ 1205 w 1673"/>
                <a:gd name="T13" fmla="*/ 90 h 1904"/>
                <a:gd name="T14" fmla="*/ 1352 w 1673"/>
                <a:gd name="T15" fmla="*/ 71 h 1904"/>
                <a:gd name="T16" fmla="*/ 1499 w 1673"/>
                <a:gd name="T17" fmla="*/ 94 h 1904"/>
                <a:gd name="T18" fmla="*/ 1426 w 1673"/>
                <a:gd name="T19" fmla="*/ 224 h 1904"/>
                <a:gd name="T20" fmla="*/ 1318 w 1673"/>
                <a:gd name="T21" fmla="*/ 327 h 1904"/>
                <a:gd name="T22" fmla="*/ 1187 w 1673"/>
                <a:gd name="T23" fmla="*/ 398 h 1904"/>
                <a:gd name="T24" fmla="*/ 1041 w 1673"/>
                <a:gd name="T25" fmla="*/ 432 h 1904"/>
                <a:gd name="T26" fmla="*/ 891 w 1673"/>
                <a:gd name="T27" fmla="*/ 426 h 1904"/>
                <a:gd name="T28" fmla="*/ 862 w 1673"/>
                <a:gd name="T29" fmla="*/ 446 h 1904"/>
                <a:gd name="T30" fmla="*/ 965 w 1673"/>
                <a:gd name="T31" fmla="*/ 442 h 1904"/>
                <a:gd name="T32" fmla="*/ 1112 w 1673"/>
                <a:gd name="T33" fmla="*/ 436 h 1904"/>
                <a:gd name="T34" fmla="*/ 1254 w 1673"/>
                <a:gd name="T35" fmla="*/ 455 h 1904"/>
                <a:gd name="T36" fmla="*/ 1385 w 1673"/>
                <a:gd name="T37" fmla="*/ 495 h 1904"/>
                <a:gd name="T38" fmla="*/ 1498 w 1673"/>
                <a:gd name="T39" fmla="*/ 561 h 1904"/>
                <a:gd name="T40" fmla="*/ 1589 w 1673"/>
                <a:gd name="T41" fmla="*/ 651 h 1904"/>
                <a:gd name="T42" fmla="*/ 1649 w 1673"/>
                <a:gd name="T43" fmla="*/ 767 h 1904"/>
                <a:gd name="T44" fmla="*/ 1673 w 1673"/>
                <a:gd name="T45" fmla="*/ 910 h 1904"/>
                <a:gd name="T46" fmla="*/ 1666 w 1673"/>
                <a:gd name="T47" fmla="*/ 1071 h 1904"/>
                <a:gd name="T48" fmla="*/ 1633 w 1673"/>
                <a:gd name="T49" fmla="*/ 1236 h 1904"/>
                <a:gd name="T50" fmla="*/ 1575 w 1673"/>
                <a:gd name="T51" fmla="*/ 1402 h 1904"/>
                <a:gd name="T52" fmla="*/ 1491 w 1673"/>
                <a:gd name="T53" fmla="*/ 1559 h 1904"/>
                <a:gd name="T54" fmla="*/ 1384 w 1673"/>
                <a:gd name="T55" fmla="*/ 1697 h 1904"/>
                <a:gd name="T56" fmla="*/ 1254 w 1673"/>
                <a:gd name="T57" fmla="*/ 1805 h 1904"/>
                <a:gd name="T58" fmla="*/ 1102 w 1673"/>
                <a:gd name="T59" fmla="*/ 1878 h 1904"/>
                <a:gd name="T60" fmla="*/ 931 w 1673"/>
                <a:gd name="T61" fmla="*/ 1904 h 1904"/>
                <a:gd name="T62" fmla="*/ 823 w 1673"/>
                <a:gd name="T63" fmla="*/ 1904 h 1904"/>
                <a:gd name="T64" fmla="*/ 739 w 1673"/>
                <a:gd name="T65" fmla="*/ 1904 h 1904"/>
                <a:gd name="T66" fmla="*/ 699 w 1673"/>
                <a:gd name="T67" fmla="*/ 1903 h 1904"/>
                <a:gd name="T68" fmla="*/ 535 w 1673"/>
                <a:gd name="T69" fmla="*/ 1867 h 1904"/>
                <a:gd name="T70" fmla="*/ 393 w 1673"/>
                <a:gd name="T71" fmla="*/ 1788 h 1904"/>
                <a:gd name="T72" fmla="*/ 270 w 1673"/>
                <a:gd name="T73" fmla="*/ 1677 h 1904"/>
                <a:gd name="T74" fmla="*/ 169 w 1673"/>
                <a:gd name="T75" fmla="*/ 1541 h 1904"/>
                <a:gd name="T76" fmla="*/ 91 w 1673"/>
                <a:gd name="T77" fmla="*/ 1389 h 1904"/>
                <a:gd name="T78" fmla="*/ 37 w 1673"/>
                <a:gd name="T79" fmla="*/ 1227 h 1904"/>
                <a:gd name="T80" fmla="*/ 7 w 1673"/>
                <a:gd name="T81" fmla="*/ 1067 h 1904"/>
                <a:gd name="T82" fmla="*/ 0 w 1673"/>
                <a:gd name="T83" fmla="*/ 910 h 1904"/>
                <a:gd name="T84" fmla="*/ 24 w 1673"/>
                <a:gd name="T85" fmla="*/ 767 h 1904"/>
                <a:gd name="T86" fmla="*/ 84 w 1673"/>
                <a:gd name="T87" fmla="*/ 652 h 1904"/>
                <a:gd name="T88" fmla="*/ 174 w 1673"/>
                <a:gd name="T89" fmla="*/ 562 h 1904"/>
                <a:gd name="T90" fmla="*/ 288 w 1673"/>
                <a:gd name="T91" fmla="*/ 495 h 1904"/>
                <a:gd name="T92" fmla="*/ 418 w 1673"/>
                <a:gd name="T93" fmla="*/ 454 h 1904"/>
                <a:gd name="T94" fmla="*/ 558 w 1673"/>
                <a:gd name="T95" fmla="*/ 436 h 1904"/>
                <a:gd name="T96" fmla="*/ 704 w 1673"/>
                <a:gd name="T97" fmla="*/ 441 h 1904"/>
                <a:gd name="T98" fmla="*/ 720 w 1673"/>
                <a:gd name="T99" fmla="*/ 381 h 1904"/>
                <a:gd name="T100" fmla="*/ 664 w 1673"/>
                <a:gd name="T101" fmla="*/ 249 h 1904"/>
                <a:gd name="T102" fmla="*/ 616 w 1673"/>
                <a:gd name="T103" fmla="*/ 79 h 1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73" h="1904">
                  <a:moveTo>
                    <a:pt x="699" y="0"/>
                  </a:moveTo>
                  <a:lnTo>
                    <a:pt x="699" y="0"/>
                  </a:lnTo>
                  <a:lnTo>
                    <a:pt x="710" y="62"/>
                  </a:lnTo>
                  <a:lnTo>
                    <a:pt x="724" y="119"/>
                  </a:lnTo>
                  <a:lnTo>
                    <a:pt x="738" y="173"/>
                  </a:lnTo>
                  <a:lnTo>
                    <a:pt x="755" y="224"/>
                  </a:lnTo>
                  <a:lnTo>
                    <a:pt x="773" y="270"/>
                  </a:lnTo>
                  <a:lnTo>
                    <a:pt x="790" y="310"/>
                  </a:lnTo>
                  <a:lnTo>
                    <a:pt x="808" y="347"/>
                  </a:lnTo>
                  <a:lnTo>
                    <a:pt x="824" y="379"/>
                  </a:lnTo>
                  <a:lnTo>
                    <a:pt x="839" y="406"/>
                  </a:lnTo>
                  <a:lnTo>
                    <a:pt x="860" y="361"/>
                  </a:lnTo>
                  <a:lnTo>
                    <a:pt x="885" y="317"/>
                  </a:lnTo>
                  <a:lnTo>
                    <a:pt x="914" y="277"/>
                  </a:lnTo>
                  <a:lnTo>
                    <a:pt x="948" y="240"/>
                  </a:lnTo>
                  <a:lnTo>
                    <a:pt x="985" y="205"/>
                  </a:lnTo>
                  <a:lnTo>
                    <a:pt x="1025" y="174"/>
                  </a:lnTo>
                  <a:lnTo>
                    <a:pt x="1066" y="147"/>
                  </a:lnTo>
                  <a:lnTo>
                    <a:pt x="1111" y="124"/>
                  </a:lnTo>
                  <a:lnTo>
                    <a:pt x="1157" y="105"/>
                  </a:lnTo>
                  <a:lnTo>
                    <a:pt x="1205" y="90"/>
                  </a:lnTo>
                  <a:lnTo>
                    <a:pt x="1254" y="79"/>
                  </a:lnTo>
                  <a:lnTo>
                    <a:pt x="1302" y="73"/>
                  </a:lnTo>
                  <a:lnTo>
                    <a:pt x="1352" y="71"/>
                  </a:lnTo>
                  <a:lnTo>
                    <a:pt x="1401" y="74"/>
                  </a:lnTo>
                  <a:lnTo>
                    <a:pt x="1450" y="82"/>
                  </a:lnTo>
                  <a:lnTo>
                    <a:pt x="1499" y="94"/>
                  </a:lnTo>
                  <a:lnTo>
                    <a:pt x="1479" y="140"/>
                  </a:lnTo>
                  <a:lnTo>
                    <a:pt x="1454" y="184"/>
                  </a:lnTo>
                  <a:lnTo>
                    <a:pt x="1426" y="224"/>
                  </a:lnTo>
                  <a:lnTo>
                    <a:pt x="1393" y="261"/>
                  </a:lnTo>
                  <a:lnTo>
                    <a:pt x="1358" y="295"/>
                  </a:lnTo>
                  <a:lnTo>
                    <a:pt x="1318" y="327"/>
                  </a:lnTo>
                  <a:lnTo>
                    <a:pt x="1276" y="355"/>
                  </a:lnTo>
                  <a:lnTo>
                    <a:pt x="1233" y="378"/>
                  </a:lnTo>
                  <a:lnTo>
                    <a:pt x="1187" y="398"/>
                  </a:lnTo>
                  <a:lnTo>
                    <a:pt x="1139" y="414"/>
                  </a:lnTo>
                  <a:lnTo>
                    <a:pt x="1090" y="425"/>
                  </a:lnTo>
                  <a:lnTo>
                    <a:pt x="1041" y="432"/>
                  </a:lnTo>
                  <a:lnTo>
                    <a:pt x="991" y="435"/>
                  </a:lnTo>
                  <a:lnTo>
                    <a:pt x="941" y="433"/>
                  </a:lnTo>
                  <a:lnTo>
                    <a:pt x="891" y="426"/>
                  </a:lnTo>
                  <a:lnTo>
                    <a:pt x="842" y="414"/>
                  </a:lnTo>
                  <a:lnTo>
                    <a:pt x="853" y="431"/>
                  </a:lnTo>
                  <a:lnTo>
                    <a:pt x="862" y="446"/>
                  </a:lnTo>
                  <a:lnTo>
                    <a:pt x="869" y="456"/>
                  </a:lnTo>
                  <a:lnTo>
                    <a:pt x="917" y="448"/>
                  </a:lnTo>
                  <a:lnTo>
                    <a:pt x="965" y="442"/>
                  </a:lnTo>
                  <a:lnTo>
                    <a:pt x="1014" y="437"/>
                  </a:lnTo>
                  <a:lnTo>
                    <a:pt x="1063" y="435"/>
                  </a:lnTo>
                  <a:lnTo>
                    <a:pt x="1112" y="436"/>
                  </a:lnTo>
                  <a:lnTo>
                    <a:pt x="1160" y="441"/>
                  </a:lnTo>
                  <a:lnTo>
                    <a:pt x="1207" y="446"/>
                  </a:lnTo>
                  <a:lnTo>
                    <a:pt x="1254" y="455"/>
                  </a:lnTo>
                  <a:lnTo>
                    <a:pt x="1298" y="465"/>
                  </a:lnTo>
                  <a:lnTo>
                    <a:pt x="1342" y="480"/>
                  </a:lnTo>
                  <a:lnTo>
                    <a:pt x="1385" y="495"/>
                  </a:lnTo>
                  <a:lnTo>
                    <a:pt x="1424" y="515"/>
                  </a:lnTo>
                  <a:lnTo>
                    <a:pt x="1463" y="537"/>
                  </a:lnTo>
                  <a:lnTo>
                    <a:pt x="1498" y="561"/>
                  </a:lnTo>
                  <a:lnTo>
                    <a:pt x="1531" y="588"/>
                  </a:lnTo>
                  <a:lnTo>
                    <a:pt x="1562" y="618"/>
                  </a:lnTo>
                  <a:lnTo>
                    <a:pt x="1589" y="651"/>
                  </a:lnTo>
                  <a:lnTo>
                    <a:pt x="1613" y="687"/>
                  </a:lnTo>
                  <a:lnTo>
                    <a:pt x="1632" y="726"/>
                  </a:lnTo>
                  <a:lnTo>
                    <a:pt x="1649" y="767"/>
                  </a:lnTo>
                  <a:lnTo>
                    <a:pt x="1662" y="812"/>
                  </a:lnTo>
                  <a:lnTo>
                    <a:pt x="1670" y="859"/>
                  </a:lnTo>
                  <a:lnTo>
                    <a:pt x="1673" y="910"/>
                  </a:lnTo>
                  <a:lnTo>
                    <a:pt x="1672" y="963"/>
                  </a:lnTo>
                  <a:lnTo>
                    <a:pt x="1671" y="1016"/>
                  </a:lnTo>
                  <a:lnTo>
                    <a:pt x="1666" y="1071"/>
                  </a:lnTo>
                  <a:lnTo>
                    <a:pt x="1658" y="1126"/>
                  </a:lnTo>
                  <a:lnTo>
                    <a:pt x="1647" y="1181"/>
                  </a:lnTo>
                  <a:lnTo>
                    <a:pt x="1633" y="1236"/>
                  </a:lnTo>
                  <a:lnTo>
                    <a:pt x="1617" y="1292"/>
                  </a:lnTo>
                  <a:lnTo>
                    <a:pt x="1597" y="1348"/>
                  </a:lnTo>
                  <a:lnTo>
                    <a:pt x="1575" y="1402"/>
                  </a:lnTo>
                  <a:lnTo>
                    <a:pt x="1549" y="1456"/>
                  </a:lnTo>
                  <a:lnTo>
                    <a:pt x="1521" y="1509"/>
                  </a:lnTo>
                  <a:lnTo>
                    <a:pt x="1491" y="1559"/>
                  </a:lnTo>
                  <a:lnTo>
                    <a:pt x="1458" y="1608"/>
                  </a:lnTo>
                  <a:lnTo>
                    <a:pt x="1422" y="1653"/>
                  </a:lnTo>
                  <a:lnTo>
                    <a:pt x="1384" y="1697"/>
                  </a:lnTo>
                  <a:lnTo>
                    <a:pt x="1342" y="1736"/>
                  </a:lnTo>
                  <a:lnTo>
                    <a:pt x="1299" y="1773"/>
                  </a:lnTo>
                  <a:lnTo>
                    <a:pt x="1254" y="1805"/>
                  </a:lnTo>
                  <a:lnTo>
                    <a:pt x="1205" y="1834"/>
                  </a:lnTo>
                  <a:lnTo>
                    <a:pt x="1155" y="1858"/>
                  </a:lnTo>
                  <a:lnTo>
                    <a:pt x="1102" y="1878"/>
                  </a:lnTo>
                  <a:lnTo>
                    <a:pt x="1047" y="1893"/>
                  </a:lnTo>
                  <a:lnTo>
                    <a:pt x="990" y="1901"/>
                  </a:lnTo>
                  <a:lnTo>
                    <a:pt x="931" y="1904"/>
                  </a:lnTo>
                  <a:lnTo>
                    <a:pt x="893" y="1904"/>
                  </a:lnTo>
                  <a:lnTo>
                    <a:pt x="857" y="1904"/>
                  </a:lnTo>
                  <a:lnTo>
                    <a:pt x="823" y="1904"/>
                  </a:lnTo>
                  <a:lnTo>
                    <a:pt x="791" y="1904"/>
                  </a:lnTo>
                  <a:lnTo>
                    <a:pt x="763" y="1904"/>
                  </a:lnTo>
                  <a:lnTo>
                    <a:pt x="739" y="1904"/>
                  </a:lnTo>
                  <a:lnTo>
                    <a:pt x="721" y="1903"/>
                  </a:lnTo>
                  <a:lnTo>
                    <a:pt x="707" y="1903"/>
                  </a:lnTo>
                  <a:lnTo>
                    <a:pt x="699" y="1903"/>
                  </a:lnTo>
                  <a:lnTo>
                    <a:pt x="643" y="1896"/>
                  </a:lnTo>
                  <a:lnTo>
                    <a:pt x="588" y="1883"/>
                  </a:lnTo>
                  <a:lnTo>
                    <a:pt x="535" y="1867"/>
                  </a:lnTo>
                  <a:lnTo>
                    <a:pt x="485" y="1845"/>
                  </a:lnTo>
                  <a:lnTo>
                    <a:pt x="437" y="1818"/>
                  </a:lnTo>
                  <a:lnTo>
                    <a:pt x="393" y="1788"/>
                  </a:lnTo>
                  <a:lnTo>
                    <a:pt x="349" y="1755"/>
                  </a:lnTo>
                  <a:lnTo>
                    <a:pt x="308" y="1717"/>
                  </a:lnTo>
                  <a:lnTo>
                    <a:pt x="270" y="1677"/>
                  </a:lnTo>
                  <a:lnTo>
                    <a:pt x="233" y="1634"/>
                  </a:lnTo>
                  <a:lnTo>
                    <a:pt x="200" y="1589"/>
                  </a:lnTo>
                  <a:lnTo>
                    <a:pt x="169" y="1541"/>
                  </a:lnTo>
                  <a:lnTo>
                    <a:pt x="141" y="1491"/>
                  </a:lnTo>
                  <a:lnTo>
                    <a:pt x="115" y="1441"/>
                  </a:lnTo>
                  <a:lnTo>
                    <a:pt x="91" y="1389"/>
                  </a:lnTo>
                  <a:lnTo>
                    <a:pt x="70" y="1336"/>
                  </a:lnTo>
                  <a:lnTo>
                    <a:pt x="52" y="1282"/>
                  </a:lnTo>
                  <a:lnTo>
                    <a:pt x="37" y="1227"/>
                  </a:lnTo>
                  <a:lnTo>
                    <a:pt x="24" y="1173"/>
                  </a:lnTo>
                  <a:lnTo>
                    <a:pt x="14" y="1119"/>
                  </a:lnTo>
                  <a:lnTo>
                    <a:pt x="7" y="1067"/>
                  </a:lnTo>
                  <a:lnTo>
                    <a:pt x="2" y="1015"/>
                  </a:lnTo>
                  <a:lnTo>
                    <a:pt x="1" y="963"/>
                  </a:lnTo>
                  <a:lnTo>
                    <a:pt x="0" y="910"/>
                  </a:lnTo>
                  <a:lnTo>
                    <a:pt x="3" y="859"/>
                  </a:lnTo>
                  <a:lnTo>
                    <a:pt x="12" y="812"/>
                  </a:lnTo>
                  <a:lnTo>
                    <a:pt x="24" y="767"/>
                  </a:lnTo>
                  <a:lnTo>
                    <a:pt x="40" y="726"/>
                  </a:lnTo>
                  <a:lnTo>
                    <a:pt x="61" y="687"/>
                  </a:lnTo>
                  <a:lnTo>
                    <a:pt x="84" y="652"/>
                  </a:lnTo>
                  <a:lnTo>
                    <a:pt x="111" y="619"/>
                  </a:lnTo>
                  <a:lnTo>
                    <a:pt x="141" y="589"/>
                  </a:lnTo>
                  <a:lnTo>
                    <a:pt x="174" y="562"/>
                  </a:lnTo>
                  <a:lnTo>
                    <a:pt x="209" y="537"/>
                  </a:lnTo>
                  <a:lnTo>
                    <a:pt x="247" y="515"/>
                  </a:lnTo>
                  <a:lnTo>
                    <a:pt x="288" y="495"/>
                  </a:lnTo>
                  <a:lnTo>
                    <a:pt x="329" y="480"/>
                  </a:lnTo>
                  <a:lnTo>
                    <a:pt x="373" y="465"/>
                  </a:lnTo>
                  <a:lnTo>
                    <a:pt x="418" y="454"/>
                  </a:lnTo>
                  <a:lnTo>
                    <a:pt x="463" y="446"/>
                  </a:lnTo>
                  <a:lnTo>
                    <a:pt x="510" y="440"/>
                  </a:lnTo>
                  <a:lnTo>
                    <a:pt x="558" y="436"/>
                  </a:lnTo>
                  <a:lnTo>
                    <a:pt x="607" y="435"/>
                  </a:lnTo>
                  <a:lnTo>
                    <a:pt x="656" y="436"/>
                  </a:lnTo>
                  <a:lnTo>
                    <a:pt x="704" y="441"/>
                  </a:lnTo>
                  <a:lnTo>
                    <a:pt x="753" y="446"/>
                  </a:lnTo>
                  <a:lnTo>
                    <a:pt x="736" y="417"/>
                  </a:lnTo>
                  <a:lnTo>
                    <a:pt x="720" y="381"/>
                  </a:lnTo>
                  <a:lnTo>
                    <a:pt x="701" y="342"/>
                  </a:lnTo>
                  <a:lnTo>
                    <a:pt x="683" y="298"/>
                  </a:lnTo>
                  <a:lnTo>
                    <a:pt x="664" y="249"/>
                  </a:lnTo>
                  <a:lnTo>
                    <a:pt x="648" y="197"/>
                  </a:lnTo>
                  <a:lnTo>
                    <a:pt x="631" y="140"/>
                  </a:lnTo>
                  <a:lnTo>
                    <a:pt x="616" y="79"/>
                  </a:lnTo>
                  <a:lnTo>
                    <a:pt x="605" y="15"/>
                  </a:lnTo>
                  <a:lnTo>
                    <a:pt x="6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7" name="Group 261"/>
          <p:cNvGrpSpPr/>
          <p:nvPr/>
        </p:nvGrpSpPr>
        <p:grpSpPr>
          <a:xfrm>
            <a:off x="6822295" y="2120230"/>
            <a:ext cx="392112" cy="349250"/>
            <a:chOff x="3576638" y="3559176"/>
            <a:chExt cx="392112" cy="349250"/>
          </a:xfrm>
          <a:solidFill>
            <a:srgbClr val="000000"/>
          </a:solidFill>
        </p:grpSpPr>
        <p:sp>
          <p:nvSpPr>
            <p:cNvPr id="598" name="Freeform 262"/>
            <p:cNvSpPr>
              <a:spLocks noEditPoints="1"/>
            </p:cNvSpPr>
            <p:nvPr/>
          </p:nvSpPr>
          <p:spPr bwMode="auto">
            <a:xfrm>
              <a:off x="3576638" y="3559176"/>
              <a:ext cx="292100" cy="346075"/>
            </a:xfrm>
            <a:custGeom>
              <a:avLst/>
              <a:gdLst>
                <a:gd name="T0" fmla="*/ 559 w 2571"/>
                <a:gd name="T1" fmla="*/ 922 h 3062"/>
                <a:gd name="T2" fmla="*/ 1733 w 2571"/>
                <a:gd name="T3" fmla="*/ 706 h 3062"/>
                <a:gd name="T4" fmla="*/ 886 w 2571"/>
                <a:gd name="T5" fmla="*/ 0 h 3062"/>
                <a:gd name="T6" fmla="*/ 2468 w 2571"/>
                <a:gd name="T7" fmla="*/ 1 h 3062"/>
                <a:gd name="T8" fmla="*/ 2484 w 2571"/>
                <a:gd name="T9" fmla="*/ 5 h 3062"/>
                <a:gd name="T10" fmla="*/ 2511 w 2571"/>
                <a:gd name="T11" fmla="*/ 17 h 3062"/>
                <a:gd name="T12" fmla="*/ 2540 w 2571"/>
                <a:gd name="T13" fmla="*/ 37 h 3062"/>
                <a:gd name="T14" fmla="*/ 2562 w 2571"/>
                <a:gd name="T15" fmla="*/ 65 h 3062"/>
                <a:gd name="T16" fmla="*/ 2571 w 2571"/>
                <a:gd name="T17" fmla="*/ 104 h 3062"/>
                <a:gd name="T18" fmla="*/ 2532 w 2571"/>
                <a:gd name="T19" fmla="*/ 1160 h 3062"/>
                <a:gd name="T20" fmla="*/ 2442 w 2571"/>
                <a:gd name="T21" fmla="*/ 1160 h 3062"/>
                <a:gd name="T22" fmla="*/ 2391 w 2571"/>
                <a:gd name="T23" fmla="*/ 283 h 3062"/>
                <a:gd name="T24" fmla="*/ 2391 w 2571"/>
                <a:gd name="T25" fmla="*/ 275 h 3062"/>
                <a:gd name="T26" fmla="*/ 2389 w 2571"/>
                <a:gd name="T27" fmla="*/ 258 h 3062"/>
                <a:gd name="T28" fmla="*/ 2382 w 2571"/>
                <a:gd name="T29" fmla="*/ 237 h 3062"/>
                <a:gd name="T30" fmla="*/ 2366 w 2571"/>
                <a:gd name="T31" fmla="*/ 212 h 3062"/>
                <a:gd name="T32" fmla="*/ 2340 w 2571"/>
                <a:gd name="T33" fmla="*/ 193 h 3062"/>
                <a:gd name="T34" fmla="*/ 2300 w 2571"/>
                <a:gd name="T35" fmla="*/ 180 h 3062"/>
                <a:gd name="T36" fmla="*/ 341 w 2571"/>
                <a:gd name="T37" fmla="*/ 179 h 3062"/>
                <a:gd name="T38" fmla="*/ 331 w 2571"/>
                <a:gd name="T39" fmla="*/ 182 h 3062"/>
                <a:gd name="T40" fmla="*/ 306 w 2571"/>
                <a:gd name="T41" fmla="*/ 194 h 3062"/>
                <a:gd name="T42" fmla="*/ 275 w 2571"/>
                <a:gd name="T43" fmla="*/ 212 h 3062"/>
                <a:gd name="T44" fmla="*/ 245 w 2571"/>
                <a:gd name="T45" fmla="*/ 240 h 3062"/>
                <a:gd name="T46" fmla="*/ 226 w 2571"/>
                <a:gd name="T47" fmla="*/ 273 h 3062"/>
                <a:gd name="T48" fmla="*/ 2161 w 2571"/>
                <a:gd name="T49" fmla="*/ 294 h 3062"/>
                <a:gd name="T50" fmla="*/ 2211 w 2571"/>
                <a:gd name="T51" fmla="*/ 306 h 3062"/>
                <a:gd name="T52" fmla="*/ 2250 w 2571"/>
                <a:gd name="T53" fmla="*/ 335 h 3062"/>
                <a:gd name="T54" fmla="*/ 2271 w 2571"/>
                <a:gd name="T55" fmla="*/ 380 h 3062"/>
                <a:gd name="T56" fmla="*/ 2274 w 2571"/>
                <a:gd name="T57" fmla="*/ 1181 h 3062"/>
                <a:gd name="T58" fmla="*/ 2122 w 2571"/>
                <a:gd name="T59" fmla="*/ 1225 h 3062"/>
                <a:gd name="T60" fmla="*/ 1979 w 2571"/>
                <a:gd name="T61" fmla="*/ 1291 h 3062"/>
                <a:gd name="T62" fmla="*/ 1849 w 2571"/>
                <a:gd name="T63" fmla="*/ 1376 h 3062"/>
                <a:gd name="T64" fmla="*/ 1735 w 2571"/>
                <a:gd name="T65" fmla="*/ 1477 h 3062"/>
                <a:gd name="T66" fmla="*/ 1636 w 2571"/>
                <a:gd name="T67" fmla="*/ 1594 h 3062"/>
                <a:gd name="T68" fmla="*/ 1555 w 2571"/>
                <a:gd name="T69" fmla="*/ 1725 h 3062"/>
                <a:gd name="T70" fmla="*/ 1496 w 2571"/>
                <a:gd name="T71" fmla="*/ 1868 h 3062"/>
                <a:gd name="T72" fmla="*/ 1459 w 2571"/>
                <a:gd name="T73" fmla="*/ 2019 h 3062"/>
                <a:gd name="T74" fmla="*/ 1446 w 2571"/>
                <a:gd name="T75" fmla="*/ 2180 h 3062"/>
                <a:gd name="T76" fmla="*/ 1459 w 2571"/>
                <a:gd name="T77" fmla="*/ 2338 h 3062"/>
                <a:gd name="T78" fmla="*/ 1494 w 2571"/>
                <a:gd name="T79" fmla="*/ 2488 h 3062"/>
                <a:gd name="T80" fmla="*/ 1553 w 2571"/>
                <a:gd name="T81" fmla="*/ 2630 h 3062"/>
                <a:gd name="T82" fmla="*/ 1631 w 2571"/>
                <a:gd name="T83" fmla="*/ 2760 h 3062"/>
                <a:gd name="T84" fmla="*/ 1728 w 2571"/>
                <a:gd name="T85" fmla="*/ 2876 h 3062"/>
                <a:gd name="T86" fmla="*/ 1841 w 2571"/>
                <a:gd name="T87" fmla="*/ 2977 h 3062"/>
                <a:gd name="T88" fmla="*/ 1967 w 2571"/>
                <a:gd name="T89" fmla="*/ 3062 h 3062"/>
                <a:gd name="T90" fmla="*/ 87 w 2571"/>
                <a:gd name="T91" fmla="*/ 3059 h 3062"/>
                <a:gd name="T92" fmla="*/ 43 w 2571"/>
                <a:gd name="T93" fmla="*/ 3038 h 3062"/>
                <a:gd name="T94" fmla="*/ 12 w 2571"/>
                <a:gd name="T95" fmla="*/ 3000 h 3062"/>
                <a:gd name="T96" fmla="*/ 0 w 2571"/>
                <a:gd name="T97" fmla="*/ 2951 h 3062"/>
                <a:gd name="T98" fmla="*/ 0 w 2571"/>
                <a:gd name="T99" fmla="*/ 289 h 3062"/>
                <a:gd name="T100" fmla="*/ 0 w 2571"/>
                <a:gd name="T101" fmla="*/ 282 h 3062"/>
                <a:gd name="T102" fmla="*/ 2 w 2571"/>
                <a:gd name="T103" fmla="*/ 262 h 3062"/>
                <a:gd name="T104" fmla="*/ 8 w 2571"/>
                <a:gd name="T105" fmla="*/ 232 h 3062"/>
                <a:gd name="T106" fmla="*/ 17 w 2571"/>
                <a:gd name="T107" fmla="*/ 196 h 3062"/>
                <a:gd name="T108" fmla="*/ 34 w 2571"/>
                <a:gd name="T109" fmla="*/ 155 h 3062"/>
                <a:gd name="T110" fmla="*/ 60 w 2571"/>
                <a:gd name="T111" fmla="*/ 114 h 3062"/>
                <a:gd name="T112" fmla="*/ 94 w 2571"/>
                <a:gd name="T113" fmla="*/ 75 h 3062"/>
                <a:gd name="T114" fmla="*/ 142 w 2571"/>
                <a:gd name="T115" fmla="*/ 42 h 3062"/>
                <a:gd name="T116" fmla="*/ 202 w 2571"/>
                <a:gd name="T117" fmla="*/ 16 h 3062"/>
                <a:gd name="T118" fmla="*/ 277 w 2571"/>
                <a:gd name="T119" fmla="*/ 2 h 3062"/>
                <a:gd name="T120" fmla="*/ 886 w 2571"/>
                <a:gd name="T121" fmla="*/ 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71" h="3062">
                  <a:moveTo>
                    <a:pt x="559" y="706"/>
                  </a:moveTo>
                  <a:lnTo>
                    <a:pt x="559" y="922"/>
                  </a:lnTo>
                  <a:lnTo>
                    <a:pt x="1733" y="922"/>
                  </a:lnTo>
                  <a:lnTo>
                    <a:pt x="1733" y="706"/>
                  </a:lnTo>
                  <a:lnTo>
                    <a:pt x="559" y="706"/>
                  </a:lnTo>
                  <a:close/>
                  <a:moveTo>
                    <a:pt x="886" y="0"/>
                  </a:moveTo>
                  <a:lnTo>
                    <a:pt x="2464" y="0"/>
                  </a:lnTo>
                  <a:lnTo>
                    <a:pt x="2468" y="1"/>
                  </a:lnTo>
                  <a:lnTo>
                    <a:pt x="2474" y="2"/>
                  </a:lnTo>
                  <a:lnTo>
                    <a:pt x="2484" y="5"/>
                  </a:lnTo>
                  <a:lnTo>
                    <a:pt x="2497" y="10"/>
                  </a:lnTo>
                  <a:lnTo>
                    <a:pt x="2511" y="17"/>
                  </a:lnTo>
                  <a:lnTo>
                    <a:pt x="2526" y="25"/>
                  </a:lnTo>
                  <a:lnTo>
                    <a:pt x="2540" y="37"/>
                  </a:lnTo>
                  <a:lnTo>
                    <a:pt x="2551" y="49"/>
                  </a:lnTo>
                  <a:lnTo>
                    <a:pt x="2562" y="65"/>
                  </a:lnTo>
                  <a:lnTo>
                    <a:pt x="2568" y="83"/>
                  </a:lnTo>
                  <a:lnTo>
                    <a:pt x="2571" y="104"/>
                  </a:lnTo>
                  <a:lnTo>
                    <a:pt x="2571" y="1162"/>
                  </a:lnTo>
                  <a:lnTo>
                    <a:pt x="2532" y="1160"/>
                  </a:lnTo>
                  <a:lnTo>
                    <a:pt x="2493" y="1159"/>
                  </a:lnTo>
                  <a:lnTo>
                    <a:pt x="2442" y="1160"/>
                  </a:lnTo>
                  <a:lnTo>
                    <a:pt x="2391" y="1163"/>
                  </a:lnTo>
                  <a:lnTo>
                    <a:pt x="2391" y="283"/>
                  </a:lnTo>
                  <a:lnTo>
                    <a:pt x="2391" y="280"/>
                  </a:lnTo>
                  <a:lnTo>
                    <a:pt x="2391" y="275"/>
                  </a:lnTo>
                  <a:lnTo>
                    <a:pt x="2390" y="268"/>
                  </a:lnTo>
                  <a:lnTo>
                    <a:pt x="2389" y="258"/>
                  </a:lnTo>
                  <a:lnTo>
                    <a:pt x="2386" y="248"/>
                  </a:lnTo>
                  <a:lnTo>
                    <a:pt x="2382" y="237"/>
                  </a:lnTo>
                  <a:lnTo>
                    <a:pt x="2375" y="224"/>
                  </a:lnTo>
                  <a:lnTo>
                    <a:pt x="2366" y="212"/>
                  </a:lnTo>
                  <a:lnTo>
                    <a:pt x="2355" y="202"/>
                  </a:lnTo>
                  <a:lnTo>
                    <a:pt x="2340" y="193"/>
                  </a:lnTo>
                  <a:lnTo>
                    <a:pt x="2322" y="185"/>
                  </a:lnTo>
                  <a:lnTo>
                    <a:pt x="2300" y="180"/>
                  </a:lnTo>
                  <a:lnTo>
                    <a:pt x="2274" y="179"/>
                  </a:lnTo>
                  <a:lnTo>
                    <a:pt x="341" y="179"/>
                  </a:lnTo>
                  <a:lnTo>
                    <a:pt x="338" y="180"/>
                  </a:lnTo>
                  <a:lnTo>
                    <a:pt x="331" y="182"/>
                  </a:lnTo>
                  <a:lnTo>
                    <a:pt x="320" y="187"/>
                  </a:lnTo>
                  <a:lnTo>
                    <a:pt x="306" y="194"/>
                  </a:lnTo>
                  <a:lnTo>
                    <a:pt x="291" y="202"/>
                  </a:lnTo>
                  <a:lnTo>
                    <a:pt x="275" y="212"/>
                  </a:lnTo>
                  <a:lnTo>
                    <a:pt x="259" y="225"/>
                  </a:lnTo>
                  <a:lnTo>
                    <a:pt x="245" y="240"/>
                  </a:lnTo>
                  <a:lnTo>
                    <a:pt x="234" y="255"/>
                  </a:lnTo>
                  <a:lnTo>
                    <a:pt x="226" y="273"/>
                  </a:lnTo>
                  <a:lnTo>
                    <a:pt x="223" y="293"/>
                  </a:lnTo>
                  <a:lnTo>
                    <a:pt x="2161" y="294"/>
                  </a:lnTo>
                  <a:lnTo>
                    <a:pt x="2186" y="297"/>
                  </a:lnTo>
                  <a:lnTo>
                    <a:pt x="2211" y="306"/>
                  </a:lnTo>
                  <a:lnTo>
                    <a:pt x="2231" y="318"/>
                  </a:lnTo>
                  <a:lnTo>
                    <a:pt x="2250" y="335"/>
                  </a:lnTo>
                  <a:lnTo>
                    <a:pt x="2263" y="356"/>
                  </a:lnTo>
                  <a:lnTo>
                    <a:pt x="2271" y="380"/>
                  </a:lnTo>
                  <a:lnTo>
                    <a:pt x="2274" y="405"/>
                  </a:lnTo>
                  <a:lnTo>
                    <a:pt x="2274" y="1181"/>
                  </a:lnTo>
                  <a:lnTo>
                    <a:pt x="2197" y="1201"/>
                  </a:lnTo>
                  <a:lnTo>
                    <a:pt x="2122" y="1225"/>
                  </a:lnTo>
                  <a:lnTo>
                    <a:pt x="2049" y="1255"/>
                  </a:lnTo>
                  <a:lnTo>
                    <a:pt x="1979" y="1291"/>
                  </a:lnTo>
                  <a:lnTo>
                    <a:pt x="1913" y="1331"/>
                  </a:lnTo>
                  <a:lnTo>
                    <a:pt x="1849" y="1376"/>
                  </a:lnTo>
                  <a:lnTo>
                    <a:pt x="1790" y="1424"/>
                  </a:lnTo>
                  <a:lnTo>
                    <a:pt x="1735" y="1477"/>
                  </a:lnTo>
                  <a:lnTo>
                    <a:pt x="1683" y="1534"/>
                  </a:lnTo>
                  <a:lnTo>
                    <a:pt x="1636" y="1594"/>
                  </a:lnTo>
                  <a:lnTo>
                    <a:pt x="1593" y="1658"/>
                  </a:lnTo>
                  <a:lnTo>
                    <a:pt x="1555" y="1725"/>
                  </a:lnTo>
                  <a:lnTo>
                    <a:pt x="1523" y="1795"/>
                  </a:lnTo>
                  <a:lnTo>
                    <a:pt x="1496" y="1868"/>
                  </a:lnTo>
                  <a:lnTo>
                    <a:pt x="1474" y="1943"/>
                  </a:lnTo>
                  <a:lnTo>
                    <a:pt x="1459" y="2019"/>
                  </a:lnTo>
                  <a:lnTo>
                    <a:pt x="1449" y="2099"/>
                  </a:lnTo>
                  <a:lnTo>
                    <a:pt x="1446" y="2180"/>
                  </a:lnTo>
                  <a:lnTo>
                    <a:pt x="1449" y="2260"/>
                  </a:lnTo>
                  <a:lnTo>
                    <a:pt x="1459" y="2338"/>
                  </a:lnTo>
                  <a:lnTo>
                    <a:pt x="1474" y="2414"/>
                  </a:lnTo>
                  <a:lnTo>
                    <a:pt x="1494" y="2488"/>
                  </a:lnTo>
                  <a:lnTo>
                    <a:pt x="1521" y="2561"/>
                  </a:lnTo>
                  <a:lnTo>
                    <a:pt x="1553" y="2630"/>
                  </a:lnTo>
                  <a:lnTo>
                    <a:pt x="1590" y="2696"/>
                  </a:lnTo>
                  <a:lnTo>
                    <a:pt x="1631" y="2760"/>
                  </a:lnTo>
                  <a:lnTo>
                    <a:pt x="1678" y="2819"/>
                  </a:lnTo>
                  <a:lnTo>
                    <a:pt x="1728" y="2876"/>
                  </a:lnTo>
                  <a:lnTo>
                    <a:pt x="1783" y="2928"/>
                  </a:lnTo>
                  <a:lnTo>
                    <a:pt x="1841" y="2977"/>
                  </a:lnTo>
                  <a:lnTo>
                    <a:pt x="1903" y="3022"/>
                  </a:lnTo>
                  <a:lnTo>
                    <a:pt x="1967" y="3062"/>
                  </a:lnTo>
                  <a:lnTo>
                    <a:pt x="114" y="3062"/>
                  </a:lnTo>
                  <a:lnTo>
                    <a:pt x="87" y="3059"/>
                  </a:lnTo>
                  <a:lnTo>
                    <a:pt x="63" y="3051"/>
                  </a:lnTo>
                  <a:lnTo>
                    <a:pt x="43" y="3038"/>
                  </a:lnTo>
                  <a:lnTo>
                    <a:pt x="25" y="3020"/>
                  </a:lnTo>
                  <a:lnTo>
                    <a:pt x="12" y="3000"/>
                  </a:lnTo>
                  <a:lnTo>
                    <a:pt x="3" y="2977"/>
                  </a:lnTo>
                  <a:lnTo>
                    <a:pt x="0" y="2951"/>
                  </a:lnTo>
                  <a:lnTo>
                    <a:pt x="0" y="1582"/>
                  </a:lnTo>
                  <a:lnTo>
                    <a:pt x="0" y="289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1" y="273"/>
                  </a:lnTo>
                  <a:lnTo>
                    <a:pt x="2" y="262"/>
                  </a:lnTo>
                  <a:lnTo>
                    <a:pt x="4" y="248"/>
                  </a:lnTo>
                  <a:lnTo>
                    <a:pt x="8" y="232"/>
                  </a:lnTo>
                  <a:lnTo>
                    <a:pt x="12" y="215"/>
                  </a:lnTo>
                  <a:lnTo>
                    <a:pt x="17" y="196"/>
                  </a:lnTo>
                  <a:lnTo>
                    <a:pt x="25" y="176"/>
                  </a:lnTo>
                  <a:lnTo>
                    <a:pt x="34" y="155"/>
                  </a:lnTo>
                  <a:lnTo>
                    <a:pt x="46" y="134"/>
                  </a:lnTo>
                  <a:lnTo>
                    <a:pt x="60" y="114"/>
                  </a:lnTo>
                  <a:lnTo>
                    <a:pt x="76" y="94"/>
                  </a:lnTo>
                  <a:lnTo>
                    <a:pt x="94" y="75"/>
                  </a:lnTo>
                  <a:lnTo>
                    <a:pt x="117" y="57"/>
                  </a:lnTo>
                  <a:lnTo>
                    <a:pt x="142" y="42"/>
                  </a:lnTo>
                  <a:lnTo>
                    <a:pt x="170" y="27"/>
                  </a:lnTo>
                  <a:lnTo>
                    <a:pt x="202" y="16"/>
                  </a:lnTo>
                  <a:lnTo>
                    <a:pt x="237" y="7"/>
                  </a:lnTo>
                  <a:lnTo>
                    <a:pt x="277" y="2"/>
                  </a:lnTo>
                  <a:lnTo>
                    <a:pt x="320" y="0"/>
                  </a:lnTo>
                  <a:lnTo>
                    <a:pt x="8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263"/>
            <p:cNvSpPr>
              <a:spLocks noEditPoints="1"/>
            </p:cNvSpPr>
            <p:nvPr/>
          </p:nvSpPr>
          <p:spPr bwMode="auto">
            <a:xfrm>
              <a:off x="3759200" y="3705226"/>
              <a:ext cx="209550" cy="203200"/>
            </a:xfrm>
            <a:custGeom>
              <a:avLst/>
              <a:gdLst>
                <a:gd name="T0" fmla="*/ 350 w 1844"/>
                <a:gd name="T1" fmla="*/ 721 h 1797"/>
                <a:gd name="T2" fmla="*/ 470 w 1844"/>
                <a:gd name="T3" fmla="*/ 732 h 1797"/>
                <a:gd name="T4" fmla="*/ 529 w 1844"/>
                <a:gd name="T5" fmla="*/ 786 h 1797"/>
                <a:gd name="T6" fmla="*/ 528 w 1844"/>
                <a:gd name="T7" fmla="*/ 888 h 1797"/>
                <a:gd name="T8" fmla="*/ 470 w 1844"/>
                <a:gd name="T9" fmla="*/ 978 h 1797"/>
                <a:gd name="T10" fmla="*/ 367 w 1844"/>
                <a:gd name="T11" fmla="*/ 1023 h 1797"/>
                <a:gd name="T12" fmla="*/ 330 w 1844"/>
                <a:gd name="T13" fmla="*/ 762 h 1797"/>
                <a:gd name="T14" fmla="*/ 175 w 1844"/>
                <a:gd name="T15" fmla="*/ 1126 h 1797"/>
                <a:gd name="T16" fmla="*/ 331 w 1844"/>
                <a:gd name="T17" fmla="*/ 1127 h 1797"/>
                <a:gd name="T18" fmla="*/ 492 w 1844"/>
                <a:gd name="T19" fmla="*/ 1094 h 1797"/>
                <a:gd name="T20" fmla="*/ 613 w 1844"/>
                <a:gd name="T21" fmla="*/ 1007 h 1797"/>
                <a:gd name="T22" fmla="*/ 674 w 1844"/>
                <a:gd name="T23" fmla="*/ 868 h 1797"/>
                <a:gd name="T24" fmla="*/ 659 w 1844"/>
                <a:gd name="T25" fmla="*/ 746 h 1797"/>
                <a:gd name="T26" fmla="*/ 822 w 1844"/>
                <a:gd name="T27" fmla="*/ 1191 h 1797"/>
                <a:gd name="T28" fmla="*/ 1467 w 1844"/>
                <a:gd name="T29" fmla="*/ 711 h 1797"/>
                <a:gd name="T30" fmla="*/ 1560 w 1844"/>
                <a:gd name="T31" fmla="*/ 743 h 1797"/>
                <a:gd name="T32" fmla="*/ 1589 w 1844"/>
                <a:gd name="T33" fmla="*/ 824 h 1797"/>
                <a:gd name="T34" fmla="*/ 1558 w 1844"/>
                <a:gd name="T35" fmla="*/ 934 h 1797"/>
                <a:gd name="T36" fmla="*/ 1474 w 1844"/>
                <a:gd name="T37" fmla="*/ 1005 h 1797"/>
                <a:gd name="T38" fmla="*/ 1343 w 1844"/>
                <a:gd name="T39" fmla="*/ 1028 h 1797"/>
                <a:gd name="T40" fmla="*/ 1147 w 1844"/>
                <a:gd name="T41" fmla="*/ 1123 h 1797"/>
                <a:gd name="T42" fmla="*/ 1288 w 1844"/>
                <a:gd name="T43" fmla="*/ 1133 h 1797"/>
                <a:gd name="T44" fmla="*/ 1466 w 1844"/>
                <a:gd name="T45" fmla="*/ 1120 h 1797"/>
                <a:gd name="T46" fmla="*/ 1608 w 1844"/>
                <a:gd name="T47" fmla="*/ 1061 h 1797"/>
                <a:gd name="T48" fmla="*/ 1710 w 1844"/>
                <a:gd name="T49" fmla="*/ 938 h 1797"/>
                <a:gd name="T50" fmla="*/ 1732 w 1844"/>
                <a:gd name="T51" fmla="*/ 792 h 1797"/>
                <a:gd name="T52" fmla="*/ 1692 w 1844"/>
                <a:gd name="T53" fmla="*/ 695 h 1797"/>
                <a:gd name="T54" fmla="*/ 1592 w 1844"/>
                <a:gd name="T55" fmla="*/ 629 h 1797"/>
                <a:gd name="T56" fmla="*/ 1436 w 1844"/>
                <a:gd name="T57" fmla="*/ 606 h 1797"/>
                <a:gd name="T58" fmla="*/ 878 w 1844"/>
                <a:gd name="T59" fmla="*/ 933 h 1797"/>
                <a:gd name="T60" fmla="*/ 819 w 1844"/>
                <a:gd name="T61" fmla="*/ 623 h 1797"/>
                <a:gd name="T62" fmla="*/ 921 w 1844"/>
                <a:gd name="T63" fmla="*/ 0 h 1797"/>
                <a:gd name="T64" fmla="*/ 1228 w 1844"/>
                <a:gd name="T65" fmla="*/ 50 h 1797"/>
                <a:gd name="T66" fmla="*/ 1490 w 1844"/>
                <a:gd name="T67" fmla="*/ 190 h 1797"/>
                <a:gd name="T68" fmla="*/ 1692 w 1844"/>
                <a:gd name="T69" fmla="*/ 403 h 1797"/>
                <a:gd name="T70" fmla="*/ 1814 w 1844"/>
                <a:gd name="T71" fmla="*/ 671 h 1797"/>
                <a:gd name="T72" fmla="*/ 1840 w 1844"/>
                <a:gd name="T73" fmla="*/ 975 h 1797"/>
                <a:gd name="T74" fmla="*/ 1763 w 1844"/>
                <a:gd name="T75" fmla="*/ 1264 h 1797"/>
                <a:gd name="T76" fmla="*/ 1599 w 1844"/>
                <a:gd name="T77" fmla="*/ 1507 h 1797"/>
                <a:gd name="T78" fmla="*/ 1365 w 1844"/>
                <a:gd name="T79" fmla="*/ 1686 h 1797"/>
                <a:gd name="T80" fmla="*/ 1079 w 1844"/>
                <a:gd name="T81" fmla="*/ 1785 h 1797"/>
                <a:gd name="T82" fmla="*/ 764 w 1844"/>
                <a:gd name="T83" fmla="*/ 1785 h 1797"/>
                <a:gd name="T84" fmla="*/ 479 w 1844"/>
                <a:gd name="T85" fmla="*/ 1686 h 1797"/>
                <a:gd name="T86" fmla="*/ 245 w 1844"/>
                <a:gd name="T87" fmla="*/ 1507 h 1797"/>
                <a:gd name="T88" fmla="*/ 81 w 1844"/>
                <a:gd name="T89" fmla="*/ 1264 h 1797"/>
                <a:gd name="T90" fmla="*/ 3 w 1844"/>
                <a:gd name="T91" fmla="*/ 975 h 1797"/>
                <a:gd name="T92" fmla="*/ 30 w 1844"/>
                <a:gd name="T93" fmla="*/ 671 h 1797"/>
                <a:gd name="T94" fmla="*/ 152 w 1844"/>
                <a:gd name="T95" fmla="*/ 403 h 1797"/>
                <a:gd name="T96" fmla="*/ 353 w 1844"/>
                <a:gd name="T97" fmla="*/ 190 h 1797"/>
                <a:gd name="T98" fmla="*/ 616 w 1844"/>
                <a:gd name="T99" fmla="*/ 50 h 1797"/>
                <a:gd name="T100" fmla="*/ 921 w 1844"/>
                <a:gd name="T101" fmla="*/ 0 h 1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44" h="1797">
                  <a:moveTo>
                    <a:pt x="228" y="606"/>
                  </a:moveTo>
                  <a:lnTo>
                    <a:pt x="221" y="635"/>
                  </a:lnTo>
                  <a:lnTo>
                    <a:pt x="202" y="721"/>
                  </a:lnTo>
                  <a:lnTo>
                    <a:pt x="350" y="721"/>
                  </a:lnTo>
                  <a:lnTo>
                    <a:pt x="384" y="720"/>
                  </a:lnTo>
                  <a:lnTo>
                    <a:pt x="418" y="721"/>
                  </a:lnTo>
                  <a:lnTo>
                    <a:pt x="447" y="725"/>
                  </a:lnTo>
                  <a:lnTo>
                    <a:pt x="470" y="732"/>
                  </a:lnTo>
                  <a:lnTo>
                    <a:pt x="491" y="741"/>
                  </a:lnTo>
                  <a:lnTo>
                    <a:pt x="508" y="754"/>
                  </a:lnTo>
                  <a:lnTo>
                    <a:pt x="519" y="768"/>
                  </a:lnTo>
                  <a:lnTo>
                    <a:pt x="529" y="786"/>
                  </a:lnTo>
                  <a:lnTo>
                    <a:pt x="535" y="807"/>
                  </a:lnTo>
                  <a:lnTo>
                    <a:pt x="536" y="831"/>
                  </a:lnTo>
                  <a:lnTo>
                    <a:pt x="533" y="859"/>
                  </a:lnTo>
                  <a:lnTo>
                    <a:pt x="528" y="888"/>
                  </a:lnTo>
                  <a:lnTo>
                    <a:pt x="518" y="914"/>
                  </a:lnTo>
                  <a:lnTo>
                    <a:pt x="506" y="938"/>
                  </a:lnTo>
                  <a:lnTo>
                    <a:pt x="489" y="959"/>
                  </a:lnTo>
                  <a:lnTo>
                    <a:pt x="470" y="978"/>
                  </a:lnTo>
                  <a:lnTo>
                    <a:pt x="449" y="993"/>
                  </a:lnTo>
                  <a:lnTo>
                    <a:pt x="424" y="1006"/>
                  </a:lnTo>
                  <a:lnTo>
                    <a:pt x="397" y="1015"/>
                  </a:lnTo>
                  <a:lnTo>
                    <a:pt x="367" y="1023"/>
                  </a:lnTo>
                  <a:lnTo>
                    <a:pt x="334" y="1027"/>
                  </a:lnTo>
                  <a:lnTo>
                    <a:pt x="297" y="1028"/>
                  </a:lnTo>
                  <a:lnTo>
                    <a:pt x="267" y="1028"/>
                  </a:lnTo>
                  <a:lnTo>
                    <a:pt x="330" y="762"/>
                  </a:lnTo>
                  <a:lnTo>
                    <a:pt x="192" y="762"/>
                  </a:lnTo>
                  <a:lnTo>
                    <a:pt x="108" y="1121"/>
                  </a:lnTo>
                  <a:lnTo>
                    <a:pt x="145" y="1124"/>
                  </a:lnTo>
                  <a:lnTo>
                    <a:pt x="175" y="1126"/>
                  </a:lnTo>
                  <a:lnTo>
                    <a:pt x="208" y="1127"/>
                  </a:lnTo>
                  <a:lnTo>
                    <a:pt x="245" y="1128"/>
                  </a:lnTo>
                  <a:lnTo>
                    <a:pt x="282" y="1129"/>
                  </a:lnTo>
                  <a:lnTo>
                    <a:pt x="331" y="1127"/>
                  </a:lnTo>
                  <a:lnTo>
                    <a:pt x="376" y="1123"/>
                  </a:lnTo>
                  <a:lnTo>
                    <a:pt x="416" y="1117"/>
                  </a:lnTo>
                  <a:lnTo>
                    <a:pt x="455" y="1107"/>
                  </a:lnTo>
                  <a:lnTo>
                    <a:pt x="492" y="1094"/>
                  </a:lnTo>
                  <a:lnTo>
                    <a:pt x="524" y="1078"/>
                  </a:lnTo>
                  <a:lnTo>
                    <a:pt x="555" y="1059"/>
                  </a:lnTo>
                  <a:lnTo>
                    <a:pt x="586" y="1035"/>
                  </a:lnTo>
                  <a:lnTo>
                    <a:pt x="613" y="1007"/>
                  </a:lnTo>
                  <a:lnTo>
                    <a:pt x="635" y="975"/>
                  </a:lnTo>
                  <a:lnTo>
                    <a:pt x="653" y="941"/>
                  </a:lnTo>
                  <a:lnTo>
                    <a:pt x="665" y="905"/>
                  </a:lnTo>
                  <a:lnTo>
                    <a:pt x="674" y="868"/>
                  </a:lnTo>
                  <a:lnTo>
                    <a:pt x="676" y="829"/>
                  </a:lnTo>
                  <a:lnTo>
                    <a:pt x="675" y="800"/>
                  </a:lnTo>
                  <a:lnTo>
                    <a:pt x="669" y="771"/>
                  </a:lnTo>
                  <a:lnTo>
                    <a:pt x="659" y="746"/>
                  </a:lnTo>
                  <a:lnTo>
                    <a:pt x="646" y="723"/>
                  </a:lnTo>
                  <a:lnTo>
                    <a:pt x="630" y="702"/>
                  </a:lnTo>
                  <a:lnTo>
                    <a:pt x="709" y="702"/>
                  </a:lnTo>
                  <a:lnTo>
                    <a:pt x="822" y="1191"/>
                  </a:lnTo>
                  <a:lnTo>
                    <a:pt x="850" y="1191"/>
                  </a:lnTo>
                  <a:lnTo>
                    <a:pt x="1163" y="710"/>
                  </a:lnTo>
                  <a:lnTo>
                    <a:pt x="1433" y="710"/>
                  </a:lnTo>
                  <a:lnTo>
                    <a:pt x="1467" y="711"/>
                  </a:lnTo>
                  <a:lnTo>
                    <a:pt x="1496" y="715"/>
                  </a:lnTo>
                  <a:lnTo>
                    <a:pt x="1522" y="721"/>
                  </a:lnTo>
                  <a:lnTo>
                    <a:pt x="1542" y="732"/>
                  </a:lnTo>
                  <a:lnTo>
                    <a:pt x="1560" y="743"/>
                  </a:lnTo>
                  <a:lnTo>
                    <a:pt x="1572" y="759"/>
                  </a:lnTo>
                  <a:lnTo>
                    <a:pt x="1582" y="778"/>
                  </a:lnTo>
                  <a:lnTo>
                    <a:pt x="1587" y="800"/>
                  </a:lnTo>
                  <a:lnTo>
                    <a:pt x="1589" y="824"/>
                  </a:lnTo>
                  <a:lnTo>
                    <a:pt x="1587" y="854"/>
                  </a:lnTo>
                  <a:lnTo>
                    <a:pt x="1581" y="882"/>
                  </a:lnTo>
                  <a:lnTo>
                    <a:pt x="1571" y="910"/>
                  </a:lnTo>
                  <a:lnTo>
                    <a:pt x="1558" y="934"/>
                  </a:lnTo>
                  <a:lnTo>
                    <a:pt x="1541" y="956"/>
                  </a:lnTo>
                  <a:lnTo>
                    <a:pt x="1521" y="975"/>
                  </a:lnTo>
                  <a:lnTo>
                    <a:pt x="1498" y="991"/>
                  </a:lnTo>
                  <a:lnTo>
                    <a:pt x="1474" y="1005"/>
                  </a:lnTo>
                  <a:lnTo>
                    <a:pt x="1446" y="1015"/>
                  </a:lnTo>
                  <a:lnTo>
                    <a:pt x="1415" y="1023"/>
                  </a:lnTo>
                  <a:lnTo>
                    <a:pt x="1380" y="1027"/>
                  </a:lnTo>
                  <a:lnTo>
                    <a:pt x="1343" y="1028"/>
                  </a:lnTo>
                  <a:lnTo>
                    <a:pt x="1312" y="1028"/>
                  </a:lnTo>
                  <a:lnTo>
                    <a:pt x="1376" y="750"/>
                  </a:lnTo>
                  <a:lnTo>
                    <a:pt x="1233" y="750"/>
                  </a:lnTo>
                  <a:lnTo>
                    <a:pt x="1147" y="1123"/>
                  </a:lnTo>
                  <a:lnTo>
                    <a:pt x="1185" y="1126"/>
                  </a:lnTo>
                  <a:lnTo>
                    <a:pt x="1215" y="1129"/>
                  </a:lnTo>
                  <a:lnTo>
                    <a:pt x="1250" y="1130"/>
                  </a:lnTo>
                  <a:lnTo>
                    <a:pt x="1288" y="1133"/>
                  </a:lnTo>
                  <a:lnTo>
                    <a:pt x="1327" y="1133"/>
                  </a:lnTo>
                  <a:lnTo>
                    <a:pt x="1377" y="1131"/>
                  </a:lnTo>
                  <a:lnTo>
                    <a:pt x="1423" y="1127"/>
                  </a:lnTo>
                  <a:lnTo>
                    <a:pt x="1466" y="1120"/>
                  </a:lnTo>
                  <a:lnTo>
                    <a:pt x="1506" y="1109"/>
                  </a:lnTo>
                  <a:lnTo>
                    <a:pt x="1542" y="1096"/>
                  </a:lnTo>
                  <a:lnTo>
                    <a:pt x="1577" y="1080"/>
                  </a:lnTo>
                  <a:lnTo>
                    <a:pt x="1608" y="1061"/>
                  </a:lnTo>
                  <a:lnTo>
                    <a:pt x="1640" y="1035"/>
                  </a:lnTo>
                  <a:lnTo>
                    <a:pt x="1668" y="1006"/>
                  </a:lnTo>
                  <a:lnTo>
                    <a:pt x="1692" y="973"/>
                  </a:lnTo>
                  <a:lnTo>
                    <a:pt x="1710" y="938"/>
                  </a:lnTo>
                  <a:lnTo>
                    <a:pt x="1724" y="901"/>
                  </a:lnTo>
                  <a:lnTo>
                    <a:pt x="1732" y="861"/>
                  </a:lnTo>
                  <a:lnTo>
                    <a:pt x="1735" y="822"/>
                  </a:lnTo>
                  <a:lnTo>
                    <a:pt x="1732" y="792"/>
                  </a:lnTo>
                  <a:lnTo>
                    <a:pt x="1727" y="765"/>
                  </a:lnTo>
                  <a:lnTo>
                    <a:pt x="1718" y="739"/>
                  </a:lnTo>
                  <a:lnTo>
                    <a:pt x="1707" y="716"/>
                  </a:lnTo>
                  <a:lnTo>
                    <a:pt x="1692" y="695"/>
                  </a:lnTo>
                  <a:lnTo>
                    <a:pt x="1673" y="677"/>
                  </a:lnTo>
                  <a:lnTo>
                    <a:pt x="1650" y="658"/>
                  </a:lnTo>
                  <a:lnTo>
                    <a:pt x="1623" y="643"/>
                  </a:lnTo>
                  <a:lnTo>
                    <a:pt x="1592" y="629"/>
                  </a:lnTo>
                  <a:lnTo>
                    <a:pt x="1557" y="620"/>
                  </a:lnTo>
                  <a:lnTo>
                    <a:pt x="1521" y="611"/>
                  </a:lnTo>
                  <a:lnTo>
                    <a:pt x="1480" y="607"/>
                  </a:lnTo>
                  <a:lnTo>
                    <a:pt x="1436" y="606"/>
                  </a:lnTo>
                  <a:lnTo>
                    <a:pt x="1091" y="606"/>
                  </a:lnTo>
                  <a:lnTo>
                    <a:pt x="888" y="917"/>
                  </a:lnTo>
                  <a:lnTo>
                    <a:pt x="883" y="925"/>
                  </a:lnTo>
                  <a:lnTo>
                    <a:pt x="878" y="933"/>
                  </a:lnTo>
                  <a:lnTo>
                    <a:pt x="830" y="703"/>
                  </a:lnTo>
                  <a:lnTo>
                    <a:pt x="831" y="703"/>
                  </a:lnTo>
                  <a:lnTo>
                    <a:pt x="825" y="672"/>
                  </a:lnTo>
                  <a:lnTo>
                    <a:pt x="819" y="623"/>
                  </a:lnTo>
                  <a:lnTo>
                    <a:pt x="818" y="623"/>
                  </a:lnTo>
                  <a:lnTo>
                    <a:pt x="816" y="606"/>
                  </a:lnTo>
                  <a:lnTo>
                    <a:pt x="228" y="606"/>
                  </a:lnTo>
                  <a:close/>
                  <a:moveTo>
                    <a:pt x="921" y="0"/>
                  </a:moveTo>
                  <a:lnTo>
                    <a:pt x="1001" y="3"/>
                  </a:lnTo>
                  <a:lnTo>
                    <a:pt x="1079" y="12"/>
                  </a:lnTo>
                  <a:lnTo>
                    <a:pt x="1154" y="28"/>
                  </a:lnTo>
                  <a:lnTo>
                    <a:pt x="1228" y="50"/>
                  </a:lnTo>
                  <a:lnTo>
                    <a:pt x="1298" y="77"/>
                  </a:lnTo>
                  <a:lnTo>
                    <a:pt x="1365" y="110"/>
                  </a:lnTo>
                  <a:lnTo>
                    <a:pt x="1430" y="147"/>
                  </a:lnTo>
                  <a:lnTo>
                    <a:pt x="1490" y="190"/>
                  </a:lnTo>
                  <a:lnTo>
                    <a:pt x="1547" y="237"/>
                  </a:lnTo>
                  <a:lnTo>
                    <a:pt x="1599" y="289"/>
                  </a:lnTo>
                  <a:lnTo>
                    <a:pt x="1648" y="344"/>
                  </a:lnTo>
                  <a:lnTo>
                    <a:pt x="1692" y="403"/>
                  </a:lnTo>
                  <a:lnTo>
                    <a:pt x="1730" y="466"/>
                  </a:lnTo>
                  <a:lnTo>
                    <a:pt x="1763" y="532"/>
                  </a:lnTo>
                  <a:lnTo>
                    <a:pt x="1791" y="600"/>
                  </a:lnTo>
                  <a:lnTo>
                    <a:pt x="1814" y="671"/>
                  </a:lnTo>
                  <a:lnTo>
                    <a:pt x="1830" y="744"/>
                  </a:lnTo>
                  <a:lnTo>
                    <a:pt x="1840" y="821"/>
                  </a:lnTo>
                  <a:lnTo>
                    <a:pt x="1844" y="898"/>
                  </a:lnTo>
                  <a:lnTo>
                    <a:pt x="1840" y="975"/>
                  </a:lnTo>
                  <a:lnTo>
                    <a:pt x="1830" y="1051"/>
                  </a:lnTo>
                  <a:lnTo>
                    <a:pt x="1814" y="1125"/>
                  </a:lnTo>
                  <a:lnTo>
                    <a:pt x="1791" y="1196"/>
                  </a:lnTo>
                  <a:lnTo>
                    <a:pt x="1763" y="1264"/>
                  </a:lnTo>
                  <a:lnTo>
                    <a:pt x="1730" y="1330"/>
                  </a:lnTo>
                  <a:lnTo>
                    <a:pt x="1692" y="1393"/>
                  </a:lnTo>
                  <a:lnTo>
                    <a:pt x="1648" y="1452"/>
                  </a:lnTo>
                  <a:lnTo>
                    <a:pt x="1599" y="1507"/>
                  </a:lnTo>
                  <a:lnTo>
                    <a:pt x="1547" y="1559"/>
                  </a:lnTo>
                  <a:lnTo>
                    <a:pt x="1490" y="1606"/>
                  </a:lnTo>
                  <a:lnTo>
                    <a:pt x="1429" y="1649"/>
                  </a:lnTo>
                  <a:lnTo>
                    <a:pt x="1365" y="1686"/>
                  </a:lnTo>
                  <a:lnTo>
                    <a:pt x="1298" y="1719"/>
                  </a:lnTo>
                  <a:lnTo>
                    <a:pt x="1227" y="1747"/>
                  </a:lnTo>
                  <a:lnTo>
                    <a:pt x="1154" y="1768"/>
                  </a:lnTo>
                  <a:lnTo>
                    <a:pt x="1079" y="1785"/>
                  </a:lnTo>
                  <a:lnTo>
                    <a:pt x="1001" y="1794"/>
                  </a:lnTo>
                  <a:lnTo>
                    <a:pt x="921" y="1797"/>
                  </a:lnTo>
                  <a:lnTo>
                    <a:pt x="841" y="1794"/>
                  </a:lnTo>
                  <a:lnTo>
                    <a:pt x="764" y="1785"/>
                  </a:lnTo>
                  <a:lnTo>
                    <a:pt x="689" y="1768"/>
                  </a:lnTo>
                  <a:lnTo>
                    <a:pt x="616" y="1747"/>
                  </a:lnTo>
                  <a:lnTo>
                    <a:pt x="545" y="1719"/>
                  </a:lnTo>
                  <a:lnTo>
                    <a:pt x="479" y="1686"/>
                  </a:lnTo>
                  <a:lnTo>
                    <a:pt x="414" y="1649"/>
                  </a:lnTo>
                  <a:lnTo>
                    <a:pt x="353" y="1606"/>
                  </a:lnTo>
                  <a:lnTo>
                    <a:pt x="297" y="1559"/>
                  </a:lnTo>
                  <a:lnTo>
                    <a:pt x="245" y="1507"/>
                  </a:lnTo>
                  <a:lnTo>
                    <a:pt x="196" y="1452"/>
                  </a:lnTo>
                  <a:lnTo>
                    <a:pt x="152" y="1393"/>
                  </a:lnTo>
                  <a:lnTo>
                    <a:pt x="114" y="1330"/>
                  </a:lnTo>
                  <a:lnTo>
                    <a:pt x="81" y="1264"/>
                  </a:lnTo>
                  <a:lnTo>
                    <a:pt x="53" y="1196"/>
                  </a:lnTo>
                  <a:lnTo>
                    <a:pt x="30" y="1125"/>
                  </a:lnTo>
                  <a:lnTo>
                    <a:pt x="14" y="1051"/>
                  </a:lnTo>
                  <a:lnTo>
                    <a:pt x="3" y="975"/>
                  </a:lnTo>
                  <a:lnTo>
                    <a:pt x="0" y="898"/>
                  </a:lnTo>
                  <a:lnTo>
                    <a:pt x="3" y="821"/>
                  </a:lnTo>
                  <a:lnTo>
                    <a:pt x="14" y="744"/>
                  </a:lnTo>
                  <a:lnTo>
                    <a:pt x="30" y="671"/>
                  </a:lnTo>
                  <a:lnTo>
                    <a:pt x="53" y="600"/>
                  </a:lnTo>
                  <a:lnTo>
                    <a:pt x="81" y="532"/>
                  </a:lnTo>
                  <a:lnTo>
                    <a:pt x="114" y="466"/>
                  </a:lnTo>
                  <a:lnTo>
                    <a:pt x="152" y="403"/>
                  </a:lnTo>
                  <a:lnTo>
                    <a:pt x="196" y="344"/>
                  </a:lnTo>
                  <a:lnTo>
                    <a:pt x="245" y="289"/>
                  </a:lnTo>
                  <a:lnTo>
                    <a:pt x="297" y="237"/>
                  </a:lnTo>
                  <a:lnTo>
                    <a:pt x="353" y="190"/>
                  </a:lnTo>
                  <a:lnTo>
                    <a:pt x="414" y="147"/>
                  </a:lnTo>
                  <a:lnTo>
                    <a:pt x="479" y="110"/>
                  </a:lnTo>
                  <a:lnTo>
                    <a:pt x="545" y="77"/>
                  </a:lnTo>
                  <a:lnTo>
                    <a:pt x="616" y="50"/>
                  </a:lnTo>
                  <a:lnTo>
                    <a:pt x="689" y="28"/>
                  </a:lnTo>
                  <a:lnTo>
                    <a:pt x="764" y="12"/>
                  </a:lnTo>
                  <a:lnTo>
                    <a:pt x="841" y="3"/>
                  </a:lnTo>
                  <a:lnTo>
                    <a:pt x="9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0" name="Freeform 268"/>
          <p:cNvSpPr>
            <a:spLocks noEditPoints="1"/>
          </p:cNvSpPr>
          <p:nvPr/>
        </p:nvSpPr>
        <p:spPr bwMode="auto">
          <a:xfrm>
            <a:off x="4935859" y="2127374"/>
            <a:ext cx="423008" cy="334962"/>
          </a:xfrm>
          <a:custGeom>
            <a:avLst/>
            <a:gdLst>
              <a:gd name="T0" fmla="*/ 381 w 3309"/>
              <a:gd name="T1" fmla="*/ 1958 h 2625"/>
              <a:gd name="T2" fmla="*/ 717 w 3309"/>
              <a:gd name="T3" fmla="*/ 2229 h 2625"/>
              <a:gd name="T4" fmla="*/ 2658 w 3309"/>
              <a:gd name="T5" fmla="*/ 1958 h 2625"/>
              <a:gd name="T6" fmla="*/ 2995 w 3309"/>
              <a:gd name="T7" fmla="*/ 2213 h 2625"/>
              <a:gd name="T8" fmla="*/ 3309 w 3309"/>
              <a:gd name="T9" fmla="*/ 1958 h 2625"/>
              <a:gd name="T10" fmla="*/ 3 w 3309"/>
              <a:gd name="T11" fmla="*/ 2625 h 2625"/>
              <a:gd name="T12" fmla="*/ 2658 w 3309"/>
              <a:gd name="T13" fmla="*/ 1837 h 2625"/>
              <a:gd name="T14" fmla="*/ 2995 w 3309"/>
              <a:gd name="T15" fmla="*/ 1958 h 2625"/>
              <a:gd name="T16" fmla="*/ 2658 w 3309"/>
              <a:gd name="T17" fmla="*/ 1837 h 2625"/>
              <a:gd name="T18" fmla="*/ 717 w 3309"/>
              <a:gd name="T19" fmla="*/ 1837 h 2625"/>
              <a:gd name="T20" fmla="*/ 381 w 3309"/>
              <a:gd name="T21" fmla="*/ 1958 h 2625"/>
              <a:gd name="T22" fmla="*/ 1353 w 3309"/>
              <a:gd name="T23" fmla="*/ 198 h 2625"/>
              <a:gd name="T24" fmla="*/ 1958 w 3309"/>
              <a:gd name="T25" fmla="*/ 472 h 2625"/>
              <a:gd name="T26" fmla="*/ 1353 w 3309"/>
              <a:gd name="T27" fmla="*/ 198 h 2625"/>
              <a:gd name="T28" fmla="*/ 2057 w 3309"/>
              <a:gd name="T29" fmla="*/ 0 h 2625"/>
              <a:gd name="T30" fmla="*/ 2117 w 3309"/>
              <a:gd name="T31" fmla="*/ 5 h 2625"/>
              <a:gd name="T32" fmla="*/ 2162 w 3309"/>
              <a:gd name="T33" fmla="*/ 21 h 2625"/>
              <a:gd name="T34" fmla="*/ 2193 w 3309"/>
              <a:gd name="T35" fmla="*/ 43 h 2625"/>
              <a:gd name="T36" fmla="*/ 2215 w 3309"/>
              <a:gd name="T37" fmla="*/ 69 h 2625"/>
              <a:gd name="T38" fmla="*/ 2228 w 3309"/>
              <a:gd name="T39" fmla="*/ 96 h 2625"/>
              <a:gd name="T40" fmla="*/ 2234 w 3309"/>
              <a:gd name="T41" fmla="*/ 121 h 2625"/>
              <a:gd name="T42" fmla="*/ 2235 w 3309"/>
              <a:gd name="T43" fmla="*/ 141 h 2625"/>
              <a:gd name="T44" fmla="*/ 2235 w 3309"/>
              <a:gd name="T45" fmla="*/ 153 h 2625"/>
              <a:gd name="T46" fmla="*/ 2235 w 3309"/>
              <a:gd name="T47" fmla="*/ 472 h 2625"/>
              <a:gd name="T48" fmla="*/ 3129 w 3309"/>
              <a:gd name="T49" fmla="*/ 474 h 2625"/>
              <a:gd name="T50" fmla="*/ 3185 w 3309"/>
              <a:gd name="T51" fmla="*/ 489 h 2625"/>
              <a:gd name="T52" fmla="*/ 3228 w 3309"/>
              <a:gd name="T53" fmla="*/ 519 h 2625"/>
              <a:gd name="T54" fmla="*/ 3259 w 3309"/>
              <a:gd name="T55" fmla="*/ 556 h 2625"/>
              <a:gd name="T56" fmla="*/ 3282 w 3309"/>
              <a:gd name="T57" fmla="*/ 599 h 2625"/>
              <a:gd name="T58" fmla="*/ 3297 w 3309"/>
              <a:gd name="T59" fmla="*/ 643 h 2625"/>
              <a:gd name="T60" fmla="*/ 3305 w 3309"/>
              <a:gd name="T61" fmla="*/ 686 h 2625"/>
              <a:gd name="T62" fmla="*/ 3308 w 3309"/>
              <a:gd name="T63" fmla="*/ 723 h 2625"/>
              <a:gd name="T64" fmla="*/ 3309 w 3309"/>
              <a:gd name="T65" fmla="*/ 751 h 2625"/>
              <a:gd name="T66" fmla="*/ 3309 w 3309"/>
              <a:gd name="T67" fmla="*/ 768 h 2625"/>
              <a:gd name="T68" fmla="*/ 3309 w 3309"/>
              <a:gd name="T69" fmla="*/ 1837 h 2625"/>
              <a:gd name="T70" fmla="*/ 2995 w 3309"/>
              <a:gd name="T71" fmla="*/ 1522 h 2625"/>
              <a:gd name="T72" fmla="*/ 2658 w 3309"/>
              <a:gd name="T73" fmla="*/ 1837 h 2625"/>
              <a:gd name="T74" fmla="*/ 717 w 3309"/>
              <a:gd name="T75" fmla="*/ 1538 h 2625"/>
              <a:gd name="T76" fmla="*/ 381 w 3309"/>
              <a:gd name="T77" fmla="*/ 1837 h 2625"/>
              <a:gd name="T78" fmla="*/ 3 w 3309"/>
              <a:gd name="T79" fmla="*/ 790 h 2625"/>
              <a:gd name="T80" fmla="*/ 2 w 3309"/>
              <a:gd name="T81" fmla="*/ 783 h 2625"/>
              <a:gd name="T82" fmla="*/ 0 w 3309"/>
              <a:gd name="T83" fmla="*/ 763 h 2625"/>
              <a:gd name="T84" fmla="*/ 0 w 3309"/>
              <a:gd name="T85" fmla="*/ 732 h 2625"/>
              <a:gd name="T86" fmla="*/ 2 w 3309"/>
              <a:gd name="T87" fmla="*/ 694 h 2625"/>
              <a:gd name="T88" fmla="*/ 8 w 3309"/>
              <a:gd name="T89" fmla="*/ 653 h 2625"/>
              <a:gd name="T90" fmla="*/ 21 w 3309"/>
              <a:gd name="T91" fmla="*/ 609 h 2625"/>
              <a:gd name="T92" fmla="*/ 41 w 3309"/>
              <a:gd name="T93" fmla="*/ 567 h 2625"/>
              <a:gd name="T94" fmla="*/ 69 w 3309"/>
              <a:gd name="T95" fmla="*/ 530 h 2625"/>
              <a:gd name="T96" fmla="*/ 108 w 3309"/>
              <a:gd name="T97" fmla="*/ 500 h 2625"/>
              <a:gd name="T98" fmla="*/ 159 w 3309"/>
              <a:gd name="T99" fmla="*/ 479 h 2625"/>
              <a:gd name="T100" fmla="*/ 224 w 3309"/>
              <a:gd name="T101" fmla="*/ 472 h 2625"/>
              <a:gd name="T102" fmla="*/ 1076 w 3309"/>
              <a:gd name="T103" fmla="*/ 210 h 2625"/>
              <a:gd name="T104" fmla="*/ 1075 w 3309"/>
              <a:gd name="T105" fmla="*/ 203 h 2625"/>
              <a:gd name="T106" fmla="*/ 1075 w 3309"/>
              <a:gd name="T107" fmla="*/ 184 h 2625"/>
              <a:gd name="T108" fmla="*/ 1077 w 3309"/>
              <a:gd name="T109" fmla="*/ 156 h 2625"/>
              <a:gd name="T110" fmla="*/ 1084 w 3309"/>
              <a:gd name="T111" fmla="*/ 122 h 2625"/>
              <a:gd name="T112" fmla="*/ 1097 w 3309"/>
              <a:gd name="T113" fmla="*/ 87 h 2625"/>
              <a:gd name="T114" fmla="*/ 1118 w 3309"/>
              <a:gd name="T115" fmla="*/ 54 h 2625"/>
              <a:gd name="T116" fmla="*/ 1150 w 3309"/>
              <a:gd name="T117" fmla="*/ 26 h 2625"/>
              <a:gd name="T118" fmla="*/ 1194 w 3309"/>
              <a:gd name="T119" fmla="*/ 7 h 2625"/>
              <a:gd name="T120" fmla="*/ 1252 w 3309"/>
              <a:gd name="T121" fmla="*/ 0 h 2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09" h="2625">
                <a:moveTo>
                  <a:pt x="3" y="1958"/>
                </a:moveTo>
                <a:lnTo>
                  <a:pt x="381" y="1958"/>
                </a:lnTo>
                <a:lnTo>
                  <a:pt x="381" y="2229"/>
                </a:lnTo>
                <a:lnTo>
                  <a:pt x="717" y="2229"/>
                </a:lnTo>
                <a:lnTo>
                  <a:pt x="717" y="1958"/>
                </a:lnTo>
                <a:lnTo>
                  <a:pt x="2658" y="1958"/>
                </a:lnTo>
                <a:lnTo>
                  <a:pt x="2658" y="2213"/>
                </a:lnTo>
                <a:lnTo>
                  <a:pt x="2995" y="2213"/>
                </a:lnTo>
                <a:lnTo>
                  <a:pt x="2995" y="1958"/>
                </a:lnTo>
                <a:lnTo>
                  <a:pt x="3309" y="1958"/>
                </a:lnTo>
                <a:lnTo>
                  <a:pt x="3309" y="2625"/>
                </a:lnTo>
                <a:lnTo>
                  <a:pt x="3" y="2625"/>
                </a:lnTo>
                <a:lnTo>
                  <a:pt x="3" y="1958"/>
                </a:lnTo>
                <a:close/>
                <a:moveTo>
                  <a:pt x="2658" y="1837"/>
                </a:moveTo>
                <a:lnTo>
                  <a:pt x="2995" y="1837"/>
                </a:lnTo>
                <a:lnTo>
                  <a:pt x="2995" y="1958"/>
                </a:lnTo>
                <a:lnTo>
                  <a:pt x="2658" y="1958"/>
                </a:lnTo>
                <a:lnTo>
                  <a:pt x="2658" y="1837"/>
                </a:lnTo>
                <a:close/>
                <a:moveTo>
                  <a:pt x="381" y="1837"/>
                </a:moveTo>
                <a:lnTo>
                  <a:pt x="717" y="1837"/>
                </a:lnTo>
                <a:lnTo>
                  <a:pt x="717" y="1958"/>
                </a:lnTo>
                <a:lnTo>
                  <a:pt x="381" y="1958"/>
                </a:lnTo>
                <a:lnTo>
                  <a:pt x="381" y="1837"/>
                </a:lnTo>
                <a:close/>
                <a:moveTo>
                  <a:pt x="1353" y="198"/>
                </a:moveTo>
                <a:lnTo>
                  <a:pt x="1353" y="472"/>
                </a:lnTo>
                <a:lnTo>
                  <a:pt x="1958" y="472"/>
                </a:lnTo>
                <a:lnTo>
                  <a:pt x="1958" y="198"/>
                </a:lnTo>
                <a:lnTo>
                  <a:pt x="1353" y="198"/>
                </a:lnTo>
                <a:close/>
                <a:moveTo>
                  <a:pt x="1252" y="0"/>
                </a:moveTo>
                <a:lnTo>
                  <a:pt x="2057" y="0"/>
                </a:lnTo>
                <a:lnTo>
                  <a:pt x="2089" y="1"/>
                </a:lnTo>
                <a:lnTo>
                  <a:pt x="2117" y="5"/>
                </a:lnTo>
                <a:lnTo>
                  <a:pt x="2141" y="12"/>
                </a:lnTo>
                <a:lnTo>
                  <a:pt x="2162" y="21"/>
                </a:lnTo>
                <a:lnTo>
                  <a:pt x="2179" y="32"/>
                </a:lnTo>
                <a:lnTo>
                  <a:pt x="2193" y="43"/>
                </a:lnTo>
                <a:lnTo>
                  <a:pt x="2206" y="56"/>
                </a:lnTo>
                <a:lnTo>
                  <a:pt x="2215" y="69"/>
                </a:lnTo>
                <a:lnTo>
                  <a:pt x="2222" y="83"/>
                </a:lnTo>
                <a:lnTo>
                  <a:pt x="2228" y="96"/>
                </a:lnTo>
                <a:lnTo>
                  <a:pt x="2231" y="110"/>
                </a:lnTo>
                <a:lnTo>
                  <a:pt x="2234" y="121"/>
                </a:lnTo>
                <a:lnTo>
                  <a:pt x="2235" y="132"/>
                </a:lnTo>
                <a:lnTo>
                  <a:pt x="2235" y="141"/>
                </a:lnTo>
                <a:lnTo>
                  <a:pt x="2235" y="148"/>
                </a:lnTo>
                <a:lnTo>
                  <a:pt x="2235" y="153"/>
                </a:lnTo>
                <a:lnTo>
                  <a:pt x="2235" y="154"/>
                </a:lnTo>
                <a:lnTo>
                  <a:pt x="2235" y="472"/>
                </a:lnTo>
                <a:lnTo>
                  <a:pt x="3096" y="472"/>
                </a:lnTo>
                <a:lnTo>
                  <a:pt x="3129" y="474"/>
                </a:lnTo>
                <a:lnTo>
                  <a:pt x="3158" y="480"/>
                </a:lnTo>
                <a:lnTo>
                  <a:pt x="3185" y="489"/>
                </a:lnTo>
                <a:lnTo>
                  <a:pt x="3208" y="503"/>
                </a:lnTo>
                <a:lnTo>
                  <a:pt x="3228" y="519"/>
                </a:lnTo>
                <a:lnTo>
                  <a:pt x="3245" y="536"/>
                </a:lnTo>
                <a:lnTo>
                  <a:pt x="3259" y="556"/>
                </a:lnTo>
                <a:lnTo>
                  <a:pt x="3272" y="577"/>
                </a:lnTo>
                <a:lnTo>
                  <a:pt x="3282" y="599"/>
                </a:lnTo>
                <a:lnTo>
                  <a:pt x="3290" y="620"/>
                </a:lnTo>
                <a:lnTo>
                  <a:pt x="3297" y="643"/>
                </a:lnTo>
                <a:lnTo>
                  <a:pt x="3301" y="665"/>
                </a:lnTo>
                <a:lnTo>
                  <a:pt x="3305" y="686"/>
                </a:lnTo>
                <a:lnTo>
                  <a:pt x="3307" y="706"/>
                </a:lnTo>
                <a:lnTo>
                  <a:pt x="3308" y="723"/>
                </a:lnTo>
                <a:lnTo>
                  <a:pt x="3309" y="739"/>
                </a:lnTo>
                <a:lnTo>
                  <a:pt x="3309" y="751"/>
                </a:lnTo>
                <a:lnTo>
                  <a:pt x="3309" y="762"/>
                </a:lnTo>
                <a:lnTo>
                  <a:pt x="3309" y="768"/>
                </a:lnTo>
                <a:lnTo>
                  <a:pt x="3309" y="770"/>
                </a:lnTo>
                <a:lnTo>
                  <a:pt x="3309" y="1837"/>
                </a:lnTo>
                <a:lnTo>
                  <a:pt x="2995" y="1837"/>
                </a:lnTo>
                <a:lnTo>
                  <a:pt x="2995" y="1522"/>
                </a:lnTo>
                <a:lnTo>
                  <a:pt x="2658" y="1522"/>
                </a:lnTo>
                <a:lnTo>
                  <a:pt x="2658" y="1837"/>
                </a:lnTo>
                <a:lnTo>
                  <a:pt x="717" y="1837"/>
                </a:lnTo>
                <a:lnTo>
                  <a:pt x="717" y="1538"/>
                </a:lnTo>
                <a:lnTo>
                  <a:pt x="381" y="1538"/>
                </a:lnTo>
                <a:lnTo>
                  <a:pt x="381" y="1837"/>
                </a:lnTo>
                <a:lnTo>
                  <a:pt x="3" y="1837"/>
                </a:lnTo>
                <a:lnTo>
                  <a:pt x="3" y="790"/>
                </a:lnTo>
                <a:lnTo>
                  <a:pt x="2" y="788"/>
                </a:lnTo>
                <a:lnTo>
                  <a:pt x="2" y="783"/>
                </a:lnTo>
                <a:lnTo>
                  <a:pt x="1" y="774"/>
                </a:lnTo>
                <a:lnTo>
                  <a:pt x="0" y="763"/>
                </a:lnTo>
                <a:lnTo>
                  <a:pt x="0" y="748"/>
                </a:lnTo>
                <a:lnTo>
                  <a:pt x="0" y="732"/>
                </a:lnTo>
                <a:lnTo>
                  <a:pt x="1" y="714"/>
                </a:lnTo>
                <a:lnTo>
                  <a:pt x="2" y="694"/>
                </a:lnTo>
                <a:lnTo>
                  <a:pt x="5" y="673"/>
                </a:lnTo>
                <a:lnTo>
                  <a:pt x="8" y="653"/>
                </a:lnTo>
                <a:lnTo>
                  <a:pt x="14" y="631"/>
                </a:lnTo>
                <a:lnTo>
                  <a:pt x="21" y="609"/>
                </a:lnTo>
                <a:lnTo>
                  <a:pt x="29" y="588"/>
                </a:lnTo>
                <a:lnTo>
                  <a:pt x="41" y="567"/>
                </a:lnTo>
                <a:lnTo>
                  <a:pt x="53" y="548"/>
                </a:lnTo>
                <a:lnTo>
                  <a:pt x="69" y="530"/>
                </a:lnTo>
                <a:lnTo>
                  <a:pt x="86" y="513"/>
                </a:lnTo>
                <a:lnTo>
                  <a:pt x="108" y="500"/>
                </a:lnTo>
                <a:lnTo>
                  <a:pt x="132" y="487"/>
                </a:lnTo>
                <a:lnTo>
                  <a:pt x="159" y="479"/>
                </a:lnTo>
                <a:lnTo>
                  <a:pt x="189" y="474"/>
                </a:lnTo>
                <a:lnTo>
                  <a:pt x="224" y="472"/>
                </a:lnTo>
                <a:lnTo>
                  <a:pt x="1076" y="472"/>
                </a:lnTo>
                <a:lnTo>
                  <a:pt x="1076" y="210"/>
                </a:lnTo>
                <a:lnTo>
                  <a:pt x="1076" y="208"/>
                </a:lnTo>
                <a:lnTo>
                  <a:pt x="1075" y="203"/>
                </a:lnTo>
                <a:lnTo>
                  <a:pt x="1075" y="194"/>
                </a:lnTo>
                <a:lnTo>
                  <a:pt x="1075" y="184"/>
                </a:lnTo>
                <a:lnTo>
                  <a:pt x="1076" y="170"/>
                </a:lnTo>
                <a:lnTo>
                  <a:pt x="1077" y="156"/>
                </a:lnTo>
                <a:lnTo>
                  <a:pt x="1080" y="139"/>
                </a:lnTo>
                <a:lnTo>
                  <a:pt x="1084" y="122"/>
                </a:lnTo>
                <a:lnTo>
                  <a:pt x="1090" y="105"/>
                </a:lnTo>
                <a:lnTo>
                  <a:pt x="1097" y="87"/>
                </a:lnTo>
                <a:lnTo>
                  <a:pt x="1106" y="70"/>
                </a:lnTo>
                <a:lnTo>
                  <a:pt x="1118" y="54"/>
                </a:lnTo>
                <a:lnTo>
                  <a:pt x="1133" y="39"/>
                </a:lnTo>
                <a:lnTo>
                  <a:pt x="1150" y="26"/>
                </a:lnTo>
                <a:lnTo>
                  <a:pt x="1170" y="15"/>
                </a:lnTo>
                <a:lnTo>
                  <a:pt x="1194" y="7"/>
                </a:lnTo>
                <a:lnTo>
                  <a:pt x="1221" y="2"/>
                </a:lnTo>
                <a:lnTo>
                  <a:pt x="125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01" name="Group 286"/>
          <p:cNvGrpSpPr/>
          <p:nvPr/>
        </p:nvGrpSpPr>
        <p:grpSpPr>
          <a:xfrm>
            <a:off x="3996992" y="2854540"/>
            <a:ext cx="429754" cy="425057"/>
            <a:chOff x="1617663" y="4535488"/>
            <a:chExt cx="581025" cy="574675"/>
          </a:xfrm>
          <a:solidFill>
            <a:srgbClr val="000000"/>
          </a:solidFill>
        </p:grpSpPr>
        <p:sp>
          <p:nvSpPr>
            <p:cNvPr id="602" name="Freeform 273"/>
            <p:cNvSpPr>
              <a:spLocks noEditPoints="1"/>
            </p:cNvSpPr>
            <p:nvPr/>
          </p:nvSpPr>
          <p:spPr bwMode="auto">
            <a:xfrm>
              <a:off x="1617663" y="4535488"/>
              <a:ext cx="581025" cy="574675"/>
            </a:xfrm>
            <a:custGeom>
              <a:avLst/>
              <a:gdLst>
                <a:gd name="T0" fmla="*/ 2499 w 3660"/>
                <a:gd name="T1" fmla="*/ 2901 h 3620"/>
                <a:gd name="T2" fmla="*/ 2628 w 3660"/>
                <a:gd name="T3" fmla="*/ 3220 h 3620"/>
                <a:gd name="T4" fmla="*/ 2918 w 3660"/>
                <a:gd name="T5" fmla="*/ 3384 h 3620"/>
                <a:gd name="T6" fmla="*/ 3274 w 3660"/>
                <a:gd name="T7" fmla="*/ 3284 h 3620"/>
                <a:gd name="T8" fmla="*/ 3448 w 3660"/>
                <a:gd name="T9" fmla="*/ 3009 h 3620"/>
                <a:gd name="T10" fmla="*/ 3451 w 3660"/>
                <a:gd name="T11" fmla="*/ 2714 h 3620"/>
                <a:gd name="T12" fmla="*/ 2841 w 3660"/>
                <a:gd name="T13" fmla="*/ 230 h 3620"/>
                <a:gd name="T14" fmla="*/ 2539 w 3660"/>
                <a:gd name="T15" fmla="*/ 393 h 3620"/>
                <a:gd name="T16" fmla="*/ 2434 w 3660"/>
                <a:gd name="T17" fmla="*/ 686 h 3620"/>
                <a:gd name="T18" fmla="*/ 2466 w 3660"/>
                <a:gd name="T19" fmla="*/ 1006 h 3620"/>
                <a:gd name="T20" fmla="*/ 2575 w 3660"/>
                <a:gd name="T21" fmla="*/ 1256 h 3620"/>
                <a:gd name="T22" fmla="*/ 2586 w 3660"/>
                <a:gd name="T23" fmla="*/ 1342 h 3620"/>
                <a:gd name="T24" fmla="*/ 857 w 3660"/>
                <a:gd name="T25" fmla="*/ 1467 h 3620"/>
                <a:gd name="T26" fmla="*/ 582 w 3660"/>
                <a:gd name="T27" fmla="*/ 2109 h 3620"/>
                <a:gd name="T28" fmla="*/ 259 w 3660"/>
                <a:gd name="T29" fmla="*/ 2590 h 3620"/>
                <a:gd name="T30" fmla="*/ 211 w 3660"/>
                <a:gd name="T31" fmla="*/ 3062 h 3620"/>
                <a:gd name="T32" fmla="*/ 502 w 3660"/>
                <a:gd name="T33" fmla="*/ 3386 h 3620"/>
                <a:gd name="T34" fmla="*/ 2411 w 3660"/>
                <a:gd name="T35" fmla="*/ 3272 h 3620"/>
                <a:gd name="T36" fmla="*/ 2281 w 3660"/>
                <a:gd name="T37" fmla="*/ 2832 h 3620"/>
                <a:gd name="T38" fmla="*/ 2482 w 3660"/>
                <a:gd name="T39" fmla="*/ 2439 h 3620"/>
                <a:gd name="T40" fmla="*/ 2641 w 3660"/>
                <a:gd name="T41" fmla="*/ 2290 h 3620"/>
                <a:gd name="T42" fmla="*/ 2893 w 3660"/>
                <a:gd name="T43" fmla="*/ 2015 h 3620"/>
                <a:gd name="T44" fmla="*/ 3202 w 3660"/>
                <a:gd name="T45" fmla="*/ 1582 h 3620"/>
                <a:gd name="T46" fmla="*/ 3432 w 3660"/>
                <a:gd name="T47" fmla="*/ 1049 h 3620"/>
                <a:gd name="T48" fmla="*/ 3438 w 3660"/>
                <a:gd name="T49" fmla="*/ 540 h 3620"/>
                <a:gd name="T50" fmla="*/ 3125 w 3660"/>
                <a:gd name="T51" fmla="*/ 250 h 3620"/>
                <a:gd name="T52" fmla="*/ 549 w 3660"/>
                <a:gd name="T53" fmla="*/ 210 h 3620"/>
                <a:gd name="T54" fmla="*/ 228 w 3660"/>
                <a:gd name="T55" fmla="*/ 533 h 3620"/>
                <a:gd name="T56" fmla="*/ 233 w 3660"/>
                <a:gd name="T57" fmla="*/ 974 h 3620"/>
                <a:gd name="T58" fmla="*/ 343 w 3660"/>
                <a:gd name="T59" fmla="*/ 1178 h 3620"/>
                <a:gd name="T60" fmla="*/ 2241 w 3660"/>
                <a:gd name="T61" fmla="*/ 885 h 3620"/>
                <a:gd name="T62" fmla="*/ 2304 w 3660"/>
                <a:gd name="T63" fmla="*/ 406 h 3620"/>
                <a:gd name="T64" fmla="*/ 2971 w 3660"/>
                <a:gd name="T65" fmla="*/ 3 h 3620"/>
                <a:gd name="T66" fmla="*/ 3460 w 3660"/>
                <a:gd name="T67" fmla="*/ 248 h 3620"/>
                <a:gd name="T68" fmla="*/ 3660 w 3660"/>
                <a:gd name="T69" fmla="*/ 762 h 3620"/>
                <a:gd name="T70" fmla="*/ 3471 w 3660"/>
                <a:gd name="T71" fmla="*/ 1521 h 3620"/>
                <a:gd name="T72" fmla="*/ 3082 w 3660"/>
                <a:gd name="T73" fmla="*/ 2112 h 3620"/>
                <a:gd name="T74" fmla="*/ 3397 w 3660"/>
                <a:gd name="T75" fmla="*/ 2406 h 3620"/>
                <a:gd name="T76" fmla="*/ 3616 w 3660"/>
                <a:gd name="T77" fmla="*/ 2639 h 3620"/>
                <a:gd name="T78" fmla="*/ 3610 w 3660"/>
                <a:gd name="T79" fmla="*/ 3139 h 3620"/>
                <a:gd name="T80" fmla="*/ 3275 w 3660"/>
                <a:gd name="T81" fmla="*/ 3501 h 3620"/>
                <a:gd name="T82" fmla="*/ 2827 w 3660"/>
                <a:gd name="T83" fmla="*/ 3617 h 3620"/>
                <a:gd name="T84" fmla="*/ 2492 w 3660"/>
                <a:gd name="T85" fmla="*/ 3617 h 3620"/>
                <a:gd name="T86" fmla="*/ 1876 w 3660"/>
                <a:gd name="T87" fmla="*/ 3618 h 3620"/>
                <a:gd name="T88" fmla="*/ 1214 w 3660"/>
                <a:gd name="T89" fmla="*/ 3619 h 3620"/>
                <a:gd name="T90" fmla="*/ 734 w 3660"/>
                <a:gd name="T91" fmla="*/ 3620 h 3620"/>
                <a:gd name="T92" fmla="*/ 440 w 3660"/>
                <a:gd name="T93" fmla="*/ 3578 h 3620"/>
                <a:gd name="T94" fmla="*/ 86 w 3660"/>
                <a:gd name="T95" fmla="*/ 3265 h 3620"/>
                <a:gd name="T96" fmla="*/ 8 w 3660"/>
                <a:gd name="T97" fmla="*/ 2785 h 3620"/>
                <a:gd name="T98" fmla="*/ 124 w 3660"/>
                <a:gd name="T99" fmla="*/ 2445 h 3620"/>
                <a:gd name="T100" fmla="*/ 213 w 3660"/>
                <a:gd name="T101" fmla="*/ 2310 h 3620"/>
                <a:gd name="T102" fmla="*/ 539 w 3660"/>
                <a:gd name="T103" fmla="*/ 1798 h 3620"/>
                <a:gd name="T104" fmla="*/ 656 w 3660"/>
                <a:gd name="T105" fmla="*/ 1499 h 3620"/>
                <a:gd name="T106" fmla="*/ 667 w 3660"/>
                <a:gd name="T107" fmla="*/ 1382 h 3620"/>
                <a:gd name="T108" fmla="*/ 218 w 3660"/>
                <a:gd name="T109" fmla="*/ 1310 h 3620"/>
                <a:gd name="T110" fmla="*/ 9 w 3660"/>
                <a:gd name="T111" fmla="*/ 884 h 3620"/>
                <a:gd name="T112" fmla="*/ 88 w 3660"/>
                <a:gd name="T113" fmla="*/ 413 h 3620"/>
                <a:gd name="T114" fmla="*/ 429 w 3660"/>
                <a:gd name="T115" fmla="*/ 72 h 3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60" h="3620">
                  <a:moveTo>
                    <a:pt x="2633" y="2607"/>
                  </a:moveTo>
                  <a:lnTo>
                    <a:pt x="2596" y="2646"/>
                  </a:lnTo>
                  <a:lnTo>
                    <a:pt x="2565" y="2687"/>
                  </a:lnTo>
                  <a:lnTo>
                    <a:pt x="2540" y="2728"/>
                  </a:lnTo>
                  <a:lnTo>
                    <a:pt x="2523" y="2771"/>
                  </a:lnTo>
                  <a:lnTo>
                    <a:pt x="2509" y="2814"/>
                  </a:lnTo>
                  <a:lnTo>
                    <a:pt x="2502" y="2857"/>
                  </a:lnTo>
                  <a:lnTo>
                    <a:pt x="2499" y="2901"/>
                  </a:lnTo>
                  <a:lnTo>
                    <a:pt x="2502" y="2945"/>
                  </a:lnTo>
                  <a:lnTo>
                    <a:pt x="2508" y="2987"/>
                  </a:lnTo>
                  <a:lnTo>
                    <a:pt x="2519" y="3030"/>
                  </a:lnTo>
                  <a:lnTo>
                    <a:pt x="2535" y="3071"/>
                  </a:lnTo>
                  <a:lnTo>
                    <a:pt x="2554" y="3111"/>
                  </a:lnTo>
                  <a:lnTo>
                    <a:pt x="2575" y="3149"/>
                  </a:lnTo>
                  <a:lnTo>
                    <a:pt x="2600" y="3186"/>
                  </a:lnTo>
                  <a:lnTo>
                    <a:pt x="2628" y="3220"/>
                  </a:lnTo>
                  <a:lnTo>
                    <a:pt x="2659" y="3252"/>
                  </a:lnTo>
                  <a:lnTo>
                    <a:pt x="2691" y="3282"/>
                  </a:lnTo>
                  <a:lnTo>
                    <a:pt x="2726" y="3307"/>
                  </a:lnTo>
                  <a:lnTo>
                    <a:pt x="2762" y="3331"/>
                  </a:lnTo>
                  <a:lnTo>
                    <a:pt x="2800" y="3350"/>
                  </a:lnTo>
                  <a:lnTo>
                    <a:pt x="2838" y="3366"/>
                  </a:lnTo>
                  <a:lnTo>
                    <a:pt x="2878" y="3377"/>
                  </a:lnTo>
                  <a:lnTo>
                    <a:pt x="2918" y="3384"/>
                  </a:lnTo>
                  <a:lnTo>
                    <a:pt x="2958" y="3387"/>
                  </a:lnTo>
                  <a:lnTo>
                    <a:pt x="3013" y="3384"/>
                  </a:lnTo>
                  <a:lnTo>
                    <a:pt x="3065" y="3377"/>
                  </a:lnTo>
                  <a:lnTo>
                    <a:pt x="3113" y="3366"/>
                  </a:lnTo>
                  <a:lnTo>
                    <a:pt x="3158" y="3351"/>
                  </a:lnTo>
                  <a:lnTo>
                    <a:pt x="3201" y="3332"/>
                  </a:lnTo>
                  <a:lnTo>
                    <a:pt x="3238" y="3310"/>
                  </a:lnTo>
                  <a:lnTo>
                    <a:pt x="3274" y="3284"/>
                  </a:lnTo>
                  <a:lnTo>
                    <a:pt x="3306" y="3256"/>
                  </a:lnTo>
                  <a:lnTo>
                    <a:pt x="3335" y="3227"/>
                  </a:lnTo>
                  <a:lnTo>
                    <a:pt x="3361" y="3193"/>
                  </a:lnTo>
                  <a:lnTo>
                    <a:pt x="3384" y="3159"/>
                  </a:lnTo>
                  <a:lnTo>
                    <a:pt x="3404" y="3123"/>
                  </a:lnTo>
                  <a:lnTo>
                    <a:pt x="3421" y="3086"/>
                  </a:lnTo>
                  <a:lnTo>
                    <a:pt x="3436" y="3048"/>
                  </a:lnTo>
                  <a:lnTo>
                    <a:pt x="3448" y="3009"/>
                  </a:lnTo>
                  <a:lnTo>
                    <a:pt x="3457" y="2970"/>
                  </a:lnTo>
                  <a:lnTo>
                    <a:pt x="3464" y="2930"/>
                  </a:lnTo>
                  <a:lnTo>
                    <a:pt x="3468" y="2893"/>
                  </a:lnTo>
                  <a:lnTo>
                    <a:pt x="3469" y="2854"/>
                  </a:lnTo>
                  <a:lnTo>
                    <a:pt x="3468" y="2817"/>
                  </a:lnTo>
                  <a:lnTo>
                    <a:pt x="3465" y="2781"/>
                  </a:lnTo>
                  <a:lnTo>
                    <a:pt x="3459" y="2746"/>
                  </a:lnTo>
                  <a:lnTo>
                    <a:pt x="3451" y="2714"/>
                  </a:lnTo>
                  <a:lnTo>
                    <a:pt x="3441" y="2683"/>
                  </a:lnTo>
                  <a:lnTo>
                    <a:pt x="3430" y="2656"/>
                  </a:lnTo>
                  <a:lnTo>
                    <a:pt x="3416" y="2630"/>
                  </a:lnTo>
                  <a:lnTo>
                    <a:pt x="3399" y="2608"/>
                  </a:lnTo>
                  <a:lnTo>
                    <a:pt x="2633" y="2607"/>
                  </a:lnTo>
                  <a:close/>
                  <a:moveTo>
                    <a:pt x="2954" y="221"/>
                  </a:moveTo>
                  <a:lnTo>
                    <a:pt x="2895" y="223"/>
                  </a:lnTo>
                  <a:lnTo>
                    <a:pt x="2841" y="230"/>
                  </a:lnTo>
                  <a:lnTo>
                    <a:pt x="2790" y="238"/>
                  </a:lnTo>
                  <a:lnTo>
                    <a:pt x="2744" y="252"/>
                  </a:lnTo>
                  <a:lnTo>
                    <a:pt x="2701" y="268"/>
                  </a:lnTo>
                  <a:lnTo>
                    <a:pt x="2661" y="288"/>
                  </a:lnTo>
                  <a:lnTo>
                    <a:pt x="2626" y="311"/>
                  </a:lnTo>
                  <a:lnTo>
                    <a:pt x="2594" y="335"/>
                  </a:lnTo>
                  <a:lnTo>
                    <a:pt x="2565" y="363"/>
                  </a:lnTo>
                  <a:lnTo>
                    <a:pt x="2539" y="393"/>
                  </a:lnTo>
                  <a:lnTo>
                    <a:pt x="2516" y="425"/>
                  </a:lnTo>
                  <a:lnTo>
                    <a:pt x="2496" y="458"/>
                  </a:lnTo>
                  <a:lnTo>
                    <a:pt x="2479" y="493"/>
                  </a:lnTo>
                  <a:lnTo>
                    <a:pt x="2465" y="530"/>
                  </a:lnTo>
                  <a:lnTo>
                    <a:pt x="2454" y="568"/>
                  </a:lnTo>
                  <a:lnTo>
                    <a:pt x="2445" y="607"/>
                  </a:lnTo>
                  <a:lnTo>
                    <a:pt x="2438" y="647"/>
                  </a:lnTo>
                  <a:lnTo>
                    <a:pt x="2434" y="686"/>
                  </a:lnTo>
                  <a:lnTo>
                    <a:pt x="2432" y="727"/>
                  </a:lnTo>
                  <a:lnTo>
                    <a:pt x="2431" y="768"/>
                  </a:lnTo>
                  <a:lnTo>
                    <a:pt x="2433" y="809"/>
                  </a:lnTo>
                  <a:lnTo>
                    <a:pt x="2436" y="849"/>
                  </a:lnTo>
                  <a:lnTo>
                    <a:pt x="2442" y="889"/>
                  </a:lnTo>
                  <a:lnTo>
                    <a:pt x="2448" y="929"/>
                  </a:lnTo>
                  <a:lnTo>
                    <a:pt x="2456" y="968"/>
                  </a:lnTo>
                  <a:lnTo>
                    <a:pt x="2466" y="1006"/>
                  </a:lnTo>
                  <a:lnTo>
                    <a:pt x="2476" y="1041"/>
                  </a:lnTo>
                  <a:lnTo>
                    <a:pt x="2488" y="1076"/>
                  </a:lnTo>
                  <a:lnTo>
                    <a:pt x="2501" y="1109"/>
                  </a:lnTo>
                  <a:lnTo>
                    <a:pt x="2515" y="1140"/>
                  </a:lnTo>
                  <a:lnTo>
                    <a:pt x="2529" y="1169"/>
                  </a:lnTo>
                  <a:lnTo>
                    <a:pt x="2544" y="1195"/>
                  </a:lnTo>
                  <a:lnTo>
                    <a:pt x="2559" y="1227"/>
                  </a:lnTo>
                  <a:lnTo>
                    <a:pt x="2575" y="1256"/>
                  </a:lnTo>
                  <a:lnTo>
                    <a:pt x="2587" y="1281"/>
                  </a:lnTo>
                  <a:lnTo>
                    <a:pt x="2590" y="1287"/>
                  </a:lnTo>
                  <a:lnTo>
                    <a:pt x="2593" y="1294"/>
                  </a:lnTo>
                  <a:lnTo>
                    <a:pt x="2595" y="1303"/>
                  </a:lnTo>
                  <a:lnTo>
                    <a:pt x="2595" y="1313"/>
                  </a:lnTo>
                  <a:lnTo>
                    <a:pt x="2594" y="1323"/>
                  </a:lnTo>
                  <a:lnTo>
                    <a:pt x="2590" y="1333"/>
                  </a:lnTo>
                  <a:lnTo>
                    <a:pt x="2586" y="1342"/>
                  </a:lnTo>
                  <a:lnTo>
                    <a:pt x="2577" y="1352"/>
                  </a:lnTo>
                  <a:lnTo>
                    <a:pt x="2566" y="1359"/>
                  </a:lnTo>
                  <a:lnTo>
                    <a:pt x="2552" y="1366"/>
                  </a:lnTo>
                  <a:lnTo>
                    <a:pt x="2534" y="1372"/>
                  </a:lnTo>
                  <a:lnTo>
                    <a:pt x="2511" y="1375"/>
                  </a:lnTo>
                  <a:lnTo>
                    <a:pt x="2483" y="1376"/>
                  </a:lnTo>
                  <a:lnTo>
                    <a:pt x="870" y="1377"/>
                  </a:lnTo>
                  <a:lnTo>
                    <a:pt x="857" y="1467"/>
                  </a:lnTo>
                  <a:lnTo>
                    <a:pt x="839" y="1555"/>
                  </a:lnTo>
                  <a:lnTo>
                    <a:pt x="814" y="1640"/>
                  </a:lnTo>
                  <a:lnTo>
                    <a:pt x="784" y="1724"/>
                  </a:lnTo>
                  <a:lnTo>
                    <a:pt x="749" y="1806"/>
                  </a:lnTo>
                  <a:lnTo>
                    <a:pt x="711" y="1886"/>
                  </a:lnTo>
                  <a:lnTo>
                    <a:pt x="670" y="1963"/>
                  </a:lnTo>
                  <a:lnTo>
                    <a:pt x="627" y="2037"/>
                  </a:lnTo>
                  <a:lnTo>
                    <a:pt x="582" y="2109"/>
                  </a:lnTo>
                  <a:lnTo>
                    <a:pt x="537" y="2178"/>
                  </a:lnTo>
                  <a:lnTo>
                    <a:pt x="491" y="2244"/>
                  </a:lnTo>
                  <a:lnTo>
                    <a:pt x="448" y="2306"/>
                  </a:lnTo>
                  <a:lnTo>
                    <a:pt x="405" y="2366"/>
                  </a:lnTo>
                  <a:lnTo>
                    <a:pt x="365" y="2422"/>
                  </a:lnTo>
                  <a:lnTo>
                    <a:pt x="327" y="2474"/>
                  </a:lnTo>
                  <a:lnTo>
                    <a:pt x="291" y="2532"/>
                  </a:lnTo>
                  <a:lnTo>
                    <a:pt x="259" y="2590"/>
                  </a:lnTo>
                  <a:lnTo>
                    <a:pt x="233" y="2649"/>
                  </a:lnTo>
                  <a:lnTo>
                    <a:pt x="212" y="2709"/>
                  </a:lnTo>
                  <a:lnTo>
                    <a:pt x="195" y="2769"/>
                  </a:lnTo>
                  <a:lnTo>
                    <a:pt x="186" y="2828"/>
                  </a:lnTo>
                  <a:lnTo>
                    <a:pt x="183" y="2891"/>
                  </a:lnTo>
                  <a:lnTo>
                    <a:pt x="186" y="2949"/>
                  </a:lnTo>
                  <a:lnTo>
                    <a:pt x="195" y="3007"/>
                  </a:lnTo>
                  <a:lnTo>
                    <a:pt x="211" y="3062"/>
                  </a:lnTo>
                  <a:lnTo>
                    <a:pt x="231" y="3115"/>
                  </a:lnTo>
                  <a:lnTo>
                    <a:pt x="257" y="3164"/>
                  </a:lnTo>
                  <a:lnTo>
                    <a:pt x="288" y="3212"/>
                  </a:lnTo>
                  <a:lnTo>
                    <a:pt x="323" y="3255"/>
                  </a:lnTo>
                  <a:lnTo>
                    <a:pt x="363" y="3294"/>
                  </a:lnTo>
                  <a:lnTo>
                    <a:pt x="406" y="3330"/>
                  </a:lnTo>
                  <a:lnTo>
                    <a:pt x="453" y="3361"/>
                  </a:lnTo>
                  <a:lnTo>
                    <a:pt x="502" y="3386"/>
                  </a:lnTo>
                  <a:lnTo>
                    <a:pt x="555" y="3406"/>
                  </a:lnTo>
                  <a:lnTo>
                    <a:pt x="610" y="3421"/>
                  </a:lnTo>
                  <a:lnTo>
                    <a:pt x="667" y="3429"/>
                  </a:lnTo>
                  <a:lnTo>
                    <a:pt x="2576" y="3429"/>
                  </a:lnTo>
                  <a:lnTo>
                    <a:pt x="2530" y="3395"/>
                  </a:lnTo>
                  <a:lnTo>
                    <a:pt x="2487" y="3357"/>
                  </a:lnTo>
                  <a:lnTo>
                    <a:pt x="2447" y="3316"/>
                  </a:lnTo>
                  <a:lnTo>
                    <a:pt x="2411" y="3272"/>
                  </a:lnTo>
                  <a:lnTo>
                    <a:pt x="2377" y="3224"/>
                  </a:lnTo>
                  <a:lnTo>
                    <a:pt x="2349" y="3174"/>
                  </a:lnTo>
                  <a:lnTo>
                    <a:pt x="2324" y="3122"/>
                  </a:lnTo>
                  <a:lnTo>
                    <a:pt x="2304" y="3067"/>
                  </a:lnTo>
                  <a:lnTo>
                    <a:pt x="2290" y="3010"/>
                  </a:lnTo>
                  <a:lnTo>
                    <a:pt x="2281" y="2952"/>
                  </a:lnTo>
                  <a:lnTo>
                    <a:pt x="2279" y="2891"/>
                  </a:lnTo>
                  <a:lnTo>
                    <a:pt x="2281" y="2832"/>
                  </a:lnTo>
                  <a:lnTo>
                    <a:pt x="2290" y="2775"/>
                  </a:lnTo>
                  <a:lnTo>
                    <a:pt x="2303" y="2722"/>
                  </a:lnTo>
                  <a:lnTo>
                    <a:pt x="2322" y="2670"/>
                  </a:lnTo>
                  <a:lnTo>
                    <a:pt x="2345" y="2620"/>
                  </a:lnTo>
                  <a:lnTo>
                    <a:pt x="2374" y="2572"/>
                  </a:lnTo>
                  <a:lnTo>
                    <a:pt x="2406" y="2527"/>
                  </a:lnTo>
                  <a:lnTo>
                    <a:pt x="2442" y="2483"/>
                  </a:lnTo>
                  <a:lnTo>
                    <a:pt x="2482" y="2439"/>
                  </a:lnTo>
                  <a:lnTo>
                    <a:pt x="2524" y="2398"/>
                  </a:lnTo>
                  <a:lnTo>
                    <a:pt x="2569" y="2357"/>
                  </a:lnTo>
                  <a:lnTo>
                    <a:pt x="2572" y="2355"/>
                  </a:lnTo>
                  <a:lnTo>
                    <a:pt x="2578" y="2350"/>
                  </a:lnTo>
                  <a:lnTo>
                    <a:pt x="2589" y="2340"/>
                  </a:lnTo>
                  <a:lnTo>
                    <a:pt x="2603" y="2326"/>
                  </a:lnTo>
                  <a:lnTo>
                    <a:pt x="2620" y="2310"/>
                  </a:lnTo>
                  <a:lnTo>
                    <a:pt x="2641" y="2290"/>
                  </a:lnTo>
                  <a:lnTo>
                    <a:pt x="2666" y="2265"/>
                  </a:lnTo>
                  <a:lnTo>
                    <a:pt x="2692" y="2239"/>
                  </a:lnTo>
                  <a:lnTo>
                    <a:pt x="2721" y="2209"/>
                  </a:lnTo>
                  <a:lnTo>
                    <a:pt x="2752" y="2175"/>
                  </a:lnTo>
                  <a:lnTo>
                    <a:pt x="2786" y="2139"/>
                  </a:lnTo>
                  <a:lnTo>
                    <a:pt x="2820" y="2100"/>
                  </a:lnTo>
                  <a:lnTo>
                    <a:pt x="2856" y="2059"/>
                  </a:lnTo>
                  <a:lnTo>
                    <a:pt x="2893" y="2015"/>
                  </a:lnTo>
                  <a:lnTo>
                    <a:pt x="2931" y="1968"/>
                  </a:lnTo>
                  <a:lnTo>
                    <a:pt x="2970" y="1919"/>
                  </a:lnTo>
                  <a:lnTo>
                    <a:pt x="3010" y="1868"/>
                  </a:lnTo>
                  <a:lnTo>
                    <a:pt x="3049" y="1814"/>
                  </a:lnTo>
                  <a:lnTo>
                    <a:pt x="3087" y="1760"/>
                  </a:lnTo>
                  <a:lnTo>
                    <a:pt x="3126" y="1702"/>
                  </a:lnTo>
                  <a:lnTo>
                    <a:pt x="3164" y="1643"/>
                  </a:lnTo>
                  <a:lnTo>
                    <a:pt x="3202" y="1582"/>
                  </a:lnTo>
                  <a:lnTo>
                    <a:pt x="3237" y="1520"/>
                  </a:lnTo>
                  <a:lnTo>
                    <a:pt x="3272" y="1456"/>
                  </a:lnTo>
                  <a:lnTo>
                    <a:pt x="3304" y="1390"/>
                  </a:lnTo>
                  <a:lnTo>
                    <a:pt x="3335" y="1325"/>
                  </a:lnTo>
                  <a:lnTo>
                    <a:pt x="3363" y="1257"/>
                  </a:lnTo>
                  <a:lnTo>
                    <a:pt x="3389" y="1189"/>
                  </a:lnTo>
                  <a:lnTo>
                    <a:pt x="3411" y="1119"/>
                  </a:lnTo>
                  <a:lnTo>
                    <a:pt x="3432" y="1049"/>
                  </a:lnTo>
                  <a:lnTo>
                    <a:pt x="3449" y="978"/>
                  </a:lnTo>
                  <a:lnTo>
                    <a:pt x="3462" y="906"/>
                  </a:lnTo>
                  <a:lnTo>
                    <a:pt x="3471" y="835"/>
                  </a:lnTo>
                  <a:lnTo>
                    <a:pt x="3477" y="762"/>
                  </a:lnTo>
                  <a:lnTo>
                    <a:pt x="3477" y="704"/>
                  </a:lnTo>
                  <a:lnTo>
                    <a:pt x="3469" y="648"/>
                  </a:lnTo>
                  <a:lnTo>
                    <a:pt x="3457" y="593"/>
                  </a:lnTo>
                  <a:lnTo>
                    <a:pt x="3438" y="540"/>
                  </a:lnTo>
                  <a:lnTo>
                    <a:pt x="3414" y="491"/>
                  </a:lnTo>
                  <a:lnTo>
                    <a:pt x="3385" y="445"/>
                  </a:lnTo>
                  <a:lnTo>
                    <a:pt x="3351" y="401"/>
                  </a:lnTo>
                  <a:lnTo>
                    <a:pt x="3314" y="362"/>
                  </a:lnTo>
                  <a:lnTo>
                    <a:pt x="3272" y="327"/>
                  </a:lnTo>
                  <a:lnTo>
                    <a:pt x="3226" y="296"/>
                  </a:lnTo>
                  <a:lnTo>
                    <a:pt x="3177" y="270"/>
                  </a:lnTo>
                  <a:lnTo>
                    <a:pt x="3125" y="250"/>
                  </a:lnTo>
                  <a:lnTo>
                    <a:pt x="3071" y="234"/>
                  </a:lnTo>
                  <a:lnTo>
                    <a:pt x="3013" y="224"/>
                  </a:lnTo>
                  <a:lnTo>
                    <a:pt x="2954" y="221"/>
                  </a:lnTo>
                  <a:close/>
                  <a:moveTo>
                    <a:pt x="2508" y="178"/>
                  </a:moveTo>
                  <a:lnTo>
                    <a:pt x="720" y="178"/>
                  </a:lnTo>
                  <a:lnTo>
                    <a:pt x="661" y="181"/>
                  </a:lnTo>
                  <a:lnTo>
                    <a:pt x="605" y="192"/>
                  </a:lnTo>
                  <a:lnTo>
                    <a:pt x="549" y="210"/>
                  </a:lnTo>
                  <a:lnTo>
                    <a:pt x="497" y="233"/>
                  </a:lnTo>
                  <a:lnTo>
                    <a:pt x="446" y="263"/>
                  </a:lnTo>
                  <a:lnTo>
                    <a:pt x="399" y="297"/>
                  </a:lnTo>
                  <a:lnTo>
                    <a:pt x="356" y="336"/>
                  </a:lnTo>
                  <a:lnTo>
                    <a:pt x="316" y="380"/>
                  </a:lnTo>
                  <a:lnTo>
                    <a:pt x="282" y="428"/>
                  </a:lnTo>
                  <a:lnTo>
                    <a:pt x="253" y="479"/>
                  </a:lnTo>
                  <a:lnTo>
                    <a:pt x="228" y="533"/>
                  </a:lnTo>
                  <a:lnTo>
                    <a:pt x="211" y="591"/>
                  </a:lnTo>
                  <a:lnTo>
                    <a:pt x="198" y="650"/>
                  </a:lnTo>
                  <a:lnTo>
                    <a:pt x="194" y="710"/>
                  </a:lnTo>
                  <a:lnTo>
                    <a:pt x="195" y="772"/>
                  </a:lnTo>
                  <a:lnTo>
                    <a:pt x="201" y="828"/>
                  </a:lnTo>
                  <a:lnTo>
                    <a:pt x="208" y="882"/>
                  </a:lnTo>
                  <a:lnTo>
                    <a:pt x="220" y="929"/>
                  </a:lnTo>
                  <a:lnTo>
                    <a:pt x="233" y="974"/>
                  </a:lnTo>
                  <a:lnTo>
                    <a:pt x="247" y="1015"/>
                  </a:lnTo>
                  <a:lnTo>
                    <a:pt x="263" y="1050"/>
                  </a:lnTo>
                  <a:lnTo>
                    <a:pt x="278" y="1082"/>
                  </a:lnTo>
                  <a:lnTo>
                    <a:pt x="294" y="1109"/>
                  </a:lnTo>
                  <a:lnTo>
                    <a:pt x="309" y="1132"/>
                  </a:lnTo>
                  <a:lnTo>
                    <a:pt x="323" y="1152"/>
                  </a:lnTo>
                  <a:lnTo>
                    <a:pt x="334" y="1166"/>
                  </a:lnTo>
                  <a:lnTo>
                    <a:pt x="343" y="1178"/>
                  </a:lnTo>
                  <a:lnTo>
                    <a:pt x="348" y="1183"/>
                  </a:lnTo>
                  <a:lnTo>
                    <a:pt x="350" y="1185"/>
                  </a:lnTo>
                  <a:lnTo>
                    <a:pt x="2331" y="1185"/>
                  </a:lnTo>
                  <a:lnTo>
                    <a:pt x="2307" y="1128"/>
                  </a:lnTo>
                  <a:lnTo>
                    <a:pt x="2285" y="1068"/>
                  </a:lnTo>
                  <a:lnTo>
                    <a:pt x="2268" y="1008"/>
                  </a:lnTo>
                  <a:lnTo>
                    <a:pt x="2253" y="946"/>
                  </a:lnTo>
                  <a:lnTo>
                    <a:pt x="2241" y="885"/>
                  </a:lnTo>
                  <a:lnTo>
                    <a:pt x="2232" y="825"/>
                  </a:lnTo>
                  <a:lnTo>
                    <a:pt x="2228" y="766"/>
                  </a:lnTo>
                  <a:lnTo>
                    <a:pt x="2225" y="711"/>
                  </a:lnTo>
                  <a:lnTo>
                    <a:pt x="2229" y="645"/>
                  </a:lnTo>
                  <a:lnTo>
                    <a:pt x="2239" y="582"/>
                  </a:lnTo>
                  <a:lnTo>
                    <a:pt x="2254" y="520"/>
                  </a:lnTo>
                  <a:lnTo>
                    <a:pt x="2276" y="461"/>
                  </a:lnTo>
                  <a:lnTo>
                    <a:pt x="2304" y="406"/>
                  </a:lnTo>
                  <a:lnTo>
                    <a:pt x="2336" y="353"/>
                  </a:lnTo>
                  <a:lnTo>
                    <a:pt x="2373" y="303"/>
                  </a:lnTo>
                  <a:lnTo>
                    <a:pt x="2414" y="256"/>
                  </a:lnTo>
                  <a:lnTo>
                    <a:pt x="2459" y="215"/>
                  </a:lnTo>
                  <a:lnTo>
                    <a:pt x="2508" y="178"/>
                  </a:lnTo>
                  <a:close/>
                  <a:moveTo>
                    <a:pt x="733" y="0"/>
                  </a:moveTo>
                  <a:lnTo>
                    <a:pt x="2897" y="0"/>
                  </a:lnTo>
                  <a:lnTo>
                    <a:pt x="2971" y="3"/>
                  </a:lnTo>
                  <a:lnTo>
                    <a:pt x="3042" y="13"/>
                  </a:lnTo>
                  <a:lnTo>
                    <a:pt x="3111" y="30"/>
                  </a:lnTo>
                  <a:lnTo>
                    <a:pt x="3177" y="53"/>
                  </a:lnTo>
                  <a:lnTo>
                    <a:pt x="3242" y="82"/>
                  </a:lnTo>
                  <a:lnTo>
                    <a:pt x="3302" y="117"/>
                  </a:lnTo>
                  <a:lnTo>
                    <a:pt x="3358" y="155"/>
                  </a:lnTo>
                  <a:lnTo>
                    <a:pt x="3411" y="200"/>
                  </a:lnTo>
                  <a:lnTo>
                    <a:pt x="3460" y="248"/>
                  </a:lnTo>
                  <a:lnTo>
                    <a:pt x="3505" y="302"/>
                  </a:lnTo>
                  <a:lnTo>
                    <a:pt x="3543" y="358"/>
                  </a:lnTo>
                  <a:lnTo>
                    <a:pt x="3578" y="418"/>
                  </a:lnTo>
                  <a:lnTo>
                    <a:pt x="3607" y="482"/>
                  </a:lnTo>
                  <a:lnTo>
                    <a:pt x="3629" y="549"/>
                  </a:lnTo>
                  <a:lnTo>
                    <a:pt x="3645" y="618"/>
                  </a:lnTo>
                  <a:lnTo>
                    <a:pt x="3657" y="689"/>
                  </a:lnTo>
                  <a:lnTo>
                    <a:pt x="3660" y="762"/>
                  </a:lnTo>
                  <a:lnTo>
                    <a:pt x="3657" y="864"/>
                  </a:lnTo>
                  <a:lnTo>
                    <a:pt x="3645" y="964"/>
                  </a:lnTo>
                  <a:lnTo>
                    <a:pt x="3629" y="1062"/>
                  </a:lnTo>
                  <a:lnTo>
                    <a:pt x="3607" y="1158"/>
                  </a:lnTo>
                  <a:lnTo>
                    <a:pt x="3580" y="1252"/>
                  </a:lnTo>
                  <a:lnTo>
                    <a:pt x="3548" y="1344"/>
                  </a:lnTo>
                  <a:lnTo>
                    <a:pt x="3511" y="1434"/>
                  </a:lnTo>
                  <a:lnTo>
                    <a:pt x="3471" y="1521"/>
                  </a:lnTo>
                  <a:lnTo>
                    <a:pt x="3428" y="1606"/>
                  </a:lnTo>
                  <a:lnTo>
                    <a:pt x="3383" y="1688"/>
                  </a:lnTo>
                  <a:lnTo>
                    <a:pt x="3335" y="1766"/>
                  </a:lnTo>
                  <a:lnTo>
                    <a:pt x="3285" y="1842"/>
                  </a:lnTo>
                  <a:lnTo>
                    <a:pt x="3235" y="1915"/>
                  </a:lnTo>
                  <a:lnTo>
                    <a:pt x="3184" y="1985"/>
                  </a:lnTo>
                  <a:lnTo>
                    <a:pt x="3133" y="2050"/>
                  </a:lnTo>
                  <a:lnTo>
                    <a:pt x="3082" y="2112"/>
                  </a:lnTo>
                  <a:lnTo>
                    <a:pt x="3032" y="2171"/>
                  </a:lnTo>
                  <a:lnTo>
                    <a:pt x="2984" y="2225"/>
                  </a:lnTo>
                  <a:lnTo>
                    <a:pt x="2938" y="2276"/>
                  </a:lnTo>
                  <a:lnTo>
                    <a:pt x="2894" y="2323"/>
                  </a:lnTo>
                  <a:lnTo>
                    <a:pt x="2854" y="2365"/>
                  </a:lnTo>
                  <a:lnTo>
                    <a:pt x="2817" y="2403"/>
                  </a:lnTo>
                  <a:lnTo>
                    <a:pt x="3363" y="2403"/>
                  </a:lnTo>
                  <a:lnTo>
                    <a:pt x="3397" y="2406"/>
                  </a:lnTo>
                  <a:lnTo>
                    <a:pt x="3431" y="2414"/>
                  </a:lnTo>
                  <a:lnTo>
                    <a:pt x="3462" y="2426"/>
                  </a:lnTo>
                  <a:lnTo>
                    <a:pt x="3492" y="2444"/>
                  </a:lnTo>
                  <a:lnTo>
                    <a:pt x="3519" y="2466"/>
                  </a:lnTo>
                  <a:lnTo>
                    <a:pt x="3542" y="2491"/>
                  </a:lnTo>
                  <a:lnTo>
                    <a:pt x="3562" y="2520"/>
                  </a:lnTo>
                  <a:lnTo>
                    <a:pt x="3591" y="2579"/>
                  </a:lnTo>
                  <a:lnTo>
                    <a:pt x="3616" y="2639"/>
                  </a:lnTo>
                  <a:lnTo>
                    <a:pt x="3634" y="2701"/>
                  </a:lnTo>
                  <a:lnTo>
                    <a:pt x="3649" y="2763"/>
                  </a:lnTo>
                  <a:lnTo>
                    <a:pt x="3657" y="2827"/>
                  </a:lnTo>
                  <a:lnTo>
                    <a:pt x="3660" y="2891"/>
                  </a:lnTo>
                  <a:lnTo>
                    <a:pt x="3657" y="2956"/>
                  </a:lnTo>
                  <a:lnTo>
                    <a:pt x="3647" y="3019"/>
                  </a:lnTo>
                  <a:lnTo>
                    <a:pt x="3631" y="3080"/>
                  </a:lnTo>
                  <a:lnTo>
                    <a:pt x="3610" y="3139"/>
                  </a:lnTo>
                  <a:lnTo>
                    <a:pt x="3583" y="3195"/>
                  </a:lnTo>
                  <a:lnTo>
                    <a:pt x="3551" y="3249"/>
                  </a:lnTo>
                  <a:lnTo>
                    <a:pt x="3516" y="3299"/>
                  </a:lnTo>
                  <a:lnTo>
                    <a:pt x="3475" y="3346"/>
                  </a:lnTo>
                  <a:lnTo>
                    <a:pt x="3430" y="3391"/>
                  </a:lnTo>
                  <a:lnTo>
                    <a:pt x="3381" y="3432"/>
                  </a:lnTo>
                  <a:lnTo>
                    <a:pt x="3329" y="3468"/>
                  </a:lnTo>
                  <a:lnTo>
                    <a:pt x="3275" y="3501"/>
                  </a:lnTo>
                  <a:lnTo>
                    <a:pt x="3218" y="3531"/>
                  </a:lnTo>
                  <a:lnTo>
                    <a:pt x="3158" y="3557"/>
                  </a:lnTo>
                  <a:lnTo>
                    <a:pt x="3096" y="3578"/>
                  </a:lnTo>
                  <a:lnTo>
                    <a:pt x="3033" y="3595"/>
                  </a:lnTo>
                  <a:lnTo>
                    <a:pt x="2969" y="3607"/>
                  </a:lnTo>
                  <a:lnTo>
                    <a:pt x="2903" y="3613"/>
                  </a:lnTo>
                  <a:lnTo>
                    <a:pt x="2837" y="3617"/>
                  </a:lnTo>
                  <a:lnTo>
                    <a:pt x="2827" y="3617"/>
                  </a:lnTo>
                  <a:lnTo>
                    <a:pt x="2808" y="3617"/>
                  </a:lnTo>
                  <a:lnTo>
                    <a:pt x="2781" y="3617"/>
                  </a:lnTo>
                  <a:lnTo>
                    <a:pt x="2748" y="3617"/>
                  </a:lnTo>
                  <a:lnTo>
                    <a:pt x="2708" y="3617"/>
                  </a:lnTo>
                  <a:lnTo>
                    <a:pt x="2663" y="3617"/>
                  </a:lnTo>
                  <a:lnTo>
                    <a:pt x="2610" y="3617"/>
                  </a:lnTo>
                  <a:lnTo>
                    <a:pt x="2553" y="3617"/>
                  </a:lnTo>
                  <a:lnTo>
                    <a:pt x="2492" y="3617"/>
                  </a:lnTo>
                  <a:lnTo>
                    <a:pt x="2425" y="3617"/>
                  </a:lnTo>
                  <a:lnTo>
                    <a:pt x="2355" y="3617"/>
                  </a:lnTo>
                  <a:lnTo>
                    <a:pt x="2281" y="3618"/>
                  </a:lnTo>
                  <a:lnTo>
                    <a:pt x="2204" y="3618"/>
                  </a:lnTo>
                  <a:lnTo>
                    <a:pt x="2124" y="3618"/>
                  </a:lnTo>
                  <a:lnTo>
                    <a:pt x="2043" y="3618"/>
                  </a:lnTo>
                  <a:lnTo>
                    <a:pt x="1960" y="3618"/>
                  </a:lnTo>
                  <a:lnTo>
                    <a:pt x="1876" y="3618"/>
                  </a:lnTo>
                  <a:lnTo>
                    <a:pt x="1792" y="3618"/>
                  </a:lnTo>
                  <a:lnTo>
                    <a:pt x="1706" y="3619"/>
                  </a:lnTo>
                  <a:lnTo>
                    <a:pt x="1621" y="3619"/>
                  </a:lnTo>
                  <a:lnTo>
                    <a:pt x="1536" y="3619"/>
                  </a:lnTo>
                  <a:lnTo>
                    <a:pt x="1453" y="3619"/>
                  </a:lnTo>
                  <a:lnTo>
                    <a:pt x="1371" y="3619"/>
                  </a:lnTo>
                  <a:lnTo>
                    <a:pt x="1291" y="3619"/>
                  </a:lnTo>
                  <a:lnTo>
                    <a:pt x="1214" y="3619"/>
                  </a:lnTo>
                  <a:lnTo>
                    <a:pt x="1138" y="3620"/>
                  </a:lnTo>
                  <a:lnTo>
                    <a:pt x="1067" y="3620"/>
                  </a:lnTo>
                  <a:lnTo>
                    <a:pt x="999" y="3620"/>
                  </a:lnTo>
                  <a:lnTo>
                    <a:pt x="936" y="3620"/>
                  </a:lnTo>
                  <a:lnTo>
                    <a:pt x="877" y="3620"/>
                  </a:lnTo>
                  <a:lnTo>
                    <a:pt x="824" y="3620"/>
                  </a:lnTo>
                  <a:lnTo>
                    <a:pt x="776" y="3620"/>
                  </a:lnTo>
                  <a:lnTo>
                    <a:pt x="734" y="3620"/>
                  </a:lnTo>
                  <a:lnTo>
                    <a:pt x="699" y="3620"/>
                  </a:lnTo>
                  <a:lnTo>
                    <a:pt x="671" y="3620"/>
                  </a:lnTo>
                  <a:lnTo>
                    <a:pt x="650" y="3620"/>
                  </a:lnTo>
                  <a:lnTo>
                    <a:pt x="637" y="3620"/>
                  </a:lnTo>
                  <a:lnTo>
                    <a:pt x="631" y="3620"/>
                  </a:lnTo>
                  <a:lnTo>
                    <a:pt x="565" y="3611"/>
                  </a:lnTo>
                  <a:lnTo>
                    <a:pt x="500" y="3597"/>
                  </a:lnTo>
                  <a:lnTo>
                    <a:pt x="440" y="3578"/>
                  </a:lnTo>
                  <a:lnTo>
                    <a:pt x="383" y="3554"/>
                  </a:lnTo>
                  <a:lnTo>
                    <a:pt x="329" y="3525"/>
                  </a:lnTo>
                  <a:lnTo>
                    <a:pt x="279" y="3492"/>
                  </a:lnTo>
                  <a:lnTo>
                    <a:pt x="233" y="3454"/>
                  </a:lnTo>
                  <a:lnTo>
                    <a:pt x="190" y="3412"/>
                  </a:lnTo>
                  <a:lnTo>
                    <a:pt x="152" y="3366"/>
                  </a:lnTo>
                  <a:lnTo>
                    <a:pt x="116" y="3317"/>
                  </a:lnTo>
                  <a:lnTo>
                    <a:pt x="86" y="3265"/>
                  </a:lnTo>
                  <a:lnTo>
                    <a:pt x="61" y="3210"/>
                  </a:lnTo>
                  <a:lnTo>
                    <a:pt x="39" y="3151"/>
                  </a:lnTo>
                  <a:lnTo>
                    <a:pt x="22" y="3090"/>
                  </a:lnTo>
                  <a:lnTo>
                    <a:pt x="10" y="3026"/>
                  </a:lnTo>
                  <a:lnTo>
                    <a:pt x="2" y="2959"/>
                  </a:lnTo>
                  <a:lnTo>
                    <a:pt x="0" y="2891"/>
                  </a:lnTo>
                  <a:lnTo>
                    <a:pt x="2" y="2837"/>
                  </a:lnTo>
                  <a:lnTo>
                    <a:pt x="8" y="2785"/>
                  </a:lnTo>
                  <a:lnTo>
                    <a:pt x="15" y="2734"/>
                  </a:lnTo>
                  <a:lnTo>
                    <a:pt x="27" y="2687"/>
                  </a:lnTo>
                  <a:lnTo>
                    <a:pt x="40" y="2640"/>
                  </a:lnTo>
                  <a:lnTo>
                    <a:pt x="55" y="2596"/>
                  </a:lnTo>
                  <a:lnTo>
                    <a:pt x="72" y="2554"/>
                  </a:lnTo>
                  <a:lnTo>
                    <a:pt x="89" y="2515"/>
                  </a:lnTo>
                  <a:lnTo>
                    <a:pt x="106" y="2478"/>
                  </a:lnTo>
                  <a:lnTo>
                    <a:pt x="124" y="2445"/>
                  </a:lnTo>
                  <a:lnTo>
                    <a:pt x="142" y="2414"/>
                  </a:lnTo>
                  <a:lnTo>
                    <a:pt x="157" y="2387"/>
                  </a:lnTo>
                  <a:lnTo>
                    <a:pt x="173" y="2364"/>
                  </a:lnTo>
                  <a:lnTo>
                    <a:pt x="186" y="2345"/>
                  </a:lnTo>
                  <a:lnTo>
                    <a:pt x="197" y="2330"/>
                  </a:lnTo>
                  <a:lnTo>
                    <a:pt x="206" y="2318"/>
                  </a:lnTo>
                  <a:lnTo>
                    <a:pt x="211" y="2312"/>
                  </a:lnTo>
                  <a:lnTo>
                    <a:pt x="213" y="2310"/>
                  </a:lnTo>
                  <a:lnTo>
                    <a:pt x="269" y="2233"/>
                  </a:lnTo>
                  <a:lnTo>
                    <a:pt x="321" y="2160"/>
                  </a:lnTo>
                  <a:lnTo>
                    <a:pt x="367" y="2091"/>
                  </a:lnTo>
                  <a:lnTo>
                    <a:pt x="409" y="2026"/>
                  </a:lnTo>
                  <a:lnTo>
                    <a:pt x="447" y="1964"/>
                  </a:lnTo>
                  <a:lnTo>
                    <a:pt x="481" y="1905"/>
                  </a:lnTo>
                  <a:lnTo>
                    <a:pt x="512" y="1851"/>
                  </a:lnTo>
                  <a:lnTo>
                    <a:pt x="539" y="1798"/>
                  </a:lnTo>
                  <a:lnTo>
                    <a:pt x="563" y="1751"/>
                  </a:lnTo>
                  <a:lnTo>
                    <a:pt x="585" y="1705"/>
                  </a:lnTo>
                  <a:lnTo>
                    <a:pt x="602" y="1663"/>
                  </a:lnTo>
                  <a:lnTo>
                    <a:pt x="617" y="1624"/>
                  </a:lnTo>
                  <a:lnTo>
                    <a:pt x="630" y="1589"/>
                  </a:lnTo>
                  <a:lnTo>
                    <a:pt x="640" y="1556"/>
                  </a:lnTo>
                  <a:lnTo>
                    <a:pt x="649" y="1527"/>
                  </a:lnTo>
                  <a:lnTo>
                    <a:pt x="656" y="1499"/>
                  </a:lnTo>
                  <a:lnTo>
                    <a:pt x="660" y="1476"/>
                  </a:lnTo>
                  <a:lnTo>
                    <a:pt x="663" y="1454"/>
                  </a:lnTo>
                  <a:lnTo>
                    <a:pt x="667" y="1436"/>
                  </a:lnTo>
                  <a:lnTo>
                    <a:pt x="668" y="1419"/>
                  </a:lnTo>
                  <a:lnTo>
                    <a:pt x="668" y="1406"/>
                  </a:lnTo>
                  <a:lnTo>
                    <a:pt x="668" y="1395"/>
                  </a:lnTo>
                  <a:lnTo>
                    <a:pt x="668" y="1387"/>
                  </a:lnTo>
                  <a:lnTo>
                    <a:pt x="667" y="1382"/>
                  </a:lnTo>
                  <a:lnTo>
                    <a:pt x="667" y="1377"/>
                  </a:lnTo>
                  <a:lnTo>
                    <a:pt x="666" y="1376"/>
                  </a:lnTo>
                  <a:lnTo>
                    <a:pt x="375" y="1376"/>
                  </a:lnTo>
                  <a:lnTo>
                    <a:pt x="339" y="1373"/>
                  </a:lnTo>
                  <a:lnTo>
                    <a:pt x="306" y="1365"/>
                  </a:lnTo>
                  <a:lnTo>
                    <a:pt x="275" y="1352"/>
                  </a:lnTo>
                  <a:lnTo>
                    <a:pt x="245" y="1333"/>
                  </a:lnTo>
                  <a:lnTo>
                    <a:pt x="218" y="1310"/>
                  </a:lnTo>
                  <a:lnTo>
                    <a:pt x="176" y="1264"/>
                  </a:lnTo>
                  <a:lnTo>
                    <a:pt x="140" y="1216"/>
                  </a:lnTo>
                  <a:lnTo>
                    <a:pt x="106" y="1165"/>
                  </a:lnTo>
                  <a:lnTo>
                    <a:pt x="78" y="1113"/>
                  </a:lnTo>
                  <a:lnTo>
                    <a:pt x="54" y="1058"/>
                  </a:lnTo>
                  <a:lnTo>
                    <a:pt x="34" y="1001"/>
                  </a:lnTo>
                  <a:lnTo>
                    <a:pt x="20" y="944"/>
                  </a:lnTo>
                  <a:lnTo>
                    <a:pt x="9" y="884"/>
                  </a:lnTo>
                  <a:lnTo>
                    <a:pt x="2" y="824"/>
                  </a:lnTo>
                  <a:lnTo>
                    <a:pt x="0" y="762"/>
                  </a:lnTo>
                  <a:lnTo>
                    <a:pt x="2" y="702"/>
                  </a:lnTo>
                  <a:lnTo>
                    <a:pt x="10" y="642"/>
                  </a:lnTo>
                  <a:lnTo>
                    <a:pt x="23" y="582"/>
                  </a:lnTo>
                  <a:lnTo>
                    <a:pt x="40" y="525"/>
                  </a:lnTo>
                  <a:lnTo>
                    <a:pt x="62" y="467"/>
                  </a:lnTo>
                  <a:lnTo>
                    <a:pt x="88" y="413"/>
                  </a:lnTo>
                  <a:lnTo>
                    <a:pt x="117" y="359"/>
                  </a:lnTo>
                  <a:lnTo>
                    <a:pt x="152" y="308"/>
                  </a:lnTo>
                  <a:lnTo>
                    <a:pt x="190" y="261"/>
                  </a:lnTo>
                  <a:lnTo>
                    <a:pt x="231" y="215"/>
                  </a:lnTo>
                  <a:lnTo>
                    <a:pt x="276" y="173"/>
                  </a:lnTo>
                  <a:lnTo>
                    <a:pt x="324" y="135"/>
                  </a:lnTo>
                  <a:lnTo>
                    <a:pt x="375" y="101"/>
                  </a:lnTo>
                  <a:lnTo>
                    <a:pt x="429" y="72"/>
                  </a:lnTo>
                  <a:lnTo>
                    <a:pt x="485" y="47"/>
                  </a:lnTo>
                  <a:lnTo>
                    <a:pt x="545" y="27"/>
                  </a:lnTo>
                  <a:lnTo>
                    <a:pt x="606" y="12"/>
                  </a:lnTo>
                  <a:lnTo>
                    <a:pt x="669" y="3"/>
                  </a:lnTo>
                  <a:lnTo>
                    <a:pt x="7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74"/>
            <p:cNvSpPr>
              <a:spLocks/>
            </p:cNvSpPr>
            <p:nvPr/>
          </p:nvSpPr>
          <p:spPr bwMode="auto">
            <a:xfrm>
              <a:off x="1773238" y="4803775"/>
              <a:ext cx="249238" cy="38100"/>
            </a:xfrm>
            <a:custGeom>
              <a:avLst/>
              <a:gdLst>
                <a:gd name="T0" fmla="*/ 109 w 1572"/>
                <a:gd name="T1" fmla="*/ 0 h 245"/>
                <a:gd name="T2" fmla="*/ 1572 w 1572"/>
                <a:gd name="T3" fmla="*/ 0 h 245"/>
                <a:gd name="T4" fmla="*/ 1457 w 1572"/>
                <a:gd name="T5" fmla="*/ 245 h 245"/>
                <a:gd name="T6" fmla="*/ 0 w 1572"/>
                <a:gd name="T7" fmla="*/ 245 h 245"/>
                <a:gd name="T8" fmla="*/ 109 w 1572"/>
                <a:gd name="T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2" h="245">
                  <a:moveTo>
                    <a:pt x="109" y="0"/>
                  </a:moveTo>
                  <a:lnTo>
                    <a:pt x="1572" y="0"/>
                  </a:lnTo>
                  <a:lnTo>
                    <a:pt x="1457" y="245"/>
                  </a:lnTo>
                  <a:lnTo>
                    <a:pt x="0" y="245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75"/>
            <p:cNvSpPr>
              <a:spLocks/>
            </p:cNvSpPr>
            <p:nvPr/>
          </p:nvSpPr>
          <p:spPr bwMode="auto">
            <a:xfrm>
              <a:off x="1736726" y="4881563"/>
              <a:ext cx="250825" cy="39687"/>
            </a:xfrm>
            <a:custGeom>
              <a:avLst/>
              <a:gdLst>
                <a:gd name="T0" fmla="*/ 132 w 1579"/>
                <a:gd name="T1" fmla="*/ 0 h 245"/>
                <a:gd name="T2" fmla="*/ 1579 w 1579"/>
                <a:gd name="T3" fmla="*/ 0 h 245"/>
                <a:gd name="T4" fmla="*/ 1461 w 1579"/>
                <a:gd name="T5" fmla="*/ 245 h 245"/>
                <a:gd name="T6" fmla="*/ 0 w 1579"/>
                <a:gd name="T7" fmla="*/ 245 h 245"/>
                <a:gd name="T8" fmla="*/ 132 w 1579"/>
                <a:gd name="T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9" h="245">
                  <a:moveTo>
                    <a:pt x="132" y="0"/>
                  </a:moveTo>
                  <a:lnTo>
                    <a:pt x="1579" y="0"/>
                  </a:lnTo>
                  <a:lnTo>
                    <a:pt x="1461" y="245"/>
                  </a:lnTo>
                  <a:lnTo>
                    <a:pt x="0" y="245"/>
                  </a:lnTo>
                  <a:lnTo>
                    <a:pt x="1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276"/>
            <p:cNvSpPr>
              <a:spLocks/>
            </p:cNvSpPr>
            <p:nvPr/>
          </p:nvSpPr>
          <p:spPr bwMode="auto">
            <a:xfrm>
              <a:off x="1695451" y="4962525"/>
              <a:ext cx="255588" cy="38100"/>
            </a:xfrm>
            <a:custGeom>
              <a:avLst/>
              <a:gdLst>
                <a:gd name="T0" fmla="*/ 143 w 1611"/>
                <a:gd name="T1" fmla="*/ 0 h 244"/>
                <a:gd name="T2" fmla="*/ 1611 w 1611"/>
                <a:gd name="T3" fmla="*/ 0 h 244"/>
                <a:gd name="T4" fmla="*/ 1501 w 1611"/>
                <a:gd name="T5" fmla="*/ 244 h 244"/>
                <a:gd name="T6" fmla="*/ 0 w 1611"/>
                <a:gd name="T7" fmla="*/ 244 h 244"/>
                <a:gd name="T8" fmla="*/ 143 w 1611"/>
                <a:gd name="T9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1" h="244">
                  <a:moveTo>
                    <a:pt x="143" y="0"/>
                  </a:moveTo>
                  <a:lnTo>
                    <a:pt x="1611" y="0"/>
                  </a:lnTo>
                  <a:lnTo>
                    <a:pt x="1501" y="244"/>
                  </a:lnTo>
                  <a:lnTo>
                    <a:pt x="0" y="244"/>
                  </a:lnTo>
                  <a:lnTo>
                    <a:pt x="1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6" name="Group 293"/>
          <p:cNvGrpSpPr/>
          <p:nvPr/>
        </p:nvGrpSpPr>
        <p:grpSpPr>
          <a:xfrm>
            <a:off x="4901301" y="2876568"/>
            <a:ext cx="492124" cy="381000"/>
            <a:chOff x="1630363" y="4313238"/>
            <a:chExt cx="492124" cy="381000"/>
          </a:xfrm>
          <a:solidFill>
            <a:srgbClr val="000000"/>
          </a:solidFill>
        </p:grpSpPr>
        <p:sp>
          <p:nvSpPr>
            <p:cNvPr id="607" name="Freeform 281"/>
            <p:cNvSpPr>
              <a:spLocks noEditPoints="1"/>
            </p:cNvSpPr>
            <p:nvPr/>
          </p:nvSpPr>
          <p:spPr bwMode="auto">
            <a:xfrm>
              <a:off x="1630363" y="4543425"/>
              <a:ext cx="268287" cy="150813"/>
            </a:xfrm>
            <a:custGeom>
              <a:avLst/>
              <a:gdLst>
                <a:gd name="T0" fmla="*/ 994 w 1858"/>
                <a:gd name="T1" fmla="*/ 82 h 1048"/>
                <a:gd name="T2" fmla="*/ 736 w 1858"/>
                <a:gd name="T3" fmla="*/ 524 h 1048"/>
                <a:gd name="T4" fmla="*/ 994 w 1858"/>
                <a:gd name="T5" fmla="*/ 965 h 1048"/>
                <a:gd name="T6" fmla="*/ 1510 w 1858"/>
                <a:gd name="T7" fmla="*/ 965 h 1048"/>
                <a:gd name="T8" fmla="*/ 1769 w 1858"/>
                <a:gd name="T9" fmla="*/ 524 h 1048"/>
                <a:gd name="T10" fmla="*/ 1510 w 1858"/>
                <a:gd name="T11" fmla="*/ 82 h 1048"/>
                <a:gd name="T12" fmla="*/ 994 w 1858"/>
                <a:gd name="T13" fmla="*/ 82 h 1048"/>
                <a:gd name="T14" fmla="*/ 970 w 1858"/>
                <a:gd name="T15" fmla="*/ 0 h 1048"/>
                <a:gd name="T16" fmla="*/ 1534 w 1858"/>
                <a:gd name="T17" fmla="*/ 0 h 1048"/>
                <a:gd name="T18" fmla="*/ 1549 w 1858"/>
                <a:gd name="T19" fmla="*/ 2 h 1048"/>
                <a:gd name="T20" fmla="*/ 1561 w 1858"/>
                <a:gd name="T21" fmla="*/ 9 h 1048"/>
                <a:gd name="T22" fmla="*/ 1570 w 1858"/>
                <a:gd name="T23" fmla="*/ 21 h 1048"/>
                <a:gd name="T24" fmla="*/ 1853 w 1858"/>
                <a:gd name="T25" fmla="*/ 504 h 1048"/>
                <a:gd name="T26" fmla="*/ 1858 w 1858"/>
                <a:gd name="T27" fmla="*/ 517 h 1048"/>
                <a:gd name="T28" fmla="*/ 1858 w 1858"/>
                <a:gd name="T29" fmla="*/ 531 h 1048"/>
                <a:gd name="T30" fmla="*/ 1853 w 1858"/>
                <a:gd name="T31" fmla="*/ 545 h 1048"/>
                <a:gd name="T32" fmla="*/ 1570 w 1858"/>
                <a:gd name="T33" fmla="*/ 1027 h 1048"/>
                <a:gd name="T34" fmla="*/ 1561 w 1858"/>
                <a:gd name="T35" fmla="*/ 1038 h 1048"/>
                <a:gd name="T36" fmla="*/ 1549 w 1858"/>
                <a:gd name="T37" fmla="*/ 1046 h 1048"/>
                <a:gd name="T38" fmla="*/ 1534 w 1858"/>
                <a:gd name="T39" fmla="*/ 1048 h 1048"/>
                <a:gd name="T40" fmla="*/ 970 w 1858"/>
                <a:gd name="T41" fmla="*/ 1048 h 1048"/>
                <a:gd name="T42" fmla="*/ 955 w 1858"/>
                <a:gd name="T43" fmla="*/ 1046 h 1048"/>
                <a:gd name="T44" fmla="*/ 944 w 1858"/>
                <a:gd name="T45" fmla="*/ 1038 h 1048"/>
                <a:gd name="T46" fmla="*/ 934 w 1858"/>
                <a:gd name="T47" fmla="*/ 1027 h 1048"/>
                <a:gd name="T48" fmla="*/ 666 w 1858"/>
                <a:gd name="T49" fmla="*/ 569 h 1048"/>
                <a:gd name="T50" fmla="*/ 656 w 1858"/>
                <a:gd name="T51" fmla="*/ 572 h 1048"/>
                <a:gd name="T52" fmla="*/ 646 w 1858"/>
                <a:gd name="T53" fmla="*/ 573 h 1048"/>
                <a:gd name="T54" fmla="*/ 50 w 1858"/>
                <a:gd name="T55" fmla="*/ 573 h 1048"/>
                <a:gd name="T56" fmla="*/ 34 w 1858"/>
                <a:gd name="T57" fmla="*/ 571 h 1048"/>
                <a:gd name="T58" fmla="*/ 20 w 1858"/>
                <a:gd name="T59" fmla="*/ 563 h 1048"/>
                <a:gd name="T60" fmla="*/ 10 w 1858"/>
                <a:gd name="T61" fmla="*/ 553 h 1048"/>
                <a:gd name="T62" fmla="*/ 2 w 1858"/>
                <a:gd name="T63" fmla="*/ 539 h 1048"/>
                <a:gd name="T64" fmla="*/ 0 w 1858"/>
                <a:gd name="T65" fmla="*/ 524 h 1048"/>
                <a:gd name="T66" fmla="*/ 2 w 1858"/>
                <a:gd name="T67" fmla="*/ 508 h 1048"/>
                <a:gd name="T68" fmla="*/ 10 w 1858"/>
                <a:gd name="T69" fmla="*/ 495 h 1048"/>
                <a:gd name="T70" fmla="*/ 20 w 1858"/>
                <a:gd name="T71" fmla="*/ 484 h 1048"/>
                <a:gd name="T72" fmla="*/ 34 w 1858"/>
                <a:gd name="T73" fmla="*/ 477 h 1048"/>
                <a:gd name="T74" fmla="*/ 50 w 1858"/>
                <a:gd name="T75" fmla="*/ 475 h 1048"/>
                <a:gd name="T76" fmla="*/ 646 w 1858"/>
                <a:gd name="T77" fmla="*/ 475 h 1048"/>
                <a:gd name="T78" fmla="*/ 656 w 1858"/>
                <a:gd name="T79" fmla="*/ 476 h 1048"/>
                <a:gd name="T80" fmla="*/ 666 w 1858"/>
                <a:gd name="T81" fmla="*/ 479 h 1048"/>
                <a:gd name="T82" fmla="*/ 934 w 1858"/>
                <a:gd name="T83" fmla="*/ 21 h 1048"/>
                <a:gd name="T84" fmla="*/ 944 w 1858"/>
                <a:gd name="T85" fmla="*/ 9 h 1048"/>
                <a:gd name="T86" fmla="*/ 955 w 1858"/>
                <a:gd name="T87" fmla="*/ 2 h 1048"/>
                <a:gd name="T88" fmla="*/ 970 w 1858"/>
                <a:gd name="T89" fmla="*/ 0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58" h="1048">
                  <a:moveTo>
                    <a:pt x="994" y="82"/>
                  </a:moveTo>
                  <a:lnTo>
                    <a:pt x="736" y="524"/>
                  </a:lnTo>
                  <a:lnTo>
                    <a:pt x="994" y="965"/>
                  </a:lnTo>
                  <a:lnTo>
                    <a:pt x="1510" y="965"/>
                  </a:lnTo>
                  <a:lnTo>
                    <a:pt x="1769" y="524"/>
                  </a:lnTo>
                  <a:lnTo>
                    <a:pt x="1510" y="82"/>
                  </a:lnTo>
                  <a:lnTo>
                    <a:pt x="994" y="82"/>
                  </a:lnTo>
                  <a:close/>
                  <a:moveTo>
                    <a:pt x="970" y="0"/>
                  </a:moveTo>
                  <a:lnTo>
                    <a:pt x="1534" y="0"/>
                  </a:lnTo>
                  <a:lnTo>
                    <a:pt x="1549" y="2"/>
                  </a:lnTo>
                  <a:lnTo>
                    <a:pt x="1561" y="9"/>
                  </a:lnTo>
                  <a:lnTo>
                    <a:pt x="1570" y="21"/>
                  </a:lnTo>
                  <a:lnTo>
                    <a:pt x="1853" y="504"/>
                  </a:lnTo>
                  <a:lnTo>
                    <a:pt x="1858" y="517"/>
                  </a:lnTo>
                  <a:lnTo>
                    <a:pt x="1858" y="531"/>
                  </a:lnTo>
                  <a:lnTo>
                    <a:pt x="1853" y="545"/>
                  </a:lnTo>
                  <a:lnTo>
                    <a:pt x="1570" y="1027"/>
                  </a:lnTo>
                  <a:lnTo>
                    <a:pt x="1561" y="1038"/>
                  </a:lnTo>
                  <a:lnTo>
                    <a:pt x="1549" y="1046"/>
                  </a:lnTo>
                  <a:lnTo>
                    <a:pt x="1534" y="1048"/>
                  </a:lnTo>
                  <a:lnTo>
                    <a:pt x="970" y="1048"/>
                  </a:lnTo>
                  <a:lnTo>
                    <a:pt x="955" y="1046"/>
                  </a:lnTo>
                  <a:lnTo>
                    <a:pt x="944" y="1038"/>
                  </a:lnTo>
                  <a:lnTo>
                    <a:pt x="934" y="1027"/>
                  </a:lnTo>
                  <a:lnTo>
                    <a:pt x="666" y="569"/>
                  </a:lnTo>
                  <a:lnTo>
                    <a:pt x="656" y="572"/>
                  </a:lnTo>
                  <a:lnTo>
                    <a:pt x="646" y="573"/>
                  </a:lnTo>
                  <a:lnTo>
                    <a:pt x="50" y="573"/>
                  </a:lnTo>
                  <a:lnTo>
                    <a:pt x="34" y="571"/>
                  </a:lnTo>
                  <a:lnTo>
                    <a:pt x="20" y="563"/>
                  </a:lnTo>
                  <a:lnTo>
                    <a:pt x="10" y="553"/>
                  </a:lnTo>
                  <a:lnTo>
                    <a:pt x="2" y="539"/>
                  </a:lnTo>
                  <a:lnTo>
                    <a:pt x="0" y="524"/>
                  </a:lnTo>
                  <a:lnTo>
                    <a:pt x="2" y="508"/>
                  </a:lnTo>
                  <a:lnTo>
                    <a:pt x="10" y="495"/>
                  </a:lnTo>
                  <a:lnTo>
                    <a:pt x="20" y="484"/>
                  </a:lnTo>
                  <a:lnTo>
                    <a:pt x="34" y="477"/>
                  </a:lnTo>
                  <a:lnTo>
                    <a:pt x="50" y="475"/>
                  </a:lnTo>
                  <a:lnTo>
                    <a:pt x="646" y="475"/>
                  </a:lnTo>
                  <a:lnTo>
                    <a:pt x="656" y="476"/>
                  </a:lnTo>
                  <a:lnTo>
                    <a:pt x="666" y="479"/>
                  </a:lnTo>
                  <a:lnTo>
                    <a:pt x="934" y="21"/>
                  </a:lnTo>
                  <a:lnTo>
                    <a:pt x="944" y="9"/>
                  </a:lnTo>
                  <a:lnTo>
                    <a:pt x="955" y="2"/>
                  </a:lnTo>
                  <a:lnTo>
                    <a:pt x="9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282"/>
            <p:cNvSpPr>
              <a:spLocks/>
            </p:cNvSpPr>
            <p:nvPr/>
          </p:nvSpPr>
          <p:spPr bwMode="auto">
            <a:xfrm>
              <a:off x="1873250" y="4470400"/>
              <a:ext cx="249237" cy="138113"/>
            </a:xfrm>
            <a:custGeom>
              <a:avLst/>
              <a:gdLst>
                <a:gd name="T0" fmla="*/ 282 w 1729"/>
                <a:gd name="T1" fmla="*/ 0 h 965"/>
                <a:gd name="T2" fmla="*/ 846 w 1729"/>
                <a:gd name="T3" fmla="*/ 0 h 965"/>
                <a:gd name="T4" fmla="*/ 1100 w 1729"/>
                <a:gd name="T5" fmla="*/ 433 h 965"/>
                <a:gd name="T6" fmla="*/ 1679 w 1729"/>
                <a:gd name="T7" fmla="*/ 433 h 965"/>
                <a:gd name="T8" fmla="*/ 1695 w 1729"/>
                <a:gd name="T9" fmla="*/ 436 h 965"/>
                <a:gd name="T10" fmla="*/ 1708 w 1729"/>
                <a:gd name="T11" fmla="*/ 443 h 965"/>
                <a:gd name="T12" fmla="*/ 1719 w 1729"/>
                <a:gd name="T13" fmla="*/ 454 h 965"/>
                <a:gd name="T14" fmla="*/ 1726 w 1729"/>
                <a:gd name="T15" fmla="*/ 467 h 965"/>
                <a:gd name="T16" fmla="*/ 1729 w 1729"/>
                <a:gd name="T17" fmla="*/ 482 h 965"/>
                <a:gd name="T18" fmla="*/ 1726 w 1729"/>
                <a:gd name="T19" fmla="*/ 497 h 965"/>
                <a:gd name="T20" fmla="*/ 1719 w 1729"/>
                <a:gd name="T21" fmla="*/ 511 h 965"/>
                <a:gd name="T22" fmla="*/ 1708 w 1729"/>
                <a:gd name="T23" fmla="*/ 521 h 965"/>
                <a:gd name="T24" fmla="*/ 1695 w 1729"/>
                <a:gd name="T25" fmla="*/ 529 h 965"/>
                <a:gd name="T26" fmla="*/ 1679 w 1729"/>
                <a:gd name="T27" fmla="*/ 531 h 965"/>
                <a:gd name="T28" fmla="*/ 1100 w 1729"/>
                <a:gd name="T29" fmla="*/ 531 h 965"/>
                <a:gd name="T30" fmla="*/ 846 w 1729"/>
                <a:gd name="T31" fmla="*/ 965 h 965"/>
                <a:gd name="T32" fmla="*/ 282 w 1729"/>
                <a:gd name="T33" fmla="*/ 965 h 965"/>
                <a:gd name="T34" fmla="*/ 0 w 1729"/>
                <a:gd name="T35" fmla="*/ 482 h 965"/>
                <a:gd name="T36" fmla="*/ 282 w 1729"/>
                <a:gd name="T37" fmla="*/ 0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9" h="965">
                  <a:moveTo>
                    <a:pt x="282" y="0"/>
                  </a:moveTo>
                  <a:lnTo>
                    <a:pt x="846" y="0"/>
                  </a:lnTo>
                  <a:lnTo>
                    <a:pt x="1100" y="433"/>
                  </a:lnTo>
                  <a:lnTo>
                    <a:pt x="1679" y="433"/>
                  </a:lnTo>
                  <a:lnTo>
                    <a:pt x="1695" y="436"/>
                  </a:lnTo>
                  <a:lnTo>
                    <a:pt x="1708" y="443"/>
                  </a:lnTo>
                  <a:lnTo>
                    <a:pt x="1719" y="454"/>
                  </a:lnTo>
                  <a:lnTo>
                    <a:pt x="1726" y="467"/>
                  </a:lnTo>
                  <a:lnTo>
                    <a:pt x="1729" y="482"/>
                  </a:lnTo>
                  <a:lnTo>
                    <a:pt x="1726" y="497"/>
                  </a:lnTo>
                  <a:lnTo>
                    <a:pt x="1719" y="511"/>
                  </a:lnTo>
                  <a:lnTo>
                    <a:pt x="1708" y="521"/>
                  </a:lnTo>
                  <a:lnTo>
                    <a:pt x="1695" y="529"/>
                  </a:lnTo>
                  <a:lnTo>
                    <a:pt x="1679" y="531"/>
                  </a:lnTo>
                  <a:lnTo>
                    <a:pt x="1100" y="531"/>
                  </a:lnTo>
                  <a:lnTo>
                    <a:pt x="846" y="965"/>
                  </a:lnTo>
                  <a:lnTo>
                    <a:pt x="282" y="965"/>
                  </a:lnTo>
                  <a:lnTo>
                    <a:pt x="0" y="482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283"/>
            <p:cNvSpPr>
              <a:spLocks noEditPoints="1"/>
            </p:cNvSpPr>
            <p:nvPr/>
          </p:nvSpPr>
          <p:spPr bwMode="auto">
            <a:xfrm>
              <a:off x="1706563" y="4313238"/>
              <a:ext cx="211137" cy="219075"/>
            </a:xfrm>
            <a:custGeom>
              <a:avLst/>
              <a:gdLst>
                <a:gd name="T0" fmla="*/ 468 w 1465"/>
                <a:gd name="T1" fmla="*/ 559 h 1524"/>
                <a:gd name="T2" fmla="*/ 210 w 1465"/>
                <a:gd name="T3" fmla="*/ 1000 h 1524"/>
                <a:gd name="T4" fmla="*/ 468 w 1465"/>
                <a:gd name="T5" fmla="*/ 1443 h 1524"/>
                <a:gd name="T6" fmla="*/ 984 w 1465"/>
                <a:gd name="T7" fmla="*/ 1443 h 1524"/>
                <a:gd name="T8" fmla="*/ 1243 w 1465"/>
                <a:gd name="T9" fmla="*/ 1000 h 1524"/>
                <a:gd name="T10" fmla="*/ 984 w 1465"/>
                <a:gd name="T11" fmla="*/ 559 h 1524"/>
                <a:gd name="T12" fmla="*/ 468 w 1465"/>
                <a:gd name="T13" fmla="*/ 559 h 1524"/>
                <a:gd name="T14" fmla="*/ 1419 w 1465"/>
                <a:gd name="T15" fmla="*/ 0 h 1524"/>
                <a:gd name="T16" fmla="*/ 1434 w 1465"/>
                <a:gd name="T17" fmla="*/ 3 h 1524"/>
                <a:gd name="T18" fmla="*/ 1448 w 1465"/>
                <a:gd name="T19" fmla="*/ 12 h 1524"/>
                <a:gd name="T20" fmla="*/ 1457 w 1465"/>
                <a:gd name="T21" fmla="*/ 23 h 1524"/>
                <a:gd name="T22" fmla="*/ 1464 w 1465"/>
                <a:gd name="T23" fmla="*/ 38 h 1524"/>
                <a:gd name="T24" fmla="*/ 1465 w 1465"/>
                <a:gd name="T25" fmla="*/ 53 h 1524"/>
                <a:gd name="T26" fmla="*/ 1462 w 1465"/>
                <a:gd name="T27" fmla="*/ 67 h 1524"/>
                <a:gd name="T28" fmla="*/ 1453 w 1465"/>
                <a:gd name="T29" fmla="*/ 81 h 1524"/>
                <a:gd name="T30" fmla="*/ 1069 w 1465"/>
                <a:gd name="T31" fmla="*/ 532 h 1524"/>
                <a:gd name="T32" fmla="*/ 1069 w 1465"/>
                <a:gd name="T33" fmla="*/ 533 h 1524"/>
                <a:gd name="T34" fmla="*/ 1067 w 1465"/>
                <a:gd name="T35" fmla="*/ 533 h 1524"/>
                <a:gd name="T36" fmla="*/ 1066 w 1465"/>
                <a:gd name="T37" fmla="*/ 534 h 1524"/>
                <a:gd name="T38" fmla="*/ 1327 w 1465"/>
                <a:gd name="T39" fmla="*/ 980 h 1524"/>
                <a:gd name="T40" fmla="*/ 1332 w 1465"/>
                <a:gd name="T41" fmla="*/ 993 h 1524"/>
                <a:gd name="T42" fmla="*/ 1332 w 1465"/>
                <a:gd name="T43" fmla="*/ 1007 h 1524"/>
                <a:gd name="T44" fmla="*/ 1327 w 1465"/>
                <a:gd name="T45" fmla="*/ 1021 h 1524"/>
                <a:gd name="T46" fmla="*/ 1045 w 1465"/>
                <a:gd name="T47" fmla="*/ 1504 h 1524"/>
                <a:gd name="T48" fmla="*/ 1035 w 1465"/>
                <a:gd name="T49" fmla="*/ 1515 h 1524"/>
                <a:gd name="T50" fmla="*/ 1023 w 1465"/>
                <a:gd name="T51" fmla="*/ 1522 h 1524"/>
                <a:gd name="T52" fmla="*/ 1008 w 1465"/>
                <a:gd name="T53" fmla="*/ 1524 h 1524"/>
                <a:gd name="T54" fmla="*/ 444 w 1465"/>
                <a:gd name="T55" fmla="*/ 1524 h 1524"/>
                <a:gd name="T56" fmla="*/ 429 w 1465"/>
                <a:gd name="T57" fmla="*/ 1522 h 1524"/>
                <a:gd name="T58" fmla="*/ 418 w 1465"/>
                <a:gd name="T59" fmla="*/ 1515 h 1524"/>
                <a:gd name="T60" fmla="*/ 408 w 1465"/>
                <a:gd name="T61" fmla="*/ 1504 h 1524"/>
                <a:gd name="T62" fmla="*/ 126 w 1465"/>
                <a:gd name="T63" fmla="*/ 1021 h 1524"/>
                <a:gd name="T64" fmla="*/ 121 w 1465"/>
                <a:gd name="T65" fmla="*/ 1007 h 1524"/>
                <a:gd name="T66" fmla="*/ 121 w 1465"/>
                <a:gd name="T67" fmla="*/ 993 h 1524"/>
                <a:gd name="T68" fmla="*/ 126 w 1465"/>
                <a:gd name="T69" fmla="*/ 980 h 1524"/>
                <a:gd name="T70" fmla="*/ 391 w 1465"/>
                <a:gd name="T71" fmla="*/ 525 h 1524"/>
                <a:gd name="T72" fmla="*/ 12 w 1465"/>
                <a:gd name="T73" fmla="*/ 81 h 1524"/>
                <a:gd name="T74" fmla="*/ 4 w 1465"/>
                <a:gd name="T75" fmla="*/ 67 h 1524"/>
                <a:gd name="T76" fmla="*/ 0 w 1465"/>
                <a:gd name="T77" fmla="*/ 53 h 1524"/>
                <a:gd name="T78" fmla="*/ 2 w 1465"/>
                <a:gd name="T79" fmla="*/ 38 h 1524"/>
                <a:gd name="T80" fmla="*/ 8 w 1465"/>
                <a:gd name="T81" fmla="*/ 23 h 1524"/>
                <a:gd name="T82" fmla="*/ 18 w 1465"/>
                <a:gd name="T83" fmla="*/ 12 h 1524"/>
                <a:gd name="T84" fmla="*/ 32 w 1465"/>
                <a:gd name="T85" fmla="*/ 3 h 1524"/>
                <a:gd name="T86" fmla="*/ 47 w 1465"/>
                <a:gd name="T87" fmla="*/ 0 h 1524"/>
                <a:gd name="T88" fmla="*/ 62 w 1465"/>
                <a:gd name="T89" fmla="*/ 1 h 1524"/>
                <a:gd name="T90" fmla="*/ 76 w 1465"/>
                <a:gd name="T91" fmla="*/ 8 h 1524"/>
                <a:gd name="T92" fmla="*/ 88 w 1465"/>
                <a:gd name="T93" fmla="*/ 18 h 1524"/>
                <a:gd name="T94" fmla="*/ 473 w 1465"/>
                <a:gd name="T95" fmla="*/ 468 h 1524"/>
                <a:gd name="T96" fmla="*/ 475 w 1465"/>
                <a:gd name="T97" fmla="*/ 471 h 1524"/>
                <a:gd name="T98" fmla="*/ 476 w 1465"/>
                <a:gd name="T99" fmla="*/ 473 h 1524"/>
                <a:gd name="T100" fmla="*/ 477 w 1465"/>
                <a:gd name="T101" fmla="*/ 476 h 1524"/>
                <a:gd name="T102" fmla="*/ 988 w 1465"/>
                <a:gd name="T103" fmla="*/ 476 h 1524"/>
                <a:gd name="T104" fmla="*/ 990 w 1465"/>
                <a:gd name="T105" fmla="*/ 473 h 1524"/>
                <a:gd name="T106" fmla="*/ 991 w 1465"/>
                <a:gd name="T107" fmla="*/ 471 h 1524"/>
                <a:gd name="T108" fmla="*/ 993 w 1465"/>
                <a:gd name="T109" fmla="*/ 468 h 1524"/>
                <a:gd name="T110" fmla="*/ 1377 w 1465"/>
                <a:gd name="T111" fmla="*/ 18 h 1524"/>
                <a:gd name="T112" fmla="*/ 1390 w 1465"/>
                <a:gd name="T113" fmla="*/ 8 h 1524"/>
                <a:gd name="T114" fmla="*/ 1403 w 1465"/>
                <a:gd name="T115" fmla="*/ 1 h 1524"/>
                <a:gd name="T116" fmla="*/ 1419 w 1465"/>
                <a:gd name="T117" fmla="*/ 0 h 1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5" h="1524">
                  <a:moveTo>
                    <a:pt x="468" y="559"/>
                  </a:moveTo>
                  <a:lnTo>
                    <a:pt x="210" y="1000"/>
                  </a:lnTo>
                  <a:lnTo>
                    <a:pt x="468" y="1443"/>
                  </a:lnTo>
                  <a:lnTo>
                    <a:pt x="984" y="1443"/>
                  </a:lnTo>
                  <a:lnTo>
                    <a:pt x="1243" y="1000"/>
                  </a:lnTo>
                  <a:lnTo>
                    <a:pt x="984" y="559"/>
                  </a:lnTo>
                  <a:lnTo>
                    <a:pt x="468" y="559"/>
                  </a:lnTo>
                  <a:close/>
                  <a:moveTo>
                    <a:pt x="1419" y="0"/>
                  </a:moveTo>
                  <a:lnTo>
                    <a:pt x="1434" y="3"/>
                  </a:lnTo>
                  <a:lnTo>
                    <a:pt x="1448" y="12"/>
                  </a:lnTo>
                  <a:lnTo>
                    <a:pt x="1457" y="23"/>
                  </a:lnTo>
                  <a:lnTo>
                    <a:pt x="1464" y="38"/>
                  </a:lnTo>
                  <a:lnTo>
                    <a:pt x="1465" y="53"/>
                  </a:lnTo>
                  <a:lnTo>
                    <a:pt x="1462" y="67"/>
                  </a:lnTo>
                  <a:lnTo>
                    <a:pt x="1453" y="81"/>
                  </a:lnTo>
                  <a:lnTo>
                    <a:pt x="1069" y="532"/>
                  </a:lnTo>
                  <a:lnTo>
                    <a:pt x="1069" y="533"/>
                  </a:lnTo>
                  <a:lnTo>
                    <a:pt x="1067" y="533"/>
                  </a:lnTo>
                  <a:lnTo>
                    <a:pt x="1066" y="534"/>
                  </a:lnTo>
                  <a:lnTo>
                    <a:pt x="1327" y="980"/>
                  </a:lnTo>
                  <a:lnTo>
                    <a:pt x="1332" y="993"/>
                  </a:lnTo>
                  <a:lnTo>
                    <a:pt x="1332" y="1007"/>
                  </a:lnTo>
                  <a:lnTo>
                    <a:pt x="1327" y="1021"/>
                  </a:lnTo>
                  <a:lnTo>
                    <a:pt x="1045" y="1504"/>
                  </a:lnTo>
                  <a:lnTo>
                    <a:pt x="1035" y="1515"/>
                  </a:lnTo>
                  <a:lnTo>
                    <a:pt x="1023" y="1522"/>
                  </a:lnTo>
                  <a:lnTo>
                    <a:pt x="1008" y="1524"/>
                  </a:lnTo>
                  <a:lnTo>
                    <a:pt x="444" y="1524"/>
                  </a:lnTo>
                  <a:lnTo>
                    <a:pt x="429" y="1522"/>
                  </a:lnTo>
                  <a:lnTo>
                    <a:pt x="418" y="1515"/>
                  </a:lnTo>
                  <a:lnTo>
                    <a:pt x="408" y="1504"/>
                  </a:lnTo>
                  <a:lnTo>
                    <a:pt x="126" y="1021"/>
                  </a:lnTo>
                  <a:lnTo>
                    <a:pt x="121" y="1007"/>
                  </a:lnTo>
                  <a:lnTo>
                    <a:pt x="121" y="993"/>
                  </a:lnTo>
                  <a:lnTo>
                    <a:pt x="126" y="980"/>
                  </a:lnTo>
                  <a:lnTo>
                    <a:pt x="391" y="525"/>
                  </a:lnTo>
                  <a:lnTo>
                    <a:pt x="12" y="81"/>
                  </a:lnTo>
                  <a:lnTo>
                    <a:pt x="4" y="67"/>
                  </a:lnTo>
                  <a:lnTo>
                    <a:pt x="0" y="53"/>
                  </a:lnTo>
                  <a:lnTo>
                    <a:pt x="2" y="38"/>
                  </a:lnTo>
                  <a:lnTo>
                    <a:pt x="8" y="23"/>
                  </a:lnTo>
                  <a:lnTo>
                    <a:pt x="18" y="12"/>
                  </a:lnTo>
                  <a:lnTo>
                    <a:pt x="32" y="3"/>
                  </a:lnTo>
                  <a:lnTo>
                    <a:pt x="47" y="0"/>
                  </a:lnTo>
                  <a:lnTo>
                    <a:pt x="62" y="1"/>
                  </a:lnTo>
                  <a:lnTo>
                    <a:pt x="76" y="8"/>
                  </a:lnTo>
                  <a:lnTo>
                    <a:pt x="88" y="18"/>
                  </a:lnTo>
                  <a:lnTo>
                    <a:pt x="473" y="468"/>
                  </a:lnTo>
                  <a:lnTo>
                    <a:pt x="475" y="471"/>
                  </a:lnTo>
                  <a:lnTo>
                    <a:pt x="476" y="473"/>
                  </a:lnTo>
                  <a:lnTo>
                    <a:pt x="477" y="476"/>
                  </a:lnTo>
                  <a:lnTo>
                    <a:pt x="988" y="476"/>
                  </a:lnTo>
                  <a:lnTo>
                    <a:pt x="990" y="473"/>
                  </a:lnTo>
                  <a:lnTo>
                    <a:pt x="991" y="471"/>
                  </a:lnTo>
                  <a:lnTo>
                    <a:pt x="993" y="468"/>
                  </a:lnTo>
                  <a:lnTo>
                    <a:pt x="1377" y="18"/>
                  </a:lnTo>
                  <a:lnTo>
                    <a:pt x="1390" y="8"/>
                  </a:lnTo>
                  <a:lnTo>
                    <a:pt x="1403" y="1"/>
                  </a:lnTo>
                  <a:lnTo>
                    <a:pt x="14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10" name="Freeform 288"/>
          <p:cNvSpPr>
            <a:spLocks noEditPoints="1"/>
          </p:cNvSpPr>
          <p:nvPr/>
        </p:nvSpPr>
        <p:spPr bwMode="auto">
          <a:xfrm>
            <a:off x="5787582" y="2912287"/>
            <a:ext cx="590550" cy="309563"/>
          </a:xfrm>
          <a:custGeom>
            <a:avLst/>
            <a:gdLst>
              <a:gd name="T0" fmla="*/ 2540 w 3349"/>
              <a:gd name="T1" fmla="*/ 435 h 1751"/>
              <a:gd name="T2" fmla="*/ 2564 w 3349"/>
              <a:gd name="T3" fmla="*/ 460 h 1751"/>
              <a:gd name="T4" fmla="*/ 2561 w 3349"/>
              <a:gd name="T5" fmla="*/ 496 h 1751"/>
              <a:gd name="T6" fmla="*/ 1852 w 3349"/>
              <a:gd name="T7" fmla="*/ 798 h 1751"/>
              <a:gd name="T8" fmla="*/ 1837 w 3349"/>
              <a:gd name="T9" fmla="*/ 801 h 1751"/>
              <a:gd name="T10" fmla="*/ 1806 w 3349"/>
              <a:gd name="T11" fmla="*/ 787 h 1751"/>
              <a:gd name="T12" fmla="*/ 1798 w 3349"/>
              <a:gd name="T13" fmla="*/ 235 h 1751"/>
              <a:gd name="T14" fmla="*/ 1814 w 3349"/>
              <a:gd name="T15" fmla="*/ 202 h 1751"/>
              <a:gd name="T16" fmla="*/ 1666 w 3349"/>
              <a:gd name="T17" fmla="*/ 0 h 1751"/>
              <a:gd name="T18" fmla="*/ 1742 w 3349"/>
              <a:gd name="T19" fmla="*/ 9 h 1751"/>
              <a:gd name="T20" fmla="*/ 1785 w 3349"/>
              <a:gd name="T21" fmla="*/ 52 h 1751"/>
              <a:gd name="T22" fmla="*/ 1791 w 3349"/>
              <a:gd name="T23" fmla="*/ 116 h 1751"/>
              <a:gd name="T24" fmla="*/ 1754 w 3349"/>
              <a:gd name="T25" fmla="*/ 171 h 1751"/>
              <a:gd name="T26" fmla="*/ 1736 w 3349"/>
              <a:gd name="T27" fmla="*/ 187 h 1751"/>
              <a:gd name="T28" fmla="*/ 1817 w 3349"/>
              <a:gd name="T29" fmla="*/ 1103 h 1751"/>
              <a:gd name="T30" fmla="*/ 1920 w 3349"/>
              <a:gd name="T31" fmla="*/ 1177 h 1751"/>
              <a:gd name="T32" fmla="*/ 1988 w 3349"/>
              <a:gd name="T33" fmla="*/ 1285 h 1751"/>
              <a:gd name="T34" fmla="*/ 2750 w 3349"/>
              <a:gd name="T35" fmla="*/ 1207 h 1751"/>
              <a:gd name="T36" fmla="*/ 2846 w 3349"/>
              <a:gd name="T37" fmla="*/ 1119 h 1751"/>
              <a:gd name="T38" fmla="*/ 2970 w 3349"/>
              <a:gd name="T39" fmla="*/ 1074 h 1751"/>
              <a:gd name="T40" fmla="*/ 3105 w 3349"/>
              <a:gd name="T41" fmla="*/ 1083 h 1751"/>
              <a:gd name="T42" fmla="*/ 3220 w 3349"/>
              <a:gd name="T43" fmla="*/ 1142 h 1751"/>
              <a:gd name="T44" fmla="*/ 3304 w 3349"/>
              <a:gd name="T45" fmla="*/ 1239 h 1751"/>
              <a:gd name="T46" fmla="*/ 3346 w 3349"/>
              <a:gd name="T47" fmla="*/ 1365 h 1751"/>
              <a:gd name="T48" fmla="*/ 3338 w 3349"/>
              <a:gd name="T49" fmla="*/ 1502 h 1751"/>
              <a:gd name="T50" fmla="*/ 3281 w 3349"/>
              <a:gd name="T51" fmla="*/ 1619 h 1751"/>
              <a:gd name="T52" fmla="*/ 3185 w 3349"/>
              <a:gd name="T53" fmla="*/ 1705 h 1751"/>
              <a:gd name="T54" fmla="*/ 3062 w 3349"/>
              <a:gd name="T55" fmla="*/ 1748 h 1751"/>
              <a:gd name="T56" fmla="*/ 2927 w 3349"/>
              <a:gd name="T57" fmla="*/ 1739 h 1751"/>
              <a:gd name="T58" fmla="*/ 2810 w 3349"/>
              <a:gd name="T59" fmla="*/ 1678 h 1751"/>
              <a:gd name="T60" fmla="*/ 2727 w 3349"/>
              <a:gd name="T61" fmla="*/ 1578 h 1751"/>
              <a:gd name="T62" fmla="*/ 1970 w 3349"/>
              <a:gd name="T63" fmla="*/ 1578 h 1751"/>
              <a:gd name="T64" fmla="*/ 1886 w 3349"/>
              <a:gd name="T65" fmla="*/ 1678 h 1751"/>
              <a:gd name="T66" fmla="*/ 1769 w 3349"/>
              <a:gd name="T67" fmla="*/ 1739 h 1751"/>
              <a:gd name="T68" fmla="*/ 1634 w 3349"/>
              <a:gd name="T69" fmla="*/ 1748 h 1751"/>
              <a:gd name="T70" fmla="*/ 1510 w 3349"/>
              <a:gd name="T71" fmla="*/ 1703 h 1751"/>
              <a:gd name="T72" fmla="*/ 1413 w 3349"/>
              <a:gd name="T73" fmla="*/ 1616 h 1751"/>
              <a:gd name="T74" fmla="*/ 642 w 3349"/>
              <a:gd name="T75" fmla="*/ 1538 h 1751"/>
              <a:gd name="T76" fmla="*/ 572 w 3349"/>
              <a:gd name="T77" fmla="*/ 1649 h 1751"/>
              <a:gd name="T78" fmla="*/ 465 w 3349"/>
              <a:gd name="T79" fmla="*/ 1724 h 1751"/>
              <a:gd name="T80" fmla="*/ 333 w 3349"/>
              <a:gd name="T81" fmla="*/ 1751 h 1751"/>
              <a:gd name="T82" fmla="*/ 204 w 3349"/>
              <a:gd name="T83" fmla="*/ 1724 h 1751"/>
              <a:gd name="T84" fmla="*/ 98 w 3349"/>
              <a:gd name="T85" fmla="*/ 1652 h 1751"/>
              <a:gd name="T86" fmla="*/ 27 w 3349"/>
              <a:gd name="T87" fmla="*/ 1544 h 1751"/>
              <a:gd name="T88" fmla="*/ 0 w 3349"/>
              <a:gd name="T89" fmla="*/ 1411 h 1751"/>
              <a:gd name="T90" fmla="*/ 27 w 3349"/>
              <a:gd name="T91" fmla="*/ 1279 h 1751"/>
              <a:gd name="T92" fmla="*/ 98 w 3349"/>
              <a:gd name="T93" fmla="*/ 1170 h 1751"/>
              <a:gd name="T94" fmla="*/ 204 w 3349"/>
              <a:gd name="T95" fmla="*/ 1097 h 1751"/>
              <a:gd name="T96" fmla="*/ 333 w 3349"/>
              <a:gd name="T97" fmla="*/ 1071 h 1751"/>
              <a:gd name="T98" fmla="*/ 464 w 3349"/>
              <a:gd name="T99" fmla="*/ 1098 h 1751"/>
              <a:gd name="T100" fmla="*/ 572 w 3349"/>
              <a:gd name="T101" fmla="*/ 1174 h 1751"/>
              <a:gd name="T102" fmla="*/ 642 w 3349"/>
              <a:gd name="T103" fmla="*/ 1285 h 1751"/>
              <a:gd name="T104" fmla="*/ 1410 w 3349"/>
              <a:gd name="T105" fmla="*/ 1211 h 1751"/>
              <a:gd name="T106" fmla="*/ 1500 w 3349"/>
              <a:gd name="T107" fmla="*/ 1125 h 1751"/>
              <a:gd name="T108" fmla="*/ 1616 w 3349"/>
              <a:gd name="T109" fmla="*/ 1078 h 1751"/>
              <a:gd name="T110" fmla="*/ 1617 w 3349"/>
              <a:gd name="T111" fmla="*/ 178 h 1751"/>
              <a:gd name="T112" fmla="*/ 1590 w 3349"/>
              <a:gd name="T113" fmla="*/ 148 h 1751"/>
              <a:gd name="T114" fmla="*/ 1573 w 3349"/>
              <a:gd name="T115" fmla="*/ 93 h 1751"/>
              <a:gd name="T116" fmla="*/ 1593 w 3349"/>
              <a:gd name="T117" fmla="*/ 35 h 1751"/>
              <a:gd name="T118" fmla="*/ 1645 w 3349"/>
              <a:gd name="T119" fmla="*/ 2 h 1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49" h="1751">
                <a:moveTo>
                  <a:pt x="1838" y="195"/>
                </a:moveTo>
                <a:lnTo>
                  <a:pt x="1850" y="197"/>
                </a:lnTo>
                <a:lnTo>
                  <a:pt x="2540" y="435"/>
                </a:lnTo>
                <a:lnTo>
                  <a:pt x="2551" y="442"/>
                </a:lnTo>
                <a:lnTo>
                  <a:pt x="2559" y="450"/>
                </a:lnTo>
                <a:lnTo>
                  <a:pt x="2564" y="460"/>
                </a:lnTo>
                <a:lnTo>
                  <a:pt x="2567" y="473"/>
                </a:lnTo>
                <a:lnTo>
                  <a:pt x="2566" y="484"/>
                </a:lnTo>
                <a:lnTo>
                  <a:pt x="2561" y="496"/>
                </a:lnTo>
                <a:lnTo>
                  <a:pt x="2553" y="505"/>
                </a:lnTo>
                <a:lnTo>
                  <a:pt x="2543" y="511"/>
                </a:lnTo>
                <a:lnTo>
                  <a:pt x="1852" y="798"/>
                </a:lnTo>
                <a:lnTo>
                  <a:pt x="1847" y="800"/>
                </a:lnTo>
                <a:lnTo>
                  <a:pt x="1842" y="801"/>
                </a:lnTo>
                <a:lnTo>
                  <a:pt x="1837" y="801"/>
                </a:lnTo>
                <a:lnTo>
                  <a:pt x="1826" y="800"/>
                </a:lnTo>
                <a:lnTo>
                  <a:pt x="1815" y="795"/>
                </a:lnTo>
                <a:lnTo>
                  <a:pt x="1806" y="787"/>
                </a:lnTo>
                <a:lnTo>
                  <a:pt x="1800" y="774"/>
                </a:lnTo>
                <a:lnTo>
                  <a:pt x="1798" y="762"/>
                </a:lnTo>
                <a:lnTo>
                  <a:pt x="1798" y="235"/>
                </a:lnTo>
                <a:lnTo>
                  <a:pt x="1800" y="223"/>
                </a:lnTo>
                <a:lnTo>
                  <a:pt x="1805" y="211"/>
                </a:lnTo>
                <a:lnTo>
                  <a:pt x="1814" y="202"/>
                </a:lnTo>
                <a:lnTo>
                  <a:pt x="1826" y="197"/>
                </a:lnTo>
                <a:lnTo>
                  <a:pt x="1838" y="195"/>
                </a:lnTo>
                <a:close/>
                <a:moveTo>
                  <a:pt x="1666" y="0"/>
                </a:moveTo>
                <a:lnTo>
                  <a:pt x="1702" y="0"/>
                </a:lnTo>
                <a:lnTo>
                  <a:pt x="1723" y="2"/>
                </a:lnTo>
                <a:lnTo>
                  <a:pt x="1742" y="9"/>
                </a:lnTo>
                <a:lnTo>
                  <a:pt x="1759" y="20"/>
                </a:lnTo>
                <a:lnTo>
                  <a:pt x="1773" y="35"/>
                </a:lnTo>
                <a:lnTo>
                  <a:pt x="1785" y="52"/>
                </a:lnTo>
                <a:lnTo>
                  <a:pt x="1791" y="71"/>
                </a:lnTo>
                <a:lnTo>
                  <a:pt x="1794" y="93"/>
                </a:lnTo>
                <a:lnTo>
                  <a:pt x="1791" y="116"/>
                </a:lnTo>
                <a:lnTo>
                  <a:pt x="1783" y="137"/>
                </a:lnTo>
                <a:lnTo>
                  <a:pt x="1770" y="156"/>
                </a:lnTo>
                <a:lnTo>
                  <a:pt x="1754" y="171"/>
                </a:lnTo>
                <a:lnTo>
                  <a:pt x="1735" y="181"/>
                </a:lnTo>
                <a:lnTo>
                  <a:pt x="1735" y="184"/>
                </a:lnTo>
                <a:lnTo>
                  <a:pt x="1736" y="187"/>
                </a:lnTo>
                <a:lnTo>
                  <a:pt x="1736" y="1077"/>
                </a:lnTo>
                <a:lnTo>
                  <a:pt x="1778" y="1087"/>
                </a:lnTo>
                <a:lnTo>
                  <a:pt x="1817" y="1103"/>
                </a:lnTo>
                <a:lnTo>
                  <a:pt x="1855" y="1122"/>
                </a:lnTo>
                <a:lnTo>
                  <a:pt x="1889" y="1147"/>
                </a:lnTo>
                <a:lnTo>
                  <a:pt x="1920" y="1177"/>
                </a:lnTo>
                <a:lnTo>
                  <a:pt x="1947" y="1209"/>
                </a:lnTo>
                <a:lnTo>
                  <a:pt x="1970" y="1245"/>
                </a:lnTo>
                <a:lnTo>
                  <a:pt x="1988" y="1285"/>
                </a:lnTo>
                <a:lnTo>
                  <a:pt x="2707" y="1285"/>
                </a:lnTo>
                <a:lnTo>
                  <a:pt x="2727" y="1244"/>
                </a:lnTo>
                <a:lnTo>
                  <a:pt x="2750" y="1207"/>
                </a:lnTo>
                <a:lnTo>
                  <a:pt x="2779" y="1174"/>
                </a:lnTo>
                <a:lnTo>
                  <a:pt x="2810" y="1144"/>
                </a:lnTo>
                <a:lnTo>
                  <a:pt x="2846" y="1119"/>
                </a:lnTo>
                <a:lnTo>
                  <a:pt x="2885" y="1098"/>
                </a:lnTo>
                <a:lnTo>
                  <a:pt x="2926" y="1084"/>
                </a:lnTo>
                <a:lnTo>
                  <a:pt x="2970" y="1074"/>
                </a:lnTo>
                <a:lnTo>
                  <a:pt x="3016" y="1071"/>
                </a:lnTo>
                <a:lnTo>
                  <a:pt x="3061" y="1074"/>
                </a:lnTo>
                <a:lnTo>
                  <a:pt x="3105" y="1083"/>
                </a:lnTo>
                <a:lnTo>
                  <a:pt x="3146" y="1097"/>
                </a:lnTo>
                <a:lnTo>
                  <a:pt x="3185" y="1117"/>
                </a:lnTo>
                <a:lnTo>
                  <a:pt x="3220" y="1142"/>
                </a:lnTo>
                <a:lnTo>
                  <a:pt x="3252" y="1170"/>
                </a:lnTo>
                <a:lnTo>
                  <a:pt x="3280" y="1204"/>
                </a:lnTo>
                <a:lnTo>
                  <a:pt x="3304" y="1239"/>
                </a:lnTo>
                <a:lnTo>
                  <a:pt x="3324" y="1279"/>
                </a:lnTo>
                <a:lnTo>
                  <a:pt x="3338" y="1321"/>
                </a:lnTo>
                <a:lnTo>
                  <a:pt x="3346" y="1365"/>
                </a:lnTo>
                <a:lnTo>
                  <a:pt x="3349" y="1411"/>
                </a:lnTo>
                <a:lnTo>
                  <a:pt x="3346" y="1457"/>
                </a:lnTo>
                <a:lnTo>
                  <a:pt x="3338" y="1502"/>
                </a:lnTo>
                <a:lnTo>
                  <a:pt x="3324" y="1544"/>
                </a:lnTo>
                <a:lnTo>
                  <a:pt x="3304" y="1583"/>
                </a:lnTo>
                <a:lnTo>
                  <a:pt x="3281" y="1619"/>
                </a:lnTo>
                <a:lnTo>
                  <a:pt x="3252" y="1652"/>
                </a:lnTo>
                <a:lnTo>
                  <a:pt x="3221" y="1680"/>
                </a:lnTo>
                <a:lnTo>
                  <a:pt x="3185" y="1705"/>
                </a:lnTo>
                <a:lnTo>
                  <a:pt x="3147" y="1724"/>
                </a:lnTo>
                <a:lnTo>
                  <a:pt x="3105" y="1739"/>
                </a:lnTo>
                <a:lnTo>
                  <a:pt x="3062" y="1748"/>
                </a:lnTo>
                <a:lnTo>
                  <a:pt x="3017" y="1751"/>
                </a:lnTo>
                <a:lnTo>
                  <a:pt x="2971" y="1748"/>
                </a:lnTo>
                <a:lnTo>
                  <a:pt x="2927" y="1739"/>
                </a:lnTo>
                <a:lnTo>
                  <a:pt x="2885" y="1724"/>
                </a:lnTo>
                <a:lnTo>
                  <a:pt x="2846" y="1703"/>
                </a:lnTo>
                <a:lnTo>
                  <a:pt x="2810" y="1678"/>
                </a:lnTo>
                <a:lnTo>
                  <a:pt x="2779" y="1649"/>
                </a:lnTo>
                <a:lnTo>
                  <a:pt x="2750" y="1616"/>
                </a:lnTo>
                <a:lnTo>
                  <a:pt x="2727" y="1578"/>
                </a:lnTo>
                <a:lnTo>
                  <a:pt x="2707" y="1538"/>
                </a:lnTo>
                <a:lnTo>
                  <a:pt x="1988" y="1538"/>
                </a:lnTo>
                <a:lnTo>
                  <a:pt x="1970" y="1578"/>
                </a:lnTo>
                <a:lnTo>
                  <a:pt x="1946" y="1616"/>
                </a:lnTo>
                <a:lnTo>
                  <a:pt x="1918" y="1649"/>
                </a:lnTo>
                <a:lnTo>
                  <a:pt x="1886" y="1678"/>
                </a:lnTo>
                <a:lnTo>
                  <a:pt x="1850" y="1703"/>
                </a:lnTo>
                <a:lnTo>
                  <a:pt x="1811" y="1724"/>
                </a:lnTo>
                <a:lnTo>
                  <a:pt x="1769" y="1739"/>
                </a:lnTo>
                <a:lnTo>
                  <a:pt x="1725" y="1748"/>
                </a:lnTo>
                <a:lnTo>
                  <a:pt x="1679" y="1751"/>
                </a:lnTo>
                <a:lnTo>
                  <a:pt x="1634" y="1748"/>
                </a:lnTo>
                <a:lnTo>
                  <a:pt x="1590" y="1739"/>
                </a:lnTo>
                <a:lnTo>
                  <a:pt x="1548" y="1724"/>
                </a:lnTo>
                <a:lnTo>
                  <a:pt x="1510" y="1703"/>
                </a:lnTo>
                <a:lnTo>
                  <a:pt x="1474" y="1678"/>
                </a:lnTo>
                <a:lnTo>
                  <a:pt x="1442" y="1649"/>
                </a:lnTo>
                <a:lnTo>
                  <a:pt x="1413" y="1616"/>
                </a:lnTo>
                <a:lnTo>
                  <a:pt x="1390" y="1578"/>
                </a:lnTo>
                <a:lnTo>
                  <a:pt x="1371" y="1538"/>
                </a:lnTo>
                <a:lnTo>
                  <a:pt x="642" y="1538"/>
                </a:lnTo>
                <a:lnTo>
                  <a:pt x="623" y="1578"/>
                </a:lnTo>
                <a:lnTo>
                  <a:pt x="599" y="1616"/>
                </a:lnTo>
                <a:lnTo>
                  <a:pt x="572" y="1649"/>
                </a:lnTo>
                <a:lnTo>
                  <a:pt x="539" y="1678"/>
                </a:lnTo>
                <a:lnTo>
                  <a:pt x="504" y="1703"/>
                </a:lnTo>
                <a:lnTo>
                  <a:pt x="465" y="1724"/>
                </a:lnTo>
                <a:lnTo>
                  <a:pt x="423" y="1739"/>
                </a:lnTo>
                <a:lnTo>
                  <a:pt x="379" y="1748"/>
                </a:lnTo>
                <a:lnTo>
                  <a:pt x="333" y="1751"/>
                </a:lnTo>
                <a:lnTo>
                  <a:pt x="288" y="1748"/>
                </a:lnTo>
                <a:lnTo>
                  <a:pt x="244" y="1739"/>
                </a:lnTo>
                <a:lnTo>
                  <a:pt x="204" y="1724"/>
                </a:lnTo>
                <a:lnTo>
                  <a:pt x="165" y="1705"/>
                </a:lnTo>
                <a:lnTo>
                  <a:pt x="130" y="1680"/>
                </a:lnTo>
                <a:lnTo>
                  <a:pt x="98" y="1652"/>
                </a:lnTo>
                <a:lnTo>
                  <a:pt x="70" y="1619"/>
                </a:lnTo>
                <a:lnTo>
                  <a:pt x="46" y="1583"/>
                </a:lnTo>
                <a:lnTo>
                  <a:pt x="27" y="1544"/>
                </a:lnTo>
                <a:lnTo>
                  <a:pt x="12" y="1502"/>
                </a:lnTo>
                <a:lnTo>
                  <a:pt x="3" y="1457"/>
                </a:lnTo>
                <a:lnTo>
                  <a:pt x="0" y="1411"/>
                </a:lnTo>
                <a:lnTo>
                  <a:pt x="3" y="1365"/>
                </a:lnTo>
                <a:lnTo>
                  <a:pt x="12" y="1321"/>
                </a:lnTo>
                <a:lnTo>
                  <a:pt x="27" y="1279"/>
                </a:lnTo>
                <a:lnTo>
                  <a:pt x="46" y="1239"/>
                </a:lnTo>
                <a:lnTo>
                  <a:pt x="70" y="1204"/>
                </a:lnTo>
                <a:lnTo>
                  <a:pt x="98" y="1170"/>
                </a:lnTo>
                <a:lnTo>
                  <a:pt x="130" y="1142"/>
                </a:lnTo>
                <a:lnTo>
                  <a:pt x="165" y="1117"/>
                </a:lnTo>
                <a:lnTo>
                  <a:pt x="204" y="1097"/>
                </a:lnTo>
                <a:lnTo>
                  <a:pt x="244" y="1083"/>
                </a:lnTo>
                <a:lnTo>
                  <a:pt x="288" y="1074"/>
                </a:lnTo>
                <a:lnTo>
                  <a:pt x="333" y="1071"/>
                </a:lnTo>
                <a:lnTo>
                  <a:pt x="379" y="1074"/>
                </a:lnTo>
                <a:lnTo>
                  <a:pt x="423" y="1084"/>
                </a:lnTo>
                <a:lnTo>
                  <a:pt x="464" y="1098"/>
                </a:lnTo>
                <a:lnTo>
                  <a:pt x="503" y="1119"/>
                </a:lnTo>
                <a:lnTo>
                  <a:pt x="539" y="1144"/>
                </a:lnTo>
                <a:lnTo>
                  <a:pt x="572" y="1174"/>
                </a:lnTo>
                <a:lnTo>
                  <a:pt x="599" y="1207"/>
                </a:lnTo>
                <a:lnTo>
                  <a:pt x="623" y="1244"/>
                </a:lnTo>
                <a:lnTo>
                  <a:pt x="642" y="1285"/>
                </a:lnTo>
                <a:lnTo>
                  <a:pt x="1370" y="1285"/>
                </a:lnTo>
                <a:lnTo>
                  <a:pt x="1389" y="1247"/>
                </a:lnTo>
                <a:lnTo>
                  <a:pt x="1410" y="1211"/>
                </a:lnTo>
                <a:lnTo>
                  <a:pt x="1437" y="1179"/>
                </a:lnTo>
                <a:lnTo>
                  <a:pt x="1467" y="1150"/>
                </a:lnTo>
                <a:lnTo>
                  <a:pt x="1500" y="1125"/>
                </a:lnTo>
                <a:lnTo>
                  <a:pt x="1536" y="1105"/>
                </a:lnTo>
                <a:lnTo>
                  <a:pt x="1575" y="1089"/>
                </a:lnTo>
                <a:lnTo>
                  <a:pt x="1616" y="1078"/>
                </a:lnTo>
                <a:lnTo>
                  <a:pt x="1616" y="187"/>
                </a:lnTo>
                <a:lnTo>
                  <a:pt x="1616" y="182"/>
                </a:lnTo>
                <a:lnTo>
                  <a:pt x="1617" y="178"/>
                </a:lnTo>
                <a:lnTo>
                  <a:pt x="1618" y="173"/>
                </a:lnTo>
                <a:lnTo>
                  <a:pt x="1603" y="162"/>
                </a:lnTo>
                <a:lnTo>
                  <a:pt x="1590" y="148"/>
                </a:lnTo>
                <a:lnTo>
                  <a:pt x="1581" y="131"/>
                </a:lnTo>
                <a:lnTo>
                  <a:pt x="1575" y="113"/>
                </a:lnTo>
                <a:lnTo>
                  <a:pt x="1573" y="93"/>
                </a:lnTo>
                <a:lnTo>
                  <a:pt x="1576" y="71"/>
                </a:lnTo>
                <a:lnTo>
                  <a:pt x="1582" y="52"/>
                </a:lnTo>
                <a:lnTo>
                  <a:pt x="1593" y="35"/>
                </a:lnTo>
                <a:lnTo>
                  <a:pt x="1608" y="20"/>
                </a:lnTo>
                <a:lnTo>
                  <a:pt x="1625" y="9"/>
                </a:lnTo>
                <a:lnTo>
                  <a:pt x="1645" y="2"/>
                </a:lnTo>
                <a:lnTo>
                  <a:pt x="166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1" name="Freeform 293"/>
          <p:cNvSpPr>
            <a:spLocks noEditPoints="1"/>
          </p:cNvSpPr>
          <p:nvPr/>
        </p:nvSpPr>
        <p:spPr bwMode="auto">
          <a:xfrm>
            <a:off x="6777051" y="2894824"/>
            <a:ext cx="482600" cy="344488"/>
          </a:xfrm>
          <a:custGeom>
            <a:avLst/>
            <a:gdLst>
              <a:gd name="T0" fmla="*/ 2274 w 3340"/>
              <a:gd name="T1" fmla="*/ 1726 h 2391"/>
              <a:gd name="T2" fmla="*/ 2374 w 3340"/>
              <a:gd name="T3" fmla="*/ 1701 h 2391"/>
              <a:gd name="T4" fmla="*/ 2603 w 3340"/>
              <a:gd name="T5" fmla="*/ 1754 h 2391"/>
              <a:gd name="T6" fmla="*/ 2846 w 3340"/>
              <a:gd name="T7" fmla="*/ 1669 h 2391"/>
              <a:gd name="T8" fmla="*/ 2932 w 3340"/>
              <a:gd name="T9" fmla="*/ 1664 h 2391"/>
              <a:gd name="T10" fmla="*/ 2910 w 3340"/>
              <a:gd name="T11" fmla="*/ 1730 h 2391"/>
              <a:gd name="T12" fmla="*/ 2580 w 3340"/>
              <a:gd name="T13" fmla="*/ 2023 h 2391"/>
              <a:gd name="T14" fmla="*/ 2561 w 3340"/>
              <a:gd name="T15" fmla="*/ 2039 h 2391"/>
              <a:gd name="T16" fmla="*/ 2508 w 3340"/>
              <a:gd name="T17" fmla="*/ 2048 h 2391"/>
              <a:gd name="T18" fmla="*/ 2529 w 3340"/>
              <a:gd name="T19" fmla="*/ 1955 h 2391"/>
              <a:gd name="T20" fmla="*/ 2545 w 3340"/>
              <a:gd name="T21" fmla="*/ 1850 h 2391"/>
              <a:gd name="T22" fmla="*/ 2411 w 3340"/>
              <a:gd name="T23" fmla="*/ 1839 h 2391"/>
              <a:gd name="T24" fmla="*/ 2368 w 3340"/>
              <a:gd name="T25" fmla="*/ 1908 h 2391"/>
              <a:gd name="T26" fmla="*/ 2210 w 3340"/>
              <a:gd name="T27" fmla="*/ 1814 h 2391"/>
              <a:gd name="T28" fmla="*/ 2226 w 3340"/>
              <a:gd name="T29" fmla="*/ 2002 h 2391"/>
              <a:gd name="T30" fmla="*/ 2184 w 3340"/>
              <a:gd name="T31" fmla="*/ 2058 h 2391"/>
              <a:gd name="T32" fmla="*/ 2136 w 3340"/>
              <a:gd name="T33" fmla="*/ 2039 h 2391"/>
              <a:gd name="T34" fmla="*/ 2068 w 3340"/>
              <a:gd name="T35" fmla="*/ 1785 h 2391"/>
              <a:gd name="T36" fmla="*/ 2087 w 3340"/>
              <a:gd name="T37" fmla="*/ 1647 h 2391"/>
              <a:gd name="T38" fmla="*/ 1025 w 3340"/>
              <a:gd name="T39" fmla="*/ 1236 h 2391"/>
              <a:gd name="T40" fmla="*/ 1025 w 3340"/>
              <a:gd name="T41" fmla="*/ 894 h 2391"/>
              <a:gd name="T42" fmla="*/ 474 w 3340"/>
              <a:gd name="T43" fmla="*/ 784 h 2391"/>
              <a:gd name="T44" fmla="*/ 517 w 3340"/>
              <a:gd name="T45" fmla="*/ 805 h 2391"/>
              <a:gd name="T46" fmla="*/ 611 w 3340"/>
              <a:gd name="T47" fmla="*/ 807 h 2391"/>
              <a:gd name="T48" fmla="*/ 402 w 3340"/>
              <a:gd name="T49" fmla="*/ 663 h 2391"/>
              <a:gd name="T50" fmla="*/ 414 w 3340"/>
              <a:gd name="T51" fmla="*/ 710 h 2391"/>
              <a:gd name="T52" fmla="*/ 1025 w 3340"/>
              <a:gd name="T53" fmla="*/ 661 h 2391"/>
              <a:gd name="T54" fmla="*/ 732 w 3340"/>
              <a:gd name="T55" fmla="*/ 646 h 2391"/>
              <a:gd name="T56" fmla="*/ 781 w 3340"/>
              <a:gd name="T57" fmla="*/ 677 h 2391"/>
              <a:gd name="T58" fmla="*/ 567 w 3340"/>
              <a:gd name="T59" fmla="*/ 521 h 2391"/>
              <a:gd name="T60" fmla="*/ 680 w 3340"/>
              <a:gd name="T61" fmla="*/ 596 h 2391"/>
              <a:gd name="T62" fmla="*/ 654 w 3340"/>
              <a:gd name="T63" fmla="*/ 732 h 2391"/>
              <a:gd name="T64" fmla="*/ 520 w 3340"/>
              <a:gd name="T65" fmla="*/ 757 h 2391"/>
              <a:gd name="T66" fmla="*/ 446 w 3340"/>
              <a:gd name="T67" fmla="*/ 644 h 2391"/>
              <a:gd name="T68" fmla="*/ 520 w 3340"/>
              <a:gd name="T69" fmla="*/ 531 h 2391"/>
              <a:gd name="T70" fmla="*/ 362 w 3340"/>
              <a:gd name="T71" fmla="*/ 575 h 2391"/>
              <a:gd name="T72" fmla="*/ 566 w 3340"/>
              <a:gd name="T73" fmla="*/ 493 h 2391"/>
              <a:gd name="T74" fmla="*/ 428 w 3340"/>
              <a:gd name="T75" fmla="*/ 586 h 2391"/>
              <a:gd name="T76" fmla="*/ 460 w 3340"/>
              <a:gd name="T77" fmla="*/ 754 h 2391"/>
              <a:gd name="T78" fmla="*/ 625 w 3340"/>
              <a:gd name="T79" fmla="*/ 787 h 2391"/>
              <a:gd name="T80" fmla="*/ 718 w 3340"/>
              <a:gd name="T81" fmla="*/ 646 h 2391"/>
              <a:gd name="T82" fmla="*/ 625 w 3340"/>
              <a:gd name="T83" fmla="*/ 505 h 2391"/>
              <a:gd name="T84" fmla="*/ 683 w 3340"/>
              <a:gd name="T85" fmla="*/ 527 h 2391"/>
              <a:gd name="T86" fmla="*/ 566 w 3340"/>
              <a:gd name="T87" fmla="*/ 427 h 2391"/>
              <a:gd name="T88" fmla="*/ 566 w 3340"/>
              <a:gd name="T89" fmla="*/ 479 h 2391"/>
              <a:gd name="T90" fmla="*/ 642 w 3340"/>
              <a:gd name="T91" fmla="*/ 418 h 2391"/>
              <a:gd name="T92" fmla="*/ 791 w 3340"/>
              <a:gd name="T93" fmla="*/ 569 h 2391"/>
              <a:gd name="T94" fmla="*/ 766 w 3340"/>
              <a:gd name="T95" fmla="*/ 775 h 2391"/>
              <a:gd name="T96" fmla="*/ 711 w 3340"/>
              <a:gd name="T97" fmla="*/ 1283 h 2391"/>
              <a:gd name="T98" fmla="*/ 413 w 3340"/>
              <a:gd name="T99" fmla="*/ 826 h 2391"/>
              <a:gd name="T100" fmla="*/ 331 w 3340"/>
              <a:gd name="T101" fmla="*/ 644 h 2391"/>
              <a:gd name="T102" fmla="*/ 428 w 3340"/>
              <a:gd name="T103" fmla="*/ 451 h 2391"/>
              <a:gd name="T104" fmla="*/ 175 w 3340"/>
              <a:gd name="T105" fmla="*/ 2213 h 2391"/>
              <a:gd name="T106" fmla="*/ 3275 w 3340"/>
              <a:gd name="T107" fmla="*/ 3 h 2391"/>
              <a:gd name="T108" fmla="*/ 3340 w 3340"/>
              <a:gd name="T109" fmla="*/ 2302 h 2391"/>
              <a:gd name="T110" fmla="*/ 3273 w 3340"/>
              <a:gd name="T111" fmla="*/ 2388 h 2391"/>
              <a:gd name="T112" fmla="*/ 19 w 3340"/>
              <a:gd name="T113" fmla="*/ 2357 h 2391"/>
              <a:gd name="T114" fmla="*/ 12 w 3340"/>
              <a:gd name="T115" fmla="*/ 44 h 2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40" h="2391">
                <a:moveTo>
                  <a:pt x="2114" y="1635"/>
                </a:moveTo>
                <a:lnTo>
                  <a:pt x="2127" y="1635"/>
                </a:lnTo>
                <a:lnTo>
                  <a:pt x="2140" y="1641"/>
                </a:lnTo>
                <a:lnTo>
                  <a:pt x="2185" y="1671"/>
                </a:lnTo>
                <a:lnTo>
                  <a:pt x="2229" y="1699"/>
                </a:lnTo>
                <a:lnTo>
                  <a:pt x="2274" y="1726"/>
                </a:lnTo>
                <a:lnTo>
                  <a:pt x="2284" y="1713"/>
                </a:lnTo>
                <a:lnTo>
                  <a:pt x="2296" y="1702"/>
                </a:lnTo>
                <a:lnTo>
                  <a:pt x="2310" y="1695"/>
                </a:lnTo>
                <a:lnTo>
                  <a:pt x="2325" y="1691"/>
                </a:lnTo>
                <a:lnTo>
                  <a:pt x="2338" y="1692"/>
                </a:lnTo>
                <a:lnTo>
                  <a:pt x="2374" y="1701"/>
                </a:lnTo>
                <a:lnTo>
                  <a:pt x="2412" y="1712"/>
                </a:lnTo>
                <a:lnTo>
                  <a:pt x="2450" y="1725"/>
                </a:lnTo>
                <a:lnTo>
                  <a:pt x="2490" y="1737"/>
                </a:lnTo>
                <a:lnTo>
                  <a:pt x="2528" y="1746"/>
                </a:lnTo>
                <a:lnTo>
                  <a:pt x="2567" y="1752"/>
                </a:lnTo>
                <a:lnTo>
                  <a:pt x="2603" y="1754"/>
                </a:lnTo>
                <a:lnTo>
                  <a:pt x="2645" y="1750"/>
                </a:lnTo>
                <a:lnTo>
                  <a:pt x="2686" y="1740"/>
                </a:lnTo>
                <a:lnTo>
                  <a:pt x="2727" y="1726"/>
                </a:lnTo>
                <a:lnTo>
                  <a:pt x="2767" y="1707"/>
                </a:lnTo>
                <a:lnTo>
                  <a:pt x="2807" y="1689"/>
                </a:lnTo>
                <a:lnTo>
                  <a:pt x="2846" y="1669"/>
                </a:lnTo>
                <a:lnTo>
                  <a:pt x="2884" y="1652"/>
                </a:lnTo>
                <a:lnTo>
                  <a:pt x="2899" y="1647"/>
                </a:lnTo>
                <a:lnTo>
                  <a:pt x="2911" y="1645"/>
                </a:lnTo>
                <a:lnTo>
                  <a:pt x="2920" y="1649"/>
                </a:lnTo>
                <a:lnTo>
                  <a:pt x="2928" y="1655"/>
                </a:lnTo>
                <a:lnTo>
                  <a:pt x="2932" y="1664"/>
                </a:lnTo>
                <a:lnTo>
                  <a:pt x="2934" y="1674"/>
                </a:lnTo>
                <a:lnTo>
                  <a:pt x="2934" y="1686"/>
                </a:lnTo>
                <a:lnTo>
                  <a:pt x="2931" y="1698"/>
                </a:lnTo>
                <a:lnTo>
                  <a:pt x="2925" y="1709"/>
                </a:lnTo>
                <a:lnTo>
                  <a:pt x="2919" y="1720"/>
                </a:lnTo>
                <a:lnTo>
                  <a:pt x="2910" y="1730"/>
                </a:lnTo>
                <a:lnTo>
                  <a:pt x="2716" y="1899"/>
                </a:lnTo>
                <a:lnTo>
                  <a:pt x="2602" y="2000"/>
                </a:lnTo>
                <a:lnTo>
                  <a:pt x="2599" y="2004"/>
                </a:lnTo>
                <a:lnTo>
                  <a:pt x="2593" y="2010"/>
                </a:lnTo>
                <a:lnTo>
                  <a:pt x="2586" y="2017"/>
                </a:lnTo>
                <a:lnTo>
                  <a:pt x="2580" y="2023"/>
                </a:lnTo>
                <a:lnTo>
                  <a:pt x="2574" y="2029"/>
                </a:lnTo>
                <a:lnTo>
                  <a:pt x="2569" y="2034"/>
                </a:lnTo>
                <a:lnTo>
                  <a:pt x="2567" y="2034"/>
                </a:lnTo>
                <a:lnTo>
                  <a:pt x="2566" y="2036"/>
                </a:lnTo>
                <a:lnTo>
                  <a:pt x="2563" y="2038"/>
                </a:lnTo>
                <a:lnTo>
                  <a:pt x="2561" y="2039"/>
                </a:lnTo>
                <a:lnTo>
                  <a:pt x="2559" y="2041"/>
                </a:lnTo>
                <a:lnTo>
                  <a:pt x="2557" y="2042"/>
                </a:lnTo>
                <a:lnTo>
                  <a:pt x="2544" y="2049"/>
                </a:lnTo>
                <a:lnTo>
                  <a:pt x="2531" y="2052"/>
                </a:lnTo>
                <a:lnTo>
                  <a:pt x="2518" y="2052"/>
                </a:lnTo>
                <a:lnTo>
                  <a:pt x="2508" y="2048"/>
                </a:lnTo>
                <a:lnTo>
                  <a:pt x="2499" y="2042"/>
                </a:lnTo>
                <a:lnTo>
                  <a:pt x="2493" y="2033"/>
                </a:lnTo>
                <a:lnTo>
                  <a:pt x="2491" y="2021"/>
                </a:lnTo>
                <a:lnTo>
                  <a:pt x="2493" y="2009"/>
                </a:lnTo>
                <a:lnTo>
                  <a:pt x="2501" y="1994"/>
                </a:lnTo>
                <a:lnTo>
                  <a:pt x="2529" y="1955"/>
                </a:lnTo>
                <a:lnTo>
                  <a:pt x="2563" y="1918"/>
                </a:lnTo>
                <a:lnTo>
                  <a:pt x="2600" y="1882"/>
                </a:lnTo>
                <a:lnTo>
                  <a:pt x="2639" y="1847"/>
                </a:lnTo>
                <a:lnTo>
                  <a:pt x="2615" y="1851"/>
                </a:lnTo>
                <a:lnTo>
                  <a:pt x="2591" y="1852"/>
                </a:lnTo>
                <a:lnTo>
                  <a:pt x="2545" y="1850"/>
                </a:lnTo>
                <a:lnTo>
                  <a:pt x="2499" y="1844"/>
                </a:lnTo>
                <a:lnTo>
                  <a:pt x="2452" y="1832"/>
                </a:lnTo>
                <a:lnTo>
                  <a:pt x="2407" y="1820"/>
                </a:lnTo>
                <a:lnTo>
                  <a:pt x="2408" y="1823"/>
                </a:lnTo>
                <a:lnTo>
                  <a:pt x="2409" y="1826"/>
                </a:lnTo>
                <a:lnTo>
                  <a:pt x="2411" y="1839"/>
                </a:lnTo>
                <a:lnTo>
                  <a:pt x="2410" y="1852"/>
                </a:lnTo>
                <a:lnTo>
                  <a:pt x="2406" y="1865"/>
                </a:lnTo>
                <a:lnTo>
                  <a:pt x="2399" y="1879"/>
                </a:lnTo>
                <a:lnTo>
                  <a:pt x="2390" y="1891"/>
                </a:lnTo>
                <a:lnTo>
                  <a:pt x="2379" y="1901"/>
                </a:lnTo>
                <a:lnTo>
                  <a:pt x="2368" y="1908"/>
                </a:lnTo>
                <a:lnTo>
                  <a:pt x="2356" y="1911"/>
                </a:lnTo>
                <a:lnTo>
                  <a:pt x="2344" y="1910"/>
                </a:lnTo>
                <a:lnTo>
                  <a:pt x="2332" y="1902"/>
                </a:lnTo>
                <a:lnTo>
                  <a:pt x="2293" y="1870"/>
                </a:lnTo>
                <a:lnTo>
                  <a:pt x="2253" y="1841"/>
                </a:lnTo>
                <a:lnTo>
                  <a:pt x="2210" y="1814"/>
                </a:lnTo>
                <a:lnTo>
                  <a:pt x="2168" y="1788"/>
                </a:lnTo>
                <a:lnTo>
                  <a:pt x="2183" y="1839"/>
                </a:lnTo>
                <a:lnTo>
                  <a:pt x="2199" y="1889"/>
                </a:lnTo>
                <a:lnTo>
                  <a:pt x="2214" y="1939"/>
                </a:lnTo>
                <a:lnTo>
                  <a:pt x="2226" y="1990"/>
                </a:lnTo>
                <a:lnTo>
                  <a:pt x="2226" y="2002"/>
                </a:lnTo>
                <a:lnTo>
                  <a:pt x="2224" y="2013"/>
                </a:lnTo>
                <a:lnTo>
                  <a:pt x="2219" y="2024"/>
                </a:lnTo>
                <a:lnTo>
                  <a:pt x="2212" y="2035"/>
                </a:lnTo>
                <a:lnTo>
                  <a:pt x="2203" y="2044"/>
                </a:lnTo>
                <a:lnTo>
                  <a:pt x="2194" y="2052"/>
                </a:lnTo>
                <a:lnTo>
                  <a:pt x="2184" y="2058"/>
                </a:lnTo>
                <a:lnTo>
                  <a:pt x="2174" y="2062"/>
                </a:lnTo>
                <a:lnTo>
                  <a:pt x="2163" y="2064"/>
                </a:lnTo>
                <a:lnTo>
                  <a:pt x="2154" y="2063"/>
                </a:lnTo>
                <a:lnTo>
                  <a:pt x="2146" y="2059"/>
                </a:lnTo>
                <a:lnTo>
                  <a:pt x="2140" y="2051"/>
                </a:lnTo>
                <a:lnTo>
                  <a:pt x="2136" y="2039"/>
                </a:lnTo>
                <a:lnTo>
                  <a:pt x="2127" y="1995"/>
                </a:lnTo>
                <a:lnTo>
                  <a:pt x="2115" y="1952"/>
                </a:lnTo>
                <a:lnTo>
                  <a:pt x="2102" y="1910"/>
                </a:lnTo>
                <a:lnTo>
                  <a:pt x="2089" y="1869"/>
                </a:lnTo>
                <a:lnTo>
                  <a:pt x="2077" y="1827"/>
                </a:lnTo>
                <a:lnTo>
                  <a:pt x="2068" y="1785"/>
                </a:lnTo>
                <a:lnTo>
                  <a:pt x="2062" y="1741"/>
                </a:lnTo>
                <a:lnTo>
                  <a:pt x="2060" y="1696"/>
                </a:lnTo>
                <a:lnTo>
                  <a:pt x="2062" y="1682"/>
                </a:lnTo>
                <a:lnTo>
                  <a:pt x="2067" y="1669"/>
                </a:lnTo>
                <a:lnTo>
                  <a:pt x="2076" y="1657"/>
                </a:lnTo>
                <a:lnTo>
                  <a:pt x="2087" y="1647"/>
                </a:lnTo>
                <a:lnTo>
                  <a:pt x="2101" y="1639"/>
                </a:lnTo>
                <a:lnTo>
                  <a:pt x="2114" y="1635"/>
                </a:lnTo>
                <a:close/>
                <a:moveTo>
                  <a:pt x="1025" y="1192"/>
                </a:moveTo>
                <a:lnTo>
                  <a:pt x="2892" y="1192"/>
                </a:lnTo>
                <a:lnTo>
                  <a:pt x="2892" y="1236"/>
                </a:lnTo>
                <a:lnTo>
                  <a:pt x="1025" y="1236"/>
                </a:lnTo>
                <a:lnTo>
                  <a:pt x="1025" y="1192"/>
                </a:lnTo>
                <a:close/>
                <a:moveTo>
                  <a:pt x="1025" y="894"/>
                </a:moveTo>
                <a:lnTo>
                  <a:pt x="2892" y="894"/>
                </a:lnTo>
                <a:lnTo>
                  <a:pt x="2892" y="937"/>
                </a:lnTo>
                <a:lnTo>
                  <a:pt x="1025" y="937"/>
                </a:lnTo>
                <a:lnTo>
                  <a:pt x="1025" y="894"/>
                </a:lnTo>
                <a:close/>
                <a:moveTo>
                  <a:pt x="447" y="825"/>
                </a:moveTo>
                <a:lnTo>
                  <a:pt x="445" y="827"/>
                </a:lnTo>
                <a:lnTo>
                  <a:pt x="445" y="827"/>
                </a:lnTo>
                <a:lnTo>
                  <a:pt x="446" y="828"/>
                </a:lnTo>
                <a:lnTo>
                  <a:pt x="447" y="825"/>
                </a:lnTo>
                <a:close/>
                <a:moveTo>
                  <a:pt x="474" y="784"/>
                </a:moveTo>
                <a:lnTo>
                  <a:pt x="447" y="824"/>
                </a:lnTo>
                <a:lnTo>
                  <a:pt x="477" y="846"/>
                </a:lnTo>
                <a:lnTo>
                  <a:pt x="504" y="856"/>
                </a:lnTo>
                <a:lnTo>
                  <a:pt x="531" y="862"/>
                </a:lnTo>
                <a:lnTo>
                  <a:pt x="540" y="811"/>
                </a:lnTo>
                <a:lnTo>
                  <a:pt x="517" y="805"/>
                </a:lnTo>
                <a:lnTo>
                  <a:pt x="495" y="796"/>
                </a:lnTo>
                <a:lnTo>
                  <a:pt x="474" y="784"/>
                </a:lnTo>
                <a:close/>
                <a:moveTo>
                  <a:pt x="673" y="773"/>
                </a:moveTo>
                <a:lnTo>
                  <a:pt x="654" y="787"/>
                </a:lnTo>
                <a:lnTo>
                  <a:pt x="633" y="798"/>
                </a:lnTo>
                <a:lnTo>
                  <a:pt x="611" y="807"/>
                </a:lnTo>
                <a:lnTo>
                  <a:pt x="624" y="858"/>
                </a:lnTo>
                <a:lnTo>
                  <a:pt x="654" y="847"/>
                </a:lnTo>
                <a:lnTo>
                  <a:pt x="681" y="832"/>
                </a:lnTo>
                <a:lnTo>
                  <a:pt x="706" y="813"/>
                </a:lnTo>
                <a:lnTo>
                  <a:pt x="673" y="773"/>
                </a:lnTo>
                <a:close/>
                <a:moveTo>
                  <a:pt x="402" y="663"/>
                </a:moveTo>
                <a:lnTo>
                  <a:pt x="352" y="669"/>
                </a:lnTo>
                <a:lnTo>
                  <a:pt x="357" y="700"/>
                </a:lnTo>
                <a:lnTo>
                  <a:pt x="367" y="730"/>
                </a:lnTo>
                <a:lnTo>
                  <a:pt x="381" y="758"/>
                </a:lnTo>
                <a:lnTo>
                  <a:pt x="425" y="732"/>
                </a:lnTo>
                <a:lnTo>
                  <a:pt x="414" y="710"/>
                </a:lnTo>
                <a:lnTo>
                  <a:pt x="406" y="688"/>
                </a:lnTo>
                <a:lnTo>
                  <a:pt x="402" y="663"/>
                </a:lnTo>
                <a:close/>
                <a:moveTo>
                  <a:pt x="1025" y="617"/>
                </a:moveTo>
                <a:lnTo>
                  <a:pt x="2892" y="617"/>
                </a:lnTo>
                <a:lnTo>
                  <a:pt x="2892" y="661"/>
                </a:lnTo>
                <a:lnTo>
                  <a:pt x="1025" y="661"/>
                </a:lnTo>
                <a:lnTo>
                  <a:pt x="1025" y="617"/>
                </a:lnTo>
                <a:close/>
                <a:moveTo>
                  <a:pt x="778" y="611"/>
                </a:moveTo>
                <a:lnTo>
                  <a:pt x="728" y="621"/>
                </a:lnTo>
                <a:lnTo>
                  <a:pt x="730" y="630"/>
                </a:lnTo>
                <a:lnTo>
                  <a:pt x="731" y="636"/>
                </a:lnTo>
                <a:lnTo>
                  <a:pt x="732" y="646"/>
                </a:lnTo>
                <a:lnTo>
                  <a:pt x="730" y="670"/>
                </a:lnTo>
                <a:lnTo>
                  <a:pt x="725" y="694"/>
                </a:lnTo>
                <a:lnTo>
                  <a:pt x="716" y="715"/>
                </a:lnTo>
                <a:lnTo>
                  <a:pt x="763" y="738"/>
                </a:lnTo>
                <a:lnTo>
                  <a:pt x="774" y="708"/>
                </a:lnTo>
                <a:lnTo>
                  <a:pt x="781" y="677"/>
                </a:lnTo>
                <a:lnTo>
                  <a:pt x="783" y="646"/>
                </a:lnTo>
                <a:lnTo>
                  <a:pt x="783" y="636"/>
                </a:lnTo>
                <a:lnTo>
                  <a:pt x="782" y="628"/>
                </a:lnTo>
                <a:lnTo>
                  <a:pt x="780" y="620"/>
                </a:lnTo>
                <a:lnTo>
                  <a:pt x="778" y="611"/>
                </a:lnTo>
                <a:close/>
                <a:moveTo>
                  <a:pt x="567" y="521"/>
                </a:moveTo>
                <a:lnTo>
                  <a:pt x="592" y="523"/>
                </a:lnTo>
                <a:lnTo>
                  <a:pt x="615" y="531"/>
                </a:lnTo>
                <a:lnTo>
                  <a:pt x="635" y="542"/>
                </a:lnTo>
                <a:lnTo>
                  <a:pt x="654" y="557"/>
                </a:lnTo>
                <a:lnTo>
                  <a:pt x="668" y="576"/>
                </a:lnTo>
                <a:lnTo>
                  <a:pt x="680" y="596"/>
                </a:lnTo>
                <a:lnTo>
                  <a:pt x="687" y="620"/>
                </a:lnTo>
                <a:lnTo>
                  <a:pt x="689" y="644"/>
                </a:lnTo>
                <a:lnTo>
                  <a:pt x="687" y="669"/>
                </a:lnTo>
                <a:lnTo>
                  <a:pt x="680" y="693"/>
                </a:lnTo>
                <a:lnTo>
                  <a:pt x="668" y="713"/>
                </a:lnTo>
                <a:lnTo>
                  <a:pt x="654" y="732"/>
                </a:lnTo>
                <a:lnTo>
                  <a:pt x="635" y="746"/>
                </a:lnTo>
                <a:lnTo>
                  <a:pt x="615" y="757"/>
                </a:lnTo>
                <a:lnTo>
                  <a:pt x="592" y="765"/>
                </a:lnTo>
                <a:lnTo>
                  <a:pt x="567" y="768"/>
                </a:lnTo>
                <a:lnTo>
                  <a:pt x="543" y="765"/>
                </a:lnTo>
                <a:lnTo>
                  <a:pt x="520" y="757"/>
                </a:lnTo>
                <a:lnTo>
                  <a:pt x="500" y="746"/>
                </a:lnTo>
                <a:lnTo>
                  <a:pt x="481" y="732"/>
                </a:lnTo>
                <a:lnTo>
                  <a:pt x="466" y="713"/>
                </a:lnTo>
                <a:lnTo>
                  <a:pt x="455" y="693"/>
                </a:lnTo>
                <a:lnTo>
                  <a:pt x="448" y="669"/>
                </a:lnTo>
                <a:lnTo>
                  <a:pt x="446" y="644"/>
                </a:lnTo>
                <a:lnTo>
                  <a:pt x="448" y="620"/>
                </a:lnTo>
                <a:lnTo>
                  <a:pt x="455" y="596"/>
                </a:lnTo>
                <a:lnTo>
                  <a:pt x="466" y="576"/>
                </a:lnTo>
                <a:lnTo>
                  <a:pt x="481" y="557"/>
                </a:lnTo>
                <a:lnTo>
                  <a:pt x="500" y="542"/>
                </a:lnTo>
                <a:lnTo>
                  <a:pt x="520" y="531"/>
                </a:lnTo>
                <a:lnTo>
                  <a:pt x="543" y="523"/>
                </a:lnTo>
                <a:lnTo>
                  <a:pt x="567" y="521"/>
                </a:lnTo>
                <a:close/>
                <a:moveTo>
                  <a:pt x="410" y="495"/>
                </a:moveTo>
                <a:lnTo>
                  <a:pt x="390" y="519"/>
                </a:lnTo>
                <a:lnTo>
                  <a:pt x="374" y="546"/>
                </a:lnTo>
                <a:lnTo>
                  <a:pt x="362" y="575"/>
                </a:lnTo>
                <a:lnTo>
                  <a:pt x="410" y="592"/>
                </a:lnTo>
                <a:lnTo>
                  <a:pt x="420" y="570"/>
                </a:lnTo>
                <a:lnTo>
                  <a:pt x="433" y="549"/>
                </a:lnTo>
                <a:lnTo>
                  <a:pt x="447" y="531"/>
                </a:lnTo>
                <a:lnTo>
                  <a:pt x="410" y="495"/>
                </a:lnTo>
                <a:close/>
                <a:moveTo>
                  <a:pt x="566" y="493"/>
                </a:moveTo>
                <a:lnTo>
                  <a:pt x="536" y="496"/>
                </a:lnTo>
                <a:lnTo>
                  <a:pt x="508" y="505"/>
                </a:lnTo>
                <a:lnTo>
                  <a:pt x="482" y="519"/>
                </a:lnTo>
                <a:lnTo>
                  <a:pt x="460" y="538"/>
                </a:lnTo>
                <a:lnTo>
                  <a:pt x="441" y="560"/>
                </a:lnTo>
                <a:lnTo>
                  <a:pt x="428" y="586"/>
                </a:lnTo>
                <a:lnTo>
                  <a:pt x="419" y="615"/>
                </a:lnTo>
                <a:lnTo>
                  <a:pt x="415" y="646"/>
                </a:lnTo>
                <a:lnTo>
                  <a:pt x="419" y="676"/>
                </a:lnTo>
                <a:lnTo>
                  <a:pt x="428" y="705"/>
                </a:lnTo>
                <a:lnTo>
                  <a:pt x="441" y="732"/>
                </a:lnTo>
                <a:lnTo>
                  <a:pt x="460" y="754"/>
                </a:lnTo>
                <a:lnTo>
                  <a:pt x="482" y="773"/>
                </a:lnTo>
                <a:lnTo>
                  <a:pt x="508" y="787"/>
                </a:lnTo>
                <a:lnTo>
                  <a:pt x="536" y="795"/>
                </a:lnTo>
                <a:lnTo>
                  <a:pt x="566" y="798"/>
                </a:lnTo>
                <a:lnTo>
                  <a:pt x="597" y="795"/>
                </a:lnTo>
                <a:lnTo>
                  <a:pt x="625" y="787"/>
                </a:lnTo>
                <a:lnTo>
                  <a:pt x="652" y="773"/>
                </a:lnTo>
                <a:lnTo>
                  <a:pt x="674" y="754"/>
                </a:lnTo>
                <a:lnTo>
                  <a:pt x="692" y="732"/>
                </a:lnTo>
                <a:lnTo>
                  <a:pt x="706" y="705"/>
                </a:lnTo>
                <a:lnTo>
                  <a:pt x="715" y="676"/>
                </a:lnTo>
                <a:lnTo>
                  <a:pt x="718" y="646"/>
                </a:lnTo>
                <a:lnTo>
                  <a:pt x="715" y="615"/>
                </a:lnTo>
                <a:lnTo>
                  <a:pt x="706" y="586"/>
                </a:lnTo>
                <a:lnTo>
                  <a:pt x="692" y="560"/>
                </a:lnTo>
                <a:lnTo>
                  <a:pt x="674" y="538"/>
                </a:lnTo>
                <a:lnTo>
                  <a:pt x="652" y="519"/>
                </a:lnTo>
                <a:lnTo>
                  <a:pt x="625" y="505"/>
                </a:lnTo>
                <a:lnTo>
                  <a:pt x="597" y="496"/>
                </a:lnTo>
                <a:lnTo>
                  <a:pt x="566" y="493"/>
                </a:lnTo>
                <a:close/>
                <a:moveTo>
                  <a:pt x="669" y="453"/>
                </a:moveTo>
                <a:lnTo>
                  <a:pt x="644" y="499"/>
                </a:lnTo>
                <a:lnTo>
                  <a:pt x="665" y="512"/>
                </a:lnTo>
                <a:lnTo>
                  <a:pt x="683" y="527"/>
                </a:lnTo>
                <a:lnTo>
                  <a:pt x="698" y="546"/>
                </a:lnTo>
                <a:lnTo>
                  <a:pt x="740" y="514"/>
                </a:lnTo>
                <a:lnTo>
                  <a:pt x="719" y="489"/>
                </a:lnTo>
                <a:lnTo>
                  <a:pt x="695" y="469"/>
                </a:lnTo>
                <a:lnTo>
                  <a:pt x="669" y="453"/>
                </a:lnTo>
                <a:close/>
                <a:moveTo>
                  <a:pt x="566" y="427"/>
                </a:moveTo>
                <a:lnTo>
                  <a:pt x="540" y="428"/>
                </a:lnTo>
                <a:lnTo>
                  <a:pt x="513" y="433"/>
                </a:lnTo>
                <a:lnTo>
                  <a:pt x="487" y="441"/>
                </a:lnTo>
                <a:lnTo>
                  <a:pt x="506" y="490"/>
                </a:lnTo>
                <a:lnTo>
                  <a:pt x="536" y="481"/>
                </a:lnTo>
                <a:lnTo>
                  <a:pt x="566" y="479"/>
                </a:lnTo>
                <a:lnTo>
                  <a:pt x="577" y="479"/>
                </a:lnTo>
                <a:lnTo>
                  <a:pt x="580" y="427"/>
                </a:lnTo>
                <a:lnTo>
                  <a:pt x="566" y="427"/>
                </a:lnTo>
                <a:close/>
                <a:moveTo>
                  <a:pt x="567" y="405"/>
                </a:moveTo>
                <a:lnTo>
                  <a:pt x="606" y="408"/>
                </a:lnTo>
                <a:lnTo>
                  <a:pt x="642" y="418"/>
                </a:lnTo>
                <a:lnTo>
                  <a:pt x="676" y="432"/>
                </a:lnTo>
                <a:lnTo>
                  <a:pt x="707" y="451"/>
                </a:lnTo>
                <a:lnTo>
                  <a:pt x="735" y="475"/>
                </a:lnTo>
                <a:lnTo>
                  <a:pt x="758" y="503"/>
                </a:lnTo>
                <a:lnTo>
                  <a:pt x="777" y="535"/>
                </a:lnTo>
                <a:lnTo>
                  <a:pt x="791" y="569"/>
                </a:lnTo>
                <a:lnTo>
                  <a:pt x="801" y="605"/>
                </a:lnTo>
                <a:lnTo>
                  <a:pt x="804" y="644"/>
                </a:lnTo>
                <a:lnTo>
                  <a:pt x="802" y="679"/>
                </a:lnTo>
                <a:lnTo>
                  <a:pt x="793" y="713"/>
                </a:lnTo>
                <a:lnTo>
                  <a:pt x="781" y="745"/>
                </a:lnTo>
                <a:lnTo>
                  <a:pt x="766" y="775"/>
                </a:lnTo>
                <a:lnTo>
                  <a:pt x="746" y="802"/>
                </a:lnTo>
                <a:lnTo>
                  <a:pt x="723" y="824"/>
                </a:lnTo>
                <a:lnTo>
                  <a:pt x="696" y="845"/>
                </a:lnTo>
                <a:lnTo>
                  <a:pt x="877" y="1197"/>
                </a:lnTo>
                <a:lnTo>
                  <a:pt x="769" y="1192"/>
                </a:lnTo>
                <a:lnTo>
                  <a:pt x="711" y="1283"/>
                </a:lnTo>
                <a:lnTo>
                  <a:pt x="582" y="1031"/>
                </a:lnTo>
                <a:lnTo>
                  <a:pt x="510" y="1274"/>
                </a:lnTo>
                <a:lnTo>
                  <a:pt x="436" y="1196"/>
                </a:lnTo>
                <a:lnTo>
                  <a:pt x="331" y="1220"/>
                </a:lnTo>
                <a:lnTo>
                  <a:pt x="441" y="846"/>
                </a:lnTo>
                <a:lnTo>
                  <a:pt x="413" y="826"/>
                </a:lnTo>
                <a:lnTo>
                  <a:pt x="390" y="803"/>
                </a:lnTo>
                <a:lnTo>
                  <a:pt x="370" y="775"/>
                </a:lnTo>
                <a:lnTo>
                  <a:pt x="354" y="746"/>
                </a:lnTo>
                <a:lnTo>
                  <a:pt x="341" y="714"/>
                </a:lnTo>
                <a:lnTo>
                  <a:pt x="333" y="679"/>
                </a:lnTo>
                <a:lnTo>
                  <a:pt x="331" y="644"/>
                </a:lnTo>
                <a:lnTo>
                  <a:pt x="334" y="605"/>
                </a:lnTo>
                <a:lnTo>
                  <a:pt x="344" y="569"/>
                </a:lnTo>
                <a:lnTo>
                  <a:pt x="358" y="535"/>
                </a:lnTo>
                <a:lnTo>
                  <a:pt x="377" y="503"/>
                </a:lnTo>
                <a:lnTo>
                  <a:pt x="400" y="475"/>
                </a:lnTo>
                <a:lnTo>
                  <a:pt x="428" y="451"/>
                </a:lnTo>
                <a:lnTo>
                  <a:pt x="459" y="432"/>
                </a:lnTo>
                <a:lnTo>
                  <a:pt x="492" y="418"/>
                </a:lnTo>
                <a:lnTo>
                  <a:pt x="529" y="408"/>
                </a:lnTo>
                <a:lnTo>
                  <a:pt x="567" y="405"/>
                </a:lnTo>
                <a:close/>
                <a:moveTo>
                  <a:pt x="175" y="177"/>
                </a:moveTo>
                <a:lnTo>
                  <a:pt x="175" y="2213"/>
                </a:lnTo>
                <a:lnTo>
                  <a:pt x="3166" y="2213"/>
                </a:lnTo>
                <a:lnTo>
                  <a:pt x="3166" y="177"/>
                </a:lnTo>
                <a:lnTo>
                  <a:pt x="175" y="177"/>
                </a:lnTo>
                <a:close/>
                <a:moveTo>
                  <a:pt x="87" y="0"/>
                </a:moveTo>
                <a:lnTo>
                  <a:pt x="3252" y="0"/>
                </a:lnTo>
                <a:lnTo>
                  <a:pt x="3275" y="3"/>
                </a:lnTo>
                <a:lnTo>
                  <a:pt x="3296" y="12"/>
                </a:lnTo>
                <a:lnTo>
                  <a:pt x="3315" y="25"/>
                </a:lnTo>
                <a:lnTo>
                  <a:pt x="3328" y="44"/>
                </a:lnTo>
                <a:lnTo>
                  <a:pt x="3337" y="64"/>
                </a:lnTo>
                <a:lnTo>
                  <a:pt x="3340" y="88"/>
                </a:lnTo>
                <a:lnTo>
                  <a:pt x="3340" y="2302"/>
                </a:lnTo>
                <a:lnTo>
                  <a:pt x="3338" y="2322"/>
                </a:lnTo>
                <a:lnTo>
                  <a:pt x="3331" y="2341"/>
                </a:lnTo>
                <a:lnTo>
                  <a:pt x="3321" y="2357"/>
                </a:lnTo>
                <a:lnTo>
                  <a:pt x="3308" y="2371"/>
                </a:lnTo>
                <a:lnTo>
                  <a:pt x="3291" y="2382"/>
                </a:lnTo>
                <a:lnTo>
                  <a:pt x="3273" y="2388"/>
                </a:lnTo>
                <a:lnTo>
                  <a:pt x="3253" y="2391"/>
                </a:lnTo>
                <a:lnTo>
                  <a:pt x="87" y="2391"/>
                </a:lnTo>
                <a:lnTo>
                  <a:pt x="67" y="2388"/>
                </a:lnTo>
                <a:lnTo>
                  <a:pt x="49" y="2382"/>
                </a:lnTo>
                <a:lnTo>
                  <a:pt x="32" y="2371"/>
                </a:lnTo>
                <a:lnTo>
                  <a:pt x="19" y="2357"/>
                </a:lnTo>
                <a:lnTo>
                  <a:pt x="9" y="2341"/>
                </a:lnTo>
                <a:lnTo>
                  <a:pt x="2" y="2322"/>
                </a:lnTo>
                <a:lnTo>
                  <a:pt x="0" y="2302"/>
                </a:lnTo>
                <a:lnTo>
                  <a:pt x="0" y="88"/>
                </a:lnTo>
                <a:lnTo>
                  <a:pt x="3" y="64"/>
                </a:lnTo>
                <a:lnTo>
                  <a:pt x="12" y="44"/>
                </a:lnTo>
                <a:lnTo>
                  <a:pt x="25" y="25"/>
                </a:lnTo>
                <a:lnTo>
                  <a:pt x="44" y="12"/>
                </a:lnTo>
                <a:lnTo>
                  <a:pt x="64" y="3"/>
                </a:lnTo>
                <a:lnTo>
                  <a:pt x="8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2" name="Freeform 298"/>
          <p:cNvSpPr>
            <a:spLocks noEditPoints="1"/>
          </p:cNvSpPr>
          <p:nvPr/>
        </p:nvSpPr>
        <p:spPr bwMode="auto">
          <a:xfrm>
            <a:off x="7694289" y="2876568"/>
            <a:ext cx="519113" cy="381000"/>
          </a:xfrm>
          <a:custGeom>
            <a:avLst/>
            <a:gdLst>
              <a:gd name="T0" fmla="*/ 112 w 3597"/>
              <a:gd name="T1" fmla="*/ 1719 h 2395"/>
              <a:gd name="T2" fmla="*/ 212 w 3597"/>
              <a:gd name="T3" fmla="*/ 2025 h 2395"/>
              <a:gd name="T4" fmla="*/ 412 w 3597"/>
              <a:gd name="T5" fmla="*/ 2259 h 2395"/>
              <a:gd name="T6" fmla="*/ 435 w 3597"/>
              <a:gd name="T7" fmla="*/ 2228 h 2395"/>
              <a:gd name="T8" fmla="*/ 361 w 3597"/>
              <a:gd name="T9" fmla="*/ 1962 h 2395"/>
              <a:gd name="T10" fmla="*/ 178 w 3597"/>
              <a:gd name="T11" fmla="*/ 1714 h 2395"/>
              <a:gd name="T12" fmla="*/ 1398 w 3597"/>
              <a:gd name="T13" fmla="*/ 1241 h 2395"/>
              <a:gd name="T14" fmla="*/ 661 w 3597"/>
              <a:gd name="T15" fmla="*/ 1549 h 2395"/>
              <a:gd name="T16" fmla="*/ 360 w 3597"/>
              <a:gd name="T17" fmla="*/ 1701 h 2395"/>
              <a:gd name="T18" fmla="*/ 538 w 3597"/>
              <a:gd name="T19" fmla="*/ 1966 h 2395"/>
              <a:gd name="T20" fmla="*/ 708 w 3597"/>
              <a:gd name="T21" fmla="*/ 2056 h 2395"/>
              <a:gd name="T22" fmla="*/ 1153 w 3597"/>
              <a:gd name="T23" fmla="*/ 1784 h 2395"/>
              <a:gd name="T24" fmla="*/ 1385 w 3597"/>
              <a:gd name="T25" fmla="*/ 1648 h 2395"/>
              <a:gd name="T26" fmla="*/ 1666 w 3597"/>
              <a:gd name="T27" fmla="*/ 1482 h 2395"/>
              <a:gd name="T28" fmla="*/ 1823 w 3597"/>
              <a:gd name="T29" fmla="*/ 1387 h 2395"/>
              <a:gd name="T30" fmla="*/ 1723 w 3597"/>
              <a:gd name="T31" fmla="*/ 1174 h 2395"/>
              <a:gd name="T32" fmla="*/ 2995 w 3597"/>
              <a:gd name="T33" fmla="*/ 272 h 2395"/>
              <a:gd name="T34" fmla="*/ 2613 w 3597"/>
              <a:gd name="T35" fmla="*/ 549 h 2395"/>
              <a:gd name="T36" fmla="*/ 2141 w 3597"/>
              <a:gd name="T37" fmla="*/ 843 h 2395"/>
              <a:gd name="T38" fmla="*/ 2257 w 3597"/>
              <a:gd name="T39" fmla="*/ 1109 h 2395"/>
              <a:gd name="T40" fmla="*/ 2820 w 3597"/>
              <a:gd name="T41" fmla="*/ 869 h 2395"/>
              <a:gd name="T42" fmla="*/ 3236 w 3597"/>
              <a:gd name="T43" fmla="*/ 714 h 2395"/>
              <a:gd name="T44" fmla="*/ 3442 w 3597"/>
              <a:gd name="T45" fmla="*/ 648 h 2395"/>
              <a:gd name="T46" fmla="*/ 3358 w 3597"/>
              <a:gd name="T47" fmla="*/ 492 h 2395"/>
              <a:gd name="T48" fmla="*/ 3083 w 3597"/>
              <a:gd name="T49" fmla="*/ 204 h 2395"/>
              <a:gd name="T50" fmla="*/ 3310 w 3597"/>
              <a:gd name="T51" fmla="*/ 210 h 2395"/>
              <a:gd name="T52" fmla="*/ 3541 w 3597"/>
              <a:gd name="T53" fmla="*/ 490 h 2395"/>
              <a:gd name="T54" fmla="*/ 3575 w 3597"/>
              <a:gd name="T55" fmla="*/ 718 h 2395"/>
              <a:gd name="T56" fmla="*/ 3395 w 3597"/>
              <a:gd name="T57" fmla="*/ 816 h 2395"/>
              <a:gd name="T58" fmla="*/ 3059 w 3597"/>
              <a:gd name="T59" fmla="*/ 930 h 2395"/>
              <a:gd name="T60" fmla="*/ 2532 w 3597"/>
              <a:gd name="T61" fmla="*/ 1163 h 2395"/>
              <a:gd name="T62" fmla="*/ 2562 w 3597"/>
              <a:gd name="T63" fmla="*/ 1325 h 2395"/>
              <a:gd name="T64" fmla="*/ 2770 w 3597"/>
              <a:gd name="T65" fmla="*/ 1380 h 2395"/>
              <a:gd name="T66" fmla="*/ 2677 w 3597"/>
              <a:gd name="T67" fmla="*/ 1627 h 2395"/>
              <a:gd name="T68" fmla="*/ 2268 w 3597"/>
              <a:gd name="T69" fmla="*/ 1480 h 2395"/>
              <a:gd name="T70" fmla="*/ 2114 w 3597"/>
              <a:gd name="T71" fmla="*/ 1665 h 2395"/>
              <a:gd name="T72" fmla="*/ 2027 w 3597"/>
              <a:gd name="T73" fmla="*/ 1991 h 2395"/>
              <a:gd name="T74" fmla="*/ 1735 w 3597"/>
              <a:gd name="T75" fmla="*/ 1970 h 2395"/>
              <a:gd name="T76" fmla="*/ 1782 w 3597"/>
              <a:gd name="T77" fmla="*/ 1835 h 2395"/>
              <a:gd name="T78" fmla="*/ 1847 w 3597"/>
              <a:gd name="T79" fmla="*/ 1577 h 2395"/>
              <a:gd name="T80" fmla="*/ 1449 w 3597"/>
              <a:gd name="T81" fmla="*/ 1778 h 2395"/>
              <a:gd name="T82" fmla="*/ 1041 w 3597"/>
              <a:gd name="T83" fmla="*/ 2005 h 2395"/>
              <a:gd name="T84" fmla="*/ 697 w 3597"/>
              <a:gd name="T85" fmla="*/ 2219 h 2395"/>
              <a:gd name="T86" fmla="*/ 546 w 3597"/>
              <a:gd name="T87" fmla="*/ 2350 h 2395"/>
              <a:gd name="T88" fmla="*/ 417 w 3597"/>
              <a:gd name="T89" fmla="*/ 2384 h 2395"/>
              <a:gd name="T90" fmla="*/ 184 w 3597"/>
              <a:gd name="T91" fmla="*/ 2180 h 2395"/>
              <a:gd name="T92" fmla="*/ 16 w 3597"/>
              <a:gd name="T93" fmla="*/ 1842 h 2395"/>
              <a:gd name="T94" fmla="*/ 22 w 3597"/>
              <a:gd name="T95" fmla="*/ 1630 h 2395"/>
              <a:gd name="T96" fmla="*/ 126 w 3597"/>
              <a:gd name="T97" fmla="*/ 1558 h 2395"/>
              <a:gd name="T98" fmla="*/ 223 w 3597"/>
              <a:gd name="T99" fmla="*/ 1547 h 2395"/>
              <a:gd name="T100" fmla="*/ 355 w 3597"/>
              <a:gd name="T101" fmla="*/ 1524 h 2395"/>
              <a:gd name="T102" fmla="*/ 669 w 3597"/>
              <a:gd name="T103" fmla="*/ 1420 h 2395"/>
              <a:gd name="T104" fmla="*/ 1213 w 3597"/>
              <a:gd name="T105" fmla="*/ 1174 h 2395"/>
              <a:gd name="T106" fmla="*/ 2010 w 3597"/>
              <a:gd name="T107" fmla="*/ 741 h 2395"/>
              <a:gd name="T108" fmla="*/ 2605 w 3597"/>
              <a:gd name="T109" fmla="*/ 373 h 2395"/>
              <a:gd name="T110" fmla="*/ 2919 w 3597"/>
              <a:gd name="T111" fmla="*/ 145 h 2395"/>
              <a:gd name="T112" fmla="*/ 3022 w 3597"/>
              <a:gd name="T113" fmla="*/ 58 h 2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97" h="2395">
                <a:moveTo>
                  <a:pt x="128" y="1683"/>
                </a:moveTo>
                <a:lnTo>
                  <a:pt x="125" y="1684"/>
                </a:lnTo>
                <a:lnTo>
                  <a:pt x="121" y="1685"/>
                </a:lnTo>
                <a:lnTo>
                  <a:pt x="117" y="1687"/>
                </a:lnTo>
                <a:lnTo>
                  <a:pt x="115" y="1690"/>
                </a:lnTo>
                <a:lnTo>
                  <a:pt x="113" y="1694"/>
                </a:lnTo>
                <a:lnTo>
                  <a:pt x="112" y="1697"/>
                </a:lnTo>
                <a:lnTo>
                  <a:pt x="112" y="1719"/>
                </a:lnTo>
                <a:lnTo>
                  <a:pt x="113" y="1746"/>
                </a:lnTo>
                <a:lnTo>
                  <a:pt x="116" y="1776"/>
                </a:lnTo>
                <a:lnTo>
                  <a:pt x="123" y="1811"/>
                </a:lnTo>
                <a:lnTo>
                  <a:pt x="133" y="1848"/>
                </a:lnTo>
                <a:lnTo>
                  <a:pt x="147" y="1888"/>
                </a:lnTo>
                <a:lnTo>
                  <a:pt x="165" y="1933"/>
                </a:lnTo>
                <a:lnTo>
                  <a:pt x="186" y="1979"/>
                </a:lnTo>
                <a:lnTo>
                  <a:pt x="212" y="2025"/>
                </a:lnTo>
                <a:lnTo>
                  <a:pt x="239" y="2069"/>
                </a:lnTo>
                <a:lnTo>
                  <a:pt x="269" y="2109"/>
                </a:lnTo>
                <a:lnTo>
                  <a:pt x="297" y="2146"/>
                </a:lnTo>
                <a:lnTo>
                  <a:pt x="327" y="2179"/>
                </a:lnTo>
                <a:lnTo>
                  <a:pt x="355" y="2210"/>
                </a:lnTo>
                <a:lnTo>
                  <a:pt x="383" y="2235"/>
                </a:lnTo>
                <a:lnTo>
                  <a:pt x="409" y="2256"/>
                </a:lnTo>
                <a:lnTo>
                  <a:pt x="412" y="2259"/>
                </a:lnTo>
                <a:lnTo>
                  <a:pt x="417" y="2260"/>
                </a:lnTo>
                <a:lnTo>
                  <a:pt x="421" y="2260"/>
                </a:lnTo>
                <a:lnTo>
                  <a:pt x="426" y="2259"/>
                </a:lnTo>
                <a:lnTo>
                  <a:pt x="430" y="2256"/>
                </a:lnTo>
                <a:lnTo>
                  <a:pt x="433" y="2253"/>
                </a:lnTo>
                <a:lnTo>
                  <a:pt x="434" y="2250"/>
                </a:lnTo>
                <a:lnTo>
                  <a:pt x="435" y="2245"/>
                </a:lnTo>
                <a:lnTo>
                  <a:pt x="435" y="2228"/>
                </a:lnTo>
                <a:lnTo>
                  <a:pt x="434" y="2207"/>
                </a:lnTo>
                <a:lnTo>
                  <a:pt x="431" y="2182"/>
                </a:lnTo>
                <a:lnTo>
                  <a:pt x="427" y="2153"/>
                </a:lnTo>
                <a:lnTo>
                  <a:pt x="420" y="2122"/>
                </a:lnTo>
                <a:lnTo>
                  <a:pt x="410" y="2087"/>
                </a:lnTo>
                <a:lnTo>
                  <a:pt x="397" y="2048"/>
                </a:lnTo>
                <a:lnTo>
                  <a:pt x="381" y="2007"/>
                </a:lnTo>
                <a:lnTo>
                  <a:pt x="361" y="1962"/>
                </a:lnTo>
                <a:lnTo>
                  <a:pt x="336" y="1914"/>
                </a:lnTo>
                <a:lnTo>
                  <a:pt x="308" y="1871"/>
                </a:lnTo>
                <a:lnTo>
                  <a:pt x="283" y="1833"/>
                </a:lnTo>
                <a:lnTo>
                  <a:pt x="259" y="1800"/>
                </a:lnTo>
                <a:lnTo>
                  <a:pt x="236" y="1772"/>
                </a:lnTo>
                <a:lnTo>
                  <a:pt x="215" y="1749"/>
                </a:lnTo>
                <a:lnTo>
                  <a:pt x="195" y="1730"/>
                </a:lnTo>
                <a:lnTo>
                  <a:pt x="178" y="1714"/>
                </a:lnTo>
                <a:lnTo>
                  <a:pt x="162" y="1702"/>
                </a:lnTo>
                <a:lnTo>
                  <a:pt x="148" y="1693"/>
                </a:lnTo>
                <a:lnTo>
                  <a:pt x="137" y="1686"/>
                </a:lnTo>
                <a:lnTo>
                  <a:pt x="133" y="1684"/>
                </a:lnTo>
                <a:lnTo>
                  <a:pt x="128" y="1683"/>
                </a:lnTo>
                <a:close/>
                <a:moveTo>
                  <a:pt x="1622" y="1126"/>
                </a:moveTo>
                <a:lnTo>
                  <a:pt x="1509" y="1186"/>
                </a:lnTo>
                <a:lnTo>
                  <a:pt x="1398" y="1241"/>
                </a:lnTo>
                <a:lnTo>
                  <a:pt x="1292" y="1292"/>
                </a:lnTo>
                <a:lnTo>
                  <a:pt x="1189" y="1340"/>
                </a:lnTo>
                <a:lnTo>
                  <a:pt x="1090" y="1383"/>
                </a:lnTo>
                <a:lnTo>
                  <a:pt x="996" y="1424"/>
                </a:lnTo>
                <a:lnTo>
                  <a:pt x="905" y="1460"/>
                </a:lnTo>
                <a:lnTo>
                  <a:pt x="819" y="1493"/>
                </a:lnTo>
                <a:lnTo>
                  <a:pt x="738" y="1523"/>
                </a:lnTo>
                <a:lnTo>
                  <a:pt x="661" y="1549"/>
                </a:lnTo>
                <a:lnTo>
                  <a:pt x="590" y="1574"/>
                </a:lnTo>
                <a:lnTo>
                  <a:pt x="524" y="1595"/>
                </a:lnTo>
                <a:lnTo>
                  <a:pt x="464" y="1613"/>
                </a:lnTo>
                <a:lnTo>
                  <a:pt x="409" y="1629"/>
                </a:lnTo>
                <a:lnTo>
                  <a:pt x="360" y="1643"/>
                </a:lnTo>
                <a:lnTo>
                  <a:pt x="316" y="1655"/>
                </a:lnTo>
                <a:lnTo>
                  <a:pt x="337" y="1676"/>
                </a:lnTo>
                <a:lnTo>
                  <a:pt x="360" y="1701"/>
                </a:lnTo>
                <a:lnTo>
                  <a:pt x="384" y="1729"/>
                </a:lnTo>
                <a:lnTo>
                  <a:pt x="408" y="1760"/>
                </a:lnTo>
                <a:lnTo>
                  <a:pt x="433" y="1792"/>
                </a:lnTo>
                <a:lnTo>
                  <a:pt x="458" y="1827"/>
                </a:lnTo>
                <a:lnTo>
                  <a:pt x="481" y="1862"/>
                </a:lnTo>
                <a:lnTo>
                  <a:pt x="503" y="1897"/>
                </a:lnTo>
                <a:lnTo>
                  <a:pt x="522" y="1931"/>
                </a:lnTo>
                <a:lnTo>
                  <a:pt x="538" y="1966"/>
                </a:lnTo>
                <a:lnTo>
                  <a:pt x="553" y="2002"/>
                </a:lnTo>
                <a:lnTo>
                  <a:pt x="565" y="2039"/>
                </a:lnTo>
                <a:lnTo>
                  <a:pt x="576" y="2075"/>
                </a:lnTo>
                <a:lnTo>
                  <a:pt x="585" y="2107"/>
                </a:lnTo>
                <a:lnTo>
                  <a:pt x="591" y="2136"/>
                </a:lnTo>
                <a:lnTo>
                  <a:pt x="626" y="2112"/>
                </a:lnTo>
                <a:lnTo>
                  <a:pt x="666" y="2086"/>
                </a:lnTo>
                <a:lnTo>
                  <a:pt x="708" y="2056"/>
                </a:lnTo>
                <a:lnTo>
                  <a:pt x="756" y="2026"/>
                </a:lnTo>
                <a:lnTo>
                  <a:pt x="805" y="1994"/>
                </a:lnTo>
                <a:lnTo>
                  <a:pt x="858" y="1960"/>
                </a:lnTo>
                <a:lnTo>
                  <a:pt x="914" y="1925"/>
                </a:lnTo>
                <a:lnTo>
                  <a:pt x="971" y="1890"/>
                </a:lnTo>
                <a:lnTo>
                  <a:pt x="1030" y="1855"/>
                </a:lnTo>
                <a:lnTo>
                  <a:pt x="1090" y="1820"/>
                </a:lnTo>
                <a:lnTo>
                  <a:pt x="1153" y="1784"/>
                </a:lnTo>
                <a:lnTo>
                  <a:pt x="1172" y="1772"/>
                </a:lnTo>
                <a:lnTo>
                  <a:pt x="1196" y="1759"/>
                </a:lnTo>
                <a:lnTo>
                  <a:pt x="1223" y="1744"/>
                </a:lnTo>
                <a:lnTo>
                  <a:pt x="1251" y="1727"/>
                </a:lnTo>
                <a:lnTo>
                  <a:pt x="1282" y="1709"/>
                </a:lnTo>
                <a:lnTo>
                  <a:pt x="1315" y="1690"/>
                </a:lnTo>
                <a:lnTo>
                  <a:pt x="1349" y="1669"/>
                </a:lnTo>
                <a:lnTo>
                  <a:pt x="1385" y="1648"/>
                </a:lnTo>
                <a:lnTo>
                  <a:pt x="1420" y="1627"/>
                </a:lnTo>
                <a:lnTo>
                  <a:pt x="1457" y="1606"/>
                </a:lnTo>
                <a:lnTo>
                  <a:pt x="1494" y="1584"/>
                </a:lnTo>
                <a:lnTo>
                  <a:pt x="1530" y="1563"/>
                </a:lnTo>
                <a:lnTo>
                  <a:pt x="1565" y="1541"/>
                </a:lnTo>
                <a:lnTo>
                  <a:pt x="1600" y="1520"/>
                </a:lnTo>
                <a:lnTo>
                  <a:pt x="1634" y="1501"/>
                </a:lnTo>
                <a:lnTo>
                  <a:pt x="1666" y="1482"/>
                </a:lnTo>
                <a:lnTo>
                  <a:pt x="1695" y="1464"/>
                </a:lnTo>
                <a:lnTo>
                  <a:pt x="1723" y="1447"/>
                </a:lnTo>
                <a:lnTo>
                  <a:pt x="1748" y="1433"/>
                </a:lnTo>
                <a:lnTo>
                  <a:pt x="1771" y="1418"/>
                </a:lnTo>
                <a:lnTo>
                  <a:pt x="1790" y="1407"/>
                </a:lnTo>
                <a:lnTo>
                  <a:pt x="1805" y="1398"/>
                </a:lnTo>
                <a:lnTo>
                  <a:pt x="1816" y="1391"/>
                </a:lnTo>
                <a:lnTo>
                  <a:pt x="1823" y="1387"/>
                </a:lnTo>
                <a:lnTo>
                  <a:pt x="1826" y="1386"/>
                </a:lnTo>
                <a:lnTo>
                  <a:pt x="1825" y="1350"/>
                </a:lnTo>
                <a:lnTo>
                  <a:pt x="1818" y="1316"/>
                </a:lnTo>
                <a:lnTo>
                  <a:pt x="1806" y="1282"/>
                </a:lnTo>
                <a:lnTo>
                  <a:pt x="1791" y="1251"/>
                </a:lnTo>
                <a:lnTo>
                  <a:pt x="1770" y="1222"/>
                </a:lnTo>
                <a:lnTo>
                  <a:pt x="1747" y="1197"/>
                </a:lnTo>
                <a:lnTo>
                  <a:pt x="1723" y="1174"/>
                </a:lnTo>
                <a:lnTo>
                  <a:pt x="1697" y="1155"/>
                </a:lnTo>
                <a:lnTo>
                  <a:pt x="1671" y="1140"/>
                </a:lnTo>
                <a:lnTo>
                  <a:pt x="1646" y="1131"/>
                </a:lnTo>
                <a:lnTo>
                  <a:pt x="1622" y="1126"/>
                </a:lnTo>
                <a:close/>
                <a:moveTo>
                  <a:pt x="3083" y="204"/>
                </a:moveTo>
                <a:lnTo>
                  <a:pt x="3058" y="224"/>
                </a:lnTo>
                <a:lnTo>
                  <a:pt x="3029" y="246"/>
                </a:lnTo>
                <a:lnTo>
                  <a:pt x="2995" y="272"/>
                </a:lnTo>
                <a:lnTo>
                  <a:pt x="2958" y="301"/>
                </a:lnTo>
                <a:lnTo>
                  <a:pt x="2917" y="332"/>
                </a:lnTo>
                <a:lnTo>
                  <a:pt x="2873" y="365"/>
                </a:lnTo>
                <a:lnTo>
                  <a:pt x="2826" y="399"/>
                </a:lnTo>
                <a:lnTo>
                  <a:pt x="2776" y="435"/>
                </a:lnTo>
                <a:lnTo>
                  <a:pt x="2724" y="472"/>
                </a:lnTo>
                <a:lnTo>
                  <a:pt x="2669" y="510"/>
                </a:lnTo>
                <a:lnTo>
                  <a:pt x="2613" y="549"/>
                </a:lnTo>
                <a:lnTo>
                  <a:pt x="2556" y="587"/>
                </a:lnTo>
                <a:lnTo>
                  <a:pt x="2498" y="626"/>
                </a:lnTo>
                <a:lnTo>
                  <a:pt x="2439" y="665"/>
                </a:lnTo>
                <a:lnTo>
                  <a:pt x="2379" y="703"/>
                </a:lnTo>
                <a:lnTo>
                  <a:pt x="2318" y="740"/>
                </a:lnTo>
                <a:lnTo>
                  <a:pt x="2259" y="775"/>
                </a:lnTo>
                <a:lnTo>
                  <a:pt x="2200" y="811"/>
                </a:lnTo>
                <a:lnTo>
                  <a:pt x="2141" y="843"/>
                </a:lnTo>
                <a:lnTo>
                  <a:pt x="2083" y="874"/>
                </a:lnTo>
                <a:lnTo>
                  <a:pt x="2117" y="909"/>
                </a:lnTo>
                <a:lnTo>
                  <a:pt x="2147" y="946"/>
                </a:lnTo>
                <a:lnTo>
                  <a:pt x="2175" y="982"/>
                </a:lnTo>
                <a:lnTo>
                  <a:pt x="2200" y="1016"/>
                </a:lnTo>
                <a:lnTo>
                  <a:pt x="2222" y="1050"/>
                </a:lnTo>
                <a:lnTo>
                  <a:pt x="2240" y="1081"/>
                </a:lnTo>
                <a:lnTo>
                  <a:pt x="2257" y="1109"/>
                </a:lnTo>
                <a:lnTo>
                  <a:pt x="2271" y="1135"/>
                </a:lnTo>
                <a:lnTo>
                  <a:pt x="2361" y="1087"/>
                </a:lnTo>
                <a:lnTo>
                  <a:pt x="2447" y="1044"/>
                </a:lnTo>
                <a:lnTo>
                  <a:pt x="2529" y="1002"/>
                </a:lnTo>
                <a:lnTo>
                  <a:pt x="2607" y="965"/>
                </a:lnTo>
                <a:lnTo>
                  <a:pt x="2681" y="931"/>
                </a:lnTo>
                <a:lnTo>
                  <a:pt x="2753" y="898"/>
                </a:lnTo>
                <a:lnTo>
                  <a:pt x="2820" y="869"/>
                </a:lnTo>
                <a:lnTo>
                  <a:pt x="2882" y="843"/>
                </a:lnTo>
                <a:lnTo>
                  <a:pt x="2942" y="819"/>
                </a:lnTo>
                <a:lnTo>
                  <a:pt x="2999" y="797"/>
                </a:lnTo>
                <a:lnTo>
                  <a:pt x="3052" y="776"/>
                </a:lnTo>
                <a:lnTo>
                  <a:pt x="3102" y="758"/>
                </a:lnTo>
                <a:lnTo>
                  <a:pt x="3150" y="742"/>
                </a:lnTo>
                <a:lnTo>
                  <a:pt x="3195" y="727"/>
                </a:lnTo>
                <a:lnTo>
                  <a:pt x="3236" y="714"/>
                </a:lnTo>
                <a:lnTo>
                  <a:pt x="3276" y="702"/>
                </a:lnTo>
                <a:lnTo>
                  <a:pt x="3312" y="690"/>
                </a:lnTo>
                <a:lnTo>
                  <a:pt x="3346" y="680"/>
                </a:lnTo>
                <a:lnTo>
                  <a:pt x="3392" y="666"/>
                </a:lnTo>
                <a:lnTo>
                  <a:pt x="3435" y="651"/>
                </a:lnTo>
                <a:lnTo>
                  <a:pt x="3438" y="650"/>
                </a:lnTo>
                <a:lnTo>
                  <a:pt x="3440" y="649"/>
                </a:lnTo>
                <a:lnTo>
                  <a:pt x="3442" y="648"/>
                </a:lnTo>
                <a:lnTo>
                  <a:pt x="3442" y="648"/>
                </a:lnTo>
                <a:lnTo>
                  <a:pt x="3442" y="635"/>
                </a:lnTo>
                <a:lnTo>
                  <a:pt x="3438" y="619"/>
                </a:lnTo>
                <a:lnTo>
                  <a:pt x="3429" y="599"/>
                </a:lnTo>
                <a:lnTo>
                  <a:pt x="3417" y="576"/>
                </a:lnTo>
                <a:lnTo>
                  <a:pt x="3401" y="551"/>
                </a:lnTo>
                <a:lnTo>
                  <a:pt x="3381" y="522"/>
                </a:lnTo>
                <a:lnTo>
                  <a:pt x="3358" y="492"/>
                </a:lnTo>
                <a:lnTo>
                  <a:pt x="3332" y="460"/>
                </a:lnTo>
                <a:lnTo>
                  <a:pt x="3303" y="427"/>
                </a:lnTo>
                <a:lnTo>
                  <a:pt x="3271" y="391"/>
                </a:lnTo>
                <a:lnTo>
                  <a:pt x="3238" y="354"/>
                </a:lnTo>
                <a:lnTo>
                  <a:pt x="3202" y="318"/>
                </a:lnTo>
                <a:lnTo>
                  <a:pt x="3164" y="280"/>
                </a:lnTo>
                <a:lnTo>
                  <a:pt x="3124" y="241"/>
                </a:lnTo>
                <a:lnTo>
                  <a:pt x="3083" y="204"/>
                </a:lnTo>
                <a:close/>
                <a:moveTo>
                  <a:pt x="3076" y="0"/>
                </a:moveTo>
                <a:lnTo>
                  <a:pt x="3136" y="51"/>
                </a:lnTo>
                <a:lnTo>
                  <a:pt x="3161" y="72"/>
                </a:lnTo>
                <a:lnTo>
                  <a:pt x="3187" y="95"/>
                </a:lnTo>
                <a:lnTo>
                  <a:pt x="3215" y="121"/>
                </a:lnTo>
                <a:lnTo>
                  <a:pt x="3246" y="149"/>
                </a:lnTo>
                <a:lnTo>
                  <a:pt x="3277" y="179"/>
                </a:lnTo>
                <a:lnTo>
                  <a:pt x="3310" y="210"/>
                </a:lnTo>
                <a:lnTo>
                  <a:pt x="3342" y="243"/>
                </a:lnTo>
                <a:lnTo>
                  <a:pt x="3374" y="277"/>
                </a:lnTo>
                <a:lnTo>
                  <a:pt x="3406" y="312"/>
                </a:lnTo>
                <a:lnTo>
                  <a:pt x="3437" y="347"/>
                </a:lnTo>
                <a:lnTo>
                  <a:pt x="3467" y="382"/>
                </a:lnTo>
                <a:lnTo>
                  <a:pt x="3494" y="419"/>
                </a:lnTo>
                <a:lnTo>
                  <a:pt x="3519" y="455"/>
                </a:lnTo>
                <a:lnTo>
                  <a:pt x="3541" y="490"/>
                </a:lnTo>
                <a:lnTo>
                  <a:pt x="3561" y="524"/>
                </a:lnTo>
                <a:lnTo>
                  <a:pt x="3576" y="559"/>
                </a:lnTo>
                <a:lnTo>
                  <a:pt x="3588" y="591"/>
                </a:lnTo>
                <a:lnTo>
                  <a:pt x="3595" y="622"/>
                </a:lnTo>
                <a:lnTo>
                  <a:pt x="3597" y="652"/>
                </a:lnTo>
                <a:lnTo>
                  <a:pt x="3594" y="680"/>
                </a:lnTo>
                <a:lnTo>
                  <a:pt x="3585" y="701"/>
                </a:lnTo>
                <a:lnTo>
                  <a:pt x="3575" y="718"/>
                </a:lnTo>
                <a:lnTo>
                  <a:pt x="3564" y="732"/>
                </a:lnTo>
                <a:lnTo>
                  <a:pt x="3551" y="745"/>
                </a:lnTo>
                <a:lnTo>
                  <a:pt x="3535" y="757"/>
                </a:lnTo>
                <a:lnTo>
                  <a:pt x="3516" y="767"/>
                </a:lnTo>
                <a:lnTo>
                  <a:pt x="3493" y="778"/>
                </a:lnTo>
                <a:lnTo>
                  <a:pt x="3465" y="790"/>
                </a:lnTo>
                <a:lnTo>
                  <a:pt x="3433" y="802"/>
                </a:lnTo>
                <a:lnTo>
                  <a:pt x="3395" y="816"/>
                </a:lnTo>
                <a:lnTo>
                  <a:pt x="3361" y="826"/>
                </a:lnTo>
                <a:lnTo>
                  <a:pt x="3325" y="837"/>
                </a:lnTo>
                <a:lnTo>
                  <a:pt x="3287" y="849"/>
                </a:lnTo>
                <a:lnTo>
                  <a:pt x="3246" y="862"/>
                </a:lnTo>
                <a:lnTo>
                  <a:pt x="3203" y="877"/>
                </a:lnTo>
                <a:lnTo>
                  <a:pt x="3157" y="893"/>
                </a:lnTo>
                <a:lnTo>
                  <a:pt x="3109" y="910"/>
                </a:lnTo>
                <a:lnTo>
                  <a:pt x="3059" y="930"/>
                </a:lnTo>
                <a:lnTo>
                  <a:pt x="3004" y="951"/>
                </a:lnTo>
                <a:lnTo>
                  <a:pt x="2947" y="974"/>
                </a:lnTo>
                <a:lnTo>
                  <a:pt x="2886" y="999"/>
                </a:lnTo>
                <a:lnTo>
                  <a:pt x="2823" y="1026"/>
                </a:lnTo>
                <a:lnTo>
                  <a:pt x="2756" y="1057"/>
                </a:lnTo>
                <a:lnTo>
                  <a:pt x="2685" y="1090"/>
                </a:lnTo>
                <a:lnTo>
                  <a:pt x="2611" y="1125"/>
                </a:lnTo>
                <a:lnTo>
                  <a:pt x="2532" y="1163"/>
                </a:lnTo>
                <a:lnTo>
                  <a:pt x="2451" y="1206"/>
                </a:lnTo>
                <a:lnTo>
                  <a:pt x="2364" y="1251"/>
                </a:lnTo>
                <a:lnTo>
                  <a:pt x="2391" y="1265"/>
                </a:lnTo>
                <a:lnTo>
                  <a:pt x="2419" y="1278"/>
                </a:lnTo>
                <a:lnTo>
                  <a:pt x="2450" y="1290"/>
                </a:lnTo>
                <a:lnTo>
                  <a:pt x="2483" y="1302"/>
                </a:lnTo>
                <a:lnTo>
                  <a:pt x="2520" y="1313"/>
                </a:lnTo>
                <a:lnTo>
                  <a:pt x="2562" y="1325"/>
                </a:lnTo>
                <a:lnTo>
                  <a:pt x="2608" y="1338"/>
                </a:lnTo>
                <a:lnTo>
                  <a:pt x="2658" y="1354"/>
                </a:lnTo>
                <a:lnTo>
                  <a:pt x="2688" y="1362"/>
                </a:lnTo>
                <a:lnTo>
                  <a:pt x="2713" y="1368"/>
                </a:lnTo>
                <a:lnTo>
                  <a:pt x="2733" y="1373"/>
                </a:lnTo>
                <a:lnTo>
                  <a:pt x="2749" y="1376"/>
                </a:lnTo>
                <a:lnTo>
                  <a:pt x="2761" y="1378"/>
                </a:lnTo>
                <a:lnTo>
                  <a:pt x="2770" y="1380"/>
                </a:lnTo>
                <a:lnTo>
                  <a:pt x="2775" y="1380"/>
                </a:lnTo>
                <a:lnTo>
                  <a:pt x="2777" y="1381"/>
                </a:lnTo>
                <a:lnTo>
                  <a:pt x="2510" y="1453"/>
                </a:lnTo>
                <a:lnTo>
                  <a:pt x="2713" y="1634"/>
                </a:lnTo>
                <a:lnTo>
                  <a:pt x="2711" y="1633"/>
                </a:lnTo>
                <a:lnTo>
                  <a:pt x="2702" y="1632"/>
                </a:lnTo>
                <a:lnTo>
                  <a:pt x="2691" y="1630"/>
                </a:lnTo>
                <a:lnTo>
                  <a:pt x="2677" y="1627"/>
                </a:lnTo>
                <a:lnTo>
                  <a:pt x="2662" y="1625"/>
                </a:lnTo>
                <a:lnTo>
                  <a:pt x="2646" y="1621"/>
                </a:lnTo>
                <a:lnTo>
                  <a:pt x="2631" y="1618"/>
                </a:lnTo>
                <a:lnTo>
                  <a:pt x="2555" y="1598"/>
                </a:lnTo>
                <a:lnTo>
                  <a:pt x="2480" y="1573"/>
                </a:lnTo>
                <a:lnTo>
                  <a:pt x="2406" y="1543"/>
                </a:lnTo>
                <a:lnTo>
                  <a:pt x="2335" y="1513"/>
                </a:lnTo>
                <a:lnTo>
                  <a:pt x="2268" y="1480"/>
                </a:lnTo>
                <a:lnTo>
                  <a:pt x="2205" y="1448"/>
                </a:lnTo>
                <a:lnTo>
                  <a:pt x="2148" y="1415"/>
                </a:lnTo>
                <a:lnTo>
                  <a:pt x="2147" y="1449"/>
                </a:lnTo>
                <a:lnTo>
                  <a:pt x="2144" y="1487"/>
                </a:lnTo>
                <a:lnTo>
                  <a:pt x="2139" y="1527"/>
                </a:lnTo>
                <a:lnTo>
                  <a:pt x="2132" y="1572"/>
                </a:lnTo>
                <a:lnTo>
                  <a:pt x="2124" y="1618"/>
                </a:lnTo>
                <a:lnTo>
                  <a:pt x="2114" y="1665"/>
                </a:lnTo>
                <a:lnTo>
                  <a:pt x="2103" y="1714"/>
                </a:lnTo>
                <a:lnTo>
                  <a:pt x="2092" y="1762"/>
                </a:lnTo>
                <a:lnTo>
                  <a:pt x="2080" y="1810"/>
                </a:lnTo>
                <a:lnTo>
                  <a:pt x="2068" y="1856"/>
                </a:lnTo>
                <a:lnTo>
                  <a:pt x="2055" y="1900"/>
                </a:lnTo>
                <a:lnTo>
                  <a:pt x="2043" y="1941"/>
                </a:lnTo>
                <a:lnTo>
                  <a:pt x="2031" y="1978"/>
                </a:lnTo>
                <a:lnTo>
                  <a:pt x="2027" y="1991"/>
                </a:lnTo>
                <a:lnTo>
                  <a:pt x="2022" y="2005"/>
                </a:lnTo>
                <a:lnTo>
                  <a:pt x="2017" y="2019"/>
                </a:lnTo>
                <a:lnTo>
                  <a:pt x="2011" y="2031"/>
                </a:lnTo>
                <a:lnTo>
                  <a:pt x="2008" y="2041"/>
                </a:lnTo>
                <a:lnTo>
                  <a:pt x="2005" y="2048"/>
                </a:lnTo>
                <a:lnTo>
                  <a:pt x="2004" y="2050"/>
                </a:lnTo>
                <a:lnTo>
                  <a:pt x="1940" y="1797"/>
                </a:lnTo>
                <a:lnTo>
                  <a:pt x="1735" y="1970"/>
                </a:lnTo>
                <a:lnTo>
                  <a:pt x="1736" y="1968"/>
                </a:lnTo>
                <a:lnTo>
                  <a:pt x="1738" y="1963"/>
                </a:lnTo>
                <a:lnTo>
                  <a:pt x="1743" y="1953"/>
                </a:lnTo>
                <a:lnTo>
                  <a:pt x="1748" y="1939"/>
                </a:lnTo>
                <a:lnTo>
                  <a:pt x="1755" y="1918"/>
                </a:lnTo>
                <a:lnTo>
                  <a:pt x="1762" y="1894"/>
                </a:lnTo>
                <a:lnTo>
                  <a:pt x="1771" y="1863"/>
                </a:lnTo>
                <a:lnTo>
                  <a:pt x="1782" y="1835"/>
                </a:lnTo>
                <a:lnTo>
                  <a:pt x="1793" y="1802"/>
                </a:lnTo>
                <a:lnTo>
                  <a:pt x="1804" y="1769"/>
                </a:lnTo>
                <a:lnTo>
                  <a:pt x="1814" y="1735"/>
                </a:lnTo>
                <a:lnTo>
                  <a:pt x="1824" y="1701"/>
                </a:lnTo>
                <a:lnTo>
                  <a:pt x="1831" y="1666"/>
                </a:lnTo>
                <a:lnTo>
                  <a:pt x="1838" y="1634"/>
                </a:lnTo>
                <a:lnTo>
                  <a:pt x="1843" y="1604"/>
                </a:lnTo>
                <a:lnTo>
                  <a:pt x="1847" y="1577"/>
                </a:lnTo>
                <a:lnTo>
                  <a:pt x="1849" y="1555"/>
                </a:lnTo>
                <a:lnTo>
                  <a:pt x="1782" y="1594"/>
                </a:lnTo>
                <a:lnTo>
                  <a:pt x="1718" y="1630"/>
                </a:lnTo>
                <a:lnTo>
                  <a:pt x="1659" y="1663"/>
                </a:lnTo>
                <a:lnTo>
                  <a:pt x="1602" y="1695"/>
                </a:lnTo>
                <a:lnTo>
                  <a:pt x="1548" y="1724"/>
                </a:lnTo>
                <a:lnTo>
                  <a:pt x="1498" y="1752"/>
                </a:lnTo>
                <a:lnTo>
                  <a:pt x="1449" y="1778"/>
                </a:lnTo>
                <a:lnTo>
                  <a:pt x="1402" y="1803"/>
                </a:lnTo>
                <a:lnTo>
                  <a:pt x="1357" y="1829"/>
                </a:lnTo>
                <a:lnTo>
                  <a:pt x="1312" y="1852"/>
                </a:lnTo>
                <a:lnTo>
                  <a:pt x="1269" y="1876"/>
                </a:lnTo>
                <a:lnTo>
                  <a:pt x="1226" y="1900"/>
                </a:lnTo>
                <a:lnTo>
                  <a:pt x="1159" y="1938"/>
                </a:lnTo>
                <a:lnTo>
                  <a:pt x="1098" y="1972"/>
                </a:lnTo>
                <a:lnTo>
                  <a:pt x="1041" y="2005"/>
                </a:lnTo>
                <a:lnTo>
                  <a:pt x="987" y="2035"/>
                </a:lnTo>
                <a:lnTo>
                  <a:pt x="938" y="2065"/>
                </a:lnTo>
                <a:lnTo>
                  <a:pt x="890" y="2092"/>
                </a:lnTo>
                <a:lnTo>
                  <a:pt x="848" y="2118"/>
                </a:lnTo>
                <a:lnTo>
                  <a:pt x="807" y="2144"/>
                </a:lnTo>
                <a:lnTo>
                  <a:pt x="769" y="2169"/>
                </a:lnTo>
                <a:lnTo>
                  <a:pt x="733" y="2194"/>
                </a:lnTo>
                <a:lnTo>
                  <a:pt x="697" y="2219"/>
                </a:lnTo>
                <a:lnTo>
                  <a:pt x="665" y="2244"/>
                </a:lnTo>
                <a:lnTo>
                  <a:pt x="632" y="2270"/>
                </a:lnTo>
                <a:lnTo>
                  <a:pt x="601" y="2297"/>
                </a:lnTo>
                <a:lnTo>
                  <a:pt x="569" y="2325"/>
                </a:lnTo>
                <a:lnTo>
                  <a:pt x="568" y="2327"/>
                </a:lnTo>
                <a:lnTo>
                  <a:pt x="563" y="2333"/>
                </a:lnTo>
                <a:lnTo>
                  <a:pt x="555" y="2340"/>
                </a:lnTo>
                <a:lnTo>
                  <a:pt x="546" y="2350"/>
                </a:lnTo>
                <a:lnTo>
                  <a:pt x="534" y="2360"/>
                </a:lnTo>
                <a:lnTo>
                  <a:pt x="522" y="2370"/>
                </a:lnTo>
                <a:lnTo>
                  <a:pt x="508" y="2380"/>
                </a:lnTo>
                <a:lnTo>
                  <a:pt x="495" y="2388"/>
                </a:lnTo>
                <a:lnTo>
                  <a:pt x="480" y="2393"/>
                </a:lnTo>
                <a:lnTo>
                  <a:pt x="466" y="2395"/>
                </a:lnTo>
                <a:lnTo>
                  <a:pt x="443" y="2392"/>
                </a:lnTo>
                <a:lnTo>
                  <a:pt x="417" y="2384"/>
                </a:lnTo>
                <a:lnTo>
                  <a:pt x="390" y="2372"/>
                </a:lnTo>
                <a:lnTo>
                  <a:pt x="362" y="2355"/>
                </a:lnTo>
                <a:lnTo>
                  <a:pt x="332" y="2334"/>
                </a:lnTo>
                <a:lnTo>
                  <a:pt x="303" y="2308"/>
                </a:lnTo>
                <a:lnTo>
                  <a:pt x="272" y="2280"/>
                </a:lnTo>
                <a:lnTo>
                  <a:pt x="242" y="2250"/>
                </a:lnTo>
                <a:lnTo>
                  <a:pt x="213" y="2216"/>
                </a:lnTo>
                <a:lnTo>
                  <a:pt x="184" y="2180"/>
                </a:lnTo>
                <a:lnTo>
                  <a:pt x="157" y="2143"/>
                </a:lnTo>
                <a:lnTo>
                  <a:pt x="131" y="2104"/>
                </a:lnTo>
                <a:lnTo>
                  <a:pt x="106" y="2065"/>
                </a:lnTo>
                <a:lnTo>
                  <a:pt x="83" y="2023"/>
                </a:lnTo>
                <a:lnTo>
                  <a:pt x="61" y="1973"/>
                </a:lnTo>
                <a:lnTo>
                  <a:pt x="43" y="1925"/>
                </a:lnTo>
                <a:lnTo>
                  <a:pt x="29" y="1882"/>
                </a:lnTo>
                <a:lnTo>
                  <a:pt x="16" y="1842"/>
                </a:lnTo>
                <a:lnTo>
                  <a:pt x="8" y="1806"/>
                </a:lnTo>
                <a:lnTo>
                  <a:pt x="3" y="1771"/>
                </a:lnTo>
                <a:lnTo>
                  <a:pt x="0" y="1741"/>
                </a:lnTo>
                <a:lnTo>
                  <a:pt x="0" y="1714"/>
                </a:lnTo>
                <a:lnTo>
                  <a:pt x="2" y="1689"/>
                </a:lnTo>
                <a:lnTo>
                  <a:pt x="8" y="1666"/>
                </a:lnTo>
                <a:lnTo>
                  <a:pt x="13" y="1647"/>
                </a:lnTo>
                <a:lnTo>
                  <a:pt x="22" y="1630"/>
                </a:lnTo>
                <a:lnTo>
                  <a:pt x="32" y="1615"/>
                </a:lnTo>
                <a:lnTo>
                  <a:pt x="43" y="1602"/>
                </a:lnTo>
                <a:lnTo>
                  <a:pt x="55" y="1591"/>
                </a:lnTo>
                <a:lnTo>
                  <a:pt x="68" y="1581"/>
                </a:lnTo>
                <a:lnTo>
                  <a:pt x="82" y="1573"/>
                </a:lnTo>
                <a:lnTo>
                  <a:pt x="97" y="1567"/>
                </a:lnTo>
                <a:lnTo>
                  <a:pt x="111" y="1562"/>
                </a:lnTo>
                <a:lnTo>
                  <a:pt x="126" y="1558"/>
                </a:lnTo>
                <a:lnTo>
                  <a:pt x="140" y="1555"/>
                </a:lnTo>
                <a:lnTo>
                  <a:pt x="155" y="1552"/>
                </a:lnTo>
                <a:lnTo>
                  <a:pt x="169" y="1551"/>
                </a:lnTo>
                <a:lnTo>
                  <a:pt x="182" y="1549"/>
                </a:lnTo>
                <a:lnTo>
                  <a:pt x="194" y="1548"/>
                </a:lnTo>
                <a:lnTo>
                  <a:pt x="205" y="1548"/>
                </a:lnTo>
                <a:lnTo>
                  <a:pt x="215" y="1548"/>
                </a:lnTo>
                <a:lnTo>
                  <a:pt x="223" y="1547"/>
                </a:lnTo>
                <a:lnTo>
                  <a:pt x="230" y="1547"/>
                </a:lnTo>
                <a:lnTo>
                  <a:pt x="241" y="1546"/>
                </a:lnTo>
                <a:lnTo>
                  <a:pt x="254" y="1544"/>
                </a:lnTo>
                <a:lnTo>
                  <a:pt x="269" y="1542"/>
                </a:lnTo>
                <a:lnTo>
                  <a:pt x="286" y="1539"/>
                </a:lnTo>
                <a:lnTo>
                  <a:pt x="307" y="1535"/>
                </a:lnTo>
                <a:lnTo>
                  <a:pt x="329" y="1530"/>
                </a:lnTo>
                <a:lnTo>
                  <a:pt x="355" y="1524"/>
                </a:lnTo>
                <a:lnTo>
                  <a:pt x="383" y="1517"/>
                </a:lnTo>
                <a:lnTo>
                  <a:pt x="415" y="1508"/>
                </a:lnTo>
                <a:lnTo>
                  <a:pt x="449" y="1498"/>
                </a:lnTo>
                <a:lnTo>
                  <a:pt x="486" y="1486"/>
                </a:lnTo>
                <a:lnTo>
                  <a:pt x="526" y="1473"/>
                </a:lnTo>
                <a:lnTo>
                  <a:pt x="570" y="1457"/>
                </a:lnTo>
                <a:lnTo>
                  <a:pt x="617" y="1440"/>
                </a:lnTo>
                <a:lnTo>
                  <a:pt x="669" y="1420"/>
                </a:lnTo>
                <a:lnTo>
                  <a:pt x="723" y="1398"/>
                </a:lnTo>
                <a:lnTo>
                  <a:pt x="781" y="1374"/>
                </a:lnTo>
                <a:lnTo>
                  <a:pt x="843" y="1348"/>
                </a:lnTo>
                <a:lnTo>
                  <a:pt x="909" y="1319"/>
                </a:lnTo>
                <a:lnTo>
                  <a:pt x="978" y="1286"/>
                </a:lnTo>
                <a:lnTo>
                  <a:pt x="1053" y="1252"/>
                </a:lnTo>
                <a:lnTo>
                  <a:pt x="1131" y="1214"/>
                </a:lnTo>
                <a:lnTo>
                  <a:pt x="1213" y="1174"/>
                </a:lnTo>
                <a:lnTo>
                  <a:pt x="1300" y="1130"/>
                </a:lnTo>
                <a:lnTo>
                  <a:pt x="1391" y="1083"/>
                </a:lnTo>
                <a:lnTo>
                  <a:pt x="1486" y="1032"/>
                </a:lnTo>
                <a:lnTo>
                  <a:pt x="1587" y="978"/>
                </a:lnTo>
                <a:lnTo>
                  <a:pt x="1701" y="916"/>
                </a:lnTo>
                <a:lnTo>
                  <a:pt x="1810" y="855"/>
                </a:lnTo>
                <a:lnTo>
                  <a:pt x="1913" y="798"/>
                </a:lnTo>
                <a:lnTo>
                  <a:pt x="2010" y="741"/>
                </a:lnTo>
                <a:lnTo>
                  <a:pt x="2102" y="688"/>
                </a:lnTo>
                <a:lnTo>
                  <a:pt x="2189" y="636"/>
                </a:lnTo>
                <a:lnTo>
                  <a:pt x="2270" y="587"/>
                </a:lnTo>
                <a:lnTo>
                  <a:pt x="2347" y="540"/>
                </a:lnTo>
                <a:lnTo>
                  <a:pt x="2418" y="495"/>
                </a:lnTo>
                <a:lnTo>
                  <a:pt x="2485" y="452"/>
                </a:lnTo>
                <a:lnTo>
                  <a:pt x="2546" y="412"/>
                </a:lnTo>
                <a:lnTo>
                  <a:pt x="2605" y="373"/>
                </a:lnTo>
                <a:lnTo>
                  <a:pt x="2657" y="337"/>
                </a:lnTo>
                <a:lnTo>
                  <a:pt x="2707" y="304"/>
                </a:lnTo>
                <a:lnTo>
                  <a:pt x="2752" y="271"/>
                </a:lnTo>
                <a:lnTo>
                  <a:pt x="2792" y="242"/>
                </a:lnTo>
                <a:lnTo>
                  <a:pt x="2829" y="215"/>
                </a:lnTo>
                <a:lnTo>
                  <a:pt x="2863" y="190"/>
                </a:lnTo>
                <a:lnTo>
                  <a:pt x="2893" y="167"/>
                </a:lnTo>
                <a:lnTo>
                  <a:pt x="2919" y="145"/>
                </a:lnTo>
                <a:lnTo>
                  <a:pt x="2942" y="127"/>
                </a:lnTo>
                <a:lnTo>
                  <a:pt x="2962" y="111"/>
                </a:lnTo>
                <a:lnTo>
                  <a:pt x="2980" y="96"/>
                </a:lnTo>
                <a:lnTo>
                  <a:pt x="2993" y="84"/>
                </a:lnTo>
                <a:lnTo>
                  <a:pt x="3004" y="74"/>
                </a:lnTo>
                <a:lnTo>
                  <a:pt x="3013" y="67"/>
                </a:lnTo>
                <a:lnTo>
                  <a:pt x="3019" y="61"/>
                </a:lnTo>
                <a:lnTo>
                  <a:pt x="3022" y="58"/>
                </a:lnTo>
                <a:lnTo>
                  <a:pt x="3024" y="56"/>
                </a:lnTo>
                <a:lnTo>
                  <a:pt x="30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13" name="Group 313"/>
          <p:cNvGrpSpPr/>
          <p:nvPr/>
        </p:nvGrpSpPr>
        <p:grpSpPr>
          <a:xfrm>
            <a:off x="8682964" y="2878950"/>
            <a:ext cx="412751" cy="376237"/>
            <a:chOff x="5445125" y="4319588"/>
            <a:chExt cx="412751" cy="376237"/>
          </a:xfrm>
          <a:solidFill>
            <a:srgbClr val="000000"/>
          </a:solidFill>
        </p:grpSpPr>
        <p:sp>
          <p:nvSpPr>
            <p:cNvPr id="614" name="Freeform 303"/>
            <p:cNvSpPr>
              <a:spLocks noEditPoints="1"/>
            </p:cNvSpPr>
            <p:nvPr/>
          </p:nvSpPr>
          <p:spPr bwMode="auto">
            <a:xfrm>
              <a:off x="5576888" y="4319588"/>
              <a:ext cx="280988" cy="346075"/>
            </a:xfrm>
            <a:custGeom>
              <a:avLst/>
              <a:gdLst>
                <a:gd name="T0" fmla="*/ 291 w 2299"/>
                <a:gd name="T1" fmla="*/ 207 h 2834"/>
                <a:gd name="T2" fmla="*/ 255 w 2299"/>
                <a:gd name="T3" fmla="*/ 225 h 2834"/>
                <a:gd name="T4" fmla="*/ 215 w 2299"/>
                <a:gd name="T5" fmla="*/ 258 h 2834"/>
                <a:gd name="T6" fmla="*/ 196 w 2299"/>
                <a:gd name="T7" fmla="*/ 307 h 2834"/>
                <a:gd name="T8" fmla="*/ 1251 w 2299"/>
                <a:gd name="T9" fmla="*/ 313 h 2834"/>
                <a:gd name="T10" fmla="*/ 1246 w 2299"/>
                <a:gd name="T11" fmla="*/ 324 h 2834"/>
                <a:gd name="T12" fmla="*/ 1249 w 2299"/>
                <a:gd name="T13" fmla="*/ 1490 h 2834"/>
                <a:gd name="T14" fmla="*/ 1259 w 2299"/>
                <a:gd name="T15" fmla="*/ 1497 h 2834"/>
                <a:gd name="T16" fmla="*/ 1268 w 2299"/>
                <a:gd name="T17" fmla="*/ 1497 h 2834"/>
                <a:gd name="T18" fmla="*/ 1552 w 2299"/>
                <a:gd name="T19" fmla="*/ 1212 h 2834"/>
                <a:gd name="T20" fmla="*/ 1842 w 2299"/>
                <a:gd name="T21" fmla="*/ 1498 h 2834"/>
                <a:gd name="T22" fmla="*/ 1854 w 2299"/>
                <a:gd name="T23" fmla="*/ 1492 h 2834"/>
                <a:gd name="T24" fmla="*/ 1858 w 2299"/>
                <a:gd name="T25" fmla="*/ 1481 h 2834"/>
                <a:gd name="T26" fmla="*/ 1856 w 2299"/>
                <a:gd name="T27" fmla="*/ 316 h 2834"/>
                <a:gd name="T28" fmla="*/ 1846 w 2299"/>
                <a:gd name="T29" fmla="*/ 308 h 2834"/>
                <a:gd name="T30" fmla="*/ 1942 w 2299"/>
                <a:gd name="T31" fmla="*/ 319 h 2834"/>
                <a:gd name="T32" fmla="*/ 1989 w 2299"/>
                <a:gd name="T33" fmla="*/ 365 h 2834"/>
                <a:gd name="T34" fmla="*/ 1999 w 2299"/>
                <a:gd name="T35" fmla="*/ 2640 h 2834"/>
                <a:gd name="T36" fmla="*/ 2059 w 2299"/>
                <a:gd name="T37" fmla="*/ 2626 h 2834"/>
                <a:gd name="T38" fmla="*/ 2091 w 2299"/>
                <a:gd name="T39" fmla="*/ 2598 h 2834"/>
                <a:gd name="T40" fmla="*/ 2101 w 2299"/>
                <a:gd name="T41" fmla="*/ 2576 h 2834"/>
                <a:gd name="T42" fmla="*/ 2102 w 2299"/>
                <a:gd name="T43" fmla="*/ 296 h 2834"/>
                <a:gd name="T44" fmla="*/ 2100 w 2299"/>
                <a:gd name="T45" fmla="*/ 276 h 2834"/>
                <a:gd name="T46" fmla="*/ 2087 w 2299"/>
                <a:gd name="T47" fmla="*/ 245 h 2834"/>
                <a:gd name="T48" fmla="*/ 2056 w 2299"/>
                <a:gd name="T49" fmla="*/ 215 h 2834"/>
                <a:gd name="T50" fmla="*/ 1999 w 2299"/>
                <a:gd name="T51" fmla="*/ 203 h 2834"/>
                <a:gd name="T52" fmla="*/ 2204 w 2299"/>
                <a:gd name="T53" fmla="*/ 0 h 2834"/>
                <a:gd name="T54" fmla="*/ 2222 w 2299"/>
                <a:gd name="T55" fmla="*/ 6 h 2834"/>
                <a:gd name="T56" fmla="*/ 2258 w 2299"/>
                <a:gd name="T57" fmla="*/ 23 h 2834"/>
                <a:gd name="T58" fmla="*/ 2290 w 2299"/>
                <a:gd name="T59" fmla="*/ 60 h 2834"/>
                <a:gd name="T60" fmla="*/ 2299 w 2299"/>
                <a:gd name="T61" fmla="*/ 2625 h 2834"/>
                <a:gd name="T62" fmla="*/ 2299 w 2299"/>
                <a:gd name="T63" fmla="*/ 2640 h 2834"/>
                <a:gd name="T64" fmla="*/ 2292 w 2299"/>
                <a:gd name="T65" fmla="*/ 2673 h 2834"/>
                <a:gd name="T66" fmla="*/ 2269 w 2299"/>
                <a:gd name="T67" fmla="*/ 2708 h 2834"/>
                <a:gd name="T68" fmla="*/ 2222 w 2299"/>
                <a:gd name="T69" fmla="*/ 2730 h 2834"/>
                <a:gd name="T70" fmla="*/ 1996 w 2299"/>
                <a:gd name="T71" fmla="*/ 2755 h 2834"/>
                <a:gd name="T72" fmla="*/ 1961 w 2299"/>
                <a:gd name="T73" fmla="*/ 2811 h 2834"/>
                <a:gd name="T74" fmla="*/ 1899 w 2299"/>
                <a:gd name="T75" fmla="*/ 2834 h 2834"/>
                <a:gd name="T76" fmla="*/ 770 w 2299"/>
                <a:gd name="T77" fmla="*/ 2703 h 2834"/>
                <a:gd name="T78" fmla="*/ 865 w 2299"/>
                <a:gd name="T79" fmla="*/ 2485 h 2834"/>
                <a:gd name="T80" fmla="*/ 910 w 2299"/>
                <a:gd name="T81" fmla="*/ 2245 h 2834"/>
                <a:gd name="T82" fmla="*/ 900 w 2299"/>
                <a:gd name="T83" fmla="*/ 1993 h 2834"/>
                <a:gd name="T84" fmla="*/ 836 w 2299"/>
                <a:gd name="T85" fmla="*/ 1756 h 2834"/>
                <a:gd name="T86" fmla="*/ 723 w 2299"/>
                <a:gd name="T87" fmla="*/ 1545 h 2834"/>
                <a:gd name="T88" fmla="*/ 568 w 2299"/>
                <a:gd name="T89" fmla="*/ 1364 h 2834"/>
                <a:gd name="T90" fmla="*/ 378 w 2299"/>
                <a:gd name="T91" fmla="*/ 1222 h 2834"/>
                <a:gd name="T92" fmla="*/ 158 w 2299"/>
                <a:gd name="T93" fmla="*/ 1124 h 2834"/>
                <a:gd name="T94" fmla="*/ 0 w 2299"/>
                <a:gd name="T95" fmla="*/ 304 h 2834"/>
                <a:gd name="T96" fmla="*/ 1 w 2299"/>
                <a:gd name="T97" fmla="*/ 288 h 2834"/>
                <a:gd name="T98" fmla="*/ 6 w 2299"/>
                <a:gd name="T99" fmla="*/ 243 h 2834"/>
                <a:gd name="T100" fmla="*/ 22 w 2299"/>
                <a:gd name="T101" fmla="*/ 185 h 2834"/>
                <a:gd name="T102" fmla="*/ 52 w 2299"/>
                <a:gd name="T103" fmla="*/ 120 h 2834"/>
                <a:gd name="T104" fmla="*/ 102 w 2299"/>
                <a:gd name="T105" fmla="*/ 61 h 2834"/>
                <a:gd name="T106" fmla="*/ 177 w 2299"/>
                <a:gd name="T107" fmla="*/ 17 h 2834"/>
                <a:gd name="T108" fmla="*/ 281 w 2299"/>
                <a:gd name="T109" fmla="*/ 0 h 2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99" h="2834">
                  <a:moveTo>
                    <a:pt x="299" y="203"/>
                  </a:moveTo>
                  <a:lnTo>
                    <a:pt x="297" y="204"/>
                  </a:lnTo>
                  <a:lnTo>
                    <a:pt x="291" y="207"/>
                  </a:lnTo>
                  <a:lnTo>
                    <a:pt x="281" y="211"/>
                  </a:lnTo>
                  <a:lnTo>
                    <a:pt x="268" y="217"/>
                  </a:lnTo>
                  <a:lnTo>
                    <a:pt x="255" y="225"/>
                  </a:lnTo>
                  <a:lnTo>
                    <a:pt x="241" y="234"/>
                  </a:lnTo>
                  <a:lnTo>
                    <a:pt x="227" y="246"/>
                  </a:lnTo>
                  <a:lnTo>
                    <a:pt x="215" y="258"/>
                  </a:lnTo>
                  <a:lnTo>
                    <a:pt x="205" y="273"/>
                  </a:lnTo>
                  <a:lnTo>
                    <a:pt x="199" y="290"/>
                  </a:lnTo>
                  <a:lnTo>
                    <a:pt x="196" y="307"/>
                  </a:lnTo>
                  <a:lnTo>
                    <a:pt x="1260" y="308"/>
                  </a:lnTo>
                  <a:lnTo>
                    <a:pt x="1255" y="310"/>
                  </a:lnTo>
                  <a:lnTo>
                    <a:pt x="1251" y="313"/>
                  </a:lnTo>
                  <a:lnTo>
                    <a:pt x="1248" y="316"/>
                  </a:lnTo>
                  <a:lnTo>
                    <a:pt x="1247" y="319"/>
                  </a:lnTo>
                  <a:lnTo>
                    <a:pt x="1246" y="324"/>
                  </a:lnTo>
                  <a:lnTo>
                    <a:pt x="1246" y="1481"/>
                  </a:lnTo>
                  <a:lnTo>
                    <a:pt x="1247" y="1486"/>
                  </a:lnTo>
                  <a:lnTo>
                    <a:pt x="1249" y="1490"/>
                  </a:lnTo>
                  <a:lnTo>
                    <a:pt x="1252" y="1494"/>
                  </a:lnTo>
                  <a:lnTo>
                    <a:pt x="1256" y="1497"/>
                  </a:lnTo>
                  <a:lnTo>
                    <a:pt x="1259" y="1497"/>
                  </a:lnTo>
                  <a:lnTo>
                    <a:pt x="1261" y="1498"/>
                  </a:lnTo>
                  <a:lnTo>
                    <a:pt x="1263" y="1498"/>
                  </a:lnTo>
                  <a:lnTo>
                    <a:pt x="1268" y="1497"/>
                  </a:lnTo>
                  <a:lnTo>
                    <a:pt x="1271" y="1495"/>
                  </a:lnTo>
                  <a:lnTo>
                    <a:pt x="1275" y="1493"/>
                  </a:lnTo>
                  <a:lnTo>
                    <a:pt x="1552" y="1212"/>
                  </a:lnTo>
                  <a:lnTo>
                    <a:pt x="1829" y="1493"/>
                  </a:lnTo>
                  <a:lnTo>
                    <a:pt x="1835" y="1496"/>
                  </a:lnTo>
                  <a:lnTo>
                    <a:pt x="1842" y="1498"/>
                  </a:lnTo>
                  <a:lnTo>
                    <a:pt x="1848" y="1497"/>
                  </a:lnTo>
                  <a:lnTo>
                    <a:pt x="1852" y="1495"/>
                  </a:lnTo>
                  <a:lnTo>
                    <a:pt x="1854" y="1492"/>
                  </a:lnTo>
                  <a:lnTo>
                    <a:pt x="1857" y="1489"/>
                  </a:lnTo>
                  <a:lnTo>
                    <a:pt x="1858" y="1485"/>
                  </a:lnTo>
                  <a:lnTo>
                    <a:pt x="1858" y="1481"/>
                  </a:lnTo>
                  <a:lnTo>
                    <a:pt x="1858" y="324"/>
                  </a:lnTo>
                  <a:lnTo>
                    <a:pt x="1858" y="319"/>
                  </a:lnTo>
                  <a:lnTo>
                    <a:pt x="1856" y="316"/>
                  </a:lnTo>
                  <a:lnTo>
                    <a:pt x="1853" y="313"/>
                  </a:lnTo>
                  <a:lnTo>
                    <a:pt x="1850" y="311"/>
                  </a:lnTo>
                  <a:lnTo>
                    <a:pt x="1846" y="308"/>
                  </a:lnTo>
                  <a:lnTo>
                    <a:pt x="1899" y="308"/>
                  </a:lnTo>
                  <a:lnTo>
                    <a:pt x="1922" y="312"/>
                  </a:lnTo>
                  <a:lnTo>
                    <a:pt x="1942" y="319"/>
                  </a:lnTo>
                  <a:lnTo>
                    <a:pt x="1961" y="331"/>
                  </a:lnTo>
                  <a:lnTo>
                    <a:pt x="1977" y="346"/>
                  </a:lnTo>
                  <a:lnTo>
                    <a:pt x="1989" y="365"/>
                  </a:lnTo>
                  <a:lnTo>
                    <a:pt x="1996" y="386"/>
                  </a:lnTo>
                  <a:lnTo>
                    <a:pt x="1999" y="409"/>
                  </a:lnTo>
                  <a:lnTo>
                    <a:pt x="1999" y="2640"/>
                  </a:lnTo>
                  <a:lnTo>
                    <a:pt x="2022" y="2639"/>
                  </a:lnTo>
                  <a:lnTo>
                    <a:pt x="2043" y="2634"/>
                  </a:lnTo>
                  <a:lnTo>
                    <a:pt x="2059" y="2626"/>
                  </a:lnTo>
                  <a:lnTo>
                    <a:pt x="2072" y="2617"/>
                  </a:lnTo>
                  <a:lnTo>
                    <a:pt x="2082" y="2608"/>
                  </a:lnTo>
                  <a:lnTo>
                    <a:pt x="2091" y="2598"/>
                  </a:lnTo>
                  <a:lnTo>
                    <a:pt x="2096" y="2589"/>
                  </a:lnTo>
                  <a:lnTo>
                    <a:pt x="2100" y="2581"/>
                  </a:lnTo>
                  <a:lnTo>
                    <a:pt x="2101" y="2576"/>
                  </a:lnTo>
                  <a:lnTo>
                    <a:pt x="2102" y="2575"/>
                  </a:lnTo>
                  <a:lnTo>
                    <a:pt x="2102" y="298"/>
                  </a:lnTo>
                  <a:lnTo>
                    <a:pt x="2102" y="296"/>
                  </a:lnTo>
                  <a:lnTo>
                    <a:pt x="2102" y="292"/>
                  </a:lnTo>
                  <a:lnTo>
                    <a:pt x="2101" y="285"/>
                  </a:lnTo>
                  <a:lnTo>
                    <a:pt x="2100" y="276"/>
                  </a:lnTo>
                  <a:lnTo>
                    <a:pt x="2097" y="267"/>
                  </a:lnTo>
                  <a:lnTo>
                    <a:pt x="2093" y="256"/>
                  </a:lnTo>
                  <a:lnTo>
                    <a:pt x="2087" y="245"/>
                  </a:lnTo>
                  <a:lnTo>
                    <a:pt x="2079" y="234"/>
                  </a:lnTo>
                  <a:lnTo>
                    <a:pt x="2069" y="225"/>
                  </a:lnTo>
                  <a:lnTo>
                    <a:pt x="2056" y="215"/>
                  </a:lnTo>
                  <a:lnTo>
                    <a:pt x="2041" y="209"/>
                  </a:lnTo>
                  <a:lnTo>
                    <a:pt x="2021" y="205"/>
                  </a:lnTo>
                  <a:lnTo>
                    <a:pt x="1999" y="203"/>
                  </a:lnTo>
                  <a:lnTo>
                    <a:pt x="299" y="203"/>
                  </a:lnTo>
                  <a:close/>
                  <a:moveTo>
                    <a:pt x="281" y="0"/>
                  </a:moveTo>
                  <a:lnTo>
                    <a:pt x="2204" y="0"/>
                  </a:lnTo>
                  <a:lnTo>
                    <a:pt x="2208" y="1"/>
                  </a:lnTo>
                  <a:lnTo>
                    <a:pt x="2213" y="2"/>
                  </a:lnTo>
                  <a:lnTo>
                    <a:pt x="2222" y="6"/>
                  </a:lnTo>
                  <a:lnTo>
                    <a:pt x="2234" y="10"/>
                  </a:lnTo>
                  <a:lnTo>
                    <a:pt x="2246" y="16"/>
                  </a:lnTo>
                  <a:lnTo>
                    <a:pt x="2258" y="23"/>
                  </a:lnTo>
                  <a:lnTo>
                    <a:pt x="2271" y="34"/>
                  </a:lnTo>
                  <a:lnTo>
                    <a:pt x="2282" y="45"/>
                  </a:lnTo>
                  <a:lnTo>
                    <a:pt x="2290" y="60"/>
                  </a:lnTo>
                  <a:lnTo>
                    <a:pt x="2297" y="76"/>
                  </a:lnTo>
                  <a:lnTo>
                    <a:pt x="2299" y="96"/>
                  </a:lnTo>
                  <a:lnTo>
                    <a:pt x="2299" y="2625"/>
                  </a:lnTo>
                  <a:lnTo>
                    <a:pt x="2299" y="2628"/>
                  </a:lnTo>
                  <a:lnTo>
                    <a:pt x="2299" y="2632"/>
                  </a:lnTo>
                  <a:lnTo>
                    <a:pt x="2299" y="2640"/>
                  </a:lnTo>
                  <a:lnTo>
                    <a:pt x="2298" y="2650"/>
                  </a:lnTo>
                  <a:lnTo>
                    <a:pt x="2296" y="2661"/>
                  </a:lnTo>
                  <a:lnTo>
                    <a:pt x="2292" y="2673"/>
                  </a:lnTo>
                  <a:lnTo>
                    <a:pt x="2286" y="2685"/>
                  </a:lnTo>
                  <a:lnTo>
                    <a:pt x="2279" y="2697"/>
                  </a:lnTo>
                  <a:lnTo>
                    <a:pt x="2269" y="2708"/>
                  </a:lnTo>
                  <a:lnTo>
                    <a:pt x="2256" y="2718"/>
                  </a:lnTo>
                  <a:lnTo>
                    <a:pt x="2241" y="2725"/>
                  </a:lnTo>
                  <a:lnTo>
                    <a:pt x="2222" y="2730"/>
                  </a:lnTo>
                  <a:lnTo>
                    <a:pt x="2199" y="2732"/>
                  </a:lnTo>
                  <a:lnTo>
                    <a:pt x="1999" y="2732"/>
                  </a:lnTo>
                  <a:lnTo>
                    <a:pt x="1996" y="2755"/>
                  </a:lnTo>
                  <a:lnTo>
                    <a:pt x="1989" y="2777"/>
                  </a:lnTo>
                  <a:lnTo>
                    <a:pt x="1977" y="2795"/>
                  </a:lnTo>
                  <a:lnTo>
                    <a:pt x="1961" y="2811"/>
                  </a:lnTo>
                  <a:lnTo>
                    <a:pt x="1943" y="2824"/>
                  </a:lnTo>
                  <a:lnTo>
                    <a:pt x="1922" y="2831"/>
                  </a:lnTo>
                  <a:lnTo>
                    <a:pt x="1899" y="2834"/>
                  </a:lnTo>
                  <a:lnTo>
                    <a:pt x="681" y="2834"/>
                  </a:lnTo>
                  <a:lnTo>
                    <a:pt x="728" y="2770"/>
                  </a:lnTo>
                  <a:lnTo>
                    <a:pt x="770" y="2703"/>
                  </a:lnTo>
                  <a:lnTo>
                    <a:pt x="806" y="2634"/>
                  </a:lnTo>
                  <a:lnTo>
                    <a:pt x="838" y="2560"/>
                  </a:lnTo>
                  <a:lnTo>
                    <a:pt x="865" y="2485"/>
                  </a:lnTo>
                  <a:lnTo>
                    <a:pt x="886" y="2407"/>
                  </a:lnTo>
                  <a:lnTo>
                    <a:pt x="901" y="2328"/>
                  </a:lnTo>
                  <a:lnTo>
                    <a:pt x="910" y="2245"/>
                  </a:lnTo>
                  <a:lnTo>
                    <a:pt x="914" y="2161"/>
                  </a:lnTo>
                  <a:lnTo>
                    <a:pt x="910" y="2076"/>
                  </a:lnTo>
                  <a:lnTo>
                    <a:pt x="900" y="1993"/>
                  </a:lnTo>
                  <a:lnTo>
                    <a:pt x="885" y="1911"/>
                  </a:lnTo>
                  <a:lnTo>
                    <a:pt x="863" y="1833"/>
                  </a:lnTo>
                  <a:lnTo>
                    <a:pt x="836" y="1756"/>
                  </a:lnTo>
                  <a:lnTo>
                    <a:pt x="803" y="1682"/>
                  </a:lnTo>
                  <a:lnTo>
                    <a:pt x="765" y="1612"/>
                  </a:lnTo>
                  <a:lnTo>
                    <a:pt x="723" y="1545"/>
                  </a:lnTo>
                  <a:lnTo>
                    <a:pt x="675" y="1481"/>
                  </a:lnTo>
                  <a:lnTo>
                    <a:pt x="623" y="1420"/>
                  </a:lnTo>
                  <a:lnTo>
                    <a:pt x="568" y="1364"/>
                  </a:lnTo>
                  <a:lnTo>
                    <a:pt x="507" y="1312"/>
                  </a:lnTo>
                  <a:lnTo>
                    <a:pt x="444" y="1265"/>
                  </a:lnTo>
                  <a:lnTo>
                    <a:pt x="378" y="1222"/>
                  </a:lnTo>
                  <a:lnTo>
                    <a:pt x="307" y="1184"/>
                  </a:lnTo>
                  <a:lnTo>
                    <a:pt x="234" y="1151"/>
                  </a:lnTo>
                  <a:lnTo>
                    <a:pt x="158" y="1124"/>
                  </a:lnTo>
                  <a:lnTo>
                    <a:pt x="80" y="1102"/>
                  </a:lnTo>
                  <a:lnTo>
                    <a:pt x="0" y="1087"/>
                  </a:lnTo>
                  <a:lnTo>
                    <a:pt x="0" y="304"/>
                  </a:lnTo>
                  <a:lnTo>
                    <a:pt x="0" y="302"/>
                  </a:lnTo>
                  <a:lnTo>
                    <a:pt x="0" y="296"/>
                  </a:lnTo>
                  <a:lnTo>
                    <a:pt x="1" y="288"/>
                  </a:lnTo>
                  <a:lnTo>
                    <a:pt x="2" y="275"/>
                  </a:lnTo>
                  <a:lnTo>
                    <a:pt x="3" y="260"/>
                  </a:lnTo>
                  <a:lnTo>
                    <a:pt x="6" y="243"/>
                  </a:lnTo>
                  <a:lnTo>
                    <a:pt x="10" y="226"/>
                  </a:lnTo>
                  <a:lnTo>
                    <a:pt x="15" y="206"/>
                  </a:lnTo>
                  <a:lnTo>
                    <a:pt x="22" y="185"/>
                  </a:lnTo>
                  <a:lnTo>
                    <a:pt x="30" y="163"/>
                  </a:lnTo>
                  <a:lnTo>
                    <a:pt x="40" y="142"/>
                  </a:lnTo>
                  <a:lnTo>
                    <a:pt x="52" y="120"/>
                  </a:lnTo>
                  <a:lnTo>
                    <a:pt x="66" y="99"/>
                  </a:lnTo>
                  <a:lnTo>
                    <a:pt x="83" y="79"/>
                  </a:lnTo>
                  <a:lnTo>
                    <a:pt x="102" y="61"/>
                  </a:lnTo>
                  <a:lnTo>
                    <a:pt x="124" y="44"/>
                  </a:lnTo>
                  <a:lnTo>
                    <a:pt x="149" y="30"/>
                  </a:lnTo>
                  <a:lnTo>
                    <a:pt x="177" y="17"/>
                  </a:lnTo>
                  <a:lnTo>
                    <a:pt x="208" y="9"/>
                  </a:lnTo>
                  <a:lnTo>
                    <a:pt x="242" y="2"/>
                  </a:lnTo>
                  <a:lnTo>
                    <a:pt x="2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304"/>
            <p:cNvSpPr>
              <a:spLocks noEditPoints="1"/>
            </p:cNvSpPr>
            <p:nvPr/>
          </p:nvSpPr>
          <p:spPr bwMode="auto">
            <a:xfrm>
              <a:off x="5445125" y="4470400"/>
              <a:ext cx="222250" cy="225425"/>
            </a:xfrm>
            <a:custGeom>
              <a:avLst/>
              <a:gdLst>
                <a:gd name="T0" fmla="*/ 814 w 1820"/>
                <a:gd name="T1" fmla="*/ 572 h 1842"/>
                <a:gd name="T2" fmla="*/ 691 w 1820"/>
                <a:gd name="T3" fmla="*/ 635 h 1842"/>
                <a:gd name="T4" fmla="*/ 601 w 1820"/>
                <a:gd name="T5" fmla="*/ 738 h 1842"/>
                <a:gd name="T6" fmla="*/ 555 w 1820"/>
                <a:gd name="T7" fmla="*/ 872 h 1842"/>
                <a:gd name="T8" fmla="*/ 565 w 1820"/>
                <a:gd name="T9" fmla="*/ 1017 h 1842"/>
                <a:gd name="T10" fmla="*/ 627 w 1820"/>
                <a:gd name="T11" fmla="*/ 1142 h 1842"/>
                <a:gd name="T12" fmla="*/ 729 w 1820"/>
                <a:gd name="T13" fmla="*/ 1234 h 1842"/>
                <a:gd name="T14" fmla="*/ 861 w 1820"/>
                <a:gd name="T15" fmla="*/ 1280 h 1842"/>
                <a:gd name="T16" fmla="*/ 1005 w 1820"/>
                <a:gd name="T17" fmla="*/ 1271 h 1842"/>
                <a:gd name="T18" fmla="*/ 1129 w 1820"/>
                <a:gd name="T19" fmla="*/ 1208 h 1842"/>
                <a:gd name="T20" fmla="*/ 1219 w 1820"/>
                <a:gd name="T21" fmla="*/ 1104 h 1842"/>
                <a:gd name="T22" fmla="*/ 1265 w 1820"/>
                <a:gd name="T23" fmla="*/ 970 h 1842"/>
                <a:gd name="T24" fmla="*/ 1256 w 1820"/>
                <a:gd name="T25" fmla="*/ 824 h 1842"/>
                <a:gd name="T26" fmla="*/ 1194 w 1820"/>
                <a:gd name="T27" fmla="*/ 700 h 1842"/>
                <a:gd name="T28" fmla="*/ 1091 w 1820"/>
                <a:gd name="T29" fmla="*/ 608 h 1842"/>
                <a:gd name="T30" fmla="*/ 958 w 1820"/>
                <a:gd name="T31" fmla="*/ 562 h 1842"/>
                <a:gd name="T32" fmla="*/ 901 w 1820"/>
                <a:gd name="T33" fmla="*/ 63 h 1842"/>
                <a:gd name="T34" fmla="*/ 831 w 1820"/>
                <a:gd name="T35" fmla="*/ 74 h 1842"/>
                <a:gd name="T36" fmla="*/ 798 w 1820"/>
                <a:gd name="T37" fmla="*/ 84 h 1842"/>
                <a:gd name="T38" fmla="*/ 914 w 1820"/>
                <a:gd name="T39" fmla="*/ 513 h 1842"/>
                <a:gd name="T40" fmla="*/ 950 w 1820"/>
                <a:gd name="T41" fmla="*/ 512 h 1842"/>
                <a:gd name="T42" fmla="*/ 1184 w 1820"/>
                <a:gd name="T43" fmla="*/ 113 h 1842"/>
                <a:gd name="T44" fmla="*/ 1044 w 1820"/>
                <a:gd name="T45" fmla="*/ 72 h 1842"/>
                <a:gd name="T46" fmla="*/ 931 w 1820"/>
                <a:gd name="T47" fmla="*/ 61 h 1842"/>
                <a:gd name="T48" fmla="*/ 1058 w 1820"/>
                <a:gd name="T49" fmla="*/ 13 h 1842"/>
                <a:gd name="T50" fmla="*/ 1265 w 1820"/>
                <a:gd name="T51" fmla="*/ 73 h 1842"/>
                <a:gd name="T52" fmla="*/ 1447 w 1820"/>
                <a:gd name="T53" fmla="*/ 179 h 1842"/>
                <a:gd name="T54" fmla="*/ 1601 w 1820"/>
                <a:gd name="T55" fmla="*/ 322 h 1842"/>
                <a:gd name="T56" fmla="*/ 1719 w 1820"/>
                <a:gd name="T57" fmla="*/ 498 h 1842"/>
                <a:gd name="T58" fmla="*/ 1793 w 1820"/>
                <a:gd name="T59" fmla="*/ 700 h 1842"/>
                <a:gd name="T60" fmla="*/ 1820 w 1820"/>
                <a:gd name="T61" fmla="*/ 921 h 1842"/>
                <a:gd name="T62" fmla="*/ 1793 w 1820"/>
                <a:gd name="T63" fmla="*/ 1142 h 1842"/>
                <a:gd name="T64" fmla="*/ 1719 w 1820"/>
                <a:gd name="T65" fmla="*/ 1344 h 1842"/>
                <a:gd name="T66" fmla="*/ 1601 w 1820"/>
                <a:gd name="T67" fmla="*/ 1521 h 1842"/>
                <a:gd name="T68" fmla="*/ 1447 w 1820"/>
                <a:gd name="T69" fmla="*/ 1664 h 1842"/>
                <a:gd name="T70" fmla="*/ 1265 w 1820"/>
                <a:gd name="T71" fmla="*/ 1770 h 1842"/>
                <a:gd name="T72" fmla="*/ 1058 w 1820"/>
                <a:gd name="T73" fmla="*/ 1830 h 1842"/>
                <a:gd name="T74" fmla="*/ 836 w 1820"/>
                <a:gd name="T75" fmla="*/ 1839 h 1842"/>
                <a:gd name="T76" fmla="*/ 623 w 1820"/>
                <a:gd name="T77" fmla="*/ 1795 h 1842"/>
                <a:gd name="T78" fmla="*/ 431 w 1820"/>
                <a:gd name="T79" fmla="*/ 1704 h 1842"/>
                <a:gd name="T80" fmla="*/ 266 w 1820"/>
                <a:gd name="T81" fmla="*/ 1572 h 1842"/>
                <a:gd name="T82" fmla="*/ 137 w 1820"/>
                <a:gd name="T83" fmla="*/ 1406 h 1842"/>
                <a:gd name="T84" fmla="*/ 47 w 1820"/>
                <a:gd name="T85" fmla="*/ 1212 h 1842"/>
                <a:gd name="T86" fmla="*/ 3 w 1820"/>
                <a:gd name="T87" fmla="*/ 996 h 1842"/>
                <a:gd name="T88" fmla="*/ 11 w 1820"/>
                <a:gd name="T89" fmla="*/ 772 h 1842"/>
                <a:gd name="T90" fmla="*/ 71 w 1820"/>
                <a:gd name="T91" fmla="*/ 563 h 1842"/>
                <a:gd name="T92" fmla="*/ 175 w 1820"/>
                <a:gd name="T93" fmla="*/ 378 h 1842"/>
                <a:gd name="T94" fmla="*/ 318 w 1820"/>
                <a:gd name="T95" fmla="*/ 223 h 1842"/>
                <a:gd name="T96" fmla="*/ 492 w 1820"/>
                <a:gd name="T97" fmla="*/ 103 h 1842"/>
                <a:gd name="T98" fmla="*/ 691 w 1820"/>
                <a:gd name="T99" fmla="*/ 28 h 1842"/>
                <a:gd name="T100" fmla="*/ 911 w 1820"/>
                <a:gd name="T101" fmla="*/ 0 h 1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20" h="1842">
                  <a:moveTo>
                    <a:pt x="910" y="559"/>
                  </a:moveTo>
                  <a:lnTo>
                    <a:pt x="861" y="562"/>
                  </a:lnTo>
                  <a:lnTo>
                    <a:pt x="814" y="572"/>
                  </a:lnTo>
                  <a:lnTo>
                    <a:pt x="771" y="587"/>
                  </a:lnTo>
                  <a:lnTo>
                    <a:pt x="729" y="608"/>
                  </a:lnTo>
                  <a:lnTo>
                    <a:pt x="691" y="635"/>
                  </a:lnTo>
                  <a:lnTo>
                    <a:pt x="657" y="665"/>
                  </a:lnTo>
                  <a:lnTo>
                    <a:pt x="627" y="700"/>
                  </a:lnTo>
                  <a:lnTo>
                    <a:pt x="601" y="738"/>
                  </a:lnTo>
                  <a:lnTo>
                    <a:pt x="580" y="780"/>
                  </a:lnTo>
                  <a:lnTo>
                    <a:pt x="565" y="824"/>
                  </a:lnTo>
                  <a:lnTo>
                    <a:pt x="555" y="872"/>
                  </a:lnTo>
                  <a:lnTo>
                    <a:pt x="552" y="921"/>
                  </a:lnTo>
                  <a:lnTo>
                    <a:pt x="555" y="970"/>
                  </a:lnTo>
                  <a:lnTo>
                    <a:pt x="565" y="1017"/>
                  </a:lnTo>
                  <a:lnTo>
                    <a:pt x="580" y="1062"/>
                  </a:lnTo>
                  <a:lnTo>
                    <a:pt x="601" y="1104"/>
                  </a:lnTo>
                  <a:lnTo>
                    <a:pt x="627" y="1142"/>
                  </a:lnTo>
                  <a:lnTo>
                    <a:pt x="657" y="1178"/>
                  </a:lnTo>
                  <a:lnTo>
                    <a:pt x="691" y="1208"/>
                  </a:lnTo>
                  <a:lnTo>
                    <a:pt x="729" y="1234"/>
                  </a:lnTo>
                  <a:lnTo>
                    <a:pt x="771" y="1255"/>
                  </a:lnTo>
                  <a:lnTo>
                    <a:pt x="814" y="1271"/>
                  </a:lnTo>
                  <a:lnTo>
                    <a:pt x="861" y="1280"/>
                  </a:lnTo>
                  <a:lnTo>
                    <a:pt x="910" y="1284"/>
                  </a:lnTo>
                  <a:lnTo>
                    <a:pt x="958" y="1280"/>
                  </a:lnTo>
                  <a:lnTo>
                    <a:pt x="1005" y="1271"/>
                  </a:lnTo>
                  <a:lnTo>
                    <a:pt x="1050" y="1255"/>
                  </a:lnTo>
                  <a:lnTo>
                    <a:pt x="1091" y="1234"/>
                  </a:lnTo>
                  <a:lnTo>
                    <a:pt x="1129" y="1208"/>
                  </a:lnTo>
                  <a:lnTo>
                    <a:pt x="1163" y="1178"/>
                  </a:lnTo>
                  <a:lnTo>
                    <a:pt x="1194" y="1142"/>
                  </a:lnTo>
                  <a:lnTo>
                    <a:pt x="1219" y="1104"/>
                  </a:lnTo>
                  <a:lnTo>
                    <a:pt x="1240" y="1062"/>
                  </a:lnTo>
                  <a:lnTo>
                    <a:pt x="1256" y="1017"/>
                  </a:lnTo>
                  <a:lnTo>
                    <a:pt x="1265" y="970"/>
                  </a:lnTo>
                  <a:lnTo>
                    <a:pt x="1268" y="921"/>
                  </a:lnTo>
                  <a:lnTo>
                    <a:pt x="1265" y="872"/>
                  </a:lnTo>
                  <a:lnTo>
                    <a:pt x="1256" y="824"/>
                  </a:lnTo>
                  <a:lnTo>
                    <a:pt x="1240" y="780"/>
                  </a:lnTo>
                  <a:lnTo>
                    <a:pt x="1219" y="738"/>
                  </a:lnTo>
                  <a:lnTo>
                    <a:pt x="1194" y="700"/>
                  </a:lnTo>
                  <a:lnTo>
                    <a:pt x="1163" y="665"/>
                  </a:lnTo>
                  <a:lnTo>
                    <a:pt x="1129" y="635"/>
                  </a:lnTo>
                  <a:lnTo>
                    <a:pt x="1091" y="608"/>
                  </a:lnTo>
                  <a:lnTo>
                    <a:pt x="1050" y="587"/>
                  </a:lnTo>
                  <a:lnTo>
                    <a:pt x="1005" y="572"/>
                  </a:lnTo>
                  <a:lnTo>
                    <a:pt x="958" y="562"/>
                  </a:lnTo>
                  <a:lnTo>
                    <a:pt x="910" y="559"/>
                  </a:lnTo>
                  <a:close/>
                  <a:moveTo>
                    <a:pt x="931" y="61"/>
                  </a:moveTo>
                  <a:lnTo>
                    <a:pt x="901" y="63"/>
                  </a:lnTo>
                  <a:lnTo>
                    <a:pt x="874" y="65"/>
                  </a:lnTo>
                  <a:lnTo>
                    <a:pt x="851" y="70"/>
                  </a:lnTo>
                  <a:lnTo>
                    <a:pt x="831" y="74"/>
                  </a:lnTo>
                  <a:lnTo>
                    <a:pt x="816" y="78"/>
                  </a:lnTo>
                  <a:lnTo>
                    <a:pt x="805" y="82"/>
                  </a:lnTo>
                  <a:lnTo>
                    <a:pt x="798" y="84"/>
                  </a:lnTo>
                  <a:lnTo>
                    <a:pt x="796" y="85"/>
                  </a:lnTo>
                  <a:lnTo>
                    <a:pt x="911" y="514"/>
                  </a:lnTo>
                  <a:lnTo>
                    <a:pt x="914" y="513"/>
                  </a:lnTo>
                  <a:lnTo>
                    <a:pt x="922" y="512"/>
                  </a:lnTo>
                  <a:lnTo>
                    <a:pt x="935" y="512"/>
                  </a:lnTo>
                  <a:lnTo>
                    <a:pt x="950" y="512"/>
                  </a:lnTo>
                  <a:lnTo>
                    <a:pt x="968" y="515"/>
                  </a:lnTo>
                  <a:lnTo>
                    <a:pt x="986" y="521"/>
                  </a:lnTo>
                  <a:lnTo>
                    <a:pt x="1184" y="113"/>
                  </a:lnTo>
                  <a:lnTo>
                    <a:pt x="1134" y="95"/>
                  </a:lnTo>
                  <a:lnTo>
                    <a:pt x="1088" y="81"/>
                  </a:lnTo>
                  <a:lnTo>
                    <a:pt x="1044" y="72"/>
                  </a:lnTo>
                  <a:lnTo>
                    <a:pt x="1004" y="65"/>
                  </a:lnTo>
                  <a:lnTo>
                    <a:pt x="966" y="62"/>
                  </a:lnTo>
                  <a:lnTo>
                    <a:pt x="931" y="61"/>
                  </a:lnTo>
                  <a:close/>
                  <a:moveTo>
                    <a:pt x="911" y="0"/>
                  </a:moveTo>
                  <a:lnTo>
                    <a:pt x="985" y="4"/>
                  </a:lnTo>
                  <a:lnTo>
                    <a:pt x="1058" y="13"/>
                  </a:lnTo>
                  <a:lnTo>
                    <a:pt x="1129" y="28"/>
                  </a:lnTo>
                  <a:lnTo>
                    <a:pt x="1198" y="48"/>
                  </a:lnTo>
                  <a:lnTo>
                    <a:pt x="1265" y="73"/>
                  </a:lnTo>
                  <a:lnTo>
                    <a:pt x="1328" y="103"/>
                  </a:lnTo>
                  <a:lnTo>
                    <a:pt x="1389" y="139"/>
                  </a:lnTo>
                  <a:lnTo>
                    <a:pt x="1447" y="179"/>
                  </a:lnTo>
                  <a:lnTo>
                    <a:pt x="1502" y="223"/>
                  </a:lnTo>
                  <a:lnTo>
                    <a:pt x="1554" y="271"/>
                  </a:lnTo>
                  <a:lnTo>
                    <a:pt x="1601" y="322"/>
                  </a:lnTo>
                  <a:lnTo>
                    <a:pt x="1644" y="378"/>
                  </a:lnTo>
                  <a:lnTo>
                    <a:pt x="1684" y="436"/>
                  </a:lnTo>
                  <a:lnTo>
                    <a:pt x="1719" y="498"/>
                  </a:lnTo>
                  <a:lnTo>
                    <a:pt x="1749" y="563"/>
                  </a:lnTo>
                  <a:lnTo>
                    <a:pt x="1774" y="630"/>
                  </a:lnTo>
                  <a:lnTo>
                    <a:pt x="1793" y="700"/>
                  </a:lnTo>
                  <a:lnTo>
                    <a:pt x="1808" y="772"/>
                  </a:lnTo>
                  <a:lnTo>
                    <a:pt x="1817" y="845"/>
                  </a:lnTo>
                  <a:lnTo>
                    <a:pt x="1820" y="921"/>
                  </a:lnTo>
                  <a:lnTo>
                    <a:pt x="1817" y="996"/>
                  </a:lnTo>
                  <a:lnTo>
                    <a:pt x="1808" y="1071"/>
                  </a:lnTo>
                  <a:lnTo>
                    <a:pt x="1793" y="1142"/>
                  </a:lnTo>
                  <a:lnTo>
                    <a:pt x="1774" y="1212"/>
                  </a:lnTo>
                  <a:lnTo>
                    <a:pt x="1749" y="1279"/>
                  </a:lnTo>
                  <a:lnTo>
                    <a:pt x="1719" y="1344"/>
                  </a:lnTo>
                  <a:lnTo>
                    <a:pt x="1684" y="1406"/>
                  </a:lnTo>
                  <a:lnTo>
                    <a:pt x="1644" y="1465"/>
                  </a:lnTo>
                  <a:lnTo>
                    <a:pt x="1601" y="1521"/>
                  </a:lnTo>
                  <a:lnTo>
                    <a:pt x="1554" y="1572"/>
                  </a:lnTo>
                  <a:lnTo>
                    <a:pt x="1502" y="1620"/>
                  </a:lnTo>
                  <a:lnTo>
                    <a:pt x="1447" y="1664"/>
                  </a:lnTo>
                  <a:lnTo>
                    <a:pt x="1389" y="1704"/>
                  </a:lnTo>
                  <a:lnTo>
                    <a:pt x="1328" y="1740"/>
                  </a:lnTo>
                  <a:lnTo>
                    <a:pt x="1265" y="1770"/>
                  </a:lnTo>
                  <a:lnTo>
                    <a:pt x="1198" y="1795"/>
                  </a:lnTo>
                  <a:lnTo>
                    <a:pt x="1129" y="1815"/>
                  </a:lnTo>
                  <a:lnTo>
                    <a:pt x="1058" y="1830"/>
                  </a:lnTo>
                  <a:lnTo>
                    <a:pt x="985" y="1839"/>
                  </a:lnTo>
                  <a:lnTo>
                    <a:pt x="911" y="1842"/>
                  </a:lnTo>
                  <a:lnTo>
                    <a:pt x="836" y="1839"/>
                  </a:lnTo>
                  <a:lnTo>
                    <a:pt x="763" y="1830"/>
                  </a:lnTo>
                  <a:lnTo>
                    <a:pt x="691" y="1815"/>
                  </a:lnTo>
                  <a:lnTo>
                    <a:pt x="623" y="1795"/>
                  </a:lnTo>
                  <a:lnTo>
                    <a:pt x="556" y="1770"/>
                  </a:lnTo>
                  <a:lnTo>
                    <a:pt x="492" y="1740"/>
                  </a:lnTo>
                  <a:lnTo>
                    <a:pt x="431" y="1704"/>
                  </a:lnTo>
                  <a:lnTo>
                    <a:pt x="373" y="1664"/>
                  </a:lnTo>
                  <a:lnTo>
                    <a:pt x="318" y="1620"/>
                  </a:lnTo>
                  <a:lnTo>
                    <a:pt x="266" y="1572"/>
                  </a:lnTo>
                  <a:lnTo>
                    <a:pt x="219" y="1521"/>
                  </a:lnTo>
                  <a:lnTo>
                    <a:pt x="175" y="1465"/>
                  </a:lnTo>
                  <a:lnTo>
                    <a:pt x="137" y="1406"/>
                  </a:lnTo>
                  <a:lnTo>
                    <a:pt x="102" y="1344"/>
                  </a:lnTo>
                  <a:lnTo>
                    <a:pt x="71" y="1279"/>
                  </a:lnTo>
                  <a:lnTo>
                    <a:pt x="47" y="1212"/>
                  </a:lnTo>
                  <a:lnTo>
                    <a:pt x="27" y="1142"/>
                  </a:lnTo>
                  <a:lnTo>
                    <a:pt x="11" y="1071"/>
                  </a:lnTo>
                  <a:lnTo>
                    <a:pt x="3" y="996"/>
                  </a:lnTo>
                  <a:lnTo>
                    <a:pt x="0" y="921"/>
                  </a:lnTo>
                  <a:lnTo>
                    <a:pt x="3" y="845"/>
                  </a:lnTo>
                  <a:lnTo>
                    <a:pt x="11" y="772"/>
                  </a:lnTo>
                  <a:lnTo>
                    <a:pt x="27" y="700"/>
                  </a:lnTo>
                  <a:lnTo>
                    <a:pt x="47" y="630"/>
                  </a:lnTo>
                  <a:lnTo>
                    <a:pt x="71" y="563"/>
                  </a:lnTo>
                  <a:lnTo>
                    <a:pt x="102" y="498"/>
                  </a:lnTo>
                  <a:lnTo>
                    <a:pt x="137" y="436"/>
                  </a:lnTo>
                  <a:lnTo>
                    <a:pt x="175" y="378"/>
                  </a:lnTo>
                  <a:lnTo>
                    <a:pt x="219" y="322"/>
                  </a:lnTo>
                  <a:lnTo>
                    <a:pt x="266" y="271"/>
                  </a:lnTo>
                  <a:lnTo>
                    <a:pt x="318" y="223"/>
                  </a:lnTo>
                  <a:lnTo>
                    <a:pt x="373" y="179"/>
                  </a:lnTo>
                  <a:lnTo>
                    <a:pt x="431" y="139"/>
                  </a:lnTo>
                  <a:lnTo>
                    <a:pt x="492" y="103"/>
                  </a:lnTo>
                  <a:lnTo>
                    <a:pt x="556" y="73"/>
                  </a:lnTo>
                  <a:lnTo>
                    <a:pt x="623" y="48"/>
                  </a:lnTo>
                  <a:lnTo>
                    <a:pt x="691" y="28"/>
                  </a:lnTo>
                  <a:lnTo>
                    <a:pt x="763" y="13"/>
                  </a:lnTo>
                  <a:lnTo>
                    <a:pt x="836" y="4"/>
                  </a:lnTo>
                  <a:lnTo>
                    <a:pt x="9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305"/>
            <p:cNvSpPr>
              <a:spLocks noEditPoints="1"/>
            </p:cNvSpPr>
            <p:nvPr/>
          </p:nvSpPr>
          <p:spPr bwMode="auto">
            <a:xfrm>
              <a:off x="5519738" y="4546600"/>
              <a:ext cx="73025" cy="73025"/>
            </a:xfrm>
            <a:custGeom>
              <a:avLst/>
              <a:gdLst>
                <a:gd name="T0" fmla="*/ 273 w 598"/>
                <a:gd name="T1" fmla="*/ 170 h 604"/>
                <a:gd name="T2" fmla="*/ 225 w 598"/>
                <a:gd name="T3" fmla="*/ 191 h 604"/>
                <a:gd name="T4" fmla="*/ 189 w 598"/>
                <a:gd name="T5" fmla="*/ 226 h 604"/>
                <a:gd name="T6" fmla="*/ 168 w 598"/>
                <a:gd name="T7" fmla="*/ 275 h 604"/>
                <a:gd name="T8" fmla="*/ 168 w 598"/>
                <a:gd name="T9" fmla="*/ 329 h 604"/>
                <a:gd name="T10" fmla="*/ 189 w 598"/>
                <a:gd name="T11" fmla="*/ 377 h 604"/>
                <a:gd name="T12" fmla="*/ 225 w 598"/>
                <a:gd name="T13" fmla="*/ 414 h 604"/>
                <a:gd name="T14" fmla="*/ 273 w 598"/>
                <a:gd name="T15" fmla="*/ 434 h 604"/>
                <a:gd name="T16" fmla="*/ 326 w 598"/>
                <a:gd name="T17" fmla="*/ 434 h 604"/>
                <a:gd name="T18" fmla="*/ 373 w 598"/>
                <a:gd name="T19" fmla="*/ 414 h 604"/>
                <a:gd name="T20" fmla="*/ 410 w 598"/>
                <a:gd name="T21" fmla="*/ 377 h 604"/>
                <a:gd name="T22" fmla="*/ 429 w 598"/>
                <a:gd name="T23" fmla="*/ 329 h 604"/>
                <a:gd name="T24" fmla="*/ 429 w 598"/>
                <a:gd name="T25" fmla="*/ 275 h 604"/>
                <a:gd name="T26" fmla="*/ 410 w 598"/>
                <a:gd name="T27" fmla="*/ 226 h 604"/>
                <a:gd name="T28" fmla="*/ 373 w 598"/>
                <a:gd name="T29" fmla="*/ 191 h 604"/>
                <a:gd name="T30" fmla="*/ 327 w 598"/>
                <a:gd name="T31" fmla="*/ 170 h 604"/>
                <a:gd name="T32" fmla="*/ 300 w 598"/>
                <a:gd name="T33" fmla="*/ 0 h 604"/>
                <a:gd name="T34" fmla="*/ 386 w 598"/>
                <a:gd name="T35" fmla="*/ 12 h 604"/>
                <a:gd name="T36" fmla="*/ 461 w 598"/>
                <a:gd name="T37" fmla="*/ 49 h 604"/>
                <a:gd name="T38" fmla="*/ 525 w 598"/>
                <a:gd name="T39" fmla="*/ 104 h 604"/>
                <a:gd name="T40" fmla="*/ 570 w 598"/>
                <a:gd name="T41" fmla="*/ 175 h 604"/>
                <a:gd name="T42" fmla="*/ 594 w 598"/>
                <a:gd name="T43" fmla="*/ 258 h 604"/>
                <a:gd name="T44" fmla="*/ 594 w 598"/>
                <a:gd name="T45" fmla="*/ 347 h 604"/>
                <a:gd name="T46" fmla="*/ 570 w 598"/>
                <a:gd name="T47" fmla="*/ 430 h 604"/>
                <a:gd name="T48" fmla="*/ 525 w 598"/>
                <a:gd name="T49" fmla="*/ 500 h 604"/>
                <a:gd name="T50" fmla="*/ 461 w 598"/>
                <a:gd name="T51" fmla="*/ 556 h 604"/>
                <a:gd name="T52" fmla="*/ 386 w 598"/>
                <a:gd name="T53" fmla="*/ 591 h 604"/>
                <a:gd name="T54" fmla="*/ 300 w 598"/>
                <a:gd name="T55" fmla="*/ 604 h 604"/>
                <a:gd name="T56" fmla="*/ 213 w 598"/>
                <a:gd name="T57" fmla="*/ 591 h 604"/>
                <a:gd name="T58" fmla="*/ 137 w 598"/>
                <a:gd name="T59" fmla="*/ 556 h 604"/>
                <a:gd name="T60" fmla="*/ 74 w 598"/>
                <a:gd name="T61" fmla="*/ 500 h 604"/>
                <a:gd name="T62" fmla="*/ 28 w 598"/>
                <a:gd name="T63" fmla="*/ 430 h 604"/>
                <a:gd name="T64" fmla="*/ 3 w 598"/>
                <a:gd name="T65" fmla="*/ 347 h 604"/>
                <a:gd name="T66" fmla="*/ 3 w 598"/>
                <a:gd name="T67" fmla="*/ 258 h 604"/>
                <a:gd name="T68" fmla="*/ 28 w 598"/>
                <a:gd name="T69" fmla="*/ 175 h 604"/>
                <a:gd name="T70" fmla="*/ 74 w 598"/>
                <a:gd name="T71" fmla="*/ 104 h 604"/>
                <a:gd name="T72" fmla="*/ 137 w 598"/>
                <a:gd name="T73" fmla="*/ 49 h 604"/>
                <a:gd name="T74" fmla="*/ 213 w 598"/>
                <a:gd name="T75" fmla="*/ 12 h 604"/>
                <a:gd name="T76" fmla="*/ 300 w 598"/>
                <a:gd name="T77" fmla="*/ 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98" h="604">
                  <a:moveTo>
                    <a:pt x="300" y="168"/>
                  </a:moveTo>
                  <a:lnTo>
                    <a:pt x="273" y="170"/>
                  </a:lnTo>
                  <a:lnTo>
                    <a:pt x="247" y="178"/>
                  </a:lnTo>
                  <a:lnTo>
                    <a:pt x="225" y="191"/>
                  </a:lnTo>
                  <a:lnTo>
                    <a:pt x="204" y="206"/>
                  </a:lnTo>
                  <a:lnTo>
                    <a:pt x="189" y="226"/>
                  </a:lnTo>
                  <a:lnTo>
                    <a:pt x="176" y="249"/>
                  </a:lnTo>
                  <a:lnTo>
                    <a:pt x="168" y="275"/>
                  </a:lnTo>
                  <a:lnTo>
                    <a:pt x="166" y="302"/>
                  </a:lnTo>
                  <a:lnTo>
                    <a:pt x="168" y="329"/>
                  </a:lnTo>
                  <a:lnTo>
                    <a:pt x="176" y="354"/>
                  </a:lnTo>
                  <a:lnTo>
                    <a:pt x="189" y="377"/>
                  </a:lnTo>
                  <a:lnTo>
                    <a:pt x="204" y="397"/>
                  </a:lnTo>
                  <a:lnTo>
                    <a:pt x="225" y="414"/>
                  </a:lnTo>
                  <a:lnTo>
                    <a:pt x="247" y="426"/>
                  </a:lnTo>
                  <a:lnTo>
                    <a:pt x="273" y="434"/>
                  </a:lnTo>
                  <a:lnTo>
                    <a:pt x="300" y="436"/>
                  </a:lnTo>
                  <a:lnTo>
                    <a:pt x="326" y="434"/>
                  </a:lnTo>
                  <a:lnTo>
                    <a:pt x="350" y="426"/>
                  </a:lnTo>
                  <a:lnTo>
                    <a:pt x="373" y="414"/>
                  </a:lnTo>
                  <a:lnTo>
                    <a:pt x="393" y="397"/>
                  </a:lnTo>
                  <a:lnTo>
                    <a:pt x="410" y="377"/>
                  </a:lnTo>
                  <a:lnTo>
                    <a:pt x="422" y="354"/>
                  </a:lnTo>
                  <a:lnTo>
                    <a:pt x="429" y="329"/>
                  </a:lnTo>
                  <a:lnTo>
                    <a:pt x="432" y="302"/>
                  </a:lnTo>
                  <a:lnTo>
                    <a:pt x="429" y="275"/>
                  </a:lnTo>
                  <a:lnTo>
                    <a:pt x="422" y="249"/>
                  </a:lnTo>
                  <a:lnTo>
                    <a:pt x="410" y="226"/>
                  </a:lnTo>
                  <a:lnTo>
                    <a:pt x="393" y="206"/>
                  </a:lnTo>
                  <a:lnTo>
                    <a:pt x="373" y="191"/>
                  </a:lnTo>
                  <a:lnTo>
                    <a:pt x="352" y="178"/>
                  </a:lnTo>
                  <a:lnTo>
                    <a:pt x="327" y="170"/>
                  </a:lnTo>
                  <a:lnTo>
                    <a:pt x="300" y="168"/>
                  </a:lnTo>
                  <a:close/>
                  <a:moveTo>
                    <a:pt x="300" y="0"/>
                  </a:moveTo>
                  <a:lnTo>
                    <a:pt x="343" y="3"/>
                  </a:lnTo>
                  <a:lnTo>
                    <a:pt x="386" y="12"/>
                  </a:lnTo>
                  <a:lnTo>
                    <a:pt x="425" y="28"/>
                  </a:lnTo>
                  <a:lnTo>
                    <a:pt x="461" y="49"/>
                  </a:lnTo>
                  <a:lnTo>
                    <a:pt x="496" y="74"/>
                  </a:lnTo>
                  <a:lnTo>
                    <a:pt x="525" y="104"/>
                  </a:lnTo>
                  <a:lnTo>
                    <a:pt x="549" y="137"/>
                  </a:lnTo>
                  <a:lnTo>
                    <a:pt x="570" y="175"/>
                  </a:lnTo>
                  <a:lnTo>
                    <a:pt x="585" y="215"/>
                  </a:lnTo>
                  <a:lnTo>
                    <a:pt x="594" y="258"/>
                  </a:lnTo>
                  <a:lnTo>
                    <a:pt x="598" y="303"/>
                  </a:lnTo>
                  <a:lnTo>
                    <a:pt x="594" y="347"/>
                  </a:lnTo>
                  <a:lnTo>
                    <a:pt x="585" y="390"/>
                  </a:lnTo>
                  <a:lnTo>
                    <a:pt x="570" y="430"/>
                  </a:lnTo>
                  <a:lnTo>
                    <a:pt x="549" y="466"/>
                  </a:lnTo>
                  <a:lnTo>
                    <a:pt x="525" y="500"/>
                  </a:lnTo>
                  <a:lnTo>
                    <a:pt x="496" y="530"/>
                  </a:lnTo>
                  <a:lnTo>
                    <a:pt x="461" y="556"/>
                  </a:lnTo>
                  <a:lnTo>
                    <a:pt x="425" y="577"/>
                  </a:lnTo>
                  <a:lnTo>
                    <a:pt x="386" y="591"/>
                  </a:lnTo>
                  <a:lnTo>
                    <a:pt x="343" y="601"/>
                  </a:lnTo>
                  <a:lnTo>
                    <a:pt x="300" y="604"/>
                  </a:lnTo>
                  <a:lnTo>
                    <a:pt x="255" y="601"/>
                  </a:lnTo>
                  <a:lnTo>
                    <a:pt x="213" y="591"/>
                  </a:lnTo>
                  <a:lnTo>
                    <a:pt x="173" y="577"/>
                  </a:lnTo>
                  <a:lnTo>
                    <a:pt x="137" y="556"/>
                  </a:lnTo>
                  <a:lnTo>
                    <a:pt x="103" y="530"/>
                  </a:lnTo>
                  <a:lnTo>
                    <a:pt x="74" y="500"/>
                  </a:lnTo>
                  <a:lnTo>
                    <a:pt x="49" y="466"/>
                  </a:lnTo>
                  <a:lnTo>
                    <a:pt x="28" y="430"/>
                  </a:lnTo>
                  <a:lnTo>
                    <a:pt x="13" y="390"/>
                  </a:lnTo>
                  <a:lnTo>
                    <a:pt x="3" y="347"/>
                  </a:lnTo>
                  <a:lnTo>
                    <a:pt x="0" y="303"/>
                  </a:lnTo>
                  <a:lnTo>
                    <a:pt x="3" y="258"/>
                  </a:lnTo>
                  <a:lnTo>
                    <a:pt x="13" y="215"/>
                  </a:lnTo>
                  <a:lnTo>
                    <a:pt x="28" y="175"/>
                  </a:lnTo>
                  <a:lnTo>
                    <a:pt x="49" y="137"/>
                  </a:lnTo>
                  <a:lnTo>
                    <a:pt x="74" y="104"/>
                  </a:lnTo>
                  <a:lnTo>
                    <a:pt x="103" y="74"/>
                  </a:lnTo>
                  <a:lnTo>
                    <a:pt x="137" y="49"/>
                  </a:lnTo>
                  <a:lnTo>
                    <a:pt x="173" y="28"/>
                  </a:lnTo>
                  <a:lnTo>
                    <a:pt x="213" y="12"/>
                  </a:lnTo>
                  <a:lnTo>
                    <a:pt x="255" y="3"/>
                  </a:lnTo>
                  <a:lnTo>
                    <a:pt x="3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7" name="Group 322"/>
          <p:cNvGrpSpPr/>
          <p:nvPr/>
        </p:nvGrpSpPr>
        <p:grpSpPr>
          <a:xfrm>
            <a:off x="9665289" y="2866250"/>
            <a:ext cx="319088" cy="401637"/>
            <a:chOff x="6413500" y="4303713"/>
            <a:chExt cx="319088" cy="401637"/>
          </a:xfrm>
          <a:solidFill>
            <a:srgbClr val="000000"/>
          </a:solidFill>
        </p:grpSpPr>
        <p:sp>
          <p:nvSpPr>
            <p:cNvPr id="618" name="Freeform 310"/>
            <p:cNvSpPr>
              <a:spLocks noEditPoints="1"/>
            </p:cNvSpPr>
            <p:nvPr/>
          </p:nvSpPr>
          <p:spPr bwMode="auto">
            <a:xfrm>
              <a:off x="6413500" y="4330700"/>
              <a:ext cx="319088" cy="242887"/>
            </a:xfrm>
            <a:custGeom>
              <a:avLst/>
              <a:gdLst>
                <a:gd name="T0" fmla="*/ 183 w 2607"/>
                <a:gd name="T1" fmla="*/ 186 h 1989"/>
                <a:gd name="T2" fmla="*/ 183 w 2607"/>
                <a:gd name="T3" fmla="*/ 1802 h 1989"/>
                <a:gd name="T4" fmla="*/ 2423 w 2607"/>
                <a:gd name="T5" fmla="*/ 1802 h 1989"/>
                <a:gd name="T6" fmla="*/ 2423 w 2607"/>
                <a:gd name="T7" fmla="*/ 186 h 1989"/>
                <a:gd name="T8" fmla="*/ 183 w 2607"/>
                <a:gd name="T9" fmla="*/ 186 h 1989"/>
                <a:gd name="T10" fmla="*/ 91 w 2607"/>
                <a:gd name="T11" fmla="*/ 0 h 1989"/>
                <a:gd name="T12" fmla="*/ 2514 w 2607"/>
                <a:gd name="T13" fmla="*/ 0 h 1989"/>
                <a:gd name="T14" fmla="*/ 2535 w 2607"/>
                <a:gd name="T15" fmla="*/ 2 h 1989"/>
                <a:gd name="T16" fmla="*/ 2555 w 2607"/>
                <a:gd name="T17" fmla="*/ 9 h 1989"/>
                <a:gd name="T18" fmla="*/ 2572 w 2607"/>
                <a:gd name="T19" fmla="*/ 20 h 1989"/>
                <a:gd name="T20" fmla="*/ 2587 w 2607"/>
                <a:gd name="T21" fmla="*/ 35 h 1989"/>
                <a:gd name="T22" fmla="*/ 2597 w 2607"/>
                <a:gd name="T23" fmla="*/ 52 h 1989"/>
                <a:gd name="T24" fmla="*/ 2605 w 2607"/>
                <a:gd name="T25" fmla="*/ 72 h 1989"/>
                <a:gd name="T26" fmla="*/ 2607 w 2607"/>
                <a:gd name="T27" fmla="*/ 93 h 1989"/>
                <a:gd name="T28" fmla="*/ 2607 w 2607"/>
                <a:gd name="T29" fmla="*/ 1895 h 1989"/>
                <a:gd name="T30" fmla="*/ 2605 w 2607"/>
                <a:gd name="T31" fmla="*/ 1917 h 1989"/>
                <a:gd name="T32" fmla="*/ 2597 w 2607"/>
                <a:gd name="T33" fmla="*/ 1937 h 1989"/>
                <a:gd name="T34" fmla="*/ 2587 w 2607"/>
                <a:gd name="T35" fmla="*/ 1954 h 1989"/>
                <a:gd name="T36" fmla="*/ 2572 w 2607"/>
                <a:gd name="T37" fmla="*/ 1969 h 1989"/>
                <a:gd name="T38" fmla="*/ 2555 w 2607"/>
                <a:gd name="T39" fmla="*/ 1979 h 1989"/>
                <a:gd name="T40" fmla="*/ 2535 w 2607"/>
                <a:gd name="T41" fmla="*/ 1987 h 1989"/>
                <a:gd name="T42" fmla="*/ 2514 w 2607"/>
                <a:gd name="T43" fmla="*/ 1989 h 1989"/>
                <a:gd name="T44" fmla="*/ 91 w 2607"/>
                <a:gd name="T45" fmla="*/ 1989 h 1989"/>
                <a:gd name="T46" fmla="*/ 70 w 2607"/>
                <a:gd name="T47" fmla="*/ 1987 h 1989"/>
                <a:gd name="T48" fmla="*/ 51 w 2607"/>
                <a:gd name="T49" fmla="*/ 1979 h 1989"/>
                <a:gd name="T50" fmla="*/ 34 w 2607"/>
                <a:gd name="T51" fmla="*/ 1969 h 1989"/>
                <a:gd name="T52" fmla="*/ 20 w 2607"/>
                <a:gd name="T53" fmla="*/ 1954 h 1989"/>
                <a:gd name="T54" fmla="*/ 9 w 2607"/>
                <a:gd name="T55" fmla="*/ 1937 h 1989"/>
                <a:gd name="T56" fmla="*/ 2 w 2607"/>
                <a:gd name="T57" fmla="*/ 1917 h 1989"/>
                <a:gd name="T58" fmla="*/ 0 w 2607"/>
                <a:gd name="T59" fmla="*/ 1895 h 1989"/>
                <a:gd name="T60" fmla="*/ 0 w 2607"/>
                <a:gd name="T61" fmla="*/ 93 h 1989"/>
                <a:gd name="T62" fmla="*/ 2 w 2607"/>
                <a:gd name="T63" fmla="*/ 72 h 1989"/>
                <a:gd name="T64" fmla="*/ 9 w 2607"/>
                <a:gd name="T65" fmla="*/ 52 h 1989"/>
                <a:gd name="T66" fmla="*/ 20 w 2607"/>
                <a:gd name="T67" fmla="*/ 35 h 1989"/>
                <a:gd name="T68" fmla="*/ 34 w 2607"/>
                <a:gd name="T69" fmla="*/ 20 h 1989"/>
                <a:gd name="T70" fmla="*/ 51 w 2607"/>
                <a:gd name="T71" fmla="*/ 9 h 1989"/>
                <a:gd name="T72" fmla="*/ 70 w 2607"/>
                <a:gd name="T73" fmla="*/ 2 h 1989"/>
                <a:gd name="T74" fmla="*/ 91 w 2607"/>
                <a:gd name="T75" fmla="*/ 0 h 1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989">
                  <a:moveTo>
                    <a:pt x="183" y="186"/>
                  </a:moveTo>
                  <a:lnTo>
                    <a:pt x="183" y="1802"/>
                  </a:lnTo>
                  <a:lnTo>
                    <a:pt x="2423" y="1802"/>
                  </a:lnTo>
                  <a:lnTo>
                    <a:pt x="2423" y="186"/>
                  </a:lnTo>
                  <a:lnTo>
                    <a:pt x="183" y="186"/>
                  </a:lnTo>
                  <a:close/>
                  <a:moveTo>
                    <a:pt x="91" y="0"/>
                  </a:moveTo>
                  <a:lnTo>
                    <a:pt x="2514" y="0"/>
                  </a:lnTo>
                  <a:lnTo>
                    <a:pt x="2535" y="2"/>
                  </a:lnTo>
                  <a:lnTo>
                    <a:pt x="2555" y="9"/>
                  </a:lnTo>
                  <a:lnTo>
                    <a:pt x="2572" y="20"/>
                  </a:lnTo>
                  <a:lnTo>
                    <a:pt x="2587" y="35"/>
                  </a:lnTo>
                  <a:lnTo>
                    <a:pt x="2597" y="52"/>
                  </a:lnTo>
                  <a:lnTo>
                    <a:pt x="2605" y="72"/>
                  </a:lnTo>
                  <a:lnTo>
                    <a:pt x="2607" y="93"/>
                  </a:lnTo>
                  <a:lnTo>
                    <a:pt x="2607" y="1895"/>
                  </a:lnTo>
                  <a:lnTo>
                    <a:pt x="2605" y="1917"/>
                  </a:lnTo>
                  <a:lnTo>
                    <a:pt x="2597" y="1937"/>
                  </a:lnTo>
                  <a:lnTo>
                    <a:pt x="2587" y="1954"/>
                  </a:lnTo>
                  <a:lnTo>
                    <a:pt x="2572" y="1969"/>
                  </a:lnTo>
                  <a:lnTo>
                    <a:pt x="2555" y="1979"/>
                  </a:lnTo>
                  <a:lnTo>
                    <a:pt x="2535" y="1987"/>
                  </a:lnTo>
                  <a:lnTo>
                    <a:pt x="2514" y="1989"/>
                  </a:lnTo>
                  <a:lnTo>
                    <a:pt x="91" y="1989"/>
                  </a:lnTo>
                  <a:lnTo>
                    <a:pt x="70" y="1987"/>
                  </a:lnTo>
                  <a:lnTo>
                    <a:pt x="51" y="1979"/>
                  </a:lnTo>
                  <a:lnTo>
                    <a:pt x="34" y="1969"/>
                  </a:lnTo>
                  <a:lnTo>
                    <a:pt x="20" y="1954"/>
                  </a:lnTo>
                  <a:lnTo>
                    <a:pt x="9" y="1937"/>
                  </a:lnTo>
                  <a:lnTo>
                    <a:pt x="2" y="1917"/>
                  </a:lnTo>
                  <a:lnTo>
                    <a:pt x="0" y="1895"/>
                  </a:lnTo>
                  <a:lnTo>
                    <a:pt x="0" y="93"/>
                  </a:lnTo>
                  <a:lnTo>
                    <a:pt x="2" y="72"/>
                  </a:lnTo>
                  <a:lnTo>
                    <a:pt x="9" y="52"/>
                  </a:lnTo>
                  <a:lnTo>
                    <a:pt x="20" y="35"/>
                  </a:lnTo>
                  <a:lnTo>
                    <a:pt x="34" y="20"/>
                  </a:lnTo>
                  <a:lnTo>
                    <a:pt x="51" y="9"/>
                  </a:lnTo>
                  <a:lnTo>
                    <a:pt x="70" y="2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311"/>
            <p:cNvSpPr>
              <a:spLocks/>
            </p:cNvSpPr>
            <p:nvPr/>
          </p:nvSpPr>
          <p:spPr bwMode="auto">
            <a:xfrm>
              <a:off x="6645275" y="4567238"/>
              <a:ext cx="68263" cy="138112"/>
            </a:xfrm>
            <a:custGeom>
              <a:avLst/>
              <a:gdLst>
                <a:gd name="T0" fmla="*/ 173 w 558"/>
                <a:gd name="T1" fmla="*/ 0 h 1137"/>
                <a:gd name="T2" fmla="*/ 558 w 558"/>
                <a:gd name="T3" fmla="*/ 1137 h 1137"/>
                <a:gd name="T4" fmla="*/ 360 w 558"/>
                <a:gd name="T5" fmla="*/ 1136 h 1137"/>
                <a:gd name="T6" fmla="*/ 0 w 558"/>
                <a:gd name="T7" fmla="*/ 60 h 1137"/>
                <a:gd name="T8" fmla="*/ 173 w 558"/>
                <a:gd name="T9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8" h="1137">
                  <a:moveTo>
                    <a:pt x="173" y="0"/>
                  </a:moveTo>
                  <a:lnTo>
                    <a:pt x="558" y="1137"/>
                  </a:lnTo>
                  <a:lnTo>
                    <a:pt x="360" y="1136"/>
                  </a:lnTo>
                  <a:lnTo>
                    <a:pt x="0" y="60"/>
                  </a:lnTo>
                  <a:lnTo>
                    <a:pt x="1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312"/>
            <p:cNvSpPr>
              <a:spLocks/>
            </p:cNvSpPr>
            <p:nvPr/>
          </p:nvSpPr>
          <p:spPr bwMode="auto">
            <a:xfrm>
              <a:off x="6434138" y="4567238"/>
              <a:ext cx="68263" cy="138112"/>
            </a:xfrm>
            <a:custGeom>
              <a:avLst/>
              <a:gdLst>
                <a:gd name="T0" fmla="*/ 385 w 559"/>
                <a:gd name="T1" fmla="*/ 0 h 1136"/>
                <a:gd name="T2" fmla="*/ 559 w 559"/>
                <a:gd name="T3" fmla="*/ 60 h 1136"/>
                <a:gd name="T4" fmla="*/ 197 w 559"/>
                <a:gd name="T5" fmla="*/ 1136 h 1136"/>
                <a:gd name="T6" fmla="*/ 0 w 559"/>
                <a:gd name="T7" fmla="*/ 1136 h 1136"/>
                <a:gd name="T8" fmla="*/ 385 w 559"/>
                <a:gd name="T9" fmla="*/ 0 h 1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9" h="1136">
                  <a:moveTo>
                    <a:pt x="385" y="0"/>
                  </a:moveTo>
                  <a:lnTo>
                    <a:pt x="559" y="60"/>
                  </a:lnTo>
                  <a:lnTo>
                    <a:pt x="197" y="1136"/>
                  </a:lnTo>
                  <a:lnTo>
                    <a:pt x="0" y="1136"/>
                  </a:lnTo>
                  <a:lnTo>
                    <a:pt x="3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Rectangle 313"/>
            <p:cNvSpPr>
              <a:spLocks noChangeArrowheads="1"/>
            </p:cNvSpPr>
            <p:nvPr/>
          </p:nvSpPr>
          <p:spPr bwMode="auto">
            <a:xfrm>
              <a:off x="6561138" y="4570413"/>
              <a:ext cx="22225" cy="1317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314"/>
            <p:cNvSpPr>
              <a:spLocks/>
            </p:cNvSpPr>
            <p:nvPr/>
          </p:nvSpPr>
          <p:spPr bwMode="auto">
            <a:xfrm>
              <a:off x="6561138" y="4303713"/>
              <a:ext cx="22225" cy="47625"/>
            </a:xfrm>
            <a:custGeom>
              <a:avLst/>
              <a:gdLst>
                <a:gd name="T0" fmla="*/ 93 w 184"/>
                <a:gd name="T1" fmla="*/ 0 h 387"/>
                <a:gd name="T2" fmla="*/ 93 w 184"/>
                <a:gd name="T3" fmla="*/ 0 h 387"/>
                <a:gd name="T4" fmla="*/ 114 w 184"/>
                <a:gd name="T5" fmla="*/ 2 h 387"/>
                <a:gd name="T6" fmla="*/ 133 w 184"/>
                <a:gd name="T7" fmla="*/ 9 h 387"/>
                <a:gd name="T8" fmla="*/ 149 w 184"/>
                <a:gd name="T9" fmla="*/ 20 h 387"/>
                <a:gd name="T10" fmla="*/ 164 w 184"/>
                <a:gd name="T11" fmla="*/ 34 h 387"/>
                <a:gd name="T12" fmla="*/ 175 w 184"/>
                <a:gd name="T13" fmla="*/ 51 h 387"/>
                <a:gd name="T14" fmla="*/ 182 w 184"/>
                <a:gd name="T15" fmla="*/ 71 h 387"/>
                <a:gd name="T16" fmla="*/ 184 w 184"/>
                <a:gd name="T17" fmla="*/ 92 h 387"/>
                <a:gd name="T18" fmla="*/ 184 w 184"/>
                <a:gd name="T19" fmla="*/ 294 h 387"/>
                <a:gd name="T20" fmla="*/ 182 w 184"/>
                <a:gd name="T21" fmla="*/ 315 h 387"/>
                <a:gd name="T22" fmla="*/ 175 w 184"/>
                <a:gd name="T23" fmla="*/ 335 h 387"/>
                <a:gd name="T24" fmla="*/ 164 w 184"/>
                <a:gd name="T25" fmla="*/ 352 h 387"/>
                <a:gd name="T26" fmla="*/ 149 w 184"/>
                <a:gd name="T27" fmla="*/ 367 h 387"/>
                <a:gd name="T28" fmla="*/ 133 w 184"/>
                <a:gd name="T29" fmla="*/ 377 h 387"/>
                <a:gd name="T30" fmla="*/ 114 w 184"/>
                <a:gd name="T31" fmla="*/ 385 h 387"/>
                <a:gd name="T32" fmla="*/ 93 w 184"/>
                <a:gd name="T33" fmla="*/ 387 h 387"/>
                <a:gd name="T34" fmla="*/ 71 w 184"/>
                <a:gd name="T35" fmla="*/ 385 h 387"/>
                <a:gd name="T36" fmla="*/ 52 w 184"/>
                <a:gd name="T37" fmla="*/ 377 h 387"/>
                <a:gd name="T38" fmla="*/ 34 w 184"/>
                <a:gd name="T39" fmla="*/ 367 h 387"/>
                <a:gd name="T40" fmla="*/ 21 w 184"/>
                <a:gd name="T41" fmla="*/ 352 h 387"/>
                <a:gd name="T42" fmla="*/ 9 w 184"/>
                <a:gd name="T43" fmla="*/ 335 h 387"/>
                <a:gd name="T44" fmla="*/ 3 w 184"/>
                <a:gd name="T45" fmla="*/ 315 h 387"/>
                <a:gd name="T46" fmla="*/ 0 w 184"/>
                <a:gd name="T47" fmla="*/ 294 h 387"/>
                <a:gd name="T48" fmla="*/ 0 w 184"/>
                <a:gd name="T49" fmla="*/ 92 h 387"/>
                <a:gd name="T50" fmla="*/ 3 w 184"/>
                <a:gd name="T51" fmla="*/ 71 h 387"/>
                <a:gd name="T52" fmla="*/ 9 w 184"/>
                <a:gd name="T53" fmla="*/ 51 h 387"/>
                <a:gd name="T54" fmla="*/ 21 w 184"/>
                <a:gd name="T55" fmla="*/ 34 h 387"/>
                <a:gd name="T56" fmla="*/ 34 w 184"/>
                <a:gd name="T57" fmla="*/ 20 h 387"/>
                <a:gd name="T58" fmla="*/ 52 w 184"/>
                <a:gd name="T59" fmla="*/ 9 h 387"/>
                <a:gd name="T60" fmla="*/ 71 w 184"/>
                <a:gd name="T61" fmla="*/ 2 h 387"/>
                <a:gd name="T62" fmla="*/ 93 w 184"/>
                <a:gd name="T6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4" h="387">
                  <a:moveTo>
                    <a:pt x="93" y="0"/>
                  </a:moveTo>
                  <a:lnTo>
                    <a:pt x="93" y="0"/>
                  </a:lnTo>
                  <a:lnTo>
                    <a:pt x="114" y="2"/>
                  </a:lnTo>
                  <a:lnTo>
                    <a:pt x="133" y="9"/>
                  </a:lnTo>
                  <a:lnTo>
                    <a:pt x="149" y="20"/>
                  </a:lnTo>
                  <a:lnTo>
                    <a:pt x="164" y="34"/>
                  </a:lnTo>
                  <a:lnTo>
                    <a:pt x="175" y="51"/>
                  </a:lnTo>
                  <a:lnTo>
                    <a:pt x="182" y="71"/>
                  </a:lnTo>
                  <a:lnTo>
                    <a:pt x="184" y="92"/>
                  </a:lnTo>
                  <a:lnTo>
                    <a:pt x="184" y="294"/>
                  </a:lnTo>
                  <a:lnTo>
                    <a:pt x="182" y="315"/>
                  </a:lnTo>
                  <a:lnTo>
                    <a:pt x="175" y="335"/>
                  </a:lnTo>
                  <a:lnTo>
                    <a:pt x="164" y="352"/>
                  </a:lnTo>
                  <a:lnTo>
                    <a:pt x="149" y="367"/>
                  </a:lnTo>
                  <a:lnTo>
                    <a:pt x="133" y="377"/>
                  </a:lnTo>
                  <a:lnTo>
                    <a:pt x="114" y="385"/>
                  </a:lnTo>
                  <a:lnTo>
                    <a:pt x="93" y="387"/>
                  </a:lnTo>
                  <a:lnTo>
                    <a:pt x="71" y="385"/>
                  </a:lnTo>
                  <a:lnTo>
                    <a:pt x="52" y="377"/>
                  </a:lnTo>
                  <a:lnTo>
                    <a:pt x="34" y="367"/>
                  </a:lnTo>
                  <a:lnTo>
                    <a:pt x="21" y="352"/>
                  </a:lnTo>
                  <a:lnTo>
                    <a:pt x="9" y="335"/>
                  </a:lnTo>
                  <a:lnTo>
                    <a:pt x="3" y="315"/>
                  </a:lnTo>
                  <a:lnTo>
                    <a:pt x="0" y="294"/>
                  </a:lnTo>
                  <a:lnTo>
                    <a:pt x="0" y="92"/>
                  </a:lnTo>
                  <a:lnTo>
                    <a:pt x="3" y="71"/>
                  </a:lnTo>
                  <a:lnTo>
                    <a:pt x="9" y="51"/>
                  </a:lnTo>
                  <a:lnTo>
                    <a:pt x="21" y="34"/>
                  </a:lnTo>
                  <a:lnTo>
                    <a:pt x="34" y="20"/>
                  </a:lnTo>
                  <a:lnTo>
                    <a:pt x="52" y="9"/>
                  </a:lnTo>
                  <a:lnTo>
                    <a:pt x="71" y="2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23" name="Freeform 319"/>
          <p:cNvSpPr>
            <a:spLocks noEditPoints="1"/>
          </p:cNvSpPr>
          <p:nvPr/>
        </p:nvSpPr>
        <p:spPr bwMode="auto">
          <a:xfrm>
            <a:off x="10557127" y="2871012"/>
            <a:ext cx="406400" cy="392113"/>
          </a:xfrm>
          <a:custGeom>
            <a:avLst/>
            <a:gdLst>
              <a:gd name="T0" fmla="*/ 1168 w 3332"/>
              <a:gd name="T1" fmla="*/ 1513 h 3208"/>
              <a:gd name="T2" fmla="*/ 1169 w 3332"/>
              <a:gd name="T3" fmla="*/ 1961 h 3208"/>
              <a:gd name="T4" fmla="*/ 944 w 3332"/>
              <a:gd name="T5" fmla="*/ 2456 h 3208"/>
              <a:gd name="T6" fmla="*/ 1433 w 3332"/>
              <a:gd name="T7" fmla="*/ 2456 h 3208"/>
              <a:gd name="T8" fmla="*/ 1940 w 3332"/>
              <a:gd name="T9" fmla="*/ 2456 h 3208"/>
              <a:gd name="T10" fmla="*/ 2200 w 3332"/>
              <a:gd name="T11" fmla="*/ 1972 h 3208"/>
              <a:gd name="T12" fmla="*/ 1951 w 3332"/>
              <a:gd name="T13" fmla="*/ 1516 h 3208"/>
              <a:gd name="T14" fmla="*/ 1940 w 3332"/>
              <a:gd name="T15" fmla="*/ 1479 h 3208"/>
              <a:gd name="T16" fmla="*/ 2866 w 3332"/>
              <a:gd name="T17" fmla="*/ 1479 h 3208"/>
              <a:gd name="T18" fmla="*/ 2866 w 3332"/>
              <a:gd name="T19" fmla="*/ 2017 h 3208"/>
              <a:gd name="T20" fmla="*/ 2476 w 3332"/>
              <a:gd name="T21" fmla="*/ 2524 h 3208"/>
              <a:gd name="T22" fmla="*/ 1940 w 3332"/>
              <a:gd name="T23" fmla="*/ 2767 h 3208"/>
              <a:gd name="T24" fmla="*/ 1363 w 3332"/>
              <a:gd name="T25" fmla="*/ 2767 h 3208"/>
              <a:gd name="T26" fmla="*/ 875 w 3332"/>
              <a:gd name="T27" fmla="*/ 2524 h 3208"/>
              <a:gd name="T28" fmla="*/ 427 w 3332"/>
              <a:gd name="T29" fmla="*/ 2017 h 3208"/>
              <a:gd name="T30" fmla="*/ 427 w 3332"/>
              <a:gd name="T31" fmla="*/ 1479 h 3208"/>
              <a:gd name="T32" fmla="*/ 3094 w 3332"/>
              <a:gd name="T33" fmla="*/ 2970 h 3208"/>
              <a:gd name="T34" fmla="*/ 3094 w 3332"/>
              <a:gd name="T35" fmla="*/ 3208 h 3208"/>
              <a:gd name="T36" fmla="*/ 506 w 3332"/>
              <a:gd name="T37" fmla="*/ 531 h 3208"/>
              <a:gd name="T38" fmla="*/ 586 w 3332"/>
              <a:gd name="T39" fmla="*/ 628 h 3208"/>
              <a:gd name="T40" fmla="*/ 850 w 3332"/>
              <a:gd name="T41" fmla="*/ 628 h 3208"/>
              <a:gd name="T42" fmla="*/ 929 w 3332"/>
              <a:gd name="T43" fmla="*/ 531 h 3208"/>
              <a:gd name="T44" fmla="*/ 1132 w 3332"/>
              <a:gd name="T45" fmla="*/ 531 h 3208"/>
              <a:gd name="T46" fmla="*/ 1213 w 3332"/>
              <a:gd name="T47" fmla="*/ 628 h 3208"/>
              <a:gd name="T48" fmla="*/ 1476 w 3332"/>
              <a:gd name="T49" fmla="*/ 628 h 3208"/>
              <a:gd name="T50" fmla="*/ 1556 w 3332"/>
              <a:gd name="T51" fmla="*/ 531 h 3208"/>
              <a:gd name="T52" fmla="*/ 1753 w 3332"/>
              <a:gd name="T53" fmla="*/ 531 h 3208"/>
              <a:gd name="T54" fmla="*/ 1834 w 3332"/>
              <a:gd name="T55" fmla="*/ 628 h 3208"/>
              <a:gd name="T56" fmla="*/ 2097 w 3332"/>
              <a:gd name="T57" fmla="*/ 628 h 3208"/>
              <a:gd name="T58" fmla="*/ 2177 w 3332"/>
              <a:gd name="T59" fmla="*/ 531 h 3208"/>
              <a:gd name="T60" fmla="*/ 2363 w 3332"/>
              <a:gd name="T61" fmla="*/ 531 h 3208"/>
              <a:gd name="T62" fmla="*/ 2443 w 3332"/>
              <a:gd name="T63" fmla="*/ 628 h 3208"/>
              <a:gd name="T64" fmla="*/ 2707 w 3332"/>
              <a:gd name="T65" fmla="*/ 628 h 3208"/>
              <a:gd name="T66" fmla="*/ 2787 w 3332"/>
              <a:gd name="T67" fmla="*/ 531 h 3208"/>
              <a:gd name="T68" fmla="*/ 2496 w 3332"/>
              <a:gd name="T69" fmla="*/ 0 h 3208"/>
              <a:gd name="T70" fmla="*/ 2688 w 3332"/>
              <a:gd name="T71" fmla="*/ 35 h 3208"/>
              <a:gd name="T72" fmla="*/ 2653 w 3332"/>
              <a:gd name="T73" fmla="*/ 542 h 3208"/>
              <a:gd name="T74" fmla="*/ 2462 w 3332"/>
              <a:gd name="T75" fmla="*/ 509 h 3208"/>
              <a:gd name="T76" fmla="*/ 2496 w 3332"/>
              <a:gd name="T77" fmla="*/ 0 h 3208"/>
              <a:gd name="T78" fmla="*/ 2075 w 3332"/>
              <a:gd name="T79" fmla="*/ 21 h 3208"/>
              <a:gd name="T80" fmla="*/ 2058 w 3332"/>
              <a:gd name="T81" fmla="*/ 540 h 3208"/>
              <a:gd name="T82" fmla="*/ 1856 w 3332"/>
              <a:gd name="T83" fmla="*/ 522 h 3208"/>
              <a:gd name="T84" fmla="*/ 1873 w 3332"/>
              <a:gd name="T85" fmla="*/ 4 h 3208"/>
              <a:gd name="T86" fmla="*/ 1447 w 3332"/>
              <a:gd name="T87" fmla="*/ 11 h 3208"/>
              <a:gd name="T88" fmla="*/ 1447 w 3332"/>
              <a:gd name="T89" fmla="*/ 533 h 3208"/>
              <a:gd name="T90" fmla="*/ 1241 w 3332"/>
              <a:gd name="T91" fmla="*/ 533 h 3208"/>
              <a:gd name="T92" fmla="*/ 1241 w 3332"/>
              <a:gd name="T93" fmla="*/ 11 h 3208"/>
              <a:gd name="T94" fmla="*/ 810 w 3332"/>
              <a:gd name="T95" fmla="*/ 4 h 3208"/>
              <a:gd name="T96" fmla="*/ 828 w 3332"/>
              <a:gd name="T97" fmla="*/ 522 h 3208"/>
              <a:gd name="T98" fmla="*/ 626 w 3332"/>
              <a:gd name="T99" fmla="*/ 540 h 3208"/>
              <a:gd name="T100" fmla="*/ 607 w 3332"/>
              <a:gd name="T101" fmla="*/ 21 h 3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32" h="3208">
                <a:moveTo>
                  <a:pt x="875" y="1208"/>
                </a:moveTo>
                <a:lnTo>
                  <a:pt x="944" y="1208"/>
                </a:lnTo>
                <a:lnTo>
                  <a:pt x="944" y="1479"/>
                </a:lnTo>
                <a:lnTo>
                  <a:pt x="1191" y="1479"/>
                </a:lnTo>
                <a:lnTo>
                  <a:pt x="1168" y="1513"/>
                </a:lnTo>
                <a:lnTo>
                  <a:pt x="1146" y="1547"/>
                </a:lnTo>
                <a:lnTo>
                  <a:pt x="944" y="1547"/>
                </a:lnTo>
                <a:lnTo>
                  <a:pt x="944" y="1948"/>
                </a:lnTo>
                <a:lnTo>
                  <a:pt x="1158" y="1948"/>
                </a:lnTo>
                <a:lnTo>
                  <a:pt x="1169" y="1961"/>
                </a:lnTo>
                <a:lnTo>
                  <a:pt x="1179" y="1973"/>
                </a:lnTo>
                <a:lnTo>
                  <a:pt x="1203" y="1996"/>
                </a:lnTo>
                <a:lnTo>
                  <a:pt x="1229" y="2017"/>
                </a:lnTo>
                <a:lnTo>
                  <a:pt x="944" y="2017"/>
                </a:lnTo>
                <a:lnTo>
                  <a:pt x="944" y="2456"/>
                </a:lnTo>
                <a:lnTo>
                  <a:pt x="1363" y="2456"/>
                </a:lnTo>
                <a:lnTo>
                  <a:pt x="1363" y="2091"/>
                </a:lnTo>
                <a:lnTo>
                  <a:pt x="1398" y="2104"/>
                </a:lnTo>
                <a:lnTo>
                  <a:pt x="1433" y="2114"/>
                </a:lnTo>
                <a:lnTo>
                  <a:pt x="1433" y="2456"/>
                </a:lnTo>
                <a:lnTo>
                  <a:pt x="1872" y="2456"/>
                </a:lnTo>
                <a:lnTo>
                  <a:pt x="1872" y="2162"/>
                </a:lnTo>
                <a:lnTo>
                  <a:pt x="1906" y="2159"/>
                </a:lnTo>
                <a:lnTo>
                  <a:pt x="1940" y="2153"/>
                </a:lnTo>
                <a:lnTo>
                  <a:pt x="1940" y="2456"/>
                </a:lnTo>
                <a:lnTo>
                  <a:pt x="2409" y="2456"/>
                </a:lnTo>
                <a:lnTo>
                  <a:pt x="2409" y="2017"/>
                </a:lnTo>
                <a:lnTo>
                  <a:pt x="2180" y="2017"/>
                </a:lnTo>
                <a:lnTo>
                  <a:pt x="2191" y="1995"/>
                </a:lnTo>
                <a:lnTo>
                  <a:pt x="2200" y="1972"/>
                </a:lnTo>
                <a:lnTo>
                  <a:pt x="2205" y="1948"/>
                </a:lnTo>
                <a:lnTo>
                  <a:pt x="2409" y="1948"/>
                </a:lnTo>
                <a:lnTo>
                  <a:pt x="2409" y="1547"/>
                </a:lnTo>
                <a:lnTo>
                  <a:pt x="1985" y="1547"/>
                </a:lnTo>
                <a:lnTo>
                  <a:pt x="1951" y="1516"/>
                </a:lnTo>
                <a:lnTo>
                  <a:pt x="1914" y="1483"/>
                </a:lnTo>
                <a:lnTo>
                  <a:pt x="1872" y="1449"/>
                </a:lnTo>
                <a:lnTo>
                  <a:pt x="1872" y="1208"/>
                </a:lnTo>
                <a:lnTo>
                  <a:pt x="1940" y="1208"/>
                </a:lnTo>
                <a:lnTo>
                  <a:pt x="1940" y="1479"/>
                </a:lnTo>
                <a:lnTo>
                  <a:pt x="2409" y="1479"/>
                </a:lnTo>
                <a:lnTo>
                  <a:pt x="2409" y="1208"/>
                </a:lnTo>
                <a:lnTo>
                  <a:pt x="2476" y="1208"/>
                </a:lnTo>
                <a:lnTo>
                  <a:pt x="2476" y="1479"/>
                </a:lnTo>
                <a:lnTo>
                  <a:pt x="2866" y="1479"/>
                </a:lnTo>
                <a:lnTo>
                  <a:pt x="2866" y="1547"/>
                </a:lnTo>
                <a:lnTo>
                  <a:pt x="2476" y="1547"/>
                </a:lnTo>
                <a:lnTo>
                  <a:pt x="2476" y="1948"/>
                </a:lnTo>
                <a:lnTo>
                  <a:pt x="2866" y="1948"/>
                </a:lnTo>
                <a:lnTo>
                  <a:pt x="2866" y="2017"/>
                </a:lnTo>
                <a:lnTo>
                  <a:pt x="2476" y="2017"/>
                </a:lnTo>
                <a:lnTo>
                  <a:pt x="2476" y="2456"/>
                </a:lnTo>
                <a:lnTo>
                  <a:pt x="2866" y="2456"/>
                </a:lnTo>
                <a:lnTo>
                  <a:pt x="2866" y="2524"/>
                </a:lnTo>
                <a:lnTo>
                  <a:pt x="2476" y="2524"/>
                </a:lnTo>
                <a:lnTo>
                  <a:pt x="2476" y="2767"/>
                </a:lnTo>
                <a:lnTo>
                  <a:pt x="2409" y="2767"/>
                </a:lnTo>
                <a:lnTo>
                  <a:pt x="2409" y="2524"/>
                </a:lnTo>
                <a:lnTo>
                  <a:pt x="1940" y="2524"/>
                </a:lnTo>
                <a:lnTo>
                  <a:pt x="1940" y="2767"/>
                </a:lnTo>
                <a:lnTo>
                  <a:pt x="1872" y="2767"/>
                </a:lnTo>
                <a:lnTo>
                  <a:pt x="1872" y="2524"/>
                </a:lnTo>
                <a:lnTo>
                  <a:pt x="1433" y="2524"/>
                </a:lnTo>
                <a:lnTo>
                  <a:pt x="1433" y="2767"/>
                </a:lnTo>
                <a:lnTo>
                  <a:pt x="1363" y="2767"/>
                </a:lnTo>
                <a:lnTo>
                  <a:pt x="1363" y="2524"/>
                </a:lnTo>
                <a:lnTo>
                  <a:pt x="944" y="2524"/>
                </a:lnTo>
                <a:lnTo>
                  <a:pt x="944" y="2767"/>
                </a:lnTo>
                <a:lnTo>
                  <a:pt x="875" y="2767"/>
                </a:lnTo>
                <a:lnTo>
                  <a:pt x="875" y="2524"/>
                </a:lnTo>
                <a:lnTo>
                  <a:pt x="427" y="2524"/>
                </a:lnTo>
                <a:lnTo>
                  <a:pt x="427" y="2456"/>
                </a:lnTo>
                <a:lnTo>
                  <a:pt x="875" y="2456"/>
                </a:lnTo>
                <a:lnTo>
                  <a:pt x="875" y="2017"/>
                </a:lnTo>
                <a:lnTo>
                  <a:pt x="427" y="2017"/>
                </a:lnTo>
                <a:lnTo>
                  <a:pt x="427" y="1948"/>
                </a:lnTo>
                <a:lnTo>
                  <a:pt x="875" y="1948"/>
                </a:lnTo>
                <a:lnTo>
                  <a:pt x="875" y="1547"/>
                </a:lnTo>
                <a:lnTo>
                  <a:pt x="427" y="1547"/>
                </a:lnTo>
                <a:lnTo>
                  <a:pt x="427" y="1479"/>
                </a:lnTo>
                <a:lnTo>
                  <a:pt x="875" y="1479"/>
                </a:lnTo>
                <a:lnTo>
                  <a:pt x="875" y="1208"/>
                </a:lnTo>
                <a:close/>
                <a:moveTo>
                  <a:pt x="238" y="1065"/>
                </a:moveTo>
                <a:lnTo>
                  <a:pt x="238" y="2970"/>
                </a:lnTo>
                <a:lnTo>
                  <a:pt x="3094" y="2970"/>
                </a:lnTo>
                <a:lnTo>
                  <a:pt x="3094" y="1065"/>
                </a:lnTo>
                <a:lnTo>
                  <a:pt x="238" y="1065"/>
                </a:lnTo>
                <a:close/>
                <a:moveTo>
                  <a:pt x="3329" y="223"/>
                </a:moveTo>
                <a:lnTo>
                  <a:pt x="3332" y="3207"/>
                </a:lnTo>
                <a:lnTo>
                  <a:pt x="3094" y="3208"/>
                </a:lnTo>
                <a:lnTo>
                  <a:pt x="0" y="3208"/>
                </a:lnTo>
                <a:lnTo>
                  <a:pt x="0" y="227"/>
                </a:lnTo>
                <a:lnTo>
                  <a:pt x="504" y="226"/>
                </a:lnTo>
                <a:lnTo>
                  <a:pt x="504" y="503"/>
                </a:lnTo>
                <a:lnTo>
                  <a:pt x="506" y="531"/>
                </a:lnTo>
                <a:lnTo>
                  <a:pt x="514" y="556"/>
                </a:lnTo>
                <a:lnTo>
                  <a:pt x="526" y="579"/>
                </a:lnTo>
                <a:lnTo>
                  <a:pt x="543" y="599"/>
                </a:lnTo>
                <a:lnTo>
                  <a:pt x="563" y="615"/>
                </a:lnTo>
                <a:lnTo>
                  <a:pt x="586" y="628"/>
                </a:lnTo>
                <a:lnTo>
                  <a:pt x="611" y="636"/>
                </a:lnTo>
                <a:lnTo>
                  <a:pt x="639" y="639"/>
                </a:lnTo>
                <a:lnTo>
                  <a:pt x="797" y="639"/>
                </a:lnTo>
                <a:lnTo>
                  <a:pt x="824" y="636"/>
                </a:lnTo>
                <a:lnTo>
                  <a:pt x="850" y="628"/>
                </a:lnTo>
                <a:lnTo>
                  <a:pt x="872" y="615"/>
                </a:lnTo>
                <a:lnTo>
                  <a:pt x="892" y="599"/>
                </a:lnTo>
                <a:lnTo>
                  <a:pt x="909" y="579"/>
                </a:lnTo>
                <a:lnTo>
                  <a:pt x="921" y="556"/>
                </a:lnTo>
                <a:lnTo>
                  <a:pt x="929" y="531"/>
                </a:lnTo>
                <a:lnTo>
                  <a:pt x="932" y="503"/>
                </a:lnTo>
                <a:lnTo>
                  <a:pt x="932" y="226"/>
                </a:lnTo>
                <a:lnTo>
                  <a:pt x="1129" y="226"/>
                </a:lnTo>
                <a:lnTo>
                  <a:pt x="1129" y="503"/>
                </a:lnTo>
                <a:lnTo>
                  <a:pt x="1132" y="531"/>
                </a:lnTo>
                <a:lnTo>
                  <a:pt x="1141" y="556"/>
                </a:lnTo>
                <a:lnTo>
                  <a:pt x="1153" y="579"/>
                </a:lnTo>
                <a:lnTo>
                  <a:pt x="1170" y="599"/>
                </a:lnTo>
                <a:lnTo>
                  <a:pt x="1189" y="615"/>
                </a:lnTo>
                <a:lnTo>
                  <a:pt x="1213" y="628"/>
                </a:lnTo>
                <a:lnTo>
                  <a:pt x="1238" y="636"/>
                </a:lnTo>
                <a:lnTo>
                  <a:pt x="1265" y="639"/>
                </a:lnTo>
                <a:lnTo>
                  <a:pt x="1424" y="639"/>
                </a:lnTo>
                <a:lnTo>
                  <a:pt x="1450" y="636"/>
                </a:lnTo>
                <a:lnTo>
                  <a:pt x="1476" y="628"/>
                </a:lnTo>
                <a:lnTo>
                  <a:pt x="1499" y="615"/>
                </a:lnTo>
                <a:lnTo>
                  <a:pt x="1519" y="599"/>
                </a:lnTo>
                <a:lnTo>
                  <a:pt x="1535" y="579"/>
                </a:lnTo>
                <a:lnTo>
                  <a:pt x="1548" y="556"/>
                </a:lnTo>
                <a:lnTo>
                  <a:pt x="1556" y="531"/>
                </a:lnTo>
                <a:lnTo>
                  <a:pt x="1558" y="503"/>
                </a:lnTo>
                <a:lnTo>
                  <a:pt x="1558" y="225"/>
                </a:lnTo>
                <a:lnTo>
                  <a:pt x="1751" y="225"/>
                </a:lnTo>
                <a:lnTo>
                  <a:pt x="1751" y="503"/>
                </a:lnTo>
                <a:lnTo>
                  <a:pt x="1753" y="531"/>
                </a:lnTo>
                <a:lnTo>
                  <a:pt x="1761" y="556"/>
                </a:lnTo>
                <a:lnTo>
                  <a:pt x="1774" y="579"/>
                </a:lnTo>
                <a:lnTo>
                  <a:pt x="1790" y="599"/>
                </a:lnTo>
                <a:lnTo>
                  <a:pt x="1811" y="615"/>
                </a:lnTo>
                <a:lnTo>
                  <a:pt x="1834" y="628"/>
                </a:lnTo>
                <a:lnTo>
                  <a:pt x="1859" y="636"/>
                </a:lnTo>
                <a:lnTo>
                  <a:pt x="1887" y="639"/>
                </a:lnTo>
                <a:lnTo>
                  <a:pt x="2044" y="639"/>
                </a:lnTo>
                <a:lnTo>
                  <a:pt x="2072" y="636"/>
                </a:lnTo>
                <a:lnTo>
                  <a:pt x="2097" y="628"/>
                </a:lnTo>
                <a:lnTo>
                  <a:pt x="2120" y="615"/>
                </a:lnTo>
                <a:lnTo>
                  <a:pt x="2141" y="599"/>
                </a:lnTo>
                <a:lnTo>
                  <a:pt x="2157" y="579"/>
                </a:lnTo>
                <a:lnTo>
                  <a:pt x="2170" y="556"/>
                </a:lnTo>
                <a:lnTo>
                  <a:pt x="2177" y="531"/>
                </a:lnTo>
                <a:lnTo>
                  <a:pt x="2180" y="503"/>
                </a:lnTo>
                <a:lnTo>
                  <a:pt x="2180" y="225"/>
                </a:lnTo>
                <a:lnTo>
                  <a:pt x="2360" y="224"/>
                </a:lnTo>
                <a:lnTo>
                  <a:pt x="2360" y="503"/>
                </a:lnTo>
                <a:lnTo>
                  <a:pt x="2363" y="531"/>
                </a:lnTo>
                <a:lnTo>
                  <a:pt x="2372" y="556"/>
                </a:lnTo>
                <a:lnTo>
                  <a:pt x="2384" y="579"/>
                </a:lnTo>
                <a:lnTo>
                  <a:pt x="2401" y="599"/>
                </a:lnTo>
                <a:lnTo>
                  <a:pt x="2420" y="615"/>
                </a:lnTo>
                <a:lnTo>
                  <a:pt x="2443" y="628"/>
                </a:lnTo>
                <a:lnTo>
                  <a:pt x="2469" y="636"/>
                </a:lnTo>
                <a:lnTo>
                  <a:pt x="2496" y="639"/>
                </a:lnTo>
                <a:lnTo>
                  <a:pt x="2653" y="639"/>
                </a:lnTo>
                <a:lnTo>
                  <a:pt x="2681" y="636"/>
                </a:lnTo>
                <a:lnTo>
                  <a:pt x="2707" y="628"/>
                </a:lnTo>
                <a:lnTo>
                  <a:pt x="2730" y="615"/>
                </a:lnTo>
                <a:lnTo>
                  <a:pt x="2750" y="599"/>
                </a:lnTo>
                <a:lnTo>
                  <a:pt x="2766" y="579"/>
                </a:lnTo>
                <a:lnTo>
                  <a:pt x="2779" y="556"/>
                </a:lnTo>
                <a:lnTo>
                  <a:pt x="2787" y="531"/>
                </a:lnTo>
                <a:lnTo>
                  <a:pt x="2790" y="503"/>
                </a:lnTo>
                <a:lnTo>
                  <a:pt x="2790" y="224"/>
                </a:lnTo>
                <a:lnTo>
                  <a:pt x="2858" y="224"/>
                </a:lnTo>
                <a:lnTo>
                  <a:pt x="3329" y="223"/>
                </a:lnTo>
                <a:close/>
                <a:moveTo>
                  <a:pt x="2496" y="0"/>
                </a:moveTo>
                <a:lnTo>
                  <a:pt x="2653" y="0"/>
                </a:lnTo>
                <a:lnTo>
                  <a:pt x="2667" y="4"/>
                </a:lnTo>
                <a:lnTo>
                  <a:pt x="2678" y="11"/>
                </a:lnTo>
                <a:lnTo>
                  <a:pt x="2685" y="21"/>
                </a:lnTo>
                <a:lnTo>
                  <a:pt x="2688" y="35"/>
                </a:lnTo>
                <a:lnTo>
                  <a:pt x="2688" y="509"/>
                </a:lnTo>
                <a:lnTo>
                  <a:pt x="2685" y="522"/>
                </a:lnTo>
                <a:lnTo>
                  <a:pt x="2678" y="533"/>
                </a:lnTo>
                <a:lnTo>
                  <a:pt x="2667" y="540"/>
                </a:lnTo>
                <a:lnTo>
                  <a:pt x="2653" y="542"/>
                </a:lnTo>
                <a:lnTo>
                  <a:pt x="2496" y="542"/>
                </a:lnTo>
                <a:lnTo>
                  <a:pt x="2482" y="540"/>
                </a:lnTo>
                <a:lnTo>
                  <a:pt x="2472" y="533"/>
                </a:lnTo>
                <a:lnTo>
                  <a:pt x="2465" y="522"/>
                </a:lnTo>
                <a:lnTo>
                  <a:pt x="2462" y="509"/>
                </a:lnTo>
                <a:lnTo>
                  <a:pt x="2462" y="35"/>
                </a:lnTo>
                <a:lnTo>
                  <a:pt x="2465" y="21"/>
                </a:lnTo>
                <a:lnTo>
                  <a:pt x="2472" y="11"/>
                </a:lnTo>
                <a:lnTo>
                  <a:pt x="2482" y="4"/>
                </a:lnTo>
                <a:lnTo>
                  <a:pt x="2496" y="0"/>
                </a:lnTo>
                <a:close/>
                <a:moveTo>
                  <a:pt x="1886" y="0"/>
                </a:moveTo>
                <a:lnTo>
                  <a:pt x="2044" y="0"/>
                </a:lnTo>
                <a:lnTo>
                  <a:pt x="2058" y="4"/>
                </a:lnTo>
                <a:lnTo>
                  <a:pt x="2068" y="11"/>
                </a:lnTo>
                <a:lnTo>
                  <a:pt x="2075" y="21"/>
                </a:lnTo>
                <a:lnTo>
                  <a:pt x="2078" y="35"/>
                </a:lnTo>
                <a:lnTo>
                  <a:pt x="2078" y="509"/>
                </a:lnTo>
                <a:lnTo>
                  <a:pt x="2075" y="522"/>
                </a:lnTo>
                <a:lnTo>
                  <a:pt x="2068" y="533"/>
                </a:lnTo>
                <a:lnTo>
                  <a:pt x="2058" y="540"/>
                </a:lnTo>
                <a:lnTo>
                  <a:pt x="2044" y="542"/>
                </a:lnTo>
                <a:lnTo>
                  <a:pt x="1887" y="542"/>
                </a:lnTo>
                <a:lnTo>
                  <a:pt x="1873" y="540"/>
                </a:lnTo>
                <a:lnTo>
                  <a:pt x="1863" y="533"/>
                </a:lnTo>
                <a:lnTo>
                  <a:pt x="1856" y="522"/>
                </a:lnTo>
                <a:lnTo>
                  <a:pt x="1852" y="509"/>
                </a:lnTo>
                <a:lnTo>
                  <a:pt x="1852" y="35"/>
                </a:lnTo>
                <a:lnTo>
                  <a:pt x="1856" y="21"/>
                </a:lnTo>
                <a:lnTo>
                  <a:pt x="1862" y="11"/>
                </a:lnTo>
                <a:lnTo>
                  <a:pt x="1873" y="4"/>
                </a:lnTo>
                <a:lnTo>
                  <a:pt x="1886" y="0"/>
                </a:lnTo>
                <a:close/>
                <a:moveTo>
                  <a:pt x="1265" y="0"/>
                </a:moveTo>
                <a:lnTo>
                  <a:pt x="1424" y="0"/>
                </a:lnTo>
                <a:lnTo>
                  <a:pt x="1436" y="4"/>
                </a:lnTo>
                <a:lnTo>
                  <a:pt x="1447" y="11"/>
                </a:lnTo>
                <a:lnTo>
                  <a:pt x="1455" y="21"/>
                </a:lnTo>
                <a:lnTo>
                  <a:pt x="1458" y="35"/>
                </a:lnTo>
                <a:lnTo>
                  <a:pt x="1458" y="509"/>
                </a:lnTo>
                <a:lnTo>
                  <a:pt x="1455" y="522"/>
                </a:lnTo>
                <a:lnTo>
                  <a:pt x="1447" y="533"/>
                </a:lnTo>
                <a:lnTo>
                  <a:pt x="1437" y="540"/>
                </a:lnTo>
                <a:lnTo>
                  <a:pt x="1424" y="542"/>
                </a:lnTo>
                <a:lnTo>
                  <a:pt x="1265" y="542"/>
                </a:lnTo>
                <a:lnTo>
                  <a:pt x="1253" y="540"/>
                </a:lnTo>
                <a:lnTo>
                  <a:pt x="1241" y="533"/>
                </a:lnTo>
                <a:lnTo>
                  <a:pt x="1234" y="522"/>
                </a:lnTo>
                <a:lnTo>
                  <a:pt x="1231" y="509"/>
                </a:lnTo>
                <a:lnTo>
                  <a:pt x="1231" y="35"/>
                </a:lnTo>
                <a:lnTo>
                  <a:pt x="1234" y="21"/>
                </a:lnTo>
                <a:lnTo>
                  <a:pt x="1241" y="11"/>
                </a:lnTo>
                <a:lnTo>
                  <a:pt x="1252" y="4"/>
                </a:lnTo>
                <a:lnTo>
                  <a:pt x="1265" y="0"/>
                </a:lnTo>
                <a:close/>
                <a:moveTo>
                  <a:pt x="639" y="0"/>
                </a:moveTo>
                <a:lnTo>
                  <a:pt x="797" y="0"/>
                </a:lnTo>
                <a:lnTo>
                  <a:pt x="810" y="4"/>
                </a:lnTo>
                <a:lnTo>
                  <a:pt x="821" y="11"/>
                </a:lnTo>
                <a:lnTo>
                  <a:pt x="828" y="21"/>
                </a:lnTo>
                <a:lnTo>
                  <a:pt x="831" y="35"/>
                </a:lnTo>
                <a:lnTo>
                  <a:pt x="831" y="509"/>
                </a:lnTo>
                <a:lnTo>
                  <a:pt x="828" y="522"/>
                </a:lnTo>
                <a:lnTo>
                  <a:pt x="821" y="533"/>
                </a:lnTo>
                <a:lnTo>
                  <a:pt x="810" y="540"/>
                </a:lnTo>
                <a:lnTo>
                  <a:pt x="797" y="542"/>
                </a:lnTo>
                <a:lnTo>
                  <a:pt x="639" y="542"/>
                </a:lnTo>
                <a:lnTo>
                  <a:pt x="626" y="540"/>
                </a:lnTo>
                <a:lnTo>
                  <a:pt x="614" y="533"/>
                </a:lnTo>
                <a:lnTo>
                  <a:pt x="607" y="522"/>
                </a:lnTo>
                <a:lnTo>
                  <a:pt x="605" y="509"/>
                </a:lnTo>
                <a:lnTo>
                  <a:pt x="605" y="35"/>
                </a:lnTo>
                <a:lnTo>
                  <a:pt x="607" y="21"/>
                </a:lnTo>
                <a:lnTo>
                  <a:pt x="614" y="11"/>
                </a:lnTo>
                <a:lnTo>
                  <a:pt x="626" y="4"/>
                </a:lnTo>
                <a:lnTo>
                  <a:pt x="6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4" name="Freeform 358"/>
          <p:cNvSpPr>
            <a:spLocks noEditPoints="1"/>
          </p:cNvSpPr>
          <p:nvPr/>
        </p:nvSpPr>
        <p:spPr bwMode="auto">
          <a:xfrm>
            <a:off x="3965013" y="3659894"/>
            <a:ext cx="493713" cy="358775"/>
          </a:xfrm>
          <a:custGeom>
            <a:avLst/>
            <a:gdLst>
              <a:gd name="T0" fmla="*/ 1168 w 3418"/>
              <a:gd name="T1" fmla="*/ 1714 h 2483"/>
              <a:gd name="T2" fmla="*/ 1156 w 3418"/>
              <a:gd name="T3" fmla="*/ 1808 h 2483"/>
              <a:gd name="T4" fmla="*/ 1062 w 3418"/>
              <a:gd name="T5" fmla="*/ 1820 h 2483"/>
              <a:gd name="T6" fmla="*/ 1026 w 3418"/>
              <a:gd name="T7" fmla="*/ 1733 h 2483"/>
              <a:gd name="T8" fmla="*/ 1101 w 3418"/>
              <a:gd name="T9" fmla="*/ 1675 h 2483"/>
              <a:gd name="T10" fmla="*/ 1010 w 3418"/>
              <a:gd name="T11" fmla="*/ 1666 h 2483"/>
              <a:gd name="T12" fmla="*/ 975 w 3418"/>
              <a:gd name="T13" fmla="*/ 1779 h 2483"/>
              <a:gd name="T14" fmla="*/ 1050 w 3418"/>
              <a:gd name="T15" fmla="*/ 1869 h 2483"/>
              <a:gd name="T16" fmla="*/ 1169 w 3418"/>
              <a:gd name="T17" fmla="*/ 1858 h 2483"/>
              <a:gd name="T18" fmla="*/ 1225 w 3418"/>
              <a:gd name="T19" fmla="*/ 1754 h 2483"/>
              <a:gd name="T20" fmla="*/ 1169 w 3418"/>
              <a:gd name="T21" fmla="*/ 1650 h 2483"/>
              <a:gd name="T22" fmla="*/ 2870 w 3418"/>
              <a:gd name="T23" fmla="*/ 1531 h 2483"/>
              <a:gd name="T24" fmla="*/ 2774 w 3418"/>
              <a:gd name="T25" fmla="*/ 1609 h 2483"/>
              <a:gd name="T26" fmla="*/ 2787 w 3418"/>
              <a:gd name="T27" fmla="*/ 1735 h 2483"/>
              <a:gd name="T28" fmla="*/ 2898 w 3418"/>
              <a:gd name="T29" fmla="*/ 1793 h 2483"/>
              <a:gd name="T30" fmla="*/ 3007 w 3418"/>
              <a:gd name="T31" fmla="*/ 1735 h 2483"/>
              <a:gd name="T32" fmla="*/ 3020 w 3418"/>
              <a:gd name="T33" fmla="*/ 1609 h 2483"/>
              <a:gd name="T34" fmla="*/ 2924 w 3418"/>
              <a:gd name="T35" fmla="*/ 1531 h 2483"/>
              <a:gd name="T36" fmla="*/ 2994 w 3418"/>
              <a:gd name="T37" fmla="*/ 1476 h 2483"/>
              <a:gd name="T38" fmla="*/ 3096 w 3418"/>
              <a:gd name="T39" fmla="*/ 1594 h 2483"/>
              <a:gd name="T40" fmla="*/ 3083 w 3418"/>
              <a:gd name="T41" fmla="*/ 1756 h 2483"/>
              <a:gd name="T42" fmla="*/ 2963 w 3418"/>
              <a:gd name="T43" fmla="*/ 1858 h 2483"/>
              <a:gd name="T44" fmla="*/ 2802 w 3418"/>
              <a:gd name="T45" fmla="*/ 1845 h 2483"/>
              <a:gd name="T46" fmla="*/ 2700 w 3418"/>
              <a:gd name="T47" fmla="*/ 1725 h 2483"/>
              <a:gd name="T48" fmla="*/ 2712 w 3418"/>
              <a:gd name="T49" fmla="*/ 1565 h 2483"/>
              <a:gd name="T50" fmla="*/ 2831 w 3418"/>
              <a:gd name="T51" fmla="*/ 1463 h 2483"/>
              <a:gd name="T52" fmla="*/ 3212 w 3418"/>
              <a:gd name="T53" fmla="*/ 1017 h 2483"/>
              <a:gd name="T54" fmla="*/ 3212 w 3418"/>
              <a:gd name="T55" fmla="*/ 852 h 2483"/>
              <a:gd name="T56" fmla="*/ 3212 w 3418"/>
              <a:gd name="T57" fmla="*/ 688 h 2483"/>
              <a:gd name="T58" fmla="*/ 2023 w 3418"/>
              <a:gd name="T59" fmla="*/ 1586 h 2483"/>
              <a:gd name="T60" fmla="*/ 2062 w 3418"/>
              <a:gd name="T61" fmla="*/ 309 h 2483"/>
              <a:gd name="T62" fmla="*/ 2168 w 3418"/>
              <a:gd name="T63" fmla="*/ 394 h 2483"/>
              <a:gd name="T64" fmla="*/ 2168 w 3418"/>
              <a:gd name="T65" fmla="*/ 1843 h 2483"/>
              <a:gd name="T66" fmla="*/ 2062 w 3418"/>
              <a:gd name="T67" fmla="*/ 1929 h 2483"/>
              <a:gd name="T68" fmla="*/ 1307 w 3418"/>
              <a:gd name="T69" fmla="*/ 1948 h 2483"/>
              <a:gd name="T70" fmla="*/ 1310 w 3418"/>
              <a:gd name="T71" fmla="*/ 2026 h 2483"/>
              <a:gd name="T72" fmla="*/ 1343 w 3418"/>
              <a:gd name="T73" fmla="*/ 2128 h 2483"/>
              <a:gd name="T74" fmla="*/ 1435 w 3418"/>
              <a:gd name="T75" fmla="*/ 2207 h 2483"/>
              <a:gd name="T76" fmla="*/ 650 w 3418"/>
              <a:gd name="T77" fmla="*/ 2369 h 2483"/>
              <a:gd name="T78" fmla="*/ 765 w 3418"/>
              <a:gd name="T79" fmla="*/ 2196 h 2483"/>
              <a:gd name="T80" fmla="*/ 843 w 3418"/>
              <a:gd name="T81" fmla="*/ 2109 h 2483"/>
              <a:gd name="T82" fmla="*/ 869 w 3418"/>
              <a:gd name="T83" fmla="*/ 2007 h 2483"/>
              <a:gd name="T84" fmla="*/ 870 w 3418"/>
              <a:gd name="T85" fmla="*/ 1939 h 2483"/>
              <a:gd name="T86" fmla="*/ 88 w 3418"/>
              <a:gd name="T87" fmla="*/ 1920 h 2483"/>
              <a:gd name="T88" fmla="*/ 3 w 3418"/>
              <a:gd name="T89" fmla="*/ 1816 h 2483"/>
              <a:gd name="T90" fmla="*/ 25 w 3418"/>
              <a:gd name="T91" fmla="*/ 370 h 2483"/>
              <a:gd name="T92" fmla="*/ 145 w 3418"/>
              <a:gd name="T93" fmla="*/ 306 h 2483"/>
              <a:gd name="T94" fmla="*/ 2563 w 3418"/>
              <a:gd name="T95" fmla="*/ 301 h 2483"/>
              <a:gd name="T96" fmla="*/ 2485 w 3418"/>
              <a:gd name="T97" fmla="*/ 128 h 2483"/>
              <a:gd name="T98" fmla="*/ 3399 w 3418"/>
              <a:gd name="T99" fmla="*/ 19 h 2483"/>
              <a:gd name="T100" fmla="*/ 3416 w 3418"/>
              <a:gd name="T101" fmla="*/ 2436 h 2483"/>
              <a:gd name="T102" fmla="*/ 3354 w 3418"/>
              <a:gd name="T103" fmla="*/ 2483 h 2483"/>
              <a:gd name="T104" fmla="*/ 2365 w 3418"/>
              <a:gd name="T105" fmla="*/ 2451 h 2483"/>
              <a:gd name="T106" fmla="*/ 2365 w 3418"/>
              <a:gd name="T107" fmla="*/ 32 h 2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18" h="2483">
                <a:moveTo>
                  <a:pt x="1101" y="1675"/>
                </a:moveTo>
                <a:lnTo>
                  <a:pt x="1121" y="1678"/>
                </a:lnTo>
                <a:lnTo>
                  <a:pt x="1140" y="1687"/>
                </a:lnTo>
                <a:lnTo>
                  <a:pt x="1156" y="1698"/>
                </a:lnTo>
                <a:lnTo>
                  <a:pt x="1168" y="1714"/>
                </a:lnTo>
                <a:lnTo>
                  <a:pt x="1176" y="1733"/>
                </a:lnTo>
                <a:lnTo>
                  <a:pt x="1179" y="1753"/>
                </a:lnTo>
                <a:lnTo>
                  <a:pt x="1176" y="1774"/>
                </a:lnTo>
                <a:lnTo>
                  <a:pt x="1168" y="1793"/>
                </a:lnTo>
                <a:lnTo>
                  <a:pt x="1156" y="1808"/>
                </a:lnTo>
                <a:lnTo>
                  <a:pt x="1140" y="1820"/>
                </a:lnTo>
                <a:lnTo>
                  <a:pt x="1121" y="1828"/>
                </a:lnTo>
                <a:lnTo>
                  <a:pt x="1101" y="1830"/>
                </a:lnTo>
                <a:lnTo>
                  <a:pt x="1080" y="1828"/>
                </a:lnTo>
                <a:lnTo>
                  <a:pt x="1062" y="1820"/>
                </a:lnTo>
                <a:lnTo>
                  <a:pt x="1046" y="1808"/>
                </a:lnTo>
                <a:lnTo>
                  <a:pt x="1033" y="1793"/>
                </a:lnTo>
                <a:lnTo>
                  <a:pt x="1026" y="1774"/>
                </a:lnTo>
                <a:lnTo>
                  <a:pt x="1023" y="1753"/>
                </a:lnTo>
                <a:lnTo>
                  <a:pt x="1026" y="1733"/>
                </a:lnTo>
                <a:lnTo>
                  <a:pt x="1033" y="1714"/>
                </a:lnTo>
                <a:lnTo>
                  <a:pt x="1046" y="1698"/>
                </a:lnTo>
                <a:lnTo>
                  <a:pt x="1062" y="1687"/>
                </a:lnTo>
                <a:lnTo>
                  <a:pt x="1080" y="1678"/>
                </a:lnTo>
                <a:lnTo>
                  <a:pt x="1101" y="1675"/>
                </a:lnTo>
                <a:close/>
                <a:moveTo>
                  <a:pt x="1100" y="1629"/>
                </a:moveTo>
                <a:lnTo>
                  <a:pt x="1074" y="1631"/>
                </a:lnTo>
                <a:lnTo>
                  <a:pt x="1050" y="1638"/>
                </a:lnTo>
                <a:lnTo>
                  <a:pt x="1029" y="1650"/>
                </a:lnTo>
                <a:lnTo>
                  <a:pt x="1010" y="1666"/>
                </a:lnTo>
                <a:lnTo>
                  <a:pt x="995" y="1684"/>
                </a:lnTo>
                <a:lnTo>
                  <a:pt x="983" y="1706"/>
                </a:lnTo>
                <a:lnTo>
                  <a:pt x="975" y="1729"/>
                </a:lnTo>
                <a:lnTo>
                  <a:pt x="973" y="1754"/>
                </a:lnTo>
                <a:lnTo>
                  <a:pt x="975" y="1779"/>
                </a:lnTo>
                <a:lnTo>
                  <a:pt x="983" y="1803"/>
                </a:lnTo>
                <a:lnTo>
                  <a:pt x="994" y="1824"/>
                </a:lnTo>
                <a:lnTo>
                  <a:pt x="1010" y="1842"/>
                </a:lnTo>
                <a:lnTo>
                  <a:pt x="1029" y="1858"/>
                </a:lnTo>
                <a:lnTo>
                  <a:pt x="1050" y="1869"/>
                </a:lnTo>
                <a:lnTo>
                  <a:pt x="1073" y="1876"/>
                </a:lnTo>
                <a:lnTo>
                  <a:pt x="1100" y="1879"/>
                </a:lnTo>
                <a:lnTo>
                  <a:pt x="1125" y="1876"/>
                </a:lnTo>
                <a:lnTo>
                  <a:pt x="1148" y="1869"/>
                </a:lnTo>
                <a:lnTo>
                  <a:pt x="1169" y="1858"/>
                </a:lnTo>
                <a:lnTo>
                  <a:pt x="1188" y="1842"/>
                </a:lnTo>
                <a:lnTo>
                  <a:pt x="1204" y="1824"/>
                </a:lnTo>
                <a:lnTo>
                  <a:pt x="1216" y="1803"/>
                </a:lnTo>
                <a:lnTo>
                  <a:pt x="1222" y="1779"/>
                </a:lnTo>
                <a:lnTo>
                  <a:pt x="1225" y="1754"/>
                </a:lnTo>
                <a:lnTo>
                  <a:pt x="1222" y="1729"/>
                </a:lnTo>
                <a:lnTo>
                  <a:pt x="1216" y="1706"/>
                </a:lnTo>
                <a:lnTo>
                  <a:pt x="1204" y="1684"/>
                </a:lnTo>
                <a:lnTo>
                  <a:pt x="1188" y="1666"/>
                </a:lnTo>
                <a:lnTo>
                  <a:pt x="1169" y="1650"/>
                </a:lnTo>
                <a:lnTo>
                  <a:pt x="1148" y="1638"/>
                </a:lnTo>
                <a:lnTo>
                  <a:pt x="1125" y="1631"/>
                </a:lnTo>
                <a:lnTo>
                  <a:pt x="1100" y="1629"/>
                </a:lnTo>
                <a:close/>
                <a:moveTo>
                  <a:pt x="2898" y="1528"/>
                </a:moveTo>
                <a:lnTo>
                  <a:pt x="2870" y="1531"/>
                </a:lnTo>
                <a:lnTo>
                  <a:pt x="2845" y="1539"/>
                </a:lnTo>
                <a:lnTo>
                  <a:pt x="2823" y="1550"/>
                </a:lnTo>
                <a:lnTo>
                  <a:pt x="2803" y="1567"/>
                </a:lnTo>
                <a:lnTo>
                  <a:pt x="2787" y="1586"/>
                </a:lnTo>
                <a:lnTo>
                  <a:pt x="2774" y="1609"/>
                </a:lnTo>
                <a:lnTo>
                  <a:pt x="2767" y="1633"/>
                </a:lnTo>
                <a:lnTo>
                  <a:pt x="2764" y="1661"/>
                </a:lnTo>
                <a:lnTo>
                  <a:pt x="2767" y="1687"/>
                </a:lnTo>
                <a:lnTo>
                  <a:pt x="2774" y="1712"/>
                </a:lnTo>
                <a:lnTo>
                  <a:pt x="2787" y="1735"/>
                </a:lnTo>
                <a:lnTo>
                  <a:pt x="2803" y="1754"/>
                </a:lnTo>
                <a:lnTo>
                  <a:pt x="2823" y="1771"/>
                </a:lnTo>
                <a:lnTo>
                  <a:pt x="2845" y="1783"/>
                </a:lnTo>
                <a:lnTo>
                  <a:pt x="2870" y="1790"/>
                </a:lnTo>
                <a:lnTo>
                  <a:pt x="2898" y="1793"/>
                </a:lnTo>
                <a:lnTo>
                  <a:pt x="2924" y="1790"/>
                </a:lnTo>
                <a:lnTo>
                  <a:pt x="2949" y="1783"/>
                </a:lnTo>
                <a:lnTo>
                  <a:pt x="2971" y="1771"/>
                </a:lnTo>
                <a:lnTo>
                  <a:pt x="2991" y="1754"/>
                </a:lnTo>
                <a:lnTo>
                  <a:pt x="3007" y="1735"/>
                </a:lnTo>
                <a:lnTo>
                  <a:pt x="3020" y="1712"/>
                </a:lnTo>
                <a:lnTo>
                  <a:pt x="3027" y="1687"/>
                </a:lnTo>
                <a:lnTo>
                  <a:pt x="3030" y="1661"/>
                </a:lnTo>
                <a:lnTo>
                  <a:pt x="3027" y="1633"/>
                </a:lnTo>
                <a:lnTo>
                  <a:pt x="3020" y="1609"/>
                </a:lnTo>
                <a:lnTo>
                  <a:pt x="3007" y="1586"/>
                </a:lnTo>
                <a:lnTo>
                  <a:pt x="2991" y="1567"/>
                </a:lnTo>
                <a:lnTo>
                  <a:pt x="2971" y="1550"/>
                </a:lnTo>
                <a:lnTo>
                  <a:pt x="2949" y="1539"/>
                </a:lnTo>
                <a:lnTo>
                  <a:pt x="2924" y="1531"/>
                </a:lnTo>
                <a:lnTo>
                  <a:pt x="2898" y="1528"/>
                </a:lnTo>
                <a:close/>
                <a:moveTo>
                  <a:pt x="2898" y="1453"/>
                </a:moveTo>
                <a:lnTo>
                  <a:pt x="2931" y="1456"/>
                </a:lnTo>
                <a:lnTo>
                  <a:pt x="2963" y="1463"/>
                </a:lnTo>
                <a:lnTo>
                  <a:pt x="2994" y="1476"/>
                </a:lnTo>
                <a:lnTo>
                  <a:pt x="3021" y="1493"/>
                </a:lnTo>
                <a:lnTo>
                  <a:pt x="3045" y="1514"/>
                </a:lnTo>
                <a:lnTo>
                  <a:pt x="3066" y="1538"/>
                </a:lnTo>
                <a:lnTo>
                  <a:pt x="3083" y="1565"/>
                </a:lnTo>
                <a:lnTo>
                  <a:pt x="3096" y="1594"/>
                </a:lnTo>
                <a:lnTo>
                  <a:pt x="3103" y="1627"/>
                </a:lnTo>
                <a:lnTo>
                  <a:pt x="3106" y="1661"/>
                </a:lnTo>
                <a:lnTo>
                  <a:pt x="3103" y="1694"/>
                </a:lnTo>
                <a:lnTo>
                  <a:pt x="3096" y="1725"/>
                </a:lnTo>
                <a:lnTo>
                  <a:pt x="3083" y="1756"/>
                </a:lnTo>
                <a:lnTo>
                  <a:pt x="3066" y="1783"/>
                </a:lnTo>
                <a:lnTo>
                  <a:pt x="3045" y="1807"/>
                </a:lnTo>
                <a:lnTo>
                  <a:pt x="3021" y="1828"/>
                </a:lnTo>
                <a:lnTo>
                  <a:pt x="2994" y="1845"/>
                </a:lnTo>
                <a:lnTo>
                  <a:pt x="2963" y="1858"/>
                </a:lnTo>
                <a:lnTo>
                  <a:pt x="2931" y="1865"/>
                </a:lnTo>
                <a:lnTo>
                  <a:pt x="2898" y="1868"/>
                </a:lnTo>
                <a:lnTo>
                  <a:pt x="2864" y="1865"/>
                </a:lnTo>
                <a:lnTo>
                  <a:pt x="2831" y="1858"/>
                </a:lnTo>
                <a:lnTo>
                  <a:pt x="2802" y="1845"/>
                </a:lnTo>
                <a:lnTo>
                  <a:pt x="2774" y="1828"/>
                </a:lnTo>
                <a:lnTo>
                  <a:pt x="2750" y="1807"/>
                </a:lnTo>
                <a:lnTo>
                  <a:pt x="2729" y="1783"/>
                </a:lnTo>
                <a:lnTo>
                  <a:pt x="2712" y="1756"/>
                </a:lnTo>
                <a:lnTo>
                  <a:pt x="2700" y="1725"/>
                </a:lnTo>
                <a:lnTo>
                  <a:pt x="2691" y="1694"/>
                </a:lnTo>
                <a:lnTo>
                  <a:pt x="2689" y="1661"/>
                </a:lnTo>
                <a:lnTo>
                  <a:pt x="2691" y="1627"/>
                </a:lnTo>
                <a:lnTo>
                  <a:pt x="2700" y="1594"/>
                </a:lnTo>
                <a:lnTo>
                  <a:pt x="2712" y="1565"/>
                </a:lnTo>
                <a:lnTo>
                  <a:pt x="2729" y="1538"/>
                </a:lnTo>
                <a:lnTo>
                  <a:pt x="2750" y="1514"/>
                </a:lnTo>
                <a:lnTo>
                  <a:pt x="2774" y="1493"/>
                </a:lnTo>
                <a:lnTo>
                  <a:pt x="2802" y="1476"/>
                </a:lnTo>
                <a:lnTo>
                  <a:pt x="2831" y="1463"/>
                </a:lnTo>
                <a:lnTo>
                  <a:pt x="2864" y="1456"/>
                </a:lnTo>
                <a:lnTo>
                  <a:pt x="2898" y="1453"/>
                </a:lnTo>
                <a:close/>
                <a:moveTo>
                  <a:pt x="2563" y="917"/>
                </a:moveTo>
                <a:lnTo>
                  <a:pt x="3212" y="917"/>
                </a:lnTo>
                <a:lnTo>
                  <a:pt x="3212" y="1017"/>
                </a:lnTo>
                <a:lnTo>
                  <a:pt x="2563" y="1017"/>
                </a:lnTo>
                <a:lnTo>
                  <a:pt x="2563" y="917"/>
                </a:lnTo>
                <a:close/>
                <a:moveTo>
                  <a:pt x="2563" y="753"/>
                </a:moveTo>
                <a:lnTo>
                  <a:pt x="3212" y="753"/>
                </a:lnTo>
                <a:lnTo>
                  <a:pt x="3212" y="852"/>
                </a:lnTo>
                <a:lnTo>
                  <a:pt x="2563" y="852"/>
                </a:lnTo>
                <a:lnTo>
                  <a:pt x="2563" y="753"/>
                </a:lnTo>
                <a:close/>
                <a:moveTo>
                  <a:pt x="2563" y="588"/>
                </a:moveTo>
                <a:lnTo>
                  <a:pt x="3212" y="588"/>
                </a:lnTo>
                <a:lnTo>
                  <a:pt x="3212" y="688"/>
                </a:lnTo>
                <a:lnTo>
                  <a:pt x="2563" y="688"/>
                </a:lnTo>
                <a:lnTo>
                  <a:pt x="2563" y="588"/>
                </a:lnTo>
                <a:close/>
                <a:moveTo>
                  <a:pt x="156" y="460"/>
                </a:moveTo>
                <a:lnTo>
                  <a:pt x="156" y="1586"/>
                </a:lnTo>
                <a:lnTo>
                  <a:pt x="2023" y="1586"/>
                </a:lnTo>
                <a:lnTo>
                  <a:pt x="2023" y="460"/>
                </a:lnTo>
                <a:lnTo>
                  <a:pt x="156" y="460"/>
                </a:lnTo>
                <a:close/>
                <a:moveTo>
                  <a:pt x="145" y="306"/>
                </a:moveTo>
                <a:lnTo>
                  <a:pt x="2033" y="306"/>
                </a:lnTo>
                <a:lnTo>
                  <a:pt x="2062" y="309"/>
                </a:lnTo>
                <a:lnTo>
                  <a:pt x="2090" y="318"/>
                </a:lnTo>
                <a:lnTo>
                  <a:pt x="2115" y="331"/>
                </a:lnTo>
                <a:lnTo>
                  <a:pt x="2136" y="348"/>
                </a:lnTo>
                <a:lnTo>
                  <a:pt x="2154" y="370"/>
                </a:lnTo>
                <a:lnTo>
                  <a:pt x="2168" y="394"/>
                </a:lnTo>
                <a:lnTo>
                  <a:pt x="2176" y="423"/>
                </a:lnTo>
                <a:lnTo>
                  <a:pt x="2179" y="452"/>
                </a:lnTo>
                <a:lnTo>
                  <a:pt x="2179" y="1786"/>
                </a:lnTo>
                <a:lnTo>
                  <a:pt x="2176" y="1816"/>
                </a:lnTo>
                <a:lnTo>
                  <a:pt x="2168" y="1843"/>
                </a:lnTo>
                <a:lnTo>
                  <a:pt x="2154" y="1868"/>
                </a:lnTo>
                <a:lnTo>
                  <a:pt x="2136" y="1889"/>
                </a:lnTo>
                <a:lnTo>
                  <a:pt x="2115" y="1907"/>
                </a:lnTo>
                <a:lnTo>
                  <a:pt x="2090" y="1920"/>
                </a:lnTo>
                <a:lnTo>
                  <a:pt x="2062" y="1929"/>
                </a:lnTo>
                <a:lnTo>
                  <a:pt x="2033" y="1932"/>
                </a:lnTo>
                <a:lnTo>
                  <a:pt x="1309" y="1932"/>
                </a:lnTo>
                <a:lnTo>
                  <a:pt x="1308" y="1934"/>
                </a:lnTo>
                <a:lnTo>
                  <a:pt x="1308" y="1939"/>
                </a:lnTo>
                <a:lnTo>
                  <a:pt x="1307" y="1948"/>
                </a:lnTo>
                <a:lnTo>
                  <a:pt x="1307" y="1959"/>
                </a:lnTo>
                <a:lnTo>
                  <a:pt x="1306" y="1974"/>
                </a:lnTo>
                <a:lnTo>
                  <a:pt x="1307" y="1990"/>
                </a:lnTo>
                <a:lnTo>
                  <a:pt x="1308" y="2007"/>
                </a:lnTo>
                <a:lnTo>
                  <a:pt x="1310" y="2026"/>
                </a:lnTo>
                <a:lnTo>
                  <a:pt x="1314" y="2046"/>
                </a:lnTo>
                <a:lnTo>
                  <a:pt x="1318" y="2067"/>
                </a:lnTo>
                <a:lnTo>
                  <a:pt x="1324" y="2088"/>
                </a:lnTo>
                <a:lnTo>
                  <a:pt x="1332" y="2108"/>
                </a:lnTo>
                <a:lnTo>
                  <a:pt x="1343" y="2128"/>
                </a:lnTo>
                <a:lnTo>
                  <a:pt x="1356" y="2148"/>
                </a:lnTo>
                <a:lnTo>
                  <a:pt x="1370" y="2166"/>
                </a:lnTo>
                <a:lnTo>
                  <a:pt x="1389" y="2181"/>
                </a:lnTo>
                <a:lnTo>
                  <a:pt x="1410" y="2195"/>
                </a:lnTo>
                <a:lnTo>
                  <a:pt x="1435" y="2207"/>
                </a:lnTo>
                <a:lnTo>
                  <a:pt x="1462" y="2216"/>
                </a:lnTo>
                <a:lnTo>
                  <a:pt x="1494" y="2221"/>
                </a:lnTo>
                <a:lnTo>
                  <a:pt x="1528" y="2223"/>
                </a:lnTo>
                <a:lnTo>
                  <a:pt x="1528" y="2369"/>
                </a:lnTo>
                <a:lnTo>
                  <a:pt x="650" y="2369"/>
                </a:lnTo>
                <a:lnTo>
                  <a:pt x="650" y="2223"/>
                </a:lnTo>
                <a:lnTo>
                  <a:pt x="685" y="2221"/>
                </a:lnTo>
                <a:lnTo>
                  <a:pt x="714" y="2216"/>
                </a:lnTo>
                <a:lnTo>
                  <a:pt x="742" y="2208"/>
                </a:lnTo>
                <a:lnTo>
                  <a:pt x="765" y="2196"/>
                </a:lnTo>
                <a:lnTo>
                  <a:pt x="786" y="2181"/>
                </a:lnTo>
                <a:lnTo>
                  <a:pt x="804" y="2166"/>
                </a:lnTo>
                <a:lnTo>
                  <a:pt x="818" y="2148"/>
                </a:lnTo>
                <a:lnTo>
                  <a:pt x="832" y="2129"/>
                </a:lnTo>
                <a:lnTo>
                  <a:pt x="843" y="2109"/>
                </a:lnTo>
                <a:lnTo>
                  <a:pt x="851" y="2088"/>
                </a:lnTo>
                <a:lnTo>
                  <a:pt x="857" y="2067"/>
                </a:lnTo>
                <a:lnTo>
                  <a:pt x="863" y="2046"/>
                </a:lnTo>
                <a:lnTo>
                  <a:pt x="866" y="2026"/>
                </a:lnTo>
                <a:lnTo>
                  <a:pt x="869" y="2007"/>
                </a:lnTo>
                <a:lnTo>
                  <a:pt x="870" y="1990"/>
                </a:lnTo>
                <a:lnTo>
                  <a:pt x="871" y="1974"/>
                </a:lnTo>
                <a:lnTo>
                  <a:pt x="871" y="1959"/>
                </a:lnTo>
                <a:lnTo>
                  <a:pt x="871" y="1948"/>
                </a:lnTo>
                <a:lnTo>
                  <a:pt x="870" y="1939"/>
                </a:lnTo>
                <a:lnTo>
                  <a:pt x="870" y="1934"/>
                </a:lnTo>
                <a:lnTo>
                  <a:pt x="870" y="1932"/>
                </a:lnTo>
                <a:lnTo>
                  <a:pt x="145" y="1932"/>
                </a:lnTo>
                <a:lnTo>
                  <a:pt x="116" y="1929"/>
                </a:lnTo>
                <a:lnTo>
                  <a:pt x="88" y="1920"/>
                </a:lnTo>
                <a:lnTo>
                  <a:pt x="64" y="1907"/>
                </a:lnTo>
                <a:lnTo>
                  <a:pt x="42" y="1889"/>
                </a:lnTo>
                <a:lnTo>
                  <a:pt x="25" y="1868"/>
                </a:lnTo>
                <a:lnTo>
                  <a:pt x="12" y="1843"/>
                </a:lnTo>
                <a:lnTo>
                  <a:pt x="3" y="1816"/>
                </a:lnTo>
                <a:lnTo>
                  <a:pt x="0" y="1786"/>
                </a:lnTo>
                <a:lnTo>
                  <a:pt x="0" y="452"/>
                </a:lnTo>
                <a:lnTo>
                  <a:pt x="3" y="423"/>
                </a:lnTo>
                <a:lnTo>
                  <a:pt x="12" y="394"/>
                </a:lnTo>
                <a:lnTo>
                  <a:pt x="25" y="370"/>
                </a:lnTo>
                <a:lnTo>
                  <a:pt x="42" y="348"/>
                </a:lnTo>
                <a:lnTo>
                  <a:pt x="64" y="331"/>
                </a:lnTo>
                <a:lnTo>
                  <a:pt x="88" y="318"/>
                </a:lnTo>
                <a:lnTo>
                  <a:pt x="116" y="309"/>
                </a:lnTo>
                <a:lnTo>
                  <a:pt x="145" y="306"/>
                </a:lnTo>
                <a:close/>
                <a:moveTo>
                  <a:pt x="2563" y="301"/>
                </a:moveTo>
                <a:lnTo>
                  <a:pt x="3211" y="301"/>
                </a:lnTo>
                <a:lnTo>
                  <a:pt x="3211" y="520"/>
                </a:lnTo>
                <a:lnTo>
                  <a:pt x="2563" y="520"/>
                </a:lnTo>
                <a:lnTo>
                  <a:pt x="2563" y="301"/>
                </a:lnTo>
                <a:close/>
                <a:moveTo>
                  <a:pt x="2485" y="128"/>
                </a:moveTo>
                <a:lnTo>
                  <a:pt x="2485" y="2354"/>
                </a:lnTo>
                <a:lnTo>
                  <a:pt x="3290" y="2354"/>
                </a:lnTo>
                <a:lnTo>
                  <a:pt x="3290" y="128"/>
                </a:lnTo>
                <a:lnTo>
                  <a:pt x="2485" y="128"/>
                </a:lnTo>
                <a:close/>
                <a:moveTo>
                  <a:pt x="2421" y="0"/>
                </a:moveTo>
                <a:lnTo>
                  <a:pt x="3354" y="0"/>
                </a:lnTo>
                <a:lnTo>
                  <a:pt x="3371" y="2"/>
                </a:lnTo>
                <a:lnTo>
                  <a:pt x="3386" y="8"/>
                </a:lnTo>
                <a:lnTo>
                  <a:pt x="3399" y="19"/>
                </a:lnTo>
                <a:lnTo>
                  <a:pt x="3410" y="32"/>
                </a:lnTo>
                <a:lnTo>
                  <a:pt x="3416" y="47"/>
                </a:lnTo>
                <a:lnTo>
                  <a:pt x="3418" y="64"/>
                </a:lnTo>
                <a:lnTo>
                  <a:pt x="3418" y="2419"/>
                </a:lnTo>
                <a:lnTo>
                  <a:pt x="3416" y="2436"/>
                </a:lnTo>
                <a:lnTo>
                  <a:pt x="3410" y="2451"/>
                </a:lnTo>
                <a:lnTo>
                  <a:pt x="3399" y="2464"/>
                </a:lnTo>
                <a:lnTo>
                  <a:pt x="3386" y="2474"/>
                </a:lnTo>
                <a:lnTo>
                  <a:pt x="3371" y="2481"/>
                </a:lnTo>
                <a:lnTo>
                  <a:pt x="3354" y="2483"/>
                </a:lnTo>
                <a:lnTo>
                  <a:pt x="2421" y="2483"/>
                </a:lnTo>
                <a:lnTo>
                  <a:pt x="2404" y="2481"/>
                </a:lnTo>
                <a:lnTo>
                  <a:pt x="2388" y="2474"/>
                </a:lnTo>
                <a:lnTo>
                  <a:pt x="2375" y="2464"/>
                </a:lnTo>
                <a:lnTo>
                  <a:pt x="2365" y="2451"/>
                </a:lnTo>
                <a:lnTo>
                  <a:pt x="2358" y="2436"/>
                </a:lnTo>
                <a:lnTo>
                  <a:pt x="2356" y="2419"/>
                </a:lnTo>
                <a:lnTo>
                  <a:pt x="2356" y="64"/>
                </a:lnTo>
                <a:lnTo>
                  <a:pt x="2358" y="47"/>
                </a:lnTo>
                <a:lnTo>
                  <a:pt x="2365" y="32"/>
                </a:lnTo>
                <a:lnTo>
                  <a:pt x="2375" y="19"/>
                </a:lnTo>
                <a:lnTo>
                  <a:pt x="2388" y="8"/>
                </a:lnTo>
                <a:lnTo>
                  <a:pt x="2404" y="2"/>
                </a:lnTo>
                <a:lnTo>
                  <a:pt x="242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25" name="Group 382"/>
          <p:cNvGrpSpPr/>
          <p:nvPr/>
        </p:nvGrpSpPr>
        <p:grpSpPr>
          <a:xfrm>
            <a:off x="4918763" y="3673388"/>
            <a:ext cx="457200" cy="331787"/>
            <a:chOff x="1706563" y="5116513"/>
            <a:chExt cx="457200" cy="331787"/>
          </a:xfrm>
          <a:solidFill>
            <a:srgbClr val="000000"/>
          </a:solidFill>
        </p:grpSpPr>
        <p:sp>
          <p:nvSpPr>
            <p:cNvPr id="626" name="Freeform 363"/>
            <p:cNvSpPr>
              <a:spLocks noEditPoints="1"/>
            </p:cNvSpPr>
            <p:nvPr/>
          </p:nvSpPr>
          <p:spPr bwMode="auto">
            <a:xfrm>
              <a:off x="1708150" y="5116513"/>
              <a:ext cx="387350" cy="173038"/>
            </a:xfrm>
            <a:custGeom>
              <a:avLst/>
              <a:gdLst>
                <a:gd name="T0" fmla="*/ 175 w 2935"/>
                <a:gd name="T1" fmla="*/ 173 h 1306"/>
                <a:gd name="T2" fmla="*/ 175 w 2935"/>
                <a:gd name="T3" fmla="*/ 191 h 1306"/>
                <a:gd name="T4" fmla="*/ 1468 w 2935"/>
                <a:gd name="T5" fmla="*/ 1113 h 1306"/>
                <a:gd name="T6" fmla="*/ 2759 w 2935"/>
                <a:gd name="T7" fmla="*/ 185 h 1306"/>
                <a:gd name="T8" fmla="*/ 2759 w 2935"/>
                <a:gd name="T9" fmla="*/ 173 h 1306"/>
                <a:gd name="T10" fmla="*/ 175 w 2935"/>
                <a:gd name="T11" fmla="*/ 173 h 1306"/>
                <a:gd name="T12" fmla="*/ 88 w 2935"/>
                <a:gd name="T13" fmla="*/ 0 h 1306"/>
                <a:gd name="T14" fmla="*/ 2846 w 2935"/>
                <a:gd name="T15" fmla="*/ 0 h 1306"/>
                <a:gd name="T16" fmla="*/ 2871 w 2935"/>
                <a:gd name="T17" fmla="*/ 3 h 1306"/>
                <a:gd name="T18" fmla="*/ 2892 w 2935"/>
                <a:gd name="T19" fmla="*/ 11 h 1306"/>
                <a:gd name="T20" fmla="*/ 2908 w 2935"/>
                <a:gd name="T21" fmla="*/ 25 h 1306"/>
                <a:gd name="T22" fmla="*/ 2922 w 2935"/>
                <a:gd name="T23" fmla="*/ 43 h 1306"/>
                <a:gd name="T24" fmla="*/ 2932 w 2935"/>
                <a:gd name="T25" fmla="*/ 63 h 1306"/>
                <a:gd name="T26" fmla="*/ 2935 w 2935"/>
                <a:gd name="T27" fmla="*/ 86 h 1306"/>
                <a:gd name="T28" fmla="*/ 2935 w 2935"/>
                <a:gd name="T29" fmla="*/ 229 h 1306"/>
                <a:gd name="T30" fmla="*/ 2932 w 2935"/>
                <a:gd name="T31" fmla="*/ 250 h 1306"/>
                <a:gd name="T32" fmla="*/ 2925 w 2935"/>
                <a:gd name="T33" fmla="*/ 268 h 1306"/>
                <a:gd name="T34" fmla="*/ 2914 w 2935"/>
                <a:gd name="T35" fmla="*/ 286 h 1306"/>
                <a:gd name="T36" fmla="*/ 2898 w 2935"/>
                <a:gd name="T37" fmla="*/ 300 h 1306"/>
                <a:gd name="T38" fmla="*/ 1519 w 2935"/>
                <a:gd name="T39" fmla="*/ 1289 h 1306"/>
                <a:gd name="T40" fmla="*/ 1502 w 2935"/>
                <a:gd name="T41" fmla="*/ 1298 h 1306"/>
                <a:gd name="T42" fmla="*/ 1485 w 2935"/>
                <a:gd name="T43" fmla="*/ 1304 h 1306"/>
                <a:gd name="T44" fmla="*/ 1468 w 2935"/>
                <a:gd name="T45" fmla="*/ 1306 h 1306"/>
                <a:gd name="T46" fmla="*/ 1449 w 2935"/>
                <a:gd name="T47" fmla="*/ 1304 h 1306"/>
                <a:gd name="T48" fmla="*/ 1432 w 2935"/>
                <a:gd name="T49" fmla="*/ 1298 h 1306"/>
                <a:gd name="T50" fmla="*/ 1416 w 2935"/>
                <a:gd name="T51" fmla="*/ 1290 h 1306"/>
                <a:gd name="T52" fmla="*/ 36 w 2935"/>
                <a:gd name="T53" fmla="*/ 306 h 1306"/>
                <a:gd name="T54" fmla="*/ 21 w 2935"/>
                <a:gd name="T55" fmla="*/ 292 h 1306"/>
                <a:gd name="T56" fmla="*/ 10 w 2935"/>
                <a:gd name="T57" fmla="*/ 275 h 1306"/>
                <a:gd name="T58" fmla="*/ 3 w 2935"/>
                <a:gd name="T59" fmla="*/ 256 h 1306"/>
                <a:gd name="T60" fmla="*/ 0 w 2935"/>
                <a:gd name="T61" fmla="*/ 235 h 1306"/>
                <a:gd name="T62" fmla="*/ 0 w 2935"/>
                <a:gd name="T63" fmla="*/ 86 h 1306"/>
                <a:gd name="T64" fmla="*/ 3 w 2935"/>
                <a:gd name="T65" fmla="*/ 63 h 1306"/>
                <a:gd name="T66" fmla="*/ 12 w 2935"/>
                <a:gd name="T67" fmla="*/ 43 h 1306"/>
                <a:gd name="T68" fmla="*/ 26 w 2935"/>
                <a:gd name="T69" fmla="*/ 25 h 1306"/>
                <a:gd name="T70" fmla="*/ 44 w 2935"/>
                <a:gd name="T71" fmla="*/ 11 h 1306"/>
                <a:gd name="T72" fmla="*/ 65 w 2935"/>
                <a:gd name="T73" fmla="*/ 3 h 1306"/>
                <a:gd name="T74" fmla="*/ 88 w 2935"/>
                <a:gd name="T75" fmla="*/ 0 h 1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35" h="1306">
                  <a:moveTo>
                    <a:pt x="175" y="173"/>
                  </a:moveTo>
                  <a:lnTo>
                    <a:pt x="175" y="191"/>
                  </a:lnTo>
                  <a:lnTo>
                    <a:pt x="1468" y="1113"/>
                  </a:lnTo>
                  <a:lnTo>
                    <a:pt x="2759" y="185"/>
                  </a:lnTo>
                  <a:lnTo>
                    <a:pt x="2759" y="173"/>
                  </a:lnTo>
                  <a:lnTo>
                    <a:pt x="175" y="173"/>
                  </a:lnTo>
                  <a:close/>
                  <a:moveTo>
                    <a:pt x="88" y="0"/>
                  </a:moveTo>
                  <a:lnTo>
                    <a:pt x="2846" y="0"/>
                  </a:lnTo>
                  <a:lnTo>
                    <a:pt x="2871" y="3"/>
                  </a:lnTo>
                  <a:lnTo>
                    <a:pt x="2892" y="11"/>
                  </a:lnTo>
                  <a:lnTo>
                    <a:pt x="2908" y="25"/>
                  </a:lnTo>
                  <a:lnTo>
                    <a:pt x="2922" y="43"/>
                  </a:lnTo>
                  <a:lnTo>
                    <a:pt x="2932" y="63"/>
                  </a:lnTo>
                  <a:lnTo>
                    <a:pt x="2935" y="86"/>
                  </a:lnTo>
                  <a:lnTo>
                    <a:pt x="2935" y="229"/>
                  </a:lnTo>
                  <a:lnTo>
                    <a:pt x="2932" y="250"/>
                  </a:lnTo>
                  <a:lnTo>
                    <a:pt x="2925" y="268"/>
                  </a:lnTo>
                  <a:lnTo>
                    <a:pt x="2914" y="286"/>
                  </a:lnTo>
                  <a:lnTo>
                    <a:pt x="2898" y="300"/>
                  </a:lnTo>
                  <a:lnTo>
                    <a:pt x="1519" y="1289"/>
                  </a:lnTo>
                  <a:lnTo>
                    <a:pt x="1502" y="1298"/>
                  </a:lnTo>
                  <a:lnTo>
                    <a:pt x="1485" y="1304"/>
                  </a:lnTo>
                  <a:lnTo>
                    <a:pt x="1468" y="1306"/>
                  </a:lnTo>
                  <a:lnTo>
                    <a:pt x="1449" y="1304"/>
                  </a:lnTo>
                  <a:lnTo>
                    <a:pt x="1432" y="1298"/>
                  </a:lnTo>
                  <a:lnTo>
                    <a:pt x="1416" y="1290"/>
                  </a:lnTo>
                  <a:lnTo>
                    <a:pt x="36" y="306"/>
                  </a:lnTo>
                  <a:lnTo>
                    <a:pt x="21" y="292"/>
                  </a:lnTo>
                  <a:lnTo>
                    <a:pt x="10" y="275"/>
                  </a:lnTo>
                  <a:lnTo>
                    <a:pt x="3" y="256"/>
                  </a:lnTo>
                  <a:lnTo>
                    <a:pt x="0" y="235"/>
                  </a:lnTo>
                  <a:lnTo>
                    <a:pt x="0" y="86"/>
                  </a:lnTo>
                  <a:lnTo>
                    <a:pt x="3" y="63"/>
                  </a:lnTo>
                  <a:lnTo>
                    <a:pt x="12" y="43"/>
                  </a:lnTo>
                  <a:lnTo>
                    <a:pt x="26" y="25"/>
                  </a:lnTo>
                  <a:lnTo>
                    <a:pt x="44" y="11"/>
                  </a:lnTo>
                  <a:lnTo>
                    <a:pt x="65" y="3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364"/>
            <p:cNvSpPr>
              <a:spLocks noEditPoints="1"/>
            </p:cNvSpPr>
            <p:nvPr/>
          </p:nvSpPr>
          <p:spPr bwMode="auto">
            <a:xfrm>
              <a:off x="1706563" y="5175250"/>
              <a:ext cx="457200" cy="273050"/>
            </a:xfrm>
            <a:custGeom>
              <a:avLst/>
              <a:gdLst>
                <a:gd name="T0" fmla="*/ 2597 w 3457"/>
                <a:gd name="T1" fmla="*/ 707 h 2063"/>
                <a:gd name="T2" fmla="*/ 2485 w 3457"/>
                <a:gd name="T3" fmla="*/ 729 h 2063"/>
                <a:gd name="T4" fmla="*/ 2383 w 3457"/>
                <a:gd name="T5" fmla="*/ 772 h 2063"/>
                <a:gd name="T6" fmla="*/ 2292 w 3457"/>
                <a:gd name="T7" fmla="*/ 832 h 2063"/>
                <a:gd name="T8" fmla="*/ 2214 w 3457"/>
                <a:gd name="T9" fmla="*/ 909 h 2063"/>
                <a:gd name="T10" fmla="*/ 2153 w 3457"/>
                <a:gd name="T11" fmla="*/ 1000 h 2063"/>
                <a:gd name="T12" fmla="*/ 2110 w 3457"/>
                <a:gd name="T13" fmla="*/ 1101 h 2063"/>
                <a:gd name="T14" fmla="*/ 2087 w 3457"/>
                <a:gd name="T15" fmla="*/ 1211 h 2063"/>
                <a:gd name="T16" fmla="*/ 2087 w 3457"/>
                <a:gd name="T17" fmla="*/ 1330 h 2063"/>
                <a:gd name="T18" fmla="*/ 2112 w 3457"/>
                <a:gd name="T19" fmla="*/ 1445 h 2063"/>
                <a:gd name="T20" fmla="*/ 2161 w 3457"/>
                <a:gd name="T21" fmla="*/ 1551 h 2063"/>
                <a:gd name="T22" fmla="*/ 2228 w 3457"/>
                <a:gd name="T23" fmla="*/ 1644 h 2063"/>
                <a:gd name="T24" fmla="*/ 2308 w 3457"/>
                <a:gd name="T25" fmla="*/ 1718 h 2063"/>
                <a:gd name="T26" fmla="*/ 2396 w 3457"/>
                <a:gd name="T27" fmla="*/ 1773 h 2063"/>
                <a:gd name="T28" fmla="*/ 2494 w 3457"/>
                <a:gd name="T29" fmla="*/ 1812 h 2063"/>
                <a:gd name="T30" fmla="*/ 2600 w 3457"/>
                <a:gd name="T31" fmla="*/ 1832 h 2063"/>
                <a:gd name="T32" fmla="*/ 2714 w 3457"/>
                <a:gd name="T33" fmla="*/ 1832 h 2063"/>
                <a:gd name="T34" fmla="*/ 2826 w 3457"/>
                <a:gd name="T35" fmla="*/ 1809 h 2063"/>
                <a:gd name="T36" fmla="*/ 2928 w 3457"/>
                <a:gd name="T37" fmla="*/ 1766 h 2063"/>
                <a:gd name="T38" fmla="*/ 3019 w 3457"/>
                <a:gd name="T39" fmla="*/ 1706 h 2063"/>
                <a:gd name="T40" fmla="*/ 3097 w 3457"/>
                <a:gd name="T41" fmla="*/ 1629 h 2063"/>
                <a:gd name="T42" fmla="*/ 3158 w 3457"/>
                <a:gd name="T43" fmla="*/ 1539 h 2063"/>
                <a:gd name="T44" fmla="*/ 3201 w 3457"/>
                <a:gd name="T45" fmla="*/ 1438 h 2063"/>
                <a:gd name="T46" fmla="*/ 3224 w 3457"/>
                <a:gd name="T47" fmla="*/ 1326 h 2063"/>
                <a:gd name="T48" fmla="*/ 3224 w 3457"/>
                <a:gd name="T49" fmla="*/ 1209 h 2063"/>
                <a:gd name="T50" fmla="*/ 3199 w 3457"/>
                <a:gd name="T51" fmla="*/ 1095 h 2063"/>
                <a:gd name="T52" fmla="*/ 3153 w 3457"/>
                <a:gd name="T53" fmla="*/ 991 h 2063"/>
                <a:gd name="T54" fmla="*/ 3087 w 3457"/>
                <a:gd name="T55" fmla="*/ 899 h 2063"/>
                <a:gd name="T56" fmla="*/ 3003 w 3457"/>
                <a:gd name="T57" fmla="*/ 822 h 2063"/>
                <a:gd name="T58" fmla="*/ 2911 w 3457"/>
                <a:gd name="T59" fmla="*/ 765 h 2063"/>
                <a:gd name="T60" fmla="*/ 2814 w 3457"/>
                <a:gd name="T61" fmla="*/ 726 h 2063"/>
                <a:gd name="T62" fmla="*/ 2710 w 3457"/>
                <a:gd name="T63" fmla="*/ 707 h 2063"/>
                <a:gd name="T64" fmla="*/ 0 w 3457"/>
                <a:gd name="T65" fmla="*/ 0 h 2063"/>
                <a:gd name="T66" fmla="*/ 2956 w 3457"/>
                <a:gd name="T67" fmla="*/ 0 h 2063"/>
                <a:gd name="T68" fmla="*/ 3018 w 3457"/>
                <a:gd name="T69" fmla="*/ 562 h 2063"/>
                <a:gd name="T70" fmla="*/ 3132 w 3457"/>
                <a:gd name="T71" fmla="*/ 632 h 2063"/>
                <a:gd name="T72" fmla="*/ 3233 w 3457"/>
                <a:gd name="T73" fmla="*/ 719 h 2063"/>
                <a:gd name="T74" fmla="*/ 3317 w 3457"/>
                <a:gd name="T75" fmla="*/ 821 h 2063"/>
                <a:gd name="T76" fmla="*/ 3383 w 3457"/>
                <a:gd name="T77" fmla="*/ 936 h 2063"/>
                <a:gd name="T78" fmla="*/ 3430 w 3457"/>
                <a:gd name="T79" fmla="*/ 1063 h 2063"/>
                <a:gd name="T80" fmla="*/ 3454 w 3457"/>
                <a:gd name="T81" fmla="*/ 1199 h 2063"/>
                <a:gd name="T82" fmla="*/ 3453 w 3457"/>
                <a:gd name="T83" fmla="*/ 1341 h 2063"/>
                <a:gd name="T84" fmla="*/ 3428 w 3457"/>
                <a:gd name="T85" fmla="*/ 1480 h 2063"/>
                <a:gd name="T86" fmla="*/ 3380 w 3457"/>
                <a:gd name="T87" fmla="*/ 1609 h 2063"/>
                <a:gd name="T88" fmla="*/ 3310 w 3457"/>
                <a:gd name="T89" fmla="*/ 1727 h 2063"/>
                <a:gd name="T90" fmla="*/ 3222 w 3457"/>
                <a:gd name="T91" fmla="*/ 1830 h 2063"/>
                <a:gd name="T92" fmla="*/ 3118 w 3457"/>
                <a:gd name="T93" fmla="*/ 1917 h 2063"/>
                <a:gd name="T94" fmla="*/ 2999 w 3457"/>
                <a:gd name="T95" fmla="*/ 1986 h 2063"/>
                <a:gd name="T96" fmla="*/ 2869 w 3457"/>
                <a:gd name="T97" fmla="*/ 2035 h 2063"/>
                <a:gd name="T98" fmla="*/ 2728 w 3457"/>
                <a:gd name="T99" fmla="*/ 2060 h 2063"/>
                <a:gd name="T100" fmla="*/ 2584 w 3457"/>
                <a:gd name="T101" fmla="*/ 2060 h 2063"/>
                <a:gd name="T102" fmla="*/ 2448 w 3457"/>
                <a:gd name="T103" fmla="*/ 2036 h 2063"/>
                <a:gd name="T104" fmla="*/ 2319 w 3457"/>
                <a:gd name="T105" fmla="*/ 1989 h 2063"/>
                <a:gd name="T106" fmla="*/ 2203 w 3457"/>
                <a:gd name="T107" fmla="*/ 1924 h 2063"/>
                <a:gd name="T108" fmla="*/ 2099 w 3457"/>
                <a:gd name="T109" fmla="*/ 1839 h 2063"/>
                <a:gd name="T110" fmla="*/ 2010 w 3457"/>
                <a:gd name="T111" fmla="*/ 1739 h 2063"/>
                <a:gd name="T112" fmla="*/ 0 w 3457"/>
                <a:gd name="T113" fmla="*/ 1684 h 2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57" h="2063">
                  <a:moveTo>
                    <a:pt x="2656" y="703"/>
                  </a:moveTo>
                  <a:lnTo>
                    <a:pt x="2597" y="707"/>
                  </a:lnTo>
                  <a:lnTo>
                    <a:pt x="2540" y="715"/>
                  </a:lnTo>
                  <a:lnTo>
                    <a:pt x="2485" y="729"/>
                  </a:lnTo>
                  <a:lnTo>
                    <a:pt x="2433" y="748"/>
                  </a:lnTo>
                  <a:lnTo>
                    <a:pt x="2383" y="772"/>
                  </a:lnTo>
                  <a:lnTo>
                    <a:pt x="2336" y="800"/>
                  </a:lnTo>
                  <a:lnTo>
                    <a:pt x="2292" y="832"/>
                  </a:lnTo>
                  <a:lnTo>
                    <a:pt x="2251" y="869"/>
                  </a:lnTo>
                  <a:lnTo>
                    <a:pt x="2214" y="909"/>
                  </a:lnTo>
                  <a:lnTo>
                    <a:pt x="2182" y="953"/>
                  </a:lnTo>
                  <a:lnTo>
                    <a:pt x="2153" y="1000"/>
                  </a:lnTo>
                  <a:lnTo>
                    <a:pt x="2129" y="1049"/>
                  </a:lnTo>
                  <a:lnTo>
                    <a:pt x="2110" y="1101"/>
                  </a:lnTo>
                  <a:lnTo>
                    <a:pt x="2096" y="1155"/>
                  </a:lnTo>
                  <a:lnTo>
                    <a:pt x="2087" y="1211"/>
                  </a:lnTo>
                  <a:lnTo>
                    <a:pt x="2084" y="1269"/>
                  </a:lnTo>
                  <a:lnTo>
                    <a:pt x="2087" y="1330"/>
                  </a:lnTo>
                  <a:lnTo>
                    <a:pt x="2097" y="1389"/>
                  </a:lnTo>
                  <a:lnTo>
                    <a:pt x="2112" y="1445"/>
                  </a:lnTo>
                  <a:lnTo>
                    <a:pt x="2133" y="1499"/>
                  </a:lnTo>
                  <a:lnTo>
                    <a:pt x="2161" y="1551"/>
                  </a:lnTo>
                  <a:lnTo>
                    <a:pt x="2191" y="1599"/>
                  </a:lnTo>
                  <a:lnTo>
                    <a:pt x="2228" y="1644"/>
                  </a:lnTo>
                  <a:lnTo>
                    <a:pt x="2268" y="1684"/>
                  </a:lnTo>
                  <a:lnTo>
                    <a:pt x="2308" y="1718"/>
                  </a:lnTo>
                  <a:lnTo>
                    <a:pt x="2351" y="1747"/>
                  </a:lnTo>
                  <a:lnTo>
                    <a:pt x="2396" y="1773"/>
                  </a:lnTo>
                  <a:lnTo>
                    <a:pt x="2444" y="1795"/>
                  </a:lnTo>
                  <a:lnTo>
                    <a:pt x="2494" y="1812"/>
                  </a:lnTo>
                  <a:lnTo>
                    <a:pt x="2546" y="1825"/>
                  </a:lnTo>
                  <a:lnTo>
                    <a:pt x="2600" y="1832"/>
                  </a:lnTo>
                  <a:lnTo>
                    <a:pt x="2656" y="1835"/>
                  </a:lnTo>
                  <a:lnTo>
                    <a:pt x="2714" y="1832"/>
                  </a:lnTo>
                  <a:lnTo>
                    <a:pt x="2771" y="1824"/>
                  </a:lnTo>
                  <a:lnTo>
                    <a:pt x="2826" y="1809"/>
                  </a:lnTo>
                  <a:lnTo>
                    <a:pt x="2878" y="1790"/>
                  </a:lnTo>
                  <a:lnTo>
                    <a:pt x="2928" y="1766"/>
                  </a:lnTo>
                  <a:lnTo>
                    <a:pt x="2975" y="1738"/>
                  </a:lnTo>
                  <a:lnTo>
                    <a:pt x="3019" y="1706"/>
                  </a:lnTo>
                  <a:lnTo>
                    <a:pt x="3060" y="1669"/>
                  </a:lnTo>
                  <a:lnTo>
                    <a:pt x="3097" y="1629"/>
                  </a:lnTo>
                  <a:lnTo>
                    <a:pt x="3130" y="1585"/>
                  </a:lnTo>
                  <a:lnTo>
                    <a:pt x="3158" y="1539"/>
                  </a:lnTo>
                  <a:lnTo>
                    <a:pt x="3182" y="1490"/>
                  </a:lnTo>
                  <a:lnTo>
                    <a:pt x="3201" y="1438"/>
                  </a:lnTo>
                  <a:lnTo>
                    <a:pt x="3216" y="1383"/>
                  </a:lnTo>
                  <a:lnTo>
                    <a:pt x="3224" y="1326"/>
                  </a:lnTo>
                  <a:lnTo>
                    <a:pt x="3227" y="1269"/>
                  </a:lnTo>
                  <a:lnTo>
                    <a:pt x="3224" y="1209"/>
                  </a:lnTo>
                  <a:lnTo>
                    <a:pt x="3215" y="1151"/>
                  </a:lnTo>
                  <a:lnTo>
                    <a:pt x="3199" y="1095"/>
                  </a:lnTo>
                  <a:lnTo>
                    <a:pt x="3179" y="1041"/>
                  </a:lnTo>
                  <a:lnTo>
                    <a:pt x="3153" y="991"/>
                  </a:lnTo>
                  <a:lnTo>
                    <a:pt x="3121" y="943"/>
                  </a:lnTo>
                  <a:lnTo>
                    <a:pt x="3087" y="899"/>
                  </a:lnTo>
                  <a:lnTo>
                    <a:pt x="3047" y="858"/>
                  </a:lnTo>
                  <a:lnTo>
                    <a:pt x="3003" y="822"/>
                  </a:lnTo>
                  <a:lnTo>
                    <a:pt x="2956" y="790"/>
                  </a:lnTo>
                  <a:lnTo>
                    <a:pt x="2911" y="765"/>
                  </a:lnTo>
                  <a:lnTo>
                    <a:pt x="2864" y="743"/>
                  </a:lnTo>
                  <a:lnTo>
                    <a:pt x="2814" y="726"/>
                  </a:lnTo>
                  <a:lnTo>
                    <a:pt x="2763" y="714"/>
                  </a:lnTo>
                  <a:lnTo>
                    <a:pt x="2710" y="707"/>
                  </a:lnTo>
                  <a:lnTo>
                    <a:pt x="2656" y="703"/>
                  </a:lnTo>
                  <a:close/>
                  <a:moveTo>
                    <a:pt x="0" y="0"/>
                  </a:moveTo>
                  <a:lnTo>
                    <a:pt x="1479" y="1044"/>
                  </a:lnTo>
                  <a:lnTo>
                    <a:pt x="2956" y="0"/>
                  </a:lnTo>
                  <a:lnTo>
                    <a:pt x="2956" y="534"/>
                  </a:lnTo>
                  <a:lnTo>
                    <a:pt x="3018" y="562"/>
                  </a:lnTo>
                  <a:lnTo>
                    <a:pt x="3077" y="594"/>
                  </a:lnTo>
                  <a:lnTo>
                    <a:pt x="3132" y="632"/>
                  </a:lnTo>
                  <a:lnTo>
                    <a:pt x="3184" y="673"/>
                  </a:lnTo>
                  <a:lnTo>
                    <a:pt x="3233" y="719"/>
                  </a:lnTo>
                  <a:lnTo>
                    <a:pt x="3277" y="768"/>
                  </a:lnTo>
                  <a:lnTo>
                    <a:pt x="3317" y="821"/>
                  </a:lnTo>
                  <a:lnTo>
                    <a:pt x="3352" y="877"/>
                  </a:lnTo>
                  <a:lnTo>
                    <a:pt x="3383" y="936"/>
                  </a:lnTo>
                  <a:lnTo>
                    <a:pt x="3409" y="999"/>
                  </a:lnTo>
                  <a:lnTo>
                    <a:pt x="3430" y="1063"/>
                  </a:lnTo>
                  <a:lnTo>
                    <a:pt x="3445" y="1130"/>
                  </a:lnTo>
                  <a:lnTo>
                    <a:pt x="3454" y="1199"/>
                  </a:lnTo>
                  <a:lnTo>
                    <a:pt x="3457" y="1269"/>
                  </a:lnTo>
                  <a:lnTo>
                    <a:pt x="3453" y="1341"/>
                  </a:lnTo>
                  <a:lnTo>
                    <a:pt x="3444" y="1412"/>
                  </a:lnTo>
                  <a:lnTo>
                    <a:pt x="3428" y="1480"/>
                  </a:lnTo>
                  <a:lnTo>
                    <a:pt x="3407" y="1546"/>
                  </a:lnTo>
                  <a:lnTo>
                    <a:pt x="3380" y="1609"/>
                  </a:lnTo>
                  <a:lnTo>
                    <a:pt x="3348" y="1670"/>
                  </a:lnTo>
                  <a:lnTo>
                    <a:pt x="3310" y="1727"/>
                  </a:lnTo>
                  <a:lnTo>
                    <a:pt x="3268" y="1780"/>
                  </a:lnTo>
                  <a:lnTo>
                    <a:pt x="3222" y="1830"/>
                  </a:lnTo>
                  <a:lnTo>
                    <a:pt x="3172" y="1876"/>
                  </a:lnTo>
                  <a:lnTo>
                    <a:pt x="3118" y="1917"/>
                  </a:lnTo>
                  <a:lnTo>
                    <a:pt x="3060" y="1955"/>
                  </a:lnTo>
                  <a:lnTo>
                    <a:pt x="2999" y="1986"/>
                  </a:lnTo>
                  <a:lnTo>
                    <a:pt x="2935" y="2013"/>
                  </a:lnTo>
                  <a:lnTo>
                    <a:pt x="2869" y="2035"/>
                  </a:lnTo>
                  <a:lnTo>
                    <a:pt x="2800" y="2049"/>
                  </a:lnTo>
                  <a:lnTo>
                    <a:pt x="2728" y="2060"/>
                  </a:lnTo>
                  <a:lnTo>
                    <a:pt x="2656" y="2063"/>
                  </a:lnTo>
                  <a:lnTo>
                    <a:pt x="2584" y="2060"/>
                  </a:lnTo>
                  <a:lnTo>
                    <a:pt x="2515" y="2050"/>
                  </a:lnTo>
                  <a:lnTo>
                    <a:pt x="2448" y="2036"/>
                  </a:lnTo>
                  <a:lnTo>
                    <a:pt x="2381" y="2015"/>
                  </a:lnTo>
                  <a:lnTo>
                    <a:pt x="2319" y="1989"/>
                  </a:lnTo>
                  <a:lnTo>
                    <a:pt x="2259" y="1959"/>
                  </a:lnTo>
                  <a:lnTo>
                    <a:pt x="2203" y="1924"/>
                  </a:lnTo>
                  <a:lnTo>
                    <a:pt x="2149" y="1883"/>
                  </a:lnTo>
                  <a:lnTo>
                    <a:pt x="2099" y="1839"/>
                  </a:lnTo>
                  <a:lnTo>
                    <a:pt x="2052" y="1791"/>
                  </a:lnTo>
                  <a:lnTo>
                    <a:pt x="2010" y="1739"/>
                  </a:lnTo>
                  <a:lnTo>
                    <a:pt x="1974" y="1684"/>
                  </a:lnTo>
                  <a:lnTo>
                    <a:pt x="0" y="168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Rectangle 365"/>
            <p:cNvSpPr>
              <a:spLocks noChangeArrowheads="1"/>
            </p:cNvSpPr>
            <p:nvPr/>
          </p:nvSpPr>
          <p:spPr bwMode="auto">
            <a:xfrm>
              <a:off x="2005013" y="5324475"/>
              <a:ext cx="109537" cy="333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9" name="Group 458"/>
          <p:cNvGrpSpPr/>
          <p:nvPr/>
        </p:nvGrpSpPr>
        <p:grpSpPr>
          <a:xfrm>
            <a:off x="5807431" y="3614110"/>
            <a:ext cx="550852" cy="450344"/>
            <a:chOff x="2614613" y="5087938"/>
            <a:chExt cx="452437" cy="369887"/>
          </a:xfrm>
          <a:solidFill>
            <a:srgbClr val="000000"/>
          </a:solidFill>
        </p:grpSpPr>
        <p:sp>
          <p:nvSpPr>
            <p:cNvPr id="630" name="Freeform 370"/>
            <p:cNvSpPr>
              <a:spLocks/>
            </p:cNvSpPr>
            <p:nvPr/>
          </p:nvSpPr>
          <p:spPr bwMode="auto">
            <a:xfrm>
              <a:off x="2614613" y="5087938"/>
              <a:ext cx="312737" cy="312738"/>
            </a:xfrm>
            <a:custGeom>
              <a:avLst/>
              <a:gdLst>
                <a:gd name="T0" fmla="*/ 1358 w 2367"/>
                <a:gd name="T1" fmla="*/ 12 h 2364"/>
                <a:gd name="T2" fmla="*/ 1602 w 2367"/>
                <a:gd name="T3" fmla="*/ 76 h 2364"/>
                <a:gd name="T4" fmla="*/ 1822 w 2367"/>
                <a:gd name="T5" fmla="*/ 187 h 2364"/>
                <a:gd name="T6" fmla="*/ 2014 w 2367"/>
                <a:gd name="T7" fmla="*/ 341 h 2364"/>
                <a:gd name="T8" fmla="*/ 2170 w 2367"/>
                <a:gd name="T9" fmla="*/ 530 h 2364"/>
                <a:gd name="T10" fmla="*/ 2284 w 2367"/>
                <a:gd name="T11" fmla="*/ 749 h 2364"/>
                <a:gd name="T12" fmla="*/ 2352 w 2367"/>
                <a:gd name="T13" fmla="*/ 992 h 2364"/>
                <a:gd name="T14" fmla="*/ 2233 w 2367"/>
                <a:gd name="T15" fmla="*/ 1164 h 2364"/>
                <a:gd name="T16" fmla="*/ 2199 w 2367"/>
                <a:gd name="T17" fmla="*/ 917 h 2364"/>
                <a:gd name="T18" fmla="*/ 2110 w 2367"/>
                <a:gd name="T19" fmla="*/ 690 h 2364"/>
                <a:gd name="T20" fmla="*/ 1974 w 2367"/>
                <a:gd name="T21" fmla="*/ 493 h 2364"/>
                <a:gd name="T22" fmla="*/ 1798 w 2367"/>
                <a:gd name="T23" fmla="*/ 332 h 2364"/>
                <a:gd name="T24" fmla="*/ 1589 w 2367"/>
                <a:gd name="T25" fmla="*/ 214 h 2364"/>
                <a:gd name="T26" fmla="*/ 1353 w 2367"/>
                <a:gd name="T27" fmla="*/ 147 h 2364"/>
                <a:gd name="T28" fmla="*/ 1103 w 2367"/>
                <a:gd name="T29" fmla="*/ 137 h 2364"/>
                <a:gd name="T30" fmla="*/ 867 w 2367"/>
                <a:gd name="T31" fmla="*/ 182 h 2364"/>
                <a:gd name="T32" fmla="*/ 654 w 2367"/>
                <a:gd name="T33" fmla="*/ 277 h 2364"/>
                <a:gd name="T34" fmla="*/ 470 w 2367"/>
                <a:gd name="T35" fmla="*/ 415 h 2364"/>
                <a:gd name="T36" fmla="*/ 319 w 2367"/>
                <a:gd name="T37" fmla="*/ 589 h 2364"/>
                <a:gd name="T38" fmla="*/ 208 w 2367"/>
                <a:gd name="T39" fmla="*/ 794 h 2364"/>
                <a:gd name="T40" fmla="*/ 146 w 2367"/>
                <a:gd name="T41" fmla="*/ 1023 h 2364"/>
                <a:gd name="T42" fmla="*/ 137 w 2367"/>
                <a:gd name="T43" fmla="*/ 1270 h 2364"/>
                <a:gd name="T44" fmla="*/ 186 w 2367"/>
                <a:gd name="T45" fmla="*/ 1514 h 2364"/>
                <a:gd name="T46" fmla="*/ 288 w 2367"/>
                <a:gd name="T47" fmla="*/ 1735 h 2364"/>
                <a:gd name="T48" fmla="*/ 437 w 2367"/>
                <a:gd name="T49" fmla="*/ 1924 h 2364"/>
                <a:gd name="T50" fmla="*/ 624 w 2367"/>
                <a:gd name="T51" fmla="*/ 2074 h 2364"/>
                <a:gd name="T52" fmla="*/ 843 w 2367"/>
                <a:gd name="T53" fmla="*/ 2179 h 2364"/>
                <a:gd name="T54" fmla="*/ 1085 w 2367"/>
                <a:gd name="T55" fmla="*/ 2232 h 2364"/>
                <a:gd name="T56" fmla="*/ 988 w 2367"/>
                <a:gd name="T57" fmla="*/ 2353 h 2364"/>
                <a:gd name="T58" fmla="*/ 746 w 2367"/>
                <a:gd name="T59" fmla="*/ 2286 h 2364"/>
                <a:gd name="T60" fmla="*/ 528 w 2367"/>
                <a:gd name="T61" fmla="*/ 2170 h 2364"/>
                <a:gd name="T62" fmla="*/ 339 w 2367"/>
                <a:gd name="T63" fmla="*/ 2015 h 2364"/>
                <a:gd name="T64" fmla="*/ 187 w 2367"/>
                <a:gd name="T65" fmla="*/ 1822 h 2364"/>
                <a:gd name="T66" fmla="*/ 76 w 2367"/>
                <a:gd name="T67" fmla="*/ 1602 h 2364"/>
                <a:gd name="T68" fmla="*/ 13 w 2367"/>
                <a:gd name="T69" fmla="*/ 1358 h 2364"/>
                <a:gd name="T70" fmla="*/ 3 w 2367"/>
                <a:gd name="T71" fmla="*/ 1097 h 2364"/>
                <a:gd name="T72" fmla="*/ 51 w 2367"/>
                <a:gd name="T73" fmla="*/ 843 h 2364"/>
                <a:gd name="T74" fmla="*/ 148 w 2367"/>
                <a:gd name="T75" fmla="*/ 612 h 2364"/>
                <a:gd name="T76" fmla="*/ 291 w 2367"/>
                <a:gd name="T77" fmla="*/ 408 h 2364"/>
                <a:gd name="T78" fmla="*/ 472 w 2367"/>
                <a:gd name="T79" fmla="*/ 239 h 2364"/>
                <a:gd name="T80" fmla="*/ 686 w 2367"/>
                <a:gd name="T81" fmla="*/ 111 h 2364"/>
                <a:gd name="T82" fmla="*/ 926 w 2367"/>
                <a:gd name="T83" fmla="*/ 28 h 2364"/>
                <a:gd name="T84" fmla="*/ 1185 w 2367"/>
                <a:gd name="T85" fmla="*/ 0 h 2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67" h="2364">
                  <a:moveTo>
                    <a:pt x="1185" y="0"/>
                  </a:moveTo>
                  <a:lnTo>
                    <a:pt x="1272" y="4"/>
                  </a:lnTo>
                  <a:lnTo>
                    <a:pt x="1358" y="12"/>
                  </a:lnTo>
                  <a:lnTo>
                    <a:pt x="1441" y="28"/>
                  </a:lnTo>
                  <a:lnTo>
                    <a:pt x="1523" y="49"/>
                  </a:lnTo>
                  <a:lnTo>
                    <a:pt x="1602" y="76"/>
                  </a:lnTo>
                  <a:lnTo>
                    <a:pt x="1678" y="108"/>
                  </a:lnTo>
                  <a:lnTo>
                    <a:pt x="1752" y="145"/>
                  </a:lnTo>
                  <a:lnTo>
                    <a:pt x="1822" y="187"/>
                  </a:lnTo>
                  <a:lnTo>
                    <a:pt x="1890" y="234"/>
                  </a:lnTo>
                  <a:lnTo>
                    <a:pt x="1954" y="286"/>
                  </a:lnTo>
                  <a:lnTo>
                    <a:pt x="2014" y="341"/>
                  </a:lnTo>
                  <a:lnTo>
                    <a:pt x="2070" y="400"/>
                  </a:lnTo>
                  <a:lnTo>
                    <a:pt x="2122" y="464"/>
                  </a:lnTo>
                  <a:lnTo>
                    <a:pt x="2170" y="530"/>
                  </a:lnTo>
                  <a:lnTo>
                    <a:pt x="2213" y="600"/>
                  </a:lnTo>
                  <a:lnTo>
                    <a:pt x="2252" y="674"/>
                  </a:lnTo>
                  <a:lnTo>
                    <a:pt x="2284" y="749"/>
                  </a:lnTo>
                  <a:lnTo>
                    <a:pt x="2312" y="828"/>
                  </a:lnTo>
                  <a:lnTo>
                    <a:pt x="2335" y="909"/>
                  </a:lnTo>
                  <a:lnTo>
                    <a:pt x="2352" y="992"/>
                  </a:lnTo>
                  <a:lnTo>
                    <a:pt x="2363" y="1078"/>
                  </a:lnTo>
                  <a:lnTo>
                    <a:pt x="2367" y="1164"/>
                  </a:lnTo>
                  <a:lnTo>
                    <a:pt x="2233" y="1164"/>
                  </a:lnTo>
                  <a:lnTo>
                    <a:pt x="2229" y="1080"/>
                  </a:lnTo>
                  <a:lnTo>
                    <a:pt x="2217" y="997"/>
                  </a:lnTo>
                  <a:lnTo>
                    <a:pt x="2199" y="917"/>
                  </a:lnTo>
                  <a:lnTo>
                    <a:pt x="2175" y="838"/>
                  </a:lnTo>
                  <a:lnTo>
                    <a:pt x="2146" y="762"/>
                  </a:lnTo>
                  <a:lnTo>
                    <a:pt x="2110" y="690"/>
                  </a:lnTo>
                  <a:lnTo>
                    <a:pt x="2070" y="621"/>
                  </a:lnTo>
                  <a:lnTo>
                    <a:pt x="2025" y="555"/>
                  </a:lnTo>
                  <a:lnTo>
                    <a:pt x="1974" y="493"/>
                  </a:lnTo>
                  <a:lnTo>
                    <a:pt x="1920" y="435"/>
                  </a:lnTo>
                  <a:lnTo>
                    <a:pt x="1861" y="381"/>
                  </a:lnTo>
                  <a:lnTo>
                    <a:pt x="1798" y="332"/>
                  </a:lnTo>
                  <a:lnTo>
                    <a:pt x="1731" y="288"/>
                  </a:lnTo>
                  <a:lnTo>
                    <a:pt x="1662" y="248"/>
                  </a:lnTo>
                  <a:lnTo>
                    <a:pt x="1589" y="214"/>
                  </a:lnTo>
                  <a:lnTo>
                    <a:pt x="1512" y="186"/>
                  </a:lnTo>
                  <a:lnTo>
                    <a:pt x="1434" y="164"/>
                  </a:lnTo>
                  <a:lnTo>
                    <a:pt x="1353" y="147"/>
                  </a:lnTo>
                  <a:lnTo>
                    <a:pt x="1270" y="137"/>
                  </a:lnTo>
                  <a:lnTo>
                    <a:pt x="1185" y="133"/>
                  </a:lnTo>
                  <a:lnTo>
                    <a:pt x="1103" y="137"/>
                  </a:lnTo>
                  <a:lnTo>
                    <a:pt x="1023" y="146"/>
                  </a:lnTo>
                  <a:lnTo>
                    <a:pt x="944" y="161"/>
                  </a:lnTo>
                  <a:lnTo>
                    <a:pt x="867" y="182"/>
                  </a:lnTo>
                  <a:lnTo>
                    <a:pt x="794" y="209"/>
                  </a:lnTo>
                  <a:lnTo>
                    <a:pt x="723" y="240"/>
                  </a:lnTo>
                  <a:lnTo>
                    <a:pt x="654" y="277"/>
                  </a:lnTo>
                  <a:lnTo>
                    <a:pt x="590" y="319"/>
                  </a:lnTo>
                  <a:lnTo>
                    <a:pt x="527" y="365"/>
                  </a:lnTo>
                  <a:lnTo>
                    <a:pt x="470" y="415"/>
                  </a:lnTo>
                  <a:lnTo>
                    <a:pt x="415" y="469"/>
                  </a:lnTo>
                  <a:lnTo>
                    <a:pt x="365" y="528"/>
                  </a:lnTo>
                  <a:lnTo>
                    <a:pt x="319" y="589"/>
                  </a:lnTo>
                  <a:lnTo>
                    <a:pt x="278" y="654"/>
                  </a:lnTo>
                  <a:lnTo>
                    <a:pt x="241" y="723"/>
                  </a:lnTo>
                  <a:lnTo>
                    <a:pt x="208" y="794"/>
                  </a:lnTo>
                  <a:lnTo>
                    <a:pt x="183" y="868"/>
                  </a:lnTo>
                  <a:lnTo>
                    <a:pt x="161" y="944"/>
                  </a:lnTo>
                  <a:lnTo>
                    <a:pt x="146" y="1023"/>
                  </a:lnTo>
                  <a:lnTo>
                    <a:pt x="136" y="1103"/>
                  </a:lnTo>
                  <a:lnTo>
                    <a:pt x="133" y="1185"/>
                  </a:lnTo>
                  <a:lnTo>
                    <a:pt x="137" y="1270"/>
                  </a:lnTo>
                  <a:lnTo>
                    <a:pt x="147" y="1355"/>
                  </a:lnTo>
                  <a:lnTo>
                    <a:pt x="163" y="1436"/>
                  </a:lnTo>
                  <a:lnTo>
                    <a:pt x="186" y="1514"/>
                  </a:lnTo>
                  <a:lnTo>
                    <a:pt x="215" y="1591"/>
                  </a:lnTo>
                  <a:lnTo>
                    <a:pt x="249" y="1665"/>
                  </a:lnTo>
                  <a:lnTo>
                    <a:pt x="288" y="1735"/>
                  </a:lnTo>
                  <a:lnTo>
                    <a:pt x="334" y="1802"/>
                  </a:lnTo>
                  <a:lnTo>
                    <a:pt x="383" y="1865"/>
                  </a:lnTo>
                  <a:lnTo>
                    <a:pt x="437" y="1924"/>
                  </a:lnTo>
                  <a:lnTo>
                    <a:pt x="496" y="1978"/>
                  </a:lnTo>
                  <a:lnTo>
                    <a:pt x="558" y="2029"/>
                  </a:lnTo>
                  <a:lnTo>
                    <a:pt x="624" y="2074"/>
                  </a:lnTo>
                  <a:lnTo>
                    <a:pt x="694" y="2115"/>
                  </a:lnTo>
                  <a:lnTo>
                    <a:pt x="767" y="2150"/>
                  </a:lnTo>
                  <a:lnTo>
                    <a:pt x="843" y="2179"/>
                  </a:lnTo>
                  <a:lnTo>
                    <a:pt x="921" y="2203"/>
                  </a:lnTo>
                  <a:lnTo>
                    <a:pt x="1002" y="2221"/>
                  </a:lnTo>
                  <a:lnTo>
                    <a:pt x="1085" y="2232"/>
                  </a:lnTo>
                  <a:lnTo>
                    <a:pt x="1085" y="2364"/>
                  </a:lnTo>
                  <a:lnTo>
                    <a:pt x="1074" y="2364"/>
                  </a:lnTo>
                  <a:lnTo>
                    <a:pt x="988" y="2353"/>
                  </a:lnTo>
                  <a:lnTo>
                    <a:pt x="906" y="2337"/>
                  </a:lnTo>
                  <a:lnTo>
                    <a:pt x="825" y="2314"/>
                  </a:lnTo>
                  <a:lnTo>
                    <a:pt x="746" y="2286"/>
                  </a:lnTo>
                  <a:lnTo>
                    <a:pt x="671" y="2253"/>
                  </a:lnTo>
                  <a:lnTo>
                    <a:pt x="598" y="2214"/>
                  </a:lnTo>
                  <a:lnTo>
                    <a:pt x="528" y="2170"/>
                  </a:lnTo>
                  <a:lnTo>
                    <a:pt x="461" y="2123"/>
                  </a:lnTo>
                  <a:lnTo>
                    <a:pt x="399" y="2071"/>
                  </a:lnTo>
                  <a:lnTo>
                    <a:pt x="339" y="2015"/>
                  </a:lnTo>
                  <a:lnTo>
                    <a:pt x="284" y="1954"/>
                  </a:lnTo>
                  <a:lnTo>
                    <a:pt x="233" y="1891"/>
                  </a:lnTo>
                  <a:lnTo>
                    <a:pt x="187" y="1822"/>
                  </a:lnTo>
                  <a:lnTo>
                    <a:pt x="145" y="1752"/>
                  </a:lnTo>
                  <a:lnTo>
                    <a:pt x="108" y="1679"/>
                  </a:lnTo>
                  <a:lnTo>
                    <a:pt x="76" y="1602"/>
                  </a:lnTo>
                  <a:lnTo>
                    <a:pt x="49" y="1523"/>
                  </a:lnTo>
                  <a:lnTo>
                    <a:pt x="28" y="1442"/>
                  </a:lnTo>
                  <a:lnTo>
                    <a:pt x="13" y="1358"/>
                  </a:lnTo>
                  <a:lnTo>
                    <a:pt x="3" y="1272"/>
                  </a:lnTo>
                  <a:lnTo>
                    <a:pt x="0" y="1185"/>
                  </a:lnTo>
                  <a:lnTo>
                    <a:pt x="3" y="1097"/>
                  </a:lnTo>
                  <a:lnTo>
                    <a:pt x="13" y="1011"/>
                  </a:lnTo>
                  <a:lnTo>
                    <a:pt x="28" y="925"/>
                  </a:lnTo>
                  <a:lnTo>
                    <a:pt x="51" y="843"/>
                  </a:lnTo>
                  <a:lnTo>
                    <a:pt x="78" y="763"/>
                  </a:lnTo>
                  <a:lnTo>
                    <a:pt x="110" y="687"/>
                  </a:lnTo>
                  <a:lnTo>
                    <a:pt x="148" y="612"/>
                  </a:lnTo>
                  <a:lnTo>
                    <a:pt x="191" y="541"/>
                  </a:lnTo>
                  <a:lnTo>
                    <a:pt x="239" y="473"/>
                  </a:lnTo>
                  <a:lnTo>
                    <a:pt x="291" y="408"/>
                  </a:lnTo>
                  <a:lnTo>
                    <a:pt x="348" y="347"/>
                  </a:lnTo>
                  <a:lnTo>
                    <a:pt x="408" y="291"/>
                  </a:lnTo>
                  <a:lnTo>
                    <a:pt x="472" y="239"/>
                  </a:lnTo>
                  <a:lnTo>
                    <a:pt x="540" y="192"/>
                  </a:lnTo>
                  <a:lnTo>
                    <a:pt x="611" y="148"/>
                  </a:lnTo>
                  <a:lnTo>
                    <a:pt x="686" y="111"/>
                  </a:lnTo>
                  <a:lnTo>
                    <a:pt x="762" y="78"/>
                  </a:lnTo>
                  <a:lnTo>
                    <a:pt x="842" y="50"/>
                  </a:lnTo>
                  <a:lnTo>
                    <a:pt x="926" y="28"/>
                  </a:lnTo>
                  <a:lnTo>
                    <a:pt x="1010" y="13"/>
                  </a:lnTo>
                  <a:lnTo>
                    <a:pt x="1096" y="4"/>
                  </a:lnTo>
                  <a:lnTo>
                    <a:pt x="11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371"/>
            <p:cNvSpPr>
              <a:spLocks noEditPoints="1"/>
            </p:cNvSpPr>
            <p:nvPr/>
          </p:nvSpPr>
          <p:spPr bwMode="auto">
            <a:xfrm>
              <a:off x="2641600" y="5113338"/>
              <a:ext cx="261937" cy="260350"/>
            </a:xfrm>
            <a:custGeom>
              <a:avLst/>
              <a:gdLst>
                <a:gd name="T0" fmla="*/ 382 w 1986"/>
                <a:gd name="T1" fmla="*/ 604 h 1970"/>
                <a:gd name="T2" fmla="*/ 235 w 1986"/>
                <a:gd name="T3" fmla="*/ 811 h 1970"/>
                <a:gd name="T4" fmla="*/ 239 w 1986"/>
                <a:gd name="T5" fmla="*/ 1076 h 1970"/>
                <a:gd name="T6" fmla="*/ 286 w 1986"/>
                <a:gd name="T7" fmla="*/ 1334 h 1970"/>
                <a:gd name="T8" fmla="*/ 526 w 1986"/>
                <a:gd name="T9" fmla="*/ 1386 h 1970"/>
                <a:gd name="T10" fmla="*/ 528 w 1986"/>
                <a:gd name="T11" fmla="*/ 1190 h 1970"/>
                <a:gd name="T12" fmla="*/ 512 w 1986"/>
                <a:gd name="T13" fmla="*/ 880 h 1970"/>
                <a:gd name="T14" fmla="*/ 551 w 1986"/>
                <a:gd name="T15" fmla="*/ 571 h 1970"/>
                <a:gd name="T16" fmla="*/ 764 w 1986"/>
                <a:gd name="T17" fmla="*/ 160 h 1970"/>
                <a:gd name="T18" fmla="*/ 692 w 1986"/>
                <a:gd name="T19" fmla="*/ 429 h 1970"/>
                <a:gd name="T20" fmla="*/ 1000 w 1986"/>
                <a:gd name="T21" fmla="*/ 409 h 1970"/>
                <a:gd name="T22" fmla="*/ 1131 w 1986"/>
                <a:gd name="T23" fmla="*/ 335 h 1970"/>
                <a:gd name="T24" fmla="*/ 1054 w 1986"/>
                <a:gd name="T25" fmla="*/ 92 h 1970"/>
                <a:gd name="T26" fmla="*/ 1077 w 1986"/>
                <a:gd name="T27" fmla="*/ 80 h 1970"/>
                <a:gd name="T28" fmla="*/ 1169 w 1986"/>
                <a:gd name="T29" fmla="*/ 228 h 1970"/>
                <a:gd name="T30" fmla="*/ 1254 w 1986"/>
                <a:gd name="T31" fmla="*/ 433 h 1970"/>
                <a:gd name="T32" fmla="*/ 1518 w 1986"/>
                <a:gd name="T33" fmla="*/ 496 h 1970"/>
                <a:gd name="T34" fmla="*/ 1631 w 1986"/>
                <a:gd name="T35" fmla="*/ 465 h 1970"/>
                <a:gd name="T36" fmla="*/ 1516 w 1986"/>
                <a:gd name="T37" fmla="*/ 225 h 1970"/>
                <a:gd name="T38" fmla="*/ 1568 w 1986"/>
                <a:gd name="T39" fmla="*/ 235 h 1970"/>
                <a:gd name="T40" fmla="*/ 1693 w 1986"/>
                <a:gd name="T41" fmla="*/ 393 h 1970"/>
                <a:gd name="T42" fmla="*/ 1777 w 1986"/>
                <a:gd name="T43" fmla="*/ 561 h 1970"/>
                <a:gd name="T44" fmla="*/ 1925 w 1986"/>
                <a:gd name="T45" fmla="*/ 682 h 1970"/>
                <a:gd name="T46" fmla="*/ 1828 w 1986"/>
                <a:gd name="T47" fmla="*/ 749 h 1970"/>
                <a:gd name="T48" fmla="*/ 1844 w 1986"/>
                <a:gd name="T49" fmla="*/ 977 h 1970"/>
                <a:gd name="T50" fmla="*/ 1712 w 1986"/>
                <a:gd name="T51" fmla="*/ 891 h 1970"/>
                <a:gd name="T52" fmla="*/ 1683 w 1986"/>
                <a:gd name="T53" fmla="*/ 641 h 1970"/>
                <a:gd name="T54" fmla="*/ 1392 w 1986"/>
                <a:gd name="T55" fmla="*/ 581 h 1970"/>
                <a:gd name="T56" fmla="*/ 1326 w 1986"/>
                <a:gd name="T57" fmla="*/ 770 h 1970"/>
                <a:gd name="T58" fmla="*/ 1203 w 1986"/>
                <a:gd name="T59" fmla="*/ 977 h 1970"/>
                <a:gd name="T60" fmla="*/ 1189 w 1986"/>
                <a:gd name="T61" fmla="*/ 658 h 1970"/>
                <a:gd name="T62" fmla="*/ 997 w 1986"/>
                <a:gd name="T63" fmla="*/ 542 h 1970"/>
                <a:gd name="T64" fmla="*/ 670 w 1986"/>
                <a:gd name="T65" fmla="*/ 556 h 1970"/>
                <a:gd name="T66" fmla="*/ 644 w 1986"/>
                <a:gd name="T67" fmla="*/ 874 h 1970"/>
                <a:gd name="T68" fmla="*/ 665 w 1986"/>
                <a:gd name="T69" fmla="*/ 1265 h 1970"/>
                <a:gd name="T70" fmla="*/ 883 w 1986"/>
                <a:gd name="T71" fmla="*/ 1416 h 1970"/>
                <a:gd name="T72" fmla="*/ 712 w 1986"/>
                <a:gd name="T73" fmla="*/ 1535 h 1970"/>
                <a:gd name="T74" fmla="*/ 825 w 1986"/>
                <a:gd name="T75" fmla="*/ 1970 h 1970"/>
                <a:gd name="T76" fmla="*/ 699 w 1986"/>
                <a:gd name="T77" fmla="*/ 1752 h 1970"/>
                <a:gd name="T78" fmla="*/ 604 w 1986"/>
                <a:gd name="T79" fmla="*/ 1517 h 1970"/>
                <a:gd name="T80" fmla="*/ 386 w 1986"/>
                <a:gd name="T81" fmla="*/ 1456 h 1970"/>
                <a:gd name="T82" fmla="*/ 411 w 1986"/>
                <a:gd name="T83" fmla="*/ 1701 h 1970"/>
                <a:gd name="T84" fmla="*/ 393 w 1986"/>
                <a:gd name="T85" fmla="*/ 1752 h 1970"/>
                <a:gd name="T86" fmla="*/ 282 w 1986"/>
                <a:gd name="T87" fmla="*/ 1592 h 1970"/>
                <a:gd name="T88" fmla="*/ 190 w 1986"/>
                <a:gd name="T89" fmla="*/ 1406 h 1970"/>
                <a:gd name="T90" fmla="*/ 104 w 1986"/>
                <a:gd name="T91" fmla="*/ 1316 h 1970"/>
                <a:gd name="T92" fmla="*/ 0 w 1986"/>
                <a:gd name="T93" fmla="*/ 1236 h 1970"/>
                <a:gd name="T94" fmla="*/ 131 w 1986"/>
                <a:gd name="T95" fmla="*/ 1220 h 1970"/>
                <a:gd name="T96" fmla="*/ 98 w 1986"/>
                <a:gd name="T97" fmla="*/ 995 h 1970"/>
                <a:gd name="T98" fmla="*/ 114 w 1986"/>
                <a:gd name="T99" fmla="*/ 756 h 1970"/>
                <a:gd name="T100" fmla="*/ 17 w 1986"/>
                <a:gd name="T101" fmla="*/ 723 h 1970"/>
                <a:gd name="T102" fmla="*/ 121 w 1986"/>
                <a:gd name="T103" fmla="*/ 643 h 1970"/>
                <a:gd name="T104" fmla="*/ 185 w 1986"/>
                <a:gd name="T105" fmla="*/ 526 h 1970"/>
                <a:gd name="T106" fmla="*/ 286 w 1986"/>
                <a:gd name="T107" fmla="*/ 349 h 1970"/>
                <a:gd name="T108" fmla="*/ 421 w 1986"/>
                <a:gd name="T109" fmla="*/ 201 h 1970"/>
                <a:gd name="T110" fmla="*/ 384 w 1986"/>
                <a:gd name="T111" fmla="*/ 313 h 1970"/>
                <a:gd name="T112" fmla="*/ 286 w 1986"/>
                <a:gd name="T113" fmla="*/ 550 h 1970"/>
                <a:gd name="T114" fmla="*/ 477 w 1986"/>
                <a:gd name="T115" fmla="*/ 478 h 1970"/>
                <a:gd name="T116" fmla="*/ 610 w 1986"/>
                <a:gd name="T117" fmla="*/ 370 h 1970"/>
                <a:gd name="T118" fmla="*/ 710 w 1986"/>
                <a:gd name="T119" fmla="*/ 158 h 1970"/>
                <a:gd name="T120" fmla="*/ 796 w 1986"/>
                <a:gd name="T121" fmla="*/ 33 h 1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86" h="1970">
                  <a:moveTo>
                    <a:pt x="551" y="571"/>
                  </a:moveTo>
                  <a:lnTo>
                    <a:pt x="502" y="580"/>
                  </a:lnTo>
                  <a:lnTo>
                    <a:pt x="382" y="604"/>
                  </a:lnTo>
                  <a:lnTo>
                    <a:pt x="263" y="635"/>
                  </a:lnTo>
                  <a:lnTo>
                    <a:pt x="246" y="722"/>
                  </a:lnTo>
                  <a:lnTo>
                    <a:pt x="235" y="811"/>
                  </a:lnTo>
                  <a:lnTo>
                    <a:pt x="231" y="899"/>
                  </a:lnTo>
                  <a:lnTo>
                    <a:pt x="232" y="988"/>
                  </a:lnTo>
                  <a:lnTo>
                    <a:pt x="239" y="1076"/>
                  </a:lnTo>
                  <a:lnTo>
                    <a:pt x="251" y="1162"/>
                  </a:lnTo>
                  <a:lnTo>
                    <a:pt x="266" y="1249"/>
                  </a:lnTo>
                  <a:lnTo>
                    <a:pt x="286" y="1334"/>
                  </a:lnTo>
                  <a:lnTo>
                    <a:pt x="386" y="1359"/>
                  </a:lnTo>
                  <a:lnTo>
                    <a:pt x="485" y="1379"/>
                  </a:lnTo>
                  <a:lnTo>
                    <a:pt x="526" y="1386"/>
                  </a:lnTo>
                  <a:lnTo>
                    <a:pt x="568" y="1392"/>
                  </a:lnTo>
                  <a:lnTo>
                    <a:pt x="545" y="1292"/>
                  </a:lnTo>
                  <a:lnTo>
                    <a:pt x="528" y="1190"/>
                  </a:lnTo>
                  <a:lnTo>
                    <a:pt x="516" y="1088"/>
                  </a:lnTo>
                  <a:lnTo>
                    <a:pt x="511" y="984"/>
                  </a:lnTo>
                  <a:lnTo>
                    <a:pt x="512" y="880"/>
                  </a:lnTo>
                  <a:lnTo>
                    <a:pt x="518" y="776"/>
                  </a:lnTo>
                  <a:lnTo>
                    <a:pt x="531" y="674"/>
                  </a:lnTo>
                  <a:lnTo>
                    <a:pt x="551" y="571"/>
                  </a:lnTo>
                  <a:close/>
                  <a:moveTo>
                    <a:pt x="825" y="0"/>
                  </a:moveTo>
                  <a:lnTo>
                    <a:pt x="793" y="80"/>
                  </a:lnTo>
                  <a:lnTo>
                    <a:pt x="764" y="160"/>
                  </a:lnTo>
                  <a:lnTo>
                    <a:pt x="739" y="240"/>
                  </a:lnTo>
                  <a:lnTo>
                    <a:pt x="713" y="334"/>
                  </a:lnTo>
                  <a:lnTo>
                    <a:pt x="692" y="429"/>
                  </a:lnTo>
                  <a:lnTo>
                    <a:pt x="795" y="416"/>
                  </a:lnTo>
                  <a:lnTo>
                    <a:pt x="897" y="409"/>
                  </a:lnTo>
                  <a:lnTo>
                    <a:pt x="1000" y="409"/>
                  </a:lnTo>
                  <a:lnTo>
                    <a:pt x="1076" y="412"/>
                  </a:lnTo>
                  <a:lnTo>
                    <a:pt x="1150" y="419"/>
                  </a:lnTo>
                  <a:lnTo>
                    <a:pt x="1131" y="335"/>
                  </a:lnTo>
                  <a:lnTo>
                    <a:pt x="1108" y="253"/>
                  </a:lnTo>
                  <a:lnTo>
                    <a:pt x="1083" y="172"/>
                  </a:lnTo>
                  <a:lnTo>
                    <a:pt x="1054" y="92"/>
                  </a:lnTo>
                  <a:lnTo>
                    <a:pt x="1022" y="12"/>
                  </a:lnTo>
                  <a:lnTo>
                    <a:pt x="1050" y="46"/>
                  </a:lnTo>
                  <a:lnTo>
                    <a:pt x="1077" y="80"/>
                  </a:lnTo>
                  <a:lnTo>
                    <a:pt x="1102" y="116"/>
                  </a:lnTo>
                  <a:lnTo>
                    <a:pt x="1137" y="171"/>
                  </a:lnTo>
                  <a:lnTo>
                    <a:pt x="1169" y="228"/>
                  </a:lnTo>
                  <a:lnTo>
                    <a:pt x="1201" y="295"/>
                  </a:lnTo>
                  <a:lnTo>
                    <a:pt x="1229" y="363"/>
                  </a:lnTo>
                  <a:lnTo>
                    <a:pt x="1254" y="433"/>
                  </a:lnTo>
                  <a:lnTo>
                    <a:pt x="1343" y="450"/>
                  </a:lnTo>
                  <a:lnTo>
                    <a:pt x="1431" y="472"/>
                  </a:lnTo>
                  <a:lnTo>
                    <a:pt x="1518" y="496"/>
                  </a:lnTo>
                  <a:lnTo>
                    <a:pt x="1589" y="521"/>
                  </a:lnTo>
                  <a:lnTo>
                    <a:pt x="1659" y="548"/>
                  </a:lnTo>
                  <a:lnTo>
                    <a:pt x="1631" y="465"/>
                  </a:lnTo>
                  <a:lnTo>
                    <a:pt x="1597" y="384"/>
                  </a:lnTo>
                  <a:lnTo>
                    <a:pt x="1559" y="304"/>
                  </a:lnTo>
                  <a:lnTo>
                    <a:pt x="1516" y="225"/>
                  </a:lnTo>
                  <a:lnTo>
                    <a:pt x="1470" y="146"/>
                  </a:lnTo>
                  <a:lnTo>
                    <a:pt x="1521" y="188"/>
                  </a:lnTo>
                  <a:lnTo>
                    <a:pt x="1568" y="235"/>
                  </a:lnTo>
                  <a:lnTo>
                    <a:pt x="1613" y="285"/>
                  </a:lnTo>
                  <a:lnTo>
                    <a:pt x="1655" y="338"/>
                  </a:lnTo>
                  <a:lnTo>
                    <a:pt x="1693" y="393"/>
                  </a:lnTo>
                  <a:lnTo>
                    <a:pt x="1727" y="452"/>
                  </a:lnTo>
                  <a:lnTo>
                    <a:pt x="1757" y="513"/>
                  </a:lnTo>
                  <a:lnTo>
                    <a:pt x="1777" y="561"/>
                  </a:lnTo>
                  <a:lnTo>
                    <a:pt x="1794" y="610"/>
                  </a:lnTo>
                  <a:lnTo>
                    <a:pt x="1860" y="644"/>
                  </a:lnTo>
                  <a:lnTo>
                    <a:pt x="1925" y="682"/>
                  </a:lnTo>
                  <a:lnTo>
                    <a:pt x="1986" y="723"/>
                  </a:lnTo>
                  <a:lnTo>
                    <a:pt x="1812" y="675"/>
                  </a:lnTo>
                  <a:lnTo>
                    <a:pt x="1828" y="749"/>
                  </a:lnTo>
                  <a:lnTo>
                    <a:pt x="1839" y="825"/>
                  </a:lnTo>
                  <a:lnTo>
                    <a:pt x="1844" y="902"/>
                  </a:lnTo>
                  <a:lnTo>
                    <a:pt x="1844" y="977"/>
                  </a:lnTo>
                  <a:lnTo>
                    <a:pt x="1710" y="977"/>
                  </a:lnTo>
                  <a:lnTo>
                    <a:pt x="1710" y="976"/>
                  </a:lnTo>
                  <a:lnTo>
                    <a:pt x="1712" y="891"/>
                  </a:lnTo>
                  <a:lnTo>
                    <a:pt x="1707" y="808"/>
                  </a:lnTo>
                  <a:lnTo>
                    <a:pt x="1698" y="723"/>
                  </a:lnTo>
                  <a:lnTo>
                    <a:pt x="1683" y="641"/>
                  </a:lnTo>
                  <a:lnTo>
                    <a:pt x="1588" y="619"/>
                  </a:lnTo>
                  <a:lnTo>
                    <a:pt x="1493" y="599"/>
                  </a:lnTo>
                  <a:lnTo>
                    <a:pt x="1392" y="581"/>
                  </a:lnTo>
                  <a:lnTo>
                    <a:pt x="1292" y="566"/>
                  </a:lnTo>
                  <a:lnTo>
                    <a:pt x="1312" y="667"/>
                  </a:lnTo>
                  <a:lnTo>
                    <a:pt x="1326" y="770"/>
                  </a:lnTo>
                  <a:lnTo>
                    <a:pt x="1334" y="874"/>
                  </a:lnTo>
                  <a:lnTo>
                    <a:pt x="1336" y="977"/>
                  </a:lnTo>
                  <a:lnTo>
                    <a:pt x="1203" y="977"/>
                  </a:lnTo>
                  <a:lnTo>
                    <a:pt x="1203" y="871"/>
                  </a:lnTo>
                  <a:lnTo>
                    <a:pt x="1198" y="764"/>
                  </a:lnTo>
                  <a:lnTo>
                    <a:pt x="1189" y="658"/>
                  </a:lnTo>
                  <a:lnTo>
                    <a:pt x="1175" y="553"/>
                  </a:lnTo>
                  <a:lnTo>
                    <a:pt x="1085" y="546"/>
                  </a:lnTo>
                  <a:lnTo>
                    <a:pt x="997" y="542"/>
                  </a:lnTo>
                  <a:lnTo>
                    <a:pt x="888" y="542"/>
                  </a:lnTo>
                  <a:lnTo>
                    <a:pt x="779" y="546"/>
                  </a:lnTo>
                  <a:lnTo>
                    <a:pt x="670" y="556"/>
                  </a:lnTo>
                  <a:lnTo>
                    <a:pt x="656" y="662"/>
                  </a:lnTo>
                  <a:lnTo>
                    <a:pt x="647" y="768"/>
                  </a:lnTo>
                  <a:lnTo>
                    <a:pt x="644" y="874"/>
                  </a:lnTo>
                  <a:lnTo>
                    <a:pt x="644" y="981"/>
                  </a:lnTo>
                  <a:lnTo>
                    <a:pt x="651" y="1122"/>
                  </a:lnTo>
                  <a:lnTo>
                    <a:pt x="665" y="1265"/>
                  </a:lnTo>
                  <a:lnTo>
                    <a:pt x="687" y="1406"/>
                  </a:lnTo>
                  <a:lnTo>
                    <a:pt x="785" y="1413"/>
                  </a:lnTo>
                  <a:lnTo>
                    <a:pt x="883" y="1416"/>
                  </a:lnTo>
                  <a:lnTo>
                    <a:pt x="883" y="1549"/>
                  </a:lnTo>
                  <a:lnTo>
                    <a:pt x="798" y="1544"/>
                  </a:lnTo>
                  <a:lnTo>
                    <a:pt x="712" y="1535"/>
                  </a:lnTo>
                  <a:lnTo>
                    <a:pt x="746" y="1680"/>
                  </a:lnTo>
                  <a:lnTo>
                    <a:pt x="784" y="1825"/>
                  </a:lnTo>
                  <a:lnTo>
                    <a:pt x="825" y="1970"/>
                  </a:lnTo>
                  <a:lnTo>
                    <a:pt x="779" y="1900"/>
                  </a:lnTo>
                  <a:lnTo>
                    <a:pt x="737" y="1827"/>
                  </a:lnTo>
                  <a:lnTo>
                    <a:pt x="699" y="1752"/>
                  </a:lnTo>
                  <a:lnTo>
                    <a:pt x="663" y="1675"/>
                  </a:lnTo>
                  <a:lnTo>
                    <a:pt x="632" y="1597"/>
                  </a:lnTo>
                  <a:lnTo>
                    <a:pt x="604" y="1517"/>
                  </a:lnTo>
                  <a:lnTo>
                    <a:pt x="531" y="1500"/>
                  </a:lnTo>
                  <a:lnTo>
                    <a:pt x="460" y="1481"/>
                  </a:lnTo>
                  <a:lnTo>
                    <a:pt x="386" y="1456"/>
                  </a:lnTo>
                  <a:lnTo>
                    <a:pt x="312" y="1427"/>
                  </a:lnTo>
                  <a:lnTo>
                    <a:pt x="357" y="1564"/>
                  </a:lnTo>
                  <a:lnTo>
                    <a:pt x="411" y="1701"/>
                  </a:lnTo>
                  <a:lnTo>
                    <a:pt x="472" y="1838"/>
                  </a:lnTo>
                  <a:lnTo>
                    <a:pt x="431" y="1796"/>
                  </a:lnTo>
                  <a:lnTo>
                    <a:pt x="393" y="1752"/>
                  </a:lnTo>
                  <a:lnTo>
                    <a:pt x="357" y="1706"/>
                  </a:lnTo>
                  <a:lnTo>
                    <a:pt x="324" y="1658"/>
                  </a:lnTo>
                  <a:lnTo>
                    <a:pt x="282" y="1592"/>
                  </a:lnTo>
                  <a:lnTo>
                    <a:pt x="245" y="1524"/>
                  </a:lnTo>
                  <a:lnTo>
                    <a:pt x="211" y="1454"/>
                  </a:lnTo>
                  <a:lnTo>
                    <a:pt x="190" y="1406"/>
                  </a:lnTo>
                  <a:lnTo>
                    <a:pt x="173" y="1358"/>
                  </a:lnTo>
                  <a:lnTo>
                    <a:pt x="137" y="1337"/>
                  </a:lnTo>
                  <a:lnTo>
                    <a:pt x="104" y="1316"/>
                  </a:lnTo>
                  <a:lnTo>
                    <a:pt x="67" y="1291"/>
                  </a:lnTo>
                  <a:lnTo>
                    <a:pt x="33" y="1264"/>
                  </a:lnTo>
                  <a:lnTo>
                    <a:pt x="0" y="1236"/>
                  </a:lnTo>
                  <a:lnTo>
                    <a:pt x="76" y="1266"/>
                  </a:lnTo>
                  <a:lnTo>
                    <a:pt x="151" y="1293"/>
                  </a:lnTo>
                  <a:lnTo>
                    <a:pt x="131" y="1220"/>
                  </a:lnTo>
                  <a:lnTo>
                    <a:pt x="116" y="1146"/>
                  </a:lnTo>
                  <a:lnTo>
                    <a:pt x="105" y="1070"/>
                  </a:lnTo>
                  <a:lnTo>
                    <a:pt x="98" y="995"/>
                  </a:lnTo>
                  <a:lnTo>
                    <a:pt x="97" y="915"/>
                  </a:lnTo>
                  <a:lnTo>
                    <a:pt x="103" y="835"/>
                  </a:lnTo>
                  <a:lnTo>
                    <a:pt x="114" y="756"/>
                  </a:lnTo>
                  <a:lnTo>
                    <a:pt x="132" y="678"/>
                  </a:lnTo>
                  <a:lnTo>
                    <a:pt x="74" y="700"/>
                  </a:lnTo>
                  <a:lnTo>
                    <a:pt x="17" y="723"/>
                  </a:lnTo>
                  <a:lnTo>
                    <a:pt x="51" y="694"/>
                  </a:lnTo>
                  <a:lnTo>
                    <a:pt x="85" y="668"/>
                  </a:lnTo>
                  <a:lnTo>
                    <a:pt x="121" y="643"/>
                  </a:lnTo>
                  <a:lnTo>
                    <a:pt x="147" y="626"/>
                  </a:lnTo>
                  <a:lnTo>
                    <a:pt x="164" y="575"/>
                  </a:lnTo>
                  <a:lnTo>
                    <a:pt x="185" y="526"/>
                  </a:lnTo>
                  <a:lnTo>
                    <a:pt x="215" y="465"/>
                  </a:lnTo>
                  <a:lnTo>
                    <a:pt x="248" y="406"/>
                  </a:lnTo>
                  <a:lnTo>
                    <a:pt x="286" y="349"/>
                  </a:lnTo>
                  <a:lnTo>
                    <a:pt x="328" y="298"/>
                  </a:lnTo>
                  <a:lnTo>
                    <a:pt x="373" y="248"/>
                  </a:lnTo>
                  <a:lnTo>
                    <a:pt x="421" y="201"/>
                  </a:lnTo>
                  <a:lnTo>
                    <a:pt x="472" y="159"/>
                  </a:lnTo>
                  <a:lnTo>
                    <a:pt x="427" y="236"/>
                  </a:lnTo>
                  <a:lnTo>
                    <a:pt x="384" y="313"/>
                  </a:lnTo>
                  <a:lnTo>
                    <a:pt x="347" y="390"/>
                  </a:lnTo>
                  <a:lnTo>
                    <a:pt x="314" y="470"/>
                  </a:lnTo>
                  <a:lnTo>
                    <a:pt x="286" y="550"/>
                  </a:lnTo>
                  <a:lnTo>
                    <a:pt x="349" y="523"/>
                  </a:lnTo>
                  <a:lnTo>
                    <a:pt x="413" y="499"/>
                  </a:lnTo>
                  <a:lnTo>
                    <a:pt x="477" y="478"/>
                  </a:lnTo>
                  <a:lnTo>
                    <a:pt x="530" y="463"/>
                  </a:lnTo>
                  <a:lnTo>
                    <a:pt x="583" y="450"/>
                  </a:lnTo>
                  <a:lnTo>
                    <a:pt x="610" y="370"/>
                  </a:lnTo>
                  <a:lnTo>
                    <a:pt x="641" y="292"/>
                  </a:lnTo>
                  <a:lnTo>
                    <a:pt x="678" y="215"/>
                  </a:lnTo>
                  <a:lnTo>
                    <a:pt x="710" y="158"/>
                  </a:lnTo>
                  <a:lnTo>
                    <a:pt x="745" y="103"/>
                  </a:lnTo>
                  <a:lnTo>
                    <a:pt x="770" y="67"/>
                  </a:lnTo>
                  <a:lnTo>
                    <a:pt x="796" y="33"/>
                  </a:lnTo>
                  <a:lnTo>
                    <a:pt x="8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372"/>
            <p:cNvSpPr>
              <a:spLocks noEditPoints="1"/>
            </p:cNvSpPr>
            <p:nvPr/>
          </p:nvSpPr>
          <p:spPr bwMode="auto">
            <a:xfrm>
              <a:off x="2768600" y="5251450"/>
              <a:ext cx="271462" cy="146050"/>
            </a:xfrm>
            <a:custGeom>
              <a:avLst/>
              <a:gdLst>
                <a:gd name="T0" fmla="*/ 64 w 2045"/>
                <a:gd name="T1" fmla="*/ 85 h 1107"/>
                <a:gd name="T2" fmla="*/ 64 w 2045"/>
                <a:gd name="T3" fmla="*/ 1023 h 1107"/>
                <a:gd name="T4" fmla="*/ 1980 w 2045"/>
                <a:gd name="T5" fmla="*/ 1023 h 1107"/>
                <a:gd name="T6" fmla="*/ 1980 w 2045"/>
                <a:gd name="T7" fmla="*/ 85 h 1107"/>
                <a:gd name="T8" fmla="*/ 64 w 2045"/>
                <a:gd name="T9" fmla="*/ 85 h 1107"/>
                <a:gd name="T10" fmla="*/ 0 w 2045"/>
                <a:gd name="T11" fmla="*/ 0 h 1107"/>
                <a:gd name="T12" fmla="*/ 2045 w 2045"/>
                <a:gd name="T13" fmla="*/ 0 h 1107"/>
                <a:gd name="T14" fmla="*/ 2045 w 2045"/>
                <a:gd name="T15" fmla="*/ 1107 h 1107"/>
                <a:gd name="T16" fmla="*/ 0 w 2045"/>
                <a:gd name="T17" fmla="*/ 1107 h 1107"/>
                <a:gd name="T18" fmla="*/ 0 w 2045"/>
                <a:gd name="T19" fmla="*/ 0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45" h="1107">
                  <a:moveTo>
                    <a:pt x="64" y="85"/>
                  </a:moveTo>
                  <a:lnTo>
                    <a:pt x="64" y="1023"/>
                  </a:lnTo>
                  <a:lnTo>
                    <a:pt x="1980" y="1023"/>
                  </a:lnTo>
                  <a:lnTo>
                    <a:pt x="1980" y="85"/>
                  </a:lnTo>
                  <a:lnTo>
                    <a:pt x="64" y="85"/>
                  </a:lnTo>
                  <a:close/>
                  <a:moveTo>
                    <a:pt x="0" y="0"/>
                  </a:moveTo>
                  <a:lnTo>
                    <a:pt x="2045" y="0"/>
                  </a:lnTo>
                  <a:lnTo>
                    <a:pt x="2045" y="1107"/>
                  </a:lnTo>
                  <a:lnTo>
                    <a:pt x="0" y="110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373"/>
            <p:cNvSpPr>
              <a:spLocks noEditPoints="1"/>
            </p:cNvSpPr>
            <p:nvPr/>
          </p:nvSpPr>
          <p:spPr bwMode="auto">
            <a:xfrm>
              <a:off x="2741613" y="5410200"/>
              <a:ext cx="325437" cy="47625"/>
            </a:xfrm>
            <a:custGeom>
              <a:avLst/>
              <a:gdLst>
                <a:gd name="T0" fmla="*/ 1073 w 2464"/>
                <a:gd name="T1" fmla="*/ 233 h 366"/>
                <a:gd name="T2" fmla="*/ 1035 w 2464"/>
                <a:gd name="T3" fmla="*/ 350 h 366"/>
                <a:gd name="T4" fmla="*/ 1360 w 2464"/>
                <a:gd name="T5" fmla="*/ 350 h 366"/>
                <a:gd name="T6" fmla="*/ 1313 w 2464"/>
                <a:gd name="T7" fmla="*/ 233 h 366"/>
                <a:gd name="T8" fmla="*/ 1073 w 2464"/>
                <a:gd name="T9" fmla="*/ 233 h 366"/>
                <a:gd name="T10" fmla="*/ 244 w 2464"/>
                <a:gd name="T11" fmla="*/ 42 h 366"/>
                <a:gd name="T12" fmla="*/ 164 w 2464"/>
                <a:gd name="T13" fmla="*/ 214 h 366"/>
                <a:gd name="T14" fmla="*/ 2289 w 2464"/>
                <a:gd name="T15" fmla="*/ 214 h 366"/>
                <a:gd name="T16" fmla="*/ 2220 w 2464"/>
                <a:gd name="T17" fmla="*/ 42 h 366"/>
                <a:gd name="T18" fmla="*/ 244 w 2464"/>
                <a:gd name="T19" fmla="*/ 42 h 366"/>
                <a:gd name="T20" fmla="*/ 165 w 2464"/>
                <a:gd name="T21" fmla="*/ 0 h 366"/>
                <a:gd name="T22" fmla="*/ 2336 w 2464"/>
                <a:gd name="T23" fmla="*/ 0 h 366"/>
                <a:gd name="T24" fmla="*/ 2464 w 2464"/>
                <a:gd name="T25" fmla="*/ 346 h 366"/>
                <a:gd name="T26" fmla="*/ 2459 w 2464"/>
                <a:gd name="T27" fmla="*/ 366 h 366"/>
                <a:gd name="T28" fmla="*/ 0 w 2464"/>
                <a:gd name="T29" fmla="*/ 366 h 366"/>
                <a:gd name="T30" fmla="*/ 165 w 2464"/>
                <a:gd name="T31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4" h="366">
                  <a:moveTo>
                    <a:pt x="1073" y="233"/>
                  </a:moveTo>
                  <a:lnTo>
                    <a:pt x="1035" y="350"/>
                  </a:lnTo>
                  <a:lnTo>
                    <a:pt x="1360" y="350"/>
                  </a:lnTo>
                  <a:lnTo>
                    <a:pt x="1313" y="233"/>
                  </a:lnTo>
                  <a:lnTo>
                    <a:pt x="1073" y="233"/>
                  </a:lnTo>
                  <a:close/>
                  <a:moveTo>
                    <a:pt x="244" y="42"/>
                  </a:moveTo>
                  <a:lnTo>
                    <a:pt x="164" y="214"/>
                  </a:lnTo>
                  <a:lnTo>
                    <a:pt x="2289" y="214"/>
                  </a:lnTo>
                  <a:lnTo>
                    <a:pt x="2220" y="42"/>
                  </a:lnTo>
                  <a:lnTo>
                    <a:pt x="244" y="42"/>
                  </a:lnTo>
                  <a:close/>
                  <a:moveTo>
                    <a:pt x="165" y="0"/>
                  </a:moveTo>
                  <a:lnTo>
                    <a:pt x="2336" y="0"/>
                  </a:lnTo>
                  <a:lnTo>
                    <a:pt x="2464" y="346"/>
                  </a:lnTo>
                  <a:lnTo>
                    <a:pt x="2459" y="366"/>
                  </a:lnTo>
                  <a:lnTo>
                    <a:pt x="0" y="366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4" name="Group 471"/>
          <p:cNvGrpSpPr/>
          <p:nvPr/>
        </p:nvGrpSpPr>
        <p:grpSpPr>
          <a:xfrm>
            <a:off x="6805626" y="3581273"/>
            <a:ext cx="425450" cy="516016"/>
            <a:chOff x="3589338" y="5086350"/>
            <a:chExt cx="320675" cy="388938"/>
          </a:xfrm>
          <a:solidFill>
            <a:srgbClr val="000000"/>
          </a:solidFill>
        </p:grpSpPr>
        <p:sp>
          <p:nvSpPr>
            <p:cNvPr id="635" name="Freeform 378"/>
            <p:cNvSpPr>
              <a:spLocks/>
            </p:cNvSpPr>
            <p:nvPr/>
          </p:nvSpPr>
          <p:spPr bwMode="auto">
            <a:xfrm>
              <a:off x="3735388" y="5086350"/>
              <a:ext cx="42863" cy="44450"/>
            </a:xfrm>
            <a:custGeom>
              <a:avLst/>
              <a:gdLst>
                <a:gd name="T0" fmla="*/ 177 w 354"/>
                <a:gd name="T1" fmla="*/ 0 h 359"/>
                <a:gd name="T2" fmla="*/ 208 w 354"/>
                <a:gd name="T3" fmla="*/ 3 h 359"/>
                <a:gd name="T4" fmla="*/ 239 w 354"/>
                <a:gd name="T5" fmla="*/ 12 h 359"/>
                <a:gd name="T6" fmla="*/ 267 w 354"/>
                <a:gd name="T7" fmla="*/ 25 h 359"/>
                <a:gd name="T8" fmla="*/ 292 w 354"/>
                <a:gd name="T9" fmla="*/ 43 h 359"/>
                <a:gd name="T10" fmla="*/ 312 w 354"/>
                <a:gd name="T11" fmla="*/ 64 h 359"/>
                <a:gd name="T12" fmla="*/ 329 w 354"/>
                <a:gd name="T13" fmla="*/ 90 h 359"/>
                <a:gd name="T14" fmla="*/ 343 w 354"/>
                <a:gd name="T15" fmla="*/ 117 h 359"/>
                <a:gd name="T16" fmla="*/ 351 w 354"/>
                <a:gd name="T17" fmla="*/ 148 h 359"/>
                <a:gd name="T18" fmla="*/ 354 w 354"/>
                <a:gd name="T19" fmla="*/ 180 h 359"/>
                <a:gd name="T20" fmla="*/ 351 w 354"/>
                <a:gd name="T21" fmla="*/ 211 h 359"/>
                <a:gd name="T22" fmla="*/ 343 w 354"/>
                <a:gd name="T23" fmla="*/ 242 h 359"/>
                <a:gd name="T24" fmla="*/ 329 w 354"/>
                <a:gd name="T25" fmla="*/ 269 h 359"/>
                <a:gd name="T26" fmla="*/ 312 w 354"/>
                <a:gd name="T27" fmla="*/ 294 h 359"/>
                <a:gd name="T28" fmla="*/ 292 w 354"/>
                <a:gd name="T29" fmla="*/ 316 h 359"/>
                <a:gd name="T30" fmla="*/ 267 w 354"/>
                <a:gd name="T31" fmla="*/ 334 h 359"/>
                <a:gd name="T32" fmla="*/ 239 w 354"/>
                <a:gd name="T33" fmla="*/ 347 h 359"/>
                <a:gd name="T34" fmla="*/ 208 w 354"/>
                <a:gd name="T35" fmla="*/ 356 h 359"/>
                <a:gd name="T36" fmla="*/ 177 w 354"/>
                <a:gd name="T37" fmla="*/ 359 h 359"/>
                <a:gd name="T38" fmla="*/ 145 w 354"/>
                <a:gd name="T39" fmla="*/ 356 h 359"/>
                <a:gd name="T40" fmla="*/ 115 w 354"/>
                <a:gd name="T41" fmla="*/ 347 h 359"/>
                <a:gd name="T42" fmla="*/ 87 w 354"/>
                <a:gd name="T43" fmla="*/ 334 h 359"/>
                <a:gd name="T44" fmla="*/ 63 w 354"/>
                <a:gd name="T45" fmla="*/ 316 h 359"/>
                <a:gd name="T46" fmla="*/ 42 w 354"/>
                <a:gd name="T47" fmla="*/ 294 h 359"/>
                <a:gd name="T48" fmla="*/ 25 w 354"/>
                <a:gd name="T49" fmla="*/ 269 h 359"/>
                <a:gd name="T50" fmla="*/ 12 w 354"/>
                <a:gd name="T51" fmla="*/ 242 h 359"/>
                <a:gd name="T52" fmla="*/ 3 w 354"/>
                <a:gd name="T53" fmla="*/ 211 h 359"/>
                <a:gd name="T54" fmla="*/ 0 w 354"/>
                <a:gd name="T55" fmla="*/ 180 h 359"/>
                <a:gd name="T56" fmla="*/ 3 w 354"/>
                <a:gd name="T57" fmla="*/ 148 h 359"/>
                <a:gd name="T58" fmla="*/ 12 w 354"/>
                <a:gd name="T59" fmla="*/ 117 h 359"/>
                <a:gd name="T60" fmla="*/ 25 w 354"/>
                <a:gd name="T61" fmla="*/ 90 h 359"/>
                <a:gd name="T62" fmla="*/ 42 w 354"/>
                <a:gd name="T63" fmla="*/ 64 h 359"/>
                <a:gd name="T64" fmla="*/ 63 w 354"/>
                <a:gd name="T65" fmla="*/ 43 h 359"/>
                <a:gd name="T66" fmla="*/ 87 w 354"/>
                <a:gd name="T67" fmla="*/ 25 h 359"/>
                <a:gd name="T68" fmla="*/ 115 w 354"/>
                <a:gd name="T69" fmla="*/ 12 h 359"/>
                <a:gd name="T70" fmla="*/ 145 w 354"/>
                <a:gd name="T71" fmla="*/ 3 h 359"/>
                <a:gd name="T72" fmla="*/ 177 w 354"/>
                <a:gd name="T73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4" h="359">
                  <a:moveTo>
                    <a:pt x="177" y="0"/>
                  </a:moveTo>
                  <a:lnTo>
                    <a:pt x="208" y="3"/>
                  </a:lnTo>
                  <a:lnTo>
                    <a:pt x="239" y="12"/>
                  </a:lnTo>
                  <a:lnTo>
                    <a:pt x="267" y="25"/>
                  </a:lnTo>
                  <a:lnTo>
                    <a:pt x="292" y="43"/>
                  </a:lnTo>
                  <a:lnTo>
                    <a:pt x="312" y="64"/>
                  </a:lnTo>
                  <a:lnTo>
                    <a:pt x="329" y="90"/>
                  </a:lnTo>
                  <a:lnTo>
                    <a:pt x="343" y="117"/>
                  </a:lnTo>
                  <a:lnTo>
                    <a:pt x="351" y="148"/>
                  </a:lnTo>
                  <a:lnTo>
                    <a:pt x="354" y="180"/>
                  </a:lnTo>
                  <a:lnTo>
                    <a:pt x="351" y="211"/>
                  </a:lnTo>
                  <a:lnTo>
                    <a:pt x="343" y="242"/>
                  </a:lnTo>
                  <a:lnTo>
                    <a:pt x="329" y="269"/>
                  </a:lnTo>
                  <a:lnTo>
                    <a:pt x="312" y="294"/>
                  </a:lnTo>
                  <a:lnTo>
                    <a:pt x="292" y="316"/>
                  </a:lnTo>
                  <a:lnTo>
                    <a:pt x="267" y="334"/>
                  </a:lnTo>
                  <a:lnTo>
                    <a:pt x="239" y="347"/>
                  </a:lnTo>
                  <a:lnTo>
                    <a:pt x="208" y="356"/>
                  </a:lnTo>
                  <a:lnTo>
                    <a:pt x="177" y="359"/>
                  </a:lnTo>
                  <a:lnTo>
                    <a:pt x="145" y="356"/>
                  </a:lnTo>
                  <a:lnTo>
                    <a:pt x="115" y="347"/>
                  </a:lnTo>
                  <a:lnTo>
                    <a:pt x="87" y="334"/>
                  </a:lnTo>
                  <a:lnTo>
                    <a:pt x="63" y="316"/>
                  </a:lnTo>
                  <a:lnTo>
                    <a:pt x="42" y="294"/>
                  </a:lnTo>
                  <a:lnTo>
                    <a:pt x="25" y="269"/>
                  </a:lnTo>
                  <a:lnTo>
                    <a:pt x="12" y="242"/>
                  </a:lnTo>
                  <a:lnTo>
                    <a:pt x="3" y="211"/>
                  </a:lnTo>
                  <a:lnTo>
                    <a:pt x="0" y="180"/>
                  </a:lnTo>
                  <a:lnTo>
                    <a:pt x="3" y="148"/>
                  </a:lnTo>
                  <a:lnTo>
                    <a:pt x="12" y="117"/>
                  </a:lnTo>
                  <a:lnTo>
                    <a:pt x="25" y="90"/>
                  </a:lnTo>
                  <a:lnTo>
                    <a:pt x="42" y="64"/>
                  </a:lnTo>
                  <a:lnTo>
                    <a:pt x="63" y="43"/>
                  </a:lnTo>
                  <a:lnTo>
                    <a:pt x="87" y="25"/>
                  </a:lnTo>
                  <a:lnTo>
                    <a:pt x="115" y="12"/>
                  </a:lnTo>
                  <a:lnTo>
                    <a:pt x="145" y="3"/>
                  </a:lnTo>
                  <a:lnTo>
                    <a:pt x="1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379"/>
            <p:cNvSpPr>
              <a:spLocks/>
            </p:cNvSpPr>
            <p:nvPr/>
          </p:nvSpPr>
          <p:spPr bwMode="auto">
            <a:xfrm>
              <a:off x="3671888" y="5100638"/>
              <a:ext cx="166688" cy="234950"/>
            </a:xfrm>
            <a:custGeom>
              <a:avLst/>
              <a:gdLst>
                <a:gd name="T0" fmla="*/ 1300 w 1356"/>
                <a:gd name="T1" fmla="*/ 2 h 1923"/>
                <a:gd name="T2" fmla="*/ 1334 w 1356"/>
                <a:gd name="T3" fmla="*/ 22 h 1923"/>
                <a:gd name="T4" fmla="*/ 1353 w 1356"/>
                <a:gd name="T5" fmla="*/ 56 h 1923"/>
                <a:gd name="T6" fmla="*/ 1353 w 1356"/>
                <a:gd name="T7" fmla="*/ 95 h 1923"/>
                <a:gd name="T8" fmla="*/ 1334 w 1356"/>
                <a:gd name="T9" fmla="*/ 129 h 1923"/>
                <a:gd name="T10" fmla="*/ 1334 w 1356"/>
                <a:gd name="T11" fmla="*/ 130 h 1923"/>
                <a:gd name="T12" fmla="*/ 901 w 1356"/>
                <a:gd name="T13" fmla="*/ 1820 h 1923"/>
                <a:gd name="T14" fmla="*/ 891 w 1356"/>
                <a:gd name="T15" fmla="*/ 1865 h 1923"/>
                <a:gd name="T16" fmla="*/ 863 w 1356"/>
                <a:gd name="T17" fmla="*/ 1900 h 1923"/>
                <a:gd name="T18" fmla="*/ 823 w 1356"/>
                <a:gd name="T19" fmla="*/ 1920 h 1923"/>
                <a:gd name="T20" fmla="*/ 778 w 1356"/>
                <a:gd name="T21" fmla="*/ 1920 h 1923"/>
                <a:gd name="T22" fmla="*/ 738 w 1356"/>
                <a:gd name="T23" fmla="*/ 1900 h 1923"/>
                <a:gd name="T24" fmla="*/ 710 w 1356"/>
                <a:gd name="T25" fmla="*/ 1867 h 1923"/>
                <a:gd name="T26" fmla="*/ 700 w 1356"/>
                <a:gd name="T27" fmla="*/ 1822 h 1923"/>
                <a:gd name="T28" fmla="*/ 700 w 1356"/>
                <a:gd name="T29" fmla="*/ 991 h 1923"/>
                <a:gd name="T30" fmla="*/ 655 w 1356"/>
                <a:gd name="T31" fmla="*/ 1820 h 1923"/>
                <a:gd name="T32" fmla="*/ 645 w 1356"/>
                <a:gd name="T33" fmla="*/ 1865 h 1923"/>
                <a:gd name="T34" fmla="*/ 617 w 1356"/>
                <a:gd name="T35" fmla="*/ 1900 h 1923"/>
                <a:gd name="T36" fmla="*/ 577 w 1356"/>
                <a:gd name="T37" fmla="*/ 1920 h 1923"/>
                <a:gd name="T38" fmla="*/ 531 w 1356"/>
                <a:gd name="T39" fmla="*/ 1920 h 1923"/>
                <a:gd name="T40" fmla="*/ 491 w 1356"/>
                <a:gd name="T41" fmla="*/ 1900 h 1923"/>
                <a:gd name="T42" fmla="*/ 463 w 1356"/>
                <a:gd name="T43" fmla="*/ 1865 h 1923"/>
                <a:gd name="T44" fmla="*/ 453 w 1356"/>
                <a:gd name="T45" fmla="*/ 1820 h 1923"/>
                <a:gd name="T46" fmla="*/ 22 w 1356"/>
                <a:gd name="T47" fmla="*/ 130 h 1923"/>
                <a:gd name="T48" fmla="*/ 21 w 1356"/>
                <a:gd name="T49" fmla="*/ 129 h 1923"/>
                <a:gd name="T50" fmla="*/ 2 w 1356"/>
                <a:gd name="T51" fmla="*/ 95 h 1923"/>
                <a:gd name="T52" fmla="*/ 2 w 1356"/>
                <a:gd name="T53" fmla="*/ 56 h 1923"/>
                <a:gd name="T54" fmla="*/ 21 w 1356"/>
                <a:gd name="T55" fmla="*/ 22 h 1923"/>
                <a:gd name="T56" fmla="*/ 55 w 1356"/>
                <a:gd name="T57" fmla="*/ 2 h 1923"/>
                <a:gd name="T58" fmla="*/ 93 w 1356"/>
                <a:gd name="T59" fmla="*/ 2 h 1923"/>
                <a:gd name="T60" fmla="*/ 127 w 1356"/>
                <a:gd name="T61" fmla="*/ 22 h 1923"/>
                <a:gd name="T62" fmla="*/ 407 w 1356"/>
                <a:gd name="T63" fmla="*/ 308 h 1923"/>
                <a:gd name="T64" fmla="*/ 1228 w 1356"/>
                <a:gd name="T65" fmla="*/ 22 h 1923"/>
                <a:gd name="T66" fmla="*/ 1244 w 1356"/>
                <a:gd name="T67" fmla="*/ 10 h 1923"/>
                <a:gd name="T68" fmla="*/ 1281 w 1356"/>
                <a:gd name="T69" fmla="*/ 0 h 1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56" h="1923">
                  <a:moveTo>
                    <a:pt x="1281" y="0"/>
                  </a:moveTo>
                  <a:lnTo>
                    <a:pt x="1300" y="2"/>
                  </a:lnTo>
                  <a:lnTo>
                    <a:pt x="1318" y="10"/>
                  </a:lnTo>
                  <a:lnTo>
                    <a:pt x="1334" y="22"/>
                  </a:lnTo>
                  <a:lnTo>
                    <a:pt x="1346" y="39"/>
                  </a:lnTo>
                  <a:lnTo>
                    <a:pt x="1353" y="56"/>
                  </a:lnTo>
                  <a:lnTo>
                    <a:pt x="1356" y="76"/>
                  </a:lnTo>
                  <a:lnTo>
                    <a:pt x="1353" y="95"/>
                  </a:lnTo>
                  <a:lnTo>
                    <a:pt x="1346" y="113"/>
                  </a:lnTo>
                  <a:lnTo>
                    <a:pt x="1334" y="129"/>
                  </a:lnTo>
                  <a:lnTo>
                    <a:pt x="1334" y="129"/>
                  </a:lnTo>
                  <a:lnTo>
                    <a:pt x="1334" y="130"/>
                  </a:lnTo>
                  <a:lnTo>
                    <a:pt x="900" y="581"/>
                  </a:lnTo>
                  <a:lnTo>
                    <a:pt x="901" y="1820"/>
                  </a:lnTo>
                  <a:lnTo>
                    <a:pt x="898" y="1844"/>
                  </a:lnTo>
                  <a:lnTo>
                    <a:pt x="891" y="1865"/>
                  </a:lnTo>
                  <a:lnTo>
                    <a:pt x="878" y="1885"/>
                  </a:lnTo>
                  <a:lnTo>
                    <a:pt x="863" y="1900"/>
                  </a:lnTo>
                  <a:lnTo>
                    <a:pt x="845" y="1913"/>
                  </a:lnTo>
                  <a:lnTo>
                    <a:pt x="823" y="1920"/>
                  </a:lnTo>
                  <a:lnTo>
                    <a:pt x="800" y="1923"/>
                  </a:lnTo>
                  <a:lnTo>
                    <a:pt x="778" y="1920"/>
                  </a:lnTo>
                  <a:lnTo>
                    <a:pt x="756" y="1913"/>
                  </a:lnTo>
                  <a:lnTo>
                    <a:pt x="738" y="1900"/>
                  </a:lnTo>
                  <a:lnTo>
                    <a:pt x="723" y="1885"/>
                  </a:lnTo>
                  <a:lnTo>
                    <a:pt x="710" y="1867"/>
                  </a:lnTo>
                  <a:lnTo>
                    <a:pt x="703" y="1845"/>
                  </a:lnTo>
                  <a:lnTo>
                    <a:pt x="700" y="1822"/>
                  </a:lnTo>
                  <a:lnTo>
                    <a:pt x="700" y="1821"/>
                  </a:lnTo>
                  <a:lnTo>
                    <a:pt x="700" y="991"/>
                  </a:lnTo>
                  <a:lnTo>
                    <a:pt x="654" y="991"/>
                  </a:lnTo>
                  <a:lnTo>
                    <a:pt x="655" y="1820"/>
                  </a:lnTo>
                  <a:lnTo>
                    <a:pt x="652" y="1843"/>
                  </a:lnTo>
                  <a:lnTo>
                    <a:pt x="645" y="1865"/>
                  </a:lnTo>
                  <a:lnTo>
                    <a:pt x="632" y="1885"/>
                  </a:lnTo>
                  <a:lnTo>
                    <a:pt x="617" y="1900"/>
                  </a:lnTo>
                  <a:lnTo>
                    <a:pt x="598" y="1913"/>
                  </a:lnTo>
                  <a:lnTo>
                    <a:pt x="577" y="1920"/>
                  </a:lnTo>
                  <a:lnTo>
                    <a:pt x="553" y="1923"/>
                  </a:lnTo>
                  <a:lnTo>
                    <a:pt x="531" y="1920"/>
                  </a:lnTo>
                  <a:lnTo>
                    <a:pt x="509" y="1913"/>
                  </a:lnTo>
                  <a:lnTo>
                    <a:pt x="491" y="1900"/>
                  </a:lnTo>
                  <a:lnTo>
                    <a:pt x="475" y="1885"/>
                  </a:lnTo>
                  <a:lnTo>
                    <a:pt x="463" y="1865"/>
                  </a:lnTo>
                  <a:lnTo>
                    <a:pt x="456" y="1843"/>
                  </a:lnTo>
                  <a:lnTo>
                    <a:pt x="453" y="1820"/>
                  </a:lnTo>
                  <a:lnTo>
                    <a:pt x="454" y="580"/>
                  </a:lnTo>
                  <a:lnTo>
                    <a:pt x="22" y="130"/>
                  </a:lnTo>
                  <a:lnTo>
                    <a:pt x="22" y="129"/>
                  </a:lnTo>
                  <a:lnTo>
                    <a:pt x="21" y="129"/>
                  </a:lnTo>
                  <a:lnTo>
                    <a:pt x="9" y="113"/>
                  </a:lnTo>
                  <a:lnTo>
                    <a:pt x="2" y="95"/>
                  </a:lnTo>
                  <a:lnTo>
                    <a:pt x="0" y="76"/>
                  </a:lnTo>
                  <a:lnTo>
                    <a:pt x="2" y="56"/>
                  </a:lnTo>
                  <a:lnTo>
                    <a:pt x="9" y="39"/>
                  </a:lnTo>
                  <a:lnTo>
                    <a:pt x="21" y="22"/>
                  </a:lnTo>
                  <a:lnTo>
                    <a:pt x="38" y="10"/>
                  </a:lnTo>
                  <a:lnTo>
                    <a:pt x="55" y="2"/>
                  </a:lnTo>
                  <a:lnTo>
                    <a:pt x="75" y="0"/>
                  </a:lnTo>
                  <a:lnTo>
                    <a:pt x="93" y="2"/>
                  </a:lnTo>
                  <a:lnTo>
                    <a:pt x="111" y="10"/>
                  </a:lnTo>
                  <a:lnTo>
                    <a:pt x="127" y="22"/>
                  </a:lnTo>
                  <a:lnTo>
                    <a:pt x="128" y="22"/>
                  </a:lnTo>
                  <a:lnTo>
                    <a:pt x="407" y="308"/>
                  </a:lnTo>
                  <a:lnTo>
                    <a:pt x="949" y="308"/>
                  </a:lnTo>
                  <a:lnTo>
                    <a:pt x="1228" y="22"/>
                  </a:lnTo>
                  <a:lnTo>
                    <a:pt x="1228" y="22"/>
                  </a:lnTo>
                  <a:lnTo>
                    <a:pt x="1244" y="10"/>
                  </a:lnTo>
                  <a:lnTo>
                    <a:pt x="1262" y="2"/>
                  </a:lnTo>
                  <a:lnTo>
                    <a:pt x="12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380"/>
            <p:cNvSpPr>
              <a:spLocks/>
            </p:cNvSpPr>
            <p:nvPr/>
          </p:nvSpPr>
          <p:spPr bwMode="auto">
            <a:xfrm>
              <a:off x="3621088" y="5138738"/>
              <a:ext cx="42863" cy="44450"/>
            </a:xfrm>
            <a:custGeom>
              <a:avLst/>
              <a:gdLst>
                <a:gd name="T0" fmla="*/ 177 w 353"/>
                <a:gd name="T1" fmla="*/ 0 h 357"/>
                <a:gd name="T2" fmla="*/ 208 w 353"/>
                <a:gd name="T3" fmla="*/ 2 h 357"/>
                <a:gd name="T4" fmla="*/ 238 w 353"/>
                <a:gd name="T5" fmla="*/ 10 h 357"/>
                <a:gd name="T6" fmla="*/ 266 w 353"/>
                <a:gd name="T7" fmla="*/ 24 h 357"/>
                <a:gd name="T8" fmla="*/ 290 w 353"/>
                <a:gd name="T9" fmla="*/ 41 h 357"/>
                <a:gd name="T10" fmla="*/ 312 w 353"/>
                <a:gd name="T11" fmla="*/ 63 h 357"/>
                <a:gd name="T12" fmla="*/ 329 w 353"/>
                <a:gd name="T13" fmla="*/ 88 h 357"/>
                <a:gd name="T14" fmla="*/ 342 w 353"/>
                <a:gd name="T15" fmla="*/ 115 h 357"/>
                <a:gd name="T16" fmla="*/ 350 w 353"/>
                <a:gd name="T17" fmla="*/ 146 h 357"/>
                <a:gd name="T18" fmla="*/ 353 w 353"/>
                <a:gd name="T19" fmla="*/ 179 h 357"/>
                <a:gd name="T20" fmla="*/ 350 w 353"/>
                <a:gd name="T21" fmla="*/ 210 h 357"/>
                <a:gd name="T22" fmla="*/ 342 w 353"/>
                <a:gd name="T23" fmla="*/ 241 h 357"/>
                <a:gd name="T24" fmla="*/ 329 w 353"/>
                <a:gd name="T25" fmla="*/ 268 h 357"/>
                <a:gd name="T26" fmla="*/ 312 w 353"/>
                <a:gd name="T27" fmla="*/ 294 h 357"/>
                <a:gd name="T28" fmla="*/ 290 w 353"/>
                <a:gd name="T29" fmla="*/ 315 h 357"/>
                <a:gd name="T30" fmla="*/ 266 w 353"/>
                <a:gd name="T31" fmla="*/ 332 h 357"/>
                <a:gd name="T32" fmla="*/ 238 w 353"/>
                <a:gd name="T33" fmla="*/ 346 h 357"/>
                <a:gd name="T34" fmla="*/ 208 w 353"/>
                <a:gd name="T35" fmla="*/ 354 h 357"/>
                <a:gd name="T36" fmla="*/ 177 w 353"/>
                <a:gd name="T37" fmla="*/ 357 h 357"/>
                <a:gd name="T38" fmla="*/ 145 w 353"/>
                <a:gd name="T39" fmla="*/ 354 h 357"/>
                <a:gd name="T40" fmla="*/ 115 w 353"/>
                <a:gd name="T41" fmla="*/ 346 h 357"/>
                <a:gd name="T42" fmla="*/ 87 w 353"/>
                <a:gd name="T43" fmla="*/ 332 h 357"/>
                <a:gd name="T44" fmla="*/ 63 w 353"/>
                <a:gd name="T45" fmla="*/ 315 h 357"/>
                <a:gd name="T46" fmla="*/ 41 w 353"/>
                <a:gd name="T47" fmla="*/ 294 h 357"/>
                <a:gd name="T48" fmla="*/ 24 w 353"/>
                <a:gd name="T49" fmla="*/ 268 h 357"/>
                <a:gd name="T50" fmla="*/ 12 w 353"/>
                <a:gd name="T51" fmla="*/ 241 h 357"/>
                <a:gd name="T52" fmla="*/ 3 w 353"/>
                <a:gd name="T53" fmla="*/ 210 h 357"/>
                <a:gd name="T54" fmla="*/ 0 w 353"/>
                <a:gd name="T55" fmla="*/ 179 h 357"/>
                <a:gd name="T56" fmla="*/ 3 w 353"/>
                <a:gd name="T57" fmla="*/ 146 h 357"/>
                <a:gd name="T58" fmla="*/ 12 w 353"/>
                <a:gd name="T59" fmla="*/ 115 h 357"/>
                <a:gd name="T60" fmla="*/ 24 w 353"/>
                <a:gd name="T61" fmla="*/ 88 h 357"/>
                <a:gd name="T62" fmla="*/ 41 w 353"/>
                <a:gd name="T63" fmla="*/ 63 h 357"/>
                <a:gd name="T64" fmla="*/ 63 w 353"/>
                <a:gd name="T65" fmla="*/ 41 h 357"/>
                <a:gd name="T66" fmla="*/ 87 w 353"/>
                <a:gd name="T67" fmla="*/ 24 h 357"/>
                <a:gd name="T68" fmla="*/ 115 w 353"/>
                <a:gd name="T69" fmla="*/ 10 h 357"/>
                <a:gd name="T70" fmla="*/ 145 w 353"/>
                <a:gd name="T71" fmla="*/ 2 h 357"/>
                <a:gd name="T72" fmla="*/ 177 w 353"/>
                <a:gd name="T73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3" h="357">
                  <a:moveTo>
                    <a:pt x="177" y="0"/>
                  </a:moveTo>
                  <a:lnTo>
                    <a:pt x="208" y="2"/>
                  </a:lnTo>
                  <a:lnTo>
                    <a:pt x="238" y="10"/>
                  </a:lnTo>
                  <a:lnTo>
                    <a:pt x="266" y="24"/>
                  </a:lnTo>
                  <a:lnTo>
                    <a:pt x="290" y="41"/>
                  </a:lnTo>
                  <a:lnTo>
                    <a:pt x="312" y="63"/>
                  </a:lnTo>
                  <a:lnTo>
                    <a:pt x="329" y="88"/>
                  </a:lnTo>
                  <a:lnTo>
                    <a:pt x="342" y="115"/>
                  </a:lnTo>
                  <a:lnTo>
                    <a:pt x="350" y="146"/>
                  </a:lnTo>
                  <a:lnTo>
                    <a:pt x="353" y="179"/>
                  </a:lnTo>
                  <a:lnTo>
                    <a:pt x="350" y="210"/>
                  </a:lnTo>
                  <a:lnTo>
                    <a:pt x="342" y="241"/>
                  </a:lnTo>
                  <a:lnTo>
                    <a:pt x="329" y="268"/>
                  </a:lnTo>
                  <a:lnTo>
                    <a:pt x="312" y="294"/>
                  </a:lnTo>
                  <a:lnTo>
                    <a:pt x="290" y="315"/>
                  </a:lnTo>
                  <a:lnTo>
                    <a:pt x="266" y="332"/>
                  </a:lnTo>
                  <a:lnTo>
                    <a:pt x="238" y="346"/>
                  </a:lnTo>
                  <a:lnTo>
                    <a:pt x="208" y="354"/>
                  </a:lnTo>
                  <a:lnTo>
                    <a:pt x="177" y="357"/>
                  </a:lnTo>
                  <a:lnTo>
                    <a:pt x="145" y="354"/>
                  </a:lnTo>
                  <a:lnTo>
                    <a:pt x="115" y="346"/>
                  </a:lnTo>
                  <a:lnTo>
                    <a:pt x="87" y="332"/>
                  </a:lnTo>
                  <a:lnTo>
                    <a:pt x="63" y="315"/>
                  </a:lnTo>
                  <a:lnTo>
                    <a:pt x="41" y="294"/>
                  </a:lnTo>
                  <a:lnTo>
                    <a:pt x="24" y="268"/>
                  </a:lnTo>
                  <a:lnTo>
                    <a:pt x="12" y="241"/>
                  </a:lnTo>
                  <a:lnTo>
                    <a:pt x="3" y="210"/>
                  </a:lnTo>
                  <a:lnTo>
                    <a:pt x="0" y="179"/>
                  </a:lnTo>
                  <a:lnTo>
                    <a:pt x="3" y="146"/>
                  </a:lnTo>
                  <a:lnTo>
                    <a:pt x="12" y="115"/>
                  </a:lnTo>
                  <a:lnTo>
                    <a:pt x="24" y="88"/>
                  </a:lnTo>
                  <a:lnTo>
                    <a:pt x="41" y="63"/>
                  </a:lnTo>
                  <a:lnTo>
                    <a:pt x="63" y="41"/>
                  </a:lnTo>
                  <a:lnTo>
                    <a:pt x="87" y="24"/>
                  </a:lnTo>
                  <a:lnTo>
                    <a:pt x="115" y="10"/>
                  </a:lnTo>
                  <a:lnTo>
                    <a:pt x="145" y="2"/>
                  </a:lnTo>
                  <a:lnTo>
                    <a:pt x="1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381"/>
            <p:cNvSpPr>
              <a:spLocks/>
            </p:cNvSpPr>
            <p:nvPr/>
          </p:nvSpPr>
          <p:spPr bwMode="auto">
            <a:xfrm>
              <a:off x="3589338" y="5189538"/>
              <a:ext cx="103188" cy="196850"/>
            </a:xfrm>
            <a:custGeom>
              <a:avLst/>
              <a:gdLst>
                <a:gd name="T0" fmla="*/ 599 w 840"/>
                <a:gd name="T1" fmla="*/ 0 h 1613"/>
                <a:gd name="T2" fmla="*/ 607 w 840"/>
                <a:gd name="T3" fmla="*/ 0 h 1613"/>
                <a:gd name="T4" fmla="*/ 627 w 840"/>
                <a:gd name="T5" fmla="*/ 1 h 1613"/>
                <a:gd name="T6" fmla="*/ 658 w 840"/>
                <a:gd name="T7" fmla="*/ 6 h 1613"/>
                <a:gd name="T8" fmla="*/ 694 w 840"/>
                <a:gd name="T9" fmla="*/ 15 h 1613"/>
                <a:gd name="T10" fmla="*/ 733 w 840"/>
                <a:gd name="T11" fmla="*/ 32 h 1613"/>
                <a:gd name="T12" fmla="*/ 770 w 840"/>
                <a:gd name="T13" fmla="*/ 56 h 1613"/>
                <a:gd name="T14" fmla="*/ 803 w 840"/>
                <a:gd name="T15" fmla="*/ 89 h 1613"/>
                <a:gd name="T16" fmla="*/ 827 w 840"/>
                <a:gd name="T17" fmla="*/ 135 h 1613"/>
                <a:gd name="T18" fmla="*/ 840 w 840"/>
                <a:gd name="T19" fmla="*/ 193 h 1613"/>
                <a:gd name="T20" fmla="*/ 838 w 840"/>
                <a:gd name="T21" fmla="*/ 655 h 1613"/>
                <a:gd name="T22" fmla="*/ 818 w 840"/>
                <a:gd name="T23" fmla="*/ 688 h 1613"/>
                <a:gd name="T24" fmla="*/ 785 w 840"/>
                <a:gd name="T25" fmla="*/ 707 h 1613"/>
                <a:gd name="T26" fmla="*/ 745 w 840"/>
                <a:gd name="T27" fmla="*/ 707 h 1613"/>
                <a:gd name="T28" fmla="*/ 713 w 840"/>
                <a:gd name="T29" fmla="*/ 688 h 1613"/>
                <a:gd name="T30" fmla="*/ 693 w 840"/>
                <a:gd name="T31" fmla="*/ 655 h 1613"/>
                <a:gd name="T32" fmla="*/ 691 w 840"/>
                <a:gd name="T33" fmla="*/ 224 h 1613"/>
                <a:gd name="T34" fmla="*/ 643 w 840"/>
                <a:gd name="T35" fmla="*/ 1511 h 1613"/>
                <a:gd name="T36" fmla="*/ 633 w 840"/>
                <a:gd name="T37" fmla="*/ 1555 h 1613"/>
                <a:gd name="T38" fmla="*/ 605 w 840"/>
                <a:gd name="T39" fmla="*/ 1591 h 1613"/>
                <a:gd name="T40" fmla="*/ 566 w 840"/>
                <a:gd name="T41" fmla="*/ 1610 h 1613"/>
                <a:gd name="T42" fmla="*/ 520 w 840"/>
                <a:gd name="T43" fmla="*/ 1610 h 1613"/>
                <a:gd name="T44" fmla="*/ 481 w 840"/>
                <a:gd name="T45" fmla="*/ 1591 h 1613"/>
                <a:gd name="T46" fmla="*/ 453 w 840"/>
                <a:gd name="T47" fmla="*/ 1557 h 1613"/>
                <a:gd name="T48" fmla="*/ 443 w 840"/>
                <a:gd name="T49" fmla="*/ 1512 h 1613"/>
                <a:gd name="T50" fmla="*/ 442 w 840"/>
                <a:gd name="T51" fmla="*/ 681 h 1613"/>
                <a:gd name="T52" fmla="*/ 397 w 840"/>
                <a:gd name="T53" fmla="*/ 1510 h 1613"/>
                <a:gd name="T54" fmla="*/ 387 w 840"/>
                <a:gd name="T55" fmla="*/ 1555 h 1613"/>
                <a:gd name="T56" fmla="*/ 359 w 840"/>
                <a:gd name="T57" fmla="*/ 1590 h 1613"/>
                <a:gd name="T58" fmla="*/ 319 w 840"/>
                <a:gd name="T59" fmla="*/ 1610 h 1613"/>
                <a:gd name="T60" fmla="*/ 273 w 840"/>
                <a:gd name="T61" fmla="*/ 1610 h 1613"/>
                <a:gd name="T62" fmla="*/ 233 w 840"/>
                <a:gd name="T63" fmla="*/ 1590 h 1613"/>
                <a:gd name="T64" fmla="*/ 205 w 840"/>
                <a:gd name="T65" fmla="*/ 1555 h 1613"/>
                <a:gd name="T66" fmla="*/ 195 w 840"/>
                <a:gd name="T67" fmla="*/ 1510 h 1613"/>
                <a:gd name="T68" fmla="*/ 149 w 840"/>
                <a:gd name="T69" fmla="*/ 226 h 1613"/>
                <a:gd name="T70" fmla="*/ 147 w 840"/>
                <a:gd name="T71" fmla="*/ 657 h 1613"/>
                <a:gd name="T72" fmla="*/ 127 w 840"/>
                <a:gd name="T73" fmla="*/ 691 h 1613"/>
                <a:gd name="T74" fmla="*/ 94 w 840"/>
                <a:gd name="T75" fmla="*/ 711 h 1613"/>
                <a:gd name="T76" fmla="*/ 54 w 840"/>
                <a:gd name="T77" fmla="*/ 711 h 1613"/>
                <a:gd name="T78" fmla="*/ 22 w 840"/>
                <a:gd name="T79" fmla="*/ 691 h 1613"/>
                <a:gd name="T80" fmla="*/ 2 w 840"/>
                <a:gd name="T81" fmla="*/ 657 h 1613"/>
                <a:gd name="T82" fmla="*/ 0 w 840"/>
                <a:gd name="T83" fmla="*/ 635 h 1613"/>
                <a:gd name="T84" fmla="*/ 0 w 840"/>
                <a:gd name="T85" fmla="*/ 634 h 1613"/>
                <a:gd name="T86" fmla="*/ 0 w 840"/>
                <a:gd name="T87" fmla="*/ 187 h 1613"/>
                <a:gd name="T88" fmla="*/ 1 w 840"/>
                <a:gd name="T89" fmla="*/ 171 h 1613"/>
                <a:gd name="T90" fmla="*/ 6 w 840"/>
                <a:gd name="T91" fmla="*/ 148 h 1613"/>
                <a:gd name="T92" fmla="*/ 15 w 840"/>
                <a:gd name="T93" fmla="*/ 120 h 1613"/>
                <a:gd name="T94" fmla="*/ 32 w 840"/>
                <a:gd name="T95" fmla="*/ 90 h 1613"/>
                <a:gd name="T96" fmla="*/ 57 w 840"/>
                <a:gd name="T97" fmla="*/ 61 h 1613"/>
                <a:gd name="T98" fmla="*/ 94 w 840"/>
                <a:gd name="T99" fmla="*/ 34 h 1613"/>
                <a:gd name="T100" fmla="*/ 144 w 840"/>
                <a:gd name="T101" fmla="*/ 14 h 1613"/>
                <a:gd name="T102" fmla="*/ 207 w 840"/>
                <a:gd name="T103" fmla="*/ 2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613">
                  <a:moveTo>
                    <a:pt x="245" y="0"/>
                  </a:moveTo>
                  <a:lnTo>
                    <a:pt x="599" y="0"/>
                  </a:lnTo>
                  <a:lnTo>
                    <a:pt x="601" y="0"/>
                  </a:lnTo>
                  <a:lnTo>
                    <a:pt x="607" y="0"/>
                  </a:lnTo>
                  <a:lnTo>
                    <a:pt x="615" y="0"/>
                  </a:lnTo>
                  <a:lnTo>
                    <a:pt x="627" y="1"/>
                  </a:lnTo>
                  <a:lnTo>
                    <a:pt x="642" y="3"/>
                  </a:lnTo>
                  <a:lnTo>
                    <a:pt x="658" y="6"/>
                  </a:lnTo>
                  <a:lnTo>
                    <a:pt x="676" y="10"/>
                  </a:lnTo>
                  <a:lnTo>
                    <a:pt x="694" y="15"/>
                  </a:lnTo>
                  <a:lnTo>
                    <a:pt x="714" y="23"/>
                  </a:lnTo>
                  <a:lnTo>
                    <a:pt x="733" y="32"/>
                  </a:lnTo>
                  <a:lnTo>
                    <a:pt x="752" y="42"/>
                  </a:lnTo>
                  <a:lnTo>
                    <a:pt x="770" y="56"/>
                  </a:lnTo>
                  <a:lnTo>
                    <a:pt x="787" y="71"/>
                  </a:lnTo>
                  <a:lnTo>
                    <a:pt x="803" y="89"/>
                  </a:lnTo>
                  <a:lnTo>
                    <a:pt x="816" y="111"/>
                  </a:lnTo>
                  <a:lnTo>
                    <a:pt x="827" y="135"/>
                  </a:lnTo>
                  <a:lnTo>
                    <a:pt x="836" y="162"/>
                  </a:lnTo>
                  <a:lnTo>
                    <a:pt x="840" y="193"/>
                  </a:lnTo>
                  <a:lnTo>
                    <a:pt x="840" y="634"/>
                  </a:lnTo>
                  <a:lnTo>
                    <a:pt x="838" y="655"/>
                  </a:lnTo>
                  <a:lnTo>
                    <a:pt x="829" y="673"/>
                  </a:lnTo>
                  <a:lnTo>
                    <a:pt x="818" y="688"/>
                  </a:lnTo>
                  <a:lnTo>
                    <a:pt x="803" y="700"/>
                  </a:lnTo>
                  <a:lnTo>
                    <a:pt x="785" y="707"/>
                  </a:lnTo>
                  <a:lnTo>
                    <a:pt x="766" y="710"/>
                  </a:lnTo>
                  <a:lnTo>
                    <a:pt x="745" y="707"/>
                  </a:lnTo>
                  <a:lnTo>
                    <a:pt x="728" y="700"/>
                  </a:lnTo>
                  <a:lnTo>
                    <a:pt x="713" y="688"/>
                  </a:lnTo>
                  <a:lnTo>
                    <a:pt x="701" y="673"/>
                  </a:lnTo>
                  <a:lnTo>
                    <a:pt x="693" y="655"/>
                  </a:lnTo>
                  <a:lnTo>
                    <a:pt x="691" y="634"/>
                  </a:lnTo>
                  <a:lnTo>
                    <a:pt x="691" y="224"/>
                  </a:lnTo>
                  <a:lnTo>
                    <a:pt x="643" y="224"/>
                  </a:lnTo>
                  <a:lnTo>
                    <a:pt x="643" y="1511"/>
                  </a:lnTo>
                  <a:lnTo>
                    <a:pt x="640" y="1535"/>
                  </a:lnTo>
                  <a:lnTo>
                    <a:pt x="633" y="1555"/>
                  </a:lnTo>
                  <a:lnTo>
                    <a:pt x="620" y="1574"/>
                  </a:lnTo>
                  <a:lnTo>
                    <a:pt x="605" y="1591"/>
                  </a:lnTo>
                  <a:lnTo>
                    <a:pt x="586" y="1602"/>
                  </a:lnTo>
                  <a:lnTo>
                    <a:pt x="566" y="1610"/>
                  </a:lnTo>
                  <a:lnTo>
                    <a:pt x="542" y="1613"/>
                  </a:lnTo>
                  <a:lnTo>
                    <a:pt x="520" y="1610"/>
                  </a:lnTo>
                  <a:lnTo>
                    <a:pt x="499" y="1602"/>
                  </a:lnTo>
                  <a:lnTo>
                    <a:pt x="481" y="1591"/>
                  </a:lnTo>
                  <a:lnTo>
                    <a:pt x="464" y="1575"/>
                  </a:lnTo>
                  <a:lnTo>
                    <a:pt x="453" y="1557"/>
                  </a:lnTo>
                  <a:lnTo>
                    <a:pt x="445" y="1535"/>
                  </a:lnTo>
                  <a:lnTo>
                    <a:pt x="443" y="1512"/>
                  </a:lnTo>
                  <a:lnTo>
                    <a:pt x="442" y="1511"/>
                  </a:lnTo>
                  <a:lnTo>
                    <a:pt x="442" y="681"/>
                  </a:lnTo>
                  <a:lnTo>
                    <a:pt x="396" y="681"/>
                  </a:lnTo>
                  <a:lnTo>
                    <a:pt x="397" y="1510"/>
                  </a:lnTo>
                  <a:lnTo>
                    <a:pt x="394" y="1534"/>
                  </a:lnTo>
                  <a:lnTo>
                    <a:pt x="387" y="1555"/>
                  </a:lnTo>
                  <a:lnTo>
                    <a:pt x="374" y="1574"/>
                  </a:lnTo>
                  <a:lnTo>
                    <a:pt x="359" y="1590"/>
                  </a:lnTo>
                  <a:lnTo>
                    <a:pt x="340" y="1602"/>
                  </a:lnTo>
                  <a:lnTo>
                    <a:pt x="319" y="1610"/>
                  </a:lnTo>
                  <a:lnTo>
                    <a:pt x="296" y="1613"/>
                  </a:lnTo>
                  <a:lnTo>
                    <a:pt x="273" y="1610"/>
                  </a:lnTo>
                  <a:lnTo>
                    <a:pt x="252" y="1602"/>
                  </a:lnTo>
                  <a:lnTo>
                    <a:pt x="233" y="1590"/>
                  </a:lnTo>
                  <a:lnTo>
                    <a:pt x="217" y="1574"/>
                  </a:lnTo>
                  <a:lnTo>
                    <a:pt x="205" y="1555"/>
                  </a:lnTo>
                  <a:lnTo>
                    <a:pt x="198" y="1534"/>
                  </a:lnTo>
                  <a:lnTo>
                    <a:pt x="195" y="1510"/>
                  </a:lnTo>
                  <a:lnTo>
                    <a:pt x="196" y="226"/>
                  </a:lnTo>
                  <a:lnTo>
                    <a:pt x="149" y="226"/>
                  </a:lnTo>
                  <a:lnTo>
                    <a:pt x="149" y="637"/>
                  </a:lnTo>
                  <a:lnTo>
                    <a:pt x="147" y="657"/>
                  </a:lnTo>
                  <a:lnTo>
                    <a:pt x="138" y="676"/>
                  </a:lnTo>
                  <a:lnTo>
                    <a:pt x="127" y="691"/>
                  </a:lnTo>
                  <a:lnTo>
                    <a:pt x="112" y="703"/>
                  </a:lnTo>
                  <a:lnTo>
                    <a:pt x="94" y="711"/>
                  </a:lnTo>
                  <a:lnTo>
                    <a:pt x="75" y="713"/>
                  </a:lnTo>
                  <a:lnTo>
                    <a:pt x="54" y="711"/>
                  </a:lnTo>
                  <a:lnTo>
                    <a:pt x="37" y="703"/>
                  </a:lnTo>
                  <a:lnTo>
                    <a:pt x="22" y="691"/>
                  </a:lnTo>
                  <a:lnTo>
                    <a:pt x="10" y="676"/>
                  </a:lnTo>
                  <a:lnTo>
                    <a:pt x="2" y="657"/>
                  </a:lnTo>
                  <a:lnTo>
                    <a:pt x="0" y="637"/>
                  </a:lnTo>
                  <a:lnTo>
                    <a:pt x="0" y="635"/>
                  </a:lnTo>
                  <a:lnTo>
                    <a:pt x="0" y="634"/>
                  </a:lnTo>
                  <a:lnTo>
                    <a:pt x="0" y="634"/>
                  </a:lnTo>
                  <a:lnTo>
                    <a:pt x="0" y="189"/>
                  </a:lnTo>
                  <a:lnTo>
                    <a:pt x="0" y="187"/>
                  </a:lnTo>
                  <a:lnTo>
                    <a:pt x="0" y="181"/>
                  </a:lnTo>
                  <a:lnTo>
                    <a:pt x="1" y="171"/>
                  </a:lnTo>
                  <a:lnTo>
                    <a:pt x="3" y="161"/>
                  </a:lnTo>
                  <a:lnTo>
                    <a:pt x="6" y="148"/>
                  </a:lnTo>
                  <a:lnTo>
                    <a:pt x="10" y="135"/>
                  </a:lnTo>
                  <a:lnTo>
                    <a:pt x="15" y="120"/>
                  </a:lnTo>
                  <a:lnTo>
                    <a:pt x="23" y="106"/>
                  </a:lnTo>
                  <a:lnTo>
                    <a:pt x="32" y="90"/>
                  </a:lnTo>
                  <a:lnTo>
                    <a:pt x="44" y="76"/>
                  </a:lnTo>
                  <a:lnTo>
                    <a:pt x="57" y="61"/>
                  </a:lnTo>
                  <a:lnTo>
                    <a:pt x="75" y="47"/>
                  </a:lnTo>
                  <a:lnTo>
                    <a:pt x="94" y="34"/>
                  </a:lnTo>
                  <a:lnTo>
                    <a:pt x="117" y="24"/>
                  </a:lnTo>
                  <a:lnTo>
                    <a:pt x="144" y="14"/>
                  </a:lnTo>
                  <a:lnTo>
                    <a:pt x="173" y="7"/>
                  </a:lnTo>
                  <a:lnTo>
                    <a:pt x="207" y="2"/>
                  </a:lnTo>
                  <a:lnTo>
                    <a:pt x="2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382"/>
            <p:cNvSpPr>
              <a:spLocks/>
            </p:cNvSpPr>
            <p:nvPr/>
          </p:nvSpPr>
          <p:spPr bwMode="auto">
            <a:xfrm>
              <a:off x="3838576" y="5153025"/>
              <a:ext cx="42863" cy="42863"/>
            </a:xfrm>
            <a:custGeom>
              <a:avLst/>
              <a:gdLst>
                <a:gd name="T0" fmla="*/ 178 w 354"/>
                <a:gd name="T1" fmla="*/ 0 h 359"/>
                <a:gd name="T2" fmla="*/ 209 w 354"/>
                <a:gd name="T3" fmla="*/ 3 h 359"/>
                <a:gd name="T4" fmla="*/ 239 w 354"/>
                <a:gd name="T5" fmla="*/ 11 h 359"/>
                <a:gd name="T6" fmla="*/ 267 w 354"/>
                <a:gd name="T7" fmla="*/ 25 h 359"/>
                <a:gd name="T8" fmla="*/ 292 w 354"/>
                <a:gd name="T9" fmla="*/ 42 h 359"/>
                <a:gd name="T10" fmla="*/ 313 w 354"/>
                <a:gd name="T11" fmla="*/ 64 h 359"/>
                <a:gd name="T12" fmla="*/ 330 w 354"/>
                <a:gd name="T13" fmla="*/ 89 h 359"/>
                <a:gd name="T14" fmla="*/ 343 w 354"/>
                <a:gd name="T15" fmla="*/ 117 h 359"/>
                <a:gd name="T16" fmla="*/ 351 w 354"/>
                <a:gd name="T17" fmla="*/ 147 h 359"/>
                <a:gd name="T18" fmla="*/ 354 w 354"/>
                <a:gd name="T19" fmla="*/ 180 h 359"/>
                <a:gd name="T20" fmla="*/ 351 w 354"/>
                <a:gd name="T21" fmla="*/ 212 h 359"/>
                <a:gd name="T22" fmla="*/ 343 w 354"/>
                <a:gd name="T23" fmla="*/ 242 h 359"/>
                <a:gd name="T24" fmla="*/ 330 w 354"/>
                <a:gd name="T25" fmla="*/ 270 h 359"/>
                <a:gd name="T26" fmla="*/ 313 w 354"/>
                <a:gd name="T27" fmla="*/ 295 h 359"/>
                <a:gd name="T28" fmla="*/ 292 w 354"/>
                <a:gd name="T29" fmla="*/ 317 h 359"/>
                <a:gd name="T30" fmla="*/ 267 w 354"/>
                <a:gd name="T31" fmla="*/ 335 h 359"/>
                <a:gd name="T32" fmla="*/ 239 w 354"/>
                <a:gd name="T33" fmla="*/ 347 h 359"/>
                <a:gd name="T34" fmla="*/ 209 w 354"/>
                <a:gd name="T35" fmla="*/ 355 h 359"/>
                <a:gd name="T36" fmla="*/ 178 w 354"/>
                <a:gd name="T37" fmla="*/ 359 h 359"/>
                <a:gd name="T38" fmla="*/ 146 w 354"/>
                <a:gd name="T39" fmla="*/ 355 h 359"/>
                <a:gd name="T40" fmla="*/ 116 w 354"/>
                <a:gd name="T41" fmla="*/ 347 h 359"/>
                <a:gd name="T42" fmla="*/ 89 w 354"/>
                <a:gd name="T43" fmla="*/ 335 h 359"/>
                <a:gd name="T44" fmla="*/ 64 w 354"/>
                <a:gd name="T45" fmla="*/ 317 h 359"/>
                <a:gd name="T46" fmla="*/ 42 w 354"/>
                <a:gd name="T47" fmla="*/ 295 h 359"/>
                <a:gd name="T48" fmla="*/ 25 w 354"/>
                <a:gd name="T49" fmla="*/ 270 h 359"/>
                <a:gd name="T50" fmla="*/ 12 w 354"/>
                <a:gd name="T51" fmla="*/ 242 h 359"/>
                <a:gd name="T52" fmla="*/ 3 w 354"/>
                <a:gd name="T53" fmla="*/ 212 h 359"/>
                <a:gd name="T54" fmla="*/ 0 w 354"/>
                <a:gd name="T55" fmla="*/ 180 h 359"/>
                <a:gd name="T56" fmla="*/ 3 w 354"/>
                <a:gd name="T57" fmla="*/ 147 h 359"/>
                <a:gd name="T58" fmla="*/ 12 w 354"/>
                <a:gd name="T59" fmla="*/ 117 h 359"/>
                <a:gd name="T60" fmla="*/ 25 w 354"/>
                <a:gd name="T61" fmla="*/ 89 h 359"/>
                <a:gd name="T62" fmla="*/ 42 w 354"/>
                <a:gd name="T63" fmla="*/ 64 h 359"/>
                <a:gd name="T64" fmla="*/ 64 w 354"/>
                <a:gd name="T65" fmla="*/ 42 h 359"/>
                <a:gd name="T66" fmla="*/ 89 w 354"/>
                <a:gd name="T67" fmla="*/ 25 h 359"/>
                <a:gd name="T68" fmla="*/ 116 w 354"/>
                <a:gd name="T69" fmla="*/ 11 h 359"/>
                <a:gd name="T70" fmla="*/ 146 w 354"/>
                <a:gd name="T71" fmla="*/ 3 h 359"/>
                <a:gd name="T72" fmla="*/ 178 w 354"/>
                <a:gd name="T73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4" h="359">
                  <a:moveTo>
                    <a:pt x="178" y="0"/>
                  </a:moveTo>
                  <a:lnTo>
                    <a:pt x="209" y="3"/>
                  </a:lnTo>
                  <a:lnTo>
                    <a:pt x="239" y="11"/>
                  </a:lnTo>
                  <a:lnTo>
                    <a:pt x="267" y="25"/>
                  </a:lnTo>
                  <a:lnTo>
                    <a:pt x="292" y="42"/>
                  </a:lnTo>
                  <a:lnTo>
                    <a:pt x="313" y="64"/>
                  </a:lnTo>
                  <a:lnTo>
                    <a:pt x="330" y="89"/>
                  </a:lnTo>
                  <a:lnTo>
                    <a:pt x="343" y="117"/>
                  </a:lnTo>
                  <a:lnTo>
                    <a:pt x="351" y="147"/>
                  </a:lnTo>
                  <a:lnTo>
                    <a:pt x="354" y="180"/>
                  </a:lnTo>
                  <a:lnTo>
                    <a:pt x="351" y="212"/>
                  </a:lnTo>
                  <a:lnTo>
                    <a:pt x="343" y="242"/>
                  </a:lnTo>
                  <a:lnTo>
                    <a:pt x="330" y="270"/>
                  </a:lnTo>
                  <a:lnTo>
                    <a:pt x="313" y="295"/>
                  </a:lnTo>
                  <a:lnTo>
                    <a:pt x="292" y="317"/>
                  </a:lnTo>
                  <a:lnTo>
                    <a:pt x="267" y="335"/>
                  </a:lnTo>
                  <a:lnTo>
                    <a:pt x="239" y="347"/>
                  </a:lnTo>
                  <a:lnTo>
                    <a:pt x="209" y="355"/>
                  </a:lnTo>
                  <a:lnTo>
                    <a:pt x="178" y="359"/>
                  </a:lnTo>
                  <a:lnTo>
                    <a:pt x="146" y="355"/>
                  </a:lnTo>
                  <a:lnTo>
                    <a:pt x="116" y="347"/>
                  </a:lnTo>
                  <a:lnTo>
                    <a:pt x="89" y="335"/>
                  </a:lnTo>
                  <a:lnTo>
                    <a:pt x="64" y="317"/>
                  </a:lnTo>
                  <a:lnTo>
                    <a:pt x="42" y="295"/>
                  </a:lnTo>
                  <a:lnTo>
                    <a:pt x="25" y="270"/>
                  </a:lnTo>
                  <a:lnTo>
                    <a:pt x="12" y="242"/>
                  </a:lnTo>
                  <a:lnTo>
                    <a:pt x="3" y="212"/>
                  </a:lnTo>
                  <a:lnTo>
                    <a:pt x="0" y="180"/>
                  </a:lnTo>
                  <a:lnTo>
                    <a:pt x="3" y="147"/>
                  </a:lnTo>
                  <a:lnTo>
                    <a:pt x="12" y="117"/>
                  </a:lnTo>
                  <a:lnTo>
                    <a:pt x="25" y="89"/>
                  </a:lnTo>
                  <a:lnTo>
                    <a:pt x="42" y="64"/>
                  </a:lnTo>
                  <a:lnTo>
                    <a:pt x="64" y="42"/>
                  </a:lnTo>
                  <a:lnTo>
                    <a:pt x="89" y="25"/>
                  </a:lnTo>
                  <a:lnTo>
                    <a:pt x="116" y="11"/>
                  </a:lnTo>
                  <a:lnTo>
                    <a:pt x="146" y="3"/>
                  </a:lnTo>
                  <a:lnTo>
                    <a:pt x="1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383"/>
            <p:cNvSpPr>
              <a:spLocks/>
            </p:cNvSpPr>
            <p:nvPr/>
          </p:nvSpPr>
          <p:spPr bwMode="auto">
            <a:xfrm>
              <a:off x="3808413" y="5203825"/>
              <a:ext cx="101600" cy="196850"/>
            </a:xfrm>
            <a:custGeom>
              <a:avLst/>
              <a:gdLst>
                <a:gd name="T0" fmla="*/ 599 w 840"/>
                <a:gd name="T1" fmla="*/ 0 h 1613"/>
                <a:gd name="T2" fmla="*/ 607 w 840"/>
                <a:gd name="T3" fmla="*/ 0 h 1613"/>
                <a:gd name="T4" fmla="*/ 628 w 840"/>
                <a:gd name="T5" fmla="*/ 2 h 1613"/>
                <a:gd name="T6" fmla="*/ 658 w 840"/>
                <a:gd name="T7" fmla="*/ 6 h 1613"/>
                <a:gd name="T8" fmla="*/ 694 w 840"/>
                <a:gd name="T9" fmla="*/ 15 h 1613"/>
                <a:gd name="T10" fmla="*/ 733 w 840"/>
                <a:gd name="T11" fmla="*/ 32 h 1613"/>
                <a:gd name="T12" fmla="*/ 770 w 840"/>
                <a:gd name="T13" fmla="*/ 56 h 1613"/>
                <a:gd name="T14" fmla="*/ 803 w 840"/>
                <a:gd name="T15" fmla="*/ 90 h 1613"/>
                <a:gd name="T16" fmla="*/ 827 w 840"/>
                <a:gd name="T17" fmla="*/ 135 h 1613"/>
                <a:gd name="T18" fmla="*/ 840 w 840"/>
                <a:gd name="T19" fmla="*/ 193 h 1613"/>
                <a:gd name="T20" fmla="*/ 838 w 840"/>
                <a:gd name="T21" fmla="*/ 655 h 1613"/>
                <a:gd name="T22" fmla="*/ 818 w 840"/>
                <a:gd name="T23" fmla="*/ 688 h 1613"/>
                <a:gd name="T24" fmla="*/ 785 w 840"/>
                <a:gd name="T25" fmla="*/ 708 h 1613"/>
                <a:gd name="T26" fmla="*/ 745 w 840"/>
                <a:gd name="T27" fmla="*/ 708 h 1613"/>
                <a:gd name="T28" fmla="*/ 713 w 840"/>
                <a:gd name="T29" fmla="*/ 688 h 1613"/>
                <a:gd name="T30" fmla="*/ 694 w 840"/>
                <a:gd name="T31" fmla="*/ 655 h 1613"/>
                <a:gd name="T32" fmla="*/ 691 w 840"/>
                <a:gd name="T33" fmla="*/ 224 h 1613"/>
                <a:gd name="T34" fmla="*/ 643 w 840"/>
                <a:gd name="T35" fmla="*/ 1511 h 1613"/>
                <a:gd name="T36" fmla="*/ 633 w 840"/>
                <a:gd name="T37" fmla="*/ 1556 h 1613"/>
                <a:gd name="T38" fmla="*/ 605 w 840"/>
                <a:gd name="T39" fmla="*/ 1591 h 1613"/>
                <a:gd name="T40" fmla="*/ 566 w 840"/>
                <a:gd name="T41" fmla="*/ 1611 h 1613"/>
                <a:gd name="T42" fmla="*/ 520 w 840"/>
                <a:gd name="T43" fmla="*/ 1611 h 1613"/>
                <a:gd name="T44" fmla="*/ 481 w 840"/>
                <a:gd name="T45" fmla="*/ 1591 h 1613"/>
                <a:gd name="T46" fmla="*/ 453 w 840"/>
                <a:gd name="T47" fmla="*/ 1557 h 1613"/>
                <a:gd name="T48" fmla="*/ 443 w 840"/>
                <a:gd name="T49" fmla="*/ 1513 h 1613"/>
                <a:gd name="T50" fmla="*/ 442 w 840"/>
                <a:gd name="T51" fmla="*/ 682 h 1613"/>
                <a:gd name="T52" fmla="*/ 397 w 840"/>
                <a:gd name="T53" fmla="*/ 1511 h 1613"/>
                <a:gd name="T54" fmla="*/ 387 w 840"/>
                <a:gd name="T55" fmla="*/ 1556 h 1613"/>
                <a:gd name="T56" fmla="*/ 359 w 840"/>
                <a:gd name="T57" fmla="*/ 1591 h 1613"/>
                <a:gd name="T58" fmla="*/ 319 w 840"/>
                <a:gd name="T59" fmla="*/ 1611 h 1613"/>
                <a:gd name="T60" fmla="*/ 273 w 840"/>
                <a:gd name="T61" fmla="*/ 1611 h 1613"/>
                <a:gd name="T62" fmla="*/ 233 w 840"/>
                <a:gd name="T63" fmla="*/ 1591 h 1613"/>
                <a:gd name="T64" fmla="*/ 205 w 840"/>
                <a:gd name="T65" fmla="*/ 1556 h 1613"/>
                <a:gd name="T66" fmla="*/ 195 w 840"/>
                <a:gd name="T67" fmla="*/ 1511 h 1613"/>
                <a:gd name="T68" fmla="*/ 149 w 840"/>
                <a:gd name="T69" fmla="*/ 227 h 1613"/>
                <a:gd name="T70" fmla="*/ 147 w 840"/>
                <a:gd name="T71" fmla="*/ 658 h 1613"/>
                <a:gd name="T72" fmla="*/ 127 w 840"/>
                <a:gd name="T73" fmla="*/ 691 h 1613"/>
                <a:gd name="T74" fmla="*/ 94 w 840"/>
                <a:gd name="T75" fmla="*/ 710 h 1613"/>
                <a:gd name="T76" fmla="*/ 55 w 840"/>
                <a:gd name="T77" fmla="*/ 710 h 1613"/>
                <a:gd name="T78" fmla="*/ 22 w 840"/>
                <a:gd name="T79" fmla="*/ 691 h 1613"/>
                <a:gd name="T80" fmla="*/ 2 w 840"/>
                <a:gd name="T81" fmla="*/ 658 h 1613"/>
                <a:gd name="T82" fmla="*/ 0 w 840"/>
                <a:gd name="T83" fmla="*/ 636 h 1613"/>
                <a:gd name="T84" fmla="*/ 0 w 840"/>
                <a:gd name="T85" fmla="*/ 634 h 1613"/>
                <a:gd name="T86" fmla="*/ 0 w 840"/>
                <a:gd name="T87" fmla="*/ 192 h 1613"/>
                <a:gd name="T88" fmla="*/ 0 w 840"/>
                <a:gd name="T89" fmla="*/ 181 h 1613"/>
                <a:gd name="T90" fmla="*/ 3 w 840"/>
                <a:gd name="T91" fmla="*/ 161 h 1613"/>
                <a:gd name="T92" fmla="*/ 10 w 840"/>
                <a:gd name="T93" fmla="*/ 135 h 1613"/>
                <a:gd name="T94" fmla="*/ 23 w 840"/>
                <a:gd name="T95" fmla="*/ 106 h 1613"/>
                <a:gd name="T96" fmla="*/ 44 w 840"/>
                <a:gd name="T97" fmla="*/ 76 h 1613"/>
                <a:gd name="T98" fmla="*/ 75 w 840"/>
                <a:gd name="T99" fmla="*/ 48 h 1613"/>
                <a:gd name="T100" fmla="*/ 117 w 840"/>
                <a:gd name="T101" fmla="*/ 24 h 1613"/>
                <a:gd name="T102" fmla="*/ 173 w 840"/>
                <a:gd name="T103" fmla="*/ 7 h 1613"/>
                <a:gd name="T104" fmla="*/ 245 w 840"/>
                <a:gd name="T105" fmla="*/ 0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40" h="1613">
                  <a:moveTo>
                    <a:pt x="245" y="0"/>
                  </a:moveTo>
                  <a:lnTo>
                    <a:pt x="599" y="0"/>
                  </a:lnTo>
                  <a:lnTo>
                    <a:pt x="601" y="0"/>
                  </a:lnTo>
                  <a:lnTo>
                    <a:pt x="607" y="0"/>
                  </a:lnTo>
                  <a:lnTo>
                    <a:pt x="615" y="1"/>
                  </a:lnTo>
                  <a:lnTo>
                    <a:pt x="628" y="2"/>
                  </a:lnTo>
                  <a:lnTo>
                    <a:pt x="642" y="3"/>
                  </a:lnTo>
                  <a:lnTo>
                    <a:pt x="658" y="6"/>
                  </a:lnTo>
                  <a:lnTo>
                    <a:pt x="676" y="10"/>
                  </a:lnTo>
                  <a:lnTo>
                    <a:pt x="694" y="15"/>
                  </a:lnTo>
                  <a:lnTo>
                    <a:pt x="714" y="23"/>
                  </a:lnTo>
                  <a:lnTo>
                    <a:pt x="733" y="32"/>
                  </a:lnTo>
                  <a:lnTo>
                    <a:pt x="752" y="42"/>
                  </a:lnTo>
                  <a:lnTo>
                    <a:pt x="770" y="56"/>
                  </a:lnTo>
                  <a:lnTo>
                    <a:pt x="787" y="72"/>
                  </a:lnTo>
                  <a:lnTo>
                    <a:pt x="803" y="90"/>
                  </a:lnTo>
                  <a:lnTo>
                    <a:pt x="816" y="111"/>
                  </a:lnTo>
                  <a:lnTo>
                    <a:pt x="827" y="135"/>
                  </a:lnTo>
                  <a:lnTo>
                    <a:pt x="836" y="163"/>
                  </a:lnTo>
                  <a:lnTo>
                    <a:pt x="840" y="193"/>
                  </a:lnTo>
                  <a:lnTo>
                    <a:pt x="840" y="635"/>
                  </a:lnTo>
                  <a:lnTo>
                    <a:pt x="838" y="655"/>
                  </a:lnTo>
                  <a:lnTo>
                    <a:pt x="830" y="674"/>
                  </a:lnTo>
                  <a:lnTo>
                    <a:pt x="818" y="688"/>
                  </a:lnTo>
                  <a:lnTo>
                    <a:pt x="803" y="701"/>
                  </a:lnTo>
                  <a:lnTo>
                    <a:pt x="785" y="708"/>
                  </a:lnTo>
                  <a:lnTo>
                    <a:pt x="765" y="711"/>
                  </a:lnTo>
                  <a:lnTo>
                    <a:pt x="745" y="708"/>
                  </a:lnTo>
                  <a:lnTo>
                    <a:pt x="728" y="701"/>
                  </a:lnTo>
                  <a:lnTo>
                    <a:pt x="713" y="688"/>
                  </a:lnTo>
                  <a:lnTo>
                    <a:pt x="701" y="674"/>
                  </a:lnTo>
                  <a:lnTo>
                    <a:pt x="694" y="655"/>
                  </a:lnTo>
                  <a:lnTo>
                    <a:pt x="691" y="635"/>
                  </a:lnTo>
                  <a:lnTo>
                    <a:pt x="691" y="224"/>
                  </a:lnTo>
                  <a:lnTo>
                    <a:pt x="643" y="224"/>
                  </a:lnTo>
                  <a:lnTo>
                    <a:pt x="643" y="1511"/>
                  </a:lnTo>
                  <a:lnTo>
                    <a:pt x="641" y="1535"/>
                  </a:lnTo>
                  <a:lnTo>
                    <a:pt x="633" y="1556"/>
                  </a:lnTo>
                  <a:lnTo>
                    <a:pt x="621" y="1574"/>
                  </a:lnTo>
                  <a:lnTo>
                    <a:pt x="605" y="1591"/>
                  </a:lnTo>
                  <a:lnTo>
                    <a:pt x="587" y="1602"/>
                  </a:lnTo>
                  <a:lnTo>
                    <a:pt x="566" y="1611"/>
                  </a:lnTo>
                  <a:lnTo>
                    <a:pt x="542" y="1613"/>
                  </a:lnTo>
                  <a:lnTo>
                    <a:pt x="520" y="1611"/>
                  </a:lnTo>
                  <a:lnTo>
                    <a:pt x="499" y="1602"/>
                  </a:lnTo>
                  <a:lnTo>
                    <a:pt x="481" y="1591"/>
                  </a:lnTo>
                  <a:lnTo>
                    <a:pt x="465" y="1575"/>
                  </a:lnTo>
                  <a:lnTo>
                    <a:pt x="453" y="1557"/>
                  </a:lnTo>
                  <a:lnTo>
                    <a:pt x="445" y="1536"/>
                  </a:lnTo>
                  <a:lnTo>
                    <a:pt x="443" y="1513"/>
                  </a:lnTo>
                  <a:lnTo>
                    <a:pt x="442" y="1511"/>
                  </a:lnTo>
                  <a:lnTo>
                    <a:pt x="442" y="682"/>
                  </a:lnTo>
                  <a:lnTo>
                    <a:pt x="397" y="682"/>
                  </a:lnTo>
                  <a:lnTo>
                    <a:pt x="397" y="1511"/>
                  </a:lnTo>
                  <a:lnTo>
                    <a:pt x="395" y="1534"/>
                  </a:lnTo>
                  <a:lnTo>
                    <a:pt x="387" y="1556"/>
                  </a:lnTo>
                  <a:lnTo>
                    <a:pt x="375" y="1574"/>
                  </a:lnTo>
                  <a:lnTo>
                    <a:pt x="359" y="1591"/>
                  </a:lnTo>
                  <a:lnTo>
                    <a:pt x="340" y="1602"/>
                  </a:lnTo>
                  <a:lnTo>
                    <a:pt x="319" y="1611"/>
                  </a:lnTo>
                  <a:lnTo>
                    <a:pt x="296" y="1613"/>
                  </a:lnTo>
                  <a:lnTo>
                    <a:pt x="273" y="1611"/>
                  </a:lnTo>
                  <a:lnTo>
                    <a:pt x="252" y="1602"/>
                  </a:lnTo>
                  <a:lnTo>
                    <a:pt x="233" y="1591"/>
                  </a:lnTo>
                  <a:lnTo>
                    <a:pt x="217" y="1574"/>
                  </a:lnTo>
                  <a:lnTo>
                    <a:pt x="205" y="1556"/>
                  </a:lnTo>
                  <a:lnTo>
                    <a:pt x="198" y="1534"/>
                  </a:lnTo>
                  <a:lnTo>
                    <a:pt x="195" y="1511"/>
                  </a:lnTo>
                  <a:lnTo>
                    <a:pt x="196" y="227"/>
                  </a:lnTo>
                  <a:lnTo>
                    <a:pt x="149" y="227"/>
                  </a:lnTo>
                  <a:lnTo>
                    <a:pt x="149" y="637"/>
                  </a:lnTo>
                  <a:lnTo>
                    <a:pt x="147" y="658"/>
                  </a:lnTo>
                  <a:lnTo>
                    <a:pt x="140" y="676"/>
                  </a:lnTo>
                  <a:lnTo>
                    <a:pt x="127" y="691"/>
                  </a:lnTo>
                  <a:lnTo>
                    <a:pt x="113" y="703"/>
                  </a:lnTo>
                  <a:lnTo>
                    <a:pt x="94" y="710"/>
                  </a:lnTo>
                  <a:lnTo>
                    <a:pt x="75" y="713"/>
                  </a:lnTo>
                  <a:lnTo>
                    <a:pt x="55" y="710"/>
                  </a:lnTo>
                  <a:lnTo>
                    <a:pt x="37" y="703"/>
                  </a:lnTo>
                  <a:lnTo>
                    <a:pt x="22" y="691"/>
                  </a:lnTo>
                  <a:lnTo>
                    <a:pt x="10" y="676"/>
                  </a:lnTo>
                  <a:lnTo>
                    <a:pt x="2" y="658"/>
                  </a:lnTo>
                  <a:lnTo>
                    <a:pt x="0" y="637"/>
                  </a:lnTo>
                  <a:lnTo>
                    <a:pt x="0" y="636"/>
                  </a:lnTo>
                  <a:lnTo>
                    <a:pt x="0" y="634"/>
                  </a:lnTo>
                  <a:lnTo>
                    <a:pt x="0" y="634"/>
                  </a:lnTo>
                  <a:lnTo>
                    <a:pt x="0" y="193"/>
                  </a:lnTo>
                  <a:lnTo>
                    <a:pt x="0" y="192"/>
                  </a:lnTo>
                  <a:lnTo>
                    <a:pt x="0" y="188"/>
                  </a:lnTo>
                  <a:lnTo>
                    <a:pt x="0" y="181"/>
                  </a:lnTo>
                  <a:lnTo>
                    <a:pt x="1" y="172"/>
                  </a:lnTo>
                  <a:lnTo>
                    <a:pt x="3" y="161"/>
                  </a:lnTo>
                  <a:lnTo>
                    <a:pt x="6" y="149"/>
                  </a:lnTo>
                  <a:lnTo>
                    <a:pt x="10" y="135"/>
                  </a:lnTo>
                  <a:lnTo>
                    <a:pt x="15" y="122"/>
                  </a:lnTo>
                  <a:lnTo>
                    <a:pt x="23" y="106"/>
                  </a:lnTo>
                  <a:lnTo>
                    <a:pt x="32" y="91"/>
                  </a:lnTo>
                  <a:lnTo>
                    <a:pt x="44" y="76"/>
                  </a:lnTo>
                  <a:lnTo>
                    <a:pt x="58" y="61"/>
                  </a:lnTo>
                  <a:lnTo>
                    <a:pt x="75" y="48"/>
                  </a:lnTo>
                  <a:lnTo>
                    <a:pt x="94" y="35"/>
                  </a:lnTo>
                  <a:lnTo>
                    <a:pt x="117" y="24"/>
                  </a:lnTo>
                  <a:lnTo>
                    <a:pt x="144" y="14"/>
                  </a:lnTo>
                  <a:lnTo>
                    <a:pt x="173" y="7"/>
                  </a:lnTo>
                  <a:lnTo>
                    <a:pt x="207" y="2"/>
                  </a:lnTo>
                  <a:lnTo>
                    <a:pt x="2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384"/>
            <p:cNvSpPr>
              <a:spLocks noEditPoints="1"/>
            </p:cNvSpPr>
            <p:nvPr/>
          </p:nvSpPr>
          <p:spPr bwMode="auto">
            <a:xfrm>
              <a:off x="3711576" y="5338763"/>
              <a:ext cx="82550" cy="136525"/>
            </a:xfrm>
            <a:custGeom>
              <a:avLst/>
              <a:gdLst>
                <a:gd name="T0" fmla="*/ 327 w 674"/>
                <a:gd name="T1" fmla="*/ 453 h 1113"/>
                <a:gd name="T2" fmla="*/ 255 w 674"/>
                <a:gd name="T3" fmla="*/ 492 h 1113"/>
                <a:gd name="T4" fmla="*/ 263 w 674"/>
                <a:gd name="T5" fmla="*/ 526 h 1113"/>
                <a:gd name="T6" fmla="*/ 321 w 674"/>
                <a:gd name="T7" fmla="*/ 495 h 1113"/>
                <a:gd name="T8" fmla="*/ 322 w 674"/>
                <a:gd name="T9" fmla="*/ 495 h 1113"/>
                <a:gd name="T10" fmla="*/ 322 w 674"/>
                <a:gd name="T11" fmla="*/ 786 h 1113"/>
                <a:gd name="T12" fmla="*/ 365 w 674"/>
                <a:gd name="T13" fmla="*/ 786 h 1113"/>
                <a:gd name="T14" fmla="*/ 365 w 674"/>
                <a:gd name="T15" fmla="*/ 453 h 1113"/>
                <a:gd name="T16" fmla="*/ 327 w 674"/>
                <a:gd name="T17" fmla="*/ 453 h 1113"/>
                <a:gd name="T18" fmla="*/ 0 w 674"/>
                <a:gd name="T19" fmla="*/ 0 h 1113"/>
                <a:gd name="T20" fmla="*/ 674 w 674"/>
                <a:gd name="T21" fmla="*/ 0 h 1113"/>
                <a:gd name="T22" fmla="*/ 674 w 674"/>
                <a:gd name="T23" fmla="*/ 1113 h 1113"/>
                <a:gd name="T24" fmla="*/ 0 w 674"/>
                <a:gd name="T25" fmla="*/ 1113 h 1113"/>
                <a:gd name="T26" fmla="*/ 0 w 674"/>
                <a:gd name="T27" fmla="*/ 0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74" h="1113">
                  <a:moveTo>
                    <a:pt x="327" y="453"/>
                  </a:moveTo>
                  <a:lnTo>
                    <a:pt x="255" y="492"/>
                  </a:lnTo>
                  <a:lnTo>
                    <a:pt x="263" y="526"/>
                  </a:lnTo>
                  <a:lnTo>
                    <a:pt x="321" y="495"/>
                  </a:lnTo>
                  <a:lnTo>
                    <a:pt x="322" y="495"/>
                  </a:lnTo>
                  <a:lnTo>
                    <a:pt x="322" y="786"/>
                  </a:lnTo>
                  <a:lnTo>
                    <a:pt x="365" y="786"/>
                  </a:lnTo>
                  <a:lnTo>
                    <a:pt x="365" y="453"/>
                  </a:lnTo>
                  <a:lnTo>
                    <a:pt x="327" y="453"/>
                  </a:lnTo>
                  <a:close/>
                  <a:moveTo>
                    <a:pt x="0" y="0"/>
                  </a:moveTo>
                  <a:lnTo>
                    <a:pt x="674" y="0"/>
                  </a:lnTo>
                  <a:lnTo>
                    <a:pt x="674" y="1113"/>
                  </a:lnTo>
                  <a:lnTo>
                    <a:pt x="0" y="111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385"/>
            <p:cNvSpPr>
              <a:spLocks noEditPoints="1"/>
            </p:cNvSpPr>
            <p:nvPr/>
          </p:nvSpPr>
          <p:spPr bwMode="auto">
            <a:xfrm>
              <a:off x="3817938" y="5407025"/>
              <a:ext cx="82550" cy="68263"/>
            </a:xfrm>
            <a:custGeom>
              <a:avLst/>
              <a:gdLst>
                <a:gd name="T0" fmla="*/ 321 w 674"/>
                <a:gd name="T1" fmla="*/ 127 h 558"/>
                <a:gd name="T2" fmla="*/ 276 w 674"/>
                <a:gd name="T3" fmla="*/ 142 h 558"/>
                <a:gd name="T4" fmla="*/ 273 w 674"/>
                <a:gd name="T5" fmla="*/ 183 h 558"/>
                <a:gd name="T6" fmla="*/ 301 w 674"/>
                <a:gd name="T7" fmla="*/ 169 h 558"/>
                <a:gd name="T8" fmla="*/ 338 w 674"/>
                <a:gd name="T9" fmla="*/ 161 h 558"/>
                <a:gd name="T10" fmla="*/ 371 w 674"/>
                <a:gd name="T11" fmla="*/ 169 h 558"/>
                <a:gd name="T12" fmla="*/ 390 w 674"/>
                <a:gd name="T13" fmla="*/ 187 h 558"/>
                <a:gd name="T14" fmla="*/ 396 w 674"/>
                <a:gd name="T15" fmla="*/ 212 h 558"/>
                <a:gd name="T16" fmla="*/ 387 w 674"/>
                <a:gd name="T17" fmla="*/ 240 h 558"/>
                <a:gd name="T18" fmla="*/ 365 w 674"/>
                <a:gd name="T19" fmla="*/ 258 h 558"/>
                <a:gd name="T20" fmla="*/ 336 w 674"/>
                <a:gd name="T21" fmla="*/ 267 h 558"/>
                <a:gd name="T22" fmla="*/ 297 w 674"/>
                <a:gd name="T23" fmla="*/ 268 h 558"/>
                <a:gd name="T24" fmla="*/ 322 w 674"/>
                <a:gd name="T25" fmla="*/ 302 h 558"/>
                <a:gd name="T26" fmla="*/ 354 w 674"/>
                <a:gd name="T27" fmla="*/ 306 h 558"/>
                <a:gd name="T28" fmla="*/ 381 w 674"/>
                <a:gd name="T29" fmla="*/ 317 h 558"/>
                <a:gd name="T30" fmla="*/ 400 w 674"/>
                <a:gd name="T31" fmla="*/ 338 h 558"/>
                <a:gd name="T32" fmla="*/ 407 w 674"/>
                <a:gd name="T33" fmla="*/ 368 h 558"/>
                <a:gd name="T34" fmla="*/ 404 w 674"/>
                <a:gd name="T35" fmla="*/ 390 h 558"/>
                <a:gd name="T36" fmla="*/ 392 w 674"/>
                <a:gd name="T37" fmla="*/ 411 h 558"/>
                <a:gd name="T38" fmla="*/ 369 w 674"/>
                <a:gd name="T39" fmla="*/ 426 h 558"/>
                <a:gd name="T40" fmla="*/ 333 w 674"/>
                <a:gd name="T41" fmla="*/ 433 h 558"/>
                <a:gd name="T42" fmla="*/ 290 w 674"/>
                <a:gd name="T43" fmla="*/ 425 h 558"/>
                <a:gd name="T44" fmla="*/ 260 w 674"/>
                <a:gd name="T45" fmla="*/ 412 h 558"/>
                <a:gd name="T46" fmla="*/ 263 w 674"/>
                <a:gd name="T47" fmla="*/ 455 h 558"/>
                <a:gd name="T48" fmla="*/ 307 w 674"/>
                <a:gd name="T49" fmla="*/ 467 h 558"/>
                <a:gd name="T50" fmla="*/ 361 w 674"/>
                <a:gd name="T51" fmla="*/ 467 h 558"/>
                <a:gd name="T52" fmla="*/ 406 w 674"/>
                <a:gd name="T53" fmla="*/ 451 h 558"/>
                <a:gd name="T54" fmla="*/ 436 w 674"/>
                <a:gd name="T55" fmla="*/ 424 h 558"/>
                <a:gd name="T56" fmla="*/ 451 w 674"/>
                <a:gd name="T57" fmla="*/ 389 h 558"/>
                <a:gd name="T58" fmla="*/ 450 w 674"/>
                <a:gd name="T59" fmla="*/ 347 h 558"/>
                <a:gd name="T60" fmla="*/ 432 w 674"/>
                <a:gd name="T61" fmla="*/ 312 h 558"/>
                <a:gd name="T62" fmla="*/ 399 w 674"/>
                <a:gd name="T63" fmla="*/ 290 h 558"/>
                <a:gd name="T64" fmla="*/ 381 w 674"/>
                <a:gd name="T65" fmla="*/ 283 h 558"/>
                <a:gd name="T66" fmla="*/ 413 w 674"/>
                <a:gd name="T67" fmla="*/ 263 h 558"/>
                <a:gd name="T68" fmla="*/ 434 w 674"/>
                <a:gd name="T69" fmla="*/ 236 h 558"/>
                <a:gd name="T70" fmla="*/ 441 w 674"/>
                <a:gd name="T71" fmla="*/ 205 h 558"/>
                <a:gd name="T72" fmla="*/ 435 w 674"/>
                <a:gd name="T73" fmla="*/ 175 h 558"/>
                <a:gd name="T74" fmla="*/ 417 w 674"/>
                <a:gd name="T75" fmla="*/ 149 h 558"/>
                <a:gd name="T76" fmla="*/ 389 w 674"/>
                <a:gd name="T77" fmla="*/ 131 h 558"/>
                <a:gd name="T78" fmla="*/ 347 w 674"/>
                <a:gd name="T79" fmla="*/ 125 h 558"/>
                <a:gd name="T80" fmla="*/ 674 w 674"/>
                <a:gd name="T81" fmla="*/ 0 h 558"/>
                <a:gd name="T82" fmla="*/ 0 w 674"/>
                <a:gd name="T83" fmla="*/ 558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74" h="558">
                  <a:moveTo>
                    <a:pt x="347" y="125"/>
                  </a:moveTo>
                  <a:lnTo>
                    <a:pt x="321" y="127"/>
                  </a:lnTo>
                  <a:lnTo>
                    <a:pt x="296" y="133"/>
                  </a:lnTo>
                  <a:lnTo>
                    <a:pt x="276" y="142"/>
                  </a:lnTo>
                  <a:lnTo>
                    <a:pt x="261" y="151"/>
                  </a:lnTo>
                  <a:lnTo>
                    <a:pt x="273" y="183"/>
                  </a:lnTo>
                  <a:lnTo>
                    <a:pt x="285" y="176"/>
                  </a:lnTo>
                  <a:lnTo>
                    <a:pt x="301" y="169"/>
                  </a:lnTo>
                  <a:lnTo>
                    <a:pt x="319" y="163"/>
                  </a:lnTo>
                  <a:lnTo>
                    <a:pt x="338" y="161"/>
                  </a:lnTo>
                  <a:lnTo>
                    <a:pt x="357" y="163"/>
                  </a:lnTo>
                  <a:lnTo>
                    <a:pt x="371" y="169"/>
                  </a:lnTo>
                  <a:lnTo>
                    <a:pt x="383" y="177"/>
                  </a:lnTo>
                  <a:lnTo>
                    <a:pt x="390" y="187"/>
                  </a:lnTo>
                  <a:lnTo>
                    <a:pt x="394" y="199"/>
                  </a:lnTo>
                  <a:lnTo>
                    <a:pt x="396" y="212"/>
                  </a:lnTo>
                  <a:lnTo>
                    <a:pt x="393" y="228"/>
                  </a:lnTo>
                  <a:lnTo>
                    <a:pt x="387" y="240"/>
                  </a:lnTo>
                  <a:lnTo>
                    <a:pt x="376" y="251"/>
                  </a:lnTo>
                  <a:lnTo>
                    <a:pt x="365" y="258"/>
                  </a:lnTo>
                  <a:lnTo>
                    <a:pt x="351" y="264"/>
                  </a:lnTo>
                  <a:lnTo>
                    <a:pt x="336" y="267"/>
                  </a:lnTo>
                  <a:lnTo>
                    <a:pt x="322" y="268"/>
                  </a:lnTo>
                  <a:lnTo>
                    <a:pt x="297" y="268"/>
                  </a:lnTo>
                  <a:lnTo>
                    <a:pt x="297" y="302"/>
                  </a:lnTo>
                  <a:lnTo>
                    <a:pt x="322" y="302"/>
                  </a:lnTo>
                  <a:lnTo>
                    <a:pt x="338" y="303"/>
                  </a:lnTo>
                  <a:lnTo>
                    <a:pt x="354" y="306"/>
                  </a:lnTo>
                  <a:lnTo>
                    <a:pt x="368" y="310"/>
                  </a:lnTo>
                  <a:lnTo>
                    <a:pt x="381" y="317"/>
                  </a:lnTo>
                  <a:lnTo>
                    <a:pt x="392" y="327"/>
                  </a:lnTo>
                  <a:lnTo>
                    <a:pt x="400" y="338"/>
                  </a:lnTo>
                  <a:lnTo>
                    <a:pt x="405" y="352"/>
                  </a:lnTo>
                  <a:lnTo>
                    <a:pt x="407" y="368"/>
                  </a:lnTo>
                  <a:lnTo>
                    <a:pt x="406" y="379"/>
                  </a:lnTo>
                  <a:lnTo>
                    <a:pt x="404" y="390"/>
                  </a:lnTo>
                  <a:lnTo>
                    <a:pt x="399" y="400"/>
                  </a:lnTo>
                  <a:lnTo>
                    <a:pt x="392" y="411"/>
                  </a:lnTo>
                  <a:lnTo>
                    <a:pt x="382" y="420"/>
                  </a:lnTo>
                  <a:lnTo>
                    <a:pt x="369" y="426"/>
                  </a:lnTo>
                  <a:lnTo>
                    <a:pt x="353" y="432"/>
                  </a:lnTo>
                  <a:lnTo>
                    <a:pt x="333" y="433"/>
                  </a:lnTo>
                  <a:lnTo>
                    <a:pt x="311" y="431"/>
                  </a:lnTo>
                  <a:lnTo>
                    <a:pt x="290" y="425"/>
                  </a:lnTo>
                  <a:lnTo>
                    <a:pt x="273" y="418"/>
                  </a:lnTo>
                  <a:lnTo>
                    <a:pt x="260" y="412"/>
                  </a:lnTo>
                  <a:lnTo>
                    <a:pt x="248" y="447"/>
                  </a:lnTo>
                  <a:lnTo>
                    <a:pt x="263" y="455"/>
                  </a:lnTo>
                  <a:lnTo>
                    <a:pt x="283" y="462"/>
                  </a:lnTo>
                  <a:lnTo>
                    <a:pt x="307" y="467"/>
                  </a:lnTo>
                  <a:lnTo>
                    <a:pt x="333" y="469"/>
                  </a:lnTo>
                  <a:lnTo>
                    <a:pt x="361" y="467"/>
                  </a:lnTo>
                  <a:lnTo>
                    <a:pt x="386" y="461"/>
                  </a:lnTo>
                  <a:lnTo>
                    <a:pt x="406" y="451"/>
                  </a:lnTo>
                  <a:lnTo>
                    <a:pt x="423" y="439"/>
                  </a:lnTo>
                  <a:lnTo>
                    <a:pt x="436" y="424"/>
                  </a:lnTo>
                  <a:lnTo>
                    <a:pt x="446" y="408"/>
                  </a:lnTo>
                  <a:lnTo>
                    <a:pt x="451" y="389"/>
                  </a:lnTo>
                  <a:lnTo>
                    <a:pt x="453" y="370"/>
                  </a:lnTo>
                  <a:lnTo>
                    <a:pt x="450" y="347"/>
                  </a:lnTo>
                  <a:lnTo>
                    <a:pt x="443" y="329"/>
                  </a:lnTo>
                  <a:lnTo>
                    <a:pt x="432" y="312"/>
                  </a:lnTo>
                  <a:lnTo>
                    <a:pt x="417" y="300"/>
                  </a:lnTo>
                  <a:lnTo>
                    <a:pt x="399" y="290"/>
                  </a:lnTo>
                  <a:lnTo>
                    <a:pt x="381" y="284"/>
                  </a:lnTo>
                  <a:lnTo>
                    <a:pt x="381" y="283"/>
                  </a:lnTo>
                  <a:lnTo>
                    <a:pt x="399" y="275"/>
                  </a:lnTo>
                  <a:lnTo>
                    <a:pt x="413" y="263"/>
                  </a:lnTo>
                  <a:lnTo>
                    <a:pt x="426" y="251"/>
                  </a:lnTo>
                  <a:lnTo>
                    <a:pt x="434" y="236"/>
                  </a:lnTo>
                  <a:lnTo>
                    <a:pt x="439" y="222"/>
                  </a:lnTo>
                  <a:lnTo>
                    <a:pt x="441" y="205"/>
                  </a:lnTo>
                  <a:lnTo>
                    <a:pt x="439" y="189"/>
                  </a:lnTo>
                  <a:lnTo>
                    <a:pt x="435" y="175"/>
                  </a:lnTo>
                  <a:lnTo>
                    <a:pt x="428" y="161"/>
                  </a:lnTo>
                  <a:lnTo>
                    <a:pt x="417" y="149"/>
                  </a:lnTo>
                  <a:lnTo>
                    <a:pt x="405" y="139"/>
                  </a:lnTo>
                  <a:lnTo>
                    <a:pt x="389" y="131"/>
                  </a:lnTo>
                  <a:lnTo>
                    <a:pt x="369" y="126"/>
                  </a:lnTo>
                  <a:lnTo>
                    <a:pt x="347" y="125"/>
                  </a:lnTo>
                  <a:close/>
                  <a:moveTo>
                    <a:pt x="0" y="0"/>
                  </a:moveTo>
                  <a:lnTo>
                    <a:pt x="674" y="0"/>
                  </a:lnTo>
                  <a:lnTo>
                    <a:pt x="674" y="558"/>
                  </a:lnTo>
                  <a:lnTo>
                    <a:pt x="0" y="5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386"/>
            <p:cNvSpPr>
              <a:spLocks noEditPoints="1"/>
            </p:cNvSpPr>
            <p:nvPr/>
          </p:nvSpPr>
          <p:spPr bwMode="auto">
            <a:xfrm>
              <a:off x="3598863" y="5391150"/>
              <a:ext cx="82550" cy="84138"/>
            </a:xfrm>
            <a:custGeom>
              <a:avLst/>
              <a:gdLst>
                <a:gd name="T0" fmla="*/ 332 w 674"/>
                <a:gd name="T1" fmla="*/ 191 h 685"/>
                <a:gd name="T2" fmla="*/ 306 w 674"/>
                <a:gd name="T3" fmla="*/ 193 h 685"/>
                <a:gd name="T4" fmla="*/ 280 w 674"/>
                <a:gd name="T5" fmla="*/ 200 h 685"/>
                <a:gd name="T6" fmla="*/ 258 w 674"/>
                <a:gd name="T7" fmla="*/ 210 h 685"/>
                <a:gd name="T8" fmla="*/ 239 w 674"/>
                <a:gd name="T9" fmla="*/ 224 h 685"/>
                <a:gd name="T10" fmla="*/ 254 w 674"/>
                <a:gd name="T11" fmla="*/ 256 h 685"/>
                <a:gd name="T12" fmla="*/ 267 w 674"/>
                <a:gd name="T13" fmla="*/ 247 h 685"/>
                <a:gd name="T14" fmla="*/ 283 w 674"/>
                <a:gd name="T15" fmla="*/ 237 h 685"/>
                <a:gd name="T16" fmla="*/ 303 w 674"/>
                <a:gd name="T17" fmla="*/ 230 h 685"/>
                <a:gd name="T18" fmla="*/ 324 w 674"/>
                <a:gd name="T19" fmla="*/ 228 h 685"/>
                <a:gd name="T20" fmla="*/ 342 w 674"/>
                <a:gd name="T21" fmla="*/ 229 h 685"/>
                <a:gd name="T22" fmla="*/ 358 w 674"/>
                <a:gd name="T23" fmla="*/ 234 h 685"/>
                <a:gd name="T24" fmla="*/ 369 w 674"/>
                <a:gd name="T25" fmla="*/ 243 h 685"/>
                <a:gd name="T26" fmla="*/ 378 w 674"/>
                <a:gd name="T27" fmla="*/ 253 h 685"/>
                <a:gd name="T28" fmla="*/ 385 w 674"/>
                <a:gd name="T29" fmla="*/ 265 h 685"/>
                <a:gd name="T30" fmla="*/ 388 w 674"/>
                <a:gd name="T31" fmla="*/ 279 h 685"/>
                <a:gd name="T32" fmla="*/ 389 w 674"/>
                <a:gd name="T33" fmla="*/ 292 h 685"/>
                <a:gd name="T34" fmla="*/ 387 w 674"/>
                <a:gd name="T35" fmla="*/ 311 h 685"/>
                <a:gd name="T36" fmla="*/ 381 w 674"/>
                <a:gd name="T37" fmla="*/ 330 h 685"/>
                <a:gd name="T38" fmla="*/ 372 w 674"/>
                <a:gd name="T39" fmla="*/ 349 h 685"/>
                <a:gd name="T40" fmla="*/ 359 w 674"/>
                <a:gd name="T41" fmla="*/ 368 h 685"/>
                <a:gd name="T42" fmla="*/ 342 w 674"/>
                <a:gd name="T43" fmla="*/ 389 h 685"/>
                <a:gd name="T44" fmla="*/ 321 w 674"/>
                <a:gd name="T45" fmla="*/ 412 h 685"/>
                <a:gd name="T46" fmla="*/ 295 w 674"/>
                <a:gd name="T47" fmla="*/ 438 h 685"/>
                <a:gd name="T48" fmla="*/ 267 w 674"/>
                <a:gd name="T49" fmla="*/ 467 h 685"/>
                <a:gd name="T50" fmla="*/ 232 w 674"/>
                <a:gd name="T51" fmla="*/ 501 h 685"/>
                <a:gd name="T52" fmla="*/ 232 w 674"/>
                <a:gd name="T53" fmla="*/ 530 h 685"/>
                <a:gd name="T54" fmla="*/ 441 w 674"/>
                <a:gd name="T55" fmla="*/ 530 h 685"/>
                <a:gd name="T56" fmla="*/ 441 w 674"/>
                <a:gd name="T57" fmla="*/ 492 h 685"/>
                <a:gd name="T58" fmla="*/ 294 w 674"/>
                <a:gd name="T59" fmla="*/ 492 h 685"/>
                <a:gd name="T60" fmla="*/ 294 w 674"/>
                <a:gd name="T61" fmla="*/ 491 h 685"/>
                <a:gd name="T62" fmla="*/ 320 w 674"/>
                <a:gd name="T63" fmla="*/ 466 h 685"/>
                <a:gd name="T64" fmla="*/ 348 w 674"/>
                <a:gd name="T65" fmla="*/ 438 h 685"/>
                <a:gd name="T66" fmla="*/ 372 w 674"/>
                <a:gd name="T67" fmla="*/ 412 h 685"/>
                <a:gd name="T68" fmla="*/ 394 w 674"/>
                <a:gd name="T69" fmla="*/ 387 h 685"/>
                <a:gd name="T70" fmla="*/ 410 w 674"/>
                <a:gd name="T71" fmla="*/ 362 h 685"/>
                <a:gd name="T72" fmla="*/ 422 w 674"/>
                <a:gd name="T73" fmla="*/ 338 h 685"/>
                <a:gd name="T74" fmla="*/ 430 w 674"/>
                <a:gd name="T75" fmla="*/ 313 h 685"/>
                <a:gd name="T76" fmla="*/ 433 w 674"/>
                <a:gd name="T77" fmla="*/ 287 h 685"/>
                <a:gd name="T78" fmla="*/ 432 w 674"/>
                <a:gd name="T79" fmla="*/ 272 h 685"/>
                <a:gd name="T80" fmla="*/ 429 w 674"/>
                <a:gd name="T81" fmla="*/ 256 h 685"/>
                <a:gd name="T82" fmla="*/ 422 w 674"/>
                <a:gd name="T83" fmla="*/ 240 h 685"/>
                <a:gd name="T84" fmla="*/ 414 w 674"/>
                <a:gd name="T85" fmla="*/ 227 h 685"/>
                <a:gd name="T86" fmla="*/ 403 w 674"/>
                <a:gd name="T87" fmla="*/ 214 h 685"/>
                <a:gd name="T88" fmla="*/ 390 w 674"/>
                <a:gd name="T89" fmla="*/ 205 h 685"/>
                <a:gd name="T90" fmla="*/ 373 w 674"/>
                <a:gd name="T91" fmla="*/ 197 h 685"/>
                <a:gd name="T92" fmla="*/ 355 w 674"/>
                <a:gd name="T93" fmla="*/ 192 h 685"/>
                <a:gd name="T94" fmla="*/ 332 w 674"/>
                <a:gd name="T95" fmla="*/ 191 h 685"/>
                <a:gd name="T96" fmla="*/ 0 w 674"/>
                <a:gd name="T97" fmla="*/ 0 h 685"/>
                <a:gd name="T98" fmla="*/ 674 w 674"/>
                <a:gd name="T99" fmla="*/ 0 h 685"/>
                <a:gd name="T100" fmla="*/ 674 w 674"/>
                <a:gd name="T101" fmla="*/ 685 h 685"/>
                <a:gd name="T102" fmla="*/ 0 w 674"/>
                <a:gd name="T103" fmla="*/ 685 h 685"/>
                <a:gd name="T104" fmla="*/ 0 w 674"/>
                <a:gd name="T105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4" h="685">
                  <a:moveTo>
                    <a:pt x="332" y="191"/>
                  </a:moveTo>
                  <a:lnTo>
                    <a:pt x="306" y="193"/>
                  </a:lnTo>
                  <a:lnTo>
                    <a:pt x="280" y="200"/>
                  </a:lnTo>
                  <a:lnTo>
                    <a:pt x="258" y="210"/>
                  </a:lnTo>
                  <a:lnTo>
                    <a:pt x="239" y="224"/>
                  </a:lnTo>
                  <a:lnTo>
                    <a:pt x="254" y="256"/>
                  </a:lnTo>
                  <a:lnTo>
                    <a:pt x="267" y="247"/>
                  </a:lnTo>
                  <a:lnTo>
                    <a:pt x="283" y="237"/>
                  </a:lnTo>
                  <a:lnTo>
                    <a:pt x="303" y="230"/>
                  </a:lnTo>
                  <a:lnTo>
                    <a:pt x="324" y="228"/>
                  </a:lnTo>
                  <a:lnTo>
                    <a:pt x="342" y="229"/>
                  </a:lnTo>
                  <a:lnTo>
                    <a:pt x="358" y="234"/>
                  </a:lnTo>
                  <a:lnTo>
                    <a:pt x="369" y="243"/>
                  </a:lnTo>
                  <a:lnTo>
                    <a:pt x="378" y="253"/>
                  </a:lnTo>
                  <a:lnTo>
                    <a:pt x="385" y="265"/>
                  </a:lnTo>
                  <a:lnTo>
                    <a:pt x="388" y="279"/>
                  </a:lnTo>
                  <a:lnTo>
                    <a:pt x="389" y="292"/>
                  </a:lnTo>
                  <a:lnTo>
                    <a:pt x="387" y="311"/>
                  </a:lnTo>
                  <a:lnTo>
                    <a:pt x="381" y="330"/>
                  </a:lnTo>
                  <a:lnTo>
                    <a:pt x="372" y="349"/>
                  </a:lnTo>
                  <a:lnTo>
                    <a:pt x="359" y="368"/>
                  </a:lnTo>
                  <a:lnTo>
                    <a:pt x="342" y="389"/>
                  </a:lnTo>
                  <a:lnTo>
                    <a:pt x="321" y="412"/>
                  </a:lnTo>
                  <a:lnTo>
                    <a:pt x="295" y="438"/>
                  </a:lnTo>
                  <a:lnTo>
                    <a:pt x="267" y="467"/>
                  </a:lnTo>
                  <a:lnTo>
                    <a:pt x="232" y="501"/>
                  </a:lnTo>
                  <a:lnTo>
                    <a:pt x="232" y="530"/>
                  </a:lnTo>
                  <a:lnTo>
                    <a:pt x="441" y="530"/>
                  </a:lnTo>
                  <a:lnTo>
                    <a:pt x="441" y="492"/>
                  </a:lnTo>
                  <a:lnTo>
                    <a:pt x="294" y="492"/>
                  </a:lnTo>
                  <a:lnTo>
                    <a:pt x="294" y="491"/>
                  </a:lnTo>
                  <a:lnTo>
                    <a:pt x="320" y="466"/>
                  </a:lnTo>
                  <a:lnTo>
                    <a:pt x="348" y="438"/>
                  </a:lnTo>
                  <a:lnTo>
                    <a:pt x="372" y="412"/>
                  </a:lnTo>
                  <a:lnTo>
                    <a:pt x="394" y="387"/>
                  </a:lnTo>
                  <a:lnTo>
                    <a:pt x="410" y="362"/>
                  </a:lnTo>
                  <a:lnTo>
                    <a:pt x="422" y="338"/>
                  </a:lnTo>
                  <a:lnTo>
                    <a:pt x="430" y="313"/>
                  </a:lnTo>
                  <a:lnTo>
                    <a:pt x="433" y="287"/>
                  </a:lnTo>
                  <a:lnTo>
                    <a:pt x="432" y="272"/>
                  </a:lnTo>
                  <a:lnTo>
                    <a:pt x="429" y="256"/>
                  </a:lnTo>
                  <a:lnTo>
                    <a:pt x="422" y="240"/>
                  </a:lnTo>
                  <a:lnTo>
                    <a:pt x="414" y="227"/>
                  </a:lnTo>
                  <a:lnTo>
                    <a:pt x="403" y="214"/>
                  </a:lnTo>
                  <a:lnTo>
                    <a:pt x="390" y="205"/>
                  </a:lnTo>
                  <a:lnTo>
                    <a:pt x="373" y="197"/>
                  </a:lnTo>
                  <a:lnTo>
                    <a:pt x="355" y="192"/>
                  </a:lnTo>
                  <a:lnTo>
                    <a:pt x="332" y="191"/>
                  </a:lnTo>
                  <a:close/>
                  <a:moveTo>
                    <a:pt x="0" y="0"/>
                  </a:moveTo>
                  <a:lnTo>
                    <a:pt x="674" y="0"/>
                  </a:lnTo>
                  <a:lnTo>
                    <a:pt x="674" y="685"/>
                  </a:lnTo>
                  <a:lnTo>
                    <a:pt x="0" y="68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4" name="Group 399"/>
          <p:cNvGrpSpPr/>
          <p:nvPr/>
        </p:nvGrpSpPr>
        <p:grpSpPr>
          <a:xfrm>
            <a:off x="7746676" y="3618619"/>
            <a:ext cx="414338" cy="441325"/>
            <a:chOff x="4489450" y="5062285"/>
            <a:chExt cx="414338" cy="441325"/>
          </a:xfrm>
          <a:solidFill>
            <a:srgbClr val="000000"/>
          </a:solidFill>
        </p:grpSpPr>
        <p:sp>
          <p:nvSpPr>
            <p:cNvPr id="645" name="Freeform 391"/>
            <p:cNvSpPr>
              <a:spLocks/>
            </p:cNvSpPr>
            <p:nvPr/>
          </p:nvSpPr>
          <p:spPr bwMode="auto">
            <a:xfrm>
              <a:off x="4684713" y="5178172"/>
              <a:ext cx="127000" cy="120650"/>
            </a:xfrm>
            <a:custGeom>
              <a:avLst/>
              <a:gdLst>
                <a:gd name="T0" fmla="*/ 57 w 964"/>
                <a:gd name="T1" fmla="*/ 0 h 833"/>
                <a:gd name="T2" fmla="*/ 71 w 964"/>
                <a:gd name="T3" fmla="*/ 0 h 833"/>
                <a:gd name="T4" fmla="*/ 86 w 964"/>
                <a:gd name="T5" fmla="*/ 3 h 833"/>
                <a:gd name="T6" fmla="*/ 99 w 964"/>
                <a:gd name="T7" fmla="*/ 8 h 833"/>
                <a:gd name="T8" fmla="*/ 111 w 964"/>
                <a:gd name="T9" fmla="*/ 17 h 833"/>
                <a:gd name="T10" fmla="*/ 121 w 964"/>
                <a:gd name="T11" fmla="*/ 28 h 833"/>
                <a:gd name="T12" fmla="*/ 127 w 964"/>
                <a:gd name="T13" fmla="*/ 42 h 833"/>
                <a:gd name="T14" fmla="*/ 130 w 964"/>
                <a:gd name="T15" fmla="*/ 59 h 833"/>
                <a:gd name="T16" fmla="*/ 130 w 964"/>
                <a:gd name="T17" fmla="*/ 712 h 833"/>
                <a:gd name="T18" fmla="*/ 899 w 964"/>
                <a:gd name="T19" fmla="*/ 712 h 833"/>
                <a:gd name="T20" fmla="*/ 920 w 964"/>
                <a:gd name="T21" fmla="*/ 715 h 833"/>
                <a:gd name="T22" fmla="*/ 937 w 964"/>
                <a:gd name="T23" fmla="*/ 724 h 833"/>
                <a:gd name="T24" fmla="*/ 951 w 964"/>
                <a:gd name="T25" fmla="*/ 737 h 833"/>
                <a:gd name="T26" fmla="*/ 961 w 964"/>
                <a:gd name="T27" fmla="*/ 753 h 833"/>
                <a:gd name="T28" fmla="*/ 964 w 964"/>
                <a:gd name="T29" fmla="*/ 773 h 833"/>
                <a:gd name="T30" fmla="*/ 961 w 964"/>
                <a:gd name="T31" fmla="*/ 792 h 833"/>
                <a:gd name="T32" fmla="*/ 951 w 964"/>
                <a:gd name="T33" fmla="*/ 808 h 833"/>
                <a:gd name="T34" fmla="*/ 937 w 964"/>
                <a:gd name="T35" fmla="*/ 821 h 833"/>
                <a:gd name="T36" fmla="*/ 920 w 964"/>
                <a:gd name="T37" fmla="*/ 830 h 833"/>
                <a:gd name="T38" fmla="*/ 899 w 964"/>
                <a:gd name="T39" fmla="*/ 833 h 833"/>
                <a:gd name="T40" fmla="*/ 65 w 964"/>
                <a:gd name="T41" fmla="*/ 833 h 833"/>
                <a:gd name="T42" fmla="*/ 59 w 964"/>
                <a:gd name="T43" fmla="*/ 833 h 833"/>
                <a:gd name="T44" fmla="*/ 55 w 964"/>
                <a:gd name="T45" fmla="*/ 832 h 833"/>
                <a:gd name="T46" fmla="*/ 53 w 964"/>
                <a:gd name="T47" fmla="*/ 831 h 833"/>
                <a:gd name="T48" fmla="*/ 35 w 964"/>
                <a:gd name="T49" fmla="*/ 826 h 833"/>
                <a:gd name="T50" fmla="*/ 20 w 964"/>
                <a:gd name="T51" fmla="*/ 817 h 833"/>
                <a:gd name="T52" fmla="*/ 9 w 964"/>
                <a:gd name="T53" fmla="*/ 805 h 833"/>
                <a:gd name="T54" fmla="*/ 2 w 964"/>
                <a:gd name="T55" fmla="*/ 790 h 833"/>
                <a:gd name="T56" fmla="*/ 0 w 964"/>
                <a:gd name="T57" fmla="*/ 773 h 833"/>
                <a:gd name="T58" fmla="*/ 0 w 964"/>
                <a:gd name="T59" fmla="*/ 59 h 833"/>
                <a:gd name="T60" fmla="*/ 2 w 964"/>
                <a:gd name="T61" fmla="*/ 42 h 833"/>
                <a:gd name="T62" fmla="*/ 7 w 964"/>
                <a:gd name="T63" fmla="*/ 28 h 833"/>
                <a:gd name="T64" fmla="*/ 17 w 964"/>
                <a:gd name="T65" fmla="*/ 16 h 833"/>
                <a:gd name="T66" fmla="*/ 29 w 964"/>
                <a:gd name="T67" fmla="*/ 8 h 833"/>
                <a:gd name="T68" fmla="*/ 42 w 964"/>
                <a:gd name="T69" fmla="*/ 2 h 833"/>
                <a:gd name="T70" fmla="*/ 57 w 964"/>
                <a:gd name="T71" fmla="*/ 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64" h="833">
                  <a:moveTo>
                    <a:pt x="57" y="0"/>
                  </a:moveTo>
                  <a:lnTo>
                    <a:pt x="71" y="0"/>
                  </a:lnTo>
                  <a:lnTo>
                    <a:pt x="86" y="3"/>
                  </a:lnTo>
                  <a:lnTo>
                    <a:pt x="99" y="8"/>
                  </a:lnTo>
                  <a:lnTo>
                    <a:pt x="111" y="17"/>
                  </a:lnTo>
                  <a:lnTo>
                    <a:pt x="121" y="28"/>
                  </a:lnTo>
                  <a:lnTo>
                    <a:pt x="127" y="42"/>
                  </a:lnTo>
                  <a:lnTo>
                    <a:pt x="130" y="59"/>
                  </a:lnTo>
                  <a:lnTo>
                    <a:pt x="130" y="712"/>
                  </a:lnTo>
                  <a:lnTo>
                    <a:pt x="899" y="712"/>
                  </a:lnTo>
                  <a:lnTo>
                    <a:pt x="920" y="715"/>
                  </a:lnTo>
                  <a:lnTo>
                    <a:pt x="937" y="724"/>
                  </a:lnTo>
                  <a:lnTo>
                    <a:pt x="951" y="737"/>
                  </a:lnTo>
                  <a:lnTo>
                    <a:pt x="961" y="753"/>
                  </a:lnTo>
                  <a:lnTo>
                    <a:pt x="964" y="773"/>
                  </a:lnTo>
                  <a:lnTo>
                    <a:pt x="961" y="792"/>
                  </a:lnTo>
                  <a:lnTo>
                    <a:pt x="951" y="808"/>
                  </a:lnTo>
                  <a:lnTo>
                    <a:pt x="937" y="821"/>
                  </a:lnTo>
                  <a:lnTo>
                    <a:pt x="920" y="830"/>
                  </a:lnTo>
                  <a:lnTo>
                    <a:pt x="899" y="833"/>
                  </a:lnTo>
                  <a:lnTo>
                    <a:pt x="65" y="833"/>
                  </a:lnTo>
                  <a:lnTo>
                    <a:pt x="59" y="833"/>
                  </a:lnTo>
                  <a:lnTo>
                    <a:pt x="55" y="832"/>
                  </a:lnTo>
                  <a:lnTo>
                    <a:pt x="53" y="831"/>
                  </a:lnTo>
                  <a:lnTo>
                    <a:pt x="35" y="826"/>
                  </a:lnTo>
                  <a:lnTo>
                    <a:pt x="20" y="817"/>
                  </a:lnTo>
                  <a:lnTo>
                    <a:pt x="9" y="805"/>
                  </a:lnTo>
                  <a:lnTo>
                    <a:pt x="2" y="790"/>
                  </a:lnTo>
                  <a:lnTo>
                    <a:pt x="0" y="773"/>
                  </a:lnTo>
                  <a:lnTo>
                    <a:pt x="0" y="59"/>
                  </a:lnTo>
                  <a:lnTo>
                    <a:pt x="2" y="42"/>
                  </a:lnTo>
                  <a:lnTo>
                    <a:pt x="7" y="28"/>
                  </a:lnTo>
                  <a:lnTo>
                    <a:pt x="17" y="16"/>
                  </a:lnTo>
                  <a:lnTo>
                    <a:pt x="29" y="8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392"/>
            <p:cNvSpPr>
              <a:spLocks noEditPoints="1"/>
            </p:cNvSpPr>
            <p:nvPr/>
          </p:nvSpPr>
          <p:spPr bwMode="auto">
            <a:xfrm>
              <a:off x="4489450" y="5062285"/>
              <a:ext cx="414338" cy="441325"/>
            </a:xfrm>
            <a:custGeom>
              <a:avLst/>
              <a:gdLst>
                <a:gd name="T0" fmla="*/ 1210 w 3130"/>
                <a:gd name="T1" fmla="*/ 325 h 3057"/>
                <a:gd name="T2" fmla="*/ 821 w 3130"/>
                <a:gd name="T3" fmla="*/ 500 h 3057"/>
                <a:gd name="T4" fmla="*/ 518 w 3130"/>
                <a:gd name="T5" fmla="*/ 781 h 3057"/>
                <a:gd name="T6" fmla="*/ 330 w 3130"/>
                <a:gd name="T7" fmla="*/ 1141 h 3057"/>
                <a:gd name="T8" fmla="*/ 283 w 3130"/>
                <a:gd name="T9" fmla="*/ 1555 h 3057"/>
                <a:gd name="T10" fmla="*/ 390 w 3130"/>
                <a:gd name="T11" fmla="*/ 1953 h 3057"/>
                <a:gd name="T12" fmla="*/ 627 w 3130"/>
                <a:gd name="T13" fmla="*/ 2284 h 3057"/>
                <a:gd name="T14" fmla="*/ 967 w 3130"/>
                <a:gd name="T15" fmla="*/ 2525 h 3057"/>
                <a:gd name="T16" fmla="*/ 1384 w 3130"/>
                <a:gd name="T17" fmla="*/ 2650 h 3057"/>
                <a:gd name="T18" fmla="*/ 1835 w 3130"/>
                <a:gd name="T19" fmla="*/ 2635 h 3057"/>
                <a:gd name="T20" fmla="*/ 2238 w 3130"/>
                <a:gd name="T21" fmla="*/ 2486 h 3057"/>
                <a:gd name="T22" fmla="*/ 2561 w 3130"/>
                <a:gd name="T23" fmla="*/ 2224 h 3057"/>
                <a:gd name="T24" fmla="*/ 2774 w 3130"/>
                <a:gd name="T25" fmla="*/ 1878 h 3057"/>
                <a:gd name="T26" fmla="*/ 2851 w 3130"/>
                <a:gd name="T27" fmla="*/ 1470 h 3057"/>
                <a:gd name="T28" fmla="*/ 2774 w 3130"/>
                <a:gd name="T29" fmla="*/ 1064 h 3057"/>
                <a:gd name="T30" fmla="*/ 2561 w 3130"/>
                <a:gd name="T31" fmla="*/ 717 h 3057"/>
                <a:gd name="T32" fmla="*/ 2238 w 3130"/>
                <a:gd name="T33" fmla="*/ 456 h 3057"/>
                <a:gd name="T34" fmla="*/ 1835 w 3130"/>
                <a:gd name="T35" fmla="*/ 306 h 3057"/>
                <a:gd name="T36" fmla="*/ 2480 w 3130"/>
                <a:gd name="T37" fmla="*/ 2 h 3057"/>
                <a:gd name="T38" fmla="*/ 2681 w 3130"/>
                <a:gd name="T39" fmla="*/ 70 h 3057"/>
                <a:gd name="T40" fmla="*/ 2820 w 3130"/>
                <a:gd name="T41" fmla="*/ 83 h 3057"/>
                <a:gd name="T42" fmla="*/ 2925 w 3130"/>
                <a:gd name="T43" fmla="*/ 106 h 3057"/>
                <a:gd name="T44" fmla="*/ 2949 w 3130"/>
                <a:gd name="T45" fmla="*/ 202 h 3057"/>
                <a:gd name="T46" fmla="*/ 2964 w 3130"/>
                <a:gd name="T47" fmla="*/ 325 h 3057"/>
                <a:gd name="T48" fmla="*/ 3042 w 3130"/>
                <a:gd name="T49" fmla="*/ 504 h 3057"/>
                <a:gd name="T50" fmla="*/ 3028 w 3130"/>
                <a:gd name="T51" fmla="*/ 654 h 3057"/>
                <a:gd name="T52" fmla="*/ 2937 w 3130"/>
                <a:gd name="T53" fmla="*/ 732 h 3057"/>
                <a:gd name="T54" fmla="*/ 3061 w 3130"/>
                <a:gd name="T55" fmla="*/ 1045 h 3057"/>
                <a:gd name="T56" fmla="*/ 3130 w 3130"/>
                <a:gd name="T57" fmla="*/ 1470 h 3057"/>
                <a:gd name="T58" fmla="*/ 3055 w 3130"/>
                <a:gd name="T59" fmla="*/ 1917 h 3057"/>
                <a:gd name="T60" fmla="*/ 2842 w 3130"/>
                <a:gd name="T61" fmla="*/ 2306 h 3057"/>
                <a:gd name="T62" fmla="*/ 2519 w 3130"/>
                <a:gd name="T63" fmla="*/ 2618 h 3057"/>
                <a:gd name="T64" fmla="*/ 2133 w 3130"/>
                <a:gd name="T65" fmla="*/ 2822 h 3057"/>
                <a:gd name="T66" fmla="*/ 1664 w 3130"/>
                <a:gd name="T67" fmla="*/ 2918 h 3057"/>
                <a:gd name="T68" fmla="*/ 1176 w 3130"/>
                <a:gd name="T69" fmla="*/ 2876 h 3057"/>
                <a:gd name="T70" fmla="*/ 487 w 3130"/>
                <a:gd name="T71" fmla="*/ 3057 h 3057"/>
                <a:gd name="T72" fmla="*/ 403 w 3130"/>
                <a:gd name="T73" fmla="*/ 2438 h 3057"/>
                <a:gd name="T74" fmla="*/ 145 w 3130"/>
                <a:gd name="T75" fmla="*/ 2078 h 3057"/>
                <a:gd name="T76" fmla="*/ 13 w 3130"/>
                <a:gd name="T77" fmla="*/ 1654 h 3057"/>
                <a:gd name="T78" fmla="*/ 27 w 3130"/>
                <a:gd name="T79" fmla="*/ 1205 h 3057"/>
                <a:gd name="T80" fmla="*/ 159 w 3130"/>
                <a:gd name="T81" fmla="*/ 837 h 3057"/>
                <a:gd name="T82" fmla="*/ 188 w 3130"/>
                <a:gd name="T83" fmla="*/ 733 h 3057"/>
                <a:gd name="T84" fmla="*/ 96 w 3130"/>
                <a:gd name="T85" fmla="*/ 654 h 3057"/>
                <a:gd name="T86" fmla="*/ 82 w 3130"/>
                <a:gd name="T87" fmla="*/ 504 h 3057"/>
                <a:gd name="T88" fmla="*/ 160 w 3130"/>
                <a:gd name="T89" fmla="*/ 325 h 3057"/>
                <a:gd name="T90" fmla="*/ 175 w 3130"/>
                <a:gd name="T91" fmla="*/ 202 h 3057"/>
                <a:gd name="T92" fmla="*/ 199 w 3130"/>
                <a:gd name="T93" fmla="*/ 106 h 3057"/>
                <a:gd name="T94" fmla="*/ 304 w 3130"/>
                <a:gd name="T95" fmla="*/ 83 h 3057"/>
                <a:gd name="T96" fmla="*/ 444 w 3130"/>
                <a:gd name="T97" fmla="*/ 70 h 3057"/>
                <a:gd name="T98" fmla="*/ 645 w 3130"/>
                <a:gd name="T99" fmla="*/ 2 h 3057"/>
                <a:gd name="T100" fmla="*/ 807 w 3130"/>
                <a:gd name="T101" fmla="*/ 31 h 3057"/>
                <a:gd name="T102" fmla="*/ 878 w 3130"/>
                <a:gd name="T103" fmla="*/ 138 h 3057"/>
                <a:gd name="T104" fmla="*/ 1049 w 3130"/>
                <a:gd name="T105" fmla="*/ 103 h 3057"/>
                <a:gd name="T106" fmla="*/ 1476 w 3130"/>
                <a:gd name="T107" fmla="*/ 22 h 3057"/>
                <a:gd name="T108" fmla="*/ 1960 w 3130"/>
                <a:gd name="T109" fmla="*/ 68 h 3057"/>
                <a:gd name="T110" fmla="*/ 2243 w 3130"/>
                <a:gd name="T111" fmla="*/ 164 h 3057"/>
                <a:gd name="T112" fmla="*/ 2293 w 3130"/>
                <a:gd name="T113" fmla="*/ 49 h 3057"/>
                <a:gd name="T114" fmla="*/ 2443 w 3130"/>
                <a:gd name="T115" fmla="*/ 0 h 3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30" h="3057">
                  <a:moveTo>
                    <a:pt x="1566" y="279"/>
                  </a:moveTo>
                  <a:lnTo>
                    <a:pt x="1474" y="282"/>
                  </a:lnTo>
                  <a:lnTo>
                    <a:pt x="1384" y="291"/>
                  </a:lnTo>
                  <a:lnTo>
                    <a:pt x="1296" y="306"/>
                  </a:lnTo>
                  <a:lnTo>
                    <a:pt x="1210" y="325"/>
                  </a:lnTo>
                  <a:lnTo>
                    <a:pt x="1126" y="351"/>
                  </a:lnTo>
                  <a:lnTo>
                    <a:pt x="1045" y="382"/>
                  </a:lnTo>
                  <a:lnTo>
                    <a:pt x="967" y="417"/>
                  </a:lnTo>
                  <a:lnTo>
                    <a:pt x="892" y="456"/>
                  </a:lnTo>
                  <a:lnTo>
                    <a:pt x="821" y="500"/>
                  </a:lnTo>
                  <a:lnTo>
                    <a:pt x="753" y="548"/>
                  </a:lnTo>
                  <a:lnTo>
                    <a:pt x="688" y="601"/>
                  </a:lnTo>
                  <a:lnTo>
                    <a:pt x="627" y="657"/>
                  </a:lnTo>
                  <a:lnTo>
                    <a:pt x="571" y="717"/>
                  </a:lnTo>
                  <a:lnTo>
                    <a:pt x="518" y="781"/>
                  </a:lnTo>
                  <a:lnTo>
                    <a:pt x="470" y="847"/>
                  </a:lnTo>
                  <a:lnTo>
                    <a:pt x="428" y="916"/>
                  </a:lnTo>
                  <a:lnTo>
                    <a:pt x="390" y="989"/>
                  </a:lnTo>
                  <a:lnTo>
                    <a:pt x="357" y="1064"/>
                  </a:lnTo>
                  <a:lnTo>
                    <a:pt x="330" y="1141"/>
                  </a:lnTo>
                  <a:lnTo>
                    <a:pt x="309" y="1220"/>
                  </a:lnTo>
                  <a:lnTo>
                    <a:pt x="292" y="1303"/>
                  </a:lnTo>
                  <a:lnTo>
                    <a:pt x="283" y="1386"/>
                  </a:lnTo>
                  <a:lnTo>
                    <a:pt x="279" y="1470"/>
                  </a:lnTo>
                  <a:lnTo>
                    <a:pt x="283" y="1555"/>
                  </a:lnTo>
                  <a:lnTo>
                    <a:pt x="292" y="1639"/>
                  </a:lnTo>
                  <a:lnTo>
                    <a:pt x="309" y="1721"/>
                  </a:lnTo>
                  <a:lnTo>
                    <a:pt x="330" y="1800"/>
                  </a:lnTo>
                  <a:lnTo>
                    <a:pt x="357" y="1878"/>
                  </a:lnTo>
                  <a:lnTo>
                    <a:pt x="390" y="1953"/>
                  </a:lnTo>
                  <a:lnTo>
                    <a:pt x="428" y="2025"/>
                  </a:lnTo>
                  <a:lnTo>
                    <a:pt x="470" y="2094"/>
                  </a:lnTo>
                  <a:lnTo>
                    <a:pt x="518" y="2160"/>
                  </a:lnTo>
                  <a:lnTo>
                    <a:pt x="571" y="2224"/>
                  </a:lnTo>
                  <a:lnTo>
                    <a:pt x="627" y="2284"/>
                  </a:lnTo>
                  <a:lnTo>
                    <a:pt x="688" y="2340"/>
                  </a:lnTo>
                  <a:lnTo>
                    <a:pt x="753" y="2392"/>
                  </a:lnTo>
                  <a:lnTo>
                    <a:pt x="821" y="2441"/>
                  </a:lnTo>
                  <a:lnTo>
                    <a:pt x="892" y="2486"/>
                  </a:lnTo>
                  <a:lnTo>
                    <a:pt x="967" y="2525"/>
                  </a:lnTo>
                  <a:lnTo>
                    <a:pt x="1045" y="2560"/>
                  </a:lnTo>
                  <a:lnTo>
                    <a:pt x="1126" y="2590"/>
                  </a:lnTo>
                  <a:lnTo>
                    <a:pt x="1210" y="2616"/>
                  </a:lnTo>
                  <a:lnTo>
                    <a:pt x="1296" y="2635"/>
                  </a:lnTo>
                  <a:lnTo>
                    <a:pt x="1384" y="2650"/>
                  </a:lnTo>
                  <a:lnTo>
                    <a:pt x="1474" y="2659"/>
                  </a:lnTo>
                  <a:lnTo>
                    <a:pt x="1566" y="2662"/>
                  </a:lnTo>
                  <a:lnTo>
                    <a:pt x="1657" y="2659"/>
                  </a:lnTo>
                  <a:lnTo>
                    <a:pt x="1747" y="2650"/>
                  </a:lnTo>
                  <a:lnTo>
                    <a:pt x="1835" y="2635"/>
                  </a:lnTo>
                  <a:lnTo>
                    <a:pt x="1921" y="2616"/>
                  </a:lnTo>
                  <a:lnTo>
                    <a:pt x="2004" y="2590"/>
                  </a:lnTo>
                  <a:lnTo>
                    <a:pt x="2086" y="2560"/>
                  </a:lnTo>
                  <a:lnTo>
                    <a:pt x="2163" y="2525"/>
                  </a:lnTo>
                  <a:lnTo>
                    <a:pt x="2238" y="2486"/>
                  </a:lnTo>
                  <a:lnTo>
                    <a:pt x="2311" y="2441"/>
                  </a:lnTo>
                  <a:lnTo>
                    <a:pt x="2379" y="2392"/>
                  </a:lnTo>
                  <a:lnTo>
                    <a:pt x="2443" y="2340"/>
                  </a:lnTo>
                  <a:lnTo>
                    <a:pt x="2503" y="2284"/>
                  </a:lnTo>
                  <a:lnTo>
                    <a:pt x="2561" y="2224"/>
                  </a:lnTo>
                  <a:lnTo>
                    <a:pt x="2613" y="2160"/>
                  </a:lnTo>
                  <a:lnTo>
                    <a:pt x="2661" y="2094"/>
                  </a:lnTo>
                  <a:lnTo>
                    <a:pt x="2704" y="2025"/>
                  </a:lnTo>
                  <a:lnTo>
                    <a:pt x="2741" y="1953"/>
                  </a:lnTo>
                  <a:lnTo>
                    <a:pt x="2774" y="1878"/>
                  </a:lnTo>
                  <a:lnTo>
                    <a:pt x="2801" y="1800"/>
                  </a:lnTo>
                  <a:lnTo>
                    <a:pt x="2823" y="1721"/>
                  </a:lnTo>
                  <a:lnTo>
                    <a:pt x="2838" y="1639"/>
                  </a:lnTo>
                  <a:lnTo>
                    <a:pt x="2848" y="1555"/>
                  </a:lnTo>
                  <a:lnTo>
                    <a:pt x="2851" y="1470"/>
                  </a:lnTo>
                  <a:lnTo>
                    <a:pt x="2848" y="1386"/>
                  </a:lnTo>
                  <a:lnTo>
                    <a:pt x="2838" y="1303"/>
                  </a:lnTo>
                  <a:lnTo>
                    <a:pt x="2823" y="1220"/>
                  </a:lnTo>
                  <a:lnTo>
                    <a:pt x="2801" y="1141"/>
                  </a:lnTo>
                  <a:lnTo>
                    <a:pt x="2774" y="1064"/>
                  </a:lnTo>
                  <a:lnTo>
                    <a:pt x="2741" y="989"/>
                  </a:lnTo>
                  <a:lnTo>
                    <a:pt x="2704" y="916"/>
                  </a:lnTo>
                  <a:lnTo>
                    <a:pt x="2661" y="847"/>
                  </a:lnTo>
                  <a:lnTo>
                    <a:pt x="2613" y="781"/>
                  </a:lnTo>
                  <a:lnTo>
                    <a:pt x="2561" y="717"/>
                  </a:lnTo>
                  <a:lnTo>
                    <a:pt x="2503" y="657"/>
                  </a:lnTo>
                  <a:lnTo>
                    <a:pt x="2443" y="601"/>
                  </a:lnTo>
                  <a:lnTo>
                    <a:pt x="2379" y="548"/>
                  </a:lnTo>
                  <a:lnTo>
                    <a:pt x="2311" y="500"/>
                  </a:lnTo>
                  <a:lnTo>
                    <a:pt x="2238" y="456"/>
                  </a:lnTo>
                  <a:lnTo>
                    <a:pt x="2163" y="417"/>
                  </a:lnTo>
                  <a:lnTo>
                    <a:pt x="2086" y="382"/>
                  </a:lnTo>
                  <a:lnTo>
                    <a:pt x="2004" y="351"/>
                  </a:lnTo>
                  <a:lnTo>
                    <a:pt x="1921" y="325"/>
                  </a:lnTo>
                  <a:lnTo>
                    <a:pt x="1835" y="306"/>
                  </a:lnTo>
                  <a:lnTo>
                    <a:pt x="1747" y="291"/>
                  </a:lnTo>
                  <a:lnTo>
                    <a:pt x="1657" y="282"/>
                  </a:lnTo>
                  <a:lnTo>
                    <a:pt x="1566" y="279"/>
                  </a:lnTo>
                  <a:close/>
                  <a:moveTo>
                    <a:pt x="2443" y="0"/>
                  </a:moveTo>
                  <a:lnTo>
                    <a:pt x="2480" y="2"/>
                  </a:lnTo>
                  <a:lnTo>
                    <a:pt x="2518" y="8"/>
                  </a:lnTo>
                  <a:lnTo>
                    <a:pt x="2558" y="18"/>
                  </a:lnTo>
                  <a:lnTo>
                    <a:pt x="2599" y="32"/>
                  </a:lnTo>
                  <a:lnTo>
                    <a:pt x="2640" y="49"/>
                  </a:lnTo>
                  <a:lnTo>
                    <a:pt x="2681" y="70"/>
                  </a:lnTo>
                  <a:lnTo>
                    <a:pt x="2722" y="95"/>
                  </a:lnTo>
                  <a:lnTo>
                    <a:pt x="2763" y="122"/>
                  </a:lnTo>
                  <a:lnTo>
                    <a:pt x="2781" y="106"/>
                  </a:lnTo>
                  <a:lnTo>
                    <a:pt x="2799" y="92"/>
                  </a:lnTo>
                  <a:lnTo>
                    <a:pt x="2820" y="83"/>
                  </a:lnTo>
                  <a:lnTo>
                    <a:pt x="2842" y="79"/>
                  </a:lnTo>
                  <a:lnTo>
                    <a:pt x="2864" y="79"/>
                  </a:lnTo>
                  <a:lnTo>
                    <a:pt x="2886" y="83"/>
                  </a:lnTo>
                  <a:lnTo>
                    <a:pt x="2906" y="92"/>
                  </a:lnTo>
                  <a:lnTo>
                    <a:pt x="2925" y="106"/>
                  </a:lnTo>
                  <a:lnTo>
                    <a:pt x="2939" y="123"/>
                  </a:lnTo>
                  <a:lnTo>
                    <a:pt x="2949" y="141"/>
                  </a:lnTo>
                  <a:lnTo>
                    <a:pt x="2954" y="161"/>
                  </a:lnTo>
                  <a:lnTo>
                    <a:pt x="2954" y="182"/>
                  </a:lnTo>
                  <a:lnTo>
                    <a:pt x="2949" y="202"/>
                  </a:lnTo>
                  <a:lnTo>
                    <a:pt x="2939" y="221"/>
                  </a:lnTo>
                  <a:lnTo>
                    <a:pt x="2925" y="238"/>
                  </a:lnTo>
                  <a:lnTo>
                    <a:pt x="2908" y="253"/>
                  </a:lnTo>
                  <a:lnTo>
                    <a:pt x="2938" y="289"/>
                  </a:lnTo>
                  <a:lnTo>
                    <a:pt x="2964" y="325"/>
                  </a:lnTo>
                  <a:lnTo>
                    <a:pt x="2986" y="361"/>
                  </a:lnTo>
                  <a:lnTo>
                    <a:pt x="3005" y="398"/>
                  </a:lnTo>
                  <a:lnTo>
                    <a:pt x="3021" y="434"/>
                  </a:lnTo>
                  <a:lnTo>
                    <a:pt x="3033" y="470"/>
                  </a:lnTo>
                  <a:lnTo>
                    <a:pt x="3042" y="504"/>
                  </a:lnTo>
                  <a:lnTo>
                    <a:pt x="3047" y="537"/>
                  </a:lnTo>
                  <a:lnTo>
                    <a:pt x="3048" y="569"/>
                  </a:lnTo>
                  <a:lnTo>
                    <a:pt x="3045" y="600"/>
                  </a:lnTo>
                  <a:lnTo>
                    <a:pt x="3038" y="628"/>
                  </a:lnTo>
                  <a:lnTo>
                    <a:pt x="3028" y="654"/>
                  </a:lnTo>
                  <a:lnTo>
                    <a:pt x="3014" y="679"/>
                  </a:lnTo>
                  <a:lnTo>
                    <a:pt x="2994" y="700"/>
                  </a:lnTo>
                  <a:lnTo>
                    <a:pt x="2977" y="713"/>
                  </a:lnTo>
                  <a:lnTo>
                    <a:pt x="2957" y="724"/>
                  </a:lnTo>
                  <a:lnTo>
                    <a:pt x="2937" y="732"/>
                  </a:lnTo>
                  <a:lnTo>
                    <a:pt x="2914" y="739"/>
                  </a:lnTo>
                  <a:lnTo>
                    <a:pt x="2957" y="812"/>
                  </a:lnTo>
                  <a:lnTo>
                    <a:pt x="2996" y="887"/>
                  </a:lnTo>
                  <a:lnTo>
                    <a:pt x="3031" y="964"/>
                  </a:lnTo>
                  <a:lnTo>
                    <a:pt x="3061" y="1045"/>
                  </a:lnTo>
                  <a:lnTo>
                    <a:pt x="3085" y="1126"/>
                  </a:lnTo>
                  <a:lnTo>
                    <a:pt x="3104" y="1210"/>
                  </a:lnTo>
                  <a:lnTo>
                    <a:pt x="3120" y="1296"/>
                  </a:lnTo>
                  <a:lnTo>
                    <a:pt x="3128" y="1382"/>
                  </a:lnTo>
                  <a:lnTo>
                    <a:pt x="3130" y="1470"/>
                  </a:lnTo>
                  <a:lnTo>
                    <a:pt x="3127" y="1563"/>
                  </a:lnTo>
                  <a:lnTo>
                    <a:pt x="3119" y="1655"/>
                  </a:lnTo>
                  <a:lnTo>
                    <a:pt x="3102" y="1744"/>
                  </a:lnTo>
                  <a:lnTo>
                    <a:pt x="3082" y="1831"/>
                  </a:lnTo>
                  <a:lnTo>
                    <a:pt x="3055" y="1917"/>
                  </a:lnTo>
                  <a:lnTo>
                    <a:pt x="3022" y="2000"/>
                  </a:lnTo>
                  <a:lnTo>
                    <a:pt x="2984" y="2080"/>
                  </a:lnTo>
                  <a:lnTo>
                    <a:pt x="2942" y="2158"/>
                  </a:lnTo>
                  <a:lnTo>
                    <a:pt x="2894" y="2234"/>
                  </a:lnTo>
                  <a:lnTo>
                    <a:pt x="2842" y="2306"/>
                  </a:lnTo>
                  <a:lnTo>
                    <a:pt x="2786" y="2375"/>
                  </a:lnTo>
                  <a:lnTo>
                    <a:pt x="2725" y="2441"/>
                  </a:lnTo>
                  <a:lnTo>
                    <a:pt x="2661" y="2504"/>
                  </a:lnTo>
                  <a:lnTo>
                    <a:pt x="2591" y="2563"/>
                  </a:lnTo>
                  <a:lnTo>
                    <a:pt x="2519" y="2618"/>
                  </a:lnTo>
                  <a:lnTo>
                    <a:pt x="2751" y="3017"/>
                  </a:lnTo>
                  <a:lnTo>
                    <a:pt x="2637" y="3057"/>
                  </a:lnTo>
                  <a:lnTo>
                    <a:pt x="2304" y="2748"/>
                  </a:lnTo>
                  <a:lnTo>
                    <a:pt x="2220" y="2788"/>
                  </a:lnTo>
                  <a:lnTo>
                    <a:pt x="2133" y="2822"/>
                  </a:lnTo>
                  <a:lnTo>
                    <a:pt x="2044" y="2852"/>
                  </a:lnTo>
                  <a:lnTo>
                    <a:pt x="1952" y="2876"/>
                  </a:lnTo>
                  <a:lnTo>
                    <a:pt x="1858" y="2896"/>
                  </a:lnTo>
                  <a:lnTo>
                    <a:pt x="1763" y="2910"/>
                  </a:lnTo>
                  <a:lnTo>
                    <a:pt x="1664" y="2918"/>
                  </a:lnTo>
                  <a:lnTo>
                    <a:pt x="1566" y="2921"/>
                  </a:lnTo>
                  <a:lnTo>
                    <a:pt x="1465" y="2918"/>
                  </a:lnTo>
                  <a:lnTo>
                    <a:pt x="1368" y="2910"/>
                  </a:lnTo>
                  <a:lnTo>
                    <a:pt x="1270" y="2895"/>
                  </a:lnTo>
                  <a:lnTo>
                    <a:pt x="1176" y="2876"/>
                  </a:lnTo>
                  <a:lnTo>
                    <a:pt x="1084" y="2851"/>
                  </a:lnTo>
                  <a:lnTo>
                    <a:pt x="994" y="2821"/>
                  </a:lnTo>
                  <a:lnTo>
                    <a:pt x="906" y="2787"/>
                  </a:lnTo>
                  <a:lnTo>
                    <a:pt x="822" y="2747"/>
                  </a:lnTo>
                  <a:lnTo>
                    <a:pt x="487" y="3057"/>
                  </a:lnTo>
                  <a:lnTo>
                    <a:pt x="372" y="3017"/>
                  </a:lnTo>
                  <a:lnTo>
                    <a:pt x="607" y="2615"/>
                  </a:lnTo>
                  <a:lnTo>
                    <a:pt x="535" y="2560"/>
                  </a:lnTo>
                  <a:lnTo>
                    <a:pt x="467" y="2502"/>
                  </a:lnTo>
                  <a:lnTo>
                    <a:pt x="403" y="2438"/>
                  </a:lnTo>
                  <a:lnTo>
                    <a:pt x="342" y="2373"/>
                  </a:lnTo>
                  <a:lnTo>
                    <a:pt x="286" y="2304"/>
                  </a:lnTo>
                  <a:lnTo>
                    <a:pt x="234" y="2232"/>
                  </a:lnTo>
                  <a:lnTo>
                    <a:pt x="187" y="2156"/>
                  </a:lnTo>
                  <a:lnTo>
                    <a:pt x="145" y="2078"/>
                  </a:lnTo>
                  <a:lnTo>
                    <a:pt x="107" y="1998"/>
                  </a:lnTo>
                  <a:lnTo>
                    <a:pt x="76" y="1916"/>
                  </a:lnTo>
                  <a:lnTo>
                    <a:pt x="49" y="1830"/>
                  </a:lnTo>
                  <a:lnTo>
                    <a:pt x="28" y="1743"/>
                  </a:lnTo>
                  <a:lnTo>
                    <a:pt x="13" y="1654"/>
                  </a:lnTo>
                  <a:lnTo>
                    <a:pt x="3" y="1563"/>
                  </a:lnTo>
                  <a:lnTo>
                    <a:pt x="0" y="1470"/>
                  </a:lnTo>
                  <a:lnTo>
                    <a:pt x="3" y="1381"/>
                  </a:lnTo>
                  <a:lnTo>
                    <a:pt x="12" y="1293"/>
                  </a:lnTo>
                  <a:lnTo>
                    <a:pt x="27" y="1205"/>
                  </a:lnTo>
                  <a:lnTo>
                    <a:pt x="47" y="1121"/>
                  </a:lnTo>
                  <a:lnTo>
                    <a:pt x="73" y="1038"/>
                  </a:lnTo>
                  <a:lnTo>
                    <a:pt x="103" y="956"/>
                  </a:lnTo>
                  <a:lnTo>
                    <a:pt x="139" y="877"/>
                  </a:lnTo>
                  <a:lnTo>
                    <a:pt x="159" y="837"/>
                  </a:lnTo>
                  <a:lnTo>
                    <a:pt x="181" y="796"/>
                  </a:lnTo>
                  <a:lnTo>
                    <a:pt x="191" y="778"/>
                  </a:lnTo>
                  <a:lnTo>
                    <a:pt x="200" y="759"/>
                  </a:lnTo>
                  <a:lnTo>
                    <a:pt x="211" y="740"/>
                  </a:lnTo>
                  <a:lnTo>
                    <a:pt x="188" y="733"/>
                  </a:lnTo>
                  <a:lnTo>
                    <a:pt x="168" y="724"/>
                  </a:lnTo>
                  <a:lnTo>
                    <a:pt x="148" y="713"/>
                  </a:lnTo>
                  <a:lnTo>
                    <a:pt x="130" y="700"/>
                  </a:lnTo>
                  <a:lnTo>
                    <a:pt x="112" y="679"/>
                  </a:lnTo>
                  <a:lnTo>
                    <a:pt x="96" y="654"/>
                  </a:lnTo>
                  <a:lnTo>
                    <a:pt x="86" y="628"/>
                  </a:lnTo>
                  <a:lnTo>
                    <a:pt x="79" y="600"/>
                  </a:lnTo>
                  <a:lnTo>
                    <a:pt x="77" y="569"/>
                  </a:lnTo>
                  <a:lnTo>
                    <a:pt x="78" y="537"/>
                  </a:lnTo>
                  <a:lnTo>
                    <a:pt x="82" y="504"/>
                  </a:lnTo>
                  <a:lnTo>
                    <a:pt x="91" y="470"/>
                  </a:lnTo>
                  <a:lnTo>
                    <a:pt x="103" y="434"/>
                  </a:lnTo>
                  <a:lnTo>
                    <a:pt x="119" y="398"/>
                  </a:lnTo>
                  <a:lnTo>
                    <a:pt x="139" y="361"/>
                  </a:lnTo>
                  <a:lnTo>
                    <a:pt x="160" y="325"/>
                  </a:lnTo>
                  <a:lnTo>
                    <a:pt x="186" y="289"/>
                  </a:lnTo>
                  <a:lnTo>
                    <a:pt x="215" y="253"/>
                  </a:lnTo>
                  <a:lnTo>
                    <a:pt x="199" y="238"/>
                  </a:lnTo>
                  <a:lnTo>
                    <a:pt x="185" y="221"/>
                  </a:lnTo>
                  <a:lnTo>
                    <a:pt x="175" y="202"/>
                  </a:lnTo>
                  <a:lnTo>
                    <a:pt x="171" y="182"/>
                  </a:lnTo>
                  <a:lnTo>
                    <a:pt x="171" y="161"/>
                  </a:lnTo>
                  <a:lnTo>
                    <a:pt x="175" y="141"/>
                  </a:lnTo>
                  <a:lnTo>
                    <a:pt x="185" y="123"/>
                  </a:lnTo>
                  <a:lnTo>
                    <a:pt x="199" y="106"/>
                  </a:lnTo>
                  <a:lnTo>
                    <a:pt x="218" y="92"/>
                  </a:lnTo>
                  <a:lnTo>
                    <a:pt x="238" y="83"/>
                  </a:lnTo>
                  <a:lnTo>
                    <a:pt x="260" y="79"/>
                  </a:lnTo>
                  <a:lnTo>
                    <a:pt x="283" y="79"/>
                  </a:lnTo>
                  <a:lnTo>
                    <a:pt x="304" y="83"/>
                  </a:lnTo>
                  <a:lnTo>
                    <a:pt x="325" y="92"/>
                  </a:lnTo>
                  <a:lnTo>
                    <a:pt x="342" y="106"/>
                  </a:lnTo>
                  <a:lnTo>
                    <a:pt x="361" y="122"/>
                  </a:lnTo>
                  <a:lnTo>
                    <a:pt x="402" y="95"/>
                  </a:lnTo>
                  <a:lnTo>
                    <a:pt x="444" y="70"/>
                  </a:lnTo>
                  <a:lnTo>
                    <a:pt x="485" y="49"/>
                  </a:lnTo>
                  <a:lnTo>
                    <a:pt x="526" y="32"/>
                  </a:lnTo>
                  <a:lnTo>
                    <a:pt x="567" y="18"/>
                  </a:lnTo>
                  <a:lnTo>
                    <a:pt x="606" y="8"/>
                  </a:lnTo>
                  <a:lnTo>
                    <a:pt x="645" y="2"/>
                  </a:lnTo>
                  <a:lnTo>
                    <a:pt x="682" y="0"/>
                  </a:lnTo>
                  <a:lnTo>
                    <a:pt x="717" y="2"/>
                  </a:lnTo>
                  <a:lnTo>
                    <a:pt x="749" y="7"/>
                  </a:lnTo>
                  <a:lnTo>
                    <a:pt x="780" y="17"/>
                  </a:lnTo>
                  <a:lnTo>
                    <a:pt x="807" y="31"/>
                  </a:lnTo>
                  <a:lnTo>
                    <a:pt x="832" y="49"/>
                  </a:lnTo>
                  <a:lnTo>
                    <a:pt x="848" y="69"/>
                  </a:lnTo>
                  <a:lnTo>
                    <a:pt x="862" y="90"/>
                  </a:lnTo>
                  <a:lnTo>
                    <a:pt x="872" y="113"/>
                  </a:lnTo>
                  <a:lnTo>
                    <a:pt x="878" y="138"/>
                  </a:lnTo>
                  <a:lnTo>
                    <a:pt x="883" y="164"/>
                  </a:lnTo>
                  <a:lnTo>
                    <a:pt x="908" y="154"/>
                  </a:lnTo>
                  <a:lnTo>
                    <a:pt x="934" y="144"/>
                  </a:lnTo>
                  <a:lnTo>
                    <a:pt x="984" y="125"/>
                  </a:lnTo>
                  <a:lnTo>
                    <a:pt x="1049" y="103"/>
                  </a:lnTo>
                  <a:lnTo>
                    <a:pt x="1132" y="78"/>
                  </a:lnTo>
                  <a:lnTo>
                    <a:pt x="1215" y="57"/>
                  </a:lnTo>
                  <a:lnTo>
                    <a:pt x="1300" y="41"/>
                  </a:lnTo>
                  <a:lnTo>
                    <a:pt x="1387" y="29"/>
                  </a:lnTo>
                  <a:lnTo>
                    <a:pt x="1476" y="22"/>
                  </a:lnTo>
                  <a:lnTo>
                    <a:pt x="1566" y="20"/>
                  </a:lnTo>
                  <a:lnTo>
                    <a:pt x="1666" y="23"/>
                  </a:lnTo>
                  <a:lnTo>
                    <a:pt x="1766" y="32"/>
                  </a:lnTo>
                  <a:lnTo>
                    <a:pt x="1865" y="47"/>
                  </a:lnTo>
                  <a:lnTo>
                    <a:pt x="1960" y="68"/>
                  </a:lnTo>
                  <a:lnTo>
                    <a:pt x="2053" y="94"/>
                  </a:lnTo>
                  <a:lnTo>
                    <a:pt x="2144" y="125"/>
                  </a:lnTo>
                  <a:lnTo>
                    <a:pt x="2232" y="161"/>
                  </a:lnTo>
                  <a:lnTo>
                    <a:pt x="2237" y="162"/>
                  </a:lnTo>
                  <a:lnTo>
                    <a:pt x="2243" y="164"/>
                  </a:lnTo>
                  <a:lnTo>
                    <a:pt x="2246" y="138"/>
                  </a:lnTo>
                  <a:lnTo>
                    <a:pt x="2253" y="113"/>
                  </a:lnTo>
                  <a:lnTo>
                    <a:pt x="2263" y="90"/>
                  </a:lnTo>
                  <a:lnTo>
                    <a:pt x="2276" y="69"/>
                  </a:lnTo>
                  <a:lnTo>
                    <a:pt x="2293" y="49"/>
                  </a:lnTo>
                  <a:lnTo>
                    <a:pt x="2317" y="31"/>
                  </a:lnTo>
                  <a:lnTo>
                    <a:pt x="2344" y="17"/>
                  </a:lnTo>
                  <a:lnTo>
                    <a:pt x="2375" y="7"/>
                  </a:lnTo>
                  <a:lnTo>
                    <a:pt x="2407" y="2"/>
                  </a:lnTo>
                  <a:lnTo>
                    <a:pt x="24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7" name="Group 483"/>
          <p:cNvGrpSpPr/>
          <p:nvPr/>
        </p:nvGrpSpPr>
        <p:grpSpPr>
          <a:xfrm>
            <a:off x="8681377" y="3626556"/>
            <a:ext cx="415925" cy="425450"/>
            <a:chOff x="5489575" y="5068888"/>
            <a:chExt cx="415925" cy="425450"/>
          </a:xfrm>
          <a:solidFill>
            <a:srgbClr val="000000"/>
          </a:solidFill>
        </p:grpSpPr>
        <p:sp>
          <p:nvSpPr>
            <p:cNvPr id="648" name="Freeform 397"/>
            <p:cNvSpPr>
              <a:spLocks noEditPoints="1"/>
            </p:cNvSpPr>
            <p:nvPr/>
          </p:nvSpPr>
          <p:spPr bwMode="auto">
            <a:xfrm>
              <a:off x="5489575" y="5068888"/>
              <a:ext cx="415925" cy="425450"/>
            </a:xfrm>
            <a:custGeom>
              <a:avLst/>
              <a:gdLst>
                <a:gd name="T0" fmla="*/ 1375 w 3151"/>
                <a:gd name="T1" fmla="*/ 487 h 3219"/>
                <a:gd name="T2" fmla="*/ 1323 w 3151"/>
                <a:gd name="T3" fmla="*/ 291 h 3219"/>
                <a:gd name="T4" fmla="*/ 1135 w 3151"/>
                <a:gd name="T5" fmla="*/ 561 h 3219"/>
                <a:gd name="T6" fmla="*/ 811 w 3151"/>
                <a:gd name="T7" fmla="*/ 517 h 3219"/>
                <a:gd name="T8" fmla="*/ 914 w 3151"/>
                <a:gd name="T9" fmla="*/ 697 h 3219"/>
                <a:gd name="T10" fmla="*/ 751 w 3151"/>
                <a:gd name="T11" fmla="*/ 875 h 3219"/>
                <a:gd name="T12" fmla="*/ 567 w 3151"/>
                <a:gd name="T13" fmla="*/ 747 h 3219"/>
                <a:gd name="T14" fmla="*/ 607 w 3151"/>
                <a:gd name="T15" fmla="*/ 1105 h 3219"/>
                <a:gd name="T16" fmla="*/ 316 w 3151"/>
                <a:gd name="T17" fmla="*/ 1223 h 3219"/>
                <a:gd name="T18" fmla="*/ 525 w 3151"/>
                <a:gd name="T19" fmla="*/ 1352 h 3219"/>
                <a:gd name="T20" fmla="*/ 292 w 3151"/>
                <a:gd name="T21" fmla="*/ 1326 h 3219"/>
                <a:gd name="T22" fmla="*/ 534 w 3151"/>
                <a:gd name="T23" fmla="*/ 1561 h 3219"/>
                <a:gd name="T24" fmla="*/ 487 w 3151"/>
                <a:gd name="T25" fmla="*/ 1678 h 3219"/>
                <a:gd name="T26" fmla="*/ 499 w 3151"/>
                <a:gd name="T27" fmla="*/ 1869 h 3219"/>
                <a:gd name="T28" fmla="*/ 318 w 3151"/>
                <a:gd name="T29" fmla="*/ 2003 h 3219"/>
                <a:gd name="T30" fmla="*/ 586 w 3151"/>
                <a:gd name="T31" fmla="*/ 2143 h 3219"/>
                <a:gd name="T32" fmla="*/ 720 w 3151"/>
                <a:gd name="T33" fmla="*/ 2347 h 3219"/>
                <a:gd name="T34" fmla="*/ 781 w 3151"/>
                <a:gd name="T35" fmla="*/ 2679 h 3219"/>
                <a:gd name="T36" fmla="*/ 872 w 3151"/>
                <a:gd name="T37" fmla="*/ 2745 h 3219"/>
                <a:gd name="T38" fmla="*/ 1121 w 3151"/>
                <a:gd name="T39" fmla="*/ 2691 h 3219"/>
                <a:gd name="T40" fmla="*/ 1338 w 3151"/>
                <a:gd name="T41" fmla="*/ 2746 h 3219"/>
                <a:gd name="T42" fmla="*/ 1360 w 3151"/>
                <a:gd name="T43" fmla="*/ 2759 h 3219"/>
                <a:gd name="T44" fmla="*/ 1542 w 3151"/>
                <a:gd name="T45" fmla="*/ 2652 h 3219"/>
                <a:gd name="T46" fmla="*/ 1643 w 3151"/>
                <a:gd name="T47" fmla="*/ 2952 h 3219"/>
                <a:gd name="T48" fmla="*/ 1832 w 3151"/>
                <a:gd name="T49" fmla="*/ 2704 h 3219"/>
                <a:gd name="T50" fmla="*/ 2084 w 3151"/>
                <a:gd name="T51" fmla="*/ 2849 h 3219"/>
                <a:gd name="T52" fmla="*/ 2172 w 3151"/>
                <a:gd name="T53" fmla="*/ 2807 h 3219"/>
                <a:gd name="T54" fmla="*/ 2287 w 3151"/>
                <a:gd name="T55" fmla="*/ 2493 h 3219"/>
                <a:gd name="T56" fmla="*/ 2452 w 3151"/>
                <a:gd name="T57" fmla="*/ 2318 h 3219"/>
                <a:gd name="T58" fmla="*/ 2760 w 3151"/>
                <a:gd name="T59" fmla="*/ 2195 h 3219"/>
                <a:gd name="T60" fmla="*/ 2800 w 3151"/>
                <a:gd name="T61" fmla="*/ 2101 h 3219"/>
                <a:gd name="T62" fmla="*/ 2679 w 3151"/>
                <a:gd name="T63" fmla="*/ 1840 h 3219"/>
                <a:gd name="T64" fmla="*/ 2885 w 3151"/>
                <a:gd name="T65" fmla="*/ 1739 h 3219"/>
                <a:gd name="T66" fmla="*/ 2599 w 3151"/>
                <a:gd name="T67" fmla="*/ 1591 h 3219"/>
                <a:gd name="T68" fmla="*/ 2870 w 3151"/>
                <a:gd name="T69" fmla="*/ 1371 h 3219"/>
                <a:gd name="T70" fmla="*/ 2679 w 3151"/>
                <a:gd name="T71" fmla="*/ 1390 h 3219"/>
                <a:gd name="T72" fmla="*/ 2804 w 3151"/>
                <a:gd name="T73" fmla="*/ 1126 h 3219"/>
                <a:gd name="T74" fmla="*/ 2592 w 3151"/>
                <a:gd name="T75" fmla="*/ 1132 h 3219"/>
                <a:gd name="T76" fmla="*/ 2471 w 3151"/>
                <a:gd name="T77" fmla="*/ 922 h 3219"/>
                <a:gd name="T78" fmla="*/ 2606 w 3151"/>
                <a:gd name="T79" fmla="*/ 774 h 3219"/>
                <a:gd name="T80" fmla="*/ 2278 w 3151"/>
                <a:gd name="T81" fmla="*/ 736 h 3219"/>
                <a:gd name="T82" fmla="*/ 2232 w 3151"/>
                <a:gd name="T83" fmla="*/ 445 h 3219"/>
                <a:gd name="T84" fmla="*/ 2060 w 3151"/>
                <a:gd name="T85" fmla="*/ 592 h 3219"/>
                <a:gd name="T86" fmla="*/ 1847 w 3151"/>
                <a:gd name="T87" fmla="*/ 519 h 3219"/>
                <a:gd name="T88" fmla="*/ 1822 w 3151"/>
                <a:gd name="T89" fmla="*/ 517 h 3219"/>
                <a:gd name="T90" fmla="*/ 1643 w 3151"/>
                <a:gd name="T91" fmla="*/ 520 h 3219"/>
                <a:gd name="T92" fmla="*/ 1529 w 3151"/>
                <a:gd name="T93" fmla="*/ 568 h 3219"/>
                <a:gd name="T94" fmla="*/ 1576 w 3151"/>
                <a:gd name="T95" fmla="*/ 0 h 3219"/>
                <a:gd name="T96" fmla="*/ 2398 w 3151"/>
                <a:gd name="T97" fmla="*/ 236 h 3219"/>
                <a:gd name="T98" fmla="*/ 2967 w 3151"/>
                <a:gd name="T99" fmla="*/ 852 h 3219"/>
                <a:gd name="T100" fmla="*/ 3148 w 3151"/>
                <a:gd name="T101" fmla="*/ 1710 h 3219"/>
                <a:gd name="T102" fmla="*/ 2869 w 3151"/>
                <a:gd name="T103" fmla="*/ 2528 h 3219"/>
                <a:gd name="T104" fmla="*/ 2232 w 3151"/>
                <a:gd name="T105" fmla="*/ 3072 h 3219"/>
                <a:gd name="T106" fmla="*/ 1378 w 3151"/>
                <a:gd name="T107" fmla="*/ 3206 h 3219"/>
                <a:gd name="T108" fmla="*/ 601 w 3151"/>
                <a:gd name="T109" fmla="*/ 2873 h 3219"/>
                <a:gd name="T110" fmla="*/ 107 w 3151"/>
                <a:gd name="T111" fmla="*/ 2191 h 3219"/>
                <a:gd name="T112" fmla="*/ 28 w 3151"/>
                <a:gd name="T113" fmla="*/ 1309 h 3219"/>
                <a:gd name="T114" fmla="*/ 398 w 3151"/>
                <a:gd name="T115" fmla="*/ 540 h 3219"/>
                <a:gd name="T116" fmla="*/ 1096 w 3151"/>
                <a:gd name="T117" fmla="*/ 75 h 3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51" h="3219">
                  <a:moveTo>
                    <a:pt x="1510" y="267"/>
                  </a:moveTo>
                  <a:lnTo>
                    <a:pt x="1456" y="271"/>
                  </a:lnTo>
                  <a:lnTo>
                    <a:pt x="1402" y="277"/>
                  </a:lnTo>
                  <a:lnTo>
                    <a:pt x="1350" y="286"/>
                  </a:lnTo>
                  <a:lnTo>
                    <a:pt x="1383" y="473"/>
                  </a:lnTo>
                  <a:lnTo>
                    <a:pt x="1383" y="477"/>
                  </a:lnTo>
                  <a:lnTo>
                    <a:pt x="1381" y="481"/>
                  </a:lnTo>
                  <a:lnTo>
                    <a:pt x="1378" y="484"/>
                  </a:lnTo>
                  <a:lnTo>
                    <a:pt x="1375" y="487"/>
                  </a:lnTo>
                  <a:lnTo>
                    <a:pt x="1371" y="488"/>
                  </a:lnTo>
                  <a:lnTo>
                    <a:pt x="1370" y="489"/>
                  </a:lnTo>
                  <a:lnTo>
                    <a:pt x="1368" y="489"/>
                  </a:lnTo>
                  <a:lnTo>
                    <a:pt x="1365" y="488"/>
                  </a:lnTo>
                  <a:lnTo>
                    <a:pt x="1362" y="487"/>
                  </a:lnTo>
                  <a:lnTo>
                    <a:pt x="1359" y="484"/>
                  </a:lnTo>
                  <a:lnTo>
                    <a:pt x="1357" y="481"/>
                  </a:lnTo>
                  <a:lnTo>
                    <a:pt x="1355" y="478"/>
                  </a:lnTo>
                  <a:lnTo>
                    <a:pt x="1323" y="291"/>
                  </a:lnTo>
                  <a:lnTo>
                    <a:pt x="1254" y="306"/>
                  </a:lnTo>
                  <a:lnTo>
                    <a:pt x="1187" y="325"/>
                  </a:lnTo>
                  <a:lnTo>
                    <a:pt x="1121" y="349"/>
                  </a:lnTo>
                  <a:lnTo>
                    <a:pt x="1057" y="374"/>
                  </a:lnTo>
                  <a:lnTo>
                    <a:pt x="1144" y="541"/>
                  </a:lnTo>
                  <a:lnTo>
                    <a:pt x="1145" y="548"/>
                  </a:lnTo>
                  <a:lnTo>
                    <a:pt x="1143" y="554"/>
                  </a:lnTo>
                  <a:lnTo>
                    <a:pt x="1138" y="560"/>
                  </a:lnTo>
                  <a:lnTo>
                    <a:pt x="1135" y="561"/>
                  </a:lnTo>
                  <a:lnTo>
                    <a:pt x="1132" y="561"/>
                  </a:lnTo>
                  <a:lnTo>
                    <a:pt x="1127" y="561"/>
                  </a:lnTo>
                  <a:lnTo>
                    <a:pt x="1124" y="560"/>
                  </a:lnTo>
                  <a:lnTo>
                    <a:pt x="1121" y="557"/>
                  </a:lnTo>
                  <a:lnTo>
                    <a:pt x="1119" y="553"/>
                  </a:lnTo>
                  <a:lnTo>
                    <a:pt x="1032" y="385"/>
                  </a:lnTo>
                  <a:lnTo>
                    <a:pt x="955" y="424"/>
                  </a:lnTo>
                  <a:lnTo>
                    <a:pt x="881" y="468"/>
                  </a:lnTo>
                  <a:lnTo>
                    <a:pt x="811" y="517"/>
                  </a:lnTo>
                  <a:lnTo>
                    <a:pt x="933" y="677"/>
                  </a:lnTo>
                  <a:lnTo>
                    <a:pt x="935" y="684"/>
                  </a:lnTo>
                  <a:lnTo>
                    <a:pt x="935" y="691"/>
                  </a:lnTo>
                  <a:lnTo>
                    <a:pt x="930" y="696"/>
                  </a:lnTo>
                  <a:lnTo>
                    <a:pt x="928" y="698"/>
                  </a:lnTo>
                  <a:lnTo>
                    <a:pt x="925" y="700"/>
                  </a:lnTo>
                  <a:lnTo>
                    <a:pt x="922" y="700"/>
                  </a:lnTo>
                  <a:lnTo>
                    <a:pt x="918" y="700"/>
                  </a:lnTo>
                  <a:lnTo>
                    <a:pt x="914" y="697"/>
                  </a:lnTo>
                  <a:lnTo>
                    <a:pt x="911" y="694"/>
                  </a:lnTo>
                  <a:lnTo>
                    <a:pt x="788" y="533"/>
                  </a:lnTo>
                  <a:lnTo>
                    <a:pt x="733" y="578"/>
                  </a:lnTo>
                  <a:lnTo>
                    <a:pt x="682" y="625"/>
                  </a:lnTo>
                  <a:lnTo>
                    <a:pt x="632" y="674"/>
                  </a:lnTo>
                  <a:lnTo>
                    <a:pt x="585" y="726"/>
                  </a:lnTo>
                  <a:lnTo>
                    <a:pt x="746" y="861"/>
                  </a:lnTo>
                  <a:lnTo>
                    <a:pt x="750" y="868"/>
                  </a:lnTo>
                  <a:lnTo>
                    <a:pt x="751" y="875"/>
                  </a:lnTo>
                  <a:lnTo>
                    <a:pt x="748" y="881"/>
                  </a:lnTo>
                  <a:lnTo>
                    <a:pt x="746" y="883"/>
                  </a:lnTo>
                  <a:lnTo>
                    <a:pt x="744" y="886"/>
                  </a:lnTo>
                  <a:lnTo>
                    <a:pt x="741" y="886"/>
                  </a:lnTo>
                  <a:lnTo>
                    <a:pt x="738" y="887"/>
                  </a:lnTo>
                  <a:lnTo>
                    <a:pt x="734" y="886"/>
                  </a:lnTo>
                  <a:lnTo>
                    <a:pt x="731" y="884"/>
                  </a:lnTo>
                  <a:lnTo>
                    <a:pt x="728" y="883"/>
                  </a:lnTo>
                  <a:lnTo>
                    <a:pt x="567" y="747"/>
                  </a:lnTo>
                  <a:lnTo>
                    <a:pt x="524" y="801"/>
                  </a:lnTo>
                  <a:lnTo>
                    <a:pt x="484" y="859"/>
                  </a:lnTo>
                  <a:lnTo>
                    <a:pt x="447" y="919"/>
                  </a:lnTo>
                  <a:lnTo>
                    <a:pt x="414" y="981"/>
                  </a:lnTo>
                  <a:lnTo>
                    <a:pt x="603" y="1084"/>
                  </a:lnTo>
                  <a:lnTo>
                    <a:pt x="608" y="1088"/>
                  </a:lnTo>
                  <a:lnTo>
                    <a:pt x="611" y="1095"/>
                  </a:lnTo>
                  <a:lnTo>
                    <a:pt x="609" y="1102"/>
                  </a:lnTo>
                  <a:lnTo>
                    <a:pt x="607" y="1105"/>
                  </a:lnTo>
                  <a:lnTo>
                    <a:pt x="604" y="1108"/>
                  </a:lnTo>
                  <a:lnTo>
                    <a:pt x="601" y="1109"/>
                  </a:lnTo>
                  <a:lnTo>
                    <a:pt x="597" y="1109"/>
                  </a:lnTo>
                  <a:lnTo>
                    <a:pt x="594" y="1109"/>
                  </a:lnTo>
                  <a:lnTo>
                    <a:pt x="590" y="1107"/>
                  </a:lnTo>
                  <a:lnTo>
                    <a:pt x="401" y="1006"/>
                  </a:lnTo>
                  <a:lnTo>
                    <a:pt x="368" y="1077"/>
                  </a:lnTo>
                  <a:lnTo>
                    <a:pt x="340" y="1148"/>
                  </a:lnTo>
                  <a:lnTo>
                    <a:pt x="316" y="1223"/>
                  </a:lnTo>
                  <a:lnTo>
                    <a:pt x="296" y="1299"/>
                  </a:lnTo>
                  <a:lnTo>
                    <a:pt x="296" y="1299"/>
                  </a:lnTo>
                  <a:lnTo>
                    <a:pt x="297" y="1299"/>
                  </a:lnTo>
                  <a:lnTo>
                    <a:pt x="298" y="1299"/>
                  </a:lnTo>
                  <a:lnTo>
                    <a:pt x="513" y="1340"/>
                  </a:lnTo>
                  <a:lnTo>
                    <a:pt x="517" y="1342"/>
                  </a:lnTo>
                  <a:lnTo>
                    <a:pt x="520" y="1345"/>
                  </a:lnTo>
                  <a:lnTo>
                    <a:pt x="523" y="1348"/>
                  </a:lnTo>
                  <a:lnTo>
                    <a:pt x="525" y="1352"/>
                  </a:lnTo>
                  <a:lnTo>
                    <a:pt x="525" y="1356"/>
                  </a:lnTo>
                  <a:lnTo>
                    <a:pt x="523" y="1359"/>
                  </a:lnTo>
                  <a:lnTo>
                    <a:pt x="520" y="1363"/>
                  </a:lnTo>
                  <a:lnTo>
                    <a:pt x="517" y="1366"/>
                  </a:lnTo>
                  <a:lnTo>
                    <a:pt x="514" y="1367"/>
                  </a:lnTo>
                  <a:lnTo>
                    <a:pt x="510" y="1368"/>
                  </a:lnTo>
                  <a:lnTo>
                    <a:pt x="508" y="1368"/>
                  </a:lnTo>
                  <a:lnTo>
                    <a:pt x="293" y="1326"/>
                  </a:lnTo>
                  <a:lnTo>
                    <a:pt x="292" y="1326"/>
                  </a:lnTo>
                  <a:lnTo>
                    <a:pt x="292" y="1325"/>
                  </a:lnTo>
                  <a:lnTo>
                    <a:pt x="291" y="1325"/>
                  </a:lnTo>
                  <a:lnTo>
                    <a:pt x="278" y="1396"/>
                  </a:lnTo>
                  <a:lnTo>
                    <a:pt x="267" y="1468"/>
                  </a:lnTo>
                  <a:lnTo>
                    <a:pt x="262" y="1540"/>
                  </a:lnTo>
                  <a:lnTo>
                    <a:pt x="487" y="1540"/>
                  </a:lnTo>
                  <a:lnTo>
                    <a:pt x="504" y="1543"/>
                  </a:lnTo>
                  <a:lnTo>
                    <a:pt x="520" y="1550"/>
                  </a:lnTo>
                  <a:lnTo>
                    <a:pt x="534" y="1561"/>
                  </a:lnTo>
                  <a:lnTo>
                    <a:pt x="544" y="1575"/>
                  </a:lnTo>
                  <a:lnTo>
                    <a:pt x="551" y="1591"/>
                  </a:lnTo>
                  <a:lnTo>
                    <a:pt x="553" y="1610"/>
                  </a:lnTo>
                  <a:lnTo>
                    <a:pt x="551" y="1627"/>
                  </a:lnTo>
                  <a:lnTo>
                    <a:pt x="544" y="1644"/>
                  </a:lnTo>
                  <a:lnTo>
                    <a:pt x="534" y="1658"/>
                  </a:lnTo>
                  <a:lnTo>
                    <a:pt x="520" y="1668"/>
                  </a:lnTo>
                  <a:lnTo>
                    <a:pt x="504" y="1676"/>
                  </a:lnTo>
                  <a:lnTo>
                    <a:pt x="487" y="1678"/>
                  </a:lnTo>
                  <a:lnTo>
                    <a:pt x="262" y="1678"/>
                  </a:lnTo>
                  <a:lnTo>
                    <a:pt x="268" y="1754"/>
                  </a:lnTo>
                  <a:lnTo>
                    <a:pt x="279" y="1828"/>
                  </a:lnTo>
                  <a:lnTo>
                    <a:pt x="293" y="1902"/>
                  </a:lnTo>
                  <a:lnTo>
                    <a:pt x="486" y="1865"/>
                  </a:lnTo>
                  <a:lnTo>
                    <a:pt x="490" y="1865"/>
                  </a:lnTo>
                  <a:lnTo>
                    <a:pt x="493" y="1866"/>
                  </a:lnTo>
                  <a:lnTo>
                    <a:pt x="496" y="1867"/>
                  </a:lnTo>
                  <a:lnTo>
                    <a:pt x="499" y="1869"/>
                  </a:lnTo>
                  <a:lnTo>
                    <a:pt x="501" y="1872"/>
                  </a:lnTo>
                  <a:lnTo>
                    <a:pt x="502" y="1877"/>
                  </a:lnTo>
                  <a:lnTo>
                    <a:pt x="502" y="1881"/>
                  </a:lnTo>
                  <a:lnTo>
                    <a:pt x="501" y="1885"/>
                  </a:lnTo>
                  <a:lnTo>
                    <a:pt x="498" y="1888"/>
                  </a:lnTo>
                  <a:lnTo>
                    <a:pt x="495" y="1891"/>
                  </a:lnTo>
                  <a:lnTo>
                    <a:pt x="491" y="1892"/>
                  </a:lnTo>
                  <a:lnTo>
                    <a:pt x="297" y="1929"/>
                  </a:lnTo>
                  <a:lnTo>
                    <a:pt x="318" y="2003"/>
                  </a:lnTo>
                  <a:lnTo>
                    <a:pt x="343" y="2075"/>
                  </a:lnTo>
                  <a:lnTo>
                    <a:pt x="370" y="2146"/>
                  </a:lnTo>
                  <a:lnTo>
                    <a:pt x="402" y="2213"/>
                  </a:lnTo>
                  <a:lnTo>
                    <a:pt x="568" y="2125"/>
                  </a:lnTo>
                  <a:lnTo>
                    <a:pt x="575" y="2122"/>
                  </a:lnTo>
                  <a:lnTo>
                    <a:pt x="581" y="2125"/>
                  </a:lnTo>
                  <a:lnTo>
                    <a:pt x="586" y="2130"/>
                  </a:lnTo>
                  <a:lnTo>
                    <a:pt x="588" y="2137"/>
                  </a:lnTo>
                  <a:lnTo>
                    <a:pt x="586" y="2143"/>
                  </a:lnTo>
                  <a:lnTo>
                    <a:pt x="581" y="2149"/>
                  </a:lnTo>
                  <a:lnTo>
                    <a:pt x="415" y="2238"/>
                  </a:lnTo>
                  <a:lnTo>
                    <a:pt x="447" y="2299"/>
                  </a:lnTo>
                  <a:lnTo>
                    <a:pt x="483" y="2358"/>
                  </a:lnTo>
                  <a:lnTo>
                    <a:pt x="523" y="2415"/>
                  </a:lnTo>
                  <a:lnTo>
                    <a:pt x="565" y="2468"/>
                  </a:lnTo>
                  <a:lnTo>
                    <a:pt x="707" y="2348"/>
                  </a:lnTo>
                  <a:lnTo>
                    <a:pt x="713" y="2346"/>
                  </a:lnTo>
                  <a:lnTo>
                    <a:pt x="720" y="2347"/>
                  </a:lnTo>
                  <a:lnTo>
                    <a:pt x="726" y="2350"/>
                  </a:lnTo>
                  <a:lnTo>
                    <a:pt x="729" y="2358"/>
                  </a:lnTo>
                  <a:lnTo>
                    <a:pt x="728" y="2365"/>
                  </a:lnTo>
                  <a:lnTo>
                    <a:pt x="724" y="2370"/>
                  </a:lnTo>
                  <a:lnTo>
                    <a:pt x="583" y="2489"/>
                  </a:lnTo>
                  <a:lnTo>
                    <a:pt x="628" y="2541"/>
                  </a:lnTo>
                  <a:lnTo>
                    <a:pt x="677" y="2589"/>
                  </a:lnTo>
                  <a:lnTo>
                    <a:pt x="728" y="2635"/>
                  </a:lnTo>
                  <a:lnTo>
                    <a:pt x="781" y="2679"/>
                  </a:lnTo>
                  <a:lnTo>
                    <a:pt x="889" y="2538"/>
                  </a:lnTo>
                  <a:lnTo>
                    <a:pt x="895" y="2533"/>
                  </a:lnTo>
                  <a:lnTo>
                    <a:pt x="901" y="2532"/>
                  </a:lnTo>
                  <a:lnTo>
                    <a:pt x="908" y="2535"/>
                  </a:lnTo>
                  <a:lnTo>
                    <a:pt x="912" y="2542"/>
                  </a:lnTo>
                  <a:lnTo>
                    <a:pt x="913" y="2548"/>
                  </a:lnTo>
                  <a:lnTo>
                    <a:pt x="910" y="2555"/>
                  </a:lnTo>
                  <a:lnTo>
                    <a:pt x="802" y="2696"/>
                  </a:lnTo>
                  <a:lnTo>
                    <a:pt x="872" y="2745"/>
                  </a:lnTo>
                  <a:lnTo>
                    <a:pt x="944" y="2788"/>
                  </a:lnTo>
                  <a:lnTo>
                    <a:pt x="1020" y="2828"/>
                  </a:lnTo>
                  <a:lnTo>
                    <a:pt x="1097" y="2678"/>
                  </a:lnTo>
                  <a:lnTo>
                    <a:pt x="1102" y="2673"/>
                  </a:lnTo>
                  <a:lnTo>
                    <a:pt x="1108" y="2671"/>
                  </a:lnTo>
                  <a:lnTo>
                    <a:pt x="1115" y="2672"/>
                  </a:lnTo>
                  <a:lnTo>
                    <a:pt x="1120" y="2677"/>
                  </a:lnTo>
                  <a:lnTo>
                    <a:pt x="1122" y="2684"/>
                  </a:lnTo>
                  <a:lnTo>
                    <a:pt x="1121" y="2691"/>
                  </a:lnTo>
                  <a:lnTo>
                    <a:pt x="1044" y="2839"/>
                  </a:lnTo>
                  <a:lnTo>
                    <a:pt x="1107" y="2865"/>
                  </a:lnTo>
                  <a:lnTo>
                    <a:pt x="1171" y="2887"/>
                  </a:lnTo>
                  <a:lnTo>
                    <a:pt x="1236" y="2907"/>
                  </a:lnTo>
                  <a:lnTo>
                    <a:pt x="1303" y="2923"/>
                  </a:lnTo>
                  <a:lnTo>
                    <a:pt x="1332" y="2755"/>
                  </a:lnTo>
                  <a:lnTo>
                    <a:pt x="1334" y="2751"/>
                  </a:lnTo>
                  <a:lnTo>
                    <a:pt x="1336" y="2748"/>
                  </a:lnTo>
                  <a:lnTo>
                    <a:pt x="1338" y="2746"/>
                  </a:lnTo>
                  <a:lnTo>
                    <a:pt x="1341" y="2744"/>
                  </a:lnTo>
                  <a:lnTo>
                    <a:pt x="1344" y="2744"/>
                  </a:lnTo>
                  <a:lnTo>
                    <a:pt x="1349" y="2744"/>
                  </a:lnTo>
                  <a:lnTo>
                    <a:pt x="1352" y="2745"/>
                  </a:lnTo>
                  <a:lnTo>
                    <a:pt x="1355" y="2747"/>
                  </a:lnTo>
                  <a:lnTo>
                    <a:pt x="1358" y="2749"/>
                  </a:lnTo>
                  <a:lnTo>
                    <a:pt x="1359" y="2752"/>
                  </a:lnTo>
                  <a:lnTo>
                    <a:pt x="1360" y="2756"/>
                  </a:lnTo>
                  <a:lnTo>
                    <a:pt x="1360" y="2759"/>
                  </a:lnTo>
                  <a:lnTo>
                    <a:pt x="1330" y="2928"/>
                  </a:lnTo>
                  <a:lnTo>
                    <a:pt x="1389" y="2939"/>
                  </a:lnTo>
                  <a:lnTo>
                    <a:pt x="1448" y="2946"/>
                  </a:lnTo>
                  <a:lnTo>
                    <a:pt x="1509" y="2952"/>
                  </a:lnTo>
                  <a:lnTo>
                    <a:pt x="1509" y="2712"/>
                  </a:lnTo>
                  <a:lnTo>
                    <a:pt x="1511" y="2693"/>
                  </a:lnTo>
                  <a:lnTo>
                    <a:pt x="1518" y="2677"/>
                  </a:lnTo>
                  <a:lnTo>
                    <a:pt x="1529" y="2664"/>
                  </a:lnTo>
                  <a:lnTo>
                    <a:pt x="1542" y="2652"/>
                  </a:lnTo>
                  <a:lnTo>
                    <a:pt x="1558" y="2646"/>
                  </a:lnTo>
                  <a:lnTo>
                    <a:pt x="1576" y="2644"/>
                  </a:lnTo>
                  <a:lnTo>
                    <a:pt x="1594" y="2646"/>
                  </a:lnTo>
                  <a:lnTo>
                    <a:pt x="1610" y="2652"/>
                  </a:lnTo>
                  <a:lnTo>
                    <a:pt x="1623" y="2664"/>
                  </a:lnTo>
                  <a:lnTo>
                    <a:pt x="1634" y="2677"/>
                  </a:lnTo>
                  <a:lnTo>
                    <a:pt x="1641" y="2693"/>
                  </a:lnTo>
                  <a:lnTo>
                    <a:pt x="1643" y="2712"/>
                  </a:lnTo>
                  <a:lnTo>
                    <a:pt x="1643" y="2952"/>
                  </a:lnTo>
                  <a:lnTo>
                    <a:pt x="1716" y="2945"/>
                  </a:lnTo>
                  <a:lnTo>
                    <a:pt x="1787" y="2936"/>
                  </a:lnTo>
                  <a:lnTo>
                    <a:pt x="1857" y="2921"/>
                  </a:lnTo>
                  <a:lnTo>
                    <a:pt x="1821" y="2719"/>
                  </a:lnTo>
                  <a:lnTo>
                    <a:pt x="1821" y="2715"/>
                  </a:lnTo>
                  <a:lnTo>
                    <a:pt x="1823" y="2711"/>
                  </a:lnTo>
                  <a:lnTo>
                    <a:pt x="1825" y="2708"/>
                  </a:lnTo>
                  <a:lnTo>
                    <a:pt x="1828" y="2706"/>
                  </a:lnTo>
                  <a:lnTo>
                    <a:pt x="1832" y="2704"/>
                  </a:lnTo>
                  <a:lnTo>
                    <a:pt x="1837" y="2704"/>
                  </a:lnTo>
                  <a:lnTo>
                    <a:pt x="1841" y="2705"/>
                  </a:lnTo>
                  <a:lnTo>
                    <a:pt x="1844" y="2708"/>
                  </a:lnTo>
                  <a:lnTo>
                    <a:pt x="1846" y="2711"/>
                  </a:lnTo>
                  <a:lnTo>
                    <a:pt x="1849" y="2715"/>
                  </a:lnTo>
                  <a:lnTo>
                    <a:pt x="1883" y="2916"/>
                  </a:lnTo>
                  <a:lnTo>
                    <a:pt x="1951" y="2898"/>
                  </a:lnTo>
                  <a:lnTo>
                    <a:pt x="2018" y="2875"/>
                  </a:lnTo>
                  <a:lnTo>
                    <a:pt x="2084" y="2849"/>
                  </a:lnTo>
                  <a:lnTo>
                    <a:pt x="2147" y="2820"/>
                  </a:lnTo>
                  <a:lnTo>
                    <a:pt x="2060" y="2652"/>
                  </a:lnTo>
                  <a:lnTo>
                    <a:pt x="2058" y="2645"/>
                  </a:lnTo>
                  <a:lnTo>
                    <a:pt x="2060" y="2637"/>
                  </a:lnTo>
                  <a:lnTo>
                    <a:pt x="2066" y="2633"/>
                  </a:lnTo>
                  <a:lnTo>
                    <a:pt x="2073" y="2631"/>
                  </a:lnTo>
                  <a:lnTo>
                    <a:pt x="2080" y="2633"/>
                  </a:lnTo>
                  <a:lnTo>
                    <a:pt x="2084" y="2639"/>
                  </a:lnTo>
                  <a:lnTo>
                    <a:pt x="2172" y="2807"/>
                  </a:lnTo>
                  <a:lnTo>
                    <a:pt x="2246" y="2765"/>
                  </a:lnTo>
                  <a:lnTo>
                    <a:pt x="2318" y="2718"/>
                  </a:lnTo>
                  <a:lnTo>
                    <a:pt x="2387" y="2667"/>
                  </a:lnTo>
                  <a:lnTo>
                    <a:pt x="2270" y="2515"/>
                  </a:lnTo>
                  <a:lnTo>
                    <a:pt x="2268" y="2509"/>
                  </a:lnTo>
                  <a:lnTo>
                    <a:pt x="2268" y="2502"/>
                  </a:lnTo>
                  <a:lnTo>
                    <a:pt x="2273" y="2496"/>
                  </a:lnTo>
                  <a:lnTo>
                    <a:pt x="2280" y="2493"/>
                  </a:lnTo>
                  <a:lnTo>
                    <a:pt x="2287" y="2493"/>
                  </a:lnTo>
                  <a:lnTo>
                    <a:pt x="2293" y="2499"/>
                  </a:lnTo>
                  <a:lnTo>
                    <a:pt x="2408" y="2650"/>
                  </a:lnTo>
                  <a:lnTo>
                    <a:pt x="2460" y="2605"/>
                  </a:lnTo>
                  <a:lnTo>
                    <a:pt x="2509" y="2556"/>
                  </a:lnTo>
                  <a:lnTo>
                    <a:pt x="2556" y="2505"/>
                  </a:lnTo>
                  <a:lnTo>
                    <a:pt x="2600" y="2451"/>
                  </a:lnTo>
                  <a:lnTo>
                    <a:pt x="2456" y="2332"/>
                  </a:lnTo>
                  <a:lnTo>
                    <a:pt x="2452" y="2325"/>
                  </a:lnTo>
                  <a:lnTo>
                    <a:pt x="2452" y="2318"/>
                  </a:lnTo>
                  <a:lnTo>
                    <a:pt x="2455" y="2312"/>
                  </a:lnTo>
                  <a:lnTo>
                    <a:pt x="2461" y="2306"/>
                  </a:lnTo>
                  <a:lnTo>
                    <a:pt x="2468" y="2306"/>
                  </a:lnTo>
                  <a:lnTo>
                    <a:pt x="2475" y="2309"/>
                  </a:lnTo>
                  <a:lnTo>
                    <a:pt x="2617" y="2429"/>
                  </a:lnTo>
                  <a:lnTo>
                    <a:pt x="2657" y="2374"/>
                  </a:lnTo>
                  <a:lnTo>
                    <a:pt x="2694" y="2316"/>
                  </a:lnTo>
                  <a:lnTo>
                    <a:pt x="2728" y="2256"/>
                  </a:lnTo>
                  <a:lnTo>
                    <a:pt x="2760" y="2195"/>
                  </a:lnTo>
                  <a:lnTo>
                    <a:pt x="2600" y="2109"/>
                  </a:lnTo>
                  <a:lnTo>
                    <a:pt x="2594" y="2104"/>
                  </a:lnTo>
                  <a:lnTo>
                    <a:pt x="2592" y="2097"/>
                  </a:lnTo>
                  <a:lnTo>
                    <a:pt x="2594" y="2090"/>
                  </a:lnTo>
                  <a:lnTo>
                    <a:pt x="2599" y="2085"/>
                  </a:lnTo>
                  <a:lnTo>
                    <a:pt x="2606" y="2083"/>
                  </a:lnTo>
                  <a:lnTo>
                    <a:pt x="2613" y="2085"/>
                  </a:lnTo>
                  <a:lnTo>
                    <a:pt x="2772" y="2170"/>
                  </a:lnTo>
                  <a:lnTo>
                    <a:pt x="2800" y="2101"/>
                  </a:lnTo>
                  <a:lnTo>
                    <a:pt x="2825" y="2031"/>
                  </a:lnTo>
                  <a:lnTo>
                    <a:pt x="2845" y="1960"/>
                  </a:lnTo>
                  <a:lnTo>
                    <a:pt x="2863" y="1886"/>
                  </a:lnTo>
                  <a:lnTo>
                    <a:pt x="2690" y="1852"/>
                  </a:lnTo>
                  <a:lnTo>
                    <a:pt x="2687" y="1851"/>
                  </a:lnTo>
                  <a:lnTo>
                    <a:pt x="2684" y="1849"/>
                  </a:lnTo>
                  <a:lnTo>
                    <a:pt x="2682" y="1846"/>
                  </a:lnTo>
                  <a:lnTo>
                    <a:pt x="2680" y="1843"/>
                  </a:lnTo>
                  <a:lnTo>
                    <a:pt x="2679" y="1840"/>
                  </a:lnTo>
                  <a:lnTo>
                    <a:pt x="2679" y="1837"/>
                  </a:lnTo>
                  <a:lnTo>
                    <a:pt x="2681" y="1832"/>
                  </a:lnTo>
                  <a:lnTo>
                    <a:pt x="2684" y="1828"/>
                  </a:lnTo>
                  <a:lnTo>
                    <a:pt x="2687" y="1826"/>
                  </a:lnTo>
                  <a:lnTo>
                    <a:pt x="2691" y="1825"/>
                  </a:lnTo>
                  <a:lnTo>
                    <a:pt x="2695" y="1825"/>
                  </a:lnTo>
                  <a:lnTo>
                    <a:pt x="2868" y="1858"/>
                  </a:lnTo>
                  <a:lnTo>
                    <a:pt x="2877" y="1799"/>
                  </a:lnTo>
                  <a:lnTo>
                    <a:pt x="2885" y="1739"/>
                  </a:lnTo>
                  <a:lnTo>
                    <a:pt x="2891" y="1677"/>
                  </a:lnTo>
                  <a:lnTo>
                    <a:pt x="2663" y="1677"/>
                  </a:lnTo>
                  <a:lnTo>
                    <a:pt x="2646" y="1675"/>
                  </a:lnTo>
                  <a:lnTo>
                    <a:pt x="2630" y="1668"/>
                  </a:lnTo>
                  <a:lnTo>
                    <a:pt x="2617" y="1657"/>
                  </a:lnTo>
                  <a:lnTo>
                    <a:pt x="2606" y="1643"/>
                  </a:lnTo>
                  <a:lnTo>
                    <a:pt x="2599" y="1627"/>
                  </a:lnTo>
                  <a:lnTo>
                    <a:pt x="2597" y="1609"/>
                  </a:lnTo>
                  <a:lnTo>
                    <a:pt x="2599" y="1591"/>
                  </a:lnTo>
                  <a:lnTo>
                    <a:pt x="2606" y="1575"/>
                  </a:lnTo>
                  <a:lnTo>
                    <a:pt x="2617" y="1561"/>
                  </a:lnTo>
                  <a:lnTo>
                    <a:pt x="2630" y="1550"/>
                  </a:lnTo>
                  <a:lnTo>
                    <a:pt x="2646" y="1543"/>
                  </a:lnTo>
                  <a:lnTo>
                    <a:pt x="2663" y="1540"/>
                  </a:lnTo>
                  <a:lnTo>
                    <a:pt x="2891" y="1540"/>
                  </a:lnTo>
                  <a:lnTo>
                    <a:pt x="2885" y="1483"/>
                  </a:lnTo>
                  <a:lnTo>
                    <a:pt x="2878" y="1427"/>
                  </a:lnTo>
                  <a:lnTo>
                    <a:pt x="2870" y="1371"/>
                  </a:lnTo>
                  <a:lnTo>
                    <a:pt x="2695" y="1405"/>
                  </a:lnTo>
                  <a:lnTo>
                    <a:pt x="2694" y="1405"/>
                  </a:lnTo>
                  <a:lnTo>
                    <a:pt x="2693" y="1405"/>
                  </a:lnTo>
                  <a:lnTo>
                    <a:pt x="2689" y="1405"/>
                  </a:lnTo>
                  <a:lnTo>
                    <a:pt x="2686" y="1403"/>
                  </a:lnTo>
                  <a:lnTo>
                    <a:pt x="2683" y="1400"/>
                  </a:lnTo>
                  <a:lnTo>
                    <a:pt x="2681" y="1397"/>
                  </a:lnTo>
                  <a:lnTo>
                    <a:pt x="2679" y="1393"/>
                  </a:lnTo>
                  <a:lnTo>
                    <a:pt x="2679" y="1390"/>
                  </a:lnTo>
                  <a:lnTo>
                    <a:pt x="2680" y="1386"/>
                  </a:lnTo>
                  <a:lnTo>
                    <a:pt x="2682" y="1383"/>
                  </a:lnTo>
                  <a:lnTo>
                    <a:pt x="2684" y="1380"/>
                  </a:lnTo>
                  <a:lnTo>
                    <a:pt x="2687" y="1378"/>
                  </a:lnTo>
                  <a:lnTo>
                    <a:pt x="2690" y="1377"/>
                  </a:lnTo>
                  <a:lnTo>
                    <a:pt x="2865" y="1344"/>
                  </a:lnTo>
                  <a:lnTo>
                    <a:pt x="2848" y="1270"/>
                  </a:lnTo>
                  <a:lnTo>
                    <a:pt x="2828" y="1198"/>
                  </a:lnTo>
                  <a:lnTo>
                    <a:pt x="2804" y="1126"/>
                  </a:lnTo>
                  <a:lnTo>
                    <a:pt x="2776" y="1058"/>
                  </a:lnTo>
                  <a:lnTo>
                    <a:pt x="2613" y="1145"/>
                  </a:lnTo>
                  <a:lnTo>
                    <a:pt x="2610" y="1146"/>
                  </a:lnTo>
                  <a:lnTo>
                    <a:pt x="2607" y="1147"/>
                  </a:lnTo>
                  <a:lnTo>
                    <a:pt x="2603" y="1146"/>
                  </a:lnTo>
                  <a:lnTo>
                    <a:pt x="2599" y="1145"/>
                  </a:lnTo>
                  <a:lnTo>
                    <a:pt x="2596" y="1143"/>
                  </a:lnTo>
                  <a:lnTo>
                    <a:pt x="2594" y="1140"/>
                  </a:lnTo>
                  <a:lnTo>
                    <a:pt x="2592" y="1132"/>
                  </a:lnTo>
                  <a:lnTo>
                    <a:pt x="2594" y="1125"/>
                  </a:lnTo>
                  <a:lnTo>
                    <a:pt x="2600" y="1121"/>
                  </a:lnTo>
                  <a:lnTo>
                    <a:pt x="2764" y="1033"/>
                  </a:lnTo>
                  <a:lnTo>
                    <a:pt x="2733" y="971"/>
                  </a:lnTo>
                  <a:lnTo>
                    <a:pt x="2699" y="911"/>
                  </a:lnTo>
                  <a:lnTo>
                    <a:pt x="2662" y="852"/>
                  </a:lnTo>
                  <a:lnTo>
                    <a:pt x="2622" y="795"/>
                  </a:lnTo>
                  <a:lnTo>
                    <a:pt x="2474" y="920"/>
                  </a:lnTo>
                  <a:lnTo>
                    <a:pt x="2471" y="922"/>
                  </a:lnTo>
                  <a:lnTo>
                    <a:pt x="2469" y="923"/>
                  </a:lnTo>
                  <a:lnTo>
                    <a:pt x="2466" y="923"/>
                  </a:lnTo>
                  <a:lnTo>
                    <a:pt x="2462" y="923"/>
                  </a:lnTo>
                  <a:lnTo>
                    <a:pt x="2459" y="921"/>
                  </a:lnTo>
                  <a:lnTo>
                    <a:pt x="2455" y="918"/>
                  </a:lnTo>
                  <a:lnTo>
                    <a:pt x="2452" y="912"/>
                  </a:lnTo>
                  <a:lnTo>
                    <a:pt x="2452" y="904"/>
                  </a:lnTo>
                  <a:lnTo>
                    <a:pt x="2456" y="899"/>
                  </a:lnTo>
                  <a:lnTo>
                    <a:pt x="2606" y="774"/>
                  </a:lnTo>
                  <a:lnTo>
                    <a:pt x="2561" y="719"/>
                  </a:lnTo>
                  <a:lnTo>
                    <a:pt x="2515" y="668"/>
                  </a:lnTo>
                  <a:lnTo>
                    <a:pt x="2466" y="619"/>
                  </a:lnTo>
                  <a:lnTo>
                    <a:pt x="2414" y="572"/>
                  </a:lnTo>
                  <a:lnTo>
                    <a:pt x="2292" y="731"/>
                  </a:lnTo>
                  <a:lnTo>
                    <a:pt x="2289" y="734"/>
                  </a:lnTo>
                  <a:lnTo>
                    <a:pt x="2286" y="736"/>
                  </a:lnTo>
                  <a:lnTo>
                    <a:pt x="2282" y="736"/>
                  </a:lnTo>
                  <a:lnTo>
                    <a:pt x="2278" y="736"/>
                  </a:lnTo>
                  <a:lnTo>
                    <a:pt x="2275" y="735"/>
                  </a:lnTo>
                  <a:lnTo>
                    <a:pt x="2272" y="734"/>
                  </a:lnTo>
                  <a:lnTo>
                    <a:pt x="2268" y="728"/>
                  </a:lnTo>
                  <a:lnTo>
                    <a:pt x="2267" y="722"/>
                  </a:lnTo>
                  <a:lnTo>
                    <a:pt x="2270" y="714"/>
                  </a:lnTo>
                  <a:lnTo>
                    <a:pt x="2392" y="556"/>
                  </a:lnTo>
                  <a:lnTo>
                    <a:pt x="2340" y="517"/>
                  </a:lnTo>
                  <a:lnTo>
                    <a:pt x="2288" y="480"/>
                  </a:lnTo>
                  <a:lnTo>
                    <a:pt x="2232" y="445"/>
                  </a:lnTo>
                  <a:lnTo>
                    <a:pt x="2176" y="414"/>
                  </a:lnTo>
                  <a:lnTo>
                    <a:pt x="2084" y="591"/>
                  </a:lnTo>
                  <a:lnTo>
                    <a:pt x="2082" y="594"/>
                  </a:lnTo>
                  <a:lnTo>
                    <a:pt x="2079" y="597"/>
                  </a:lnTo>
                  <a:lnTo>
                    <a:pt x="2076" y="599"/>
                  </a:lnTo>
                  <a:lnTo>
                    <a:pt x="2072" y="599"/>
                  </a:lnTo>
                  <a:lnTo>
                    <a:pt x="2069" y="599"/>
                  </a:lnTo>
                  <a:lnTo>
                    <a:pt x="2066" y="598"/>
                  </a:lnTo>
                  <a:lnTo>
                    <a:pt x="2060" y="592"/>
                  </a:lnTo>
                  <a:lnTo>
                    <a:pt x="2058" y="585"/>
                  </a:lnTo>
                  <a:lnTo>
                    <a:pt x="2059" y="578"/>
                  </a:lnTo>
                  <a:lnTo>
                    <a:pt x="2152" y="401"/>
                  </a:lnTo>
                  <a:lnTo>
                    <a:pt x="2088" y="372"/>
                  </a:lnTo>
                  <a:lnTo>
                    <a:pt x="2022" y="344"/>
                  </a:lnTo>
                  <a:lnTo>
                    <a:pt x="1954" y="321"/>
                  </a:lnTo>
                  <a:lnTo>
                    <a:pt x="1886" y="302"/>
                  </a:lnTo>
                  <a:lnTo>
                    <a:pt x="1849" y="515"/>
                  </a:lnTo>
                  <a:lnTo>
                    <a:pt x="1847" y="519"/>
                  </a:lnTo>
                  <a:lnTo>
                    <a:pt x="1844" y="522"/>
                  </a:lnTo>
                  <a:lnTo>
                    <a:pt x="1842" y="524"/>
                  </a:lnTo>
                  <a:lnTo>
                    <a:pt x="1838" y="526"/>
                  </a:lnTo>
                  <a:lnTo>
                    <a:pt x="1834" y="526"/>
                  </a:lnTo>
                  <a:lnTo>
                    <a:pt x="1832" y="526"/>
                  </a:lnTo>
                  <a:lnTo>
                    <a:pt x="1829" y="525"/>
                  </a:lnTo>
                  <a:lnTo>
                    <a:pt x="1826" y="523"/>
                  </a:lnTo>
                  <a:lnTo>
                    <a:pt x="1824" y="520"/>
                  </a:lnTo>
                  <a:lnTo>
                    <a:pt x="1822" y="517"/>
                  </a:lnTo>
                  <a:lnTo>
                    <a:pt x="1821" y="513"/>
                  </a:lnTo>
                  <a:lnTo>
                    <a:pt x="1821" y="509"/>
                  </a:lnTo>
                  <a:lnTo>
                    <a:pt x="1859" y="297"/>
                  </a:lnTo>
                  <a:lnTo>
                    <a:pt x="1788" y="283"/>
                  </a:lnTo>
                  <a:lnTo>
                    <a:pt x="1716" y="273"/>
                  </a:lnTo>
                  <a:lnTo>
                    <a:pt x="1642" y="267"/>
                  </a:lnTo>
                  <a:lnTo>
                    <a:pt x="1643" y="268"/>
                  </a:lnTo>
                  <a:lnTo>
                    <a:pt x="1643" y="270"/>
                  </a:lnTo>
                  <a:lnTo>
                    <a:pt x="1643" y="520"/>
                  </a:lnTo>
                  <a:lnTo>
                    <a:pt x="1641" y="538"/>
                  </a:lnTo>
                  <a:lnTo>
                    <a:pt x="1634" y="554"/>
                  </a:lnTo>
                  <a:lnTo>
                    <a:pt x="1623" y="568"/>
                  </a:lnTo>
                  <a:lnTo>
                    <a:pt x="1610" y="579"/>
                  </a:lnTo>
                  <a:lnTo>
                    <a:pt x="1593" y="586"/>
                  </a:lnTo>
                  <a:lnTo>
                    <a:pt x="1576" y="588"/>
                  </a:lnTo>
                  <a:lnTo>
                    <a:pt x="1558" y="586"/>
                  </a:lnTo>
                  <a:lnTo>
                    <a:pt x="1542" y="579"/>
                  </a:lnTo>
                  <a:lnTo>
                    <a:pt x="1529" y="568"/>
                  </a:lnTo>
                  <a:lnTo>
                    <a:pt x="1518" y="554"/>
                  </a:lnTo>
                  <a:lnTo>
                    <a:pt x="1511" y="538"/>
                  </a:lnTo>
                  <a:lnTo>
                    <a:pt x="1509" y="520"/>
                  </a:lnTo>
                  <a:lnTo>
                    <a:pt x="1509" y="270"/>
                  </a:lnTo>
                  <a:lnTo>
                    <a:pt x="1509" y="269"/>
                  </a:lnTo>
                  <a:lnTo>
                    <a:pt x="1509" y="268"/>
                  </a:lnTo>
                  <a:lnTo>
                    <a:pt x="1510" y="267"/>
                  </a:lnTo>
                  <a:close/>
                  <a:moveTo>
                    <a:pt x="1576" y="0"/>
                  </a:moveTo>
                  <a:lnTo>
                    <a:pt x="1576" y="0"/>
                  </a:lnTo>
                  <a:lnTo>
                    <a:pt x="1676" y="3"/>
                  </a:lnTo>
                  <a:lnTo>
                    <a:pt x="1773" y="12"/>
                  </a:lnTo>
                  <a:lnTo>
                    <a:pt x="1869" y="27"/>
                  </a:lnTo>
                  <a:lnTo>
                    <a:pt x="1964" y="49"/>
                  </a:lnTo>
                  <a:lnTo>
                    <a:pt x="2055" y="75"/>
                  </a:lnTo>
                  <a:lnTo>
                    <a:pt x="2145" y="108"/>
                  </a:lnTo>
                  <a:lnTo>
                    <a:pt x="2232" y="146"/>
                  </a:lnTo>
                  <a:lnTo>
                    <a:pt x="2317" y="188"/>
                  </a:lnTo>
                  <a:lnTo>
                    <a:pt x="2398" y="236"/>
                  </a:lnTo>
                  <a:lnTo>
                    <a:pt x="2476" y="288"/>
                  </a:lnTo>
                  <a:lnTo>
                    <a:pt x="2551" y="344"/>
                  </a:lnTo>
                  <a:lnTo>
                    <a:pt x="2622" y="405"/>
                  </a:lnTo>
                  <a:lnTo>
                    <a:pt x="2690" y="470"/>
                  </a:lnTo>
                  <a:lnTo>
                    <a:pt x="2754" y="540"/>
                  </a:lnTo>
                  <a:lnTo>
                    <a:pt x="2813" y="613"/>
                  </a:lnTo>
                  <a:lnTo>
                    <a:pt x="2869" y="689"/>
                  </a:lnTo>
                  <a:lnTo>
                    <a:pt x="2920" y="769"/>
                  </a:lnTo>
                  <a:lnTo>
                    <a:pt x="2967" y="852"/>
                  </a:lnTo>
                  <a:lnTo>
                    <a:pt x="3009" y="938"/>
                  </a:lnTo>
                  <a:lnTo>
                    <a:pt x="3045" y="1027"/>
                  </a:lnTo>
                  <a:lnTo>
                    <a:pt x="3077" y="1119"/>
                  </a:lnTo>
                  <a:lnTo>
                    <a:pt x="3103" y="1212"/>
                  </a:lnTo>
                  <a:lnTo>
                    <a:pt x="3124" y="1309"/>
                  </a:lnTo>
                  <a:lnTo>
                    <a:pt x="3140" y="1407"/>
                  </a:lnTo>
                  <a:lnTo>
                    <a:pt x="3148" y="1508"/>
                  </a:lnTo>
                  <a:lnTo>
                    <a:pt x="3151" y="1609"/>
                  </a:lnTo>
                  <a:lnTo>
                    <a:pt x="3148" y="1710"/>
                  </a:lnTo>
                  <a:lnTo>
                    <a:pt x="3140" y="1810"/>
                  </a:lnTo>
                  <a:lnTo>
                    <a:pt x="3124" y="1909"/>
                  </a:lnTo>
                  <a:lnTo>
                    <a:pt x="3103" y="2005"/>
                  </a:lnTo>
                  <a:lnTo>
                    <a:pt x="3077" y="2099"/>
                  </a:lnTo>
                  <a:lnTo>
                    <a:pt x="3045" y="2191"/>
                  </a:lnTo>
                  <a:lnTo>
                    <a:pt x="3009" y="2279"/>
                  </a:lnTo>
                  <a:lnTo>
                    <a:pt x="2967" y="2365"/>
                  </a:lnTo>
                  <a:lnTo>
                    <a:pt x="2920" y="2448"/>
                  </a:lnTo>
                  <a:lnTo>
                    <a:pt x="2869" y="2528"/>
                  </a:lnTo>
                  <a:lnTo>
                    <a:pt x="2813" y="2605"/>
                  </a:lnTo>
                  <a:lnTo>
                    <a:pt x="2754" y="2677"/>
                  </a:lnTo>
                  <a:lnTo>
                    <a:pt x="2690" y="2747"/>
                  </a:lnTo>
                  <a:lnTo>
                    <a:pt x="2622" y="2812"/>
                  </a:lnTo>
                  <a:lnTo>
                    <a:pt x="2551" y="2873"/>
                  </a:lnTo>
                  <a:lnTo>
                    <a:pt x="2476" y="2930"/>
                  </a:lnTo>
                  <a:lnTo>
                    <a:pt x="2398" y="2982"/>
                  </a:lnTo>
                  <a:lnTo>
                    <a:pt x="2317" y="3029"/>
                  </a:lnTo>
                  <a:lnTo>
                    <a:pt x="2232" y="3072"/>
                  </a:lnTo>
                  <a:lnTo>
                    <a:pt x="2145" y="3110"/>
                  </a:lnTo>
                  <a:lnTo>
                    <a:pt x="2055" y="3142"/>
                  </a:lnTo>
                  <a:lnTo>
                    <a:pt x="1964" y="3169"/>
                  </a:lnTo>
                  <a:lnTo>
                    <a:pt x="1869" y="3190"/>
                  </a:lnTo>
                  <a:lnTo>
                    <a:pt x="1773" y="3206"/>
                  </a:lnTo>
                  <a:lnTo>
                    <a:pt x="1676" y="3215"/>
                  </a:lnTo>
                  <a:lnTo>
                    <a:pt x="1576" y="3219"/>
                  </a:lnTo>
                  <a:lnTo>
                    <a:pt x="1476" y="3215"/>
                  </a:lnTo>
                  <a:lnTo>
                    <a:pt x="1378" y="3206"/>
                  </a:lnTo>
                  <a:lnTo>
                    <a:pt x="1282" y="3190"/>
                  </a:lnTo>
                  <a:lnTo>
                    <a:pt x="1188" y="3169"/>
                  </a:lnTo>
                  <a:lnTo>
                    <a:pt x="1096" y="3142"/>
                  </a:lnTo>
                  <a:lnTo>
                    <a:pt x="1006" y="3110"/>
                  </a:lnTo>
                  <a:lnTo>
                    <a:pt x="920" y="3072"/>
                  </a:lnTo>
                  <a:lnTo>
                    <a:pt x="835" y="3029"/>
                  </a:lnTo>
                  <a:lnTo>
                    <a:pt x="754" y="2982"/>
                  </a:lnTo>
                  <a:lnTo>
                    <a:pt x="676" y="2930"/>
                  </a:lnTo>
                  <a:lnTo>
                    <a:pt x="601" y="2873"/>
                  </a:lnTo>
                  <a:lnTo>
                    <a:pt x="530" y="2812"/>
                  </a:lnTo>
                  <a:lnTo>
                    <a:pt x="462" y="2747"/>
                  </a:lnTo>
                  <a:lnTo>
                    <a:pt x="398" y="2677"/>
                  </a:lnTo>
                  <a:lnTo>
                    <a:pt x="338" y="2605"/>
                  </a:lnTo>
                  <a:lnTo>
                    <a:pt x="283" y="2528"/>
                  </a:lnTo>
                  <a:lnTo>
                    <a:pt x="231" y="2448"/>
                  </a:lnTo>
                  <a:lnTo>
                    <a:pt x="185" y="2365"/>
                  </a:lnTo>
                  <a:lnTo>
                    <a:pt x="143" y="2279"/>
                  </a:lnTo>
                  <a:lnTo>
                    <a:pt x="107" y="2191"/>
                  </a:lnTo>
                  <a:lnTo>
                    <a:pt x="75" y="2099"/>
                  </a:lnTo>
                  <a:lnTo>
                    <a:pt x="48" y="2005"/>
                  </a:lnTo>
                  <a:lnTo>
                    <a:pt x="28" y="1909"/>
                  </a:lnTo>
                  <a:lnTo>
                    <a:pt x="12" y="1810"/>
                  </a:lnTo>
                  <a:lnTo>
                    <a:pt x="3" y="1710"/>
                  </a:lnTo>
                  <a:lnTo>
                    <a:pt x="0" y="1609"/>
                  </a:lnTo>
                  <a:lnTo>
                    <a:pt x="3" y="1508"/>
                  </a:lnTo>
                  <a:lnTo>
                    <a:pt x="12" y="1407"/>
                  </a:lnTo>
                  <a:lnTo>
                    <a:pt x="28" y="1309"/>
                  </a:lnTo>
                  <a:lnTo>
                    <a:pt x="48" y="1212"/>
                  </a:lnTo>
                  <a:lnTo>
                    <a:pt x="75" y="1119"/>
                  </a:lnTo>
                  <a:lnTo>
                    <a:pt x="107" y="1027"/>
                  </a:lnTo>
                  <a:lnTo>
                    <a:pt x="143" y="938"/>
                  </a:lnTo>
                  <a:lnTo>
                    <a:pt x="185" y="852"/>
                  </a:lnTo>
                  <a:lnTo>
                    <a:pt x="231" y="769"/>
                  </a:lnTo>
                  <a:lnTo>
                    <a:pt x="283" y="689"/>
                  </a:lnTo>
                  <a:lnTo>
                    <a:pt x="338" y="613"/>
                  </a:lnTo>
                  <a:lnTo>
                    <a:pt x="398" y="540"/>
                  </a:lnTo>
                  <a:lnTo>
                    <a:pt x="462" y="470"/>
                  </a:lnTo>
                  <a:lnTo>
                    <a:pt x="530" y="405"/>
                  </a:lnTo>
                  <a:lnTo>
                    <a:pt x="601" y="344"/>
                  </a:lnTo>
                  <a:lnTo>
                    <a:pt x="676" y="288"/>
                  </a:lnTo>
                  <a:lnTo>
                    <a:pt x="754" y="236"/>
                  </a:lnTo>
                  <a:lnTo>
                    <a:pt x="835" y="188"/>
                  </a:lnTo>
                  <a:lnTo>
                    <a:pt x="920" y="146"/>
                  </a:lnTo>
                  <a:lnTo>
                    <a:pt x="1006" y="108"/>
                  </a:lnTo>
                  <a:lnTo>
                    <a:pt x="1096" y="75"/>
                  </a:lnTo>
                  <a:lnTo>
                    <a:pt x="1188" y="49"/>
                  </a:lnTo>
                  <a:lnTo>
                    <a:pt x="1282" y="27"/>
                  </a:lnTo>
                  <a:lnTo>
                    <a:pt x="1378" y="12"/>
                  </a:lnTo>
                  <a:lnTo>
                    <a:pt x="1476" y="3"/>
                  </a:lnTo>
                  <a:lnTo>
                    <a:pt x="15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398"/>
            <p:cNvSpPr>
              <a:spLocks/>
            </p:cNvSpPr>
            <p:nvPr/>
          </p:nvSpPr>
          <p:spPr bwMode="auto">
            <a:xfrm>
              <a:off x="5608638" y="5192713"/>
              <a:ext cx="211138" cy="193675"/>
            </a:xfrm>
            <a:custGeom>
              <a:avLst/>
              <a:gdLst>
                <a:gd name="T0" fmla="*/ 67 w 1602"/>
                <a:gd name="T1" fmla="*/ 0 h 1467"/>
                <a:gd name="T2" fmla="*/ 83 w 1602"/>
                <a:gd name="T3" fmla="*/ 2 h 1467"/>
                <a:gd name="T4" fmla="*/ 100 w 1602"/>
                <a:gd name="T5" fmla="*/ 9 h 1467"/>
                <a:gd name="T6" fmla="*/ 114 w 1602"/>
                <a:gd name="T7" fmla="*/ 20 h 1467"/>
                <a:gd name="T8" fmla="*/ 633 w 1602"/>
                <a:gd name="T9" fmla="*/ 550 h 1467"/>
                <a:gd name="T10" fmla="*/ 653 w 1602"/>
                <a:gd name="T11" fmla="*/ 543 h 1467"/>
                <a:gd name="T12" fmla="*/ 676 w 1602"/>
                <a:gd name="T13" fmla="*/ 541 h 1467"/>
                <a:gd name="T14" fmla="*/ 703 w 1602"/>
                <a:gd name="T15" fmla="*/ 544 h 1467"/>
                <a:gd name="T16" fmla="*/ 728 w 1602"/>
                <a:gd name="T17" fmla="*/ 553 h 1467"/>
                <a:gd name="T18" fmla="*/ 750 w 1602"/>
                <a:gd name="T19" fmla="*/ 566 h 1467"/>
                <a:gd name="T20" fmla="*/ 770 w 1602"/>
                <a:gd name="T21" fmla="*/ 584 h 1467"/>
                <a:gd name="T22" fmla="*/ 785 w 1602"/>
                <a:gd name="T23" fmla="*/ 605 h 1467"/>
                <a:gd name="T24" fmla="*/ 1535 w 1602"/>
                <a:gd name="T25" fmla="*/ 605 h 1467"/>
                <a:gd name="T26" fmla="*/ 1552 w 1602"/>
                <a:gd name="T27" fmla="*/ 608 h 1467"/>
                <a:gd name="T28" fmla="*/ 1569 w 1602"/>
                <a:gd name="T29" fmla="*/ 615 h 1467"/>
                <a:gd name="T30" fmla="*/ 1582 w 1602"/>
                <a:gd name="T31" fmla="*/ 626 h 1467"/>
                <a:gd name="T32" fmla="*/ 1592 w 1602"/>
                <a:gd name="T33" fmla="*/ 640 h 1467"/>
                <a:gd name="T34" fmla="*/ 1599 w 1602"/>
                <a:gd name="T35" fmla="*/ 656 h 1467"/>
                <a:gd name="T36" fmla="*/ 1602 w 1602"/>
                <a:gd name="T37" fmla="*/ 674 h 1467"/>
                <a:gd name="T38" fmla="*/ 1599 w 1602"/>
                <a:gd name="T39" fmla="*/ 692 h 1467"/>
                <a:gd name="T40" fmla="*/ 1592 w 1602"/>
                <a:gd name="T41" fmla="*/ 708 h 1467"/>
                <a:gd name="T42" fmla="*/ 1582 w 1602"/>
                <a:gd name="T43" fmla="*/ 722 h 1467"/>
                <a:gd name="T44" fmla="*/ 1569 w 1602"/>
                <a:gd name="T45" fmla="*/ 732 h 1467"/>
                <a:gd name="T46" fmla="*/ 1552 w 1602"/>
                <a:gd name="T47" fmla="*/ 740 h 1467"/>
                <a:gd name="T48" fmla="*/ 1535 w 1602"/>
                <a:gd name="T49" fmla="*/ 742 h 1467"/>
                <a:gd name="T50" fmla="*/ 785 w 1602"/>
                <a:gd name="T51" fmla="*/ 742 h 1467"/>
                <a:gd name="T52" fmla="*/ 770 w 1602"/>
                <a:gd name="T53" fmla="*/ 764 h 1467"/>
                <a:gd name="T54" fmla="*/ 750 w 1602"/>
                <a:gd name="T55" fmla="*/ 782 h 1467"/>
                <a:gd name="T56" fmla="*/ 728 w 1602"/>
                <a:gd name="T57" fmla="*/ 795 h 1467"/>
                <a:gd name="T58" fmla="*/ 703 w 1602"/>
                <a:gd name="T59" fmla="*/ 804 h 1467"/>
                <a:gd name="T60" fmla="*/ 676 w 1602"/>
                <a:gd name="T61" fmla="*/ 807 h 1467"/>
                <a:gd name="T62" fmla="*/ 653 w 1602"/>
                <a:gd name="T63" fmla="*/ 805 h 1467"/>
                <a:gd name="T64" fmla="*/ 633 w 1602"/>
                <a:gd name="T65" fmla="*/ 799 h 1467"/>
                <a:gd name="T66" fmla="*/ 264 w 1602"/>
                <a:gd name="T67" fmla="*/ 1467 h 1467"/>
                <a:gd name="T68" fmla="*/ 225 w 1602"/>
                <a:gd name="T69" fmla="*/ 1445 h 1467"/>
                <a:gd name="T70" fmla="*/ 594 w 1602"/>
                <a:gd name="T71" fmla="*/ 777 h 1467"/>
                <a:gd name="T72" fmla="*/ 578 w 1602"/>
                <a:gd name="T73" fmla="*/ 760 h 1467"/>
                <a:gd name="T74" fmla="*/ 565 w 1602"/>
                <a:gd name="T75" fmla="*/ 742 h 1467"/>
                <a:gd name="T76" fmla="*/ 555 w 1602"/>
                <a:gd name="T77" fmla="*/ 721 h 1467"/>
                <a:gd name="T78" fmla="*/ 548 w 1602"/>
                <a:gd name="T79" fmla="*/ 698 h 1467"/>
                <a:gd name="T80" fmla="*/ 546 w 1602"/>
                <a:gd name="T81" fmla="*/ 674 h 1467"/>
                <a:gd name="T82" fmla="*/ 546 w 1602"/>
                <a:gd name="T83" fmla="*/ 669 h 1467"/>
                <a:gd name="T84" fmla="*/ 547 w 1602"/>
                <a:gd name="T85" fmla="*/ 666 h 1467"/>
                <a:gd name="T86" fmla="*/ 548 w 1602"/>
                <a:gd name="T87" fmla="*/ 662 h 1467"/>
                <a:gd name="T88" fmla="*/ 549 w 1602"/>
                <a:gd name="T89" fmla="*/ 658 h 1467"/>
                <a:gd name="T90" fmla="*/ 20 w 1602"/>
                <a:gd name="T91" fmla="*/ 117 h 1467"/>
                <a:gd name="T92" fmla="*/ 8 w 1602"/>
                <a:gd name="T93" fmla="*/ 102 h 1467"/>
                <a:gd name="T94" fmla="*/ 2 w 1602"/>
                <a:gd name="T95" fmla="*/ 85 h 1467"/>
                <a:gd name="T96" fmla="*/ 0 w 1602"/>
                <a:gd name="T97" fmla="*/ 68 h 1467"/>
                <a:gd name="T98" fmla="*/ 2 w 1602"/>
                <a:gd name="T99" fmla="*/ 51 h 1467"/>
                <a:gd name="T100" fmla="*/ 8 w 1602"/>
                <a:gd name="T101" fmla="*/ 35 h 1467"/>
                <a:gd name="T102" fmla="*/ 20 w 1602"/>
                <a:gd name="T103" fmla="*/ 20 h 1467"/>
                <a:gd name="T104" fmla="*/ 34 w 1602"/>
                <a:gd name="T105" fmla="*/ 9 h 1467"/>
                <a:gd name="T106" fmla="*/ 49 w 1602"/>
                <a:gd name="T107" fmla="*/ 2 h 1467"/>
                <a:gd name="T108" fmla="*/ 67 w 1602"/>
                <a:gd name="T109" fmla="*/ 0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02" h="1467">
                  <a:moveTo>
                    <a:pt x="67" y="0"/>
                  </a:moveTo>
                  <a:lnTo>
                    <a:pt x="83" y="2"/>
                  </a:lnTo>
                  <a:lnTo>
                    <a:pt x="100" y="9"/>
                  </a:lnTo>
                  <a:lnTo>
                    <a:pt x="114" y="20"/>
                  </a:lnTo>
                  <a:lnTo>
                    <a:pt x="633" y="550"/>
                  </a:lnTo>
                  <a:lnTo>
                    <a:pt x="653" y="543"/>
                  </a:lnTo>
                  <a:lnTo>
                    <a:pt x="676" y="541"/>
                  </a:lnTo>
                  <a:lnTo>
                    <a:pt x="703" y="544"/>
                  </a:lnTo>
                  <a:lnTo>
                    <a:pt x="728" y="553"/>
                  </a:lnTo>
                  <a:lnTo>
                    <a:pt x="750" y="566"/>
                  </a:lnTo>
                  <a:lnTo>
                    <a:pt x="770" y="584"/>
                  </a:lnTo>
                  <a:lnTo>
                    <a:pt x="785" y="605"/>
                  </a:lnTo>
                  <a:lnTo>
                    <a:pt x="1535" y="605"/>
                  </a:lnTo>
                  <a:lnTo>
                    <a:pt x="1552" y="608"/>
                  </a:lnTo>
                  <a:lnTo>
                    <a:pt x="1569" y="615"/>
                  </a:lnTo>
                  <a:lnTo>
                    <a:pt x="1582" y="626"/>
                  </a:lnTo>
                  <a:lnTo>
                    <a:pt x="1592" y="640"/>
                  </a:lnTo>
                  <a:lnTo>
                    <a:pt x="1599" y="656"/>
                  </a:lnTo>
                  <a:lnTo>
                    <a:pt x="1602" y="674"/>
                  </a:lnTo>
                  <a:lnTo>
                    <a:pt x="1599" y="692"/>
                  </a:lnTo>
                  <a:lnTo>
                    <a:pt x="1592" y="708"/>
                  </a:lnTo>
                  <a:lnTo>
                    <a:pt x="1582" y="722"/>
                  </a:lnTo>
                  <a:lnTo>
                    <a:pt x="1569" y="732"/>
                  </a:lnTo>
                  <a:lnTo>
                    <a:pt x="1552" y="740"/>
                  </a:lnTo>
                  <a:lnTo>
                    <a:pt x="1535" y="742"/>
                  </a:lnTo>
                  <a:lnTo>
                    <a:pt x="785" y="742"/>
                  </a:lnTo>
                  <a:lnTo>
                    <a:pt x="770" y="764"/>
                  </a:lnTo>
                  <a:lnTo>
                    <a:pt x="750" y="782"/>
                  </a:lnTo>
                  <a:lnTo>
                    <a:pt x="728" y="795"/>
                  </a:lnTo>
                  <a:lnTo>
                    <a:pt x="703" y="804"/>
                  </a:lnTo>
                  <a:lnTo>
                    <a:pt x="676" y="807"/>
                  </a:lnTo>
                  <a:lnTo>
                    <a:pt x="653" y="805"/>
                  </a:lnTo>
                  <a:lnTo>
                    <a:pt x="633" y="799"/>
                  </a:lnTo>
                  <a:lnTo>
                    <a:pt x="264" y="1467"/>
                  </a:lnTo>
                  <a:lnTo>
                    <a:pt x="225" y="1445"/>
                  </a:lnTo>
                  <a:lnTo>
                    <a:pt x="594" y="777"/>
                  </a:lnTo>
                  <a:lnTo>
                    <a:pt x="578" y="760"/>
                  </a:lnTo>
                  <a:lnTo>
                    <a:pt x="565" y="742"/>
                  </a:lnTo>
                  <a:lnTo>
                    <a:pt x="555" y="721"/>
                  </a:lnTo>
                  <a:lnTo>
                    <a:pt x="548" y="698"/>
                  </a:lnTo>
                  <a:lnTo>
                    <a:pt x="546" y="674"/>
                  </a:lnTo>
                  <a:lnTo>
                    <a:pt x="546" y="669"/>
                  </a:lnTo>
                  <a:lnTo>
                    <a:pt x="547" y="666"/>
                  </a:lnTo>
                  <a:lnTo>
                    <a:pt x="548" y="662"/>
                  </a:lnTo>
                  <a:lnTo>
                    <a:pt x="549" y="658"/>
                  </a:lnTo>
                  <a:lnTo>
                    <a:pt x="20" y="117"/>
                  </a:lnTo>
                  <a:lnTo>
                    <a:pt x="8" y="102"/>
                  </a:lnTo>
                  <a:lnTo>
                    <a:pt x="2" y="85"/>
                  </a:lnTo>
                  <a:lnTo>
                    <a:pt x="0" y="68"/>
                  </a:lnTo>
                  <a:lnTo>
                    <a:pt x="2" y="51"/>
                  </a:lnTo>
                  <a:lnTo>
                    <a:pt x="8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49" y="2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0" name="Group 493"/>
          <p:cNvGrpSpPr/>
          <p:nvPr/>
        </p:nvGrpSpPr>
        <p:grpSpPr>
          <a:xfrm>
            <a:off x="9591471" y="3637669"/>
            <a:ext cx="466725" cy="403225"/>
            <a:chOff x="6359525" y="5072063"/>
            <a:chExt cx="466725" cy="403225"/>
          </a:xfrm>
          <a:solidFill>
            <a:srgbClr val="000000"/>
          </a:solidFill>
        </p:grpSpPr>
        <p:sp>
          <p:nvSpPr>
            <p:cNvPr id="651" name="Freeform 403"/>
            <p:cNvSpPr>
              <a:spLocks/>
            </p:cNvSpPr>
            <p:nvPr/>
          </p:nvSpPr>
          <p:spPr bwMode="auto">
            <a:xfrm>
              <a:off x="6426200" y="5311775"/>
              <a:ext cx="57150" cy="55562"/>
            </a:xfrm>
            <a:custGeom>
              <a:avLst/>
              <a:gdLst>
                <a:gd name="T0" fmla="*/ 218 w 434"/>
                <a:gd name="T1" fmla="*/ 0 h 429"/>
                <a:gd name="T2" fmla="*/ 252 w 434"/>
                <a:gd name="T3" fmla="*/ 3 h 429"/>
                <a:gd name="T4" fmla="*/ 286 w 434"/>
                <a:gd name="T5" fmla="*/ 11 h 429"/>
                <a:gd name="T6" fmla="*/ 317 w 434"/>
                <a:gd name="T7" fmla="*/ 24 h 429"/>
                <a:gd name="T8" fmla="*/ 345 w 434"/>
                <a:gd name="T9" fmla="*/ 42 h 429"/>
                <a:gd name="T10" fmla="*/ 370 w 434"/>
                <a:gd name="T11" fmla="*/ 63 h 429"/>
                <a:gd name="T12" fmla="*/ 393 w 434"/>
                <a:gd name="T13" fmla="*/ 88 h 429"/>
                <a:gd name="T14" fmla="*/ 410 w 434"/>
                <a:gd name="T15" fmla="*/ 116 h 429"/>
                <a:gd name="T16" fmla="*/ 423 w 434"/>
                <a:gd name="T17" fmla="*/ 147 h 429"/>
                <a:gd name="T18" fmla="*/ 432 w 434"/>
                <a:gd name="T19" fmla="*/ 180 h 429"/>
                <a:gd name="T20" fmla="*/ 434 w 434"/>
                <a:gd name="T21" fmla="*/ 214 h 429"/>
                <a:gd name="T22" fmla="*/ 432 w 434"/>
                <a:gd name="T23" fmla="*/ 249 h 429"/>
                <a:gd name="T24" fmla="*/ 423 w 434"/>
                <a:gd name="T25" fmla="*/ 282 h 429"/>
                <a:gd name="T26" fmla="*/ 410 w 434"/>
                <a:gd name="T27" fmla="*/ 313 h 429"/>
                <a:gd name="T28" fmla="*/ 393 w 434"/>
                <a:gd name="T29" fmla="*/ 341 h 429"/>
                <a:gd name="T30" fmla="*/ 370 w 434"/>
                <a:gd name="T31" fmla="*/ 366 h 429"/>
                <a:gd name="T32" fmla="*/ 345 w 434"/>
                <a:gd name="T33" fmla="*/ 388 h 429"/>
                <a:gd name="T34" fmla="*/ 317 w 434"/>
                <a:gd name="T35" fmla="*/ 405 h 429"/>
                <a:gd name="T36" fmla="*/ 286 w 434"/>
                <a:gd name="T37" fmla="*/ 418 h 429"/>
                <a:gd name="T38" fmla="*/ 252 w 434"/>
                <a:gd name="T39" fmla="*/ 426 h 429"/>
                <a:gd name="T40" fmla="*/ 218 w 434"/>
                <a:gd name="T41" fmla="*/ 429 h 429"/>
                <a:gd name="T42" fmla="*/ 182 w 434"/>
                <a:gd name="T43" fmla="*/ 426 h 429"/>
                <a:gd name="T44" fmla="*/ 148 w 434"/>
                <a:gd name="T45" fmla="*/ 418 h 429"/>
                <a:gd name="T46" fmla="*/ 118 w 434"/>
                <a:gd name="T47" fmla="*/ 405 h 429"/>
                <a:gd name="T48" fmla="*/ 89 w 434"/>
                <a:gd name="T49" fmla="*/ 388 h 429"/>
                <a:gd name="T50" fmla="*/ 64 w 434"/>
                <a:gd name="T51" fmla="*/ 366 h 429"/>
                <a:gd name="T52" fmla="*/ 42 w 434"/>
                <a:gd name="T53" fmla="*/ 341 h 429"/>
                <a:gd name="T54" fmla="*/ 25 w 434"/>
                <a:gd name="T55" fmla="*/ 313 h 429"/>
                <a:gd name="T56" fmla="*/ 12 w 434"/>
                <a:gd name="T57" fmla="*/ 282 h 429"/>
                <a:gd name="T58" fmla="*/ 3 w 434"/>
                <a:gd name="T59" fmla="*/ 249 h 429"/>
                <a:gd name="T60" fmla="*/ 0 w 434"/>
                <a:gd name="T61" fmla="*/ 214 h 429"/>
                <a:gd name="T62" fmla="*/ 3 w 434"/>
                <a:gd name="T63" fmla="*/ 180 h 429"/>
                <a:gd name="T64" fmla="*/ 12 w 434"/>
                <a:gd name="T65" fmla="*/ 147 h 429"/>
                <a:gd name="T66" fmla="*/ 25 w 434"/>
                <a:gd name="T67" fmla="*/ 116 h 429"/>
                <a:gd name="T68" fmla="*/ 42 w 434"/>
                <a:gd name="T69" fmla="*/ 88 h 429"/>
                <a:gd name="T70" fmla="*/ 64 w 434"/>
                <a:gd name="T71" fmla="*/ 63 h 429"/>
                <a:gd name="T72" fmla="*/ 89 w 434"/>
                <a:gd name="T73" fmla="*/ 42 h 429"/>
                <a:gd name="T74" fmla="*/ 118 w 434"/>
                <a:gd name="T75" fmla="*/ 24 h 429"/>
                <a:gd name="T76" fmla="*/ 148 w 434"/>
                <a:gd name="T77" fmla="*/ 11 h 429"/>
                <a:gd name="T78" fmla="*/ 182 w 434"/>
                <a:gd name="T79" fmla="*/ 3 h 429"/>
                <a:gd name="T80" fmla="*/ 218 w 434"/>
                <a:gd name="T81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4" h="429">
                  <a:moveTo>
                    <a:pt x="218" y="0"/>
                  </a:moveTo>
                  <a:lnTo>
                    <a:pt x="252" y="3"/>
                  </a:lnTo>
                  <a:lnTo>
                    <a:pt x="286" y="11"/>
                  </a:lnTo>
                  <a:lnTo>
                    <a:pt x="317" y="24"/>
                  </a:lnTo>
                  <a:lnTo>
                    <a:pt x="345" y="42"/>
                  </a:lnTo>
                  <a:lnTo>
                    <a:pt x="370" y="63"/>
                  </a:lnTo>
                  <a:lnTo>
                    <a:pt x="393" y="88"/>
                  </a:lnTo>
                  <a:lnTo>
                    <a:pt x="410" y="116"/>
                  </a:lnTo>
                  <a:lnTo>
                    <a:pt x="423" y="147"/>
                  </a:lnTo>
                  <a:lnTo>
                    <a:pt x="432" y="180"/>
                  </a:lnTo>
                  <a:lnTo>
                    <a:pt x="434" y="214"/>
                  </a:lnTo>
                  <a:lnTo>
                    <a:pt x="432" y="249"/>
                  </a:lnTo>
                  <a:lnTo>
                    <a:pt x="423" y="282"/>
                  </a:lnTo>
                  <a:lnTo>
                    <a:pt x="410" y="313"/>
                  </a:lnTo>
                  <a:lnTo>
                    <a:pt x="393" y="341"/>
                  </a:lnTo>
                  <a:lnTo>
                    <a:pt x="370" y="366"/>
                  </a:lnTo>
                  <a:lnTo>
                    <a:pt x="345" y="388"/>
                  </a:lnTo>
                  <a:lnTo>
                    <a:pt x="317" y="405"/>
                  </a:lnTo>
                  <a:lnTo>
                    <a:pt x="286" y="418"/>
                  </a:lnTo>
                  <a:lnTo>
                    <a:pt x="252" y="426"/>
                  </a:lnTo>
                  <a:lnTo>
                    <a:pt x="218" y="429"/>
                  </a:lnTo>
                  <a:lnTo>
                    <a:pt x="182" y="426"/>
                  </a:lnTo>
                  <a:lnTo>
                    <a:pt x="148" y="418"/>
                  </a:lnTo>
                  <a:lnTo>
                    <a:pt x="118" y="405"/>
                  </a:lnTo>
                  <a:lnTo>
                    <a:pt x="89" y="388"/>
                  </a:lnTo>
                  <a:lnTo>
                    <a:pt x="64" y="366"/>
                  </a:lnTo>
                  <a:lnTo>
                    <a:pt x="42" y="341"/>
                  </a:lnTo>
                  <a:lnTo>
                    <a:pt x="25" y="313"/>
                  </a:lnTo>
                  <a:lnTo>
                    <a:pt x="12" y="282"/>
                  </a:lnTo>
                  <a:lnTo>
                    <a:pt x="3" y="249"/>
                  </a:lnTo>
                  <a:lnTo>
                    <a:pt x="0" y="214"/>
                  </a:lnTo>
                  <a:lnTo>
                    <a:pt x="3" y="180"/>
                  </a:lnTo>
                  <a:lnTo>
                    <a:pt x="12" y="147"/>
                  </a:lnTo>
                  <a:lnTo>
                    <a:pt x="25" y="116"/>
                  </a:lnTo>
                  <a:lnTo>
                    <a:pt x="42" y="88"/>
                  </a:lnTo>
                  <a:lnTo>
                    <a:pt x="64" y="63"/>
                  </a:lnTo>
                  <a:lnTo>
                    <a:pt x="89" y="42"/>
                  </a:lnTo>
                  <a:lnTo>
                    <a:pt x="118" y="24"/>
                  </a:lnTo>
                  <a:lnTo>
                    <a:pt x="148" y="11"/>
                  </a:lnTo>
                  <a:lnTo>
                    <a:pt x="182" y="3"/>
                  </a:lnTo>
                  <a:lnTo>
                    <a:pt x="2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404"/>
            <p:cNvSpPr>
              <a:spLocks/>
            </p:cNvSpPr>
            <p:nvPr/>
          </p:nvSpPr>
          <p:spPr bwMode="auto">
            <a:xfrm>
              <a:off x="6565900" y="5311775"/>
              <a:ext cx="57150" cy="55562"/>
            </a:xfrm>
            <a:custGeom>
              <a:avLst/>
              <a:gdLst>
                <a:gd name="T0" fmla="*/ 216 w 434"/>
                <a:gd name="T1" fmla="*/ 0 h 429"/>
                <a:gd name="T2" fmla="*/ 252 w 434"/>
                <a:gd name="T3" fmla="*/ 3 h 429"/>
                <a:gd name="T4" fmla="*/ 285 w 434"/>
                <a:gd name="T5" fmla="*/ 11 h 429"/>
                <a:gd name="T6" fmla="*/ 316 w 434"/>
                <a:gd name="T7" fmla="*/ 24 h 429"/>
                <a:gd name="T8" fmla="*/ 344 w 434"/>
                <a:gd name="T9" fmla="*/ 42 h 429"/>
                <a:gd name="T10" fmla="*/ 370 w 434"/>
                <a:gd name="T11" fmla="*/ 63 h 429"/>
                <a:gd name="T12" fmla="*/ 392 w 434"/>
                <a:gd name="T13" fmla="*/ 88 h 429"/>
                <a:gd name="T14" fmla="*/ 409 w 434"/>
                <a:gd name="T15" fmla="*/ 116 h 429"/>
                <a:gd name="T16" fmla="*/ 423 w 434"/>
                <a:gd name="T17" fmla="*/ 147 h 429"/>
                <a:gd name="T18" fmla="*/ 431 w 434"/>
                <a:gd name="T19" fmla="*/ 180 h 429"/>
                <a:gd name="T20" fmla="*/ 434 w 434"/>
                <a:gd name="T21" fmla="*/ 214 h 429"/>
                <a:gd name="T22" fmla="*/ 431 w 434"/>
                <a:gd name="T23" fmla="*/ 250 h 429"/>
                <a:gd name="T24" fmla="*/ 423 w 434"/>
                <a:gd name="T25" fmla="*/ 282 h 429"/>
                <a:gd name="T26" fmla="*/ 409 w 434"/>
                <a:gd name="T27" fmla="*/ 313 h 429"/>
                <a:gd name="T28" fmla="*/ 392 w 434"/>
                <a:gd name="T29" fmla="*/ 341 h 429"/>
                <a:gd name="T30" fmla="*/ 370 w 434"/>
                <a:gd name="T31" fmla="*/ 366 h 429"/>
                <a:gd name="T32" fmla="*/ 344 w 434"/>
                <a:gd name="T33" fmla="*/ 388 h 429"/>
                <a:gd name="T34" fmla="*/ 316 w 434"/>
                <a:gd name="T35" fmla="*/ 405 h 429"/>
                <a:gd name="T36" fmla="*/ 285 w 434"/>
                <a:gd name="T37" fmla="*/ 418 h 429"/>
                <a:gd name="T38" fmla="*/ 252 w 434"/>
                <a:gd name="T39" fmla="*/ 426 h 429"/>
                <a:gd name="T40" fmla="*/ 216 w 434"/>
                <a:gd name="T41" fmla="*/ 429 h 429"/>
                <a:gd name="T42" fmla="*/ 182 w 434"/>
                <a:gd name="T43" fmla="*/ 426 h 429"/>
                <a:gd name="T44" fmla="*/ 148 w 434"/>
                <a:gd name="T45" fmla="*/ 418 h 429"/>
                <a:gd name="T46" fmla="*/ 117 w 434"/>
                <a:gd name="T47" fmla="*/ 405 h 429"/>
                <a:gd name="T48" fmla="*/ 88 w 434"/>
                <a:gd name="T49" fmla="*/ 388 h 429"/>
                <a:gd name="T50" fmla="*/ 62 w 434"/>
                <a:gd name="T51" fmla="*/ 366 h 429"/>
                <a:gd name="T52" fmla="*/ 41 w 434"/>
                <a:gd name="T53" fmla="*/ 341 h 429"/>
                <a:gd name="T54" fmla="*/ 23 w 434"/>
                <a:gd name="T55" fmla="*/ 313 h 429"/>
                <a:gd name="T56" fmla="*/ 10 w 434"/>
                <a:gd name="T57" fmla="*/ 282 h 429"/>
                <a:gd name="T58" fmla="*/ 2 w 434"/>
                <a:gd name="T59" fmla="*/ 250 h 429"/>
                <a:gd name="T60" fmla="*/ 0 w 434"/>
                <a:gd name="T61" fmla="*/ 214 h 429"/>
                <a:gd name="T62" fmla="*/ 2 w 434"/>
                <a:gd name="T63" fmla="*/ 180 h 429"/>
                <a:gd name="T64" fmla="*/ 10 w 434"/>
                <a:gd name="T65" fmla="*/ 147 h 429"/>
                <a:gd name="T66" fmla="*/ 23 w 434"/>
                <a:gd name="T67" fmla="*/ 116 h 429"/>
                <a:gd name="T68" fmla="*/ 41 w 434"/>
                <a:gd name="T69" fmla="*/ 88 h 429"/>
                <a:gd name="T70" fmla="*/ 62 w 434"/>
                <a:gd name="T71" fmla="*/ 63 h 429"/>
                <a:gd name="T72" fmla="*/ 88 w 434"/>
                <a:gd name="T73" fmla="*/ 42 h 429"/>
                <a:gd name="T74" fmla="*/ 117 w 434"/>
                <a:gd name="T75" fmla="*/ 24 h 429"/>
                <a:gd name="T76" fmla="*/ 148 w 434"/>
                <a:gd name="T77" fmla="*/ 11 h 429"/>
                <a:gd name="T78" fmla="*/ 182 w 434"/>
                <a:gd name="T79" fmla="*/ 3 h 429"/>
                <a:gd name="T80" fmla="*/ 216 w 434"/>
                <a:gd name="T81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4" h="429">
                  <a:moveTo>
                    <a:pt x="216" y="0"/>
                  </a:moveTo>
                  <a:lnTo>
                    <a:pt x="252" y="3"/>
                  </a:lnTo>
                  <a:lnTo>
                    <a:pt x="285" y="11"/>
                  </a:lnTo>
                  <a:lnTo>
                    <a:pt x="316" y="24"/>
                  </a:lnTo>
                  <a:lnTo>
                    <a:pt x="344" y="42"/>
                  </a:lnTo>
                  <a:lnTo>
                    <a:pt x="370" y="63"/>
                  </a:lnTo>
                  <a:lnTo>
                    <a:pt x="392" y="88"/>
                  </a:lnTo>
                  <a:lnTo>
                    <a:pt x="409" y="116"/>
                  </a:lnTo>
                  <a:lnTo>
                    <a:pt x="423" y="147"/>
                  </a:lnTo>
                  <a:lnTo>
                    <a:pt x="431" y="180"/>
                  </a:lnTo>
                  <a:lnTo>
                    <a:pt x="434" y="214"/>
                  </a:lnTo>
                  <a:lnTo>
                    <a:pt x="431" y="250"/>
                  </a:lnTo>
                  <a:lnTo>
                    <a:pt x="423" y="282"/>
                  </a:lnTo>
                  <a:lnTo>
                    <a:pt x="409" y="313"/>
                  </a:lnTo>
                  <a:lnTo>
                    <a:pt x="392" y="341"/>
                  </a:lnTo>
                  <a:lnTo>
                    <a:pt x="370" y="366"/>
                  </a:lnTo>
                  <a:lnTo>
                    <a:pt x="344" y="388"/>
                  </a:lnTo>
                  <a:lnTo>
                    <a:pt x="316" y="405"/>
                  </a:lnTo>
                  <a:lnTo>
                    <a:pt x="285" y="418"/>
                  </a:lnTo>
                  <a:lnTo>
                    <a:pt x="252" y="426"/>
                  </a:lnTo>
                  <a:lnTo>
                    <a:pt x="216" y="429"/>
                  </a:lnTo>
                  <a:lnTo>
                    <a:pt x="182" y="426"/>
                  </a:lnTo>
                  <a:lnTo>
                    <a:pt x="148" y="418"/>
                  </a:lnTo>
                  <a:lnTo>
                    <a:pt x="117" y="405"/>
                  </a:lnTo>
                  <a:lnTo>
                    <a:pt x="88" y="388"/>
                  </a:lnTo>
                  <a:lnTo>
                    <a:pt x="62" y="366"/>
                  </a:lnTo>
                  <a:lnTo>
                    <a:pt x="41" y="341"/>
                  </a:lnTo>
                  <a:lnTo>
                    <a:pt x="23" y="313"/>
                  </a:lnTo>
                  <a:lnTo>
                    <a:pt x="10" y="282"/>
                  </a:lnTo>
                  <a:lnTo>
                    <a:pt x="2" y="250"/>
                  </a:lnTo>
                  <a:lnTo>
                    <a:pt x="0" y="214"/>
                  </a:lnTo>
                  <a:lnTo>
                    <a:pt x="2" y="180"/>
                  </a:lnTo>
                  <a:lnTo>
                    <a:pt x="10" y="147"/>
                  </a:lnTo>
                  <a:lnTo>
                    <a:pt x="23" y="116"/>
                  </a:lnTo>
                  <a:lnTo>
                    <a:pt x="41" y="88"/>
                  </a:lnTo>
                  <a:lnTo>
                    <a:pt x="62" y="63"/>
                  </a:lnTo>
                  <a:lnTo>
                    <a:pt x="88" y="42"/>
                  </a:lnTo>
                  <a:lnTo>
                    <a:pt x="117" y="24"/>
                  </a:lnTo>
                  <a:lnTo>
                    <a:pt x="148" y="11"/>
                  </a:lnTo>
                  <a:lnTo>
                    <a:pt x="182" y="3"/>
                  </a:lnTo>
                  <a:lnTo>
                    <a:pt x="2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405"/>
            <p:cNvSpPr>
              <a:spLocks/>
            </p:cNvSpPr>
            <p:nvPr/>
          </p:nvSpPr>
          <p:spPr bwMode="auto">
            <a:xfrm>
              <a:off x="6707188" y="5307013"/>
              <a:ext cx="57150" cy="57150"/>
            </a:xfrm>
            <a:custGeom>
              <a:avLst/>
              <a:gdLst>
                <a:gd name="T0" fmla="*/ 217 w 435"/>
                <a:gd name="T1" fmla="*/ 0 h 430"/>
                <a:gd name="T2" fmla="*/ 253 w 435"/>
                <a:gd name="T3" fmla="*/ 3 h 430"/>
                <a:gd name="T4" fmla="*/ 287 w 435"/>
                <a:gd name="T5" fmla="*/ 11 h 430"/>
                <a:gd name="T6" fmla="*/ 317 w 435"/>
                <a:gd name="T7" fmla="*/ 25 h 430"/>
                <a:gd name="T8" fmla="*/ 346 w 435"/>
                <a:gd name="T9" fmla="*/ 42 h 430"/>
                <a:gd name="T10" fmla="*/ 371 w 435"/>
                <a:gd name="T11" fmla="*/ 63 h 430"/>
                <a:gd name="T12" fmla="*/ 393 w 435"/>
                <a:gd name="T13" fmla="*/ 88 h 430"/>
                <a:gd name="T14" fmla="*/ 410 w 435"/>
                <a:gd name="T15" fmla="*/ 117 h 430"/>
                <a:gd name="T16" fmla="*/ 424 w 435"/>
                <a:gd name="T17" fmla="*/ 147 h 430"/>
                <a:gd name="T18" fmla="*/ 432 w 435"/>
                <a:gd name="T19" fmla="*/ 180 h 430"/>
                <a:gd name="T20" fmla="*/ 435 w 435"/>
                <a:gd name="T21" fmla="*/ 216 h 430"/>
                <a:gd name="T22" fmla="*/ 432 w 435"/>
                <a:gd name="T23" fmla="*/ 250 h 430"/>
                <a:gd name="T24" fmla="*/ 424 w 435"/>
                <a:gd name="T25" fmla="*/ 283 h 430"/>
                <a:gd name="T26" fmla="*/ 410 w 435"/>
                <a:gd name="T27" fmla="*/ 314 h 430"/>
                <a:gd name="T28" fmla="*/ 393 w 435"/>
                <a:gd name="T29" fmla="*/ 342 h 430"/>
                <a:gd name="T30" fmla="*/ 371 w 435"/>
                <a:gd name="T31" fmla="*/ 367 h 430"/>
                <a:gd name="T32" fmla="*/ 346 w 435"/>
                <a:gd name="T33" fmla="*/ 388 h 430"/>
                <a:gd name="T34" fmla="*/ 317 w 435"/>
                <a:gd name="T35" fmla="*/ 406 h 430"/>
                <a:gd name="T36" fmla="*/ 287 w 435"/>
                <a:gd name="T37" fmla="*/ 419 h 430"/>
                <a:gd name="T38" fmla="*/ 253 w 435"/>
                <a:gd name="T39" fmla="*/ 427 h 430"/>
                <a:gd name="T40" fmla="*/ 217 w 435"/>
                <a:gd name="T41" fmla="*/ 430 h 430"/>
                <a:gd name="T42" fmla="*/ 183 w 435"/>
                <a:gd name="T43" fmla="*/ 427 h 430"/>
                <a:gd name="T44" fmla="*/ 149 w 435"/>
                <a:gd name="T45" fmla="*/ 419 h 430"/>
                <a:gd name="T46" fmla="*/ 118 w 435"/>
                <a:gd name="T47" fmla="*/ 406 h 430"/>
                <a:gd name="T48" fmla="*/ 89 w 435"/>
                <a:gd name="T49" fmla="*/ 388 h 430"/>
                <a:gd name="T50" fmla="*/ 64 w 435"/>
                <a:gd name="T51" fmla="*/ 367 h 430"/>
                <a:gd name="T52" fmla="*/ 42 w 435"/>
                <a:gd name="T53" fmla="*/ 342 h 430"/>
                <a:gd name="T54" fmla="*/ 24 w 435"/>
                <a:gd name="T55" fmla="*/ 314 h 430"/>
                <a:gd name="T56" fmla="*/ 11 w 435"/>
                <a:gd name="T57" fmla="*/ 283 h 430"/>
                <a:gd name="T58" fmla="*/ 3 w 435"/>
                <a:gd name="T59" fmla="*/ 250 h 430"/>
                <a:gd name="T60" fmla="*/ 0 w 435"/>
                <a:gd name="T61" fmla="*/ 216 h 430"/>
                <a:gd name="T62" fmla="*/ 3 w 435"/>
                <a:gd name="T63" fmla="*/ 180 h 430"/>
                <a:gd name="T64" fmla="*/ 11 w 435"/>
                <a:gd name="T65" fmla="*/ 147 h 430"/>
                <a:gd name="T66" fmla="*/ 24 w 435"/>
                <a:gd name="T67" fmla="*/ 117 h 430"/>
                <a:gd name="T68" fmla="*/ 42 w 435"/>
                <a:gd name="T69" fmla="*/ 88 h 430"/>
                <a:gd name="T70" fmla="*/ 64 w 435"/>
                <a:gd name="T71" fmla="*/ 63 h 430"/>
                <a:gd name="T72" fmla="*/ 89 w 435"/>
                <a:gd name="T73" fmla="*/ 42 h 430"/>
                <a:gd name="T74" fmla="*/ 118 w 435"/>
                <a:gd name="T75" fmla="*/ 25 h 430"/>
                <a:gd name="T76" fmla="*/ 149 w 435"/>
                <a:gd name="T77" fmla="*/ 11 h 430"/>
                <a:gd name="T78" fmla="*/ 183 w 435"/>
                <a:gd name="T79" fmla="*/ 3 h 430"/>
                <a:gd name="T80" fmla="*/ 217 w 435"/>
                <a:gd name="T81" fmla="*/ 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5" h="430">
                  <a:moveTo>
                    <a:pt x="217" y="0"/>
                  </a:moveTo>
                  <a:lnTo>
                    <a:pt x="253" y="3"/>
                  </a:lnTo>
                  <a:lnTo>
                    <a:pt x="287" y="11"/>
                  </a:lnTo>
                  <a:lnTo>
                    <a:pt x="317" y="25"/>
                  </a:lnTo>
                  <a:lnTo>
                    <a:pt x="346" y="42"/>
                  </a:lnTo>
                  <a:lnTo>
                    <a:pt x="371" y="63"/>
                  </a:lnTo>
                  <a:lnTo>
                    <a:pt x="393" y="88"/>
                  </a:lnTo>
                  <a:lnTo>
                    <a:pt x="410" y="117"/>
                  </a:lnTo>
                  <a:lnTo>
                    <a:pt x="424" y="147"/>
                  </a:lnTo>
                  <a:lnTo>
                    <a:pt x="432" y="180"/>
                  </a:lnTo>
                  <a:lnTo>
                    <a:pt x="435" y="216"/>
                  </a:lnTo>
                  <a:lnTo>
                    <a:pt x="432" y="250"/>
                  </a:lnTo>
                  <a:lnTo>
                    <a:pt x="424" y="283"/>
                  </a:lnTo>
                  <a:lnTo>
                    <a:pt x="410" y="314"/>
                  </a:lnTo>
                  <a:lnTo>
                    <a:pt x="393" y="342"/>
                  </a:lnTo>
                  <a:lnTo>
                    <a:pt x="371" y="367"/>
                  </a:lnTo>
                  <a:lnTo>
                    <a:pt x="346" y="388"/>
                  </a:lnTo>
                  <a:lnTo>
                    <a:pt x="317" y="406"/>
                  </a:lnTo>
                  <a:lnTo>
                    <a:pt x="287" y="419"/>
                  </a:lnTo>
                  <a:lnTo>
                    <a:pt x="253" y="427"/>
                  </a:lnTo>
                  <a:lnTo>
                    <a:pt x="217" y="430"/>
                  </a:lnTo>
                  <a:lnTo>
                    <a:pt x="183" y="427"/>
                  </a:lnTo>
                  <a:lnTo>
                    <a:pt x="149" y="419"/>
                  </a:lnTo>
                  <a:lnTo>
                    <a:pt x="118" y="406"/>
                  </a:lnTo>
                  <a:lnTo>
                    <a:pt x="89" y="388"/>
                  </a:lnTo>
                  <a:lnTo>
                    <a:pt x="64" y="367"/>
                  </a:lnTo>
                  <a:lnTo>
                    <a:pt x="42" y="342"/>
                  </a:lnTo>
                  <a:lnTo>
                    <a:pt x="24" y="314"/>
                  </a:lnTo>
                  <a:lnTo>
                    <a:pt x="11" y="283"/>
                  </a:lnTo>
                  <a:lnTo>
                    <a:pt x="3" y="250"/>
                  </a:lnTo>
                  <a:lnTo>
                    <a:pt x="0" y="216"/>
                  </a:lnTo>
                  <a:lnTo>
                    <a:pt x="3" y="180"/>
                  </a:lnTo>
                  <a:lnTo>
                    <a:pt x="11" y="147"/>
                  </a:lnTo>
                  <a:lnTo>
                    <a:pt x="24" y="117"/>
                  </a:lnTo>
                  <a:lnTo>
                    <a:pt x="42" y="88"/>
                  </a:lnTo>
                  <a:lnTo>
                    <a:pt x="64" y="63"/>
                  </a:lnTo>
                  <a:lnTo>
                    <a:pt x="89" y="42"/>
                  </a:lnTo>
                  <a:lnTo>
                    <a:pt x="118" y="25"/>
                  </a:lnTo>
                  <a:lnTo>
                    <a:pt x="149" y="11"/>
                  </a:lnTo>
                  <a:lnTo>
                    <a:pt x="183" y="3"/>
                  </a:lnTo>
                  <a:lnTo>
                    <a:pt x="2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406"/>
            <p:cNvSpPr>
              <a:spLocks/>
            </p:cNvSpPr>
            <p:nvPr/>
          </p:nvSpPr>
          <p:spPr bwMode="auto">
            <a:xfrm>
              <a:off x="6359525" y="5373688"/>
              <a:ext cx="466725" cy="101600"/>
            </a:xfrm>
            <a:custGeom>
              <a:avLst/>
              <a:gdLst>
                <a:gd name="T0" fmla="*/ 3050 w 3529"/>
                <a:gd name="T1" fmla="*/ 0 h 771"/>
                <a:gd name="T2" fmla="*/ 3080 w 3529"/>
                <a:gd name="T3" fmla="*/ 3 h 771"/>
                <a:gd name="T4" fmla="*/ 3134 w 3529"/>
                <a:gd name="T5" fmla="*/ 11 h 771"/>
                <a:gd name="T6" fmla="*/ 3200 w 3529"/>
                <a:gd name="T7" fmla="*/ 33 h 771"/>
                <a:gd name="T8" fmla="*/ 3265 w 3529"/>
                <a:gd name="T9" fmla="*/ 73 h 771"/>
                <a:gd name="T10" fmla="*/ 3317 w 3529"/>
                <a:gd name="T11" fmla="*/ 138 h 771"/>
                <a:gd name="T12" fmla="*/ 3344 w 3529"/>
                <a:gd name="T13" fmla="*/ 232 h 771"/>
                <a:gd name="T14" fmla="*/ 3529 w 3529"/>
                <a:gd name="T15" fmla="*/ 771 h 771"/>
                <a:gd name="T16" fmla="*/ 190 w 3529"/>
                <a:gd name="T17" fmla="*/ 462 h 771"/>
                <a:gd name="T18" fmla="*/ 190 w 3529"/>
                <a:gd name="T19" fmla="*/ 253 h 771"/>
                <a:gd name="T20" fmla="*/ 193 w 3529"/>
                <a:gd name="T21" fmla="*/ 224 h 771"/>
                <a:gd name="T22" fmla="*/ 206 w 3529"/>
                <a:gd name="T23" fmla="*/ 179 h 771"/>
                <a:gd name="T24" fmla="*/ 235 w 3529"/>
                <a:gd name="T25" fmla="*/ 129 h 771"/>
                <a:gd name="T26" fmla="*/ 288 w 3529"/>
                <a:gd name="T27" fmla="*/ 80 h 771"/>
                <a:gd name="T28" fmla="*/ 371 w 3529"/>
                <a:gd name="T29" fmla="*/ 43 h 771"/>
                <a:gd name="T30" fmla="*/ 491 w 3529"/>
                <a:gd name="T31" fmla="*/ 27 h 771"/>
                <a:gd name="T32" fmla="*/ 935 w 3529"/>
                <a:gd name="T33" fmla="*/ 27 h 771"/>
                <a:gd name="T34" fmla="*/ 974 w 3529"/>
                <a:gd name="T35" fmla="*/ 31 h 771"/>
                <a:gd name="T36" fmla="*/ 1034 w 3529"/>
                <a:gd name="T37" fmla="*/ 43 h 771"/>
                <a:gd name="T38" fmla="*/ 1101 w 3529"/>
                <a:gd name="T39" fmla="*/ 71 h 771"/>
                <a:gd name="T40" fmla="*/ 1163 w 3529"/>
                <a:gd name="T41" fmla="*/ 119 h 771"/>
                <a:gd name="T42" fmla="*/ 1208 w 3529"/>
                <a:gd name="T43" fmla="*/ 193 h 771"/>
                <a:gd name="T44" fmla="*/ 1222 w 3529"/>
                <a:gd name="T45" fmla="*/ 462 h 771"/>
                <a:gd name="T46" fmla="*/ 1249 w 3529"/>
                <a:gd name="T47" fmla="*/ 258 h 771"/>
                <a:gd name="T48" fmla="*/ 1252 w 3529"/>
                <a:gd name="T49" fmla="*/ 236 h 771"/>
                <a:gd name="T50" fmla="*/ 1260 w 3529"/>
                <a:gd name="T51" fmla="*/ 195 h 771"/>
                <a:gd name="T52" fmla="*/ 1283 w 3529"/>
                <a:gd name="T53" fmla="*/ 146 h 771"/>
                <a:gd name="T54" fmla="*/ 1327 w 3529"/>
                <a:gd name="T55" fmla="*/ 96 h 771"/>
                <a:gd name="T56" fmla="*/ 1400 w 3529"/>
                <a:gd name="T57" fmla="*/ 54 h 771"/>
                <a:gd name="T58" fmla="*/ 1506 w 3529"/>
                <a:gd name="T59" fmla="*/ 30 h 771"/>
                <a:gd name="T60" fmla="*/ 1988 w 3529"/>
                <a:gd name="T61" fmla="*/ 27 h 771"/>
                <a:gd name="T62" fmla="*/ 2019 w 3529"/>
                <a:gd name="T63" fmla="*/ 29 h 771"/>
                <a:gd name="T64" fmla="*/ 2073 w 3529"/>
                <a:gd name="T65" fmla="*/ 38 h 771"/>
                <a:gd name="T66" fmla="*/ 2139 w 3529"/>
                <a:gd name="T67" fmla="*/ 60 h 771"/>
                <a:gd name="T68" fmla="*/ 2204 w 3529"/>
                <a:gd name="T69" fmla="*/ 100 h 771"/>
                <a:gd name="T70" fmla="*/ 2256 w 3529"/>
                <a:gd name="T71" fmla="*/ 165 h 771"/>
                <a:gd name="T72" fmla="*/ 2283 w 3529"/>
                <a:gd name="T73" fmla="*/ 260 h 771"/>
                <a:gd name="T74" fmla="*/ 2311 w 3529"/>
                <a:gd name="T75" fmla="*/ 232 h 771"/>
                <a:gd name="T76" fmla="*/ 2311 w 3529"/>
                <a:gd name="T77" fmla="*/ 218 h 771"/>
                <a:gd name="T78" fmla="*/ 2318 w 3529"/>
                <a:gd name="T79" fmla="*/ 184 h 771"/>
                <a:gd name="T80" fmla="*/ 2335 w 3529"/>
                <a:gd name="T81" fmla="*/ 135 h 771"/>
                <a:gd name="T82" fmla="*/ 2371 w 3529"/>
                <a:gd name="T83" fmla="*/ 85 h 771"/>
                <a:gd name="T84" fmla="*/ 2434 w 3529"/>
                <a:gd name="T85" fmla="*/ 39 h 771"/>
                <a:gd name="T86" fmla="*/ 2528 w 3529"/>
                <a:gd name="T87" fmla="*/ 8 h 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29" h="771">
                  <a:moveTo>
                    <a:pt x="2613" y="0"/>
                  </a:moveTo>
                  <a:lnTo>
                    <a:pt x="3047" y="0"/>
                  </a:lnTo>
                  <a:lnTo>
                    <a:pt x="3050" y="0"/>
                  </a:lnTo>
                  <a:lnTo>
                    <a:pt x="3056" y="0"/>
                  </a:lnTo>
                  <a:lnTo>
                    <a:pt x="3067" y="1"/>
                  </a:lnTo>
                  <a:lnTo>
                    <a:pt x="3080" y="3"/>
                  </a:lnTo>
                  <a:lnTo>
                    <a:pt x="3095" y="4"/>
                  </a:lnTo>
                  <a:lnTo>
                    <a:pt x="3113" y="7"/>
                  </a:lnTo>
                  <a:lnTo>
                    <a:pt x="3134" y="11"/>
                  </a:lnTo>
                  <a:lnTo>
                    <a:pt x="3154" y="16"/>
                  </a:lnTo>
                  <a:lnTo>
                    <a:pt x="3177" y="24"/>
                  </a:lnTo>
                  <a:lnTo>
                    <a:pt x="3200" y="33"/>
                  </a:lnTo>
                  <a:lnTo>
                    <a:pt x="3222" y="43"/>
                  </a:lnTo>
                  <a:lnTo>
                    <a:pt x="3244" y="57"/>
                  </a:lnTo>
                  <a:lnTo>
                    <a:pt x="3265" y="73"/>
                  </a:lnTo>
                  <a:lnTo>
                    <a:pt x="3285" y="91"/>
                  </a:lnTo>
                  <a:lnTo>
                    <a:pt x="3302" y="113"/>
                  </a:lnTo>
                  <a:lnTo>
                    <a:pt x="3317" y="138"/>
                  </a:lnTo>
                  <a:lnTo>
                    <a:pt x="3330" y="165"/>
                  </a:lnTo>
                  <a:lnTo>
                    <a:pt x="3339" y="196"/>
                  </a:lnTo>
                  <a:lnTo>
                    <a:pt x="3344" y="232"/>
                  </a:lnTo>
                  <a:lnTo>
                    <a:pt x="3344" y="462"/>
                  </a:lnTo>
                  <a:lnTo>
                    <a:pt x="3529" y="462"/>
                  </a:lnTo>
                  <a:lnTo>
                    <a:pt x="3529" y="771"/>
                  </a:lnTo>
                  <a:lnTo>
                    <a:pt x="0" y="771"/>
                  </a:lnTo>
                  <a:lnTo>
                    <a:pt x="0" y="462"/>
                  </a:lnTo>
                  <a:lnTo>
                    <a:pt x="190" y="462"/>
                  </a:lnTo>
                  <a:lnTo>
                    <a:pt x="190" y="260"/>
                  </a:lnTo>
                  <a:lnTo>
                    <a:pt x="190" y="258"/>
                  </a:lnTo>
                  <a:lnTo>
                    <a:pt x="190" y="253"/>
                  </a:lnTo>
                  <a:lnTo>
                    <a:pt x="191" y="246"/>
                  </a:lnTo>
                  <a:lnTo>
                    <a:pt x="192" y="236"/>
                  </a:lnTo>
                  <a:lnTo>
                    <a:pt x="193" y="224"/>
                  </a:lnTo>
                  <a:lnTo>
                    <a:pt x="196" y="210"/>
                  </a:lnTo>
                  <a:lnTo>
                    <a:pt x="200" y="195"/>
                  </a:lnTo>
                  <a:lnTo>
                    <a:pt x="206" y="179"/>
                  </a:lnTo>
                  <a:lnTo>
                    <a:pt x="213" y="163"/>
                  </a:lnTo>
                  <a:lnTo>
                    <a:pt x="223" y="146"/>
                  </a:lnTo>
                  <a:lnTo>
                    <a:pt x="235" y="129"/>
                  </a:lnTo>
                  <a:lnTo>
                    <a:pt x="250" y="112"/>
                  </a:lnTo>
                  <a:lnTo>
                    <a:pt x="268" y="96"/>
                  </a:lnTo>
                  <a:lnTo>
                    <a:pt x="288" y="80"/>
                  </a:lnTo>
                  <a:lnTo>
                    <a:pt x="312" y="66"/>
                  </a:lnTo>
                  <a:lnTo>
                    <a:pt x="340" y="54"/>
                  </a:lnTo>
                  <a:lnTo>
                    <a:pt x="371" y="43"/>
                  </a:lnTo>
                  <a:lnTo>
                    <a:pt x="406" y="36"/>
                  </a:lnTo>
                  <a:lnTo>
                    <a:pt x="446" y="30"/>
                  </a:lnTo>
                  <a:lnTo>
                    <a:pt x="491" y="27"/>
                  </a:lnTo>
                  <a:lnTo>
                    <a:pt x="927" y="27"/>
                  </a:lnTo>
                  <a:lnTo>
                    <a:pt x="929" y="27"/>
                  </a:lnTo>
                  <a:lnTo>
                    <a:pt x="935" y="27"/>
                  </a:lnTo>
                  <a:lnTo>
                    <a:pt x="945" y="28"/>
                  </a:lnTo>
                  <a:lnTo>
                    <a:pt x="958" y="29"/>
                  </a:lnTo>
                  <a:lnTo>
                    <a:pt x="974" y="31"/>
                  </a:lnTo>
                  <a:lnTo>
                    <a:pt x="993" y="34"/>
                  </a:lnTo>
                  <a:lnTo>
                    <a:pt x="1012" y="38"/>
                  </a:lnTo>
                  <a:lnTo>
                    <a:pt x="1034" y="43"/>
                  </a:lnTo>
                  <a:lnTo>
                    <a:pt x="1055" y="51"/>
                  </a:lnTo>
                  <a:lnTo>
                    <a:pt x="1078" y="60"/>
                  </a:lnTo>
                  <a:lnTo>
                    <a:pt x="1101" y="71"/>
                  </a:lnTo>
                  <a:lnTo>
                    <a:pt x="1123" y="85"/>
                  </a:lnTo>
                  <a:lnTo>
                    <a:pt x="1143" y="100"/>
                  </a:lnTo>
                  <a:lnTo>
                    <a:pt x="1163" y="119"/>
                  </a:lnTo>
                  <a:lnTo>
                    <a:pt x="1181" y="141"/>
                  </a:lnTo>
                  <a:lnTo>
                    <a:pt x="1196" y="165"/>
                  </a:lnTo>
                  <a:lnTo>
                    <a:pt x="1208" y="193"/>
                  </a:lnTo>
                  <a:lnTo>
                    <a:pt x="1217" y="224"/>
                  </a:lnTo>
                  <a:lnTo>
                    <a:pt x="1222" y="260"/>
                  </a:lnTo>
                  <a:lnTo>
                    <a:pt x="1222" y="462"/>
                  </a:lnTo>
                  <a:lnTo>
                    <a:pt x="1249" y="462"/>
                  </a:lnTo>
                  <a:lnTo>
                    <a:pt x="1249" y="260"/>
                  </a:lnTo>
                  <a:lnTo>
                    <a:pt x="1249" y="258"/>
                  </a:lnTo>
                  <a:lnTo>
                    <a:pt x="1249" y="253"/>
                  </a:lnTo>
                  <a:lnTo>
                    <a:pt x="1251" y="246"/>
                  </a:lnTo>
                  <a:lnTo>
                    <a:pt x="1252" y="236"/>
                  </a:lnTo>
                  <a:lnTo>
                    <a:pt x="1253" y="224"/>
                  </a:lnTo>
                  <a:lnTo>
                    <a:pt x="1256" y="210"/>
                  </a:lnTo>
                  <a:lnTo>
                    <a:pt x="1260" y="195"/>
                  </a:lnTo>
                  <a:lnTo>
                    <a:pt x="1266" y="179"/>
                  </a:lnTo>
                  <a:lnTo>
                    <a:pt x="1273" y="163"/>
                  </a:lnTo>
                  <a:lnTo>
                    <a:pt x="1283" y="146"/>
                  </a:lnTo>
                  <a:lnTo>
                    <a:pt x="1296" y="129"/>
                  </a:lnTo>
                  <a:lnTo>
                    <a:pt x="1310" y="112"/>
                  </a:lnTo>
                  <a:lnTo>
                    <a:pt x="1327" y="96"/>
                  </a:lnTo>
                  <a:lnTo>
                    <a:pt x="1348" y="80"/>
                  </a:lnTo>
                  <a:lnTo>
                    <a:pt x="1372" y="66"/>
                  </a:lnTo>
                  <a:lnTo>
                    <a:pt x="1400" y="54"/>
                  </a:lnTo>
                  <a:lnTo>
                    <a:pt x="1431" y="43"/>
                  </a:lnTo>
                  <a:lnTo>
                    <a:pt x="1467" y="36"/>
                  </a:lnTo>
                  <a:lnTo>
                    <a:pt x="1506" y="30"/>
                  </a:lnTo>
                  <a:lnTo>
                    <a:pt x="1551" y="27"/>
                  </a:lnTo>
                  <a:lnTo>
                    <a:pt x="1986" y="27"/>
                  </a:lnTo>
                  <a:lnTo>
                    <a:pt x="1988" y="27"/>
                  </a:lnTo>
                  <a:lnTo>
                    <a:pt x="1995" y="27"/>
                  </a:lnTo>
                  <a:lnTo>
                    <a:pt x="2005" y="28"/>
                  </a:lnTo>
                  <a:lnTo>
                    <a:pt x="2019" y="29"/>
                  </a:lnTo>
                  <a:lnTo>
                    <a:pt x="2034" y="31"/>
                  </a:lnTo>
                  <a:lnTo>
                    <a:pt x="2052" y="34"/>
                  </a:lnTo>
                  <a:lnTo>
                    <a:pt x="2073" y="38"/>
                  </a:lnTo>
                  <a:lnTo>
                    <a:pt x="2094" y="43"/>
                  </a:lnTo>
                  <a:lnTo>
                    <a:pt x="2116" y="51"/>
                  </a:lnTo>
                  <a:lnTo>
                    <a:pt x="2139" y="60"/>
                  </a:lnTo>
                  <a:lnTo>
                    <a:pt x="2161" y="71"/>
                  </a:lnTo>
                  <a:lnTo>
                    <a:pt x="2184" y="85"/>
                  </a:lnTo>
                  <a:lnTo>
                    <a:pt x="2204" y="100"/>
                  </a:lnTo>
                  <a:lnTo>
                    <a:pt x="2224" y="119"/>
                  </a:lnTo>
                  <a:lnTo>
                    <a:pt x="2241" y="141"/>
                  </a:lnTo>
                  <a:lnTo>
                    <a:pt x="2256" y="165"/>
                  </a:lnTo>
                  <a:lnTo>
                    <a:pt x="2269" y="193"/>
                  </a:lnTo>
                  <a:lnTo>
                    <a:pt x="2278" y="224"/>
                  </a:lnTo>
                  <a:lnTo>
                    <a:pt x="2283" y="260"/>
                  </a:lnTo>
                  <a:lnTo>
                    <a:pt x="2283" y="462"/>
                  </a:lnTo>
                  <a:lnTo>
                    <a:pt x="2311" y="462"/>
                  </a:lnTo>
                  <a:lnTo>
                    <a:pt x="2311" y="232"/>
                  </a:lnTo>
                  <a:lnTo>
                    <a:pt x="2311" y="231"/>
                  </a:lnTo>
                  <a:lnTo>
                    <a:pt x="2311" y="225"/>
                  </a:lnTo>
                  <a:lnTo>
                    <a:pt x="2311" y="218"/>
                  </a:lnTo>
                  <a:lnTo>
                    <a:pt x="2312" y="208"/>
                  </a:lnTo>
                  <a:lnTo>
                    <a:pt x="2315" y="196"/>
                  </a:lnTo>
                  <a:lnTo>
                    <a:pt x="2318" y="184"/>
                  </a:lnTo>
                  <a:lnTo>
                    <a:pt x="2321" y="169"/>
                  </a:lnTo>
                  <a:lnTo>
                    <a:pt x="2328" y="153"/>
                  </a:lnTo>
                  <a:lnTo>
                    <a:pt x="2335" y="135"/>
                  </a:lnTo>
                  <a:lnTo>
                    <a:pt x="2345" y="118"/>
                  </a:lnTo>
                  <a:lnTo>
                    <a:pt x="2357" y="101"/>
                  </a:lnTo>
                  <a:lnTo>
                    <a:pt x="2371" y="85"/>
                  </a:lnTo>
                  <a:lnTo>
                    <a:pt x="2389" y="68"/>
                  </a:lnTo>
                  <a:lnTo>
                    <a:pt x="2410" y="53"/>
                  </a:lnTo>
                  <a:lnTo>
                    <a:pt x="2434" y="39"/>
                  </a:lnTo>
                  <a:lnTo>
                    <a:pt x="2461" y="27"/>
                  </a:lnTo>
                  <a:lnTo>
                    <a:pt x="2492" y="16"/>
                  </a:lnTo>
                  <a:lnTo>
                    <a:pt x="2528" y="8"/>
                  </a:lnTo>
                  <a:lnTo>
                    <a:pt x="2568" y="3"/>
                  </a:lnTo>
                  <a:lnTo>
                    <a:pt x="26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407"/>
            <p:cNvSpPr>
              <a:spLocks/>
            </p:cNvSpPr>
            <p:nvPr/>
          </p:nvSpPr>
          <p:spPr bwMode="auto">
            <a:xfrm>
              <a:off x="6578600" y="5137150"/>
              <a:ext cx="47625" cy="71437"/>
            </a:xfrm>
            <a:custGeom>
              <a:avLst/>
              <a:gdLst>
                <a:gd name="T0" fmla="*/ 35 w 354"/>
                <a:gd name="T1" fmla="*/ 0 h 546"/>
                <a:gd name="T2" fmla="*/ 48 w 354"/>
                <a:gd name="T3" fmla="*/ 2 h 546"/>
                <a:gd name="T4" fmla="*/ 59 w 354"/>
                <a:gd name="T5" fmla="*/ 8 h 546"/>
                <a:gd name="T6" fmla="*/ 344 w 354"/>
                <a:gd name="T7" fmla="*/ 252 h 546"/>
                <a:gd name="T8" fmla="*/ 351 w 354"/>
                <a:gd name="T9" fmla="*/ 262 h 546"/>
                <a:gd name="T10" fmla="*/ 354 w 354"/>
                <a:gd name="T11" fmla="*/ 272 h 546"/>
                <a:gd name="T12" fmla="*/ 351 w 354"/>
                <a:gd name="T13" fmla="*/ 284 h 546"/>
                <a:gd name="T14" fmla="*/ 344 w 354"/>
                <a:gd name="T15" fmla="*/ 294 h 546"/>
                <a:gd name="T16" fmla="*/ 59 w 354"/>
                <a:gd name="T17" fmla="*/ 537 h 546"/>
                <a:gd name="T18" fmla="*/ 48 w 354"/>
                <a:gd name="T19" fmla="*/ 543 h 546"/>
                <a:gd name="T20" fmla="*/ 35 w 354"/>
                <a:gd name="T21" fmla="*/ 546 h 546"/>
                <a:gd name="T22" fmla="*/ 22 w 354"/>
                <a:gd name="T23" fmla="*/ 543 h 546"/>
                <a:gd name="T24" fmla="*/ 11 w 354"/>
                <a:gd name="T25" fmla="*/ 537 h 546"/>
                <a:gd name="T26" fmla="*/ 3 w 354"/>
                <a:gd name="T27" fmla="*/ 527 h 546"/>
                <a:gd name="T28" fmla="*/ 0 w 354"/>
                <a:gd name="T29" fmla="*/ 516 h 546"/>
                <a:gd name="T30" fmla="*/ 0 w 354"/>
                <a:gd name="T31" fmla="*/ 29 h 546"/>
                <a:gd name="T32" fmla="*/ 3 w 354"/>
                <a:gd name="T33" fmla="*/ 17 h 546"/>
                <a:gd name="T34" fmla="*/ 11 w 354"/>
                <a:gd name="T35" fmla="*/ 9 h 546"/>
                <a:gd name="T36" fmla="*/ 22 w 354"/>
                <a:gd name="T37" fmla="*/ 2 h 546"/>
                <a:gd name="T38" fmla="*/ 35 w 354"/>
                <a:gd name="T3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4" h="546">
                  <a:moveTo>
                    <a:pt x="35" y="0"/>
                  </a:moveTo>
                  <a:lnTo>
                    <a:pt x="48" y="2"/>
                  </a:lnTo>
                  <a:lnTo>
                    <a:pt x="59" y="8"/>
                  </a:lnTo>
                  <a:lnTo>
                    <a:pt x="344" y="252"/>
                  </a:lnTo>
                  <a:lnTo>
                    <a:pt x="351" y="262"/>
                  </a:lnTo>
                  <a:lnTo>
                    <a:pt x="354" y="272"/>
                  </a:lnTo>
                  <a:lnTo>
                    <a:pt x="351" y="284"/>
                  </a:lnTo>
                  <a:lnTo>
                    <a:pt x="344" y="294"/>
                  </a:lnTo>
                  <a:lnTo>
                    <a:pt x="59" y="537"/>
                  </a:lnTo>
                  <a:lnTo>
                    <a:pt x="48" y="543"/>
                  </a:lnTo>
                  <a:lnTo>
                    <a:pt x="35" y="546"/>
                  </a:lnTo>
                  <a:lnTo>
                    <a:pt x="22" y="543"/>
                  </a:lnTo>
                  <a:lnTo>
                    <a:pt x="11" y="537"/>
                  </a:lnTo>
                  <a:lnTo>
                    <a:pt x="3" y="527"/>
                  </a:lnTo>
                  <a:lnTo>
                    <a:pt x="0" y="516"/>
                  </a:lnTo>
                  <a:lnTo>
                    <a:pt x="0" y="29"/>
                  </a:lnTo>
                  <a:lnTo>
                    <a:pt x="3" y="17"/>
                  </a:lnTo>
                  <a:lnTo>
                    <a:pt x="11" y="9"/>
                  </a:lnTo>
                  <a:lnTo>
                    <a:pt x="22" y="2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408"/>
            <p:cNvSpPr>
              <a:spLocks noEditPoints="1"/>
            </p:cNvSpPr>
            <p:nvPr/>
          </p:nvSpPr>
          <p:spPr bwMode="auto">
            <a:xfrm>
              <a:off x="6384925" y="5072063"/>
              <a:ext cx="417513" cy="201612"/>
            </a:xfrm>
            <a:custGeom>
              <a:avLst/>
              <a:gdLst>
                <a:gd name="T0" fmla="*/ 1589 w 3153"/>
                <a:gd name="T1" fmla="*/ 306 h 1526"/>
                <a:gd name="T2" fmla="*/ 1535 w 3153"/>
                <a:gd name="T3" fmla="*/ 309 h 1526"/>
                <a:gd name="T4" fmla="*/ 1483 w 3153"/>
                <a:gd name="T5" fmla="*/ 318 h 1526"/>
                <a:gd name="T6" fmla="*/ 1433 w 3153"/>
                <a:gd name="T7" fmla="*/ 333 h 1526"/>
                <a:gd name="T8" fmla="*/ 1386 w 3153"/>
                <a:gd name="T9" fmla="*/ 352 h 1526"/>
                <a:gd name="T10" fmla="*/ 1341 w 3153"/>
                <a:gd name="T11" fmla="*/ 377 h 1526"/>
                <a:gd name="T12" fmla="*/ 1300 w 3153"/>
                <a:gd name="T13" fmla="*/ 407 h 1526"/>
                <a:gd name="T14" fmla="*/ 1262 w 3153"/>
                <a:gd name="T15" fmla="*/ 440 h 1526"/>
                <a:gd name="T16" fmla="*/ 1228 w 3153"/>
                <a:gd name="T17" fmla="*/ 477 h 1526"/>
                <a:gd name="T18" fmla="*/ 1199 w 3153"/>
                <a:gd name="T19" fmla="*/ 518 h 1526"/>
                <a:gd name="T20" fmla="*/ 1174 w 3153"/>
                <a:gd name="T21" fmla="*/ 562 h 1526"/>
                <a:gd name="T22" fmla="*/ 1154 w 3153"/>
                <a:gd name="T23" fmla="*/ 609 h 1526"/>
                <a:gd name="T24" fmla="*/ 1139 w 3153"/>
                <a:gd name="T25" fmla="*/ 658 h 1526"/>
                <a:gd name="T26" fmla="*/ 1130 w 3153"/>
                <a:gd name="T27" fmla="*/ 710 h 1526"/>
                <a:gd name="T28" fmla="*/ 1127 w 3153"/>
                <a:gd name="T29" fmla="*/ 763 h 1526"/>
                <a:gd name="T30" fmla="*/ 1130 w 3153"/>
                <a:gd name="T31" fmla="*/ 817 h 1526"/>
                <a:gd name="T32" fmla="*/ 1139 w 3153"/>
                <a:gd name="T33" fmla="*/ 868 h 1526"/>
                <a:gd name="T34" fmla="*/ 1154 w 3153"/>
                <a:gd name="T35" fmla="*/ 918 h 1526"/>
                <a:gd name="T36" fmla="*/ 1174 w 3153"/>
                <a:gd name="T37" fmla="*/ 965 h 1526"/>
                <a:gd name="T38" fmla="*/ 1199 w 3153"/>
                <a:gd name="T39" fmla="*/ 1009 h 1526"/>
                <a:gd name="T40" fmla="*/ 1228 w 3153"/>
                <a:gd name="T41" fmla="*/ 1049 h 1526"/>
                <a:gd name="T42" fmla="*/ 1262 w 3153"/>
                <a:gd name="T43" fmla="*/ 1087 h 1526"/>
                <a:gd name="T44" fmla="*/ 1300 w 3153"/>
                <a:gd name="T45" fmla="*/ 1120 h 1526"/>
                <a:gd name="T46" fmla="*/ 1341 w 3153"/>
                <a:gd name="T47" fmla="*/ 1150 h 1526"/>
                <a:gd name="T48" fmla="*/ 1386 w 3153"/>
                <a:gd name="T49" fmla="*/ 1175 h 1526"/>
                <a:gd name="T50" fmla="*/ 1433 w 3153"/>
                <a:gd name="T51" fmla="*/ 1194 h 1526"/>
                <a:gd name="T52" fmla="*/ 1483 w 3153"/>
                <a:gd name="T53" fmla="*/ 1209 h 1526"/>
                <a:gd name="T54" fmla="*/ 1535 w 3153"/>
                <a:gd name="T55" fmla="*/ 1218 h 1526"/>
                <a:gd name="T56" fmla="*/ 1589 w 3153"/>
                <a:gd name="T57" fmla="*/ 1221 h 1526"/>
                <a:gd name="T58" fmla="*/ 1644 w 3153"/>
                <a:gd name="T59" fmla="*/ 1218 h 1526"/>
                <a:gd name="T60" fmla="*/ 1696 w 3153"/>
                <a:gd name="T61" fmla="*/ 1209 h 1526"/>
                <a:gd name="T62" fmla="*/ 1745 w 3153"/>
                <a:gd name="T63" fmla="*/ 1194 h 1526"/>
                <a:gd name="T64" fmla="*/ 1793 w 3153"/>
                <a:gd name="T65" fmla="*/ 1175 h 1526"/>
                <a:gd name="T66" fmla="*/ 1837 w 3153"/>
                <a:gd name="T67" fmla="*/ 1150 h 1526"/>
                <a:gd name="T68" fmla="*/ 1879 w 3153"/>
                <a:gd name="T69" fmla="*/ 1120 h 1526"/>
                <a:gd name="T70" fmla="*/ 1917 w 3153"/>
                <a:gd name="T71" fmla="*/ 1087 h 1526"/>
                <a:gd name="T72" fmla="*/ 1950 w 3153"/>
                <a:gd name="T73" fmla="*/ 1049 h 1526"/>
                <a:gd name="T74" fmla="*/ 1981 w 3153"/>
                <a:gd name="T75" fmla="*/ 1009 h 1526"/>
                <a:gd name="T76" fmla="*/ 2005 w 3153"/>
                <a:gd name="T77" fmla="*/ 965 h 1526"/>
                <a:gd name="T78" fmla="*/ 2025 w 3153"/>
                <a:gd name="T79" fmla="*/ 918 h 1526"/>
                <a:gd name="T80" fmla="*/ 2040 w 3153"/>
                <a:gd name="T81" fmla="*/ 868 h 1526"/>
                <a:gd name="T82" fmla="*/ 2049 w 3153"/>
                <a:gd name="T83" fmla="*/ 817 h 1526"/>
                <a:gd name="T84" fmla="*/ 2052 w 3153"/>
                <a:gd name="T85" fmla="*/ 763 h 1526"/>
                <a:gd name="T86" fmla="*/ 2049 w 3153"/>
                <a:gd name="T87" fmla="*/ 710 h 1526"/>
                <a:gd name="T88" fmla="*/ 2040 w 3153"/>
                <a:gd name="T89" fmla="*/ 658 h 1526"/>
                <a:gd name="T90" fmla="*/ 2025 w 3153"/>
                <a:gd name="T91" fmla="*/ 609 h 1526"/>
                <a:gd name="T92" fmla="*/ 2005 w 3153"/>
                <a:gd name="T93" fmla="*/ 562 h 1526"/>
                <a:gd name="T94" fmla="*/ 1981 w 3153"/>
                <a:gd name="T95" fmla="*/ 518 h 1526"/>
                <a:gd name="T96" fmla="*/ 1950 w 3153"/>
                <a:gd name="T97" fmla="*/ 477 h 1526"/>
                <a:gd name="T98" fmla="*/ 1917 w 3153"/>
                <a:gd name="T99" fmla="*/ 440 h 1526"/>
                <a:gd name="T100" fmla="*/ 1879 w 3153"/>
                <a:gd name="T101" fmla="*/ 407 h 1526"/>
                <a:gd name="T102" fmla="*/ 1837 w 3153"/>
                <a:gd name="T103" fmla="*/ 377 h 1526"/>
                <a:gd name="T104" fmla="*/ 1793 w 3153"/>
                <a:gd name="T105" fmla="*/ 352 h 1526"/>
                <a:gd name="T106" fmla="*/ 1745 w 3153"/>
                <a:gd name="T107" fmla="*/ 333 h 1526"/>
                <a:gd name="T108" fmla="*/ 1696 w 3153"/>
                <a:gd name="T109" fmla="*/ 318 h 1526"/>
                <a:gd name="T110" fmla="*/ 1644 w 3153"/>
                <a:gd name="T111" fmla="*/ 309 h 1526"/>
                <a:gd name="T112" fmla="*/ 1589 w 3153"/>
                <a:gd name="T113" fmla="*/ 306 h 1526"/>
                <a:gd name="T114" fmla="*/ 1002 w 3153"/>
                <a:gd name="T115" fmla="*/ 0 h 1526"/>
                <a:gd name="T116" fmla="*/ 3153 w 3153"/>
                <a:gd name="T117" fmla="*/ 0 h 1526"/>
                <a:gd name="T118" fmla="*/ 3153 w 3153"/>
                <a:gd name="T119" fmla="*/ 1526 h 1526"/>
                <a:gd name="T120" fmla="*/ 0 w 3153"/>
                <a:gd name="T121" fmla="*/ 1526 h 1526"/>
                <a:gd name="T122" fmla="*/ 0 w 3153"/>
                <a:gd name="T123" fmla="*/ 0 h 1526"/>
                <a:gd name="T124" fmla="*/ 1002 w 3153"/>
                <a:gd name="T125" fmla="*/ 0 h 1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53" h="1526">
                  <a:moveTo>
                    <a:pt x="1589" y="306"/>
                  </a:moveTo>
                  <a:lnTo>
                    <a:pt x="1535" y="309"/>
                  </a:lnTo>
                  <a:lnTo>
                    <a:pt x="1483" y="318"/>
                  </a:lnTo>
                  <a:lnTo>
                    <a:pt x="1433" y="333"/>
                  </a:lnTo>
                  <a:lnTo>
                    <a:pt x="1386" y="352"/>
                  </a:lnTo>
                  <a:lnTo>
                    <a:pt x="1341" y="377"/>
                  </a:lnTo>
                  <a:lnTo>
                    <a:pt x="1300" y="407"/>
                  </a:lnTo>
                  <a:lnTo>
                    <a:pt x="1262" y="440"/>
                  </a:lnTo>
                  <a:lnTo>
                    <a:pt x="1228" y="477"/>
                  </a:lnTo>
                  <a:lnTo>
                    <a:pt x="1199" y="518"/>
                  </a:lnTo>
                  <a:lnTo>
                    <a:pt x="1174" y="562"/>
                  </a:lnTo>
                  <a:lnTo>
                    <a:pt x="1154" y="609"/>
                  </a:lnTo>
                  <a:lnTo>
                    <a:pt x="1139" y="658"/>
                  </a:lnTo>
                  <a:lnTo>
                    <a:pt x="1130" y="710"/>
                  </a:lnTo>
                  <a:lnTo>
                    <a:pt x="1127" y="763"/>
                  </a:lnTo>
                  <a:lnTo>
                    <a:pt x="1130" y="817"/>
                  </a:lnTo>
                  <a:lnTo>
                    <a:pt x="1139" y="868"/>
                  </a:lnTo>
                  <a:lnTo>
                    <a:pt x="1154" y="918"/>
                  </a:lnTo>
                  <a:lnTo>
                    <a:pt x="1174" y="965"/>
                  </a:lnTo>
                  <a:lnTo>
                    <a:pt x="1199" y="1009"/>
                  </a:lnTo>
                  <a:lnTo>
                    <a:pt x="1228" y="1049"/>
                  </a:lnTo>
                  <a:lnTo>
                    <a:pt x="1262" y="1087"/>
                  </a:lnTo>
                  <a:lnTo>
                    <a:pt x="1300" y="1120"/>
                  </a:lnTo>
                  <a:lnTo>
                    <a:pt x="1341" y="1150"/>
                  </a:lnTo>
                  <a:lnTo>
                    <a:pt x="1386" y="1175"/>
                  </a:lnTo>
                  <a:lnTo>
                    <a:pt x="1433" y="1194"/>
                  </a:lnTo>
                  <a:lnTo>
                    <a:pt x="1483" y="1209"/>
                  </a:lnTo>
                  <a:lnTo>
                    <a:pt x="1535" y="1218"/>
                  </a:lnTo>
                  <a:lnTo>
                    <a:pt x="1589" y="1221"/>
                  </a:lnTo>
                  <a:lnTo>
                    <a:pt x="1644" y="1218"/>
                  </a:lnTo>
                  <a:lnTo>
                    <a:pt x="1696" y="1209"/>
                  </a:lnTo>
                  <a:lnTo>
                    <a:pt x="1745" y="1194"/>
                  </a:lnTo>
                  <a:lnTo>
                    <a:pt x="1793" y="1175"/>
                  </a:lnTo>
                  <a:lnTo>
                    <a:pt x="1837" y="1150"/>
                  </a:lnTo>
                  <a:lnTo>
                    <a:pt x="1879" y="1120"/>
                  </a:lnTo>
                  <a:lnTo>
                    <a:pt x="1917" y="1087"/>
                  </a:lnTo>
                  <a:lnTo>
                    <a:pt x="1950" y="1049"/>
                  </a:lnTo>
                  <a:lnTo>
                    <a:pt x="1981" y="1009"/>
                  </a:lnTo>
                  <a:lnTo>
                    <a:pt x="2005" y="965"/>
                  </a:lnTo>
                  <a:lnTo>
                    <a:pt x="2025" y="918"/>
                  </a:lnTo>
                  <a:lnTo>
                    <a:pt x="2040" y="868"/>
                  </a:lnTo>
                  <a:lnTo>
                    <a:pt x="2049" y="817"/>
                  </a:lnTo>
                  <a:lnTo>
                    <a:pt x="2052" y="763"/>
                  </a:lnTo>
                  <a:lnTo>
                    <a:pt x="2049" y="710"/>
                  </a:lnTo>
                  <a:lnTo>
                    <a:pt x="2040" y="658"/>
                  </a:lnTo>
                  <a:lnTo>
                    <a:pt x="2025" y="609"/>
                  </a:lnTo>
                  <a:lnTo>
                    <a:pt x="2005" y="562"/>
                  </a:lnTo>
                  <a:lnTo>
                    <a:pt x="1981" y="518"/>
                  </a:lnTo>
                  <a:lnTo>
                    <a:pt x="1950" y="477"/>
                  </a:lnTo>
                  <a:lnTo>
                    <a:pt x="1917" y="440"/>
                  </a:lnTo>
                  <a:lnTo>
                    <a:pt x="1879" y="407"/>
                  </a:lnTo>
                  <a:lnTo>
                    <a:pt x="1837" y="377"/>
                  </a:lnTo>
                  <a:lnTo>
                    <a:pt x="1793" y="352"/>
                  </a:lnTo>
                  <a:lnTo>
                    <a:pt x="1745" y="333"/>
                  </a:lnTo>
                  <a:lnTo>
                    <a:pt x="1696" y="318"/>
                  </a:lnTo>
                  <a:lnTo>
                    <a:pt x="1644" y="309"/>
                  </a:lnTo>
                  <a:lnTo>
                    <a:pt x="1589" y="306"/>
                  </a:lnTo>
                  <a:close/>
                  <a:moveTo>
                    <a:pt x="1002" y="0"/>
                  </a:moveTo>
                  <a:lnTo>
                    <a:pt x="3153" y="0"/>
                  </a:lnTo>
                  <a:lnTo>
                    <a:pt x="3153" y="1526"/>
                  </a:lnTo>
                  <a:lnTo>
                    <a:pt x="0" y="1526"/>
                  </a:lnTo>
                  <a:lnTo>
                    <a:pt x="0" y="0"/>
                  </a:lnTo>
                  <a:lnTo>
                    <a:pt x="10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7" name="Freeform 413"/>
          <p:cNvSpPr>
            <a:spLocks noEditPoints="1"/>
          </p:cNvSpPr>
          <p:nvPr/>
        </p:nvSpPr>
        <p:spPr bwMode="auto">
          <a:xfrm>
            <a:off x="10574590" y="3614650"/>
            <a:ext cx="371475" cy="449263"/>
          </a:xfrm>
          <a:custGeom>
            <a:avLst/>
            <a:gdLst>
              <a:gd name="T0" fmla="*/ 396 w 2804"/>
              <a:gd name="T1" fmla="*/ 3256 h 3388"/>
              <a:gd name="T2" fmla="*/ 2619 w 2804"/>
              <a:gd name="T3" fmla="*/ 2218 h 3388"/>
              <a:gd name="T4" fmla="*/ 1472 w 2804"/>
              <a:gd name="T5" fmla="*/ 1720 h 3388"/>
              <a:gd name="T6" fmla="*/ 1580 w 2804"/>
              <a:gd name="T7" fmla="*/ 2048 h 3388"/>
              <a:gd name="T8" fmla="*/ 1472 w 2804"/>
              <a:gd name="T9" fmla="*/ 1720 h 3388"/>
              <a:gd name="T10" fmla="*/ 391 w 2804"/>
              <a:gd name="T11" fmla="*/ 2048 h 3388"/>
              <a:gd name="T12" fmla="*/ 1147 w 2804"/>
              <a:gd name="T13" fmla="*/ 1720 h 3388"/>
              <a:gd name="T14" fmla="*/ 2227 w 2804"/>
              <a:gd name="T15" fmla="*/ 1719 h 3388"/>
              <a:gd name="T16" fmla="*/ 2343 w 2804"/>
              <a:gd name="T17" fmla="*/ 2048 h 3388"/>
              <a:gd name="T18" fmla="*/ 2227 w 2804"/>
              <a:gd name="T19" fmla="*/ 1719 h 3388"/>
              <a:gd name="T20" fmla="*/ 377 w 2804"/>
              <a:gd name="T21" fmla="*/ 1185 h 3388"/>
              <a:gd name="T22" fmla="*/ 698 w 2804"/>
              <a:gd name="T23" fmla="*/ 1306 h 3388"/>
              <a:gd name="T24" fmla="*/ 1478 w 2804"/>
              <a:gd name="T25" fmla="*/ 493 h 3388"/>
              <a:gd name="T26" fmla="*/ 1020 w 2804"/>
              <a:gd name="T27" fmla="*/ 1108 h 3388"/>
              <a:gd name="T28" fmla="*/ 1478 w 2804"/>
              <a:gd name="T29" fmla="*/ 493 h 3388"/>
              <a:gd name="T30" fmla="*/ 1772 w 2804"/>
              <a:gd name="T31" fmla="*/ 314 h 3388"/>
              <a:gd name="T32" fmla="*/ 2099 w 2804"/>
              <a:gd name="T33" fmla="*/ 430 h 3388"/>
              <a:gd name="T34" fmla="*/ 2160 w 2804"/>
              <a:gd name="T35" fmla="*/ 0 h 3388"/>
              <a:gd name="T36" fmla="*/ 2199 w 2804"/>
              <a:gd name="T37" fmla="*/ 11 h 3388"/>
              <a:gd name="T38" fmla="*/ 2233 w 2804"/>
              <a:gd name="T39" fmla="*/ 37 h 3388"/>
              <a:gd name="T40" fmla="*/ 2353 w 2804"/>
              <a:gd name="T41" fmla="*/ 324 h 3388"/>
              <a:gd name="T42" fmla="*/ 2367 w 2804"/>
              <a:gd name="T43" fmla="*/ 365 h 3388"/>
              <a:gd name="T44" fmla="*/ 2364 w 2804"/>
              <a:gd name="T45" fmla="*/ 407 h 3388"/>
              <a:gd name="T46" fmla="*/ 2346 w 2804"/>
              <a:gd name="T47" fmla="*/ 444 h 3388"/>
              <a:gd name="T48" fmla="*/ 2314 w 2804"/>
              <a:gd name="T49" fmla="*/ 473 h 3388"/>
              <a:gd name="T50" fmla="*/ 2304 w 2804"/>
              <a:gd name="T51" fmla="*/ 479 h 3388"/>
              <a:gd name="T52" fmla="*/ 2275 w 2804"/>
              <a:gd name="T53" fmla="*/ 497 h 3388"/>
              <a:gd name="T54" fmla="*/ 2228 w 2804"/>
              <a:gd name="T55" fmla="*/ 526 h 3388"/>
              <a:gd name="T56" fmla="*/ 2167 w 2804"/>
              <a:gd name="T57" fmla="*/ 566 h 3388"/>
              <a:gd name="T58" fmla="*/ 2091 w 2804"/>
              <a:gd name="T59" fmla="*/ 614 h 3388"/>
              <a:gd name="T60" fmla="*/ 2003 w 2804"/>
              <a:gd name="T61" fmla="*/ 670 h 3388"/>
              <a:gd name="T62" fmla="*/ 1905 w 2804"/>
              <a:gd name="T63" fmla="*/ 730 h 3388"/>
              <a:gd name="T64" fmla="*/ 1797 w 2804"/>
              <a:gd name="T65" fmla="*/ 799 h 3388"/>
              <a:gd name="T66" fmla="*/ 1682 w 2804"/>
              <a:gd name="T67" fmla="*/ 871 h 3388"/>
              <a:gd name="T68" fmla="*/ 1562 w 2804"/>
              <a:gd name="T69" fmla="*/ 945 h 3388"/>
              <a:gd name="T70" fmla="*/ 1438 w 2804"/>
              <a:gd name="T71" fmla="*/ 1022 h 3388"/>
              <a:gd name="T72" fmla="*/ 1312 w 2804"/>
              <a:gd name="T73" fmla="*/ 1100 h 3388"/>
              <a:gd name="T74" fmla="*/ 1185 w 2804"/>
              <a:gd name="T75" fmla="*/ 1179 h 3388"/>
              <a:gd name="T76" fmla="*/ 1060 w 2804"/>
              <a:gd name="T77" fmla="*/ 1256 h 3388"/>
              <a:gd name="T78" fmla="*/ 937 w 2804"/>
              <a:gd name="T79" fmla="*/ 1331 h 3388"/>
              <a:gd name="T80" fmla="*/ 820 w 2804"/>
              <a:gd name="T81" fmla="*/ 1403 h 3388"/>
              <a:gd name="T82" fmla="*/ 708 w 2804"/>
              <a:gd name="T83" fmla="*/ 1470 h 3388"/>
              <a:gd name="T84" fmla="*/ 604 w 2804"/>
              <a:gd name="T85" fmla="*/ 1532 h 3388"/>
              <a:gd name="T86" fmla="*/ 510 w 2804"/>
              <a:gd name="T87" fmla="*/ 1588 h 3388"/>
              <a:gd name="T88" fmla="*/ 2696 w 2804"/>
              <a:gd name="T89" fmla="*/ 1642 h 3388"/>
              <a:gd name="T90" fmla="*/ 2744 w 2804"/>
              <a:gd name="T91" fmla="*/ 1653 h 3388"/>
              <a:gd name="T92" fmla="*/ 2781 w 2804"/>
              <a:gd name="T93" fmla="*/ 1683 h 3388"/>
              <a:gd name="T94" fmla="*/ 2802 w 2804"/>
              <a:gd name="T95" fmla="*/ 1727 h 3388"/>
              <a:gd name="T96" fmla="*/ 2804 w 2804"/>
              <a:gd name="T97" fmla="*/ 3279 h 3388"/>
              <a:gd name="T98" fmla="*/ 2793 w 2804"/>
              <a:gd name="T99" fmla="*/ 3327 h 3388"/>
              <a:gd name="T100" fmla="*/ 2764 w 2804"/>
              <a:gd name="T101" fmla="*/ 3365 h 3388"/>
              <a:gd name="T102" fmla="*/ 2722 w 2804"/>
              <a:gd name="T103" fmla="*/ 3386 h 3388"/>
              <a:gd name="T104" fmla="*/ 321 w 2804"/>
              <a:gd name="T105" fmla="*/ 3388 h 3388"/>
              <a:gd name="T106" fmla="*/ 273 w 2804"/>
              <a:gd name="T107" fmla="*/ 3378 h 3388"/>
              <a:gd name="T108" fmla="*/ 236 w 2804"/>
              <a:gd name="T109" fmla="*/ 3348 h 3388"/>
              <a:gd name="T110" fmla="*/ 215 w 2804"/>
              <a:gd name="T111" fmla="*/ 3305 h 3388"/>
              <a:gd name="T112" fmla="*/ 211 w 2804"/>
              <a:gd name="T113" fmla="*/ 1634 h 3388"/>
              <a:gd name="T114" fmla="*/ 5 w 2804"/>
              <a:gd name="T115" fmla="*/ 1399 h 3388"/>
              <a:gd name="T116" fmla="*/ 0 w 2804"/>
              <a:gd name="T117" fmla="*/ 1357 h 3388"/>
              <a:gd name="T118" fmla="*/ 12 w 2804"/>
              <a:gd name="T119" fmla="*/ 1316 h 3388"/>
              <a:gd name="T120" fmla="*/ 37 w 2804"/>
              <a:gd name="T121" fmla="*/ 1283 h 3388"/>
              <a:gd name="T122" fmla="*/ 2097 w 2804"/>
              <a:gd name="T123" fmla="*/ 15 h 3388"/>
              <a:gd name="T124" fmla="*/ 2138 w 2804"/>
              <a:gd name="T125" fmla="*/ 1 h 3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4" h="3388">
                <a:moveTo>
                  <a:pt x="396" y="2218"/>
                </a:moveTo>
                <a:lnTo>
                  <a:pt x="396" y="3256"/>
                </a:lnTo>
                <a:lnTo>
                  <a:pt x="2619" y="3256"/>
                </a:lnTo>
                <a:lnTo>
                  <a:pt x="2619" y="2218"/>
                </a:lnTo>
                <a:lnTo>
                  <a:pt x="396" y="2218"/>
                </a:lnTo>
                <a:close/>
                <a:moveTo>
                  <a:pt x="1472" y="1720"/>
                </a:moveTo>
                <a:lnTo>
                  <a:pt x="1148" y="2048"/>
                </a:lnTo>
                <a:lnTo>
                  <a:pt x="1580" y="2048"/>
                </a:lnTo>
                <a:lnTo>
                  <a:pt x="1913" y="1720"/>
                </a:lnTo>
                <a:lnTo>
                  <a:pt x="1472" y="1720"/>
                </a:lnTo>
                <a:close/>
                <a:moveTo>
                  <a:pt x="715" y="1720"/>
                </a:moveTo>
                <a:lnTo>
                  <a:pt x="391" y="2048"/>
                </a:lnTo>
                <a:lnTo>
                  <a:pt x="823" y="2048"/>
                </a:lnTo>
                <a:lnTo>
                  <a:pt x="1147" y="1720"/>
                </a:lnTo>
                <a:lnTo>
                  <a:pt x="715" y="1720"/>
                </a:lnTo>
                <a:close/>
                <a:moveTo>
                  <a:pt x="2227" y="1719"/>
                </a:moveTo>
                <a:lnTo>
                  <a:pt x="1904" y="2048"/>
                </a:lnTo>
                <a:lnTo>
                  <a:pt x="2343" y="2048"/>
                </a:lnTo>
                <a:lnTo>
                  <a:pt x="2657" y="1719"/>
                </a:lnTo>
                <a:lnTo>
                  <a:pt x="2227" y="1719"/>
                </a:lnTo>
                <a:close/>
                <a:moveTo>
                  <a:pt x="764" y="935"/>
                </a:moveTo>
                <a:lnTo>
                  <a:pt x="377" y="1185"/>
                </a:lnTo>
                <a:lnTo>
                  <a:pt x="311" y="1556"/>
                </a:lnTo>
                <a:lnTo>
                  <a:pt x="698" y="1306"/>
                </a:lnTo>
                <a:lnTo>
                  <a:pt x="764" y="935"/>
                </a:lnTo>
                <a:close/>
                <a:moveTo>
                  <a:pt x="1478" y="493"/>
                </a:moveTo>
                <a:lnTo>
                  <a:pt x="1089" y="738"/>
                </a:lnTo>
                <a:lnTo>
                  <a:pt x="1020" y="1108"/>
                </a:lnTo>
                <a:lnTo>
                  <a:pt x="1409" y="862"/>
                </a:lnTo>
                <a:lnTo>
                  <a:pt x="1478" y="493"/>
                </a:lnTo>
                <a:close/>
                <a:moveTo>
                  <a:pt x="2155" y="65"/>
                </a:moveTo>
                <a:lnTo>
                  <a:pt x="1772" y="314"/>
                </a:lnTo>
                <a:lnTo>
                  <a:pt x="1708" y="684"/>
                </a:lnTo>
                <a:lnTo>
                  <a:pt x="2099" y="430"/>
                </a:lnTo>
                <a:lnTo>
                  <a:pt x="2155" y="65"/>
                </a:lnTo>
                <a:close/>
                <a:moveTo>
                  <a:pt x="2160" y="0"/>
                </a:moveTo>
                <a:lnTo>
                  <a:pt x="2180" y="5"/>
                </a:lnTo>
                <a:lnTo>
                  <a:pt x="2199" y="11"/>
                </a:lnTo>
                <a:lnTo>
                  <a:pt x="2217" y="23"/>
                </a:lnTo>
                <a:lnTo>
                  <a:pt x="2233" y="37"/>
                </a:lnTo>
                <a:lnTo>
                  <a:pt x="2245" y="55"/>
                </a:lnTo>
                <a:lnTo>
                  <a:pt x="2353" y="324"/>
                </a:lnTo>
                <a:lnTo>
                  <a:pt x="2363" y="343"/>
                </a:lnTo>
                <a:lnTo>
                  <a:pt x="2367" y="365"/>
                </a:lnTo>
                <a:lnTo>
                  <a:pt x="2368" y="386"/>
                </a:lnTo>
                <a:lnTo>
                  <a:pt x="2364" y="407"/>
                </a:lnTo>
                <a:lnTo>
                  <a:pt x="2358" y="427"/>
                </a:lnTo>
                <a:lnTo>
                  <a:pt x="2346" y="444"/>
                </a:lnTo>
                <a:lnTo>
                  <a:pt x="2332" y="460"/>
                </a:lnTo>
                <a:lnTo>
                  <a:pt x="2314" y="473"/>
                </a:lnTo>
                <a:lnTo>
                  <a:pt x="2311" y="474"/>
                </a:lnTo>
                <a:lnTo>
                  <a:pt x="2304" y="479"/>
                </a:lnTo>
                <a:lnTo>
                  <a:pt x="2292" y="487"/>
                </a:lnTo>
                <a:lnTo>
                  <a:pt x="2275" y="497"/>
                </a:lnTo>
                <a:lnTo>
                  <a:pt x="2254" y="510"/>
                </a:lnTo>
                <a:lnTo>
                  <a:pt x="2228" y="526"/>
                </a:lnTo>
                <a:lnTo>
                  <a:pt x="2200" y="546"/>
                </a:lnTo>
                <a:lnTo>
                  <a:pt x="2167" y="566"/>
                </a:lnTo>
                <a:lnTo>
                  <a:pt x="2130" y="588"/>
                </a:lnTo>
                <a:lnTo>
                  <a:pt x="2091" y="614"/>
                </a:lnTo>
                <a:lnTo>
                  <a:pt x="2049" y="641"/>
                </a:lnTo>
                <a:lnTo>
                  <a:pt x="2003" y="670"/>
                </a:lnTo>
                <a:lnTo>
                  <a:pt x="1954" y="699"/>
                </a:lnTo>
                <a:lnTo>
                  <a:pt x="1905" y="730"/>
                </a:lnTo>
                <a:lnTo>
                  <a:pt x="1852" y="764"/>
                </a:lnTo>
                <a:lnTo>
                  <a:pt x="1797" y="799"/>
                </a:lnTo>
                <a:lnTo>
                  <a:pt x="1741" y="834"/>
                </a:lnTo>
                <a:lnTo>
                  <a:pt x="1682" y="871"/>
                </a:lnTo>
                <a:lnTo>
                  <a:pt x="1622" y="908"/>
                </a:lnTo>
                <a:lnTo>
                  <a:pt x="1562" y="945"/>
                </a:lnTo>
                <a:lnTo>
                  <a:pt x="1500" y="984"/>
                </a:lnTo>
                <a:lnTo>
                  <a:pt x="1438" y="1022"/>
                </a:lnTo>
                <a:lnTo>
                  <a:pt x="1376" y="1062"/>
                </a:lnTo>
                <a:lnTo>
                  <a:pt x="1312" y="1100"/>
                </a:lnTo>
                <a:lnTo>
                  <a:pt x="1249" y="1140"/>
                </a:lnTo>
                <a:lnTo>
                  <a:pt x="1185" y="1179"/>
                </a:lnTo>
                <a:lnTo>
                  <a:pt x="1123" y="1218"/>
                </a:lnTo>
                <a:lnTo>
                  <a:pt x="1060" y="1256"/>
                </a:lnTo>
                <a:lnTo>
                  <a:pt x="998" y="1294"/>
                </a:lnTo>
                <a:lnTo>
                  <a:pt x="937" y="1331"/>
                </a:lnTo>
                <a:lnTo>
                  <a:pt x="878" y="1368"/>
                </a:lnTo>
                <a:lnTo>
                  <a:pt x="820" y="1403"/>
                </a:lnTo>
                <a:lnTo>
                  <a:pt x="763" y="1437"/>
                </a:lnTo>
                <a:lnTo>
                  <a:pt x="708" y="1470"/>
                </a:lnTo>
                <a:lnTo>
                  <a:pt x="655" y="1502"/>
                </a:lnTo>
                <a:lnTo>
                  <a:pt x="604" y="1532"/>
                </a:lnTo>
                <a:lnTo>
                  <a:pt x="555" y="1561"/>
                </a:lnTo>
                <a:lnTo>
                  <a:pt x="510" y="1588"/>
                </a:lnTo>
                <a:lnTo>
                  <a:pt x="435" y="1642"/>
                </a:lnTo>
                <a:lnTo>
                  <a:pt x="2696" y="1642"/>
                </a:lnTo>
                <a:lnTo>
                  <a:pt x="2722" y="1645"/>
                </a:lnTo>
                <a:lnTo>
                  <a:pt x="2744" y="1653"/>
                </a:lnTo>
                <a:lnTo>
                  <a:pt x="2764" y="1666"/>
                </a:lnTo>
                <a:lnTo>
                  <a:pt x="2781" y="1683"/>
                </a:lnTo>
                <a:lnTo>
                  <a:pt x="2793" y="1703"/>
                </a:lnTo>
                <a:lnTo>
                  <a:pt x="2802" y="1727"/>
                </a:lnTo>
                <a:lnTo>
                  <a:pt x="2804" y="1751"/>
                </a:lnTo>
                <a:lnTo>
                  <a:pt x="2804" y="3279"/>
                </a:lnTo>
                <a:lnTo>
                  <a:pt x="2802" y="3305"/>
                </a:lnTo>
                <a:lnTo>
                  <a:pt x="2793" y="3327"/>
                </a:lnTo>
                <a:lnTo>
                  <a:pt x="2781" y="3348"/>
                </a:lnTo>
                <a:lnTo>
                  <a:pt x="2764" y="3365"/>
                </a:lnTo>
                <a:lnTo>
                  <a:pt x="2744" y="3378"/>
                </a:lnTo>
                <a:lnTo>
                  <a:pt x="2722" y="3386"/>
                </a:lnTo>
                <a:lnTo>
                  <a:pt x="2696" y="3388"/>
                </a:lnTo>
                <a:lnTo>
                  <a:pt x="321" y="3388"/>
                </a:lnTo>
                <a:lnTo>
                  <a:pt x="295" y="3386"/>
                </a:lnTo>
                <a:lnTo>
                  <a:pt x="273" y="3378"/>
                </a:lnTo>
                <a:lnTo>
                  <a:pt x="253" y="3365"/>
                </a:lnTo>
                <a:lnTo>
                  <a:pt x="236" y="3348"/>
                </a:lnTo>
                <a:lnTo>
                  <a:pt x="223" y="3327"/>
                </a:lnTo>
                <a:lnTo>
                  <a:pt x="215" y="3305"/>
                </a:lnTo>
                <a:lnTo>
                  <a:pt x="212" y="3279"/>
                </a:lnTo>
                <a:lnTo>
                  <a:pt x="211" y="1634"/>
                </a:lnTo>
                <a:lnTo>
                  <a:pt x="15" y="1419"/>
                </a:lnTo>
                <a:lnTo>
                  <a:pt x="5" y="1399"/>
                </a:lnTo>
                <a:lnTo>
                  <a:pt x="1" y="1378"/>
                </a:lnTo>
                <a:lnTo>
                  <a:pt x="0" y="1357"/>
                </a:lnTo>
                <a:lnTo>
                  <a:pt x="4" y="1337"/>
                </a:lnTo>
                <a:lnTo>
                  <a:pt x="12" y="1316"/>
                </a:lnTo>
                <a:lnTo>
                  <a:pt x="22" y="1298"/>
                </a:lnTo>
                <a:lnTo>
                  <a:pt x="37" y="1283"/>
                </a:lnTo>
                <a:lnTo>
                  <a:pt x="54" y="1270"/>
                </a:lnTo>
                <a:lnTo>
                  <a:pt x="2097" y="15"/>
                </a:lnTo>
                <a:lnTo>
                  <a:pt x="2117" y="6"/>
                </a:lnTo>
                <a:lnTo>
                  <a:pt x="2138" y="1"/>
                </a:lnTo>
                <a:lnTo>
                  <a:pt x="216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8" name="Freeform 449"/>
          <p:cNvSpPr>
            <a:spLocks noEditPoints="1"/>
          </p:cNvSpPr>
          <p:nvPr/>
        </p:nvSpPr>
        <p:spPr bwMode="auto">
          <a:xfrm>
            <a:off x="3905482" y="4415439"/>
            <a:ext cx="612775" cy="392113"/>
          </a:xfrm>
          <a:custGeom>
            <a:avLst/>
            <a:gdLst>
              <a:gd name="T0" fmla="*/ 1781 w 3476"/>
              <a:gd name="T1" fmla="*/ 1791 h 2224"/>
              <a:gd name="T2" fmla="*/ 2025 w 3476"/>
              <a:gd name="T3" fmla="*/ 1674 h 2224"/>
              <a:gd name="T4" fmla="*/ 2126 w 3476"/>
              <a:gd name="T5" fmla="*/ 1473 h 2224"/>
              <a:gd name="T6" fmla="*/ 436 w 3476"/>
              <a:gd name="T7" fmla="*/ 1574 h 2224"/>
              <a:gd name="T8" fmla="*/ 347 w 3476"/>
              <a:gd name="T9" fmla="*/ 1719 h 2224"/>
              <a:gd name="T10" fmla="*/ 352 w 3476"/>
              <a:gd name="T11" fmla="*/ 1740 h 2224"/>
              <a:gd name="T12" fmla="*/ 457 w 3476"/>
              <a:gd name="T13" fmla="*/ 1751 h 2224"/>
              <a:gd name="T14" fmla="*/ 589 w 3476"/>
              <a:gd name="T15" fmla="*/ 1642 h 2224"/>
              <a:gd name="T16" fmla="*/ 3110 w 3476"/>
              <a:gd name="T17" fmla="*/ 872 h 2224"/>
              <a:gd name="T18" fmla="*/ 3209 w 3476"/>
              <a:gd name="T19" fmla="*/ 954 h 2224"/>
              <a:gd name="T20" fmla="*/ 3170 w 3476"/>
              <a:gd name="T21" fmla="*/ 1124 h 2224"/>
              <a:gd name="T22" fmla="*/ 3025 w 3476"/>
              <a:gd name="T23" fmla="*/ 1266 h 2224"/>
              <a:gd name="T24" fmla="*/ 2879 w 3476"/>
              <a:gd name="T25" fmla="*/ 1473 h 2224"/>
              <a:gd name="T26" fmla="*/ 2885 w 3476"/>
              <a:gd name="T27" fmla="*/ 1678 h 2224"/>
              <a:gd name="T28" fmla="*/ 3003 w 3476"/>
              <a:gd name="T29" fmla="*/ 1732 h 2224"/>
              <a:gd name="T30" fmla="*/ 3158 w 3476"/>
              <a:gd name="T31" fmla="*/ 1699 h 2224"/>
              <a:gd name="T32" fmla="*/ 3287 w 3476"/>
              <a:gd name="T33" fmla="*/ 1642 h 2224"/>
              <a:gd name="T34" fmla="*/ 3429 w 3476"/>
              <a:gd name="T35" fmla="*/ 1632 h 2224"/>
              <a:gd name="T36" fmla="*/ 3476 w 3476"/>
              <a:gd name="T37" fmla="*/ 1735 h 2224"/>
              <a:gd name="T38" fmla="*/ 3437 w 3476"/>
              <a:gd name="T39" fmla="*/ 1876 h 2224"/>
              <a:gd name="T40" fmla="*/ 3315 w 3476"/>
              <a:gd name="T41" fmla="*/ 1979 h 2224"/>
              <a:gd name="T42" fmla="*/ 3105 w 3476"/>
              <a:gd name="T43" fmla="*/ 2057 h 2224"/>
              <a:gd name="T44" fmla="*/ 2877 w 3476"/>
              <a:gd name="T45" fmla="*/ 2092 h 2224"/>
              <a:gd name="T46" fmla="*/ 2673 w 3476"/>
              <a:gd name="T47" fmla="*/ 2044 h 2224"/>
              <a:gd name="T48" fmla="*/ 2540 w 3476"/>
              <a:gd name="T49" fmla="*/ 1874 h 2224"/>
              <a:gd name="T50" fmla="*/ 2542 w 3476"/>
              <a:gd name="T51" fmla="*/ 1507 h 2224"/>
              <a:gd name="T52" fmla="*/ 2736 w 3476"/>
              <a:gd name="T53" fmla="*/ 1154 h 2224"/>
              <a:gd name="T54" fmla="*/ 2985 w 3476"/>
              <a:gd name="T55" fmla="*/ 910 h 2224"/>
              <a:gd name="T56" fmla="*/ 3110 w 3476"/>
              <a:gd name="T57" fmla="*/ 872 h 2224"/>
              <a:gd name="T58" fmla="*/ 1851 w 3476"/>
              <a:gd name="T59" fmla="*/ 49 h 2224"/>
              <a:gd name="T60" fmla="*/ 1799 w 3476"/>
              <a:gd name="T61" fmla="*/ 557 h 2224"/>
              <a:gd name="T62" fmla="*/ 1916 w 3476"/>
              <a:gd name="T63" fmla="*/ 1228 h 2224"/>
              <a:gd name="T64" fmla="*/ 2271 w 3476"/>
              <a:gd name="T65" fmla="*/ 964 h 2224"/>
              <a:gd name="T66" fmla="*/ 2389 w 3476"/>
              <a:gd name="T67" fmla="*/ 948 h 2224"/>
              <a:gd name="T68" fmla="*/ 2461 w 3476"/>
              <a:gd name="T69" fmla="*/ 1035 h 2224"/>
              <a:gd name="T70" fmla="*/ 2456 w 3476"/>
              <a:gd name="T71" fmla="*/ 1450 h 2224"/>
              <a:gd name="T72" fmla="*/ 2306 w 3476"/>
              <a:gd name="T73" fmla="*/ 1799 h 2224"/>
              <a:gd name="T74" fmla="*/ 2017 w 3476"/>
              <a:gd name="T75" fmla="*/ 2051 h 2224"/>
              <a:gd name="T76" fmla="*/ 1693 w 3476"/>
              <a:gd name="T77" fmla="*/ 2154 h 2224"/>
              <a:gd name="T78" fmla="*/ 1605 w 3476"/>
              <a:gd name="T79" fmla="*/ 2086 h 2224"/>
              <a:gd name="T80" fmla="*/ 1565 w 3476"/>
              <a:gd name="T81" fmla="*/ 2021 h 2224"/>
              <a:gd name="T82" fmla="*/ 1439 w 3476"/>
              <a:gd name="T83" fmla="*/ 2191 h 2224"/>
              <a:gd name="T84" fmla="*/ 1157 w 3476"/>
              <a:gd name="T85" fmla="*/ 2210 h 2224"/>
              <a:gd name="T86" fmla="*/ 863 w 3476"/>
              <a:gd name="T87" fmla="*/ 2078 h 2224"/>
              <a:gd name="T88" fmla="*/ 655 w 3476"/>
              <a:gd name="T89" fmla="*/ 1991 h 2224"/>
              <a:gd name="T90" fmla="*/ 381 w 3476"/>
              <a:gd name="T91" fmla="*/ 2121 h 2224"/>
              <a:gd name="T92" fmla="*/ 116 w 3476"/>
              <a:gd name="T93" fmla="*/ 2076 h 2224"/>
              <a:gd name="T94" fmla="*/ 7 w 3476"/>
              <a:gd name="T95" fmla="*/ 1911 h 2224"/>
              <a:gd name="T96" fmla="*/ 14 w 3476"/>
              <a:gd name="T97" fmla="*/ 1736 h 2224"/>
              <a:gd name="T98" fmla="*/ 187 w 3476"/>
              <a:gd name="T99" fmla="*/ 1424 h 2224"/>
              <a:gd name="T100" fmla="*/ 506 w 3476"/>
              <a:gd name="T101" fmla="*/ 1130 h 2224"/>
              <a:gd name="T102" fmla="*/ 866 w 3476"/>
              <a:gd name="T103" fmla="*/ 894 h 2224"/>
              <a:gd name="T104" fmla="*/ 998 w 3476"/>
              <a:gd name="T105" fmla="*/ 881 h 2224"/>
              <a:gd name="T106" fmla="*/ 1069 w 3476"/>
              <a:gd name="T107" fmla="*/ 998 h 2224"/>
              <a:gd name="T108" fmla="*/ 987 w 3476"/>
              <a:gd name="T109" fmla="*/ 1168 h 2224"/>
              <a:gd name="T110" fmla="*/ 989 w 3476"/>
              <a:gd name="T111" fmla="*/ 1551 h 2224"/>
              <a:gd name="T112" fmla="*/ 1122 w 3476"/>
              <a:gd name="T113" fmla="*/ 1758 h 2224"/>
              <a:gd name="T114" fmla="*/ 1384 w 3476"/>
              <a:gd name="T115" fmla="*/ 1853 h 2224"/>
              <a:gd name="T116" fmla="*/ 1456 w 3476"/>
              <a:gd name="T117" fmla="*/ 633 h 2224"/>
              <a:gd name="T118" fmla="*/ 1575 w 3476"/>
              <a:gd name="T119" fmla="*/ 103 h 2224"/>
              <a:gd name="T120" fmla="*/ 1735 w 3476"/>
              <a:gd name="T121" fmla="*/ 0 h 2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76" h="2224">
                <a:moveTo>
                  <a:pt x="2131" y="1431"/>
                </a:moveTo>
                <a:lnTo>
                  <a:pt x="2055" y="1496"/>
                </a:lnTo>
                <a:lnTo>
                  <a:pt x="1981" y="1566"/>
                </a:lnTo>
                <a:lnTo>
                  <a:pt x="1911" y="1638"/>
                </a:lnTo>
                <a:lnTo>
                  <a:pt x="1844" y="1712"/>
                </a:lnTo>
                <a:lnTo>
                  <a:pt x="1781" y="1791"/>
                </a:lnTo>
                <a:lnTo>
                  <a:pt x="1833" y="1777"/>
                </a:lnTo>
                <a:lnTo>
                  <a:pt x="1880" y="1762"/>
                </a:lnTo>
                <a:lnTo>
                  <a:pt x="1923" y="1744"/>
                </a:lnTo>
                <a:lnTo>
                  <a:pt x="1962" y="1723"/>
                </a:lnTo>
                <a:lnTo>
                  <a:pt x="1996" y="1700"/>
                </a:lnTo>
                <a:lnTo>
                  <a:pt x="2025" y="1674"/>
                </a:lnTo>
                <a:lnTo>
                  <a:pt x="2051" y="1646"/>
                </a:lnTo>
                <a:lnTo>
                  <a:pt x="2073" y="1617"/>
                </a:lnTo>
                <a:lnTo>
                  <a:pt x="2092" y="1584"/>
                </a:lnTo>
                <a:lnTo>
                  <a:pt x="2107" y="1550"/>
                </a:lnTo>
                <a:lnTo>
                  <a:pt x="2118" y="1512"/>
                </a:lnTo>
                <a:lnTo>
                  <a:pt x="2126" y="1473"/>
                </a:lnTo>
                <a:lnTo>
                  <a:pt x="2131" y="1431"/>
                </a:lnTo>
                <a:close/>
                <a:moveTo>
                  <a:pt x="619" y="1411"/>
                </a:moveTo>
                <a:lnTo>
                  <a:pt x="569" y="1449"/>
                </a:lnTo>
                <a:lnTo>
                  <a:pt x="521" y="1489"/>
                </a:lnTo>
                <a:lnTo>
                  <a:pt x="476" y="1531"/>
                </a:lnTo>
                <a:lnTo>
                  <a:pt x="436" y="1574"/>
                </a:lnTo>
                <a:lnTo>
                  <a:pt x="399" y="1620"/>
                </a:lnTo>
                <a:lnTo>
                  <a:pt x="368" y="1668"/>
                </a:lnTo>
                <a:lnTo>
                  <a:pt x="360" y="1686"/>
                </a:lnTo>
                <a:lnTo>
                  <a:pt x="353" y="1700"/>
                </a:lnTo>
                <a:lnTo>
                  <a:pt x="349" y="1710"/>
                </a:lnTo>
                <a:lnTo>
                  <a:pt x="347" y="1719"/>
                </a:lnTo>
                <a:lnTo>
                  <a:pt x="345" y="1723"/>
                </a:lnTo>
                <a:lnTo>
                  <a:pt x="344" y="1724"/>
                </a:lnTo>
                <a:lnTo>
                  <a:pt x="342" y="1721"/>
                </a:lnTo>
                <a:lnTo>
                  <a:pt x="345" y="1728"/>
                </a:lnTo>
                <a:lnTo>
                  <a:pt x="348" y="1735"/>
                </a:lnTo>
                <a:lnTo>
                  <a:pt x="352" y="1740"/>
                </a:lnTo>
                <a:lnTo>
                  <a:pt x="359" y="1745"/>
                </a:lnTo>
                <a:lnTo>
                  <a:pt x="368" y="1750"/>
                </a:lnTo>
                <a:lnTo>
                  <a:pt x="382" y="1754"/>
                </a:lnTo>
                <a:lnTo>
                  <a:pt x="406" y="1757"/>
                </a:lnTo>
                <a:lnTo>
                  <a:pt x="432" y="1756"/>
                </a:lnTo>
                <a:lnTo>
                  <a:pt x="457" y="1751"/>
                </a:lnTo>
                <a:lnTo>
                  <a:pt x="484" y="1743"/>
                </a:lnTo>
                <a:lnTo>
                  <a:pt x="507" y="1733"/>
                </a:lnTo>
                <a:lnTo>
                  <a:pt x="528" y="1720"/>
                </a:lnTo>
                <a:lnTo>
                  <a:pt x="544" y="1705"/>
                </a:lnTo>
                <a:lnTo>
                  <a:pt x="569" y="1674"/>
                </a:lnTo>
                <a:lnTo>
                  <a:pt x="589" y="1642"/>
                </a:lnTo>
                <a:lnTo>
                  <a:pt x="606" y="1608"/>
                </a:lnTo>
                <a:lnTo>
                  <a:pt x="620" y="1573"/>
                </a:lnTo>
                <a:lnTo>
                  <a:pt x="616" y="1520"/>
                </a:lnTo>
                <a:lnTo>
                  <a:pt x="616" y="1466"/>
                </a:lnTo>
                <a:lnTo>
                  <a:pt x="619" y="1411"/>
                </a:lnTo>
                <a:close/>
                <a:moveTo>
                  <a:pt x="3110" y="872"/>
                </a:moveTo>
                <a:lnTo>
                  <a:pt x="3131" y="874"/>
                </a:lnTo>
                <a:lnTo>
                  <a:pt x="3150" y="881"/>
                </a:lnTo>
                <a:lnTo>
                  <a:pt x="3168" y="891"/>
                </a:lnTo>
                <a:lnTo>
                  <a:pt x="3184" y="907"/>
                </a:lnTo>
                <a:lnTo>
                  <a:pt x="3198" y="926"/>
                </a:lnTo>
                <a:lnTo>
                  <a:pt x="3209" y="954"/>
                </a:lnTo>
                <a:lnTo>
                  <a:pt x="3215" y="983"/>
                </a:lnTo>
                <a:lnTo>
                  <a:pt x="3213" y="1011"/>
                </a:lnTo>
                <a:lnTo>
                  <a:pt x="3208" y="1041"/>
                </a:lnTo>
                <a:lnTo>
                  <a:pt x="3199" y="1070"/>
                </a:lnTo>
                <a:lnTo>
                  <a:pt x="3186" y="1098"/>
                </a:lnTo>
                <a:lnTo>
                  <a:pt x="3170" y="1124"/>
                </a:lnTo>
                <a:lnTo>
                  <a:pt x="3152" y="1148"/>
                </a:lnTo>
                <a:lnTo>
                  <a:pt x="3133" y="1170"/>
                </a:lnTo>
                <a:lnTo>
                  <a:pt x="3112" y="1188"/>
                </a:lnTo>
                <a:lnTo>
                  <a:pt x="3083" y="1211"/>
                </a:lnTo>
                <a:lnTo>
                  <a:pt x="3054" y="1238"/>
                </a:lnTo>
                <a:lnTo>
                  <a:pt x="3025" y="1266"/>
                </a:lnTo>
                <a:lnTo>
                  <a:pt x="2995" y="1297"/>
                </a:lnTo>
                <a:lnTo>
                  <a:pt x="2967" y="1328"/>
                </a:lnTo>
                <a:lnTo>
                  <a:pt x="2941" y="1362"/>
                </a:lnTo>
                <a:lnTo>
                  <a:pt x="2916" y="1399"/>
                </a:lnTo>
                <a:lnTo>
                  <a:pt x="2896" y="1435"/>
                </a:lnTo>
                <a:lnTo>
                  <a:pt x="2879" y="1473"/>
                </a:lnTo>
                <a:lnTo>
                  <a:pt x="2867" y="1511"/>
                </a:lnTo>
                <a:lnTo>
                  <a:pt x="2860" y="1551"/>
                </a:lnTo>
                <a:lnTo>
                  <a:pt x="2859" y="1590"/>
                </a:lnTo>
                <a:lnTo>
                  <a:pt x="2866" y="1630"/>
                </a:lnTo>
                <a:lnTo>
                  <a:pt x="2874" y="1656"/>
                </a:lnTo>
                <a:lnTo>
                  <a:pt x="2885" y="1678"/>
                </a:lnTo>
                <a:lnTo>
                  <a:pt x="2899" y="1695"/>
                </a:lnTo>
                <a:lnTo>
                  <a:pt x="2916" y="1709"/>
                </a:lnTo>
                <a:lnTo>
                  <a:pt x="2936" y="1720"/>
                </a:lnTo>
                <a:lnTo>
                  <a:pt x="2957" y="1726"/>
                </a:lnTo>
                <a:lnTo>
                  <a:pt x="2979" y="1730"/>
                </a:lnTo>
                <a:lnTo>
                  <a:pt x="3003" y="1732"/>
                </a:lnTo>
                <a:lnTo>
                  <a:pt x="3028" y="1730"/>
                </a:lnTo>
                <a:lnTo>
                  <a:pt x="3054" y="1727"/>
                </a:lnTo>
                <a:lnTo>
                  <a:pt x="3081" y="1722"/>
                </a:lnTo>
                <a:lnTo>
                  <a:pt x="3106" y="1716"/>
                </a:lnTo>
                <a:lnTo>
                  <a:pt x="3133" y="1707"/>
                </a:lnTo>
                <a:lnTo>
                  <a:pt x="3158" y="1699"/>
                </a:lnTo>
                <a:lnTo>
                  <a:pt x="3184" y="1689"/>
                </a:lnTo>
                <a:lnTo>
                  <a:pt x="3208" y="1679"/>
                </a:lnTo>
                <a:lnTo>
                  <a:pt x="3230" y="1670"/>
                </a:lnTo>
                <a:lnTo>
                  <a:pt x="3252" y="1660"/>
                </a:lnTo>
                <a:lnTo>
                  <a:pt x="3271" y="1651"/>
                </a:lnTo>
                <a:lnTo>
                  <a:pt x="3287" y="1642"/>
                </a:lnTo>
                <a:lnTo>
                  <a:pt x="3317" y="1629"/>
                </a:lnTo>
                <a:lnTo>
                  <a:pt x="3345" y="1621"/>
                </a:lnTo>
                <a:lnTo>
                  <a:pt x="3371" y="1618"/>
                </a:lnTo>
                <a:lnTo>
                  <a:pt x="3392" y="1618"/>
                </a:lnTo>
                <a:lnTo>
                  <a:pt x="3412" y="1623"/>
                </a:lnTo>
                <a:lnTo>
                  <a:pt x="3429" y="1632"/>
                </a:lnTo>
                <a:lnTo>
                  <a:pt x="3443" y="1642"/>
                </a:lnTo>
                <a:lnTo>
                  <a:pt x="3454" y="1657"/>
                </a:lnTo>
                <a:lnTo>
                  <a:pt x="3464" y="1674"/>
                </a:lnTo>
                <a:lnTo>
                  <a:pt x="3470" y="1692"/>
                </a:lnTo>
                <a:lnTo>
                  <a:pt x="3474" y="1713"/>
                </a:lnTo>
                <a:lnTo>
                  <a:pt x="3476" y="1735"/>
                </a:lnTo>
                <a:lnTo>
                  <a:pt x="3476" y="1758"/>
                </a:lnTo>
                <a:lnTo>
                  <a:pt x="3472" y="1782"/>
                </a:lnTo>
                <a:lnTo>
                  <a:pt x="3467" y="1806"/>
                </a:lnTo>
                <a:lnTo>
                  <a:pt x="3460" y="1829"/>
                </a:lnTo>
                <a:lnTo>
                  <a:pt x="3449" y="1853"/>
                </a:lnTo>
                <a:lnTo>
                  <a:pt x="3437" y="1876"/>
                </a:lnTo>
                <a:lnTo>
                  <a:pt x="3424" y="1897"/>
                </a:lnTo>
                <a:lnTo>
                  <a:pt x="3407" y="1918"/>
                </a:lnTo>
                <a:lnTo>
                  <a:pt x="3389" y="1936"/>
                </a:lnTo>
                <a:lnTo>
                  <a:pt x="3367" y="1952"/>
                </a:lnTo>
                <a:lnTo>
                  <a:pt x="3345" y="1964"/>
                </a:lnTo>
                <a:lnTo>
                  <a:pt x="3315" y="1979"/>
                </a:lnTo>
                <a:lnTo>
                  <a:pt x="3284" y="1993"/>
                </a:lnTo>
                <a:lnTo>
                  <a:pt x="3250" y="2008"/>
                </a:lnTo>
                <a:lnTo>
                  <a:pt x="3216" y="2021"/>
                </a:lnTo>
                <a:lnTo>
                  <a:pt x="3180" y="2035"/>
                </a:lnTo>
                <a:lnTo>
                  <a:pt x="3142" y="2046"/>
                </a:lnTo>
                <a:lnTo>
                  <a:pt x="3105" y="2057"/>
                </a:lnTo>
                <a:lnTo>
                  <a:pt x="3067" y="2068"/>
                </a:lnTo>
                <a:lnTo>
                  <a:pt x="3029" y="2076"/>
                </a:lnTo>
                <a:lnTo>
                  <a:pt x="2991" y="2083"/>
                </a:lnTo>
                <a:lnTo>
                  <a:pt x="2953" y="2088"/>
                </a:lnTo>
                <a:lnTo>
                  <a:pt x="2914" y="2091"/>
                </a:lnTo>
                <a:lnTo>
                  <a:pt x="2877" y="2092"/>
                </a:lnTo>
                <a:lnTo>
                  <a:pt x="2840" y="2091"/>
                </a:lnTo>
                <a:lnTo>
                  <a:pt x="2804" y="2088"/>
                </a:lnTo>
                <a:lnTo>
                  <a:pt x="2769" y="2081"/>
                </a:lnTo>
                <a:lnTo>
                  <a:pt x="2736" y="2072"/>
                </a:lnTo>
                <a:lnTo>
                  <a:pt x="2703" y="2060"/>
                </a:lnTo>
                <a:lnTo>
                  <a:pt x="2673" y="2044"/>
                </a:lnTo>
                <a:lnTo>
                  <a:pt x="2645" y="2025"/>
                </a:lnTo>
                <a:lnTo>
                  <a:pt x="2619" y="2003"/>
                </a:lnTo>
                <a:lnTo>
                  <a:pt x="2595" y="1977"/>
                </a:lnTo>
                <a:lnTo>
                  <a:pt x="2574" y="1947"/>
                </a:lnTo>
                <a:lnTo>
                  <a:pt x="2556" y="1912"/>
                </a:lnTo>
                <a:lnTo>
                  <a:pt x="2540" y="1874"/>
                </a:lnTo>
                <a:lnTo>
                  <a:pt x="2528" y="1832"/>
                </a:lnTo>
                <a:lnTo>
                  <a:pt x="2516" y="1766"/>
                </a:lnTo>
                <a:lnTo>
                  <a:pt x="2512" y="1701"/>
                </a:lnTo>
                <a:lnTo>
                  <a:pt x="2516" y="1635"/>
                </a:lnTo>
                <a:lnTo>
                  <a:pt x="2526" y="1571"/>
                </a:lnTo>
                <a:lnTo>
                  <a:pt x="2542" y="1507"/>
                </a:lnTo>
                <a:lnTo>
                  <a:pt x="2564" y="1444"/>
                </a:lnTo>
                <a:lnTo>
                  <a:pt x="2591" y="1383"/>
                </a:lnTo>
                <a:lnTo>
                  <a:pt x="2622" y="1322"/>
                </a:lnTo>
                <a:lnTo>
                  <a:pt x="2657" y="1265"/>
                </a:lnTo>
                <a:lnTo>
                  <a:pt x="2695" y="1208"/>
                </a:lnTo>
                <a:lnTo>
                  <a:pt x="2736" y="1154"/>
                </a:lnTo>
                <a:lnTo>
                  <a:pt x="2781" y="1102"/>
                </a:lnTo>
                <a:lnTo>
                  <a:pt x="2826" y="1053"/>
                </a:lnTo>
                <a:lnTo>
                  <a:pt x="2873" y="1006"/>
                </a:lnTo>
                <a:lnTo>
                  <a:pt x="2921" y="963"/>
                </a:lnTo>
                <a:lnTo>
                  <a:pt x="2968" y="923"/>
                </a:lnTo>
                <a:lnTo>
                  <a:pt x="2985" y="910"/>
                </a:lnTo>
                <a:lnTo>
                  <a:pt x="3003" y="900"/>
                </a:lnTo>
                <a:lnTo>
                  <a:pt x="3024" y="890"/>
                </a:lnTo>
                <a:lnTo>
                  <a:pt x="3045" y="882"/>
                </a:lnTo>
                <a:lnTo>
                  <a:pt x="3067" y="875"/>
                </a:lnTo>
                <a:lnTo>
                  <a:pt x="3088" y="872"/>
                </a:lnTo>
                <a:lnTo>
                  <a:pt x="3110" y="872"/>
                </a:lnTo>
                <a:close/>
                <a:moveTo>
                  <a:pt x="1758" y="0"/>
                </a:moveTo>
                <a:lnTo>
                  <a:pt x="1780" y="3"/>
                </a:lnTo>
                <a:lnTo>
                  <a:pt x="1801" y="10"/>
                </a:lnTo>
                <a:lnTo>
                  <a:pt x="1821" y="20"/>
                </a:lnTo>
                <a:lnTo>
                  <a:pt x="1837" y="33"/>
                </a:lnTo>
                <a:lnTo>
                  <a:pt x="1851" y="49"/>
                </a:lnTo>
                <a:lnTo>
                  <a:pt x="1862" y="67"/>
                </a:lnTo>
                <a:lnTo>
                  <a:pt x="1869" y="88"/>
                </a:lnTo>
                <a:lnTo>
                  <a:pt x="1871" y="112"/>
                </a:lnTo>
                <a:lnTo>
                  <a:pt x="1869" y="136"/>
                </a:lnTo>
                <a:lnTo>
                  <a:pt x="1831" y="347"/>
                </a:lnTo>
                <a:lnTo>
                  <a:pt x="1799" y="557"/>
                </a:lnTo>
                <a:lnTo>
                  <a:pt x="1774" y="769"/>
                </a:lnTo>
                <a:lnTo>
                  <a:pt x="1754" y="981"/>
                </a:lnTo>
                <a:lnTo>
                  <a:pt x="1741" y="1193"/>
                </a:lnTo>
                <a:lnTo>
                  <a:pt x="1732" y="1406"/>
                </a:lnTo>
                <a:lnTo>
                  <a:pt x="1823" y="1315"/>
                </a:lnTo>
                <a:lnTo>
                  <a:pt x="1916" y="1228"/>
                </a:lnTo>
                <a:lnTo>
                  <a:pt x="2015" y="1145"/>
                </a:lnTo>
                <a:lnTo>
                  <a:pt x="2115" y="1067"/>
                </a:lnTo>
                <a:lnTo>
                  <a:pt x="2218" y="992"/>
                </a:lnTo>
                <a:lnTo>
                  <a:pt x="2234" y="982"/>
                </a:lnTo>
                <a:lnTo>
                  <a:pt x="2252" y="972"/>
                </a:lnTo>
                <a:lnTo>
                  <a:pt x="2271" y="964"/>
                </a:lnTo>
                <a:lnTo>
                  <a:pt x="2291" y="956"/>
                </a:lnTo>
                <a:lnTo>
                  <a:pt x="2311" y="951"/>
                </a:lnTo>
                <a:lnTo>
                  <a:pt x="2331" y="947"/>
                </a:lnTo>
                <a:lnTo>
                  <a:pt x="2351" y="944"/>
                </a:lnTo>
                <a:lnTo>
                  <a:pt x="2370" y="944"/>
                </a:lnTo>
                <a:lnTo>
                  <a:pt x="2389" y="948"/>
                </a:lnTo>
                <a:lnTo>
                  <a:pt x="2406" y="953"/>
                </a:lnTo>
                <a:lnTo>
                  <a:pt x="2422" y="961"/>
                </a:lnTo>
                <a:lnTo>
                  <a:pt x="2436" y="974"/>
                </a:lnTo>
                <a:lnTo>
                  <a:pt x="2446" y="990"/>
                </a:lnTo>
                <a:lnTo>
                  <a:pt x="2456" y="1010"/>
                </a:lnTo>
                <a:lnTo>
                  <a:pt x="2461" y="1035"/>
                </a:lnTo>
                <a:lnTo>
                  <a:pt x="2471" y="1107"/>
                </a:lnTo>
                <a:lnTo>
                  <a:pt x="2476" y="1178"/>
                </a:lnTo>
                <a:lnTo>
                  <a:pt x="2477" y="1248"/>
                </a:lnTo>
                <a:lnTo>
                  <a:pt x="2475" y="1317"/>
                </a:lnTo>
                <a:lnTo>
                  <a:pt x="2468" y="1384"/>
                </a:lnTo>
                <a:lnTo>
                  <a:pt x="2456" y="1450"/>
                </a:lnTo>
                <a:lnTo>
                  <a:pt x="2441" y="1512"/>
                </a:lnTo>
                <a:lnTo>
                  <a:pt x="2422" y="1574"/>
                </a:lnTo>
                <a:lnTo>
                  <a:pt x="2399" y="1634"/>
                </a:lnTo>
                <a:lnTo>
                  <a:pt x="2372" y="1691"/>
                </a:lnTo>
                <a:lnTo>
                  <a:pt x="2341" y="1746"/>
                </a:lnTo>
                <a:lnTo>
                  <a:pt x="2306" y="1799"/>
                </a:lnTo>
                <a:lnTo>
                  <a:pt x="2267" y="1849"/>
                </a:lnTo>
                <a:lnTo>
                  <a:pt x="2225" y="1895"/>
                </a:lnTo>
                <a:lnTo>
                  <a:pt x="2179" y="1939"/>
                </a:lnTo>
                <a:lnTo>
                  <a:pt x="2128" y="1979"/>
                </a:lnTo>
                <a:lnTo>
                  <a:pt x="2075" y="2017"/>
                </a:lnTo>
                <a:lnTo>
                  <a:pt x="2017" y="2051"/>
                </a:lnTo>
                <a:lnTo>
                  <a:pt x="1955" y="2080"/>
                </a:lnTo>
                <a:lnTo>
                  <a:pt x="1891" y="2107"/>
                </a:lnTo>
                <a:lnTo>
                  <a:pt x="1823" y="2129"/>
                </a:lnTo>
                <a:lnTo>
                  <a:pt x="1749" y="2148"/>
                </a:lnTo>
                <a:lnTo>
                  <a:pt x="1720" y="2153"/>
                </a:lnTo>
                <a:lnTo>
                  <a:pt x="1693" y="2154"/>
                </a:lnTo>
                <a:lnTo>
                  <a:pt x="1671" y="2150"/>
                </a:lnTo>
                <a:lnTo>
                  <a:pt x="1651" y="2143"/>
                </a:lnTo>
                <a:lnTo>
                  <a:pt x="1635" y="2133"/>
                </a:lnTo>
                <a:lnTo>
                  <a:pt x="1622" y="2120"/>
                </a:lnTo>
                <a:lnTo>
                  <a:pt x="1613" y="2104"/>
                </a:lnTo>
                <a:lnTo>
                  <a:pt x="1605" y="2086"/>
                </a:lnTo>
                <a:lnTo>
                  <a:pt x="1601" y="2066"/>
                </a:lnTo>
                <a:lnTo>
                  <a:pt x="1600" y="2044"/>
                </a:lnTo>
                <a:lnTo>
                  <a:pt x="1601" y="2022"/>
                </a:lnTo>
                <a:lnTo>
                  <a:pt x="1605" y="1999"/>
                </a:lnTo>
                <a:lnTo>
                  <a:pt x="1585" y="2010"/>
                </a:lnTo>
                <a:lnTo>
                  <a:pt x="1565" y="2021"/>
                </a:lnTo>
                <a:lnTo>
                  <a:pt x="1552" y="2053"/>
                </a:lnTo>
                <a:lnTo>
                  <a:pt x="1535" y="2085"/>
                </a:lnTo>
                <a:lnTo>
                  <a:pt x="1515" y="2116"/>
                </a:lnTo>
                <a:lnTo>
                  <a:pt x="1493" y="2144"/>
                </a:lnTo>
                <a:lnTo>
                  <a:pt x="1466" y="2170"/>
                </a:lnTo>
                <a:lnTo>
                  <a:pt x="1439" y="2191"/>
                </a:lnTo>
                <a:lnTo>
                  <a:pt x="1410" y="2208"/>
                </a:lnTo>
                <a:lnTo>
                  <a:pt x="1379" y="2220"/>
                </a:lnTo>
                <a:lnTo>
                  <a:pt x="1347" y="2224"/>
                </a:lnTo>
                <a:lnTo>
                  <a:pt x="1282" y="2224"/>
                </a:lnTo>
                <a:lnTo>
                  <a:pt x="1218" y="2219"/>
                </a:lnTo>
                <a:lnTo>
                  <a:pt x="1157" y="2210"/>
                </a:lnTo>
                <a:lnTo>
                  <a:pt x="1100" y="2197"/>
                </a:lnTo>
                <a:lnTo>
                  <a:pt x="1047" y="2180"/>
                </a:lnTo>
                <a:lnTo>
                  <a:pt x="996" y="2160"/>
                </a:lnTo>
                <a:lnTo>
                  <a:pt x="948" y="2136"/>
                </a:lnTo>
                <a:lnTo>
                  <a:pt x="904" y="2109"/>
                </a:lnTo>
                <a:lnTo>
                  <a:pt x="863" y="2078"/>
                </a:lnTo>
                <a:lnTo>
                  <a:pt x="825" y="2045"/>
                </a:lnTo>
                <a:lnTo>
                  <a:pt x="790" y="2008"/>
                </a:lnTo>
                <a:lnTo>
                  <a:pt x="759" y="1970"/>
                </a:lnTo>
                <a:lnTo>
                  <a:pt x="730" y="1927"/>
                </a:lnTo>
                <a:lnTo>
                  <a:pt x="694" y="1960"/>
                </a:lnTo>
                <a:lnTo>
                  <a:pt x="655" y="1991"/>
                </a:lnTo>
                <a:lnTo>
                  <a:pt x="613" y="2021"/>
                </a:lnTo>
                <a:lnTo>
                  <a:pt x="570" y="2047"/>
                </a:lnTo>
                <a:lnTo>
                  <a:pt x="525" y="2072"/>
                </a:lnTo>
                <a:lnTo>
                  <a:pt x="477" y="2092"/>
                </a:lnTo>
                <a:lnTo>
                  <a:pt x="430" y="2109"/>
                </a:lnTo>
                <a:lnTo>
                  <a:pt x="381" y="2121"/>
                </a:lnTo>
                <a:lnTo>
                  <a:pt x="332" y="2127"/>
                </a:lnTo>
                <a:lnTo>
                  <a:pt x="282" y="2128"/>
                </a:lnTo>
                <a:lnTo>
                  <a:pt x="233" y="2122"/>
                </a:lnTo>
                <a:lnTo>
                  <a:pt x="185" y="2109"/>
                </a:lnTo>
                <a:lnTo>
                  <a:pt x="149" y="2094"/>
                </a:lnTo>
                <a:lnTo>
                  <a:pt x="116" y="2076"/>
                </a:lnTo>
                <a:lnTo>
                  <a:pt x="88" y="2055"/>
                </a:lnTo>
                <a:lnTo>
                  <a:pt x="64" y="2030"/>
                </a:lnTo>
                <a:lnTo>
                  <a:pt x="45" y="2004"/>
                </a:lnTo>
                <a:lnTo>
                  <a:pt x="29" y="1975"/>
                </a:lnTo>
                <a:lnTo>
                  <a:pt x="16" y="1943"/>
                </a:lnTo>
                <a:lnTo>
                  <a:pt x="7" y="1911"/>
                </a:lnTo>
                <a:lnTo>
                  <a:pt x="2" y="1877"/>
                </a:lnTo>
                <a:lnTo>
                  <a:pt x="0" y="1843"/>
                </a:lnTo>
                <a:lnTo>
                  <a:pt x="0" y="1841"/>
                </a:lnTo>
                <a:lnTo>
                  <a:pt x="1" y="1807"/>
                </a:lnTo>
                <a:lnTo>
                  <a:pt x="6" y="1772"/>
                </a:lnTo>
                <a:lnTo>
                  <a:pt x="14" y="1736"/>
                </a:lnTo>
                <a:lnTo>
                  <a:pt x="24" y="1701"/>
                </a:lnTo>
                <a:lnTo>
                  <a:pt x="37" y="1667"/>
                </a:lnTo>
                <a:lnTo>
                  <a:pt x="68" y="1602"/>
                </a:lnTo>
                <a:lnTo>
                  <a:pt x="104" y="1540"/>
                </a:lnTo>
                <a:lnTo>
                  <a:pt x="143" y="1482"/>
                </a:lnTo>
                <a:lnTo>
                  <a:pt x="187" y="1424"/>
                </a:lnTo>
                <a:lnTo>
                  <a:pt x="233" y="1370"/>
                </a:lnTo>
                <a:lnTo>
                  <a:pt x="283" y="1318"/>
                </a:lnTo>
                <a:lnTo>
                  <a:pt x="336" y="1268"/>
                </a:lnTo>
                <a:lnTo>
                  <a:pt x="391" y="1220"/>
                </a:lnTo>
                <a:lnTo>
                  <a:pt x="448" y="1174"/>
                </a:lnTo>
                <a:lnTo>
                  <a:pt x="506" y="1130"/>
                </a:lnTo>
                <a:lnTo>
                  <a:pt x="565" y="1087"/>
                </a:lnTo>
                <a:lnTo>
                  <a:pt x="626" y="1047"/>
                </a:lnTo>
                <a:lnTo>
                  <a:pt x="686" y="1006"/>
                </a:lnTo>
                <a:lnTo>
                  <a:pt x="747" y="968"/>
                </a:lnTo>
                <a:lnTo>
                  <a:pt x="807" y="931"/>
                </a:lnTo>
                <a:lnTo>
                  <a:pt x="866" y="894"/>
                </a:lnTo>
                <a:lnTo>
                  <a:pt x="887" y="884"/>
                </a:lnTo>
                <a:lnTo>
                  <a:pt x="909" y="876"/>
                </a:lnTo>
                <a:lnTo>
                  <a:pt x="933" y="872"/>
                </a:lnTo>
                <a:lnTo>
                  <a:pt x="955" y="871"/>
                </a:lnTo>
                <a:lnTo>
                  <a:pt x="977" y="874"/>
                </a:lnTo>
                <a:lnTo>
                  <a:pt x="998" y="881"/>
                </a:lnTo>
                <a:lnTo>
                  <a:pt x="1017" y="890"/>
                </a:lnTo>
                <a:lnTo>
                  <a:pt x="1034" y="904"/>
                </a:lnTo>
                <a:lnTo>
                  <a:pt x="1049" y="920"/>
                </a:lnTo>
                <a:lnTo>
                  <a:pt x="1060" y="941"/>
                </a:lnTo>
                <a:lnTo>
                  <a:pt x="1066" y="966"/>
                </a:lnTo>
                <a:lnTo>
                  <a:pt x="1069" y="998"/>
                </a:lnTo>
                <a:lnTo>
                  <a:pt x="1066" y="1030"/>
                </a:lnTo>
                <a:lnTo>
                  <a:pt x="1058" y="1060"/>
                </a:lnTo>
                <a:lnTo>
                  <a:pt x="1045" y="1090"/>
                </a:lnTo>
                <a:lnTo>
                  <a:pt x="1029" y="1118"/>
                </a:lnTo>
                <a:lnTo>
                  <a:pt x="1009" y="1143"/>
                </a:lnTo>
                <a:lnTo>
                  <a:pt x="987" y="1168"/>
                </a:lnTo>
                <a:lnTo>
                  <a:pt x="989" y="1241"/>
                </a:lnTo>
                <a:lnTo>
                  <a:pt x="988" y="1316"/>
                </a:lnTo>
                <a:lnTo>
                  <a:pt x="981" y="1389"/>
                </a:lnTo>
                <a:lnTo>
                  <a:pt x="971" y="1462"/>
                </a:lnTo>
                <a:lnTo>
                  <a:pt x="978" y="1507"/>
                </a:lnTo>
                <a:lnTo>
                  <a:pt x="989" y="1551"/>
                </a:lnTo>
                <a:lnTo>
                  <a:pt x="1003" y="1591"/>
                </a:lnTo>
                <a:lnTo>
                  <a:pt x="1021" y="1629"/>
                </a:lnTo>
                <a:lnTo>
                  <a:pt x="1041" y="1666"/>
                </a:lnTo>
                <a:lnTo>
                  <a:pt x="1064" y="1700"/>
                </a:lnTo>
                <a:lnTo>
                  <a:pt x="1092" y="1730"/>
                </a:lnTo>
                <a:lnTo>
                  <a:pt x="1122" y="1758"/>
                </a:lnTo>
                <a:lnTo>
                  <a:pt x="1157" y="1783"/>
                </a:lnTo>
                <a:lnTo>
                  <a:pt x="1195" y="1804"/>
                </a:lnTo>
                <a:lnTo>
                  <a:pt x="1237" y="1822"/>
                </a:lnTo>
                <a:lnTo>
                  <a:pt x="1283" y="1836"/>
                </a:lnTo>
                <a:lnTo>
                  <a:pt x="1331" y="1846"/>
                </a:lnTo>
                <a:lnTo>
                  <a:pt x="1384" y="1853"/>
                </a:lnTo>
                <a:lnTo>
                  <a:pt x="1384" y="1649"/>
                </a:lnTo>
                <a:lnTo>
                  <a:pt x="1389" y="1444"/>
                </a:lnTo>
                <a:lnTo>
                  <a:pt x="1397" y="1240"/>
                </a:lnTo>
                <a:lnTo>
                  <a:pt x="1411" y="1037"/>
                </a:lnTo>
                <a:lnTo>
                  <a:pt x="1431" y="835"/>
                </a:lnTo>
                <a:lnTo>
                  <a:pt x="1456" y="633"/>
                </a:lnTo>
                <a:lnTo>
                  <a:pt x="1486" y="431"/>
                </a:lnTo>
                <a:lnTo>
                  <a:pt x="1523" y="230"/>
                </a:lnTo>
                <a:lnTo>
                  <a:pt x="1532" y="196"/>
                </a:lnTo>
                <a:lnTo>
                  <a:pt x="1544" y="164"/>
                </a:lnTo>
                <a:lnTo>
                  <a:pt x="1557" y="132"/>
                </a:lnTo>
                <a:lnTo>
                  <a:pt x="1575" y="103"/>
                </a:lnTo>
                <a:lnTo>
                  <a:pt x="1597" y="77"/>
                </a:lnTo>
                <a:lnTo>
                  <a:pt x="1621" y="53"/>
                </a:lnTo>
                <a:lnTo>
                  <a:pt x="1648" y="33"/>
                </a:lnTo>
                <a:lnTo>
                  <a:pt x="1678" y="16"/>
                </a:lnTo>
                <a:lnTo>
                  <a:pt x="1711" y="4"/>
                </a:lnTo>
                <a:lnTo>
                  <a:pt x="1735" y="0"/>
                </a:lnTo>
                <a:lnTo>
                  <a:pt x="17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59" name="Group 412"/>
          <p:cNvGrpSpPr/>
          <p:nvPr/>
        </p:nvGrpSpPr>
        <p:grpSpPr>
          <a:xfrm>
            <a:off x="4896538" y="4381307"/>
            <a:ext cx="501650" cy="460376"/>
            <a:chOff x="1635125" y="5816600"/>
            <a:chExt cx="501650" cy="460376"/>
          </a:xfrm>
          <a:solidFill>
            <a:srgbClr val="000000"/>
          </a:solidFill>
        </p:grpSpPr>
        <p:sp>
          <p:nvSpPr>
            <p:cNvPr id="660" name="Freeform 454"/>
            <p:cNvSpPr>
              <a:spLocks/>
            </p:cNvSpPr>
            <p:nvPr/>
          </p:nvSpPr>
          <p:spPr bwMode="auto">
            <a:xfrm>
              <a:off x="1776413" y="6189663"/>
              <a:ext cx="85725" cy="87313"/>
            </a:xfrm>
            <a:custGeom>
              <a:avLst/>
              <a:gdLst>
                <a:gd name="T0" fmla="*/ 300 w 600"/>
                <a:gd name="T1" fmla="*/ 0 h 610"/>
                <a:gd name="T2" fmla="*/ 344 w 600"/>
                <a:gd name="T3" fmla="*/ 3 h 610"/>
                <a:gd name="T4" fmla="*/ 387 w 600"/>
                <a:gd name="T5" fmla="*/ 13 h 610"/>
                <a:gd name="T6" fmla="*/ 427 w 600"/>
                <a:gd name="T7" fmla="*/ 28 h 610"/>
                <a:gd name="T8" fmla="*/ 464 w 600"/>
                <a:gd name="T9" fmla="*/ 49 h 610"/>
                <a:gd name="T10" fmla="*/ 497 w 600"/>
                <a:gd name="T11" fmla="*/ 75 h 610"/>
                <a:gd name="T12" fmla="*/ 527 w 600"/>
                <a:gd name="T13" fmla="*/ 106 h 610"/>
                <a:gd name="T14" fmla="*/ 552 w 600"/>
                <a:gd name="T15" fmla="*/ 140 h 610"/>
                <a:gd name="T16" fmla="*/ 572 w 600"/>
                <a:gd name="T17" fmla="*/ 177 h 610"/>
                <a:gd name="T18" fmla="*/ 589 w 600"/>
                <a:gd name="T19" fmla="*/ 217 h 610"/>
                <a:gd name="T20" fmla="*/ 597 w 600"/>
                <a:gd name="T21" fmla="*/ 260 h 610"/>
                <a:gd name="T22" fmla="*/ 600 w 600"/>
                <a:gd name="T23" fmla="*/ 306 h 610"/>
                <a:gd name="T24" fmla="*/ 597 w 600"/>
                <a:gd name="T25" fmla="*/ 351 h 610"/>
                <a:gd name="T26" fmla="*/ 589 w 600"/>
                <a:gd name="T27" fmla="*/ 393 h 610"/>
                <a:gd name="T28" fmla="*/ 572 w 600"/>
                <a:gd name="T29" fmla="*/ 434 h 610"/>
                <a:gd name="T30" fmla="*/ 552 w 600"/>
                <a:gd name="T31" fmla="*/ 471 h 610"/>
                <a:gd name="T32" fmla="*/ 527 w 600"/>
                <a:gd name="T33" fmla="*/ 505 h 610"/>
                <a:gd name="T34" fmla="*/ 497 w 600"/>
                <a:gd name="T35" fmla="*/ 535 h 610"/>
                <a:gd name="T36" fmla="*/ 464 w 600"/>
                <a:gd name="T37" fmla="*/ 560 h 610"/>
                <a:gd name="T38" fmla="*/ 427 w 600"/>
                <a:gd name="T39" fmla="*/ 581 h 610"/>
                <a:gd name="T40" fmla="*/ 387 w 600"/>
                <a:gd name="T41" fmla="*/ 597 h 610"/>
                <a:gd name="T42" fmla="*/ 344 w 600"/>
                <a:gd name="T43" fmla="*/ 606 h 610"/>
                <a:gd name="T44" fmla="*/ 300 w 600"/>
                <a:gd name="T45" fmla="*/ 610 h 610"/>
                <a:gd name="T46" fmla="*/ 256 w 600"/>
                <a:gd name="T47" fmla="*/ 606 h 610"/>
                <a:gd name="T48" fmla="*/ 214 w 600"/>
                <a:gd name="T49" fmla="*/ 597 h 610"/>
                <a:gd name="T50" fmla="*/ 174 w 600"/>
                <a:gd name="T51" fmla="*/ 581 h 610"/>
                <a:gd name="T52" fmla="*/ 137 w 600"/>
                <a:gd name="T53" fmla="*/ 560 h 610"/>
                <a:gd name="T54" fmla="*/ 103 w 600"/>
                <a:gd name="T55" fmla="*/ 535 h 610"/>
                <a:gd name="T56" fmla="*/ 74 w 600"/>
                <a:gd name="T57" fmla="*/ 505 h 610"/>
                <a:gd name="T58" fmla="*/ 48 w 600"/>
                <a:gd name="T59" fmla="*/ 471 h 610"/>
                <a:gd name="T60" fmla="*/ 28 w 600"/>
                <a:gd name="T61" fmla="*/ 434 h 610"/>
                <a:gd name="T62" fmla="*/ 13 w 600"/>
                <a:gd name="T63" fmla="*/ 393 h 610"/>
                <a:gd name="T64" fmla="*/ 3 w 600"/>
                <a:gd name="T65" fmla="*/ 351 h 610"/>
                <a:gd name="T66" fmla="*/ 0 w 600"/>
                <a:gd name="T67" fmla="*/ 306 h 610"/>
                <a:gd name="T68" fmla="*/ 3 w 600"/>
                <a:gd name="T69" fmla="*/ 260 h 610"/>
                <a:gd name="T70" fmla="*/ 13 w 600"/>
                <a:gd name="T71" fmla="*/ 217 h 610"/>
                <a:gd name="T72" fmla="*/ 28 w 600"/>
                <a:gd name="T73" fmla="*/ 177 h 610"/>
                <a:gd name="T74" fmla="*/ 48 w 600"/>
                <a:gd name="T75" fmla="*/ 140 h 610"/>
                <a:gd name="T76" fmla="*/ 74 w 600"/>
                <a:gd name="T77" fmla="*/ 106 h 610"/>
                <a:gd name="T78" fmla="*/ 103 w 600"/>
                <a:gd name="T79" fmla="*/ 75 h 610"/>
                <a:gd name="T80" fmla="*/ 137 w 600"/>
                <a:gd name="T81" fmla="*/ 49 h 610"/>
                <a:gd name="T82" fmla="*/ 174 w 600"/>
                <a:gd name="T83" fmla="*/ 28 h 610"/>
                <a:gd name="T84" fmla="*/ 214 w 600"/>
                <a:gd name="T85" fmla="*/ 13 h 610"/>
                <a:gd name="T86" fmla="*/ 256 w 600"/>
                <a:gd name="T87" fmla="*/ 3 h 610"/>
                <a:gd name="T88" fmla="*/ 300 w 600"/>
                <a:gd name="T89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0" h="610">
                  <a:moveTo>
                    <a:pt x="300" y="0"/>
                  </a:moveTo>
                  <a:lnTo>
                    <a:pt x="344" y="3"/>
                  </a:lnTo>
                  <a:lnTo>
                    <a:pt x="387" y="13"/>
                  </a:lnTo>
                  <a:lnTo>
                    <a:pt x="427" y="28"/>
                  </a:lnTo>
                  <a:lnTo>
                    <a:pt x="464" y="49"/>
                  </a:lnTo>
                  <a:lnTo>
                    <a:pt x="497" y="75"/>
                  </a:lnTo>
                  <a:lnTo>
                    <a:pt x="527" y="106"/>
                  </a:lnTo>
                  <a:lnTo>
                    <a:pt x="552" y="140"/>
                  </a:lnTo>
                  <a:lnTo>
                    <a:pt x="572" y="177"/>
                  </a:lnTo>
                  <a:lnTo>
                    <a:pt x="589" y="217"/>
                  </a:lnTo>
                  <a:lnTo>
                    <a:pt x="597" y="260"/>
                  </a:lnTo>
                  <a:lnTo>
                    <a:pt x="600" y="306"/>
                  </a:lnTo>
                  <a:lnTo>
                    <a:pt x="597" y="351"/>
                  </a:lnTo>
                  <a:lnTo>
                    <a:pt x="589" y="393"/>
                  </a:lnTo>
                  <a:lnTo>
                    <a:pt x="572" y="434"/>
                  </a:lnTo>
                  <a:lnTo>
                    <a:pt x="552" y="471"/>
                  </a:lnTo>
                  <a:lnTo>
                    <a:pt x="527" y="505"/>
                  </a:lnTo>
                  <a:lnTo>
                    <a:pt x="497" y="535"/>
                  </a:lnTo>
                  <a:lnTo>
                    <a:pt x="464" y="560"/>
                  </a:lnTo>
                  <a:lnTo>
                    <a:pt x="427" y="581"/>
                  </a:lnTo>
                  <a:lnTo>
                    <a:pt x="387" y="597"/>
                  </a:lnTo>
                  <a:lnTo>
                    <a:pt x="344" y="606"/>
                  </a:lnTo>
                  <a:lnTo>
                    <a:pt x="300" y="610"/>
                  </a:lnTo>
                  <a:lnTo>
                    <a:pt x="256" y="606"/>
                  </a:lnTo>
                  <a:lnTo>
                    <a:pt x="214" y="597"/>
                  </a:lnTo>
                  <a:lnTo>
                    <a:pt x="174" y="581"/>
                  </a:lnTo>
                  <a:lnTo>
                    <a:pt x="137" y="560"/>
                  </a:lnTo>
                  <a:lnTo>
                    <a:pt x="103" y="535"/>
                  </a:lnTo>
                  <a:lnTo>
                    <a:pt x="74" y="505"/>
                  </a:lnTo>
                  <a:lnTo>
                    <a:pt x="48" y="471"/>
                  </a:lnTo>
                  <a:lnTo>
                    <a:pt x="28" y="434"/>
                  </a:lnTo>
                  <a:lnTo>
                    <a:pt x="13" y="393"/>
                  </a:lnTo>
                  <a:lnTo>
                    <a:pt x="3" y="351"/>
                  </a:lnTo>
                  <a:lnTo>
                    <a:pt x="0" y="306"/>
                  </a:lnTo>
                  <a:lnTo>
                    <a:pt x="3" y="260"/>
                  </a:lnTo>
                  <a:lnTo>
                    <a:pt x="13" y="217"/>
                  </a:lnTo>
                  <a:lnTo>
                    <a:pt x="28" y="177"/>
                  </a:lnTo>
                  <a:lnTo>
                    <a:pt x="48" y="140"/>
                  </a:lnTo>
                  <a:lnTo>
                    <a:pt x="74" y="106"/>
                  </a:lnTo>
                  <a:lnTo>
                    <a:pt x="103" y="75"/>
                  </a:lnTo>
                  <a:lnTo>
                    <a:pt x="137" y="49"/>
                  </a:lnTo>
                  <a:lnTo>
                    <a:pt x="174" y="28"/>
                  </a:lnTo>
                  <a:lnTo>
                    <a:pt x="214" y="13"/>
                  </a:lnTo>
                  <a:lnTo>
                    <a:pt x="256" y="3"/>
                  </a:lnTo>
                  <a:lnTo>
                    <a:pt x="3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455"/>
            <p:cNvSpPr>
              <a:spLocks/>
            </p:cNvSpPr>
            <p:nvPr/>
          </p:nvSpPr>
          <p:spPr bwMode="auto">
            <a:xfrm>
              <a:off x="1965325" y="6189663"/>
              <a:ext cx="87313" cy="87313"/>
            </a:xfrm>
            <a:custGeom>
              <a:avLst/>
              <a:gdLst>
                <a:gd name="T0" fmla="*/ 300 w 600"/>
                <a:gd name="T1" fmla="*/ 0 h 610"/>
                <a:gd name="T2" fmla="*/ 344 w 600"/>
                <a:gd name="T3" fmla="*/ 3 h 610"/>
                <a:gd name="T4" fmla="*/ 386 w 600"/>
                <a:gd name="T5" fmla="*/ 13 h 610"/>
                <a:gd name="T6" fmla="*/ 426 w 600"/>
                <a:gd name="T7" fmla="*/ 28 h 610"/>
                <a:gd name="T8" fmla="*/ 464 w 600"/>
                <a:gd name="T9" fmla="*/ 49 h 610"/>
                <a:gd name="T10" fmla="*/ 497 w 600"/>
                <a:gd name="T11" fmla="*/ 75 h 610"/>
                <a:gd name="T12" fmla="*/ 526 w 600"/>
                <a:gd name="T13" fmla="*/ 106 h 610"/>
                <a:gd name="T14" fmla="*/ 552 w 600"/>
                <a:gd name="T15" fmla="*/ 140 h 610"/>
                <a:gd name="T16" fmla="*/ 573 w 600"/>
                <a:gd name="T17" fmla="*/ 177 h 610"/>
                <a:gd name="T18" fmla="*/ 588 w 600"/>
                <a:gd name="T19" fmla="*/ 217 h 610"/>
                <a:gd name="T20" fmla="*/ 596 w 600"/>
                <a:gd name="T21" fmla="*/ 260 h 610"/>
                <a:gd name="T22" fmla="*/ 600 w 600"/>
                <a:gd name="T23" fmla="*/ 306 h 610"/>
                <a:gd name="T24" fmla="*/ 596 w 600"/>
                <a:gd name="T25" fmla="*/ 351 h 610"/>
                <a:gd name="T26" fmla="*/ 588 w 600"/>
                <a:gd name="T27" fmla="*/ 393 h 610"/>
                <a:gd name="T28" fmla="*/ 573 w 600"/>
                <a:gd name="T29" fmla="*/ 434 h 610"/>
                <a:gd name="T30" fmla="*/ 552 w 600"/>
                <a:gd name="T31" fmla="*/ 471 h 610"/>
                <a:gd name="T32" fmla="*/ 526 w 600"/>
                <a:gd name="T33" fmla="*/ 505 h 610"/>
                <a:gd name="T34" fmla="*/ 497 w 600"/>
                <a:gd name="T35" fmla="*/ 535 h 610"/>
                <a:gd name="T36" fmla="*/ 464 w 600"/>
                <a:gd name="T37" fmla="*/ 560 h 610"/>
                <a:gd name="T38" fmla="*/ 426 w 600"/>
                <a:gd name="T39" fmla="*/ 581 h 610"/>
                <a:gd name="T40" fmla="*/ 386 w 600"/>
                <a:gd name="T41" fmla="*/ 597 h 610"/>
                <a:gd name="T42" fmla="*/ 344 w 600"/>
                <a:gd name="T43" fmla="*/ 606 h 610"/>
                <a:gd name="T44" fmla="*/ 300 w 600"/>
                <a:gd name="T45" fmla="*/ 610 h 610"/>
                <a:gd name="T46" fmla="*/ 256 w 600"/>
                <a:gd name="T47" fmla="*/ 606 h 610"/>
                <a:gd name="T48" fmla="*/ 213 w 600"/>
                <a:gd name="T49" fmla="*/ 597 h 610"/>
                <a:gd name="T50" fmla="*/ 173 w 600"/>
                <a:gd name="T51" fmla="*/ 581 h 610"/>
                <a:gd name="T52" fmla="*/ 137 w 600"/>
                <a:gd name="T53" fmla="*/ 560 h 610"/>
                <a:gd name="T54" fmla="*/ 103 w 600"/>
                <a:gd name="T55" fmla="*/ 535 h 610"/>
                <a:gd name="T56" fmla="*/ 73 w 600"/>
                <a:gd name="T57" fmla="*/ 505 h 610"/>
                <a:gd name="T58" fmla="*/ 48 w 600"/>
                <a:gd name="T59" fmla="*/ 471 h 610"/>
                <a:gd name="T60" fmla="*/ 28 w 600"/>
                <a:gd name="T61" fmla="*/ 434 h 610"/>
                <a:gd name="T62" fmla="*/ 13 w 600"/>
                <a:gd name="T63" fmla="*/ 393 h 610"/>
                <a:gd name="T64" fmla="*/ 3 w 600"/>
                <a:gd name="T65" fmla="*/ 351 h 610"/>
                <a:gd name="T66" fmla="*/ 0 w 600"/>
                <a:gd name="T67" fmla="*/ 306 h 610"/>
                <a:gd name="T68" fmla="*/ 3 w 600"/>
                <a:gd name="T69" fmla="*/ 260 h 610"/>
                <a:gd name="T70" fmla="*/ 13 w 600"/>
                <a:gd name="T71" fmla="*/ 217 h 610"/>
                <a:gd name="T72" fmla="*/ 28 w 600"/>
                <a:gd name="T73" fmla="*/ 177 h 610"/>
                <a:gd name="T74" fmla="*/ 48 w 600"/>
                <a:gd name="T75" fmla="*/ 140 h 610"/>
                <a:gd name="T76" fmla="*/ 73 w 600"/>
                <a:gd name="T77" fmla="*/ 106 h 610"/>
                <a:gd name="T78" fmla="*/ 103 w 600"/>
                <a:gd name="T79" fmla="*/ 75 h 610"/>
                <a:gd name="T80" fmla="*/ 137 w 600"/>
                <a:gd name="T81" fmla="*/ 49 h 610"/>
                <a:gd name="T82" fmla="*/ 173 w 600"/>
                <a:gd name="T83" fmla="*/ 28 h 610"/>
                <a:gd name="T84" fmla="*/ 213 w 600"/>
                <a:gd name="T85" fmla="*/ 13 h 610"/>
                <a:gd name="T86" fmla="*/ 256 w 600"/>
                <a:gd name="T87" fmla="*/ 3 h 610"/>
                <a:gd name="T88" fmla="*/ 300 w 600"/>
                <a:gd name="T89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0" h="610">
                  <a:moveTo>
                    <a:pt x="300" y="0"/>
                  </a:moveTo>
                  <a:lnTo>
                    <a:pt x="344" y="3"/>
                  </a:lnTo>
                  <a:lnTo>
                    <a:pt x="386" y="13"/>
                  </a:lnTo>
                  <a:lnTo>
                    <a:pt x="426" y="28"/>
                  </a:lnTo>
                  <a:lnTo>
                    <a:pt x="464" y="49"/>
                  </a:lnTo>
                  <a:lnTo>
                    <a:pt x="497" y="75"/>
                  </a:lnTo>
                  <a:lnTo>
                    <a:pt x="526" y="106"/>
                  </a:lnTo>
                  <a:lnTo>
                    <a:pt x="552" y="140"/>
                  </a:lnTo>
                  <a:lnTo>
                    <a:pt x="573" y="177"/>
                  </a:lnTo>
                  <a:lnTo>
                    <a:pt x="588" y="217"/>
                  </a:lnTo>
                  <a:lnTo>
                    <a:pt x="596" y="260"/>
                  </a:lnTo>
                  <a:lnTo>
                    <a:pt x="600" y="306"/>
                  </a:lnTo>
                  <a:lnTo>
                    <a:pt x="596" y="351"/>
                  </a:lnTo>
                  <a:lnTo>
                    <a:pt x="588" y="393"/>
                  </a:lnTo>
                  <a:lnTo>
                    <a:pt x="573" y="434"/>
                  </a:lnTo>
                  <a:lnTo>
                    <a:pt x="552" y="471"/>
                  </a:lnTo>
                  <a:lnTo>
                    <a:pt x="526" y="505"/>
                  </a:lnTo>
                  <a:lnTo>
                    <a:pt x="497" y="535"/>
                  </a:lnTo>
                  <a:lnTo>
                    <a:pt x="464" y="560"/>
                  </a:lnTo>
                  <a:lnTo>
                    <a:pt x="426" y="581"/>
                  </a:lnTo>
                  <a:lnTo>
                    <a:pt x="386" y="597"/>
                  </a:lnTo>
                  <a:lnTo>
                    <a:pt x="344" y="606"/>
                  </a:lnTo>
                  <a:lnTo>
                    <a:pt x="300" y="610"/>
                  </a:lnTo>
                  <a:lnTo>
                    <a:pt x="256" y="606"/>
                  </a:lnTo>
                  <a:lnTo>
                    <a:pt x="213" y="597"/>
                  </a:lnTo>
                  <a:lnTo>
                    <a:pt x="173" y="581"/>
                  </a:lnTo>
                  <a:lnTo>
                    <a:pt x="137" y="560"/>
                  </a:lnTo>
                  <a:lnTo>
                    <a:pt x="103" y="535"/>
                  </a:lnTo>
                  <a:lnTo>
                    <a:pt x="73" y="505"/>
                  </a:lnTo>
                  <a:lnTo>
                    <a:pt x="48" y="471"/>
                  </a:lnTo>
                  <a:lnTo>
                    <a:pt x="28" y="434"/>
                  </a:lnTo>
                  <a:lnTo>
                    <a:pt x="13" y="393"/>
                  </a:lnTo>
                  <a:lnTo>
                    <a:pt x="3" y="351"/>
                  </a:lnTo>
                  <a:lnTo>
                    <a:pt x="0" y="306"/>
                  </a:lnTo>
                  <a:lnTo>
                    <a:pt x="3" y="260"/>
                  </a:lnTo>
                  <a:lnTo>
                    <a:pt x="13" y="217"/>
                  </a:lnTo>
                  <a:lnTo>
                    <a:pt x="28" y="177"/>
                  </a:lnTo>
                  <a:lnTo>
                    <a:pt x="48" y="140"/>
                  </a:lnTo>
                  <a:lnTo>
                    <a:pt x="73" y="106"/>
                  </a:lnTo>
                  <a:lnTo>
                    <a:pt x="103" y="75"/>
                  </a:lnTo>
                  <a:lnTo>
                    <a:pt x="137" y="49"/>
                  </a:lnTo>
                  <a:lnTo>
                    <a:pt x="173" y="28"/>
                  </a:lnTo>
                  <a:lnTo>
                    <a:pt x="213" y="13"/>
                  </a:lnTo>
                  <a:lnTo>
                    <a:pt x="256" y="3"/>
                  </a:lnTo>
                  <a:lnTo>
                    <a:pt x="3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456"/>
            <p:cNvSpPr>
              <a:spLocks noEditPoints="1"/>
            </p:cNvSpPr>
            <p:nvPr/>
          </p:nvSpPr>
          <p:spPr bwMode="auto">
            <a:xfrm>
              <a:off x="1820863" y="5975350"/>
              <a:ext cx="52388" cy="74613"/>
            </a:xfrm>
            <a:custGeom>
              <a:avLst/>
              <a:gdLst>
                <a:gd name="T0" fmla="*/ 178 w 361"/>
                <a:gd name="T1" fmla="*/ 185 h 521"/>
                <a:gd name="T2" fmla="*/ 177 w 361"/>
                <a:gd name="T3" fmla="*/ 192 h 521"/>
                <a:gd name="T4" fmla="*/ 174 w 361"/>
                <a:gd name="T5" fmla="*/ 204 h 521"/>
                <a:gd name="T6" fmla="*/ 169 w 361"/>
                <a:gd name="T7" fmla="*/ 220 h 521"/>
                <a:gd name="T8" fmla="*/ 163 w 361"/>
                <a:gd name="T9" fmla="*/ 239 h 521"/>
                <a:gd name="T10" fmla="*/ 157 w 361"/>
                <a:gd name="T11" fmla="*/ 261 h 521"/>
                <a:gd name="T12" fmla="*/ 149 w 361"/>
                <a:gd name="T13" fmla="*/ 285 h 521"/>
                <a:gd name="T14" fmla="*/ 142 w 361"/>
                <a:gd name="T15" fmla="*/ 310 h 521"/>
                <a:gd name="T16" fmla="*/ 135 w 361"/>
                <a:gd name="T17" fmla="*/ 335 h 521"/>
                <a:gd name="T18" fmla="*/ 128 w 361"/>
                <a:gd name="T19" fmla="*/ 359 h 521"/>
                <a:gd name="T20" fmla="*/ 120 w 361"/>
                <a:gd name="T21" fmla="*/ 382 h 521"/>
                <a:gd name="T22" fmla="*/ 115 w 361"/>
                <a:gd name="T23" fmla="*/ 402 h 521"/>
                <a:gd name="T24" fmla="*/ 109 w 361"/>
                <a:gd name="T25" fmla="*/ 419 h 521"/>
                <a:gd name="T26" fmla="*/ 105 w 361"/>
                <a:gd name="T27" fmla="*/ 433 h 521"/>
                <a:gd name="T28" fmla="*/ 103 w 361"/>
                <a:gd name="T29" fmla="*/ 441 h 521"/>
                <a:gd name="T30" fmla="*/ 102 w 361"/>
                <a:gd name="T31" fmla="*/ 444 h 521"/>
                <a:gd name="T32" fmla="*/ 259 w 361"/>
                <a:gd name="T33" fmla="*/ 444 h 521"/>
                <a:gd name="T34" fmla="*/ 258 w 361"/>
                <a:gd name="T35" fmla="*/ 441 h 521"/>
                <a:gd name="T36" fmla="*/ 255 w 361"/>
                <a:gd name="T37" fmla="*/ 433 h 521"/>
                <a:gd name="T38" fmla="*/ 250 w 361"/>
                <a:gd name="T39" fmla="*/ 419 h 521"/>
                <a:gd name="T40" fmla="*/ 245 w 361"/>
                <a:gd name="T41" fmla="*/ 402 h 521"/>
                <a:gd name="T42" fmla="*/ 239 w 361"/>
                <a:gd name="T43" fmla="*/ 382 h 521"/>
                <a:gd name="T44" fmla="*/ 232 w 361"/>
                <a:gd name="T45" fmla="*/ 359 h 521"/>
                <a:gd name="T46" fmla="*/ 225 w 361"/>
                <a:gd name="T47" fmla="*/ 335 h 521"/>
                <a:gd name="T48" fmla="*/ 217 w 361"/>
                <a:gd name="T49" fmla="*/ 310 h 521"/>
                <a:gd name="T50" fmla="*/ 208 w 361"/>
                <a:gd name="T51" fmla="*/ 285 h 521"/>
                <a:gd name="T52" fmla="*/ 202 w 361"/>
                <a:gd name="T53" fmla="*/ 261 h 521"/>
                <a:gd name="T54" fmla="*/ 194 w 361"/>
                <a:gd name="T55" fmla="*/ 239 h 521"/>
                <a:gd name="T56" fmla="*/ 189 w 361"/>
                <a:gd name="T57" fmla="*/ 220 h 521"/>
                <a:gd name="T58" fmla="*/ 184 w 361"/>
                <a:gd name="T59" fmla="*/ 204 h 521"/>
                <a:gd name="T60" fmla="*/ 180 w 361"/>
                <a:gd name="T61" fmla="*/ 192 h 521"/>
                <a:gd name="T62" fmla="*/ 178 w 361"/>
                <a:gd name="T63" fmla="*/ 185 h 521"/>
                <a:gd name="T64" fmla="*/ 147 w 361"/>
                <a:gd name="T65" fmla="*/ 0 h 521"/>
                <a:gd name="T66" fmla="*/ 208 w 361"/>
                <a:gd name="T67" fmla="*/ 0 h 521"/>
                <a:gd name="T68" fmla="*/ 361 w 361"/>
                <a:gd name="T69" fmla="*/ 521 h 521"/>
                <a:gd name="T70" fmla="*/ 0 w 361"/>
                <a:gd name="T71" fmla="*/ 521 h 521"/>
                <a:gd name="T72" fmla="*/ 147 w 361"/>
                <a:gd name="T73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1" h="521">
                  <a:moveTo>
                    <a:pt x="178" y="185"/>
                  </a:moveTo>
                  <a:lnTo>
                    <a:pt x="177" y="192"/>
                  </a:lnTo>
                  <a:lnTo>
                    <a:pt x="174" y="204"/>
                  </a:lnTo>
                  <a:lnTo>
                    <a:pt x="169" y="220"/>
                  </a:lnTo>
                  <a:lnTo>
                    <a:pt x="163" y="239"/>
                  </a:lnTo>
                  <a:lnTo>
                    <a:pt x="157" y="261"/>
                  </a:lnTo>
                  <a:lnTo>
                    <a:pt x="149" y="285"/>
                  </a:lnTo>
                  <a:lnTo>
                    <a:pt x="142" y="310"/>
                  </a:lnTo>
                  <a:lnTo>
                    <a:pt x="135" y="335"/>
                  </a:lnTo>
                  <a:lnTo>
                    <a:pt x="128" y="359"/>
                  </a:lnTo>
                  <a:lnTo>
                    <a:pt x="120" y="382"/>
                  </a:lnTo>
                  <a:lnTo>
                    <a:pt x="115" y="402"/>
                  </a:lnTo>
                  <a:lnTo>
                    <a:pt x="109" y="419"/>
                  </a:lnTo>
                  <a:lnTo>
                    <a:pt x="105" y="433"/>
                  </a:lnTo>
                  <a:lnTo>
                    <a:pt x="103" y="441"/>
                  </a:lnTo>
                  <a:lnTo>
                    <a:pt x="102" y="444"/>
                  </a:lnTo>
                  <a:lnTo>
                    <a:pt x="259" y="444"/>
                  </a:lnTo>
                  <a:lnTo>
                    <a:pt x="258" y="441"/>
                  </a:lnTo>
                  <a:lnTo>
                    <a:pt x="255" y="433"/>
                  </a:lnTo>
                  <a:lnTo>
                    <a:pt x="250" y="419"/>
                  </a:lnTo>
                  <a:lnTo>
                    <a:pt x="245" y="402"/>
                  </a:lnTo>
                  <a:lnTo>
                    <a:pt x="239" y="382"/>
                  </a:lnTo>
                  <a:lnTo>
                    <a:pt x="232" y="359"/>
                  </a:lnTo>
                  <a:lnTo>
                    <a:pt x="225" y="335"/>
                  </a:lnTo>
                  <a:lnTo>
                    <a:pt x="217" y="310"/>
                  </a:lnTo>
                  <a:lnTo>
                    <a:pt x="208" y="285"/>
                  </a:lnTo>
                  <a:lnTo>
                    <a:pt x="202" y="261"/>
                  </a:lnTo>
                  <a:lnTo>
                    <a:pt x="194" y="239"/>
                  </a:lnTo>
                  <a:lnTo>
                    <a:pt x="189" y="220"/>
                  </a:lnTo>
                  <a:lnTo>
                    <a:pt x="184" y="204"/>
                  </a:lnTo>
                  <a:lnTo>
                    <a:pt x="180" y="192"/>
                  </a:lnTo>
                  <a:lnTo>
                    <a:pt x="178" y="185"/>
                  </a:lnTo>
                  <a:close/>
                  <a:moveTo>
                    <a:pt x="147" y="0"/>
                  </a:moveTo>
                  <a:lnTo>
                    <a:pt x="208" y="0"/>
                  </a:lnTo>
                  <a:lnTo>
                    <a:pt x="361" y="521"/>
                  </a:lnTo>
                  <a:lnTo>
                    <a:pt x="0" y="521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457"/>
            <p:cNvSpPr>
              <a:spLocks noEditPoints="1"/>
            </p:cNvSpPr>
            <p:nvPr/>
          </p:nvSpPr>
          <p:spPr bwMode="auto">
            <a:xfrm>
              <a:off x="1635125" y="5816600"/>
              <a:ext cx="501650" cy="358775"/>
            </a:xfrm>
            <a:custGeom>
              <a:avLst/>
              <a:gdLst>
                <a:gd name="T0" fmla="*/ 2898 w 3472"/>
                <a:gd name="T1" fmla="*/ 2130 h 2490"/>
                <a:gd name="T2" fmla="*/ 2548 w 3472"/>
                <a:gd name="T3" fmla="*/ 1935 h 2490"/>
                <a:gd name="T4" fmla="*/ 2081 w 3472"/>
                <a:gd name="T5" fmla="*/ 2053 h 2490"/>
                <a:gd name="T6" fmla="*/ 2191 w 3472"/>
                <a:gd name="T7" fmla="*/ 1902 h 2490"/>
                <a:gd name="T8" fmla="*/ 2030 w 3472"/>
                <a:gd name="T9" fmla="*/ 1800 h 2490"/>
                <a:gd name="T10" fmla="*/ 1688 w 3472"/>
                <a:gd name="T11" fmla="*/ 2048 h 2490"/>
                <a:gd name="T12" fmla="*/ 2083 w 3472"/>
                <a:gd name="T13" fmla="*/ 1572 h 2490"/>
                <a:gd name="T14" fmla="*/ 2164 w 3472"/>
                <a:gd name="T15" fmla="*/ 1447 h 2490"/>
                <a:gd name="T16" fmla="*/ 1995 w 3472"/>
                <a:gd name="T17" fmla="*/ 1234 h 2490"/>
                <a:gd name="T18" fmla="*/ 1871 w 3472"/>
                <a:gd name="T19" fmla="*/ 2130 h 2490"/>
                <a:gd name="T20" fmla="*/ 2081 w 3472"/>
                <a:gd name="T21" fmla="*/ 1730 h 2490"/>
                <a:gd name="T22" fmla="*/ 2260 w 3472"/>
                <a:gd name="T23" fmla="*/ 1865 h 2490"/>
                <a:gd name="T24" fmla="*/ 2149 w 3472"/>
                <a:gd name="T25" fmla="*/ 2109 h 2490"/>
                <a:gd name="T26" fmla="*/ 2387 w 3472"/>
                <a:gd name="T27" fmla="*/ 1971 h 2490"/>
                <a:gd name="T28" fmla="*/ 2258 w 3472"/>
                <a:gd name="T29" fmla="*/ 1738 h 2490"/>
                <a:gd name="T30" fmla="*/ 2244 w 3472"/>
                <a:gd name="T31" fmla="*/ 1569 h 2490"/>
                <a:gd name="T32" fmla="*/ 2090 w 3472"/>
                <a:gd name="T33" fmla="*/ 1650 h 2490"/>
                <a:gd name="T34" fmla="*/ 1871 w 3472"/>
                <a:gd name="T35" fmla="*/ 1312 h 2490"/>
                <a:gd name="T36" fmla="*/ 2049 w 3472"/>
                <a:gd name="T37" fmla="*/ 1298 h 2490"/>
                <a:gd name="T38" fmla="*/ 2221 w 3472"/>
                <a:gd name="T39" fmla="*/ 1395 h 2490"/>
                <a:gd name="T40" fmla="*/ 2084 w 3472"/>
                <a:gd name="T41" fmla="*/ 1238 h 2490"/>
                <a:gd name="T42" fmla="*/ 1688 w 3472"/>
                <a:gd name="T43" fmla="*/ 1426 h 2490"/>
                <a:gd name="T44" fmla="*/ 2542 w 3472"/>
                <a:gd name="T45" fmla="*/ 968 h 2490"/>
                <a:gd name="T46" fmla="*/ 2330 w 3472"/>
                <a:gd name="T47" fmla="*/ 1253 h 2490"/>
                <a:gd name="T48" fmla="*/ 2331 w 3472"/>
                <a:gd name="T49" fmla="*/ 1610 h 2490"/>
                <a:gd name="T50" fmla="*/ 2560 w 3472"/>
                <a:gd name="T51" fmla="*/ 1869 h 2490"/>
                <a:gd name="T52" fmla="*/ 3000 w 3472"/>
                <a:gd name="T53" fmla="*/ 1788 h 2490"/>
                <a:gd name="T54" fmla="*/ 2595 w 3472"/>
                <a:gd name="T55" fmla="*/ 1760 h 2490"/>
                <a:gd name="T56" fmla="*/ 2425 w 3472"/>
                <a:gd name="T57" fmla="*/ 1491 h 2490"/>
                <a:gd name="T58" fmla="*/ 2485 w 3472"/>
                <a:gd name="T59" fmla="*/ 1173 h 2490"/>
                <a:gd name="T60" fmla="*/ 2769 w 3472"/>
                <a:gd name="T61" fmla="*/ 999 h 2490"/>
                <a:gd name="T62" fmla="*/ 2896 w 3472"/>
                <a:gd name="T63" fmla="*/ 916 h 2490"/>
                <a:gd name="T64" fmla="*/ 522 w 3472"/>
                <a:gd name="T65" fmla="*/ 177 h 2490"/>
                <a:gd name="T66" fmla="*/ 966 w 3472"/>
                <a:gd name="T67" fmla="*/ 497 h 2490"/>
                <a:gd name="T68" fmla="*/ 1694 w 3472"/>
                <a:gd name="T69" fmla="*/ 1186 h 2490"/>
                <a:gd name="T70" fmla="*/ 1908 w 3472"/>
                <a:gd name="T71" fmla="*/ 1161 h 2490"/>
                <a:gd name="T72" fmla="*/ 2233 w 3472"/>
                <a:gd name="T73" fmla="*/ 1192 h 2490"/>
                <a:gd name="T74" fmla="*/ 2539 w 3472"/>
                <a:gd name="T75" fmla="*/ 890 h 2490"/>
                <a:gd name="T76" fmla="*/ 2869 w 3472"/>
                <a:gd name="T77" fmla="*/ 837 h 2490"/>
                <a:gd name="T78" fmla="*/ 3078 w 3472"/>
                <a:gd name="T79" fmla="*/ 897 h 2490"/>
                <a:gd name="T80" fmla="*/ 2979 w 3472"/>
                <a:gd name="T81" fmla="*/ 1106 h 2490"/>
                <a:gd name="T82" fmla="*/ 2722 w 3472"/>
                <a:gd name="T83" fmla="*/ 1083 h 2490"/>
                <a:gd name="T84" fmla="*/ 2500 w 3472"/>
                <a:gd name="T85" fmla="*/ 1360 h 2490"/>
                <a:gd name="T86" fmla="*/ 2600 w 3472"/>
                <a:gd name="T87" fmla="*/ 1675 h 2490"/>
                <a:gd name="T88" fmla="*/ 2848 w 3472"/>
                <a:gd name="T89" fmla="*/ 1745 h 2490"/>
                <a:gd name="T90" fmla="*/ 3165 w 3472"/>
                <a:gd name="T91" fmla="*/ 1216 h 2490"/>
                <a:gd name="T92" fmla="*/ 3418 w 3472"/>
                <a:gd name="T93" fmla="*/ 1208 h 2490"/>
                <a:gd name="T94" fmla="*/ 3149 w 3472"/>
                <a:gd name="T95" fmla="*/ 2327 h 2490"/>
                <a:gd name="T96" fmla="*/ 3081 w 3472"/>
                <a:gd name="T97" fmla="*/ 2447 h 2490"/>
                <a:gd name="T98" fmla="*/ 1017 w 3472"/>
                <a:gd name="T99" fmla="*/ 2473 h 2490"/>
                <a:gd name="T100" fmla="*/ 913 w 3472"/>
                <a:gd name="T101" fmla="*/ 2326 h 2490"/>
                <a:gd name="T102" fmla="*/ 899 w 3472"/>
                <a:gd name="T103" fmla="*/ 2228 h 2490"/>
                <a:gd name="T104" fmla="*/ 844 w 3472"/>
                <a:gd name="T105" fmla="*/ 1814 h 2490"/>
                <a:gd name="T106" fmla="*/ 768 w 3472"/>
                <a:gd name="T107" fmla="*/ 1234 h 2490"/>
                <a:gd name="T108" fmla="*/ 708 w 3472"/>
                <a:gd name="T109" fmla="*/ 783 h 2490"/>
                <a:gd name="T110" fmla="*/ 648 w 3472"/>
                <a:gd name="T111" fmla="*/ 605 h 2490"/>
                <a:gd name="T112" fmla="*/ 441 w 3472"/>
                <a:gd name="T113" fmla="*/ 480 h 2490"/>
                <a:gd name="T114" fmla="*/ 68 w 3472"/>
                <a:gd name="T115" fmla="*/ 299 h 2490"/>
                <a:gd name="T116" fmla="*/ 46 w 3472"/>
                <a:gd name="T117" fmla="*/ 55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2" h="2490">
                  <a:moveTo>
                    <a:pt x="2458" y="1890"/>
                  </a:moveTo>
                  <a:lnTo>
                    <a:pt x="2461" y="1925"/>
                  </a:lnTo>
                  <a:lnTo>
                    <a:pt x="2461" y="1960"/>
                  </a:lnTo>
                  <a:lnTo>
                    <a:pt x="2456" y="1995"/>
                  </a:lnTo>
                  <a:lnTo>
                    <a:pt x="2447" y="2031"/>
                  </a:lnTo>
                  <a:lnTo>
                    <a:pt x="2433" y="2065"/>
                  </a:lnTo>
                  <a:lnTo>
                    <a:pt x="2416" y="2098"/>
                  </a:lnTo>
                  <a:lnTo>
                    <a:pt x="2393" y="2130"/>
                  </a:lnTo>
                  <a:lnTo>
                    <a:pt x="2898" y="2130"/>
                  </a:lnTo>
                  <a:lnTo>
                    <a:pt x="2946" y="1962"/>
                  </a:lnTo>
                  <a:lnTo>
                    <a:pt x="2897" y="1970"/>
                  </a:lnTo>
                  <a:lnTo>
                    <a:pt x="2847" y="1975"/>
                  </a:lnTo>
                  <a:lnTo>
                    <a:pt x="2796" y="1977"/>
                  </a:lnTo>
                  <a:lnTo>
                    <a:pt x="2746" y="1976"/>
                  </a:lnTo>
                  <a:lnTo>
                    <a:pt x="2695" y="1972"/>
                  </a:lnTo>
                  <a:lnTo>
                    <a:pt x="2645" y="1963"/>
                  </a:lnTo>
                  <a:lnTo>
                    <a:pt x="2596" y="1951"/>
                  </a:lnTo>
                  <a:lnTo>
                    <a:pt x="2548" y="1935"/>
                  </a:lnTo>
                  <a:lnTo>
                    <a:pt x="2502" y="1915"/>
                  </a:lnTo>
                  <a:lnTo>
                    <a:pt x="2458" y="1890"/>
                  </a:lnTo>
                  <a:close/>
                  <a:moveTo>
                    <a:pt x="1947" y="1797"/>
                  </a:moveTo>
                  <a:lnTo>
                    <a:pt x="1947" y="2059"/>
                  </a:lnTo>
                  <a:lnTo>
                    <a:pt x="1975" y="2060"/>
                  </a:lnTo>
                  <a:lnTo>
                    <a:pt x="2003" y="2060"/>
                  </a:lnTo>
                  <a:lnTo>
                    <a:pt x="2030" y="2059"/>
                  </a:lnTo>
                  <a:lnTo>
                    <a:pt x="2056" y="2057"/>
                  </a:lnTo>
                  <a:lnTo>
                    <a:pt x="2081" y="2053"/>
                  </a:lnTo>
                  <a:lnTo>
                    <a:pt x="2105" y="2046"/>
                  </a:lnTo>
                  <a:lnTo>
                    <a:pt x="2126" y="2038"/>
                  </a:lnTo>
                  <a:lnTo>
                    <a:pt x="2146" y="2027"/>
                  </a:lnTo>
                  <a:lnTo>
                    <a:pt x="2162" y="2013"/>
                  </a:lnTo>
                  <a:lnTo>
                    <a:pt x="2175" y="1997"/>
                  </a:lnTo>
                  <a:lnTo>
                    <a:pt x="2186" y="1977"/>
                  </a:lnTo>
                  <a:lnTo>
                    <a:pt x="2191" y="1954"/>
                  </a:lnTo>
                  <a:lnTo>
                    <a:pt x="2193" y="1928"/>
                  </a:lnTo>
                  <a:lnTo>
                    <a:pt x="2191" y="1902"/>
                  </a:lnTo>
                  <a:lnTo>
                    <a:pt x="2185" y="1879"/>
                  </a:lnTo>
                  <a:lnTo>
                    <a:pt x="2175" y="1860"/>
                  </a:lnTo>
                  <a:lnTo>
                    <a:pt x="2162" y="1844"/>
                  </a:lnTo>
                  <a:lnTo>
                    <a:pt x="2145" y="1831"/>
                  </a:lnTo>
                  <a:lnTo>
                    <a:pt x="2125" y="1821"/>
                  </a:lnTo>
                  <a:lnTo>
                    <a:pt x="2104" y="1812"/>
                  </a:lnTo>
                  <a:lnTo>
                    <a:pt x="2081" y="1807"/>
                  </a:lnTo>
                  <a:lnTo>
                    <a:pt x="2055" y="1802"/>
                  </a:lnTo>
                  <a:lnTo>
                    <a:pt x="2030" y="1800"/>
                  </a:lnTo>
                  <a:lnTo>
                    <a:pt x="2003" y="1798"/>
                  </a:lnTo>
                  <a:lnTo>
                    <a:pt x="1975" y="1797"/>
                  </a:lnTo>
                  <a:lnTo>
                    <a:pt x="1947" y="1797"/>
                  </a:lnTo>
                  <a:close/>
                  <a:moveTo>
                    <a:pt x="1336" y="1769"/>
                  </a:moveTo>
                  <a:lnTo>
                    <a:pt x="1249" y="2059"/>
                  </a:lnTo>
                  <a:lnTo>
                    <a:pt x="1204" y="2059"/>
                  </a:lnTo>
                  <a:lnTo>
                    <a:pt x="1212" y="2130"/>
                  </a:lnTo>
                  <a:lnTo>
                    <a:pt x="1688" y="2130"/>
                  </a:lnTo>
                  <a:lnTo>
                    <a:pt x="1688" y="2048"/>
                  </a:lnTo>
                  <a:lnTo>
                    <a:pt x="1600" y="1769"/>
                  </a:lnTo>
                  <a:lnTo>
                    <a:pt x="1336" y="1769"/>
                  </a:lnTo>
                  <a:close/>
                  <a:moveTo>
                    <a:pt x="1988" y="1373"/>
                  </a:moveTo>
                  <a:lnTo>
                    <a:pt x="1947" y="1375"/>
                  </a:lnTo>
                  <a:lnTo>
                    <a:pt x="1947" y="1585"/>
                  </a:lnTo>
                  <a:lnTo>
                    <a:pt x="2004" y="1585"/>
                  </a:lnTo>
                  <a:lnTo>
                    <a:pt x="2033" y="1584"/>
                  </a:lnTo>
                  <a:lnTo>
                    <a:pt x="2060" y="1580"/>
                  </a:lnTo>
                  <a:lnTo>
                    <a:pt x="2083" y="1572"/>
                  </a:lnTo>
                  <a:lnTo>
                    <a:pt x="2105" y="1563"/>
                  </a:lnTo>
                  <a:lnTo>
                    <a:pt x="2123" y="1552"/>
                  </a:lnTo>
                  <a:lnTo>
                    <a:pt x="2138" y="1539"/>
                  </a:lnTo>
                  <a:lnTo>
                    <a:pt x="2151" y="1525"/>
                  </a:lnTo>
                  <a:lnTo>
                    <a:pt x="2161" y="1510"/>
                  </a:lnTo>
                  <a:lnTo>
                    <a:pt x="2166" y="1494"/>
                  </a:lnTo>
                  <a:lnTo>
                    <a:pt x="2169" y="1479"/>
                  </a:lnTo>
                  <a:lnTo>
                    <a:pt x="2168" y="1463"/>
                  </a:lnTo>
                  <a:lnTo>
                    <a:pt x="2164" y="1447"/>
                  </a:lnTo>
                  <a:lnTo>
                    <a:pt x="2155" y="1432"/>
                  </a:lnTo>
                  <a:lnTo>
                    <a:pt x="2144" y="1418"/>
                  </a:lnTo>
                  <a:lnTo>
                    <a:pt x="2129" y="1406"/>
                  </a:lnTo>
                  <a:lnTo>
                    <a:pt x="2108" y="1394"/>
                  </a:lnTo>
                  <a:lnTo>
                    <a:pt x="2084" y="1385"/>
                  </a:lnTo>
                  <a:lnTo>
                    <a:pt x="2056" y="1379"/>
                  </a:lnTo>
                  <a:lnTo>
                    <a:pt x="2024" y="1374"/>
                  </a:lnTo>
                  <a:lnTo>
                    <a:pt x="1988" y="1373"/>
                  </a:lnTo>
                  <a:close/>
                  <a:moveTo>
                    <a:pt x="1995" y="1234"/>
                  </a:moveTo>
                  <a:lnTo>
                    <a:pt x="1942" y="1236"/>
                  </a:lnTo>
                  <a:lnTo>
                    <a:pt x="1891" y="1238"/>
                  </a:lnTo>
                  <a:lnTo>
                    <a:pt x="1843" y="1241"/>
                  </a:lnTo>
                  <a:lnTo>
                    <a:pt x="1800" y="1245"/>
                  </a:lnTo>
                  <a:lnTo>
                    <a:pt x="1764" y="1251"/>
                  </a:lnTo>
                  <a:lnTo>
                    <a:pt x="1764" y="1982"/>
                  </a:lnTo>
                  <a:lnTo>
                    <a:pt x="1763" y="1982"/>
                  </a:lnTo>
                  <a:lnTo>
                    <a:pt x="1763" y="2130"/>
                  </a:lnTo>
                  <a:lnTo>
                    <a:pt x="1871" y="2130"/>
                  </a:lnTo>
                  <a:lnTo>
                    <a:pt x="1871" y="1721"/>
                  </a:lnTo>
                  <a:lnTo>
                    <a:pt x="1894" y="1721"/>
                  </a:lnTo>
                  <a:lnTo>
                    <a:pt x="1919" y="1721"/>
                  </a:lnTo>
                  <a:lnTo>
                    <a:pt x="1944" y="1721"/>
                  </a:lnTo>
                  <a:lnTo>
                    <a:pt x="1970" y="1721"/>
                  </a:lnTo>
                  <a:lnTo>
                    <a:pt x="1998" y="1722"/>
                  </a:lnTo>
                  <a:lnTo>
                    <a:pt x="2026" y="1724"/>
                  </a:lnTo>
                  <a:lnTo>
                    <a:pt x="2054" y="1726"/>
                  </a:lnTo>
                  <a:lnTo>
                    <a:pt x="2081" y="1730"/>
                  </a:lnTo>
                  <a:lnTo>
                    <a:pt x="2108" y="1736"/>
                  </a:lnTo>
                  <a:lnTo>
                    <a:pt x="2134" y="1743"/>
                  </a:lnTo>
                  <a:lnTo>
                    <a:pt x="2159" y="1753"/>
                  </a:lnTo>
                  <a:lnTo>
                    <a:pt x="2181" y="1765"/>
                  </a:lnTo>
                  <a:lnTo>
                    <a:pt x="2203" y="1778"/>
                  </a:lnTo>
                  <a:lnTo>
                    <a:pt x="2221" y="1796"/>
                  </a:lnTo>
                  <a:lnTo>
                    <a:pt x="2237" y="1816"/>
                  </a:lnTo>
                  <a:lnTo>
                    <a:pt x="2250" y="1839"/>
                  </a:lnTo>
                  <a:lnTo>
                    <a:pt x="2260" y="1865"/>
                  </a:lnTo>
                  <a:lnTo>
                    <a:pt x="2266" y="1894"/>
                  </a:lnTo>
                  <a:lnTo>
                    <a:pt x="2269" y="1928"/>
                  </a:lnTo>
                  <a:lnTo>
                    <a:pt x="2265" y="1963"/>
                  </a:lnTo>
                  <a:lnTo>
                    <a:pt x="2258" y="1996"/>
                  </a:lnTo>
                  <a:lnTo>
                    <a:pt x="2245" y="2025"/>
                  </a:lnTo>
                  <a:lnTo>
                    <a:pt x="2228" y="2052"/>
                  </a:lnTo>
                  <a:lnTo>
                    <a:pt x="2206" y="2074"/>
                  </a:lnTo>
                  <a:lnTo>
                    <a:pt x="2180" y="2094"/>
                  </a:lnTo>
                  <a:lnTo>
                    <a:pt x="2149" y="2109"/>
                  </a:lnTo>
                  <a:lnTo>
                    <a:pt x="2115" y="2123"/>
                  </a:lnTo>
                  <a:lnTo>
                    <a:pt x="2076" y="2130"/>
                  </a:lnTo>
                  <a:lnTo>
                    <a:pt x="2286" y="2130"/>
                  </a:lnTo>
                  <a:lnTo>
                    <a:pt x="2313" y="2107"/>
                  </a:lnTo>
                  <a:lnTo>
                    <a:pt x="2335" y="2083"/>
                  </a:lnTo>
                  <a:lnTo>
                    <a:pt x="2354" y="2056"/>
                  </a:lnTo>
                  <a:lnTo>
                    <a:pt x="2369" y="2029"/>
                  </a:lnTo>
                  <a:lnTo>
                    <a:pt x="2379" y="2000"/>
                  </a:lnTo>
                  <a:lnTo>
                    <a:pt x="2387" y="1971"/>
                  </a:lnTo>
                  <a:lnTo>
                    <a:pt x="2389" y="1941"/>
                  </a:lnTo>
                  <a:lnTo>
                    <a:pt x="2388" y="1912"/>
                  </a:lnTo>
                  <a:lnTo>
                    <a:pt x="2382" y="1883"/>
                  </a:lnTo>
                  <a:lnTo>
                    <a:pt x="2372" y="1855"/>
                  </a:lnTo>
                  <a:lnTo>
                    <a:pt x="2358" y="1828"/>
                  </a:lnTo>
                  <a:lnTo>
                    <a:pt x="2340" y="1802"/>
                  </a:lnTo>
                  <a:lnTo>
                    <a:pt x="2317" y="1778"/>
                  </a:lnTo>
                  <a:lnTo>
                    <a:pt x="2290" y="1757"/>
                  </a:lnTo>
                  <a:lnTo>
                    <a:pt x="2258" y="1738"/>
                  </a:lnTo>
                  <a:lnTo>
                    <a:pt x="2222" y="1722"/>
                  </a:lnTo>
                  <a:lnTo>
                    <a:pt x="2182" y="1710"/>
                  </a:lnTo>
                  <a:lnTo>
                    <a:pt x="2182" y="1648"/>
                  </a:lnTo>
                  <a:lnTo>
                    <a:pt x="2199" y="1643"/>
                  </a:lnTo>
                  <a:lnTo>
                    <a:pt x="2213" y="1638"/>
                  </a:lnTo>
                  <a:lnTo>
                    <a:pt x="2225" y="1632"/>
                  </a:lnTo>
                  <a:lnTo>
                    <a:pt x="2239" y="1624"/>
                  </a:lnTo>
                  <a:lnTo>
                    <a:pt x="2256" y="1616"/>
                  </a:lnTo>
                  <a:lnTo>
                    <a:pt x="2244" y="1569"/>
                  </a:lnTo>
                  <a:lnTo>
                    <a:pt x="2234" y="1518"/>
                  </a:lnTo>
                  <a:lnTo>
                    <a:pt x="2225" y="1546"/>
                  </a:lnTo>
                  <a:lnTo>
                    <a:pt x="2214" y="1570"/>
                  </a:lnTo>
                  <a:lnTo>
                    <a:pt x="2199" y="1591"/>
                  </a:lnTo>
                  <a:lnTo>
                    <a:pt x="2180" y="1608"/>
                  </a:lnTo>
                  <a:lnTo>
                    <a:pt x="2161" y="1622"/>
                  </a:lnTo>
                  <a:lnTo>
                    <a:pt x="2138" y="1634"/>
                  </a:lnTo>
                  <a:lnTo>
                    <a:pt x="2115" y="1643"/>
                  </a:lnTo>
                  <a:lnTo>
                    <a:pt x="2090" y="1650"/>
                  </a:lnTo>
                  <a:lnTo>
                    <a:pt x="2063" y="1654"/>
                  </a:lnTo>
                  <a:lnTo>
                    <a:pt x="2036" y="1658"/>
                  </a:lnTo>
                  <a:lnTo>
                    <a:pt x="2008" y="1660"/>
                  </a:lnTo>
                  <a:lnTo>
                    <a:pt x="1980" y="1662"/>
                  </a:lnTo>
                  <a:lnTo>
                    <a:pt x="1952" y="1662"/>
                  </a:lnTo>
                  <a:lnTo>
                    <a:pt x="1924" y="1662"/>
                  </a:lnTo>
                  <a:lnTo>
                    <a:pt x="1897" y="1662"/>
                  </a:lnTo>
                  <a:lnTo>
                    <a:pt x="1871" y="1662"/>
                  </a:lnTo>
                  <a:lnTo>
                    <a:pt x="1871" y="1312"/>
                  </a:lnTo>
                  <a:lnTo>
                    <a:pt x="1887" y="1308"/>
                  </a:lnTo>
                  <a:lnTo>
                    <a:pt x="1901" y="1304"/>
                  </a:lnTo>
                  <a:lnTo>
                    <a:pt x="1914" y="1302"/>
                  </a:lnTo>
                  <a:lnTo>
                    <a:pt x="1928" y="1300"/>
                  </a:lnTo>
                  <a:lnTo>
                    <a:pt x="1944" y="1299"/>
                  </a:lnTo>
                  <a:lnTo>
                    <a:pt x="1963" y="1298"/>
                  </a:lnTo>
                  <a:lnTo>
                    <a:pt x="1985" y="1297"/>
                  </a:lnTo>
                  <a:lnTo>
                    <a:pt x="2013" y="1297"/>
                  </a:lnTo>
                  <a:lnTo>
                    <a:pt x="2049" y="1298"/>
                  </a:lnTo>
                  <a:lnTo>
                    <a:pt x="2081" y="1302"/>
                  </a:lnTo>
                  <a:lnTo>
                    <a:pt x="2110" y="1309"/>
                  </a:lnTo>
                  <a:lnTo>
                    <a:pt x="2135" y="1316"/>
                  </a:lnTo>
                  <a:lnTo>
                    <a:pt x="2157" y="1327"/>
                  </a:lnTo>
                  <a:lnTo>
                    <a:pt x="2175" y="1338"/>
                  </a:lnTo>
                  <a:lnTo>
                    <a:pt x="2190" y="1351"/>
                  </a:lnTo>
                  <a:lnTo>
                    <a:pt x="2203" y="1366"/>
                  </a:lnTo>
                  <a:lnTo>
                    <a:pt x="2214" y="1380"/>
                  </a:lnTo>
                  <a:lnTo>
                    <a:pt x="2221" y="1395"/>
                  </a:lnTo>
                  <a:lnTo>
                    <a:pt x="2228" y="1409"/>
                  </a:lnTo>
                  <a:lnTo>
                    <a:pt x="2231" y="1366"/>
                  </a:lnTo>
                  <a:lnTo>
                    <a:pt x="2235" y="1322"/>
                  </a:lnTo>
                  <a:lnTo>
                    <a:pt x="2243" y="1279"/>
                  </a:lnTo>
                  <a:lnTo>
                    <a:pt x="2217" y="1267"/>
                  </a:lnTo>
                  <a:lnTo>
                    <a:pt x="2188" y="1256"/>
                  </a:lnTo>
                  <a:lnTo>
                    <a:pt x="2157" y="1249"/>
                  </a:lnTo>
                  <a:lnTo>
                    <a:pt x="2122" y="1242"/>
                  </a:lnTo>
                  <a:lnTo>
                    <a:pt x="2084" y="1238"/>
                  </a:lnTo>
                  <a:lnTo>
                    <a:pt x="2042" y="1234"/>
                  </a:lnTo>
                  <a:lnTo>
                    <a:pt x="1995" y="1234"/>
                  </a:lnTo>
                  <a:close/>
                  <a:moveTo>
                    <a:pt x="1381" y="1033"/>
                  </a:moveTo>
                  <a:lnTo>
                    <a:pt x="1163" y="1726"/>
                  </a:lnTo>
                  <a:lnTo>
                    <a:pt x="1194" y="1981"/>
                  </a:lnTo>
                  <a:lnTo>
                    <a:pt x="1280" y="1692"/>
                  </a:lnTo>
                  <a:lnTo>
                    <a:pt x="1655" y="1692"/>
                  </a:lnTo>
                  <a:lnTo>
                    <a:pt x="1688" y="1799"/>
                  </a:lnTo>
                  <a:lnTo>
                    <a:pt x="1688" y="1426"/>
                  </a:lnTo>
                  <a:lnTo>
                    <a:pt x="1562" y="1033"/>
                  </a:lnTo>
                  <a:lnTo>
                    <a:pt x="1381" y="1033"/>
                  </a:lnTo>
                  <a:close/>
                  <a:moveTo>
                    <a:pt x="2794" y="905"/>
                  </a:moveTo>
                  <a:lnTo>
                    <a:pt x="2746" y="906"/>
                  </a:lnTo>
                  <a:lnTo>
                    <a:pt x="2700" y="910"/>
                  </a:lnTo>
                  <a:lnTo>
                    <a:pt x="2657" y="920"/>
                  </a:lnTo>
                  <a:lnTo>
                    <a:pt x="2616" y="933"/>
                  </a:lnTo>
                  <a:lnTo>
                    <a:pt x="2579" y="949"/>
                  </a:lnTo>
                  <a:lnTo>
                    <a:pt x="2542" y="968"/>
                  </a:lnTo>
                  <a:lnTo>
                    <a:pt x="2509" y="991"/>
                  </a:lnTo>
                  <a:lnTo>
                    <a:pt x="2477" y="1016"/>
                  </a:lnTo>
                  <a:lnTo>
                    <a:pt x="2449" y="1044"/>
                  </a:lnTo>
                  <a:lnTo>
                    <a:pt x="2423" y="1075"/>
                  </a:lnTo>
                  <a:lnTo>
                    <a:pt x="2399" y="1107"/>
                  </a:lnTo>
                  <a:lnTo>
                    <a:pt x="2378" y="1142"/>
                  </a:lnTo>
                  <a:lnTo>
                    <a:pt x="2359" y="1178"/>
                  </a:lnTo>
                  <a:lnTo>
                    <a:pt x="2344" y="1215"/>
                  </a:lnTo>
                  <a:lnTo>
                    <a:pt x="2330" y="1253"/>
                  </a:lnTo>
                  <a:lnTo>
                    <a:pt x="2319" y="1292"/>
                  </a:lnTo>
                  <a:lnTo>
                    <a:pt x="2312" y="1332"/>
                  </a:lnTo>
                  <a:lnTo>
                    <a:pt x="2306" y="1372"/>
                  </a:lnTo>
                  <a:lnTo>
                    <a:pt x="2303" y="1413"/>
                  </a:lnTo>
                  <a:lnTo>
                    <a:pt x="2303" y="1453"/>
                  </a:lnTo>
                  <a:lnTo>
                    <a:pt x="2306" y="1493"/>
                  </a:lnTo>
                  <a:lnTo>
                    <a:pt x="2312" y="1534"/>
                  </a:lnTo>
                  <a:lnTo>
                    <a:pt x="2319" y="1572"/>
                  </a:lnTo>
                  <a:lnTo>
                    <a:pt x="2331" y="1610"/>
                  </a:lnTo>
                  <a:lnTo>
                    <a:pt x="2345" y="1647"/>
                  </a:lnTo>
                  <a:lnTo>
                    <a:pt x="2361" y="1682"/>
                  </a:lnTo>
                  <a:lnTo>
                    <a:pt x="2382" y="1716"/>
                  </a:lnTo>
                  <a:lnTo>
                    <a:pt x="2404" y="1748"/>
                  </a:lnTo>
                  <a:lnTo>
                    <a:pt x="2429" y="1777"/>
                  </a:lnTo>
                  <a:lnTo>
                    <a:pt x="2458" y="1805"/>
                  </a:lnTo>
                  <a:lnTo>
                    <a:pt x="2489" y="1829"/>
                  </a:lnTo>
                  <a:lnTo>
                    <a:pt x="2524" y="1851"/>
                  </a:lnTo>
                  <a:lnTo>
                    <a:pt x="2560" y="1869"/>
                  </a:lnTo>
                  <a:lnTo>
                    <a:pt x="2601" y="1884"/>
                  </a:lnTo>
                  <a:lnTo>
                    <a:pt x="2644" y="1896"/>
                  </a:lnTo>
                  <a:lnTo>
                    <a:pt x="2692" y="1904"/>
                  </a:lnTo>
                  <a:lnTo>
                    <a:pt x="2741" y="1907"/>
                  </a:lnTo>
                  <a:lnTo>
                    <a:pt x="2794" y="1907"/>
                  </a:lnTo>
                  <a:lnTo>
                    <a:pt x="2850" y="1902"/>
                  </a:lnTo>
                  <a:lnTo>
                    <a:pt x="2909" y="1892"/>
                  </a:lnTo>
                  <a:lnTo>
                    <a:pt x="2972" y="1878"/>
                  </a:lnTo>
                  <a:lnTo>
                    <a:pt x="3000" y="1788"/>
                  </a:lnTo>
                  <a:lnTo>
                    <a:pt x="2943" y="1802"/>
                  </a:lnTo>
                  <a:lnTo>
                    <a:pt x="2889" y="1812"/>
                  </a:lnTo>
                  <a:lnTo>
                    <a:pt x="2838" y="1817"/>
                  </a:lnTo>
                  <a:lnTo>
                    <a:pt x="2791" y="1818"/>
                  </a:lnTo>
                  <a:lnTo>
                    <a:pt x="2746" y="1813"/>
                  </a:lnTo>
                  <a:lnTo>
                    <a:pt x="2704" y="1806"/>
                  </a:lnTo>
                  <a:lnTo>
                    <a:pt x="2665" y="1794"/>
                  </a:lnTo>
                  <a:lnTo>
                    <a:pt x="2628" y="1778"/>
                  </a:lnTo>
                  <a:lnTo>
                    <a:pt x="2595" y="1760"/>
                  </a:lnTo>
                  <a:lnTo>
                    <a:pt x="2565" y="1738"/>
                  </a:lnTo>
                  <a:lnTo>
                    <a:pt x="2537" y="1714"/>
                  </a:lnTo>
                  <a:lnTo>
                    <a:pt x="2513" y="1688"/>
                  </a:lnTo>
                  <a:lnTo>
                    <a:pt x="2490" y="1658"/>
                  </a:lnTo>
                  <a:lnTo>
                    <a:pt x="2472" y="1628"/>
                  </a:lnTo>
                  <a:lnTo>
                    <a:pt x="2456" y="1595"/>
                  </a:lnTo>
                  <a:lnTo>
                    <a:pt x="2443" y="1562"/>
                  </a:lnTo>
                  <a:lnTo>
                    <a:pt x="2432" y="1527"/>
                  </a:lnTo>
                  <a:lnTo>
                    <a:pt x="2425" y="1491"/>
                  </a:lnTo>
                  <a:lnTo>
                    <a:pt x="2420" y="1454"/>
                  </a:lnTo>
                  <a:lnTo>
                    <a:pt x="2419" y="1418"/>
                  </a:lnTo>
                  <a:lnTo>
                    <a:pt x="2420" y="1381"/>
                  </a:lnTo>
                  <a:lnTo>
                    <a:pt x="2424" y="1345"/>
                  </a:lnTo>
                  <a:lnTo>
                    <a:pt x="2430" y="1308"/>
                  </a:lnTo>
                  <a:lnTo>
                    <a:pt x="2440" y="1273"/>
                  </a:lnTo>
                  <a:lnTo>
                    <a:pt x="2453" y="1238"/>
                  </a:lnTo>
                  <a:lnTo>
                    <a:pt x="2468" y="1205"/>
                  </a:lnTo>
                  <a:lnTo>
                    <a:pt x="2485" y="1173"/>
                  </a:lnTo>
                  <a:lnTo>
                    <a:pt x="2505" y="1143"/>
                  </a:lnTo>
                  <a:lnTo>
                    <a:pt x="2529" y="1115"/>
                  </a:lnTo>
                  <a:lnTo>
                    <a:pt x="2555" y="1089"/>
                  </a:lnTo>
                  <a:lnTo>
                    <a:pt x="2584" y="1066"/>
                  </a:lnTo>
                  <a:lnTo>
                    <a:pt x="2616" y="1047"/>
                  </a:lnTo>
                  <a:lnTo>
                    <a:pt x="2650" y="1029"/>
                  </a:lnTo>
                  <a:lnTo>
                    <a:pt x="2687" y="1015"/>
                  </a:lnTo>
                  <a:lnTo>
                    <a:pt x="2727" y="1005"/>
                  </a:lnTo>
                  <a:lnTo>
                    <a:pt x="2769" y="999"/>
                  </a:lnTo>
                  <a:lnTo>
                    <a:pt x="2814" y="996"/>
                  </a:lnTo>
                  <a:lnTo>
                    <a:pt x="2856" y="999"/>
                  </a:lnTo>
                  <a:lnTo>
                    <a:pt x="2894" y="1002"/>
                  </a:lnTo>
                  <a:lnTo>
                    <a:pt x="2929" y="1008"/>
                  </a:lnTo>
                  <a:lnTo>
                    <a:pt x="2960" y="1015"/>
                  </a:lnTo>
                  <a:lnTo>
                    <a:pt x="2988" y="1024"/>
                  </a:lnTo>
                  <a:lnTo>
                    <a:pt x="3007" y="947"/>
                  </a:lnTo>
                  <a:lnTo>
                    <a:pt x="2950" y="929"/>
                  </a:lnTo>
                  <a:lnTo>
                    <a:pt x="2896" y="916"/>
                  </a:lnTo>
                  <a:lnTo>
                    <a:pt x="2843" y="908"/>
                  </a:lnTo>
                  <a:lnTo>
                    <a:pt x="2794" y="905"/>
                  </a:lnTo>
                  <a:close/>
                  <a:moveTo>
                    <a:pt x="151" y="0"/>
                  </a:moveTo>
                  <a:lnTo>
                    <a:pt x="175" y="3"/>
                  </a:lnTo>
                  <a:lnTo>
                    <a:pt x="198" y="12"/>
                  </a:lnTo>
                  <a:lnTo>
                    <a:pt x="284" y="55"/>
                  </a:lnTo>
                  <a:lnTo>
                    <a:pt x="367" y="96"/>
                  </a:lnTo>
                  <a:lnTo>
                    <a:pt x="447" y="138"/>
                  </a:lnTo>
                  <a:lnTo>
                    <a:pt x="522" y="177"/>
                  </a:lnTo>
                  <a:lnTo>
                    <a:pt x="594" y="215"/>
                  </a:lnTo>
                  <a:lnTo>
                    <a:pt x="662" y="252"/>
                  </a:lnTo>
                  <a:lnTo>
                    <a:pt x="725" y="286"/>
                  </a:lnTo>
                  <a:lnTo>
                    <a:pt x="783" y="318"/>
                  </a:lnTo>
                  <a:lnTo>
                    <a:pt x="827" y="346"/>
                  </a:lnTo>
                  <a:lnTo>
                    <a:pt x="868" y="378"/>
                  </a:lnTo>
                  <a:lnTo>
                    <a:pt x="904" y="414"/>
                  </a:lnTo>
                  <a:lnTo>
                    <a:pt x="938" y="455"/>
                  </a:lnTo>
                  <a:lnTo>
                    <a:pt x="966" y="497"/>
                  </a:lnTo>
                  <a:lnTo>
                    <a:pt x="991" y="543"/>
                  </a:lnTo>
                  <a:lnTo>
                    <a:pt x="1010" y="591"/>
                  </a:lnTo>
                  <a:lnTo>
                    <a:pt x="1024" y="641"/>
                  </a:lnTo>
                  <a:lnTo>
                    <a:pt x="1034" y="693"/>
                  </a:lnTo>
                  <a:lnTo>
                    <a:pt x="1140" y="1547"/>
                  </a:lnTo>
                  <a:lnTo>
                    <a:pt x="1328" y="957"/>
                  </a:lnTo>
                  <a:lnTo>
                    <a:pt x="1617" y="957"/>
                  </a:lnTo>
                  <a:lnTo>
                    <a:pt x="1690" y="1187"/>
                  </a:lnTo>
                  <a:lnTo>
                    <a:pt x="1694" y="1186"/>
                  </a:lnTo>
                  <a:lnTo>
                    <a:pt x="1703" y="1185"/>
                  </a:lnTo>
                  <a:lnTo>
                    <a:pt x="1718" y="1183"/>
                  </a:lnTo>
                  <a:lnTo>
                    <a:pt x="1737" y="1181"/>
                  </a:lnTo>
                  <a:lnTo>
                    <a:pt x="1760" y="1178"/>
                  </a:lnTo>
                  <a:lnTo>
                    <a:pt x="1786" y="1174"/>
                  </a:lnTo>
                  <a:lnTo>
                    <a:pt x="1815" y="1171"/>
                  </a:lnTo>
                  <a:lnTo>
                    <a:pt x="1845" y="1168"/>
                  </a:lnTo>
                  <a:lnTo>
                    <a:pt x="1877" y="1165"/>
                  </a:lnTo>
                  <a:lnTo>
                    <a:pt x="1908" y="1161"/>
                  </a:lnTo>
                  <a:lnTo>
                    <a:pt x="1939" y="1159"/>
                  </a:lnTo>
                  <a:lnTo>
                    <a:pt x="1968" y="1158"/>
                  </a:lnTo>
                  <a:lnTo>
                    <a:pt x="1996" y="1158"/>
                  </a:lnTo>
                  <a:lnTo>
                    <a:pt x="2045" y="1158"/>
                  </a:lnTo>
                  <a:lnTo>
                    <a:pt x="2090" y="1161"/>
                  </a:lnTo>
                  <a:lnTo>
                    <a:pt x="2131" y="1166"/>
                  </a:lnTo>
                  <a:lnTo>
                    <a:pt x="2167" y="1172"/>
                  </a:lnTo>
                  <a:lnTo>
                    <a:pt x="2202" y="1181"/>
                  </a:lnTo>
                  <a:lnTo>
                    <a:pt x="2233" y="1192"/>
                  </a:lnTo>
                  <a:lnTo>
                    <a:pt x="2262" y="1205"/>
                  </a:lnTo>
                  <a:lnTo>
                    <a:pt x="2292" y="1146"/>
                  </a:lnTo>
                  <a:lnTo>
                    <a:pt x="2323" y="1094"/>
                  </a:lnTo>
                  <a:lnTo>
                    <a:pt x="2357" y="1047"/>
                  </a:lnTo>
                  <a:lnTo>
                    <a:pt x="2391" y="1006"/>
                  </a:lnTo>
                  <a:lnTo>
                    <a:pt x="2427" y="970"/>
                  </a:lnTo>
                  <a:lnTo>
                    <a:pt x="2463" y="938"/>
                  </a:lnTo>
                  <a:lnTo>
                    <a:pt x="2501" y="912"/>
                  </a:lnTo>
                  <a:lnTo>
                    <a:pt x="2539" y="890"/>
                  </a:lnTo>
                  <a:lnTo>
                    <a:pt x="2576" y="872"/>
                  </a:lnTo>
                  <a:lnTo>
                    <a:pt x="2615" y="858"/>
                  </a:lnTo>
                  <a:lnTo>
                    <a:pt x="2653" y="847"/>
                  </a:lnTo>
                  <a:lnTo>
                    <a:pt x="2692" y="839"/>
                  </a:lnTo>
                  <a:lnTo>
                    <a:pt x="2728" y="835"/>
                  </a:lnTo>
                  <a:lnTo>
                    <a:pt x="2765" y="831"/>
                  </a:lnTo>
                  <a:lnTo>
                    <a:pt x="2801" y="831"/>
                  </a:lnTo>
                  <a:lnTo>
                    <a:pt x="2836" y="834"/>
                  </a:lnTo>
                  <a:lnTo>
                    <a:pt x="2869" y="837"/>
                  </a:lnTo>
                  <a:lnTo>
                    <a:pt x="2902" y="842"/>
                  </a:lnTo>
                  <a:lnTo>
                    <a:pt x="2932" y="848"/>
                  </a:lnTo>
                  <a:lnTo>
                    <a:pt x="2960" y="855"/>
                  </a:lnTo>
                  <a:lnTo>
                    <a:pt x="2986" y="862"/>
                  </a:lnTo>
                  <a:lnTo>
                    <a:pt x="3010" y="870"/>
                  </a:lnTo>
                  <a:lnTo>
                    <a:pt x="3031" y="877"/>
                  </a:lnTo>
                  <a:lnTo>
                    <a:pt x="3050" y="885"/>
                  </a:lnTo>
                  <a:lnTo>
                    <a:pt x="3065" y="891"/>
                  </a:lnTo>
                  <a:lnTo>
                    <a:pt x="3078" y="897"/>
                  </a:lnTo>
                  <a:lnTo>
                    <a:pt x="3088" y="901"/>
                  </a:lnTo>
                  <a:lnTo>
                    <a:pt x="3093" y="903"/>
                  </a:lnTo>
                  <a:lnTo>
                    <a:pt x="3095" y="905"/>
                  </a:lnTo>
                  <a:lnTo>
                    <a:pt x="3037" y="1126"/>
                  </a:lnTo>
                  <a:lnTo>
                    <a:pt x="3035" y="1125"/>
                  </a:lnTo>
                  <a:lnTo>
                    <a:pt x="3027" y="1122"/>
                  </a:lnTo>
                  <a:lnTo>
                    <a:pt x="3015" y="1118"/>
                  </a:lnTo>
                  <a:lnTo>
                    <a:pt x="2999" y="1112"/>
                  </a:lnTo>
                  <a:lnTo>
                    <a:pt x="2979" y="1106"/>
                  </a:lnTo>
                  <a:lnTo>
                    <a:pt x="2957" y="1099"/>
                  </a:lnTo>
                  <a:lnTo>
                    <a:pt x="2934" y="1092"/>
                  </a:lnTo>
                  <a:lnTo>
                    <a:pt x="2909" y="1086"/>
                  </a:lnTo>
                  <a:lnTo>
                    <a:pt x="2884" y="1080"/>
                  </a:lnTo>
                  <a:lnTo>
                    <a:pt x="2860" y="1076"/>
                  </a:lnTo>
                  <a:lnTo>
                    <a:pt x="2836" y="1073"/>
                  </a:lnTo>
                  <a:lnTo>
                    <a:pt x="2814" y="1072"/>
                  </a:lnTo>
                  <a:lnTo>
                    <a:pt x="2766" y="1074"/>
                  </a:lnTo>
                  <a:lnTo>
                    <a:pt x="2722" y="1083"/>
                  </a:lnTo>
                  <a:lnTo>
                    <a:pt x="2681" y="1095"/>
                  </a:lnTo>
                  <a:lnTo>
                    <a:pt x="2644" y="1112"/>
                  </a:lnTo>
                  <a:lnTo>
                    <a:pt x="2611" y="1135"/>
                  </a:lnTo>
                  <a:lnTo>
                    <a:pt x="2582" y="1161"/>
                  </a:lnTo>
                  <a:lnTo>
                    <a:pt x="2556" y="1193"/>
                  </a:lnTo>
                  <a:lnTo>
                    <a:pt x="2536" y="1229"/>
                  </a:lnTo>
                  <a:lnTo>
                    <a:pt x="2519" y="1268"/>
                  </a:lnTo>
                  <a:lnTo>
                    <a:pt x="2508" y="1313"/>
                  </a:lnTo>
                  <a:lnTo>
                    <a:pt x="2500" y="1360"/>
                  </a:lnTo>
                  <a:lnTo>
                    <a:pt x="2498" y="1411"/>
                  </a:lnTo>
                  <a:lnTo>
                    <a:pt x="2500" y="1458"/>
                  </a:lnTo>
                  <a:lnTo>
                    <a:pt x="2505" y="1500"/>
                  </a:lnTo>
                  <a:lnTo>
                    <a:pt x="2514" y="1538"/>
                  </a:lnTo>
                  <a:lnTo>
                    <a:pt x="2526" y="1572"/>
                  </a:lnTo>
                  <a:lnTo>
                    <a:pt x="2541" y="1604"/>
                  </a:lnTo>
                  <a:lnTo>
                    <a:pt x="2558" y="1631"/>
                  </a:lnTo>
                  <a:lnTo>
                    <a:pt x="2579" y="1654"/>
                  </a:lnTo>
                  <a:lnTo>
                    <a:pt x="2600" y="1675"/>
                  </a:lnTo>
                  <a:lnTo>
                    <a:pt x="2624" y="1693"/>
                  </a:lnTo>
                  <a:lnTo>
                    <a:pt x="2650" y="1707"/>
                  </a:lnTo>
                  <a:lnTo>
                    <a:pt x="2676" y="1719"/>
                  </a:lnTo>
                  <a:lnTo>
                    <a:pt x="2704" y="1729"/>
                  </a:lnTo>
                  <a:lnTo>
                    <a:pt x="2732" y="1737"/>
                  </a:lnTo>
                  <a:lnTo>
                    <a:pt x="2761" y="1741"/>
                  </a:lnTo>
                  <a:lnTo>
                    <a:pt x="2790" y="1745"/>
                  </a:lnTo>
                  <a:lnTo>
                    <a:pt x="2819" y="1746"/>
                  </a:lnTo>
                  <a:lnTo>
                    <a:pt x="2848" y="1745"/>
                  </a:lnTo>
                  <a:lnTo>
                    <a:pt x="2876" y="1741"/>
                  </a:lnTo>
                  <a:lnTo>
                    <a:pt x="2903" y="1738"/>
                  </a:lnTo>
                  <a:lnTo>
                    <a:pt x="2930" y="1733"/>
                  </a:lnTo>
                  <a:lnTo>
                    <a:pt x="2954" y="1726"/>
                  </a:lnTo>
                  <a:lnTo>
                    <a:pt x="2978" y="1718"/>
                  </a:lnTo>
                  <a:lnTo>
                    <a:pt x="3000" y="1710"/>
                  </a:lnTo>
                  <a:lnTo>
                    <a:pt x="3021" y="1700"/>
                  </a:lnTo>
                  <a:lnTo>
                    <a:pt x="3157" y="1236"/>
                  </a:lnTo>
                  <a:lnTo>
                    <a:pt x="3165" y="1216"/>
                  </a:lnTo>
                  <a:lnTo>
                    <a:pt x="3176" y="1198"/>
                  </a:lnTo>
                  <a:lnTo>
                    <a:pt x="3191" y="1183"/>
                  </a:lnTo>
                  <a:lnTo>
                    <a:pt x="3210" y="1171"/>
                  </a:lnTo>
                  <a:lnTo>
                    <a:pt x="3229" y="1163"/>
                  </a:lnTo>
                  <a:lnTo>
                    <a:pt x="3249" y="1160"/>
                  </a:lnTo>
                  <a:lnTo>
                    <a:pt x="3270" y="1160"/>
                  </a:lnTo>
                  <a:lnTo>
                    <a:pt x="3290" y="1165"/>
                  </a:lnTo>
                  <a:lnTo>
                    <a:pt x="3399" y="1200"/>
                  </a:lnTo>
                  <a:lnTo>
                    <a:pt x="3418" y="1208"/>
                  </a:lnTo>
                  <a:lnTo>
                    <a:pt x="3436" y="1220"/>
                  </a:lnTo>
                  <a:lnTo>
                    <a:pt x="3450" y="1236"/>
                  </a:lnTo>
                  <a:lnTo>
                    <a:pt x="3461" y="1253"/>
                  </a:lnTo>
                  <a:lnTo>
                    <a:pt x="3469" y="1273"/>
                  </a:lnTo>
                  <a:lnTo>
                    <a:pt x="3472" y="1293"/>
                  </a:lnTo>
                  <a:lnTo>
                    <a:pt x="3472" y="1315"/>
                  </a:lnTo>
                  <a:lnTo>
                    <a:pt x="3468" y="1335"/>
                  </a:lnTo>
                  <a:lnTo>
                    <a:pt x="3150" y="2325"/>
                  </a:lnTo>
                  <a:lnTo>
                    <a:pt x="3149" y="2327"/>
                  </a:lnTo>
                  <a:lnTo>
                    <a:pt x="3148" y="2333"/>
                  </a:lnTo>
                  <a:lnTo>
                    <a:pt x="3145" y="2342"/>
                  </a:lnTo>
                  <a:lnTo>
                    <a:pt x="3142" y="2354"/>
                  </a:lnTo>
                  <a:lnTo>
                    <a:pt x="3136" y="2367"/>
                  </a:lnTo>
                  <a:lnTo>
                    <a:pt x="3129" y="2382"/>
                  </a:lnTo>
                  <a:lnTo>
                    <a:pt x="3120" y="2399"/>
                  </a:lnTo>
                  <a:lnTo>
                    <a:pt x="3109" y="2415"/>
                  </a:lnTo>
                  <a:lnTo>
                    <a:pt x="3096" y="2432"/>
                  </a:lnTo>
                  <a:lnTo>
                    <a:pt x="3081" y="2447"/>
                  </a:lnTo>
                  <a:lnTo>
                    <a:pt x="3063" y="2461"/>
                  </a:lnTo>
                  <a:lnTo>
                    <a:pt x="3043" y="2473"/>
                  </a:lnTo>
                  <a:lnTo>
                    <a:pt x="3019" y="2482"/>
                  </a:lnTo>
                  <a:lnTo>
                    <a:pt x="2993" y="2487"/>
                  </a:lnTo>
                  <a:lnTo>
                    <a:pt x="2964" y="2490"/>
                  </a:lnTo>
                  <a:lnTo>
                    <a:pt x="1100" y="2490"/>
                  </a:lnTo>
                  <a:lnTo>
                    <a:pt x="1069" y="2487"/>
                  </a:lnTo>
                  <a:lnTo>
                    <a:pt x="1042" y="2482"/>
                  </a:lnTo>
                  <a:lnTo>
                    <a:pt x="1017" y="2473"/>
                  </a:lnTo>
                  <a:lnTo>
                    <a:pt x="997" y="2461"/>
                  </a:lnTo>
                  <a:lnTo>
                    <a:pt x="979" y="2447"/>
                  </a:lnTo>
                  <a:lnTo>
                    <a:pt x="963" y="2431"/>
                  </a:lnTo>
                  <a:lnTo>
                    <a:pt x="950" y="2413"/>
                  </a:lnTo>
                  <a:lnTo>
                    <a:pt x="939" y="2396"/>
                  </a:lnTo>
                  <a:lnTo>
                    <a:pt x="929" y="2377"/>
                  </a:lnTo>
                  <a:lnTo>
                    <a:pt x="923" y="2360"/>
                  </a:lnTo>
                  <a:lnTo>
                    <a:pt x="917" y="2342"/>
                  </a:lnTo>
                  <a:lnTo>
                    <a:pt x="913" y="2326"/>
                  </a:lnTo>
                  <a:lnTo>
                    <a:pt x="910" y="2311"/>
                  </a:lnTo>
                  <a:lnTo>
                    <a:pt x="909" y="2299"/>
                  </a:lnTo>
                  <a:lnTo>
                    <a:pt x="908" y="2291"/>
                  </a:lnTo>
                  <a:lnTo>
                    <a:pt x="907" y="2285"/>
                  </a:lnTo>
                  <a:lnTo>
                    <a:pt x="907" y="2283"/>
                  </a:lnTo>
                  <a:lnTo>
                    <a:pt x="907" y="2279"/>
                  </a:lnTo>
                  <a:lnTo>
                    <a:pt x="904" y="2269"/>
                  </a:lnTo>
                  <a:lnTo>
                    <a:pt x="902" y="2251"/>
                  </a:lnTo>
                  <a:lnTo>
                    <a:pt x="899" y="2228"/>
                  </a:lnTo>
                  <a:lnTo>
                    <a:pt x="896" y="2200"/>
                  </a:lnTo>
                  <a:lnTo>
                    <a:pt x="891" y="2166"/>
                  </a:lnTo>
                  <a:lnTo>
                    <a:pt x="886" y="2127"/>
                  </a:lnTo>
                  <a:lnTo>
                    <a:pt x="881" y="2083"/>
                  </a:lnTo>
                  <a:lnTo>
                    <a:pt x="874" y="2036"/>
                  </a:lnTo>
                  <a:lnTo>
                    <a:pt x="867" y="1985"/>
                  </a:lnTo>
                  <a:lnTo>
                    <a:pt x="860" y="1931"/>
                  </a:lnTo>
                  <a:lnTo>
                    <a:pt x="853" y="1873"/>
                  </a:lnTo>
                  <a:lnTo>
                    <a:pt x="844" y="1814"/>
                  </a:lnTo>
                  <a:lnTo>
                    <a:pt x="837" y="1752"/>
                  </a:lnTo>
                  <a:lnTo>
                    <a:pt x="828" y="1689"/>
                  </a:lnTo>
                  <a:lnTo>
                    <a:pt x="819" y="1624"/>
                  </a:lnTo>
                  <a:lnTo>
                    <a:pt x="811" y="1559"/>
                  </a:lnTo>
                  <a:lnTo>
                    <a:pt x="802" y="1493"/>
                  </a:lnTo>
                  <a:lnTo>
                    <a:pt x="794" y="1428"/>
                  </a:lnTo>
                  <a:lnTo>
                    <a:pt x="785" y="1362"/>
                  </a:lnTo>
                  <a:lnTo>
                    <a:pt x="776" y="1298"/>
                  </a:lnTo>
                  <a:lnTo>
                    <a:pt x="768" y="1234"/>
                  </a:lnTo>
                  <a:lnTo>
                    <a:pt x="760" y="1172"/>
                  </a:lnTo>
                  <a:lnTo>
                    <a:pt x="752" y="1112"/>
                  </a:lnTo>
                  <a:lnTo>
                    <a:pt x="744" y="1055"/>
                  </a:lnTo>
                  <a:lnTo>
                    <a:pt x="738" y="1001"/>
                  </a:lnTo>
                  <a:lnTo>
                    <a:pt x="730" y="949"/>
                  </a:lnTo>
                  <a:lnTo>
                    <a:pt x="725" y="901"/>
                  </a:lnTo>
                  <a:lnTo>
                    <a:pt x="718" y="858"/>
                  </a:lnTo>
                  <a:lnTo>
                    <a:pt x="713" y="818"/>
                  </a:lnTo>
                  <a:lnTo>
                    <a:pt x="708" y="783"/>
                  </a:lnTo>
                  <a:lnTo>
                    <a:pt x="705" y="755"/>
                  </a:lnTo>
                  <a:lnTo>
                    <a:pt x="702" y="731"/>
                  </a:lnTo>
                  <a:lnTo>
                    <a:pt x="700" y="713"/>
                  </a:lnTo>
                  <a:lnTo>
                    <a:pt x="699" y="703"/>
                  </a:lnTo>
                  <a:lnTo>
                    <a:pt x="694" y="681"/>
                  </a:lnTo>
                  <a:lnTo>
                    <a:pt x="686" y="660"/>
                  </a:lnTo>
                  <a:lnTo>
                    <a:pt x="675" y="640"/>
                  </a:lnTo>
                  <a:lnTo>
                    <a:pt x="662" y="622"/>
                  </a:lnTo>
                  <a:lnTo>
                    <a:pt x="648" y="605"/>
                  </a:lnTo>
                  <a:lnTo>
                    <a:pt x="633" y="590"/>
                  </a:lnTo>
                  <a:lnTo>
                    <a:pt x="619" y="577"/>
                  </a:lnTo>
                  <a:lnTo>
                    <a:pt x="605" y="566"/>
                  </a:lnTo>
                  <a:lnTo>
                    <a:pt x="593" y="557"/>
                  </a:lnTo>
                  <a:lnTo>
                    <a:pt x="584" y="551"/>
                  </a:lnTo>
                  <a:lnTo>
                    <a:pt x="578" y="546"/>
                  </a:lnTo>
                  <a:lnTo>
                    <a:pt x="576" y="545"/>
                  </a:lnTo>
                  <a:lnTo>
                    <a:pt x="506" y="511"/>
                  </a:lnTo>
                  <a:lnTo>
                    <a:pt x="441" y="480"/>
                  </a:lnTo>
                  <a:lnTo>
                    <a:pt x="382" y="451"/>
                  </a:lnTo>
                  <a:lnTo>
                    <a:pt x="327" y="425"/>
                  </a:lnTo>
                  <a:lnTo>
                    <a:pt x="278" y="401"/>
                  </a:lnTo>
                  <a:lnTo>
                    <a:pt x="233" y="379"/>
                  </a:lnTo>
                  <a:lnTo>
                    <a:pt x="192" y="360"/>
                  </a:lnTo>
                  <a:lnTo>
                    <a:pt x="155" y="341"/>
                  </a:lnTo>
                  <a:lnTo>
                    <a:pt x="123" y="326"/>
                  </a:lnTo>
                  <a:lnTo>
                    <a:pt x="94" y="311"/>
                  </a:lnTo>
                  <a:lnTo>
                    <a:pt x="68" y="299"/>
                  </a:lnTo>
                  <a:lnTo>
                    <a:pt x="45" y="285"/>
                  </a:lnTo>
                  <a:lnTo>
                    <a:pt x="27" y="267"/>
                  </a:lnTo>
                  <a:lnTo>
                    <a:pt x="14" y="245"/>
                  </a:lnTo>
                  <a:lnTo>
                    <a:pt x="4" y="222"/>
                  </a:lnTo>
                  <a:lnTo>
                    <a:pt x="0" y="197"/>
                  </a:lnTo>
                  <a:lnTo>
                    <a:pt x="2" y="171"/>
                  </a:lnTo>
                  <a:lnTo>
                    <a:pt x="9" y="144"/>
                  </a:lnTo>
                  <a:lnTo>
                    <a:pt x="36" y="78"/>
                  </a:lnTo>
                  <a:lnTo>
                    <a:pt x="46" y="55"/>
                  </a:lnTo>
                  <a:lnTo>
                    <a:pt x="61" y="36"/>
                  </a:lnTo>
                  <a:lnTo>
                    <a:pt x="81" y="20"/>
                  </a:lnTo>
                  <a:lnTo>
                    <a:pt x="103" y="9"/>
                  </a:lnTo>
                  <a:lnTo>
                    <a:pt x="127" y="2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4" name="Group 418"/>
          <p:cNvGrpSpPr/>
          <p:nvPr/>
        </p:nvGrpSpPr>
        <p:grpSpPr>
          <a:xfrm>
            <a:off x="5895532" y="4374958"/>
            <a:ext cx="374650" cy="473075"/>
            <a:chOff x="2686050" y="5816601"/>
            <a:chExt cx="374650" cy="473075"/>
          </a:xfrm>
          <a:solidFill>
            <a:srgbClr val="000000"/>
          </a:solidFill>
        </p:grpSpPr>
        <p:sp>
          <p:nvSpPr>
            <p:cNvPr id="665" name="Freeform 462"/>
            <p:cNvSpPr>
              <a:spLocks noEditPoints="1"/>
            </p:cNvSpPr>
            <p:nvPr/>
          </p:nvSpPr>
          <p:spPr bwMode="auto">
            <a:xfrm>
              <a:off x="2686050" y="5853113"/>
              <a:ext cx="327025" cy="328613"/>
            </a:xfrm>
            <a:custGeom>
              <a:avLst/>
              <a:gdLst>
                <a:gd name="T0" fmla="*/ 1885 w 2269"/>
                <a:gd name="T1" fmla="*/ 672 h 2275"/>
                <a:gd name="T2" fmla="*/ 1745 w 2269"/>
                <a:gd name="T3" fmla="*/ 667 h 2275"/>
                <a:gd name="T4" fmla="*/ 1527 w 2269"/>
                <a:gd name="T5" fmla="*/ 614 h 2275"/>
                <a:gd name="T6" fmla="*/ 1433 w 2269"/>
                <a:gd name="T7" fmla="*/ 761 h 2275"/>
                <a:gd name="T8" fmla="*/ 1309 w 2269"/>
                <a:gd name="T9" fmla="*/ 931 h 2275"/>
                <a:gd name="T10" fmla="*/ 1584 w 2269"/>
                <a:gd name="T11" fmla="*/ 905 h 2275"/>
                <a:gd name="T12" fmla="*/ 1765 w 2269"/>
                <a:gd name="T13" fmla="*/ 869 h 2275"/>
                <a:gd name="T14" fmla="*/ 1819 w 2269"/>
                <a:gd name="T15" fmla="*/ 1061 h 2275"/>
                <a:gd name="T16" fmla="*/ 1647 w 2269"/>
                <a:gd name="T17" fmla="*/ 1189 h 2275"/>
                <a:gd name="T18" fmla="*/ 1440 w 2269"/>
                <a:gd name="T19" fmla="*/ 1053 h 2275"/>
                <a:gd name="T20" fmla="*/ 1236 w 2269"/>
                <a:gd name="T21" fmla="*/ 1229 h 2275"/>
                <a:gd name="T22" fmla="*/ 1274 w 2269"/>
                <a:gd name="T23" fmla="*/ 1527 h 2275"/>
                <a:gd name="T24" fmla="*/ 1506 w 2269"/>
                <a:gd name="T25" fmla="*/ 1551 h 2275"/>
                <a:gd name="T26" fmla="*/ 1722 w 2269"/>
                <a:gd name="T27" fmla="*/ 1571 h 2275"/>
                <a:gd name="T28" fmla="*/ 1728 w 2269"/>
                <a:gd name="T29" fmla="*/ 1923 h 2275"/>
                <a:gd name="T30" fmla="*/ 2026 w 2269"/>
                <a:gd name="T31" fmla="*/ 1549 h 2275"/>
                <a:gd name="T32" fmla="*/ 2025 w 2269"/>
                <a:gd name="T33" fmla="*/ 1169 h 2275"/>
                <a:gd name="T34" fmla="*/ 2099 w 2269"/>
                <a:gd name="T35" fmla="*/ 888 h 2275"/>
                <a:gd name="T36" fmla="*/ 656 w 2269"/>
                <a:gd name="T37" fmla="*/ 287 h 2275"/>
                <a:gd name="T38" fmla="*/ 186 w 2269"/>
                <a:gd name="T39" fmla="*/ 847 h 2275"/>
                <a:gd name="T40" fmla="*/ 220 w 2269"/>
                <a:gd name="T41" fmla="*/ 1069 h 2275"/>
                <a:gd name="T42" fmla="*/ 315 w 2269"/>
                <a:gd name="T43" fmla="*/ 1258 h 2275"/>
                <a:gd name="T44" fmla="*/ 280 w 2269"/>
                <a:gd name="T45" fmla="*/ 1430 h 2275"/>
                <a:gd name="T46" fmla="*/ 422 w 2269"/>
                <a:gd name="T47" fmla="*/ 1616 h 2275"/>
                <a:gd name="T48" fmla="*/ 513 w 2269"/>
                <a:gd name="T49" fmla="*/ 1752 h 2275"/>
                <a:gd name="T50" fmla="*/ 607 w 2269"/>
                <a:gd name="T51" fmla="*/ 1973 h 2275"/>
                <a:gd name="T52" fmla="*/ 734 w 2269"/>
                <a:gd name="T53" fmla="*/ 1965 h 2275"/>
                <a:gd name="T54" fmla="*/ 727 w 2269"/>
                <a:gd name="T55" fmla="*/ 1710 h 2275"/>
                <a:gd name="T56" fmla="*/ 868 w 2269"/>
                <a:gd name="T57" fmla="*/ 1482 h 2275"/>
                <a:gd name="T58" fmla="*/ 872 w 2269"/>
                <a:gd name="T59" fmla="*/ 1282 h 2275"/>
                <a:gd name="T60" fmla="*/ 617 w 2269"/>
                <a:gd name="T61" fmla="*/ 1177 h 2275"/>
                <a:gd name="T62" fmla="*/ 412 w 2269"/>
                <a:gd name="T63" fmla="*/ 1203 h 2275"/>
                <a:gd name="T64" fmla="*/ 317 w 2269"/>
                <a:gd name="T65" fmla="*/ 1087 h 2275"/>
                <a:gd name="T66" fmla="*/ 259 w 2269"/>
                <a:gd name="T67" fmla="*/ 1030 h 2275"/>
                <a:gd name="T68" fmla="*/ 364 w 2269"/>
                <a:gd name="T69" fmla="*/ 921 h 2275"/>
                <a:gd name="T70" fmla="*/ 506 w 2269"/>
                <a:gd name="T71" fmla="*/ 936 h 2275"/>
                <a:gd name="T72" fmla="*/ 613 w 2269"/>
                <a:gd name="T73" fmla="*/ 1045 h 2275"/>
                <a:gd name="T74" fmla="*/ 616 w 2269"/>
                <a:gd name="T75" fmla="*/ 905 h 2275"/>
                <a:gd name="T76" fmla="*/ 677 w 2269"/>
                <a:gd name="T77" fmla="*/ 861 h 2275"/>
                <a:gd name="T78" fmla="*/ 716 w 2269"/>
                <a:gd name="T79" fmla="*/ 685 h 2275"/>
                <a:gd name="T80" fmla="*/ 773 w 2269"/>
                <a:gd name="T81" fmla="*/ 602 h 2275"/>
                <a:gd name="T82" fmla="*/ 808 w 2269"/>
                <a:gd name="T83" fmla="*/ 698 h 2275"/>
                <a:gd name="T84" fmla="*/ 873 w 2269"/>
                <a:gd name="T85" fmla="*/ 551 h 2275"/>
                <a:gd name="T86" fmla="*/ 685 w 2269"/>
                <a:gd name="T87" fmla="*/ 437 h 2275"/>
                <a:gd name="T88" fmla="*/ 590 w 2269"/>
                <a:gd name="T89" fmla="*/ 533 h 2275"/>
                <a:gd name="T90" fmla="*/ 538 w 2269"/>
                <a:gd name="T91" fmla="*/ 449 h 2275"/>
                <a:gd name="T92" fmla="*/ 711 w 2269"/>
                <a:gd name="T93" fmla="*/ 380 h 2275"/>
                <a:gd name="T94" fmla="*/ 1643 w 2269"/>
                <a:gd name="T95" fmla="*/ 397 h 2275"/>
                <a:gd name="T96" fmla="*/ 1642 w 2269"/>
                <a:gd name="T97" fmla="*/ 520 h 2275"/>
                <a:gd name="T98" fmla="*/ 1690 w 2269"/>
                <a:gd name="T99" fmla="*/ 294 h 2275"/>
                <a:gd name="T100" fmla="*/ 872 w 2269"/>
                <a:gd name="T101" fmla="*/ 251 h 2275"/>
                <a:gd name="T102" fmla="*/ 974 w 2269"/>
                <a:gd name="T103" fmla="*/ 444 h 2275"/>
                <a:gd name="T104" fmla="*/ 1040 w 2269"/>
                <a:gd name="T105" fmla="*/ 369 h 2275"/>
                <a:gd name="T106" fmla="*/ 1178 w 2269"/>
                <a:gd name="T107" fmla="*/ 191 h 2275"/>
                <a:gd name="T108" fmla="*/ 1778 w 2269"/>
                <a:gd name="T109" fmla="*/ 199 h 2275"/>
                <a:gd name="T110" fmla="*/ 2255 w 2269"/>
                <a:gd name="T111" fmla="*/ 1312 h 2275"/>
                <a:gd name="T112" fmla="*/ 1477 w 2269"/>
                <a:gd name="T113" fmla="*/ 2223 h 2275"/>
                <a:gd name="T114" fmla="*/ 304 w 2269"/>
                <a:gd name="T115" fmla="*/ 1911 h 2275"/>
                <a:gd name="T116" fmla="*/ 81 w 2269"/>
                <a:gd name="T117" fmla="*/ 714 h 2275"/>
                <a:gd name="T118" fmla="*/ 1046 w 2269"/>
                <a:gd name="T119" fmla="*/ 3 h 2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69" h="2275">
                  <a:moveTo>
                    <a:pt x="1987" y="598"/>
                  </a:moveTo>
                  <a:lnTo>
                    <a:pt x="1986" y="598"/>
                  </a:lnTo>
                  <a:lnTo>
                    <a:pt x="1986" y="603"/>
                  </a:lnTo>
                  <a:lnTo>
                    <a:pt x="1987" y="612"/>
                  </a:lnTo>
                  <a:lnTo>
                    <a:pt x="1988" y="623"/>
                  </a:lnTo>
                  <a:lnTo>
                    <a:pt x="1991" y="636"/>
                  </a:lnTo>
                  <a:lnTo>
                    <a:pt x="1992" y="650"/>
                  </a:lnTo>
                  <a:lnTo>
                    <a:pt x="1994" y="663"/>
                  </a:lnTo>
                  <a:lnTo>
                    <a:pt x="1995" y="675"/>
                  </a:lnTo>
                  <a:lnTo>
                    <a:pt x="1996" y="685"/>
                  </a:lnTo>
                  <a:lnTo>
                    <a:pt x="1997" y="691"/>
                  </a:lnTo>
                  <a:lnTo>
                    <a:pt x="1998" y="694"/>
                  </a:lnTo>
                  <a:lnTo>
                    <a:pt x="1890" y="680"/>
                  </a:lnTo>
                  <a:lnTo>
                    <a:pt x="1888" y="677"/>
                  </a:lnTo>
                  <a:lnTo>
                    <a:pt x="1885" y="672"/>
                  </a:lnTo>
                  <a:lnTo>
                    <a:pt x="1879" y="663"/>
                  </a:lnTo>
                  <a:lnTo>
                    <a:pt x="1872" y="653"/>
                  </a:lnTo>
                  <a:lnTo>
                    <a:pt x="1862" y="643"/>
                  </a:lnTo>
                  <a:lnTo>
                    <a:pt x="1851" y="633"/>
                  </a:lnTo>
                  <a:lnTo>
                    <a:pt x="1839" y="625"/>
                  </a:lnTo>
                  <a:lnTo>
                    <a:pt x="1826" y="621"/>
                  </a:lnTo>
                  <a:lnTo>
                    <a:pt x="1811" y="620"/>
                  </a:lnTo>
                  <a:lnTo>
                    <a:pt x="1795" y="625"/>
                  </a:lnTo>
                  <a:lnTo>
                    <a:pt x="1781" y="633"/>
                  </a:lnTo>
                  <a:lnTo>
                    <a:pt x="1771" y="641"/>
                  </a:lnTo>
                  <a:lnTo>
                    <a:pt x="1766" y="647"/>
                  </a:lnTo>
                  <a:lnTo>
                    <a:pt x="1762" y="652"/>
                  </a:lnTo>
                  <a:lnTo>
                    <a:pt x="1757" y="658"/>
                  </a:lnTo>
                  <a:lnTo>
                    <a:pt x="1752" y="663"/>
                  </a:lnTo>
                  <a:lnTo>
                    <a:pt x="1745" y="667"/>
                  </a:lnTo>
                  <a:lnTo>
                    <a:pt x="1736" y="672"/>
                  </a:lnTo>
                  <a:lnTo>
                    <a:pt x="1721" y="676"/>
                  </a:lnTo>
                  <a:lnTo>
                    <a:pt x="1699" y="680"/>
                  </a:lnTo>
                  <a:lnTo>
                    <a:pt x="1680" y="680"/>
                  </a:lnTo>
                  <a:lnTo>
                    <a:pt x="1662" y="677"/>
                  </a:lnTo>
                  <a:lnTo>
                    <a:pt x="1646" y="670"/>
                  </a:lnTo>
                  <a:lnTo>
                    <a:pt x="1631" y="660"/>
                  </a:lnTo>
                  <a:lnTo>
                    <a:pt x="1617" y="649"/>
                  </a:lnTo>
                  <a:lnTo>
                    <a:pt x="1603" y="637"/>
                  </a:lnTo>
                  <a:lnTo>
                    <a:pt x="1590" y="625"/>
                  </a:lnTo>
                  <a:lnTo>
                    <a:pt x="1577" y="616"/>
                  </a:lnTo>
                  <a:lnTo>
                    <a:pt x="1566" y="609"/>
                  </a:lnTo>
                  <a:lnTo>
                    <a:pt x="1553" y="606"/>
                  </a:lnTo>
                  <a:lnTo>
                    <a:pt x="1540" y="607"/>
                  </a:lnTo>
                  <a:lnTo>
                    <a:pt x="1527" y="614"/>
                  </a:lnTo>
                  <a:lnTo>
                    <a:pt x="1511" y="623"/>
                  </a:lnTo>
                  <a:lnTo>
                    <a:pt x="1498" y="629"/>
                  </a:lnTo>
                  <a:lnTo>
                    <a:pt x="1485" y="632"/>
                  </a:lnTo>
                  <a:lnTo>
                    <a:pt x="1476" y="633"/>
                  </a:lnTo>
                  <a:lnTo>
                    <a:pt x="1466" y="633"/>
                  </a:lnTo>
                  <a:lnTo>
                    <a:pt x="1458" y="633"/>
                  </a:lnTo>
                  <a:lnTo>
                    <a:pt x="1451" y="635"/>
                  </a:lnTo>
                  <a:lnTo>
                    <a:pt x="1445" y="639"/>
                  </a:lnTo>
                  <a:lnTo>
                    <a:pt x="1440" y="648"/>
                  </a:lnTo>
                  <a:lnTo>
                    <a:pt x="1436" y="662"/>
                  </a:lnTo>
                  <a:lnTo>
                    <a:pt x="1432" y="682"/>
                  </a:lnTo>
                  <a:lnTo>
                    <a:pt x="1430" y="704"/>
                  </a:lnTo>
                  <a:lnTo>
                    <a:pt x="1430" y="724"/>
                  </a:lnTo>
                  <a:lnTo>
                    <a:pt x="1432" y="744"/>
                  </a:lnTo>
                  <a:lnTo>
                    <a:pt x="1433" y="761"/>
                  </a:lnTo>
                  <a:lnTo>
                    <a:pt x="1435" y="774"/>
                  </a:lnTo>
                  <a:lnTo>
                    <a:pt x="1437" y="782"/>
                  </a:lnTo>
                  <a:lnTo>
                    <a:pt x="1437" y="785"/>
                  </a:lnTo>
                  <a:lnTo>
                    <a:pt x="1379" y="824"/>
                  </a:lnTo>
                  <a:lnTo>
                    <a:pt x="1358" y="837"/>
                  </a:lnTo>
                  <a:lnTo>
                    <a:pt x="1341" y="852"/>
                  </a:lnTo>
                  <a:lnTo>
                    <a:pt x="1327" y="867"/>
                  </a:lnTo>
                  <a:lnTo>
                    <a:pt x="1316" y="882"/>
                  </a:lnTo>
                  <a:lnTo>
                    <a:pt x="1309" y="896"/>
                  </a:lnTo>
                  <a:lnTo>
                    <a:pt x="1303" y="909"/>
                  </a:lnTo>
                  <a:lnTo>
                    <a:pt x="1301" y="919"/>
                  </a:lnTo>
                  <a:lnTo>
                    <a:pt x="1299" y="925"/>
                  </a:lnTo>
                  <a:lnTo>
                    <a:pt x="1299" y="928"/>
                  </a:lnTo>
                  <a:lnTo>
                    <a:pt x="1301" y="928"/>
                  </a:lnTo>
                  <a:lnTo>
                    <a:pt x="1309" y="931"/>
                  </a:lnTo>
                  <a:lnTo>
                    <a:pt x="1322" y="935"/>
                  </a:lnTo>
                  <a:lnTo>
                    <a:pt x="1337" y="939"/>
                  </a:lnTo>
                  <a:lnTo>
                    <a:pt x="1355" y="942"/>
                  </a:lnTo>
                  <a:lnTo>
                    <a:pt x="1375" y="945"/>
                  </a:lnTo>
                  <a:lnTo>
                    <a:pt x="1397" y="947"/>
                  </a:lnTo>
                  <a:lnTo>
                    <a:pt x="1419" y="947"/>
                  </a:lnTo>
                  <a:lnTo>
                    <a:pt x="1440" y="944"/>
                  </a:lnTo>
                  <a:lnTo>
                    <a:pt x="1462" y="939"/>
                  </a:lnTo>
                  <a:lnTo>
                    <a:pt x="1481" y="930"/>
                  </a:lnTo>
                  <a:lnTo>
                    <a:pt x="1506" y="917"/>
                  </a:lnTo>
                  <a:lnTo>
                    <a:pt x="1527" y="909"/>
                  </a:lnTo>
                  <a:lnTo>
                    <a:pt x="1546" y="905"/>
                  </a:lnTo>
                  <a:lnTo>
                    <a:pt x="1561" y="903"/>
                  </a:lnTo>
                  <a:lnTo>
                    <a:pt x="1574" y="903"/>
                  </a:lnTo>
                  <a:lnTo>
                    <a:pt x="1584" y="905"/>
                  </a:lnTo>
                  <a:lnTo>
                    <a:pt x="1589" y="907"/>
                  </a:lnTo>
                  <a:lnTo>
                    <a:pt x="1591" y="907"/>
                  </a:lnTo>
                  <a:lnTo>
                    <a:pt x="1717" y="970"/>
                  </a:lnTo>
                  <a:lnTo>
                    <a:pt x="1728" y="974"/>
                  </a:lnTo>
                  <a:lnTo>
                    <a:pt x="1739" y="973"/>
                  </a:lnTo>
                  <a:lnTo>
                    <a:pt x="1748" y="968"/>
                  </a:lnTo>
                  <a:lnTo>
                    <a:pt x="1756" y="959"/>
                  </a:lnTo>
                  <a:lnTo>
                    <a:pt x="1763" y="949"/>
                  </a:lnTo>
                  <a:lnTo>
                    <a:pt x="1768" y="938"/>
                  </a:lnTo>
                  <a:lnTo>
                    <a:pt x="1773" y="926"/>
                  </a:lnTo>
                  <a:lnTo>
                    <a:pt x="1776" y="914"/>
                  </a:lnTo>
                  <a:lnTo>
                    <a:pt x="1779" y="906"/>
                  </a:lnTo>
                  <a:lnTo>
                    <a:pt x="1780" y="899"/>
                  </a:lnTo>
                  <a:lnTo>
                    <a:pt x="1781" y="897"/>
                  </a:lnTo>
                  <a:lnTo>
                    <a:pt x="1765" y="869"/>
                  </a:lnTo>
                  <a:lnTo>
                    <a:pt x="1754" y="842"/>
                  </a:lnTo>
                  <a:lnTo>
                    <a:pt x="1747" y="819"/>
                  </a:lnTo>
                  <a:lnTo>
                    <a:pt x="1743" y="796"/>
                  </a:lnTo>
                  <a:lnTo>
                    <a:pt x="1742" y="777"/>
                  </a:lnTo>
                  <a:lnTo>
                    <a:pt x="1742" y="762"/>
                  </a:lnTo>
                  <a:lnTo>
                    <a:pt x="1743" y="750"/>
                  </a:lnTo>
                  <a:lnTo>
                    <a:pt x="1745" y="742"/>
                  </a:lnTo>
                  <a:lnTo>
                    <a:pt x="1745" y="740"/>
                  </a:lnTo>
                  <a:lnTo>
                    <a:pt x="1963" y="829"/>
                  </a:lnTo>
                  <a:lnTo>
                    <a:pt x="1984" y="924"/>
                  </a:lnTo>
                  <a:lnTo>
                    <a:pt x="1970" y="993"/>
                  </a:lnTo>
                  <a:lnTo>
                    <a:pt x="1821" y="1046"/>
                  </a:lnTo>
                  <a:lnTo>
                    <a:pt x="1821" y="1048"/>
                  </a:lnTo>
                  <a:lnTo>
                    <a:pt x="1820" y="1054"/>
                  </a:lnTo>
                  <a:lnTo>
                    <a:pt x="1819" y="1061"/>
                  </a:lnTo>
                  <a:lnTo>
                    <a:pt x="1817" y="1072"/>
                  </a:lnTo>
                  <a:lnTo>
                    <a:pt x="1814" y="1084"/>
                  </a:lnTo>
                  <a:lnTo>
                    <a:pt x="1811" y="1097"/>
                  </a:lnTo>
                  <a:lnTo>
                    <a:pt x="1805" y="1111"/>
                  </a:lnTo>
                  <a:lnTo>
                    <a:pt x="1799" y="1126"/>
                  </a:lnTo>
                  <a:lnTo>
                    <a:pt x="1791" y="1140"/>
                  </a:lnTo>
                  <a:lnTo>
                    <a:pt x="1783" y="1154"/>
                  </a:lnTo>
                  <a:lnTo>
                    <a:pt x="1772" y="1166"/>
                  </a:lnTo>
                  <a:lnTo>
                    <a:pt x="1760" y="1178"/>
                  </a:lnTo>
                  <a:lnTo>
                    <a:pt x="1747" y="1188"/>
                  </a:lnTo>
                  <a:lnTo>
                    <a:pt x="1730" y="1194"/>
                  </a:lnTo>
                  <a:lnTo>
                    <a:pt x="1713" y="1199"/>
                  </a:lnTo>
                  <a:lnTo>
                    <a:pt x="1693" y="1200"/>
                  </a:lnTo>
                  <a:lnTo>
                    <a:pt x="1672" y="1197"/>
                  </a:lnTo>
                  <a:lnTo>
                    <a:pt x="1647" y="1189"/>
                  </a:lnTo>
                  <a:lnTo>
                    <a:pt x="1620" y="1177"/>
                  </a:lnTo>
                  <a:lnTo>
                    <a:pt x="1591" y="1159"/>
                  </a:lnTo>
                  <a:lnTo>
                    <a:pt x="1590" y="1158"/>
                  </a:lnTo>
                  <a:lnTo>
                    <a:pt x="1587" y="1155"/>
                  </a:lnTo>
                  <a:lnTo>
                    <a:pt x="1581" y="1149"/>
                  </a:lnTo>
                  <a:lnTo>
                    <a:pt x="1573" y="1142"/>
                  </a:lnTo>
                  <a:lnTo>
                    <a:pt x="1564" y="1134"/>
                  </a:lnTo>
                  <a:lnTo>
                    <a:pt x="1552" y="1125"/>
                  </a:lnTo>
                  <a:lnTo>
                    <a:pt x="1539" y="1114"/>
                  </a:lnTo>
                  <a:lnTo>
                    <a:pt x="1525" y="1103"/>
                  </a:lnTo>
                  <a:lnTo>
                    <a:pt x="1510" y="1092"/>
                  </a:lnTo>
                  <a:lnTo>
                    <a:pt x="1494" y="1082"/>
                  </a:lnTo>
                  <a:lnTo>
                    <a:pt x="1477" y="1071"/>
                  </a:lnTo>
                  <a:lnTo>
                    <a:pt x="1459" y="1061"/>
                  </a:lnTo>
                  <a:lnTo>
                    <a:pt x="1440" y="1053"/>
                  </a:lnTo>
                  <a:lnTo>
                    <a:pt x="1422" y="1045"/>
                  </a:lnTo>
                  <a:lnTo>
                    <a:pt x="1404" y="1039"/>
                  </a:lnTo>
                  <a:lnTo>
                    <a:pt x="1386" y="1034"/>
                  </a:lnTo>
                  <a:lnTo>
                    <a:pt x="1368" y="1032"/>
                  </a:lnTo>
                  <a:lnTo>
                    <a:pt x="1349" y="1032"/>
                  </a:lnTo>
                  <a:lnTo>
                    <a:pt x="1332" y="1036"/>
                  </a:lnTo>
                  <a:lnTo>
                    <a:pt x="1316" y="1041"/>
                  </a:lnTo>
                  <a:lnTo>
                    <a:pt x="1301" y="1051"/>
                  </a:lnTo>
                  <a:lnTo>
                    <a:pt x="1287" y="1062"/>
                  </a:lnTo>
                  <a:lnTo>
                    <a:pt x="1275" y="1078"/>
                  </a:lnTo>
                  <a:lnTo>
                    <a:pt x="1263" y="1100"/>
                  </a:lnTo>
                  <a:lnTo>
                    <a:pt x="1253" y="1125"/>
                  </a:lnTo>
                  <a:lnTo>
                    <a:pt x="1246" y="1154"/>
                  </a:lnTo>
                  <a:lnTo>
                    <a:pt x="1239" y="1188"/>
                  </a:lnTo>
                  <a:lnTo>
                    <a:pt x="1236" y="1229"/>
                  </a:lnTo>
                  <a:lnTo>
                    <a:pt x="1235" y="1274"/>
                  </a:lnTo>
                  <a:lnTo>
                    <a:pt x="1235" y="1276"/>
                  </a:lnTo>
                  <a:lnTo>
                    <a:pt x="1234" y="1283"/>
                  </a:lnTo>
                  <a:lnTo>
                    <a:pt x="1234" y="1294"/>
                  </a:lnTo>
                  <a:lnTo>
                    <a:pt x="1234" y="1309"/>
                  </a:lnTo>
                  <a:lnTo>
                    <a:pt x="1234" y="1326"/>
                  </a:lnTo>
                  <a:lnTo>
                    <a:pt x="1234" y="1347"/>
                  </a:lnTo>
                  <a:lnTo>
                    <a:pt x="1235" y="1368"/>
                  </a:lnTo>
                  <a:lnTo>
                    <a:pt x="1237" y="1392"/>
                  </a:lnTo>
                  <a:lnTo>
                    <a:pt x="1239" y="1415"/>
                  </a:lnTo>
                  <a:lnTo>
                    <a:pt x="1244" y="1440"/>
                  </a:lnTo>
                  <a:lnTo>
                    <a:pt x="1249" y="1464"/>
                  </a:lnTo>
                  <a:lnTo>
                    <a:pt x="1255" y="1486"/>
                  </a:lnTo>
                  <a:lnTo>
                    <a:pt x="1264" y="1508"/>
                  </a:lnTo>
                  <a:lnTo>
                    <a:pt x="1274" y="1527"/>
                  </a:lnTo>
                  <a:lnTo>
                    <a:pt x="1286" y="1544"/>
                  </a:lnTo>
                  <a:lnTo>
                    <a:pt x="1300" y="1558"/>
                  </a:lnTo>
                  <a:lnTo>
                    <a:pt x="1317" y="1568"/>
                  </a:lnTo>
                  <a:lnTo>
                    <a:pt x="1336" y="1573"/>
                  </a:lnTo>
                  <a:lnTo>
                    <a:pt x="1358" y="1574"/>
                  </a:lnTo>
                  <a:lnTo>
                    <a:pt x="1386" y="1572"/>
                  </a:lnTo>
                  <a:lnTo>
                    <a:pt x="1409" y="1571"/>
                  </a:lnTo>
                  <a:lnTo>
                    <a:pt x="1428" y="1569"/>
                  </a:lnTo>
                  <a:lnTo>
                    <a:pt x="1443" y="1568"/>
                  </a:lnTo>
                  <a:lnTo>
                    <a:pt x="1454" y="1566"/>
                  </a:lnTo>
                  <a:lnTo>
                    <a:pt x="1465" y="1564"/>
                  </a:lnTo>
                  <a:lnTo>
                    <a:pt x="1475" y="1561"/>
                  </a:lnTo>
                  <a:lnTo>
                    <a:pt x="1483" y="1558"/>
                  </a:lnTo>
                  <a:lnTo>
                    <a:pt x="1494" y="1555"/>
                  </a:lnTo>
                  <a:lnTo>
                    <a:pt x="1506" y="1551"/>
                  </a:lnTo>
                  <a:lnTo>
                    <a:pt x="1521" y="1546"/>
                  </a:lnTo>
                  <a:lnTo>
                    <a:pt x="1539" y="1541"/>
                  </a:lnTo>
                  <a:lnTo>
                    <a:pt x="1561" y="1535"/>
                  </a:lnTo>
                  <a:lnTo>
                    <a:pt x="1590" y="1527"/>
                  </a:lnTo>
                  <a:lnTo>
                    <a:pt x="1614" y="1516"/>
                  </a:lnTo>
                  <a:lnTo>
                    <a:pt x="1634" y="1511"/>
                  </a:lnTo>
                  <a:lnTo>
                    <a:pt x="1652" y="1509"/>
                  </a:lnTo>
                  <a:lnTo>
                    <a:pt x="1668" y="1510"/>
                  </a:lnTo>
                  <a:lnTo>
                    <a:pt x="1681" y="1514"/>
                  </a:lnTo>
                  <a:lnTo>
                    <a:pt x="1692" y="1521"/>
                  </a:lnTo>
                  <a:lnTo>
                    <a:pt x="1702" y="1529"/>
                  </a:lnTo>
                  <a:lnTo>
                    <a:pt x="1709" y="1539"/>
                  </a:lnTo>
                  <a:lnTo>
                    <a:pt x="1714" y="1550"/>
                  </a:lnTo>
                  <a:lnTo>
                    <a:pt x="1719" y="1560"/>
                  </a:lnTo>
                  <a:lnTo>
                    <a:pt x="1722" y="1571"/>
                  </a:lnTo>
                  <a:lnTo>
                    <a:pt x="1723" y="1581"/>
                  </a:lnTo>
                  <a:lnTo>
                    <a:pt x="1725" y="1589"/>
                  </a:lnTo>
                  <a:lnTo>
                    <a:pt x="1725" y="1596"/>
                  </a:lnTo>
                  <a:lnTo>
                    <a:pt x="1725" y="1600"/>
                  </a:lnTo>
                  <a:lnTo>
                    <a:pt x="1725" y="1602"/>
                  </a:lnTo>
                  <a:lnTo>
                    <a:pt x="1717" y="1740"/>
                  </a:lnTo>
                  <a:lnTo>
                    <a:pt x="1702" y="1821"/>
                  </a:lnTo>
                  <a:lnTo>
                    <a:pt x="1701" y="1823"/>
                  </a:lnTo>
                  <a:lnTo>
                    <a:pt x="1698" y="1830"/>
                  </a:lnTo>
                  <a:lnTo>
                    <a:pt x="1695" y="1839"/>
                  </a:lnTo>
                  <a:lnTo>
                    <a:pt x="1695" y="1851"/>
                  </a:lnTo>
                  <a:lnTo>
                    <a:pt x="1696" y="1866"/>
                  </a:lnTo>
                  <a:lnTo>
                    <a:pt x="1702" y="1883"/>
                  </a:lnTo>
                  <a:lnTo>
                    <a:pt x="1712" y="1903"/>
                  </a:lnTo>
                  <a:lnTo>
                    <a:pt x="1728" y="1923"/>
                  </a:lnTo>
                  <a:lnTo>
                    <a:pt x="1732" y="1921"/>
                  </a:lnTo>
                  <a:lnTo>
                    <a:pt x="1738" y="1916"/>
                  </a:lnTo>
                  <a:lnTo>
                    <a:pt x="1749" y="1906"/>
                  </a:lnTo>
                  <a:lnTo>
                    <a:pt x="1763" y="1894"/>
                  </a:lnTo>
                  <a:lnTo>
                    <a:pt x="1780" y="1878"/>
                  </a:lnTo>
                  <a:lnTo>
                    <a:pt x="1800" y="1859"/>
                  </a:lnTo>
                  <a:lnTo>
                    <a:pt x="1823" y="1836"/>
                  </a:lnTo>
                  <a:lnTo>
                    <a:pt x="1846" y="1810"/>
                  </a:lnTo>
                  <a:lnTo>
                    <a:pt x="1871" y="1781"/>
                  </a:lnTo>
                  <a:lnTo>
                    <a:pt x="1897" y="1750"/>
                  </a:lnTo>
                  <a:lnTo>
                    <a:pt x="1924" y="1715"/>
                  </a:lnTo>
                  <a:lnTo>
                    <a:pt x="1951" y="1677"/>
                  </a:lnTo>
                  <a:lnTo>
                    <a:pt x="1977" y="1638"/>
                  </a:lnTo>
                  <a:lnTo>
                    <a:pt x="2002" y="1594"/>
                  </a:lnTo>
                  <a:lnTo>
                    <a:pt x="2026" y="1549"/>
                  </a:lnTo>
                  <a:lnTo>
                    <a:pt x="2048" y="1500"/>
                  </a:lnTo>
                  <a:lnTo>
                    <a:pt x="2069" y="1450"/>
                  </a:lnTo>
                  <a:lnTo>
                    <a:pt x="2087" y="1396"/>
                  </a:lnTo>
                  <a:lnTo>
                    <a:pt x="2101" y="1340"/>
                  </a:lnTo>
                  <a:lnTo>
                    <a:pt x="2113" y="1283"/>
                  </a:lnTo>
                  <a:lnTo>
                    <a:pt x="2120" y="1223"/>
                  </a:lnTo>
                  <a:lnTo>
                    <a:pt x="2102" y="1222"/>
                  </a:lnTo>
                  <a:lnTo>
                    <a:pt x="2085" y="1218"/>
                  </a:lnTo>
                  <a:lnTo>
                    <a:pt x="2070" y="1210"/>
                  </a:lnTo>
                  <a:lnTo>
                    <a:pt x="2057" y="1202"/>
                  </a:lnTo>
                  <a:lnTo>
                    <a:pt x="2046" y="1193"/>
                  </a:lnTo>
                  <a:lnTo>
                    <a:pt x="2037" y="1184"/>
                  </a:lnTo>
                  <a:lnTo>
                    <a:pt x="2030" y="1176"/>
                  </a:lnTo>
                  <a:lnTo>
                    <a:pt x="2026" y="1171"/>
                  </a:lnTo>
                  <a:lnTo>
                    <a:pt x="2025" y="1169"/>
                  </a:lnTo>
                  <a:lnTo>
                    <a:pt x="1943" y="1074"/>
                  </a:lnTo>
                  <a:lnTo>
                    <a:pt x="2079" y="1074"/>
                  </a:lnTo>
                  <a:lnTo>
                    <a:pt x="2081" y="1075"/>
                  </a:lnTo>
                  <a:lnTo>
                    <a:pt x="2087" y="1077"/>
                  </a:lnTo>
                  <a:lnTo>
                    <a:pt x="2096" y="1082"/>
                  </a:lnTo>
                  <a:lnTo>
                    <a:pt x="2107" y="1086"/>
                  </a:lnTo>
                  <a:lnTo>
                    <a:pt x="2120" y="1092"/>
                  </a:lnTo>
                  <a:lnTo>
                    <a:pt x="2125" y="1080"/>
                  </a:lnTo>
                  <a:lnTo>
                    <a:pt x="2128" y="1062"/>
                  </a:lnTo>
                  <a:lnTo>
                    <a:pt x="2128" y="1041"/>
                  </a:lnTo>
                  <a:lnTo>
                    <a:pt x="2125" y="1015"/>
                  </a:lnTo>
                  <a:lnTo>
                    <a:pt x="2121" y="987"/>
                  </a:lnTo>
                  <a:lnTo>
                    <a:pt x="2116" y="956"/>
                  </a:lnTo>
                  <a:lnTo>
                    <a:pt x="2107" y="923"/>
                  </a:lnTo>
                  <a:lnTo>
                    <a:pt x="2099" y="888"/>
                  </a:lnTo>
                  <a:lnTo>
                    <a:pt x="2088" y="853"/>
                  </a:lnTo>
                  <a:lnTo>
                    <a:pt x="2077" y="817"/>
                  </a:lnTo>
                  <a:lnTo>
                    <a:pt x="2065" y="781"/>
                  </a:lnTo>
                  <a:lnTo>
                    <a:pt x="2053" y="747"/>
                  </a:lnTo>
                  <a:lnTo>
                    <a:pt x="2040" y="712"/>
                  </a:lnTo>
                  <a:lnTo>
                    <a:pt x="2027" y="681"/>
                  </a:lnTo>
                  <a:lnTo>
                    <a:pt x="2013" y="651"/>
                  </a:lnTo>
                  <a:lnTo>
                    <a:pt x="2000" y="625"/>
                  </a:lnTo>
                  <a:lnTo>
                    <a:pt x="1988" y="602"/>
                  </a:lnTo>
                  <a:lnTo>
                    <a:pt x="1987" y="598"/>
                  </a:lnTo>
                  <a:close/>
                  <a:moveTo>
                    <a:pt x="695" y="271"/>
                  </a:moveTo>
                  <a:lnTo>
                    <a:pt x="691" y="271"/>
                  </a:lnTo>
                  <a:lnTo>
                    <a:pt x="684" y="275"/>
                  </a:lnTo>
                  <a:lnTo>
                    <a:pt x="672" y="280"/>
                  </a:lnTo>
                  <a:lnTo>
                    <a:pt x="656" y="287"/>
                  </a:lnTo>
                  <a:lnTo>
                    <a:pt x="636" y="298"/>
                  </a:lnTo>
                  <a:lnTo>
                    <a:pt x="613" y="311"/>
                  </a:lnTo>
                  <a:lnTo>
                    <a:pt x="586" y="327"/>
                  </a:lnTo>
                  <a:lnTo>
                    <a:pt x="559" y="348"/>
                  </a:lnTo>
                  <a:lnTo>
                    <a:pt x="528" y="371"/>
                  </a:lnTo>
                  <a:lnTo>
                    <a:pt x="494" y="398"/>
                  </a:lnTo>
                  <a:lnTo>
                    <a:pt x="461" y="429"/>
                  </a:lnTo>
                  <a:lnTo>
                    <a:pt x="426" y="463"/>
                  </a:lnTo>
                  <a:lnTo>
                    <a:pt x="391" y="503"/>
                  </a:lnTo>
                  <a:lnTo>
                    <a:pt x="354" y="548"/>
                  </a:lnTo>
                  <a:lnTo>
                    <a:pt x="319" y="597"/>
                  </a:lnTo>
                  <a:lnTo>
                    <a:pt x="284" y="651"/>
                  </a:lnTo>
                  <a:lnTo>
                    <a:pt x="250" y="710"/>
                  </a:lnTo>
                  <a:lnTo>
                    <a:pt x="217" y="776"/>
                  </a:lnTo>
                  <a:lnTo>
                    <a:pt x="186" y="847"/>
                  </a:lnTo>
                  <a:lnTo>
                    <a:pt x="187" y="861"/>
                  </a:lnTo>
                  <a:lnTo>
                    <a:pt x="190" y="877"/>
                  </a:lnTo>
                  <a:lnTo>
                    <a:pt x="194" y="895"/>
                  </a:lnTo>
                  <a:lnTo>
                    <a:pt x="196" y="912"/>
                  </a:lnTo>
                  <a:lnTo>
                    <a:pt x="198" y="929"/>
                  </a:lnTo>
                  <a:lnTo>
                    <a:pt x="197" y="943"/>
                  </a:lnTo>
                  <a:lnTo>
                    <a:pt x="193" y="960"/>
                  </a:lnTo>
                  <a:lnTo>
                    <a:pt x="190" y="976"/>
                  </a:lnTo>
                  <a:lnTo>
                    <a:pt x="189" y="993"/>
                  </a:lnTo>
                  <a:lnTo>
                    <a:pt x="192" y="1010"/>
                  </a:lnTo>
                  <a:lnTo>
                    <a:pt x="195" y="1020"/>
                  </a:lnTo>
                  <a:lnTo>
                    <a:pt x="200" y="1032"/>
                  </a:lnTo>
                  <a:lnTo>
                    <a:pt x="207" y="1045"/>
                  </a:lnTo>
                  <a:lnTo>
                    <a:pt x="214" y="1057"/>
                  </a:lnTo>
                  <a:lnTo>
                    <a:pt x="220" y="1069"/>
                  </a:lnTo>
                  <a:lnTo>
                    <a:pt x="226" y="1077"/>
                  </a:lnTo>
                  <a:lnTo>
                    <a:pt x="230" y="1084"/>
                  </a:lnTo>
                  <a:lnTo>
                    <a:pt x="232" y="1086"/>
                  </a:lnTo>
                  <a:lnTo>
                    <a:pt x="277" y="1136"/>
                  </a:lnTo>
                  <a:lnTo>
                    <a:pt x="278" y="1140"/>
                  </a:lnTo>
                  <a:lnTo>
                    <a:pt x="278" y="1147"/>
                  </a:lnTo>
                  <a:lnTo>
                    <a:pt x="280" y="1159"/>
                  </a:lnTo>
                  <a:lnTo>
                    <a:pt x="284" y="1173"/>
                  </a:lnTo>
                  <a:lnTo>
                    <a:pt x="287" y="1188"/>
                  </a:lnTo>
                  <a:lnTo>
                    <a:pt x="292" y="1203"/>
                  </a:lnTo>
                  <a:lnTo>
                    <a:pt x="300" y="1217"/>
                  </a:lnTo>
                  <a:lnTo>
                    <a:pt x="308" y="1229"/>
                  </a:lnTo>
                  <a:lnTo>
                    <a:pt x="315" y="1238"/>
                  </a:lnTo>
                  <a:lnTo>
                    <a:pt x="317" y="1248"/>
                  </a:lnTo>
                  <a:lnTo>
                    <a:pt x="315" y="1258"/>
                  </a:lnTo>
                  <a:lnTo>
                    <a:pt x="310" y="1266"/>
                  </a:lnTo>
                  <a:lnTo>
                    <a:pt x="305" y="1274"/>
                  </a:lnTo>
                  <a:lnTo>
                    <a:pt x="299" y="1279"/>
                  </a:lnTo>
                  <a:lnTo>
                    <a:pt x="294" y="1283"/>
                  </a:lnTo>
                  <a:lnTo>
                    <a:pt x="293" y="1285"/>
                  </a:lnTo>
                  <a:lnTo>
                    <a:pt x="292" y="1288"/>
                  </a:lnTo>
                  <a:lnTo>
                    <a:pt x="290" y="1296"/>
                  </a:lnTo>
                  <a:lnTo>
                    <a:pt x="288" y="1310"/>
                  </a:lnTo>
                  <a:lnTo>
                    <a:pt x="285" y="1326"/>
                  </a:lnTo>
                  <a:lnTo>
                    <a:pt x="281" y="1345"/>
                  </a:lnTo>
                  <a:lnTo>
                    <a:pt x="279" y="1363"/>
                  </a:lnTo>
                  <a:lnTo>
                    <a:pt x="277" y="1381"/>
                  </a:lnTo>
                  <a:lnTo>
                    <a:pt x="277" y="1398"/>
                  </a:lnTo>
                  <a:lnTo>
                    <a:pt x="277" y="1412"/>
                  </a:lnTo>
                  <a:lnTo>
                    <a:pt x="280" y="1430"/>
                  </a:lnTo>
                  <a:lnTo>
                    <a:pt x="285" y="1452"/>
                  </a:lnTo>
                  <a:lnTo>
                    <a:pt x="289" y="1477"/>
                  </a:lnTo>
                  <a:lnTo>
                    <a:pt x="294" y="1501"/>
                  </a:lnTo>
                  <a:lnTo>
                    <a:pt x="301" y="1524"/>
                  </a:lnTo>
                  <a:lnTo>
                    <a:pt x="307" y="1542"/>
                  </a:lnTo>
                  <a:lnTo>
                    <a:pt x="314" y="1555"/>
                  </a:lnTo>
                  <a:lnTo>
                    <a:pt x="320" y="1561"/>
                  </a:lnTo>
                  <a:lnTo>
                    <a:pt x="330" y="1568"/>
                  </a:lnTo>
                  <a:lnTo>
                    <a:pt x="342" y="1575"/>
                  </a:lnTo>
                  <a:lnTo>
                    <a:pt x="355" y="1584"/>
                  </a:lnTo>
                  <a:lnTo>
                    <a:pt x="370" y="1591"/>
                  </a:lnTo>
                  <a:lnTo>
                    <a:pt x="385" y="1599"/>
                  </a:lnTo>
                  <a:lnTo>
                    <a:pt x="399" y="1605"/>
                  </a:lnTo>
                  <a:lnTo>
                    <a:pt x="412" y="1612"/>
                  </a:lnTo>
                  <a:lnTo>
                    <a:pt x="422" y="1616"/>
                  </a:lnTo>
                  <a:lnTo>
                    <a:pt x="428" y="1619"/>
                  </a:lnTo>
                  <a:lnTo>
                    <a:pt x="430" y="1620"/>
                  </a:lnTo>
                  <a:lnTo>
                    <a:pt x="432" y="1622"/>
                  </a:lnTo>
                  <a:lnTo>
                    <a:pt x="438" y="1626"/>
                  </a:lnTo>
                  <a:lnTo>
                    <a:pt x="445" y="1631"/>
                  </a:lnTo>
                  <a:lnTo>
                    <a:pt x="454" y="1638"/>
                  </a:lnTo>
                  <a:lnTo>
                    <a:pt x="463" y="1646"/>
                  </a:lnTo>
                  <a:lnTo>
                    <a:pt x="472" y="1655"/>
                  </a:lnTo>
                  <a:lnTo>
                    <a:pt x="479" y="1664"/>
                  </a:lnTo>
                  <a:lnTo>
                    <a:pt x="485" y="1673"/>
                  </a:lnTo>
                  <a:lnTo>
                    <a:pt x="487" y="1682"/>
                  </a:lnTo>
                  <a:lnTo>
                    <a:pt x="489" y="1699"/>
                  </a:lnTo>
                  <a:lnTo>
                    <a:pt x="494" y="1716"/>
                  </a:lnTo>
                  <a:lnTo>
                    <a:pt x="503" y="1734"/>
                  </a:lnTo>
                  <a:lnTo>
                    <a:pt x="513" y="1752"/>
                  </a:lnTo>
                  <a:lnTo>
                    <a:pt x="522" y="1769"/>
                  </a:lnTo>
                  <a:lnTo>
                    <a:pt x="529" y="1778"/>
                  </a:lnTo>
                  <a:lnTo>
                    <a:pt x="537" y="1788"/>
                  </a:lnTo>
                  <a:lnTo>
                    <a:pt x="547" y="1799"/>
                  </a:lnTo>
                  <a:lnTo>
                    <a:pt x="556" y="1808"/>
                  </a:lnTo>
                  <a:lnTo>
                    <a:pt x="565" y="1820"/>
                  </a:lnTo>
                  <a:lnTo>
                    <a:pt x="573" y="1833"/>
                  </a:lnTo>
                  <a:lnTo>
                    <a:pt x="577" y="1848"/>
                  </a:lnTo>
                  <a:lnTo>
                    <a:pt x="577" y="1864"/>
                  </a:lnTo>
                  <a:lnTo>
                    <a:pt x="576" y="1886"/>
                  </a:lnTo>
                  <a:lnTo>
                    <a:pt x="579" y="1904"/>
                  </a:lnTo>
                  <a:lnTo>
                    <a:pt x="584" y="1920"/>
                  </a:lnTo>
                  <a:lnTo>
                    <a:pt x="591" y="1936"/>
                  </a:lnTo>
                  <a:lnTo>
                    <a:pt x="599" y="1953"/>
                  </a:lnTo>
                  <a:lnTo>
                    <a:pt x="607" y="1973"/>
                  </a:lnTo>
                  <a:lnTo>
                    <a:pt x="614" y="1991"/>
                  </a:lnTo>
                  <a:lnTo>
                    <a:pt x="623" y="2009"/>
                  </a:lnTo>
                  <a:lnTo>
                    <a:pt x="632" y="2026"/>
                  </a:lnTo>
                  <a:lnTo>
                    <a:pt x="644" y="2042"/>
                  </a:lnTo>
                  <a:lnTo>
                    <a:pt x="658" y="2056"/>
                  </a:lnTo>
                  <a:lnTo>
                    <a:pt x="673" y="2067"/>
                  </a:lnTo>
                  <a:lnTo>
                    <a:pt x="691" y="2072"/>
                  </a:lnTo>
                  <a:lnTo>
                    <a:pt x="692" y="2070"/>
                  </a:lnTo>
                  <a:lnTo>
                    <a:pt x="696" y="2063"/>
                  </a:lnTo>
                  <a:lnTo>
                    <a:pt x="700" y="2052"/>
                  </a:lnTo>
                  <a:lnTo>
                    <a:pt x="706" y="2038"/>
                  </a:lnTo>
                  <a:lnTo>
                    <a:pt x="713" y="2021"/>
                  </a:lnTo>
                  <a:lnTo>
                    <a:pt x="720" y="2004"/>
                  </a:lnTo>
                  <a:lnTo>
                    <a:pt x="728" y="1984"/>
                  </a:lnTo>
                  <a:lnTo>
                    <a:pt x="734" y="1965"/>
                  </a:lnTo>
                  <a:lnTo>
                    <a:pt x="739" y="1947"/>
                  </a:lnTo>
                  <a:lnTo>
                    <a:pt x="744" y="1931"/>
                  </a:lnTo>
                  <a:lnTo>
                    <a:pt x="747" y="1916"/>
                  </a:lnTo>
                  <a:lnTo>
                    <a:pt x="747" y="1904"/>
                  </a:lnTo>
                  <a:lnTo>
                    <a:pt x="746" y="1896"/>
                  </a:lnTo>
                  <a:lnTo>
                    <a:pt x="739" y="1885"/>
                  </a:lnTo>
                  <a:lnTo>
                    <a:pt x="735" y="1871"/>
                  </a:lnTo>
                  <a:lnTo>
                    <a:pt x="731" y="1854"/>
                  </a:lnTo>
                  <a:lnTo>
                    <a:pt x="727" y="1838"/>
                  </a:lnTo>
                  <a:lnTo>
                    <a:pt x="725" y="1823"/>
                  </a:lnTo>
                  <a:lnTo>
                    <a:pt x="722" y="1810"/>
                  </a:lnTo>
                  <a:lnTo>
                    <a:pt x="720" y="1802"/>
                  </a:lnTo>
                  <a:lnTo>
                    <a:pt x="720" y="1799"/>
                  </a:lnTo>
                  <a:lnTo>
                    <a:pt x="726" y="1713"/>
                  </a:lnTo>
                  <a:lnTo>
                    <a:pt x="727" y="1710"/>
                  </a:lnTo>
                  <a:lnTo>
                    <a:pt x="730" y="1702"/>
                  </a:lnTo>
                  <a:lnTo>
                    <a:pt x="736" y="1692"/>
                  </a:lnTo>
                  <a:lnTo>
                    <a:pt x="744" y="1681"/>
                  </a:lnTo>
                  <a:lnTo>
                    <a:pt x="754" y="1668"/>
                  </a:lnTo>
                  <a:lnTo>
                    <a:pt x="766" y="1657"/>
                  </a:lnTo>
                  <a:lnTo>
                    <a:pt x="779" y="1645"/>
                  </a:lnTo>
                  <a:lnTo>
                    <a:pt x="791" y="1632"/>
                  </a:lnTo>
                  <a:lnTo>
                    <a:pt x="800" y="1618"/>
                  </a:lnTo>
                  <a:lnTo>
                    <a:pt x="810" y="1601"/>
                  </a:lnTo>
                  <a:lnTo>
                    <a:pt x="822" y="1580"/>
                  </a:lnTo>
                  <a:lnTo>
                    <a:pt x="830" y="1561"/>
                  </a:lnTo>
                  <a:lnTo>
                    <a:pt x="841" y="1541"/>
                  </a:lnTo>
                  <a:lnTo>
                    <a:pt x="851" y="1521"/>
                  </a:lnTo>
                  <a:lnTo>
                    <a:pt x="859" y="1501"/>
                  </a:lnTo>
                  <a:lnTo>
                    <a:pt x="868" y="1482"/>
                  </a:lnTo>
                  <a:lnTo>
                    <a:pt x="874" y="1466"/>
                  </a:lnTo>
                  <a:lnTo>
                    <a:pt x="878" y="1453"/>
                  </a:lnTo>
                  <a:lnTo>
                    <a:pt x="881" y="1444"/>
                  </a:lnTo>
                  <a:lnTo>
                    <a:pt x="886" y="1435"/>
                  </a:lnTo>
                  <a:lnTo>
                    <a:pt x="893" y="1422"/>
                  </a:lnTo>
                  <a:lnTo>
                    <a:pt x="900" y="1409"/>
                  </a:lnTo>
                  <a:lnTo>
                    <a:pt x="909" y="1395"/>
                  </a:lnTo>
                  <a:lnTo>
                    <a:pt x="916" y="1380"/>
                  </a:lnTo>
                  <a:lnTo>
                    <a:pt x="921" y="1364"/>
                  </a:lnTo>
                  <a:lnTo>
                    <a:pt x="925" y="1350"/>
                  </a:lnTo>
                  <a:lnTo>
                    <a:pt x="926" y="1335"/>
                  </a:lnTo>
                  <a:lnTo>
                    <a:pt x="921" y="1322"/>
                  </a:lnTo>
                  <a:lnTo>
                    <a:pt x="913" y="1310"/>
                  </a:lnTo>
                  <a:lnTo>
                    <a:pt x="894" y="1294"/>
                  </a:lnTo>
                  <a:lnTo>
                    <a:pt x="872" y="1282"/>
                  </a:lnTo>
                  <a:lnTo>
                    <a:pt x="850" y="1274"/>
                  </a:lnTo>
                  <a:lnTo>
                    <a:pt x="826" y="1267"/>
                  </a:lnTo>
                  <a:lnTo>
                    <a:pt x="804" y="1262"/>
                  </a:lnTo>
                  <a:lnTo>
                    <a:pt x="782" y="1258"/>
                  </a:lnTo>
                  <a:lnTo>
                    <a:pt x="765" y="1253"/>
                  </a:lnTo>
                  <a:lnTo>
                    <a:pt x="751" y="1250"/>
                  </a:lnTo>
                  <a:lnTo>
                    <a:pt x="734" y="1246"/>
                  </a:lnTo>
                  <a:lnTo>
                    <a:pt x="715" y="1242"/>
                  </a:lnTo>
                  <a:lnTo>
                    <a:pt x="695" y="1235"/>
                  </a:lnTo>
                  <a:lnTo>
                    <a:pt x="675" y="1229"/>
                  </a:lnTo>
                  <a:lnTo>
                    <a:pt x="657" y="1221"/>
                  </a:lnTo>
                  <a:lnTo>
                    <a:pt x="641" y="1212"/>
                  </a:lnTo>
                  <a:lnTo>
                    <a:pt x="629" y="1201"/>
                  </a:lnTo>
                  <a:lnTo>
                    <a:pt x="623" y="1188"/>
                  </a:lnTo>
                  <a:lnTo>
                    <a:pt x="617" y="1177"/>
                  </a:lnTo>
                  <a:lnTo>
                    <a:pt x="609" y="1170"/>
                  </a:lnTo>
                  <a:lnTo>
                    <a:pt x="597" y="1164"/>
                  </a:lnTo>
                  <a:lnTo>
                    <a:pt x="583" y="1162"/>
                  </a:lnTo>
                  <a:lnTo>
                    <a:pt x="567" y="1162"/>
                  </a:lnTo>
                  <a:lnTo>
                    <a:pt x="551" y="1163"/>
                  </a:lnTo>
                  <a:lnTo>
                    <a:pt x="535" y="1165"/>
                  </a:lnTo>
                  <a:lnTo>
                    <a:pt x="520" y="1169"/>
                  </a:lnTo>
                  <a:lnTo>
                    <a:pt x="507" y="1173"/>
                  </a:lnTo>
                  <a:lnTo>
                    <a:pt x="497" y="1178"/>
                  </a:lnTo>
                  <a:lnTo>
                    <a:pt x="487" y="1183"/>
                  </a:lnTo>
                  <a:lnTo>
                    <a:pt x="474" y="1187"/>
                  </a:lnTo>
                  <a:lnTo>
                    <a:pt x="460" y="1192"/>
                  </a:lnTo>
                  <a:lnTo>
                    <a:pt x="444" y="1197"/>
                  </a:lnTo>
                  <a:lnTo>
                    <a:pt x="428" y="1200"/>
                  </a:lnTo>
                  <a:lnTo>
                    <a:pt x="412" y="1203"/>
                  </a:lnTo>
                  <a:lnTo>
                    <a:pt x="397" y="1204"/>
                  </a:lnTo>
                  <a:lnTo>
                    <a:pt x="384" y="1204"/>
                  </a:lnTo>
                  <a:lnTo>
                    <a:pt x="372" y="1201"/>
                  </a:lnTo>
                  <a:lnTo>
                    <a:pt x="364" y="1195"/>
                  </a:lnTo>
                  <a:lnTo>
                    <a:pt x="360" y="1188"/>
                  </a:lnTo>
                  <a:lnTo>
                    <a:pt x="352" y="1171"/>
                  </a:lnTo>
                  <a:lnTo>
                    <a:pt x="341" y="1156"/>
                  </a:lnTo>
                  <a:lnTo>
                    <a:pt x="330" y="1141"/>
                  </a:lnTo>
                  <a:lnTo>
                    <a:pt x="318" y="1127"/>
                  </a:lnTo>
                  <a:lnTo>
                    <a:pt x="308" y="1114"/>
                  </a:lnTo>
                  <a:lnTo>
                    <a:pt x="304" y="1101"/>
                  </a:lnTo>
                  <a:lnTo>
                    <a:pt x="303" y="1095"/>
                  </a:lnTo>
                  <a:lnTo>
                    <a:pt x="306" y="1090"/>
                  </a:lnTo>
                  <a:lnTo>
                    <a:pt x="310" y="1088"/>
                  </a:lnTo>
                  <a:lnTo>
                    <a:pt x="317" y="1087"/>
                  </a:lnTo>
                  <a:lnTo>
                    <a:pt x="324" y="1086"/>
                  </a:lnTo>
                  <a:lnTo>
                    <a:pt x="332" y="1084"/>
                  </a:lnTo>
                  <a:lnTo>
                    <a:pt x="338" y="1080"/>
                  </a:lnTo>
                  <a:lnTo>
                    <a:pt x="345" y="1072"/>
                  </a:lnTo>
                  <a:lnTo>
                    <a:pt x="349" y="1060"/>
                  </a:lnTo>
                  <a:lnTo>
                    <a:pt x="351" y="1046"/>
                  </a:lnTo>
                  <a:lnTo>
                    <a:pt x="349" y="1034"/>
                  </a:lnTo>
                  <a:lnTo>
                    <a:pt x="344" y="1026"/>
                  </a:lnTo>
                  <a:lnTo>
                    <a:pt x="335" y="1019"/>
                  </a:lnTo>
                  <a:lnTo>
                    <a:pt x="324" y="1016"/>
                  </a:lnTo>
                  <a:lnTo>
                    <a:pt x="311" y="1016"/>
                  </a:lnTo>
                  <a:lnTo>
                    <a:pt x="298" y="1018"/>
                  </a:lnTo>
                  <a:lnTo>
                    <a:pt x="284" y="1025"/>
                  </a:lnTo>
                  <a:lnTo>
                    <a:pt x="270" y="1029"/>
                  </a:lnTo>
                  <a:lnTo>
                    <a:pt x="259" y="1030"/>
                  </a:lnTo>
                  <a:lnTo>
                    <a:pt x="250" y="1026"/>
                  </a:lnTo>
                  <a:lnTo>
                    <a:pt x="246" y="1020"/>
                  </a:lnTo>
                  <a:lnTo>
                    <a:pt x="244" y="1012"/>
                  </a:lnTo>
                  <a:lnTo>
                    <a:pt x="245" y="1003"/>
                  </a:lnTo>
                  <a:lnTo>
                    <a:pt x="249" y="996"/>
                  </a:lnTo>
                  <a:lnTo>
                    <a:pt x="258" y="989"/>
                  </a:lnTo>
                  <a:lnTo>
                    <a:pt x="265" y="984"/>
                  </a:lnTo>
                  <a:lnTo>
                    <a:pt x="275" y="978"/>
                  </a:lnTo>
                  <a:lnTo>
                    <a:pt x="287" y="969"/>
                  </a:lnTo>
                  <a:lnTo>
                    <a:pt x="300" y="959"/>
                  </a:lnTo>
                  <a:lnTo>
                    <a:pt x="314" y="950"/>
                  </a:lnTo>
                  <a:lnTo>
                    <a:pt x="326" y="941"/>
                  </a:lnTo>
                  <a:lnTo>
                    <a:pt x="340" y="932"/>
                  </a:lnTo>
                  <a:lnTo>
                    <a:pt x="353" y="925"/>
                  </a:lnTo>
                  <a:lnTo>
                    <a:pt x="364" y="921"/>
                  </a:lnTo>
                  <a:lnTo>
                    <a:pt x="373" y="917"/>
                  </a:lnTo>
                  <a:lnTo>
                    <a:pt x="381" y="919"/>
                  </a:lnTo>
                  <a:lnTo>
                    <a:pt x="384" y="923"/>
                  </a:lnTo>
                  <a:lnTo>
                    <a:pt x="392" y="935"/>
                  </a:lnTo>
                  <a:lnTo>
                    <a:pt x="402" y="944"/>
                  </a:lnTo>
                  <a:lnTo>
                    <a:pt x="414" y="952"/>
                  </a:lnTo>
                  <a:lnTo>
                    <a:pt x="428" y="956"/>
                  </a:lnTo>
                  <a:lnTo>
                    <a:pt x="441" y="958"/>
                  </a:lnTo>
                  <a:lnTo>
                    <a:pt x="452" y="957"/>
                  </a:lnTo>
                  <a:lnTo>
                    <a:pt x="458" y="955"/>
                  </a:lnTo>
                  <a:lnTo>
                    <a:pt x="467" y="952"/>
                  </a:lnTo>
                  <a:lnTo>
                    <a:pt x="475" y="946"/>
                  </a:lnTo>
                  <a:lnTo>
                    <a:pt x="486" y="942"/>
                  </a:lnTo>
                  <a:lnTo>
                    <a:pt x="495" y="939"/>
                  </a:lnTo>
                  <a:lnTo>
                    <a:pt x="506" y="936"/>
                  </a:lnTo>
                  <a:lnTo>
                    <a:pt x="516" y="935"/>
                  </a:lnTo>
                  <a:lnTo>
                    <a:pt x="524" y="936"/>
                  </a:lnTo>
                  <a:lnTo>
                    <a:pt x="532" y="939"/>
                  </a:lnTo>
                  <a:lnTo>
                    <a:pt x="538" y="946"/>
                  </a:lnTo>
                  <a:lnTo>
                    <a:pt x="542" y="958"/>
                  </a:lnTo>
                  <a:lnTo>
                    <a:pt x="546" y="973"/>
                  </a:lnTo>
                  <a:lnTo>
                    <a:pt x="553" y="989"/>
                  </a:lnTo>
                  <a:lnTo>
                    <a:pt x="562" y="1003"/>
                  </a:lnTo>
                  <a:lnTo>
                    <a:pt x="571" y="1017"/>
                  </a:lnTo>
                  <a:lnTo>
                    <a:pt x="581" y="1029"/>
                  </a:lnTo>
                  <a:lnTo>
                    <a:pt x="591" y="1038"/>
                  </a:lnTo>
                  <a:lnTo>
                    <a:pt x="599" y="1045"/>
                  </a:lnTo>
                  <a:lnTo>
                    <a:pt x="607" y="1048"/>
                  </a:lnTo>
                  <a:lnTo>
                    <a:pt x="611" y="1049"/>
                  </a:lnTo>
                  <a:lnTo>
                    <a:pt x="613" y="1045"/>
                  </a:lnTo>
                  <a:lnTo>
                    <a:pt x="614" y="1036"/>
                  </a:lnTo>
                  <a:lnTo>
                    <a:pt x="616" y="1022"/>
                  </a:lnTo>
                  <a:lnTo>
                    <a:pt x="619" y="1005"/>
                  </a:lnTo>
                  <a:lnTo>
                    <a:pt x="622" y="987"/>
                  </a:lnTo>
                  <a:lnTo>
                    <a:pt x="623" y="969"/>
                  </a:lnTo>
                  <a:lnTo>
                    <a:pt x="624" y="952"/>
                  </a:lnTo>
                  <a:lnTo>
                    <a:pt x="622" y="936"/>
                  </a:lnTo>
                  <a:lnTo>
                    <a:pt x="619" y="923"/>
                  </a:lnTo>
                  <a:lnTo>
                    <a:pt x="615" y="917"/>
                  </a:lnTo>
                  <a:lnTo>
                    <a:pt x="614" y="913"/>
                  </a:lnTo>
                  <a:lnTo>
                    <a:pt x="613" y="910"/>
                  </a:lnTo>
                  <a:lnTo>
                    <a:pt x="613" y="908"/>
                  </a:lnTo>
                  <a:lnTo>
                    <a:pt x="614" y="906"/>
                  </a:lnTo>
                  <a:lnTo>
                    <a:pt x="615" y="905"/>
                  </a:lnTo>
                  <a:lnTo>
                    <a:pt x="616" y="905"/>
                  </a:lnTo>
                  <a:lnTo>
                    <a:pt x="617" y="905"/>
                  </a:lnTo>
                  <a:lnTo>
                    <a:pt x="620" y="905"/>
                  </a:lnTo>
                  <a:lnTo>
                    <a:pt x="622" y="905"/>
                  </a:lnTo>
                  <a:lnTo>
                    <a:pt x="624" y="906"/>
                  </a:lnTo>
                  <a:lnTo>
                    <a:pt x="625" y="907"/>
                  </a:lnTo>
                  <a:lnTo>
                    <a:pt x="627" y="907"/>
                  </a:lnTo>
                  <a:lnTo>
                    <a:pt x="628" y="908"/>
                  </a:lnTo>
                  <a:lnTo>
                    <a:pt x="629" y="908"/>
                  </a:lnTo>
                  <a:lnTo>
                    <a:pt x="629" y="909"/>
                  </a:lnTo>
                  <a:lnTo>
                    <a:pt x="631" y="907"/>
                  </a:lnTo>
                  <a:lnTo>
                    <a:pt x="637" y="902"/>
                  </a:lnTo>
                  <a:lnTo>
                    <a:pt x="644" y="896"/>
                  </a:lnTo>
                  <a:lnTo>
                    <a:pt x="654" y="886"/>
                  </a:lnTo>
                  <a:lnTo>
                    <a:pt x="666" y="875"/>
                  </a:lnTo>
                  <a:lnTo>
                    <a:pt x="677" y="861"/>
                  </a:lnTo>
                  <a:lnTo>
                    <a:pt x="689" y="846"/>
                  </a:lnTo>
                  <a:lnTo>
                    <a:pt x="700" y="829"/>
                  </a:lnTo>
                  <a:lnTo>
                    <a:pt x="710" y="811"/>
                  </a:lnTo>
                  <a:lnTo>
                    <a:pt x="718" y="793"/>
                  </a:lnTo>
                  <a:lnTo>
                    <a:pt x="725" y="779"/>
                  </a:lnTo>
                  <a:lnTo>
                    <a:pt x="729" y="768"/>
                  </a:lnTo>
                  <a:lnTo>
                    <a:pt x="732" y="760"/>
                  </a:lnTo>
                  <a:lnTo>
                    <a:pt x="735" y="753"/>
                  </a:lnTo>
                  <a:lnTo>
                    <a:pt x="736" y="747"/>
                  </a:lnTo>
                  <a:lnTo>
                    <a:pt x="738" y="740"/>
                  </a:lnTo>
                  <a:lnTo>
                    <a:pt x="739" y="732"/>
                  </a:lnTo>
                  <a:lnTo>
                    <a:pt x="739" y="718"/>
                  </a:lnTo>
                  <a:lnTo>
                    <a:pt x="735" y="705"/>
                  </a:lnTo>
                  <a:lnTo>
                    <a:pt x="727" y="693"/>
                  </a:lnTo>
                  <a:lnTo>
                    <a:pt x="716" y="685"/>
                  </a:lnTo>
                  <a:lnTo>
                    <a:pt x="704" y="679"/>
                  </a:lnTo>
                  <a:lnTo>
                    <a:pt x="691" y="679"/>
                  </a:lnTo>
                  <a:lnTo>
                    <a:pt x="686" y="677"/>
                  </a:lnTo>
                  <a:lnTo>
                    <a:pt x="683" y="672"/>
                  </a:lnTo>
                  <a:lnTo>
                    <a:pt x="683" y="663"/>
                  </a:lnTo>
                  <a:lnTo>
                    <a:pt x="685" y="652"/>
                  </a:lnTo>
                  <a:lnTo>
                    <a:pt x="689" y="639"/>
                  </a:lnTo>
                  <a:lnTo>
                    <a:pt x="696" y="627"/>
                  </a:lnTo>
                  <a:lnTo>
                    <a:pt x="703" y="615"/>
                  </a:lnTo>
                  <a:lnTo>
                    <a:pt x="713" y="604"/>
                  </a:lnTo>
                  <a:lnTo>
                    <a:pt x="725" y="597"/>
                  </a:lnTo>
                  <a:lnTo>
                    <a:pt x="736" y="591"/>
                  </a:lnTo>
                  <a:lnTo>
                    <a:pt x="750" y="592"/>
                  </a:lnTo>
                  <a:lnTo>
                    <a:pt x="764" y="597"/>
                  </a:lnTo>
                  <a:lnTo>
                    <a:pt x="773" y="602"/>
                  </a:lnTo>
                  <a:lnTo>
                    <a:pt x="778" y="608"/>
                  </a:lnTo>
                  <a:lnTo>
                    <a:pt x="779" y="615"/>
                  </a:lnTo>
                  <a:lnTo>
                    <a:pt x="778" y="622"/>
                  </a:lnTo>
                  <a:lnTo>
                    <a:pt x="776" y="628"/>
                  </a:lnTo>
                  <a:lnTo>
                    <a:pt x="774" y="633"/>
                  </a:lnTo>
                  <a:lnTo>
                    <a:pt x="772" y="636"/>
                  </a:lnTo>
                  <a:lnTo>
                    <a:pt x="771" y="637"/>
                  </a:lnTo>
                  <a:lnTo>
                    <a:pt x="772" y="641"/>
                  </a:lnTo>
                  <a:lnTo>
                    <a:pt x="774" y="647"/>
                  </a:lnTo>
                  <a:lnTo>
                    <a:pt x="777" y="657"/>
                  </a:lnTo>
                  <a:lnTo>
                    <a:pt x="782" y="667"/>
                  </a:lnTo>
                  <a:lnTo>
                    <a:pt x="788" y="678"/>
                  </a:lnTo>
                  <a:lnTo>
                    <a:pt x="794" y="689"/>
                  </a:lnTo>
                  <a:lnTo>
                    <a:pt x="802" y="695"/>
                  </a:lnTo>
                  <a:lnTo>
                    <a:pt x="808" y="698"/>
                  </a:lnTo>
                  <a:lnTo>
                    <a:pt x="814" y="697"/>
                  </a:lnTo>
                  <a:lnTo>
                    <a:pt x="821" y="689"/>
                  </a:lnTo>
                  <a:lnTo>
                    <a:pt x="827" y="678"/>
                  </a:lnTo>
                  <a:lnTo>
                    <a:pt x="836" y="666"/>
                  </a:lnTo>
                  <a:lnTo>
                    <a:pt x="847" y="653"/>
                  </a:lnTo>
                  <a:lnTo>
                    <a:pt x="857" y="641"/>
                  </a:lnTo>
                  <a:lnTo>
                    <a:pt x="868" y="628"/>
                  </a:lnTo>
                  <a:lnTo>
                    <a:pt x="879" y="615"/>
                  </a:lnTo>
                  <a:lnTo>
                    <a:pt x="887" y="603"/>
                  </a:lnTo>
                  <a:lnTo>
                    <a:pt x="894" y="591"/>
                  </a:lnTo>
                  <a:lnTo>
                    <a:pt x="897" y="580"/>
                  </a:lnTo>
                  <a:lnTo>
                    <a:pt x="897" y="571"/>
                  </a:lnTo>
                  <a:lnTo>
                    <a:pt x="893" y="562"/>
                  </a:lnTo>
                  <a:lnTo>
                    <a:pt x="882" y="557"/>
                  </a:lnTo>
                  <a:lnTo>
                    <a:pt x="873" y="551"/>
                  </a:lnTo>
                  <a:lnTo>
                    <a:pt x="866" y="544"/>
                  </a:lnTo>
                  <a:lnTo>
                    <a:pt x="860" y="535"/>
                  </a:lnTo>
                  <a:lnTo>
                    <a:pt x="856" y="526"/>
                  </a:lnTo>
                  <a:lnTo>
                    <a:pt x="853" y="516"/>
                  </a:lnTo>
                  <a:lnTo>
                    <a:pt x="850" y="505"/>
                  </a:lnTo>
                  <a:lnTo>
                    <a:pt x="845" y="493"/>
                  </a:lnTo>
                  <a:lnTo>
                    <a:pt x="840" y="483"/>
                  </a:lnTo>
                  <a:lnTo>
                    <a:pt x="834" y="473"/>
                  </a:lnTo>
                  <a:lnTo>
                    <a:pt x="825" y="463"/>
                  </a:lnTo>
                  <a:lnTo>
                    <a:pt x="813" y="455"/>
                  </a:lnTo>
                  <a:lnTo>
                    <a:pt x="797" y="447"/>
                  </a:lnTo>
                  <a:lnTo>
                    <a:pt x="779" y="442"/>
                  </a:lnTo>
                  <a:lnTo>
                    <a:pt x="754" y="439"/>
                  </a:lnTo>
                  <a:lnTo>
                    <a:pt x="717" y="437"/>
                  </a:lnTo>
                  <a:lnTo>
                    <a:pt x="685" y="437"/>
                  </a:lnTo>
                  <a:lnTo>
                    <a:pt x="657" y="439"/>
                  </a:lnTo>
                  <a:lnTo>
                    <a:pt x="636" y="441"/>
                  </a:lnTo>
                  <a:lnTo>
                    <a:pt x="617" y="445"/>
                  </a:lnTo>
                  <a:lnTo>
                    <a:pt x="604" y="448"/>
                  </a:lnTo>
                  <a:lnTo>
                    <a:pt x="595" y="452"/>
                  </a:lnTo>
                  <a:lnTo>
                    <a:pt x="590" y="454"/>
                  </a:lnTo>
                  <a:lnTo>
                    <a:pt x="588" y="455"/>
                  </a:lnTo>
                  <a:lnTo>
                    <a:pt x="597" y="490"/>
                  </a:lnTo>
                  <a:lnTo>
                    <a:pt x="599" y="491"/>
                  </a:lnTo>
                  <a:lnTo>
                    <a:pt x="603" y="498"/>
                  </a:lnTo>
                  <a:lnTo>
                    <a:pt x="606" y="507"/>
                  </a:lnTo>
                  <a:lnTo>
                    <a:pt x="608" y="520"/>
                  </a:lnTo>
                  <a:lnTo>
                    <a:pt x="605" y="527"/>
                  </a:lnTo>
                  <a:lnTo>
                    <a:pt x="598" y="531"/>
                  </a:lnTo>
                  <a:lnTo>
                    <a:pt x="590" y="533"/>
                  </a:lnTo>
                  <a:lnTo>
                    <a:pt x="578" y="535"/>
                  </a:lnTo>
                  <a:lnTo>
                    <a:pt x="566" y="536"/>
                  </a:lnTo>
                  <a:lnTo>
                    <a:pt x="555" y="536"/>
                  </a:lnTo>
                  <a:lnTo>
                    <a:pt x="546" y="536"/>
                  </a:lnTo>
                  <a:lnTo>
                    <a:pt x="539" y="536"/>
                  </a:lnTo>
                  <a:lnTo>
                    <a:pt x="537" y="535"/>
                  </a:lnTo>
                  <a:lnTo>
                    <a:pt x="536" y="533"/>
                  </a:lnTo>
                  <a:lnTo>
                    <a:pt x="533" y="527"/>
                  </a:lnTo>
                  <a:lnTo>
                    <a:pt x="530" y="518"/>
                  </a:lnTo>
                  <a:lnTo>
                    <a:pt x="527" y="507"/>
                  </a:lnTo>
                  <a:lnTo>
                    <a:pt x="525" y="496"/>
                  </a:lnTo>
                  <a:lnTo>
                    <a:pt x="527" y="485"/>
                  </a:lnTo>
                  <a:lnTo>
                    <a:pt x="530" y="474"/>
                  </a:lnTo>
                  <a:lnTo>
                    <a:pt x="534" y="461"/>
                  </a:lnTo>
                  <a:lnTo>
                    <a:pt x="538" y="449"/>
                  </a:lnTo>
                  <a:lnTo>
                    <a:pt x="543" y="439"/>
                  </a:lnTo>
                  <a:lnTo>
                    <a:pt x="546" y="431"/>
                  </a:lnTo>
                  <a:lnTo>
                    <a:pt x="547" y="429"/>
                  </a:lnTo>
                  <a:lnTo>
                    <a:pt x="588" y="373"/>
                  </a:lnTo>
                  <a:lnTo>
                    <a:pt x="590" y="373"/>
                  </a:lnTo>
                  <a:lnTo>
                    <a:pt x="595" y="374"/>
                  </a:lnTo>
                  <a:lnTo>
                    <a:pt x="605" y="375"/>
                  </a:lnTo>
                  <a:lnTo>
                    <a:pt x="617" y="379"/>
                  </a:lnTo>
                  <a:lnTo>
                    <a:pt x="634" y="383"/>
                  </a:lnTo>
                  <a:lnTo>
                    <a:pt x="645" y="386"/>
                  </a:lnTo>
                  <a:lnTo>
                    <a:pt x="659" y="386"/>
                  </a:lnTo>
                  <a:lnTo>
                    <a:pt x="674" y="386"/>
                  </a:lnTo>
                  <a:lnTo>
                    <a:pt x="688" y="384"/>
                  </a:lnTo>
                  <a:lnTo>
                    <a:pt x="700" y="382"/>
                  </a:lnTo>
                  <a:lnTo>
                    <a:pt x="711" y="380"/>
                  </a:lnTo>
                  <a:lnTo>
                    <a:pt x="717" y="379"/>
                  </a:lnTo>
                  <a:lnTo>
                    <a:pt x="719" y="378"/>
                  </a:lnTo>
                  <a:lnTo>
                    <a:pt x="695" y="271"/>
                  </a:lnTo>
                  <a:close/>
                  <a:moveTo>
                    <a:pt x="1622" y="265"/>
                  </a:moveTo>
                  <a:lnTo>
                    <a:pt x="1614" y="266"/>
                  </a:lnTo>
                  <a:lnTo>
                    <a:pt x="1613" y="280"/>
                  </a:lnTo>
                  <a:lnTo>
                    <a:pt x="1615" y="296"/>
                  </a:lnTo>
                  <a:lnTo>
                    <a:pt x="1617" y="313"/>
                  </a:lnTo>
                  <a:lnTo>
                    <a:pt x="1621" y="330"/>
                  </a:lnTo>
                  <a:lnTo>
                    <a:pt x="1626" y="348"/>
                  </a:lnTo>
                  <a:lnTo>
                    <a:pt x="1631" y="363"/>
                  </a:lnTo>
                  <a:lnTo>
                    <a:pt x="1635" y="376"/>
                  </a:lnTo>
                  <a:lnTo>
                    <a:pt x="1638" y="387"/>
                  </a:lnTo>
                  <a:lnTo>
                    <a:pt x="1642" y="394"/>
                  </a:lnTo>
                  <a:lnTo>
                    <a:pt x="1643" y="397"/>
                  </a:lnTo>
                  <a:lnTo>
                    <a:pt x="1560" y="452"/>
                  </a:lnTo>
                  <a:lnTo>
                    <a:pt x="1560" y="468"/>
                  </a:lnTo>
                  <a:lnTo>
                    <a:pt x="1562" y="482"/>
                  </a:lnTo>
                  <a:lnTo>
                    <a:pt x="1569" y="492"/>
                  </a:lnTo>
                  <a:lnTo>
                    <a:pt x="1576" y="501"/>
                  </a:lnTo>
                  <a:lnTo>
                    <a:pt x="1586" y="507"/>
                  </a:lnTo>
                  <a:lnTo>
                    <a:pt x="1596" y="512"/>
                  </a:lnTo>
                  <a:lnTo>
                    <a:pt x="1605" y="515"/>
                  </a:lnTo>
                  <a:lnTo>
                    <a:pt x="1614" y="517"/>
                  </a:lnTo>
                  <a:lnTo>
                    <a:pt x="1621" y="518"/>
                  </a:lnTo>
                  <a:lnTo>
                    <a:pt x="1627" y="519"/>
                  </a:lnTo>
                  <a:lnTo>
                    <a:pt x="1629" y="519"/>
                  </a:lnTo>
                  <a:lnTo>
                    <a:pt x="1630" y="519"/>
                  </a:lnTo>
                  <a:lnTo>
                    <a:pt x="1634" y="520"/>
                  </a:lnTo>
                  <a:lnTo>
                    <a:pt x="1642" y="520"/>
                  </a:lnTo>
                  <a:lnTo>
                    <a:pt x="1650" y="519"/>
                  </a:lnTo>
                  <a:lnTo>
                    <a:pt x="1662" y="517"/>
                  </a:lnTo>
                  <a:lnTo>
                    <a:pt x="1674" y="514"/>
                  </a:lnTo>
                  <a:lnTo>
                    <a:pt x="1688" y="509"/>
                  </a:lnTo>
                  <a:lnTo>
                    <a:pt x="1702" y="500"/>
                  </a:lnTo>
                  <a:lnTo>
                    <a:pt x="1717" y="489"/>
                  </a:lnTo>
                  <a:lnTo>
                    <a:pt x="1730" y="474"/>
                  </a:lnTo>
                  <a:lnTo>
                    <a:pt x="1744" y="455"/>
                  </a:lnTo>
                  <a:lnTo>
                    <a:pt x="1758" y="431"/>
                  </a:lnTo>
                  <a:lnTo>
                    <a:pt x="1770" y="403"/>
                  </a:lnTo>
                  <a:lnTo>
                    <a:pt x="1781" y="370"/>
                  </a:lnTo>
                  <a:lnTo>
                    <a:pt x="1758" y="348"/>
                  </a:lnTo>
                  <a:lnTo>
                    <a:pt x="1735" y="327"/>
                  </a:lnTo>
                  <a:lnTo>
                    <a:pt x="1712" y="309"/>
                  </a:lnTo>
                  <a:lnTo>
                    <a:pt x="1690" y="294"/>
                  </a:lnTo>
                  <a:lnTo>
                    <a:pt x="1669" y="282"/>
                  </a:lnTo>
                  <a:lnTo>
                    <a:pt x="1650" y="272"/>
                  </a:lnTo>
                  <a:lnTo>
                    <a:pt x="1635" y="267"/>
                  </a:lnTo>
                  <a:lnTo>
                    <a:pt x="1622" y="265"/>
                  </a:lnTo>
                  <a:close/>
                  <a:moveTo>
                    <a:pt x="1105" y="156"/>
                  </a:moveTo>
                  <a:lnTo>
                    <a:pt x="1078" y="158"/>
                  </a:lnTo>
                  <a:lnTo>
                    <a:pt x="1048" y="161"/>
                  </a:lnTo>
                  <a:lnTo>
                    <a:pt x="1017" y="168"/>
                  </a:lnTo>
                  <a:lnTo>
                    <a:pt x="986" y="178"/>
                  </a:lnTo>
                  <a:lnTo>
                    <a:pt x="954" y="192"/>
                  </a:lnTo>
                  <a:lnTo>
                    <a:pt x="924" y="209"/>
                  </a:lnTo>
                  <a:lnTo>
                    <a:pt x="896" y="232"/>
                  </a:lnTo>
                  <a:lnTo>
                    <a:pt x="893" y="239"/>
                  </a:lnTo>
                  <a:lnTo>
                    <a:pt x="884" y="244"/>
                  </a:lnTo>
                  <a:lnTo>
                    <a:pt x="872" y="251"/>
                  </a:lnTo>
                  <a:lnTo>
                    <a:pt x="858" y="257"/>
                  </a:lnTo>
                  <a:lnTo>
                    <a:pt x="844" y="263"/>
                  </a:lnTo>
                  <a:lnTo>
                    <a:pt x="833" y="267"/>
                  </a:lnTo>
                  <a:lnTo>
                    <a:pt x="824" y="271"/>
                  </a:lnTo>
                  <a:lnTo>
                    <a:pt x="821" y="276"/>
                  </a:lnTo>
                  <a:lnTo>
                    <a:pt x="822" y="292"/>
                  </a:lnTo>
                  <a:lnTo>
                    <a:pt x="828" y="307"/>
                  </a:lnTo>
                  <a:lnTo>
                    <a:pt x="839" y="322"/>
                  </a:lnTo>
                  <a:lnTo>
                    <a:pt x="853" y="336"/>
                  </a:lnTo>
                  <a:lnTo>
                    <a:pt x="870" y="351"/>
                  </a:lnTo>
                  <a:lnTo>
                    <a:pt x="890" y="367"/>
                  </a:lnTo>
                  <a:lnTo>
                    <a:pt x="912" y="385"/>
                  </a:lnTo>
                  <a:lnTo>
                    <a:pt x="934" y="405"/>
                  </a:lnTo>
                  <a:lnTo>
                    <a:pt x="958" y="429"/>
                  </a:lnTo>
                  <a:lnTo>
                    <a:pt x="974" y="444"/>
                  </a:lnTo>
                  <a:lnTo>
                    <a:pt x="987" y="454"/>
                  </a:lnTo>
                  <a:lnTo>
                    <a:pt x="998" y="459"/>
                  </a:lnTo>
                  <a:lnTo>
                    <a:pt x="1008" y="460"/>
                  </a:lnTo>
                  <a:lnTo>
                    <a:pt x="1016" y="458"/>
                  </a:lnTo>
                  <a:lnTo>
                    <a:pt x="1022" y="454"/>
                  </a:lnTo>
                  <a:lnTo>
                    <a:pt x="1026" y="447"/>
                  </a:lnTo>
                  <a:lnTo>
                    <a:pt x="1030" y="439"/>
                  </a:lnTo>
                  <a:lnTo>
                    <a:pt x="1032" y="430"/>
                  </a:lnTo>
                  <a:lnTo>
                    <a:pt x="1033" y="420"/>
                  </a:lnTo>
                  <a:lnTo>
                    <a:pt x="1033" y="412"/>
                  </a:lnTo>
                  <a:lnTo>
                    <a:pt x="1032" y="404"/>
                  </a:lnTo>
                  <a:lnTo>
                    <a:pt x="1030" y="399"/>
                  </a:lnTo>
                  <a:lnTo>
                    <a:pt x="1030" y="392"/>
                  </a:lnTo>
                  <a:lnTo>
                    <a:pt x="1033" y="381"/>
                  </a:lnTo>
                  <a:lnTo>
                    <a:pt x="1040" y="369"/>
                  </a:lnTo>
                  <a:lnTo>
                    <a:pt x="1050" y="356"/>
                  </a:lnTo>
                  <a:lnTo>
                    <a:pt x="1062" y="341"/>
                  </a:lnTo>
                  <a:lnTo>
                    <a:pt x="1073" y="325"/>
                  </a:lnTo>
                  <a:lnTo>
                    <a:pt x="1085" y="309"/>
                  </a:lnTo>
                  <a:lnTo>
                    <a:pt x="1095" y="293"/>
                  </a:lnTo>
                  <a:lnTo>
                    <a:pt x="1101" y="277"/>
                  </a:lnTo>
                  <a:lnTo>
                    <a:pt x="1105" y="261"/>
                  </a:lnTo>
                  <a:lnTo>
                    <a:pt x="1109" y="247"/>
                  </a:lnTo>
                  <a:lnTo>
                    <a:pt x="1114" y="236"/>
                  </a:lnTo>
                  <a:lnTo>
                    <a:pt x="1123" y="227"/>
                  </a:lnTo>
                  <a:lnTo>
                    <a:pt x="1132" y="221"/>
                  </a:lnTo>
                  <a:lnTo>
                    <a:pt x="1143" y="215"/>
                  </a:lnTo>
                  <a:lnTo>
                    <a:pt x="1155" y="209"/>
                  </a:lnTo>
                  <a:lnTo>
                    <a:pt x="1166" y="202"/>
                  </a:lnTo>
                  <a:lnTo>
                    <a:pt x="1178" y="191"/>
                  </a:lnTo>
                  <a:lnTo>
                    <a:pt x="1189" y="176"/>
                  </a:lnTo>
                  <a:lnTo>
                    <a:pt x="1183" y="170"/>
                  </a:lnTo>
                  <a:lnTo>
                    <a:pt x="1170" y="165"/>
                  </a:lnTo>
                  <a:lnTo>
                    <a:pt x="1153" y="161"/>
                  </a:lnTo>
                  <a:lnTo>
                    <a:pt x="1131" y="158"/>
                  </a:lnTo>
                  <a:lnTo>
                    <a:pt x="1105" y="156"/>
                  </a:lnTo>
                  <a:close/>
                  <a:moveTo>
                    <a:pt x="1134" y="0"/>
                  </a:moveTo>
                  <a:lnTo>
                    <a:pt x="1223" y="3"/>
                  </a:lnTo>
                  <a:lnTo>
                    <a:pt x="1310" y="13"/>
                  </a:lnTo>
                  <a:lnTo>
                    <a:pt x="1394" y="30"/>
                  </a:lnTo>
                  <a:lnTo>
                    <a:pt x="1477" y="52"/>
                  </a:lnTo>
                  <a:lnTo>
                    <a:pt x="1556" y="81"/>
                  </a:lnTo>
                  <a:lnTo>
                    <a:pt x="1633" y="116"/>
                  </a:lnTo>
                  <a:lnTo>
                    <a:pt x="1707" y="155"/>
                  </a:lnTo>
                  <a:lnTo>
                    <a:pt x="1778" y="199"/>
                  </a:lnTo>
                  <a:lnTo>
                    <a:pt x="1844" y="250"/>
                  </a:lnTo>
                  <a:lnTo>
                    <a:pt x="1907" y="303"/>
                  </a:lnTo>
                  <a:lnTo>
                    <a:pt x="1965" y="363"/>
                  </a:lnTo>
                  <a:lnTo>
                    <a:pt x="2019" y="426"/>
                  </a:lnTo>
                  <a:lnTo>
                    <a:pt x="2069" y="492"/>
                  </a:lnTo>
                  <a:lnTo>
                    <a:pt x="2114" y="563"/>
                  </a:lnTo>
                  <a:lnTo>
                    <a:pt x="2153" y="636"/>
                  </a:lnTo>
                  <a:lnTo>
                    <a:pt x="2187" y="714"/>
                  </a:lnTo>
                  <a:lnTo>
                    <a:pt x="2216" y="794"/>
                  </a:lnTo>
                  <a:lnTo>
                    <a:pt x="2239" y="876"/>
                  </a:lnTo>
                  <a:lnTo>
                    <a:pt x="2255" y="961"/>
                  </a:lnTo>
                  <a:lnTo>
                    <a:pt x="2266" y="1048"/>
                  </a:lnTo>
                  <a:lnTo>
                    <a:pt x="2269" y="1136"/>
                  </a:lnTo>
                  <a:lnTo>
                    <a:pt x="2266" y="1225"/>
                  </a:lnTo>
                  <a:lnTo>
                    <a:pt x="2255" y="1312"/>
                  </a:lnTo>
                  <a:lnTo>
                    <a:pt x="2239" y="1398"/>
                  </a:lnTo>
                  <a:lnTo>
                    <a:pt x="2216" y="1481"/>
                  </a:lnTo>
                  <a:lnTo>
                    <a:pt x="2187" y="1560"/>
                  </a:lnTo>
                  <a:lnTo>
                    <a:pt x="2153" y="1638"/>
                  </a:lnTo>
                  <a:lnTo>
                    <a:pt x="2114" y="1712"/>
                  </a:lnTo>
                  <a:lnTo>
                    <a:pt x="2069" y="1781"/>
                  </a:lnTo>
                  <a:lnTo>
                    <a:pt x="2019" y="1849"/>
                  </a:lnTo>
                  <a:lnTo>
                    <a:pt x="1965" y="1911"/>
                  </a:lnTo>
                  <a:lnTo>
                    <a:pt x="1907" y="1970"/>
                  </a:lnTo>
                  <a:lnTo>
                    <a:pt x="1844" y="2025"/>
                  </a:lnTo>
                  <a:lnTo>
                    <a:pt x="1778" y="2074"/>
                  </a:lnTo>
                  <a:lnTo>
                    <a:pt x="1707" y="2120"/>
                  </a:lnTo>
                  <a:lnTo>
                    <a:pt x="1633" y="2159"/>
                  </a:lnTo>
                  <a:lnTo>
                    <a:pt x="1556" y="2194"/>
                  </a:lnTo>
                  <a:lnTo>
                    <a:pt x="1477" y="2223"/>
                  </a:lnTo>
                  <a:lnTo>
                    <a:pt x="1394" y="2245"/>
                  </a:lnTo>
                  <a:lnTo>
                    <a:pt x="1310" y="2261"/>
                  </a:lnTo>
                  <a:lnTo>
                    <a:pt x="1223" y="2271"/>
                  </a:lnTo>
                  <a:lnTo>
                    <a:pt x="1134" y="2275"/>
                  </a:lnTo>
                  <a:lnTo>
                    <a:pt x="1046" y="2271"/>
                  </a:lnTo>
                  <a:lnTo>
                    <a:pt x="959" y="2261"/>
                  </a:lnTo>
                  <a:lnTo>
                    <a:pt x="874" y="2245"/>
                  </a:lnTo>
                  <a:lnTo>
                    <a:pt x="792" y="2223"/>
                  </a:lnTo>
                  <a:lnTo>
                    <a:pt x="713" y="2194"/>
                  </a:lnTo>
                  <a:lnTo>
                    <a:pt x="636" y="2159"/>
                  </a:lnTo>
                  <a:lnTo>
                    <a:pt x="562" y="2120"/>
                  </a:lnTo>
                  <a:lnTo>
                    <a:pt x="491" y="2074"/>
                  </a:lnTo>
                  <a:lnTo>
                    <a:pt x="425" y="2025"/>
                  </a:lnTo>
                  <a:lnTo>
                    <a:pt x="362" y="1970"/>
                  </a:lnTo>
                  <a:lnTo>
                    <a:pt x="304" y="1911"/>
                  </a:lnTo>
                  <a:lnTo>
                    <a:pt x="249" y="1849"/>
                  </a:lnTo>
                  <a:lnTo>
                    <a:pt x="199" y="1781"/>
                  </a:lnTo>
                  <a:lnTo>
                    <a:pt x="155" y="1712"/>
                  </a:lnTo>
                  <a:lnTo>
                    <a:pt x="116" y="1638"/>
                  </a:lnTo>
                  <a:lnTo>
                    <a:pt x="81" y="1560"/>
                  </a:lnTo>
                  <a:lnTo>
                    <a:pt x="52" y="1481"/>
                  </a:lnTo>
                  <a:lnTo>
                    <a:pt x="30" y="1398"/>
                  </a:lnTo>
                  <a:lnTo>
                    <a:pt x="14" y="1312"/>
                  </a:lnTo>
                  <a:lnTo>
                    <a:pt x="3" y="1225"/>
                  </a:lnTo>
                  <a:lnTo>
                    <a:pt x="0" y="1136"/>
                  </a:lnTo>
                  <a:lnTo>
                    <a:pt x="3" y="1048"/>
                  </a:lnTo>
                  <a:lnTo>
                    <a:pt x="14" y="961"/>
                  </a:lnTo>
                  <a:lnTo>
                    <a:pt x="30" y="876"/>
                  </a:lnTo>
                  <a:lnTo>
                    <a:pt x="52" y="794"/>
                  </a:lnTo>
                  <a:lnTo>
                    <a:pt x="81" y="714"/>
                  </a:lnTo>
                  <a:lnTo>
                    <a:pt x="116" y="636"/>
                  </a:lnTo>
                  <a:lnTo>
                    <a:pt x="155" y="563"/>
                  </a:lnTo>
                  <a:lnTo>
                    <a:pt x="199" y="492"/>
                  </a:lnTo>
                  <a:lnTo>
                    <a:pt x="249" y="426"/>
                  </a:lnTo>
                  <a:lnTo>
                    <a:pt x="304" y="363"/>
                  </a:lnTo>
                  <a:lnTo>
                    <a:pt x="362" y="303"/>
                  </a:lnTo>
                  <a:lnTo>
                    <a:pt x="425" y="250"/>
                  </a:lnTo>
                  <a:lnTo>
                    <a:pt x="491" y="199"/>
                  </a:lnTo>
                  <a:lnTo>
                    <a:pt x="562" y="155"/>
                  </a:lnTo>
                  <a:lnTo>
                    <a:pt x="636" y="116"/>
                  </a:lnTo>
                  <a:lnTo>
                    <a:pt x="713" y="81"/>
                  </a:lnTo>
                  <a:lnTo>
                    <a:pt x="792" y="52"/>
                  </a:lnTo>
                  <a:lnTo>
                    <a:pt x="874" y="30"/>
                  </a:lnTo>
                  <a:lnTo>
                    <a:pt x="959" y="13"/>
                  </a:lnTo>
                  <a:lnTo>
                    <a:pt x="1046" y="3"/>
                  </a:lnTo>
                  <a:lnTo>
                    <a:pt x="11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463"/>
            <p:cNvSpPr>
              <a:spLocks noEditPoints="1"/>
            </p:cNvSpPr>
            <p:nvPr/>
          </p:nvSpPr>
          <p:spPr bwMode="auto">
            <a:xfrm>
              <a:off x="2708275" y="5816601"/>
              <a:ext cx="352425" cy="473075"/>
            </a:xfrm>
            <a:custGeom>
              <a:avLst/>
              <a:gdLst>
                <a:gd name="T0" fmla="*/ 1308 w 2436"/>
                <a:gd name="T1" fmla="*/ 99 h 3274"/>
                <a:gd name="T2" fmla="*/ 1335 w 2436"/>
                <a:gd name="T3" fmla="*/ 182 h 3274"/>
                <a:gd name="T4" fmla="*/ 1519 w 2436"/>
                <a:gd name="T5" fmla="*/ 261 h 3274"/>
                <a:gd name="T6" fmla="*/ 1576 w 2436"/>
                <a:gd name="T7" fmla="*/ 292 h 3274"/>
                <a:gd name="T8" fmla="*/ 1699 w 2436"/>
                <a:gd name="T9" fmla="*/ 372 h 3274"/>
                <a:gd name="T10" fmla="*/ 2087 w 2436"/>
                <a:gd name="T11" fmla="*/ 821 h 3274"/>
                <a:gd name="T12" fmla="*/ 2228 w 2436"/>
                <a:gd name="T13" fmla="*/ 1370 h 3274"/>
                <a:gd name="T14" fmla="*/ 2067 w 2436"/>
                <a:gd name="T15" fmla="*/ 1981 h 3274"/>
                <a:gd name="T16" fmla="*/ 1643 w 2436"/>
                <a:gd name="T17" fmla="*/ 2435 h 3274"/>
                <a:gd name="T18" fmla="*/ 1048 w 2436"/>
                <a:gd name="T19" fmla="*/ 2640 h 3274"/>
                <a:gd name="T20" fmla="*/ 449 w 2436"/>
                <a:gd name="T21" fmla="*/ 2535 h 3274"/>
                <a:gd name="T22" fmla="*/ 148 w 2436"/>
                <a:gd name="T23" fmla="*/ 2357 h 3274"/>
                <a:gd name="T24" fmla="*/ 59 w 2436"/>
                <a:gd name="T25" fmla="*/ 2373 h 3274"/>
                <a:gd name="T26" fmla="*/ 64 w 2436"/>
                <a:gd name="T27" fmla="*/ 2440 h 3274"/>
                <a:gd name="T28" fmla="*/ 351 w 2436"/>
                <a:gd name="T29" fmla="*/ 2640 h 3274"/>
                <a:gd name="T30" fmla="*/ 842 w 2436"/>
                <a:gd name="T31" fmla="*/ 2793 h 3274"/>
                <a:gd name="T32" fmla="*/ 470 w 2436"/>
                <a:gd name="T33" fmla="*/ 3219 h 3274"/>
                <a:gd name="T34" fmla="*/ 569 w 2436"/>
                <a:gd name="T35" fmla="*/ 3224 h 3274"/>
                <a:gd name="T36" fmla="*/ 1509 w 2436"/>
                <a:gd name="T37" fmla="*/ 3216 h 3274"/>
                <a:gd name="T38" fmla="*/ 1058 w 2436"/>
                <a:gd name="T39" fmla="*/ 3119 h 3274"/>
                <a:gd name="T40" fmla="*/ 1060 w 2436"/>
                <a:gd name="T41" fmla="*/ 2989 h 3274"/>
                <a:gd name="T42" fmla="*/ 1082 w 2436"/>
                <a:gd name="T43" fmla="*/ 2795 h 3274"/>
                <a:gd name="T44" fmla="*/ 1708 w 2436"/>
                <a:gd name="T45" fmla="*/ 2563 h 3274"/>
                <a:gd name="T46" fmla="*/ 2174 w 2436"/>
                <a:gd name="T47" fmla="*/ 2085 h 3274"/>
                <a:gd name="T48" fmla="*/ 2384 w 2436"/>
                <a:gd name="T49" fmla="*/ 1465 h 3274"/>
                <a:gd name="T50" fmla="*/ 2284 w 2436"/>
                <a:gd name="T51" fmla="*/ 867 h 3274"/>
                <a:gd name="T52" fmla="*/ 1936 w 2436"/>
                <a:gd name="T53" fmla="*/ 373 h 3274"/>
                <a:gd name="T54" fmla="*/ 1400 w 2436"/>
                <a:gd name="T55" fmla="*/ 55 h 3274"/>
                <a:gd name="T56" fmla="*/ 1504 w 2436"/>
                <a:gd name="T57" fmla="*/ 41 h 3274"/>
                <a:gd name="T58" fmla="*/ 2034 w 2436"/>
                <a:gd name="T59" fmla="*/ 401 h 3274"/>
                <a:gd name="T60" fmla="*/ 2361 w 2436"/>
                <a:gd name="T61" fmla="*/ 932 h 3274"/>
                <a:gd name="T62" fmla="*/ 2423 w 2436"/>
                <a:gd name="T63" fmla="*/ 1558 h 3274"/>
                <a:gd name="T64" fmla="*/ 2191 w 2436"/>
                <a:gd name="T65" fmla="*/ 2159 h 3274"/>
                <a:gd name="T66" fmla="*/ 1728 w 2436"/>
                <a:gd name="T67" fmla="*/ 2614 h 3274"/>
                <a:gd name="T68" fmla="*/ 1109 w 2436"/>
                <a:gd name="T69" fmla="*/ 2841 h 3274"/>
                <a:gd name="T70" fmla="*/ 1107 w 2436"/>
                <a:gd name="T71" fmla="*/ 3079 h 3274"/>
                <a:gd name="T72" fmla="*/ 1570 w 2436"/>
                <a:gd name="T73" fmla="*/ 3178 h 3274"/>
                <a:gd name="T74" fmla="*/ 1614 w 2436"/>
                <a:gd name="T75" fmla="*/ 3219 h 3274"/>
                <a:gd name="T76" fmla="*/ 1580 w 2436"/>
                <a:gd name="T77" fmla="*/ 3255 h 3274"/>
                <a:gd name="T78" fmla="*/ 1353 w 2436"/>
                <a:gd name="T79" fmla="*/ 3269 h 3274"/>
                <a:gd name="T80" fmla="*/ 470 w 2436"/>
                <a:gd name="T81" fmla="*/ 3274 h 3274"/>
                <a:gd name="T82" fmla="*/ 371 w 2436"/>
                <a:gd name="T83" fmla="*/ 3236 h 3274"/>
                <a:gd name="T84" fmla="*/ 405 w 2436"/>
                <a:gd name="T85" fmla="*/ 3193 h 3274"/>
                <a:gd name="T86" fmla="*/ 616 w 2436"/>
                <a:gd name="T87" fmla="*/ 3126 h 3274"/>
                <a:gd name="T88" fmla="*/ 397 w 2436"/>
                <a:gd name="T89" fmla="*/ 2716 h 3274"/>
                <a:gd name="T90" fmla="*/ 23 w 2436"/>
                <a:gd name="T91" fmla="*/ 2464 h 3274"/>
                <a:gd name="T92" fmla="*/ 25 w 2436"/>
                <a:gd name="T93" fmla="*/ 2337 h 3274"/>
                <a:gd name="T94" fmla="*/ 121 w 2436"/>
                <a:gd name="T95" fmla="*/ 2305 h 3274"/>
                <a:gd name="T96" fmla="*/ 299 w 2436"/>
                <a:gd name="T97" fmla="*/ 2400 h 3274"/>
                <a:gd name="T98" fmla="*/ 788 w 2436"/>
                <a:gd name="T99" fmla="*/ 2583 h 3274"/>
                <a:gd name="T100" fmla="*/ 1386 w 2436"/>
                <a:gd name="T101" fmla="*/ 2513 h 3274"/>
                <a:gd name="T102" fmla="*/ 1875 w 2436"/>
                <a:gd name="T103" fmla="*/ 2169 h 3274"/>
                <a:gd name="T104" fmla="*/ 2149 w 2436"/>
                <a:gd name="T105" fmla="*/ 1635 h 3274"/>
                <a:gd name="T106" fmla="*/ 2134 w 2436"/>
                <a:gd name="T107" fmla="*/ 1062 h 3274"/>
                <a:gd name="T108" fmla="*/ 1856 w 2436"/>
                <a:gd name="T109" fmla="*/ 578 h 3274"/>
                <a:gd name="T110" fmla="*/ 1602 w 2436"/>
                <a:gd name="T111" fmla="*/ 365 h 3274"/>
                <a:gd name="T112" fmla="*/ 1516 w 2436"/>
                <a:gd name="T113" fmla="*/ 314 h 3274"/>
                <a:gd name="T114" fmla="*/ 1431 w 2436"/>
                <a:gd name="T115" fmla="*/ 275 h 3274"/>
                <a:gd name="T116" fmla="*/ 1272 w 2436"/>
                <a:gd name="T117" fmla="*/ 180 h 3274"/>
                <a:gd name="T118" fmla="*/ 1267 w 2436"/>
                <a:gd name="T119" fmla="*/ 62 h 3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36" h="3274">
                  <a:moveTo>
                    <a:pt x="1362" y="48"/>
                  </a:moveTo>
                  <a:lnTo>
                    <a:pt x="1347" y="49"/>
                  </a:lnTo>
                  <a:lnTo>
                    <a:pt x="1334" y="53"/>
                  </a:lnTo>
                  <a:lnTo>
                    <a:pt x="1323" y="61"/>
                  </a:lnTo>
                  <a:lnTo>
                    <a:pt x="1315" y="73"/>
                  </a:lnTo>
                  <a:lnTo>
                    <a:pt x="1310" y="87"/>
                  </a:lnTo>
                  <a:lnTo>
                    <a:pt x="1308" y="99"/>
                  </a:lnTo>
                  <a:lnTo>
                    <a:pt x="1307" y="108"/>
                  </a:lnTo>
                  <a:lnTo>
                    <a:pt x="1308" y="128"/>
                  </a:lnTo>
                  <a:lnTo>
                    <a:pt x="1311" y="146"/>
                  </a:lnTo>
                  <a:lnTo>
                    <a:pt x="1317" y="160"/>
                  </a:lnTo>
                  <a:lnTo>
                    <a:pt x="1322" y="169"/>
                  </a:lnTo>
                  <a:lnTo>
                    <a:pt x="1328" y="177"/>
                  </a:lnTo>
                  <a:lnTo>
                    <a:pt x="1335" y="182"/>
                  </a:lnTo>
                  <a:lnTo>
                    <a:pt x="1340" y="186"/>
                  </a:lnTo>
                  <a:lnTo>
                    <a:pt x="1430" y="222"/>
                  </a:lnTo>
                  <a:lnTo>
                    <a:pt x="1451" y="230"/>
                  </a:lnTo>
                  <a:lnTo>
                    <a:pt x="1471" y="239"/>
                  </a:lnTo>
                  <a:lnTo>
                    <a:pt x="1489" y="248"/>
                  </a:lnTo>
                  <a:lnTo>
                    <a:pt x="1505" y="255"/>
                  </a:lnTo>
                  <a:lnTo>
                    <a:pt x="1519" y="261"/>
                  </a:lnTo>
                  <a:lnTo>
                    <a:pt x="1528" y="266"/>
                  </a:lnTo>
                  <a:lnTo>
                    <a:pt x="1536" y="269"/>
                  </a:lnTo>
                  <a:lnTo>
                    <a:pt x="1538" y="270"/>
                  </a:lnTo>
                  <a:lnTo>
                    <a:pt x="1542" y="272"/>
                  </a:lnTo>
                  <a:lnTo>
                    <a:pt x="1550" y="277"/>
                  </a:lnTo>
                  <a:lnTo>
                    <a:pt x="1562" y="284"/>
                  </a:lnTo>
                  <a:lnTo>
                    <a:pt x="1576" y="292"/>
                  </a:lnTo>
                  <a:lnTo>
                    <a:pt x="1593" y="301"/>
                  </a:lnTo>
                  <a:lnTo>
                    <a:pt x="1610" y="312"/>
                  </a:lnTo>
                  <a:lnTo>
                    <a:pt x="1629" y="324"/>
                  </a:lnTo>
                  <a:lnTo>
                    <a:pt x="1648" y="336"/>
                  </a:lnTo>
                  <a:lnTo>
                    <a:pt x="1667" y="348"/>
                  </a:lnTo>
                  <a:lnTo>
                    <a:pt x="1683" y="360"/>
                  </a:lnTo>
                  <a:lnTo>
                    <a:pt x="1699" y="372"/>
                  </a:lnTo>
                  <a:lnTo>
                    <a:pt x="1767" y="426"/>
                  </a:lnTo>
                  <a:lnTo>
                    <a:pt x="1832" y="485"/>
                  </a:lnTo>
                  <a:lnTo>
                    <a:pt x="1892" y="546"/>
                  </a:lnTo>
                  <a:lnTo>
                    <a:pt x="1948" y="610"/>
                  </a:lnTo>
                  <a:lnTo>
                    <a:pt x="1999" y="678"/>
                  </a:lnTo>
                  <a:lnTo>
                    <a:pt x="2046" y="748"/>
                  </a:lnTo>
                  <a:lnTo>
                    <a:pt x="2087" y="821"/>
                  </a:lnTo>
                  <a:lnTo>
                    <a:pt x="2125" y="895"/>
                  </a:lnTo>
                  <a:lnTo>
                    <a:pt x="2156" y="971"/>
                  </a:lnTo>
                  <a:lnTo>
                    <a:pt x="2181" y="1049"/>
                  </a:lnTo>
                  <a:lnTo>
                    <a:pt x="2202" y="1128"/>
                  </a:lnTo>
                  <a:lnTo>
                    <a:pt x="2217" y="1208"/>
                  </a:lnTo>
                  <a:lnTo>
                    <a:pt x="2225" y="1290"/>
                  </a:lnTo>
                  <a:lnTo>
                    <a:pt x="2228" y="1370"/>
                  </a:lnTo>
                  <a:lnTo>
                    <a:pt x="2225" y="1464"/>
                  </a:lnTo>
                  <a:lnTo>
                    <a:pt x="2214" y="1556"/>
                  </a:lnTo>
                  <a:lnTo>
                    <a:pt x="2197" y="1646"/>
                  </a:lnTo>
                  <a:lnTo>
                    <a:pt x="2174" y="1733"/>
                  </a:lnTo>
                  <a:lnTo>
                    <a:pt x="2144" y="1819"/>
                  </a:lnTo>
                  <a:lnTo>
                    <a:pt x="2107" y="1902"/>
                  </a:lnTo>
                  <a:lnTo>
                    <a:pt x="2067" y="1981"/>
                  </a:lnTo>
                  <a:lnTo>
                    <a:pt x="2020" y="2058"/>
                  </a:lnTo>
                  <a:lnTo>
                    <a:pt x="1968" y="2131"/>
                  </a:lnTo>
                  <a:lnTo>
                    <a:pt x="1912" y="2200"/>
                  </a:lnTo>
                  <a:lnTo>
                    <a:pt x="1851" y="2265"/>
                  </a:lnTo>
                  <a:lnTo>
                    <a:pt x="1785" y="2327"/>
                  </a:lnTo>
                  <a:lnTo>
                    <a:pt x="1716" y="2383"/>
                  </a:lnTo>
                  <a:lnTo>
                    <a:pt x="1643" y="2435"/>
                  </a:lnTo>
                  <a:lnTo>
                    <a:pt x="1566" y="2481"/>
                  </a:lnTo>
                  <a:lnTo>
                    <a:pt x="1486" y="2523"/>
                  </a:lnTo>
                  <a:lnTo>
                    <a:pt x="1403" y="2558"/>
                  </a:lnTo>
                  <a:lnTo>
                    <a:pt x="1318" y="2588"/>
                  </a:lnTo>
                  <a:lnTo>
                    <a:pt x="1230" y="2612"/>
                  </a:lnTo>
                  <a:lnTo>
                    <a:pt x="1140" y="2629"/>
                  </a:lnTo>
                  <a:lnTo>
                    <a:pt x="1048" y="2640"/>
                  </a:lnTo>
                  <a:lnTo>
                    <a:pt x="955" y="2643"/>
                  </a:lnTo>
                  <a:lnTo>
                    <a:pt x="867" y="2640"/>
                  </a:lnTo>
                  <a:lnTo>
                    <a:pt x="780" y="2631"/>
                  </a:lnTo>
                  <a:lnTo>
                    <a:pt x="696" y="2616"/>
                  </a:lnTo>
                  <a:lnTo>
                    <a:pt x="611" y="2595"/>
                  </a:lnTo>
                  <a:lnTo>
                    <a:pt x="529" y="2568"/>
                  </a:lnTo>
                  <a:lnTo>
                    <a:pt x="449" y="2535"/>
                  </a:lnTo>
                  <a:lnTo>
                    <a:pt x="317" y="2467"/>
                  </a:lnTo>
                  <a:lnTo>
                    <a:pt x="293" y="2453"/>
                  </a:lnTo>
                  <a:lnTo>
                    <a:pt x="273" y="2440"/>
                  </a:lnTo>
                  <a:lnTo>
                    <a:pt x="255" y="2429"/>
                  </a:lnTo>
                  <a:lnTo>
                    <a:pt x="237" y="2416"/>
                  </a:lnTo>
                  <a:lnTo>
                    <a:pt x="220" y="2402"/>
                  </a:lnTo>
                  <a:lnTo>
                    <a:pt x="148" y="2357"/>
                  </a:lnTo>
                  <a:lnTo>
                    <a:pt x="135" y="2354"/>
                  </a:lnTo>
                  <a:lnTo>
                    <a:pt x="121" y="2353"/>
                  </a:lnTo>
                  <a:lnTo>
                    <a:pt x="104" y="2354"/>
                  </a:lnTo>
                  <a:lnTo>
                    <a:pt x="88" y="2359"/>
                  </a:lnTo>
                  <a:lnTo>
                    <a:pt x="75" y="2363"/>
                  </a:lnTo>
                  <a:lnTo>
                    <a:pt x="66" y="2368"/>
                  </a:lnTo>
                  <a:lnTo>
                    <a:pt x="59" y="2373"/>
                  </a:lnTo>
                  <a:lnTo>
                    <a:pt x="57" y="2374"/>
                  </a:lnTo>
                  <a:lnTo>
                    <a:pt x="49" y="2385"/>
                  </a:lnTo>
                  <a:lnTo>
                    <a:pt x="47" y="2395"/>
                  </a:lnTo>
                  <a:lnTo>
                    <a:pt x="49" y="2407"/>
                  </a:lnTo>
                  <a:lnTo>
                    <a:pt x="54" y="2420"/>
                  </a:lnTo>
                  <a:lnTo>
                    <a:pt x="59" y="2431"/>
                  </a:lnTo>
                  <a:lnTo>
                    <a:pt x="64" y="2440"/>
                  </a:lnTo>
                  <a:lnTo>
                    <a:pt x="71" y="2449"/>
                  </a:lnTo>
                  <a:lnTo>
                    <a:pt x="75" y="2454"/>
                  </a:lnTo>
                  <a:lnTo>
                    <a:pt x="76" y="2456"/>
                  </a:lnTo>
                  <a:lnTo>
                    <a:pt x="140" y="2507"/>
                  </a:lnTo>
                  <a:lnTo>
                    <a:pt x="208" y="2555"/>
                  </a:lnTo>
                  <a:lnTo>
                    <a:pt x="278" y="2599"/>
                  </a:lnTo>
                  <a:lnTo>
                    <a:pt x="351" y="2640"/>
                  </a:lnTo>
                  <a:lnTo>
                    <a:pt x="427" y="2676"/>
                  </a:lnTo>
                  <a:lnTo>
                    <a:pt x="504" y="2709"/>
                  </a:lnTo>
                  <a:lnTo>
                    <a:pt x="582" y="2736"/>
                  </a:lnTo>
                  <a:lnTo>
                    <a:pt x="662" y="2759"/>
                  </a:lnTo>
                  <a:lnTo>
                    <a:pt x="742" y="2777"/>
                  </a:lnTo>
                  <a:lnTo>
                    <a:pt x="822" y="2791"/>
                  </a:lnTo>
                  <a:lnTo>
                    <a:pt x="842" y="2793"/>
                  </a:lnTo>
                  <a:lnTo>
                    <a:pt x="846" y="3121"/>
                  </a:lnTo>
                  <a:lnTo>
                    <a:pt x="626" y="3173"/>
                  </a:lnTo>
                  <a:lnTo>
                    <a:pt x="583" y="3184"/>
                  </a:lnTo>
                  <a:lnTo>
                    <a:pt x="547" y="3195"/>
                  </a:lnTo>
                  <a:lnTo>
                    <a:pt x="516" y="3203"/>
                  </a:lnTo>
                  <a:lnTo>
                    <a:pt x="490" y="3211"/>
                  </a:lnTo>
                  <a:lnTo>
                    <a:pt x="470" y="3219"/>
                  </a:lnTo>
                  <a:lnTo>
                    <a:pt x="453" y="3224"/>
                  </a:lnTo>
                  <a:lnTo>
                    <a:pt x="474" y="3225"/>
                  </a:lnTo>
                  <a:lnTo>
                    <a:pt x="503" y="3226"/>
                  </a:lnTo>
                  <a:lnTo>
                    <a:pt x="525" y="3226"/>
                  </a:lnTo>
                  <a:lnTo>
                    <a:pt x="543" y="3225"/>
                  </a:lnTo>
                  <a:lnTo>
                    <a:pt x="558" y="3225"/>
                  </a:lnTo>
                  <a:lnTo>
                    <a:pt x="569" y="3224"/>
                  </a:lnTo>
                  <a:lnTo>
                    <a:pt x="572" y="3224"/>
                  </a:lnTo>
                  <a:lnTo>
                    <a:pt x="1353" y="3221"/>
                  </a:lnTo>
                  <a:lnTo>
                    <a:pt x="1395" y="3221"/>
                  </a:lnTo>
                  <a:lnTo>
                    <a:pt x="1431" y="3220"/>
                  </a:lnTo>
                  <a:lnTo>
                    <a:pt x="1462" y="3219"/>
                  </a:lnTo>
                  <a:lnTo>
                    <a:pt x="1488" y="3217"/>
                  </a:lnTo>
                  <a:lnTo>
                    <a:pt x="1509" y="3216"/>
                  </a:lnTo>
                  <a:lnTo>
                    <a:pt x="1527" y="3215"/>
                  </a:lnTo>
                  <a:lnTo>
                    <a:pt x="1498" y="3207"/>
                  </a:lnTo>
                  <a:lnTo>
                    <a:pt x="1465" y="3198"/>
                  </a:lnTo>
                  <a:lnTo>
                    <a:pt x="1429" y="3191"/>
                  </a:lnTo>
                  <a:lnTo>
                    <a:pt x="1390" y="3182"/>
                  </a:lnTo>
                  <a:lnTo>
                    <a:pt x="1353" y="3176"/>
                  </a:lnTo>
                  <a:lnTo>
                    <a:pt x="1058" y="3119"/>
                  </a:lnTo>
                  <a:lnTo>
                    <a:pt x="1058" y="3098"/>
                  </a:lnTo>
                  <a:lnTo>
                    <a:pt x="1058" y="3094"/>
                  </a:lnTo>
                  <a:lnTo>
                    <a:pt x="1059" y="3083"/>
                  </a:lnTo>
                  <a:lnTo>
                    <a:pt x="1059" y="3067"/>
                  </a:lnTo>
                  <a:lnTo>
                    <a:pt x="1059" y="3045"/>
                  </a:lnTo>
                  <a:lnTo>
                    <a:pt x="1059" y="3019"/>
                  </a:lnTo>
                  <a:lnTo>
                    <a:pt x="1060" y="2989"/>
                  </a:lnTo>
                  <a:lnTo>
                    <a:pt x="1060" y="2957"/>
                  </a:lnTo>
                  <a:lnTo>
                    <a:pt x="1060" y="2922"/>
                  </a:lnTo>
                  <a:lnTo>
                    <a:pt x="1061" y="2887"/>
                  </a:lnTo>
                  <a:lnTo>
                    <a:pt x="1061" y="2853"/>
                  </a:lnTo>
                  <a:lnTo>
                    <a:pt x="1061" y="2818"/>
                  </a:lnTo>
                  <a:lnTo>
                    <a:pt x="1061" y="2797"/>
                  </a:lnTo>
                  <a:lnTo>
                    <a:pt x="1082" y="2795"/>
                  </a:lnTo>
                  <a:lnTo>
                    <a:pt x="1179" y="2781"/>
                  </a:lnTo>
                  <a:lnTo>
                    <a:pt x="1272" y="2759"/>
                  </a:lnTo>
                  <a:lnTo>
                    <a:pt x="1365" y="2732"/>
                  </a:lnTo>
                  <a:lnTo>
                    <a:pt x="1455" y="2698"/>
                  </a:lnTo>
                  <a:lnTo>
                    <a:pt x="1542" y="2659"/>
                  </a:lnTo>
                  <a:lnTo>
                    <a:pt x="1627" y="2613"/>
                  </a:lnTo>
                  <a:lnTo>
                    <a:pt x="1708" y="2563"/>
                  </a:lnTo>
                  <a:lnTo>
                    <a:pt x="1787" y="2508"/>
                  </a:lnTo>
                  <a:lnTo>
                    <a:pt x="1862" y="2447"/>
                  </a:lnTo>
                  <a:lnTo>
                    <a:pt x="1933" y="2382"/>
                  </a:lnTo>
                  <a:lnTo>
                    <a:pt x="2000" y="2314"/>
                  </a:lnTo>
                  <a:lnTo>
                    <a:pt x="2062" y="2241"/>
                  </a:lnTo>
                  <a:lnTo>
                    <a:pt x="2120" y="2164"/>
                  </a:lnTo>
                  <a:lnTo>
                    <a:pt x="2174" y="2085"/>
                  </a:lnTo>
                  <a:lnTo>
                    <a:pt x="2222" y="2003"/>
                  </a:lnTo>
                  <a:lnTo>
                    <a:pt x="2264" y="1919"/>
                  </a:lnTo>
                  <a:lnTo>
                    <a:pt x="2300" y="1831"/>
                  </a:lnTo>
                  <a:lnTo>
                    <a:pt x="2331" y="1742"/>
                  </a:lnTo>
                  <a:lnTo>
                    <a:pt x="2356" y="1651"/>
                  </a:lnTo>
                  <a:lnTo>
                    <a:pt x="2373" y="1558"/>
                  </a:lnTo>
                  <a:lnTo>
                    <a:pt x="2384" y="1465"/>
                  </a:lnTo>
                  <a:lnTo>
                    <a:pt x="2388" y="1370"/>
                  </a:lnTo>
                  <a:lnTo>
                    <a:pt x="2385" y="1283"/>
                  </a:lnTo>
                  <a:lnTo>
                    <a:pt x="2375" y="1197"/>
                  </a:lnTo>
                  <a:lnTo>
                    <a:pt x="2361" y="1113"/>
                  </a:lnTo>
                  <a:lnTo>
                    <a:pt x="2341" y="1029"/>
                  </a:lnTo>
                  <a:lnTo>
                    <a:pt x="2315" y="947"/>
                  </a:lnTo>
                  <a:lnTo>
                    <a:pt x="2284" y="867"/>
                  </a:lnTo>
                  <a:lnTo>
                    <a:pt x="2248" y="788"/>
                  </a:lnTo>
                  <a:lnTo>
                    <a:pt x="2207" y="712"/>
                  </a:lnTo>
                  <a:lnTo>
                    <a:pt x="2162" y="638"/>
                  </a:lnTo>
                  <a:lnTo>
                    <a:pt x="2112" y="567"/>
                  </a:lnTo>
                  <a:lnTo>
                    <a:pt x="2057" y="500"/>
                  </a:lnTo>
                  <a:lnTo>
                    <a:pt x="1999" y="434"/>
                  </a:lnTo>
                  <a:lnTo>
                    <a:pt x="1936" y="373"/>
                  </a:lnTo>
                  <a:lnTo>
                    <a:pt x="1870" y="315"/>
                  </a:lnTo>
                  <a:lnTo>
                    <a:pt x="1800" y="260"/>
                  </a:lnTo>
                  <a:lnTo>
                    <a:pt x="1726" y="211"/>
                  </a:lnTo>
                  <a:lnTo>
                    <a:pt x="1649" y="165"/>
                  </a:lnTo>
                  <a:lnTo>
                    <a:pt x="1569" y="124"/>
                  </a:lnTo>
                  <a:lnTo>
                    <a:pt x="1486" y="88"/>
                  </a:lnTo>
                  <a:lnTo>
                    <a:pt x="1400" y="55"/>
                  </a:lnTo>
                  <a:lnTo>
                    <a:pt x="1380" y="50"/>
                  </a:lnTo>
                  <a:lnTo>
                    <a:pt x="1362" y="48"/>
                  </a:lnTo>
                  <a:close/>
                  <a:moveTo>
                    <a:pt x="1363" y="0"/>
                  </a:moveTo>
                  <a:lnTo>
                    <a:pt x="1365" y="0"/>
                  </a:lnTo>
                  <a:lnTo>
                    <a:pt x="1388" y="3"/>
                  </a:lnTo>
                  <a:lnTo>
                    <a:pt x="1415" y="9"/>
                  </a:lnTo>
                  <a:lnTo>
                    <a:pt x="1504" y="41"/>
                  </a:lnTo>
                  <a:lnTo>
                    <a:pt x="1589" y="80"/>
                  </a:lnTo>
                  <a:lnTo>
                    <a:pt x="1672" y="122"/>
                  </a:lnTo>
                  <a:lnTo>
                    <a:pt x="1752" y="169"/>
                  </a:lnTo>
                  <a:lnTo>
                    <a:pt x="1828" y="222"/>
                  </a:lnTo>
                  <a:lnTo>
                    <a:pt x="1901" y="278"/>
                  </a:lnTo>
                  <a:lnTo>
                    <a:pt x="1969" y="338"/>
                  </a:lnTo>
                  <a:lnTo>
                    <a:pt x="2034" y="401"/>
                  </a:lnTo>
                  <a:lnTo>
                    <a:pt x="2095" y="469"/>
                  </a:lnTo>
                  <a:lnTo>
                    <a:pt x="2151" y="539"/>
                  </a:lnTo>
                  <a:lnTo>
                    <a:pt x="2203" y="612"/>
                  </a:lnTo>
                  <a:lnTo>
                    <a:pt x="2250" y="689"/>
                  </a:lnTo>
                  <a:lnTo>
                    <a:pt x="2291" y="768"/>
                  </a:lnTo>
                  <a:lnTo>
                    <a:pt x="2329" y="849"/>
                  </a:lnTo>
                  <a:lnTo>
                    <a:pt x="2361" y="932"/>
                  </a:lnTo>
                  <a:lnTo>
                    <a:pt x="2388" y="1017"/>
                  </a:lnTo>
                  <a:lnTo>
                    <a:pt x="2408" y="1104"/>
                  </a:lnTo>
                  <a:lnTo>
                    <a:pt x="2423" y="1192"/>
                  </a:lnTo>
                  <a:lnTo>
                    <a:pt x="2433" y="1281"/>
                  </a:lnTo>
                  <a:lnTo>
                    <a:pt x="2436" y="1371"/>
                  </a:lnTo>
                  <a:lnTo>
                    <a:pt x="2433" y="1465"/>
                  </a:lnTo>
                  <a:lnTo>
                    <a:pt x="2423" y="1558"/>
                  </a:lnTo>
                  <a:lnTo>
                    <a:pt x="2407" y="1649"/>
                  </a:lnTo>
                  <a:lnTo>
                    <a:pt x="2385" y="1739"/>
                  </a:lnTo>
                  <a:lnTo>
                    <a:pt x="2357" y="1827"/>
                  </a:lnTo>
                  <a:lnTo>
                    <a:pt x="2323" y="1914"/>
                  </a:lnTo>
                  <a:lnTo>
                    <a:pt x="2284" y="1998"/>
                  </a:lnTo>
                  <a:lnTo>
                    <a:pt x="2240" y="2080"/>
                  </a:lnTo>
                  <a:lnTo>
                    <a:pt x="2191" y="2159"/>
                  </a:lnTo>
                  <a:lnTo>
                    <a:pt x="2136" y="2235"/>
                  </a:lnTo>
                  <a:lnTo>
                    <a:pt x="2079" y="2307"/>
                  </a:lnTo>
                  <a:lnTo>
                    <a:pt x="2015" y="2377"/>
                  </a:lnTo>
                  <a:lnTo>
                    <a:pt x="1949" y="2442"/>
                  </a:lnTo>
                  <a:lnTo>
                    <a:pt x="1878" y="2504"/>
                  </a:lnTo>
                  <a:lnTo>
                    <a:pt x="1805" y="2562"/>
                  </a:lnTo>
                  <a:lnTo>
                    <a:pt x="1728" y="2614"/>
                  </a:lnTo>
                  <a:lnTo>
                    <a:pt x="1646" y="2663"/>
                  </a:lnTo>
                  <a:lnTo>
                    <a:pt x="1563" y="2707"/>
                  </a:lnTo>
                  <a:lnTo>
                    <a:pt x="1477" y="2744"/>
                  </a:lnTo>
                  <a:lnTo>
                    <a:pt x="1388" y="2777"/>
                  </a:lnTo>
                  <a:lnTo>
                    <a:pt x="1297" y="2804"/>
                  </a:lnTo>
                  <a:lnTo>
                    <a:pt x="1204" y="2826"/>
                  </a:lnTo>
                  <a:lnTo>
                    <a:pt x="1109" y="2841"/>
                  </a:lnTo>
                  <a:lnTo>
                    <a:pt x="1109" y="2880"/>
                  </a:lnTo>
                  <a:lnTo>
                    <a:pt x="1109" y="2920"/>
                  </a:lnTo>
                  <a:lnTo>
                    <a:pt x="1109" y="2959"/>
                  </a:lnTo>
                  <a:lnTo>
                    <a:pt x="1108" y="2995"/>
                  </a:lnTo>
                  <a:lnTo>
                    <a:pt x="1108" y="3029"/>
                  </a:lnTo>
                  <a:lnTo>
                    <a:pt x="1107" y="3056"/>
                  </a:lnTo>
                  <a:lnTo>
                    <a:pt x="1107" y="3079"/>
                  </a:lnTo>
                  <a:lnTo>
                    <a:pt x="1362" y="3127"/>
                  </a:lnTo>
                  <a:lnTo>
                    <a:pt x="1413" y="3137"/>
                  </a:lnTo>
                  <a:lnTo>
                    <a:pt x="1457" y="3147"/>
                  </a:lnTo>
                  <a:lnTo>
                    <a:pt x="1494" y="3155"/>
                  </a:lnTo>
                  <a:lnTo>
                    <a:pt x="1524" y="3163"/>
                  </a:lnTo>
                  <a:lnTo>
                    <a:pt x="1550" y="3170"/>
                  </a:lnTo>
                  <a:lnTo>
                    <a:pt x="1570" y="3178"/>
                  </a:lnTo>
                  <a:lnTo>
                    <a:pt x="1585" y="3185"/>
                  </a:lnTo>
                  <a:lnTo>
                    <a:pt x="1597" y="3192"/>
                  </a:lnTo>
                  <a:lnTo>
                    <a:pt x="1604" y="3198"/>
                  </a:lnTo>
                  <a:lnTo>
                    <a:pt x="1610" y="3203"/>
                  </a:lnTo>
                  <a:lnTo>
                    <a:pt x="1613" y="3209"/>
                  </a:lnTo>
                  <a:lnTo>
                    <a:pt x="1614" y="3214"/>
                  </a:lnTo>
                  <a:lnTo>
                    <a:pt x="1614" y="3219"/>
                  </a:lnTo>
                  <a:lnTo>
                    <a:pt x="1614" y="3223"/>
                  </a:lnTo>
                  <a:lnTo>
                    <a:pt x="1613" y="3229"/>
                  </a:lnTo>
                  <a:lnTo>
                    <a:pt x="1611" y="3236"/>
                  </a:lnTo>
                  <a:lnTo>
                    <a:pt x="1608" y="3241"/>
                  </a:lnTo>
                  <a:lnTo>
                    <a:pt x="1601" y="3246"/>
                  </a:lnTo>
                  <a:lnTo>
                    <a:pt x="1593" y="3251"/>
                  </a:lnTo>
                  <a:lnTo>
                    <a:pt x="1580" y="3255"/>
                  </a:lnTo>
                  <a:lnTo>
                    <a:pt x="1564" y="3258"/>
                  </a:lnTo>
                  <a:lnTo>
                    <a:pt x="1543" y="3261"/>
                  </a:lnTo>
                  <a:lnTo>
                    <a:pt x="1518" y="3265"/>
                  </a:lnTo>
                  <a:lnTo>
                    <a:pt x="1487" y="3267"/>
                  </a:lnTo>
                  <a:lnTo>
                    <a:pt x="1449" y="3268"/>
                  </a:lnTo>
                  <a:lnTo>
                    <a:pt x="1404" y="3269"/>
                  </a:lnTo>
                  <a:lnTo>
                    <a:pt x="1353" y="3269"/>
                  </a:lnTo>
                  <a:lnTo>
                    <a:pt x="574" y="3272"/>
                  </a:lnTo>
                  <a:lnTo>
                    <a:pt x="570" y="3272"/>
                  </a:lnTo>
                  <a:lnTo>
                    <a:pt x="560" y="3273"/>
                  </a:lnTo>
                  <a:lnTo>
                    <a:pt x="544" y="3274"/>
                  </a:lnTo>
                  <a:lnTo>
                    <a:pt x="525" y="3274"/>
                  </a:lnTo>
                  <a:lnTo>
                    <a:pt x="503" y="3274"/>
                  </a:lnTo>
                  <a:lnTo>
                    <a:pt x="470" y="3274"/>
                  </a:lnTo>
                  <a:lnTo>
                    <a:pt x="442" y="3272"/>
                  </a:lnTo>
                  <a:lnTo>
                    <a:pt x="420" y="3270"/>
                  </a:lnTo>
                  <a:lnTo>
                    <a:pt x="402" y="3266"/>
                  </a:lnTo>
                  <a:lnTo>
                    <a:pt x="389" y="3261"/>
                  </a:lnTo>
                  <a:lnTo>
                    <a:pt x="379" y="3254"/>
                  </a:lnTo>
                  <a:lnTo>
                    <a:pt x="374" y="3245"/>
                  </a:lnTo>
                  <a:lnTo>
                    <a:pt x="371" y="3236"/>
                  </a:lnTo>
                  <a:lnTo>
                    <a:pt x="371" y="3230"/>
                  </a:lnTo>
                  <a:lnTo>
                    <a:pt x="372" y="3224"/>
                  </a:lnTo>
                  <a:lnTo>
                    <a:pt x="374" y="3219"/>
                  </a:lnTo>
                  <a:lnTo>
                    <a:pt x="377" y="3212"/>
                  </a:lnTo>
                  <a:lnTo>
                    <a:pt x="383" y="3207"/>
                  </a:lnTo>
                  <a:lnTo>
                    <a:pt x="392" y="3200"/>
                  </a:lnTo>
                  <a:lnTo>
                    <a:pt x="405" y="3193"/>
                  </a:lnTo>
                  <a:lnTo>
                    <a:pt x="421" y="3185"/>
                  </a:lnTo>
                  <a:lnTo>
                    <a:pt x="440" y="3178"/>
                  </a:lnTo>
                  <a:lnTo>
                    <a:pt x="465" y="3169"/>
                  </a:lnTo>
                  <a:lnTo>
                    <a:pt x="494" y="3159"/>
                  </a:lnTo>
                  <a:lnTo>
                    <a:pt x="528" y="3150"/>
                  </a:lnTo>
                  <a:lnTo>
                    <a:pt x="569" y="3138"/>
                  </a:lnTo>
                  <a:lnTo>
                    <a:pt x="616" y="3126"/>
                  </a:lnTo>
                  <a:lnTo>
                    <a:pt x="796" y="3083"/>
                  </a:lnTo>
                  <a:lnTo>
                    <a:pt x="794" y="2836"/>
                  </a:lnTo>
                  <a:lnTo>
                    <a:pt x="714" y="2821"/>
                  </a:lnTo>
                  <a:lnTo>
                    <a:pt x="634" y="2802"/>
                  </a:lnTo>
                  <a:lnTo>
                    <a:pt x="554" y="2777"/>
                  </a:lnTo>
                  <a:lnTo>
                    <a:pt x="474" y="2749"/>
                  </a:lnTo>
                  <a:lnTo>
                    <a:pt x="397" y="2716"/>
                  </a:lnTo>
                  <a:lnTo>
                    <a:pt x="321" y="2679"/>
                  </a:lnTo>
                  <a:lnTo>
                    <a:pt x="247" y="2637"/>
                  </a:lnTo>
                  <a:lnTo>
                    <a:pt x="176" y="2592"/>
                  </a:lnTo>
                  <a:lnTo>
                    <a:pt x="107" y="2543"/>
                  </a:lnTo>
                  <a:lnTo>
                    <a:pt x="43" y="2491"/>
                  </a:lnTo>
                  <a:lnTo>
                    <a:pt x="32" y="2479"/>
                  </a:lnTo>
                  <a:lnTo>
                    <a:pt x="23" y="2464"/>
                  </a:lnTo>
                  <a:lnTo>
                    <a:pt x="14" y="2448"/>
                  </a:lnTo>
                  <a:lnTo>
                    <a:pt x="7" y="2430"/>
                  </a:lnTo>
                  <a:lnTo>
                    <a:pt x="1" y="2411"/>
                  </a:lnTo>
                  <a:lnTo>
                    <a:pt x="0" y="2392"/>
                  </a:lnTo>
                  <a:lnTo>
                    <a:pt x="3" y="2374"/>
                  </a:lnTo>
                  <a:lnTo>
                    <a:pt x="11" y="2354"/>
                  </a:lnTo>
                  <a:lnTo>
                    <a:pt x="25" y="2337"/>
                  </a:lnTo>
                  <a:lnTo>
                    <a:pt x="28" y="2335"/>
                  </a:lnTo>
                  <a:lnTo>
                    <a:pt x="37" y="2330"/>
                  </a:lnTo>
                  <a:lnTo>
                    <a:pt x="47" y="2323"/>
                  </a:lnTo>
                  <a:lnTo>
                    <a:pt x="62" y="2317"/>
                  </a:lnTo>
                  <a:lnTo>
                    <a:pt x="79" y="2310"/>
                  </a:lnTo>
                  <a:lnTo>
                    <a:pt x="100" y="2306"/>
                  </a:lnTo>
                  <a:lnTo>
                    <a:pt x="121" y="2305"/>
                  </a:lnTo>
                  <a:lnTo>
                    <a:pt x="144" y="2306"/>
                  </a:lnTo>
                  <a:lnTo>
                    <a:pt x="165" y="2312"/>
                  </a:lnTo>
                  <a:lnTo>
                    <a:pt x="171" y="2314"/>
                  </a:lnTo>
                  <a:lnTo>
                    <a:pt x="246" y="2362"/>
                  </a:lnTo>
                  <a:lnTo>
                    <a:pt x="265" y="2376"/>
                  </a:lnTo>
                  <a:lnTo>
                    <a:pt x="282" y="2388"/>
                  </a:lnTo>
                  <a:lnTo>
                    <a:pt x="299" y="2400"/>
                  </a:lnTo>
                  <a:lnTo>
                    <a:pt x="318" y="2411"/>
                  </a:lnTo>
                  <a:lnTo>
                    <a:pt x="341" y="2424"/>
                  </a:lnTo>
                  <a:lnTo>
                    <a:pt x="470" y="2492"/>
                  </a:lnTo>
                  <a:lnTo>
                    <a:pt x="547" y="2523"/>
                  </a:lnTo>
                  <a:lnTo>
                    <a:pt x="625" y="2549"/>
                  </a:lnTo>
                  <a:lnTo>
                    <a:pt x="705" y="2568"/>
                  </a:lnTo>
                  <a:lnTo>
                    <a:pt x="788" y="2583"/>
                  </a:lnTo>
                  <a:lnTo>
                    <a:pt x="870" y="2592"/>
                  </a:lnTo>
                  <a:lnTo>
                    <a:pt x="955" y="2595"/>
                  </a:lnTo>
                  <a:lnTo>
                    <a:pt x="1045" y="2591"/>
                  </a:lnTo>
                  <a:lnTo>
                    <a:pt x="1134" y="2581"/>
                  </a:lnTo>
                  <a:lnTo>
                    <a:pt x="1219" y="2565"/>
                  </a:lnTo>
                  <a:lnTo>
                    <a:pt x="1304" y="2541"/>
                  </a:lnTo>
                  <a:lnTo>
                    <a:pt x="1386" y="2513"/>
                  </a:lnTo>
                  <a:lnTo>
                    <a:pt x="1466" y="2479"/>
                  </a:lnTo>
                  <a:lnTo>
                    <a:pt x="1542" y="2439"/>
                  </a:lnTo>
                  <a:lnTo>
                    <a:pt x="1616" y="2394"/>
                  </a:lnTo>
                  <a:lnTo>
                    <a:pt x="1687" y="2345"/>
                  </a:lnTo>
                  <a:lnTo>
                    <a:pt x="1753" y="2290"/>
                  </a:lnTo>
                  <a:lnTo>
                    <a:pt x="1816" y="2231"/>
                  </a:lnTo>
                  <a:lnTo>
                    <a:pt x="1875" y="2169"/>
                  </a:lnTo>
                  <a:lnTo>
                    <a:pt x="1930" y="2102"/>
                  </a:lnTo>
                  <a:lnTo>
                    <a:pt x="1979" y="2031"/>
                  </a:lnTo>
                  <a:lnTo>
                    <a:pt x="2024" y="1958"/>
                  </a:lnTo>
                  <a:lnTo>
                    <a:pt x="2064" y="1881"/>
                  </a:lnTo>
                  <a:lnTo>
                    <a:pt x="2098" y="1802"/>
                  </a:lnTo>
                  <a:lnTo>
                    <a:pt x="2127" y="1720"/>
                  </a:lnTo>
                  <a:lnTo>
                    <a:pt x="2149" y="1635"/>
                  </a:lnTo>
                  <a:lnTo>
                    <a:pt x="2166" y="1549"/>
                  </a:lnTo>
                  <a:lnTo>
                    <a:pt x="2176" y="1461"/>
                  </a:lnTo>
                  <a:lnTo>
                    <a:pt x="2180" y="1371"/>
                  </a:lnTo>
                  <a:lnTo>
                    <a:pt x="2177" y="1293"/>
                  </a:lnTo>
                  <a:lnTo>
                    <a:pt x="2168" y="1216"/>
                  </a:lnTo>
                  <a:lnTo>
                    <a:pt x="2155" y="1138"/>
                  </a:lnTo>
                  <a:lnTo>
                    <a:pt x="2134" y="1062"/>
                  </a:lnTo>
                  <a:lnTo>
                    <a:pt x="2110" y="987"/>
                  </a:lnTo>
                  <a:lnTo>
                    <a:pt x="2080" y="914"/>
                  </a:lnTo>
                  <a:lnTo>
                    <a:pt x="2044" y="842"/>
                  </a:lnTo>
                  <a:lnTo>
                    <a:pt x="2005" y="772"/>
                  </a:lnTo>
                  <a:lnTo>
                    <a:pt x="1960" y="705"/>
                  </a:lnTo>
                  <a:lnTo>
                    <a:pt x="1911" y="640"/>
                  </a:lnTo>
                  <a:lnTo>
                    <a:pt x="1856" y="578"/>
                  </a:lnTo>
                  <a:lnTo>
                    <a:pt x="1798" y="518"/>
                  </a:lnTo>
                  <a:lnTo>
                    <a:pt x="1735" y="462"/>
                  </a:lnTo>
                  <a:lnTo>
                    <a:pt x="1669" y="410"/>
                  </a:lnTo>
                  <a:lnTo>
                    <a:pt x="1655" y="399"/>
                  </a:lnTo>
                  <a:lnTo>
                    <a:pt x="1638" y="387"/>
                  </a:lnTo>
                  <a:lnTo>
                    <a:pt x="1620" y="376"/>
                  </a:lnTo>
                  <a:lnTo>
                    <a:pt x="1602" y="365"/>
                  </a:lnTo>
                  <a:lnTo>
                    <a:pt x="1584" y="353"/>
                  </a:lnTo>
                  <a:lnTo>
                    <a:pt x="1567" y="343"/>
                  </a:lnTo>
                  <a:lnTo>
                    <a:pt x="1551" y="333"/>
                  </a:lnTo>
                  <a:lnTo>
                    <a:pt x="1537" y="326"/>
                  </a:lnTo>
                  <a:lnTo>
                    <a:pt x="1526" y="319"/>
                  </a:lnTo>
                  <a:lnTo>
                    <a:pt x="1519" y="315"/>
                  </a:lnTo>
                  <a:lnTo>
                    <a:pt x="1516" y="314"/>
                  </a:lnTo>
                  <a:lnTo>
                    <a:pt x="1513" y="313"/>
                  </a:lnTo>
                  <a:lnTo>
                    <a:pt x="1507" y="310"/>
                  </a:lnTo>
                  <a:lnTo>
                    <a:pt x="1497" y="304"/>
                  </a:lnTo>
                  <a:lnTo>
                    <a:pt x="1484" y="299"/>
                  </a:lnTo>
                  <a:lnTo>
                    <a:pt x="1469" y="292"/>
                  </a:lnTo>
                  <a:lnTo>
                    <a:pt x="1450" y="284"/>
                  </a:lnTo>
                  <a:lnTo>
                    <a:pt x="1431" y="275"/>
                  </a:lnTo>
                  <a:lnTo>
                    <a:pt x="1412" y="267"/>
                  </a:lnTo>
                  <a:lnTo>
                    <a:pt x="1320" y="230"/>
                  </a:lnTo>
                  <a:lnTo>
                    <a:pt x="1310" y="225"/>
                  </a:lnTo>
                  <a:lnTo>
                    <a:pt x="1301" y="217"/>
                  </a:lnTo>
                  <a:lnTo>
                    <a:pt x="1290" y="208"/>
                  </a:lnTo>
                  <a:lnTo>
                    <a:pt x="1280" y="196"/>
                  </a:lnTo>
                  <a:lnTo>
                    <a:pt x="1272" y="180"/>
                  </a:lnTo>
                  <a:lnTo>
                    <a:pt x="1265" y="161"/>
                  </a:lnTo>
                  <a:lnTo>
                    <a:pt x="1261" y="137"/>
                  </a:lnTo>
                  <a:lnTo>
                    <a:pt x="1259" y="109"/>
                  </a:lnTo>
                  <a:lnTo>
                    <a:pt x="1259" y="104"/>
                  </a:lnTo>
                  <a:lnTo>
                    <a:pt x="1260" y="93"/>
                  </a:lnTo>
                  <a:lnTo>
                    <a:pt x="1262" y="78"/>
                  </a:lnTo>
                  <a:lnTo>
                    <a:pt x="1267" y="62"/>
                  </a:lnTo>
                  <a:lnTo>
                    <a:pt x="1276" y="44"/>
                  </a:lnTo>
                  <a:lnTo>
                    <a:pt x="1289" y="27"/>
                  </a:lnTo>
                  <a:lnTo>
                    <a:pt x="1304" y="15"/>
                  </a:lnTo>
                  <a:lnTo>
                    <a:pt x="1322" y="6"/>
                  </a:lnTo>
                  <a:lnTo>
                    <a:pt x="1341" y="1"/>
                  </a:lnTo>
                  <a:lnTo>
                    <a:pt x="13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7" name="Group 424"/>
          <p:cNvGrpSpPr/>
          <p:nvPr/>
        </p:nvGrpSpPr>
        <p:grpSpPr>
          <a:xfrm>
            <a:off x="6869920" y="4367020"/>
            <a:ext cx="296863" cy="488950"/>
            <a:chOff x="3594100" y="5800726"/>
            <a:chExt cx="296863" cy="488950"/>
          </a:xfrm>
          <a:solidFill>
            <a:srgbClr val="000000"/>
          </a:solidFill>
        </p:grpSpPr>
        <p:sp>
          <p:nvSpPr>
            <p:cNvPr id="668" name="Freeform 468"/>
            <p:cNvSpPr>
              <a:spLocks noEditPoints="1"/>
            </p:cNvSpPr>
            <p:nvPr/>
          </p:nvSpPr>
          <p:spPr bwMode="auto">
            <a:xfrm>
              <a:off x="3594100" y="5800726"/>
              <a:ext cx="296863" cy="488950"/>
            </a:xfrm>
            <a:custGeom>
              <a:avLst/>
              <a:gdLst>
                <a:gd name="T0" fmla="*/ 963 w 2053"/>
                <a:gd name="T1" fmla="*/ 612 h 3392"/>
                <a:gd name="T2" fmla="*/ 885 w 2053"/>
                <a:gd name="T3" fmla="*/ 636 h 3392"/>
                <a:gd name="T4" fmla="*/ 818 w 2053"/>
                <a:gd name="T5" fmla="*/ 679 h 3392"/>
                <a:gd name="T6" fmla="*/ 765 w 2053"/>
                <a:gd name="T7" fmla="*/ 738 h 3392"/>
                <a:gd name="T8" fmla="*/ 731 w 2053"/>
                <a:gd name="T9" fmla="*/ 811 h 3392"/>
                <a:gd name="T10" fmla="*/ 719 w 2053"/>
                <a:gd name="T11" fmla="*/ 893 h 3392"/>
                <a:gd name="T12" fmla="*/ 731 w 2053"/>
                <a:gd name="T13" fmla="*/ 975 h 3392"/>
                <a:gd name="T14" fmla="*/ 765 w 2053"/>
                <a:gd name="T15" fmla="*/ 1047 h 3392"/>
                <a:gd name="T16" fmla="*/ 818 w 2053"/>
                <a:gd name="T17" fmla="*/ 1107 h 3392"/>
                <a:gd name="T18" fmla="*/ 885 w 2053"/>
                <a:gd name="T19" fmla="*/ 1150 h 3392"/>
                <a:gd name="T20" fmla="*/ 963 w 2053"/>
                <a:gd name="T21" fmla="*/ 1174 h 3392"/>
                <a:gd name="T22" fmla="*/ 1049 w 2053"/>
                <a:gd name="T23" fmla="*/ 1174 h 3392"/>
                <a:gd name="T24" fmla="*/ 1127 w 2053"/>
                <a:gd name="T25" fmla="*/ 1150 h 3392"/>
                <a:gd name="T26" fmla="*/ 1194 w 2053"/>
                <a:gd name="T27" fmla="*/ 1107 h 3392"/>
                <a:gd name="T28" fmla="*/ 1247 w 2053"/>
                <a:gd name="T29" fmla="*/ 1047 h 3392"/>
                <a:gd name="T30" fmla="*/ 1281 w 2053"/>
                <a:gd name="T31" fmla="*/ 975 h 3392"/>
                <a:gd name="T32" fmla="*/ 1292 w 2053"/>
                <a:gd name="T33" fmla="*/ 893 h 3392"/>
                <a:gd name="T34" fmla="*/ 1281 w 2053"/>
                <a:gd name="T35" fmla="*/ 811 h 3392"/>
                <a:gd name="T36" fmla="*/ 1247 w 2053"/>
                <a:gd name="T37" fmla="*/ 738 h 3392"/>
                <a:gd name="T38" fmla="*/ 1194 w 2053"/>
                <a:gd name="T39" fmla="*/ 679 h 3392"/>
                <a:gd name="T40" fmla="*/ 1127 w 2053"/>
                <a:gd name="T41" fmla="*/ 636 h 3392"/>
                <a:gd name="T42" fmla="*/ 1049 w 2053"/>
                <a:gd name="T43" fmla="*/ 612 h 3392"/>
                <a:gd name="T44" fmla="*/ 944 w 2053"/>
                <a:gd name="T45" fmla="*/ 0 h 3392"/>
                <a:gd name="T46" fmla="*/ 1055 w 2053"/>
                <a:gd name="T47" fmla="*/ 487 h 3392"/>
                <a:gd name="T48" fmla="*/ 1152 w 2053"/>
                <a:gd name="T49" fmla="*/ 511 h 3392"/>
                <a:gd name="T50" fmla="*/ 1238 w 2053"/>
                <a:gd name="T51" fmla="*/ 558 h 3392"/>
                <a:gd name="T52" fmla="*/ 1311 w 2053"/>
                <a:gd name="T53" fmla="*/ 622 h 3392"/>
                <a:gd name="T54" fmla="*/ 1366 w 2053"/>
                <a:gd name="T55" fmla="*/ 700 h 3392"/>
                <a:gd name="T56" fmla="*/ 1402 w 2053"/>
                <a:gd name="T57" fmla="*/ 792 h 3392"/>
                <a:gd name="T58" fmla="*/ 1414 w 2053"/>
                <a:gd name="T59" fmla="*/ 893 h 3392"/>
                <a:gd name="T60" fmla="*/ 1405 w 2053"/>
                <a:gd name="T61" fmla="*/ 978 h 3392"/>
                <a:gd name="T62" fmla="*/ 1378 w 2053"/>
                <a:gd name="T63" fmla="*/ 1058 h 3392"/>
                <a:gd name="T64" fmla="*/ 1806 w 2053"/>
                <a:gd name="T65" fmla="*/ 1631 h 3392"/>
                <a:gd name="T66" fmla="*/ 1895 w 2053"/>
                <a:gd name="T67" fmla="*/ 1488 h 3392"/>
                <a:gd name="T68" fmla="*/ 1806 w 2053"/>
                <a:gd name="T69" fmla="*/ 1862 h 3392"/>
                <a:gd name="T70" fmla="*/ 1624 w 2053"/>
                <a:gd name="T71" fmla="*/ 1719 h 3392"/>
                <a:gd name="T72" fmla="*/ 1932 w 2053"/>
                <a:gd name="T73" fmla="*/ 2852 h 3392"/>
                <a:gd name="T74" fmla="*/ 1779 w 2053"/>
                <a:gd name="T75" fmla="*/ 2915 h 3392"/>
                <a:gd name="T76" fmla="*/ 1027 w 2053"/>
                <a:gd name="T77" fmla="*/ 1326 h 3392"/>
                <a:gd name="T78" fmla="*/ 275 w 2053"/>
                <a:gd name="T79" fmla="*/ 2915 h 3392"/>
                <a:gd name="T80" fmla="*/ 122 w 2053"/>
                <a:gd name="T81" fmla="*/ 2852 h 3392"/>
                <a:gd name="T82" fmla="*/ 430 w 2053"/>
                <a:gd name="T83" fmla="*/ 1719 h 3392"/>
                <a:gd name="T84" fmla="*/ 239 w 2053"/>
                <a:gd name="T85" fmla="*/ 1862 h 3392"/>
                <a:gd name="T86" fmla="*/ 150 w 2053"/>
                <a:gd name="T87" fmla="*/ 1488 h 3392"/>
                <a:gd name="T88" fmla="*/ 239 w 2053"/>
                <a:gd name="T89" fmla="*/ 1631 h 3392"/>
                <a:gd name="T90" fmla="*/ 653 w 2053"/>
                <a:gd name="T91" fmla="*/ 1117 h 3392"/>
                <a:gd name="T92" fmla="*/ 610 w 2053"/>
                <a:gd name="T93" fmla="*/ 1034 h 3392"/>
                <a:gd name="T94" fmla="*/ 588 w 2053"/>
                <a:gd name="T95" fmla="*/ 942 h 3392"/>
                <a:gd name="T96" fmla="*/ 588 w 2053"/>
                <a:gd name="T97" fmla="*/ 841 h 3392"/>
                <a:gd name="T98" fmla="*/ 612 w 2053"/>
                <a:gd name="T99" fmla="*/ 744 h 3392"/>
                <a:gd name="T100" fmla="*/ 659 w 2053"/>
                <a:gd name="T101" fmla="*/ 660 h 3392"/>
                <a:gd name="T102" fmla="*/ 723 w 2053"/>
                <a:gd name="T103" fmla="*/ 588 h 3392"/>
                <a:gd name="T104" fmla="*/ 802 w 2053"/>
                <a:gd name="T105" fmla="*/ 532 h 3392"/>
                <a:gd name="T106" fmla="*/ 894 w 2053"/>
                <a:gd name="T107" fmla="*/ 496 h 3392"/>
                <a:gd name="T108" fmla="*/ 944 w 2053"/>
                <a:gd name="T109" fmla="*/ 0 h 3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53" h="3392">
                  <a:moveTo>
                    <a:pt x="1006" y="609"/>
                  </a:moveTo>
                  <a:lnTo>
                    <a:pt x="963" y="612"/>
                  </a:lnTo>
                  <a:lnTo>
                    <a:pt x="923" y="621"/>
                  </a:lnTo>
                  <a:lnTo>
                    <a:pt x="885" y="636"/>
                  </a:lnTo>
                  <a:lnTo>
                    <a:pt x="849" y="655"/>
                  </a:lnTo>
                  <a:lnTo>
                    <a:pt x="818" y="679"/>
                  </a:lnTo>
                  <a:lnTo>
                    <a:pt x="790" y="707"/>
                  </a:lnTo>
                  <a:lnTo>
                    <a:pt x="765" y="738"/>
                  </a:lnTo>
                  <a:lnTo>
                    <a:pt x="745" y="773"/>
                  </a:lnTo>
                  <a:lnTo>
                    <a:pt x="731" y="811"/>
                  </a:lnTo>
                  <a:lnTo>
                    <a:pt x="722" y="851"/>
                  </a:lnTo>
                  <a:lnTo>
                    <a:pt x="719" y="893"/>
                  </a:lnTo>
                  <a:lnTo>
                    <a:pt x="722" y="934"/>
                  </a:lnTo>
                  <a:lnTo>
                    <a:pt x="731" y="975"/>
                  </a:lnTo>
                  <a:lnTo>
                    <a:pt x="745" y="1013"/>
                  </a:lnTo>
                  <a:lnTo>
                    <a:pt x="765" y="1047"/>
                  </a:lnTo>
                  <a:lnTo>
                    <a:pt x="790" y="1079"/>
                  </a:lnTo>
                  <a:lnTo>
                    <a:pt x="818" y="1107"/>
                  </a:lnTo>
                  <a:lnTo>
                    <a:pt x="849" y="1131"/>
                  </a:lnTo>
                  <a:lnTo>
                    <a:pt x="885" y="1150"/>
                  </a:lnTo>
                  <a:lnTo>
                    <a:pt x="923" y="1164"/>
                  </a:lnTo>
                  <a:lnTo>
                    <a:pt x="963" y="1174"/>
                  </a:lnTo>
                  <a:lnTo>
                    <a:pt x="1006" y="1177"/>
                  </a:lnTo>
                  <a:lnTo>
                    <a:pt x="1049" y="1174"/>
                  </a:lnTo>
                  <a:lnTo>
                    <a:pt x="1089" y="1164"/>
                  </a:lnTo>
                  <a:lnTo>
                    <a:pt x="1127" y="1150"/>
                  </a:lnTo>
                  <a:lnTo>
                    <a:pt x="1162" y="1131"/>
                  </a:lnTo>
                  <a:lnTo>
                    <a:pt x="1194" y="1107"/>
                  </a:lnTo>
                  <a:lnTo>
                    <a:pt x="1222" y="1079"/>
                  </a:lnTo>
                  <a:lnTo>
                    <a:pt x="1247" y="1047"/>
                  </a:lnTo>
                  <a:lnTo>
                    <a:pt x="1266" y="1013"/>
                  </a:lnTo>
                  <a:lnTo>
                    <a:pt x="1281" y="975"/>
                  </a:lnTo>
                  <a:lnTo>
                    <a:pt x="1289" y="934"/>
                  </a:lnTo>
                  <a:lnTo>
                    <a:pt x="1292" y="893"/>
                  </a:lnTo>
                  <a:lnTo>
                    <a:pt x="1289" y="851"/>
                  </a:lnTo>
                  <a:lnTo>
                    <a:pt x="1281" y="811"/>
                  </a:lnTo>
                  <a:lnTo>
                    <a:pt x="1266" y="773"/>
                  </a:lnTo>
                  <a:lnTo>
                    <a:pt x="1247" y="738"/>
                  </a:lnTo>
                  <a:lnTo>
                    <a:pt x="1222" y="707"/>
                  </a:lnTo>
                  <a:lnTo>
                    <a:pt x="1194" y="679"/>
                  </a:lnTo>
                  <a:lnTo>
                    <a:pt x="1162" y="655"/>
                  </a:lnTo>
                  <a:lnTo>
                    <a:pt x="1127" y="636"/>
                  </a:lnTo>
                  <a:lnTo>
                    <a:pt x="1089" y="621"/>
                  </a:lnTo>
                  <a:lnTo>
                    <a:pt x="1049" y="612"/>
                  </a:lnTo>
                  <a:lnTo>
                    <a:pt x="1006" y="609"/>
                  </a:lnTo>
                  <a:close/>
                  <a:moveTo>
                    <a:pt x="944" y="0"/>
                  </a:moveTo>
                  <a:lnTo>
                    <a:pt x="1055" y="0"/>
                  </a:lnTo>
                  <a:lnTo>
                    <a:pt x="1055" y="487"/>
                  </a:lnTo>
                  <a:lnTo>
                    <a:pt x="1105" y="496"/>
                  </a:lnTo>
                  <a:lnTo>
                    <a:pt x="1152" y="511"/>
                  </a:lnTo>
                  <a:lnTo>
                    <a:pt x="1196" y="532"/>
                  </a:lnTo>
                  <a:lnTo>
                    <a:pt x="1238" y="558"/>
                  </a:lnTo>
                  <a:lnTo>
                    <a:pt x="1276" y="588"/>
                  </a:lnTo>
                  <a:lnTo>
                    <a:pt x="1311" y="622"/>
                  </a:lnTo>
                  <a:lnTo>
                    <a:pt x="1340" y="660"/>
                  </a:lnTo>
                  <a:lnTo>
                    <a:pt x="1366" y="700"/>
                  </a:lnTo>
                  <a:lnTo>
                    <a:pt x="1387" y="744"/>
                  </a:lnTo>
                  <a:lnTo>
                    <a:pt x="1402" y="792"/>
                  </a:lnTo>
                  <a:lnTo>
                    <a:pt x="1411" y="841"/>
                  </a:lnTo>
                  <a:lnTo>
                    <a:pt x="1414" y="893"/>
                  </a:lnTo>
                  <a:lnTo>
                    <a:pt x="1412" y="935"/>
                  </a:lnTo>
                  <a:lnTo>
                    <a:pt x="1405" y="978"/>
                  </a:lnTo>
                  <a:lnTo>
                    <a:pt x="1393" y="1018"/>
                  </a:lnTo>
                  <a:lnTo>
                    <a:pt x="1378" y="1058"/>
                  </a:lnTo>
                  <a:lnTo>
                    <a:pt x="1591" y="1631"/>
                  </a:lnTo>
                  <a:lnTo>
                    <a:pt x="1806" y="1631"/>
                  </a:lnTo>
                  <a:lnTo>
                    <a:pt x="1806" y="1488"/>
                  </a:lnTo>
                  <a:lnTo>
                    <a:pt x="1895" y="1488"/>
                  </a:lnTo>
                  <a:lnTo>
                    <a:pt x="1895" y="1862"/>
                  </a:lnTo>
                  <a:lnTo>
                    <a:pt x="1806" y="1862"/>
                  </a:lnTo>
                  <a:lnTo>
                    <a:pt x="1806" y="1719"/>
                  </a:lnTo>
                  <a:lnTo>
                    <a:pt x="1624" y="1719"/>
                  </a:lnTo>
                  <a:lnTo>
                    <a:pt x="1952" y="2603"/>
                  </a:lnTo>
                  <a:lnTo>
                    <a:pt x="1932" y="2852"/>
                  </a:lnTo>
                  <a:lnTo>
                    <a:pt x="2053" y="3392"/>
                  </a:lnTo>
                  <a:lnTo>
                    <a:pt x="1779" y="2915"/>
                  </a:lnTo>
                  <a:lnTo>
                    <a:pt x="1582" y="2731"/>
                  </a:lnTo>
                  <a:lnTo>
                    <a:pt x="1027" y="1326"/>
                  </a:lnTo>
                  <a:lnTo>
                    <a:pt x="472" y="2731"/>
                  </a:lnTo>
                  <a:lnTo>
                    <a:pt x="275" y="2915"/>
                  </a:lnTo>
                  <a:lnTo>
                    <a:pt x="0" y="3392"/>
                  </a:lnTo>
                  <a:lnTo>
                    <a:pt x="122" y="2852"/>
                  </a:lnTo>
                  <a:lnTo>
                    <a:pt x="101" y="2603"/>
                  </a:lnTo>
                  <a:lnTo>
                    <a:pt x="430" y="1719"/>
                  </a:lnTo>
                  <a:lnTo>
                    <a:pt x="239" y="1719"/>
                  </a:lnTo>
                  <a:lnTo>
                    <a:pt x="239" y="1862"/>
                  </a:lnTo>
                  <a:lnTo>
                    <a:pt x="150" y="1862"/>
                  </a:lnTo>
                  <a:lnTo>
                    <a:pt x="150" y="1488"/>
                  </a:lnTo>
                  <a:lnTo>
                    <a:pt x="239" y="1488"/>
                  </a:lnTo>
                  <a:lnTo>
                    <a:pt x="239" y="1631"/>
                  </a:lnTo>
                  <a:lnTo>
                    <a:pt x="463" y="1631"/>
                  </a:lnTo>
                  <a:lnTo>
                    <a:pt x="653" y="1117"/>
                  </a:lnTo>
                  <a:lnTo>
                    <a:pt x="629" y="1077"/>
                  </a:lnTo>
                  <a:lnTo>
                    <a:pt x="610" y="1034"/>
                  </a:lnTo>
                  <a:lnTo>
                    <a:pt x="597" y="989"/>
                  </a:lnTo>
                  <a:lnTo>
                    <a:pt x="588" y="942"/>
                  </a:lnTo>
                  <a:lnTo>
                    <a:pt x="585" y="893"/>
                  </a:lnTo>
                  <a:lnTo>
                    <a:pt x="588" y="841"/>
                  </a:lnTo>
                  <a:lnTo>
                    <a:pt x="597" y="792"/>
                  </a:lnTo>
                  <a:lnTo>
                    <a:pt x="612" y="744"/>
                  </a:lnTo>
                  <a:lnTo>
                    <a:pt x="633" y="700"/>
                  </a:lnTo>
                  <a:lnTo>
                    <a:pt x="659" y="660"/>
                  </a:lnTo>
                  <a:lnTo>
                    <a:pt x="688" y="622"/>
                  </a:lnTo>
                  <a:lnTo>
                    <a:pt x="723" y="588"/>
                  </a:lnTo>
                  <a:lnTo>
                    <a:pt x="761" y="558"/>
                  </a:lnTo>
                  <a:lnTo>
                    <a:pt x="802" y="532"/>
                  </a:lnTo>
                  <a:lnTo>
                    <a:pt x="847" y="511"/>
                  </a:lnTo>
                  <a:lnTo>
                    <a:pt x="894" y="496"/>
                  </a:lnTo>
                  <a:lnTo>
                    <a:pt x="944" y="487"/>
                  </a:lnTo>
                  <a:lnTo>
                    <a:pt x="9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469"/>
            <p:cNvSpPr>
              <a:spLocks/>
            </p:cNvSpPr>
            <p:nvPr/>
          </p:nvSpPr>
          <p:spPr bwMode="auto">
            <a:xfrm>
              <a:off x="3719513" y="5910263"/>
              <a:ext cx="39688" cy="39688"/>
            </a:xfrm>
            <a:custGeom>
              <a:avLst/>
              <a:gdLst>
                <a:gd name="T0" fmla="*/ 141 w 282"/>
                <a:gd name="T1" fmla="*/ 0 h 279"/>
                <a:gd name="T2" fmla="*/ 170 w 282"/>
                <a:gd name="T3" fmla="*/ 2 h 279"/>
                <a:gd name="T4" fmla="*/ 196 w 282"/>
                <a:gd name="T5" fmla="*/ 11 h 279"/>
                <a:gd name="T6" fmla="*/ 219 w 282"/>
                <a:gd name="T7" fmla="*/ 24 h 279"/>
                <a:gd name="T8" fmla="*/ 241 w 282"/>
                <a:gd name="T9" fmla="*/ 41 h 279"/>
                <a:gd name="T10" fmla="*/ 257 w 282"/>
                <a:gd name="T11" fmla="*/ 61 h 279"/>
                <a:gd name="T12" fmla="*/ 270 w 282"/>
                <a:gd name="T13" fmla="*/ 85 h 279"/>
                <a:gd name="T14" fmla="*/ 279 w 282"/>
                <a:gd name="T15" fmla="*/ 112 h 279"/>
                <a:gd name="T16" fmla="*/ 282 w 282"/>
                <a:gd name="T17" fmla="*/ 140 h 279"/>
                <a:gd name="T18" fmla="*/ 279 w 282"/>
                <a:gd name="T19" fmla="*/ 168 h 279"/>
                <a:gd name="T20" fmla="*/ 270 w 282"/>
                <a:gd name="T21" fmla="*/ 195 h 279"/>
                <a:gd name="T22" fmla="*/ 257 w 282"/>
                <a:gd name="T23" fmla="*/ 218 h 279"/>
                <a:gd name="T24" fmla="*/ 241 w 282"/>
                <a:gd name="T25" fmla="*/ 239 h 279"/>
                <a:gd name="T26" fmla="*/ 219 w 282"/>
                <a:gd name="T27" fmla="*/ 256 h 279"/>
                <a:gd name="T28" fmla="*/ 196 w 282"/>
                <a:gd name="T29" fmla="*/ 269 h 279"/>
                <a:gd name="T30" fmla="*/ 170 w 282"/>
                <a:gd name="T31" fmla="*/ 276 h 279"/>
                <a:gd name="T32" fmla="*/ 141 w 282"/>
                <a:gd name="T33" fmla="*/ 279 h 279"/>
                <a:gd name="T34" fmla="*/ 112 w 282"/>
                <a:gd name="T35" fmla="*/ 276 h 279"/>
                <a:gd name="T36" fmla="*/ 86 w 282"/>
                <a:gd name="T37" fmla="*/ 269 h 279"/>
                <a:gd name="T38" fmla="*/ 62 w 282"/>
                <a:gd name="T39" fmla="*/ 256 h 279"/>
                <a:gd name="T40" fmla="*/ 41 w 282"/>
                <a:gd name="T41" fmla="*/ 239 h 279"/>
                <a:gd name="T42" fmla="*/ 23 w 282"/>
                <a:gd name="T43" fmla="*/ 218 h 279"/>
                <a:gd name="T44" fmla="*/ 10 w 282"/>
                <a:gd name="T45" fmla="*/ 195 h 279"/>
                <a:gd name="T46" fmla="*/ 3 w 282"/>
                <a:gd name="T47" fmla="*/ 168 h 279"/>
                <a:gd name="T48" fmla="*/ 0 w 282"/>
                <a:gd name="T49" fmla="*/ 140 h 279"/>
                <a:gd name="T50" fmla="*/ 3 w 282"/>
                <a:gd name="T51" fmla="*/ 112 h 279"/>
                <a:gd name="T52" fmla="*/ 10 w 282"/>
                <a:gd name="T53" fmla="*/ 85 h 279"/>
                <a:gd name="T54" fmla="*/ 23 w 282"/>
                <a:gd name="T55" fmla="*/ 61 h 279"/>
                <a:gd name="T56" fmla="*/ 41 w 282"/>
                <a:gd name="T57" fmla="*/ 41 h 279"/>
                <a:gd name="T58" fmla="*/ 62 w 282"/>
                <a:gd name="T59" fmla="*/ 24 h 279"/>
                <a:gd name="T60" fmla="*/ 86 w 282"/>
                <a:gd name="T61" fmla="*/ 11 h 279"/>
                <a:gd name="T62" fmla="*/ 112 w 282"/>
                <a:gd name="T63" fmla="*/ 2 h 279"/>
                <a:gd name="T64" fmla="*/ 141 w 282"/>
                <a:gd name="T65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2" h="279">
                  <a:moveTo>
                    <a:pt x="141" y="0"/>
                  </a:moveTo>
                  <a:lnTo>
                    <a:pt x="170" y="2"/>
                  </a:lnTo>
                  <a:lnTo>
                    <a:pt x="196" y="11"/>
                  </a:lnTo>
                  <a:lnTo>
                    <a:pt x="219" y="24"/>
                  </a:lnTo>
                  <a:lnTo>
                    <a:pt x="241" y="41"/>
                  </a:lnTo>
                  <a:lnTo>
                    <a:pt x="257" y="61"/>
                  </a:lnTo>
                  <a:lnTo>
                    <a:pt x="270" y="85"/>
                  </a:lnTo>
                  <a:lnTo>
                    <a:pt x="279" y="112"/>
                  </a:lnTo>
                  <a:lnTo>
                    <a:pt x="282" y="140"/>
                  </a:lnTo>
                  <a:lnTo>
                    <a:pt x="279" y="168"/>
                  </a:lnTo>
                  <a:lnTo>
                    <a:pt x="270" y="195"/>
                  </a:lnTo>
                  <a:lnTo>
                    <a:pt x="257" y="218"/>
                  </a:lnTo>
                  <a:lnTo>
                    <a:pt x="241" y="239"/>
                  </a:lnTo>
                  <a:lnTo>
                    <a:pt x="219" y="256"/>
                  </a:lnTo>
                  <a:lnTo>
                    <a:pt x="196" y="269"/>
                  </a:lnTo>
                  <a:lnTo>
                    <a:pt x="170" y="276"/>
                  </a:lnTo>
                  <a:lnTo>
                    <a:pt x="141" y="279"/>
                  </a:lnTo>
                  <a:lnTo>
                    <a:pt x="112" y="276"/>
                  </a:lnTo>
                  <a:lnTo>
                    <a:pt x="86" y="269"/>
                  </a:lnTo>
                  <a:lnTo>
                    <a:pt x="62" y="256"/>
                  </a:lnTo>
                  <a:lnTo>
                    <a:pt x="41" y="239"/>
                  </a:lnTo>
                  <a:lnTo>
                    <a:pt x="23" y="218"/>
                  </a:lnTo>
                  <a:lnTo>
                    <a:pt x="10" y="195"/>
                  </a:lnTo>
                  <a:lnTo>
                    <a:pt x="3" y="168"/>
                  </a:lnTo>
                  <a:lnTo>
                    <a:pt x="0" y="140"/>
                  </a:lnTo>
                  <a:lnTo>
                    <a:pt x="3" y="112"/>
                  </a:lnTo>
                  <a:lnTo>
                    <a:pt x="10" y="85"/>
                  </a:lnTo>
                  <a:lnTo>
                    <a:pt x="23" y="61"/>
                  </a:lnTo>
                  <a:lnTo>
                    <a:pt x="41" y="41"/>
                  </a:lnTo>
                  <a:lnTo>
                    <a:pt x="62" y="24"/>
                  </a:lnTo>
                  <a:lnTo>
                    <a:pt x="86" y="11"/>
                  </a:lnTo>
                  <a:lnTo>
                    <a:pt x="112" y="2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70" name="Freeform 474"/>
          <p:cNvSpPr>
            <a:spLocks noEditPoints="1"/>
          </p:cNvSpPr>
          <p:nvPr/>
        </p:nvSpPr>
        <p:spPr bwMode="auto">
          <a:xfrm>
            <a:off x="7691114" y="4404327"/>
            <a:ext cx="525463" cy="414337"/>
          </a:xfrm>
          <a:custGeom>
            <a:avLst/>
            <a:gdLst>
              <a:gd name="T0" fmla="*/ 23 w 3308"/>
              <a:gd name="T1" fmla="*/ 2605 h 2605"/>
              <a:gd name="T2" fmla="*/ 1033 w 3308"/>
              <a:gd name="T3" fmla="*/ 2501 h 2605"/>
              <a:gd name="T4" fmla="*/ 244 w 3308"/>
              <a:gd name="T5" fmla="*/ 2201 h 2605"/>
              <a:gd name="T6" fmla="*/ 244 w 3308"/>
              <a:gd name="T7" fmla="*/ 2201 h 2605"/>
              <a:gd name="T8" fmla="*/ 2455 w 3308"/>
              <a:gd name="T9" fmla="*/ 2516 h 2605"/>
              <a:gd name="T10" fmla="*/ 1060 w 3308"/>
              <a:gd name="T11" fmla="*/ 992 h 2605"/>
              <a:gd name="T12" fmla="*/ 972 w 3308"/>
              <a:gd name="T13" fmla="*/ 1073 h 2605"/>
              <a:gd name="T14" fmla="*/ 213 w 3308"/>
              <a:gd name="T15" fmla="*/ 992 h 2605"/>
              <a:gd name="T16" fmla="*/ 277 w 3308"/>
              <a:gd name="T17" fmla="*/ 1986 h 2605"/>
              <a:gd name="T18" fmla="*/ 2255 w 3308"/>
              <a:gd name="T19" fmla="*/ 2069 h 2605"/>
              <a:gd name="T20" fmla="*/ 997 w 3308"/>
              <a:gd name="T21" fmla="*/ 474 h 2605"/>
              <a:gd name="T22" fmla="*/ 1102 w 3308"/>
              <a:gd name="T23" fmla="*/ 503 h 2605"/>
              <a:gd name="T24" fmla="*/ 1098 w 3308"/>
              <a:gd name="T25" fmla="*/ 525 h 2605"/>
              <a:gd name="T26" fmla="*/ 1073 w 3308"/>
              <a:gd name="T27" fmla="*/ 534 h 2605"/>
              <a:gd name="T28" fmla="*/ 1010 w 3308"/>
              <a:gd name="T29" fmla="*/ 557 h 2605"/>
              <a:gd name="T30" fmla="*/ 919 w 3308"/>
              <a:gd name="T31" fmla="*/ 626 h 2605"/>
              <a:gd name="T32" fmla="*/ 827 w 3308"/>
              <a:gd name="T33" fmla="*/ 767 h 2605"/>
              <a:gd name="T34" fmla="*/ 766 w 3308"/>
              <a:gd name="T35" fmla="*/ 933 h 2605"/>
              <a:gd name="T36" fmla="*/ 952 w 3308"/>
              <a:gd name="T37" fmla="*/ 999 h 2605"/>
              <a:gd name="T38" fmla="*/ 518 w 3308"/>
              <a:gd name="T39" fmla="*/ 1361 h 2605"/>
              <a:gd name="T40" fmla="*/ 493 w 3308"/>
              <a:gd name="T41" fmla="*/ 1363 h 2605"/>
              <a:gd name="T42" fmla="*/ 319 w 3308"/>
              <a:gd name="T43" fmla="*/ 837 h 2605"/>
              <a:gd name="T44" fmla="*/ 332 w 3308"/>
              <a:gd name="T45" fmla="*/ 811 h 2605"/>
              <a:gd name="T46" fmla="*/ 513 w 3308"/>
              <a:gd name="T47" fmla="*/ 842 h 2605"/>
              <a:gd name="T48" fmla="*/ 558 w 3308"/>
              <a:gd name="T49" fmla="*/ 760 h 2605"/>
              <a:gd name="T50" fmla="*/ 633 w 3308"/>
              <a:gd name="T51" fmla="*/ 655 h 2605"/>
              <a:gd name="T52" fmla="*/ 740 w 3308"/>
              <a:gd name="T53" fmla="*/ 554 h 2605"/>
              <a:gd name="T54" fmla="*/ 876 w 3308"/>
              <a:gd name="T55" fmla="*/ 486 h 2605"/>
              <a:gd name="T56" fmla="*/ 2325 w 3308"/>
              <a:gd name="T57" fmla="*/ 3 h 2605"/>
              <a:gd name="T58" fmla="*/ 2551 w 3308"/>
              <a:gd name="T59" fmla="*/ 73 h 2605"/>
              <a:gd name="T60" fmla="*/ 2729 w 3308"/>
              <a:gd name="T61" fmla="*/ 218 h 2605"/>
              <a:gd name="T62" fmla="*/ 2861 w 3308"/>
              <a:gd name="T63" fmla="*/ 363 h 2605"/>
              <a:gd name="T64" fmla="*/ 3058 w 3308"/>
              <a:gd name="T65" fmla="*/ 408 h 2605"/>
              <a:gd name="T66" fmla="*/ 3210 w 3308"/>
              <a:gd name="T67" fmla="*/ 527 h 2605"/>
              <a:gd name="T68" fmla="*/ 3296 w 3308"/>
              <a:gd name="T69" fmla="*/ 699 h 2605"/>
              <a:gd name="T70" fmla="*/ 3297 w 3308"/>
              <a:gd name="T71" fmla="*/ 895 h 2605"/>
              <a:gd name="T72" fmla="*/ 3223 w 3308"/>
              <a:gd name="T73" fmla="*/ 1069 h 2605"/>
              <a:gd name="T74" fmla="*/ 3089 w 3308"/>
              <a:gd name="T75" fmla="*/ 1204 h 2605"/>
              <a:gd name="T76" fmla="*/ 1549 w 3308"/>
              <a:gd name="T77" fmla="*/ 1262 h 2605"/>
              <a:gd name="T78" fmla="*/ 1518 w 3308"/>
              <a:gd name="T79" fmla="*/ 1257 h 2605"/>
              <a:gd name="T80" fmla="*/ 1440 w 3308"/>
              <a:gd name="T81" fmla="*/ 1238 h 2605"/>
              <a:gd name="T82" fmla="*/ 1337 w 3308"/>
              <a:gd name="T83" fmla="*/ 1195 h 2605"/>
              <a:gd name="T84" fmla="*/ 1229 w 3308"/>
              <a:gd name="T85" fmla="*/ 1124 h 2605"/>
              <a:gd name="T86" fmla="*/ 1136 w 3308"/>
              <a:gd name="T87" fmla="*/ 1015 h 2605"/>
              <a:gd name="T88" fmla="*/ 1080 w 3308"/>
              <a:gd name="T89" fmla="*/ 861 h 2605"/>
              <a:gd name="T90" fmla="*/ 1084 w 3308"/>
              <a:gd name="T91" fmla="*/ 655 h 2605"/>
              <a:gd name="T92" fmla="*/ 1172 w 3308"/>
              <a:gd name="T93" fmla="*/ 464 h 2605"/>
              <a:gd name="T94" fmla="*/ 1330 w 3308"/>
              <a:gd name="T95" fmla="*/ 325 h 2605"/>
              <a:gd name="T96" fmla="*/ 1537 w 3308"/>
              <a:gd name="T97" fmla="*/ 258 h 2605"/>
              <a:gd name="T98" fmla="*/ 1753 w 3308"/>
              <a:gd name="T99" fmla="*/ 280 h 2605"/>
              <a:gd name="T100" fmla="*/ 1898 w 3308"/>
              <a:gd name="T101" fmla="*/ 122 h 2605"/>
              <a:gd name="T102" fmla="*/ 2094 w 3308"/>
              <a:gd name="T103" fmla="*/ 24 h 2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308" h="2605">
                <a:moveTo>
                  <a:pt x="0" y="2546"/>
                </a:moveTo>
                <a:lnTo>
                  <a:pt x="2446" y="2546"/>
                </a:lnTo>
                <a:lnTo>
                  <a:pt x="2428" y="2605"/>
                </a:lnTo>
                <a:lnTo>
                  <a:pt x="23" y="2605"/>
                </a:lnTo>
                <a:lnTo>
                  <a:pt x="0" y="2546"/>
                </a:lnTo>
                <a:lnTo>
                  <a:pt x="0" y="2546"/>
                </a:lnTo>
                <a:close/>
                <a:moveTo>
                  <a:pt x="1073" y="2387"/>
                </a:moveTo>
                <a:lnTo>
                  <a:pt x="1033" y="2501"/>
                </a:lnTo>
                <a:lnTo>
                  <a:pt x="1358" y="2501"/>
                </a:lnTo>
                <a:lnTo>
                  <a:pt x="1311" y="2387"/>
                </a:lnTo>
                <a:lnTo>
                  <a:pt x="1073" y="2387"/>
                </a:lnTo>
                <a:close/>
                <a:moveTo>
                  <a:pt x="244" y="2201"/>
                </a:moveTo>
                <a:lnTo>
                  <a:pt x="163" y="2368"/>
                </a:lnTo>
                <a:lnTo>
                  <a:pt x="2287" y="2368"/>
                </a:lnTo>
                <a:lnTo>
                  <a:pt x="2218" y="2201"/>
                </a:lnTo>
                <a:lnTo>
                  <a:pt x="244" y="2201"/>
                </a:lnTo>
                <a:close/>
                <a:moveTo>
                  <a:pt x="164" y="2160"/>
                </a:moveTo>
                <a:lnTo>
                  <a:pt x="2331" y="2160"/>
                </a:lnTo>
                <a:lnTo>
                  <a:pt x="2461" y="2497"/>
                </a:lnTo>
                <a:lnTo>
                  <a:pt x="2455" y="2516"/>
                </a:lnTo>
                <a:lnTo>
                  <a:pt x="0" y="2516"/>
                </a:lnTo>
                <a:lnTo>
                  <a:pt x="0" y="2516"/>
                </a:lnTo>
                <a:lnTo>
                  <a:pt x="164" y="2160"/>
                </a:lnTo>
                <a:close/>
                <a:moveTo>
                  <a:pt x="1060" y="992"/>
                </a:moveTo>
                <a:lnTo>
                  <a:pt x="1066" y="992"/>
                </a:lnTo>
                <a:lnTo>
                  <a:pt x="1093" y="1034"/>
                </a:lnTo>
                <a:lnTo>
                  <a:pt x="1123" y="1073"/>
                </a:lnTo>
                <a:lnTo>
                  <a:pt x="972" y="1073"/>
                </a:lnTo>
                <a:lnTo>
                  <a:pt x="1034" y="1024"/>
                </a:lnTo>
                <a:lnTo>
                  <a:pt x="1049" y="1009"/>
                </a:lnTo>
                <a:lnTo>
                  <a:pt x="1060" y="992"/>
                </a:lnTo>
                <a:close/>
                <a:moveTo>
                  <a:pt x="213" y="992"/>
                </a:moveTo>
                <a:lnTo>
                  <a:pt x="313" y="992"/>
                </a:lnTo>
                <a:lnTo>
                  <a:pt x="339" y="1073"/>
                </a:lnTo>
                <a:lnTo>
                  <a:pt x="277" y="1073"/>
                </a:lnTo>
                <a:lnTo>
                  <a:pt x="277" y="1986"/>
                </a:lnTo>
                <a:lnTo>
                  <a:pt x="2190" y="1986"/>
                </a:lnTo>
                <a:lnTo>
                  <a:pt x="2190" y="1305"/>
                </a:lnTo>
                <a:lnTo>
                  <a:pt x="2255" y="1305"/>
                </a:lnTo>
                <a:lnTo>
                  <a:pt x="2255" y="2069"/>
                </a:lnTo>
                <a:lnTo>
                  <a:pt x="213" y="2069"/>
                </a:lnTo>
                <a:lnTo>
                  <a:pt x="213" y="992"/>
                </a:lnTo>
                <a:close/>
                <a:moveTo>
                  <a:pt x="955" y="474"/>
                </a:moveTo>
                <a:lnTo>
                  <a:pt x="997" y="474"/>
                </a:lnTo>
                <a:lnTo>
                  <a:pt x="1042" y="479"/>
                </a:lnTo>
                <a:lnTo>
                  <a:pt x="1088" y="490"/>
                </a:lnTo>
                <a:lnTo>
                  <a:pt x="1096" y="495"/>
                </a:lnTo>
                <a:lnTo>
                  <a:pt x="1102" y="503"/>
                </a:lnTo>
                <a:lnTo>
                  <a:pt x="1104" y="512"/>
                </a:lnTo>
                <a:lnTo>
                  <a:pt x="1103" y="516"/>
                </a:lnTo>
                <a:lnTo>
                  <a:pt x="1103" y="517"/>
                </a:lnTo>
                <a:lnTo>
                  <a:pt x="1098" y="525"/>
                </a:lnTo>
                <a:lnTo>
                  <a:pt x="1092" y="530"/>
                </a:lnTo>
                <a:lnTo>
                  <a:pt x="1084" y="533"/>
                </a:lnTo>
                <a:lnTo>
                  <a:pt x="1080" y="533"/>
                </a:lnTo>
                <a:lnTo>
                  <a:pt x="1073" y="534"/>
                </a:lnTo>
                <a:lnTo>
                  <a:pt x="1061" y="537"/>
                </a:lnTo>
                <a:lnTo>
                  <a:pt x="1047" y="542"/>
                </a:lnTo>
                <a:lnTo>
                  <a:pt x="1029" y="548"/>
                </a:lnTo>
                <a:lnTo>
                  <a:pt x="1010" y="557"/>
                </a:lnTo>
                <a:lnTo>
                  <a:pt x="989" y="569"/>
                </a:lnTo>
                <a:lnTo>
                  <a:pt x="966" y="585"/>
                </a:lnTo>
                <a:lnTo>
                  <a:pt x="942" y="603"/>
                </a:lnTo>
                <a:lnTo>
                  <a:pt x="919" y="626"/>
                </a:lnTo>
                <a:lnTo>
                  <a:pt x="895" y="654"/>
                </a:lnTo>
                <a:lnTo>
                  <a:pt x="871" y="686"/>
                </a:lnTo>
                <a:lnTo>
                  <a:pt x="848" y="723"/>
                </a:lnTo>
                <a:lnTo>
                  <a:pt x="827" y="767"/>
                </a:lnTo>
                <a:lnTo>
                  <a:pt x="812" y="802"/>
                </a:lnTo>
                <a:lnTo>
                  <a:pt x="797" y="841"/>
                </a:lnTo>
                <a:lnTo>
                  <a:pt x="781" y="885"/>
                </a:lnTo>
                <a:lnTo>
                  <a:pt x="766" y="933"/>
                </a:lnTo>
                <a:lnTo>
                  <a:pt x="936" y="983"/>
                </a:lnTo>
                <a:lnTo>
                  <a:pt x="943" y="987"/>
                </a:lnTo>
                <a:lnTo>
                  <a:pt x="949" y="992"/>
                </a:lnTo>
                <a:lnTo>
                  <a:pt x="952" y="999"/>
                </a:lnTo>
                <a:lnTo>
                  <a:pt x="952" y="1007"/>
                </a:lnTo>
                <a:lnTo>
                  <a:pt x="949" y="1014"/>
                </a:lnTo>
                <a:lnTo>
                  <a:pt x="943" y="1020"/>
                </a:lnTo>
                <a:lnTo>
                  <a:pt x="518" y="1361"/>
                </a:lnTo>
                <a:lnTo>
                  <a:pt x="512" y="1364"/>
                </a:lnTo>
                <a:lnTo>
                  <a:pt x="504" y="1365"/>
                </a:lnTo>
                <a:lnTo>
                  <a:pt x="497" y="1365"/>
                </a:lnTo>
                <a:lnTo>
                  <a:pt x="493" y="1363"/>
                </a:lnTo>
                <a:lnTo>
                  <a:pt x="489" y="1359"/>
                </a:lnTo>
                <a:lnTo>
                  <a:pt x="485" y="1355"/>
                </a:lnTo>
                <a:lnTo>
                  <a:pt x="483" y="1350"/>
                </a:lnTo>
                <a:lnTo>
                  <a:pt x="319" y="837"/>
                </a:lnTo>
                <a:lnTo>
                  <a:pt x="318" y="829"/>
                </a:lnTo>
                <a:lnTo>
                  <a:pt x="320" y="822"/>
                </a:lnTo>
                <a:lnTo>
                  <a:pt x="326" y="815"/>
                </a:lnTo>
                <a:lnTo>
                  <a:pt x="332" y="811"/>
                </a:lnTo>
                <a:lnTo>
                  <a:pt x="339" y="809"/>
                </a:lnTo>
                <a:lnTo>
                  <a:pt x="347" y="810"/>
                </a:lnTo>
                <a:lnTo>
                  <a:pt x="505" y="856"/>
                </a:lnTo>
                <a:lnTo>
                  <a:pt x="513" y="842"/>
                </a:lnTo>
                <a:lnTo>
                  <a:pt x="521" y="825"/>
                </a:lnTo>
                <a:lnTo>
                  <a:pt x="531" y="806"/>
                </a:lnTo>
                <a:lnTo>
                  <a:pt x="544" y="784"/>
                </a:lnTo>
                <a:lnTo>
                  <a:pt x="558" y="760"/>
                </a:lnTo>
                <a:lnTo>
                  <a:pt x="574" y="734"/>
                </a:lnTo>
                <a:lnTo>
                  <a:pt x="592" y="708"/>
                </a:lnTo>
                <a:lnTo>
                  <a:pt x="612" y="681"/>
                </a:lnTo>
                <a:lnTo>
                  <a:pt x="633" y="655"/>
                </a:lnTo>
                <a:lnTo>
                  <a:pt x="657" y="627"/>
                </a:lnTo>
                <a:lnTo>
                  <a:pt x="683" y="602"/>
                </a:lnTo>
                <a:lnTo>
                  <a:pt x="710" y="577"/>
                </a:lnTo>
                <a:lnTo>
                  <a:pt x="740" y="554"/>
                </a:lnTo>
                <a:lnTo>
                  <a:pt x="771" y="533"/>
                </a:lnTo>
                <a:lnTo>
                  <a:pt x="804" y="514"/>
                </a:lnTo>
                <a:lnTo>
                  <a:pt x="839" y="499"/>
                </a:lnTo>
                <a:lnTo>
                  <a:pt x="876" y="486"/>
                </a:lnTo>
                <a:lnTo>
                  <a:pt x="915" y="478"/>
                </a:lnTo>
                <a:lnTo>
                  <a:pt x="955" y="474"/>
                </a:lnTo>
                <a:close/>
                <a:moveTo>
                  <a:pt x="2263" y="0"/>
                </a:moveTo>
                <a:lnTo>
                  <a:pt x="2325" y="3"/>
                </a:lnTo>
                <a:lnTo>
                  <a:pt x="2385" y="12"/>
                </a:lnTo>
                <a:lnTo>
                  <a:pt x="2443" y="27"/>
                </a:lnTo>
                <a:lnTo>
                  <a:pt x="2499" y="47"/>
                </a:lnTo>
                <a:lnTo>
                  <a:pt x="2551" y="73"/>
                </a:lnTo>
                <a:lnTo>
                  <a:pt x="2601" y="102"/>
                </a:lnTo>
                <a:lnTo>
                  <a:pt x="2647" y="137"/>
                </a:lnTo>
                <a:lnTo>
                  <a:pt x="2690" y="176"/>
                </a:lnTo>
                <a:lnTo>
                  <a:pt x="2729" y="218"/>
                </a:lnTo>
                <a:lnTo>
                  <a:pt x="2763" y="264"/>
                </a:lnTo>
                <a:lnTo>
                  <a:pt x="2793" y="313"/>
                </a:lnTo>
                <a:lnTo>
                  <a:pt x="2818" y="365"/>
                </a:lnTo>
                <a:lnTo>
                  <a:pt x="2861" y="363"/>
                </a:lnTo>
                <a:lnTo>
                  <a:pt x="2913" y="366"/>
                </a:lnTo>
                <a:lnTo>
                  <a:pt x="2964" y="374"/>
                </a:lnTo>
                <a:lnTo>
                  <a:pt x="3012" y="388"/>
                </a:lnTo>
                <a:lnTo>
                  <a:pt x="3058" y="408"/>
                </a:lnTo>
                <a:lnTo>
                  <a:pt x="3101" y="431"/>
                </a:lnTo>
                <a:lnTo>
                  <a:pt x="3140" y="459"/>
                </a:lnTo>
                <a:lnTo>
                  <a:pt x="3178" y="490"/>
                </a:lnTo>
                <a:lnTo>
                  <a:pt x="3210" y="527"/>
                </a:lnTo>
                <a:lnTo>
                  <a:pt x="3238" y="565"/>
                </a:lnTo>
                <a:lnTo>
                  <a:pt x="3262" y="607"/>
                </a:lnTo>
                <a:lnTo>
                  <a:pt x="3282" y="652"/>
                </a:lnTo>
                <a:lnTo>
                  <a:pt x="3296" y="699"/>
                </a:lnTo>
                <a:lnTo>
                  <a:pt x="3305" y="749"/>
                </a:lnTo>
                <a:lnTo>
                  <a:pt x="3308" y="800"/>
                </a:lnTo>
                <a:lnTo>
                  <a:pt x="3306" y="847"/>
                </a:lnTo>
                <a:lnTo>
                  <a:pt x="3297" y="895"/>
                </a:lnTo>
                <a:lnTo>
                  <a:pt x="3286" y="940"/>
                </a:lnTo>
                <a:lnTo>
                  <a:pt x="3268" y="986"/>
                </a:lnTo>
                <a:lnTo>
                  <a:pt x="3248" y="1028"/>
                </a:lnTo>
                <a:lnTo>
                  <a:pt x="3223" y="1069"/>
                </a:lnTo>
                <a:lnTo>
                  <a:pt x="3194" y="1108"/>
                </a:lnTo>
                <a:lnTo>
                  <a:pt x="3162" y="1143"/>
                </a:lnTo>
                <a:lnTo>
                  <a:pt x="3127" y="1175"/>
                </a:lnTo>
                <a:lnTo>
                  <a:pt x="3089" y="1204"/>
                </a:lnTo>
                <a:lnTo>
                  <a:pt x="3048" y="1228"/>
                </a:lnTo>
                <a:lnTo>
                  <a:pt x="3006" y="1247"/>
                </a:lnTo>
                <a:lnTo>
                  <a:pt x="2961" y="1262"/>
                </a:lnTo>
                <a:lnTo>
                  <a:pt x="1549" y="1262"/>
                </a:lnTo>
                <a:lnTo>
                  <a:pt x="1547" y="1262"/>
                </a:lnTo>
                <a:lnTo>
                  <a:pt x="1541" y="1261"/>
                </a:lnTo>
                <a:lnTo>
                  <a:pt x="1531" y="1260"/>
                </a:lnTo>
                <a:lnTo>
                  <a:pt x="1518" y="1257"/>
                </a:lnTo>
                <a:lnTo>
                  <a:pt x="1502" y="1254"/>
                </a:lnTo>
                <a:lnTo>
                  <a:pt x="1484" y="1250"/>
                </a:lnTo>
                <a:lnTo>
                  <a:pt x="1463" y="1244"/>
                </a:lnTo>
                <a:lnTo>
                  <a:pt x="1440" y="1238"/>
                </a:lnTo>
                <a:lnTo>
                  <a:pt x="1417" y="1230"/>
                </a:lnTo>
                <a:lnTo>
                  <a:pt x="1391" y="1220"/>
                </a:lnTo>
                <a:lnTo>
                  <a:pt x="1365" y="1209"/>
                </a:lnTo>
                <a:lnTo>
                  <a:pt x="1337" y="1195"/>
                </a:lnTo>
                <a:lnTo>
                  <a:pt x="1310" y="1180"/>
                </a:lnTo>
                <a:lnTo>
                  <a:pt x="1282" y="1164"/>
                </a:lnTo>
                <a:lnTo>
                  <a:pt x="1256" y="1145"/>
                </a:lnTo>
                <a:lnTo>
                  <a:pt x="1229" y="1124"/>
                </a:lnTo>
                <a:lnTo>
                  <a:pt x="1204" y="1101"/>
                </a:lnTo>
                <a:lnTo>
                  <a:pt x="1179" y="1074"/>
                </a:lnTo>
                <a:lnTo>
                  <a:pt x="1156" y="1046"/>
                </a:lnTo>
                <a:lnTo>
                  <a:pt x="1136" y="1015"/>
                </a:lnTo>
                <a:lnTo>
                  <a:pt x="1118" y="981"/>
                </a:lnTo>
                <a:lnTo>
                  <a:pt x="1102" y="943"/>
                </a:lnTo>
                <a:lnTo>
                  <a:pt x="1089" y="904"/>
                </a:lnTo>
                <a:lnTo>
                  <a:pt x="1080" y="861"/>
                </a:lnTo>
                <a:lnTo>
                  <a:pt x="1074" y="814"/>
                </a:lnTo>
                <a:lnTo>
                  <a:pt x="1072" y="765"/>
                </a:lnTo>
                <a:lnTo>
                  <a:pt x="1075" y="709"/>
                </a:lnTo>
                <a:lnTo>
                  <a:pt x="1084" y="655"/>
                </a:lnTo>
                <a:lnTo>
                  <a:pt x="1098" y="603"/>
                </a:lnTo>
                <a:lnTo>
                  <a:pt x="1118" y="554"/>
                </a:lnTo>
                <a:lnTo>
                  <a:pt x="1143" y="507"/>
                </a:lnTo>
                <a:lnTo>
                  <a:pt x="1172" y="464"/>
                </a:lnTo>
                <a:lnTo>
                  <a:pt x="1206" y="423"/>
                </a:lnTo>
                <a:lnTo>
                  <a:pt x="1243" y="386"/>
                </a:lnTo>
                <a:lnTo>
                  <a:pt x="1285" y="353"/>
                </a:lnTo>
                <a:lnTo>
                  <a:pt x="1330" y="325"/>
                </a:lnTo>
                <a:lnTo>
                  <a:pt x="1377" y="301"/>
                </a:lnTo>
                <a:lnTo>
                  <a:pt x="1428" y="281"/>
                </a:lnTo>
                <a:lnTo>
                  <a:pt x="1481" y="267"/>
                </a:lnTo>
                <a:lnTo>
                  <a:pt x="1537" y="258"/>
                </a:lnTo>
                <a:lnTo>
                  <a:pt x="1593" y="255"/>
                </a:lnTo>
                <a:lnTo>
                  <a:pt x="1648" y="258"/>
                </a:lnTo>
                <a:lnTo>
                  <a:pt x="1702" y="266"/>
                </a:lnTo>
                <a:lnTo>
                  <a:pt x="1753" y="280"/>
                </a:lnTo>
                <a:lnTo>
                  <a:pt x="1784" y="236"/>
                </a:lnTo>
                <a:lnTo>
                  <a:pt x="1819" y="195"/>
                </a:lnTo>
                <a:lnTo>
                  <a:pt x="1857" y="156"/>
                </a:lnTo>
                <a:lnTo>
                  <a:pt x="1898" y="122"/>
                </a:lnTo>
                <a:lnTo>
                  <a:pt x="1943" y="91"/>
                </a:lnTo>
                <a:lnTo>
                  <a:pt x="1991" y="65"/>
                </a:lnTo>
                <a:lnTo>
                  <a:pt x="2041" y="41"/>
                </a:lnTo>
                <a:lnTo>
                  <a:pt x="2094" y="24"/>
                </a:lnTo>
                <a:lnTo>
                  <a:pt x="2148" y="11"/>
                </a:lnTo>
                <a:lnTo>
                  <a:pt x="2205" y="3"/>
                </a:lnTo>
                <a:lnTo>
                  <a:pt x="226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71" name="Group 436"/>
          <p:cNvGrpSpPr/>
          <p:nvPr/>
        </p:nvGrpSpPr>
        <p:grpSpPr>
          <a:xfrm>
            <a:off x="8624226" y="4424170"/>
            <a:ext cx="530226" cy="374650"/>
            <a:chOff x="5364163" y="5859463"/>
            <a:chExt cx="530226" cy="374650"/>
          </a:xfrm>
          <a:solidFill>
            <a:srgbClr val="000000"/>
          </a:solidFill>
        </p:grpSpPr>
        <p:sp>
          <p:nvSpPr>
            <p:cNvPr id="672" name="Freeform 479"/>
            <p:cNvSpPr>
              <a:spLocks noEditPoints="1"/>
            </p:cNvSpPr>
            <p:nvPr/>
          </p:nvSpPr>
          <p:spPr bwMode="auto">
            <a:xfrm>
              <a:off x="5364163" y="5859463"/>
              <a:ext cx="482600" cy="274638"/>
            </a:xfrm>
            <a:custGeom>
              <a:avLst/>
              <a:gdLst>
                <a:gd name="T0" fmla="*/ 1634 w 3039"/>
                <a:gd name="T1" fmla="*/ 1107 h 1735"/>
                <a:gd name="T2" fmla="*/ 1580 w 3039"/>
                <a:gd name="T3" fmla="*/ 1186 h 1735"/>
                <a:gd name="T4" fmla="*/ 1600 w 3039"/>
                <a:gd name="T5" fmla="*/ 1282 h 1735"/>
                <a:gd name="T6" fmla="*/ 1680 w 3039"/>
                <a:gd name="T7" fmla="*/ 1335 h 1735"/>
                <a:gd name="T8" fmla="*/ 1776 w 3039"/>
                <a:gd name="T9" fmla="*/ 1316 h 1735"/>
                <a:gd name="T10" fmla="*/ 1830 w 3039"/>
                <a:gd name="T11" fmla="*/ 1237 h 1735"/>
                <a:gd name="T12" fmla="*/ 1812 w 3039"/>
                <a:gd name="T13" fmla="*/ 1142 h 1735"/>
                <a:gd name="T14" fmla="*/ 1732 w 3039"/>
                <a:gd name="T15" fmla="*/ 1089 h 1735"/>
                <a:gd name="T16" fmla="*/ 684 w 3039"/>
                <a:gd name="T17" fmla="*/ 837 h 1735"/>
                <a:gd name="T18" fmla="*/ 617 w 3039"/>
                <a:gd name="T19" fmla="*/ 904 h 1735"/>
                <a:gd name="T20" fmla="*/ 617 w 3039"/>
                <a:gd name="T21" fmla="*/ 1002 h 1735"/>
                <a:gd name="T22" fmla="*/ 684 w 3039"/>
                <a:gd name="T23" fmla="*/ 1068 h 1735"/>
                <a:gd name="T24" fmla="*/ 782 w 3039"/>
                <a:gd name="T25" fmla="*/ 1068 h 1735"/>
                <a:gd name="T26" fmla="*/ 851 w 3039"/>
                <a:gd name="T27" fmla="*/ 1002 h 1735"/>
                <a:gd name="T28" fmla="*/ 851 w 3039"/>
                <a:gd name="T29" fmla="*/ 904 h 1735"/>
                <a:gd name="T30" fmla="*/ 782 w 3039"/>
                <a:gd name="T31" fmla="*/ 837 h 1735"/>
                <a:gd name="T32" fmla="*/ 2793 w 3039"/>
                <a:gd name="T33" fmla="*/ 95 h 1735"/>
                <a:gd name="T34" fmla="*/ 2713 w 3039"/>
                <a:gd name="T35" fmla="*/ 147 h 1735"/>
                <a:gd name="T36" fmla="*/ 2694 w 3039"/>
                <a:gd name="T37" fmla="*/ 243 h 1735"/>
                <a:gd name="T38" fmla="*/ 2747 w 3039"/>
                <a:gd name="T39" fmla="*/ 322 h 1735"/>
                <a:gd name="T40" fmla="*/ 2844 w 3039"/>
                <a:gd name="T41" fmla="*/ 340 h 1735"/>
                <a:gd name="T42" fmla="*/ 2924 w 3039"/>
                <a:gd name="T43" fmla="*/ 288 h 1735"/>
                <a:gd name="T44" fmla="*/ 2943 w 3039"/>
                <a:gd name="T45" fmla="*/ 192 h 1735"/>
                <a:gd name="T46" fmla="*/ 2889 w 3039"/>
                <a:gd name="T47" fmla="*/ 113 h 1735"/>
                <a:gd name="T48" fmla="*/ 2818 w 3039"/>
                <a:gd name="T49" fmla="*/ 0 h 1735"/>
                <a:gd name="T50" fmla="*/ 2948 w 3039"/>
                <a:gd name="T51" fmla="*/ 42 h 1735"/>
                <a:gd name="T52" fmla="*/ 3027 w 3039"/>
                <a:gd name="T53" fmla="*/ 149 h 1735"/>
                <a:gd name="T54" fmla="*/ 3027 w 3039"/>
                <a:gd name="T55" fmla="*/ 286 h 1735"/>
                <a:gd name="T56" fmla="*/ 2948 w 3039"/>
                <a:gd name="T57" fmla="*/ 394 h 1735"/>
                <a:gd name="T58" fmla="*/ 2818 w 3039"/>
                <a:gd name="T59" fmla="*/ 435 h 1735"/>
                <a:gd name="T60" fmla="*/ 2689 w 3039"/>
                <a:gd name="T61" fmla="*/ 394 h 1735"/>
                <a:gd name="T62" fmla="*/ 1923 w 3039"/>
                <a:gd name="T63" fmla="*/ 1247 h 1735"/>
                <a:gd name="T64" fmla="*/ 1861 w 3039"/>
                <a:gd name="T65" fmla="*/ 1366 h 1735"/>
                <a:gd name="T66" fmla="*/ 1741 w 3039"/>
                <a:gd name="T67" fmla="*/ 1426 h 1735"/>
                <a:gd name="T68" fmla="*/ 1604 w 3039"/>
                <a:gd name="T69" fmla="*/ 1405 h 1735"/>
                <a:gd name="T70" fmla="*/ 1510 w 3039"/>
                <a:gd name="T71" fmla="*/ 1312 h 1735"/>
                <a:gd name="T72" fmla="*/ 1485 w 3039"/>
                <a:gd name="T73" fmla="*/ 1210 h 1735"/>
                <a:gd name="T74" fmla="*/ 887 w 3039"/>
                <a:gd name="T75" fmla="*/ 1108 h 1735"/>
                <a:gd name="T76" fmla="*/ 769 w 3039"/>
                <a:gd name="T77" fmla="*/ 1167 h 1735"/>
                <a:gd name="T78" fmla="*/ 638 w 3039"/>
                <a:gd name="T79" fmla="*/ 1150 h 1735"/>
                <a:gd name="T80" fmla="*/ 60 w 3039"/>
                <a:gd name="T81" fmla="*/ 1733 h 1735"/>
                <a:gd name="T82" fmla="*/ 16 w 3039"/>
                <a:gd name="T83" fmla="*/ 1724 h 1735"/>
                <a:gd name="T84" fmla="*/ 4 w 3039"/>
                <a:gd name="T85" fmla="*/ 1670 h 1735"/>
                <a:gd name="T86" fmla="*/ 521 w 3039"/>
                <a:gd name="T87" fmla="*/ 1013 h 1735"/>
                <a:gd name="T88" fmla="*/ 524 w 3039"/>
                <a:gd name="T89" fmla="*/ 884 h 1735"/>
                <a:gd name="T90" fmla="*/ 603 w 3039"/>
                <a:gd name="T91" fmla="*/ 777 h 1735"/>
                <a:gd name="T92" fmla="*/ 734 w 3039"/>
                <a:gd name="T93" fmla="*/ 735 h 1735"/>
                <a:gd name="T94" fmla="*/ 864 w 3039"/>
                <a:gd name="T95" fmla="*/ 777 h 1735"/>
                <a:gd name="T96" fmla="*/ 943 w 3039"/>
                <a:gd name="T97" fmla="*/ 884 h 1735"/>
                <a:gd name="T98" fmla="*/ 953 w 3039"/>
                <a:gd name="T99" fmla="*/ 963 h 1735"/>
                <a:gd name="T100" fmla="*/ 1545 w 3039"/>
                <a:gd name="T101" fmla="*/ 1062 h 1735"/>
                <a:gd name="T102" fmla="*/ 1669 w 3039"/>
                <a:gd name="T103" fmla="*/ 997 h 1735"/>
                <a:gd name="T104" fmla="*/ 1798 w 3039"/>
                <a:gd name="T105" fmla="*/ 1014 h 1735"/>
                <a:gd name="T106" fmla="*/ 2627 w 3039"/>
                <a:gd name="T107" fmla="*/ 324 h 1735"/>
                <a:gd name="T108" fmla="*/ 2597 w 3039"/>
                <a:gd name="T109" fmla="*/ 218 h 1735"/>
                <a:gd name="T110" fmla="*/ 2641 w 3039"/>
                <a:gd name="T111" fmla="*/ 89 h 1735"/>
                <a:gd name="T112" fmla="*/ 2748 w 3039"/>
                <a:gd name="T113" fmla="*/ 11 h 1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39" h="1735">
                  <a:moveTo>
                    <a:pt x="1706" y="1086"/>
                  </a:moveTo>
                  <a:lnTo>
                    <a:pt x="1680" y="1089"/>
                  </a:lnTo>
                  <a:lnTo>
                    <a:pt x="1656" y="1096"/>
                  </a:lnTo>
                  <a:lnTo>
                    <a:pt x="1634" y="1107"/>
                  </a:lnTo>
                  <a:lnTo>
                    <a:pt x="1616" y="1122"/>
                  </a:lnTo>
                  <a:lnTo>
                    <a:pt x="1600" y="1142"/>
                  </a:lnTo>
                  <a:lnTo>
                    <a:pt x="1589" y="1163"/>
                  </a:lnTo>
                  <a:lnTo>
                    <a:pt x="1580" y="1186"/>
                  </a:lnTo>
                  <a:lnTo>
                    <a:pt x="1578" y="1211"/>
                  </a:lnTo>
                  <a:lnTo>
                    <a:pt x="1580" y="1237"/>
                  </a:lnTo>
                  <a:lnTo>
                    <a:pt x="1589" y="1260"/>
                  </a:lnTo>
                  <a:lnTo>
                    <a:pt x="1600" y="1282"/>
                  </a:lnTo>
                  <a:lnTo>
                    <a:pt x="1616" y="1300"/>
                  </a:lnTo>
                  <a:lnTo>
                    <a:pt x="1634" y="1316"/>
                  </a:lnTo>
                  <a:lnTo>
                    <a:pt x="1656" y="1327"/>
                  </a:lnTo>
                  <a:lnTo>
                    <a:pt x="1680" y="1335"/>
                  </a:lnTo>
                  <a:lnTo>
                    <a:pt x="1706" y="1337"/>
                  </a:lnTo>
                  <a:lnTo>
                    <a:pt x="1732" y="1335"/>
                  </a:lnTo>
                  <a:lnTo>
                    <a:pt x="1756" y="1327"/>
                  </a:lnTo>
                  <a:lnTo>
                    <a:pt x="1776" y="1316"/>
                  </a:lnTo>
                  <a:lnTo>
                    <a:pt x="1796" y="1300"/>
                  </a:lnTo>
                  <a:lnTo>
                    <a:pt x="1812" y="1282"/>
                  </a:lnTo>
                  <a:lnTo>
                    <a:pt x="1823" y="1260"/>
                  </a:lnTo>
                  <a:lnTo>
                    <a:pt x="1830" y="1237"/>
                  </a:lnTo>
                  <a:lnTo>
                    <a:pt x="1832" y="1211"/>
                  </a:lnTo>
                  <a:lnTo>
                    <a:pt x="1830" y="1186"/>
                  </a:lnTo>
                  <a:lnTo>
                    <a:pt x="1823" y="1163"/>
                  </a:lnTo>
                  <a:lnTo>
                    <a:pt x="1812" y="1142"/>
                  </a:lnTo>
                  <a:lnTo>
                    <a:pt x="1796" y="1122"/>
                  </a:lnTo>
                  <a:lnTo>
                    <a:pt x="1776" y="1107"/>
                  </a:lnTo>
                  <a:lnTo>
                    <a:pt x="1756" y="1096"/>
                  </a:lnTo>
                  <a:lnTo>
                    <a:pt x="1732" y="1089"/>
                  </a:lnTo>
                  <a:lnTo>
                    <a:pt x="1706" y="1086"/>
                  </a:lnTo>
                  <a:close/>
                  <a:moveTo>
                    <a:pt x="734" y="828"/>
                  </a:moveTo>
                  <a:lnTo>
                    <a:pt x="708" y="830"/>
                  </a:lnTo>
                  <a:lnTo>
                    <a:pt x="684" y="837"/>
                  </a:lnTo>
                  <a:lnTo>
                    <a:pt x="662" y="848"/>
                  </a:lnTo>
                  <a:lnTo>
                    <a:pt x="644" y="864"/>
                  </a:lnTo>
                  <a:lnTo>
                    <a:pt x="628" y="882"/>
                  </a:lnTo>
                  <a:lnTo>
                    <a:pt x="617" y="904"/>
                  </a:lnTo>
                  <a:lnTo>
                    <a:pt x="609" y="927"/>
                  </a:lnTo>
                  <a:lnTo>
                    <a:pt x="606" y="953"/>
                  </a:lnTo>
                  <a:lnTo>
                    <a:pt x="609" y="978"/>
                  </a:lnTo>
                  <a:lnTo>
                    <a:pt x="617" y="1002"/>
                  </a:lnTo>
                  <a:lnTo>
                    <a:pt x="628" y="1023"/>
                  </a:lnTo>
                  <a:lnTo>
                    <a:pt x="644" y="1042"/>
                  </a:lnTo>
                  <a:lnTo>
                    <a:pt x="662" y="1057"/>
                  </a:lnTo>
                  <a:lnTo>
                    <a:pt x="684" y="1068"/>
                  </a:lnTo>
                  <a:lnTo>
                    <a:pt x="708" y="1075"/>
                  </a:lnTo>
                  <a:lnTo>
                    <a:pt x="734" y="1077"/>
                  </a:lnTo>
                  <a:lnTo>
                    <a:pt x="759" y="1075"/>
                  </a:lnTo>
                  <a:lnTo>
                    <a:pt x="782" y="1068"/>
                  </a:lnTo>
                  <a:lnTo>
                    <a:pt x="804" y="1057"/>
                  </a:lnTo>
                  <a:lnTo>
                    <a:pt x="823" y="1042"/>
                  </a:lnTo>
                  <a:lnTo>
                    <a:pt x="838" y="1023"/>
                  </a:lnTo>
                  <a:lnTo>
                    <a:pt x="851" y="1002"/>
                  </a:lnTo>
                  <a:lnTo>
                    <a:pt x="858" y="978"/>
                  </a:lnTo>
                  <a:lnTo>
                    <a:pt x="860" y="953"/>
                  </a:lnTo>
                  <a:lnTo>
                    <a:pt x="858" y="927"/>
                  </a:lnTo>
                  <a:lnTo>
                    <a:pt x="851" y="904"/>
                  </a:lnTo>
                  <a:lnTo>
                    <a:pt x="838" y="882"/>
                  </a:lnTo>
                  <a:lnTo>
                    <a:pt x="823" y="864"/>
                  </a:lnTo>
                  <a:lnTo>
                    <a:pt x="804" y="848"/>
                  </a:lnTo>
                  <a:lnTo>
                    <a:pt x="782" y="837"/>
                  </a:lnTo>
                  <a:lnTo>
                    <a:pt x="759" y="830"/>
                  </a:lnTo>
                  <a:lnTo>
                    <a:pt x="734" y="828"/>
                  </a:lnTo>
                  <a:close/>
                  <a:moveTo>
                    <a:pt x="2818" y="92"/>
                  </a:moveTo>
                  <a:lnTo>
                    <a:pt x="2793" y="95"/>
                  </a:lnTo>
                  <a:lnTo>
                    <a:pt x="2769" y="102"/>
                  </a:lnTo>
                  <a:lnTo>
                    <a:pt x="2747" y="113"/>
                  </a:lnTo>
                  <a:lnTo>
                    <a:pt x="2729" y="129"/>
                  </a:lnTo>
                  <a:lnTo>
                    <a:pt x="2713" y="147"/>
                  </a:lnTo>
                  <a:lnTo>
                    <a:pt x="2701" y="169"/>
                  </a:lnTo>
                  <a:lnTo>
                    <a:pt x="2694" y="192"/>
                  </a:lnTo>
                  <a:lnTo>
                    <a:pt x="2690" y="218"/>
                  </a:lnTo>
                  <a:lnTo>
                    <a:pt x="2694" y="243"/>
                  </a:lnTo>
                  <a:lnTo>
                    <a:pt x="2701" y="267"/>
                  </a:lnTo>
                  <a:lnTo>
                    <a:pt x="2713" y="288"/>
                  </a:lnTo>
                  <a:lnTo>
                    <a:pt x="2729" y="307"/>
                  </a:lnTo>
                  <a:lnTo>
                    <a:pt x="2747" y="322"/>
                  </a:lnTo>
                  <a:lnTo>
                    <a:pt x="2769" y="333"/>
                  </a:lnTo>
                  <a:lnTo>
                    <a:pt x="2793" y="340"/>
                  </a:lnTo>
                  <a:lnTo>
                    <a:pt x="2818" y="343"/>
                  </a:lnTo>
                  <a:lnTo>
                    <a:pt x="2844" y="340"/>
                  </a:lnTo>
                  <a:lnTo>
                    <a:pt x="2868" y="333"/>
                  </a:lnTo>
                  <a:lnTo>
                    <a:pt x="2889" y="322"/>
                  </a:lnTo>
                  <a:lnTo>
                    <a:pt x="2908" y="307"/>
                  </a:lnTo>
                  <a:lnTo>
                    <a:pt x="2924" y="288"/>
                  </a:lnTo>
                  <a:lnTo>
                    <a:pt x="2935" y="267"/>
                  </a:lnTo>
                  <a:lnTo>
                    <a:pt x="2943" y="243"/>
                  </a:lnTo>
                  <a:lnTo>
                    <a:pt x="2945" y="218"/>
                  </a:lnTo>
                  <a:lnTo>
                    <a:pt x="2943" y="192"/>
                  </a:lnTo>
                  <a:lnTo>
                    <a:pt x="2935" y="169"/>
                  </a:lnTo>
                  <a:lnTo>
                    <a:pt x="2924" y="147"/>
                  </a:lnTo>
                  <a:lnTo>
                    <a:pt x="2908" y="129"/>
                  </a:lnTo>
                  <a:lnTo>
                    <a:pt x="2889" y="113"/>
                  </a:lnTo>
                  <a:lnTo>
                    <a:pt x="2868" y="102"/>
                  </a:lnTo>
                  <a:lnTo>
                    <a:pt x="2844" y="95"/>
                  </a:lnTo>
                  <a:lnTo>
                    <a:pt x="2818" y="92"/>
                  </a:lnTo>
                  <a:close/>
                  <a:moveTo>
                    <a:pt x="2818" y="0"/>
                  </a:moveTo>
                  <a:lnTo>
                    <a:pt x="2854" y="3"/>
                  </a:lnTo>
                  <a:lnTo>
                    <a:pt x="2888" y="11"/>
                  </a:lnTo>
                  <a:lnTo>
                    <a:pt x="2919" y="25"/>
                  </a:lnTo>
                  <a:lnTo>
                    <a:pt x="2948" y="42"/>
                  </a:lnTo>
                  <a:lnTo>
                    <a:pt x="2974" y="63"/>
                  </a:lnTo>
                  <a:lnTo>
                    <a:pt x="2996" y="89"/>
                  </a:lnTo>
                  <a:lnTo>
                    <a:pt x="3015" y="118"/>
                  </a:lnTo>
                  <a:lnTo>
                    <a:pt x="3027" y="149"/>
                  </a:lnTo>
                  <a:lnTo>
                    <a:pt x="3037" y="182"/>
                  </a:lnTo>
                  <a:lnTo>
                    <a:pt x="3039" y="218"/>
                  </a:lnTo>
                  <a:lnTo>
                    <a:pt x="3037" y="253"/>
                  </a:lnTo>
                  <a:lnTo>
                    <a:pt x="3027" y="286"/>
                  </a:lnTo>
                  <a:lnTo>
                    <a:pt x="3015" y="318"/>
                  </a:lnTo>
                  <a:lnTo>
                    <a:pt x="2996" y="347"/>
                  </a:lnTo>
                  <a:lnTo>
                    <a:pt x="2974" y="372"/>
                  </a:lnTo>
                  <a:lnTo>
                    <a:pt x="2948" y="394"/>
                  </a:lnTo>
                  <a:lnTo>
                    <a:pt x="2919" y="411"/>
                  </a:lnTo>
                  <a:lnTo>
                    <a:pt x="2888" y="424"/>
                  </a:lnTo>
                  <a:lnTo>
                    <a:pt x="2854" y="432"/>
                  </a:lnTo>
                  <a:lnTo>
                    <a:pt x="2818" y="435"/>
                  </a:lnTo>
                  <a:lnTo>
                    <a:pt x="2783" y="432"/>
                  </a:lnTo>
                  <a:lnTo>
                    <a:pt x="2749" y="424"/>
                  </a:lnTo>
                  <a:lnTo>
                    <a:pt x="2717" y="411"/>
                  </a:lnTo>
                  <a:lnTo>
                    <a:pt x="2689" y="394"/>
                  </a:lnTo>
                  <a:lnTo>
                    <a:pt x="1917" y="1153"/>
                  </a:lnTo>
                  <a:lnTo>
                    <a:pt x="1923" y="1182"/>
                  </a:lnTo>
                  <a:lnTo>
                    <a:pt x="1927" y="1211"/>
                  </a:lnTo>
                  <a:lnTo>
                    <a:pt x="1923" y="1247"/>
                  </a:lnTo>
                  <a:lnTo>
                    <a:pt x="1915" y="1280"/>
                  </a:lnTo>
                  <a:lnTo>
                    <a:pt x="1902" y="1312"/>
                  </a:lnTo>
                  <a:lnTo>
                    <a:pt x="1884" y="1340"/>
                  </a:lnTo>
                  <a:lnTo>
                    <a:pt x="1861" y="1366"/>
                  </a:lnTo>
                  <a:lnTo>
                    <a:pt x="1836" y="1387"/>
                  </a:lnTo>
                  <a:lnTo>
                    <a:pt x="1807" y="1405"/>
                  </a:lnTo>
                  <a:lnTo>
                    <a:pt x="1775" y="1418"/>
                  </a:lnTo>
                  <a:lnTo>
                    <a:pt x="1741" y="1426"/>
                  </a:lnTo>
                  <a:lnTo>
                    <a:pt x="1706" y="1429"/>
                  </a:lnTo>
                  <a:lnTo>
                    <a:pt x="1670" y="1426"/>
                  </a:lnTo>
                  <a:lnTo>
                    <a:pt x="1636" y="1418"/>
                  </a:lnTo>
                  <a:lnTo>
                    <a:pt x="1604" y="1405"/>
                  </a:lnTo>
                  <a:lnTo>
                    <a:pt x="1575" y="1387"/>
                  </a:lnTo>
                  <a:lnTo>
                    <a:pt x="1549" y="1366"/>
                  </a:lnTo>
                  <a:lnTo>
                    <a:pt x="1528" y="1340"/>
                  </a:lnTo>
                  <a:lnTo>
                    <a:pt x="1510" y="1312"/>
                  </a:lnTo>
                  <a:lnTo>
                    <a:pt x="1497" y="1280"/>
                  </a:lnTo>
                  <a:lnTo>
                    <a:pt x="1487" y="1247"/>
                  </a:lnTo>
                  <a:lnTo>
                    <a:pt x="1485" y="1211"/>
                  </a:lnTo>
                  <a:lnTo>
                    <a:pt x="1485" y="1210"/>
                  </a:lnTo>
                  <a:lnTo>
                    <a:pt x="1485" y="1209"/>
                  </a:lnTo>
                  <a:lnTo>
                    <a:pt x="927" y="1056"/>
                  </a:lnTo>
                  <a:lnTo>
                    <a:pt x="909" y="1084"/>
                  </a:lnTo>
                  <a:lnTo>
                    <a:pt x="887" y="1108"/>
                  </a:lnTo>
                  <a:lnTo>
                    <a:pt x="861" y="1130"/>
                  </a:lnTo>
                  <a:lnTo>
                    <a:pt x="833" y="1147"/>
                  </a:lnTo>
                  <a:lnTo>
                    <a:pt x="802" y="1160"/>
                  </a:lnTo>
                  <a:lnTo>
                    <a:pt x="769" y="1167"/>
                  </a:lnTo>
                  <a:lnTo>
                    <a:pt x="734" y="1171"/>
                  </a:lnTo>
                  <a:lnTo>
                    <a:pt x="701" y="1168"/>
                  </a:lnTo>
                  <a:lnTo>
                    <a:pt x="668" y="1161"/>
                  </a:lnTo>
                  <a:lnTo>
                    <a:pt x="638" y="1150"/>
                  </a:lnTo>
                  <a:lnTo>
                    <a:pt x="611" y="1135"/>
                  </a:lnTo>
                  <a:lnTo>
                    <a:pt x="82" y="1719"/>
                  </a:lnTo>
                  <a:lnTo>
                    <a:pt x="72" y="1728"/>
                  </a:lnTo>
                  <a:lnTo>
                    <a:pt x="60" y="1733"/>
                  </a:lnTo>
                  <a:lnTo>
                    <a:pt x="47" y="1735"/>
                  </a:lnTo>
                  <a:lnTo>
                    <a:pt x="36" y="1734"/>
                  </a:lnTo>
                  <a:lnTo>
                    <a:pt x="26" y="1730"/>
                  </a:lnTo>
                  <a:lnTo>
                    <a:pt x="16" y="1724"/>
                  </a:lnTo>
                  <a:lnTo>
                    <a:pt x="6" y="1712"/>
                  </a:lnTo>
                  <a:lnTo>
                    <a:pt x="1" y="1698"/>
                  </a:lnTo>
                  <a:lnTo>
                    <a:pt x="0" y="1685"/>
                  </a:lnTo>
                  <a:lnTo>
                    <a:pt x="4" y="1670"/>
                  </a:lnTo>
                  <a:lnTo>
                    <a:pt x="12" y="1658"/>
                  </a:lnTo>
                  <a:lnTo>
                    <a:pt x="546" y="1067"/>
                  </a:lnTo>
                  <a:lnTo>
                    <a:pt x="533" y="1042"/>
                  </a:lnTo>
                  <a:lnTo>
                    <a:pt x="521" y="1013"/>
                  </a:lnTo>
                  <a:lnTo>
                    <a:pt x="515" y="984"/>
                  </a:lnTo>
                  <a:lnTo>
                    <a:pt x="513" y="953"/>
                  </a:lnTo>
                  <a:lnTo>
                    <a:pt x="515" y="918"/>
                  </a:lnTo>
                  <a:lnTo>
                    <a:pt x="524" y="884"/>
                  </a:lnTo>
                  <a:lnTo>
                    <a:pt x="537" y="853"/>
                  </a:lnTo>
                  <a:lnTo>
                    <a:pt x="555" y="824"/>
                  </a:lnTo>
                  <a:lnTo>
                    <a:pt x="577" y="798"/>
                  </a:lnTo>
                  <a:lnTo>
                    <a:pt x="603" y="777"/>
                  </a:lnTo>
                  <a:lnTo>
                    <a:pt x="632" y="760"/>
                  </a:lnTo>
                  <a:lnTo>
                    <a:pt x="663" y="746"/>
                  </a:lnTo>
                  <a:lnTo>
                    <a:pt x="697" y="738"/>
                  </a:lnTo>
                  <a:lnTo>
                    <a:pt x="734" y="735"/>
                  </a:lnTo>
                  <a:lnTo>
                    <a:pt x="769" y="738"/>
                  </a:lnTo>
                  <a:lnTo>
                    <a:pt x="803" y="746"/>
                  </a:lnTo>
                  <a:lnTo>
                    <a:pt x="835" y="760"/>
                  </a:lnTo>
                  <a:lnTo>
                    <a:pt x="864" y="777"/>
                  </a:lnTo>
                  <a:lnTo>
                    <a:pt x="889" y="798"/>
                  </a:lnTo>
                  <a:lnTo>
                    <a:pt x="912" y="824"/>
                  </a:lnTo>
                  <a:lnTo>
                    <a:pt x="930" y="853"/>
                  </a:lnTo>
                  <a:lnTo>
                    <a:pt x="943" y="884"/>
                  </a:lnTo>
                  <a:lnTo>
                    <a:pt x="951" y="918"/>
                  </a:lnTo>
                  <a:lnTo>
                    <a:pt x="954" y="953"/>
                  </a:lnTo>
                  <a:lnTo>
                    <a:pt x="953" y="958"/>
                  </a:lnTo>
                  <a:lnTo>
                    <a:pt x="953" y="963"/>
                  </a:lnTo>
                  <a:lnTo>
                    <a:pt x="953" y="967"/>
                  </a:lnTo>
                  <a:lnTo>
                    <a:pt x="1506" y="1120"/>
                  </a:lnTo>
                  <a:lnTo>
                    <a:pt x="1523" y="1090"/>
                  </a:lnTo>
                  <a:lnTo>
                    <a:pt x="1545" y="1062"/>
                  </a:lnTo>
                  <a:lnTo>
                    <a:pt x="1571" y="1039"/>
                  </a:lnTo>
                  <a:lnTo>
                    <a:pt x="1601" y="1020"/>
                  </a:lnTo>
                  <a:lnTo>
                    <a:pt x="1633" y="1006"/>
                  </a:lnTo>
                  <a:lnTo>
                    <a:pt x="1669" y="997"/>
                  </a:lnTo>
                  <a:lnTo>
                    <a:pt x="1706" y="994"/>
                  </a:lnTo>
                  <a:lnTo>
                    <a:pt x="1738" y="997"/>
                  </a:lnTo>
                  <a:lnTo>
                    <a:pt x="1769" y="1003"/>
                  </a:lnTo>
                  <a:lnTo>
                    <a:pt x="1798" y="1014"/>
                  </a:lnTo>
                  <a:lnTo>
                    <a:pt x="1825" y="1029"/>
                  </a:lnTo>
                  <a:lnTo>
                    <a:pt x="1849" y="1047"/>
                  </a:lnTo>
                  <a:lnTo>
                    <a:pt x="1871" y="1068"/>
                  </a:lnTo>
                  <a:lnTo>
                    <a:pt x="2627" y="324"/>
                  </a:lnTo>
                  <a:lnTo>
                    <a:pt x="2615" y="300"/>
                  </a:lnTo>
                  <a:lnTo>
                    <a:pt x="2605" y="274"/>
                  </a:lnTo>
                  <a:lnTo>
                    <a:pt x="2599" y="246"/>
                  </a:lnTo>
                  <a:lnTo>
                    <a:pt x="2597" y="218"/>
                  </a:lnTo>
                  <a:lnTo>
                    <a:pt x="2600" y="182"/>
                  </a:lnTo>
                  <a:lnTo>
                    <a:pt x="2609" y="149"/>
                  </a:lnTo>
                  <a:lnTo>
                    <a:pt x="2622" y="118"/>
                  </a:lnTo>
                  <a:lnTo>
                    <a:pt x="2641" y="89"/>
                  </a:lnTo>
                  <a:lnTo>
                    <a:pt x="2662" y="63"/>
                  </a:lnTo>
                  <a:lnTo>
                    <a:pt x="2688" y="42"/>
                  </a:lnTo>
                  <a:lnTo>
                    <a:pt x="2717" y="25"/>
                  </a:lnTo>
                  <a:lnTo>
                    <a:pt x="2748" y="11"/>
                  </a:lnTo>
                  <a:lnTo>
                    <a:pt x="2783" y="3"/>
                  </a:lnTo>
                  <a:lnTo>
                    <a:pt x="28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480"/>
            <p:cNvSpPr>
              <a:spLocks noEditPoints="1"/>
            </p:cNvSpPr>
            <p:nvPr/>
          </p:nvSpPr>
          <p:spPr bwMode="auto">
            <a:xfrm>
              <a:off x="5375276" y="6015038"/>
              <a:ext cx="519113" cy="219075"/>
            </a:xfrm>
            <a:custGeom>
              <a:avLst/>
              <a:gdLst>
                <a:gd name="T0" fmla="*/ 1526 w 3273"/>
                <a:gd name="T1" fmla="*/ 1056 h 1384"/>
                <a:gd name="T2" fmla="*/ 1468 w 3273"/>
                <a:gd name="T3" fmla="*/ 1128 h 1384"/>
                <a:gd name="T4" fmla="*/ 1471 w 3273"/>
                <a:gd name="T5" fmla="*/ 1215 h 1384"/>
                <a:gd name="T6" fmla="*/ 1538 w 3273"/>
                <a:gd name="T7" fmla="*/ 1281 h 1384"/>
                <a:gd name="T8" fmla="*/ 1638 w 3273"/>
                <a:gd name="T9" fmla="*/ 1281 h 1384"/>
                <a:gd name="T10" fmla="*/ 1705 w 3273"/>
                <a:gd name="T11" fmla="*/ 1215 h 1384"/>
                <a:gd name="T12" fmla="*/ 1709 w 3273"/>
                <a:gd name="T13" fmla="*/ 1130 h 1384"/>
                <a:gd name="T14" fmla="*/ 1656 w 3273"/>
                <a:gd name="T15" fmla="*/ 1060 h 1384"/>
                <a:gd name="T16" fmla="*/ 903 w 3273"/>
                <a:gd name="T17" fmla="*/ 534 h 1384"/>
                <a:gd name="T18" fmla="*/ 814 w 3273"/>
                <a:gd name="T19" fmla="*/ 571 h 1384"/>
                <a:gd name="T20" fmla="*/ 777 w 3273"/>
                <a:gd name="T21" fmla="*/ 660 h 1384"/>
                <a:gd name="T22" fmla="*/ 787 w 3273"/>
                <a:gd name="T23" fmla="*/ 710 h 1384"/>
                <a:gd name="T24" fmla="*/ 854 w 3273"/>
                <a:gd name="T25" fmla="*/ 775 h 1384"/>
                <a:gd name="T26" fmla="*/ 956 w 3273"/>
                <a:gd name="T27" fmla="*/ 773 h 1384"/>
                <a:gd name="T28" fmla="*/ 1022 w 3273"/>
                <a:gd name="T29" fmla="*/ 705 h 1384"/>
                <a:gd name="T30" fmla="*/ 1021 w 3273"/>
                <a:gd name="T31" fmla="*/ 611 h 1384"/>
                <a:gd name="T32" fmla="*/ 953 w 3273"/>
                <a:gd name="T33" fmla="*/ 544 h 1384"/>
                <a:gd name="T34" fmla="*/ 2436 w 3273"/>
                <a:gd name="T35" fmla="*/ 95 h 1384"/>
                <a:gd name="T36" fmla="*/ 2356 w 3273"/>
                <a:gd name="T37" fmla="*/ 149 h 1384"/>
                <a:gd name="T38" fmla="*/ 2336 w 3273"/>
                <a:gd name="T39" fmla="*/ 240 h 1384"/>
                <a:gd name="T40" fmla="*/ 2383 w 3273"/>
                <a:gd name="T41" fmla="*/ 316 h 1384"/>
                <a:gd name="T42" fmla="*/ 2461 w 3273"/>
                <a:gd name="T43" fmla="*/ 344 h 1384"/>
                <a:gd name="T44" fmla="*/ 2548 w 3273"/>
                <a:gd name="T45" fmla="*/ 310 h 1384"/>
                <a:gd name="T46" fmla="*/ 2588 w 3273"/>
                <a:gd name="T47" fmla="*/ 218 h 1384"/>
                <a:gd name="T48" fmla="*/ 2554 w 3273"/>
                <a:gd name="T49" fmla="*/ 133 h 1384"/>
                <a:gd name="T50" fmla="*/ 2461 w 3273"/>
                <a:gd name="T51" fmla="*/ 93 h 1384"/>
                <a:gd name="T52" fmla="*/ 2562 w 3273"/>
                <a:gd name="T53" fmla="*/ 25 h 1384"/>
                <a:gd name="T54" fmla="*/ 2658 w 3273"/>
                <a:gd name="T55" fmla="*/ 119 h 1384"/>
                <a:gd name="T56" fmla="*/ 2681 w 3273"/>
                <a:gd name="T57" fmla="*/ 231 h 1384"/>
                <a:gd name="T58" fmla="*/ 3268 w 3273"/>
                <a:gd name="T59" fmla="*/ 527 h 1384"/>
                <a:gd name="T60" fmla="*/ 3261 w 3273"/>
                <a:gd name="T61" fmla="*/ 581 h 1384"/>
                <a:gd name="T62" fmla="*/ 3207 w 3273"/>
                <a:gd name="T63" fmla="*/ 591 h 1384"/>
                <a:gd name="T64" fmla="*/ 2583 w 3273"/>
                <a:gd name="T65" fmla="*/ 400 h 1384"/>
                <a:gd name="T66" fmla="*/ 2461 w 3273"/>
                <a:gd name="T67" fmla="*/ 437 h 1384"/>
                <a:gd name="T68" fmla="*/ 2339 w 3273"/>
                <a:gd name="T69" fmla="*/ 400 h 1384"/>
                <a:gd name="T70" fmla="*/ 1806 w 3273"/>
                <a:gd name="T71" fmla="*/ 1131 h 1384"/>
                <a:gd name="T72" fmla="*/ 1784 w 3273"/>
                <a:gd name="T73" fmla="*/ 1266 h 1384"/>
                <a:gd name="T74" fmla="*/ 1690 w 3273"/>
                <a:gd name="T75" fmla="*/ 1359 h 1384"/>
                <a:gd name="T76" fmla="*/ 1552 w 3273"/>
                <a:gd name="T77" fmla="*/ 1380 h 1384"/>
                <a:gd name="T78" fmla="*/ 1433 w 3273"/>
                <a:gd name="T79" fmla="*/ 1320 h 1384"/>
                <a:gd name="T80" fmla="*/ 1370 w 3273"/>
                <a:gd name="T81" fmla="*/ 1201 h 1384"/>
                <a:gd name="T82" fmla="*/ 1391 w 3273"/>
                <a:gd name="T83" fmla="*/ 1071 h 1384"/>
                <a:gd name="T84" fmla="*/ 970 w 3273"/>
                <a:gd name="T85" fmla="*/ 867 h 1384"/>
                <a:gd name="T86" fmla="*/ 839 w 3273"/>
                <a:gd name="T87" fmla="*/ 867 h 1384"/>
                <a:gd name="T88" fmla="*/ 734 w 3273"/>
                <a:gd name="T89" fmla="*/ 798 h 1384"/>
                <a:gd name="T90" fmla="*/ 36 w 3273"/>
                <a:gd name="T91" fmla="*/ 1211 h 1384"/>
                <a:gd name="T92" fmla="*/ 1 w 3273"/>
                <a:gd name="T93" fmla="*/ 1176 h 1384"/>
                <a:gd name="T94" fmla="*/ 22 w 3273"/>
                <a:gd name="T95" fmla="*/ 1127 h 1384"/>
                <a:gd name="T96" fmla="*/ 685 w 3273"/>
                <a:gd name="T97" fmla="*/ 624 h 1384"/>
                <a:gd name="T98" fmla="*/ 748 w 3273"/>
                <a:gd name="T99" fmla="*/ 505 h 1384"/>
                <a:gd name="T100" fmla="*/ 868 w 3273"/>
                <a:gd name="T101" fmla="*/ 445 h 1384"/>
                <a:gd name="T102" fmla="*/ 1006 w 3273"/>
                <a:gd name="T103" fmla="*/ 467 h 1384"/>
                <a:gd name="T104" fmla="*/ 1100 w 3273"/>
                <a:gd name="T105" fmla="*/ 560 h 1384"/>
                <a:gd name="T106" fmla="*/ 1123 w 3273"/>
                <a:gd name="T107" fmla="*/ 688 h 1384"/>
                <a:gd name="T108" fmla="*/ 1473 w 3273"/>
                <a:gd name="T109" fmla="*/ 981 h 1384"/>
                <a:gd name="T110" fmla="*/ 1588 w 3273"/>
                <a:gd name="T111" fmla="*/ 948 h 1384"/>
                <a:gd name="T112" fmla="*/ 1699 w 3273"/>
                <a:gd name="T113" fmla="*/ 979 h 1384"/>
                <a:gd name="T114" fmla="*/ 2242 w 3273"/>
                <a:gd name="T115" fmla="*/ 250 h 1384"/>
                <a:gd name="T116" fmla="*/ 2265 w 3273"/>
                <a:gd name="T117" fmla="*/ 119 h 1384"/>
                <a:gd name="T118" fmla="*/ 2359 w 3273"/>
                <a:gd name="T119" fmla="*/ 2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73" h="1384">
                  <a:moveTo>
                    <a:pt x="1588" y="1041"/>
                  </a:moveTo>
                  <a:lnTo>
                    <a:pt x="1566" y="1042"/>
                  </a:lnTo>
                  <a:lnTo>
                    <a:pt x="1546" y="1048"/>
                  </a:lnTo>
                  <a:lnTo>
                    <a:pt x="1526" y="1056"/>
                  </a:lnTo>
                  <a:lnTo>
                    <a:pt x="1506" y="1071"/>
                  </a:lnTo>
                  <a:lnTo>
                    <a:pt x="1491" y="1087"/>
                  </a:lnTo>
                  <a:lnTo>
                    <a:pt x="1477" y="1106"/>
                  </a:lnTo>
                  <a:lnTo>
                    <a:pt x="1468" y="1128"/>
                  </a:lnTo>
                  <a:lnTo>
                    <a:pt x="1463" y="1146"/>
                  </a:lnTo>
                  <a:lnTo>
                    <a:pt x="1461" y="1166"/>
                  </a:lnTo>
                  <a:lnTo>
                    <a:pt x="1464" y="1191"/>
                  </a:lnTo>
                  <a:lnTo>
                    <a:pt x="1471" y="1215"/>
                  </a:lnTo>
                  <a:lnTo>
                    <a:pt x="1482" y="1235"/>
                  </a:lnTo>
                  <a:lnTo>
                    <a:pt x="1498" y="1255"/>
                  </a:lnTo>
                  <a:lnTo>
                    <a:pt x="1517" y="1269"/>
                  </a:lnTo>
                  <a:lnTo>
                    <a:pt x="1538" y="1281"/>
                  </a:lnTo>
                  <a:lnTo>
                    <a:pt x="1562" y="1288"/>
                  </a:lnTo>
                  <a:lnTo>
                    <a:pt x="1588" y="1290"/>
                  </a:lnTo>
                  <a:lnTo>
                    <a:pt x="1614" y="1288"/>
                  </a:lnTo>
                  <a:lnTo>
                    <a:pt x="1638" y="1281"/>
                  </a:lnTo>
                  <a:lnTo>
                    <a:pt x="1660" y="1269"/>
                  </a:lnTo>
                  <a:lnTo>
                    <a:pt x="1678" y="1255"/>
                  </a:lnTo>
                  <a:lnTo>
                    <a:pt x="1694" y="1235"/>
                  </a:lnTo>
                  <a:lnTo>
                    <a:pt x="1705" y="1215"/>
                  </a:lnTo>
                  <a:lnTo>
                    <a:pt x="1712" y="1191"/>
                  </a:lnTo>
                  <a:lnTo>
                    <a:pt x="1716" y="1166"/>
                  </a:lnTo>
                  <a:lnTo>
                    <a:pt x="1713" y="1147"/>
                  </a:lnTo>
                  <a:lnTo>
                    <a:pt x="1709" y="1130"/>
                  </a:lnTo>
                  <a:lnTo>
                    <a:pt x="1703" y="1114"/>
                  </a:lnTo>
                  <a:lnTo>
                    <a:pt x="1691" y="1093"/>
                  </a:lnTo>
                  <a:lnTo>
                    <a:pt x="1675" y="1075"/>
                  </a:lnTo>
                  <a:lnTo>
                    <a:pt x="1656" y="1060"/>
                  </a:lnTo>
                  <a:lnTo>
                    <a:pt x="1635" y="1049"/>
                  </a:lnTo>
                  <a:lnTo>
                    <a:pt x="1612" y="1043"/>
                  </a:lnTo>
                  <a:lnTo>
                    <a:pt x="1588" y="1041"/>
                  </a:lnTo>
                  <a:close/>
                  <a:moveTo>
                    <a:pt x="903" y="534"/>
                  </a:moveTo>
                  <a:lnTo>
                    <a:pt x="878" y="537"/>
                  </a:lnTo>
                  <a:lnTo>
                    <a:pt x="854" y="544"/>
                  </a:lnTo>
                  <a:lnTo>
                    <a:pt x="833" y="555"/>
                  </a:lnTo>
                  <a:lnTo>
                    <a:pt x="814" y="571"/>
                  </a:lnTo>
                  <a:lnTo>
                    <a:pt x="798" y="589"/>
                  </a:lnTo>
                  <a:lnTo>
                    <a:pt x="786" y="611"/>
                  </a:lnTo>
                  <a:lnTo>
                    <a:pt x="779" y="634"/>
                  </a:lnTo>
                  <a:lnTo>
                    <a:pt x="777" y="660"/>
                  </a:lnTo>
                  <a:lnTo>
                    <a:pt x="777" y="661"/>
                  </a:lnTo>
                  <a:lnTo>
                    <a:pt x="777" y="662"/>
                  </a:lnTo>
                  <a:lnTo>
                    <a:pt x="780" y="686"/>
                  </a:lnTo>
                  <a:lnTo>
                    <a:pt x="787" y="710"/>
                  </a:lnTo>
                  <a:lnTo>
                    <a:pt x="798" y="730"/>
                  </a:lnTo>
                  <a:lnTo>
                    <a:pt x="814" y="749"/>
                  </a:lnTo>
                  <a:lnTo>
                    <a:pt x="833" y="764"/>
                  </a:lnTo>
                  <a:lnTo>
                    <a:pt x="854" y="775"/>
                  </a:lnTo>
                  <a:lnTo>
                    <a:pt x="878" y="782"/>
                  </a:lnTo>
                  <a:lnTo>
                    <a:pt x="903" y="785"/>
                  </a:lnTo>
                  <a:lnTo>
                    <a:pt x="931" y="782"/>
                  </a:lnTo>
                  <a:lnTo>
                    <a:pt x="956" y="773"/>
                  </a:lnTo>
                  <a:lnTo>
                    <a:pt x="979" y="760"/>
                  </a:lnTo>
                  <a:lnTo>
                    <a:pt x="996" y="745"/>
                  </a:lnTo>
                  <a:lnTo>
                    <a:pt x="1011" y="726"/>
                  </a:lnTo>
                  <a:lnTo>
                    <a:pt x="1022" y="705"/>
                  </a:lnTo>
                  <a:lnTo>
                    <a:pt x="1028" y="681"/>
                  </a:lnTo>
                  <a:lnTo>
                    <a:pt x="1030" y="660"/>
                  </a:lnTo>
                  <a:lnTo>
                    <a:pt x="1028" y="634"/>
                  </a:lnTo>
                  <a:lnTo>
                    <a:pt x="1021" y="611"/>
                  </a:lnTo>
                  <a:lnTo>
                    <a:pt x="1009" y="589"/>
                  </a:lnTo>
                  <a:lnTo>
                    <a:pt x="993" y="571"/>
                  </a:lnTo>
                  <a:lnTo>
                    <a:pt x="975" y="555"/>
                  </a:lnTo>
                  <a:lnTo>
                    <a:pt x="953" y="544"/>
                  </a:lnTo>
                  <a:lnTo>
                    <a:pt x="929" y="537"/>
                  </a:lnTo>
                  <a:lnTo>
                    <a:pt x="903" y="534"/>
                  </a:lnTo>
                  <a:close/>
                  <a:moveTo>
                    <a:pt x="2461" y="93"/>
                  </a:moveTo>
                  <a:lnTo>
                    <a:pt x="2436" y="95"/>
                  </a:lnTo>
                  <a:lnTo>
                    <a:pt x="2412" y="103"/>
                  </a:lnTo>
                  <a:lnTo>
                    <a:pt x="2390" y="115"/>
                  </a:lnTo>
                  <a:lnTo>
                    <a:pt x="2372" y="130"/>
                  </a:lnTo>
                  <a:lnTo>
                    <a:pt x="2356" y="149"/>
                  </a:lnTo>
                  <a:lnTo>
                    <a:pt x="2345" y="170"/>
                  </a:lnTo>
                  <a:lnTo>
                    <a:pt x="2336" y="194"/>
                  </a:lnTo>
                  <a:lnTo>
                    <a:pt x="2334" y="218"/>
                  </a:lnTo>
                  <a:lnTo>
                    <a:pt x="2336" y="240"/>
                  </a:lnTo>
                  <a:lnTo>
                    <a:pt x="2341" y="258"/>
                  </a:lnTo>
                  <a:lnTo>
                    <a:pt x="2352" y="280"/>
                  </a:lnTo>
                  <a:lnTo>
                    <a:pt x="2365" y="301"/>
                  </a:lnTo>
                  <a:lnTo>
                    <a:pt x="2383" y="316"/>
                  </a:lnTo>
                  <a:lnTo>
                    <a:pt x="2403" y="330"/>
                  </a:lnTo>
                  <a:lnTo>
                    <a:pt x="2421" y="337"/>
                  </a:lnTo>
                  <a:lnTo>
                    <a:pt x="2441" y="342"/>
                  </a:lnTo>
                  <a:lnTo>
                    <a:pt x="2461" y="344"/>
                  </a:lnTo>
                  <a:lnTo>
                    <a:pt x="2486" y="342"/>
                  </a:lnTo>
                  <a:lnTo>
                    <a:pt x="2508" y="335"/>
                  </a:lnTo>
                  <a:lnTo>
                    <a:pt x="2529" y="324"/>
                  </a:lnTo>
                  <a:lnTo>
                    <a:pt x="2548" y="310"/>
                  </a:lnTo>
                  <a:lnTo>
                    <a:pt x="2562" y="293"/>
                  </a:lnTo>
                  <a:lnTo>
                    <a:pt x="2577" y="271"/>
                  </a:lnTo>
                  <a:lnTo>
                    <a:pt x="2585" y="246"/>
                  </a:lnTo>
                  <a:lnTo>
                    <a:pt x="2588" y="218"/>
                  </a:lnTo>
                  <a:lnTo>
                    <a:pt x="2586" y="202"/>
                  </a:lnTo>
                  <a:lnTo>
                    <a:pt x="2580" y="176"/>
                  </a:lnTo>
                  <a:lnTo>
                    <a:pt x="2568" y="154"/>
                  </a:lnTo>
                  <a:lnTo>
                    <a:pt x="2554" y="133"/>
                  </a:lnTo>
                  <a:lnTo>
                    <a:pt x="2534" y="117"/>
                  </a:lnTo>
                  <a:lnTo>
                    <a:pt x="2512" y="104"/>
                  </a:lnTo>
                  <a:lnTo>
                    <a:pt x="2488" y="95"/>
                  </a:lnTo>
                  <a:lnTo>
                    <a:pt x="2461" y="93"/>
                  </a:lnTo>
                  <a:close/>
                  <a:moveTo>
                    <a:pt x="2461" y="0"/>
                  </a:moveTo>
                  <a:lnTo>
                    <a:pt x="2497" y="3"/>
                  </a:lnTo>
                  <a:lnTo>
                    <a:pt x="2530" y="12"/>
                  </a:lnTo>
                  <a:lnTo>
                    <a:pt x="2562" y="25"/>
                  </a:lnTo>
                  <a:lnTo>
                    <a:pt x="2591" y="43"/>
                  </a:lnTo>
                  <a:lnTo>
                    <a:pt x="2617" y="65"/>
                  </a:lnTo>
                  <a:lnTo>
                    <a:pt x="2639" y="90"/>
                  </a:lnTo>
                  <a:lnTo>
                    <a:pt x="2658" y="119"/>
                  </a:lnTo>
                  <a:lnTo>
                    <a:pt x="2671" y="150"/>
                  </a:lnTo>
                  <a:lnTo>
                    <a:pt x="2679" y="183"/>
                  </a:lnTo>
                  <a:lnTo>
                    <a:pt x="2682" y="218"/>
                  </a:lnTo>
                  <a:lnTo>
                    <a:pt x="2681" y="231"/>
                  </a:lnTo>
                  <a:lnTo>
                    <a:pt x="2679" y="245"/>
                  </a:lnTo>
                  <a:lnTo>
                    <a:pt x="3246" y="507"/>
                  </a:lnTo>
                  <a:lnTo>
                    <a:pt x="3259" y="516"/>
                  </a:lnTo>
                  <a:lnTo>
                    <a:pt x="3268" y="527"/>
                  </a:lnTo>
                  <a:lnTo>
                    <a:pt x="3273" y="540"/>
                  </a:lnTo>
                  <a:lnTo>
                    <a:pt x="3273" y="554"/>
                  </a:lnTo>
                  <a:lnTo>
                    <a:pt x="3269" y="569"/>
                  </a:lnTo>
                  <a:lnTo>
                    <a:pt x="3261" y="581"/>
                  </a:lnTo>
                  <a:lnTo>
                    <a:pt x="3249" y="589"/>
                  </a:lnTo>
                  <a:lnTo>
                    <a:pt x="3236" y="594"/>
                  </a:lnTo>
                  <a:lnTo>
                    <a:pt x="3221" y="595"/>
                  </a:lnTo>
                  <a:lnTo>
                    <a:pt x="3207" y="591"/>
                  </a:lnTo>
                  <a:lnTo>
                    <a:pt x="2648" y="333"/>
                  </a:lnTo>
                  <a:lnTo>
                    <a:pt x="2630" y="358"/>
                  </a:lnTo>
                  <a:lnTo>
                    <a:pt x="2608" y="381"/>
                  </a:lnTo>
                  <a:lnTo>
                    <a:pt x="2583" y="400"/>
                  </a:lnTo>
                  <a:lnTo>
                    <a:pt x="2556" y="415"/>
                  </a:lnTo>
                  <a:lnTo>
                    <a:pt x="2526" y="427"/>
                  </a:lnTo>
                  <a:lnTo>
                    <a:pt x="2494" y="434"/>
                  </a:lnTo>
                  <a:lnTo>
                    <a:pt x="2461" y="437"/>
                  </a:lnTo>
                  <a:lnTo>
                    <a:pt x="2429" y="434"/>
                  </a:lnTo>
                  <a:lnTo>
                    <a:pt x="2396" y="427"/>
                  </a:lnTo>
                  <a:lnTo>
                    <a:pt x="2367" y="415"/>
                  </a:lnTo>
                  <a:lnTo>
                    <a:pt x="2339" y="400"/>
                  </a:lnTo>
                  <a:lnTo>
                    <a:pt x="1768" y="1040"/>
                  </a:lnTo>
                  <a:lnTo>
                    <a:pt x="1785" y="1068"/>
                  </a:lnTo>
                  <a:lnTo>
                    <a:pt x="1798" y="1098"/>
                  </a:lnTo>
                  <a:lnTo>
                    <a:pt x="1806" y="1131"/>
                  </a:lnTo>
                  <a:lnTo>
                    <a:pt x="1809" y="1166"/>
                  </a:lnTo>
                  <a:lnTo>
                    <a:pt x="1806" y="1201"/>
                  </a:lnTo>
                  <a:lnTo>
                    <a:pt x="1797" y="1234"/>
                  </a:lnTo>
                  <a:lnTo>
                    <a:pt x="1784" y="1266"/>
                  </a:lnTo>
                  <a:lnTo>
                    <a:pt x="1766" y="1295"/>
                  </a:lnTo>
                  <a:lnTo>
                    <a:pt x="1745" y="1320"/>
                  </a:lnTo>
                  <a:lnTo>
                    <a:pt x="1719" y="1342"/>
                  </a:lnTo>
                  <a:lnTo>
                    <a:pt x="1690" y="1359"/>
                  </a:lnTo>
                  <a:lnTo>
                    <a:pt x="1657" y="1372"/>
                  </a:lnTo>
                  <a:lnTo>
                    <a:pt x="1624" y="1380"/>
                  </a:lnTo>
                  <a:lnTo>
                    <a:pt x="1588" y="1384"/>
                  </a:lnTo>
                  <a:lnTo>
                    <a:pt x="1552" y="1380"/>
                  </a:lnTo>
                  <a:lnTo>
                    <a:pt x="1519" y="1372"/>
                  </a:lnTo>
                  <a:lnTo>
                    <a:pt x="1486" y="1359"/>
                  </a:lnTo>
                  <a:lnTo>
                    <a:pt x="1457" y="1342"/>
                  </a:lnTo>
                  <a:lnTo>
                    <a:pt x="1433" y="1320"/>
                  </a:lnTo>
                  <a:lnTo>
                    <a:pt x="1410" y="1295"/>
                  </a:lnTo>
                  <a:lnTo>
                    <a:pt x="1392" y="1266"/>
                  </a:lnTo>
                  <a:lnTo>
                    <a:pt x="1379" y="1234"/>
                  </a:lnTo>
                  <a:lnTo>
                    <a:pt x="1370" y="1201"/>
                  </a:lnTo>
                  <a:lnTo>
                    <a:pt x="1367" y="1166"/>
                  </a:lnTo>
                  <a:lnTo>
                    <a:pt x="1370" y="1132"/>
                  </a:lnTo>
                  <a:lnTo>
                    <a:pt x="1378" y="1100"/>
                  </a:lnTo>
                  <a:lnTo>
                    <a:pt x="1391" y="1071"/>
                  </a:lnTo>
                  <a:lnTo>
                    <a:pt x="1055" y="818"/>
                  </a:lnTo>
                  <a:lnTo>
                    <a:pt x="1029" y="838"/>
                  </a:lnTo>
                  <a:lnTo>
                    <a:pt x="1001" y="855"/>
                  </a:lnTo>
                  <a:lnTo>
                    <a:pt x="970" y="867"/>
                  </a:lnTo>
                  <a:lnTo>
                    <a:pt x="938" y="874"/>
                  </a:lnTo>
                  <a:lnTo>
                    <a:pt x="903" y="877"/>
                  </a:lnTo>
                  <a:lnTo>
                    <a:pt x="870" y="874"/>
                  </a:lnTo>
                  <a:lnTo>
                    <a:pt x="839" y="867"/>
                  </a:lnTo>
                  <a:lnTo>
                    <a:pt x="809" y="856"/>
                  </a:lnTo>
                  <a:lnTo>
                    <a:pt x="781" y="840"/>
                  </a:lnTo>
                  <a:lnTo>
                    <a:pt x="756" y="820"/>
                  </a:lnTo>
                  <a:lnTo>
                    <a:pt x="734" y="798"/>
                  </a:lnTo>
                  <a:lnTo>
                    <a:pt x="72" y="1205"/>
                  </a:lnTo>
                  <a:lnTo>
                    <a:pt x="59" y="1210"/>
                  </a:lnTo>
                  <a:lnTo>
                    <a:pt x="47" y="1212"/>
                  </a:lnTo>
                  <a:lnTo>
                    <a:pt x="36" y="1211"/>
                  </a:lnTo>
                  <a:lnTo>
                    <a:pt x="25" y="1207"/>
                  </a:lnTo>
                  <a:lnTo>
                    <a:pt x="15" y="1199"/>
                  </a:lnTo>
                  <a:lnTo>
                    <a:pt x="8" y="1189"/>
                  </a:lnTo>
                  <a:lnTo>
                    <a:pt x="1" y="1176"/>
                  </a:lnTo>
                  <a:lnTo>
                    <a:pt x="0" y="1162"/>
                  </a:lnTo>
                  <a:lnTo>
                    <a:pt x="3" y="1148"/>
                  </a:lnTo>
                  <a:lnTo>
                    <a:pt x="11" y="1136"/>
                  </a:lnTo>
                  <a:lnTo>
                    <a:pt x="22" y="1127"/>
                  </a:lnTo>
                  <a:lnTo>
                    <a:pt x="691" y="715"/>
                  </a:lnTo>
                  <a:lnTo>
                    <a:pt x="685" y="688"/>
                  </a:lnTo>
                  <a:lnTo>
                    <a:pt x="683" y="660"/>
                  </a:lnTo>
                  <a:lnTo>
                    <a:pt x="685" y="624"/>
                  </a:lnTo>
                  <a:lnTo>
                    <a:pt x="694" y="591"/>
                  </a:lnTo>
                  <a:lnTo>
                    <a:pt x="707" y="560"/>
                  </a:lnTo>
                  <a:lnTo>
                    <a:pt x="726" y="531"/>
                  </a:lnTo>
                  <a:lnTo>
                    <a:pt x="748" y="505"/>
                  </a:lnTo>
                  <a:lnTo>
                    <a:pt x="773" y="484"/>
                  </a:lnTo>
                  <a:lnTo>
                    <a:pt x="802" y="467"/>
                  </a:lnTo>
                  <a:lnTo>
                    <a:pt x="834" y="453"/>
                  </a:lnTo>
                  <a:lnTo>
                    <a:pt x="868" y="445"/>
                  </a:lnTo>
                  <a:lnTo>
                    <a:pt x="903" y="442"/>
                  </a:lnTo>
                  <a:lnTo>
                    <a:pt x="939" y="445"/>
                  </a:lnTo>
                  <a:lnTo>
                    <a:pt x="973" y="453"/>
                  </a:lnTo>
                  <a:lnTo>
                    <a:pt x="1006" y="467"/>
                  </a:lnTo>
                  <a:lnTo>
                    <a:pt x="1035" y="484"/>
                  </a:lnTo>
                  <a:lnTo>
                    <a:pt x="1059" y="505"/>
                  </a:lnTo>
                  <a:lnTo>
                    <a:pt x="1082" y="531"/>
                  </a:lnTo>
                  <a:lnTo>
                    <a:pt x="1100" y="560"/>
                  </a:lnTo>
                  <a:lnTo>
                    <a:pt x="1113" y="590"/>
                  </a:lnTo>
                  <a:lnTo>
                    <a:pt x="1122" y="624"/>
                  </a:lnTo>
                  <a:lnTo>
                    <a:pt x="1125" y="660"/>
                  </a:lnTo>
                  <a:lnTo>
                    <a:pt x="1123" y="688"/>
                  </a:lnTo>
                  <a:lnTo>
                    <a:pt x="1118" y="715"/>
                  </a:lnTo>
                  <a:lnTo>
                    <a:pt x="1108" y="742"/>
                  </a:lnTo>
                  <a:lnTo>
                    <a:pt x="1449" y="998"/>
                  </a:lnTo>
                  <a:lnTo>
                    <a:pt x="1473" y="981"/>
                  </a:lnTo>
                  <a:lnTo>
                    <a:pt x="1499" y="966"/>
                  </a:lnTo>
                  <a:lnTo>
                    <a:pt x="1527" y="956"/>
                  </a:lnTo>
                  <a:lnTo>
                    <a:pt x="1557" y="950"/>
                  </a:lnTo>
                  <a:lnTo>
                    <a:pt x="1588" y="948"/>
                  </a:lnTo>
                  <a:lnTo>
                    <a:pt x="1618" y="950"/>
                  </a:lnTo>
                  <a:lnTo>
                    <a:pt x="1646" y="956"/>
                  </a:lnTo>
                  <a:lnTo>
                    <a:pt x="1673" y="965"/>
                  </a:lnTo>
                  <a:lnTo>
                    <a:pt x="1699" y="979"/>
                  </a:lnTo>
                  <a:lnTo>
                    <a:pt x="2274" y="334"/>
                  </a:lnTo>
                  <a:lnTo>
                    <a:pt x="2260" y="308"/>
                  </a:lnTo>
                  <a:lnTo>
                    <a:pt x="2249" y="279"/>
                  </a:lnTo>
                  <a:lnTo>
                    <a:pt x="2242" y="250"/>
                  </a:lnTo>
                  <a:lnTo>
                    <a:pt x="2240" y="218"/>
                  </a:lnTo>
                  <a:lnTo>
                    <a:pt x="2243" y="183"/>
                  </a:lnTo>
                  <a:lnTo>
                    <a:pt x="2251" y="150"/>
                  </a:lnTo>
                  <a:lnTo>
                    <a:pt x="2265" y="119"/>
                  </a:lnTo>
                  <a:lnTo>
                    <a:pt x="2282" y="90"/>
                  </a:lnTo>
                  <a:lnTo>
                    <a:pt x="2304" y="65"/>
                  </a:lnTo>
                  <a:lnTo>
                    <a:pt x="2330" y="43"/>
                  </a:lnTo>
                  <a:lnTo>
                    <a:pt x="2359" y="25"/>
                  </a:lnTo>
                  <a:lnTo>
                    <a:pt x="2391" y="12"/>
                  </a:lnTo>
                  <a:lnTo>
                    <a:pt x="2425" y="3"/>
                  </a:lnTo>
                  <a:lnTo>
                    <a:pt x="24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481"/>
            <p:cNvSpPr>
              <a:spLocks/>
            </p:cNvSpPr>
            <p:nvPr/>
          </p:nvSpPr>
          <p:spPr bwMode="auto">
            <a:xfrm>
              <a:off x="5597526" y="5913438"/>
              <a:ext cx="74613" cy="82550"/>
            </a:xfrm>
            <a:custGeom>
              <a:avLst/>
              <a:gdLst>
                <a:gd name="T0" fmla="*/ 186 w 475"/>
                <a:gd name="T1" fmla="*/ 0 h 521"/>
                <a:gd name="T2" fmla="*/ 291 w 475"/>
                <a:gd name="T3" fmla="*/ 0 h 521"/>
                <a:gd name="T4" fmla="*/ 301 w 475"/>
                <a:gd name="T5" fmla="*/ 2 h 521"/>
                <a:gd name="T6" fmla="*/ 309 w 475"/>
                <a:gd name="T7" fmla="*/ 8 h 521"/>
                <a:gd name="T8" fmla="*/ 315 w 475"/>
                <a:gd name="T9" fmla="*/ 16 h 521"/>
                <a:gd name="T10" fmla="*/ 318 w 475"/>
                <a:gd name="T11" fmla="*/ 27 h 521"/>
                <a:gd name="T12" fmla="*/ 318 w 475"/>
                <a:gd name="T13" fmla="*/ 228 h 521"/>
                <a:gd name="T14" fmla="*/ 447 w 475"/>
                <a:gd name="T15" fmla="*/ 228 h 521"/>
                <a:gd name="T16" fmla="*/ 457 w 475"/>
                <a:gd name="T17" fmla="*/ 230 h 521"/>
                <a:gd name="T18" fmla="*/ 467 w 475"/>
                <a:gd name="T19" fmla="*/ 235 h 521"/>
                <a:gd name="T20" fmla="*/ 473 w 475"/>
                <a:gd name="T21" fmla="*/ 244 h 521"/>
                <a:gd name="T22" fmla="*/ 475 w 475"/>
                <a:gd name="T23" fmla="*/ 254 h 521"/>
                <a:gd name="T24" fmla="*/ 472 w 475"/>
                <a:gd name="T25" fmla="*/ 265 h 521"/>
                <a:gd name="T26" fmla="*/ 466 w 475"/>
                <a:gd name="T27" fmla="*/ 275 h 521"/>
                <a:gd name="T28" fmla="*/ 260 w 475"/>
                <a:gd name="T29" fmla="*/ 511 h 521"/>
                <a:gd name="T30" fmla="*/ 249 w 475"/>
                <a:gd name="T31" fmla="*/ 518 h 521"/>
                <a:gd name="T32" fmla="*/ 238 w 475"/>
                <a:gd name="T33" fmla="*/ 521 h 521"/>
                <a:gd name="T34" fmla="*/ 226 w 475"/>
                <a:gd name="T35" fmla="*/ 518 h 521"/>
                <a:gd name="T36" fmla="*/ 216 w 475"/>
                <a:gd name="T37" fmla="*/ 511 h 521"/>
                <a:gd name="T38" fmla="*/ 8 w 475"/>
                <a:gd name="T39" fmla="*/ 273 h 521"/>
                <a:gd name="T40" fmla="*/ 2 w 475"/>
                <a:gd name="T41" fmla="*/ 263 h 521"/>
                <a:gd name="T42" fmla="*/ 0 w 475"/>
                <a:gd name="T43" fmla="*/ 253 h 521"/>
                <a:gd name="T44" fmla="*/ 4 w 475"/>
                <a:gd name="T45" fmla="*/ 243 h 521"/>
                <a:gd name="T46" fmla="*/ 10 w 475"/>
                <a:gd name="T47" fmla="*/ 235 h 521"/>
                <a:gd name="T48" fmla="*/ 18 w 475"/>
                <a:gd name="T49" fmla="*/ 230 h 521"/>
                <a:gd name="T50" fmla="*/ 28 w 475"/>
                <a:gd name="T51" fmla="*/ 228 h 521"/>
                <a:gd name="T52" fmla="*/ 157 w 475"/>
                <a:gd name="T53" fmla="*/ 228 h 521"/>
                <a:gd name="T54" fmla="*/ 157 w 475"/>
                <a:gd name="T55" fmla="*/ 27 h 521"/>
                <a:gd name="T56" fmla="*/ 159 w 475"/>
                <a:gd name="T57" fmla="*/ 16 h 521"/>
                <a:gd name="T58" fmla="*/ 165 w 475"/>
                <a:gd name="T59" fmla="*/ 8 h 521"/>
                <a:gd name="T60" fmla="*/ 175 w 475"/>
                <a:gd name="T61" fmla="*/ 2 h 521"/>
                <a:gd name="T62" fmla="*/ 186 w 475"/>
                <a:gd name="T63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5" h="521">
                  <a:moveTo>
                    <a:pt x="186" y="0"/>
                  </a:moveTo>
                  <a:lnTo>
                    <a:pt x="291" y="0"/>
                  </a:lnTo>
                  <a:lnTo>
                    <a:pt x="301" y="2"/>
                  </a:lnTo>
                  <a:lnTo>
                    <a:pt x="309" y="8"/>
                  </a:lnTo>
                  <a:lnTo>
                    <a:pt x="315" y="16"/>
                  </a:lnTo>
                  <a:lnTo>
                    <a:pt x="318" y="27"/>
                  </a:lnTo>
                  <a:lnTo>
                    <a:pt x="318" y="228"/>
                  </a:lnTo>
                  <a:lnTo>
                    <a:pt x="447" y="228"/>
                  </a:lnTo>
                  <a:lnTo>
                    <a:pt x="457" y="230"/>
                  </a:lnTo>
                  <a:lnTo>
                    <a:pt x="467" y="235"/>
                  </a:lnTo>
                  <a:lnTo>
                    <a:pt x="473" y="244"/>
                  </a:lnTo>
                  <a:lnTo>
                    <a:pt x="475" y="254"/>
                  </a:lnTo>
                  <a:lnTo>
                    <a:pt x="472" y="265"/>
                  </a:lnTo>
                  <a:lnTo>
                    <a:pt x="466" y="275"/>
                  </a:lnTo>
                  <a:lnTo>
                    <a:pt x="260" y="511"/>
                  </a:lnTo>
                  <a:lnTo>
                    <a:pt x="249" y="518"/>
                  </a:lnTo>
                  <a:lnTo>
                    <a:pt x="238" y="521"/>
                  </a:lnTo>
                  <a:lnTo>
                    <a:pt x="226" y="518"/>
                  </a:lnTo>
                  <a:lnTo>
                    <a:pt x="216" y="511"/>
                  </a:lnTo>
                  <a:lnTo>
                    <a:pt x="8" y="273"/>
                  </a:lnTo>
                  <a:lnTo>
                    <a:pt x="2" y="263"/>
                  </a:lnTo>
                  <a:lnTo>
                    <a:pt x="0" y="253"/>
                  </a:lnTo>
                  <a:lnTo>
                    <a:pt x="4" y="243"/>
                  </a:lnTo>
                  <a:lnTo>
                    <a:pt x="10" y="235"/>
                  </a:lnTo>
                  <a:lnTo>
                    <a:pt x="18" y="230"/>
                  </a:lnTo>
                  <a:lnTo>
                    <a:pt x="28" y="228"/>
                  </a:lnTo>
                  <a:lnTo>
                    <a:pt x="157" y="228"/>
                  </a:lnTo>
                  <a:lnTo>
                    <a:pt x="157" y="27"/>
                  </a:lnTo>
                  <a:lnTo>
                    <a:pt x="159" y="16"/>
                  </a:lnTo>
                  <a:lnTo>
                    <a:pt x="165" y="8"/>
                  </a:lnTo>
                  <a:lnTo>
                    <a:pt x="175" y="2"/>
                  </a:lnTo>
                  <a:lnTo>
                    <a:pt x="1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5" name="Group 517"/>
          <p:cNvGrpSpPr/>
          <p:nvPr/>
        </p:nvGrpSpPr>
        <p:grpSpPr>
          <a:xfrm>
            <a:off x="9628777" y="4405914"/>
            <a:ext cx="392112" cy="411163"/>
            <a:chOff x="6415088" y="5842001"/>
            <a:chExt cx="392112" cy="411163"/>
          </a:xfrm>
          <a:solidFill>
            <a:srgbClr val="000000"/>
          </a:solidFill>
        </p:grpSpPr>
        <p:sp>
          <p:nvSpPr>
            <p:cNvPr id="676" name="Freeform 486"/>
            <p:cNvSpPr>
              <a:spLocks noEditPoints="1"/>
            </p:cNvSpPr>
            <p:nvPr/>
          </p:nvSpPr>
          <p:spPr bwMode="auto">
            <a:xfrm>
              <a:off x="6581775" y="5872163"/>
              <a:ext cx="225425" cy="227013"/>
            </a:xfrm>
            <a:custGeom>
              <a:avLst/>
              <a:gdLst>
                <a:gd name="T0" fmla="*/ 1527 w 1840"/>
                <a:gd name="T1" fmla="*/ 102 h 1718"/>
                <a:gd name="T2" fmla="*/ 1429 w 1840"/>
                <a:gd name="T3" fmla="*/ 194 h 1718"/>
                <a:gd name="T4" fmla="*/ 1287 w 1840"/>
                <a:gd name="T5" fmla="*/ 328 h 1718"/>
                <a:gd name="T6" fmla="*/ 1113 w 1840"/>
                <a:gd name="T7" fmla="*/ 489 h 1718"/>
                <a:gd name="T8" fmla="*/ 924 w 1840"/>
                <a:gd name="T9" fmla="*/ 667 h 1718"/>
                <a:gd name="T10" fmla="*/ 732 w 1840"/>
                <a:gd name="T11" fmla="*/ 847 h 1718"/>
                <a:gd name="T12" fmla="*/ 550 w 1840"/>
                <a:gd name="T13" fmla="*/ 1017 h 1718"/>
                <a:gd name="T14" fmla="*/ 394 w 1840"/>
                <a:gd name="T15" fmla="*/ 1163 h 1718"/>
                <a:gd name="T16" fmla="*/ 276 w 1840"/>
                <a:gd name="T17" fmla="*/ 1273 h 1718"/>
                <a:gd name="T18" fmla="*/ 1766 w 1840"/>
                <a:gd name="T19" fmla="*/ 251 h 1718"/>
                <a:gd name="T20" fmla="*/ 1747 w 1840"/>
                <a:gd name="T21" fmla="*/ 200 h 1718"/>
                <a:gd name="T22" fmla="*/ 1670 w 1840"/>
                <a:gd name="T23" fmla="*/ 117 h 1718"/>
                <a:gd name="T24" fmla="*/ 1585 w 1840"/>
                <a:gd name="T25" fmla="*/ 71 h 1718"/>
                <a:gd name="T26" fmla="*/ 1589 w 1840"/>
                <a:gd name="T27" fmla="*/ 2 h 1718"/>
                <a:gd name="T28" fmla="*/ 1685 w 1840"/>
                <a:gd name="T29" fmla="*/ 43 h 1718"/>
                <a:gd name="T30" fmla="*/ 1774 w 1840"/>
                <a:gd name="T31" fmla="*/ 118 h 1718"/>
                <a:gd name="T32" fmla="*/ 1831 w 1840"/>
                <a:gd name="T33" fmla="*/ 207 h 1718"/>
                <a:gd name="T34" fmla="*/ 1830 w 1840"/>
                <a:gd name="T35" fmla="*/ 287 h 1718"/>
                <a:gd name="T36" fmla="*/ 1777 w 1840"/>
                <a:gd name="T37" fmla="*/ 340 h 1718"/>
                <a:gd name="T38" fmla="*/ 1679 w 1840"/>
                <a:gd name="T39" fmla="*/ 432 h 1718"/>
                <a:gd name="T40" fmla="*/ 1539 w 1840"/>
                <a:gd name="T41" fmla="*/ 562 h 1718"/>
                <a:gd name="T42" fmla="*/ 1373 w 1840"/>
                <a:gd name="T43" fmla="*/ 719 h 1718"/>
                <a:gd name="T44" fmla="*/ 1189 w 1840"/>
                <a:gd name="T45" fmla="*/ 890 h 1718"/>
                <a:gd name="T46" fmla="*/ 1003 w 1840"/>
                <a:gd name="T47" fmla="*/ 1064 h 1718"/>
                <a:gd name="T48" fmla="*/ 826 w 1840"/>
                <a:gd name="T49" fmla="*/ 1229 h 1718"/>
                <a:gd name="T50" fmla="*/ 670 w 1840"/>
                <a:gd name="T51" fmla="*/ 1375 h 1718"/>
                <a:gd name="T52" fmla="*/ 548 w 1840"/>
                <a:gd name="T53" fmla="*/ 1489 h 1718"/>
                <a:gd name="T54" fmla="*/ 473 w 1840"/>
                <a:gd name="T55" fmla="*/ 1559 h 1718"/>
                <a:gd name="T56" fmla="*/ 451 w 1840"/>
                <a:gd name="T57" fmla="*/ 1577 h 1718"/>
                <a:gd name="T58" fmla="*/ 394 w 1840"/>
                <a:gd name="T59" fmla="*/ 1599 h 1718"/>
                <a:gd name="T60" fmla="*/ 286 w 1840"/>
                <a:gd name="T61" fmla="*/ 1640 h 1718"/>
                <a:gd name="T62" fmla="*/ 163 w 1840"/>
                <a:gd name="T63" fmla="*/ 1682 h 1718"/>
                <a:gd name="T64" fmla="*/ 57 w 1840"/>
                <a:gd name="T65" fmla="*/ 1712 h 1718"/>
                <a:gd name="T66" fmla="*/ 3 w 1840"/>
                <a:gd name="T67" fmla="*/ 1715 h 1718"/>
                <a:gd name="T68" fmla="*/ 6 w 1840"/>
                <a:gd name="T69" fmla="*/ 1665 h 1718"/>
                <a:gd name="T70" fmla="*/ 38 w 1840"/>
                <a:gd name="T71" fmla="*/ 1566 h 1718"/>
                <a:gd name="T72" fmla="*/ 85 w 1840"/>
                <a:gd name="T73" fmla="*/ 1451 h 1718"/>
                <a:gd name="T74" fmla="*/ 127 w 1840"/>
                <a:gd name="T75" fmla="*/ 1351 h 1718"/>
                <a:gd name="T76" fmla="*/ 152 w 1840"/>
                <a:gd name="T77" fmla="*/ 1296 h 1718"/>
                <a:gd name="T78" fmla="*/ 154 w 1840"/>
                <a:gd name="T79" fmla="*/ 1291 h 1718"/>
                <a:gd name="T80" fmla="*/ 174 w 1840"/>
                <a:gd name="T81" fmla="*/ 1273 h 1718"/>
                <a:gd name="T82" fmla="*/ 255 w 1840"/>
                <a:gd name="T83" fmla="*/ 1196 h 1718"/>
                <a:gd name="T84" fmla="*/ 384 w 1840"/>
                <a:gd name="T85" fmla="*/ 1075 h 1718"/>
                <a:gd name="T86" fmla="*/ 594 w 1840"/>
                <a:gd name="T87" fmla="*/ 880 h 1718"/>
                <a:gd name="T88" fmla="*/ 781 w 1840"/>
                <a:gd name="T89" fmla="*/ 704 h 1718"/>
                <a:gd name="T90" fmla="*/ 1067 w 1840"/>
                <a:gd name="T91" fmla="*/ 438 h 1718"/>
                <a:gd name="T92" fmla="*/ 1277 w 1840"/>
                <a:gd name="T93" fmla="*/ 241 h 1718"/>
                <a:gd name="T94" fmla="*/ 1409 w 1840"/>
                <a:gd name="T95" fmla="*/ 117 h 1718"/>
                <a:gd name="T96" fmla="*/ 1507 w 1840"/>
                <a:gd name="T97" fmla="*/ 26 h 1718"/>
                <a:gd name="T98" fmla="*/ 1567 w 1840"/>
                <a:gd name="T99" fmla="*/ 0 h 1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40" h="1718">
                  <a:moveTo>
                    <a:pt x="1564" y="69"/>
                  </a:moveTo>
                  <a:lnTo>
                    <a:pt x="1555" y="76"/>
                  </a:lnTo>
                  <a:lnTo>
                    <a:pt x="1543" y="87"/>
                  </a:lnTo>
                  <a:lnTo>
                    <a:pt x="1527" y="102"/>
                  </a:lnTo>
                  <a:lnTo>
                    <a:pt x="1508" y="120"/>
                  </a:lnTo>
                  <a:lnTo>
                    <a:pt x="1485" y="143"/>
                  </a:lnTo>
                  <a:lnTo>
                    <a:pt x="1459" y="167"/>
                  </a:lnTo>
                  <a:lnTo>
                    <a:pt x="1429" y="194"/>
                  </a:lnTo>
                  <a:lnTo>
                    <a:pt x="1397" y="224"/>
                  </a:lnTo>
                  <a:lnTo>
                    <a:pt x="1363" y="257"/>
                  </a:lnTo>
                  <a:lnTo>
                    <a:pt x="1326" y="291"/>
                  </a:lnTo>
                  <a:lnTo>
                    <a:pt x="1287" y="328"/>
                  </a:lnTo>
                  <a:lnTo>
                    <a:pt x="1246" y="366"/>
                  </a:lnTo>
                  <a:lnTo>
                    <a:pt x="1203" y="405"/>
                  </a:lnTo>
                  <a:lnTo>
                    <a:pt x="1159" y="447"/>
                  </a:lnTo>
                  <a:lnTo>
                    <a:pt x="1113" y="489"/>
                  </a:lnTo>
                  <a:lnTo>
                    <a:pt x="1068" y="533"/>
                  </a:lnTo>
                  <a:lnTo>
                    <a:pt x="1020" y="577"/>
                  </a:lnTo>
                  <a:lnTo>
                    <a:pt x="973" y="622"/>
                  </a:lnTo>
                  <a:lnTo>
                    <a:pt x="924" y="667"/>
                  </a:lnTo>
                  <a:lnTo>
                    <a:pt x="875" y="713"/>
                  </a:lnTo>
                  <a:lnTo>
                    <a:pt x="828" y="757"/>
                  </a:lnTo>
                  <a:lnTo>
                    <a:pt x="779" y="803"/>
                  </a:lnTo>
                  <a:lnTo>
                    <a:pt x="732" y="847"/>
                  </a:lnTo>
                  <a:lnTo>
                    <a:pt x="685" y="891"/>
                  </a:lnTo>
                  <a:lnTo>
                    <a:pt x="639" y="934"/>
                  </a:lnTo>
                  <a:lnTo>
                    <a:pt x="594" y="976"/>
                  </a:lnTo>
                  <a:lnTo>
                    <a:pt x="550" y="1017"/>
                  </a:lnTo>
                  <a:lnTo>
                    <a:pt x="508" y="1056"/>
                  </a:lnTo>
                  <a:lnTo>
                    <a:pt x="468" y="1094"/>
                  </a:lnTo>
                  <a:lnTo>
                    <a:pt x="430" y="1129"/>
                  </a:lnTo>
                  <a:lnTo>
                    <a:pt x="394" y="1163"/>
                  </a:lnTo>
                  <a:lnTo>
                    <a:pt x="361" y="1195"/>
                  </a:lnTo>
                  <a:lnTo>
                    <a:pt x="329" y="1223"/>
                  </a:lnTo>
                  <a:lnTo>
                    <a:pt x="301" y="1250"/>
                  </a:lnTo>
                  <a:lnTo>
                    <a:pt x="276" y="1273"/>
                  </a:lnTo>
                  <a:lnTo>
                    <a:pt x="255" y="1293"/>
                  </a:lnTo>
                  <a:lnTo>
                    <a:pt x="455" y="1480"/>
                  </a:lnTo>
                  <a:lnTo>
                    <a:pt x="1765" y="254"/>
                  </a:lnTo>
                  <a:lnTo>
                    <a:pt x="1766" y="251"/>
                  </a:lnTo>
                  <a:lnTo>
                    <a:pt x="1766" y="245"/>
                  </a:lnTo>
                  <a:lnTo>
                    <a:pt x="1764" y="235"/>
                  </a:lnTo>
                  <a:lnTo>
                    <a:pt x="1759" y="222"/>
                  </a:lnTo>
                  <a:lnTo>
                    <a:pt x="1747" y="200"/>
                  </a:lnTo>
                  <a:lnTo>
                    <a:pt x="1732" y="178"/>
                  </a:lnTo>
                  <a:lnTo>
                    <a:pt x="1713" y="157"/>
                  </a:lnTo>
                  <a:lnTo>
                    <a:pt x="1692" y="137"/>
                  </a:lnTo>
                  <a:lnTo>
                    <a:pt x="1670" y="117"/>
                  </a:lnTo>
                  <a:lnTo>
                    <a:pt x="1647" y="101"/>
                  </a:lnTo>
                  <a:lnTo>
                    <a:pt x="1625" y="88"/>
                  </a:lnTo>
                  <a:lnTo>
                    <a:pt x="1604" y="77"/>
                  </a:lnTo>
                  <a:lnTo>
                    <a:pt x="1585" y="71"/>
                  </a:lnTo>
                  <a:lnTo>
                    <a:pt x="1567" y="69"/>
                  </a:lnTo>
                  <a:lnTo>
                    <a:pt x="1564" y="69"/>
                  </a:lnTo>
                  <a:close/>
                  <a:moveTo>
                    <a:pt x="1567" y="0"/>
                  </a:moveTo>
                  <a:lnTo>
                    <a:pt x="1589" y="2"/>
                  </a:lnTo>
                  <a:lnTo>
                    <a:pt x="1613" y="7"/>
                  </a:lnTo>
                  <a:lnTo>
                    <a:pt x="1636" y="16"/>
                  </a:lnTo>
                  <a:lnTo>
                    <a:pt x="1660" y="28"/>
                  </a:lnTo>
                  <a:lnTo>
                    <a:pt x="1685" y="43"/>
                  </a:lnTo>
                  <a:lnTo>
                    <a:pt x="1709" y="59"/>
                  </a:lnTo>
                  <a:lnTo>
                    <a:pt x="1732" y="78"/>
                  </a:lnTo>
                  <a:lnTo>
                    <a:pt x="1754" y="97"/>
                  </a:lnTo>
                  <a:lnTo>
                    <a:pt x="1774" y="118"/>
                  </a:lnTo>
                  <a:lnTo>
                    <a:pt x="1792" y="141"/>
                  </a:lnTo>
                  <a:lnTo>
                    <a:pt x="1808" y="163"/>
                  </a:lnTo>
                  <a:lnTo>
                    <a:pt x="1821" y="185"/>
                  </a:lnTo>
                  <a:lnTo>
                    <a:pt x="1831" y="207"/>
                  </a:lnTo>
                  <a:lnTo>
                    <a:pt x="1838" y="230"/>
                  </a:lnTo>
                  <a:lnTo>
                    <a:pt x="1840" y="250"/>
                  </a:lnTo>
                  <a:lnTo>
                    <a:pt x="1836" y="269"/>
                  </a:lnTo>
                  <a:lnTo>
                    <a:pt x="1830" y="287"/>
                  </a:lnTo>
                  <a:lnTo>
                    <a:pt x="1817" y="302"/>
                  </a:lnTo>
                  <a:lnTo>
                    <a:pt x="1807" y="311"/>
                  </a:lnTo>
                  <a:lnTo>
                    <a:pt x="1794" y="324"/>
                  </a:lnTo>
                  <a:lnTo>
                    <a:pt x="1777" y="340"/>
                  </a:lnTo>
                  <a:lnTo>
                    <a:pt x="1758" y="358"/>
                  </a:lnTo>
                  <a:lnTo>
                    <a:pt x="1734" y="380"/>
                  </a:lnTo>
                  <a:lnTo>
                    <a:pt x="1708" y="404"/>
                  </a:lnTo>
                  <a:lnTo>
                    <a:pt x="1679" y="432"/>
                  </a:lnTo>
                  <a:lnTo>
                    <a:pt x="1647" y="461"/>
                  </a:lnTo>
                  <a:lnTo>
                    <a:pt x="1614" y="492"/>
                  </a:lnTo>
                  <a:lnTo>
                    <a:pt x="1577" y="527"/>
                  </a:lnTo>
                  <a:lnTo>
                    <a:pt x="1539" y="562"/>
                  </a:lnTo>
                  <a:lnTo>
                    <a:pt x="1500" y="599"/>
                  </a:lnTo>
                  <a:lnTo>
                    <a:pt x="1459" y="638"/>
                  </a:lnTo>
                  <a:lnTo>
                    <a:pt x="1416" y="677"/>
                  </a:lnTo>
                  <a:lnTo>
                    <a:pt x="1373" y="719"/>
                  </a:lnTo>
                  <a:lnTo>
                    <a:pt x="1327" y="760"/>
                  </a:lnTo>
                  <a:lnTo>
                    <a:pt x="1282" y="803"/>
                  </a:lnTo>
                  <a:lnTo>
                    <a:pt x="1235" y="846"/>
                  </a:lnTo>
                  <a:lnTo>
                    <a:pt x="1189" y="890"/>
                  </a:lnTo>
                  <a:lnTo>
                    <a:pt x="1142" y="933"/>
                  </a:lnTo>
                  <a:lnTo>
                    <a:pt x="1096" y="977"/>
                  </a:lnTo>
                  <a:lnTo>
                    <a:pt x="1049" y="1021"/>
                  </a:lnTo>
                  <a:lnTo>
                    <a:pt x="1003" y="1064"/>
                  </a:lnTo>
                  <a:lnTo>
                    <a:pt x="956" y="1107"/>
                  </a:lnTo>
                  <a:lnTo>
                    <a:pt x="912" y="1148"/>
                  </a:lnTo>
                  <a:lnTo>
                    <a:pt x="868" y="1190"/>
                  </a:lnTo>
                  <a:lnTo>
                    <a:pt x="826" y="1229"/>
                  </a:lnTo>
                  <a:lnTo>
                    <a:pt x="783" y="1269"/>
                  </a:lnTo>
                  <a:lnTo>
                    <a:pt x="744" y="1305"/>
                  </a:lnTo>
                  <a:lnTo>
                    <a:pt x="706" y="1342"/>
                  </a:lnTo>
                  <a:lnTo>
                    <a:pt x="670" y="1375"/>
                  </a:lnTo>
                  <a:lnTo>
                    <a:pt x="635" y="1407"/>
                  </a:lnTo>
                  <a:lnTo>
                    <a:pt x="604" y="1437"/>
                  </a:lnTo>
                  <a:lnTo>
                    <a:pt x="575" y="1464"/>
                  </a:lnTo>
                  <a:lnTo>
                    <a:pt x="548" y="1489"/>
                  </a:lnTo>
                  <a:lnTo>
                    <a:pt x="524" y="1511"/>
                  </a:lnTo>
                  <a:lnTo>
                    <a:pt x="503" y="1530"/>
                  </a:lnTo>
                  <a:lnTo>
                    <a:pt x="486" y="1546"/>
                  </a:lnTo>
                  <a:lnTo>
                    <a:pt x="473" y="1559"/>
                  </a:lnTo>
                  <a:lnTo>
                    <a:pt x="462" y="1568"/>
                  </a:lnTo>
                  <a:lnTo>
                    <a:pt x="457" y="1574"/>
                  </a:lnTo>
                  <a:lnTo>
                    <a:pt x="455" y="1576"/>
                  </a:lnTo>
                  <a:lnTo>
                    <a:pt x="451" y="1577"/>
                  </a:lnTo>
                  <a:lnTo>
                    <a:pt x="444" y="1580"/>
                  </a:lnTo>
                  <a:lnTo>
                    <a:pt x="431" y="1585"/>
                  </a:lnTo>
                  <a:lnTo>
                    <a:pt x="415" y="1592"/>
                  </a:lnTo>
                  <a:lnTo>
                    <a:pt x="394" y="1599"/>
                  </a:lnTo>
                  <a:lnTo>
                    <a:pt x="370" y="1608"/>
                  </a:lnTo>
                  <a:lnTo>
                    <a:pt x="344" y="1619"/>
                  </a:lnTo>
                  <a:lnTo>
                    <a:pt x="315" y="1629"/>
                  </a:lnTo>
                  <a:lnTo>
                    <a:pt x="286" y="1640"/>
                  </a:lnTo>
                  <a:lnTo>
                    <a:pt x="256" y="1650"/>
                  </a:lnTo>
                  <a:lnTo>
                    <a:pt x="224" y="1661"/>
                  </a:lnTo>
                  <a:lnTo>
                    <a:pt x="193" y="1672"/>
                  </a:lnTo>
                  <a:lnTo>
                    <a:pt x="163" y="1682"/>
                  </a:lnTo>
                  <a:lnTo>
                    <a:pt x="133" y="1691"/>
                  </a:lnTo>
                  <a:lnTo>
                    <a:pt x="106" y="1699"/>
                  </a:lnTo>
                  <a:lnTo>
                    <a:pt x="80" y="1706"/>
                  </a:lnTo>
                  <a:lnTo>
                    <a:pt x="57" y="1712"/>
                  </a:lnTo>
                  <a:lnTo>
                    <a:pt x="37" y="1716"/>
                  </a:lnTo>
                  <a:lnTo>
                    <a:pt x="21" y="1718"/>
                  </a:lnTo>
                  <a:lnTo>
                    <a:pt x="9" y="1718"/>
                  </a:lnTo>
                  <a:lnTo>
                    <a:pt x="3" y="1715"/>
                  </a:lnTo>
                  <a:lnTo>
                    <a:pt x="1" y="1709"/>
                  </a:lnTo>
                  <a:lnTo>
                    <a:pt x="0" y="1697"/>
                  </a:lnTo>
                  <a:lnTo>
                    <a:pt x="2" y="1683"/>
                  </a:lnTo>
                  <a:lnTo>
                    <a:pt x="6" y="1665"/>
                  </a:lnTo>
                  <a:lnTo>
                    <a:pt x="13" y="1644"/>
                  </a:lnTo>
                  <a:lnTo>
                    <a:pt x="20" y="1620"/>
                  </a:lnTo>
                  <a:lnTo>
                    <a:pt x="29" y="1593"/>
                  </a:lnTo>
                  <a:lnTo>
                    <a:pt x="38" y="1566"/>
                  </a:lnTo>
                  <a:lnTo>
                    <a:pt x="49" y="1538"/>
                  </a:lnTo>
                  <a:lnTo>
                    <a:pt x="61" y="1508"/>
                  </a:lnTo>
                  <a:lnTo>
                    <a:pt x="73" y="1480"/>
                  </a:lnTo>
                  <a:lnTo>
                    <a:pt x="85" y="1451"/>
                  </a:lnTo>
                  <a:lnTo>
                    <a:pt x="96" y="1423"/>
                  </a:lnTo>
                  <a:lnTo>
                    <a:pt x="108" y="1397"/>
                  </a:lnTo>
                  <a:lnTo>
                    <a:pt x="118" y="1373"/>
                  </a:lnTo>
                  <a:lnTo>
                    <a:pt x="127" y="1351"/>
                  </a:lnTo>
                  <a:lnTo>
                    <a:pt x="136" y="1331"/>
                  </a:lnTo>
                  <a:lnTo>
                    <a:pt x="143" y="1316"/>
                  </a:lnTo>
                  <a:lnTo>
                    <a:pt x="149" y="1304"/>
                  </a:lnTo>
                  <a:lnTo>
                    <a:pt x="152" y="1296"/>
                  </a:lnTo>
                  <a:lnTo>
                    <a:pt x="153" y="1294"/>
                  </a:lnTo>
                  <a:lnTo>
                    <a:pt x="153" y="1293"/>
                  </a:lnTo>
                  <a:lnTo>
                    <a:pt x="153" y="1292"/>
                  </a:lnTo>
                  <a:lnTo>
                    <a:pt x="154" y="1291"/>
                  </a:lnTo>
                  <a:lnTo>
                    <a:pt x="154" y="1289"/>
                  </a:lnTo>
                  <a:lnTo>
                    <a:pt x="155" y="1290"/>
                  </a:lnTo>
                  <a:lnTo>
                    <a:pt x="162" y="1283"/>
                  </a:lnTo>
                  <a:lnTo>
                    <a:pt x="174" y="1273"/>
                  </a:lnTo>
                  <a:lnTo>
                    <a:pt x="189" y="1259"/>
                  </a:lnTo>
                  <a:lnTo>
                    <a:pt x="207" y="1241"/>
                  </a:lnTo>
                  <a:lnTo>
                    <a:pt x="230" y="1220"/>
                  </a:lnTo>
                  <a:lnTo>
                    <a:pt x="255" y="1196"/>
                  </a:lnTo>
                  <a:lnTo>
                    <a:pt x="284" y="1170"/>
                  </a:lnTo>
                  <a:lnTo>
                    <a:pt x="314" y="1140"/>
                  </a:lnTo>
                  <a:lnTo>
                    <a:pt x="349" y="1109"/>
                  </a:lnTo>
                  <a:lnTo>
                    <a:pt x="384" y="1075"/>
                  </a:lnTo>
                  <a:lnTo>
                    <a:pt x="423" y="1039"/>
                  </a:lnTo>
                  <a:lnTo>
                    <a:pt x="506" y="962"/>
                  </a:lnTo>
                  <a:lnTo>
                    <a:pt x="549" y="922"/>
                  </a:lnTo>
                  <a:lnTo>
                    <a:pt x="594" y="880"/>
                  </a:lnTo>
                  <a:lnTo>
                    <a:pt x="640" y="837"/>
                  </a:lnTo>
                  <a:lnTo>
                    <a:pt x="686" y="793"/>
                  </a:lnTo>
                  <a:lnTo>
                    <a:pt x="734" y="749"/>
                  </a:lnTo>
                  <a:lnTo>
                    <a:pt x="781" y="704"/>
                  </a:lnTo>
                  <a:lnTo>
                    <a:pt x="830" y="659"/>
                  </a:lnTo>
                  <a:lnTo>
                    <a:pt x="974" y="525"/>
                  </a:lnTo>
                  <a:lnTo>
                    <a:pt x="1020" y="480"/>
                  </a:lnTo>
                  <a:lnTo>
                    <a:pt x="1067" y="438"/>
                  </a:lnTo>
                  <a:lnTo>
                    <a:pt x="1155" y="354"/>
                  </a:lnTo>
                  <a:lnTo>
                    <a:pt x="1197" y="314"/>
                  </a:lnTo>
                  <a:lnTo>
                    <a:pt x="1239" y="277"/>
                  </a:lnTo>
                  <a:lnTo>
                    <a:pt x="1277" y="241"/>
                  </a:lnTo>
                  <a:lnTo>
                    <a:pt x="1314" y="206"/>
                  </a:lnTo>
                  <a:lnTo>
                    <a:pt x="1349" y="174"/>
                  </a:lnTo>
                  <a:lnTo>
                    <a:pt x="1380" y="145"/>
                  </a:lnTo>
                  <a:lnTo>
                    <a:pt x="1409" y="117"/>
                  </a:lnTo>
                  <a:lnTo>
                    <a:pt x="1435" y="93"/>
                  </a:lnTo>
                  <a:lnTo>
                    <a:pt x="1479" y="53"/>
                  </a:lnTo>
                  <a:lnTo>
                    <a:pt x="1494" y="37"/>
                  </a:lnTo>
                  <a:lnTo>
                    <a:pt x="1507" y="26"/>
                  </a:lnTo>
                  <a:lnTo>
                    <a:pt x="1514" y="19"/>
                  </a:lnTo>
                  <a:lnTo>
                    <a:pt x="1529" y="8"/>
                  </a:lnTo>
                  <a:lnTo>
                    <a:pt x="1548" y="2"/>
                  </a:lnTo>
                  <a:lnTo>
                    <a:pt x="15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487"/>
            <p:cNvSpPr>
              <a:spLocks/>
            </p:cNvSpPr>
            <p:nvPr/>
          </p:nvSpPr>
          <p:spPr bwMode="auto">
            <a:xfrm>
              <a:off x="6415088" y="5842001"/>
              <a:ext cx="301625" cy="411163"/>
            </a:xfrm>
            <a:custGeom>
              <a:avLst/>
              <a:gdLst>
                <a:gd name="T0" fmla="*/ 108 w 2473"/>
                <a:gd name="T1" fmla="*/ 0 h 3106"/>
                <a:gd name="T2" fmla="*/ 2363 w 2473"/>
                <a:gd name="T3" fmla="*/ 0 h 3106"/>
                <a:gd name="T4" fmla="*/ 2388 w 2473"/>
                <a:gd name="T5" fmla="*/ 2 h 3106"/>
                <a:gd name="T6" fmla="*/ 2411 w 2473"/>
                <a:gd name="T7" fmla="*/ 10 h 3106"/>
                <a:gd name="T8" fmla="*/ 2431 w 2473"/>
                <a:gd name="T9" fmla="*/ 22 h 3106"/>
                <a:gd name="T10" fmla="*/ 2449 w 2473"/>
                <a:gd name="T11" fmla="*/ 37 h 3106"/>
                <a:gd name="T12" fmla="*/ 2462 w 2473"/>
                <a:gd name="T13" fmla="*/ 56 h 3106"/>
                <a:gd name="T14" fmla="*/ 2469 w 2473"/>
                <a:gd name="T15" fmla="*/ 78 h 3106"/>
                <a:gd name="T16" fmla="*/ 2473 w 2473"/>
                <a:gd name="T17" fmla="*/ 101 h 3106"/>
                <a:gd name="T18" fmla="*/ 2473 w 2473"/>
                <a:gd name="T19" fmla="*/ 535 h 3106"/>
                <a:gd name="T20" fmla="*/ 2254 w 2473"/>
                <a:gd name="T21" fmla="*/ 740 h 3106"/>
                <a:gd name="T22" fmla="*/ 2254 w 2473"/>
                <a:gd name="T23" fmla="*/ 204 h 3106"/>
                <a:gd name="T24" fmla="*/ 218 w 2473"/>
                <a:gd name="T25" fmla="*/ 204 h 3106"/>
                <a:gd name="T26" fmla="*/ 218 w 2473"/>
                <a:gd name="T27" fmla="*/ 2902 h 3106"/>
                <a:gd name="T28" fmla="*/ 1740 w 2473"/>
                <a:gd name="T29" fmla="*/ 2902 h 3106"/>
                <a:gd name="T30" fmla="*/ 1747 w 2473"/>
                <a:gd name="T31" fmla="*/ 2896 h 3106"/>
                <a:gd name="T32" fmla="*/ 1747 w 2473"/>
                <a:gd name="T33" fmla="*/ 2460 h 3106"/>
                <a:gd name="T34" fmla="*/ 2254 w 2473"/>
                <a:gd name="T35" fmla="*/ 2460 h 3106"/>
                <a:gd name="T36" fmla="*/ 2254 w 2473"/>
                <a:gd name="T37" fmla="*/ 1471 h 3106"/>
                <a:gd name="T38" fmla="*/ 2473 w 2473"/>
                <a:gd name="T39" fmla="*/ 1266 h 3106"/>
                <a:gd name="T40" fmla="*/ 2473 w 2473"/>
                <a:gd name="T41" fmla="*/ 2518 h 3106"/>
                <a:gd name="T42" fmla="*/ 2469 w 2473"/>
                <a:gd name="T43" fmla="*/ 2539 h 3106"/>
                <a:gd name="T44" fmla="*/ 2463 w 2473"/>
                <a:gd name="T45" fmla="*/ 2559 h 3106"/>
                <a:gd name="T46" fmla="*/ 2451 w 2473"/>
                <a:gd name="T47" fmla="*/ 2577 h 3106"/>
                <a:gd name="T48" fmla="*/ 2436 w 2473"/>
                <a:gd name="T49" fmla="*/ 2594 h 3106"/>
                <a:gd name="T50" fmla="*/ 1854 w 2473"/>
                <a:gd name="T51" fmla="*/ 3080 h 3106"/>
                <a:gd name="T52" fmla="*/ 1838 w 2473"/>
                <a:gd name="T53" fmla="*/ 3091 h 3106"/>
                <a:gd name="T54" fmla="*/ 1821 w 2473"/>
                <a:gd name="T55" fmla="*/ 3099 h 3106"/>
                <a:gd name="T56" fmla="*/ 1801 w 2473"/>
                <a:gd name="T57" fmla="*/ 3104 h 3106"/>
                <a:gd name="T58" fmla="*/ 1782 w 2473"/>
                <a:gd name="T59" fmla="*/ 3106 h 3106"/>
                <a:gd name="T60" fmla="*/ 108 w 2473"/>
                <a:gd name="T61" fmla="*/ 3106 h 3106"/>
                <a:gd name="T62" fmla="*/ 83 w 2473"/>
                <a:gd name="T63" fmla="*/ 3103 h 3106"/>
                <a:gd name="T64" fmla="*/ 61 w 2473"/>
                <a:gd name="T65" fmla="*/ 3096 h 3106"/>
                <a:gd name="T66" fmla="*/ 41 w 2473"/>
                <a:gd name="T67" fmla="*/ 3084 h 3106"/>
                <a:gd name="T68" fmla="*/ 24 w 2473"/>
                <a:gd name="T69" fmla="*/ 3068 h 3106"/>
                <a:gd name="T70" fmla="*/ 11 w 2473"/>
                <a:gd name="T71" fmla="*/ 3050 h 3106"/>
                <a:gd name="T72" fmla="*/ 3 w 2473"/>
                <a:gd name="T73" fmla="*/ 3027 h 3106"/>
                <a:gd name="T74" fmla="*/ 0 w 2473"/>
                <a:gd name="T75" fmla="*/ 3004 h 3106"/>
                <a:gd name="T76" fmla="*/ 0 w 2473"/>
                <a:gd name="T77" fmla="*/ 101 h 3106"/>
                <a:gd name="T78" fmla="*/ 3 w 2473"/>
                <a:gd name="T79" fmla="*/ 78 h 3106"/>
                <a:gd name="T80" fmla="*/ 11 w 2473"/>
                <a:gd name="T81" fmla="*/ 56 h 3106"/>
                <a:gd name="T82" fmla="*/ 24 w 2473"/>
                <a:gd name="T83" fmla="*/ 37 h 3106"/>
                <a:gd name="T84" fmla="*/ 41 w 2473"/>
                <a:gd name="T85" fmla="*/ 22 h 3106"/>
                <a:gd name="T86" fmla="*/ 61 w 2473"/>
                <a:gd name="T87" fmla="*/ 10 h 3106"/>
                <a:gd name="T88" fmla="*/ 83 w 2473"/>
                <a:gd name="T89" fmla="*/ 2 h 3106"/>
                <a:gd name="T90" fmla="*/ 108 w 2473"/>
                <a:gd name="T91" fmla="*/ 0 h 3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73" h="3106">
                  <a:moveTo>
                    <a:pt x="108" y="0"/>
                  </a:moveTo>
                  <a:lnTo>
                    <a:pt x="2363" y="0"/>
                  </a:lnTo>
                  <a:lnTo>
                    <a:pt x="2388" y="2"/>
                  </a:lnTo>
                  <a:lnTo>
                    <a:pt x="2411" y="10"/>
                  </a:lnTo>
                  <a:lnTo>
                    <a:pt x="2431" y="22"/>
                  </a:lnTo>
                  <a:lnTo>
                    <a:pt x="2449" y="37"/>
                  </a:lnTo>
                  <a:lnTo>
                    <a:pt x="2462" y="56"/>
                  </a:lnTo>
                  <a:lnTo>
                    <a:pt x="2469" y="78"/>
                  </a:lnTo>
                  <a:lnTo>
                    <a:pt x="2473" y="101"/>
                  </a:lnTo>
                  <a:lnTo>
                    <a:pt x="2473" y="535"/>
                  </a:lnTo>
                  <a:lnTo>
                    <a:pt x="2254" y="740"/>
                  </a:lnTo>
                  <a:lnTo>
                    <a:pt x="2254" y="204"/>
                  </a:lnTo>
                  <a:lnTo>
                    <a:pt x="218" y="204"/>
                  </a:lnTo>
                  <a:lnTo>
                    <a:pt x="218" y="2902"/>
                  </a:lnTo>
                  <a:lnTo>
                    <a:pt x="1740" y="2902"/>
                  </a:lnTo>
                  <a:lnTo>
                    <a:pt x="1747" y="2896"/>
                  </a:lnTo>
                  <a:lnTo>
                    <a:pt x="1747" y="2460"/>
                  </a:lnTo>
                  <a:lnTo>
                    <a:pt x="2254" y="2460"/>
                  </a:lnTo>
                  <a:lnTo>
                    <a:pt x="2254" y="1471"/>
                  </a:lnTo>
                  <a:lnTo>
                    <a:pt x="2473" y="1266"/>
                  </a:lnTo>
                  <a:lnTo>
                    <a:pt x="2473" y="2518"/>
                  </a:lnTo>
                  <a:lnTo>
                    <a:pt x="2469" y="2539"/>
                  </a:lnTo>
                  <a:lnTo>
                    <a:pt x="2463" y="2559"/>
                  </a:lnTo>
                  <a:lnTo>
                    <a:pt x="2451" y="2577"/>
                  </a:lnTo>
                  <a:lnTo>
                    <a:pt x="2436" y="2594"/>
                  </a:lnTo>
                  <a:lnTo>
                    <a:pt x="1854" y="3080"/>
                  </a:lnTo>
                  <a:lnTo>
                    <a:pt x="1838" y="3091"/>
                  </a:lnTo>
                  <a:lnTo>
                    <a:pt x="1821" y="3099"/>
                  </a:lnTo>
                  <a:lnTo>
                    <a:pt x="1801" y="3104"/>
                  </a:lnTo>
                  <a:lnTo>
                    <a:pt x="1782" y="3106"/>
                  </a:lnTo>
                  <a:lnTo>
                    <a:pt x="108" y="3106"/>
                  </a:lnTo>
                  <a:lnTo>
                    <a:pt x="83" y="3103"/>
                  </a:lnTo>
                  <a:lnTo>
                    <a:pt x="61" y="3096"/>
                  </a:lnTo>
                  <a:lnTo>
                    <a:pt x="41" y="3084"/>
                  </a:lnTo>
                  <a:lnTo>
                    <a:pt x="24" y="3068"/>
                  </a:lnTo>
                  <a:lnTo>
                    <a:pt x="11" y="3050"/>
                  </a:lnTo>
                  <a:lnTo>
                    <a:pt x="3" y="3027"/>
                  </a:lnTo>
                  <a:lnTo>
                    <a:pt x="0" y="3004"/>
                  </a:lnTo>
                  <a:lnTo>
                    <a:pt x="0" y="101"/>
                  </a:lnTo>
                  <a:lnTo>
                    <a:pt x="3" y="78"/>
                  </a:lnTo>
                  <a:lnTo>
                    <a:pt x="11" y="56"/>
                  </a:lnTo>
                  <a:lnTo>
                    <a:pt x="24" y="37"/>
                  </a:lnTo>
                  <a:lnTo>
                    <a:pt x="41" y="22"/>
                  </a:lnTo>
                  <a:lnTo>
                    <a:pt x="61" y="10"/>
                  </a:lnTo>
                  <a:lnTo>
                    <a:pt x="83" y="2"/>
                  </a:lnTo>
                  <a:lnTo>
                    <a:pt x="1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488"/>
            <p:cNvSpPr>
              <a:spLocks/>
            </p:cNvSpPr>
            <p:nvPr/>
          </p:nvSpPr>
          <p:spPr bwMode="auto">
            <a:xfrm>
              <a:off x="6642100" y="5883276"/>
              <a:ext cx="153987" cy="157163"/>
            </a:xfrm>
            <a:custGeom>
              <a:avLst/>
              <a:gdLst>
                <a:gd name="T0" fmla="*/ 1237 w 1264"/>
                <a:gd name="T1" fmla="*/ 0 h 1182"/>
                <a:gd name="T2" fmla="*/ 1247 w 1264"/>
                <a:gd name="T3" fmla="*/ 2 h 1182"/>
                <a:gd name="T4" fmla="*/ 1255 w 1264"/>
                <a:gd name="T5" fmla="*/ 8 h 1182"/>
                <a:gd name="T6" fmla="*/ 1262 w 1264"/>
                <a:gd name="T7" fmla="*/ 16 h 1182"/>
                <a:gd name="T8" fmla="*/ 1264 w 1264"/>
                <a:gd name="T9" fmla="*/ 26 h 1182"/>
                <a:gd name="T10" fmla="*/ 1262 w 1264"/>
                <a:gd name="T11" fmla="*/ 35 h 1182"/>
                <a:gd name="T12" fmla="*/ 1255 w 1264"/>
                <a:gd name="T13" fmla="*/ 45 h 1182"/>
                <a:gd name="T14" fmla="*/ 48 w 1264"/>
                <a:gd name="T15" fmla="*/ 1175 h 1182"/>
                <a:gd name="T16" fmla="*/ 38 w 1264"/>
                <a:gd name="T17" fmla="*/ 1180 h 1182"/>
                <a:gd name="T18" fmla="*/ 28 w 1264"/>
                <a:gd name="T19" fmla="*/ 1182 h 1182"/>
                <a:gd name="T20" fmla="*/ 17 w 1264"/>
                <a:gd name="T21" fmla="*/ 1180 h 1182"/>
                <a:gd name="T22" fmla="*/ 9 w 1264"/>
                <a:gd name="T23" fmla="*/ 1175 h 1182"/>
                <a:gd name="T24" fmla="*/ 2 w 1264"/>
                <a:gd name="T25" fmla="*/ 1166 h 1182"/>
                <a:gd name="T26" fmla="*/ 0 w 1264"/>
                <a:gd name="T27" fmla="*/ 1157 h 1182"/>
                <a:gd name="T28" fmla="*/ 2 w 1264"/>
                <a:gd name="T29" fmla="*/ 1146 h 1182"/>
                <a:gd name="T30" fmla="*/ 9 w 1264"/>
                <a:gd name="T31" fmla="*/ 1138 h 1182"/>
                <a:gd name="T32" fmla="*/ 1217 w 1264"/>
                <a:gd name="T33" fmla="*/ 8 h 1182"/>
                <a:gd name="T34" fmla="*/ 1226 w 1264"/>
                <a:gd name="T35" fmla="*/ 2 h 1182"/>
                <a:gd name="T36" fmla="*/ 1237 w 1264"/>
                <a:gd name="T37" fmla="*/ 0 h 1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64" h="1182">
                  <a:moveTo>
                    <a:pt x="1237" y="0"/>
                  </a:moveTo>
                  <a:lnTo>
                    <a:pt x="1247" y="2"/>
                  </a:lnTo>
                  <a:lnTo>
                    <a:pt x="1255" y="8"/>
                  </a:lnTo>
                  <a:lnTo>
                    <a:pt x="1262" y="16"/>
                  </a:lnTo>
                  <a:lnTo>
                    <a:pt x="1264" y="26"/>
                  </a:lnTo>
                  <a:lnTo>
                    <a:pt x="1262" y="35"/>
                  </a:lnTo>
                  <a:lnTo>
                    <a:pt x="1255" y="45"/>
                  </a:lnTo>
                  <a:lnTo>
                    <a:pt x="48" y="1175"/>
                  </a:lnTo>
                  <a:lnTo>
                    <a:pt x="38" y="1180"/>
                  </a:lnTo>
                  <a:lnTo>
                    <a:pt x="28" y="1182"/>
                  </a:lnTo>
                  <a:lnTo>
                    <a:pt x="17" y="1180"/>
                  </a:lnTo>
                  <a:lnTo>
                    <a:pt x="9" y="1175"/>
                  </a:lnTo>
                  <a:lnTo>
                    <a:pt x="2" y="1166"/>
                  </a:lnTo>
                  <a:lnTo>
                    <a:pt x="0" y="1157"/>
                  </a:lnTo>
                  <a:lnTo>
                    <a:pt x="2" y="1146"/>
                  </a:lnTo>
                  <a:lnTo>
                    <a:pt x="9" y="1138"/>
                  </a:lnTo>
                  <a:lnTo>
                    <a:pt x="1217" y="8"/>
                  </a:lnTo>
                  <a:lnTo>
                    <a:pt x="1226" y="2"/>
                  </a:lnTo>
                  <a:lnTo>
                    <a:pt x="12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79" name="Freeform 493"/>
          <p:cNvSpPr>
            <a:spLocks noEditPoints="1"/>
          </p:cNvSpPr>
          <p:nvPr/>
        </p:nvSpPr>
        <p:spPr bwMode="auto">
          <a:xfrm>
            <a:off x="10519027" y="4370989"/>
            <a:ext cx="482600" cy="481012"/>
          </a:xfrm>
          <a:custGeom>
            <a:avLst/>
            <a:gdLst>
              <a:gd name="T0" fmla="*/ 1840 w 3347"/>
              <a:gd name="T1" fmla="*/ 2411 h 3337"/>
              <a:gd name="T2" fmla="*/ 1795 w 3347"/>
              <a:gd name="T3" fmla="*/ 2755 h 3337"/>
              <a:gd name="T4" fmla="*/ 1767 w 3347"/>
              <a:gd name="T5" fmla="*/ 3149 h 3337"/>
              <a:gd name="T6" fmla="*/ 2203 w 3347"/>
              <a:gd name="T7" fmla="*/ 3119 h 3337"/>
              <a:gd name="T8" fmla="*/ 2674 w 3347"/>
              <a:gd name="T9" fmla="*/ 2846 h 3337"/>
              <a:gd name="T10" fmla="*/ 854 w 3347"/>
              <a:gd name="T11" fmla="*/ 2978 h 3337"/>
              <a:gd name="T12" fmla="*/ 1368 w 3347"/>
              <a:gd name="T13" fmla="*/ 3182 h 3337"/>
              <a:gd name="T14" fmla="*/ 1588 w 3347"/>
              <a:gd name="T15" fmla="*/ 3027 h 3337"/>
              <a:gd name="T16" fmla="*/ 1601 w 3347"/>
              <a:gd name="T17" fmla="*/ 2697 h 3337"/>
              <a:gd name="T18" fmla="*/ 1664 w 3347"/>
              <a:gd name="T19" fmla="*/ 2316 h 3337"/>
              <a:gd name="T20" fmla="*/ 1670 w 3347"/>
              <a:gd name="T21" fmla="*/ 1810 h 3337"/>
              <a:gd name="T22" fmla="*/ 2926 w 3347"/>
              <a:gd name="T23" fmla="*/ 1684 h 3337"/>
              <a:gd name="T24" fmla="*/ 2591 w 3347"/>
              <a:gd name="T25" fmla="*/ 1728 h 3337"/>
              <a:gd name="T26" fmla="*/ 2238 w 3347"/>
              <a:gd name="T27" fmla="*/ 1869 h 3337"/>
              <a:gd name="T28" fmla="*/ 3030 w 3347"/>
              <a:gd name="T29" fmla="*/ 2411 h 3337"/>
              <a:gd name="T30" fmla="*/ 3203 w 3347"/>
              <a:gd name="T31" fmla="*/ 1892 h 3337"/>
              <a:gd name="T32" fmla="*/ 1227 w 3347"/>
              <a:gd name="T33" fmla="*/ 1616 h 3337"/>
              <a:gd name="T34" fmla="*/ 860 w 3347"/>
              <a:gd name="T35" fmla="*/ 1786 h 3337"/>
              <a:gd name="T36" fmla="*/ 533 w 3347"/>
              <a:gd name="T37" fmla="*/ 1842 h 3337"/>
              <a:gd name="T38" fmla="*/ 227 w 3347"/>
              <a:gd name="T39" fmla="*/ 1897 h 3337"/>
              <a:gd name="T40" fmla="*/ 253 w 3347"/>
              <a:gd name="T41" fmla="*/ 2279 h 3337"/>
              <a:gd name="T42" fmla="*/ 559 w 3347"/>
              <a:gd name="T43" fmla="*/ 2738 h 3337"/>
              <a:gd name="T44" fmla="*/ 313 w 3347"/>
              <a:gd name="T45" fmla="*/ 942 h 3337"/>
              <a:gd name="T46" fmla="*/ 145 w 3347"/>
              <a:gd name="T47" fmla="*/ 1452 h 3337"/>
              <a:gd name="T48" fmla="*/ 320 w 3347"/>
              <a:gd name="T49" fmla="*/ 1675 h 3337"/>
              <a:gd name="T50" fmla="*/ 677 w 3347"/>
              <a:gd name="T51" fmla="*/ 1628 h 3337"/>
              <a:gd name="T52" fmla="*/ 1028 w 3347"/>
              <a:gd name="T53" fmla="*/ 1511 h 3337"/>
              <a:gd name="T54" fmla="*/ 1800 w 3347"/>
              <a:gd name="T55" fmla="*/ 1666 h 3337"/>
              <a:gd name="T56" fmla="*/ 2284 w 3347"/>
              <a:gd name="T57" fmla="*/ 1624 h 3337"/>
              <a:gd name="T58" fmla="*/ 2638 w 3347"/>
              <a:gd name="T59" fmla="*/ 1522 h 3337"/>
              <a:gd name="T60" fmla="*/ 2947 w 3347"/>
              <a:gd name="T61" fmla="*/ 1484 h 3337"/>
              <a:gd name="T62" fmla="*/ 3196 w 3347"/>
              <a:gd name="T63" fmla="*/ 1416 h 3337"/>
              <a:gd name="T64" fmla="*/ 3006 w 3347"/>
              <a:gd name="T65" fmla="*/ 892 h 3337"/>
              <a:gd name="T66" fmla="*/ 1480 w 3347"/>
              <a:gd name="T67" fmla="*/ 145 h 3337"/>
              <a:gd name="T68" fmla="*/ 961 w 3347"/>
              <a:gd name="T69" fmla="*/ 305 h 3337"/>
              <a:gd name="T70" fmla="*/ 1333 w 3347"/>
              <a:gd name="T71" fmla="*/ 1243 h 3337"/>
              <a:gd name="T72" fmla="*/ 1501 w 3347"/>
              <a:gd name="T73" fmla="*/ 874 h 3337"/>
              <a:gd name="T74" fmla="*/ 1531 w 3347"/>
              <a:gd name="T75" fmla="*/ 539 h 3337"/>
              <a:gd name="T76" fmla="*/ 1571 w 3347"/>
              <a:gd name="T77" fmla="*/ 136 h 3337"/>
              <a:gd name="T78" fmla="*/ 1730 w 3347"/>
              <a:gd name="T79" fmla="*/ 372 h 3337"/>
              <a:gd name="T80" fmla="*/ 1721 w 3347"/>
              <a:gd name="T81" fmla="*/ 707 h 3337"/>
              <a:gd name="T82" fmla="*/ 1636 w 3347"/>
              <a:gd name="T83" fmla="*/ 1097 h 3337"/>
              <a:gd name="T84" fmla="*/ 2633 w 3347"/>
              <a:gd name="T85" fmla="*/ 466 h 3337"/>
              <a:gd name="T86" fmla="*/ 2141 w 3347"/>
              <a:gd name="T87" fmla="*/ 204 h 3337"/>
              <a:gd name="T88" fmla="*/ 1779 w 3347"/>
              <a:gd name="T89" fmla="*/ 3 h 3337"/>
              <a:gd name="T90" fmla="*/ 2370 w 3347"/>
              <a:gd name="T91" fmla="*/ 152 h 3337"/>
              <a:gd name="T92" fmla="*/ 2856 w 3347"/>
              <a:gd name="T93" fmla="*/ 489 h 3337"/>
              <a:gd name="T94" fmla="*/ 3195 w 3347"/>
              <a:gd name="T95" fmla="*/ 974 h 3337"/>
              <a:gd name="T96" fmla="*/ 3343 w 3347"/>
              <a:gd name="T97" fmla="*/ 1563 h 3337"/>
              <a:gd name="T98" fmla="*/ 3268 w 3347"/>
              <a:gd name="T99" fmla="*/ 2176 h 3337"/>
              <a:gd name="T100" fmla="*/ 2987 w 3347"/>
              <a:gd name="T101" fmla="*/ 2700 h 3337"/>
              <a:gd name="T102" fmla="*/ 2545 w 3347"/>
              <a:gd name="T103" fmla="*/ 3091 h 3337"/>
              <a:gd name="T104" fmla="*/ 1985 w 3347"/>
              <a:gd name="T105" fmla="*/ 3307 h 3337"/>
              <a:gd name="T106" fmla="*/ 1362 w 3347"/>
              <a:gd name="T107" fmla="*/ 3307 h 3337"/>
              <a:gd name="T108" fmla="*/ 801 w 3347"/>
              <a:gd name="T109" fmla="*/ 3091 h 3337"/>
              <a:gd name="T110" fmla="*/ 359 w 3347"/>
              <a:gd name="T111" fmla="*/ 2700 h 3337"/>
              <a:gd name="T112" fmla="*/ 79 w 3347"/>
              <a:gd name="T113" fmla="*/ 2176 h 3337"/>
              <a:gd name="T114" fmla="*/ 3 w 3347"/>
              <a:gd name="T115" fmla="*/ 1563 h 3337"/>
              <a:gd name="T116" fmla="*/ 152 w 3347"/>
              <a:gd name="T117" fmla="*/ 974 h 3337"/>
              <a:gd name="T118" fmla="*/ 491 w 3347"/>
              <a:gd name="T119" fmla="*/ 489 h 3337"/>
              <a:gd name="T120" fmla="*/ 977 w 3347"/>
              <a:gd name="T121" fmla="*/ 152 h 3337"/>
              <a:gd name="T122" fmla="*/ 1568 w 3347"/>
              <a:gd name="T123" fmla="*/ 3 h 3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47" h="3337">
                <a:moveTo>
                  <a:pt x="1992" y="2102"/>
                </a:moveTo>
                <a:lnTo>
                  <a:pt x="1949" y="2164"/>
                </a:lnTo>
                <a:lnTo>
                  <a:pt x="1914" y="2226"/>
                </a:lnTo>
                <a:lnTo>
                  <a:pt x="1884" y="2287"/>
                </a:lnTo>
                <a:lnTo>
                  <a:pt x="1859" y="2349"/>
                </a:lnTo>
                <a:lnTo>
                  <a:pt x="1840" y="2411"/>
                </a:lnTo>
                <a:lnTo>
                  <a:pt x="1824" y="2471"/>
                </a:lnTo>
                <a:lnTo>
                  <a:pt x="1814" y="2531"/>
                </a:lnTo>
                <a:lnTo>
                  <a:pt x="1805" y="2589"/>
                </a:lnTo>
                <a:lnTo>
                  <a:pt x="1800" y="2647"/>
                </a:lnTo>
                <a:lnTo>
                  <a:pt x="1796" y="2702"/>
                </a:lnTo>
                <a:lnTo>
                  <a:pt x="1795" y="2755"/>
                </a:lnTo>
                <a:lnTo>
                  <a:pt x="1794" y="2807"/>
                </a:lnTo>
                <a:lnTo>
                  <a:pt x="1795" y="2856"/>
                </a:lnTo>
                <a:lnTo>
                  <a:pt x="1793" y="2935"/>
                </a:lnTo>
                <a:lnTo>
                  <a:pt x="1787" y="3011"/>
                </a:lnTo>
                <a:lnTo>
                  <a:pt x="1777" y="3083"/>
                </a:lnTo>
                <a:lnTo>
                  <a:pt x="1767" y="3149"/>
                </a:lnTo>
                <a:lnTo>
                  <a:pt x="1754" y="3209"/>
                </a:lnTo>
                <a:lnTo>
                  <a:pt x="1847" y="3202"/>
                </a:lnTo>
                <a:lnTo>
                  <a:pt x="1938" y="3189"/>
                </a:lnTo>
                <a:lnTo>
                  <a:pt x="2028" y="3171"/>
                </a:lnTo>
                <a:lnTo>
                  <a:pt x="2117" y="3148"/>
                </a:lnTo>
                <a:lnTo>
                  <a:pt x="2203" y="3119"/>
                </a:lnTo>
                <a:lnTo>
                  <a:pt x="2287" y="3086"/>
                </a:lnTo>
                <a:lnTo>
                  <a:pt x="2369" y="3048"/>
                </a:lnTo>
                <a:lnTo>
                  <a:pt x="2449" y="3004"/>
                </a:lnTo>
                <a:lnTo>
                  <a:pt x="2527" y="2956"/>
                </a:lnTo>
                <a:lnTo>
                  <a:pt x="2602" y="2903"/>
                </a:lnTo>
                <a:lnTo>
                  <a:pt x="2674" y="2846"/>
                </a:lnTo>
                <a:lnTo>
                  <a:pt x="2743" y="2783"/>
                </a:lnTo>
                <a:lnTo>
                  <a:pt x="1992" y="2102"/>
                </a:lnTo>
                <a:close/>
                <a:moveTo>
                  <a:pt x="1670" y="1810"/>
                </a:moveTo>
                <a:lnTo>
                  <a:pt x="702" y="2869"/>
                </a:lnTo>
                <a:lnTo>
                  <a:pt x="777" y="2926"/>
                </a:lnTo>
                <a:lnTo>
                  <a:pt x="854" y="2978"/>
                </a:lnTo>
                <a:lnTo>
                  <a:pt x="934" y="3025"/>
                </a:lnTo>
                <a:lnTo>
                  <a:pt x="1017" y="3067"/>
                </a:lnTo>
                <a:lnTo>
                  <a:pt x="1102" y="3104"/>
                </a:lnTo>
                <a:lnTo>
                  <a:pt x="1188" y="3135"/>
                </a:lnTo>
                <a:lnTo>
                  <a:pt x="1277" y="3161"/>
                </a:lnTo>
                <a:lnTo>
                  <a:pt x="1368" y="3182"/>
                </a:lnTo>
                <a:lnTo>
                  <a:pt x="1460" y="3198"/>
                </a:lnTo>
                <a:lnTo>
                  <a:pt x="1554" y="3207"/>
                </a:lnTo>
                <a:lnTo>
                  <a:pt x="1563" y="3169"/>
                </a:lnTo>
                <a:lnTo>
                  <a:pt x="1572" y="3126"/>
                </a:lnTo>
                <a:lnTo>
                  <a:pt x="1581" y="3078"/>
                </a:lnTo>
                <a:lnTo>
                  <a:pt x="1588" y="3027"/>
                </a:lnTo>
                <a:lnTo>
                  <a:pt x="1595" y="2972"/>
                </a:lnTo>
                <a:lnTo>
                  <a:pt x="1599" y="2916"/>
                </a:lnTo>
                <a:lnTo>
                  <a:pt x="1600" y="2856"/>
                </a:lnTo>
                <a:lnTo>
                  <a:pt x="1600" y="2806"/>
                </a:lnTo>
                <a:lnTo>
                  <a:pt x="1600" y="2753"/>
                </a:lnTo>
                <a:lnTo>
                  <a:pt x="1601" y="2697"/>
                </a:lnTo>
                <a:lnTo>
                  <a:pt x="1604" y="2638"/>
                </a:lnTo>
                <a:lnTo>
                  <a:pt x="1610" y="2578"/>
                </a:lnTo>
                <a:lnTo>
                  <a:pt x="1618" y="2515"/>
                </a:lnTo>
                <a:lnTo>
                  <a:pt x="1630" y="2450"/>
                </a:lnTo>
                <a:lnTo>
                  <a:pt x="1645" y="2383"/>
                </a:lnTo>
                <a:lnTo>
                  <a:pt x="1664" y="2316"/>
                </a:lnTo>
                <a:lnTo>
                  <a:pt x="1689" y="2248"/>
                </a:lnTo>
                <a:lnTo>
                  <a:pt x="1720" y="2179"/>
                </a:lnTo>
                <a:lnTo>
                  <a:pt x="1755" y="2110"/>
                </a:lnTo>
                <a:lnTo>
                  <a:pt x="1798" y="2041"/>
                </a:lnTo>
                <a:lnTo>
                  <a:pt x="1848" y="1971"/>
                </a:lnTo>
                <a:lnTo>
                  <a:pt x="1670" y="1810"/>
                </a:lnTo>
                <a:close/>
                <a:moveTo>
                  <a:pt x="3216" y="1615"/>
                </a:moveTo>
                <a:lnTo>
                  <a:pt x="3169" y="1630"/>
                </a:lnTo>
                <a:lnTo>
                  <a:pt x="3116" y="1645"/>
                </a:lnTo>
                <a:lnTo>
                  <a:pt x="3056" y="1660"/>
                </a:lnTo>
                <a:lnTo>
                  <a:pt x="2993" y="1673"/>
                </a:lnTo>
                <a:lnTo>
                  <a:pt x="2926" y="1684"/>
                </a:lnTo>
                <a:lnTo>
                  <a:pt x="2857" y="1692"/>
                </a:lnTo>
                <a:lnTo>
                  <a:pt x="2808" y="1697"/>
                </a:lnTo>
                <a:lnTo>
                  <a:pt x="2757" y="1702"/>
                </a:lnTo>
                <a:lnTo>
                  <a:pt x="2703" y="1709"/>
                </a:lnTo>
                <a:lnTo>
                  <a:pt x="2648" y="1717"/>
                </a:lnTo>
                <a:lnTo>
                  <a:pt x="2591" y="1728"/>
                </a:lnTo>
                <a:lnTo>
                  <a:pt x="2534" y="1741"/>
                </a:lnTo>
                <a:lnTo>
                  <a:pt x="2475" y="1758"/>
                </a:lnTo>
                <a:lnTo>
                  <a:pt x="2416" y="1779"/>
                </a:lnTo>
                <a:lnTo>
                  <a:pt x="2357" y="1805"/>
                </a:lnTo>
                <a:lnTo>
                  <a:pt x="2298" y="1834"/>
                </a:lnTo>
                <a:lnTo>
                  <a:pt x="2238" y="1869"/>
                </a:lnTo>
                <a:lnTo>
                  <a:pt x="2181" y="1911"/>
                </a:lnTo>
                <a:lnTo>
                  <a:pt x="2123" y="1959"/>
                </a:lnTo>
                <a:lnTo>
                  <a:pt x="2874" y="2640"/>
                </a:lnTo>
                <a:lnTo>
                  <a:pt x="2932" y="2566"/>
                </a:lnTo>
                <a:lnTo>
                  <a:pt x="2983" y="2489"/>
                </a:lnTo>
                <a:lnTo>
                  <a:pt x="3030" y="2411"/>
                </a:lnTo>
                <a:lnTo>
                  <a:pt x="3071" y="2329"/>
                </a:lnTo>
                <a:lnTo>
                  <a:pt x="3108" y="2245"/>
                </a:lnTo>
                <a:lnTo>
                  <a:pt x="3140" y="2159"/>
                </a:lnTo>
                <a:lnTo>
                  <a:pt x="3165" y="2071"/>
                </a:lnTo>
                <a:lnTo>
                  <a:pt x="3187" y="1982"/>
                </a:lnTo>
                <a:lnTo>
                  <a:pt x="3203" y="1892"/>
                </a:lnTo>
                <a:lnTo>
                  <a:pt x="3212" y="1800"/>
                </a:lnTo>
                <a:lnTo>
                  <a:pt x="3217" y="1708"/>
                </a:lnTo>
                <a:lnTo>
                  <a:pt x="3216" y="1615"/>
                </a:lnTo>
                <a:close/>
                <a:moveTo>
                  <a:pt x="1347" y="1517"/>
                </a:moveTo>
                <a:lnTo>
                  <a:pt x="1287" y="1570"/>
                </a:lnTo>
                <a:lnTo>
                  <a:pt x="1227" y="1616"/>
                </a:lnTo>
                <a:lnTo>
                  <a:pt x="1165" y="1657"/>
                </a:lnTo>
                <a:lnTo>
                  <a:pt x="1103" y="1692"/>
                </a:lnTo>
                <a:lnTo>
                  <a:pt x="1042" y="1722"/>
                </a:lnTo>
                <a:lnTo>
                  <a:pt x="980" y="1747"/>
                </a:lnTo>
                <a:lnTo>
                  <a:pt x="921" y="1768"/>
                </a:lnTo>
                <a:lnTo>
                  <a:pt x="860" y="1786"/>
                </a:lnTo>
                <a:lnTo>
                  <a:pt x="801" y="1801"/>
                </a:lnTo>
                <a:lnTo>
                  <a:pt x="744" y="1814"/>
                </a:lnTo>
                <a:lnTo>
                  <a:pt x="688" y="1824"/>
                </a:lnTo>
                <a:lnTo>
                  <a:pt x="635" y="1831"/>
                </a:lnTo>
                <a:lnTo>
                  <a:pt x="582" y="1838"/>
                </a:lnTo>
                <a:lnTo>
                  <a:pt x="533" y="1842"/>
                </a:lnTo>
                <a:lnTo>
                  <a:pt x="486" y="1846"/>
                </a:lnTo>
                <a:lnTo>
                  <a:pt x="430" y="1853"/>
                </a:lnTo>
                <a:lnTo>
                  <a:pt x="375" y="1862"/>
                </a:lnTo>
                <a:lnTo>
                  <a:pt x="322" y="1873"/>
                </a:lnTo>
                <a:lnTo>
                  <a:pt x="273" y="1884"/>
                </a:lnTo>
                <a:lnTo>
                  <a:pt x="227" y="1897"/>
                </a:lnTo>
                <a:lnTo>
                  <a:pt x="186" y="1910"/>
                </a:lnTo>
                <a:lnTo>
                  <a:pt x="149" y="1923"/>
                </a:lnTo>
                <a:lnTo>
                  <a:pt x="167" y="2014"/>
                </a:lnTo>
                <a:lnTo>
                  <a:pt x="191" y="2104"/>
                </a:lnTo>
                <a:lnTo>
                  <a:pt x="219" y="2193"/>
                </a:lnTo>
                <a:lnTo>
                  <a:pt x="253" y="2279"/>
                </a:lnTo>
                <a:lnTo>
                  <a:pt x="291" y="2362"/>
                </a:lnTo>
                <a:lnTo>
                  <a:pt x="335" y="2443"/>
                </a:lnTo>
                <a:lnTo>
                  <a:pt x="384" y="2521"/>
                </a:lnTo>
                <a:lnTo>
                  <a:pt x="437" y="2597"/>
                </a:lnTo>
                <a:lnTo>
                  <a:pt x="496" y="2669"/>
                </a:lnTo>
                <a:lnTo>
                  <a:pt x="559" y="2738"/>
                </a:lnTo>
                <a:lnTo>
                  <a:pt x="1526" y="1679"/>
                </a:lnTo>
                <a:lnTo>
                  <a:pt x="1347" y="1517"/>
                </a:lnTo>
                <a:close/>
                <a:moveTo>
                  <a:pt x="463" y="716"/>
                </a:moveTo>
                <a:lnTo>
                  <a:pt x="409" y="789"/>
                </a:lnTo>
                <a:lnTo>
                  <a:pt x="358" y="865"/>
                </a:lnTo>
                <a:lnTo>
                  <a:pt x="313" y="942"/>
                </a:lnTo>
                <a:lnTo>
                  <a:pt x="272" y="1023"/>
                </a:lnTo>
                <a:lnTo>
                  <a:pt x="237" y="1105"/>
                </a:lnTo>
                <a:lnTo>
                  <a:pt x="206" y="1190"/>
                </a:lnTo>
                <a:lnTo>
                  <a:pt x="180" y="1275"/>
                </a:lnTo>
                <a:lnTo>
                  <a:pt x="160" y="1363"/>
                </a:lnTo>
                <a:lnTo>
                  <a:pt x="145" y="1452"/>
                </a:lnTo>
                <a:lnTo>
                  <a:pt x="134" y="1542"/>
                </a:lnTo>
                <a:lnTo>
                  <a:pt x="130" y="1632"/>
                </a:lnTo>
                <a:lnTo>
                  <a:pt x="130" y="1724"/>
                </a:lnTo>
                <a:lnTo>
                  <a:pt x="188" y="1707"/>
                </a:lnTo>
                <a:lnTo>
                  <a:pt x="251" y="1690"/>
                </a:lnTo>
                <a:lnTo>
                  <a:pt x="320" y="1675"/>
                </a:lnTo>
                <a:lnTo>
                  <a:pt x="393" y="1662"/>
                </a:lnTo>
                <a:lnTo>
                  <a:pt x="468" y="1654"/>
                </a:lnTo>
                <a:lnTo>
                  <a:pt x="517" y="1648"/>
                </a:lnTo>
                <a:lnTo>
                  <a:pt x="569" y="1643"/>
                </a:lnTo>
                <a:lnTo>
                  <a:pt x="623" y="1637"/>
                </a:lnTo>
                <a:lnTo>
                  <a:pt x="677" y="1628"/>
                </a:lnTo>
                <a:lnTo>
                  <a:pt x="734" y="1617"/>
                </a:lnTo>
                <a:lnTo>
                  <a:pt x="792" y="1605"/>
                </a:lnTo>
                <a:lnTo>
                  <a:pt x="850" y="1588"/>
                </a:lnTo>
                <a:lnTo>
                  <a:pt x="910" y="1566"/>
                </a:lnTo>
                <a:lnTo>
                  <a:pt x="969" y="1541"/>
                </a:lnTo>
                <a:lnTo>
                  <a:pt x="1028" y="1511"/>
                </a:lnTo>
                <a:lnTo>
                  <a:pt x="1087" y="1476"/>
                </a:lnTo>
                <a:lnTo>
                  <a:pt x="1145" y="1435"/>
                </a:lnTo>
                <a:lnTo>
                  <a:pt x="1202" y="1387"/>
                </a:lnTo>
                <a:lnTo>
                  <a:pt x="463" y="716"/>
                </a:lnTo>
                <a:close/>
                <a:moveTo>
                  <a:pt x="2778" y="596"/>
                </a:moveTo>
                <a:lnTo>
                  <a:pt x="1800" y="1666"/>
                </a:lnTo>
                <a:lnTo>
                  <a:pt x="1979" y="1828"/>
                </a:lnTo>
                <a:lnTo>
                  <a:pt x="2039" y="1776"/>
                </a:lnTo>
                <a:lnTo>
                  <a:pt x="2099" y="1729"/>
                </a:lnTo>
                <a:lnTo>
                  <a:pt x="2160" y="1689"/>
                </a:lnTo>
                <a:lnTo>
                  <a:pt x="2222" y="1654"/>
                </a:lnTo>
                <a:lnTo>
                  <a:pt x="2284" y="1624"/>
                </a:lnTo>
                <a:lnTo>
                  <a:pt x="2345" y="1598"/>
                </a:lnTo>
                <a:lnTo>
                  <a:pt x="2406" y="1576"/>
                </a:lnTo>
                <a:lnTo>
                  <a:pt x="2465" y="1558"/>
                </a:lnTo>
                <a:lnTo>
                  <a:pt x="2524" y="1543"/>
                </a:lnTo>
                <a:lnTo>
                  <a:pt x="2582" y="1531"/>
                </a:lnTo>
                <a:lnTo>
                  <a:pt x="2638" y="1522"/>
                </a:lnTo>
                <a:lnTo>
                  <a:pt x="2692" y="1514"/>
                </a:lnTo>
                <a:lnTo>
                  <a:pt x="2744" y="1508"/>
                </a:lnTo>
                <a:lnTo>
                  <a:pt x="2793" y="1504"/>
                </a:lnTo>
                <a:lnTo>
                  <a:pt x="2840" y="1499"/>
                </a:lnTo>
                <a:lnTo>
                  <a:pt x="2893" y="1493"/>
                </a:lnTo>
                <a:lnTo>
                  <a:pt x="2947" y="1484"/>
                </a:lnTo>
                <a:lnTo>
                  <a:pt x="2997" y="1474"/>
                </a:lnTo>
                <a:lnTo>
                  <a:pt x="3045" y="1463"/>
                </a:lnTo>
                <a:lnTo>
                  <a:pt x="3088" y="1450"/>
                </a:lnTo>
                <a:lnTo>
                  <a:pt x="3129" y="1439"/>
                </a:lnTo>
                <a:lnTo>
                  <a:pt x="3165" y="1427"/>
                </a:lnTo>
                <a:lnTo>
                  <a:pt x="3196" y="1416"/>
                </a:lnTo>
                <a:lnTo>
                  <a:pt x="3178" y="1323"/>
                </a:lnTo>
                <a:lnTo>
                  <a:pt x="3155" y="1232"/>
                </a:lnTo>
                <a:lnTo>
                  <a:pt x="3125" y="1144"/>
                </a:lnTo>
                <a:lnTo>
                  <a:pt x="3091" y="1057"/>
                </a:lnTo>
                <a:lnTo>
                  <a:pt x="3051" y="973"/>
                </a:lnTo>
                <a:lnTo>
                  <a:pt x="3006" y="892"/>
                </a:lnTo>
                <a:lnTo>
                  <a:pt x="2956" y="814"/>
                </a:lnTo>
                <a:lnTo>
                  <a:pt x="2902" y="738"/>
                </a:lnTo>
                <a:lnTo>
                  <a:pt x="2842" y="665"/>
                </a:lnTo>
                <a:lnTo>
                  <a:pt x="2778" y="596"/>
                </a:lnTo>
                <a:close/>
                <a:moveTo>
                  <a:pt x="1571" y="136"/>
                </a:moveTo>
                <a:lnTo>
                  <a:pt x="1480" y="145"/>
                </a:lnTo>
                <a:lnTo>
                  <a:pt x="1389" y="160"/>
                </a:lnTo>
                <a:lnTo>
                  <a:pt x="1299" y="179"/>
                </a:lnTo>
                <a:lnTo>
                  <a:pt x="1212" y="202"/>
                </a:lnTo>
                <a:lnTo>
                  <a:pt x="1127" y="232"/>
                </a:lnTo>
                <a:lnTo>
                  <a:pt x="1042" y="266"/>
                </a:lnTo>
                <a:lnTo>
                  <a:pt x="961" y="305"/>
                </a:lnTo>
                <a:lnTo>
                  <a:pt x="882" y="350"/>
                </a:lnTo>
                <a:lnTo>
                  <a:pt x="805" y="398"/>
                </a:lnTo>
                <a:lnTo>
                  <a:pt x="732" y="451"/>
                </a:lnTo>
                <a:lnTo>
                  <a:pt x="661" y="509"/>
                </a:lnTo>
                <a:lnTo>
                  <a:pt x="593" y="572"/>
                </a:lnTo>
                <a:lnTo>
                  <a:pt x="1333" y="1243"/>
                </a:lnTo>
                <a:lnTo>
                  <a:pt x="1376" y="1181"/>
                </a:lnTo>
                <a:lnTo>
                  <a:pt x="1412" y="1120"/>
                </a:lnTo>
                <a:lnTo>
                  <a:pt x="1442" y="1058"/>
                </a:lnTo>
                <a:lnTo>
                  <a:pt x="1467" y="996"/>
                </a:lnTo>
                <a:lnTo>
                  <a:pt x="1486" y="935"/>
                </a:lnTo>
                <a:lnTo>
                  <a:pt x="1501" y="874"/>
                </a:lnTo>
                <a:lnTo>
                  <a:pt x="1513" y="815"/>
                </a:lnTo>
                <a:lnTo>
                  <a:pt x="1520" y="756"/>
                </a:lnTo>
                <a:lnTo>
                  <a:pt x="1526" y="700"/>
                </a:lnTo>
                <a:lnTo>
                  <a:pt x="1529" y="643"/>
                </a:lnTo>
                <a:lnTo>
                  <a:pt x="1531" y="590"/>
                </a:lnTo>
                <a:lnTo>
                  <a:pt x="1531" y="539"/>
                </a:lnTo>
                <a:lnTo>
                  <a:pt x="1531" y="489"/>
                </a:lnTo>
                <a:lnTo>
                  <a:pt x="1533" y="411"/>
                </a:lnTo>
                <a:lnTo>
                  <a:pt x="1539" y="335"/>
                </a:lnTo>
                <a:lnTo>
                  <a:pt x="1548" y="263"/>
                </a:lnTo>
                <a:lnTo>
                  <a:pt x="1560" y="197"/>
                </a:lnTo>
                <a:lnTo>
                  <a:pt x="1571" y="136"/>
                </a:lnTo>
                <a:close/>
                <a:moveTo>
                  <a:pt x="1772" y="136"/>
                </a:moveTo>
                <a:lnTo>
                  <a:pt x="1763" y="174"/>
                </a:lnTo>
                <a:lnTo>
                  <a:pt x="1754" y="217"/>
                </a:lnTo>
                <a:lnTo>
                  <a:pt x="1745" y="265"/>
                </a:lnTo>
                <a:lnTo>
                  <a:pt x="1737" y="317"/>
                </a:lnTo>
                <a:lnTo>
                  <a:pt x="1730" y="372"/>
                </a:lnTo>
                <a:lnTo>
                  <a:pt x="1727" y="430"/>
                </a:lnTo>
                <a:lnTo>
                  <a:pt x="1725" y="489"/>
                </a:lnTo>
                <a:lnTo>
                  <a:pt x="1725" y="539"/>
                </a:lnTo>
                <a:lnTo>
                  <a:pt x="1725" y="592"/>
                </a:lnTo>
                <a:lnTo>
                  <a:pt x="1724" y="649"/>
                </a:lnTo>
                <a:lnTo>
                  <a:pt x="1721" y="707"/>
                </a:lnTo>
                <a:lnTo>
                  <a:pt x="1714" y="768"/>
                </a:lnTo>
                <a:lnTo>
                  <a:pt x="1707" y="831"/>
                </a:lnTo>
                <a:lnTo>
                  <a:pt x="1695" y="895"/>
                </a:lnTo>
                <a:lnTo>
                  <a:pt x="1680" y="961"/>
                </a:lnTo>
                <a:lnTo>
                  <a:pt x="1661" y="1029"/>
                </a:lnTo>
                <a:lnTo>
                  <a:pt x="1636" y="1097"/>
                </a:lnTo>
                <a:lnTo>
                  <a:pt x="1607" y="1167"/>
                </a:lnTo>
                <a:lnTo>
                  <a:pt x="1570" y="1236"/>
                </a:lnTo>
                <a:lnTo>
                  <a:pt x="1528" y="1305"/>
                </a:lnTo>
                <a:lnTo>
                  <a:pt x="1477" y="1374"/>
                </a:lnTo>
                <a:lnTo>
                  <a:pt x="1657" y="1536"/>
                </a:lnTo>
                <a:lnTo>
                  <a:pt x="2633" y="466"/>
                </a:lnTo>
                <a:lnTo>
                  <a:pt x="2557" y="409"/>
                </a:lnTo>
                <a:lnTo>
                  <a:pt x="2479" y="357"/>
                </a:lnTo>
                <a:lnTo>
                  <a:pt x="2398" y="312"/>
                </a:lnTo>
                <a:lnTo>
                  <a:pt x="2314" y="270"/>
                </a:lnTo>
                <a:lnTo>
                  <a:pt x="2229" y="235"/>
                </a:lnTo>
                <a:lnTo>
                  <a:pt x="2141" y="204"/>
                </a:lnTo>
                <a:lnTo>
                  <a:pt x="2051" y="179"/>
                </a:lnTo>
                <a:lnTo>
                  <a:pt x="1960" y="159"/>
                </a:lnTo>
                <a:lnTo>
                  <a:pt x="1867" y="145"/>
                </a:lnTo>
                <a:lnTo>
                  <a:pt x="1772" y="136"/>
                </a:lnTo>
                <a:close/>
                <a:moveTo>
                  <a:pt x="1674" y="0"/>
                </a:moveTo>
                <a:lnTo>
                  <a:pt x="1779" y="3"/>
                </a:lnTo>
                <a:lnTo>
                  <a:pt x="1883" y="14"/>
                </a:lnTo>
                <a:lnTo>
                  <a:pt x="1985" y="30"/>
                </a:lnTo>
                <a:lnTo>
                  <a:pt x="2086" y="51"/>
                </a:lnTo>
                <a:lnTo>
                  <a:pt x="2183" y="80"/>
                </a:lnTo>
                <a:lnTo>
                  <a:pt x="2278" y="113"/>
                </a:lnTo>
                <a:lnTo>
                  <a:pt x="2370" y="152"/>
                </a:lnTo>
                <a:lnTo>
                  <a:pt x="2459" y="196"/>
                </a:lnTo>
                <a:lnTo>
                  <a:pt x="2545" y="246"/>
                </a:lnTo>
                <a:lnTo>
                  <a:pt x="2629" y="300"/>
                </a:lnTo>
                <a:lnTo>
                  <a:pt x="2709" y="358"/>
                </a:lnTo>
                <a:lnTo>
                  <a:pt x="2784" y="422"/>
                </a:lnTo>
                <a:lnTo>
                  <a:pt x="2856" y="489"/>
                </a:lnTo>
                <a:lnTo>
                  <a:pt x="2924" y="562"/>
                </a:lnTo>
                <a:lnTo>
                  <a:pt x="2987" y="637"/>
                </a:lnTo>
                <a:lnTo>
                  <a:pt x="3047" y="716"/>
                </a:lnTo>
                <a:lnTo>
                  <a:pt x="3101" y="799"/>
                </a:lnTo>
                <a:lnTo>
                  <a:pt x="3150" y="885"/>
                </a:lnTo>
                <a:lnTo>
                  <a:pt x="3195" y="974"/>
                </a:lnTo>
                <a:lnTo>
                  <a:pt x="3234" y="1067"/>
                </a:lnTo>
                <a:lnTo>
                  <a:pt x="3268" y="1161"/>
                </a:lnTo>
                <a:lnTo>
                  <a:pt x="3295" y="1258"/>
                </a:lnTo>
                <a:lnTo>
                  <a:pt x="3318" y="1358"/>
                </a:lnTo>
                <a:lnTo>
                  <a:pt x="3334" y="1459"/>
                </a:lnTo>
                <a:lnTo>
                  <a:pt x="3343" y="1563"/>
                </a:lnTo>
                <a:lnTo>
                  <a:pt x="3347" y="1668"/>
                </a:lnTo>
                <a:lnTo>
                  <a:pt x="3343" y="1774"/>
                </a:lnTo>
                <a:lnTo>
                  <a:pt x="3334" y="1877"/>
                </a:lnTo>
                <a:lnTo>
                  <a:pt x="3318" y="1979"/>
                </a:lnTo>
                <a:lnTo>
                  <a:pt x="3295" y="2079"/>
                </a:lnTo>
                <a:lnTo>
                  <a:pt x="3268" y="2176"/>
                </a:lnTo>
                <a:lnTo>
                  <a:pt x="3234" y="2270"/>
                </a:lnTo>
                <a:lnTo>
                  <a:pt x="3195" y="2363"/>
                </a:lnTo>
                <a:lnTo>
                  <a:pt x="3150" y="2452"/>
                </a:lnTo>
                <a:lnTo>
                  <a:pt x="3101" y="2538"/>
                </a:lnTo>
                <a:lnTo>
                  <a:pt x="3047" y="2620"/>
                </a:lnTo>
                <a:lnTo>
                  <a:pt x="2987" y="2700"/>
                </a:lnTo>
                <a:lnTo>
                  <a:pt x="2924" y="2775"/>
                </a:lnTo>
                <a:lnTo>
                  <a:pt x="2856" y="2848"/>
                </a:lnTo>
                <a:lnTo>
                  <a:pt x="2784" y="2915"/>
                </a:lnTo>
                <a:lnTo>
                  <a:pt x="2709" y="2978"/>
                </a:lnTo>
                <a:lnTo>
                  <a:pt x="2629" y="3037"/>
                </a:lnTo>
                <a:lnTo>
                  <a:pt x="2545" y="3091"/>
                </a:lnTo>
                <a:lnTo>
                  <a:pt x="2459" y="3141"/>
                </a:lnTo>
                <a:lnTo>
                  <a:pt x="2370" y="3185"/>
                </a:lnTo>
                <a:lnTo>
                  <a:pt x="2278" y="3224"/>
                </a:lnTo>
                <a:lnTo>
                  <a:pt x="2183" y="3257"/>
                </a:lnTo>
                <a:lnTo>
                  <a:pt x="2086" y="3286"/>
                </a:lnTo>
                <a:lnTo>
                  <a:pt x="1985" y="3307"/>
                </a:lnTo>
                <a:lnTo>
                  <a:pt x="1883" y="3323"/>
                </a:lnTo>
                <a:lnTo>
                  <a:pt x="1779" y="3334"/>
                </a:lnTo>
                <a:lnTo>
                  <a:pt x="1674" y="3337"/>
                </a:lnTo>
                <a:lnTo>
                  <a:pt x="1568" y="3334"/>
                </a:lnTo>
                <a:lnTo>
                  <a:pt x="1464" y="3323"/>
                </a:lnTo>
                <a:lnTo>
                  <a:pt x="1362" y="3307"/>
                </a:lnTo>
                <a:lnTo>
                  <a:pt x="1262" y="3286"/>
                </a:lnTo>
                <a:lnTo>
                  <a:pt x="1165" y="3257"/>
                </a:lnTo>
                <a:lnTo>
                  <a:pt x="1069" y="3224"/>
                </a:lnTo>
                <a:lnTo>
                  <a:pt x="977" y="3185"/>
                </a:lnTo>
                <a:lnTo>
                  <a:pt x="888" y="3141"/>
                </a:lnTo>
                <a:lnTo>
                  <a:pt x="801" y="3091"/>
                </a:lnTo>
                <a:lnTo>
                  <a:pt x="718" y="3037"/>
                </a:lnTo>
                <a:lnTo>
                  <a:pt x="639" y="2978"/>
                </a:lnTo>
                <a:lnTo>
                  <a:pt x="563" y="2915"/>
                </a:lnTo>
                <a:lnTo>
                  <a:pt x="491" y="2848"/>
                </a:lnTo>
                <a:lnTo>
                  <a:pt x="423" y="2775"/>
                </a:lnTo>
                <a:lnTo>
                  <a:pt x="359" y="2700"/>
                </a:lnTo>
                <a:lnTo>
                  <a:pt x="301" y="2620"/>
                </a:lnTo>
                <a:lnTo>
                  <a:pt x="246" y="2538"/>
                </a:lnTo>
                <a:lnTo>
                  <a:pt x="196" y="2452"/>
                </a:lnTo>
                <a:lnTo>
                  <a:pt x="152" y="2363"/>
                </a:lnTo>
                <a:lnTo>
                  <a:pt x="113" y="2270"/>
                </a:lnTo>
                <a:lnTo>
                  <a:pt x="79" y="2176"/>
                </a:lnTo>
                <a:lnTo>
                  <a:pt x="51" y="2079"/>
                </a:lnTo>
                <a:lnTo>
                  <a:pt x="30" y="1979"/>
                </a:lnTo>
                <a:lnTo>
                  <a:pt x="13" y="1877"/>
                </a:lnTo>
                <a:lnTo>
                  <a:pt x="3" y="1774"/>
                </a:lnTo>
                <a:lnTo>
                  <a:pt x="0" y="1668"/>
                </a:lnTo>
                <a:lnTo>
                  <a:pt x="3" y="1563"/>
                </a:lnTo>
                <a:lnTo>
                  <a:pt x="13" y="1459"/>
                </a:lnTo>
                <a:lnTo>
                  <a:pt x="30" y="1358"/>
                </a:lnTo>
                <a:lnTo>
                  <a:pt x="51" y="1258"/>
                </a:lnTo>
                <a:lnTo>
                  <a:pt x="79" y="1161"/>
                </a:lnTo>
                <a:lnTo>
                  <a:pt x="113" y="1067"/>
                </a:lnTo>
                <a:lnTo>
                  <a:pt x="152" y="974"/>
                </a:lnTo>
                <a:lnTo>
                  <a:pt x="196" y="885"/>
                </a:lnTo>
                <a:lnTo>
                  <a:pt x="246" y="799"/>
                </a:lnTo>
                <a:lnTo>
                  <a:pt x="301" y="716"/>
                </a:lnTo>
                <a:lnTo>
                  <a:pt x="359" y="637"/>
                </a:lnTo>
                <a:lnTo>
                  <a:pt x="423" y="562"/>
                </a:lnTo>
                <a:lnTo>
                  <a:pt x="491" y="489"/>
                </a:lnTo>
                <a:lnTo>
                  <a:pt x="563" y="422"/>
                </a:lnTo>
                <a:lnTo>
                  <a:pt x="639" y="358"/>
                </a:lnTo>
                <a:lnTo>
                  <a:pt x="718" y="300"/>
                </a:lnTo>
                <a:lnTo>
                  <a:pt x="801" y="246"/>
                </a:lnTo>
                <a:lnTo>
                  <a:pt x="888" y="196"/>
                </a:lnTo>
                <a:lnTo>
                  <a:pt x="977" y="152"/>
                </a:lnTo>
                <a:lnTo>
                  <a:pt x="1069" y="113"/>
                </a:lnTo>
                <a:lnTo>
                  <a:pt x="1164" y="80"/>
                </a:lnTo>
                <a:lnTo>
                  <a:pt x="1262" y="51"/>
                </a:lnTo>
                <a:lnTo>
                  <a:pt x="1362" y="30"/>
                </a:lnTo>
                <a:lnTo>
                  <a:pt x="1464" y="14"/>
                </a:lnTo>
                <a:lnTo>
                  <a:pt x="1568" y="3"/>
                </a:lnTo>
                <a:lnTo>
                  <a:pt x="167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0" name="Freeform 6"/>
          <p:cNvSpPr>
            <a:spLocks noEditPoints="1"/>
          </p:cNvSpPr>
          <p:nvPr/>
        </p:nvSpPr>
        <p:spPr bwMode="auto">
          <a:xfrm>
            <a:off x="5907313" y="2110747"/>
            <a:ext cx="342900" cy="354013"/>
          </a:xfrm>
          <a:custGeom>
            <a:avLst/>
            <a:gdLst>
              <a:gd name="T0" fmla="*/ 1642 w 3025"/>
              <a:gd name="T1" fmla="*/ 1586 h 3131"/>
              <a:gd name="T2" fmla="*/ 1459 w 3025"/>
              <a:gd name="T3" fmla="*/ 1743 h 3131"/>
              <a:gd name="T4" fmla="*/ 1388 w 3025"/>
              <a:gd name="T5" fmla="*/ 1977 h 3131"/>
              <a:gd name="T6" fmla="*/ 1457 w 3025"/>
              <a:gd name="T7" fmla="*/ 2212 h 3131"/>
              <a:gd name="T8" fmla="*/ 1639 w 3025"/>
              <a:gd name="T9" fmla="*/ 2370 h 3131"/>
              <a:gd name="T10" fmla="*/ 1888 w 3025"/>
              <a:gd name="T11" fmla="*/ 2412 h 3131"/>
              <a:gd name="T12" fmla="*/ 2117 w 3025"/>
              <a:gd name="T13" fmla="*/ 2321 h 3131"/>
              <a:gd name="T14" fmla="*/ 2261 w 3025"/>
              <a:gd name="T15" fmla="*/ 2128 h 3131"/>
              <a:gd name="T16" fmla="*/ 2275 w 3025"/>
              <a:gd name="T17" fmla="*/ 1880 h 3131"/>
              <a:gd name="T18" fmla="*/ 2157 w 3025"/>
              <a:gd name="T19" fmla="*/ 1671 h 3131"/>
              <a:gd name="T20" fmla="*/ 1942 w 3025"/>
              <a:gd name="T21" fmla="*/ 1555 h 3131"/>
              <a:gd name="T22" fmla="*/ 1961 w 3025"/>
              <a:gd name="T23" fmla="*/ 1410 h 3131"/>
              <a:gd name="T24" fmla="*/ 2220 w 3025"/>
              <a:gd name="T25" fmla="*/ 1531 h 3131"/>
              <a:gd name="T26" fmla="*/ 2391 w 3025"/>
              <a:gd name="T27" fmla="*/ 1754 h 3131"/>
              <a:gd name="T28" fmla="*/ 2434 w 3025"/>
              <a:gd name="T29" fmla="*/ 2041 h 3131"/>
              <a:gd name="T30" fmla="*/ 2329 w 3025"/>
              <a:gd name="T31" fmla="*/ 2312 h 3131"/>
              <a:gd name="T32" fmla="*/ 3025 w 3025"/>
              <a:gd name="T33" fmla="*/ 3041 h 3131"/>
              <a:gd name="T34" fmla="*/ 2954 w 3025"/>
              <a:gd name="T35" fmla="*/ 3127 h 3131"/>
              <a:gd name="T36" fmla="*/ 2845 w 3025"/>
              <a:gd name="T37" fmla="*/ 3102 h 3131"/>
              <a:gd name="T38" fmla="*/ 1967 w 3025"/>
              <a:gd name="T39" fmla="*/ 2547 h 3131"/>
              <a:gd name="T40" fmla="*/ 1833 w 3025"/>
              <a:gd name="T41" fmla="*/ 2561 h 3131"/>
              <a:gd name="T42" fmla="*/ 1663 w 3025"/>
              <a:gd name="T43" fmla="*/ 2535 h 3131"/>
              <a:gd name="T44" fmla="*/ 1415 w 3025"/>
              <a:gd name="T45" fmla="*/ 2391 h 3131"/>
              <a:gd name="T46" fmla="*/ 1265 w 3025"/>
              <a:gd name="T47" fmla="*/ 2151 h 3131"/>
              <a:gd name="T48" fmla="*/ 1251 w 3025"/>
              <a:gd name="T49" fmla="*/ 1859 h 3131"/>
              <a:gd name="T50" fmla="*/ 1377 w 3025"/>
              <a:gd name="T51" fmla="*/ 1607 h 3131"/>
              <a:gd name="T52" fmla="*/ 1606 w 3025"/>
              <a:gd name="T53" fmla="*/ 1442 h 3131"/>
              <a:gd name="T54" fmla="*/ 561 w 3025"/>
              <a:gd name="T55" fmla="*/ 706 h 3131"/>
              <a:gd name="T56" fmla="*/ 322 w 3025"/>
              <a:gd name="T57" fmla="*/ 0 h 3131"/>
              <a:gd name="T58" fmla="*/ 2503 w 3025"/>
              <a:gd name="T59" fmla="*/ 9 h 3131"/>
              <a:gd name="T60" fmla="*/ 2566 w 3025"/>
              <a:gd name="T61" fmla="*/ 53 h 3131"/>
              <a:gd name="T62" fmla="*/ 2502 w 3025"/>
              <a:gd name="T63" fmla="*/ 2279 h 3131"/>
              <a:gd name="T64" fmla="*/ 2568 w 3025"/>
              <a:gd name="T65" fmla="*/ 1982 h 3131"/>
              <a:gd name="T66" fmla="*/ 2500 w 3025"/>
              <a:gd name="T67" fmla="*/ 1684 h 3131"/>
              <a:gd name="T68" fmla="*/ 2403 w 3025"/>
              <a:gd name="T69" fmla="*/ 280 h 3131"/>
              <a:gd name="T70" fmla="*/ 2393 w 3025"/>
              <a:gd name="T71" fmla="*/ 236 h 3131"/>
              <a:gd name="T72" fmla="*/ 2333 w 3025"/>
              <a:gd name="T73" fmla="*/ 185 h 3131"/>
              <a:gd name="T74" fmla="*/ 332 w 3025"/>
              <a:gd name="T75" fmla="*/ 182 h 3131"/>
              <a:gd name="T76" fmla="*/ 260 w 3025"/>
              <a:gd name="T77" fmla="*/ 225 h 3131"/>
              <a:gd name="T78" fmla="*/ 2171 w 3025"/>
              <a:gd name="T79" fmla="*/ 294 h 3131"/>
              <a:gd name="T80" fmla="*/ 2273 w 3025"/>
              <a:gd name="T81" fmla="*/ 356 h 3131"/>
              <a:gd name="T82" fmla="*/ 2185 w 3025"/>
              <a:gd name="T83" fmla="*/ 1356 h 3131"/>
              <a:gd name="T84" fmla="*/ 1895 w 3025"/>
              <a:gd name="T85" fmla="*/ 1269 h 3131"/>
              <a:gd name="T86" fmla="*/ 1579 w 3025"/>
              <a:gd name="T87" fmla="*/ 1308 h 3131"/>
              <a:gd name="T88" fmla="*/ 1309 w 3025"/>
              <a:gd name="T89" fmla="*/ 1474 h 3131"/>
              <a:gd name="T90" fmla="*/ 1137 w 3025"/>
              <a:gd name="T91" fmla="*/ 1735 h 3131"/>
              <a:gd name="T92" fmla="*/ 1094 w 3025"/>
              <a:gd name="T93" fmla="*/ 2047 h 3131"/>
              <a:gd name="T94" fmla="*/ 1189 w 3025"/>
              <a:gd name="T95" fmla="*/ 2343 h 3131"/>
              <a:gd name="T96" fmla="*/ 1400 w 3025"/>
              <a:gd name="T97" fmla="*/ 2566 h 3131"/>
              <a:gd name="T98" fmla="*/ 1692 w 3025"/>
              <a:gd name="T99" fmla="*/ 2686 h 3131"/>
              <a:gd name="T100" fmla="*/ 1858 w 3025"/>
              <a:gd name="T101" fmla="*/ 2699 h 3131"/>
              <a:gd name="T102" fmla="*/ 2081 w 3025"/>
              <a:gd name="T103" fmla="*/ 2655 h 3131"/>
              <a:gd name="T104" fmla="*/ 2285 w 3025"/>
              <a:gd name="T105" fmla="*/ 2952 h 3131"/>
              <a:gd name="T106" fmla="*/ 2221 w 3025"/>
              <a:gd name="T107" fmla="*/ 3051 h 3131"/>
              <a:gd name="T108" fmla="*/ 64 w 3025"/>
              <a:gd name="T109" fmla="*/ 3051 h 3131"/>
              <a:gd name="T110" fmla="*/ 0 w 3025"/>
              <a:gd name="T111" fmla="*/ 2952 h 3131"/>
              <a:gd name="T112" fmla="*/ 2 w 3025"/>
              <a:gd name="T113" fmla="*/ 264 h 3131"/>
              <a:gd name="T114" fmla="*/ 22 w 3025"/>
              <a:gd name="T115" fmla="*/ 184 h 3131"/>
              <a:gd name="T116" fmla="*/ 83 w 3025"/>
              <a:gd name="T117" fmla="*/ 87 h 3131"/>
              <a:gd name="T118" fmla="*/ 207 w 3025"/>
              <a:gd name="T119" fmla="*/ 15 h 3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025" h="3131">
                <a:moveTo>
                  <a:pt x="1840" y="1543"/>
                </a:moveTo>
                <a:lnTo>
                  <a:pt x="1787" y="1546"/>
                </a:lnTo>
                <a:lnTo>
                  <a:pt x="1737" y="1554"/>
                </a:lnTo>
                <a:lnTo>
                  <a:pt x="1687" y="1568"/>
                </a:lnTo>
                <a:lnTo>
                  <a:pt x="1642" y="1586"/>
                </a:lnTo>
                <a:lnTo>
                  <a:pt x="1599" y="1610"/>
                </a:lnTo>
                <a:lnTo>
                  <a:pt x="1557" y="1637"/>
                </a:lnTo>
                <a:lnTo>
                  <a:pt x="1521" y="1669"/>
                </a:lnTo>
                <a:lnTo>
                  <a:pt x="1488" y="1705"/>
                </a:lnTo>
                <a:lnTo>
                  <a:pt x="1459" y="1743"/>
                </a:lnTo>
                <a:lnTo>
                  <a:pt x="1435" y="1785"/>
                </a:lnTo>
                <a:lnTo>
                  <a:pt x="1415" y="1830"/>
                </a:lnTo>
                <a:lnTo>
                  <a:pt x="1401" y="1877"/>
                </a:lnTo>
                <a:lnTo>
                  <a:pt x="1391" y="1926"/>
                </a:lnTo>
                <a:lnTo>
                  <a:pt x="1388" y="1977"/>
                </a:lnTo>
                <a:lnTo>
                  <a:pt x="1391" y="2028"/>
                </a:lnTo>
                <a:lnTo>
                  <a:pt x="1400" y="2078"/>
                </a:lnTo>
                <a:lnTo>
                  <a:pt x="1414" y="2125"/>
                </a:lnTo>
                <a:lnTo>
                  <a:pt x="1434" y="2170"/>
                </a:lnTo>
                <a:lnTo>
                  <a:pt x="1457" y="2212"/>
                </a:lnTo>
                <a:lnTo>
                  <a:pt x="1486" y="2251"/>
                </a:lnTo>
                <a:lnTo>
                  <a:pt x="1519" y="2287"/>
                </a:lnTo>
                <a:lnTo>
                  <a:pt x="1555" y="2319"/>
                </a:lnTo>
                <a:lnTo>
                  <a:pt x="1595" y="2347"/>
                </a:lnTo>
                <a:lnTo>
                  <a:pt x="1639" y="2370"/>
                </a:lnTo>
                <a:lnTo>
                  <a:pt x="1685" y="2389"/>
                </a:lnTo>
                <a:lnTo>
                  <a:pt x="1734" y="2403"/>
                </a:lnTo>
                <a:lnTo>
                  <a:pt x="1784" y="2412"/>
                </a:lnTo>
                <a:lnTo>
                  <a:pt x="1837" y="2415"/>
                </a:lnTo>
                <a:lnTo>
                  <a:pt x="1888" y="2412"/>
                </a:lnTo>
                <a:lnTo>
                  <a:pt x="1939" y="2404"/>
                </a:lnTo>
                <a:lnTo>
                  <a:pt x="1988" y="2390"/>
                </a:lnTo>
                <a:lnTo>
                  <a:pt x="2034" y="2372"/>
                </a:lnTo>
                <a:lnTo>
                  <a:pt x="2077" y="2348"/>
                </a:lnTo>
                <a:lnTo>
                  <a:pt x="2117" y="2321"/>
                </a:lnTo>
                <a:lnTo>
                  <a:pt x="2154" y="2289"/>
                </a:lnTo>
                <a:lnTo>
                  <a:pt x="2187" y="2253"/>
                </a:lnTo>
                <a:lnTo>
                  <a:pt x="2216" y="2214"/>
                </a:lnTo>
                <a:lnTo>
                  <a:pt x="2241" y="2173"/>
                </a:lnTo>
                <a:lnTo>
                  <a:pt x="2261" y="2128"/>
                </a:lnTo>
                <a:lnTo>
                  <a:pt x="2275" y="2081"/>
                </a:lnTo>
                <a:lnTo>
                  <a:pt x="2284" y="2031"/>
                </a:lnTo>
                <a:lnTo>
                  <a:pt x="2287" y="1980"/>
                </a:lnTo>
                <a:lnTo>
                  <a:pt x="2284" y="1929"/>
                </a:lnTo>
                <a:lnTo>
                  <a:pt x="2275" y="1880"/>
                </a:lnTo>
                <a:lnTo>
                  <a:pt x="2262" y="1833"/>
                </a:lnTo>
                <a:lnTo>
                  <a:pt x="2242" y="1788"/>
                </a:lnTo>
                <a:lnTo>
                  <a:pt x="2218" y="1746"/>
                </a:lnTo>
                <a:lnTo>
                  <a:pt x="2190" y="1707"/>
                </a:lnTo>
                <a:lnTo>
                  <a:pt x="2157" y="1671"/>
                </a:lnTo>
                <a:lnTo>
                  <a:pt x="2120" y="1639"/>
                </a:lnTo>
                <a:lnTo>
                  <a:pt x="2080" y="1611"/>
                </a:lnTo>
                <a:lnTo>
                  <a:pt x="2037" y="1588"/>
                </a:lnTo>
                <a:lnTo>
                  <a:pt x="1990" y="1569"/>
                </a:lnTo>
                <a:lnTo>
                  <a:pt x="1942" y="1555"/>
                </a:lnTo>
                <a:lnTo>
                  <a:pt x="1891" y="1546"/>
                </a:lnTo>
                <a:lnTo>
                  <a:pt x="1840" y="1543"/>
                </a:lnTo>
                <a:close/>
                <a:moveTo>
                  <a:pt x="1840" y="1398"/>
                </a:moveTo>
                <a:lnTo>
                  <a:pt x="1901" y="1401"/>
                </a:lnTo>
                <a:lnTo>
                  <a:pt x="1961" y="1410"/>
                </a:lnTo>
                <a:lnTo>
                  <a:pt x="2017" y="1424"/>
                </a:lnTo>
                <a:lnTo>
                  <a:pt x="2073" y="1444"/>
                </a:lnTo>
                <a:lnTo>
                  <a:pt x="2126" y="1468"/>
                </a:lnTo>
                <a:lnTo>
                  <a:pt x="2174" y="1498"/>
                </a:lnTo>
                <a:lnTo>
                  <a:pt x="2220" y="1531"/>
                </a:lnTo>
                <a:lnTo>
                  <a:pt x="2263" y="1569"/>
                </a:lnTo>
                <a:lnTo>
                  <a:pt x="2302" y="1610"/>
                </a:lnTo>
                <a:lnTo>
                  <a:pt x="2336" y="1655"/>
                </a:lnTo>
                <a:lnTo>
                  <a:pt x="2366" y="1703"/>
                </a:lnTo>
                <a:lnTo>
                  <a:pt x="2391" y="1754"/>
                </a:lnTo>
                <a:lnTo>
                  <a:pt x="2411" y="1808"/>
                </a:lnTo>
                <a:lnTo>
                  <a:pt x="2426" y="1863"/>
                </a:lnTo>
                <a:lnTo>
                  <a:pt x="2434" y="1921"/>
                </a:lnTo>
                <a:lnTo>
                  <a:pt x="2437" y="1981"/>
                </a:lnTo>
                <a:lnTo>
                  <a:pt x="2434" y="2041"/>
                </a:lnTo>
                <a:lnTo>
                  <a:pt x="2424" y="2101"/>
                </a:lnTo>
                <a:lnTo>
                  <a:pt x="2408" y="2158"/>
                </a:lnTo>
                <a:lnTo>
                  <a:pt x="2387" y="2212"/>
                </a:lnTo>
                <a:lnTo>
                  <a:pt x="2361" y="2264"/>
                </a:lnTo>
                <a:lnTo>
                  <a:pt x="2329" y="2312"/>
                </a:lnTo>
                <a:lnTo>
                  <a:pt x="2994" y="2958"/>
                </a:lnTo>
                <a:lnTo>
                  <a:pt x="3009" y="2976"/>
                </a:lnTo>
                <a:lnTo>
                  <a:pt x="3020" y="2997"/>
                </a:lnTo>
                <a:lnTo>
                  <a:pt x="3025" y="3019"/>
                </a:lnTo>
                <a:lnTo>
                  <a:pt x="3025" y="3041"/>
                </a:lnTo>
                <a:lnTo>
                  <a:pt x="3020" y="3063"/>
                </a:lnTo>
                <a:lnTo>
                  <a:pt x="3009" y="3084"/>
                </a:lnTo>
                <a:lnTo>
                  <a:pt x="2994" y="3102"/>
                </a:lnTo>
                <a:lnTo>
                  <a:pt x="2975" y="3117"/>
                </a:lnTo>
                <a:lnTo>
                  <a:pt x="2954" y="3127"/>
                </a:lnTo>
                <a:lnTo>
                  <a:pt x="2931" y="3131"/>
                </a:lnTo>
                <a:lnTo>
                  <a:pt x="2908" y="3131"/>
                </a:lnTo>
                <a:lnTo>
                  <a:pt x="2886" y="3127"/>
                </a:lnTo>
                <a:lnTo>
                  <a:pt x="2865" y="3117"/>
                </a:lnTo>
                <a:lnTo>
                  <a:pt x="2845" y="3102"/>
                </a:lnTo>
                <a:lnTo>
                  <a:pt x="2180" y="2456"/>
                </a:lnTo>
                <a:lnTo>
                  <a:pt x="2131" y="2486"/>
                </a:lnTo>
                <a:lnTo>
                  <a:pt x="2079" y="2511"/>
                </a:lnTo>
                <a:lnTo>
                  <a:pt x="2025" y="2532"/>
                </a:lnTo>
                <a:lnTo>
                  <a:pt x="1967" y="2547"/>
                </a:lnTo>
                <a:lnTo>
                  <a:pt x="1907" y="2556"/>
                </a:lnTo>
                <a:lnTo>
                  <a:pt x="1887" y="2559"/>
                </a:lnTo>
                <a:lnTo>
                  <a:pt x="1870" y="2561"/>
                </a:lnTo>
                <a:lnTo>
                  <a:pt x="1852" y="2561"/>
                </a:lnTo>
                <a:lnTo>
                  <a:pt x="1833" y="2561"/>
                </a:lnTo>
                <a:lnTo>
                  <a:pt x="1810" y="2560"/>
                </a:lnTo>
                <a:lnTo>
                  <a:pt x="1783" y="2558"/>
                </a:lnTo>
                <a:lnTo>
                  <a:pt x="1780" y="2558"/>
                </a:lnTo>
                <a:lnTo>
                  <a:pt x="1720" y="2549"/>
                </a:lnTo>
                <a:lnTo>
                  <a:pt x="1663" y="2535"/>
                </a:lnTo>
                <a:lnTo>
                  <a:pt x="1607" y="2516"/>
                </a:lnTo>
                <a:lnTo>
                  <a:pt x="1554" y="2491"/>
                </a:lnTo>
                <a:lnTo>
                  <a:pt x="1504" y="2462"/>
                </a:lnTo>
                <a:lnTo>
                  <a:pt x="1457" y="2429"/>
                </a:lnTo>
                <a:lnTo>
                  <a:pt x="1415" y="2391"/>
                </a:lnTo>
                <a:lnTo>
                  <a:pt x="1376" y="2350"/>
                </a:lnTo>
                <a:lnTo>
                  <a:pt x="1341" y="2305"/>
                </a:lnTo>
                <a:lnTo>
                  <a:pt x="1311" y="2256"/>
                </a:lnTo>
                <a:lnTo>
                  <a:pt x="1285" y="2205"/>
                </a:lnTo>
                <a:lnTo>
                  <a:pt x="1265" y="2151"/>
                </a:lnTo>
                <a:lnTo>
                  <a:pt x="1250" y="2095"/>
                </a:lnTo>
                <a:lnTo>
                  <a:pt x="1242" y="2036"/>
                </a:lnTo>
                <a:lnTo>
                  <a:pt x="1239" y="1976"/>
                </a:lnTo>
                <a:lnTo>
                  <a:pt x="1242" y="1917"/>
                </a:lnTo>
                <a:lnTo>
                  <a:pt x="1251" y="1859"/>
                </a:lnTo>
                <a:lnTo>
                  <a:pt x="1265" y="1804"/>
                </a:lnTo>
                <a:lnTo>
                  <a:pt x="1286" y="1751"/>
                </a:lnTo>
                <a:lnTo>
                  <a:pt x="1312" y="1700"/>
                </a:lnTo>
                <a:lnTo>
                  <a:pt x="1342" y="1652"/>
                </a:lnTo>
                <a:lnTo>
                  <a:pt x="1377" y="1607"/>
                </a:lnTo>
                <a:lnTo>
                  <a:pt x="1415" y="1566"/>
                </a:lnTo>
                <a:lnTo>
                  <a:pt x="1458" y="1529"/>
                </a:lnTo>
                <a:lnTo>
                  <a:pt x="1505" y="1496"/>
                </a:lnTo>
                <a:lnTo>
                  <a:pt x="1554" y="1467"/>
                </a:lnTo>
                <a:lnTo>
                  <a:pt x="1606" y="1442"/>
                </a:lnTo>
                <a:lnTo>
                  <a:pt x="1661" y="1423"/>
                </a:lnTo>
                <a:lnTo>
                  <a:pt x="1719" y="1409"/>
                </a:lnTo>
                <a:lnTo>
                  <a:pt x="1778" y="1400"/>
                </a:lnTo>
                <a:lnTo>
                  <a:pt x="1840" y="1398"/>
                </a:lnTo>
                <a:close/>
                <a:moveTo>
                  <a:pt x="561" y="706"/>
                </a:moveTo>
                <a:lnTo>
                  <a:pt x="561" y="923"/>
                </a:lnTo>
                <a:lnTo>
                  <a:pt x="1741" y="923"/>
                </a:lnTo>
                <a:lnTo>
                  <a:pt x="1741" y="706"/>
                </a:lnTo>
                <a:lnTo>
                  <a:pt x="561" y="706"/>
                </a:lnTo>
                <a:close/>
                <a:moveTo>
                  <a:pt x="322" y="0"/>
                </a:moveTo>
                <a:lnTo>
                  <a:pt x="2476" y="0"/>
                </a:lnTo>
                <a:lnTo>
                  <a:pt x="2478" y="1"/>
                </a:lnTo>
                <a:lnTo>
                  <a:pt x="2483" y="2"/>
                </a:lnTo>
                <a:lnTo>
                  <a:pt x="2493" y="5"/>
                </a:lnTo>
                <a:lnTo>
                  <a:pt x="2503" y="9"/>
                </a:lnTo>
                <a:lnTo>
                  <a:pt x="2516" y="14"/>
                </a:lnTo>
                <a:lnTo>
                  <a:pt x="2529" y="21"/>
                </a:lnTo>
                <a:lnTo>
                  <a:pt x="2542" y="30"/>
                </a:lnTo>
                <a:lnTo>
                  <a:pt x="2555" y="40"/>
                </a:lnTo>
                <a:lnTo>
                  <a:pt x="2566" y="53"/>
                </a:lnTo>
                <a:lnTo>
                  <a:pt x="2575" y="68"/>
                </a:lnTo>
                <a:lnTo>
                  <a:pt x="2580" y="85"/>
                </a:lnTo>
                <a:lnTo>
                  <a:pt x="2582" y="104"/>
                </a:lnTo>
                <a:lnTo>
                  <a:pt x="2582" y="2357"/>
                </a:lnTo>
                <a:lnTo>
                  <a:pt x="2502" y="2279"/>
                </a:lnTo>
                <a:lnTo>
                  <a:pt x="2525" y="2222"/>
                </a:lnTo>
                <a:lnTo>
                  <a:pt x="2543" y="2165"/>
                </a:lnTo>
                <a:lnTo>
                  <a:pt x="2557" y="2105"/>
                </a:lnTo>
                <a:lnTo>
                  <a:pt x="2565" y="2044"/>
                </a:lnTo>
                <a:lnTo>
                  <a:pt x="2568" y="1982"/>
                </a:lnTo>
                <a:lnTo>
                  <a:pt x="2565" y="1919"/>
                </a:lnTo>
                <a:lnTo>
                  <a:pt x="2557" y="1857"/>
                </a:lnTo>
                <a:lnTo>
                  <a:pt x="2542" y="1797"/>
                </a:lnTo>
                <a:lnTo>
                  <a:pt x="2524" y="1739"/>
                </a:lnTo>
                <a:lnTo>
                  <a:pt x="2500" y="1684"/>
                </a:lnTo>
                <a:lnTo>
                  <a:pt x="2472" y="1630"/>
                </a:lnTo>
                <a:lnTo>
                  <a:pt x="2439" y="1580"/>
                </a:lnTo>
                <a:lnTo>
                  <a:pt x="2403" y="1532"/>
                </a:lnTo>
                <a:lnTo>
                  <a:pt x="2403" y="282"/>
                </a:lnTo>
                <a:lnTo>
                  <a:pt x="2403" y="280"/>
                </a:lnTo>
                <a:lnTo>
                  <a:pt x="2402" y="276"/>
                </a:lnTo>
                <a:lnTo>
                  <a:pt x="2402" y="268"/>
                </a:lnTo>
                <a:lnTo>
                  <a:pt x="2400" y="259"/>
                </a:lnTo>
                <a:lnTo>
                  <a:pt x="2397" y="248"/>
                </a:lnTo>
                <a:lnTo>
                  <a:pt x="2393" y="236"/>
                </a:lnTo>
                <a:lnTo>
                  <a:pt x="2385" y="224"/>
                </a:lnTo>
                <a:lnTo>
                  <a:pt x="2377" y="213"/>
                </a:lnTo>
                <a:lnTo>
                  <a:pt x="2365" y="202"/>
                </a:lnTo>
                <a:lnTo>
                  <a:pt x="2350" y="193"/>
                </a:lnTo>
                <a:lnTo>
                  <a:pt x="2333" y="185"/>
                </a:lnTo>
                <a:lnTo>
                  <a:pt x="2311" y="180"/>
                </a:lnTo>
                <a:lnTo>
                  <a:pt x="2285" y="179"/>
                </a:lnTo>
                <a:lnTo>
                  <a:pt x="342" y="179"/>
                </a:lnTo>
                <a:lnTo>
                  <a:pt x="340" y="180"/>
                </a:lnTo>
                <a:lnTo>
                  <a:pt x="332" y="182"/>
                </a:lnTo>
                <a:lnTo>
                  <a:pt x="321" y="187"/>
                </a:lnTo>
                <a:lnTo>
                  <a:pt x="307" y="194"/>
                </a:lnTo>
                <a:lnTo>
                  <a:pt x="292" y="202"/>
                </a:lnTo>
                <a:lnTo>
                  <a:pt x="275" y="213"/>
                </a:lnTo>
                <a:lnTo>
                  <a:pt x="260" y="225"/>
                </a:lnTo>
                <a:lnTo>
                  <a:pt x="246" y="239"/>
                </a:lnTo>
                <a:lnTo>
                  <a:pt x="235" y="255"/>
                </a:lnTo>
                <a:lnTo>
                  <a:pt x="228" y="273"/>
                </a:lnTo>
                <a:lnTo>
                  <a:pt x="225" y="293"/>
                </a:lnTo>
                <a:lnTo>
                  <a:pt x="2171" y="294"/>
                </a:lnTo>
                <a:lnTo>
                  <a:pt x="2197" y="297"/>
                </a:lnTo>
                <a:lnTo>
                  <a:pt x="2220" y="305"/>
                </a:lnTo>
                <a:lnTo>
                  <a:pt x="2242" y="318"/>
                </a:lnTo>
                <a:lnTo>
                  <a:pt x="2260" y="335"/>
                </a:lnTo>
                <a:lnTo>
                  <a:pt x="2273" y="356"/>
                </a:lnTo>
                <a:lnTo>
                  <a:pt x="2282" y="379"/>
                </a:lnTo>
                <a:lnTo>
                  <a:pt x="2285" y="406"/>
                </a:lnTo>
                <a:lnTo>
                  <a:pt x="2285" y="1420"/>
                </a:lnTo>
                <a:lnTo>
                  <a:pt x="2237" y="1386"/>
                </a:lnTo>
                <a:lnTo>
                  <a:pt x="2185" y="1356"/>
                </a:lnTo>
                <a:lnTo>
                  <a:pt x="2132" y="1329"/>
                </a:lnTo>
                <a:lnTo>
                  <a:pt x="2075" y="1307"/>
                </a:lnTo>
                <a:lnTo>
                  <a:pt x="2017" y="1290"/>
                </a:lnTo>
                <a:lnTo>
                  <a:pt x="1957" y="1277"/>
                </a:lnTo>
                <a:lnTo>
                  <a:pt x="1895" y="1269"/>
                </a:lnTo>
                <a:lnTo>
                  <a:pt x="1832" y="1266"/>
                </a:lnTo>
                <a:lnTo>
                  <a:pt x="1767" y="1269"/>
                </a:lnTo>
                <a:lnTo>
                  <a:pt x="1703" y="1277"/>
                </a:lnTo>
                <a:lnTo>
                  <a:pt x="1640" y="1290"/>
                </a:lnTo>
                <a:lnTo>
                  <a:pt x="1579" y="1308"/>
                </a:lnTo>
                <a:lnTo>
                  <a:pt x="1520" y="1332"/>
                </a:lnTo>
                <a:lnTo>
                  <a:pt x="1462" y="1360"/>
                </a:lnTo>
                <a:lnTo>
                  <a:pt x="1409" y="1393"/>
                </a:lnTo>
                <a:lnTo>
                  <a:pt x="1357" y="1431"/>
                </a:lnTo>
                <a:lnTo>
                  <a:pt x="1309" y="1474"/>
                </a:lnTo>
                <a:lnTo>
                  <a:pt x="1264" y="1520"/>
                </a:lnTo>
                <a:lnTo>
                  <a:pt x="1225" y="1570"/>
                </a:lnTo>
                <a:lnTo>
                  <a:pt x="1190" y="1622"/>
                </a:lnTo>
                <a:lnTo>
                  <a:pt x="1160" y="1677"/>
                </a:lnTo>
                <a:lnTo>
                  <a:pt x="1137" y="1735"/>
                </a:lnTo>
                <a:lnTo>
                  <a:pt x="1117" y="1794"/>
                </a:lnTo>
                <a:lnTo>
                  <a:pt x="1102" y="1855"/>
                </a:lnTo>
                <a:lnTo>
                  <a:pt x="1094" y="1918"/>
                </a:lnTo>
                <a:lnTo>
                  <a:pt x="1091" y="1982"/>
                </a:lnTo>
                <a:lnTo>
                  <a:pt x="1094" y="2047"/>
                </a:lnTo>
                <a:lnTo>
                  <a:pt x="1102" y="2111"/>
                </a:lnTo>
                <a:lnTo>
                  <a:pt x="1117" y="2172"/>
                </a:lnTo>
                <a:lnTo>
                  <a:pt x="1135" y="2231"/>
                </a:lnTo>
                <a:lnTo>
                  <a:pt x="1160" y="2288"/>
                </a:lnTo>
                <a:lnTo>
                  <a:pt x="1189" y="2343"/>
                </a:lnTo>
                <a:lnTo>
                  <a:pt x="1223" y="2394"/>
                </a:lnTo>
                <a:lnTo>
                  <a:pt x="1261" y="2442"/>
                </a:lnTo>
                <a:lnTo>
                  <a:pt x="1304" y="2487"/>
                </a:lnTo>
                <a:lnTo>
                  <a:pt x="1349" y="2529"/>
                </a:lnTo>
                <a:lnTo>
                  <a:pt x="1400" y="2566"/>
                </a:lnTo>
                <a:lnTo>
                  <a:pt x="1452" y="2599"/>
                </a:lnTo>
                <a:lnTo>
                  <a:pt x="1508" y="2628"/>
                </a:lnTo>
                <a:lnTo>
                  <a:pt x="1567" y="2653"/>
                </a:lnTo>
                <a:lnTo>
                  <a:pt x="1628" y="2672"/>
                </a:lnTo>
                <a:lnTo>
                  <a:pt x="1692" y="2686"/>
                </a:lnTo>
                <a:lnTo>
                  <a:pt x="1759" y="2695"/>
                </a:lnTo>
                <a:lnTo>
                  <a:pt x="1767" y="2696"/>
                </a:lnTo>
                <a:lnTo>
                  <a:pt x="1801" y="2698"/>
                </a:lnTo>
                <a:lnTo>
                  <a:pt x="1830" y="2699"/>
                </a:lnTo>
                <a:lnTo>
                  <a:pt x="1858" y="2699"/>
                </a:lnTo>
                <a:lnTo>
                  <a:pt x="1886" y="2697"/>
                </a:lnTo>
                <a:lnTo>
                  <a:pt x="1917" y="2693"/>
                </a:lnTo>
                <a:lnTo>
                  <a:pt x="1973" y="2685"/>
                </a:lnTo>
                <a:lnTo>
                  <a:pt x="2029" y="2672"/>
                </a:lnTo>
                <a:lnTo>
                  <a:pt x="2081" y="2655"/>
                </a:lnTo>
                <a:lnTo>
                  <a:pt x="2134" y="2634"/>
                </a:lnTo>
                <a:lnTo>
                  <a:pt x="2285" y="2781"/>
                </a:lnTo>
                <a:lnTo>
                  <a:pt x="2344" y="2839"/>
                </a:lnTo>
                <a:lnTo>
                  <a:pt x="2460" y="2952"/>
                </a:lnTo>
                <a:lnTo>
                  <a:pt x="2285" y="2952"/>
                </a:lnTo>
                <a:lnTo>
                  <a:pt x="2282" y="2977"/>
                </a:lnTo>
                <a:lnTo>
                  <a:pt x="2273" y="3000"/>
                </a:lnTo>
                <a:lnTo>
                  <a:pt x="2260" y="3021"/>
                </a:lnTo>
                <a:lnTo>
                  <a:pt x="2242" y="3038"/>
                </a:lnTo>
                <a:lnTo>
                  <a:pt x="2221" y="3051"/>
                </a:lnTo>
                <a:lnTo>
                  <a:pt x="2197" y="3059"/>
                </a:lnTo>
                <a:lnTo>
                  <a:pt x="2171" y="3062"/>
                </a:lnTo>
                <a:lnTo>
                  <a:pt x="114" y="3062"/>
                </a:lnTo>
                <a:lnTo>
                  <a:pt x="88" y="3059"/>
                </a:lnTo>
                <a:lnTo>
                  <a:pt x="64" y="3051"/>
                </a:lnTo>
                <a:lnTo>
                  <a:pt x="42" y="3038"/>
                </a:lnTo>
                <a:lnTo>
                  <a:pt x="25" y="3021"/>
                </a:lnTo>
                <a:lnTo>
                  <a:pt x="11" y="3000"/>
                </a:lnTo>
                <a:lnTo>
                  <a:pt x="3" y="2977"/>
                </a:lnTo>
                <a:lnTo>
                  <a:pt x="0" y="2952"/>
                </a:lnTo>
                <a:lnTo>
                  <a:pt x="0" y="289"/>
                </a:lnTo>
                <a:lnTo>
                  <a:pt x="0" y="288"/>
                </a:lnTo>
                <a:lnTo>
                  <a:pt x="0" y="283"/>
                </a:lnTo>
                <a:lnTo>
                  <a:pt x="1" y="275"/>
                </a:lnTo>
                <a:lnTo>
                  <a:pt x="2" y="264"/>
                </a:lnTo>
                <a:lnTo>
                  <a:pt x="4" y="251"/>
                </a:lnTo>
                <a:lnTo>
                  <a:pt x="6" y="237"/>
                </a:lnTo>
                <a:lnTo>
                  <a:pt x="10" y="220"/>
                </a:lnTo>
                <a:lnTo>
                  <a:pt x="15" y="202"/>
                </a:lnTo>
                <a:lnTo>
                  <a:pt x="22" y="184"/>
                </a:lnTo>
                <a:lnTo>
                  <a:pt x="30" y="164"/>
                </a:lnTo>
                <a:lnTo>
                  <a:pt x="40" y="145"/>
                </a:lnTo>
                <a:lnTo>
                  <a:pt x="53" y="125"/>
                </a:lnTo>
                <a:lnTo>
                  <a:pt x="66" y="106"/>
                </a:lnTo>
                <a:lnTo>
                  <a:pt x="83" y="87"/>
                </a:lnTo>
                <a:lnTo>
                  <a:pt x="102" y="69"/>
                </a:lnTo>
                <a:lnTo>
                  <a:pt x="124" y="53"/>
                </a:lnTo>
                <a:lnTo>
                  <a:pt x="149" y="38"/>
                </a:lnTo>
                <a:lnTo>
                  <a:pt x="176" y="26"/>
                </a:lnTo>
                <a:lnTo>
                  <a:pt x="207" y="15"/>
                </a:lnTo>
                <a:lnTo>
                  <a:pt x="241" y="7"/>
                </a:lnTo>
                <a:lnTo>
                  <a:pt x="279" y="2"/>
                </a:lnTo>
                <a:lnTo>
                  <a:pt x="32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1" name="Freeform 69"/>
          <p:cNvSpPr>
            <a:spLocks/>
          </p:cNvSpPr>
          <p:nvPr/>
        </p:nvSpPr>
        <p:spPr bwMode="auto">
          <a:xfrm>
            <a:off x="5843939" y="5261066"/>
            <a:ext cx="434975" cy="428626"/>
          </a:xfrm>
          <a:custGeom>
            <a:avLst/>
            <a:gdLst>
              <a:gd name="connsiteX0" fmla="*/ 333958 w 434975"/>
              <a:gd name="connsiteY0" fmla="*/ 350838 h 428626"/>
              <a:gd name="connsiteX1" fmla="*/ 360363 w 434975"/>
              <a:gd name="connsiteY1" fmla="*/ 376550 h 428626"/>
              <a:gd name="connsiteX2" fmla="*/ 350461 w 434975"/>
              <a:gd name="connsiteY2" fmla="*/ 384511 h 428626"/>
              <a:gd name="connsiteX3" fmla="*/ 340031 w 434975"/>
              <a:gd name="connsiteY3" fmla="*/ 391951 h 428626"/>
              <a:gd name="connsiteX4" fmla="*/ 329073 w 434975"/>
              <a:gd name="connsiteY4" fmla="*/ 398738 h 428626"/>
              <a:gd name="connsiteX5" fmla="*/ 317718 w 434975"/>
              <a:gd name="connsiteY5" fmla="*/ 404872 h 428626"/>
              <a:gd name="connsiteX6" fmla="*/ 306100 w 434975"/>
              <a:gd name="connsiteY6" fmla="*/ 410484 h 428626"/>
              <a:gd name="connsiteX7" fmla="*/ 293953 w 434975"/>
              <a:gd name="connsiteY7" fmla="*/ 415444 h 428626"/>
              <a:gd name="connsiteX8" fmla="*/ 281543 w 434975"/>
              <a:gd name="connsiteY8" fmla="*/ 419490 h 428626"/>
              <a:gd name="connsiteX9" fmla="*/ 268736 w 434975"/>
              <a:gd name="connsiteY9" fmla="*/ 423014 h 428626"/>
              <a:gd name="connsiteX10" fmla="*/ 255534 w 434975"/>
              <a:gd name="connsiteY10" fmla="*/ 425624 h 428626"/>
              <a:gd name="connsiteX11" fmla="*/ 242331 w 434975"/>
              <a:gd name="connsiteY11" fmla="*/ 427451 h 428626"/>
              <a:gd name="connsiteX12" fmla="*/ 228600 w 434975"/>
              <a:gd name="connsiteY12" fmla="*/ 428626 h 428626"/>
              <a:gd name="connsiteX13" fmla="*/ 228600 w 434975"/>
              <a:gd name="connsiteY13" fmla="*/ 392081 h 428626"/>
              <a:gd name="connsiteX14" fmla="*/ 240482 w 434975"/>
              <a:gd name="connsiteY14" fmla="*/ 391037 h 428626"/>
              <a:gd name="connsiteX15" fmla="*/ 252233 w 434975"/>
              <a:gd name="connsiteY15" fmla="*/ 389210 h 428626"/>
              <a:gd name="connsiteX16" fmla="*/ 263587 w 434975"/>
              <a:gd name="connsiteY16" fmla="*/ 386600 h 428626"/>
              <a:gd name="connsiteX17" fmla="*/ 274809 w 434975"/>
              <a:gd name="connsiteY17" fmla="*/ 383337 h 428626"/>
              <a:gd name="connsiteX18" fmla="*/ 285636 w 434975"/>
              <a:gd name="connsiteY18" fmla="*/ 379421 h 428626"/>
              <a:gd name="connsiteX19" fmla="*/ 296066 w 434975"/>
              <a:gd name="connsiteY19" fmla="*/ 374984 h 428626"/>
              <a:gd name="connsiteX20" fmla="*/ 306100 w 434975"/>
              <a:gd name="connsiteY20" fmla="*/ 369894 h 428626"/>
              <a:gd name="connsiteX21" fmla="*/ 315738 w 434975"/>
              <a:gd name="connsiteY21" fmla="*/ 364020 h 428626"/>
              <a:gd name="connsiteX22" fmla="*/ 325112 w 434975"/>
              <a:gd name="connsiteY22" fmla="*/ 357756 h 428626"/>
              <a:gd name="connsiteX23" fmla="*/ 101018 w 434975"/>
              <a:gd name="connsiteY23" fmla="*/ 350838 h 428626"/>
              <a:gd name="connsiteX24" fmla="*/ 109732 w 434975"/>
              <a:gd name="connsiteY24" fmla="*/ 357756 h 428626"/>
              <a:gd name="connsiteX25" fmla="*/ 119106 w 434975"/>
              <a:gd name="connsiteY25" fmla="*/ 364020 h 428626"/>
              <a:gd name="connsiteX26" fmla="*/ 128744 w 434975"/>
              <a:gd name="connsiteY26" fmla="*/ 369894 h 428626"/>
              <a:gd name="connsiteX27" fmla="*/ 138910 w 434975"/>
              <a:gd name="connsiteY27" fmla="*/ 374984 h 428626"/>
              <a:gd name="connsiteX28" fmla="*/ 149340 w 434975"/>
              <a:gd name="connsiteY28" fmla="*/ 379421 h 428626"/>
              <a:gd name="connsiteX29" fmla="*/ 160167 w 434975"/>
              <a:gd name="connsiteY29" fmla="*/ 383337 h 428626"/>
              <a:gd name="connsiteX30" fmla="*/ 171257 w 434975"/>
              <a:gd name="connsiteY30" fmla="*/ 386600 h 428626"/>
              <a:gd name="connsiteX31" fmla="*/ 182611 w 434975"/>
              <a:gd name="connsiteY31" fmla="*/ 389210 h 428626"/>
              <a:gd name="connsiteX32" fmla="*/ 194362 w 434975"/>
              <a:gd name="connsiteY32" fmla="*/ 391037 h 428626"/>
              <a:gd name="connsiteX33" fmla="*/ 206376 w 434975"/>
              <a:gd name="connsiteY33" fmla="*/ 392081 h 428626"/>
              <a:gd name="connsiteX34" fmla="*/ 206376 w 434975"/>
              <a:gd name="connsiteY34" fmla="*/ 428626 h 428626"/>
              <a:gd name="connsiteX35" fmla="*/ 192645 w 434975"/>
              <a:gd name="connsiteY35" fmla="*/ 427451 h 428626"/>
              <a:gd name="connsiteX36" fmla="*/ 179310 w 434975"/>
              <a:gd name="connsiteY36" fmla="*/ 425624 h 428626"/>
              <a:gd name="connsiteX37" fmla="*/ 166240 w 434975"/>
              <a:gd name="connsiteY37" fmla="*/ 423014 h 428626"/>
              <a:gd name="connsiteX38" fmla="*/ 153433 w 434975"/>
              <a:gd name="connsiteY38" fmla="*/ 419490 h 428626"/>
              <a:gd name="connsiteX39" fmla="*/ 141023 w 434975"/>
              <a:gd name="connsiteY39" fmla="*/ 415444 h 428626"/>
              <a:gd name="connsiteX40" fmla="*/ 128876 w 434975"/>
              <a:gd name="connsiteY40" fmla="*/ 410484 h 428626"/>
              <a:gd name="connsiteX41" fmla="*/ 117258 w 434975"/>
              <a:gd name="connsiteY41" fmla="*/ 404872 h 428626"/>
              <a:gd name="connsiteX42" fmla="*/ 105771 w 434975"/>
              <a:gd name="connsiteY42" fmla="*/ 398738 h 428626"/>
              <a:gd name="connsiteX43" fmla="*/ 94945 w 434975"/>
              <a:gd name="connsiteY43" fmla="*/ 391951 h 428626"/>
              <a:gd name="connsiteX44" fmla="*/ 84515 w 434975"/>
              <a:gd name="connsiteY44" fmla="*/ 384511 h 428626"/>
              <a:gd name="connsiteX45" fmla="*/ 74613 w 434975"/>
              <a:gd name="connsiteY45" fmla="*/ 376550 h 428626"/>
              <a:gd name="connsiteX46" fmla="*/ 267861 w 434975"/>
              <a:gd name="connsiteY46" fmla="*/ 277813 h 428626"/>
              <a:gd name="connsiteX47" fmla="*/ 321103 w 434975"/>
              <a:gd name="connsiteY47" fmla="*/ 277813 h 428626"/>
              <a:gd name="connsiteX48" fmla="*/ 349251 w 434975"/>
              <a:gd name="connsiteY48" fmla="*/ 304801 h 428626"/>
              <a:gd name="connsiteX49" fmla="*/ 239713 w 434975"/>
              <a:gd name="connsiteY49" fmla="*/ 304801 h 428626"/>
              <a:gd name="connsiteX50" fmla="*/ 116509 w 434975"/>
              <a:gd name="connsiteY50" fmla="*/ 277813 h 428626"/>
              <a:gd name="connsiteX51" fmla="*/ 169110 w 434975"/>
              <a:gd name="connsiteY51" fmla="*/ 277813 h 428626"/>
              <a:gd name="connsiteX52" fmla="*/ 196850 w 434975"/>
              <a:gd name="connsiteY52" fmla="*/ 304801 h 428626"/>
              <a:gd name="connsiteX53" fmla="*/ 88900 w 434975"/>
              <a:gd name="connsiteY53" fmla="*/ 304801 h 428626"/>
              <a:gd name="connsiteX54" fmla="*/ 397362 w 434975"/>
              <a:gd name="connsiteY54" fmla="*/ 225425 h 428626"/>
              <a:gd name="connsiteX55" fmla="*/ 434975 w 434975"/>
              <a:gd name="connsiteY55" fmla="*/ 225425 h 428626"/>
              <a:gd name="connsiteX56" fmla="*/ 433912 w 434975"/>
              <a:gd name="connsiteY56" fmla="*/ 238547 h 428626"/>
              <a:gd name="connsiteX57" fmla="*/ 432051 w 434975"/>
              <a:gd name="connsiteY57" fmla="*/ 251405 h 428626"/>
              <a:gd name="connsiteX58" fmla="*/ 429393 w 434975"/>
              <a:gd name="connsiteY58" fmla="*/ 263997 h 428626"/>
              <a:gd name="connsiteX59" fmla="*/ 426070 w 434975"/>
              <a:gd name="connsiteY59" fmla="*/ 276324 h 428626"/>
              <a:gd name="connsiteX60" fmla="*/ 422083 w 434975"/>
              <a:gd name="connsiteY60" fmla="*/ 288386 h 428626"/>
              <a:gd name="connsiteX61" fmla="*/ 417298 w 434975"/>
              <a:gd name="connsiteY61" fmla="*/ 299917 h 428626"/>
              <a:gd name="connsiteX62" fmla="*/ 411849 w 434975"/>
              <a:gd name="connsiteY62" fmla="*/ 311184 h 428626"/>
              <a:gd name="connsiteX63" fmla="*/ 405868 w 434975"/>
              <a:gd name="connsiteY63" fmla="*/ 322318 h 428626"/>
              <a:gd name="connsiteX64" fmla="*/ 399223 w 434975"/>
              <a:gd name="connsiteY64" fmla="*/ 332789 h 428626"/>
              <a:gd name="connsiteX65" fmla="*/ 391913 w 434975"/>
              <a:gd name="connsiteY65" fmla="*/ 342996 h 428626"/>
              <a:gd name="connsiteX66" fmla="*/ 384205 w 434975"/>
              <a:gd name="connsiteY66" fmla="*/ 352672 h 428626"/>
              <a:gd name="connsiteX67" fmla="*/ 375831 w 434975"/>
              <a:gd name="connsiteY67" fmla="*/ 361950 h 428626"/>
              <a:gd name="connsiteX68" fmla="*/ 349250 w 434975"/>
              <a:gd name="connsiteY68" fmla="*/ 335838 h 428626"/>
              <a:gd name="connsiteX69" fmla="*/ 356427 w 434975"/>
              <a:gd name="connsiteY69" fmla="*/ 327620 h 428626"/>
              <a:gd name="connsiteX70" fmla="*/ 363338 w 434975"/>
              <a:gd name="connsiteY70" fmla="*/ 318872 h 428626"/>
              <a:gd name="connsiteX71" fmla="*/ 369585 w 434975"/>
              <a:gd name="connsiteY71" fmla="*/ 309859 h 428626"/>
              <a:gd name="connsiteX72" fmla="*/ 375167 w 434975"/>
              <a:gd name="connsiteY72" fmla="*/ 300448 h 428626"/>
              <a:gd name="connsiteX73" fmla="*/ 380350 w 434975"/>
              <a:gd name="connsiteY73" fmla="*/ 290506 h 428626"/>
              <a:gd name="connsiteX74" fmla="*/ 384869 w 434975"/>
              <a:gd name="connsiteY74" fmla="*/ 280433 h 428626"/>
              <a:gd name="connsiteX75" fmla="*/ 388723 w 434975"/>
              <a:gd name="connsiteY75" fmla="*/ 269961 h 428626"/>
              <a:gd name="connsiteX76" fmla="*/ 391780 w 434975"/>
              <a:gd name="connsiteY76" fmla="*/ 259225 h 428626"/>
              <a:gd name="connsiteX77" fmla="*/ 394438 w 434975"/>
              <a:gd name="connsiteY77" fmla="*/ 248223 h 428626"/>
              <a:gd name="connsiteX78" fmla="*/ 396166 w 434975"/>
              <a:gd name="connsiteY78" fmla="*/ 236824 h 428626"/>
              <a:gd name="connsiteX79" fmla="*/ 0 w 434975"/>
              <a:gd name="connsiteY79" fmla="*/ 225425 h 428626"/>
              <a:gd name="connsiteX80" fmla="*/ 37671 w 434975"/>
              <a:gd name="connsiteY80" fmla="*/ 225425 h 428626"/>
              <a:gd name="connsiteX81" fmla="*/ 38736 w 434975"/>
              <a:gd name="connsiteY81" fmla="*/ 236824 h 428626"/>
              <a:gd name="connsiteX82" fmla="*/ 40466 w 434975"/>
              <a:gd name="connsiteY82" fmla="*/ 248223 h 428626"/>
              <a:gd name="connsiteX83" fmla="*/ 43129 w 434975"/>
              <a:gd name="connsiteY83" fmla="*/ 259225 h 428626"/>
              <a:gd name="connsiteX84" fmla="*/ 46190 w 434975"/>
              <a:gd name="connsiteY84" fmla="*/ 269961 h 428626"/>
              <a:gd name="connsiteX85" fmla="*/ 50184 w 434975"/>
              <a:gd name="connsiteY85" fmla="*/ 280433 h 428626"/>
              <a:gd name="connsiteX86" fmla="*/ 54576 w 434975"/>
              <a:gd name="connsiteY86" fmla="*/ 290506 h 428626"/>
              <a:gd name="connsiteX87" fmla="*/ 59768 w 434975"/>
              <a:gd name="connsiteY87" fmla="*/ 300448 h 428626"/>
              <a:gd name="connsiteX88" fmla="*/ 65359 w 434975"/>
              <a:gd name="connsiteY88" fmla="*/ 309859 h 428626"/>
              <a:gd name="connsiteX89" fmla="*/ 71615 w 434975"/>
              <a:gd name="connsiteY89" fmla="*/ 318872 h 428626"/>
              <a:gd name="connsiteX90" fmla="*/ 78537 w 434975"/>
              <a:gd name="connsiteY90" fmla="*/ 327620 h 428626"/>
              <a:gd name="connsiteX91" fmla="*/ 85725 w 434975"/>
              <a:gd name="connsiteY91" fmla="*/ 335838 h 428626"/>
              <a:gd name="connsiteX92" fmla="*/ 59235 w 434975"/>
              <a:gd name="connsiteY92" fmla="*/ 361950 h 428626"/>
              <a:gd name="connsiteX93" fmla="*/ 50849 w 434975"/>
              <a:gd name="connsiteY93" fmla="*/ 352672 h 428626"/>
              <a:gd name="connsiteX94" fmla="*/ 43129 w 434975"/>
              <a:gd name="connsiteY94" fmla="*/ 342996 h 428626"/>
              <a:gd name="connsiteX95" fmla="*/ 35807 w 434975"/>
              <a:gd name="connsiteY95" fmla="*/ 332789 h 428626"/>
              <a:gd name="connsiteX96" fmla="*/ 29152 w 434975"/>
              <a:gd name="connsiteY96" fmla="*/ 322318 h 428626"/>
              <a:gd name="connsiteX97" fmla="*/ 23162 w 434975"/>
              <a:gd name="connsiteY97" fmla="*/ 311184 h 428626"/>
              <a:gd name="connsiteX98" fmla="*/ 17837 w 434975"/>
              <a:gd name="connsiteY98" fmla="*/ 299917 h 428626"/>
              <a:gd name="connsiteX99" fmla="*/ 12912 w 434975"/>
              <a:gd name="connsiteY99" fmla="*/ 288386 h 428626"/>
              <a:gd name="connsiteX100" fmla="*/ 8919 w 434975"/>
              <a:gd name="connsiteY100" fmla="*/ 276324 h 428626"/>
              <a:gd name="connsiteX101" fmla="*/ 5591 w 434975"/>
              <a:gd name="connsiteY101" fmla="*/ 263997 h 428626"/>
              <a:gd name="connsiteX102" fmla="*/ 2928 w 434975"/>
              <a:gd name="connsiteY102" fmla="*/ 251405 h 428626"/>
              <a:gd name="connsiteX103" fmla="*/ 1198 w 434975"/>
              <a:gd name="connsiteY103" fmla="*/ 238547 h 428626"/>
              <a:gd name="connsiteX104" fmla="*/ 343415 w 434975"/>
              <a:gd name="connsiteY104" fmla="*/ 217488 h 428626"/>
              <a:gd name="connsiteX105" fmla="*/ 354013 w 434975"/>
              <a:gd name="connsiteY105" fmla="*/ 227939 h 428626"/>
              <a:gd name="connsiteX106" fmla="*/ 354013 w 434975"/>
              <a:gd name="connsiteY106" fmla="*/ 300038 h 428626"/>
              <a:gd name="connsiteX107" fmla="*/ 325438 w 434975"/>
              <a:gd name="connsiteY107" fmla="*/ 272257 h 428626"/>
              <a:gd name="connsiteX108" fmla="*/ 325438 w 434975"/>
              <a:gd name="connsiteY108" fmla="*/ 234818 h 428626"/>
              <a:gd name="connsiteX109" fmla="*/ 243961 w 434975"/>
              <a:gd name="connsiteY109" fmla="*/ 217488 h 428626"/>
              <a:gd name="connsiteX110" fmla="*/ 261938 w 434975"/>
              <a:gd name="connsiteY110" fmla="*/ 234895 h 428626"/>
              <a:gd name="connsiteX111" fmla="*/ 261938 w 434975"/>
              <a:gd name="connsiteY111" fmla="*/ 272346 h 428626"/>
              <a:gd name="connsiteX112" fmla="*/ 233363 w 434975"/>
              <a:gd name="connsiteY112" fmla="*/ 300038 h 428626"/>
              <a:gd name="connsiteX113" fmla="*/ 233363 w 434975"/>
              <a:gd name="connsiteY113" fmla="*/ 227906 h 428626"/>
              <a:gd name="connsiteX114" fmla="*/ 192602 w 434975"/>
              <a:gd name="connsiteY114" fmla="*/ 217488 h 428626"/>
              <a:gd name="connsiteX115" fmla="*/ 203200 w 434975"/>
              <a:gd name="connsiteY115" fmla="*/ 227939 h 428626"/>
              <a:gd name="connsiteX116" fmla="*/ 203200 w 434975"/>
              <a:gd name="connsiteY116" fmla="*/ 300038 h 428626"/>
              <a:gd name="connsiteX117" fmla="*/ 174625 w 434975"/>
              <a:gd name="connsiteY117" fmla="*/ 272257 h 428626"/>
              <a:gd name="connsiteX118" fmla="*/ 174625 w 434975"/>
              <a:gd name="connsiteY118" fmla="*/ 234818 h 428626"/>
              <a:gd name="connsiteX119" fmla="*/ 112462 w 434975"/>
              <a:gd name="connsiteY119" fmla="*/ 198438 h 428626"/>
              <a:gd name="connsiteX120" fmla="*/ 173154 w 434975"/>
              <a:gd name="connsiteY120" fmla="*/ 198438 h 428626"/>
              <a:gd name="connsiteX121" fmla="*/ 187325 w 434975"/>
              <a:gd name="connsiteY121" fmla="*/ 211932 h 428626"/>
              <a:gd name="connsiteX122" fmla="*/ 173154 w 434975"/>
              <a:gd name="connsiteY122" fmla="*/ 225426 h 428626"/>
              <a:gd name="connsiteX123" fmla="*/ 112462 w 434975"/>
              <a:gd name="connsiteY123" fmla="*/ 225426 h 428626"/>
              <a:gd name="connsiteX124" fmla="*/ 98425 w 434975"/>
              <a:gd name="connsiteY124" fmla="*/ 211932 h 428626"/>
              <a:gd name="connsiteX125" fmla="*/ 354013 w 434975"/>
              <a:gd name="connsiteY125" fmla="*/ 123825 h 428626"/>
              <a:gd name="connsiteX126" fmla="*/ 354013 w 434975"/>
              <a:gd name="connsiteY126" fmla="*/ 195711 h 428626"/>
              <a:gd name="connsiteX127" fmla="*/ 343415 w 434975"/>
              <a:gd name="connsiteY127" fmla="*/ 206375 h 428626"/>
              <a:gd name="connsiteX128" fmla="*/ 325438 w 434975"/>
              <a:gd name="connsiteY128" fmla="*/ 188733 h 428626"/>
              <a:gd name="connsiteX129" fmla="*/ 325438 w 434975"/>
              <a:gd name="connsiteY129" fmla="*/ 151078 h 428626"/>
              <a:gd name="connsiteX130" fmla="*/ 233363 w 434975"/>
              <a:gd name="connsiteY130" fmla="*/ 123825 h 428626"/>
              <a:gd name="connsiteX131" fmla="*/ 261938 w 434975"/>
              <a:gd name="connsiteY131" fmla="*/ 151123 h 428626"/>
              <a:gd name="connsiteX132" fmla="*/ 261938 w 434975"/>
              <a:gd name="connsiteY132" fmla="*/ 188657 h 428626"/>
              <a:gd name="connsiteX133" fmla="*/ 243961 w 434975"/>
              <a:gd name="connsiteY133" fmla="*/ 206375 h 428626"/>
              <a:gd name="connsiteX134" fmla="*/ 233363 w 434975"/>
              <a:gd name="connsiteY134" fmla="*/ 195744 h 428626"/>
              <a:gd name="connsiteX135" fmla="*/ 203200 w 434975"/>
              <a:gd name="connsiteY135" fmla="*/ 123825 h 428626"/>
              <a:gd name="connsiteX136" fmla="*/ 203200 w 434975"/>
              <a:gd name="connsiteY136" fmla="*/ 195711 h 428626"/>
              <a:gd name="connsiteX137" fmla="*/ 192602 w 434975"/>
              <a:gd name="connsiteY137" fmla="*/ 206375 h 428626"/>
              <a:gd name="connsiteX138" fmla="*/ 174625 w 434975"/>
              <a:gd name="connsiteY138" fmla="*/ 188733 h 428626"/>
              <a:gd name="connsiteX139" fmla="*/ 174625 w 434975"/>
              <a:gd name="connsiteY139" fmla="*/ 151078 h 428626"/>
              <a:gd name="connsiteX140" fmla="*/ 239713 w 434975"/>
              <a:gd name="connsiteY140" fmla="*/ 117475 h 428626"/>
              <a:gd name="connsiteX141" fmla="*/ 349251 w 434975"/>
              <a:gd name="connsiteY141" fmla="*/ 117475 h 428626"/>
              <a:gd name="connsiteX142" fmla="*/ 321103 w 434975"/>
              <a:gd name="connsiteY142" fmla="*/ 146050 h 428626"/>
              <a:gd name="connsiteX143" fmla="*/ 267861 w 434975"/>
              <a:gd name="connsiteY143" fmla="*/ 146050 h 428626"/>
              <a:gd name="connsiteX144" fmla="*/ 88900 w 434975"/>
              <a:gd name="connsiteY144" fmla="*/ 117475 h 428626"/>
              <a:gd name="connsiteX145" fmla="*/ 196850 w 434975"/>
              <a:gd name="connsiteY145" fmla="*/ 117475 h 428626"/>
              <a:gd name="connsiteX146" fmla="*/ 169110 w 434975"/>
              <a:gd name="connsiteY146" fmla="*/ 146050 h 428626"/>
              <a:gd name="connsiteX147" fmla="*/ 116509 w 434975"/>
              <a:gd name="connsiteY147" fmla="*/ 146050 h 428626"/>
              <a:gd name="connsiteX148" fmla="*/ 385359 w 434975"/>
              <a:gd name="connsiteY148" fmla="*/ 77788 h 428626"/>
              <a:gd name="connsiteX149" fmla="*/ 392993 w 434975"/>
              <a:gd name="connsiteY149" fmla="*/ 87374 h 428626"/>
              <a:gd name="connsiteX150" fmla="*/ 399968 w 434975"/>
              <a:gd name="connsiteY150" fmla="*/ 97486 h 428626"/>
              <a:gd name="connsiteX151" fmla="*/ 406548 w 434975"/>
              <a:gd name="connsiteY151" fmla="*/ 107861 h 428626"/>
              <a:gd name="connsiteX152" fmla="*/ 412470 w 434975"/>
              <a:gd name="connsiteY152" fmla="*/ 118629 h 428626"/>
              <a:gd name="connsiteX153" fmla="*/ 417735 w 434975"/>
              <a:gd name="connsiteY153" fmla="*/ 129923 h 428626"/>
              <a:gd name="connsiteX154" fmla="*/ 422341 w 434975"/>
              <a:gd name="connsiteY154" fmla="*/ 141348 h 428626"/>
              <a:gd name="connsiteX155" fmla="*/ 426289 w 434975"/>
              <a:gd name="connsiteY155" fmla="*/ 153298 h 428626"/>
              <a:gd name="connsiteX156" fmla="*/ 429579 w 434975"/>
              <a:gd name="connsiteY156" fmla="*/ 165380 h 428626"/>
              <a:gd name="connsiteX157" fmla="*/ 432211 w 434975"/>
              <a:gd name="connsiteY157" fmla="*/ 177724 h 428626"/>
              <a:gd name="connsiteX158" fmla="*/ 433922 w 434975"/>
              <a:gd name="connsiteY158" fmla="*/ 190331 h 428626"/>
              <a:gd name="connsiteX159" fmla="*/ 434975 w 434975"/>
              <a:gd name="connsiteY159" fmla="*/ 203201 h 428626"/>
              <a:gd name="connsiteX160" fmla="*/ 397730 w 434975"/>
              <a:gd name="connsiteY160" fmla="*/ 203201 h 428626"/>
              <a:gd name="connsiteX161" fmla="*/ 396546 w 434975"/>
              <a:gd name="connsiteY161" fmla="*/ 192170 h 428626"/>
              <a:gd name="connsiteX162" fmla="*/ 394967 w 434975"/>
              <a:gd name="connsiteY162" fmla="*/ 181270 h 428626"/>
              <a:gd name="connsiteX163" fmla="*/ 392466 w 434975"/>
              <a:gd name="connsiteY163" fmla="*/ 170502 h 428626"/>
              <a:gd name="connsiteX164" fmla="*/ 389439 w 434975"/>
              <a:gd name="connsiteY164" fmla="*/ 159996 h 428626"/>
              <a:gd name="connsiteX165" fmla="*/ 385754 w 434975"/>
              <a:gd name="connsiteY165" fmla="*/ 149753 h 428626"/>
              <a:gd name="connsiteX166" fmla="*/ 381411 w 434975"/>
              <a:gd name="connsiteY166" fmla="*/ 140035 h 428626"/>
              <a:gd name="connsiteX167" fmla="*/ 376673 w 434975"/>
              <a:gd name="connsiteY167" fmla="*/ 130448 h 428626"/>
              <a:gd name="connsiteX168" fmla="*/ 371146 w 434975"/>
              <a:gd name="connsiteY168" fmla="*/ 121256 h 428626"/>
              <a:gd name="connsiteX169" fmla="*/ 365224 w 434975"/>
              <a:gd name="connsiteY169" fmla="*/ 112457 h 428626"/>
              <a:gd name="connsiteX170" fmla="*/ 358775 w 434975"/>
              <a:gd name="connsiteY170" fmla="*/ 103921 h 428626"/>
              <a:gd name="connsiteX171" fmla="*/ 49616 w 434975"/>
              <a:gd name="connsiteY171" fmla="*/ 77788 h 428626"/>
              <a:gd name="connsiteX172" fmla="*/ 76200 w 434975"/>
              <a:gd name="connsiteY172" fmla="*/ 103921 h 428626"/>
              <a:gd name="connsiteX173" fmla="*/ 69751 w 434975"/>
              <a:gd name="connsiteY173" fmla="*/ 112457 h 428626"/>
              <a:gd name="connsiteX174" fmla="*/ 63697 w 434975"/>
              <a:gd name="connsiteY174" fmla="*/ 121256 h 428626"/>
              <a:gd name="connsiteX175" fmla="*/ 58302 w 434975"/>
              <a:gd name="connsiteY175" fmla="*/ 130448 h 428626"/>
              <a:gd name="connsiteX176" fmla="*/ 53432 w 434975"/>
              <a:gd name="connsiteY176" fmla="*/ 140035 h 428626"/>
              <a:gd name="connsiteX177" fmla="*/ 49221 w 434975"/>
              <a:gd name="connsiteY177" fmla="*/ 149753 h 428626"/>
              <a:gd name="connsiteX178" fmla="*/ 45404 w 434975"/>
              <a:gd name="connsiteY178" fmla="*/ 159996 h 428626"/>
              <a:gd name="connsiteX179" fmla="*/ 42509 w 434975"/>
              <a:gd name="connsiteY179" fmla="*/ 170502 h 428626"/>
              <a:gd name="connsiteX180" fmla="*/ 39877 w 434975"/>
              <a:gd name="connsiteY180" fmla="*/ 181270 h 428626"/>
              <a:gd name="connsiteX181" fmla="*/ 38297 w 434975"/>
              <a:gd name="connsiteY181" fmla="*/ 192170 h 428626"/>
              <a:gd name="connsiteX182" fmla="*/ 37245 w 434975"/>
              <a:gd name="connsiteY182" fmla="*/ 203201 h 428626"/>
              <a:gd name="connsiteX183" fmla="*/ 0 w 434975"/>
              <a:gd name="connsiteY183" fmla="*/ 203201 h 428626"/>
              <a:gd name="connsiteX184" fmla="*/ 921 w 434975"/>
              <a:gd name="connsiteY184" fmla="*/ 190331 h 428626"/>
              <a:gd name="connsiteX185" fmla="*/ 2764 w 434975"/>
              <a:gd name="connsiteY185" fmla="*/ 177724 h 428626"/>
              <a:gd name="connsiteX186" fmla="*/ 5396 w 434975"/>
              <a:gd name="connsiteY186" fmla="*/ 165380 h 428626"/>
              <a:gd name="connsiteX187" fmla="*/ 8686 w 434975"/>
              <a:gd name="connsiteY187" fmla="*/ 153298 h 428626"/>
              <a:gd name="connsiteX188" fmla="*/ 12634 w 434975"/>
              <a:gd name="connsiteY188" fmla="*/ 141348 h 428626"/>
              <a:gd name="connsiteX189" fmla="*/ 17240 w 434975"/>
              <a:gd name="connsiteY189" fmla="*/ 129923 h 428626"/>
              <a:gd name="connsiteX190" fmla="*/ 22505 w 434975"/>
              <a:gd name="connsiteY190" fmla="*/ 118629 h 428626"/>
              <a:gd name="connsiteX191" fmla="*/ 28427 w 434975"/>
              <a:gd name="connsiteY191" fmla="*/ 107861 h 428626"/>
              <a:gd name="connsiteX192" fmla="*/ 34876 w 434975"/>
              <a:gd name="connsiteY192" fmla="*/ 97486 h 428626"/>
              <a:gd name="connsiteX193" fmla="*/ 41982 w 434975"/>
              <a:gd name="connsiteY193" fmla="*/ 87374 h 428626"/>
              <a:gd name="connsiteX194" fmla="*/ 228600 w 434975"/>
              <a:gd name="connsiteY194" fmla="*/ 0 h 428626"/>
              <a:gd name="connsiteX195" fmla="*/ 242294 w 434975"/>
              <a:gd name="connsiteY195" fmla="*/ 1055 h 428626"/>
              <a:gd name="connsiteX196" fmla="*/ 255594 w 434975"/>
              <a:gd name="connsiteY196" fmla="*/ 3033 h 428626"/>
              <a:gd name="connsiteX197" fmla="*/ 268761 w 434975"/>
              <a:gd name="connsiteY197" fmla="*/ 5671 h 428626"/>
              <a:gd name="connsiteX198" fmla="*/ 281534 w 434975"/>
              <a:gd name="connsiteY198" fmla="*/ 9101 h 428626"/>
              <a:gd name="connsiteX199" fmla="*/ 294043 w 434975"/>
              <a:gd name="connsiteY199" fmla="*/ 13321 h 428626"/>
              <a:gd name="connsiteX200" fmla="*/ 306157 w 434975"/>
              <a:gd name="connsiteY200" fmla="*/ 18333 h 428626"/>
              <a:gd name="connsiteX201" fmla="*/ 317876 w 434975"/>
              <a:gd name="connsiteY201" fmla="*/ 23873 h 428626"/>
              <a:gd name="connsiteX202" fmla="*/ 329200 w 434975"/>
              <a:gd name="connsiteY202" fmla="*/ 30203 h 428626"/>
              <a:gd name="connsiteX203" fmla="*/ 339998 w 434975"/>
              <a:gd name="connsiteY203" fmla="*/ 37062 h 428626"/>
              <a:gd name="connsiteX204" fmla="*/ 350400 w 434975"/>
              <a:gd name="connsiteY204" fmla="*/ 44580 h 428626"/>
              <a:gd name="connsiteX205" fmla="*/ 360407 w 434975"/>
              <a:gd name="connsiteY205" fmla="*/ 52625 h 428626"/>
              <a:gd name="connsiteX206" fmla="*/ 369888 w 434975"/>
              <a:gd name="connsiteY206" fmla="*/ 61462 h 428626"/>
              <a:gd name="connsiteX207" fmla="*/ 343553 w 434975"/>
              <a:gd name="connsiteY207" fmla="*/ 87313 h 428626"/>
              <a:gd name="connsiteX208" fmla="*/ 335126 w 434975"/>
              <a:gd name="connsiteY208" fmla="*/ 79663 h 428626"/>
              <a:gd name="connsiteX209" fmla="*/ 326303 w 434975"/>
              <a:gd name="connsiteY209" fmla="*/ 72541 h 428626"/>
              <a:gd name="connsiteX210" fmla="*/ 316823 w 434975"/>
              <a:gd name="connsiteY210" fmla="*/ 66078 h 428626"/>
              <a:gd name="connsiteX211" fmla="*/ 307079 w 434975"/>
              <a:gd name="connsiteY211" fmla="*/ 59879 h 428626"/>
              <a:gd name="connsiteX212" fmla="*/ 296808 w 434975"/>
              <a:gd name="connsiteY212" fmla="*/ 54604 h 428626"/>
              <a:gd name="connsiteX213" fmla="*/ 286274 w 434975"/>
              <a:gd name="connsiteY213" fmla="*/ 49855 h 428626"/>
              <a:gd name="connsiteX214" fmla="*/ 275345 w 434975"/>
              <a:gd name="connsiteY214" fmla="*/ 45899 h 428626"/>
              <a:gd name="connsiteX215" fmla="*/ 264152 w 434975"/>
              <a:gd name="connsiteY215" fmla="*/ 42469 h 428626"/>
              <a:gd name="connsiteX216" fmla="*/ 252565 w 434975"/>
              <a:gd name="connsiteY216" fmla="*/ 39832 h 428626"/>
              <a:gd name="connsiteX217" fmla="*/ 240714 w 434975"/>
              <a:gd name="connsiteY217" fmla="*/ 37985 h 428626"/>
              <a:gd name="connsiteX218" fmla="*/ 228600 w 434975"/>
              <a:gd name="connsiteY218" fmla="*/ 36798 h 428626"/>
              <a:gd name="connsiteX219" fmla="*/ 206376 w 434975"/>
              <a:gd name="connsiteY219" fmla="*/ 0 h 428626"/>
              <a:gd name="connsiteX220" fmla="*/ 206376 w 434975"/>
              <a:gd name="connsiteY220" fmla="*/ 36798 h 428626"/>
              <a:gd name="connsiteX221" fmla="*/ 194394 w 434975"/>
              <a:gd name="connsiteY221" fmla="*/ 37985 h 428626"/>
              <a:gd name="connsiteX222" fmla="*/ 182411 w 434975"/>
              <a:gd name="connsiteY222" fmla="*/ 39832 h 428626"/>
              <a:gd name="connsiteX223" fmla="*/ 170955 w 434975"/>
              <a:gd name="connsiteY223" fmla="*/ 42469 h 428626"/>
              <a:gd name="connsiteX224" fmla="*/ 159631 w 434975"/>
              <a:gd name="connsiteY224" fmla="*/ 45899 h 428626"/>
              <a:gd name="connsiteX225" fmla="*/ 148834 w 434975"/>
              <a:gd name="connsiteY225" fmla="*/ 49855 h 428626"/>
              <a:gd name="connsiteX226" fmla="*/ 138300 w 434975"/>
              <a:gd name="connsiteY226" fmla="*/ 54604 h 428626"/>
              <a:gd name="connsiteX227" fmla="*/ 128029 w 434975"/>
              <a:gd name="connsiteY227" fmla="*/ 59879 h 428626"/>
              <a:gd name="connsiteX228" fmla="*/ 118285 w 434975"/>
              <a:gd name="connsiteY228" fmla="*/ 66078 h 428626"/>
              <a:gd name="connsiteX229" fmla="*/ 108804 w 434975"/>
              <a:gd name="connsiteY229" fmla="*/ 72541 h 428626"/>
              <a:gd name="connsiteX230" fmla="*/ 99982 w 434975"/>
              <a:gd name="connsiteY230" fmla="*/ 79663 h 428626"/>
              <a:gd name="connsiteX231" fmla="*/ 91555 w 434975"/>
              <a:gd name="connsiteY231" fmla="*/ 87313 h 428626"/>
              <a:gd name="connsiteX232" fmla="*/ 65088 w 434975"/>
              <a:gd name="connsiteY232" fmla="*/ 61462 h 428626"/>
              <a:gd name="connsiteX233" fmla="*/ 74700 w 434975"/>
              <a:gd name="connsiteY233" fmla="*/ 52625 h 428626"/>
              <a:gd name="connsiteX234" fmla="*/ 84576 w 434975"/>
              <a:gd name="connsiteY234" fmla="*/ 44580 h 428626"/>
              <a:gd name="connsiteX235" fmla="*/ 95110 w 434975"/>
              <a:gd name="connsiteY235" fmla="*/ 37062 h 428626"/>
              <a:gd name="connsiteX236" fmla="*/ 105907 w 434975"/>
              <a:gd name="connsiteY236" fmla="*/ 30203 h 428626"/>
              <a:gd name="connsiteX237" fmla="*/ 117363 w 434975"/>
              <a:gd name="connsiteY237" fmla="*/ 23873 h 428626"/>
              <a:gd name="connsiteX238" fmla="*/ 128951 w 434975"/>
              <a:gd name="connsiteY238" fmla="*/ 18333 h 428626"/>
              <a:gd name="connsiteX239" fmla="*/ 141065 w 434975"/>
              <a:gd name="connsiteY239" fmla="*/ 13321 h 428626"/>
              <a:gd name="connsiteX240" fmla="*/ 153574 w 434975"/>
              <a:gd name="connsiteY240" fmla="*/ 9101 h 428626"/>
              <a:gd name="connsiteX241" fmla="*/ 166347 w 434975"/>
              <a:gd name="connsiteY241" fmla="*/ 5671 h 428626"/>
              <a:gd name="connsiteX242" fmla="*/ 179514 w 434975"/>
              <a:gd name="connsiteY242" fmla="*/ 3033 h 428626"/>
              <a:gd name="connsiteX243" fmla="*/ 192813 w 434975"/>
              <a:gd name="connsiteY243" fmla="*/ 1055 h 42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</a:cxnLst>
            <a:rect l="l" t="t" r="r" b="b"/>
            <a:pathLst>
              <a:path w="434975" h="428626">
                <a:moveTo>
                  <a:pt x="333958" y="350838"/>
                </a:moveTo>
                <a:lnTo>
                  <a:pt x="360363" y="376550"/>
                </a:lnTo>
                <a:lnTo>
                  <a:pt x="350461" y="384511"/>
                </a:lnTo>
                <a:lnTo>
                  <a:pt x="340031" y="391951"/>
                </a:lnTo>
                <a:lnTo>
                  <a:pt x="329073" y="398738"/>
                </a:lnTo>
                <a:lnTo>
                  <a:pt x="317718" y="404872"/>
                </a:lnTo>
                <a:lnTo>
                  <a:pt x="306100" y="410484"/>
                </a:lnTo>
                <a:lnTo>
                  <a:pt x="293953" y="415444"/>
                </a:lnTo>
                <a:lnTo>
                  <a:pt x="281543" y="419490"/>
                </a:lnTo>
                <a:lnTo>
                  <a:pt x="268736" y="423014"/>
                </a:lnTo>
                <a:lnTo>
                  <a:pt x="255534" y="425624"/>
                </a:lnTo>
                <a:lnTo>
                  <a:pt x="242331" y="427451"/>
                </a:lnTo>
                <a:lnTo>
                  <a:pt x="228600" y="428626"/>
                </a:lnTo>
                <a:lnTo>
                  <a:pt x="228600" y="392081"/>
                </a:lnTo>
                <a:lnTo>
                  <a:pt x="240482" y="391037"/>
                </a:lnTo>
                <a:lnTo>
                  <a:pt x="252233" y="389210"/>
                </a:lnTo>
                <a:lnTo>
                  <a:pt x="263587" y="386600"/>
                </a:lnTo>
                <a:lnTo>
                  <a:pt x="274809" y="383337"/>
                </a:lnTo>
                <a:lnTo>
                  <a:pt x="285636" y="379421"/>
                </a:lnTo>
                <a:lnTo>
                  <a:pt x="296066" y="374984"/>
                </a:lnTo>
                <a:lnTo>
                  <a:pt x="306100" y="369894"/>
                </a:lnTo>
                <a:lnTo>
                  <a:pt x="315738" y="364020"/>
                </a:lnTo>
                <a:lnTo>
                  <a:pt x="325112" y="357756"/>
                </a:lnTo>
                <a:close/>
                <a:moveTo>
                  <a:pt x="101018" y="350838"/>
                </a:moveTo>
                <a:lnTo>
                  <a:pt x="109732" y="357756"/>
                </a:lnTo>
                <a:lnTo>
                  <a:pt x="119106" y="364020"/>
                </a:lnTo>
                <a:lnTo>
                  <a:pt x="128744" y="369894"/>
                </a:lnTo>
                <a:lnTo>
                  <a:pt x="138910" y="374984"/>
                </a:lnTo>
                <a:lnTo>
                  <a:pt x="149340" y="379421"/>
                </a:lnTo>
                <a:lnTo>
                  <a:pt x="160167" y="383337"/>
                </a:lnTo>
                <a:lnTo>
                  <a:pt x="171257" y="386600"/>
                </a:lnTo>
                <a:lnTo>
                  <a:pt x="182611" y="389210"/>
                </a:lnTo>
                <a:lnTo>
                  <a:pt x="194362" y="391037"/>
                </a:lnTo>
                <a:lnTo>
                  <a:pt x="206376" y="392081"/>
                </a:lnTo>
                <a:lnTo>
                  <a:pt x="206376" y="428626"/>
                </a:lnTo>
                <a:lnTo>
                  <a:pt x="192645" y="427451"/>
                </a:lnTo>
                <a:lnTo>
                  <a:pt x="179310" y="425624"/>
                </a:lnTo>
                <a:lnTo>
                  <a:pt x="166240" y="423014"/>
                </a:lnTo>
                <a:lnTo>
                  <a:pt x="153433" y="419490"/>
                </a:lnTo>
                <a:lnTo>
                  <a:pt x="141023" y="415444"/>
                </a:lnTo>
                <a:lnTo>
                  <a:pt x="128876" y="410484"/>
                </a:lnTo>
                <a:lnTo>
                  <a:pt x="117258" y="404872"/>
                </a:lnTo>
                <a:lnTo>
                  <a:pt x="105771" y="398738"/>
                </a:lnTo>
                <a:lnTo>
                  <a:pt x="94945" y="391951"/>
                </a:lnTo>
                <a:lnTo>
                  <a:pt x="84515" y="384511"/>
                </a:lnTo>
                <a:lnTo>
                  <a:pt x="74613" y="376550"/>
                </a:lnTo>
                <a:close/>
                <a:moveTo>
                  <a:pt x="267861" y="277813"/>
                </a:moveTo>
                <a:lnTo>
                  <a:pt x="321103" y="277813"/>
                </a:lnTo>
                <a:lnTo>
                  <a:pt x="349251" y="304801"/>
                </a:lnTo>
                <a:lnTo>
                  <a:pt x="239713" y="304801"/>
                </a:lnTo>
                <a:close/>
                <a:moveTo>
                  <a:pt x="116509" y="277813"/>
                </a:moveTo>
                <a:lnTo>
                  <a:pt x="169110" y="277813"/>
                </a:lnTo>
                <a:lnTo>
                  <a:pt x="196850" y="304801"/>
                </a:lnTo>
                <a:lnTo>
                  <a:pt x="88900" y="304801"/>
                </a:lnTo>
                <a:close/>
                <a:moveTo>
                  <a:pt x="397362" y="225425"/>
                </a:moveTo>
                <a:lnTo>
                  <a:pt x="434975" y="225425"/>
                </a:lnTo>
                <a:lnTo>
                  <a:pt x="433912" y="238547"/>
                </a:lnTo>
                <a:lnTo>
                  <a:pt x="432051" y="251405"/>
                </a:lnTo>
                <a:lnTo>
                  <a:pt x="429393" y="263997"/>
                </a:lnTo>
                <a:lnTo>
                  <a:pt x="426070" y="276324"/>
                </a:lnTo>
                <a:lnTo>
                  <a:pt x="422083" y="288386"/>
                </a:lnTo>
                <a:lnTo>
                  <a:pt x="417298" y="299917"/>
                </a:lnTo>
                <a:lnTo>
                  <a:pt x="411849" y="311184"/>
                </a:lnTo>
                <a:lnTo>
                  <a:pt x="405868" y="322318"/>
                </a:lnTo>
                <a:lnTo>
                  <a:pt x="399223" y="332789"/>
                </a:lnTo>
                <a:lnTo>
                  <a:pt x="391913" y="342996"/>
                </a:lnTo>
                <a:lnTo>
                  <a:pt x="384205" y="352672"/>
                </a:lnTo>
                <a:lnTo>
                  <a:pt x="375831" y="361950"/>
                </a:lnTo>
                <a:lnTo>
                  <a:pt x="349250" y="335838"/>
                </a:lnTo>
                <a:lnTo>
                  <a:pt x="356427" y="327620"/>
                </a:lnTo>
                <a:lnTo>
                  <a:pt x="363338" y="318872"/>
                </a:lnTo>
                <a:lnTo>
                  <a:pt x="369585" y="309859"/>
                </a:lnTo>
                <a:lnTo>
                  <a:pt x="375167" y="300448"/>
                </a:lnTo>
                <a:lnTo>
                  <a:pt x="380350" y="290506"/>
                </a:lnTo>
                <a:lnTo>
                  <a:pt x="384869" y="280433"/>
                </a:lnTo>
                <a:lnTo>
                  <a:pt x="388723" y="269961"/>
                </a:lnTo>
                <a:lnTo>
                  <a:pt x="391780" y="259225"/>
                </a:lnTo>
                <a:lnTo>
                  <a:pt x="394438" y="248223"/>
                </a:lnTo>
                <a:lnTo>
                  <a:pt x="396166" y="236824"/>
                </a:lnTo>
                <a:close/>
                <a:moveTo>
                  <a:pt x="0" y="225425"/>
                </a:moveTo>
                <a:lnTo>
                  <a:pt x="37671" y="225425"/>
                </a:lnTo>
                <a:lnTo>
                  <a:pt x="38736" y="236824"/>
                </a:lnTo>
                <a:lnTo>
                  <a:pt x="40466" y="248223"/>
                </a:lnTo>
                <a:lnTo>
                  <a:pt x="43129" y="259225"/>
                </a:lnTo>
                <a:lnTo>
                  <a:pt x="46190" y="269961"/>
                </a:lnTo>
                <a:lnTo>
                  <a:pt x="50184" y="280433"/>
                </a:lnTo>
                <a:lnTo>
                  <a:pt x="54576" y="290506"/>
                </a:lnTo>
                <a:lnTo>
                  <a:pt x="59768" y="300448"/>
                </a:lnTo>
                <a:lnTo>
                  <a:pt x="65359" y="309859"/>
                </a:lnTo>
                <a:lnTo>
                  <a:pt x="71615" y="318872"/>
                </a:lnTo>
                <a:lnTo>
                  <a:pt x="78537" y="327620"/>
                </a:lnTo>
                <a:lnTo>
                  <a:pt x="85725" y="335838"/>
                </a:lnTo>
                <a:lnTo>
                  <a:pt x="59235" y="361950"/>
                </a:lnTo>
                <a:lnTo>
                  <a:pt x="50849" y="352672"/>
                </a:lnTo>
                <a:lnTo>
                  <a:pt x="43129" y="342996"/>
                </a:lnTo>
                <a:lnTo>
                  <a:pt x="35807" y="332789"/>
                </a:lnTo>
                <a:lnTo>
                  <a:pt x="29152" y="322318"/>
                </a:lnTo>
                <a:lnTo>
                  <a:pt x="23162" y="311184"/>
                </a:lnTo>
                <a:lnTo>
                  <a:pt x="17837" y="299917"/>
                </a:lnTo>
                <a:lnTo>
                  <a:pt x="12912" y="288386"/>
                </a:lnTo>
                <a:lnTo>
                  <a:pt x="8919" y="276324"/>
                </a:lnTo>
                <a:lnTo>
                  <a:pt x="5591" y="263997"/>
                </a:lnTo>
                <a:lnTo>
                  <a:pt x="2928" y="251405"/>
                </a:lnTo>
                <a:lnTo>
                  <a:pt x="1198" y="238547"/>
                </a:lnTo>
                <a:close/>
                <a:moveTo>
                  <a:pt x="343415" y="217488"/>
                </a:moveTo>
                <a:lnTo>
                  <a:pt x="354013" y="227939"/>
                </a:lnTo>
                <a:lnTo>
                  <a:pt x="354013" y="300038"/>
                </a:lnTo>
                <a:lnTo>
                  <a:pt x="325438" y="272257"/>
                </a:lnTo>
                <a:lnTo>
                  <a:pt x="325438" y="234818"/>
                </a:lnTo>
                <a:close/>
                <a:moveTo>
                  <a:pt x="243961" y="217488"/>
                </a:moveTo>
                <a:lnTo>
                  <a:pt x="261938" y="234895"/>
                </a:lnTo>
                <a:lnTo>
                  <a:pt x="261938" y="272346"/>
                </a:lnTo>
                <a:lnTo>
                  <a:pt x="233363" y="300038"/>
                </a:lnTo>
                <a:lnTo>
                  <a:pt x="233363" y="227906"/>
                </a:lnTo>
                <a:close/>
                <a:moveTo>
                  <a:pt x="192602" y="217488"/>
                </a:moveTo>
                <a:lnTo>
                  <a:pt x="203200" y="227939"/>
                </a:lnTo>
                <a:lnTo>
                  <a:pt x="203200" y="300038"/>
                </a:lnTo>
                <a:lnTo>
                  <a:pt x="174625" y="272257"/>
                </a:lnTo>
                <a:lnTo>
                  <a:pt x="174625" y="234818"/>
                </a:lnTo>
                <a:close/>
                <a:moveTo>
                  <a:pt x="112462" y="198438"/>
                </a:moveTo>
                <a:lnTo>
                  <a:pt x="173154" y="198438"/>
                </a:lnTo>
                <a:lnTo>
                  <a:pt x="187325" y="211932"/>
                </a:lnTo>
                <a:lnTo>
                  <a:pt x="173154" y="225426"/>
                </a:lnTo>
                <a:lnTo>
                  <a:pt x="112462" y="225426"/>
                </a:lnTo>
                <a:lnTo>
                  <a:pt x="98425" y="211932"/>
                </a:lnTo>
                <a:close/>
                <a:moveTo>
                  <a:pt x="354013" y="123825"/>
                </a:moveTo>
                <a:lnTo>
                  <a:pt x="354013" y="195711"/>
                </a:lnTo>
                <a:lnTo>
                  <a:pt x="343415" y="206375"/>
                </a:lnTo>
                <a:lnTo>
                  <a:pt x="325438" y="188733"/>
                </a:lnTo>
                <a:lnTo>
                  <a:pt x="325438" y="151078"/>
                </a:lnTo>
                <a:close/>
                <a:moveTo>
                  <a:pt x="233363" y="123825"/>
                </a:moveTo>
                <a:lnTo>
                  <a:pt x="261938" y="151123"/>
                </a:lnTo>
                <a:lnTo>
                  <a:pt x="261938" y="188657"/>
                </a:lnTo>
                <a:lnTo>
                  <a:pt x="243961" y="206375"/>
                </a:lnTo>
                <a:lnTo>
                  <a:pt x="233363" y="195744"/>
                </a:lnTo>
                <a:close/>
                <a:moveTo>
                  <a:pt x="203200" y="123825"/>
                </a:moveTo>
                <a:lnTo>
                  <a:pt x="203200" y="195711"/>
                </a:lnTo>
                <a:lnTo>
                  <a:pt x="192602" y="206375"/>
                </a:lnTo>
                <a:lnTo>
                  <a:pt x="174625" y="188733"/>
                </a:lnTo>
                <a:lnTo>
                  <a:pt x="174625" y="151078"/>
                </a:lnTo>
                <a:close/>
                <a:moveTo>
                  <a:pt x="239713" y="117475"/>
                </a:moveTo>
                <a:lnTo>
                  <a:pt x="349251" y="117475"/>
                </a:lnTo>
                <a:lnTo>
                  <a:pt x="321103" y="146050"/>
                </a:lnTo>
                <a:lnTo>
                  <a:pt x="267861" y="146050"/>
                </a:lnTo>
                <a:close/>
                <a:moveTo>
                  <a:pt x="88900" y="117475"/>
                </a:moveTo>
                <a:lnTo>
                  <a:pt x="196850" y="117475"/>
                </a:lnTo>
                <a:lnTo>
                  <a:pt x="169110" y="146050"/>
                </a:lnTo>
                <a:lnTo>
                  <a:pt x="116509" y="146050"/>
                </a:lnTo>
                <a:close/>
                <a:moveTo>
                  <a:pt x="385359" y="77788"/>
                </a:moveTo>
                <a:lnTo>
                  <a:pt x="392993" y="87374"/>
                </a:lnTo>
                <a:lnTo>
                  <a:pt x="399968" y="97486"/>
                </a:lnTo>
                <a:lnTo>
                  <a:pt x="406548" y="107861"/>
                </a:lnTo>
                <a:lnTo>
                  <a:pt x="412470" y="118629"/>
                </a:lnTo>
                <a:lnTo>
                  <a:pt x="417735" y="129923"/>
                </a:lnTo>
                <a:lnTo>
                  <a:pt x="422341" y="141348"/>
                </a:lnTo>
                <a:lnTo>
                  <a:pt x="426289" y="153298"/>
                </a:lnTo>
                <a:lnTo>
                  <a:pt x="429579" y="165380"/>
                </a:lnTo>
                <a:lnTo>
                  <a:pt x="432211" y="177724"/>
                </a:lnTo>
                <a:lnTo>
                  <a:pt x="433922" y="190331"/>
                </a:lnTo>
                <a:lnTo>
                  <a:pt x="434975" y="203201"/>
                </a:lnTo>
                <a:lnTo>
                  <a:pt x="397730" y="203201"/>
                </a:lnTo>
                <a:lnTo>
                  <a:pt x="396546" y="192170"/>
                </a:lnTo>
                <a:lnTo>
                  <a:pt x="394967" y="181270"/>
                </a:lnTo>
                <a:lnTo>
                  <a:pt x="392466" y="170502"/>
                </a:lnTo>
                <a:lnTo>
                  <a:pt x="389439" y="159996"/>
                </a:lnTo>
                <a:lnTo>
                  <a:pt x="385754" y="149753"/>
                </a:lnTo>
                <a:lnTo>
                  <a:pt x="381411" y="140035"/>
                </a:lnTo>
                <a:lnTo>
                  <a:pt x="376673" y="130448"/>
                </a:lnTo>
                <a:lnTo>
                  <a:pt x="371146" y="121256"/>
                </a:lnTo>
                <a:lnTo>
                  <a:pt x="365224" y="112457"/>
                </a:lnTo>
                <a:lnTo>
                  <a:pt x="358775" y="103921"/>
                </a:lnTo>
                <a:close/>
                <a:moveTo>
                  <a:pt x="49616" y="77788"/>
                </a:moveTo>
                <a:lnTo>
                  <a:pt x="76200" y="103921"/>
                </a:lnTo>
                <a:lnTo>
                  <a:pt x="69751" y="112457"/>
                </a:lnTo>
                <a:lnTo>
                  <a:pt x="63697" y="121256"/>
                </a:lnTo>
                <a:lnTo>
                  <a:pt x="58302" y="130448"/>
                </a:lnTo>
                <a:lnTo>
                  <a:pt x="53432" y="140035"/>
                </a:lnTo>
                <a:lnTo>
                  <a:pt x="49221" y="149753"/>
                </a:lnTo>
                <a:lnTo>
                  <a:pt x="45404" y="159996"/>
                </a:lnTo>
                <a:lnTo>
                  <a:pt x="42509" y="170502"/>
                </a:lnTo>
                <a:lnTo>
                  <a:pt x="39877" y="181270"/>
                </a:lnTo>
                <a:lnTo>
                  <a:pt x="38297" y="192170"/>
                </a:lnTo>
                <a:lnTo>
                  <a:pt x="37245" y="203201"/>
                </a:lnTo>
                <a:lnTo>
                  <a:pt x="0" y="203201"/>
                </a:lnTo>
                <a:lnTo>
                  <a:pt x="921" y="190331"/>
                </a:lnTo>
                <a:lnTo>
                  <a:pt x="2764" y="177724"/>
                </a:lnTo>
                <a:lnTo>
                  <a:pt x="5396" y="165380"/>
                </a:lnTo>
                <a:lnTo>
                  <a:pt x="8686" y="153298"/>
                </a:lnTo>
                <a:lnTo>
                  <a:pt x="12634" y="141348"/>
                </a:lnTo>
                <a:lnTo>
                  <a:pt x="17240" y="129923"/>
                </a:lnTo>
                <a:lnTo>
                  <a:pt x="22505" y="118629"/>
                </a:lnTo>
                <a:lnTo>
                  <a:pt x="28427" y="107861"/>
                </a:lnTo>
                <a:lnTo>
                  <a:pt x="34876" y="97486"/>
                </a:lnTo>
                <a:lnTo>
                  <a:pt x="41982" y="87374"/>
                </a:lnTo>
                <a:close/>
                <a:moveTo>
                  <a:pt x="228600" y="0"/>
                </a:moveTo>
                <a:lnTo>
                  <a:pt x="242294" y="1055"/>
                </a:lnTo>
                <a:lnTo>
                  <a:pt x="255594" y="3033"/>
                </a:lnTo>
                <a:lnTo>
                  <a:pt x="268761" y="5671"/>
                </a:lnTo>
                <a:lnTo>
                  <a:pt x="281534" y="9101"/>
                </a:lnTo>
                <a:lnTo>
                  <a:pt x="294043" y="13321"/>
                </a:lnTo>
                <a:lnTo>
                  <a:pt x="306157" y="18333"/>
                </a:lnTo>
                <a:lnTo>
                  <a:pt x="317876" y="23873"/>
                </a:lnTo>
                <a:lnTo>
                  <a:pt x="329200" y="30203"/>
                </a:lnTo>
                <a:lnTo>
                  <a:pt x="339998" y="37062"/>
                </a:lnTo>
                <a:lnTo>
                  <a:pt x="350400" y="44580"/>
                </a:lnTo>
                <a:lnTo>
                  <a:pt x="360407" y="52625"/>
                </a:lnTo>
                <a:lnTo>
                  <a:pt x="369888" y="61462"/>
                </a:lnTo>
                <a:lnTo>
                  <a:pt x="343553" y="87313"/>
                </a:lnTo>
                <a:lnTo>
                  <a:pt x="335126" y="79663"/>
                </a:lnTo>
                <a:lnTo>
                  <a:pt x="326303" y="72541"/>
                </a:lnTo>
                <a:lnTo>
                  <a:pt x="316823" y="66078"/>
                </a:lnTo>
                <a:lnTo>
                  <a:pt x="307079" y="59879"/>
                </a:lnTo>
                <a:lnTo>
                  <a:pt x="296808" y="54604"/>
                </a:lnTo>
                <a:lnTo>
                  <a:pt x="286274" y="49855"/>
                </a:lnTo>
                <a:lnTo>
                  <a:pt x="275345" y="45899"/>
                </a:lnTo>
                <a:lnTo>
                  <a:pt x="264152" y="42469"/>
                </a:lnTo>
                <a:lnTo>
                  <a:pt x="252565" y="39832"/>
                </a:lnTo>
                <a:lnTo>
                  <a:pt x="240714" y="37985"/>
                </a:lnTo>
                <a:lnTo>
                  <a:pt x="228600" y="36798"/>
                </a:lnTo>
                <a:close/>
                <a:moveTo>
                  <a:pt x="206376" y="0"/>
                </a:moveTo>
                <a:lnTo>
                  <a:pt x="206376" y="36798"/>
                </a:lnTo>
                <a:lnTo>
                  <a:pt x="194394" y="37985"/>
                </a:lnTo>
                <a:lnTo>
                  <a:pt x="182411" y="39832"/>
                </a:lnTo>
                <a:lnTo>
                  <a:pt x="170955" y="42469"/>
                </a:lnTo>
                <a:lnTo>
                  <a:pt x="159631" y="45899"/>
                </a:lnTo>
                <a:lnTo>
                  <a:pt x="148834" y="49855"/>
                </a:lnTo>
                <a:lnTo>
                  <a:pt x="138300" y="54604"/>
                </a:lnTo>
                <a:lnTo>
                  <a:pt x="128029" y="59879"/>
                </a:lnTo>
                <a:lnTo>
                  <a:pt x="118285" y="66078"/>
                </a:lnTo>
                <a:lnTo>
                  <a:pt x="108804" y="72541"/>
                </a:lnTo>
                <a:lnTo>
                  <a:pt x="99982" y="79663"/>
                </a:lnTo>
                <a:lnTo>
                  <a:pt x="91555" y="87313"/>
                </a:lnTo>
                <a:lnTo>
                  <a:pt x="65088" y="61462"/>
                </a:lnTo>
                <a:lnTo>
                  <a:pt x="74700" y="52625"/>
                </a:lnTo>
                <a:lnTo>
                  <a:pt x="84576" y="44580"/>
                </a:lnTo>
                <a:lnTo>
                  <a:pt x="95110" y="37062"/>
                </a:lnTo>
                <a:lnTo>
                  <a:pt x="105907" y="30203"/>
                </a:lnTo>
                <a:lnTo>
                  <a:pt x="117363" y="23873"/>
                </a:lnTo>
                <a:lnTo>
                  <a:pt x="128951" y="18333"/>
                </a:lnTo>
                <a:lnTo>
                  <a:pt x="141065" y="13321"/>
                </a:lnTo>
                <a:lnTo>
                  <a:pt x="153574" y="9101"/>
                </a:lnTo>
                <a:lnTo>
                  <a:pt x="166347" y="5671"/>
                </a:lnTo>
                <a:lnTo>
                  <a:pt x="179514" y="3033"/>
                </a:lnTo>
                <a:lnTo>
                  <a:pt x="192813" y="105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682" name="Group 65"/>
          <p:cNvGrpSpPr/>
          <p:nvPr/>
        </p:nvGrpSpPr>
        <p:grpSpPr>
          <a:xfrm>
            <a:off x="4901301" y="5246779"/>
            <a:ext cx="449263" cy="457201"/>
            <a:chOff x="10128250" y="1962150"/>
            <a:chExt cx="449263" cy="457201"/>
          </a:xfrm>
          <a:solidFill>
            <a:srgbClr val="000000"/>
          </a:solidFill>
        </p:grpSpPr>
        <p:sp>
          <p:nvSpPr>
            <p:cNvPr id="683" name="Freeform 29"/>
            <p:cNvSpPr>
              <a:spLocks/>
            </p:cNvSpPr>
            <p:nvPr/>
          </p:nvSpPr>
          <p:spPr bwMode="auto">
            <a:xfrm>
              <a:off x="10363200" y="2339975"/>
              <a:ext cx="133350" cy="79375"/>
            </a:xfrm>
            <a:custGeom>
              <a:avLst/>
              <a:gdLst>
                <a:gd name="T0" fmla="*/ 726 w 916"/>
                <a:gd name="T1" fmla="*/ 0 h 557"/>
                <a:gd name="T2" fmla="*/ 916 w 916"/>
                <a:gd name="T3" fmla="*/ 193 h 557"/>
                <a:gd name="T4" fmla="*/ 846 w 916"/>
                <a:gd name="T5" fmla="*/ 250 h 557"/>
                <a:gd name="T6" fmla="*/ 773 w 916"/>
                <a:gd name="T7" fmla="*/ 301 h 557"/>
                <a:gd name="T8" fmla="*/ 696 w 916"/>
                <a:gd name="T9" fmla="*/ 348 h 557"/>
                <a:gd name="T10" fmla="*/ 618 w 916"/>
                <a:gd name="T11" fmla="*/ 391 h 557"/>
                <a:gd name="T12" fmla="*/ 536 w 916"/>
                <a:gd name="T13" fmla="*/ 430 h 557"/>
                <a:gd name="T14" fmla="*/ 452 w 916"/>
                <a:gd name="T15" fmla="*/ 464 h 557"/>
                <a:gd name="T16" fmla="*/ 365 w 916"/>
                <a:gd name="T17" fmla="*/ 493 h 557"/>
                <a:gd name="T18" fmla="*/ 277 w 916"/>
                <a:gd name="T19" fmla="*/ 517 h 557"/>
                <a:gd name="T20" fmla="*/ 187 w 916"/>
                <a:gd name="T21" fmla="*/ 536 h 557"/>
                <a:gd name="T22" fmla="*/ 94 w 916"/>
                <a:gd name="T23" fmla="*/ 548 h 557"/>
                <a:gd name="T24" fmla="*/ 0 w 916"/>
                <a:gd name="T25" fmla="*/ 557 h 557"/>
                <a:gd name="T26" fmla="*/ 0 w 916"/>
                <a:gd name="T27" fmla="*/ 285 h 557"/>
                <a:gd name="T28" fmla="*/ 82 w 916"/>
                <a:gd name="T29" fmla="*/ 276 h 557"/>
                <a:gd name="T30" fmla="*/ 162 w 916"/>
                <a:gd name="T31" fmla="*/ 264 h 557"/>
                <a:gd name="T32" fmla="*/ 239 w 916"/>
                <a:gd name="T33" fmla="*/ 247 h 557"/>
                <a:gd name="T34" fmla="*/ 316 w 916"/>
                <a:gd name="T35" fmla="*/ 224 h 557"/>
                <a:gd name="T36" fmla="*/ 390 w 916"/>
                <a:gd name="T37" fmla="*/ 197 h 557"/>
                <a:gd name="T38" fmla="*/ 462 w 916"/>
                <a:gd name="T39" fmla="*/ 165 h 557"/>
                <a:gd name="T40" fmla="*/ 532 w 916"/>
                <a:gd name="T41" fmla="*/ 131 h 557"/>
                <a:gd name="T42" fmla="*/ 599 w 916"/>
                <a:gd name="T43" fmla="*/ 91 h 557"/>
                <a:gd name="T44" fmla="*/ 663 w 916"/>
                <a:gd name="T45" fmla="*/ 47 h 557"/>
                <a:gd name="T46" fmla="*/ 726 w 916"/>
                <a:gd name="T47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16" h="557">
                  <a:moveTo>
                    <a:pt x="726" y="0"/>
                  </a:moveTo>
                  <a:lnTo>
                    <a:pt x="916" y="193"/>
                  </a:lnTo>
                  <a:lnTo>
                    <a:pt x="846" y="250"/>
                  </a:lnTo>
                  <a:lnTo>
                    <a:pt x="773" y="301"/>
                  </a:lnTo>
                  <a:lnTo>
                    <a:pt x="696" y="348"/>
                  </a:lnTo>
                  <a:lnTo>
                    <a:pt x="618" y="391"/>
                  </a:lnTo>
                  <a:lnTo>
                    <a:pt x="536" y="430"/>
                  </a:lnTo>
                  <a:lnTo>
                    <a:pt x="452" y="464"/>
                  </a:lnTo>
                  <a:lnTo>
                    <a:pt x="365" y="493"/>
                  </a:lnTo>
                  <a:lnTo>
                    <a:pt x="277" y="517"/>
                  </a:lnTo>
                  <a:lnTo>
                    <a:pt x="187" y="536"/>
                  </a:lnTo>
                  <a:lnTo>
                    <a:pt x="94" y="548"/>
                  </a:lnTo>
                  <a:lnTo>
                    <a:pt x="0" y="557"/>
                  </a:lnTo>
                  <a:lnTo>
                    <a:pt x="0" y="285"/>
                  </a:lnTo>
                  <a:lnTo>
                    <a:pt x="82" y="276"/>
                  </a:lnTo>
                  <a:lnTo>
                    <a:pt x="162" y="264"/>
                  </a:lnTo>
                  <a:lnTo>
                    <a:pt x="239" y="247"/>
                  </a:lnTo>
                  <a:lnTo>
                    <a:pt x="316" y="224"/>
                  </a:lnTo>
                  <a:lnTo>
                    <a:pt x="390" y="197"/>
                  </a:lnTo>
                  <a:lnTo>
                    <a:pt x="462" y="165"/>
                  </a:lnTo>
                  <a:lnTo>
                    <a:pt x="532" y="131"/>
                  </a:lnTo>
                  <a:lnTo>
                    <a:pt x="599" y="91"/>
                  </a:lnTo>
                  <a:lnTo>
                    <a:pt x="663" y="47"/>
                  </a:lnTo>
                  <a:lnTo>
                    <a:pt x="7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30"/>
            <p:cNvSpPr>
              <a:spLocks/>
            </p:cNvSpPr>
            <p:nvPr/>
          </p:nvSpPr>
          <p:spPr bwMode="auto">
            <a:xfrm>
              <a:off x="10485438" y="2203450"/>
              <a:ext cx="92075" cy="147638"/>
            </a:xfrm>
            <a:custGeom>
              <a:avLst/>
              <a:gdLst>
                <a:gd name="T0" fmla="*/ 367 w 634"/>
                <a:gd name="T1" fmla="*/ 0 h 1031"/>
                <a:gd name="T2" fmla="*/ 634 w 634"/>
                <a:gd name="T3" fmla="*/ 0 h 1031"/>
                <a:gd name="T4" fmla="*/ 626 w 634"/>
                <a:gd name="T5" fmla="*/ 99 h 1031"/>
                <a:gd name="T6" fmla="*/ 612 w 634"/>
                <a:gd name="T7" fmla="*/ 197 h 1031"/>
                <a:gd name="T8" fmla="*/ 593 w 634"/>
                <a:gd name="T9" fmla="*/ 293 h 1031"/>
                <a:gd name="T10" fmla="*/ 568 w 634"/>
                <a:gd name="T11" fmla="*/ 387 h 1031"/>
                <a:gd name="T12" fmla="*/ 537 w 634"/>
                <a:gd name="T13" fmla="*/ 477 h 1031"/>
                <a:gd name="T14" fmla="*/ 501 w 634"/>
                <a:gd name="T15" fmla="*/ 565 h 1031"/>
                <a:gd name="T16" fmla="*/ 461 w 634"/>
                <a:gd name="T17" fmla="*/ 652 h 1031"/>
                <a:gd name="T18" fmla="*/ 415 w 634"/>
                <a:gd name="T19" fmla="*/ 734 h 1031"/>
                <a:gd name="T20" fmla="*/ 365 w 634"/>
                <a:gd name="T21" fmla="*/ 814 h 1031"/>
                <a:gd name="T22" fmla="*/ 310 w 634"/>
                <a:gd name="T23" fmla="*/ 890 h 1031"/>
                <a:gd name="T24" fmla="*/ 251 w 634"/>
                <a:gd name="T25" fmla="*/ 963 h 1031"/>
                <a:gd name="T26" fmla="*/ 188 w 634"/>
                <a:gd name="T27" fmla="*/ 1031 h 1031"/>
                <a:gd name="T28" fmla="*/ 0 w 634"/>
                <a:gd name="T29" fmla="*/ 839 h 1031"/>
                <a:gd name="T30" fmla="*/ 55 w 634"/>
                <a:gd name="T31" fmla="*/ 778 h 1031"/>
                <a:gd name="T32" fmla="*/ 108 w 634"/>
                <a:gd name="T33" fmla="*/ 712 h 1031"/>
                <a:gd name="T34" fmla="*/ 155 w 634"/>
                <a:gd name="T35" fmla="*/ 644 h 1031"/>
                <a:gd name="T36" fmla="*/ 198 w 634"/>
                <a:gd name="T37" fmla="*/ 572 h 1031"/>
                <a:gd name="T38" fmla="*/ 238 w 634"/>
                <a:gd name="T39" fmla="*/ 498 h 1031"/>
                <a:gd name="T40" fmla="*/ 272 w 634"/>
                <a:gd name="T41" fmla="*/ 421 h 1031"/>
                <a:gd name="T42" fmla="*/ 301 w 634"/>
                <a:gd name="T43" fmla="*/ 341 h 1031"/>
                <a:gd name="T44" fmla="*/ 326 w 634"/>
                <a:gd name="T45" fmla="*/ 259 h 1031"/>
                <a:gd name="T46" fmla="*/ 345 w 634"/>
                <a:gd name="T47" fmla="*/ 174 h 1031"/>
                <a:gd name="T48" fmla="*/ 359 w 634"/>
                <a:gd name="T49" fmla="*/ 88 h 1031"/>
                <a:gd name="T50" fmla="*/ 367 w 634"/>
                <a:gd name="T51" fmla="*/ 0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4" h="1031">
                  <a:moveTo>
                    <a:pt x="367" y="0"/>
                  </a:moveTo>
                  <a:lnTo>
                    <a:pt x="634" y="0"/>
                  </a:lnTo>
                  <a:lnTo>
                    <a:pt x="626" y="99"/>
                  </a:lnTo>
                  <a:lnTo>
                    <a:pt x="612" y="197"/>
                  </a:lnTo>
                  <a:lnTo>
                    <a:pt x="593" y="293"/>
                  </a:lnTo>
                  <a:lnTo>
                    <a:pt x="568" y="387"/>
                  </a:lnTo>
                  <a:lnTo>
                    <a:pt x="537" y="477"/>
                  </a:lnTo>
                  <a:lnTo>
                    <a:pt x="501" y="565"/>
                  </a:lnTo>
                  <a:lnTo>
                    <a:pt x="461" y="652"/>
                  </a:lnTo>
                  <a:lnTo>
                    <a:pt x="415" y="734"/>
                  </a:lnTo>
                  <a:lnTo>
                    <a:pt x="365" y="814"/>
                  </a:lnTo>
                  <a:lnTo>
                    <a:pt x="310" y="890"/>
                  </a:lnTo>
                  <a:lnTo>
                    <a:pt x="251" y="963"/>
                  </a:lnTo>
                  <a:lnTo>
                    <a:pt x="188" y="1031"/>
                  </a:lnTo>
                  <a:lnTo>
                    <a:pt x="0" y="839"/>
                  </a:lnTo>
                  <a:lnTo>
                    <a:pt x="55" y="778"/>
                  </a:lnTo>
                  <a:lnTo>
                    <a:pt x="108" y="712"/>
                  </a:lnTo>
                  <a:lnTo>
                    <a:pt x="155" y="644"/>
                  </a:lnTo>
                  <a:lnTo>
                    <a:pt x="198" y="572"/>
                  </a:lnTo>
                  <a:lnTo>
                    <a:pt x="238" y="498"/>
                  </a:lnTo>
                  <a:lnTo>
                    <a:pt x="272" y="421"/>
                  </a:lnTo>
                  <a:lnTo>
                    <a:pt x="301" y="341"/>
                  </a:lnTo>
                  <a:lnTo>
                    <a:pt x="326" y="259"/>
                  </a:lnTo>
                  <a:lnTo>
                    <a:pt x="345" y="174"/>
                  </a:lnTo>
                  <a:lnTo>
                    <a:pt x="359" y="88"/>
                  </a:lnTo>
                  <a:lnTo>
                    <a:pt x="3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31"/>
            <p:cNvSpPr>
              <a:spLocks/>
            </p:cNvSpPr>
            <p:nvPr/>
          </p:nvSpPr>
          <p:spPr bwMode="auto">
            <a:xfrm>
              <a:off x="10363200" y="1962150"/>
              <a:ext cx="142875" cy="90488"/>
            </a:xfrm>
            <a:custGeom>
              <a:avLst/>
              <a:gdLst>
                <a:gd name="T0" fmla="*/ 0 w 986"/>
                <a:gd name="T1" fmla="*/ 0 h 621"/>
                <a:gd name="T2" fmla="*/ 95 w 986"/>
                <a:gd name="T3" fmla="*/ 8 h 621"/>
                <a:gd name="T4" fmla="*/ 188 w 986"/>
                <a:gd name="T5" fmla="*/ 21 h 621"/>
                <a:gd name="T6" fmla="*/ 279 w 986"/>
                <a:gd name="T7" fmla="*/ 40 h 621"/>
                <a:gd name="T8" fmla="*/ 367 w 986"/>
                <a:gd name="T9" fmla="*/ 64 h 621"/>
                <a:gd name="T10" fmla="*/ 454 w 986"/>
                <a:gd name="T11" fmla="*/ 94 h 621"/>
                <a:gd name="T12" fmla="*/ 539 w 986"/>
                <a:gd name="T13" fmla="*/ 128 h 621"/>
                <a:gd name="T14" fmla="*/ 621 w 986"/>
                <a:gd name="T15" fmla="*/ 167 h 621"/>
                <a:gd name="T16" fmla="*/ 699 w 986"/>
                <a:gd name="T17" fmla="*/ 211 h 621"/>
                <a:gd name="T18" fmla="*/ 776 w 986"/>
                <a:gd name="T19" fmla="*/ 259 h 621"/>
                <a:gd name="T20" fmla="*/ 850 w 986"/>
                <a:gd name="T21" fmla="*/ 311 h 621"/>
                <a:gd name="T22" fmla="*/ 919 w 986"/>
                <a:gd name="T23" fmla="*/ 367 h 621"/>
                <a:gd name="T24" fmla="*/ 986 w 986"/>
                <a:gd name="T25" fmla="*/ 427 h 621"/>
                <a:gd name="T26" fmla="*/ 797 w 986"/>
                <a:gd name="T27" fmla="*/ 621 h 621"/>
                <a:gd name="T28" fmla="*/ 739 w 986"/>
                <a:gd name="T29" fmla="*/ 567 h 621"/>
                <a:gd name="T30" fmla="*/ 676 w 986"/>
                <a:gd name="T31" fmla="*/ 519 h 621"/>
                <a:gd name="T32" fmla="*/ 611 w 986"/>
                <a:gd name="T33" fmla="*/ 474 h 621"/>
                <a:gd name="T34" fmla="*/ 542 w 986"/>
                <a:gd name="T35" fmla="*/ 433 h 621"/>
                <a:gd name="T36" fmla="*/ 471 w 986"/>
                <a:gd name="T37" fmla="*/ 396 h 621"/>
                <a:gd name="T38" fmla="*/ 398 w 986"/>
                <a:gd name="T39" fmla="*/ 363 h 621"/>
                <a:gd name="T40" fmla="*/ 322 w 986"/>
                <a:gd name="T41" fmla="*/ 335 h 621"/>
                <a:gd name="T42" fmla="*/ 244 w 986"/>
                <a:gd name="T43" fmla="*/ 311 h 621"/>
                <a:gd name="T44" fmla="*/ 165 w 986"/>
                <a:gd name="T45" fmla="*/ 293 h 621"/>
                <a:gd name="T46" fmla="*/ 84 w 986"/>
                <a:gd name="T47" fmla="*/ 281 h 621"/>
                <a:gd name="T48" fmla="*/ 0 w 986"/>
                <a:gd name="T49" fmla="*/ 272 h 621"/>
                <a:gd name="T50" fmla="*/ 0 w 986"/>
                <a:gd name="T5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6" h="621">
                  <a:moveTo>
                    <a:pt x="0" y="0"/>
                  </a:moveTo>
                  <a:lnTo>
                    <a:pt x="95" y="8"/>
                  </a:lnTo>
                  <a:lnTo>
                    <a:pt x="188" y="21"/>
                  </a:lnTo>
                  <a:lnTo>
                    <a:pt x="279" y="40"/>
                  </a:lnTo>
                  <a:lnTo>
                    <a:pt x="367" y="64"/>
                  </a:lnTo>
                  <a:lnTo>
                    <a:pt x="454" y="94"/>
                  </a:lnTo>
                  <a:lnTo>
                    <a:pt x="539" y="128"/>
                  </a:lnTo>
                  <a:lnTo>
                    <a:pt x="621" y="167"/>
                  </a:lnTo>
                  <a:lnTo>
                    <a:pt x="699" y="211"/>
                  </a:lnTo>
                  <a:lnTo>
                    <a:pt x="776" y="259"/>
                  </a:lnTo>
                  <a:lnTo>
                    <a:pt x="850" y="311"/>
                  </a:lnTo>
                  <a:lnTo>
                    <a:pt x="919" y="367"/>
                  </a:lnTo>
                  <a:lnTo>
                    <a:pt x="986" y="427"/>
                  </a:lnTo>
                  <a:lnTo>
                    <a:pt x="797" y="621"/>
                  </a:lnTo>
                  <a:lnTo>
                    <a:pt x="739" y="567"/>
                  </a:lnTo>
                  <a:lnTo>
                    <a:pt x="676" y="519"/>
                  </a:lnTo>
                  <a:lnTo>
                    <a:pt x="611" y="474"/>
                  </a:lnTo>
                  <a:lnTo>
                    <a:pt x="542" y="433"/>
                  </a:lnTo>
                  <a:lnTo>
                    <a:pt x="471" y="396"/>
                  </a:lnTo>
                  <a:lnTo>
                    <a:pt x="398" y="363"/>
                  </a:lnTo>
                  <a:lnTo>
                    <a:pt x="322" y="335"/>
                  </a:lnTo>
                  <a:lnTo>
                    <a:pt x="244" y="311"/>
                  </a:lnTo>
                  <a:lnTo>
                    <a:pt x="165" y="293"/>
                  </a:lnTo>
                  <a:lnTo>
                    <a:pt x="84" y="281"/>
                  </a:lnTo>
                  <a:lnTo>
                    <a:pt x="0" y="27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32"/>
            <p:cNvSpPr>
              <a:spLocks/>
            </p:cNvSpPr>
            <p:nvPr/>
          </p:nvSpPr>
          <p:spPr bwMode="auto">
            <a:xfrm>
              <a:off x="10494963" y="2041525"/>
              <a:ext cx="82550" cy="138113"/>
            </a:xfrm>
            <a:custGeom>
              <a:avLst/>
              <a:gdLst>
                <a:gd name="T0" fmla="*/ 189 w 570"/>
                <a:gd name="T1" fmla="*/ 0 h 960"/>
                <a:gd name="T2" fmla="*/ 247 w 570"/>
                <a:gd name="T3" fmla="*/ 73 h 960"/>
                <a:gd name="T4" fmla="*/ 302 w 570"/>
                <a:gd name="T5" fmla="*/ 149 h 960"/>
                <a:gd name="T6" fmla="*/ 351 w 570"/>
                <a:gd name="T7" fmla="*/ 228 h 960"/>
                <a:gd name="T8" fmla="*/ 397 w 570"/>
                <a:gd name="T9" fmla="*/ 312 h 960"/>
                <a:gd name="T10" fmla="*/ 437 w 570"/>
                <a:gd name="T11" fmla="*/ 397 h 960"/>
                <a:gd name="T12" fmla="*/ 473 w 570"/>
                <a:gd name="T13" fmla="*/ 485 h 960"/>
                <a:gd name="T14" fmla="*/ 504 w 570"/>
                <a:gd name="T15" fmla="*/ 575 h 960"/>
                <a:gd name="T16" fmla="*/ 529 w 570"/>
                <a:gd name="T17" fmla="*/ 669 h 960"/>
                <a:gd name="T18" fmla="*/ 548 w 570"/>
                <a:gd name="T19" fmla="*/ 764 h 960"/>
                <a:gd name="T20" fmla="*/ 562 w 570"/>
                <a:gd name="T21" fmla="*/ 862 h 960"/>
                <a:gd name="T22" fmla="*/ 570 w 570"/>
                <a:gd name="T23" fmla="*/ 960 h 960"/>
                <a:gd name="T24" fmla="*/ 303 w 570"/>
                <a:gd name="T25" fmla="*/ 960 h 960"/>
                <a:gd name="T26" fmla="*/ 295 w 570"/>
                <a:gd name="T27" fmla="*/ 874 h 960"/>
                <a:gd name="T28" fmla="*/ 281 w 570"/>
                <a:gd name="T29" fmla="*/ 789 h 960"/>
                <a:gd name="T30" fmla="*/ 263 w 570"/>
                <a:gd name="T31" fmla="*/ 706 h 960"/>
                <a:gd name="T32" fmla="*/ 238 w 570"/>
                <a:gd name="T33" fmla="*/ 625 h 960"/>
                <a:gd name="T34" fmla="*/ 210 w 570"/>
                <a:gd name="T35" fmla="*/ 546 h 960"/>
                <a:gd name="T36" fmla="*/ 177 w 570"/>
                <a:gd name="T37" fmla="*/ 470 h 960"/>
                <a:gd name="T38" fmla="*/ 138 w 570"/>
                <a:gd name="T39" fmla="*/ 396 h 960"/>
                <a:gd name="T40" fmla="*/ 97 w 570"/>
                <a:gd name="T41" fmla="*/ 325 h 960"/>
                <a:gd name="T42" fmla="*/ 51 w 570"/>
                <a:gd name="T43" fmla="*/ 257 h 960"/>
                <a:gd name="T44" fmla="*/ 0 w 570"/>
                <a:gd name="T45" fmla="*/ 193 h 960"/>
                <a:gd name="T46" fmla="*/ 189 w 570"/>
                <a:gd name="T47" fmla="*/ 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70" h="960">
                  <a:moveTo>
                    <a:pt x="189" y="0"/>
                  </a:moveTo>
                  <a:lnTo>
                    <a:pt x="247" y="73"/>
                  </a:lnTo>
                  <a:lnTo>
                    <a:pt x="302" y="149"/>
                  </a:lnTo>
                  <a:lnTo>
                    <a:pt x="351" y="228"/>
                  </a:lnTo>
                  <a:lnTo>
                    <a:pt x="397" y="312"/>
                  </a:lnTo>
                  <a:lnTo>
                    <a:pt x="437" y="397"/>
                  </a:lnTo>
                  <a:lnTo>
                    <a:pt x="473" y="485"/>
                  </a:lnTo>
                  <a:lnTo>
                    <a:pt x="504" y="575"/>
                  </a:lnTo>
                  <a:lnTo>
                    <a:pt x="529" y="669"/>
                  </a:lnTo>
                  <a:lnTo>
                    <a:pt x="548" y="764"/>
                  </a:lnTo>
                  <a:lnTo>
                    <a:pt x="562" y="862"/>
                  </a:lnTo>
                  <a:lnTo>
                    <a:pt x="570" y="960"/>
                  </a:lnTo>
                  <a:lnTo>
                    <a:pt x="303" y="960"/>
                  </a:lnTo>
                  <a:lnTo>
                    <a:pt x="295" y="874"/>
                  </a:lnTo>
                  <a:lnTo>
                    <a:pt x="281" y="789"/>
                  </a:lnTo>
                  <a:lnTo>
                    <a:pt x="263" y="706"/>
                  </a:lnTo>
                  <a:lnTo>
                    <a:pt x="238" y="625"/>
                  </a:lnTo>
                  <a:lnTo>
                    <a:pt x="210" y="546"/>
                  </a:lnTo>
                  <a:lnTo>
                    <a:pt x="177" y="470"/>
                  </a:lnTo>
                  <a:lnTo>
                    <a:pt x="138" y="396"/>
                  </a:lnTo>
                  <a:lnTo>
                    <a:pt x="97" y="325"/>
                  </a:lnTo>
                  <a:lnTo>
                    <a:pt x="51" y="257"/>
                  </a:lnTo>
                  <a:lnTo>
                    <a:pt x="0" y="193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33"/>
            <p:cNvSpPr>
              <a:spLocks/>
            </p:cNvSpPr>
            <p:nvPr/>
          </p:nvSpPr>
          <p:spPr bwMode="auto">
            <a:xfrm>
              <a:off x="10128250" y="2203450"/>
              <a:ext cx="87313" cy="144463"/>
            </a:xfrm>
            <a:custGeom>
              <a:avLst/>
              <a:gdLst>
                <a:gd name="T0" fmla="*/ 0 w 609"/>
                <a:gd name="T1" fmla="*/ 0 h 1004"/>
                <a:gd name="T2" fmla="*/ 268 w 609"/>
                <a:gd name="T3" fmla="*/ 0 h 1004"/>
                <a:gd name="T4" fmla="*/ 275 w 609"/>
                <a:gd name="T5" fmla="*/ 84 h 1004"/>
                <a:gd name="T6" fmla="*/ 289 w 609"/>
                <a:gd name="T7" fmla="*/ 167 h 1004"/>
                <a:gd name="T8" fmla="*/ 307 w 609"/>
                <a:gd name="T9" fmla="*/ 248 h 1004"/>
                <a:gd name="T10" fmla="*/ 330 w 609"/>
                <a:gd name="T11" fmla="*/ 327 h 1004"/>
                <a:gd name="T12" fmla="*/ 357 w 609"/>
                <a:gd name="T13" fmla="*/ 404 h 1004"/>
                <a:gd name="T14" fmla="*/ 388 w 609"/>
                <a:gd name="T15" fmla="*/ 479 h 1004"/>
                <a:gd name="T16" fmla="*/ 425 w 609"/>
                <a:gd name="T17" fmla="*/ 551 h 1004"/>
                <a:gd name="T18" fmla="*/ 465 w 609"/>
                <a:gd name="T19" fmla="*/ 621 h 1004"/>
                <a:gd name="T20" fmla="*/ 509 w 609"/>
                <a:gd name="T21" fmla="*/ 687 h 1004"/>
                <a:gd name="T22" fmla="*/ 558 w 609"/>
                <a:gd name="T23" fmla="*/ 750 h 1004"/>
                <a:gd name="T24" fmla="*/ 609 w 609"/>
                <a:gd name="T25" fmla="*/ 811 h 1004"/>
                <a:gd name="T26" fmla="*/ 421 w 609"/>
                <a:gd name="T27" fmla="*/ 1004 h 1004"/>
                <a:gd name="T28" fmla="*/ 362 w 609"/>
                <a:gd name="T29" fmla="*/ 935 h 1004"/>
                <a:gd name="T30" fmla="*/ 307 w 609"/>
                <a:gd name="T31" fmla="*/ 864 h 1004"/>
                <a:gd name="T32" fmla="*/ 255 w 609"/>
                <a:gd name="T33" fmla="*/ 789 h 1004"/>
                <a:gd name="T34" fmla="*/ 208 w 609"/>
                <a:gd name="T35" fmla="*/ 711 h 1004"/>
                <a:gd name="T36" fmla="*/ 164 w 609"/>
                <a:gd name="T37" fmla="*/ 631 h 1004"/>
                <a:gd name="T38" fmla="*/ 126 w 609"/>
                <a:gd name="T39" fmla="*/ 548 h 1004"/>
                <a:gd name="T40" fmla="*/ 93 w 609"/>
                <a:gd name="T41" fmla="*/ 462 h 1004"/>
                <a:gd name="T42" fmla="*/ 64 w 609"/>
                <a:gd name="T43" fmla="*/ 373 h 1004"/>
                <a:gd name="T44" fmla="*/ 39 w 609"/>
                <a:gd name="T45" fmla="*/ 283 h 1004"/>
                <a:gd name="T46" fmla="*/ 21 w 609"/>
                <a:gd name="T47" fmla="*/ 191 h 1004"/>
                <a:gd name="T48" fmla="*/ 8 w 609"/>
                <a:gd name="T49" fmla="*/ 96 h 1004"/>
                <a:gd name="T50" fmla="*/ 0 w 609"/>
                <a:gd name="T51" fmla="*/ 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09" h="1004">
                  <a:moveTo>
                    <a:pt x="0" y="0"/>
                  </a:moveTo>
                  <a:lnTo>
                    <a:pt x="268" y="0"/>
                  </a:lnTo>
                  <a:lnTo>
                    <a:pt x="275" y="84"/>
                  </a:lnTo>
                  <a:lnTo>
                    <a:pt x="289" y="167"/>
                  </a:lnTo>
                  <a:lnTo>
                    <a:pt x="307" y="248"/>
                  </a:lnTo>
                  <a:lnTo>
                    <a:pt x="330" y="327"/>
                  </a:lnTo>
                  <a:lnTo>
                    <a:pt x="357" y="404"/>
                  </a:lnTo>
                  <a:lnTo>
                    <a:pt x="388" y="479"/>
                  </a:lnTo>
                  <a:lnTo>
                    <a:pt x="425" y="551"/>
                  </a:lnTo>
                  <a:lnTo>
                    <a:pt x="465" y="621"/>
                  </a:lnTo>
                  <a:lnTo>
                    <a:pt x="509" y="687"/>
                  </a:lnTo>
                  <a:lnTo>
                    <a:pt x="558" y="750"/>
                  </a:lnTo>
                  <a:lnTo>
                    <a:pt x="609" y="811"/>
                  </a:lnTo>
                  <a:lnTo>
                    <a:pt x="421" y="1004"/>
                  </a:lnTo>
                  <a:lnTo>
                    <a:pt x="362" y="935"/>
                  </a:lnTo>
                  <a:lnTo>
                    <a:pt x="307" y="864"/>
                  </a:lnTo>
                  <a:lnTo>
                    <a:pt x="255" y="789"/>
                  </a:lnTo>
                  <a:lnTo>
                    <a:pt x="208" y="711"/>
                  </a:lnTo>
                  <a:lnTo>
                    <a:pt x="164" y="631"/>
                  </a:lnTo>
                  <a:lnTo>
                    <a:pt x="126" y="548"/>
                  </a:lnTo>
                  <a:lnTo>
                    <a:pt x="93" y="462"/>
                  </a:lnTo>
                  <a:lnTo>
                    <a:pt x="64" y="373"/>
                  </a:lnTo>
                  <a:lnTo>
                    <a:pt x="39" y="283"/>
                  </a:lnTo>
                  <a:lnTo>
                    <a:pt x="21" y="191"/>
                  </a:lnTo>
                  <a:lnTo>
                    <a:pt x="8" y="9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34"/>
            <p:cNvSpPr>
              <a:spLocks/>
            </p:cNvSpPr>
            <p:nvPr/>
          </p:nvSpPr>
          <p:spPr bwMode="auto">
            <a:xfrm>
              <a:off x="10204450" y="2335213"/>
              <a:ext cx="136525" cy="84138"/>
            </a:xfrm>
            <a:custGeom>
              <a:avLst/>
              <a:gdLst>
                <a:gd name="T0" fmla="*/ 188 w 943"/>
                <a:gd name="T1" fmla="*/ 0 h 580"/>
                <a:gd name="T2" fmla="*/ 252 w 943"/>
                <a:gd name="T3" fmla="*/ 51 h 580"/>
                <a:gd name="T4" fmla="*/ 318 w 943"/>
                <a:gd name="T5" fmla="*/ 98 h 580"/>
                <a:gd name="T6" fmla="*/ 388 w 943"/>
                <a:gd name="T7" fmla="*/ 141 h 580"/>
                <a:gd name="T8" fmla="*/ 461 w 943"/>
                <a:gd name="T9" fmla="*/ 179 h 580"/>
                <a:gd name="T10" fmla="*/ 535 w 943"/>
                <a:gd name="T11" fmla="*/ 213 h 580"/>
                <a:gd name="T12" fmla="*/ 613 w 943"/>
                <a:gd name="T13" fmla="*/ 243 h 580"/>
                <a:gd name="T14" fmla="*/ 693 w 943"/>
                <a:gd name="T15" fmla="*/ 266 h 580"/>
                <a:gd name="T16" fmla="*/ 774 w 943"/>
                <a:gd name="T17" fmla="*/ 286 h 580"/>
                <a:gd name="T18" fmla="*/ 858 w 943"/>
                <a:gd name="T19" fmla="*/ 299 h 580"/>
                <a:gd name="T20" fmla="*/ 943 w 943"/>
                <a:gd name="T21" fmla="*/ 308 h 580"/>
                <a:gd name="T22" fmla="*/ 943 w 943"/>
                <a:gd name="T23" fmla="*/ 580 h 580"/>
                <a:gd name="T24" fmla="*/ 845 w 943"/>
                <a:gd name="T25" fmla="*/ 571 h 580"/>
                <a:gd name="T26" fmla="*/ 750 w 943"/>
                <a:gd name="T27" fmla="*/ 557 h 580"/>
                <a:gd name="T28" fmla="*/ 656 w 943"/>
                <a:gd name="T29" fmla="*/ 538 h 580"/>
                <a:gd name="T30" fmla="*/ 565 w 943"/>
                <a:gd name="T31" fmla="*/ 512 h 580"/>
                <a:gd name="T32" fmla="*/ 476 w 943"/>
                <a:gd name="T33" fmla="*/ 481 h 580"/>
                <a:gd name="T34" fmla="*/ 389 w 943"/>
                <a:gd name="T35" fmla="*/ 444 h 580"/>
                <a:gd name="T36" fmla="*/ 305 w 943"/>
                <a:gd name="T37" fmla="*/ 403 h 580"/>
                <a:gd name="T38" fmla="*/ 225 w 943"/>
                <a:gd name="T39" fmla="*/ 357 h 580"/>
                <a:gd name="T40" fmla="*/ 146 w 943"/>
                <a:gd name="T41" fmla="*/ 307 h 580"/>
                <a:gd name="T42" fmla="*/ 71 w 943"/>
                <a:gd name="T43" fmla="*/ 251 h 580"/>
                <a:gd name="T44" fmla="*/ 0 w 943"/>
                <a:gd name="T45" fmla="*/ 192 h 580"/>
                <a:gd name="T46" fmla="*/ 188 w 943"/>
                <a:gd name="T47" fmla="*/ 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3" h="580">
                  <a:moveTo>
                    <a:pt x="188" y="0"/>
                  </a:moveTo>
                  <a:lnTo>
                    <a:pt x="252" y="51"/>
                  </a:lnTo>
                  <a:lnTo>
                    <a:pt x="318" y="98"/>
                  </a:lnTo>
                  <a:lnTo>
                    <a:pt x="388" y="141"/>
                  </a:lnTo>
                  <a:lnTo>
                    <a:pt x="461" y="179"/>
                  </a:lnTo>
                  <a:lnTo>
                    <a:pt x="535" y="213"/>
                  </a:lnTo>
                  <a:lnTo>
                    <a:pt x="613" y="243"/>
                  </a:lnTo>
                  <a:lnTo>
                    <a:pt x="693" y="266"/>
                  </a:lnTo>
                  <a:lnTo>
                    <a:pt x="774" y="286"/>
                  </a:lnTo>
                  <a:lnTo>
                    <a:pt x="858" y="299"/>
                  </a:lnTo>
                  <a:lnTo>
                    <a:pt x="943" y="308"/>
                  </a:lnTo>
                  <a:lnTo>
                    <a:pt x="943" y="580"/>
                  </a:lnTo>
                  <a:lnTo>
                    <a:pt x="845" y="571"/>
                  </a:lnTo>
                  <a:lnTo>
                    <a:pt x="750" y="557"/>
                  </a:lnTo>
                  <a:lnTo>
                    <a:pt x="656" y="538"/>
                  </a:lnTo>
                  <a:lnTo>
                    <a:pt x="565" y="512"/>
                  </a:lnTo>
                  <a:lnTo>
                    <a:pt x="476" y="481"/>
                  </a:lnTo>
                  <a:lnTo>
                    <a:pt x="389" y="444"/>
                  </a:lnTo>
                  <a:lnTo>
                    <a:pt x="305" y="403"/>
                  </a:lnTo>
                  <a:lnTo>
                    <a:pt x="225" y="357"/>
                  </a:lnTo>
                  <a:lnTo>
                    <a:pt x="146" y="307"/>
                  </a:lnTo>
                  <a:lnTo>
                    <a:pt x="71" y="251"/>
                  </a:lnTo>
                  <a:lnTo>
                    <a:pt x="0" y="192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35"/>
            <p:cNvSpPr>
              <a:spLocks/>
            </p:cNvSpPr>
            <p:nvPr/>
          </p:nvSpPr>
          <p:spPr bwMode="auto">
            <a:xfrm>
              <a:off x="10128250" y="2044700"/>
              <a:ext cx="79375" cy="134938"/>
            </a:xfrm>
            <a:custGeom>
              <a:avLst/>
              <a:gdLst>
                <a:gd name="T0" fmla="*/ 356 w 547"/>
                <a:gd name="T1" fmla="*/ 0 h 931"/>
                <a:gd name="T2" fmla="*/ 547 w 547"/>
                <a:gd name="T3" fmla="*/ 194 h 931"/>
                <a:gd name="T4" fmla="*/ 500 w 547"/>
                <a:gd name="T5" fmla="*/ 257 h 931"/>
                <a:gd name="T6" fmla="*/ 458 w 547"/>
                <a:gd name="T7" fmla="*/ 323 h 931"/>
                <a:gd name="T8" fmla="*/ 420 w 547"/>
                <a:gd name="T9" fmla="*/ 391 h 931"/>
                <a:gd name="T10" fmla="*/ 384 w 547"/>
                <a:gd name="T11" fmla="*/ 462 h 931"/>
                <a:gd name="T12" fmla="*/ 354 w 547"/>
                <a:gd name="T13" fmla="*/ 535 h 931"/>
                <a:gd name="T14" fmla="*/ 327 w 547"/>
                <a:gd name="T15" fmla="*/ 611 h 931"/>
                <a:gd name="T16" fmla="*/ 306 w 547"/>
                <a:gd name="T17" fmla="*/ 688 h 931"/>
                <a:gd name="T18" fmla="*/ 289 w 547"/>
                <a:gd name="T19" fmla="*/ 768 h 931"/>
                <a:gd name="T20" fmla="*/ 275 w 547"/>
                <a:gd name="T21" fmla="*/ 849 h 931"/>
                <a:gd name="T22" fmla="*/ 268 w 547"/>
                <a:gd name="T23" fmla="*/ 931 h 931"/>
                <a:gd name="T24" fmla="*/ 0 w 547"/>
                <a:gd name="T25" fmla="*/ 931 h 931"/>
                <a:gd name="T26" fmla="*/ 8 w 547"/>
                <a:gd name="T27" fmla="*/ 836 h 931"/>
                <a:gd name="T28" fmla="*/ 21 w 547"/>
                <a:gd name="T29" fmla="*/ 743 h 931"/>
                <a:gd name="T30" fmla="*/ 39 w 547"/>
                <a:gd name="T31" fmla="*/ 650 h 931"/>
                <a:gd name="T32" fmla="*/ 63 w 547"/>
                <a:gd name="T33" fmla="*/ 560 h 931"/>
                <a:gd name="T34" fmla="*/ 91 w 547"/>
                <a:gd name="T35" fmla="*/ 472 h 931"/>
                <a:gd name="T36" fmla="*/ 124 w 547"/>
                <a:gd name="T37" fmla="*/ 386 h 931"/>
                <a:gd name="T38" fmla="*/ 162 w 547"/>
                <a:gd name="T39" fmla="*/ 304 h 931"/>
                <a:gd name="T40" fmla="*/ 205 w 547"/>
                <a:gd name="T41" fmla="*/ 223 h 931"/>
                <a:gd name="T42" fmla="*/ 251 w 547"/>
                <a:gd name="T43" fmla="*/ 146 h 931"/>
                <a:gd name="T44" fmla="*/ 302 w 547"/>
                <a:gd name="T45" fmla="*/ 71 h 931"/>
                <a:gd name="T46" fmla="*/ 356 w 547"/>
                <a:gd name="T47" fmla="*/ 0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7" h="931">
                  <a:moveTo>
                    <a:pt x="356" y="0"/>
                  </a:moveTo>
                  <a:lnTo>
                    <a:pt x="547" y="194"/>
                  </a:lnTo>
                  <a:lnTo>
                    <a:pt x="500" y="257"/>
                  </a:lnTo>
                  <a:lnTo>
                    <a:pt x="458" y="323"/>
                  </a:lnTo>
                  <a:lnTo>
                    <a:pt x="420" y="391"/>
                  </a:lnTo>
                  <a:lnTo>
                    <a:pt x="384" y="462"/>
                  </a:lnTo>
                  <a:lnTo>
                    <a:pt x="354" y="535"/>
                  </a:lnTo>
                  <a:lnTo>
                    <a:pt x="327" y="611"/>
                  </a:lnTo>
                  <a:lnTo>
                    <a:pt x="306" y="688"/>
                  </a:lnTo>
                  <a:lnTo>
                    <a:pt x="289" y="768"/>
                  </a:lnTo>
                  <a:lnTo>
                    <a:pt x="275" y="849"/>
                  </a:lnTo>
                  <a:lnTo>
                    <a:pt x="268" y="931"/>
                  </a:lnTo>
                  <a:lnTo>
                    <a:pt x="0" y="931"/>
                  </a:lnTo>
                  <a:lnTo>
                    <a:pt x="8" y="836"/>
                  </a:lnTo>
                  <a:lnTo>
                    <a:pt x="21" y="743"/>
                  </a:lnTo>
                  <a:lnTo>
                    <a:pt x="39" y="650"/>
                  </a:lnTo>
                  <a:lnTo>
                    <a:pt x="63" y="560"/>
                  </a:lnTo>
                  <a:lnTo>
                    <a:pt x="91" y="472"/>
                  </a:lnTo>
                  <a:lnTo>
                    <a:pt x="124" y="386"/>
                  </a:lnTo>
                  <a:lnTo>
                    <a:pt x="162" y="304"/>
                  </a:lnTo>
                  <a:lnTo>
                    <a:pt x="205" y="223"/>
                  </a:lnTo>
                  <a:lnTo>
                    <a:pt x="251" y="146"/>
                  </a:lnTo>
                  <a:lnTo>
                    <a:pt x="302" y="71"/>
                  </a:lnTo>
                  <a:lnTo>
                    <a:pt x="3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36"/>
            <p:cNvSpPr>
              <a:spLocks/>
            </p:cNvSpPr>
            <p:nvPr/>
          </p:nvSpPr>
          <p:spPr bwMode="auto">
            <a:xfrm>
              <a:off x="10194925" y="1962150"/>
              <a:ext cx="146050" cy="93663"/>
            </a:xfrm>
            <a:custGeom>
              <a:avLst/>
              <a:gdLst>
                <a:gd name="T0" fmla="*/ 1013 w 1013"/>
                <a:gd name="T1" fmla="*/ 0 h 646"/>
                <a:gd name="T2" fmla="*/ 1013 w 1013"/>
                <a:gd name="T3" fmla="*/ 272 h 646"/>
                <a:gd name="T4" fmla="*/ 926 w 1013"/>
                <a:gd name="T5" fmla="*/ 281 h 646"/>
                <a:gd name="T6" fmla="*/ 841 w 1013"/>
                <a:gd name="T7" fmla="*/ 294 h 646"/>
                <a:gd name="T8" fmla="*/ 759 w 1013"/>
                <a:gd name="T9" fmla="*/ 314 h 646"/>
                <a:gd name="T10" fmla="*/ 678 w 1013"/>
                <a:gd name="T11" fmla="*/ 339 h 646"/>
                <a:gd name="T12" fmla="*/ 599 w 1013"/>
                <a:gd name="T13" fmla="*/ 369 h 646"/>
                <a:gd name="T14" fmla="*/ 524 w 1013"/>
                <a:gd name="T15" fmla="*/ 404 h 646"/>
                <a:gd name="T16" fmla="*/ 450 w 1013"/>
                <a:gd name="T17" fmla="*/ 444 h 646"/>
                <a:gd name="T18" fmla="*/ 380 w 1013"/>
                <a:gd name="T19" fmla="*/ 488 h 646"/>
                <a:gd name="T20" fmla="*/ 313 w 1013"/>
                <a:gd name="T21" fmla="*/ 536 h 646"/>
                <a:gd name="T22" fmla="*/ 249 w 1013"/>
                <a:gd name="T23" fmla="*/ 589 h 646"/>
                <a:gd name="T24" fmla="*/ 189 w 1013"/>
                <a:gd name="T25" fmla="*/ 646 h 646"/>
                <a:gd name="T26" fmla="*/ 0 w 1013"/>
                <a:gd name="T27" fmla="*/ 453 h 646"/>
                <a:gd name="T28" fmla="*/ 68 w 1013"/>
                <a:gd name="T29" fmla="*/ 390 h 646"/>
                <a:gd name="T30" fmla="*/ 139 w 1013"/>
                <a:gd name="T31" fmla="*/ 330 h 646"/>
                <a:gd name="T32" fmla="*/ 214 w 1013"/>
                <a:gd name="T33" fmla="*/ 275 h 646"/>
                <a:gd name="T34" fmla="*/ 292 w 1013"/>
                <a:gd name="T35" fmla="*/ 223 h 646"/>
                <a:gd name="T36" fmla="*/ 373 w 1013"/>
                <a:gd name="T37" fmla="*/ 177 h 646"/>
                <a:gd name="T38" fmla="*/ 457 w 1013"/>
                <a:gd name="T39" fmla="*/ 135 h 646"/>
                <a:gd name="T40" fmla="*/ 544 w 1013"/>
                <a:gd name="T41" fmla="*/ 99 h 646"/>
                <a:gd name="T42" fmla="*/ 634 w 1013"/>
                <a:gd name="T43" fmla="*/ 68 h 646"/>
                <a:gd name="T44" fmla="*/ 725 w 1013"/>
                <a:gd name="T45" fmla="*/ 42 h 646"/>
                <a:gd name="T46" fmla="*/ 819 w 1013"/>
                <a:gd name="T47" fmla="*/ 22 h 646"/>
                <a:gd name="T48" fmla="*/ 915 w 1013"/>
                <a:gd name="T49" fmla="*/ 8 h 646"/>
                <a:gd name="T50" fmla="*/ 1013 w 1013"/>
                <a:gd name="T5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13" h="646">
                  <a:moveTo>
                    <a:pt x="1013" y="0"/>
                  </a:moveTo>
                  <a:lnTo>
                    <a:pt x="1013" y="272"/>
                  </a:lnTo>
                  <a:lnTo>
                    <a:pt x="926" y="281"/>
                  </a:lnTo>
                  <a:lnTo>
                    <a:pt x="841" y="294"/>
                  </a:lnTo>
                  <a:lnTo>
                    <a:pt x="759" y="314"/>
                  </a:lnTo>
                  <a:lnTo>
                    <a:pt x="678" y="339"/>
                  </a:lnTo>
                  <a:lnTo>
                    <a:pt x="599" y="369"/>
                  </a:lnTo>
                  <a:lnTo>
                    <a:pt x="524" y="404"/>
                  </a:lnTo>
                  <a:lnTo>
                    <a:pt x="450" y="444"/>
                  </a:lnTo>
                  <a:lnTo>
                    <a:pt x="380" y="488"/>
                  </a:lnTo>
                  <a:lnTo>
                    <a:pt x="313" y="536"/>
                  </a:lnTo>
                  <a:lnTo>
                    <a:pt x="249" y="589"/>
                  </a:lnTo>
                  <a:lnTo>
                    <a:pt x="189" y="646"/>
                  </a:lnTo>
                  <a:lnTo>
                    <a:pt x="0" y="453"/>
                  </a:lnTo>
                  <a:lnTo>
                    <a:pt x="68" y="390"/>
                  </a:lnTo>
                  <a:lnTo>
                    <a:pt x="139" y="330"/>
                  </a:lnTo>
                  <a:lnTo>
                    <a:pt x="214" y="275"/>
                  </a:lnTo>
                  <a:lnTo>
                    <a:pt x="292" y="223"/>
                  </a:lnTo>
                  <a:lnTo>
                    <a:pt x="373" y="177"/>
                  </a:lnTo>
                  <a:lnTo>
                    <a:pt x="457" y="135"/>
                  </a:lnTo>
                  <a:lnTo>
                    <a:pt x="544" y="99"/>
                  </a:lnTo>
                  <a:lnTo>
                    <a:pt x="634" y="68"/>
                  </a:lnTo>
                  <a:lnTo>
                    <a:pt x="725" y="42"/>
                  </a:lnTo>
                  <a:lnTo>
                    <a:pt x="819" y="22"/>
                  </a:lnTo>
                  <a:lnTo>
                    <a:pt x="915" y="8"/>
                  </a:lnTo>
                  <a:lnTo>
                    <a:pt x="10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37"/>
            <p:cNvSpPr>
              <a:spLocks noEditPoints="1"/>
            </p:cNvSpPr>
            <p:nvPr/>
          </p:nvSpPr>
          <p:spPr bwMode="auto">
            <a:xfrm>
              <a:off x="10204450" y="2100263"/>
              <a:ext cx="128588" cy="195263"/>
            </a:xfrm>
            <a:custGeom>
              <a:avLst/>
              <a:gdLst>
                <a:gd name="T0" fmla="*/ 812 w 890"/>
                <a:gd name="T1" fmla="*/ 716 h 1351"/>
                <a:gd name="T2" fmla="*/ 890 w 890"/>
                <a:gd name="T3" fmla="*/ 796 h 1351"/>
                <a:gd name="T4" fmla="*/ 890 w 890"/>
                <a:gd name="T5" fmla="*/ 1351 h 1351"/>
                <a:gd name="T6" fmla="*/ 682 w 890"/>
                <a:gd name="T7" fmla="*/ 1138 h 1351"/>
                <a:gd name="T8" fmla="*/ 682 w 890"/>
                <a:gd name="T9" fmla="*/ 849 h 1351"/>
                <a:gd name="T10" fmla="*/ 812 w 890"/>
                <a:gd name="T11" fmla="*/ 716 h 1351"/>
                <a:gd name="T12" fmla="*/ 224 w 890"/>
                <a:gd name="T13" fmla="*/ 569 h 1351"/>
                <a:gd name="T14" fmla="*/ 670 w 890"/>
                <a:gd name="T15" fmla="*/ 569 h 1351"/>
                <a:gd name="T16" fmla="*/ 773 w 890"/>
                <a:gd name="T17" fmla="*/ 676 h 1351"/>
                <a:gd name="T18" fmla="*/ 670 w 890"/>
                <a:gd name="T19" fmla="*/ 781 h 1351"/>
                <a:gd name="T20" fmla="*/ 224 w 890"/>
                <a:gd name="T21" fmla="*/ 781 h 1351"/>
                <a:gd name="T22" fmla="*/ 119 w 890"/>
                <a:gd name="T23" fmla="*/ 676 h 1351"/>
                <a:gd name="T24" fmla="*/ 224 w 890"/>
                <a:gd name="T25" fmla="*/ 569 h 1351"/>
                <a:gd name="T26" fmla="*/ 890 w 890"/>
                <a:gd name="T27" fmla="*/ 0 h 1351"/>
                <a:gd name="T28" fmla="*/ 890 w 890"/>
                <a:gd name="T29" fmla="*/ 554 h 1351"/>
                <a:gd name="T30" fmla="*/ 812 w 890"/>
                <a:gd name="T31" fmla="*/ 637 h 1351"/>
                <a:gd name="T32" fmla="*/ 682 w 890"/>
                <a:gd name="T33" fmla="*/ 502 h 1351"/>
                <a:gd name="T34" fmla="*/ 682 w 890"/>
                <a:gd name="T35" fmla="*/ 214 h 1351"/>
                <a:gd name="T36" fmla="*/ 890 w 890"/>
                <a:gd name="T37" fmla="*/ 0 h 1351"/>
                <a:gd name="T38" fmla="*/ 0 w 890"/>
                <a:gd name="T39" fmla="*/ 0 h 1351"/>
                <a:gd name="T40" fmla="*/ 209 w 890"/>
                <a:gd name="T41" fmla="*/ 213 h 1351"/>
                <a:gd name="T42" fmla="*/ 209 w 890"/>
                <a:gd name="T43" fmla="*/ 501 h 1351"/>
                <a:gd name="T44" fmla="*/ 78 w 890"/>
                <a:gd name="T45" fmla="*/ 637 h 1351"/>
                <a:gd name="T46" fmla="*/ 0 w 890"/>
                <a:gd name="T47" fmla="*/ 554 h 1351"/>
                <a:gd name="T48" fmla="*/ 0 w 890"/>
                <a:gd name="T49" fmla="*/ 0 h 1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90" h="1351">
                  <a:moveTo>
                    <a:pt x="812" y="716"/>
                  </a:moveTo>
                  <a:lnTo>
                    <a:pt x="890" y="796"/>
                  </a:lnTo>
                  <a:lnTo>
                    <a:pt x="890" y="1351"/>
                  </a:lnTo>
                  <a:lnTo>
                    <a:pt x="682" y="1138"/>
                  </a:lnTo>
                  <a:lnTo>
                    <a:pt x="682" y="849"/>
                  </a:lnTo>
                  <a:lnTo>
                    <a:pt x="812" y="716"/>
                  </a:lnTo>
                  <a:close/>
                  <a:moveTo>
                    <a:pt x="224" y="569"/>
                  </a:moveTo>
                  <a:lnTo>
                    <a:pt x="670" y="569"/>
                  </a:lnTo>
                  <a:lnTo>
                    <a:pt x="773" y="676"/>
                  </a:lnTo>
                  <a:lnTo>
                    <a:pt x="670" y="781"/>
                  </a:lnTo>
                  <a:lnTo>
                    <a:pt x="224" y="781"/>
                  </a:lnTo>
                  <a:lnTo>
                    <a:pt x="119" y="676"/>
                  </a:lnTo>
                  <a:lnTo>
                    <a:pt x="224" y="569"/>
                  </a:lnTo>
                  <a:close/>
                  <a:moveTo>
                    <a:pt x="890" y="0"/>
                  </a:moveTo>
                  <a:lnTo>
                    <a:pt x="890" y="554"/>
                  </a:lnTo>
                  <a:lnTo>
                    <a:pt x="812" y="637"/>
                  </a:lnTo>
                  <a:lnTo>
                    <a:pt x="682" y="502"/>
                  </a:lnTo>
                  <a:lnTo>
                    <a:pt x="682" y="214"/>
                  </a:lnTo>
                  <a:lnTo>
                    <a:pt x="890" y="0"/>
                  </a:lnTo>
                  <a:close/>
                  <a:moveTo>
                    <a:pt x="0" y="0"/>
                  </a:moveTo>
                  <a:lnTo>
                    <a:pt x="209" y="213"/>
                  </a:lnTo>
                  <a:lnTo>
                    <a:pt x="209" y="501"/>
                  </a:lnTo>
                  <a:lnTo>
                    <a:pt x="78" y="637"/>
                  </a:lnTo>
                  <a:lnTo>
                    <a:pt x="0" y="55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38"/>
            <p:cNvSpPr>
              <a:spLocks noEditPoints="1"/>
            </p:cNvSpPr>
            <p:nvPr/>
          </p:nvSpPr>
          <p:spPr bwMode="auto">
            <a:xfrm>
              <a:off x="10367963" y="2093913"/>
              <a:ext cx="128588" cy="206375"/>
            </a:xfrm>
            <a:custGeom>
              <a:avLst/>
              <a:gdLst>
                <a:gd name="T0" fmla="*/ 249 w 890"/>
                <a:gd name="T1" fmla="*/ 1219 h 1431"/>
                <a:gd name="T2" fmla="*/ 643 w 890"/>
                <a:gd name="T3" fmla="*/ 1219 h 1431"/>
                <a:gd name="T4" fmla="*/ 851 w 890"/>
                <a:gd name="T5" fmla="*/ 1431 h 1431"/>
                <a:gd name="T6" fmla="*/ 40 w 890"/>
                <a:gd name="T7" fmla="*/ 1431 h 1431"/>
                <a:gd name="T8" fmla="*/ 249 w 890"/>
                <a:gd name="T9" fmla="*/ 1219 h 1431"/>
                <a:gd name="T10" fmla="*/ 812 w 890"/>
                <a:gd name="T11" fmla="*/ 755 h 1431"/>
                <a:gd name="T12" fmla="*/ 890 w 890"/>
                <a:gd name="T13" fmla="*/ 835 h 1431"/>
                <a:gd name="T14" fmla="*/ 890 w 890"/>
                <a:gd name="T15" fmla="*/ 1389 h 1431"/>
                <a:gd name="T16" fmla="*/ 680 w 890"/>
                <a:gd name="T17" fmla="*/ 1176 h 1431"/>
                <a:gd name="T18" fmla="*/ 680 w 890"/>
                <a:gd name="T19" fmla="*/ 888 h 1431"/>
                <a:gd name="T20" fmla="*/ 812 w 890"/>
                <a:gd name="T21" fmla="*/ 755 h 1431"/>
                <a:gd name="T22" fmla="*/ 222 w 890"/>
                <a:gd name="T23" fmla="*/ 609 h 1431"/>
                <a:gd name="T24" fmla="*/ 668 w 890"/>
                <a:gd name="T25" fmla="*/ 609 h 1431"/>
                <a:gd name="T26" fmla="*/ 773 w 890"/>
                <a:gd name="T27" fmla="*/ 716 h 1431"/>
                <a:gd name="T28" fmla="*/ 668 w 890"/>
                <a:gd name="T29" fmla="*/ 821 h 1431"/>
                <a:gd name="T30" fmla="*/ 222 w 890"/>
                <a:gd name="T31" fmla="*/ 821 h 1431"/>
                <a:gd name="T32" fmla="*/ 119 w 890"/>
                <a:gd name="T33" fmla="*/ 716 h 1431"/>
                <a:gd name="T34" fmla="*/ 222 w 890"/>
                <a:gd name="T35" fmla="*/ 609 h 1431"/>
                <a:gd name="T36" fmla="*/ 0 w 890"/>
                <a:gd name="T37" fmla="*/ 39 h 1431"/>
                <a:gd name="T38" fmla="*/ 208 w 890"/>
                <a:gd name="T39" fmla="*/ 250 h 1431"/>
                <a:gd name="T40" fmla="*/ 208 w 890"/>
                <a:gd name="T41" fmla="*/ 538 h 1431"/>
                <a:gd name="T42" fmla="*/ 78 w 890"/>
                <a:gd name="T43" fmla="*/ 672 h 1431"/>
                <a:gd name="T44" fmla="*/ 0 w 890"/>
                <a:gd name="T45" fmla="*/ 590 h 1431"/>
                <a:gd name="T46" fmla="*/ 0 w 890"/>
                <a:gd name="T47" fmla="*/ 39 h 1431"/>
                <a:gd name="T48" fmla="*/ 40 w 890"/>
                <a:gd name="T49" fmla="*/ 0 h 1431"/>
                <a:gd name="T50" fmla="*/ 851 w 890"/>
                <a:gd name="T51" fmla="*/ 0 h 1431"/>
                <a:gd name="T52" fmla="*/ 642 w 890"/>
                <a:gd name="T53" fmla="*/ 212 h 1431"/>
                <a:gd name="T54" fmla="*/ 249 w 890"/>
                <a:gd name="T55" fmla="*/ 212 h 1431"/>
                <a:gd name="T56" fmla="*/ 40 w 890"/>
                <a:gd name="T57" fmla="*/ 0 h 1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90" h="1431">
                  <a:moveTo>
                    <a:pt x="249" y="1219"/>
                  </a:moveTo>
                  <a:lnTo>
                    <a:pt x="643" y="1219"/>
                  </a:lnTo>
                  <a:lnTo>
                    <a:pt x="851" y="1431"/>
                  </a:lnTo>
                  <a:lnTo>
                    <a:pt x="40" y="1431"/>
                  </a:lnTo>
                  <a:lnTo>
                    <a:pt x="249" y="1219"/>
                  </a:lnTo>
                  <a:close/>
                  <a:moveTo>
                    <a:pt x="812" y="755"/>
                  </a:moveTo>
                  <a:lnTo>
                    <a:pt x="890" y="835"/>
                  </a:lnTo>
                  <a:lnTo>
                    <a:pt x="890" y="1389"/>
                  </a:lnTo>
                  <a:lnTo>
                    <a:pt x="680" y="1176"/>
                  </a:lnTo>
                  <a:lnTo>
                    <a:pt x="680" y="888"/>
                  </a:lnTo>
                  <a:lnTo>
                    <a:pt x="812" y="755"/>
                  </a:lnTo>
                  <a:close/>
                  <a:moveTo>
                    <a:pt x="222" y="609"/>
                  </a:moveTo>
                  <a:lnTo>
                    <a:pt x="668" y="609"/>
                  </a:lnTo>
                  <a:lnTo>
                    <a:pt x="773" y="716"/>
                  </a:lnTo>
                  <a:lnTo>
                    <a:pt x="668" y="821"/>
                  </a:lnTo>
                  <a:lnTo>
                    <a:pt x="222" y="821"/>
                  </a:lnTo>
                  <a:lnTo>
                    <a:pt x="119" y="716"/>
                  </a:lnTo>
                  <a:lnTo>
                    <a:pt x="222" y="609"/>
                  </a:lnTo>
                  <a:close/>
                  <a:moveTo>
                    <a:pt x="0" y="39"/>
                  </a:moveTo>
                  <a:lnTo>
                    <a:pt x="208" y="250"/>
                  </a:lnTo>
                  <a:lnTo>
                    <a:pt x="208" y="538"/>
                  </a:lnTo>
                  <a:lnTo>
                    <a:pt x="78" y="672"/>
                  </a:lnTo>
                  <a:lnTo>
                    <a:pt x="0" y="590"/>
                  </a:lnTo>
                  <a:lnTo>
                    <a:pt x="0" y="39"/>
                  </a:lnTo>
                  <a:close/>
                  <a:moveTo>
                    <a:pt x="40" y="0"/>
                  </a:moveTo>
                  <a:lnTo>
                    <a:pt x="851" y="0"/>
                  </a:lnTo>
                  <a:lnTo>
                    <a:pt x="642" y="212"/>
                  </a:lnTo>
                  <a:lnTo>
                    <a:pt x="249" y="212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3" name="Freeform 107"/>
          <p:cNvSpPr>
            <a:spLocks/>
          </p:cNvSpPr>
          <p:nvPr/>
        </p:nvSpPr>
        <p:spPr bwMode="auto">
          <a:xfrm>
            <a:off x="3966601" y="5249954"/>
            <a:ext cx="447675" cy="450850"/>
          </a:xfrm>
          <a:custGeom>
            <a:avLst/>
            <a:gdLst>
              <a:gd name="connsiteX0" fmla="*/ 342958 w 447675"/>
              <a:gd name="connsiteY0" fmla="*/ 368300 h 450850"/>
              <a:gd name="connsiteX1" fmla="*/ 369888 w 447675"/>
              <a:gd name="connsiteY1" fmla="*/ 395625 h 450850"/>
              <a:gd name="connsiteX2" fmla="*/ 359718 w 447675"/>
              <a:gd name="connsiteY2" fmla="*/ 404110 h 450850"/>
              <a:gd name="connsiteX3" fmla="*/ 348974 w 447675"/>
              <a:gd name="connsiteY3" fmla="*/ 412020 h 450850"/>
              <a:gd name="connsiteX4" fmla="*/ 337801 w 447675"/>
              <a:gd name="connsiteY4" fmla="*/ 419211 h 450850"/>
              <a:gd name="connsiteX5" fmla="*/ 326341 w 447675"/>
              <a:gd name="connsiteY5" fmla="*/ 425682 h 450850"/>
              <a:gd name="connsiteX6" fmla="*/ 314165 w 447675"/>
              <a:gd name="connsiteY6" fmla="*/ 431579 h 450850"/>
              <a:gd name="connsiteX7" fmla="*/ 301989 w 447675"/>
              <a:gd name="connsiteY7" fmla="*/ 436756 h 450850"/>
              <a:gd name="connsiteX8" fmla="*/ 289097 w 447675"/>
              <a:gd name="connsiteY8" fmla="*/ 441215 h 450850"/>
              <a:gd name="connsiteX9" fmla="*/ 276062 w 447675"/>
              <a:gd name="connsiteY9" fmla="*/ 444810 h 450850"/>
              <a:gd name="connsiteX10" fmla="*/ 262740 w 447675"/>
              <a:gd name="connsiteY10" fmla="*/ 447686 h 450850"/>
              <a:gd name="connsiteX11" fmla="*/ 248988 w 447675"/>
              <a:gd name="connsiteY11" fmla="*/ 449556 h 450850"/>
              <a:gd name="connsiteX12" fmla="*/ 234950 w 447675"/>
              <a:gd name="connsiteY12" fmla="*/ 450850 h 450850"/>
              <a:gd name="connsiteX13" fmla="*/ 234950 w 447675"/>
              <a:gd name="connsiteY13" fmla="*/ 412164 h 450850"/>
              <a:gd name="connsiteX14" fmla="*/ 247269 w 447675"/>
              <a:gd name="connsiteY14" fmla="*/ 410869 h 450850"/>
              <a:gd name="connsiteX15" fmla="*/ 259159 w 447675"/>
              <a:gd name="connsiteY15" fmla="*/ 409000 h 450850"/>
              <a:gd name="connsiteX16" fmla="*/ 270905 w 447675"/>
              <a:gd name="connsiteY16" fmla="*/ 406411 h 450850"/>
              <a:gd name="connsiteX17" fmla="*/ 282221 w 447675"/>
              <a:gd name="connsiteY17" fmla="*/ 402816 h 450850"/>
              <a:gd name="connsiteX18" fmla="*/ 293394 w 447675"/>
              <a:gd name="connsiteY18" fmla="*/ 398645 h 450850"/>
              <a:gd name="connsiteX19" fmla="*/ 303995 w 447675"/>
              <a:gd name="connsiteY19" fmla="*/ 393899 h 450850"/>
              <a:gd name="connsiteX20" fmla="*/ 314308 w 447675"/>
              <a:gd name="connsiteY20" fmla="*/ 388290 h 450850"/>
              <a:gd name="connsiteX21" fmla="*/ 324336 w 447675"/>
              <a:gd name="connsiteY21" fmla="*/ 382250 h 450850"/>
              <a:gd name="connsiteX22" fmla="*/ 333933 w 447675"/>
              <a:gd name="connsiteY22" fmla="*/ 375635 h 450850"/>
              <a:gd name="connsiteX23" fmla="*/ 103476 w 447675"/>
              <a:gd name="connsiteY23" fmla="*/ 368300 h 450850"/>
              <a:gd name="connsiteX24" fmla="*/ 112616 w 447675"/>
              <a:gd name="connsiteY24" fmla="*/ 375635 h 450850"/>
              <a:gd name="connsiteX25" fmla="*/ 122192 w 447675"/>
              <a:gd name="connsiteY25" fmla="*/ 382250 h 450850"/>
              <a:gd name="connsiteX26" fmla="*/ 132348 w 447675"/>
              <a:gd name="connsiteY26" fmla="*/ 388290 h 450850"/>
              <a:gd name="connsiteX27" fmla="*/ 142794 w 447675"/>
              <a:gd name="connsiteY27" fmla="*/ 393899 h 450850"/>
              <a:gd name="connsiteX28" fmla="*/ 153675 w 447675"/>
              <a:gd name="connsiteY28" fmla="*/ 398645 h 450850"/>
              <a:gd name="connsiteX29" fmla="*/ 164847 w 447675"/>
              <a:gd name="connsiteY29" fmla="*/ 402816 h 450850"/>
              <a:gd name="connsiteX30" fmla="*/ 176309 w 447675"/>
              <a:gd name="connsiteY30" fmla="*/ 406411 h 450850"/>
              <a:gd name="connsiteX31" fmla="*/ 188206 w 447675"/>
              <a:gd name="connsiteY31" fmla="*/ 409000 h 450850"/>
              <a:gd name="connsiteX32" fmla="*/ 200248 w 447675"/>
              <a:gd name="connsiteY32" fmla="*/ 410869 h 450850"/>
              <a:gd name="connsiteX33" fmla="*/ 212725 w 447675"/>
              <a:gd name="connsiteY33" fmla="*/ 412164 h 450850"/>
              <a:gd name="connsiteX34" fmla="*/ 212725 w 447675"/>
              <a:gd name="connsiteY34" fmla="*/ 450850 h 450850"/>
              <a:gd name="connsiteX35" fmla="*/ 198507 w 447675"/>
              <a:gd name="connsiteY35" fmla="*/ 449556 h 450850"/>
              <a:gd name="connsiteX36" fmla="*/ 184579 w 447675"/>
              <a:gd name="connsiteY36" fmla="*/ 447686 h 450850"/>
              <a:gd name="connsiteX37" fmla="*/ 170941 w 447675"/>
              <a:gd name="connsiteY37" fmla="*/ 444810 h 450850"/>
              <a:gd name="connsiteX38" fmla="*/ 157883 w 447675"/>
              <a:gd name="connsiteY38" fmla="*/ 441215 h 450850"/>
              <a:gd name="connsiteX39" fmla="*/ 144825 w 447675"/>
              <a:gd name="connsiteY39" fmla="*/ 436756 h 450850"/>
              <a:gd name="connsiteX40" fmla="*/ 132493 w 447675"/>
              <a:gd name="connsiteY40" fmla="*/ 431579 h 450850"/>
              <a:gd name="connsiteX41" fmla="*/ 120161 w 447675"/>
              <a:gd name="connsiteY41" fmla="*/ 425682 h 450850"/>
              <a:gd name="connsiteX42" fmla="*/ 108554 w 447675"/>
              <a:gd name="connsiteY42" fmla="*/ 419211 h 450850"/>
              <a:gd name="connsiteX43" fmla="*/ 97237 w 447675"/>
              <a:gd name="connsiteY43" fmla="*/ 412020 h 450850"/>
              <a:gd name="connsiteX44" fmla="*/ 86501 w 447675"/>
              <a:gd name="connsiteY44" fmla="*/ 404110 h 450850"/>
              <a:gd name="connsiteX45" fmla="*/ 76200 w 447675"/>
              <a:gd name="connsiteY45" fmla="*/ 395625 h 450850"/>
              <a:gd name="connsiteX46" fmla="*/ 274494 w 447675"/>
              <a:gd name="connsiteY46" fmla="*/ 293688 h 450850"/>
              <a:gd name="connsiteX47" fmla="*/ 328469 w 447675"/>
              <a:gd name="connsiteY47" fmla="*/ 293688 h 450850"/>
              <a:gd name="connsiteX48" fmla="*/ 357188 w 447675"/>
              <a:gd name="connsiteY48" fmla="*/ 322263 h 450850"/>
              <a:gd name="connsiteX49" fmla="*/ 246063 w 447675"/>
              <a:gd name="connsiteY49" fmla="*/ 322263 h 450850"/>
              <a:gd name="connsiteX50" fmla="*/ 120794 w 447675"/>
              <a:gd name="connsiteY50" fmla="*/ 293688 h 450850"/>
              <a:gd name="connsiteX51" fmla="*/ 174769 w 447675"/>
              <a:gd name="connsiteY51" fmla="*/ 293688 h 450850"/>
              <a:gd name="connsiteX52" fmla="*/ 203200 w 447675"/>
              <a:gd name="connsiteY52" fmla="*/ 322263 h 450850"/>
              <a:gd name="connsiteX53" fmla="*/ 92075 w 447675"/>
              <a:gd name="connsiteY53" fmla="*/ 322263 h 450850"/>
              <a:gd name="connsiteX54" fmla="*/ 408635 w 447675"/>
              <a:gd name="connsiteY54" fmla="*/ 236538 h 450850"/>
              <a:gd name="connsiteX55" fmla="*/ 447675 w 447675"/>
              <a:gd name="connsiteY55" fmla="*/ 236538 h 450850"/>
              <a:gd name="connsiteX56" fmla="*/ 446651 w 447675"/>
              <a:gd name="connsiteY56" fmla="*/ 250365 h 450850"/>
              <a:gd name="connsiteX57" fmla="*/ 444751 w 447675"/>
              <a:gd name="connsiteY57" fmla="*/ 263759 h 450850"/>
              <a:gd name="connsiteX58" fmla="*/ 441973 w 447675"/>
              <a:gd name="connsiteY58" fmla="*/ 276866 h 450850"/>
              <a:gd name="connsiteX59" fmla="*/ 438463 w 447675"/>
              <a:gd name="connsiteY59" fmla="*/ 289828 h 450850"/>
              <a:gd name="connsiteX60" fmla="*/ 434223 w 447675"/>
              <a:gd name="connsiteY60" fmla="*/ 302359 h 450850"/>
              <a:gd name="connsiteX61" fmla="*/ 429398 w 447675"/>
              <a:gd name="connsiteY61" fmla="*/ 314457 h 450850"/>
              <a:gd name="connsiteX62" fmla="*/ 423842 w 447675"/>
              <a:gd name="connsiteY62" fmla="*/ 326411 h 450850"/>
              <a:gd name="connsiteX63" fmla="*/ 417408 w 447675"/>
              <a:gd name="connsiteY63" fmla="*/ 337789 h 450850"/>
              <a:gd name="connsiteX64" fmla="*/ 410536 w 447675"/>
              <a:gd name="connsiteY64" fmla="*/ 348879 h 450850"/>
              <a:gd name="connsiteX65" fmla="*/ 403079 w 447675"/>
              <a:gd name="connsiteY65" fmla="*/ 359537 h 450850"/>
              <a:gd name="connsiteX66" fmla="*/ 394891 w 447675"/>
              <a:gd name="connsiteY66" fmla="*/ 369763 h 450850"/>
              <a:gd name="connsiteX67" fmla="*/ 386264 w 447675"/>
              <a:gd name="connsiteY67" fmla="*/ 379413 h 450850"/>
              <a:gd name="connsiteX68" fmla="*/ 358775 w 447675"/>
              <a:gd name="connsiteY68" fmla="*/ 352048 h 450850"/>
              <a:gd name="connsiteX69" fmla="*/ 366378 w 447675"/>
              <a:gd name="connsiteY69" fmla="*/ 343406 h 450850"/>
              <a:gd name="connsiteX70" fmla="*/ 373397 w 447675"/>
              <a:gd name="connsiteY70" fmla="*/ 334477 h 450850"/>
              <a:gd name="connsiteX71" fmla="*/ 379976 w 447675"/>
              <a:gd name="connsiteY71" fmla="*/ 324971 h 450850"/>
              <a:gd name="connsiteX72" fmla="*/ 385679 w 447675"/>
              <a:gd name="connsiteY72" fmla="*/ 315033 h 450850"/>
              <a:gd name="connsiteX73" fmla="*/ 391089 w 447675"/>
              <a:gd name="connsiteY73" fmla="*/ 304663 h 450850"/>
              <a:gd name="connsiteX74" fmla="*/ 395622 w 447675"/>
              <a:gd name="connsiteY74" fmla="*/ 294149 h 450850"/>
              <a:gd name="connsiteX75" fmla="*/ 399716 w 447675"/>
              <a:gd name="connsiteY75" fmla="*/ 283203 h 450850"/>
              <a:gd name="connsiteX76" fmla="*/ 402933 w 447675"/>
              <a:gd name="connsiteY76" fmla="*/ 271825 h 450850"/>
              <a:gd name="connsiteX77" fmla="*/ 405711 w 447675"/>
              <a:gd name="connsiteY77" fmla="*/ 260303 h 450850"/>
              <a:gd name="connsiteX78" fmla="*/ 407612 w 447675"/>
              <a:gd name="connsiteY78" fmla="*/ 248492 h 450850"/>
              <a:gd name="connsiteX79" fmla="*/ 0 w 447675"/>
              <a:gd name="connsiteY79" fmla="*/ 236538 h 450850"/>
              <a:gd name="connsiteX80" fmla="*/ 38343 w 447675"/>
              <a:gd name="connsiteY80" fmla="*/ 236538 h 450850"/>
              <a:gd name="connsiteX81" fmla="*/ 39348 w 447675"/>
              <a:gd name="connsiteY81" fmla="*/ 248492 h 450850"/>
              <a:gd name="connsiteX82" fmla="*/ 41215 w 447675"/>
              <a:gd name="connsiteY82" fmla="*/ 260303 h 450850"/>
              <a:gd name="connsiteX83" fmla="*/ 43944 w 447675"/>
              <a:gd name="connsiteY83" fmla="*/ 271825 h 450850"/>
              <a:gd name="connsiteX84" fmla="*/ 47103 w 447675"/>
              <a:gd name="connsiteY84" fmla="*/ 283203 h 450850"/>
              <a:gd name="connsiteX85" fmla="*/ 50980 w 447675"/>
              <a:gd name="connsiteY85" fmla="*/ 294149 h 450850"/>
              <a:gd name="connsiteX86" fmla="*/ 55576 w 447675"/>
              <a:gd name="connsiteY86" fmla="*/ 304663 h 450850"/>
              <a:gd name="connsiteX87" fmla="*/ 60889 w 447675"/>
              <a:gd name="connsiteY87" fmla="*/ 315033 h 450850"/>
              <a:gd name="connsiteX88" fmla="*/ 66490 w 447675"/>
              <a:gd name="connsiteY88" fmla="*/ 324971 h 450850"/>
              <a:gd name="connsiteX89" fmla="*/ 72952 w 447675"/>
              <a:gd name="connsiteY89" fmla="*/ 334477 h 450850"/>
              <a:gd name="connsiteX90" fmla="*/ 79845 w 447675"/>
              <a:gd name="connsiteY90" fmla="*/ 343406 h 450850"/>
              <a:gd name="connsiteX91" fmla="*/ 87313 w 447675"/>
              <a:gd name="connsiteY91" fmla="*/ 352048 h 450850"/>
              <a:gd name="connsiteX92" fmla="*/ 60315 w 447675"/>
              <a:gd name="connsiteY92" fmla="*/ 379413 h 450850"/>
              <a:gd name="connsiteX93" fmla="*/ 51842 w 447675"/>
              <a:gd name="connsiteY93" fmla="*/ 369763 h 450850"/>
              <a:gd name="connsiteX94" fmla="*/ 43944 w 447675"/>
              <a:gd name="connsiteY94" fmla="*/ 359537 h 450850"/>
              <a:gd name="connsiteX95" fmla="*/ 36476 w 447675"/>
              <a:gd name="connsiteY95" fmla="*/ 348879 h 450850"/>
              <a:gd name="connsiteX96" fmla="*/ 29727 w 447675"/>
              <a:gd name="connsiteY96" fmla="*/ 337789 h 450850"/>
              <a:gd name="connsiteX97" fmla="*/ 23552 w 447675"/>
              <a:gd name="connsiteY97" fmla="*/ 326411 h 450850"/>
              <a:gd name="connsiteX98" fmla="*/ 17951 w 447675"/>
              <a:gd name="connsiteY98" fmla="*/ 314457 h 450850"/>
              <a:gd name="connsiteX99" fmla="*/ 13212 w 447675"/>
              <a:gd name="connsiteY99" fmla="*/ 302359 h 450850"/>
              <a:gd name="connsiteX100" fmla="*/ 9047 w 447675"/>
              <a:gd name="connsiteY100" fmla="*/ 289828 h 450850"/>
              <a:gd name="connsiteX101" fmla="*/ 5601 w 447675"/>
              <a:gd name="connsiteY101" fmla="*/ 276866 h 450850"/>
              <a:gd name="connsiteX102" fmla="*/ 2872 w 447675"/>
              <a:gd name="connsiteY102" fmla="*/ 263759 h 450850"/>
              <a:gd name="connsiteX103" fmla="*/ 1005 w 447675"/>
              <a:gd name="connsiteY103" fmla="*/ 250365 h 450850"/>
              <a:gd name="connsiteX104" fmla="*/ 351270 w 447675"/>
              <a:gd name="connsiteY104" fmla="*/ 230188 h 450850"/>
              <a:gd name="connsiteX105" fmla="*/ 361950 w 447675"/>
              <a:gd name="connsiteY105" fmla="*/ 241012 h 450850"/>
              <a:gd name="connsiteX106" fmla="*/ 361950 w 447675"/>
              <a:gd name="connsiteY106" fmla="*/ 315913 h 450850"/>
              <a:gd name="connsiteX107" fmla="*/ 333375 w 447675"/>
              <a:gd name="connsiteY107" fmla="*/ 287194 h 450850"/>
              <a:gd name="connsiteX108" fmla="*/ 333375 w 447675"/>
              <a:gd name="connsiteY108" fmla="*/ 248084 h 450850"/>
              <a:gd name="connsiteX109" fmla="*/ 250248 w 447675"/>
              <a:gd name="connsiteY109" fmla="*/ 230188 h 450850"/>
              <a:gd name="connsiteX110" fmla="*/ 268288 w 447675"/>
              <a:gd name="connsiteY110" fmla="*/ 248500 h 450850"/>
              <a:gd name="connsiteX111" fmla="*/ 268288 w 447675"/>
              <a:gd name="connsiteY111" fmla="*/ 288348 h 450850"/>
              <a:gd name="connsiteX112" fmla="*/ 239713 w 447675"/>
              <a:gd name="connsiteY112" fmla="*/ 317501 h 450850"/>
              <a:gd name="connsiteX113" fmla="*/ 239713 w 447675"/>
              <a:gd name="connsiteY113" fmla="*/ 241175 h 450850"/>
              <a:gd name="connsiteX114" fmla="*/ 197283 w 447675"/>
              <a:gd name="connsiteY114" fmla="*/ 230188 h 450850"/>
              <a:gd name="connsiteX115" fmla="*/ 207963 w 447675"/>
              <a:gd name="connsiteY115" fmla="*/ 241012 h 450850"/>
              <a:gd name="connsiteX116" fmla="*/ 207963 w 447675"/>
              <a:gd name="connsiteY116" fmla="*/ 315913 h 450850"/>
              <a:gd name="connsiteX117" fmla="*/ 179388 w 447675"/>
              <a:gd name="connsiteY117" fmla="*/ 287194 h 450850"/>
              <a:gd name="connsiteX118" fmla="*/ 179388 w 447675"/>
              <a:gd name="connsiteY118" fmla="*/ 248084 h 450850"/>
              <a:gd name="connsiteX119" fmla="*/ 96459 w 447675"/>
              <a:gd name="connsiteY119" fmla="*/ 230188 h 450850"/>
              <a:gd name="connsiteX120" fmla="*/ 114300 w 447675"/>
              <a:gd name="connsiteY120" fmla="*/ 248500 h 450850"/>
              <a:gd name="connsiteX121" fmla="*/ 114300 w 447675"/>
              <a:gd name="connsiteY121" fmla="*/ 288348 h 450850"/>
              <a:gd name="connsiteX122" fmla="*/ 85725 w 447675"/>
              <a:gd name="connsiteY122" fmla="*/ 317501 h 450850"/>
              <a:gd name="connsiteX123" fmla="*/ 85725 w 447675"/>
              <a:gd name="connsiteY123" fmla="*/ 241175 h 450850"/>
              <a:gd name="connsiteX124" fmla="*/ 117481 w 447675"/>
              <a:gd name="connsiteY124" fmla="*/ 211138 h 450850"/>
              <a:gd name="connsiteX125" fmla="*/ 177795 w 447675"/>
              <a:gd name="connsiteY125" fmla="*/ 211138 h 450850"/>
              <a:gd name="connsiteX126" fmla="*/ 192088 w 447675"/>
              <a:gd name="connsiteY126" fmla="*/ 225496 h 450850"/>
              <a:gd name="connsiteX127" fmla="*/ 177795 w 447675"/>
              <a:gd name="connsiteY127" fmla="*/ 239713 h 450850"/>
              <a:gd name="connsiteX128" fmla="*/ 117481 w 447675"/>
              <a:gd name="connsiteY128" fmla="*/ 239713 h 450850"/>
              <a:gd name="connsiteX129" fmla="*/ 103188 w 447675"/>
              <a:gd name="connsiteY129" fmla="*/ 225496 h 450850"/>
              <a:gd name="connsiteX130" fmla="*/ 361950 w 447675"/>
              <a:gd name="connsiteY130" fmla="*/ 133350 h 450850"/>
              <a:gd name="connsiteX131" fmla="*/ 361950 w 447675"/>
              <a:gd name="connsiteY131" fmla="*/ 209383 h 450850"/>
              <a:gd name="connsiteX132" fmla="*/ 351270 w 447675"/>
              <a:gd name="connsiteY132" fmla="*/ 220663 h 450850"/>
              <a:gd name="connsiteX133" fmla="*/ 333375 w 447675"/>
              <a:gd name="connsiteY133" fmla="*/ 202058 h 450850"/>
              <a:gd name="connsiteX134" fmla="*/ 333375 w 447675"/>
              <a:gd name="connsiteY134" fmla="*/ 162210 h 450850"/>
              <a:gd name="connsiteX135" fmla="*/ 239713 w 447675"/>
              <a:gd name="connsiteY135" fmla="*/ 133350 h 450850"/>
              <a:gd name="connsiteX136" fmla="*/ 268288 w 447675"/>
              <a:gd name="connsiteY136" fmla="*/ 162211 h 450850"/>
              <a:gd name="connsiteX137" fmla="*/ 268288 w 447675"/>
              <a:gd name="connsiteY137" fmla="*/ 202005 h 450850"/>
              <a:gd name="connsiteX138" fmla="*/ 250248 w 447675"/>
              <a:gd name="connsiteY138" fmla="*/ 220663 h 450850"/>
              <a:gd name="connsiteX139" fmla="*/ 239713 w 447675"/>
              <a:gd name="connsiteY139" fmla="*/ 209439 h 450850"/>
              <a:gd name="connsiteX140" fmla="*/ 85725 w 447675"/>
              <a:gd name="connsiteY140" fmla="*/ 133350 h 450850"/>
              <a:gd name="connsiteX141" fmla="*/ 114300 w 447675"/>
              <a:gd name="connsiteY141" fmla="*/ 162211 h 450850"/>
              <a:gd name="connsiteX142" fmla="*/ 114300 w 447675"/>
              <a:gd name="connsiteY142" fmla="*/ 202005 h 450850"/>
              <a:gd name="connsiteX143" fmla="*/ 96549 w 447675"/>
              <a:gd name="connsiteY143" fmla="*/ 220663 h 450850"/>
              <a:gd name="connsiteX144" fmla="*/ 85725 w 447675"/>
              <a:gd name="connsiteY144" fmla="*/ 209439 h 450850"/>
              <a:gd name="connsiteX145" fmla="*/ 246063 w 447675"/>
              <a:gd name="connsiteY145" fmla="*/ 128588 h 450850"/>
              <a:gd name="connsiteX146" fmla="*/ 357188 w 447675"/>
              <a:gd name="connsiteY146" fmla="*/ 128588 h 450850"/>
              <a:gd name="connsiteX147" fmla="*/ 328469 w 447675"/>
              <a:gd name="connsiteY147" fmla="*/ 157163 h 450850"/>
              <a:gd name="connsiteX148" fmla="*/ 274494 w 447675"/>
              <a:gd name="connsiteY148" fmla="*/ 157163 h 450850"/>
              <a:gd name="connsiteX149" fmla="*/ 92075 w 447675"/>
              <a:gd name="connsiteY149" fmla="*/ 128588 h 450850"/>
              <a:gd name="connsiteX150" fmla="*/ 203200 w 447675"/>
              <a:gd name="connsiteY150" fmla="*/ 128588 h 450850"/>
              <a:gd name="connsiteX151" fmla="*/ 174769 w 447675"/>
              <a:gd name="connsiteY151" fmla="*/ 157163 h 450850"/>
              <a:gd name="connsiteX152" fmla="*/ 120794 w 447675"/>
              <a:gd name="connsiteY152" fmla="*/ 157163 h 450850"/>
              <a:gd name="connsiteX153" fmla="*/ 395826 w 447675"/>
              <a:gd name="connsiteY153" fmla="*/ 80963 h 450850"/>
              <a:gd name="connsiteX154" fmla="*/ 403837 w 447675"/>
              <a:gd name="connsiteY154" fmla="*/ 91243 h 450850"/>
              <a:gd name="connsiteX155" fmla="*/ 411264 w 447675"/>
              <a:gd name="connsiteY155" fmla="*/ 101957 h 450850"/>
              <a:gd name="connsiteX156" fmla="*/ 417964 w 447675"/>
              <a:gd name="connsiteY156" fmla="*/ 112961 h 450850"/>
              <a:gd name="connsiteX157" fmla="*/ 424227 w 447675"/>
              <a:gd name="connsiteY157" fmla="*/ 124544 h 450850"/>
              <a:gd name="connsiteX158" fmla="*/ 429761 w 447675"/>
              <a:gd name="connsiteY158" fmla="*/ 136272 h 450850"/>
              <a:gd name="connsiteX159" fmla="*/ 434422 w 447675"/>
              <a:gd name="connsiteY159" fmla="*/ 148579 h 450850"/>
              <a:gd name="connsiteX160" fmla="*/ 438645 w 447675"/>
              <a:gd name="connsiteY160" fmla="*/ 161031 h 450850"/>
              <a:gd name="connsiteX161" fmla="*/ 441995 w 447675"/>
              <a:gd name="connsiteY161" fmla="*/ 174062 h 450850"/>
              <a:gd name="connsiteX162" fmla="*/ 444762 w 447675"/>
              <a:gd name="connsiteY162" fmla="*/ 187237 h 450850"/>
              <a:gd name="connsiteX163" fmla="*/ 446656 w 447675"/>
              <a:gd name="connsiteY163" fmla="*/ 200558 h 450850"/>
              <a:gd name="connsiteX164" fmla="*/ 447675 w 447675"/>
              <a:gd name="connsiteY164" fmla="*/ 214313 h 450850"/>
              <a:gd name="connsiteX165" fmla="*/ 408789 w 447675"/>
              <a:gd name="connsiteY165" fmla="*/ 214313 h 450850"/>
              <a:gd name="connsiteX166" fmla="*/ 407623 w 447675"/>
              <a:gd name="connsiteY166" fmla="*/ 201282 h 450850"/>
              <a:gd name="connsiteX167" fmla="*/ 405439 w 447675"/>
              <a:gd name="connsiteY167" fmla="*/ 188251 h 450850"/>
              <a:gd name="connsiteX168" fmla="*/ 402380 w 447675"/>
              <a:gd name="connsiteY168" fmla="*/ 175799 h 450850"/>
              <a:gd name="connsiteX169" fmla="*/ 398594 w 447675"/>
              <a:gd name="connsiteY169" fmla="*/ 163637 h 450850"/>
              <a:gd name="connsiteX170" fmla="*/ 393933 w 447675"/>
              <a:gd name="connsiteY170" fmla="*/ 151764 h 450850"/>
              <a:gd name="connsiteX171" fmla="*/ 388690 w 447675"/>
              <a:gd name="connsiteY171" fmla="*/ 140326 h 450850"/>
              <a:gd name="connsiteX172" fmla="*/ 382573 w 447675"/>
              <a:gd name="connsiteY172" fmla="*/ 129322 h 450850"/>
              <a:gd name="connsiteX173" fmla="*/ 375728 w 447675"/>
              <a:gd name="connsiteY173" fmla="*/ 118753 h 450850"/>
              <a:gd name="connsiteX174" fmla="*/ 368300 w 447675"/>
              <a:gd name="connsiteY174" fmla="*/ 108762 h 450850"/>
              <a:gd name="connsiteX175" fmla="*/ 51608 w 447675"/>
              <a:gd name="connsiteY175" fmla="*/ 80963 h 450850"/>
              <a:gd name="connsiteX176" fmla="*/ 79375 w 447675"/>
              <a:gd name="connsiteY176" fmla="*/ 108762 h 450850"/>
              <a:gd name="connsiteX177" fmla="*/ 71961 w 447675"/>
              <a:gd name="connsiteY177" fmla="*/ 118753 h 450850"/>
              <a:gd name="connsiteX178" fmla="*/ 65128 w 447675"/>
              <a:gd name="connsiteY178" fmla="*/ 129322 h 450850"/>
              <a:gd name="connsiteX179" fmla="*/ 58877 w 447675"/>
              <a:gd name="connsiteY179" fmla="*/ 140326 h 450850"/>
              <a:gd name="connsiteX180" fmla="*/ 53644 w 447675"/>
              <a:gd name="connsiteY180" fmla="*/ 151764 h 450850"/>
              <a:gd name="connsiteX181" fmla="*/ 48992 w 447675"/>
              <a:gd name="connsiteY181" fmla="*/ 163637 h 450850"/>
              <a:gd name="connsiteX182" fmla="*/ 45212 w 447675"/>
              <a:gd name="connsiteY182" fmla="*/ 175799 h 450850"/>
              <a:gd name="connsiteX183" fmla="*/ 42159 w 447675"/>
              <a:gd name="connsiteY183" fmla="*/ 188251 h 450850"/>
              <a:gd name="connsiteX184" fmla="*/ 39978 w 447675"/>
              <a:gd name="connsiteY184" fmla="*/ 201282 h 450850"/>
              <a:gd name="connsiteX185" fmla="*/ 38815 w 447675"/>
              <a:gd name="connsiteY185" fmla="*/ 214313 h 450850"/>
              <a:gd name="connsiteX186" fmla="*/ 0 w 447675"/>
              <a:gd name="connsiteY186" fmla="*/ 214313 h 450850"/>
              <a:gd name="connsiteX187" fmla="*/ 1018 w 447675"/>
              <a:gd name="connsiteY187" fmla="*/ 200558 h 450850"/>
              <a:gd name="connsiteX188" fmla="*/ 2908 w 447675"/>
              <a:gd name="connsiteY188" fmla="*/ 187237 h 450850"/>
              <a:gd name="connsiteX189" fmla="*/ 5670 w 447675"/>
              <a:gd name="connsiteY189" fmla="*/ 174062 h 450850"/>
              <a:gd name="connsiteX190" fmla="*/ 9013 w 447675"/>
              <a:gd name="connsiteY190" fmla="*/ 161031 h 450850"/>
              <a:gd name="connsiteX191" fmla="*/ 13229 w 447675"/>
              <a:gd name="connsiteY191" fmla="*/ 148579 h 450850"/>
              <a:gd name="connsiteX192" fmla="*/ 17881 w 447675"/>
              <a:gd name="connsiteY192" fmla="*/ 136272 h 450850"/>
              <a:gd name="connsiteX193" fmla="*/ 23405 w 447675"/>
              <a:gd name="connsiteY193" fmla="*/ 124544 h 450850"/>
              <a:gd name="connsiteX194" fmla="*/ 29657 w 447675"/>
              <a:gd name="connsiteY194" fmla="*/ 112961 h 450850"/>
              <a:gd name="connsiteX195" fmla="*/ 36489 w 447675"/>
              <a:gd name="connsiteY195" fmla="*/ 101957 h 450850"/>
              <a:gd name="connsiteX196" fmla="*/ 43613 w 447675"/>
              <a:gd name="connsiteY196" fmla="*/ 91243 h 450850"/>
              <a:gd name="connsiteX197" fmla="*/ 234950 w 447675"/>
              <a:gd name="connsiteY197" fmla="*/ 0 h 450850"/>
              <a:gd name="connsiteX198" fmla="*/ 249079 w 447675"/>
              <a:gd name="connsiteY198" fmla="*/ 1154 h 450850"/>
              <a:gd name="connsiteX199" fmla="*/ 262920 w 447675"/>
              <a:gd name="connsiteY199" fmla="*/ 3175 h 450850"/>
              <a:gd name="connsiteX200" fmla="*/ 276328 w 447675"/>
              <a:gd name="connsiteY200" fmla="*/ 5917 h 450850"/>
              <a:gd name="connsiteX201" fmla="*/ 289593 w 447675"/>
              <a:gd name="connsiteY201" fmla="*/ 9669 h 450850"/>
              <a:gd name="connsiteX202" fmla="*/ 302568 w 447675"/>
              <a:gd name="connsiteY202" fmla="*/ 14143 h 450850"/>
              <a:gd name="connsiteX203" fmla="*/ 314968 w 447675"/>
              <a:gd name="connsiteY203" fmla="*/ 19339 h 450850"/>
              <a:gd name="connsiteX204" fmla="*/ 327222 w 447675"/>
              <a:gd name="connsiteY204" fmla="*/ 25256 h 450850"/>
              <a:gd name="connsiteX205" fmla="*/ 338757 w 447675"/>
              <a:gd name="connsiteY205" fmla="*/ 31750 h 450850"/>
              <a:gd name="connsiteX206" fmla="*/ 350146 w 447675"/>
              <a:gd name="connsiteY206" fmla="*/ 39110 h 450850"/>
              <a:gd name="connsiteX207" fmla="*/ 360815 w 447675"/>
              <a:gd name="connsiteY207" fmla="*/ 47048 h 450850"/>
              <a:gd name="connsiteX208" fmla="*/ 371052 w 447675"/>
              <a:gd name="connsiteY208" fmla="*/ 55562 h 450850"/>
              <a:gd name="connsiteX209" fmla="*/ 381000 w 447675"/>
              <a:gd name="connsiteY209" fmla="*/ 64654 h 450850"/>
              <a:gd name="connsiteX210" fmla="*/ 353751 w 447675"/>
              <a:gd name="connsiteY210" fmla="*/ 92075 h 450850"/>
              <a:gd name="connsiteX211" fmla="*/ 344956 w 447675"/>
              <a:gd name="connsiteY211" fmla="*/ 83993 h 450850"/>
              <a:gd name="connsiteX212" fmla="*/ 335873 w 447675"/>
              <a:gd name="connsiteY212" fmla="*/ 76489 h 450850"/>
              <a:gd name="connsiteX213" fmla="*/ 326213 w 447675"/>
              <a:gd name="connsiteY213" fmla="*/ 69561 h 450850"/>
              <a:gd name="connsiteX214" fmla="*/ 315977 w 447675"/>
              <a:gd name="connsiteY214" fmla="*/ 63211 h 450850"/>
              <a:gd name="connsiteX215" fmla="*/ 305452 w 447675"/>
              <a:gd name="connsiteY215" fmla="*/ 57583 h 450850"/>
              <a:gd name="connsiteX216" fmla="*/ 294639 w 447675"/>
              <a:gd name="connsiteY216" fmla="*/ 52676 h 450850"/>
              <a:gd name="connsiteX217" fmla="*/ 283249 w 447675"/>
              <a:gd name="connsiteY217" fmla="*/ 48347 h 450850"/>
              <a:gd name="connsiteX218" fmla="*/ 271715 w 447675"/>
              <a:gd name="connsiteY218" fmla="*/ 44739 h 450850"/>
              <a:gd name="connsiteX219" fmla="*/ 259748 w 447675"/>
              <a:gd name="connsiteY219" fmla="*/ 41997 h 450850"/>
              <a:gd name="connsiteX220" fmla="*/ 247493 w 447675"/>
              <a:gd name="connsiteY220" fmla="*/ 39976 h 450850"/>
              <a:gd name="connsiteX221" fmla="*/ 234950 w 447675"/>
              <a:gd name="connsiteY221" fmla="*/ 38677 h 450850"/>
              <a:gd name="connsiteX222" fmla="*/ 212725 w 447675"/>
              <a:gd name="connsiteY222" fmla="*/ 0 h 450850"/>
              <a:gd name="connsiteX223" fmla="*/ 212725 w 447675"/>
              <a:gd name="connsiteY223" fmla="*/ 38677 h 450850"/>
              <a:gd name="connsiteX224" fmla="*/ 200169 w 447675"/>
              <a:gd name="connsiteY224" fmla="*/ 39976 h 450850"/>
              <a:gd name="connsiteX225" fmla="*/ 188047 w 447675"/>
              <a:gd name="connsiteY225" fmla="*/ 41997 h 450850"/>
              <a:gd name="connsiteX226" fmla="*/ 175924 w 447675"/>
              <a:gd name="connsiteY226" fmla="*/ 44739 h 450850"/>
              <a:gd name="connsiteX227" fmla="*/ 164378 w 447675"/>
              <a:gd name="connsiteY227" fmla="*/ 48347 h 450850"/>
              <a:gd name="connsiteX228" fmla="*/ 152977 w 447675"/>
              <a:gd name="connsiteY228" fmla="*/ 52676 h 450850"/>
              <a:gd name="connsiteX229" fmla="*/ 142153 w 447675"/>
              <a:gd name="connsiteY229" fmla="*/ 57583 h 450850"/>
              <a:gd name="connsiteX230" fmla="*/ 131474 w 447675"/>
              <a:gd name="connsiteY230" fmla="*/ 63211 h 450850"/>
              <a:gd name="connsiteX231" fmla="*/ 121372 w 447675"/>
              <a:gd name="connsiteY231" fmla="*/ 69561 h 450850"/>
              <a:gd name="connsiteX232" fmla="*/ 111847 w 447675"/>
              <a:gd name="connsiteY232" fmla="*/ 76489 h 450850"/>
              <a:gd name="connsiteX233" fmla="*/ 102610 w 447675"/>
              <a:gd name="connsiteY233" fmla="*/ 83993 h 450850"/>
              <a:gd name="connsiteX234" fmla="*/ 93807 w 447675"/>
              <a:gd name="connsiteY234" fmla="*/ 92075 h 450850"/>
              <a:gd name="connsiteX235" fmla="*/ 66675 w 447675"/>
              <a:gd name="connsiteY235" fmla="*/ 64654 h 450850"/>
              <a:gd name="connsiteX236" fmla="*/ 76489 w 447675"/>
              <a:gd name="connsiteY236" fmla="*/ 55562 h 450850"/>
              <a:gd name="connsiteX237" fmla="*/ 86735 w 447675"/>
              <a:gd name="connsiteY237" fmla="*/ 47048 h 450850"/>
              <a:gd name="connsiteX238" fmla="*/ 97415 w 447675"/>
              <a:gd name="connsiteY238" fmla="*/ 39110 h 450850"/>
              <a:gd name="connsiteX239" fmla="*/ 108816 w 447675"/>
              <a:gd name="connsiteY239" fmla="*/ 31750 h 450850"/>
              <a:gd name="connsiteX240" fmla="*/ 120506 w 447675"/>
              <a:gd name="connsiteY240" fmla="*/ 25256 h 450850"/>
              <a:gd name="connsiteX241" fmla="*/ 132628 w 447675"/>
              <a:gd name="connsiteY241" fmla="*/ 19339 h 450850"/>
              <a:gd name="connsiteX242" fmla="*/ 145040 w 447675"/>
              <a:gd name="connsiteY242" fmla="*/ 14143 h 450850"/>
              <a:gd name="connsiteX243" fmla="*/ 158028 w 447675"/>
              <a:gd name="connsiteY243" fmla="*/ 9669 h 450850"/>
              <a:gd name="connsiteX244" fmla="*/ 171161 w 447675"/>
              <a:gd name="connsiteY244" fmla="*/ 5917 h 450850"/>
              <a:gd name="connsiteX245" fmla="*/ 184727 w 447675"/>
              <a:gd name="connsiteY245" fmla="*/ 3175 h 450850"/>
              <a:gd name="connsiteX246" fmla="*/ 198582 w 447675"/>
              <a:gd name="connsiteY246" fmla="*/ 1154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</a:cxnLst>
            <a:rect l="l" t="t" r="r" b="b"/>
            <a:pathLst>
              <a:path w="447675" h="450850">
                <a:moveTo>
                  <a:pt x="342958" y="368300"/>
                </a:moveTo>
                <a:lnTo>
                  <a:pt x="369888" y="395625"/>
                </a:lnTo>
                <a:lnTo>
                  <a:pt x="359718" y="404110"/>
                </a:lnTo>
                <a:lnTo>
                  <a:pt x="348974" y="412020"/>
                </a:lnTo>
                <a:lnTo>
                  <a:pt x="337801" y="419211"/>
                </a:lnTo>
                <a:lnTo>
                  <a:pt x="326341" y="425682"/>
                </a:lnTo>
                <a:lnTo>
                  <a:pt x="314165" y="431579"/>
                </a:lnTo>
                <a:lnTo>
                  <a:pt x="301989" y="436756"/>
                </a:lnTo>
                <a:lnTo>
                  <a:pt x="289097" y="441215"/>
                </a:lnTo>
                <a:lnTo>
                  <a:pt x="276062" y="444810"/>
                </a:lnTo>
                <a:lnTo>
                  <a:pt x="262740" y="447686"/>
                </a:lnTo>
                <a:lnTo>
                  <a:pt x="248988" y="449556"/>
                </a:lnTo>
                <a:lnTo>
                  <a:pt x="234950" y="450850"/>
                </a:lnTo>
                <a:lnTo>
                  <a:pt x="234950" y="412164"/>
                </a:lnTo>
                <a:lnTo>
                  <a:pt x="247269" y="410869"/>
                </a:lnTo>
                <a:lnTo>
                  <a:pt x="259159" y="409000"/>
                </a:lnTo>
                <a:lnTo>
                  <a:pt x="270905" y="406411"/>
                </a:lnTo>
                <a:lnTo>
                  <a:pt x="282221" y="402816"/>
                </a:lnTo>
                <a:lnTo>
                  <a:pt x="293394" y="398645"/>
                </a:lnTo>
                <a:lnTo>
                  <a:pt x="303995" y="393899"/>
                </a:lnTo>
                <a:lnTo>
                  <a:pt x="314308" y="388290"/>
                </a:lnTo>
                <a:lnTo>
                  <a:pt x="324336" y="382250"/>
                </a:lnTo>
                <a:lnTo>
                  <a:pt x="333933" y="375635"/>
                </a:lnTo>
                <a:close/>
                <a:moveTo>
                  <a:pt x="103476" y="368300"/>
                </a:moveTo>
                <a:lnTo>
                  <a:pt x="112616" y="375635"/>
                </a:lnTo>
                <a:lnTo>
                  <a:pt x="122192" y="382250"/>
                </a:lnTo>
                <a:lnTo>
                  <a:pt x="132348" y="388290"/>
                </a:lnTo>
                <a:lnTo>
                  <a:pt x="142794" y="393899"/>
                </a:lnTo>
                <a:lnTo>
                  <a:pt x="153675" y="398645"/>
                </a:lnTo>
                <a:lnTo>
                  <a:pt x="164847" y="402816"/>
                </a:lnTo>
                <a:lnTo>
                  <a:pt x="176309" y="406411"/>
                </a:lnTo>
                <a:lnTo>
                  <a:pt x="188206" y="409000"/>
                </a:lnTo>
                <a:lnTo>
                  <a:pt x="200248" y="410869"/>
                </a:lnTo>
                <a:lnTo>
                  <a:pt x="212725" y="412164"/>
                </a:lnTo>
                <a:lnTo>
                  <a:pt x="212725" y="450850"/>
                </a:lnTo>
                <a:lnTo>
                  <a:pt x="198507" y="449556"/>
                </a:lnTo>
                <a:lnTo>
                  <a:pt x="184579" y="447686"/>
                </a:lnTo>
                <a:lnTo>
                  <a:pt x="170941" y="444810"/>
                </a:lnTo>
                <a:lnTo>
                  <a:pt x="157883" y="441215"/>
                </a:lnTo>
                <a:lnTo>
                  <a:pt x="144825" y="436756"/>
                </a:lnTo>
                <a:lnTo>
                  <a:pt x="132493" y="431579"/>
                </a:lnTo>
                <a:lnTo>
                  <a:pt x="120161" y="425682"/>
                </a:lnTo>
                <a:lnTo>
                  <a:pt x="108554" y="419211"/>
                </a:lnTo>
                <a:lnTo>
                  <a:pt x="97237" y="412020"/>
                </a:lnTo>
                <a:lnTo>
                  <a:pt x="86501" y="404110"/>
                </a:lnTo>
                <a:lnTo>
                  <a:pt x="76200" y="395625"/>
                </a:lnTo>
                <a:close/>
                <a:moveTo>
                  <a:pt x="274494" y="293688"/>
                </a:moveTo>
                <a:lnTo>
                  <a:pt x="328469" y="293688"/>
                </a:lnTo>
                <a:lnTo>
                  <a:pt x="357188" y="322263"/>
                </a:lnTo>
                <a:lnTo>
                  <a:pt x="246063" y="322263"/>
                </a:lnTo>
                <a:close/>
                <a:moveTo>
                  <a:pt x="120794" y="293688"/>
                </a:moveTo>
                <a:lnTo>
                  <a:pt x="174769" y="293688"/>
                </a:lnTo>
                <a:lnTo>
                  <a:pt x="203200" y="322263"/>
                </a:lnTo>
                <a:lnTo>
                  <a:pt x="92075" y="322263"/>
                </a:lnTo>
                <a:close/>
                <a:moveTo>
                  <a:pt x="408635" y="236538"/>
                </a:moveTo>
                <a:lnTo>
                  <a:pt x="447675" y="236538"/>
                </a:lnTo>
                <a:lnTo>
                  <a:pt x="446651" y="250365"/>
                </a:lnTo>
                <a:lnTo>
                  <a:pt x="444751" y="263759"/>
                </a:lnTo>
                <a:lnTo>
                  <a:pt x="441973" y="276866"/>
                </a:lnTo>
                <a:lnTo>
                  <a:pt x="438463" y="289828"/>
                </a:lnTo>
                <a:lnTo>
                  <a:pt x="434223" y="302359"/>
                </a:lnTo>
                <a:lnTo>
                  <a:pt x="429398" y="314457"/>
                </a:lnTo>
                <a:lnTo>
                  <a:pt x="423842" y="326411"/>
                </a:lnTo>
                <a:lnTo>
                  <a:pt x="417408" y="337789"/>
                </a:lnTo>
                <a:lnTo>
                  <a:pt x="410536" y="348879"/>
                </a:lnTo>
                <a:lnTo>
                  <a:pt x="403079" y="359537"/>
                </a:lnTo>
                <a:lnTo>
                  <a:pt x="394891" y="369763"/>
                </a:lnTo>
                <a:lnTo>
                  <a:pt x="386264" y="379413"/>
                </a:lnTo>
                <a:lnTo>
                  <a:pt x="358775" y="352048"/>
                </a:lnTo>
                <a:lnTo>
                  <a:pt x="366378" y="343406"/>
                </a:lnTo>
                <a:lnTo>
                  <a:pt x="373397" y="334477"/>
                </a:lnTo>
                <a:lnTo>
                  <a:pt x="379976" y="324971"/>
                </a:lnTo>
                <a:lnTo>
                  <a:pt x="385679" y="315033"/>
                </a:lnTo>
                <a:lnTo>
                  <a:pt x="391089" y="304663"/>
                </a:lnTo>
                <a:lnTo>
                  <a:pt x="395622" y="294149"/>
                </a:lnTo>
                <a:lnTo>
                  <a:pt x="399716" y="283203"/>
                </a:lnTo>
                <a:lnTo>
                  <a:pt x="402933" y="271825"/>
                </a:lnTo>
                <a:lnTo>
                  <a:pt x="405711" y="260303"/>
                </a:lnTo>
                <a:lnTo>
                  <a:pt x="407612" y="248492"/>
                </a:lnTo>
                <a:close/>
                <a:moveTo>
                  <a:pt x="0" y="236538"/>
                </a:moveTo>
                <a:lnTo>
                  <a:pt x="38343" y="236538"/>
                </a:lnTo>
                <a:lnTo>
                  <a:pt x="39348" y="248492"/>
                </a:lnTo>
                <a:lnTo>
                  <a:pt x="41215" y="260303"/>
                </a:lnTo>
                <a:lnTo>
                  <a:pt x="43944" y="271825"/>
                </a:lnTo>
                <a:lnTo>
                  <a:pt x="47103" y="283203"/>
                </a:lnTo>
                <a:lnTo>
                  <a:pt x="50980" y="294149"/>
                </a:lnTo>
                <a:lnTo>
                  <a:pt x="55576" y="304663"/>
                </a:lnTo>
                <a:lnTo>
                  <a:pt x="60889" y="315033"/>
                </a:lnTo>
                <a:lnTo>
                  <a:pt x="66490" y="324971"/>
                </a:lnTo>
                <a:lnTo>
                  <a:pt x="72952" y="334477"/>
                </a:lnTo>
                <a:lnTo>
                  <a:pt x="79845" y="343406"/>
                </a:lnTo>
                <a:lnTo>
                  <a:pt x="87313" y="352048"/>
                </a:lnTo>
                <a:lnTo>
                  <a:pt x="60315" y="379413"/>
                </a:lnTo>
                <a:lnTo>
                  <a:pt x="51842" y="369763"/>
                </a:lnTo>
                <a:lnTo>
                  <a:pt x="43944" y="359537"/>
                </a:lnTo>
                <a:lnTo>
                  <a:pt x="36476" y="348879"/>
                </a:lnTo>
                <a:lnTo>
                  <a:pt x="29727" y="337789"/>
                </a:lnTo>
                <a:lnTo>
                  <a:pt x="23552" y="326411"/>
                </a:lnTo>
                <a:lnTo>
                  <a:pt x="17951" y="314457"/>
                </a:lnTo>
                <a:lnTo>
                  <a:pt x="13212" y="302359"/>
                </a:lnTo>
                <a:lnTo>
                  <a:pt x="9047" y="289828"/>
                </a:lnTo>
                <a:lnTo>
                  <a:pt x="5601" y="276866"/>
                </a:lnTo>
                <a:lnTo>
                  <a:pt x="2872" y="263759"/>
                </a:lnTo>
                <a:lnTo>
                  <a:pt x="1005" y="250365"/>
                </a:lnTo>
                <a:close/>
                <a:moveTo>
                  <a:pt x="351270" y="230188"/>
                </a:moveTo>
                <a:lnTo>
                  <a:pt x="361950" y="241012"/>
                </a:lnTo>
                <a:lnTo>
                  <a:pt x="361950" y="315913"/>
                </a:lnTo>
                <a:lnTo>
                  <a:pt x="333375" y="287194"/>
                </a:lnTo>
                <a:lnTo>
                  <a:pt x="333375" y="248084"/>
                </a:lnTo>
                <a:close/>
                <a:moveTo>
                  <a:pt x="250248" y="230188"/>
                </a:moveTo>
                <a:lnTo>
                  <a:pt x="268288" y="248500"/>
                </a:lnTo>
                <a:lnTo>
                  <a:pt x="268288" y="288348"/>
                </a:lnTo>
                <a:lnTo>
                  <a:pt x="239713" y="317501"/>
                </a:lnTo>
                <a:lnTo>
                  <a:pt x="239713" y="241175"/>
                </a:lnTo>
                <a:close/>
                <a:moveTo>
                  <a:pt x="197283" y="230188"/>
                </a:moveTo>
                <a:lnTo>
                  <a:pt x="207963" y="241012"/>
                </a:lnTo>
                <a:lnTo>
                  <a:pt x="207963" y="315913"/>
                </a:lnTo>
                <a:lnTo>
                  <a:pt x="179388" y="287194"/>
                </a:lnTo>
                <a:lnTo>
                  <a:pt x="179388" y="248084"/>
                </a:lnTo>
                <a:close/>
                <a:moveTo>
                  <a:pt x="96459" y="230188"/>
                </a:moveTo>
                <a:lnTo>
                  <a:pt x="114300" y="248500"/>
                </a:lnTo>
                <a:lnTo>
                  <a:pt x="114300" y="288348"/>
                </a:lnTo>
                <a:lnTo>
                  <a:pt x="85725" y="317501"/>
                </a:lnTo>
                <a:lnTo>
                  <a:pt x="85725" y="241175"/>
                </a:lnTo>
                <a:close/>
                <a:moveTo>
                  <a:pt x="117481" y="211138"/>
                </a:moveTo>
                <a:lnTo>
                  <a:pt x="177795" y="211138"/>
                </a:lnTo>
                <a:lnTo>
                  <a:pt x="192088" y="225496"/>
                </a:lnTo>
                <a:lnTo>
                  <a:pt x="177795" y="239713"/>
                </a:lnTo>
                <a:lnTo>
                  <a:pt x="117481" y="239713"/>
                </a:lnTo>
                <a:lnTo>
                  <a:pt x="103188" y="225496"/>
                </a:lnTo>
                <a:close/>
                <a:moveTo>
                  <a:pt x="361950" y="133350"/>
                </a:moveTo>
                <a:lnTo>
                  <a:pt x="361950" y="209383"/>
                </a:lnTo>
                <a:lnTo>
                  <a:pt x="351270" y="220663"/>
                </a:lnTo>
                <a:lnTo>
                  <a:pt x="333375" y="202058"/>
                </a:lnTo>
                <a:lnTo>
                  <a:pt x="333375" y="162210"/>
                </a:lnTo>
                <a:close/>
                <a:moveTo>
                  <a:pt x="239713" y="133350"/>
                </a:moveTo>
                <a:lnTo>
                  <a:pt x="268288" y="162211"/>
                </a:lnTo>
                <a:lnTo>
                  <a:pt x="268288" y="202005"/>
                </a:lnTo>
                <a:lnTo>
                  <a:pt x="250248" y="220663"/>
                </a:lnTo>
                <a:lnTo>
                  <a:pt x="239713" y="209439"/>
                </a:lnTo>
                <a:close/>
                <a:moveTo>
                  <a:pt x="85725" y="133350"/>
                </a:moveTo>
                <a:lnTo>
                  <a:pt x="114300" y="162211"/>
                </a:lnTo>
                <a:lnTo>
                  <a:pt x="114300" y="202005"/>
                </a:lnTo>
                <a:lnTo>
                  <a:pt x="96549" y="220663"/>
                </a:lnTo>
                <a:lnTo>
                  <a:pt x="85725" y="209439"/>
                </a:lnTo>
                <a:close/>
                <a:moveTo>
                  <a:pt x="246063" y="128588"/>
                </a:moveTo>
                <a:lnTo>
                  <a:pt x="357188" y="128588"/>
                </a:lnTo>
                <a:lnTo>
                  <a:pt x="328469" y="157163"/>
                </a:lnTo>
                <a:lnTo>
                  <a:pt x="274494" y="157163"/>
                </a:lnTo>
                <a:close/>
                <a:moveTo>
                  <a:pt x="92075" y="128588"/>
                </a:moveTo>
                <a:lnTo>
                  <a:pt x="203200" y="128588"/>
                </a:lnTo>
                <a:lnTo>
                  <a:pt x="174769" y="157163"/>
                </a:lnTo>
                <a:lnTo>
                  <a:pt x="120794" y="157163"/>
                </a:lnTo>
                <a:close/>
                <a:moveTo>
                  <a:pt x="395826" y="80963"/>
                </a:moveTo>
                <a:lnTo>
                  <a:pt x="403837" y="91243"/>
                </a:lnTo>
                <a:lnTo>
                  <a:pt x="411264" y="101957"/>
                </a:lnTo>
                <a:lnTo>
                  <a:pt x="417964" y="112961"/>
                </a:lnTo>
                <a:lnTo>
                  <a:pt x="424227" y="124544"/>
                </a:lnTo>
                <a:lnTo>
                  <a:pt x="429761" y="136272"/>
                </a:lnTo>
                <a:lnTo>
                  <a:pt x="434422" y="148579"/>
                </a:lnTo>
                <a:lnTo>
                  <a:pt x="438645" y="161031"/>
                </a:lnTo>
                <a:lnTo>
                  <a:pt x="441995" y="174062"/>
                </a:lnTo>
                <a:lnTo>
                  <a:pt x="444762" y="187237"/>
                </a:lnTo>
                <a:lnTo>
                  <a:pt x="446656" y="200558"/>
                </a:lnTo>
                <a:lnTo>
                  <a:pt x="447675" y="214313"/>
                </a:lnTo>
                <a:lnTo>
                  <a:pt x="408789" y="214313"/>
                </a:lnTo>
                <a:lnTo>
                  <a:pt x="407623" y="201282"/>
                </a:lnTo>
                <a:lnTo>
                  <a:pt x="405439" y="188251"/>
                </a:lnTo>
                <a:lnTo>
                  <a:pt x="402380" y="175799"/>
                </a:lnTo>
                <a:lnTo>
                  <a:pt x="398594" y="163637"/>
                </a:lnTo>
                <a:lnTo>
                  <a:pt x="393933" y="151764"/>
                </a:lnTo>
                <a:lnTo>
                  <a:pt x="388690" y="140326"/>
                </a:lnTo>
                <a:lnTo>
                  <a:pt x="382573" y="129322"/>
                </a:lnTo>
                <a:lnTo>
                  <a:pt x="375728" y="118753"/>
                </a:lnTo>
                <a:lnTo>
                  <a:pt x="368300" y="108762"/>
                </a:lnTo>
                <a:close/>
                <a:moveTo>
                  <a:pt x="51608" y="80963"/>
                </a:moveTo>
                <a:lnTo>
                  <a:pt x="79375" y="108762"/>
                </a:lnTo>
                <a:lnTo>
                  <a:pt x="71961" y="118753"/>
                </a:lnTo>
                <a:lnTo>
                  <a:pt x="65128" y="129322"/>
                </a:lnTo>
                <a:lnTo>
                  <a:pt x="58877" y="140326"/>
                </a:lnTo>
                <a:lnTo>
                  <a:pt x="53644" y="151764"/>
                </a:lnTo>
                <a:lnTo>
                  <a:pt x="48992" y="163637"/>
                </a:lnTo>
                <a:lnTo>
                  <a:pt x="45212" y="175799"/>
                </a:lnTo>
                <a:lnTo>
                  <a:pt x="42159" y="188251"/>
                </a:lnTo>
                <a:lnTo>
                  <a:pt x="39978" y="201282"/>
                </a:lnTo>
                <a:lnTo>
                  <a:pt x="38815" y="214313"/>
                </a:lnTo>
                <a:lnTo>
                  <a:pt x="0" y="214313"/>
                </a:lnTo>
                <a:lnTo>
                  <a:pt x="1018" y="200558"/>
                </a:lnTo>
                <a:lnTo>
                  <a:pt x="2908" y="187237"/>
                </a:lnTo>
                <a:lnTo>
                  <a:pt x="5670" y="174062"/>
                </a:lnTo>
                <a:lnTo>
                  <a:pt x="9013" y="161031"/>
                </a:lnTo>
                <a:lnTo>
                  <a:pt x="13229" y="148579"/>
                </a:lnTo>
                <a:lnTo>
                  <a:pt x="17881" y="136272"/>
                </a:lnTo>
                <a:lnTo>
                  <a:pt x="23405" y="124544"/>
                </a:lnTo>
                <a:lnTo>
                  <a:pt x="29657" y="112961"/>
                </a:lnTo>
                <a:lnTo>
                  <a:pt x="36489" y="101957"/>
                </a:lnTo>
                <a:lnTo>
                  <a:pt x="43613" y="91243"/>
                </a:lnTo>
                <a:close/>
                <a:moveTo>
                  <a:pt x="234950" y="0"/>
                </a:moveTo>
                <a:lnTo>
                  <a:pt x="249079" y="1154"/>
                </a:lnTo>
                <a:lnTo>
                  <a:pt x="262920" y="3175"/>
                </a:lnTo>
                <a:lnTo>
                  <a:pt x="276328" y="5917"/>
                </a:lnTo>
                <a:lnTo>
                  <a:pt x="289593" y="9669"/>
                </a:lnTo>
                <a:lnTo>
                  <a:pt x="302568" y="14143"/>
                </a:lnTo>
                <a:lnTo>
                  <a:pt x="314968" y="19339"/>
                </a:lnTo>
                <a:lnTo>
                  <a:pt x="327222" y="25256"/>
                </a:lnTo>
                <a:lnTo>
                  <a:pt x="338757" y="31750"/>
                </a:lnTo>
                <a:lnTo>
                  <a:pt x="350146" y="39110"/>
                </a:lnTo>
                <a:lnTo>
                  <a:pt x="360815" y="47048"/>
                </a:lnTo>
                <a:lnTo>
                  <a:pt x="371052" y="55562"/>
                </a:lnTo>
                <a:lnTo>
                  <a:pt x="381000" y="64654"/>
                </a:lnTo>
                <a:lnTo>
                  <a:pt x="353751" y="92075"/>
                </a:lnTo>
                <a:lnTo>
                  <a:pt x="344956" y="83993"/>
                </a:lnTo>
                <a:lnTo>
                  <a:pt x="335873" y="76489"/>
                </a:lnTo>
                <a:lnTo>
                  <a:pt x="326213" y="69561"/>
                </a:lnTo>
                <a:lnTo>
                  <a:pt x="315977" y="63211"/>
                </a:lnTo>
                <a:lnTo>
                  <a:pt x="305452" y="57583"/>
                </a:lnTo>
                <a:lnTo>
                  <a:pt x="294639" y="52676"/>
                </a:lnTo>
                <a:lnTo>
                  <a:pt x="283249" y="48347"/>
                </a:lnTo>
                <a:lnTo>
                  <a:pt x="271715" y="44739"/>
                </a:lnTo>
                <a:lnTo>
                  <a:pt x="259748" y="41997"/>
                </a:lnTo>
                <a:lnTo>
                  <a:pt x="247493" y="39976"/>
                </a:lnTo>
                <a:lnTo>
                  <a:pt x="234950" y="38677"/>
                </a:lnTo>
                <a:close/>
                <a:moveTo>
                  <a:pt x="212725" y="0"/>
                </a:moveTo>
                <a:lnTo>
                  <a:pt x="212725" y="38677"/>
                </a:lnTo>
                <a:lnTo>
                  <a:pt x="200169" y="39976"/>
                </a:lnTo>
                <a:lnTo>
                  <a:pt x="188047" y="41997"/>
                </a:lnTo>
                <a:lnTo>
                  <a:pt x="175924" y="44739"/>
                </a:lnTo>
                <a:lnTo>
                  <a:pt x="164378" y="48347"/>
                </a:lnTo>
                <a:lnTo>
                  <a:pt x="152977" y="52676"/>
                </a:lnTo>
                <a:lnTo>
                  <a:pt x="142153" y="57583"/>
                </a:lnTo>
                <a:lnTo>
                  <a:pt x="131474" y="63211"/>
                </a:lnTo>
                <a:lnTo>
                  <a:pt x="121372" y="69561"/>
                </a:lnTo>
                <a:lnTo>
                  <a:pt x="111847" y="76489"/>
                </a:lnTo>
                <a:lnTo>
                  <a:pt x="102610" y="83993"/>
                </a:lnTo>
                <a:lnTo>
                  <a:pt x="93807" y="92075"/>
                </a:lnTo>
                <a:lnTo>
                  <a:pt x="66675" y="64654"/>
                </a:lnTo>
                <a:lnTo>
                  <a:pt x="76489" y="55562"/>
                </a:lnTo>
                <a:lnTo>
                  <a:pt x="86735" y="47048"/>
                </a:lnTo>
                <a:lnTo>
                  <a:pt x="97415" y="39110"/>
                </a:lnTo>
                <a:lnTo>
                  <a:pt x="108816" y="31750"/>
                </a:lnTo>
                <a:lnTo>
                  <a:pt x="120506" y="25256"/>
                </a:lnTo>
                <a:lnTo>
                  <a:pt x="132628" y="19339"/>
                </a:lnTo>
                <a:lnTo>
                  <a:pt x="145040" y="14143"/>
                </a:lnTo>
                <a:lnTo>
                  <a:pt x="158028" y="9669"/>
                </a:lnTo>
                <a:lnTo>
                  <a:pt x="171161" y="5917"/>
                </a:lnTo>
                <a:lnTo>
                  <a:pt x="184727" y="3175"/>
                </a:lnTo>
                <a:lnTo>
                  <a:pt x="198582" y="1154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94" name="Freeform 176"/>
          <p:cNvSpPr>
            <a:spLocks noEditPoints="1"/>
          </p:cNvSpPr>
          <p:nvPr/>
        </p:nvSpPr>
        <p:spPr bwMode="auto">
          <a:xfrm>
            <a:off x="4017041" y="6032826"/>
            <a:ext cx="346794" cy="429532"/>
          </a:xfrm>
          <a:custGeom>
            <a:avLst/>
            <a:gdLst>
              <a:gd name="T0" fmla="*/ 401 w 2560"/>
              <a:gd name="T1" fmla="*/ 1538 h 3172"/>
              <a:gd name="T2" fmla="*/ 437 w 2560"/>
              <a:gd name="T3" fmla="*/ 1920 h 3172"/>
              <a:gd name="T4" fmla="*/ 1382 w 2560"/>
              <a:gd name="T5" fmla="*/ 1307 h 3172"/>
              <a:gd name="T6" fmla="*/ 1327 w 2560"/>
              <a:gd name="T7" fmla="*/ 1415 h 3172"/>
              <a:gd name="T8" fmla="*/ 1374 w 2560"/>
              <a:gd name="T9" fmla="*/ 1485 h 3172"/>
              <a:gd name="T10" fmla="*/ 1444 w 2560"/>
              <a:gd name="T11" fmla="*/ 1588 h 3172"/>
              <a:gd name="T12" fmla="*/ 1460 w 2560"/>
              <a:gd name="T13" fmla="*/ 1776 h 3172"/>
              <a:gd name="T14" fmla="*/ 1331 w 2560"/>
              <a:gd name="T15" fmla="*/ 1975 h 3172"/>
              <a:gd name="T16" fmla="*/ 1367 w 2560"/>
              <a:gd name="T17" fmla="*/ 2089 h 3172"/>
              <a:gd name="T18" fmla="*/ 1472 w 2560"/>
              <a:gd name="T19" fmla="*/ 2090 h 3172"/>
              <a:gd name="T20" fmla="*/ 1642 w 2560"/>
              <a:gd name="T21" fmla="*/ 1840 h 3172"/>
              <a:gd name="T22" fmla="*/ 1643 w 2560"/>
              <a:gd name="T23" fmla="*/ 1568 h 3172"/>
              <a:gd name="T24" fmla="*/ 1548 w 2560"/>
              <a:gd name="T25" fmla="*/ 1392 h 3172"/>
              <a:gd name="T26" fmla="*/ 1483 w 2560"/>
              <a:gd name="T27" fmla="*/ 1323 h 3172"/>
              <a:gd name="T28" fmla="*/ 1695 w 2560"/>
              <a:gd name="T29" fmla="*/ 1138 h 3172"/>
              <a:gd name="T30" fmla="*/ 1639 w 2560"/>
              <a:gd name="T31" fmla="*/ 1246 h 3172"/>
              <a:gd name="T32" fmla="*/ 1689 w 2560"/>
              <a:gd name="T33" fmla="*/ 1319 h 3172"/>
              <a:gd name="T34" fmla="*/ 1784 w 2560"/>
              <a:gd name="T35" fmla="*/ 1440 h 3172"/>
              <a:gd name="T36" fmla="*/ 1861 w 2560"/>
              <a:gd name="T37" fmla="*/ 1648 h 3172"/>
              <a:gd name="T38" fmla="*/ 1791 w 2560"/>
              <a:gd name="T39" fmla="*/ 1952 h 3172"/>
              <a:gd name="T40" fmla="*/ 1638 w 2560"/>
              <a:gd name="T41" fmla="*/ 2165 h 3172"/>
              <a:gd name="T42" fmla="*/ 1697 w 2560"/>
              <a:gd name="T43" fmla="*/ 2267 h 3172"/>
              <a:gd name="T44" fmla="*/ 1800 w 2560"/>
              <a:gd name="T45" fmla="*/ 2247 h 3172"/>
              <a:gd name="T46" fmla="*/ 2033 w 2560"/>
              <a:gd name="T47" fmla="*/ 1878 h 3172"/>
              <a:gd name="T48" fmla="*/ 2035 w 2560"/>
              <a:gd name="T49" fmla="*/ 1536 h 3172"/>
              <a:gd name="T50" fmla="*/ 1927 w 2560"/>
              <a:gd name="T51" fmla="*/ 1305 h 3172"/>
              <a:gd name="T52" fmla="*/ 1818 w 2560"/>
              <a:gd name="T53" fmla="*/ 1174 h 3172"/>
              <a:gd name="T54" fmla="*/ 1736 w 2560"/>
              <a:gd name="T55" fmla="*/ 1130 h 3172"/>
              <a:gd name="T56" fmla="*/ 1100 w 2560"/>
              <a:gd name="T57" fmla="*/ 1087 h 3172"/>
              <a:gd name="T58" fmla="*/ 621 w 2560"/>
              <a:gd name="T59" fmla="*/ 1440 h 3172"/>
              <a:gd name="T60" fmla="*/ 566 w 2560"/>
              <a:gd name="T61" fmla="*/ 1959 h 3172"/>
              <a:gd name="T62" fmla="*/ 1078 w 2560"/>
              <a:gd name="T63" fmla="*/ 2302 h 3172"/>
              <a:gd name="T64" fmla="*/ 1114 w 2560"/>
              <a:gd name="T65" fmla="*/ 2326 h 3172"/>
              <a:gd name="T66" fmla="*/ 1159 w 2560"/>
              <a:gd name="T67" fmla="*/ 2315 h 3172"/>
              <a:gd name="T68" fmla="*/ 1141 w 2560"/>
              <a:gd name="T69" fmla="*/ 1071 h 3172"/>
              <a:gd name="T70" fmla="*/ 293 w 2560"/>
              <a:gd name="T71" fmla="*/ 178 h 3172"/>
              <a:gd name="T72" fmla="*/ 226 w 2560"/>
              <a:gd name="T73" fmla="*/ 274 h 3172"/>
              <a:gd name="T74" fmla="*/ 2282 w 2560"/>
              <a:gd name="T75" fmla="*/ 340 h 3172"/>
              <a:gd name="T76" fmla="*/ 2357 w 2560"/>
              <a:gd name="T77" fmla="*/ 2936 h 3172"/>
              <a:gd name="T78" fmla="*/ 2409 w 2560"/>
              <a:gd name="T79" fmla="*/ 2882 h 3172"/>
              <a:gd name="T80" fmla="*/ 2410 w 2560"/>
              <a:gd name="T81" fmla="*/ 247 h 3172"/>
              <a:gd name="T82" fmla="*/ 2374 w 2560"/>
              <a:gd name="T83" fmla="*/ 178 h 3172"/>
              <a:gd name="T84" fmla="*/ 323 w 2560"/>
              <a:gd name="T85" fmla="*/ 0 h 3172"/>
              <a:gd name="T86" fmla="*/ 2493 w 2560"/>
              <a:gd name="T87" fmla="*/ 15 h 3172"/>
              <a:gd name="T88" fmla="*/ 2558 w 2560"/>
              <a:gd name="T89" fmla="*/ 88 h 3172"/>
              <a:gd name="T90" fmla="*/ 2559 w 2560"/>
              <a:gd name="T91" fmla="*/ 2957 h 3172"/>
              <a:gd name="T92" fmla="*/ 2522 w 2560"/>
              <a:gd name="T93" fmla="*/ 3032 h 3172"/>
              <a:gd name="T94" fmla="*/ 2290 w 2560"/>
              <a:gd name="T95" fmla="*/ 3083 h 3172"/>
              <a:gd name="T96" fmla="*/ 2178 w 2560"/>
              <a:gd name="T97" fmla="*/ 3172 h 3172"/>
              <a:gd name="T98" fmla="*/ 12 w 2560"/>
              <a:gd name="T99" fmla="*/ 3107 h 3172"/>
              <a:gd name="T100" fmla="*/ 1 w 2560"/>
              <a:gd name="T101" fmla="*/ 255 h 3172"/>
              <a:gd name="T102" fmla="*/ 26 w 2560"/>
              <a:gd name="T103" fmla="*/ 164 h 3172"/>
              <a:gd name="T104" fmla="*/ 118 w 2560"/>
              <a:gd name="T105" fmla="*/ 54 h 3172"/>
              <a:gd name="T106" fmla="*/ 323 w 2560"/>
              <a:gd name="T107" fmla="*/ 0 h 3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60" h="3172">
                <a:moveTo>
                  <a:pt x="476" y="1477"/>
                </a:moveTo>
                <a:lnTo>
                  <a:pt x="455" y="1486"/>
                </a:lnTo>
                <a:lnTo>
                  <a:pt x="437" y="1497"/>
                </a:lnTo>
                <a:lnTo>
                  <a:pt x="421" y="1509"/>
                </a:lnTo>
                <a:lnTo>
                  <a:pt x="409" y="1523"/>
                </a:lnTo>
                <a:lnTo>
                  <a:pt x="401" y="1538"/>
                </a:lnTo>
                <a:lnTo>
                  <a:pt x="398" y="1555"/>
                </a:lnTo>
                <a:lnTo>
                  <a:pt x="398" y="1877"/>
                </a:lnTo>
                <a:lnTo>
                  <a:pt x="401" y="1888"/>
                </a:lnTo>
                <a:lnTo>
                  <a:pt x="409" y="1900"/>
                </a:lnTo>
                <a:lnTo>
                  <a:pt x="421" y="1910"/>
                </a:lnTo>
                <a:lnTo>
                  <a:pt x="437" y="1920"/>
                </a:lnTo>
                <a:lnTo>
                  <a:pt x="455" y="1928"/>
                </a:lnTo>
                <a:lnTo>
                  <a:pt x="476" y="1936"/>
                </a:lnTo>
                <a:lnTo>
                  <a:pt x="476" y="1477"/>
                </a:lnTo>
                <a:close/>
                <a:moveTo>
                  <a:pt x="1424" y="1298"/>
                </a:moveTo>
                <a:lnTo>
                  <a:pt x="1402" y="1301"/>
                </a:lnTo>
                <a:lnTo>
                  <a:pt x="1382" y="1307"/>
                </a:lnTo>
                <a:lnTo>
                  <a:pt x="1364" y="1317"/>
                </a:lnTo>
                <a:lnTo>
                  <a:pt x="1348" y="1333"/>
                </a:lnTo>
                <a:lnTo>
                  <a:pt x="1336" y="1352"/>
                </a:lnTo>
                <a:lnTo>
                  <a:pt x="1328" y="1372"/>
                </a:lnTo>
                <a:lnTo>
                  <a:pt x="1324" y="1394"/>
                </a:lnTo>
                <a:lnTo>
                  <a:pt x="1327" y="1415"/>
                </a:lnTo>
                <a:lnTo>
                  <a:pt x="1333" y="1435"/>
                </a:lnTo>
                <a:lnTo>
                  <a:pt x="1344" y="1454"/>
                </a:lnTo>
                <a:lnTo>
                  <a:pt x="1359" y="1470"/>
                </a:lnTo>
                <a:lnTo>
                  <a:pt x="1361" y="1472"/>
                </a:lnTo>
                <a:lnTo>
                  <a:pt x="1366" y="1478"/>
                </a:lnTo>
                <a:lnTo>
                  <a:pt x="1374" y="1485"/>
                </a:lnTo>
                <a:lnTo>
                  <a:pt x="1383" y="1497"/>
                </a:lnTo>
                <a:lnTo>
                  <a:pt x="1395" y="1510"/>
                </a:lnTo>
                <a:lnTo>
                  <a:pt x="1407" y="1526"/>
                </a:lnTo>
                <a:lnTo>
                  <a:pt x="1421" y="1545"/>
                </a:lnTo>
                <a:lnTo>
                  <a:pt x="1433" y="1566"/>
                </a:lnTo>
                <a:lnTo>
                  <a:pt x="1444" y="1588"/>
                </a:lnTo>
                <a:lnTo>
                  <a:pt x="1455" y="1613"/>
                </a:lnTo>
                <a:lnTo>
                  <a:pt x="1463" y="1639"/>
                </a:lnTo>
                <a:lnTo>
                  <a:pt x="1469" y="1666"/>
                </a:lnTo>
                <a:lnTo>
                  <a:pt x="1471" y="1696"/>
                </a:lnTo>
                <a:lnTo>
                  <a:pt x="1469" y="1735"/>
                </a:lnTo>
                <a:lnTo>
                  <a:pt x="1460" y="1776"/>
                </a:lnTo>
                <a:lnTo>
                  <a:pt x="1444" y="1817"/>
                </a:lnTo>
                <a:lnTo>
                  <a:pt x="1421" y="1857"/>
                </a:lnTo>
                <a:lnTo>
                  <a:pt x="1391" y="1898"/>
                </a:lnTo>
                <a:lnTo>
                  <a:pt x="1353" y="1938"/>
                </a:lnTo>
                <a:lnTo>
                  <a:pt x="1340" y="1956"/>
                </a:lnTo>
                <a:lnTo>
                  <a:pt x="1331" y="1975"/>
                </a:lnTo>
                <a:lnTo>
                  <a:pt x="1325" y="1996"/>
                </a:lnTo>
                <a:lnTo>
                  <a:pt x="1325" y="2017"/>
                </a:lnTo>
                <a:lnTo>
                  <a:pt x="1330" y="2038"/>
                </a:lnTo>
                <a:lnTo>
                  <a:pt x="1339" y="2058"/>
                </a:lnTo>
                <a:lnTo>
                  <a:pt x="1352" y="2076"/>
                </a:lnTo>
                <a:lnTo>
                  <a:pt x="1367" y="2089"/>
                </a:lnTo>
                <a:lnTo>
                  <a:pt x="1384" y="2098"/>
                </a:lnTo>
                <a:lnTo>
                  <a:pt x="1402" y="2103"/>
                </a:lnTo>
                <a:lnTo>
                  <a:pt x="1421" y="2105"/>
                </a:lnTo>
                <a:lnTo>
                  <a:pt x="1439" y="2103"/>
                </a:lnTo>
                <a:lnTo>
                  <a:pt x="1457" y="2098"/>
                </a:lnTo>
                <a:lnTo>
                  <a:pt x="1472" y="2090"/>
                </a:lnTo>
                <a:lnTo>
                  <a:pt x="1488" y="2078"/>
                </a:lnTo>
                <a:lnTo>
                  <a:pt x="1530" y="2032"/>
                </a:lnTo>
                <a:lnTo>
                  <a:pt x="1568" y="1986"/>
                </a:lnTo>
                <a:lnTo>
                  <a:pt x="1599" y="1939"/>
                </a:lnTo>
                <a:lnTo>
                  <a:pt x="1623" y="1889"/>
                </a:lnTo>
                <a:lnTo>
                  <a:pt x="1642" y="1840"/>
                </a:lnTo>
                <a:lnTo>
                  <a:pt x="1656" y="1791"/>
                </a:lnTo>
                <a:lnTo>
                  <a:pt x="1663" y="1740"/>
                </a:lnTo>
                <a:lnTo>
                  <a:pt x="1664" y="1688"/>
                </a:lnTo>
                <a:lnTo>
                  <a:pt x="1661" y="1646"/>
                </a:lnTo>
                <a:lnTo>
                  <a:pt x="1653" y="1607"/>
                </a:lnTo>
                <a:lnTo>
                  <a:pt x="1643" y="1568"/>
                </a:lnTo>
                <a:lnTo>
                  <a:pt x="1630" y="1532"/>
                </a:lnTo>
                <a:lnTo>
                  <a:pt x="1615" y="1499"/>
                </a:lnTo>
                <a:lnTo>
                  <a:pt x="1599" y="1468"/>
                </a:lnTo>
                <a:lnTo>
                  <a:pt x="1582" y="1440"/>
                </a:lnTo>
                <a:lnTo>
                  <a:pt x="1565" y="1414"/>
                </a:lnTo>
                <a:lnTo>
                  <a:pt x="1548" y="1392"/>
                </a:lnTo>
                <a:lnTo>
                  <a:pt x="1531" y="1372"/>
                </a:lnTo>
                <a:lnTo>
                  <a:pt x="1517" y="1355"/>
                </a:lnTo>
                <a:lnTo>
                  <a:pt x="1503" y="1341"/>
                </a:lnTo>
                <a:lnTo>
                  <a:pt x="1493" y="1332"/>
                </a:lnTo>
                <a:lnTo>
                  <a:pt x="1487" y="1325"/>
                </a:lnTo>
                <a:lnTo>
                  <a:pt x="1483" y="1323"/>
                </a:lnTo>
                <a:lnTo>
                  <a:pt x="1464" y="1310"/>
                </a:lnTo>
                <a:lnTo>
                  <a:pt x="1444" y="1302"/>
                </a:lnTo>
                <a:lnTo>
                  <a:pt x="1424" y="1298"/>
                </a:lnTo>
                <a:close/>
                <a:moveTo>
                  <a:pt x="1736" y="1130"/>
                </a:moveTo>
                <a:lnTo>
                  <a:pt x="1716" y="1132"/>
                </a:lnTo>
                <a:lnTo>
                  <a:pt x="1695" y="1138"/>
                </a:lnTo>
                <a:lnTo>
                  <a:pt x="1676" y="1149"/>
                </a:lnTo>
                <a:lnTo>
                  <a:pt x="1660" y="1164"/>
                </a:lnTo>
                <a:lnTo>
                  <a:pt x="1647" y="1183"/>
                </a:lnTo>
                <a:lnTo>
                  <a:pt x="1640" y="1203"/>
                </a:lnTo>
                <a:lnTo>
                  <a:pt x="1637" y="1224"/>
                </a:lnTo>
                <a:lnTo>
                  <a:pt x="1639" y="1246"/>
                </a:lnTo>
                <a:lnTo>
                  <a:pt x="1645" y="1266"/>
                </a:lnTo>
                <a:lnTo>
                  <a:pt x="1656" y="1285"/>
                </a:lnTo>
                <a:lnTo>
                  <a:pt x="1671" y="1302"/>
                </a:lnTo>
                <a:lnTo>
                  <a:pt x="1673" y="1304"/>
                </a:lnTo>
                <a:lnTo>
                  <a:pt x="1679" y="1310"/>
                </a:lnTo>
                <a:lnTo>
                  <a:pt x="1689" y="1319"/>
                </a:lnTo>
                <a:lnTo>
                  <a:pt x="1701" y="1332"/>
                </a:lnTo>
                <a:lnTo>
                  <a:pt x="1716" y="1348"/>
                </a:lnTo>
                <a:lnTo>
                  <a:pt x="1731" y="1367"/>
                </a:lnTo>
                <a:lnTo>
                  <a:pt x="1749" y="1389"/>
                </a:lnTo>
                <a:lnTo>
                  <a:pt x="1766" y="1413"/>
                </a:lnTo>
                <a:lnTo>
                  <a:pt x="1784" y="1440"/>
                </a:lnTo>
                <a:lnTo>
                  <a:pt x="1800" y="1470"/>
                </a:lnTo>
                <a:lnTo>
                  <a:pt x="1817" y="1502"/>
                </a:lnTo>
                <a:lnTo>
                  <a:pt x="1831" y="1535"/>
                </a:lnTo>
                <a:lnTo>
                  <a:pt x="1845" y="1572"/>
                </a:lnTo>
                <a:lnTo>
                  <a:pt x="1854" y="1610"/>
                </a:lnTo>
                <a:lnTo>
                  <a:pt x="1861" y="1648"/>
                </a:lnTo>
                <a:lnTo>
                  <a:pt x="1866" y="1689"/>
                </a:lnTo>
                <a:lnTo>
                  <a:pt x="1864" y="1743"/>
                </a:lnTo>
                <a:lnTo>
                  <a:pt x="1855" y="1795"/>
                </a:lnTo>
                <a:lnTo>
                  <a:pt x="1841" y="1849"/>
                </a:lnTo>
                <a:lnTo>
                  <a:pt x="1819" y="1901"/>
                </a:lnTo>
                <a:lnTo>
                  <a:pt x="1791" y="1952"/>
                </a:lnTo>
                <a:lnTo>
                  <a:pt x="1756" y="2005"/>
                </a:lnTo>
                <a:lnTo>
                  <a:pt x="1715" y="2056"/>
                </a:lnTo>
                <a:lnTo>
                  <a:pt x="1667" y="2107"/>
                </a:lnTo>
                <a:lnTo>
                  <a:pt x="1652" y="2124"/>
                </a:lnTo>
                <a:lnTo>
                  <a:pt x="1643" y="2144"/>
                </a:lnTo>
                <a:lnTo>
                  <a:pt x="1638" y="2165"/>
                </a:lnTo>
                <a:lnTo>
                  <a:pt x="1638" y="2186"/>
                </a:lnTo>
                <a:lnTo>
                  <a:pt x="1642" y="2207"/>
                </a:lnTo>
                <a:lnTo>
                  <a:pt x="1651" y="2227"/>
                </a:lnTo>
                <a:lnTo>
                  <a:pt x="1665" y="2245"/>
                </a:lnTo>
                <a:lnTo>
                  <a:pt x="1679" y="2257"/>
                </a:lnTo>
                <a:lnTo>
                  <a:pt x="1697" y="2267"/>
                </a:lnTo>
                <a:lnTo>
                  <a:pt x="1715" y="2272"/>
                </a:lnTo>
                <a:lnTo>
                  <a:pt x="1733" y="2274"/>
                </a:lnTo>
                <a:lnTo>
                  <a:pt x="1752" y="2272"/>
                </a:lnTo>
                <a:lnTo>
                  <a:pt x="1769" y="2267"/>
                </a:lnTo>
                <a:lnTo>
                  <a:pt x="1786" y="2258"/>
                </a:lnTo>
                <a:lnTo>
                  <a:pt x="1800" y="2247"/>
                </a:lnTo>
                <a:lnTo>
                  <a:pt x="1856" y="2187"/>
                </a:lnTo>
                <a:lnTo>
                  <a:pt x="1905" y="2127"/>
                </a:lnTo>
                <a:lnTo>
                  <a:pt x="1947" y="2067"/>
                </a:lnTo>
                <a:lnTo>
                  <a:pt x="1983" y="2005"/>
                </a:lnTo>
                <a:lnTo>
                  <a:pt x="2012" y="1942"/>
                </a:lnTo>
                <a:lnTo>
                  <a:pt x="2033" y="1878"/>
                </a:lnTo>
                <a:lnTo>
                  <a:pt x="2049" y="1814"/>
                </a:lnTo>
                <a:lnTo>
                  <a:pt x="2056" y="1749"/>
                </a:lnTo>
                <a:lnTo>
                  <a:pt x="2057" y="1683"/>
                </a:lnTo>
                <a:lnTo>
                  <a:pt x="2054" y="1632"/>
                </a:lnTo>
                <a:lnTo>
                  <a:pt x="2046" y="1584"/>
                </a:lnTo>
                <a:lnTo>
                  <a:pt x="2035" y="1536"/>
                </a:lnTo>
                <a:lnTo>
                  <a:pt x="2021" y="1491"/>
                </a:lnTo>
                <a:lnTo>
                  <a:pt x="2005" y="1449"/>
                </a:lnTo>
                <a:lnTo>
                  <a:pt x="1987" y="1410"/>
                </a:lnTo>
                <a:lnTo>
                  <a:pt x="1967" y="1372"/>
                </a:lnTo>
                <a:lnTo>
                  <a:pt x="1947" y="1337"/>
                </a:lnTo>
                <a:lnTo>
                  <a:pt x="1927" y="1305"/>
                </a:lnTo>
                <a:lnTo>
                  <a:pt x="1905" y="1275"/>
                </a:lnTo>
                <a:lnTo>
                  <a:pt x="1885" y="1248"/>
                </a:lnTo>
                <a:lnTo>
                  <a:pt x="1866" y="1225"/>
                </a:lnTo>
                <a:lnTo>
                  <a:pt x="1848" y="1205"/>
                </a:lnTo>
                <a:lnTo>
                  <a:pt x="1831" y="1187"/>
                </a:lnTo>
                <a:lnTo>
                  <a:pt x="1818" y="1174"/>
                </a:lnTo>
                <a:lnTo>
                  <a:pt x="1807" y="1163"/>
                </a:lnTo>
                <a:lnTo>
                  <a:pt x="1799" y="1157"/>
                </a:lnTo>
                <a:lnTo>
                  <a:pt x="1796" y="1153"/>
                </a:lnTo>
                <a:lnTo>
                  <a:pt x="1778" y="1140"/>
                </a:lnTo>
                <a:lnTo>
                  <a:pt x="1757" y="1133"/>
                </a:lnTo>
                <a:lnTo>
                  <a:pt x="1736" y="1130"/>
                </a:lnTo>
                <a:close/>
                <a:moveTo>
                  <a:pt x="1141" y="1071"/>
                </a:moveTo>
                <a:lnTo>
                  <a:pt x="1133" y="1071"/>
                </a:lnTo>
                <a:lnTo>
                  <a:pt x="1125" y="1074"/>
                </a:lnTo>
                <a:lnTo>
                  <a:pt x="1115" y="1078"/>
                </a:lnTo>
                <a:lnTo>
                  <a:pt x="1107" y="1083"/>
                </a:lnTo>
                <a:lnTo>
                  <a:pt x="1100" y="1087"/>
                </a:lnTo>
                <a:lnTo>
                  <a:pt x="1094" y="1091"/>
                </a:lnTo>
                <a:lnTo>
                  <a:pt x="1090" y="1093"/>
                </a:lnTo>
                <a:lnTo>
                  <a:pt x="1089" y="1094"/>
                </a:lnTo>
                <a:lnTo>
                  <a:pt x="634" y="1438"/>
                </a:lnTo>
                <a:lnTo>
                  <a:pt x="631" y="1439"/>
                </a:lnTo>
                <a:lnTo>
                  <a:pt x="621" y="1440"/>
                </a:lnTo>
                <a:lnTo>
                  <a:pt x="606" y="1442"/>
                </a:lnTo>
                <a:lnTo>
                  <a:pt x="588" y="1445"/>
                </a:lnTo>
                <a:lnTo>
                  <a:pt x="566" y="1449"/>
                </a:lnTo>
                <a:lnTo>
                  <a:pt x="543" y="1455"/>
                </a:lnTo>
                <a:lnTo>
                  <a:pt x="543" y="1953"/>
                </a:lnTo>
                <a:lnTo>
                  <a:pt x="566" y="1959"/>
                </a:lnTo>
                <a:lnTo>
                  <a:pt x="588" y="1963"/>
                </a:lnTo>
                <a:lnTo>
                  <a:pt x="606" y="1966"/>
                </a:lnTo>
                <a:lnTo>
                  <a:pt x="621" y="1968"/>
                </a:lnTo>
                <a:lnTo>
                  <a:pt x="631" y="1969"/>
                </a:lnTo>
                <a:lnTo>
                  <a:pt x="634" y="1969"/>
                </a:lnTo>
                <a:lnTo>
                  <a:pt x="1078" y="2302"/>
                </a:lnTo>
                <a:lnTo>
                  <a:pt x="1079" y="2303"/>
                </a:lnTo>
                <a:lnTo>
                  <a:pt x="1083" y="2307"/>
                </a:lnTo>
                <a:lnTo>
                  <a:pt x="1090" y="2312"/>
                </a:lnTo>
                <a:lnTo>
                  <a:pt x="1097" y="2316"/>
                </a:lnTo>
                <a:lnTo>
                  <a:pt x="1105" y="2321"/>
                </a:lnTo>
                <a:lnTo>
                  <a:pt x="1114" y="2326"/>
                </a:lnTo>
                <a:lnTo>
                  <a:pt x="1124" y="2331"/>
                </a:lnTo>
                <a:lnTo>
                  <a:pt x="1133" y="2333"/>
                </a:lnTo>
                <a:lnTo>
                  <a:pt x="1141" y="2333"/>
                </a:lnTo>
                <a:lnTo>
                  <a:pt x="1150" y="2331"/>
                </a:lnTo>
                <a:lnTo>
                  <a:pt x="1155" y="2324"/>
                </a:lnTo>
                <a:lnTo>
                  <a:pt x="1159" y="2315"/>
                </a:lnTo>
                <a:lnTo>
                  <a:pt x="1160" y="2301"/>
                </a:lnTo>
                <a:lnTo>
                  <a:pt x="1160" y="1096"/>
                </a:lnTo>
                <a:lnTo>
                  <a:pt x="1159" y="1084"/>
                </a:lnTo>
                <a:lnTo>
                  <a:pt x="1155" y="1076"/>
                </a:lnTo>
                <a:lnTo>
                  <a:pt x="1149" y="1072"/>
                </a:lnTo>
                <a:lnTo>
                  <a:pt x="1141" y="1071"/>
                </a:lnTo>
                <a:close/>
                <a:moveTo>
                  <a:pt x="344" y="154"/>
                </a:moveTo>
                <a:lnTo>
                  <a:pt x="341" y="155"/>
                </a:lnTo>
                <a:lnTo>
                  <a:pt x="334" y="157"/>
                </a:lnTo>
                <a:lnTo>
                  <a:pt x="323" y="163"/>
                </a:lnTo>
                <a:lnTo>
                  <a:pt x="308" y="170"/>
                </a:lnTo>
                <a:lnTo>
                  <a:pt x="293" y="178"/>
                </a:lnTo>
                <a:lnTo>
                  <a:pt x="277" y="190"/>
                </a:lnTo>
                <a:lnTo>
                  <a:pt x="262" y="202"/>
                </a:lnTo>
                <a:lnTo>
                  <a:pt x="247" y="217"/>
                </a:lnTo>
                <a:lnTo>
                  <a:pt x="236" y="235"/>
                </a:lnTo>
                <a:lnTo>
                  <a:pt x="229" y="253"/>
                </a:lnTo>
                <a:lnTo>
                  <a:pt x="226" y="274"/>
                </a:lnTo>
                <a:lnTo>
                  <a:pt x="2178" y="276"/>
                </a:lnTo>
                <a:lnTo>
                  <a:pt x="2204" y="279"/>
                </a:lnTo>
                <a:lnTo>
                  <a:pt x="2229" y="287"/>
                </a:lnTo>
                <a:lnTo>
                  <a:pt x="2250" y="301"/>
                </a:lnTo>
                <a:lnTo>
                  <a:pt x="2267" y="319"/>
                </a:lnTo>
                <a:lnTo>
                  <a:pt x="2282" y="340"/>
                </a:lnTo>
                <a:lnTo>
                  <a:pt x="2290" y="365"/>
                </a:lnTo>
                <a:lnTo>
                  <a:pt x="2293" y="391"/>
                </a:lnTo>
                <a:lnTo>
                  <a:pt x="2293" y="2950"/>
                </a:lnTo>
                <a:lnTo>
                  <a:pt x="2318" y="2949"/>
                </a:lnTo>
                <a:lnTo>
                  <a:pt x="2338" y="2944"/>
                </a:lnTo>
                <a:lnTo>
                  <a:pt x="2357" y="2936"/>
                </a:lnTo>
                <a:lnTo>
                  <a:pt x="2372" y="2928"/>
                </a:lnTo>
                <a:lnTo>
                  <a:pt x="2384" y="2917"/>
                </a:lnTo>
                <a:lnTo>
                  <a:pt x="2393" y="2908"/>
                </a:lnTo>
                <a:lnTo>
                  <a:pt x="2401" y="2898"/>
                </a:lnTo>
                <a:lnTo>
                  <a:pt x="2406" y="2889"/>
                </a:lnTo>
                <a:lnTo>
                  <a:pt x="2409" y="2882"/>
                </a:lnTo>
                <a:lnTo>
                  <a:pt x="2411" y="2877"/>
                </a:lnTo>
                <a:lnTo>
                  <a:pt x="2411" y="2875"/>
                </a:lnTo>
                <a:lnTo>
                  <a:pt x="2411" y="262"/>
                </a:lnTo>
                <a:lnTo>
                  <a:pt x="2411" y="261"/>
                </a:lnTo>
                <a:lnTo>
                  <a:pt x="2411" y="256"/>
                </a:lnTo>
                <a:lnTo>
                  <a:pt x="2410" y="247"/>
                </a:lnTo>
                <a:lnTo>
                  <a:pt x="2409" y="238"/>
                </a:lnTo>
                <a:lnTo>
                  <a:pt x="2406" y="227"/>
                </a:lnTo>
                <a:lnTo>
                  <a:pt x="2401" y="214"/>
                </a:lnTo>
                <a:lnTo>
                  <a:pt x="2394" y="202"/>
                </a:lnTo>
                <a:lnTo>
                  <a:pt x="2385" y="190"/>
                </a:lnTo>
                <a:lnTo>
                  <a:pt x="2374" y="178"/>
                </a:lnTo>
                <a:lnTo>
                  <a:pt x="2359" y="169"/>
                </a:lnTo>
                <a:lnTo>
                  <a:pt x="2341" y="160"/>
                </a:lnTo>
                <a:lnTo>
                  <a:pt x="2319" y="155"/>
                </a:lnTo>
                <a:lnTo>
                  <a:pt x="2293" y="154"/>
                </a:lnTo>
                <a:lnTo>
                  <a:pt x="344" y="154"/>
                </a:lnTo>
                <a:close/>
                <a:moveTo>
                  <a:pt x="323" y="0"/>
                </a:moveTo>
                <a:lnTo>
                  <a:pt x="2452" y="0"/>
                </a:lnTo>
                <a:lnTo>
                  <a:pt x="2454" y="0"/>
                </a:lnTo>
                <a:lnTo>
                  <a:pt x="2460" y="2"/>
                </a:lnTo>
                <a:lnTo>
                  <a:pt x="2469" y="4"/>
                </a:lnTo>
                <a:lnTo>
                  <a:pt x="2480" y="9"/>
                </a:lnTo>
                <a:lnTo>
                  <a:pt x="2493" y="15"/>
                </a:lnTo>
                <a:lnTo>
                  <a:pt x="2506" y="22"/>
                </a:lnTo>
                <a:lnTo>
                  <a:pt x="2520" y="31"/>
                </a:lnTo>
                <a:lnTo>
                  <a:pt x="2532" y="42"/>
                </a:lnTo>
                <a:lnTo>
                  <a:pt x="2543" y="55"/>
                </a:lnTo>
                <a:lnTo>
                  <a:pt x="2552" y="70"/>
                </a:lnTo>
                <a:lnTo>
                  <a:pt x="2558" y="88"/>
                </a:lnTo>
                <a:lnTo>
                  <a:pt x="2560" y="108"/>
                </a:lnTo>
                <a:lnTo>
                  <a:pt x="2560" y="2933"/>
                </a:lnTo>
                <a:lnTo>
                  <a:pt x="2560" y="2935"/>
                </a:lnTo>
                <a:lnTo>
                  <a:pt x="2560" y="2939"/>
                </a:lnTo>
                <a:lnTo>
                  <a:pt x="2560" y="2948"/>
                </a:lnTo>
                <a:lnTo>
                  <a:pt x="2559" y="2957"/>
                </a:lnTo>
                <a:lnTo>
                  <a:pt x="2557" y="2969"/>
                </a:lnTo>
                <a:lnTo>
                  <a:pt x="2554" y="2981"/>
                </a:lnTo>
                <a:lnTo>
                  <a:pt x="2549" y="2994"/>
                </a:lnTo>
                <a:lnTo>
                  <a:pt x="2542" y="3008"/>
                </a:lnTo>
                <a:lnTo>
                  <a:pt x="2533" y="3020"/>
                </a:lnTo>
                <a:lnTo>
                  <a:pt x="2522" y="3032"/>
                </a:lnTo>
                <a:lnTo>
                  <a:pt x="2507" y="3041"/>
                </a:lnTo>
                <a:lnTo>
                  <a:pt x="2490" y="3049"/>
                </a:lnTo>
                <a:lnTo>
                  <a:pt x="2469" y="3054"/>
                </a:lnTo>
                <a:lnTo>
                  <a:pt x="2445" y="3056"/>
                </a:lnTo>
                <a:lnTo>
                  <a:pt x="2293" y="3056"/>
                </a:lnTo>
                <a:lnTo>
                  <a:pt x="2290" y="3083"/>
                </a:lnTo>
                <a:lnTo>
                  <a:pt x="2282" y="3107"/>
                </a:lnTo>
                <a:lnTo>
                  <a:pt x="2267" y="3128"/>
                </a:lnTo>
                <a:lnTo>
                  <a:pt x="2250" y="3147"/>
                </a:lnTo>
                <a:lnTo>
                  <a:pt x="2229" y="3161"/>
                </a:lnTo>
                <a:lnTo>
                  <a:pt x="2204" y="3169"/>
                </a:lnTo>
                <a:lnTo>
                  <a:pt x="2178" y="3172"/>
                </a:lnTo>
                <a:lnTo>
                  <a:pt x="115" y="3172"/>
                </a:lnTo>
                <a:lnTo>
                  <a:pt x="89" y="3169"/>
                </a:lnTo>
                <a:lnTo>
                  <a:pt x="65" y="3161"/>
                </a:lnTo>
                <a:lnTo>
                  <a:pt x="43" y="3147"/>
                </a:lnTo>
                <a:lnTo>
                  <a:pt x="26" y="3128"/>
                </a:lnTo>
                <a:lnTo>
                  <a:pt x="12" y="3107"/>
                </a:lnTo>
                <a:lnTo>
                  <a:pt x="3" y="3083"/>
                </a:lnTo>
                <a:lnTo>
                  <a:pt x="0" y="3056"/>
                </a:lnTo>
                <a:lnTo>
                  <a:pt x="0" y="269"/>
                </a:lnTo>
                <a:lnTo>
                  <a:pt x="1" y="268"/>
                </a:lnTo>
                <a:lnTo>
                  <a:pt x="1" y="263"/>
                </a:lnTo>
                <a:lnTo>
                  <a:pt x="1" y="255"/>
                </a:lnTo>
                <a:lnTo>
                  <a:pt x="3" y="244"/>
                </a:lnTo>
                <a:lnTo>
                  <a:pt x="5" y="232"/>
                </a:lnTo>
                <a:lnTo>
                  <a:pt x="8" y="216"/>
                </a:lnTo>
                <a:lnTo>
                  <a:pt x="12" y="200"/>
                </a:lnTo>
                <a:lnTo>
                  <a:pt x="19" y="183"/>
                </a:lnTo>
                <a:lnTo>
                  <a:pt x="26" y="164"/>
                </a:lnTo>
                <a:lnTo>
                  <a:pt x="35" y="145"/>
                </a:lnTo>
                <a:lnTo>
                  <a:pt x="47" y="125"/>
                </a:lnTo>
                <a:lnTo>
                  <a:pt x="61" y="106"/>
                </a:lnTo>
                <a:lnTo>
                  <a:pt x="77" y="87"/>
                </a:lnTo>
                <a:lnTo>
                  <a:pt x="96" y="69"/>
                </a:lnTo>
                <a:lnTo>
                  <a:pt x="118" y="54"/>
                </a:lnTo>
                <a:lnTo>
                  <a:pt x="143" y="38"/>
                </a:lnTo>
                <a:lnTo>
                  <a:pt x="172" y="25"/>
                </a:lnTo>
                <a:lnTo>
                  <a:pt x="204" y="15"/>
                </a:lnTo>
                <a:lnTo>
                  <a:pt x="239" y="6"/>
                </a:lnTo>
                <a:lnTo>
                  <a:pt x="278" y="1"/>
                </a:lnTo>
                <a:lnTo>
                  <a:pt x="3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95" name="Group 232"/>
          <p:cNvGrpSpPr/>
          <p:nvPr/>
        </p:nvGrpSpPr>
        <p:grpSpPr>
          <a:xfrm>
            <a:off x="4909238" y="6045186"/>
            <a:ext cx="433388" cy="404812"/>
            <a:chOff x="9145588" y="2759075"/>
            <a:chExt cx="433388" cy="404812"/>
          </a:xfrm>
          <a:solidFill>
            <a:srgbClr val="000000"/>
          </a:solidFill>
        </p:grpSpPr>
        <p:sp>
          <p:nvSpPr>
            <p:cNvPr id="696" name="Freeform 181"/>
            <p:cNvSpPr>
              <a:spLocks noEditPoints="1"/>
            </p:cNvSpPr>
            <p:nvPr/>
          </p:nvSpPr>
          <p:spPr bwMode="auto">
            <a:xfrm>
              <a:off x="9145588" y="2759075"/>
              <a:ext cx="433388" cy="404812"/>
            </a:xfrm>
            <a:custGeom>
              <a:avLst/>
              <a:gdLst>
                <a:gd name="T0" fmla="*/ 2539 w 3278"/>
                <a:gd name="T1" fmla="*/ 2395 h 3317"/>
                <a:gd name="T2" fmla="*/ 2089 w 3278"/>
                <a:gd name="T3" fmla="*/ 2455 h 3317"/>
                <a:gd name="T4" fmla="*/ 1689 w 3278"/>
                <a:gd name="T5" fmla="*/ 2617 h 3317"/>
                <a:gd name="T6" fmla="*/ 1432 w 3278"/>
                <a:gd name="T7" fmla="*/ 2533 h 3317"/>
                <a:gd name="T8" fmla="*/ 945 w 3278"/>
                <a:gd name="T9" fmla="*/ 2412 h 3317"/>
                <a:gd name="T10" fmla="*/ 481 w 3278"/>
                <a:gd name="T11" fmla="*/ 2392 h 3317"/>
                <a:gd name="T12" fmla="*/ 257 w 3278"/>
                <a:gd name="T13" fmla="*/ 615 h 3317"/>
                <a:gd name="T14" fmla="*/ 352 w 3278"/>
                <a:gd name="T15" fmla="*/ 2663 h 3317"/>
                <a:gd name="T16" fmla="*/ 773 w 3278"/>
                <a:gd name="T17" fmla="*/ 2607 h 3317"/>
                <a:gd name="T18" fmla="*/ 1222 w 3278"/>
                <a:gd name="T19" fmla="*/ 2657 h 3317"/>
                <a:gd name="T20" fmla="*/ 1502 w 3278"/>
                <a:gd name="T21" fmla="*/ 2815 h 3317"/>
                <a:gd name="T22" fmla="*/ 1658 w 3278"/>
                <a:gd name="T23" fmla="*/ 2890 h 3317"/>
                <a:gd name="T24" fmla="*/ 1803 w 3278"/>
                <a:gd name="T25" fmla="*/ 2790 h 3317"/>
                <a:gd name="T26" fmla="*/ 2138 w 3278"/>
                <a:gd name="T27" fmla="*/ 2626 h 3317"/>
                <a:gd name="T28" fmla="*/ 2618 w 3278"/>
                <a:gd name="T29" fmla="*/ 2590 h 3317"/>
                <a:gd name="T30" fmla="*/ 3021 w 3278"/>
                <a:gd name="T31" fmla="*/ 2657 h 3317"/>
                <a:gd name="T32" fmla="*/ 681 w 3278"/>
                <a:gd name="T33" fmla="*/ 199 h 3317"/>
                <a:gd name="T34" fmla="*/ 708 w 3278"/>
                <a:gd name="T35" fmla="*/ 2199 h 3317"/>
                <a:gd name="T36" fmla="*/ 1101 w 3278"/>
                <a:gd name="T37" fmla="*/ 2237 h 3317"/>
                <a:gd name="T38" fmla="*/ 1448 w 3278"/>
                <a:gd name="T39" fmla="*/ 2322 h 3317"/>
                <a:gd name="T40" fmla="*/ 1610 w 3278"/>
                <a:gd name="T41" fmla="*/ 2426 h 3317"/>
                <a:gd name="T42" fmla="*/ 1640 w 3278"/>
                <a:gd name="T43" fmla="*/ 2450 h 3317"/>
                <a:gd name="T44" fmla="*/ 1654 w 3278"/>
                <a:gd name="T45" fmla="*/ 2432 h 3317"/>
                <a:gd name="T46" fmla="*/ 1790 w 3278"/>
                <a:gd name="T47" fmla="*/ 2345 h 3317"/>
                <a:gd name="T48" fmla="*/ 2142 w 3278"/>
                <a:gd name="T49" fmla="*/ 2251 h 3317"/>
                <a:gd name="T50" fmla="*/ 2566 w 3278"/>
                <a:gd name="T51" fmla="*/ 2200 h 3317"/>
                <a:gd name="T52" fmla="*/ 2600 w 3278"/>
                <a:gd name="T53" fmla="*/ 223 h 3317"/>
                <a:gd name="T54" fmla="*/ 2386 w 3278"/>
                <a:gd name="T55" fmla="*/ 266 h 3317"/>
                <a:gd name="T56" fmla="*/ 2071 w 3278"/>
                <a:gd name="T57" fmla="*/ 428 h 3317"/>
                <a:gd name="T58" fmla="*/ 1808 w 3278"/>
                <a:gd name="T59" fmla="*/ 598 h 3317"/>
                <a:gd name="T60" fmla="*/ 1430 w 3278"/>
                <a:gd name="T61" fmla="*/ 549 h 3317"/>
                <a:gd name="T62" fmla="*/ 1141 w 3278"/>
                <a:gd name="T63" fmla="*/ 362 h 3317"/>
                <a:gd name="T64" fmla="*/ 824 w 3278"/>
                <a:gd name="T65" fmla="*/ 213 h 3317"/>
                <a:gd name="T66" fmla="*/ 797 w 3278"/>
                <a:gd name="T67" fmla="*/ 9 h 3317"/>
                <a:gd name="T68" fmla="*/ 1139 w 3278"/>
                <a:gd name="T69" fmla="*/ 150 h 3317"/>
                <a:gd name="T70" fmla="*/ 1473 w 3278"/>
                <a:gd name="T71" fmla="*/ 364 h 3317"/>
                <a:gd name="T72" fmla="*/ 1689 w 3278"/>
                <a:gd name="T73" fmla="*/ 447 h 3317"/>
                <a:gd name="T74" fmla="*/ 1990 w 3278"/>
                <a:gd name="T75" fmla="*/ 251 h 3317"/>
                <a:gd name="T76" fmla="*/ 2353 w 3278"/>
                <a:gd name="T77" fmla="*/ 74 h 3317"/>
                <a:gd name="T78" fmla="*/ 2642 w 3278"/>
                <a:gd name="T79" fmla="*/ 34 h 3317"/>
                <a:gd name="T80" fmla="*/ 2789 w 3278"/>
                <a:gd name="T81" fmla="*/ 190 h 3317"/>
                <a:gd name="T82" fmla="*/ 3226 w 3278"/>
                <a:gd name="T83" fmla="*/ 369 h 3317"/>
                <a:gd name="T84" fmla="*/ 3275 w 3278"/>
                <a:gd name="T85" fmla="*/ 3022 h 3317"/>
                <a:gd name="T86" fmla="*/ 3175 w 3278"/>
                <a:gd name="T87" fmla="*/ 3097 h 3317"/>
                <a:gd name="T88" fmla="*/ 3031 w 3278"/>
                <a:gd name="T89" fmla="*/ 3067 h 3317"/>
                <a:gd name="T90" fmla="*/ 2694 w 3278"/>
                <a:gd name="T91" fmla="*/ 3021 h 3317"/>
                <a:gd name="T92" fmla="*/ 2289 w 3278"/>
                <a:gd name="T93" fmla="*/ 3025 h 3317"/>
                <a:gd name="T94" fmla="*/ 1970 w 3278"/>
                <a:gd name="T95" fmla="*/ 3126 h 3317"/>
                <a:gd name="T96" fmla="*/ 1839 w 3278"/>
                <a:gd name="T97" fmla="*/ 3237 h 3317"/>
                <a:gd name="T98" fmla="*/ 1638 w 3278"/>
                <a:gd name="T99" fmla="*/ 3317 h 3317"/>
                <a:gd name="T100" fmla="*/ 1416 w 3278"/>
                <a:gd name="T101" fmla="*/ 3219 h 3317"/>
                <a:gd name="T102" fmla="*/ 1260 w 3278"/>
                <a:gd name="T103" fmla="*/ 3105 h 3317"/>
                <a:gd name="T104" fmla="*/ 879 w 3278"/>
                <a:gd name="T105" fmla="*/ 3022 h 3317"/>
                <a:gd name="T106" fmla="*/ 478 w 3278"/>
                <a:gd name="T107" fmla="*/ 3035 h 3317"/>
                <a:gd name="T108" fmla="*/ 181 w 3278"/>
                <a:gd name="T109" fmla="*/ 3081 h 3317"/>
                <a:gd name="T110" fmla="*/ 64 w 3278"/>
                <a:gd name="T111" fmla="*/ 3095 h 3317"/>
                <a:gd name="T112" fmla="*/ 0 w 3278"/>
                <a:gd name="T113" fmla="*/ 473 h 3317"/>
                <a:gd name="T114" fmla="*/ 91 w 3278"/>
                <a:gd name="T115" fmla="*/ 376 h 3317"/>
                <a:gd name="T116" fmla="*/ 344 w 3278"/>
                <a:gd name="T117" fmla="*/ 436 h 3317"/>
                <a:gd name="T118" fmla="*/ 489 w 3278"/>
                <a:gd name="T119" fmla="*/ 182 h 3317"/>
                <a:gd name="T120" fmla="*/ 641 w 3278"/>
                <a:gd name="T121" fmla="*/ 9 h 3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78" h="3317">
                  <a:moveTo>
                    <a:pt x="3097" y="579"/>
                  </a:moveTo>
                  <a:lnTo>
                    <a:pt x="2797" y="657"/>
                  </a:lnTo>
                  <a:lnTo>
                    <a:pt x="2797" y="2392"/>
                  </a:lnTo>
                  <a:lnTo>
                    <a:pt x="2695" y="2392"/>
                  </a:lnTo>
                  <a:lnTo>
                    <a:pt x="2647" y="2392"/>
                  </a:lnTo>
                  <a:lnTo>
                    <a:pt x="2595" y="2393"/>
                  </a:lnTo>
                  <a:lnTo>
                    <a:pt x="2539" y="2395"/>
                  </a:lnTo>
                  <a:lnTo>
                    <a:pt x="2480" y="2398"/>
                  </a:lnTo>
                  <a:lnTo>
                    <a:pt x="2419" y="2404"/>
                  </a:lnTo>
                  <a:lnTo>
                    <a:pt x="2355" y="2409"/>
                  </a:lnTo>
                  <a:lnTo>
                    <a:pt x="2289" y="2418"/>
                  </a:lnTo>
                  <a:lnTo>
                    <a:pt x="2223" y="2427"/>
                  </a:lnTo>
                  <a:lnTo>
                    <a:pt x="2156" y="2439"/>
                  </a:lnTo>
                  <a:lnTo>
                    <a:pt x="2089" y="2455"/>
                  </a:lnTo>
                  <a:lnTo>
                    <a:pt x="2022" y="2471"/>
                  </a:lnTo>
                  <a:lnTo>
                    <a:pt x="1957" y="2490"/>
                  </a:lnTo>
                  <a:lnTo>
                    <a:pt x="1894" y="2513"/>
                  </a:lnTo>
                  <a:lnTo>
                    <a:pt x="1832" y="2538"/>
                  </a:lnTo>
                  <a:lnTo>
                    <a:pt x="1773" y="2567"/>
                  </a:lnTo>
                  <a:lnTo>
                    <a:pt x="1717" y="2600"/>
                  </a:lnTo>
                  <a:lnTo>
                    <a:pt x="1689" y="2617"/>
                  </a:lnTo>
                  <a:lnTo>
                    <a:pt x="1689" y="2679"/>
                  </a:lnTo>
                  <a:lnTo>
                    <a:pt x="1640" y="2648"/>
                  </a:lnTo>
                  <a:lnTo>
                    <a:pt x="1582" y="2685"/>
                  </a:lnTo>
                  <a:lnTo>
                    <a:pt x="1582" y="2613"/>
                  </a:lnTo>
                  <a:lnTo>
                    <a:pt x="1555" y="2596"/>
                  </a:lnTo>
                  <a:lnTo>
                    <a:pt x="1494" y="2563"/>
                  </a:lnTo>
                  <a:lnTo>
                    <a:pt x="1432" y="2533"/>
                  </a:lnTo>
                  <a:lnTo>
                    <a:pt x="1366" y="2507"/>
                  </a:lnTo>
                  <a:lnTo>
                    <a:pt x="1298" y="2484"/>
                  </a:lnTo>
                  <a:lnTo>
                    <a:pt x="1228" y="2464"/>
                  </a:lnTo>
                  <a:lnTo>
                    <a:pt x="1157" y="2447"/>
                  </a:lnTo>
                  <a:lnTo>
                    <a:pt x="1086" y="2433"/>
                  </a:lnTo>
                  <a:lnTo>
                    <a:pt x="1016" y="2421"/>
                  </a:lnTo>
                  <a:lnTo>
                    <a:pt x="945" y="2412"/>
                  </a:lnTo>
                  <a:lnTo>
                    <a:pt x="877" y="2405"/>
                  </a:lnTo>
                  <a:lnTo>
                    <a:pt x="811" y="2399"/>
                  </a:lnTo>
                  <a:lnTo>
                    <a:pt x="749" y="2395"/>
                  </a:lnTo>
                  <a:lnTo>
                    <a:pt x="688" y="2393"/>
                  </a:lnTo>
                  <a:lnTo>
                    <a:pt x="633" y="2392"/>
                  </a:lnTo>
                  <a:lnTo>
                    <a:pt x="583" y="2392"/>
                  </a:lnTo>
                  <a:lnTo>
                    <a:pt x="481" y="2392"/>
                  </a:lnTo>
                  <a:lnTo>
                    <a:pt x="481" y="661"/>
                  </a:lnTo>
                  <a:lnTo>
                    <a:pt x="451" y="656"/>
                  </a:lnTo>
                  <a:lnTo>
                    <a:pt x="417" y="650"/>
                  </a:lnTo>
                  <a:lnTo>
                    <a:pt x="378" y="642"/>
                  </a:lnTo>
                  <a:lnTo>
                    <a:pt x="339" y="633"/>
                  </a:lnTo>
                  <a:lnTo>
                    <a:pt x="298" y="625"/>
                  </a:lnTo>
                  <a:lnTo>
                    <a:pt x="257" y="615"/>
                  </a:lnTo>
                  <a:lnTo>
                    <a:pt x="218" y="605"/>
                  </a:lnTo>
                  <a:lnTo>
                    <a:pt x="180" y="596"/>
                  </a:lnTo>
                  <a:lnTo>
                    <a:pt x="180" y="2712"/>
                  </a:lnTo>
                  <a:lnTo>
                    <a:pt x="217" y="2699"/>
                  </a:lnTo>
                  <a:lnTo>
                    <a:pt x="258" y="2686"/>
                  </a:lnTo>
                  <a:lnTo>
                    <a:pt x="303" y="2674"/>
                  </a:lnTo>
                  <a:lnTo>
                    <a:pt x="352" y="2663"/>
                  </a:lnTo>
                  <a:lnTo>
                    <a:pt x="405" y="2651"/>
                  </a:lnTo>
                  <a:lnTo>
                    <a:pt x="462" y="2640"/>
                  </a:lnTo>
                  <a:lnTo>
                    <a:pt x="520" y="2630"/>
                  </a:lnTo>
                  <a:lnTo>
                    <a:pt x="581" y="2622"/>
                  </a:lnTo>
                  <a:lnTo>
                    <a:pt x="643" y="2616"/>
                  </a:lnTo>
                  <a:lnTo>
                    <a:pt x="708" y="2611"/>
                  </a:lnTo>
                  <a:lnTo>
                    <a:pt x="773" y="2607"/>
                  </a:lnTo>
                  <a:lnTo>
                    <a:pt x="838" y="2606"/>
                  </a:lnTo>
                  <a:lnTo>
                    <a:pt x="904" y="2607"/>
                  </a:lnTo>
                  <a:lnTo>
                    <a:pt x="970" y="2612"/>
                  </a:lnTo>
                  <a:lnTo>
                    <a:pt x="1035" y="2618"/>
                  </a:lnTo>
                  <a:lnTo>
                    <a:pt x="1099" y="2628"/>
                  </a:lnTo>
                  <a:lnTo>
                    <a:pt x="1161" y="2641"/>
                  </a:lnTo>
                  <a:lnTo>
                    <a:pt x="1222" y="2657"/>
                  </a:lnTo>
                  <a:lnTo>
                    <a:pt x="1281" y="2677"/>
                  </a:lnTo>
                  <a:lnTo>
                    <a:pt x="1337" y="2699"/>
                  </a:lnTo>
                  <a:lnTo>
                    <a:pt x="1390" y="2728"/>
                  </a:lnTo>
                  <a:lnTo>
                    <a:pt x="1420" y="2746"/>
                  </a:lnTo>
                  <a:lnTo>
                    <a:pt x="1450" y="2770"/>
                  </a:lnTo>
                  <a:lnTo>
                    <a:pt x="1481" y="2797"/>
                  </a:lnTo>
                  <a:lnTo>
                    <a:pt x="1502" y="2815"/>
                  </a:lnTo>
                  <a:lnTo>
                    <a:pt x="1526" y="2835"/>
                  </a:lnTo>
                  <a:lnTo>
                    <a:pt x="1549" y="2852"/>
                  </a:lnTo>
                  <a:lnTo>
                    <a:pt x="1572" y="2868"/>
                  </a:lnTo>
                  <a:lnTo>
                    <a:pt x="1595" y="2880"/>
                  </a:lnTo>
                  <a:lnTo>
                    <a:pt x="1618" y="2889"/>
                  </a:lnTo>
                  <a:lnTo>
                    <a:pt x="1640" y="2892"/>
                  </a:lnTo>
                  <a:lnTo>
                    <a:pt x="1658" y="2890"/>
                  </a:lnTo>
                  <a:lnTo>
                    <a:pt x="1678" y="2884"/>
                  </a:lnTo>
                  <a:lnTo>
                    <a:pt x="1698" y="2873"/>
                  </a:lnTo>
                  <a:lnTo>
                    <a:pt x="1720" y="2859"/>
                  </a:lnTo>
                  <a:lnTo>
                    <a:pt x="1741" y="2843"/>
                  </a:lnTo>
                  <a:lnTo>
                    <a:pt x="1762" y="2826"/>
                  </a:lnTo>
                  <a:lnTo>
                    <a:pt x="1782" y="2808"/>
                  </a:lnTo>
                  <a:lnTo>
                    <a:pt x="1803" y="2790"/>
                  </a:lnTo>
                  <a:lnTo>
                    <a:pt x="1835" y="2763"/>
                  </a:lnTo>
                  <a:lnTo>
                    <a:pt x="1866" y="2738"/>
                  </a:lnTo>
                  <a:lnTo>
                    <a:pt x="1896" y="2718"/>
                  </a:lnTo>
                  <a:lnTo>
                    <a:pt x="1952" y="2690"/>
                  </a:lnTo>
                  <a:lnTo>
                    <a:pt x="2011" y="2665"/>
                  </a:lnTo>
                  <a:lnTo>
                    <a:pt x="2074" y="2643"/>
                  </a:lnTo>
                  <a:lnTo>
                    <a:pt x="2138" y="2626"/>
                  </a:lnTo>
                  <a:lnTo>
                    <a:pt x="2205" y="2613"/>
                  </a:lnTo>
                  <a:lnTo>
                    <a:pt x="2273" y="2602"/>
                  </a:lnTo>
                  <a:lnTo>
                    <a:pt x="2342" y="2594"/>
                  </a:lnTo>
                  <a:lnTo>
                    <a:pt x="2412" y="2589"/>
                  </a:lnTo>
                  <a:lnTo>
                    <a:pt x="2482" y="2587"/>
                  </a:lnTo>
                  <a:lnTo>
                    <a:pt x="2550" y="2588"/>
                  </a:lnTo>
                  <a:lnTo>
                    <a:pt x="2618" y="2590"/>
                  </a:lnTo>
                  <a:lnTo>
                    <a:pt x="2685" y="2594"/>
                  </a:lnTo>
                  <a:lnTo>
                    <a:pt x="2749" y="2602"/>
                  </a:lnTo>
                  <a:lnTo>
                    <a:pt x="2811" y="2609"/>
                  </a:lnTo>
                  <a:lnTo>
                    <a:pt x="2869" y="2620"/>
                  </a:lnTo>
                  <a:lnTo>
                    <a:pt x="2925" y="2631"/>
                  </a:lnTo>
                  <a:lnTo>
                    <a:pt x="2975" y="2644"/>
                  </a:lnTo>
                  <a:lnTo>
                    <a:pt x="3021" y="2657"/>
                  </a:lnTo>
                  <a:lnTo>
                    <a:pt x="3062" y="2672"/>
                  </a:lnTo>
                  <a:lnTo>
                    <a:pt x="3097" y="2687"/>
                  </a:lnTo>
                  <a:lnTo>
                    <a:pt x="3097" y="579"/>
                  </a:lnTo>
                  <a:close/>
                  <a:moveTo>
                    <a:pt x="716" y="194"/>
                  </a:moveTo>
                  <a:lnTo>
                    <a:pt x="703" y="195"/>
                  </a:lnTo>
                  <a:lnTo>
                    <a:pt x="691" y="196"/>
                  </a:lnTo>
                  <a:lnTo>
                    <a:pt x="681" y="199"/>
                  </a:lnTo>
                  <a:lnTo>
                    <a:pt x="673" y="204"/>
                  </a:lnTo>
                  <a:lnTo>
                    <a:pt x="667" y="213"/>
                  </a:lnTo>
                  <a:lnTo>
                    <a:pt x="663" y="225"/>
                  </a:lnTo>
                  <a:lnTo>
                    <a:pt x="660" y="242"/>
                  </a:lnTo>
                  <a:lnTo>
                    <a:pt x="659" y="265"/>
                  </a:lnTo>
                  <a:lnTo>
                    <a:pt x="659" y="2198"/>
                  </a:lnTo>
                  <a:lnTo>
                    <a:pt x="708" y="2199"/>
                  </a:lnTo>
                  <a:lnTo>
                    <a:pt x="759" y="2201"/>
                  </a:lnTo>
                  <a:lnTo>
                    <a:pt x="813" y="2205"/>
                  </a:lnTo>
                  <a:lnTo>
                    <a:pt x="868" y="2210"/>
                  </a:lnTo>
                  <a:lnTo>
                    <a:pt x="925" y="2214"/>
                  </a:lnTo>
                  <a:lnTo>
                    <a:pt x="984" y="2221"/>
                  </a:lnTo>
                  <a:lnTo>
                    <a:pt x="1043" y="2228"/>
                  </a:lnTo>
                  <a:lnTo>
                    <a:pt x="1101" y="2237"/>
                  </a:lnTo>
                  <a:lnTo>
                    <a:pt x="1158" y="2245"/>
                  </a:lnTo>
                  <a:lnTo>
                    <a:pt x="1214" y="2256"/>
                  </a:lnTo>
                  <a:lnTo>
                    <a:pt x="1268" y="2267"/>
                  </a:lnTo>
                  <a:lnTo>
                    <a:pt x="1319" y="2279"/>
                  </a:lnTo>
                  <a:lnTo>
                    <a:pt x="1366" y="2293"/>
                  </a:lnTo>
                  <a:lnTo>
                    <a:pt x="1409" y="2307"/>
                  </a:lnTo>
                  <a:lnTo>
                    <a:pt x="1448" y="2322"/>
                  </a:lnTo>
                  <a:lnTo>
                    <a:pt x="1481" y="2340"/>
                  </a:lnTo>
                  <a:lnTo>
                    <a:pt x="1509" y="2357"/>
                  </a:lnTo>
                  <a:lnTo>
                    <a:pt x="1538" y="2375"/>
                  </a:lnTo>
                  <a:lnTo>
                    <a:pt x="1561" y="2392"/>
                  </a:lnTo>
                  <a:lnTo>
                    <a:pt x="1581" y="2405"/>
                  </a:lnTo>
                  <a:lnTo>
                    <a:pt x="1597" y="2417"/>
                  </a:lnTo>
                  <a:lnTo>
                    <a:pt x="1610" y="2426"/>
                  </a:lnTo>
                  <a:lnTo>
                    <a:pt x="1620" y="2433"/>
                  </a:lnTo>
                  <a:lnTo>
                    <a:pt x="1628" y="2439"/>
                  </a:lnTo>
                  <a:lnTo>
                    <a:pt x="1633" y="2444"/>
                  </a:lnTo>
                  <a:lnTo>
                    <a:pt x="1637" y="2447"/>
                  </a:lnTo>
                  <a:lnTo>
                    <a:pt x="1639" y="2448"/>
                  </a:lnTo>
                  <a:lnTo>
                    <a:pt x="1640" y="2449"/>
                  </a:lnTo>
                  <a:lnTo>
                    <a:pt x="1640" y="2450"/>
                  </a:lnTo>
                  <a:lnTo>
                    <a:pt x="1640" y="2449"/>
                  </a:lnTo>
                  <a:lnTo>
                    <a:pt x="1640" y="2449"/>
                  </a:lnTo>
                  <a:lnTo>
                    <a:pt x="1640" y="2447"/>
                  </a:lnTo>
                  <a:lnTo>
                    <a:pt x="1641" y="2445"/>
                  </a:lnTo>
                  <a:lnTo>
                    <a:pt x="1643" y="2442"/>
                  </a:lnTo>
                  <a:lnTo>
                    <a:pt x="1647" y="2437"/>
                  </a:lnTo>
                  <a:lnTo>
                    <a:pt x="1654" y="2432"/>
                  </a:lnTo>
                  <a:lnTo>
                    <a:pt x="1663" y="2425"/>
                  </a:lnTo>
                  <a:lnTo>
                    <a:pt x="1675" y="2416"/>
                  </a:lnTo>
                  <a:lnTo>
                    <a:pt x="1690" y="2405"/>
                  </a:lnTo>
                  <a:lnTo>
                    <a:pt x="1709" y="2393"/>
                  </a:lnTo>
                  <a:lnTo>
                    <a:pt x="1733" y="2378"/>
                  </a:lnTo>
                  <a:lnTo>
                    <a:pt x="1762" y="2360"/>
                  </a:lnTo>
                  <a:lnTo>
                    <a:pt x="1790" y="2345"/>
                  </a:lnTo>
                  <a:lnTo>
                    <a:pt x="1827" y="2330"/>
                  </a:lnTo>
                  <a:lnTo>
                    <a:pt x="1869" y="2316"/>
                  </a:lnTo>
                  <a:lnTo>
                    <a:pt x="1916" y="2301"/>
                  </a:lnTo>
                  <a:lnTo>
                    <a:pt x="1967" y="2288"/>
                  </a:lnTo>
                  <a:lnTo>
                    <a:pt x="2022" y="2275"/>
                  </a:lnTo>
                  <a:lnTo>
                    <a:pt x="2082" y="2262"/>
                  </a:lnTo>
                  <a:lnTo>
                    <a:pt x="2142" y="2251"/>
                  </a:lnTo>
                  <a:lnTo>
                    <a:pt x="2204" y="2240"/>
                  </a:lnTo>
                  <a:lnTo>
                    <a:pt x="2267" y="2230"/>
                  </a:lnTo>
                  <a:lnTo>
                    <a:pt x="2330" y="2222"/>
                  </a:lnTo>
                  <a:lnTo>
                    <a:pt x="2393" y="2214"/>
                  </a:lnTo>
                  <a:lnTo>
                    <a:pt x="2453" y="2208"/>
                  </a:lnTo>
                  <a:lnTo>
                    <a:pt x="2511" y="2203"/>
                  </a:lnTo>
                  <a:lnTo>
                    <a:pt x="2566" y="2200"/>
                  </a:lnTo>
                  <a:lnTo>
                    <a:pt x="2617" y="2198"/>
                  </a:lnTo>
                  <a:lnTo>
                    <a:pt x="2617" y="265"/>
                  </a:lnTo>
                  <a:lnTo>
                    <a:pt x="2617" y="252"/>
                  </a:lnTo>
                  <a:lnTo>
                    <a:pt x="2616" y="241"/>
                  </a:lnTo>
                  <a:lnTo>
                    <a:pt x="2614" y="233"/>
                  </a:lnTo>
                  <a:lnTo>
                    <a:pt x="2608" y="227"/>
                  </a:lnTo>
                  <a:lnTo>
                    <a:pt x="2600" y="223"/>
                  </a:lnTo>
                  <a:lnTo>
                    <a:pt x="2587" y="221"/>
                  </a:lnTo>
                  <a:lnTo>
                    <a:pt x="2570" y="220"/>
                  </a:lnTo>
                  <a:lnTo>
                    <a:pt x="2539" y="222"/>
                  </a:lnTo>
                  <a:lnTo>
                    <a:pt x="2504" y="228"/>
                  </a:lnTo>
                  <a:lnTo>
                    <a:pt x="2467" y="238"/>
                  </a:lnTo>
                  <a:lnTo>
                    <a:pt x="2428" y="250"/>
                  </a:lnTo>
                  <a:lnTo>
                    <a:pt x="2386" y="266"/>
                  </a:lnTo>
                  <a:lnTo>
                    <a:pt x="2342" y="285"/>
                  </a:lnTo>
                  <a:lnTo>
                    <a:pt x="2298" y="304"/>
                  </a:lnTo>
                  <a:lnTo>
                    <a:pt x="2253" y="327"/>
                  </a:lnTo>
                  <a:lnTo>
                    <a:pt x="2207" y="351"/>
                  </a:lnTo>
                  <a:lnTo>
                    <a:pt x="2161" y="376"/>
                  </a:lnTo>
                  <a:lnTo>
                    <a:pt x="2116" y="402"/>
                  </a:lnTo>
                  <a:lnTo>
                    <a:pt x="2071" y="428"/>
                  </a:lnTo>
                  <a:lnTo>
                    <a:pt x="2027" y="454"/>
                  </a:lnTo>
                  <a:lnTo>
                    <a:pt x="1984" y="481"/>
                  </a:lnTo>
                  <a:lnTo>
                    <a:pt x="1944" y="507"/>
                  </a:lnTo>
                  <a:lnTo>
                    <a:pt x="1906" y="532"/>
                  </a:lnTo>
                  <a:lnTo>
                    <a:pt x="1870" y="555"/>
                  </a:lnTo>
                  <a:lnTo>
                    <a:pt x="1837" y="577"/>
                  </a:lnTo>
                  <a:lnTo>
                    <a:pt x="1808" y="598"/>
                  </a:lnTo>
                  <a:lnTo>
                    <a:pt x="1781" y="616"/>
                  </a:lnTo>
                  <a:lnTo>
                    <a:pt x="1760" y="631"/>
                  </a:lnTo>
                  <a:lnTo>
                    <a:pt x="1637" y="708"/>
                  </a:lnTo>
                  <a:lnTo>
                    <a:pt x="1509" y="610"/>
                  </a:lnTo>
                  <a:lnTo>
                    <a:pt x="1487" y="591"/>
                  </a:lnTo>
                  <a:lnTo>
                    <a:pt x="1461" y="572"/>
                  </a:lnTo>
                  <a:lnTo>
                    <a:pt x="1430" y="549"/>
                  </a:lnTo>
                  <a:lnTo>
                    <a:pt x="1396" y="525"/>
                  </a:lnTo>
                  <a:lnTo>
                    <a:pt x="1359" y="499"/>
                  </a:lnTo>
                  <a:lnTo>
                    <a:pt x="1319" y="472"/>
                  </a:lnTo>
                  <a:lnTo>
                    <a:pt x="1277" y="445"/>
                  </a:lnTo>
                  <a:lnTo>
                    <a:pt x="1233" y="417"/>
                  </a:lnTo>
                  <a:lnTo>
                    <a:pt x="1187" y="389"/>
                  </a:lnTo>
                  <a:lnTo>
                    <a:pt x="1141" y="362"/>
                  </a:lnTo>
                  <a:lnTo>
                    <a:pt x="1094" y="334"/>
                  </a:lnTo>
                  <a:lnTo>
                    <a:pt x="1047" y="310"/>
                  </a:lnTo>
                  <a:lnTo>
                    <a:pt x="1000" y="286"/>
                  </a:lnTo>
                  <a:lnTo>
                    <a:pt x="953" y="263"/>
                  </a:lnTo>
                  <a:lnTo>
                    <a:pt x="908" y="243"/>
                  </a:lnTo>
                  <a:lnTo>
                    <a:pt x="865" y="227"/>
                  </a:lnTo>
                  <a:lnTo>
                    <a:pt x="824" y="213"/>
                  </a:lnTo>
                  <a:lnTo>
                    <a:pt x="785" y="202"/>
                  </a:lnTo>
                  <a:lnTo>
                    <a:pt x="749" y="196"/>
                  </a:lnTo>
                  <a:lnTo>
                    <a:pt x="716" y="194"/>
                  </a:lnTo>
                  <a:close/>
                  <a:moveTo>
                    <a:pt x="716" y="0"/>
                  </a:moveTo>
                  <a:lnTo>
                    <a:pt x="716" y="0"/>
                  </a:lnTo>
                  <a:lnTo>
                    <a:pt x="755" y="2"/>
                  </a:lnTo>
                  <a:lnTo>
                    <a:pt x="797" y="9"/>
                  </a:lnTo>
                  <a:lnTo>
                    <a:pt x="841" y="20"/>
                  </a:lnTo>
                  <a:lnTo>
                    <a:pt x="887" y="34"/>
                  </a:lnTo>
                  <a:lnTo>
                    <a:pt x="935" y="53"/>
                  </a:lnTo>
                  <a:lnTo>
                    <a:pt x="986" y="73"/>
                  </a:lnTo>
                  <a:lnTo>
                    <a:pt x="1036" y="97"/>
                  </a:lnTo>
                  <a:lnTo>
                    <a:pt x="1087" y="122"/>
                  </a:lnTo>
                  <a:lnTo>
                    <a:pt x="1139" y="150"/>
                  </a:lnTo>
                  <a:lnTo>
                    <a:pt x="1190" y="180"/>
                  </a:lnTo>
                  <a:lnTo>
                    <a:pt x="1241" y="210"/>
                  </a:lnTo>
                  <a:lnTo>
                    <a:pt x="1291" y="240"/>
                  </a:lnTo>
                  <a:lnTo>
                    <a:pt x="1340" y="272"/>
                  </a:lnTo>
                  <a:lnTo>
                    <a:pt x="1386" y="303"/>
                  </a:lnTo>
                  <a:lnTo>
                    <a:pt x="1431" y="333"/>
                  </a:lnTo>
                  <a:lnTo>
                    <a:pt x="1473" y="364"/>
                  </a:lnTo>
                  <a:lnTo>
                    <a:pt x="1513" y="393"/>
                  </a:lnTo>
                  <a:lnTo>
                    <a:pt x="1550" y="421"/>
                  </a:lnTo>
                  <a:lnTo>
                    <a:pt x="1582" y="446"/>
                  </a:lnTo>
                  <a:lnTo>
                    <a:pt x="1610" y="470"/>
                  </a:lnTo>
                  <a:lnTo>
                    <a:pt x="1634" y="490"/>
                  </a:lnTo>
                  <a:lnTo>
                    <a:pt x="1659" y="470"/>
                  </a:lnTo>
                  <a:lnTo>
                    <a:pt x="1689" y="447"/>
                  </a:lnTo>
                  <a:lnTo>
                    <a:pt x="1722" y="422"/>
                  </a:lnTo>
                  <a:lnTo>
                    <a:pt x="1760" y="396"/>
                  </a:lnTo>
                  <a:lnTo>
                    <a:pt x="1802" y="368"/>
                  </a:lnTo>
                  <a:lnTo>
                    <a:pt x="1845" y="340"/>
                  </a:lnTo>
                  <a:lnTo>
                    <a:pt x="1892" y="311"/>
                  </a:lnTo>
                  <a:lnTo>
                    <a:pt x="1940" y="280"/>
                  </a:lnTo>
                  <a:lnTo>
                    <a:pt x="1990" y="251"/>
                  </a:lnTo>
                  <a:lnTo>
                    <a:pt x="2041" y="222"/>
                  </a:lnTo>
                  <a:lnTo>
                    <a:pt x="2094" y="194"/>
                  </a:lnTo>
                  <a:lnTo>
                    <a:pt x="2147" y="167"/>
                  </a:lnTo>
                  <a:lnTo>
                    <a:pt x="2199" y="141"/>
                  </a:lnTo>
                  <a:lnTo>
                    <a:pt x="2251" y="117"/>
                  </a:lnTo>
                  <a:lnTo>
                    <a:pt x="2302" y="94"/>
                  </a:lnTo>
                  <a:lnTo>
                    <a:pt x="2353" y="74"/>
                  </a:lnTo>
                  <a:lnTo>
                    <a:pt x="2402" y="58"/>
                  </a:lnTo>
                  <a:lnTo>
                    <a:pt x="2448" y="44"/>
                  </a:lnTo>
                  <a:lnTo>
                    <a:pt x="2492" y="34"/>
                  </a:lnTo>
                  <a:lnTo>
                    <a:pt x="2532" y="28"/>
                  </a:lnTo>
                  <a:lnTo>
                    <a:pt x="2570" y="26"/>
                  </a:lnTo>
                  <a:lnTo>
                    <a:pt x="2607" y="28"/>
                  </a:lnTo>
                  <a:lnTo>
                    <a:pt x="2642" y="34"/>
                  </a:lnTo>
                  <a:lnTo>
                    <a:pt x="2673" y="45"/>
                  </a:lnTo>
                  <a:lnTo>
                    <a:pt x="2701" y="60"/>
                  </a:lnTo>
                  <a:lnTo>
                    <a:pt x="2726" y="80"/>
                  </a:lnTo>
                  <a:lnTo>
                    <a:pt x="2747" y="102"/>
                  </a:lnTo>
                  <a:lnTo>
                    <a:pt x="2765" y="128"/>
                  </a:lnTo>
                  <a:lnTo>
                    <a:pt x="2779" y="158"/>
                  </a:lnTo>
                  <a:lnTo>
                    <a:pt x="2789" y="190"/>
                  </a:lnTo>
                  <a:lnTo>
                    <a:pt x="2795" y="226"/>
                  </a:lnTo>
                  <a:lnTo>
                    <a:pt x="2797" y="265"/>
                  </a:lnTo>
                  <a:lnTo>
                    <a:pt x="2797" y="457"/>
                  </a:lnTo>
                  <a:lnTo>
                    <a:pt x="3166" y="362"/>
                  </a:lnTo>
                  <a:lnTo>
                    <a:pt x="3187" y="359"/>
                  </a:lnTo>
                  <a:lnTo>
                    <a:pt x="3207" y="362"/>
                  </a:lnTo>
                  <a:lnTo>
                    <a:pt x="3226" y="369"/>
                  </a:lnTo>
                  <a:lnTo>
                    <a:pt x="3244" y="380"/>
                  </a:lnTo>
                  <a:lnTo>
                    <a:pt x="3258" y="395"/>
                  </a:lnTo>
                  <a:lnTo>
                    <a:pt x="3269" y="414"/>
                  </a:lnTo>
                  <a:lnTo>
                    <a:pt x="3275" y="434"/>
                  </a:lnTo>
                  <a:lnTo>
                    <a:pt x="3278" y="456"/>
                  </a:lnTo>
                  <a:lnTo>
                    <a:pt x="3278" y="3002"/>
                  </a:lnTo>
                  <a:lnTo>
                    <a:pt x="3275" y="3022"/>
                  </a:lnTo>
                  <a:lnTo>
                    <a:pt x="3269" y="3042"/>
                  </a:lnTo>
                  <a:lnTo>
                    <a:pt x="3259" y="3060"/>
                  </a:lnTo>
                  <a:lnTo>
                    <a:pt x="3246" y="3075"/>
                  </a:lnTo>
                  <a:lnTo>
                    <a:pt x="3231" y="3087"/>
                  </a:lnTo>
                  <a:lnTo>
                    <a:pt x="3213" y="3095"/>
                  </a:lnTo>
                  <a:lnTo>
                    <a:pt x="3194" y="3098"/>
                  </a:lnTo>
                  <a:lnTo>
                    <a:pt x="3175" y="3097"/>
                  </a:lnTo>
                  <a:lnTo>
                    <a:pt x="3170" y="3097"/>
                  </a:lnTo>
                  <a:lnTo>
                    <a:pt x="3160" y="3094"/>
                  </a:lnTo>
                  <a:lnTo>
                    <a:pt x="3144" y="3090"/>
                  </a:lnTo>
                  <a:lnTo>
                    <a:pt x="3123" y="3086"/>
                  </a:lnTo>
                  <a:lnTo>
                    <a:pt x="3097" y="3080"/>
                  </a:lnTo>
                  <a:lnTo>
                    <a:pt x="3066" y="3074"/>
                  </a:lnTo>
                  <a:lnTo>
                    <a:pt x="3031" y="3067"/>
                  </a:lnTo>
                  <a:lnTo>
                    <a:pt x="2992" y="3060"/>
                  </a:lnTo>
                  <a:lnTo>
                    <a:pt x="2949" y="3053"/>
                  </a:lnTo>
                  <a:lnTo>
                    <a:pt x="2903" y="3045"/>
                  </a:lnTo>
                  <a:lnTo>
                    <a:pt x="2854" y="3038"/>
                  </a:lnTo>
                  <a:lnTo>
                    <a:pt x="2803" y="3032"/>
                  </a:lnTo>
                  <a:lnTo>
                    <a:pt x="2749" y="3027"/>
                  </a:lnTo>
                  <a:lnTo>
                    <a:pt x="2694" y="3021"/>
                  </a:lnTo>
                  <a:lnTo>
                    <a:pt x="2638" y="3017"/>
                  </a:lnTo>
                  <a:lnTo>
                    <a:pt x="2580" y="3015"/>
                  </a:lnTo>
                  <a:lnTo>
                    <a:pt x="2522" y="3014"/>
                  </a:lnTo>
                  <a:lnTo>
                    <a:pt x="2463" y="3014"/>
                  </a:lnTo>
                  <a:lnTo>
                    <a:pt x="2405" y="3016"/>
                  </a:lnTo>
                  <a:lnTo>
                    <a:pt x="2347" y="3020"/>
                  </a:lnTo>
                  <a:lnTo>
                    <a:pt x="2289" y="3025"/>
                  </a:lnTo>
                  <a:lnTo>
                    <a:pt x="2232" y="3034"/>
                  </a:lnTo>
                  <a:lnTo>
                    <a:pt x="2178" y="3046"/>
                  </a:lnTo>
                  <a:lnTo>
                    <a:pt x="2125" y="3059"/>
                  </a:lnTo>
                  <a:lnTo>
                    <a:pt x="2074" y="3076"/>
                  </a:lnTo>
                  <a:lnTo>
                    <a:pt x="2025" y="3096"/>
                  </a:lnTo>
                  <a:lnTo>
                    <a:pt x="1980" y="3120"/>
                  </a:lnTo>
                  <a:lnTo>
                    <a:pt x="1970" y="3126"/>
                  </a:lnTo>
                  <a:lnTo>
                    <a:pt x="1958" y="3136"/>
                  </a:lnTo>
                  <a:lnTo>
                    <a:pt x="1945" y="3147"/>
                  </a:lnTo>
                  <a:lnTo>
                    <a:pt x="1930" y="3159"/>
                  </a:lnTo>
                  <a:lnTo>
                    <a:pt x="1916" y="3172"/>
                  </a:lnTo>
                  <a:lnTo>
                    <a:pt x="1892" y="3193"/>
                  </a:lnTo>
                  <a:lnTo>
                    <a:pt x="1866" y="3215"/>
                  </a:lnTo>
                  <a:lnTo>
                    <a:pt x="1839" y="3237"/>
                  </a:lnTo>
                  <a:lnTo>
                    <a:pt x="1809" y="3257"/>
                  </a:lnTo>
                  <a:lnTo>
                    <a:pt x="1777" y="3277"/>
                  </a:lnTo>
                  <a:lnTo>
                    <a:pt x="1745" y="3293"/>
                  </a:lnTo>
                  <a:lnTo>
                    <a:pt x="1711" y="3306"/>
                  </a:lnTo>
                  <a:lnTo>
                    <a:pt x="1676" y="3314"/>
                  </a:lnTo>
                  <a:lnTo>
                    <a:pt x="1640" y="3317"/>
                  </a:lnTo>
                  <a:lnTo>
                    <a:pt x="1638" y="3317"/>
                  </a:lnTo>
                  <a:lnTo>
                    <a:pt x="1602" y="3314"/>
                  </a:lnTo>
                  <a:lnTo>
                    <a:pt x="1567" y="3306"/>
                  </a:lnTo>
                  <a:lnTo>
                    <a:pt x="1534" y="3294"/>
                  </a:lnTo>
                  <a:lnTo>
                    <a:pt x="1501" y="3278"/>
                  </a:lnTo>
                  <a:lnTo>
                    <a:pt x="1471" y="3259"/>
                  </a:lnTo>
                  <a:lnTo>
                    <a:pt x="1443" y="3240"/>
                  </a:lnTo>
                  <a:lnTo>
                    <a:pt x="1416" y="3219"/>
                  </a:lnTo>
                  <a:lnTo>
                    <a:pt x="1391" y="3198"/>
                  </a:lnTo>
                  <a:lnTo>
                    <a:pt x="1368" y="3178"/>
                  </a:lnTo>
                  <a:lnTo>
                    <a:pt x="1350" y="3163"/>
                  </a:lnTo>
                  <a:lnTo>
                    <a:pt x="1333" y="3149"/>
                  </a:lnTo>
                  <a:lnTo>
                    <a:pt x="1318" y="3137"/>
                  </a:lnTo>
                  <a:lnTo>
                    <a:pt x="1306" y="3128"/>
                  </a:lnTo>
                  <a:lnTo>
                    <a:pt x="1260" y="3105"/>
                  </a:lnTo>
                  <a:lnTo>
                    <a:pt x="1211" y="3085"/>
                  </a:lnTo>
                  <a:lnTo>
                    <a:pt x="1160" y="3068"/>
                  </a:lnTo>
                  <a:lnTo>
                    <a:pt x="1107" y="3054"/>
                  </a:lnTo>
                  <a:lnTo>
                    <a:pt x="1052" y="3042"/>
                  </a:lnTo>
                  <a:lnTo>
                    <a:pt x="996" y="3033"/>
                  </a:lnTo>
                  <a:lnTo>
                    <a:pt x="937" y="3027"/>
                  </a:lnTo>
                  <a:lnTo>
                    <a:pt x="879" y="3022"/>
                  </a:lnTo>
                  <a:lnTo>
                    <a:pt x="820" y="3019"/>
                  </a:lnTo>
                  <a:lnTo>
                    <a:pt x="761" y="3019"/>
                  </a:lnTo>
                  <a:lnTo>
                    <a:pt x="702" y="3020"/>
                  </a:lnTo>
                  <a:lnTo>
                    <a:pt x="643" y="3022"/>
                  </a:lnTo>
                  <a:lnTo>
                    <a:pt x="587" y="3025"/>
                  </a:lnTo>
                  <a:lnTo>
                    <a:pt x="531" y="3030"/>
                  </a:lnTo>
                  <a:lnTo>
                    <a:pt x="478" y="3035"/>
                  </a:lnTo>
                  <a:lnTo>
                    <a:pt x="426" y="3042"/>
                  </a:lnTo>
                  <a:lnTo>
                    <a:pt x="376" y="3048"/>
                  </a:lnTo>
                  <a:lnTo>
                    <a:pt x="330" y="3055"/>
                  </a:lnTo>
                  <a:lnTo>
                    <a:pt x="287" y="3061"/>
                  </a:lnTo>
                  <a:lnTo>
                    <a:pt x="247" y="3068"/>
                  </a:lnTo>
                  <a:lnTo>
                    <a:pt x="212" y="3074"/>
                  </a:lnTo>
                  <a:lnTo>
                    <a:pt x="181" y="3081"/>
                  </a:lnTo>
                  <a:lnTo>
                    <a:pt x="154" y="3086"/>
                  </a:lnTo>
                  <a:lnTo>
                    <a:pt x="132" y="3090"/>
                  </a:lnTo>
                  <a:lnTo>
                    <a:pt x="116" y="3094"/>
                  </a:lnTo>
                  <a:lnTo>
                    <a:pt x="106" y="3097"/>
                  </a:lnTo>
                  <a:lnTo>
                    <a:pt x="102" y="3097"/>
                  </a:lnTo>
                  <a:lnTo>
                    <a:pt x="83" y="3098"/>
                  </a:lnTo>
                  <a:lnTo>
                    <a:pt x="64" y="3095"/>
                  </a:lnTo>
                  <a:lnTo>
                    <a:pt x="47" y="3086"/>
                  </a:lnTo>
                  <a:lnTo>
                    <a:pt x="31" y="3075"/>
                  </a:lnTo>
                  <a:lnTo>
                    <a:pt x="18" y="3059"/>
                  </a:lnTo>
                  <a:lnTo>
                    <a:pt x="8" y="3042"/>
                  </a:lnTo>
                  <a:lnTo>
                    <a:pt x="2" y="3022"/>
                  </a:lnTo>
                  <a:lnTo>
                    <a:pt x="0" y="3002"/>
                  </a:lnTo>
                  <a:lnTo>
                    <a:pt x="0" y="473"/>
                  </a:lnTo>
                  <a:lnTo>
                    <a:pt x="2" y="451"/>
                  </a:lnTo>
                  <a:lnTo>
                    <a:pt x="9" y="431"/>
                  </a:lnTo>
                  <a:lnTo>
                    <a:pt x="20" y="412"/>
                  </a:lnTo>
                  <a:lnTo>
                    <a:pt x="34" y="397"/>
                  </a:lnTo>
                  <a:lnTo>
                    <a:pt x="52" y="385"/>
                  </a:lnTo>
                  <a:lnTo>
                    <a:pt x="71" y="378"/>
                  </a:lnTo>
                  <a:lnTo>
                    <a:pt x="91" y="376"/>
                  </a:lnTo>
                  <a:lnTo>
                    <a:pt x="111" y="379"/>
                  </a:lnTo>
                  <a:lnTo>
                    <a:pt x="146" y="388"/>
                  </a:lnTo>
                  <a:lnTo>
                    <a:pt x="183" y="397"/>
                  </a:lnTo>
                  <a:lnTo>
                    <a:pt x="222" y="407"/>
                  </a:lnTo>
                  <a:lnTo>
                    <a:pt x="263" y="417"/>
                  </a:lnTo>
                  <a:lnTo>
                    <a:pt x="304" y="427"/>
                  </a:lnTo>
                  <a:lnTo>
                    <a:pt x="344" y="436"/>
                  </a:lnTo>
                  <a:lnTo>
                    <a:pt x="383" y="445"/>
                  </a:lnTo>
                  <a:lnTo>
                    <a:pt x="420" y="453"/>
                  </a:lnTo>
                  <a:lnTo>
                    <a:pt x="452" y="459"/>
                  </a:lnTo>
                  <a:lnTo>
                    <a:pt x="481" y="464"/>
                  </a:lnTo>
                  <a:lnTo>
                    <a:pt x="481" y="265"/>
                  </a:lnTo>
                  <a:lnTo>
                    <a:pt x="483" y="222"/>
                  </a:lnTo>
                  <a:lnTo>
                    <a:pt x="489" y="182"/>
                  </a:lnTo>
                  <a:lnTo>
                    <a:pt x="500" y="145"/>
                  </a:lnTo>
                  <a:lnTo>
                    <a:pt x="514" y="112"/>
                  </a:lnTo>
                  <a:lnTo>
                    <a:pt x="532" y="83"/>
                  </a:lnTo>
                  <a:lnTo>
                    <a:pt x="554" y="58"/>
                  </a:lnTo>
                  <a:lnTo>
                    <a:pt x="580" y="38"/>
                  </a:lnTo>
                  <a:lnTo>
                    <a:pt x="609" y="21"/>
                  </a:lnTo>
                  <a:lnTo>
                    <a:pt x="641" y="9"/>
                  </a:lnTo>
                  <a:lnTo>
                    <a:pt x="677" y="2"/>
                  </a:lnTo>
                  <a:lnTo>
                    <a:pt x="7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182"/>
            <p:cNvSpPr>
              <a:spLocks/>
            </p:cNvSpPr>
            <p:nvPr/>
          </p:nvSpPr>
          <p:spPr bwMode="auto">
            <a:xfrm>
              <a:off x="9267826" y="2909888"/>
              <a:ext cx="9525" cy="50800"/>
            </a:xfrm>
            <a:custGeom>
              <a:avLst/>
              <a:gdLst>
                <a:gd name="T0" fmla="*/ 68 w 68"/>
                <a:gd name="T1" fmla="*/ 0 h 419"/>
                <a:gd name="T2" fmla="*/ 68 w 68"/>
                <a:gd name="T3" fmla="*/ 419 h 419"/>
                <a:gd name="T4" fmla="*/ 50 w 68"/>
                <a:gd name="T5" fmla="*/ 411 h 419"/>
                <a:gd name="T6" fmla="*/ 33 w 68"/>
                <a:gd name="T7" fmla="*/ 404 h 419"/>
                <a:gd name="T8" fmla="*/ 20 w 68"/>
                <a:gd name="T9" fmla="*/ 395 h 419"/>
                <a:gd name="T10" fmla="*/ 9 w 68"/>
                <a:gd name="T11" fmla="*/ 385 h 419"/>
                <a:gd name="T12" fmla="*/ 3 w 68"/>
                <a:gd name="T13" fmla="*/ 376 h 419"/>
                <a:gd name="T14" fmla="*/ 0 w 68"/>
                <a:gd name="T15" fmla="*/ 365 h 419"/>
                <a:gd name="T16" fmla="*/ 0 w 68"/>
                <a:gd name="T17" fmla="*/ 72 h 419"/>
                <a:gd name="T18" fmla="*/ 3 w 68"/>
                <a:gd name="T19" fmla="*/ 56 h 419"/>
                <a:gd name="T20" fmla="*/ 9 w 68"/>
                <a:gd name="T21" fmla="*/ 43 h 419"/>
                <a:gd name="T22" fmla="*/ 20 w 68"/>
                <a:gd name="T23" fmla="*/ 30 h 419"/>
                <a:gd name="T24" fmla="*/ 33 w 68"/>
                <a:gd name="T25" fmla="*/ 18 h 419"/>
                <a:gd name="T26" fmla="*/ 50 w 68"/>
                <a:gd name="T27" fmla="*/ 8 h 419"/>
                <a:gd name="T28" fmla="*/ 68 w 68"/>
                <a:gd name="T29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419">
                  <a:moveTo>
                    <a:pt x="68" y="0"/>
                  </a:moveTo>
                  <a:lnTo>
                    <a:pt x="68" y="419"/>
                  </a:lnTo>
                  <a:lnTo>
                    <a:pt x="50" y="411"/>
                  </a:lnTo>
                  <a:lnTo>
                    <a:pt x="33" y="404"/>
                  </a:lnTo>
                  <a:lnTo>
                    <a:pt x="20" y="395"/>
                  </a:lnTo>
                  <a:lnTo>
                    <a:pt x="9" y="385"/>
                  </a:lnTo>
                  <a:lnTo>
                    <a:pt x="3" y="376"/>
                  </a:lnTo>
                  <a:lnTo>
                    <a:pt x="0" y="365"/>
                  </a:lnTo>
                  <a:lnTo>
                    <a:pt x="0" y="72"/>
                  </a:lnTo>
                  <a:lnTo>
                    <a:pt x="3" y="56"/>
                  </a:lnTo>
                  <a:lnTo>
                    <a:pt x="9" y="43"/>
                  </a:lnTo>
                  <a:lnTo>
                    <a:pt x="20" y="30"/>
                  </a:lnTo>
                  <a:lnTo>
                    <a:pt x="33" y="18"/>
                  </a:lnTo>
                  <a:lnTo>
                    <a:pt x="50" y="8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183"/>
            <p:cNvSpPr>
              <a:spLocks/>
            </p:cNvSpPr>
            <p:nvPr/>
          </p:nvSpPr>
          <p:spPr bwMode="auto">
            <a:xfrm>
              <a:off x="9285288" y="2863850"/>
              <a:ext cx="69850" cy="141287"/>
            </a:xfrm>
            <a:custGeom>
              <a:avLst/>
              <a:gdLst>
                <a:gd name="T0" fmla="*/ 510 w 528"/>
                <a:gd name="T1" fmla="*/ 0 h 1150"/>
                <a:gd name="T2" fmla="*/ 517 w 528"/>
                <a:gd name="T3" fmla="*/ 1 h 1150"/>
                <a:gd name="T4" fmla="*/ 523 w 528"/>
                <a:gd name="T5" fmla="*/ 5 h 1150"/>
                <a:gd name="T6" fmla="*/ 527 w 528"/>
                <a:gd name="T7" fmla="*/ 12 h 1150"/>
                <a:gd name="T8" fmla="*/ 528 w 528"/>
                <a:gd name="T9" fmla="*/ 24 h 1150"/>
                <a:gd name="T10" fmla="*/ 528 w 528"/>
                <a:gd name="T11" fmla="*/ 1121 h 1150"/>
                <a:gd name="T12" fmla="*/ 527 w 528"/>
                <a:gd name="T13" fmla="*/ 1134 h 1150"/>
                <a:gd name="T14" fmla="*/ 523 w 528"/>
                <a:gd name="T15" fmla="*/ 1143 h 1150"/>
                <a:gd name="T16" fmla="*/ 517 w 528"/>
                <a:gd name="T17" fmla="*/ 1149 h 1150"/>
                <a:gd name="T18" fmla="*/ 510 w 528"/>
                <a:gd name="T19" fmla="*/ 1150 h 1150"/>
                <a:gd name="T20" fmla="*/ 502 w 528"/>
                <a:gd name="T21" fmla="*/ 1150 h 1150"/>
                <a:gd name="T22" fmla="*/ 493 w 528"/>
                <a:gd name="T23" fmla="*/ 1146 h 1150"/>
                <a:gd name="T24" fmla="*/ 484 w 528"/>
                <a:gd name="T25" fmla="*/ 1142 h 1150"/>
                <a:gd name="T26" fmla="*/ 476 w 528"/>
                <a:gd name="T27" fmla="*/ 1137 h 1150"/>
                <a:gd name="T28" fmla="*/ 469 w 528"/>
                <a:gd name="T29" fmla="*/ 1131 h 1150"/>
                <a:gd name="T30" fmla="*/ 462 w 528"/>
                <a:gd name="T31" fmla="*/ 1127 h 1150"/>
                <a:gd name="T32" fmla="*/ 458 w 528"/>
                <a:gd name="T33" fmla="*/ 1125 h 1150"/>
                <a:gd name="T34" fmla="*/ 457 w 528"/>
                <a:gd name="T35" fmla="*/ 1123 h 1150"/>
                <a:gd name="T36" fmla="*/ 78 w 528"/>
                <a:gd name="T37" fmla="*/ 818 h 1150"/>
                <a:gd name="T38" fmla="*/ 75 w 528"/>
                <a:gd name="T39" fmla="*/ 818 h 1150"/>
                <a:gd name="T40" fmla="*/ 67 w 528"/>
                <a:gd name="T41" fmla="*/ 817 h 1150"/>
                <a:gd name="T42" fmla="*/ 55 w 528"/>
                <a:gd name="T43" fmla="*/ 815 h 1150"/>
                <a:gd name="T44" fmla="*/ 39 w 528"/>
                <a:gd name="T45" fmla="*/ 813 h 1150"/>
                <a:gd name="T46" fmla="*/ 20 w 528"/>
                <a:gd name="T47" fmla="*/ 809 h 1150"/>
                <a:gd name="T48" fmla="*/ 0 w 528"/>
                <a:gd name="T49" fmla="*/ 804 h 1150"/>
                <a:gd name="T50" fmla="*/ 0 w 528"/>
                <a:gd name="T51" fmla="*/ 350 h 1150"/>
                <a:gd name="T52" fmla="*/ 20 w 528"/>
                <a:gd name="T53" fmla="*/ 346 h 1150"/>
                <a:gd name="T54" fmla="*/ 39 w 528"/>
                <a:gd name="T55" fmla="*/ 341 h 1150"/>
                <a:gd name="T56" fmla="*/ 55 w 528"/>
                <a:gd name="T57" fmla="*/ 339 h 1150"/>
                <a:gd name="T58" fmla="*/ 67 w 528"/>
                <a:gd name="T59" fmla="*/ 337 h 1150"/>
                <a:gd name="T60" fmla="*/ 75 w 528"/>
                <a:gd name="T61" fmla="*/ 336 h 1150"/>
                <a:gd name="T62" fmla="*/ 78 w 528"/>
                <a:gd name="T63" fmla="*/ 336 h 1150"/>
                <a:gd name="T64" fmla="*/ 467 w 528"/>
                <a:gd name="T65" fmla="*/ 22 h 1150"/>
                <a:gd name="T66" fmla="*/ 468 w 528"/>
                <a:gd name="T67" fmla="*/ 21 h 1150"/>
                <a:gd name="T68" fmla="*/ 472 w 528"/>
                <a:gd name="T69" fmla="*/ 19 h 1150"/>
                <a:gd name="T70" fmla="*/ 478 w 528"/>
                <a:gd name="T71" fmla="*/ 14 h 1150"/>
                <a:gd name="T72" fmla="*/ 485 w 528"/>
                <a:gd name="T73" fmla="*/ 10 h 1150"/>
                <a:gd name="T74" fmla="*/ 493 w 528"/>
                <a:gd name="T75" fmla="*/ 6 h 1150"/>
                <a:gd name="T76" fmla="*/ 502 w 528"/>
                <a:gd name="T77" fmla="*/ 2 h 1150"/>
                <a:gd name="T78" fmla="*/ 510 w 528"/>
                <a:gd name="T79" fmla="*/ 0 h 1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8" h="1150">
                  <a:moveTo>
                    <a:pt x="510" y="0"/>
                  </a:moveTo>
                  <a:lnTo>
                    <a:pt x="517" y="1"/>
                  </a:lnTo>
                  <a:lnTo>
                    <a:pt x="523" y="5"/>
                  </a:lnTo>
                  <a:lnTo>
                    <a:pt x="527" y="12"/>
                  </a:lnTo>
                  <a:lnTo>
                    <a:pt x="528" y="24"/>
                  </a:lnTo>
                  <a:lnTo>
                    <a:pt x="528" y="1121"/>
                  </a:lnTo>
                  <a:lnTo>
                    <a:pt x="527" y="1134"/>
                  </a:lnTo>
                  <a:lnTo>
                    <a:pt x="523" y="1143"/>
                  </a:lnTo>
                  <a:lnTo>
                    <a:pt x="517" y="1149"/>
                  </a:lnTo>
                  <a:lnTo>
                    <a:pt x="510" y="1150"/>
                  </a:lnTo>
                  <a:lnTo>
                    <a:pt x="502" y="1150"/>
                  </a:lnTo>
                  <a:lnTo>
                    <a:pt x="493" y="1146"/>
                  </a:lnTo>
                  <a:lnTo>
                    <a:pt x="484" y="1142"/>
                  </a:lnTo>
                  <a:lnTo>
                    <a:pt x="476" y="1137"/>
                  </a:lnTo>
                  <a:lnTo>
                    <a:pt x="469" y="1131"/>
                  </a:lnTo>
                  <a:lnTo>
                    <a:pt x="462" y="1127"/>
                  </a:lnTo>
                  <a:lnTo>
                    <a:pt x="458" y="1125"/>
                  </a:lnTo>
                  <a:lnTo>
                    <a:pt x="457" y="1123"/>
                  </a:lnTo>
                  <a:lnTo>
                    <a:pt x="78" y="818"/>
                  </a:lnTo>
                  <a:lnTo>
                    <a:pt x="75" y="818"/>
                  </a:lnTo>
                  <a:lnTo>
                    <a:pt x="67" y="817"/>
                  </a:lnTo>
                  <a:lnTo>
                    <a:pt x="55" y="815"/>
                  </a:lnTo>
                  <a:lnTo>
                    <a:pt x="39" y="813"/>
                  </a:lnTo>
                  <a:lnTo>
                    <a:pt x="20" y="809"/>
                  </a:lnTo>
                  <a:lnTo>
                    <a:pt x="0" y="804"/>
                  </a:lnTo>
                  <a:lnTo>
                    <a:pt x="0" y="350"/>
                  </a:lnTo>
                  <a:lnTo>
                    <a:pt x="20" y="346"/>
                  </a:lnTo>
                  <a:lnTo>
                    <a:pt x="39" y="341"/>
                  </a:lnTo>
                  <a:lnTo>
                    <a:pt x="55" y="339"/>
                  </a:lnTo>
                  <a:lnTo>
                    <a:pt x="67" y="337"/>
                  </a:lnTo>
                  <a:lnTo>
                    <a:pt x="75" y="336"/>
                  </a:lnTo>
                  <a:lnTo>
                    <a:pt x="78" y="336"/>
                  </a:lnTo>
                  <a:lnTo>
                    <a:pt x="467" y="22"/>
                  </a:lnTo>
                  <a:lnTo>
                    <a:pt x="468" y="21"/>
                  </a:lnTo>
                  <a:lnTo>
                    <a:pt x="472" y="19"/>
                  </a:lnTo>
                  <a:lnTo>
                    <a:pt x="478" y="14"/>
                  </a:lnTo>
                  <a:lnTo>
                    <a:pt x="485" y="10"/>
                  </a:lnTo>
                  <a:lnTo>
                    <a:pt x="493" y="6"/>
                  </a:lnTo>
                  <a:lnTo>
                    <a:pt x="502" y="2"/>
                  </a:lnTo>
                  <a:lnTo>
                    <a:pt x="5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184"/>
            <p:cNvSpPr>
              <a:spLocks/>
            </p:cNvSpPr>
            <p:nvPr/>
          </p:nvSpPr>
          <p:spPr bwMode="auto">
            <a:xfrm>
              <a:off x="9372601" y="2889250"/>
              <a:ext cx="39688" cy="90487"/>
            </a:xfrm>
            <a:custGeom>
              <a:avLst/>
              <a:gdLst>
                <a:gd name="T0" fmla="*/ 103 w 290"/>
                <a:gd name="T1" fmla="*/ 3 h 735"/>
                <a:gd name="T2" fmla="*/ 136 w 290"/>
                <a:gd name="T3" fmla="*/ 21 h 735"/>
                <a:gd name="T4" fmla="*/ 146 w 290"/>
                <a:gd name="T5" fmla="*/ 32 h 735"/>
                <a:gd name="T6" fmla="*/ 168 w 290"/>
                <a:gd name="T7" fmla="*/ 55 h 735"/>
                <a:gd name="T8" fmla="*/ 197 w 290"/>
                <a:gd name="T9" fmla="*/ 93 h 735"/>
                <a:gd name="T10" fmla="*/ 228 w 290"/>
                <a:gd name="T11" fmla="*/ 143 h 735"/>
                <a:gd name="T12" fmla="*/ 258 w 290"/>
                <a:gd name="T13" fmla="*/ 204 h 735"/>
                <a:gd name="T14" fmla="*/ 280 w 290"/>
                <a:gd name="T15" fmla="*/ 275 h 735"/>
                <a:gd name="T16" fmla="*/ 290 w 290"/>
                <a:gd name="T17" fmla="*/ 356 h 735"/>
                <a:gd name="T18" fmla="*/ 280 w 290"/>
                <a:gd name="T19" fmla="*/ 461 h 735"/>
                <a:gd name="T20" fmla="*/ 244 w 290"/>
                <a:gd name="T21" fmla="*/ 564 h 735"/>
                <a:gd name="T22" fmla="*/ 181 w 290"/>
                <a:gd name="T23" fmla="*/ 662 h 735"/>
                <a:gd name="T24" fmla="*/ 127 w 290"/>
                <a:gd name="T25" fmla="*/ 721 h 735"/>
                <a:gd name="T26" fmla="*/ 98 w 290"/>
                <a:gd name="T27" fmla="*/ 734 h 735"/>
                <a:gd name="T28" fmla="*/ 66 w 290"/>
                <a:gd name="T29" fmla="*/ 733 h 735"/>
                <a:gd name="T30" fmla="*/ 36 w 290"/>
                <a:gd name="T31" fmla="*/ 720 h 735"/>
                <a:gd name="T32" fmla="*/ 12 w 290"/>
                <a:gd name="T33" fmla="*/ 691 h 735"/>
                <a:gd name="T34" fmla="*/ 0 w 290"/>
                <a:gd name="T35" fmla="*/ 655 h 735"/>
                <a:gd name="T36" fmla="*/ 5 w 290"/>
                <a:gd name="T37" fmla="*/ 617 h 735"/>
                <a:gd name="T38" fmla="*/ 25 w 290"/>
                <a:gd name="T39" fmla="*/ 583 h 735"/>
                <a:gd name="T40" fmla="*/ 83 w 290"/>
                <a:gd name="T41" fmla="*/ 509 h 735"/>
                <a:gd name="T42" fmla="*/ 117 w 290"/>
                <a:gd name="T43" fmla="*/ 435 h 735"/>
                <a:gd name="T44" fmla="*/ 126 w 290"/>
                <a:gd name="T45" fmla="*/ 362 h 735"/>
                <a:gd name="T46" fmla="*/ 118 w 290"/>
                <a:gd name="T47" fmla="*/ 306 h 735"/>
                <a:gd name="T48" fmla="*/ 100 w 290"/>
                <a:gd name="T49" fmla="*/ 257 h 735"/>
                <a:gd name="T50" fmla="*/ 77 w 290"/>
                <a:gd name="T51" fmla="*/ 216 h 735"/>
                <a:gd name="T52" fmla="*/ 53 w 290"/>
                <a:gd name="T53" fmla="*/ 184 h 735"/>
                <a:gd name="T54" fmla="*/ 36 w 290"/>
                <a:gd name="T55" fmla="*/ 164 h 735"/>
                <a:gd name="T56" fmla="*/ 29 w 290"/>
                <a:gd name="T57" fmla="*/ 157 h 735"/>
                <a:gd name="T58" fmla="*/ 7 w 290"/>
                <a:gd name="T59" fmla="*/ 125 h 735"/>
                <a:gd name="T60" fmla="*/ 0 w 290"/>
                <a:gd name="T61" fmla="*/ 86 h 735"/>
                <a:gd name="T62" fmla="*/ 9 w 290"/>
                <a:gd name="T63" fmla="*/ 48 h 735"/>
                <a:gd name="T64" fmla="*/ 33 w 290"/>
                <a:gd name="T65" fmla="*/ 18 h 735"/>
                <a:gd name="T66" fmla="*/ 66 w 290"/>
                <a:gd name="T67" fmla="*/ 2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0" h="735">
                  <a:moveTo>
                    <a:pt x="85" y="0"/>
                  </a:moveTo>
                  <a:lnTo>
                    <a:pt x="103" y="3"/>
                  </a:lnTo>
                  <a:lnTo>
                    <a:pt x="120" y="10"/>
                  </a:lnTo>
                  <a:lnTo>
                    <a:pt x="136" y="21"/>
                  </a:lnTo>
                  <a:lnTo>
                    <a:pt x="139" y="24"/>
                  </a:lnTo>
                  <a:lnTo>
                    <a:pt x="146" y="32"/>
                  </a:lnTo>
                  <a:lnTo>
                    <a:pt x="156" y="41"/>
                  </a:lnTo>
                  <a:lnTo>
                    <a:pt x="168" y="55"/>
                  </a:lnTo>
                  <a:lnTo>
                    <a:pt x="182" y="73"/>
                  </a:lnTo>
                  <a:lnTo>
                    <a:pt x="197" y="93"/>
                  </a:lnTo>
                  <a:lnTo>
                    <a:pt x="213" y="116"/>
                  </a:lnTo>
                  <a:lnTo>
                    <a:pt x="228" y="143"/>
                  </a:lnTo>
                  <a:lnTo>
                    <a:pt x="244" y="172"/>
                  </a:lnTo>
                  <a:lnTo>
                    <a:pt x="258" y="204"/>
                  </a:lnTo>
                  <a:lnTo>
                    <a:pt x="270" y="239"/>
                  </a:lnTo>
                  <a:lnTo>
                    <a:pt x="280" y="275"/>
                  </a:lnTo>
                  <a:lnTo>
                    <a:pt x="287" y="314"/>
                  </a:lnTo>
                  <a:lnTo>
                    <a:pt x="290" y="356"/>
                  </a:lnTo>
                  <a:lnTo>
                    <a:pt x="288" y="409"/>
                  </a:lnTo>
                  <a:lnTo>
                    <a:pt x="280" y="461"/>
                  </a:lnTo>
                  <a:lnTo>
                    <a:pt x="265" y="513"/>
                  </a:lnTo>
                  <a:lnTo>
                    <a:pt x="244" y="564"/>
                  </a:lnTo>
                  <a:lnTo>
                    <a:pt x="216" y="613"/>
                  </a:lnTo>
                  <a:lnTo>
                    <a:pt x="181" y="662"/>
                  </a:lnTo>
                  <a:lnTo>
                    <a:pt x="140" y="710"/>
                  </a:lnTo>
                  <a:lnTo>
                    <a:pt x="127" y="721"/>
                  </a:lnTo>
                  <a:lnTo>
                    <a:pt x="113" y="728"/>
                  </a:lnTo>
                  <a:lnTo>
                    <a:pt x="98" y="734"/>
                  </a:lnTo>
                  <a:lnTo>
                    <a:pt x="83" y="735"/>
                  </a:lnTo>
                  <a:lnTo>
                    <a:pt x="66" y="733"/>
                  </a:lnTo>
                  <a:lnTo>
                    <a:pt x="51" y="728"/>
                  </a:lnTo>
                  <a:lnTo>
                    <a:pt x="36" y="720"/>
                  </a:lnTo>
                  <a:lnTo>
                    <a:pt x="23" y="708"/>
                  </a:lnTo>
                  <a:lnTo>
                    <a:pt x="12" y="691"/>
                  </a:lnTo>
                  <a:lnTo>
                    <a:pt x="4" y="674"/>
                  </a:lnTo>
                  <a:lnTo>
                    <a:pt x="0" y="655"/>
                  </a:lnTo>
                  <a:lnTo>
                    <a:pt x="0" y="635"/>
                  </a:lnTo>
                  <a:lnTo>
                    <a:pt x="5" y="617"/>
                  </a:lnTo>
                  <a:lnTo>
                    <a:pt x="13" y="598"/>
                  </a:lnTo>
                  <a:lnTo>
                    <a:pt x="25" y="583"/>
                  </a:lnTo>
                  <a:lnTo>
                    <a:pt x="56" y="546"/>
                  </a:lnTo>
                  <a:lnTo>
                    <a:pt x="83" y="509"/>
                  </a:lnTo>
                  <a:lnTo>
                    <a:pt x="103" y="473"/>
                  </a:lnTo>
                  <a:lnTo>
                    <a:pt x="117" y="435"/>
                  </a:lnTo>
                  <a:lnTo>
                    <a:pt x="125" y="399"/>
                  </a:lnTo>
                  <a:lnTo>
                    <a:pt x="126" y="362"/>
                  </a:lnTo>
                  <a:lnTo>
                    <a:pt x="124" y="333"/>
                  </a:lnTo>
                  <a:lnTo>
                    <a:pt x="118" y="306"/>
                  </a:lnTo>
                  <a:lnTo>
                    <a:pt x="110" y="281"/>
                  </a:lnTo>
                  <a:lnTo>
                    <a:pt x="100" y="257"/>
                  </a:lnTo>
                  <a:lnTo>
                    <a:pt x="89" y="235"/>
                  </a:lnTo>
                  <a:lnTo>
                    <a:pt x="77" y="216"/>
                  </a:lnTo>
                  <a:lnTo>
                    <a:pt x="64" y="198"/>
                  </a:lnTo>
                  <a:lnTo>
                    <a:pt x="53" y="184"/>
                  </a:lnTo>
                  <a:lnTo>
                    <a:pt x="44" y="172"/>
                  </a:lnTo>
                  <a:lnTo>
                    <a:pt x="36" y="164"/>
                  </a:lnTo>
                  <a:lnTo>
                    <a:pt x="31" y="158"/>
                  </a:lnTo>
                  <a:lnTo>
                    <a:pt x="29" y="157"/>
                  </a:lnTo>
                  <a:lnTo>
                    <a:pt x="16" y="142"/>
                  </a:lnTo>
                  <a:lnTo>
                    <a:pt x="7" y="125"/>
                  </a:lnTo>
                  <a:lnTo>
                    <a:pt x="2" y="105"/>
                  </a:lnTo>
                  <a:lnTo>
                    <a:pt x="0" y="86"/>
                  </a:lnTo>
                  <a:lnTo>
                    <a:pt x="2" y="66"/>
                  </a:lnTo>
                  <a:lnTo>
                    <a:pt x="9" y="48"/>
                  </a:lnTo>
                  <a:lnTo>
                    <a:pt x="19" y="32"/>
                  </a:lnTo>
                  <a:lnTo>
                    <a:pt x="33" y="18"/>
                  </a:lnTo>
                  <a:lnTo>
                    <a:pt x="49" y="8"/>
                  </a:lnTo>
                  <a:lnTo>
                    <a:pt x="66" y="2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185"/>
            <p:cNvSpPr>
              <a:spLocks/>
            </p:cNvSpPr>
            <p:nvPr/>
          </p:nvSpPr>
          <p:spPr bwMode="auto">
            <a:xfrm>
              <a:off x="9409113" y="2870200"/>
              <a:ext cx="47625" cy="128587"/>
            </a:xfrm>
            <a:custGeom>
              <a:avLst/>
              <a:gdLst>
                <a:gd name="T0" fmla="*/ 103 w 360"/>
                <a:gd name="T1" fmla="*/ 3 h 1043"/>
                <a:gd name="T2" fmla="*/ 136 w 360"/>
                <a:gd name="T3" fmla="*/ 22 h 1043"/>
                <a:gd name="T4" fmla="*/ 146 w 360"/>
                <a:gd name="T5" fmla="*/ 32 h 1043"/>
                <a:gd name="T6" fmla="*/ 170 w 360"/>
                <a:gd name="T7" fmla="*/ 57 h 1043"/>
                <a:gd name="T8" fmla="*/ 201 w 360"/>
                <a:gd name="T9" fmla="*/ 95 h 1043"/>
                <a:gd name="T10" fmla="*/ 238 w 360"/>
                <a:gd name="T11" fmla="*/ 146 h 1043"/>
                <a:gd name="T12" fmla="*/ 275 w 360"/>
                <a:gd name="T13" fmla="*/ 207 h 1043"/>
                <a:gd name="T14" fmla="*/ 310 w 360"/>
                <a:gd name="T15" fmla="*/ 281 h 1043"/>
                <a:gd name="T16" fmla="*/ 338 w 360"/>
                <a:gd name="T17" fmla="*/ 363 h 1043"/>
                <a:gd name="T18" fmla="*/ 356 w 360"/>
                <a:gd name="T19" fmla="*/ 455 h 1043"/>
                <a:gd name="T20" fmla="*/ 359 w 360"/>
                <a:gd name="T21" fmla="*/ 564 h 1043"/>
                <a:gd name="T22" fmla="*/ 339 w 360"/>
                <a:gd name="T23" fmla="*/ 682 h 1043"/>
                <a:gd name="T24" fmla="*/ 296 w 360"/>
                <a:gd name="T25" fmla="*/ 797 h 1043"/>
                <a:gd name="T26" fmla="*/ 229 w 360"/>
                <a:gd name="T27" fmla="*/ 908 h 1043"/>
                <a:gd name="T28" fmla="*/ 140 w 360"/>
                <a:gd name="T29" fmla="*/ 1017 h 1043"/>
                <a:gd name="T30" fmla="*/ 113 w 360"/>
                <a:gd name="T31" fmla="*/ 1036 h 1043"/>
                <a:gd name="T32" fmla="*/ 83 w 360"/>
                <a:gd name="T33" fmla="*/ 1043 h 1043"/>
                <a:gd name="T34" fmla="*/ 51 w 360"/>
                <a:gd name="T35" fmla="*/ 1036 h 1043"/>
                <a:gd name="T36" fmla="*/ 23 w 360"/>
                <a:gd name="T37" fmla="*/ 1015 h 1043"/>
                <a:gd name="T38" fmla="*/ 4 w 360"/>
                <a:gd name="T39" fmla="*/ 981 h 1043"/>
                <a:gd name="T40" fmla="*/ 1 w 360"/>
                <a:gd name="T41" fmla="*/ 943 h 1043"/>
                <a:gd name="T42" fmla="*/ 13 w 360"/>
                <a:gd name="T43" fmla="*/ 906 h 1043"/>
                <a:gd name="T44" fmla="*/ 71 w 360"/>
                <a:gd name="T45" fmla="*/ 837 h 1043"/>
                <a:gd name="T46" fmla="*/ 143 w 360"/>
                <a:gd name="T47" fmla="*/ 729 h 1043"/>
                <a:gd name="T48" fmla="*/ 184 w 360"/>
                <a:gd name="T49" fmla="*/ 620 h 1043"/>
                <a:gd name="T50" fmla="*/ 195 w 360"/>
                <a:gd name="T51" fmla="*/ 511 h 1043"/>
                <a:gd name="T52" fmla="*/ 185 w 360"/>
                <a:gd name="T53" fmla="*/ 433 h 1043"/>
                <a:gd name="T54" fmla="*/ 164 w 360"/>
                <a:gd name="T55" fmla="*/ 361 h 1043"/>
                <a:gd name="T56" fmla="*/ 135 w 360"/>
                <a:gd name="T57" fmla="*/ 299 h 1043"/>
                <a:gd name="T58" fmla="*/ 103 w 360"/>
                <a:gd name="T59" fmla="*/ 246 h 1043"/>
                <a:gd name="T60" fmla="*/ 71 w 360"/>
                <a:gd name="T61" fmla="*/ 204 h 1043"/>
                <a:gd name="T62" fmla="*/ 46 w 360"/>
                <a:gd name="T63" fmla="*/ 175 h 1043"/>
                <a:gd name="T64" fmla="*/ 31 w 360"/>
                <a:gd name="T65" fmla="*/ 159 h 1043"/>
                <a:gd name="T66" fmla="*/ 16 w 360"/>
                <a:gd name="T67" fmla="*/ 141 h 1043"/>
                <a:gd name="T68" fmla="*/ 1 w 360"/>
                <a:gd name="T69" fmla="*/ 105 h 1043"/>
                <a:gd name="T70" fmla="*/ 2 w 360"/>
                <a:gd name="T71" fmla="*/ 68 h 1043"/>
                <a:gd name="T72" fmla="*/ 19 w 360"/>
                <a:gd name="T73" fmla="*/ 32 h 1043"/>
                <a:gd name="T74" fmla="*/ 49 w 360"/>
                <a:gd name="T75" fmla="*/ 8 h 1043"/>
                <a:gd name="T76" fmla="*/ 85 w 360"/>
                <a:gd name="T77" fmla="*/ 0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60" h="1043">
                  <a:moveTo>
                    <a:pt x="85" y="0"/>
                  </a:moveTo>
                  <a:lnTo>
                    <a:pt x="103" y="3"/>
                  </a:lnTo>
                  <a:lnTo>
                    <a:pt x="120" y="10"/>
                  </a:lnTo>
                  <a:lnTo>
                    <a:pt x="136" y="22"/>
                  </a:lnTo>
                  <a:lnTo>
                    <a:pt x="139" y="25"/>
                  </a:lnTo>
                  <a:lnTo>
                    <a:pt x="146" y="32"/>
                  </a:lnTo>
                  <a:lnTo>
                    <a:pt x="157" y="43"/>
                  </a:lnTo>
                  <a:lnTo>
                    <a:pt x="170" y="57"/>
                  </a:lnTo>
                  <a:lnTo>
                    <a:pt x="185" y="74"/>
                  </a:lnTo>
                  <a:lnTo>
                    <a:pt x="201" y="95"/>
                  </a:lnTo>
                  <a:lnTo>
                    <a:pt x="219" y="118"/>
                  </a:lnTo>
                  <a:lnTo>
                    <a:pt x="238" y="146"/>
                  </a:lnTo>
                  <a:lnTo>
                    <a:pt x="257" y="175"/>
                  </a:lnTo>
                  <a:lnTo>
                    <a:pt x="275" y="207"/>
                  </a:lnTo>
                  <a:lnTo>
                    <a:pt x="293" y="243"/>
                  </a:lnTo>
                  <a:lnTo>
                    <a:pt x="310" y="281"/>
                  </a:lnTo>
                  <a:lnTo>
                    <a:pt x="325" y="321"/>
                  </a:lnTo>
                  <a:lnTo>
                    <a:pt x="338" y="363"/>
                  </a:lnTo>
                  <a:lnTo>
                    <a:pt x="348" y="409"/>
                  </a:lnTo>
                  <a:lnTo>
                    <a:pt x="356" y="455"/>
                  </a:lnTo>
                  <a:lnTo>
                    <a:pt x="360" y="504"/>
                  </a:lnTo>
                  <a:lnTo>
                    <a:pt x="359" y="564"/>
                  </a:lnTo>
                  <a:lnTo>
                    <a:pt x="351" y="623"/>
                  </a:lnTo>
                  <a:lnTo>
                    <a:pt x="339" y="682"/>
                  </a:lnTo>
                  <a:lnTo>
                    <a:pt x="320" y="740"/>
                  </a:lnTo>
                  <a:lnTo>
                    <a:pt x="296" y="797"/>
                  </a:lnTo>
                  <a:lnTo>
                    <a:pt x="265" y="853"/>
                  </a:lnTo>
                  <a:lnTo>
                    <a:pt x="229" y="908"/>
                  </a:lnTo>
                  <a:lnTo>
                    <a:pt x="188" y="963"/>
                  </a:lnTo>
                  <a:lnTo>
                    <a:pt x="140" y="1017"/>
                  </a:lnTo>
                  <a:lnTo>
                    <a:pt x="127" y="1028"/>
                  </a:lnTo>
                  <a:lnTo>
                    <a:pt x="113" y="1036"/>
                  </a:lnTo>
                  <a:lnTo>
                    <a:pt x="98" y="1040"/>
                  </a:lnTo>
                  <a:lnTo>
                    <a:pt x="83" y="1043"/>
                  </a:lnTo>
                  <a:lnTo>
                    <a:pt x="66" y="1040"/>
                  </a:lnTo>
                  <a:lnTo>
                    <a:pt x="51" y="1036"/>
                  </a:lnTo>
                  <a:lnTo>
                    <a:pt x="36" y="1027"/>
                  </a:lnTo>
                  <a:lnTo>
                    <a:pt x="23" y="1015"/>
                  </a:lnTo>
                  <a:lnTo>
                    <a:pt x="12" y="999"/>
                  </a:lnTo>
                  <a:lnTo>
                    <a:pt x="4" y="981"/>
                  </a:lnTo>
                  <a:lnTo>
                    <a:pt x="1" y="962"/>
                  </a:lnTo>
                  <a:lnTo>
                    <a:pt x="1" y="943"/>
                  </a:lnTo>
                  <a:lnTo>
                    <a:pt x="5" y="923"/>
                  </a:lnTo>
                  <a:lnTo>
                    <a:pt x="13" y="906"/>
                  </a:lnTo>
                  <a:lnTo>
                    <a:pt x="25" y="890"/>
                  </a:lnTo>
                  <a:lnTo>
                    <a:pt x="71" y="837"/>
                  </a:lnTo>
                  <a:lnTo>
                    <a:pt x="111" y="784"/>
                  </a:lnTo>
                  <a:lnTo>
                    <a:pt x="143" y="729"/>
                  </a:lnTo>
                  <a:lnTo>
                    <a:pt x="167" y="675"/>
                  </a:lnTo>
                  <a:lnTo>
                    <a:pt x="184" y="620"/>
                  </a:lnTo>
                  <a:lnTo>
                    <a:pt x="193" y="565"/>
                  </a:lnTo>
                  <a:lnTo>
                    <a:pt x="195" y="511"/>
                  </a:lnTo>
                  <a:lnTo>
                    <a:pt x="192" y="471"/>
                  </a:lnTo>
                  <a:lnTo>
                    <a:pt x="185" y="433"/>
                  </a:lnTo>
                  <a:lnTo>
                    <a:pt x="176" y="396"/>
                  </a:lnTo>
                  <a:lnTo>
                    <a:pt x="164" y="361"/>
                  </a:lnTo>
                  <a:lnTo>
                    <a:pt x="150" y="330"/>
                  </a:lnTo>
                  <a:lnTo>
                    <a:pt x="135" y="299"/>
                  </a:lnTo>
                  <a:lnTo>
                    <a:pt x="119" y="271"/>
                  </a:lnTo>
                  <a:lnTo>
                    <a:pt x="103" y="246"/>
                  </a:lnTo>
                  <a:lnTo>
                    <a:pt x="87" y="224"/>
                  </a:lnTo>
                  <a:lnTo>
                    <a:pt x="71" y="204"/>
                  </a:lnTo>
                  <a:lnTo>
                    <a:pt x="58" y="188"/>
                  </a:lnTo>
                  <a:lnTo>
                    <a:pt x="46" y="175"/>
                  </a:lnTo>
                  <a:lnTo>
                    <a:pt x="37" y="165"/>
                  </a:lnTo>
                  <a:lnTo>
                    <a:pt x="31" y="159"/>
                  </a:lnTo>
                  <a:lnTo>
                    <a:pt x="29" y="156"/>
                  </a:lnTo>
                  <a:lnTo>
                    <a:pt x="16" y="141"/>
                  </a:lnTo>
                  <a:lnTo>
                    <a:pt x="7" y="125"/>
                  </a:lnTo>
                  <a:lnTo>
                    <a:pt x="1" y="105"/>
                  </a:lnTo>
                  <a:lnTo>
                    <a:pt x="0" y="87"/>
                  </a:lnTo>
                  <a:lnTo>
                    <a:pt x="2" y="68"/>
                  </a:lnTo>
                  <a:lnTo>
                    <a:pt x="9" y="49"/>
                  </a:lnTo>
                  <a:lnTo>
                    <a:pt x="19" y="32"/>
                  </a:lnTo>
                  <a:lnTo>
                    <a:pt x="33" y="18"/>
                  </a:lnTo>
                  <a:lnTo>
                    <a:pt x="49" y="8"/>
                  </a:lnTo>
                  <a:lnTo>
                    <a:pt x="66" y="1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1" name="Group 241"/>
          <p:cNvGrpSpPr/>
          <p:nvPr/>
        </p:nvGrpSpPr>
        <p:grpSpPr>
          <a:xfrm>
            <a:off x="5902676" y="6034073"/>
            <a:ext cx="317500" cy="427038"/>
            <a:chOff x="10109200" y="2744788"/>
            <a:chExt cx="317500" cy="427038"/>
          </a:xfrm>
          <a:solidFill>
            <a:srgbClr val="000000"/>
          </a:solidFill>
        </p:grpSpPr>
        <p:sp>
          <p:nvSpPr>
            <p:cNvPr id="702" name="Freeform 190"/>
            <p:cNvSpPr>
              <a:spLocks noEditPoints="1"/>
            </p:cNvSpPr>
            <p:nvPr/>
          </p:nvSpPr>
          <p:spPr bwMode="auto">
            <a:xfrm>
              <a:off x="10109200" y="2744788"/>
              <a:ext cx="317500" cy="427038"/>
            </a:xfrm>
            <a:custGeom>
              <a:avLst/>
              <a:gdLst>
                <a:gd name="T0" fmla="*/ 212 w 2402"/>
                <a:gd name="T1" fmla="*/ 213 h 3233"/>
                <a:gd name="T2" fmla="*/ 212 w 2402"/>
                <a:gd name="T3" fmla="*/ 3020 h 3233"/>
                <a:gd name="T4" fmla="*/ 1691 w 2402"/>
                <a:gd name="T5" fmla="*/ 3020 h 3233"/>
                <a:gd name="T6" fmla="*/ 1697 w 2402"/>
                <a:gd name="T7" fmla="*/ 3014 h 3233"/>
                <a:gd name="T8" fmla="*/ 1697 w 2402"/>
                <a:gd name="T9" fmla="*/ 2561 h 3233"/>
                <a:gd name="T10" fmla="*/ 2190 w 2402"/>
                <a:gd name="T11" fmla="*/ 2561 h 3233"/>
                <a:gd name="T12" fmla="*/ 2190 w 2402"/>
                <a:gd name="T13" fmla="*/ 213 h 3233"/>
                <a:gd name="T14" fmla="*/ 212 w 2402"/>
                <a:gd name="T15" fmla="*/ 213 h 3233"/>
                <a:gd name="T16" fmla="*/ 107 w 2402"/>
                <a:gd name="T17" fmla="*/ 0 h 3233"/>
                <a:gd name="T18" fmla="*/ 2296 w 2402"/>
                <a:gd name="T19" fmla="*/ 0 h 3233"/>
                <a:gd name="T20" fmla="*/ 2320 w 2402"/>
                <a:gd name="T21" fmla="*/ 2 h 3233"/>
                <a:gd name="T22" fmla="*/ 2343 w 2402"/>
                <a:gd name="T23" fmla="*/ 10 h 3233"/>
                <a:gd name="T24" fmla="*/ 2363 w 2402"/>
                <a:gd name="T25" fmla="*/ 23 h 3233"/>
                <a:gd name="T26" fmla="*/ 2378 w 2402"/>
                <a:gd name="T27" fmla="*/ 40 h 3233"/>
                <a:gd name="T28" fmla="*/ 2392 w 2402"/>
                <a:gd name="T29" fmla="*/ 59 h 3233"/>
                <a:gd name="T30" fmla="*/ 2399 w 2402"/>
                <a:gd name="T31" fmla="*/ 82 h 3233"/>
                <a:gd name="T32" fmla="*/ 2402 w 2402"/>
                <a:gd name="T33" fmla="*/ 106 h 3233"/>
                <a:gd name="T34" fmla="*/ 2402 w 2402"/>
                <a:gd name="T35" fmla="*/ 2620 h 3233"/>
                <a:gd name="T36" fmla="*/ 2400 w 2402"/>
                <a:gd name="T37" fmla="*/ 2642 h 3233"/>
                <a:gd name="T38" fmla="*/ 2393 w 2402"/>
                <a:gd name="T39" fmla="*/ 2664 h 3233"/>
                <a:gd name="T40" fmla="*/ 2382 w 2402"/>
                <a:gd name="T41" fmla="*/ 2682 h 3233"/>
                <a:gd name="T42" fmla="*/ 2367 w 2402"/>
                <a:gd name="T43" fmla="*/ 2699 h 3233"/>
                <a:gd name="T44" fmla="*/ 1802 w 2402"/>
                <a:gd name="T45" fmla="*/ 3206 h 3233"/>
                <a:gd name="T46" fmla="*/ 1786 w 2402"/>
                <a:gd name="T47" fmla="*/ 3217 h 3233"/>
                <a:gd name="T48" fmla="*/ 1769 w 2402"/>
                <a:gd name="T49" fmla="*/ 3225 h 3233"/>
                <a:gd name="T50" fmla="*/ 1750 w 2402"/>
                <a:gd name="T51" fmla="*/ 3232 h 3233"/>
                <a:gd name="T52" fmla="*/ 1731 w 2402"/>
                <a:gd name="T53" fmla="*/ 3233 h 3233"/>
                <a:gd name="T54" fmla="*/ 107 w 2402"/>
                <a:gd name="T55" fmla="*/ 3233 h 3233"/>
                <a:gd name="T56" fmla="*/ 82 w 2402"/>
                <a:gd name="T57" fmla="*/ 3230 h 3233"/>
                <a:gd name="T58" fmla="*/ 59 w 2402"/>
                <a:gd name="T59" fmla="*/ 3222 h 3233"/>
                <a:gd name="T60" fmla="*/ 39 w 2402"/>
                <a:gd name="T61" fmla="*/ 3210 h 3233"/>
                <a:gd name="T62" fmla="*/ 23 w 2402"/>
                <a:gd name="T63" fmla="*/ 3193 h 3233"/>
                <a:gd name="T64" fmla="*/ 10 w 2402"/>
                <a:gd name="T65" fmla="*/ 3173 h 3233"/>
                <a:gd name="T66" fmla="*/ 3 w 2402"/>
                <a:gd name="T67" fmla="*/ 3151 h 3233"/>
                <a:gd name="T68" fmla="*/ 0 w 2402"/>
                <a:gd name="T69" fmla="*/ 3127 h 3233"/>
                <a:gd name="T70" fmla="*/ 0 w 2402"/>
                <a:gd name="T71" fmla="*/ 106 h 3233"/>
                <a:gd name="T72" fmla="*/ 3 w 2402"/>
                <a:gd name="T73" fmla="*/ 82 h 3233"/>
                <a:gd name="T74" fmla="*/ 10 w 2402"/>
                <a:gd name="T75" fmla="*/ 59 h 3233"/>
                <a:gd name="T76" fmla="*/ 23 w 2402"/>
                <a:gd name="T77" fmla="*/ 40 h 3233"/>
                <a:gd name="T78" fmla="*/ 39 w 2402"/>
                <a:gd name="T79" fmla="*/ 23 h 3233"/>
                <a:gd name="T80" fmla="*/ 59 w 2402"/>
                <a:gd name="T81" fmla="*/ 10 h 3233"/>
                <a:gd name="T82" fmla="*/ 82 w 2402"/>
                <a:gd name="T83" fmla="*/ 2 h 3233"/>
                <a:gd name="T84" fmla="*/ 107 w 2402"/>
                <a:gd name="T85" fmla="*/ 0 h 3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02" h="3233">
                  <a:moveTo>
                    <a:pt x="212" y="213"/>
                  </a:moveTo>
                  <a:lnTo>
                    <a:pt x="212" y="3020"/>
                  </a:lnTo>
                  <a:lnTo>
                    <a:pt x="1691" y="3020"/>
                  </a:lnTo>
                  <a:lnTo>
                    <a:pt x="1697" y="3014"/>
                  </a:lnTo>
                  <a:lnTo>
                    <a:pt x="1697" y="2561"/>
                  </a:lnTo>
                  <a:lnTo>
                    <a:pt x="2190" y="2561"/>
                  </a:lnTo>
                  <a:lnTo>
                    <a:pt x="2190" y="213"/>
                  </a:lnTo>
                  <a:lnTo>
                    <a:pt x="212" y="213"/>
                  </a:lnTo>
                  <a:close/>
                  <a:moveTo>
                    <a:pt x="107" y="0"/>
                  </a:moveTo>
                  <a:lnTo>
                    <a:pt x="2296" y="0"/>
                  </a:lnTo>
                  <a:lnTo>
                    <a:pt x="2320" y="2"/>
                  </a:lnTo>
                  <a:lnTo>
                    <a:pt x="2343" y="10"/>
                  </a:lnTo>
                  <a:lnTo>
                    <a:pt x="2363" y="23"/>
                  </a:lnTo>
                  <a:lnTo>
                    <a:pt x="2378" y="40"/>
                  </a:lnTo>
                  <a:lnTo>
                    <a:pt x="2392" y="59"/>
                  </a:lnTo>
                  <a:lnTo>
                    <a:pt x="2399" y="82"/>
                  </a:lnTo>
                  <a:lnTo>
                    <a:pt x="2402" y="106"/>
                  </a:lnTo>
                  <a:lnTo>
                    <a:pt x="2402" y="2620"/>
                  </a:lnTo>
                  <a:lnTo>
                    <a:pt x="2400" y="2642"/>
                  </a:lnTo>
                  <a:lnTo>
                    <a:pt x="2393" y="2664"/>
                  </a:lnTo>
                  <a:lnTo>
                    <a:pt x="2382" y="2682"/>
                  </a:lnTo>
                  <a:lnTo>
                    <a:pt x="2367" y="2699"/>
                  </a:lnTo>
                  <a:lnTo>
                    <a:pt x="1802" y="3206"/>
                  </a:lnTo>
                  <a:lnTo>
                    <a:pt x="1786" y="3217"/>
                  </a:lnTo>
                  <a:lnTo>
                    <a:pt x="1769" y="3225"/>
                  </a:lnTo>
                  <a:lnTo>
                    <a:pt x="1750" y="3232"/>
                  </a:lnTo>
                  <a:lnTo>
                    <a:pt x="1731" y="3233"/>
                  </a:lnTo>
                  <a:lnTo>
                    <a:pt x="107" y="3233"/>
                  </a:lnTo>
                  <a:lnTo>
                    <a:pt x="82" y="3230"/>
                  </a:lnTo>
                  <a:lnTo>
                    <a:pt x="59" y="3222"/>
                  </a:lnTo>
                  <a:lnTo>
                    <a:pt x="39" y="3210"/>
                  </a:lnTo>
                  <a:lnTo>
                    <a:pt x="23" y="3193"/>
                  </a:lnTo>
                  <a:lnTo>
                    <a:pt x="10" y="3173"/>
                  </a:lnTo>
                  <a:lnTo>
                    <a:pt x="3" y="3151"/>
                  </a:lnTo>
                  <a:lnTo>
                    <a:pt x="0" y="3127"/>
                  </a:lnTo>
                  <a:lnTo>
                    <a:pt x="0" y="106"/>
                  </a:lnTo>
                  <a:lnTo>
                    <a:pt x="3" y="82"/>
                  </a:lnTo>
                  <a:lnTo>
                    <a:pt x="10" y="59"/>
                  </a:lnTo>
                  <a:lnTo>
                    <a:pt x="23" y="40"/>
                  </a:lnTo>
                  <a:lnTo>
                    <a:pt x="39" y="23"/>
                  </a:lnTo>
                  <a:lnTo>
                    <a:pt x="59" y="10"/>
                  </a:lnTo>
                  <a:lnTo>
                    <a:pt x="82" y="2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191"/>
            <p:cNvSpPr>
              <a:spLocks noEditPoints="1"/>
            </p:cNvSpPr>
            <p:nvPr/>
          </p:nvSpPr>
          <p:spPr bwMode="auto">
            <a:xfrm>
              <a:off x="10215563" y="2994025"/>
              <a:ext cx="85725" cy="85725"/>
            </a:xfrm>
            <a:custGeom>
              <a:avLst/>
              <a:gdLst>
                <a:gd name="T0" fmla="*/ 110 w 649"/>
                <a:gd name="T1" fmla="*/ 111 h 651"/>
                <a:gd name="T2" fmla="*/ 110 w 649"/>
                <a:gd name="T3" fmla="*/ 540 h 651"/>
                <a:gd name="T4" fmla="*/ 538 w 649"/>
                <a:gd name="T5" fmla="*/ 540 h 651"/>
                <a:gd name="T6" fmla="*/ 538 w 649"/>
                <a:gd name="T7" fmla="*/ 111 h 651"/>
                <a:gd name="T8" fmla="*/ 110 w 649"/>
                <a:gd name="T9" fmla="*/ 111 h 651"/>
                <a:gd name="T10" fmla="*/ 55 w 649"/>
                <a:gd name="T11" fmla="*/ 0 h 651"/>
                <a:gd name="T12" fmla="*/ 593 w 649"/>
                <a:gd name="T13" fmla="*/ 0 h 651"/>
                <a:gd name="T14" fmla="*/ 611 w 649"/>
                <a:gd name="T15" fmla="*/ 3 h 651"/>
                <a:gd name="T16" fmla="*/ 626 w 649"/>
                <a:gd name="T17" fmla="*/ 12 h 651"/>
                <a:gd name="T18" fmla="*/ 639 w 649"/>
                <a:gd name="T19" fmla="*/ 24 h 651"/>
                <a:gd name="T20" fmla="*/ 646 w 649"/>
                <a:gd name="T21" fmla="*/ 39 h 651"/>
                <a:gd name="T22" fmla="*/ 649 w 649"/>
                <a:gd name="T23" fmla="*/ 56 h 651"/>
                <a:gd name="T24" fmla="*/ 649 w 649"/>
                <a:gd name="T25" fmla="*/ 596 h 651"/>
                <a:gd name="T26" fmla="*/ 646 w 649"/>
                <a:gd name="T27" fmla="*/ 613 h 651"/>
                <a:gd name="T28" fmla="*/ 638 w 649"/>
                <a:gd name="T29" fmla="*/ 628 h 651"/>
                <a:gd name="T30" fmla="*/ 626 w 649"/>
                <a:gd name="T31" fmla="*/ 640 h 651"/>
                <a:gd name="T32" fmla="*/ 611 w 649"/>
                <a:gd name="T33" fmla="*/ 648 h 651"/>
                <a:gd name="T34" fmla="*/ 593 w 649"/>
                <a:gd name="T35" fmla="*/ 651 h 651"/>
                <a:gd name="T36" fmla="*/ 55 w 649"/>
                <a:gd name="T37" fmla="*/ 651 h 651"/>
                <a:gd name="T38" fmla="*/ 37 w 649"/>
                <a:gd name="T39" fmla="*/ 648 h 651"/>
                <a:gd name="T40" fmla="*/ 22 w 649"/>
                <a:gd name="T41" fmla="*/ 641 h 651"/>
                <a:gd name="T42" fmla="*/ 10 w 649"/>
                <a:gd name="T43" fmla="*/ 628 h 651"/>
                <a:gd name="T44" fmla="*/ 2 w 649"/>
                <a:gd name="T45" fmla="*/ 614 h 651"/>
                <a:gd name="T46" fmla="*/ 0 w 649"/>
                <a:gd name="T47" fmla="*/ 596 h 651"/>
                <a:gd name="T48" fmla="*/ 0 w 649"/>
                <a:gd name="T49" fmla="*/ 56 h 651"/>
                <a:gd name="T50" fmla="*/ 2 w 649"/>
                <a:gd name="T51" fmla="*/ 39 h 651"/>
                <a:gd name="T52" fmla="*/ 10 w 649"/>
                <a:gd name="T53" fmla="*/ 23 h 651"/>
                <a:gd name="T54" fmla="*/ 22 w 649"/>
                <a:gd name="T55" fmla="*/ 12 h 651"/>
                <a:gd name="T56" fmla="*/ 37 w 649"/>
                <a:gd name="T57" fmla="*/ 3 h 651"/>
                <a:gd name="T58" fmla="*/ 55 w 649"/>
                <a:gd name="T59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9" h="651">
                  <a:moveTo>
                    <a:pt x="110" y="111"/>
                  </a:moveTo>
                  <a:lnTo>
                    <a:pt x="110" y="540"/>
                  </a:lnTo>
                  <a:lnTo>
                    <a:pt x="538" y="540"/>
                  </a:lnTo>
                  <a:lnTo>
                    <a:pt x="538" y="111"/>
                  </a:lnTo>
                  <a:lnTo>
                    <a:pt x="110" y="111"/>
                  </a:lnTo>
                  <a:close/>
                  <a:moveTo>
                    <a:pt x="55" y="0"/>
                  </a:moveTo>
                  <a:lnTo>
                    <a:pt x="593" y="0"/>
                  </a:lnTo>
                  <a:lnTo>
                    <a:pt x="611" y="3"/>
                  </a:lnTo>
                  <a:lnTo>
                    <a:pt x="626" y="12"/>
                  </a:lnTo>
                  <a:lnTo>
                    <a:pt x="639" y="24"/>
                  </a:lnTo>
                  <a:lnTo>
                    <a:pt x="646" y="39"/>
                  </a:lnTo>
                  <a:lnTo>
                    <a:pt x="649" y="56"/>
                  </a:lnTo>
                  <a:lnTo>
                    <a:pt x="649" y="596"/>
                  </a:lnTo>
                  <a:lnTo>
                    <a:pt x="646" y="613"/>
                  </a:lnTo>
                  <a:lnTo>
                    <a:pt x="638" y="628"/>
                  </a:lnTo>
                  <a:lnTo>
                    <a:pt x="626" y="640"/>
                  </a:lnTo>
                  <a:lnTo>
                    <a:pt x="611" y="648"/>
                  </a:lnTo>
                  <a:lnTo>
                    <a:pt x="593" y="651"/>
                  </a:lnTo>
                  <a:lnTo>
                    <a:pt x="55" y="651"/>
                  </a:lnTo>
                  <a:lnTo>
                    <a:pt x="37" y="648"/>
                  </a:lnTo>
                  <a:lnTo>
                    <a:pt x="22" y="641"/>
                  </a:lnTo>
                  <a:lnTo>
                    <a:pt x="10" y="628"/>
                  </a:lnTo>
                  <a:lnTo>
                    <a:pt x="2" y="614"/>
                  </a:lnTo>
                  <a:lnTo>
                    <a:pt x="0" y="596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2" y="12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192"/>
            <p:cNvSpPr>
              <a:spLocks/>
            </p:cNvSpPr>
            <p:nvPr/>
          </p:nvSpPr>
          <p:spPr bwMode="auto">
            <a:xfrm>
              <a:off x="10215563" y="2878138"/>
              <a:ext cx="84138" cy="84138"/>
            </a:xfrm>
            <a:custGeom>
              <a:avLst/>
              <a:gdLst>
                <a:gd name="T0" fmla="*/ 49 w 636"/>
                <a:gd name="T1" fmla="*/ 0 h 636"/>
                <a:gd name="T2" fmla="*/ 587 w 636"/>
                <a:gd name="T3" fmla="*/ 0 h 636"/>
                <a:gd name="T4" fmla="*/ 603 w 636"/>
                <a:gd name="T5" fmla="*/ 2 h 636"/>
                <a:gd name="T6" fmla="*/ 616 w 636"/>
                <a:gd name="T7" fmla="*/ 9 h 636"/>
                <a:gd name="T8" fmla="*/ 627 w 636"/>
                <a:gd name="T9" fmla="*/ 19 h 636"/>
                <a:gd name="T10" fmla="*/ 634 w 636"/>
                <a:gd name="T11" fmla="*/ 33 h 636"/>
                <a:gd name="T12" fmla="*/ 636 w 636"/>
                <a:gd name="T13" fmla="*/ 48 h 636"/>
                <a:gd name="T14" fmla="*/ 636 w 636"/>
                <a:gd name="T15" fmla="*/ 53 h 636"/>
                <a:gd name="T16" fmla="*/ 539 w 636"/>
                <a:gd name="T17" fmla="*/ 150 h 636"/>
                <a:gd name="T18" fmla="*/ 539 w 636"/>
                <a:gd name="T19" fmla="*/ 97 h 636"/>
                <a:gd name="T20" fmla="*/ 98 w 636"/>
                <a:gd name="T21" fmla="*/ 97 h 636"/>
                <a:gd name="T22" fmla="*/ 98 w 636"/>
                <a:gd name="T23" fmla="*/ 539 h 636"/>
                <a:gd name="T24" fmla="*/ 539 w 636"/>
                <a:gd name="T25" fmla="*/ 539 h 636"/>
                <a:gd name="T26" fmla="*/ 539 w 636"/>
                <a:gd name="T27" fmla="*/ 489 h 636"/>
                <a:gd name="T28" fmla="*/ 542 w 636"/>
                <a:gd name="T29" fmla="*/ 487 h 636"/>
                <a:gd name="T30" fmla="*/ 544 w 636"/>
                <a:gd name="T31" fmla="*/ 486 h 636"/>
                <a:gd name="T32" fmla="*/ 547 w 636"/>
                <a:gd name="T33" fmla="*/ 484 h 636"/>
                <a:gd name="T34" fmla="*/ 550 w 636"/>
                <a:gd name="T35" fmla="*/ 482 h 636"/>
                <a:gd name="T36" fmla="*/ 636 w 636"/>
                <a:gd name="T37" fmla="*/ 395 h 636"/>
                <a:gd name="T38" fmla="*/ 636 w 636"/>
                <a:gd name="T39" fmla="*/ 587 h 636"/>
                <a:gd name="T40" fmla="*/ 634 w 636"/>
                <a:gd name="T41" fmla="*/ 603 h 636"/>
                <a:gd name="T42" fmla="*/ 627 w 636"/>
                <a:gd name="T43" fmla="*/ 616 h 636"/>
                <a:gd name="T44" fmla="*/ 616 w 636"/>
                <a:gd name="T45" fmla="*/ 627 h 636"/>
                <a:gd name="T46" fmla="*/ 603 w 636"/>
                <a:gd name="T47" fmla="*/ 634 h 636"/>
                <a:gd name="T48" fmla="*/ 587 w 636"/>
                <a:gd name="T49" fmla="*/ 636 h 636"/>
                <a:gd name="T50" fmla="*/ 49 w 636"/>
                <a:gd name="T51" fmla="*/ 636 h 636"/>
                <a:gd name="T52" fmla="*/ 33 w 636"/>
                <a:gd name="T53" fmla="*/ 634 h 636"/>
                <a:gd name="T54" fmla="*/ 20 w 636"/>
                <a:gd name="T55" fmla="*/ 627 h 636"/>
                <a:gd name="T56" fmla="*/ 10 w 636"/>
                <a:gd name="T57" fmla="*/ 616 h 636"/>
                <a:gd name="T58" fmla="*/ 2 w 636"/>
                <a:gd name="T59" fmla="*/ 603 h 636"/>
                <a:gd name="T60" fmla="*/ 0 w 636"/>
                <a:gd name="T61" fmla="*/ 587 h 636"/>
                <a:gd name="T62" fmla="*/ 0 w 636"/>
                <a:gd name="T63" fmla="*/ 48 h 636"/>
                <a:gd name="T64" fmla="*/ 2 w 636"/>
                <a:gd name="T65" fmla="*/ 33 h 636"/>
                <a:gd name="T66" fmla="*/ 10 w 636"/>
                <a:gd name="T67" fmla="*/ 19 h 636"/>
                <a:gd name="T68" fmla="*/ 20 w 636"/>
                <a:gd name="T69" fmla="*/ 9 h 636"/>
                <a:gd name="T70" fmla="*/ 33 w 636"/>
                <a:gd name="T71" fmla="*/ 2 h 636"/>
                <a:gd name="T72" fmla="*/ 49 w 636"/>
                <a:gd name="T73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6" h="636">
                  <a:moveTo>
                    <a:pt x="49" y="0"/>
                  </a:moveTo>
                  <a:lnTo>
                    <a:pt x="587" y="0"/>
                  </a:lnTo>
                  <a:lnTo>
                    <a:pt x="603" y="2"/>
                  </a:lnTo>
                  <a:lnTo>
                    <a:pt x="616" y="9"/>
                  </a:lnTo>
                  <a:lnTo>
                    <a:pt x="627" y="19"/>
                  </a:lnTo>
                  <a:lnTo>
                    <a:pt x="634" y="33"/>
                  </a:lnTo>
                  <a:lnTo>
                    <a:pt x="636" y="48"/>
                  </a:lnTo>
                  <a:lnTo>
                    <a:pt x="636" y="53"/>
                  </a:lnTo>
                  <a:lnTo>
                    <a:pt x="539" y="150"/>
                  </a:lnTo>
                  <a:lnTo>
                    <a:pt x="539" y="97"/>
                  </a:lnTo>
                  <a:lnTo>
                    <a:pt x="98" y="97"/>
                  </a:lnTo>
                  <a:lnTo>
                    <a:pt x="98" y="539"/>
                  </a:lnTo>
                  <a:lnTo>
                    <a:pt x="539" y="539"/>
                  </a:lnTo>
                  <a:lnTo>
                    <a:pt x="539" y="489"/>
                  </a:lnTo>
                  <a:lnTo>
                    <a:pt x="542" y="487"/>
                  </a:lnTo>
                  <a:lnTo>
                    <a:pt x="544" y="486"/>
                  </a:lnTo>
                  <a:lnTo>
                    <a:pt x="547" y="484"/>
                  </a:lnTo>
                  <a:lnTo>
                    <a:pt x="550" y="482"/>
                  </a:lnTo>
                  <a:lnTo>
                    <a:pt x="636" y="395"/>
                  </a:lnTo>
                  <a:lnTo>
                    <a:pt x="636" y="587"/>
                  </a:lnTo>
                  <a:lnTo>
                    <a:pt x="634" y="603"/>
                  </a:lnTo>
                  <a:lnTo>
                    <a:pt x="627" y="616"/>
                  </a:lnTo>
                  <a:lnTo>
                    <a:pt x="616" y="627"/>
                  </a:lnTo>
                  <a:lnTo>
                    <a:pt x="603" y="634"/>
                  </a:lnTo>
                  <a:lnTo>
                    <a:pt x="587" y="636"/>
                  </a:lnTo>
                  <a:lnTo>
                    <a:pt x="49" y="636"/>
                  </a:lnTo>
                  <a:lnTo>
                    <a:pt x="33" y="634"/>
                  </a:lnTo>
                  <a:lnTo>
                    <a:pt x="20" y="627"/>
                  </a:lnTo>
                  <a:lnTo>
                    <a:pt x="10" y="616"/>
                  </a:lnTo>
                  <a:lnTo>
                    <a:pt x="2" y="603"/>
                  </a:lnTo>
                  <a:lnTo>
                    <a:pt x="0" y="587"/>
                  </a:lnTo>
                  <a:lnTo>
                    <a:pt x="0" y="48"/>
                  </a:lnTo>
                  <a:lnTo>
                    <a:pt x="2" y="33"/>
                  </a:lnTo>
                  <a:lnTo>
                    <a:pt x="10" y="19"/>
                  </a:lnTo>
                  <a:lnTo>
                    <a:pt x="20" y="9"/>
                  </a:lnTo>
                  <a:lnTo>
                    <a:pt x="33" y="2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193"/>
            <p:cNvSpPr>
              <a:spLocks/>
            </p:cNvSpPr>
            <p:nvPr/>
          </p:nvSpPr>
          <p:spPr bwMode="auto">
            <a:xfrm>
              <a:off x="10247313" y="2878138"/>
              <a:ext cx="82550" cy="61913"/>
            </a:xfrm>
            <a:custGeom>
              <a:avLst/>
              <a:gdLst>
                <a:gd name="T0" fmla="*/ 552 w 623"/>
                <a:gd name="T1" fmla="*/ 0 h 468"/>
                <a:gd name="T2" fmla="*/ 570 w 623"/>
                <a:gd name="T3" fmla="*/ 2 h 468"/>
                <a:gd name="T4" fmla="*/ 587 w 623"/>
                <a:gd name="T5" fmla="*/ 9 h 468"/>
                <a:gd name="T6" fmla="*/ 603 w 623"/>
                <a:gd name="T7" fmla="*/ 20 h 468"/>
                <a:gd name="T8" fmla="*/ 614 w 623"/>
                <a:gd name="T9" fmla="*/ 36 h 468"/>
                <a:gd name="T10" fmla="*/ 621 w 623"/>
                <a:gd name="T11" fmla="*/ 54 h 468"/>
                <a:gd name="T12" fmla="*/ 623 w 623"/>
                <a:gd name="T13" fmla="*/ 71 h 468"/>
                <a:gd name="T14" fmla="*/ 621 w 623"/>
                <a:gd name="T15" fmla="*/ 90 h 468"/>
                <a:gd name="T16" fmla="*/ 614 w 623"/>
                <a:gd name="T17" fmla="*/ 107 h 468"/>
                <a:gd name="T18" fmla="*/ 603 w 623"/>
                <a:gd name="T19" fmla="*/ 122 h 468"/>
                <a:gd name="T20" fmla="*/ 279 w 623"/>
                <a:gd name="T21" fmla="*/ 446 h 468"/>
                <a:gd name="T22" fmla="*/ 264 w 623"/>
                <a:gd name="T23" fmla="*/ 459 h 468"/>
                <a:gd name="T24" fmla="*/ 247 w 623"/>
                <a:gd name="T25" fmla="*/ 465 h 468"/>
                <a:gd name="T26" fmla="*/ 228 w 623"/>
                <a:gd name="T27" fmla="*/ 468 h 468"/>
                <a:gd name="T28" fmla="*/ 209 w 623"/>
                <a:gd name="T29" fmla="*/ 465 h 468"/>
                <a:gd name="T30" fmla="*/ 193 w 623"/>
                <a:gd name="T31" fmla="*/ 459 h 468"/>
                <a:gd name="T32" fmla="*/ 177 w 623"/>
                <a:gd name="T33" fmla="*/ 446 h 468"/>
                <a:gd name="T34" fmla="*/ 22 w 623"/>
                <a:gd name="T35" fmla="*/ 291 h 468"/>
                <a:gd name="T36" fmla="*/ 11 w 623"/>
                <a:gd name="T37" fmla="*/ 275 h 468"/>
                <a:gd name="T38" fmla="*/ 3 w 623"/>
                <a:gd name="T39" fmla="*/ 259 h 468"/>
                <a:gd name="T40" fmla="*/ 0 w 623"/>
                <a:gd name="T41" fmla="*/ 240 h 468"/>
                <a:gd name="T42" fmla="*/ 3 w 623"/>
                <a:gd name="T43" fmla="*/ 221 h 468"/>
                <a:gd name="T44" fmla="*/ 11 w 623"/>
                <a:gd name="T45" fmla="*/ 205 h 468"/>
                <a:gd name="T46" fmla="*/ 22 w 623"/>
                <a:gd name="T47" fmla="*/ 189 h 468"/>
                <a:gd name="T48" fmla="*/ 38 w 623"/>
                <a:gd name="T49" fmla="*/ 177 h 468"/>
                <a:gd name="T50" fmla="*/ 54 w 623"/>
                <a:gd name="T51" fmla="*/ 171 h 468"/>
                <a:gd name="T52" fmla="*/ 73 w 623"/>
                <a:gd name="T53" fmla="*/ 168 h 468"/>
                <a:gd name="T54" fmla="*/ 91 w 623"/>
                <a:gd name="T55" fmla="*/ 171 h 468"/>
                <a:gd name="T56" fmla="*/ 109 w 623"/>
                <a:gd name="T57" fmla="*/ 177 h 468"/>
                <a:gd name="T58" fmla="*/ 123 w 623"/>
                <a:gd name="T59" fmla="*/ 189 h 468"/>
                <a:gd name="T60" fmla="*/ 228 w 623"/>
                <a:gd name="T61" fmla="*/ 294 h 468"/>
                <a:gd name="T62" fmla="*/ 500 w 623"/>
                <a:gd name="T63" fmla="*/ 21 h 468"/>
                <a:gd name="T64" fmla="*/ 516 w 623"/>
                <a:gd name="T65" fmla="*/ 9 h 468"/>
                <a:gd name="T66" fmla="*/ 533 w 623"/>
                <a:gd name="T67" fmla="*/ 2 h 468"/>
                <a:gd name="T68" fmla="*/ 552 w 623"/>
                <a:gd name="T69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3" h="468">
                  <a:moveTo>
                    <a:pt x="552" y="0"/>
                  </a:moveTo>
                  <a:lnTo>
                    <a:pt x="570" y="2"/>
                  </a:lnTo>
                  <a:lnTo>
                    <a:pt x="587" y="9"/>
                  </a:lnTo>
                  <a:lnTo>
                    <a:pt x="603" y="20"/>
                  </a:lnTo>
                  <a:lnTo>
                    <a:pt x="614" y="36"/>
                  </a:lnTo>
                  <a:lnTo>
                    <a:pt x="621" y="54"/>
                  </a:lnTo>
                  <a:lnTo>
                    <a:pt x="623" y="71"/>
                  </a:lnTo>
                  <a:lnTo>
                    <a:pt x="621" y="90"/>
                  </a:lnTo>
                  <a:lnTo>
                    <a:pt x="614" y="107"/>
                  </a:lnTo>
                  <a:lnTo>
                    <a:pt x="603" y="122"/>
                  </a:lnTo>
                  <a:lnTo>
                    <a:pt x="279" y="446"/>
                  </a:lnTo>
                  <a:lnTo>
                    <a:pt x="264" y="459"/>
                  </a:lnTo>
                  <a:lnTo>
                    <a:pt x="247" y="465"/>
                  </a:lnTo>
                  <a:lnTo>
                    <a:pt x="228" y="468"/>
                  </a:lnTo>
                  <a:lnTo>
                    <a:pt x="209" y="465"/>
                  </a:lnTo>
                  <a:lnTo>
                    <a:pt x="193" y="459"/>
                  </a:lnTo>
                  <a:lnTo>
                    <a:pt x="177" y="446"/>
                  </a:lnTo>
                  <a:lnTo>
                    <a:pt x="22" y="291"/>
                  </a:lnTo>
                  <a:lnTo>
                    <a:pt x="11" y="275"/>
                  </a:lnTo>
                  <a:lnTo>
                    <a:pt x="3" y="259"/>
                  </a:lnTo>
                  <a:lnTo>
                    <a:pt x="0" y="240"/>
                  </a:lnTo>
                  <a:lnTo>
                    <a:pt x="3" y="221"/>
                  </a:lnTo>
                  <a:lnTo>
                    <a:pt x="11" y="205"/>
                  </a:lnTo>
                  <a:lnTo>
                    <a:pt x="22" y="189"/>
                  </a:lnTo>
                  <a:lnTo>
                    <a:pt x="38" y="177"/>
                  </a:lnTo>
                  <a:lnTo>
                    <a:pt x="54" y="171"/>
                  </a:lnTo>
                  <a:lnTo>
                    <a:pt x="73" y="168"/>
                  </a:lnTo>
                  <a:lnTo>
                    <a:pt x="91" y="171"/>
                  </a:lnTo>
                  <a:lnTo>
                    <a:pt x="109" y="177"/>
                  </a:lnTo>
                  <a:lnTo>
                    <a:pt x="123" y="189"/>
                  </a:lnTo>
                  <a:lnTo>
                    <a:pt x="228" y="294"/>
                  </a:lnTo>
                  <a:lnTo>
                    <a:pt x="500" y="21"/>
                  </a:lnTo>
                  <a:lnTo>
                    <a:pt x="516" y="9"/>
                  </a:lnTo>
                  <a:lnTo>
                    <a:pt x="533" y="2"/>
                  </a:lnTo>
                  <a:lnTo>
                    <a:pt x="5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Rectangle 194"/>
            <p:cNvSpPr>
              <a:spLocks noChangeArrowheads="1"/>
            </p:cNvSpPr>
            <p:nvPr/>
          </p:nvSpPr>
          <p:spPr bwMode="auto">
            <a:xfrm>
              <a:off x="10174288" y="2813050"/>
              <a:ext cx="187325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07" name="Freeform 199"/>
          <p:cNvSpPr>
            <a:spLocks noEditPoints="1"/>
          </p:cNvSpPr>
          <p:nvPr/>
        </p:nvSpPr>
        <p:spPr bwMode="auto">
          <a:xfrm>
            <a:off x="6755625" y="6049155"/>
            <a:ext cx="482600" cy="396875"/>
          </a:xfrm>
          <a:custGeom>
            <a:avLst/>
            <a:gdLst>
              <a:gd name="T0" fmla="*/ 2936 w 3341"/>
              <a:gd name="T1" fmla="*/ 1433 h 2745"/>
              <a:gd name="T2" fmla="*/ 3103 w 3341"/>
              <a:gd name="T3" fmla="*/ 1472 h 2745"/>
              <a:gd name="T4" fmla="*/ 3278 w 3341"/>
              <a:gd name="T5" fmla="*/ 1604 h 2745"/>
              <a:gd name="T6" fmla="*/ 3338 w 3341"/>
              <a:gd name="T7" fmla="*/ 2629 h 2745"/>
              <a:gd name="T8" fmla="*/ 3200 w 3341"/>
              <a:gd name="T9" fmla="*/ 2741 h 2745"/>
              <a:gd name="T10" fmla="*/ 3063 w 3341"/>
              <a:gd name="T11" fmla="*/ 2629 h 2745"/>
              <a:gd name="T12" fmla="*/ 2040 w 3341"/>
              <a:gd name="T13" fmla="*/ 1847 h 2745"/>
              <a:gd name="T14" fmla="*/ 1955 w 3341"/>
              <a:gd name="T15" fmla="*/ 2735 h 2745"/>
              <a:gd name="T16" fmla="*/ 1784 w 3341"/>
              <a:gd name="T17" fmla="*/ 2684 h 2745"/>
              <a:gd name="T18" fmla="*/ 1760 w 3341"/>
              <a:gd name="T19" fmla="*/ 1786 h 2745"/>
              <a:gd name="T20" fmla="*/ 1772 w 3341"/>
              <a:gd name="T21" fmla="*/ 1703 h 2745"/>
              <a:gd name="T22" fmla="*/ 1853 w 3341"/>
              <a:gd name="T23" fmla="*/ 1559 h 2745"/>
              <a:gd name="T24" fmla="*/ 2070 w 3341"/>
              <a:gd name="T25" fmla="*/ 1446 h 2745"/>
              <a:gd name="T26" fmla="*/ 1135 w 3341"/>
              <a:gd name="T27" fmla="*/ 1429 h 2745"/>
              <a:gd name="T28" fmla="*/ 1263 w 3341"/>
              <a:gd name="T29" fmla="*/ 1447 h 2745"/>
              <a:gd name="T30" fmla="*/ 1449 w 3341"/>
              <a:gd name="T31" fmla="*/ 1533 h 2745"/>
              <a:gd name="T32" fmla="*/ 1575 w 3341"/>
              <a:gd name="T33" fmla="*/ 1744 h 2745"/>
              <a:gd name="T34" fmla="*/ 1519 w 3341"/>
              <a:gd name="T35" fmla="*/ 2717 h 2745"/>
              <a:gd name="T36" fmla="*/ 1342 w 3341"/>
              <a:gd name="T37" fmla="*/ 2700 h 2745"/>
              <a:gd name="T38" fmla="*/ 1300 w 3341"/>
              <a:gd name="T39" fmla="*/ 1844 h 2745"/>
              <a:gd name="T40" fmla="*/ 280 w 3341"/>
              <a:gd name="T41" fmla="*/ 2601 h 2745"/>
              <a:gd name="T42" fmla="*/ 219 w 3341"/>
              <a:gd name="T43" fmla="*/ 2721 h 2745"/>
              <a:gd name="T44" fmla="*/ 41 w 3341"/>
              <a:gd name="T45" fmla="*/ 2705 h 2745"/>
              <a:gd name="T46" fmla="*/ 0 w 3341"/>
              <a:gd name="T47" fmla="*/ 2601 h 2745"/>
              <a:gd name="T48" fmla="*/ 12 w 3341"/>
              <a:gd name="T49" fmla="*/ 1703 h 2745"/>
              <a:gd name="T50" fmla="*/ 93 w 3341"/>
              <a:gd name="T51" fmla="*/ 1559 h 2745"/>
              <a:gd name="T52" fmla="*/ 310 w 3341"/>
              <a:gd name="T53" fmla="*/ 1446 h 2745"/>
              <a:gd name="T54" fmla="*/ 2051 w 3341"/>
              <a:gd name="T55" fmla="*/ 768 h 2745"/>
              <a:gd name="T56" fmla="*/ 2236 w 3341"/>
              <a:gd name="T57" fmla="*/ 805 h 2745"/>
              <a:gd name="T58" fmla="*/ 2216 w 3341"/>
              <a:gd name="T59" fmla="*/ 1131 h 2745"/>
              <a:gd name="T60" fmla="*/ 2438 w 3341"/>
              <a:gd name="T61" fmla="*/ 1358 h 2745"/>
              <a:gd name="T62" fmla="*/ 2017 w 3341"/>
              <a:gd name="T63" fmla="*/ 1392 h 2745"/>
              <a:gd name="T64" fmla="*/ 1770 w 3341"/>
              <a:gd name="T65" fmla="*/ 1579 h 2745"/>
              <a:gd name="T66" fmla="*/ 1713 w 3341"/>
              <a:gd name="T67" fmla="*/ 1769 h 2745"/>
              <a:gd name="T68" fmla="*/ 1664 w 3341"/>
              <a:gd name="T69" fmla="*/ 1730 h 2745"/>
              <a:gd name="T70" fmla="*/ 1528 w 3341"/>
              <a:gd name="T71" fmla="*/ 1489 h 2745"/>
              <a:gd name="T72" fmla="*/ 1310 w 3341"/>
              <a:gd name="T73" fmla="*/ 1379 h 2745"/>
              <a:gd name="T74" fmla="*/ 1027 w 3341"/>
              <a:gd name="T75" fmla="*/ 1337 h 2745"/>
              <a:gd name="T76" fmla="*/ 1221 w 3341"/>
              <a:gd name="T77" fmla="*/ 1085 h 2745"/>
              <a:gd name="T78" fmla="*/ 1181 w 3341"/>
              <a:gd name="T79" fmla="*/ 794 h 2745"/>
              <a:gd name="T80" fmla="*/ 2659 w 3341"/>
              <a:gd name="T81" fmla="*/ 673 h 2745"/>
              <a:gd name="T82" fmla="*/ 2877 w 3341"/>
              <a:gd name="T83" fmla="*/ 864 h 2745"/>
              <a:gd name="T84" fmla="*/ 2858 w 3341"/>
              <a:gd name="T85" fmla="*/ 1159 h 2745"/>
              <a:gd name="T86" fmla="*/ 2615 w 3341"/>
              <a:gd name="T87" fmla="*/ 1319 h 2745"/>
              <a:gd name="T88" fmla="*/ 2335 w 3341"/>
              <a:gd name="T89" fmla="*/ 1226 h 2745"/>
              <a:gd name="T90" fmla="*/ 2241 w 3341"/>
              <a:gd name="T91" fmla="*/ 947 h 2745"/>
              <a:gd name="T92" fmla="*/ 2403 w 3341"/>
              <a:gd name="T93" fmla="*/ 706 h 2745"/>
              <a:gd name="T94" fmla="*/ 898 w 3341"/>
              <a:gd name="T95" fmla="*/ 673 h 2745"/>
              <a:gd name="T96" fmla="*/ 1117 w 3341"/>
              <a:gd name="T97" fmla="*/ 864 h 2745"/>
              <a:gd name="T98" fmla="*/ 1098 w 3341"/>
              <a:gd name="T99" fmla="*/ 1159 h 2745"/>
              <a:gd name="T100" fmla="*/ 855 w 3341"/>
              <a:gd name="T101" fmla="*/ 1319 h 2745"/>
              <a:gd name="T102" fmla="*/ 575 w 3341"/>
              <a:gd name="T103" fmla="*/ 1226 h 2745"/>
              <a:gd name="T104" fmla="*/ 481 w 3341"/>
              <a:gd name="T105" fmla="*/ 947 h 2745"/>
              <a:gd name="T106" fmla="*/ 643 w 3341"/>
              <a:gd name="T107" fmla="*/ 706 h 2745"/>
              <a:gd name="T108" fmla="*/ 1809 w 3341"/>
              <a:gd name="T109" fmla="*/ 12 h 2745"/>
              <a:gd name="T110" fmla="*/ 2027 w 3341"/>
              <a:gd name="T111" fmla="*/ 201 h 2745"/>
              <a:gd name="T112" fmla="*/ 2008 w 3341"/>
              <a:gd name="T113" fmla="*/ 498 h 2745"/>
              <a:gd name="T114" fmla="*/ 1765 w 3341"/>
              <a:gd name="T115" fmla="*/ 658 h 2745"/>
              <a:gd name="T116" fmla="*/ 1485 w 3341"/>
              <a:gd name="T117" fmla="*/ 564 h 2745"/>
              <a:gd name="T118" fmla="*/ 1391 w 3341"/>
              <a:gd name="T119" fmla="*/ 286 h 2745"/>
              <a:gd name="T120" fmla="*/ 1553 w 3341"/>
              <a:gd name="T121" fmla="*/ 45 h 2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41" h="2745">
                <a:moveTo>
                  <a:pt x="2220" y="1429"/>
                </a:moveTo>
                <a:lnTo>
                  <a:pt x="2887" y="1429"/>
                </a:lnTo>
                <a:lnTo>
                  <a:pt x="2890" y="1429"/>
                </a:lnTo>
                <a:lnTo>
                  <a:pt x="2896" y="1429"/>
                </a:lnTo>
                <a:lnTo>
                  <a:pt x="2906" y="1429"/>
                </a:lnTo>
                <a:lnTo>
                  <a:pt x="2919" y="1430"/>
                </a:lnTo>
                <a:lnTo>
                  <a:pt x="2936" y="1433"/>
                </a:lnTo>
                <a:lnTo>
                  <a:pt x="2955" y="1435"/>
                </a:lnTo>
                <a:lnTo>
                  <a:pt x="2976" y="1438"/>
                </a:lnTo>
                <a:lnTo>
                  <a:pt x="2999" y="1441"/>
                </a:lnTo>
                <a:lnTo>
                  <a:pt x="3023" y="1447"/>
                </a:lnTo>
                <a:lnTo>
                  <a:pt x="3048" y="1453"/>
                </a:lnTo>
                <a:lnTo>
                  <a:pt x="3076" y="1462"/>
                </a:lnTo>
                <a:lnTo>
                  <a:pt x="3103" y="1472"/>
                </a:lnTo>
                <a:lnTo>
                  <a:pt x="3131" y="1484"/>
                </a:lnTo>
                <a:lnTo>
                  <a:pt x="3157" y="1499"/>
                </a:lnTo>
                <a:lnTo>
                  <a:pt x="3184" y="1514"/>
                </a:lnTo>
                <a:lnTo>
                  <a:pt x="3210" y="1533"/>
                </a:lnTo>
                <a:lnTo>
                  <a:pt x="3234" y="1554"/>
                </a:lnTo>
                <a:lnTo>
                  <a:pt x="3257" y="1578"/>
                </a:lnTo>
                <a:lnTo>
                  <a:pt x="3278" y="1604"/>
                </a:lnTo>
                <a:lnTo>
                  <a:pt x="3297" y="1635"/>
                </a:lnTo>
                <a:lnTo>
                  <a:pt x="3313" y="1667"/>
                </a:lnTo>
                <a:lnTo>
                  <a:pt x="3325" y="1704"/>
                </a:lnTo>
                <a:lnTo>
                  <a:pt x="3335" y="1744"/>
                </a:lnTo>
                <a:lnTo>
                  <a:pt x="3341" y="1787"/>
                </a:lnTo>
                <a:lnTo>
                  <a:pt x="3341" y="2602"/>
                </a:lnTo>
                <a:lnTo>
                  <a:pt x="3338" y="2629"/>
                </a:lnTo>
                <a:lnTo>
                  <a:pt x="3330" y="2656"/>
                </a:lnTo>
                <a:lnTo>
                  <a:pt x="3317" y="2679"/>
                </a:lnTo>
                <a:lnTo>
                  <a:pt x="3300" y="2700"/>
                </a:lnTo>
                <a:lnTo>
                  <a:pt x="3279" y="2717"/>
                </a:lnTo>
                <a:lnTo>
                  <a:pt x="3255" y="2730"/>
                </a:lnTo>
                <a:lnTo>
                  <a:pt x="3228" y="2738"/>
                </a:lnTo>
                <a:lnTo>
                  <a:pt x="3200" y="2741"/>
                </a:lnTo>
                <a:lnTo>
                  <a:pt x="3173" y="2738"/>
                </a:lnTo>
                <a:lnTo>
                  <a:pt x="3146" y="2730"/>
                </a:lnTo>
                <a:lnTo>
                  <a:pt x="3122" y="2717"/>
                </a:lnTo>
                <a:lnTo>
                  <a:pt x="3101" y="2700"/>
                </a:lnTo>
                <a:lnTo>
                  <a:pt x="3084" y="2679"/>
                </a:lnTo>
                <a:lnTo>
                  <a:pt x="3072" y="2656"/>
                </a:lnTo>
                <a:lnTo>
                  <a:pt x="3063" y="2629"/>
                </a:lnTo>
                <a:lnTo>
                  <a:pt x="3060" y="2602"/>
                </a:lnTo>
                <a:lnTo>
                  <a:pt x="3060" y="1844"/>
                </a:lnTo>
                <a:lnTo>
                  <a:pt x="2969" y="1844"/>
                </a:lnTo>
                <a:lnTo>
                  <a:pt x="2969" y="2650"/>
                </a:lnTo>
                <a:lnTo>
                  <a:pt x="2128" y="2649"/>
                </a:lnTo>
                <a:lnTo>
                  <a:pt x="2129" y="1847"/>
                </a:lnTo>
                <a:lnTo>
                  <a:pt x="2040" y="1847"/>
                </a:lnTo>
                <a:lnTo>
                  <a:pt x="2040" y="2606"/>
                </a:lnTo>
                <a:lnTo>
                  <a:pt x="2038" y="2634"/>
                </a:lnTo>
                <a:lnTo>
                  <a:pt x="2030" y="2661"/>
                </a:lnTo>
                <a:lnTo>
                  <a:pt x="2017" y="2684"/>
                </a:lnTo>
                <a:lnTo>
                  <a:pt x="2000" y="2705"/>
                </a:lnTo>
                <a:lnTo>
                  <a:pt x="1979" y="2721"/>
                </a:lnTo>
                <a:lnTo>
                  <a:pt x="1955" y="2735"/>
                </a:lnTo>
                <a:lnTo>
                  <a:pt x="1930" y="2742"/>
                </a:lnTo>
                <a:lnTo>
                  <a:pt x="1901" y="2745"/>
                </a:lnTo>
                <a:lnTo>
                  <a:pt x="1873" y="2742"/>
                </a:lnTo>
                <a:lnTo>
                  <a:pt x="1846" y="2735"/>
                </a:lnTo>
                <a:lnTo>
                  <a:pt x="1822" y="2721"/>
                </a:lnTo>
                <a:lnTo>
                  <a:pt x="1801" y="2705"/>
                </a:lnTo>
                <a:lnTo>
                  <a:pt x="1784" y="2684"/>
                </a:lnTo>
                <a:lnTo>
                  <a:pt x="1772" y="2661"/>
                </a:lnTo>
                <a:lnTo>
                  <a:pt x="1763" y="2634"/>
                </a:lnTo>
                <a:lnTo>
                  <a:pt x="1760" y="2606"/>
                </a:lnTo>
                <a:lnTo>
                  <a:pt x="1760" y="2601"/>
                </a:lnTo>
                <a:lnTo>
                  <a:pt x="1760" y="2601"/>
                </a:lnTo>
                <a:lnTo>
                  <a:pt x="1760" y="1787"/>
                </a:lnTo>
                <a:lnTo>
                  <a:pt x="1760" y="1786"/>
                </a:lnTo>
                <a:lnTo>
                  <a:pt x="1760" y="1780"/>
                </a:lnTo>
                <a:lnTo>
                  <a:pt x="1761" y="1773"/>
                </a:lnTo>
                <a:lnTo>
                  <a:pt x="1761" y="1764"/>
                </a:lnTo>
                <a:lnTo>
                  <a:pt x="1762" y="1751"/>
                </a:lnTo>
                <a:lnTo>
                  <a:pt x="1764" y="1736"/>
                </a:lnTo>
                <a:lnTo>
                  <a:pt x="1767" y="1721"/>
                </a:lnTo>
                <a:lnTo>
                  <a:pt x="1772" y="1703"/>
                </a:lnTo>
                <a:lnTo>
                  <a:pt x="1778" y="1684"/>
                </a:lnTo>
                <a:lnTo>
                  <a:pt x="1785" y="1664"/>
                </a:lnTo>
                <a:lnTo>
                  <a:pt x="1794" y="1643"/>
                </a:lnTo>
                <a:lnTo>
                  <a:pt x="1805" y="1622"/>
                </a:lnTo>
                <a:lnTo>
                  <a:pt x="1819" y="1601"/>
                </a:lnTo>
                <a:lnTo>
                  <a:pt x="1834" y="1580"/>
                </a:lnTo>
                <a:lnTo>
                  <a:pt x="1853" y="1559"/>
                </a:lnTo>
                <a:lnTo>
                  <a:pt x="1874" y="1539"/>
                </a:lnTo>
                <a:lnTo>
                  <a:pt x="1898" y="1519"/>
                </a:lnTo>
                <a:lnTo>
                  <a:pt x="1924" y="1502"/>
                </a:lnTo>
                <a:lnTo>
                  <a:pt x="1955" y="1485"/>
                </a:lnTo>
                <a:lnTo>
                  <a:pt x="1990" y="1470"/>
                </a:lnTo>
                <a:lnTo>
                  <a:pt x="2028" y="1457"/>
                </a:lnTo>
                <a:lnTo>
                  <a:pt x="2070" y="1446"/>
                </a:lnTo>
                <a:lnTo>
                  <a:pt x="2115" y="1438"/>
                </a:lnTo>
                <a:lnTo>
                  <a:pt x="2166" y="1431"/>
                </a:lnTo>
                <a:lnTo>
                  <a:pt x="2220" y="1429"/>
                </a:lnTo>
                <a:close/>
                <a:moveTo>
                  <a:pt x="460" y="1429"/>
                </a:moveTo>
                <a:lnTo>
                  <a:pt x="1127" y="1429"/>
                </a:lnTo>
                <a:lnTo>
                  <a:pt x="1129" y="1429"/>
                </a:lnTo>
                <a:lnTo>
                  <a:pt x="1135" y="1429"/>
                </a:lnTo>
                <a:lnTo>
                  <a:pt x="1145" y="1429"/>
                </a:lnTo>
                <a:lnTo>
                  <a:pt x="1159" y="1430"/>
                </a:lnTo>
                <a:lnTo>
                  <a:pt x="1174" y="1433"/>
                </a:lnTo>
                <a:lnTo>
                  <a:pt x="1193" y="1435"/>
                </a:lnTo>
                <a:lnTo>
                  <a:pt x="1214" y="1438"/>
                </a:lnTo>
                <a:lnTo>
                  <a:pt x="1238" y="1441"/>
                </a:lnTo>
                <a:lnTo>
                  <a:pt x="1263" y="1447"/>
                </a:lnTo>
                <a:lnTo>
                  <a:pt x="1288" y="1453"/>
                </a:lnTo>
                <a:lnTo>
                  <a:pt x="1316" y="1462"/>
                </a:lnTo>
                <a:lnTo>
                  <a:pt x="1342" y="1472"/>
                </a:lnTo>
                <a:lnTo>
                  <a:pt x="1369" y="1484"/>
                </a:lnTo>
                <a:lnTo>
                  <a:pt x="1397" y="1499"/>
                </a:lnTo>
                <a:lnTo>
                  <a:pt x="1424" y="1514"/>
                </a:lnTo>
                <a:lnTo>
                  <a:pt x="1449" y="1533"/>
                </a:lnTo>
                <a:lnTo>
                  <a:pt x="1474" y="1554"/>
                </a:lnTo>
                <a:lnTo>
                  <a:pt x="1497" y="1578"/>
                </a:lnTo>
                <a:lnTo>
                  <a:pt x="1518" y="1604"/>
                </a:lnTo>
                <a:lnTo>
                  <a:pt x="1537" y="1635"/>
                </a:lnTo>
                <a:lnTo>
                  <a:pt x="1553" y="1667"/>
                </a:lnTo>
                <a:lnTo>
                  <a:pt x="1565" y="1704"/>
                </a:lnTo>
                <a:lnTo>
                  <a:pt x="1575" y="1744"/>
                </a:lnTo>
                <a:lnTo>
                  <a:pt x="1581" y="1787"/>
                </a:lnTo>
                <a:lnTo>
                  <a:pt x="1581" y="2602"/>
                </a:lnTo>
                <a:lnTo>
                  <a:pt x="1578" y="2629"/>
                </a:lnTo>
                <a:lnTo>
                  <a:pt x="1569" y="2656"/>
                </a:lnTo>
                <a:lnTo>
                  <a:pt x="1557" y="2679"/>
                </a:lnTo>
                <a:lnTo>
                  <a:pt x="1540" y="2700"/>
                </a:lnTo>
                <a:lnTo>
                  <a:pt x="1519" y="2717"/>
                </a:lnTo>
                <a:lnTo>
                  <a:pt x="1495" y="2730"/>
                </a:lnTo>
                <a:lnTo>
                  <a:pt x="1468" y="2738"/>
                </a:lnTo>
                <a:lnTo>
                  <a:pt x="1440" y="2741"/>
                </a:lnTo>
                <a:lnTo>
                  <a:pt x="1413" y="2738"/>
                </a:lnTo>
                <a:lnTo>
                  <a:pt x="1386" y="2730"/>
                </a:lnTo>
                <a:lnTo>
                  <a:pt x="1362" y="2717"/>
                </a:lnTo>
                <a:lnTo>
                  <a:pt x="1342" y="2700"/>
                </a:lnTo>
                <a:lnTo>
                  <a:pt x="1324" y="2679"/>
                </a:lnTo>
                <a:lnTo>
                  <a:pt x="1311" y="2656"/>
                </a:lnTo>
                <a:lnTo>
                  <a:pt x="1303" y="2629"/>
                </a:lnTo>
                <a:lnTo>
                  <a:pt x="1301" y="2602"/>
                </a:lnTo>
                <a:lnTo>
                  <a:pt x="1301" y="2601"/>
                </a:lnTo>
                <a:lnTo>
                  <a:pt x="1300" y="2601"/>
                </a:lnTo>
                <a:lnTo>
                  <a:pt x="1300" y="1844"/>
                </a:lnTo>
                <a:lnTo>
                  <a:pt x="1209" y="1844"/>
                </a:lnTo>
                <a:lnTo>
                  <a:pt x="1209" y="2650"/>
                </a:lnTo>
                <a:lnTo>
                  <a:pt x="368" y="2649"/>
                </a:lnTo>
                <a:lnTo>
                  <a:pt x="369" y="1847"/>
                </a:lnTo>
                <a:lnTo>
                  <a:pt x="280" y="1847"/>
                </a:lnTo>
                <a:lnTo>
                  <a:pt x="280" y="2601"/>
                </a:lnTo>
                <a:lnTo>
                  <a:pt x="280" y="2601"/>
                </a:lnTo>
                <a:lnTo>
                  <a:pt x="280" y="2603"/>
                </a:lnTo>
                <a:lnTo>
                  <a:pt x="280" y="2606"/>
                </a:lnTo>
                <a:lnTo>
                  <a:pt x="278" y="2634"/>
                </a:lnTo>
                <a:lnTo>
                  <a:pt x="270" y="2661"/>
                </a:lnTo>
                <a:lnTo>
                  <a:pt x="257" y="2684"/>
                </a:lnTo>
                <a:lnTo>
                  <a:pt x="240" y="2705"/>
                </a:lnTo>
                <a:lnTo>
                  <a:pt x="219" y="2721"/>
                </a:lnTo>
                <a:lnTo>
                  <a:pt x="196" y="2735"/>
                </a:lnTo>
                <a:lnTo>
                  <a:pt x="170" y="2742"/>
                </a:lnTo>
                <a:lnTo>
                  <a:pt x="141" y="2745"/>
                </a:lnTo>
                <a:lnTo>
                  <a:pt x="113" y="2742"/>
                </a:lnTo>
                <a:lnTo>
                  <a:pt x="86" y="2735"/>
                </a:lnTo>
                <a:lnTo>
                  <a:pt x="62" y="2721"/>
                </a:lnTo>
                <a:lnTo>
                  <a:pt x="41" y="2705"/>
                </a:lnTo>
                <a:lnTo>
                  <a:pt x="24" y="2684"/>
                </a:lnTo>
                <a:lnTo>
                  <a:pt x="12" y="2661"/>
                </a:lnTo>
                <a:lnTo>
                  <a:pt x="3" y="2634"/>
                </a:lnTo>
                <a:lnTo>
                  <a:pt x="0" y="2606"/>
                </a:lnTo>
                <a:lnTo>
                  <a:pt x="0" y="2603"/>
                </a:lnTo>
                <a:lnTo>
                  <a:pt x="1" y="2601"/>
                </a:lnTo>
                <a:lnTo>
                  <a:pt x="0" y="2601"/>
                </a:lnTo>
                <a:lnTo>
                  <a:pt x="0" y="1779"/>
                </a:lnTo>
                <a:lnTo>
                  <a:pt x="0" y="1773"/>
                </a:lnTo>
                <a:lnTo>
                  <a:pt x="1" y="1764"/>
                </a:lnTo>
                <a:lnTo>
                  <a:pt x="2" y="1751"/>
                </a:lnTo>
                <a:lnTo>
                  <a:pt x="4" y="1736"/>
                </a:lnTo>
                <a:lnTo>
                  <a:pt x="7" y="1721"/>
                </a:lnTo>
                <a:lnTo>
                  <a:pt x="12" y="1703"/>
                </a:lnTo>
                <a:lnTo>
                  <a:pt x="18" y="1684"/>
                </a:lnTo>
                <a:lnTo>
                  <a:pt x="25" y="1664"/>
                </a:lnTo>
                <a:lnTo>
                  <a:pt x="34" y="1643"/>
                </a:lnTo>
                <a:lnTo>
                  <a:pt x="45" y="1622"/>
                </a:lnTo>
                <a:lnTo>
                  <a:pt x="58" y="1601"/>
                </a:lnTo>
                <a:lnTo>
                  <a:pt x="74" y="1580"/>
                </a:lnTo>
                <a:lnTo>
                  <a:pt x="93" y="1559"/>
                </a:lnTo>
                <a:lnTo>
                  <a:pt x="114" y="1539"/>
                </a:lnTo>
                <a:lnTo>
                  <a:pt x="138" y="1519"/>
                </a:lnTo>
                <a:lnTo>
                  <a:pt x="164" y="1502"/>
                </a:lnTo>
                <a:lnTo>
                  <a:pt x="195" y="1485"/>
                </a:lnTo>
                <a:lnTo>
                  <a:pt x="230" y="1470"/>
                </a:lnTo>
                <a:lnTo>
                  <a:pt x="268" y="1457"/>
                </a:lnTo>
                <a:lnTo>
                  <a:pt x="310" y="1446"/>
                </a:lnTo>
                <a:lnTo>
                  <a:pt x="355" y="1438"/>
                </a:lnTo>
                <a:lnTo>
                  <a:pt x="406" y="1431"/>
                </a:lnTo>
                <a:lnTo>
                  <a:pt x="460" y="1429"/>
                </a:lnTo>
                <a:close/>
                <a:moveTo>
                  <a:pt x="1370" y="768"/>
                </a:moveTo>
                <a:lnTo>
                  <a:pt x="2037" y="768"/>
                </a:lnTo>
                <a:lnTo>
                  <a:pt x="2040" y="768"/>
                </a:lnTo>
                <a:lnTo>
                  <a:pt x="2051" y="768"/>
                </a:lnTo>
                <a:lnTo>
                  <a:pt x="2066" y="769"/>
                </a:lnTo>
                <a:lnTo>
                  <a:pt x="2087" y="771"/>
                </a:lnTo>
                <a:lnTo>
                  <a:pt x="2111" y="774"/>
                </a:lnTo>
                <a:lnTo>
                  <a:pt x="2138" y="779"/>
                </a:lnTo>
                <a:lnTo>
                  <a:pt x="2169" y="785"/>
                </a:lnTo>
                <a:lnTo>
                  <a:pt x="2203" y="793"/>
                </a:lnTo>
                <a:lnTo>
                  <a:pt x="2236" y="805"/>
                </a:lnTo>
                <a:lnTo>
                  <a:pt x="2216" y="847"/>
                </a:lnTo>
                <a:lnTo>
                  <a:pt x="2201" y="892"/>
                </a:lnTo>
                <a:lnTo>
                  <a:pt x="2193" y="940"/>
                </a:lnTo>
                <a:lnTo>
                  <a:pt x="2190" y="988"/>
                </a:lnTo>
                <a:lnTo>
                  <a:pt x="2193" y="1037"/>
                </a:lnTo>
                <a:lnTo>
                  <a:pt x="2201" y="1085"/>
                </a:lnTo>
                <a:lnTo>
                  <a:pt x="2216" y="1131"/>
                </a:lnTo>
                <a:lnTo>
                  <a:pt x="2235" y="1173"/>
                </a:lnTo>
                <a:lnTo>
                  <a:pt x="2259" y="1214"/>
                </a:lnTo>
                <a:lnTo>
                  <a:pt x="2288" y="1250"/>
                </a:lnTo>
                <a:lnTo>
                  <a:pt x="2320" y="1283"/>
                </a:lnTo>
                <a:lnTo>
                  <a:pt x="2356" y="1312"/>
                </a:lnTo>
                <a:lnTo>
                  <a:pt x="2396" y="1337"/>
                </a:lnTo>
                <a:lnTo>
                  <a:pt x="2438" y="1358"/>
                </a:lnTo>
                <a:lnTo>
                  <a:pt x="2240" y="1358"/>
                </a:lnTo>
                <a:lnTo>
                  <a:pt x="2226" y="1358"/>
                </a:lnTo>
                <a:lnTo>
                  <a:pt x="2211" y="1359"/>
                </a:lnTo>
                <a:lnTo>
                  <a:pt x="2164" y="1363"/>
                </a:lnTo>
                <a:lnTo>
                  <a:pt x="2119" y="1368"/>
                </a:lnTo>
                <a:lnTo>
                  <a:pt x="2067" y="1378"/>
                </a:lnTo>
                <a:lnTo>
                  <a:pt x="2017" y="1392"/>
                </a:lnTo>
                <a:lnTo>
                  <a:pt x="1971" y="1409"/>
                </a:lnTo>
                <a:lnTo>
                  <a:pt x="1929" y="1429"/>
                </a:lnTo>
                <a:lnTo>
                  <a:pt x="1890" y="1453"/>
                </a:lnTo>
                <a:lnTo>
                  <a:pt x="1854" y="1481"/>
                </a:lnTo>
                <a:lnTo>
                  <a:pt x="1821" y="1511"/>
                </a:lnTo>
                <a:lnTo>
                  <a:pt x="1793" y="1545"/>
                </a:lnTo>
                <a:lnTo>
                  <a:pt x="1770" y="1579"/>
                </a:lnTo>
                <a:lnTo>
                  <a:pt x="1752" y="1614"/>
                </a:lnTo>
                <a:lnTo>
                  <a:pt x="1737" y="1646"/>
                </a:lnTo>
                <a:lnTo>
                  <a:pt x="1727" y="1678"/>
                </a:lnTo>
                <a:lnTo>
                  <a:pt x="1720" y="1706"/>
                </a:lnTo>
                <a:lnTo>
                  <a:pt x="1716" y="1731"/>
                </a:lnTo>
                <a:lnTo>
                  <a:pt x="1714" y="1752"/>
                </a:lnTo>
                <a:lnTo>
                  <a:pt x="1713" y="1769"/>
                </a:lnTo>
                <a:lnTo>
                  <a:pt x="1713" y="1779"/>
                </a:lnTo>
                <a:lnTo>
                  <a:pt x="1713" y="1784"/>
                </a:lnTo>
                <a:lnTo>
                  <a:pt x="1713" y="1988"/>
                </a:lnTo>
                <a:lnTo>
                  <a:pt x="1671" y="1988"/>
                </a:lnTo>
                <a:lnTo>
                  <a:pt x="1671" y="1784"/>
                </a:lnTo>
                <a:lnTo>
                  <a:pt x="1671" y="1777"/>
                </a:lnTo>
                <a:lnTo>
                  <a:pt x="1664" y="1730"/>
                </a:lnTo>
                <a:lnTo>
                  <a:pt x="1654" y="1686"/>
                </a:lnTo>
                <a:lnTo>
                  <a:pt x="1640" y="1646"/>
                </a:lnTo>
                <a:lnTo>
                  <a:pt x="1623" y="1609"/>
                </a:lnTo>
                <a:lnTo>
                  <a:pt x="1603" y="1574"/>
                </a:lnTo>
                <a:lnTo>
                  <a:pt x="1581" y="1544"/>
                </a:lnTo>
                <a:lnTo>
                  <a:pt x="1556" y="1515"/>
                </a:lnTo>
                <a:lnTo>
                  <a:pt x="1528" y="1489"/>
                </a:lnTo>
                <a:lnTo>
                  <a:pt x="1500" y="1466"/>
                </a:lnTo>
                <a:lnTo>
                  <a:pt x="1470" y="1446"/>
                </a:lnTo>
                <a:lnTo>
                  <a:pt x="1439" y="1428"/>
                </a:lnTo>
                <a:lnTo>
                  <a:pt x="1407" y="1413"/>
                </a:lnTo>
                <a:lnTo>
                  <a:pt x="1375" y="1399"/>
                </a:lnTo>
                <a:lnTo>
                  <a:pt x="1343" y="1389"/>
                </a:lnTo>
                <a:lnTo>
                  <a:pt x="1310" y="1379"/>
                </a:lnTo>
                <a:lnTo>
                  <a:pt x="1279" y="1372"/>
                </a:lnTo>
                <a:lnTo>
                  <a:pt x="1233" y="1363"/>
                </a:lnTo>
                <a:lnTo>
                  <a:pt x="1191" y="1359"/>
                </a:lnTo>
                <a:lnTo>
                  <a:pt x="1172" y="1358"/>
                </a:lnTo>
                <a:lnTo>
                  <a:pt x="1154" y="1358"/>
                </a:lnTo>
                <a:lnTo>
                  <a:pt x="985" y="1358"/>
                </a:lnTo>
                <a:lnTo>
                  <a:pt x="1027" y="1337"/>
                </a:lnTo>
                <a:lnTo>
                  <a:pt x="1066" y="1312"/>
                </a:lnTo>
                <a:lnTo>
                  <a:pt x="1102" y="1283"/>
                </a:lnTo>
                <a:lnTo>
                  <a:pt x="1134" y="1250"/>
                </a:lnTo>
                <a:lnTo>
                  <a:pt x="1163" y="1214"/>
                </a:lnTo>
                <a:lnTo>
                  <a:pt x="1187" y="1173"/>
                </a:lnTo>
                <a:lnTo>
                  <a:pt x="1207" y="1131"/>
                </a:lnTo>
                <a:lnTo>
                  <a:pt x="1221" y="1085"/>
                </a:lnTo>
                <a:lnTo>
                  <a:pt x="1230" y="1037"/>
                </a:lnTo>
                <a:lnTo>
                  <a:pt x="1232" y="988"/>
                </a:lnTo>
                <a:lnTo>
                  <a:pt x="1230" y="947"/>
                </a:lnTo>
                <a:lnTo>
                  <a:pt x="1224" y="907"/>
                </a:lnTo>
                <a:lnTo>
                  <a:pt x="1213" y="868"/>
                </a:lnTo>
                <a:lnTo>
                  <a:pt x="1200" y="830"/>
                </a:lnTo>
                <a:lnTo>
                  <a:pt x="1181" y="794"/>
                </a:lnTo>
                <a:lnTo>
                  <a:pt x="1223" y="784"/>
                </a:lnTo>
                <a:lnTo>
                  <a:pt x="1268" y="776"/>
                </a:lnTo>
                <a:lnTo>
                  <a:pt x="1318" y="770"/>
                </a:lnTo>
                <a:lnTo>
                  <a:pt x="1370" y="768"/>
                </a:lnTo>
                <a:close/>
                <a:moveTo>
                  <a:pt x="2570" y="661"/>
                </a:moveTo>
                <a:lnTo>
                  <a:pt x="2615" y="664"/>
                </a:lnTo>
                <a:lnTo>
                  <a:pt x="2659" y="673"/>
                </a:lnTo>
                <a:lnTo>
                  <a:pt x="2700" y="688"/>
                </a:lnTo>
                <a:lnTo>
                  <a:pt x="2739" y="706"/>
                </a:lnTo>
                <a:lnTo>
                  <a:pt x="2773" y="730"/>
                </a:lnTo>
                <a:lnTo>
                  <a:pt x="2805" y="758"/>
                </a:lnTo>
                <a:lnTo>
                  <a:pt x="2833" y="790"/>
                </a:lnTo>
                <a:lnTo>
                  <a:pt x="2858" y="825"/>
                </a:lnTo>
                <a:lnTo>
                  <a:pt x="2877" y="864"/>
                </a:lnTo>
                <a:lnTo>
                  <a:pt x="2891" y="904"/>
                </a:lnTo>
                <a:lnTo>
                  <a:pt x="2900" y="947"/>
                </a:lnTo>
                <a:lnTo>
                  <a:pt x="2903" y="992"/>
                </a:lnTo>
                <a:lnTo>
                  <a:pt x="2900" y="1036"/>
                </a:lnTo>
                <a:lnTo>
                  <a:pt x="2891" y="1080"/>
                </a:lnTo>
                <a:lnTo>
                  <a:pt x="2877" y="1121"/>
                </a:lnTo>
                <a:lnTo>
                  <a:pt x="2858" y="1159"/>
                </a:lnTo>
                <a:lnTo>
                  <a:pt x="2833" y="1195"/>
                </a:lnTo>
                <a:lnTo>
                  <a:pt x="2805" y="1226"/>
                </a:lnTo>
                <a:lnTo>
                  <a:pt x="2773" y="1254"/>
                </a:lnTo>
                <a:lnTo>
                  <a:pt x="2739" y="1277"/>
                </a:lnTo>
                <a:lnTo>
                  <a:pt x="2700" y="1297"/>
                </a:lnTo>
                <a:lnTo>
                  <a:pt x="2659" y="1311"/>
                </a:lnTo>
                <a:lnTo>
                  <a:pt x="2615" y="1319"/>
                </a:lnTo>
                <a:lnTo>
                  <a:pt x="2570" y="1322"/>
                </a:lnTo>
                <a:lnTo>
                  <a:pt x="2525" y="1319"/>
                </a:lnTo>
                <a:lnTo>
                  <a:pt x="2482" y="1311"/>
                </a:lnTo>
                <a:lnTo>
                  <a:pt x="2441" y="1297"/>
                </a:lnTo>
                <a:lnTo>
                  <a:pt x="2403" y="1277"/>
                </a:lnTo>
                <a:lnTo>
                  <a:pt x="2367" y="1254"/>
                </a:lnTo>
                <a:lnTo>
                  <a:pt x="2335" y="1226"/>
                </a:lnTo>
                <a:lnTo>
                  <a:pt x="2307" y="1195"/>
                </a:lnTo>
                <a:lnTo>
                  <a:pt x="2284" y="1159"/>
                </a:lnTo>
                <a:lnTo>
                  <a:pt x="2265" y="1121"/>
                </a:lnTo>
                <a:lnTo>
                  <a:pt x="2250" y="1080"/>
                </a:lnTo>
                <a:lnTo>
                  <a:pt x="2241" y="1036"/>
                </a:lnTo>
                <a:lnTo>
                  <a:pt x="2238" y="992"/>
                </a:lnTo>
                <a:lnTo>
                  <a:pt x="2241" y="947"/>
                </a:lnTo>
                <a:lnTo>
                  <a:pt x="2250" y="904"/>
                </a:lnTo>
                <a:lnTo>
                  <a:pt x="2265" y="864"/>
                </a:lnTo>
                <a:lnTo>
                  <a:pt x="2284" y="825"/>
                </a:lnTo>
                <a:lnTo>
                  <a:pt x="2307" y="790"/>
                </a:lnTo>
                <a:lnTo>
                  <a:pt x="2335" y="758"/>
                </a:lnTo>
                <a:lnTo>
                  <a:pt x="2367" y="730"/>
                </a:lnTo>
                <a:lnTo>
                  <a:pt x="2403" y="706"/>
                </a:lnTo>
                <a:lnTo>
                  <a:pt x="2441" y="688"/>
                </a:lnTo>
                <a:lnTo>
                  <a:pt x="2482" y="673"/>
                </a:lnTo>
                <a:lnTo>
                  <a:pt x="2525" y="664"/>
                </a:lnTo>
                <a:lnTo>
                  <a:pt x="2570" y="661"/>
                </a:lnTo>
                <a:close/>
                <a:moveTo>
                  <a:pt x="810" y="661"/>
                </a:moveTo>
                <a:lnTo>
                  <a:pt x="855" y="664"/>
                </a:lnTo>
                <a:lnTo>
                  <a:pt x="898" y="673"/>
                </a:lnTo>
                <a:lnTo>
                  <a:pt x="940" y="688"/>
                </a:lnTo>
                <a:lnTo>
                  <a:pt x="977" y="706"/>
                </a:lnTo>
                <a:lnTo>
                  <a:pt x="1013" y="730"/>
                </a:lnTo>
                <a:lnTo>
                  <a:pt x="1045" y="758"/>
                </a:lnTo>
                <a:lnTo>
                  <a:pt x="1073" y="790"/>
                </a:lnTo>
                <a:lnTo>
                  <a:pt x="1098" y="825"/>
                </a:lnTo>
                <a:lnTo>
                  <a:pt x="1117" y="864"/>
                </a:lnTo>
                <a:lnTo>
                  <a:pt x="1131" y="904"/>
                </a:lnTo>
                <a:lnTo>
                  <a:pt x="1140" y="947"/>
                </a:lnTo>
                <a:lnTo>
                  <a:pt x="1143" y="992"/>
                </a:lnTo>
                <a:lnTo>
                  <a:pt x="1140" y="1036"/>
                </a:lnTo>
                <a:lnTo>
                  <a:pt x="1131" y="1079"/>
                </a:lnTo>
                <a:lnTo>
                  <a:pt x="1117" y="1120"/>
                </a:lnTo>
                <a:lnTo>
                  <a:pt x="1098" y="1159"/>
                </a:lnTo>
                <a:lnTo>
                  <a:pt x="1073" y="1194"/>
                </a:lnTo>
                <a:lnTo>
                  <a:pt x="1045" y="1226"/>
                </a:lnTo>
                <a:lnTo>
                  <a:pt x="1013" y="1253"/>
                </a:lnTo>
                <a:lnTo>
                  <a:pt x="977" y="1277"/>
                </a:lnTo>
                <a:lnTo>
                  <a:pt x="940" y="1296"/>
                </a:lnTo>
                <a:lnTo>
                  <a:pt x="898" y="1311"/>
                </a:lnTo>
                <a:lnTo>
                  <a:pt x="855" y="1319"/>
                </a:lnTo>
                <a:lnTo>
                  <a:pt x="810" y="1322"/>
                </a:lnTo>
                <a:lnTo>
                  <a:pt x="765" y="1319"/>
                </a:lnTo>
                <a:lnTo>
                  <a:pt x="722" y="1311"/>
                </a:lnTo>
                <a:lnTo>
                  <a:pt x="680" y="1296"/>
                </a:lnTo>
                <a:lnTo>
                  <a:pt x="643" y="1277"/>
                </a:lnTo>
                <a:lnTo>
                  <a:pt x="608" y="1253"/>
                </a:lnTo>
                <a:lnTo>
                  <a:pt x="575" y="1226"/>
                </a:lnTo>
                <a:lnTo>
                  <a:pt x="548" y="1194"/>
                </a:lnTo>
                <a:lnTo>
                  <a:pt x="524" y="1159"/>
                </a:lnTo>
                <a:lnTo>
                  <a:pt x="505" y="1120"/>
                </a:lnTo>
                <a:lnTo>
                  <a:pt x="490" y="1079"/>
                </a:lnTo>
                <a:lnTo>
                  <a:pt x="481" y="1036"/>
                </a:lnTo>
                <a:lnTo>
                  <a:pt x="478" y="992"/>
                </a:lnTo>
                <a:lnTo>
                  <a:pt x="481" y="947"/>
                </a:lnTo>
                <a:lnTo>
                  <a:pt x="490" y="904"/>
                </a:lnTo>
                <a:lnTo>
                  <a:pt x="505" y="864"/>
                </a:lnTo>
                <a:lnTo>
                  <a:pt x="524" y="825"/>
                </a:lnTo>
                <a:lnTo>
                  <a:pt x="548" y="790"/>
                </a:lnTo>
                <a:lnTo>
                  <a:pt x="575" y="758"/>
                </a:lnTo>
                <a:lnTo>
                  <a:pt x="608" y="730"/>
                </a:lnTo>
                <a:lnTo>
                  <a:pt x="643" y="706"/>
                </a:lnTo>
                <a:lnTo>
                  <a:pt x="680" y="688"/>
                </a:lnTo>
                <a:lnTo>
                  <a:pt x="722" y="673"/>
                </a:lnTo>
                <a:lnTo>
                  <a:pt x="765" y="664"/>
                </a:lnTo>
                <a:lnTo>
                  <a:pt x="810" y="661"/>
                </a:lnTo>
                <a:close/>
                <a:moveTo>
                  <a:pt x="1720" y="0"/>
                </a:moveTo>
                <a:lnTo>
                  <a:pt x="1765" y="3"/>
                </a:lnTo>
                <a:lnTo>
                  <a:pt x="1809" y="12"/>
                </a:lnTo>
                <a:lnTo>
                  <a:pt x="1850" y="25"/>
                </a:lnTo>
                <a:lnTo>
                  <a:pt x="1889" y="45"/>
                </a:lnTo>
                <a:lnTo>
                  <a:pt x="1923" y="68"/>
                </a:lnTo>
                <a:lnTo>
                  <a:pt x="1956" y="97"/>
                </a:lnTo>
                <a:lnTo>
                  <a:pt x="1983" y="128"/>
                </a:lnTo>
                <a:lnTo>
                  <a:pt x="2008" y="164"/>
                </a:lnTo>
                <a:lnTo>
                  <a:pt x="2027" y="201"/>
                </a:lnTo>
                <a:lnTo>
                  <a:pt x="2041" y="242"/>
                </a:lnTo>
                <a:lnTo>
                  <a:pt x="2050" y="286"/>
                </a:lnTo>
                <a:lnTo>
                  <a:pt x="2053" y="330"/>
                </a:lnTo>
                <a:lnTo>
                  <a:pt x="2050" y="375"/>
                </a:lnTo>
                <a:lnTo>
                  <a:pt x="2041" y="418"/>
                </a:lnTo>
                <a:lnTo>
                  <a:pt x="2027" y="459"/>
                </a:lnTo>
                <a:lnTo>
                  <a:pt x="2008" y="498"/>
                </a:lnTo>
                <a:lnTo>
                  <a:pt x="1983" y="532"/>
                </a:lnTo>
                <a:lnTo>
                  <a:pt x="1956" y="564"/>
                </a:lnTo>
                <a:lnTo>
                  <a:pt x="1923" y="592"/>
                </a:lnTo>
                <a:lnTo>
                  <a:pt x="1889" y="616"/>
                </a:lnTo>
                <a:lnTo>
                  <a:pt x="1850" y="635"/>
                </a:lnTo>
                <a:lnTo>
                  <a:pt x="1809" y="649"/>
                </a:lnTo>
                <a:lnTo>
                  <a:pt x="1765" y="658"/>
                </a:lnTo>
                <a:lnTo>
                  <a:pt x="1720" y="661"/>
                </a:lnTo>
                <a:lnTo>
                  <a:pt x="1675" y="658"/>
                </a:lnTo>
                <a:lnTo>
                  <a:pt x="1632" y="649"/>
                </a:lnTo>
                <a:lnTo>
                  <a:pt x="1591" y="635"/>
                </a:lnTo>
                <a:lnTo>
                  <a:pt x="1553" y="616"/>
                </a:lnTo>
                <a:lnTo>
                  <a:pt x="1517" y="592"/>
                </a:lnTo>
                <a:lnTo>
                  <a:pt x="1485" y="564"/>
                </a:lnTo>
                <a:lnTo>
                  <a:pt x="1458" y="532"/>
                </a:lnTo>
                <a:lnTo>
                  <a:pt x="1434" y="498"/>
                </a:lnTo>
                <a:lnTo>
                  <a:pt x="1415" y="459"/>
                </a:lnTo>
                <a:lnTo>
                  <a:pt x="1400" y="418"/>
                </a:lnTo>
                <a:lnTo>
                  <a:pt x="1391" y="375"/>
                </a:lnTo>
                <a:lnTo>
                  <a:pt x="1388" y="330"/>
                </a:lnTo>
                <a:lnTo>
                  <a:pt x="1391" y="286"/>
                </a:lnTo>
                <a:lnTo>
                  <a:pt x="1400" y="242"/>
                </a:lnTo>
                <a:lnTo>
                  <a:pt x="1415" y="201"/>
                </a:lnTo>
                <a:lnTo>
                  <a:pt x="1434" y="164"/>
                </a:lnTo>
                <a:lnTo>
                  <a:pt x="1458" y="128"/>
                </a:lnTo>
                <a:lnTo>
                  <a:pt x="1485" y="97"/>
                </a:lnTo>
                <a:lnTo>
                  <a:pt x="1517" y="68"/>
                </a:lnTo>
                <a:lnTo>
                  <a:pt x="1553" y="45"/>
                </a:lnTo>
                <a:lnTo>
                  <a:pt x="1591" y="25"/>
                </a:lnTo>
                <a:lnTo>
                  <a:pt x="1632" y="12"/>
                </a:lnTo>
                <a:lnTo>
                  <a:pt x="1675" y="3"/>
                </a:lnTo>
                <a:lnTo>
                  <a:pt x="172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8" name="Freeform 651"/>
          <p:cNvSpPr>
            <a:spLocks/>
          </p:cNvSpPr>
          <p:nvPr/>
        </p:nvSpPr>
        <p:spPr bwMode="auto">
          <a:xfrm>
            <a:off x="6755354" y="5251371"/>
            <a:ext cx="439738" cy="433388"/>
          </a:xfrm>
          <a:custGeom>
            <a:avLst/>
            <a:gdLst>
              <a:gd name="connsiteX0" fmla="*/ 337133 w 439738"/>
              <a:gd name="connsiteY0" fmla="*/ 354013 h 433388"/>
              <a:gd name="connsiteX1" fmla="*/ 363538 w 439738"/>
              <a:gd name="connsiteY1" fmla="*/ 380162 h 433388"/>
              <a:gd name="connsiteX2" fmla="*/ 353554 w 439738"/>
              <a:gd name="connsiteY2" fmla="*/ 388391 h 433388"/>
              <a:gd name="connsiteX3" fmla="*/ 343176 w 439738"/>
              <a:gd name="connsiteY3" fmla="*/ 395957 h 433388"/>
              <a:gd name="connsiteX4" fmla="*/ 332272 w 439738"/>
              <a:gd name="connsiteY4" fmla="*/ 402859 h 433388"/>
              <a:gd name="connsiteX5" fmla="*/ 320843 w 439738"/>
              <a:gd name="connsiteY5" fmla="*/ 409231 h 433388"/>
              <a:gd name="connsiteX6" fmla="*/ 309283 w 439738"/>
              <a:gd name="connsiteY6" fmla="*/ 414805 h 433388"/>
              <a:gd name="connsiteX7" fmla="*/ 297065 w 439738"/>
              <a:gd name="connsiteY7" fmla="*/ 419849 h 433388"/>
              <a:gd name="connsiteX8" fmla="*/ 284585 w 439738"/>
              <a:gd name="connsiteY8" fmla="*/ 424097 h 433388"/>
              <a:gd name="connsiteX9" fmla="*/ 271974 w 439738"/>
              <a:gd name="connsiteY9" fmla="*/ 427548 h 433388"/>
              <a:gd name="connsiteX10" fmla="*/ 258837 w 439738"/>
              <a:gd name="connsiteY10" fmla="*/ 430335 h 433388"/>
              <a:gd name="connsiteX11" fmla="*/ 245437 w 439738"/>
              <a:gd name="connsiteY11" fmla="*/ 432194 h 433388"/>
              <a:gd name="connsiteX12" fmla="*/ 231775 w 439738"/>
              <a:gd name="connsiteY12" fmla="*/ 433388 h 433388"/>
              <a:gd name="connsiteX13" fmla="*/ 231775 w 439738"/>
              <a:gd name="connsiteY13" fmla="*/ 396090 h 433388"/>
              <a:gd name="connsiteX14" fmla="*/ 243730 w 439738"/>
              <a:gd name="connsiteY14" fmla="*/ 395028 h 433388"/>
              <a:gd name="connsiteX15" fmla="*/ 255421 w 439738"/>
              <a:gd name="connsiteY15" fmla="*/ 393037 h 433388"/>
              <a:gd name="connsiteX16" fmla="*/ 266850 w 439738"/>
              <a:gd name="connsiteY16" fmla="*/ 390382 h 433388"/>
              <a:gd name="connsiteX17" fmla="*/ 277885 w 439738"/>
              <a:gd name="connsiteY17" fmla="*/ 387064 h 433388"/>
              <a:gd name="connsiteX18" fmla="*/ 288658 w 439738"/>
              <a:gd name="connsiteY18" fmla="*/ 383215 h 433388"/>
              <a:gd name="connsiteX19" fmla="*/ 299167 w 439738"/>
              <a:gd name="connsiteY19" fmla="*/ 378569 h 433388"/>
              <a:gd name="connsiteX20" fmla="*/ 309283 w 439738"/>
              <a:gd name="connsiteY20" fmla="*/ 373260 h 433388"/>
              <a:gd name="connsiteX21" fmla="*/ 319004 w 439738"/>
              <a:gd name="connsiteY21" fmla="*/ 367419 h 433388"/>
              <a:gd name="connsiteX22" fmla="*/ 328200 w 439738"/>
              <a:gd name="connsiteY22" fmla="*/ 360915 h 433388"/>
              <a:gd name="connsiteX23" fmla="*/ 101230 w 439738"/>
              <a:gd name="connsiteY23" fmla="*/ 354013 h 433388"/>
              <a:gd name="connsiteX24" fmla="*/ 110146 w 439738"/>
              <a:gd name="connsiteY24" fmla="*/ 361036 h 433388"/>
              <a:gd name="connsiteX25" fmla="*/ 119595 w 439738"/>
              <a:gd name="connsiteY25" fmla="*/ 367529 h 433388"/>
              <a:gd name="connsiteX26" fmla="*/ 129444 w 439738"/>
              <a:gd name="connsiteY26" fmla="*/ 373227 h 433388"/>
              <a:gd name="connsiteX27" fmla="*/ 139691 w 439738"/>
              <a:gd name="connsiteY27" fmla="*/ 378660 h 433388"/>
              <a:gd name="connsiteX28" fmla="*/ 150205 w 439738"/>
              <a:gd name="connsiteY28" fmla="*/ 383166 h 433388"/>
              <a:gd name="connsiteX29" fmla="*/ 161117 w 439738"/>
              <a:gd name="connsiteY29" fmla="*/ 387141 h 433388"/>
              <a:gd name="connsiteX30" fmla="*/ 172563 w 439738"/>
              <a:gd name="connsiteY30" fmla="*/ 390454 h 433388"/>
              <a:gd name="connsiteX31" fmla="*/ 184008 w 439738"/>
              <a:gd name="connsiteY31" fmla="*/ 393104 h 433388"/>
              <a:gd name="connsiteX32" fmla="*/ 195985 w 439738"/>
              <a:gd name="connsiteY32" fmla="*/ 395092 h 433388"/>
              <a:gd name="connsiteX33" fmla="*/ 207963 w 439738"/>
              <a:gd name="connsiteY33" fmla="*/ 396152 h 433388"/>
              <a:gd name="connsiteX34" fmla="*/ 207963 w 439738"/>
              <a:gd name="connsiteY34" fmla="*/ 433388 h 433388"/>
              <a:gd name="connsiteX35" fmla="*/ 194122 w 439738"/>
              <a:gd name="connsiteY35" fmla="*/ 432196 h 433388"/>
              <a:gd name="connsiteX36" fmla="*/ 180548 w 439738"/>
              <a:gd name="connsiteY36" fmla="*/ 430340 h 433388"/>
              <a:gd name="connsiteX37" fmla="*/ 167372 w 439738"/>
              <a:gd name="connsiteY37" fmla="*/ 427558 h 433388"/>
              <a:gd name="connsiteX38" fmla="*/ 154463 w 439738"/>
              <a:gd name="connsiteY38" fmla="*/ 424112 h 433388"/>
              <a:gd name="connsiteX39" fmla="*/ 141820 w 439738"/>
              <a:gd name="connsiteY39" fmla="*/ 419872 h 433388"/>
              <a:gd name="connsiteX40" fmla="*/ 129444 w 439738"/>
              <a:gd name="connsiteY40" fmla="*/ 414836 h 433388"/>
              <a:gd name="connsiteX41" fmla="*/ 117599 w 439738"/>
              <a:gd name="connsiteY41" fmla="*/ 409271 h 433388"/>
              <a:gd name="connsiteX42" fmla="*/ 106287 w 439738"/>
              <a:gd name="connsiteY42" fmla="*/ 402910 h 433388"/>
              <a:gd name="connsiteX43" fmla="*/ 95108 w 439738"/>
              <a:gd name="connsiteY43" fmla="*/ 396020 h 433388"/>
              <a:gd name="connsiteX44" fmla="*/ 84594 w 439738"/>
              <a:gd name="connsiteY44" fmla="*/ 388466 h 433388"/>
              <a:gd name="connsiteX45" fmla="*/ 74613 w 439738"/>
              <a:gd name="connsiteY45" fmla="*/ 380251 h 433388"/>
              <a:gd name="connsiteX46" fmla="*/ 234254 w 439738"/>
              <a:gd name="connsiteY46" fmla="*/ 287338 h 433388"/>
              <a:gd name="connsiteX47" fmla="*/ 292796 w 439738"/>
              <a:gd name="connsiteY47" fmla="*/ 287338 h 433388"/>
              <a:gd name="connsiteX48" fmla="*/ 323850 w 439738"/>
              <a:gd name="connsiteY48" fmla="*/ 317501 h 433388"/>
              <a:gd name="connsiteX49" fmla="*/ 203200 w 439738"/>
              <a:gd name="connsiteY49" fmla="*/ 317501 h 433388"/>
              <a:gd name="connsiteX50" fmla="*/ 402167 w 439738"/>
              <a:gd name="connsiteY50" fmla="*/ 227013 h 433388"/>
              <a:gd name="connsiteX51" fmla="*/ 439738 w 439738"/>
              <a:gd name="connsiteY51" fmla="*/ 227013 h 433388"/>
              <a:gd name="connsiteX52" fmla="*/ 438680 w 439738"/>
              <a:gd name="connsiteY52" fmla="*/ 240357 h 433388"/>
              <a:gd name="connsiteX53" fmla="*/ 436828 w 439738"/>
              <a:gd name="connsiteY53" fmla="*/ 253435 h 433388"/>
              <a:gd name="connsiteX54" fmla="*/ 434182 w 439738"/>
              <a:gd name="connsiteY54" fmla="*/ 265978 h 433388"/>
              <a:gd name="connsiteX55" fmla="*/ 430874 w 439738"/>
              <a:gd name="connsiteY55" fmla="*/ 278522 h 433388"/>
              <a:gd name="connsiteX56" fmla="*/ 426773 w 439738"/>
              <a:gd name="connsiteY56" fmla="*/ 290665 h 433388"/>
              <a:gd name="connsiteX57" fmla="*/ 422143 w 439738"/>
              <a:gd name="connsiteY57" fmla="*/ 302542 h 433388"/>
              <a:gd name="connsiteX58" fmla="*/ 416587 w 439738"/>
              <a:gd name="connsiteY58" fmla="*/ 313884 h 433388"/>
              <a:gd name="connsiteX59" fmla="*/ 410634 w 439738"/>
              <a:gd name="connsiteY59" fmla="*/ 324960 h 433388"/>
              <a:gd name="connsiteX60" fmla="*/ 404019 w 439738"/>
              <a:gd name="connsiteY60" fmla="*/ 335635 h 433388"/>
              <a:gd name="connsiteX61" fmla="*/ 396743 w 439738"/>
              <a:gd name="connsiteY61" fmla="*/ 345910 h 433388"/>
              <a:gd name="connsiteX62" fmla="*/ 388938 w 439738"/>
              <a:gd name="connsiteY62" fmla="*/ 355785 h 433388"/>
              <a:gd name="connsiteX63" fmla="*/ 380604 w 439738"/>
              <a:gd name="connsiteY63" fmla="*/ 365126 h 433388"/>
              <a:gd name="connsiteX64" fmla="*/ 354013 w 439738"/>
              <a:gd name="connsiteY64" fmla="*/ 338705 h 433388"/>
              <a:gd name="connsiteX65" fmla="*/ 361289 w 439738"/>
              <a:gd name="connsiteY65" fmla="*/ 330431 h 433388"/>
              <a:gd name="connsiteX66" fmla="*/ 368036 w 439738"/>
              <a:gd name="connsiteY66" fmla="*/ 321624 h 433388"/>
              <a:gd name="connsiteX67" fmla="*/ 374254 w 439738"/>
              <a:gd name="connsiteY67" fmla="*/ 312550 h 433388"/>
              <a:gd name="connsiteX68" fmla="*/ 380074 w 439738"/>
              <a:gd name="connsiteY68" fmla="*/ 302942 h 433388"/>
              <a:gd name="connsiteX69" fmla="*/ 385102 w 439738"/>
              <a:gd name="connsiteY69" fmla="*/ 293067 h 433388"/>
              <a:gd name="connsiteX70" fmla="*/ 389599 w 439738"/>
              <a:gd name="connsiteY70" fmla="*/ 282792 h 433388"/>
              <a:gd name="connsiteX71" fmla="*/ 393568 w 439738"/>
              <a:gd name="connsiteY71" fmla="*/ 272117 h 433388"/>
              <a:gd name="connsiteX72" fmla="*/ 396743 w 439738"/>
              <a:gd name="connsiteY72" fmla="*/ 261308 h 433388"/>
              <a:gd name="connsiteX73" fmla="*/ 399257 w 439738"/>
              <a:gd name="connsiteY73" fmla="*/ 250099 h 433388"/>
              <a:gd name="connsiteX74" fmla="*/ 401109 w 439738"/>
              <a:gd name="connsiteY74" fmla="*/ 238623 h 433388"/>
              <a:gd name="connsiteX75" fmla="*/ 0 w 439738"/>
              <a:gd name="connsiteY75" fmla="*/ 227013 h 433388"/>
              <a:gd name="connsiteX76" fmla="*/ 37571 w 439738"/>
              <a:gd name="connsiteY76" fmla="*/ 227013 h 433388"/>
              <a:gd name="connsiteX77" fmla="*/ 38761 w 439738"/>
              <a:gd name="connsiteY77" fmla="*/ 238623 h 433388"/>
              <a:gd name="connsiteX78" fmla="*/ 40481 w 439738"/>
              <a:gd name="connsiteY78" fmla="*/ 250099 h 433388"/>
              <a:gd name="connsiteX79" fmla="*/ 42995 w 439738"/>
              <a:gd name="connsiteY79" fmla="*/ 261308 h 433388"/>
              <a:gd name="connsiteX80" fmla="*/ 46302 w 439738"/>
              <a:gd name="connsiteY80" fmla="*/ 272117 h 433388"/>
              <a:gd name="connsiteX81" fmla="*/ 50139 w 439738"/>
              <a:gd name="connsiteY81" fmla="*/ 282792 h 433388"/>
              <a:gd name="connsiteX82" fmla="*/ 54636 w 439738"/>
              <a:gd name="connsiteY82" fmla="*/ 293067 h 433388"/>
              <a:gd name="connsiteX83" fmla="*/ 59664 w 439738"/>
              <a:gd name="connsiteY83" fmla="*/ 302942 h 433388"/>
              <a:gd name="connsiteX84" fmla="*/ 65352 w 439738"/>
              <a:gd name="connsiteY84" fmla="*/ 312550 h 433388"/>
              <a:gd name="connsiteX85" fmla="*/ 71570 w 439738"/>
              <a:gd name="connsiteY85" fmla="*/ 321624 h 433388"/>
              <a:gd name="connsiteX86" fmla="*/ 78449 w 439738"/>
              <a:gd name="connsiteY86" fmla="*/ 330431 h 433388"/>
              <a:gd name="connsiteX87" fmla="*/ 85725 w 439738"/>
              <a:gd name="connsiteY87" fmla="*/ 338705 h 433388"/>
              <a:gd name="connsiteX88" fmla="*/ 59267 w 439738"/>
              <a:gd name="connsiteY88" fmla="*/ 365126 h 433388"/>
              <a:gd name="connsiteX89" fmla="*/ 50800 w 439738"/>
              <a:gd name="connsiteY89" fmla="*/ 355785 h 433388"/>
              <a:gd name="connsiteX90" fmla="*/ 42995 w 439738"/>
              <a:gd name="connsiteY90" fmla="*/ 345910 h 433388"/>
              <a:gd name="connsiteX91" fmla="*/ 35851 w 439738"/>
              <a:gd name="connsiteY91" fmla="*/ 335635 h 433388"/>
              <a:gd name="connsiteX92" fmla="*/ 29104 w 439738"/>
              <a:gd name="connsiteY92" fmla="*/ 324960 h 433388"/>
              <a:gd name="connsiteX93" fmla="*/ 23151 w 439738"/>
              <a:gd name="connsiteY93" fmla="*/ 313884 h 433388"/>
              <a:gd name="connsiteX94" fmla="*/ 17727 w 439738"/>
              <a:gd name="connsiteY94" fmla="*/ 302542 h 433388"/>
              <a:gd name="connsiteX95" fmla="*/ 12965 w 439738"/>
              <a:gd name="connsiteY95" fmla="*/ 290665 h 433388"/>
              <a:gd name="connsiteX96" fmla="*/ 8864 w 439738"/>
              <a:gd name="connsiteY96" fmla="*/ 278522 h 433388"/>
              <a:gd name="connsiteX97" fmla="*/ 5556 w 439738"/>
              <a:gd name="connsiteY97" fmla="*/ 265978 h 433388"/>
              <a:gd name="connsiteX98" fmla="*/ 2910 w 439738"/>
              <a:gd name="connsiteY98" fmla="*/ 253435 h 433388"/>
              <a:gd name="connsiteX99" fmla="*/ 1058 w 439738"/>
              <a:gd name="connsiteY99" fmla="*/ 240357 h 433388"/>
              <a:gd name="connsiteX100" fmla="*/ 136343 w 439738"/>
              <a:gd name="connsiteY100" fmla="*/ 222250 h 433388"/>
              <a:gd name="connsiteX101" fmla="*/ 147638 w 439738"/>
              <a:gd name="connsiteY101" fmla="*/ 234189 h 433388"/>
              <a:gd name="connsiteX102" fmla="*/ 147638 w 439738"/>
              <a:gd name="connsiteY102" fmla="*/ 317500 h 433388"/>
              <a:gd name="connsiteX103" fmla="*/ 117475 w 439738"/>
              <a:gd name="connsiteY103" fmla="*/ 285619 h 433388"/>
              <a:gd name="connsiteX104" fmla="*/ 117475 w 439738"/>
              <a:gd name="connsiteY104" fmla="*/ 242192 h 433388"/>
              <a:gd name="connsiteX105" fmla="*/ 317270 w 439738"/>
              <a:gd name="connsiteY105" fmla="*/ 220663 h 433388"/>
              <a:gd name="connsiteX106" fmla="*/ 328613 w 439738"/>
              <a:gd name="connsiteY106" fmla="*/ 232089 h 433388"/>
              <a:gd name="connsiteX107" fmla="*/ 328613 w 439738"/>
              <a:gd name="connsiteY107" fmla="*/ 312738 h 433388"/>
              <a:gd name="connsiteX108" fmla="*/ 298450 w 439738"/>
              <a:gd name="connsiteY108" fmla="*/ 281781 h 433388"/>
              <a:gd name="connsiteX109" fmla="*/ 298450 w 439738"/>
              <a:gd name="connsiteY109" fmla="*/ 240061 h 433388"/>
              <a:gd name="connsiteX110" fmla="*/ 230072 w 439738"/>
              <a:gd name="connsiteY110" fmla="*/ 200025 h 433388"/>
              <a:gd name="connsiteX111" fmla="*/ 296979 w 439738"/>
              <a:gd name="connsiteY111" fmla="*/ 200025 h 433388"/>
              <a:gd name="connsiteX112" fmla="*/ 312738 w 439738"/>
              <a:gd name="connsiteY112" fmla="*/ 214976 h 433388"/>
              <a:gd name="connsiteX113" fmla="*/ 296979 w 439738"/>
              <a:gd name="connsiteY113" fmla="*/ 230188 h 433388"/>
              <a:gd name="connsiteX114" fmla="*/ 230072 w 439738"/>
              <a:gd name="connsiteY114" fmla="*/ 230188 h 433388"/>
              <a:gd name="connsiteX115" fmla="*/ 214313 w 439738"/>
              <a:gd name="connsiteY115" fmla="*/ 214976 h 433388"/>
              <a:gd name="connsiteX116" fmla="*/ 196850 w 439738"/>
              <a:gd name="connsiteY116" fmla="*/ 117475 h 433388"/>
              <a:gd name="connsiteX117" fmla="*/ 228600 w 439738"/>
              <a:gd name="connsiteY117" fmla="*/ 148078 h 433388"/>
              <a:gd name="connsiteX118" fmla="*/ 228600 w 439738"/>
              <a:gd name="connsiteY118" fmla="*/ 189858 h 433388"/>
              <a:gd name="connsiteX119" fmla="*/ 208689 w 439738"/>
              <a:gd name="connsiteY119" fmla="*/ 209550 h 433388"/>
              <a:gd name="connsiteX120" fmla="*/ 196850 w 439738"/>
              <a:gd name="connsiteY120" fmla="*/ 197575 h 433388"/>
              <a:gd name="connsiteX121" fmla="*/ 147638 w 439738"/>
              <a:gd name="connsiteY121" fmla="*/ 112713 h 433388"/>
              <a:gd name="connsiteX122" fmla="*/ 147638 w 439738"/>
              <a:gd name="connsiteY122" fmla="*/ 197064 h 433388"/>
              <a:gd name="connsiteX123" fmla="*/ 136343 w 439738"/>
              <a:gd name="connsiteY123" fmla="*/ 209551 h 433388"/>
              <a:gd name="connsiteX124" fmla="*/ 117475 w 439738"/>
              <a:gd name="connsiteY124" fmla="*/ 188961 h 433388"/>
              <a:gd name="connsiteX125" fmla="*/ 117475 w 439738"/>
              <a:gd name="connsiteY125" fmla="*/ 144992 h 433388"/>
              <a:gd name="connsiteX126" fmla="*/ 203200 w 439738"/>
              <a:gd name="connsiteY126" fmla="*/ 111125 h 433388"/>
              <a:gd name="connsiteX127" fmla="*/ 323850 w 439738"/>
              <a:gd name="connsiteY127" fmla="*/ 111125 h 433388"/>
              <a:gd name="connsiteX128" fmla="*/ 292761 w 439738"/>
              <a:gd name="connsiteY128" fmla="*/ 142875 h 433388"/>
              <a:gd name="connsiteX129" fmla="*/ 234289 w 439738"/>
              <a:gd name="connsiteY129" fmla="*/ 142875 h 433388"/>
              <a:gd name="connsiteX130" fmla="*/ 388995 w 439738"/>
              <a:gd name="connsiteY130" fmla="*/ 79375 h 433388"/>
              <a:gd name="connsiteX131" fmla="*/ 396760 w 439738"/>
              <a:gd name="connsiteY131" fmla="*/ 89154 h 433388"/>
              <a:gd name="connsiteX132" fmla="*/ 404124 w 439738"/>
              <a:gd name="connsiteY132" fmla="*/ 99198 h 433388"/>
              <a:gd name="connsiteX133" fmla="*/ 410685 w 439738"/>
              <a:gd name="connsiteY133" fmla="*/ 109770 h 433388"/>
              <a:gd name="connsiteX134" fmla="*/ 416843 w 439738"/>
              <a:gd name="connsiteY134" fmla="*/ 120739 h 433388"/>
              <a:gd name="connsiteX135" fmla="*/ 422199 w 439738"/>
              <a:gd name="connsiteY135" fmla="*/ 131972 h 433388"/>
              <a:gd name="connsiteX136" fmla="*/ 426751 w 439738"/>
              <a:gd name="connsiteY136" fmla="*/ 143734 h 433388"/>
              <a:gd name="connsiteX137" fmla="*/ 430901 w 439738"/>
              <a:gd name="connsiteY137" fmla="*/ 155628 h 433388"/>
              <a:gd name="connsiteX138" fmla="*/ 434249 w 439738"/>
              <a:gd name="connsiteY138" fmla="*/ 167918 h 433388"/>
              <a:gd name="connsiteX139" fmla="*/ 436793 w 439738"/>
              <a:gd name="connsiteY139" fmla="*/ 180473 h 433388"/>
              <a:gd name="connsiteX140" fmla="*/ 438801 w 439738"/>
              <a:gd name="connsiteY140" fmla="*/ 193292 h 433388"/>
              <a:gd name="connsiteX141" fmla="*/ 439738 w 439738"/>
              <a:gd name="connsiteY141" fmla="*/ 206375 h 433388"/>
              <a:gd name="connsiteX142" fmla="*/ 401714 w 439738"/>
              <a:gd name="connsiteY142" fmla="*/ 206375 h 433388"/>
              <a:gd name="connsiteX143" fmla="*/ 400643 w 439738"/>
              <a:gd name="connsiteY143" fmla="*/ 194877 h 433388"/>
              <a:gd name="connsiteX144" fmla="*/ 398903 w 439738"/>
              <a:gd name="connsiteY144" fmla="*/ 183909 h 433388"/>
              <a:gd name="connsiteX145" fmla="*/ 396359 w 439738"/>
              <a:gd name="connsiteY145" fmla="*/ 173072 h 433388"/>
              <a:gd name="connsiteX146" fmla="*/ 393279 w 439738"/>
              <a:gd name="connsiteY146" fmla="*/ 162500 h 433388"/>
              <a:gd name="connsiteX147" fmla="*/ 389397 w 439738"/>
              <a:gd name="connsiteY147" fmla="*/ 152192 h 433388"/>
              <a:gd name="connsiteX148" fmla="*/ 385112 w 439738"/>
              <a:gd name="connsiteY148" fmla="*/ 142280 h 433388"/>
              <a:gd name="connsiteX149" fmla="*/ 380159 w 439738"/>
              <a:gd name="connsiteY149" fmla="*/ 132501 h 433388"/>
              <a:gd name="connsiteX150" fmla="*/ 374669 w 439738"/>
              <a:gd name="connsiteY150" fmla="*/ 123250 h 433388"/>
              <a:gd name="connsiteX151" fmla="*/ 368510 w 439738"/>
              <a:gd name="connsiteY151" fmla="*/ 114264 h 433388"/>
              <a:gd name="connsiteX152" fmla="*/ 361950 w 439738"/>
              <a:gd name="connsiteY152" fmla="*/ 105674 h 433388"/>
              <a:gd name="connsiteX153" fmla="*/ 49707 w 439738"/>
              <a:gd name="connsiteY153" fmla="*/ 79375 h 433388"/>
              <a:gd name="connsiteX154" fmla="*/ 76200 w 439738"/>
              <a:gd name="connsiteY154" fmla="*/ 105674 h 433388"/>
              <a:gd name="connsiteX155" fmla="*/ 69773 w 439738"/>
              <a:gd name="connsiteY155" fmla="*/ 114264 h 433388"/>
              <a:gd name="connsiteX156" fmla="*/ 63872 w 439738"/>
              <a:gd name="connsiteY156" fmla="*/ 123250 h 433388"/>
              <a:gd name="connsiteX157" fmla="*/ 58363 w 439738"/>
              <a:gd name="connsiteY157" fmla="*/ 132501 h 433388"/>
              <a:gd name="connsiteX158" fmla="*/ 53511 w 439738"/>
              <a:gd name="connsiteY158" fmla="*/ 142280 h 433388"/>
              <a:gd name="connsiteX159" fmla="*/ 49182 w 439738"/>
              <a:gd name="connsiteY159" fmla="*/ 152192 h 433388"/>
              <a:gd name="connsiteX160" fmla="*/ 45641 w 439738"/>
              <a:gd name="connsiteY160" fmla="*/ 162500 h 433388"/>
              <a:gd name="connsiteX161" fmla="*/ 42494 w 439738"/>
              <a:gd name="connsiteY161" fmla="*/ 173072 h 433388"/>
              <a:gd name="connsiteX162" fmla="*/ 40002 w 439738"/>
              <a:gd name="connsiteY162" fmla="*/ 183909 h 433388"/>
              <a:gd name="connsiteX163" fmla="*/ 38428 w 439738"/>
              <a:gd name="connsiteY163" fmla="*/ 194877 h 433388"/>
              <a:gd name="connsiteX164" fmla="*/ 37248 w 439738"/>
              <a:gd name="connsiteY164" fmla="*/ 206375 h 433388"/>
              <a:gd name="connsiteX165" fmla="*/ 0 w 439738"/>
              <a:gd name="connsiteY165" fmla="*/ 206375 h 433388"/>
              <a:gd name="connsiteX166" fmla="*/ 1049 w 439738"/>
              <a:gd name="connsiteY166" fmla="*/ 193292 h 433388"/>
              <a:gd name="connsiteX167" fmla="*/ 2885 w 439738"/>
              <a:gd name="connsiteY167" fmla="*/ 180473 h 433388"/>
              <a:gd name="connsiteX168" fmla="*/ 5377 w 439738"/>
              <a:gd name="connsiteY168" fmla="*/ 167918 h 433388"/>
              <a:gd name="connsiteX169" fmla="*/ 8656 w 439738"/>
              <a:gd name="connsiteY169" fmla="*/ 155628 h 433388"/>
              <a:gd name="connsiteX170" fmla="*/ 12722 w 439738"/>
              <a:gd name="connsiteY170" fmla="*/ 143734 h 433388"/>
              <a:gd name="connsiteX171" fmla="*/ 17312 w 439738"/>
              <a:gd name="connsiteY171" fmla="*/ 131972 h 433388"/>
              <a:gd name="connsiteX172" fmla="*/ 22558 w 439738"/>
              <a:gd name="connsiteY172" fmla="*/ 120739 h 433388"/>
              <a:gd name="connsiteX173" fmla="*/ 28460 w 439738"/>
              <a:gd name="connsiteY173" fmla="*/ 109770 h 433388"/>
              <a:gd name="connsiteX174" fmla="*/ 34887 w 439738"/>
              <a:gd name="connsiteY174" fmla="*/ 99198 h 433388"/>
              <a:gd name="connsiteX175" fmla="*/ 42100 w 439738"/>
              <a:gd name="connsiteY175" fmla="*/ 89154 h 433388"/>
              <a:gd name="connsiteX176" fmla="*/ 231775 w 439738"/>
              <a:gd name="connsiteY176" fmla="*/ 0 h 433388"/>
              <a:gd name="connsiteX177" fmla="*/ 245572 w 439738"/>
              <a:gd name="connsiteY177" fmla="*/ 1066 h 433388"/>
              <a:gd name="connsiteX178" fmla="*/ 259236 w 439738"/>
              <a:gd name="connsiteY178" fmla="*/ 3199 h 433388"/>
              <a:gd name="connsiteX179" fmla="*/ 272502 w 439738"/>
              <a:gd name="connsiteY179" fmla="*/ 5864 h 433388"/>
              <a:gd name="connsiteX180" fmla="*/ 285502 w 439738"/>
              <a:gd name="connsiteY180" fmla="*/ 9463 h 433388"/>
              <a:gd name="connsiteX181" fmla="*/ 297972 w 439738"/>
              <a:gd name="connsiteY181" fmla="*/ 13728 h 433388"/>
              <a:gd name="connsiteX182" fmla="*/ 310310 w 439738"/>
              <a:gd name="connsiteY182" fmla="*/ 18793 h 433388"/>
              <a:gd name="connsiteX183" fmla="*/ 322249 w 439738"/>
              <a:gd name="connsiteY183" fmla="*/ 24391 h 433388"/>
              <a:gd name="connsiteX184" fmla="*/ 333658 w 439738"/>
              <a:gd name="connsiteY184" fmla="*/ 30788 h 433388"/>
              <a:gd name="connsiteX185" fmla="*/ 344536 w 439738"/>
              <a:gd name="connsiteY185" fmla="*/ 37852 h 433388"/>
              <a:gd name="connsiteX186" fmla="*/ 355149 w 439738"/>
              <a:gd name="connsiteY186" fmla="*/ 45450 h 433388"/>
              <a:gd name="connsiteX187" fmla="*/ 365231 w 439738"/>
              <a:gd name="connsiteY187" fmla="*/ 53713 h 433388"/>
              <a:gd name="connsiteX188" fmla="*/ 374650 w 439738"/>
              <a:gd name="connsiteY188" fmla="*/ 62377 h 433388"/>
              <a:gd name="connsiteX189" fmla="*/ 348118 w 439738"/>
              <a:gd name="connsiteY189" fmla="*/ 88900 h 433388"/>
              <a:gd name="connsiteX190" fmla="*/ 339628 w 439738"/>
              <a:gd name="connsiteY190" fmla="*/ 81169 h 433388"/>
              <a:gd name="connsiteX191" fmla="*/ 330607 w 439738"/>
              <a:gd name="connsiteY191" fmla="*/ 73706 h 433388"/>
              <a:gd name="connsiteX192" fmla="*/ 321055 w 439738"/>
              <a:gd name="connsiteY192" fmla="*/ 67041 h 433388"/>
              <a:gd name="connsiteX193" fmla="*/ 311106 w 439738"/>
              <a:gd name="connsiteY193" fmla="*/ 61044 h 433388"/>
              <a:gd name="connsiteX194" fmla="*/ 300891 w 439738"/>
              <a:gd name="connsiteY194" fmla="*/ 55579 h 433388"/>
              <a:gd name="connsiteX195" fmla="*/ 290145 w 439738"/>
              <a:gd name="connsiteY195" fmla="*/ 50781 h 433388"/>
              <a:gd name="connsiteX196" fmla="*/ 279135 w 439738"/>
              <a:gd name="connsiteY196" fmla="*/ 46782 h 433388"/>
              <a:gd name="connsiteX197" fmla="*/ 267726 w 439738"/>
              <a:gd name="connsiteY197" fmla="*/ 43317 h 433388"/>
              <a:gd name="connsiteX198" fmla="*/ 256052 w 439738"/>
              <a:gd name="connsiteY198" fmla="*/ 40651 h 433388"/>
              <a:gd name="connsiteX199" fmla="*/ 244112 w 439738"/>
              <a:gd name="connsiteY199" fmla="*/ 38652 h 433388"/>
              <a:gd name="connsiteX200" fmla="*/ 231775 w 439738"/>
              <a:gd name="connsiteY200" fmla="*/ 37586 h 433388"/>
              <a:gd name="connsiteX201" fmla="*/ 207963 w 439738"/>
              <a:gd name="connsiteY201" fmla="*/ 0 h 433388"/>
              <a:gd name="connsiteX202" fmla="*/ 207963 w 439738"/>
              <a:gd name="connsiteY202" fmla="*/ 37586 h 433388"/>
              <a:gd name="connsiteX203" fmla="*/ 195758 w 439738"/>
              <a:gd name="connsiteY203" fmla="*/ 38652 h 433388"/>
              <a:gd name="connsiteX204" fmla="*/ 183819 w 439738"/>
              <a:gd name="connsiteY204" fmla="*/ 40651 h 433388"/>
              <a:gd name="connsiteX205" fmla="*/ 172012 w 439738"/>
              <a:gd name="connsiteY205" fmla="*/ 43317 h 433388"/>
              <a:gd name="connsiteX206" fmla="*/ 160736 w 439738"/>
              <a:gd name="connsiteY206" fmla="*/ 46782 h 433388"/>
              <a:gd name="connsiteX207" fmla="*/ 149725 w 439738"/>
              <a:gd name="connsiteY207" fmla="*/ 50781 h 433388"/>
              <a:gd name="connsiteX208" fmla="*/ 138980 w 439738"/>
              <a:gd name="connsiteY208" fmla="*/ 55579 h 433388"/>
              <a:gd name="connsiteX209" fmla="*/ 128632 w 439738"/>
              <a:gd name="connsiteY209" fmla="*/ 61044 h 433388"/>
              <a:gd name="connsiteX210" fmla="*/ 118683 w 439738"/>
              <a:gd name="connsiteY210" fmla="*/ 67041 h 433388"/>
              <a:gd name="connsiteX211" fmla="*/ 109264 w 439738"/>
              <a:gd name="connsiteY211" fmla="*/ 73706 h 433388"/>
              <a:gd name="connsiteX212" fmla="*/ 100243 w 439738"/>
              <a:gd name="connsiteY212" fmla="*/ 81169 h 433388"/>
              <a:gd name="connsiteX213" fmla="*/ 91753 w 439738"/>
              <a:gd name="connsiteY213" fmla="*/ 88900 h 433388"/>
              <a:gd name="connsiteX214" fmla="*/ 65088 w 439738"/>
              <a:gd name="connsiteY214" fmla="*/ 62377 h 433388"/>
              <a:gd name="connsiteX215" fmla="*/ 74640 w 439738"/>
              <a:gd name="connsiteY215" fmla="*/ 53713 h 433388"/>
              <a:gd name="connsiteX216" fmla="*/ 84722 w 439738"/>
              <a:gd name="connsiteY216" fmla="*/ 45450 h 433388"/>
              <a:gd name="connsiteX217" fmla="*/ 95202 w 439738"/>
              <a:gd name="connsiteY217" fmla="*/ 37852 h 433388"/>
              <a:gd name="connsiteX218" fmla="*/ 106213 w 439738"/>
              <a:gd name="connsiteY218" fmla="*/ 30788 h 433388"/>
              <a:gd name="connsiteX219" fmla="*/ 117754 w 439738"/>
              <a:gd name="connsiteY219" fmla="*/ 24391 h 433388"/>
              <a:gd name="connsiteX220" fmla="*/ 129561 w 439738"/>
              <a:gd name="connsiteY220" fmla="*/ 18793 h 433388"/>
              <a:gd name="connsiteX221" fmla="*/ 141898 w 439738"/>
              <a:gd name="connsiteY221" fmla="*/ 13728 h 433388"/>
              <a:gd name="connsiteX222" fmla="*/ 154501 w 439738"/>
              <a:gd name="connsiteY222" fmla="*/ 9463 h 433388"/>
              <a:gd name="connsiteX223" fmla="*/ 167502 w 439738"/>
              <a:gd name="connsiteY223" fmla="*/ 5864 h 433388"/>
              <a:gd name="connsiteX224" fmla="*/ 180768 w 439738"/>
              <a:gd name="connsiteY224" fmla="*/ 3199 h 433388"/>
              <a:gd name="connsiteX225" fmla="*/ 194166 w 439738"/>
              <a:gd name="connsiteY225" fmla="*/ 1066 h 433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</a:cxnLst>
            <a:rect l="l" t="t" r="r" b="b"/>
            <a:pathLst>
              <a:path w="439738" h="433388">
                <a:moveTo>
                  <a:pt x="337133" y="354013"/>
                </a:moveTo>
                <a:lnTo>
                  <a:pt x="363538" y="380162"/>
                </a:lnTo>
                <a:lnTo>
                  <a:pt x="353554" y="388391"/>
                </a:lnTo>
                <a:lnTo>
                  <a:pt x="343176" y="395957"/>
                </a:lnTo>
                <a:lnTo>
                  <a:pt x="332272" y="402859"/>
                </a:lnTo>
                <a:lnTo>
                  <a:pt x="320843" y="409231"/>
                </a:lnTo>
                <a:lnTo>
                  <a:pt x="309283" y="414805"/>
                </a:lnTo>
                <a:lnTo>
                  <a:pt x="297065" y="419849"/>
                </a:lnTo>
                <a:lnTo>
                  <a:pt x="284585" y="424097"/>
                </a:lnTo>
                <a:lnTo>
                  <a:pt x="271974" y="427548"/>
                </a:lnTo>
                <a:lnTo>
                  <a:pt x="258837" y="430335"/>
                </a:lnTo>
                <a:lnTo>
                  <a:pt x="245437" y="432194"/>
                </a:lnTo>
                <a:lnTo>
                  <a:pt x="231775" y="433388"/>
                </a:lnTo>
                <a:lnTo>
                  <a:pt x="231775" y="396090"/>
                </a:lnTo>
                <a:lnTo>
                  <a:pt x="243730" y="395028"/>
                </a:lnTo>
                <a:lnTo>
                  <a:pt x="255421" y="393037"/>
                </a:lnTo>
                <a:lnTo>
                  <a:pt x="266850" y="390382"/>
                </a:lnTo>
                <a:lnTo>
                  <a:pt x="277885" y="387064"/>
                </a:lnTo>
                <a:lnTo>
                  <a:pt x="288658" y="383215"/>
                </a:lnTo>
                <a:lnTo>
                  <a:pt x="299167" y="378569"/>
                </a:lnTo>
                <a:lnTo>
                  <a:pt x="309283" y="373260"/>
                </a:lnTo>
                <a:lnTo>
                  <a:pt x="319004" y="367419"/>
                </a:lnTo>
                <a:lnTo>
                  <a:pt x="328200" y="360915"/>
                </a:lnTo>
                <a:close/>
                <a:moveTo>
                  <a:pt x="101230" y="354013"/>
                </a:moveTo>
                <a:lnTo>
                  <a:pt x="110146" y="361036"/>
                </a:lnTo>
                <a:lnTo>
                  <a:pt x="119595" y="367529"/>
                </a:lnTo>
                <a:lnTo>
                  <a:pt x="129444" y="373227"/>
                </a:lnTo>
                <a:lnTo>
                  <a:pt x="139691" y="378660"/>
                </a:lnTo>
                <a:lnTo>
                  <a:pt x="150205" y="383166"/>
                </a:lnTo>
                <a:lnTo>
                  <a:pt x="161117" y="387141"/>
                </a:lnTo>
                <a:lnTo>
                  <a:pt x="172563" y="390454"/>
                </a:lnTo>
                <a:lnTo>
                  <a:pt x="184008" y="393104"/>
                </a:lnTo>
                <a:lnTo>
                  <a:pt x="195985" y="395092"/>
                </a:lnTo>
                <a:lnTo>
                  <a:pt x="207963" y="396152"/>
                </a:lnTo>
                <a:lnTo>
                  <a:pt x="207963" y="433388"/>
                </a:lnTo>
                <a:lnTo>
                  <a:pt x="194122" y="432196"/>
                </a:lnTo>
                <a:lnTo>
                  <a:pt x="180548" y="430340"/>
                </a:lnTo>
                <a:lnTo>
                  <a:pt x="167372" y="427558"/>
                </a:lnTo>
                <a:lnTo>
                  <a:pt x="154463" y="424112"/>
                </a:lnTo>
                <a:lnTo>
                  <a:pt x="141820" y="419872"/>
                </a:lnTo>
                <a:lnTo>
                  <a:pt x="129444" y="414836"/>
                </a:lnTo>
                <a:lnTo>
                  <a:pt x="117599" y="409271"/>
                </a:lnTo>
                <a:lnTo>
                  <a:pt x="106287" y="402910"/>
                </a:lnTo>
                <a:lnTo>
                  <a:pt x="95108" y="396020"/>
                </a:lnTo>
                <a:lnTo>
                  <a:pt x="84594" y="388466"/>
                </a:lnTo>
                <a:lnTo>
                  <a:pt x="74613" y="380251"/>
                </a:lnTo>
                <a:close/>
                <a:moveTo>
                  <a:pt x="234254" y="287338"/>
                </a:moveTo>
                <a:lnTo>
                  <a:pt x="292796" y="287338"/>
                </a:lnTo>
                <a:lnTo>
                  <a:pt x="323850" y="317501"/>
                </a:lnTo>
                <a:lnTo>
                  <a:pt x="203200" y="317501"/>
                </a:lnTo>
                <a:close/>
                <a:moveTo>
                  <a:pt x="402167" y="227013"/>
                </a:moveTo>
                <a:lnTo>
                  <a:pt x="439738" y="227013"/>
                </a:lnTo>
                <a:lnTo>
                  <a:pt x="438680" y="240357"/>
                </a:lnTo>
                <a:lnTo>
                  <a:pt x="436828" y="253435"/>
                </a:lnTo>
                <a:lnTo>
                  <a:pt x="434182" y="265978"/>
                </a:lnTo>
                <a:lnTo>
                  <a:pt x="430874" y="278522"/>
                </a:lnTo>
                <a:lnTo>
                  <a:pt x="426773" y="290665"/>
                </a:lnTo>
                <a:lnTo>
                  <a:pt x="422143" y="302542"/>
                </a:lnTo>
                <a:lnTo>
                  <a:pt x="416587" y="313884"/>
                </a:lnTo>
                <a:lnTo>
                  <a:pt x="410634" y="324960"/>
                </a:lnTo>
                <a:lnTo>
                  <a:pt x="404019" y="335635"/>
                </a:lnTo>
                <a:lnTo>
                  <a:pt x="396743" y="345910"/>
                </a:lnTo>
                <a:lnTo>
                  <a:pt x="388938" y="355785"/>
                </a:lnTo>
                <a:lnTo>
                  <a:pt x="380604" y="365126"/>
                </a:lnTo>
                <a:lnTo>
                  <a:pt x="354013" y="338705"/>
                </a:lnTo>
                <a:lnTo>
                  <a:pt x="361289" y="330431"/>
                </a:lnTo>
                <a:lnTo>
                  <a:pt x="368036" y="321624"/>
                </a:lnTo>
                <a:lnTo>
                  <a:pt x="374254" y="312550"/>
                </a:lnTo>
                <a:lnTo>
                  <a:pt x="380074" y="302942"/>
                </a:lnTo>
                <a:lnTo>
                  <a:pt x="385102" y="293067"/>
                </a:lnTo>
                <a:lnTo>
                  <a:pt x="389599" y="282792"/>
                </a:lnTo>
                <a:lnTo>
                  <a:pt x="393568" y="272117"/>
                </a:lnTo>
                <a:lnTo>
                  <a:pt x="396743" y="261308"/>
                </a:lnTo>
                <a:lnTo>
                  <a:pt x="399257" y="250099"/>
                </a:lnTo>
                <a:lnTo>
                  <a:pt x="401109" y="238623"/>
                </a:lnTo>
                <a:close/>
                <a:moveTo>
                  <a:pt x="0" y="227013"/>
                </a:moveTo>
                <a:lnTo>
                  <a:pt x="37571" y="227013"/>
                </a:lnTo>
                <a:lnTo>
                  <a:pt x="38761" y="238623"/>
                </a:lnTo>
                <a:lnTo>
                  <a:pt x="40481" y="250099"/>
                </a:lnTo>
                <a:lnTo>
                  <a:pt x="42995" y="261308"/>
                </a:lnTo>
                <a:lnTo>
                  <a:pt x="46302" y="272117"/>
                </a:lnTo>
                <a:lnTo>
                  <a:pt x="50139" y="282792"/>
                </a:lnTo>
                <a:lnTo>
                  <a:pt x="54636" y="293067"/>
                </a:lnTo>
                <a:lnTo>
                  <a:pt x="59664" y="302942"/>
                </a:lnTo>
                <a:lnTo>
                  <a:pt x="65352" y="312550"/>
                </a:lnTo>
                <a:lnTo>
                  <a:pt x="71570" y="321624"/>
                </a:lnTo>
                <a:lnTo>
                  <a:pt x="78449" y="330431"/>
                </a:lnTo>
                <a:lnTo>
                  <a:pt x="85725" y="338705"/>
                </a:lnTo>
                <a:lnTo>
                  <a:pt x="59267" y="365126"/>
                </a:lnTo>
                <a:lnTo>
                  <a:pt x="50800" y="355785"/>
                </a:lnTo>
                <a:lnTo>
                  <a:pt x="42995" y="345910"/>
                </a:lnTo>
                <a:lnTo>
                  <a:pt x="35851" y="335635"/>
                </a:lnTo>
                <a:lnTo>
                  <a:pt x="29104" y="324960"/>
                </a:lnTo>
                <a:lnTo>
                  <a:pt x="23151" y="313884"/>
                </a:lnTo>
                <a:lnTo>
                  <a:pt x="17727" y="302542"/>
                </a:lnTo>
                <a:lnTo>
                  <a:pt x="12965" y="290665"/>
                </a:lnTo>
                <a:lnTo>
                  <a:pt x="8864" y="278522"/>
                </a:lnTo>
                <a:lnTo>
                  <a:pt x="5556" y="265978"/>
                </a:lnTo>
                <a:lnTo>
                  <a:pt x="2910" y="253435"/>
                </a:lnTo>
                <a:lnTo>
                  <a:pt x="1058" y="240357"/>
                </a:lnTo>
                <a:close/>
                <a:moveTo>
                  <a:pt x="136343" y="222250"/>
                </a:moveTo>
                <a:lnTo>
                  <a:pt x="147638" y="234189"/>
                </a:lnTo>
                <a:lnTo>
                  <a:pt x="147638" y="317500"/>
                </a:lnTo>
                <a:lnTo>
                  <a:pt x="117475" y="285619"/>
                </a:lnTo>
                <a:lnTo>
                  <a:pt x="117475" y="242192"/>
                </a:lnTo>
                <a:close/>
                <a:moveTo>
                  <a:pt x="317270" y="220663"/>
                </a:moveTo>
                <a:lnTo>
                  <a:pt x="328613" y="232089"/>
                </a:lnTo>
                <a:lnTo>
                  <a:pt x="328613" y="312738"/>
                </a:lnTo>
                <a:lnTo>
                  <a:pt x="298450" y="281781"/>
                </a:lnTo>
                <a:lnTo>
                  <a:pt x="298450" y="240061"/>
                </a:lnTo>
                <a:close/>
                <a:moveTo>
                  <a:pt x="230072" y="200025"/>
                </a:moveTo>
                <a:lnTo>
                  <a:pt x="296979" y="200025"/>
                </a:lnTo>
                <a:lnTo>
                  <a:pt x="312738" y="214976"/>
                </a:lnTo>
                <a:lnTo>
                  <a:pt x="296979" y="230188"/>
                </a:lnTo>
                <a:lnTo>
                  <a:pt x="230072" y="230188"/>
                </a:lnTo>
                <a:lnTo>
                  <a:pt x="214313" y="214976"/>
                </a:lnTo>
                <a:close/>
                <a:moveTo>
                  <a:pt x="196850" y="117475"/>
                </a:moveTo>
                <a:lnTo>
                  <a:pt x="228600" y="148078"/>
                </a:lnTo>
                <a:lnTo>
                  <a:pt x="228600" y="189858"/>
                </a:lnTo>
                <a:lnTo>
                  <a:pt x="208689" y="209550"/>
                </a:lnTo>
                <a:lnTo>
                  <a:pt x="196850" y="197575"/>
                </a:lnTo>
                <a:close/>
                <a:moveTo>
                  <a:pt x="147638" y="112713"/>
                </a:moveTo>
                <a:lnTo>
                  <a:pt x="147638" y="197064"/>
                </a:lnTo>
                <a:lnTo>
                  <a:pt x="136343" y="209551"/>
                </a:lnTo>
                <a:lnTo>
                  <a:pt x="117475" y="188961"/>
                </a:lnTo>
                <a:lnTo>
                  <a:pt x="117475" y="144992"/>
                </a:lnTo>
                <a:close/>
                <a:moveTo>
                  <a:pt x="203200" y="111125"/>
                </a:moveTo>
                <a:lnTo>
                  <a:pt x="323850" y="111125"/>
                </a:lnTo>
                <a:lnTo>
                  <a:pt x="292761" y="142875"/>
                </a:lnTo>
                <a:lnTo>
                  <a:pt x="234289" y="142875"/>
                </a:lnTo>
                <a:close/>
                <a:moveTo>
                  <a:pt x="388995" y="79375"/>
                </a:moveTo>
                <a:lnTo>
                  <a:pt x="396760" y="89154"/>
                </a:lnTo>
                <a:lnTo>
                  <a:pt x="404124" y="99198"/>
                </a:lnTo>
                <a:lnTo>
                  <a:pt x="410685" y="109770"/>
                </a:lnTo>
                <a:lnTo>
                  <a:pt x="416843" y="120739"/>
                </a:lnTo>
                <a:lnTo>
                  <a:pt x="422199" y="131972"/>
                </a:lnTo>
                <a:lnTo>
                  <a:pt x="426751" y="143734"/>
                </a:lnTo>
                <a:lnTo>
                  <a:pt x="430901" y="155628"/>
                </a:lnTo>
                <a:lnTo>
                  <a:pt x="434249" y="167918"/>
                </a:lnTo>
                <a:lnTo>
                  <a:pt x="436793" y="180473"/>
                </a:lnTo>
                <a:lnTo>
                  <a:pt x="438801" y="193292"/>
                </a:lnTo>
                <a:lnTo>
                  <a:pt x="439738" y="206375"/>
                </a:lnTo>
                <a:lnTo>
                  <a:pt x="401714" y="206375"/>
                </a:lnTo>
                <a:lnTo>
                  <a:pt x="400643" y="194877"/>
                </a:lnTo>
                <a:lnTo>
                  <a:pt x="398903" y="183909"/>
                </a:lnTo>
                <a:lnTo>
                  <a:pt x="396359" y="173072"/>
                </a:lnTo>
                <a:lnTo>
                  <a:pt x="393279" y="162500"/>
                </a:lnTo>
                <a:lnTo>
                  <a:pt x="389397" y="152192"/>
                </a:lnTo>
                <a:lnTo>
                  <a:pt x="385112" y="142280"/>
                </a:lnTo>
                <a:lnTo>
                  <a:pt x="380159" y="132501"/>
                </a:lnTo>
                <a:lnTo>
                  <a:pt x="374669" y="123250"/>
                </a:lnTo>
                <a:lnTo>
                  <a:pt x="368510" y="114264"/>
                </a:lnTo>
                <a:lnTo>
                  <a:pt x="361950" y="105674"/>
                </a:lnTo>
                <a:close/>
                <a:moveTo>
                  <a:pt x="49707" y="79375"/>
                </a:moveTo>
                <a:lnTo>
                  <a:pt x="76200" y="105674"/>
                </a:lnTo>
                <a:lnTo>
                  <a:pt x="69773" y="114264"/>
                </a:lnTo>
                <a:lnTo>
                  <a:pt x="63872" y="123250"/>
                </a:lnTo>
                <a:lnTo>
                  <a:pt x="58363" y="132501"/>
                </a:lnTo>
                <a:lnTo>
                  <a:pt x="53511" y="142280"/>
                </a:lnTo>
                <a:lnTo>
                  <a:pt x="49182" y="152192"/>
                </a:lnTo>
                <a:lnTo>
                  <a:pt x="45641" y="162500"/>
                </a:lnTo>
                <a:lnTo>
                  <a:pt x="42494" y="173072"/>
                </a:lnTo>
                <a:lnTo>
                  <a:pt x="40002" y="183909"/>
                </a:lnTo>
                <a:lnTo>
                  <a:pt x="38428" y="194877"/>
                </a:lnTo>
                <a:lnTo>
                  <a:pt x="37248" y="206375"/>
                </a:lnTo>
                <a:lnTo>
                  <a:pt x="0" y="206375"/>
                </a:lnTo>
                <a:lnTo>
                  <a:pt x="1049" y="193292"/>
                </a:lnTo>
                <a:lnTo>
                  <a:pt x="2885" y="180473"/>
                </a:lnTo>
                <a:lnTo>
                  <a:pt x="5377" y="167918"/>
                </a:lnTo>
                <a:lnTo>
                  <a:pt x="8656" y="155628"/>
                </a:lnTo>
                <a:lnTo>
                  <a:pt x="12722" y="143734"/>
                </a:lnTo>
                <a:lnTo>
                  <a:pt x="17312" y="131972"/>
                </a:lnTo>
                <a:lnTo>
                  <a:pt x="22558" y="120739"/>
                </a:lnTo>
                <a:lnTo>
                  <a:pt x="28460" y="109770"/>
                </a:lnTo>
                <a:lnTo>
                  <a:pt x="34887" y="99198"/>
                </a:lnTo>
                <a:lnTo>
                  <a:pt x="42100" y="89154"/>
                </a:lnTo>
                <a:close/>
                <a:moveTo>
                  <a:pt x="231775" y="0"/>
                </a:moveTo>
                <a:lnTo>
                  <a:pt x="245572" y="1066"/>
                </a:lnTo>
                <a:lnTo>
                  <a:pt x="259236" y="3199"/>
                </a:lnTo>
                <a:lnTo>
                  <a:pt x="272502" y="5864"/>
                </a:lnTo>
                <a:lnTo>
                  <a:pt x="285502" y="9463"/>
                </a:lnTo>
                <a:lnTo>
                  <a:pt x="297972" y="13728"/>
                </a:lnTo>
                <a:lnTo>
                  <a:pt x="310310" y="18793"/>
                </a:lnTo>
                <a:lnTo>
                  <a:pt x="322249" y="24391"/>
                </a:lnTo>
                <a:lnTo>
                  <a:pt x="333658" y="30788"/>
                </a:lnTo>
                <a:lnTo>
                  <a:pt x="344536" y="37852"/>
                </a:lnTo>
                <a:lnTo>
                  <a:pt x="355149" y="45450"/>
                </a:lnTo>
                <a:lnTo>
                  <a:pt x="365231" y="53713"/>
                </a:lnTo>
                <a:lnTo>
                  <a:pt x="374650" y="62377"/>
                </a:lnTo>
                <a:lnTo>
                  <a:pt x="348118" y="88900"/>
                </a:lnTo>
                <a:lnTo>
                  <a:pt x="339628" y="81169"/>
                </a:lnTo>
                <a:lnTo>
                  <a:pt x="330607" y="73706"/>
                </a:lnTo>
                <a:lnTo>
                  <a:pt x="321055" y="67041"/>
                </a:lnTo>
                <a:lnTo>
                  <a:pt x="311106" y="61044"/>
                </a:lnTo>
                <a:lnTo>
                  <a:pt x="300891" y="55579"/>
                </a:lnTo>
                <a:lnTo>
                  <a:pt x="290145" y="50781"/>
                </a:lnTo>
                <a:lnTo>
                  <a:pt x="279135" y="46782"/>
                </a:lnTo>
                <a:lnTo>
                  <a:pt x="267726" y="43317"/>
                </a:lnTo>
                <a:lnTo>
                  <a:pt x="256052" y="40651"/>
                </a:lnTo>
                <a:lnTo>
                  <a:pt x="244112" y="38652"/>
                </a:lnTo>
                <a:lnTo>
                  <a:pt x="231775" y="37586"/>
                </a:lnTo>
                <a:close/>
                <a:moveTo>
                  <a:pt x="207963" y="0"/>
                </a:moveTo>
                <a:lnTo>
                  <a:pt x="207963" y="37586"/>
                </a:lnTo>
                <a:lnTo>
                  <a:pt x="195758" y="38652"/>
                </a:lnTo>
                <a:lnTo>
                  <a:pt x="183819" y="40651"/>
                </a:lnTo>
                <a:lnTo>
                  <a:pt x="172012" y="43317"/>
                </a:lnTo>
                <a:lnTo>
                  <a:pt x="160736" y="46782"/>
                </a:lnTo>
                <a:lnTo>
                  <a:pt x="149725" y="50781"/>
                </a:lnTo>
                <a:lnTo>
                  <a:pt x="138980" y="55579"/>
                </a:lnTo>
                <a:lnTo>
                  <a:pt x="128632" y="61044"/>
                </a:lnTo>
                <a:lnTo>
                  <a:pt x="118683" y="67041"/>
                </a:lnTo>
                <a:lnTo>
                  <a:pt x="109264" y="73706"/>
                </a:lnTo>
                <a:lnTo>
                  <a:pt x="100243" y="81169"/>
                </a:lnTo>
                <a:lnTo>
                  <a:pt x="91753" y="88900"/>
                </a:lnTo>
                <a:lnTo>
                  <a:pt x="65088" y="62377"/>
                </a:lnTo>
                <a:lnTo>
                  <a:pt x="74640" y="53713"/>
                </a:lnTo>
                <a:lnTo>
                  <a:pt x="84722" y="45450"/>
                </a:lnTo>
                <a:lnTo>
                  <a:pt x="95202" y="37852"/>
                </a:lnTo>
                <a:lnTo>
                  <a:pt x="106213" y="30788"/>
                </a:lnTo>
                <a:lnTo>
                  <a:pt x="117754" y="24391"/>
                </a:lnTo>
                <a:lnTo>
                  <a:pt x="129561" y="18793"/>
                </a:lnTo>
                <a:lnTo>
                  <a:pt x="141898" y="13728"/>
                </a:lnTo>
                <a:lnTo>
                  <a:pt x="154501" y="9463"/>
                </a:lnTo>
                <a:lnTo>
                  <a:pt x="167502" y="5864"/>
                </a:lnTo>
                <a:lnTo>
                  <a:pt x="180768" y="3199"/>
                </a:lnTo>
                <a:lnTo>
                  <a:pt x="194166" y="1066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09" name="Freeform 294"/>
          <p:cNvSpPr>
            <a:spLocks/>
          </p:cNvSpPr>
          <p:nvPr/>
        </p:nvSpPr>
        <p:spPr bwMode="auto">
          <a:xfrm>
            <a:off x="10531410" y="5246779"/>
            <a:ext cx="388938" cy="319088"/>
          </a:xfrm>
          <a:custGeom>
            <a:avLst/>
            <a:gdLst>
              <a:gd name="connsiteX0" fmla="*/ 3858 w 388938"/>
              <a:gd name="connsiteY0" fmla="*/ 36513 h 319088"/>
              <a:gd name="connsiteX1" fmla="*/ 5106 w 388938"/>
              <a:gd name="connsiteY1" fmla="*/ 36627 h 319088"/>
              <a:gd name="connsiteX2" fmla="*/ 44589 w 388938"/>
              <a:gd name="connsiteY2" fmla="*/ 48419 h 319088"/>
              <a:gd name="connsiteX3" fmla="*/ 45724 w 388938"/>
              <a:gd name="connsiteY3" fmla="*/ 48986 h 319088"/>
              <a:gd name="connsiteX4" fmla="*/ 46632 w 388938"/>
              <a:gd name="connsiteY4" fmla="*/ 49893 h 319088"/>
              <a:gd name="connsiteX5" fmla="*/ 47199 w 388938"/>
              <a:gd name="connsiteY5" fmla="*/ 50914 h 319088"/>
              <a:gd name="connsiteX6" fmla="*/ 47426 w 388938"/>
              <a:gd name="connsiteY6" fmla="*/ 52161 h 319088"/>
              <a:gd name="connsiteX7" fmla="*/ 47426 w 388938"/>
              <a:gd name="connsiteY7" fmla="*/ 256382 h 319088"/>
              <a:gd name="connsiteX8" fmla="*/ 47426 w 388938"/>
              <a:gd name="connsiteY8" fmla="*/ 256495 h 319088"/>
              <a:gd name="connsiteX9" fmla="*/ 47426 w 388938"/>
              <a:gd name="connsiteY9" fmla="*/ 256722 h 319088"/>
              <a:gd name="connsiteX10" fmla="*/ 47426 w 388938"/>
              <a:gd name="connsiteY10" fmla="*/ 256949 h 319088"/>
              <a:gd name="connsiteX11" fmla="*/ 47539 w 388938"/>
              <a:gd name="connsiteY11" fmla="*/ 257176 h 319088"/>
              <a:gd name="connsiteX12" fmla="*/ 47653 w 388938"/>
              <a:gd name="connsiteY12" fmla="*/ 257516 h 319088"/>
              <a:gd name="connsiteX13" fmla="*/ 47880 w 388938"/>
              <a:gd name="connsiteY13" fmla="*/ 257743 h 319088"/>
              <a:gd name="connsiteX14" fmla="*/ 48107 w 388938"/>
              <a:gd name="connsiteY14" fmla="*/ 257969 h 319088"/>
              <a:gd name="connsiteX15" fmla="*/ 48334 w 388938"/>
              <a:gd name="connsiteY15" fmla="*/ 258083 h 319088"/>
              <a:gd name="connsiteX16" fmla="*/ 48787 w 388938"/>
              <a:gd name="connsiteY16" fmla="*/ 258083 h 319088"/>
              <a:gd name="connsiteX17" fmla="*/ 56957 w 388938"/>
              <a:gd name="connsiteY17" fmla="*/ 258083 h 319088"/>
              <a:gd name="connsiteX18" fmla="*/ 63310 w 388938"/>
              <a:gd name="connsiteY18" fmla="*/ 258310 h 319088"/>
              <a:gd name="connsiteX19" fmla="*/ 70118 w 388938"/>
              <a:gd name="connsiteY19" fmla="*/ 258423 h 319088"/>
              <a:gd name="connsiteX20" fmla="*/ 77493 w 388938"/>
              <a:gd name="connsiteY20" fmla="*/ 258650 h 319088"/>
              <a:gd name="connsiteX21" fmla="*/ 85208 w 388938"/>
              <a:gd name="connsiteY21" fmla="*/ 259103 h 319088"/>
              <a:gd name="connsiteX22" fmla="*/ 93377 w 388938"/>
              <a:gd name="connsiteY22" fmla="*/ 259670 h 319088"/>
              <a:gd name="connsiteX23" fmla="*/ 101886 w 388938"/>
              <a:gd name="connsiteY23" fmla="*/ 260351 h 319088"/>
              <a:gd name="connsiteX24" fmla="*/ 110623 w 388938"/>
              <a:gd name="connsiteY24" fmla="*/ 261258 h 319088"/>
              <a:gd name="connsiteX25" fmla="*/ 119359 w 388938"/>
              <a:gd name="connsiteY25" fmla="*/ 262618 h 319088"/>
              <a:gd name="connsiteX26" fmla="*/ 128322 w 388938"/>
              <a:gd name="connsiteY26" fmla="*/ 263979 h 319088"/>
              <a:gd name="connsiteX27" fmla="*/ 137172 w 388938"/>
              <a:gd name="connsiteY27" fmla="*/ 265793 h 319088"/>
              <a:gd name="connsiteX28" fmla="*/ 146022 w 388938"/>
              <a:gd name="connsiteY28" fmla="*/ 267948 h 319088"/>
              <a:gd name="connsiteX29" fmla="*/ 154758 w 388938"/>
              <a:gd name="connsiteY29" fmla="*/ 270216 h 319088"/>
              <a:gd name="connsiteX30" fmla="*/ 163268 w 388938"/>
              <a:gd name="connsiteY30" fmla="*/ 273051 h 319088"/>
              <a:gd name="connsiteX31" fmla="*/ 171437 w 388938"/>
              <a:gd name="connsiteY31" fmla="*/ 276112 h 319088"/>
              <a:gd name="connsiteX32" fmla="*/ 179379 w 388938"/>
              <a:gd name="connsiteY32" fmla="*/ 279627 h 319088"/>
              <a:gd name="connsiteX33" fmla="*/ 186754 w 388938"/>
              <a:gd name="connsiteY33" fmla="*/ 283483 h 319088"/>
              <a:gd name="connsiteX34" fmla="*/ 194469 w 388938"/>
              <a:gd name="connsiteY34" fmla="*/ 288018 h 319088"/>
              <a:gd name="connsiteX35" fmla="*/ 202184 w 388938"/>
              <a:gd name="connsiteY35" fmla="*/ 283483 h 319088"/>
              <a:gd name="connsiteX36" fmla="*/ 209559 w 388938"/>
              <a:gd name="connsiteY36" fmla="*/ 279627 h 319088"/>
              <a:gd name="connsiteX37" fmla="*/ 217501 w 388938"/>
              <a:gd name="connsiteY37" fmla="*/ 276112 h 319088"/>
              <a:gd name="connsiteX38" fmla="*/ 225670 w 388938"/>
              <a:gd name="connsiteY38" fmla="*/ 273051 h 319088"/>
              <a:gd name="connsiteX39" fmla="*/ 234180 w 388938"/>
              <a:gd name="connsiteY39" fmla="*/ 270216 h 319088"/>
              <a:gd name="connsiteX40" fmla="*/ 242916 w 388938"/>
              <a:gd name="connsiteY40" fmla="*/ 267948 h 319088"/>
              <a:gd name="connsiteX41" fmla="*/ 251766 w 388938"/>
              <a:gd name="connsiteY41" fmla="*/ 265793 h 319088"/>
              <a:gd name="connsiteX42" fmla="*/ 260616 w 388938"/>
              <a:gd name="connsiteY42" fmla="*/ 263979 h 319088"/>
              <a:gd name="connsiteX43" fmla="*/ 269579 w 388938"/>
              <a:gd name="connsiteY43" fmla="*/ 262618 h 319088"/>
              <a:gd name="connsiteX44" fmla="*/ 278315 w 388938"/>
              <a:gd name="connsiteY44" fmla="*/ 261258 h 319088"/>
              <a:gd name="connsiteX45" fmla="*/ 287052 w 388938"/>
              <a:gd name="connsiteY45" fmla="*/ 260351 h 319088"/>
              <a:gd name="connsiteX46" fmla="*/ 295448 w 388938"/>
              <a:gd name="connsiteY46" fmla="*/ 259670 h 319088"/>
              <a:gd name="connsiteX47" fmla="*/ 303617 w 388938"/>
              <a:gd name="connsiteY47" fmla="*/ 259103 h 319088"/>
              <a:gd name="connsiteX48" fmla="*/ 311445 w 388938"/>
              <a:gd name="connsiteY48" fmla="*/ 258650 h 319088"/>
              <a:gd name="connsiteX49" fmla="*/ 318707 w 388938"/>
              <a:gd name="connsiteY49" fmla="*/ 258423 h 319088"/>
              <a:gd name="connsiteX50" fmla="*/ 325628 w 388938"/>
              <a:gd name="connsiteY50" fmla="*/ 258310 h 319088"/>
              <a:gd name="connsiteX51" fmla="*/ 331981 w 388938"/>
              <a:gd name="connsiteY51" fmla="*/ 258083 h 319088"/>
              <a:gd name="connsiteX52" fmla="*/ 338335 w 388938"/>
              <a:gd name="connsiteY52" fmla="*/ 258083 h 319088"/>
              <a:gd name="connsiteX53" fmla="*/ 339583 w 388938"/>
              <a:gd name="connsiteY53" fmla="*/ 257969 h 319088"/>
              <a:gd name="connsiteX54" fmla="*/ 340491 w 388938"/>
              <a:gd name="connsiteY54" fmla="*/ 257516 h 319088"/>
              <a:gd name="connsiteX55" fmla="*/ 341058 w 388938"/>
              <a:gd name="connsiteY55" fmla="*/ 256949 h 319088"/>
              <a:gd name="connsiteX56" fmla="*/ 341285 w 388938"/>
              <a:gd name="connsiteY56" fmla="*/ 256268 h 319088"/>
              <a:gd name="connsiteX57" fmla="*/ 341512 w 388938"/>
              <a:gd name="connsiteY57" fmla="*/ 255588 h 319088"/>
              <a:gd name="connsiteX58" fmla="*/ 341512 w 388938"/>
              <a:gd name="connsiteY58" fmla="*/ 255248 h 319088"/>
              <a:gd name="connsiteX59" fmla="*/ 341512 w 388938"/>
              <a:gd name="connsiteY59" fmla="*/ 254908 h 319088"/>
              <a:gd name="connsiteX60" fmla="*/ 341512 w 388938"/>
              <a:gd name="connsiteY60" fmla="*/ 52161 h 319088"/>
              <a:gd name="connsiteX61" fmla="*/ 341739 w 388938"/>
              <a:gd name="connsiteY61" fmla="*/ 50914 h 319088"/>
              <a:gd name="connsiteX62" fmla="*/ 342306 w 388938"/>
              <a:gd name="connsiteY62" fmla="*/ 49893 h 319088"/>
              <a:gd name="connsiteX63" fmla="*/ 343214 w 388938"/>
              <a:gd name="connsiteY63" fmla="*/ 48986 h 319088"/>
              <a:gd name="connsiteX64" fmla="*/ 344349 w 388938"/>
              <a:gd name="connsiteY64" fmla="*/ 48419 h 319088"/>
              <a:gd name="connsiteX65" fmla="*/ 383832 w 388938"/>
              <a:gd name="connsiteY65" fmla="*/ 36627 h 319088"/>
              <a:gd name="connsiteX66" fmla="*/ 385080 w 388938"/>
              <a:gd name="connsiteY66" fmla="*/ 36513 h 319088"/>
              <a:gd name="connsiteX67" fmla="*/ 386215 w 388938"/>
              <a:gd name="connsiteY67" fmla="*/ 36740 h 319088"/>
              <a:gd name="connsiteX68" fmla="*/ 387350 w 388938"/>
              <a:gd name="connsiteY68" fmla="*/ 37307 h 319088"/>
              <a:gd name="connsiteX69" fmla="*/ 388257 w 388938"/>
              <a:gd name="connsiteY69" fmla="*/ 38101 h 319088"/>
              <a:gd name="connsiteX70" fmla="*/ 388711 w 388938"/>
              <a:gd name="connsiteY70" fmla="*/ 39235 h 319088"/>
              <a:gd name="connsiteX71" fmla="*/ 388938 w 388938"/>
              <a:gd name="connsiteY71" fmla="*/ 40368 h 319088"/>
              <a:gd name="connsiteX72" fmla="*/ 388938 w 388938"/>
              <a:gd name="connsiteY72" fmla="*/ 285751 h 319088"/>
              <a:gd name="connsiteX73" fmla="*/ 388825 w 388938"/>
              <a:gd name="connsiteY73" fmla="*/ 286885 h 319088"/>
              <a:gd name="connsiteX74" fmla="*/ 388371 w 388938"/>
              <a:gd name="connsiteY74" fmla="*/ 287792 h 319088"/>
              <a:gd name="connsiteX75" fmla="*/ 387577 w 388938"/>
              <a:gd name="connsiteY75" fmla="*/ 288585 h 319088"/>
              <a:gd name="connsiteX76" fmla="*/ 386669 w 388938"/>
              <a:gd name="connsiteY76" fmla="*/ 289266 h 319088"/>
              <a:gd name="connsiteX77" fmla="*/ 385761 w 388938"/>
              <a:gd name="connsiteY77" fmla="*/ 289493 h 319088"/>
              <a:gd name="connsiteX78" fmla="*/ 384513 w 388938"/>
              <a:gd name="connsiteY78" fmla="*/ 289606 h 319088"/>
              <a:gd name="connsiteX79" fmla="*/ 379181 w 388938"/>
              <a:gd name="connsiteY79" fmla="*/ 289152 h 319088"/>
              <a:gd name="connsiteX80" fmla="*/ 373054 w 388938"/>
              <a:gd name="connsiteY80" fmla="*/ 288585 h 319088"/>
              <a:gd name="connsiteX81" fmla="*/ 366133 w 388938"/>
              <a:gd name="connsiteY81" fmla="*/ 288132 h 319088"/>
              <a:gd name="connsiteX82" fmla="*/ 358758 w 388938"/>
              <a:gd name="connsiteY82" fmla="*/ 287792 h 319088"/>
              <a:gd name="connsiteX83" fmla="*/ 350816 w 388938"/>
              <a:gd name="connsiteY83" fmla="*/ 287452 h 319088"/>
              <a:gd name="connsiteX84" fmla="*/ 342420 w 388938"/>
              <a:gd name="connsiteY84" fmla="*/ 287225 h 319088"/>
              <a:gd name="connsiteX85" fmla="*/ 333683 w 388938"/>
              <a:gd name="connsiteY85" fmla="*/ 287111 h 319088"/>
              <a:gd name="connsiteX86" fmla="*/ 321430 w 388938"/>
              <a:gd name="connsiteY86" fmla="*/ 287338 h 319088"/>
              <a:gd name="connsiteX87" fmla="*/ 309630 w 388938"/>
              <a:gd name="connsiteY87" fmla="*/ 287792 h 319088"/>
              <a:gd name="connsiteX88" fmla="*/ 298511 w 388938"/>
              <a:gd name="connsiteY88" fmla="*/ 288585 h 319088"/>
              <a:gd name="connsiteX89" fmla="*/ 287619 w 388938"/>
              <a:gd name="connsiteY89" fmla="*/ 289719 h 319088"/>
              <a:gd name="connsiteX90" fmla="*/ 277408 w 388938"/>
              <a:gd name="connsiteY90" fmla="*/ 291193 h 319088"/>
              <a:gd name="connsiteX91" fmla="*/ 267650 w 388938"/>
              <a:gd name="connsiteY91" fmla="*/ 292894 h 319088"/>
              <a:gd name="connsiteX92" fmla="*/ 258460 w 388938"/>
              <a:gd name="connsiteY92" fmla="*/ 295049 h 319088"/>
              <a:gd name="connsiteX93" fmla="*/ 249837 w 388938"/>
              <a:gd name="connsiteY93" fmla="*/ 297430 h 319088"/>
              <a:gd name="connsiteX94" fmla="*/ 241781 w 388938"/>
              <a:gd name="connsiteY94" fmla="*/ 300152 h 319088"/>
              <a:gd name="connsiteX95" fmla="*/ 234407 w 388938"/>
              <a:gd name="connsiteY95" fmla="*/ 303100 h 319088"/>
              <a:gd name="connsiteX96" fmla="*/ 227599 w 388938"/>
              <a:gd name="connsiteY96" fmla="*/ 306388 h 319088"/>
              <a:gd name="connsiteX97" fmla="*/ 226578 w 388938"/>
              <a:gd name="connsiteY97" fmla="*/ 306955 h 319088"/>
              <a:gd name="connsiteX98" fmla="*/ 224876 w 388938"/>
              <a:gd name="connsiteY98" fmla="*/ 307749 h 319088"/>
              <a:gd name="connsiteX99" fmla="*/ 222834 w 388938"/>
              <a:gd name="connsiteY99" fmla="*/ 308769 h 319088"/>
              <a:gd name="connsiteX100" fmla="*/ 220451 w 388938"/>
              <a:gd name="connsiteY100" fmla="*/ 310017 h 319088"/>
              <a:gd name="connsiteX101" fmla="*/ 217728 w 388938"/>
              <a:gd name="connsiteY101" fmla="*/ 311264 h 319088"/>
              <a:gd name="connsiteX102" fmla="*/ 214778 w 388938"/>
              <a:gd name="connsiteY102" fmla="*/ 312738 h 319088"/>
              <a:gd name="connsiteX103" fmla="*/ 211715 w 388938"/>
              <a:gd name="connsiteY103" fmla="*/ 314099 h 319088"/>
              <a:gd name="connsiteX104" fmla="*/ 208538 w 388938"/>
              <a:gd name="connsiteY104" fmla="*/ 315460 h 319088"/>
              <a:gd name="connsiteX105" fmla="*/ 205475 w 388938"/>
              <a:gd name="connsiteY105" fmla="*/ 316593 h 319088"/>
              <a:gd name="connsiteX106" fmla="*/ 202411 w 388938"/>
              <a:gd name="connsiteY106" fmla="*/ 317501 h 319088"/>
              <a:gd name="connsiteX107" fmla="*/ 199461 w 388938"/>
              <a:gd name="connsiteY107" fmla="*/ 318294 h 319088"/>
              <a:gd name="connsiteX108" fmla="*/ 196852 w 388938"/>
              <a:gd name="connsiteY108" fmla="*/ 318861 h 319088"/>
              <a:gd name="connsiteX109" fmla="*/ 194469 w 388938"/>
              <a:gd name="connsiteY109" fmla="*/ 319088 h 319088"/>
              <a:gd name="connsiteX110" fmla="*/ 192086 w 388938"/>
              <a:gd name="connsiteY110" fmla="*/ 318861 h 319088"/>
              <a:gd name="connsiteX111" fmla="*/ 189477 w 388938"/>
              <a:gd name="connsiteY111" fmla="*/ 318294 h 319088"/>
              <a:gd name="connsiteX112" fmla="*/ 186527 w 388938"/>
              <a:gd name="connsiteY112" fmla="*/ 317501 h 319088"/>
              <a:gd name="connsiteX113" fmla="*/ 183463 w 388938"/>
              <a:gd name="connsiteY113" fmla="*/ 316593 h 319088"/>
              <a:gd name="connsiteX114" fmla="*/ 180400 w 388938"/>
              <a:gd name="connsiteY114" fmla="*/ 315460 h 319088"/>
              <a:gd name="connsiteX115" fmla="*/ 177223 w 388938"/>
              <a:gd name="connsiteY115" fmla="*/ 314099 h 319088"/>
              <a:gd name="connsiteX116" fmla="*/ 174160 w 388938"/>
              <a:gd name="connsiteY116" fmla="*/ 312738 h 319088"/>
              <a:gd name="connsiteX117" fmla="*/ 171210 w 388938"/>
              <a:gd name="connsiteY117" fmla="*/ 311264 h 319088"/>
              <a:gd name="connsiteX118" fmla="*/ 168487 w 388938"/>
              <a:gd name="connsiteY118" fmla="*/ 310017 h 319088"/>
              <a:gd name="connsiteX119" fmla="*/ 165991 w 388938"/>
              <a:gd name="connsiteY119" fmla="*/ 308769 h 319088"/>
              <a:gd name="connsiteX120" fmla="*/ 164062 w 388938"/>
              <a:gd name="connsiteY120" fmla="*/ 307749 h 319088"/>
              <a:gd name="connsiteX121" fmla="*/ 162360 w 388938"/>
              <a:gd name="connsiteY121" fmla="*/ 306955 h 319088"/>
              <a:gd name="connsiteX122" fmla="*/ 161339 w 388938"/>
              <a:gd name="connsiteY122" fmla="*/ 306388 h 319088"/>
              <a:gd name="connsiteX123" fmla="*/ 154531 w 388938"/>
              <a:gd name="connsiteY123" fmla="*/ 303100 h 319088"/>
              <a:gd name="connsiteX124" fmla="*/ 147043 w 388938"/>
              <a:gd name="connsiteY124" fmla="*/ 300152 h 319088"/>
              <a:gd name="connsiteX125" fmla="*/ 138987 w 388938"/>
              <a:gd name="connsiteY125" fmla="*/ 297430 h 319088"/>
              <a:gd name="connsiteX126" fmla="*/ 130478 w 388938"/>
              <a:gd name="connsiteY126" fmla="*/ 295049 h 319088"/>
              <a:gd name="connsiteX127" fmla="*/ 121174 w 388938"/>
              <a:gd name="connsiteY127" fmla="*/ 292894 h 319088"/>
              <a:gd name="connsiteX128" fmla="*/ 111530 w 388938"/>
              <a:gd name="connsiteY128" fmla="*/ 291193 h 319088"/>
              <a:gd name="connsiteX129" fmla="*/ 101319 w 388938"/>
              <a:gd name="connsiteY129" fmla="*/ 289719 h 319088"/>
              <a:gd name="connsiteX130" fmla="*/ 90427 w 388938"/>
              <a:gd name="connsiteY130" fmla="*/ 288585 h 319088"/>
              <a:gd name="connsiteX131" fmla="*/ 79194 w 388938"/>
              <a:gd name="connsiteY131" fmla="*/ 287792 h 319088"/>
              <a:gd name="connsiteX132" fmla="*/ 67508 w 388938"/>
              <a:gd name="connsiteY132" fmla="*/ 287338 h 319088"/>
              <a:gd name="connsiteX133" fmla="*/ 55141 w 388938"/>
              <a:gd name="connsiteY133" fmla="*/ 287111 h 319088"/>
              <a:gd name="connsiteX134" fmla="*/ 46518 w 388938"/>
              <a:gd name="connsiteY134" fmla="*/ 287225 h 319088"/>
              <a:gd name="connsiteX135" fmla="*/ 38122 w 388938"/>
              <a:gd name="connsiteY135" fmla="*/ 287452 h 319088"/>
              <a:gd name="connsiteX136" fmla="*/ 30180 w 388938"/>
              <a:gd name="connsiteY136" fmla="*/ 287792 h 319088"/>
              <a:gd name="connsiteX137" fmla="*/ 22805 w 388938"/>
              <a:gd name="connsiteY137" fmla="*/ 288132 h 319088"/>
              <a:gd name="connsiteX138" fmla="*/ 15884 w 388938"/>
              <a:gd name="connsiteY138" fmla="*/ 288585 h 319088"/>
              <a:gd name="connsiteX139" fmla="*/ 9757 w 388938"/>
              <a:gd name="connsiteY139" fmla="*/ 289152 h 319088"/>
              <a:gd name="connsiteX140" fmla="*/ 4311 w 388938"/>
              <a:gd name="connsiteY140" fmla="*/ 289606 h 319088"/>
              <a:gd name="connsiteX141" fmla="*/ 3177 w 388938"/>
              <a:gd name="connsiteY141" fmla="*/ 289493 h 319088"/>
              <a:gd name="connsiteX142" fmla="*/ 2269 w 388938"/>
              <a:gd name="connsiteY142" fmla="*/ 289266 h 319088"/>
              <a:gd name="connsiteX143" fmla="*/ 1248 w 388938"/>
              <a:gd name="connsiteY143" fmla="*/ 288585 h 319088"/>
              <a:gd name="connsiteX144" fmla="*/ 567 w 388938"/>
              <a:gd name="connsiteY144" fmla="*/ 287792 h 319088"/>
              <a:gd name="connsiteX145" fmla="*/ 113 w 388938"/>
              <a:gd name="connsiteY145" fmla="*/ 286885 h 319088"/>
              <a:gd name="connsiteX146" fmla="*/ 0 w 388938"/>
              <a:gd name="connsiteY146" fmla="*/ 285751 h 319088"/>
              <a:gd name="connsiteX147" fmla="*/ 0 w 388938"/>
              <a:gd name="connsiteY147" fmla="*/ 40368 h 319088"/>
              <a:gd name="connsiteX148" fmla="*/ 227 w 388938"/>
              <a:gd name="connsiteY148" fmla="*/ 39235 h 319088"/>
              <a:gd name="connsiteX149" fmla="*/ 681 w 388938"/>
              <a:gd name="connsiteY149" fmla="*/ 38101 h 319088"/>
              <a:gd name="connsiteX150" fmla="*/ 1588 w 388938"/>
              <a:gd name="connsiteY150" fmla="*/ 37307 h 319088"/>
              <a:gd name="connsiteX151" fmla="*/ 2723 w 388938"/>
              <a:gd name="connsiteY151" fmla="*/ 36740 h 319088"/>
              <a:gd name="connsiteX152" fmla="*/ 321262 w 388938"/>
              <a:gd name="connsiteY152" fmla="*/ 0 h 319088"/>
              <a:gd name="connsiteX153" fmla="*/ 322617 w 388938"/>
              <a:gd name="connsiteY153" fmla="*/ 113 h 319088"/>
              <a:gd name="connsiteX154" fmla="*/ 323632 w 388938"/>
              <a:gd name="connsiteY154" fmla="*/ 680 h 319088"/>
              <a:gd name="connsiteX155" fmla="*/ 324648 w 388938"/>
              <a:gd name="connsiteY155" fmla="*/ 1586 h 319088"/>
              <a:gd name="connsiteX156" fmla="*/ 325212 w 388938"/>
              <a:gd name="connsiteY156" fmla="*/ 2719 h 319088"/>
              <a:gd name="connsiteX157" fmla="*/ 325438 w 388938"/>
              <a:gd name="connsiteY157" fmla="*/ 3852 h 319088"/>
              <a:gd name="connsiteX158" fmla="*/ 325438 w 388938"/>
              <a:gd name="connsiteY158" fmla="*/ 238713 h 319088"/>
              <a:gd name="connsiteX159" fmla="*/ 325099 w 388938"/>
              <a:gd name="connsiteY159" fmla="*/ 240299 h 319088"/>
              <a:gd name="connsiteX160" fmla="*/ 324309 w 388938"/>
              <a:gd name="connsiteY160" fmla="*/ 241432 h 319088"/>
              <a:gd name="connsiteX161" fmla="*/ 323068 w 388938"/>
              <a:gd name="connsiteY161" fmla="*/ 242225 h 319088"/>
              <a:gd name="connsiteX162" fmla="*/ 321601 w 388938"/>
              <a:gd name="connsiteY162" fmla="*/ 242678 h 319088"/>
              <a:gd name="connsiteX163" fmla="*/ 308622 w 388938"/>
              <a:gd name="connsiteY163" fmla="*/ 243131 h 319088"/>
              <a:gd name="connsiteX164" fmla="*/ 296095 w 388938"/>
              <a:gd name="connsiteY164" fmla="*/ 243811 h 319088"/>
              <a:gd name="connsiteX165" fmla="*/ 283907 w 388938"/>
              <a:gd name="connsiteY165" fmla="*/ 244944 h 319088"/>
              <a:gd name="connsiteX166" fmla="*/ 272057 w 388938"/>
              <a:gd name="connsiteY166" fmla="*/ 246417 h 319088"/>
              <a:gd name="connsiteX167" fmla="*/ 260772 w 388938"/>
              <a:gd name="connsiteY167" fmla="*/ 248116 h 319088"/>
              <a:gd name="connsiteX168" fmla="*/ 249937 w 388938"/>
              <a:gd name="connsiteY168" fmla="*/ 250155 h 319088"/>
              <a:gd name="connsiteX169" fmla="*/ 239555 w 388938"/>
              <a:gd name="connsiteY169" fmla="*/ 252648 h 319088"/>
              <a:gd name="connsiteX170" fmla="*/ 229849 w 388938"/>
              <a:gd name="connsiteY170" fmla="*/ 255367 h 319088"/>
              <a:gd name="connsiteX171" fmla="*/ 220595 w 388938"/>
              <a:gd name="connsiteY171" fmla="*/ 258199 h 319088"/>
              <a:gd name="connsiteX172" fmla="*/ 211905 w 388938"/>
              <a:gd name="connsiteY172" fmla="*/ 261712 h 319088"/>
              <a:gd name="connsiteX173" fmla="*/ 211002 w 388938"/>
              <a:gd name="connsiteY173" fmla="*/ 261938 h 319088"/>
              <a:gd name="connsiteX174" fmla="*/ 210325 w 388938"/>
              <a:gd name="connsiteY174" fmla="*/ 261938 h 319088"/>
              <a:gd name="connsiteX175" fmla="*/ 209196 w 388938"/>
              <a:gd name="connsiteY175" fmla="*/ 261825 h 319088"/>
              <a:gd name="connsiteX176" fmla="*/ 208068 w 388938"/>
              <a:gd name="connsiteY176" fmla="*/ 261258 h 319088"/>
              <a:gd name="connsiteX177" fmla="*/ 207165 w 388938"/>
              <a:gd name="connsiteY177" fmla="*/ 260352 h 319088"/>
              <a:gd name="connsiteX178" fmla="*/ 206601 w 388938"/>
              <a:gd name="connsiteY178" fmla="*/ 259332 h 319088"/>
              <a:gd name="connsiteX179" fmla="*/ 206488 w 388938"/>
              <a:gd name="connsiteY179" fmla="*/ 257973 h 319088"/>
              <a:gd name="connsiteX180" fmla="*/ 206375 w 388938"/>
              <a:gd name="connsiteY180" fmla="*/ 48264 h 319088"/>
              <a:gd name="connsiteX181" fmla="*/ 206714 w 388938"/>
              <a:gd name="connsiteY181" fmla="*/ 46791 h 319088"/>
              <a:gd name="connsiteX182" fmla="*/ 207504 w 388938"/>
              <a:gd name="connsiteY182" fmla="*/ 45431 h 319088"/>
              <a:gd name="connsiteX183" fmla="*/ 208858 w 388938"/>
              <a:gd name="connsiteY183" fmla="*/ 44638 h 319088"/>
              <a:gd name="connsiteX184" fmla="*/ 320021 w 388938"/>
              <a:gd name="connsiteY184" fmla="*/ 340 h 319088"/>
              <a:gd name="connsiteX185" fmla="*/ 67567 w 388938"/>
              <a:gd name="connsiteY185" fmla="*/ 0 h 319088"/>
              <a:gd name="connsiteX186" fmla="*/ 68809 w 388938"/>
              <a:gd name="connsiteY186" fmla="*/ 340 h 319088"/>
              <a:gd name="connsiteX187" fmla="*/ 180191 w 388938"/>
              <a:gd name="connsiteY187" fmla="*/ 44638 h 319088"/>
              <a:gd name="connsiteX188" fmla="*/ 181546 w 388938"/>
              <a:gd name="connsiteY188" fmla="*/ 45431 h 319088"/>
              <a:gd name="connsiteX189" fmla="*/ 182337 w 388938"/>
              <a:gd name="connsiteY189" fmla="*/ 46791 h 319088"/>
              <a:gd name="connsiteX190" fmla="*/ 182563 w 388938"/>
              <a:gd name="connsiteY190" fmla="*/ 48264 h 319088"/>
              <a:gd name="connsiteX191" fmla="*/ 182563 w 388938"/>
              <a:gd name="connsiteY191" fmla="*/ 257973 h 319088"/>
              <a:gd name="connsiteX192" fmla="*/ 182450 w 388938"/>
              <a:gd name="connsiteY192" fmla="*/ 259332 h 319088"/>
              <a:gd name="connsiteX193" fmla="*/ 181885 w 388938"/>
              <a:gd name="connsiteY193" fmla="*/ 260352 h 319088"/>
              <a:gd name="connsiteX194" fmla="*/ 180982 w 388938"/>
              <a:gd name="connsiteY194" fmla="*/ 261258 h 319088"/>
              <a:gd name="connsiteX195" fmla="*/ 179852 w 388938"/>
              <a:gd name="connsiteY195" fmla="*/ 261825 h 319088"/>
              <a:gd name="connsiteX196" fmla="*/ 178722 w 388938"/>
              <a:gd name="connsiteY196" fmla="*/ 261938 h 319088"/>
              <a:gd name="connsiteX197" fmla="*/ 178044 w 388938"/>
              <a:gd name="connsiteY197" fmla="*/ 261938 h 319088"/>
              <a:gd name="connsiteX198" fmla="*/ 177141 w 388938"/>
              <a:gd name="connsiteY198" fmla="*/ 261712 h 319088"/>
              <a:gd name="connsiteX199" fmla="*/ 168443 w 388938"/>
              <a:gd name="connsiteY199" fmla="*/ 258199 h 319088"/>
              <a:gd name="connsiteX200" fmla="*/ 159180 w 388938"/>
              <a:gd name="connsiteY200" fmla="*/ 255367 h 319088"/>
              <a:gd name="connsiteX201" fmla="*/ 149465 w 388938"/>
              <a:gd name="connsiteY201" fmla="*/ 252648 h 319088"/>
              <a:gd name="connsiteX202" fmla="*/ 138959 w 388938"/>
              <a:gd name="connsiteY202" fmla="*/ 250155 h 319088"/>
              <a:gd name="connsiteX203" fmla="*/ 128228 w 388938"/>
              <a:gd name="connsiteY203" fmla="*/ 248116 h 319088"/>
              <a:gd name="connsiteX204" fmla="*/ 116931 w 388938"/>
              <a:gd name="connsiteY204" fmla="*/ 246417 h 319088"/>
              <a:gd name="connsiteX205" fmla="*/ 105070 w 388938"/>
              <a:gd name="connsiteY205" fmla="*/ 244944 h 319088"/>
              <a:gd name="connsiteX206" fmla="*/ 92870 w 388938"/>
              <a:gd name="connsiteY206" fmla="*/ 243811 h 319088"/>
              <a:gd name="connsiteX207" fmla="*/ 80331 w 388938"/>
              <a:gd name="connsiteY207" fmla="*/ 243131 h 319088"/>
              <a:gd name="connsiteX208" fmla="*/ 67341 w 388938"/>
              <a:gd name="connsiteY208" fmla="*/ 242678 h 319088"/>
              <a:gd name="connsiteX209" fmla="*/ 65872 w 388938"/>
              <a:gd name="connsiteY209" fmla="*/ 242225 h 319088"/>
              <a:gd name="connsiteX210" fmla="*/ 64517 w 388938"/>
              <a:gd name="connsiteY210" fmla="*/ 241432 h 319088"/>
              <a:gd name="connsiteX211" fmla="*/ 63726 w 388938"/>
              <a:gd name="connsiteY211" fmla="*/ 240299 h 319088"/>
              <a:gd name="connsiteX212" fmla="*/ 63500 w 388938"/>
              <a:gd name="connsiteY212" fmla="*/ 238713 h 319088"/>
              <a:gd name="connsiteX213" fmla="*/ 63500 w 388938"/>
              <a:gd name="connsiteY213" fmla="*/ 3852 h 319088"/>
              <a:gd name="connsiteX214" fmla="*/ 63726 w 388938"/>
              <a:gd name="connsiteY214" fmla="*/ 2719 h 319088"/>
              <a:gd name="connsiteX215" fmla="*/ 64291 w 388938"/>
              <a:gd name="connsiteY215" fmla="*/ 1586 h 319088"/>
              <a:gd name="connsiteX216" fmla="*/ 65307 w 388938"/>
              <a:gd name="connsiteY216" fmla="*/ 680 h 319088"/>
              <a:gd name="connsiteX217" fmla="*/ 66324 w 388938"/>
              <a:gd name="connsiteY217" fmla="*/ 113 h 319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</a:cxnLst>
            <a:rect l="l" t="t" r="r" b="b"/>
            <a:pathLst>
              <a:path w="388938" h="319088">
                <a:moveTo>
                  <a:pt x="3858" y="36513"/>
                </a:moveTo>
                <a:lnTo>
                  <a:pt x="5106" y="36627"/>
                </a:lnTo>
                <a:lnTo>
                  <a:pt x="44589" y="48419"/>
                </a:lnTo>
                <a:lnTo>
                  <a:pt x="45724" y="48986"/>
                </a:lnTo>
                <a:lnTo>
                  <a:pt x="46632" y="49893"/>
                </a:lnTo>
                <a:lnTo>
                  <a:pt x="47199" y="50914"/>
                </a:lnTo>
                <a:lnTo>
                  <a:pt x="47426" y="52161"/>
                </a:lnTo>
                <a:lnTo>
                  <a:pt x="47426" y="256382"/>
                </a:lnTo>
                <a:lnTo>
                  <a:pt x="47426" y="256495"/>
                </a:lnTo>
                <a:lnTo>
                  <a:pt x="47426" y="256722"/>
                </a:lnTo>
                <a:lnTo>
                  <a:pt x="47426" y="256949"/>
                </a:lnTo>
                <a:lnTo>
                  <a:pt x="47539" y="257176"/>
                </a:lnTo>
                <a:lnTo>
                  <a:pt x="47653" y="257516"/>
                </a:lnTo>
                <a:lnTo>
                  <a:pt x="47880" y="257743"/>
                </a:lnTo>
                <a:lnTo>
                  <a:pt x="48107" y="257969"/>
                </a:lnTo>
                <a:lnTo>
                  <a:pt x="48334" y="258083"/>
                </a:lnTo>
                <a:lnTo>
                  <a:pt x="48787" y="258083"/>
                </a:lnTo>
                <a:lnTo>
                  <a:pt x="56957" y="258083"/>
                </a:lnTo>
                <a:lnTo>
                  <a:pt x="63310" y="258310"/>
                </a:lnTo>
                <a:lnTo>
                  <a:pt x="70118" y="258423"/>
                </a:lnTo>
                <a:lnTo>
                  <a:pt x="77493" y="258650"/>
                </a:lnTo>
                <a:lnTo>
                  <a:pt x="85208" y="259103"/>
                </a:lnTo>
                <a:lnTo>
                  <a:pt x="93377" y="259670"/>
                </a:lnTo>
                <a:lnTo>
                  <a:pt x="101886" y="260351"/>
                </a:lnTo>
                <a:lnTo>
                  <a:pt x="110623" y="261258"/>
                </a:lnTo>
                <a:lnTo>
                  <a:pt x="119359" y="262618"/>
                </a:lnTo>
                <a:lnTo>
                  <a:pt x="128322" y="263979"/>
                </a:lnTo>
                <a:lnTo>
                  <a:pt x="137172" y="265793"/>
                </a:lnTo>
                <a:lnTo>
                  <a:pt x="146022" y="267948"/>
                </a:lnTo>
                <a:lnTo>
                  <a:pt x="154758" y="270216"/>
                </a:lnTo>
                <a:lnTo>
                  <a:pt x="163268" y="273051"/>
                </a:lnTo>
                <a:lnTo>
                  <a:pt x="171437" y="276112"/>
                </a:lnTo>
                <a:lnTo>
                  <a:pt x="179379" y="279627"/>
                </a:lnTo>
                <a:lnTo>
                  <a:pt x="186754" y="283483"/>
                </a:lnTo>
                <a:lnTo>
                  <a:pt x="194469" y="288018"/>
                </a:lnTo>
                <a:lnTo>
                  <a:pt x="202184" y="283483"/>
                </a:lnTo>
                <a:lnTo>
                  <a:pt x="209559" y="279627"/>
                </a:lnTo>
                <a:lnTo>
                  <a:pt x="217501" y="276112"/>
                </a:lnTo>
                <a:lnTo>
                  <a:pt x="225670" y="273051"/>
                </a:lnTo>
                <a:lnTo>
                  <a:pt x="234180" y="270216"/>
                </a:lnTo>
                <a:lnTo>
                  <a:pt x="242916" y="267948"/>
                </a:lnTo>
                <a:lnTo>
                  <a:pt x="251766" y="265793"/>
                </a:lnTo>
                <a:lnTo>
                  <a:pt x="260616" y="263979"/>
                </a:lnTo>
                <a:lnTo>
                  <a:pt x="269579" y="262618"/>
                </a:lnTo>
                <a:lnTo>
                  <a:pt x="278315" y="261258"/>
                </a:lnTo>
                <a:lnTo>
                  <a:pt x="287052" y="260351"/>
                </a:lnTo>
                <a:lnTo>
                  <a:pt x="295448" y="259670"/>
                </a:lnTo>
                <a:lnTo>
                  <a:pt x="303617" y="259103"/>
                </a:lnTo>
                <a:lnTo>
                  <a:pt x="311445" y="258650"/>
                </a:lnTo>
                <a:lnTo>
                  <a:pt x="318707" y="258423"/>
                </a:lnTo>
                <a:lnTo>
                  <a:pt x="325628" y="258310"/>
                </a:lnTo>
                <a:lnTo>
                  <a:pt x="331981" y="258083"/>
                </a:lnTo>
                <a:lnTo>
                  <a:pt x="338335" y="258083"/>
                </a:lnTo>
                <a:lnTo>
                  <a:pt x="339583" y="257969"/>
                </a:lnTo>
                <a:lnTo>
                  <a:pt x="340491" y="257516"/>
                </a:lnTo>
                <a:lnTo>
                  <a:pt x="341058" y="256949"/>
                </a:lnTo>
                <a:lnTo>
                  <a:pt x="341285" y="256268"/>
                </a:lnTo>
                <a:lnTo>
                  <a:pt x="341512" y="255588"/>
                </a:lnTo>
                <a:lnTo>
                  <a:pt x="341512" y="255248"/>
                </a:lnTo>
                <a:lnTo>
                  <a:pt x="341512" y="254908"/>
                </a:lnTo>
                <a:lnTo>
                  <a:pt x="341512" y="52161"/>
                </a:lnTo>
                <a:lnTo>
                  <a:pt x="341739" y="50914"/>
                </a:lnTo>
                <a:lnTo>
                  <a:pt x="342306" y="49893"/>
                </a:lnTo>
                <a:lnTo>
                  <a:pt x="343214" y="48986"/>
                </a:lnTo>
                <a:lnTo>
                  <a:pt x="344349" y="48419"/>
                </a:lnTo>
                <a:lnTo>
                  <a:pt x="383832" y="36627"/>
                </a:lnTo>
                <a:lnTo>
                  <a:pt x="385080" y="36513"/>
                </a:lnTo>
                <a:lnTo>
                  <a:pt x="386215" y="36740"/>
                </a:lnTo>
                <a:lnTo>
                  <a:pt x="387350" y="37307"/>
                </a:lnTo>
                <a:lnTo>
                  <a:pt x="388257" y="38101"/>
                </a:lnTo>
                <a:lnTo>
                  <a:pt x="388711" y="39235"/>
                </a:lnTo>
                <a:lnTo>
                  <a:pt x="388938" y="40368"/>
                </a:lnTo>
                <a:lnTo>
                  <a:pt x="388938" y="285751"/>
                </a:lnTo>
                <a:lnTo>
                  <a:pt x="388825" y="286885"/>
                </a:lnTo>
                <a:lnTo>
                  <a:pt x="388371" y="287792"/>
                </a:lnTo>
                <a:lnTo>
                  <a:pt x="387577" y="288585"/>
                </a:lnTo>
                <a:lnTo>
                  <a:pt x="386669" y="289266"/>
                </a:lnTo>
                <a:lnTo>
                  <a:pt x="385761" y="289493"/>
                </a:lnTo>
                <a:lnTo>
                  <a:pt x="384513" y="289606"/>
                </a:lnTo>
                <a:lnTo>
                  <a:pt x="379181" y="289152"/>
                </a:lnTo>
                <a:lnTo>
                  <a:pt x="373054" y="288585"/>
                </a:lnTo>
                <a:lnTo>
                  <a:pt x="366133" y="288132"/>
                </a:lnTo>
                <a:lnTo>
                  <a:pt x="358758" y="287792"/>
                </a:lnTo>
                <a:lnTo>
                  <a:pt x="350816" y="287452"/>
                </a:lnTo>
                <a:lnTo>
                  <a:pt x="342420" y="287225"/>
                </a:lnTo>
                <a:lnTo>
                  <a:pt x="333683" y="287111"/>
                </a:lnTo>
                <a:lnTo>
                  <a:pt x="321430" y="287338"/>
                </a:lnTo>
                <a:lnTo>
                  <a:pt x="309630" y="287792"/>
                </a:lnTo>
                <a:lnTo>
                  <a:pt x="298511" y="288585"/>
                </a:lnTo>
                <a:lnTo>
                  <a:pt x="287619" y="289719"/>
                </a:lnTo>
                <a:lnTo>
                  <a:pt x="277408" y="291193"/>
                </a:lnTo>
                <a:lnTo>
                  <a:pt x="267650" y="292894"/>
                </a:lnTo>
                <a:lnTo>
                  <a:pt x="258460" y="295049"/>
                </a:lnTo>
                <a:lnTo>
                  <a:pt x="249837" y="297430"/>
                </a:lnTo>
                <a:lnTo>
                  <a:pt x="241781" y="300152"/>
                </a:lnTo>
                <a:lnTo>
                  <a:pt x="234407" y="303100"/>
                </a:lnTo>
                <a:lnTo>
                  <a:pt x="227599" y="306388"/>
                </a:lnTo>
                <a:lnTo>
                  <a:pt x="226578" y="306955"/>
                </a:lnTo>
                <a:lnTo>
                  <a:pt x="224876" y="307749"/>
                </a:lnTo>
                <a:lnTo>
                  <a:pt x="222834" y="308769"/>
                </a:lnTo>
                <a:lnTo>
                  <a:pt x="220451" y="310017"/>
                </a:lnTo>
                <a:lnTo>
                  <a:pt x="217728" y="311264"/>
                </a:lnTo>
                <a:lnTo>
                  <a:pt x="214778" y="312738"/>
                </a:lnTo>
                <a:lnTo>
                  <a:pt x="211715" y="314099"/>
                </a:lnTo>
                <a:lnTo>
                  <a:pt x="208538" y="315460"/>
                </a:lnTo>
                <a:lnTo>
                  <a:pt x="205475" y="316593"/>
                </a:lnTo>
                <a:lnTo>
                  <a:pt x="202411" y="317501"/>
                </a:lnTo>
                <a:lnTo>
                  <a:pt x="199461" y="318294"/>
                </a:lnTo>
                <a:lnTo>
                  <a:pt x="196852" y="318861"/>
                </a:lnTo>
                <a:lnTo>
                  <a:pt x="194469" y="319088"/>
                </a:lnTo>
                <a:lnTo>
                  <a:pt x="192086" y="318861"/>
                </a:lnTo>
                <a:lnTo>
                  <a:pt x="189477" y="318294"/>
                </a:lnTo>
                <a:lnTo>
                  <a:pt x="186527" y="317501"/>
                </a:lnTo>
                <a:lnTo>
                  <a:pt x="183463" y="316593"/>
                </a:lnTo>
                <a:lnTo>
                  <a:pt x="180400" y="315460"/>
                </a:lnTo>
                <a:lnTo>
                  <a:pt x="177223" y="314099"/>
                </a:lnTo>
                <a:lnTo>
                  <a:pt x="174160" y="312738"/>
                </a:lnTo>
                <a:lnTo>
                  <a:pt x="171210" y="311264"/>
                </a:lnTo>
                <a:lnTo>
                  <a:pt x="168487" y="310017"/>
                </a:lnTo>
                <a:lnTo>
                  <a:pt x="165991" y="308769"/>
                </a:lnTo>
                <a:lnTo>
                  <a:pt x="164062" y="307749"/>
                </a:lnTo>
                <a:lnTo>
                  <a:pt x="162360" y="306955"/>
                </a:lnTo>
                <a:lnTo>
                  <a:pt x="161339" y="306388"/>
                </a:lnTo>
                <a:lnTo>
                  <a:pt x="154531" y="303100"/>
                </a:lnTo>
                <a:lnTo>
                  <a:pt x="147043" y="300152"/>
                </a:lnTo>
                <a:lnTo>
                  <a:pt x="138987" y="297430"/>
                </a:lnTo>
                <a:lnTo>
                  <a:pt x="130478" y="295049"/>
                </a:lnTo>
                <a:lnTo>
                  <a:pt x="121174" y="292894"/>
                </a:lnTo>
                <a:lnTo>
                  <a:pt x="111530" y="291193"/>
                </a:lnTo>
                <a:lnTo>
                  <a:pt x="101319" y="289719"/>
                </a:lnTo>
                <a:lnTo>
                  <a:pt x="90427" y="288585"/>
                </a:lnTo>
                <a:lnTo>
                  <a:pt x="79194" y="287792"/>
                </a:lnTo>
                <a:lnTo>
                  <a:pt x="67508" y="287338"/>
                </a:lnTo>
                <a:lnTo>
                  <a:pt x="55141" y="287111"/>
                </a:lnTo>
                <a:lnTo>
                  <a:pt x="46518" y="287225"/>
                </a:lnTo>
                <a:lnTo>
                  <a:pt x="38122" y="287452"/>
                </a:lnTo>
                <a:lnTo>
                  <a:pt x="30180" y="287792"/>
                </a:lnTo>
                <a:lnTo>
                  <a:pt x="22805" y="288132"/>
                </a:lnTo>
                <a:lnTo>
                  <a:pt x="15884" y="288585"/>
                </a:lnTo>
                <a:lnTo>
                  <a:pt x="9757" y="289152"/>
                </a:lnTo>
                <a:lnTo>
                  <a:pt x="4311" y="289606"/>
                </a:lnTo>
                <a:lnTo>
                  <a:pt x="3177" y="289493"/>
                </a:lnTo>
                <a:lnTo>
                  <a:pt x="2269" y="289266"/>
                </a:lnTo>
                <a:lnTo>
                  <a:pt x="1248" y="288585"/>
                </a:lnTo>
                <a:lnTo>
                  <a:pt x="567" y="287792"/>
                </a:lnTo>
                <a:lnTo>
                  <a:pt x="113" y="286885"/>
                </a:lnTo>
                <a:lnTo>
                  <a:pt x="0" y="285751"/>
                </a:lnTo>
                <a:lnTo>
                  <a:pt x="0" y="40368"/>
                </a:lnTo>
                <a:lnTo>
                  <a:pt x="227" y="39235"/>
                </a:lnTo>
                <a:lnTo>
                  <a:pt x="681" y="38101"/>
                </a:lnTo>
                <a:lnTo>
                  <a:pt x="1588" y="37307"/>
                </a:lnTo>
                <a:lnTo>
                  <a:pt x="2723" y="36740"/>
                </a:lnTo>
                <a:close/>
                <a:moveTo>
                  <a:pt x="321262" y="0"/>
                </a:moveTo>
                <a:lnTo>
                  <a:pt x="322617" y="113"/>
                </a:lnTo>
                <a:lnTo>
                  <a:pt x="323632" y="680"/>
                </a:lnTo>
                <a:lnTo>
                  <a:pt x="324648" y="1586"/>
                </a:lnTo>
                <a:lnTo>
                  <a:pt x="325212" y="2719"/>
                </a:lnTo>
                <a:lnTo>
                  <a:pt x="325438" y="3852"/>
                </a:lnTo>
                <a:lnTo>
                  <a:pt x="325438" y="238713"/>
                </a:lnTo>
                <a:lnTo>
                  <a:pt x="325099" y="240299"/>
                </a:lnTo>
                <a:lnTo>
                  <a:pt x="324309" y="241432"/>
                </a:lnTo>
                <a:lnTo>
                  <a:pt x="323068" y="242225"/>
                </a:lnTo>
                <a:lnTo>
                  <a:pt x="321601" y="242678"/>
                </a:lnTo>
                <a:lnTo>
                  <a:pt x="308622" y="243131"/>
                </a:lnTo>
                <a:lnTo>
                  <a:pt x="296095" y="243811"/>
                </a:lnTo>
                <a:lnTo>
                  <a:pt x="283907" y="244944"/>
                </a:lnTo>
                <a:lnTo>
                  <a:pt x="272057" y="246417"/>
                </a:lnTo>
                <a:lnTo>
                  <a:pt x="260772" y="248116"/>
                </a:lnTo>
                <a:lnTo>
                  <a:pt x="249937" y="250155"/>
                </a:lnTo>
                <a:lnTo>
                  <a:pt x="239555" y="252648"/>
                </a:lnTo>
                <a:lnTo>
                  <a:pt x="229849" y="255367"/>
                </a:lnTo>
                <a:lnTo>
                  <a:pt x="220595" y="258199"/>
                </a:lnTo>
                <a:lnTo>
                  <a:pt x="211905" y="261712"/>
                </a:lnTo>
                <a:lnTo>
                  <a:pt x="211002" y="261938"/>
                </a:lnTo>
                <a:lnTo>
                  <a:pt x="210325" y="261938"/>
                </a:lnTo>
                <a:lnTo>
                  <a:pt x="209196" y="261825"/>
                </a:lnTo>
                <a:lnTo>
                  <a:pt x="208068" y="261258"/>
                </a:lnTo>
                <a:lnTo>
                  <a:pt x="207165" y="260352"/>
                </a:lnTo>
                <a:lnTo>
                  <a:pt x="206601" y="259332"/>
                </a:lnTo>
                <a:lnTo>
                  <a:pt x="206488" y="257973"/>
                </a:lnTo>
                <a:lnTo>
                  <a:pt x="206375" y="48264"/>
                </a:lnTo>
                <a:lnTo>
                  <a:pt x="206714" y="46791"/>
                </a:lnTo>
                <a:lnTo>
                  <a:pt x="207504" y="45431"/>
                </a:lnTo>
                <a:lnTo>
                  <a:pt x="208858" y="44638"/>
                </a:lnTo>
                <a:lnTo>
                  <a:pt x="320021" y="340"/>
                </a:lnTo>
                <a:close/>
                <a:moveTo>
                  <a:pt x="67567" y="0"/>
                </a:moveTo>
                <a:lnTo>
                  <a:pt x="68809" y="340"/>
                </a:lnTo>
                <a:lnTo>
                  <a:pt x="180191" y="44638"/>
                </a:lnTo>
                <a:lnTo>
                  <a:pt x="181546" y="45431"/>
                </a:lnTo>
                <a:lnTo>
                  <a:pt x="182337" y="46791"/>
                </a:lnTo>
                <a:lnTo>
                  <a:pt x="182563" y="48264"/>
                </a:lnTo>
                <a:lnTo>
                  <a:pt x="182563" y="257973"/>
                </a:lnTo>
                <a:lnTo>
                  <a:pt x="182450" y="259332"/>
                </a:lnTo>
                <a:lnTo>
                  <a:pt x="181885" y="260352"/>
                </a:lnTo>
                <a:lnTo>
                  <a:pt x="180982" y="261258"/>
                </a:lnTo>
                <a:lnTo>
                  <a:pt x="179852" y="261825"/>
                </a:lnTo>
                <a:lnTo>
                  <a:pt x="178722" y="261938"/>
                </a:lnTo>
                <a:lnTo>
                  <a:pt x="178044" y="261938"/>
                </a:lnTo>
                <a:lnTo>
                  <a:pt x="177141" y="261712"/>
                </a:lnTo>
                <a:lnTo>
                  <a:pt x="168443" y="258199"/>
                </a:lnTo>
                <a:lnTo>
                  <a:pt x="159180" y="255367"/>
                </a:lnTo>
                <a:lnTo>
                  <a:pt x="149465" y="252648"/>
                </a:lnTo>
                <a:lnTo>
                  <a:pt x="138959" y="250155"/>
                </a:lnTo>
                <a:lnTo>
                  <a:pt x="128228" y="248116"/>
                </a:lnTo>
                <a:lnTo>
                  <a:pt x="116931" y="246417"/>
                </a:lnTo>
                <a:lnTo>
                  <a:pt x="105070" y="244944"/>
                </a:lnTo>
                <a:lnTo>
                  <a:pt x="92870" y="243811"/>
                </a:lnTo>
                <a:lnTo>
                  <a:pt x="80331" y="243131"/>
                </a:lnTo>
                <a:lnTo>
                  <a:pt x="67341" y="242678"/>
                </a:lnTo>
                <a:lnTo>
                  <a:pt x="65872" y="242225"/>
                </a:lnTo>
                <a:lnTo>
                  <a:pt x="64517" y="241432"/>
                </a:lnTo>
                <a:lnTo>
                  <a:pt x="63726" y="240299"/>
                </a:lnTo>
                <a:lnTo>
                  <a:pt x="63500" y="238713"/>
                </a:lnTo>
                <a:lnTo>
                  <a:pt x="63500" y="3852"/>
                </a:lnTo>
                <a:lnTo>
                  <a:pt x="63726" y="2719"/>
                </a:lnTo>
                <a:lnTo>
                  <a:pt x="64291" y="1586"/>
                </a:lnTo>
                <a:lnTo>
                  <a:pt x="65307" y="680"/>
                </a:lnTo>
                <a:lnTo>
                  <a:pt x="66324" y="113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10" name="Freeform 220"/>
          <p:cNvSpPr>
            <a:spLocks noEditPoints="1"/>
          </p:cNvSpPr>
          <p:nvPr/>
        </p:nvSpPr>
        <p:spPr bwMode="auto">
          <a:xfrm>
            <a:off x="9627662" y="5207092"/>
            <a:ext cx="325437" cy="398463"/>
          </a:xfrm>
          <a:custGeom>
            <a:avLst/>
            <a:gdLst>
              <a:gd name="T0" fmla="*/ 624 w 2870"/>
              <a:gd name="T1" fmla="*/ 1060 h 3515"/>
              <a:gd name="T2" fmla="*/ 1934 w 2870"/>
              <a:gd name="T3" fmla="*/ 811 h 3515"/>
              <a:gd name="T4" fmla="*/ 381 w 2870"/>
              <a:gd name="T5" fmla="*/ 206 h 3515"/>
              <a:gd name="T6" fmla="*/ 352 w 2870"/>
              <a:gd name="T7" fmla="*/ 211 h 3515"/>
              <a:gd name="T8" fmla="*/ 318 w 2870"/>
              <a:gd name="T9" fmla="*/ 226 h 3515"/>
              <a:gd name="T10" fmla="*/ 284 w 2870"/>
              <a:gd name="T11" fmla="*/ 253 h 3515"/>
              <a:gd name="T12" fmla="*/ 260 w 2870"/>
              <a:gd name="T13" fmla="*/ 290 h 3515"/>
              <a:gd name="T14" fmla="*/ 250 w 2870"/>
              <a:gd name="T15" fmla="*/ 337 h 3515"/>
              <a:gd name="T16" fmla="*/ 2437 w 2870"/>
              <a:gd name="T17" fmla="*/ 340 h 3515"/>
              <a:gd name="T18" fmla="*/ 2483 w 2870"/>
              <a:gd name="T19" fmla="*/ 359 h 3515"/>
              <a:gd name="T20" fmla="*/ 2517 w 2870"/>
              <a:gd name="T21" fmla="*/ 394 h 3515"/>
              <a:gd name="T22" fmla="*/ 2536 w 2870"/>
              <a:gd name="T23" fmla="*/ 440 h 3515"/>
              <a:gd name="T24" fmla="*/ 2538 w 2870"/>
              <a:gd name="T25" fmla="*/ 3131 h 3515"/>
              <a:gd name="T26" fmla="*/ 2547 w 2870"/>
              <a:gd name="T27" fmla="*/ 3131 h 3515"/>
              <a:gd name="T28" fmla="*/ 2576 w 2870"/>
              <a:gd name="T29" fmla="*/ 3130 h 3515"/>
              <a:gd name="T30" fmla="*/ 2622 w 2870"/>
              <a:gd name="T31" fmla="*/ 3128 h 3515"/>
              <a:gd name="T32" fmla="*/ 2649 w 2870"/>
              <a:gd name="T33" fmla="*/ 3117 h 3515"/>
              <a:gd name="T34" fmla="*/ 2663 w 2870"/>
              <a:gd name="T35" fmla="*/ 3099 h 3515"/>
              <a:gd name="T36" fmla="*/ 2670 w 2870"/>
              <a:gd name="T37" fmla="*/ 3077 h 3515"/>
              <a:gd name="T38" fmla="*/ 2670 w 2870"/>
              <a:gd name="T39" fmla="*/ 3059 h 3515"/>
              <a:gd name="T40" fmla="*/ 2670 w 2870"/>
              <a:gd name="T41" fmla="*/ 324 h 3515"/>
              <a:gd name="T42" fmla="*/ 2670 w 2870"/>
              <a:gd name="T43" fmla="*/ 318 h 3515"/>
              <a:gd name="T44" fmla="*/ 2667 w 2870"/>
              <a:gd name="T45" fmla="*/ 301 h 3515"/>
              <a:gd name="T46" fmla="*/ 2661 w 2870"/>
              <a:gd name="T47" fmla="*/ 277 h 3515"/>
              <a:gd name="T48" fmla="*/ 2647 w 2870"/>
              <a:gd name="T49" fmla="*/ 253 h 3515"/>
              <a:gd name="T50" fmla="*/ 2624 w 2870"/>
              <a:gd name="T51" fmla="*/ 229 h 3515"/>
              <a:gd name="T52" fmla="*/ 2589 w 2870"/>
              <a:gd name="T53" fmla="*/ 212 h 3515"/>
              <a:gd name="T54" fmla="*/ 2538 w 2870"/>
              <a:gd name="T55" fmla="*/ 206 h 3515"/>
              <a:gd name="T56" fmla="*/ 358 w 2870"/>
              <a:gd name="T57" fmla="*/ 0 h 3515"/>
              <a:gd name="T58" fmla="*/ 2759 w 2870"/>
              <a:gd name="T59" fmla="*/ 1 h 3515"/>
              <a:gd name="T60" fmla="*/ 2783 w 2870"/>
              <a:gd name="T61" fmla="*/ 7 h 3515"/>
              <a:gd name="T62" fmla="*/ 2811 w 2870"/>
              <a:gd name="T63" fmla="*/ 20 h 3515"/>
              <a:gd name="T64" fmla="*/ 2840 w 2870"/>
              <a:gd name="T65" fmla="*/ 42 h 3515"/>
              <a:gd name="T66" fmla="*/ 2861 w 2870"/>
              <a:gd name="T67" fmla="*/ 75 h 3515"/>
              <a:gd name="T68" fmla="*/ 2870 w 2870"/>
              <a:gd name="T69" fmla="*/ 120 h 3515"/>
              <a:gd name="T70" fmla="*/ 2870 w 2870"/>
              <a:gd name="T71" fmla="*/ 3255 h 3515"/>
              <a:gd name="T72" fmla="*/ 2869 w 2870"/>
              <a:gd name="T73" fmla="*/ 3266 h 3515"/>
              <a:gd name="T74" fmla="*/ 2867 w 2870"/>
              <a:gd name="T75" fmla="*/ 3288 h 3515"/>
              <a:gd name="T76" fmla="*/ 2860 w 2870"/>
              <a:gd name="T77" fmla="*/ 3313 h 3515"/>
              <a:gd name="T78" fmla="*/ 2846 w 2870"/>
              <a:gd name="T79" fmla="*/ 3340 h 3515"/>
              <a:gd name="T80" fmla="*/ 2823 w 2870"/>
              <a:gd name="T81" fmla="*/ 3364 h 3515"/>
              <a:gd name="T82" fmla="*/ 2790 w 2870"/>
              <a:gd name="T83" fmla="*/ 3381 h 3515"/>
              <a:gd name="T84" fmla="*/ 2742 w 2870"/>
              <a:gd name="T85" fmla="*/ 3387 h 3515"/>
              <a:gd name="T86" fmla="*/ 2536 w 2870"/>
              <a:gd name="T87" fmla="*/ 3414 h 3515"/>
              <a:gd name="T88" fmla="*/ 2517 w 2870"/>
              <a:gd name="T89" fmla="*/ 3459 h 3515"/>
              <a:gd name="T90" fmla="*/ 2483 w 2870"/>
              <a:gd name="T91" fmla="*/ 3493 h 3515"/>
              <a:gd name="T92" fmla="*/ 2437 w 2870"/>
              <a:gd name="T93" fmla="*/ 3512 h 3515"/>
              <a:gd name="T94" fmla="*/ 128 w 2870"/>
              <a:gd name="T95" fmla="*/ 3515 h 3515"/>
              <a:gd name="T96" fmla="*/ 78 w 2870"/>
              <a:gd name="T97" fmla="*/ 3505 h 3515"/>
              <a:gd name="T98" fmla="*/ 37 w 2870"/>
              <a:gd name="T99" fmla="*/ 3478 h 3515"/>
              <a:gd name="T100" fmla="*/ 11 w 2870"/>
              <a:gd name="T101" fmla="*/ 3437 h 3515"/>
              <a:gd name="T102" fmla="*/ 0 w 2870"/>
              <a:gd name="T103" fmla="*/ 3388 h 3515"/>
              <a:gd name="T104" fmla="*/ 0 w 2870"/>
              <a:gd name="T105" fmla="*/ 331 h 3515"/>
              <a:gd name="T106" fmla="*/ 1 w 2870"/>
              <a:gd name="T107" fmla="*/ 316 h 3515"/>
              <a:gd name="T108" fmla="*/ 4 w 2870"/>
              <a:gd name="T109" fmla="*/ 289 h 3515"/>
              <a:gd name="T110" fmla="*/ 12 w 2870"/>
              <a:gd name="T111" fmla="*/ 253 h 3515"/>
              <a:gd name="T112" fmla="*/ 24 w 2870"/>
              <a:gd name="T113" fmla="*/ 211 h 3515"/>
              <a:gd name="T114" fmla="*/ 45 w 2870"/>
              <a:gd name="T115" fmla="*/ 166 h 3515"/>
              <a:gd name="T116" fmla="*/ 75 w 2870"/>
              <a:gd name="T117" fmla="*/ 122 h 3515"/>
              <a:gd name="T118" fmla="*/ 114 w 2870"/>
              <a:gd name="T119" fmla="*/ 80 h 3515"/>
              <a:gd name="T120" fmla="*/ 165 w 2870"/>
              <a:gd name="T121" fmla="*/ 44 h 3515"/>
              <a:gd name="T122" fmla="*/ 231 w 2870"/>
              <a:gd name="T123" fmla="*/ 17 h 3515"/>
              <a:gd name="T124" fmla="*/ 311 w 2870"/>
              <a:gd name="T125" fmla="*/ 2 h 3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70" h="3515">
                <a:moveTo>
                  <a:pt x="624" y="811"/>
                </a:moveTo>
                <a:lnTo>
                  <a:pt x="624" y="1060"/>
                </a:lnTo>
                <a:lnTo>
                  <a:pt x="1934" y="1060"/>
                </a:lnTo>
                <a:lnTo>
                  <a:pt x="1934" y="811"/>
                </a:lnTo>
                <a:lnTo>
                  <a:pt x="624" y="811"/>
                </a:lnTo>
                <a:close/>
                <a:moveTo>
                  <a:pt x="381" y="206"/>
                </a:moveTo>
                <a:lnTo>
                  <a:pt x="368" y="207"/>
                </a:lnTo>
                <a:lnTo>
                  <a:pt x="352" y="211"/>
                </a:lnTo>
                <a:lnTo>
                  <a:pt x="335" y="217"/>
                </a:lnTo>
                <a:lnTo>
                  <a:pt x="318" y="226"/>
                </a:lnTo>
                <a:lnTo>
                  <a:pt x="300" y="239"/>
                </a:lnTo>
                <a:lnTo>
                  <a:pt x="284" y="253"/>
                </a:lnTo>
                <a:lnTo>
                  <a:pt x="271" y="270"/>
                </a:lnTo>
                <a:lnTo>
                  <a:pt x="260" y="290"/>
                </a:lnTo>
                <a:lnTo>
                  <a:pt x="253" y="312"/>
                </a:lnTo>
                <a:lnTo>
                  <a:pt x="250" y="337"/>
                </a:lnTo>
                <a:lnTo>
                  <a:pt x="2412" y="338"/>
                </a:lnTo>
                <a:lnTo>
                  <a:pt x="2437" y="340"/>
                </a:lnTo>
                <a:lnTo>
                  <a:pt x="2462" y="348"/>
                </a:lnTo>
                <a:lnTo>
                  <a:pt x="2483" y="359"/>
                </a:lnTo>
                <a:lnTo>
                  <a:pt x="2501" y="374"/>
                </a:lnTo>
                <a:lnTo>
                  <a:pt x="2517" y="394"/>
                </a:lnTo>
                <a:lnTo>
                  <a:pt x="2529" y="415"/>
                </a:lnTo>
                <a:lnTo>
                  <a:pt x="2536" y="440"/>
                </a:lnTo>
                <a:lnTo>
                  <a:pt x="2538" y="465"/>
                </a:lnTo>
                <a:lnTo>
                  <a:pt x="2538" y="3131"/>
                </a:lnTo>
                <a:lnTo>
                  <a:pt x="2541" y="3131"/>
                </a:lnTo>
                <a:lnTo>
                  <a:pt x="2547" y="3131"/>
                </a:lnTo>
                <a:lnTo>
                  <a:pt x="2558" y="3131"/>
                </a:lnTo>
                <a:lnTo>
                  <a:pt x="2576" y="3130"/>
                </a:lnTo>
                <a:lnTo>
                  <a:pt x="2601" y="3130"/>
                </a:lnTo>
                <a:lnTo>
                  <a:pt x="2622" y="3128"/>
                </a:lnTo>
                <a:lnTo>
                  <a:pt x="2638" y="3124"/>
                </a:lnTo>
                <a:lnTo>
                  <a:pt x="2649" y="3117"/>
                </a:lnTo>
                <a:lnTo>
                  <a:pt x="2658" y="3108"/>
                </a:lnTo>
                <a:lnTo>
                  <a:pt x="2663" y="3099"/>
                </a:lnTo>
                <a:lnTo>
                  <a:pt x="2667" y="3088"/>
                </a:lnTo>
                <a:lnTo>
                  <a:pt x="2670" y="3077"/>
                </a:lnTo>
                <a:lnTo>
                  <a:pt x="2670" y="3067"/>
                </a:lnTo>
                <a:lnTo>
                  <a:pt x="2670" y="3059"/>
                </a:lnTo>
                <a:lnTo>
                  <a:pt x="2670" y="3053"/>
                </a:lnTo>
                <a:lnTo>
                  <a:pt x="2670" y="324"/>
                </a:lnTo>
                <a:lnTo>
                  <a:pt x="2670" y="323"/>
                </a:lnTo>
                <a:lnTo>
                  <a:pt x="2670" y="318"/>
                </a:lnTo>
                <a:lnTo>
                  <a:pt x="2669" y="310"/>
                </a:lnTo>
                <a:lnTo>
                  <a:pt x="2667" y="301"/>
                </a:lnTo>
                <a:lnTo>
                  <a:pt x="2664" y="290"/>
                </a:lnTo>
                <a:lnTo>
                  <a:pt x="2661" y="277"/>
                </a:lnTo>
                <a:lnTo>
                  <a:pt x="2655" y="264"/>
                </a:lnTo>
                <a:lnTo>
                  <a:pt x="2647" y="253"/>
                </a:lnTo>
                <a:lnTo>
                  <a:pt x="2637" y="240"/>
                </a:lnTo>
                <a:lnTo>
                  <a:pt x="2624" y="229"/>
                </a:lnTo>
                <a:lnTo>
                  <a:pt x="2608" y="219"/>
                </a:lnTo>
                <a:lnTo>
                  <a:pt x="2589" y="212"/>
                </a:lnTo>
                <a:lnTo>
                  <a:pt x="2565" y="207"/>
                </a:lnTo>
                <a:lnTo>
                  <a:pt x="2538" y="206"/>
                </a:lnTo>
                <a:lnTo>
                  <a:pt x="381" y="206"/>
                </a:lnTo>
                <a:close/>
                <a:moveTo>
                  <a:pt x="358" y="0"/>
                </a:moveTo>
                <a:lnTo>
                  <a:pt x="2751" y="0"/>
                </a:lnTo>
                <a:lnTo>
                  <a:pt x="2759" y="1"/>
                </a:lnTo>
                <a:lnTo>
                  <a:pt x="2770" y="3"/>
                </a:lnTo>
                <a:lnTo>
                  <a:pt x="2783" y="7"/>
                </a:lnTo>
                <a:lnTo>
                  <a:pt x="2796" y="12"/>
                </a:lnTo>
                <a:lnTo>
                  <a:pt x="2811" y="20"/>
                </a:lnTo>
                <a:lnTo>
                  <a:pt x="2826" y="30"/>
                </a:lnTo>
                <a:lnTo>
                  <a:pt x="2840" y="42"/>
                </a:lnTo>
                <a:lnTo>
                  <a:pt x="2852" y="57"/>
                </a:lnTo>
                <a:lnTo>
                  <a:pt x="2861" y="75"/>
                </a:lnTo>
                <a:lnTo>
                  <a:pt x="2868" y="95"/>
                </a:lnTo>
                <a:lnTo>
                  <a:pt x="2870" y="120"/>
                </a:lnTo>
                <a:lnTo>
                  <a:pt x="2870" y="3252"/>
                </a:lnTo>
                <a:lnTo>
                  <a:pt x="2870" y="3255"/>
                </a:lnTo>
                <a:lnTo>
                  <a:pt x="2870" y="3259"/>
                </a:lnTo>
                <a:lnTo>
                  <a:pt x="2869" y="3266"/>
                </a:lnTo>
                <a:lnTo>
                  <a:pt x="2869" y="3276"/>
                </a:lnTo>
                <a:lnTo>
                  <a:pt x="2867" y="3288"/>
                </a:lnTo>
                <a:lnTo>
                  <a:pt x="2865" y="3301"/>
                </a:lnTo>
                <a:lnTo>
                  <a:pt x="2860" y="3313"/>
                </a:lnTo>
                <a:lnTo>
                  <a:pt x="2854" y="3327"/>
                </a:lnTo>
                <a:lnTo>
                  <a:pt x="2846" y="3340"/>
                </a:lnTo>
                <a:lnTo>
                  <a:pt x="2836" y="3353"/>
                </a:lnTo>
                <a:lnTo>
                  <a:pt x="2823" y="3364"/>
                </a:lnTo>
                <a:lnTo>
                  <a:pt x="2808" y="3373"/>
                </a:lnTo>
                <a:lnTo>
                  <a:pt x="2790" y="3381"/>
                </a:lnTo>
                <a:lnTo>
                  <a:pt x="2768" y="3386"/>
                </a:lnTo>
                <a:lnTo>
                  <a:pt x="2742" y="3387"/>
                </a:lnTo>
                <a:lnTo>
                  <a:pt x="2538" y="3388"/>
                </a:lnTo>
                <a:lnTo>
                  <a:pt x="2536" y="3414"/>
                </a:lnTo>
                <a:lnTo>
                  <a:pt x="2529" y="3437"/>
                </a:lnTo>
                <a:lnTo>
                  <a:pt x="2517" y="3459"/>
                </a:lnTo>
                <a:lnTo>
                  <a:pt x="2501" y="3478"/>
                </a:lnTo>
                <a:lnTo>
                  <a:pt x="2483" y="3493"/>
                </a:lnTo>
                <a:lnTo>
                  <a:pt x="2462" y="3505"/>
                </a:lnTo>
                <a:lnTo>
                  <a:pt x="2437" y="3512"/>
                </a:lnTo>
                <a:lnTo>
                  <a:pt x="2412" y="3515"/>
                </a:lnTo>
                <a:lnTo>
                  <a:pt x="128" y="3515"/>
                </a:lnTo>
                <a:lnTo>
                  <a:pt x="102" y="3512"/>
                </a:lnTo>
                <a:lnTo>
                  <a:pt x="78" y="3505"/>
                </a:lnTo>
                <a:lnTo>
                  <a:pt x="56" y="3493"/>
                </a:lnTo>
                <a:lnTo>
                  <a:pt x="37" y="3478"/>
                </a:lnTo>
                <a:lnTo>
                  <a:pt x="22" y="3459"/>
                </a:lnTo>
                <a:lnTo>
                  <a:pt x="11" y="3437"/>
                </a:lnTo>
                <a:lnTo>
                  <a:pt x="3" y="3414"/>
                </a:lnTo>
                <a:lnTo>
                  <a:pt x="0" y="3388"/>
                </a:lnTo>
                <a:lnTo>
                  <a:pt x="0" y="333"/>
                </a:lnTo>
                <a:lnTo>
                  <a:pt x="0" y="331"/>
                </a:lnTo>
                <a:lnTo>
                  <a:pt x="1" y="324"/>
                </a:lnTo>
                <a:lnTo>
                  <a:pt x="1" y="316"/>
                </a:lnTo>
                <a:lnTo>
                  <a:pt x="2" y="304"/>
                </a:lnTo>
                <a:lnTo>
                  <a:pt x="4" y="289"/>
                </a:lnTo>
                <a:lnTo>
                  <a:pt x="7" y="272"/>
                </a:lnTo>
                <a:lnTo>
                  <a:pt x="12" y="253"/>
                </a:lnTo>
                <a:lnTo>
                  <a:pt x="18" y="232"/>
                </a:lnTo>
                <a:lnTo>
                  <a:pt x="24" y="211"/>
                </a:lnTo>
                <a:lnTo>
                  <a:pt x="34" y="190"/>
                </a:lnTo>
                <a:lnTo>
                  <a:pt x="45" y="166"/>
                </a:lnTo>
                <a:lnTo>
                  <a:pt x="59" y="144"/>
                </a:lnTo>
                <a:lnTo>
                  <a:pt x="75" y="122"/>
                </a:lnTo>
                <a:lnTo>
                  <a:pt x="93" y="101"/>
                </a:lnTo>
                <a:lnTo>
                  <a:pt x="114" y="80"/>
                </a:lnTo>
                <a:lnTo>
                  <a:pt x="138" y="61"/>
                </a:lnTo>
                <a:lnTo>
                  <a:pt x="165" y="44"/>
                </a:lnTo>
                <a:lnTo>
                  <a:pt x="196" y="29"/>
                </a:lnTo>
                <a:lnTo>
                  <a:pt x="231" y="17"/>
                </a:lnTo>
                <a:lnTo>
                  <a:pt x="268" y="9"/>
                </a:lnTo>
                <a:lnTo>
                  <a:pt x="311" y="2"/>
                </a:lnTo>
                <a:lnTo>
                  <a:pt x="3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11" name="Group 797"/>
          <p:cNvGrpSpPr/>
          <p:nvPr/>
        </p:nvGrpSpPr>
        <p:grpSpPr>
          <a:xfrm>
            <a:off x="8662005" y="5207092"/>
            <a:ext cx="385762" cy="398463"/>
            <a:chOff x="9237663" y="3538538"/>
            <a:chExt cx="385762" cy="398463"/>
          </a:xfrm>
          <a:solidFill>
            <a:srgbClr val="000000"/>
          </a:solidFill>
        </p:grpSpPr>
        <p:sp>
          <p:nvSpPr>
            <p:cNvPr id="712" name="Freeform 225"/>
            <p:cNvSpPr>
              <a:spLocks noEditPoints="1"/>
            </p:cNvSpPr>
            <p:nvPr/>
          </p:nvSpPr>
          <p:spPr bwMode="auto">
            <a:xfrm>
              <a:off x="9237663" y="3538538"/>
              <a:ext cx="282575" cy="344488"/>
            </a:xfrm>
            <a:custGeom>
              <a:avLst/>
              <a:gdLst>
                <a:gd name="T0" fmla="*/ 442 w 2494"/>
                <a:gd name="T1" fmla="*/ 2851 h 3039"/>
                <a:gd name="T2" fmla="*/ 311 w 2494"/>
                <a:gd name="T3" fmla="*/ 0 h 3039"/>
                <a:gd name="T4" fmla="*/ 2415 w 2494"/>
                <a:gd name="T5" fmla="*/ 3 h 3039"/>
                <a:gd name="T6" fmla="*/ 2456 w 2494"/>
                <a:gd name="T7" fmla="*/ 21 h 3039"/>
                <a:gd name="T8" fmla="*/ 2487 w 2494"/>
                <a:gd name="T9" fmla="*/ 61 h 3039"/>
                <a:gd name="T10" fmla="*/ 2494 w 2494"/>
                <a:gd name="T11" fmla="*/ 1748 h 3039"/>
                <a:gd name="T12" fmla="*/ 2326 w 2494"/>
                <a:gd name="T13" fmla="*/ 1718 h 3039"/>
                <a:gd name="T14" fmla="*/ 2325 w 2494"/>
                <a:gd name="T15" fmla="*/ 268 h 3039"/>
                <a:gd name="T16" fmla="*/ 2320 w 2494"/>
                <a:gd name="T17" fmla="*/ 241 h 3039"/>
                <a:gd name="T18" fmla="*/ 2300 w 2494"/>
                <a:gd name="T19" fmla="*/ 205 h 3039"/>
                <a:gd name="T20" fmla="*/ 2258 w 2494"/>
                <a:gd name="T21" fmla="*/ 178 h 3039"/>
                <a:gd name="T22" fmla="*/ 332 w 2494"/>
                <a:gd name="T23" fmla="*/ 171 h 3039"/>
                <a:gd name="T24" fmla="*/ 285 w 2494"/>
                <a:gd name="T25" fmla="*/ 184 h 3039"/>
                <a:gd name="T26" fmla="*/ 239 w 2494"/>
                <a:gd name="T27" fmla="*/ 222 h 3039"/>
                <a:gd name="T28" fmla="*/ 217 w 2494"/>
                <a:gd name="T29" fmla="*/ 287 h 3039"/>
                <a:gd name="T30" fmla="*/ 1380 w 2494"/>
                <a:gd name="T31" fmla="*/ 1573 h 3039"/>
                <a:gd name="T32" fmla="*/ 1394 w 2494"/>
                <a:gd name="T33" fmla="*/ 1583 h 3039"/>
                <a:gd name="T34" fmla="*/ 1407 w 2494"/>
                <a:gd name="T35" fmla="*/ 1581 h 3039"/>
                <a:gd name="T36" fmla="*/ 2024 w 2494"/>
                <a:gd name="T37" fmla="*/ 1578 h 3039"/>
                <a:gd name="T38" fmla="*/ 2044 w 2494"/>
                <a:gd name="T39" fmla="*/ 1582 h 3039"/>
                <a:gd name="T40" fmla="*/ 2056 w 2494"/>
                <a:gd name="T41" fmla="*/ 1565 h 3039"/>
                <a:gd name="T42" fmla="*/ 2064 w 2494"/>
                <a:gd name="T43" fmla="*/ 287 h 3039"/>
                <a:gd name="T44" fmla="*/ 2097 w 2494"/>
                <a:gd name="T45" fmla="*/ 288 h 3039"/>
                <a:gd name="T46" fmla="*/ 2142 w 2494"/>
                <a:gd name="T47" fmla="*/ 298 h 3039"/>
                <a:gd name="T48" fmla="*/ 2184 w 2494"/>
                <a:gd name="T49" fmla="*/ 325 h 3039"/>
                <a:gd name="T50" fmla="*/ 2209 w 2494"/>
                <a:gd name="T51" fmla="*/ 374 h 3039"/>
                <a:gd name="T52" fmla="*/ 2163 w 2494"/>
                <a:gd name="T53" fmla="*/ 1749 h 3039"/>
                <a:gd name="T54" fmla="*/ 2027 w 2494"/>
                <a:gd name="T55" fmla="*/ 1831 h 3039"/>
                <a:gd name="T56" fmla="*/ 1418 w 2494"/>
                <a:gd name="T57" fmla="*/ 2440 h 3039"/>
                <a:gd name="T58" fmla="*/ 1320 w 2494"/>
                <a:gd name="T59" fmla="*/ 2589 h 3039"/>
                <a:gd name="T60" fmla="*/ 1263 w 2494"/>
                <a:gd name="T61" fmla="*/ 2754 h 3039"/>
                <a:gd name="T62" fmla="*/ 1247 w 2494"/>
                <a:gd name="T63" fmla="*/ 2926 h 3039"/>
                <a:gd name="T64" fmla="*/ 110 w 2494"/>
                <a:gd name="T65" fmla="*/ 3039 h 3039"/>
                <a:gd name="T66" fmla="*/ 42 w 2494"/>
                <a:gd name="T67" fmla="*/ 3016 h 3039"/>
                <a:gd name="T68" fmla="*/ 3 w 2494"/>
                <a:gd name="T69" fmla="*/ 2955 h 3039"/>
                <a:gd name="T70" fmla="*/ 0 w 2494"/>
                <a:gd name="T71" fmla="*/ 280 h 3039"/>
                <a:gd name="T72" fmla="*/ 2 w 2494"/>
                <a:gd name="T73" fmla="*/ 256 h 3039"/>
                <a:gd name="T74" fmla="*/ 12 w 2494"/>
                <a:gd name="T75" fmla="*/ 210 h 3039"/>
                <a:gd name="T76" fmla="*/ 34 w 2494"/>
                <a:gd name="T77" fmla="*/ 152 h 3039"/>
                <a:gd name="T78" fmla="*/ 74 w 2494"/>
                <a:gd name="T79" fmla="*/ 92 h 3039"/>
                <a:gd name="T80" fmla="*/ 138 w 2494"/>
                <a:gd name="T81" fmla="*/ 41 h 3039"/>
                <a:gd name="T82" fmla="*/ 230 w 2494"/>
                <a:gd name="T83" fmla="*/ 8 h 3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94" h="3039">
                  <a:moveTo>
                    <a:pt x="251" y="439"/>
                  </a:moveTo>
                  <a:lnTo>
                    <a:pt x="251" y="2851"/>
                  </a:lnTo>
                  <a:lnTo>
                    <a:pt x="442" y="2851"/>
                  </a:lnTo>
                  <a:lnTo>
                    <a:pt x="442" y="439"/>
                  </a:lnTo>
                  <a:lnTo>
                    <a:pt x="251" y="439"/>
                  </a:lnTo>
                  <a:close/>
                  <a:moveTo>
                    <a:pt x="311" y="0"/>
                  </a:moveTo>
                  <a:lnTo>
                    <a:pt x="2390" y="0"/>
                  </a:lnTo>
                  <a:lnTo>
                    <a:pt x="2402" y="1"/>
                  </a:lnTo>
                  <a:lnTo>
                    <a:pt x="2415" y="3"/>
                  </a:lnTo>
                  <a:lnTo>
                    <a:pt x="2429" y="8"/>
                  </a:lnTo>
                  <a:lnTo>
                    <a:pt x="2443" y="13"/>
                  </a:lnTo>
                  <a:lnTo>
                    <a:pt x="2456" y="21"/>
                  </a:lnTo>
                  <a:lnTo>
                    <a:pt x="2468" y="32"/>
                  </a:lnTo>
                  <a:lnTo>
                    <a:pt x="2478" y="45"/>
                  </a:lnTo>
                  <a:lnTo>
                    <a:pt x="2487" y="61"/>
                  </a:lnTo>
                  <a:lnTo>
                    <a:pt x="2492" y="81"/>
                  </a:lnTo>
                  <a:lnTo>
                    <a:pt x="2494" y="104"/>
                  </a:lnTo>
                  <a:lnTo>
                    <a:pt x="2494" y="1748"/>
                  </a:lnTo>
                  <a:lnTo>
                    <a:pt x="2439" y="1732"/>
                  </a:lnTo>
                  <a:lnTo>
                    <a:pt x="2383" y="1721"/>
                  </a:lnTo>
                  <a:lnTo>
                    <a:pt x="2326" y="1718"/>
                  </a:lnTo>
                  <a:lnTo>
                    <a:pt x="2326" y="275"/>
                  </a:lnTo>
                  <a:lnTo>
                    <a:pt x="2326" y="273"/>
                  </a:lnTo>
                  <a:lnTo>
                    <a:pt x="2325" y="268"/>
                  </a:lnTo>
                  <a:lnTo>
                    <a:pt x="2325" y="261"/>
                  </a:lnTo>
                  <a:lnTo>
                    <a:pt x="2323" y="251"/>
                  </a:lnTo>
                  <a:lnTo>
                    <a:pt x="2320" y="241"/>
                  </a:lnTo>
                  <a:lnTo>
                    <a:pt x="2315" y="229"/>
                  </a:lnTo>
                  <a:lnTo>
                    <a:pt x="2309" y="217"/>
                  </a:lnTo>
                  <a:lnTo>
                    <a:pt x="2300" y="205"/>
                  </a:lnTo>
                  <a:lnTo>
                    <a:pt x="2289" y="195"/>
                  </a:lnTo>
                  <a:lnTo>
                    <a:pt x="2275" y="185"/>
                  </a:lnTo>
                  <a:lnTo>
                    <a:pt x="2258" y="178"/>
                  </a:lnTo>
                  <a:lnTo>
                    <a:pt x="2236" y="173"/>
                  </a:lnTo>
                  <a:lnTo>
                    <a:pt x="2211" y="171"/>
                  </a:lnTo>
                  <a:lnTo>
                    <a:pt x="332" y="171"/>
                  </a:lnTo>
                  <a:lnTo>
                    <a:pt x="317" y="173"/>
                  </a:lnTo>
                  <a:lnTo>
                    <a:pt x="301" y="178"/>
                  </a:lnTo>
                  <a:lnTo>
                    <a:pt x="285" y="184"/>
                  </a:lnTo>
                  <a:lnTo>
                    <a:pt x="268" y="195"/>
                  </a:lnTo>
                  <a:lnTo>
                    <a:pt x="252" y="207"/>
                  </a:lnTo>
                  <a:lnTo>
                    <a:pt x="239" y="222"/>
                  </a:lnTo>
                  <a:lnTo>
                    <a:pt x="227" y="241"/>
                  </a:lnTo>
                  <a:lnTo>
                    <a:pt x="221" y="262"/>
                  </a:lnTo>
                  <a:lnTo>
                    <a:pt x="217" y="287"/>
                  </a:lnTo>
                  <a:lnTo>
                    <a:pt x="1379" y="287"/>
                  </a:lnTo>
                  <a:lnTo>
                    <a:pt x="1379" y="1565"/>
                  </a:lnTo>
                  <a:lnTo>
                    <a:pt x="1380" y="1573"/>
                  </a:lnTo>
                  <a:lnTo>
                    <a:pt x="1384" y="1578"/>
                  </a:lnTo>
                  <a:lnTo>
                    <a:pt x="1390" y="1582"/>
                  </a:lnTo>
                  <a:lnTo>
                    <a:pt x="1394" y="1583"/>
                  </a:lnTo>
                  <a:lnTo>
                    <a:pt x="1397" y="1584"/>
                  </a:lnTo>
                  <a:lnTo>
                    <a:pt x="1403" y="1583"/>
                  </a:lnTo>
                  <a:lnTo>
                    <a:pt x="1407" y="1581"/>
                  </a:lnTo>
                  <a:lnTo>
                    <a:pt x="1411" y="1578"/>
                  </a:lnTo>
                  <a:lnTo>
                    <a:pt x="1718" y="1272"/>
                  </a:lnTo>
                  <a:lnTo>
                    <a:pt x="2024" y="1578"/>
                  </a:lnTo>
                  <a:lnTo>
                    <a:pt x="2030" y="1582"/>
                  </a:lnTo>
                  <a:lnTo>
                    <a:pt x="2037" y="1584"/>
                  </a:lnTo>
                  <a:lnTo>
                    <a:pt x="2044" y="1582"/>
                  </a:lnTo>
                  <a:lnTo>
                    <a:pt x="2051" y="1578"/>
                  </a:lnTo>
                  <a:lnTo>
                    <a:pt x="2055" y="1573"/>
                  </a:lnTo>
                  <a:lnTo>
                    <a:pt x="2056" y="1565"/>
                  </a:lnTo>
                  <a:lnTo>
                    <a:pt x="2056" y="287"/>
                  </a:lnTo>
                  <a:lnTo>
                    <a:pt x="2058" y="287"/>
                  </a:lnTo>
                  <a:lnTo>
                    <a:pt x="2064" y="287"/>
                  </a:lnTo>
                  <a:lnTo>
                    <a:pt x="2072" y="287"/>
                  </a:lnTo>
                  <a:lnTo>
                    <a:pt x="2084" y="287"/>
                  </a:lnTo>
                  <a:lnTo>
                    <a:pt x="2097" y="288"/>
                  </a:lnTo>
                  <a:lnTo>
                    <a:pt x="2111" y="290"/>
                  </a:lnTo>
                  <a:lnTo>
                    <a:pt x="2126" y="293"/>
                  </a:lnTo>
                  <a:lnTo>
                    <a:pt x="2142" y="298"/>
                  </a:lnTo>
                  <a:lnTo>
                    <a:pt x="2157" y="305"/>
                  </a:lnTo>
                  <a:lnTo>
                    <a:pt x="2171" y="313"/>
                  </a:lnTo>
                  <a:lnTo>
                    <a:pt x="2184" y="325"/>
                  </a:lnTo>
                  <a:lnTo>
                    <a:pt x="2195" y="338"/>
                  </a:lnTo>
                  <a:lnTo>
                    <a:pt x="2204" y="355"/>
                  </a:lnTo>
                  <a:lnTo>
                    <a:pt x="2209" y="374"/>
                  </a:lnTo>
                  <a:lnTo>
                    <a:pt x="2211" y="397"/>
                  </a:lnTo>
                  <a:lnTo>
                    <a:pt x="2211" y="1733"/>
                  </a:lnTo>
                  <a:lnTo>
                    <a:pt x="2163" y="1749"/>
                  </a:lnTo>
                  <a:lnTo>
                    <a:pt x="2116" y="1772"/>
                  </a:lnTo>
                  <a:lnTo>
                    <a:pt x="2071" y="1798"/>
                  </a:lnTo>
                  <a:lnTo>
                    <a:pt x="2027" y="1831"/>
                  </a:lnTo>
                  <a:lnTo>
                    <a:pt x="1984" y="1871"/>
                  </a:lnTo>
                  <a:lnTo>
                    <a:pt x="1458" y="2395"/>
                  </a:lnTo>
                  <a:lnTo>
                    <a:pt x="1418" y="2440"/>
                  </a:lnTo>
                  <a:lnTo>
                    <a:pt x="1380" y="2488"/>
                  </a:lnTo>
                  <a:lnTo>
                    <a:pt x="1348" y="2538"/>
                  </a:lnTo>
                  <a:lnTo>
                    <a:pt x="1320" y="2589"/>
                  </a:lnTo>
                  <a:lnTo>
                    <a:pt x="1296" y="2643"/>
                  </a:lnTo>
                  <a:lnTo>
                    <a:pt x="1277" y="2698"/>
                  </a:lnTo>
                  <a:lnTo>
                    <a:pt x="1263" y="2754"/>
                  </a:lnTo>
                  <a:lnTo>
                    <a:pt x="1254" y="2811"/>
                  </a:lnTo>
                  <a:lnTo>
                    <a:pt x="1248" y="2868"/>
                  </a:lnTo>
                  <a:lnTo>
                    <a:pt x="1247" y="2926"/>
                  </a:lnTo>
                  <a:lnTo>
                    <a:pt x="1251" y="2983"/>
                  </a:lnTo>
                  <a:lnTo>
                    <a:pt x="1259" y="3039"/>
                  </a:lnTo>
                  <a:lnTo>
                    <a:pt x="110" y="3039"/>
                  </a:lnTo>
                  <a:lnTo>
                    <a:pt x="86" y="3037"/>
                  </a:lnTo>
                  <a:lnTo>
                    <a:pt x="62" y="3029"/>
                  </a:lnTo>
                  <a:lnTo>
                    <a:pt x="42" y="3016"/>
                  </a:lnTo>
                  <a:lnTo>
                    <a:pt x="25" y="2999"/>
                  </a:lnTo>
                  <a:lnTo>
                    <a:pt x="12" y="2979"/>
                  </a:lnTo>
                  <a:lnTo>
                    <a:pt x="3" y="2955"/>
                  </a:lnTo>
                  <a:lnTo>
                    <a:pt x="0" y="2930"/>
                  </a:lnTo>
                  <a:lnTo>
                    <a:pt x="0" y="282"/>
                  </a:lnTo>
                  <a:lnTo>
                    <a:pt x="0" y="280"/>
                  </a:lnTo>
                  <a:lnTo>
                    <a:pt x="1" y="275"/>
                  </a:lnTo>
                  <a:lnTo>
                    <a:pt x="1" y="266"/>
                  </a:lnTo>
                  <a:lnTo>
                    <a:pt x="2" y="256"/>
                  </a:lnTo>
                  <a:lnTo>
                    <a:pt x="4" y="242"/>
                  </a:lnTo>
                  <a:lnTo>
                    <a:pt x="7" y="227"/>
                  </a:lnTo>
                  <a:lnTo>
                    <a:pt x="12" y="210"/>
                  </a:lnTo>
                  <a:lnTo>
                    <a:pt x="17" y="190"/>
                  </a:lnTo>
                  <a:lnTo>
                    <a:pt x="25" y="171"/>
                  </a:lnTo>
                  <a:lnTo>
                    <a:pt x="34" y="152"/>
                  </a:lnTo>
                  <a:lnTo>
                    <a:pt x="45" y="132"/>
                  </a:lnTo>
                  <a:lnTo>
                    <a:pt x="59" y="111"/>
                  </a:lnTo>
                  <a:lnTo>
                    <a:pt x="74" y="92"/>
                  </a:lnTo>
                  <a:lnTo>
                    <a:pt x="92" y="74"/>
                  </a:lnTo>
                  <a:lnTo>
                    <a:pt x="114" y="57"/>
                  </a:lnTo>
                  <a:lnTo>
                    <a:pt x="138" y="41"/>
                  </a:lnTo>
                  <a:lnTo>
                    <a:pt x="165" y="27"/>
                  </a:lnTo>
                  <a:lnTo>
                    <a:pt x="196" y="16"/>
                  </a:lnTo>
                  <a:lnTo>
                    <a:pt x="230" y="8"/>
                  </a:lnTo>
                  <a:lnTo>
                    <a:pt x="269" y="2"/>
                  </a:lnTo>
                  <a:lnTo>
                    <a:pt x="3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226"/>
            <p:cNvSpPr>
              <a:spLocks/>
            </p:cNvSpPr>
            <p:nvPr/>
          </p:nvSpPr>
          <p:spPr bwMode="auto">
            <a:xfrm>
              <a:off x="9493250" y="3787776"/>
              <a:ext cx="52387" cy="50800"/>
            </a:xfrm>
            <a:custGeom>
              <a:avLst/>
              <a:gdLst>
                <a:gd name="T0" fmla="*/ 318 w 453"/>
                <a:gd name="T1" fmla="*/ 0 h 452"/>
                <a:gd name="T2" fmla="*/ 344 w 453"/>
                <a:gd name="T3" fmla="*/ 3 h 452"/>
                <a:gd name="T4" fmla="*/ 368 w 453"/>
                <a:gd name="T5" fmla="*/ 11 h 452"/>
                <a:gd name="T6" fmla="*/ 392 w 453"/>
                <a:gd name="T7" fmla="*/ 22 h 452"/>
                <a:gd name="T8" fmla="*/ 413 w 453"/>
                <a:gd name="T9" fmla="*/ 39 h 452"/>
                <a:gd name="T10" fmla="*/ 430 w 453"/>
                <a:gd name="T11" fmla="*/ 61 h 452"/>
                <a:gd name="T12" fmla="*/ 443 w 453"/>
                <a:gd name="T13" fmla="*/ 84 h 452"/>
                <a:gd name="T14" fmla="*/ 451 w 453"/>
                <a:gd name="T15" fmla="*/ 109 h 452"/>
                <a:gd name="T16" fmla="*/ 453 w 453"/>
                <a:gd name="T17" fmla="*/ 135 h 452"/>
                <a:gd name="T18" fmla="*/ 451 w 453"/>
                <a:gd name="T19" fmla="*/ 161 h 452"/>
                <a:gd name="T20" fmla="*/ 443 w 453"/>
                <a:gd name="T21" fmla="*/ 186 h 452"/>
                <a:gd name="T22" fmla="*/ 430 w 453"/>
                <a:gd name="T23" fmla="*/ 209 h 452"/>
                <a:gd name="T24" fmla="*/ 413 w 453"/>
                <a:gd name="T25" fmla="*/ 231 h 452"/>
                <a:gd name="T26" fmla="*/ 230 w 453"/>
                <a:gd name="T27" fmla="*/ 413 h 452"/>
                <a:gd name="T28" fmla="*/ 209 w 453"/>
                <a:gd name="T29" fmla="*/ 431 h 452"/>
                <a:gd name="T30" fmla="*/ 185 w 453"/>
                <a:gd name="T31" fmla="*/ 443 h 452"/>
                <a:gd name="T32" fmla="*/ 160 w 453"/>
                <a:gd name="T33" fmla="*/ 450 h 452"/>
                <a:gd name="T34" fmla="*/ 135 w 453"/>
                <a:gd name="T35" fmla="*/ 452 h 452"/>
                <a:gd name="T36" fmla="*/ 109 w 453"/>
                <a:gd name="T37" fmla="*/ 450 h 452"/>
                <a:gd name="T38" fmla="*/ 83 w 453"/>
                <a:gd name="T39" fmla="*/ 443 h 452"/>
                <a:gd name="T40" fmla="*/ 60 w 453"/>
                <a:gd name="T41" fmla="*/ 431 h 452"/>
                <a:gd name="T42" fmla="*/ 38 w 453"/>
                <a:gd name="T43" fmla="*/ 413 h 452"/>
                <a:gd name="T44" fmla="*/ 21 w 453"/>
                <a:gd name="T45" fmla="*/ 392 h 452"/>
                <a:gd name="T46" fmla="*/ 9 w 453"/>
                <a:gd name="T47" fmla="*/ 369 h 452"/>
                <a:gd name="T48" fmla="*/ 2 w 453"/>
                <a:gd name="T49" fmla="*/ 343 h 452"/>
                <a:gd name="T50" fmla="*/ 0 w 453"/>
                <a:gd name="T51" fmla="*/ 317 h 452"/>
                <a:gd name="T52" fmla="*/ 2 w 453"/>
                <a:gd name="T53" fmla="*/ 292 h 452"/>
                <a:gd name="T54" fmla="*/ 9 w 453"/>
                <a:gd name="T55" fmla="*/ 267 h 452"/>
                <a:gd name="T56" fmla="*/ 21 w 453"/>
                <a:gd name="T57" fmla="*/ 244 h 452"/>
                <a:gd name="T58" fmla="*/ 38 w 453"/>
                <a:gd name="T59" fmla="*/ 222 h 452"/>
                <a:gd name="T60" fmla="*/ 221 w 453"/>
                <a:gd name="T61" fmla="*/ 39 h 452"/>
                <a:gd name="T62" fmla="*/ 243 w 453"/>
                <a:gd name="T63" fmla="*/ 22 h 452"/>
                <a:gd name="T64" fmla="*/ 266 w 453"/>
                <a:gd name="T65" fmla="*/ 10 h 452"/>
                <a:gd name="T66" fmla="*/ 291 w 453"/>
                <a:gd name="T67" fmla="*/ 3 h 452"/>
                <a:gd name="T68" fmla="*/ 318 w 453"/>
                <a:gd name="T69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3" h="452">
                  <a:moveTo>
                    <a:pt x="318" y="0"/>
                  </a:moveTo>
                  <a:lnTo>
                    <a:pt x="344" y="3"/>
                  </a:lnTo>
                  <a:lnTo>
                    <a:pt x="368" y="11"/>
                  </a:lnTo>
                  <a:lnTo>
                    <a:pt x="392" y="22"/>
                  </a:lnTo>
                  <a:lnTo>
                    <a:pt x="413" y="39"/>
                  </a:lnTo>
                  <a:lnTo>
                    <a:pt x="430" y="61"/>
                  </a:lnTo>
                  <a:lnTo>
                    <a:pt x="443" y="84"/>
                  </a:lnTo>
                  <a:lnTo>
                    <a:pt x="451" y="109"/>
                  </a:lnTo>
                  <a:lnTo>
                    <a:pt x="453" y="135"/>
                  </a:lnTo>
                  <a:lnTo>
                    <a:pt x="451" y="161"/>
                  </a:lnTo>
                  <a:lnTo>
                    <a:pt x="443" y="186"/>
                  </a:lnTo>
                  <a:lnTo>
                    <a:pt x="430" y="209"/>
                  </a:lnTo>
                  <a:lnTo>
                    <a:pt x="413" y="231"/>
                  </a:lnTo>
                  <a:lnTo>
                    <a:pt x="230" y="413"/>
                  </a:lnTo>
                  <a:lnTo>
                    <a:pt x="209" y="431"/>
                  </a:lnTo>
                  <a:lnTo>
                    <a:pt x="185" y="443"/>
                  </a:lnTo>
                  <a:lnTo>
                    <a:pt x="160" y="450"/>
                  </a:lnTo>
                  <a:lnTo>
                    <a:pt x="135" y="452"/>
                  </a:lnTo>
                  <a:lnTo>
                    <a:pt x="109" y="450"/>
                  </a:lnTo>
                  <a:lnTo>
                    <a:pt x="83" y="443"/>
                  </a:lnTo>
                  <a:lnTo>
                    <a:pt x="60" y="431"/>
                  </a:lnTo>
                  <a:lnTo>
                    <a:pt x="38" y="413"/>
                  </a:lnTo>
                  <a:lnTo>
                    <a:pt x="21" y="392"/>
                  </a:lnTo>
                  <a:lnTo>
                    <a:pt x="9" y="369"/>
                  </a:lnTo>
                  <a:lnTo>
                    <a:pt x="2" y="343"/>
                  </a:lnTo>
                  <a:lnTo>
                    <a:pt x="0" y="317"/>
                  </a:lnTo>
                  <a:lnTo>
                    <a:pt x="2" y="292"/>
                  </a:lnTo>
                  <a:lnTo>
                    <a:pt x="9" y="267"/>
                  </a:lnTo>
                  <a:lnTo>
                    <a:pt x="21" y="244"/>
                  </a:lnTo>
                  <a:lnTo>
                    <a:pt x="38" y="222"/>
                  </a:lnTo>
                  <a:lnTo>
                    <a:pt x="221" y="39"/>
                  </a:lnTo>
                  <a:lnTo>
                    <a:pt x="243" y="22"/>
                  </a:lnTo>
                  <a:lnTo>
                    <a:pt x="266" y="10"/>
                  </a:lnTo>
                  <a:lnTo>
                    <a:pt x="291" y="3"/>
                  </a:lnTo>
                  <a:lnTo>
                    <a:pt x="3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227"/>
            <p:cNvSpPr>
              <a:spLocks noEditPoints="1"/>
            </p:cNvSpPr>
            <p:nvPr/>
          </p:nvSpPr>
          <p:spPr bwMode="auto">
            <a:xfrm>
              <a:off x="9394825" y="3749676"/>
              <a:ext cx="228600" cy="187325"/>
            </a:xfrm>
            <a:custGeom>
              <a:avLst/>
              <a:gdLst>
                <a:gd name="T0" fmla="*/ 204 w 2012"/>
                <a:gd name="T1" fmla="*/ 790 h 1659"/>
                <a:gd name="T2" fmla="*/ 134 w 2012"/>
                <a:gd name="T3" fmla="*/ 976 h 1659"/>
                <a:gd name="T4" fmla="*/ 144 w 2012"/>
                <a:gd name="T5" fmla="*/ 1172 h 1659"/>
                <a:gd name="T6" fmla="*/ 234 w 2012"/>
                <a:gd name="T7" fmla="*/ 1352 h 1659"/>
                <a:gd name="T8" fmla="*/ 383 w 2012"/>
                <a:gd name="T9" fmla="*/ 1474 h 1659"/>
                <a:gd name="T10" fmla="*/ 562 w 2012"/>
                <a:gd name="T11" fmla="*/ 1529 h 1659"/>
                <a:gd name="T12" fmla="*/ 750 w 2012"/>
                <a:gd name="T13" fmla="*/ 1511 h 1659"/>
                <a:gd name="T14" fmla="*/ 915 w 2012"/>
                <a:gd name="T15" fmla="*/ 1422 h 1659"/>
                <a:gd name="T16" fmla="*/ 1053 w 2012"/>
                <a:gd name="T17" fmla="*/ 1172 h 1659"/>
                <a:gd name="T18" fmla="*/ 870 w 2012"/>
                <a:gd name="T19" fmla="*/ 1047 h 1659"/>
                <a:gd name="T20" fmla="*/ 656 w 2012"/>
                <a:gd name="T21" fmla="*/ 829 h 1659"/>
                <a:gd name="T22" fmla="*/ 459 w 2012"/>
                <a:gd name="T23" fmla="*/ 521 h 1659"/>
                <a:gd name="T24" fmla="*/ 837 w 2012"/>
                <a:gd name="T25" fmla="*/ 157 h 1659"/>
                <a:gd name="T26" fmla="*/ 590 w 2012"/>
                <a:gd name="T27" fmla="*/ 437 h 1659"/>
                <a:gd name="T28" fmla="*/ 682 w 2012"/>
                <a:gd name="T29" fmla="*/ 601 h 1659"/>
                <a:gd name="T30" fmla="*/ 826 w 2012"/>
                <a:gd name="T31" fmla="*/ 790 h 1659"/>
                <a:gd name="T32" fmla="*/ 996 w 2012"/>
                <a:gd name="T33" fmla="*/ 945 h 1659"/>
                <a:gd name="T34" fmla="*/ 1254 w 2012"/>
                <a:gd name="T35" fmla="*/ 1087 h 1659"/>
                <a:gd name="T36" fmla="*/ 1495 w 2012"/>
                <a:gd name="T37" fmla="*/ 818 h 1659"/>
                <a:gd name="T38" fmla="*/ 1517 w 2012"/>
                <a:gd name="T39" fmla="*/ 662 h 1659"/>
                <a:gd name="T40" fmla="*/ 1445 w 2012"/>
                <a:gd name="T41" fmla="*/ 480 h 1659"/>
                <a:gd name="T42" fmla="*/ 1369 w 2012"/>
                <a:gd name="T43" fmla="*/ 369 h 1659"/>
                <a:gd name="T44" fmla="*/ 1333 w 2012"/>
                <a:gd name="T45" fmla="*/ 327 h 1659"/>
                <a:gd name="T46" fmla="*/ 1293 w 2012"/>
                <a:gd name="T47" fmla="*/ 293 h 1659"/>
                <a:gd name="T48" fmla="*/ 1221 w 2012"/>
                <a:gd name="T49" fmla="*/ 242 h 1659"/>
                <a:gd name="T50" fmla="*/ 1033 w 2012"/>
                <a:gd name="T51" fmla="*/ 140 h 1659"/>
                <a:gd name="T52" fmla="*/ 995 w 2012"/>
                <a:gd name="T53" fmla="*/ 3 h 1659"/>
                <a:gd name="T54" fmla="*/ 1185 w 2012"/>
                <a:gd name="T55" fmla="*/ 70 h 1659"/>
                <a:gd name="T56" fmla="*/ 1354 w 2012"/>
                <a:gd name="T57" fmla="*/ 179 h 1659"/>
                <a:gd name="T58" fmla="*/ 1427 w 2012"/>
                <a:gd name="T59" fmla="*/ 116 h 1659"/>
                <a:gd name="T60" fmla="*/ 1563 w 2012"/>
                <a:gd name="T61" fmla="*/ 55 h 1659"/>
                <a:gd name="T62" fmla="*/ 1742 w 2012"/>
                <a:gd name="T63" fmla="*/ 75 h 1659"/>
                <a:gd name="T64" fmla="*/ 1838 w 2012"/>
                <a:gd name="T65" fmla="*/ 98 h 1659"/>
                <a:gd name="T66" fmla="*/ 1882 w 2012"/>
                <a:gd name="T67" fmla="*/ 98 h 1659"/>
                <a:gd name="T68" fmla="*/ 1867 w 2012"/>
                <a:gd name="T69" fmla="*/ 61 h 1659"/>
                <a:gd name="T70" fmla="*/ 1998 w 2012"/>
                <a:gd name="T71" fmla="*/ 35 h 1659"/>
                <a:gd name="T72" fmla="*/ 2012 w 2012"/>
                <a:gd name="T73" fmla="*/ 99 h 1659"/>
                <a:gd name="T74" fmla="*/ 1985 w 2012"/>
                <a:gd name="T75" fmla="*/ 181 h 1659"/>
                <a:gd name="T76" fmla="*/ 1896 w 2012"/>
                <a:gd name="T77" fmla="*/ 226 h 1659"/>
                <a:gd name="T78" fmla="*/ 1777 w 2012"/>
                <a:gd name="T79" fmla="*/ 216 h 1659"/>
                <a:gd name="T80" fmla="*/ 1632 w 2012"/>
                <a:gd name="T81" fmla="*/ 182 h 1659"/>
                <a:gd name="T82" fmla="*/ 1524 w 2012"/>
                <a:gd name="T83" fmla="*/ 202 h 1659"/>
                <a:gd name="T84" fmla="*/ 1474 w 2012"/>
                <a:gd name="T85" fmla="*/ 269 h 1659"/>
                <a:gd name="T86" fmla="*/ 1551 w 2012"/>
                <a:gd name="T87" fmla="*/ 405 h 1659"/>
                <a:gd name="T88" fmla="*/ 1637 w 2012"/>
                <a:gd name="T89" fmla="*/ 612 h 1659"/>
                <a:gd name="T90" fmla="*/ 1635 w 2012"/>
                <a:gd name="T91" fmla="*/ 803 h 1659"/>
                <a:gd name="T92" fmla="*/ 1547 w 2012"/>
                <a:gd name="T93" fmla="*/ 974 h 1659"/>
                <a:gd name="T94" fmla="*/ 997 w 2012"/>
                <a:gd name="T95" fmla="*/ 1522 h 1659"/>
                <a:gd name="T96" fmla="*/ 788 w 2012"/>
                <a:gd name="T97" fmla="*/ 1633 h 1659"/>
                <a:gd name="T98" fmla="*/ 549 w 2012"/>
                <a:gd name="T99" fmla="*/ 1656 h 1659"/>
                <a:gd name="T100" fmla="*/ 323 w 2012"/>
                <a:gd name="T101" fmla="*/ 1588 h 1659"/>
                <a:gd name="T102" fmla="*/ 139 w 2012"/>
                <a:gd name="T103" fmla="*/ 1438 h 1659"/>
                <a:gd name="T104" fmla="*/ 30 w 2012"/>
                <a:gd name="T105" fmla="*/ 1240 h 1659"/>
                <a:gd name="T106" fmla="*/ 0 w 2012"/>
                <a:gd name="T107" fmla="*/ 1023 h 1659"/>
                <a:gd name="T108" fmla="*/ 50 w 2012"/>
                <a:gd name="T109" fmla="*/ 808 h 1659"/>
                <a:gd name="T110" fmla="*/ 178 w 2012"/>
                <a:gd name="T111" fmla="*/ 619 h 1659"/>
                <a:gd name="T112" fmla="*/ 760 w 2012"/>
                <a:gd name="T113" fmla="*/ 55 h 1659"/>
                <a:gd name="T114" fmla="*/ 945 w 2012"/>
                <a:gd name="T115" fmla="*/ 0 h 1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2" h="1659">
                  <a:moveTo>
                    <a:pt x="459" y="521"/>
                  </a:moveTo>
                  <a:lnTo>
                    <a:pt x="269" y="710"/>
                  </a:lnTo>
                  <a:lnTo>
                    <a:pt x="234" y="749"/>
                  </a:lnTo>
                  <a:lnTo>
                    <a:pt x="204" y="790"/>
                  </a:lnTo>
                  <a:lnTo>
                    <a:pt x="179" y="835"/>
                  </a:lnTo>
                  <a:lnTo>
                    <a:pt x="159" y="881"/>
                  </a:lnTo>
                  <a:lnTo>
                    <a:pt x="144" y="928"/>
                  </a:lnTo>
                  <a:lnTo>
                    <a:pt x="134" y="976"/>
                  </a:lnTo>
                  <a:lnTo>
                    <a:pt x="129" y="1025"/>
                  </a:lnTo>
                  <a:lnTo>
                    <a:pt x="129" y="1075"/>
                  </a:lnTo>
                  <a:lnTo>
                    <a:pt x="134" y="1124"/>
                  </a:lnTo>
                  <a:lnTo>
                    <a:pt x="144" y="1172"/>
                  </a:lnTo>
                  <a:lnTo>
                    <a:pt x="159" y="1220"/>
                  </a:lnTo>
                  <a:lnTo>
                    <a:pt x="179" y="1266"/>
                  </a:lnTo>
                  <a:lnTo>
                    <a:pt x="204" y="1310"/>
                  </a:lnTo>
                  <a:lnTo>
                    <a:pt x="234" y="1352"/>
                  </a:lnTo>
                  <a:lnTo>
                    <a:pt x="269" y="1390"/>
                  </a:lnTo>
                  <a:lnTo>
                    <a:pt x="305" y="1422"/>
                  </a:lnTo>
                  <a:lnTo>
                    <a:pt x="342" y="1451"/>
                  </a:lnTo>
                  <a:lnTo>
                    <a:pt x="383" y="1474"/>
                  </a:lnTo>
                  <a:lnTo>
                    <a:pt x="425" y="1495"/>
                  </a:lnTo>
                  <a:lnTo>
                    <a:pt x="470" y="1511"/>
                  </a:lnTo>
                  <a:lnTo>
                    <a:pt x="515" y="1522"/>
                  </a:lnTo>
                  <a:lnTo>
                    <a:pt x="562" y="1529"/>
                  </a:lnTo>
                  <a:lnTo>
                    <a:pt x="610" y="1531"/>
                  </a:lnTo>
                  <a:lnTo>
                    <a:pt x="658" y="1529"/>
                  </a:lnTo>
                  <a:lnTo>
                    <a:pt x="704" y="1522"/>
                  </a:lnTo>
                  <a:lnTo>
                    <a:pt x="750" y="1511"/>
                  </a:lnTo>
                  <a:lnTo>
                    <a:pt x="794" y="1495"/>
                  </a:lnTo>
                  <a:lnTo>
                    <a:pt x="837" y="1474"/>
                  </a:lnTo>
                  <a:lnTo>
                    <a:pt x="878" y="1451"/>
                  </a:lnTo>
                  <a:lnTo>
                    <a:pt x="915" y="1422"/>
                  </a:lnTo>
                  <a:lnTo>
                    <a:pt x="951" y="1390"/>
                  </a:lnTo>
                  <a:lnTo>
                    <a:pt x="1130" y="1211"/>
                  </a:lnTo>
                  <a:lnTo>
                    <a:pt x="1093" y="1193"/>
                  </a:lnTo>
                  <a:lnTo>
                    <a:pt x="1053" y="1172"/>
                  </a:lnTo>
                  <a:lnTo>
                    <a:pt x="1010" y="1147"/>
                  </a:lnTo>
                  <a:lnTo>
                    <a:pt x="965" y="1118"/>
                  </a:lnTo>
                  <a:lnTo>
                    <a:pt x="919" y="1085"/>
                  </a:lnTo>
                  <a:lnTo>
                    <a:pt x="870" y="1047"/>
                  </a:lnTo>
                  <a:lnTo>
                    <a:pt x="820" y="1004"/>
                  </a:lnTo>
                  <a:lnTo>
                    <a:pt x="771" y="957"/>
                  </a:lnTo>
                  <a:lnTo>
                    <a:pt x="712" y="895"/>
                  </a:lnTo>
                  <a:lnTo>
                    <a:pt x="656" y="829"/>
                  </a:lnTo>
                  <a:lnTo>
                    <a:pt x="603" y="757"/>
                  </a:lnTo>
                  <a:lnTo>
                    <a:pt x="551" y="682"/>
                  </a:lnTo>
                  <a:lnTo>
                    <a:pt x="504" y="603"/>
                  </a:lnTo>
                  <a:lnTo>
                    <a:pt x="459" y="521"/>
                  </a:lnTo>
                  <a:close/>
                  <a:moveTo>
                    <a:pt x="950" y="126"/>
                  </a:moveTo>
                  <a:lnTo>
                    <a:pt x="911" y="130"/>
                  </a:lnTo>
                  <a:lnTo>
                    <a:pt x="875" y="140"/>
                  </a:lnTo>
                  <a:lnTo>
                    <a:pt x="837" y="157"/>
                  </a:lnTo>
                  <a:lnTo>
                    <a:pt x="802" y="182"/>
                  </a:lnTo>
                  <a:lnTo>
                    <a:pt x="766" y="214"/>
                  </a:lnTo>
                  <a:lnTo>
                    <a:pt x="575" y="405"/>
                  </a:lnTo>
                  <a:lnTo>
                    <a:pt x="590" y="437"/>
                  </a:lnTo>
                  <a:lnTo>
                    <a:pt x="608" y="474"/>
                  </a:lnTo>
                  <a:lnTo>
                    <a:pt x="629" y="513"/>
                  </a:lnTo>
                  <a:lnTo>
                    <a:pt x="654" y="556"/>
                  </a:lnTo>
                  <a:lnTo>
                    <a:pt x="682" y="601"/>
                  </a:lnTo>
                  <a:lnTo>
                    <a:pt x="713" y="647"/>
                  </a:lnTo>
                  <a:lnTo>
                    <a:pt x="747" y="695"/>
                  </a:lnTo>
                  <a:lnTo>
                    <a:pt x="786" y="743"/>
                  </a:lnTo>
                  <a:lnTo>
                    <a:pt x="826" y="790"/>
                  </a:lnTo>
                  <a:lnTo>
                    <a:pt x="871" y="837"/>
                  </a:lnTo>
                  <a:lnTo>
                    <a:pt x="878" y="845"/>
                  </a:lnTo>
                  <a:lnTo>
                    <a:pt x="936" y="897"/>
                  </a:lnTo>
                  <a:lnTo>
                    <a:pt x="996" y="945"/>
                  </a:lnTo>
                  <a:lnTo>
                    <a:pt x="1058" y="989"/>
                  </a:lnTo>
                  <a:lnTo>
                    <a:pt x="1121" y="1027"/>
                  </a:lnTo>
                  <a:lnTo>
                    <a:pt x="1187" y="1060"/>
                  </a:lnTo>
                  <a:lnTo>
                    <a:pt x="1254" y="1087"/>
                  </a:lnTo>
                  <a:lnTo>
                    <a:pt x="1419" y="923"/>
                  </a:lnTo>
                  <a:lnTo>
                    <a:pt x="1450" y="889"/>
                  </a:lnTo>
                  <a:lnTo>
                    <a:pt x="1476" y="854"/>
                  </a:lnTo>
                  <a:lnTo>
                    <a:pt x="1495" y="818"/>
                  </a:lnTo>
                  <a:lnTo>
                    <a:pt x="1509" y="781"/>
                  </a:lnTo>
                  <a:lnTo>
                    <a:pt x="1517" y="742"/>
                  </a:lnTo>
                  <a:lnTo>
                    <a:pt x="1520" y="703"/>
                  </a:lnTo>
                  <a:lnTo>
                    <a:pt x="1517" y="662"/>
                  </a:lnTo>
                  <a:lnTo>
                    <a:pt x="1507" y="619"/>
                  </a:lnTo>
                  <a:lnTo>
                    <a:pt x="1492" y="574"/>
                  </a:lnTo>
                  <a:lnTo>
                    <a:pt x="1472" y="528"/>
                  </a:lnTo>
                  <a:lnTo>
                    <a:pt x="1445" y="480"/>
                  </a:lnTo>
                  <a:lnTo>
                    <a:pt x="1413" y="430"/>
                  </a:lnTo>
                  <a:lnTo>
                    <a:pt x="1375" y="378"/>
                  </a:lnTo>
                  <a:lnTo>
                    <a:pt x="1373" y="375"/>
                  </a:lnTo>
                  <a:lnTo>
                    <a:pt x="1369" y="369"/>
                  </a:lnTo>
                  <a:lnTo>
                    <a:pt x="1361" y="359"/>
                  </a:lnTo>
                  <a:lnTo>
                    <a:pt x="1353" y="349"/>
                  </a:lnTo>
                  <a:lnTo>
                    <a:pt x="1343" y="338"/>
                  </a:lnTo>
                  <a:lnTo>
                    <a:pt x="1333" y="327"/>
                  </a:lnTo>
                  <a:lnTo>
                    <a:pt x="1325" y="319"/>
                  </a:lnTo>
                  <a:lnTo>
                    <a:pt x="1314" y="310"/>
                  </a:lnTo>
                  <a:lnTo>
                    <a:pt x="1302" y="301"/>
                  </a:lnTo>
                  <a:lnTo>
                    <a:pt x="1293" y="293"/>
                  </a:lnTo>
                  <a:lnTo>
                    <a:pt x="1283" y="287"/>
                  </a:lnTo>
                  <a:lnTo>
                    <a:pt x="1278" y="282"/>
                  </a:lnTo>
                  <a:lnTo>
                    <a:pt x="1275" y="280"/>
                  </a:lnTo>
                  <a:lnTo>
                    <a:pt x="1221" y="242"/>
                  </a:lnTo>
                  <a:lnTo>
                    <a:pt x="1170" y="208"/>
                  </a:lnTo>
                  <a:lnTo>
                    <a:pt x="1122" y="180"/>
                  </a:lnTo>
                  <a:lnTo>
                    <a:pt x="1076" y="157"/>
                  </a:lnTo>
                  <a:lnTo>
                    <a:pt x="1033" y="140"/>
                  </a:lnTo>
                  <a:lnTo>
                    <a:pt x="990" y="130"/>
                  </a:lnTo>
                  <a:lnTo>
                    <a:pt x="950" y="126"/>
                  </a:lnTo>
                  <a:close/>
                  <a:moveTo>
                    <a:pt x="945" y="0"/>
                  </a:moveTo>
                  <a:lnTo>
                    <a:pt x="995" y="3"/>
                  </a:lnTo>
                  <a:lnTo>
                    <a:pt x="1043" y="13"/>
                  </a:lnTo>
                  <a:lnTo>
                    <a:pt x="1091" y="28"/>
                  </a:lnTo>
                  <a:lnTo>
                    <a:pt x="1139" y="47"/>
                  </a:lnTo>
                  <a:lnTo>
                    <a:pt x="1185" y="70"/>
                  </a:lnTo>
                  <a:lnTo>
                    <a:pt x="1230" y="95"/>
                  </a:lnTo>
                  <a:lnTo>
                    <a:pt x="1273" y="123"/>
                  </a:lnTo>
                  <a:lnTo>
                    <a:pt x="1315" y="151"/>
                  </a:lnTo>
                  <a:lnTo>
                    <a:pt x="1354" y="179"/>
                  </a:lnTo>
                  <a:lnTo>
                    <a:pt x="1368" y="189"/>
                  </a:lnTo>
                  <a:lnTo>
                    <a:pt x="1385" y="163"/>
                  </a:lnTo>
                  <a:lnTo>
                    <a:pt x="1404" y="137"/>
                  </a:lnTo>
                  <a:lnTo>
                    <a:pt x="1427" y="116"/>
                  </a:lnTo>
                  <a:lnTo>
                    <a:pt x="1452" y="95"/>
                  </a:lnTo>
                  <a:lnTo>
                    <a:pt x="1487" y="76"/>
                  </a:lnTo>
                  <a:lnTo>
                    <a:pt x="1523" y="63"/>
                  </a:lnTo>
                  <a:lnTo>
                    <a:pt x="1563" y="55"/>
                  </a:lnTo>
                  <a:lnTo>
                    <a:pt x="1604" y="52"/>
                  </a:lnTo>
                  <a:lnTo>
                    <a:pt x="1648" y="55"/>
                  </a:lnTo>
                  <a:lnTo>
                    <a:pt x="1693" y="62"/>
                  </a:lnTo>
                  <a:lnTo>
                    <a:pt x="1742" y="75"/>
                  </a:lnTo>
                  <a:lnTo>
                    <a:pt x="1772" y="84"/>
                  </a:lnTo>
                  <a:lnTo>
                    <a:pt x="1798" y="90"/>
                  </a:lnTo>
                  <a:lnTo>
                    <a:pt x="1820" y="94"/>
                  </a:lnTo>
                  <a:lnTo>
                    <a:pt x="1838" y="98"/>
                  </a:lnTo>
                  <a:lnTo>
                    <a:pt x="1853" y="99"/>
                  </a:lnTo>
                  <a:lnTo>
                    <a:pt x="1865" y="100"/>
                  </a:lnTo>
                  <a:lnTo>
                    <a:pt x="1874" y="99"/>
                  </a:lnTo>
                  <a:lnTo>
                    <a:pt x="1882" y="98"/>
                  </a:lnTo>
                  <a:lnTo>
                    <a:pt x="1881" y="92"/>
                  </a:lnTo>
                  <a:lnTo>
                    <a:pt x="1879" y="87"/>
                  </a:lnTo>
                  <a:lnTo>
                    <a:pt x="1878" y="83"/>
                  </a:lnTo>
                  <a:lnTo>
                    <a:pt x="1867" y="61"/>
                  </a:lnTo>
                  <a:lnTo>
                    <a:pt x="1982" y="3"/>
                  </a:lnTo>
                  <a:lnTo>
                    <a:pt x="1992" y="24"/>
                  </a:lnTo>
                  <a:lnTo>
                    <a:pt x="1993" y="28"/>
                  </a:lnTo>
                  <a:lnTo>
                    <a:pt x="1998" y="35"/>
                  </a:lnTo>
                  <a:lnTo>
                    <a:pt x="2002" y="47"/>
                  </a:lnTo>
                  <a:lnTo>
                    <a:pt x="2006" y="62"/>
                  </a:lnTo>
                  <a:lnTo>
                    <a:pt x="2009" y="79"/>
                  </a:lnTo>
                  <a:lnTo>
                    <a:pt x="2012" y="99"/>
                  </a:lnTo>
                  <a:lnTo>
                    <a:pt x="2010" y="119"/>
                  </a:lnTo>
                  <a:lnTo>
                    <a:pt x="2006" y="140"/>
                  </a:lnTo>
                  <a:lnTo>
                    <a:pt x="1999" y="161"/>
                  </a:lnTo>
                  <a:lnTo>
                    <a:pt x="1985" y="181"/>
                  </a:lnTo>
                  <a:lnTo>
                    <a:pt x="1968" y="198"/>
                  </a:lnTo>
                  <a:lnTo>
                    <a:pt x="1947" y="211"/>
                  </a:lnTo>
                  <a:lnTo>
                    <a:pt x="1923" y="219"/>
                  </a:lnTo>
                  <a:lnTo>
                    <a:pt x="1896" y="226"/>
                  </a:lnTo>
                  <a:lnTo>
                    <a:pt x="1866" y="227"/>
                  </a:lnTo>
                  <a:lnTo>
                    <a:pt x="1839" y="226"/>
                  </a:lnTo>
                  <a:lnTo>
                    <a:pt x="1809" y="223"/>
                  </a:lnTo>
                  <a:lnTo>
                    <a:pt x="1777" y="216"/>
                  </a:lnTo>
                  <a:lnTo>
                    <a:pt x="1742" y="208"/>
                  </a:lnTo>
                  <a:lnTo>
                    <a:pt x="1704" y="197"/>
                  </a:lnTo>
                  <a:lnTo>
                    <a:pt x="1667" y="187"/>
                  </a:lnTo>
                  <a:lnTo>
                    <a:pt x="1632" y="182"/>
                  </a:lnTo>
                  <a:lnTo>
                    <a:pt x="1600" y="180"/>
                  </a:lnTo>
                  <a:lnTo>
                    <a:pt x="1572" y="183"/>
                  </a:lnTo>
                  <a:lnTo>
                    <a:pt x="1547" y="191"/>
                  </a:lnTo>
                  <a:lnTo>
                    <a:pt x="1524" y="202"/>
                  </a:lnTo>
                  <a:lnTo>
                    <a:pt x="1507" y="216"/>
                  </a:lnTo>
                  <a:lnTo>
                    <a:pt x="1493" y="233"/>
                  </a:lnTo>
                  <a:lnTo>
                    <a:pt x="1481" y="250"/>
                  </a:lnTo>
                  <a:lnTo>
                    <a:pt x="1474" y="269"/>
                  </a:lnTo>
                  <a:lnTo>
                    <a:pt x="1468" y="286"/>
                  </a:lnTo>
                  <a:lnTo>
                    <a:pt x="1476" y="297"/>
                  </a:lnTo>
                  <a:lnTo>
                    <a:pt x="1515" y="352"/>
                  </a:lnTo>
                  <a:lnTo>
                    <a:pt x="1551" y="405"/>
                  </a:lnTo>
                  <a:lnTo>
                    <a:pt x="1580" y="459"/>
                  </a:lnTo>
                  <a:lnTo>
                    <a:pt x="1604" y="511"/>
                  </a:lnTo>
                  <a:lnTo>
                    <a:pt x="1623" y="563"/>
                  </a:lnTo>
                  <a:lnTo>
                    <a:pt x="1637" y="612"/>
                  </a:lnTo>
                  <a:lnTo>
                    <a:pt x="1644" y="661"/>
                  </a:lnTo>
                  <a:lnTo>
                    <a:pt x="1647" y="710"/>
                  </a:lnTo>
                  <a:lnTo>
                    <a:pt x="1644" y="757"/>
                  </a:lnTo>
                  <a:lnTo>
                    <a:pt x="1635" y="803"/>
                  </a:lnTo>
                  <a:lnTo>
                    <a:pt x="1622" y="848"/>
                  </a:lnTo>
                  <a:lnTo>
                    <a:pt x="1602" y="892"/>
                  </a:lnTo>
                  <a:lnTo>
                    <a:pt x="1577" y="934"/>
                  </a:lnTo>
                  <a:lnTo>
                    <a:pt x="1547" y="974"/>
                  </a:lnTo>
                  <a:lnTo>
                    <a:pt x="1510" y="1014"/>
                  </a:lnTo>
                  <a:lnTo>
                    <a:pt x="1299" y="1224"/>
                  </a:lnTo>
                  <a:lnTo>
                    <a:pt x="1042" y="1481"/>
                  </a:lnTo>
                  <a:lnTo>
                    <a:pt x="997" y="1522"/>
                  </a:lnTo>
                  <a:lnTo>
                    <a:pt x="949" y="1557"/>
                  </a:lnTo>
                  <a:lnTo>
                    <a:pt x="897" y="1588"/>
                  </a:lnTo>
                  <a:lnTo>
                    <a:pt x="844" y="1613"/>
                  </a:lnTo>
                  <a:lnTo>
                    <a:pt x="788" y="1633"/>
                  </a:lnTo>
                  <a:lnTo>
                    <a:pt x="730" y="1648"/>
                  </a:lnTo>
                  <a:lnTo>
                    <a:pt x="671" y="1656"/>
                  </a:lnTo>
                  <a:lnTo>
                    <a:pt x="610" y="1659"/>
                  </a:lnTo>
                  <a:lnTo>
                    <a:pt x="549" y="1656"/>
                  </a:lnTo>
                  <a:lnTo>
                    <a:pt x="490" y="1648"/>
                  </a:lnTo>
                  <a:lnTo>
                    <a:pt x="432" y="1633"/>
                  </a:lnTo>
                  <a:lnTo>
                    <a:pt x="376" y="1613"/>
                  </a:lnTo>
                  <a:lnTo>
                    <a:pt x="323" y="1588"/>
                  </a:lnTo>
                  <a:lnTo>
                    <a:pt x="271" y="1557"/>
                  </a:lnTo>
                  <a:lnTo>
                    <a:pt x="223" y="1522"/>
                  </a:lnTo>
                  <a:lnTo>
                    <a:pt x="178" y="1481"/>
                  </a:lnTo>
                  <a:lnTo>
                    <a:pt x="139" y="1438"/>
                  </a:lnTo>
                  <a:lnTo>
                    <a:pt x="104" y="1391"/>
                  </a:lnTo>
                  <a:lnTo>
                    <a:pt x="74" y="1343"/>
                  </a:lnTo>
                  <a:lnTo>
                    <a:pt x="50" y="1293"/>
                  </a:lnTo>
                  <a:lnTo>
                    <a:pt x="30" y="1240"/>
                  </a:lnTo>
                  <a:lnTo>
                    <a:pt x="15" y="1187"/>
                  </a:lnTo>
                  <a:lnTo>
                    <a:pt x="6" y="1132"/>
                  </a:lnTo>
                  <a:lnTo>
                    <a:pt x="0" y="1078"/>
                  </a:lnTo>
                  <a:lnTo>
                    <a:pt x="0" y="1023"/>
                  </a:lnTo>
                  <a:lnTo>
                    <a:pt x="6" y="968"/>
                  </a:lnTo>
                  <a:lnTo>
                    <a:pt x="15" y="913"/>
                  </a:lnTo>
                  <a:lnTo>
                    <a:pt x="30" y="860"/>
                  </a:lnTo>
                  <a:lnTo>
                    <a:pt x="50" y="808"/>
                  </a:lnTo>
                  <a:lnTo>
                    <a:pt x="74" y="757"/>
                  </a:lnTo>
                  <a:lnTo>
                    <a:pt x="104" y="709"/>
                  </a:lnTo>
                  <a:lnTo>
                    <a:pt x="139" y="663"/>
                  </a:lnTo>
                  <a:lnTo>
                    <a:pt x="178" y="619"/>
                  </a:lnTo>
                  <a:lnTo>
                    <a:pt x="474" y="325"/>
                  </a:lnTo>
                  <a:lnTo>
                    <a:pt x="675" y="123"/>
                  </a:lnTo>
                  <a:lnTo>
                    <a:pt x="717" y="86"/>
                  </a:lnTo>
                  <a:lnTo>
                    <a:pt x="760" y="55"/>
                  </a:lnTo>
                  <a:lnTo>
                    <a:pt x="805" y="30"/>
                  </a:lnTo>
                  <a:lnTo>
                    <a:pt x="850" y="14"/>
                  </a:lnTo>
                  <a:lnTo>
                    <a:pt x="897" y="3"/>
                  </a:lnTo>
                  <a:lnTo>
                    <a:pt x="9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15" name="Freeform 232"/>
          <p:cNvSpPr>
            <a:spLocks noEditPoints="1"/>
          </p:cNvSpPr>
          <p:nvPr/>
        </p:nvSpPr>
        <p:spPr bwMode="auto">
          <a:xfrm>
            <a:off x="7747148" y="5207886"/>
            <a:ext cx="344488" cy="396875"/>
          </a:xfrm>
          <a:custGeom>
            <a:avLst/>
            <a:gdLst>
              <a:gd name="T0" fmla="*/ 1456 w 3045"/>
              <a:gd name="T1" fmla="*/ 359 h 3512"/>
              <a:gd name="T2" fmla="*/ 1257 w 3045"/>
              <a:gd name="T3" fmla="*/ 322 h 3512"/>
              <a:gd name="T4" fmla="*/ 1090 w 3045"/>
              <a:gd name="T5" fmla="*/ 367 h 3512"/>
              <a:gd name="T6" fmla="*/ 893 w 3045"/>
              <a:gd name="T7" fmla="*/ 371 h 3512"/>
              <a:gd name="T8" fmla="*/ 686 w 3045"/>
              <a:gd name="T9" fmla="*/ 457 h 3512"/>
              <a:gd name="T10" fmla="*/ 518 w 3045"/>
              <a:gd name="T11" fmla="*/ 593 h 3512"/>
              <a:gd name="T12" fmla="*/ 443 w 3045"/>
              <a:gd name="T13" fmla="*/ 763 h 3512"/>
              <a:gd name="T14" fmla="*/ 390 w 3045"/>
              <a:gd name="T15" fmla="*/ 908 h 3512"/>
              <a:gd name="T16" fmla="*/ 419 w 3045"/>
              <a:gd name="T17" fmla="*/ 1070 h 3512"/>
              <a:gd name="T18" fmla="*/ 526 w 3045"/>
              <a:gd name="T19" fmla="*/ 1156 h 3512"/>
              <a:gd name="T20" fmla="*/ 500 w 3045"/>
              <a:gd name="T21" fmla="*/ 1176 h 3512"/>
              <a:gd name="T22" fmla="*/ 464 w 3045"/>
              <a:gd name="T23" fmla="*/ 1203 h 3512"/>
              <a:gd name="T24" fmla="*/ 596 w 3045"/>
              <a:gd name="T25" fmla="*/ 1271 h 3512"/>
              <a:gd name="T26" fmla="*/ 732 w 3045"/>
              <a:gd name="T27" fmla="*/ 1462 h 3512"/>
              <a:gd name="T28" fmla="*/ 815 w 3045"/>
              <a:gd name="T29" fmla="*/ 1655 h 3512"/>
              <a:gd name="T30" fmla="*/ 850 w 3045"/>
              <a:gd name="T31" fmla="*/ 1761 h 3512"/>
              <a:gd name="T32" fmla="*/ 911 w 3045"/>
              <a:gd name="T33" fmla="*/ 1748 h 3512"/>
              <a:gd name="T34" fmla="*/ 992 w 3045"/>
              <a:gd name="T35" fmla="*/ 1623 h 3512"/>
              <a:gd name="T36" fmla="*/ 1082 w 3045"/>
              <a:gd name="T37" fmla="*/ 1491 h 3512"/>
              <a:gd name="T38" fmla="*/ 1195 w 3045"/>
              <a:gd name="T39" fmla="*/ 1445 h 3512"/>
              <a:gd name="T40" fmla="*/ 1382 w 3045"/>
              <a:gd name="T41" fmla="*/ 1421 h 3512"/>
              <a:gd name="T42" fmla="*/ 1515 w 3045"/>
              <a:gd name="T43" fmla="*/ 1358 h 3512"/>
              <a:gd name="T44" fmla="*/ 1699 w 3045"/>
              <a:gd name="T45" fmla="*/ 1371 h 3512"/>
              <a:gd name="T46" fmla="*/ 1910 w 3045"/>
              <a:gd name="T47" fmla="*/ 1274 h 3512"/>
              <a:gd name="T48" fmla="*/ 2109 w 3045"/>
              <a:gd name="T49" fmla="*/ 1166 h 3512"/>
              <a:gd name="T50" fmla="*/ 2190 w 3045"/>
              <a:gd name="T51" fmla="*/ 967 h 3512"/>
              <a:gd name="T52" fmla="*/ 2238 w 3045"/>
              <a:gd name="T53" fmla="*/ 851 h 3512"/>
              <a:gd name="T54" fmla="*/ 2220 w 3045"/>
              <a:gd name="T55" fmla="*/ 672 h 3512"/>
              <a:gd name="T56" fmla="*/ 2164 w 3045"/>
              <a:gd name="T57" fmla="*/ 500 h 3512"/>
              <a:gd name="T58" fmla="*/ 2005 w 3045"/>
              <a:gd name="T59" fmla="*/ 366 h 3512"/>
              <a:gd name="T60" fmla="*/ 1780 w 3045"/>
              <a:gd name="T61" fmla="*/ 312 h 3512"/>
              <a:gd name="T62" fmla="*/ 1574 w 3045"/>
              <a:gd name="T63" fmla="*/ 0 h 3512"/>
              <a:gd name="T64" fmla="*/ 1773 w 3045"/>
              <a:gd name="T65" fmla="*/ 10 h 3512"/>
              <a:gd name="T66" fmla="*/ 2315 w 3045"/>
              <a:gd name="T67" fmla="*/ 162 h 3512"/>
              <a:gd name="T68" fmla="*/ 2550 w 3045"/>
              <a:gd name="T69" fmla="*/ 302 h 3512"/>
              <a:gd name="T70" fmla="*/ 2654 w 3045"/>
              <a:gd name="T71" fmla="*/ 515 h 3512"/>
              <a:gd name="T72" fmla="*/ 2704 w 3045"/>
              <a:gd name="T73" fmla="*/ 775 h 3512"/>
              <a:gd name="T74" fmla="*/ 2893 w 3045"/>
              <a:gd name="T75" fmla="*/ 1310 h 3512"/>
              <a:gd name="T76" fmla="*/ 2867 w 3045"/>
              <a:gd name="T77" fmla="*/ 1418 h 3512"/>
              <a:gd name="T78" fmla="*/ 2963 w 3045"/>
              <a:gd name="T79" fmla="*/ 1740 h 3512"/>
              <a:gd name="T80" fmla="*/ 3045 w 3045"/>
              <a:gd name="T81" fmla="*/ 1986 h 3512"/>
              <a:gd name="T82" fmla="*/ 3014 w 3045"/>
              <a:gd name="T83" fmla="*/ 2037 h 3512"/>
              <a:gd name="T84" fmla="*/ 2921 w 3045"/>
              <a:gd name="T85" fmla="*/ 2082 h 3512"/>
              <a:gd name="T86" fmla="*/ 2925 w 3045"/>
              <a:gd name="T87" fmla="*/ 2195 h 3512"/>
              <a:gd name="T88" fmla="*/ 2933 w 3045"/>
              <a:gd name="T89" fmla="*/ 2371 h 3512"/>
              <a:gd name="T90" fmla="*/ 2899 w 3045"/>
              <a:gd name="T91" fmla="*/ 2449 h 3512"/>
              <a:gd name="T92" fmla="*/ 2937 w 3045"/>
              <a:gd name="T93" fmla="*/ 2570 h 3512"/>
              <a:gd name="T94" fmla="*/ 2884 w 3045"/>
              <a:gd name="T95" fmla="*/ 2664 h 3512"/>
              <a:gd name="T96" fmla="*/ 2892 w 3045"/>
              <a:gd name="T97" fmla="*/ 2797 h 3512"/>
              <a:gd name="T98" fmla="*/ 2809 w 3045"/>
              <a:gd name="T99" fmla="*/ 2911 h 3512"/>
              <a:gd name="T100" fmla="*/ 2555 w 3045"/>
              <a:gd name="T101" fmla="*/ 2902 h 3512"/>
              <a:gd name="T102" fmla="*/ 2384 w 3045"/>
              <a:gd name="T103" fmla="*/ 2923 h 3512"/>
              <a:gd name="T104" fmla="*/ 2323 w 3045"/>
              <a:gd name="T105" fmla="*/ 3131 h 3512"/>
              <a:gd name="T106" fmla="*/ 773 w 3045"/>
              <a:gd name="T107" fmla="*/ 3099 h 3512"/>
              <a:gd name="T108" fmla="*/ 551 w 3045"/>
              <a:gd name="T109" fmla="*/ 2524 h 3512"/>
              <a:gd name="T110" fmla="*/ 228 w 3045"/>
              <a:gd name="T111" fmla="*/ 2064 h 3512"/>
              <a:gd name="T112" fmla="*/ 28 w 3045"/>
              <a:gd name="T113" fmla="*/ 1589 h 3512"/>
              <a:gd name="T114" fmla="*/ 4 w 3045"/>
              <a:gd name="T115" fmla="*/ 1429 h 3512"/>
              <a:gd name="T116" fmla="*/ 22 w 3045"/>
              <a:gd name="T117" fmla="*/ 1064 h 3512"/>
              <a:gd name="T118" fmla="*/ 204 w 3045"/>
              <a:gd name="T119" fmla="*/ 623 h 3512"/>
              <a:gd name="T120" fmla="*/ 518 w 3045"/>
              <a:gd name="T121" fmla="*/ 293 h 3512"/>
              <a:gd name="T122" fmla="*/ 924 w 3045"/>
              <a:gd name="T123" fmla="*/ 97 h 3512"/>
              <a:gd name="T124" fmla="*/ 1476 w 3045"/>
              <a:gd name="T125" fmla="*/ 0 h 3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45" h="3512">
                <a:moveTo>
                  <a:pt x="1660" y="292"/>
                </a:moveTo>
                <a:lnTo>
                  <a:pt x="1616" y="296"/>
                </a:lnTo>
                <a:lnTo>
                  <a:pt x="1572" y="304"/>
                </a:lnTo>
                <a:lnTo>
                  <a:pt x="1530" y="318"/>
                </a:lnTo>
                <a:lnTo>
                  <a:pt x="1491" y="336"/>
                </a:lnTo>
                <a:lnTo>
                  <a:pt x="1456" y="359"/>
                </a:lnTo>
                <a:lnTo>
                  <a:pt x="1429" y="340"/>
                </a:lnTo>
                <a:lnTo>
                  <a:pt x="1398" y="327"/>
                </a:lnTo>
                <a:lnTo>
                  <a:pt x="1363" y="318"/>
                </a:lnTo>
                <a:lnTo>
                  <a:pt x="1328" y="314"/>
                </a:lnTo>
                <a:lnTo>
                  <a:pt x="1290" y="316"/>
                </a:lnTo>
                <a:lnTo>
                  <a:pt x="1257" y="322"/>
                </a:lnTo>
                <a:lnTo>
                  <a:pt x="1227" y="334"/>
                </a:lnTo>
                <a:lnTo>
                  <a:pt x="1199" y="348"/>
                </a:lnTo>
                <a:lnTo>
                  <a:pt x="1174" y="366"/>
                </a:lnTo>
                <a:lnTo>
                  <a:pt x="1146" y="364"/>
                </a:lnTo>
                <a:lnTo>
                  <a:pt x="1119" y="364"/>
                </a:lnTo>
                <a:lnTo>
                  <a:pt x="1090" y="367"/>
                </a:lnTo>
                <a:lnTo>
                  <a:pt x="1070" y="370"/>
                </a:lnTo>
                <a:lnTo>
                  <a:pt x="1051" y="375"/>
                </a:lnTo>
                <a:lnTo>
                  <a:pt x="1012" y="366"/>
                </a:lnTo>
                <a:lnTo>
                  <a:pt x="971" y="362"/>
                </a:lnTo>
                <a:lnTo>
                  <a:pt x="930" y="364"/>
                </a:lnTo>
                <a:lnTo>
                  <a:pt x="893" y="371"/>
                </a:lnTo>
                <a:lnTo>
                  <a:pt x="860" y="383"/>
                </a:lnTo>
                <a:lnTo>
                  <a:pt x="828" y="398"/>
                </a:lnTo>
                <a:lnTo>
                  <a:pt x="800" y="417"/>
                </a:lnTo>
                <a:lnTo>
                  <a:pt x="759" y="426"/>
                </a:lnTo>
                <a:lnTo>
                  <a:pt x="721" y="440"/>
                </a:lnTo>
                <a:lnTo>
                  <a:pt x="686" y="457"/>
                </a:lnTo>
                <a:lnTo>
                  <a:pt x="654" y="477"/>
                </a:lnTo>
                <a:lnTo>
                  <a:pt x="626" y="502"/>
                </a:lnTo>
                <a:lnTo>
                  <a:pt x="600" y="529"/>
                </a:lnTo>
                <a:lnTo>
                  <a:pt x="580" y="557"/>
                </a:lnTo>
                <a:lnTo>
                  <a:pt x="547" y="574"/>
                </a:lnTo>
                <a:lnTo>
                  <a:pt x="518" y="593"/>
                </a:lnTo>
                <a:lnTo>
                  <a:pt x="494" y="615"/>
                </a:lnTo>
                <a:lnTo>
                  <a:pt x="473" y="641"/>
                </a:lnTo>
                <a:lnTo>
                  <a:pt x="458" y="670"/>
                </a:lnTo>
                <a:lnTo>
                  <a:pt x="448" y="700"/>
                </a:lnTo>
                <a:lnTo>
                  <a:pt x="442" y="731"/>
                </a:lnTo>
                <a:lnTo>
                  <a:pt x="443" y="763"/>
                </a:lnTo>
                <a:lnTo>
                  <a:pt x="444" y="765"/>
                </a:lnTo>
                <a:lnTo>
                  <a:pt x="445" y="768"/>
                </a:lnTo>
                <a:lnTo>
                  <a:pt x="423" y="800"/>
                </a:lnTo>
                <a:lnTo>
                  <a:pt x="406" y="834"/>
                </a:lnTo>
                <a:lnTo>
                  <a:pt x="395" y="871"/>
                </a:lnTo>
                <a:lnTo>
                  <a:pt x="390" y="908"/>
                </a:lnTo>
                <a:lnTo>
                  <a:pt x="392" y="947"/>
                </a:lnTo>
                <a:lnTo>
                  <a:pt x="396" y="974"/>
                </a:lnTo>
                <a:lnTo>
                  <a:pt x="399" y="1001"/>
                </a:lnTo>
                <a:lnTo>
                  <a:pt x="405" y="1026"/>
                </a:lnTo>
                <a:lnTo>
                  <a:pt x="411" y="1048"/>
                </a:lnTo>
                <a:lnTo>
                  <a:pt x="419" y="1070"/>
                </a:lnTo>
                <a:lnTo>
                  <a:pt x="428" y="1090"/>
                </a:lnTo>
                <a:lnTo>
                  <a:pt x="441" y="1107"/>
                </a:lnTo>
                <a:lnTo>
                  <a:pt x="457" y="1123"/>
                </a:lnTo>
                <a:lnTo>
                  <a:pt x="475" y="1136"/>
                </a:lnTo>
                <a:lnTo>
                  <a:pt x="499" y="1148"/>
                </a:lnTo>
                <a:lnTo>
                  <a:pt x="526" y="1156"/>
                </a:lnTo>
                <a:lnTo>
                  <a:pt x="530" y="1158"/>
                </a:lnTo>
                <a:lnTo>
                  <a:pt x="530" y="1160"/>
                </a:lnTo>
                <a:lnTo>
                  <a:pt x="526" y="1164"/>
                </a:lnTo>
                <a:lnTo>
                  <a:pt x="520" y="1168"/>
                </a:lnTo>
                <a:lnTo>
                  <a:pt x="510" y="1172"/>
                </a:lnTo>
                <a:lnTo>
                  <a:pt x="500" y="1176"/>
                </a:lnTo>
                <a:lnTo>
                  <a:pt x="489" y="1181"/>
                </a:lnTo>
                <a:lnTo>
                  <a:pt x="480" y="1186"/>
                </a:lnTo>
                <a:lnTo>
                  <a:pt x="471" y="1190"/>
                </a:lnTo>
                <a:lnTo>
                  <a:pt x="465" y="1195"/>
                </a:lnTo>
                <a:lnTo>
                  <a:pt x="463" y="1199"/>
                </a:lnTo>
                <a:lnTo>
                  <a:pt x="464" y="1203"/>
                </a:lnTo>
                <a:lnTo>
                  <a:pt x="470" y="1206"/>
                </a:lnTo>
                <a:lnTo>
                  <a:pt x="483" y="1209"/>
                </a:lnTo>
                <a:lnTo>
                  <a:pt x="513" y="1216"/>
                </a:lnTo>
                <a:lnTo>
                  <a:pt x="541" y="1230"/>
                </a:lnTo>
                <a:lnTo>
                  <a:pt x="569" y="1248"/>
                </a:lnTo>
                <a:lnTo>
                  <a:pt x="596" y="1271"/>
                </a:lnTo>
                <a:lnTo>
                  <a:pt x="621" y="1296"/>
                </a:lnTo>
                <a:lnTo>
                  <a:pt x="646" y="1326"/>
                </a:lnTo>
                <a:lnTo>
                  <a:pt x="670" y="1357"/>
                </a:lnTo>
                <a:lnTo>
                  <a:pt x="691" y="1391"/>
                </a:lnTo>
                <a:lnTo>
                  <a:pt x="713" y="1426"/>
                </a:lnTo>
                <a:lnTo>
                  <a:pt x="732" y="1462"/>
                </a:lnTo>
                <a:lnTo>
                  <a:pt x="749" y="1497"/>
                </a:lnTo>
                <a:lnTo>
                  <a:pt x="765" y="1532"/>
                </a:lnTo>
                <a:lnTo>
                  <a:pt x="780" y="1566"/>
                </a:lnTo>
                <a:lnTo>
                  <a:pt x="793" y="1599"/>
                </a:lnTo>
                <a:lnTo>
                  <a:pt x="805" y="1628"/>
                </a:lnTo>
                <a:lnTo>
                  <a:pt x="815" y="1655"/>
                </a:lnTo>
                <a:lnTo>
                  <a:pt x="822" y="1679"/>
                </a:lnTo>
                <a:lnTo>
                  <a:pt x="829" y="1698"/>
                </a:lnTo>
                <a:lnTo>
                  <a:pt x="833" y="1712"/>
                </a:lnTo>
                <a:lnTo>
                  <a:pt x="835" y="1722"/>
                </a:lnTo>
                <a:lnTo>
                  <a:pt x="842" y="1744"/>
                </a:lnTo>
                <a:lnTo>
                  <a:pt x="850" y="1761"/>
                </a:lnTo>
                <a:lnTo>
                  <a:pt x="859" y="1771"/>
                </a:lnTo>
                <a:lnTo>
                  <a:pt x="867" y="1776"/>
                </a:lnTo>
                <a:lnTo>
                  <a:pt x="877" y="1775"/>
                </a:lnTo>
                <a:lnTo>
                  <a:pt x="888" y="1771"/>
                </a:lnTo>
                <a:lnTo>
                  <a:pt x="900" y="1761"/>
                </a:lnTo>
                <a:lnTo>
                  <a:pt x="911" y="1748"/>
                </a:lnTo>
                <a:lnTo>
                  <a:pt x="923" y="1732"/>
                </a:lnTo>
                <a:lnTo>
                  <a:pt x="936" y="1714"/>
                </a:lnTo>
                <a:lnTo>
                  <a:pt x="950" y="1694"/>
                </a:lnTo>
                <a:lnTo>
                  <a:pt x="964" y="1671"/>
                </a:lnTo>
                <a:lnTo>
                  <a:pt x="978" y="1648"/>
                </a:lnTo>
                <a:lnTo>
                  <a:pt x="992" y="1623"/>
                </a:lnTo>
                <a:lnTo>
                  <a:pt x="1007" y="1599"/>
                </a:lnTo>
                <a:lnTo>
                  <a:pt x="1021" y="1575"/>
                </a:lnTo>
                <a:lnTo>
                  <a:pt x="1036" y="1552"/>
                </a:lnTo>
                <a:lnTo>
                  <a:pt x="1052" y="1529"/>
                </a:lnTo>
                <a:lnTo>
                  <a:pt x="1067" y="1509"/>
                </a:lnTo>
                <a:lnTo>
                  <a:pt x="1082" y="1491"/>
                </a:lnTo>
                <a:lnTo>
                  <a:pt x="1097" y="1476"/>
                </a:lnTo>
                <a:lnTo>
                  <a:pt x="1112" y="1464"/>
                </a:lnTo>
                <a:lnTo>
                  <a:pt x="1128" y="1456"/>
                </a:lnTo>
                <a:lnTo>
                  <a:pt x="1143" y="1451"/>
                </a:lnTo>
                <a:lnTo>
                  <a:pt x="1168" y="1448"/>
                </a:lnTo>
                <a:lnTo>
                  <a:pt x="1195" y="1445"/>
                </a:lnTo>
                <a:lnTo>
                  <a:pt x="1225" y="1443"/>
                </a:lnTo>
                <a:lnTo>
                  <a:pt x="1255" y="1439"/>
                </a:lnTo>
                <a:lnTo>
                  <a:pt x="1287" y="1436"/>
                </a:lnTo>
                <a:lnTo>
                  <a:pt x="1318" y="1432"/>
                </a:lnTo>
                <a:lnTo>
                  <a:pt x="1350" y="1428"/>
                </a:lnTo>
                <a:lnTo>
                  <a:pt x="1382" y="1421"/>
                </a:lnTo>
                <a:lnTo>
                  <a:pt x="1411" y="1415"/>
                </a:lnTo>
                <a:lnTo>
                  <a:pt x="1437" y="1406"/>
                </a:lnTo>
                <a:lnTo>
                  <a:pt x="1462" y="1397"/>
                </a:lnTo>
                <a:lnTo>
                  <a:pt x="1484" y="1386"/>
                </a:lnTo>
                <a:lnTo>
                  <a:pt x="1502" y="1373"/>
                </a:lnTo>
                <a:lnTo>
                  <a:pt x="1515" y="1358"/>
                </a:lnTo>
                <a:lnTo>
                  <a:pt x="1523" y="1340"/>
                </a:lnTo>
                <a:lnTo>
                  <a:pt x="1554" y="1355"/>
                </a:lnTo>
                <a:lnTo>
                  <a:pt x="1588" y="1366"/>
                </a:lnTo>
                <a:lnTo>
                  <a:pt x="1623" y="1372"/>
                </a:lnTo>
                <a:lnTo>
                  <a:pt x="1661" y="1374"/>
                </a:lnTo>
                <a:lnTo>
                  <a:pt x="1699" y="1371"/>
                </a:lnTo>
                <a:lnTo>
                  <a:pt x="1740" y="1364"/>
                </a:lnTo>
                <a:lnTo>
                  <a:pt x="1779" y="1350"/>
                </a:lnTo>
                <a:lnTo>
                  <a:pt x="1814" y="1332"/>
                </a:lnTo>
                <a:lnTo>
                  <a:pt x="1846" y="1309"/>
                </a:lnTo>
                <a:lnTo>
                  <a:pt x="1873" y="1283"/>
                </a:lnTo>
                <a:lnTo>
                  <a:pt x="1910" y="1274"/>
                </a:lnTo>
                <a:lnTo>
                  <a:pt x="1944" y="1261"/>
                </a:lnTo>
                <a:lnTo>
                  <a:pt x="1975" y="1245"/>
                </a:lnTo>
                <a:lnTo>
                  <a:pt x="2003" y="1225"/>
                </a:lnTo>
                <a:lnTo>
                  <a:pt x="2043" y="1210"/>
                </a:lnTo>
                <a:lnTo>
                  <a:pt x="2078" y="1189"/>
                </a:lnTo>
                <a:lnTo>
                  <a:pt x="2109" y="1166"/>
                </a:lnTo>
                <a:lnTo>
                  <a:pt x="2136" y="1138"/>
                </a:lnTo>
                <a:lnTo>
                  <a:pt x="2159" y="1108"/>
                </a:lnTo>
                <a:lnTo>
                  <a:pt x="2176" y="1075"/>
                </a:lnTo>
                <a:lnTo>
                  <a:pt x="2187" y="1040"/>
                </a:lnTo>
                <a:lnTo>
                  <a:pt x="2192" y="1004"/>
                </a:lnTo>
                <a:lnTo>
                  <a:pt x="2190" y="967"/>
                </a:lnTo>
                <a:lnTo>
                  <a:pt x="2189" y="962"/>
                </a:lnTo>
                <a:lnTo>
                  <a:pt x="2188" y="956"/>
                </a:lnTo>
                <a:lnTo>
                  <a:pt x="2187" y="950"/>
                </a:lnTo>
                <a:lnTo>
                  <a:pt x="2209" y="920"/>
                </a:lnTo>
                <a:lnTo>
                  <a:pt x="2226" y="887"/>
                </a:lnTo>
                <a:lnTo>
                  <a:pt x="2238" y="851"/>
                </a:lnTo>
                <a:lnTo>
                  <a:pt x="2244" y="815"/>
                </a:lnTo>
                <a:lnTo>
                  <a:pt x="2242" y="777"/>
                </a:lnTo>
                <a:lnTo>
                  <a:pt x="2236" y="749"/>
                </a:lnTo>
                <a:lnTo>
                  <a:pt x="2226" y="723"/>
                </a:lnTo>
                <a:lnTo>
                  <a:pt x="2214" y="699"/>
                </a:lnTo>
                <a:lnTo>
                  <a:pt x="2220" y="672"/>
                </a:lnTo>
                <a:lnTo>
                  <a:pt x="2222" y="644"/>
                </a:lnTo>
                <a:lnTo>
                  <a:pt x="2221" y="615"/>
                </a:lnTo>
                <a:lnTo>
                  <a:pt x="2214" y="583"/>
                </a:lnTo>
                <a:lnTo>
                  <a:pt x="2202" y="553"/>
                </a:lnTo>
                <a:lnTo>
                  <a:pt x="2185" y="525"/>
                </a:lnTo>
                <a:lnTo>
                  <a:pt x="2164" y="500"/>
                </a:lnTo>
                <a:lnTo>
                  <a:pt x="2139" y="477"/>
                </a:lnTo>
                <a:lnTo>
                  <a:pt x="2112" y="458"/>
                </a:lnTo>
                <a:lnTo>
                  <a:pt x="2081" y="442"/>
                </a:lnTo>
                <a:lnTo>
                  <a:pt x="2060" y="413"/>
                </a:lnTo>
                <a:lnTo>
                  <a:pt x="2034" y="389"/>
                </a:lnTo>
                <a:lnTo>
                  <a:pt x="2005" y="366"/>
                </a:lnTo>
                <a:lnTo>
                  <a:pt x="1973" y="347"/>
                </a:lnTo>
                <a:lnTo>
                  <a:pt x="1939" y="332"/>
                </a:lnTo>
                <a:lnTo>
                  <a:pt x="1901" y="320"/>
                </a:lnTo>
                <a:lnTo>
                  <a:pt x="1862" y="313"/>
                </a:lnTo>
                <a:lnTo>
                  <a:pt x="1822" y="311"/>
                </a:lnTo>
                <a:lnTo>
                  <a:pt x="1780" y="312"/>
                </a:lnTo>
                <a:lnTo>
                  <a:pt x="1741" y="301"/>
                </a:lnTo>
                <a:lnTo>
                  <a:pt x="1701" y="294"/>
                </a:lnTo>
                <a:lnTo>
                  <a:pt x="1660" y="292"/>
                </a:lnTo>
                <a:close/>
                <a:moveTo>
                  <a:pt x="1531" y="0"/>
                </a:moveTo>
                <a:lnTo>
                  <a:pt x="1552" y="0"/>
                </a:lnTo>
                <a:lnTo>
                  <a:pt x="1574" y="0"/>
                </a:lnTo>
                <a:lnTo>
                  <a:pt x="1593" y="0"/>
                </a:lnTo>
                <a:lnTo>
                  <a:pt x="1610" y="0"/>
                </a:lnTo>
                <a:lnTo>
                  <a:pt x="1621" y="0"/>
                </a:lnTo>
                <a:lnTo>
                  <a:pt x="1626" y="0"/>
                </a:lnTo>
                <a:lnTo>
                  <a:pt x="1699" y="5"/>
                </a:lnTo>
                <a:lnTo>
                  <a:pt x="1773" y="10"/>
                </a:lnTo>
                <a:lnTo>
                  <a:pt x="1868" y="23"/>
                </a:lnTo>
                <a:lnTo>
                  <a:pt x="1961" y="42"/>
                </a:lnTo>
                <a:lnTo>
                  <a:pt x="2054" y="65"/>
                </a:lnTo>
                <a:lnTo>
                  <a:pt x="2145" y="93"/>
                </a:lnTo>
                <a:lnTo>
                  <a:pt x="2234" y="127"/>
                </a:lnTo>
                <a:lnTo>
                  <a:pt x="2315" y="162"/>
                </a:lnTo>
                <a:lnTo>
                  <a:pt x="2395" y="201"/>
                </a:lnTo>
                <a:lnTo>
                  <a:pt x="2470" y="246"/>
                </a:lnTo>
                <a:lnTo>
                  <a:pt x="2544" y="296"/>
                </a:lnTo>
                <a:lnTo>
                  <a:pt x="2545" y="298"/>
                </a:lnTo>
                <a:lnTo>
                  <a:pt x="2547" y="299"/>
                </a:lnTo>
                <a:lnTo>
                  <a:pt x="2550" y="302"/>
                </a:lnTo>
                <a:lnTo>
                  <a:pt x="2514" y="315"/>
                </a:lnTo>
                <a:lnTo>
                  <a:pt x="2478" y="329"/>
                </a:lnTo>
                <a:lnTo>
                  <a:pt x="2526" y="371"/>
                </a:lnTo>
                <a:lnTo>
                  <a:pt x="2571" y="417"/>
                </a:lnTo>
                <a:lnTo>
                  <a:pt x="2614" y="464"/>
                </a:lnTo>
                <a:lnTo>
                  <a:pt x="2654" y="515"/>
                </a:lnTo>
                <a:lnTo>
                  <a:pt x="2690" y="566"/>
                </a:lnTo>
                <a:lnTo>
                  <a:pt x="2726" y="619"/>
                </a:lnTo>
                <a:lnTo>
                  <a:pt x="2760" y="674"/>
                </a:lnTo>
                <a:lnTo>
                  <a:pt x="2679" y="724"/>
                </a:lnTo>
                <a:lnTo>
                  <a:pt x="2692" y="750"/>
                </a:lnTo>
                <a:lnTo>
                  <a:pt x="2704" y="775"/>
                </a:lnTo>
                <a:lnTo>
                  <a:pt x="2746" y="860"/>
                </a:lnTo>
                <a:lnTo>
                  <a:pt x="2784" y="948"/>
                </a:lnTo>
                <a:lnTo>
                  <a:pt x="2817" y="1036"/>
                </a:lnTo>
                <a:lnTo>
                  <a:pt x="2846" y="1126"/>
                </a:lnTo>
                <a:lnTo>
                  <a:pt x="2872" y="1217"/>
                </a:lnTo>
                <a:lnTo>
                  <a:pt x="2893" y="1310"/>
                </a:lnTo>
                <a:lnTo>
                  <a:pt x="2895" y="1320"/>
                </a:lnTo>
                <a:lnTo>
                  <a:pt x="2896" y="1329"/>
                </a:lnTo>
                <a:lnTo>
                  <a:pt x="2895" y="1339"/>
                </a:lnTo>
                <a:lnTo>
                  <a:pt x="2883" y="1371"/>
                </a:lnTo>
                <a:lnTo>
                  <a:pt x="2872" y="1403"/>
                </a:lnTo>
                <a:lnTo>
                  <a:pt x="2867" y="1418"/>
                </a:lnTo>
                <a:lnTo>
                  <a:pt x="2865" y="1434"/>
                </a:lnTo>
                <a:lnTo>
                  <a:pt x="2865" y="1449"/>
                </a:lnTo>
                <a:lnTo>
                  <a:pt x="2880" y="1514"/>
                </a:lnTo>
                <a:lnTo>
                  <a:pt x="2901" y="1578"/>
                </a:lnTo>
                <a:lnTo>
                  <a:pt x="2923" y="1642"/>
                </a:lnTo>
                <a:lnTo>
                  <a:pt x="2963" y="1740"/>
                </a:lnTo>
                <a:lnTo>
                  <a:pt x="3001" y="1840"/>
                </a:lnTo>
                <a:lnTo>
                  <a:pt x="3017" y="1886"/>
                </a:lnTo>
                <a:lnTo>
                  <a:pt x="3030" y="1933"/>
                </a:lnTo>
                <a:lnTo>
                  <a:pt x="3043" y="1980"/>
                </a:lnTo>
                <a:lnTo>
                  <a:pt x="3044" y="1982"/>
                </a:lnTo>
                <a:lnTo>
                  <a:pt x="3045" y="1986"/>
                </a:lnTo>
                <a:lnTo>
                  <a:pt x="3045" y="1991"/>
                </a:lnTo>
                <a:lnTo>
                  <a:pt x="3045" y="1999"/>
                </a:lnTo>
                <a:lnTo>
                  <a:pt x="3042" y="2007"/>
                </a:lnTo>
                <a:lnTo>
                  <a:pt x="3037" y="2017"/>
                </a:lnTo>
                <a:lnTo>
                  <a:pt x="3028" y="2026"/>
                </a:lnTo>
                <a:lnTo>
                  <a:pt x="3014" y="2037"/>
                </a:lnTo>
                <a:lnTo>
                  <a:pt x="2996" y="2048"/>
                </a:lnTo>
                <a:lnTo>
                  <a:pt x="2971" y="2058"/>
                </a:lnTo>
                <a:lnTo>
                  <a:pt x="2948" y="2068"/>
                </a:lnTo>
                <a:lnTo>
                  <a:pt x="2925" y="2079"/>
                </a:lnTo>
                <a:lnTo>
                  <a:pt x="2923" y="2081"/>
                </a:lnTo>
                <a:lnTo>
                  <a:pt x="2921" y="2082"/>
                </a:lnTo>
                <a:lnTo>
                  <a:pt x="2919" y="2084"/>
                </a:lnTo>
                <a:lnTo>
                  <a:pt x="2917" y="2086"/>
                </a:lnTo>
                <a:lnTo>
                  <a:pt x="2917" y="2088"/>
                </a:lnTo>
                <a:lnTo>
                  <a:pt x="2916" y="2115"/>
                </a:lnTo>
                <a:lnTo>
                  <a:pt x="2918" y="2142"/>
                </a:lnTo>
                <a:lnTo>
                  <a:pt x="2925" y="2195"/>
                </a:lnTo>
                <a:lnTo>
                  <a:pt x="2938" y="2247"/>
                </a:lnTo>
                <a:lnTo>
                  <a:pt x="2954" y="2297"/>
                </a:lnTo>
                <a:lnTo>
                  <a:pt x="2957" y="2316"/>
                </a:lnTo>
                <a:lnTo>
                  <a:pt x="2955" y="2334"/>
                </a:lnTo>
                <a:lnTo>
                  <a:pt x="2948" y="2352"/>
                </a:lnTo>
                <a:lnTo>
                  <a:pt x="2933" y="2371"/>
                </a:lnTo>
                <a:lnTo>
                  <a:pt x="2916" y="2387"/>
                </a:lnTo>
                <a:lnTo>
                  <a:pt x="2891" y="2404"/>
                </a:lnTo>
                <a:lnTo>
                  <a:pt x="2865" y="2420"/>
                </a:lnTo>
                <a:lnTo>
                  <a:pt x="2872" y="2424"/>
                </a:lnTo>
                <a:lnTo>
                  <a:pt x="2878" y="2429"/>
                </a:lnTo>
                <a:lnTo>
                  <a:pt x="2899" y="2449"/>
                </a:lnTo>
                <a:lnTo>
                  <a:pt x="2920" y="2470"/>
                </a:lnTo>
                <a:lnTo>
                  <a:pt x="2931" y="2487"/>
                </a:lnTo>
                <a:lnTo>
                  <a:pt x="2938" y="2506"/>
                </a:lnTo>
                <a:lnTo>
                  <a:pt x="2941" y="2528"/>
                </a:lnTo>
                <a:lnTo>
                  <a:pt x="2940" y="2549"/>
                </a:lnTo>
                <a:lnTo>
                  <a:pt x="2937" y="2570"/>
                </a:lnTo>
                <a:lnTo>
                  <a:pt x="2928" y="2588"/>
                </a:lnTo>
                <a:lnTo>
                  <a:pt x="2919" y="2603"/>
                </a:lnTo>
                <a:lnTo>
                  <a:pt x="2909" y="2617"/>
                </a:lnTo>
                <a:lnTo>
                  <a:pt x="2899" y="2632"/>
                </a:lnTo>
                <a:lnTo>
                  <a:pt x="2891" y="2648"/>
                </a:lnTo>
                <a:lnTo>
                  <a:pt x="2884" y="2664"/>
                </a:lnTo>
                <a:lnTo>
                  <a:pt x="2881" y="2681"/>
                </a:lnTo>
                <a:lnTo>
                  <a:pt x="2881" y="2699"/>
                </a:lnTo>
                <a:lnTo>
                  <a:pt x="2884" y="2722"/>
                </a:lnTo>
                <a:lnTo>
                  <a:pt x="2889" y="2745"/>
                </a:lnTo>
                <a:lnTo>
                  <a:pt x="2893" y="2772"/>
                </a:lnTo>
                <a:lnTo>
                  <a:pt x="2892" y="2797"/>
                </a:lnTo>
                <a:lnTo>
                  <a:pt x="2886" y="2822"/>
                </a:lnTo>
                <a:lnTo>
                  <a:pt x="2875" y="2845"/>
                </a:lnTo>
                <a:lnTo>
                  <a:pt x="2859" y="2867"/>
                </a:lnTo>
                <a:lnTo>
                  <a:pt x="2844" y="2884"/>
                </a:lnTo>
                <a:lnTo>
                  <a:pt x="2828" y="2898"/>
                </a:lnTo>
                <a:lnTo>
                  <a:pt x="2809" y="2911"/>
                </a:lnTo>
                <a:lnTo>
                  <a:pt x="2789" y="2919"/>
                </a:lnTo>
                <a:lnTo>
                  <a:pt x="2767" y="2922"/>
                </a:lnTo>
                <a:lnTo>
                  <a:pt x="2747" y="2923"/>
                </a:lnTo>
                <a:lnTo>
                  <a:pt x="2727" y="2922"/>
                </a:lnTo>
                <a:lnTo>
                  <a:pt x="2641" y="2913"/>
                </a:lnTo>
                <a:lnTo>
                  <a:pt x="2555" y="2902"/>
                </a:lnTo>
                <a:lnTo>
                  <a:pt x="2523" y="2899"/>
                </a:lnTo>
                <a:lnTo>
                  <a:pt x="2494" y="2898"/>
                </a:lnTo>
                <a:lnTo>
                  <a:pt x="2465" y="2900"/>
                </a:lnTo>
                <a:lnTo>
                  <a:pt x="2437" y="2905"/>
                </a:lnTo>
                <a:lnTo>
                  <a:pt x="2406" y="2914"/>
                </a:lnTo>
                <a:lnTo>
                  <a:pt x="2384" y="2923"/>
                </a:lnTo>
                <a:lnTo>
                  <a:pt x="2367" y="2936"/>
                </a:lnTo>
                <a:lnTo>
                  <a:pt x="2353" y="2952"/>
                </a:lnTo>
                <a:lnTo>
                  <a:pt x="2343" y="2971"/>
                </a:lnTo>
                <a:lnTo>
                  <a:pt x="2337" y="2992"/>
                </a:lnTo>
                <a:lnTo>
                  <a:pt x="2328" y="3061"/>
                </a:lnTo>
                <a:lnTo>
                  <a:pt x="2323" y="3131"/>
                </a:lnTo>
                <a:lnTo>
                  <a:pt x="2322" y="3512"/>
                </a:lnTo>
                <a:lnTo>
                  <a:pt x="787" y="3512"/>
                </a:lnTo>
                <a:lnTo>
                  <a:pt x="786" y="3423"/>
                </a:lnTo>
                <a:lnTo>
                  <a:pt x="783" y="3194"/>
                </a:lnTo>
                <a:lnTo>
                  <a:pt x="780" y="3146"/>
                </a:lnTo>
                <a:lnTo>
                  <a:pt x="773" y="3099"/>
                </a:lnTo>
                <a:lnTo>
                  <a:pt x="747" y="2998"/>
                </a:lnTo>
                <a:lnTo>
                  <a:pt x="716" y="2900"/>
                </a:lnTo>
                <a:lnTo>
                  <a:pt x="682" y="2804"/>
                </a:lnTo>
                <a:lnTo>
                  <a:pt x="642" y="2708"/>
                </a:lnTo>
                <a:lnTo>
                  <a:pt x="598" y="2615"/>
                </a:lnTo>
                <a:lnTo>
                  <a:pt x="551" y="2524"/>
                </a:lnTo>
                <a:lnTo>
                  <a:pt x="502" y="2441"/>
                </a:lnTo>
                <a:lnTo>
                  <a:pt x="451" y="2361"/>
                </a:lnTo>
                <a:lnTo>
                  <a:pt x="395" y="2283"/>
                </a:lnTo>
                <a:lnTo>
                  <a:pt x="335" y="2208"/>
                </a:lnTo>
                <a:lnTo>
                  <a:pt x="279" y="2138"/>
                </a:lnTo>
                <a:lnTo>
                  <a:pt x="228" y="2064"/>
                </a:lnTo>
                <a:lnTo>
                  <a:pt x="181" y="1987"/>
                </a:lnTo>
                <a:lnTo>
                  <a:pt x="139" y="1908"/>
                </a:lnTo>
                <a:lnTo>
                  <a:pt x="102" y="1826"/>
                </a:lnTo>
                <a:lnTo>
                  <a:pt x="71" y="1742"/>
                </a:lnTo>
                <a:lnTo>
                  <a:pt x="46" y="1666"/>
                </a:lnTo>
                <a:lnTo>
                  <a:pt x="28" y="1589"/>
                </a:lnTo>
                <a:lnTo>
                  <a:pt x="24" y="1571"/>
                </a:lnTo>
                <a:lnTo>
                  <a:pt x="19" y="1549"/>
                </a:lnTo>
                <a:lnTo>
                  <a:pt x="15" y="1524"/>
                </a:lnTo>
                <a:lnTo>
                  <a:pt x="11" y="1496"/>
                </a:lnTo>
                <a:lnTo>
                  <a:pt x="7" y="1464"/>
                </a:lnTo>
                <a:lnTo>
                  <a:pt x="4" y="1429"/>
                </a:lnTo>
                <a:lnTo>
                  <a:pt x="1" y="1388"/>
                </a:lnTo>
                <a:lnTo>
                  <a:pt x="0" y="1344"/>
                </a:lnTo>
                <a:lnTo>
                  <a:pt x="0" y="1295"/>
                </a:lnTo>
                <a:lnTo>
                  <a:pt x="2" y="1241"/>
                </a:lnTo>
                <a:lnTo>
                  <a:pt x="11" y="1144"/>
                </a:lnTo>
                <a:lnTo>
                  <a:pt x="22" y="1064"/>
                </a:lnTo>
                <a:lnTo>
                  <a:pt x="41" y="984"/>
                </a:lnTo>
                <a:lnTo>
                  <a:pt x="64" y="907"/>
                </a:lnTo>
                <a:lnTo>
                  <a:pt x="93" y="830"/>
                </a:lnTo>
                <a:lnTo>
                  <a:pt x="126" y="760"/>
                </a:lnTo>
                <a:lnTo>
                  <a:pt x="162" y="690"/>
                </a:lnTo>
                <a:lnTo>
                  <a:pt x="204" y="623"/>
                </a:lnTo>
                <a:lnTo>
                  <a:pt x="249" y="559"/>
                </a:lnTo>
                <a:lnTo>
                  <a:pt x="297" y="499"/>
                </a:lnTo>
                <a:lnTo>
                  <a:pt x="348" y="441"/>
                </a:lnTo>
                <a:lnTo>
                  <a:pt x="404" y="386"/>
                </a:lnTo>
                <a:lnTo>
                  <a:pt x="459" y="337"/>
                </a:lnTo>
                <a:lnTo>
                  <a:pt x="518" y="293"/>
                </a:lnTo>
                <a:lnTo>
                  <a:pt x="579" y="253"/>
                </a:lnTo>
                <a:lnTo>
                  <a:pt x="642" y="216"/>
                </a:lnTo>
                <a:lnTo>
                  <a:pt x="707" y="183"/>
                </a:lnTo>
                <a:lnTo>
                  <a:pt x="774" y="152"/>
                </a:lnTo>
                <a:lnTo>
                  <a:pt x="843" y="126"/>
                </a:lnTo>
                <a:lnTo>
                  <a:pt x="924" y="97"/>
                </a:lnTo>
                <a:lnTo>
                  <a:pt x="1006" y="73"/>
                </a:lnTo>
                <a:lnTo>
                  <a:pt x="1090" y="53"/>
                </a:lnTo>
                <a:lnTo>
                  <a:pt x="1173" y="36"/>
                </a:lnTo>
                <a:lnTo>
                  <a:pt x="1274" y="19"/>
                </a:lnTo>
                <a:lnTo>
                  <a:pt x="1375" y="7"/>
                </a:lnTo>
                <a:lnTo>
                  <a:pt x="1476" y="0"/>
                </a:lnTo>
                <a:lnTo>
                  <a:pt x="1481" y="0"/>
                </a:lnTo>
                <a:lnTo>
                  <a:pt x="1494" y="0"/>
                </a:lnTo>
                <a:lnTo>
                  <a:pt x="1510" y="0"/>
                </a:lnTo>
                <a:lnTo>
                  <a:pt x="153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16" name="Group 336"/>
          <p:cNvGrpSpPr/>
          <p:nvPr/>
        </p:nvGrpSpPr>
        <p:grpSpPr>
          <a:xfrm>
            <a:off x="7716192" y="5982480"/>
            <a:ext cx="406400" cy="392112"/>
            <a:chOff x="8234363" y="4310063"/>
            <a:chExt cx="406400" cy="392112"/>
          </a:xfrm>
          <a:solidFill>
            <a:srgbClr val="000000"/>
          </a:solidFill>
        </p:grpSpPr>
        <p:sp>
          <p:nvSpPr>
            <p:cNvPr id="717" name="Freeform 324"/>
            <p:cNvSpPr>
              <a:spLocks noEditPoints="1"/>
            </p:cNvSpPr>
            <p:nvPr/>
          </p:nvSpPr>
          <p:spPr bwMode="auto">
            <a:xfrm>
              <a:off x="8286750" y="4457700"/>
              <a:ext cx="296862" cy="190500"/>
            </a:xfrm>
            <a:custGeom>
              <a:avLst/>
              <a:gdLst>
                <a:gd name="T0" fmla="*/ 1513 w 2439"/>
                <a:gd name="T1" fmla="*/ 1248 h 1559"/>
                <a:gd name="T2" fmla="*/ 1982 w 2439"/>
                <a:gd name="T3" fmla="*/ 809 h 1559"/>
                <a:gd name="T4" fmla="*/ 1005 w 2439"/>
                <a:gd name="T5" fmla="*/ 809 h 1559"/>
                <a:gd name="T6" fmla="*/ 1445 w 2439"/>
                <a:gd name="T7" fmla="*/ 1248 h 1559"/>
                <a:gd name="T8" fmla="*/ 1005 w 2439"/>
                <a:gd name="T9" fmla="*/ 809 h 1559"/>
                <a:gd name="T10" fmla="*/ 517 w 2439"/>
                <a:gd name="T11" fmla="*/ 1248 h 1559"/>
                <a:gd name="T12" fmla="*/ 936 w 2439"/>
                <a:gd name="T13" fmla="*/ 809 h 1559"/>
                <a:gd name="T14" fmla="*/ 1513 w 2439"/>
                <a:gd name="T15" fmla="*/ 339 h 1559"/>
                <a:gd name="T16" fmla="*/ 1982 w 2439"/>
                <a:gd name="T17" fmla="*/ 740 h 1559"/>
                <a:gd name="T18" fmla="*/ 1513 w 2439"/>
                <a:gd name="T19" fmla="*/ 339 h 1559"/>
                <a:gd name="T20" fmla="*/ 1005 w 2439"/>
                <a:gd name="T21" fmla="*/ 740 h 1559"/>
                <a:gd name="T22" fmla="*/ 1445 w 2439"/>
                <a:gd name="T23" fmla="*/ 339 h 1559"/>
                <a:gd name="T24" fmla="*/ 517 w 2439"/>
                <a:gd name="T25" fmla="*/ 339 h 1559"/>
                <a:gd name="T26" fmla="*/ 936 w 2439"/>
                <a:gd name="T27" fmla="*/ 740 h 1559"/>
                <a:gd name="T28" fmla="*/ 517 w 2439"/>
                <a:gd name="T29" fmla="*/ 339 h 1559"/>
                <a:gd name="T30" fmla="*/ 517 w 2439"/>
                <a:gd name="T31" fmla="*/ 0 h 1559"/>
                <a:gd name="T32" fmla="*/ 936 w 2439"/>
                <a:gd name="T33" fmla="*/ 271 h 1559"/>
                <a:gd name="T34" fmla="*/ 1005 w 2439"/>
                <a:gd name="T35" fmla="*/ 0 h 1559"/>
                <a:gd name="T36" fmla="*/ 1445 w 2439"/>
                <a:gd name="T37" fmla="*/ 271 h 1559"/>
                <a:gd name="T38" fmla="*/ 1513 w 2439"/>
                <a:gd name="T39" fmla="*/ 0 h 1559"/>
                <a:gd name="T40" fmla="*/ 1982 w 2439"/>
                <a:gd name="T41" fmla="*/ 271 h 1559"/>
                <a:gd name="T42" fmla="*/ 2049 w 2439"/>
                <a:gd name="T43" fmla="*/ 0 h 1559"/>
                <a:gd name="T44" fmla="*/ 2439 w 2439"/>
                <a:gd name="T45" fmla="*/ 271 h 1559"/>
                <a:gd name="T46" fmla="*/ 2049 w 2439"/>
                <a:gd name="T47" fmla="*/ 339 h 1559"/>
                <a:gd name="T48" fmla="*/ 2439 w 2439"/>
                <a:gd name="T49" fmla="*/ 740 h 1559"/>
                <a:gd name="T50" fmla="*/ 2049 w 2439"/>
                <a:gd name="T51" fmla="*/ 809 h 1559"/>
                <a:gd name="T52" fmla="*/ 2439 w 2439"/>
                <a:gd name="T53" fmla="*/ 1248 h 1559"/>
                <a:gd name="T54" fmla="*/ 2049 w 2439"/>
                <a:gd name="T55" fmla="*/ 1316 h 1559"/>
                <a:gd name="T56" fmla="*/ 1982 w 2439"/>
                <a:gd name="T57" fmla="*/ 1559 h 1559"/>
                <a:gd name="T58" fmla="*/ 1513 w 2439"/>
                <a:gd name="T59" fmla="*/ 1316 h 1559"/>
                <a:gd name="T60" fmla="*/ 1445 w 2439"/>
                <a:gd name="T61" fmla="*/ 1559 h 1559"/>
                <a:gd name="T62" fmla="*/ 1005 w 2439"/>
                <a:gd name="T63" fmla="*/ 1316 h 1559"/>
                <a:gd name="T64" fmla="*/ 936 w 2439"/>
                <a:gd name="T65" fmla="*/ 1559 h 1559"/>
                <a:gd name="T66" fmla="*/ 517 w 2439"/>
                <a:gd name="T67" fmla="*/ 1316 h 1559"/>
                <a:gd name="T68" fmla="*/ 448 w 2439"/>
                <a:gd name="T69" fmla="*/ 1559 h 1559"/>
                <a:gd name="T70" fmla="*/ 0 w 2439"/>
                <a:gd name="T71" fmla="*/ 1316 h 1559"/>
                <a:gd name="T72" fmla="*/ 448 w 2439"/>
                <a:gd name="T73" fmla="*/ 1248 h 1559"/>
                <a:gd name="T74" fmla="*/ 0 w 2439"/>
                <a:gd name="T75" fmla="*/ 809 h 1559"/>
                <a:gd name="T76" fmla="*/ 448 w 2439"/>
                <a:gd name="T77" fmla="*/ 740 h 1559"/>
                <a:gd name="T78" fmla="*/ 0 w 2439"/>
                <a:gd name="T79" fmla="*/ 339 h 1559"/>
                <a:gd name="T80" fmla="*/ 448 w 2439"/>
                <a:gd name="T81" fmla="*/ 271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39" h="1559">
                  <a:moveTo>
                    <a:pt x="1513" y="809"/>
                  </a:moveTo>
                  <a:lnTo>
                    <a:pt x="1513" y="1248"/>
                  </a:lnTo>
                  <a:lnTo>
                    <a:pt x="1982" y="1248"/>
                  </a:lnTo>
                  <a:lnTo>
                    <a:pt x="1982" y="809"/>
                  </a:lnTo>
                  <a:lnTo>
                    <a:pt x="1513" y="809"/>
                  </a:lnTo>
                  <a:close/>
                  <a:moveTo>
                    <a:pt x="1005" y="809"/>
                  </a:moveTo>
                  <a:lnTo>
                    <a:pt x="1005" y="1248"/>
                  </a:lnTo>
                  <a:lnTo>
                    <a:pt x="1445" y="1248"/>
                  </a:lnTo>
                  <a:lnTo>
                    <a:pt x="1445" y="809"/>
                  </a:lnTo>
                  <a:lnTo>
                    <a:pt x="1005" y="809"/>
                  </a:lnTo>
                  <a:close/>
                  <a:moveTo>
                    <a:pt x="517" y="809"/>
                  </a:moveTo>
                  <a:lnTo>
                    <a:pt x="517" y="1248"/>
                  </a:lnTo>
                  <a:lnTo>
                    <a:pt x="936" y="1248"/>
                  </a:lnTo>
                  <a:lnTo>
                    <a:pt x="936" y="809"/>
                  </a:lnTo>
                  <a:lnTo>
                    <a:pt x="517" y="809"/>
                  </a:lnTo>
                  <a:close/>
                  <a:moveTo>
                    <a:pt x="1513" y="339"/>
                  </a:moveTo>
                  <a:lnTo>
                    <a:pt x="1513" y="740"/>
                  </a:lnTo>
                  <a:lnTo>
                    <a:pt x="1982" y="740"/>
                  </a:lnTo>
                  <a:lnTo>
                    <a:pt x="1982" y="339"/>
                  </a:lnTo>
                  <a:lnTo>
                    <a:pt x="1513" y="339"/>
                  </a:lnTo>
                  <a:close/>
                  <a:moveTo>
                    <a:pt x="1005" y="339"/>
                  </a:moveTo>
                  <a:lnTo>
                    <a:pt x="1005" y="740"/>
                  </a:lnTo>
                  <a:lnTo>
                    <a:pt x="1445" y="740"/>
                  </a:lnTo>
                  <a:lnTo>
                    <a:pt x="1445" y="339"/>
                  </a:lnTo>
                  <a:lnTo>
                    <a:pt x="1005" y="339"/>
                  </a:lnTo>
                  <a:close/>
                  <a:moveTo>
                    <a:pt x="517" y="339"/>
                  </a:moveTo>
                  <a:lnTo>
                    <a:pt x="517" y="740"/>
                  </a:lnTo>
                  <a:lnTo>
                    <a:pt x="936" y="740"/>
                  </a:lnTo>
                  <a:lnTo>
                    <a:pt x="936" y="339"/>
                  </a:lnTo>
                  <a:lnTo>
                    <a:pt x="517" y="339"/>
                  </a:lnTo>
                  <a:close/>
                  <a:moveTo>
                    <a:pt x="448" y="0"/>
                  </a:moveTo>
                  <a:lnTo>
                    <a:pt x="517" y="0"/>
                  </a:lnTo>
                  <a:lnTo>
                    <a:pt x="517" y="271"/>
                  </a:lnTo>
                  <a:lnTo>
                    <a:pt x="936" y="271"/>
                  </a:lnTo>
                  <a:lnTo>
                    <a:pt x="936" y="0"/>
                  </a:lnTo>
                  <a:lnTo>
                    <a:pt x="1005" y="0"/>
                  </a:lnTo>
                  <a:lnTo>
                    <a:pt x="1005" y="271"/>
                  </a:lnTo>
                  <a:lnTo>
                    <a:pt x="1445" y="271"/>
                  </a:lnTo>
                  <a:lnTo>
                    <a:pt x="1445" y="0"/>
                  </a:lnTo>
                  <a:lnTo>
                    <a:pt x="1513" y="0"/>
                  </a:lnTo>
                  <a:lnTo>
                    <a:pt x="1513" y="271"/>
                  </a:lnTo>
                  <a:lnTo>
                    <a:pt x="1982" y="271"/>
                  </a:lnTo>
                  <a:lnTo>
                    <a:pt x="1982" y="0"/>
                  </a:lnTo>
                  <a:lnTo>
                    <a:pt x="2049" y="0"/>
                  </a:lnTo>
                  <a:lnTo>
                    <a:pt x="2049" y="271"/>
                  </a:lnTo>
                  <a:lnTo>
                    <a:pt x="2439" y="271"/>
                  </a:lnTo>
                  <a:lnTo>
                    <a:pt x="2439" y="339"/>
                  </a:lnTo>
                  <a:lnTo>
                    <a:pt x="2049" y="339"/>
                  </a:lnTo>
                  <a:lnTo>
                    <a:pt x="2049" y="740"/>
                  </a:lnTo>
                  <a:lnTo>
                    <a:pt x="2439" y="740"/>
                  </a:lnTo>
                  <a:lnTo>
                    <a:pt x="2439" y="809"/>
                  </a:lnTo>
                  <a:lnTo>
                    <a:pt x="2049" y="809"/>
                  </a:lnTo>
                  <a:lnTo>
                    <a:pt x="2049" y="1248"/>
                  </a:lnTo>
                  <a:lnTo>
                    <a:pt x="2439" y="1248"/>
                  </a:lnTo>
                  <a:lnTo>
                    <a:pt x="2439" y="1316"/>
                  </a:lnTo>
                  <a:lnTo>
                    <a:pt x="2049" y="1316"/>
                  </a:lnTo>
                  <a:lnTo>
                    <a:pt x="2049" y="1559"/>
                  </a:lnTo>
                  <a:lnTo>
                    <a:pt x="1982" y="1559"/>
                  </a:lnTo>
                  <a:lnTo>
                    <a:pt x="1982" y="1316"/>
                  </a:lnTo>
                  <a:lnTo>
                    <a:pt x="1513" y="1316"/>
                  </a:lnTo>
                  <a:lnTo>
                    <a:pt x="1513" y="1559"/>
                  </a:lnTo>
                  <a:lnTo>
                    <a:pt x="1445" y="1559"/>
                  </a:lnTo>
                  <a:lnTo>
                    <a:pt x="1445" y="1316"/>
                  </a:lnTo>
                  <a:lnTo>
                    <a:pt x="1005" y="1316"/>
                  </a:lnTo>
                  <a:lnTo>
                    <a:pt x="1005" y="1559"/>
                  </a:lnTo>
                  <a:lnTo>
                    <a:pt x="936" y="1559"/>
                  </a:lnTo>
                  <a:lnTo>
                    <a:pt x="936" y="1316"/>
                  </a:lnTo>
                  <a:lnTo>
                    <a:pt x="517" y="1316"/>
                  </a:lnTo>
                  <a:lnTo>
                    <a:pt x="517" y="1559"/>
                  </a:lnTo>
                  <a:lnTo>
                    <a:pt x="448" y="1559"/>
                  </a:lnTo>
                  <a:lnTo>
                    <a:pt x="448" y="1316"/>
                  </a:lnTo>
                  <a:lnTo>
                    <a:pt x="0" y="1316"/>
                  </a:lnTo>
                  <a:lnTo>
                    <a:pt x="0" y="1248"/>
                  </a:lnTo>
                  <a:lnTo>
                    <a:pt x="448" y="1248"/>
                  </a:lnTo>
                  <a:lnTo>
                    <a:pt x="448" y="809"/>
                  </a:lnTo>
                  <a:lnTo>
                    <a:pt x="0" y="809"/>
                  </a:lnTo>
                  <a:lnTo>
                    <a:pt x="0" y="740"/>
                  </a:lnTo>
                  <a:lnTo>
                    <a:pt x="448" y="740"/>
                  </a:lnTo>
                  <a:lnTo>
                    <a:pt x="448" y="339"/>
                  </a:lnTo>
                  <a:lnTo>
                    <a:pt x="0" y="339"/>
                  </a:lnTo>
                  <a:lnTo>
                    <a:pt x="0" y="271"/>
                  </a:lnTo>
                  <a:lnTo>
                    <a:pt x="448" y="271"/>
                  </a:lnTo>
                  <a:lnTo>
                    <a:pt x="4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325"/>
            <p:cNvSpPr>
              <a:spLocks noEditPoints="1"/>
            </p:cNvSpPr>
            <p:nvPr/>
          </p:nvSpPr>
          <p:spPr bwMode="auto">
            <a:xfrm>
              <a:off x="8234363" y="4337050"/>
              <a:ext cx="406400" cy="365125"/>
            </a:xfrm>
            <a:custGeom>
              <a:avLst/>
              <a:gdLst>
                <a:gd name="T0" fmla="*/ 238 w 3332"/>
                <a:gd name="T1" fmla="*/ 2747 h 2985"/>
                <a:gd name="T2" fmla="*/ 3094 w 3332"/>
                <a:gd name="T3" fmla="*/ 842 h 2985"/>
                <a:gd name="T4" fmla="*/ 3329 w 3332"/>
                <a:gd name="T5" fmla="*/ 0 h 2985"/>
                <a:gd name="T6" fmla="*/ 3094 w 3332"/>
                <a:gd name="T7" fmla="*/ 2985 h 2985"/>
                <a:gd name="T8" fmla="*/ 0 w 3332"/>
                <a:gd name="T9" fmla="*/ 4 h 2985"/>
                <a:gd name="T10" fmla="*/ 504 w 3332"/>
                <a:gd name="T11" fmla="*/ 280 h 2985"/>
                <a:gd name="T12" fmla="*/ 514 w 3332"/>
                <a:gd name="T13" fmla="*/ 333 h 2985"/>
                <a:gd name="T14" fmla="*/ 543 w 3332"/>
                <a:gd name="T15" fmla="*/ 376 h 2985"/>
                <a:gd name="T16" fmla="*/ 586 w 3332"/>
                <a:gd name="T17" fmla="*/ 405 h 2985"/>
                <a:gd name="T18" fmla="*/ 639 w 3332"/>
                <a:gd name="T19" fmla="*/ 416 h 2985"/>
                <a:gd name="T20" fmla="*/ 824 w 3332"/>
                <a:gd name="T21" fmla="*/ 413 h 2985"/>
                <a:gd name="T22" fmla="*/ 872 w 3332"/>
                <a:gd name="T23" fmla="*/ 392 h 2985"/>
                <a:gd name="T24" fmla="*/ 909 w 3332"/>
                <a:gd name="T25" fmla="*/ 356 h 2985"/>
                <a:gd name="T26" fmla="*/ 929 w 3332"/>
                <a:gd name="T27" fmla="*/ 308 h 2985"/>
                <a:gd name="T28" fmla="*/ 932 w 3332"/>
                <a:gd name="T29" fmla="*/ 3 h 2985"/>
                <a:gd name="T30" fmla="*/ 1129 w 3332"/>
                <a:gd name="T31" fmla="*/ 280 h 2985"/>
                <a:gd name="T32" fmla="*/ 1141 w 3332"/>
                <a:gd name="T33" fmla="*/ 333 h 2985"/>
                <a:gd name="T34" fmla="*/ 1170 w 3332"/>
                <a:gd name="T35" fmla="*/ 376 h 2985"/>
                <a:gd name="T36" fmla="*/ 1212 w 3332"/>
                <a:gd name="T37" fmla="*/ 405 h 2985"/>
                <a:gd name="T38" fmla="*/ 1265 w 3332"/>
                <a:gd name="T39" fmla="*/ 416 h 2985"/>
                <a:gd name="T40" fmla="*/ 1450 w 3332"/>
                <a:gd name="T41" fmla="*/ 413 h 2985"/>
                <a:gd name="T42" fmla="*/ 1499 w 3332"/>
                <a:gd name="T43" fmla="*/ 392 h 2985"/>
                <a:gd name="T44" fmla="*/ 1535 w 3332"/>
                <a:gd name="T45" fmla="*/ 356 h 2985"/>
                <a:gd name="T46" fmla="*/ 1556 w 3332"/>
                <a:gd name="T47" fmla="*/ 308 h 2985"/>
                <a:gd name="T48" fmla="*/ 1558 w 3332"/>
                <a:gd name="T49" fmla="*/ 2 h 2985"/>
                <a:gd name="T50" fmla="*/ 1751 w 3332"/>
                <a:gd name="T51" fmla="*/ 280 h 2985"/>
                <a:gd name="T52" fmla="*/ 1761 w 3332"/>
                <a:gd name="T53" fmla="*/ 333 h 2985"/>
                <a:gd name="T54" fmla="*/ 1790 w 3332"/>
                <a:gd name="T55" fmla="*/ 376 h 2985"/>
                <a:gd name="T56" fmla="*/ 1833 w 3332"/>
                <a:gd name="T57" fmla="*/ 405 h 2985"/>
                <a:gd name="T58" fmla="*/ 1886 w 3332"/>
                <a:gd name="T59" fmla="*/ 416 h 2985"/>
                <a:gd name="T60" fmla="*/ 2071 w 3332"/>
                <a:gd name="T61" fmla="*/ 413 h 2985"/>
                <a:gd name="T62" fmla="*/ 2120 w 3332"/>
                <a:gd name="T63" fmla="*/ 392 h 2985"/>
                <a:gd name="T64" fmla="*/ 2157 w 3332"/>
                <a:gd name="T65" fmla="*/ 356 h 2985"/>
                <a:gd name="T66" fmla="*/ 2177 w 3332"/>
                <a:gd name="T67" fmla="*/ 308 h 2985"/>
                <a:gd name="T68" fmla="*/ 2180 w 3332"/>
                <a:gd name="T69" fmla="*/ 2 h 2985"/>
                <a:gd name="T70" fmla="*/ 2360 w 3332"/>
                <a:gd name="T71" fmla="*/ 280 h 2985"/>
                <a:gd name="T72" fmla="*/ 2372 w 3332"/>
                <a:gd name="T73" fmla="*/ 333 h 2985"/>
                <a:gd name="T74" fmla="*/ 2401 w 3332"/>
                <a:gd name="T75" fmla="*/ 376 h 2985"/>
                <a:gd name="T76" fmla="*/ 2443 w 3332"/>
                <a:gd name="T77" fmla="*/ 405 h 2985"/>
                <a:gd name="T78" fmla="*/ 2496 w 3332"/>
                <a:gd name="T79" fmla="*/ 416 h 2985"/>
                <a:gd name="T80" fmla="*/ 2681 w 3332"/>
                <a:gd name="T81" fmla="*/ 413 h 2985"/>
                <a:gd name="T82" fmla="*/ 2729 w 3332"/>
                <a:gd name="T83" fmla="*/ 392 h 2985"/>
                <a:gd name="T84" fmla="*/ 2766 w 3332"/>
                <a:gd name="T85" fmla="*/ 356 h 2985"/>
                <a:gd name="T86" fmla="*/ 2786 w 3332"/>
                <a:gd name="T87" fmla="*/ 308 h 2985"/>
                <a:gd name="T88" fmla="*/ 2789 w 3332"/>
                <a:gd name="T89" fmla="*/ 1 h 2985"/>
                <a:gd name="T90" fmla="*/ 3329 w 3332"/>
                <a:gd name="T91" fmla="*/ 0 h 2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32" h="2985">
                  <a:moveTo>
                    <a:pt x="238" y="842"/>
                  </a:moveTo>
                  <a:lnTo>
                    <a:pt x="238" y="2747"/>
                  </a:lnTo>
                  <a:lnTo>
                    <a:pt x="3094" y="2747"/>
                  </a:lnTo>
                  <a:lnTo>
                    <a:pt x="3094" y="842"/>
                  </a:lnTo>
                  <a:lnTo>
                    <a:pt x="238" y="842"/>
                  </a:lnTo>
                  <a:close/>
                  <a:moveTo>
                    <a:pt x="3329" y="0"/>
                  </a:moveTo>
                  <a:lnTo>
                    <a:pt x="3332" y="2984"/>
                  </a:lnTo>
                  <a:lnTo>
                    <a:pt x="3094" y="2985"/>
                  </a:lnTo>
                  <a:lnTo>
                    <a:pt x="0" y="2985"/>
                  </a:lnTo>
                  <a:lnTo>
                    <a:pt x="0" y="4"/>
                  </a:lnTo>
                  <a:lnTo>
                    <a:pt x="504" y="3"/>
                  </a:lnTo>
                  <a:lnTo>
                    <a:pt x="504" y="280"/>
                  </a:lnTo>
                  <a:lnTo>
                    <a:pt x="506" y="308"/>
                  </a:lnTo>
                  <a:lnTo>
                    <a:pt x="514" y="333"/>
                  </a:lnTo>
                  <a:lnTo>
                    <a:pt x="526" y="356"/>
                  </a:lnTo>
                  <a:lnTo>
                    <a:pt x="543" y="376"/>
                  </a:lnTo>
                  <a:lnTo>
                    <a:pt x="563" y="392"/>
                  </a:lnTo>
                  <a:lnTo>
                    <a:pt x="586" y="405"/>
                  </a:lnTo>
                  <a:lnTo>
                    <a:pt x="611" y="413"/>
                  </a:lnTo>
                  <a:lnTo>
                    <a:pt x="639" y="416"/>
                  </a:lnTo>
                  <a:lnTo>
                    <a:pt x="797" y="416"/>
                  </a:lnTo>
                  <a:lnTo>
                    <a:pt x="824" y="413"/>
                  </a:lnTo>
                  <a:lnTo>
                    <a:pt x="850" y="405"/>
                  </a:lnTo>
                  <a:lnTo>
                    <a:pt x="872" y="392"/>
                  </a:lnTo>
                  <a:lnTo>
                    <a:pt x="892" y="376"/>
                  </a:lnTo>
                  <a:lnTo>
                    <a:pt x="909" y="356"/>
                  </a:lnTo>
                  <a:lnTo>
                    <a:pt x="921" y="333"/>
                  </a:lnTo>
                  <a:lnTo>
                    <a:pt x="929" y="308"/>
                  </a:lnTo>
                  <a:lnTo>
                    <a:pt x="932" y="280"/>
                  </a:lnTo>
                  <a:lnTo>
                    <a:pt x="932" y="3"/>
                  </a:lnTo>
                  <a:lnTo>
                    <a:pt x="1129" y="3"/>
                  </a:lnTo>
                  <a:lnTo>
                    <a:pt x="1129" y="280"/>
                  </a:lnTo>
                  <a:lnTo>
                    <a:pt x="1132" y="308"/>
                  </a:lnTo>
                  <a:lnTo>
                    <a:pt x="1141" y="333"/>
                  </a:lnTo>
                  <a:lnTo>
                    <a:pt x="1153" y="356"/>
                  </a:lnTo>
                  <a:lnTo>
                    <a:pt x="1170" y="376"/>
                  </a:lnTo>
                  <a:lnTo>
                    <a:pt x="1189" y="392"/>
                  </a:lnTo>
                  <a:lnTo>
                    <a:pt x="1212" y="405"/>
                  </a:lnTo>
                  <a:lnTo>
                    <a:pt x="1238" y="413"/>
                  </a:lnTo>
                  <a:lnTo>
                    <a:pt x="1265" y="416"/>
                  </a:lnTo>
                  <a:lnTo>
                    <a:pt x="1424" y="416"/>
                  </a:lnTo>
                  <a:lnTo>
                    <a:pt x="1450" y="413"/>
                  </a:lnTo>
                  <a:lnTo>
                    <a:pt x="1476" y="405"/>
                  </a:lnTo>
                  <a:lnTo>
                    <a:pt x="1499" y="392"/>
                  </a:lnTo>
                  <a:lnTo>
                    <a:pt x="1519" y="376"/>
                  </a:lnTo>
                  <a:lnTo>
                    <a:pt x="1535" y="356"/>
                  </a:lnTo>
                  <a:lnTo>
                    <a:pt x="1548" y="333"/>
                  </a:lnTo>
                  <a:lnTo>
                    <a:pt x="1556" y="308"/>
                  </a:lnTo>
                  <a:lnTo>
                    <a:pt x="1558" y="280"/>
                  </a:lnTo>
                  <a:lnTo>
                    <a:pt x="1558" y="2"/>
                  </a:lnTo>
                  <a:lnTo>
                    <a:pt x="1751" y="2"/>
                  </a:lnTo>
                  <a:lnTo>
                    <a:pt x="1751" y="280"/>
                  </a:lnTo>
                  <a:lnTo>
                    <a:pt x="1753" y="308"/>
                  </a:lnTo>
                  <a:lnTo>
                    <a:pt x="1761" y="333"/>
                  </a:lnTo>
                  <a:lnTo>
                    <a:pt x="1774" y="356"/>
                  </a:lnTo>
                  <a:lnTo>
                    <a:pt x="1790" y="376"/>
                  </a:lnTo>
                  <a:lnTo>
                    <a:pt x="1810" y="392"/>
                  </a:lnTo>
                  <a:lnTo>
                    <a:pt x="1833" y="405"/>
                  </a:lnTo>
                  <a:lnTo>
                    <a:pt x="1859" y="413"/>
                  </a:lnTo>
                  <a:lnTo>
                    <a:pt x="1886" y="416"/>
                  </a:lnTo>
                  <a:lnTo>
                    <a:pt x="2044" y="416"/>
                  </a:lnTo>
                  <a:lnTo>
                    <a:pt x="2071" y="413"/>
                  </a:lnTo>
                  <a:lnTo>
                    <a:pt x="2097" y="405"/>
                  </a:lnTo>
                  <a:lnTo>
                    <a:pt x="2120" y="392"/>
                  </a:lnTo>
                  <a:lnTo>
                    <a:pt x="2141" y="376"/>
                  </a:lnTo>
                  <a:lnTo>
                    <a:pt x="2157" y="356"/>
                  </a:lnTo>
                  <a:lnTo>
                    <a:pt x="2170" y="333"/>
                  </a:lnTo>
                  <a:lnTo>
                    <a:pt x="2177" y="308"/>
                  </a:lnTo>
                  <a:lnTo>
                    <a:pt x="2180" y="280"/>
                  </a:lnTo>
                  <a:lnTo>
                    <a:pt x="2180" y="2"/>
                  </a:lnTo>
                  <a:lnTo>
                    <a:pt x="2360" y="1"/>
                  </a:lnTo>
                  <a:lnTo>
                    <a:pt x="2360" y="280"/>
                  </a:lnTo>
                  <a:lnTo>
                    <a:pt x="2363" y="308"/>
                  </a:lnTo>
                  <a:lnTo>
                    <a:pt x="2372" y="333"/>
                  </a:lnTo>
                  <a:lnTo>
                    <a:pt x="2384" y="356"/>
                  </a:lnTo>
                  <a:lnTo>
                    <a:pt x="2401" y="376"/>
                  </a:lnTo>
                  <a:lnTo>
                    <a:pt x="2420" y="392"/>
                  </a:lnTo>
                  <a:lnTo>
                    <a:pt x="2443" y="405"/>
                  </a:lnTo>
                  <a:lnTo>
                    <a:pt x="2469" y="413"/>
                  </a:lnTo>
                  <a:lnTo>
                    <a:pt x="2496" y="416"/>
                  </a:lnTo>
                  <a:lnTo>
                    <a:pt x="2653" y="416"/>
                  </a:lnTo>
                  <a:lnTo>
                    <a:pt x="2681" y="413"/>
                  </a:lnTo>
                  <a:lnTo>
                    <a:pt x="2706" y="405"/>
                  </a:lnTo>
                  <a:lnTo>
                    <a:pt x="2729" y="392"/>
                  </a:lnTo>
                  <a:lnTo>
                    <a:pt x="2750" y="376"/>
                  </a:lnTo>
                  <a:lnTo>
                    <a:pt x="2766" y="356"/>
                  </a:lnTo>
                  <a:lnTo>
                    <a:pt x="2779" y="333"/>
                  </a:lnTo>
                  <a:lnTo>
                    <a:pt x="2786" y="308"/>
                  </a:lnTo>
                  <a:lnTo>
                    <a:pt x="2789" y="280"/>
                  </a:lnTo>
                  <a:lnTo>
                    <a:pt x="2789" y="1"/>
                  </a:lnTo>
                  <a:lnTo>
                    <a:pt x="2858" y="1"/>
                  </a:lnTo>
                  <a:lnTo>
                    <a:pt x="33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326"/>
            <p:cNvSpPr>
              <a:spLocks/>
            </p:cNvSpPr>
            <p:nvPr/>
          </p:nvSpPr>
          <p:spPr bwMode="auto">
            <a:xfrm>
              <a:off x="8308975" y="4310063"/>
              <a:ext cx="26987" cy="66675"/>
            </a:xfrm>
            <a:custGeom>
              <a:avLst/>
              <a:gdLst>
                <a:gd name="T0" fmla="*/ 34 w 226"/>
                <a:gd name="T1" fmla="*/ 0 h 542"/>
                <a:gd name="T2" fmla="*/ 192 w 226"/>
                <a:gd name="T3" fmla="*/ 0 h 542"/>
                <a:gd name="T4" fmla="*/ 205 w 226"/>
                <a:gd name="T5" fmla="*/ 4 h 542"/>
                <a:gd name="T6" fmla="*/ 216 w 226"/>
                <a:gd name="T7" fmla="*/ 11 h 542"/>
                <a:gd name="T8" fmla="*/ 223 w 226"/>
                <a:gd name="T9" fmla="*/ 21 h 542"/>
                <a:gd name="T10" fmla="*/ 226 w 226"/>
                <a:gd name="T11" fmla="*/ 35 h 542"/>
                <a:gd name="T12" fmla="*/ 226 w 226"/>
                <a:gd name="T13" fmla="*/ 509 h 542"/>
                <a:gd name="T14" fmla="*/ 223 w 226"/>
                <a:gd name="T15" fmla="*/ 522 h 542"/>
                <a:gd name="T16" fmla="*/ 216 w 226"/>
                <a:gd name="T17" fmla="*/ 533 h 542"/>
                <a:gd name="T18" fmla="*/ 205 w 226"/>
                <a:gd name="T19" fmla="*/ 540 h 542"/>
                <a:gd name="T20" fmla="*/ 192 w 226"/>
                <a:gd name="T21" fmla="*/ 542 h 542"/>
                <a:gd name="T22" fmla="*/ 34 w 226"/>
                <a:gd name="T23" fmla="*/ 542 h 542"/>
                <a:gd name="T24" fmla="*/ 21 w 226"/>
                <a:gd name="T25" fmla="*/ 540 h 542"/>
                <a:gd name="T26" fmla="*/ 9 w 226"/>
                <a:gd name="T27" fmla="*/ 533 h 542"/>
                <a:gd name="T28" fmla="*/ 2 w 226"/>
                <a:gd name="T29" fmla="*/ 522 h 542"/>
                <a:gd name="T30" fmla="*/ 0 w 226"/>
                <a:gd name="T31" fmla="*/ 509 h 542"/>
                <a:gd name="T32" fmla="*/ 0 w 226"/>
                <a:gd name="T33" fmla="*/ 35 h 542"/>
                <a:gd name="T34" fmla="*/ 2 w 226"/>
                <a:gd name="T35" fmla="*/ 21 h 542"/>
                <a:gd name="T36" fmla="*/ 9 w 226"/>
                <a:gd name="T37" fmla="*/ 11 h 542"/>
                <a:gd name="T38" fmla="*/ 21 w 226"/>
                <a:gd name="T39" fmla="*/ 4 h 542"/>
                <a:gd name="T40" fmla="*/ 34 w 226"/>
                <a:gd name="T41" fmla="*/ 0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542">
                  <a:moveTo>
                    <a:pt x="34" y="0"/>
                  </a:moveTo>
                  <a:lnTo>
                    <a:pt x="192" y="0"/>
                  </a:lnTo>
                  <a:lnTo>
                    <a:pt x="205" y="4"/>
                  </a:lnTo>
                  <a:lnTo>
                    <a:pt x="216" y="11"/>
                  </a:lnTo>
                  <a:lnTo>
                    <a:pt x="223" y="21"/>
                  </a:lnTo>
                  <a:lnTo>
                    <a:pt x="226" y="35"/>
                  </a:lnTo>
                  <a:lnTo>
                    <a:pt x="226" y="509"/>
                  </a:lnTo>
                  <a:lnTo>
                    <a:pt x="223" y="522"/>
                  </a:lnTo>
                  <a:lnTo>
                    <a:pt x="216" y="533"/>
                  </a:lnTo>
                  <a:lnTo>
                    <a:pt x="205" y="540"/>
                  </a:lnTo>
                  <a:lnTo>
                    <a:pt x="192" y="542"/>
                  </a:lnTo>
                  <a:lnTo>
                    <a:pt x="34" y="542"/>
                  </a:lnTo>
                  <a:lnTo>
                    <a:pt x="21" y="540"/>
                  </a:lnTo>
                  <a:lnTo>
                    <a:pt x="9" y="533"/>
                  </a:lnTo>
                  <a:lnTo>
                    <a:pt x="2" y="522"/>
                  </a:lnTo>
                  <a:lnTo>
                    <a:pt x="0" y="509"/>
                  </a:lnTo>
                  <a:lnTo>
                    <a:pt x="0" y="35"/>
                  </a:lnTo>
                  <a:lnTo>
                    <a:pt x="2" y="21"/>
                  </a:lnTo>
                  <a:lnTo>
                    <a:pt x="9" y="11"/>
                  </a:lnTo>
                  <a:lnTo>
                    <a:pt x="21" y="4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327"/>
            <p:cNvSpPr>
              <a:spLocks/>
            </p:cNvSpPr>
            <p:nvPr/>
          </p:nvSpPr>
          <p:spPr bwMode="auto">
            <a:xfrm>
              <a:off x="8385175" y="4310063"/>
              <a:ext cx="26987" cy="66675"/>
            </a:xfrm>
            <a:custGeom>
              <a:avLst/>
              <a:gdLst>
                <a:gd name="T0" fmla="*/ 33 w 226"/>
                <a:gd name="T1" fmla="*/ 0 h 542"/>
                <a:gd name="T2" fmla="*/ 192 w 226"/>
                <a:gd name="T3" fmla="*/ 0 h 542"/>
                <a:gd name="T4" fmla="*/ 204 w 226"/>
                <a:gd name="T5" fmla="*/ 4 h 542"/>
                <a:gd name="T6" fmla="*/ 215 w 226"/>
                <a:gd name="T7" fmla="*/ 11 h 542"/>
                <a:gd name="T8" fmla="*/ 223 w 226"/>
                <a:gd name="T9" fmla="*/ 21 h 542"/>
                <a:gd name="T10" fmla="*/ 226 w 226"/>
                <a:gd name="T11" fmla="*/ 35 h 542"/>
                <a:gd name="T12" fmla="*/ 226 w 226"/>
                <a:gd name="T13" fmla="*/ 509 h 542"/>
                <a:gd name="T14" fmla="*/ 223 w 226"/>
                <a:gd name="T15" fmla="*/ 522 h 542"/>
                <a:gd name="T16" fmla="*/ 215 w 226"/>
                <a:gd name="T17" fmla="*/ 533 h 542"/>
                <a:gd name="T18" fmla="*/ 205 w 226"/>
                <a:gd name="T19" fmla="*/ 540 h 542"/>
                <a:gd name="T20" fmla="*/ 192 w 226"/>
                <a:gd name="T21" fmla="*/ 542 h 542"/>
                <a:gd name="T22" fmla="*/ 33 w 226"/>
                <a:gd name="T23" fmla="*/ 542 h 542"/>
                <a:gd name="T24" fmla="*/ 20 w 226"/>
                <a:gd name="T25" fmla="*/ 540 h 542"/>
                <a:gd name="T26" fmla="*/ 9 w 226"/>
                <a:gd name="T27" fmla="*/ 533 h 542"/>
                <a:gd name="T28" fmla="*/ 2 w 226"/>
                <a:gd name="T29" fmla="*/ 522 h 542"/>
                <a:gd name="T30" fmla="*/ 0 w 226"/>
                <a:gd name="T31" fmla="*/ 509 h 542"/>
                <a:gd name="T32" fmla="*/ 0 w 226"/>
                <a:gd name="T33" fmla="*/ 35 h 542"/>
                <a:gd name="T34" fmla="*/ 2 w 226"/>
                <a:gd name="T35" fmla="*/ 21 h 542"/>
                <a:gd name="T36" fmla="*/ 9 w 226"/>
                <a:gd name="T37" fmla="*/ 11 h 542"/>
                <a:gd name="T38" fmla="*/ 20 w 226"/>
                <a:gd name="T39" fmla="*/ 4 h 542"/>
                <a:gd name="T40" fmla="*/ 33 w 226"/>
                <a:gd name="T41" fmla="*/ 0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542">
                  <a:moveTo>
                    <a:pt x="33" y="0"/>
                  </a:moveTo>
                  <a:lnTo>
                    <a:pt x="192" y="0"/>
                  </a:lnTo>
                  <a:lnTo>
                    <a:pt x="204" y="4"/>
                  </a:lnTo>
                  <a:lnTo>
                    <a:pt x="215" y="11"/>
                  </a:lnTo>
                  <a:lnTo>
                    <a:pt x="223" y="21"/>
                  </a:lnTo>
                  <a:lnTo>
                    <a:pt x="226" y="35"/>
                  </a:lnTo>
                  <a:lnTo>
                    <a:pt x="226" y="509"/>
                  </a:lnTo>
                  <a:lnTo>
                    <a:pt x="223" y="522"/>
                  </a:lnTo>
                  <a:lnTo>
                    <a:pt x="215" y="533"/>
                  </a:lnTo>
                  <a:lnTo>
                    <a:pt x="205" y="540"/>
                  </a:lnTo>
                  <a:lnTo>
                    <a:pt x="192" y="542"/>
                  </a:lnTo>
                  <a:lnTo>
                    <a:pt x="33" y="542"/>
                  </a:lnTo>
                  <a:lnTo>
                    <a:pt x="20" y="540"/>
                  </a:lnTo>
                  <a:lnTo>
                    <a:pt x="9" y="533"/>
                  </a:lnTo>
                  <a:lnTo>
                    <a:pt x="2" y="522"/>
                  </a:lnTo>
                  <a:lnTo>
                    <a:pt x="0" y="509"/>
                  </a:lnTo>
                  <a:lnTo>
                    <a:pt x="0" y="35"/>
                  </a:lnTo>
                  <a:lnTo>
                    <a:pt x="2" y="21"/>
                  </a:lnTo>
                  <a:lnTo>
                    <a:pt x="9" y="11"/>
                  </a:lnTo>
                  <a:lnTo>
                    <a:pt x="20" y="4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328"/>
            <p:cNvSpPr>
              <a:spLocks/>
            </p:cNvSpPr>
            <p:nvPr/>
          </p:nvSpPr>
          <p:spPr bwMode="auto">
            <a:xfrm>
              <a:off x="8459788" y="4310063"/>
              <a:ext cx="28575" cy="66675"/>
            </a:xfrm>
            <a:custGeom>
              <a:avLst/>
              <a:gdLst>
                <a:gd name="T0" fmla="*/ 34 w 226"/>
                <a:gd name="T1" fmla="*/ 0 h 542"/>
                <a:gd name="T2" fmla="*/ 192 w 226"/>
                <a:gd name="T3" fmla="*/ 0 h 542"/>
                <a:gd name="T4" fmla="*/ 206 w 226"/>
                <a:gd name="T5" fmla="*/ 4 h 542"/>
                <a:gd name="T6" fmla="*/ 216 w 226"/>
                <a:gd name="T7" fmla="*/ 11 h 542"/>
                <a:gd name="T8" fmla="*/ 223 w 226"/>
                <a:gd name="T9" fmla="*/ 21 h 542"/>
                <a:gd name="T10" fmla="*/ 226 w 226"/>
                <a:gd name="T11" fmla="*/ 35 h 542"/>
                <a:gd name="T12" fmla="*/ 226 w 226"/>
                <a:gd name="T13" fmla="*/ 509 h 542"/>
                <a:gd name="T14" fmla="*/ 223 w 226"/>
                <a:gd name="T15" fmla="*/ 522 h 542"/>
                <a:gd name="T16" fmla="*/ 216 w 226"/>
                <a:gd name="T17" fmla="*/ 533 h 542"/>
                <a:gd name="T18" fmla="*/ 206 w 226"/>
                <a:gd name="T19" fmla="*/ 540 h 542"/>
                <a:gd name="T20" fmla="*/ 192 w 226"/>
                <a:gd name="T21" fmla="*/ 542 h 542"/>
                <a:gd name="T22" fmla="*/ 34 w 226"/>
                <a:gd name="T23" fmla="*/ 542 h 542"/>
                <a:gd name="T24" fmla="*/ 21 w 226"/>
                <a:gd name="T25" fmla="*/ 540 h 542"/>
                <a:gd name="T26" fmla="*/ 10 w 226"/>
                <a:gd name="T27" fmla="*/ 533 h 542"/>
                <a:gd name="T28" fmla="*/ 3 w 226"/>
                <a:gd name="T29" fmla="*/ 522 h 542"/>
                <a:gd name="T30" fmla="*/ 0 w 226"/>
                <a:gd name="T31" fmla="*/ 509 h 542"/>
                <a:gd name="T32" fmla="*/ 0 w 226"/>
                <a:gd name="T33" fmla="*/ 35 h 542"/>
                <a:gd name="T34" fmla="*/ 3 w 226"/>
                <a:gd name="T35" fmla="*/ 21 h 542"/>
                <a:gd name="T36" fmla="*/ 10 w 226"/>
                <a:gd name="T37" fmla="*/ 11 h 542"/>
                <a:gd name="T38" fmla="*/ 21 w 226"/>
                <a:gd name="T39" fmla="*/ 4 h 542"/>
                <a:gd name="T40" fmla="*/ 34 w 226"/>
                <a:gd name="T41" fmla="*/ 0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542">
                  <a:moveTo>
                    <a:pt x="34" y="0"/>
                  </a:moveTo>
                  <a:lnTo>
                    <a:pt x="192" y="0"/>
                  </a:lnTo>
                  <a:lnTo>
                    <a:pt x="206" y="4"/>
                  </a:lnTo>
                  <a:lnTo>
                    <a:pt x="216" y="11"/>
                  </a:lnTo>
                  <a:lnTo>
                    <a:pt x="223" y="21"/>
                  </a:lnTo>
                  <a:lnTo>
                    <a:pt x="226" y="35"/>
                  </a:lnTo>
                  <a:lnTo>
                    <a:pt x="226" y="509"/>
                  </a:lnTo>
                  <a:lnTo>
                    <a:pt x="223" y="522"/>
                  </a:lnTo>
                  <a:lnTo>
                    <a:pt x="216" y="533"/>
                  </a:lnTo>
                  <a:lnTo>
                    <a:pt x="206" y="540"/>
                  </a:lnTo>
                  <a:lnTo>
                    <a:pt x="192" y="542"/>
                  </a:lnTo>
                  <a:lnTo>
                    <a:pt x="34" y="542"/>
                  </a:lnTo>
                  <a:lnTo>
                    <a:pt x="21" y="540"/>
                  </a:lnTo>
                  <a:lnTo>
                    <a:pt x="10" y="533"/>
                  </a:lnTo>
                  <a:lnTo>
                    <a:pt x="3" y="522"/>
                  </a:lnTo>
                  <a:lnTo>
                    <a:pt x="0" y="509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10" y="11"/>
                  </a:lnTo>
                  <a:lnTo>
                    <a:pt x="21" y="4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329"/>
            <p:cNvSpPr>
              <a:spLocks/>
            </p:cNvSpPr>
            <p:nvPr/>
          </p:nvSpPr>
          <p:spPr bwMode="auto">
            <a:xfrm>
              <a:off x="8534400" y="4310063"/>
              <a:ext cx="28575" cy="66675"/>
            </a:xfrm>
            <a:custGeom>
              <a:avLst/>
              <a:gdLst>
                <a:gd name="T0" fmla="*/ 34 w 226"/>
                <a:gd name="T1" fmla="*/ 0 h 542"/>
                <a:gd name="T2" fmla="*/ 191 w 226"/>
                <a:gd name="T3" fmla="*/ 0 h 542"/>
                <a:gd name="T4" fmla="*/ 205 w 226"/>
                <a:gd name="T5" fmla="*/ 4 h 542"/>
                <a:gd name="T6" fmla="*/ 216 w 226"/>
                <a:gd name="T7" fmla="*/ 11 h 542"/>
                <a:gd name="T8" fmla="*/ 223 w 226"/>
                <a:gd name="T9" fmla="*/ 21 h 542"/>
                <a:gd name="T10" fmla="*/ 226 w 226"/>
                <a:gd name="T11" fmla="*/ 35 h 542"/>
                <a:gd name="T12" fmla="*/ 226 w 226"/>
                <a:gd name="T13" fmla="*/ 509 h 542"/>
                <a:gd name="T14" fmla="*/ 223 w 226"/>
                <a:gd name="T15" fmla="*/ 522 h 542"/>
                <a:gd name="T16" fmla="*/ 216 w 226"/>
                <a:gd name="T17" fmla="*/ 533 h 542"/>
                <a:gd name="T18" fmla="*/ 205 w 226"/>
                <a:gd name="T19" fmla="*/ 540 h 542"/>
                <a:gd name="T20" fmla="*/ 191 w 226"/>
                <a:gd name="T21" fmla="*/ 542 h 542"/>
                <a:gd name="T22" fmla="*/ 34 w 226"/>
                <a:gd name="T23" fmla="*/ 542 h 542"/>
                <a:gd name="T24" fmla="*/ 20 w 226"/>
                <a:gd name="T25" fmla="*/ 540 h 542"/>
                <a:gd name="T26" fmla="*/ 10 w 226"/>
                <a:gd name="T27" fmla="*/ 533 h 542"/>
                <a:gd name="T28" fmla="*/ 3 w 226"/>
                <a:gd name="T29" fmla="*/ 522 h 542"/>
                <a:gd name="T30" fmla="*/ 0 w 226"/>
                <a:gd name="T31" fmla="*/ 509 h 542"/>
                <a:gd name="T32" fmla="*/ 0 w 226"/>
                <a:gd name="T33" fmla="*/ 35 h 542"/>
                <a:gd name="T34" fmla="*/ 3 w 226"/>
                <a:gd name="T35" fmla="*/ 21 h 542"/>
                <a:gd name="T36" fmla="*/ 10 w 226"/>
                <a:gd name="T37" fmla="*/ 11 h 542"/>
                <a:gd name="T38" fmla="*/ 20 w 226"/>
                <a:gd name="T39" fmla="*/ 4 h 542"/>
                <a:gd name="T40" fmla="*/ 34 w 226"/>
                <a:gd name="T41" fmla="*/ 0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542">
                  <a:moveTo>
                    <a:pt x="34" y="0"/>
                  </a:moveTo>
                  <a:lnTo>
                    <a:pt x="191" y="0"/>
                  </a:lnTo>
                  <a:lnTo>
                    <a:pt x="205" y="4"/>
                  </a:lnTo>
                  <a:lnTo>
                    <a:pt x="216" y="11"/>
                  </a:lnTo>
                  <a:lnTo>
                    <a:pt x="223" y="21"/>
                  </a:lnTo>
                  <a:lnTo>
                    <a:pt x="226" y="35"/>
                  </a:lnTo>
                  <a:lnTo>
                    <a:pt x="226" y="509"/>
                  </a:lnTo>
                  <a:lnTo>
                    <a:pt x="223" y="522"/>
                  </a:lnTo>
                  <a:lnTo>
                    <a:pt x="216" y="533"/>
                  </a:lnTo>
                  <a:lnTo>
                    <a:pt x="205" y="540"/>
                  </a:lnTo>
                  <a:lnTo>
                    <a:pt x="191" y="542"/>
                  </a:lnTo>
                  <a:lnTo>
                    <a:pt x="34" y="542"/>
                  </a:lnTo>
                  <a:lnTo>
                    <a:pt x="20" y="540"/>
                  </a:lnTo>
                  <a:lnTo>
                    <a:pt x="10" y="533"/>
                  </a:lnTo>
                  <a:lnTo>
                    <a:pt x="3" y="522"/>
                  </a:lnTo>
                  <a:lnTo>
                    <a:pt x="0" y="509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10" y="11"/>
                  </a:lnTo>
                  <a:lnTo>
                    <a:pt x="20" y="4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3" name="Freeform 426"/>
          <p:cNvSpPr>
            <a:spLocks noChangeArrowheads="1"/>
          </p:cNvSpPr>
          <p:nvPr/>
        </p:nvSpPr>
        <p:spPr bwMode="auto">
          <a:xfrm>
            <a:off x="8615174" y="5997561"/>
            <a:ext cx="479425" cy="361950"/>
          </a:xfrm>
          <a:custGeom>
            <a:avLst/>
            <a:gdLst>
              <a:gd name="connsiteX0" fmla="*/ 444500 w 479425"/>
              <a:gd name="connsiteY0" fmla="*/ 223837 h 361950"/>
              <a:gd name="connsiteX1" fmla="*/ 479425 w 479425"/>
              <a:gd name="connsiteY1" fmla="*/ 223837 h 361950"/>
              <a:gd name="connsiteX2" fmla="*/ 479425 w 479425"/>
              <a:gd name="connsiteY2" fmla="*/ 360362 h 361950"/>
              <a:gd name="connsiteX3" fmla="*/ 444500 w 479425"/>
              <a:gd name="connsiteY3" fmla="*/ 360362 h 361950"/>
              <a:gd name="connsiteX4" fmla="*/ 0 w 479425"/>
              <a:gd name="connsiteY4" fmla="*/ 169862 h 361950"/>
              <a:gd name="connsiteX5" fmla="*/ 34925 w 479425"/>
              <a:gd name="connsiteY5" fmla="*/ 169862 h 361950"/>
              <a:gd name="connsiteX6" fmla="*/ 34925 w 479425"/>
              <a:gd name="connsiteY6" fmla="*/ 360362 h 361950"/>
              <a:gd name="connsiteX7" fmla="*/ 0 w 479425"/>
              <a:gd name="connsiteY7" fmla="*/ 360362 h 361950"/>
              <a:gd name="connsiteX8" fmla="*/ 111125 w 479425"/>
              <a:gd name="connsiteY8" fmla="*/ 117475 h 361950"/>
              <a:gd name="connsiteX9" fmla="*/ 147638 w 479425"/>
              <a:gd name="connsiteY9" fmla="*/ 117475 h 361950"/>
              <a:gd name="connsiteX10" fmla="*/ 147638 w 479425"/>
              <a:gd name="connsiteY10" fmla="*/ 360363 h 361950"/>
              <a:gd name="connsiteX11" fmla="*/ 111125 w 479425"/>
              <a:gd name="connsiteY11" fmla="*/ 360363 h 361950"/>
              <a:gd name="connsiteX12" fmla="*/ 55563 w 479425"/>
              <a:gd name="connsiteY12" fmla="*/ 92075 h 361950"/>
              <a:gd name="connsiteX13" fmla="*/ 90488 w 479425"/>
              <a:gd name="connsiteY13" fmla="*/ 92075 h 361950"/>
              <a:gd name="connsiteX14" fmla="*/ 90488 w 479425"/>
              <a:gd name="connsiteY14" fmla="*/ 360363 h 361950"/>
              <a:gd name="connsiteX15" fmla="*/ 55563 w 479425"/>
              <a:gd name="connsiteY15" fmla="*/ 360363 h 361950"/>
              <a:gd name="connsiteX16" fmla="*/ 280988 w 479425"/>
              <a:gd name="connsiteY16" fmla="*/ 85725 h 361950"/>
              <a:gd name="connsiteX17" fmla="*/ 315913 w 479425"/>
              <a:gd name="connsiteY17" fmla="*/ 85725 h 361950"/>
              <a:gd name="connsiteX18" fmla="*/ 315913 w 479425"/>
              <a:gd name="connsiteY18" fmla="*/ 361950 h 361950"/>
              <a:gd name="connsiteX19" fmla="*/ 280988 w 479425"/>
              <a:gd name="connsiteY19" fmla="*/ 361950 h 361950"/>
              <a:gd name="connsiteX20" fmla="*/ 225425 w 479425"/>
              <a:gd name="connsiteY20" fmla="*/ 85725 h 361950"/>
              <a:gd name="connsiteX21" fmla="*/ 260350 w 479425"/>
              <a:gd name="connsiteY21" fmla="*/ 85725 h 361950"/>
              <a:gd name="connsiteX22" fmla="*/ 260350 w 479425"/>
              <a:gd name="connsiteY22" fmla="*/ 361950 h 361950"/>
              <a:gd name="connsiteX23" fmla="*/ 225425 w 479425"/>
              <a:gd name="connsiteY23" fmla="*/ 361950 h 361950"/>
              <a:gd name="connsiteX24" fmla="*/ 171450 w 479425"/>
              <a:gd name="connsiteY24" fmla="*/ 41275 h 361950"/>
              <a:gd name="connsiteX25" fmla="*/ 206375 w 479425"/>
              <a:gd name="connsiteY25" fmla="*/ 41275 h 361950"/>
              <a:gd name="connsiteX26" fmla="*/ 206375 w 479425"/>
              <a:gd name="connsiteY26" fmla="*/ 361950 h 361950"/>
              <a:gd name="connsiteX27" fmla="*/ 171450 w 479425"/>
              <a:gd name="connsiteY27" fmla="*/ 361950 h 361950"/>
              <a:gd name="connsiteX28" fmla="*/ 390525 w 479425"/>
              <a:gd name="connsiteY28" fmla="*/ 36512 h 361950"/>
              <a:gd name="connsiteX29" fmla="*/ 427038 w 479425"/>
              <a:gd name="connsiteY29" fmla="*/ 36512 h 361950"/>
              <a:gd name="connsiteX30" fmla="*/ 427038 w 479425"/>
              <a:gd name="connsiteY30" fmla="*/ 361950 h 361950"/>
              <a:gd name="connsiteX31" fmla="*/ 390525 w 479425"/>
              <a:gd name="connsiteY31" fmla="*/ 361950 h 361950"/>
              <a:gd name="connsiteX32" fmla="*/ 336550 w 479425"/>
              <a:gd name="connsiteY32" fmla="*/ 0 h 361950"/>
              <a:gd name="connsiteX33" fmla="*/ 373063 w 479425"/>
              <a:gd name="connsiteY33" fmla="*/ 0 h 361950"/>
              <a:gd name="connsiteX34" fmla="*/ 373063 w 479425"/>
              <a:gd name="connsiteY34" fmla="*/ 361950 h 361950"/>
              <a:gd name="connsiteX35" fmla="*/ 336550 w 479425"/>
              <a:gd name="connsiteY35" fmla="*/ 361950 h 361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79425" h="361950">
                <a:moveTo>
                  <a:pt x="444500" y="223837"/>
                </a:moveTo>
                <a:lnTo>
                  <a:pt x="479425" y="223837"/>
                </a:lnTo>
                <a:lnTo>
                  <a:pt x="479425" y="360362"/>
                </a:lnTo>
                <a:lnTo>
                  <a:pt x="444500" y="360362"/>
                </a:lnTo>
                <a:close/>
                <a:moveTo>
                  <a:pt x="0" y="169862"/>
                </a:moveTo>
                <a:lnTo>
                  <a:pt x="34925" y="169862"/>
                </a:lnTo>
                <a:lnTo>
                  <a:pt x="34925" y="360362"/>
                </a:lnTo>
                <a:lnTo>
                  <a:pt x="0" y="360362"/>
                </a:lnTo>
                <a:close/>
                <a:moveTo>
                  <a:pt x="111125" y="117475"/>
                </a:moveTo>
                <a:lnTo>
                  <a:pt x="147638" y="117475"/>
                </a:lnTo>
                <a:lnTo>
                  <a:pt x="147638" y="360363"/>
                </a:lnTo>
                <a:lnTo>
                  <a:pt x="111125" y="360363"/>
                </a:lnTo>
                <a:close/>
                <a:moveTo>
                  <a:pt x="55563" y="92075"/>
                </a:moveTo>
                <a:lnTo>
                  <a:pt x="90488" y="92075"/>
                </a:lnTo>
                <a:lnTo>
                  <a:pt x="90488" y="360363"/>
                </a:lnTo>
                <a:lnTo>
                  <a:pt x="55563" y="360363"/>
                </a:lnTo>
                <a:close/>
                <a:moveTo>
                  <a:pt x="280988" y="85725"/>
                </a:moveTo>
                <a:lnTo>
                  <a:pt x="315913" y="85725"/>
                </a:lnTo>
                <a:lnTo>
                  <a:pt x="315913" y="361950"/>
                </a:lnTo>
                <a:lnTo>
                  <a:pt x="280988" y="361950"/>
                </a:lnTo>
                <a:close/>
                <a:moveTo>
                  <a:pt x="225425" y="85725"/>
                </a:moveTo>
                <a:lnTo>
                  <a:pt x="260350" y="85725"/>
                </a:lnTo>
                <a:lnTo>
                  <a:pt x="260350" y="361950"/>
                </a:lnTo>
                <a:lnTo>
                  <a:pt x="225425" y="361950"/>
                </a:lnTo>
                <a:close/>
                <a:moveTo>
                  <a:pt x="171450" y="41275"/>
                </a:moveTo>
                <a:lnTo>
                  <a:pt x="206375" y="41275"/>
                </a:lnTo>
                <a:lnTo>
                  <a:pt x="206375" y="361950"/>
                </a:lnTo>
                <a:lnTo>
                  <a:pt x="171450" y="361950"/>
                </a:lnTo>
                <a:close/>
                <a:moveTo>
                  <a:pt x="390525" y="36512"/>
                </a:moveTo>
                <a:lnTo>
                  <a:pt x="427038" y="36512"/>
                </a:lnTo>
                <a:lnTo>
                  <a:pt x="427038" y="361950"/>
                </a:lnTo>
                <a:lnTo>
                  <a:pt x="390525" y="361950"/>
                </a:lnTo>
                <a:close/>
                <a:moveTo>
                  <a:pt x="336550" y="0"/>
                </a:moveTo>
                <a:lnTo>
                  <a:pt x="373063" y="0"/>
                </a:lnTo>
                <a:lnTo>
                  <a:pt x="373063" y="361950"/>
                </a:lnTo>
                <a:lnTo>
                  <a:pt x="336550" y="36195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724" name="Group 367"/>
          <p:cNvGrpSpPr/>
          <p:nvPr/>
        </p:nvGrpSpPr>
        <p:grpSpPr>
          <a:xfrm>
            <a:off x="9655443" y="5931680"/>
            <a:ext cx="269875" cy="493712"/>
            <a:chOff x="10093325" y="4260851"/>
            <a:chExt cx="269875" cy="493712"/>
          </a:xfrm>
          <a:solidFill>
            <a:srgbClr val="000000"/>
          </a:solidFill>
        </p:grpSpPr>
        <p:sp>
          <p:nvSpPr>
            <p:cNvPr id="725" name="Freeform 347"/>
            <p:cNvSpPr>
              <a:spLocks noEditPoints="1"/>
            </p:cNvSpPr>
            <p:nvPr/>
          </p:nvSpPr>
          <p:spPr bwMode="auto">
            <a:xfrm>
              <a:off x="10093325" y="4260851"/>
              <a:ext cx="269875" cy="379413"/>
            </a:xfrm>
            <a:custGeom>
              <a:avLst/>
              <a:gdLst>
                <a:gd name="T0" fmla="*/ 1047 w 1875"/>
                <a:gd name="T1" fmla="*/ 1014 h 2392"/>
                <a:gd name="T2" fmla="*/ 905 w 1875"/>
                <a:gd name="T3" fmla="*/ 1139 h 2392"/>
                <a:gd name="T4" fmla="*/ 782 w 1875"/>
                <a:gd name="T5" fmla="*/ 1134 h 2392"/>
                <a:gd name="T6" fmla="*/ 758 w 1875"/>
                <a:gd name="T7" fmla="*/ 1374 h 2392"/>
                <a:gd name="T8" fmla="*/ 1128 w 1875"/>
                <a:gd name="T9" fmla="*/ 853 h 2392"/>
                <a:gd name="T10" fmla="*/ 644 w 1875"/>
                <a:gd name="T11" fmla="*/ 137 h 2392"/>
                <a:gd name="T12" fmla="*/ 343 w 1875"/>
                <a:gd name="T13" fmla="*/ 318 h 2392"/>
                <a:gd name="T14" fmla="*/ 148 w 1875"/>
                <a:gd name="T15" fmla="*/ 598 h 2392"/>
                <a:gd name="T16" fmla="*/ 97 w 1875"/>
                <a:gd name="T17" fmla="*/ 911 h 2392"/>
                <a:gd name="T18" fmla="*/ 159 w 1875"/>
                <a:gd name="T19" fmla="*/ 1170 h 2392"/>
                <a:gd name="T20" fmla="*/ 281 w 1875"/>
                <a:gd name="T21" fmla="*/ 1485 h 2392"/>
                <a:gd name="T22" fmla="*/ 437 w 1875"/>
                <a:gd name="T23" fmla="*/ 1815 h 2392"/>
                <a:gd name="T24" fmla="*/ 595 w 1875"/>
                <a:gd name="T25" fmla="*/ 2115 h 2392"/>
                <a:gd name="T26" fmla="*/ 874 w 1875"/>
                <a:gd name="T27" fmla="*/ 2304 h 2392"/>
                <a:gd name="T28" fmla="*/ 626 w 1875"/>
                <a:gd name="T29" fmla="*/ 1098 h 2392"/>
                <a:gd name="T30" fmla="*/ 606 w 1875"/>
                <a:gd name="T31" fmla="*/ 817 h 2392"/>
                <a:gd name="T32" fmla="*/ 652 w 1875"/>
                <a:gd name="T33" fmla="*/ 802 h 2392"/>
                <a:gd name="T34" fmla="*/ 685 w 1875"/>
                <a:gd name="T35" fmla="*/ 873 h 2392"/>
                <a:gd name="T36" fmla="*/ 745 w 1875"/>
                <a:gd name="T37" fmla="*/ 988 h 2392"/>
                <a:gd name="T38" fmla="*/ 828 w 1875"/>
                <a:gd name="T39" fmla="*/ 1075 h 2392"/>
                <a:gd name="T40" fmla="*/ 925 w 1875"/>
                <a:gd name="T41" fmla="*/ 1064 h 2392"/>
                <a:gd name="T42" fmla="*/ 1055 w 1875"/>
                <a:gd name="T43" fmla="*/ 859 h 2392"/>
                <a:gd name="T44" fmla="*/ 1145 w 1875"/>
                <a:gd name="T45" fmla="*/ 606 h 2392"/>
                <a:gd name="T46" fmla="*/ 1187 w 1875"/>
                <a:gd name="T47" fmla="*/ 578 h 2392"/>
                <a:gd name="T48" fmla="*/ 1214 w 1875"/>
                <a:gd name="T49" fmla="*/ 605 h 2392"/>
                <a:gd name="T50" fmla="*/ 1293 w 1875"/>
                <a:gd name="T51" fmla="*/ 2210 h 2392"/>
                <a:gd name="T52" fmla="*/ 1407 w 1875"/>
                <a:gd name="T53" fmla="*/ 1974 h 2392"/>
                <a:gd name="T54" fmla="*/ 1540 w 1875"/>
                <a:gd name="T55" fmla="*/ 1676 h 2392"/>
                <a:gd name="T56" fmla="*/ 1665 w 1875"/>
                <a:gd name="T57" fmla="*/ 1357 h 2392"/>
                <a:gd name="T58" fmla="*/ 1754 w 1875"/>
                <a:gd name="T59" fmla="*/ 1062 h 2392"/>
                <a:gd name="T60" fmla="*/ 1776 w 1875"/>
                <a:gd name="T61" fmla="*/ 799 h 2392"/>
                <a:gd name="T62" fmla="*/ 1664 w 1875"/>
                <a:gd name="T63" fmla="*/ 476 h 2392"/>
                <a:gd name="T64" fmla="*/ 1423 w 1875"/>
                <a:gd name="T65" fmla="*/ 231 h 2392"/>
                <a:gd name="T66" fmla="*/ 1089 w 1875"/>
                <a:gd name="T67" fmla="*/ 101 h 2392"/>
                <a:gd name="T68" fmla="*/ 1098 w 1875"/>
                <a:gd name="T69" fmla="*/ 12 h 2392"/>
                <a:gd name="T70" fmla="*/ 1454 w 1875"/>
                <a:gd name="T71" fmla="*/ 143 h 2392"/>
                <a:gd name="T72" fmla="*/ 1720 w 1875"/>
                <a:gd name="T73" fmla="*/ 391 h 2392"/>
                <a:gd name="T74" fmla="*/ 1861 w 1875"/>
                <a:gd name="T75" fmla="*/ 722 h 2392"/>
                <a:gd name="T76" fmla="*/ 1864 w 1875"/>
                <a:gd name="T77" fmla="*/ 998 h 2392"/>
                <a:gd name="T78" fmla="*/ 1799 w 1875"/>
                <a:gd name="T79" fmla="*/ 1253 h 2392"/>
                <a:gd name="T80" fmla="*/ 1698 w 1875"/>
                <a:gd name="T81" fmla="*/ 1539 h 2392"/>
                <a:gd name="T82" fmla="*/ 1578 w 1875"/>
                <a:gd name="T83" fmla="*/ 1825 h 2392"/>
                <a:gd name="T84" fmla="*/ 1460 w 1875"/>
                <a:gd name="T85" fmla="*/ 2080 h 2392"/>
                <a:gd name="T86" fmla="*/ 1365 w 1875"/>
                <a:gd name="T87" fmla="*/ 2276 h 2392"/>
                <a:gd name="T88" fmla="*/ 1310 w 1875"/>
                <a:gd name="T89" fmla="*/ 2381 h 2392"/>
                <a:gd name="T90" fmla="*/ 639 w 1875"/>
                <a:gd name="T91" fmla="*/ 2382 h 2392"/>
                <a:gd name="T92" fmla="*/ 581 w 1875"/>
                <a:gd name="T93" fmla="*/ 2282 h 2392"/>
                <a:gd name="T94" fmla="*/ 478 w 1875"/>
                <a:gd name="T95" fmla="*/ 2094 h 2392"/>
                <a:gd name="T96" fmla="*/ 349 w 1875"/>
                <a:gd name="T97" fmla="*/ 1849 h 2392"/>
                <a:gd name="T98" fmla="*/ 217 w 1875"/>
                <a:gd name="T99" fmla="*/ 1571 h 2392"/>
                <a:gd name="T100" fmla="*/ 101 w 1875"/>
                <a:gd name="T101" fmla="*/ 1292 h 2392"/>
                <a:gd name="T102" fmla="*/ 22 w 1875"/>
                <a:gd name="T103" fmla="*/ 1037 h 2392"/>
                <a:gd name="T104" fmla="*/ 3 w 1875"/>
                <a:gd name="T105" fmla="*/ 795 h 2392"/>
                <a:gd name="T106" fmla="*/ 116 w 1875"/>
                <a:gd name="T107" fmla="*/ 452 h 2392"/>
                <a:gd name="T108" fmla="*/ 359 w 1875"/>
                <a:gd name="T109" fmla="*/ 185 h 2392"/>
                <a:gd name="T110" fmla="*/ 701 w 1875"/>
                <a:gd name="T111" fmla="*/ 27 h 2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75" h="2392">
                  <a:moveTo>
                    <a:pt x="1128" y="853"/>
                  </a:moveTo>
                  <a:lnTo>
                    <a:pt x="1111" y="895"/>
                  </a:lnTo>
                  <a:lnTo>
                    <a:pt x="1092" y="936"/>
                  </a:lnTo>
                  <a:lnTo>
                    <a:pt x="1071" y="975"/>
                  </a:lnTo>
                  <a:lnTo>
                    <a:pt x="1047" y="1014"/>
                  </a:lnTo>
                  <a:lnTo>
                    <a:pt x="1021" y="1049"/>
                  </a:lnTo>
                  <a:lnTo>
                    <a:pt x="992" y="1081"/>
                  </a:lnTo>
                  <a:lnTo>
                    <a:pt x="962" y="1107"/>
                  </a:lnTo>
                  <a:lnTo>
                    <a:pt x="932" y="1126"/>
                  </a:lnTo>
                  <a:lnTo>
                    <a:pt x="905" y="1139"/>
                  </a:lnTo>
                  <a:lnTo>
                    <a:pt x="879" y="1147"/>
                  </a:lnTo>
                  <a:lnTo>
                    <a:pt x="852" y="1150"/>
                  </a:lnTo>
                  <a:lnTo>
                    <a:pt x="828" y="1149"/>
                  </a:lnTo>
                  <a:lnTo>
                    <a:pt x="804" y="1143"/>
                  </a:lnTo>
                  <a:lnTo>
                    <a:pt x="782" y="1134"/>
                  </a:lnTo>
                  <a:lnTo>
                    <a:pt x="760" y="1121"/>
                  </a:lnTo>
                  <a:lnTo>
                    <a:pt x="739" y="1104"/>
                  </a:lnTo>
                  <a:lnTo>
                    <a:pt x="720" y="1085"/>
                  </a:lnTo>
                  <a:lnTo>
                    <a:pt x="701" y="1063"/>
                  </a:lnTo>
                  <a:lnTo>
                    <a:pt x="758" y="1374"/>
                  </a:lnTo>
                  <a:lnTo>
                    <a:pt x="821" y="1685"/>
                  </a:lnTo>
                  <a:lnTo>
                    <a:pt x="886" y="1995"/>
                  </a:lnTo>
                  <a:lnTo>
                    <a:pt x="956" y="2304"/>
                  </a:lnTo>
                  <a:lnTo>
                    <a:pt x="1063" y="2304"/>
                  </a:lnTo>
                  <a:lnTo>
                    <a:pt x="1128" y="853"/>
                  </a:lnTo>
                  <a:close/>
                  <a:moveTo>
                    <a:pt x="938" y="89"/>
                  </a:moveTo>
                  <a:lnTo>
                    <a:pt x="861" y="92"/>
                  </a:lnTo>
                  <a:lnTo>
                    <a:pt x="787" y="101"/>
                  </a:lnTo>
                  <a:lnTo>
                    <a:pt x="714" y="116"/>
                  </a:lnTo>
                  <a:lnTo>
                    <a:pt x="644" y="137"/>
                  </a:lnTo>
                  <a:lnTo>
                    <a:pt x="577" y="164"/>
                  </a:lnTo>
                  <a:lnTo>
                    <a:pt x="513" y="195"/>
                  </a:lnTo>
                  <a:lnTo>
                    <a:pt x="452" y="231"/>
                  </a:lnTo>
                  <a:lnTo>
                    <a:pt x="395" y="273"/>
                  </a:lnTo>
                  <a:lnTo>
                    <a:pt x="343" y="318"/>
                  </a:lnTo>
                  <a:lnTo>
                    <a:pt x="294" y="366"/>
                  </a:lnTo>
                  <a:lnTo>
                    <a:pt x="250" y="419"/>
                  </a:lnTo>
                  <a:lnTo>
                    <a:pt x="210" y="476"/>
                  </a:lnTo>
                  <a:lnTo>
                    <a:pt x="176" y="535"/>
                  </a:lnTo>
                  <a:lnTo>
                    <a:pt x="148" y="598"/>
                  </a:lnTo>
                  <a:lnTo>
                    <a:pt x="126" y="663"/>
                  </a:lnTo>
                  <a:lnTo>
                    <a:pt x="109" y="730"/>
                  </a:lnTo>
                  <a:lnTo>
                    <a:pt x="99" y="799"/>
                  </a:lnTo>
                  <a:lnTo>
                    <a:pt x="95" y="870"/>
                  </a:lnTo>
                  <a:lnTo>
                    <a:pt x="97" y="911"/>
                  </a:lnTo>
                  <a:lnTo>
                    <a:pt x="103" y="957"/>
                  </a:lnTo>
                  <a:lnTo>
                    <a:pt x="113" y="1005"/>
                  </a:lnTo>
                  <a:lnTo>
                    <a:pt x="125" y="1057"/>
                  </a:lnTo>
                  <a:lnTo>
                    <a:pt x="140" y="1112"/>
                  </a:lnTo>
                  <a:lnTo>
                    <a:pt x="159" y="1170"/>
                  </a:lnTo>
                  <a:lnTo>
                    <a:pt x="179" y="1230"/>
                  </a:lnTo>
                  <a:lnTo>
                    <a:pt x="202" y="1292"/>
                  </a:lnTo>
                  <a:lnTo>
                    <a:pt x="227" y="1355"/>
                  </a:lnTo>
                  <a:lnTo>
                    <a:pt x="254" y="1419"/>
                  </a:lnTo>
                  <a:lnTo>
                    <a:pt x="281" y="1485"/>
                  </a:lnTo>
                  <a:lnTo>
                    <a:pt x="311" y="1552"/>
                  </a:lnTo>
                  <a:lnTo>
                    <a:pt x="342" y="1618"/>
                  </a:lnTo>
                  <a:lnTo>
                    <a:pt x="374" y="1684"/>
                  </a:lnTo>
                  <a:lnTo>
                    <a:pt x="405" y="1750"/>
                  </a:lnTo>
                  <a:lnTo>
                    <a:pt x="437" y="1815"/>
                  </a:lnTo>
                  <a:lnTo>
                    <a:pt x="470" y="1878"/>
                  </a:lnTo>
                  <a:lnTo>
                    <a:pt x="502" y="1941"/>
                  </a:lnTo>
                  <a:lnTo>
                    <a:pt x="534" y="2002"/>
                  </a:lnTo>
                  <a:lnTo>
                    <a:pt x="564" y="2060"/>
                  </a:lnTo>
                  <a:lnTo>
                    <a:pt x="595" y="2115"/>
                  </a:lnTo>
                  <a:lnTo>
                    <a:pt x="623" y="2168"/>
                  </a:lnTo>
                  <a:lnTo>
                    <a:pt x="651" y="2217"/>
                  </a:lnTo>
                  <a:lnTo>
                    <a:pt x="677" y="2262"/>
                  </a:lnTo>
                  <a:lnTo>
                    <a:pt x="701" y="2304"/>
                  </a:lnTo>
                  <a:lnTo>
                    <a:pt x="874" y="2304"/>
                  </a:lnTo>
                  <a:lnTo>
                    <a:pt x="821" y="2064"/>
                  </a:lnTo>
                  <a:lnTo>
                    <a:pt x="767" y="1822"/>
                  </a:lnTo>
                  <a:lnTo>
                    <a:pt x="716" y="1581"/>
                  </a:lnTo>
                  <a:lnTo>
                    <a:pt x="669" y="1340"/>
                  </a:lnTo>
                  <a:lnTo>
                    <a:pt x="626" y="1098"/>
                  </a:lnTo>
                  <a:lnTo>
                    <a:pt x="587" y="855"/>
                  </a:lnTo>
                  <a:lnTo>
                    <a:pt x="588" y="846"/>
                  </a:lnTo>
                  <a:lnTo>
                    <a:pt x="592" y="836"/>
                  </a:lnTo>
                  <a:lnTo>
                    <a:pt x="597" y="826"/>
                  </a:lnTo>
                  <a:lnTo>
                    <a:pt x="606" y="817"/>
                  </a:lnTo>
                  <a:lnTo>
                    <a:pt x="615" y="808"/>
                  </a:lnTo>
                  <a:lnTo>
                    <a:pt x="624" y="801"/>
                  </a:lnTo>
                  <a:lnTo>
                    <a:pt x="634" y="798"/>
                  </a:lnTo>
                  <a:lnTo>
                    <a:pt x="644" y="798"/>
                  </a:lnTo>
                  <a:lnTo>
                    <a:pt x="652" y="802"/>
                  </a:lnTo>
                  <a:lnTo>
                    <a:pt x="658" y="811"/>
                  </a:lnTo>
                  <a:lnTo>
                    <a:pt x="663" y="822"/>
                  </a:lnTo>
                  <a:lnTo>
                    <a:pt x="668" y="836"/>
                  </a:lnTo>
                  <a:lnTo>
                    <a:pt x="676" y="853"/>
                  </a:lnTo>
                  <a:lnTo>
                    <a:pt x="685" y="873"/>
                  </a:lnTo>
                  <a:lnTo>
                    <a:pt x="695" y="894"/>
                  </a:lnTo>
                  <a:lnTo>
                    <a:pt x="706" y="917"/>
                  </a:lnTo>
                  <a:lnTo>
                    <a:pt x="718" y="941"/>
                  </a:lnTo>
                  <a:lnTo>
                    <a:pt x="731" y="964"/>
                  </a:lnTo>
                  <a:lnTo>
                    <a:pt x="745" y="988"/>
                  </a:lnTo>
                  <a:lnTo>
                    <a:pt x="760" y="1010"/>
                  </a:lnTo>
                  <a:lnTo>
                    <a:pt x="776" y="1030"/>
                  </a:lnTo>
                  <a:lnTo>
                    <a:pt x="792" y="1049"/>
                  </a:lnTo>
                  <a:lnTo>
                    <a:pt x="810" y="1064"/>
                  </a:lnTo>
                  <a:lnTo>
                    <a:pt x="828" y="1075"/>
                  </a:lnTo>
                  <a:lnTo>
                    <a:pt x="847" y="1083"/>
                  </a:lnTo>
                  <a:lnTo>
                    <a:pt x="866" y="1087"/>
                  </a:lnTo>
                  <a:lnTo>
                    <a:pt x="884" y="1085"/>
                  </a:lnTo>
                  <a:lnTo>
                    <a:pt x="904" y="1078"/>
                  </a:lnTo>
                  <a:lnTo>
                    <a:pt x="925" y="1064"/>
                  </a:lnTo>
                  <a:lnTo>
                    <a:pt x="944" y="1044"/>
                  </a:lnTo>
                  <a:lnTo>
                    <a:pt x="977" y="1000"/>
                  </a:lnTo>
                  <a:lnTo>
                    <a:pt x="1006" y="954"/>
                  </a:lnTo>
                  <a:lnTo>
                    <a:pt x="1032" y="907"/>
                  </a:lnTo>
                  <a:lnTo>
                    <a:pt x="1055" y="859"/>
                  </a:lnTo>
                  <a:lnTo>
                    <a:pt x="1076" y="809"/>
                  </a:lnTo>
                  <a:lnTo>
                    <a:pt x="1099" y="745"/>
                  </a:lnTo>
                  <a:lnTo>
                    <a:pt x="1121" y="680"/>
                  </a:lnTo>
                  <a:lnTo>
                    <a:pt x="1141" y="614"/>
                  </a:lnTo>
                  <a:lnTo>
                    <a:pt x="1145" y="606"/>
                  </a:lnTo>
                  <a:lnTo>
                    <a:pt x="1150" y="598"/>
                  </a:lnTo>
                  <a:lnTo>
                    <a:pt x="1158" y="590"/>
                  </a:lnTo>
                  <a:lnTo>
                    <a:pt x="1167" y="585"/>
                  </a:lnTo>
                  <a:lnTo>
                    <a:pt x="1177" y="581"/>
                  </a:lnTo>
                  <a:lnTo>
                    <a:pt x="1187" y="578"/>
                  </a:lnTo>
                  <a:lnTo>
                    <a:pt x="1195" y="578"/>
                  </a:lnTo>
                  <a:lnTo>
                    <a:pt x="1203" y="580"/>
                  </a:lnTo>
                  <a:lnTo>
                    <a:pt x="1208" y="585"/>
                  </a:lnTo>
                  <a:lnTo>
                    <a:pt x="1213" y="594"/>
                  </a:lnTo>
                  <a:lnTo>
                    <a:pt x="1214" y="605"/>
                  </a:lnTo>
                  <a:lnTo>
                    <a:pt x="1136" y="2304"/>
                  </a:lnTo>
                  <a:lnTo>
                    <a:pt x="1246" y="2304"/>
                  </a:lnTo>
                  <a:lnTo>
                    <a:pt x="1259" y="2278"/>
                  </a:lnTo>
                  <a:lnTo>
                    <a:pt x="1275" y="2246"/>
                  </a:lnTo>
                  <a:lnTo>
                    <a:pt x="1293" y="2210"/>
                  </a:lnTo>
                  <a:lnTo>
                    <a:pt x="1313" y="2170"/>
                  </a:lnTo>
                  <a:lnTo>
                    <a:pt x="1334" y="2126"/>
                  </a:lnTo>
                  <a:lnTo>
                    <a:pt x="1357" y="2078"/>
                  </a:lnTo>
                  <a:lnTo>
                    <a:pt x="1382" y="2028"/>
                  </a:lnTo>
                  <a:lnTo>
                    <a:pt x="1407" y="1974"/>
                  </a:lnTo>
                  <a:lnTo>
                    <a:pt x="1433" y="1918"/>
                  </a:lnTo>
                  <a:lnTo>
                    <a:pt x="1459" y="1860"/>
                  </a:lnTo>
                  <a:lnTo>
                    <a:pt x="1487" y="1800"/>
                  </a:lnTo>
                  <a:lnTo>
                    <a:pt x="1513" y="1738"/>
                  </a:lnTo>
                  <a:lnTo>
                    <a:pt x="1540" y="1676"/>
                  </a:lnTo>
                  <a:lnTo>
                    <a:pt x="1567" y="1612"/>
                  </a:lnTo>
                  <a:lnTo>
                    <a:pt x="1593" y="1548"/>
                  </a:lnTo>
                  <a:lnTo>
                    <a:pt x="1618" y="1484"/>
                  </a:lnTo>
                  <a:lnTo>
                    <a:pt x="1642" y="1420"/>
                  </a:lnTo>
                  <a:lnTo>
                    <a:pt x="1665" y="1357"/>
                  </a:lnTo>
                  <a:lnTo>
                    <a:pt x="1687" y="1295"/>
                  </a:lnTo>
                  <a:lnTo>
                    <a:pt x="1707" y="1234"/>
                  </a:lnTo>
                  <a:lnTo>
                    <a:pt x="1725" y="1174"/>
                  </a:lnTo>
                  <a:lnTo>
                    <a:pt x="1741" y="1117"/>
                  </a:lnTo>
                  <a:lnTo>
                    <a:pt x="1754" y="1062"/>
                  </a:lnTo>
                  <a:lnTo>
                    <a:pt x="1765" y="1009"/>
                  </a:lnTo>
                  <a:lnTo>
                    <a:pt x="1773" y="959"/>
                  </a:lnTo>
                  <a:lnTo>
                    <a:pt x="1778" y="913"/>
                  </a:lnTo>
                  <a:lnTo>
                    <a:pt x="1779" y="870"/>
                  </a:lnTo>
                  <a:lnTo>
                    <a:pt x="1776" y="799"/>
                  </a:lnTo>
                  <a:lnTo>
                    <a:pt x="1766" y="730"/>
                  </a:lnTo>
                  <a:lnTo>
                    <a:pt x="1750" y="663"/>
                  </a:lnTo>
                  <a:lnTo>
                    <a:pt x="1727" y="598"/>
                  </a:lnTo>
                  <a:lnTo>
                    <a:pt x="1698" y="535"/>
                  </a:lnTo>
                  <a:lnTo>
                    <a:pt x="1664" y="476"/>
                  </a:lnTo>
                  <a:lnTo>
                    <a:pt x="1626" y="419"/>
                  </a:lnTo>
                  <a:lnTo>
                    <a:pt x="1581" y="366"/>
                  </a:lnTo>
                  <a:lnTo>
                    <a:pt x="1533" y="318"/>
                  </a:lnTo>
                  <a:lnTo>
                    <a:pt x="1480" y="273"/>
                  </a:lnTo>
                  <a:lnTo>
                    <a:pt x="1423" y="231"/>
                  </a:lnTo>
                  <a:lnTo>
                    <a:pt x="1362" y="195"/>
                  </a:lnTo>
                  <a:lnTo>
                    <a:pt x="1298" y="164"/>
                  </a:lnTo>
                  <a:lnTo>
                    <a:pt x="1231" y="137"/>
                  </a:lnTo>
                  <a:lnTo>
                    <a:pt x="1161" y="116"/>
                  </a:lnTo>
                  <a:lnTo>
                    <a:pt x="1089" y="101"/>
                  </a:lnTo>
                  <a:lnTo>
                    <a:pt x="1015" y="92"/>
                  </a:lnTo>
                  <a:lnTo>
                    <a:pt x="938" y="89"/>
                  </a:lnTo>
                  <a:close/>
                  <a:moveTo>
                    <a:pt x="938" y="0"/>
                  </a:moveTo>
                  <a:lnTo>
                    <a:pt x="1019" y="3"/>
                  </a:lnTo>
                  <a:lnTo>
                    <a:pt x="1098" y="12"/>
                  </a:lnTo>
                  <a:lnTo>
                    <a:pt x="1174" y="27"/>
                  </a:lnTo>
                  <a:lnTo>
                    <a:pt x="1249" y="49"/>
                  </a:lnTo>
                  <a:lnTo>
                    <a:pt x="1320" y="75"/>
                  </a:lnTo>
                  <a:lnTo>
                    <a:pt x="1389" y="107"/>
                  </a:lnTo>
                  <a:lnTo>
                    <a:pt x="1454" y="143"/>
                  </a:lnTo>
                  <a:lnTo>
                    <a:pt x="1515" y="185"/>
                  </a:lnTo>
                  <a:lnTo>
                    <a:pt x="1573" y="230"/>
                  </a:lnTo>
                  <a:lnTo>
                    <a:pt x="1627" y="280"/>
                  </a:lnTo>
                  <a:lnTo>
                    <a:pt x="1676" y="334"/>
                  </a:lnTo>
                  <a:lnTo>
                    <a:pt x="1720" y="391"/>
                  </a:lnTo>
                  <a:lnTo>
                    <a:pt x="1760" y="452"/>
                  </a:lnTo>
                  <a:lnTo>
                    <a:pt x="1794" y="515"/>
                  </a:lnTo>
                  <a:lnTo>
                    <a:pt x="1822" y="581"/>
                  </a:lnTo>
                  <a:lnTo>
                    <a:pt x="1845" y="651"/>
                  </a:lnTo>
                  <a:lnTo>
                    <a:pt x="1861" y="722"/>
                  </a:lnTo>
                  <a:lnTo>
                    <a:pt x="1871" y="795"/>
                  </a:lnTo>
                  <a:lnTo>
                    <a:pt x="1875" y="870"/>
                  </a:lnTo>
                  <a:lnTo>
                    <a:pt x="1874" y="910"/>
                  </a:lnTo>
                  <a:lnTo>
                    <a:pt x="1870" y="953"/>
                  </a:lnTo>
                  <a:lnTo>
                    <a:pt x="1864" y="998"/>
                  </a:lnTo>
                  <a:lnTo>
                    <a:pt x="1855" y="1045"/>
                  </a:lnTo>
                  <a:lnTo>
                    <a:pt x="1844" y="1094"/>
                  </a:lnTo>
                  <a:lnTo>
                    <a:pt x="1831" y="1145"/>
                  </a:lnTo>
                  <a:lnTo>
                    <a:pt x="1815" y="1198"/>
                  </a:lnTo>
                  <a:lnTo>
                    <a:pt x="1799" y="1253"/>
                  </a:lnTo>
                  <a:lnTo>
                    <a:pt x="1781" y="1309"/>
                  </a:lnTo>
                  <a:lnTo>
                    <a:pt x="1762" y="1365"/>
                  </a:lnTo>
                  <a:lnTo>
                    <a:pt x="1742" y="1423"/>
                  </a:lnTo>
                  <a:lnTo>
                    <a:pt x="1720" y="1481"/>
                  </a:lnTo>
                  <a:lnTo>
                    <a:pt x="1698" y="1539"/>
                  </a:lnTo>
                  <a:lnTo>
                    <a:pt x="1674" y="1597"/>
                  </a:lnTo>
                  <a:lnTo>
                    <a:pt x="1651" y="1655"/>
                  </a:lnTo>
                  <a:lnTo>
                    <a:pt x="1627" y="1713"/>
                  </a:lnTo>
                  <a:lnTo>
                    <a:pt x="1603" y="1770"/>
                  </a:lnTo>
                  <a:lnTo>
                    <a:pt x="1578" y="1825"/>
                  </a:lnTo>
                  <a:lnTo>
                    <a:pt x="1554" y="1879"/>
                  </a:lnTo>
                  <a:lnTo>
                    <a:pt x="1529" y="1932"/>
                  </a:lnTo>
                  <a:lnTo>
                    <a:pt x="1506" y="1983"/>
                  </a:lnTo>
                  <a:lnTo>
                    <a:pt x="1482" y="2033"/>
                  </a:lnTo>
                  <a:lnTo>
                    <a:pt x="1460" y="2080"/>
                  </a:lnTo>
                  <a:lnTo>
                    <a:pt x="1439" y="2125"/>
                  </a:lnTo>
                  <a:lnTo>
                    <a:pt x="1419" y="2168"/>
                  </a:lnTo>
                  <a:lnTo>
                    <a:pt x="1399" y="2207"/>
                  </a:lnTo>
                  <a:lnTo>
                    <a:pt x="1382" y="2243"/>
                  </a:lnTo>
                  <a:lnTo>
                    <a:pt x="1365" y="2276"/>
                  </a:lnTo>
                  <a:lnTo>
                    <a:pt x="1350" y="2305"/>
                  </a:lnTo>
                  <a:lnTo>
                    <a:pt x="1337" y="2331"/>
                  </a:lnTo>
                  <a:lnTo>
                    <a:pt x="1326" y="2352"/>
                  </a:lnTo>
                  <a:lnTo>
                    <a:pt x="1317" y="2369"/>
                  </a:lnTo>
                  <a:lnTo>
                    <a:pt x="1310" y="2381"/>
                  </a:lnTo>
                  <a:lnTo>
                    <a:pt x="1307" y="2390"/>
                  </a:lnTo>
                  <a:lnTo>
                    <a:pt x="1306" y="2392"/>
                  </a:lnTo>
                  <a:lnTo>
                    <a:pt x="644" y="2392"/>
                  </a:lnTo>
                  <a:lnTo>
                    <a:pt x="643" y="2390"/>
                  </a:lnTo>
                  <a:lnTo>
                    <a:pt x="639" y="2382"/>
                  </a:lnTo>
                  <a:lnTo>
                    <a:pt x="632" y="2370"/>
                  </a:lnTo>
                  <a:lnTo>
                    <a:pt x="622" y="2354"/>
                  </a:lnTo>
                  <a:lnTo>
                    <a:pt x="610" y="2334"/>
                  </a:lnTo>
                  <a:lnTo>
                    <a:pt x="597" y="2310"/>
                  </a:lnTo>
                  <a:lnTo>
                    <a:pt x="581" y="2282"/>
                  </a:lnTo>
                  <a:lnTo>
                    <a:pt x="563" y="2250"/>
                  </a:lnTo>
                  <a:lnTo>
                    <a:pt x="543" y="2215"/>
                  </a:lnTo>
                  <a:lnTo>
                    <a:pt x="523" y="2178"/>
                  </a:lnTo>
                  <a:lnTo>
                    <a:pt x="501" y="2137"/>
                  </a:lnTo>
                  <a:lnTo>
                    <a:pt x="478" y="2094"/>
                  </a:lnTo>
                  <a:lnTo>
                    <a:pt x="454" y="2050"/>
                  </a:lnTo>
                  <a:lnTo>
                    <a:pt x="428" y="2002"/>
                  </a:lnTo>
                  <a:lnTo>
                    <a:pt x="402" y="1953"/>
                  </a:lnTo>
                  <a:lnTo>
                    <a:pt x="376" y="1901"/>
                  </a:lnTo>
                  <a:lnTo>
                    <a:pt x="349" y="1849"/>
                  </a:lnTo>
                  <a:lnTo>
                    <a:pt x="322" y="1795"/>
                  </a:lnTo>
                  <a:lnTo>
                    <a:pt x="296" y="1740"/>
                  </a:lnTo>
                  <a:lnTo>
                    <a:pt x="268" y="1685"/>
                  </a:lnTo>
                  <a:lnTo>
                    <a:pt x="242" y="1628"/>
                  </a:lnTo>
                  <a:lnTo>
                    <a:pt x="217" y="1571"/>
                  </a:lnTo>
                  <a:lnTo>
                    <a:pt x="192" y="1515"/>
                  </a:lnTo>
                  <a:lnTo>
                    <a:pt x="168" y="1459"/>
                  </a:lnTo>
                  <a:lnTo>
                    <a:pt x="143" y="1403"/>
                  </a:lnTo>
                  <a:lnTo>
                    <a:pt x="122" y="1347"/>
                  </a:lnTo>
                  <a:lnTo>
                    <a:pt x="101" y="1292"/>
                  </a:lnTo>
                  <a:lnTo>
                    <a:pt x="81" y="1239"/>
                  </a:lnTo>
                  <a:lnTo>
                    <a:pt x="63" y="1186"/>
                  </a:lnTo>
                  <a:lnTo>
                    <a:pt x="48" y="1135"/>
                  </a:lnTo>
                  <a:lnTo>
                    <a:pt x="34" y="1085"/>
                  </a:lnTo>
                  <a:lnTo>
                    <a:pt x="22" y="1037"/>
                  </a:lnTo>
                  <a:lnTo>
                    <a:pt x="13" y="993"/>
                  </a:lnTo>
                  <a:lnTo>
                    <a:pt x="5" y="949"/>
                  </a:lnTo>
                  <a:lnTo>
                    <a:pt x="2" y="908"/>
                  </a:lnTo>
                  <a:lnTo>
                    <a:pt x="0" y="870"/>
                  </a:lnTo>
                  <a:lnTo>
                    <a:pt x="3" y="795"/>
                  </a:lnTo>
                  <a:lnTo>
                    <a:pt x="14" y="722"/>
                  </a:lnTo>
                  <a:lnTo>
                    <a:pt x="31" y="651"/>
                  </a:lnTo>
                  <a:lnTo>
                    <a:pt x="52" y="581"/>
                  </a:lnTo>
                  <a:lnTo>
                    <a:pt x="81" y="515"/>
                  </a:lnTo>
                  <a:lnTo>
                    <a:pt x="116" y="452"/>
                  </a:lnTo>
                  <a:lnTo>
                    <a:pt x="155" y="391"/>
                  </a:lnTo>
                  <a:lnTo>
                    <a:pt x="199" y="334"/>
                  </a:lnTo>
                  <a:lnTo>
                    <a:pt x="249" y="280"/>
                  </a:lnTo>
                  <a:lnTo>
                    <a:pt x="302" y="230"/>
                  </a:lnTo>
                  <a:lnTo>
                    <a:pt x="359" y="185"/>
                  </a:lnTo>
                  <a:lnTo>
                    <a:pt x="422" y="143"/>
                  </a:lnTo>
                  <a:lnTo>
                    <a:pt x="486" y="107"/>
                  </a:lnTo>
                  <a:lnTo>
                    <a:pt x="555" y="75"/>
                  </a:lnTo>
                  <a:lnTo>
                    <a:pt x="627" y="49"/>
                  </a:lnTo>
                  <a:lnTo>
                    <a:pt x="701" y="27"/>
                  </a:lnTo>
                  <a:lnTo>
                    <a:pt x="778" y="12"/>
                  </a:lnTo>
                  <a:lnTo>
                    <a:pt x="857" y="3"/>
                  </a:lnTo>
                  <a:lnTo>
                    <a:pt x="9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348"/>
            <p:cNvSpPr>
              <a:spLocks/>
            </p:cNvSpPr>
            <p:nvPr/>
          </p:nvSpPr>
          <p:spPr bwMode="auto">
            <a:xfrm>
              <a:off x="10183813" y="4652963"/>
              <a:ext cx="98425" cy="101600"/>
            </a:xfrm>
            <a:custGeom>
              <a:avLst/>
              <a:gdLst>
                <a:gd name="T0" fmla="*/ 0 w 689"/>
                <a:gd name="T1" fmla="*/ 0 h 635"/>
                <a:gd name="T2" fmla="*/ 689 w 689"/>
                <a:gd name="T3" fmla="*/ 0 h 635"/>
                <a:gd name="T4" fmla="*/ 689 w 689"/>
                <a:gd name="T5" fmla="*/ 385 h 635"/>
                <a:gd name="T6" fmla="*/ 686 w 689"/>
                <a:gd name="T7" fmla="*/ 411 h 635"/>
                <a:gd name="T8" fmla="*/ 683 w 689"/>
                <a:gd name="T9" fmla="*/ 436 h 635"/>
                <a:gd name="T10" fmla="*/ 683 w 689"/>
                <a:gd name="T11" fmla="*/ 438 h 635"/>
                <a:gd name="T12" fmla="*/ 682 w 689"/>
                <a:gd name="T13" fmla="*/ 442 h 635"/>
                <a:gd name="T14" fmla="*/ 681 w 689"/>
                <a:gd name="T15" fmla="*/ 448 h 635"/>
                <a:gd name="T16" fmla="*/ 680 w 689"/>
                <a:gd name="T17" fmla="*/ 456 h 635"/>
                <a:gd name="T18" fmla="*/ 676 w 689"/>
                <a:gd name="T19" fmla="*/ 467 h 635"/>
                <a:gd name="T20" fmla="*/ 672 w 689"/>
                <a:gd name="T21" fmla="*/ 479 h 635"/>
                <a:gd name="T22" fmla="*/ 667 w 689"/>
                <a:gd name="T23" fmla="*/ 492 h 635"/>
                <a:gd name="T24" fmla="*/ 659 w 689"/>
                <a:gd name="T25" fmla="*/ 506 h 635"/>
                <a:gd name="T26" fmla="*/ 649 w 689"/>
                <a:gd name="T27" fmla="*/ 520 h 635"/>
                <a:gd name="T28" fmla="*/ 637 w 689"/>
                <a:gd name="T29" fmla="*/ 535 h 635"/>
                <a:gd name="T30" fmla="*/ 623 w 689"/>
                <a:gd name="T31" fmla="*/ 550 h 635"/>
                <a:gd name="T32" fmla="*/ 605 w 689"/>
                <a:gd name="T33" fmla="*/ 564 h 635"/>
                <a:gd name="T34" fmla="*/ 586 w 689"/>
                <a:gd name="T35" fmla="*/ 578 h 635"/>
                <a:gd name="T36" fmla="*/ 561 w 689"/>
                <a:gd name="T37" fmla="*/ 592 h 635"/>
                <a:gd name="T38" fmla="*/ 535 w 689"/>
                <a:gd name="T39" fmla="*/ 604 h 635"/>
                <a:gd name="T40" fmla="*/ 503 w 689"/>
                <a:gd name="T41" fmla="*/ 614 h 635"/>
                <a:gd name="T42" fmla="*/ 468 w 689"/>
                <a:gd name="T43" fmla="*/ 623 h 635"/>
                <a:gd name="T44" fmla="*/ 430 w 689"/>
                <a:gd name="T45" fmla="*/ 629 h 635"/>
                <a:gd name="T46" fmla="*/ 386 w 689"/>
                <a:gd name="T47" fmla="*/ 634 h 635"/>
                <a:gd name="T48" fmla="*/ 337 w 689"/>
                <a:gd name="T49" fmla="*/ 635 h 635"/>
                <a:gd name="T50" fmla="*/ 289 w 689"/>
                <a:gd name="T51" fmla="*/ 634 h 635"/>
                <a:gd name="T52" fmla="*/ 245 w 689"/>
                <a:gd name="T53" fmla="*/ 631 h 635"/>
                <a:gd name="T54" fmla="*/ 206 w 689"/>
                <a:gd name="T55" fmla="*/ 624 h 635"/>
                <a:gd name="T56" fmla="*/ 172 w 689"/>
                <a:gd name="T57" fmla="*/ 616 h 635"/>
                <a:gd name="T58" fmla="*/ 142 w 689"/>
                <a:gd name="T59" fmla="*/ 606 h 635"/>
                <a:gd name="T60" fmla="*/ 115 w 689"/>
                <a:gd name="T61" fmla="*/ 594 h 635"/>
                <a:gd name="T62" fmla="*/ 92 w 689"/>
                <a:gd name="T63" fmla="*/ 581 h 635"/>
                <a:gd name="T64" fmla="*/ 74 w 689"/>
                <a:gd name="T65" fmla="*/ 567 h 635"/>
                <a:gd name="T66" fmla="*/ 57 w 689"/>
                <a:gd name="T67" fmla="*/ 552 h 635"/>
                <a:gd name="T68" fmla="*/ 44 w 689"/>
                <a:gd name="T69" fmla="*/ 537 h 635"/>
                <a:gd name="T70" fmla="*/ 33 w 689"/>
                <a:gd name="T71" fmla="*/ 522 h 635"/>
                <a:gd name="T72" fmla="*/ 25 w 689"/>
                <a:gd name="T73" fmla="*/ 507 h 635"/>
                <a:gd name="T74" fmla="*/ 18 w 689"/>
                <a:gd name="T75" fmla="*/ 493 h 635"/>
                <a:gd name="T76" fmla="*/ 14 w 689"/>
                <a:gd name="T77" fmla="*/ 480 h 635"/>
                <a:gd name="T78" fmla="*/ 10 w 689"/>
                <a:gd name="T79" fmla="*/ 467 h 635"/>
                <a:gd name="T80" fmla="*/ 8 w 689"/>
                <a:gd name="T81" fmla="*/ 457 h 635"/>
                <a:gd name="T82" fmla="*/ 7 w 689"/>
                <a:gd name="T83" fmla="*/ 448 h 635"/>
                <a:gd name="T84" fmla="*/ 6 w 689"/>
                <a:gd name="T85" fmla="*/ 442 h 635"/>
                <a:gd name="T86" fmla="*/ 6 w 689"/>
                <a:gd name="T87" fmla="*/ 438 h 635"/>
                <a:gd name="T88" fmla="*/ 6 w 689"/>
                <a:gd name="T89" fmla="*/ 436 h 635"/>
                <a:gd name="T90" fmla="*/ 2 w 689"/>
                <a:gd name="T91" fmla="*/ 411 h 635"/>
                <a:gd name="T92" fmla="*/ 0 w 689"/>
                <a:gd name="T93" fmla="*/ 385 h 635"/>
                <a:gd name="T94" fmla="*/ 0 w 689"/>
                <a:gd name="T95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89" h="635">
                  <a:moveTo>
                    <a:pt x="0" y="0"/>
                  </a:moveTo>
                  <a:lnTo>
                    <a:pt x="689" y="0"/>
                  </a:lnTo>
                  <a:lnTo>
                    <a:pt x="689" y="385"/>
                  </a:lnTo>
                  <a:lnTo>
                    <a:pt x="686" y="411"/>
                  </a:lnTo>
                  <a:lnTo>
                    <a:pt x="683" y="436"/>
                  </a:lnTo>
                  <a:lnTo>
                    <a:pt x="683" y="438"/>
                  </a:lnTo>
                  <a:lnTo>
                    <a:pt x="682" y="442"/>
                  </a:lnTo>
                  <a:lnTo>
                    <a:pt x="681" y="448"/>
                  </a:lnTo>
                  <a:lnTo>
                    <a:pt x="680" y="456"/>
                  </a:lnTo>
                  <a:lnTo>
                    <a:pt x="676" y="467"/>
                  </a:lnTo>
                  <a:lnTo>
                    <a:pt x="672" y="479"/>
                  </a:lnTo>
                  <a:lnTo>
                    <a:pt x="667" y="492"/>
                  </a:lnTo>
                  <a:lnTo>
                    <a:pt x="659" y="506"/>
                  </a:lnTo>
                  <a:lnTo>
                    <a:pt x="649" y="520"/>
                  </a:lnTo>
                  <a:lnTo>
                    <a:pt x="637" y="535"/>
                  </a:lnTo>
                  <a:lnTo>
                    <a:pt x="623" y="550"/>
                  </a:lnTo>
                  <a:lnTo>
                    <a:pt x="605" y="564"/>
                  </a:lnTo>
                  <a:lnTo>
                    <a:pt x="586" y="578"/>
                  </a:lnTo>
                  <a:lnTo>
                    <a:pt x="561" y="592"/>
                  </a:lnTo>
                  <a:lnTo>
                    <a:pt x="535" y="604"/>
                  </a:lnTo>
                  <a:lnTo>
                    <a:pt x="503" y="614"/>
                  </a:lnTo>
                  <a:lnTo>
                    <a:pt x="468" y="623"/>
                  </a:lnTo>
                  <a:lnTo>
                    <a:pt x="430" y="629"/>
                  </a:lnTo>
                  <a:lnTo>
                    <a:pt x="386" y="634"/>
                  </a:lnTo>
                  <a:lnTo>
                    <a:pt x="337" y="635"/>
                  </a:lnTo>
                  <a:lnTo>
                    <a:pt x="289" y="634"/>
                  </a:lnTo>
                  <a:lnTo>
                    <a:pt x="245" y="631"/>
                  </a:lnTo>
                  <a:lnTo>
                    <a:pt x="206" y="624"/>
                  </a:lnTo>
                  <a:lnTo>
                    <a:pt x="172" y="616"/>
                  </a:lnTo>
                  <a:lnTo>
                    <a:pt x="142" y="606"/>
                  </a:lnTo>
                  <a:lnTo>
                    <a:pt x="115" y="594"/>
                  </a:lnTo>
                  <a:lnTo>
                    <a:pt x="92" y="581"/>
                  </a:lnTo>
                  <a:lnTo>
                    <a:pt x="74" y="567"/>
                  </a:lnTo>
                  <a:lnTo>
                    <a:pt x="57" y="552"/>
                  </a:lnTo>
                  <a:lnTo>
                    <a:pt x="44" y="537"/>
                  </a:lnTo>
                  <a:lnTo>
                    <a:pt x="33" y="522"/>
                  </a:lnTo>
                  <a:lnTo>
                    <a:pt x="25" y="507"/>
                  </a:lnTo>
                  <a:lnTo>
                    <a:pt x="18" y="493"/>
                  </a:lnTo>
                  <a:lnTo>
                    <a:pt x="14" y="480"/>
                  </a:lnTo>
                  <a:lnTo>
                    <a:pt x="10" y="467"/>
                  </a:lnTo>
                  <a:lnTo>
                    <a:pt x="8" y="457"/>
                  </a:lnTo>
                  <a:lnTo>
                    <a:pt x="7" y="448"/>
                  </a:lnTo>
                  <a:lnTo>
                    <a:pt x="6" y="442"/>
                  </a:lnTo>
                  <a:lnTo>
                    <a:pt x="6" y="438"/>
                  </a:lnTo>
                  <a:lnTo>
                    <a:pt x="6" y="436"/>
                  </a:lnTo>
                  <a:lnTo>
                    <a:pt x="2" y="411"/>
                  </a:lnTo>
                  <a:lnTo>
                    <a:pt x="0" y="38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7" name="Freeform 353"/>
          <p:cNvSpPr>
            <a:spLocks noEditPoints="1"/>
          </p:cNvSpPr>
          <p:nvPr/>
        </p:nvSpPr>
        <p:spPr bwMode="auto">
          <a:xfrm>
            <a:off x="10625073" y="5917881"/>
            <a:ext cx="201612" cy="521311"/>
          </a:xfrm>
          <a:custGeom>
            <a:avLst/>
            <a:gdLst>
              <a:gd name="T0" fmla="*/ 272 w 1258"/>
              <a:gd name="T1" fmla="*/ 2064 h 3252"/>
              <a:gd name="T2" fmla="*/ 228 w 1258"/>
              <a:gd name="T3" fmla="*/ 2260 h 3252"/>
              <a:gd name="T4" fmla="*/ 228 w 1258"/>
              <a:gd name="T5" fmla="*/ 2481 h 3252"/>
              <a:gd name="T6" fmla="*/ 228 w 1258"/>
              <a:gd name="T7" fmla="*/ 2821 h 3252"/>
              <a:gd name="T8" fmla="*/ 228 w 1258"/>
              <a:gd name="T9" fmla="*/ 3112 h 3252"/>
              <a:gd name="T10" fmla="*/ 857 w 1258"/>
              <a:gd name="T11" fmla="*/ 2171 h 3252"/>
              <a:gd name="T12" fmla="*/ 795 w 1258"/>
              <a:gd name="T13" fmla="*/ 1968 h 3252"/>
              <a:gd name="T14" fmla="*/ 827 w 1258"/>
              <a:gd name="T15" fmla="*/ 1815 h 3252"/>
              <a:gd name="T16" fmla="*/ 871 w 1258"/>
              <a:gd name="T17" fmla="*/ 1873 h 3252"/>
              <a:gd name="T18" fmla="*/ 924 w 1258"/>
              <a:gd name="T19" fmla="*/ 2022 h 3252"/>
              <a:gd name="T20" fmla="*/ 970 w 1258"/>
              <a:gd name="T21" fmla="*/ 2207 h 3252"/>
              <a:gd name="T22" fmla="*/ 954 w 1258"/>
              <a:gd name="T23" fmla="*/ 3242 h 3252"/>
              <a:gd name="T24" fmla="*/ 133 w 1258"/>
              <a:gd name="T25" fmla="*/ 3230 h 3252"/>
              <a:gd name="T26" fmla="*/ 123 w 1258"/>
              <a:gd name="T27" fmla="*/ 3030 h 3252"/>
              <a:gd name="T28" fmla="*/ 123 w 1258"/>
              <a:gd name="T29" fmla="*/ 2723 h 3252"/>
              <a:gd name="T30" fmla="*/ 123 w 1258"/>
              <a:gd name="T31" fmla="*/ 2416 h 3252"/>
              <a:gd name="T32" fmla="*/ 124 w 1258"/>
              <a:gd name="T33" fmla="*/ 2233 h 3252"/>
              <a:gd name="T34" fmla="*/ 169 w 1258"/>
              <a:gd name="T35" fmla="*/ 2042 h 3252"/>
              <a:gd name="T36" fmla="*/ 230 w 1258"/>
              <a:gd name="T37" fmla="*/ 1880 h 3252"/>
              <a:gd name="T38" fmla="*/ 279 w 1258"/>
              <a:gd name="T39" fmla="*/ 1815 h 3252"/>
              <a:gd name="T40" fmla="*/ 473 w 1258"/>
              <a:gd name="T41" fmla="*/ 304 h 3252"/>
              <a:gd name="T42" fmla="*/ 370 w 1258"/>
              <a:gd name="T43" fmla="*/ 516 h 3252"/>
              <a:gd name="T44" fmla="*/ 264 w 1258"/>
              <a:gd name="T45" fmla="*/ 661 h 3252"/>
              <a:gd name="T46" fmla="*/ 170 w 1258"/>
              <a:gd name="T47" fmla="*/ 779 h 3252"/>
              <a:gd name="T48" fmla="*/ 103 w 1258"/>
              <a:gd name="T49" fmla="*/ 1051 h 3252"/>
              <a:gd name="T50" fmla="*/ 159 w 1258"/>
              <a:gd name="T51" fmla="*/ 1321 h 3252"/>
              <a:gd name="T52" fmla="*/ 261 w 1258"/>
              <a:gd name="T53" fmla="*/ 1538 h 3252"/>
              <a:gd name="T54" fmla="*/ 836 w 1258"/>
              <a:gd name="T55" fmla="*/ 1594 h 3252"/>
              <a:gd name="T56" fmla="*/ 1031 w 1258"/>
              <a:gd name="T57" fmla="*/ 1351 h 3252"/>
              <a:gd name="T58" fmla="*/ 1124 w 1258"/>
              <a:gd name="T59" fmla="*/ 1086 h 3252"/>
              <a:gd name="T60" fmla="*/ 1151 w 1258"/>
              <a:gd name="T61" fmla="*/ 890 h 3252"/>
              <a:gd name="T62" fmla="*/ 1142 w 1258"/>
              <a:gd name="T63" fmla="*/ 735 h 3252"/>
              <a:gd name="T64" fmla="*/ 977 w 1258"/>
              <a:gd name="T65" fmla="*/ 806 h 3252"/>
              <a:gd name="T66" fmla="*/ 837 w 1258"/>
              <a:gd name="T67" fmla="*/ 803 h 3252"/>
              <a:gd name="T68" fmla="*/ 767 w 1258"/>
              <a:gd name="T69" fmla="*/ 768 h 3252"/>
              <a:gd name="T70" fmla="*/ 803 w 1258"/>
              <a:gd name="T71" fmla="*/ 582 h 3252"/>
              <a:gd name="T72" fmla="*/ 716 w 1258"/>
              <a:gd name="T73" fmla="*/ 324 h 3252"/>
              <a:gd name="T74" fmla="*/ 529 w 1258"/>
              <a:gd name="T75" fmla="*/ 165 h 3252"/>
              <a:gd name="T76" fmla="*/ 578 w 1258"/>
              <a:gd name="T77" fmla="*/ 6 h 3252"/>
              <a:gd name="T78" fmla="*/ 757 w 1258"/>
              <a:gd name="T79" fmla="*/ 45 h 3252"/>
              <a:gd name="T80" fmla="*/ 956 w 1258"/>
              <a:gd name="T81" fmla="*/ 152 h 3252"/>
              <a:gd name="T82" fmla="*/ 1132 w 1258"/>
              <a:gd name="T83" fmla="*/ 358 h 3252"/>
              <a:gd name="T84" fmla="*/ 1242 w 1258"/>
              <a:gd name="T85" fmla="*/ 694 h 3252"/>
              <a:gd name="T86" fmla="*/ 1256 w 1258"/>
              <a:gd name="T87" fmla="*/ 896 h 3252"/>
              <a:gd name="T88" fmla="*/ 1228 w 1258"/>
              <a:gd name="T89" fmla="*/ 1105 h 3252"/>
              <a:gd name="T90" fmla="*/ 1133 w 1258"/>
              <a:gd name="T91" fmla="*/ 1386 h 3252"/>
              <a:gd name="T92" fmla="*/ 931 w 1258"/>
              <a:gd name="T93" fmla="*/ 1654 h 3252"/>
              <a:gd name="T94" fmla="*/ 272 w 1258"/>
              <a:gd name="T95" fmla="*/ 1731 h 3252"/>
              <a:gd name="T96" fmla="*/ 221 w 1258"/>
              <a:gd name="T97" fmla="*/ 1675 h 3252"/>
              <a:gd name="T98" fmla="*/ 127 w 1258"/>
              <a:gd name="T99" fmla="*/ 1508 h 3252"/>
              <a:gd name="T100" fmla="*/ 31 w 1258"/>
              <a:gd name="T101" fmla="*/ 1252 h 3252"/>
              <a:gd name="T102" fmla="*/ 4 w 1258"/>
              <a:gd name="T103" fmla="*/ 956 h 3252"/>
              <a:gd name="T104" fmla="*/ 119 w 1258"/>
              <a:gd name="T105" fmla="*/ 667 h 3252"/>
              <a:gd name="T106" fmla="*/ 259 w 1258"/>
              <a:gd name="T107" fmla="*/ 493 h 3252"/>
              <a:gd name="T108" fmla="*/ 376 w 1258"/>
              <a:gd name="T109" fmla="*/ 265 h 3252"/>
              <a:gd name="T110" fmla="*/ 387 w 1258"/>
              <a:gd name="T111" fmla="*/ 64 h 3252"/>
              <a:gd name="T112" fmla="*/ 400 w 1258"/>
              <a:gd name="T113" fmla="*/ 21 h 3252"/>
              <a:gd name="T114" fmla="*/ 418 w 1258"/>
              <a:gd name="T115" fmla="*/ 8 h 3252"/>
              <a:gd name="T116" fmla="*/ 456 w 1258"/>
              <a:gd name="T117" fmla="*/ 1 h 3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58" h="3252">
                <a:moveTo>
                  <a:pt x="328" y="1919"/>
                </a:moveTo>
                <a:lnTo>
                  <a:pt x="319" y="1941"/>
                </a:lnTo>
                <a:lnTo>
                  <a:pt x="308" y="1968"/>
                </a:lnTo>
                <a:lnTo>
                  <a:pt x="297" y="1997"/>
                </a:lnTo>
                <a:lnTo>
                  <a:pt x="285" y="2030"/>
                </a:lnTo>
                <a:lnTo>
                  <a:pt x="272" y="2064"/>
                </a:lnTo>
                <a:lnTo>
                  <a:pt x="261" y="2100"/>
                </a:lnTo>
                <a:lnTo>
                  <a:pt x="251" y="2135"/>
                </a:lnTo>
                <a:lnTo>
                  <a:pt x="241" y="2169"/>
                </a:lnTo>
                <a:lnTo>
                  <a:pt x="234" y="2202"/>
                </a:lnTo>
                <a:lnTo>
                  <a:pt x="230" y="2233"/>
                </a:lnTo>
                <a:lnTo>
                  <a:pt x="228" y="2260"/>
                </a:lnTo>
                <a:lnTo>
                  <a:pt x="228" y="2281"/>
                </a:lnTo>
                <a:lnTo>
                  <a:pt x="228" y="2310"/>
                </a:lnTo>
                <a:lnTo>
                  <a:pt x="228" y="2345"/>
                </a:lnTo>
                <a:lnTo>
                  <a:pt x="228" y="2386"/>
                </a:lnTo>
                <a:lnTo>
                  <a:pt x="228" y="2431"/>
                </a:lnTo>
                <a:lnTo>
                  <a:pt x="228" y="2481"/>
                </a:lnTo>
                <a:lnTo>
                  <a:pt x="228" y="2533"/>
                </a:lnTo>
                <a:lnTo>
                  <a:pt x="228" y="2589"/>
                </a:lnTo>
                <a:lnTo>
                  <a:pt x="228" y="2646"/>
                </a:lnTo>
                <a:lnTo>
                  <a:pt x="228" y="2704"/>
                </a:lnTo>
                <a:lnTo>
                  <a:pt x="228" y="2763"/>
                </a:lnTo>
                <a:lnTo>
                  <a:pt x="228" y="2821"/>
                </a:lnTo>
                <a:lnTo>
                  <a:pt x="228" y="2878"/>
                </a:lnTo>
                <a:lnTo>
                  <a:pt x="228" y="2931"/>
                </a:lnTo>
                <a:lnTo>
                  <a:pt x="228" y="2983"/>
                </a:lnTo>
                <a:lnTo>
                  <a:pt x="228" y="3031"/>
                </a:lnTo>
                <a:lnTo>
                  <a:pt x="228" y="3074"/>
                </a:lnTo>
                <a:lnTo>
                  <a:pt x="228" y="3112"/>
                </a:lnTo>
                <a:lnTo>
                  <a:pt x="228" y="3145"/>
                </a:lnTo>
                <a:lnTo>
                  <a:pt x="869" y="3145"/>
                </a:lnTo>
                <a:lnTo>
                  <a:pt x="869" y="2260"/>
                </a:lnTo>
                <a:lnTo>
                  <a:pt x="868" y="2234"/>
                </a:lnTo>
                <a:lnTo>
                  <a:pt x="864" y="2204"/>
                </a:lnTo>
                <a:lnTo>
                  <a:pt x="857" y="2171"/>
                </a:lnTo>
                <a:lnTo>
                  <a:pt x="849" y="2137"/>
                </a:lnTo>
                <a:lnTo>
                  <a:pt x="839" y="2102"/>
                </a:lnTo>
                <a:lnTo>
                  <a:pt x="828" y="2066"/>
                </a:lnTo>
                <a:lnTo>
                  <a:pt x="817" y="2031"/>
                </a:lnTo>
                <a:lnTo>
                  <a:pt x="805" y="1998"/>
                </a:lnTo>
                <a:lnTo>
                  <a:pt x="795" y="1968"/>
                </a:lnTo>
                <a:lnTo>
                  <a:pt x="785" y="1941"/>
                </a:lnTo>
                <a:lnTo>
                  <a:pt x="776" y="1919"/>
                </a:lnTo>
                <a:lnTo>
                  <a:pt x="328" y="1919"/>
                </a:lnTo>
                <a:close/>
                <a:moveTo>
                  <a:pt x="294" y="1813"/>
                </a:moveTo>
                <a:lnTo>
                  <a:pt x="811" y="1813"/>
                </a:lnTo>
                <a:lnTo>
                  <a:pt x="827" y="1815"/>
                </a:lnTo>
                <a:lnTo>
                  <a:pt x="840" y="1821"/>
                </a:lnTo>
                <a:lnTo>
                  <a:pt x="852" y="1832"/>
                </a:lnTo>
                <a:lnTo>
                  <a:pt x="860" y="1845"/>
                </a:lnTo>
                <a:lnTo>
                  <a:pt x="862" y="1850"/>
                </a:lnTo>
                <a:lnTo>
                  <a:pt x="865" y="1859"/>
                </a:lnTo>
                <a:lnTo>
                  <a:pt x="871" y="1873"/>
                </a:lnTo>
                <a:lnTo>
                  <a:pt x="877" y="1891"/>
                </a:lnTo>
                <a:lnTo>
                  <a:pt x="886" y="1912"/>
                </a:lnTo>
                <a:lnTo>
                  <a:pt x="895" y="1936"/>
                </a:lnTo>
                <a:lnTo>
                  <a:pt x="904" y="1962"/>
                </a:lnTo>
                <a:lnTo>
                  <a:pt x="914" y="1991"/>
                </a:lnTo>
                <a:lnTo>
                  <a:pt x="924" y="2022"/>
                </a:lnTo>
                <a:lnTo>
                  <a:pt x="933" y="2052"/>
                </a:lnTo>
                <a:lnTo>
                  <a:pt x="942" y="2084"/>
                </a:lnTo>
                <a:lnTo>
                  <a:pt x="952" y="2117"/>
                </a:lnTo>
                <a:lnTo>
                  <a:pt x="959" y="2147"/>
                </a:lnTo>
                <a:lnTo>
                  <a:pt x="965" y="2178"/>
                </a:lnTo>
                <a:lnTo>
                  <a:pt x="970" y="2207"/>
                </a:lnTo>
                <a:lnTo>
                  <a:pt x="973" y="2235"/>
                </a:lnTo>
                <a:lnTo>
                  <a:pt x="974" y="2260"/>
                </a:lnTo>
                <a:lnTo>
                  <a:pt x="974" y="3198"/>
                </a:lnTo>
                <a:lnTo>
                  <a:pt x="972" y="3215"/>
                </a:lnTo>
                <a:lnTo>
                  <a:pt x="964" y="3230"/>
                </a:lnTo>
                <a:lnTo>
                  <a:pt x="954" y="3242"/>
                </a:lnTo>
                <a:lnTo>
                  <a:pt x="939" y="3249"/>
                </a:lnTo>
                <a:lnTo>
                  <a:pt x="923" y="3252"/>
                </a:lnTo>
                <a:lnTo>
                  <a:pt x="175" y="3252"/>
                </a:lnTo>
                <a:lnTo>
                  <a:pt x="159" y="3249"/>
                </a:lnTo>
                <a:lnTo>
                  <a:pt x="144" y="3242"/>
                </a:lnTo>
                <a:lnTo>
                  <a:pt x="133" y="3230"/>
                </a:lnTo>
                <a:lnTo>
                  <a:pt x="125" y="3215"/>
                </a:lnTo>
                <a:lnTo>
                  <a:pt x="123" y="3198"/>
                </a:lnTo>
                <a:lnTo>
                  <a:pt x="123" y="3194"/>
                </a:lnTo>
                <a:lnTo>
                  <a:pt x="123" y="3183"/>
                </a:lnTo>
                <a:lnTo>
                  <a:pt x="123" y="3164"/>
                </a:lnTo>
                <a:lnTo>
                  <a:pt x="123" y="3030"/>
                </a:lnTo>
                <a:lnTo>
                  <a:pt x="123" y="2984"/>
                </a:lnTo>
                <a:lnTo>
                  <a:pt x="123" y="2937"/>
                </a:lnTo>
                <a:lnTo>
                  <a:pt x="123" y="2885"/>
                </a:lnTo>
                <a:lnTo>
                  <a:pt x="123" y="2832"/>
                </a:lnTo>
                <a:lnTo>
                  <a:pt x="123" y="2778"/>
                </a:lnTo>
                <a:lnTo>
                  <a:pt x="123" y="2723"/>
                </a:lnTo>
                <a:lnTo>
                  <a:pt x="123" y="2669"/>
                </a:lnTo>
                <a:lnTo>
                  <a:pt x="123" y="2615"/>
                </a:lnTo>
                <a:lnTo>
                  <a:pt x="123" y="2562"/>
                </a:lnTo>
                <a:lnTo>
                  <a:pt x="123" y="2510"/>
                </a:lnTo>
                <a:lnTo>
                  <a:pt x="123" y="2462"/>
                </a:lnTo>
                <a:lnTo>
                  <a:pt x="123" y="2416"/>
                </a:lnTo>
                <a:lnTo>
                  <a:pt x="123" y="2375"/>
                </a:lnTo>
                <a:lnTo>
                  <a:pt x="123" y="2338"/>
                </a:lnTo>
                <a:lnTo>
                  <a:pt x="123" y="2307"/>
                </a:lnTo>
                <a:lnTo>
                  <a:pt x="123" y="2280"/>
                </a:lnTo>
                <a:lnTo>
                  <a:pt x="123" y="2260"/>
                </a:lnTo>
                <a:lnTo>
                  <a:pt x="124" y="2233"/>
                </a:lnTo>
                <a:lnTo>
                  <a:pt x="127" y="2203"/>
                </a:lnTo>
                <a:lnTo>
                  <a:pt x="133" y="2173"/>
                </a:lnTo>
                <a:lnTo>
                  <a:pt x="140" y="2141"/>
                </a:lnTo>
                <a:lnTo>
                  <a:pt x="148" y="2108"/>
                </a:lnTo>
                <a:lnTo>
                  <a:pt x="159" y="2074"/>
                </a:lnTo>
                <a:lnTo>
                  <a:pt x="169" y="2042"/>
                </a:lnTo>
                <a:lnTo>
                  <a:pt x="179" y="2010"/>
                </a:lnTo>
                <a:lnTo>
                  <a:pt x="191" y="1979"/>
                </a:lnTo>
                <a:lnTo>
                  <a:pt x="202" y="1951"/>
                </a:lnTo>
                <a:lnTo>
                  <a:pt x="212" y="1924"/>
                </a:lnTo>
                <a:lnTo>
                  <a:pt x="222" y="1900"/>
                </a:lnTo>
                <a:lnTo>
                  <a:pt x="230" y="1880"/>
                </a:lnTo>
                <a:lnTo>
                  <a:pt x="237" y="1863"/>
                </a:lnTo>
                <a:lnTo>
                  <a:pt x="243" y="1851"/>
                </a:lnTo>
                <a:lnTo>
                  <a:pt x="246" y="1843"/>
                </a:lnTo>
                <a:lnTo>
                  <a:pt x="255" y="1831"/>
                </a:lnTo>
                <a:lnTo>
                  <a:pt x="266" y="1821"/>
                </a:lnTo>
                <a:lnTo>
                  <a:pt x="279" y="1815"/>
                </a:lnTo>
                <a:lnTo>
                  <a:pt x="294" y="1813"/>
                </a:lnTo>
                <a:close/>
                <a:moveTo>
                  <a:pt x="501" y="149"/>
                </a:moveTo>
                <a:lnTo>
                  <a:pt x="499" y="188"/>
                </a:lnTo>
                <a:lnTo>
                  <a:pt x="493" y="227"/>
                </a:lnTo>
                <a:lnTo>
                  <a:pt x="485" y="266"/>
                </a:lnTo>
                <a:lnTo>
                  <a:pt x="473" y="304"/>
                </a:lnTo>
                <a:lnTo>
                  <a:pt x="459" y="342"/>
                </a:lnTo>
                <a:lnTo>
                  <a:pt x="443" y="380"/>
                </a:lnTo>
                <a:lnTo>
                  <a:pt x="427" y="416"/>
                </a:lnTo>
                <a:lnTo>
                  <a:pt x="408" y="451"/>
                </a:lnTo>
                <a:lnTo>
                  <a:pt x="389" y="485"/>
                </a:lnTo>
                <a:lnTo>
                  <a:pt x="370" y="516"/>
                </a:lnTo>
                <a:lnTo>
                  <a:pt x="351" y="546"/>
                </a:lnTo>
                <a:lnTo>
                  <a:pt x="331" y="575"/>
                </a:lnTo>
                <a:lnTo>
                  <a:pt x="312" y="600"/>
                </a:lnTo>
                <a:lnTo>
                  <a:pt x="295" y="623"/>
                </a:lnTo>
                <a:lnTo>
                  <a:pt x="278" y="643"/>
                </a:lnTo>
                <a:lnTo>
                  <a:pt x="264" y="661"/>
                </a:lnTo>
                <a:lnTo>
                  <a:pt x="252" y="676"/>
                </a:lnTo>
                <a:lnTo>
                  <a:pt x="242" y="686"/>
                </a:lnTo>
                <a:lnTo>
                  <a:pt x="236" y="694"/>
                </a:lnTo>
                <a:lnTo>
                  <a:pt x="232" y="698"/>
                </a:lnTo>
                <a:lnTo>
                  <a:pt x="198" y="738"/>
                </a:lnTo>
                <a:lnTo>
                  <a:pt x="170" y="779"/>
                </a:lnTo>
                <a:lnTo>
                  <a:pt x="146" y="823"/>
                </a:lnTo>
                <a:lnTo>
                  <a:pt x="129" y="867"/>
                </a:lnTo>
                <a:lnTo>
                  <a:pt x="117" y="912"/>
                </a:lnTo>
                <a:lnTo>
                  <a:pt x="108" y="958"/>
                </a:lnTo>
                <a:lnTo>
                  <a:pt x="104" y="1004"/>
                </a:lnTo>
                <a:lnTo>
                  <a:pt x="103" y="1051"/>
                </a:lnTo>
                <a:lnTo>
                  <a:pt x="106" y="1097"/>
                </a:lnTo>
                <a:lnTo>
                  <a:pt x="112" y="1143"/>
                </a:lnTo>
                <a:lnTo>
                  <a:pt x="121" y="1190"/>
                </a:lnTo>
                <a:lnTo>
                  <a:pt x="132" y="1234"/>
                </a:lnTo>
                <a:lnTo>
                  <a:pt x="144" y="1279"/>
                </a:lnTo>
                <a:lnTo>
                  <a:pt x="159" y="1321"/>
                </a:lnTo>
                <a:lnTo>
                  <a:pt x="175" y="1363"/>
                </a:lnTo>
                <a:lnTo>
                  <a:pt x="192" y="1402"/>
                </a:lnTo>
                <a:lnTo>
                  <a:pt x="209" y="1440"/>
                </a:lnTo>
                <a:lnTo>
                  <a:pt x="227" y="1475"/>
                </a:lnTo>
                <a:lnTo>
                  <a:pt x="243" y="1508"/>
                </a:lnTo>
                <a:lnTo>
                  <a:pt x="261" y="1538"/>
                </a:lnTo>
                <a:lnTo>
                  <a:pt x="276" y="1566"/>
                </a:lnTo>
                <a:lnTo>
                  <a:pt x="291" y="1589"/>
                </a:lnTo>
                <a:lnTo>
                  <a:pt x="304" y="1610"/>
                </a:lnTo>
                <a:lnTo>
                  <a:pt x="316" y="1627"/>
                </a:lnTo>
                <a:lnTo>
                  <a:pt x="792" y="1627"/>
                </a:lnTo>
                <a:lnTo>
                  <a:pt x="836" y="1594"/>
                </a:lnTo>
                <a:lnTo>
                  <a:pt x="877" y="1559"/>
                </a:lnTo>
                <a:lnTo>
                  <a:pt x="916" y="1521"/>
                </a:lnTo>
                <a:lnTo>
                  <a:pt x="950" y="1481"/>
                </a:lnTo>
                <a:lnTo>
                  <a:pt x="980" y="1439"/>
                </a:lnTo>
                <a:lnTo>
                  <a:pt x="1007" y="1396"/>
                </a:lnTo>
                <a:lnTo>
                  <a:pt x="1031" y="1351"/>
                </a:lnTo>
                <a:lnTo>
                  <a:pt x="1053" y="1306"/>
                </a:lnTo>
                <a:lnTo>
                  <a:pt x="1071" y="1261"/>
                </a:lnTo>
                <a:lnTo>
                  <a:pt x="1088" y="1215"/>
                </a:lnTo>
                <a:lnTo>
                  <a:pt x="1102" y="1171"/>
                </a:lnTo>
                <a:lnTo>
                  <a:pt x="1114" y="1128"/>
                </a:lnTo>
                <a:lnTo>
                  <a:pt x="1124" y="1086"/>
                </a:lnTo>
                <a:lnTo>
                  <a:pt x="1131" y="1046"/>
                </a:lnTo>
                <a:lnTo>
                  <a:pt x="1138" y="1008"/>
                </a:lnTo>
                <a:lnTo>
                  <a:pt x="1142" y="974"/>
                </a:lnTo>
                <a:lnTo>
                  <a:pt x="1147" y="943"/>
                </a:lnTo>
                <a:lnTo>
                  <a:pt x="1150" y="914"/>
                </a:lnTo>
                <a:lnTo>
                  <a:pt x="1151" y="890"/>
                </a:lnTo>
                <a:lnTo>
                  <a:pt x="1152" y="871"/>
                </a:lnTo>
                <a:lnTo>
                  <a:pt x="1153" y="856"/>
                </a:lnTo>
                <a:lnTo>
                  <a:pt x="1153" y="847"/>
                </a:lnTo>
                <a:lnTo>
                  <a:pt x="1153" y="843"/>
                </a:lnTo>
                <a:lnTo>
                  <a:pt x="1149" y="790"/>
                </a:lnTo>
                <a:lnTo>
                  <a:pt x="1142" y="735"/>
                </a:lnTo>
                <a:lnTo>
                  <a:pt x="1119" y="755"/>
                </a:lnTo>
                <a:lnTo>
                  <a:pt x="1093" y="772"/>
                </a:lnTo>
                <a:lnTo>
                  <a:pt x="1065" y="785"/>
                </a:lnTo>
                <a:lnTo>
                  <a:pt x="1036" y="794"/>
                </a:lnTo>
                <a:lnTo>
                  <a:pt x="1006" y="800"/>
                </a:lnTo>
                <a:lnTo>
                  <a:pt x="977" y="806"/>
                </a:lnTo>
                <a:lnTo>
                  <a:pt x="949" y="808"/>
                </a:lnTo>
                <a:lnTo>
                  <a:pt x="921" y="809"/>
                </a:lnTo>
                <a:lnTo>
                  <a:pt x="894" y="808"/>
                </a:lnTo>
                <a:lnTo>
                  <a:pt x="871" y="807"/>
                </a:lnTo>
                <a:lnTo>
                  <a:pt x="852" y="805"/>
                </a:lnTo>
                <a:lnTo>
                  <a:pt x="837" y="803"/>
                </a:lnTo>
                <a:lnTo>
                  <a:pt x="827" y="800"/>
                </a:lnTo>
                <a:lnTo>
                  <a:pt x="823" y="799"/>
                </a:lnTo>
                <a:lnTo>
                  <a:pt x="807" y="793"/>
                </a:lnTo>
                <a:lnTo>
                  <a:pt x="792" y="786"/>
                </a:lnTo>
                <a:lnTo>
                  <a:pt x="778" y="777"/>
                </a:lnTo>
                <a:lnTo>
                  <a:pt x="767" y="768"/>
                </a:lnTo>
                <a:lnTo>
                  <a:pt x="760" y="756"/>
                </a:lnTo>
                <a:lnTo>
                  <a:pt x="758" y="743"/>
                </a:lnTo>
                <a:lnTo>
                  <a:pt x="761" y="732"/>
                </a:lnTo>
                <a:lnTo>
                  <a:pt x="782" y="681"/>
                </a:lnTo>
                <a:lnTo>
                  <a:pt x="796" y="630"/>
                </a:lnTo>
                <a:lnTo>
                  <a:pt x="803" y="582"/>
                </a:lnTo>
                <a:lnTo>
                  <a:pt x="804" y="533"/>
                </a:lnTo>
                <a:lnTo>
                  <a:pt x="797" y="486"/>
                </a:lnTo>
                <a:lnTo>
                  <a:pt x="784" y="439"/>
                </a:lnTo>
                <a:lnTo>
                  <a:pt x="765" y="399"/>
                </a:lnTo>
                <a:lnTo>
                  <a:pt x="742" y="360"/>
                </a:lnTo>
                <a:lnTo>
                  <a:pt x="716" y="324"/>
                </a:lnTo>
                <a:lnTo>
                  <a:pt x="686" y="291"/>
                </a:lnTo>
                <a:lnTo>
                  <a:pt x="655" y="260"/>
                </a:lnTo>
                <a:lnTo>
                  <a:pt x="623" y="233"/>
                </a:lnTo>
                <a:lnTo>
                  <a:pt x="590" y="207"/>
                </a:lnTo>
                <a:lnTo>
                  <a:pt x="559" y="185"/>
                </a:lnTo>
                <a:lnTo>
                  <a:pt x="529" y="165"/>
                </a:lnTo>
                <a:lnTo>
                  <a:pt x="501" y="149"/>
                </a:lnTo>
                <a:close/>
                <a:moveTo>
                  <a:pt x="493" y="0"/>
                </a:moveTo>
                <a:lnTo>
                  <a:pt x="510" y="0"/>
                </a:lnTo>
                <a:lnTo>
                  <a:pt x="531" y="1"/>
                </a:lnTo>
                <a:lnTo>
                  <a:pt x="554" y="4"/>
                </a:lnTo>
                <a:lnTo>
                  <a:pt x="578" y="6"/>
                </a:lnTo>
                <a:lnTo>
                  <a:pt x="605" y="9"/>
                </a:lnTo>
                <a:lnTo>
                  <a:pt x="633" y="13"/>
                </a:lnTo>
                <a:lnTo>
                  <a:pt x="663" y="18"/>
                </a:lnTo>
                <a:lnTo>
                  <a:pt x="693" y="26"/>
                </a:lnTo>
                <a:lnTo>
                  <a:pt x="725" y="34"/>
                </a:lnTo>
                <a:lnTo>
                  <a:pt x="757" y="45"/>
                </a:lnTo>
                <a:lnTo>
                  <a:pt x="790" y="57"/>
                </a:lnTo>
                <a:lnTo>
                  <a:pt x="824" y="72"/>
                </a:lnTo>
                <a:lnTo>
                  <a:pt x="857" y="88"/>
                </a:lnTo>
                <a:lnTo>
                  <a:pt x="890" y="107"/>
                </a:lnTo>
                <a:lnTo>
                  <a:pt x="924" y="128"/>
                </a:lnTo>
                <a:lnTo>
                  <a:pt x="956" y="152"/>
                </a:lnTo>
                <a:lnTo>
                  <a:pt x="989" y="179"/>
                </a:lnTo>
                <a:lnTo>
                  <a:pt x="1020" y="208"/>
                </a:lnTo>
                <a:lnTo>
                  <a:pt x="1050" y="241"/>
                </a:lnTo>
                <a:lnTo>
                  <a:pt x="1079" y="276"/>
                </a:lnTo>
                <a:lnTo>
                  <a:pt x="1106" y="315"/>
                </a:lnTo>
                <a:lnTo>
                  <a:pt x="1132" y="358"/>
                </a:lnTo>
                <a:lnTo>
                  <a:pt x="1157" y="404"/>
                </a:lnTo>
                <a:lnTo>
                  <a:pt x="1179" y="453"/>
                </a:lnTo>
                <a:lnTo>
                  <a:pt x="1199" y="507"/>
                </a:lnTo>
                <a:lnTo>
                  <a:pt x="1216" y="565"/>
                </a:lnTo>
                <a:lnTo>
                  <a:pt x="1231" y="627"/>
                </a:lnTo>
                <a:lnTo>
                  <a:pt x="1242" y="694"/>
                </a:lnTo>
                <a:lnTo>
                  <a:pt x="1252" y="765"/>
                </a:lnTo>
                <a:lnTo>
                  <a:pt x="1258" y="841"/>
                </a:lnTo>
                <a:lnTo>
                  <a:pt x="1258" y="846"/>
                </a:lnTo>
                <a:lnTo>
                  <a:pt x="1258" y="858"/>
                </a:lnTo>
                <a:lnTo>
                  <a:pt x="1257" y="875"/>
                </a:lnTo>
                <a:lnTo>
                  <a:pt x="1256" y="896"/>
                </a:lnTo>
                <a:lnTo>
                  <a:pt x="1254" y="923"/>
                </a:lnTo>
                <a:lnTo>
                  <a:pt x="1252" y="953"/>
                </a:lnTo>
                <a:lnTo>
                  <a:pt x="1248" y="986"/>
                </a:lnTo>
                <a:lnTo>
                  <a:pt x="1242" y="1023"/>
                </a:lnTo>
                <a:lnTo>
                  <a:pt x="1236" y="1063"/>
                </a:lnTo>
                <a:lnTo>
                  <a:pt x="1228" y="1105"/>
                </a:lnTo>
                <a:lnTo>
                  <a:pt x="1218" y="1150"/>
                </a:lnTo>
                <a:lnTo>
                  <a:pt x="1205" y="1195"/>
                </a:lnTo>
                <a:lnTo>
                  <a:pt x="1191" y="1243"/>
                </a:lnTo>
                <a:lnTo>
                  <a:pt x="1174" y="1290"/>
                </a:lnTo>
                <a:lnTo>
                  <a:pt x="1155" y="1339"/>
                </a:lnTo>
                <a:lnTo>
                  <a:pt x="1133" y="1386"/>
                </a:lnTo>
                <a:lnTo>
                  <a:pt x="1107" y="1435"/>
                </a:lnTo>
                <a:lnTo>
                  <a:pt x="1080" y="1481"/>
                </a:lnTo>
                <a:lnTo>
                  <a:pt x="1048" y="1528"/>
                </a:lnTo>
                <a:lnTo>
                  <a:pt x="1013" y="1572"/>
                </a:lnTo>
                <a:lnTo>
                  <a:pt x="973" y="1614"/>
                </a:lnTo>
                <a:lnTo>
                  <a:pt x="931" y="1654"/>
                </a:lnTo>
                <a:lnTo>
                  <a:pt x="884" y="1692"/>
                </a:lnTo>
                <a:lnTo>
                  <a:pt x="833" y="1726"/>
                </a:lnTo>
                <a:lnTo>
                  <a:pt x="820" y="1732"/>
                </a:lnTo>
                <a:lnTo>
                  <a:pt x="806" y="1734"/>
                </a:lnTo>
                <a:lnTo>
                  <a:pt x="289" y="1734"/>
                </a:lnTo>
                <a:lnTo>
                  <a:pt x="272" y="1731"/>
                </a:lnTo>
                <a:lnTo>
                  <a:pt x="258" y="1724"/>
                </a:lnTo>
                <a:lnTo>
                  <a:pt x="246" y="1713"/>
                </a:lnTo>
                <a:lnTo>
                  <a:pt x="244" y="1710"/>
                </a:lnTo>
                <a:lnTo>
                  <a:pt x="239" y="1703"/>
                </a:lnTo>
                <a:lnTo>
                  <a:pt x="231" y="1690"/>
                </a:lnTo>
                <a:lnTo>
                  <a:pt x="221" y="1675"/>
                </a:lnTo>
                <a:lnTo>
                  <a:pt x="208" y="1655"/>
                </a:lnTo>
                <a:lnTo>
                  <a:pt x="194" y="1632"/>
                </a:lnTo>
                <a:lnTo>
                  <a:pt x="178" y="1606"/>
                </a:lnTo>
                <a:lnTo>
                  <a:pt x="162" y="1576"/>
                </a:lnTo>
                <a:lnTo>
                  <a:pt x="144" y="1543"/>
                </a:lnTo>
                <a:lnTo>
                  <a:pt x="127" y="1508"/>
                </a:lnTo>
                <a:lnTo>
                  <a:pt x="109" y="1470"/>
                </a:lnTo>
                <a:lnTo>
                  <a:pt x="92" y="1431"/>
                </a:lnTo>
                <a:lnTo>
                  <a:pt x="74" y="1388"/>
                </a:lnTo>
                <a:lnTo>
                  <a:pt x="59" y="1344"/>
                </a:lnTo>
                <a:lnTo>
                  <a:pt x="43" y="1299"/>
                </a:lnTo>
                <a:lnTo>
                  <a:pt x="31" y="1252"/>
                </a:lnTo>
                <a:lnTo>
                  <a:pt x="20" y="1204"/>
                </a:lnTo>
                <a:lnTo>
                  <a:pt x="10" y="1155"/>
                </a:lnTo>
                <a:lnTo>
                  <a:pt x="4" y="1105"/>
                </a:lnTo>
                <a:lnTo>
                  <a:pt x="0" y="1056"/>
                </a:lnTo>
                <a:lnTo>
                  <a:pt x="0" y="1006"/>
                </a:lnTo>
                <a:lnTo>
                  <a:pt x="4" y="956"/>
                </a:lnTo>
                <a:lnTo>
                  <a:pt x="11" y="906"/>
                </a:lnTo>
                <a:lnTo>
                  <a:pt x="23" y="856"/>
                </a:lnTo>
                <a:lnTo>
                  <a:pt x="39" y="808"/>
                </a:lnTo>
                <a:lnTo>
                  <a:pt x="60" y="759"/>
                </a:lnTo>
                <a:lnTo>
                  <a:pt x="87" y="713"/>
                </a:lnTo>
                <a:lnTo>
                  <a:pt x="119" y="667"/>
                </a:lnTo>
                <a:lnTo>
                  <a:pt x="157" y="623"/>
                </a:lnTo>
                <a:lnTo>
                  <a:pt x="173" y="604"/>
                </a:lnTo>
                <a:lnTo>
                  <a:pt x="193" y="582"/>
                </a:lnTo>
                <a:lnTo>
                  <a:pt x="213" y="556"/>
                </a:lnTo>
                <a:lnTo>
                  <a:pt x="236" y="526"/>
                </a:lnTo>
                <a:lnTo>
                  <a:pt x="259" y="493"/>
                </a:lnTo>
                <a:lnTo>
                  <a:pt x="281" y="458"/>
                </a:lnTo>
                <a:lnTo>
                  <a:pt x="303" y="423"/>
                </a:lnTo>
                <a:lnTo>
                  <a:pt x="325" y="385"/>
                </a:lnTo>
                <a:lnTo>
                  <a:pt x="344" y="346"/>
                </a:lnTo>
                <a:lnTo>
                  <a:pt x="362" y="305"/>
                </a:lnTo>
                <a:lnTo>
                  <a:pt x="376" y="265"/>
                </a:lnTo>
                <a:lnTo>
                  <a:pt x="388" y="225"/>
                </a:lnTo>
                <a:lnTo>
                  <a:pt x="395" y="185"/>
                </a:lnTo>
                <a:lnTo>
                  <a:pt x="398" y="146"/>
                </a:lnTo>
                <a:lnTo>
                  <a:pt x="396" y="109"/>
                </a:lnTo>
                <a:lnTo>
                  <a:pt x="388" y="72"/>
                </a:lnTo>
                <a:lnTo>
                  <a:pt x="387" y="64"/>
                </a:lnTo>
                <a:lnTo>
                  <a:pt x="386" y="62"/>
                </a:lnTo>
                <a:lnTo>
                  <a:pt x="386" y="59"/>
                </a:lnTo>
                <a:lnTo>
                  <a:pt x="386" y="56"/>
                </a:lnTo>
                <a:lnTo>
                  <a:pt x="386" y="53"/>
                </a:lnTo>
                <a:lnTo>
                  <a:pt x="396" y="25"/>
                </a:lnTo>
                <a:lnTo>
                  <a:pt x="400" y="21"/>
                </a:lnTo>
                <a:lnTo>
                  <a:pt x="400" y="20"/>
                </a:lnTo>
                <a:lnTo>
                  <a:pt x="401" y="19"/>
                </a:lnTo>
                <a:lnTo>
                  <a:pt x="403" y="17"/>
                </a:lnTo>
                <a:lnTo>
                  <a:pt x="406" y="15"/>
                </a:lnTo>
                <a:lnTo>
                  <a:pt x="413" y="10"/>
                </a:lnTo>
                <a:lnTo>
                  <a:pt x="418" y="8"/>
                </a:lnTo>
                <a:lnTo>
                  <a:pt x="422" y="7"/>
                </a:lnTo>
                <a:lnTo>
                  <a:pt x="425" y="6"/>
                </a:lnTo>
                <a:lnTo>
                  <a:pt x="431" y="4"/>
                </a:lnTo>
                <a:lnTo>
                  <a:pt x="434" y="4"/>
                </a:lnTo>
                <a:lnTo>
                  <a:pt x="442" y="2"/>
                </a:lnTo>
                <a:lnTo>
                  <a:pt x="456" y="1"/>
                </a:lnTo>
                <a:lnTo>
                  <a:pt x="472" y="0"/>
                </a:lnTo>
                <a:lnTo>
                  <a:pt x="49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8" name="Freeform 418"/>
          <p:cNvSpPr>
            <a:spLocks noEditPoints="1"/>
          </p:cNvSpPr>
          <p:nvPr/>
        </p:nvSpPr>
        <p:spPr bwMode="auto">
          <a:xfrm>
            <a:off x="11279492" y="578979"/>
            <a:ext cx="471488" cy="376237"/>
          </a:xfrm>
          <a:custGeom>
            <a:avLst/>
            <a:gdLst>
              <a:gd name="T0" fmla="*/ 1503 w 3561"/>
              <a:gd name="T1" fmla="*/ 1762 h 2836"/>
              <a:gd name="T2" fmla="*/ 1455 w 3561"/>
              <a:gd name="T3" fmla="*/ 1923 h 2836"/>
              <a:gd name="T4" fmla="*/ 1288 w 3561"/>
              <a:gd name="T5" fmla="*/ 1907 h 2836"/>
              <a:gd name="T6" fmla="*/ 1272 w 3561"/>
              <a:gd name="T7" fmla="*/ 1739 h 2836"/>
              <a:gd name="T8" fmla="*/ 1031 w 3561"/>
              <a:gd name="T9" fmla="*/ 1616 h 2836"/>
              <a:gd name="T10" fmla="*/ 1133 w 3561"/>
              <a:gd name="T11" fmla="*/ 1742 h 2836"/>
              <a:gd name="T12" fmla="*/ 1031 w 3561"/>
              <a:gd name="T13" fmla="*/ 1869 h 2836"/>
              <a:gd name="T14" fmla="*/ 886 w 3561"/>
              <a:gd name="T15" fmla="*/ 1792 h 2836"/>
              <a:gd name="T16" fmla="*/ 933 w 3561"/>
              <a:gd name="T17" fmla="*/ 1635 h 2836"/>
              <a:gd name="T18" fmla="*/ 1331 w 3561"/>
              <a:gd name="T19" fmla="*/ 1442 h 2836"/>
              <a:gd name="T20" fmla="*/ 1346 w 3561"/>
              <a:gd name="T21" fmla="*/ 1575 h 2836"/>
              <a:gd name="T22" fmla="*/ 1206 w 3561"/>
              <a:gd name="T23" fmla="*/ 1582 h 2836"/>
              <a:gd name="T24" fmla="*/ 1225 w 3561"/>
              <a:gd name="T25" fmla="*/ 1435 h 2836"/>
              <a:gd name="T26" fmla="*/ 2683 w 3561"/>
              <a:gd name="T27" fmla="*/ 1061 h 2836"/>
              <a:gd name="T28" fmla="*/ 2664 w 3561"/>
              <a:gd name="T29" fmla="*/ 1238 h 2836"/>
              <a:gd name="T30" fmla="*/ 2487 w 3561"/>
              <a:gd name="T31" fmla="*/ 1219 h 2836"/>
              <a:gd name="T32" fmla="*/ 2506 w 3561"/>
              <a:gd name="T33" fmla="*/ 1042 h 2836"/>
              <a:gd name="T34" fmla="*/ 2915 w 3561"/>
              <a:gd name="T35" fmla="*/ 1039 h 2836"/>
              <a:gd name="T36" fmla="*/ 2865 w 3561"/>
              <a:gd name="T37" fmla="*/ 1137 h 2836"/>
              <a:gd name="T38" fmla="*/ 2815 w 3561"/>
              <a:gd name="T39" fmla="*/ 1039 h 2836"/>
              <a:gd name="T40" fmla="*/ 968 w 3561"/>
              <a:gd name="T41" fmla="*/ 1098 h 2836"/>
              <a:gd name="T42" fmla="*/ 802 w 3561"/>
              <a:gd name="T43" fmla="*/ 1380 h 2836"/>
              <a:gd name="T44" fmla="*/ 612 w 3561"/>
              <a:gd name="T45" fmla="*/ 1709 h 2836"/>
              <a:gd name="T46" fmla="*/ 464 w 3561"/>
              <a:gd name="T47" fmla="*/ 1967 h 2836"/>
              <a:gd name="T48" fmla="*/ 1983 w 3561"/>
              <a:gd name="T49" fmla="*/ 2062 h 2836"/>
              <a:gd name="T50" fmla="*/ 1894 w 3561"/>
              <a:gd name="T51" fmla="*/ 1903 h 2836"/>
              <a:gd name="T52" fmla="*/ 1724 w 3561"/>
              <a:gd name="T53" fmla="*/ 1606 h 2836"/>
              <a:gd name="T54" fmla="*/ 1536 w 3561"/>
              <a:gd name="T55" fmla="*/ 1282 h 2836"/>
              <a:gd name="T56" fmla="*/ 1394 w 3561"/>
              <a:gd name="T57" fmla="*/ 1042 h 2836"/>
              <a:gd name="T58" fmla="*/ 2867 w 3561"/>
              <a:gd name="T59" fmla="*/ 803 h 2836"/>
              <a:gd name="T60" fmla="*/ 2817 w 3561"/>
              <a:gd name="T61" fmla="*/ 927 h 2836"/>
              <a:gd name="T62" fmla="*/ 2711 w 3561"/>
              <a:gd name="T63" fmla="*/ 846 h 2836"/>
              <a:gd name="T64" fmla="*/ 2793 w 3561"/>
              <a:gd name="T65" fmla="*/ 495 h 2836"/>
              <a:gd name="T66" fmla="*/ 2711 w 3561"/>
              <a:gd name="T67" fmla="*/ 203 h 2836"/>
              <a:gd name="T68" fmla="*/ 3558 w 3561"/>
              <a:gd name="T69" fmla="*/ 1091 h 2836"/>
              <a:gd name="T70" fmla="*/ 3442 w 3561"/>
              <a:gd name="T71" fmla="*/ 1141 h 2836"/>
              <a:gd name="T72" fmla="*/ 2621 w 3561"/>
              <a:gd name="T73" fmla="*/ 320 h 2836"/>
              <a:gd name="T74" fmla="*/ 2671 w 3561"/>
              <a:gd name="T75" fmla="*/ 204 h 2836"/>
              <a:gd name="T76" fmla="*/ 1615 w 3561"/>
              <a:gd name="T77" fmla="*/ 312 h 2836"/>
              <a:gd name="T78" fmla="*/ 1631 w 3561"/>
              <a:gd name="T79" fmla="*/ 443 h 2836"/>
              <a:gd name="T80" fmla="*/ 1659 w 3561"/>
              <a:gd name="T81" fmla="*/ 1150 h 2836"/>
              <a:gd name="T82" fmla="*/ 2011 w 3561"/>
              <a:gd name="T83" fmla="*/ 1747 h 2836"/>
              <a:gd name="T84" fmla="*/ 2250 w 3561"/>
              <a:gd name="T85" fmla="*/ 2168 h 2836"/>
              <a:gd name="T86" fmla="*/ 2360 w 3561"/>
              <a:gd name="T87" fmla="*/ 2369 h 2836"/>
              <a:gd name="T88" fmla="*/ 2394 w 3561"/>
              <a:gd name="T89" fmla="*/ 2579 h 2836"/>
              <a:gd name="T90" fmla="*/ 2285 w 3561"/>
              <a:gd name="T91" fmla="*/ 2784 h 2836"/>
              <a:gd name="T92" fmla="*/ 248 w 3561"/>
              <a:gd name="T93" fmla="*/ 2834 h 2836"/>
              <a:gd name="T94" fmla="*/ 42 w 3561"/>
              <a:gd name="T95" fmla="*/ 2713 h 2836"/>
              <a:gd name="T96" fmla="*/ 8 w 3561"/>
              <a:gd name="T97" fmla="*/ 2464 h 2836"/>
              <a:gd name="T98" fmla="*/ 65 w 3561"/>
              <a:gd name="T99" fmla="*/ 2314 h 2836"/>
              <a:gd name="T100" fmla="*/ 233 w 3561"/>
              <a:gd name="T101" fmla="*/ 2013 h 2836"/>
              <a:gd name="T102" fmla="*/ 521 w 3561"/>
              <a:gd name="T103" fmla="*/ 1512 h 2836"/>
              <a:gd name="T104" fmla="*/ 854 w 3561"/>
              <a:gd name="T105" fmla="*/ 467 h 2836"/>
              <a:gd name="T106" fmla="*/ 740 w 3561"/>
              <a:gd name="T107" fmla="*/ 383 h 2836"/>
              <a:gd name="T108" fmla="*/ 955 w 3561"/>
              <a:gd name="T109" fmla="*/ 301 h 28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61" h="2836">
                <a:moveTo>
                  <a:pt x="1382" y="1682"/>
                </a:moveTo>
                <a:lnTo>
                  <a:pt x="1408" y="1684"/>
                </a:lnTo>
                <a:lnTo>
                  <a:pt x="1433" y="1692"/>
                </a:lnTo>
                <a:lnTo>
                  <a:pt x="1455" y="1705"/>
                </a:lnTo>
                <a:lnTo>
                  <a:pt x="1475" y="1720"/>
                </a:lnTo>
                <a:lnTo>
                  <a:pt x="1491" y="1739"/>
                </a:lnTo>
                <a:lnTo>
                  <a:pt x="1503" y="1762"/>
                </a:lnTo>
                <a:lnTo>
                  <a:pt x="1511" y="1787"/>
                </a:lnTo>
                <a:lnTo>
                  <a:pt x="1513" y="1813"/>
                </a:lnTo>
                <a:lnTo>
                  <a:pt x="1511" y="1840"/>
                </a:lnTo>
                <a:lnTo>
                  <a:pt x="1503" y="1865"/>
                </a:lnTo>
                <a:lnTo>
                  <a:pt x="1491" y="1887"/>
                </a:lnTo>
                <a:lnTo>
                  <a:pt x="1475" y="1907"/>
                </a:lnTo>
                <a:lnTo>
                  <a:pt x="1455" y="1923"/>
                </a:lnTo>
                <a:lnTo>
                  <a:pt x="1433" y="1935"/>
                </a:lnTo>
                <a:lnTo>
                  <a:pt x="1408" y="1942"/>
                </a:lnTo>
                <a:lnTo>
                  <a:pt x="1382" y="1946"/>
                </a:lnTo>
                <a:lnTo>
                  <a:pt x="1355" y="1942"/>
                </a:lnTo>
                <a:lnTo>
                  <a:pt x="1331" y="1935"/>
                </a:lnTo>
                <a:lnTo>
                  <a:pt x="1308" y="1923"/>
                </a:lnTo>
                <a:lnTo>
                  <a:pt x="1288" y="1907"/>
                </a:lnTo>
                <a:lnTo>
                  <a:pt x="1272" y="1887"/>
                </a:lnTo>
                <a:lnTo>
                  <a:pt x="1260" y="1865"/>
                </a:lnTo>
                <a:lnTo>
                  <a:pt x="1253" y="1840"/>
                </a:lnTo>
                <a:lnTo>
                  <a:pt x="1249" y="1813"/>
                </a:lnTo>
                <a:lnTo>
                  <a:pt x="1253" y="1787"/>
                </a:lnTo>
                <a:lnTo>
                  <a:pt x="1260" y="1762"/>
                </a:lnTo>
                <a:lnTo>
                  <a:pt x="1272" y="1739"/>
                </a:lnTo>
                <a:lnTo>
                  <a:pt x="1288" y="1720"/>
                </a:lnTo>
                <a:lnTo>
                  <a:pt x="1308" y="1705"/>
                </a:lnTo>
                <a:lnTo>
                  <a:pt x="1331" y="1692"/>
                </a:lnTo>
                <a:lnTo>
                  <a:pt x="1355" y="1684"/>
                </a:lnTo>
                <a:lnTo>
                  <a:pt x="1382" y="1682"/>
                </a:lnTo>
                <a:close/>
                <a:moveTo>
                  <a:pt x="1005" y="1614"/>
                </a:moveTo>
                <a:lnTo>
                  <a:pt x="1031" y="1616"/>
                </a:lnTo>
                <a:lnTo>
                  <a:pt x="1054" y="1623"/>
                </a:lnTo>
                <a:lnTo>
                  <a:pt x="1076" y="1635"/>
                </a:lnTo>
                <a:lnTo>
                  <a:pt x="1096" y="1652"/>
                </a:lnTo>
                <a:lnTo>
                  <a:pt x="1111" y="1670"/>
                </a:lnTo>
                <a:lnTo>
                  <a:pt x="1123" y="1692"/>
                </a:lnTo>
                <a:lnTo>
                  <a:pt x="1130" y="1716"/>
                </a:lnTo>
                <a:lnTo>
                  <a:pt x="1133" y="1742"/>
                </a:lnTo>
                <a:lnTo>
                  <a:pt x="1130" y="1768"/>
                </a:lnTo>
                <a:lnTo>
                  <a:pt x="1123" y="1792"/>
                </a:lnTo>
                <a:lnTo>
                  <a:pt x="1111" y="1814"/>
                </a:lnTo>
                <a:lnTo>
                  <a:pt x="1096" y="1833"/>
                </a:lnTo>
                <a:lnTo>
                  <a:pt x="1076" y="1849"/>
                </a:lnTo>
                <a:lnTo>
                  <a:pt x="1054" y="1861"/>
                </a:lnTo>
                <a:lnTo>
                  <a:pt x="1031" y="1869"/>
                </a:lnTo>
                <a:lnTo>
                  <a:pt x="1005" y="1871"/>
                </a:lnTo>
                <a:lnTo>
                  <a:pt x="979" y="1869"/>
                </a:lnTo>
                <a:lnTo>
                  <a:pt x="955" y="1861"/>
                </a:lnTo>
                <a:lnTo>
                  <a:pt x="933" y="1849"/>
                </a:lnTo>
                <a:lnTo>
                  <a:pt x="915" y="1833"/>
                </a:lnTo>
                <a:lnTo>
                  <a:pt x="898" y="1814"/>
                </a:lnTo>
                <a:lnTo>
                  <a:pt x="886" y="1792"/>
                </a:lnTo>
                <a:lnTo>
                  <a:pt x="879" y="1768"/>
                </a:lnTo>
                <a:lnTo>
                  <a:pt x="877" y="1742"/>
                </a:lnTo>
                <a:lnTo>
                  <a:pt x="879" y="1716"/>
                </a:lnTo>
                <a:lnTo>
                  <a:pt x="886" y="1692"/>
                </a:lnTo>
                <a:lnTo>
                  <a:pt x="898" y="1670"/>
                </a:lnTo>
                <a:lnTo>
                  <a:pt x="914" y="1652"/>
                </a:lnTo>
                <a:lnTo>
                  <a:pt x="933" y="1635"/>
                </a:lnTo>
                <a:lnTo>
                  <a:pt x="955" y="1623"/>
                </a:lnTo>
                <a:lnTo>
                  <a:pt x="979" y="1616"/>
                </a:lnTo>
                <a:lnTo>
                  <a:pt x="1005" y="1614"/>
                </a:lnTo>
                <a:close/>
                <a:moveTo>
                  <a:pt x="1272" y="1422"/>
                </a:moveTo>
                <a:lnTo>
                  <a:pt x="1294" y="1424"/>
                </a:lnTo>
                <a:lnTo>
                  <a:pt x="1313" y="1431"/>
                </a:lnTo>
                <a:lnTo>
                  <a:pt x="1331" y="1442"/>
                </a:lnTo>
                <a:lnTo>
                  <a:pt x="1346" y="1456"/>
                </a:lnTo>
                <a:lnTo>
                  <a:pt x="1357" y="1475"/>
                </a:lnTo>
                <a:lnTo>
                  <a:pt x="1363" y="1494"/>
                </a:lnTo>
                <a:lnTo>
                  <a:pt x="1366" y="1516"/>
                </a:lnTo>
                <a:lnTo>
                  <a:pt x="1363" y="1538"/>
                </a:lnTo>
                <a:lnTo>
                  <a:pt x="1357" y="1557"/>
                </a:lnTo>
                <a:lnTo>
                  <a:pt x="1346" y="1575"/>
                </a:lnTo>
                <a:lnTo>
                  <a:pt x="1331" y="1590"/>
                </a:lnTo>
                <a:lnTo>
                  <a:pt x="1313" y="1601"/>
                </a:lnTo>
                <a:lnTo>
                  <a:pt x="1294" y="1608"/>
                </a:lnTo>
                <a:lnTo>
                  <a:pt x="1272" y="1610"/>
                </a:lnTo>
                <a:lnTo>
                  <a:pt x="1247" y="1607"/>
                </a:lnTo>
                <a:lnTo>
                  <a:pt x="1225" y="1597"/>
                </a:lnTo>
                <a:lnTo>
                  <a:pt x="1206" y="1582"/>
                </a:lnTo>
                <a:lnTo>
                  <a:pt x="1191" y="1564"/>
                </a:lnTo>
                <a:lnTo>
                  <a:pt x="1181" y="1541"/>
                </a:lnTo>
                <a:lnTo>
                  <a:pt x="1178" y="1516"/>
                </a:lnTo>
                <a:lnTo>
                  <a:pt x="1181" y="1491"/>
                </a:lnTo>
                <a:lnTo>
                  <a:pt x="1191" y="1468"/>
                </a:lnTo>
                <a:lnTo>
                  <a:pt x="1206" y="1449"/>
                </a:lnTo>
                <a:lnTo>
                  <a:pt x="1225" y="1435"/>
                </a:lnTo>
                <a:lnTo>
                  <a:pt x="1247" y="1425"/>
                </a:lnTo>
                <a:lnTo>
                  <a:pt x="1272" y="1422"/>
                </a:lnTo>
                <a:close/>
                <a:moveTo>
                  <a:pt x="2584" y="1014"/>
                </a:moveTo>
                <a:lnTo>
                  <a:pt x="2614" y="1017"/>
                </a:lnTo>
                <a:lnTo>
                  <a:pt x="2640" y="1027"/>
                </a:lnTo>
                <a:lnTo>
                  <a:pt x="2664" y="1042"/>
                </a:lnTo>
                <a:lnTo>
                  <a:pt x="2683" y="1061"/>
                </a:lnTo>
                <a:lnTo>
                  <a:pt x="2698" y="1084"/>
                </a:lnTo>
                <a:lnTo>
                  <a:pt x="2707" y="1111"/>
                </a:lnTo>
                <a:lnTo>
                  <a:pt x="2710" y="1140"/>
                </a:lnTo>
                <a:lnTo>
                  <a:pt x="2707" y="1169"/>
                </a:lnTo>
                <a:lnTo>
                  <a:pt x="2698" y="1195"/>
                </a:lnTo>
                <a:lnTo>
                  <a:pt x="2683" y="1219"/>
                </a:lnTo>
                <a:lnTo>
                  <a:pt x="2664" y="1238"/>
                </a:lnTo>
                <a:lnTo>
                  <a:pt x="2640" y="1253"/>
                </a:lnTo>
                <a:lnTo>
                  <a:pt x="2614" y="1262"/>
                </a:lnTo>
                <a:lnTo>
                  <a:pt x="2584" y="1265"/>
                </a:lnTo>
                <a:lnTo>
                  <a:pt x="2556" y="1262"/>
                </a:lnTo>
                <a:lnTo>
                  <a:pt x="2529" y="1253"/>
                </a:lnTo>
                <a:lnTo>
                  <a:pt x="2506" y="1238"/>
                </a:lnTo>
                <a:lnTo>
                  <a:pt x="2487" y="1219"/>
                </a:lnTo>
                <a:lnTo>
                  <a:pt x="2472" y="1195"/>
                </a:lnTo>
                <a:lnTo>
                  <a:pt x="2462" y="1169"/>
                </a:lnTo>
                <a:lnTo>
                  <a:pt x="2459" y="1140"/>
                </a:lnTo>
                <a:lnTo>
                  <a:pt x="2462" y="1111"/>
                </a:lnTo>
                <a:lnTo>
                  <a:pt x="2472" y="1084"/>
                </a:lnTo>
                <a:lnTo>
                  <a:pt x="2487" y="1061"/>
                </a:lnTo>
                <a:lnTo>
                  <a:pt x="2506" y="1042"/>
                </a:lnTo>
                <a:lnTo>
                  <a:pt x="2529" y="1027"/>
                </a:lnTo>
                <a:lnTo>
                  <a:pt x="2556" y="1017"/>
                </a:lnTo>
                <a:lnTo>
                  <a:pt x="2584" y="1014"/>
                </a:lnTo>
                <a:close/>
                <a:moveTo>
                  <a:pt x="2865" y="1014"/>
                </a:moveTo>
                <a:lnTo>
                  <a:pt x="2885" y="1017"/>
                </a:lnTo>
                <a:lnTo>
                  <a:pt x="2901" y="1026"/>
                </a:lnTo>
                <a:lnTo>
                  <a:pt x="2915" y="1039"/>
                </a:lnTo>
                <a:lnTo>
                  <a:pt x="2924" y="1056"/>
                </a:lnTo>
                <a:lnTo>
                  <a:pt x="2927" y="1076"/>
                </a:lnTo>
                <a:lnTo>
                  <a:pt x="2924" y="1095"/>
                </a:lnTo>
                <a:lnTo>
                  <a:pt x="2915" y="1112"/>
                </a:lnTo>
                <a:lnTo>
                  <a:pt x="2901" y="1125"/>
                </a:lnTo>
                <a:lnTo>
                  <a:pt x="2885" y="1134"/>
                </a:lnTo>
                <a:lnTo>
                  <a:pt x="2865" y="1137"/>
                </a:lnTo>
                <a:lnTo>
                  <a:pt x="2846" y="1134"/>
                </a:lnTo>
                <a:lnTo>
                  <a:pt x="2828" y="1125"/>
                </a:lnTo>
                <a:lnTo>
                  <a:pt x="2815" y="1112"/>
                </a:lnTo>
                <a:lnTo>
                  <a:pt x="2807" y="1095"/>
                </a:lnTo>
                <a:lnTo>
                  <a:pt x="2803" y="1076"/>
                </a:lnTo>
                <a:lnTo>
                  <a:pt x="2807" y="1056"/>
                </a:lnTo>
                <a:lnTo>
                  <a:pt x="2815" y="1039"/>
                </a:lnTo>
                <a:lnTo>
                  <a:pt x="2828" y="1026"/>
                </a:lnTo>
                <a:lnTo>
                  <a:pt x="2846" y="1017"/>
                </a:lnTo>
                <a:lnTo>
                  <a:pt x="2865" y="1014"/>
                </a:lnTo>
                <a:close/>
                <a:moveTo>
                  <a:pt x="1022" y="1008"/>
                </a:moveTo>
                <a:lnTo>
                  <a:pt x="1001" y="1042"/>
                </a:lnTo>
                <a:lnTo>
                  <a:pt x="986" y="1068"/>
                </a:lnTo>
                <a:lnTo>
                  <a:pt x="968" y="1098"/>
                </a:lnTo>
                <a:lnTo>
                  <a:pt x="948" y="1131"/>
                </a:lnTo>
                <a:lnTo>
                  <a:pt x="927" y="1167"/>
                </a:lnTo>
                <a:lnTo>
                  <a:pt x="904" y="1206"/>
                </a:lnTo>
                <a:lnTo>
                  <a:pt x="880" y="1247"/>
                </a:lnTo>
                <a:lnTo>
                  <a:pt x="855" y="1289"/>
                </a:lnTo>
                <a:lnTo>
                  <a:pt x="829" y="1335"/>
                </a:lnTo>
                <a:lnTo>
                  <a:pt x="802" y="1380"/>
                </a:lnTo>
                <a:lnTo>
                  <a:pt x="775" y="1427"/>
                </a:lnTo>
                <a:lnTo>
                  <a:pt x="748" y="1475"/>
                </a:lnTo>
                <a:lnTo>
                  <a:pt x="721" y="1523"/>
                </a:lnTo>
                <a:lnTo>
                  <a:pt x="692" y="1570"/>
                </a:lnTo>
                <a:lnTo>
                  <a:pt x="665" y="1617"/>
                </a:lnTo>
                <a:lnTo>
                  <a:pt x="638" y="1664"/>
                </a:lnTo>
                <a:lnTo>
                  <a:pt x="612" y="1709"/>
                </a:lnTo>
                <a:lnTo>
                  <a:pt x="587" y="1753"/>
                </a:lnTo>
                <a:lnTo>
                  <a:pt x="562" y="1795"/>
                </a:lnTo>
                <a:lnTo>
                  <a:pt x="540" y="1835"/>
                </a:lnTo>
                <a:lnTo>
                  <a:pt x="518" y="1873"/>
                </a:lnTo>
                <a:lnTo>
                  <a:pt x="497" y="1908"/>
                </a:lnTo>
                <a:lnTo>
                  <a:pt x="480" y="1939"/>
                </a:lnTo>
                <a:lnTo>
                  <a:pt x="464" y="1967"/>
                </a:lnTo>
                <a:lnTo>
                  <a:pt x="450" y="1992"/>
                </a:lnTo>
                <a:lnTo>
                  <a:pt x="438" y="2013"/>
                </a:lnTo>
                <a:lnTo>
                  <a:pt x="428" y="2028"/>
                </a:lnTo>
                <a:lnTo>
                  <a:pt x="422" y="2039"/>
                </a:lnTo>
                <a:lnTo>
                  <a:pt x="417" y="2050"/>
                </a:lnTo>
                <a:lnTo>
                  <a:pt x="411" y="2062"/>
                </a:lnTo>
                <a:lnTo>
                  <a:pt x="1983" y="2062"/>
                </a:lnTo>
                <a:lnTo>
                  <a:pt x="1979" y="2051"/>
                </a:lnTo>
                <a:lnTo>
                  <a:pt x="1970" y="2037"/>
                </a:lnTo>
                <a:lnTo>
                  <a:pt x="1959" y="2017"/>
                </a:lnTo>
                <a:lnTo>
                  <a:pt x="1946" y="1994"/>
                </a:lnTo>
                <a:lnTo>
                  <a:pt x="1931" y="1967"/>
                </a:lnTo>
                <a:lnTo>
                  <a:pt x="1914" y="1937"/>
                </a:lnTo>
                <a:lnTo>
                  <a:pt x="1894" y="1903"/>
                </a:lnTo>
                <a:lnTo>
                  <a:pt x="1874" y="1866"/>
                </a:lnTo>
                <a:lnTo>
                  <a:pt x="1852" y="1827"/>
                </a:lnTo>
                <a:lnTo>
                  <a:pt x="1828" y="1786"/>
                </a:lnTo>
                <a:lnTo>
                  <a:pt x="1803" y="1743"/>
                </a:lnTo>
                <a:lnTo>
                  <a:pt x="1777" y="1698"/>
                </a:lnTo>
                <a:lnTo>
                  <a:pt x="1751" y="1653"/>
                </a:lnTo>
                <a:lnTo>
                  <a:pt x="1724" y="1606"/>
                </a:lnTo>
                <a:lnTo>
                  <a:pt x="1697" y="1558"/>
                </a:lnTo>
                <a:lnTo>
                  <a:pt x="1669" y="1511"/>
                </a:lnTo>
                <a:lnTo>
                  <a:pt x="1642" y="1464"/>
                </a:lnTo>
                <a:lnTo>
                  <a:pt x="1615" y="1416"/>
                </a:lnTo>
                <a:lnTo>
                  <a:pt x="1588" y="1371"/>
                </a:lnTo>
                <a:lnTo>
                  <a:pt x="1562" y="1325"/>
                </a:lnTo>
                <a:lnTo>
                  <a:pt x="1536" y="1282"/>
                </a:lnTo>
                <a:lnTo>
                  <a:pt x="1511" y="1239"/>
                </a:lnTo>
                <a:lnTo>
                  <a:pt x="1488" y="1199"/>
                </a:lnTo>
                <a:lnTo>
                  <a:pt x="1465" y="1162"/>
                </a:lnTo>
                <a:lnTo>
                  <a:pt x="1444" y="1127"/>
                </a:lnTo>
                <a:lnTo>
                  <a:pt x="1426" y="1095"/>
                </a:lnTo>
                <a:lnTo>
                  <a:pt x="1409" y="1067"/>
                </a:lnTo>
                <a:lnTo>
                  <a:pt x="1394" y="1042"/>
                </a:lnTo>
                <a:lnTo>
                  <a:pt x="1374" y="1008"/>
                </a:lnTo>
                <a:lnTo>
                  <a:pt x="1022" y="1008"/>
                </a:lnTo>
                <a:close/>
                <a:moveTo>
                  <a:pt x="2795" y="762"/>
                </a:moveTo>
                <a:lnTo>
                  <a:pt x="2817" y="765"/>
                </a:lnTo>
                <a:lnTo>
                  <a:pt x="2837" y="773"/>
                </a:lnTo>
                <a:lnTo>
                  <a:pt x="2854" y="787"/>
                </a:lnTo>
                <a:lnTo>
                  <a:pt x="2867" y="803"/>
                </a:lnTo>
                <a:lnTo>
                  <a:pt x="2876" y="824"/>
                </a:lnTo>
                <a:lnTo>
                  <a:pt x="2879" y="846"/>
                </a:lnTo>
                <a:lnTo>
                  <a:pt x="2876" y="868"/>
                </a:lnTo>
                <a:lnTo>
                  <a:pt x="2867" y="888"/>
                </a:lnTo>
                <a:lnTo>
                  <a:pt x="2854" y="905"/>
                </a:lnTo>
                <a:lnTo>
                  <a:pt x="2837" y="918"/>
                </a:lnTo>
                <a:lnTo>
                  <a:pt x="2817" y="927"/>
                </a:lnTo>
                <a:lnTo>
                  <a:pt x="2795" y="929"/>
                </a:lnTo>
                <a:lnTo>
                  <a:pt x="2773" y="927"/>
                </a:lnTo>
                <a:lnTo>
                  <a:pt x="2752" y="918"/>
                </a:lnTo>
                <a:lnTo>
                  <a:pt x="2735" y="905"/>
                </a:lnTo>
                <a:lnTo>
                  <a:pt x="2722" y="888"/>
                </a:lnTo>
                <a:lnTo>
                  <a:pt x="2715" y="868"/>
                </a:lnTo>
                <a:lnTo>
                  <a:pt x="2711" y="846"/>
                </a:lnTo>
                <a:lnTo>
                  <a:pt x="2715" y="824"/>
                </a:lnTo>
                <a:lnTo>
                  <a:pt x="2722" y="803"/>
                </a:lnTo>
                <a:lnTo>
                  <a:pt x="2735" y="787"/>
                </a:lnTo>
                <a:lnTo>
                  <a:pt x="2752" y="773"/>
                </a:lnTo>
                <a:lnTo>
                  <a:pt x="2773" y="765"/>
                </a:lnTo>
                <a:lnTo>
                  <a:pt x="2795" y="762"/>
                </a:lnTo>
                <a:close/>
                <a:moveTo>
                  <a:pt x="2793" y="495"/>
                </a:moveTo>
                <a:lnTo>
                  <a:pt x="2133" y="1159"/>
                </a:lnTo>
                <a:lnTo>
                  <a:pt x="2001" y="1291"/>
                </a:lnTo>
                <a:lnTo>
                  <a:pt x="2947" y="1291"/>
                </a:lnTo>
                <a:lnTo>
                  <a:pt x="3266" y="970"/>
                </a:lnTo>
                <a:lnTo>
                  <a:pt x="2793" y="495"/>
                </a:lnTo>
                <a:close/>
                <a:moveTo>
                  <a:pt x="2691" y="201"/>
                </a:moveTo>
                <a:lnTo>
                  <a:pt x="2711" y="203"/>
                </a:lnTo>
                <a:lnTo>
                  <a:pt x="2731" y="212"/>
                </a:lnTo>
                <a:lnTo>
                  <a:pt x="2748" y="225"/>
                </a:lnTo>
                <a:lnTo>
                  <a:pt x="3537" y="1015"/>
                </a:lnTo>
                <a:lnTo>
                  <a:pt x="3550" y="1031"/>
                </a:lnTo>
                <a:lnTo>
                  <a:pt x="3558" y="1051"/>
                </a:lnTo>
                <a:lnTo>
                  <a:pt x="3561" y="1071"/>
                </a:lnTo>
                <a:lnTo>
                  <a:pt x="3558" y="1091"/>
                </a:lnTo>
                <a:lnTo>
                  <a:pt x="3550" y="1110"/>
                </a:lnTo>
                <a:lnTo>
                  <a:pt x="3537" y="1128"/>
                </a:lnTo>
                <a:lnTo>
                  <a:pt x="3520" y="1141"/>
                </a:lnTo>
                <a:lnTo>
                  <a:pt x="3501" y="1148"/>
                </a:lnTo>
                <a:lnTo>
                  <a:pt x="3481" y="1150"/>
                </a:lnTo>
                <a:lnTo>
                  <a:pt x="3460" y="1148"/>
                </a:lnTo>
                <a:lnTo>
                  <a:pt x="3442" y="1141"/>
                </a:lnTo>
                <a:lnTo>
                  <a:pt x="3424" y="1128"/>
                </a:lnTo>
                <a:lnTo>
                  <a:pt x="3385" y="1089"/>
                </a:lnTo>
                <a:lnTo>
                  <a:pt x="2353" y="2122"/>
                </a:lnTo>
                <a:lnTo>
                  <a:pt x="1822" y="1230"/>
                </a:lnTo>
                <a:lnTo>
                  <a:pt x="2673" y="376"/>
                </a:lnTo>
                <a:lnTo>
                  <a:pt x="2635" y="337"/>
                </a:lnTo>
                <a:lnTo>
                  <a:pt x="2621" y="320"/>
                </a:lnTo>
                <a:lnTo>
                  <a:pt x="2614" y="301"/>
                </a:lnTo>
                <a:lnTo>
                  <a:pt x="2612" y="280"/>
                </a:lnTo>
                <a:lnTo>
                  <a:pt x="2614" y="261"/>
                </a:lnTo>
                <a:lnTo>
                  <a:pt x="2622" y="241"/>
                </a:lnTo>
                <a:lnTo>
                  <a:pt x="2635" y="225"/>
                </a:lnTo>
                <a:lnTo>
                  <a:pt x="2652" y="212"/>
                </a:lnTo>
                <a:lnTo>
                  <a:pt x="2671" y="204"/>
                </a:lnTo>
                <a:lnTo>
                  <a:pt x="2691" y="201"/>
                </a:lnTo>
                <a:close/>
                <a:moveTo>
                  <a:pt x="877" y="0"/>
                </a:moveTo>
                <a:lnTo>
                  <a:pt x="1513" y="0"/>
                </a:lnTo>
                <a:lnTo>
                  <a:pt x="1435" y="301"/>
                </a:lnTo>
                <a:lnTo>
                  <a:pt x="1572" y="301"/>
                </a:lnTo>
                <a:lnTo>
                  <a:pt x="1594" y="304"/>
                </a:lnTo>
                <a:lnTo>
                  <a:pt x="1615" y="312"/>
                </a:lnTo>
                <a:lnTo>
                  <a:pt x="1631" y="325"/>
                </a:lnTo>
                <a:lnTo>
                  <a:pt x="1644" y="342"/>
                </a:lnTo>
                <a:lnTo>
                  <a:pt x="1653" y="362"/>
                </a:lnTo>
                <a:lnTo>
                  <a:pt x="1655" y="383"/>
                </a:lnTo>
                <a:lnTo>
                  <a:pt x="1653" y="406"/>
                </a:lnTo>
                <a:lnTo>
                  <a:pt x="1644" y="426"/>
                </a:lnTo>
                <a:lnTo>
                  <a:pt x="1631" y="443"/>
                </a:lnTo>
                <a:lnTo>
                  <a:pt x="1614" y="456"/>
                </a:lnTo>
                <a:lnTo>
                  <a:pt x="1594" y="464"/>
                </a:lnTo>
                <a:lnTo>
                  <a:pt x="1572" y="467"/>
                </a:lnTo>
                <a:lnTo>
                  <a:pt x="1541" y="467"/>
                </a:lnTo>
                <a:lnTo>
                  <a:pt x="1541" y="954"/>
                </a:lnTo>
                <a:lnTo>
                  <a:pt x="1602" y="1054"/>
                </a:lnTo>
                <a:lnTo>
                  <a:pt x="1659" y="1150"/>
                </a:lnTo>
                <a:lnTo>
                  <a:pt x="1716" y="1245"/>
                </a:lnTo>
                <a:lnTo>
                  <a:pt x="1771" y="1337"/>
                </a:lnTo>
                <a:lnTo>
                  <a:pt x="1823" y="1425"/>
                </a:lnTo>
                <a:lnTo>
                  <a:pt x="1874" y="1511"/>
                </a:lnTo>
                <a:lnTo>
                  <a:pt x="1921" y="1593"/>
                </a:lnTo>
                <a:lnTo>
                  <a:pt x="1967" y="1672"/>
                </a:lnTo>
                <a:lnTo>
                  <a:pt x="2011" y="1747"/>
                </a:lnTo>
                <a:lnTo>
                  <a:pt x="2052" y="1820"/>
                </a:lnTo>
                <a:lnTo>
                  <a:pt x="2091" y="1887"/>
                </a:lnTo>
                <a:lnTo>
                  <a:pt x="2128" y="1952"/>
                </a:lnTo>
                <a:lnTo>
                  <a:pt x="2162" y="2012"/>
                </a:lnTo>
                <a:lnTo>
                  <a:pt x="2194" y="2068"/>
                </a:lnTo>
                <a:lnTo>
                  <a:pt x="2224" y="2120"/>
                </a:lnTo>
                <a:lnTo>
                  <a:pt x="2250" y="2168"/>
                </a:lnTo>
                <a:lnTo>
                  <a:pt x="2273" y="2210"/>
                </a:lnTo>
                <a:lnTo>
                  <a:pt x="2295" y="2249"/>
                </a:lnTo>
                <a:lnTo>
                  <a:pt x="2314" y="2283"/>
                </a:lnTo>
                <a:lnTo>
                  <a:pt x="2330" y="2312"/>
                </a:lnTo>
                <a:lnTo>
                  <a:pt x="2343" y="2336"/>
                </a:lnTo>
                <a:lnTo>
                  <a:pt x="2354" y="2355"/>
                </a:lnTo>
                <a:lnTo>
                  <a:pt x="2360" y="2369"/>
                </a:lnTo>
                <a:lnTo>
                  <a:pt x="2366" y="2376"/>
                </a:lnTo>
                <a:lnTo>
                  <a:pt x="2367" y="2380"/>
                </a:lnTo>
                <a:lnTo>
                  <a:pt x="2379" y="2421"/>
                </a:lnTo>
                <a:lnTo>
                  <a:pt x="2387" y="2462"/>
                </a:lnTo>
                <a:lnTo>
                  <a:pt x="2393" y="2502"/>
                </a:lnTo>
                <a:lnTo>
                  <a:pt x="2395" y="2541"/>
                </a:lnTo>
                <a:lnTo>
                  <a:pt x="2394" y="2579"/>
                </a:lnTo>
                <a:lnTo>
                  <a:pt x="2388" y="2615"/>
                </a:lnTo>
                <a:lnTo>
                  <a:pt x="2380" y="2650"/>
                </a:lnTo>
                <a:lnTo>
                  <a:pt x="2368" y="2682"/>
                </a:lnTo>
                <a:lnTo>
                  <a:pt x="2353" y="2712"/>
                </a:lnTo>
                <a:lnTo>
                  <a:pt x="2333" y="2739"/>
                </a:lnTo>
                <a:lnTo>
                  <a:pt x="2311" y="2764"/>
                </a:lnTo>
                <a:lnTo>
                  <a:pt x="2285" y="2784"/>
                </a:lnTo>
                <a:lnTo>
                  <a:pt x="2256" y="2803"/>
                </a:lnTo>
                <a:lnTo>
                  <a:pt x="2223" y="2817"/>
                </a:lnTo>
                <a:lnTo>
                  <a:pt x="2187" y="2828"/>
                </a:lnTo>
                <a:lnTo>
                  <a:pt x="2147" y="2834"/>
                </a:lnTo>
                <a:lnTo>
                  <a:pt x="2103" y="2836"/>
                </a:lnTo>
                <a:lnTo>
                  <a:pt x="291" y="2836"/>
                </a:lnTo>
                <a:lnTo>
                  <a:pt x="248" y="2834"/>
                </a:lnTo>
                <a:lnTo>
                  <a:pt x="208" y="2828"/>
                </a:lnTo>
                <a:lnTo>
                  <a:pt x="172" y="2818"/>
                </a:lnTo>
                <a:lnTo>
                  <a:pt x="140" y="2803"/>
                </a:lnTo>
                <a:lnTo>
                  <a:pt x="111" y="2785"/>
                </a:lnTo>
                <a:lnTo>
                  <a:pt x="85" y="2764"/>
                </a:lnTo>
                <a:lnTo>
                  <a:pt x="62" y="2740"/>
                </a:lnTo>
                <a:lnTo>
                  <a:pt x="42" y="2713"/>
                </a:lnTo>
                <a:lnTo>
                  <a:pt x="27" y="2683"/>
                </a:lnTo>
                <a:lnTo>
                  <a:pt x="15" y="2651"/>
                </a:lnTo>
                <a:lnTo>
                  <a:pt x="7" y="2617"/>
                </a:lnTo>
                <a:lnTo>
                  <a:pt x="1" y="2581"/>
                </a:lnTo>
                <a:lnTo>
                  <a:pt x="0" y="2543"/>
                </a:lnTo>
                <a:lnTo>
                  <a:pt x="2" y="2504"/>
                </a:lnTo>
                <a:lnTo>
                  <a:pt x="8" y="2464"/>
                </a:lnTo>
                <a:lnTo>
                  <a:pt x="16" y="2423"/>
                </a:lnTo>
                <a:lnTo>
                  <a:pt x="28" y="2382"/>
                </a:lnTo>
                <a:lnTo>
                  <a:pt x="30" y="2378"/>
                </a:lnTo>
                <a:lnTo>
                  <a:pt x="35" y="2371"/>
                </a:lnTo>
                <a:lnTo>
                  <a:pt x="42" y="2357"/>
                </a:lnTo>
                <a:lnTo>
                  <a:pt x="52" y="2338"/>
                </a:lnTo>
                <a:lnTo>
                  <a:pt x="65" y="2314"/>
                </a:lnTo>
                <a:lnTo>
                  <a:pt x="81" y="2285"/>
                </a:lnTo>
                <a:lnTo>
                  <a:pt x="100" y="2252"/>
                </a:lnTo>
                <a:lnTo>
                  <a:pt x="121" y="2212"/>
                </a:lnTo>
                <a:lnTo>
                  <a:pt x="145" y="2169"/>
                </a:lnTo>
                <a:lnTo>
                  <a:pt x="172" y="2121"/>
                </a:lnTo>
                <a:lnTo>
                  <a:pt x="202" y="2069"/>
                </a:lnTo>
                <a:lnTo>
                  <a:pt x="233" y="2013"/>
                </a:lnTo>
                <a:lnTo>
                  <a:pt x="267" y="1953"/>
                </a:lnTo>
                <a:lnTo>
                  <a:pt x="303" y="1888"/>
                </a:lnTo>
                <a:lnTo>
                  <a:pt x="342" y="1820"/>
                </a:lnTo>
                <a:lnTo>
                  <a:pt x="384" y="1748"/>
                </a:lnTo>
                <a:lnTo>
                  <a:pt x="428" y="1672"/>
                </a:lnTo>
                <a:lnTo>
                  <a:pt x="474" y="1594"/>
                </a:lnTo>
                <a:lnTo>
                  <a:pt x="521" y="1512"/>
                </a:lnTo>
                <a:lnTo>
                  <a:pt x="572" y="1426"/>
                </a:lnTo>
                <a:lnTo>
                  <a:pt x="624" y="1337"/>
                </a:lnTo>
                <a:lnTo>
                  <a:pt x="679" y="1246"/>
                </a:lnTo>
                <a:lnTo>
                  <a:pt x="736" y="1150"/>
                </a:lnTo>
                <a:lnTo>
                  <a:pt x="794" y="1054"/>
                </a:lnTo>
                <a:lnTo>
                  <a:pt x="854" y="954"/>
                </a:lnTo>
                <a:lnTo>
                  <a:pt x="854" y="467"/>
                </a:lnTo>
                <a:lnTo>
                  <a:pt x="822" y="467"/>
                </a:lnTo>
                <a:lnTo>
                  <a:pt x="801" y="464"/>
                </a:lnTo>
                <a:lnTo>
                  <a:pt x="781" y="456"/>
                </a:lnTo>
                <a:lnTo>
                  <a:pt x="764" y="443"/>
                </a:lnTo>
                <a:lnTo>
                  <a:pt x="751" y="426"/>
                </a:lnTo>
                <a:lnTo>
                  <a:pt x="742" y="406"/>
                </a:lnTo>
                <a:lnTo>
                  <a:pt x="740" y="383"/>
                </a:lnTo>
                <a:lnTo>
                  <a:pt x="742" y="362"/>
                </a:lnTo>
                <a:lnTo>
                  <a:pt x="751" y="342"/>
                </a:lnTo>
                <a:lnTo>
                  <a:pt x="764" y="325"/>
                </a:lnTo>
                <a:lnTo>
                  <a:pt x="781" y="312"/>
                </a:lnTo>
                <a:lnTo>
                  <a:pt x="801" y="304"/>
                </a:lnTo>
                <a:lnTo>
                  <a:pt x="822" y="301"/>
                </a:lnTo>
                <a:lnTo>
                  <a:pt x="955" y="301"/>
                </a:lnTo>
                <a:lnTo>
                  <a:pt x="87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29" name="Group 530"/>
          <p:cNvGrpSpPr/>
          <p:nvPr/>
        </p:nvGrpSpPr>
        <p:grpSpPr>
          <a:xfrm>
            <a:off x="11246949" y="1340080"/>
            <a:ext cx="536575" cy="398462"/>
            <a:chOff x="8181975" y="5856288"/>
            <a:chExt cx="536575" cy="398462"/>
          </a:xfrm>
          <a:solidFill>
            <a:srgbClr val="000000"/>
          </a:solidFill>
        </p:grpSpPr>
        <p:sp>
          <p:nvSpPr>
            <p:cNvPr id="730" name="Freeform 498"/>
            <p:cNvSpPr>
              <a:spLocks/>
            </p:cNvSpPr>
            <p:nvPr/>
          </p:nvSpPr>
          <p:spPr bwMode="auto">
            <a:xfrm>
              <a:off x="8301038" y="5908675"/>
              <a:ext cx="60325" cy="60325"/>
            </a:xfrm>
            <a:custGeom>
              <a:avLst/>
              <a:gdLst>
                <a:gd name="T0" fmla="*/ 190 w 380"/>
                <a:gd name="T1" fmla="*/ 0 h 382"/>
                <a:gd name="T2" fmla="*/ 224 w 380"/>
                <a:gd name="T3" fmla="*/ 3 h 382"/>
                <a:gd name="T4" fmla="*/ 257 w 380"/>
                <a:gd name="T5" fmla="*/ 13 h 382"/>
                <a:gd name="T6" fmla="*/ 286 w 380"/>
                <a:gd name="T7" fmla="*/ 27 h 382"/>
                <a:gd name="T8" fmla="*/ 312 w 380"/>
                <a:gd name="T9" fmla="*/ 46 h 382"/>
                <a:gd name="T10" fmla="*/ 336 w 380"/>
                <a:gd name="T11" fmla="*/ 68 h 382"/>
                <a:gd name="T12" fmla="*/ 354 w 380"/>
                <a:gd name="T13" fmla="*/ 95 h 382"/>
                <a:gd name="T14" fmla="*/ 369 w 380"/>
                <a:gd name="T15" fmla="*/ 125 h 382"/>
                <a:gd name="T16" fmla="*/ 377 w 380"/>
                <a:gd name="T17" fmla="*/ 157 h 382"/>
                <a:gd name="T18" fmla="*/ 380 w 380"/>
                <a:gd name="T19" fmla="*/ 191 h 382"/>
                <a:gd name="T20" fmla="*/ 377 w 380"/>
                <a:gd name="T21" fmla="*/ 226 h 382"/>
                <a:gd name="T22" fmla="*/ 369 w 380"/>
                <a:gd name="T23" fmla="*/ 257 h 382"/>
                <a:gd name="T24" fmla="*/ 354 w 380"/>
                <a:gd name="T25" fmla="*/ 287 h 382"/>
                <a:gd name="T26" fmla="*/ 336 w 380"/>
                <a:gd name="T27" fmla="*/ 314 h 382"/>
                <a:gd name="T28" fmla="*/ 312 w 380"/>
                <a:gd name="T29" fmla="*/ 337 h 382"/>
                <a:gd name="T30" fmla="*/ 286 w 380"/>
                <a:gd name="T31" fmla="*/ 355 h 382"/>
                <a:gd name="T32" fmla="*/ 257 w 380"/>
                <a:gd name="T33" fmla="*/ 370 h 382"/>
                <a:gd name="T34" fmla="*/ 224 w 380"/>
                <a:gd name="T35" fmla="*/ 379 h 382"/>
                <a:gd name="T36" fmla="*/ 190 w 380"/>
                <a:gd name="T37" fmla="*/ 382 h 382"/>
                <a:gd name="T38" fmla="*/ 156 w 380"/>
                <a:gd name="T39" fmla="*/ 379 h 382"/>
                <a:gd name="T40" fmla="*/ 123 w 380"/>
                <a:gd name="T41" fmla="*/ 370 h 382"/>
                <a:gd name="T42" fmla="*/ 93 w 380"/>
                <a:gd name="T43" fmla="*/ 355 h 382"/>
                <a:gd name="T44" fmla="*/ 68 w 380"/>
                <a:gd name="T45" fmla="*/ 337 h 382"/>
                <a:gd name="T46" fmla="*/ 44 w 380"/>
                <a:gd name="T47" fmla="*/ 314 h 382"/>
                <a:gd name="T48" fmla="*/ 26 w 380"/>
                <a:gd name="T49" fmla="*/ 287 h 382"/>
                <a:gd name="T50" fmla="*/ 11 w 380"/>
                <a:gd name="T51" fmla="*/ 257 h 382"/>
                <a:gd name="T52" fmla="*/ 3 w 380"/>
                <a:gd name="T53" fmla="*/ 226 h 382"/>
                <a:gd name="T54" fmla="*/ 0 w 380"/>
                <a:gd name="T55" fmla="*/ 191 h 382"/>
                <a:gd name="T56" fmla="*/ 3 w 380"/>
                <a:gd name="T57" fmla="*/ 157 h 382"/>
                <a:gd name="T58" fmla="*/ 11 w 380"/>
                <a:gd name="T59" fmla="*/ 125 h 382"/>
                <a:gd name="T60" fmla="*/ 26 w 380"/>
                <a:gd name="T61" fmla="*/ 95 h 382"/>
                <a:gd name="T62" fmla="*/ 44 w 380"/>
                <a:gd name="T63" fmla="*/ 68 h 382"/>
                <a:gd name="T64" fmla="*/ 68 w 380"/>
                <a:gd name="T65" fmla="*/ 46 h 382"/>
                <a:gd name="T66" fmla="*/ 93 w 380"/>
                <a:gd name="T67" fmla="*/ 27 h 382"/>
                <a:gd name="T68" fmla="*/ 123 w 380"/>
                <a:gd name="T69" fmla="*/ 13 h 382"/>
                <a:gd name="T70" fmla="*/ 156 w 380"/>
                <a:gd name="T71" fmla="*/ 3 h 382"/>
                <a:gd name="T72" fmla="*/ 190 w 380"/>
                <a:gd name="T73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0" h="382">
                  <a:moveTo>
                    <a:pt x="190" y="0"/>
                  </a:moveTo>
                  <a:lnTo>
                    <a:pt x="224" y="3"/>
                  </a:lnTo>
                  <a:lnTo>
                    <a:pt x="257" y="13"/>
                  </a:lnTo>
                  <a:lnTo>
                    <a:pt x="286" y="27"/>
                  </a:lnTo>
                  <a:lnTo>
                    <a:pt x="312" y="46"/>
                  </a:lnTo>
                  <a:lnTo>
                    <a:pt x="336" y="68"/>
                  </a:lnTo>
                  <a:lnTo>
                    <a:pt x="354" y="95"/>
                  </a:lnTo>
                  <a:lnTo>
                    <a:pt x="369" y="125"/>
                  </a:lnTo>
                  <a:lnTo>
                    <a:pt x="377" y="157"/>
                  </a:lnTo>
                  <a:lnTo>
                    <a:pt x="380" y="191"/>
                  </a:lnTo>
                  <a:lnTo>
                    <a:pt x="377" y="226"/>
                  </a:lnTo>
                  <a:lnTo>
                    <a:pt x="369" y="257"/>
                  </a:lnTo>
                  <a:lnTo>
                    <a:pt x="354" y="287"/>
                  </a:lnTo>
                  <a:lnTo>
                    <a:pt x="336" y="314"/>
                  </a:lnTo>
                  <a:lnTo>
                    <a:pt x="312" y="337"/>
                  </a:lnTo>
                  <a:lnTo>
                    <a:pt x="286" y="355"/>
                  </a:lnTo>
                  <a:lnTo>
                    <a:pt x="257" y="370"/>
                  </a:lnTo>
                  <a:lnTo>
                    <a:pt x="224" y="379"/>
                  </a:lnTo>
                  <a:lnTo>
                    <a:pt x="190" y="382"/>
                  </a:lnTo>
                  <a:lnTo>
                    <a:pt x="156" y="379"/>
                  </a:lnTo>
                  <a:lnTo>
                    <a:pt x="123" y="370"/>
                  </a:lnTo>
                  <a:lnTo>
                    <a:pt x="93" y="355"/>
                  </a:lnTo>
                  <a:lnTo>
                    <a:pt x="68" y="337"/>
                  </a:lnTo>
                  <a:lnTo>
                    <a:pt x="44" y="314"/>
                  </a:lnTo>
                  <a:lnTo>
                    <a:pt x="26" y="287"/>
                  </a:lnTo>
                  <a:lnTo>
                    <a:pt x="11" y="257"/>
                  </a:lnTo>
                  <a:lnTo>
                    <a:pt x="3" y="226"/>
                  </a:lnTo>
                  <a:lnTo>
                    <a:pt x="0" y="191"/>
                  </a:lnTo>
                  <a:lnTo>
                    <a:pt x="3" y="157"/>
                  </a:lnTo>
                  <a:lnTo>
                    <a:pt x="11" y="125"/>
                  </a:lnTo>
                  <a:lnTo>
                    <a:pt x="26" y="95"/>
                  </a:lnTo>
                  <a:lnTo>
                    <a:pt x="44" y="68"/>
                  </a:lnTo>
                  <a:lnTo>
                    <a:pt x="68" y="46"/>
                  </a:lnTo>
                  <a:lnTo>
                    <a:pt x="93" y="27"/>
                  </a:lnTo>
                  <a:lnTo>
                    <a:pt x="123" y="13"/>
                  </a:lnTo>
                  <a:lnTo>
                    <a:pt x="156" y="3"/>
                  </a:lnTo>
                  <a:lnTo>
                    <a:pt x="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499"/>
            <p:cNvSpPr>
              <a:spLocks noEditPoints="1"/>
            </p:cNvSpPr>
            <p:nvPr/>
          </p:nvSpPr>
          <p:spPr bwMode="auto">
            <a:xfrm>
              <a:off x="8181975" y="6135688"/>
              <a:ext cx="371475" cy="100013"/>
            </a:xfrm>
            <a:custGeom>
              <a:avLst/>
              <a:gdLst>
                <a:gd name="T0" fmla="*/ 1387 w 2339"/>
                <a:gd name="T1" fmla="*/ 374 h 624"/>
                <a:gd name="T2" fmla="*/ 1313 w 2339"/>
                <a:gd name="T3" fmla="*/ 494 h 624"/>
                <a:gd name="T4" fmla="*/ 1748 w 2339"/>
                <a:gd name="T5" fmla="*/ 494 h 624"/>
                <a:gd name="T6" fmla="*/ 1675 w 2339"/>
                <a:gd name="T7" fmla="*/ 374 h 624"/>
                <a:gd name="T8" fmla="*/ 1387 w 2339"/>
                <a:gd name="T9" fmla="*/ 374 h 624"/>
                <a:gd name="T10" fmla="*/ 234 w 2339"/>
                <a:gd name="T11" fmla="*/ 0 h 624"/>
                <a:gd name="T12" fmla="*/ 2200 w 2339"/>
                <a:gd name="T13" fmla="*/ 0 h 624"/>
                <a:gd name="T14" fmla="*/ 2190 w 2339"/>
                <a:gd name="T15" fmla="*/ 38 h 624"/>
                <a:gd name="T16" fmla="*/ 2182 w 2339"/>
                <a:gd name="T17" fmla="*/ 77 h 624"/>
                <a:gd name="T18" fmla="*/ 299 w 2339"/>
                <a:gd name="T19" fmla="*/ 77 h 624"/>
                <a:gd name="T20" fmla="*/ 214 w 2339"/>
                <a:gd name="T21" fmla="*/ 313 h 624"/>
                <a:gd name="T22" fmla="*/ 2185 w 2339"/>
                <a:gd name="T23" fmla="*/ 313 h 624"/>
                <a:gd name="T24" fmla="*/ 2198 w 2339"/>
                <a:gd name="T25" fmla="*/ 370 h 624"/>
                <a:gd name="T26" fmla="*/ 2218 w 2339"/>
                <a:gd name="T27" fmla="*/ 427 h 624"/>
                <a:gd name="T28" fmla="*/ 2242 w 2339"/>
                <a:gd name="T29" fmla="*/ 480 h 624"/>
                <a:gd name="T30" fmla="*/ 2270 w 2339"/>
                <a:gd name="T31" fmla="*/ 531 h 624"/>
                <a:gd name="T32" fmla="*/ 2303 w 2339"/>
                <a:gd name="T33" fmla="*/ 579 h 624"/>
                <a:gd name="T34" fmla="*/ 2339 w 2339"/>
                <a:gd name="T35" fmla="*/ 624 h 624"/>
                <a:gd name="T36" fmla="*/ 39 w 2339"/>
                <a:gd name="T37" fmla="*/ 624 h 624"/>
                <a:gd name="T38" fmla="*/ 0 w 2339"/>
                <a:gd name="T39" fmla="*/ 520 h 624"/>
                <a:gd name="T40" fmla="*/ 234 w 2339"/>
                <a:gd name="T41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39" h="624">
                  <a:moveTo>
                    <a:pt x="1387" y="374"/>
                  </a:moveTo>
                  <a:lnTo>
                    <a:pt x="1313" y="494"/>
                  </a:lnTo>
                  <a:lnTo>
                    <a:pt x="1748" y="494"/>
                  </a:lnTo>
                  <a:lnTo>
                    <a:pt x="1675" y="374"/>
                  </a:lnTo>
                  <a:lnTo>
                    <a:pt x="1387" y="374"/>
                  </a:lnTo>
                  <a:close/>
                  <a:moveTo>
                    <a:pt x="234" y="0"/>
                  </a:moveTo>
                  <a:lnTo>
                    <a:pt x="2200" y="0"/>
                  </a:lnTo>
                  <a:lnTo>
                    <a:pt x="2190" y="38"/>
                  </a:lnTo>
                  <a:lnTo>
                    <a:pt x="2182" y="77"/>
                  </a:lnTo>
                  <a:lnTo>
                    <a:pt x="299" y="77"/>
                  </a:lnTo>
                  <a:lnTo>
                    <a:pt x="214" y="313"/>
                  </a:lnTo>
                  <a:lnTo>
                    <a:pt x="2185" y="313"/>
                  </a:lnTo>
                  <a:lnTo>
                    <a:pt x="2198" y="370"/>
                  </a:lnTo>
                  <a:lnTo>
                    <a:pt x="2218" y="427"/>
                  </a:lnTo>
                  <a:lnTo>
                    <a:pt x="2242" y="480"/>
                  </a:lnTo>
                  <a:lnTo>
                    <a:pt x="2270" y="531"/>
                  </a:lnTo>
                  <a:lnTo>
                    <a:pt x="2303" y="579"/>
                  </a:lnTo>
                  <a:lnTo>
                    <a:pt x="2339" y="624"/>
                  </a:lnTo>
                  <a:lnTo>
                    <a:pt x="39" y="624"/>
                  </a:lnTo>
                  <a:lnTo>
                    <a:pt x="0" y="520"/>
                  </a:lnTo>
                  <a:lnTo>
                    <a:pt x="2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500"/>
            <p:cNvSpPr>
              <a:spLocks/>
            </p:cNvSpPr>
            <p:nvPr/>
          </p:nvSpPr>
          <p:spPr bwMode="auto">
            <a:xfrm>
              <a:off x="8401050" y="5924550"/>
              <a:ext cx="203200" cy="152400"/>
            </a:xfrm>
            <a:custGeom>
              <a:avLst/>
              <a:gdLst>
                <a:gd name="T0" fmla="*/ 45 w 1281"/>
                <a:gd name="T1" fmla="*/ 0 h 967"/>
                <a:gd name="T2" fmla="*/ 1235 w 1281"/>
                <a:gd name="T3" fmla="*/ 0 h 967"/>
                <a:gd name="T4" fmla="*/ 1250 w 1281"/>
                <a:gd name="T5" fmla="*/ 2 h 967"/>
                <a:gd name="T6" fmla="*/ 1262 w 1281"/>
                <a:gd name="T7" fmla="*/ 9 h 967"/>
                <a:gd name="T8" fmla="*/ 1271 w 1281"/>
                <a:gd name="T9" fmla="*/ 19 h 967"/>
                <a:gd name="T10" fmla="*/ 1278 w 1281"/>
                <a:gd name="T11" fmla="*/ 31 h 967"/>
                <a:gd name="T12" fmla="*/ 1281 w 1281"/>
                <a:gd name="T13" fmla="*/ 45 h 967"/>
                <a:gd name="T14" fmla="*/ 1281 w 1281"/>
                <a:gd name="T15" fmla="*/ 892 h 967"/>
                <a:gd name="T16" fmla="*/ 1234 w 1281"/>
                <a:gd name="T17" fmla="*/ 906 h 967"/>
                <a:gd name="T18" fmla="*/ 1190 w 1281"/>
                <a:gd name="T19" fmla="*/ 924 h 967"/>
                <a:gd name="T20" fmla="*/ 1148 w 1281"/>
                <a:gd name="T21" fmla="*/ 944 h 967"/>
                <a:gd name="T22" fmla="*/ 1107 w 1281"/>
                <a:gd name="T23" fmla="*/ 967 h 967"/>
                <a:gd name="T24" fmla="*/ 45 w 1281"/>
                <a:gd name="T25" fmla="*/ 967 h 967"/>
                <a:gd name="T26" fmla="*/ 30 w 1281"/>
                <a:gd name="T27" fmla="*/ 965 h 967"/>
                <a:gd name="T28" fmla="*/ 18 w 1281"/>
                <a:gd name="T29" fmla="*/ 959 h 967"/>
                <a:gd name="T30" fmla="*/ 9 w 1281"/>
                <a:gd name="T31" fmla="*/ 948 h 967"/>
                <a:gd name="T32" fmla="*/ 2 w 1281"/>
                <a:gd name="T33" fmla="*/ 936 h 967"/>
                <a:gd name="T34" fmla="*/ 0 w 1281"/>
                <a:gd name="T35" fmla="*/ 922 h 967"/>
                <a:gd name="T36" fmla="*/ 0 w 1281"/>
                <a:gd name="T37" fmla="*/ 853 h 967"/>
                <a:gd name="T38" fmla="*/ 90 w 1281"/>
                <a:gd name="T39" fmla="*/ 792 h 967"/>
                <a:gd name="T40" fmla="*/ 90 w 1281"/>
                <a:gd name="T41" fmla="*/ 876 h 967"/>
                <a:gd name="T42" fmla="*/ 1190 w 1281"/>
                <a:gd name="T43" fmla="*/ 876 h 967"/>
                <a:gd name="T44" fmla="*/ 1190 w 1281"/>
                <a:gd name="T45" fmla="*/ 91 h 967"/>
                <a:gd name="T46" fmla="*/ 90 w 1281"/>
                <a:gd name="T47" fmla="*/ 91 h 967"/>
                <a:gd name="T48" fmla="*/ 90 w 1281"/>
                <a:gd name="T49" fmla="*/ 422 h 967"/>
                <a:gd name="T50" fmla="*/ 86 w 1281"/>
                <a:gd name="T51" fmla="*/ 425 h 967"/>
                <a:gd name="T52" fmla="*/ 82 w 1281"/>
                <a:gd name="T53" fmla="*/ 427 h 967"/>
                <a:gd name="T54" fmla="*/ 78 w 1281"/>
                <a:gd name="T55" fmla="*/ 431 h 967"/>
                <a:gd name="T56" fmla="*/ 65 w 1281"/>
                <a:gd name="T57" fmla="*/ 439 h 967"/>
                <a:gd name="T58" fmla="*/ 52 w 1281"/>
                <a:gd name="T59" fmla="*/ 410 h 967"/>
                <a:gd name="T60" fmla="*/ 37 w 1281"/>
                <a:gd name="T61" fmla="*/ 386 h 967"/>
                <a:gd name="T62" fmla="*/ 19 w 1281"/>
                <a:gd name="T63" fmla="*/ 363 h 967"/>
                <a:gd name="T64" fmla="*/ 0 w 1281"/>
                <a:gd name="T65" fmla="*/ 343 h 967"/>
                <a:gd name="T66" fmla="*/ 0 w 1281"/>
                <a:gd name="T67" fmla="*/ 45 h 967"/>
                <a:gd name="T68" fmla="*/ 2 w 1281"/>
                <a:gd name="T69" fmla="*/ 31 h 967"/>
                <a:gd name="T70" fmla="*/ 9 w 1281"/>
                <a:gd name="T71" fmla="*/ 19 h 967"/>
                <a:gd name="T72" fmla="*/ 18 w 1281"/>
                <a:gd name="T73" fmla="*/ 9 h 967"/>
                <a:gd name="T74" fmla="*/ 30 w 1281"/>
                <a:gd name="T75" fmla="*/ 2 h 967"/>
                <a:gd name="T76" fmla="*/ 45 w 1281"/>
                <a:gd name="T77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81" h="967">
                  <a:moveTo>
                    <a:pt x="45" y="0"/>
                  </a:moveTo>
                  <a:lnTo>
                    <a:pt x="1235" y="0"/>
                  </a:lnTo>
                  <a:lnTo>
                    <a:pt x="1250" y="2"/>
                  </a:lnTo>
                  <a:lnTo>
                    <a:pt x="1262" y="9"/>
                  </a:lnTo>
                  <a:lnTo>
                    <a:pt x="1271" y="19"/>
                  </a:lnTo>
                  <a:lnTo>
                    <a:pt x="1278" y="31"/>
                  </a:lnTo>
                  <a:lnTo>
                    <a:pt x="1281" y="45"/>
                  </a:lnTo>
                  <a:lnTo>
                    <a:pt x="1281" y="892"/>
                  </a:lnTo>
                  <a:lnTo>
                    <a:pt x="1234" y="906"/>
                  </a:lnTo>
                  <a:lnTo>
                    <a:pt x="1190" y="924"/>
                  </a:lnTo>
                  <a:lnTo>
                    <a:pt x="1148" y="944"/>
                  </a:lnTo>
                  <a:lnTo>
                    <a:pt x="1107" y="967"/>
                  </a:lnTo>
                  <a:lnTo>
                    <a:pt x="45" y="967"/>
                  </a:lnTo>
                  <a:lnTo>
                    <a:pt x="30" y="965"/>
                  </a:lnTo>
                  <a:lnTo>
                    <a:pt x="18" y="959"/>
                  </a:lnTo>
                  <a:lnTo>
                    <a:pt x="9" y="948"/>
                  </a:lnTo>
                  <a:lnTo>
                    <a:pt x="2" y="936"/>
                  </a:lnTo>
                  <a:lnTo>
                    <a:pt x="0" y="922"/>
                  </a:lnTo>
                  <a:lnTo>
                    <a:pt x="0" y="853"/>
                  </a:lnTo>
                  <a:lnTo>
                    <a:pt x="90" y="792"/>
                  </a:lnTo>
                  <a:lnTo>
                    <a:pt x="90" y="876"/>
                  </a:lnTo>
                  <a:lnTo>
                    <a:pt x="1190" y="876"/>
                  </a:lnTo>
                  <a:lnTo>
                    <a:pt x="1190" y="91"/>
                  </a:lnTo>
                  <a:lnTo>
                    <a:pt x="90" y="91"/>
                  </a:lnTo>
                  <a:lnTo>
                    <a:pt x="90" y="422"/>
                  </a:lnTo>
                  <a:lnTo>
                    <a:pt x="86" y="425"/>
                  </a:lnTo>
                  <a:lnTo>
                    <a:pt x="82" y="427"/>
                  </a:lnTo>
                  <a:lnTo>
                    <a:pt x="78" y="431"/>
                  </a:lnTo>
                  <a:lnTo>
                    <a:pt x="65" y="439"/>
                  </a:lnTo>
                  <a:lnTo>
                    <a:pt x="52" y="410"/>
                  </a:lnTo>
                  <a:lnTo>
                    <a:pt x="37" y="386"/>
                  </a:lnTo>
                  <a:lnTo>
                    <a:pt x="19" y="363"/>
                  </a:lnTo>
                  <a:lnTo>
                    <a:pt x="0" y="343"/>
                  </a:lnTo>
                  <a:lnTo>
                    <a:pt x="0" y="45"/>
                  </a:lnTo>
                  <a:lnTo>
                    <a:pt x="2" y="31"/>
                  </a:lnTo>
                  <a:lnTo>
                    <a:pt x="9" y="19"/>
                  </a:lnTo>
                  <a:lnTo>
                    <a:pt x="18" y="9"/>
                  </a:lnTo>
                  <a:lnTo>
                    <a:pt x="30" y="2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501"/>
            <p:cNvSpPr>
              <a:spLocks noEditPoints="1"/>
            </p:cNvSpPr>
            <p:nvPr/>
          </p:nvSpPr>
          <p:spPr bwMode="auto">
            <a:xfrm>
              <a:off x="8229600" y="5856288"/>
              <a:ext cx="425450" cy="258763"/>
            </a:xfrm>
            <a:custGeom>
              <a:avLst/>
              <a:gdLst>
                <a:gd name="T0" fmla="*/ 346 w 2681"/>
                <a:gd name="T1" fmla="*/ 1471 h 1640"/>
                <a:gd name="T2" fmla="*/ 399 w 2681"/>
                <a:gd name="T3" fmla="*/ 999 h 1640"/>
                <a:gd name="T4" fmla="*/ 0 w 2681"/>
                <a:gd name="T5" fmla="*/ 0 h 1640"/>
                <a:gd name="T6" fmla="*/ 2681 w 2681"/>
                <a:gd name="T7" fmla="*/ 1321 h 1640"/>
                <a:gd name="T8" fmla="*/ 2578 w 2681"/>
                <a:gd name="T9" fmla="*/ 1304 h 1640"/>
                <a:gd name="T10" fmla="*/ 2495 w 2681"/>
                <a:gd name="T11" fmla="*/ 1302 h 1640"/>
                <a:gd name="T12" fmla="*/ 2494 w 2681"/>
                <a:gd name="T13" fmla="*/ 788 h 1640"/>
                <a:gd name="T14" fmla="*/ 187 w 2681"/>
                <a:gd name="T15" fmla="*/ 166 h 1640"/>
                <a:gd name="T16" fmla="*/ 187 w 2681"/>
                <a:gd name="T17" fmla="*/ 853 h 1640"/>
                <a:gd name="T18" fmla="*/ 191 w 2681"/>
                <a:gd name="T19" fmla="*/ 899 h 1640"/>
                <a:gd name="T20" fmla="*/ 203 w 2681"/>
                <a:gd name="T21" fmla="*/ 869 h 1640"/>
                <a:gd name="T22" fmla="*/ 224 w 2681"/>
                <a:gd name="T23" fmla="*/ 839 h 1640"/>
                <a:gd name="T24" fmla="*/ 254 w 2681"/>
                <a:gd name="T25" fmla="*/ 810 h 1640"/>
                <a:gd name="T26" fmla="*/ 294 w 2681"/>
                <a:gd name="T27" fmla="*/ 783 h 1640"/>
                <a:gd name="T28" fmla="*/ 346 w 2681"/>
                <a:gd name="T29" fmla="*/ 763 h 1640"/>
                <a:gd name="T30" fmla="*/ 414 w 2681"/>
                <a:gd name="T31" fmla="*/ 751 h 1640"/>
                <a:gd name="T32" fmla="*/ 557 w 2681"/>
                <a:gd name="T33" fmla="*/ 749 h 1640"/>
                <a:gd name="T34" fmla="*/ 741 w 2681"/>
                <a:gd name="T35" fmla="*/ 749 h 1640"/>
                <a:gd name="T36" fmla="*/ 851 w 2681"/>
                <a:gd name="T37" fmla="*/ 749 h 1640"/>
                <a:gd name="T38" fmla="*/ 866 w 2681"/>
                <a:gd name="T39" fmla="*/ 750 h 1640"/>
                <a:gd name="T40" fmla="*/ 892 w 2681"/>
                <a:gd name="T41" fmla="*/ 752 h 1640"/>
                <a:gd name="T42" fmla="*/ 927 w 2681"/>
                <a:gd name="T43" fmla="*/ 759 h 1640"/>
                <a:gd name="T44" fmla="*/ 966 w 2681"/>
                <a:gd name="T45" fmla="*/ 770 h 1640"/>
                <a:gd name="T46" fmla="*/ 1007 w 2681"/>
                <a:gd name="T47" fmla="*/ 789 h 1640"/>
                <a:gd name="T48" fmla="*/ 1046 w 2681"/>
                <a:gd name="T49" fmla="*/ 816 h 1640"/>
                <a:gd name="T50" fmla="*/ 1080 w 2681"/>
                <a:gd name="T51" fmla="*/ 853 h 1640"/>
                <a:gd name="T52" fmla="*/ 1104 w 2681"/>
                <a:gd name="T53" fmla="*/ 901 h 1640"/>
                <a:gd name="T54" fmla="*/ 1118 w 2681"/>
                <a:gd name="T55" fmla="*/ 963 h 1640"/>
                <a:gd name="T56" fmla="*/ 1227 w 2681"/>
                <a:gd name="T57" fmla="*/ 915 h 1640"/>
                <a:gd name="T58" fmla="*/ 1259 w 2681"/>
                <a:gd name="T59" fmla="*/ 897 h 1640"/>
                <a:gd name="T60" fmla="*/ 1291 w 2681"/>
                <a:gd name="T61" fmla="*/ 891 h 1640"/>
                <a:gd name="T62" fmla="*/ 1323 w 2681"/>
                <a:gd name="T63" fmla="*/ 899 h 1640"/>
                <a:gd name="T64" fmla="*/ 1338 w 2681"/>
                <a:gd name="T65" fmla="*/ 907 h 1640"/>
                <a:gd name="T66" fmla="*/ 1341 w 2681"/>
                <a:gd name="T67" fmla="*/ 909 h 1640"/>
                <a:gd name="T68" fmla="*/ 1689 w 2681"/>
                <a:gd name="T69" fmla="*/ 712 h 1640"/>
                <a:gd name="T70" fmla="*/ 1370 w 2681"/>
                <a:gd name="T71" fmla="*/ 960 h 1640"/>
                <a:gd name="T72" fmla="*/ 1370 w 2681"/>
                <a:gd name="T73" fmla="*/ 993 h 1640"/>
                <a:gd name="T74" fmla="*/ 1358 w 2681"/>
                <a:gd name="T75" fmla="*/ 1022 h 1640"/>
                <a:gd name="T76" fmla="*/ 1344 w 2681"/>
                <a:gd name="T77" fmla="*/ 1036 h 1640"/>
                <a:gd name="T78" fmla="*/ 1331 w 2681"/>
                <a:gd name="T79" fmla="*/ 1044 h 1640"/>
                <a:gd name="T80" fmla="*/ 1314 w 2681"/>
                <a:gd name="T81" fmla="*/ 1056 h 1640"/>
                <a:gd name="T82" fmla="*/ 1298 w 2681"/>
                <a:gd name="T83" fmla="*/ 1067 h 1640"/>
                <a:gd name="T84" fmla="*/ 1291 w 2681"/>
                <a:gd name="T85" fmla="*/ 1072 h 1640"/>
                <a:gd name="T86" fmla="*/ 1071 w 2681"/>
                <a:gd name="T87" fmla="*/ 1219 h 1640"/>
                <a:gd name="T88" fmla="*/ 1054 w 2681"/>
                <a:gd name="T89" fmla="*/ 1225 h 1640"/>
                <a:gd name="T90" fmla="*/ 1012 w 2681"/>
                <a:gd name="T91" fmla="*/ 1225 h 1640"/>
                <a:gd name="T92" fmla="*/ 976 w 2681"/>
                <a:gd name="T93" fmla="*/ 1203 h 1640"/>
                <a:gd name="T94" fmla="*/ 954 w 2681"/>
                <a:gd name="T95" fmla="*/ 1166 h 1640"/>
                <a:gd name="T96" fmla="*/ 951 w 2681"/>
                <a:gd name="T97" fmla="*/ 997 h 1640"/>
                <a:gd name="T98" fmla="*/ 898 w 2681"/>
                <a:gd name="T99" fmla="*/ 1472 h 1640"/>
                <a:gd name="T100" fmla="*/ 2049 w 2681"/>
                <a:gd name="T101" fmla="*/ 1509 h 1640"/>
                <a:gd name="T102" fmla="*/ 1983 w 2681"/>
                <a:gd name="T103" fmla="*/ 1593 h 1640"/>
                <a:gd name="T104" fmla="*/ 0 w 2681"/>
                <a:gd name="T105" fmla="*/ 1640 h 1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81" h="1640">
                  <a:moveTo>
                    <a:pt x="347" y="999"/>
                  </a:moveTo>
                  <a:lnTo>
                    <a:pt x="346" y="1471"/>
                  </a:lnTo>
                  <a:lnTo>
                    <a:pt x="399" y="1471"/>
                  </a:lnTo>
                  <a:lnTo>
                    <a:pt x="399" y="999"/>
                  </a:lnTo>
                  <a:lnTo>
                    <a:pt x="347" y="999"/>
                  </a:lnTo>
                  <a:close/>
                  <a:moveTo>
                    <a:pt x="0" y="0"/>
                  </a:moveTo>
                  <a:lnTo>
                    <a:pt x="2681" y="0"/>
                  </a:lnTo>
                  <a:lnTo>
                    <a:pt x="2681" y="1321"/>
                  </a:lnTo>
                  <a:lnTo>
                    <a:pt x="2631" y="1310"/>
                  </a:lnTo>
                  <a:lnTo>
                    <a:pt x="2578" y="1304"/>
                  </a:lnTo>
                  <a:lnTo>
                    <a:pt x="2526" y="1302"/>
                  </a:lnTo>
                  <a:lnTo>
                    <a:pt x="2495" y="1302"/>
                  </a:lnTo>
                  <a:lnTo>
                    <a:pt x="2495" y="788"/>
                  </a:lnTo>
                  <a:lnTo>
                    <a:pt x="2494" y="788"/>
                  </a:lnTo>
                  <a:lnTo>
                    <a:pt x="2494" y="166"/>
                  </a:lnTo>
                  <a:lnTo>
                    <a:pt x="187" y="166"/>
                  </a:lnTo>
                  <a:lnTo>
                    <a:pt x="187" y="853"/>
                  </a:lnTo>
                  <a:lnTo>
                    <a:pt x="187" y="853"/>
                  </a:lnTo>
                  <a:lnTo>
                    <a:pt x="187" y="913"/>
                  </a:lnTo>
                  <a:lnTo>
                    <a:pt x="191" y="899"/>
                  </a:lnTo>
                  <a:lnTo>
                    <a:pt x="196" y="885"/>
                  </a:lnTo>
                  <a:lnTo>
                    <a:pt x="203" y="869"/>
                  </a:lnTo>
                  <a:lnTo>
                    <a:pt x="213" y="854"/>
                  </a:lnTo>
                  <a:lnTo>
                    <a:pt x="224" y="839"/>
                  </a:lnTo>
                  <a:lnTo>
                    <a:pt x="237" y="824"/>
                  </a:lnTo>
                  <a:lnTo>
                    <a:pt x="254" y="810"/>
                  </a:lnTo>
                  <a:lnTo>
                    <a:pt x="272" y="796"/>
                  </a:lnTo>
                  <a:lnTo>
                    <a:pt x="294" y="783"/>
                  </a:lnTo>
                  <a:lnTo>
                    <a:pt x="318" y="773"/>
                  </a:lnTo>
                  <a:lnTo>
                    <a:pt x="346" y="763"/>
                  </a:lnTo>
                  <a:lnTo>
                    <a:pt x="378" y="756"/>
                  </a:lnTo>
                  <a:lnTo>
                    <a:pt x="414" y="751"/>
                  </a:lnTo>
                  <a:lnTo>
                    <a:pt x="453" y="749"/>
                  </a:lnTo>
                  <a:lnTo>
                    <a:pt x="557" y="749"/>
                  </a:lnTo>
                  <a:lnTo>
                    <a:pt x="649" y="899"/>
                  </a:lnTo>
                  <a:lnTo>
                    <a:pt x="741" y="749"/>
                  </a:lnTo>
                  <a:lnTo>
                    <a:pt x="848" y="749"/>
                  </a:lnTo>
                  <a:lnTo>
                    <a:pt x="851" y="749"/>
                  </a:lnTo>
                  <a:lnTo>
                    <a:pt x="857" y="749"/>
                  </a:lnTo>
                  <a:lnTo>
                    <a:pt x="866" y="750"/>
                  </a:lnTo>
                  <a:lnTo>
                    <a:pt x="877" y="751"/>
                  </a:lnTo>
                  <a:lnTo>
                    <a:pt x="892" y="752"/>
                  </a:lnTo>
                  <a:lnTo>
                    <a:pt x="908" y="755"/>
                  </a:lnTo>
                  <a:lnTo>
                    <a:pt x="927" y="759"/>
                  </a:lnTo>
                  <a:lnTo>
                    <a:pt x="946" y="764"/>
                  </a:lnTo>
                  <a:lnTo>
                    <a:pt x="966" y="770"/>
                  </a:lnTo>
                  <a:lnTo>
                    <a:pt x="986" y="779"/>
                  </a:lnTo>
                  <a:lnTo>
                    <a:pt x="1007" y="789"/>
                  </a:lnTo>
                  <a:lnTo>
                    <a:pt x="1027" y="801"/>
                  </a:lnTo>
                  <a:lnTo>
                    <a:pt x="1046" y="816"/>
                  </a:lnTo>
                  <a:lnTo>
                    <a:pt x="1064" y="833"/>
                  </a:lnTo>
                  <a:lnTo>
                    <a:pt x="1080" y="853"/>
                  </a:lnTo>
                  <a:lnTo>
                    <a:pt x="1093" y="875"/>
                  </a:lnTo>
                  <a:lnTo>
                    <a:pt x="1104" y="901"/>
                  </a:lnTo>
                  <a:lnTo>
                    <a:pt x="1112" y="930"/>
                  </a:lnTo>
                  <a:lnTo>
                    <a:pt x="1118" y="963"/>
                  </a:lnTo>
                  <a:lnTo>
                    <a:pt x="1118" y="991"/>
                  </a:lnTo>
                  <a:lnTo>
                    <a:pt x="1227" y="915"/>
                  </a:lnTo>
                  <a:lnTo>
                    <a:pt x="1243" y="905"/>
                  </a:lnTo>
                  <a:lnTo>
                    <a:pt x="1259" y="897"/>
                  </a:lnTo>
                  <a:lnTo>
                    <a:pt x="1275" y="892"/>
                  </a:lnTo>
                  <a:lnTo>
                    <a:pt x="1291" y="891"/>
                  </a:lnTo>
                  <a:lnTo>
                    <a:pt x="1308" y="893"/>
                  </a:lnTo>
                  <a:lnTo>
                    <a:pt x="1323" y="899"/>
                  </a:lnTo>
                  <a:lnTo>
                    <a:pt x="1338" y="907"/>
                  </a:lnTo>
                  <a:lnTo>
                    <a:pt x="1338" y="907"/>
                  </a:lnTo>
                  <a:lnTo>
                    <a:pt x="1340" y="908"/>
                  </a:lnTo>
                  <a:lnTo>
                    <a:pt x="1341" y="909"/>
                  </a:lnTo>
                  <a:lnTo>
                    <a:pt x="1664" y="677"/>
                  </a:lnTo>
                  <a:lnTo>
                    <a:pt x="1689" y="712"/>
                  </a:lnTo>
                  <a:lnTo>
                    <a:pt x="1365" y="943"/>
                  </a:lnTo>
                  <a:lnTo>
                    <a:pt x="1370" y="960"/>
                  </a:lnTo>
                  <a:lnTo>
                    <a:pt x="1371" y="976"/>
                  </a:lnTo>
                  <a:lnTo>
                    <a:pt x="1370" y="993"/>
                  </a:lnTo>
                  <a:lnTo>
                    <a:pt x="1366" y="1008"/>
                  </a:lnTo>
                  <a:lnTo>
                    <a:pt x="1358" y="1022"/>
                  </a:lnTo>
                  <a:lnTo>
                    <a:pt x="1346" y="1035"/>
                  </a:lnTo>
                  <a:lnTo>
                    <a:pt x="1344" y="1036"/>
                  </a:lnTo>
                  <a:lnTo>
                    <a:pt x="1338" y="1040"/>
                  </a:lnTo>
                  <a:lnTo>
                    <a:pt x="1331" y="1044"/>
                  </a:lnTo>
                  <a:lnTo>
                    <a:pt x="1323" y="1050"/>
                  </a:lnTo>
                  <a:lnTo>
                    <a:pt x="1314" y="1056"/>
                  </a:lnTo>
                  <a:lnTo>
                    <a:pt x="1306" y="1063"/>
                  </a:lnTo>
                  <a:lnTo>
                    <a:pt x="1298" y="1067"/>
                  </a:lnTo>
                  <a:lnTo>
                    <a:pt x="1293" y="1070"/>
                  </a:lnTo>
                  <a:lnTo>
                    <a:pt x="1291" y="1072"/>
                  </a:lnTo>
                  <a:lnTo>
                    <a:pt x="1215" y="1122"/>
                  </a:lnTo>
                  <a:lnTo>
                    <a:pt x="1071" y="1219"/>
                  </a:lnTo>
                  <a:lnTo>
                    <a:pt x="1071" y="1218"/>
                  </a:lnTo>
                  <a:lnTo>
                    <a:pt x="1054" y="1225"/>
                  </a:lnTo>
                  <a:lnTo>
                    <a:pt x="1034" y="1228"/>
                  </a:lnTo>
                  <a:lnTo>
                    <a:pt x="1012" y="1225"/>
                  </a:lnTo>
                  <a:lnTo>
                    <a:pt x="992" y="1217"/>
                  </a:lnTo>
                  <a:lnTo>
                    <a:pt x="976" y="1203"/>
                  </a:lnTo>
                  <a:lnTo>
                    <a:pt x="962" y="1187"/>
                  </a:lnTo>
                  <a:lnTo>
                    <a:pt x="954" y="1166"/>
                  </a:lnTo>
                  <a:lnTo>
                    <a:pt x="951" y="1145"/>
                  </a:lnTo>
                  <a:lnTo>
                    <a:pt x="951" y="997"/>
                  </a:lnTo>
                  <a:lnTo>
                    <a:pt x="897" y="997"/>
                  </a:lnTo>
                  <a:lnTo>
                    <a:pt x="898" y="1472"/>
                  </a:lnTo>
                  <a:lnTo>
                    <a:pt x="2088" y="1472"/>
                  </a:lnTo>
                  <a:lnTo>
                    <a:pt x="2049" y="1509"/>
                  </a:lnTo>
                  <a:lnTo>
                    <a:pt x="2014" y="1550"/>
                  </a:lnTo>
                  <a:lnTo>
                    <a:pt x="1983" y="1593"/>
                  </a:lnTo>
                  <a:lnTo>
                    <a:pt x="1955" y="1640"/>
                  </a:lnTo>
                  <a:lnTo>
                    <a:pt x="0" y="164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502"/>
            <p:cNvSpPr>
              <a:spLocks noEditPoints="1"/>
            </p:cNvSpPr>
            <p:nvPr/>
          </p:nvSpPr>
          <p:spPr bwMode="auto">
            <a:xfrm>
              <a:off x="8540750" y="6076950"/>
              <a:ext cx="177800" cy="177800"/>
            </a:xfrm>
            <a:custGeom>
              <a:avLst/>
              <a:gdLst>
                <a:gd name="T0" fmla="*/ 442 w 1122"/>
                <a:gd name="T1" fmla="*/ 229 h 1123"/>
                <a:gd name="T2" fmla="*/ 422 w 1122"/>
                <a:gd name="T3" fmla="*/ 242 h 1123"/>
                <a:gd name="T4" fmla="*/ 416 w 1122"/>
                <a:gd name="T5" fmla="*/ 263 h 1123"/>
                <a:gd name="T6" fmla="*/ 417 w 1122"/>
                <a:gd name="T7" fmla="*/ 871 h 1123"/>
                <a:gd name="T8" fmla="*/ 430 w 1122"/>
                <a:gd name="T9" fmla="*/ 888 h 1123"/>
                <a:gd name="T10" fmla="*/ 453 w 1122"/>
                <a:gd name="T11" fmla="*/ 895 h 1123"/>
                <a:gd name="T12" fmla="*/ 477 w 1122"/>
                <a:gd name="T13" fmla="*/ 892 h 1123"/>
                <a:gd name="T14" fmla="*/ 832 w 1122"/>
                <a:gd name="T15" fmla="*/ 587 h 1123"/>
                <a:gd name="T16" fmla="*/ 843 w 1122"/>
                <a:gd name="T17" fmla="*/ 567 h 1123"/>
                <a:gd name="T18" fmla="*/ 839 w 1122"/>
                <a:gd name="T19" fmla="*/ 546 h 1123"/>
                <a:gd name="T20" fmla="*/ 486 w 1122"/>
                <a:gd name="T21" fmla="*/ 237 h 1123"/>
                <a:gd name="T22" fmla="*/ 465 w 1122"/>
                <a:gd name="T23" fmla="*/ 227 h 1123"/>
                <a:gd name="T24" fmla="*/ 561 w 1122"/>
                <a:gd name="T25" fmla="*/ 0 h 1123"/>
                <a:gd name="T26" fmla="*/ 674 w 1122"/>
                <a:gd name="T27" fmla="*/ 11 h 1123"/>
                <a:gd name="T28" fmla="*/ 780 w 1122"/>
                <a:gd name="T29" fmla="*/ 44 h 1123"/>
                <a:gd name="T30" fmla="*/ 875 w 1122"/>
                <a:gd name="T31" fmla="*/ 96 h 1123"/>
                <a:gd name="T32" fmla="*/ 957 w 1122"/>
                <a:gd name="T33" fmla="*/ 164 h 1123"/>
                <a:gd name="T34" fmla="*/ 1026 w 1122"/>
                <a:gd name="T35" fmla="*/ 248 h 1123"/>
                <a:gd name="T36" fmla="*/ 1078 w 1122"/>
                <a:gd name="T37" fmla="*/ 343 h 1123"/>
                <a:gd name="T38" fmla="*/ 1111 w 1122"/>
                <a:gd name="T39" fmla="*/ 448 h 1123"/>
                <a:gd name="T40" fmla="*/ 1122 w 1122"/>
                <a:gd name="T41" fmla="*/ 561 h 1123"/>
                <a:gd name="T42" fmla="*/ 1111 w 1122"/>
                <a:gd name="T43" fmla="*/ 674 h 1123"/>
                <a:gd name="T44" fmla="*/ 1078 w 1122"/>
                <a:gd name="T45" fmla="*/ 780 h 1123"/>
                <a:gd name="T46" fmla="*/ 1026 w 1122"/>
                <a:gd name="T47" fmla="*/ 876 h 1123"/>
                <a:gd name="T48" fmla="*/ 957 w 1122"/>
                <a:gd name="T49" fmla="*/ 959 h 1123"/>
                <a:gd name="T50" fmla="*/ 874 w 1122"/>
                <a:gd name="T51" fmla="*/ 1027 h 1123"/>
                <a:gd name="T52" fmla="*/ 780 w 1122"/>
                <a:gd name="T53" fmla="*/ 1080 h 1123"/>
                <a:gd name="T54" fmla="*/ 674 w 1122"/>
                <a:gd name="T55" fmla="*/ 1111 h 1123"/>
                <a:gd name="T56" fmla="*/ 561 w 1122"/>
                <a:gd name="T57" fmla="*/ 1123 h 1123"/>
                <a:gd name="T58" fmla="*/ 448 w 1122"/>
                <a:gd name="T59" fmla="*/ 1111 h 1123"/>
                <a:gd name="T60" fmla="*/ 343 w 1122"/>
                <a:gd name="T61" fmla="*/ 1080 h 1123"/>
                <a:gd name="T62" fmla="*/ 248 w 1122"/>
                <a:gd name="T63" fmla="*/ 1027 h 1123"/>
                <a:gd name="T64" fmla="*/ 164 w 1122"/>
                <a:gd name="T65" fmla="*/ 958 h 1123"/>
                <a:gd name="T66" fmla="*/ 96 w 1122"/>
                <a:gd name="T67" fmla="*/ 876 h 1123"/>
                <a:gd name="T68" fmla="*/ 44 w 1122"/>
                <a:gd name="T69" fmla="*/ 780 h 1123"/>
                <a:gd name="T70" fmla="*/ 11 w 1122"/>
                <a:gd name="T71" fmla="*/ 674 h 1123"/>
                <a:gd name="T72" fmla="*/ 0 w 1122"/>
                <a:gd name="T73" fmla="*/ 561 h 1123"/>
                <a:gd name="T74" fmla="*/ 11 w 1122"/>
                <a:gd name="T75" fmla="*/ 448 h 1123"/>
                <a:gd name="T76" fmla="*/ 44 w 1122"/>
                <a:gd name="T77" fmla="*/ 343 h 1123"/>
                <a:gd name="T78" fmla="*/ 96 w 1122"/>
                <a:gd name="T79" fmla="*/ 248 h 1123"/>
                <a:gd name="T80" fmla="*/ 164 w 1122"/>
                <a:gd name="T81" fmla="*/ 164 h 1123"/>
                <a:gd name="T82" fmla="*/ 248 w 1122"/>
                <a:gd name="T83" fmla="*/ 95 h 1123"/>
                <a:gd name="T84" fmla="*/ 343 w 1122"/>
                <a:gd name="T85" fmla="*/ 44 h 1123"/>
                <a:gd name="T86" fmla="*/ 448 w 1122"/>
                <a:gd name="T87" fmla="*/ 11 h 1123"/>
                <a:gd name="T88" fmla="*/ 561 w 1122"/>
                <a:gd name="T89" fmla="*/ 0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22" h="1123">
                  <a:moveTo>
                    <a:pt x="453" y="227"/>
                  </a:moveTo>
                  <a:lnTo>
                    <a:pt x="442" y="229"/>
                  </a:lnTo>
                  <a:lnTo>
                    <a:pt x="430" y="235"/>
                  </a:lnTo>
                  <a:lnTo>
                    <a:pt x="422" y="242"/>
                  </a:lnTo>
                  <a:lnTo>
                    <a:pt x="417" y="252"/>
                  </a:lnTo>
                  <a:lnTo>
                    <a:pt x="416" y="263"/>
                  </a:lnTo>
                  <a:lnTo>
                    <a:pt x="416" y="860"/>
                  </a:lnTo>
                  <a:lnTo>
                    <a:pt x="417" y="871"/>
                  </a:lnTo>
                  <a:lnTo>
                    <a:pt x="422" y="880"/>
                  </a:lnTo>
                  <a:lnTo>
                    <a:pt x="430" y="888"/>
                  </a:lnTo>
                  <a:lnTo>
                    <a:pt x="442" y="893"/>
                  </a:lnTo>
                  <a:lnTo>
                    <a:pt x="453" y="895"/>
                  </a:lnTo>
                  <a:lnTo>
                    <a:pt x="465" y="895"/>
                  </a:lnTo>
                  <a:lnTo>
                    <a:pt x="477" y="892"/>
                  </a:lnTo>
                  <a:lnTo>
                    <a:pt x="486" y="885"/>
                  </a:lnTo>
                  <a:lnTo>
                    <a:pt x="832" y="587"/>
                  </a:lnTo>
                  <a:lnTo>
                    <a:pt x="839" y="578"/>
                  </a:lnTo>
                  <a:lnTo>
                    <a:pt x="843" y="567"/>
                  </a:lnTo>
                  <a:lnTo>
                    <a:pt x="843" y="556"/>
                  </a:lnTo>
                  <a:lnTo>
                    <a:pt x="839" y="546"/>
                  </a:lnTo>
                  <a:lnTo>
                    <a:pt x="832" y="535"/>
                  </a:lnTo>
                  <a:lnTo>
                    <a:pt x="486" y="237"/>
                  </a:lnTo>
                  <a:lnTo>
                    <a:pt x="477" y="231"/>
                  </a:lnTo>
                  <a:lnTo>
                    <a:pt x="465" y="227"/>
                  </a:lnTo>
                  <a:lnTo>
                    <a:pt x="453" y="227"/>
                  </a:lnTo>
                  <a:close/>
                  <a:moveTo>
                    <a:pt x="561" y="0"/>
                  </a:moveTo>
                  <a:lnTo>
                    <a:pt x="618" y="3"/>
                  </a:lnTo>
                  <a:lnTo>
                    <a:pt x="674" y="11"/>
                  </a:lnTo>
                  <a:lnTo>
                    <a:pt x="728" y="25"/>
                  </a:lnTo>
                  <a:lnTo>
                    <a:pt x="780" y="44"/>
                  </a:lnTo>
                  <a:lnTo>
                    <a:pt x="829" y="68"/>
                  </a:lnTo>
                  <a:lnTo>
                    <a:pt x="875" y="96"/>
                  </a:lnTo>
                  <a:lnTo>
                    <a:pt x="918" y="128"/>
                  </a:lnTo>
                  <a:lnTo>
                    <a:pt x="957" y="164"/>
                  </a:lnTo>
                  <a:lnTo>
                    <a:pt x="994" y="204"/>
                  </a:lnTo>
                  <a:lnTo>
                    <a:pt x="1026" y="248"/>
                  </a:lnTo>
                  <a:lnTo>
                    <a:pt x="1054" y="294"/>
                  </a:lnTo>
                  <a:lnTo>
                    <a:pt x="1078" y="343"/>
                  </a:lnTo>
                  <a:lnTo>
                    <a:pt x="1097" y="395"/>
                  </a:lnTo>
                  <a:lnTo>
                    <a:pt x="1111" y="448"/>
                  </a:lnTo>
                  <a:lnTo>
                    <a:pt x="1119" y="505"/>
                  </a:lnTo>
                  <a:lnTo>
                    <a:pt x="1122" y="561"/>
                  </a:lnTo>
                  <a:lnTo>
                    <a:pt x="1119" y="619"/>
                  </a:lnTo>
                  <a:lnTo>
                    <a:pt x="1111" y="674"/>
                  </a:lnTo>
                  <a:lnTo>
                    <a:pt x="1097" y="729"/>
                  </a:lnTo>
                  <a:lnTo>
                    <a:pt x="1078" y="780"/>
                  </a:lnTo>
                  <a:lnTo>
                    <a:pt x="1054" y="830"/>
                  </a:lnTo>
                  <a:lnTo>
                    <a:pt x="1026" y="876"/>
                  </a:lnTo>
                  <a:lnTo>
                    <a:pt x="994" y="919"/>
                  </a:lnTo>
                  <a:lnTo>
                    <a:pt x="957" y="959"/>
                  </a:lnTo>
                  <a:lnTo>
                    <a:pt x="918" y="995"/>
                  </a:lnTo>
                  <a:lnTo>
                    <a:pt x="874" y="1027"/>
                  </a:lnTo>
                  <a:lnTo>
                    <a:pt x="828" y="1056"/>
                  </a:lnTo>
                  <a:lnTo>
                    <a:pt x="780" y="1080"/>
                  </a:lnTo>
                  <a:lnTo>
                    <a:pt x="728" y="1098"/>
                  </a:lnTo>
                  <a:lnTo>
                    <a:pt x="674" y="1111"/>
                  </a:lnTo>
                  <a:lnTo>
                    <a:pt x="618" y="1121"/>
                  </a:lnTo>
                  <a:lnTo>
                    <a:pt x="561" y="1123"/>
                  </a:lnTo>
                  <a:lnTo>
                    <a:pt x="503" y="1121"/>
                  </a:lnTo>
                  <a:lnTo>
                    <a:pt x="448" y="1111"/>
                  </a:lnTo>
                  <a:lnTo>
                    <a:pt x="395" y="1098"/>
                  </a:lnTo>
                  <a:lnTo>
                    <a:pt x="343" y="1080"/>
                  </a:lnTo>
                  <a:lnTo>
                    <a:pt x="294" y="1056"/>
                  </a:lnTo>
                  <a:lnTo>
                    <a:pt x="248" y="1027"/>
                  </a:lnTo>
                  <a:lnTo>
                    <a:pt x="204" y="995"/>
                  </a:lnTo>
                  <a:lnTo>
                    <a:pt x="164" y="958"/>
                  </a:lnTo>
                  <a:lnTo>
                    <a:pt x="128" y="919"/>
                  </a:lnTo>
                  <a:lnTo>
                    <a:pt x="96" y="876"/>
                  </a:lnTo>
                  <a:lnTo>
                    <a:pt x="68" y="830"/>
                  </a:lnTo>
                  <a:lnTo>
                    <a:pt x="44" y="780"/>
                  </a:lnTo>
                  <a:lnTo>
                    <a:pt x="26" y="729"/>
                  </a:lnTo>
                  <a:lnTo>
                    <a:pt x="11" y="674"/>
                  </a:lnTo>
                  <a:lnTo>
                    <a:pt x="3" y="619"/>
                  </a:lnTo>
                  <a:lnTo>
                    <a:pt x="0" y="561"/>
                  </a:lnTo>
                  <a:lnTo>
                    <a:pt x="3" y="504"/>
                  </a:lnTo>
                  <a:lnTo>
                    <a:pt x="11" y="448"/>
                  </a:lnTo>
                  <a:lnTo>
                    <a:pt x="26" y="395"/>
                  </a:lnTo>
                  <a:lnTo>
                    <a:pt x="44" y="343"/>
                  </a:lnTo>
                  <a:lnTo>
                    <a:pt x="68" y="294"/>
                  </a:lnTo>
                  <a:lnTo>
                    <a:pt x="96" y="248"/>
                  </a:lnTo>
                  <a:lnTo>
                    <a:pt x="128" y="204"/>
                  </a:lnTo>
                  <a:lnTo>
                    <a:pt x="164" y="164"/>
                  </a:lnTo>
                  <a:lnTo>
                    <a:pt x="204" y="128"/>
                  </a:lnTo>
                  <a:lnTo>
                    <a:pt x="248" y="95"/>
                  </a:lnTo>
                  <a:lnTo>
                    <a:pt x="294" y="68"/>
                  </a:lnTo>
                  <a:lnTo>
                    <a:pt x="343" y="44"/>
                  </a:lnTo>
                  <a:lnTo>
                    <a:pt x="395" y="25"/>
                  </a:lnTo>
                  <a:lnTo>
                    <a:pt x="448" y="11"/>
                  </a:lnTo>
                  <a:lnTo>
                    <a:pt x="503" y="3"/>
                  </a:lnTo>
                  <a:lnTo>
                    <a:pt x="5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5" name="Group 394"/>
          <p:cNvGrpSpPr/>
          <p:nvPr/>
        </p:nvGrpSpPr>
        <p:grpSpPr>
          <a:xfrm>
            <a:off x="11285975" y="2072980"/>
            <a:ext cx="311150" cy="436563"/>
            <a:chOff x="9283700" y="5064125"/>
            <a:chExt cx="311150" cy="436563"/>
          </a:xfrm>
          <a:solidFill>
            <a:srgbClr val="000000"/>
          </a:solidFill>
        </p:grpSpPr>
        <p:sp>
          <p:nvSpPr>
            <p:cNvPr id="736" name="Freeform 433"/>
            <p:cNvSpPr>
              <a:spLocks/>
            </p:cNvSpPr>
            <p:nvPr/>
          </p:nvSpPr>
          <p:spPr bwMode="auto">
            <a:xfrm>
              <a:off x="9371013" y="5214938"/>
              <a:ext cx="136525" cy="90488"/>
            </a:xfrm>
            <a:custGeom>
              <a:avLst/>
              <a:gdLst>
                <a:gd name="T0" fmla="*/ 362 w 1023"/>
                <a:gd name="T1" fmla="*/ 10 h 692"/>
                <a:gd name="T2" fmla="*/ 383 w 1023"/>
                <a:gd name="T3" fmla="*/ 51 h 692"/>
                <a:gd name="T4" fmla="*/ 421 w 1023"/>
                <a:gd name="T5" fmla="*/ 104 h 692"/>
                <a:gd name="T6" fmla="*/ 472 w 1023"/>
                <a:gd name="T7" fmla="*/ 146 h 692"/>
                <a:gd name="T8" fmla="*/ 533 w 1023"/>
                <a:gd name="T9" fmla="*/ 153 h 692"/>
                <a:gd name="T10" fmla="*/ 587 w 1023"/>
                <a:gd name="T11" fmla="*/ 121 h 692"/>
                <a:gd name="T12" fmla="*/ 629 w 1023"/>
                <a:gd name="T13" fmla="*/ 69 h 692"/>
                <a:gd name="T14" fmla="*/ 656 w 1023"/>
                <a:gd name="T15" fmla="*/ 21 h 692"/>
                <a:gd name="T16" fmla="*/ 666 w 1023"/>
                <a:gd name="T17" fmla="*/ 0 h 692"/>
                <a:gd name="T18" fmla="*/ 693 w 1023"/>
                <a:gd name="T19" fmla="*/ 31 h 692"/>
                <a:gd name="T20" fmla="*/ 747 w 1023"/>
                <a:gd name="T21" fmla="*/ 60 h 692"/>
                <a:gd name="T22" fmla="*/ 806 w 1023"/>
                <a:gd name="T23" fmla="*/ 84 h 692"/>
                <a:gd name="T24" fmla="*/ 849 w 1023"/>
                <a:gd name="T25" fmla="*/ 99 h 692"/>
                <a:gd name="T26" fmla="*/ 882 w 1023"/>
                <a:gd name="T27" fmla="*/ 113 h 692"/>
                <a:gd name="T28" fmla="*/ 924 w 1023"/>
                <a:gd name="T29" fmla="*/ 141 h 692"/>
                <a:gd name="T30" fmla="*/ 936 w 1023"/>
                <a:gd name="T31" fmla="*/ 154 h 692"/>
                <a:gd name="T32" fmla="*/ 975 w 1023"/>
                <a:gd name="T33" fmla="*/ 238 h 692"/>
                <a:gd name="T34" fmla="*/ 1000 w 1023"/>
                <a:gd name="T35" fmla="*/ 337 h 692"/>
                <a:gd name="T36" fmla="*/ 1015 w 1023"/>
                <a:gd name="T37" fmla="*/ 432 h 692"/>
                <a:gd name="T38" fmla="*/ 1022 w 1023"/>
                <a:gd name="T39" fmla="*/ 503 h 692"/>
                <a:gd name="T40" fmla="*/ 1023 w 1023"/>
                <a:gd name="T41" fmla="*/ 531 h 692"/>
                <a:gd name="T42" fmla="*/ 1015 w 1023"/>
                <a:gd name="T43" fmla="*/ 577 h 692"/>
                <a:gd name="T44" fmla="*/ 1001 w 1023"/>
                <a:gd name="T45" fmla="*/ 594 h 692"/>
                <a:gd name="T46" fmla="*/ 959 w 1023"/>
                <a:gd name="T47" fmla="*/ 611 h 692"/>
                <a:gd name="T48" fmla="*/ 837 w 1023"/>
                <a:gd name="T49" fmla="*/ 647 h 692"/>
                <a:gd name="T50" fmla="*/ 715 w 1023"/>
                <a:gd name="T51" fmla="*/ 671 h 692"/>
                <a:gd name="T52" fmla="*/ 612 w 1023"/>
                <a:gd name="T53" fmla="*/ 685 h 692"/>
                <a:gd name="T54" fmla="*/ 546 w 1023"/>
                <a:gd name="T55" fmla="*/ 691 h 692"/>
                <a:gd name="T56" fmla="*/ 513 w 1023"/>
                <a:gd name="T57" fmla="*/ 692 h 692"/>
                <a:gd name="T58" fmla="*/ 511 w 1023"/>
                <a:gd name="T59" fmla="*/ 692 h 692"/>
                <a:gd name="T60" fmla="*/ 478 w 1023"/>
                <a:gd name="T61" fmla="*/ 691 h 692"/>
                <a:gd name="T62" fmla="*/ 412 w 1023"/>
                <a:gd name="T63" fmla="*/ 685 h 692"/>
                <a:gd name="T64" fmla="*/ 308 w 1023"/>
                <a:gd name="T65" fmla="*/ 671 h 692"/>
                <a:gd name="T66" fmla="*/ 187 w 1023"/>
                <a:gd name="T67" fmla="*/ 647 h 692"/>
                <a:gd name="T68" fmla="*/ 64 w 1023"/>
                <a:gd name="T69" fmla="*/ 611 h 692"/>
                <a:gd name="T70" fmla="*/ 23 w 1023"/>
                <a:gd name="T71" fmla="*/ 594 h 692"/>
                <a:gd name="T72" fmla="*/ 9 w 1023"/>
                <a:gd name="T73" fmla="*/ 577 h 692"/>
                <a:gd name="T74" fmla="*/ 0 w 1023"/>
                <a:gd name="T75" fmla="*/ 531 h 692"/>
                <a:gd name="T76" fmla="*/ 2 w 1023"/>
                <a:gd name="T77" fmla="*/ 503 h 692"/>
                <a:gd name="T78" fmla="*/ 9 w 1023"/>
                <a:gd name="T79" fmla="*/ 432 h 692"/>
                <a:gd name="T80" fmla="*/ 23 w 1023"/>
                <a:gd name="T81" fmla="*/ 337 h 692"/>
                <a:gd name="T82" fmla="*/ 49 w 1023"/>
                <a:gd name="T83" fmla="*/ 238 h 692"/>
                <a:gd name="T84" fmla="*/ 88 w 1023"/>
                <a:gd name="T85" fmla="*/ 154 h 692"/>
                <a:gd name="T86" fmla="*/ 100 w 1023"/>
                <a:gd name="T87" fmla="*/ 141 h 692"/>
                <a:gd name="T88" fmla="*/ 142 w 1023"/>
                <a:gd name="T89" fmla="*/ 113 h 692"/>
                <a:gd name="T90" fmla="*/ 175 w 1023"/>
                <a:gd name="T91" fmla="*/ 99 h 692"/>
                <a:gd name="T92" fmla="*/ 218 w 1023"/>
                <a:gd name="T93" fmla="*/ 84 h 692"/>
                <a:gd name="T94" fmla="*/ 277 w 1023"/>
                <a:gd name="T95" fmla="*/ 60 h 692"/>
                <a:gd name="T96" fmla="*/ 330 w 1023"/>
                <a:gd name="T97" fmla="*/ 31 h 692"/>
                <a:gd name="T98" fmla="*/ 358 w 1023"/>
                <a:gd name="T99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23" h="692">
                  <a:moveTo>
                    <a:pt x="358" y="0"/>
                  </a:moveTo>
                  <a:lnTo>
                    <a:pt x="359" y="3"/>
                  </a:lnTo>
                  <a:lnTo>
                    <a:pt x="362" y="10"/>
                  </a:lnTo>
                  <a:lnTo>
                    <a:pt x="367" y="21"/>
                  </a:lnTo>
                  <a:lnTo>
                    <a:pt x="374" y="35"/>
                  </a:lnTo>
                  <a:lnTo>
                    <a:pt x="383" y="51"/>
                  </a:lnTo>
                  <a:lnTo>
                    <a:pt x="394" y="69"/>
                  </a:lnTo>
                  <a:lnTo>
                    <a:pt x="407" y="87"/>
                  </a:lnTo>
                  <a:lnTo>
                    <a:pt x="421" y="104"/>
                  </a:lnTo>
                  <a:lnTo>
                    <a:pt x="436" y="121"/>
                  </a:lnTo>
                  <a:lnTo>
                    <a:pt x="453" y="135"/>
                  </a:lnTo>
                  <a:lnTo>
                    <a:pt x="472" y="146"/>
                  </a:lnTo>
                  <a:lnTo>
                    <a:pt x="491" y="153"/>
                  </a:lnTo>
                  <a:lnTo>
                    <a:pt x="512" y="155"/>
                  </a:lnTo>
                  <a:lnTo>
                    <a:pt x="533" y="153"/>
                  </a:lnTo>
                  <a:lnTo>
                    <a:pt x="552" y="146"/>
                  </a:lnTo>
                  <a:lnTo>
                    <a:pt x="571" y="135"/>
                  </a:lnTo>
                  <a:lnTo>
                    <a:pt x="587" y="121"/>
                  </a:lnTo>
                  <a:lnTo>
                    <a:pt x="603" y="104"/>
                  </a:lnTo>
                  <a:lnTo>
                    <a:pt x="617" y="87"/>
                  </a:lnTo>
                  <a:lnTo>
                    <a:pt x="629" y="69"/>
                  </a:lnTo>
                  <a:lnTo>
                    <a:pt x="641" y="51"/>
                  </a:lnTo>
                  <a:lnTo>
                    <a:pt x="649" y="35"/>
                  </a:lnTo>
                  <a:lnTo>
                    <a:pt x="656" y="21"/>
                  </a:lnTo>
                  <a:lnTo>
                    <a:pt x="662" y="10"/>
                  </a:lnTo>
                  <a:lnTo>
                    <a:pt x="665" y="3"/>
                  </a:lnTo>
                  <a:lnTo>
                    <a:pt x="666" y="0"/>
                  </a:lnTo>
                  <a:lnTo>
                    <a:pt x="671" y="10"/>
                  </a:lnTo>
                  <a:lnTo>
                    <a:pt x="680" y="21"/>
                  </a:lnTo>
                  <a:lnTo>
                    <a:pt x="693" y="31"/>
                  </a:lnTo>
                  <a:lnTo>
                    <a:pt x="709" y="41"/>
                  </a:lnTo>
                  <a:lnTo>
                    <a:pt x="728" y="51"/>
                  </a:lnTo>
                  <a:lnTo>
                    <a:pt x="747" y="60"/>
                  </a:lnTo>
                  <a:lnTo>
                    <a:pt x="767" y="69"/>
                  </a:lnTo>
                  <a:lnTo>
                    <a:pt x="787" y="77"/>
                  </a:lnTo>
                  <a:lnTo>
                    <a:pt x="806" y="84"/>
                  </a:lnTo>
                  <a:lnTo>
                    <a:pt x="823" y="90"/>
                  </a:lnTo>
                  <a:lnTo>
                    <a:pt x="838" y="95"/>
                  </a:lnTo>
                  <a:lnTo>
                    <a:pt x="849" y="99"/>
                  </a:lnTo>
                  <a:lnTo>
                    <a:pt x="857" y="102"/>
                  </a:lnTo>
                  <a:lnTo>
                    <a:pt x="859" y="102"/>
                  </a:lnTo>
                  <a:lnTo>
                    <a:pt x="882" y="113"/>
                  </a:lnTo>
                  <a:lnTo>
                    <a:pt x="900" y="123"/>
                  </a:lnTo>
                  <a:lnTo>
                    <a:pt x="913" y="132"/>
                  </a:lnTo>
                  <a:lnTo>
                    <a:pt x="924" y="141"/>
                  </a:lnTo>
                  <a:lnTo>
                    <a:pt x="931" y="148"/>
                  </a:lnTo>
                  <a:lnTo>
                    <a:pt x="934" y="153"/>
                  </a:lnTo>
                  <a:lnTo>
                    <a:pt x="936" y="154"/>
                  </a:lnTo>
                  <a:lnTo>
                    <a:pt x="950" y="179"/>
                  </a:lnTo>
                  <a:lnTo>
                    <a:pt x="964" y="208"/>
                  </a:lnTo>
                  <a:lnTo>
                    <a:pt x="975" y="238"/>
                  </a:lnTo>
                  <a:lnTo>
                    <a:pt x="985" y="270"/>
                  </a:lnTo>
                  <a:lnTo>
                    <a:pt x="993" y="303"/>
                  </a:lnTo>
                  <a:lnTo>
                    <a:pt x="1000" y="337"/>
                  </a:lnTo>
                  <a:lnTo>
                    <a:pt x="1006" y="370"/>
                  </a:lnTo>
                  <a:lnTo>
                    <a:pt x="1011" y="402"/>
                  </a:lnTo>
                  <a:lnTo>
                    <a:pt x="1015" y="432"/>
                  </a:lnTo>
                  <a:lnTo>
                    <a:pt x="1018" y="459"/>
                  </a:lnTo>
                  <a:lnTo>
                    <a:pt x="1020" y="483"/>
                  </a:lnTo>
                  <a:lnTo>
                    <a:pt x="1022" y="503"/>
                  </a:lnTo>
                  <a:lnTo>
                    <a:pt x="1023" y="518"/>
                  </a:lnTo>
                  <a:lnTo>
                    <a:pt x="1023" y="527"/>
                  </a:lnTo>
                  <a:lnTo>
                    <a:pt x="1023" y="531"/>
                  </a:lnTo>
                  <a:lnTo>
                    <a:pt x="1022" y="550"/>
                  </a:lnTo>
                  <a:lnTo>
                    <a:pt x="1019" y="566"/>
                  </a:lnTo>
                  <a:lnTo>
                    <a:pt x="1015" y="577"/>
                  </a:lnTo>
                  <a:lnTo>
                    <a:pt x="1010" y="585"/>
                  </a:lnTo>
                  <a:lnTo>
                    <a:pt x="1005" y="591"/>
                  </a:lnTo>
                  <a:lnTo>
                    <a:pt x="1001" y="594"/>
                  </a:lnTo>
                  <a:lnTo>
                    <a:pt x="998" y="595"/>
                  </a:lnTo>
                  <a:lnTo>
                    <a:pt x="997" y="596"/>
                  </a:lnTo>
                  <a:lnTo>
                    <a:pt x="959" y="611"/>
                  </a:lnTo>
                  <a:lnTo>
                    <a:pt x="920" y="625"/>
                  </a:lnTo>
                  <a:lnTo>
                    <a:pt x="879" y="637"/>
                  </a:lnTo>
                  <a:lnTo>
                    <a:pt x="837" y="647"/>
                  </a:lnTo>
                  <a:lnTo>
                    <a:pt x="796" y="656"/>
                  </a:lnTo>
                  <a:lnTo>
                    <a:pt x="755" y="665"/>
                  </a:lnTo>
                  <a:lnTo>
                    <a:pt x="715" y="671"/>
                  </a:lnTo>
                  <a:lnTo>
                    <a:pt x="678" y="677"/>
                  </a:lnTo>
                  <a:lnTo>
                    <a:pt x="644" y="681"/>
                  </a:lnTo>
                  <a:lnTo>
                    <a:pt x="612" y="685"/>
                  </a:lnTo>
                  <a:lnTo>
                    <a:pt x="585" y="688"/>
                  </a:lnTo>
                  <a:lnTo>
                    <a:pt x="562" y="689"/>
                  </a:lnTo>
                  <a:lnTo>
                    <a:pt x="546" y="691"/>
                  </a:lnTo>
                  <a:lnTo>
                    <a:pt x="535" y="691"/>
                  </a:lnTo>
                  <a:lnTo>
                    <a:pt x="531" y="692"/>
                  </a:lnTo>
                  <a:lnTo>
                    <a:pt x="513" y="692"/>
                  </a:lnTo>
                  <a:lnTo>
                    <a:pt x="513" y="692"/>
                  </a:lnTo>
                  <a:lnTo>
                    <a:pt x="511" y="692"/>
                  </a:lnTo>
                  <a:lnTo>
                    <a:pt x="511" y="692"/>
                  </a:lnTo>
                  <a:lnTo>
                    <a:pt x="492" y="692"/>
                  </a:lnTo>
                  <a:lnTo>
                    <a:pt x="489" y="691"/>
                  </a:lnTo>
                  <a:lnTo>
                    <a:pt x="478" y="691"/>
                  </a:lnTo>
                  <a:lnTo>
                    <a:pt x="461" y="689"/>
                  </a:lnTo>
                  <a:lnTo>
                    <a:pt x="439" y="688"/>
                  </a:lnTo>
                  <a:lnTo>
                    <a:pt x="412" y="685"/>
                  </a:lnTo>
                  <a:lnTo>
                    <a:pt x="380" y="681"/>
                  </a:lnTo>
                  <a:lnTo>
                    <a:pt x="346" y="677"/>
                  </a:lnTo>
                  <a:lnTo>
                    <a:pt x="308" y="671"/>
                  </a:lnTo>
                  <a:lnTo>
                    <a:pt x="269" y="665"/>
                  </a:lnTo>
                  <a:lnTo>
                    <a:pt x="228" y="656"/>
                  </a:lnTo>
                  <a:lnTo>
                    <a:pt x="187" y="647"/>
                  </a:lnTo>
                  <a:lnTo>
                    <a:pt x="144" y="637"/>
                  </a:lnTo>
                  <a:lnTo>
                    <a:pt x="104" y="625"/>
                  </a:lnTo>
                  <a:lnTo>
                    <a:pt x="64" y="611"/>
                  </a:lnTo>
                  <a:lnTo>
                    <a:pt x="27" y="596"/>
                  </a:lnTo>
                  <a:lnTo>
                    <a:pt x="26" y="595"/>
                  </a:lnTo>
                  <a:lnTo>
                    <a:pt x="23" y="594"/>
                  </a:lnTo>
                  <a:lnTo>
                    <a:pt x="19" y="591"/>
                  </a:lnTo>
                  <a:lnTo>
                    <a:pt x="14" y="585"/>
                  </a:lnTo>
                  <a:lnTo>
                    <a:pt x="9" y="577"/>
                  </a:lnTo>
                  <a:lnTo>
                    <a:pt x="5" y="566"/>
                  </a:lnTo>
                  <a:lnTo>
                    <a:pt x="2" y="550"/>
                  </a:lnTo>
                  <a:lnTo>
                    <a:pt x="0" y="531"/>
                  </a:lnTo>
                  <a:lnTo>
                    <a:pt x="1" y="527"/>
                  </a:lnTo>
                  <a:lnTo>
                    <a:pt x="1" y="518"/>
                  </a:lnTo>
                  <a:lnTo>
                    <a:pt x="2" y="503"/>
                  </a:lnTo>
                  <a:lnTo>
                    <a:pt x="4" y="483"/>
                  </a:lnTo>
                  <a:lnTo>
                    <a:pt x="6" y="459"/>
                  </a:lnTo>
                  <a:lnTo>
                    <a:pt x="9" y="432"/>
                  </a:lnTo>
                  <a:lnTo>
                    <a:pt x="13" y="402"/>
                  </a:lnTo>
                  <a:lnTo>
                    <a:pt x="17" y="370"/>
                  </a:lnTo>
                  <a:lnTo>
                    <a:pt x="23" y="337"/>
                  </a:lnTo>
                  <a:lnTo>
                    <a:pt x="31" y="303"/>
                  </a:lnTo>
                  <a:lnTo>
                    <a:pt x="39" y="270"/>
                  </a:lnTo>
                  <a:lnTo>
                    <a:pt x="49" y="238"/>
                  </a:lnTo>
                  <a:lnTo>
                    <a:pt x="60" y="208"/>
                  </a:lnTo>
                  <a:lnTo>
                    <a:pt x="73" y="179"/>
                  </a:lnTo>
                  <a:lnTo>
                    <a:pt x="88" y="154"/>
                  </a:lnTo>
                  <a:lnTo>
                    <a:pt x="89" y="153"/>
                  </a:lnTo>
                  <a:lnTo>
                    <a:pt x="93" y="148"/>
                  </a:lnTo>
                  <a:lnTo>
                    <a:pt x="100" y="141"/>
                  </a:lnTo>
                  <a:lnTo>
                    <a:pt x="111" y="132"/>
                  </a:lnTo>
                  <a:lnTo>
                    <a:pt x="124" y="122"/>
                  </a:lnTo>
                  <a:lnTo>
                    <a:pt x="142" y="113"/>
                  </a:lnTo>
                  <a:lnTo>
                    <a:pt x="164" y="102"/>
                  </a:lnTo>
                  <a:lnTo>
                    <a:pt x="167" y="102"/>
                  </a:lnTo>
                  <a:lnTo>
                    <a:pt x="175" y="99"/>
                  </a:lnTo>
                  <a:lnTo>
                    <a:pt x="186" y="95"/>
                  </a:lnTo>
                  <a:lnTo>
                    <a:pt x="201" y="90"/>
                  </a:lnTo>
                  <a:lnTo>
                    <a:pt x="218" y="84"/>
                  </a:lnTo>
                  <a:lnTo>
                    <a:pt x="237" y="77"/>
                  </a:lnTo>
                  <a:lnTo>
                    <a:pt x="257" y="69"/>
                  </a:lnTo>
                  <a:lnTo>
                    <a:pt x="277" y="60"/>
                  </a:lnTo>
                  <a:lnTo>
                    <a:pt x="296" y="51"/>
                  </a:lnTo>
                  <a:lnTo>
                    <a:pt x="314" y="41"/>
                  </a:lnTo>
                  <a:lnTo>
                    <a:pt x="330" y="31"/>
                  </a:lnTo>
                  <a:lnTo>
                    <a:pt x="344" y="21"/>
                  </a:lnTo>
                  <a:lnTo>
                    <a:pt x="353" y="10"/>
                  </a:lnTo>
                  <a:lnTo>
                    <a:pt x="3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434"/>
            <p:cNvSpPr>
              <a:spLocks/>
            </p:cNvSpPr>
            <p:nvPr/>
          </p:nvSpPr>
          <p:spPr bwMode="auto">
            <a:xfrm>
              <a:off x="9409113" y="5129213"/>
              <a:ext cx="61913" cy="90488"/>
            </a:xfrm>
            <a:custGeom>
              <a:avLst/>
              <a:gdLst>
                <a:gd name="T0" fmla="*/ 259 w 464"/>
                <a:gd name="T1" fmla="*/ 28 h 681"/>
                <a:gd name="T2" fmla="*/ 289 w 464"/>
                <a:gd name="T3" fmla="*/ 57 h 681"/>
                <a:gd name="T4" fmla="*/ 285 w 464"/>
                <a:gd name="T5" fmla="*/ 49 h 681"/>
                <a:gd name="T6" fmla="*/ 291 w 464"/>
                <a:gd name="T7" fmla="*/ 55 h 681"/>
                <a:gd name="T8" fmla="*/ 302 w 464"/>
                <a:gd name="T9" fmla="*/ 64 h 681"/>
                <a:gd name="T10" fmla="*/ 295 w 464"/>
                <a:gd name="T11" fmla="*/ 55 h 681"/>
                <a:gd name="T12" fmla="*/ 292 w 464"/>
                <a:gd name="T13" fmla="*/ 52 h 681"/>
                <a:gd name="T14" fmla="*/ 312 w 464"/>
                <a:gd name="T15" fmla="*/ 66 h 681"/>
                <a:gd name="T16" fmla="*/ 316 w 464"/>
                <a:gd name="T17" fmla="*/ 64 h 681"/>
                <a:gd name="T18" fmla="*/ 319 w 464"/>
                <a:gd name="T19" fmla="*/ 66 h 681"/>
                <a:gd name="T20" fmla="*/ 370 w 464"/>
                <a:gd name="T21" fmla="*/ 88 h 681"/>
                <a:gd name="T22" fmla="*/ 413 w 464"/>
                <a:gd name="T23" fmla="*/ 117 h 681"/>
                <a:gd name="T24" fmla="*/ 426 w 464"/>
                <a:gd name="T25" fmla="*/ 131 h 681"/>
                <a:gd name="T26" fmla="*/ 459 w 464"/>
                <a:gd name="T27" fmla="*/ 198 h 681"/>
                <a:gd name="T28" fmla="*/ 463 w 464"/>
                <a:gd name="T29" fmla="*/ 267 h 681"/>
                <a:gd name="T30" fmla="*/ 453 w 464"/>
                <a:gd name="T31" fmla="*/ 325 h 681"/>
                <a:gd name="T32" fmla="*/ 453 w 464"/>
                <a:gd name="T33" fmla="*/ 348 h 681"/>
                <a:gd name="T34" fmla="*/ 461 w 464"/>
                <a:gd name="T35" fmla="*/ 365 h 681"/>
                <a:gd name="T36" fmla="*/ 459 w 464"/>
                <a:gd name="T37" fmla="*/ 394 h 681"/>
                <a:gd name="T38" fmla="*/ 454 w 464"/>
                <a:gd name="T39" fmla="*/ 415 h 681"/>
                <a:gd name="T40" fmla="*/ 445 w 464"/>
                <a:gd name="T41" fmla="*/ 441 h 681"/>
                <a:gd name="T42" fmla="*/ 429 w 464"/>
                <a:gd name="T43" fmla="*/ 486 h 681"/>
                <a:gd name="T44" fmla="*/ 384 w 464"/>
                <a:gd name="T45" fmla="*/ 579 h 681"/>
                <a:gd name="T46" fmla="*/ 311 w 464"/>
                <a:gd name="T47" fmla="*/ 652 h 681"/>
                <a:gd name="T48" fmla="*/ 224 w 464"/>
                <a:gd name="T49" fmla="*/ 681 h 681"/>
                <a:gd name="T50" fmla="*/ 145 w 464"/>
                <a:gd name="T51" fmla="*/ 653 h 681"/>
                <a:gd name="T52" fmla="*/ 76 w 464"/>
                <a:gd name="T53" fmla="*/ 582 h 681"/>
                <a:gd name="T54" fmla="*/ 32 w 464"/>
                <a:gd name="T55" fmla="*/ 487 h 681"/>
                <a:gd name="T56" fmla="*/ 16 w 464"/>
                <a:gd name="T57" fmla="*/ 441 h 681"/>
                <a:gd name="T58" fmla="*/ 7 w 464"/>
                <a:gd name="T59" fmla="*/ 415 h 681"/>
                <a:gd name="T60" fmla="*/ 2 w 464"/>
                <a:gd name="T61" fmla="*/ 393 h 681"/>
                <a:gd name="T62" fmla="*/ 0 w 464"/>
                <a:gd name="T63" fmla="*/ 363 h 681"/>
                <a:gd name="T64" fmla="*/ 10 w 464"/>
                <a:gd name="T65" fmla="*/ 348 h 681"/>
                <a:gd name="T66" fmla="*/ 8 w 464"/>
                <a:gd name="T67" fmla="*/ 284 h 681"/>
                <a:gd name="T68" fmla="*/ 6 w 464"/>
                <a:gd name="T69" fmla="*/ 218 h 681"/>
                <a:gd name="T70" fmla="*/ 10 w 464"/>
                <a:gd name="T71" fmla="*/ 186 h 681"/>
                <a:gd name="T72" fmla="*/ 22 w 464"/>
                <a:gd name="T73" fmla="*/ 156 h 681"/>
                <a:gd name="T74" fmla="*/ 67 w 464"/>
                <a:gd name="T75" fmla="*/ 96 h 681"/>
                <a:gd name="T76" fmla="*/ 116 w 464"/>
                <a:gd name="T77" fmla="*/ 58 h 681"/>
                <a:gd name="T78" fmla="*/ 147 w 464"/>
                <a:gd name="T79" fmla="*/ 41 h 681"/>
                <a:gd name="T80" fmla="*/ 158 w 464"/>
                <a:gd name="T81" fmla="*/ 37 h 681"/>
                <a:gd name="T82" fmla="*/ 182 w 464"/>
                <a:gd name="T83" fmla="*/ 43 h 681"/>
                <a:gd name="T84" fmla="*/ 200 w 464"/>
                <a:gd name="T85" fmla="*/ 27 h 681"/>
                <a:gd name="T86" fmla="*/ 222 w 464"/>
                <a:gd name="T87" fmla="*/ 8 h 681"/>
                <a:gd name="T88" fmla="*/ 220 w 464"/>
                <a:gd name="T89" fmla="*/ 13 h 681"/>
                <a:gd name="T90" fmla="*/ 222 w 464"/>
                <a:gd name="T91" fmla="*/ 22 h 681"/>
                <a:gd name="T92" fmla="*/ 242 w 464"/>
                <a:gd name="T93" fmla="*/ 3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64" h="681">
                  <a:moveTo>
                    <a:pt x="249" y="0"/>
                  </a:moveTo>
                  <a:lnTo>
                    <a:pt x="252" y="15"/>
                  </a:lnTo>
                  <a:lnTo>
                    <a:pt x="259" y="28"/>
                  </a:lnTo>
                  <a:lnTo>
                    <a:pt x="269" y="40"/>
                  </a:lnTo>
                  <a:lnTo>
                    <a:pt x="280" y="50"/>
                  </a:lnTo>
                  <a:lnTo>
                    <a:pt x="289" y="57"/>
                  </a:lnTo>
                  <a:lnTo>
                    <a:pt x="287" y="54"/>
                  </a:lnTo>
                  <a:lnTo>
                    <a:pt x="286" y="51"/>
                  </a:lnTo>
                  <a:lnTo>
                    <a:pt x="285" y="49"/>
                  </a:lnTo>
                  <a:lnTo>
                    <a:pt x="284" y="48"/>
                  </a:lnTo>
                  <a:lnTo>
                    <a:pt x="284" y="47"/>
                  </a:lnTo>
                  <a:lnTo>
                    <a:pt x="291" y="55"/>
                  </a:lnTo>
                  <a:lnTo>
                    <a:pt x="296" y="63"/>
                  </a:lnTo>
                  <a:lnTo>
                    <a:pt x="299" y="63"/>
                  </a:lnTo>
                  <a:lnTo>
                    <a:pt x="302" y="64"/>
                  </a:lnTo>
                  <a:lnTo>
                    <a:pt x="299" y="60"/>
                  </a:lnTo>
                  <a:lnTo>
                    <a:pt x="297" y="57"/>
                  </a:lnTo>
                  <a:lnTo>
                    <a:pt x="295" y="55"/>
                  </a:lnTo>
                  <a:lnTo>
                    <a:pt x="294" y="53"/>
                  </a:lnTo>
                  <a:lnTo>
                    <a:pt x="293" y="52"/>
                  </a:lnTo>
                  <a:lnTo>
                    <a:pt x="292" y="52"/>
                  </a:lnTo>
                  <a:lnTo>
                    <a:pt x="299" y="58"/>
                  </a:lnTo>
                  <a:lnTo>
                    <a:pt x="306" y="65"/>
                  </a:lnTo>
                  <a:lnTo>
                    <a:pt x="312" y="66"/>
                  </a:lnTo>
                  <a:lnTo>
                    <a:pt x="318" y="68"/>
                  </a:lnTo>
                  <a:lnTo>
                    <a:pt x="317" y="66"/>
                  </a:lnTo>
                  <a:lnTo>
                    <a:pt x="316" y="64"/>
                  </a:lnTo>
                  <a:lnTo>
                    <a:pt x="315" y="63"/>
                  </a:lnTo>
                  <a:lnTo>
                    <a:pt x="315" y="63"/>
                  </a:lnTo>
                  <a:lnTo>
                    <a:pt x="319" y="66"/>
                  </a:lnTo>
                  <a:lnTo>
                    <a:pt x="323" y="69"/>
                  </a:lnTo>
                  <a:lnTo>
                    <a:pt x="348" y="78"/>
                  </a:lnTo>
                  <a:lnTo>
                    <a:pt x="370" y="88"/>
                  </a:lnTo>
                  <a:lnTo>
                    <a:pt x="388" y="98"/>
                  </a:lnTo>
                  <a:lnTo>
                    <a:pt x="402" y="108"/>
                  </a:lnTo>
                  <a:lnTo>
                    <a:pt x="413" y="117"/>
                  </a:lnTo>
                  <a:lnTo>
                    <a:pt x="420" y="125"/>
                  </a:lnTo>
                  <a:lnTo>
                    <a:pt x="425" y="130"/>
                  </a:lnTo>
                  <a:lnTo>
                    <a:pt x="426" y="131"/>
                  </a:lnTo>
                  <a:lnTo>
                    <a:pt x="441" y="152"/>
                  </a:lnTo>
                  <a:lnTo>
                    <a:pt x="452" y="174"/>
                  </a:lnTo>
                  <a:lnTo>
                    <a:pt x="459" y="198"/>
                  </a:lnTo>
                  <a:lnTo>
                    <a:pt x="463" y="221"/>
                  </a:lnTo>
                  <a:lnTo>
                    <a:pt x="464" y="245"/>
                  </a:lnTo>
                  <a:lnTo>
                    <a:pt x="463" y="267"/>
                  </a:lnTo>
                  <a:lnTo>
                    <a:pt x="461" y="289"/>
                  </a:lnTo>
                  <a:lnTo>
                    <a:pt x="457" y="308"/>
                  </a:lnTo>
                  <a:lnTo>
                    <a:pt x="453" y="325"/>
                  </a:lnTo>
                  <a:lnTo>
                    <a:pt x="450" y="338"/>
                  </a:lnTo>
                  <a:lnTo>
                    <a:pt x="446" y="348"/>
                  </a:lnTo>
                  <a:lnTo>
                    <a:pt x="453" y="348"/>
                  </a:lnTo>
                  <a:lnTo>
                    <a:pt x="457" y="351"/>
                  </a:lnTo>
                  <a:lnTo>
                    <a:pt x="460" y="357"/>
                  </a:lnTo>
                  <a:lnTo>
                    <a:pt x="461" y="365"/>
                  </a:lnTo>
                  <a:lnTo>
                    <a:pt x="461" y="375"/>
                  </a:lnTo>
                  <a:lnTo>
                    <a:pt x="460" y="384"/>
                  </a:lnTo>
                  <a:lnTo>
                    <a:pt x="459" y="394"/>
                  </a:lnTo>
                  <a:lnTo>
                    <a:pt x="457" y="403"/>
                  </a:lnTo>
                  <a:lnTo>
                    <a:pt x="455" y="410"/>
                  </a:lnTo>
                  <a:lnTo>
                    <a:pt x="454" y="415"/>
                  </a:lnTo>
                  <a:lnTo>
                    <a:pt x="454" y="417"/>
                  </a:lnTo>
                  <a:lnTo>
                    <a:pt x="450" y="431"/>
                  </a:lnTo>
                  <a:lnTo>
                    <a:pt x="445" y="441"/>
                  </a:lnTo>
                  <a:lnTo>
                    <a:pt x="440" y="448"/>
                  </a:lnTo>
                  <a:lnTo>
                    <a:pt x="435" y="452"/>
                  </a:lnTo>
                  <a:lnTo>
                    <a:pt x="429" y="486"/>
                  </a:lnTo>
                  <a:lnTo>
                    <a:pt x="417" y="518"/>
                  </a:lnTo>
                  <a:lnTo>
                    <a:pt x="402" y="549"/>
                  </a:lnTo>
                  <a:lnTo>
                    <a:pt x="384" y="579"/>
                  </a:lnTo>
                  <a:lnTo>
                    <a:pt x="362" y="607"/>
                  </a:lnTo>
                  <a:lnTo>
                    <a:pt x="337" y="632"/>
                  </a:lnTo>
                  <a:lnTo>
                    <a:pt x="311" y="652"/>
                  </a:lnTo>
                  <a:lnTo>
                    <a:pt x="283" y="668"/>
                  </a:lnTo>
                  <a:lnTo>
                    <a:pt x="254" y="678"/>
                  </a:lnTo>
                  <a:lnTo>
                    <a:pt x="224" y="681"/>
                  </a:lnTo>
                  <a:lnTo>
                    <a:pt x="197" y="678"/>
                  </a:lnTo>
                  <a:lnTo>
                    <a:pt x="171" y="668"/>
                  </a:lnTo>
                  <a:lnTo>
                    <a:pt x="145" y="653"/>
                  </a:lnTo>
                  <a:lnTo>
                    <a:pt x="121" y="633"/>
                  </a:lnTo>
                  <a:lnTo>
                    <a:pt x="97" y="609"/>
                  </a:lnTo>
                  <a:lnTo>
                    <a:pt x="76" y="582"/>
                  </a:lnTo>
                  <a:lnTo>
                    <a:pt x="58" y="552"/>
                  </a:lnTo>
                  <a:lnTo>
                    <a:pt x="43" y="520"/>
                  </a:lnTo>
                  <a:lnTo>
                    <a:pt x="32" y="487"/>
                  </a:lnTo>
                  <a:lnTo>
                    <a:pt x="26" y="452"/>
                  </a:lnTo>
                  <a:lnTo>
                    <a:pt x="21" y="448"/>
                  </a:lnTo>
                  <a:lnTo>
                    <a:pt x="16" y="441"/>
                  </a:lnTo>
                  <a:lnTo>
                    <a:pt x="11" y="431"/>
                  </a:lnTo>
                  <a:lnTo>
                    <a:pt x="7" y="417"/>
                  </a:lnTo>
                  <a:lnTo>
                    <a:pt x="7" y="415"/>
                  </a:lnTo>
                  <a:lnTo>
                    <a:pt x="5" y="410"/>
                  </a:lnTo>
                  <a:lnTo>
                    <a:pt x="4" y="402"/>
                  </a:lnTo>
                  <a:lnTo>
                    <a:pt x="2" y="393"/>
                  </a:lnTo>
                  <a:lnTo>
                    <a:pt x="0" y="382"/>
                  </a:lnTo>
                  <a:lnTo>
                    <a:pt x="0" y="372"/>
                  </a:lnTo>
                  <a:lnTo>
                    <a:pt x="0" y="363"/>
                  </a:lnTo>
                  <a:lnTo>
                    <a:pt x="1" y="355"/>
                  </a:lnTo>
                  <a:lnTo>
                    <a:pt x="5" y="350"/>
                  </a:lnTo>
                  <a:lnTo>
                    <a:pt x="10" y="348"/>
                  </a:lnTo>
                  <a:lnTo>
                    <a:pt x="18" y="350"/>
                  </a:lnTo>
                  <a:lnTo>
                    <a:pt x="12" y="315"/>
                  </a:lnTo>
                  <a:lnTo>
                    <a:pt x="8" y="284"/>
                  </a:lnTo>
                  <a:lnTo>
                    <a:pt x="6" y="258"/>
                  </a:lnTo>
                  <a:lnTo>
                    <a:pt x="6" y="236"/>
                  </a:lnTo>
                  <a:lnTo>
                    <a:pt x="6" y="218"/>
                  </a:lnTo>
                  <a:lnTo>
                    <a:pt x="7" y="204"/>
                  </a:lnTo>
                  <a:lnTo>
                    <a:pt x="9" y="194"/>
                  </a:lnTo>
                  <a:lnTo>
                    <a:pt x="10" y="186"/>
                  </a:lnTo>
                  <a:lnTo>
                    <a:pt x="12" y="182"/>
                  </a:lnTo>
                  <a:lnTo>
                    <a:pt x="12" y="180"/>
                  </a:lnTo>
                  <a:lnTo>
                    <a:pt x="22" y="156"/>
                  </a:lnTo>
                  <a:lnTo>
                    <a:pt x="35" y="133"/>
                  </a:lnTo>
                  <a:lnTo>
                    <a:pt x="50" y="114"/>
                  </a:lnTo>
                  <a:lnTo>
                    <a:pt x="67" y="96"/>
                  </a:lnTo>
                  <a:lnTo>
                    <a:pt x="84" y="81"/>
                  </a:lnTo>
                  <a:lnTo>
                    <a:pt x="100" y="68"/>
                  </a:lnTo>
                  <a:lnTo>
                    <a:pt x="116" y="58"/>
                  </a:lnTo>
                  <a:lnTo>
                    <a:pt x="130" y="50"/>
                  </a:lnTo>
                  <a:lnTo>
                    <a:pt x="140" y="44"/>
                  </a:lnTo>
                  <a:lnTo>
                    <a:pt x="147" y="41"/>
                  </a:lnTo>
                  <a:lnTo>
                    <a:pt x="150" y="40"/>
                  </a:lnTo>
                  <a:lnTo>
                    <a:pt x="152" y="39"/>
                  </a:lnTo>
                  <a:lnTo>
                    <a:pt x="158" y="37"/>
                  </a:lnTo>
                  <a:lnTo>
                    <a:pt x="166" y="36"/>
                  </a:lnTo>
                  <a:lnTo>
                    <a:pt x="174" y="37"/>
                  </a:lnTo>
                  <a:lnTo>
                    <a:pt x="182" y="43"/>
                  </a:lnTo>
                  <a:lnTo>
                    <a:pt x="188" y="50"/>
                  </a:lnTo>
                  <a:lnTo>
                    <a:pt x="193" y="38"/>
                  </a:lnTo>
                  <a:lnTo>
                    <a:pt x="200" y="27"/>
                  </a:lnTo>
                  <a:lnTo>
                    <a:pt x="208" y="18"/>
                  </a:lnTo>
                  <a:lnTo>
                    <a:pt x="216" y="12"/>
                  </a:lnTo>
                  <a:lnTo>
                    <a:pt x="222" y="8"/>
                  </a:lnTo>
                  <a:lnTo>
                    <a:pt x="221" y="9"/>
                  </a:lnTo>
                  <a:lnTo>
                    <a:pt x="221" y="10"/>
                  </a:lnTo>
                  <a:lnTo>
                    <a:pt x="220" y="13"/>
                  </a:lnTo>
                  <a:lnTo>
                    <a:pt x="220" y="15"/>
                  </a:lnTo>
                  <a:lnTo>
                    <a:pt x="221" y="19"/>
                  </a:lnTo>
                  <a:lnTo>
                    <a:pt x="222" y="22"/>
                  </a:lnTo>
                  <a:lnTo>
                    <a:pt x="229" y="14"/>
                  </a:lnTo>
                  <a:lnTo>
                    <a:pt x="236" y="8"/>
                  </a:lnTo>
                  <a:lnTo>
                    <a:pt x="242" y="3"/>
                  </a:lnTo>
                  <a:lnTo>
                    <a:pt x="247" y="1"/>
                  </a:lnTo>
                  <a:lnTo>
                    <a:pt x="2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435"/>
            <p:cNvSpPr>
              <a:spLocks noEditPoints="1"/>
            </p:cNvSpPr>
            <p:nvPr/>
          </p:nvSpPr>
          <p:spPr bwMode="auto">
            <a:xfrm>
              <a:off x="9283700" y="5064125"/>
              <a:ext cx="311150" cy="436563"/>
            </a:xfrm>
            <a:custGeom>
              <a:avLst/>
              <a:gdLst>
                <a:gd name="T0" fmla="*/ 123 w 2356"/>
                <a:gd name="T1" fmla="*/ 257 h 3301"/>
                <a:gd name="T2" fmla="*/ 123 w 2356"/>
                <a:gd name="T3" fmla="*/ 3179 h 3301"/>
                <a:gd name="T4" fmla="*/ 2233 w 2356"/>
                <a:gd name="T5" fmla="*/ 3179 h 3301"/>
                <a:gd name="T6" fmla="*/ 2233 w 2356"/>
                <a:gd name="T7" fmla="*/ 257 h 3301"/>
                <a:gd name="T8" fmla="*/ 1909 w 2356"/>
                <a:gd name="T9" fmla="*/ 257 h 3301"/>
                <a:gd name="T10" fmla="*/ 1909 w 2356"/>
                <a:gd name="T11" fmla="*/ 429 h 3301"/>
                <a:gd name="T12" fmla="*/ 1695 w 2356"/>
                <a:gd name="T13" fmla="*/ 429 h 3301"/>
                <a:gd name="T14" fmla="*/ 1695 w 2356"/>
                <a:gd name="T15" fmla="*/ 257 h 3301"/>
                <a:gd name="T16" fmla="*/ 661 w 2356"/>
                <a:gd name="T17" fmla="*/ 257 h 3301"/>
                <a:gd name="T18" fmla="*/ 661 w 2356"/>
                <a:gd name="T19" fmla="*/ 429 h 3301"/>
                <a:gd name="T20" fmla="*/ 447 w 2356"/>
                <a:gd name="T21" fmla="*/ 429 h 3301"/>
                <a:gd name="T22" fmla="*/ 447 w 2356"/>
                <a:gd name="T23" fmla="*/ 257 h 3301"/>
                <a:gd name="T24" fmla="*/ 123 w 2356"/>
                <a:gd name="T25" fmla="*/ 257 h 3301"/>
                <a:gd name="T26" fmla="*/ 447 w 2356"/>
                <a:gd name="T27" fmla="*/ 0 h 3301"/>
                <a:gd name="T28" fmla="*/ 661 w 2356"/>
                <a:gd name="T29" fmla="*/ 0 h 3301"/>
                <a:gd name="T30" fmla="*/ 661 w 2356"/>
                <a:gd name="T31" fmla="*/ 134 h 3301"/>
                <a:gd name="T32" fmla="*/ 1695 w 2356"/>
                <a:gd name="T33" fmla="*/ 134 h 3301"/>
                <a:gd name="T34" fmla="*/ 1695 w 2356"/>
                <a:gd name="T35" fmla="*/ 0 h 3301"/>
                <a:gd name="T36" fmla="*/ 1909 w 2356"/>
                <a:gd name="T37" fmla="*/ 0 h 3301"/>
                <a:gd name="T38" fmla="*/ 1909 w 2356"/>
                <a:gd name="T39" fmla="*/ 134 h 3301"/>
                <a:gd name="T40" fmla="*/ 2356 w 2356"/>
                <a:gd name="T41" fmla="*/ 134 h 3301"/>
                <a:gd name="T42" fmla="*/ 2356 w 2356"/>
                <a:gd name="T43" fmla="*/ 3301 h 3301"/>
                <a:gd name="T44" fmla="*/ 0 w 2356"/>
                <a:gd name="T45" fmla="*/ 3301 h 3301"/>
                <a:gd name="T46" fmla="*/ 0 w 2356"/>
                <a:gd name="T47" fmla="*/ 134 h 3301"/>
                <a:gd name="T48" fmla="*/ 447 w 2356"/>
                <a:gd name="T49" fmla="*/ 134 h 3301"/>
                <a:gd name="T50" fmla="*/ 447 w 2356"/>
                <a:gd name="T51" fmla="*/ 0 h 3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56" h="3301">
                  <a:moveTo>
                    <a:pt x="123" y="257"/>
                  </a:moveTo>
                  <a:lnTo>
                    <a:pt x="123" y="3179"/>
                  </a:lnTo>
                  <a:lnTo>
                    <a:pt x="2233" y="3179"/>
                  </a:lnTo>
                  <a:lnTo>
                    <a:pt x="2233" y="257"/>
                  </a:lnTo>
                  <a:lnTo>
                    <a:pt x="1909" y="257"/>
                  </a:lnTo>
                  <a:lnTo>
                    <a:pt x="1909" y="429"/>
                  </a:lnTo>
                  <a:lnTo>
                    <a:pt x="1695" y="429"/>
                  </a:lnTo>
                  <a:lnTo>
                    <a:pt x="1695" y="257"/>
                  </a:lnTo>
                  <a:lnTo>
                    <a:pt x="661" y="257"/>
                  </a:lnTo>
                  <a:lnTo>
                    <a:pt x="661" y="429"/>
                  </a:lnTo>
                  <a:lnTo>
                    <a:pt x="447" y="429"/>
                  </a:lnTo>
                  <a:lnTo>
                    <a:pt x="447" y="257"/>
                  </a:lnTo>
                  <a:lnTo>
                    <a:pt x="123" y="257"/>
                  </a:lnTo>
                  <a:close/>
                  <a:moveTo>
                    <a:pt x="447" y="0"/>
                  </a:moveTo>
                  <a:lnTo>
                    <a:pt x="661" y="0"/>
                  </a:lnTo>
                  <a:lnTo>
                    <a:pt x="661" y="134"/>
                  </a:lnTo>
                  <a:lnTo>
                    <a:pt x="1695" y="134"/>
                  </a:lnTo>
                  <a:lnTo>
                    <a:pt x="1695" y="0"/>
                  </a:lnTo>
                  <a:lnTo>
                    <a:pt x="1909" y="0"/>
                  </a:lnTo>
                  <a:lnTo>
                    <a:pt x="1909" y="134"/>
                  </a:lnTo>
                  <a:lnTo>
                    <a:pt x="2356" y="134"/>
                  </a:lnTo>
                  <a:lnTo>
                    <a:pt x="2356" y="3301"/>
                  </a:lnTo>
                  <a:lnTo>
                    <a:pt x="0" y="3301"/>
                  </a:lnTo>
                  <a:lnTo>
                    <a:pt x="0" y="134"/>
                  </a:lnTo>
                  <a:lnTo>
                    <a:pt x="447" y="134"/>
                  </a:lnTo>
                  <a:lnTo>
                    <a:pt x="4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Rectangle 436"/>
            <p:cNvSpPr>
              <a:spLocks noChangeArrowheads="1"/>
            </p:cNvSpPr>
            <p:nvPr/>
          </p:nvSpPr>
          <p:spPr bwMode="auto">
            <a:xfrm>
              <a:off x="9337675" y="5430838"/>
              <a:ext cx="165100" cy="158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Rectangle 437"/>
            <p:cNvSpPr>
              <a:spLocks noChangeArrowheads="1"/>
            </p:cNvSpPr>
            <p:nvPr/>
          </p:nvSpPr>
          <p:spPr bwMode="auto">
            <a:xfrm>
              <a:off x="9337675" y="5334000"/>
              <a:ext cx="212725" cy="158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Rectangle 438"/>
            <p:cNvSpPr>
              <a:spLocks noChangeArrowheads="1"/>
            </p:cNvSpPr>
            <p:nvPr/>
          </p:nvSpPr>
          <p:spPr bwMode="auto">
            <a:xfrm>
              <a:off x="9337675" y="5367338"/>
              <a:ext cx="196850" cy="158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Rectangle 439"/>
            <p:cNvSpPr>
              <a:spLocks noChangeArrowheads="1"/>
            </p:cNvSpPr>
            <p:nvPr/>
          </p:nvSpPr>
          <p:spPr bwMode="auto">
            <a:xfrm>
              <a:off x="9337675" y="5399088"/>
              <a:ext cx="180975" cy="158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3" name="Group 552"/>
          <p:cNvGrpSpPr/>
          <p:nvPr/>
        </p:nvGrpSpPr>
        <p:grpSpPr>
          <a:xfrm>
            <a:off x="11165325" y="2839638"/>
            <a:ext cx="552450" cy="447675"/>
            <a:chOff x="9118600" y="5830888"/>
            <a:chExt cx="552450" cy="447675"/>
          </a:xfrm>
          <a:solidFill>
            <a:srgbClr val="000000"/>
          </a:solidFill>
        </p:grpSpPr>
        <p:sp>
          <p:nvSpPr>
            <p:cNvPr id="744" name="Freeform 507"/>
            <p:cNvSpPr>
              <a:spLocks/>
            </p:cNvSpPr>
            <p:nvPr/>
          </p:nvSpPr>
          <p:spPr bwMode="auto">
            <a:xfrm>
              <a:off x="9285288" y="6269038"/>
              <a:ext cx="384175" cy="9525"/>
            </a:xfrm>
            <a:custGeom>
              <a:avLst/>
              <a:gdLst>
                <a:gd name="T0" fmla="*/ 0 w 2425"/>
                <a:gd name="T1" fmla="*/ 0 h 60"/>
                <a:gd name="T2" fmla="*/ 2425 w 2425"/>
                <a:gd name="T3" fmla="*/ 0 h 60"/>
                <a:gd name="T4" fmla="*/ 2408 w 2425"/>
                <a:gd name="T5" fmla="*/ 60 h 60"/>
                <a:gd name="T6" fmla="*/ 22 w 2425"/>
                <a:gd name="T7" fmla="*/ 60 h 60"/>
                <a:gd name="T8" fmla="*/ 0 w 2425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5" h="60">
                  <a:moveTo>
                    <a:pt x="0" y="0"/>
                  </a:moveTo>
                  <a:lnTo>
                    <a:pt x="2425" y="0"/>
                  </a:lnTo>
                  <a:lnTo>
                    <a:pt x="2408" y="60"/>
                  </a:lnTo>
                  <a:lnTo>
                    <a:pt x="22" y="6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508"/>
            <p:cNvSpPr>
              <a:spLocks noEditPoints="1"/>
            </p:cNvSpPr>
            <p:nvPr/>
          </p:nvSpPr>
          <p:spPr bwMode="auto">
            <a:xfrm>
              <a:off x="9118600" y="5830888"/>
              <a:ext cx="376238" cy="377825"/>
            </a:xfrm>
            <a:custGeom>
              <a:avLst/>
              <a:gdLst>
                <a:gd name="T0" fmla="*/ 504 w 2373"/>
                <a:gd name="T1" fmla="*/ 432 h 2378"/>
                <a:gd name="T2" fmla="*/ 204 w 2373"/>
                <a:gd name="T3" fmla="*/ 938 h 2378"/>
                <a:gd name="T4" fmla="*/ 228 w 2373"/>
                <a:gd name="T5" fmla="*/ 1114 h 2378"/>
                <a:gd name="T6" fmla="*/ 314 w 2373"/>
                <a:gd name="T7" fmla="*/ 1276 h 2378"/>
                <a:gd name="T8" fmla="*/ 304 w 2373"/>
                <a:gd name="T9" fmla="*/ 1368 h 2378"/>
                <a:gd name="T10" fmla="*/ 311 w 2373"/>
                <a:gd name="T11" fmla="*/ 1582 h 2378"/>
                <a:gd name="T12" fmla="*/ 443 w 2373"/>
                <a:gd name="T13" fmla="*/ 1694 h 2378"/>
                <a:gd name="T14" fmla="*/ 513 w 2373"/>
                <a:gd name="T15" fmla="*/ 1780 h 2378"/>
                <a:gd name="T16" fmla="*/ 604 w 2373"/>
                <a:gd name="T17" fmla="*/ 1954 h 2378"/>
                <a:gd name="T18" fmla="*/ 690 w 2373"/>
                <a:gd name="T19" fmla="*/ 2156 h 2378"/>
                <a:gd name="T20" fmla="*/ 780 w 2373"/>
                <a:gd name="T21" fmla="*/ 2024 h 2378"/>
                <a:gd name="T22" fmla="*/ 760 w 2373"/>
                <a:gd name="T23" fmla="*/ 1795 h 2378"/>
                <a:gd name="T24" fmla="*/ 852 w 2373"/>
                <a:gd name="T25" fmla="*/ 1675 h 2378"/>
                <a:gd name="T26" fmla="*/ 945 w 2373"/>
                <a:gd name="T27" fmla="*/ 1477 h 2378"/>
                <a:gd name="T28" fmla="*/ 857 w 2373"/>
                <a:gd name="T29" fmla="*/ 1327 h 2378"/>
                <a:gd name="T30" fmla="*/ 660 w 2373"/>
                <a:gd name="T31" fmla="*/ 1257 h 2378"/>
                <a:gd name="T32" fmla="*/ 510 w 2373"/>
                <a:gd name="T33" fmla="*/ 1239 h 2378"/>
                <a:gd name="T34" fmla="*/ 357 w 2373"/>
                <a:gd name="T35" fmla="*/ 1211 h 2378"/>
                <a:gd name="T36" fmla="*/ 362 w 2373"/>
                <a:gd name="T37" fmla="*/ 1123 h 2378"/>
                <a:gd name="T38" fmla="*/ 266 w 2373"/>
                <a:gd name="T39" fmla="*/ 1078 h 2378"/>
                <a:gd name="T40" fmla="*/ 343 w 2373"/>
                <a:gd name="T41" fmla="*/ 986 h 2378"/>
                <a:gd name="T42" fmla="*/ 475 w 2373"/>
                <a:gd name="T43" fmla="*/ 1003 h 2378"/>
                <a:gd name="T44" fmla="*/ 573 w 2373"/>
                <a:gd name="T45" fmla="*/ 1020 h 2378"/>
                <a:gd name="T46" fmla="*/ 646 w 2373"/>
                <a:gd name="T47" fmla="*/ 1072 h 2378"/>
                <a:gd name="T48" fmla="*/ 645 w 2373"/>
                <a:gd name="T49" fmla="*/ 949 h 2378"/>
                <a:gd name="T50" fmla="*/ 662 w 2373"/>
                <a:gd name="T51" fmla="*/ 950 h 2378"/>
                <a:gd name="T52" fmla="*/ 769 w 2373"/>
                <a:gd name="T53" fmla="*/ 796 h 2378"/>
                <a:gd name="T54" fmla="*/ 717 w 2373"/>
                <a:gd name="T55" fmla="*/ 706 h 2378"/>
                <a:gd name="T56" fmla="*/ 812 w 2373"/>
                <a:gd name="T57" fmla="*/ 631 h 2378"/>
                <a:gd name="T58" fmla="*/ 825 w 2373"/>
                <a:gd name="T59" fmla="*/ 706 h 2378"/>
                <a:gd name="T60" fmla="*/ 923 w 2373"/>
                <a:gd name="T61" fmla="*/ 645 h 2378"/>
                <a:gd name="T62" fmla="*/ 892 w 2373"/>
                <a:gd name="T63" fmla="*/ 529 h 2378"/>
                <a:gd name="T64" fmla="*/ 676 w 2373"/>
                <a:gd name="T65" fmla="*/ 461 h 2378"/>
                <a:gd name="T66" fmla="*/ 636 w 2373"/>
                <a:gd name="T67" fmla="*/ 552 h 2378"/>
                <a:gd name="T68" fmla="*/ 554 w 2373"/>
                <a:gd name="T69" fmla="*/ 532 h 2378"/>
                <a:gd name="T70" fmla="*/ 624 w 2373"/>
                <a:gd name="T71" fmla="*/ 392 h 2378"/>
                <a:gd name="T72" fmla="*/ 729 w 2373"/>
                <a:gd name="T73" fmla="*/ 284 h 2378"/>
                <a:gd name="T74" fmla="*/ 1724 w 2373"/>
                <a:gd name="T75" fmla="*/ 416 h 2378"/>
                <a:gd name="T76" fmla="*/ 1710 w 2373"/>
                <a:gd name="T77" fmla="*/ 544 h 2378"/>
                <a:gd name="T78" fmla="*/ 1845 w 2373"/>
                <a:gd name="T79" fmla="*/ 452 h 2378"/>
                <a:gd name="T80" fmla="*/ 1161 w 2373"/>
                <a:gd name="T81" fmla="*/ 165 h 2378"/>
                <a:gd name="T82" fmla="*/ 887 w 2373"/>
                <a:gd name="T83" fmla="*/ 276 h 2378"/>
                <a:gd name="T84" fmla="*/ 1006 w 2373"/>
                <a:gd name="T85" fmla="*/ 451 h 2378"/>
                <a:gd name="T86" fmla="*/ 1083 w 2373"/>
                <a:gd name="T87" fmla="*/ 425 h 2378"/>
                <a:gd name="T88" fmla="*/ 1161 w 2373"/>
                <a:gd name="T89" fmla="*/ 274 h 2378"/>
                <a:gd name="T90" fmla="*/ 1229 w 2373"/>
                <a:gd name="T91" fmla="*/ 173 h 2378"/>
                <a:gd name="T92" fmla="*/ 1831 w 2373"/>
                <a:gd name="T93" fmla="*/ 182 h 2378"/>
                <a:gd name="T94" fmla="*/ 2360 w 2373"/>
                <a:gd name="T95" fmla="*/ 968 h 2378"/>
                <a:gd name="T96" fmla="*/ 2087 w 2373"/>
                <a:gd name="T97" fmla="*/ 631 h 2378"/>
                <a:gd name="T98" fmla="*/ 2097 w 2373"/>
                <a:gd name="T99" fmla="*/ 727 h 2378"/>
                <a:gd name="T100" fmla="*/ 1870 w 2373"/>
                <a:gd name="T101" fmla="*/ 664 h 2378"/>
                <a:gd name="T102" fmla="*/ 1728 w 2373"/>
                <a:gd name="T103" fmla="*/ 702 h 2378"/>
                <a:gd name="T104" fmla="*/ 1560 w 2373"/>
                <a:gd name="T105" fmla="*/ 662 h 2378"/>
                <a:gd name="T106" fmla="*/ 1505 w 2373"/>
                <a:gd name="T107" fmla="*/ 797 h 2378"/>
                <a:gd name="T108" fmla="*/ 1365 w 2373"/>
                <a:gd name="T109" fmla="*/ 970 h 2378"/>
                <a:gd name="T110" fmla="*/ 1555 w 2373"/>
                <a:gd name="T111" fmla="*/ 974 h 2378"/>
                <a:gd name="T112" fmla="*/ 1836 w 2373"/>
                <a:gd name="T113" fmla="*/ 1015 h 2378"/>
                <a:gd name="T114" fmla="*/ 1831 w 2373"/>
                <a:gd name="T115" fmla="*/ 835 h 2378"/>
                <a:gd name="T116" fmla="*/ 1047 w 2373"/>
                <a:gd name="T117" fmla="*/ 2375 h 2378"/>
                <a:gd name="T118" fmla="*/ 227 w 2373"/>
                <a:gd name="T119" fmla="*/ 1902 h 2378"/>
                <a:gd name="T120" fmla="*/ 12 w 2373"/>
                <a:gd name="T121" fmla="*/ 1019 h 2378"/>
                <a:gd name="T122" fmla="*/ 495 w 2373"/>
                <a:gd name="T123" fmla="*/ 214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73" h="2378">
                  <a:moveTo>
                    <a:pt x="729" y="284"/>
                  </a:moveTo>
                  <a:lnTo>
                    <a:pt x="727" y="285"/>
                  </a:lnTo>
                  <a:lnTo>
                    <a:pt x="719" y="288"/>
                  </a:lnTo>
                  <a:lnTo>
                    <a:pt x="708" y="294"/>
                  </a:lnTo>
                  <a:lnTo>
                    <a:pt x="693" y="300"/>
                  </a:lnTo>
                  <a:lnTo>
                    <a:pt x="674" y="311"/>
                  </a:lnTo>
                  <a:lnTo>
                    <a:pt x="652" y="322"/>
                  </a:lnTo>
                  <a:lnTo>
                    <a:pt x="626" y="338"/>
                  </a:lnTo>
                  <a:lnTo>
                    <a:pt x="599" y="356"/>
                  </a:lnTo>
                  <a:lnTo>
                    <a:pt x="568" y="378"/>
                  </a:lnTo>
                  <a:lnTo>
                    <a:pt x="537" y="402"/>
                  </a:lnTo>
                  <a:lnTo>
                    <a:pt x="504" y="432"/>
                  </a:lnTo>
                  <a:lnTo>
                    <a:pt x="469" y="465"/>
                  </a:lnTo>
                  <a:lnTo>
                    <a:pt x="434" y="501"/>
                  </a:lnTo>
                  <a:lnTo>
                    <a:pt x="399" y="542"/>
                  </a:lnTo>
                  <a:lnTo>
                    <a:pt x="363" y="587"/>
                  </a:lnTo>
                  <a:lnTo>
                    <a:pt x="328" y="637"/>
                  </a:lnTo>
                  <a:lnTo>
                    <a:pt x="293" y="692"/>
                  </a:lnTo>
                  <a:lnTo>
                    <a:pt x="259" y="752"/>
                  </a:lnTo>
                  <a:lnTo>
                    <a:pt x="227" y="817"/>
                  </a:lnTo>
                  <a:lnTo>
                    <a:pt x="196" y="888"/>
                  </a:lnTo>
                  <a:lnTo>
                    <a:pt x="197" y="903"/>
                  </a:lnTo>
                  <a:lnTo>
                    <a:pt x="200" y="920"/>
                  </a:lnTo>
                  <a:lnTo>
                    <a:pt x="204" y="938"/>
                  </a:lnTo>
                  <a:lnTo>
                    <a:pt x="206" y="957"/>
                  </a:lnTo>
                  <a:lnTo>
                    <a:pt x="208" y="973"/>
                  </a:lnTo>
                  <a:lnTo>
                    <a:pt x="207" y="989"/>
                  </a:lnTo>
                  <a:lnTo>
                    <a:pt x="202" y="1007"/>
                  </a:lnTo>
                  <a:lnTo>
                    <a:pt x="199" y="1024"/>
                  </a:lnTo>
                  <a:lnTo>
                    <a:pt x="199" y="1040"/>
                  </a:lnTo>
                  <a:lnTo>
                    <a:pt x="201" y="1058"/>
                  </a:lnTo>
                  <a:lnTo>
                    <a:pt x="204" y="1068"/>
                  </a:lnTo>
                  <a:lnTo>
                    <a:pt x="209" y="1079"/>
                  </a:lnTo>
                  <a:lnTo>
                    <a:pt x="214" y="1091"/>
                  </a:lnTo>
                  <a:lnTo>
                    <a:pt x="221" y="1103"/>
                  </a:lnTo>
                  <a:lnTo>
                    <a:pt x="228" y="1114"/>
                  </a:lnTo>
                  <a:lnTo>
                    <a:pt x="234" y="1123"/>
                  </a:lnTo>
                  <a:lnTo>
                    <a:pt x="238" y="1132"/>
                  </a:lnTo>
                  <a:lnTo>
                    <a:pt x="243" y="1137"/>
                  </a:lnTo>
                  <a:lnTo>
                    <a:pt x="244" y="1138"/>
                  </a:lnTo>
                  <a:lnTo>
                    <a:pt x="292" y="1192"/>
                  </a:lnTo>
                  <a:lnTo>
                    <a:pt x="292" y="1195"/>
                  </a:lnTo>
                  <a:lnTo>
                    <a:pt x="293" y="1202"/>
                  </a:lnTo>
                  <a:lnTo>
                    <a:pt x="294" y="1215"/>
                  </a:lnTo>
                  <a:lnTo>
                    <a:pt x="297" y="1230"/>
                  </a:lnTo>
                  <a:lnTo>
                    <a:pt x="302" y="1246"/>
                  </a:lnTo>
                  <a:lnTo>
                    <a:pt x="307" y="1262"/>
                  </a:lnTo>
                  <a:lnTo>
                    <a:pt x="314" y="1276"/>
                  </a:lnTo>
                  <a:lnTo>
                    <a:pt x="324" y="1288"/>
                  </a:lnTo>
                  <a:lnTo>
                    <a:pt x="330" y="1299"/>
                  </a:lnTo>
                  <a:lnTo>
                    <a:pt x="332" y="1308"/>
                  </a:lnTo>
                  <a:lnTo>
                    <a:pt x="330" y="1319"/>
                  </a:lnTo>
                  <a:lnTo>
                    <a:pt x="326" y="1327"/>
                  </a:lnTo>
                  <a:lnTo>
                    <a:pt x="320" y="1335"/>
                  </a:lnTo>
                  <a:lnTo>
                    <a:pt x="314" y="1342"/>
                  </a:lnTo>
                  <a:lnTo>
                    <a:pt x="309" y="1345"/>
                  </a:lnTo>
                  <a:lnTo>
                    <a:pt x="308" y="1347"/>
                  </a:lnTo>
                  <a:lnTo>
                    <a:pt x="307" y="1349"/>
                  </a:lnTo>
                  <a:lnTo>
                    <a:pt x="306" y="1357"/>
                  </a:lnTo>
                  <a:lnTo>
                    <a:pt x="304" y="1368"/>
                  </a:lnTo>
                  <a:lnTo>
                    <a:pt x="301" y="1383"/>
                  </a:lnTo>
                  <a:lnTo>
                    <a:pt x="297" y="1400"/>
                  </a:lnTo>
                  <a:lnTo>
                    <a:pt x="295" y="1417"/>
                  </a:lnTo>
                  <a:lnTo>
                    <a:pt x="293" y="1435"/>
                  </a:lnTo>
                  <a:lnTo>
                    <a:pt x="291" y="1452"/>
                  </a:lnTo>
                  <a:lnTo>
                    <a:pt x="291" y="1467"/>
                  </a:lnTo>
                  <a:lnTo>
                    <a:pt x="292" y="1480"/>
                  </a:lnTo>
                  <a:lnTo>
                    <a:pt x="294" y="1496"/>
                  </a:lnTo>
                  <a:lnTo>
                    <a:pt x="297" y="1516"/>
                  </a:lnTo>
                  <a:lnTo>
                    <a:pt x="302" y="1538"/>
                  </a:lnTo>
                  <a:lnTo>
                    <a:pt x="306" y="1560"/>
                  </a:lnTo>
                  <a:lnTo>
                    <a:pt x="311" y="1582"/>
                  </a:lnTo>
                  <a:lnTo>
                    <a:pt x="317" y="1603"/>
                  </a:lnTo>
                  <a:lnTo>
                    <a:pt x="323" y="1618"/>
                  </a:lnTo>
                  <a:lnTo>
                    <a:pt x="329" y="1630"/>
                  </a:lnTo>
                  <a:lnTo>
                    <a:pt x="335" y="1636"/>
                  </a:lnTo>
                  <a:lnTo>
                    <a:pt x="346" y="1644"/>
                  </a:lnTo>
                  <a:lnTo>
                    <a:pt x="359" y="1651"/>
                  </a:lnTo>
                  <a:lnTo>
                    <a:pt x="373" y="1660"/>
                  </a:lnTo>
                  <a:lnTo>
                    <a:pt x="388" y="1668"/>
                  </a:lnTo>
                  <a:lnTo>
                    <a:pt x="404" y="1675"/>
                  </a:lnTo>
                  <a:lnTo>
                    <a:pt x="419" y="1683"/>
                  </a:lnTo>
                  <a:lnTo>
                    <a:pt x="432" y="1689"/>
                  </a:lnTo>
                  <a:lnTo>
                    <a:pt x="443" y="1694"/>
                  </a:lnTo>
                  <a:lnTo>
                    <a:pt x="449" y="1698"/>
                  </a:lnTo>
                  <a:lnTo>
                    <a:pt x="451" y="1699"/>
                  </a:lnTo>
                  <a:lnTo>
                    <a:pt x="453" y="1700"/>
                  </a:lnTo>
                  <a:lnTo>
                    <a:pt x="459" y="1704"/>
                  </a:lnTo>
                  <a:lnTo>
                    <a:pt x="467" y="1709"/>
                  </a:lnTo>
                  <a:lnTo>
                    <a:pt x="477" y="1717"/>
                  </a:lnTo>
                  <a:lnTo>
                    <a:pt x="486" y="1725"/>
                  </a:lnTo>
                  <a:lnTo>
                    <a:pt x="496" y="1734"/>
                  </a:lnTo>
                  <a:lnTo>
                    <a:pt x="503" y="1744"/>
                  </a:lnTo>
                  <a:lnTo>
                    <a:pt x="508" y="1753"/>
                  </a:lnTo>
                  <a:lnTo>
                    <a:pt x="510" y="1763"/>
                  </a:lnTo>
                  <a:lnTo>
                    <a:pt x="513" y="1780"/>
                  </a:lnTo>
                  <a:lnTo>
                    <a:pt x="519" y="1799"/>
                  </a:lnTo>
                  <a:lnTo>
                    <a:pt x="527" y="1818"/>
                  </a:lnTo>
                  <a:lnTo>
                    <a:pt x="538" y="1837"/>
                  </a:lnTo>
                  <a:lnTo>
                    <a:pt x="547" y="1854"/>
                  </a:lnTo>
                  <a:lnTo>
                    <a:pt x="555" y="1863"/>
                  </a:lnTo>
                  <a:lnTo>
                    <a:pt x="564" y="1874"/>
                  </a:lnTo>
                  <a:lnTo>
                    <a:pt x="574" y="1884"/>
                  </a:lnTo>
                  <a:lnTo>
                    <a:pt x="584" y="1896"/>
                  </a:lnTo>
                  <a:lnTo>
                    <a:pt x="594" y="1908"/>
                  </a:lnTo>
                  <a:lnTo>
                    <a:pt x="600" y="1921"/>
                  </a:lnTo>
                  <a:lnTo>
                    <a:pt x="604" y="1937"/>
                  </a:lnTo>
                  <a:lnTo>
                    <a:pt x="604" y="1954"/>
                  </a:lnTo>
                  <a:lnTo>
                    <a:pt x="604" y="1973"/>
                  </a:lnTo>
                  <a:lnTo>
                    <a:pt x="606" y="1990"/>
                  </a:lnTo>
                  <a:lnTo>
                    <a:pt x="610" y="2005"/>
                  </a:lnTo>
                  <a:lnTo>
                    <a:pt x="616" y="2019"/>
                  </a:lnTo>
                  <a:lnTo>
                    <a:pt x="622" y="2034"/>
                  </a:lnTo>
                  <a:lnTo>
                    <a:pt x="630" y="2050"/>
                  </a:lnTo>
                  <a:lnTo>
                    <a:pt x="637" y="2067"/>
                  </a:lnTo>
                  <a:lnTo>
                    <a:pt x="644" y="2086"/>
                  </a:lnTo>
                  <a:lnTo>
                    <a:pt x="653" y="2105"/>
                  </a:lnTo>
                  <a:lnTo>
                    <a:pt x="663" y="2124"/>
                  </a:lnTo>
                  <a:lnTo>
                    <a:pt x="676" y="2141"/>
                  </a:lnTo>
                  <a:lnTo>
                    <a:pt x="690" y="2156"/>
                  </a:lnTo>
                  <a:lnTo>
                    <a:pt x="707" y="2166"/>
                  </a:lnTo>
                  <a:lnTo>
                    <a:pt x="724" y="2173"/>
                  </a:lnTo>
                  <a:lnTo>
                    <a:pt x="726" y="2170"/>
                  </a:lnTo>
                  <a:lnTo>
                    <a:pt x="730" y="2163"/>
                  </a:lnTo>
                  <a:lnTo>
                    <a:pt x="734" y="2151"/>
                  </a:lnTo>
                  <a:lnTo>
                    <a:pt x="740" y="2137"/>
                  </a:lnTo>
                  <a:lnTo>
                    <a:pt x="748" y="2119"/>
                  </a:lnTo>
                  <a:lnTo>
                    <a:pt x="755" y="2100"/>
                  </a:lnTo>
                  <a:lnTo>
                    <a:pt x="762" y="2080"/>
                  </a:lnTo>
                  <a:lnTo>
                    <a:pt x="770" y="2061"/>
                  </a:lnTo>
                  <a:lnTo>
                    <a:pt x="776" y="2041"/>
                  </a:lnTo>
                  <a:lnTo>
                    <a:pt x="780" y="2024"/>
                  </a:lnTo>
                  <a:lnTo>
                    <a:pt x="784" y="2008"/>
                  </a:lnTo>
                  <a:lnTo>
                    <a:pt x="784" y="1996"/>
                  </a:lnTo>
                  <a:lnTo>
                    <a:pt x="781" y="1988"/>
                  </a:lnTo>
                  <a:lnTo>
                    <a:pt x="776" y="1975"/>
                  </a:lnTo>
                  <a:lnTo>
                    <a:pt x="771" y="1960"/>
                  </a:lnTo>
                  <a:lnTo>
                    <a:pt x="767" y="1943"/>
                  </a:lnTo>
                  <a:lnTo>
                    <a:pt x="762" y="1927"/>
                  </a:lnTo>
                  <a:lnTo>
                    <a:pt x="759" y="1911"/>
                  </a:lnTo>
                  <a:lnTo>
                    <a:pt x="757" y="1898"/>
                  </a:lnTo>
                  <a:lnTo>
                    <a:pt x="756" y="1889"/>
                  </a:lnTo>
                  <a:lnTo>
                    <a:pt x="755" y="1885"/>
                  </a:lnTo>
                  <a:lnTo>
                    <a:pt x="760" y="1795"/>
                  </a:lnTo>
                  <a:lnTo>
                    <a:pt x="761" y="1793"/>
                  </a:lnTo>
                  <a:lnTo>
                    <a:pt x="765" y="1787"/>
                  </a:lnTo>
                  <a:lnTo>
                    <a:pt x="769" y="1779"/>
                  </a:lnTo>
                  <a:lnTo>
                    <a:pt x="775" y="1768"/>
                  </a:lnTo>
                  <a:lnTo>
                    <a:pt x="784" y="1757"/>
                  </a:lnTo>
                  <a:lnTo>
                    <a:pt x="793" y="1746"/>
                  </a:lnTo>
                  <a:lnTo>
                    <a:pt x="804" y="1736"/>
                  </a:lnTo>
                  <a:lnTo>
                    <a:pt x="815" y="1726"/>
                  </a:lnTo>
                  <a:lnTo>
                    <a:pt x="826" y="1715"/>
                  </a:lnTo>
                  <a:lnTo>
                    <a:pt x="835" y="1704"/>
                  </a:lnTo>
                  <a:lnTo>
                    <a:pt x="844" y="1691"/>
                  </a:lnTo>
                  <a:lnTo>
                    <a:pt x="852" y="1675"/>
                  </a:lnTo>
                  <a:lnTo>
                    <a:pt x="863" y="1656"/>
                  </a:lnTo>
                  <a:lnTo>
                    <a:pt x="872" y="1636"/>
                  </a:lnTo>
                  <a:lnTo>
                    <a:pt x="883" y="1615"/>
                  </a:lnTo>
                  <a:lnTo>
                    <a:pt x="892" y="1594"/>
                  </a:lnTo>
                  <a:lnTo>
                    <a:pt x="903" y="1573"/>
                  </a:lnTo>
                  <a:lnTo>
                    <a:pt x="911" y="1553"/>
                  </a:lnTo>
                  <a:lnTo>
                    <a:pt x="917" y="1536"/>
                  </a:lnTo>
                  <a:lnTo>
                    <a:pt x="921" y="1522"/>
                  </a:lnTo>
                  <a:lnTo>
                    <a:pt x="924" y="1514"/>
                  </a:lnTo>
                  <a:lnTo>
                    <a:pt x="929" y="1503"/>
                  </a:lnTo>
                  <a:lnTo>
                    <a:pt x="936" y="1491"/>
                  </a:lnTo>
                  <a:lnTo>
                    <a:pt x="945" y="1477"/>
                  </a:lnTo>
                  <a:lnTo>
                    <a:pt x="953" y="1462"/>
                  </a:lnTo>
                  <a:lnTo>
                    <a:pt x="961" y="1446"/>
                  </a:lnTo>
                  <a:lnTo>
                    <a:pt x="967" y="1430"/>
                  </a:lnTo>
                  <a:lnTo>
                    <a:pt x="970" y="1415"/>
                  </a:lnTo>
                  <a:lnTo>
                    <a:pt x="971" y="1400"/>
                  </a:lnTo>
                  <a:lnTo>
                    <a:pt x="967" y="1386"/>
                  </a:lnTo>
                  <a:lnTo>
                    <a:pt x="958" y="1373"/>
                  </a:lnTo>
                  <a:lnTo>
                    <a:pt x="941" y="1359"/>
                  </a:lnTo>
                  <a:lnTo>
                    <a:pt x="922" y="1347"/>
                  </a:lnTo>
                  <a:lnTo>
                    <a:pt x="901" y="1339"/>
                  </a:lnTo>
                  <a:lnTo>
                    <a:pt x="878" y="1332"/>
                  </a:lnTo>
                  <a:lnTo>
                    <a:pt x="857" y="1327"/>
                  </a:lnTo>
                  <a:lnTo>
                    <a:pt x="837" y="1322"/>
                  </a:lnTo>
                  <a:lnTo>
                    <a:pt x="819" y="1319"/>
                  </a:lnTo>
                  <a:lnTo>
                    <a:pt x="804" y="1314"/>
                  </a:lnTo>
                  <a:lnTo>
                    <a:pt x="791" y="1311"/>
                  </a:lnTo>
                  <a:lnTo>
                    <a:pt x="775" y="1307"/>
                  </a:lnTo>
                  <a:lnTo>
                    <a:pt x="757" y="1303"/>
                  </a:lnTo>
                  <a:lnTo>
                    <a:pt x="738" y="1297"/>
                  </a:lnTo>
                  <a:lnTo>
                    <a:pt x="719" y="1292"/>
                  </a:lnTo>
                  <a:lnTo>
                    <a:pt x="700" y="1285"/>
                  </a:lnTo>
                  <a:lnTo>
                    <a:pt x="684" y="1277"/>
                  </a:lnTo>
                  <a:lnTo>
                    <a:pt x="671" y="1268"/>
                  </a:lnTo>
                  <a:lnTo>
                    <a:pt x="660" y="1257"/>
                  </a:lnTo>
                  <a:lnTo>
                    <a:pt x="654" y="1246"/>
                  </a:lnTo>
                  <a:lnTo>
                    <a:pt x="649" y="1234"/>
                  </a:lnTo>
                  <a:lnTo>
                    <a:pt x="639" y="1227"/>
                  </a:lnTo>
                  <a:lnTo>
                    <a:pt x="626" y="1221"/>
                  </a:lnTo>
                  <a:lnTo>
                    <a:pt x="612" y="1218"/>
                  </a:lnTo>
                  <a:lnTo>
                    <a:pt x="596" y="1218"/>
                  </a:lnTo>
                  <a:lnTo>
                    <a:pt x="579" y="1219"/>
                  </a:lnTo>
                  <a:lnTo>
                    <a:pt x="562" y="1221"/>
                  </a:lnTo>
                  <a:lnTo>
                    <a:pt x="546" y="1226"/>
                  </a:lnTo>
                  <a:lnTo>
                    <a:pt x="533" y="1230"/>
                  </a:lnTo>
                  <a:lnTo>
                    <a:pt x="521" y="1234"/>
                  </a:lnTo>
                  <a:lnTo>
                    <a:pt x="510" y="1239"/>
                  </a:lnTo>
                  <a:lnTo>
                    <a:pt x="498" y="1245"/>
                  </a:lnTo>
                  <a:lnTo>
                    <a:pt x="483" y="1250"/>
                  </a:lnTo>
                  <a:lnTo>
                    <a:pt x="466" y="1254"/>
                  </a:lnTo>
                  <a:lnTo>
                    <a:pt x="449" y="1258"/>
                  </a:lnTo>
                  <a:lnTo>
                    <a:pt x="432" y="1262"/>
                  </a:lnTo>
                  <a:lnTo>
                    <a:pt x="417" y="1263"/>
                  </a:lnTo>
                  <a:lnTo>
                    <a:pt x="403" y="1262"/>
                  </a:lnTo>
                  <a:lnTo>
                    <a:pt x="390" y="1259"/>
                  </a:lnTo>
                  <a:lnTo>
                    <a:pt x="382" y="1254"/>
                  </a:lnTo>
                  <a:lnTo>
                    <a:pt x="376" y="1246"/>
                  </a:lnTo>
                  <a:lnTo>
                    <a:pt x="369" y="1228"/>
                  </a:lnTo>
                  <a:lnTo>
                    <a:pt x="357" y="1211"/>
                  </a:lnTo>
                  <a:lnTo>
                    <a:pt x="346" y="1196"/>
                  </a:lnTo>
                  <a:lnTo>
                    <a:pt x="333" y="1181"/>
                  </a:lnTo>
                  <a:lnTo>
                    <a:pt x="324" y="1168"/>
                  </a:lnTo>
                  <a:lnTo>
                    <a:pt x="318" y="1154"/>
                  </a:lnTo>
                  <a:lnTo>
                    <a:pt x="318" y="1148"/>
                  </a:lnTo>
                  <a:lnTo>
                    <a:pt x="321" y="1143"/>
                  </a:lnTo>
                  <a:lnTo>
                    <a:pt x="326" y="1141"/>
                  </a:lnTo>
                  <a:lnTo>
                    <a:pt x="332" y="1140"/>
                  </a:lnTo>
                  <a:lnTo>
                    <a:pt x="341" y="1138"/>
                  </a:lnTo>
                  <a:lnTo>
                    <a:pt x="348" y="1136"/>
                  </a:lnTo>
                  <a:lnTo>
                    <a:pt x="355" y="1132"/>
                  </a:lnTo>
                  <a:lnTo>
                    <a:pt x="362" y="1123"/>
                  </a:lnTo>
                  <a:lnTo>
                    <a:pt x="366" y="1112"/>
                  </a:lnTo>
                  <a:lnTo>
                    <a:pt x="368" y="1097"/>
                  </a:lnTo>
                  <a:lnTo>
                    <a:pt x="366" y="1085"/>
                  </a:lnTo>
                  <a:lnTo>
                    <a:pt x="361" y="1076"/>
                  </a:lnTo>
                  <a:lnTo>
                    <a:pt x="351" y="1069"/>
                  </a:lnTo>
                  <a:lnTo>
                    <a:pt x="341" y="1065"/>
                  </a:lnTo>
                  <a:lnTo>
                    <a:pt x="327" y="1065"/>
                  </a:lnTo>
                  <a:lnTo>
                    <a:pt x="312" y="1068"/>
                  </a:lnTo>
                  <a:lnTo>
                    <a:pt x="297" y="1074"/>
                  </a:lnTo>
                  <a:lnTo>
                    <a:pt x="284" y="1079"/>
                  </a:lnTo>
                  <a:lnTo>
                    <a:pt x="273" y="1080"/>
                  </a:lnTo>
                  <a:lnTo>
                    <a:pt x="266" y="1078"/>
                  </a:lnTo>
                  <a:lnTo>
                    <a:pt x="259" y="1073"/>
                  </a:lnTo>
                  <a:lnTo>
                    <a:pt x="256" y="1066"/>
                  </a:lnTo>
                  <a:lnTo>
                    <a:pt x="256" y="1059"/>
                  </a:lnTo>
                  <a:lnTo>
                    <a:pt x="258" y="1050"/>
                  </a:lnTo>
                  <a:lnTo>
                    <a:pt x="263" y="1043"/>
                  </a:lnTo>
                  <a:lnTo>
                    <a:pt x="270" y="1037"/>
                  </a:lnTo>
                  <a:lnTo>
                    <a:pt x="278" y="1031"/>
                  </a:lnTo>
                  <a:lnTo>
                    <a:pt x="289" y="1024"/>
                  </a:lnTo>
                  <a:lnTo>
                    <a:pt x="301" y="1016"/>
                  </a:lnTo>
                  <a:lnTo>
                    <a:pt x="314" y="1006"/>
                  </a:lnTo>
                  <a:lnTo>
                    <a:pt x="328" y="996"/>
                  </a:lnTo>
                  <a:lnTo>
                    <a:pt x="343" y="986"/>
                  </a:lnTo>
                  <a:lnTo>
                    <a:pt x="357" y="978"/>
                  </a:lnTo>
                  <a:lnTo>
                    <a:pt x="370" y="970"/>
                  </a:lnTo>
                  <a:lnTo>
                    <a:pt x="382" y="965"/>
                  </a:lnTo>
                  <a:lnTo>
                    <a:pt x="392" y="963"/>
                  </a:lnTo>
                  <a:lnTo>
                    <a:pt x="400" y="963"/>
                  </a:lnTo>
                  <a:lnTo>
                    <a:pt x="404" y="968"/>
                  </a:lnTo>
                  <a:lnTo>
                    <a:pt x="411" y="980"/>
                  </a:lnTo>
                  <a:lnTo>
                    <a:pt x="422" y="990"/>
                  </a:lnTo>
                  <a:lnTo>
                    <a:pt x="434" y="998"/>
                  </a:lnTo>
                  <a:lnTo>
                    <a:pt x="449" y="1003"/>
                  </a:lnTo>
                  <a:lnTo>
                    <a:pt x="462" y="1004"/>
                  </a:lnTo>
                  <a:lnTo>
                    <a:pt x="475" y="1003"/>
                  </a:lnTo>
                  <a:lnTo>
                    <a:pt x="481" y="1001"/>
                  </a:lnTo>
                  <a:lnTo>
                    <a:pt x="489" y="998"/>
                  </a:lnTo>
                  <a:lnTo>
                    <a:pt x="499" y="992"/>
                  </a:lnTo>
                  <a:lnTo>
                    <a:pt x="509" y="988"/>
                  </a:lnTo>
                  <a:lnTo>
                    <a:pt x="520" y="984"/>
                  </a:lnTo>
                  <a:lnTo>
                    <a:pt x="530" y="981"/>
                  </a:lnTo>
                  <a:lnTo>
                    <a:pt x="541" y="980"/>
                  </a:lnTo>
                  <a:lnTo>
                    <a:pt x="550" y="981"/>
                  </a:lnTo>
                  <a:lnTo>
                    <a:pt x="559" y="985"/>
                  </a:lnTo>
                  <a:lnTo>
                    <a:pt x="565" y="992"/>
                  </a:lnTo>
                  <a:lnTo>
                    <a:pt x="569" y="1005"/>
                  </a:lnTo>
                  <a:lnTo>
                    <a:pt x="573" y="1020"/>
                  </a:lnTo>
                  <a:lnTo>
                    <a:pt x="579" y="1034"/>
                  </a:lnTo>
                  <a:lnTo>
                    <a:pt x="587" y="1048"/>
                  </a:lnTo>
                  <a:lnTo>
                    <a:pt x="596" y="1061"/>
                  </a:lnTo>
                  <a:lnTo>
                    <a:pt x="605" y="1073"/>
                  </a:lnTo>
                  <a:lnTo>
                    <a:pt x="615" y="1083"/>
                  </a:lnTo>
                  <a:lnTo>
                    <a:pt x="624" y="1092"/>
                  </a:lnTo>
                  <a:lnTo>
                    <a:pt x="632" y="1097"/>
                  </a:lnTo>
                  <a:lnTo>
                    <a:pt x="638" y="1100"/>
                  </a:lnTo>
                  <a:lnTo>
                    <a:pt x="642" y="1100"/>
                  </a:lnTo>
                  <a:lnTo>
                    <a:pt x="643" y="1096"/>
                  </a:lnTo>
                  <a:lnTo>
                    <a:pt x="644" y="1085"/>
                  </a:lnTo>
                  <a:lnTo>
                    <a:pt x="646" y="1072"/>
                  </a:lnTo>
                  <a:lnTo>
                    <a:pt x="650" y="1055"/>
                  </a:lnTo>
                  <a:lnTo>
                    <a:pt x="653" y="1036"/>
                  </a:lnTo>
                  <a:lnTo>
                    <a:pt x="655" y="1017"/>
                  </a:lnTo>
                  <a:lnTo>
                    <a:pt x="655" y="998"/>
                  </a:lnTo>
                  <a:lnTo>
                    <a:pt x="654" y="982"/>
                  </a:lnTo>
                  <a:lnTo>
                    <a:pt x="649" y="968"/>
                  </a:lnTo>
                  <a:lnTo>
                    <a:pt x="646" y="963"/>
                  </a:lnTo>
                  <a:lnTo>
                    <a:pt x="645" y="959"/>
                  </a:lnTo>
                  <a:lnTo>
                    <a:pt x="644" y="954"/>
                  </a:lnTo>
                  <a:lnTo>
                    <a:pt x="644" y="952"/>
                  </a:lnTo>
                  <a:lnTo>
                    <a:pt x="644" y="950"/>
                  </a:lnTo>
                  <a:lnTo>
                    <a:pt x="645" y="949"/>
                  </a:lnTo>
                  <a:lnTo>
                    <a:pt x="646" y="948"/>
                  </a:lnTo>
                  <a:lnTo>
                    <a:pt x="647" y="948"/>
                  </a:lnTo>
                  <a:lnTo>
                    <a:pt x="650" y="948"/>
                  </a:lnTo>
                  <a:lnTo>
                    <a:pt x="652" y="948"/>
                  </a:lnTo>
                  <a:lnTo>
                    <a:pt x="653" y="949"/>
                  </a:lnTo>
                  <a:lnTo>
                    <a:pt x="655" y="949"/>
                  </a:lnTo>
                  <a:lnTo>
                    <a:pt x="657" y="950"/>
                  </a:lnTo>
                  <a:lnTo>
                    <a:pt x="658" y="951"/>
                  </a:lnTo>
                  <a:lnTo>
                    <a:pt x="659" y="951"/>
                  </a:lnTo>
                  <a:lnTo>
                    <a:pt x="660" y="952"/>
                  </a:lnTo>
                  <a:lnTo>
                    <a:pt x="660" y="952"/>
                  </a:lnTo>
                  <a:lnTo>
                    <a:pt x="662" y="950"/>
                  </a:lnTo>
                  <a:lnTo>
                    <a:pt x="668" y="946"/>
                  </a:lnTo>
                  <a:lnTo>
                    <a:pt x="676" y="939"/>
                  </a:lnTo>
                  <a:lnTo>
                    <a:pt x="687" y="929"/>
                  </a:lnTo>
                  <a:lnTo>
                    <a:pt x="699" y="916"/>
                  </a:lnTo>
                  <a:lnTo>
                    <a:pt x="711" y="903"/>
                  </a:lnTo>
                  <a:lnTo>
                    <a:pt x="723" y="887"/>
                  </a:lnTo>
                  <a:lnTo>
                    <a:pt x="735" y="869"/>
                  </a:lnTo>
                  <a:lnTo>
                    <a:pt x="745" y="850"/>
                  </a:lnTo>
                  <a:lnTo>
                    <a:pt x="754" y="831"/>
                  </a:lnTo>
                  <a:lnTo>
                    <a:pt x="760" y="816"/>
                  </a:lnTo>
                  <a:lnTo>
                    <a:pt x="766" y="805"/>
                  </a:lnTo>
                  <a:lnTo>
                    <a:pt x="769" y="796"/>
                  </a:lnTo>
                  <a:lnTo>
                    <a:pt x="772" y="790"/>
                  </a:lnTo>
                  <a:lnTo>
                    <a:pt x="773" y="782"/>
                  </a:lnTo>
                  <a:lnTo>
                    <a:pt x="775" y="776"/>
                  </a:lnTo>
                  <a:lnTo>
                    <a:pt x="777" y="767"/>
                  </a:lnTo>
                  <a:lnTo>
                    <a:pt x="777" y="753"/>
                  </a:lnTo>
                  <a:lnTo>
                    <a:pt x="772" y="740"/>
                  </a:lnTo>
                  <a:lnTo>
                    <a:pt x="763" y="727"/>
                  </a:lnTo>
                  <a:lnTo>
                    <a:pt x="752" y="718"/>
                  </a:lnTo>
                  <a:lnTo>
                    <a:pt x="739" y="712"/>
                  </a:lnTo>
                  <a:lnTo>
                    <a:pt x="726" y="712"/>
                  </a:lnTo>
                  <a:lnTo>
                    <a:pt x="720" y="711"/>
                  </a:lnTo>
                  <a:lnTo>
                    <a:pt x="717" y="706"/>
                  </a:lnTo>
                  <a:lnTo>
                    <a:pt x="717" y="698"/>
                  </a:lnTo>
                  <a:lnTo>
                    <a:pt x="718" y="688"/>
                  </a:lnTo>
                  <a:lnTo>
                    <a:pt x="721" y="677"/>
                  </a:lnTo>
                  <a:lnTo>
                    <a:pt x="727" y="664"/>
                  </a:lnTo>
                  <a:lnTo>
                    <a:pt x="734" y="651"/>
                  </a:lnTo>
                  <a:lnTo>
                    <a:pt x="741" y="641"/>
                  </a:lnTo>
                  <a:lnTo>
                    <a:pt x="752" y="631"/>
                  </a:lnTo>
                  <a:lnTo>
                    <a:pt x="762" y="624"/>
                  </a:lnTo>
                  <a:lnTo>
                    <a:pt x="775" y="620"/>
                  </a:lnTo>
                  <a:lnTo>
                    <a:pt x="788" y="621"/>
                  </a:lnTo>
                  <a:lnTo>
                    <a:pt x="803" y="625"/>
                  </a:lnTo>
                  <a:lnTo>
                    <a:pt x="812" y="631"/>
                  </a:lnTo>
                  <a:lnTo>
                    <a:pt x="817" y="638"/>
                  </a:lnTo>
                  <a:lnTo>
                    <a:pt x="818" y="645"/>
                  </a:lnTo>
                  <a:lnTo>
                    <a:pt x="817" y="653"/>
                  </a:lnTo>
                  <a:lnTo>
                    <a:pt x="815" y="659"/>
                  </a:lnTo>
                  <a:lnTo>
                    <a:pt x="812" y="664"/>
                  </a:lnTo>
                  <a:lnTo>
                    <a:pt x="810" y="667"/>
                  </a:lnTo>
                  <a:lnTo>
                    <a:pt x="809" y="668"/>
                  </a:lnTo>
                  <a:lnTo>
                    <a:pt x="810" y="670"/>
                  </a:lnTo>
                  <a:lnTo>
                    <a:pt x="812" y="677"/>
                  </a:lnTo>
                  <a:lnTo>
                    <a:pt x="815" y="685"/>
                  </a:lnTo>
                  <a:lnTo>
                    <a:pt x="819" y="696"/>
                  </a:lnTo>
                  <a:lnTo>
                    <a:pt x="825" y="706"/>
                  </a:lnTo>
                  <a:lnTo>
                    <a:pt x="831" y="717"/>
                  </a:lnTo>
                  <a:lnTo>
                    <a:pt x="837" y="725"/>
                  </a:lnTo>
                  <a:lnTo>
                    <a:pt x="844" y="731"/>
                  </a:lnTo>
                  <a:lnTo>
                    <a:pt x="850" y="733"/>
                  </a:lnTo>
                  <a:lnTo>
                    <a:pt x="856" y="731"/>
                  </a:lnTo>
                  <a:lnTo>
                    <a:pt x="863" y="722"/>
                  </a:lnTo>
                  <a:lnTo>
                    <a:pt x="869" y="711"/>
                  </a:lnTo>
                  <a:lnTo>
                    <a:pt x="878" y="698"/>
                  </a:lnTo>
                  <a:lnTo>
                    <a:pt x="889" y="685"/>
                  </a:lnTo>
                  <a:lnTo>
                    <a:pt x="901" y="672"/>
                  </a:lnTo>
                  <a:lnTo>
                    <a:pt x="911" y="658"/>
                  </a:lnTo>
                  <a:lnTo>
                    <a:pt x="923" y="645"/>
                  </a:lnTo>
                  <a:lnTo>
                    <a:pt x="931" y="631"/>
                  </a:lnTo>
                  <a:lnTo>
                    <a:pt x="939" y="620"/>
                  </a:lnTo>
                  <a:lnTo>
                    <a:pt x="942" y="608"/>
                  </a:lnTo>
                  <a:lnTo>
                    <a:pt x="942" y="598"/>
                  </a:lnTo>
                  <a:lnTo>
                    <a:pt x="936" y="590"/>
                  </a:lnTo>
                  <a:lnTo>
                    <a:pt x="926" y="583"/>
                  </a:lnTo>
                  <a:lnTo>
                    <a:pt x="916" y="578"/>
                  </a:lnTo>
                  <a:lnTo>
                    <a:pt x="909" y="570"/>
                  </a:lnTo>
                  <a:lnTo>
                    <a:pt x="904" y="562"/>
                  </a:lnTo>
                  <a:lnTo>
                    <a:pt x="898" y="551"/>
                  </a:lnTo>
                  <a:lnTo>
                    <a:pt x="895" y="541"/>
                  </a:lnTo>
                  <a:lnTo>
                    <a:pt x="892" y="529"/>
                  </a:lnTo>
                  <a:lnTo>
                    <a:pt x="888" y="517"/>
                  </a:lnTo>
                  <a:lnTo>
                    <a:pt x="883" y="507"/>
                  </a:lnTo>
                  <a:lnTo>
                    <a:pt x="875" y="495"/>
                  </a:lnTo>
                  <a:lnTo>
                    <a:pt x="866" y="486"/>
                  </a:lnTo>
                  <a:lnTo>
                    <a:pt x="853" y="477"/>
                  </a:lnTo>
                  <a:lnTo>
                    <a:pt x="837" y="470"/>
                  </a:lnTo>
                  <a:lnTo>
                    <a:pt x="817" y="464"/>
                  </a:lnTo>
                  <a:lnTo>
                    <a:pt x="793" y="460"/>
                  </a:lnTo>
                  <a:lnTo>
                    <a:pt x="757" y="458"/>
                  </a:lnTo>
                  <a:lnTo>
                    <a:pt x="726" y="458"/>
                  </a:lnTo>
                  <a:lnTo>
                    <a:pt x="698" y="459"/>
                  </a:lnTo>
                  <a:lnTo>
                    <a:pt x="676" y="461"/>
                  </a:lnTo>
                  <a:lnTo>
                    <a:pt x="657" y="465"/>
                  </a:lnTo>
                  <a:lnTo>
                    <a:pt x="642" y="468"/>
                  </a:lnTo>
                  <a:lnTo>
                    <a:pt x="631" y="471"/>
                  </a:lnTo>
                  <a:lnTo>
                    <a:pt x="623" y="474"/>
                  </a:lnTo>
                  <a:lnTo>
                    <a:pt x="618" y="476"/>
                  </a:lnTo>
                  <a:lnTo>
                    <a:pt x="617" y="476"/>
                  </a:lnTo>
                  <a:lnTo>
                    <a:pt x="627" y="514"/>
                  </a:lnTo>
                  <a:lnTo>
                    <a:pt x="630" y="516"/>
                  </a:lnTo>
                  <a:lnTo>
                    <a:pt x="633" y="522"/>
                  </a:lnTo>
                  <a:lnTo>
                    <a:pt x="637" y="532"/>
                  </a:lnTo>
                  <a:lnTo>
                    <a:pt x="638" y="546"/>
                  </a:lnTo>
                  <a:lnTo>
                    <a:pt x="636" y="552"/>
                  </a:lnTo>
                  <a:lnTo>
                    <a:pt x="629" y="556"/>
                  </a:lnTo>
                  <a:lnTo>
                    <a:pt x="619" y="560"/>
                  </a:lnTo>
                  <a:lnTo>
                    <a:pt x="607" y="562"/>
                  </a:lnTo>
                  <a:lnTo>
                    <a:pt x="595" y="562"/>
                  </a:lnTo>
                  <a:lnTo>
                    <a:pt x="583" y="563"/>
                  </a:lnTo>
                  <a:lnTo>
                    <a:pt x="573" y="563"/>
                  </a:lnTo>
                  <a:lnTo>
                    <a:pt x="566" y="562"/>
                  </a:lnTo>
                  <a:lnTo>
                    <a:pt x="563" y="562"/>
                  </a:lnTo>
                  <a:lnTo>
                    <a:pt x="562" y="560"/>
                  </a:lnTo>
                  <a:lnTo>
                    <a:pt x="560" y="553"/>
                  </a:lnTo>
                  <a:lnTo>
                    <a:pt x="556" y="544"/>
                  </a:lnTo>
                  <a:lnTo>
                    <a:pt x="554" y="532"/>
                  </a:lnTo>
                  <a:lnTo>
                    <a:pt x="552" y="520"/>
                  </a:lnTo>
                  <a:lnTo>
                    <a:pt x="553" y="509"/>
                  </a:lnTo>
                  <a:lnTo>
                    <a:pt x="556" y="498"/>
                  </a:lnTo>
                  <a:lnTo>
                    <a:pt x="560" y="488"/>
                  </a:lnTo>
                  <a:lnTo>
                    <a:pt x="563" y="476"/>
                  </a:lnTo>
                  <a:lnTo>
                    <a:pt x="567" y="467"/>
                  </a:lnTo>
                  <a:lnTo>
                    <a:pt x="572" y="458"/>
                  </a:lnTo>
                  <a:lnTo>
                    <a:pt x="574" y="452"/>
                  </a:lnTo>
                  <a:lnTo>
                    <a:pt x="575" y="450"/>
                  </a:lnTo>
                  <a:lnTo>
                    <a:pt x="617" y="392"/>
                  </a:lnTo>
                  <a:lnTo>
                    <a:pt x="619" y="392"/>
                  </a:lnTo>
                  <a:lnTo>
                    <a:pt x="624" y="392"/>
                  </a:lnTo>
                  <a:lnTo>
                    <a:pt x="634" y="394"/>
                  </a:lnTo>
                  <a:lnTo>
                    <a:pt x="647" y="397"/>
                  </a:lnTo>
                  <a:lnTo>
                    <a:pt x="665" y="402"/>
                  </a:lnTo>
                  <a:lnTo>
                    <a:pt x="678" y="404"/>
                  </a:lnTo>
                  <a:lnTo>
                    <a:pt x="693" y="406"/>
                  </a:lnTo>
                  <a:lnTo>
                    <a:pt x="708" y="406"/>
                  </a:lnTo>
                  <a:lnTo>
                    <a:pt x="722" y="403"/>
                  </a:lnTo>
                  <a:lnTo>
                    <a:pt x="735" y="401"/>
                  </a:lnTo>
                  <a:lnTo>
                    <a:pt x="746" y="399"/>
                  </a:lnTo>
                  <a:lnTo>
                    <a:pt x="753" y="397"/>
                  </a:lnTo>
                  <a:lnTo>
                    <a:pt x="756" y="397"/>
                  </a:lnTo>
                  <a:lnTo>
                    <a:pt x="729" y="284"/>
                  </a:lnTo>
                  <a:close/>
                  <a:moveTo>
                    <a:pt x="1702" y="278"/>
                  </a:moveTo>
                  <a:lnTo>
                    <a:pt x="1695" y="279"/>
                  </a:lnTo>
                  <a:lnTo>
                    <a:pt x="1694" y="294"/>
                  </a:lnTo>
                  <a:lnTo>
                    <a:pt x="1695" y="311"/>
                  </a:lnTo>
                  <a:lnTo>
                    <a:pt x="1698" y="328"/>
                  </a:lnTo>
                  <a:lnTo>
                    <a:pt x="1702" y="346"/>
                  </a:lnTo>
                  <a:lnTo>
                    <a:pt x="1707" y="364"/>
                  </a:lnTo>
                  <a:lnTo>
                    <a:pt x="1712" y="381"/>
                  </a:lnTo>
                  <a:lnTo>
                    <a:pt x="1717" y="395"/>
                  </a:lnTo>
                  <a:lnTo>
                    <a:pt x="1720" y="407"/>
                  </a:lnTo>
                  <a:lnTo>
                    <a:pt x="1723" y="414"/>
                  </a:lnTo>
                  <a:lnTo>
                    <a:pt x="1724" y="416"/>
                  </a:lnTo>
                  <a:lnTo>
                    <a:pt x="1639" y="473"/>
                  </a:lnTo>
                  <a:lnTo>
                    <a:pt x="1638" y="490"/>
                  </a:lnTo>
                  <a:lnTo>
                    <a:pt x="1641" y="505"/>
                  </a:lnTo>
                  <a:lnTo>
                    <a:pt x="1647" y="516"/>
                  </a:lnTo>
                  <a:lnTo>
                    <a:pt x="1656" y="525"/>
                  </a:lnTo>
                  <a:lnTo>
                    <a:pt x="1665" y="532"/>
                  </a:lnTo>
                  <a:lnTo>
                    <a:pt x="1676" y="537"/>
                  </a:lnTo>
                  <a:lnTo>
                    <a:pt x="1686" y="541"/>
                  </a:lnTo>
                  <a:lnTo>
                    <a:pt x="1696" y="543"/>
                  </a:lnTo>
                  <a:lnTo>
                    <a:pt x="1703" y="544"/>
                  </a:lnTo>
                  <a:lnTo>
                    <a:pt x="1708" y="544"/>
                  </a:lnTo>
                  <a:lnTo>
                    <a:pt x="1710" y="544"/>
                  </a:lnTo>
                  <a:lnTo>
                    <a:pt x="1712" y="545"/>
                  </a:lnTo>
                  <a:lnTo>
                    <a:pt x="1717" y="545"/>
                  </a:lnTo>
                  <a:lnTo>
                    <a:pt x="1724" y="545"/>
                  </a:lnTo>
                  <a:lnTo>
                    <a:pt x="1734" y="544"/>
                  </a:lnTo>
                  <a:lnTo>
                    <a:pt x="1745" y="543"/>
                  </a:lnTo>
                  <a:lnTo>
                    <a:pt x="1758" y="539"/>
                  </a:lnTo>
                  <a:lnTo>
                    <a:pt x="1772" y="532"/>
                  </a:lnTo>
                  <a:lnTo>
                    <a:pt x="1786" y="524"/>
                  </a:lnTo>
                  <a:lnTo>
                    <a:pt x="1802" y="512"/>
                  </a:lnTo>
                  <a:lnTo>
                    <a:pt x="1817" y="496"/>
                  </a:lnTo>
                  <a:lnTo>
                    <a:pt x="1832" y="476"/>
                  </a:lnTo>
                  <a:lnTo>
                    <a:pt x="1845" y="452"/>
                  </a:lnTo>
                  <a:lnTo>
                    <a:pt x="1859" y="422"/>
                  </a:lnTo>
                  <a:lnTo>
                    <a:pt x="1870" y="388"/>
                  </a:lnTo>
                  <a:lnTo>
                    <a:pt x="1849" y="366"/>
                  </a:lnTo>
                  <a:lnTo>
                    <a:pt x="1826" y="346"/>
                  </a:lnTo>
                  <a:lnTo>
                    <a:pt x="1804" y="330"/>
                  </a:lnTo>
                  <a:lnTo>
                    <a:pt x="1783" y="315"/>
                  </a:lnTo>
                  <a:lnTo>
                    <a:pt x="1763" y="302"/>
                  </a:lnTo>
                  <a:lnTo>
                    <a:pt x="1744" y="292"/>
                  </a:lnTo>
                  <a:lnTo>
                    <a:pt x="1728" y="284"/>
                  </a:lnTo>
                  <a:lnTo>
                    <a:pt x="1714" y="279"/>
                  </a:lnTo>
                  <a:lnTo>
                    <a:pt x="1702" y="278"/>
                  </a:lnTo>
                  <a:close/>
                  <a:moveTo>
                    <a:pt x="1161" y="165"/>
                  </a:moveTo>
                  <a:lnTo>
                    <a:pt x="1132" y="166"/>
                  </a:lnTo>
                  <a:lnTo>
                    <a:pt x="1100" y="169"/>
                  </a:lnTo>
                  <a:lnTo>
                    <a:pt x="1067" y="176"/>
                  </a:lnTo>
                  <a:lnTo>
                    <a:pt x="1035" y="187"/>
                  </a:lnTo>
                  <a:lnTo>
                    <a:pt x="1002" y="201"/>
                  </a:lnTo>
                  <a:lnTo>
                    <a:pt x="970" y="220"/>
                  </a:lnTo>
                  <a:lnTo>
                    <a:pt x="941" y="244"/>
                  </a:lnTo>
                  <a:lnTo>
                    <a:pt x="937" y="250"/>
                  </a:lnTo>
                  <a:lnTo>
                    <a:pt x="928" y="257"/>
                  </a:lnTo>
                  <a:lnTo>
                    <a:pt x="915" y="263"/>
                  </a:lnTo>
                  <a:lnTo>
                    <a:pt x="902" y="269"/>
                  </a:lnTo>
                  <a:lnTo>
                    <a:pt x="887" y="276"/>
                  </a:lnTo>
                  <a:lnTo>
                    <a:pt x="875" y="281"/>
                  </a:lnTo>
                  <a:lnTo>
                    <a:pt x="866" y="285"/>
                  </a:lnTo>
                  <a:lnTo>
                    <a:pt x="863" y="289"/>
                  </a:lnTo>
                  <a:lnTo>
                    <a:pt x="864" y="306"/>
                  </a:lnTo>
                  <a:lnTo>
                    <a:pt x="870" y="322"/>
                  </a:lnTo>
                  <a:lnTo>
                    <a:pt x="881" y="338"/>
                  </a:lnTo>
                  <a:lnTo>
                    <a:pt x="895" y="353"/>
                  </a:lnTo>
                  <a:lnTo>
                    <a:pt x="913" y="369"/>
                  </a:lnTo>
                  <a:lnTo>
                    <a:pt x="934" y="385"/>
                  </a:lnTo>
                  <a:lnTo>
                    <a:pt x="958" y="404"/>
                  </a:lnTo>
                  <a:lnTo>
                    <a:pt x="981" y="426"/>
                  </a:lnTo>
                  <a:lnTo>
                    <a:pt x="1006" y="451"/>
                  </a:lnTo>
                  <a:lnTo>
                    <a:pt x="1022" y="467"/>
                  </a:lnTo>
                  <a:lnTo>
                    <a:pt x="1036" y="476"/>
                  </a:lnTo>
                  <a:lnTo>
                    <a:pt x="1048" y="482"/>
                  </a:lnTo>
                  <a:lnTo>
                    <a:pt x="1058" y="483"/>
                  </a:lnTo>
                  <a:lnTo>
                    <a:pt x="1066" y="480"/>
                  </a:lnTo>
                  <a:lnTo>
                    <a:pt x="1072" y="476"/>
                  </a:lnTo>
                  <a:lnTo>
                    <a:pt x="1078" y="469"/>
                  </a:lnTo>
                  <a:lnTo>
                    <a:pt x="1081" y="460"/>
                  </a:lnTo>
                  <a:lnTo>
                    <a:pt x="1083" y="451"/>
                  </a:lnTo>
                  <a:lnTo>
                    <a:pt x="1084" y="441"/>
                  </a:lnTo>
                  <a:lnTo>
                    <a:pt x="1084" y="432"/>
                  </a:lnTo>
                  <a:lnTo>
                    <a:pt x="1083" y="425"/>
                  </a:lnTo>
                  <a:lnTo>
                    <a:pt x="1081" y="418"/>
                  </a:lnTo>
                  <a:lnTo>
                    <a:pt x="1080" y="411"/>
                  </a:lnTo>
                  <a:lnTo>
                    <a:pt x="1083" y="402"/>
                  </a:lnTo>
                  <a:lnTo>
                    <a:pt x="1089" y="391"/>
                  </a:lnTo>
                  <a:lnTo>
                    <a:pt x="1099" y="379"/>
                  </a:lnTo>
                  <a:lnTo>
                    <a:pt x="1109" y="365"/>
                  </a:lnTo>
                  <a:lnTo>
                    <a:pt x="1120" y="351"/>
                  </a:lnTo>
                  <a:lnTo>
                    <a:pt x="1132" y="336"/>
                  </a:lnTo>
                  <a:lnTo>
                    <a:pt x="1142" y="320"/>
                  </a:lnTo>
                  <a:lnTo>
                    <a:pt x="1151" y="304"/>
                  </a:lnTo>
                  <a:lnTo>
                    <a:pt x="1157" y="288"/>
                  </a:lnTo>
                  <a:lnTo>
                    <a:pt x="1161" y="274"/>
                  </a:lnTo>
                  <a:lnTo>
                    <a:pt x="1163" y="260"/>
                  </a:lnTo>
                  <a:lnTo>
                    <a:pt x="1168" y="249"/>
                  </a:lnTo>
                  <a:lnTo>
                    <a:pt x="1176" y="241"/>
                  </a:lnTo>
                  <a:lnTo>
                    <a:pt x="1184" y="235"/>
                  </a:lnTo>
                  <a:lnTo>
                    <a:pt x="1195" y="229"/>
                  </a:lnTo>
                  <a:lnTo>
                    <a:pt x="1205" y="224"/>
                  </a:lnTo>
                  <a:lnTo>
                    <a:pt x="1216" y="218"/>
                  </a:lnTo>
                  <a:lnTo>
                    <a:pt x="1227" y="209"/>
                  </a:lnTo>
                  <a:lnTo>
                    <a:pt x="1238" y="199"/>
                  </a:lnTo>
                  <a:lnTo>
                    <a:pt x="1248" y="185"/>
                  </a:lnTo>
                  <a:lnTo>
                    <a:pt x="1241" y="179"/>
                  </a:lnTo>
                  <a:lnTo>
                    <a:pt x="1229" y="173"/>
                  </a:lnTo>
                  <a:lnTo>
                    <a:pt x="1210" y="169"/>
                  </a:lnTo>
                  <a:lnTo>
                    <a:pt x="1187" y="166"/>
                  </a:lnTo>
                  <a:lnTo>
                    <a:pt x="1161" y="165"/>
                  </a:lnTo>
                  <a:close/>
                  <a:moveTo>
                    <a:pt x="1191" y="0"/>
                  </a:moveTo>
                  <a:lnTo>
                    <a:pt x="1280" y="3"/>
                  </a:lnTo>
                  <a:lnTo>
                    <a:pt x="1367" y="12"/>
                  </a:lnTo>
                  <a:lnTo>
                    <a:pt x="1451" y="27"/>
                  </a:lnTo>
                  <a:lnTo>
                    <a:pt x="1532" y="48"/>
                  </a:lnTo>
                  <a:lnTo>
                    <a:pt x="1611" y="74"/>
                  </a:lnTo>
                  <a:lnTo>
                    <a:pt x="1687" y="105"/>
                  </a:lnTo>
                  <a:lnTo>
                    <a:pt x="1761" y="141"/>
                  </a:lnTo>
                  <a:lnTo>
                    <a:pt x="1831" y="182"/>
                  </a:lnTo>
                  <a:lnTo>
                    <a:pt x="1898" y="227"/>
                  </a:lnTo>
                  <a:lnTo>
                    <a:pt x="1961" y="277"/>
                  </a:lnTo>
                  <a:lnTo>
                    <a:pt x="2021" y="332"/>
                  </a:lnTo>
                  <a:lnTo>
                    <a:pt x="2076" y="389"/>
                  </a:lnTo>
                  <a:lnTo>
                    <a:pt x="2128" y="451"/>
                  </a:lnTo>
                  <a:lnTo>
                    <a:pt x="2176" y="515"/>
                  </a:lnTo>
                  <a:lnTo>
                    <a:pt x="2218" y="584"/>
                  </a:lnTo>
                  <a:lnTo>
                    <a:pt x="2257" y="656"/>
                  </a:lnTo>
                  <a:lnTo>
                    <a:pt x="2290" y="730"/>
                  </a:lnTo>
                  <a:lnTo>
                    <a:pt x="2319" y="807"/>
                  </a:lnTo>
                  <a:lnTo>
                    <a:pt x="2342" y="886"/>
                  </a:lnTo>
                  <a:lnTo>
                    <a:pt x="2360" y="968"/>
                  </a:lnTo>
                  <a:lnTo>
                    <a:pt x="2373" y="1052"/>
                  </a:lnTo>
                  <a:lnTo>
                    <a:pt x="2229" y="1052"/>
                  </a:lnTo>
                  <a:lnTo>
                    <a:pt x="2223" y="1011"/>
                  </a:lnTo>
                  <a:lnTo>
                    <a:pt x="2213" y="969"/>
                  </a:lnTo>
                  <a:lnTo>
                    <a:pt x="2201" y="923"/>
                  </a:lnTo>
                  <a:lnTo>
                    <a:pt x="2187" y="876"/>
                  </a:lnTo>
                  <a:lnTo>
                    <a:pt x="2171" y="829"/>
                  </a:lnTo>
                  <a:lnTo>
                    <a:pt x="2155" y="783"/>
                  </a:lnTo>
                  <a:lnTo>
                    <a:pt x="2138" y="739"/>
                  </a:lnTo>
                  <a:lnTo>
                    <a:pt x="2121" y="699"/>
                  </a:lnTo>
                  <a:lnTo>
                    <a:pt x="2104" y="662"/>
                  </a:lnTo>
                  <a:lnTo>
                    <a:pt x="2087" y="631"/>
                  </a:lnTo>
                  <a:lnTo>
                    <a:pt x="2086" y="627"/>
                  </a:lnTo>
                  <a:lnTo>
                    <a:pt x="2085" y="627"/>
                  </a:lnTo>
                  <a:lnTo>
                    <a:pt x="2086" y="632"/>
                  </a:lnTo>
                  <a:lnTo>
                    <a:pt x="2086" y="642"/>
                  </a:lnTo>
                  <a:lnTo>
                    <a:pt x="2088" y="654"/>
                  </a:lnTo>
                  <a:lnTo>
                    <a:pt x="2089" y="667"/>
                  </a:lnTo>
                  <a:lnTo>
                    <a:pt x="2091" y="681"/>
                  </a:lnTo>
                  <a:lnTo>
                    <a:pt x="2093" y="695"/>
                  </a:lnTo>
                  <a:lnTo>
                    <a:pt x="2094" y="707"/>
                  </a:lnTo>
                  <a:lnTo>
                    <a:pt x="2095" y="718"/>
                  </a:lnTo>
                  <a:lnTo>
                    <a:pt x="2096" y="724"/>
                  </a:lnTo>
                  <a:lnTo>
                    <a:pt x="2097" y="727"/>
                  </a:lnTo>
                  <a:lnTo>
                    <a:pt x="1984" y="714"/>
                  </a:lnTo>
                  <a:lnTo>
                    <a:pt x="1983" y="711"/>
                  </a:lnTo>
                  <a:lnTo>
                    <a:pt x="1978" y="704"/>
                  </a:lnTo>
                  <a:lnTo>
                    <a:pt x="1973" y="696"/>
                  </a:lnTo>
                  <a:lnTo>
                    <a:pt x="1965" y="685"/>
                  </a:lnTo>
                  <a:lnTo>
                    <a:pt x="1955" y="674"/>
                  </a:lnTo>
                  <a:lnTo>
                    <a:pt x="1944" y="664"/>
                  </a:lnTo>
                  <a:lnTo>
                    <a:pt x="1931" y="656"/>
                  </a:lnTo>
                  <a:lnTo>
                    <a:pt x="1916" y="651"/>
                  </a:lnTo>
                  <a:lnTo>
                    <a:pt x="1900" y="651"/>
                  </a:lnTo>
                  <a:lnTo>
                    <a:pt x="1884" y="657"/>
                  </a:lnTo>
                  <a:lnTo>
                    <a:pt x="1870" y="664"/>
                  </a:lnTo>
                  <a:lnTo>
                    <a:pt x="1860" y="672"/>
                  </a:lnTo>
                  <a:lnTo>
                    <a:pt x="1854" y="678"/>
                  </a:lnTo>
                  <a:lnTo>
                    <a:pt x="1849" y="684"/>
                  </a:lnTo>
                  <a:lnTo>
                    <a:pt x="1844" y="689"/>
                  </a:lnTo>
                  <a:lnTo>
                    <a:pt x="1840" y="695"/>
                  </a:lnTo>
                  <a:lnTo>
                    <a:pt x="1833" y="700"/>
                  </a:lnTo>
                  <a:lnTo>
                    <a:pt x="1822" y="704"/>
                  </a:lnTo>
                  <a:lnTo>
                    <a:pt x="1806" y="708"/>
                  </a:lnTo>
                  <a:lnTo>
                    <a:pt x="1784" y="714"/>
                  </a:lnTo>
                  <a:lnTo>
                    <a:pt x="1764" y="714"/>
                  </a:lnTo>
                  <a:lnTo>
                    <a:pt x="1745" y="710"/>
                  </a:lnTo>
                  <a:lnTo>
                    <a:pt x="1728" y="702"/>
                  </a:lnTo>
                  <a:lnTo>
                    <a:pt x="1713" y="692"/>
                  </a:lnTo>
                  <a:lnTo>
                    <a:pt x="1697" y="680"/>
                  </a:lnTo>
                  <a:lnTo>
                    <a:pt x="1683" y="667"/>
                  </a:lnTo>
                  <a:lnTo>
                    <a:pt x="1669" y="656"/>
                  </a:lnTo>
                  <a:lnTo>
                    <a:pt x="1657" y="646"/>
                  </a:lnTo>
                  <a:lnTo>
                    <a:pt x="1643" y="639"/>
                  </a:lnTo>
                  <a:lnTo>
                    <a:pt x="1630" y="635"/>
                  </a:lnTo>
                  <a:lnTo>
                    <a:pt x="1618" y="637"/>
                  </a:lnTo>
                  <a:lnTo>
                    <a:pt x="1603" y="644"/>
                  </a:lnTo>
                  <a:lnTo>
                    <a:pt x="1587" y="654"/>
                  </a:lnTo>
                  <a:lnTo>
                    <a:pt x="1573" y="660"/>
                  </a:lnTo>
                  <a:lnTo>
                    <a:pt x="1560" y="662"/>
                  </a:lnTo>
                  <a:lnTo>
                    <a:pt x="1549" y="663"/>
                  </a:lnTo>
                  <a:lnTo>
                    <a:pt x="1540" y="663"/>
                  </a:lnTo>
                  <a:lnTo>
                    <a:pt x="1531" y="664"/>
                  </a:lnTo>
                  <a:lnTo>
                    <a:pt x="1524" y="666"/>
                  </a:lnTo>
                  <a:lnTo>
                    <a:pt x="1517" y="670"/>
                  </a:lnTo>
                  <a:lnTo>
                    <a:pt x="1512" y="680"/>
                  </a:lnTo>
                  <a:lnTo>
                    <a:pt x="1507" y="694"/>
                  </a:lnTo>
                  <a:lnTo>
                    <a:pt x="1504" y="716"/>
                  </a:lnTo>
                  <a:lnTo>
                    <a:pt x="1502" y="738"/>
                  </a:lnTo>
                  <a:lnTo>
                    <a:pt x="1502" y="759"/>
                  </a:lnTo>
                  <a:lnTo>
                    <a:pt x="1503" y="780"/>
                  </a:lnTo>
                  <a:lnTo>
                    <a:pt x="1505" y="797"/>
                  </a:lnTo>
                  <a:lnTo>
                    <a:pt x="1507" y="811"/>
                  </a:lnTo>
                  <a:lnTo>
                    <a:pt x="1509" y="820"/>
                  </a:lnTo>
                  <a:lnTo>
                    <a:pt x="1509" y="824"/>
                  </a:lnTo>
                  <a:lnTo>
                    <a:pt x="1448" y="864"/>
                  </a:lnTo>
                  <a:lnTo>
                    <a:pt x="1426" y="877"/>
                  </a:lnTo>
                  <a:lnTo>
                    <a:pt x="1408" y="892"/>
                  </a:lnTo>
                  <a:lnTo>
                    <a:pt x="1393" y="909"/>
                  </a:lnTo>
                  <a:lnTo>
                    <a:pt x="1383" y="925"/>
                  </a:lnTo>
                  <a:lnTo>
                    <a:pt x="1374" y="940"/>
                  </a:lnTo>
                  <a:lnTo>
                    <a:pt x="1369" y="952"/>
                  </a:lnTo>
                  <a:lnTo>
                    <a:pt x="1366" y="963"/>
                  </a:lnTo>
                  <a:lnTo>
                    <a:pt x="1365" y="970"/>
                  </a:lnTo>
                  <a:lnTo>
                    <a:pt x="1364" y="972"/>
                  </a:lnTo>
                  <a:lnTo>
                    <a:pt x="1367" y="973"/>
                  </a:lnTo>
                  <a:lnTo>
                    <a:pt x="1375" y="977"/>
                  </a:lnTo>
                  <a:lnTo>
                    <a:pt x="1387" y="980"/>
                  </a:lnTo>
                  <a:lnTo>
                    <a:pt x="1404" y="984"/>
                  </a:lnTo>
                  <a:lnTo>
                    <a:pt x="1423" y="988"/>
                  </a:lnTo>
                  <a:lnTo>
                    <a:pt x="1444" y="991"/>
                  </a:lnTo>
                  <a:lnTo>
                    <a:pt x="1467" y="992"/>
                  </a:lnTo>
                  <a:lnTo>
                    <a:pt x="1490" y="992"/>
                  </a:lnTo>
                  <a:lnTo>
                    <a:pt x="1512" y="990"/>
                  </a:lnTo>
                  <a:lnTo>
                    <a:pt x="1534" y="984"/>
                  </a:lnTo>
                  <a:lnTo>
                    <a:pt x="1555" y="974"/>
                  </a:lnTo>
                  <a:lnTo>
                    <a:pt x="1581" y="962"/>
                  </a:lnTo>
                  <a:lnTo>
                    <a:pt x="1603" y="953"/>
                  </a:lnTo>
                  <a:lnTo>
                    <a:pt x="1623" y="948"/>
                  </a:lnTo>
                  <a:lnTo>
                    <a:pt x="1640" y="947"/>
                  </a:lnTo>
                  <a:lnTo>
                    <a:pt x="1652" y="947"/>
                  </a:lnTo>
                  <a:lnTo>
                    <a:pt x="1663" y="949"/>
                  </a:lnTo>
                  <a:lnTo>
                    <a:pt x="1668" y="950"/>
                  </a:lnTo>
                  <a:lnTo>
                    <a:pt x="1670" y="951"/>
                  </a:lnTo>
                  <a:lnTo>
                    <a:pt x="1802" y="1018"/>
                  </a:lnTo>
                  <a:lnTo>
                    <a:pt x="1815" y="1022"/>
                  </a:lnTo>
                  <a:lnTo>
                    <a:pt x="1825" y="1021"/>
                  </a:lnTo>
                  <a:lnTo>
                    <a:pt x="1836" y="1015"/>
                  </a:lnTo>
                  <a:lnTo>
                    <a:pt x="1844" y="1006"/>
                  </a:lnTo>
                  <a:lnTo>
                    <a:pt x="1851" y="996"/>
                  </a:lnTo>
                  <a:lnTo>
                    <a:pt x="1857" y="983"/>
                  </a:lnTo>
                  <a:lnTo>
                    <a:pt x="1862" y="970"/>
                  </a:lnTo>
                  <a:lnTo>
                    <a:pt x="1865" y="960"/>
                  </a:lnTo>
                  <a:lnTo>
                    <a:pt x="1868" y="950"/>
                  </a:lnTo>
                  <a:lnTo>
                    <a:pt x="1870" y="943"/>
                  </a:lnTo>
                  <a:lnTo>
                    <a:pt x="1870" y="941"/>
                  </a:lnTo>
                  <a:lnTo>
                    <a:pt x="1853" y="911"/>
                  </a:lnTo>
                  <a:lnTo>
                    <a:pt x="1841" y="884"/>
                  </a:lnTo>
                  <a:lnTo>
                    <a:pt x="1835" y="857"/>
                  </a:lnTo>
                  <a:lnTo>
                    <a:pt x="1831" y="835"/>
                  </a:lnTo>
                  <a:lnTo>
                    <a:pt x="1830" y="815"/>
                  </a:lnTo>
                  <a:lnTo>
                    <a:pt x="1830" y="798"/>
                  </a:lnTo>
                  <a:lnTo>
                    <a:pt x="1832" y="787"/>
                  </a:lnTo>
                  <a:lnTo>
                    <a:pt x="1833" y="779"/>
                  </a:lnTo>
                  <a:lnTo>
                    <a:pt x="1834" y="776"/>
                  </a:lnTo>
                  <a:lnTo>
                    <a:pt x="2061" y="870"/>
                  </a:lnTo>
                  <a:lnTo>
                    <a:pt x="2083" y="969"/>
                  </a:lnTo>
                  <a:lnTo>
                    <a:pt x="2069" y="1041"/>
                  </a:lnTo>
                  <a:lnTo>
                    <a:pt x="2066" y="1052"/>
                  </a:lnTo>
                  <a:lnTo>
                    <a:pt x="1099" y="1052"/>
                  </a:lnTo>
                  <a:lnTo>
                    <a:pt x="1099" y="2378"/>
                  </a:lnTo>
                  <a:lnTo>
                    <a:pt x="1047" y="2375"/>
                  </a:lnTo>
                  <a:lnTo>
                    <a:pt x="964" y="2361"/>
                  </a:lnTo>
                  <a:lnTo>
                    <a:pt x="883" y="2344"/>
                  </a:lnTo>
                  <a:lnTo>
                    <a:pt x="804" y="2320"/>
                  </a:lnTo>
                  <a:lnTo>
                    <a:pt x="727" y="2292"/>
                  </a:lnTo>
                  <a:lnTo>
                    <a:pt x="653" y="2258"/>
                  </a:lnTo>
                  <a:lnTo>
                    <a:pt x="582" y="2220"/>
                  </a:lnTo>
                  <a:lnTo>
                    <a:pt x="514" y="2178"/>
                  </a:lnTo>
                  <a:lnTo>
                    <a:pt x="449" y="2130"/>
                  </a:lnTo>
                  <a:lnTo>
                    <a:pt x="387" y="2080"/>
                  </a:lnTo>
                  <a:lnTo>
                    <a:pt x="330" y="2024"/>
                  </a:lnTo>
                  <a:lnTo>
                    <a:pt x="276" y="1965"/>
                  </a:lnTo>
                  <a:lnTo>
                    <a:pt x="227" y="1902"/>
                  </a:lnTo>
                  <a:lnTo>
                    <a:pt x="181" y="1836"/>
                  </a:lnTo>
                  <a:lnTo>
                    <a:pt x="140" y="1765"/>
                  </a:lnTo>
                  <a:lnTo>
                    <a:pt x="104" y="1692"/>
                  </a:lnTo>
                  <a:lnTo>
                    <a:pt x="74" y="1615"/>
                  </a:lnTo>
                  <a:lnTo>
                    <a:pt x="47" y="1536"/>
                  </a:lnTo>
                  <a:lnTo>
                    <a:pt x="27" y="1454"/>
                  </a:lnTo>
                  <a:lnTo>
                    <a:pt x="13" y="1369"/>
                  </a:lnTo>
                  <a:lnTo>
                    <a:pt x="3" y="1282"/>
                  </a:lnTo>
                  <a:lnTo>
                    <a:pt x="0" y="1192"/>
                  </a:lnTo>
                  <a:lnTo>
                    <a:pt x="0" y="1192"/>
                  </a:lnTo>
                  <a:lnTo>
                    <a:pt x="3" y="1104"/>
                  </a:lnTo>
                  <a:lnTo>
                    <a:pt x="12" y="1019"/>
                  </a:lnTo>
                  <a:lnTo>
                    <a:pt x="25" y="935"/>
                  </a:lnTo>
                  <a:lnTo>
                    <a:pt x="45" y="854"/>
                  </a:lnTo>
                  <a:lnTo>
                    <a:pt x="70" y="776"/>
                  </a:lnTo>
                  <a:lnTo>
                    <a:pt x="99" y="701"/>
                  </a:lnTo>
                  <a:lnTo>
                    <a:pt x="134" y="628"/>
                  </a:lnTo>
                  <a:lnTo>
                    <a:pt x="173" y="559"/>
                  </a:lnTo>
                  <a:lnTo>
                    <a:pt x="216" y="492"/>
                  </a:lnTo>
                  <a:lnTo>
                    <a:pt x="265" y="429"/>
                  </a:lnTo>
                  <a:lnTo>
                    <a:pt x="316" y="370"/>
                  </a:lnTo>
                  <a:lnTo>
                    <a:pt x="372" y="314"/>
                  </a:lnTo>
                  <a:lnTo>
                    <a:pt x="431" y="262"/>
                  </a:lnTo>
                  <a:lnTo>
                    <a:pt x="495" y="214"/>
                  </a:lnTo>
                  <a:lnTo>
                    <a:pt x="561" y="171"/>
                  </a:lnTo>
                  <a:lnTo>
                    <a:pt x="631" y="133"/>
                  </a:lnTo>
                  <a:lnTo>
                    <a:pt x="703" y="98"/>
                  </a:lnTo>
                  <a:lnTo>
                    <a:pt x="778" y="69"/>
                  </a:lnTo>
                  <a:lnTo>
                    <a:pt x="856" y="45"/>
                  </a:lnTo>
                  <a:lnTo>
                    <a:pt x="936" y="26"/>
                  </a:lnTo>
                  <a:lnTo>
                    <a:pt x="1020" y="12"/>
                  </a:lnTo>
                  <a:lnTo>
                    <a:pt x="1104" y="2"/>
                  </a:lnTo>
                  <a:lnTo>
                    <a:pt x="11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509"/>
            <p:cNvSpPr>
              <a:spLocks/>
            </p:cNvSpPr>
            <p:nvPr/>
          </p:nvSpPr>
          <p:spPr bwMode="auto">
            <a:xfrm>
              <a:off x="9307513" y="6013450"/>
              <a:ext cx="339725" cy="182562"/>
            </a:xfrm>
            <a:custGeom>
              <a:avLst/>
              <a:gdLst>
                <a:gd name="T0" fmla="*/ 0 w 2139"/>
                <a:gd name="T1" fmla="*/ 0 h 1158"/>
                <a:gd name="T2" fmla="*/ 1247 w 2139"/>
                <a:gd name="T3" fmla="*/ 0 h 1158"/>
                <a:gd name="T4" fmla="*/ 1247 w 2139"/>
                <a:gd name="T5" fmla="*/ 120 h 1158"/>
                <a:gd name="T6" fmla="*/ 130 w 2139"/>
                <a:gd name="T7" fmla="*/ 120 h 1158"/>
                <a:gd name="T8" fmla="*/ 130 w 2139"/>
                <a:gd name="T9" fmla="*/ 554 h 1158"/>
                <a:gd name="T10" fmla="*/ 130 w 2139"/>
                <a:gd name="T11" fmla="*/ 554 h 1158"/>
                <a:gd name="T12" fmla="*/ 130 w 2139"/>
                <a:gd name="T13" fmla="*/ 1039 h 1158"/>
                <a:gd name="T14" fmla="*/ 2008 w 2139"/>
                <a:gd name="T15" fmla="*/ 1039 h 1158"/>
                <a:gd name="T16" fmla="*/ 2008 w 2139"/>
                <a:gd name="T17" fmla="*/ 120 h 1158"/>
                <a:gd name="T18" fmla="*/ 1813 w 2139"/>
                <a:gd name="T19" fmla="*/ 120 h 1158"/>
                <a:gd name="T20" fmla="*/ 1813 w 2139"/>
                <a:gd name="T21" fmla="*/ 0 h 1158"/>
                <a:gd name="T22" fmla="*/ 2139 w 2139"/>
                <a:gd name="T23" fmla="*/ 0 h 1158"/>
                <a:gd name="T24" fmla="*/ 2139 w 2139"/>
                <a:gd name="T25" fmla="*/ 1158 h 1158"/>
                <a:gd name="T26" fmla="*/ 0 w 2139"/>
                <a:gd name="T27" fmla="*/ 1158 h 1158"/>
                <a:gd name="T28" fmla="*/ 0 w 2139"/>
                <a:gd name="T29" fmla="*/ 0 h 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39" h="1158">
                  <a:moveTo>
                    <a:pt x="0" y="0"/>
                  </a:moveTo>
                  <a:lnTo>
                    <a:pt x="1247" y="0"/>
                  </a:lnTo>
                  <a:lnTo>
                    <a:pt x="1247" y="120"/>
                  </a:lnTo>
                  <a:lnTo>
                    <a:pt x="130" y="120"/>
                  </a:lnTo>
                  <a:lnTo>
                    <a:pt x="130" y="554"/>
                  </a:lnTo>
                  <a:lnTo>
                    <a:pt x="130" y="554"/>
                  </a:lnTo>
                  <a:lnTo>
                    <a:pt x="130" y="1039"/>
                  </a:lnTo>
                  <a:lnTo>
                    <a:pt x="2008" y="1039"/>
                  </a:lnTo>
                  <a:lnTo>
                    <a:pt x="2008" y="120"/>
                  </a:lnTo>
                  <a:lnTo>
                    <a:pt x="1813" y="120"/>
                  </a:lnTo>
                  <a:lnTo>
                    <a:pt x="1813" y="0"/>
                  </a:lnTo>
                  <a:lnTo>
                    <a:pt x="2139" y="0"/>
                  </a:lnTo>
                  <a:lnTo>
                    <a:pt x="2139" y="1158"/>
                  </a:lnTo>
                  <a:lnTo>
                    <a:pt x="0" y="11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510"/>
            <p:cNvSpPr>
              <a:spLocks noEditPoints="1"/>
            </p:cNvSpPr>
            <p:nvPr/>
          </p:nvSpPr>
          <p:spPr bwMode="auto">
            <a:xfrm>
              <a:off x="9283700" y="6205538"/>
              <a:ext cx="387350" cy="57150"/>
            </a:xfrm>
            <a:custGeom>
              <a:avLst/>
              <a:gdLst>
                <a:gd name="T0" fmla="*/ 1138 w 2434"/>
                <a:gd name="T1" fmla="*/ 246 h 362"/>
                <a:gd name="T2" fmla="*/ 1111 w 2434"/>
                <a:gd name="T3" fmla="*/ 343 h 362"/>
                <a:gd name="T4" fmla="*/ 1321 w 2434"/>
                <a:gd name="T5" fmla="*/ 343 h 362"/>
                <a:gd name="T6" fmla="*/ 1296 w 2434"/>
                <a:gd name="T7" fmla="*/ 246 h 362"/>
                <a:gd name="T8" fmla="*/ 1138 w 2434"/>
                <a:gd name="T9" fmla="*/ 246 h 362"/>
                <a:gd name="T10" fmla="*/ 214 w 2434"/>
                <a:gd name="T11" fmla="*/ 49 h 362"/>
                <a:gd name="T12" fmla="*/ 143 w 2434"/>
                <a:gd name="T13" fmla="*/ 225 h 362"/>
                <a:gd name="T14" fmla="*/ 2290 w 2434"/>
                <a:gd name="T15" fmla="*/ 225 h 362"/>
                <a:gd name="T16" fmla="*/ 2219 w 2434"/>
                <a:gd name="T17" fmla="*/ 49 h 362"/>
                <a:gd name="T18" fmla="*/ 214 w 2434"/>
                <a:gd name="T19" fmla="*/ 49 h 362"/>
                <a:gd name="T20" fmla="*/ 142 w 2434"/>
                <a:gd name="T21" fmla="*/ 0 h 362"/>
                <a:gd name="T22" fmla="*/ 2291 w 2434"/>
                <a:gd name="T23" fmla="*/ 0 h 362"/>
                <a:gd name="T24" fmla="*/ 2434 w 2434"/>
                <a:gd name="T25" fmla="*/ 362 h 362"/>
                <a:gd name="T26" fmla="*/ 0 w 2434"/>
                <a:gd name="T27" fmla="*/ 362 h 362"/>
                <a:gd name="T28" fmla="*/ 142 w 2434"/>
                <a:gd name="T29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34" h="362">
                  <a:moveTo>
                    <a:pt x="1138" y="246"/>
                  </a:moveTo>
                  <a:lnTo>
                    <a:pt x="1111" y="343"/>
                  </a:lnTo>
                  <a:lnTo>
                    <a:pt x="1321" y="343"/>
                  </a:lnTo>
                  <a:lnTo>
                    <a:pt x="1296" y="246"/>
                  </a:lnTo>
                  <a:lnTo>
                    <a:pt x="1138" y="246"/>
                  </a:lnTo>
                  <a:close/>
                  <a:moveTo>
                    <a:pt x="214" y="49"/>
                  </a:moveTo>
                  <a:lnTo>
                    <a:pt x="143" y="225"/>
                  </a:lnTo>
                  <a:lnTo>
                    <a:pt x="2290" y="225"/>
                  </a:lnTo>
                  <a:lnTo>
                    <a:pt x="2219" y="49"/>
                  </a:lnTo>
                  <a:lnTo>
                    <a:pt x="214" y="49"/>
                  </a:lnTo>
                  <a:close/>
                  <a:moveTo>
                    <a:pt x="142" y="0"/>
                  </a:moveTo>
                  <a:lnTo>
                    <a:pt x="2291" y="0"/>
                  </a:lnTo>
                  <a:lnTo>
                    <a:pt x="2434" y="362"/>
                  </a:lnTo>
                  <a:lnTo>
                    <a:pt x="0" y="362"/>
                  </a:lnTo>
                  <a:lnTo>
                    <a:pt x="1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511"/>
            <p:cNvSpPr>
              <a:spLocks/>
            </p:cNvSpPr>
            <p:nvPr/>
          </p:nvSpPr>
          <p:spPr bwMode="auto">
            <a:xfrm>
              <a:off x="9482138" y="5956300"/>
              <a:ext cx="136525" cy="161925"/>
            </a:xfrm>
            <a:custGeom>
              <a:avLst/>
              <a:gdLst>
                <a:gd name="T0" fmla="*/ 282 w 856"/>
                <a:gd name="T1" fmla="*/ 0 h 1022"/>
                <a:gd name="T2" fmla="*/ 572 w 856"/>
                <a:gd name="T3" fmla="*/ 0 h 1022"/>
                <a:gd name="T4" fmla="*/ 572 w 856"/>
                <a:gd name="T5" fmla="*/ 594 h 1022"/>
                <a:gd name="T6" fmla="*/ 856 w 856"/>
                <a:gd name="T7" fmla="*/ 594 h 1022"/>
                <a:gd name="T8" fmla="*/ 428 w 856"/>
                <a:gd name="T9" fmla="*/ 1022 h 1022"/>
                <a:gd name="T10" fmla="*/ 0 w 856"/>
                <a:gd name="T11" fmla="*/ 594 h 1022"/>
                <a:gd name="T12" fmla="*/ 282 w 856"/>
                <a:gd name="T13" fmla="*/ 594 h 1022"/>
                <a:gd name="T14" fmla="*/ 282 w 856"/>
                <a:gd name="T15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6" h="1022">
                  <a:moveTo>
                    <a:pt x="282" y="0"/>
                  </a:moveTo>
                  <a:lnTo>
                    <a:pt x="572" y="0"/>
                  </a:lnTo>
                  <a:lnTo>
                    <a:pt x="572" y="594"/>
                  </a:lnTo>
                  <a:lnTo>
                    <a:pt x="856" y="594"/>
                  </a:lnTo>
                  <a:lnTo>
                    <a:pt x="428" y="1022"/>
                  </a:lnTo>
                  <a:lnTo>
                    <a:pt x="0" y="594"/>
                  </a:lnTo>
                  <a:lnTo>
                    <a:pt x="282" y="594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9" name="Group 393"/>
          <p:cNvGrpSpPr/>
          <p:nvPr/>
        </p:nvGrpSpPr>
        <p:grpSpPr>
          <a:xfrm>
            <a:off x="11246949" y="3587980"/>
            <a:ext cx="434975" cy="401638"/>
            <a:chOff x="10093325" y="5081588"/>
            <a:chExt cx="434975" cy="401638"/>
          </a:xfrm>
          <a:solidFill>
            <a:srgbClr val="000000"/>
          </a:solidFill>
        </p:grpSpPr>
        <p:sp>
          <p:nvSpPr>
            <p:cNvPr id="750" name="Freeform 423"/>
            <p:cNvSpPr>
              <a:spLocks noEditPoints="1"/>
            </p:cNvSpPr>
            <p:nvPr/>
          </p:nvSpPr>
          <p:spPr bwMode="auto">
            <a:xfrm>
              <a:off x="10225088" y="5081588"/>
              <a:ext cx="214313" cy="207963"/>
            </a:xfrm>
            <a:custGeom>
              <a:avLst/>
              <a:gdLst>
                <a:gd name="T0" fmla="*/ 844 w 1754"/>
                <a:gd name="T1" fmla="*/ 367 h 1709"/>
                <a:gd name="T2" fmla="*/ 299 w 1754"/>
                <a:gd name="T3" fmla="*/ 1513 h 1709"/>
                <a:gd name="T4" fmla="*/ 426 w 1754"/>
                <a:gd name="T5" fmla="*/ 1513 h 1709"/>
                <a:gd name="T6" fmla="*/ 593 w 1754"/>
                <a:gd name="T7" fmla="*/ 1143 h 1709"/>
                <a:gd name="T8" fmla="*/ 899 w 1754"/>
                <a:gd name="T9" fmla="*/ 1143 h 1709"/>
                <a:gd name="T10" fmla="*/ 908 w 1754"/>
                <a:gd name="T11" fmla="*/ 1513 h 1709"/>
                <a:gd name="T12" fmla="*/ 1026 w 1754"/>
                <a:gd name="T13" fmla="*/ 1513 h 1709"/>
                <a:gd name="T14" fmla="*/ 980 w 1754"/>
                <a:gd name="T15" fmla="*/ 367 h 1709"/>
                <a:gd name="T16" fmla="*/ 844 w 1754"/>
                <a:gd name="T17" fmla="*/ 367 h 1709"/>
                <a:gd name="T18" fmla="*/ 1653 w 1754"/>
                <a:gd name="T19" fmla="*/ 160 h 1709"/>
                <a:gd name="T20" fmla="*/ 1464 w 1754"/>
                <a:gd name="T21" fmla="*/ 319 h 1709"/>
                <a:gd name="T22" fmla="*/ 1465 w 1754"/>
                <a:gd name="T23" fmla="*/ 1538 h 1709"/>
                <a:gd name="T24" fmla="*/ 1653 w 1754"/>
                <a:gd name="T25" fmla="*/ 1351 h 1709"/>
                <a:gd name="T26" fmla="*/ 1653 w 1754"/>
                <a:gd name="T27" fmla="*/ 160 h 1709"/>
                <a:gd name="T28" fmla="*/ 376 w 1754"/>
                <a:gd name="T29" fmla="*/ 101 h 1709"/>
                <a:gd name="T30" fmla="*/ 195 w 1754"/>
                <a:gd name="T31" fmla="*/ 243 h 1709"/>
                <a:gd name="T32" fmla="*/ 1378 w 1754"/>
                <a:gd name="T33" fmla="*/ 243 h 1709"/>
                <a:gd name="T34" fmla="*/ 1559 w 1754"/>
                <a:gd name="T35" fmla="*/ 101 h 1709"/>
                <a:gd name="T36" fmla="*/ 376 w 1754"/>
                <a:gd name="T37" fmla="*/ 101 h 1709"/>
                <a:gd name="T38" fmla="*/ 359 w 1754"/>
                <a:gd name="T39" fmla="*/ 0 h 1709"/>
                <a:gd name="T40" fmla="*/ 1704 w 1754"/>
                <a:gd name="T41" fmla="*/ 0 h 1709"/>
                <a:gd name="T42" fmla="*/ 1715 w 1754"/>
                <a:gd name="T43" fmla="*/ 2 h 1709"/>
                <a:gd name="T44" fmla="*/ 1726 w 1754"/>
                <a:gd name="T45" fmla="*/ 6 h 1709"/>
                <a:gd name="T46" fmla="*/ 1737 w 1754"/>
                <a:gd name="T47" fmla="*/ 15 h 1709"/>
                <a:gd name="T48" fmla="*/ 1745 w 1754"/>
                <a:gd name="T49" fmla="*/ 26 h 1709"/>
                <a:gd name="T50" fmla="*/ 1752 w 1754"/>
                <a:gd name="T51" fmla="*/ 41 h 1709"/>
                <a:gd name="T52" fmla="*/ 1754 w 1754"/>
                <a:gd name="T53" fmla="*/ 58 h 1709"/>
                <a:gd name="T54" fmla="*/ 1754 w 1754"/>
                <a:gd name="T55" fmla="*/ 1371 h 1709"/>
                <a:gd name="T56" fmla="*/ 1752 w 1754"/>
                <a:gd name="T57" fmla="*/ 1384 h 1709"/>
                <a:gd name="T58" fmla="*/ 1748 w 1754"/>
                <a:gd name="T59" fmla="*/ 1397 h 1709"/>
                <a:gd name="T60" fmla="*/ 1739 w 1754"/>
                <a:gd name="T61" fmla="*/ 1407 h 1709"/>
                <a:gd name="T62" fmla="*/ 1450 w 1754"/>
                <a:gd name="T63" fmla="*/ 1695 h 1709"/>
                <a:gd name="T64" fmla="*/ 1439 w 1754"/>
                <a:gd name="T65" fmla="*/ 1702 h 1709"/>
                <a:gd name="T66" fmla="*/ 1427 w 1754"/>
                <a:gd name="T67" fmla="*/ 1708 h 1709"/>
                <a:gd name="T68" fmla="*/ 1414 w 1754"/>
                <a:gd name="T69" fmla="*/ 1709 h 1709"/>
                <a:gd name="T70" fmla="*/ 1411 w 1754"/>
                <a:gd name="T71" fmla="*/ 1709 h 1709"/>
                <a:gd name="T72" fmla="*/ 1411 w 1754"/>
                <a:gd name="T73" fmla="*/ 1709 h 1709"/>
                <a:gd name="T74" fmla="*/ 63 w 1754"/>
                <a:gd name="T75" fmla="*/ 1709 h 1709"/>
                <a:gd name="T76" fmla="*/ 44 w 1754"/>
                <a:gd name="T77" fmla="*/ 1707 h 1709"/>
                <a:gd name="T78" fmla="*/ 29 w 1754"/>
                <a:gd name="T79" fmla="*/ 1702 h 1709"/>
                <a:gd name="T80" fmla="*/ 18 w 1754"/>
                <a:gd name="T81" fmla="*/ 1695 h 1709"/>
                <a:gd name="T82" fmla="*/ 10 w 1754"/>
                <a:gd name="T83" fmla="*/ 1686 h 1709"/>
                <a:gd name="T84" fmla="*/ 5 w 1754"/>
                <a:gd name="T85" fmla="*/ 1677 h 1709"/>
                <a:gd name="T86" fmla="*/ 1 w 1754"/>
                <a:gd name="T87" fmla="*/ 1668 h 1709"/>
                <a:gd name="T88" fmla="*/ 0 w 1754"/>
                <a:gd name="T89" fmla="*/ 1659 h 1709"/>
                <a:gd name="T90" fmla="*/ 0 w 1754"/>
                <a:gd name="T91" fmla="*/ 1651 h 1709"/>
                <a:gd name="T92" fmla="*/ 0 w 1754"/>
                <a:gd name="T93" fmla="*/ 1647 h 1709"/>
                <a:gd name="T94" fmla="*/ 0 w 1754"/>
                <a:gd name="T95" fmla="*/ 1645 h 1709"/>
                <a:gd name="T96" fmla="*/ 0 w 1754"/>
                <a:gd name="T97" fmla="*/ 298 h 1709"/>
                <a:gd name="T98" fmla="*/ 0 w 1754"/>
                <a:gd name="T99" fmla="*/ 298 h 1709"/>
                <a:gd name="T100" fmla="*/ 1 w 1754"/>
                <a:gd name="T101" fmla="*/ 282 h 1709"/>
                <a:gd name="T102" fmla="*/ 8 w 1754"/>
                <a:gd name="T103" fmla="*/ 267 h 1709"/>
                <a:gd name="T104" fmla="*/ 19 w 1754"/>
                <a:gd name="T105" fmla="*/ 255 h 1709"/>
                <a:gd name="T106" fmla="*/ 327 w 1754"/>
                <a:gd name="T107" fmla="*/ 11 h 1709"/>
                <a:gd name="T108" fmla="*/ 343 w 1754"/>
                <a:gd name="T109" fmla="*/ 3 h 1709"/>
                <a:gd name="T110" fmla="*/ 359 w 1754"/>
                <a:gd name="T111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54" h="1709">
                  <a:moveTo>
                    <a:pt x="844" y="367"/>
                  </a:moveTo>
                  <a:lnTo>
                    <a:pt x="299" y="1513"/>
                  </a:lnTo>
                  <a:lnTo>
                    <a:pt x="426" y="1513"/>
                  </a:lnTo>
                  <a:lnTo>
                    <a:pt x="593" y="1143"/>
                  </a:lnTo>
                  <a:lnTo>
                    <a:pt x="899" y="1143"/>
                  </a:lnTo>
                  <a:lnTo>
                    <a:pt x="908" y="1513"/>
                  </a:lnTo>
                  <a:lnTo>
                    <a:pt x="1026" y="1513"/>
                  </a:lnTo>
                  <a:lnTo>
                    <a:pt x="980" y="367"/>
                  </a:lnTo>
                  <a:lnTo>
                    <a:pt x="844" y="367"/>
                  </a:lnTo>
                  <a:close/>
                  <a:moveTo>
                    <a:pt x="1653" y="160"/>
                  </a:moveTo>
                  <a:lnTo>
                    <a:pt x="1464" y="319"/>
                  </a:lnTo>
                  <a:lnTo>
                    <a:pt x="1465" y="1538"/>
                  </a:lnTo>
                  <a:lnTo>
                    <a:pt x="1653" y="1351"/>
                  </a:lnTo>
                  <a:lnTo>
                    <a:pt x="1653" y="160"/>
                  </a:lnTo>
                  <a:close/>
                  <a:moveTo>
                    <a:pt x="376" y="101"/>
                  </a:moveTo>
                  <a:lnTo>
                    <a:pt x="195" y="243"/>
                  </a:lnTo>
                  <a:lnTo>
                    <a:pt x="1378" y="243"/>
                  </a:lnTo>
                  <a:lnTo>
                    <a:pt x="1559" y="101"/>
                  </a:lnTo>
                  <a:lnTo>
                    <a:pt x="376" y="101"/>
                  </a:lnTo>
                  <a:close/>
                  <a:moveTo>
                    <a:pt x="359" y="0"/>
                  </a:moveTo>
                  <a:lnTo>
                    <a:pt x="1704" y="0"/>
                  </a:lnTo>
                  <a:lnTo>
                    <a:pt x="1715" y="2"/>
                  </a:lnTo>
                  <a:lnTo>
                    <a:pt x="1726" y="6"/>
                  </a:lnTo>
                  <a:lnTo>
                    <a:pt x="1737" y="15"/>
                  </a:lnTo>
                  <a:lnTo>
                    <a:pt x="1745" y="26"/>
                  </a:lnTo>
                  <a:lnTo>
                    <a:pt x="1752" y="41"/>
                  </a:lnTo>
                  <a:lnTo>
                    <a:pt x="1754" y="58"/>
                  </a:lnTo>
                  <a:lnTo>
                    <a:pt x="1754" y="1371"/>
                  </a:lnTo>
                  <a:lnTo>
                    <a:pt x="1752" y="1384"/>
                  </a:lnTo>
                  <a:lnTo>
                    <a:pt x="1748" y="1397"/>
                  </a:lnTo>
                  <a:lnTo>
                    <a:pt x="1739" y="1407"/>
                  </a:lnTo>
                  <a:lnTo>
                    <a:pt x="1450" y="1695"/>
                  </a:lnTo>
                  <a:lnTo>
                    <a:pt x="1439" y="1702"/>
                  </a:lnTo>
                  <a:lnTo>
                    <a:pt x="1427" y="1708"/>
                  </a:lnTo>
                  <a:lnTo>
                    <a:pt x="1414" y="1709"/>
                  </a:lnTo>
                  <a:lnTo>
                    <a:pt x="1411" y="1709"/>
                  </a:lnTo>
                  <a:lnTo>
                    <a:pt x="1411" y="1709"/>
                  </a:lnTo>
                  <a:lnTo>
                    <a:pt x="63" y="1709"/>
                  </a:lnTo>
                  <a:lnTo>
                    <a:pt x="44" y="1707"/>
                  </a:lnTo>
                  <a:lnTo>
                    <a:pt x="29" y="1702"/>
                  </a:lnTo>
                  <a:lnTo>
                    <a:pt x="18" y="1695"/>
                  </a:lnTo>
                  <a:lnTo>
                    <a:pt x="10" y="1686"/>
                  </a:lnTo>
                  <a:lnTo>
                    <a:pt x="5" y="1677"/>
                  </a:lnTo>
                  <a:lnTo>
                    <a:pt x="1" y="1668"/>
                  </a:lnTo>
                  <a:lnTo>
                    <a:pt x="0" y="1659"/>
                  </a:lnTo>
                  <a:lnTo>
                    <a:pt x="0" y="1651"/>
                  </a:lnTo>
                  <a:lnTo>
                    <a:pt x="0" y="1647"/>
                  </a:lnTo>
                  <a:lnTo>
                    <a:pt x="0" y="1645"/>
                  </a:lnTo>
                  <a:lnTo>
                    <a:pt x="0" y="298"/>
                  </a:lnTo>
                  <a:lnTo>
                    <a:pt x="0" y="298"/>
                  </a:lnTo>
                  <a:lnTo>
                    <a:pt x="1" y="282"/>
                  </a:lnTo>
                  <a:lnTo>
                    <a:pt x="8" y="267"/>
                  </a:lnTo>
                  <a:lnTo>
                    <a:pt x="19" y="255"/>
                  </a:lnTo>
                  <a:lnTo>
                    <a:pt x="327" y="11"/>
                  </a:lnTo>
                  <a:lnTo>
                    <a:pt x="343" y="3"/>
                  </a:lnTo>
                  <a:lnTo>
                    <a:pt x="3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424"/>
            <p:cNvSpPr>
              <a:spLocks/>
            </p:cNvSpPr>
            <p:nvPr/>
          </p:nvSpPr>
          <p:spPr bwMode="auto">
            <a:xfrm>
              <a:off x="10304463" y="5145088"/>
              <a:ext cx="30163" cy="63500"/>
            </a:xfrm>
            <a:custGeom>
              <a:avLst/>
              <a:gdLst>
                <a:gd name="T0" fmla="*/ 236 w 253"/>
                <a:gd name="T1" fmla="*/ 0 h 526"/>
                <a:gd name="T2" fmla="*/ 240 w 253"/>
                <a:gd name="T3" fmla="*/ 0 h 526"/>
                <a:gd name="T4" fmla="*/ 253 w 253"/>
                <a:gd name="T5" fmla="*/ 526 h 526"/>
                <a:gd name="T6" fmla="*/ 0 w 253"/>
                <a:gd name="T7" fmla="*/ 526 h 526"/>
                <a:gd name="T8" fmla="*/ 236 w 253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3" h="526">
                  <a:moveTo>
                    <a:pt x="236" y="0"/>
                  </a:moveTo>
                  <a:lnTo>
                    <a:pt x="240" y="0"/>
                  </a:lnTo>
                  <a:lnTo>
                    <a:pt x="253" y="526"/>
                  </a:lnTo>
                  <a:lnTo>
                    <a:pt x="0" y="526"/>
                  </a:lnTo>
                  <a:lnTo>
                    <a:pt x="2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425"/>
            <p:cNvSpPr>
              <a:spLocks/>
            </p:cNvSpPr>
            <p:nvPr/>
          </p:nvSpPr>
          <p:spPr bwMode="auto">
            <a:xfrm>
              <a:off x="10153650" y="5399088"/>
              <a:ext cx="53975" cy="46038"/>
            </a:xfrm>
            <a:custGeom>
              <a:avLst/>
              <a:gdLst>
                <a:gd name="T0" fmla="*/ 80 w 447"/>
                <a:gd name="T1" fmla="*/ 0 h 374"/>
                <a:gd name="T2" fmla="*/ 278 w 447"/>
                <a:gd name="T3" fmla="*/ 0 h 374"/>
                <a:gd name="T4" fmla="*/ 313 w 447"/>
                <a:gd name="T5" fmla="*/ 2 h 374"/>
                <a:gd name="T6" fmla="*/ 343 w 447"/>
                <a:gd name="T7" fmla="*/ 8 h 374"/>
                <a:gd name="T8" fmla="*/ 371 w 447"/>
                <a:gd name="T9" fmla="*/ 18 h 374"/>
                <a:gd name="T10" fmla="*/ 393 w 447"/>
                <a:gd name="T11" fmla="*/ 31 h 374"/>
                <a:gd name="T12" fmla="*/ 412 w 447"/>
                <a:gd name="T13" fmla="*/ 48 h 374"/>
                <a:gd name="T14" fmla="*/ 427 w 447"/>
                <a:gd name="T15" fmla="*/ 68 h 374"/>
                <a:gd name="T16" fmla="*/ 438 w 447"/>
                <a:gd name="T17" fmla="*/ 90 h 374"/>
                <a:gd name="T18" fmla="*/ 444 w 447"/>
                <a:gd name="T19" fmla="*/ 114 h 374"/>
                <a:gd name="T20" fmla="*/ 447 w 447"/>
                <a:gd name="T21" fmla="*/ 141 h 374"/>
                <a:gd name="T22" fmla="*/ 446 w 447"/>
                <a:gd name="T23" fmla="*/ 168 h 374"/>
                <a:gd name="T24" fmla="*/ 442 w 447"/>
                <a:gd name="T25" fmla="*/ 197 h 374"/>
                <a:gd name="T26" fmla="*/ 433 w 447"/>
                <a:gd name="T27" fmla="*/ 229 h 374"/>
                <a:gd name="T28" fmla="*/ 421 w 447"/>
                <a:gd name="T29" fmla="*/ 257 h 374"/>
                <a:gd name="T30" fmla="*/ 407 w 447"/>
                <a:gd name="T31" fmla="*/ 282 h 374"/>
                <a:gd name="T32" fmla="*/ 390 w 447"/>
                <a:gd name="T33" fmla="*/ 303 h 374"/>
                <a:gd name="T34" fmla="*/ 371 w 447"/>
                <a:gd name="T35" fmla="*/ 321 h 374"/>
                <a:gd name="T36" fmla="*/ 350 w 447"/>
                <a:gd name="T37" fmla="*/ 335 h 374"/>
                <a:gd name="T38" fmla="*/ 326 w 447"/>
                <a:gd name="T39" fmla="*/ 347 h 374"/>
                <a:gd name="T40" fmla="*/ 302 w 447"/>
                <a:gd name="T41" fmla="*/ 356 h 374"/>
                <a:gd name="T42" fmla="*/ 276 w 447"/>
                <a:gd name="T43" fmla="*/ 363 h 374"/>
                <a:gd name="T44" fmla="*/ 249 w 447"/>
                <a:gd name="T45" fmla="*/ 368 h 374"/>
                <a:gd name="T46" fmla="*/ 221 w 447"/>
                <a:gd name="T47" fmla="*/ 371 h 374"/>
                <a:gd name="T48" fmla="*/ 193 w 447"/>
                <a:gd name="T49" fmla="*/ 373 h 374"/>
                <a:gd name="T50" fmla="*/ 165 w 447"/>
                <a:gd name="T51" fmla="*/ 374 h 374"/>
                <a:gd name="T52" fmla="*/ 0 w 447"/>
                <a:gd name="T53" fmla="*/ 374 h 374"/>
                <a:gd name="T54" fmla="*/ 80 w 447"/>
                <a:gd name="T55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47" h="374">
                  <a:moveTo>
                    <a:pt x="80" y="0"/>
                  </a:moveTo>
                  <a:lnTo>
                    <a:pt x="278" y="0"/>
                  </a:lnTo>
                  <a:lnTo>
                    <a:pt x="313" y="2"/>
                  </a:lnTo>
                  <a:lnTo>
                    <a:pt x="343" y="8"/>
                  </a:lnTo>
                  <a:lnTo>
                    <a:pt x="371" y="18"/>
                  </a:lnTo>
                  <a:lnTo>
                    <a:pt x="393" y="31"/>
                  </a:lnTo>
                  <a:lnTo>
                    <a:pt x="412" y="48"/>
                  </a:lnTo>
                  <a:lnTo>
                    <a:pt x="427" y="68"/>
                  </a:lnTo>
                  <a:lnTo>
                    <a:pt x="438" y="90"/>
                  </a:lnTo>
                  <a:lnTo>
                    <a:pt x="444" y="114"/>
                  </a:lnTo>
                  <a:lnTo>
                    <a:pt x="447" y="141"/>
                  </a:lnTo>
                  <a:lnTo>
                    <a:pt x="446" y="168"/>
                  </a:lnTo>
                  <a:lnTo>
                    <a:pt x="442" y="197"/>
                  </a:lnTo>
                  <a:lnTo>
                    <a:pt x="433" y="229"/>
                  </a:lnTo>
                  <a:lnTo>
                    <a:pt x="421" y="257"/>
                  </a:lnTo>
                  <a:lnTo>
                    <a:pt x="407" y="282"/>
                  </a:lnTo>
                  <a:lnTo>
                    <a:pt x="390" y="303"/>
                  </a:lnTo>
                  <a:lnTo>
                    <a:pt x="371" y="321"/>
                  </a:lnTo>
                  <a:lnTo>
                    <a:pt x="350" y="335"/>
                  </a:lnTo>
                  <a:lnTo>
                    <a:pt x="326" y="347"/>
                  </a:lnTo>
                  <a:lnTo>
                    <a:pt x="302" y="356"/>
                  </a:lnTo>
                  <a:lnTo>
                    <a:pt x="276" y="363"/>
                  </a:lnTo>
                  <a:lnTo>
                    <a:pt x="249" y="368"/>
                  </a:lnTo>
                  <a:lnTo>
                    <a:pt x="221" y="371"/>
                  </a:lnTo>
                  <a:lnTo>
                    <a:pt x="193" y="373"/>
                  </a:lnTo>
                  <a:lnTo>
                    <a:pt x="165" y="374"/>
                  </a:lnTo>
                  <a:lnTo>
                    <a:pt x="0" y="374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426"/>
            <p:cNvSpPr>
              <a:spLocks/>
            </p:cNvSpPr>
            <p:nvPr/>
          </p:nvSpPr>
          <p:spPr bwMode="auto">
            <a:xfrm>
              <a:off x="10166350" y="5341938"/>
              <a:ext cx="47625" cy="41275"/>
            </a:xfrm>
            <a:custGeom>
              <a:avLst/>
              <a:gdLst>
                <a:gd name="T0" fmla="*/ 75 w 385"/>
                <a:gd name="T1" fmla="*/ 0 h 343"/>
                <a:gd name="T2" fmla="*/ 223 w 385"/>
                <a:gd name="T3" fmla="*/ 0 h 343"/>
                <a:gd name="T4" fmla="*/ 248 w 385"/>
                <a:gd name="T5" fmla="*/ 1 h 343"/>
                <a:gd name="T6" fmla="*/ 272 w 385"/>
                <a:gd name="T7" fmla="*/ 3 h 343"/>
                <a:gd name="T8" fmla="*/ 294 w 385"/>
                <a:gd name="T9" fmla="*/ 7 h 343"/>
                <a:gd name="T10" fmla="*/ 314 w 385"/>
                <a:gd name="T11" fmla="*/ 14 h 343"/>
                <a:gd name="T12" fmla="*/ 333 w 385"/>
                <a:gd name="T13" fmla="*/ 22 h 343"/>
                <a:gd name="T14" fmla="*/ 349 w 385"/>
                <a:gd name="T15" fmla="*/ 34 h 343"/>
                <a:gd name="T16" fmla="*/ 363 w 385"/>
                <a:gd name="T17" fmla="*/ 48 h 343"/>
                <a:gd name="T18" fmla="*/ 374 w 385"/>
                <a:gd name="T19" fmla="*/ 65 h 343"/>
                <a:gd name="T20" fmla="*/ 380 w 385"/>
                <a:gd name="T21" fmla="*/ 85 h 343"/>
                <a:gd name="T22" fmla="*/ 385 w 385"/>
                <a:gd name="T23" fmla="*/ 109 h 343"/>
                <a:gd name="T24" fmla="*/ 385 w 385"/>
                <a:gd name="T25" fmla="*/ 135 h 343"/>
                <a:gd name="T26" fmla="*/ 379 w 385"/>
                <a:gd name="T27" fmla="*/ 166 h 343"/>
                <a:gd name="T28" fmla="*/ 372 w 385"/>
                <a:gd name="T29" fmla="*/ 195 h 343"/>
                <a:gd name="T30" fmla="*/ 360 w 385"/>
                <a:gd name="T31" fmla="*/ 222 h 343"/>
                <a:gd name="T32" fmla="*/ 346 w 385"/>
                <a:gd name="T33" fmla="*/ 247 h 343"/>
                <a:gd name="T34" fmla="*/ 328 w 385"/>
                <a:gd name="T35" fmla="*/ 271 h 343"/>
                <a:gd name="T36" fmla="*/ 307 w 385"/>
                <a:gd name="T37" fmla="*/ 292 h 343"/>
                <a:gd name="T38" fmla="*/ 283 w 385"/>
                <a:gd name="T39" fmla="*/ 309 h 343"/>
                <a:gd name="T40" fmla="*/ 256 w 385"/>
                <a:gd name="T41" fmla="*/ 323 h 343"/>
                <a:gd name="T42" fmla="*/ 227 w 385"/>
                <a:gd name="T43" fmla="*/ 334 h 343"/>
                <a:gd name="T44" fmla="*/ 194 w 385"/>
                <a:gd name="T45" fmla="*/ 340 h 343"/>
                <a:gd name="T46" fmla="*/ 158 w 385"/>
                <a:gd name="T47" fmla="*/ 343 h 343"/>
                <a:gd name="T48" fmla="*/ 0 w 385"/>
                <a:gd name="T49" fmla="*/ 343 h 343"/>
                <a:gd name="T50" fmla="*/ 75 w 385"/>
                <a:gd name="T5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85" h="343">
                  <a:moveTo>
                    <a:pt x="75" y="0"/>
                  </a:moveTo>
                  <a:lnTo>
                    <a:pt x="223" y="0"/>
                  </a:lnTo>
                  <a:lnTo>
                    <a:pt x="248" y="1"/>
                  </a:lnTo>
                  <a:lnTo>
                    <a:pt x="272" y="3"/>
                  </a:lnTo>
                  <a:lnTo>
                    <a:pt x="294" y="7"/>
                  </a:lnTo>
                  <a:lnTo>
                    <a:pt x="314" y="14"/>
                  </a:lnTo>
                  <a:lnTo>
                    <a:pt x="333" y="22"/>
                  </a:lnTo>
                  <a:lnTo>
                    <a:pt x="349" y="34"/>
                  </a:lnTo>
                  <a:lnTo>
                    <a:pt x="363" y="48"/>
                  </a:lnTo>
                  <a:lnTo>
                    <a:pt x="374" y="65"/>
                  </a:lnTo>
                  <a:lnTo>
                    <a:pt x="380" y="85"/>
                  </a:lnTo>
                  <a:lnTo>
                    <a:pt x="385" y="109"/>
                  </a:lnTo>
                  <a:lnTo>
                    <a:pt x="385" y="135"/>
                  </a:lnTo>
                  <a:lnTo>
                    <a:pt x="379" y="166"/>
                  </a:lnTo>
                  <a:lnTo>
                    <a:pt x="372" y="195"/>
                  </a:lnTo>
                  <a:lnTo>
                    <a:pt x="360" y="222"/>
                  </a:lnTo>
                  <a:lnTo>
                    <a:pt x="346" y="247"/>
                  </a:lnTo>
                  <a:lnTo>
                    <a:pt x="328" y="271"/>
                  </a:lnTo>
                  <a:lnTo>
                    <a:pt x="307" y="292"/>
                  </a:lnTo>
                  <a:lnTo>
                    <a:pt x="283" y="309"/>
                  </a:lnTo>
                  <a:lnTo>
                    <a:pt x="256" y="323"/>
                  </a:lnTo>
                  <a:lnTo>
                    <a:pt x="227" y="334"/>
                  </a:lnTo>
                  <a:lnTo>
                    <a:pt x="194" y="340"/>
                  </a:lnTo>
                  <a:lnTo>
                    <a:pt x="158" y="343"/>
                  </a:lnTo>
                  <a:lnTo>
                    <a:pt x="0" y="34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427"/>
            <p:cNvSpPr>
              <a:spLocks noEditPoints="1"/>
            </p:cNvSpPr>
            <p:nvPr/>
          </p:nvSpPr>
          <p:spPr bwMode="auto">
            <a:xfrm>
              <a:off x="10093325" y="5275263"/>
              <a:ext cx="214313" cy="207963"/>
            </a:xfrm>
            <a:custGeom>
              <a:avLst/>
              <a:gdLst>
                <a:gd name="T0" fmla="*/ 418 w 1754"/>
                <a:gd name="T1" fmla="*/ 547 h 1709"/>
                <a:gd name="T2" fmla="*/ 353 w 1754"/>
                <a:gd name="T3" fmla="*/ 1390 h 1709"/>
                <a:gd name="T4" fmla="*/ 212 w 1754"/>
                <a:gd name="T5" fmla="*/ 1516 h 1709"/>
                <a:gd name="T6" fmla="*/ 715 w 1754"/>
                <a:gd name="T7" fmla="*/ 1514 h 1709"/>
                <a:gd name="T8" fmla="*/ 817 w 1754"/>
                <a:gd name="T9" fmla="*/ 1495 h 1709"/>
                <a:gd name="T10" fmla="*/ 905 w 1754"/>
                <a:gd name="T11" fmla="*/ 1458 h 1709"/>
                <a:gd name="T12" fmla="*/ 977 w 1754"/>
                <a:gd name="T13" fmla="*/ 1404 h 1709"/>
                <a:gd name="T14" fmla="*/ 1034 w 1754"/>
                <a:gd name="T15" fmla="*/ 1335 h 1709"/>
                <a:gd name="T16" fmla="*/ 1074 w 1754"/>
                <a:gd name="T17" fmla="*/ 1251 h 1709"/>
                <a:gd name="T18" fmla="*/ 1092 w 1754"/>
                <a:gd name="T19" fmla="*/ 1166 h 1709"/>
                <a:gd name="T20" fmla="*/ 1090 w 1754"/>
                <a:gd name="T21" fmla="*/ 1098 h 1709"/>
                <a:gd name="T22" fmla="*/ 1071 w 1754"/>
                <a:gd name="T23" fmla="*/ 1038 h 1709"/>
                <a:gd name="T24" fmla="*/ 1037 w 1754"/>
                <a:gd name="T25" fmla="*/ 988 h 1709"/>
                <a:gd name="T26" fmla="*/ 986 w 1754"/>
                <a:gd name="T27" fmla="*/ 951 h 1709"/>
                <a:gd name="T28" fmla="*/ 987 w 1754"/>
                <a:gd name="T29" fmla="*/ 919 h 1709"/>
                <a:gd name="T30" fmla="*/ 1044 w 1754"/>
                <a:gd name="T31" fmla="*/ 871 h 1709"/>
                <a:gd name="T32" fmla="*/ 1088 w 1754"/>
                <a:gd name="T33" fmla="*/ 814 h 1709"/>
                <a:gd name="T34" fmla="*/ 1117 w 1754"/>
                <a:gd name="T35" fmla="*/ 748 h 1709"/>
                <a:gd name="T36" fmla="*/ 1132 w 1754"/>
                <a:gd name="T37" fmla="*/ 676 h 1709"/>
                <a:gd name="T38" fmla="*/ 1133 w 1754"/>
                <a:gd name="T39" fmla="*/ 610 h 1709"/>
                <a:gd name="T40" fmla="*/ 1119 w 1754"/>
                <a:gd name="T41" fmla="*/ 554 h 1709"/>
                <a:gd name="T42" fmla="*/ 1088 w 1754"/>
                <a:gd name="T43" fmla="*/ 507 h 1709"/>
                <a:gd name="T44" fmla="*/ 1041 w 1754"/>
                <a:gd name="T45" fmla="*/ 470 h 1709"/>
                <a:gd name="T46" fmla="*/ 976 w 1754"/>
                <a:gd name="T47" fmla="*/ 443 h 1709"/>
                <a:gd name="T48" fmla="*/ 893 w 1754"/>
                <a:gd name="T49" fmla="*/ 427 h 1709"/>
                <a:gd name="T50" fmla="*/ 791 w 1754"/>
                <a:gd name="T51" fmla="*/ 421 h 1709"/>
                <a:gd name="T52" fmla="*/ 359 w 1754"/>
                <a:gd name="T53" fmla="*/ 0 h 1709"/>
                <a:gd name="T54" fmla="*/ 1014 w 1754"/>
                <a:gd name="T55" fmla="*/ 57 h 1709"/>
                <a:gd name="T56" fmla="*/ 1015 w 1754"/>
                <a:gd name="T57" fmla="*/ 84 h 1709"/>
                <a:gd name="T58" fmla="*/ 376 w 1754"/>
                <a:gd name="T59" fmla="*/ 101 h 1709"/>
                <a:gd name="T60" fmla="*/ 1378 w 1754"/>
                <a:gd name="T61" fmla="*/ 244 h 1709"/>
                <a:gd name="T62" fmla="*/ 1616 w 1754"/>
                <a:gd name="T63" fmla="*/ 191 h 1709"/>
                <a:gd name="T64" fmla="*/ 1465 w 1754"/>
                <a:gd name="T65" fmla="*/ 1537 h 1709"/>
                <a:gd name="T66" fmla="*/ 1653 w 1754"/>
                <a:gd name="T67" fmla="*/ 191 h 1709"/>
                <a:gd name="T68" fmla="*/ 1754 w 1754"/>
                <a:gd name="T69" fmla="*/ 1372 h 1709"/>
                <a:gd name="T70" fmla="*/ 1747 w 1754"/>
                <a:gd name="T71" fmla="*/ 1397 h 1709"/>
                <a:gd name="T72" fmla="*/ 1450 w 1754"/>
                <a:gd name="T73" fmla="*/ 1694 h 1709"/>
                <a:gd name="T74" fmla="*/ 1427 w 1754"/>
                <a:gd name="T75" fmla="*/ 1707 h 1709"/>
                <a:gd name="T76" fmla="*/ 1412 w 1754"/>
                <a:gd name="T77" fmla="*/ 1708 h 1709"/>
                <a:gd name="T78" fmla="*/ 44 w 1754"/>
                <a:gd name="T79" fmla="*/ 1707 h 1709"/>
                <a:gd name="T80" fmla="*/ 18 w 1754"/>
                <a:gd name="T81" fmla="*/ 1695 h 1709"/>
                <a:gd name="T82" fmla="*/ 5 w 1754"/>
                <a:gd name="T83" fmla="*/ 1677 h 1709"/>
                <a:gd name="T84" fmla="*/ 0 w 1754"/>
                <a:gd name="T85" fmla="*/ 1659 h 1709"/>
                <a:gd name="T86" fmla="*/ 0 w 1754"/>
                <a:gd name="T87" fmla="*/ 1651 h 1709"/>
                <a:gd name="T88" fmla="*/ 0 w 1754"/>
                <a:gd name="T89" fmla="*/ 1646 h 1709"/>
                <a:gd name="T90" fmla="*/ 0 w 1754"/>
                <a:gd name="T91" fmla="*/ 299 h 1709"/>
                <a:gd name="T92" fmla="*/ 8 w 1754"/>
                <a:gd name="T93" fmla="*/ 267 h 1709"/>
                <a:gd name="T94" fmla="*/ 327 w 1754"/>
                <a:gd name="T95" fmla="*/ 11 h 1709"/>
                <a:gd name="T96" fmla="*/ 359 w 1754"/>
                <a:gd name="T97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54" h="1709">
                  <a:moveTo>
                    <a:pt x="445" y="421"/>
                  </a:moveTo>
                  <a:lnTo>
                    <a:pt x="418" y="547"/>
                  </a:lnTo>
                  <a:lnTo>
                    <a:pt x="532" y="547"/>
                  </a:lnTo>
                  <a:lnTo>
                    <a:pt x="353" y="1390"/>
                  </a:lnTo>
                  <a:lnTo>
                    <a:pt x="239" y="1390"/>
                  </a:lnTo>
                  <a:lnTo>
                    <a:pt x="212" y="1516"/>
                  </a:lnTo>
                  <a:lnTo>
                    <a:pt x="659" y="1516"/>
                  </a:lnTo>
                  <a:lnTo>
                    <a:pt x="715" y="1514"/>
                  </a:lnTo>
                  <a:lnTo>
                    <a:pt x="767" y="1507"/>
                  </a:lnTo>
                  <a:lnTo>
                    <a:pt x="817" y="1495"/>
                  </a:lnTo>
                  <a:lnTo>
                    <a:pt x="862" y="1479"/>
                  </a:lnTo>
                  <a:lnTo>
                    <a:pt x="905" y="1458"/>
                  </a:lnTo>
                  <a:lnTo>
                    <a:pt x="943" y="1434"/>
                  </a:lnTo>
                  <a:lnTo>
                    <a:pt x="977" y="1404"/>
                  </a:lnTo>
                  <a:lnTo>
                    <a:pt x="1008" y="1372"/>
                  </a:lnTo>
                  <a:lnTo>
                    <a:pt x="1034" y="1335"/>
                  </a:lnTo>
                  <a:lnTo>
                    <a:pt x="1056" y="1295"/>
                  </a:lnTo>
                  <a:lnTo>
                    <a:pt x="1074" y="1251"/>
                  </a:lnTo>
                  <a:lnTo>
                    <a:pt x="1087" y="1203"/>
                  </a:lnTo>
                  <a:lnTo>
                    <a:pt x="1092" y="1166"/>
                  </a:lnTo>
                  <a:lnTo>
                    <a:pt x="1093" y="1132"/>
                  </a:lnTo>
                  <a:lnTo>
                    <a:pt x="1090" y="1098"/>
                  </a:lnTo>
                  <a:lnTo>
                    <a:pt x="1083" y="1067"/>
                  </a:lnTo>
                  <a:lnTo>
                    <a:pt x="1071" y="1038"/>
                  </a:lnTo>
                  <a:lnTo>
                    <a:pt x="1056" y="1012"/>
                  </a:lnTo>
                  <a:lnTo>
                    <a:pt x="1037" y="988"/>
                  </a:lnTo>
                  <a:lnTo>
                    <a:pt x="1013" y="968"/>
                  </a:lnTo>
                  <a:lnTo>
                    <a:pt x="986" y="951"/>
                  </a:lnTo>
                  <a:lnTo>
                    <a:pt x="953" y="938"/>
                  </a:lnTo>
                  <a:lnTo>
                    <a:pt x="987" y="919"/>
                  </a:lnTo>
                  <a:lnTo>
                    <a:pt x="1017" y="897"/>
                  </a:lnTo>
                  <a:lnTo>
                    <a:pt x="1044" y="871"/>
                  </a:lnTo>
                  <a:lnTo>
                    <a:pt x="1068" y="844"/>
                  </a:lnTo>
                  <a:lnTo>
                    <a:pt x="1088" y="814"/>
                  </a:lnTo>
                  <a:lnTo>
                    <a:pt x="1104" y="781"/>
                  </a:lnTo>
                  <a:lnTo>
                    <a:pt x="1117" y="748"/>
                  </a:lnTo>
                  <a:lnTo>
                    <a:pt x="1126" y="713"/>
                  </a:lnTo>
                  <a:lnTo>
                    <a:pt x="1132" y="676"/>
                  </a:lnTo>
                  <a:lnTo>
                    <a:pt x="1134" y="643"/>
                  </a:lnTo>
                  <a:lnTo>
                    <a:pt x="1133" y="610"/>
                  </a:lnTo>
                  <a:lnTo>
                    <a:pt x="1128" y="581"/>
                  </a:lnTo>
                  <a:lnTo>
                    <a:pt x="1119" y="554"/>
                  </a:lnTo>
                  <a:lnTo>
                    <a:pt x="1105" y="529"/>
                  </a:lnTo>
                  <a:lnTo>
                    <a:pt x="1088" y="507"/>
                  </a:lnTo>
                  <a:lnTo>
                    <a:pt x="1066" y="487"/>
                  </a:lnTo>
                  <a:lnTo>
                    <a:pt x="1041" y="470"/>
                  </a:lnTo>
                  <a:lnTo>
                    <a:pt x="1011" y="455"/>
                  </a:lnTo>
                  <a:lnTo>
                    <a:pt x="976" y="443"/>
                  </a:lnTo>
                  <a:lnTo>
                    <a:pt x="936" y="433"/>
                  </a:lnTo>
                  <a:lnTo>
                    <a:pt x="893" y="427"/>
                  </a:lnTo>
                  <a:lnTo>
                    <a:pt x="844" y="422"/>
                  </a:lnTo>
                  <a:lnTo>
                    <a:pt x="791" y="421"/>
                  </a:lnTo>
                  <a:lnTo>
                    <a:pt x="445" y="421"/>
                  </a:lnTo>
                  <a:close/>
                  <a:moveTo>
                    <a:pt x="359" y="0"/>
                  </a:moveTo>
                  <a:lnTo>
                    <a:pt x="1014" y="0"/>
                  </a:lnTo>
                  <a:lnTo>
                    <a:pt x="1014" y="57"/>
                  </a:lnTo>
                  <a:lnTo>
                    <a:pt x="1014" y="69"/>
                  </a:lnTo>
                  <a:lnTo>
                    <a:pt x="1015" y="84"/>
                  </a:lnTo>
                  <a:lnTo>
                    <a:pt x="1018" y="101"/>
                  </a:lnTo>
                  <a:lnTo>
                    <a:pt x="376" y="101"/>
                  </a:lnTo>
                  <a:lnTo>
                    <a:pt x="195" y="244"/>
                  </a:lnTo>
                  <a:lnTo>
                    <a:pt x="1378" y="244"/>
                  </a:lnTo>
                  <a:lnTo>
                    <a:pt x="1445" y="191"/>
                  </a:lnTo>
                  <a:lnTo>
                    <a:pt x="1616" y="191"/>
                  </a:lnTo>
                  <a:lnTo>
                    <a:pt x="1465" y="320"/>
                  </a:lnTo>
                  <a:lnTo>
                    <a:pt x="1465" y="1537"/>
                  </a:lnTo>
                  <a:lnTo>
                    <a:pt x="1653" y="1350"/>
                  </a:lnTo>
                  <a:lnTo>
                    <a:pt x="1653" y="191"/>
                  </a:lnTo>
                  <a:lnTo>
                    <a:pt x="1754" y="191"/>
                  </a:lnTo>
                  <a:lnTo>
                    <a:pt x="1754" y="1372"/>
                  </a:lnTo>
                  <a:lnTo>
                    <a:pt x="1753" y="1385"/>
                  </a:lnTo>
                  <a:lnTo>
                    <a:pt x="1747" y="1397"/>
                  </a:lnTo>
                  <a:lnTo>
                    <a:pt x="1740" y="1408"/>
                  </a:lnTo>
                  <a:lnTo>
                    <a:pt x="1450" y="1694"/>
                  </a:lnTo>
                  <a:lnTo>
                    <a:pt x="1439" y="1702"/>
                  </a:lnTo>
                  <a:lnTo>
                    <a:pt x="1427" y="1707"/>
                  </a:lnTo>
                  <a:lnTo>
                    <a:pt x="1414" y="1709"/>
                  </a:lnTo>
                  <a:lnTo>
                    <a:pt x="1412" y="1708"/>
                  </a:lnTo>
                  <a:lnTo>
                    <a:pt x="63" y="1708"/>
                  </a:lnTo>
                  <a:lnTo>
                    <a:pt x="44" y="1707"/>
                  </a:lnTo>
                  <a:lnTo>
                    <a:pt x="29" y="1702"/>
                  </a:lnTo>
                  <a:lnTo>
                    <a:pt x="18" y="1695"/>
                  </a:lnTo>
                  <a:lnTo>
                    <a:pt x="10" y="1687"/>
                  </a:lnTo>
                  <a:lnTo>
                    <a:pt x="5" y="1677"/>
                  </a:lnTo>
                  <a:lnTo>
                    <a:pt x="2" y="1667"/>
                  </a:lnTo>
                  <a:lnTo>
                    <a:pt x="0" y="1659"/>
                  </a:lnTo>
                  <a:lnTo>
                    <a:pt x="0" y="1652"/>
                  </a:lnTo>
                  <a:lnTo>
                    <a:pt x="0" y="1651"/>
                  </a:lnTo>
                  <a:lnTo>
                    <a:pt x="0" y="1647"/>
                  </a:lnTo>
                  <a:lnTo>
                    <a:pt x="0" y="1646"/>
                  </a:lnTo>
                  <a:lnTo>
                    <a:pt x="0" y="299"/>
                  </a:lnTo>
                  <a:lnTo>
                    <a:pt x="0" y="299"/>
                  </a:lnTo>
                  <a:lnTo>
                    <a:pt x="1" y="282"/>
                  </a:lnTo>
                  <a:lnTo>
                    <a:pt x="8" y="267"/>
                  </a:lnTo>
                  <a:lnTo>
                    <a:pt x="20" y="255"/>
                  </a:lnTo>
                  <a:lnTo>
                    <a:pt x="327" y="11"/>
                  </a:lnTo>
                  <a:lnTo>
                    <a:pt x="342" y="3"/>
                  </a:lnTo>
                  <a:lnTo>
                    <a:pt x="3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428"/>
            <p:cNvSpPr>
              <a:spLocks noEditPoints="1"/>
            </p:cNvSpPr>
            <p:nvPr/>
          </p:nvSpPr>
          <p:spPr bwMode="auto">
            <a:xfrm>
              <a:off x="10315575" y="5275263"/>
              <a:ext cx="212725" cy="207963"/>
            </a:xfrm>
            <a:custGeom>
              <a:avLst/>
              <a:gdLst>
                <a:gd name="T0" fmla="*/ 783 w 1753"/>
                <a:gd name="T1" fmla="*/ 429 h 1709"/>
                <a:gd name="T2" fmla="*/ 685 w 1753"/>
                <a:gd name="T3" fmla="*/ 457 h 1709"/>
                <a:gd name="T4" fmla="*/ 586 w 1753"/>
                <a:gd name="T5" fmla="*/ 514 h 1709"/>
                <a:gd name="T6" fmla="*/ 490 w 1753"/>
                <a:gd name="T7" fmla="*/ 606 h 1709"/>
                <a:gd name="T8" fmla="*/ 407 w 1753"/>
                <a:gd name="T9" fmla="*/ 736 h 1709"/>
                <a:gd name="T10" fmla="*/ 341 w 1753"/>
                <a:gd name="T11" fmla="*/ 910 h 1709"/>
                <a:gd name="T12" fmla="*/ 310 w 1753"/>
                <a:gd name="T13" fmla="*/ 1058 h 1709"/>
                <a:gd name="T14" fmla="*/ 303 w 1753"/>
                <a:gd name="T15" fmla="*/ 1176 h 1709"/>
                <a:gd name="T16" fmla="*/ 314 w 1753"/>
                <a:gd name="T17" fmla="*/ 1288 h 1709"/>
                <a:gd name="T18" fmla="*/ 347 w 1753"/>
                <a:gd name="T19" fmla="*/ 1384 h 1709"/>
                <a:gd name="T20" fmla="*/ 407 w 1753"/>
                <a:gd name="T21" fmla="*/ 1462 h 1709"/>
                <a:gd name="T22" fmla="*/ 496 w 1753"/>
                <a:gd name="T23" fmla="*/ 1513 h 1709"/>
                <a:gd name="T24" fmla="*/ 619 w 1753"/>
                <a:gd name="T25" fmla="*/ 1531 h 1709"/>
                <a:gd name="T26" fmla="*/ 757 w 1753"/>
                <a:gd name="T27" fmla="*/ 1508 h 1709"/>
                <a:gd name="T28" fmla="*/ 878 w 1753"/>
                <a:gd name="T29" fmla="*/ 1444 h 1709"/>
                <a:gd name="T30" fmla="*/ 986 w 1753"/>
                <a:gd name="T31" fmla="*/ 1346 h 1709"/>
                <a:gd name="T32" fmla="*/ 900 w 1753"/>
                <a:gd name="T33" fmla="*/ 1257 h 1709"/>
                <a:gd name="T34" fmla="*/ 823 w 1753"/>
                <a:gd name="T35" fmla="*/ 1331 h 1709"/>
                <a:gd name="T36" fmla="*/ 737 w 1753"/>
                <a:gd name="T37" fmla="*/ 1382 h 1709"/>
                <a:gd name="T38" fmla="*/ 634 w 1753"/>
                <a:gd name="T39" fmla="*/ 1401 h 1709"/>
                <a:gd name="T40" fmla="*/ 548 w 1753"/>
                <a:gd name="T41" fmla="*/ 1383 h 1709"/>
                <a:gd name="T42" fmla="*/ 491 w 1753"/>
                <a:gd name="T43" fmla="*/ 1335 h 1709"/>
                <a:gd name="T44" fmla="*/ 460 w 1753"/>
                <a:gd name="T45" fmla="*/ 1264 h 1709"/>
                <a:gd name="T46" fmla="*/ 448 w 1753"/>
                <a:gd name="T47" fmla="*/ 1179 h 1709"/>
                <a:gd name="T48" fmla="*/ 450 w 1753"/>
                <a:gd name="T49" fmla="*/ 1090 h 1709"/>
                <a:gd name="T50" fmla="*/ 463 w 1753"/>
                <a:gd name="T51" fmla="*/ 1003 h 1709"/>
                <a:gd name="T52" fmla="*/ 484 w 1753"/>
                <a:gd name="T53" fmla="*/ 914 h 1709"/>
                <a:gd name="T54" fmla="*/ 517 w 1753"/>
                <a:gd name="T55" fmla="*/ 815 h 1709"/>
                <a:gd name="T56" fmla="*/ 565 w 1753"/>
                <a:gd name="T57" fmla="*/ 718 h 1709"/>
                <a:gd name="T58" fmla="*/ 630 w 1753"/>
                <a:gd name="T59" fmla="*/ 634 h 1709"/>
                <a:gd name="T60" fmla="*/ 713 w 1753"/>
                <a:gd name="T61" fmla="*/ 575 h 1709"/>
                <a:gd name="T62" fmla="*/ 816 w 1753"/>
                <a:gd name="T63" fmla="*/ 553 h 1709"/>
                <a:gd name="T64" fmla="*/ 895 w 1753"/>
                <a:gd name="T65" fmla="*/ 572 h 1709"/>
                <a:gd name="T66" fmla="*/ 950 w 1753"/>
                <a:gd name="T67" fmla="*/ 620 h 1709"/>
                <a:gd name="T68" fmla="*/ 984 w 1753"/>
                <a:gd name="T69" fmla="*/ 689 h 1709"/>
                <a:gd name="T70" fmla="*/ 1120 w 1753"/>
                <a:gd name="T71" fmla="*/ 614 h 1709"/>
                <a:gd name="T72" fmla="*/ 1068 w 1753"/>
                <a:gd name="T73" fmla="*/ 521 h 1709"/>
                <a:gd name="T74" fmla="*/ 992 w 1753"/>
                <a:gd name="T75" fmla="*/ 456 h 1709"/>
                <a:gd name="T76" fmla="*/ 886 w 1753"/>
                <a:gd name="T77" fmla="*/ 426 h 1709"/>
                <a:gd name="T78" fmla="*/ 1463 w 1753"/>
                <a:gd name="T79" fmla="*/ 320 h 1709"/>
                <a:gd name="T80" fmla="*/ 1652 w 1753"/>
                <a:gd name="T81" fmla="*/ 161 h 1709"/>
                <a:gd name="T82" fmla="*/ 1714 w 1753"/>
                <a:gd name="T83" fmla="*/ 2 h 1709"/>
                <a:gd name="T84" fmla="*/ 1745 w 1753"/>
                <a:gd name="T85" fmla="*/ 26 h 1709"/>
                <a:gd name="T86" fmla="*/ 1753 w 1753"/>
                <a:gd name="T87" fmla="*/ 1372 h 1709"/>
                <a:gd name="T88" fmla="*/ 1738 w 1753"/>
                <a:gd name="T89" fmla="*/ 1408 h 1709"/>
                <a:gd name="T90" fmla="*/ 1426 w 1753"/>
                <a:gd name="T91" fmla="*/ 1707 h 1709"/>
                <a:gd name="T92" fmla="*/ 62 w 1753"/>
                <a:gd name="T93" fmla="*/ 1708 h 1709"/>
                <a:gd name="T94" fmla="*/ 17 w 1753"/>
                <a:gd name="T95" fmla="*/ 1695 h 1709"/>
                <a:gd name="T96" fmla="*/ 1 w 1753"/>
                <a:gd name="T97" fmla="*/ 1667 h 1709"/>
                <a:gd name="T98" fmla="*/ 0 w 1753"/>
                <a:gd name="T99" fmla="*/ 1647 h 1709"/>
                <a:gd name="T100" fmla="*/ 0 w 1753"/>
                <a:gd name="T101" fmla="*/ 299 h 1709"/>
                <a:gd name="T102" fmla="*/ 18 w 1753"/>
                <a:gd name="T103" fmla="*/ 255 h 1709"/>
                <a:gd name="T104" fmla="*/ 195 w 1753"/>
                <a:gd name="T105" fmla="*/ 244 h 1709"/>
                <a:gd name="T106" fmla="*/ 821 w 1753"/>
                <a:gd name="T107" fmla="*/ 101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53" h="1709">
                  <a:moveTo>
                    <a:pt x="842" y="423"/>
                  </a:moveTo>
                  <a:lnTo>
                    <a:pt x="813" y="424"/>
                  </a:lnTo>
                  <a:lnTo>
                    <a:pt x="783" y="429"/>
                  </a:lnTo>
                  <a:lnTo>
                    <a:pt x="750" y="435"/>
                  </a:lnTo>
                  <a:lnTo>
                    <a:pt x="718" y="444"/>
                  </a:lnTo>
                  <a:lnTo>
                    <a:pt x="685" y="457"/>
                  </a:lnTo>
                  <a:lnTo>
                    <a:pt x="652" y="472"/>
                  </a:lnTo>
                  <a:lnTo>
                    <a:pt x="618" y="492"/>
                  </a:lnTo>
                  <a:lnTo>
                    <a:pt x="586" y="514"/>
                  </a:lnTo>
                  <a:lnTo>
                    <a:pt x="553" y="540"/>
                  </a:lnTo>
                  <a:lnTo>
                    <a:pt x="521" y="572"/>
                  </a:lnTo>
                  <a:lnTo>
                    <a:pt x="490" y="606"/>
                  </a:lnTo>
                  <a:lnTo>
                    <a:pt x="461" y="644"/>
                  </a:lnTo>
                  <a:lnTo>
                    <a:pt x="433" y="688"/>
                  </a:lnTo>
                  <a:lnTo>
                    <a:pt x="407" y="736"/>
                  </a:lnTo>
                  <a:lnTo>
                    <a:pt x="382" y="789"/>
                  </a:lnTo>
                  <a:lnTo>
                    <a:pt x="360" y="846"/>
                  </a:lnTo>
                  <a:lnTo>
                    <a:pt x="341" y="910"/>
                  </a:lnTo>
                  <a:lnTo>
                    <a:pt x="325" y="978"/>
                  </a:lnTo>
                  <a:lnTo>
                    <a:pt x="317" y="1018"/>
                  </a:lnTo>
                  <a:lnTo>
                    <a:pt x="310" y="1058"/>
                  </a:lnTo>
                  <a:lnTo>
                    <a:pt x="306" y="1098"/>
                  </a:lnTo>
                  <a:lnTo>
                    <a:pt x="304" y="1137"/>
                  </a:lnTo>
                  <a:lnTo>
                    <a:pt x="303" y="1176"/>
                  </a:lnTo>
                  <a:lnTo>
                    <a:pt x="304" y="1214"/>
                  </a:lnTo>
                  <a:lnTo>
                    <a:pt x="307" y="1252"/>
                  </a:lnTo>
                  <a:lnTo>
                    <a:pt x="314" y="1288"/>
                  </a:lnTo>
                  <a:lnTo>
                    <a:pt x="322" y="1321"/>
                  </a:lnTo>
                  <a:lnTo>
                    <a:pt x="333" y="1354"/>
                  </a:lnTo>
                  <a:lnTo>
                    <a:pt x="347" y="1384"/>
                  </a:lnTo>
                  <a:lnTo>
                    <a:pt x="364" y="1413"/>
                  </a:lnTo>
                  <a:lnTo>
                    <a:pt x="384" y="1438"/>
                  </a:lnTo>
                  <a:lnTo>
                    <a:pt x="407" y="1462"/>
                  </a:lnTo>
                  <a:lnTo>
                    <a:pt x="433" y="1481"/>
                  </a:lnTo>
                  <a:lnTo>
                    <a:pt x="462" y="1498"/>
                  </a:lnTo>
                  <a:lnTo>
                    <a:pt x="496" y="1513"/>
                  </a:lnTo>
                  <a:lnTo>
                    <a:pt x="533" y="1522"/>
                  </a:lnTo>
                  <a:lnTo>
                    <a:pt x="574" y="1529"/>
                  </a:lnTo>
                  <a:lnTo>
                    <a:pt x="619" y="1531"/>
                  </a:lnTo>
                  <a:lnTo>
                    <a:pt x="667" y="1528"/>
                  </a:lnTo>
                  <a:lnTo>
                    <a:pt x="713" y="1520"/>
                  </a:lnTo>
                  <a:lnTo>
                    <a:pt x="757" y="1508"/>
                  </a:lnTo>
                  <a:lnTo>
                    <a:pt x="799" y="1491"/>
                  </a:lnTo>
                  <a:lnTo>
                    <a:pt x="839" y="1469"/>
                  </a:lnTo>
                  <a:lnTo>
                    <a:pt x="878" y="1444"/>
                  </a:lnTo>
                  <a:lnTo>
                    <a:pt x="915" y="1415"/>
                  </a:lnTo>
                  <a:lnTo>
                    <a:pt x="952" y="1382"/>
                  </a:lnTo>
                  <a:lnTo>
                    <a:pt x="986" y="1346"/>
                  </a:lnTo>
                  <a:lnTo>
                    <a:pt x="1022" y="1307"/>
                  </a:lnTo>
                  <a:lnTo>
                    <a:pt x="925" y="1228"/>
                  </a:lnTo>
                  <a:lnTo>
                    <a:pt x="900" y="1257"/>
                  </a:lnTo>
                  <a:lnTo>
                    <a:pt x="875" y="1283"/>
                  </a:lnTo>
                  <a:lnTo>
                    <a:pt x="849" y="1308"/>
                  </a:lnTo>
                  <a:lnTo>
                    <a:pt x="823" y="1331"/>
                  </a:lnTo>
                  <a:lnTo>
                    <a:pt x="796" y="1351"/>
                  </a:lnTo>
                  <a:lnTo>
                    <a:pt x="767" y="1369"/>
                  </a:lnTo>
                  <a:lnTo>
                    <a:pt x="737" y="1382"/>
                  </a:lnTo>
                  <a:lnTo>
                    <a:pt x="705" y="1392"/>
                  </a:lnTo>
                  <a:lnTo>
                    <a:pt x="671" y="1399"/>
                  </a:lnTo>
                  <a:lnTo>
                    <a:pt x="634" y="1401"/>
                  </a:lnTo>
                  <a:lnTo>
                    <a:pt x="602" y="1399"/>
                  </a:lnTo>
                  <a:lnTo>
                    <a:pt x="574" y="1394"/>
                  </a:lnTo>
                  <a:lnTo>
                    <a:pt x="548" y="1383"/>
                  </a:lnTo>
                  <a:lnTo>
                    <a:pt x="526" y="1370"/>
                  </a:lnTo>
                  <a:lnTo>
                    <a:pt x="508" y="1354"/>
                  </a:lnTo>
                  <a:lnTo>
                    <a:pt x="491" y="1335"/>
                  </a:lnTo>
                  <a:lnTo>
                    <a:pt x="478" y="1313"/>
                  </a:lnTo>
                  <a:lnTo>
                    <a:pt x="468" y="1290"/>
                  </a:lnTo>
                  <a:lnTo>
                    <a:pt x="460" y="1264"/>
                  </a:lnTo>
                  <a:lnTo>
                    <a:pt x="453" y="1237"/>
                  </a:lnTo>
                  <a:lnTo>
                    <a:pt x="450" y="1209"/>
                  </a:lnTo>
                  <a:lnTo>
                    <a:pt x="448" y="1179"/>
                  </a:lnTo>
                  <a:lnTo>
                    <a:pt x="447" y="1150"/>
                  </a:lnTo>
                  <a:lnTo>
                    <a:pt x="448" y="1120"/>
                  </a:lnTo>
                  <a:lnTo>
                    <a:pt x="450" y="1090"/>
                  </a:lnTo>
                  <a:lnTo>
                    <a:pt x="453" y="1060"/>
                  </a:lnTo>
                  <a:lnTo>
                    <a:pt x="458" y="1031"/>
                  </a:lnTo>
                  <a:lnTo>
                    <a:pt x="463" y="1003"/>
                  </a:lnTo>
                  <a:lnTo>
                    <a:pt x="469" y="976"/>
                  </a:lnTo>
                  <a:lnTo>
                    <a:pt x="475" y="946"/>
                  </a:lnTo>
                  <a:lnTo>
                    <a:pt x="484" y="914"/>
                  </a:lnTo>
                  <a:lnTo>
                    <a:pt x="494" y="882"/>
                  </a:lnTo>
                  <a:lnTo>
                    <a:pt x="504" y="848"/>
                  </a:lnTo>
                  <a:lnTo>
                    <a:pt x="517" y="815"/>
                  </a:lnTo>
                  <a:lnTo>
                    <a:pt x="531" y="781"/>
                  </a:lnTo>
                  <a:lnTo>
                    <a:pt x="548" y="749"/>
                  </a:lnTo>
                  <a:lnTo>
                    <a:pt x="565" y="718"/>
                  </a:lnTo>
                  <a:lnTo>
                    <a:pt x="586" y="687"/>
                  </a:lnTo>
                  <a:lnTo>
                    <a:pt x="607" y="659"/>
                  </a:lnTo>
                  <a:lnTo>
                    <a:pt x="630" y="634"/>
                  </a:lnTo>
                  <a:lnTo>
                    <a:pt x="656" y="610"/>
                  </a:lnTo>
                  <a:lnTo>
                    <a:pt x="683" y="591"/>
                  </a:lnTo>
                  <a:lnTo>
                    <a:pt x="713" y="575"/>
                  </a:lnTo>
                  <a:lnTo>
                    <a:pt x="745" y="563"/>
                  </a:lnTo>
                  <a:lnTo>
                    <a:pt x="780" y="555"/>
                  </a:lnTo>
                  <a:lnTo>
                    <a:pt x="816" y="553"/>
                  </a:lnTo>
                  <a:lnTo>
                    <a:pt x="846" y="555"/>
                  </a:lnTo>
                  <a:lnTo>
                    <a:pt x="873" y="561"/>
                  </a:lnTo>
                  <a:lnTo>
                    <a:pt x="895" y="572"/>
                  </a:lnTo>
                  <a:lnTo>
                    <a:pt x="916" y="585"/>
                  </a:lnTo>
                  <a:lnTo>
                    <a:pt x="934" y="602"/>
                  </a:lnTo>
                  <a:lnTo>
                    <a:pt x="950" y="620"/>
                  </a:lnTo>
                  <a:lnTo>
                    <a:pt x="963" y="642"/>
                  </a:lnTo>
                  <a:lnTo>
                    <a:pt x="975" y="665"/>
                  </a:lnTo>
                  <a:lnTo>
                    <a:pt x="984" y="689"/>
                  </a:lnTo>
                  <a:lnTo>
                    <a:pt x="993" y="715"/>
                  </a:lnTo>
                  <a:lnTo>
                    <a:pt x="1133" y="652"/>
                  </a:lnTo>
                  <a:lnTo>
                    <a:pt x="1120" y="614"/>
                  </a:lnTo>
                  <a:lnTo>
                    <a:pt x="1105" y="580"/>
                  </a:lnTo>
                  <a:lnTo>
                    <a:pt x="1087" y="549"/>
                  </a:lnTo>
                  <a:lnTo>
                    <a:pt x="1068" y="521"/>
                  </a:lnTo>
                  <a:lnTo>
                    <a:pt x="1045" y="496"/>
                  </a:lnTo>
                  <a:lnTo>
                    <a:pt x="1020" y="474"/>
                  </a:lnTo>
                  <a:lnTo>
                    <a:pt x="992" y="456"/>
                  </a:lnTo>
                  <a:lnTo>
                    <a:pt x="960" y="442"/>
                  </a:lnTo>
                  <a:lnTo>
                    <a:pt x="925" y="432"/>
                  </a:lnTo>
                  <a:lnTo>
                    <a:pt x="886" y="426"/>
                  </a:lnTo>
                  <a:lnTo>
                    <a:pt x="842" y="423"/>
                  </a:lnTo>
                  <a:close/>
                  <a:moveTo>
                    <a:pt x="1652" y="161"/>
                  </a:moveTo>
                  <a:lnTo>
                    <a:pt x="1463" y="320"/>
                  </a:lnTo>
                  <a:lnTo>
                    <a:pt x="1463" y="1537"/>
                  </a:lnTo>
                  <a:lnTo>
                    <a:pt x="1653" y="1350"/>
                  </a:lnTo>
                  <a:lnTo>
                    <a:pt x="1652" y="161"/>
                  </a:lnTo>
                  <a:close/>
                  <a:moveTo>
                    <a:pt x="921" y="0"/>
                  </a:moveTo>
                  <a:lnTo>
                    <a:pt x="1704" y="0"/>
                  </a:lnTo>
                  <a:lnTo>
                    <a:pt x="1714" y="2"/>
                  </a:lnTo>
                  <a:lnTo>
                    <a:pt x="1725" y="7"/>
                  </a:lnTo>
                  <a:lnTo>
                    <a:pt x="1736" y="15"/>
                  </a:lnTo>
                  <a:lnTo>
                    <a:pt x="1745" y="26"/>
                  </a:lnTo>
                  <a:lnTo>
                    <a:pt x="1750" y="41"/>
                  </a:lnTo>
                  <a:lnTo>
                    <a:pt x="1752" y="58"/>
                  </a:lnTo>
                  <a:lnTo>
                    <a:pt x="1753" y="1372"/>
                  </a:lnTo>
                  <a:lnTo>
                    <a:pt x="1751" y="1385"/>
                  </a:lnTo>
                  <a:lnTo>
                    <a:pt x="1747" y="1397"/>
                  </a:lnTo>
                  <a:lnTo>
                    <a:pt x="1738" y="1408"/>
                  </a:lnTo>
                  <a:lnTo>
                    <a:pt x="1449" y="1694"/>
                  </a:lnTo>
                  <a:lnTo>
                    <a:pt x="1438" y="1702"/>
                  </a:lnTo>
                  <a:lnTo>
                    <a:pt x="1426" y="1707"/>
                  </a:lnTo>
                  <a:lnTo>
                    <a:pt x="1413" y="1709"/>
                  </a:lnTo>
                  <a:lnTo>
                    <a:pt x="1410" y="1708"/>
                  </a:lnTo>
                  <a:lnTo>
                    <a:pt x="62" y="1708"/>
                  </a:lnTo>
                  <a:lnTo>
                    <a:pt x="43" y="1707"/>
                  </a:lnTo>
                  <a:lnTo>
                    <a:pt x="29" y="1702"/>
                  </a:lnTo>
                  <a:lnTo>
                    <a:pt x="17" y="1695"/>
                  </a:lnTo>
                  <a:lnTo>
                    <a:pt x="9" y="1687"/>
                  </a:lnTo>
                  <a:lnTo>
                    <a:pt x="4" y="1677"/>
                  </a:lnTo>
                  <a:lnTo>
                    <a:pt x="1" y="1667"/>
                  </a:lnTo>
                  <a:lnTo>
                    <a:pt x="0" y="1659"/>
                  </a:lnTo>
                  <a:lnTo>
                    <a:pt x="0" y="1652"/>
                  </a:lnTo>
                  <a:lnTo>
                    <a:pt x="0" y="1647"/>
                  </a:lnTo>
                  <a:lnTo>
                    <a:pt x="0" y="1646"/>
                  </a:lnTo>
                  <a:lnTo>
                    <a:pt x="0" y="299"/>
                  </a:lnTo>
                  <a:lnTo>
                    <a:pt x="0" y="299"/>
                  </a:lnTo>
                  <a:lnTo>
                    <a:pt x="1" y="282"/>
                  </a:lnTo>
                  <a:lnTo>
                    <a:pt x="7" y="267"/>
                  </a:lnTo>
                  <a:lnTo>
                    <a:pt x="18" y="255"/>
                  </a:lnTo>
                  <a:lnTo>
                    <a:pt x="99" y="191"/>
                  </a:lnTo>
                  <a:lnTo>
                    <a:pt x="262" y="191"/>
                  </a:lnTo>
                  <a:lnTo>
                    <a:pt x="195" y="244"/>
                  </a:lnTo>
                  <a:lnTo>
                    <a:pt x="1378" y="244"/>
                  </a:lnTo>
                  <a:lnTo>
                    <a:pt x="1558" y="101"/>
                  </a:lnTo>
                  <a:lnTo>
                    <a:pt x="821" y="101"/>
                  </a:lnTo>
                  <a:lnTo>
                    <a:pt x="9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6" name="Group 560"/>
          <p:cNvGrpSpPr/>
          <p:nvPr/>
        </p:nvGrpSpPr>
        <p:grpSpPr>
          <a:xfrm>
            <a:off x="11282668" y="4317332"/>
            <a:ext cx="363537" cy="487363"/>
            <a:chOff x="10145713" y="5810250"/>
            <a:chExt cx="363537" cy="487363"/>
          </a:xfrm>
          <a:solidFill>
            <a:srgbClr val="000000"/>
          </a:solidFill>
        </p:grpSpPr>
        <p:sp>
          <p:nvSpPr>
            <p:cNvPr id="757" name="Freeform 516"/>
            <p:cNvSpPr>
              <a:spLocks noEditPoints="1"/>
            </p:cNvSpPr>
            <p:nvPr/>
          </p:nvSpPr>
          <p:spPr bwMode="auto">
            <a:xfrm>
              <a:off x="10145713" y="5810250"/>
              <a:ext cx="363537" cy="487363"/>
            </a:xfrm>
            <a:custGeom>
              <a:avLst/>
              <a:gdLst>
                <a:gd name="T0" fmla="*/ 222 w 2515"/>
                <a:gd name="T1" fmla="*/ 222 h 3378"/>
                <a:gd name="T2" fmla="*/ 222 w 2515"/>
                <a:gd name="T3" fmla="*/ 3156 h 3378"/>
                <a:gd name="T4" fmla="*/ 1776 w 2515"/>
                <a:gd name="T5" fmla="*/ 3156 h 3378"/>
                <a:gd name="T6" fmla="*/ 1776 w 2515"/>
                <a:gd name="T7" fmla="*/ 2676 h 3378"/>
                <a:gd name="T8" fmla="*/ 2293 w 2515"/>
                <a:gd name="T9" fmla="*/ 2676 h 3378"/>
                <a:gd name="T10" fmla="*/ 2293 w 2515"/>
                <a:gd name="T11" fmla="*/ 222 h 3378"/>
                <a:gd name="T12" fmla="*/ 2062 w 2515"/>
                <a:gd name="T13" fmla="*/ 222 h 3378"/>
                <a:gd name="T14" fmla="*/ 2062 w 2515"/>
                <a:gd name="T15" fmla="*/ 1490 h 3378"/>
                <a:gd name="T16" fmla="*/ 1779 w 2515"/>
                <a:gd name="T17" fmla="*/ 1121 h 3378"/>
                <a:gd name="T18" fmla="*/ 1495 w 2515"/>
                <a:gd name="T19" fmla="*/ 1490 h 3378"/>
                <a:gd name="T20" fmla="*/ 1495 w 2515"/>
                <a:gd name="T21" fmla="*/ 222 h 3378"/>
                <a:gd name="T22" fmla="*/ 222 w 2515"/>
                <a:gd name="T23" fmla="*/ 222 h 3378"/>
                <a:gd name="T24" fmla="*/ 111 w 2515"/>
                <a:gd name="T25" fmla="*/ 0 h 3378"/>
                <a:gd name="T26" fmla="*/ 2404 w 2515"/>
                <a:gd name="T27" fmla="*/ 0 h 3378"/>
                <a:gd name="T28" fmla="*/ 2430 w 2515"/>
                <a:gd name="T29" fmla="*/ 3 h 3378"/>
                <a:gd name="T30" fmla="*/ 2452 w 2515"/>
                <a:gd name="T31" fmla="*/ 11 h 3378"/>
                <a:gd name="T32" fmla="*/ 2473 w 2515"/>
                <a:gd name="T33" fmla="*/ 25 h 3378"/>
                <a:gd name="T34" fmla="*/ 2490 w 2515"/>
                <a:gd name="T35" fmla="*/ 41 h 3378"/>
                <a:gd name="T36" fmla="*/ 2504 w 2515"/>
                <a:gd name="T37" fmla="*/ 62 h 3378"/>
                <a:gd name="T38" fmla="*/ 2512 w 2515"/>
                <a:gd name="T39" fmla="*/ 85 h 3378"/>
                <a:gd name="T40" fmla="*/ 2515 w 2515"/>
                <a:gd name="T41" fmla="*/ 111 h 3378"/>
                <a:gd name="T42" fmla="*/ 2515 w 2515"/>
                <a:gd name="T43" fmla="*/ 2737 h 3378"/>
                <a:gd name="T44" fmla="*/ 2512 w 2515"/>
                <a:gd name="T45" fmla="*/ 2761 h 3378"/>
                <a:gd name="T46" fmla="*/ 2505 w 2515"/>
                <a:gd name="T47" fmla="*/ 2782 h 3378"/>
                <a:gd name="T48" fmla="*/ 2493 w 2515"/>
                <a:gd name="T49" fmla="*/ 2803 h 3378"/>
                <a:gd name="T50" fmla="*/ 2478 w 2515"/>
                <a:gd name="T51" fmla="*/ 2820 h 3378"/>
                <a:gd name="T52" fmla="*/ 1886 w 2515"/>
                <a:gd name="T53" fmla="*/ 3349 h 3378"/>
                <a:gd name="T54" fmla="*/ 1870 w 2515"/>
                <a:gd name="T55" fmla="*/ 3361 h 3378"/>
                <a:gd name="T56" fmla="*/ 1851 w 2515"/>
                <a:gd name="T57" fmla="*/ 3371 h 3378"/>
                <a:gd name="T58" fmla="*/ 1832 w 2515"/>
                <a:gd name="T59" fmla="*/ 3376 h 3378"/>
                <a:gd name="T60" fmla="*/ 1812 w 2515"/>
                <a:gd name="T61" fmla="*/ 3378 h 3378"/>
                <a:gd name="T62" fmla="*/ 111 w 2515"/>
                <a:gd name="T63" fmla="*/ 3378 h 3378"/>
                <a:gd name="T64" fmla="*/ 85 w 2515"/>
                <a:gd name="T65" fmla="*/ 3375 h 3378"/>
                <a:gd name="T66" fmla="*/ 62 w 2515"/>
                <a:gd name="T67" fmla="*/ 3366 h 3378"/>
                <a:gd name="T68" fmla="*/ 41 w 2515"/>
                <a:gd name="T69" fmla="*/ 3353 h 3378"/>
                <a:gd name="T70" fmla="*/ 25 w 2515"/>
                <a:gd name="T71" fmla="*/ 3336 h 3378"/>
                <a:gd name="T72" fmla="*/ 11 w 2515"/>
                <a:gd name="T73" fmla="*/ 3315 h 3378"/>
                <a:gd name="T74" fmla="*/ 3 w 2515"/>
                <a:gd name="T75" fmla="*/ 3292 h 3378"/>
                <a:gd name="T76" fmla="*/ 0 w 2515"/>
                <a:gd name="T77" fmla="*/ 3267 h 3378"/>
                <a:gd name="T78" fmla="*/ 0 w 2515"/>
                <a:gd name="T79" fmla="*/ 111 h 3378"/>
                <a:gd name="T80" fmla="*/ 3 w 2515"/>
                <a:gd name="T81" fmla="*/ 85 h 3378"/>
                <a:gd name="T82" fmla="*/ 11 w 2515"/>
                <a:gd name="T83" fmla="*/ 62 h 3378"/>
                <a:gd name="T84" fmla="*/ 25 w 2515"/>
                <a:gd name="T85" fmla="*/ 41 h 3378"/>
                <a:gd name="T86" fmla="*/ 41 w 2515"/>
                <a:gd name="T87" fmla="*/ 25 h 3378"/>
                <a:gd name="T88" fmla="*/ 62 w 2515"/>
                <a:gd name="T89" fmla="*/ 11 h 3378"/>
                <a:gd name="T90" fmla="*/ 85 w 2515"/>
                <a:gd name="T91" fmla="*/ 3 h 3378"/>
                <a:gd name="T92" fmla="*/ 111 w 2515"/>
                <a:gd name="T93" fmla="*/ 0 h 3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15" h="3378">
                  <a:moveTo>
                    <a:pt x="222" y="222"/>
                  </a:moveTo>
                  <a:lnTo>
                    <a:pt x="222" y="3156"/>
                  </a:lnTo>
                  <a:lnTo>
                    <a:pt x="1776" y="3156"/>
                  </a:lnTo>
                  <a:lnTo>
                    <a:pt x="1776" y="2676"/>
                  </a:lnTo>
                  <a:lnTo>
                    <a:pt x="2293" y="2676"/>
                  </a:lnTo>
                  <a:lnTo>
                    <a:pt x="2293" y="222"/>
                  </a:lnTo>
                  <a:lnTo>
                    <a:pt x="2062" y="222"/>
                  </a:lnTo>
                  <a:lnTo>
                    <a:pt x="2062" y="1490"/>
                  </a:lnTo>
                  <a:lnTo>
                    <a:pt x="1779" y="1121"/>
                  </a:lnTo>
                  <a:lnTo>
                    <a:pt x="1495" y="1490"/>
                  </a:lnTo>
                  <a:lnTo>
                    <a:pt x="1495" y="222"/>
                  </a:lnTo>
                  <a:lnTo>
                    <a:pt x="222" y="222"/>
                  </a:lnTo>
                  <a:close/>
                  <a:moveTo>
                    <a:pt x="111" y="0"/>
                  </a:moveTo>
                  <a:lnTo>
                    <a:pt x="2404" y="0"/>
                  </a:lnTo>
                  <a:lnTo>
                    <a:pt x="2430" y="3"/>
                  </a:lnTo>
                  <a:lnTo>
                    <a:pt x="2452" y="11"/>
                  </a:lnTo>
                  <a:lnTo>
                    <a:pt x="2473" y="25"/>
                  </a:lnTo>
                  <a:lnTo>
                    <a:pt x="2490" y="41"/>
                  </a:lnTo>
                  <a:lnTo>
                    <a:pt x="2504" y="62"/>
                  </a:lnTo>
                  <a:lnTo>
                    <a:pt x="2512" y="85"/>
                  </a:lnTo>
                  <a:lnTo>
                    <a:pt x="2515" y="111"/>
                  </a:lnTo>
                  <a:lnTo>
                    <a:pt x="2515" y="2737"/>
                  </a:lnTo>
                  <a:lnTo>
                    <a:pt x="2512" y="2761"/>
                  </a:lnTo>
                  <a:lnTo>
                    <a:pt x="2505" y="2782"/>
                  </a:lnTo>
                  <a:lnTo>
                    <a:pt x="2493" y="2803"/>
                  </a:lnTo>
                  <a:lnTo>
                    <a:pt x="2478" y="2820"/>
                  </a:lnTo>
                  <a:lnTo>
                    <a:pt x="1886" y="3349"/>
                  </a:lnTo>
                  <a:lnTo>
                    <a:pt x="1870" y="3361"/>
                  </a:lnTo>
                  <a:lnTo>
                    <a:pt x="1851" y="3371"/>
                  </a:lnTo>
                  <a:lnTo>
                    <a:pt x="1832" y="3376"/>
                  </a:lnTo>
                  <a:lnTo>
                    <a:pt x="1812" y="3378"/>
                  </a:lnTo>
                  <a:lnTo>
                    <a:pt x="111" y="3378"/>
                  </a:lnTo>
                  <a:lnTo>
                    <a:pt x="85" y="3375"/>
                  </a:lnTo>
                  <a:lnTo>
                    <a:pt x="62" y="3366"/>
                  </a:lnTo>
                  <a:lnTo>
                    <a:pt x="41" y="3353"/>
                  </a:lnTo>
                  <a:lnTo>
                    <a:pt x="25" y="3336"/>
                  </a:lnTo>
                  <a:lnTo>
                    <a:pt x="11" y="3315"/>
                  </a:lnTo>
                  <a:lnTo>
                    <a:pt x="3" y="3292"/>
                  </a:lnTo>
                  <a:lnTo>
                    <a:pt x="0" y="3267"/>
                  </a:lnTo>
                  <a:lnTo>
                    <a:pt x="0" y="111"/>
                  </a:lnTo>
                  <a:lnTo>
                    <a:pt x="3" y="85"/>
                  </a:lnTo>
                  <a:lnTo>
                    <a:pt x="11" y="62"/>
                  </a:lnTo>
                  <a:lnTo>
                    <a:pt x="25" y="41"/>
                  </a:lnTo>
                  <a:lnTo>
                    <a:pt x="41" y="25"/>
                  </a:lnTo>
                  <a:lnTo>
                    <a:pt x="62" y="11"/>
                  </a:lnTo>
                  <a:lnTo>
                    <a:pt x="85" y="3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Rectangle 517"/>
            <p:cNvSpPr>
              <a:spLocks noChangeArrowheads="1"/>
            </p:cNvSpPr>
            <p:nvPr/>
          </p:nvSpPr>
          <p:spPr bwMode="auto">
            <a:xfrm>
              <a:off x="10206038" y="5934075"/>
              <a:ext cx="101600" cy="10001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Rectangle 518"/>
            <p:cNvSpPr>
              <a:spLocks noChangeArrowheads="1"/>
            </p:cNvSpPr>
            <p:nvPr/>
          </p:nvSpPr>
          <p:spPr bwMode="auto">
            <a:xfrm>
              <a:off x="10236200" y="6075363"/>
              <a:ext cx="165100" cy="285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Rectangle 519"/>
            <p:cNvSpPr>
              <a:spLocks noChangeArrowheads="1"/>
            </p:cNvSpPr>
            <p:nvPr/>
          </p:nvSpPr>
          <p:spPr bwMode="auto">
            <a:xfrm>
              <a:off x="10236200" y="6153150"/>
              <a:ext cx="165100" cy="301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1" name="Freeform 444"/>
          <p:cNvSpPr>
            <a:spLocks noEditPoints="1"/>
          </p:cNvSpPr>
          <p:nvPr/>
        </p:nvSpPr>
        <p:spPr bwMode="auto">
          <a:xfrm>
            <a:off x="11285975" y="5214235"/>
            <a:ext cx="447675" cy="341313"/>
          </a:xfrm>
          <a:custGeom>
            <a:avLst/>
            <a:gdLst>
              <a:gd name="T0" fmla="*/ 2298 w 3380"/>
              <a:gd name="T1" fmla="*/ 2303 h 2582"/>
              <a:gd name="T2" fmla="*/ 2096 w 3380"/>
              <a:gd name="T3" fmla="*/ 1516 h 2582"/>
              <a:gd name="T4" fmla="*/ 1799 w 3380"/>
              <a:gd name="T5" fmla="*/ 1823 h 2582"/>
              <a:gd name="T6" fmla="*/ 1644 w 3380"/>
              <a:gd name="T7" fmla="*/ 1985 h 2582"/>
              <a:gd name="T8" fmla="*/ 1542 w 3380"/>
              <a:gd name="T9" fmla="*/ 2022 h 2582"/>
              <a:gd name="T10" fmla="*/ 1464 w 3380"/>
              <a:gd name="T11" fmla="*/ 2022 h 2582"/>
              <a:gd name="T12" fmla="*/ 1362 w 3380"/>
              <a:gd name="T13" fmla="*/ 1982 h 2582"/>
              <a:gd name="T14" fmla="*/ 1246 w 3380"/>
              <a:gd name="T15" fmla="*/ 1855 h 2582"/>
              <a:gd name="T16" fmla="*/ 1075 w 3380"/>
              <a:gd name="T17" fmla="*/ 1633 h 2582"/>
              <a:gd name="T18" fmla="*/ 939 w 3380"/>
              <a:gd name="T19" fmla="*/ 1452 h 2582"/>
              <a:gd name="T20" fmla="*/ 805 w 3380"/>
              <a:gd name="T21" fmla="*/ 1277 h 2582"/>
              <a:gd name="T22" fmla="*/ 760 w 3380"/>
              <a:gd name="T23" fmla="*/ 1185 h 2582"/>
              <a:gd name="T24" fmla="*/ 753 w 3380"/>
              <a:gd name="T25" fmla="*/ 1086 h 2582"/>
              <a:gd name="T26" fmla="*/ 783 w 3380"/>
              <a:gd name="T27" fmla="*/ 993 h 2582"/>
              <a:gd name="T28" fmla="*/ 850 w 3380"/>
              <a:gd name="T29" fmla="*/ 916 h 2582"/>
              <a:gd name="T30" fmla="*/ 941 w 3380"/>
              <a:gd name="T31" fmla="*/ 870 h 2582"/>
              <a:gd name="T32" fmla="*/ 1040 w 3380"/>
              <a:gd name="T33" fmla="*/ 863 h 2582"/>
              <a:gd name="T34" fmla="*/ 1133 w 3380"/>
              <a:gd name="T35" fmla="*/ 894 h 2582"/>
              <a:gd name="T36" fmla="*/ 1210 w 3380"/>
              <a:gd name="T37" fmla="*/ 961 h 2582"/>
              <a:gd name="T38" fmla="*/ 1349 w 3380"/>
              <a:gd name="T39" fmla="*/ 1143 h 2582"/>
              <a:gd name="T40" fmla="*/ 1475 w 3380"/>
              <a:gd name="T41" fmla="*/ 1311 h 2582"/>
              <a:gd name="T42" fmla="*/ 1771 w 3380"/>
              <a:gd name="T43" fmla="*/ 1117 h 2582"/>
              <a:gd name="T44" fmla="*/ 2162 w 3380"/>
              <a:gd name="T45" fmla="*/ 781 h 2582"/>
              <a:gd name="T46" fmla="*/ 278 w 3380"/>
              <a:gd name="T47" fmla="*/ 279 h 2582"/>
              <a:gd name="T48" fmla="*/ 2465 w 3380"/>
              <a:gd name="T49" fmla="*/ 3 h 2582"/>
              <a:gd name="T50" fmla="*/ 2535 w 3380"/>
              <a:gd name="T51" fmla="*/ 41 h 2582"/>
              <a:gd name="T52" fmla="*/ 2573 w 3380"/>
              <a:gd name="T53" fmla="*/ 111 h 2582"/>
              <a:gd name="T54" fmla="*/ 2713 w 3380"/>
              <a:gd name="T55" fmla="*/ 403 h 2582"/>
              <a:gd name="T56" fmla="*/ 3034 w 3380"/>
              <a:gd name="T57" fmla="*/ 224 h 2582"/>
              <a:gd name="T58" fmla="*/ 3133 w 3380"/>
              <a:gd name="T59" fmla="*/ 208 h 2582"/>
              <a:gd name="T60" fmla="*/ 3228 w 3380"/>
              <a:gd name="T61" fmla="*/ 230 h 2582"/>
              <a:gd name="T62" fmla="*/ 3309 w 3380"/>
              <a:gd name="T63" fmla="*/ 288 h 2582"/>
              <a:gd name="T64" fmla="*/ 3363 w 3380"/>
              <a:gd name="T65" fmla="*/ 375 h 2582"/>
              <a:gd name="T66" fmla="*/ 3380 w 3380"/>
              <a:gd name="T67" fmla="*/ 475 h 2582"/>
              <a:gd name="T68" fmla="*/ 3357 w 3380"/>
              <a:gd name="T69" fmla="*/ 570 h 2582"/>
              <a:gd name="T70" fmla="*/ 3300 w 3380"/>
              <a:gd name="T71" fmla="*/ 652 h 2582"/>
              <a:gd name="T72" fmla="*/ 3100 w 3380"/>
              <a:gd name="T73" fmla="*/ 771 h 2582"/>
              <a:gd name="T74" fmla="*/ 2700 w 3380"/>
              <a:gd name="T75" fmla="*/ 1022 h 2582"/>
              <a:gd name="T76" fmla="*/ 2573 w 3380"/>
              <a:gd name="T77" fmla="*/ 2471 h 2582"/>
              <a:gd name="T78" fmla="*/ 2535 w 3380"/>
              <a:gd name="T79" fmla="*/ 2541 h 2582"/>
              <a:gd name="T80" fmla="*/ 2465 w 3380"/>
              <a:gd name="T81" fmla="*/ 2579 h 2582"/>
              <a:gd name="T82" fmla="*/ 111 w 3380"/>
              <a:gd name="T83" fmla="*/ 2579 h 2582"/>
              <a:gd name="T84" fmla="*/ 41 w 3380"/>
              <a:gd name="T85" fmla="*/ 2541 h 2582"/>
              <a:gd name="T86" fmla="*/ 3 w 3380"/>
              <a:gd name="T87" fmla="*/ 2471 h 2582"/>
              <a:gd name="T88" fmla="*/ 3 w 3380"/>
              <a:gd name="T89" fmla="*/ 111 h 2582"/>
              <a:gd name="T90" fmla="*/ 41 w 3380"/>
              <a:gd name="T91" fmla="*/ 41 h 2582"/>
              <a:gd name="T92" fmla="*/ 111 w 3380"/>
              <a:gd name="T93" fmla="*/ 3 h 2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380" h="2582">
                <a:moveTo>
                  <a:pt x="278" y="279"/>
                </a:moveTo>
                <a:lnTo>
                  <a:pt x="278" y="2303"/>
                </a:lnTo>
                <a:lnTo>
                  <a:pt x="2298" y="2303"/>
                </a:lnTo>
                <a:lnTo>
                  <a:pt x="2298" y="1332"/>
                </a:lnTo>
                <a:lnTo>
                  <a:pt x="2197" y="1422"/>
                </a:lnTo>
                <a:lnTo>
                  <a:pt x="2096" y="1516"/>
                </a:lnTo>
                <a:lnTo>
                  <a:pt x="1997" y="1614"/>
                </a:lnTo>
                <a:lnTo>
                  <a:pt x="1898" y="1716"/>
                </a:lnTo>
                <a:lnTo>
                  <a:pt x="1799" y="1823"/>
                </a:lnTo>
                <a:lnTo>
                  <a:pt x="1699" y="1936"/>
                </a:lnTo>
                <a:lnTo>
                  <a:pt x="1673" y="1962"/>
                </a:lnTo>
                <a:lnTo>
                  <a:pt x="1644" y="1985"/>
                </a:lnTo>
                <a:lnTo>
                  <a:pt x="1612" y="2001"/>
                </a:lnTo>
                <a:lnTo>
                  <a:pt x="1577" y="2014"/>
                </a:lnTo>
                <a:lnTo>
                  <a:pt x="1542" y="2022"/>
                </a:lnTo>
                <a:lnTo>
                  <a:pt x="1505" y="2025"/>
                </a:lnTo>
                <a:lnTo>
                  <a:pt x="1502" y="2025"/>
                </a:lnTo>
                <a:lnTo>
                  <a:pt x="1464" y="2022"/>
                </a:lnTo>
                <a:lnTo>
                  <a:pt x="1428" y="2013"/>
                </a:lnTo>
                <a:lnTo>
                  <a:pt x="1395" y="1999"/>
                </a:lnTo>
                <a:lnTo>
                  <a:pt x="1362" y="1982"/>
                </a:lnTo>
                <a:lnTo>
                  <a:pt x="1333" y="1958"/>
                </a:lnTo>
                <a:lnTo>
                  <a:pt x="1307" y="1931"/>
                </a:lnTo>
                <a:lnTo>
                  <a:pt x="1246" y="1855"/>
                </a:lnTo>
                <a:lnTo>
                  <a:pt x="1187" y="1781"/>
                </a:lnTo>
                <a:lnTo>
                  <a:pt x="1131" y="1707"/>
                </a:lnTo>
                <a:lnTo>
                  <a:pt x="1075" y="1633"/>
                </a:lnTo>
                <a:lnTo>
                  <a:pt x="1019" y="1559"/>
                </a:lnTo>
                <a:lnTo>
                  <a:pt x="979" y="1506"/>
                </a:lnTo>
                <a:lnTo>
                  <a:pt x="939" y="1452"/>
                </a:lnTo>
                <a:lnTo>
                  <a:pt x="897" y="1396"/>
                </a:lnTo>
                <a:lnTo>
                  <a:pt x="852" y="1337"/>
                </a:lnTo>
                <a:lnTo>
                  <a:pt x="805" y="1277"/>
                </a:lnTo>
                <a:lnTo>
                  <a:pt x="785" y="1247"/>
                </a:lnTo>
                <a:lnTo>
                  <a:pt x="770" y="1217"/>
                </a:lnTo>
                <a:lnTo>
                  <a:pt x="760" y="1185"/>
                </a:lnTo>
                <a:lnTo>
                  <a:pt x="754" y="1152"/>
                </a:lnTo>
                <a:lnTo>
                  <a:pt x="751" y="1119"/>
                </a:lnTo>
                <a:lnTo>
                  <a:pt x="753" y="1086"/>
                </a:lnTo>
                <a:lnTo>
                  <a:pt x="759" y="1055"/>
                </a:lnTo>
                <a:lnTo>
                  <a:pt x="769" y="1023"/>
                </a:lnTo>
                <a:lnTo>
                  <a:pt x="783" y="993"/>
                </a:lnTo>
                <a:lnTo>
                  <a:pt x="802" y="964"/>
                </a:lnTo>
                <a:lnTo>
                  <a:pt x="824" y="938"/>
                </a:lnTo>
                <a:lnTo>
                  <a:pt x="850" y="916"/>
                </a:lnTo>
                <a:lnTo>
                  <a:pt x="879" y="896"/>
                </a:lnTo>
                <a:lnTo>
                  <a:pt x="910" y="881"/>
                </a:lnTo>
                <a:lnTo>
                  <a:pt x="941" y="870"/>
                </a:lnTo>
                <a:lnTo>
                  <a:pt x="974" y="863"/>
                </a:lnTo>
                <a:lnTo>
                  <a:pt x="1007" y="861"/>
                </a:lnTo>
                <a:lnTo>
                  <a:pt x="1040" y="863"/>
                </a:lnTo>
                <a:lnTo>
                  <a:pt x="1072" y="870"/>
                </a:lnTo>
                <a:lnTo>
                  <a:pt x="1103" y="880"/>
                </a:lnTo>
                <a:lnTo>
                  <a:pt x="1133" y="894"/>
                </a:lnTo>
                <a:lnTo>
                  <a:pt x="1161" y="913"/>
                </a:lnTo>
                <a:lnTo>
                  <a:pt x="1187" y="934"/>
                </a:lnTo>
                <a:lnTo>
                  <a:pt x="1210" y="961"/>
                </a:lnTo>
                <a:lnTo>
                  <a:pt x="1259" y="1025"/>
                </a:lnTo>
                <a:lnTo>
                  <a:pt x="1305" y="1085"/>
                </a:lnTo>
                <a:lnTo>
                  <a:pt x="1349" y="1143"/>
                </a:lnTo>
                <a:lnTo>
                  <a:pt x="1391" y="1198"/>
                </a:lnTo>
                <a:lnTo>
                  <a:pt x="1429" y="1251"/>
                </a:lnTo>
                <a:lnTo>
                  <a:pt x="1475" y="1311"/>
                </a:lnTo>
                <a:lnTo>
                  <a:pt x="1519" y="1369"/>
                </a:lnTo>
                <a:lnTo>
                  <a:pt x="1644" y="1241"/>
                </a:lnTo>
                <a:lnTo>
                  <a:pt x="1771" y="1117"/>
                </a:lnTo>
                <a:lnTo>
                  <a:pt x="1898" y="1000"/>
                </a:lnTo>
                <a:lnTo>
                  <a:pt x="2028" y="888"/>
                </a:lnTo>
                <a:lnTo>
                  <a:pt x="2162" y="781"/>
                </a:lnTo>
                <a:lnTo>
                  <a:pt x="2298" y="678"/>
                </a:lnTo>
                <a:lnTo>
                  <a:pt x="2298" y="279"/>
                </a:lnTo>
                <a:lnTo>
                  <a:pt x="278" y="279"/>
                </a:lnTo>
                <a:close/>
                <a:moveTo>
                  <a:pt x="138" y="0"/>
                </a:moveTo>
                <a:lnTo>
                  <a:pt x="2436" y="0"/>
                </a:lnTo>
                <a:lnTo>
                  <a:pt x="2465" y="3"/>
                </a:lnTo>
                <a:lnTo>
                  <a:pt x="2491" y="11"/>
                </a:lnTo>
                <a:lnTo>
                  <a:pt x="2514" y="24"/>
                </a:lnTo>
                <a:lnTo>
                  <a:pt x="2535" y="41"/>
                </a:lnTo>
                <a:lnTo>
                  <a:pt x="2552" y="62"/>
                </a:lnTo>
                <a:lnTo>
                  <a:pt x="2565" y="85"/>
                </a:lnTo>
                <a:lnTo>
                  <a:pt x="2573" y="111"/>
                </a:lnTo>
                <a:lnTo>
                  <a:pt x="2576" y="140"/>
                </a:lnTo>
                <a:lnTo>
                  <a:pt x="2576" y="488"/>
                </a:lnTo>
                <a:lnTo>
                  <a:pt x="2713" y="403"/>
                </a:lnTo>
                <a:lnTo>
                  <a:pt x="2855" y="320"/>
                </a:lnTo>
                <a:lnTo>
                  <a:pt x="3003" y="238"/>
                </a:lnTo>
                <a:lnTo>
                  <a:pt x="3034" y="224"/>
                </a:lnTo>
                <a:lnTo>
                  <a:pt x="3066" y="214"/>
                </a:lnTo>
                <a:lnTo>
                  <a:pt x="3100" y="209"/>
                </a:lnTo>
                <a:lnTo>
                  <a:pt x="3133" y="208"/>
                </a:lnTo>
                <a:lnTo>
                  <a:pt x="3166" y="212"/>
                </a:lnTo>
                <a:lnTo>
                  <a:pt x="3197" y="219"/>
                </a:lnTo>
                <a:lnTo>
                  <a:pt x="3228" y="230"/>
                </a:lnTo>
                <a:lnTo>
                  <a:pt x="3258" y="246"/>
                </a:lnTo>
                <a:lnTo>
                  <a:pt x="3285" y="265"/>
                </a:lnTo>
                <a:lnTo>
                  <a:pt x="3309" y="288"/>
                </a:lnTo>
                <a:lnTo>
                  <a:pt x="3331" y="314"/>
                </a:lnTo>
                <a:lnTo>
                  <a:pt x="3349" y="343"/>
                </a:lnTo>
                <a:lnTo>
                  <a:pt x="3363" y="375"/>
                </a:lnTo>
                <a:lnTo>
                  <a:pt x="3374" y="408"/>
                </a:lnTo>
                <a:lnTo>
                  <a:pt x="3379" y="441"/>
                </a:lnTo>
                <a:lnTo>
                  <a:pt x="3380" y="475"/>
                </a:lnTo>
                <a:lnTo>
                  <a:pt x="3377" y="508"/>
                </a:lnTo>
                <a:lnTo>
                  <a:pt x="3369" y="540"/>
                </a:lnTo>
                <a:lnTo>
                  <a:pt x="3357" y="570"/>
                </a:lnTo>
                <a:lnTo>
                  <a:pt x="3342" y="599"/>
                </a:lnTo>
                <a:lnTo>
                  <a:pt x="3322" y="627"/>
                </a:lnTo>
                <a:lnTo>
                  <a:pt x="3300" y="652"/>
                </a:lnTo>
                <a:lnTo>
                  <a:pt x="3274" y="673"/>
                </a:lnTo>
                <a:lnTo>
                  <a:pt x="3245" y="692"/>
                </a:lnTo>
                <a:lnTo>
                  <a:pt x="3100" y="771"/>
                </a:lnTo>
                <a:lnTo>
                  <a:pt x="2962" y="853"/>
                </a:lnTo>
                <a:lnTo>
                  <a:pt x="2828" y="936"/>
                </a:lnTo>
                <a:lnTo>
                  <a:pt x="2700" y="1022"/>
                </a:lnTo>
                <a:lnTo>
                  <a:pt x="2576" y="1111"/>
                </a:lnTo>
                <a:lnTo>
                  <a:pt x="2576" y="2443"/>
                </a:lnTo>
                <a:lnTo>
                  <a:pt x="2573" y="2471"/>
                </a:lnTo>
                <a:lnTo>
                  <a:pt x="2565" y="2496"/>
                </a:lnTo>
                <a:lnTo>
                  <a:pt x="2552" y="2520"/>
                </a:lnTo>
                <a:lnTo>
                  <a:pt x="2535" y="2541"/>
                </a:lnTo>
                <a:lnTo>
                  <a:pt x="2514" y="2558"/>
                </a:lnTo>
                <a:lnTo>
                  <a:pt x="2491" y="2570"/>
                </a:lnTo>
                <a:lnTo>
                  <a:pt x="2465" y="2579"/>
                </a:lnTo>
                <a:lnTo>
                  <a:pt x="2436" y="2582"/>
                </a:lnTo>
                <a:lnTo>
                  <a:pt x="138" y="2582"/>
                </a:lnTo>
                <a:lnTo>
                  <a:pt x="111" y="2579"/>
                </a:lnTo>
                <a:lnTo>
                  <a:pt x="85" y="2570"/>
                </a:lnTo>
                <a:lnTo>
                  <a:pt x="62" y="2558"/>
                </a:lnTo>
                <a:lnTo>
                  <a:pt x="41" y="2541"/>
                </a:lnTo>
                <a:lnTo>
                  <a:pt x="24" y="2520"/>
                </a:lnTo>
                <a:lnTo>
                  <a:pt x="11" y="2496"/>
                </a:lnTo>
                <a:lnTo>
                  <a:pt x="3" y="2471"/>
                </a:lnTo>
                <a:lnTo>
                  <a:pt x="0" y="2443"/>
                </a:lnTo>
                <a:lnTo>
                  <a:pt x="0" y="140"/>
                </a:lnTo>
                <a:lnTo>
                  <a:pt x="3" y="111"/>
                </a:lnTo>
                <a:lnTo>
                  <a:pt x="11" y="85"/>
                </a:lnTo>
                <a:lnTo>
                  <a:pt x="24" y="62"/>
                </a:lnTo>
                <a:lnTo>
                  <a:pt x="41" y="41"/>
                </a:lnTo>
                <a:lnTo>
                  <a:pt x="62" y="24"/>
                </a:lnTo>
                <a:lnTo>
                  <a:pt x="85" y="11"/>
                </a:lnTo>
                <a:lnTo>
                  <a:pt x="111" y="3"/>
                </a:lnTo>
                <a:lnTo>
                  <a:pt x="13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62" name="Group 567"/>
          <p:cNvGrpSpPr/>
          <p:nvPr/>
        </p:nvGrpSpPr>
        <p:grpSpPr>
          <a:xfrm>
            <a:off x="11252637" y="5916599"/>
            <a:ext cx="514351" cy="481013"/>
            <a:chOff x="11012488" y="5813425"/>
            <a:chExt cx="514351" cy="481013"/>
          </a:xfrm>
          <a:solidFill>
            <a:srgbClr val="000000"/>
          </a:solidFill>
        </p:grpSpPr>
        <p:sp>
          <p:nvSpPr>
            <p:cNvPr id="763" name="Freeform 524"/>
            <p:cNvSpPr>
              <a:spLocks noEditPoints="1"/>
            </p:cNvSpPr>
            <p:nvPr/>
          </p:nvSpPr>
          <p:spPr bwMode="auto">
            <a:xfrm>
              <a:off x="11012488" y="5813425"/>
              <a:ext cx="382588" cy="466725"/>
            </a:xfrm>
            <a:custGeom>
              <a:avLst/>
              <a:gdLst>
                <a:gd name="T0" fmla="*/ 576 w 2647"/>
                <a:gd name="T1" fmla="*/ 975 h 3237"/>
                <a:gd name="T2" fmla="*/ 1784 w 2647"/>
                <a:gd name="T3" fmla="*/ 747 h 3237"/>
                <a:gd name="T4" fmla="*/ 329 w 2647"/>
                <a:gd name="T5" fmla="*/ 0 h 3237"/>
                <a:gd name="T6" fmla="*/ 2549 w 2647"/>
                <a:gd name="T7" fmla="*/ 1 h 3237"/>
                <a:gd name="T8" fmla="*/ 2577 w 2647"/>
                <a:gd name="T9" fmla="*/ 8 h 3237"/>
                <a:gd name="T10" fmla="*/ 2605 w 2647"/>
                <a:gd name="T11" fmla="*/ 23 h 3237"/>
                <a:gd name="T12" fmla="*/ 2630 w 2647"/>
                <a:gd name="T13" fmla="*/ 48 h 3237"/>
                <a:gd name="T14" fmla="*/ 2645 w 2647"/>
                <a:gd name="T15" fmla="*/ 85 h 3237"/>
                <a:gd name="T16" fmla="*/ 2647 w 2647"/>
                <a:gd name="T17" fmla="*/ 1370 h 3237"/>
                <a:gd name="T18" fmla="*/ 2526 w 2647"/>
                <a:gd name="T19" fmla="*/ 1491 h 3237"/>
                <a:gd name="T20" fmla="*/ 2462 w 2647"/>
                <a:gd name="T21" fmla="*/ 298 h 3237"/>
                <a:gd name="T22" fmla="*/ 2462 w 2647"/>
                <a:gd name="T23" fmla="*/ 292 h 3237"/>
                <a:gd name="T24" fmla="*/ 2460 w 2647"/>
                <a:gd name="T25" fmla="*/ 274 h 3237"/>
                <a:gd name="T26" fmla="*/ 2452 w 2647"/>
                <a:gd name="T27" fmla="*/ 250 h 3237"/>
                <a:gd name="T28" fmla="*/ 2436 w 2647"/>
                <a:gd name="T29" fmla="*/ 225 h 3237"/>
                <a:gd name="T30" fmla="*/ 2409 w 2647"/>
                <a:gd name="T31" fmla="*/ 203 h 3237"/>
                <a:gd name="T32" fmla="*/ 2368 w 2647"/>
                <a:gd name="T33" fmla="*/ 190 h 3237"/>
                <a:gd name="T34" fmla="*/ 351 w 2647"/>
                <a:gd name="T35" fmla="*/ 189 h 3237"/>
                <a:gd name="T36" fmla="*/ 311 w 2647"/>
                <a:gd name="T37" fmla="*/ 195 h 3237"/>
                <a:gd name="T38" fmla="*/ 275 w 2647"/>
                <a:gd name="T39" fmla="*/ 213 h 3237"/>
                <a:gd name="T40" fmla="*/ 248 w 2647"/>
                <a:gd name="T41" fmla="*/ 243 h 3237"/>
                <a:gd name="T42" fmla="*/ 232 w 2647"/>
                <a:gd name="T43" fmla="*/ 284 h 3237"/>
                <a:gd name="T44" fmla="*/ 2225 w 2647"/>
                <a:gd name="T45" fmla="*/ 311 h 3237"/>
                <a:gd name="T46" fmla="*/ 2276 w 2647"/>
                <a:gd name="T47" fmla="*/ 323 h 3237"/>
                <a:gd name="T48" fmla="*/ 2316 w 2647"/>
                <a:gd name="T49" fmla="*/ 355 h 3237"/>
                <a:gd name="T50" fmla="*/ 2338 w 2647"/>
                <a:gd name="T51" fmla="*/ 401 h 3237"/>
                <a:gd name="T52" fmla="*/ 2341 w 2647"/>
                <a:gd name="T53" fmla="*/ 1675 h 3237"/>
                <a:gd name="T54" fmla="*/ 2238 w 2647"/>
                <a:gd name="T55" fmla="*/ 1778 h 3237"/>
                <a:gd name="T56" fmla="*/ 2133 w 2647"/>
                <a:gd name="T57" fmla="*/ 1883 h 3237"/>
                <a:gd name="T58" fmla="*/ 2030 w 2647"/>
                <a:gd name="T59" fmla="*/ 1987 h 3237"/>
                <a:gd name="T60" fmla="*/ 1929 w 2647"/>
                <a:gd name="T61" fmla="*/ 2088 h 3237"/>
                <a:gd name="T62" fmla="*/ 1831 w 2647"/>
                <a:gd name="T63" fmla="*/ 2186 h 3237"/>
                <a:gd name="T64" fmla="*/ 1738 w 2647"/>
                <a:gd name="T65" fmla="*/ 2279 h 3237"/>
                <a:gd name="T66" fmla="*/ 1651 w 2647"/>
                <a:gd name="T67" fmla="*/ 2366 h 3237"/>
                <a:gd name="T68" fmla="*/ 1571 w 2647"/>
                <a:gd name="T69" fmla="*/ 2446 h 3237"/>
                <a:gd name="T70" fmla="*/ 1501 w 2647"/>
                <a:gd name="T71" fmla="*/ 2517 h 3237"/>
                <a:gd name="T72" fmla="*/ 1440 w 2647"/>
                <a:gd name="T73" fmla="*/ 2577 h 3237"/>
                <a:gd name="T74" fmla="*/ 1390 w 2647"/>
                <a:gd name="T75" fmla="*/ 2627 h 3237"/>
                <a:gd name="T76" fmla="*/ 1353 w 2647"/>
                <a:gd name="T77" fmla="*/ 2664 h 3237"/>
                <a:gd name="T78" fmla="*/ 1331 w 2647"/>
                <a:gd name="T79" fmla="*/ 2688 h 3237"/>
                <a:gd name="T80" fmla="*/ 1322 w 2647"/>
                <a:gd name="T81" fmla="*/ 2695 h 3237"/>
                <a:gd name="T82" fmla="*/ 1301 w 2647"/>
                <a:gd name="T83" fmla="*/ 2727 h 3237"/>
                <a:gd name="T84" fmla="*/ 1247 w 2647"/>
                <a:gd name="T85" fmla="*/ 2857 h 3237"/>
                <a:gd name="T86" fmla="*/ 1203 w 2647"/>
                <a:gd name="T87" fmla="*/ 2970 h 3237"/>
                <a:gd name="T88" fmla="*/ 1169 w 2647"/>
                <a:gd name="T89" fmla="*/ 3064 h 3237"/>
                <a:gd name="T90" fmla="*/ 1142 w 2647"/>
                <a:gd name="T91" fmla="*/ 3144 h 3237"/>
                <a:gd name="T92" fmla="*/ 1121 w 2647"/>
                <a:gd name="T93" fmla="*/ 3209 h 3237"/>
                <a:gd name="T94" fmla="*/ 117 w 2647"/>
                <a:gd name="T95" fmla="*/ 3237 h 3237"/>
                <a:gd name="T96" fmla="*/ 66 w 2647"/>
                <a:gd name="T97" fmla="*/ 3224 h 3237"/>
                <a:gd name="T98" fmla="*/ 26 w 2647"/>
                <a:gd name="T99" fmla="*/ 3193 h 3237"/>
                <a:gd name="T100" fmla="*/ 3 w 2647"/>
                <a:gd name="T101" fmla="*/ 3146 h 3237"/>
                <a:gd name="T102" fmla="*/ 0 w 2647"/>
                <a:gd name="T103" fmla="*/ 306 h 3237"/>
                <a:gd name="T104" fmla="*/ 0 w 2647"/>
                <a:gd name="T105" fmla="*/ 298 h 3237"/>
                <a:gd name="T106" fmla="*/ 2 w 2647"/>
                <a:gd name="T107" fmla="*/ 277 h 3237"/>
                <a:gd name="T108" fmla="*/ 8 w 2647"/>
                <a:gd name="T109" fmla="*/ 245 h 3237"/>
                <a:gd name="T110" fmla="*/ 18 w 2647"/>
                <a:gd name="T111" fmla="*/ 206 h 3237"/>
                <a:gd name="T112" fmla="*/ 36 w 2647"/>
                <a:gd name="T113" fmla="*/ 164 h 3237"/>
                <a:gd name="T114" fmla="*/ 62 w 2647"/>
                <a:gd name="T115" fmla="*/ 121 h 3237"/>
                <a:gd name="T116" fmla="*/ 97 w 2647"/>
                <a:gd name="T117" fmla="*/ 80 h 3237"/>
                <a:gd name="T118" fmla="*/ 146 w 2647"/>
                <a:gd name="T119" fmla="*/ 44 h 3237"/>
                <a:gd name="T120" fmla="*/ 207 w 2647"/>
                <a:gd name="T121" fmla="*/ 17 h 3237"/>
                <a:gd name="T122" fmla="*/ 284 w 2647"/>
                <a:gd name="T123" fmla="*/ 2 h 3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47" h="3237">
                  <a:moveTo>
                    <a:pt x="576" y="747"/>
                  </a:moveTo>
                  <a:lnTo>
                    <a:pt x="576" y="975"/>
                  </a:lnTo>
                  <a:lnTo>
                    <a:pt x="1784" y="975"/>
                  </a:lnTo>
                  <a:lnTo>
                    <a:pt x="1784" y="747"/>
                  </a:lnTo>
                  <a:lnTo>
                    <a:pt x="576" y="747"/>
                  </a:lnTo>
                  <a:close/>
                  <a:moveTo>
                    <a:pt x="329" y="0"/>
                  </a:moveTo>
                  <a:lnTo>
                    <a:pt x="2537" y="0"/>
                  </a:lnTo>
                  <a:lnTo>
                    <a:pt x="2549" y="1"/>
                  </a:lnTo>
                  <a:lnTo>
                    <a:pt x="2563" y="3"/>
                  </a:lnTo>
                  <a:lnTo>
                    <a:pt x="2577" y="8"/>
                  </a:lnTo>
                  <a:lnTo>
                    <a:pt x="2591" y="14"/>
                  </a:lnTo>
                  <a:lnTo>
                    <a:pt x="2605" y="23"/>
                  </a:lnTo>
                  <a:lnTo>
                    <a:pt x="2619" y="34"/>
                  </a:lnTo>
                  <a:lnTo>
                    <a:pt x="2630" y="48"/>
                  </a:lnTo>
                  <a:lnTo>
                    <a:pt x="2638" y="65"/>
                  </a:lnTo>
                  <a:lnTo>
                    <a:pt x="2645" y="85"/>
                  </a:lnTo>
                  <a:lnTo>
                    <a:pt x="2647" y="110"/>
                  </a:lnTo>
                  <a:lnTo>
                    <a:pt x="2647" y="1370"/>
                  </a:lnTo>
                  <a:lnTo>
                    <a:pt x="2588" y="1429"/>
                  </a:lnTo>
                  <a:lnTo>
                    <a:pt x="2526" y="1491"/>
                  </a:lnTo>
                  <a:lnTo>
                    <a:pt x="2462" y="1554"/>
                  </a:lnTo>
                  <a:lnTo>
                    <a:pt x="2462" y="298"/>
                  </a:lnTo>
                  <a:lnTo>
                    <a:pt x="2462" y="297"/>
                  </a:lnTo>
                  <a:lnTo>
                    <a:pt x="2462" y="292"/>
                  </a:lnTo>
                  <a:lnTo>
                    <a:pt x="2461" y="283"/>
                  </a:lnTo>
                  <a:lnTo>
                    <a:pt x="2460" y="274"/>
                  </a:lnTo>
                  <a:lnTo>
                    <a:pt x="2457" y="263"/>
                  </a:lnTo>
                  <a:lnTo>
                    <a:pt x="2452" y="250"/>
                  </a:lnTo>
                  <a:lnTo>
                    <a:pt x="2445" y="238"/>
                  </a:lnTo>
                  <a:lnTo>
                    <a:pt x="2436" y="225"/>
                  </a:lnTo>
                  <a:lnTo>
                    <a:pt x="2425" y="214"/>
                  </a:lnTo>
                  <a:lnTo>
                    <a:pt x="2409" y="203"/>
                  </a:lnTo>
                  <a:lnTo>
                    <a:pt x="2391" y="196"/>
                  </a:lnTo>
                  <a:lnTo>
                    <a:pt x="2368" y="190"/>
                  </a:lnTo>
                  <a:lnTo>
                    <a:pt x="2341" y="189"/>
                  </a:lnTo>
                  <a:lnTo>
                    <a:pt x="351" y="189"/>
                  </a:lnTo>
                  <a:lnTo>
                    <a:pt x="330" y="190"/>
                  </a:lnTo>
                  <a:lnTo>
                    <a:pt x="311" y="195"/>
                  </a:lnTo>
                  <a:lnTo>
                    <a:pt x="293" y="202"/>
                  </a:lnTo>
                  <a:lnTo>
                    <a:pt x="275" y="213"/>
                  </a:lnTo>
                  <a:lnTo>
                    <a:pt x="260" y="226"/>
                  </a:lnTo>
                  <a:lnTo>
                    <a:pt x="248" y="243"/>
                  </a:lnTo>
                  <a:lnTo>
                    <a:pt x="239" y="263"/>
                  </a:lnTo>
                  <a:lnTo>
                    <a:pt x="232" y="284"/>
                  </a:lnTo>
                  <a:lnTo>
                    <a:pt x="230" y="310"/>
                  </a:lnTo>
                  <a:lnTo>
                    <a:pt x="2225" y="311"/>
                  </a:lnTo>
                  <a:lnTo>
                    <a:pt x="2252" y="315"/>
                  </a:lnTo>
                  <a:lnTo>
                    <a:pt x="2276" y="323"/>
                  </a:lnTo>
                  <a:lnTo>
                    <a:pt x="2298" y="336"/>
                  </a:lnTo>
                  <a:lnTo>
                    <a:pt x="2316" y="355"/>
                  </a:lnTo>
                  <a:lnTo>
                    <a:pt x="2330" y="376"/>
                  </a:lnTo>
                  <a:lnTo>
                    <a:pt x="2338" y="401"/>
                  </a:lnTo>
                  <a:lnTo>
                    <a:pt x="2341" y="428"/>
                  </a:lnTo>
                  <a:lnTo>
                    <a:pt x="2341" y="1675"/>
                  </a:lnTo>
                  <a:lnTo>
                    <a:pt x="2290" y="1727"/>
                  </a:lnTo>
                  <a:lnTo>
                    <a:pt x="2238" y="1778"/>
                  </a:lnTo>
                  <a:lnTo>
                    <a:pt x="2186" y="1831"/>
                  </a:lnTo>
                  <a:lnTo>
                    <a:pt x="2133" y="1883"/>
                  </a:lnTo>
                  <a:lnTo>
                    <a:pt x="2081" y="1935"/>
                  </a:lnTo>
                  <a:lnTo>
                    <a:pt x="2030" y="1987"/>
                  </a:lnTo>
                  <a:lnTo>
                    <a:pt x="1979" y="2038"/>
                  </a:lnTo>
                  <a:lnTo>
                    <a:pt x="1929" y="2088"/>
                  </a:lnTo>
                  <a:lnTo>
                    <a:pt x="1879" y="2137"/>
                  </a:lnTo>
                  <a:lnTo>
                    <a:pt x="1831" y="2186"/>
                  </a:lnTo>
                  <a:lnTo>
                    <a:pt x="1784" y="2234"/>
                  </a:lnTo>
                  <a:lnTo>
                    <a:pt x="1738" y="2279"/>
                  </a:lnTo>
                  <a:lnTo>
                    <a:pt x="1693" y="2323"/>
                  </a:lnTo>
                  <a:lnTo>
                    <a:pt x="1651" y="2366"/>
                  </a:lnTo>
                  <a:lnTo>
                    <a:pt x="1610" y="2407"/>
                  </a:lnTo>
                  <a:lnTo>
                    <a:pt x="1571" y="2446"/>
                  </a:lnTo>
                  <a:lnTo>
                    <a:pt x="1535" y="2482"/>
                  </a:lnTo>
                  <a:lnTo>
                    <a:pt x="1501" y="2517"/>
                  </a:lnTo>
                  <a:lnTo>
                    <a:pt x="1469" y="2548"/>
                  </a:lnTo>
                  <a:lnTo>
                    <a:pt x="1440" y="2577"/>
                  </a:lnTo>
                  <a:lnTo>
                    <a:pt x="1414" y="2603"/>
                  </a:lnTo>
                  <a:lnTo>
                    <a:pt x="1390" y="2627"/>
                  </a:lnTo>
                  <a:lnTo>
                    <a:pt x="1371" y="2648"/>
                  </a:lnTo>
                  <a:lnTo>
                    <a:pt x="1353" y="2664"/>
                  </a:lnTo>
                  <a:lnTo>
                    <a:pt x="1340" y="2678"/>
                  </a:lnTo>
                  <a:lnTo>
                    <a:pt x="1331" y="2688"/>
                  </a:lnTo>
                  <a:lnTo>
                    <a:pt x="1324" y="2693"/>
                  </a:lnTo>
                  <a:lnTo>
                    <a:pt x="1322" y="2695"/>
                  </a:lnTo>
                  <a:lnTo>
                    <a:pt x="1309" y="2708"/>
                  </a:lnTo>
                  <a:lnTo>
                    <a:pt x="1301" y="2727"/>
                  </a:lnTo>
                  <a:lnTo>
                    <a:pt x="1273" y="2795"/>
                  </a:lnTo>
                  <a:lnTo>
                    <a:pt x="1247" y="2857"/>
                  </a:lnTo>
                  <a:lnTo>
                    <a:pt x="1225" y="2916"/>
                  </a:lnTo>
                  <a:lnTo>
                    <a:pt x="1203" y="2970"/>
                  </a:lnTo>
                  <a:lnTo>
                    <a:pt x="1185" y="3020"/>
                  </a:lnTo>
                  <a:lnTo>
                    <a:pt x="1169" y="3064"/>
                  </a:lnTo>
                  <a:lnTo>
                    <a:pt x="1153" y="3106"/>
                  </a:lnTo>
                  <a:lnTo>
                    <a:pt x="1142" y="3144"/>
                  </a:lnTo>
                  <a:lnTo>
                    <a:pt x="1131" y="3178"/>
                  </a:lnTo>
                  <a:lnTo>
                    <a:pt x="1121" y="3209"/>
                  </a:lnTo>
                  <a:lnTo>
                    <a:pt x="1115" y="3237"/>
                  </a:lnTo>
                  <a:lnTo>
                    <a:pt x="117" y="3237"/>
                  </a:lnTo>
                  <a:lnTo>
                    <a:pt x="90" y="3234"/>
                  </a:lnTo>
                  <a:lnTo>
                    <a:pt x="66" y="3224"/>
                  </a:lnTo>
                  <a:lnTo>
                    <a:pt x="44" y="3211"/>
                  </a:lnTo>
                  <a:lnTo>
                    <a:pt x="26" y="3193"/>
                  </a:lnTo>
                  <a:lnTo>
                    <a:pt x="12" y="3171"/>
                  </a:lnTo>
                  <a:lnTo>
                    <a:pt x="3" y="3146"/>
                  </a:lnTo>
                  <a:lnTo>
                    <a:pt x="0" y="3119"/>
                  </a:lnTo>
                  <a:lnTo>
                    <a:pt x="0" y="306"/>
                  </a:lnTo>
                  <a:lnTo>
                    <a:pt x="0" y="304"/>
                  </a:lnTo>
                  <a:lnTo>
                    <a:pt x="0" y="298"/>
                  </a:lnTo>
                  <a:lnTo>
                    <a:pt x="1" y="289"/>
                  </a:lnTo>
                  <a:lnTo>
                    <a:pt x="2" y="277"/>
                  </a:lnTo>
                  <a:lnTo>
                    <a:pt x="4" y="263"/>
                  </a:lnTo>
                  <a:lnTo>
                    <a:pt x="8" y="245"/>
                  </a:lnTo>
                  <a:lnTo>
                    <a:pt x="12" y="227"/>
                  </a:lnTo>
                  <a:lnTo>
                    <a:pt x="18" y="206"/>
                  </a:lnTo>
                  <a:lnTo>
                    <a:pt x="26" y="186"/>
                  </a:lnTo>
                  <a:lnTo>
                    <a:pt x="36" y="164"/>
                  </a:lnTo>
                  <a:lnTo>
                    <a:pt x="48" y="143"/>
                  </a:lnTo>
                  <a:lnTo>
                    <a:pt x="62" y="121"/>
                  </a:lnTo>
                  <a:lnTo>
                    <a:pt x="78" y="99"/>
                  </a:lnTo>
                  <a:lnTo>
                    <a:pt x="97" y="80"/>
                  </a:lnTo>
                  <a:lnTo>
                    <a:pt x="120" y="61"/>
                  </a:lnTo>
                  <a:lnTo>
                    <a:pt x="146" y="44"/>
                  </a:lnTo>
                  <a:lnTo>
                    <a:pt x="175" y="29"/>
                  </a:lnTo>
                  <a:lnTo>
                    <a:pt x="207" y="17"/>
                  </a:lnTo>
                  <a:lnTo>
                    <a:pt x="244" y="9"/>
                  </a:lnTo>
                  <a:lnTo>
                    <a:pt x="284" y="2"/>
                  </a:lnTo>
                  <a:lnTo>
                    <a:pt x="3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525"/>
            <p:cNvSpPr>
              <a:spLocks/>
            </p:cNvSpPr>
            <p:nvPr/>
          </p:nvSpPr>
          <p:spPr bwMode="auto">
            <a:xfrm>
              <a:off x="11277601" y="6164263"/>
              <a:ext cx="117475" cy="115888"/>
            </a:xfrm>
            <a:custGeom>
              <a:avLst/>
              <a:gdLst>
                <a:gd name="T0" fmla="*/ 807 w 807"/>
                <a:gd name="T1" fmla="*/ 0 h 811"/>
                <a:gd name="T2" fmla="*/ 807 w 807"/>
                <a:gd name="T3" fmla="*/ 0 h 811"/>
                <a:gd name="T4" fmla="*/ 807 w 807"/>
                <a:gd name="T5" fmla="*/ 0 h 811"/>
                <a:gd name="T6" fmla="*/ 807 w 807"/>
                <a:gd name="T7" fmla="*/ 569 h 811"/>
                <a:gd name="T8" fmla="*/ 807 w 807"/>
                <a:gd name="T9" fmla="*/ 571 h 811"/>
                <a:gd name="T10" fmla="*/ 807 w 807"/>
                <a:gd name="T11" fmla="*/ 575 h 811"/>
                <a:gd name="T12" fmla="*/ 807 w 807"/>
                <a:gd name="T13" fmla="*/ 584 h 811"/>
                <a:gd name="T14" fmla="*/ 806 w 807"/>
                <a:gd name="T15" fmla="*/ 594 h 811"/>
                <a:gd name="T16" fmla="*/ 804 w 807"/>
                <a:gd name="T17" fmla="*/ 606 h 811"/>
                <a:gd name="T18" fmla="*/ 801 w 807"/>
                <a:gd name="T19" fmla="*/ 617 h 811"/>
                <a:gd name="T20" fmla="*/ 796 w 807"/>
                <a:gd name="T21" fmla="*/ 631 h 811"/>
                <a:gd name="T22" fmla="*/ 789 w 807"/>
                <a:gd name="T23" fmla="*/ 644 h 811"/>
                <a:gd name="T24" fmla="*/ 780 w 807"/>
                <a:gd name="T25" fmla="*/ 656 h 811"/>
                <a:gd name="T26" fmla="*/ 768 w 807"/>
                <a:gd name="T27" fmla="*/ 668 h 811"/>
                <a:gd name="T28" fmla="*/ 754 w 807"/>
                <a:gd name="T29" fmla="*/ 678 h 811"/>
                <a:gd name="T30" fmla="*/ 736 w 807"/>
                <a:gd name="T31" fmla="*/ 687 h 811"/>
                <a:gd name="T32" fmla="*/ 715 w 807"/>
                <a:gd name="T33" fmla="*/ 691 h 811"/>
                <a:gd name="T34" fmla="*/ 690 w 807"/>
                <a:gd name="T35" fmla="*/ 693 h 811"/>
                <a:gd name="T36" fmla="*/ 501 w 807"/>
                <a:gd name="T37" fmla="*/ 693 h 811"/>
                <a:gd name="T38" fmla="*/ 499 w 807"/>
                <a:gd name="T39" fmla="*/ 720 h 811"/>
                <a:gd name="T40" fmla="*/ 490 w 807"/>
                <a:gd name="T41" fmla="*/ 745 h 811"/>
                <a:gd name="T42" fmla="*/ 477 w 807"/>
                <a:gd name="T43" fmla="*/ 767 h 811"/>
                <a:gd name="T44" fmla="*/ 458 w 807"/>
                <a:gd name="T45" fmla="*/ 785 h 811"/>
                <a:gd name="T46" fmla="*/ 437 w 807"/>
                <a:gd name="T47" fmla="*/ 799 h 811"/>
                <a:gd name="T48" fmla="*/ 412 w 807"/>
                <a:gd name="T49" fmla="*/ 808 h 811"/>
                <a:gd name="T50" fmla="*/ 385 w 807"/>
                <a:gd name="T51" fmla="*/ 811 h 811"/>
                <a:gd name="T52" fmla="*/ 0 w 807"/>
                <a:gd name="T53" fmla="*/ 811 h 811"/>
                <a:gd name="T54" fmla="*/ 78 w 807"/>
                <a:gd name="T55" fmla="*/ 730 h 811"/>
                <a:gd name="T56" fmla="*/ 105 w 807"/>
                <a:gd name="T57" fmla="*/ 703 h 811"/>
                <a:gd name="T58" fmla="*/ 136 w 807"/>
                <a:gd name="T59" fmla="*/ 671 h 811"/>
                <a:gd name="T60" fmla="*/ 172 w 807"/>
                <a:gd name="T61" fmla="*/ 636 h 811"/>
                <a:gd name="T62" fmla="*/ 210 w 807"/>
                <a:gd name="T63" fmla="*/ 597 h 811"/>
                <a:gd name="T64" fmla="*/ 252 w 807"/>
                <a:gd name="T65" fmla="*/ 555 h 811"/>
                <a:gd name="T66" fmla="*/ 297 w 807"/>
                <a:gd name="T67" fmla="*/ 510 h 811"/>
                <a:gd name="T68" fmla="*/ 345 w 807"/>
                <a:gd name="T69" fmla="*/ 462 h 811"/>
                <a:gd name="T70" fmla="*/ 396 w 807"/>
                <a:gd name="T71" fmla="*/ 412 h 811"/>
                <a:gd name="T72" fmla="*/ 447 w 807"/>
                <a:gd name="T73" fmla="*/ 359 h 811"/>
                <a:gd name="T74" fmla="*/ 501 w 807"/>
                <a:gd name="T75" fmla="*/ 305 h 811"/>
                <a:gd name="T76" fmla="*/ 501 w 807"/>
                <a:gd name="T77" fmla="*/ 522 h 811"/>
                <a:gd name="T78" fmla="*/ 515 w 807"/>
                <a:gd name="T79" fmla="*/ 522 h 811"/>
                <a:gd name="T80" fmla="*/ 528 w 807"/>
                <a:gd name="T81" fmla="*/ 522 h 811"/>
                <a:gd name="T82" fmla="*/ 541 w 807"/>
                <a:gd name="T83" fmla="*/ 522 h 811"/>
                <a:gd name="T84" fmla="*/ 552 w 807"/>
                <a:gd name="T85" fmla="*/ 522 h 811"/>
                <a:gd name="T86" fmla="*/ 560 w 807"/>
                <a:gd name="T87" fmla="*/ 522 h 811"/>
                <a:gd name="T88" fmla="*/ 563 w 807"/>
                <a:gd name="T89" fmla="*/ 522 h 811"/>
                <a:gd name="T90" fmla="*/ 579 w 807"/>
                <a:gd name="T91" fmla="*/ 520 h 811"/>
                <a:gd name="T92" fmla="*/ 592 w 807"/>
                <a:gd name="T93" fmla="*/ 515 h 811"/>
                <a:gd name="T94" fmla="*/ 602 w 807"/>
                <a:gd name="T95" fmla="*/ 507 h 811"/>
                <a:gd name="T96" fmla="*/ 609 w 807"/>
                <a:gd name="T97" fmla="*/ 499 h 811"/>
                <a:gd name="T98" fmla="*/ 615 w 807"/>
                <a:gd name="T99" fmla="*/ 488 h 811"/>
                <a:gd name="T100" fmla="*/ 619 w 807"/>
                <a:gd name="T101" fmla="*/ 476 h 811"/>
                <a:gd name="T102" fmla="*/ 621 w 807"/>
                <a:gd name="T103" fmla="*/ 465 h 811"/>
                <a:gd name="T104" fmla="*/ 622 w 807"/>
                <a:gd name="T105" fmla="*/ 454 h 811"/>
                <a:gd name="T106" fmla="*/ 622 w 807"/>
                <a:gd name="T107" fmla="*/ 444 h 811"/>
                <a:gd name="T108" fmla="*/ 623 w 807"/>
                <a:gd name="T109" fmla="*/ 437 h 811"/>
                <a:gd name="T110" fmla="*/ 622 w 807"/>
                <a:gd name="T111" fmla="*/ 431 h 811"/>
                <a:gd name="T112" fmla="*/ 622 w 807"/>
                <a:gd name="T113" fmla="*/ 184 h 811"/>
                <a:gd name="T114" fmla="*/ 714 w 807"/>
                <a:gd name="T115" fmla="*/ 93 h 811"/>
                <a:gd name="T116" fmla="*/ 807 w 807"/>
                <a:gd name="T117" fmla="*/ 0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7" h="811">
                  <a:moveTo>
                    <a:pt x="807" y="0"/>
                  </a:moveTo>
                  <a:lnTo>
                    <a:pt x="807" y="0"/>
                  </a:lnTo>
                  <a:lnTo>
                    <a:pt x="807" y="0"/>
                  </a:lnTo>
                  <a:lnTo>
                    <a:pt x="807" y="569"/>
                  </a:lnTo>
                  <a:lnTo>
                    <a:pt x="807" y="571"/>
                  </a:lnTo>
                  <a:lnTo>
                    <a:pt x="807" y="575"/>
                  </a:lnTo>
                  <a:lnTo>
                    <a:pt x="807" y="584"/>
                  </a:lnTo>
                  <a:lnTo>
                    <a:pt x="806" y="594"/>
                  </a:lnTo>
                  <a:lnTo>
                    <a:pt x="804" y="606"/>
                  </a:lnTo>
                  <a:lnTo>
                    <a:pt x="801" y="617"/>
                  </a:lnTo>
                  <a:lnTo>
                    <a:pt x="796" y="631"/>
                  </a:lnTo>
                  <a:lnTo>
                    <a:pt x="789" y="644"/>
                  </a:lnTo>
                  <a:lnTo>
                    <a:pt x="780" y="656"/>
                  </a:lnTo>
                  <a:lnTo>
                    <a:pt x="768" y="668"/>
                  </a:lnTo>
                  <a:lnTo>
                    <a:pt x="754" y="678"/>
                  </a:lnTo>
                  <a:lnTo>
                    <a:pt x="736" y="687"/>
                  </a:lnTo>
                  <a:lnTo>
                    <a:pt x="715" y="691"/>
                  </a:lnTo>
                  <a:lnTo>
                    <a:pt x="690" y="693"/>
                  </a:lnTo>
                  <a:lnTo>
                    <a:pt x="501" y="693"/>
                  </a:lnTo>
                  <a:lnTo>
                    <a:pt x="499" y="720"/>
                  </a:lnTo>
                  <a:lnTo>
                    <a:pt x="490" y="745"/>
                  </a:lnTo>
                  <a:lnTo>
                    <a:pt x="477" y="767"/>
                  </a:lnTo>
                  <a:lnTo>
                    <a:pt x="458" y="785"/>
                  </a:lnTo>
                  <a:lnTo>
                    <a:pt x="437" y="799"/>
                  </a:lnTo>
                  <a:lnTo>
                    <a:pt x="412" y="808"/>
                  </a:lnTo>
                  <a:lnTo>
                    <a:pt x="385" y="811"/>
                  </a:lnTo>
                  <a:lnTo>
                    <a:pt x="0" y="811"/>
                  </a:lnTo>
                  <a:lnTo>
                    <a:pt x="78" y="730"/>
                  </a:lnTo>
                  <a:lnTo>
                    <a:pt x="105" y="703"/>
                  </a:lnTo>
                  <a:lnTo>
                    <a:pt x="136" y="671"/>
                  </a:lnTo>
                  <a:lnTo>
                    <a:pt x="172" y="636"/>
                  </a:lnTo>
                  <a:lnTo>
                    <a:pt x="210" y="597"/>
                  </a:lnTo>
                  <a:lnTo>
                    <a:pt x="252" y="555"/>
                  </a:lnTo>
                  <a:lnTo>
                    <a:pt x="297" y="510"/>
                  </a:lnTo>
                  <a:lnTo>
                    <a:pt x="345" y="462"/>
                  </a:lnTo>
                  <a:lnTo>
                    <a:pt x="396" y="412"/>
                  </a:lnTo>
                  <a:lnTo>
                    <a:pt x="447" y="359"/>
                  </a:lnTo>
                  <a:lnTo>
                    <a:pt x="501" y="305"/>
                  </a:lnTo>
                  <a:lnTo>
                    <a:pt x="501" y="522"/>
                  </a:lnTo>
                  <a:lnTo>
                    <a:pt x="515" y="522"/>
                  </a:lnTo>
                  <a:lnTo>
                    <a:pt x="528" y="522"/>
                  </a:lnTo>
                  <a:lnTo>
                    <a:pt x="541" y="522"/>
                  </a:lnTo>
                  <a:lnTo>
                    <a:pt x="552" y="522"/>
                  </a:lnTo>
                  <a:lnTo>
                    <a:pt x="560" y="522"/>
                  </a:lnTo>
                  <a:lnTo>
                    <a:pt x="563" y="522"/>
                  </a:lnTo>
                  <a:lnTo>
                    <a:pt x="579" y="520"/>
                  </a:lnTo>
                  <a:lnTo>
                    <a:pt x="592" y="515"/>
                  </a:lnTo>
                  <a:lnTo>
                    <a:pt x="602" y="507"/>
                  </a:lnTo>
                  <a:lnTo>
                    <a:pt x="609" y="499"/>
                  </a:lnTo>
                  <a:lnTo>
                    <a:pt x="615" y="488"/>
                  </a:lnTo>
                  <a:lnTo>
                    <a:pt x="619" y="476"/>
                  </a:lnTo>
                  <a:lnTo>
                    <a:pt x="621" y="465"/>
                  </a:lnTo>
                  <a:lnTo>
                    <a:pt x="622" y="454"/>
                  </a:lnTo>
                  <a:lnTo>
                    <a:pt x="622" y="444"/>
                  </a:lnTo>
                  <a:lnTo>
                    <a:pt x="623" y="437"/>
                  </a:lnTo>
                  <a:lnTo>
                    <a:pt x="622" y="431"/>
                  </a:lnTo>
                  <a:lnTo>
                    <a:pt x="622" y="184"/>
                  </a:lnTo>
                  <a:lnTo>
                    <a:pt x="714" y="93"/>
                  </a:lnTo>
                  <a:lnTo>
                    <a:pt x="8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526"/>
            <p:cNvSpPr>
              <a:spLocks noEditPoints="1"/>
            </p:cNvSpPr>
            <p:nvPr/>
          </p:nvSpPr>
          <p:spPr bwMode="auto">
            <a:xfrm>
              <a:off x="11185526" y="5951538"/>
              <a:ext cx="341313" cy="342900"/>
            </a:xfrm>
            <a:custGeom>
              <a:avLst/>
              <a:gdLst>
                <a:gd name="T0" fmla="*/ 585 w 2367"/>
                <a:gd name="T1" fmla="*/ 2044 h 2372"/>
                <a:gd name="T2" fmla="*/ 702 w 2367"/>
                <a:gd name="T3" fmla="*/ 1928 h 2372"/>
                <a:gd name="T4" fmla="*/ 861 w 2367"/>
                <a:gd name="T5" fmla="*/ 1767 h 2372"/>
                <a:gd name="T6" fmla="*/ 1053 w 2367"/>
                <a:gd name="T7" fmla="*/ 1575 h 2372"/>
                <a:gd name="T8" fmla="*/ 1264 w 2367"/>
                <a:gd name="T9" fmla="*/ 1364 h 2372"/>
                <a:gd name="T10" fmla="*/ 1482 w 2367"/>
                <a:gd name="T11" fmla="*/ 1145 h 2372"/>
                <a:gd name="T12" fmla="*/ 1696 w 2367"/>
                <a:gd name="T13" fmla="*/ 931 h 2372"/>
                <a:gd name="T14" fmla="*/ 1894 w 2367"/>
                <a:gd name="T15" fmla="*/ 734 h 2372"/>
                <a:gd name="T16" fmla="*/ 2062 w 2367"/>
                <a:gd name="T17" fmla="*/ 566 h 2372"/>
                <a:gd name="T18" fmla="*/ 2190 w 2367"/>
                <a:gd name="T19" fmla="*/ 438 h 2372"/>
                <a:gd name="T20" fmla="*/ 2264 w 2367"/>
                <a:gd name="T21" fmla="*/ 365 h 2372"/>
                <a:gd name="T22" fmla="*/ 2273 w 2367"/>
                <a:gd name="T23" fmla="*/ 351 h 2372"/>
                <a:gd name="T24" fmla="*/ 2237 w 2367"/>
                <a:gd name="T25" fmla="*/ 261 h 2372"/>
                <a:gd name="T26" fmla="*/ 663 w 2367"/>
                <a:gd name="T27" fmla="*/ 1742 h 2372"/>
                <a:gd name="T28" fmla="*/ 616 w 2367"/>
                <a:gd name="T29" fmla="*/ 1722 h 2372"/>
                <a:gd name="T30" fmla="*/ 2148 w 2367"/>
                <a:gd name="T31" fmla="*/ 160 h 2372"/>
                <a:gd name="T32" fmla="*/ 2044 w 2367"/>
                <a:gd name="T33" fmla="*/ 96 h 2372"/>
                <a:gd name="T34" fmla="*/ 2040 w 2367"/>
                <a:gd name="T35" fmla="*/ 0 h 2372"/>
                <a:gd name="T36" fmla="*/ 2149 w 2367"/>
                <a:gd name="T37" fmla="*/ 43 h 2372"/>
                <a:gd name="T38" fmla="*/ 2255 w 2367"/>
                <a:gd name="T39" fmla="*/ 132 h 2372"/>
                <a:gd name="T40" fmla="*/ 2336 w 2367"/>
                <a:gd name="T41" fmla="*/ 242 h 2372"/>
                <a:gd name="T42" fmla="*/ 2367 w 2367"/>
                <a:gd name="T43" fmla="*/ 351 h 2372"/>
                <a:gd name="T44" fmla="*/ 2341 w 2367"/>
                <a:gd name="T45" fmla="*/ 419 h 2372"/>
                <a:gd name="T46" fmla="*/ 2283 w 2367"/>
                <a:gd name="T47" fmla="*/ 477 h 2372"/>
                <a:gd name="T48" fmla="*/ 2169 w 2367"/>
                <a:gd name="T49" fmla="*/ 589 h 2372"/>
                <a:gd name="T50" fmla="*/ 2014 w 2367"/>
                <a:gd name="T51" fmla="*/ 746 h 2372"/>
                <a:gd name="T52" fmla="*/ 1827 w 2367"/>
                <a:gd name="T53" fmla="*/ 933 h 2372"/>
                <a:gd name="T54" fmla="*/ 1621 w 2367"/>
                <a:gd name="T55" fmla="*/ 1140 h 2372"/>
                <a:gd name="T56" fmla="*/ 1405 w 2367"/>
                <a:gd name="T57" fmla="*/ 1355 h 2372"/>
                <a:gd name="T58" fmla="*/ 1193 w 2367"/>
                <a:gd name="T59" fmla="*/ 1568 h 2372"/>
                <a:gd name="T60" fmla="*/ 996 w 2367"/>
                <a:gd name="T61" fmla="*/ 1765 h 2372"/>
                <a:gd name="T62" fmla="*/ 826 w 2367"/>
                <a:gd name="T63" fmla="*/ 1935 h 2372"/>
                <a:gd name="T64" fmla="*/ 693 w 2367"/>
                <a:gd name="T65" fmla="*/ 2068 h 2372"/>
                <a:gd name="T66" fmla="*/ 610 w 2367"/>
                <a:gd name="T67" fmla="*/ 2152 h 2372"/>
                <a:gd name="T68" fmla="*/ 578 w 2367"/>
                <a:gd name="T69" fmla="*/ 2177 h 2372"/>
                <a:gd name="T70" fmla="*/ 504 w 2367"/>
                <a:gd name="T71" fmla="*/ 2208 h 2372"/>
                <a:gd name="T72" fmla="*/ 381 w 2367"/>
                <a:gd name="T73" fmla="*/ 2258 h 2372"/>
                <a:gd name="T74" fmla="*/ 240 w 2367"/>
                <a:gd name="T75" fmla="*/ 2311 h 2372"/>
                <a:gd name="T76" fmla="*/ 112 w 2367"/>
                <a:gd name="T77" fmla="*/ 2354 h 2372"/>
                <a:gd name="T78" fmla="*/ 23 w 2367"/>
                <a:gd name="T79" fmla="*/ 2372 h 2372"/>
                <a:gd name="T80" fmla="*/ 0 w 2367"/>
                <a:gd name="T81" fmla="*/ 2350 h 2372"/>
                <a:gd name="T82" fmla="*/ 18 w 2367"/>
                <a:gd name="T83" fmla="*/ 2262 h 2372"/>
                <a:gd name="T84" fmla="*/ 60 w 2367"/>
                <a:gd name="T85" fmla="*/ 2133 h 2372"/>
                <a:gd name="T86" fmla="*/ 112 w 2367"/>
                <a:gd name="T87" fmla="*/ 1994 h 2372"/>
                <a:gd name="T88" fmla="*/ 159 w 2367"/>
                <a:gd name="T89" fmla="*/ 1872 h 2372"/>
                <a:gd name="T90" fmla="*/ 191 w 2367"/>
                <a:gd name="T91" fmla="*/ 1796 h 2372"/>
                <a:gd name="T92" fmla="*/ 204 w 2367"/>
                <a:gd name="T93" fmla="*/ 1778 h 2372"/>
                <a:gd name="T94" fmla="*/ 265 w 2367"/>
                <a:gd name="T95" fmla="*/ 1716 h 2372"/>
                <a:gd name="T96" fmla="*/ 378 w 2367"/>
                <a:gd name="T97" fmla="*/ 1604 h 2372"/>
                <a:gd name="T98" fmla="*/ 531 w 2367"/>
                <a:gd name="T99" fmla="*/ 1450 h 2372"/>
                <a:gd name="T100" fmla="*/ 713 w 2367"/>
                <a:gd name="T101" fmla="*/ 1266 h 2372"/>
                <a:gd name="T102" fmla="*/ 916 w 2367"/>
                <a:gd name="T103" fmla="*/ 1064 h 2372"/>
                <a:gd name="T104" fmla="*/ 1126 w 2367"/>
                <a:gd name="T105" fmla="*/ 853 h 2372"/>
                <a:gd name="T106" fmla="*/ 1334 w 2367"/>
                <a:gd name="T107" fmla="*/ 646 h 2372"/>
                <a:gd name="T108" fmla="*/ 1529 w 2367"/>
                <a:gd name="T109" fmla="*/ 451 h 2372"/>
                <a:gd name="T110" fmla="*/ 1699 w 2367"/>
                <a:gd name="T111" fmla="*/ 280 h 2372"/>
                <a:gd name="T112" fmla="*/ 1836 w 2367"/>
                <a:gd name="T113" fmla="*/ 144 h 2372"/>
                <a:gd name="T114" fmla="*/ 1926 w 2367"/>
                <a:gd name="T115" fmla="*/ 53 h 2372"/>
                <a:gd name="T116" fmla="*/ 1991 w 2367"/>
                <a:gd name="T117" fmla="*/ 5 h 2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7" h="2372">
                  <a:moveTo>
                    <a:pt x="2021" y="93"/>
                  </a:moveTo>
                  <a:lnTo>
                    <a:pt x="2017" y="94"/>
                  </a:lnTo>
                  <a:lnTo>
                    <a:pt x="328" y="1786"/>
                  </a:lnTo>
                  <a:lnTo>
                    <a:pt x="585" y="2044"/>
                  </a:lnTo>
                  <a:lnTo>
                    <a:pt x="610" y="2020"/>
                  </a:lnTo>
                  <a:lnTo>
                    <a:pt x="637" y="1992"/>
                  </a:lnTo>
                  <a:lnTo>
                    <a:pt x="668" y="1961"/>
                  </a:lnTo>
                  <a:lnTo>
                    <a:pt x="702" y="1928"/>
                  </a:lnTo>
                  <a:lnTo>
                    <a:pt x="737" y="1891"/>
                  </a:lnTo>
                  <a:lnTo>
                    <a:pt x="776" y="1852"/>
                  </a:lnTo>
                  <a:lnTo>
                    <a:pt x="818" y="1811"/>
                  </a:lnTo>
                  <a:lnTo>
                    <a:pt x="861" y="1767"/>
                  </a:lnTo>
                  <a:lnTo>
                    <a:pt x="907" y="1721"/>
                  </a:lnTo>
                  <a:lnTo>
                    <a:pt x="954" y="1675"/>
                  </a:lnTo>
                  <a:lnTo>
                    <a:pt x="1003" y="1625"/>
                  </a:lnTo>
                  <a:lnTo>
                    <a:pt x="1053" y="1575"/>
                  </a:lnTo>
                  <a:lnTo>
                    <a:pt x="1104" y="1524"/>
                  </a:lnTo>
                  <a:lnTo>
                    <a:pt x="1157" y="1472"/>
                  </a:lnTo>
                  <a:lnTo>
                    <a:pt x="1210" y="1418"/>
                  </a:lnTo>
                  <a:lnTo>
                    <a:pt x="1264" y="1364"/>
                  </a:lnTo>
                  <a:lnTo>
                    <a:pt x="1318" y="1309"/>
                  </a:lnTo>
                  <a:lnTo>
                    <a:pt x="1373" y="1254"/>
                  </a:lnTo>
                  <a:lnTo>
                    <a:pt x="1428" y="1200"/>
                  </a:lnTo>
                  <a:lnTo>
                    <a:pt x="1482" y="1145"/>
                  </a:lnTo>
                  <a:lnTo>
                    <a:pt x="1537" y="1091"/>
                  </a:lnTo>
                  <a:lnTo>
                    <a:pt x="1591" y="1037"/>
                  </a:lnTo>
                  <a:lnTo>
                    <a:pt x="1644" y="984"/>
                  </a:lnTo>
                  <a:lnTo>
                    <a:pt x="1696" y="931"/>
                  </a:lnTo>
                  <a:lnTo>
                    <a:pt x="1748" y="880"/>
                  </a:lnTo>
                  <a:lnTo>
                    <a:pt x="1798" y="829"/>
                  </a:lnTo>
                  <a:lnTo>
                    <a:pt x="1846" y="781"/>
                  </a:lnTo>
                  <a:lnTo>
                    <a:pt x="1894" y="734"/>
                  </a:lnTo>
                  <a:lnTo>
                    <a:pt x="1939" y="689"/>
                  </a:lnTo>
                  <a:lnTo>
                    <a:pt x="1982" y="646"/>
                  </a:lnTo>
                  <a:lnTo>
                    <a:pt x="2023" y="605"/>
                  </a:lnTo>
                  <a:lnTo>
                    <a:pt x="2062" y="566"/>
                  </a:lnTo>
                  <a:lnTo>
                    <a:pt x="2098" y="530"/>
                  </a:lnTo>
                  <a:lnTo>
                    <a:pt x="2131" y="496"/>
                  </a:lnTo>
                  <a:lnTo>
                    <a:pt x="2163" y="466"/>
                  </a:lnTo>
                  <a:lnTo>
                    <a:pt x="2190" y="438"/>
                  </a:lnTo>
                  <a:lnTo>
                    <a:pt x="2214" y="414"/>
                  </a:lnTo>
                  <a:lnTo>
                    <a:pt x="2234" y="394"/>
                  </a:lnTo>
                  <a:lnTo>
                    <a:pt x="2251" y="378"/>
                  </a:lnTo>
                  <a:lnTo>
                    <a:pt x="2264" y="365"/>
                  </a:lnTo>
                  <a:lnTo>
                    <a:pt x="2273" y="355"/>
                  </a:lnTo>
                  <a:lnTo>
                    <a:pt x="2273" y="355"/>
                  </a:lnTo>
                  <a:lnTo>
                    <a:pt x="2273" y="353"/>
                  </a:lnTo>
                  <a:lnTo>
                    <a:pt x="2273" y="351"/>
                  </a:lnTo>
                  <a:lnTo>
                    <a:pt x="2271" y="331"/>
                  </a:lnTo>
                  <a:lnTo>
                    <a:pt x="2263" y="309"/>
                  </a:lnTo>
                  <a:lnTo>
                    <a:pt x="2252" y="286"/>
                  </a:lnTo>
                  <a:lnTo>
                    <a:pt x="2237" y="261"/>
                  </a:lnTo>
                  <a:lnTo>
                    <a:pt x="2219" y="235"/>
                  </a:lnTo>
                  <a:lnTo>
                    <a:pt x="2197" y="209"/>
                  </a:lnTo>
                  <a:lnTo>
                    <a:pt x="675" y="1734"/>
                  </a:lnTo>
                  <a:lnTo>
                    <a:pt x="663" y="1742"/>
                  </a:lnTo>
                  <a:lnTo>
                    <a:pt x="650" y="1744"/>
                  </a:lnTo>
                  <a:lnTo>
                    <a:pt x="636" y="1742"/>
                  </a:lnTo>
                  <a:lnTo>
                    <a:pt x="625" y="1734"/>
                  </a:lnTo>
                  <a:lnTo>
                    <a:pt x="616" y="1722"/>
                  </a:lnTo>
                  <a:lnTo>
                    <a:pt x="614" y="1710"/>
                  </a:lnTo>
                  <a:lnTo>
                    <a:pt x="616" y="1697"/>
                  </a:lnTo>
                  <a:lnTo>
                    <a:pt x="625" y="1685"/>
                  </a:lnTo>
                  <a:lnTo>
                    <a:pt x="2148" y="160"/>
                  </a:lnTo>
                  <a:lnTo>
                    <a:pt x="2120" y="138"/>
                  </a:lnTo>
                  <a:lnTo>
                    <a:pt x="2090" y="118"/>
                  </a:lnTo>
                  <a:lnTo>
                    <a:pt x="2060" y="103"/>
                  </a:lnTo>
                  <a:lnTo>
                    <a:pt x="2044" y="96"/>
                  </a:lnTo>
                  <a:lnTo>
                    <a:pt x="2030" y="93"/>
                  </a:lnTo>
                  <a:lnTo>
                    <a:pt x="2021" y="93"/>
                  </a:lnTo>
                  <a:close/>
                  <a:moveTo>
                    <a:pt x="2015" y="0"/>
                  </a:moveTo>
                  <a:lnTo>
                    <a:pt x="2040" y="0"/>
                  </a:lnTo>
                  <a:lnTo>
                    <a:pt x="2066" y="6"/>
                  </a:lnTo>
                  <a:lnTo>
                    <a:pt x="2093" y="14"/>
                  </a:lnTo>
                  <a:lnTo>
                    <a:pt x="2121" y="27"/>
                  </a:lnTo>
                  <a:lnTo>
                    <a:pt x="2149" y="43"/>
                  </a:lnTo>
                  <a:lnTo>
                    <a:pt x="2176" y="62"/>
                  </a:lnTo>
                  <a:lnTo>
                    <a:pt x="2204" y="83"/>
                  </a:lnTo>
                  <a:lnTo>
                    <a:pt x="2230" y="107"/>
                  </a:lnTo>
                  <a:lnTo>
                    <a:pt x="2255" y="132"/>
                  </a:lnTo>
                  <a:lnTo>
                    <a:pt x="2278" y="159"/>
                  </a:lnTo>
                  <a:lnTo>
                    <a:pt x="2300" y="186"/>
                  </a:lnTo>
                  <a:lnTo>
                    <a:pt x="2318" y="214"/>
                  </a:lnTo>
                  <a:lnTo>
                    <a:pt x="2336" y="242"/>
                  </a:lnTo>
                  <a:lnTo>
                    <a:pt x="2349" y="271"/>
                  </a:lnTo>
                  <a:lnTo>
                    <a:pt x="2358" y="299"/>
                  </a:lnTo>
                  <a:lnTo>
                    <a:pt x="2365" y="325"/>
                  </a:lnTo>
                  <a:lnTo>
                    <a:pt x="2367" y="351"/>
                  </a:lnTo>
                  <a:lnTo>
                    <a:pt x="2366" y="370"/>
                  </a:lnTo>
                  <a:lnTo>
                    <a:pt x="2360" y="387"/>
                  </a:lnTo>
                  <a:lnTo>
                    <a:pt x="2353" y="405"/>
                  </a:lnTo>
                  <a:lnTo>
                    <a:pt x="2341" y="419"/>
                  </a:lnTo>
                  <a:lnTo>
                    <a:pt x="2332" y="427"/>
                  </a:lnTo>
                  <a:lnTo>
                    <a:pt x="2319" y="440"/>
                  </a:lnTo>
                  <a:lnTo>
                    <a:pt x="2302" y="456"/>
                  </a:lnTo>
                  <a:lnTo>
                    <a:pt x="2283" y="477"/>
                  </a:lnTo>
                  <a:lnTo>
                    <a:pt x="2259" y="501"/>
                  </a:lnTo>
                  <a:lnTo>
                    <a:pt x="2232" y="528"/>
                  </a:lnTo>
                  <a:lnTo>
                    <a:pt x="2203" y="557"/>
                  </a:lnTo>
                  <a:lnTo>
                    <a:pt x="2169" y="589"/>
                  </a:lnTo>
                  <a:lnTo>
                    <a:pt x="2135" y="625"/>
                  </a:lnTo>
                  <a:lnTo>
                    <a:pt x="2097" y="663"/>
                  </a:lnTo>
                  <a:lnTo>
                    <a:pt x="2056" y="703"/>
                  </a:lnTo>
                  <a:lnTo>
                    <a:pt x="2014" y="746"/>
                  </a:lnTo>
                  <a:lnTo>
                    <a:pt x="1969" y="791"/>
                  </a:lnTo>
                  <a:lnTo>
                    <a:pt x="1924" y="836"/>
                  </a:lnTo>
                  <a:lnTo>
                    <a:pt x="1877" y="884"/>
                  </a:lnTo>
                  <a:lnTo>
                    <a:pt x="1827" y="933"/>
                  </a:lnTo>
                  <a:lnTo>
                    <a:pt x="1777" y="983"/>
                  </a:lnTo>
                  <a:lnTo>
                    <a:pt x="1725" y="1035"/>
                  </a:lnTo>
                  <a:lnTo>
                    <a:pt x="1674" y="1087"/>
                  </a:lnTo>
                  <a:lnTo>
                    <a:pt x="1621" y="1140"/>
                  </a:lnTo>
                  <a:lnTo>
                    <a:pt x="1567" y="1194"/>
                  </a:lnTo>
                  <a:lnTo>
                    <a:pt x="1513" y="1248"/>
                  </a:lnTo>
                  <a:lnTo>
                    <a:pt x="1459" y="1302"/>
                  </a:lnTo>
                  <a:lnTo>
                    <a:pt x="1405" y="1355"/>
                  </a:lnTo>
                  <a:lnTo>
                    <a:pt x="1352" y="1409"/>
                  </a:lnTo>
                  <a:lnTo>
                    <a:pt x="1298" y="1463"/>
                  </a:lnTo>
                  <a:lnTo>
                    <a:pt x="1245" y="1515"/>
                  </a:lnTo>
                  <a:lnTo>
                    <a:pt x="1193" y="1568"/>
                  </a:lnTo>
                  <a:lnTo>
                    <a:pt x="1142" y="1619"/>
                  </a:lnTo>
                  <a:lnTo>
                    <a:pt x="1093" y="1668"/>
                  </a:lnTo>
                  <a:lnTo>
                    <a:pt x="1044" y="1717"/>
                  </a:lnTo>
                  <a:lnTo>
                    <a:pt x="996" y="1765"/>
                  </a:lnTo>
                  <a:lnTo>
                    <a:pt x="951" y="1810"/>
                  </a:lnTo>
                  <a:lnTo>
                    <a:pt x="907" y="1854"/>
                  </a:lnTo>
                  <a:lnTo>
                    <a:pt x="865" y="1897"/>
                  </a:lnTo>
                  <a:lnTo>
                    <a:pt x="826" y="1935"/>
                  </a:lnTo>
                  <a:lnTo>
                    <a:pt x="788" y="1973"/>
                  </a:lnTo>
                  <a:lnTo>
                    <a:pt x="753" y="2008"/>
                  </a:lnTo>
                  <a:lnTo>
                    <a:pt x="722" y="2039"/>
                  </a:lnTo>
                  <a:lnTo>
                    <a:pt x="693" y="2068"/>
                  </a:lnTo>
                  <a:lnTo>
                    <a:pt x="667" y="2094"/>
                  </a:lnTo>
                  <a:lnTo>
                    <a:pt x="644" y="2117"/>
                  </a:lnTo>
                  <a:lnTo>
                    <a:pt x="625" y="2137"/>
                  </a:lnTo>
                  <a:lnTo>
                    <a:pt x="610" y="2152"/>
                  </a:lnTo>
                  <a:lnTo>
                    <a:pt x="598" y="2164"/>
                  </a:lnTo>
                  <a:lnTo>
                    <a:pt x="589" y="2172"/>
                  </a:lnTo>
                  <a:lnTo>
                    <a:pt x="587" y="2173"/>
                  </a:lnTo>
                  <a:lnTo>
                    <a:pt x="578" y="2177"/>
                  </a:lnTo>
                  <a:lnTo>
                    <a:pt x="567" y="2182"/>
                  </a:lnTo>
                  <a:lnTo>
                    <a:pt x="549" y="2188"/>
                  </a:lnTo>
                  <a:lnTo>
                    <a:pt x="528" y="2198"/>
                  </a:lnTo>
                  <a:lnTo>
                    <a:pt x="504" y="2208"/>
                  </a:lnTo>
                  <a:lnTo>
                    <a:pt x="476" y="2219"/>
                  </a:lnTo>
                  <a:lnTo>
                    <a:pt x="447" y="2231"/>
                  </a:lnTo>
                  <a:lnTo>
                    <a:pt x="414" y="2244"/>
                  </a:lnTo>
                  <a:lnTo>
                    <a:pt x="381" y="2258"/>
                  </a:lnTo>
                  <a:lnTo>
                    <a:pt x="346" y="2271"/>
                  </a:lnTo>
                  <a:lnTo>
                    <a:pt x="311" y="2285"/>
                  </a:lnTo>
                  <a:lnTo>
                    <a:pt x="276" y="2298"/>
                  </a:lnTo>
                  <a:lnTo>
                    <a:pt x="240" y="2311"/>
                  </a:lnTo>
                  <a:lnTo>
                    <a:pt x="206" y="2323"/>
                  </a:lnTo>
                  <a:lnTo>
                    <a:pt x="172" y="2334"/>
                  </a:lnTo>
                  <a:lnTo>
                    <a:pt x="141" y="2344"/>
                  </a:lnTo>
                  <a:lnTo>
                    <a:pt x="112" y="2354"/>
                  </a:lnTo>
                  <a:lnTo>
                    <a:pt x="85" y="2361"/>
                  </a:lnTo>
                  <a:lnTo>
                    <a:pt x="60" y="2367"/>
                  </a:lnTo>
                  <a:lnTo>
                    <a:pt x="40" y="2371"/>
                  </a:lnTo>
                  <a:lnTo>
                    <a:pt x="23" y="2372"/>
                  </a:lnTo>
                  <a:lnTo>
                    <a:pt x="11" y="2372"/>
                  </a:lnTo>
                  <a:lnTo>
                    <a:pt x="4" y="2369"/>
                  </a:lnTo>
                  <a:lnTo>
                    <a:pt x="1" y="2361"/>
                  </a:lnTo>
                  <a:lnTo>
                    <a:pt x="0" y="2350"/>
                  </a:lnTo>
                  <a:lnTo>
                    <a:pt x="2" y="2332"/>
                  </a:lnTo>
                  <a:lnTo>
                    <a:pt x="5" y="2313"/>
                  </a:lnTo>
                  <a:lnTo>
                    <a:pt x="10" y="2289"/>
                  </a:lnTo>
                  <a:lnTo>
                    <a:pt x="18" y="2262"/>
                  </a:lnTo>
                  <a:lnTo>
                    <a:pt x="27" y="2233"/>
                  </a:lnTo>
                  <a:lnTo>
                    <a:pt x="36" y="2200"/>
                  </a:lnTo>
                  <a:lnTo>
                    <a:pt x="48" y="2168"/>
                  </a:lnTo>
                  <a:lnTo>
                    <a:pt x="60" y="2133"/>
                  </a:lnTo>
                  <a:lnTo>
                    <a:pt x="72" y="2099"/>
                  </a:lnTo>
                  <a:lnTo>
                    <a:pt x="85" y="2063"/>
                  </a:lnTo>
                  <a:lnTo>
                    <a:pt x="99" y="2028"/>
                  </a:lnTo>
                  <a:lnTo>
                    <a:pt x="112" y="1994"/>
                  </a:lnTo>
                  <a:lnTo>
                    <a:pt x="125" y="1960"/>
                  </a:lnTo>
                  <a:lnTo>
                    <a:pt x="137" y="1929"/>
                  </a:lnTo>
                  <a:lnTo>
                    <a:pt x="149" y="1899"/>
                  </a:lnTo>
                  <a:lnTo>
                    <a:pt x="159" y="1872"/>
                  </a:lnTo>
                  <a:lnTo>
                    <a:pt x="169" y="1847"/>
                  </a:lnTo>
                  <a:lnTo>
                    <a:pt x="178" y="1826"/>
                  </a:lnTo>
                  <a:lnTo>
                    <a:pt x="185" y="1809"/>
                  </a:lnTo>
                  <a:lnTo>
                    <a:pt x="191" y="1796"/>
                  </a:lnTo>
                  <a:lnTo>
                    <a:pt x="194" y="1788"/>
                  </a:lnTo>
                  <a:lnTo>
                    <a:pt x="195" y="1786"/>
                  </a:lnTo>
                  <a:lnTo>
                    <a:pt x="197" y="1784"/>
                  </a:lnTo>
                  <a:lnTo>
                    <a:pt x="204" y="1778"/>
                  </a:lnTo>
                  <a:lnTo>
                    <a:pt x="213" y="1768"/>
                  </a:lnTo>
                  <a:lnTo>
                    <a:pt x="226" y="1754"/>
                  </a:lnTo>
                  <a:lnTo>
                    <a:pt x="244" y="1737"/>
                  </a:lnTo>
                  <a:lnTo>
                    <a:pt x="265" y="1716"/>
                  </a:lnTo>
                  <a:lnTo>
                    <a:pt x="289" y="1692"/>
                  </a:lnTo>
                  <a:lnTo>
                    <a:pt x="315" y="1665"/>
                  </a:lnTo>
                  <a:lnTo>
                    <a:pt x="345" y="1636"/>
                  </a:lnTo>
                  <a:lnTo>
                    <a:pt x="378" y="1604"/>
                  </a:lnTo>
                  <a:lnTo>
                    <a:pt x="412" y="1568"/>
                  </a:lnTo>
                  <a:lnTo>
                    <a:pt x="450" y="1531"/>
                  </a:lnTo>
                  <a:lnTo>
                    <a:pt x="489" y="1491"/>
                  </a:lnTo>
                  <a:lnTo>
                    <a:pt x="531" y="1450"/>
                  </a:lnTo>
                  <a:lnTo>
                    <a:pt x="574" y="1406"/>
                  </a:lnTo>
                  <a:lnTo>
                    <a:pt x="619" y="1361"/>
                  </a:lnTo>
                  <a:lnTo>
                    <a:pt x="666" y="1315"/>
                  </a:lnTo>
                  <a:lnTo>
                    <a:pt x="713" y="1266"/>
                  </a:lnTo>
                  <a:lnTo>
                    <a:pt x="763" y="1218"/>
                  </a:lnTo>
                  <a:lnTo>
                    <a:pt x="813" y="1167"/>
                  </a:lnTo>
                  <a:lnTo>
                    <a:pt x="865" y="1116"/>
                  </a:lnTo>
                  <a:lnTo>
                    <a:pt x="916" y="1064"/>
                  </a:lnTo>
                  <a:lnTo>
                    <a:pt x="968" y="1012"/>
                  </a:lnTo>
                  <a:lnTo>
                    <a:pt x="1021" y="959"/>
                  </a:lnTo>
                  <a:lnTo>
                    <a:pt x="1073" y="906"/>
                  </a:lnTo>
                  <a:lnTo>
                    <a:pt x="1126" y="853"/>
                  </a:lnTo>
                  <a:lnTo>
                    <a:pt x="1179" y="801"/>
                  </a:lnTo>
                  <a:lnTo>
                    <a:pt x="1231" y="748"/>
                  </a:lnTo>
                  <a:lnTo>
                    <a:pt x="1283" y="696"/>
                  </a:lnTo>
                  <a:lnTo>
                    <a:pt x="1334" y="646"/>
                  </a:lnTo>
                  <a:lnTo>
                    <a:pt x="1384" y="595"/>
                  </a:lnTo>
                  <a:lnTo>
                    <a:pt x="1434" y="546"/>
                  </a:lnTo>
                  <a:lnTo>
                    <a:pt x="1482" y="498"/>
                  </a:lnTo>
                  <a:lnTo>
                    <a:pt x="1529" y="451"/>
                  </a:lnTo>
                  <a:lnTo>
                    <a:pt x="1574" y="406"/>
                  </a:lnTo>
                  <a:lnTo>
                    <a:pt x="1617" y="361"/>
                  </a:lnTo>
                  <a:lnTo>
                    <a:pt x="1660" y="320"/>
                  </a:lnTo>
                  <a:lnTo>
                    <a:pt x="1699" y="280"/>
                  </a:lnTo>
                  <a:lnTo>
                    <a:pt x="1737" y="242"/>
                  </a:lnTo>
                  <a:lnTo>
                    <a:pt x="1773" y="207"/>
                  </a:lnTo>
                  <a:lnTo>
                    <a:pt x="1805" y="174"/>
                  </a:lnTo>
                  <a:lnTo>
                    <a:pt x="1836" y="144"/>
                  </a:lnTo>
                  <a:lnTo>
                    <a:pt x="1863" y="117"/>
                  </a:lnTo>
                  <a:lnTo>
                    <a:pt x="1887" y="92"/>
                  </a:lnTo>
                  <a:lnTo>
                    <a:pt x="1908" y="72"/>
                  </a:lnTo>
                  <a:lnTo>
                    <a:pt x="1926" y="53"/>
                  </a:lnTo>
                  <a:lnTo>
                    <a:pt x="1940" y="39"/>
                  </a:lnTo>
                  <a:lnTo>
                    <a:pt x="1950" y="28"/>
                  </a:lnTo>
                  <a:lnTo>
                    <a:pt x="1969" y="13"/>
                  </a:lnTo>
                  <a:lnTo>
                    <a:pt x="1991" y="5"/>
                  </a:lnTo>
                  <a:lnTo>
                    <a:pt x="20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466671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741236" y="1576951"/>
            <a:ext cx="12890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Обучение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243" name="Freeform 82"/>
          <p:cNvSpPr>
            <a:spLocks noEditPoints="1"/>
          </p:cNvSpPr>
          <p:nvPr/>
        </p:nvSpPr>
        <p:spPr bwMode="auto">
          <a:xfrm>
            <a:off x="7418925" y="673106"/>
            <a:ext cx="393700" cy="475322"/>
          </a:xfrm>
          <a:custGeom>
            <a:avLst/>
            <a:gdLst>
              <a:gd name="T0" fmla="*/ 1387 w 2462"/>
              <a:gd name="T1" fmla="*/ 2350 h 3181"/>
              <a:gd name="T2" fmla="*/ 1774 w 2462"/>
              <a:gd name="T3" fmla="*/ 1858 h 3181"/>
              <a:gd name="T4" fmla="*/ 1848 w 2462"/>
              <a:gd name="T5" fmla="*/ 1863 h 3181"/>
              <a:gd name="T6" fmla="*/ 1959 w 2462"/>
              <a:gd name="T7" fmla="*/ 1883 h 3181"/>
              <a:gd name="T8" fmla="*/ 2091 w 2462"/>
              <a:gd name="T9" fmla="*/ 1926 h 3181"/>
              <a:gd name="T10" fmla="*/ 2226 w 2462"/>
              <a:gd name="T11" fmla="*/ 2001 h 3181"/>
              <a:gd name="T12" fmla="*/ 2345 w 2462"/>
              <a:gd name="T13" fmla="*/ 2115 h 3181"/>
              <a:gd name="T14" fmla="*/ 2431 w 2462"/>
              <a:gd name="T15" fmla="*/ 2278 h 3181"/>
              <a:gd name="T16" fmla="*/ 2462 w 2462"/>
              <a:gd name="T17" fmla="*/ 3181 h 3181"/>
              <a:gd name="T18" fmla="*/ 1884 w 2462"/>
              <a:gd name="T19" fmla="*/ 3181 h 3181"/>
              <a:gd name="T20" fmla="*/ 437 w 2462"/>
              <a:gd name="T21" fmla="*/ 3181 h 3181"/>
              <a:gd name="T22" fmla="*/ 1 w 2462"/>
              <a:gd name="T23" fmla="*/ 2397 h 3181"/>
              <a:gd name="T24" fmla="*/ 13 w 2462"/>
              <a:gd name="T25" fmla="*/ 2321 h 3181"/>
              <a:gd name="T26" fmla="*/ 45 w 2462"/>
              <a:gd name="T27" fmla="*/ 2220 h 3181"/>
              <a:gd name="T28" fmla="*/ 108 w 2462"/>
              <a:gd name="T29" fmla="*/ 2110 h 3181"/>
              <a:gd name="T30" fmla="*/ 211 w 2462"/>
              <a:gd name="T31" fmla="*/ 2005 h 3181"/>
              <a:gd name="T32" fmla="*/ 366 w 2462"/>
              <a:gd name="T33" fmla="*/ 1920 h 3181"/>
              <a:gd name="T34" fmla="*/ 582 w 2462"/>
              <a:gd name="T35" fmla="*/ 1866 h 3181"/>
              <a:gd name="T36" fmla="*/ 1261 w 2462"/>
              <a:gd name="T37" fmla="*/ 2098 h 3181"/>
              <a:gd name="T38" fmla="*/ 1792 w 2462"/>
              <a:gd name="T39" fmla="*/ 980 h 3181"/>
              <a:gd name="T40" fmla="*/ 1765 w 2462"/>
              <a:gd name="T41" fmla="*/ 1428 h 3181"/>
              <a:gd name="T42" fmla="*/ 1657 w 2462"/>
              <a:gd name="T43" fmla="*/ 1613 h 3181"/>
              <a:gd name="T44" fmla="*/ 1485 w 2462"/>
              <a:gd name="T45" fmla="*/ 1740 h 3181"/>
              <a:gd name="T46" fmla="*/ 1269 w 2462"/>
              <a:gd name="T47" fmla="*/ 1786 h 3181"/>
              <a:gd name="T48" fmla="*/ 1054 w 2462"/>
              <a:gd name="T49" fmla="*/ 1740 h 3181"/>
              <a:gd name="T50" fmla="*/ 882 w 2462"/>
              <a:gd name="T51" fmla="*/ 1613 h 3181"/>
              <a:gd name="T52" fmla="*/ 774 w 2462"/>
              <a:gd name="T53" fmla="*/ 1428 h 3181"/>
              <a:gd name="T54" fmla="*/ 748 w 2462"/>
              <a:gd name="T55" fmla="*/ 981 h 3181"/>
              <a:gd name="T56" fmla="*/ 785 w 2462"/>
              <a:gd name="T57" fmla="*/ 1004 h 3181"/>
              <a:gd name="T58" fmla="*/ 897 w 2462"/>
              <a:gd name="T59" fmla="*/ 1053 h 3181"/>
              <a:gd name="T60" fmla="*/ 1084 w 2462"/>
              <a:gd name="T61" fmla="*/ 1098 h 3181"/>
              <a:gd name="T62" fmla="*/ 1337 w 2462"/>
              <a:gd name="T63" fmla="*/ 1111 h 3181"/>
              <a:gd name="T64" fmla="*/ 1559 w 2462"/>
              <a:gd name="T65" fmla="*/ 1078 h 3181"/>
              <a:gd name="T66" fmla="*/ 1707 w 2462"/>
              <a:gd name="T67" fmla="*/ 1027 h 3181"/>
              <a:gd name="T68" fmla="*/ 1783 w 2462"/>
              <a:gd name="T69" fmla="*/ 986 h 3181"/>
              <a:gd name="T70" fmla="*/ 1264 w 2462"/>
              <a:gd name="T71" fmla="*/ 820 h 3181"/>
              <a:gd name="T72" fmla="*/ 1789 w 2462"/>
              <a:gd name="T73" fmla="*/ 787 h 3181"/>
              <a:gd name="T74" fmla="*/ 1777 w 2462"/>
              <a:gd name="T75" fmla="*/ 844 h 3181"/>
              <a:gd name="T76" fmla="*/ 1676 w 2462"/>
              <a:gd name="T77" fmla="*/ 914 h 3181"/>
              <a:gd name="T78" fmla="*/ 1499 w 2462"/>
              <a:gd name="T79" fmla="*/ 962 h 3181"/>
              <a:gd name="T80" fmla="*/ 1269 w 2462"/>
              <a:gd name="T81" fmla="*/ 980 h 3181"/>
              <a:gd name="T82" fmla="*/ 1041 w 2462"/>
              <a:gd name="T83" fmla="*/ 962 h 3181"/>
              <a:gd name="T84" fmla="*/ 862 w 2462"/>
              <a:gd name="T85" fmla="*/ 914 h 3181"/>
              <a:gd name="T86" fmla="*/ 761 w 2462"/>
              <a:gd name="T87" fmla="*/ 844 h 3181"/>
              <a:gd name="T88" fmla="*/ 756 w 2462"/>
              <a:gd name="T89" fmla="*/ 773 h 3181"/>
              <a:gd name="T90" fmla="*/ 521 w 2462"/>
              <a:gd name="T91" fmla="*/ 861 h 3181"/>
              <a:gd name="T92" fmla="*/ 1272 w 2462"/>
              <a:gd name="T93" fmla="*/ 0 h 3181"/>
              <a:gd name="T94" fmla="*/ 1272 w 2462"/>
              <a:gd name="T95" fmla="*/ 0 h 3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462" h="3181">
                <a:moveTo>
                  <a:pt x="1264" y="2136"/>
                </a:moveTo>
                <a:lnTo>
                  <a:pt x="1141" y="2345"/>
                </a:lnTo>
                <a:lnTo>
                  <a:pt x="1274" y="2974"/>
                </a:lnTo>
                <a:lnTo>
                  <a:pt x="1387" y="2350"/>
                </a:lnTo>
                <a:lnTo>
                  <a:pt x="1264" y="2136"/>
                </a:lnTo>
                <a:close/>
                <a:moveTo>
                  <a:pt x="1758" y="1857"/>
                </a:moveTo>
                <a:lnTo>
                  <a:pt x="1764" y="1857"/>
                </a:lnTo>
                <a:lnTo>
                  <a:pt x="1774" y="1858"/>
                </a:lnTo>
                <a:lnTo>
                  <a:pt x="1788" y="1858"/>
                </a:lnTo>
                <a:lnTo>
                  <a:pt x="1804" y="1859"/>
                </a:lnTo>
                <a:lnTo>
                  <a:pt x="1825" y="1861"/>
                </a:lnTo>
                <a:lnTo>
                  <a:pt x="1848" y="1863"/>
                </a:lnTo>
                <a:lnTo>
                  <a:pt x="1872" y="1866"/>
                </a:lnTo>
                <a:lnTo>
                  <a:pt x="1899" y="1872"/>
                </a:lnTo>
                <a:lnTo>
                  <a:pt x="1928" y="1877"/>
                </a:lnTo>
                <a:lnTo>
                  <a:pt x="1959" y="1883"/>
                </a:lnTo>
                <a:lnTo>
                  <a:pt x="1991" y="1892"/>
                </a:lnTo>
                <a:lnTo>
                  <a:pt x="2024" y="1901"/>
                </a:lnTo>
                <a:lnTo>
                  <a:pt x="2057" y="1913"/>
                </a:lnTo>
                <a:lnTo>
                  <a:pt x="2091" y="1926"/>
                </a:lnTo>
                <a:lnTo>
                  <a:pt x="2125" y="1942"/>
                </a:lnTo>
                <a:lnTo>
                  <a:pt x="2159" y="1959"/>
                </a:lnTo>
                <a:lnTo>
                  <a:pt x="2193" y="1978"/>
                </a:lnTo>
                <a:lnTo>
                  <a:pt x="2226" y="2001"/>
                </a:lnTo>
                <a:lnTo>
                  <a:pt x="2258" y="2025"/>
                </a:lnTo>
                <a:lnTo>
                  <a:pt x="2289" y="2052"/>
                </a:lnTo>
                <a:lnTo>
                  <a:pt x="2317" y="2082"/>
                </a:lnTo>
                <a:lnTo>
                  <a:pt x="2345" y="2115"/>
                </a:lnTo>
                <a:lnTo>
                  <a:pt x="2370" y="2151"/>
                </a:lnTo>
                <a:lnTo>
                  <a:pt x="2393" y="2189"/>
                </a:lnTo>
                <a:lnTo>
                  <a:pt x="2413" y="2232"/>
                </a:lnTo>
                <a:lnTo>
                  <a:pt x="2431" y="2278"/>
                </a:lnTo>
                <a:lnTo>
                  <a:pt x="2444" y="2327"/>
                </a:lnTo>
                <a:lnTo>
                  <a:pt x="2456" y="2380"/>
                </a:lnTo>
                <a:lnTo>
                  <a:pt x="2462" y="2437"/>
                </a:lnTo>
                <a:lnTo>
                  <a:pt x="2462" y="3181"/>
                </a:lnTo>
                <a:lnTo>
                  <a:pt x="2025" y="3181"/>
                </a:lnTo>
                <a:lnTo>
                  <a:pt x="2025" y="2530"/>
                </a:lnTo>
                <a:lnTo>
                  <a:pt x="1884" y="2530"/>
                </a:lnTo>
                <a:lnTo>
                  <a:pt x="1884" y="3181"/>
                </a:lnTo>
                <a:lnTo>
                  <a:pt x="574" y="3181"/>
                </a:lnTo>
                <a:lnTo>
                  <a:pt x="575" y="2536"/>
                </a:lnTo>
                <a:lnTo>
                  <a:pt x="437" y="2536"/>
                </a:lnTo>
                <a:lnTo>
                  <a:pt x="437" y="3181"/>
                </a:lnTo>
                <a:lnTo>
                  <a:pt x="0" y="3181"/>
                </a:lnTo>
                <a:lnTo>
                  <a:pt x="0" y="2422"/>
                </a:lnTo>
                <a:lnTo>
                  <a:pt x="1" y="2411"/>
                </a:lnTo>
                <a:lnTo>
                  <a:pt x="1" y="2397"/>
                </a:lnTo>
                <a:lnTo>
                  <a:pt x="3" y="2381"/>
                </a:lnTo>
                <a:lnTo>
                  <a:pt x="5" y="2363"/>
                </a:lnTo>
                <a:lnTo>
                  <a:pt x="8" y="2343"/>
                </a:lnTo>
                <a:lnTo>
                  <a:pt x="13" y="2321"/>
                </a:lnTo>
                <a:lnTo>
                  <a:pt x="19" y="2297"/>
                </a:lnTo>
                <a:lnTo>
                  <a:pt x="26" y="2273"/>
                </a:lnTo>
                <a:lnTo>
                  <a:pt x="35" y="2247"/>
                </a:lnTo>
                <a:lnTo>
                  <a:pt x="45" y="2220"/>
                </a:lnTo>
                <a:lnTo>
                  <a:pt x="58" y="2194"/>
                </a:lnTo>
                <a:lnTo>
                  <a:pt x="72" y="2166"/>
                </a:lnTo>
                <a:lnTo>
                  <a:pt x="89" y="2138"/>
                </a:lnTo>
                <a:lnTo>
                  <a:pt x="108" y="2110"/>
                </a:lnTo>
                <a:lnTo>
                  <a:pt x="130" y="2084"/>
                </a:lnTo>
                <a:lnTo>
                  <a:pt x="154" y="2056"/>
                </a:lnTo>
                <a:lnTo>
                  <a:pt x="181" y="2030"/>
                </a:lnTo>
                <a:lnTo>
                  <a:pt x="211" y="2005"/>
                </a:lnTo>
                <a:lnTo>
                  <a:pt x="245" y="1981"/>
                </a:lnTo>
                <a:lnTo>
                  <a:pt x="282" y="1959"/>
                </a:lnTo>
                <a:lnTo>
                  <a:pt x="322" y="1938"/>
                </a:lnTo>
                <a:lnTo>
                  <a:pt x="366" y="1920"/>
                </a:lnTo>
                <a:lnTo>
                  <a:pt x="414" y="1902"/>
                </a:lnTo>
                <a:lnTo>
                  <a:pt x="466" y="1888"/>
                </a:lnTo>
                <a:lnTo>
                  <a:pt x="522" y="1876"/>
                </a:lnTo>
                <a:lnTo>
                  <a:pt x="582" y="1866"/>
                </a:lnTo>
                <a:lnTo>
                  <a:pt x="647" y="1860"/>
                </a:lnTo>
                <a:lnTo>
                  <a:pt x="717" y="1857"/>
                </a:lnTo>
                <a:lnTo>
                  <a:pt x="1120" y="1857"/>
                </a:lnTo>
                <a:lnTo>
                  <a:pt x="1261" y="2098"/>
                </a:lnTo>
                <a:lnTo>
                  <a:pt x="1404" y="1857"/>
                </a:lnTo>
                <a:lnTo>
                  <a:pt x="1756" y="1857"/>
                </a:lnTo>
                <a:lnTo>
                  <a:pt x="1758" y="1857"/>
                </a:lnTo>
                <a:close/>
                <a:moveTo>
                  <a:pt x="1792" y="980"/>
                </a:moveTo>
                <a:lnTo>
                  <a:pt x="1792" y="1261"/>
                </a:lnTo>
                <a:lnTo>
                  <a:pt x="1789" y="1319"/>
                </a:lnTo>
                <a:lnTo>
                  <a:pt x="1780" y="1374"/>
                </a:lnTo>
                <a:lnTo>
                  <a:pt x="1765" y="1428"/>
                </a:lnTo>
                <a:lnTo>
                  <a:pt x="1746" y="1478"/>
                </a:lnTo>
                <a:lnTo>
                  <a:pt x="1721" y="1527"/>
                </a:lnTo>
                <a:lnTo>
                  <a:pt x="1691" y="1572"/>
                </a:lnTo>
                <a:lnTo>
                  <a:pt x="1657" y="1613"/>
                </a:lnTo>
                <a:lnTo>
                  <a:pt x="1620" y="1652"/>
                </a:lnTo>
                <a:lnTo>
                  <a:pt x="1578" y="1685"/>
                </a:lnTo>
                <a:lnTo>
                  <a:pt x="1533" y="1715"/>
                </a:lnTo>
                <a:lnTo>
                  <a:pt x="1485" y="1740"/>
                </a:lnTo>
                <a:lnTo>
                  <a:pt x="1434" y="1760"/>
                </a:lnTo>
                <a:lnTo>
                  <a:pt x="1382" y="1774"/>
                </a:lnTo>
                <a:lnTo>
                  <a:pt x="1326" y="1784"/>
                </a:lnTo>
                <a:lnTo>
                  <a:pt x="1269" y="1786"/>
                </a:lnTo>
                <a:lnTo>
                  <a:pt x="1213" y="1784"/>
                </a:lnTo>
                <a:lnTo>
                  <a:pt x="1157" y="1774"/>
                </a:lnTo>
                <a:lnTo>
                  <a:pt x="1105" y="1760"/>
                </a:lnTo>
                <a:lnTo>
                  <a:pt x="1054" y="1740"/>
                </a:lnTo>
                <a:lnTo>
                  <a:pt x="1006" y="1715"/>
                </a:lnTo>
                <a:lnTo>
                  <a:pt x="961" y="1685"/>
                </a:lnTo>
                <a:lnTo>
                  <a:pt x="920" y="1652"/>
                </a:lnTo>
                <a:lnTo>
                  <a:pt x="882" y="1613"/>
                </a:lnTo>
                <a:lnTo>
                  <a:pt x="848" y="1572"/>
                </a:lnTo>
                <a:lnTo>
                  <a:pt x="819" y="1527"/>
                </a:lnTo>
                <a:lnTo>
                  <a:pt x="794" y="1478"/>
                </a:lnTo>
                <a:lnTo>
                  <a:pt x="774" y="1428"/>
                </a:lnTo>
                <a:lnTo>
                  <a:pt x="759" y="1374"/>
                </a:lnTo>
                <a:lnTo>
                  <a:pt x="750" y="1319"/>
                </a:lnTo>
                <a:lnTo>
                  <a:pt x="748" y="1261"/>
                </a:lnTo>
                <a:lnTo>
                  <a:pt x="748" y="981"/>
                </a:lnTo>
                <a:lnTo>
                  <a:pt x="750" y="983"/>
                </a:lnTo>
                <a:lnTo>
                  <a:pt x="757" y="987"/>
                </a:lnTo>
                <a:lnTo>
                  <a:pt x="769" y="995"/>
                </a:lnTo>
                <a:lnTo>
                  <a:pt x="785" y="1004"/>
                </a:lnTo>
                <a:lnTo>
                  <a:pt x="807" y="1015"/>
                </a:lnTo>
                <a:lnTo>
                  <a:pt x="833" y="1028"/>
                </a:lnTo>
                <a:lnTo>
                  <a:pt x="862" y="1041"/>
                </a:lnTo>
                <a:lnTo>
                  <a:pt x="897" y="1053"/>
                </a:lnTo>
                <a:lnTo>
                  <a:pt x="938" y="1066"/>
                </a:lnTo>
                <a:lnTo>
                  <a:pt x="982" y="1078"/>
                </a:lnTo>
                <a:lnTo>
                  <a:pt x="1030" y="1090"/>
                </a:lnTo>
                <a:lnTo>
                  <a:pt x="1084" y="1098"/>
                </a:lnTo>
                <a:lnTo>
                  <a:pt x="1142" y="1106"/>
                </a:lnTo>
                <a:lnTo>
                  <a:pt x="1204" y="1111"/>
                </a:lnTo>
                <a:lnTo>
                  <a:pt x="1271" y="1112"/>
                </a:lnTo>
                <a:lnTo>
                  <a:pt x="1337" y="1111"/>
                </a:lnTo>
                <a:lnTo>
                  <a:pt x="1399" y="1106"/>
                </a:lnTo>
                <a:lnTo>
                  <a:pt x="1457" y="1098"/>
                </a:lnTo>
                <a:lnTo>
                  <a:pt x="1510" y="1089"/>
                </a:lnTo>
                <a:lnTo>
                  <a:pt x="1559" y="1078"/>
                </a:lnTo>
                <a:lnTo>
                  <a:pt x="1602" y="1066"/>
                </a:lnTo>
                <a:lnTo>
                  <a:pt x="1642" y="1052"/>
                </a:lnTo>
                <a:lnTo>
                  <a:pt x="1678" y="1040"/>
                </a:lnTo>
                <a:lnTo>
                  <a:pt x="1707" y="1027"/>
                </a:lnTo>
                <a:lnTo>
                  <a:pt x="1733" y="1014"/>
                </a:lnTo>
                <a:lnTo>
                  <a:pt x="1755" y="1003"/>
                </a:lnTo>
                <a:lnTo>
                  <a:pt x="1771" y="994"/>
                </a:lnTo>
                <a:lnTo>
                  <a:pt x="1783" y="986"/>
                </a:lnTo>
                <a:lnTo>
                  <a:pt x="1790" y="982"/>
                </a:lnTo>
                <a:lnTo>
                  <a:pt x="1792" y="980"/>
                </a:lnTo>
                <a:close/>
                <a:moveTo>
                  <a:pt x="756" y="500"/>
                </a:moveTo>
                <a:lnTo>
                  <a:pt x="1264" y="820"/>
                </a:lnTo>
                <a:lnTo>
                  <a:pt x="1784" y="500"/>
                </a:lnTo>
                <a:lnTo>
                  <a:pt x="1784" y="754"/>
                </a:lnTo>
                <a:lnTo>
                  <a:pt x="1787" y="773"/>
                </a:lnTo>
                <a:lnTo>
                  <a:pt x="1789" y="787"/>
                </a:lnTo>
                <a:lnTo>
                  <a:pt x="1791" y="796"/>
                </a:lnTo>
                <a:lnTo>
                  <a:pt x="1791" y="805"/>
                </a:lnTo>
                <a:lnTo>
                  <a:pt x="1788" y="825"/>
                </a:lnTo>
                <a:lnTo>
                  <a:pt x="1777" y="844"/>
                </a:lnTo>
                <a:lnTo>
                  <a:pt x="1761" y="864"/>
                </a:lnTo>
                <a:lnTo>
                  <a:pt x="1738" y="882"/>
                </a:lnTo>
                <a:lnTo>
                  <a:pt x="1711" y="899"/>
                </a:lnTo>
                <a:lnTo>
                  <a:pt x="1676" y="914"/>
                </a:lnTo>
                <a:lnTo>
                  <a:pt x="1638" y="929"/>
                </a:lnTo>
                <a:lnTo>
                  <a:pt x="1596" y="941"/>
                </a:lnTo>
                <a:lnTo>
                  <a:pt x="1550" y="952"/>
                </a:lnTo>
                <a:lnTo>
                  <a:pt x="1499" y="962"/>
                </a:lnTo>
                <a:lnTo>
                  <a:pt x="1446" y="969"/>
                </a:lnTo>
                <a:lnTo>
                  <a:pt x="1389" y="976"/>
                </a:lnTo>
                <a:lnTo>
                  <a:pt x="1330" y="979"/>
                </a:lnTo>
                <a:lnTo>
                  <a:pt x="1269" y="980"/>
                </a:lnTo>
                <a:lnTo>
                  <a:pt x="1209" y="979"/>
                </a:lnTo>
                <a:lnTo>
                  <a:pt x="1150" y="976"/>
                </a:lnTo>
                <a:lnTo>
                  <a:pt x="1094" y="969"/>
                </a:lnTo>
                <a:lnTo>
                  <a:pt x="1041" y="962"/>
                </a:lnTo>
                <a:lnTo>
                  <a:pt x="990" y="952"/>
                </a:lnTo>
                <a:lnTo>
                  <a:pt x="943" y="941"/>
                </a:lnTo>
                <a:lnTo>
                  <a:pt x="901" y="929"/>
                </a:lnTo>
                <a:lnTo>
                  <a:pt x="862" y="914"/>
                </a:lnTo>
                <a:lnTo>
                  <a:pt x="828" y="899"/>
                </a:lnTo>
                <a:lnTo>
                  <a:pt x="801" y="882"/>
                </a:lnTo>
                <a:lnTo>
                  <a:pt x="778" y="864"/>
                </a:lnTo>
                <a:lnTo>
                  <a:pt x="761" y="844"/>
                </a:lnTo>
                <a:lnTo>
                  <a:pt x="751" y="825"/>
                </a:lnTo>
                <a:lnTo>
                  <a:pt x="748" y="805"/>
                </a:lnTo>
                <a:lnTo>
                  <a:pt x="750" y="788"/>
                </a:lnTo>
                <a:lnTo>
                  <a:pt x="756" y="773"/>
                </a:lnTo>
                <a:lnTo>
                  <a:pt x="756" y="774"/>
                </a:lnTo>
                <a:lnTo>
                  <a:pt x="756" y="500"/>
                </a:lnTo>
                <a:close/>
                <a:moveTo>
                  <a:pt x="477" y="308"/>
                </a:moveTo>
                <a:lnTo>
                  <a:pt x="521" y="861"/>
                </a:lnTo>
                <a:lnTo>
                  <a:pt x="477" y="1019"/>
                </a:lnTo>
                <a:lnTo>
                  <a:pt x="430" y="861"/>
                </a:lnTo>
                <a:lnTo>
                  <a:pt x="477" y="308"/>
                </a:lnTo>
                <a:close/>
                <a:moveTo>
                  <a:pt x="1272" y="0"/>
                </a:moveTo>
                <a:lnTo>
                  <a:pt x="2067" y="260"/>
                </a:lnTo>
                <a:lnTo>
                  <a:pt x="1268" y="763"/>
                </a:lnTo>
                <a:lnTo>
                  <a:pt x="472" y="264"/>
                </a:lnTo>
                <a:lnTo>
                  <a:pt x="12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4" name="Freeform 6"/>
          <p:cNvSpPr>
            <a:spLocks noEditPoints="1"/>
          </p:cNvSpPr>
          <p:nvPr/>
        </p:nvSpPr>
        <p:spPr bwMode="auto">
          <a:xfrm>
            <a:off x="3695205" y="698836"/>
            <a:ext cx="357188" cy="423862"/>
          </a:xfrm>
          <a:custGeom>
            <a:avLst/>
            <a:gdLst>
              <a:gd name="T0" fmla="*/ 1165 w 2695"/>
              <a:gd name="T1" fmla="*/ 1612 h 3203"/>
              <a:gd name="T2" fmla="*/ 1113 w 2695"/>
              <a:gd name="T3" fmla="*/ 1735 h 3203"/>
              <a:gd name="T4" fmla="*/ 1164 w 2695"/>
              <a:gd name="T5" fmla="*/ 1859 h 3203"/>
              <a:gd name="T6" fmla="*/ 1293 w 2695"/>
              <a:gd name="T7" fmla="*/ 1894 h 3203"/>
              <a:gd name="T8" fmla="*/ 1398 w 2695"/>
              <a:gd name="T9" fmla="*/ 1818 h 3203"/>
              <a:gd name="T10" fmla="*/ 1407 w 2695"/>
              <a:gd name="T11" fmla="*/ 1678 h 3203"/>
              <a:gd name="T12" fmla="*/ 1320 w 2695"/>
              <a:gd name="T13" fmla="*/ 1585 h 3203"/>
              <a:gd name="T14" fmla="*/ 1189 w 2695"/>
              <a:gd name="T15" fmla="*/ 475 h 3203"/>
              <a:gd name="T16" fmla="*/ 981 w 2695"/>
              <a:gd name="T17" fmla="*/ 550 h 3203"/>
              <a:gd name="T18" fmla="*/ 1168 w 2695"/>
              <a:gd name="T19" fmla="*/ 676 h 3203"/>
              <a:gd name="T20" fmla="*/ 1326 w 2695"/>
              <a:gd name="T21" fmla="*/ 685 h 3203"/>
              <a:gd name="T22" fmla="*/ 1400 w 2695"/>
              <a:gd name="T23" fmla="*/ 766 h 3203"/>
              <a:gd name="T24" fmla="*/ 1380 w 2695"/>
              <a:gd name="T25" fmla="*/ 915 h 3203"/>
              <a:gd name="T26" fmla="*/ 1242 w 2695"/>
              <a:gd name="T27" fmla="*/ 1110 h 3203"/>
              <a:gd name="T28" fmla="*/ 1157 w 2695"/>
              <a:gd name="T29" fmla="*/ 1350 h 3203"/>
              <a:gd name="T30" fmla="*/ 1379 w 2695"/>
              <a:gd name="T31" fmla="*/ 1364 h 3203"/>
              <a:gd name="T32" fmla="*/ 1453 w 2695"/>
              <a:gd name="T33" fmla="*/ 1168 h 3203"/>
              <a:gd name="T34" fmla="*/ 1575 w 2695"/>
              <a:gd name="T35" fmla="*/ 1016 h 3203"/>
              <a:gd name="T36" fmla="*/ 1649 w 2695"/>
              <a:gd name="T37" fmla="*/ 854 h 3203"/>
              <a:gd name="T38" fmla="*/ 1643 w 2695"/>
              <a:gd name="T39" fmla="*/ 682 h 3203"/>
              <a:gd name="T40" fmla="*/ 1557 w 2695"/>
              <a:gd name="T41" fmla="*/ 549 h 3203"/>
              <a:gd name="T42" fmla="*/ 1387 w 2695"/>
              <a:gd name="T43" fmla="*/ 474 h 3203"/>
              <a:gd name="T44" fmla="*/ 1476 w 2695"/>
              <a:gd name="T45" fmla="*/ 3 h 3203"/>
              <a:gd name="T46" fmla="*/ 1715 w 2695"/>
              <a:gd name="T47" fmla="*/ 35 h 3203"/>
              <a:gd name="T48" fmla="*/ 1940 w 2695"/>
              <a:gd name="T49" fmla="*/ 102 h 3203"/>
              <a:gd name="T50" fmla="*/ 2126 w 2695"/>
              <a:gd name="T51" fmla="*/ 188 h 3203"/>
              <a:gd name="T52" fmla="*/ 2194 w 2695"/>
              <a:gd name="T53" fmla="*/ 302 h 3203"/>
              <a:gd name="T54" fmla="*/ 2335 w 2695"/>
              <a:gd name="T55" fmla="*/ 451 h 3203"/>
              <a:gd name="T56" fmla="*/ 2373 w 2695"/>
              <a:gd name="T57" fmla="*/ 662 h 3203"/>
              <a:gd name="T58" fmla="*/ 2479 w 2695"/>
              <a:gd name="T59" fmla="*/ 905 h 3203"/>
              <a:gd name="T60" fmla="*/ 2555 w 2695"/>
              <a:gd name="T61" fmla="*/ 1161 h 3203"/>
              <a:gd name="T62" fmla="*/ 2535 w 2695"/>
              <a:gd name="T63" fmla="*/ 1318 h 3203"/>
              <a:gd name="T64" fmla="*/ 2631 w 2695"/>
              <a:gd name="T65" fmla="*/ 1608 h 3203"/>
              <a:gd name="T66" fmla="*/ 2690 w 2695"/>
              <a:gd name="T67" fmla="*/ 1827 h 3203"/>
              <a:gd name="T68" fmla="*/ 2609 w 2695"/>
              <a:gd name="T69" fmla="*/ 1891 h 3203"/>
              <a:gd name="T70" fmla="*/ 2617 w 2695"/>
              <a:gd name="T71" fmla="*/ 2102 h 3203"/>
              <a:gd name="T72" fmla="*/ 2588 w 2695"/>
              <a:gd name="T73" fmla="*/ 2175 h 3203"/>
              <a:gd name="T74" fmla="*/ 2566 w 2695"/>
              <a:gd name="T75" fmla="*/ 2230 h 3203"/>
              <a:gd name="T76" fmla="*/ 2605 w 2695"/>
              <a:gd name="T77" fmla="*/ 2306 h 3203"/>
              <a:gd name="T78" fmla="*/ 2581 w 2695"/>
              <a:gd name="T79" fmla="*/ 2382 h 3203"/>
              <a:gd name="T80" fmla="*/ 2551 w 2695"/>
              <a:gd name="T81" fmla="*/ 2475 h 3203"/>
              <a:gd name="T82" fmla="*/ 2530 w 2695"/>
              <a:gd name="T83" fmla="*/ 2617 h 3203"/>
              <a:gd name="T84" fmla="*/ 2438 w 2695"/>
              <a:gd name="T85" fmla="*/ 2667 h 3203"/>
              <a:gd name="T86" fmla="*/ 2394 w 2695"/>
              <a:gd name="T87" fmla="*/ 2660 h 3203"/>
              <a:gd name="T88" fmla="*/ 2264 w 2695"/>
              <a:gd name="T89" fmla="*/ 2647 h 3203"/>
              <a:gd name="T90" fmla="*/ 2155 w 2695"/>
              <a:gd name="T91" fmla="*/ 2652 h 3203"/>
              <a:gd name="T92" fmla="*/ 2080 w 2695"/>
              <a:gd name="T93" fmla="*/ 2703 h 3203"/>
              <a:gd name="T94" fmla="*/ 2048 w 2695"/>
              <a:gd name="T95" fmla="*/ 3097 h 3203"/>
              <a:gd name="T96" fmla="*/ 693 w 2695"/>
              <a:gd name="T97" fmla="*/ 2868 h 3203"/>
              <a:gd name="T98" fmla="*/ 688 w 2695"/>
              <a:gd name="T99" fmla="*/ 2781 h 3203"/>
              <a:gd name="T100" fmla="*/ 635 w 2695"/>
              <a:gd name="T101" fmla="*/ 2554 h 3203"/>
              <a:gd name="T102" fmla="*/ 480 w 2695"/>
              <a:gd name="T103" fmla="*/ 2242 h 3203"/>
              <a:gd name="T104" fmla="*/ 51 w 2695"/>
              <a:gd name="T105" fmla="*/ 1557 h 3203"/>
              <a:gd name="T106" fmla="*/ 5 w 2695"/>
              <a:gd name="T107" fmla="*/ 1080 h 3203"/>
              <a:gd name="T108" fmla="*/ 68 w 2695"/>
              <a:gd name="T109" fmla="*/ 796 h 3203"/>
              <a:gd name="T110" fmla="*/ 177 w 2695"/>
              <a:gd name="T111" fmla="*/ 576 h 3203"/>
              <a:gd name="T112" fmla="*/ 325 w 2695"/>
              <a:gd name="T113" fmla="*/ 386 h 3203"/>
              <a:gd name="T114" fmla="*/ 515 w 2695"/>
              <a:gd name="T115" fmla="*/ 232 h 3203"/>
              <a:gd name="T116" fmla="*/ 744 w 2695"/>
              <a:gd name="T117" fmla="*/ 118 h 3203"/>
              <a:gd name="T118" fmla="*/ 990 w 2695"/>
              <a:gd name="T119" fmla="*/ 45 h 3203"/>
              <a:gd name="T120" fmla="*/ 1235 w 2695"/>
              <a:gd name="T121" fmla="*/ 6 h 3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695" h="3203">
                <a:moveTo>
                  <a:pt x="1265" y="1576"/>
                </a:moveTo>
                <a:lnTo>
                  <a:pt x="1237" y="1579"/>
                </a:lnTo>
                <a:lnTo>
                  <a:pt x="1210" y="1585"/>
                </a:lnTo>
                <a:lnTo>
                  <a:pt x="1186" y="1596"/>
                </a:lnTo>
                <a:lnTo>
                  <a:pt x="1165" y="1612"/>
                </a:lnTo>
                <a:lnTo>
                  <a:pt x="1147" y="1630"/>
                </a:lnTo>
                <a:lnTo>
                  <a:pt x="1132" y="1652"/>
                </a:lnTo>
                <a:lnTo>
                  <a:pt x="1122" y="1678"/>
                </a:lnTo>
                <a:lnTo>
                  <a:pt x="1115" y="1705"/>
                </a:lnTo>
                <a:lnTo>
                  <a:pt x="1113" y="1735"/>
                </a:lnTo>
                <a:lnTo>
                  <a:pt x="1115" y="1765"/>
                </a:lnTo>
                <a:lnTo>
                  <a:pt x="1121" y="1793"/>
                </a:lnTo>
                <a:lnTo>
                  <a:pt x="1132" y="1818"/>
                </a:lnTo>
                <a:lnTo>
                  <a:pt x="1146" y="1840"/>
                </a:lnTo>
                <a:lnTo>
                  <a:pt x="1164" y="1859"/>
                </a:lnTo>
                <a:lnTo>
                  <a:pt x="1184" y="1874"/>
                </a:lnTo>
                <a:lnTo>
                  <a:pt x="1208" y="1887"/>
                </a:lnTo>
                <a:lnTo>
                  <a:pt x="1235" y="1894"/>
                </a:lnTo>
                <a:lnTo>
                  <a:pt x="1263" y="1896"/>
                </a:lnTo>
                <a:lnTo>
                  <a:pt x="1293" y="1894"/>
                </a:lnTo>
                <a:lnTo>
                  <a:pt x="1320" y="1887"/>
                </a:lnTo>
                <a:lnTo>
                  <a:pt x="1345" y="1874"/>
                </a:lnTo>
                <a:lnTo>
                  <a:pt x="1366" y="1859"/>
                </a:lnTo>
                <a:lnTo>
                  <a:pt x="1384" y="1840"/>
                </a:lnTo>
                <a:lnTo>
                  <a:pt x="1398" y="1818"/>
                </a:lnTo>
                <a:lnTo>
                  <a:pt x="1408" y="1793"/>
                </a:lnTo>
                <a:lnTo>
                  <a:pt x="1415" y="1765"/>
                </a:lnTo>
                <a:lnTo>
                  <a:pt x="1417" y="1735"/>
                </a:lnTo>
                <a:lnTo>
                  <a:pt x="1414" y="1705"/>
                </a:lnTo>
                <a:lnTo>
                  <a:pt x="1407" y="1678"/>
                </a:lnTo>
                <a:lnTo>
                  <a:pt x="1396" y="1652"/>
                </a:lnTo>
                <a:lnTo>
                  <a:pt x="1382" y="1630"/>
                </a:lnTo>
                <a:lnTo>
                  <a:pt x="1364" y="1612"/>
                </a:lnTo>
                <a:lnTo>
                  <a:pt x="1344" y="1596"/>
                </a:lnTo>
                <a:lnTo>
                  <a:pt x="1320" y="1585"/>
                </a:lnTo>
                <a:lnTo>
                  <a:pt x="1294" y="1579"/>
                </a:lnTo>
                <a:lnTo>
                  <a:pt x="1265" y="1576"/>
                </a:lnTo>
                <a:close/>
                <a:moveTo>
                  <a:pt x="1295" y="465"/>
                </a:moveTo>
                <a:lnTo>
                  <a:pt x="1241" y="469"/>
                </a:lnTo>
                <a:lnTo>
                  <a:pt x="1189" y="475"/>
                </a:lnTo>
                <a:lnTo>
                  <a:pt x="1140" y="484"/>
                </a:lnTo>
                <a:lnTo>
                  <a:pt x="1094" y="496"/>
                </a:lnTo>
                <a:lnTo>
                  <a:pt x="1052" y="512"/>
                </a:lnTo>
                <a:lnTo>
                  <a:pt x="1014" y="530"/>
                </a:lnTo>
                <a:lnTo>
                  <a:pt x="981" y="550"/>
                </a:lnTo>
                <a:lnTo>
                  <a:pt x="1041" y="730"/>
                </a:lnTo>
                <a:lnTo>
                  <a:pt x="1068" y="712"/>
                </a:lnTo>
                <a:lnTo>
                  <a:pt x="1099" y="697"/>
                </a:lnTo>
                <a:lnTo>
                  <a:pt x="1133" y="685"/>
                </a:lnTo>
                <a:lnTo>
                  <a:pt x="1168" y="676"/>
                </a:lnTo>
                <a:lnTo>
                  <a:pt x="1204" y="671"/>
                </a:lnTo>
                <a:lnTo>
                  <a:pt x="1241" y="669"/>
                </a:lnTo>
                <a:lnTo>
                  <a:pt x="1273" y="671"/>
                </a:lnTo>
                <a:lnTo>
                  <a:pt x="1301" y="676"/>
                </a:lnTo>
                <a:lnTo>
                  <a:pt x="1326" y="685"/>
                </a:lnTo>
                <a:lnTo>
                  <a:pt x="1348" y="696"/>
                </a:lnTo>
                <a:lnTo>
                  <a:pt x="1366" y="710"/>
                </a:lnTo>
                <a:lnTo>
                  <a:pt x="1381" y="727"/>
                </a:lnTo>
                <a:lnTo>
                  <a:pt x="1392" y="745"/>
                </a:lnTo>
                <a:lnTo>
                  <a:pt x="1400" y="766"/>
                </a:lnTo>
                <a:lnTo>
                  <a:pt x="1405" y="790"/>
                </a:lnTo>
                <a:lnTo>
                  <a:pt x="1407" y="814"/>
                </a:lnTo>
                <a:lnTo>
                  <a:pt x="1404" y="848"/>
                </a:lnTo>
                <a:lnTo>
                  <a:pt x="1395" y="882"/>
                </a:lnTo>
                <a:lnTo>
                  <a:pt x="1380" y="915"/>
                </a:lnTo>
                <a:lnTo>
                  <a:pt x="1361" y="949"/>
                </a:lnTo>
                <a:lnTo>
                  <a:pt x="1337" y="985"/>
                </a:lnTo>
                <a:lnTo>
                  <a:pt x="1310" y="1021"/>
                </a:lnTo>
                <a:lnTo>
                  <a:pt x="1279" y="1060"/>
                </a:lnTo>
                <a:lnTo>
                  <a:pt x="1242" y="1110"/>
                </a:lnTo>
                <a:lnTo>
                  <a:pt x="1212" y="1159"/>
                </a:lnTo>
                <a:lnTo>
                  <a:pt x="1188" y="1207"/>
                </a:lnTo>
                <a:lnTo>
                  <a:pt x="1172" y="1256"/>
                </a:lnTo>
                <a:lnTo>
                  <a:pt x="1161" y="1303"/>
                </a:lnTo>
                <a:lnTo>
                  <a:pt x="1157" y="1350"/>
                </a:lnTo>
                <a:lnTo>
                  <a:pt x="1159" y="1397"/>
                </a:lnTo>
                <a:lnTo>
                  <a:pt x="1160" y="1451"/>
                </a:lnTo>
                <a:lnTo>
                  <a:pt x="1379" y="1451"/>
                </a:lnTo>
                <a:lnTo>
                  <a:pt x="1379" y="1405"/>
                </a:lnTo>
                <a:lnTo>
                  <a:pt x="1379" y="1364"/>
                </a:lnTo>
                <a:lnTo>
                  <a:pt x="1384" y="1324"/>
                </a:lnTo>
                <a:lnTo>
                  <a:pt x="1393" y="1285"/>
                </a:lnTo>
                <a:lnTo>
                  <a:pt x="1408" y="1247"/>
                </a:lnTo>
                <a:lnTo>
                  <a:pt x="1428" y="1207"/>
                </a:lnTo>
                <a:lnTo>
                  <a:pt x="1453" y="1168"/>
                </a:lnTo>
                <a:lnTo>
                  <a:pt x="1485" y="1128"/>
                </a:lnTo>
                <a:lnTo>
                  <a:pt x="1509" y="1101"/>
                </a:lnTo>
                <a:lnTo>
                  <a:pt x="1532" y="1074"/>
                </a:lnTo>
                <a:lnTo>
                  <a:pt x="1554" y="1045"/>
                </a:lnTo>
                <a:lnTo>
                  <a:pt x="1575" y="1016"/>
                </a:lnTo>
                <a:lnTo>
                  <a:pt x="1594" y="987"/>
                </a:lnTo>
                <a:lnTo>
                  <a:pt x="1612" y="956"/>
                </a:lnTo>
                <a:lnTo>
                  <a:pt x="1627" y="923"/>
                </a:lnTo>
                <a:lnTo>
                  <a:pt x="1640" y="890"/>
                </a:lnTo>
                <a:lnTo>
                  <a:pt x="1649" y="854"/>
                </a:lnTo>
                <a:lnTo>
                  <a:pt x="1655" y="817"/>
                </a:lnTo>
                <a:lnTo>
                  <a:pt x="1657" y="777"/>
                </a:lnTo>
                <a:lnTo>
                  <a:pt x="1656" y="744"/>
                </a:lnTo>
                <a:lnTo>
                  <a:pt x="1651" y="713"/>
                </a:lnTo>
                <a:lnTo>
                  <a:pt x="1643" y="682"/>
                </a:lnTo>
                <a:lnTo>
                  <a:pt x="1632" y="652"/>
                </a:lnTo>
                <a:lnTo>
                  <a:pt x="1618" y="624"/>
                </a:lnTo>
                <a:lnTo>
                  <a:pt x="1601" y="597"/>
                </a:lnTo>
                <a:lnTo>
                  <a:pt x="1581" y="571"/>
                </a:lnTo>
                <a:lnTo>
                  <a:pt x="1557" y="549"/>
                </a:lnTo>
                <a:lnTo>
                  <a:pt x="1530" y="528"/>
                </a:lnTo>
                <a:lnTo>
                  <a:pt x="1499" y="511"/>
                </a:lnTo>
                <a:lnTo>
                  <a:pt x="1465" y="495"/>
                </a:lnTo>
                <a:lnTo>
                  <a:pt x="1428" y="483"/>
                </a:lnTo>
                <a:lnTo>
                  <a:pt x="1387" y="474"/>
                </a:lnTo>
                <a:lnTo>
                  <a:pt x="1343" y="467"/>
                </a:lnTo>
                <a:lnTo>
                  <a:pt x="1295" y="465"/>
                </a:lnTo>
                <a:close/>
                <a:moveTo>
                  <a:pt x="1380" y="0"/>
                </a:moveTo>
                <a:lnTo>
                  <a:pt x="1427" y="2"/>
                </a:lnTo>
                <a:lnTo>
                  <a:pt x="1476" y="3"/>
                </a:lnTo>
                <a:lnTo>
                  <a:pt x="1524" y="6"/>
                </a:lnTo>
                <a:lnTo>
                  <a:pt x="1572" y="12"/>
                </a:lnTo>
                <a:lnTo>
                  <a:pt x="1620" y="18"/>
                </a:lnTo>
                <a:lnTo>
                  <a:pt x="1667" y="25"/>
                </a:lnTo>
                <a:lnTo>
                  <a:pt x="1715" y="35"/>
                </a:lnTo>
                <a:lnTo>
                  <a:pt x="1761" y="47"/>
                </a:lnTo>
                <a:lnTo>
                  <a:pt x="1809" y="59"/>
                </a:lnTo>
                <a:lnTo>
                  <a:pt x="1855" y="71"/>
                </a:lnTo>
                <a:lnTo>
                  <a:pt x="1901" y="87"/>
                </a:lnTo>
                <a:lnTo>
                  <a:pt x="1940" y="102"/>
                </a:lnTo>
                <a:lnTo>
                  <a:pt x="1978" y="118"/>
                </a:lnTo>
                <a:lnTo>
                  <a:pt x="2017" y="134"/>
                </a:lnTo>
                <a:lnTo>
                  <a:pt x="2055" y="151"/>
                </a:lnTo>
                <a:lnTo>
                  <a:pt x="2091" y="168"/>
                </a:lnTo>
                <a:lnTo>
                  <a:pt x="2126" y="188"/>
                </a:lnTo>
                <a:lnTo>
                  <a:pt x="2160" y="208"/>
                </a:lnTo>
                <a:lnTo>
                  <a:pt x="2194" y="229"/>
                </a:lnTo>
                <a:lnTo>
                  <a:pt x="2226" y="253"/>
                </a:lnTo>
                <a:lnTo>
                  <a:pt x="2259" y="276"/>
                </a:lnTo>
                <a:lnTo>
                  <a:pt x="2194" y="302"/>
                </a:lnTo>
                <a:lnTo>
                  <a:pt x="2223" y="329"/>
                </a:lnTo>
                <a:lnTo>
                  <a:pt x="2253" y="356"/>
                </a:lnTo>
                <a:lnTo>
                  <a:pt x="2280" y="386"/>
                </a:lnTo>
                <a:lnTo>
                  <a:pt x="2308" y="418"/>
                </a:lnTo>
                <a:lnTo>
                  <a:pt x="2335" y="451"/>
                </a:lnTo>
                <a:lnTo>
                  <a:pt x="2363" y="491"/>
                </a:lnTo>
                <a:lnTo>
                  <a:pt x="2391" y="532"/>
                </a:lnTo>
                <a:lnTo>
                  <a:pt x="2419" y="573"/>
                </a:lnTo>
                <a:lnTo>
                  <a:pt x="2444" y="618"/>
                </a:lnTo>
                <a:lnTo>
                  <a:pt x="2373" y="662"/>
                </a:lnTo>
                <a:lnTo>
                  <a:pt x="2395" y="709"/>
                </a:lnTo>
                <a:lnTo>
                  <a:pt x="2419" y="758"/>
                </a:lnTo>
                <a:lnTo>
                  <a:pt x="2441" y="804"/>
                </a:lnTo>
                <a:lnTo>
                  <a:pt x="2460" y="853"/>
                </a:lnTo>
                <a:lnTo>
                  <a:pt x="2479" y="905"/>
                </a:lnTo>
                <a:lnTo>
                  <a:pt x="2496" y="955"/>
                </a:lnTo>
                <a:lnTo>
                  <a:pt x="2513" y="1007"/>
                </a:lnTo>
                <a:lnTo>
                  <a:pt x="2529" y="1057"/>
                </a:lnTo>
                <a:lnTo>
                  <a:pt x="2542" y="1110"/>
                </a:lnTo>
                <a:lnTo>
                  <a:pt x="2555" y="1161"/>
                </a:lnTo>
                <a:lnTo>
                  <a:pt x="2566" y="1213"/>
                </a:lnTo>
                <a:lnTo>
                  <a:pt x="2562" y="1237"/>
                </a:lnTo>
                <a:lnTo>
                  <a:pt x="2550" y="1265"/>
                </a:lnTo>
                <a:lnTo>
                  <a:pt x="2538" y="1291"/>
                </a:lnTo>
                <a:lnTo>
                  <a:pt x="2535" y="1318"/>
                </a:lnTo>
                <a:lnTo>
                  <a:pt x="2548" y="1376"/>
                </a:lnTo>
                <a:lnTo>
                  <a:pt x="2566" y="1436"/>
                </a:lnTo>
                <a:lnTo>
                  <a:pt x="2586" y="1491"/>
                </a:lnTo>
                <a:lnTo>
                  <a:pt x="2609" y="1549"/>
                </a:lnTo>
                <a:lnTo>
                  <a:pt x="2631" y="1608"/>
                </a:lnTo>
                <a:lnTo>
                  <a:pt x="2655" y="1666"/>
                </a:lnTo>
                <a:lnTo>
                  <a:pt x="2674" y="1730"/>
                </a:lnTo>
                <a:lnTo>
                  <a:pt x="2693" y="1795"/>
                </a:lnTo>
                <a:lnTo>
                  <a:pt x="2695" y="1813"/>
                </a:lnTo>
                <a:lnTo>
                  <a:pt x="2690" y="1827"/>
                </a:lnTo>
                <a:lnTo>
                  <a:pt x="2682" y="1842"/>
                </a:lnTo>
                <a:lnTo>
                  <a:pt x="2669" y="1856"/>
                </a:lnTo>
                <a:lnTo>
                  <a:pt x="2653" y="1868"/>
                </a:lnTo>
                <a:lnTo>
                  <a:pt x="2633" y="1879"/>
                </a:lnTo>
                <a:lnTo>
                  <a:pt x="2609" y="1891"/>
                </a:lnTo>
                <a:lnTo>
                  <a:pt x="2582" y="1901"/>
                </a:lnTo>
                <a:lnTo>
                  <a:pt x="2582" y="1948"/>
                </a:lnTo>
                <a:lnTo>
                  <a:pt x="2589" y="1996"/>
                </a:lnTo>
                <a:lnTo>
                  <a:pt x="2600" y="2046"/>
                </a:lnTo>
                <a:lnTo>
                  <a:pt x="2617" y="2102"/>
                </a:lnTo>
                <a:lnTo>
                  <a:pt x="2621" y="2118"/>
                </a:lnTo>
                <a:lnTo>
                  <a:pt x="2617" y="2133"/>
                </a:lnTo>
                <a:lnTo>
                  <a:pt x="2611" y="2148"/>
                </a:lnTo>
                <a:lnTo>
                  <a:pt x="2600" y="2162"/>
                </a:lnTo>
                <a:lnTo>
                  <a:pt x="2588" y="2175"/>
                </a:lnTo>
                <a:lnTo>
                  <a:pt x="2570" y="2187"/>
                </a:lnTo>
                <a:lnTo>
                  <a:pt x="2553" y="2198"/>
                </a:lnTo>
                <a:lnTo>
                  <a:pt x="2535" y="2208"/>
                </a:lnTo>
                <a:lnTo>
                  <a:pt x="2551" y="2220"/>
                </a:lnTo>
                <a:lnTo>
                  <a:pt x="2566" y="2230"/>
                </a:lnTo>
                <a:lnTo>
                  <a:pt x="2578" y="2245"/>
                </a:lnTo>
                <a:lnTo>
                  <a:pt x="2589" y="2259"/>
                </a:lnTo>
                <a:lnTo>
                  <a:pt x="2596" y="2275"/>
                </a:lnTo>
                <a:lnTo>
                  <a:pt x="2602" y="2291"/>
                </a:lnTo>
                <a:lnTo>
                  <a:pt x="2605" y="2306"/>
                </a:lnTo>
                <a:lnTo>
                  <a:pt x="2607" y="2324"/>
                </a:lnTo>
                <a:lnTo>
                  <a:pt x="2605" y="2339"/>
                </a:lnTo>
                <a:lnTo>
                  <a:pt x="2598" y="2354"/>
                </a:lnTo>
                <a:lnTo>
                  <a:pt x="2590" y="2368"/>
                </a:lnTo>
                <a:lnTo>
                  <a:pt x="2581" y="2382"/>
                </a:lnTo>
                <a:lnTo>
                  <a:pt x="2571" y="2393"/>
                </a:lnTo>
                <a:lnTo>
                  <a:pt x="2564" y="2408"/>
                </a:lnTo>
                <a:lnTo>
                  <a:pt x="2557" y="2423"/>
                </a:lnTo>
                <a:lnTo>
                  <a:pt x="2551" y="2438"/>
                </a:lnTo>
                <a:lnTo>
                  <a:pt x="2551" y="2475"/>
                </a:lnTo>
                <a:lnTo>
                  <a:pt x="2559" y="2512"/>
                </a:lnTo>
                <a:lnTo>
                  <a:pt x="2562" y="2550"/>
                </a:lnTo>
                <a:lnTo>
                  <a:pt x="2555" y="2585"/>
                </a:lnTo>
                <a:lnTo>
                  <a:pt x="2543" y="2602"/>
                </a:lnTo>
                <a:lnTo>
                  <a:pt x="2530" y="2617"/>
                </a:lnTo>
                <a:lnTo>
                  <a:pt x="2515" y="2632"/>
                </a:lnTo>
                <a:lnTo>
                  <a:pt x="2496" y="2644"/>
                </a:lnTo>
                <a:lnTo>
                  <a:pt x="2477" y="2654"/>
                </a:lnTo>
                <a:lnTo>
                  <a:pt x="2457" y="2663"/>
                </a:lnTo>
                <a:lnTo>
                  <a:pt x="2438" y="2667"/>
                </a:lnTo>
                <a:lnTo>
                  <a:pt x="2419" y="2669"/>
                </a:lnTo>
                <a:lnTo>
                  <a:pt x="2386" y="2667"/>
                </a:lnTo>
                <a:lnTo>
                  <a:pt x="2357" y="2665"/>
                </a:lnTo>
                <a:lnTo>
                  <a:pt x="2328" y="2663"/>
                </a:lnTo>
                <a:lnTo>
                  <a:pt x="2394" y="2660"/>
                </a:lnTo>
                <a:lnTo>
                  <a:pt x="2367" y="2657"/>
                </a:lnTo>
                <a:lnTo>
                  <a:pt x="2339" y="2654"/>
                </a:lnTo>
                <a:lnTo>
                  <a:pt x="2315" y="2652"/>
                </a:lnTo>
                <a:lnTo>
                  <a:pt x="2289" y="2649"/>
                </a:lnTo>
                <a:lnTo>
                  <a:pt x="2264" y="2647"/>
                </a:lnTo>
                <a:lnTo>
                  <a:pt x="2237" y="2644"/>
                </a:lnTo>
                <a:lnTo>
                  <a:pt x="2231" y="2644"/>
                </a:lnTo>
                <a:lnTo>
                  <a:pt x="2204" y="2646"/>
                </a:lnTo>
                <a:lnTo>
                  <a:pt x="2176" y="2649"/>
                </a:lnTo>
                <a:lnTo>
                  <a:pt x="2155" y="2652"/>
                </a:lnTo>
                <a:lnTo>
                  <a:pt x="2135" y="2659"/>
                </a:lnTo>
                <a:lnTo>
                  <a:pt x="2117" y="2666"/>
                </a:lnTo>
                <a:lnTo>
                  <a:pt x="2101" y="2674"/>
                </a:lnTo>
                <a:lnTo>
                  <a:pt x="2089" y="2687"/>
                </a:lnTo>
                <a:lnTo>
                  <a:pt x="2080" y="2703"/>
                </a:lnTo>
                <a:lnTo>
                  <a:pt x="2072" y="2721"/>
                </a:lnTo>
                <a:lnTo>
                  <a:pt x="2067" y="2743"/>
                </a:lnTo>
                <a:lnTo>
                  <a:pt x="2058" y="2834"/>
                </a:lnTo>
                <a:lnTo>
                  <a:pt x="2051" y="3016"/>
                </a:lnTo>
                <a:lnTo>
                  <a:pt x="2048" y="3097"/>
                </a:lnTo>
                <a:lnTo>
                  <a:pt x="2048" y="3178"/>
                </a:lnTo>
                <a:lnTo>
                  <a:pt x="2043" y="3203"/>
                </a:lnTo>
                <a:lnTo>
                  <a:pt x="697" y="3203"/>
                </a:lnTo>
                <a:lnTo>
                  <a:pt x="695" y="2951"/>
                </a:lnTo>
                <a:lnTo>
                  <a:pt x="693" y="2868"/>
                </a:lnTo>
                <a:lnTo>
                  <a:pt x="693" y="2865"/>
                </a:lnTo>
                <a:lnTo>
                  <a:pt x="693" y="2854"/>
                </a:lnTo>
                <a:lnTo>
                  <a:pt x="693" y="2835"/>
                </a:lnTo>
                <a:lnTo>
                  <a:pt x="691" y="2812"/>
                </a:lnTo>
                <a:lnTo>
                  <a:pt x="688" y="2781"/>
                </a:lnTo>
                <a:lnTo>
                  <a:pt x="682" y="2745"/>
                </a:lnTo>
                <a:lnTo>
                  <a:pt x="675" y="2704"/>
                </a:lnTo>
                <a:lnTo>
                  <a:pt x="665" y="2658"/>
                </a:lnTo>
                <a:lnTo>
                  <a:pt x="652" y="2608"/>
                </a:lnTo>
                <a:lnTo>
                  <a:pt x="635" y="2554"/>
                </a:lnTo>
                <a:lnTo>
                  <a:pt x="614" y="2497"/>
                </a:lnTo>
                <a:lnTo>
                  <a:pt x="588" y="2436"/>
                </a:lnTo>
                <a:lnTo>
                  <a:pt x="558" y="2373"/>
                </a:lnTo>
                <a:lnTo>
                  <a:pt x="522" y="2309"/>
                </a:lnTo>
                <a:lnTo>
                  <a:pt x="480" y="2242"/>
                </a:lnTo>
                <a:lnTo>
                  <a:pt x="432" y="2174"/>
                </a:lnTo>
                <a:lnTo>
                  <a:pt x="377" y="2105"/>
                </a:lnTo>
                <a:lnTo>
                  <a:pt x="315" y="2035"/>
                </a:lnTo>
                <a:lnTo>
                  <a:pt x="82" y="1648"/>
                </a:lnTo>
                <a:lnTo>
                  <a:pt x="51" y="1557"/>
                </a:lnTo>
                <a:lnTo>
                  <a:pt x="26" y="1464"/>
                </a:lnTo>
                <a:lnTo>
                  <a:pt x="11" y="1368"/>
                </a:lnTo>
                <a:lnTo>
                  <a:pt x="2" y="1272"/>
                </a:lnTo>
                <a:lnTo>
                  <a:pt x="0" y="1176"/>
                </a:lnTo>
                <a:lnTo>
                  <a:pt x="5" y="1080"/>
                </a:lnTo>
                <a:lnTo>
                  <a:pt x="18" y="981"/>
                </a:lnTo>
                <a:lnTo>
                  <a:pt x="27" y="936"/>
                </a:lnTo>
                <a:lnTo>
                  <a:pt x="39" y="887"/>
                </a:lnTo>
                <a:lnTo>
                  <a:pt x="53" y="841"/>
                </a:lnTo>
                <a:lnTo>
                  <a:pt x="68" y="796"/>
                </a:lnTo>
                <a:lnTo>
                  <a:pt x="86" y="750"/>
                </a:lnTo>
                <a:lnTo>
                  <a:pt x="105" y="706"/>
                </a:lnTo>
                <a:lnTo>
                  <a:pt x="127" y="662"/>
                </a:lnTo>
                <a:lnTo>
                  <a:pt x="152" y="619"/>
                </a:lnTo>
                <a:lnTo>
                  <a:pt x="177" y="576"/>
                </a:lnTo>
                <a:lnTo>
                  <a:pt x="203" y="535"/>
                </a:lnTo>
                <a:lnTo>
                  <a:pt x="232" y="497"/>
                </a:lnTo>
                <a:lnTo>
                  <a:pt x="262" y="457"/>
                </a:lnTo>
                <a:lnTo>
                  <a:pt x="293" y="421"/>
                </a:lnTo>
                <a:lnTo>
                  <a:pt x="325" y="386"/>
                </a:lnTo>
                <a:lnTo>
                  <a:pt x="359" y="353"/>
                </a:lnTo>
                <a:lnTo>
                  <a:pt x="394" y="321"/>
                </a:lnTo>
                <a:lnTo>
                  <a:pt x="434" y="289"/>
                </a:lnTo>
                <a:lnTo>
                  <a:pt x="474" y="259"/>
                </a:lnTo>
                <a:lnTo>
                  <a:pt x="515" y="232"/>
                </a:lnTo>
                <a:lnTo>
                  <a:pt x="559" y="204"/>
                </a:lnTo>
                <a:lnTo>
                  <a:pt x="603" y="181"/>
                </a:lnTo>
                <a:lnTo>
                  <a:pt x="650" y="159"/>
                </a:lnTo>
                <a:lnTo>
                  <a:pt x="697" y="136"/>
                </a:lnTo>
                <a:lnTo>
                  <a:pt x="744" y="118"/>
                </a:lnTo>
                <a:lnTo>
                  <a:pt x="792" y="100"/>
                </a:lnTo>
                <a:lnTo>
                  <a:pt x="841" y="84"/>
                </a:lnTo>
                <a:lnTo>
                  <a:pt x="890" y="70"/>
                </a:lnTo>
                <a:lnTo>
                  <a:pt x="939" y="55"/>
                </a:lnTo>
                <a:lnTo>
                  <a:pt x="990" y="45"/>
                </a:lnTo>
                <a:lnTo>
                  <a:pt x="1040" y="35"/>
                </a:lnTo>
                <a:lnTo>
                  <a:pt x="1089" y="25"/>
                </a:lnTo>
                <a:lnTo>
                  <a:pt x="1138" y="18"/>
                </a:lnTo>
                <a:lnTo>
                  <a:pt x="1185" y="12"/>
                </a:lnTo>
                <a:lnTo>
                  <a:pt x="1235" y="6"/>
                </a:lnTo>
                <a:lnTo>
                  <a:pt x="1282" y="3"/>
                </a:lnTo>
                <a:lnTo>
                  <a:pt x="1330" y="2"/>
                </a:lnTo>
                <a:lnTo>
                  <a:pt x="13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Freeform 11"/>
          <p:cNvSpPr>
            <a:spLocks noEditPoints="1"/>
          </p:cNvSpPr>
          <p:nvPr/>
        </p:nvSpPr>
        <p:spPr bwMode="auto">
          <a:xfrm>
            <a:off x="4564818" y="706773"/>
            <a:ext cx="488950" cy="407988"/>
          </a:xfrm>
          <a:custGeom>
            <a:avLst/>
            <a:gdLst>
              <a:gd name="T0" fmla="*/ 217 w 3384"/>
              <a:gd name="T1" fmla="*/ 2305 h 2831"/>
              <a:gd name="T2" fmla="*/ 323 w 3384"/>
              <a:gd name="T3" fmla="*/ 2560 h 2831"/>
              <a:gd name="T4" fmla="*/ 501 w 3384"/>
              <a:gd name="T5" fmla="*/ 2471 h 2831"/>
              <a:gd name="T6" fmla="*/ 553 w 3384"/>
              <a:gd name="T7" fmla="*/ 2365 h 2831"/>
              <a:gd name="T8" fmla="*/ 387 w 3384"/>
              <a:gd name="T9" fmla="*/ 2271 h 2831"/>
              <a:gd name="T10" fmla="*/ 294 w 3384"/>
              <a:gd name="T11" fmla="*/ 1877 h 2831"/>
              <a:gd name="T12" fmla="*/ 232 w 3384"/>
              <a:gd name="T13" fmla="*/ 1914 h 2831"/>
              <a:gd name="T14" fmla="*/ 220 w 3384"/>
              <a:gd name="T15" fmla="*/ 2117 h 2831"/>
              <a:gd name="T16" fmla="*/ 363 w 3384"/>
              <a:gd name="T17" fmla="*/ 2133 h 2831"/>
              <a:gd name="T18" fmla="*/ 623 w 3384"/>
              <a:gd name="T19" fmla="*/ 2204 h 2831"/>
              <a:gd name="T20" fmla="*/ 676 w 3384"/>
              <a:gd name="T21" fmla="*/ 2046 h 2831"/>
              <a:gd name="T22" fmla="*/ 674 w 3384"/>
              <a:gd name="T23" fmla="*/ 1950 h 2831"/>
              <a:gd name="T24" fmla="*/ 470 w 3384"/>
              <a:gd name="T25" fmla="*/ 1897 h 2831"/>
              <a:gd name="T26" fmla="*/ 935 w 3384"/>
              <a:gd name="T27" fmla="*/ 1744 h 2831"/>
              <a:gd name="T28" fmla="*/ 1035 w 3384"/>
              <a:gd name="T29" fmla="*/ 1535 h 2831"/>
              <a:gd name="T30" fmla="*/ 1766 w 3384"/>
              <a:gd name="T31" fmla="*/ 1275 h 2831"/>
              <a:gd name="T32" fmla="*/ 1656 w 3384"/>
              <a:gd name="T33" fmla="*/ 1459 h 2831"/>
              <a:gd name="T34" fmla="*/ 1766 w 3384"/>
              <a:gd name="T35" fmla="*/ 1642 h 2831"/>
              <a:gd name="T36" fmla="*/ 1982 w 3384"/>
              <a:gd name="T37" fmla="*/ 1625 h 2831"/>
              <a:gd name="T38" fmla="*/ 2064 w 3384"/>
              <a:gd name="T39" fmla="*/ 1425 h 2831"/>
              <a:gd name="T40" fmla="*/ 1926 w 3384"/>
              <a:gd name="T41" fmla="*/ 1263 h 2831"/>
              <a:gd name="T42" fmla="*/ 2367 w 3384"/>
              <a:gd name="T43" fmla="*/ 26 h 2831"/>
              <a:gd name="T44" fmla="*/ 2882 w 3384"/>
              <a:gd name="T45" fmla="*/ 248 h 2831"/>
              <a:gd name="T46" fmla="*/ 3240 w 3384"/>
              <a:gd name="T47" fmla="*/ 667 h 2831"/>
              <a:gd name="T48" fmla="*/ 3384 w 3384"/>
              <a:gd name="T49" fmla="*/ 1144 h 2831"/>
              <a:gd name="T50" fmla="*/ 3321 w 3384"/>
              <a:gd name="T51" fmla="*/ 1579 h 2831"/>
              <a:gd name="T52" fmla="*/ 3187 w 3384"/>
              <a:gd name="T53" fmla="*/ 2007 h 2831"/>
              <a:gd name="T54" fmla="*/ 3088 w 3384"/>
              <a:gd name="T55" fmla="*/ 2312 h 2831"/>
              <a:gd name="T56" fmla="*/ 3051 w 3384"/>
              <a:gd name="T57" fmla="*/ 2497 h 2831"/>
              <a:gd name="T58" fmla="*/ 3014 w 3384"/>
              <a:gd name="T59" fmla="*/ 2611 h 2831"/>
              <a:gd name="T60" fmla="*/ 2894 w 3384"/>
              <a:gd name="T61" fmla="*/ 2654 h 2831"/>
              <a:gd name="T62" fmla="*/ 2696 w 3384"/>
              <a:gd name="T63" fmla="*/ 2617 h 2831"/>
              <a:gd name="T64" fmla="*/ 2563 w 3384"/>
              <a:gd name="T65" fmla="*/ 2569 h 2831"/>
              <a:gd name="T66" fmla="*/ 2335 w 3384"/>
              <a:gd name="T67" fmla="*/ 2646 h 2831"/>
              <a:gd name="T68" fmla="*/ 2184 w 3384"/>
              <a:gd name="T69" fmla="*/ 2779 h 2831"/>
              <a:gd name="T70" fmla="*/ 1926 w 3384"/>
              <a:gd name="T71" fmla="*/ 2822 h 2831"/>
              <a:gd name="T72" fmla="*/ 1613 w 3384"/>
              <a:gd name="T73" fmla="*/ 2699 h 2831"/>
              <a:gd name="T74" fmla="*/ 1315 w 3384"/>
              <a:gd name="T75" fmla="*/ 2567 h 2831"/>
              <a:gd name="T76" fmla="*/ 1123 w 3384"/>
              <a:gd name="T77" fmla="*/ 2314 h 2831"/>
              <a:gd name="T78" fmla="*/ 1059 w 3384"/>
              <a:gd name="T79" fmla="*/ 2095 h 2831"/>
              <a:gd name="T80" fmla="*/ 863 w 3384"/>
              <a:gd name="T81" fmla="*/ 2117 h 2831"/>
              <a:gd name="T82" fmla="*/ 738 w 3384"/>
              <a:gd name="T83" fmla="*/ 2478 h 2831"/>
              <a:gd name="T84" fmla="*/ 484 w 3384"/>
              <a:gd name="T85" fmla="*/ 2713 h 2831"/>
              <a:gd name="T86" fmla="*/ 69 w 3384"/>
              <a:gd name="T87" fmla="*/ 2728 h 2831"/>
              <a:gd name="T88" fmla="*/ 0 w 3384"/>
              <a:gd name="T89" fmla="*/ 2632 h 2831"/>
              <a:gd name="T90" fmla="*/ 17 w 3384"/>
              <a:gd name="T91" fmla="*/ 2240 h 2831"/>
              <a:gd name="T92" fmla="*/ 34 w 3384"/>
              <a:gd name="T93" fmla="*/ 1933 h 2831"/>
              <a:gd name="T94" fmla="*/ 42 w 3384"/>
              <a:gd name="T95" fmla="*/ 1815 h 2831"/>
              <a:gd name="T96" fmla="*/ 165 w 3384"/>
              <a:gd name="T97" fmla="*/ 1696 h 2831"/>
              <a:gd name="T98" fmla="*/ 341 w 3384"/>
              <a:gd name="T99" fmla="*/ 1683 h 2831"/>
              <a:gd name="T100" fmla="*/ 553 w 3384"/>
              <a:gd name="T101" fmla="*/ 1717 h 2831"/>
              <a:gd name="T102" fmla="*/ 701 w 3384"/>
              <a:gd name="T103" fmla="*/ 1743 h 2831"/>
              <a:gd name="T104" fmla="*/ 842 w 3384"/>
              <a:gd name="T105" fmla="*/ 1235 h 2831"/>
              <a:gd name="T106" fmla="*/ 500 w 3384"/>
              <a:gd name="T107" fmla="*/ 1195 h 2831"/>
              <a:gd name="T108" fmla="*/ 420 w 3384"/>
              <a:gd name="T109" fmla="*/ 1082 h 2831"/>
              <a:gd name="T110" fmla="*/ 474 w 3384"/>
              <a:gd name="T111" fmla="*/ 917 h 2831"/>
              <a:gd name="T112" fmla="*/ 496 w 3384"/>
              <a:gd name="T113" fmla="*/ 773 h 2831"/>
              <a:gd name="T114" fmla="*/ 542 w 3384"/>
              <a:gd name="T115" fmla="*/ 692 h 2831"/>
              <a:gd name="T116" fmla="*/ 716 w 3384"/>
              <a:gd name="T117" fmla="*/ 492 h 2831"/>
              <a:gd name="T118" fmla="*/ 1037 w 3384"/>
              <a:gd name="T119" fmla="*/ 252 h 2831"/>
              <a:gd name="T120" fmla="*/ 1529 w 3384"/>
              <a:gd name="T121" fmla="*/ 64 h 2831"/>
              <a:gd name="T122" fmla="*/ 2125 w 3384"/>
              <a:gd name="T123" fmla="*/ 0 h 28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84" h="2831">
                <a:moveTo>
                  <a:pt x="288" y="2246"/>
                </a:moveTo>
                <a:lnTo>
                  <a:pt x="278" y="2247"/>
                </a:lnTo>
                <a:lnTo>
                  <a:pt x="268" y="2251"/>
                </a:lnTo>
                <a:lnTo>
                  <a:pt x="259" y="2257"/>
                </a:lnTo>
                <a:lnTo>
                  <a:pt x="249" y="2266"/>
                </a:lnTo>
                <a:lnTo>
                  <a:pt x="231" y="2285"/>
                </a:lnTo>
                <a:lnTo>
                  <a:pt x="217" y="2305"/>
                </a:lnTo>
                <a:lnTo>
                  <a:pt x="208" y="2325"/>
                </a:lnTo>
                <a:lnTo>
                  <a:pt x="204" y="2401"/>
                </a:lnTo>
                <a:lnTo>
                  <a:pt x="201" y="2479"/>
                </a:lnTo>
                <a:lnTo>
                  <a:pt x="198" y="2559"/>
                </a:lnTo>
                <a:lnTo>
                  <a:pt x="241" y="2564"/>
                </a:lnTo>
                <a:lnTo>
                  <a:pt x="283" y="2564"/>
                </a:lnTo>
                <a:lnTo>
                  <a:pt x="323" y="2560"/>
                </a:lnTo>
                <a:lnTo>
                  <a:pt x="363" y="2550"/>
                </a:lnTo>
                <a:lnTo>
                  <a:pt x="400" y="2536"/>
                </a:lnTo>
                <a:lnTo>
                  <a:pt x="438" y="2517"/>
                </a:lnTo>
                <a:lnTo>
                  <a:pt x="459" y="2503"/>
                </a:lnTo>
                <a:lnTo>
                  <a:pt x="476" y="2492"/>
                </a:lnTo>
                <a:lnTo>
                  <a:pt x="490" y="2481"/>
                </a:lnTo>
                <a:lnTo>
                  <a:pt x="501" y="2471"/>
                </a:lnTo>
                <a:lnTo>
                  <a:pt x="511" y="2461"/>
                </a:lnTo>
                <a:lnTo>
                  <a:pt x="518" y="2449"/>
                </a:lnTo>
                <a:lnTo>
                  <a:pt x="524" y="2437"/>
                </a:lnTo>
                <a:lnTo>
                  <a:pt x="530" y="2423"/>
                </a:lnTo>
                <a:lnTo>
                  <a:pt x="538" y="2406"/>
                </a:lnTo>
                <a:lnTo>
                  <a:pt x="545" y="2388"/>
                </a:lnTo>
                <a:lnTo>
                  <a:pt x="553" y="2365"/>
                </a:lnTo>
                <a:lnTo>
                  <a:pt x="565" y="2340"/>
                </a:lnTo>
                <a:lnTo>
                  <a:pt x="578" y="2308"/>
                </a:lnTo>
                <a:lnTo>
                  <a:pt x="529" y="2301"/>
                </a:lnTo>
                <a:lnTo>
                  <a:pt x="486" y="2294"/>
                </a:lnTo>
                <a:lnTo>
                  <a:pt x="447" y="2285"/>
                </a:lnTo>
                <a:lnTo>
                  <a:pt x="415" y="2278"/>
                </a:lnTo>
                <a:lnTo>
                  <a:pt x="387" y="2271"/>
                </a:lnTo>
                <a:lnTo>
                  <a:pt x="364" y="2264"/>
                </a:lnTo>
                <a:lnTo>
                  <a:pt x="343" y="2257"/>
                </a:lnTo>
                <a:lnTo>
                  <a:pt x="327" y="2252"/>
                </a:lnTo>
                <a:lnTo>
                  <a:pt x="312" y="2248"/>
                </a:lnTo>
                <a:lnTo>
                  <a:pt x="300" y="2246"/>
                </a:lnTo>
                <a:lnTo>
                  <a:pt x="288" y="2246"/>
                </a:lnTo>
                <a:close/>
                <a:moveTo>
                  <a:pt x="294" y="1877"/>
                </a:moveTo>
                <a:lnTo>
                  <a:pt x="268" y="1879"/>
                </a:lnTo>
                <a:lnTo>
                  <a:pt x="249" y="1880"/>
                </a:lnTo>
                <a:lnTo>
                  <a:pt x="233" y="1881"/>
                </a:lnTo>
                <a:lnTo>
                  <a:pt x="233" y="1886"/>
                </a:lnTo>
                <a:lnTo>
                  <a:pt x="233" y="1889"/>
                </a:lnTo>
                <a:lnTo>
                  <a:pt x="232" y="1900"/>
                </a:lnTo>
                <a:lnTo>
                  <a:pt x="232" y="1914"/>
                </a:lnTo>
                <a:lnTo>
                  <a:pt x="231" y="1935"/>
                </a:lnTo>
                <a:lnTo>
                  <a:pt x="229" y="1959"/>
                </a:lnTo>
                <a:lnTo>
                  <a:pt x="228" y="1986"/>
                </a:lnTo>
                <a:lnTo>
                  <a:pt x="226" y="2016"/>
                </a:lnTo>
                <a:lnTo>
                  <a:pt x="225" y="2049"/>
                </a:lnTo>
                <a:lnTo>
                  <a:pt x="223" y="2082"/>
                </a:lnTo>
                <a:lnTo>
                  <a:pt x="220" y="2117"/>
                </a:lnTo>
                <a:lnTo>
                  <a:pt x="218" y="2151"/>
                </a:lnTo>
                <a:lnTo>
                  <a:pt x="243" y="2137"/>
                </a:lnTo>
                <a:lnTo>
                  <a:pt x="266" y="2128"/>
                </a:lnTo>
                <a:lnTo>
                  <a:pt x="290" y="2124"/>
                </a:lnTo>
                <a:lnTo>
                  <a:pt x="313" y="2124"/>
                </a:lnTo>
                <a:lnTo>
                  <a:pt x="337" y="2127"/>
                </a:lnTo>
                <a:lnTo>
                  <a:pt x="363" y="2133"/>
                </a:lnTo>
                <a:lnTo>
                  <a:pt x="390" y="2142"/>
                </a:lnTo>
                <a:lnTo>
                  <a:pt x="419" y="2152"/>
                </a:lnTo>
                <a:lnTo>
                  <a:pt x="451" y="2162"/>
                </a:lnTo>
                <a:lnTo>
                  <a:pt x="488" y="2174"/>
                </a:lnTo>
                <a:lnTo>
                  <a:pt x="528" y="2185"/>
                </a:lnTo>
                <a:lnTo>
                  <a:pt x="573" y="2196"/>
                </a:lnTo>
                <a:lnTo>
                  <a:pt x="623" y="2204"/>
                </a:lnTo>
                <a:lnTo>
                  <a:pt x="652" y="2127"/>
                </a:lnTo>
                <a:lnTo>
                  <a:pt x="679" y="2047"/>
                </a:lnTo>
                <a:lnTo>
                  <a:pt x="676" y="2047"/>
                </a:lnTo>
                <a:lnTo>
                  <a:pt x="674" y="2047"/>
                </a:lnTo>
                <a:lnTo>
                  <a:pt x="674" y="2046"/>
                </a:lnTo>
                <a:lnTo>
                  <a:pt x="674" y="2046"/>
                </a:lnTo>
                <a:lnTo>
                  <a:pt x="676" y="2046"/>
                </a:lnTo>
                <a:lnTo>
                  <a:pt x="679" y="2046"/>
                </a:lnTo>
                <a:lnTo>
                  <a:pt x="686" y="2025"/>
                </a:lnTo>
                <a:lnTo>
                  <a:pt x="691" y="2006"/>
                </a:lnTo>
                <a:lnTo>
                  <a:pt x="692" y="1988"/>
                </a:lnTo>
                <a:lnTo>
                  <a:pt x="690" y="1974"/>
                </a:lnTo>
                <a:lnTo>
                  <a:pt x="683" y="1961"/>
                </a:lnTo>
                <a:lnTo>
                  <a:pt x="674" y="1950"/>
                </a:lnTo>
                <a:lnTo>
                  <a:pt x="659" y="1939"/>
                </a:lnTo>
                <a:lnTo>
                  <a:pt x="641" y="1930"/>
                </a:lnTo>
                <a:lnTo>
                  <a:pt x="618" y="1923"/>
                </a:lnTo>
                <a:lnTo>
                  <a:pt x="589" y="1915"/>
                </a:lnTo>
                <a:lnTo>
                  <a:pt x="555" y="1909"/>
                </a:lnTo>
                <a:lnTo>
                  <a:pt x="516" y="1903"/>
                </a:lnTo>
                <a:lnTo>
                  <a:pt x="470" y="1897"/>
                </a:lnTo>
                <a:lnTo>
                  <a:pt x="418" y="1890"/>
                </a:lnTo>
                <a:lnTo>
                  <a:pt x="360" y="1884"/>
                </a:lnTo>
                <a:lnTo>
                  <a:pt x="294" y="1877"/>
                </a:lnTo>
                <a:close/>
                <a:moveTo>
                  <a:pt x="1007" y="1407"/>
                </a:moveTo>
                <a:lnTo>
                  <a:pt x="985" y="1517"/>
                </a:lnTo>
                <a:lnTo>
                  <a:pt x="961" y="1630"/>
                </a:lnTo>
                <a:lnTo>
                  <a:pt x="935" y="1744"/>
                </a:lnTo>
                <a:lnTo>
                  <a:pt x="982" y="1742"/>
                </a:lnTo>
                <a:lnTo>
                  <a:pt x="1036" y="1739"/>
                </a:lnTo>
                <a:lnTo>
                  <a:pt x="1037" y="1702"/>
                </a:lnTo>
                <a:lnTo>
                  <a:pt x="1039" y="1662"/>
                </a:lnTo>
                <a:lnTo>
                  <a:pt x="1039" y="1621"/>
                </a:lnTo>
                <a:lnTo>
                  <a:pt x="1039" y="1578"/>
                </a:lnTo>
                <a:lnTo>
                  <a:pt x="1035" y="1535"/>
                </a:lnTo>
                <a:lnTo>
                  <a:pt x="1030" y="1491"/>
                </a:lnTo>
                <a:lnTo>
                  <a:pt x="1020" y="1448"/>
                </a:lnTo>
                <a:lnTo>
                  <a:pt x="1007" y="1407"/>
                </a:lnTo>
                <a:close/>
                <a:moveTo>
                  <a:pt x="1861" y="1252"/>
                </a:moveTo>
                <a:lnTo>
                  <a:pt x="1827" y="1255"/>
                </a:lnTo>
                <a:lnTo>
                  <a:pt x="1796" y="1263"/>
                </a:lnTo>
                <a:lnTo>
                  <a:pt x="1766" y="1275"/>
                </a:lnTo>
                <a:lnTo>
                  <a:pt x="1740" y="1292"/>
                </a:lnTo>
                <a:lnTo>
                  <a:pt x="1715" y="1313"/>
                </a:lnTo>
                <a:lnTo>
                  <a:pt x="1695" y="1337"/>
                </a:lnTo>
                <a:lnTo>
                  <a:pt x="1679" y="1364"/>
                </a:lnTo>
                <a:lnTo>
                  <a:pt x="1666" y="1394"/>
                </a:lnTo>
                <a:lnTo>
                  <a:pt x="1658" y="1425"/>
                </a:lnTo>
                <a:lnTo>
                  <a:pt x="1656" y="1459"/>
                </a:lnTo>
                <a:lnTo>
                  <a:pt x="1658" y="1492"/>
                </a:lnTo>
                <a:lnTo>
                  <a:pt x="1666" y="1524"/>
                </a:lnTo>
                <a:lnTo>
                  <a:pt x="1679" y="1554"/>
                </a:lnTo>
                <a:lnTo>
                  <a:pt x="1695" y="1581"/>
                </a:lnTo>
                <a:lnTo>
                  <a:pt x="1715" y="1605"/>
                </a:lnTo>
                <a:lnTo>
                  <a:pt x="1740" y="1625"/>
                </a:lnTo>
                <a:lnTo>
                  <a:pt x="1766" y="1642"/>
                </a:lnTo>
                <a:lnTo>
                  <a:pt x="1796" y="1655"/>
                </a:lnTo>
                <a:lnTo>
                  <a:pt x="1827" y="1662"/>
                </a:lnTo>
                <a:lnTo>
                  <a:pt x="1861" y="1665"/>
                </a:lnTo>
                <a:lnTo>
                  <a:pt x="1895" y="1662"/>
                </a:lnTo>
                <a:lnTo>
                  <a:pt x="1926" y="1655"/>
                </a:lnTo>
                <a:lnTo>
                  <a:pt x="1955" y="1642"/>
                </a:lnTo>
                <a:lnTo>
                  <a:pt x="1982" y="1625"/>
                </a:lnTo>
                <a:lnTo>
                  <a:pt x="2006" y="1605"/>
                </a:lnTo>
                <a:lnTo>
                  <a:pt x="2027" y="1581"/>
                </a:lnTo>
                <a:lnTo>
                  <a:pt x="2044" y="1554"/>
                </a:lnTo>
                <a:lnTo>
                  <a:pt x="2056" y="1524"/>
                </a:lnTo>
                <a:lnTo>
                  <a:pt x="2064" y="1492"/>
                </a:lnTo>
                <a:lnTo>
                  <a:pt x="2066" y="1459"/>
                </a:lnTo>
                <a:lnTo>
                  <a:pt x="2064" y="1425"/>
                </a:lnTo>
                <a:lnTo>
                  <a:pt x="2056" y="1394"/>
                </a:lnTo>
                <a:lnTo>
                  <a:pt x="2044" y="1364"/>
                </a:lnTo>
                <a:lnTo>
                  <a:pt x="2027" y="1337"/>
                </a:lnTo>
                <a:lnTo>
                  <a:pt x="2006" y="1313"/>
                </a:lnTo>
                <a:lnTo>
                  <a:pt x="1982" y="1293"/>
                </a:lnTo>
                <a:lnTo>
                  <a:pt x="1955" y="1275"/>
                </a:lnTo>
                <a:lnTo>
                  <a:pt x="1926" y="1263"/>
                </a:lnTo>
                <a:lnTo>
                  <a:pt x="1895" y="1255"/>
                </a:lnTo>
                <a:lnTo>
                  <a:pt x="1861" y="1252"/>
                </a:lnTo>
                <a:close/>
                <a:moveTo>
                  <a:pt x="2125" y="0"/>
                </a:moveTo>
                <a:lnTo>
                  <a:pt x="2201" y="4"/>
                </a:lnTo>
                <a:lnTo>
                  <a:pt x="2201" y="4"/>
                </a:lnTo>
                <a:lnTo>
                  <a:pt x="2285" y="13"/>
                </a:lnTo>
                <a:lnTo>
                  <a:pt x="2367" y="26"/>
                </a:lnTo>
                <a:lnTo>
                  <a:pt x="2447" y="44"/>
                </a:lnTo>
                <a:lnTo>
                  <a:pt x="2526" y="67"/>
                </a:lnTo>
                <a:lnTo>
                  <a:pt x="2603" y="95"/>
                </a:lnTo>
                <a:lnTo>
                  <a:pt x="2677" y="126"/>
                </a:lnTo>
                <a:lnTo>
                  <a:pt x="2749" y="163"/>
                </a:lnTo>
                <a:lnTo>
                  <a:pt x="2817" y="203"/>
                </a:lnTo>
                <a:lnTo>
                  <a:pt x="2882" y="248"/>
                </a:lnTo>
                <a:lnTo>
                  <a:pt x="2943" y="296"/>
                </a:lnTo>
                <a:lnTo>
                  <a:pt x="3001" y="349"/>
                </a:lnTo>
                <a:lnTo>
                  <a:pt x="3057" y="406"/>
                </a:lnTo>
                <a:lnTo>
                  <a:pt x="3108" y="465"/>
                </a:lnTo>
                <a:lnTo>
                  <a:pt x="3155" y="529"/>
                </a:lnTo>
                <a:lnTo>
                  <a:pt x="3199" y="596"/>
                </a:lnTo>
                <a:lnTo>
                  <a:pt x="3240" y="667"/>
                </a:lnTo>
                <a:lnTo>
                  <a:pt x="3277" y="741"/>
                </a:lnTo>
                <a:lnTo>
                  <a:pt x="3309" y="819"/>
                </a:lnTo>
                <a:lnTo>
                  <a:pt x="3338" y="900"/>
                </a:lnTo>
                <a:lnTo>
                  <a:pt x="3364" y="984"/>
                </a:lnTo>
                <a:lnTo>
                  <a:pt x="3375" y="1034"/>
                </a:lnTo>
                <a:lnTo>
                  <a:pt x="3382" y="1087"/>
                </a:lnTo>
                <a:lnTo>
                  <a:pt x="3384" y="1144"/>
                </a:lnTo>
                <a:lnTo>
                  <a:pt x="3384" y="1202"/>
                </a:lnTo>
                <a:lnTo>
                  <a:pt x="3380" y="1262"/>
                </a:lnTo>
                <a:lnTo>
                  <a:pt x="3373" y="1323"/>
                </a:lnTo>
                <a:lnTo>
                  <a:pt x="3363" y="1387"/>
                </a:lnTo>
                <a:lnTo>
                  <a:pt x="3351" y="1450"/>
                </a:lnTo>
                <a:lnTo>
                  <a:pt x="3337" y="1515"/>
                </a:lnTo>
                <a:lnTo>
                  <a:pt x="3321" y="1579"/>
                </a:lnTo>
                <a:lnTo>
                  <a:pt x="3304" y="1643"/>
                </a:lnTo>
                <a:lnTo>
                  <a:pt x="3285" y="1707"/>
                </a:lnTo>
                <a:lnTo>
                  <a:pt x="3266" y="1770"/>
                </a:lnTo>
                <a:lnTo>
                  <a:pt x="3246" y="1832"/>
                </a:lnTo>
                <a:lnTo>
                  <a:pt x="3226" y="1892"/>
                </a:lnTo>
                <a:lnTo>
                  <a:pt x="3206" y="1951"/>
                </a:lnTo>
                <a:lnTo>
                  <a:pt x="3187" y="2007"/>
                </a:lnTo>
                <a:lnTo>
                  <a:pt x="3168" y="2061"/>
                </a:lnTo>
                <a:lnTo>
                  <a:pt x="3150" y="2112"/>
                </a:lnTo>
                <a:lnTo>
                  <a:pt x="3135" y="2160"/>
                </a:lnTo>
                <a:lnTo>
                  <a:pt x="3119" y="2204"/>
                </a:lnTo>
                <a:lnTo>
                  <a:pt x="3106" y="2245"/>
                </a:lnTo>
                <a:lnTo>
                  <a:pt x="3096" y="2280"/>
                </a:lnTo>
                <a:lnTo>
                  <a:pt x="3088" y="2312"/>
                </a:lnTo>
                <a:lnTo>
                  <a:pt x="3079" y="2350"/>
                </a:lnTo>
                <a:lnTo>
                  <a:pt x="3072" y="2383"/>
                </a:lnTo>
                <a:lnTo>
                  <a:pt x="3067" y="2410"/>
                </a:lnTo>
                <a:lnTo>
                  <a:pt x="3065" y="2420"/>
                </a:lnTo>
                <a:lnTo>
                  <a:pt x="3063" y="2443"/>
                </a:lnTo>
                <a:lnTo>
                  <a:pt x="3058" y="2469"/>
                </a:lnTo>
                <a:lnTo>
                  <a:pt x="3051" y="2497"/>
                </a:lnTo>
                <a:lnTo>
                  <a:pt x="3046" y="2520"/>
                </a:lnTo>
                <a:lnTo>
                  <a:pt x="3042" y="2539"/>
                </a:lnTo>
                <a:lnTo>
                  <a:pt x="3038" y="2554"/>
                </a:lnTo>
                <a:lnTo>
                  <a:pt x="3034" y="2568"/>
                </a:lnTo>
                <a:lnTo>
                  <a:pt x="3030" y="2578"/>
                </a:lnTo>
                <a:lnTo>
                  <a:pt x="3025" y="2589"/>
                </a:lnTo>
                <a:lnTo>
                  <a:pt x="3014" y="2611"/>
                </a:lnTo>
                <a:lnTo>
                  <a:pt x="3001" y="2627"/>
                </a:lnTo>
                <a:lnTo>
                  <a:pt x="2988" y="2640"/>
                </a:lnTo>
                <a:lnTo>
                  <a:pt x="2972" y="2648"/>
                </a:lnTo>
                <a:lnTo>
                  <a:pt x="2956" y="2654"/>
                </a:lnTo>
                <a:lnTo>
                  <a:pt x="2937" y="2656"/>
                </a:lnTo>
                <a:lnTo>
                  <a:pt x="2917" y="2656"/>
                </a:lnTo>
                <a:lnTo>
                  <a:pt x="2894" y="2654"/>
                </a:lnTo>
                <a:lnTo>
                  <a:pt x="2877" y="2651"/>
                </a:lnTo>
                <a:lnTo>
                  <a:pt x="2853" y="2647"/>
                </a:lnTo>
                <a:lnTo>
                  <a:pt x="2825" y="2643"/>
                </a:lnTo>
                <a:lnTo>
                  <a:pt x="2793" y="2638"/>
                </a:lnTo>
                <a:lnTo>
                  <a:pt x="2761" y="2633"/>
                </a:lnTo>
                <a:lnTo>
                  <a:pt x="2728" y="2625"/>
                </a:lnTo>
                <a:lnTo>
                  <a:pt x="2696" y="2617"/>
                </a:lnTo>
                <a:lnTo>
                  <a:pt x="2666" y="2608"/>
                </a:lnTo>
                <a:lnTo>
                  <a:pt x="2637" y="2597"/>
                </a:lnTo>
                <a:lnTo>
                  <a:pt x="2614" y="2586"/>
                </a:lnTo>
                <a:lnTo>
                  <a:pt x="2612" y="2585"/>
                </a:lnTo>
                <a:lnTo>
                  <a:pt x="2611" y="2585"/>
                </a:lnTo>
                <a:lnTo>
                  <a:pt x="2601" y="2576"/>
                </a:lnTo>
                <a:lnTo>
                  <a:pt x="2563" y="2569"/>
                </a:lnTo>
                <a:lnTo>
                  <a:pt x="2526" y="2567"/>
                </a:lnTo>
                <a:lnTo>
                  <a:pt x="2491" y="2570"/>
                </a:lnTo>
                <a:lnTo>
                  <a:pt x="2456" y="2579"/>
                </a:lnTo>
                <a:lnTo>
                  <a:pt x="2424" y="2591"/>
                </a:lnTo>
                <a:lnTo>
                  <a:pt x="2393" y="2608"/>
                </a:lnTo>
                <a:lnTo>
                  <a:pt x="2363" y="2625"/>
                </a:lnTo>
                <a:lnTo>
                  <a:pt x="2335" y="2646"/>
                </a:lnTo>
                <a:lnTo>
                  <a:pt x="2308" y="2667"/>
                </a:lnTo>
                <a:lnTo>
                  <a:pt x="2283" y="2689"/>
                </a:lnTo>
                <a:lnTo>
                  <a:pt x="2260" y="2711"/>
                </a:lnTo>
                <a:lnTo>
                  <a:pt x="2238" y="2731"/>
                </a:lnTo>
                <a:lnTo>
                  <a:pt x="2218" y="2749"/>
                </a:lnTo>
                <a:lnTo>
                  <a:pt x="2201" y="2766"/>
                </a:lnTo>
                <a:lnTo>
                  <a:pt x="2184" y="2779"/>
                </a:lnTo>
                <a:lnTo>
                  <a:pt x="2183" y="2780"/>
                </a:lnTo>
                <a:lnTo>
                  <a:pt x="2140" y="2803"/>
                </a:lnTo>
                <a:lnTo>
                  <a:pt x="2098" y="2818"/>
                </a:lnTo>
                <a:lnTo>
                  <a:pt x="2055" y="2828"/>
                </a:lnTo>
                <a:lnTo>
                  <a:pt x="2012" y="2831"/>
                </a:lnTo>
                <a:lnTo>
                  <a:pt x="1970" y="2830"/>
                </a:lnTo>
                <a:lnTo>
                  <a:pt x="1926" y="2822"/>
                </a:lnTo>
                <a:lnTo>
                  <a:pt x="1883" y="2812"/>
                </a:lnTo>
                <a:lnTo>
                  <a:pt x="1839" y="2798"/>
                </a:lnTo>
                <a:lnTo>
                  <a:pt x="1795" y="2782"/>
                </a:lnTo>
                <a:lnTo>
                  <a:pt x="1750" y="2762"/>
                </a:lnTo>
                <a:lnTo>
                  <a:pt x="1706" y="2742"/>
                </a:lnTo>
                <a:lnTo>
                  <a:pt x="1660" y="2721"/>
                </a:lnTo>
                <a:lnTo>
                  <a:pt x="1613" y="2699"/>
                </a:lnTo>
                <a:lnTo>
                  <a:pt x="1566" y="2679"/>
                </a:lnTo>
                <a:lnTo>
                  <a:pt x="1518" y="2659"/>
                </a:lnTo>
                <a:lnTo>
                  <a:pt x="1471" y="2640"/>
                </a:lnTo>
                <a:lnTo>
                  <a:pt x="1421" y="2624"/>
                </a:lnTo>
                <a:lnTo>
                  <a:pt x="1384" y="2610"/>
                </a:lnTo>
                <a:lnTo>
                  <a:pt x="1348" y="2591"/>
                </a:lnTo>
                <a:lnTo>
                  <a:pt x="1315" y="2567"/>
                </a:lnTo>
                <a:lnTo>
                  <a:pt x="1282" y="2539"/>
                </a:lnTo>
                <a:lnTo>
                  <a:pt x="1251" y="2507"/>
                </a:lnTo>
                <a:lnTo>
                  <a:pt x="1222" y="2472"/>
                </a:lnTo>
                <a:lnTo>
                  <a:pt x="1195" y="2435"/>
                </a:lnTo>
                <a:lnTo>
                  <a:pt x="1169" y="2395"/>
                </a:lnTo>
                <a:lnTo>
                  <a:pt x="1145" y="2354"/>
                </a:lnTo>
                <a:lnTo>
                  <a:pt x="1123" y="2314"/>
                </a:lnTo>
                <a:lnTo>
                  <a:pt x="1102" y="2272"/>
                </a:lnTo>
                <a:lnTo>
                  <a:pt x="1101" y="2269"/>
                </a:lnTo>
                <a:lnTo>
                  <a:pt x="1089" y="2225"/>
                </a:lnTo>
                <a:lnTo>
                  <a:pt x="1078" y="2187"/>
                </a:lnTo>
                <a:lnTo>
                  <a:pt x="1070" y="2153"/>
                </a:lnTo>
                <a:lnTo>
                  <a:pt x="1064" y="2123"/>
                </a:lnTo>
                <a:lnTo>
                  <a:pt x="1059" y="2095"/>
                </a:lnTo>
                <a:lnTo>
                  <a:pt x="1055" y="2069"/>
                </a:lnTo>
                <a:lnTo>
                  <a:pt x="1052" y="2044"/>
                </a:lnTo>
                <a:lnTo>
                  <a:pt x="1004" y="2046"/>
                </a:lnTo>
                <a:lnTo>
                  <a:pt x="960" y="2049"/>
                </a:lnTo>
                <a:lnTo>
                  <a:pt x="919" y="2050"/>
                </a:lnTo>
                <a:lnTo>
                  <a:pt x="882" y="2051"/>
                </a:lnTo>
                <a:lnTo>
                  <a:pt x="863" y="2117"/>
                </a:lnTo>
                <a:lnTo>
                  <a:pt x="846" y="2179"/>
                </a:lnTo>
                <a:lnTo>
                  <a:pt x="829" y="2236"/>
                </a:lnTo>
                <a:lnTo>
                  <a:pt x="812" y="2292"/>
                </a:lnTo>
                <a:lnTo>
                  <a:pt x="796" y="2343"/>
                </a:lnTo>
                <a:lnTo>
                  <a:pt x="778" y="2391"/>
                </a:lnTo>
                <a:lnTo>
                  <a:pt x="759" y="2437"/>
                </a:lnTo>
                <a:lnTo>
                  <a:pt x="738" y="2478"/>
                </a:lnTo>
                <a:lnTo>
                  <a:pt x="714" y="2518"/>
                </a:lnTo>
                <a:lnTo>
                  <a:pt x="687" y="2556"/>
                </a:lnTo>
                <a:lnTo>
                  <a:pt x="657" y="2591"/>
                </a:lnTo>
                <a:lnTo>
                  <a:pt x="622" y="2624"/>
                </a:lnTo>
                <a:lnTo>
                  <a:pt x="582" y="2656"/>
                </a:lnTo>
                <a:lnTo>
                  <a:pt x="537" y="2685"/>
                </a:lnTo>
                <a:lnTo>
                  <a:pt x="484" y="2713"/>
                </a:lnTo>
                <a:lnTo>
                  <a:pt x="430" y="2734"/>
                </a:lnTo>
                <a:lnTo>
                  <a:pt x="373" y="2749"/>
                </a:lnTo>
                <a:lnTo>
                  <a:pt x="315" y="2758"/>
                </a:lnTo>
                <a:lnTo>
                  <a:pt x="256" y="2760"/>
                </a:lnTo>
                <a:lnTo>
                  <a:pt x="194" y="2756"/>
                </a:lnTo>
                <a:lnTo>
                  <a:pt x="132" y="2744"/>
                </a:lnTo>
                <a:lnTo>
                  <a:pt x="69" y="2728"/>
                </a:lnTo>
                <a:lnTo>
                  <a:pt x="49" y="2719"/>
                </a:lnTo>
                <a:lnTo>
                  <a:pt x="32" y="2707"/>
                </a:lnTo>
                <a:lnTo>
                  <a:pt x="19" y="2692"/>
                </a:lnTo>
                <a:lnTo>
                  <a:pt x="8" y="2674"/>
                </a:lnTo>
                <a:lnTo>
                  <a:pt x="2" y="2655"/>
                </a:lnTo>
                <a:lnTo>
                  <a:pt x="0" y="2634"/>
                </a:lnTo>
                <a:lnTo>
                  <a:pt x="0" y="2632"/>
                </a:lnTo>
                <a:lnTo>
                  <a:pt x="2" y="2578"/>
                </a:lnTo>
                <a:lnTo>
                  <a:pt x="3" y="2522"/>
                </a:lnTo>
                <a:lnTo>
                  <a:pt x="5" y="2466"/>
                </a:lnTo>
                <a:lnTo>
                  <a:pt x="8" y="2408"/>
                </a:lnTo>
                <a:lnTo>
                  <a:pt x="10" y="2351"/>
                </a:lnTo>
                <a:lnTo>
                  <a:pt x="14" y="2295"/>
                </a:lnTo>
                <a:lnTo>
                  <a:pt x="17" y="2240"/>
                </a:lnTo>
                <a:lnTo>
                  <a:pt x="20" y="2185"/>
                </a:lnTo>
                <a:lnTo>
                  <a:pt x="22" y="2134"/>
                </a:lnTo>
                <a:lnTo>
                  <a:pt x="25" y="2086"/>
                </a:lnTo>
                <a:lnTo>
                  <a:pt x="28" y="2040"/>
                </a:lnTo>
                <a:lnTo>
                  <a:pt x="30" y="2000"/>
                </a:lnTo>
                <a:lnTo>
                  <a:pt x="32" y="1963"/>
                </a:lnTo>
                <a:lnTo>
                  <a:pt x="34" y="1933"/>
                </a:lnTo>
                <a:lnTo>
                  <a:pt x="36" y="1907"/>
                </a:lnTo>
                <a:lnTo>
                  <a:pt x="37" y="1888"/>
                </a:lnTo>
                <a:lnTo>
                  <a:pt x="38" y="1877"/>
                </a:lnTo>
                <a:lnTo>
                  <a:pt x="37" y="1867"/>
                </a:lnTo>
                <a:lnTo>
                  <a:pt x="37" y="1858"/>
                </a:lnTo>
                <a:lnTo>
                  <a:pt x="38" y="1837"/>
                </a:lnTo>
                <a:lnTo>
                  <a:pt x="42" y="1815"/>
                </a:lnTo>
                <a:lnTo>
                  <a:pt x="49" y="1792"/>
                </a:lnTo>
                <a:lnTo>
                  <a:pt x="59" y="1769"/>
                </a:lnTo>
                <a:lnTo>
                  <a:pt x="76" y="1747"/>
                </a:lnTo>
                <a:lnTo>
                  <a:pt x="95" y="1730"/>
                </a:lnTo>
                <a:lnTo>
                  <a:pt x="115" y="1715"/>
                </a:lnTo>
                <a:lnTo>
                  <a:pt x="139" y="1705"/>
                </a:lnTo>
                <a:lnTo>
                  <a:pt x="165" y="1696"/>
                </a:lnTo>
                <a:lnTo>
                  <a:pt x="192" y="1690"/>
                </a:lnTo>
                <a:lnTo>
                  <a:pt x="223" y="1687"/>
                </a:lnTo>
                <a:lnTo>
                  <a:pt x="254" y="1684"/>
                </a:lnTo>
                <a:lnTo>
                  <a:pt x="287" y="1682"/>
                </a:lnTo>
                <a:lnTo>
                  <a:pt x="290" y="1682"/>
                </a:lnTo>
                <a:lnTo>
                  <a:pt x="292" y="1682"/>
                </a:lnTo>
                <a:lnTo>
                  <a:pt x="341" y="1683"/>
                </a:lnTo>
                <a:lnTo>
                  <a:pt x="385" y="1686"/>
                </a:lnTo>
                <a:lnTo>
                  <a:pt x="422" y="1689"/>
                </a:lnTo>
                <a:lnTo>
                  <a:pt x="456" y="1693"/>
                </a:lnTo>
                <a:lnTo>
                  <a:pt x="485" y="1698"/>
                </a:lnTo>
                <a:lnTo>
                  <a:pt x="510" y="1705"/>
                </a:lnTo>
                <a:lnTo>
                  <a:pt x="532" y="1711"/>
                </a:lnTo>
                <a:lnTo>
                  <a:pt x="553" y="1717"/>
                </a:lnTo>
                <a:lnTo>
                  <a:pt x="573" y="1722"/>
                </a:lnTo>
                <a:lnTo>
                  <a:pt x="591" y="1728"/>
                </a:lnTo>
                <a:lnTo>
                  <a:pt x="608" y="1733"/>
                </a:lnTo>
                <a:lnTo>
                  <a:pt x="627" y="1737"/>
                </a:lnTo>
                <a:lnTo>
                  <a:pt x="646" y="1740"/>
                </a:lnTo>
                <a:lnTo>
                  <a:pt x="667" y="1741"/>
                </a:lnTo>
                <a:lnTo>
                  <a:pt x="701" y="1743"/>
                </a:lnTo>
                <a:lnTo>
                  <a:pt x="733" y="1744"/>
                </a:lnTo>
                <a:lnTo>
                  <a:pt x="757" y="1647"/>
                </a:lnTo>
                <a:lnTo>
                  <a:pt x="779" y="1550"/>
                </a:lnTo>
                <a:lnTo>
                  <a:pt x="799" y="1457"/>
                </a:lnTo>
                <a:lnTo>
                  <a:pt x="816" y="1366"/>
                </a:lnTo>
                <a:lnTo>
                  <a:pt x="834" y="1279"/>
                </a:lnTo>
                <a:lnTo>
                  <a:pt x="842" y="1235"/>
                </a:lnTo>
                <a:lnTo>
                  <a:pt x="800" y="1219"/>
                </a:lnTo>
                <a:lnTo>
                  <a:pt x="753" y="1207"/>
                </a:lnTo>
                <a:lnTo>
                  <a:pt x="702" y="1199"/>
                </a:lnTo>
                <a:lnTo>
                  <a:pt x="647" y="1195"/>
                </a:lnTo>
                <a:lnTo>
                  <a:pt x="587" y="1194"/>
                </a:lnTo>
                <a:lnTo>
                  <a:pt x="523" y="1196"/>
                </a:lnTo>
                <a:lnTo>
                  <a:pt x="500" y="1195"/>
                </a:lnTo>
                <a:lnTo>
                  <a:pt x="479" y="1190"/>
                </a:lnTo>
                <a:lnTo>
                  <a:pt x="461" y="1179"/>
                </a:lnTo>
                <a:lnTo>
                  <a:pt x="445" y="1165"/>
                </a:lnTo>
                <a:lnTo>
                  <a:pt x="432" y="1148"/>
                </a:lnTo>
                <a:lnTo>
                  <a:pt x="423" y="1127"/>
                </a:lnTo>
                <a:lnTo>
                  <a:pt x="419" y="1105"/>
                </a:lnTo>
                <a:lnTo>
                  <a:pt x="420" y="1082"/>
                </a:lnTo>
                <a:lnTo>
                  <a:pt x="426" y="1060"/>
                </a:lnTo>
                <a:lnTo>
                  <a:pt x="438" y="1041"/>
                </a:lnTo>
                <a:lnTo>
                  <a:pt x="453" y="1025"/>
                </a:lnTo>
                <a:lnTo>
                  <a:pt x="472" y="1012"/>
                </a:lnTo>
                <a:lnTo>
                  <a:pt x="470" y="980"/>
                </a:lnTo>
                <a:lnTo>
                  <a:pt x="471" y="948"/>
                </a:lnTo>
                <a:lnTo>
                  <a:pt x="474" y="917"/>
                </a:lnTo>
                <a:lnTo>
                  <a:pt x="476" y="889"/>
                </a:lnTo>
                <a:lnTo>
                  <a:pt x="480" y="864"/>
                </a:lnTo>
                <a:lnTo>
                  <a:pt x="484" y="839"/>
                </a:lnTo>
                <a:lnTo>
                  <a:pt x="488" y="817"/>
                </a:lnTo>
                <a:lnTo>
                  <a:pt x="491" y="799"/>
                </a:lnTo>
                <a:lnTo>
                  <a:pt x="494" y="783"/>
                </a:lnTo>
                <a:lnTo>
                  <a:pt x="496" y="773"/>
                </a:lnTo>
                <a:lnTo>
                  <a:pt x="497" y="766"/>
                </a:lnTo>
                <a:lnTo>
                  <a:pt x="499" y="763"/>
                </a:lnTo>
                <a:lnTo>
                  <a:pt x="502" y="756"/>
                </a:lnTo>
                <a:lnTo>
                  <a:pt x="509" y="746"/>
                </a:lnTo>
                <a:lnTo>
                  <a:pt x="518" y="731"/>
                </a:lnTo>
                <a:lnTo>
                  <a:pt x="528" y="713"/>
                </a:lnTo>
                <a:lnTo>
                  <a:pt x="542" y="692"/>
                </a:lnTo>
                <a:lnTo>
                  <a:pt x="558" y="669"/>
                </a:lnTo>
                <a:lnTo>
                  <a:pt x="577" y="644"/>
                </a:lnTo>
                <a:lnTo>
                  <a:pt x="599" y="617"/>
                </a:lnTo>
                <a:lnTo>
                  <a:pt x="624" y="588"/>
                </a:lnTo>
                <a:lnTo>
                  <a:pt x="651" y="557"/>
                </a:lnTo>
                <a:lnTo>
                  <a:pt x="682" y="526"/>
                </a:lnTo>
                <a:lnTo>
                  <a:pt x="716" y="492"/>
                </a:lnTo>
                <a:lnTo>
                  <a:pt x="752" y="458"/>
                </a:lnTo>
                <a:lnTo>
                  <a:pt x="791" y="423"/>
                </a:lnTo>
                <a:lnTo>
                  <a:pt x="834" y="389"/>
                </a:lnTo>
                <a:lnTo>
                  <a:pt x="880" y="355"/>
                </a:lnTo>
                <a:lnTo>
                  <a:pt x="929" y="320"/>
                </a:lnTo>
                <a:lnTo>
                  <a:pt x="982" y="286"/>
                </a:lnTo>
                <a:lnTo>
                  <a:pt x="1037" y="252"/>
                </a:lnTo>
                <a:lnTo>
                  <a:pt x="1096" y="220"/>
                </a:lnTo>
                <a:lnTo>
                  <a:pt x="1160" y="190"/>
                </a:lnTo>
                <a:lnTo>
                  <a:pt x="1226" y="161"/>
                </a:lnTo>
                <a:lnTo>
                  <a:pt x="1296" y="132"/>
                </a:lnTo>
                <a:lnTo>
                  <a:pt x="1370" y="107"/>
                </a:lnTo>
                <a:lnTo>
                  <a:pt x="1448" y="85"/>
                </a:lnTo>
                <a:lnTo>
                  <a:pt x="1529" y="64"/>
                </a:lnTo>
                <a:lnTo>
                  <a:pt x="1614" y="46"/>
                </a:lnTo>
                <a:lnTo>
                  <a:pt x="1704" y="31"/>
                </a:lnTo>
                <a:lnTo>
                  <a:pt x="1796" y="20"/>
                </a:lnTo>
                <a:lnTo>
                  <a:pt x="1894" y="13"/>
                </a:lnTo>
                <a:lnTo>
                  <a:pt x="1971" y="5"/>
                </a:lnTo>
                <a:lnTo>
                  <a:pt x="2048" y="0"/>
                </a:lnTo>
                <a:lnTo>
                  <a:pt x="212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6" name="Freeform 16"/>
          <p:cNvSpPr>
            <a:spLocks noEditPoints="1"/>
          </p:cNvSpPr>
          <p:nvPr/>
        </p:nvSpPr>
        <p:spPr bwMode="auto">
          <a:xfrm>
            <a:off x="5582862" y="692486"/>
            <a:ext cx="323850" cy="436563"/>
          </a:xfrm>
          <a:custGeom>
            <a:avLst/>
            <a:gdLst>
              <a:gd name="T0" fmla="*/ 263 w 2243"/>
              <a:gd name="T1" fmla="*/ 2581 h 3019"/>
              <a:gd name="T2" fmla="*/ 156 w 2243"/>
              <a:gd name="T3" fmla="*/ 2630 h 3019"/>
              <a:gd name="T4" fmla="*/ 92 w 2243"/>
              <a:gd name="T5" fmla="*/ 2696 h 3019"/>
              <a:gd name="T6" fmla="*/ 81 w 2243"/>
              <a:gd name="T7" fmla="*/ 2769 h 3019"/>
              <a:gd name="T8" fmla="*/ 125 w 2243"/>
              <a:gd name="T9" fmla="*/ 2836 h 3019"/>
              <a:gd name="T10" fmla="*/ 211 w 2243"/>
              <a:gd name="T11" fmla="*/ 2891 h 3019"/>
              <a:gd name="T12" fmla="*/ 330 w 2243"/>
              <a:gd name="T13" fmla="*/ 2927 h 3019"/>
              <a:gd name="T14" fmla="*/ 469 w 2243"/>
              <a:gd name="T15" fmla="*/ 2940 h 3019"/>
              <a:gd name="T16" fmla="*/ 609 w 2243"/>
              <a:gd name="T17" fmla="*/ 2927 h 3019"/>
              <a:gd name="T18" fmla="*/ 726 w 2243"/>
              <a:gd name="T19" fmla="*/ 2891 h 3019"/>
              <a:gd name="T20" fmla="*/ 812 w 2243"/>
              <a:gd name="T21" fmla="*/ 2836 h 3019"/>
              <a:gd name="T22" fmla="*/ 856 w 2243"/>
              <a:gd name="T23" fmla="*/ 2769 h 3019"/>
              <a:gd name="T24" fmla="*/ 846 w 2243"/>
              <a:gd name="T25" fmla="*/ 2696 h 3019"/>
              <a:gd name="T26" fmla="*/ 781 w 2243"/>
              <a:gd name="T27" fmla="*/ 2630 h 3019"/>
              <a:gd name="T28" fmla="*/ 676 w 2243"/>
              <a:gd name="T29" fmla="*/ 2581 h 3019"/>
              <a:gd name="T30" fmla="*/ 587 w 2243"/>
              <a:gd name="T31" fmla="*/ 2743 h 3019"/>
              <a:gd name="T32" fmla="*/ 561 w 2243"/>
              <a:gd name="T33" fmla="*/ 2817 h 3019"/>
              <a:gd name="T34" fmla="*/ 496 w 2243"/>
              <a:gd name="T35" fmla="*/ 2857 h 3019"/>
              <a:gd name="T36" fmla="*/ 417 w 2243"/>
              <a:gd name="T37" fmla="*/ 2848 h 3019"/>
              <a:gd name="T38" fmla="*/ 362 w 2243"/>
              <a:gd name="T39" fmla="*/ 2794 h 3019"/>
              <a:gd name="T40" fmla="*/ 351 w 2243"/>
              <a:gd name="T41" fmla="*/ 2560 h 3019"/>
              <a:gd name="T42" fmla="*/ 2189 w 2243"/>
              <a:gd name="T43" fmla="*/ 845 h 3019"/>
              <a:gd name="T44" fmla="*/ 2232 w 2243"/>
              <a:gd name="T45" fmla="*/ 880 h 3019"/>
              <a:gd name="T46" fmla="*/ 2241 w 2243"/>
              <a:gd name="T47" fmla="*/ 935 h 3019"/>
              <a:gd name="T48" fmla="*/ 2210 w 2243"/>
              <a:gd name="T49" fmla="*/ 981 h 3019"/>
              <a:gd name="T50" fmla="*/ 805 w 2243"/>
              <a:gd name="T51" fmla="*/ 1552 h 3019"/>
              <a:gd name="T52" fmla="*/ 761 w 2243"/>
              <a:gd name="T53" fmla="*/ 1548 h 3019"/>
              <a:gd name="T54" fmla="*/ 720 w 2243"/>
              <a:gd name="T55" fmla="*/ 1512 h 3019"/>
              <a:gd name="T56" fmla="*/ 711 w 2243"/>
              <a:gd name="T57" fmla="*/ 456 h 3019"/>
              <a:gd name="T58" fmla="*/ 730 w 2243"/>
              <a:gd name="T59" fmla="*/ 405 h 3019"/>
              <a:gd name="T60" fmla="*/ 779 w 2243"/>
              <a:gd name="T61" fmla="*/ 378 h 3019"/>
              <a:gd name="T62" fmla="*/ 520 w 2243"/>
              <a:gd name="T63" fmla="*/ 0 h 3019"/>
              <a:gd name="T64" fmla="*/ 613 w 2243"/>
              <a:gd name="T65" fmla="*/ 24 h 3019"/>
              <a:gd name="T66" fmla="*/ 679 w 2243"/>
              <a:gd name="T67" fmla="*/ 90 h 3019"/>
              <a:gd name="T68" fmla="*/ 704 w 2243"/>
              <a:gd name="T69" fmla="*/ 181 h 3019"/>
              <a:gd name="T70" fmla="*/ 680 w 2243"/>
              <a:gd name="T71" fmla="*/ 273 h 3019"/>
              <a:gd name="T72" fmla="*/ 614 w 2243"/>
              <a:gd name="T73" fmla="*/ 337 h 3019"/>
              <a:gd name="T74" fmla="*/ 587 w 2243"/>
              <a:gd name="T75" fmla="*/ 363 h 3019"/>
              <a:gd name="T76" fmla="*/ 684 w 2243"/>
              <a:gd name="T77" fmla="*/ 2500 h 3019"/>
              <a:gd name="T78" fmla="*/ 805 w 2243"/>
              <a:gd name="T79" fmla="*/ 2553 h 3019"/>
              <a:gd name="T80" fmla="*/ 892 w 2243"/>
              <a:gd name="T81" fmla="*/ 2625 h 3019"/>
              <a:gd name="T82" fmla="*/ 934 w 2243"/>
              <a:gd name="T83" fmla="*/ 2713 h 3019"/>
              <a:gd name="T84" fmla="*/ 925 w 2243"/>
              <a:gd name="T85" fmla="*/ 2809 h 3019"/>
              <a:gd name="T86" fmla="*/ 865 w 2243"/>
              <a:gd name="T87" fmla="*/ 2893 h 3019"/>
              <a:gd name="T88" fmla="*/ 764 w 2243"/>
              <a:gd name="T89" fmla="*/ 2960 h 3019"/>
              <a:gd name="T90" fmla="*/ 629 w 2243"/>
              <a:gd name="T91" fmla="*/ 3004 h 3019"/>
              <a:gd name="T92" fmla="*/ 469 w 2243"/>
              <a:gd name="T93" fmla="*/ 3019 h 3019"/>
              <a:gd name="T94" fmla="*/ 309 w 2243"/>
              <a:gd name="T95" fmla="*/ 3004 h 3019"/>
              <a:gd name="T96" fmla="*/ 173 w 2243"/>
              <a:gd name="T97" fmla="*/ 2960 h 3019"/>
              <a:gd name="T98" fmla="*/ 72 w 2243"/>
              <a:gd name="T99" fmla="*/ 2893 h 3019"/>
              <a:gd name="T100" fmla="*/ 12 w 2243"/>
              <a:gd name="T101" fmla="*/ 2809 h 3019"/>
              <a:gd name="T102" fmla="*/ 3 w 2243"/>
              <a:gd name="T103" fmla="*/ 2713 h 3019"/>
              <a:gd name="T104" fmla="*/ 46 w 2243"/>
              <a:gd name="T105" fmla="*/ 2625 h 3019"/>
              <a:gd name="T106" fmla="*/ 132 w 2243"/>
              <a:gd name="T107" fmla="*/ 2553 h 3019"/>
              <a:gd name="T108" fmla="*/ 254 w 2243"/>
              <a:gd name="T109" fmla="*/ 2500 h 3019"/>
              <a:gd name="T110" fmla="*/ 351 w 2243"/>
              <a:gd name="T111" fmla="*/ 363 h 3019"/>
              <a:gd name="T112" fmla="*/ 329 w 2243"/>
              <a:gd name="T113" fmla="*/ 318 h 3019"/>
              <a:gd name="T114" fmla="*/ 277 w 2243"/>
              <a:gd name="T115" fmla="*/ 244 h 3019"/>
              <a:gd name="T116" fmla="*/ 269 w 2243"/>
              <a:gd name="T117" fmla="*/ 149 h 3019"/>
              <a:gd name="T118" fmla="*/ 308 w 2243"/>
              <a:gd name="T119" fmla="*/ 64 h 3019"/>
              <a:gd name="T120" fmla="*/ 384 w 2243"/>
              <a:gd name="T121" fmla="*/ 11 h 30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43" h="3019">
                <a:moveTo>
                  <a:pt x="351" y="2560"/>
                </a:moveTo>
                <a:lnTo>
                  <a:pt x="305" y="2569"/>
                </a:lnTo>
                <a:lnTo>
                  <a:pt x="263" y="2581"/>
                </a:lnTo>
                <a:lnTo>
                  <a:pt x="223" y="2595"/>
                </a:lnTo>
                <a:lnTo>
                  <a:pt x="188" y="2611"/>
                </a:lnTo>
                <a:lnTo>
                  <a:pt x="156" y="2630"/>
                </a:lnTo>
                <a:lnTo>
                  <a:pt x="130" y="2650"/>
                </a:lnTo>
                <a:lnTo>
                  <a:pt x="108" y="2673"/>
                </a:lnTo>
                <a:lnTo>
                  <a:pt x="92" y="2696"/>
                </a:lnTo>
                <a:lnTo>
                  <a:pt x="82" y="2720"/>
                </a:lnTo>
                <a:lnTo>
                  <a:pt x="78" y="2745"/>
                </a:lnTo>
                <a:lnTo>
                  <a:pt x="81" y="2769"/>
                </a:lnTo>
                <a:lnTo>
                  <a:pt x="90" y="2792"/>
                </a:lnTo>
                <a:lnTo>
                  <a:pt x="105" y="2815"/>
                </a:lnTo>
                <a:lnTo>
                  <a:pt x="125" y="2836"/>
                </a:lnTo>
                <a:lnTo>
                  <a:pt x="149" y="2856"/>
                </a:lnTo>
                <a:lnTo>
                  <a:pt x="179" y="2874"/>
                </a:lnTo>
                <a:lnTo>
                  <a:pt x="211" y="2891"/>
                </a:lnTo>
                <a:lnTo>
                  <a:pt x="247" y="2905"/>
                </a:lnTo>
                <a:lnTo>
                  <a:pt x="287" y="2917"/>
                </a:lnTo>
                <a:lnTo>
                  <a:pt x="330" y="2927"/>
                </a:lnTo>
                <a:lnTo>
                  <a:pt x="374" y="2934"/>
                </a:lnTo>
                <a:lnTo>
                  <a:pt x="421" y="2939"/>
                </a:lnTo>
                <a:lnTo>
                  <a:pt x="469" y="2940"/>
                </a:lnTo>
                <a:lnTo>
                  <a:pt x="517" y="2939"/>
                </a:lnTo>
                <a:lnTo>
                  <a:pt x="564" y="2934"/>
                </a:lnTo>
                <a:lnTo>
                  <a:pt x="609" y="2927"/>
                </a:lnTo>
                <a:lnTo>
                  <a:pt x="650" y="2917"/>
                </a:lnTo>
                <a:lnTo>
                  <a:pt x="690" y="2905"/>
                </a:lnTo>
                <a:lnTo>
                  <a:pt x="726" y="2891"/>
                </a:lnTo>
                <a:lnTo>
                  <a:pt x="760" y="2874"/>
                </a:lnTo>
                <a:lnTo>
                  <a:pt x="788" y="2856"/>
                </a:lnTo>
                <a:lnTo>
                  <a:pt x="812" y="2836"/>
                </a:lnTo>
                <a:lnTo>
                  <a:pt x="833" y="2815"/>
                </a:lnTo>
                <a:lnTo>
                  <a:pt x="847" y="2792"/>
                </a:lnTo>
                <a:lnTo>
                  <a:pt x="856" y="2769"/>
                </a:lnTo>
                <a:lnTo>
                  <a:pt x="859" y="2745"/>
                </a:lnTo>
                <a:lnTo>
                  <a:pt x="856" y="2720"/>
                </a:lnTo>
                <a:lnTo>
                  <a:pt x="846" y="2696"/>
                </a:lnTo>
                <a:lnTo>
                  <a:pt x="830" y="2673"/>
                </a:lnTo>
                <a:lnTo>
                  <a:pt x="808" y="2650"/>
                </a:lnTo>
                <a:lnTo>
                  <a:pt x="781" y="2630"/>
                </a:lnTo>
                <a:lnTo>
                  <a:pt x="750" y="2611"/>
                </a:lnTo>
                <a:lnTo>
                  <a:pt x="714" y="2595"/>
                </a:lnTo>
                <a:lnTo>
                  <a:pt x="676" y="2581"/>
                </a:lnTo>
                <a:lnTo>
                  <a:pt x="633" y="2569"/>
                </a:lnTo>
                <a:lnTo>
                  <a:pt x="587" y="2560"/>
                </a:lnTo>
                <a:lnTo>
                  <a:pt x="587" y="2743"/>
                </a:lnTo>
                <a:lnTo>
                  <a:pt x="584" y="2769"/>
                </a:lnTo>
                <a:lnTo>
                  <a:pt x="575" y="2794"/>
                </a:lnTo>
                <a:lnTo>
                  <a:pt x="561" y="2817"/>
                </a:lnTo>
                <a:lnTo>
                  <a:pt x="543" y="2835"/>
                </a:lnTo>
                <a:lnTo>
                  <a:pt x="520" y="2848"/>
                </a:lnTo>
                <a:lnTo>
                  <a:pt x="496" y="2857"/>
                </a:lnTo>
                <a:lnTo>
                  <a:pt x="469" y="2860"/>
                </a:lnTo>
                <a:lnTo>
                  <a:pt x="441" y="2857"/>
                </a:lnTo>
                <a:lnTo>
                  <a:pt x="417" y="2848"/>
                </a:lnTo>
                <a:lnTo>
                  <a:pt x="395" y="2835"/>
                </a:lnTo>
                <a:lnTo>
                  <a:pt x="376" y="2817"/>
                </a:lnTo>
                <a:lnTo>
                  <a:pt x="362" y="2794"/>
                </a:lnTo>
                <a:lnTo>
                  <a:pt x="354" y="2769"/>
                </a:lnTo>
                <a:lnTo>
                  <a:pt x="351" y="2743"/>
                </a:lnTo>
                <a:lnTo>
                  <a:pt x="351" y="2560"/>
                </a:lnTo>
                <a:close/>
                <a:moveTo>
                  <a:pt x="797" y="377"/>
                </a:moveTo>
                <a:lnTo>
                  <a:pt x="815" y="381"/>
                </a:lnTo>
                <a:lnTo>
                  <a:pt x="2189" y="845"/>
                </a:lnTo>
                <a:lnTo>
                  <a:pt x="2206" y="853"/>
                </a:lnTo>
                <a:lnTo>
                  <a:pt x="2221" y="865"/>
                </a:lnTo>
                <a:lnTo>
                  <a:pt x="2232" y="880"/>
                </a:lnTo>
                <a:lnTo>
                  <a:pt x="2240" y="897"/>
                </a:lnTo>
                <a:lnTo>
                  <a:pt x="2243" y="916"/>
                </a:lnTo>
                <a:lnTo>
                  <a:pt x="2241" y="935"/>
                </a:lnTo>
                <a:lnTo>
                  <a:pt x="2234" y="952"/>
                </a:lnTo>
                <a:lnTo>
                  <a:pt x="2224" y="968"/>
                </a:lnTo>
                <a:lnTo>
                  <a:pt x="2210" y="981"/>
                </a:lnTo>
                <a:lnTo>
                  <a:pt x="2193" y="990"/>
                </a:lnTo>
                <a:lnTo>
                  <a:pt x="821" y="1548"/>
                </a:lnTo>
                <a:lnTo>
                  <a:pt x="805" y="1552"/>
                </a:lnTo>
                <a:lnTo>
                  <a:pt x="790" y="1554"/>
                </a:lnTo>
                <a:lnTo>
                  <a:pt x="775" y="1552"/>
                </a:lnTo>
                <a:lnTo>
                  <a:pt x="761" y="1548"/>
                </a:lnTo>
                <a:lnTo>
                  <a:pt x="747" y="1540"/>
                </a:lnTo>
                <a:lnTo>
                  <a:pt x="731" y="1528"/>
                </a:lnTo>
                <a:lnTo>
                  <a:pt x="720" y="1512"/>
                </a:lnTo>
                <a:lnTo>
                  <a:pt x="714" y="1495"/>
                </a:lnTo>
                <a:lnTo>
                  <a:pt x="711" y="1476"/>
                </a:lnTo>
                <a:lnTo>
                  <a:pt x="711" y="456"/>
                </a:lnTo>
                <a:lnTo>
                  <a:pt x="713" y="437"/>
                </a:lnTo>
                <a:lnTo>
                  <a:pt x="720" y="420"/>
                </a:lnTo>
                <a:lnTo>
                  <a:pt x="730" y="405"/>
                </a:lnTo>
                <a:lnTo>
                  <a:pt x="744" y="393"/>
                </a:lnTo>
                <a:lnTo>
                  <a:pt x="761" y="382"/>
                </a:lnTo>
                <a:lnTo>
                  <a:pt x="779" y="378"/>
                </a:lnTo>
                <a:lnTo>
                  <a:pt x="797" y="377"/>
                </a:lnTo>
                <a:close/>
                <a:moveTo>
                  <a:pt x="448" y="0"/>
                </a:moveTo>
                <a:lnTo>
                  <a:pt x="520" y="0"/>
                </a:lnTo>
                <a:lnTo>
                  <a:pt x="554" y="3"/>
                </a:lnTo>
                <a:lnTo>
                  <a:pt x="584" y="11"/>
                </a:lnTo>
                <a:lnTo>
                  <a:pt x="613" y="24"/>
                </a:lnTo>
                <a:lnTo>
                  <a:pt x="639" y="42"/>
                </a:lnTo>
                <a:lnTo>
                  <a:pt x="661" y="64"/>
                </a:lnTo>
                <a:lnTo>
                  <a:pt x="679" y="90"/>
                </a:lnTo>
                <a:lnTo>
                  <a:pt x="693" y="118"/>
                </a:lnTo>
                <a:lnTo>
                  <a:pt x="701" y="149"/>
                </a:lnTo>
                <a:lnTo>
                  <a:pt x="704" y="181"/>
                </a:lnTo>
                <a:lnTo>
                  <a:pt x="701" y="213"/>
                </a:lnTo>
                <a:lnTo>
                  <a:pt x="693" y="245"/>
                </a:lnTo>
                <a:lnTo>
                  <a:pt x="680" y="273"/>
                </a:lnTo>
                <a:lnTo>
                  <a:pt x="661" y="298"/>
                </a:lnTo>
                <a:lnTo>
                  <a:pt x="640" y="319"/>
                </a:lnTo>
                <a:lnTo>
                  <a:pt x="614" y="337"/>
                </a:lnTo>
                <a:lnTo>
                  <a:pt x="586" y="350"/>
                </a:lnTo>
                <a:lnTo>
                  <a:pt x="586" y="357"/>
                </a:lnTo>
                <a:lnTo>
                  <a:pt x="587" y="363"/>
                </a:lnTo>
                <a:lnTo>
                  <a:pt x="587" y="2479"/>
                </a:lnTo>
                <a:lnTo>
                  <a:pt x="637" y="2488"/>
                </a:lnTo>
                <a:lnTo>
                  <a:pt x="684" y="2500"/>
                </a:lnTo>
                <a:lnTo>
                  <a:pt x="728" y="2516"/>
                </a:lnTo>
                <a:lnTo>
                  <a:pt x="769" y="2533"/>
                </a:lnTo>
                <a:lnTo>
                  <a:pt x="805" y="2553"/>
                </a:lnTo>
                <a:lnTo>
                  <a:pt x="839" y="2575"/>
                </a:lnTo>
                <a:lnTo>
                  <a:pt x="867" y="2599"/>
                </a:lnTo>
                <a:lnTo>
                  <a:pt x="892" y="2625"/>
                </a:lnTo>
                <a:lnTo>
                  <a:pt x="912" y="2652"/>
                </a:lnTo>
                <a:lnTo>
                  <a:pt x="926" y="2682"/>
                </a:lnTo>
                <a:lnTo>
                  <a:pt x="934" y="2713"/>
                </a:lnTo>
                <a:lnTo>
                  <a:pt x="937" y="2745"/>
                </a:lnTo>
                <a:lnTo>
                  <a:pt x="934" y="2777"/>
                </a:lnTo>
                <a:lnTo>
                  <a:pt x="925" y="2809"/>
                </a:lnTo>
                <a:lnTo>
                  <a:pt x="911" y="2838"/>
                </a:lnTo>
                <a:lnTo>
                  <a:pt x="891" y="2866"/>
                </a:lnTo>
                <a:lnTo>
                  <a:pt x="865" y="2893"/>
                </a:lnTo>
                <a:lnTo>
                  <a:pt x="836" y="2917"/>
                </a:lnTo>
                <a:lnTo>
                  <a:pt x="801" y="2939"/>
                </a:lnTo>
                <a:lnTo>
                  <a:pt x="764" y="2960"/>
                </a:lnTo>
                <a:lnTo>
                  <a:pt x="722" y="2977"/>
                </a:lnTo>
                <a:lnTo>
                  <a:pt x="677" y="2992"/>
                </a:lnTo>
                <a:lnTo>
                  <a:pt x="629" y="3004"/>
                </a:lnTo>
                <a:lnTo>
                  <a:pt x="577" y="3012"/>
                </a:lnTo>
                <a:lnTo>
                  <a:pt x="524" y="3017"/>
                </a:lnTo>
                <a:lnTo>
                  <a:pt x="469" y="3019"/>
                </a:lnTo>
                <a:lnTo>
                  <a:pt x="414" y="3017"/>
                </a:lnTo>
                <a:lnTo>
                  <a:pt x="360" y="3012"/>
                </a:lnTo>
                <a:lnTo>
                  <a:pt x="309" y="3004"/>
                </a:lnTo>
                <a:lnTo>
                  <a:pt x="261" y="2992"/>
                </a:lnTo>
                <a:lnTo>
                  <a:pt x="216" y="2977"/>
                </a:lnTo>
                <a:lnTo>
                  <a:pt x="173" y="2960"/>
                </a:lnTo>
                <a:lnTo>
                  <a:pt x="136" y="2939"/>
                </a:lnTo>
                <a:lnTo>
                  <a:pt x="101" y="2917"/>
                </a:lnTo>
                <a:lnTo>
                  <a:pt x="72" y="2893"/>
                </a:lnTo>
                <a:lnTo>
                  <a:pt x="47" y="2866"/>
                </a:lnTo>
                <a:lnTo>
                  <a:pt x="27" y="2838"/>
                </a:lnTo>
                <a:lnTo>
                  <a:pt x="12" y="2809"/>
                </a:lnTo>
                <a:lnTo>
                  <a:pt x="3" y="2777"/>
                </a:lnTo>
                <a:lnTo>
                  <a:pt x="0" y="2745"/>
                </a:lnTo>
                <a:lnTo>
                  <a:pt x="3" y="2713"/>
                </a:lnTo>
                <a:lnTo>
                  <a:pt x="12" y="2682"/>
                </a:lnTo>
                <a:lnTo>
                  <a:pt x="26" y="2652"/>
                </a:lnTo>
                <a:lnTo>
                  <a:pt x="46" y="2625"/>
                </a:lnTo>
                <a:lnTo>
                  <a:pt x="70" y="2599"/>
                </a:lnTo>
                <a:lnTo>
                  <a:pt x="99" y="2575"/>
                </a:lnTo>
                <a:lnTo>
                  <a:pt x="132" y="2553"/>
                </a:lnTo>
                <a:lnTo>
                  <a:pt x="169" y="2533"/>
                </a:lnTo>
                <a:lnTo>
                  <a:pt x="210" y="2516"/>
                </a:lnTo>
                <a:lnTo>
                  <a:pt x="254" y="2500"/>
                </a:lnTo>
                <a:lnTo>
                  <a:pt x="301" y="2488"/>
                </a:lnTo>
                <a:lnTo>
                  <a:pt x="351" y="2479"/>
                </a:lnTo>
                <a:lnTo>
                  <a:pt x="351" y="363"/>
                </a:lnTo>
                <a:lnTo>
                  <a:pt x="351" y="350"/>
                </a:lnTo>
                <a:lnTo>
                  <a:pt x="354" y="336"/>
                </a:lnTo>
                <a:lnTo>
                  <a:pt x="329" y="318"/>
                </a:lnTo>
                <a:lnTo>
                  <a:pt x="307" y="297"/>
                </a:lnTo>
                <a:lnTo>
                  <a:pt x="290" y="272"/>
                </a:lnTo>
                <a:lnTo>
                  <a:pt x="277" y="244"/>
                </a:lnTo>
                <a:lnTo>
                  <a:pt x="269" y="213"/>
                </a:lnTo>
                <a:lnTo>
                  <a:pt x="266" y="181"/>
                </a:lnTo>
                <a:lnTo>
                  <a:pt x="269" y="149"/>
                </a:lnTo>
                <a:lnTo>
                  <a:pt x="277" y="118"/>
                </a:lnTo>
                <a:lnTo>
                  <a:pt x="290" y="90"/>
                </a:lnTo>
                <a:lnTo>
                  <a:pt x="308" y="64"/>
                </a:lnTo>
                <a:lnTo>
                  <a:pt x="331" y="42"/>
                </a:lnTo>
                <a:lnTo>
                  <a:pt x="356" y="24"/>
                </a:lnTo>
                <a:lnTo>
                  <a:pt x="384" y="11"/>
                </a:lnTo>
                <a:lnTo>
                  <a:pt x="416" y="3"/>
                </a:lnTo>
                <a:lnTo>
                  <a:pt x="44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47" name="Group 21"/>
          <p:cNvGrpSpPr/>
          <p:nvPr/>
        </p:nvGrpSpPr>
        <p:grpSpPr>
          <a:xfrm>
            <a:off x="6360400" y="737730"/>
            <a:ext cx="639763" cy="346075"/>
            <a:chOff x="3448050" y="2012950"/>
            <a:chExt cx="639763" cy="346075"/>
          </a:xfrm>
          <a:solidFill>
            <a:srgbClr val="000000"/>
          </a:solidFill>
        </p:grpSpPr>
        <p:sp>
          <p:nvSpPr>
            <p:cNvPr id="248" name="Freeform 21"/>
            <p:cNvSpPr>
              <a:spLocks/>
            </p:cNvSpPr>
            <p:nvPr/>
          </p:nvSpPr>
          <p:spPr bwMode="auto">
            <a:xfrm>
              <a:off x="3536950" y="2062163"/>
              <a:ext cx="147638" cy="115888"/>
            </a:xfrm>
            <a:custGeom>
              <a:avLst/>
              <a:gdLst>
                <a:gd name="T0" fmla="*/ 43 w 832"/>
                <a:gd name="T1" fmla="*/ 0 h 584"/>
                <a:gd name="T2" fmla="*/ 57 w 832"/>
                <a:gd name="T3" fmla="*/ 2 h 584"/>
                <a:gd name="T4" fmla="*/ 803 w 832"/>
                <a:gd name="T5" fmla="*/ 232 h 584"/>
                <a:gd name="T6" fmla="*/ 815 w 832"/>
                <a:gd name="T7" fmla="*/ 237 h 584"/>
                <a:gd name="T8" fmla="*/ 824 w 832"/>
                <a:gd name="T9" fmla="*/ 246 h 584"/>
                <a:gd name="T10" fmla="*/ 829 w 832"/>
                <a:gd name="T11" fmla="*/ 256 h 584"/>
                <a:gd name="T12" fmla="*/ 832 w 832"/>
                <a:gd name="T13" fmla="*/ 268 h 584"/>
                <a:gd name="T14" fmla="*/ 831 w 832"/>
                <a:gd name="T15" fmla="*/ 279 h 584"/>
                <a:gd name="T16" fmla="*/ 825 w 832"/>
                <a:gd name="T17" fmla="*/ 290 h 584"/>
                <a:gd name="T18" fmla="*/ 816 w 832"/>
                <a:gd name="T19" fmla="*/ 298 h 584"/>
                <a:gd name="T20" fmla="*/ 805 w 832"/>
                <a:gd name="T21" fmla="*/ 304 h 584"/>
                <a:gd name="T22" fmla="*/ 59 w 832"/>
                <a:gd name="T23" fmla="*/ 580 h 584"/>
                <a:gd name="T24" fmla="*/ 51 w 832"/>
                <a:gd name="T25" fmla="*/ 583 h 584"/>
                <a:gd name="T26" fmla="*/ 42 w 832"/>
                <a:gd name="T27" fmla="*/ 584 h 584"/>
                <a:gd name="T28" fmla="*/ 30 w 832"/>
                <a:gd name="T29" fmla="*/ 582 h 584"/>
                <a:gd name="T30" fmla="*/ 19 w 832"/>
                <a:gd name="T31" fmla="*/ 577 h 584"/>
                <a:gd name="T32" fmla="*/ 8 w 832"/>
                <a:gd name="T33" fmla="*/ 568 h 584"/>
                <a:gd name="T34" fmla="*/ 2 w 832"/>
                <a:gd name="T35" fmla="*/ 557 h 584"/>
                <a:gd name="T36" fmla="*/ 0 w 832"/>
                <a:gd name="T37" fmla="*/ 544 h 584"/>
                <a:gd name="T38" fmla="*/ 0 w 832"/>
                <a:gd name="T39" fmla="*/ 40 h 584"/>
                <a:gd name="T40" fmla="*/ 2 w 832"/>
                <a:gd name="T41" fmla="*/ 28 h 584"/>
                <a:gd name="T42" fmla="*/ 8 w 832"/>
                <a:gd name="T43" fmla="*/ 16 h 584"/>
                <a:gd name="T44" fmla="*/ 18 w 832"/>
                <a:gd name="T45" fmla="*/ 7 h 584"/>
                <a:gd name="T46" fmla="*/ 30 w 832"/>
                <a:gd name="T47" fmla="*/ 2 h 584"/>
                <a:gd name="T48" fmla="*/ 43 w 832"/>
                <a:gd name="T49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32" h="584">
                  <a:moveTo>
                    <a:pt x="43" y="0"/>
                  </a:moveTo>
                  <a:lnTo>
                    <a:pt x="57" y="2"/>
                  </a:lnTo>
                  <a:lnTo>
                    <a:pt x="803" y="232"/>
                  </a:lnTo>
                  <a:lnTo>
                    <a:pt x="815" y="237"/>
                  </a:lnTo>
                  <a:lnTo>
                    <a:pt x="824" y="246"/>
                  </a:lnTo>
                  <a:lnTo>
                    <a:pt x="829" y="256"/>
                  </a:lnTo>
                  <a:lnTo>
                    <a:pt x="832" y="268"/>
                  </a:lnTo>
                  <a:lnTo>
                    <a:pt x="831" y="279"/>
                  </a:lnTo>
                  <a:lnTo>
                    <a:pt x="825" y="290"/>
                  </a:lnTo>
                  <a:lnTo>
                    <a:pt x="816" y="298"/>
                  </a:lnTo>
                  <a:lnTo>
                    <a:pt x="805" y="304"/>
                  </a:lnTo>
                  <a:lnTo>
                    <a:pt x="59" y="580"/>
                  </a:lnTo>
                  <a:lnTo>
                    <a:pt x="51" y="583"/>
                  </a:lnTo>
                  <a:lnTo>
                    <a:pt x="42" y="584"/>
                  </a:lnTo>
                  <a:lnTo>
                    <a:pt x="30" y="582"/>
                  </a:lnTo>
                  <a:lnTo>
                    <a:pt x="19" y="577"/>
                  </a:lnTo>
                  <a:lnTo>
                    <a:pt x="8" y="568"/>
                  </a:lnTo>
                  <a:lnTo>
                    <a:pt x="2" y="557"/>
                  </a:lnTo>
                  <a:lnTo>
                    <a:pt x="0" y="544"/>
                  </a:lnTo>
                  <a:lnTo>
                    <a:pt x="0" y="40"/>
                  </a:lnTo>
                  <a:lnTo>
                    <a:pt x="2" y="28"/>
                  </a:lnTo>
                  <a:lnTo>
                    <a:pt x="8" y="16"/>
                  </a:lnTo>
                  <a:lnTo>
                    <a:pt x="18" y="7"/>
                  </a:lnTo>
                  <a:lnTo>
                    <a:pt x="30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22"/>
            <p:cNvSpPr>
              <a:spLocks/>
            </p:cNvSpPr>
            <p:nvPr/>
          </p:nvSpPr>
          <p:spPr bwMode="auto">
            <a:xfrm>
              <a:off x="3448050" y="2012950"/>
              <a:ext cx="639763" cy="346075"/>
            </a:xfrm>
            <a:custGeom>
              <a:avLst/>
              <a:gdLst>
                <a:gd name="T0" fmla="*/ 434 w 3626"/>
                <a:gd name="T1" fmla="*/ 12 h 1742"/>
                <a:gd name="T2" fmla="*/ 494 w 3626"/>
                <a:gd name="T3" fmla="*/ 66 h 1742"/>
                <a:gd name="T4" fmla="*/ 504 w 3626"/>
                <a:gd name="T5" fmla="*/ 144 h 1742"/>
                <a:gd name="T6" fmla="*/ 462 w 3626"/>
                <a:gd name="T7" fmla="*/ 205 h 1742"/>
                <a:gd name="T8" fmla="*/ 482 w 3626"/>
                <a:gd name="T9" fmla="*/ 1108 h 1742"/>
                <a:gd name="T10" fmla="*/ 595 w 3626"/>
                <a:gd name="T11" fmla="*/ 1167 h 1742"/>
                <a:gd name="T12" fmla="*/ 677 w 3626"/>
                <a:gd name="T13" fmla="*/ 1257 h 1742"/>
                <a:gd name="T14" fmla="*/ 1505 w 3626"/>
                <a:gd name="T15" fmla="*/ 1255 h 1742"/>
                <a:gd name="T16" fmla="*/ 1596 w 3626"/>
                <a:gd name="T17" fmla="*/ 1159 h 1742"/>
                <a:gd name="T18" fmla="*/ 1722 w 3626"/>
                <a:gd name="T19" fmla="*/ 1101 h 1742"/>
                <a:gd name="T20" fmla="*/ 1868 w 3626"/>
                <a:gd name="T21" fmla="*/ 1092 h 1742"/>
                <a:gd name="T22" fmla="*/ 2003 w 3626"/>
                <a:gd name="T23" fmla="*/ 1135 h 1742"/>
                <a:gd name="T24" fmla="*/ 2106 w 3626"/>
                <a:gd name="T25" fmla="*/ 1219 h 1742"/>
                <a:gd name="T26" fmla="*/ 2931 w 3626"/>
                <a:gd name="T27" fmla="*/ 1293 h 1742"/>
                <a:gd name="T28" fmla="*/ 3008 w 3626"/>
                <a:gd name="T29" fmla="*/ 1187 h 1742"/>
                <a:gd name="T30" fmla="*/ 3124 w 3626"/>
                <a:gd name="T31" fmla="*/ 1115 h 1742"/>
                <a:gd name="T32" fmla="*/ 3265 w 3626"/>
                <a:gd name="T33" fmla="*/ 1089 h 1742"/>
                <a:gd name="T34" fmla="*/ 3406 w 3626"/>
                <a:gd name="T35" fmla="*/ 1115 h 1742"/>
                <a:gd name="T36" fmla="*/ 3521 w 3626"/>
                <a:gd name="T37" fmla="*/ 1185 h 1742"/>
                <a:gd name="T38" fmla="*/ 3599 w 3626"/>
                <a:gd name="T39" fmla="*/ 1288 h 1742"/>
                <a:gd name="T40" fmla="*/ 3626 w 3626"/>
                <a:gd name="T41" fmla="*/ 1415 h 1742"/>
                <a:gd name="T42" fmla="*/ 3599 w 3626"/>
                <a:gd name="T43" fmla="*/ 1542 h 1742"/>
                <a:gd name="T44" fmla="*/ 3521 w 3626"/>
                <a:gd name="T45" fmla="*/ 1647 h 1742"/>
                <a:gd name="T46" fmla="*/ 3406 w 3626"/>
                <a:gd name="T47" fmla="*/ 1716 h 1742"/>
                <a:gd name="T48" fmla="*/ 3265 w 3626"/>
                <a:gd name="T49" fmla="*/ 1742 h 1742"/>
                <a:gd name="T50" fmla="*/ 3124 w 3626"/>
                <a:gd name="T51" fmla="*/ 1716 h 1742"/>
                <a:gd name="T52" fmla="*/ 3008 w 3626"/>
                <a:gd name="T53" fmla="*/ 1644 h 1742"/>
                <a:gd name="T54" fmla="*/ 2931 w 3626"/>
                <a:gd name="T55" fmla="*/ 1537 h 1742"/>
                <a:gd name="T56" fmla="*/ 2106 w 3626"/>
                <a:gd name="T57" fmla="*/ 1612 h 1742"/>
                <a:gd name="T58" fmla="*/ 2003 w 3626"/>
                <a:gd name="T59" fmla="*/ 1696 h 1742"/>
                <a:gd name="T60" fmla="*/ 1868 w 3626"/>
                <a:gd name="T61" fmla="*/ 1739 h 1742"/>
                <a:gd name="T62" fmla="*/ 1722 w 3626"/>
                <a:gd name="T63" fmla="*/ 1730 h 1742"/>
                <a:gd name="T64" fmla="*/ 1596 w 3626"/>
                <a:gd name="T65" fmla="*/ 1672 h 1742"/>
                <a:gd name="T66" fmla="*/ 1505 w 3626"/>
                <a:gd name="T67" fmla="*/ 1576 h 1742"/>
                <a:gd name="T68" fmla="*/ 674 w 3626"/>
                <a:gd name="T69" fmla="*/ 1576 h 1742"/>
                <a:gd name="T70" fmla="*/ 584 w 3626"/>
                <a:gd name="T71" fmla="*/ 1672 h 1742"/>
                <a:gd name="T72" fmla="*/ 458 w 3626"/>
                <a:gd name="T73" fmla="*/ 1730 h 1742"/>
                <a:gd name="T74" fmla="*/ 312 w 3626"/>
                <a:gd name="T75" fmla="*/ 1739 h 1742"/>
                <a:gd name="T76" fmla="*/ 178 w 3626"/>
                <a:gd name="T77" fmla="*/ 1698 h 1742"/>
                <a:gd name="T78" fmla="*/ 75 w 3626"/>
                <a:gd name="T79" fmla="*/ 1615 h 1742"/>
                <a:gd name="T80" fmla="*/ 13 w 3626"/>
                <a:gd name="T81" fmla="*/ 1502 h 1742"/>
                <a:gd name="T82" fmla="*/ 3 w 3626"/>
                <a:gd name="T83" fmla="*/ 1371 h 1742"/>
                <a:gd name="T84" fmla="*/ 49 w 3626"/>
                <a:gd name="T85" fmla="*/ 1252 h 1742"/>
                <a:gd name="T86" fmla="*/ 140 w 3626"/>
                <a:gd name="T87" fmla="*/ 1159 h 1742"/>
                <a:gd name="T88" fmla="*/ 264 w 3626"/>
                <a:gd name="T89" fmla="*/ 1102 h 1742"/>
                <a:gd name="T90" fmla="*/ 289 w 3626"/>
                <a:gd name="T91" fmla="*/ 203 h 1742"/>
                <a:gd name="T92" fmla="*/ 249 w 3626"/>
                <a:gd name="T93" fmla="*/ 143 h 1742"/>
                <a:gd name="T94" fmla="*/ 256 w 3626"/>
                <a:gd name="T95" fmla="*/ 72 h 1742"/>
                <a:gd name="T96" fmla="*/ 303 w 3626"/>
                <a:gd name="T97" fmla="*/ 21 h 1742"/>
                <a:gd name="T98" fmla="*/ 376 w 3626"/>
                <a:gd name="T99" fmla="*/ 0 h 1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26" h="1742">
                  <a:moveTo>
                    <a:pt x="376" y="0"/>
                  </a:moveTo>
                  <a:lnTo>
                    <a:pt x="406" y="4"/>
                  </a:lnTo>
                  <a:lnTo>
                    <a:pt x="434" y="12"/>
                  </a:lnTo>
                  <a:lnTo>
                    <a:pt x="458" y="26"/>
                  </a:lnTo>
                  <a:lnTo>
                    <a:pt x="478" y="44"/>
                  </a:lnTo>
                  <a:lnTo>
                    <a:pt x="494" y="66"/>
                  </a:lnTo>
                  <a:lnTo>
                    <a:pt x="503" y="91"/>
                  </a:lnTo>
                  <a:lnTo>
                    <a:pt x="507" y="118"/>
                  </a:lnTo>
                  <a:lnTo>
                    <a:pt x="504" y="144"/>
                  </a:lnTo>
                  <a:lnTo>
                    <a:pt x="494" y="167"/>
                  </a:lnTo>
                  <a:lnTo>
                    <a:pt x="481" y="188"/>
                  </a:lnTo>
                  <a:lnTo>
                    <a:pt x="462" y="205"/>
                  </a:lnTo>
                  <a:lnTo>
                    <a:pt x="438" y="219"/>
                  </a:lnTo>
                  <a:lnTo>
                    <a:pt x="438" y="1097"/>
                  </a:lnTo>
                  <a:lnTo>
                    <a:pt x="482" y="1108"/>
                  </a:lnTo>
                  <a:lnTo>
                    <a:pt x="523" y="1124"/>
                  </a:lnTo>
                  <a:lnTo>
                    <a:pt x="560" y="1144"/>
                  </a:lnTo>
                  <a:lnTo>
                    <a:pt x="595" y="1167"/>
                  </a:lnTo>
                  <a:lnTo>
                    <a:pt x="626" y="1194"/>
                  </a:lnTo>
                  <a:lnTo>
                    <a:pt x="653" y="1224"/>
                  </a:lnTo>
                  <a:lnTo>
                    <a:pt x="677" y="1257"/>
                  </a:lnTo>
                  <a:lnTo>
                    <a:pt x="695" y="1293"/>
                  </a:lnTo>
                  <a:lnTo>
                    <a:pt x="1485" y="1293"/>
                  </a:lnTo>
                  <a:lnTo>
                    <a:pt x="1505" y="1255"/>
                  </a:lnTo>
                  <a:lnTo>
                    <a:pt x="1530" y="1219"/>
                  </a:lnTo>
                  <a:lnTo>
                    <a:pt x="1561" y="1187"/>
                  </a:lnTo>
                  <a:lnTo>
                    <a:pt x="1596" y="1159"/>
                  </a:lnTo>
                  <a:lnTo>
                    <a:pt x="1634" y="1135"/>
                  </a:lnTo>
                  <a:lnTo>
                    <a:pt x="1676" y="1115"/>
                  </a:lnTo>
                  <a:lnTo>
                    <a:pt x="1722" y="1101"/>
                  </a:lnTo>
                  <a:lnTo>
                    <a:pt x="1769" y="1092"/>
                  </a:lnTo>
                  <a:lnTo>
                    <a:pt x="1818" y="1089"/>
                  </a:lnTo>
                  <a:lnTo>
                    <a:pt x="1868" y="1092"/>
                  </a:lnTo>
                  <a:lnTo>
                    <a:pt x="1916" y="1101"/>
                  </a:lnTo>
                  <a:lnTo>
                    <a:pt x="1961" y="1115"/>
                  </a:lnTo>
                  <a:lnTo>
                    <a:pt x="2003" y="1135"/>
                  </a:lnTo>
                  <a:lnTo>
                    <a:pt x="2041" y="1159"/>
                  </a:lnTo>
                  <a:lnTo>
                    <a:pt x="2076" y="1187"/>
                  </a:lnTo>
                  <a:lnTo>
                    <a:pt x="2106" y="1219"/>
                  </a:lnTo>
                  <a:lnTo>
                    <a:pt x="2132" y="1255"/>
                  </a:lnTo>
                  <a:lnTo>
                    <a:pt x="2153" y="1293"/>
                  </a:lnTo>
                  <a:lnTo>
                    <a:pt x="2931" y="1293"/>
                  </a:lnTo>
                  <a:lnTo>
                    <a:pt x="2952" y="1255"/>
                  </a:lnTo>
                  <a:lnTo>
                    <a:pt x="2977" y="1219"/>
                  </a:lnTo>
                  <a:lnTo>
                    <a:pt x="3008" y="1187"/>
                  </a:lnTo>
                  <a:lnTo>
                    <a:pt x="3043" y="1159"/>
                  </a:lnTo>
                  <a:lnTo>
                    <a:pt x="3082" y="1135"/>
                  </a:lnTo>
                  <a:lnTo>
                    <a:pt x="3124" y="1115"/>
                  </a:lnTo>
                  <a:lnTo>
                    <a:pt x="3168" y="1101"/>
                  </a:lnTo>
                  <a:lnTo>
                    <a:pt x="3216" y="1092"/>
                  </a:lnTo>
                  <a:lnTo>
                    <a:pt x="3265" y="1089"/>
                  </a:lnTo>
                  <a:lnTo>
                    <a:pt x="3314" y="1092"/>
                  </a:lnTo>
                  <a:lnTo>
                    <a:pt x="3362" y="1101"/>
                  </a:lnTo>
                  <a:lnTo>
                    <a:pt x="3406" y="1115"/>
                  </a:lnTo>
                  <a:lnTo>
                    <a:pt x="3448" y="1134"/>
                  </a:lnTo>
                  <a:lnTo>
                    <a:pt x="3486" y="1157"/>
                  </a:lnTo>
                  <a:lnTo>
                    <a:pt x="3521" y="1185"/>
                  </a:lnTo>
                  <a:lnTo>
                    <a:pt x="3551" y="1216"/>
                  </a:lnTo>
                  <a:lnTo>
                    <a:pt x="3578" y="1251"/>
                  </a:lnTo>
                  <a:lnTo>
                    <a:pt x="3599" y="1288"/>
                  </a:lnTo>
                  <a:lnTo>
                    <a:pt x="3614" y="1328"/>
                  </a:lnTo>
                  <a:lnTo>
                    <a:pt x="3623" y="1371"/>
                  </a:lnTo>
                  <a:lnTo>
                    <a:pt x="3626" y="1415"/>
                  </a:lnTo>
                  <a:lnTo>
                    <a:pt x="3623" y="1459"/>
                  </a:lnTo>
                  <a:lnTo>
                    <a:pt x="3614" y="1502"/>
                  </a:lnTo>
                  <a:lnTo>
                    <a:pt x="3599" y="1542"/>
                  </a:lnTo>
                  <a:lnTo>
                    <a:pt x="3578" y="1581"/>
                  </a:lnTo>
                  <a:lnTo>
                    <a:pt x="3551" y="1615"/>
                  </a:lnTo>
                  <a:lnTo>
                    <a:pt x="3521" y="1647"/>
                  </a:lnTo>
                  <a:lnTo>
                    <a:pt x="3486" y="1674"/>
                  </a:lnTo>
                  <a:lnTo>
                    <a:pt x="3448" y="1698"/>
                  </a:lnTo>
                  <a:lnTo>
                    <a:pt x="3406" y="1716"/>
                  </a:lnTo>
                  <a:lnTo>
                    <a:pt x="3362" y="1730"/>
                  </a:lnTo>
                  <a:lnTo>
                    <a:pt x="3314" y="1739"/>
                  </a:lnTo>
                  <a:lnTo>
                    <a:pt x="3265" y="1742"/>
                  </a:lnTo>
                  <a:lnTo>
                    <a:pt x="3216" y="1739"/>
                  </a:lnTo>
                  <a:lnTo>
                    <a:pt x="3168" y="1730"/>
                  </a:lnTo>
                  <a:lnTo>
                    <a:pt x="3124" y="1716"/>
                  </a:lnTo>
                  <a:lnTo>
                    <a:pt x="3082" y="1696"/>
                  </a:lnTo>
                  <a:lnTo>
                    <a:pt x="3043" y="1672"/>
                  </a:lnTo>
                  <a:lnTo>
                    <a:pt x="3008" y="1644"/>
                  </a:lnTo>
                  <a:lnTo>
                    <a:pt x="2977" y="1612"/>
                  </a:lnTo>
                  <a:lnTo>
                    <a:pt x="2952" y="1576"/>
                  </a:lnTo>
                  <a:lnTo>
                    <a:pt x="2931" y="1537"/>
                  </a:lnTo>
                  <a:lnTo>
                    <a:pt x="2153" y="1537"/>
                  </a:lnTo>
                  <a:lnTo>
                    <a:pt x="2132" y="1576"/>
                  </a:lnTo>
                  <a:lnTo>
                    <a:pt x="2106" y="1612"/>
                  </a:lnTo>
                  <a:lnTo>
                    <a:pt x="2076" y="1644"/>
                  </a:lnTo>
                  <a:lnTo>
                    <a:pt x="2041" y="1672"/>
                  </a:lnTo>
                  <a:lnTo>
                    <a:pt x="2003" y="1696"/>
                  </a:lnTo>
                  <a:lnTo>
                    <a:pt x="1961" y="1716"/>
                  </a:lnTo>
                  <a:lnTo>
                    <a:pt x="1916" y="1730"/>
                  </a:lnTo>
                  <a:lnTo>
                    <a:pt x="1868" y="1739"/>
                  </a:lnTo>
                  <a:lnTo>
                    <a:pt x="1818" y="1742"/>
                  </a:lnTo>
                  <a:lnTo>
                    <a:pt x="1769" y="1739"/>
                  </a:lnTo>
                  <a:lnTo>
                    <a:pt x="1722" y="1730"/>
                  </a:lnTo>
                  <a:lnTo>
                    <a:pt x="1676" y="1716"/>
                  </a:lnTo>
                  <a:lnTo>
                    <a:pt x="1634" y="1696"/>
                  </a:lnTo>
                  <a:lnTo>
                    <a:pt x="1596" y="1672"/>
                  </a:lnTo>
                  <a:lnTo>
                    <a:pt x="1561" y="1644"/>
                  </a:lnTo>
                  <a:lnTo>
                    <a:pt x="1530" y="1612"/>
                  </a:lnTo>
                  <a:lnTo>
                    <a:pt x="1505" y="1576"/>
                  </a:lnTo>
                  <a:lnTo>
                    <a:pt x="1485" y="1537"/>
                  </a:lnTo>
                  <a:lnTo>
                    <a:pt x="695" y="1537"/>
                  </a:lnTo>
                  <a:lnTo>
                    <a:pt x="674" y="1576"/>
                  </a:lnTo>
                  <a:lnTo>
                    <a:pt x="649" y="1612"/>
                  </a:lnTo>
                  <a:lnTo>
                    <a:pt x="619" y="1644"/>
                  </a:lnTo>
                  <a:lnTo>
                    <a:pt x="584" y="1672"/>
                  </a:lnTo>
                  <a:lnTo>
                    <a:pt x="546" y="1696"/>
                  </a:lnTo>
                  <a:lnTo>
                    <a:pt x="504" y="1716"/>
                  </a:lnTo>
                  <a:lnTo>
                    <a:pt x="458" y="1730"/>
                  </a:lnTo>
                  <a:lnTo>
                    <a:pt x="411" y="1739"/>
                  </a:lnTo>
                  <a:lnTo>
                    <a:pt x="361" y="1742"/>
                  </a:lnTo>
                  <a:lnTo>
                    <a:pt x="312" y="1739"/>
                  </a:lnTo>
                  <a:lnTo>
                    <a:pt x="265" y="1730"/>
                  </a:lnTo>
                  <a:lnTo>
                    <a:pt x="220" y="1716"/>
                  </a:lnTo>
                  <a:lnTo>
                    <a:pt x="178" y="1698"/>
                  </a:lnTo>
                  <a:lnTo>
                    <a:pt x="141" y="1674"/>
                  </a:lnTo>
                  <a:lnTo>
                    <a:pt x="106" y="1647"/>
                  </a:lnTo>
                  <a:lnTo>
                    <a:pt x="75" y="1615"/>
                  </a:lnTo>
                  <a:lnTo>
                    <a:pt x="50" y="1581"/>
                  </a:lnTo>
                  <a:lnTo>
                    <a:pt x="29" y="1542"/>
                  </a:lnTo>
                  <a:lnTo>
                    <a:pt x="13" y="1502"/>
                  </a:lnTo>
                  <a:lnTo>
                    <a:pt x="3" y="1459"/>
                  </a:lnTo>
                  <a:lnTo>
                    <a:pt x="0" y="1415"/>
                  </a:lnTo>
                  <a:lnTo>
                    <a:pt x="3" y="1371"/>
                  </a:lnTo>
                  <a:lnTo>
                    <a:pt x="13" y="1329"/>
                  </a:lnTo>
                  <a:lnTo>
                    <a:pt x="28" y="1289"/>
                  </a:lnTo>
                  <a:lnTo>
                    <a:pt x="49" y="1252"/>
                  </a:lnTo>
                  <a:lnTo>
                    <a:pt x="75" y="1217"/>
                  </a:lnTo>
                  <a:lnTo>
                    <a:pt x="105" y="1186"/>
                  </a:lnTo>
                  <a:lnTo>
                    <a:pt x="140" y="1159"/>
                  </a:lnTo>
                  <a:lnTo>
                    <a:pt x="177" y="1135"/>
                  </a:lnTo>
                  <a:lnTo>
                    <a:pt x="219" y="1117"/>
                  </a:lnTo>
                  <a:lnTo>
                    <a:pt x="264" y="1102"/>
                  </a:lnTo>
                  <a:lnTo>
                    <a:pt x="310" y="1093"/>
                  </a:lnTo>
                  <a:lnTo>
                    <a:pt x="310" y="217"/>
                  </a:lnTo>
                  <a:lnTo>
                    <a:pt x="289" y="203"/>
                  </a:lnTo>
                  <a:lnTo>
                    <a:pt x="271" y="186"/>
                  </a:lnTo>
                  <a:lnTo>
                    <a:pt x="257" y="166"/>
                  </a:lnTo>
                  <a:lnTo>
                    <a:pt x="249" y="143"/>
                  </a:lnTo>
                  <a:lnTo>
                    <a:pt x="246" y="118"/>
                  </a:lnTo>
                  <a:lnTo>
                    <a:pt x="248" y="94"/>
                  </a:lnTo>
                  <a:lnTo>
                    <a:pt x="256" y="72"/>
                  </a:lnTo>
                  <a:lnTo>
                    <a:pt x="268" y="52"/>
                  </a:lnTo>
                  <a:lnTo>
                    <a:pt x="285" y="35"/>
                  </a:lnTo>
                  <a:lnTo>
                    <a:pt x="303" y="21"/>
                  </a:lnTo>
                  <a:lnTo>
                    <a:pt x="326" y="10"/>
                  </a:lnTo>
                  <a:lnTo>
                    <a:pt x="350" y="3"/>
                  </a:lnTo>
                  <a:lnTo>
                    <a:pt x="376" y="0"/>
                  </a:lnTo>
                  <a:lnTo>
                    <a:pt x="3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0" name="Group 27"/>
          <p:cNvGrpSpPr/>
          <p:nvPr/>
        </p:nvGrpSpPr>
        <p:grpSpPr>
          <a:xfrm>
            <a:off x="8301899" y="690170"/>
            <a:ext cx="498740" cy="441194"/>
            <a:chOff x="5410200" y="2001838"/>
            <a:chExt cx="412750" cy="365125"/>
          </a:xfrm>
          <a:solidFill>
            <a:srgbClr val="000000"/>
          </a:solidFill>
        </p:grpSpPr>
        <p:sp>
          <p:nvSpPr>
            <p:cNvPr id="251" name="Freeform 27"/>
            <p:cNvSpPr>
              <a:spLocks noEditPoints="1"/>
            </p:cNvSpPr>
            <p:nvPr/>
          </p:nvSpPr>
          <p:spPr bwMode="auto">
            <a:xfrm>
              <a:off x="5410200" y="2001838"/>
              <a:ext cx="303213" cy="365125"/>
            </a:xfrm>
            <a:custGeom>
              <a:avLst/>
              <a:gdLst>
                <a:gd name="T0" fmla="*/ 539 w 2484"/>
                <a:gd name="T1" fmla="*/ 900 h 2990"/>
                <a:gd name="T2" fmla="*/ 1674 w 2484"/>
                <a:gd name="T3" fmla="*/ 689 h 2990"/>
                <a:gd name="T4" fmla="*/ 289 w 2484"/>
                <a:gd name="T5" fmla="*/ 0 h 2990"/>
                <a:gd name="T6" fmla="*/ 2237 w 2484"/>
                <a:gd name="T7" fmla="*/ 3 h 2990"/>
                <a:gd name="T8" fmla="*/ 2316 w 2484"/>
                <a:gd name="T9" fmla="*/ 27 h 2990"/>
                <a:gd name="T10" fmla="*/ 2384 w 2484"/>
                <a:gd name="T11" fmla="*/ 70 h 2990"/>
                <a:gd name="T12" fmla="*/ 2437 w 2484"/>
                <a:gd name="T13" fmla="*/ 131 h 2990"/>
                <a:gd name="T14" fmla="*/ 2471 w 2484"/>
                <a:gd name="T15" fmla="*/ 203 h 2990"/>
                <a:gd name="T16" fmla="*/ 2484 w 2484"/>
                <a:gd name="T17" fmla="*/ 285 h 2990"/>
                <a:gd name="T18" fmla="*/ 2460 w 2484"/>
                <a:gd name="T19" fmla="*/ 977 h 2990"/>
                <a:gd name="T20" fmla="*/ 2407 w 2484"/>
                <a:gd name="T21" fmla="*/ 953 h 2990"/>
                <a:gd name="T22" fmla="*/ 2346 w 2484"/>
                <a:gd name="T23" fmla="*/ 944 h 2990"/>
                <a:gd name="T24" fmla="*/ 2311 w 2484"/>
                <a:gd name="T25" fmla="*/ 948 h 2990"/>
                <a:gd name="T26" fmla="*/ 2308 w 2484"/>
                <a:gd name="T27" fmla="*/ 253 h 2990"/>
                <a:gd name="T28" fmla="*/ 2288 w 2484"/>
                <a:gd name="T29" fmla="*/ 212 h 2990"/>
                <a:gd name="T30" fmla="*/ 2253 w 2484"/>
                <a:gd name="T31" fmla="*/ 185 h 2990"/>
                <a:gd name="T32" fmla="*/ 2207 w 2484"/>
                <a:gd name="T33" fmla="*/ 175 h 2990"/>
                <a:gd name="T34" fmla="*/ 327 w 2484"/>
                <a:gd name="T35" fmla="*/ 175 h 2990"/>
                <a:gd name="T36" fmla="*/ 315 w 2484"/>
                <a:gd name="T37" fmla="*/ 176 h 2990"/>
                <a:gd name="T38" fmla="*/ 292 w 2484"/>
                <a:gd name="T39" fmla="*/ 182 h 2990"/>
                <a:gd name="T40" fmla="*/ 266 w 2484"/>
                <a:gd name="T41" fmla="*/ 193 h 2990"/>
                <a:gd name="T42" fmla="*/ 242 w 2484"/>
                <a:gd name="T43" fmla="*/ 213 h 2990"/>
                <a:gd name="T44" fmla="*/ 224 w 2484"/>
                <a:gd name="T45" fmla="*/ 244 h 2990"/>
                <a:gd name="T46" fmla="*/ 216 w 2484"/>
                <a:gd name="T47" fmla="*/ 286 h 2990"/>
                <a:gd name="T48" fmla="*/ 2114 w 2484"/>
                <a:gd name="T49" fmla="*/ 287 h 2990"/>
                <a:gd name="T50" fmla="*/ 2151 w 2484"/>
                <a:gd name="T51" fmla="*/ 303 h 2990"/>
                <a:gd name="T52" fmla="*/ 2180 w 2484"/>
                <a:gd name="T53" fmla="*/ 331 h 2990"/>
                <a:gd name="T54" fmla="*/ 2196 w 2484"/>
                <a:gd name="T55" fmla="*/ 368 h 2990"/>
                <a:gd name="T56" fmla="*/ 2198 w 2484"/>
                <a:gd name="T57" fmla="*/ 1004 h 2990"/>
                <a:gd name="T58" fmla="*/ 2167 w 2484"/>
                <a:gd name="T59" fmla="*/ 1041 h 2990"/>
                <a:gd name="T60" fmla="*/ 1925 w 2484"/>
                <a:gd name="T61" fmla="*/ 1518 h 2990"/>
                <a:gd name="T62" fmla="*/ 1382 w 2484"/>
                <a:gd name="T63" fmla="*/ 1599 h 2990"/>
                <a:gd name="T64" fmla="*/ 1321 w 2484"/>
                <a:gd name="T65" fmla="*/ 1628 h 2990"/>
                <a:gd name="T66" fmla="*/ 1274 w 2484"/>
                <a:gd name="T67" fmla="*/ 1675 h 2990"/>
                <a:gd name="T68" fmla="*/ 1242 w 2484"/>
                <a:gd name="T69" fmla="*/ 1735 h 2990"/>
                <a:gd name="T70" fmla="*/ 1231 w 2484"/>
                <a:gd name="T71" fmla="*/ 1801 h 2990"/>
                <a:gd name="T72" fmla="*/ 1243 w 2484"/>
                <a:gd name="T73" fmla="*/ 1867 h 2990"/>
                <a:gd name="T74" fmla="*/ 1274 w 2484"/>
                <a:gd name="T75" fmla="*/ 1926 h 2990"/>
                <a:gd name="T76" fmla="*/ 1666 w 2484"/>
                <a:gd name="T77" fmla="*/ 2306 h 2990"/>
                <a:gd name="T78" fmla="*/ 1576 w 2484"/>
                <a:gd name="T79" fmla="*/ 2841 h 2990"/>
                <a:gd name="T80" fmla="*/ 1585 w 2484"/>
                <a:gd name="T81" fmla="*/ 2906 h 2990"/>
                <a:gd name="T82" fmla="*/ 1614 w 2484"/>
                <a:gd name="T83" fmla="*/ 2965 h 2990"/>
                <a:gd name="T84" fmla="*/ 289 w 2484"/>
                <a:gd name="T85" fmla="*/ 2990 h 2990"/>
                <a:gd name="T86" fmla="*/ 206 w 2484"/>
                <a:gd name="T87" fmla="*/ 2977 h 2990"/>
                <a:gd name="T88" fmla="*/ 131 w 2484"/>
                <a:gd name="T89" fmla="*/ 2944 h 2990"/>
                <a:gd name="T90" fmla="*/ 71 w 2484"/>
                <a:gd name="T91" fmla="*/ 2891 h 2990"/>
                <a:gd name="T92" fmla="*/ 26 w 2484"/>
                <a:gd name="T93" fmla="*/ 2825 h 2990"/>
                <a:gd name="T94" fmla="*/ 3 w 2484"/>
                <a:gd name="T95" fmla="*/ 2746 h 2990"/>
                <a:gd name="T96" fmla="*/ 0 w 2484"/>
                <a:gd name="T97" fmla="*/ 1532 h 2990"/>
                <a:gd name="T98" fmla="*/ 3 w 2484"/>
                <a:gd name="T99" fmla="*/ 244 h 2990"/>
                <a:gd name="T100" fmla="*/ 26 w 2484"/>
                <a:gd name="T101" fmla="*/ 165 h 2990"/>
                <a:gd name="T102" fmla="*/ 71 w 2484"/>
                <a:gd name="T103" fmla="*/ 98 h 2990"/>
                <a:gd name="T104" fmla="*/ 131 w 2484"/>
                <a:gd name="T105" fmla="*/ 46 h 2990"/>
                <a:gd name="T106" fmla="*/ 206 w 2484"/>
                <a:gd name="T107" fmla="*/ 13 h 2990"/>
                <a:gd name="T108" fmla="*/ 289 w 2484"/>
                <a:gd name="T109" fmla="*/ 0 h 2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84" h="2990">
                  <a:moveTo>
                    <a:pt x="539" y="689"/>
                  </a:moveTo>
                  <a:lnTo>
                    <a:pt x="539" y="900"/>
                  </a:lnTo>
                  <a:lnTo>
                    <a:pt x="1674" y="900"/>
                  </a:lnTo>
                  <a:lnTo>
                    <a:pt x="1674" y="689"/>
                  </a:lnTo>
                  <a:lnTo>
                    <a:pt x="539" y="689"/>
                  </a:lnTo>
                  <a:close/>
                  <a:moveTo>
                    <a:pt x="289" y="0"/>
                  </a:moveTo>
                  <a:lnTo>
                    <a:pt x="2195" y="0"/>
                  </a:lnTo>
                  <a:lnTo>
                    <a:pt x="2237" y="3"/>
                  </a:lnTo>
                  <a:lnTo>
                    <a:pt x="2278" y="13"/>
                  </a:lnTo>
                  <a:lnTo>
                    <a:pt x="2316" y="27"/>
                  </a:lnTo>
                  <a:lnTo>
                    <a:pt x="2353" y="46"/>
                  </a:lnTo>
                  <a:lnTo>
                    <a:pt x="2384" y="70"/>
                  </a:lnTo>
                  <a:lnTo>
                    <a:pt x="2413" y="98"/>
                  </a:lnTo>
                  <a:lnTo>
                    <a:pt x="2437" y="131"/>
                  </a:lnTo>
                  <a:lnTo>
                    <a:pt x="2456" y="165"/>
                  </a:lnTo>
                  <a:lnTo>
                    <a:pt x="2471" y="203"/>
                  </a:lnTo>
                  <a:lnTo>
                    <a:pt x="2481" y="244"/>
                  </a:lnTo>
                  <a:lnTo>
                    <a:pt x="2484" y="285"/>
                  </a:lnTo>
                  <a:lnTo>
                    <a:pt x="2484" y="994"/>
                  </a:lnTo>
                  <a:lnTo>
                    <a:pt x="2460" y="977"/>
                  </a:lnTo>
                  <a:lnTo>
                    <a:pt x="2434" y="963"/>
                  </a:lnTo>
                  <a:lnTo>
                    <a:pt x="2407" y="953"/>
                  </a:lnTo>
                  <a:lnTo>
                    <a:pt x="2377" y="946"/>
                  </a:lnTo>
                  <a:lnTo>
                    <a:pt x="2346" y="944"/>
                  </a:lnTo>
                  <a:lnTo>
                    <a:pt x="2328" y="945"/>
                  </a:lnTo>
                  <a:lnTo>
                    <a:pt x="2311" y="948"/>
                  </a:lnTo>
                  <a:lnTo>
                    <a:pt x="2311" y="276"/>
                  </a:lnTo>
                  <a:lnTo>
                    <a:pt x="2308" y="253"/>
                  </a:lnTo>
                  <a:lnTo>
                    <a:pt x="2301" y="231"/>
                  </a:lnTo>
                  <a:lnTo>
                    <a:pt x="2288" y="212"/>
                  </a:lnTo>
                  <a:lnTo>
                    <a:pt x="2272" y="197"/>
                  </a:lnTo>
                  <a:lnTo>
                    <a:pt x="2253" y="185"/>
                  </a:lnTo>
                  <a:lnTo>
                    <a:pt x="2232" y="177"/>
                  </a:lnTo>
                  <a:lnTo>
                    <a:pt x="2207" y="175"/>
                  </a:lnTo>
                  <a:lnTo>
                    <a:pt x="330" y="175"/>
                  </a:lnTo>
                  <a:lnTo>
                    <a:pt x="327" y="175"/>
                  </a:lnTo>
                  <a:lnTo>
                    <a:pt x="322" y="175"/>
                  </a:lnTo>
                  <a:lnTo>
                    <a:pt x="315" y="176"/>
                  </a:lnTo>
                  <a:lnTo>
                    <a:pt x="304" y="178"/>
                  </a:lnTo>
                  <a:lnTo>
                    <a:pt x="292" y="182"/>
                  </a:lnTo>
                  <a:lnTo>
                    <a:pt x="280" y="186"/>
                  </a:lnTo>
                  <a:lnTo>
                    <a:pt x="266" y="193"/>
                  </a:lnTo>
                  <a:lnTo>
                    <a:pt x="253" y="202"/>
                  </a:lnTo>
                  <a:lnTo>
                    <a:pt x="242" y="213"/>
                  </a:lnTo>
                  <a:lnTo>
                    <a:pt x="231" y="227"/>
                  </a:lnTo>
                  <a:lnTo>
                    <a:pt x="224" y="244"/>
                  </a:lnTo>
                  <a:lnTo>
                    <a:pt x="218" y="263"/>
                  </a:lnTo>
                  <a:lnTo>
                    <a:pt x="216" y="286"/>
                  </a:lnTo>
                  <a:lnTo>
                    <a:pt x="2094" y="285"/>
                  </a:lnTo>
                  <a:lnTo>
                    <a:pt x="2114" y="287"/>
                  </a:lnTo>
                  <a:lnTo>
                    <a:pt x="2133" y="294"/>
                  </a:lnTo>
                  <a:lnTo>
                    <a:pt x="2151" y="303"/>
                  </a:lnTo>
                  <a:lnTo>
                    <a:pt x="2167" y="316"/>
                  </a:lnTo>
                  <a:lnTo>
                    <a:pt x="2180" y="331"/>
                  </a:lnTo>
                  <a:lnTo>
                    <a:pt x="2189" y="349"/>
                  </a:lnTo>
                  <a:lnTo>
                    <a:pt x="2196" y="368"/>
                  </a:lnTo>
                  <a:lnTo>
                    <a:pt x="2198" y="388"/>
                  </a:lnTo>
                  <a:lnTo>
                    <a:pt x="2198" y="1004"/>
                  </a:lnTo>
                  <a:lnTo>
                    <a:pt x="2181" y="1021"/>
                  </a:lnTo>
                  <a:lnTo>
                    <a:pt x="2167" y="1041"/>
                  </a:lnTo>
                  <a:lnTo>
                    <a:pt x="2154" y="1062"/>
                  </a:lnTo>
                  <a:lnTo>
                    <a:pt x="1925" y="1518"/>
                  </a:lnTo>
                  <a:lnTo>
                    <a:pt x="1416" y="1592"/>
                  </a:lnTo>
                  <a:lnTo>
                    <a:pt x="1382" y="1599"/>
                  </a:lnTo>
                  <a:lnTo>
                    <a:pt x="1350" y="1611"/>
                  </a:lnTo>
                  <a:lnTo>
                    <a:pt x="1321" y="1628"/>
                  </a:lnTo>
                  <a:lnTo>
                    <a:pt x="1296" y="1650"/>
                  </a:lnTo>
                  <a:lnTo>
                    <a:pt x="1274" y="1675"/>
                  </a:lnTo>
                  <a:lnTo>
                    <a:pt x="1256" y="1703"/>
                  </a:lnTo>
                  <a:lnTo>
                    <a:pt x="1242" y="1735"/>
                  </a:lnTo>
                  <a:lnTo>
                    <a:pt x="1233" y="1768"/>
                  </a:lnTo>
                  <a:lnTo>
                    <a:pt x="1231" y="1801"/>
                  </a:lnTo>
                  <a:lnTo>
                    <a:pt x="1235" y="1835"/>
                  </a:lnTo>
                  <a:lnTo>
                    <a:pt x="1243" y="1867"/>
                  </a:lnTo>
                  <a:lnTo>
                    <a:pt x="1256" y="1897"/>
                  </a:lnTo>
                  <a:lnTo>
                    <a:pt x="1274" y="1926"/>
                  </a:lnTo>
                  <a:lnTo>
                    <a:pt x="1296" y="1952"/>
                  </a:lnTo>
                  <a:lnTo>
                    <a:pt x="1666" y="2306"/>
                  </a:lnTo>
                  <a:lnTo>
                    <a:pt x="1579" y="2807"/>
                  </a:lnTo>
                  <a:lnTo>
                    <a:pt x="1576" y="2841"/>
                  </a:lnTo>
                  <a:lnTo>
                    <a:pt x="1578" y="2874"/>
                  </a:lnTo>
                  <a:lnTo>
                    <a:pt x="1585" y="2906"/>
                  </a:lnTo>
                  <a:lnTo>
                    <a:pt x="1597" y="2936"/>
                  </a:lnTo>
                  <a:lnTo>
                    <a:pt x="1614" y="2965"/>
                  </a:lnTo>
                  <a:lnTo>
                    <a:pt x="1636" y="2990"/>
                  </a:lnTo>
                  <a:lnTo>
                    <a:pt x="289" y="2990"/>
                  </a:lnTo>
                  <a:lnTo>
                    <a:pt x="247" y="2987"/>
                  </a:lnTo>
                  <a:lnTo>
                    <a:pt x="206" y="2977"/>
                  </a:lnTo>
                  <a:lnTo>
                    <a:pt x="167" y="2964"/>
                  </a:lnTo>
                  <a:lnTo>
                    <a:pt x="131" y="2944"/>
                  </a:lnTo>
                  <a:lnTo>
                    <a:pt x="100" y="2920"/>
                  </a:lnTo>
                  <a:lnTo>
                    <a:pt x="71" y="2891"/>
                  </a:lnTo>
                  <a:lnTo>
                    <a:pt x="47" y="2860"/>
                  </a:lnTo>
                  <a:lnTo>
                    <a:pt x="26" y="2825"/>
                  </a:lnTo>
                  <a:lnTo>
                    <a:pt x="13" y="2787"/>
                  </a:lnTo>
                  <a:lnTo>
                    <a:pt x="3" y="2746"/>
                  </a:lnTo>
                  <a:lnTo>
                    <a:pt x="0" y="2705"/>
                  </a:lnTo>
                  <a:lnTo>
                    <a:pt x="0" y="1532"/>
                  </a:lnTo>
                  <a:lnTo>
                    <a:pt x="0" y="285"/>
                  </a:lnTo>
                  <a:lnTo>
                    <a:pt x="3" y="244"/>
                  </a:lnTo>
                  <a:lnTo>
                    <a:pt x="13" y="203"/>
                  </a:lnTo>
                  <a:lnTo>
                    <a:pt x="26" y="165"/>
                  </a:lnTo>
                  <a:lnTo>
                    <a:pt x="47" y="131"/>
                  </a:lnTo>
                  <a:lnTo>
                    <a:pt x="71" y="98"/>
                  </a:lnTo>
                  <a:lnTo>
                    <a:pt x="100" y="70"/>
                  </a:lnTo>
                  <a:lnTo>
                    <a:pt x="131" y="46"/>
                  </a:lnTo>
                  <a:lnTo>
                    <a:pt x="167" y="27"/>
                  </a:lnTo>
                  <a:lnTo>
                    <a:pt x="206" y="13"/>
                  </a:lnTo>
                  <a:lnTo>
                    <a:pt x="247" y="3"/>
                  </a:lnTo>
                  <a:lnTo>
                    <a:pt x="2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8"/>
            <p:cNvSpPr>
              <a:spLocks noEditPoints="1"/>
            </p:cNvSpPr>
            <p:nvPr/>
          </p:nvSpPr>
          <p:spPr bwMode="auto">
            <a:xfrm>
              <a:off x="5578475" y="2135188"/>
              <a:ext cx="244475" cy="228600"/>
            </a:xfrm>
            <a:custGeom>
              <a:avLst/>
              <a:gdLst>
                <a:gd name="T0" fmla="*/ 766 w 1993"/>
                <a:gd name="T1" fmla="*/ 667 h 1875"/>
                <a:gd name="T2" fmla="*/ 747 w 1993"/>
                <a:gd name="T3" fmla="*/ 691 h 1875"/>
                <a:gd name="T4" fmla="*/ 718 w 1993"/>
                <a:gd name="T5" fmla="*/ 703 h 1875"/>
                <a:gd name="T6" fmla="*/ 575 w 1993"/>
                <a:gd name="T7" fmla="*/ 1134 h 1875"/>
                <a:gd name="T8" fmla="*/ 592 w 1993"/>
                <a:gd name="T9" fmla="*/ 1159 h 1875"/>
                <a:gd name="T10" fmla="*/ 594 w 1993"/>
                <a:gd name="T11" fmla="*/ 1190 h 1875"/>
                <a:gd name="T12" fmla="*/ 966 w 1993"/>
                <a:gd name="T13" fmla="*/ 1457 h 1875"/>
                <a:gd name="T14" fmla="*/ 997 w 1993"/>
                <a:gd name="T15" fmla="*/ 1449 h 1875"/>
                <a:gd name="T16" fmla="*/ 1027 w 1993"/>
                <a:gd name="T17" fmla="*/ 1457 h 1875"/>
                <a:gd name="T18" fmla="*/ 1399 w 1993"/>
                <a:gd name="T19" fmla="*/ 1190 h 1875"/>
                <a:gd name="T20" fmla="*/ 1401 w 1993"/>
                <a:gd name="T21" fmla="*/ 1160 h 1875"/>
                <a:gd name="T22" fmla="*/ 1418 w 1993"/>
                <a:gd name="T23" fmla="*/ 1134 h 1875"/>
                <a:gd name="T24" fmla="*/ 1276 w 1993"/>
                <a:gd name="T25" fmla="*/ 703 h 1875"/>
                <a:gd name="T26" fmla="*/ 1247 w 1993"/>
                <a:gd name="T27" fmla="*/ 691 h 1875"/>
                <a:gd name="T28" fmla="*/ 1227 w 1993"/>
                <a:gd name="T29" fmla="*/ 667 h 1875"/>
                <a:gd name="T30" fmla="*/ 996 w 1993"/>
                <a:gd name="T31" fmla="*/ 0 h 1875"/>
                <a:gd name="T32" fmla="*/ 1031 w 1993"/>
                <a:gd name="T33" fmla="*/ 11 h 1875"/>
                <a:gd name="T34" fmla="*/ 1054 w 1993"/>
                <a:gd name="T35" fmla="*/ 37 h 1875"/>
                <a:gd name="T36" fmla="*/ 1938 w 1993"/>
                <a:gd name="T37" fmla="*/ 668 h 1875"/>
                <a:gd name="T38" fmla="*/ 1971 w 1993"/>
                <a:gd name="T39" fmla="*/ 683 h 1875"/>
                <a:gd name="T40" fmla="*/ 1990 w 1993"/>
                <a:gd name="T41" fmla="*/ 712 h 1875"/>
                <a:gd name="T42" fmla="*/ 1991 w 1993"/>
                <a:gd name="T43" fmla="*/ 747 h 1875"/>
                <a:gd name="T44" fmla="*/ 1974 w 1993"/>
                <a:gd name="T45" fmla="*/ 778 h 1875"/>
                <a:gd name="T46" fmla="*/ 1636 w 1993"/>
                <a:gd name="T47" fmla="*/ 1800 h 1875"/>
                <a:gd name="T48" fmla="*/ 1633 w 1993"/>
                <a:gd name="T49" fmla="*/ 1836 h 1875"/>
                <a:gd name="T50" fmla="*/ 1611 w 1993"/>
                <a:gd name="T51" fmla="*/ 1863 h 1875"/>
                <a:gd name="T52" fmla="*/ 1572 w 1993"/>
                <a:gd name="T53" fmla="*/ 1875 h 1875"/>
                <a:gd name="T54" fmla="*/ 1542 w 1993"/>
                <a:gd name="T55" fmla="*/ 1868 h 1875"/>
                <a:gd name="T56" fmla="*/ 450 w 1993"/>
                <a:gd name="T57" fmla="*/ 1868 h 1875"/>
                <a:gd name="T58" fmla="*/ 415 w 1993"/>
                <a:gd name="T59" fmla="*/ 1875 h 1875"/>
                <a:gd name="T60" fmla="*/ 382 w 1993"/>
                <a:gd name="T61" fmla="*/ 1863 h 1875"/>
                <a:gd name="T62" fmla="*/ 360 w 1993"/>
                <a:gd name="T63" fmla="*/ 1836 h 1875"/>
                <a:gd name="T64" fmla="*/ 357 w 1993"/>
                <a:gd name="T65" fmla="*/ 1800 h 1875"/>
                <a:gd name="T66" fmla="*/ 19 w 1993"/>
                <a:gd name="T67" fmla="*/ 778 h 1875"/>
                <a:gd name="T68" fmla="*/ 1 w 1993"/>
                <a:gd name="T69" fmla="*/ 747 h 1875"/>
                <a:gd name="T70" fmla="*/ 3 w 1993"/>
                <a:gd name="T71" fmla="*/ 712 h 1875"/>
                <a:gd name="T72" fmla="*/ 22 w 1993"/>
                <a:gd name="T73" fmla="*/ 683 h 1875"/>
                <a:gd name="T74" fmla="*/ 55 w 1993"/>
                <a:gd name="T75" fmla="*/ 668 h 1875"/>
                <a:gd name="T76" fmla="*/ 938 w 1993"/>
                <a:gd name="T77" fmla="*/ 37 h 1875"/>
                <a:gd name="T78" fmla="*/ 962 w 1993"/>
                <a:gd name="T79" fmla="*/ 11 h 1875"/>
                <a:gd name="T80" fmla="*/ 996 w 1993"/>
                <a:gd name="T81" fmla="*/ 0 h 1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93" h="1875">
                  <a:moveTo>
                    <a:pt x="997" y="209"/>
                  </a:moveTo>
                  <a:lnTo>
                    <a:pt x="766" y="667"/>
                  </a:lnTo>
                  <a:lnTo>
                    <a:pt x="758" y="681"/>
                  </a:lnTo>
                  <a:lnTo>
                    <a:pt x="747" y="691"/>
                  </a:lnTo>
                  <a:lnTo>
                    <a:pt x="733" y="699"/>
                  </a:lnTo>
                  <a:lnTo>
                    <a:pt x="718" y="703"/>
                  </a:lnTo>
                  <a:lnTo>
                    <a:pt x="204" y="777"/>
                  </a:lnTo>
                  <a:lnTo>
                    <a:pt x="575" y="1134"/>
                  </a:lnTo>
                  <a:lnTo>
                    <a:pt x="586" y="1146"/>
                  </a:lnTo>
                  <a:lnTo>
                    <a:pt x="592" y="1159"/>
                  </a:lnTo>
                  <a:lnTo>
                    <a:pt x="595" y="1175"/>
                  </a:lnTo>
                  <a:lnTo>
                    <a:pt x="594" y="1190"/>
                  </a:lnTo>
                  <a:lnTo>
                    <a:pt x="506" y="1695"/>
                  </a:lnTo>
                  <a:lnTo>
                    <a:pt x="966" y="1457"/>
                  </a:lnTo>
                  <a:lnTo>
                    <a:pt x="981" y="1452"/>
                  </a:lnTo>
                  <a:lnTo>
                    <a:pt x="997" y="1449"/>
                  </a:lnTo>
                  <a:lnTo>
                    <a:pt x="1012" y="1452"/>
                  </a:lnTo>
                  <a:lnTo>
                    <a:pt x="1027" y="1457"/>
                  </a:lnTo>
                  <a:lnTo>
                    <a:pt x="1487" y="1695"/>
                  </a:lnTo>
                  <a:lnTo>
                    <a:pt x="1399" y="1190"/>
                  </a:lnTo>
                  <a:lnTo>
                    <a:pt x="1398" y="1175"/>
                  </a:lnTo>
                  <a:lnTo>
                    <a:pt x="1401" y="1160"/>
                  </a:lnTo>
                  <a:lnTo>
                    <a:pt x="1407" y="1146"/>
                  </a:lnTo>
                  <a:lnTo>
                    <a:pt x="1418" y="1134"/>
                  </a:lnTo>
                  <a:lnTo>
                    <a:pt x="1790" y="777"/>
                  </a:lnTo>
                  <a:lnTo>
                    <a:pt x="1276" y="703"/>
                  </a:lnTo>
                  <a:lnTo>
                    <a:pt x="1260" y="699"/>
                  </a:lnTo>
                  <a:lnTo>
                    <a:pt x="1247" y="691"/>
                  </a:lnTo>
                  <a:lnTo>
                    <a:pt x="1236" y="681"/>
                  </a:lnTo>
                  <a:lnTo>
                    <a:pt x="1227" y="667"/>
                  </a:lnTo>
                  <a:lnTo>
                    <a:pt x="997" y="209"/>
                  </a:lnTo>
                  <a:close/>
                  <a:moveTo>
                    <a:pt x="996" y="0"/>
                  </a:moveTo>
                  <a:lnTo>
                    <a:pt x="1014" y="3"/>
                  </a:lnTo>
                  <a:lnTo>
                    <a:pt x="1031" y="11"/>
                  </a:lnTo>
                  <a:lnTo>
                    <a:pt x="1045" y="21"/>
                  </a:lnTo>
                  <a:lnTo>
                    <a:pt x="1054" y="37"/>
                  </a:lnTo>
                  <a:lnTo>
                    <a:pt x="1328" y="581"/>
                  </a:lnTo>
                  <a:lnTo>
                    <a:pt x="1938" y="668"/>
                  </a:lnTo>
                  <a:lnTo>
                    <a:pt x="1956" y="674"/>
                  </a:lnTo>
                  <a:lnTo>
                    <a:pt x="1971" y="683"/>
                  </a:lnTo>
                  <a:lnTo>
                    <a:pt x="1983" y="697"/>
                  </a:lnTo>
                  <a:lnTo>
                    <a:pt x="1990" y="712"/>
                  </a:lnTo>
                  <a:lnTo>
                    <a:pt x="1993" y="730"/>
                  </a:lnTo>
                  <a:lnTo>
                    <a:pt x="1991" y="747"/>
                  </a:lnTo>
                  <a:lnTo>
                    <a:pt x="1985" y="763"/>
                  </a:lnTo>
                  <a:lnTo>
                    <a:pt x="1974" y="778"/>
                  </a:lnTo>
                  <a:lnTo>
                    <a:pt x="1532" y="1202"/>
                  </a:lnTo>
                  <a:lnTo>
                    <a:pt x="1636" y="1800"/>
                  </a:lnTo>
                  <a:lnTo>
                    <a:pt x="1637" y="1819"/>
                  </a:lnTo>
                  <a:lnTo>
                    <a:pt x="1633" y="1836"/>
                  </a:lnTo>
                  <a:lnTo>
                    <a:pt x="1623" y="1850"/>
                  </a:lnTo>
                  <a:lnTo>
                    <a:pt x="1611" y="1863"/>
                  </a:lnTo>
                  <a:lnTo>
                    <a:pt x="1593" y="1872"/>
                  </a:lnTo>
                  <a:lnTo>
                    <a:pt x="1572" y="1875"/>
                  </a:lnTo>
                  <a:lnTo>
                    <a:pt x="1557" y="1873"/>
                  </a:lnTo>
                  <a:lnTo>
                    <a:pt x="1542" y="1868"/>
                  </a:lnTo>
                  <a:lnTo>
                    <a:pt x="996" y="1585"/>
                  </a:lnTo>
                  <a:lnTo>
                    <a:pt x="450" y="1868"/>
                  </a:lnTo>
                  <a:lnTo>
                    <a:pt x="433" y="1874"/>
                  </a:lnTo>
                  <a:lnTo>
                    <a:pt x="415" y="1875"/>
                  </a:lnTo>
                  <a:lnTo>
                    <a:pt x="398" y="1871"/>
                  </a:lnTo>
                  <a:lnTo>
                    <a:pt x="382" y="1863"/>
                  </a:lnTo>
                  <a:lnTo>
                    <a:pt x="369" y="1850"/>
                  </a:lnTo>
                  <a:lnTo>
                    <a:pt x="360" y="1836"/>
                  </a:lnTo>
                  <a:lnTo>
                    <a:pt x="356" y="1819"/>
                  </a:lnTo>
                  <a:lnTo>
                    <a:pt x="357" y="1800"/>
                  </a:lnTo>
                  <a:lnTo>
                    <a:pt x="461" y="1202"/>
                  </a:lnTo>
                  <a:lnTo>
                    <a:pt x="19" y="778"/>
                  </a:lnTo>
                  <a:lnTo>
                    <a:pt x="8" y="763"/>
                  </a:lnTo>
                  <a:lnTo>
                    <a:pt x="1" y="747"/>
                  </a:lnTo>
                  <a:lnTo>
                    <a:pt x="0" y="730"/>
                  </a:lnTo>
                  <a:lnTo>
                    <a:pt x="3" y="712"/>
                  </a:lnTo>
                  <a:lnTo>
                    <a:pt x="11" y="697"/>
                  </a:lnTo>
                  <a:lnTo>
                    <a:pt x="22" y="683"/>
                  </a:lnTo>
                  <a:lnTo>
                    <a:pt x="38" y="674"/>
                  </a:lnTo>
                  <a:lnTo>
                    <a:pt x="55" y="668"/>
                  </a:lnTo>
                  <a:lnTo>
                    <a:pt x="665" y="581"/>
                  </a:lnTo>
                  <a:lnTo>
                    <a:pt x="938" y="37"/>
                  </a:lnTo>
                  <a:lnTo>
                    <a:pt x="948" y="21"/>
                  </a:lnTo>
                  <a:lnTo>
                    <a:pt x="962" y="11"/>
                  </a:lnTo>
                  <a:lnTo>
                    <a:pt x="978" y="3"/>
                  </a:lnTo>
                  <a:lnTo>
                    <a:pt x="9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3" name="Group 35"/>
          <p:cNvGrpSpPr/>
          <p:nvPr/>
        </p:nvGrpSpPr>
        <p:grpSpPr>
          <a:xfrm>
            <a:off x="9260543" y="679785"/>
            <a:ext cx="452440" cy="461964"/>
            <a:chOff x="6288117" y="1954221"/>
            <a:chExt cx="452440" cy="461964"/>
          </a:xfrm>
          <a:solidFill>
            <a:srgbClr val="000000"/>
          </a:solidFill>
        </p:grpSpPr>
        <p:sp>
          <p:nvSpPr>
            <p:cNvPr id="254" name="Freeform 33"/>
            <p:cNvSpPr>
              <a:spLocks noEditPoints="1"/>
            </p:cNvSpPr>
            <p:nvPr/>
          </p:nvSpPr>
          <p:spPr bwMode="auto">
            <a:xfrm>
              <a:off x="6288117" y="1954221"/>
              <a:ext cx="320676" cy="400052"/>
            </a:xfrm>
            <a:custGeom>
              <a:avLst/>
              <a:gdLst>
                <a:gd name="T0" fmla="*/ 179 w 2427"/>
                <a:gd name="T1" fmla="*/ 2601 h 2769"/>
                <a:gd name="T2" fmla="*/ 1370 w 2427"/>
                <a:gd name="T3" fmla="*/ 2534 h 2769"/>
                <a:gd name="T4" fmla="*/ 1381 w 2427"/>
                <a:gd name="T5" fmla="*/ 2399 h 2769"/>
                <a:gd name="T6" fmla="*/ 1415 w 2427"/>
                <a:gd name="T7" fmla="*/ 2268 h 2769"/>
                <a:gd name="T8" fmla="*/ 1473 w 2427"/>
                <a:gd name="T9" fmla="*/ 2141 h 2769"/>
                <a:gd name="T10" fmla="*/ 1723 w 2427"/>
                <a:gd name="T11" fmla="*/ 1767 h 2769"/>
                <a:gd name="T12" fmla="*/ 1840 w 2427"/>
                <a:gd name="T13" fmla="*/ 1597 h 2769"/>
                <a:gd name="T14" fmla="*/ 1899 w 2427"/>
                <a:gd name="T15" fmla="*/ 1520 h 2769"/>
                <a:gd name="T16" fmla="*/ 1933 w 2427"/>
                <a:gd name="T17" fmla="*/ 468 h 2769"/>
                <a:gd name="T18" fmla="*/ 179 w 2427"/>
                <a:gd name="T19" fmla="*/ 467 h 2769"/>
                <a:gd name="T20" fmla="*/ 2329 w 2427"/>
                <a:gd name="T21" fmla="*/ 0 h 2769"/>
                <a:gd name="T22" fmla="*/ 2337 w 2427"/>
                <a:gd name="T23" fmla="*/ 2 h 2769"/>
                <a:gd name="T24" fmla="*/ 2359 w 2427"/>
                <a:gd name="T25" fmla="*/ 9 h 2769"/>
                <a:gd name="T26" fmla="*/ 2385 w 2427"/>
                <a:gd name="T27" fmla="*/ 22 h 2769"/>
                <a:gd name="T28" fmla="*/ 2410 w 2427"/>
                <a:gd name="T29" fmla="*/ 44 h 2769"/>
                <a:gd name="T30" fmla="*/ 2425 w 2427"/>
                <a:gd name="T31" fmla="*/ 74 h 2769"/>
                <a:gd name="T32" fmla="*/ 2427 w 2427"/>
                <a:gd name="T33" fmla="*/ 1396 h 2769"/>
                <a:gd name="T34" fmla="*/ 2347 w 2427"/>
                <a:gd name="T35" fmla="*/ 1418 h 2769"/>
                <a:gd name="T36" fmla="*/ 2275 w 2427"/>
                <a:gd name="T37" fmla="*/ 1447 h 2769"/>
                <a:gd name="T38" fmla="*/ 2237 w 2427"/>
                <a:gd name="T39" fmla="*/ 281 h 2769"/>
                <a:gd name="T40" fmla="*/ 2236 w 2427"/>
                <a:gd name="T41" fmla="*/ 273 h 2769"/>
                <a:gd name="T42" fmla="*/ 2230 w 2427"/>
                <a:gd name="T43" fmla="*/ 252 h 2769"/>
                <a:gd name="T44" fmla="*/ 2220 w 2427"/>
                <a:gd name="T45" fmla="*/ 225 h 2769"/>
                <a:gd name="T46" fmla="*/ 2202 w 2427"/>
                <a:gd name="T47" fmla="*/ 196 h 2769"/>
                <a:gd name="T48" fmla="*/ 2174 w 2427"/>
                <a:gd name="T49" fmla="*/ 171 h 2769"/>
                <a:gd name="T50" fmla="*/ 2135 w 2427"/>
                <a:gd name="T51" fmla="*/ 156 h 2769"/>
                <a:gd name="T52" fmla="*/ 318 w 2427"/>
                <a:gd name="T53" fmla="*/ 154 h 2769"/>
                <a:gd name="T54" fmla="*/ 309 w 2427"/>
                <a:gd name="T55" fmla="*/ 156 h 2769"/>
                <a:gd name="T56" fmla="*/ 291 w 2427"/>
                <a:gd name="T57" fmla="*/ 165 h 2769"/>
                <a:gd name="T58" fmla="*/ 265 w 2427"/>
                <a:gd name="T59" fmla="*/ 182 h 2769"/>
                <a:gd name="T60" fmla="*/ 238 w 2427"/>
                <a:gd name="T61" fmla="*/ 207 h 2769"/>
                <a:gd name="T62" fmla="*/ 215 w 2427"/>
                <a:gd name="T63" fmla="*/ 244 h 2769"/>
                <a:gd name="T64" fmla="*/ 202 w 2427"/>
                <a:gd name="T65" fmla="*/ 295 h 2769"/>
                <a:gd name="T66" fmla="*/ 1998 w 2427"/>
                <a:gd name="T67" fmla="*/ 326 h 2769"/>
                <a:gd name="T68" fmla="*/ 2036 w 2427"/>
                <a:gd name="T69" fmla="*/ 330 h 2769"/>
                <a:gd name="T70" fmla="*/ 2069 w 2427"/>
                <a:gd name="T71" fmla="*/ 340 h 2769"/>
                <a:gd name="T72" fmla="*/ 2095 w 2427"/>
                <a:gd name="T73" fmla="*/ 357 h 2769"/>
                <a:gd name="T74" fmla="*/ 2109 w 2427"/>
                <a:gd name="T75" fmla="*/ 383 h 2769"/>
                <a:gd name="T76" fmla="*/ 2111 w 2427"/>
                <a:gd name="T77" fmla="*/ 1553 h 2769"/>
                <a:gd name="T78" fmla="*/ 2046 w 2427"/>
                <a:gd name="T79" fmla="*/ 1615 h 2769"/>
                <a:gd name="T80" fmla="*/ 1990 w 2427"/>
                <a:gd name="T81" fmla="*/ 1687 h 2769"/>
                <a:gd name="T82" fmla="*/ 1873 w 2427"/>
                <a:gd name="T83" fmla="*/ 1858 h 2769"/>
                <a:gd name="T84" fmla="*/ 1629 w 2427"/>
                <a:gd name="T85" fmla="*/ 2222 h 2769"/>
                <a:gd name="T86" fmla="*/ 1581 w 2427"/>
                <a:gd name="T87" fmla="*/ 2330 h 2769"/>
                <a:gd name="T88" fmla="*/ 1555 w 2427"/>
                <a:gd name="T89" fmla="*/ 2439 h 2769"/>
                <a:gd name="T90" fmla="*/ 1549 w 2427"/>
                <a:gd name="T91" fmla="*/ 2552 h 2769"/>
                <a:gd name="T92" fmla="*/ 1563 w 2427"/>
                <a:gd name="T93" fmla="*/ 2662 h 2769"/>
                <a:gd name="T94" fmla="*/ 1595 w 2427"/>
                <a:gd name="T95" fmla="*/ 2769 h 2769"/>
                <a:gd name="T96" fmla="*/ 82 w 2427"/>
                <a:gd name="T97" fmla="*/ 2766 h 2769"/>
                <a:gd name="T98" fmla="*/ 40 w 2427"/>
                <a:gd name="T99" fmla="*/ 2747 h 2769"/>
                <a:gd name="T100" fmla="*/ 11 w 2427"/>
                <a:gd name="T101" fmla="*/ 2713 h 2769"/>
                <a:gd name="T102" fmla="*/ 0 w 2427"/>
                <a:gd name="T103" fmla="*/ 2670 h 2769"/>
                <a:gd name="T104" fmla="*/ 0 w 2427"/>
                <a:gd name="T105" fmla="*/ 295 h 2769"/>
                <a:gd name="T106" fmla="*/ 1 w 2427"/>
                <a:gd name="T107" fmla="*/ 280 h 2769"/>
                <a:gd name="T108" fmla="*/ 4 w 2427"/>
                <a:gd name="T109" fmla="*/ 255 h 2769"/>
                <a:gd name="T110" fmla="*/ 12 w 2427"/>
                <a:gd name="T111" fmla="*/ 220 h 2769"/>
                <a:gd name="T112" fmla="*/ 24 w 2427"/>
                <a:gd name="T113" fmla="*/ 181 h 2769"/>
                <a:gd name="T114" fmla="*/ 43 w 2427"/>
                <a:gd name="T115" fmla="*/ 138 h 2769"/>
                <a:gd name="T116" fmla="*/ 71 w 2427"/>
                <a:gd name="T117" fmla="*/ 96 h 2769"/>
                <a:gd name="T118" fmla="*/ 109 w 2427"/>
                <a:gd name="T119" fmla="*/ 59 h 2769"/>
                <a:gd name="T120" fmla="*/ 158 w 2427"/>
                <a:gd name="T121" fmla="*/ 29 h 2769"/>
                <a:gd name="T122" fmla="*/ 221 w 2427"/>
                <a:gd name="T123" fmla="*/ 8 h 2769"/>
                <a:gd name="T124" fmla="*/ 297 w 2427"/>
                <a:gd name="T125" fmla="*/ 0 h 2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27" h="2769">
                  <a:moveTo>
                    <a:pt x="179" y="467"/>
                  </a:moveTo>
                  <a:lnTo>
                    <a:pt x="179" y="2601"/>
                  </a:lnTo>
                  <a:lnTo>
                    <a:pt x="1374" y="2601"/>
                  </a:lnTo>
                  <a:lnTo>
                    <a:pt x="1370" y="2534"/>
                  </a:lnTo>
                  <a:lnTo>
                    <a:pt x="1373" y="2467"/>
                  </a:lnTo>
                  <a:lnTo>
                    <a:pt x="1381" y="2399"/>
                  </a:lnTo>
                  <a:lnTo>
                    <a:pt x="1395" y="2333"/>
                  </a:lnTo>
                  <a:lnTo>
                    <a:pt x="1415" y="2268"/>
                  </a:lnTo>
                  <a:lnTo>
                    <a:pt x="1441" y="2204"/>
                  </a:lnTo>
                  <a:lnTo>
                    <a:pt x="1473" y="2141"/>
                  </a:lnTo>
                  <a:lnTo>
                    <a:pt x="1510" y="2082"/>
                  </a:lnTo>
                  <a:lnTo>
                    <a:pt x="1723" y="1767"/>
                  </a:lnTo>
                  <a:lnTo>
                    <a:pt x="1782" y="1680"/>
                  </a:lnTo>
                  <a:lnTo>
                    <a:pt x="1840" y="1597"/>
                  </a:lnTo>
                  <a:lnTo>
                    <a:pt x="1868" y="1558"/>
                  </a:lnTo>
                  <a:lnTo>
                    <a:pt x="1899" y="1520"/>
                  </a:lnTo>
                  <a:lnTo>
                    <a:pt x="1933" y="1484"/>
                  </a:lnTo>
                  <a:lnTo>
                    <a:pt x="1933" y="468"/>
                  </a:lnTo>
                  <a:lnTo>
                    <a:pt x="208" y="467"/>
                  </a:lnTo>
                  <a:lnTo>
                    <a:pt x="179" y="467"/>
                  </a:lnTo>
                  <a:close/>
                  <a:moveTo>
                    <a:pt x="297" y="0"/>
                  </a:moveTo>
                  <a:lnTo>
                    <a:pt x="2329" y="0"/>
                  </a:lnTo>
                  <a:lnTo>
                    <a:pt x="2331" y="1"/>
                  </a:lnTo>
                  <a:lnTo>
                    <a:pt x="2337" y="2"/>
                  </a:lnTo>
                  <a:lnTo>
                    <a:pt x="2347" y="5"/>
                  </a:lnTo>
                  <a:lnTo>
                    <a:pt x="2359" y="9"/>
                  </a:lnTo>
                  <a:lnTo>
                    <a:pt x="2372" y="15"/>
                  </a:lnTo>
                  <a:lnTo>
                    <a:pt x="2385" y="22"/>
                  </a:lnTo>
                  <a:lnTo>
                    <a:pt x="2398" y="33"/>
                  </a:lnTo>
                  <a:lnTo>
                    <a:pt x="2410" y="44"/>
                  </a:lnTo>
                  <a:lnTo>
                    <a:pt x="2420" y="58"/>
                  </a:lnTo>
                  <a:lnTo>
                    <a:pt x="2425" y="74"/>
                  </a:lnTo>
                  <a:lnTo>
                    <a:pt x="2427" y="93"/>
                  </a:lnTo>
                  <a:lnTo>
                    <a:pt x="2427" y="1396"/>
                  </a:lnTo>
                  <a:lnTo>
                    <a:pt x="2386" y="1407"/>
                  </a:lnTo>
                  <a:lnTo>
                    <a:pt x="2347" y="1418"/>
                  </a:lnTo>
                  <a:lnTo>
                    <a:pt x="2311" y="1431"/>
                  </a:lnTo>
                  <a:lnTo>
                    <a:pt x="2275" y="1447"/>
                  </a:lnTo>
                  <a:lnTo>
                    <a:pt x="2237" y="1467"/>
                  </a:lnTo>
                  <a:lnTo>
                    <a:pt x="2237" y="281"/>
                  </a:lnTo>
                  <a:lnTo>
                    <a:pt x="2237" y="279"/>
                  </a:lnTo>
                  <a:lnTo>
                    <a:pt x="2236" y="273"/>
                  </a:lnTo>
                  <a:lnTo>
                    <a:pt x="2233" y="264"/>
                  </a:lnTo>
                  <a:lnTo>
                    <a:pt x="2230" y="252"/>
                  </a:lnTo>
                  <a:lnTo>
                    <a:pt x="2226" y="239"/>
                  </a:lnTo>
                  <a:lnTo>
                    <a:pt x="2220" y="225"/>
                  </a:lnTo>
                  <a:lnTo>
                    <a:pt x="2212" y="210"/>
                  </a:lnTo>
                  <a:lnTo>
                    <a:pt x="2202" y="196"/>
                  </a:lnTo>
                  <a:lnTo>
                    <a:pt x="2189" y="183"/>
                  </a:lnTo>
                  <a:lnTo>
                    <a:pt x="2174" y="171"/>
                  </a:lnTo>
                  <a:lnTo>
                    <a:pt x="2157" y="162"/>
                  </a:lnTo>
                  <a:lnTo>
                    <a:pt x="2135" y="156"/>
                  </a:lnTo>
                  <a:lnTo>
                    <a:pt x="2111" y="154"/>
                  </a:lnTo>
                  <a:lnTo>
                    <a:pt x="318" y="154"/>
                  </a:lnTo>
                  <a:lnTo>
                    <a:pt x="316" y="154"/>
                  </a:lnTo>
                  <a:lnTo>
                    <a:pt x="309" y="156"/>
                  </a:lnTo>
                  <a:lnTo>
                    <a:pt x="302" y="160"/>
                  </a:lnTo>
                  <a:lnTo>
                    <a:pt x="291" y="165"/>
                  </a:lnTo>
                  <a:lnTo>
                    <a:pt x="278" y="172"/>
                  </a:lnTo>
                  <a:lnTo>
                    <a:pt x="265" y="182"/>
                  </a:lnTo>
                  <a:lnTo>
                    <a:pt x="251" y="193"/>
                  </a:lnTo>
                  <a:lnTo>
                    <a:pt x="238" y="207"/>
                  </a:lnTo>
                  <a:lnTo>
                    <a:pt x="226" y="224"/>
                  </a:lnTo>
                  <a:lnTo>
                    <a:pt x="215" y="244"/>
                  </a:lnTo>
                  <a:lnTo>
                    <a:pt x="207" y="269"/>
                  </a:lnTo>
                  <a:lnTo>
                    <a:pt x="202" y="295"/>
                  </a:lnTo>
                  <a:lnTo>
                    <a:pt x="200" y="326"/>
                  </a:lnTo>
                  <a:lnTo>
                    <a:pt x="1998" y="326"/>
                  </a:lnTo>
                  <a:lnTo>
                    <a:pt x="2017" y="327"/>
                  </a:lnTo>
                  <a:lnTo>
                    <a:pt x="2036" y="330"/>
                  </a:lnTo>
                  <a:lnTo>
                    <a:pt x="2053" y="334"/>
                  </a:lnTo>
                  <a:lnTo>
                    <a:pt x="2069" y="340"/>
                  </a:lnTo>
                  <a:lnTo>
                    <a:pt x="2083" y="347"/>
                  </a:lnTo>
                  <a:lnTo>
                    <a:pt x="2095" y="357"/>
                  </a:lnTo>
                  <a:lnTo>
                    <a:pt x="2104" y="368"/>
                  </a:lnTo>
                  <a:lnTo>
                    <a:pt x="2109" y="383"/>
                  </a:lnTo>
                  <a:lnTo>
                    <a:pt x="2111" y="399"/>
                  </a:lnTo>
                  <a:lnTo>
                    <a:pt x="2111" y="1553"/>
                  </a:lnTo>
                  <a:lnTo>
                    <a:pt x="2078" y="1583"/>
                  </a:lnTo>
                  <a:lnTo>
                    <a:pt x="2046" y="1615"/>
                  </a:lnTo>
                  <a:lnTo>
                    <a:pt x="2017" y="1650"/>
                  </a:lnTo>
                  <a:lnTo>
                    <a:pt x="1990" y="1687"/>
                  </a:lnTo>
                  <a:lnTo>
                    <a:pt x="1933" y="1770"/>
                  </a:lnTo>
                  <a:lnTo>
                    <a:pt x="1873" y="1858"/>
                  </a:lnTo>
                  <a:lnTo>
                    <a:pt x="1660" y="2172"/>
                  </a:lnTo>
                  <a:lnTo>
                    <a:pt x="1629" y="2222"/>
                  </a:lnTo>
                  <a:lnTo>
                    <a:pt x="1602" y="2275"/>
                  </a:lnTo>
                  <a:lnTo>
                    <a:pt x="1581" y="2330"/>
                  </a:lnTo>
                  <a:lnTo>
                    <a:pt x="1565" y="2385"/>
                  </a:lnTo>
                  <a:lnTo>
                    <a:pt x="1555" y="2439"/>
                  </a:lnTo>
                  <a:lnTo>
                    <a:pt x="1550" y="2496"/>
                  </a:lnTo>
                  <a:lnTo>
                    <a:pt x="1549" y="2552"/>
                  </a:lnTo>
                  <a:lnTo>
                    <a:pt x="1553" y="2606"/>
                  </a:lnTo>
                  <a:lnTo>
                    <a:pt x="1563" y="2662"/>
                  </a:lnTo>
                  <a:lnTo>
                    <a:pt x="1577" y="2716"/>
                  </a:lnTo>
                  <a:lnTo>
                    <a:pt x="1595" y="2769"/>
                  </a:lnTo>
                  <a:lnTo>
                    <a:pt x="106" y="2769"/>
                  </a:lnTo>
                  <a:lnTo>
                    <a:pt x="82" y="2766"/>
                  </a:lnTo>
                  <a:lnTo>
                    <a:pt x="59" y="2758"/>
                  </a:lnTo>
                  <a:lnTo>
                    <a:pt x="40" y="2747"/>
                  </a:lnTo>
                  <a:lnTo>
                    <a:pt x="24" y="2732"/>
                  </a:lnTo>
                  <a:lnTo>
                    <a:pt x="11" y="2713"/>
                  </a:lnTo>
                  <a:lnTo>
                    <a:pt x="3" y="2693"/>
                  </a:lnTo>
                  <a:lnTo>
                    <a:pt x="0" y="2670"/>
                  </a:lnTo>
                  <a:lnTo>
                    <a:pt x="0" y="297"/>
                  </a:lnTo>
                  <a:lnTo>
                    <a:pt x="0" y="295"/>
                  </a:lnTo>
                  <a:lnTo>
                    <a:pt x="1" y="289"/>
                  </a:lnTo>
                  <a:lnTo>
                    <a:pt x="1" y="280"/>
                  </a:lnTo>
                  <a:lnTo>
                    <a:pt x="2" y="269"/>
                  </a:lnTo>
                  <a:lnTo>
                    <a:pt x="4" y="255"/>
                  </a:lnTo>
                  <a:lnTo>
                    <a:pt x="7" y="238"/>
                  </a:lnTo>
                  <a:lnTo>
                    <a:pt x="12" y="220"/>
                  </a:lnTo>
                  <a:lnTo>
                    <a:pt x="17" y="201"/>
                  </a:lnTo>
                  <a:lnTo>
                    <a:pt x="24" y="181"/>
                  </a:lnTo>
                  <a:lnTo>
                    <a:pt x="32" y="159"/>
                  </a:lnTo>
                  <a:lnTo>
                    <a:pt x="43" y="138"/>
                  </a:lnTo>
                  <a:lnTo>
                    <a:pt x="56" y="117"/>
                  </a:lnTo>
                  <a:lnTo>
                    <a:pt x="71" y="96"/>
                  </a:lnTo>
                  <a:lnTo>
                    <a:pt x="89" y="77"/>
                  </a:lnTo>
                  <a:lnTo>
                    <a:pt x="109" y="59"/>
                  </a:lnTo>
                  <a:lnTo>
                    <a:pt x="132" y="43"/>
                  </a:lnTo>
                  <a:lnTo>
                    <a:pt x="158" y="29"/>
                  </a:lnTo>
                  <a:lnTo>
                    <a:pt x="187" y="16"/>
                  </a:lnTo>
                  <a:lnTo>
                    <a:pt x="221" y="8"/>
                  </a:lnTo>
                  <a:lnTo>
                    <a:pt x="257" y="2"/>
                  </a:lnTo>
                  <a:lnTo>
                    <a:pt x="2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34"/>
            <p:cNvSpPr>
              <a:spLocks noEditPoints="1"/>
            </p:cNvSpPr>
            <p:nvPr/>
          </p:nvSpPr>
          <p:spPr bwMode="auto">
            <a:xfrm>
              <a:off x="6507193" y="2062171"/>
              <a:ext cx="233364" cy="354014"/>
            </a:xfrm>
            <a:custGeom>
              <a:avLst/>
              <a:gdLst>
                <a:gd name="T0" fmla="*/ 122 w 1758"/>
                <a:gd name="T1" fmla="*/ 1625 h 2461"/>
                <a:gd name="T2" fmla="*/ 104 w 1758"/>
                <a:gd name="T3" fmla="*/ 1881 h 2461"/>
                <a:gd name="T4" fmla="*/ 199 w 1758"/>
                <a:gd name="T5" fmla="*/ 2111 h 2461"/>
                <a:gd name="T6" fmla="*/ 382 w 1758"/>
                <a:gd name="T7" fmla="*/ 2280 h 2461"/>
                <a:gd name="T8" fmla="*/ 653 w 1758"/>
                <a:gd name="T9" fmla="*/ 2368 h 2461"/>
                <a:gd name="T10" fmla="*/ 929 w 1758"/>
                <a:gd name="T11" fmla="*/ 2335 h 2461"/>
                <a:gd name="T12" fmla="*/ 1164 w 1758"/>
                <a:gd name="T13" fmla="*/ 2190 h 2461"/>
                <a:gd name="T14" fmla="*/ 1327 w 1758"/>
                <a:gd name="T15" fmla="*/ 1798 h 2461"/>
                <a:gd name="T16" fmla="*/ 1016 w 1758"/>
                <a:gd name="T17" fmla="*/ 1690 h 2461"/>
                <a:gd name="T18" fmla="*/ 737 w 1758"/>
                <a:gd name="T19" fmla="*/ 1539 h 2461"/>
                <a:gd name="T20" fmla="*/ 466 w 1758"/>
                <a:gd name="T21" fmla="*/ 1307 h 2461"/>
                <a:gd name="T22" fmla="*/ 939 w 1758"/>
                <a:gd name="T23" fmla="*/ 737 h 2461"/>
                <a:gd name="T24" fmla="*/ 672 w 1758"/>
                <a:gd name="T25" fmla="*/ 845 h 2461"/>
                <a:gd name="T26" fmla="*/ 522 w 1758"/>
                <a:gd name="T27" fmla="*/ 995 h 2461"/>
                <a:gd name="T28" fmla="*/ 531 w 1758"/>
                <a:gd name="T29" fmla="*/ 1229 h 2461"/>
                <a:gd name="T30" fmla="*/ 726 w 1758"/>
                <a:gd name="T31" fmla="*/ 1403 h 2461"/>
                <a:gd name="T32" fmla="*/ 1037 w 1758"/>
                <a:gd name="T33" fmla="*/ 1583 h 2461"/>
                <a:gd name="T34" fmla="*/ 1491 w 1758"/>
                <a:gd name="T35" fmla="*/ 1730 h 2461"/>
                <a:gd name="T36" fmla="*/ 1652 w 1758"/>
                <a:gd name="T37" fmla="*/ 1414 h 2461"/>
                <a:gd name="T38" fmla="*/ 1638 w 1758"/>
                <a:gd name="T39" fmla="*/ 1146 h 2461"/>
                <a:gd name="T40" fmla="*/ 1495 w 1758"/>
                <a:gd name="T41" fmla="*/ 910 h 2461"/>
                <a:gd name="T42" fmla="*/ 1442 w 1758"/>
                <a:gd name="T43" fmla="*/ 863 h 2461"/>
                <a:gd name="T44" fmla="*/ 1387 w 1758"/>
                <a:gd name="T45" fmla="*/ 822 h 2461"/>
                <a:gd name="T46" fmla="*/ 1345 w 1758"/>
                <a:gd name="T47" fmla="*/ 799 h 2461"/>
                <a:gd name="T48" fmla="*/ 1124 w 1758"/>
                <a:gd name="T49" fmla="*/ 733 h 2461"/>
                <a:gd name="T50" fmla="*/ 1258 w 1758"/>
                <a:gd name="T51" fmla="*/ 172 h 2461"/>
                <a:gd name="T52" fmla="*/ 1228 w 1758"/>
                <a:gd name="T53" fmla="*/ 307 h 2461"/>
                <a:gd name="T54" fmla="*/ 1275 w 1758"/>
                <a:gd name="T55" fmla="*/ 398 h 2461"/>
                <a:gd name="T56" fmla="*/ 1337 w 1758"/>
                <a:gd name="T57" fmla="*/ 446 h 2461"/>
                <a:gd name="T58" fmla="*/ 1353 w 1758"/>
                <a:gd name="T59" fmla="*/ 454 h 2461"/>
                <a:gd name="T60" fmla="*/ 1512 w 1758"/>
                <a:gd name="T61" fmla="*/ 600 h 2461"/>
                <a:gd name="T62" fmla="*/ 1557 w 1758"/>
                <a:gd name="T63" fmla="*/ 740 h 2461"/>
                <a:gd name="T64" fmla="*/ 1585 w 1758"/>
                <a:gd name="T65" fmla="*/ 868 h 2461"/>
                <a:gd name="T66" fmla="*/ 1730 w 1758"/>
                <a:gd name="T67" fmla="*/ 1118 h 2461"/>
                <a:gd name="T68" fmla="*/ 1752 w 1758"/>
                <a:gd name="T69" fmla="*/ 1397 h 2461"/>
                <a:gd name="T70" fmla="*/ 1648 w 1758"/>
                <a:gd name="T71" fmla="*/ 1667 h 2461"/>
                <a:gd name="T72" fmla="*/ 1240 w 1758"/>
                <a:gd name="T73" fmla="*/ 2247 h 2461"/>
                <a:gd name="T74" fmla="*/ 986 w 1758"/>
                <a:gd name="T75" fmla="*/ 2412 h 2461"/>
                <a:gd name="T76" fmla="*/ 687 w 1758"/>
                <a:gd name="T77" fmla="*/ 2461 h 2461"/>
                <a:gd name="T78" fmla="*/ 386 w 1758"/>
                <a:gd name="T79" fmla="*/ 2386 h 2461"/>
                <a:gd name="T80" fmla="*/ 157 w 1758"/>
                <a:gd name="T81" fmla="*/ 2211 h 2461"/>
                <a:gd name="T82" fmla="*/ 28 w 1758"/>
                <a:gd name="T83" fmla="*/ 1975 h 2461"/>
                <a:gd name="T84" fmla="*/ 7 w 1758"/>
                <a:gd name="T85" fmla="*/ 1699 h 2461"/>
                <a:gd name="T86" fmla="*/ 111 w 1758"/>
                <a:gd name="T87" fmla="*/ 1431 h 2461"/>
                <a:gd name="T88" fmla="*/ 498 w 1758"/>
                <a:gd name="T89" fmla="*/ 874 h 2461"/>
                <a:gd name="T90" fmla="*/ 671 w 1758"/>
                <a:gd name="T91" fmla="*/ 736 h 2461"/>
                <a:gd name="T92" fmla="*/ 938 w 1758"/>
                <a:gd name="T93" fmla="*/ 644 h 2461"/>
                <a:gd name="T94" fmla="*/ 1235 w 1758"/>
                <a:gd name="T95" fmla="*/ 661 h 2461"/>
                <a:gd name="T96" fmla="*/ 1260 w 1758"/>
                <a:gd name="T97" fmla="*/ 627 h 2461"/>
                <a:gd name="T98" fmla="*/ 1149 w 1758"/>
                <a:gd name="T99" fmla="*/ 546 h 2461"/>
                <a:gd name="T100" fmla="*/ 1020 w 1758"/>
                <a:gd name="T101" fmla="*/ 364 h 2461"/>
                <a:gd name="T102" fmla="*/ 1021 w 1758"/>
                <a:gd name="T103" fmla="*/ 186 h 2461"/>
                <a:gd name="T104" fmla="*/ 1080 w 1758"/>
                <a:gd name="T105" fmla="*/ 66 h 2461"/>
                <a:gd name="T106" fmla="*/ 1135 w 1758"/>
                <a:gd name="T107" fmla="*/ 0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58" h="2461">
                  <a:moveTo>
                    <a:pt x="382" y="1202"/>
                  </a:moveTo>
                  <a:lnTo>
                    <a:pt x="193" y="1479"/>
                  </a:lnTo>
                  <a:lnTo>
                    <a:pt x="164" y="1526"/>
                  </a:lnTo>
                  <a:lnTo>
                    <a:pt x="141" y="1576"/>
                  </a:lnTo>
                  <a:lnTo>
                    <a:pt x="122" y="1625"/>
                  </a:lnTo>
                  <a:lnTo>
                    <a:pt x="108" y="1676"/>
                  </a:lnTo>
                  <a:lnTo>
                    <a:pt x="100" y="1728"/>
                  </a:lnTo>
                  <a:lnTo>
                    <a:pt x="96" y="1778"/>
                  </a:lnTo>
                  <a:lnTo>
                    <a:pt x="97" y="1830"/>
                  </a:lnTo>
                  <a:lnTo>
                    <a:pt x="104" y="1881"/>
                  </a:lnTo>
                  <a:lnTo>
                    <a:pt x="115" y="1931"/>
                  </a:lnTo>
                  <a:lnTo>
                    <a:pt x="131" y="1980"/>
                  </a:lnTo>
                  <a:lnTo>
                    <a:pt x="150" y="2028"/>
                  </a:lnTo>
                  <a:lnTo>
                    <a:pt x="173" y="2070"/>
                  </a:lnTo>
                  <a:lnTo>
                    <a:pt x="199" y="2111"/>
                  </a:lnTo>
                  <a:lnTo>
                    <a:pt x="228" y="2149"/>
                  </a:lnTo>
                  <a:lnTo>
                    <a:pt x="262" y="2186"/>
                  </a:lnTo>
                  <a:lnTo>
                    <a:pt x="299" y="2220"/>
                  </a:lnTo>
                  <a:lnTo>
                    <a:pt x="339" y="2252"/>
                  </a:lnTo>
                  <a:lnTo>
                    <a:pt x="382" y="2280"/>
                  </a:lnTo>
                  <a:lnTo>
                    <a:pt x="434" y="2307"/>
                  </a:lnTo>
                  <a:lnTo>
                    <a:pt x="487" y="2331"/>
                  </a:lnTo>
                  <a:lnTo>
                    <a:pt x="542" y="2348"/>
                  </a:lnTo>
                  <a:lnTo>
                    <a:pt x="597" y="2360"/>
                  </a:lnTo>
                  <a:lnTo>
                    <a:pt x="653" y="2368"/>
                  </a:lnTo>
                  <a:lnTo>
                    <a:pt x="710" y="2370"/>
                  </a:lnTo>
                  <a:lnTo>
                    <a:pt x="766" y="2368"/>
                  </a:lnTo>
                  <a:lnTo>
                    <a:pt x="821" y="2362"/>
                  </a:lnTo>
                  <a:lnTo>
                    <a:pt x="876" y="2351"/>
                  </a:lnTo>
                  <a:lnTo>
                    <a:pt x="929" y="2335"/>
                  </a:lnTo>
                  <a:lnTo>
                    <a:pt x="981" y="2314"/>
                  </a:lnTo>
                  <a:lnTo>
                    <a:pt x="1031" y="2289"/>
                  </a:lnTo>
                  <a:lnTo>
                    <a:pt x="1077" y="2261"/>
                  </a:lnTo>
                  <a:lnTo>
                    <a:pt x="1123" y="2227"/>
                  </a:lnTo>
                  <a:lnTo>
                    <a:pt x="1164" y="2190"/>
                  </a:lnTo>
                  <a:lnTo>
                    <a:pt x="1202" y="2148"/>
                  </a:lnTo>
                  <a:lnTo>
                    <a:pt x="1236" y="2103"/>
                  </a:lnTo>
                  <a:lnTo>
                    <a:pt x="1429" y="1822"/>
                  </a:lnTo>
                  <a:lnTo>
                    <a:pt x="1380" y="1811"/>
                  </a:lnTo>
                  <a:lnTo>
                    <a:pt x="1327" y="1798"/>
                  </a:lnTo>
                  <a:lnTo>
                    <a:pt x="1271" y="1782"/>
                  </a:lnTo>
                  <a:lnTo>
                    <a:pt x="1211" y="1764"/>
                  </a:lnTo>
                  <a:lnTo>
                    <a:pt x="1149" y="1743"/>
                  </a:lnTo>
                  <a:lnTo>
                    <a:pt x="1083" y="1718"/>
                  </a:lnTo>
                  <a:lnTo>
                    <a:pt x="1016" y="1690"/>
                  </a:lnTo>
                  <a:lnTo>
                    <a:pt x="948" y="1659"/>
                  </a:lnTo>
                  <a:lnTo>
                    <a:pt x="879" y="1624"/>
                  </a:lnTo>
                  <a:lnTo>
                    <a:pt x="843" y="1605"/>
                  </a:lnTo>
                  <a:lnTo>
                    <a:pt x="806" y="1584"/>
                  </a:lnTo>
                  <a:lnTo>
                    <a:pt x="737" y="1539"/>
                  </a:lnTo>
                  <a:lnTo>
                    <a:pt x="672" y="1493"/>
                  </a:lnTo>
                  <a:lnTo>
                    <a:pt x="615" y="1449"/>
                  </a:lnTo>
                  <a:lnTo>
                    <a:pt x="562" y="1403"/>
                  </a:lnTo>
                  <a:lnTo>
                    <a:pt x="513" y="1356"/>
                  </a:lnTo>
                  <a:lnTo>
                    <a:pt x="466" y="1307"/>
                  </a:lnTo>
                  <a:lnTo>
                    <a:pt x="422" y="1255"/>
                  </a:lnTo>
                  <a:lnTo>
                    <a:pt x="382" y="1202"/>
                  </a:lnTo>
                  <a:close/>
                  <a:moveTo>
                    <a:pt x="1062" y="729"/>
                  </a:moveTo>
                  <a:lnTo>
                    <a:pt x="1001" y="730"/>
                  </a:lnTo>
                  <a:lnTo>
                    <a:pt x="939" y="737"/>
                  </a:lnTo>
                  <a:lnTo>
                    <a:pt x="879" y="749"/>
                  </a:lnTo>
                  <a:lnTo>
                    <a:pt x="824" y="766"/>
                  </a:lnTo>
                  <a:lnTo>
                    <a:pt x="771" y="787"/>
                  </a:lnTo>
                  <a:lnTo>
                    <a:pt x="719" y="814"/>
                  </a:lnTo>
                  <a:lnTo>
                    <a:pt x="672" y="845"/>
                  </a:lnTo>
                  <a:lnTo>
                    <a:pt x="633" y="874"/>
                  </a:lnTo>
                  <a:lnTo>
                    <a:pt x="596" y="908"/>
                  </a:lnTo>
                  <a:lnTo>
                    <a:pt x="562" y="944"/>
                  </a:lnTo>
                  <a:lnTo>
                    <a:pt x="542" y="970"/>
                  </a:lnTo>
                  <a:lnTo>
                    <a:pt x="522" y="995"/>
                  </a:lnTo>
                  <a:lnTo>
                    <a:pt x="440" y="1117"/>
                  </a:lnTo>
                  <a:lnTo>
                    <a:pt x="458" y="1141"/>
                  </a:lnTo>
                  <a:lnTo>
                    <a:pt x="479" y="1168"/>
                  </a:lnTo>
                  <a:lnTo>
                    <a:pt x="503" y="1198"/>
                  </a:lnTo>
                  <a:lnTo>
                    <a:pt x="531" y="1229"/>
                  </a:lnTo>
                  <a:lnTo>
                    <a:pt x="562" y="1263"/>
                  </a:lnTo>
                  <a:lnTo>
                    <a:pt x="595" y="1295"/>
                  </a:lnTo>
                  <a:lnTo>
                    <a:pt x="632" y="1327"/>
                  </a:lnTo>
                  <a:lnTo>
                    <a:pt x="672" y="1362"/>
                  </a:lnTo>
                  <a:lnTo>
                    <a:pt x="726" y="1403"/>
                  </a:lnTo>
                  <a:lnTo>
                    <a:pt x="785" y="1446"/>
                  </a:lnTo>
                  <a:lnTo>
                    <a:pt x="852" y="1489"/>
                  </a:lnTo>
                  <a:lnTo>
                    <a:pt x="879" y="1503"/>
                  </a:lnTo>
                  <a:lnTo>
                    <a:pt x="956" y="1544"/>
                  </a:lnTo>
                  <a:lnTo>
                    <a:pt x="1037" y="1583"/>
                  </a:lnTo>
                  <a:lnTo>
                    <a:pt x="1121" y="1618"/>
                  </a:lnTo>
                  <a:lnTo>
                    <a:pt x="1208" y="1651"/>
                  </a:lnTo>
                  <a:lnTo>
                    <a:pt x="1299" y="1680"/>
                  </a:lnTo>
                  <a:lnTo>
                    <a:pt x="1393" y="1706"/>
                  </a:lnTo>
                  <a:lnTo>
                    <a:pt x="1491" y="1730"/>
                  </a:lnTo>
                  <a:lnTo>
                    <a:pt x="1566" y="1618"/>
                  </a:lnTo>
                  <a:lnTo>
                    <a:pt x="1595" y="1570"/>
                  </a:lnTo>
                  <a:lnTo>
                    <a:pt x="1620" y="1519"/>
                  </a:lnTo>
                  <a:lnTo>
                    <a:pt x="1639" y="1466"/>
                  </a:lnTo>
                  <a:lnTo>
                    <a:pt x="1652" y="1414"/>
                  </a:lnTo>
                  <a:lnTo>
                    <a:pt x="1659" y="1360"/>
                  </a:lnTo>
                  <a:lnTo>
                    <a:pt x="1663" y="1306"/>
                  </a:lnTo>
                  <a:lnTo>
                    <a:pt x="1659" y="1251"/>
                  </a:lnTo>
                  <a:lnTo>
                    <a:pt x="1651" y="1199"/>
                  </a:lnTo>
                  <a:lnTo>
                    <a:pt x="1638" y="1146"/>
                  </a:lnTo>
                  <a:lnTo>
                    <a:pt x="1619" y="1094"/>
                  </a:lnTo>
                  <a:lnTo>
                    <a:pt x="1595" y="1045"/>
                  </a:lnTo>
                  <a:lnTo>
                    <a:pt x="1566" y="997"/>
                  </a:lnTo>
                  <a:lnTo>
                    <a:pt x="1533" y="952"/>
                  </a:lnTo>
                  <a:lnTo>
                    <a:pt x="1495" y="910"/>
                  </a:lnTo>
                  <a:lnTo>
                    <a:pt x="1452" y="871"/>
                  </a:lnTo>
                  <a:lnTo>
                    <a:pt x="1452" y="870"/>
                  </a:lnTo>
                  <a:lnTo>
                    <a:pt x="1451" y="870"/>
                  </a:lnTo>
                  <a:lnTo>
                    <a:pt x="1447" y="867"/>
                  </a:lnTo>
                  <a:lnTo>
                    <a:pt x="1442" y="863"/>
                  </a:lnTo>
                  <a:lnTo>
                    <a:pt x="1434" y="857"/>
                  </a:lnTo>
                  <a:lnTo>
                    <a:pt x="1422" y="847"/>
                  </a:lnTo>
                  <a:lnTo>
                    <a:pt x="1412" y="839"/>
                  </a:lnTo>
                  <a:lnTo>
                    <a:pt x="1400" y="831"/>
                  </a:lnTo>
                  <a:lnTo>
                    <a:pt x="1387" y="822"/>
                  </a:lnTo>
                  <a:lnTo>
                    <a:pt x="1374" y="815"/>
                  </a:lnTo>
                  <a:lnTo>
                    <a:pt x="1363" y="809"/>
                  </a:lnTo>
                  <a:lnTo>
                    <a:pt x="1353" y="803"/>
                  </a:lnTo>
                  <a:lnTo>
                    <a:pt x="1347" y="800"/>
                  </a:lnTo>
                  <a:lnTo>
                    <a:pt x="1345" y="799"/>
                  </a:lnTo>
                  <a:lnTo>
                    <a:pt x="1333" y="793"/>
                  </a:lnTo>
                  <a:lnTo>
                    <a:pt x="1307" y="782"/>
                  </a:lnTo>
                  <a:lnTo>
                    <a:pt x="1247" y="760"/>
                  </a:lnTo>
                  <a:lnTo>
                    <a:pt x="1186" y="743"/>
                  </a:lnTo>
                  <a:lnTo>
                    <a:pt x="1124" y="733"/>
                  </a:lnTo>
                  <a:lnTo>
                    <a:pt x="1062" y="729"/>
                  </a:lnTo>
                  <a:close/>
                  <a:moveTo>
                    <a:pt x="1135" y="0"/>
                  </a:moveTo>
                  <a:lnTo>
                    <a:pt x="1304" y="101"/>
                  </a:lnTo>
                  <a:lnTo>
                    <a:pt x="1279" y="140"/>
                  </a:lnTo>
                  <a:lnTo>
                    <a:pt x="1258" y="172"/>
                  </a:lnTo>
                  <a:lnTo>
                    <a:pt x="1244" y="203"/>
                  </a:lnTo>
                  <a:lnTo>
                    <a:pt x="1233" y="232"/>
                  </a:lnTo>
                  <a:lnTo>
                    <a:pt x="1228" y="258"/>
                  </a:lnTo>
                  <a:lnTo>
                    <a:pt x="1227" y="284"/>
                  </a:lnTo>
                  <a:lnTo>
                    <a:pt x="1228" y="307"/>
                  </a:lnTo>
                  <a:lnTo>
                    <a:pt x="1233" y="328"/>
                  </a:lnTo>
                  <a:lnTo>
                    <a:pt x="1241" y="349"/>
                  </a:lnTo>
                  <a:lnTo>
                    <a:pt x="1250" y="367"/>
                  </a:lnTo>
                  <a:lnTo>
                    <a:pt x="1262" y="383"/>
                  </a:lnTo>
                  <a:lnTo>
                    <a:pt x="1275" y="398"/>
                  </a:lnTo>
                  <a:lnTo>
                    <a:pt x="1289" y="411"/>
                  </a:lnTo>
                  <a:lnTo>
                    <a:pt x="1303" y="423"/>
                  </a:lnTo>
                  <a:lnTo>
                    <a:pt x="1317" y="434"/>
                  </a:lnTo>
                  <a:lnTo>
                    <a:pt x="1332" y="443"/>
                  </a:lnTo>
                  <a:lnTo>
                    <a:pt x="1337" y="446"/>
                  </a:lnTo>
                  <a:lnTo>
                    <a:pt x="1341" y="448"/>
                  </a:lnTo>
                  <a:lnTo>
                    <a:pt x="1345" y="450"/>
                  </a:lnTo>
                  <a:lnTo>
                    <a:pt x="1347" y="451"/>
                  </a:lnTo>
                  <a:lnTo>
                    <a:pt x="1348" y="452"/>
                  </a:lnTo>
                  <a:lnTo>
                    <a:pt x="1353" y="454"/>
                  </a:lnTo>
                  <a:lnTo>
                    <a:pt x="1396" y="482"/>
                  </a:lnTo>
                  <a:lnTo>
                    <a:pt x="1434" y="512"/>
                  </a:lnTo>
                  <a:lnTo>
                    <a:pt x="1466" y="541"/>
                  </a:lnTo>
                  <a:lnTo>
                    <a:pt x="1492" y="570"/>
                  </a:lnTo>
                  <a:lnTo>
                    <a:pt x="1512" y="600"/>
                  </a:lnTo>
                  <a:lnTo>
                    <a:pt x="1529" y="629"/>
                  </a:lnTo>
                  <a:lnTo>
                    <a:pt x="1541" y="659"/>
                  </a:lnTo>
                  <a:lnTo>
                    <a:pt x="1550" y="686"/>
                  </a:lnTo>
                  <a:lnTo>
                    <a:pt x="1554" y="713"/>
                  </a:lnTo>
                  <a:lnTo>
                    <a:pt x="1557" y="740"/>
                  </a:lnTo>
                  <a:lnTo>
                    <a:pt x="1557" y="764"/>
                  </a:lnTo>
                  <a:lnTo>
                    <a:pt x="1553" y="786"/>
                  </a:lnTo>
                  <a:lnTo>
                    <a:pt x="1548" y="807"/>
                  </a:lnTo>
                  <a:lnTo>
                    <a:pt x="1541" y="826"/>
                  </a:lnTo>
                  <a:lnTo>
                    <a:pt x="1585" y="868"/>
                  </a:lnTo>
                  <a:lnTo>
                    <a:pt x="1624" y="914"/>
                  </a:lnTo>
                  <a:lnTo>
                    <a:pt x="1657" y="962"/>
                  </a:lnTo>
                  <a:lnTo>
                    <a:pt x="1685" y="1012"/>
                  </a:lnTo>
                  <a:lnTo>
                    <a:pt x="1710" y="1064"/>
                  </a:lnTo>
                  <a:lnTo>
                    <a:pt x="1730" y="1118"/>
                  </a:lnTo>
                  <a:lnTo>
                    <a:pt x="1744" y="1172"/>
                  </a:lnTo>
                  <a:lnTo>
                    <a:pt x="1753" y="1228"/>
                  </a:lnTo>
                  <a:lnTo>
                    <a:pt x="1758" y="1285"/>
                  </a:lnTo>
                  <a:lnTo>
                    <a:pt x="1758" y="1342"/>
                  </a:lnTo>
                  <a:lnTo>
                    <a:pt x="1752" y="1397"/>
                  </a:lnTo>
                  <a:lnTo>
                    <a:pt x="1741" y="1454"/>
                  </a:lnTo>
                  <a:lnTo>
                    <a:pt x="1726" y="1509"/>
                  </a:lnTo>
                  <a:lnTo>
                    <a:pt x="1706" y="1563"/>
                  </a:lnTo>
                  <a:lnTo>
                    <a:pt x="1680" y="1616"/>
                  </a:lnTo>
                  <a:lnTo>
                    <a:pt x="1648" y="1667"/>
                  </a:lnTo>
                  <a:lnTo>
                    <a:pt x="1591" y="1750"/>
                  </a:lnTo>
                  <a:lnTo>
                    <a:pt x="1531" y="1840"/>
                  </a:lnTo>
                  <a:lnTo>
                    <a:pt x="1319" y="2151"/>
                  </a:lnTo>
                  <a:lnTo>
                    <a:pt x="1281" y="2202"/>
                  </a:lnTo>
                  <a:lnTo>
                    <a:pt x="1240" y="2247"/>
                  </a:lnTo>
                  <a:lnTo>
                    <a:pt x="1194" y="2289"/>
                  </a:lnTo>
                  <a:lnTo>
                    <a:pt x="1147" y="2327"/>
                  </a:lnTo>
                  <a:lnTo>
                    <a:pt x="1096" y="2359"/>
                  </a:lnTo>
                  <a:lnTo>
                    <a:pt x="1042" y="2387"/>
                  </a:lnTo>
                  <a:lnTo>
                    <a:pt x="986" y="2412"/>
                  </a:lnTo>
                  <a:lnTo>
                    <a:pt x="928" y="2431"/>
                  </a:lnTo>
                  <a:lnTo>
                    <a:pt x="870" y="2445"/>
                  </a:lnTo>
                  <a:lnTo>
                    <a:pt x="809" y="2455"/>
                  </a:lnTo>
                  <a:lnTo>
                    <a:pt x="749" y="2460"/>
                  </a:lnTo>
                  <a:lnTo>
                    <a:pt x="687" y="2461"/>
                  </a:lnTo>
                  <a:lnTo>
                    <a:pt x="625" y="2456"/>
                  </a:lnTo>
                  <a:lnTo>
                    <a:pt x="565" y="2446"/>
                  </a:lnTo>
                  <a:lnTo>
                    <a:pt x="504" y="2432"/>
                  </a:lnTo>
                  <a:lnTo>
                    <a:pt x="445" y="2412"/>
                  </a:lnTo>
                  <a:lnTo>
                    <a:pt x="386" y="2386"/>
                  </a:lnTo>
                  <a:lnTo>
                    <a:pt x="330" y="2356"/>
                  </a:lnTo>
                  <a:lnTo>
                    <a:pt x="281" y="2325"/>
                  </a:lnTo>
                  <a:lnTo>
                    <a:pt x="236" y="2289"/>
                  </a:lnTo>
                  <a:lnTo>
                    <a:pt x="195" y="2252"/>
                  </a:lnTo>
                  <a:lnTo>
                    <a:pt x="157" y="2211"/>
                  </a:lnTo>
                  <a:lnTo>
                    <a:pt x="123" y="2168"/>
                  </a:lnTo>
                  <a:lnTo>
                    <a:pt x="94" y="2123"/>
                  </a:lnTo>
                  <a:lnTo>
                    <a:pt x="68" y="2076"/>
                  </a:lnTo>
                  <a:lnTo>
                    <a:pt x="47" y="2028"/>
                  </a:lnTo>
                  <a:lnTo>
                    <a:pt x="28" y="1975"/>
                  </a:lnTo>
                  <a:lnTo>
                    <a:pt x="14" y="1921"/>
                  </a:lnTo>
                  <a:lnTo>
                    <a:pt x="4" y="1866"/>
                  </a:lnTo>
                  <a:lnTo>
                    <a:pt x="0" y="1811"/>
                  </a:lnTo>
                  <a:lnTo>
                    <a:pt x="1" y="1755"/>
                  </a:lnTo>
                  <a:lnTo>
                    <a:pt x="7" y="1699"/>
                  </a:lnTo>
                  <a:lnTo>
                    <a:pt x="17" y="1644"/>
                  </a:lnTo>
                  <a:lnTo>
                    <a:pt x="33" y="1589"/>
                  </a:lnTo>
                  <a:lnTo>
                    <a:pt x="54" y="1534"/>
                  </a:lnTo>
                  <a:lnTo>
                    <a:pt x="80" y="1481"/>
                  </a:lnTo>
                  <a:lnTo>
                    <a:pt x="111" y="1431"/>
                  </a:lnTo>
                  <a:lnTo>
                    <a:pt x="325" y="1117"/>
                  </a:lnTo>
                  <a:lnTo>
                    <a:pt x="384" y="1029"/>
                  </a:lnTo>
                  <a:lnTo>
                    <a:pt x="440" y="946"/>
                  </a:lnTo>
                  <a:lnTo>
                    <a:pt x="467" y="910"/>
                  </a:lnTo>
                  <a:lnTo>
                    <a:pt x="498" y="874"/>
                  </a:lnTo>
                  <a:lnTo>
                    <a:pt x="529" y="842"/>
                  </a:lnTo>
                  <a:lnTo>
                    <a:pt x="562" y="812"/>
                  </a:lnTo>
                  <a:lnTo>
                    <a:pt x="597" y="784"/>
                  </a:lnTo>
                  <a:lnTo>
                    <a:pt x="633" y="759"/>
                  </a:lnTo>
                  <a:lnTo>
                    <a:pt x="671" y="736"/>
                  </a:lnTo>
                  <a:lnTo>
                    <a:pt x="720" y="709"/>
                  </a:lnTo>
                  <a:lnTo>
                    <a:pt x="772" y="687"/>
                  </a:lnTo>
                  <a:lnTo>
                    <a:pt x="825" y="669"/>
                  </a:lnTo>
                  <a:lnTo>
                    <a:pt x="879" y="655"/>
                  </a:lnTo>
                  <a:lnTo>
                    <a:pt x="938" y="644"/>
                  </a:lnTo>
                  <a:lnTo>
                    <a:pt x="996" y="638"/>
                  </a:lnTo>
                  <a:lnTo>
                    <a:pt x="1057" y="636"/>
                  </a:lnTo>
                  <a:lnTo>
                    <a:pt x="1116" y="639"/>
                  </a:lnTo>
                  <a:lnTo>
                    <a:pt x="1176" y="647"/>
                  </a:lnTo>
                  <a:lnTo>
                    <a:pt x="1235" y="661"/>
                  </a:lnTo>
                  <a:lnTo>
                    <a:pt x="1294" y="679"/>
                  </a:lnTo>
                  <a:lnTo>
                    <a:pt x="1289" y="664"/>
                  </a:lnTo>
                  <a:lnTo>
                    <a:pt x="1281" y="650"/>
                  </a:lnTo>
                  <a:lnTo>
                    <a:pt x="1271" y="637"/>
                  </a:lnTo>
                  <a:lnTo>
                    <a:pt x="1260" y="627"/>
                  </a:lnTo>
                  <a:lnTo>
                    <a:pt x="1250" y="618"/>
                  </a:lnTo>
                  <a:lnTo>
                    <a:pt x="1243" y="612"/>
                  </a:lnTo>
                  <a:lnTo>
                    <a:pt x="1237" y="609"/>
                  </a:lnTo>
                  <a:lnTo>
                    <a:pt x="1191" y="578"/>
                  </a:lnTo>
                  <a:lnTo>
                    <a:pt x="1149" y="546"/>
                  </a:lnTo>
                  <a:lnTo>
                    <a:pt x="1112" y="512"/>
                  </a:lnTo>
                  <a:lnTo>
                    <a:pt x="1081" y="477"/>
                  </a:lnTo>
                  <a:lnTo>
                    <a:pt x="1056" y="441"/>
                  </a:lnTo>
                  <a:lnTo>
                    <a:pt x="1035" y="402"/>
                  </a:lnTo>
                  <a:lnTo>
                    <a:pt x="1020" y="364"/>
                  </a:lnTo>
                  <a:lnTo>
                    <a:pt x="1011" y="323"/>
                  </a:lnTo>
                  <a:lnTo>
                    <a:pt x="1008" y="287"/>
                  </a:lnTo>
                  <a:lnTo>
                    <a:pt x="1009" y="251"/>
                  </a:lnTo>
                  <a:lnTo>
                    <a:pt x="1014" y="218"/>
                  </a:lnTo>
                  <a:lnTo>
                    <a:pt x="1021" y="186"/>
                  </a:lnTo>
                  <a:lnTo>
                    <a:pt x="1031" y="157"/>
                  </a:lnTo>
                  <a:lnTo>
                    <a:pt x="1043" y="130"/>
                  </a:lnTo>
                  <a:lnTo>
                    <a:pt x="1055" y="106"/>
                  </a:lnTo>
                  <a:lnTo>
                    <a:pt x="1068" y="84"/>
                  </a:lnTo>
                  <a:lnTo>
                    <a:pt x="1080" y="66"/>
                  </a:lnTo>
                  <a:lnTo>
                    <a:pt x="1090" y="52"/>
                  </a:lnTo>
                  <a:lnTo>
                    <a:pt x="1099" y="40"/>
                  </a:lnTo>
                  <a:lnTo>
                    <a:pt x="1105" y="32"/>
                  </a:lnTo>
                  <a:lnTo>
                    <a:pt x="1108" y="29"/>
                  </a:lnTo>
                  <a:lnTo>
                    <a:pt x="11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35"/>
            <p:cNvSpPr>
              <a:spLocks/>
            </p:cNvSpPr>
            <p:nvPr/>
          </p:nvSpPr>
          <p:spPr bwMode="auto">
            <a:xfrm>
              <a:off x="6626256" y="2189171"/>
              <a:ext cx="65088" cy="79375"/>
            </a:xfrm>
            <a:custGeom>
              <a:avLst/>
              <a:gdLst>
                <a:gd name="T0" fmla="*/ 340 w 497"/>
                <a:gd name="T1" fmla="*/ 0 h 556"/>
                <a:gd name="T2" fmla="*/ 368 w 497"/>
                <a:gd name="T3" fmla="*/ 3 h 556"/>
                <a:gd name="T4" fmla="*/ 395 w 497"/>
                <a:gd name="T5" fmla="*/ 11 h 556"/>
                <a:gd name="T6" fmla="*/ 422 w 497"/>
                <a:gd name="T7" fmla="*/ 24 h 556"/>
                <a:gd name="T8" fmla="*/ 445 w 497"/>
                <a:gd name="T9" fmla="*/ 40 h 556"/>
                <a:gd name="T10" fmla="*/ 465 w 497"/>
                <a:gd name="T11" fmla="*/ 60 h 556"/>
                <a:gd name="T12" fmla="*/ 480 w 497"/>
                <a:gd name="T13" fmla="*/ 83 h 556"/>
                <a:gd name="T14" fmla="*/ 491 w 497"/>
                <a:gd name="T15" fmla="*/ 107 h 556"/>
                <a:gd name="T16" fmla="*/ 496 w 497"/>
                <a:gd name="T17" fmla="*/ 133 h 556"/>
                <a:gd name="T18" fmla="*/ 497 w 497"/>
                <a:gd name="T19" fmla="*/ 159 h 556"/>
                <a:gd name="T20" fmla="*/ 494 w 497"/>
                <a:gd name="T21" fmla="*/ 185 h 556"/>
                <a:gd name="T22" fmla="*/ 485 w 497"/>
                <a:gd name="T23" fmla="*/ 211 h 556"/>
                <a:gd name="T24" fmla="*/ 472 w 497"/>
                <a:gd name="T25" fmla="*/ 236 h 556"/>
                <a:gd name="T26" fmla="*/ 302 w 497"/>
                <a:gd name="T27" fmla="*/ 485 h 556"/>
                <a:gd name="T28" fmla="*/ 284 w 497"/>
                <a:gd name="T29" fmla="*/ 507 h 556"/>
                <a:gd name="T30" fmla="*/ 262 w 497"/>
                <a:gd name="T31" fmla="*/ 525 h 556"/>
                <a:gd name="T32" fmla="*/ 239 w 497"/>
                <a:gd name="T33" fmla="*/ 540 h 556"/>
                <a:gd name="T34" fmla="*/ 213 w 497"/>
                <a:gd name="T35" fmla="*/ 550 h 556"/>
                <a:gd name="T36" fmla="*/ 186 w 497"/>
                <a:gd name="T37" fmla="*/ 555 h 556"/>
                <a:gd name="T38" fmla="*/ 157 w 497"/>
                <a:gd name="T39" fmla="*/ 556 h 556"/>
                <a:gd name="T40" fmla="*/ 129 w 497"/>
                <a:gd name="T41" fmla="*/ 553 h 556"/>
                <a:gd name="T42" fmla="*/ 102 w 497"/>
                <a:gd name="T43" fmla="*/ 545 h 556"/>
                <a:gd name="T44" fmla="*/ 75 w 497"/>
                <a:gd name="T45" fmla="*/ 533 h 556"/>
                <a:gd name="T46" fmla="*/ 53 w 497"/>
                <a:gd name="T47" fmla="*/ 515 h 556"/>
                <a:gd name="T48" fmla="*/ 33 w 497"/>
                <a:gd name="T49" fmla="*/ 495 h 556"/>
                <a:gd name="T50" fmla="*/ 18 w 497"/>
                <a:gd name="T51" fmla="*/ 473 h 556"/>
                <a:gd name="T52" fmla="*/ 7 w 497"/>
                <a:gd name="T53" fmla="*/ 448 h 556"/>
                <a:gd name="T54" fmla="*/ 2 w 497"/>
                <a:gd name="T55" fmla="*/ 423 h 556"/>
                <a:gd name="T56" fmla="*/ 0 w 497"/>
                <a:gd name="T57" fmla="*/ 397 h 556"/>
                <a:gd name="T58" fmla="*/ 4 w 497"/>
                <a:gd name="T59" fmla="*/ 370 h 556"/>
                <a:gd name="T60" fmla="*/ 11 w 497"/>
                <a:gd name="T61" fmla="*/ 345 h 556"/>
                <a:gd name="T62" fmla="*/ 26 w 497"/>
                <a:gd name="T63" fmla="*/ 320 h 556"/>
                <a:gd name="T64" fmla="*/ 195 w 497"/>
                <a:gd name="T65" fmla="*/ 70 h 556"/>
                <a:gd name="T66" fmla="*/ 214 w 497"/>
                <a:gd name="T67" fmla="*/ 48 h 556"/>
                <a:gd name="T68" fmla="*/ 234 w 497"/>
                <a:gd name="T69" fmla="*/ 31 h 556"/>
                <a:gd name="T70" fmla="*/ 259 w 497"/>
                <a:gd name="T71" fmla="*/ 17 h 556"/>
                <a:gd name="T72" fmla="*/ 285 w 497"/>
                <a:gd name="T73" fmla="*/ 7 h 556"/>
                <a:gd name="T74" fmla="*/ 312 w 497"/>
                <a:gd name="T75" fmla="*/ 1 h 556"/>
                <a:gd name="T76" fmla="*/ 340 w 497"/>
                <a:gd name="T77" fmla="*/ 0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7" h="556">
                  <a:moveTo>
                    <a:pt x="340" y="0"/>
                  </a:moveTo>
                  <a:lnTo>
                    <a:pt x="368" y="3"/>
                  </a:lnTo>
                  <a:lnTo>
                    <a:pt x="395" y="11"/>
                  </a:lnTo>
                  <a:lnTo>
                    <a:pt x="422" y="24"/>
                  </a:lnTo>
                  <a:lnTo>
                    <a:pt x="445" y="40"/>
                  </a:lnTo>
                  <a:lnTo>
                    <a:pt x="465" y="60"/>
                  </a:lnTo>
                  <a:lnTo>
                    <a:pt x="480" y="83"/>
                  </a:lnTo>
                  <a:lnTo>
                    <a:pt x="491" y="107"/>
                  </a:lnTo>
                  <a:lnTo>
                    <a:pt x="496" y="133"/>
                  </a:lnTo>
                  <a:lnTo>
                    <a:pt x="497" y="159"/>
                  </a:lnTo>
                  <a:lnTo>
                    <a:pt x="494" y="185"/>
                  </a:lnTo>
                  <a:lnTo>
                    <a:pt x="485" y="211"/>
                  </a:lnTo>
                  <a:lnTo>
                    <a:pt x="472" y="236"/>
                  </a:lnTo>
                  <a:lnTo>
                    <a:pt x="302" y="485"/>
                  </a:lnTo>
                  <a:lnTo>
                    <a:pt x="284" y="507"/>
                  </a:lnTo>
                  <a:lnTo>
                    <a:pt x="262" y="525"/>
                  </a:lnTo>
                  <a:lnTo>
                    <a:pt x="239" y="540"/>
                  </a:lnTo>
                  <a:lnTo>
                    <a:pt x="213" y="550"/>
                  </a:lnTo>
                  <a:lnTo>
                    <a:pt x="186" y="555"/>
                  </a:lnTo>
                  <a:lnTo>
                    <a:pt x="157" y="556"/>
                  </a:lnTo>
                  <a:lnTo>
                    <a:pt x="129" y="553"/>
                  </a:lnTo>
                  <a:lnTo>
                    <a:pt x="102" y="545"/>
                  </a:lnTo>
                  <a:lnTo>
                    <a:pt x="75" y="533"/>
                  </a:lnTo>
                  <a:lnTo>
                    <a:pt x="53" y="515"/>
                  </a:lnTo>
                  <a:lnTo>
                    <a:pt x="33" y="495"/>
                  </a:lnTo>
                  <a:lnTo>
                    <a:pt x="18" y="473"/>
                  </a:lnTo>
                  <a:lnTo>
                    <a:pt x="7" y="448"/>
                  </a:lnTo>
                  <a:lnTo>
                    <a:pt x="2" y="423"/>
                  </a:lnTo>
                  <a:lnTo>
                    <a:pt x="0" y="397"/>
                  </a:lnTo>
                  <a:lnTo>
                    <a:pt x="4" y="370"/>
                  </a:lnTo>
                  <a:lnTo>
                    <a:pt x="11" y="345"/>
                  </a:lnTo>
                  <a:lnTo>
                    <a:pt x="26" y="320"/>
                  </a:lnTo>
                  <a:lnTo>
                    <a:pt x="195" y="70"/>
                  </a:lnTo>
                  <a:lnTo>
                    <a:pt x="214" y="48"/>
                  </a:lnTo>
                  <a:lnTo>
                    <a:pt x="234" y="31"/>
                  </a:lnTo>
                  <a:lnTo>
                    <a:pt x="259" y="17"/>
                  </a:lnTo>
                  <a:lnTo>
                    <a:pt x="285" y="7"/>
                  </a:lnTo>
                  <a:lnTo>
                    <a:pt x="312" y="1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36"/>
            <p:cNvSpPr>
              <a:spLocks noEditPoints="1"/>
            </p:cNvSpPr>
            <p:nvPr/>
          </p:nvSpPr>
          <p:spPr bwMode="auto">
            <a:xfrm>
              <a:off x="6362730" y="2084396"/>
              <a:ext cx="130176" cy="138113"/>
            </a:xfrm>
            <a:custGeom>
              <a:avLst/>
              <a:gdLst>
                <a:gd name="T0" fmla="*/ 459 w 978"/>
                <a:gd name="T1" fmla="*/ 344 h 959"/>
                <a:gd name="T2" fmla="*/ 373 w 978"/>
                <a:gd name="T3" fmla="*/ 438 h 959"/>
                <a:gd name="T4" fmla="*/ 353 w 978"/>
                <a:gd name="T5" fmla="*/ 559 h 959"/>
                <a:gd name="T6" fmla="*/ 394 w 978"/>
                <a:gd name="T7" fmla="*/ 621 h 959"/>
                <a:gd name="T8" fmla="*/ 485 w 978"/>
                <a:gd name="T9" fmla="*/ 616 h 959"/>
                <a:gd name="T10" fmla="*/ 563 w 978"/>
                <a:gd name="T11" fmla="*/ 528 h 959"/>
                <a:gd name="T12" fmla="*/ 594 w 978"/>
                <a:gd name="T13" fmla="*/ 323 h 959"/>
                <a:gd name="T14" fmla="*/ 596 w 978"/>
                <a:gd name="T15" fmla="*/ 3 h 959"/>
                <a:gd name="T16" fmla="*/ 783 w 978"/>
                <a:gd name="T17" fmla="*/ 60 h 959"/>
                <a:gd name="T18" fmla="*/ 914 w 978"/>
                <a:gd name="T19" fmla="*/ 180 h 959"/>
                <a:gd name="T20" fmla="*/ 976 w 978"/>
                <a:gd name="T21" fmla="*/ 350 h 959"/>
                <a:gd name="T22" fmla="*/ 957 w 978"/>
                <a:gd name="T23" fmla="*/ 534 h 959"/>
                <a:gd name="T24" fmla="*/ 873 w 978"/>
                <a:gd name="T25" fmla="*/ 664 h 959"/>
                <a:gd name="T26" fmla="*/ 745 w 978"/>
                <a:gd name="T27" fmla="*/ 723 h 959"/>
                <a:gd name="T28" fmla="*/ 644 w 978"/>
                <a:gd name="T29" fmla="*/ 709 h 959"/>
                <a:gd name="T30" fmla="*/ 593 w 978"/>
                <a:gd name="T31" fmla="*/ 639 h 959"/>
                <a:gd name="T32" fmla="*/ 540 w 978"/>
                <a:gd name="T33" fmla="*/ 667 h 959"/>
                <a:gd name="T34" fmla="*/ 422 w 978"/>
                <a:gd name="T35" fmla="*/ 723 h 959"/>
                <a:gd name="T36" fmla="*/ 313 w 978"/>
                <a:gd name="T37" fmla="*/ 708 h 959"/>
                <a:gd name="T38" fmla="*/ 244 w 978"/>
                <a:gd name="T39" fmla="*/ 635 h 959"/>
                <a:gd name="T40" fmla="*/ 228 w 978"/>
                <a:gd name="T41" fmla="*/ 510 h 959"/>
                <a:gd name="T42" fmla="*/ 283 w 978"/>
                <a:gd name="T43" fmla="*/ 368 h 959"/>
                <a:gd name="T44" fmla="*/ 401 w 978"/>
                <a:gd name="T45" fmla="*/ 267 h 959"/>
                <a:gd name="T46" fmla="*/ 571 w 978"/>
                <a:gd name="T47" fmla="*/ 227 h 959"/>
                <a:gd name="T48" fmla="*/ 712 w 978"/>
                <a:gd name="T49" fmla="*/ 248 h 959"/>
                <a:gd name="T50" fmla="*/ 685 w 978"/>
                <a:gd name="T51" fmla="*/ 568 h 959"/>
                <a:gd name="T52" fmla="*/ 704 w 978"/>
                <a:gd name="T53" fmla="*/ 635 h 959"/>
                <a:gd name="T54" fmla="*/ 770 w 978"/>
                <a:gd name="T55" fmla="*/ 637 h 959"/>
                <a:gd name="T56" fmla="*/ 839 w 978"/>
                <a:gd name="T57" fmla="*/ 573 h 959"/>
                <a:gd name="T58" fmla="*/ 879 w 978"/>
                <a:gd name="T59" fmla="*/ 445 h 959"/>
                <a:gd name="T60" fmla="*/ 864 w 978"/>
                <a:gd name="T61" fmla="*/ 290 h 959"/>
                <a:gd name="T62" fmla="*/ 791 w 978"/>
                <a:gd name="T63" fmla="*/ 169 h 959"/>
                <a:gd name="T64" fmla="*/ 660 w 978"/>
                <a:gd name="T65" fmla="*/ 94 h 959"/>
                <a:gd name="T66" fmla="*/ 481 w 978"/>
                <a:gd name="T67" fmla="*/ 78 h 959"/>
                <a:gd name="T68" fmla="*/ 314 w 978"/>
                <a:gd name="T69" fmla="*/ 130 h 959"/>
                <a:gd name="T70" fmla="*/ 184 w 978"/>
                <a:gd name="T71" fmla="*/ 244 h 959"/>
                <a:gd name="T72" fmla="*/ 110 w 978"/>
                <a:gd name="T73" fmla="*/ 412 h 959"/>
                <a:gd name="T74" fmla="*/ 109 w 978"/>
                <a:gd name="T75" fmla="*/ 608 h 959"/>
                <a:gd name="T76" fmla="*/ 178 w 978"/>
                <a:gd name="T77" fmla="*/ 756 h 959"/>
                <a:gd name="T78" fmla="*/ 305 w 978"/>
                <a:gd name="T79" fmla="*/ 849 h 959"/>
                <a:gd name="T80" fmla="*/ 474 w 978"/>
                <a:gd name="T81" fmla="*/ 882 h 959"/>
                <a:gd name="T82" fmla="*/ 653 w 978"/>
                <a:gd name="T83" fmla="*/ 852 h 959"/>
                <a:gd name="T84" fmla="*/ 633 w 978"/>
                <a:gd name="T85" fmla="*/ 937 h 959"/>
                <a:gd name="T86" fmla="*/ 452 w 978"/>
                <a:gd name="T87" fmla="*/ 959 h 959"/>
                <a:gd name="T88" fmla="*/ 268 w 978"/>
                <a:gd name="T89" fmla="*/ 925 h 959"/>
                <a:gd name="T90" fmla="*/ 119 w 978"/>
                <a:gd name="T91" fmla="*/ 828 h 959"/>
                <a:gd name="T92" fmla="*/ 24 w 978"/>
                <a:gd name="T93" fmla="*/ 674 h 959"/>
                <a:gd name="T94" fmla="*/ 2 w 978"/>
                <a:gd name="T95" fmla="*/ 477 h 959"/>
                <a:gd name="T96" fmla="*/ 53 w 978"/>
                <a:gd name="T97" fmla="*/ 293 h 959"/>
                <a:gd name="T98" fmla="*/ 165 w 978"/>
                <a:gd name="T99" fmla="*/ 141 h 959"/>
                <a:gd name="T100" fmla="*/ 331 w 978"/>
                <a:gd name="T101" fmla="*/ 39 h 959"/>
                <a:gd name="T102" fmla="*/ 543 w 978"/>
                <a:gd name="T103" fmla="*/ 0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78" h="959">
                  <a:moveTo>
                    <a:pt x="552" y="318"/>
                  </a:moveTo>
                  <a:lnTo>
                    <a:pt x="518" y="321"/>
                  </a:lnTo>
                  <a:lnTo>
                    <a:pt x="488" y="330"/>
                  </a:lnTo>
                  <a:lnTo>
                    <a:pt x="459" y="344"/>
                  </a:lnTo>
                  <a:lnTo>
                    <a:pt x="433" y="362"/>
                  </a:lnTo>
                  <a:lnTo>
                    <a:pt x="409" y="383"/>
                  </a:lnTo>
                  <a:lnTo>
                    <a:pt x="389" y="409"/>
                  </a:lnTo>
                  <a:lnTo>
                    <a:pt x="373" y="438"/>
                  </a:lnTo>
                  <a:lnTo>
                    <a:pt x="361" y="469"/>
                  </a:lnTo>
                  <a:lnTo>
                    <a:pt x="354" y="502"/>
                  </a:lnTo>
                  <a:lnTo>
                    <a:pt x="350" y="537"/>
                  </a:lnTo>
                  <a:lnTo>
                    <a:pt x="353" y="559"/>
                  </a:lnTo>
                  <a:lnTo>
                    <a:pt x="358" y="580"/>
                  </a:lnTo>
                  <a:lnTo>
                    <a:pt x="367" y="597"/>
                  </a:lnTo>
                  <a:lnTo>
                    <a:pt x="379" y="611"/>
                  </a:lnTo>
                  <a:lnTo>
                    <a:pt x="394" y="621"/>
                  </a:lnTo>
                  <a:lnTo>
                    <a:pt x="413" y="628"/>
                  </a:lnTo>
                  <a:lnTo>
                    <a:pt x="436" y="630"/>
                  </a:lnTo>
                  <a:lnTo>
                    <a:pt x="461" y="626"/>
                  </a:lnTo>
                  <a:lnTo>
                    <a:pt x="485" y="616"/>
                  </a:lnTo>
                  <a:lnTo>
                    <a:pt x="508" y="600"/>
                  </a:lnTo>
                  <a:lnTo>
                    <a:pt x="529" y="580"/>
                  </a:lnTo>
                  <a:lnTo>
                    <a:pt x="548" y="555"/>
                  </a:lnTo>
                  <a:lnTo>
                    <a:pt x="563" y="528"/>
                  </a:lnTo>
                  <a:lnTo>
                    <a:pt x="575" y="499"/>
                  </a:lnTo>
                  <a:lnTo>
                    <a:pt x="583" y="468"/>
                  </a:lnTo>
                  <a:lnTo>
                    <a:pt x="609" y="326"/>
                  </a:lnTo>
                  <a:lnTo>
                    <a:pt x="594" y="323"/>
                  </a:lnTo>
                  <a:lnTo>
                    <a:pt x="574" y="320"/>
                  </a:lnTo>
                  <a:lnTo>
                    <a:pt x="552" y="318"/>
                  </a:lnTo>
                  <a:close/>
                  <a:moveTo>
                    <a:pt x="543" y="0"/>
                  </a:moveTo>
                  <a:lnTo>
                    <a:pt x="596" y="3"/>
                  </a:lnTo>
                  <a:lnTo>
                    <a:pt x="648" y="10"/>
                  </a:lnTo>
                  <a:lnTo>
                    <a:pt x="695" y="22"/>
                  </a:lnTo>
                  <a:lnTo>
                    <a:pt x="741" y="39"/>
                  </a:lnTo>
                  <a:lnTo>
                    <a:pt x="783" y="60"/>
                  </a:lnTo>
                  <a:lnTo>
                    <a:pt x="822" y="84"/>
                  </a:lnTo>
                  <a:lnTo>
                    <a:pt x="857" y="112"/>
                  </a:lnTo>
                  <a:lnTo>
                    <a:pt x="887" y="145"/>
                  </a:lnTo>
                  <a:lnTo>
                    <a:pt x="914" y="180"/>
                  </a:lnTo>
                  <a:lnTo>
                    <a:pt x="937" y="218"/>
                  </a:lnTo>
                  <a:lnTo>
                    <a:pt x="954" y="259"/>
                  </a:lnTo>
                  <a:lnTo>
                    <a:pt x="967" y="303"/>
                  </a:lnTo>
                  <a:lnTo>
                    <a:pt x="976" y="350"/>
                  </a:lnTo>
                  <a:lnTo>
                    <a:pt x="978" y="398"/>
                  </a:lnTo>
                  <a:lnTo>
                    <a:pt x="976" y="447"/>
                  </a:lnTo>
                  <a:lnTo>
                    <a:pt x="968" y="492"/>
                  </a:lnTo>
                  <a:lnTo>
                    <a:pt x="957" y="534"/>
                  </a:lnTo>
                  <a:lnTo>
                    <a:pt x="941" y="573"/>
                  </a:lnTo>
                  <a:lnTo>
                    <a:pt x="921" y="607"/>
                  </a:lnTo>
                  <a:lnTo>
                    <a:pt x="899" y="637"/>
                  </a:lnTo>
                  <a:lnTo>
                    <a:pt x="873" y="664"/>
                  </a:lnTo>
                  <a:lnTo>
                    <a:pt x="844" y="685"/>
                  </a:lnTo>
                  <a:lnTo>
                    <a:pt x="813" y="702"/>
                  </a:lnTo>
                  <a:lnTo>
                    <a:pt x="780" y="715"/>
                  </a:lnTo>
                  <a:lnTo>
                    <a:pt x="745" y="723"/>
                  </a:lnTo>
                  <a:lnTo>
                    <a:pt x="708" y="726"/>
                  </a:lnTo>
                  <a:lnTo>
                    <a:pt x="685" y="724"/>
                  </a:lnTo>
                  <a:lnTo>
                    <a:pt x="663" y="718"/>
                  </a:lnTo>
                  <a:lnTo>
                    <a:pt x="644" y="709"/>
                  </a:lnTo>
                  <a:lnTo>
                    <a:pt x="626" y="698"/>
                  </a:lnTo>
                  <a:lnTo>
                    <a:pt x="611" y="682"/>
                  </a:lnTo>
                  <a:lnTo>
                    <a:pt x="600" y="663"/>
                  </a:lnTo>
                  <a:lnTo>
                    <a:pt x="593" y="639"/>
                  </a:lnTo>
                  <a:lnTo>
                    <a:pt x="589" y="613"/>
                  </a:lnTo>
                  <a:lnTo>
                    <a:pt x="585" y="613"/>
                  </a:lnTo>
                  <a:lnTo>
                    <a:pt x="563" y="642"/>
                  </a:lnTo>
                  <a:lnTo>
                    <a:pt x="540" y="667"/>
                  </a:lnTo>
                  <a:lnTo>
                    <a:pt x="514" y="688"/>
                  </a:lnTo>
                  <a:lnTo>
                    <a:pt x="485" y="704"/>
                  </a:lnTo>
                  <a:lnTo>
                    <a:pt x="454" y="715"/>
                  </a:lnTo>
                  <a:lnTo>
                    <a:pt x="422" y="723"/>
                  </a:lnTo>
                  <a:lnTo>
                    <a:pt x="387" y="726"/>
                  </a:lnTo>
                  <a:lnTo>
                    <a:pt x="360" y="724"/>
                  </a:lnTo>
                  <a:lnTo>
                    <a:pt x="335" y="717"/>
                  </a:lnTo>
                  <a:lnTo>
                    <a:pt x="313" y="708"/>
                  </a:lnTo>
                  <a:lnTo>
                    <a:pt x="291" y="695"/>
                  </a:lnTo>
                  <a:lnTo>
                    <a:pt x="273" y="678"/>
                  </a:lnTo>
                  <a:lnTo>
                    <a:pt x="256" y="659"/>
                  </a:lnTo>
                  <a:lnTo>
                    <a:pt x="244" y="635"/>
                  </a:lnTo>
                  <a:lnTo>
                    <a:pt x="235" y="609"/>
                  </a:lnTo>
                  <a:lnTo>
                    <a:pt x="228" y="581"/>
                  </a:lnTo>
                  <a:lnTo>
                    <a:pt x="226" y="548"/>
                  </a:lnTo>
                  <a:lnTo>
                    <a:pt x="228" y="510"/>
                  </a:lnTo>
                  <a:lnTo>
                    <a:pt x="236" y="472"/>
                  </a:lnTo>
                  <a:lnTo>
                    <a:pt x="248" y="436"/>
                  </a:lnTo>
                  <a:lnTo>
                    <a:pt x="264" y="401"/>
                  </a:lnTo>
                  <a:lnTo>
                    <a:pt x="283" y="368"/>
                  </a:lnTo>
                  <a:lnTo>
                    <a:pt x="307" y="338"/>
                  </a:lnTo>
                  <a:lnTo>
                    <a:pt x="335" y="311"/>
                  </a:lnTo>
                  <a:lnTo>
                    <a:pt x="367" y="287"/>
                  </a:lnTo>
                  <a:lnTo>
                    <a:pt x="401" y="267"/>
                  </a:lnTo>
                  <a:lnTo>
                    <a:pt x="439" y="249"/>
                  </a:lnTo>
                  <a:lnTo>
                    <a:pt x="480" y="237"/>
                  </a:lnTo>
                  <a:lnTo>
                    <a:pt x="525" y="229"/>
                  </a:lnTo>
                  <a:lnTo>
                    <a:pt x="571" y="227"/>
                  </a:lnTo>
                  <a:lnTo>
                    <a:pt x="609" y="228"/>
                  </a:lnTo>
                  <a:lnTo>
                    <a:pt x="647" y="233"/>
                  </a:lnTo>
                  <a:lnTo>
                    <a:pt x="681" y="239"/>
                  </a:lnTo>
                  <a:lnTo>
                    <a:pt x="712" y="248"/>
                  </a:lnTo>
                  <a:lnTo>
                    <a:pt x="738" y="258"/>
                  </a:lnTo>
                  <a:lnTo>
                    <a:pt x="692" y="510"/>
                  </a:lnTo>
                  <a:lnTo>
                    <a:pt x="687" y="541"/>
                  </a:lnTo>
                  <a:lnTo>
                    <a:pt x="685" y="568"/>
                  </a:lnTo>
                  <a:lnTo>
                    <a:pt x="685" y="592"/>
                  </a:lnTo>
                  <a:lnTo>
                    <a:pt x="689" y="610"/>
                  </a:lnTo>
                  <a:lnTo>
                    <a:pt x="695" y="625"/>
                  </a:lnTo>
                  <a:lnTo>
                    <a:pt x="704" y="635"/>
                  </a:lnTo>
                  <a:lnTo>
                    <a:pt x="716" y="641"/>
                  </a:lnTo>
                  <a:lnTo>
                    <a:pt x="731" y="644"/>
                  </a:lnTo>
                  <a:lnTo>
                    <a:pt x="751" y="642"/>
                  </a:lnTo>
                  <a:lnTo>
                    <a:pt x="770" y="637"/>
                  </a:lnTo>
                  <a:lnTo>
                    <a:pt x="788" y="627"/>
                  </a:lnTo>
                  <a:lnTo>
                    <a:pt x="807" y="613"/>
                  </a:lnTo>
                  <a:lnTo>
                    <a:pt x="824" y="595"/>
                  </a:lnTo>
                  <a:lnTo>
                    <a:pt x="839" y="573"/>
                  </a:lnTo>
                  <a:lnTo>
                    <a:pt x="853" y="547"/>
                  </a:lnTo>
                  <a:lnTo>
                    <a:pt x="865" y="517"/>
                  </a:lnTo>
                  <a:lnTo>
                    <a:pt x="874" y="483"/>
                  </a:lnTo>
                  <a:lnTo>
                    <a:pt x="879" y="445"/>
                  </a:lnTo>
                  <a:lnTo>
                    <a:pt x="881" y="403"/>
                  </a:lnTo>
                  <a:lnTo>
                    <a:pt x="879" y="364"/>
                  </a:lnTo>
                  <a:lnTo>
                    <a:pt x="874" y="326"/>
                  </a:lnTo>
                  <a:lnTo>
                    <a:pt x="864" y="290"/>
                  </a:lnTo>
                  <a:lnTo>
                    <a:pt x="851" y="256"/>
                  </a:lnTo>
                  <a:lnTo>
                    <a:pt x="834" y="225"/>
                  </a:lnTo>
                  <a:lnTo>
                    <a:pt x="814" y="196"/>
                  </a:lnTo>
                  <a:lnTo>
                    <a:pt x="791" y="169"/>
                  </a:lnTo>
                  <a:lnTo>
                    <a:pt x="762" y="146"/>
                  </a:lnTo>
                  <a:lnTo>
                    <a:pt x="732" y="125"/>
                  </a:lnTo>
                  <a:lnTo>
                    <a:pt x="698" y="107"/>
                  </a:lnTo>
                  <a:lnTo>
                    <a:pt x="660" y="94"/>
                  </a:lnTo>
                  <a:lnTo>
                    <a:pt x="620" y="84"/>
                  </a:lnTo>
                  <a:lnTo>
                    <a:pt x="575" y="78"/>
                  </a:lnTo>
                  <a:lnTo>
                    <a:pt x="528" y="76"/>
                  </a:lnTo>
                  <a:lnTo>
                    <a:pt x="481" y="78"/>
                  </a:lnTo>
                  <a:lnTo>
                    <a:pt x="437" y="84"/>
                  </a:lnTo>
                  <a:lnTo>
                    <a:pt x="394" y="95"/>
                  </a:lnTo>
                  <a:lnTo>
                    <a:pt x="353" y="110"/>
                  </a:lnTo>
                  <a:lnTo>
                    <a:pt x="314" y="130"/>
                  </a:lnTo>
                  <a:lnTo>
                    <a:pt x="277" y="153"/>
                  </a:lnTo>
                  <a:lnTo>
                    <a:pt x="243" y="179"/>
                  </a:lnTo>
                  <a:lnTo>
                    <a:pt x="212" y="210"/>
                  </a:lnTo>
                  <a:lnTo>
                    <a:pt x="184" y="244"/>
                  </a:lnTo>
                  <a:lnTo>
                    <a:pt x="159" y="282"/>
                  </a:lnTo>
                  <a:lnTo>
                    <a:pt x="138" y="322"/>
                  </a:lnTo>
                  <a:lnTo>
                    <a:pt x="122" y="366"/>
                  </a:lnTo>
                  <a:lnTo>
                    <a:pt x="110" y="412"/>
                  </a:lnTo>
                  <a:lnTo>
                    <a:pt x="103" y="463"/>
                  </a:lnTo>
                  <a:lnTo>
                    <a:pt x="99" y="515"/>
                  </a:lnTo>
                  <a:lnTo>
                    <a:pt x="102" y="563"/>
                  </a:lnTo>
                  <a:lnTo>
                    <a:pt x="109" y="608"/>
                  </a:lnTo>
                  <a:lnTo>
                    <a:pt x="120" y="650"/>
                  </a:lnTo>
                  <a:lnTo>
                    <a:pt x="136" y="689"/>
                  </a:lnTo>
                  <a:lnTo>
                    <a:pt x="156" y="725"/>
                  </a:lnTo>
                  <a:lnTo>
                    <a:pt x="178" y="756"/>
                  </a:lnTo>
                  <a:lnTo>
                    <a:pt x="205" y="785"/>
                  </a:lnTo>
                  <a:lnTo>
                    <a:pt x="236" y="810"/>
                  </a:lnTo>
                  <a:lnTo>
                    <a:pt x="268" y="832"/>
                  </a:lnTo>
                  <a:lnTo>
                    <a:pt x="305" y="849"/>
                  </a:lnTo>
                  <a:lnTo>
                    <a:pt x="344" y="863"/>
                  </a:lnTo>
                  <a:lnTo>
                    <a:pt x="385" y="874"/>
                  </a:lnTo>
                  <a:lnTo>
                    <a:pt x="428" y="880"/>
                  </a:lnTo>
                  <a:lnTo>
                    <a:pt x="474" y="882"/>
                  </a:lnTo>
                  <a:lnTo>
                    <a:pt x="521" y="880"/>
                  </a:lnTo>
                  <a:lnTo>
                    <a:pt x="568" y="875"/>
                  </a:lnTo>
                  <a:lnTo>
                    <a:pt x="612" y="864"/>
                  </a:lnTo>
                  <a:lnTo>
                    <a:pt x="653" y="852"/>
                  </a:lnTo>
                  <a:lnTo>
                    <a:pt x="692" y="836"/>
                  </a:lnTo>
                  <a:lnTo>
                    <a:pt x="717" y="907"/>
                  </a:lnTo>
                  <a:lnTo>
                    <a:pt x="675" y="923"/>
                  </a:lnTo>
                  <a:lnTo>
                    <a:pt x="633" y="937"/>
                  </a:lnTo>
                  <a:lnTo>
                    <a:pt x="591" y="946"/>
                  </a:lnTo>
                  <a:lnTo>
                    <a:pt x="546" y="954"/>
                  </a:lnTo>
                  <a:lnTo>
                    <a:pt x="501" y="958"/>
                  </a:lnTo>
                  <a:lnTo>
                    <a:pt x="452" y="959"/>
                  </a:lnTo>
                  <a:lnTo>
                    <a:pt x="403" y="957"/>
                  </a:lnTo>
                  <a:lnTo>
                    <a:pt x="357" y="951"/>
                  </a:lnTo>
                  <a:lnTo>
                    <a:pt x="311" y="939"/>
                  </a:lnTo>
                  <a:lnTo>
                    <a:pt x="268" y="925"/>
                  </a:lnTo>
                  <a:lnTo>
                    <a:pt x="227" y="906"/>
                  </a:lnTo>
                  <a:lnTo>
                    <a:pt x="188" y="884"/>
                  </a:lnTo>
                  <a:lnTo>
                    <a:pt x="152" y="857"/>
                  </a:lnTo>
                  <a:lnTo>
                    <a:pt x="119" y="828"/>
                  </a:lnTo>
                  <a:lnTo>
                    <a:pt x="90" y="794"/>
                  </a:lnTo>
                  <a:lnTo>
                    <a:pt x="64" y="757"/>
                  </a:lnTo>
                  <a:lnTo>
                    <a:pt x="42" y="717"/>
                  </a:lnTo>
                  <a:lnTo>
                    <a:pt x="24" y="674"/>
                  </a:lnTo>
                  <a:lnTo>
                    <a:pt x="11" y="627"/>
                  </a:lnTo>
                  <a:lnTo>
                    <a:pt x="3" y="579"/>
                  </a:lnTo>
                  <a:lnTo>
                    <a:pt x="0" y="526"/>
                  </a:lnTo>
                  <a:lnTo>
                    <a:pt x="2" y="477"/>
                  </a:lnTo>
                  <a:lnTo>
                    <a:pt x="10" y="429"/>
                  </a:lnTo>
                  <a:lnTo>
                    <a:pt x="19" y="382"/>
                  </a:lnTo>
                  <a:lnTo>
                    <a:pt x="35" y="336"/>
                  </a:lnTo>
                  <a:lnTo>
                    <a:pt x="53" y="293"/>
                  </a:lnTo>
                  <a:lnTo>
                    <a:pt x="76" y="251"/>
                  </a:lnTo>
                  <a:lnTo>
                    <a:pt x="103" y="212"/>
                  </a:lnTo>
                  <a:lnTo>
                    <a:pt x="132" y="175"/>
                  </a:lnTo>
                  <a:lnTo>
                    <a:pt x="165" y="141"/>
                  </a:lnTo>
                  <a:lnTo>
                    <a:pt x="202" y="109"/>
                  </a:lnTo>
                  <a:lnTo>
                    <a:pt x="242" y="82"/>
                  </a:lnTo>
                  <a:lnTo>
                    <a:pt x="285" y="58"/>
                  </a:lnTo>
                  <a:lnTo>
                    <a:pt x="331" y="39"/>
                  </a:lnTo>
                  <a:lnTo>
                    <a:pt x="381" y="22"/>
                  </a:lnTo>
                  <a:lnTo>
                    <a:pt x="432" y="10"/>
                  </a:lnTo>
                  <a:lnTo>
                    <a:pt x="486" y="3"/>
                  </a:lnTo>
                  <a:lnTo>
                    <a:pt x="5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58" name="Freeform 41"/>
          <p:cNvSpPr>
            <a:spLocks noEditPoints="1"/>
          </p:cNvSpPr>
          <p:nvPr/>
        </p:nvSpPr>
        <p:spPr bwMode="auto">
          <a:xfrm>
            <a:off x="10191276" y="690898"/>
            <a:ext cx="461963" cy="439738"/>
          </a:xfrm>
          <a:custGeom>
            <a:avLst/>
            <a:gdLst>
              <a:gd name="T0" fmla="*/ 1651 w 3205"/>
              <a:gd name="T1" fmla="*/ 1142 h 3041"/>
              <a:gd name="T2" fmla="*/ 2483 w 3205"/>
              <a:gd name="T3" fmla="*/ 1723 h 3041"/>
              <a:gd name="T4" fmla="*/ 2488 w 3205"/>
              <a:gd name="T5" fmla="*/ 1769 h 3041"/>
              <a:gd name="T6" fmla="*/ 2462 w 3205"/>
              <a:gd name="T7" fmla="*/ 1807 h 3041"/>
              <a:gd name="T8" fmla="*/ 1627 w 3205"/>
              <a:gd name="T9" fmla="*/ 2375 h 3041"/>
              <a:gd name="T10" fmla="*/ 1583 w 3205"/>
              <a:gd name="T11" fmla="*/ 2367 h 3041"/>
              <a:gd name="T12" fmla="*/ 1551 w 3205"/>
              <a:gd name="T13" fmla="*/ 2328 h 3041"/>
              <a:gd name="T14" fmla="*/ 1551 w 3205"/>
              <a:gd name="T15" fmla="*/ 1179 h 3041"/>
              <a:gd name="T16" fmla="*/ 1583 w 3205"/>
              <a:gd name="T17" fmla="*/ 1138 h 3041"/>
              <a:gd name="T18" fmla="*/ 22 w 3205"/>
              <a:gd name="T19" fmla="*/ 675 h 3041"/>
              <a:gd name="T20" fmla="*/ 186 w 3205"/>
              <a:gd name="T21" fmla="*/ 1200 h 3041"/>
              <a:gd name="T22" fmla="*/ 3118 w 3205"/>
              <a:gd name="T23" fmla="*/ 465 h 3041"/>
              <a:gd name="T24" fmla="*/ 3179 w 3205"/>
              <a:gd name="T25" fmla="*/ 491 h 3041"/>
              <a:gd name="T26" fmla="*/ 3205 w 3205"/>
              <a:gd name="T27" fmla="*/ 553 h 3041"/>
              <a:gd name="T28" fmla="*/ 3193 w 3205"/>
              <a:gd name="T29" fmla="*/ 2998 h 3041"/>
              <a:gd name="T30" fmla="*/ 3141 w 3205"/>
              <a:gd name="T31" fmla="*/ 3038 h 3041"/>
              <a:gd name="T32" fmla="*/ 697 w 3205"/>
              <a:gd name="T33" fmla="*/ 3039 h 3041"/>
              <a:gd name="T34" fmla="*/ 648 w 3205"/>
              <a:gd name="T35" fmla="*/ 3008 h 3041"/>
              <a:gd name="T36" fmla="*/ 629 w 3205"/>
              <a:gd name="T37" fmla="*/ 2953 h 3041"/>
              <a:gd name="T38" fmla="*/ 747 w 3205"/>
              <a:gd name="T39" fmla="*/ 1282 h 3041"/>
              <a:gd name="T40" fmla="*/ 3030 w 3205"/>
              <a:gd name="T41" fmla="*/ 2866 h 3041"/>
              <a:gd name="T42" fmla="*/ 1606 w 3205"/>
              <a:gd name="T43" fmla="*/ 624 h 3041"/>
              <a:gd name="T44" fmla="*/ 1597 w 3205"/>
              <a:gd name="T45" fmla="*/ 596 h 3041"/>
              <a:gd name="T46" fmla="*/ 1580 w 3205"/>
              <a:gd name="T47" fmla="*/ 570 h 3041"/>
              <a:gd name="T48" fmla="*/ 1481 w 3205"/>
              <a:gd name="T49" fmla="*/ 551 h 3041"/>
              <a:gd name="T50" fmla="*/ 1502 w 3205"/>
              <a:gd name="T51" fmla="*/ 583 h 3041"/>
              <a:gd name="T52" fmla="*/ 1511 w 3205"/>
              <a:gd name="T53" fmla="*/ 608 h 3041"/>
              <a:gd name="T54" fmla="*/ 1498 w 3205"/>
              <a:gd name="T55" fmla="*/ 667 h 3041"/>
              <a:gd name="T56" fmla="*/ 1459 w 3205"/>
              <a:gd name="T57" fmla="*/ 749 h 3041"/>
              <a:gd name="T58" fmla="*/ 1401 w 3205"/>
              <a:gd name="T59" fmla="*/ 844 h 3041"/>
              <a:gd name="T60" fmla="*/ 1331 w 3205"/>
              <a:gd name="T61" fmla="*/ 944 h 3041"/>
              <a:gd name="T62" fmla="*/ 1254 w 3205"/>
              <a:gd name="T63" fmla="*/ 1040 h 3041"/>
              <a:gd name="T64" fmla="*/ 1181 w 3205"/>
              <a:gd name="T65" fmla="*/ 1120 h 3041"/>
              <a:gd name="T66" fmla="*/ 1115 w 3205"/>
              <a:gd name="T67" fmla="*/ 1179 h 3041"/>
              <a:gd name="T68" fmla="*/ 1059 w 3205"/>
              <a:gd name="T69" fmla="*/ 1206 h 3041"/>
              <a:gd name="T70" fmla="*/ 968 w 3205"/>
              <a:gd name="T71" fmla="*/ 1212 h 3041"/>
              <a:gd name="T72" fmla="*/ 851 w 3205"/>
              <a:gd name="T73" fmla="*/ 1200 h 3041"/>
              <a:gd name="T74" fmla="*/ 723 w 3205"/>
              <a:gd name="T75" fmla="*/ 1175 h 3041"/>
              <a:gd name="T76" fmla="*/ 600 w 3205"/>
              <a:gd name="T77" fmla="*/ 1139 h 3041"/>
              <a:gd name="T78" fmla="*/ 500 w 3205"/>
              <a:gd name="T79" fmla="*/ 1098 h 3041"/>
              <a:gd name="T80" fmla="*/ 440 w 3205"/>
              <a:gd name="T81" fmla="*/ 1057 h 3041"/>
              <a:gd name="T82" fmla="*/ 427 w 3205"/>
              <a:gd name="T83" fmla="*/ 1009 h 3041"/>
              <a:gd name="T84" fmla="*/ 362 w 3205"/>
              <a:gd name="T85" fmla="*/ 742 h 3041"/>
              <a:gd name="T86" fmla="*/ 1523 w 3205"/>
              <a:gd name="T87" fmla="*/ 0 h 3041"/>
              <a:gd name="T88" fmla="*/ 0 w 3205"/>
              <a:gd name="T89" fmla="*/ 637 h 30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05" h="3041">
                <a:moveTo>
                  <a:pt x="1617" y="1131"/>
                </a:moveTo>
                <a:lnTo>
                  <a:pt x="1635" y="1134"/>
                </a:lnTo>
                <a:lnTo>
                  <a:pt x="1651" y="1142"/>
                </a:lnTo>
                <a:lnTo>
                  <a:pt x="2462" y="1699"/>
                </a:lnTo>
                <a:lnTo>
                  <a:pt x="2474" y="1710"/>
                </a:lnTo>
                <a:lnTo>
                  <a:pt x="2483" y="1723"/>
                </a:lnTo>
                <a:lnTo>
                  <a:pt x="2488" y="1737"/>
                </a:lnTo>
                <a:lnTo>
                  <a:pt x="2490" y="1753"/>
                </a:lnTo>
                <a:lnTo>
                  <a:pt x="2488" y="1769"/>
                </a:lnTo>
                <a:lnTo>
                  <a:pt x="2483" y="1784"/>
                </a:lnTo>
                <a:lnTo>
                  <a:pt x="2474" y="1796"/>
                </a:lnTo>
                <a:lnTo>
                  <a:pt x="2462" y="1807"/>
                </a:lnTo>
                <a:lnTo>
                  <a:pt x="1651" y="2363"/>
                </a:lnTo>
                <a:lnTo>
                  <a:pt x="1639" y="2371"/>
                </a:lnTo>
                <a:lnTo>
                  <a:pt x="1627" y="2375"/>
                </a:lnTo>
                <a:lnTo>
                  <a:pt x="1614" y="2376"/>
                </a:lnTo>
                <a:lnTo>
                  <a:pt x="1598" y="2374"/>
                </a:lnTo>
                <a:lnTo>
                  <a:pt x="1583" y="2367"/>
                </a:lnTo>
                <a:lnTo>
                  <a:pt x="1568" y="2357"/>
                </a:lnTo>
                <a:lnTo>
                  <a:pt x="1557" y="2344"/>
                </a:lnTo>
                <a:lnTo>
                  <a:pt x="1551" y="2328"/>
                </a:lnTo>
                <a:lnTo>
                  <a:pt x="1548" y="2310"/>
                </a:lnTo>
                <a:lnTo>
                  <a:pt x="1548" y="1197"/>
                </a:lnTo>
                <a:lnTo>
                  <a:pt x="1551" y="1179"/>
                </a:lnTo>
                <a:lnTo>
                  <a:pt x="1557" y="1163"/>
                </a:lnTo>
                <a:lnTo>
                  <a:pt x="1568" y="1148"/>
                </a:lnTo>
                <a:lnTo>
                  <a:pt x="1583" y="1138"/>
                </a:lnTo>
                <a:lnTo>
                  <a:pt x="1600" y="1132"/>
                </a:lnTo>
                <a:lnTo>
                  <a:pt x="1617" y="1131"/>
                </a:lnTo>
                <a:close/>
                <a:moveTo>
                  <a:pt x="22" y="675"/>
                </a:moveTo>
                <a:lnTo>
                  <a:pt x="274" y="1164"/>
                </a:lnTo>
                <a:lnTo>
                  <a:pt x="295" y="1333"/>
                </a:lnTo>
                <a:lnTo>
                  <a:pt x="186" y="1200"/>
                </a:lnTo>
                <a:lnTo>
                  <a:pt x="22" y="675"/>
                </a:lnTo>
                <a:close/>
                <a:moveTo>
                  <a:pt x="1514" y="465"/>
                </a:moveTo>
                <a:lnTo>
                  <a:pt x="3118" y="465"/>
                </a:lnTo>
                <a:lnTo>
                  <a:pt x="3141" y="469"/>
                </a:lnTo>
                <a:lnTo>
                  <a:pt x="3162" y="477"/>
                </a:lnTo>
                <a:lnTo>
                  <a:pt x="3179" y="491"/>
                </a:lnTo>
                <a:lnTo>
                  <a:pt x="3193" y="509"/>
                </a:lnTo>
                <a:lnTo>
                  <a:pt x="3202" y="530"/>
                </a:lnTo>
                <a:lnTo>
                  <a:pt x="3205" y="553"/>
                </a:lnTo>
                <a:lnTo>
                  <a:pt x="3205" y="2953"/>
                </a:lnTo>
                <a:lnTo>
                  <a:pt x="3202" y="2977"/>
                </a:lnTo>
                <a:lnTo>
                  <a:pt x="3193" y="2998"/>
                </a:lnTo>
                <a:lnTo>
                  <a:pt x="3179" y="3015"/>
                </a:lnTo>
                <a:lnTo>
                  <a:pt x="3162" y="3029"/>
                </a:lnTo>
                <a:lnTo>
                  <a:pt x="3141" y="3038"/>
                </a:lnTo>
                <a:lnTo>
                  <a:pt x="3118" y="3041"/>
                </a:lnTo>
                <a:lnTo>
                  <a:pt x="717" y="3041"/>
                </a:lnTo>
                <a:lnTo>
                  <a:pt x="697" y="3039"/>
                </a:lnTo>
                <a:lnTo>
                  <a:pt x="678" y="3032"/>
                </a:lnTo>
                <a:lnTo>
                  <a:pt x="662" y="3022"/>
                </a:lnTo>
                <a:lnTo>
                  <a:pt x="648" y="3008"/>
                </a:lnTo>
                <a:lnTo>
                  <a:pt x="638" y="2992"/>
                </a:lnTo>
                <a:lnTo>
                  <a:pt x="632" y="2974"/>
                </a:lnTo>
                <a:lnTo>
                  <a:pt x="629" y="2953"/>
                </a:lnTo>
                <a:lnTo>
                  <a:pt x="629" y="1251"/>
                </a:lnTo>
                <a:lnTo>
                  <a:pt x="688" y="1268"/>
                </a:lnTo>
                <a:lnTo>
                  <a:pt x="747" y="1282"/>
                </a:lnTo>
                <a:lnTo>
                  <a:pt x="805" y="1294"/>
                </a:lnTo>
                <a:lnTo>
                  <a:pt x="805" y="2866"/>
                </a:lnTo>
                <a:lnTo>
                  <a:pt x="3030" y="2866"/>
                </a:lnTo>
                <a:lnTo>
                  <a:pt x="3030" y="641"/>
                </a:lnTo>
                <a:lnTo>
                  <a:pt x="1608" y="641"/>
                </a:lnTo>
                <a:lnTo>
                  <a:pt x="1606" y="624"/>
                </a:lnTo>
                <a:lnTo>
                  <a:pt x="1603" y="612"/>
                </a:lnTo>
                <a:lnTo>
                  <a:pt x="1600" y="603"/>
                </a:lnTo>
                <a:lnTo>
                  <a:pt x="1597" y="596"/>
                </a:lnTo>
                <a:lnTo>
                  <a:pt x="1593" y="589"/>
                </a:lnTo>
                <a:lnTo>
                  <a:pt x="1587" y="581"/>
                </a:lnTo>
                <a:lnTo>
                  <a:pt x="1580" y="570"/>
                </a:lnTo>
                <a:lnTo>
                  <a:pt x="1514" y="465"/>
                </a:lnTo>
                <a:close/>
                <a:moveTo>
                  <a:pt x="1343" y="334"/>
                </a:moveTo>
                <a:lnTo>
                  <a:pt x="1481" y="551"/>
                </a:lnTo>
                <a:lnTo>
                  <a:pt x="1490" y="565"/>
                </a:lnTo>
                <a:lnTo>
                  <a:pt x="1497" y="576"/>
                </a:lnTo>
                <a:lnTo>
                  <a:pt x="1502" y="583"/>
                </a:lnTo>
                <a:lnTo>
                  <a:pt x="1506" y="590"/>
                </a:lnTo>
                <a:lnTo>
                  <a:pt x="1508" y="595"/>
                </a:lnTo>
                <a:lnTo>
                  <a:pt x="1511" y="608"/>
                </a:lnTo>
                <a:lnTo>
                  <a:pt x="1510" y="625"/>
                </a:lnTo>
                <a:lnTo>
                  <a:pt x="1506" y="644"/>
                </a:lnTo>
                <a:lnTo>
                  <a:pt x="1498" y="667"/>
                </a:lnTo>
                <a:lnTo>
                  <a:pt x="1488" y="692"/>
                </a:lnTo>
                <a:lnTo>
                  <a:pt x="1475" y="720"/>
                </a:lnTo>
                <a:lnTo>
                  <a:pt x="1459" y="749"/>
                </a:lnTo>
                <a:lnTo>
                  <a:pt x="1442" y="780"/>
                </a:lnTo>
                <a:lnTo>
                  <a:pt x="1422" y="812"/>
                </a:lnTo>
                <a:lnTo>
                  <a:pt x="1401" y="844"/>
                </a:lnTo>
                <a:lnTo>
                  <a:pt x="1378" y="878"/>
                </a:lnTo>
                <a:lnTo>
                  <a:pt x="1355" y="911"/>
                </a:lnTo>
                <a:lnTo>
                  <a:pt x="1331" y="944"/>
                </a:lnTo>
                <a:lnTo>
                  <a:pt x="1306" y="977"/>
                </a:lnTo>
                <a:lnTo>
                  <a:pt x="1280" y="1008"/>
                </a:lnTo>
                <a:lnTo>
                  <a:pt x="1254" y="1040"/>
                </a:lnTo>
                <a:lnTo>
                  <a:pt x="1229" y="1069"/>
                </a:lnTo>
                <a:lnTo>
                  <a:pt x="1205" y="1096"/>
                </a:lnTo>
                <a:lnTo>
                  <a:pt x="1181" y="1120"/>
                </a:lnTo>
                <a:lnTo>
                  <a:pt x="1158" y="1142"/>
                </a:lnTo>
                <a:lnTo>
                  <a:pt x="1136" y="1163"/>
                </a:lnTo>
                <a:lnTo>
                  <a:pt x="1115" y="1179"/>
                </a:lnTo>
                <a:lnTo>
                  <a:pt x="1096" y="1191"/>
                </a:lnTo>
                <a:lnTo>
                  <a:pt x="1080" y="1200"/>
                </a:lnTo>
                <a:lnTo>
                  <a:pt x="1059" y="1206"/>
                </a:lnTo>
                <a:lnTo>
                  <a:pt x="1033" y="1210"/>
                </a:lnTo>
                <a:lnTo>
                  <a:pt x="1003" y="1212"/>
                </a:lnTo>
                <a:lnTo>
                  <a:pt x="968" y="1212"/>
                </a:lnTo>
                <a:lnTo>
                  <a:pt x="931" y="1210"/>
                </a:lnTo>
                <a:lnTo>
                  <a:pt x="892" y="1206"/>
                </a:lnTo>
                <a:lnTo>
                  <a:pt x="851" y="1200"/>
                </a:lnTo>
                <a:lnTo>
                  <a:pt x="808" y="1193"/>
                </a:lnTo>
                <a:lnTo>
                  <a:pt x="765" y="1184"/>
                </a:lnTo>
                <a:lnTo>
                  <a:pt x="723" y="1175"/>
                </a:lnTo>
                <a:lnTo>
                  <a:pt x="681" y="1164"/>
                </a:lnTo>
                <a:lnTo>
                  <a:pt x="639" y="1151"/>
                </a:lnTo>
                <a:lnTo>
                  <a:pt x="600" y="1139"/>
                </a:lnTo>
                <a:lnTo>
                  <a:pt x="564" y="1126"/>
                </a:lnTo>
                <a:lnTo>
                  <a:pt x="531" y="1112"/>
                </a:lnTo>
                <a:lnTo>
                  <a:pt x="500" y="1098"/>
                </a:lnTo>
                <a:lnTo>
                  <a:pt x="475" y="1084"/>
                </a:lnTo>
                <a:lnTo>
                  <a:pt x="455" y="1071"/>
                </a:lnTo>
                <a:lnTo>
                  <a:pt x="440" y="1057"/>
                </a:lnTo>
                <a:lnTo>
                  <a:pt x="431" y="1043"/>
                </a:lnTo>
                <a:lnTo>
                  <a:pt x="427" y="1027"/>
                </a:lnTo>
                <a:lnTo>
                  <a:pt x="427" y="1009"/>
                </a:lnTo>
                <a:lnTo>
                  <a:pt x="427" y="1011"/>
                </a:lnTo>
                <a:lnTo>
                  <a:pt x="426" y="1011"/>
                </a:lnTo>
                <a:lnTo>
                  <a:pt x="362" y="742"/>
                </a:lnTo>
                <a:lnTo>
                  <a:pt x="970" y="835"/>
                </a:lnTo>
                <a:lnTo>
                  <a:pt x="1343" y="334"/>
                </a:lnTo>
                <a:close/>
                <a:moveTo>
                  <a:pt x="1523" y="0"/>
                </a:moveTo>
                <a:lnTo>
                  <a:pt x="1523" y="0"/>
                </a:lnTo>
                <a:lnTo>
                  <a:pt x="952" y="782"/>
                </a:lnTo>
                <a:lnTo>
                  <a:pt x="0" y="637"/>
                </a:lnTo>
                <a:lnTo>
                  <a:pt x="662" y="76"/>
                </a:lnTo>
                <a:lnTo>
                  <a:pt x="15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59" name="Group 45"/>
          <p:cNvGrpSpPr/>
          <p:nvPr/>
        </p:nvGrpSpPr>
        <p:grpSpPr>
          <a:xfrm>
            <a:off x="11152964" y="670261"/>
            <a:ext cx="409575" cy="481013"/>
            <a:chOff x="8266113" y="1947863"/>
            <a:chExt cx="409575" cy="481013"/>
          </a:xfrm>
          <a:solidFill>
            <a:srgbClr val="000000"/>
          </a:solidFill>
        </p:grpSpPr>
        <p:sp>
          <p:nvSpPr>
            <p:cNvPr id="260" name="Freeform 46"/>
            <p:cNvSpPr>
              <a:spLocks/>
            </p:cNvSpPr>
            <p:nvPr/>
          </p:nvSpPr>
          <p:spPr bwMode="auto">
            <a:xfrm>
              <a:off x="8435976" y="2233613"/>
              <a:ext cx="55563" cy="127000"/>
            </a:xfrm>
            <a:custGeom>
              <a:avLst/>
              <a:gdLst>
                <a:gd name="T0" fmla="*/ 251 w 388"/>
                <a:gd name="T1" fmla="*/ 0 h 878"/>
                <a:gd name="T2" fmla="*/ 388 w 388"/>
                <a:gd name="T3" fmla="*/ 0 h 878"/>
                <a:gd name="T4" fmla="*/ 388 w 388"/>
                <a:gd name="T5" fmla="*/ 878 h 878"/>
                <a:gd name="T6" fmla="*/ 219 w 388"/>
                <a:gd name="T7" fmla="*/ 878 h 878"/>
                <a:gd name="T8" fmla="*/ 219 w 388"/>
                <a:gd name="T9" fmla="*/ 246 h 878"/>
                <a:gd name="T10" fmla="*/ 180 w 388"/>
                <a:gd name="T11" fmla="*/ 278 h 878"/>
                <a:gd name="T12" fmla="*/ 140 w 388"/>
                <a:gd name="T13" fmla="*/ 307 h 878"/>
                <a:gd name="T14" fmla="*/ 96 w 388"/>
                <a:gd name="T15" fmla="*/ 333 h 878"/>
                <a:gd name="T16" fmla="*/ 50 w 388"/>
                <a:gd name="T17" fmla="*/ 355 h 878"/>
                <a:gd name="T18" fmla="*/ 0 w 388"/>
                <a:gd name="T19" fmla="*/ 373 h 878"/>
                <a:gd name="T20" fmla="*/ 0 w 388"/>
                <a:gd name="T21" fmla="*/ 221 h 878"/>
                <a:gd name="T22" fmla="*/ 36 w 388"/>
                <a:gd name="T23" fmla="*/ 208 h 878"/>
                <a:gd name="T24" fmla="*/ 71 w 388"/>
                <a:gd name="T25" fmla="*/ 190 h 878"/>
                <a:gd name="T26" fmla="*/ 106 w 388"/>
                <a:gd name="T27" fmla="*/ 167 h 878"/>
                <a:gd name="T28" fmla="*/ 144 w 388"/>
                <a:gd name="T29" fmla="*/ 139 h 878"/>
                <a:gd name="T30" fmla="*/ 173 w 388"/>
                <a:gd name="T31" fmla="*/ 115 h 878"/>
                <a:gd name="T32" fmla="*/ 198 w 388"/>
                <a:gd name="T33" fmla="*/ 89 h 878"/>
                <a:gd name="T34" fmla="*/ 220 w 388"/>
                <a:gd name="T35" fmla="*/ 61 h 878"/>
                <a:gd name="T36" fmla="*/ 237 w 388"/>
                <a:gd name="T37" fmla="*/ 31 h 878"/>
                <a:gd name="T38" fmla="*/ 251 w 388"/>
                <a:gd name="T39" fmla="*/ 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88" h="878">
                  <a:moveTo>
                    <a:pt x="251" y="0"/>
                  </a:moveTo>
                  <a:lnTo>
                    <a:pt x="388" y="0"/>
                  </a:lnTo>
                  <a:lnTo>
                    <a:pt x="388" y="878"/>
                  </a:lnTo>
                  <a:lnTo>
                    <a:pt x="219" y="878"/>
                  </a:lnTo>
                  <a:lnTo>
                    <a:pt x="219" y="246"/>
                  </a:lnTo>
                  <a:lnTo>
                    <a:pt x="180" y="278"/>
                  </a:lnTo>
                  <a:lnTo>
                    <a:pt x="140" y="307"/>
                  </a:lnTo>
                  <a:lnTo>
                    <a:pt x="96" y="333"/>
                  </a:lnTo>
                  <a:lnTo>
                    <a:pt x="50" y="355"/>
                  </a:lnTo>
                  <a:lnTo>
                    <a:pt x="0" y="373"/>
                  </a:lnTo>
                  <a:lnTo>
                    <a:pt x="0" y="221"/>
                  </a:lnTo>
                  <a:lnTo>
                    <a:pt x="36" y="208"/>
                  </a:lnTo>
                  <a:lnTo>
                    <a:pt x="71" y="190"/>
                  </a:lnTo>
                  <a:lnTo>
                    <a:pt x="106" y="167"/>
                  </a:lnTo>
                  <a:lnTo>
                    <a:pt x="144" y="139"/>
                  </a:lnTo>
                  <a:lnTo>
                    <a:pt x="173" y="115"/>
                  </a:lnTo>
                  <a:lnTo>
                    <a:pt x="198" y="89"/>
                  </a:lnTo>
                  <a:lnTo>
                    <a:pt x="220" y="61"/>
                  </a:lnTo>
                  <a:lnTo>
                    <a:pt x="237" y="31"/>
                  </a:lnTo>
                  <a:lnTo>
                    <a:pt x="2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47"/>
            <p:cNvSpPr>
              <a:spLocks noEditPoints="1"/>
            </p:cNvSpPr>
            <p:nvPr/>
          </p:nvSpPr>
          <p:spPr bwMode="auto">
            <a:xfrm>
              <a:off x="8266113" y="1947863"/>
              <a:ext cx="409575" cy="481013"/>
            </a:xfrm>
            <a:custGeom>
              <a:avLst/>
              <a:gdLst>
                <a:gd name="T0" fmla="*/ 1298 w 2833"/>
                <a:gd name="T1" fmla="*/ 1882 h 3333"/>
                <a:gd name="T2" fmla="*/ 1138 w 2833"/>
                <a:gd name="T3" fmla="*/ 1944 h 3333"/>
                <a:gd name="T4" fmla="*/ 1007 w 2833"/>
                <a:gd name="T5" fmla="*/ 2051 h 3333"/>
                <a:gd name="T6" fmla="*/ 913 w 2833"/>
                <a:gd name="T7" fmla="*/ 2193 h 3333"/>
                <a:gd name="T8" fmla="*/ 867 w 2833"/>
                <a:gd name="T9" fmla="*/ 2361 h 3333"/>
                <a:gd name="T10" fmla="*/ 877 w 2833"/>
                <a:gd name="T11" fmla="*/ 2539 h 3333"/>
                <a:gd name="T12" fmla="*/ 939 w 2833"/>
                <a:gd name="T13" fmla="*/ 2699 h 3333"/>
                <a:gd name="T14" fmla="*/ 1046 w 2833"/>
                <a:gd name="T15" fmla="*/ 2831 h 3333"/>
                <a:gd name="T16" fmla="*/ 1189 w 2833"/>
                <a:gd name="T17" fmla="*/ 2924 h 3333"/>
                <a:gd name="T18" fmla="*/ 1356 w 2833"/>
                <a:gd name="T19" fmla="*/ 2970 h 3333"/>
                <a:gd name="T20" fmla="*/ 1535 w 2833"/>
                <a:gd name="T21" fmla="*/ 2960 h 3333"/>
                <a:gd name="T22" fmla="*/ 1695 w 2833"/>
                <a:gd name="T23" fmla="*/ 2898 h 3333"/>
                <a:gd name="T24" fmla="*/ 1826 w 2833"/>
                <a:gd name="T25" fmla="*/ 2791 h 3333"/>
                <a:gd name="T26" fmla="*/ 1919 w 2833"/>
                <a:gd name="T27" fmla="*/ 2649 h 3333"/>
                <a:gd name="T28" fmla="*/ 1966 w 2833"/>
                <a:gd name="T29" fmla="*/ 2481 h 3333"/>
                <a:gd name="T30" fmla="*/ 1956 w 2833"/>
                <a:gd name="T31" fmla="*/ 2303 h 3333"/>
                <a:gd name="T32" fmla="*/ 1893 w 2833"/>
                <a:gd name="T33" fmla="*/ 2143 h 3333"/>
                <a:gd name="T34" fmla="*/ 1786 w 2833"/>
                <a:gd name="T35" fmla="*/ 2011 h 3333"/>
                <a:gd name="T36" fmla="*/ 1644 w 2833"/>
                <a:gd name="T37" fmla="*/ 1918 h 3333"/>
                <a:gd name="T38" fmla="*/ 1477 w 2833"/>
                <a:gd name="T39" fmla="*/ 1872 h 3333"/>
                <a:gd name="T40" fmla="*/ 297 w 2833"/>
                <a:gd name="T41" fmla="*/ 406 h 3333"/>
                <a:gd name="T42" fmla="*/ 1106 w 2833"/>
                <a:gd name="T43" fmla="*/ 1564 h 3333"/>
                <a:gd name="T44" fmla="*/ 509 w 2833"/>
                <a:gd name="T45" fmla="*/ 291 h 3333"/>
                <a:gd name="T46" fmla="*/ 2242 w 2833"/>
                <a:gd name="T47" fmla="*/ 0 h 3333"/>
                <a:gd name="T48" fmla="*/ 2068 w 2833"/>
                <a:gd name="T49" fmla="*/ 1782 h 3333"/>
                <a:gd name="T50" fmla="*/ 2195 w 2833"/>
                <a:gd name="T51" fmla="*/ 1946 h 3333"/>
                <a:gd name="T52" fmla="*/ 2283 w 2833"/>
                <a:gd name="T53" fmla="*/ 2137 h 3333"/>
                <a:gd name="T54" fmla="*/ 2326 w 2833"/>
                <a:gd name="T55" fmla="*/ 2348 h 3333"/>
                <a:gd name="T56" fmla="*/ 2316 w 2833"/>
                <a:gd name="T57" fmla="*/ 2569 h 3333"/>
                <a:gd name="T58" fmla="*/ 2257 w 2833"/>
                <a:gd name="T59" fmla="*/ 2776 h 3333"/>
                <a:gd name="T60" fmla="*/ 2152 w 2833"/>
                <a:gd name="T61" fmla="*/ 2959 h 3333"/>
                <a:gd name="T62" fmla="*/ 2010 w 2833"/>
                <a:gd name="T63" fmla="*/ 3113 h 3333"/>
                <a:gd name="T64" fmla="*/ 1836 w 2833"/>
                <a:gd name="T65" fmla="*/ 3232 h 3333"/>
                <a:gd name="T66" fmla="*/ 1636 w 2833"/>
                <a:gd name="T67" fmla="*/ 3307 h 3333"/>
                <a:gd name="T68" fmla="*/ 1417 w 2833"/>
                <a:gd name="T69" fmla="*/ 3333 h 3333"/>
                <a:gd name="T70" fmla="*/ 1197 w 2833"/>
                <a:gd name="T71" fmla="*/ 3307 h 3333"/>
                <a:gd name="T72" fmla="*/ 997 w 2833"/>
                <a:gd name="T73" fmla="*/ 3232 h 3333"/>
                <a:gd name="T74" fmla="*/ 823 w 2833"/>
                <a:gd name="T75" fmla="*/ 3113 h 3333"/>
                <a:gd name="T76" fmla="*/ 680 w 2833"/>
                <a:gd name="T77" fmla="*/ 2959 h 3333"/>
                <a:gd name="T78" fmla="*/ 576 w 2833"/>
                <a:gd name="T79" fmla="*/ 2776 h 3333"/>
                <a:gd name="T80" fmla="*/ 517 w 2833"/>
                <a:gd name="T81" fmla="*/ 2569 h 3333"/>
                <a:gd name="T82" fmla="*/ 508 w 2833"/>
                <a:gd name="T83" fmla="*/ 2348 h 3333"/>
                <a:gd name="T84" fmla="*/ 550 w 2833"/>
                <a:gd name="T85" fmla="*/ 2137 h 3333"/>
                <a:gd name="T86" fmla="*/ 638 w 2833"/>
                <a:gd name="T87" fmla="*/ 1946 h 3333"/>
                <a:gd name="T88" fmla="*/ 766 w 2833"/>
                <a:gd name="T89" fmla="*/ 1782 h 3333"/>
                <a:gd name="T90" fmla="*/ 591 w 2833"/>
                <a:gd name="T91" fmla="*/ 0 h 3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33" h="3333">
                  <a:moveTo>
                    <a:pt x="1417" y="1868"/>
                  </a:moveTo>
                  <a:lnTo>
                    <a:pt x="1356" y="1872"/>
                  </a:lnTo>
                  <a:lnTo>
                    <a:pt x="1298" y="1882"/>
                  </a:lnTo>
                  <a:lnTo>
                    <a:pt x="1242" y="1897"/>
                  </a:lnTo>
                  <a:lnTo>
                    <a:pt x="1189" y="1918"/>
                  </a:lnTo>
                  <a:lnTo>
                    <a:pt x="1138" y="1944"/>
                  </a:lnTo>
                  <a:lnTo>
                    <a:pt x="1090" y="1975"/>
                  </a:lnTo>
                  <a:lnTo>
                    <a:pt x="1046" y="2011"/>
                  </a:lnTo>
                  <a:lnTo>
                    <a:pt x="1007" y="2051"/>
                  </a:lnTo>
                  <a:lnTo>
                    <a:pt x="970" y="2095"/>
                  </a:lnTo>
                  <a:lnTo>
                    <a:pt x="939" y="2143"/>
                  </a:lnTo>
                  <a:lnTo>
                    <a:pt x="913" y="2193"/>
                  </a:lnTo>
                  <a:lnTo>
                    <a:pt x="892" y="2247"/>
                  </a:lnTo>
                  <a:lnTo>
                    <a:pt x="877" y="2303"/>
                  </a:lnTo>
                  <a:lnTo>
                    <a:pt x="867" y="2361"/>
                  </a:lnTo>
                  <a:lnTo>
                    <a:pt x="864" y="2422"/>
                  </a:lnTo>
                  <a:lnTo>
                    <a:pt x="867" y="2481"/>
                  </a:lnTo>
                  <a:lnTo>
                    <a:pt x="877" y="2539"/>
                  </a:lnTo>
                  <a:lnTo>
                    <a:pt x="892" y="2595"/>
                  </a:lnTo>
                  <a:lnTo>
                    <a:pt x="913" y="2649"/>
                  </a:lnTo>
                  <a:lnTo>
                    <a:pt x="939" y="2699"/>
                  </a:lnTo>
                  <a:lnTo>
                    <a:pt x="970" y="2747"/>
                  </a:lnTo>
                  <a:lnTo>
                    <a:pt x="1007" y="2791"/>
                  </a:lnTo>
                  <a:lnTo>
                    <a:pt x="1046" y="2831"/>
                  </a:lnTo>
                  <a:lnTo>
                    <a:pt x="1090" y="2867"/>
                  </a:lnTo>
                  <a:lnTo>
                    <a:pt x="1138" y="2898"/>
                  </a:lnTo>
                  <a:lnTo>
                    <a:pt x="1189" y="2924"/>
                  </a:lnTo>
                  <a:lnTo>
                    <a:pt x="1242" y="2945"/>
                  </a:lnTo>
                  <a:lnTo>
                    <a:pt x="1298" y="2960"/>
                  </a:lnTo>
                  <a:lnTo>
                    <a:pt x="1356" y="2970"/>
                  </a:lnTo>
                  <a:lnTo>
                    <a:pt x="1417" y="2973"/>
                  </a:lnTo>
                  <a:lnTo>
                    <a:pt x="1477" y="2970"/>
                  </a:lnTo>
                  <a:lnTo>
                    <a:pt x="1535" y="2960"/>
                  </a:lnTo>
                  <a:lnTo>
                    <a:pt x="1591" y="2945"/>
                  </a:lnTo>
                  <a:lnTo>
                    <a:pt x="1644" y="2924"/>
                  </a:lnTo>
                  <a:lnTo>
                    <a:pt x="1695" y="2898"/>
                  </a:lnTo>
                  <a:lnTo>
                    <a:pt x="1742" y="2867"/>
                  </a:lnTo>
                  <a:lnTo>
                    <a:pt x="1786" y="2831"/>
                  </a:lnTo>
                  <a:lnTo>
                    <a:pt x="1826" y="2791"/>
                  </a:lnTo>
                  <a:lnTo>
                    <a:pt x="1862" y="2747"/>
                  </a:lnTo>
                  <a:lnTo>
                    <a:pt x="1893" y="2699"/>
                  </a:lnTo>
                  <a:lnTo>
                    <a:pt x="1919" y="2649"/>
                  </a:lnTo>
                  <a:lnTo>
                    <a:pt x="1941" y="2595"/>
                  </a:lnTo>
                  <a:lnTo>
                    <a:pt x="1956" y="2539"/>
                  </a:lnTo>
                  <a:lnTo>
                    <a:pt x="1966" y="2481"/>
                  </a:lnTo>
                  <a:lnTo>
                    <a:pt x="1969" y="2422"/>
                  </a:lnTo>
                  <a:lnTo>
                    <a:pt x="1966" y="2361"/>
                  </a:lnTo>
                  <a:lnTo>
                    <a:pt x="1956" y="2303"/>
                  </a:lnTo>
                  <a:lnTo>
                    <a:pt x="1941" y="2247"/>
                  </a:lnTo>
                  <a:lnTo>
                    <a:pt x="1919" y="2193"/>
                  </a:lnTo>
                  <a:lnTo>
                    <a:pt x="1893" y="2143"/>
                  </a:lnTo>
                  <a:lnTo>
                    <a:pt x="1862" y="2095"/>
                  </a:lnTo>
                  <a:lnTo>
                    <a:pt x="1826" y="2051"/>
                  </a:lnTo>
                  <a:lnTo>
                    <a:pt x="1786" y="2011"/>
                  </a:lnTo>
                  <a:lnTo>
                    <a:pt x="1742" y="1975"/>
                  </a:lnTo>
                  <a:lnTo>
                    <a:pt x="1695" y="1944"/>
                  </a:lnTo>
                  <a:lnTo>
                    <a:pt x="1644" y="1918"/>
                  </a:lnTo>
                  <a:lnTo>
                    <a:pt x="1591" y="1897"/>
                  </a:lnTo>
                  <a:lnTo>
                    <a:pt x="1535" y="1882"/>
                  </a:lnTo>
                  <a:lnTo>
                    <a:pt x="1477" y="1872"/>
                  </a:lnTo>
                  <a:lnTo>
                    <a:pt x="1417" y="1868"/>
                  </a:lnTo>
                  <a:close/>
                  <a:moveTo>
                    <a:pt x="509" y="291"/>
                  </a:moveTo>
                  <a:lnTo>
                    <a:pt x="297" y="406"/>
                  </a:lnTo>
                  <a:lnTo>
                    <a:pt x="994" y="1612"/>
                  </a:lnTo>
                  <a:lnTo>
                    <a:pt x="1049" y="1586"/>
                  </a:lnTo>
                  <a:lnTo>
                    <a:pt x="1106" y="1564"/>
                  </a:lnTo>
                  <a:lnTo>
                    <a:pt x="1164" y="1545"/>
                  </a:lnTo>
                  <a:lnTo>
                    <a:pt x="1224" y="1529"/>
                  </a:lnTo>
                  <a:lnTo>
                    <a:pt x="509" y="291"/>
                  </a:lnTo>
                  <a:close/>
                  <a:moveTo>
                    <a:pt x="591" y="0"/>
                  </a:moveTo>
                  <a:lnTo>
                    <a:pt x="1417" y="1430"/>
                  </a:lnTo>
                  <a:lnTo>
                    <a:pt x="2242" y="0"/>
                  </a:lnTo>
                  <a:lnTo>
                    <a:pt x="2833" y="323"/>
                  </a:lnTo>
                  <a:lnTo>
                    <a:pt x="2017" y="1735"/>
                  </a:lnTo>
                  <a:lnTo>
                    <a:pt x="2068" y="1782"/>
                  </a:lnTo>
                  <a:lnTo>
                    <a:pt x="2114" y="1834"/>
                  </a:lnTo>
                  <a:lnTo>
                    <a:pt x="2156" y="1888"/>
                  </a:lnTo>
                  <a:lnTo>
                    <a:pt x="2195" y="1946"/>
                  </a:lnTo>
                  <a:lnTo>
                    <a:pt x="2229" y="2007"/>
                  </a:lnTo>
                  <a:lnTo>
                    <a:pt x="2258" y="2070"/>
                  </a:lnTo>
                  <a:lnTo>
                    <a:pt x="2283" y="2137"/>
                  </a:lnTo>
                  <a:lnTo>
                    <a:pt x="2303" y="2204"/>
                  </a:lnTo>
                  <a:lnTo>
                    <a:pt x="2316" y="2275"/>
                  </a:lnTo>
                  <a:lnTo>
                    <a:pt x="2326" y="2348"/>
                  </a:lnTo>
                  <a:lnTo>
                    <a:pt x="2329" y="2422"/>
                  </a:lnTo>
                  <a:lnTo>
                    <a:pt x="2326" y="2496"/>
                  </a:lnTo>
                  <a:lnTo>
                    <a:pt x="2316" y="2569"/>
                  </a:lnTo>
                  <a:lnTo>
                    <a:pt x="2302" y="2640"/>
                  </a:lnTo>
                  <a:lnTo>
                    <a:pt x="2282" y="2710"/>
                  </a:lnTo>
                  <a:lnTo>
                    <a:pt x="2257" y="2776"/>
                  </a:lnTo>
                  <a:lnTo>
                    <a:pt x="2227" y="2841"/>
                  </a:lnTo>
                  <a:lnTo>
                    <a:pt x="2192" y="2901"/>
                  </a:lnTo>
                  <a:lnTo>
                    <a:pt x="2152" y="2959"/>
                  </a:lnTo>
                  <a:lnTo>
                    <a:pt x="2109" y="3014"/>
                  </a:lnTo>
                  <a:lnTo>
                    <a:pt x="2062" y="3066"/>
                  </a:lnTo>
                  <a:lnTo>
                    <a:pt x="2010" y="3113"/>
                  </a:lnTo>
                  <a:lnTo>
                    <a:pt x="1955" y="3157"/>
                  </a:lnTo>
                  <a:lnTo>
                    <a:pt x="1897" y="3196"/>
                  </a:lnTo>
                  <a:lnTo>
                    <a:pt x="1836" y="3232"/>
                  </a:lnTo>
                  <a:lnTo>
                    <a:pt x="1771" y="3262"/>
                  </a:lnTo>
                  <a:lnTo>
                    <a:pt x="1705" y="3287"/>
                  </a:lnTo>
                  <a:lnTo>
                    <a:pt x="1636" y="3307"/>
                  </a:lnTo>
                  <a:lnTo>
                    <a:pt x="1564" y="3321"/>
                  </a:lnTo>
                  <a:lnTo>
                    <a:pt x="1492" y="3331"/>
                  </a:lnTo>
                  <a:lnTo>
                    <a:pt x="1417" y="3333"/>
                  </a:lnTo>
                  <a:lnTo>
                    <a:pt x="1342" y="3331"/>
                  </a:lnTo>
                  <a:lnTo>
                    <a:pt x="1269" y="3321"/>
                  </a:lnTo>
                  <a:lnTo>
                    <a:pt x="1197" y="3307"/>
                  </a:lnTo>
                  <a:lnTo>
                    <a:pt x="1129" y="3287"/>
                  </a:lnTo>
                  <a:lnTo>
                    <a:pt x="1062" y="3262"/>
                  </a:lnTo>
                  <a:lnTo>
                    <a:pt x="997" y="3232"/>
                  </a:lnTo>
                  <a:lnTo>
                    <a:pt x="936" y="3196"/>
                  </a:lnTo>
                  <a:lnTo>
                    <a:pt x="878" y="3157"/>
                  </a:lnTo>
                  <a:lnTo>
                    <a:pt x="823" y="3113"/>
                  </a:lnTo>
                  <a:lnTo>
                    <a:pt x="772" y="3066"/>
                  </a:lnTo>
                  <a:lnTo>
                    <a:pt x="724" y="3014"/>
                  </a:lnTo>
                  <a:lnTo>
                    <a:pt x="680" y="2959"/>
                  </a:lnTo>
                  <a:lnTo>
                    <a:pt x="641" y="2901"/>
                  </a:lnTo>
                  <a:lnTo>
                    <a:pt x="606" y="2841"/>
                  </a:lnTo>
                  <a:lnTo>
                    <a:pt x="576" y="2776"/>
                  </a:lnTo>
                  <a:lnTo>
                    <a:pt x="551" y="2710"/>
                  </a:lnTo>
                  <a:lnTo>
                    <a:pt x="531" y="2640"/>
                  </a:lnTo>
                  <a:lnTo>
                    <a:pt x="517" y="2569"/>
                  </a:lnTo>
                  <a:lnTo>
                    <a:pt x="508" y="2496"/>
                  </a:lnTo>
                  <a:lnTo>
                    <a:pt x="504" y="2422"/>
                  </a:lnTo>
                  <a:lnTo>
                    <a:pt x="508" y="2348"/>
                  </a:lnTo>
                  <a:lnTo>
                    <a:pt x="516" y="2275"/>
                  </a:lnTo>
                  <a:lnTo>
                    <a:pt x="530" y="2204"/>
                  </a:lnTo>
                  <a:lnTo>
                    <a:pt x="550" y="2137"/>
                  </a:lnTo>
                  <a:lnTo>
                    <a:pt x="574" y="2070"/>
                  </a:lnTo>
                  <a:lnTo>
                    <a:pt x="604" y="2007"/>
                  </a:lnTo>
                  <a:lnTo>
                    <a:pt x="638" y="1946"/>
                  </a:lnTo>
                  <a:lnTo>
                    <a:pt x="676" y="1888"/>
                  </a:lnTo>
                  <a:lnTo>
                    <a:pt x="719" y="1834"/>
                  </a:lnTo>
                  <a:lnTo>
                    <a:pt x="766" y="1782"/>
                  </a:lnTo>
                  <a:lnTo>
                    <a:pt x="815" y="1735"/>
                  </a:lnTo>
                  <a:lnTo>
                    <a:pt x="0" y="323"/>
                  </a:lnTo>
                  <a:lnTo>
                    <a:pt x="5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2" name="Group 503"/>
          <p:cNvGrpSpPr/>
          <p:nvPr/>
        </p:nvGrpSpPr>
        <p:grpSpPr>
          <a:xfrm>
            <a:off x="3650755" y="1424218"/>
            <a:ext cx="446088" cy="517525"/>
            <a:chOff x="720725" y="2706688"/>
            <a:chExt cx="446088" cy="517525"/>
          </a:xfrm>
          <a:solidFill>
            <a:srgbClr val="000000"/>
          </a:solidFill>
        </p:grpSpPr>
        <p:sp>
          <p:nvSpPr>
            <p:cNvPr id="263" name="Rectangle 77"/>
            <p:cNvSpPr>
              <a:spLocks noChangeArrowheads="1"/>
            </p:cNvSpPr>
            <p:nvPr/>
          </p:nvSpPr>
          <p:spPr bwMode="auto">
            <a:xfrm>
              <a:off x="995363" y="2713038"/>
              <a:ext cx="134938" cy="39687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Rectangle 78"/>
            <p:cNvSpPr>
              <a:spLocks noChangeArrowheads="1"/>
            </p:cNvSpPr>
            <p:nvPr/>
          </p:nvSpPr>
          <p:spPr bwMode="auto">
            <a:xfrm>
              <a:off x="1017588" y="2808288"/>
              <a:ext cx="134938" cy="39687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Rectangle 79"/>
            <p:cNvSpPr>
              <a:spLocks noChangeArrowheads="1"/>
            </p:cNvSpPr>
            <p:nvPr/>
          </p:nvSpPr>
          <p:spPr bwMode="auto">
            <a:xfrm>
              <a:off x="1014413" y="2760663"/>
              <a:ext cx="134938" cy="39687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Rectangle 80"/>
            <p:cNvSpPr>
              <a:spLocks noChangeArrowheads="1"/>
            </p:cNvSpPr>
            <p:nvPr/>
          </p:nvSpPr>
          <p:spPr bwMode="auto">
            <a:xfrm>
              <a:off x="989013" y="2855913"/>
              <a:ext cx="136525" cy="4127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81"/>
            <p:cNvSpPr>
              <a:spLocks/>
            </p:cNvSpPr>
            <p:nvPr/>
          </p:nvSpPr>
          <p:spPr bwMode="auto">
            <a:xfrm>
              <a:off x="720725" y="2808288"/>
              <a:ext cx="246063" cy="415925"/>
            </a:xfrm>
            <a:custGeom>
              <a:avLst/>
              <a:gdLst>
                <a:gd name="T0" fmla="*/ 474 w 1708"/>
                <a:gd name="T1" fmla="*/ 0 h 2883"/>
                <a:gd name="T2" fmla="*/ 893 w 1708"/>
                <a:gd name="T3" fmla="*/ 0 h 2883"/>
                <a:gd name="T4" fmla="*/ 854 w 1708"/>
                <a:gd name="T5" fmla="*/ 260 h 2883"/>
                <a:gd name="T6" fmla="*/ 1708 w 1708"/>
                <a:gd name="T7" fmla="*/ 260 h 2883"/>
                <a:gd name="T8" fmla="*/ 1708 w 1708"/>
                <a:gd name="T9" fmla="*/ 639 h 2883"/>
                <a:gd name="T10" fmla="*/ 1707 w 1708"/>
                <a:gd name="T11" fmla="*/ 639 h 2883"/>
                <a:gd name="T12" fmla="*/ 1707 w 1708"/>
                <a:gd name="T13" fmla="*/ 639 h 2883"/>
                <a:gd name="T14" fmla="*/ 799 w 1708"/>
                <a:gd name="T15" fmla="*/ 639 h 2883"/>
                <a:gd name="T16" fmla="*/ 719 w 1708"/>
                <a:gd name="T17" fmla="*/ 1193 h 2883"/>
                <a:gd name="T18" fmla="*/ 1578 w 1708"/>
                <a:gd name="T19" fmla="*/ 1193 h 2883"/>
                <a:gd name="T20" fmla="*/ 1579 w 1708"/>
                <a:gd name="T21" fmla="*/ 2883 h 2883"/>
                <a:gd name="T22" fmla="*/ 1160 w 1708"/>
                <a:gd name="T23" fmla="*/ 2883 h 2883"/>
                <a:gd name="T24" fmla="*/ 1160 w 1708"/>
                <a:gd name="T25" fmla="*/ 1610 h 2883"/>
                <a:gd name="T26" fmla="*/ 0 w 1708"/>
                <a:gd name="T27" fmla="*/ 1610 h 2883"/>
                <a:gd name="T28" fmla="*/ 474 w 1708"/>
                <a:gd name="T29" fmla="*/ 0 h 2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8" h="2883">
                  <a:moveTo>
                    <a:pt x="474" y="0"/>
                  </a:moveTo>
                  <a:lnTo>
                    <a:pt x="893" y="0"/>
                  </a:lnTo>
                  <a:lnTo>
                    <a:pt x="854" y="260"/>
                  </a:lnTo>
                  <a:lnTo>
                    <a:pt x="1708" y="260"/>
                  </a:lnTo>
                  <a:lnTo>
                    <a:pt x="1708" y="639"/>
                  </a:lnTo>
                  <a:lnTo>
                    <a:pt x="1707" y="639"/>
                  </a:lnTo>
                  <a:lnTo>
                    <a:pt x="1707" y="639"/>
                  </a:lnTo>
                  <a:lnTo>
                    <a:pt x="799" y="639"/>
                  </a:lnTo>
                  <a:lnTo>
                    <a:pt x="719" y="1193"/>
                  </a:lnTo>
                  <a:lnTo>
                    <a:pt x="1578" y="1193"/>
                  </a:lnTo>
                  <a:lnTo>
                    <a:pt x="1579" y="2883"/>
                  </a:lnTo>
                  <a:lnTo>
                    <a:pt x="1160" y="2883"/>
                  </a:lnTo>
                  <a:lnTo>
                    <a:pt x="1160" y="1610"/>
                  </a:lnTo>
                  <a:lnTo>
                    <a:pt x="0" y="1610"/>
                  </a:lnTo>
                  <a:lnTo>
                    <a:pt x="4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82"/>
            <p:cNvSpPr>
              <a:spLocks/>
            </p:cNvSpPr>
            <p:nvPr/>
          </p:nvSpPr>
          <p:spPr bwMode="auto">
            <a:xfrm>
              <a:off x="784225" y="2706688"/>
              <a:ext cx="88900" cy="88900"/>
            </a:xfrm>
            <a:custGeom>
              <a:avLst/>
              <a:gdLst>
                <a:gd name="T0" fmla="*/ 303 w 606"/>
                <a:gd name="T1" fmla="*/ 0 h 606"/>
                <a:gd name="T2" fmla="*/ 347 w 606"/>
                <a:gd name="T3" fmla="*/ 4 h 606"/>
                <a:gd name="T4" fmla="*/ 390 w 606"/>
                <a:gd name="T5" fmla="*/ 12 h 606"/>
                <a:gd name="T6" fmla="*/ 430 w 606"/>
                <a:gd name="T7" fmla="*/ 29 h 606"/>
                <a:gd name="T8" fmla="*/ 467 w 606"/>
                <a:gd name="T9" fmla="*/ 48 h 606"/>
                <a:gd name="T10" fmla="*/ 501 w 606"/>
                <a:gd name="T11" fmla="*/ 75 h 606"/>
                <a:gd name="T12" fmla="*/ 532 w 606"/>
                <a:gd name="T13" fmla="*/ 104 h 606"/>
                <a:gd name="T14" fmla="*/ 557 w 606"/>
                <a:gd name="T15" fmla="*/ 138 h 606"/>
                <a:gd name="T16" fmla="*/ 577 w 606"/>
                <a:gd name="T17" fmla="*/ 176 h 606"/>
                <a:gd name="T18" fmla="*/ 593 w 606"/>
                <a:gd name="T19" fmla="*/ 215 h 606"/>
                <a:gd name="T20" fmla="*/ 602 w 606"/>
                <a:gd name="T21" fmla="*/ 259 h 606"/>
                <a:gd name="T22" fmla="*/ 606 w 606"/>
                <a:gd name="T23" fmla="*/ 303 h 606"/>
                <a:gd name="T24" fmla="*/ 602 w 606"/>
                <a:gd name="T25" fmla="*/ 348 h 606"/>
                <a:gd name="T26" fmla="*/ 593 w 606"/>
                <a:gd name="T27" fmla="*/ 391 h 606"/>
                <a:gd name="T28" fmla="*/ 577 w 606"/>
                <a:gd name="T29" fmla="*/ 431 h 606"/>
                <a:gd name="T30" fmla="*/ 557 w 606"/>
                <a:gd name="T31" fmla="*/ 468 h 606"/>
                <a:gd name="T32" fmla="*/ 532 w 606"/>
                <a:gd name="T33" fmla="*/ 502 h 606"/>
                <a:gd name="T34" fmla="*/ 501 w 606"/>
                <a:gd name="T35" fmla="*/ 532 h 606"/>
                <a:gd name="T36" fmla="*/ 467 w 606"/>
                <a:gd name="T37" fmla="*/ 557 h 606"/>
                <a:gd name="T38" fmla="*/ 430 w 606"/>
                <a:gd name="T39" fmla="*/ 578 h 606"/>
                <a:gd name="T40" fmla="*/ 390 w 606"/>
                <a:gd name="T41" fmla="*/ 593 h 606"/>
                <a:gd name="T42" fmla="*/ 347 w 606"/>
                <a:gd name="T43" fmla="*/ 603 h 606"/>
                <a:gd name="T44" fmla="*/ 303 w 606"/>
                <a:gd name="T45" fmla="*/ 606 h 606"/>
                <a:gd name="T46" fmla="*/ 258 w 606"/>
                <a:gd name="T47" fmla="*/ 603 h 606"/>
                <a:gd name="T48" fmla="*/ 214 w 606"/>
                <a:gd name="T49" fmla="*/ 593 h 606"/>
                <a:gd name="T50" fmla="*/ 174 w 606"/>
                <a:gd name="T51" fmla="*/ 578 h 606"/>
                <a:gd name="T52" fmla="*/ 137 w 606"/>
                <a:gd name="T53" fmla="*/ 557 h 606"/>
                <a:gd name="T54" fmla="*/ 103 w 606"/>
                <a:gd name="T55" fmla="*/ 532 h 606"/>
                <a:gd name="T56" fmla="*/ 74 w 606"/>
                <a:gd name="T57" fmla="*/ 502 h 606"/>
                <a:gd name="T58" fmla="*/ 48 w 606"/>
                <a:gd name="T59" fmla="*/ 468 h 606"/>
                <a:gd name="T60" fmla="*/ 27 w 606"/>
                <a:gd name="T61" fmla="*/ 431 h 606"/>
                <a:gd name="T62" fmla="*/ 12 w 606"/>
                <a:gd name="T63" fmla="*/ 391 h 606"/>
                <a:gd name="T64" fmla="*/ 3 w 606"/>
                <a:gd name="T65" fmla="*/ 348 h 606"/>
                <a:gd name="T66" fmla="*/ 0 w 606"/>
                <a:gd name="T67" fmla="*/ 303 h 606"/>
                <a:gd name="T68" fmla="*/ 3 w 606"/>
                <a:gd name="T69" fmla="*/ 259 h 606"/>
                <a:gd name="T70" fmla="*/ 12 w 606"/>
                <a:gd name="T71" fmla="*/ 215 h 606"/>
                <a:gd name="T72" fmla="*/ 27 w 606"/>
                <a:gd name="T73" fmla="*/ 176 h 606"/>
                <a:gd name="T74" fmla="*/ 48 w 606"/>
                <a:gd name="T75" fmla="*/ 138 h 606"/>
                <a:gd name="T76" fmla="*/ 74 w 606"/>
                <a:gd name="T77" fmla="*/ 104 h 606"/>
                <a:gd name="T78" fmla="*/ 103 w 606"/>
                <a:gd name="T79" fmla="*/ 75 h 606"/>
                <a:gd name="T80" fmla="*/ 137 w 606"/>
                <a:gd name="T81" fmla="*/ 48 h 606"/>
                <a:gd name="T82" fmla="*/ 174 w 606"/>
                <a:gd name="T83" fmla="*/ 29 h 606"/>
                <a:gd name="T84" fmla="*/ 214 w 606"/>
                <a:gd name="T85" fmla="*/ 12 h 606"/>
                <a:gd name="T86" fmla="*/ 258 w 606"/>
                <a:gd name="T87" fmla="*/ 4 h 606"/>
                <a:gd name="T88" fmla="*/ 303 w 606"/>
                <a:gd name="T89" fmla="*/ 0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6" h="606">
                  <a:moveTo>
                    <a:pt x="303" y="0"/>
                  </a:moveTo>
                  <a:lnTo>
                    <a:pt x="347" y="4"/>
                  </a:lnTo>
                  <a:lnTo>
                    <a:pt x="390" y="12"/>
                  </a:lnTo>
                  <a:lnTo>
                    <a:pt x="430" y="29"/>
                  </a:lnTo>
                  <a:lnTo>
                    <a:pt x="467" y="48"/>
                  </a:lnTo>
                  <a:lnTo>
                    <a:pt x="501" y="75"/>
                  </a:lnTo>
                  <a:lnTo>
                    <a:pt x="532" y="104"/>
                  </a:lnTo>
                  <a:lnTo>
                    <a:pt x="557" y="138"/>
                  </a:lnTo>
                  <a:lnTo>
                    <a:pt x="577" y="176"/>
                  </a:lnTo>
                  <a:lnTo>
                    <a:pt x="593" y="215"/>
                  </a:lnTo>
                  <a:lnTo>
                    <a:pt x="602" y="259"/>
                  </a:lnTo>
                  <a:lnTo>
                    <a:pt x="606" y="303"/>
                  </a:lnTo>
                  <a:lnTo>
                    <a:pt x="602" y="348"/>
                  </a:lnTo>
                  <a:lnTo>
                    <a:pt x="593" y="391"/>
                  </a:lnTo>
                  <a:lnTo>
                    <a:pt x="577" y="431"/>
                  </a:lnTo>
                  <a:lnTo>
                    <a:pt x="557" y="468"/>
                  </a:lnTo>
                  <a:lnTo>
                    <a:pt x="532" y="502"/>
                  </a:lnTo>
                  <a:lnTo>
                    <a:pt x="501" y="532"/>
                  </a:lnTo>
                  <a:lnTo>
                    <a:pt x="467" y="557"/>
                  </a:lnTo>
                  <a:lnTo>
                    <a:pt x="430" y="578"/>
                  </a:lnTo>
                  <a:lnTo>
                    <a:pt x="390" y="593"/>
                  </a:lnTo>
                  <a:lnTo>
                    <a:pt x="347" y="603"/>
                  </a:lnTo>
                  <a:lnTo>
                    <a:pt x="303" y="606"/>
                  </a:lnTo>
                  <a:lnTo>
                    <a:pt x="258" y="603"/>
                  </a:lnTo>
                  <a:lnTo>
                    <a:pt x="214" y="593"/>
                  </a:lnTo>
                  <a:lnTo>
                    <a:pt x="174" y="578"/>
                  </a:lnTo>
                  <a:lnTo>
                    <a:pt x="137" y="557"/>
                  </a:lnTo>
                  <a:lnTo>
                    <a:pt x="103" y="532"/>
                  </a:lnTo>
                  <a:lnTo>
                    <a:pt x="74" y="502"/>
                  </a:lnTo>
                  <a:lnTo>
                    <a:pt x="48" y="468"/>
                  </a:lnTo>
                  <a:lnTo>
                    <a:pt x="27" y="431"/>
                  </a:lnTo>
                  <a:lnTo>
                    <a:pt x="12" y="391"/>
                  </a:lnTo>
                  <a:lnTo>
                    <a:pt x="3" y="348"/>
                  </a:lnTo>
                  <a:lnTo>
                    <a:pt x="0" y="303"/>
                  </a:lnTo>
                  <a:lnTo>
                    <a:pt x="3" y="259"/>
                  </a:lnTo>
                  <a:lnTo>
                    <a:pt x="12" y="215"/>
                  </a:lnTo>
                  <a:lnTo>
                    <a:pt x="27" y="176"/>
                  </a:lnTo>
                  <a:lnTo>
                    <a:pt x="48" y="138"/>
                  </a:lnTo>
                  <a:lnTo>
                    <a:pt x="74" y="104"/>
                  </a:lnTo>
                  <a:lnTo>
                    <a:pt x="103" y="75"/>
                  </a:lnTo>
                  <a:lnTo>
                    <a:pt x="137" y="48"/>
                  </a:lnTo>
                  <a:lnTo>
                    <a:pt x="174" y="29"/>
                  </a:lnTo>
                  <a:lnTo>
                    <a:pt x="214" y="12"/>
                  </a:lnTo>
                  <a:lnTo>
                    <a:pt x="258" y="4"/>
                  </a:lnTo>
                  <a:lnTo>
                    <a:pt x="3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83"/>
            <p:cNvSpPr>
              <a:spLocks/>
            </p:cNvSpPr>
            <p:nvPr/>
          </p:nvSpPr>
          <p:spPr bwMode="auto">
            <a:xfrm>
              <a:off x="884238" y="2913063"/>
              <a:ext cx="282575" cy="311150"/>
            </a:xfrm>
            <a:custGeom>
              <a:avLst/>
              <a:gdLst>
                <a:gd name="T0" fmla="*/ 0 w 1948"/>
                <a:gd name="T1" fmla="*/ 0 h 2162"/>
                <a:gd name="T2" fmla="*/ 1948 w 1948"/>
                <a:gd name="T3" fmla="*/ 0 h 2162"/>
                <a:gd name="T4" fmla="*/ 1948 w 1948"/>
                <a:gd name="T5" fmla="*/ 289 h 2162"/>
                <a:gd name="T6" fmla="*/ 1143 w 1948"/>
                <a:gd name="T7" fmla="*/ 289 h 2162"/>
                <a:gd name="T8" fmla="*/ 1143 w 1948"/>
                <a:gd name="T9" fmla="*/ 2162 h 2162"/>
                <a:gd name="T10" fmla="*/ 800 w 1948"/>
                <a:gd name="T11" fmla="*/ 2162 h 2162"/>
                <a:gd name="T12" fmla="*/ 800 w 1948"/>
                <a:gd name="T13" fmla="*/ 289 h 2162"/>
                <a:gd name="T14" fmla="*/ 0 w 1948"/>
                <a:gd name="T15" fmla="*/ 289 h 2162"/>
                <a:gd name="T16" fmla="*/ 0 w 1948"/>
                <a:gd name="T17" fmla="*/ 0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48" h="2162">
                  <a:moveTo>
                    <a:pt x="0" y="0"/>
                  </a:moveTo>
                  <a:lnTo>
                    <a:pt x="1948" y="0"/>
                  </a:lnTo>
                  <a:lnTo>
                    <a:pt x="1948" y="289"/>
                  </a:lnTo>
                  <a:lnTo>
                    <a:pt x="1143" y="289"/>
                  </a:lnTo>
                  <a:lnTo>
                    <a:pt x="1143" y="2162"/>
                  </a:lnTo>
                  <a:lnTo>
                    <a:pt x="800" y="2162"/>
                  </a:lnTo>
                  <a:lnTo>
                    <a:pt x="800" y="289"/>
                  </a:lnTo>
                  <a:lnTo>
                    <a:pt x="0" y="2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84"/>
            <p:cNvSpPr>
              <a:spLocks/>
            </p:cNvSpPr>
            <p:nvPr/>
          </p:nvSpPr>
          <p:spPr bwMode="auto">
            <a:xfrm>
              <a:off x="728663" y="3055938"/>
              <a:ext cx="147638" cy="168275"/>
            </a:xfrm>
            <a:custGeom>
              <a:avLst/>
              <a:gdLst>
                <a:gd name="T0" fmla="*/ 0 w 1025"/>
                <a:gd name="T1" fmla="*/ 0 h 1165"/>
                <a:gd name="T2" fmla="*/ 1025 w 1025"/>
                <a:gd name="T3" fmla="*/ 0 h 1165"/>
                <a:gd name="T4" fmla="*/ 1025 w 1025"/>
                <a:gd name="T5" fmla="*/ 153 h 1165"/>
                <a:gd name="T6" fmla="*/ 602 w 1025"/>
                <a:gd name="T7" fmla="*/ 153 h 1165"/>
                <a:gd name="T8" fmla="*/ 602 w 1025"/>
                <a:gd name="T9" fmla="*/ 1165 h 1165"/>
                <a:gd name="T10" fmla="*/ 421 w 1025"/>
                <a:gd name="T11" fmla="*/ 1165 h 1165"/>
                <a:gd name="T12" fmla="*/ 421 w 1025"/>
                <a:gd name="T13" fmla="*/ 153 h 1165"/>
                <a:gd name="T14" fmla="*/ 0 w 1025"/>
                <a:gd name="T15" fmla="*/ 153 h 1165"/>
                <a:gd name="T16" fmla="*/ 0 w 1025"/>
                <a:gd name="T17" fmla="*/ 0 h 1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5" h="1165">
                  <a:moveTo>
                    <a:pt x="0" y="0"/>
                  </a:moveTo>
                  <a:lnTo>
                    <a:pt x="1025" y="0"/>
                  </a:lnTo>
                  <a:lnTo>
                    <a:pt x="1025" y="153"/>
                  </a:lnTo>
                  <a:lnTo>
                    <a:pt x="602" y="153"/>
                  </a:lnTo>
                  <a:lnTo>
                    <a:pt x="602" y="1165"/>
                  </a:lnTo>
                  <a:lnTo>
                    <a:pt x="421" y="1165"/>
                  </a:lnTo>
                  <a:lnTo>
                    <a:pt x="421" y="153"/>
                  </a:lnTo>
                  <a:lnTo>
                    <a:pt x="0" y="1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0" name="Group 85"/>
          <p:cNvGrpSpPr/>
          <p:nvPr/>
        </p:nvGrpSpPr>
        <p:grpSpPr>
          <a:xfrm>
            <a:off x="4523543" y="1482955"/>
            <a:ext cx="571501" cy="400050"/>
            <a:chOff x="1614488" y="2765425"/>
            <a:chExt cx="571501" cy="400050"/>
          </a:xfrm>
          <a:solidFill>
            <a:srgbClr val="000000"/>
          </a:solidFill>
        </p:grpSpPr>
        <p:sp>
          <p:nvSpPr>
            <p:cNvPr id="281" name="Freeform 89"/>
            <p:cNvSpPr>
              <a:spLocks noEditPoints="1"/>
            </p:cNvSpPr>
            <p:nvPr/>
          </p:nvSpPr>
          <p:spPr bwMode="auto">
            <a:xfrm>
              <a:off x="1644651" y="2795588"/>
              <a:ext cx="311150" cy="309563"/>
            </a:xfrm>
            <a:custGeom>
              <a:avLst/>
              <a:gdLst>
                <a:gd name="T0" fmla="*/ 1224 w 1958"/>
                <a:gd name="T1" fmla="*/ 1509 h 1953"/>
                <a:gd name="T2" fmla="*/ 494 w 1958"/>
                <a:gd name="T3" fmla="*/ 570 h 1953"/>
                <a:gd name="T4" fmla="*/ 231 w 1958"/>
                <a:gd name="T5" fmla="*/ 798 h 1953"/>
                <a:gd name="T6" fmla="*/ 245 w 1958"/>
                <a:gd name="T7" fmla="*/ 1144 h 1953"/>
                <a:gd name="T8" fmla="*/ 476 w 1958"/>
                <a:gd name="T9" fmla="*/ 1358 h 1953"/>
                <a:gd name="T10" fmla="*/ 508 w 1958"/>
                <a:gd name="T11" fmla="*/ 1070 h 1953"/>
                <a:gd name="T12" fmla="*/ 522 w 1958"/>
                <a:gd name="T13" fmla="*/ 663 h 1953"/>
                <a:gd name="T14" fmla="*/ 660 w 1958"/>
                <a:gd name="T15" fmla="*/ 546 h 1953"/>
                <a:gd name="T16" fmla="*/ 634 w 1958"/>
                <a:gd name="T17" fmla="*/ 965 h 1953"/>
                <a:gd name="T18" fmla="*/ 773 w 1958"/>
                <a:gd name="T19" fmla="*/ 1392 h 1953"/>
                <a:gd name="T20" fmla="*/ 1144 w 1958"/>
                <a:gd name="T21" fmla="*/ 1385 h 1953"/>
                <a:gd name="T22" fmla="*/ 1186 w 1958"/>
                <a:gd name="T23" fmla="*/ 869 h 1953"/>
                <a:gd name="T24" fmla="*/ 1070 w 1958"/>
                <a:gd name="T25" fmla="*/ 537 h 1953"/>
                <a:gd name="T26" fmla="*/ 780 w 1958"/>
                <a:gd name="T27" fmla="*/ 77 h 1953"/>
                <a:gd name="T28" fmla="*/ 682 w 1958"/>
                <a:gd name="T29" fmla="*/ 422 h 1953"/>
                <a:gd name="T30" fmla="*/ 1059 w 1958"/>
                <a:gd name="T31" fmla="*/ 405 h 1953"/>
                <a:gd name="T32" fmla="*/ 1067 w 1958"/>
                <a:gd name="T33" fmla="*/ 169 h 1953"/>
                <a:gd name="T34" fmla="*/ 1061 w 1958"/>
                <a:gd name="T35" fmla="*/ 78 h 1953"/>
                <a:gd name="T36" fmla="*/ 1183 w 1958"/>
                <a:gd name="T37" fmla="*/ 290 h 1953"/>
                <a:gd name="T38" fmla="*/ 1411 w 1958"/>
                <a:gd name="T39" fmla="*/ 463 h 1953"/>
                <a:gd name="T40" fmla="*/ 1608 w 1958"/>
                <a:gd name="T41" fmla="*/ 458 h 1953"/>
                <a:gd name="T42" fmla="*/ 1449 w 1958"/>
                <a:gd name="T43" fmla="*/ 144 h 1953"/>
                <a:gd name="T44" fmla="*/ 1631 w 1958"/>
                <a:gd name="T45" fmla="*/ 331 h 1953"/>
                <a:gd name="T46" fmla="*/ 1751 w 1958"/>
                <a:gd name="T47" fmla="*/ 551 h 1953"/>
                <a:gd name="T48" fmla="*/ 1958 w 1958"/>
                <a:gd name="T49" fmla="*/ 712 h 1953"/>
                <a:gd name="T50" fmla="*/ 1814 w 1958"/>
                <a:gd name="T51" fmla="*/ 826 h 1953"/>
                <a:gd name="T52" fmla="*/ 1681 w 1958"/>
                <a:gd name="T53" fmla="*/ 785 h 1953"/>
                <a:gd name="T54" fmla="*/ 1471 w 1958"/>
                <a:gd name="T55" fmla="*/ 588 h 1953"/>
                <a:gd name="T56" fmla="*/ 1308 w 1958"/>
                <a:gd name="T57" fmla="*/ 767 h 1953"/>
                <a:gd name="T58" fmla="*/ 1303 w 1958"/>
                <a:gd name="T59" fmla="*/ 1161 h 1953"/>
                <a:gd name="T60" fmla="*/ 1284 w 1958"/>
                <a:gd name="T61" fmla="*/ 1279 h 1953"/>
                <a:gd name="T62" fmla="*/ 1262 w 1958"/>
                <a:gd name="T63" fmla="*/ 1374 h 1953"/>
                <a:gd name="T64" fmla="*/ 1235 w 1958"/>
                <a:gd name="T65" fmla="*/ 1479 h 1953"/>
                <a:gd name="T66" fmla="*/ 1216 w 1958"/>
                <a:gd name="T67" fmla="*/ 1532 h 1953"/>
                <a:gd name="T68" fmla="*/ 1184 w 1958"/>
                <a:gd name="T69" fmla="*/ 1621 h 1953"/>
                <a:gd name="T70" fmla="*/ 1007 w 1958"/>
                <a:gd name="T71" fmla="*/ 1953 h 1953"/>
                <a:gd name="T72" fmla="*/ 1044 w 1958"/>
                <a:gd name="T73" fmla="*/ 1523 h 1953"/>
                <a:gd name="T74" fmla="*/ 701 w 1958"/>
                <a:gd name="T75" fmla="*/ 1511 h 1953"/>
                <a:gd name="T76" fmla="*/ 759 w 1958"/>
                <a:gd name="T77" fmla="*/ 1857 h 1953"/>
                <a:gd name="T78" fmla="*/ 594 w 1958"/>
                <a:gd name="T79" fmla="*/ 1494 h 1953"/>
                <a:gd name="T80" fmla="*/ 306 w 1958"/>
                <a:gd name="T81" fmla="*/ 1405 h 1953"/>
                <a:gd name="T82" fmla="*/ 464 w 1958"/>
                <a:gd name="T83" fmla="*/ 1809 h 1953"/>
                <a:gd name="T84" fmla="*/ 351 w 1958"/>
                <a:gd name="T85" fmla="*/ 1680 h 1953"/>
                <a:gd name="T86" fmla="*/ 207 w 1958"/>
                <a:gd name="T87" fmla="*/ 1431 h 1953"/>
                <a:gd name="T88" fmla="*/ 100 w 1958"/>
                <a:gd name="T89" fmla="*/ 1295 h 1953"/>
                <a:gd name="T90" fmla="*/ 73 w 1958"/>
                <a:gd name="T91" fmla="*/ 1246 h 1953"/>
                <a:gd name="T92" fmla="*/ 102 w 1958"/>
                <a:gd name="T93" fmla="*/ 1054 h 1953"/>
                <a:gd name="T94" fmla="*/ 111 w 1958"/>
                <a:gd name="T95" fmla="*/ 743 h 1953"/>
                <a:gd name="T96" fmla="*/ 49 w 1958"/>
                <a:gd name="T97" fmla="*/ 683 h 1953"/>
                <a:gd name="T98" fmla="*/ 160 w 1958"/>
                <a:gd name="T99" fmla="*/ 567 h 1953"/>
                <a:gd name="T100" fmla="*/ 281 w 1958"/>
                <a:gd name="T101" fmla="*/ 344 h 1953"/>
                <a:gd name="T102" fmla="*/ 464 w 1958"/>
                <a:gd name="T103" fmla="*/ 156 h 1953"/>
                <a:gd name="T104" fmla="*/ 308 w 1958"/>
                <a:gd name="T105" fmla="*/ 462 h 1953"/>
                <a:gd name="T106" fmla="*/ 470 w 1958"/>
                <a:gd name="T107" fmla="*/ 470 h 1953"/>
                <a:gd name="T108" fmla="*/ 631 w 1958"/>
                <a:gd name="T109" fmla="*/ 286 h 1953"/>
                <a:gd name="T110" fmla="*/ 758 w 1958"/>
                <a:gd name="T111" fmla="*/ 65 h 1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58" h="1953">
                  <a:moveTo>
                    <a:pt x="1226" y="1501"/>
                  </a:moveTo>
                  <a:lnTo>
                    <a:pt x="1220" y="1523"/>
                  </a:lnTo>
                  <a:lnTo>
                    <a:pt x="1222" y="1515"/>
                  </a:lnTo>
                  <a:lnTo>
                    <a:pt x="1224" y="1509"/>
                  </a:lnTo>
                  <a:lnTo>
                    <a:pt x="1226" y="1503"/>
                  </a:lnTo>
                  <a:lnTo>
                    <a:pt x="1226" y="1501"/>
                  </a:lnTo>
                  <a:close/>
                  <a:moveTo>
                    <a:pt x="542" y="562"/>
                  </a:moveTo>
                  <a:lnTo>
                    <a:pt x="494" y="570"/>
                  </a:lnTo>
                  <a:lnTo>
                    <a:pt x="376" y="594"/>
                  </a:lnTo>
                  <a:lnTo>
                    <a:pt x="258" y="624"/>
                  </a:lnTo>
                  <a:lnTo>
                    <a:pt x="242" y="711"/>
                  </a:lnTo>
                  <a:lnTo>
                    <a:pt x="231" y="798"/>
                  </a:lnTo>
                  <a:lnTo>
                    <a:pt x="225" y="885"/>
                  </a:lnTo>
                  <a:lnTo>
                    <a:pt x="228" y="973"/>
                  </a:lnTo>
                  <a:lnTo>
                    <a:pt x="233" y="1058"/>
                  </a:lnTo>
                  <a:lnTo>
                    <a:pt x="245" y="1144"/>
                  </a:lnTo>
                  <a:lnTo>
                    <a:pt x="260" y="1229"/>
                  </a:lnTo>
                  <a:lnTo>
                    <a:pt x="281" y="1314"/>
                  </a:lnTo>
                  <a:lnTo>
                    <a:pt x="378" y="1338"/>
                  </a:lnTo>
                  <a:lnTo>
                    <a:pt x="476" y="1358"/>
                  </a:lnTo>
                  <a:lnTo>
                    <a:pt x="558" y="1370"/>
                  </a:lnTo>
                  <a:lnTo>
                    <a:pt x="536" y="1272"/>
                  </a:lnTo>
                  <a:lnTo>
                    <a:pt x="519" y="1171"/>
                  </a:lnTo>
                  <a:lnTo>
                    <a:pt x="508" y="1070"/>
                  </a:lnTo>
                  <a:lnTo>
                    <a:pt x="503" y="968"/>
                  </a:lnTo>
                  <a:lnTo>
                    <a:pt x="503" y="865"/>
                  </a:lnTo>
                  <a:lnTo>
                    <a:pt x="509" y="764"/>
                  </a:lnTo>
                  <a:lnTo>
                    <a:pt x="522" y="663"/>
                  </a:lnTo>
                  <a:lnTo>
                    <a:pt x="542" y="562"/>
                  </a:lnTo>
                  <a:close/>
                  <a:moveTo>
                    <a:pt x="875" y="533"/>
                  </a:moveTo>
                  <a:lnTo>
                    <a:pt x="767" y="537"/>
                  </a:lnTo>
                  <a:lnTo>
                    <a:pt x="660" y="546"/>
                  </a:lnTo>
                  <a:lnTo>
                    <a:pt x="646" y="651"/>
                  </a:lnTo>
                  <a:lnTo>
                    <a:pt x="638" y="755"/>
                  </a:lnTo>
                  <a:lnTo>
                    <a:pt x="634" y="860"/>
                  </a:lnTo>
                  <a:lnTo>
                    <a:pt x="634" y="965"/>
                  </a:lnTo>
                  <a:lnTo>
                    <a:pt x="641" y="1105"/>
                  </a:lnTo>
                  <a:lnTo>
                    <a:pt x="655" y="1245"/>
                  </a:lnTo>
                  <a:lnTo>
                    <a:pt x="677" y="1385"/>
                  </a:lnTo>
                  <a:lnTo>
                    <a:pt x="773" y="1392"/>
                  </a:lnTo>
                  <a:lnTo>
                    <a:pt x="869" y="1395"/>
                  </a:lnTo>
                  <a:lnTo>
                    <a:pt x="965" y="1394"/>
                  </a:lnTo>
                  <a:lnTo>
                    <a:pt x="1055" y="1391"/>
                  </a:lnTo>
                  <a:lnTo>
                    <a:pt x="1144" y="1385"/>
                  </a:lnTo>
                  <a:lnTo>
                    <a:pt x="1164" y="1248"/>
                  </a:lnTo>
                  <a:lnTo>
                    <a:pt x="1178" y="1113"/>
                  </a:lnTo>
                  <a:lnTo>
                    <a:pt x="1185" y="978"/>
                  </a:lnTo>
                  <a:lnTo>
                    <a:pt x="1186" y="869"/>
                  </a:lnTo>
                  <a:lnTo>
                    <a:pt x="1180" y="760"/>
                  </a:lnTo>
                  <a:lnTo>
                    <a:pt x="1172" y="652"/>
                  </a:lnTo>
                  <a:lnTo>
                    <a:pt x="1157" y="544"/>
                  </a:lnTo>
                  <a:lnTo>
                    <a:pt x="1070" y="537"/>
                  </a:lnTo>
                  <a:lnTo>
                    <a:pt x="982" y="533"/>
                  </a:lnTo>
                  <a:lnTo>
                    <a:pt x="875" y="533"/>
                  </a:lnTo>
                  <a:close/>
                  <a:moveTo>
                    <a:pt x="813" y="0"/>
                  </a:moveTo>
                  <a:lnTo>
                    <a:pt x="780" y="77"/>
                  </a:lnTo>
                  <a:lnTo>
                    <a:pt x="751" y="157"/>
                  </a:lnTo>
                  <a:lnTo>
                    <a:pt x="727" y="236"/>
                  </a:lnTo>
                  <a:lnTo>
                    <a:pt x="702" y="329"/>
                  </a:lnTo>
                  <a:lnTo>
                    <a:pt x="682" y="422"/>
                  </a:lnTo>
                  <a:lnTo>
                    <a:pt x="782" y="409"/>
                  </a:lnTo>
                  <a:lnTo>
                    <a:pt x="884" y="402"/>
                  </a:lnTo>
                  <a:lnTo>
                    <a:pt x="985" y="402"/>
                  </a:lnTo>
                  <a:lnTo>
                    <a:pt x="1059" y="405"/>
                  </a:lnTo>
                  <a:lnTo>
                    <a:pt x="1132" y="412"/>
                  </a:lnTo>
                  <a:lnTo>
                    <a:pt x="1114" y="330"/>
                  </a:lnTo>
                  <a:lnTo>
                    <a:pt x="1092" y="248"/>
                  </a:lnTo>
                  <a:lnTo>
                    <a:pt x="1067" y="169"/>
                  </a:lnTo>
                  <a:lnTo>
                    <a:pt x="1038" y="90"/>
                  </a:lnTo>
                  <a:lnTo>
                    <a:pt x="1006" y="12"/>
                  </a:lnTo>
                  <a:lnTo>
                    <a:pt x="1035" y="43"/>
                  </a:lnTo>
                  <a:lnTo>
                    <a:pt x="1061" y="78"/>
                  </a:lnTo>
                  <a:lnTo>
                    <a:pt x="1085" y="113"/>
                  </a:lnTo>
                  <a:lnTo>
                    <a:pt x="1120" y="168"/>
                  </a:lnTo>
                  <a:lnTo>
                    <a:pt x="1151" y="224"/>
                  </a:lnTo>
                  <a:lnTo>
                    <a:pt x="1183" y="290"/>
                  </a:lnTo>
                  <a:lnTo>
                    <a:pt x="1211" y="357"/>
                  </a:lnTo>
                  <a:lnTo>
                    <a:pt x="1236" y="426"/>
                  </a:lnTo>
                  <a:lnTo>
                    <a:pt x="1323" y="442"/>
                  </a:lnTo>
                  <a:lnTo>
                    <a:pt x="1411" y="463"/>
                  </a:lnTo>
                  <a:lnTo>
                    <a:pt x="1497" y="489"/>
                  </a:lnTo>
                  <a:lnTo>
                    <a:pt x="1567" y="512"/>
                  </a:lnTo>
                  <a:lnTo>
                    <a:pt x="1635" y="539"/>
                  </a:lnTo>
                  <a:lnTo>
                    <a:pt x="1608" y="458"/>
                  </a:lnTo>
                  <a:lnTo>
                    <a:pt x="1575" y="378"/>
                  </a:lnTo>
                  <a:lnTo>
                    <a:pt x="1537" y="298"/>
                  </a:lnTo>
                  <a:lnTo>
                    <a:pt x="1495" y="221"/>
                  </a:lnTo>
                  <a:lnTo>
                    <a:pt x="1449" y="144"/>
                  </a:lnTo>
                  <a:lnTo>
                    <a:pt x="1499" y="185"/>
                  </a:lnTo>
                  <a:lnTo>
                    <a:pt x="1546" y="230"/>
                  </a:lnTo>
                  <a:lnTo>
                    <a:pt x="1591" y="279"/>
                  </a:lnTo>
                  <a:lnTo>
                    <a:pt x="1631" y="331"/>
                  </a:lnTo>
                  <a:lnTo>
                    <a:pt x="1669" y="387"/>
                  </a:lnTo>
                  <a:lnTo>
                    <a:pt x="1702" y="445"/>
                  </a:lnTo>
                  <a:lnTo>
                    <a:pt x="1732" y="504"/>
                  </a:lnTo>
                  <a:lnTo>
                    <a:pt x="1751" y="551"/>
                  </a:lnTo>
                  <a:lnTo>
                    <a:pt x="1769" y="599"/>
                  </a:lnTo>
                  <a:lnTo>
                    <a:pt x="1833" y="634"/>
                  </a:lnTo>
                  <a:lnTo>
                    <a:pt x="1897" y="671"/>
                  </a:lnTo>
                  <a:lnTo>
                    <a:pt x="1958" y="712"/>
                  </a:lnTo>
                  <a:lnTo>
                    <a:pt x="1787" y="664"/>
                  </a:lnTo>
                  <a:lnTo>
                    <a:pt x="1799" y="717"/>
                  </a:lnTo>
                  <a:lnTo>
                    <a:pt x="1808" y="772"/>
                  </a:lnTo>
                  <a:lnTo>
                    <a:pt x="1814" y="826"/>
                  </a:lnTo>
                  <a:lnTo>
                    <a:pt x="1769" y="836"/>
                  </a:lnTo>
                  <a:lnTo>
                    <a:pt x="1726" y="848"/>
                  </a:lnTo>
                  <a:lnTo>
                    <a:pt x="1686" y="862"/>
                  </a:lnTo>
                  <a:lnTo>
                    <a:pt x="1681" y="785"/>
                  </a:lnTo>
                  <a:lnTo>
                    <a:pt x="1672" y="707"/>
                  </a:lnTo>
                  <a:lnTo>
                    <a:pt x="1658" y="630"/>
                  </a:lnTo>
                  <a:lnTo>
                    <a:pt x="1564" y="608"/>
                  </a:lnTo>
                  <a:lnTo>
                    <a:pt x="1471" y="588"/>
                  </a:lnTo>
                  <a:lnTo>
                    <a:pt x="1372" y="571"/>
                  </a:lnTo>
                  <a:lnTo>
                    <a:pt x="1273" y="557"/>
                  </a:lnTo>
                  <a:lnTo>
                    <a:pt x="1294" y="662"/>
                  </a:lnTo>
                  <a:lnTo>
                    <a:pt x="1308" y="767"/>
                  </a:lnTo>
                  <a:lnTo>
                    <a:pt x="1316" y="874"/>
                  </a:lnTo>
                  <a:lnTo>
                    <a:pt x="1317" y="981"/>
                  </a:lnTo>
                  <a:lnTo>
                    <a:pt x="1312" y="1070"/>
                  </a:lnTo>
                  <a:lnTo>
                    <a:pt x="1303" y="1161"/>
                  </a:lnTo>
                  <a:lnTo>
                    <a:pt x="1289" y="1250"/>
                  </a:lnTo>
                  <a:lnTo>
                    <a:pt x="1288" y="1254"/>
                  </a:lnTo>
                  <a:lnTo>
                    <a:pt x="1286" y="1263"/>
                  </a:lnTo>
                  <a:lnTo>
                    <a:pt x="1284" y="1279"/>
                  </a:lnTo>
                  <a:lnTo>
                    <a:pt x="1280" y="1298"/>
                  </a:lnTo>
                  <a:lnTo>
                    <a:pt x="1274" y="1321"/>
                  </a:lnTo>
                  <a:lnTo>
                    <a:pt x="1269" y="1346"/>
                  </a:lnTo>
                  <a:lnTo>
                    <a:pt x="1262" y="1374"/>
                  </a:lnTo>
                  <a:lnTo>
                    <a:pt x="1256" y="1402"/>
                  </a:lnTo>
                  <a:lnTo>
                    <a:pt x="1249" y="1429"/>
                  </a:lnTo>
                  <a:lnTo>
                    <a:pt x="1241" y="1455"/>
                  </a:lnTo>
                  <a:lnTo>
                    <a:pt x="1235" y="1479"/>
                  </a:lnTo>
                  <a:lnTo>
                    <a:pt x="1228" y="1500"/>
                  </a:lnTo>
                  <a:lnTo>
                    <a:pt x="1223" y="1515"/>
                  </a:lnTo>
                  <a:lnTo>
                    <a:pt x="1219" y="1525"/>
                  </a:lnTo>
                  <a:lnTo>
                    <a:pt x="1216" y="1532"/>
                  </a:lnTo>
                  <a:lnTo>
                    <a:pt x="1215" y="1534"/>
                  </a:lnTo>
                  <a:lnTo>
                    <a:pt x="1215" y="1534"/>
                  </a:lnTo>
                  <a:lnTo>
                    <a:pt x="1216" y="1532"/>
                  </a:lnTo>
                  <a:lnTo>
                    <a:pt x="1184" y="1621"/>
                  </a:lnTo>
                  <a:lnTo>
                    <a:pt x="1145" y="1707"/>
                  </a:lnTo>
                  <a:lnTo>
                    <a:pt x="1104" y="1792"/>
                  </a:lnTo>
                  <a:lnTo>
                    <a:pt x="1057" y="1874"/>
                  </a:lnTo>
                  <a:lnTo>
                    <a:pt x="1007" y="1953"/>
                  </a:lnTo>
                  <a:lnTo>
                    <a:pt x="1047" y="1807"/>
                  </a:lnTo>
                  <a:lnTo>
                    <a:pt x="1085" y="1662"/>
                  </a:lnTo>
                  <a:lnTo>
                    <a:pt x="1119" y="1515"/>
                  </a:lnTo>
                  <a:lnTo>
                    <a:pt x="1044" y="1523"/>
                  </a:lnTo>
                  <a:lnTo>
                    <a:pt x="969" y="1526"/>
                  </a:lnTo>
                  <a:lnTo>
                    <a:pt x="879" y="1526"/>
                  </a:lnTo>
                  <a:lnTo>
                    <a:pt x="791" y="1521"/>
                  </a:lnTo>
                  <a:lnTo>
                    <a:pt x="701" y="1511"/>
                  </a:lnTo>
                  <a:lnTo>
                    <a:pt x="735" y="1654"/>
                  </a:lnTo>
                  <a:lnTo>
                    <a:pt x="772" y="1797"/>
                  </a:lnTo>
                  <a:lnTo>
                    <a:pt x="813" y="1941"/>
                  </a:lnTo>
                  <a:lnTo>
                    <a:pt x="759" y="1857"/>
                  </a:lnTo>
                  <a:lnTo>
                    <a:pt x="711" y="1769"/>
                  </a:lnTo>
                  <a:lnTo>
                    <a:pt x="667" y="1680"/>
                  </a:lnTo>
                  <a:lnTo>
                    <a:pt x="628" y="1588"/>
                  </a:lnTo>
                  <a:lnTo>
                    <a:pt x="594" y="1494"/>
                  </a:lnTo>
                  <a:lnTo>
                    <a:pt x="523" y="1477"/>
                  </a:lnTo>
                  <a:lnTo>
                    <a:pt x="452" y="1458"/>
                  </a:lnTo>
                  <a:lnTo>
                    <a:pt x="379" y="1434"/>
                  </a:lnTo>
                  <a:lnTo>
                    <a:pt x="306" y="1405"/>
                  </a:lnTo>
                  <a:lnTo>
                    <a:pt x="340" y="1507"/>
                  </a:lnTo>
                  <a:lnTo>
                    <a:pt x="377" y="1608"/>
                  </a:lnTo>
                  <a:lnTo>
                    <a:pt x="419" y="1708"/>
                  </a:lnTo>
                  <a:lnTo>
                    <a:pt x="464" y="1809"/>
                  </a:lnTo>
                  <a:lnTo>
                    <a:pt x="437" y="1783"/>
                  </a:lnTo>
                  <a:lnTo>
                    <a:pt x="411" y="1754"/>
                  </a:lnTo>
                  <a:lnTo>
                    <a:pt x="387" y="1725"/>
                  </a:lnTo>
                  <a:lnTo>
                    <a:pt x="351" y="1680"/>
                  </a:lnTo>
                  <a:lnTo>
                    <a:pt x="318" y="1633"/>
                  </a:lnTo>
                  <a:lnTo>
                    <a:pt x="278" y="1568"/>
                  </a:lnTo>
                  <a:lnTo>
                    <a:pt x="240" y="1501"/>
                  </a:lnTo>
                  <a:lnTo>
                    <a:pt x="207" y="1431"/>
                  </a:lnTo>
                  <a:lnTo>
                    <a:pt x="186" y="1385"/>
                  </a:lnTo>
                  <a:lnTo>
                    <a:pt x="169" y="1338"/>
                  </a:lnTo>
                  <a:lnTo>
                    <a:pt x="134" y="1317"/>
                  </a:lnTo>
                  <a:lnTo>
                    <a:pt x="100" y="1295"/>
                  </a:lnTo>
                  <a:lnTo>
                    <a:pt x="65" y="1271"/>
                  </a:lnTo>
                  <a:lnTo>
                    <a:pt x="31" y="1245"/>
                  </a:lnTo>
                  <a:lnTo>
                    <a:pt x="0" y="1215"/>
                  </a:lnTo>
                  <a:lnTo>
                    <a:pt x="73" y="1246"/>
                  </a:lnTo>
                  <a:lnTo>
                    <a:pt x="147" y="1273"/>
                  </a:lnTo>
                  <a:lnTo>
                    <a:pt x="127" y="1201"/>
                  </a:lnTo>
                  <a:lnTo>
                    <a:pt x="112" y="1128"/>
                  </a:lnTo>
                  <a:lnTo>
                    <a:pt x="102" y="1054"/>
                  </a:lnTo>
                  <a:lnTo>
                    <a:pt x="96" y="979"/>
                  </a:lnTo>
                  <a:lnTo>
                    <a:pt x="95" y="900"/>
                  </a:lnTo>
                  <a:lnTo>
                    <a:pt x="100" y="822"/>
                  </a:lnTo>
                  <a:lnTo>
                    <a:pt x="111" y="743"/>
                  </a:lnTo>
                  <a:lnTo>
                    <a:pt x="128" y="667"/>
                  </a:lnTo>
                  <a:lnTo>
                    <a:pt x="72" y="688"/>
                  </a:lnTo>
                  <a:lnTo>
                    <a:pt x="16" y="712"/>
                  </a:lnTo>
                  <a:lnTo>
                    <a:pt x="49" y="683"/>
                  </a:lnTo>
                  <a:lnTo>
                    <a:pt x="83" y="657"/>
                  </a:lnTo>
                  <a:lnTo>
                    <a:pt x="117" y="632"/>
                  </a:lnTo>
                  <a:lnTo>
                    <a:pt x="143" y="616"/>
                  </a:lnTo>
                  <a:lnTo>
                    <a:pt x="160" y="567"/>
                  </a:lnTo>
                  <a:lnTo>
                    <a:pt x="181" y="518"/>
                  </a:lnTo>
                  <a:lnTo>
                    <a:pt x="210" y="456"/>
                  </a:lnTo>
                  <a:lnTo>
                    <a:pt x="244" y="399"/>
                  </a:lnTo>
                  <a:lnTo>
                    <a:pt x="281" y="344"/>
                  </a:lnTo>
                  <a:lnTo>
                    <a:pt x="323" y="292"/>
                  </a:lnTo>
                  <a:lnTo>
                    <a:pt x="366" y="243"/>
                  </a:lnTo>
                  <a:lnTo>
                    <a:pt x="414" y="197"/>
                  </a:lnTo>
                  <a:lnTo>
                    <a:pt x="464" y="156"/>
                  </a:lnTo>
                  <a:lnTo>
                    <a:pt x="420" y="231"/>
                  </a:lnTo>
                  <a:lnTo>
                    <a:pt x="378" y="307"/>
                  </a:lnTo>
                  <a:lnTo>
                    <a:pt x="341" y="385"/>
                  </a:lnTo>
                  <a:lnTo>
                    <a:pt x="308" y="462"/>
                  </a:lnTo>
                  <a:lnTo>
                    <a:pt x="281" y="542"/>
                  </a:lnTo>
                  <a:lnTo>
                    <a:pt x="342" y="514"/>
                  </a:lnTo>
                  <a:lnTo>
                    <a:pt x="406" y="490"/>
                  </a:lnTo>
                  <a:lnTo>
                    <a:pt x="470" y="470"/>
                  </a:lnTo>
                  <a:lnTo>
                    <a:pt x="521" y="455"/>
                  </a:lnTo>
                  <a:lnTo>
                    <a:pt x="574" y="442"/>
                  </a:lnTo>
                  <a:lnTo>
                    <a:pt x="601" y="364"/>
                  </a:lnTo>
                  <a:lnTo>
                    <a:pt x="631" y="286"/>
                  </a:lnTo>
                  <a:lnTo>
                    <a:pt x="667" y="212"/>
                  </a:lnTo>
                  <a:lnTo>
                    <a:pt x="699" y="156"/>
                  </a:lnTo>
                  <a:lnTo>
                    <a:pt x="733" y="100"/>
                  </a:lnTo>
                  <a:lnTo>
                    <a:pt x="758" y="65"/>
                  </a:lnTo>
                  <a:lnTo>
                    <a:pt x="784" y="31"/>
                  </a:lnTo>
                  <a:lnTo>
                    <a:pt x="8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90"/>
            <p:cNvSpPr>
              <a:spLocks/>
            </p:cNvSpPr>
            <p:nvPr/>
          </p:nvSpPr>
          <p:spPr bwMode="auto">
            <a:xfrm>
              <a:off x="1614488" y="2765425"/>
              <a:ext cx="369888" cy="371475"/>
            </a:xfrm>
            <a:custGeom>
              <a:avLst/>
              <a:gdLst>
                <a:gd name="T0" fmla="*/ 1344 w 2328"/>
                <a:gd name="T1" fmla="*/ 13 h 2335"/>
                <a:gd name="T2" fmla="*/ 1592 w 2328"/>
                <a:gd name="T3" fmla="*/ 79 h 2335"/>
                <a:gd name="T4" fmla="*/ 1815 w 2328"/>
                <a:gd name="T5" fmla="*/ 195 h 2335"/>
                <a:gd name="T6" fmla="*/ 2006 w 2328"/>
                <a:gd name="T7" fmla="*/ 355 h 2335"/>
                <a:gd name="T8" fmla="*/ 2159 w 2328"/>
                <a:gd name="T9" fmla="*/ 551 h 2335"/>
                <a:gd name="T10" fmla="*/ 2269 w 2328"/>
                <a:gd name="T11" fmla="*/ 778 h 2335"/>
                <a:gd name="T12" fmla="*/ 2328 w 2328"/>
                <a:gd name="T13" fmla="*/ 1029 h 2335"/>
                <a:gd name="T14" fmla="*/ 2191 w 2328"/>
                <a:gd name="T15" fmla="*/ 1002 h 2335"/>
                <a:gd name="T16" fmla="*/ 2123 w 2328"/>
                <a:gd name="T17" fmla="*/ 767 h 2335"/>
                <a:gd name="T18" fmla="*/ 2005 w 2328"/>
                <a:gd name="T19" fmla="*/ 558 h 2335"/>
                <a:gd name="T20" fmla="*/ 1843 w 2328"/>
                <a:gd name="T21" fmla="*/ 382 h 2335"/>
                <a:gd name="T22" fmla="*/ 1644 w 2328"/>
                <a:gd name="T23" fmla="*/ 248 h 2335"/>
                <a:gd name="T24" fmla="*/ 1417 w 2328"/>
                <a:gd name="T25" fmla="*/ 162 h 2335"/>
                <a:gd name="T26" fmla="*/ 1169 w 2328"/>
                <a:gd name="T27" fmla="*/ 131 h 2335"/>
                <a:gd name="T28" fmla="*/ 920 w 2328"/>
                <a:gd name="T29" fmla="*/ 162 h 2335"/>
                <a:gd name="T30" fmla="*/ 692 w 2328"/>
                <a:gd name="T31" fmla="*/ 248 h 2335"/>
                <a:gd name="T32" fmla="*/ 494 w 2328"/>
                <a:gd name="T33" fmla="*/ 381 h 2335"/>
                <a:gd name="T34" fmla="*/ 332 w 2328"/>
                <a:gd name="T35" fmla="*/ 556 h 2335"/>
                <a:gd name="T36" fmla="*/ 213 w 2328"/>
                <a:gd name="T37" fmla="*/ 765 h 2335"/>
                <a:gd name="T38" fmla="*/ 145 w 2328"/>
                <a:gd name="T39" fmla="*/ 999 h 2335"/>
                <a:gd name="T40" fmla="*/ 135 w 2328"/>
                <a:gd name="T41" fmla="*/ 1252 h 2335"/>
                <a:gd name="T42" fmla="*/ 184 w 2328"/>
                <a:gd name="T43" fmla="*/ 1494 h 2335"/>
                <a:gd name="T44" fmla="*/ 287 w 2328"/>
                <a:gd name="T45" fmla="*/ 1712 h 2335"/>
                <a:gd name="T46" fmla="*/ 435 w 2328"/>
                <a:gd name="T47" fmla="*/ 1900 h 2335"/>
                <a:gd name="T48" fmla="*/ 623 w 2328"/>
                <a:gd name="T49" fmla="*/ 2048 h 2335"/>
                <a:gd name="T50" fmla="*/ 841 w 2328"/>
                <a:gd name="T51" fmla="*/ 2151 h 2335"/>
                <a:gd name="T52" fmla="*/ 1084 w 2328"/>
                <a:gd name="T53" fmla="*/ 2200 h 2335"/>
                <a:gd name="T54" fmla="*/ 1301 w 2328"/>
                <a:gd name="T55" fmla="*/ 2194 h 2335"/>
                <a:gd name="T56" fmla="*/ 1428 w 2328"/>
                <a:gd name="T57" fmla="*/ 2305 h 2335"/>
                <a:gd name="T58" fmla="*/ 1235 w 2328"/>
                <a:gd name="T59" fmla="*/ 2333 h 2335"/>
                <a:gd name="T60" fmla="*/ 996 w 2328"/>
                <a:gd name="T61" fmla="*/ 2322 h 2335"/>
                <a:gd name="T62" fmla="*/ 753 w 2328"/>
                <a:gd name="T63" fmla="*/ 2259 h 2335"/>
                <a:gd name="T64" fmla="*/ 532 w 2328"/>
                <a:gd name="T65" fmla="*/ 2146 h 2335"/>
                <a:gd name="T66" fmla="*/ 343 w 2328"/>
                <a:gd name="T67" fmla="*/ 1993 h 2335"/>
                <a:gd name="T68" fmla="*/ 189 w 2328"/>
                <a:gd name="T69" fmla="*/ 1803 h 2335"/>
                <a:gd name="T70" fmla="*/ 76 w 2328"/>
                <a:gd name="T71" fmla="*/ 1584 h 2335"/>
                <a:gd name="T72" fmla="*/ 13 w 2328"/>
                <a:gd name="T73" fmla="*/ 1339 h 2335"/>
                <a:gd name="T74" fmla="*/ 3 w 2328"/>
                <a:gd name="T75" fmla="*/ 1081 h 2335"/>
                <a:gd name="T76" fmla="*/ 49 w 2328"/>
                <a:gd name="T77" fmla="*/ 831 h 2335"/>
                <a:gd name="T78" fmla="*/ 146 w 2328"/>
                <a:gd name="T79" fmla="*/ 602 h 2335"/>
                <a:gd name="T80" fmla="*/ 287 w 2328"/>
                <a:gd name="T81" fmla="*/ 402 h 2335"/>
                <a:gd name="T82" fmla="*/ 466 w 2328"/>
                <a:gd name="T83" fmla="*/ 235 h 2335"/>
                <a:gd name="T84" fmla="*/ 676 w 2328"/>
                <a:gd name="T85" fmla="*/ 108 h 2335"/>
                <a:gd name="T86" fmla="*/ 912 w 2328"/>
                <a:gd name="T87" fmla="*/ 28 h 2335"/>
                <a:gd name="T88" fmla="*/ 1169 w 2328"/>
                <a:gd name="T89" fmla="*/ 0 h 2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28" h="2335">
                  <a:moveTo>
                    <a:pt x="1169" y="0"/>
                  </a:moveTo>
                  <a:lnTo>
                    <a:pt x="1257" y="4"/>
                  </a:lnTo>
                  <a:lnTo>
                    <a:pt x="1344" y="13"/>
                  </a:lnTo>
                  <a:lnTo>
                    <a:pt x="1428" y="29"/>
                  </a:lnTo>
                  <a:lnTo>
                    <a:pt x="1511" y="52"/>
                  </a:lnTo>
                  <a:lnTo>
                    <a:pt x="1592" y="79"/>
                  </a:lnTo>
                  <a:lnTo>
                    <a:pt x="1668" y="113"/>
                  </a:lnTo>
                  <a:lnTo>
                    <a:pt x="1744" y="152"/>
                  </a:lnTo>
                  <a:lnTo>
                    <a:pt x="1815" y="195"/>
                  </a:lnTo>
                  <a:lnTo>
                    <a:pt x="1882" y="243"/>
                  </a:lnTo>
                  <a:lnTo>
                    <a:pt x="1946" y="297"/>
                  </a:lnTo>
                  <a:lnTo>
                    <a:pt x="2006" y="355"/>
                  </a:lnTo>
                  <a:lnTo>
                    <a:pt x="2061" y="417"/>
                  </a:lnTo>
                  <a:lnTo>
                    <a:pt x="2113" y="482"/>
                  </a:lnTo>
                  <a:lnTo>
                    <a:pt x="2159" y="551"/>
                  </a:lnTo>
                  <a:lnTo>
                    <a:pt x="2201" y="624"/>
                  </a:lnTo>
                  <a:lnTo>
                    <a:pt x="2238" y="699"/>
                  </a:lnTo>
                  <a:lnTo>
                    <a:pt x="2269" y="778"/>
                  </a:lnTo>
                  <a:lnTo>
                    <a:pt x="2295" y="860"/>
                  </a:lnTo>
                  <a:lnTo>
                    <a:pt x="2314" y="942"/>
                  </a:lnTo>
                  <a:lnTo>
                    <a:pt x="2328" y="1029"/>
                  </a:lnTo>
                  <a:lnTo>
                    <a:pt x="2284" y="1017"/>
                  </a:lnTo>
                  <a:lnTo>
                    <a:pt x="2239" y="1008"/>
                  </a:lnTo>
                  <a:lnTo>
                    <a:pt x="2191" y="1002"/>
                  </a:lnTo>
                  <a:lnTo>
                    <a:pt x="2175" y="922"/>
                  </a:lnTo>
                  <a:lnTo>
                    <a:pt x="2152" y="843"/>
                  </a:lnTo>
                  <a:lnTo>
                    <a:pt x="2123" y="767"/>
                  </a:lnTo>
                  <a:lnTo>
                    <a:pt x="2089" y="694"/>
                  </a:lnTo>
                  <a:lnTo>
                    <a:pt x="2049" y="624"/>
                  </a:lnTo>
                  <a:lnTo>
                    <a:pt x="2005" y="558"/>
                  </a:lnTo>
                  <a:lnTo>
                    <a:pt x="1955" y="495"/>
                  </a:lnTo>
                  <a:lnTo>
                    <a:pt x="1901" y="436"/>
                  </a:lnTo>
                  <a:lnTo>
                    <a:pt x="1843" y="382"/>
                  </a:lnTo>
                  <a:lnTo>
                    <a:pt x="1781" y="333"/>
                  </a:lnTo>
                  <a:lnTo>
                    <a:pt x="1714" y="288"/>
                  </a:lnTo>
                  <a:lnTo>
                    <a:pt x="1644" y="248"/>
                  </a:lnTo>
                  <a:lnTo>
                    <a:pt x="1572" y="213"/>
                  </a:lnTo>
                  <a:lnTo>
                    <a:pt x="1496" y="185"/>
                  </a:lnTo>
                  <a:lnTo>
                    <a:pt x="1417" y="162"/>
                  </a:lnTo>
                  <a:lnTo>
                    <a:pt x="1337" y="145"/>
                  </a:lnTo>
                  <a:lnTo>
                    <a:pt x="1254" y="135"/>
                  </a:lnTo>
                  <a:lnTo>
                    <a:pt x="1169" y="131"/>
                  </a:lnTo>
                  <a:lnTo>
                    <a:pt x="1084" y="135"/>
                  </a:lnTo>
                  <a:lnTo>
                    <a:pt x="1001" y="145"/>
                  </a:lnTo>
                  <a:lnTo>
                    <a:pt x="920" y="162"/>
                  </a:lnTo>
                  <a:lnTo>
                    <a:pt x="841" y="185"/>
                  </a:lnTo>
                  <a:lnTo>
                    <a:pt x="765" y="213"/>
                  </a:lnTo>
                  <a:lnTo>
                    <a:pt x="692" y="248"/>
                  </a:lnTo>
                  <a:lnTo>
                    <a:pt x="623" y="287"/>
                  </a:lnTo>
                  <a:lnTo>
                    <a:pt x="556" y="332"/>
                  </a:lnTo>
                  <a:lnTo>
                    <a:pt x="494" y="381"/>
                  </a:lnTo>
                  <a:lnTo>
                    <a:pt x="435" y="435"/>
                  </a:lnTo>
                  <a:lnTo>
                    <a:pt x="382" y="493"/>
                  </a:lnTo>
                  <a:lnTo>
                    <a:pt x="332" y="556"/>
                  </a:lnTo>
                  <a:lnTo>
                    <a:pt x="287" y="622"/>
                  </a:lnTo>
                  <a:lnTo>
                    <a:pt x="248" y="692"/>
                  </a:lnTo>
                  <a:lnTo>
                    <a:pt x="213" y="765"/>
                  </a:lnTo>
                  <a:lnTo>
                    <a:pt x="184" y="840"/>
                  </a:lnTo>
                  <a:lnTo>
                    <a:pt x="161" y="918"/>
                  </a:lnTo>
                  <a:lnTo>
                    <a:pt x="145" y="999"/>
                  </a:lnTo>
                  <a:lnTo>
                    <a:pt x="135" y="1083"/>
                  </a:lnTo>
                  <a:lnTo>
                    <a:pt x="132" y="1167"/>
                  </a:lnTo>
                  <a:lnTo>
                    <a:pt x="135" y="1252"/>
                  </a:lnTo>
                  <a:lnTo>
                    <a:pt x="145" y="1335"/>
                  </a:lnTo>
                  <a:lnTo>
                    <a:pt x="161" y="1416"/>
                  </a:lnTo>
                  <a:lnTo>
                    <a:pt x="184" y="1494"/>
                  </a:lnTo>
                  <a:lnTo>
                    <a:pt x="213" y="1571"/>
                  </a:lnTo>
                  <a:lnTo>
                    <a:pt x="248" y="1644"/>
                  </a:lnTo>
                  <a:lnTo>
                    <a:pt x="287" y="1712"/>
                  </a:lnTo>
                  <a:lnTo>
                    <a:pt x="332" y="1779"/>
                  </a:lnTo>
                  <a:lnTo>
                    <a:pt x="382" y="1841"/>
                  </a:lnTo>
                  <a:lnTo>
                    <a:pt x="435" y="1900"/>
                  </a:lnTo>
                  <a:lnTo>
                    <a:pt x="494" y="1953"/>
                  </a:lnTo>
                  <a:lnTo>
                    <a:pt x="556" y="2004"/>
                  </a:lnTo>
                  <a:lnTo>
                    <a:pt x="623" y="2048"/>
                  </a:lnTo>
                  <a:lnTo>
                    <a:pt x="692" y="2088"/>
                  </a:lnTo>
                  <a:lnTo>
                    <a:pt x="765" y="2122"/>
                  </a:lnTo>
                  <a:lnTo>
                    <a:pt x="841" y="2151"/>
                  </a:lnTo>
                  <a:lnTo>
                    <a:pt x="920" y="2174"/>
                  </a:lnTo>
                  <a:lnTo>
                    <a:pt x="1001" y="2190"/>
                  </a:lnTo>
                  <a:lnTo>
                    <a:pt x="1084" y="2200"/>
                  </a:lnTo>
                  <a:lnTo>
                    <a:pt x="1169" y="2203"/>
                  </a:lnTo>
                  <a:lnTo>
                    <a:pt x="1235" y="2201"/>
                  </a:lnTo>
                  <a:lnTo>
                    <a:pt x="1301" y="2194"/>
                  </a:lnTo>
                  <a:lnTo>
                    <a:pt x="1365" y="2183"/>
                  </a:lnTo>
                  <a:lnTo>
                    <a:pt x="1428" y="2169"/>
                  </a:lnTo>
                  <a:lnTo>
                    <a:pt x="1428" y="2305"/>
                  </a:lnTo>
                  <a:lnTo>
                    <a:pt x="1365" y="2318"/>
                  </a:lnTo>
                  <a:lnTo>
                    <a:pt x="1301" y="2327"/>
                  </a:lnTo>
                  <a:lnTo>
                    <a:pt x="1235" y="2333"/>
                  </a:lnTo>
                  <a:lnTo>
                    <a:pt x="1169" y="2335"/>
                  </a:lnTo>
                  <a:lnTo>
                    <a:pt x="1081" y="2332"/>
                  </a:lnTo>
                  <a:lnTo>
                    <a:pt x="996" y="2322"/>
                  </a:lnTo>
                  <a:lnTo>
                    <a:pt x="912" y="2307"/>
                  </a:lnTo>
                  <a:lnTo>
                    <a:pt x="831" y="2286"/>
                  </a:lnTo>
                  <a:lnTo>
                    <a:pt x="753" y="2259"/>
                  </a:lnTo>
                  <a:lnTo>
                    <a:pt x="676" y="2226"/>
                  </a:lnTo>
                  <a:lnTo>
                    <a:pt x="602" y="2189"/>
                  </a:lnTo>
                  <a:lnTo>
                    <a:pt x="532" y="2146"/>
                  </a:lnTo>
                  <a:lnTo>
                    <a:pt x="466" y="2100"/>
                  </a:lnTo>
                  <a:lnTo>
                    <a:pt x="403" y="2048"/>
                  </a:lnTo>
                  <a:lnTo>
                    <a:pt x="343" y="1993"/>
                  </a:lnTo>
                  <a:lnTo>
                    <a:pt x="287" y="1933"/>
                  </a:lnTo>
                  <a:lnTo>
                    <a:pt x="236" y="1869"/>
                  </a:lnTo>
                  <a:lnTo>
                    <a:pt x="189" y="1803"/>
                  </a:lnTo>
                  <a:lnTo>
                    <a:pt x="146" y="1733"/>
                  </a:lnTo>
                  <a:lnTo>
                    <a:pt x="109" y="1659"/>
                  </a:lnTo>
                  <a:lnTo>
                    <a:pt x="76" y="1584"/>
                  </a:lnTo>
                  <a:lnTo>
                    <a:pt x="49" y="1504"/>
                  </a:lnTo>
                  <a:lnTo>
                    <a:pt x="28" y="1423"/>
                  </a:lnTo>
                  <a:lnTo>
                    <a:pt x="13" y="1339"/>
                  </a:lnTo>
                  <a:lnTo>
                    <a:pt x="3" y="1254"/>
                  </a:lnTo>
                  <a:lnTo>
                    <a:pt x="0" y="1167"/>
                  </a:lnTo>
                  <a:lnTo>
                    <a:pt x="3" y="1081"/>
                  </a:lnTo>
                  <a:lnTo>
                    <a:pt x="13" y="995"/>
                  </a:lnTo>
                  <a:lnTo>
                    <a:pt x="28" y="912"/>
                  </a:lnTo>
                  <a:lnTo>
                    <a:pt x="49" y="831"/>
                  </a:lnTo>
                  <a:lnTo>
                    <a:pt x="76" y="752"/>
                  </a:lnTo>
                  <a:lnTo>
                    <a:pt x="109" y="675"/>
                  </a:lnTo>
                  <a:lnTo>
                    <a:pt x="146" y="602"/>
                  </a:lnTo>
                  <a:lnTo>
                    <a:pt x="189" y="532"/>
                  </a:lnTo>
                  <a:lnTo>
                    <a:pt x="236" y="465"/>
                  </a:lnTo>
                  <a:lnTo>
                    <a:pt x="287" y="402"/>
                  </a:lnTo>
                  <a:lnTo>
                    <a:pt x="343" y="343"/>
                  </a:lnTo>
                  <a:lnTo>
                    <a:pt x="403" y="287"/>
                  </a:lnTo>
                  <a:lnTo>
                    <a:pt x="466" y="235"/>
                  </a:lnTo>
                  <a:lnTo>
                    <a:pt x="532" y="188"/>
                  </a:lnTo>
                  <a:lnTo>
                    <a:pt x="602" y="146"/>
                  </a:lnTo>
                  <a:lnTo>
                    <a:pt x="676" y="108"/>
                  </a:lnTo>
                  <a:lnTo>
                    <a:pt x="753" y="77"/>
                  </a:lnTo>
                  <a:lnTo>
                    <a:pt x="831" y="49"/>
                  </a:lnTo>
                  <a:lnTo>
                    <a:pt x="912" y="28"/>
                  </a:lnTo>
                  <a:lnTo>
                    <a:pt x="996" y="12"/>
                  </a:lnTo>
                  <a:lnTo>
                    <a:pt x="1081" y="4"/>
                  </a:lnTo>
                  <a:lnTo>
                    <a:pt x="1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91"/>
            <p:cNvSpPr>
              <a:spLocks/>
            </p:cNvSpPr>
            <p:nvPr/>
          </p:nvSpPr>
          <p:spPr bwMode="auto">
            <a:xfrm>
              <a:off x="1960563" y="2805113"/>
              <a:ext cx="123825" cy="115888"/>
            </a:xfrm>
            <a:custGeom>
              <a:avLst/>
              <a:gdLst>
                <a:gd name="T0" fmla="*/ 230 w 786"/>
                <a:gd name="T1" fmla="*/ 2 h 732"/>
                <a:gd name="T2" fmla="*/ 311 w 786"/>
                <a:gd name="T3" fmla="*/ 20 h 732"/>
                <a:gd name="T4" fmla="*/ 385 w 786"/>
                <a:gd name="T5" fmla="*/ 54 h 732"/>
                <a:gd name="T6" fmla="*/ 452 w 786"/>
                <a:gd name="T7" fmla="*/ 96 h 732"/>
                <a:gd name="T8" fmla="*/ 511 w 786"/>
                <a:gd name="T9" fmla="*/ 142 h 732"/>
                <a:gd name="T10" fmla="*/ 560 w 786"/>
                <a:gd name="T11" fmla="*/ 189 h 732"/>
                <a:gd name="T12" fmla="*/ 597 w 786"/>
                <a:gd name="T13" fmla="*/ 230 h 732"/>
                <a:gd name="T14" fmla="*/ 622 w 786"/>
                <a:gd name="T15" fmla="*/ 260 h 732"/>
                <a:gd name="T16" fmla="*/ 765 w 786"/>
                <a:gd name="T17" fmla="*/ 178 h 732"/>
                <a:gd name="T18" fmla="*/ 782 w 786"/>
                <a:gd name="T19" fmla="*/ 189 h 732"/>
                <a:gd name="T20" fmla="*/ 755 w 786"/>
                <a:gd name="T21" fmla="*/ 713 h 732"/>
                <a:gd name="T22" fmla="*/ 754 w 786"/>
                <a:gd name="T23" fmla="*/ 720 h 732"/>
                <a:gd name="T24" fmla="*/ 750 w 786"/>
                <a:gd name="T25" fmla="*/ 727 h 732"/>
                <a:gd name="T26" fmla="*/ 740 w 786"/>
                <a:gd name="T27" fmla="*/ 731 h 732"/>
                <a:gd name="T28" fmla="*/ 726 w 786"/>
                <a:gd name="T29" fmla="*/ 730 h 732"/>
                <a:gd name="T30" fmla="*/ 254 w 786"/>
                <a:gd name="T31" fmla="*/ 502 h 732"/>
                <a:gd name="T32" fmla="*/ 253 w 786"/>
                <a:gd name="T33" fmla="*/ 482 h 732"/>
                <a:gd name="T34" fmla="*/ 404 w 786"/>
                <a:gd name="T35" fmla="*/ 389 h 732"/>
                <a:gd name="T36" fmla="*/ 355 w 786"/>
                <a:gd name="T37" fmla="*/ 312 h 732"/>
                <a:gd name="T38" fmla="*/ 310 w 786"/>
                <a:gd name="T39" fmla="*/ 248 h 732"/>
                <a:gd name="T40" fmla="*/ 243 w 786"/>
                <a:gd name="T41" fmla="*/ 176 h 732"/>
                <a:gd name="T42" fmla="*/ 178 w 786"/>
                <a:gd name="T43" fmla="*/ 129 h 732"/>
                <a:gd name="T44" fmla="*/ 120 w 786"/>
                <a:gd name="T45" fmla="*/ 103 h 732"/>
                <a:gd name="T46" fmla="*/ 72 w 786"/>
                <a:gd name="T47" fmla="*/ 91 h 732"/>
                <a:gd name="T48" fmla="*/ 38 w 786"/>
                <a:gd name="T49" fmla="*/ 88 h 732"/>
                <a:gd name="T50" fmla="*/ 24 w 786"/>
                <a:gd name="T51" fmla="*/ 89 h 732"/>
                <a:gd name="T52" fmla="*/ 9 w 786"/>
                <a:gd name="T53" fmla="*/ 85 h 732"/>
                <a:gd name="T54" fmla="*/ 2 w 786"/>
                <a:gd name="T55" fmla="*/ 77 h 732"/>
                <a:gd name="T56" fmla="*/ 0 w 786"/>
                <a:gd name="T57" fmla="*/ 65 h 732"/>
                <a:gd name="T58" fmla="*/ 10 w 786"/>
                <a:gd name="T59" fmla="*/ 51 h 732"/>
                <a:gd name="T60" fmla="*/ 100 w 786"/>
                <a:gd name="T61" fmla="*/ 12 h 732"/>
                <a:gd name="T62" fmla="*/ 188 w 786"/>
                <a:gd name="T63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6" h="732">
                  <a:moveTo>
                    <a:pt x="188" y="0"/>
                  </a:moveTo>
                  <a:lnTo>
                    <a:pt x="230" y="2"/>
                  </a:lnTo>
                  <a:lnTo>
                    <a:pt x="271" y="9"/>
                  </a:lnTo>
                  <a:lnTo>
                    <a:pt x="311" y="20"/>
                  </a:lnTo>
                  <a:lnTo>
                    <a:pt x="349" y="36"/>
                  </a:lnTo>
                  <a:lnTo>
                    <a:pt x="385" y="54"/>
                  </a:lnTo>
                  <a:lnTo>
                    <a:pt x="420" y="74"/>
                  </a:lnTo>
                  <a:lnTo>
                    <a:pt x="452" y="96"/>
                  </a:lnTo>
                  <a:lnTo>
                    <a:pt x="482" y="120"/>
                  </a:lnTo>
                  <a:lnTo>
                    <a:pt x="511" y="142"/>
                  </a:lnTo>
                  <a:lnTo>
                    <a:pt x="537" y="166"/>
                  </a:lnTo>
                  <a:lnTo>
                    <a:pt x="560" y="189"/>
                  </a:lnTo>
                  <a:lnTo>
                    <a:pt x="579" y="210"/>
                  </a:lnTo>
                  <a:lnTo>
                    <a:pt x="597" y="230"/>
                  </a:lnTo>
                  <a:lnTo>
                    <a:pt x="611" y="246"/>
                  </a:lnTo>
                  <a:lnTo>
                    <a:pt x="622" y="260"/>
                  </a:lnTo>
                  <a:lnTo>
                    <a:pt x="754" y="182"/>
                  </a:lnTo>
                  <a:lnTo>
                    <a:pt x="765" y="178"/>
                  </a:lnTo>
                  <a:lnTo>
                    <a:pt x="776" y="182"/>
                  </a:lnTo>
                  <a:lnTo>
                    <a:pt x="782" y="189"/>
                  </a:lnTo>
                  <a:lnTo>
                    <a:pt x="786" y="200"/>
                  </a:lnTo>
                  <a:lnTo>
                    <a:pt x="755" y="713"/>
                  </a:lnTo>
                  <a:lnTo>
                    <a:pt x="755" y="717"/>
                  </a:lnTo>
                  <a:lnTo>
                    <a:pt x="754" y="720"/>
                  </a:lnTo>
                  <a:lnTo>
                    <a:pt x="752" y="724"/>
                  </a:lnTo>
                  <a:lnTo>
                    <a:pt x="750" y="727"/>
                  </a:lnTo>
                  <a:lnTo>
                    <a:pt x="747" y="729"/>
                  </a:lnTo>
                  <a:lnTo>
                    <a:pt x="740" y="731"/>
                  </a:lnTo>
                  <a:lnTo>
                    <a:pt x="733" y="732"/>
                  </a:lnTo>
                  <a:lnTo>
                    <a:pt x="726" y="730"/>
                  </a:lnTo>
                  <a:lnTo>
                    <a:pt x="262" y="510"/>
                  </a:lnTo>
                  <a:lnTo>
                    <a:pt x="254" y="502"/>
                  </a:lnTo>
                  <a:lnTo>
                    <a:pt x="251" y="493"/>
                  </a:lnTo>
                  <a:lnTo>
                    <a:pt x="253" y="482"/>
                  </a:lnTo>
                  <a:lnTo>
                    <a:pt x="261" y="473"/>
                  </a:lnTo>
                  <a:lnTo>
                    <a:pt x="404" y="389"/>
                  </a:lnTo>
                  <a:lnTo>
                    <a:pt x="379" y="348"/>
                  </a:lnTo>
                  <a:lnTo>
                    <a:pt x="355" y="312"/>
                  </a:lnTo>
                  <a:lnTo>
                    <a:pt x="332" y="278"/>
                  </a:lnTo>
                  <a:lnTo>
                    <a:pt x="310" y="248"/>
                  </a:lnTo>
                  <a:lnTo>
                    <a:pt x="276" y="209"/>
                  </a:lnTo>
                  <a:lnTo>
                    <a:pt x="243" y="176"/>
                  </a:lnTo>
                  <a:lnTo>
                    <a:pt x="209" y="150"/>
                  </a:lnTo>
                  <a:lnTo>
                    <a:pt x="178" y="129"/>
                  </a:lnTo>
                  <a:lnTo>
                    <a:pt x="147" y="114"/>
                  </a:lnTo>
                  <a:lnTo>
                    <a:pt x="120" y="103"/>
                  </a:lnTo>
                  <a:lnTo>
                    <a:pt x="94" y="96"/>
                  </a:lnTo>
                  <a:lnTo>
                    <a:pt x="72" y="91"/>
                  </a:lnTo>
                  <a:lnTo>
                    <a:pt x="52" y="89"/>
                  </a:lnTo>
                  <a:lnTo>
                    <a:pt x="38" y="88"/>
                  </a:lnTo>
                  <a:lnTo>
                    <a:pt x="28" y="88"/>
                  </a:lnTo>
                  <a:lnTo>
                    <a:pt x="24" y="89"/>
                  </a:lnTo>
                  <a:lnTo>
                    <a:pt x="15" y="88"/>
                  </a:lnTo>
                  <a:lnTo>
                    <a:pt x="9" y="85"/>
                  </a:lnTo>
                  <a:lnTo>
                    <a:pt x="3" y="78"/>
                  </a:lnTo>
                  <a:lnTo>
                    <a:pt x="2" y="77"/>
                  </a:lnTo>
                  <a:lnTo>
                    <a:pt x="1" y="75"/>
                  </a:lnTo>
                  <a:lnTo>
                    <a:pt x="0" y="65"/>
                  </a:lnTo>
                  <a:lnTo>
                    <a:pt x="3" y="57"/>
                  </a:lnTo>
                  <a:lnTo>
                    <a:pt x="10" y="51"/>
                  </a:lnTo>
                  <a:lnTo>
                    <a:pt x="56" y="28"/>
                  </a:lnTo>
                  <a:lnTo>
                    <a:pt x="100" y="12"/>
                  </a:lnTo>
                  <a:lnTo>
                    <a:pt x="145" y="3"/>
                  </a:lnTo>
                  <a:lnTo>
                    <a:pt x="1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92"/>
            <p:cNvSpPr>
              <a:spLocks noEditPoints="1"/>
            </p:cNvSpPr>
            <p:nvPr/>
          </p:nvSpPr>
          <p:spPr bwMode="auto">
            <a:xfrm>
              <a:off x="1857376" y="2940050"/>
              <a:ext cx="328613" cy="225425"/>
            </a:xfrm>
            <a:custGeom>
              <a:avLst/>
              <a:gdLst>
                <a:gd name="T0" fmla="*/ 523 w 2069"/>
                <a:gd name="T1" fmla="*/ 150 h 1417"/>
                <a:gd name="T2" fmla="*/ 410 w 2069"/>
                <a:gd name="T3" fmla="*/ 190 h 1417"/>
                <a:gd name="T4" fmla="*/ 325 w 2069"/>
                <a:gd name="T5" fmla="*/ 246 h 1417"/>
                <a:gd name="T6" fmla="*/ 272 w 2069"/>
                <a:gd name="T7" fmla="*/ 297 h 1417"/>
                <a:gd name="T8" fmla="*/ 231 w 2069"/>
                <a:gd name="T9" fmla="*/ 346 h 1417"/>
                <a:gd name="T10" fmla="*/ 206 w 2069"/>
                <a:gd name="T11" fmla="*/ 381 h 1417"/>
                <a:gd name="T12" fmla="*/ 201 w 2069"/>
                <a:gd name="T13" fmla="*/ 576 h 1417"/>
                <a:gd name="T14" fmla="*/ 1947 w 2069"/>
                <a:gd name="T15" fmla="*/ 1274 h 1417"/>
                <a:gd name="T16" fmla="*/ 1863 w 2069"/>
                <a:gd name="T17" fmla="*/ 383 h 1417"/>
                <a:gd name="T18" fmla="*/ 1815 w 2069"/>
                <a:gd name="T19" fmla="*/ 320 h 1417"/>
                <a:gd name="T20" fmla="*/ 1738 w 2069"/>
                <a:gd name="T21" fmla="*/ 246 h 1417"/>
                <a:gd name="T22" fmla="*/ 1652 w 2069"/>
                <a:gd name="T23" fmla="*/ 190 h 1417"/>
                <a:gd name="T24" fmla="*/ 1539 w 2069"/>
                <a:gd name="T25" fmla="*/ 150 h 1417"/>
                <a:gd name="T26" fmla="*/ 1403 w 2069"/>
                <a:gd name="T27" fmla="*/ 144 h 1417"/>
                <a:gd name="T28" fmla="*/ 1282 w 2069"/>
                <a:gd name="T29" fmla="*/ 174 h 1417"/>
                <a:gd name="T30" fmla="*/ 1188 w 2069"/>
                <a:gd name="T31" fmla="*/ 226 h 1417"/>
                <a:gd name="T32" fmla="*/ 1111 w 2069"/>
                <a:gd name="T33" fmla="*/ 294 h 1417"/>
                <a:gd name="T34" fmla="*/ 979 w 2069"/>
                <a:gd name="T35" fmla="*/ 321 h 1417"/>
                <a:gd name="T36" fmla="*/ 900 w 2069"/>
                <a:gd name="T37" fmla="*/ 246 h 1417"/>
                <a:gd name="T38" fmla="*/ 814 w 2069"/>
                <a:gd name="T39" fmla="*/ 190 h 1417"/>
                <a:gd name="T40" fmla="*/ 702 w 2069"/>
                <a:gd name="T41" fmla="*/ 150 h 1417"/>
                <a:gd name="T42" fmla="*/ 611 w 2069"/>
                <a:gd name="T43" fmla="*/ 0 h 1417"/>
                <a:gd name="T44" fmla="*/ 766 w 2069"/>
                <a:gd name="T45" fmla="*/ 20 h 1417"/>
                <a:gd name="T46" fmla="*/ 894 w 2069"/>
                <a:gd name="T47" fmla="*/ 72 h 1417"/>
                <a:gd name="T48" fmla="*/ 992 w 2069"/>
                <a:gd name="T49" fmla="*/ 137 h 1417"/>
                <a:gd name="T50" fmla="*/ 1032 w 2069"/>
                <a:gd name="T51" fmla="*/ 172 h 1417"/>
                <a:gd name="T52" fmla="*/ 1070 w 2069"/>
                <a:gd name="T53" fmla="*/ 138 h 1417"/>
                <a:gd name="T54" fmla="*/ 1168 w 2069"/>
                <a:gd name="T55" fmla="*/ 72 h 1417"/>
                <a:gd name="T56" fmla="*/ 1294 w 2069"/>
                <a:gd name="T57" fmla="*/ 20 h 1417"/>
                <a:gd name="T58" fmla="*/ 1449 w 2069"/>
                <a:gd name="T59" fmla="*/ 0 h 1417"/>
                <a:gd name="T60" fmla="*/ 1604 w 2069"/>
                <a:gd name="T61" fmla="*/ 20 h 1417"/>
                <a:gd name="T62" fmla="*/ 1732 w 2069"/>
                <a:gd name="T63" fmla="*/ 72 h 1417"/>
                <a:gd name="T64" fmla="*/ 1829 w 2069"/>
                <a:gd name="T65" fmla="*/ 137 h 1417"/>
                <a:gd name="T66" fmla="*/ 1912 w 2069"/>
                <a:gd name="T67" fmla="*/ 216 h 1417"/>
                <a:gd name="T68" fmla="*/ 1969 w 2069"/>
                <a:gd name="T69" fmla="*/ 286 h 1417"/>
                <a:gd name="T70" fmla="*/ 2008 w 2069"/>
                <a:gd name="T71" fmla="*/ 355 h 1417"/>
                <a:gd name="T72" fmla="*/ 2069 w 2069"/>
                <a:gd name="T73" fmla="*/ 1417 h 1417"/>
                <a:gd name="T74" fmla="*/ 59 w 2069"/>
                <a:gd name="T75" fmla="*/ 434 h 1417"/>
                <a:gd name="T76" fmla="*/ 82 w 2069"/>
                <a:gd name="T77" fmla="*/ 311 h 1417"/>
                <a:gd name="T78" fmla="*/ 117 w 2069"/>
                <a:gd name="T79" fmla="*/ 260 h 1417"/>
                <a:gd name="T80" fmla="*/ 179 w 2069"/>
                <a:gd name="T81" fmla="*/ 187 h 1417"/>
                <a:gd name="T82" fmla="*/ 262 w 2069"/>
                <a:gd name="T83" fmla="*/ 115 h 1417"/>
                <a:gd name="T84" fmla="*/ 369 w 2069"/>
                <a:gd name="T85" fmla="*/ 52 h 1417"/>
                <a:gd name="T86" fmla="*/ 505 w 2069"/>
                <a:gd name="T87" fmla="*/ 9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69" h="1417">
                  <a:moveTo>
                    <a:pt x="611" y="141"/>
                  </a:moveTo>
                  <a:lnTo>
                    <a:pt x="565" y="144"/>
                  </a:lnTo>
                  <a:lnTo>
                    <a:pt x="523" y="150"/>
                  </a:lnTo>
                  <a:lnTo>
                    <a:pt x="482" y="160"/>
                  </a:lnTo>
                  <a:lnTo>
                    <a:pt x="444" y="174"/>
                  </a:lnTo>
                  <a:lnTo>
                    <a:pt x="410" y="190"/>
                  </a:lnTo>
                  <a:lnTo>
                    <a:pt x="379" y="208"/>
                  </a:lnTo>
                  <a:lnTo>
                    <a:pt x="350" y="228"/>
                  </a:lnTo>
                  <a:lnTo>
                    <a:pt x="325" y="246"/>
                  </a:lnTo>
                  <a:lnTo>
                    <a:pt x="303" y="266"/>
                  </a:lnTo>
                  <a:lnTo>
                    <a:pt x="287" y="281"/>
                  </a:lnTo>
                  <a:lnTo>
                    <a:pt x="272" y="297"/>
                  </a:lnTo>
                  <a:lnTo>
                    <a:pt x="256" y="315"/>
                  </a:lnTo>
                  <a:lnTo>
                    <a:pt x="243" y="331"/>
                  </a:lnTo>
                  <a:lnTo>
                    <a:pt x="231" y="346"/>
                  </a:lnTo>
                  <a:lnTo>
                    <a:pt x="221" y="361"/>
                  </a:lnTo>
                  <a:lnTo>
                    <a:pt x="213" y="373"/>
                  </a:lnTo>
                  <a:lnTo>
                    <a:pt x="206" y="381"/>
                  </a:lnTo>
                  <a:lnTo>
                    <a:pt x="203" y="388"/>
                  </a:lnTo>
                  <a:lnTo>
                    <a:pt x="201" y="389"/>
                  </a:lnTo>
                  <a:lnTo>
                    <a:pt x="201" y="576"/>
                  </a:lnTo>
                  <a:lnTo>
                    <a:pt x="142" y="576"/>
                  </a:lnTo>
                  <a:lnTo>
                    <a:pt x="142" y="1274"/>
                  </a:lnTo>
                  <a:lnTo>
                    <a:pt x="1947" y="1274"/>
                  </a:lnTo>
                  <a:lnTo>
                    <a:pt x="1947" y="576"/>
                  </a:lnTo>
                  <a:lnTo>
                    <a:pt x="1863" y="576"/>
                  </a:lnTo>
                  <a:lnTo>
                    <a:pt x="1863" y="383"/>
                  </a:lnTo>
                  <a:lnTo>
                    <a:pt x="1851" y="366"/>
                  </a:lnTo>
                  <a:lnTo>
                    <a:pt x="1834" y="344"/>
                  </a:lnTo>
                  <a:lnTo>
                    <a:pt x="1815" y="320"/>
                  </a:lnTo>
                  <a:lnTo>
                    <a:pt x="1790" y="293"/>
                  </a:lnTo>
                  <a:lnTo>
                    <a:pt x="1761" y="266"/>
                  </a:lnTo>
                  <a:lnTo>
                    <a:pt x="1738" y="246"/>
                  </a:lnTo>
                  <a:lnTo>
                    <a:pt x="1712" y="226"/>
                  </a:lnTo>
                  <a:lnTo>
                    <a:pt x="1684" y="208"/>
                  </a:lnTo>
                  <a:lnTo>
                    <a:pt x="1652" y="190"/>
                  </a:lnTo>
                  <a:lnTo>
                    <a:pt x="1617" y="174"/>
                  </a:lnTo>
                  <a:lnTo>
                    <a:pt x="1579" y="160"/>
                  </a:lnTo>
                  <a:lnTo>
                    <a:pt x="1539" y="150"/>
                  </a:lnTo>
                  <a:lnTo>
                    <a:pt x="1495" y="144"/>
                  </a:lnTo>
                  <a:lnTo>
                    <a:pt x="1449" y="141"/>
                  </a:lnTo>
                  <a:lnTo>
                    <a:pt x="1403" y="144"/>
                  </a:lnTo>
                  <a:lnTo>
                    <a:pt x="1360" y="150"/>
                  </a:lnTo>
                  <a:lnTo>
                    <a:pt x="1319" y="160"/>
                  </a:lnTo>
                  <a:lnTo>
                    <a:pt x="1282" y="174"/>
                  </a:lnTo>
                  <a:lnTo>
                    <a:pt x="1247" y="190"/>
                  </a:lnTo>
                  <a:lnTo>
                    <a:pt x="1217" y="208"/>
                  </a:lnTo>
                  <a:lnTo>
                    <a:pt x="1188" y="226"/>
                  </a:lnTo>
                  <a:lnTo>
                    <a:pt x="1163" y="246"/>
                  </a:lnTo>
                  <a:lnTo>
                    <a:pt x="1140" y="266"/>
                  </a:lnTo>
                  <a:lnTo>
                    <a:pt x="1111" y="294"/>
                  </a:lnTo>
                  <a:lnTo>
                    <a:pt x="1087" y="322"/>
                  </a:lnTo>
                  <a:lnTo>
                    <a:pt x="1032" y="385"/>
                  </a:lnTo>
                  <a:lnTo>
                    <a:pt x="979" y="321"/>
                  </a:lnTo>
                  <a:lnTo>
                    <a:pt x="954" y="294"/>
                  </a:lnTo>
                  <a:lnTo>
                    <a:pt x="923" y="265"/>
                  </a:lnTo>
                  <a:lnTo>
                    <a:pt x="900" y="246"/>
                  </a:lnTo>
                  <a:lnTo>
                    <a:pt x="875" y="226"/>
                  </a:lnTo>
                  <a:lnTo>
                    <a:pt x="846" y="208"/>
                  </a:lnTo>
                  <a:lnTo>
                    <a:pt x="814" y="190"/>
                  </a:lnTo>
                  <a:lnTo>
                    <a:pt x="779" y="174"/>
                  </a:lnTo>
                  <a:lnTo>
                    <a:pt x="742" y="160"/>
                  </a:lnTo>
                  <a:lnTo>
                    <a:pt x="702" y="150"/>
                  </a:lnTo>
                  <a:lnTo>
                    <a:pt x="658" y="144"/>
                  </a:lnTo>
                  <a:lnTo>
                    <a:pt x="611" y="141"/>
                  </a:lnTo>
                  <a:close/>
                  <a:moveTo>
                    <a:pt x="611" y="0"/>
                  </a:moveTo>
                  <a:lnTo>
                    <a:pt x="666" y="2"/>
                  </a:lnTo>
                  <a:lnTo>
                    <a:pt x="718" y="8"/>
                  </a:lnTo>
                  <a:lnTo>
                    <a:pt x="766" y="20"/>
                  </a:lnTo>
                  <a:lnTo>
                    <a:pt x="812" y="35"/>
                  </a:lnTo>
                  <a:lnTo>
                    <a:pt x="854" y="52"/>
                  </a:lnTo>
                  <a:lnTo>
                    <a:pt x="894" y="72"/>
                  </a:lnTo>
                  <a:lnTo>
                    <a:pt x="930" y="92"/>
                  </a:lnTo>
                  <a:lnTo>
                    <a:pt x="962" y="114"/>
                  </a:lnTo>
                  <a:lnTo>
                    <a:pt x="992" y="137"/>
                  </a:lnTo>
                  <a:lnTo>
                    <a:pt x="1018" y="159"/>
                  </a:lnTo>
                  <a:lnTo>
                    <a:pt x="1026" y="165"/>
                  </a:lnTo>
                  <a:lnTo>
                    <a:pt x="1032" y="172"/>
                  </a:lnTo>
                  <a:lnTo>
                    <a:pt x="1038" y="166"/>
                  </a:lnTo>
                  <a:lnTo>
                    <a:pt x="1044" y="160"/>
                  </a:lnTo>
                  <a:lnTo>
                    <a:pt x="1070" y="138"/>
                  </a:lnTo>
                  <a:lnTo>
                    <a:pt x="1100" y="115"/>
                  </a:lnTo>
                  <a:lnTo>
                    <a:pt x="1132" y="93"/>
                  </a:lnTo>
                  <a:lnTo>
                    <a:pt x="1168" y="72"/>
                  </a:lnTo>
                  <a:lnTo>
                    <a:pt x="1207" y="52"/>
                  </a:lnTo>
                  <a:lnTo>
                    <a:pt x="1248" y="35"/>
                  </a:lnTo>
                  <a:lnTo>
                    <a:pt x="1294" y="20"/>
                  </a:lnTo>
                  <a:lnTo>
                    <a:pt x="1342" y="9"/>
                  </a:lnTo>
                  <a:lnTo>
                    <a:pt x="1395" y="2"/>
                  </a:lnTo>
                  <a:lnTo>
                    <a:pt x="1449" y="0"/>
                  </a:lnTo>
                  <a:lnTo>
                    <a:pt x="1504" y="2"/>
                  </a:lnTo>
                  <a:lnTo>
                    <a:pt x="1556" y="8"/>
                  </a:lnTo>
                  <a:lnTo>
                    <a:pt x="1604" y="20"/>
                  </a:lnTo>
                  <a:lnTo>
                    <a:pt x="1650" y="35"/>
                  </a:lnTo>
                  <a:lnTo>
                    <a:pt x="1692" y="52"/>
                  </a:lnTo>
                  <a:lnTo>
                    <a:pt x="1732" y="72"/>
                  </a:lnTo>
                  <a:lnTo>
                    <a:pt x="1767" y="92"/>
                  </a:lnTo>
                  <a:lnTo>
                    <a:pt x="1799" y="114"/>
                  </a:lnTo>
                  <a:lnTo>
                    <a:pt x="1829" y="137"/>
                  </a:lnTo>
                  <a:lnTo>
                    <a:pt x="1855" y="159"/>
                  </a:lnTo>
                  <a:lnTo>
                    <a:pt x="1886" y="187"/>
                  </a:lnTo>
                  <a:lnTo>
                    <a:pt x="1912" y="216"/>
                  </a:lnTo>
                  <a:lnTo>
                    <a:pt x="1935" y="242"/>
                  </a:lnTo>
                  <a:lnTo>
                    <a:pt x="1953" y="265"/>
                  </a:lnTo>
                  <a:lnTo>
                    <a:pt x="1969" y="286"/>
                  </a:lnTo>
                  <a:lnTo>
                    <a:pt x="1981" y="304"/>
                  </a:lnTo>
                  <a:lnTo>
                    <a:pt x="1988" y="317"/>
                  </a:lnTo>
                  <a:lnTo>
                    <a:pt x="2008" y="355"/>
                  </a:lnTo>
                  <a:lnTo>
                    <a:pt x="2008" y="434"/>
                  </a:lnTo>
                  <a:lnTo>
                    <a:pt x="2069" y="434"/>
                  </a:lnTo>
                  <a:lnTo>
                    <a:pt x="2069" y="1417"/>
                  </a:lnTo>
                  <a:lnTo>
                    <a:pt x="0" y="1417"/>
                  </a:lnTo>
                  <a:lnTo>
                    <a:pt x="0" y="434"/>
                  </a:lnTo>
                  <a:lnTo>
                    <a:pt x="59" y="434"/>
                  </a:lnTo>
                  <a:lnTo>
                    <a:pt x="60" y="353"/>
                  </a:lnTo>
                  <a:lnTo>
                    <a:pt x="76" y="321"/>
                  </a:lnTo>
                  <a:lnTo>
                    <a:pt x="82" y="311"/>
                  </a:lnTo>
                  <a:lnTo>
                    <a:pt x="90" y="297"/>
                  </a:lnTo>
                  <a:lnTo>
                    <a:pt x="101" y="280"/>
                  </a:lnTo>
                  <a:lnTo>
                    <a:pt x="117" y="260"/>
                  </a:lnTo>
                  <a:lnTo>
                    <a:pt x="134" y="237"/>
                  </a:lnTo>
                  <a:lnTo>
                    <a:pt x="155" y="213"/>
                  </a:lnTo>
                  <a:lnTo>
                    <a:pt x="179" y="187"/>
                  </a:lnTo>
                  <a:lnTo>
                    <a:pt x="206" y="160"/>
                  </a:lnTo>
                  <a:lnTo>
                    <a:pt x="232" y="138"/>
                  </a:lnTo>
                  <a:lnTo>
                    <a:pt x="262" y="115"/>
                  </a:lnTo>
                  <a:lnTo>
                    <a:pt x="293" y="93"/>
                  </a:lnTo>
                  <a:lnTo>
                    <a:pt x="329" y="72"/>
                  </a:lnTo>
                  <a:lnTo>
                    <a:pt x="369" y="52"/>
                  </a:lnTo>
                  <a:lnTo>
                    <a:pt x="410" y="35"/>
                  </a:lnTo>
                  <a:lnTo>
                    <a:pt x="456" y="20"/>
                  </a:lnTo>
                  <a:lnTo>
                    <a:pt x="505" y="9"/>
                  </a:lnTo>
                  <a:lnTo>
                    <a:pt x="556" y="2"/>
                  </a:lnTo>
                  <a:lnTo>
                    <a:pt x="6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93"/>
            <p:cNvSpPr>
              <a:spLocks/>
            </p:cNvSpPr>
            <p:nvPr/>
          </p:nvSpPr>
          <p:spPr bwMode="auto">
            <a:xfrm>
              <a:off x="1908176" y="2987675"/>
              <a:ext cx="93663" cy="134938"/>
            </a:xfrm>
            <a:custGeom>
              <a:avLst/>
              <a:gdLst>
                <a:gd name="T0" fmla="*/ 289 w 584"/>
                <a:gd name="T1" fmla="*/ 0 h 857"/>
                <a:gd name="T2" fmla="*/ 329 w 584"/>
                <a:gd name="T3" fmla="*/ 3 h 857"/>
                <a:gd name="T4" fmla="*/ 370 w 584"/>
                <a:gd name="T5" fmla="*/ 11 h 857"/>
                <a:gd name="T6" fmla="*/ 408 w 584"/>
                <a:gd name="T7" fmla="*/ 24 h 857"/>
                <a:gd name="T8" fmla="*/ 446 w 584"/>
                <a:gd name="T9" fmla="*/ 42 h 857"/>
                <a:gd name="T10" fmla="*/ 483 w 584"/>
                <a:gd name="T11" fmla="*/ 65 h 857"/>
                <a:gd name="T12" fmla="*/ 519 w 584"/>
                <a:gd name="T13" fmla="*/ 94 h 857"/>
                <a:gd name="T14" fmla="*/ 538 w 584"/>
                <a:gd name="T15" fmla="*/ 111 h 857"/>
                <a:gd name="T16" fmla="*/ 553 w 584"/>
                <a:gd name="T17" fmla="*/ 128 h 857"/>
                <a:gd name="T18" fmla="*/ 566 w 584"/>
                <a:gd name="T19" fmla="*/ 142 h 857"/>
                <a:gd name="T20" fmla="*/ 576 w 584"/>
                <a:gd name="T21" fmla="*/ 154 h 857"/>
                <a:gd name="T22" fmla="*/ 583 w 584"/>
                <a:gd name="T23" fmla="*/ 162 h 857"/>
                <a:gd name="T24" fmla="*/ 583 w 584"/>
                <a:gd name="T25" fmla="*/ 164 h 857"/>
                <a:gd name="T26" fmla="*/ 584 w 584"/>
                <a:gd name="T27" fmla="*/ 164 h 857"/>
                <a:gd name="T28" fmla="*/ 584 w 584"/>
                <a:gd name="T29" fmla="*/ 857 h 857"/>
                <a:gd name="T30" fmla="*/ 549 w 584"/>
                <a:gd name="T31" fmla="*/ 839 h 857"/>
                <a:gd name="T32" fmla="*/ 513 w 584"/>
                <a:gd name="T33" fmla="*/ 822 h 857"/>
                <a:gd name="T34" fmla="*/ 472 w 584"/>
                <a:gd name="T35" fmla="*/ 807 h 857"/>
                <a:gd name="T36" fmla="*/ 431 w 584"/>
                <a:gd name="T37" fmla="*/ 794 h 857"/>
                <a:gd name="T38" fmla="*/ 386 w 584"/>
                <a:gd name="T39" fmla="*/ 785 h 857"/>
                <a:gd name="T40" fmla="*/ 338 w 584"/>
                <a:gd name="T41" fmla="*/ 779 h 857"/>
                <a:gd name="T42" fmla="*/ 289 w 584"/>
                <a:gd name="T43" fmla="*/ 776 h 857"/>
                <a:gd name="T44" fmla="*/ 240 w 584"/>
                <a:gd name="T45" fmla="*/ 779 h 857"/>
                <a:gd name="T46" fmla="*/ 193 w 584"/>
                <a:gd name="T47" fmla="*/ 784 h 857"/>
                <a:gd name="T48" fmla="*/ 149 w 584"/>
                <a:gd name="T49" fmla="*/ 794 h 857"/>
                <a:gd name="T50" fmla="*/ 108 w 584"/>
                <a:gd name="T51" fmla="*/ 806 h 857"/>
                <a:gd name="T52" fmla="*/ 70 w 584"/>
                <a:gd name="T53" fmla="*/ 820 h 857"/>
                <a:gd name="T54" fmla="*/ 34 w 584"/>
                <a:gd name="T55" fmla="*/ 836 h 857"/>
                <a:gd name="T56" fmla="*/ 0 w 584"/>
                <a:gd name="T57" fmla="*/ 855 h 857"/>
                <a:gd name="T58" fmla="*/ 0 w 584"/>
                <a:gd name="T59" fmla="*/ 162 h 857"/>
                <a:gd name="T60" fmla="*/ 13 w 584"/>
                <a:gd name="T61" fmla="*/ 146 h 857"/>
                <a:gd name="T62" fmla="*/ 28 w 584"/>
                <a:gd name="T63" fmla="*/ 128 h 857"/>
                <a:gd name="T64" fmla="*/ 46 w 584"/>
                <a:gd name="T65" fmla="*/ 108 h 857"/>
                <a:gd name="T66" fmla="*/ 67 w 584"/>
                <a:gd name="T67" fmla="*/ 88 h 857"/>
                <a:gd name="T68" fmla="*/ 101 w 584"/>
                <a:gd name="T69" fmla="*/ 61 h 857"/>
                <a:gd name="T70" fmla="*/ 136 w 584"/>
                <a:gd name="T71" fmla="*/ 39 h 857"/>
                <a:gd name="T72" fmla="*/ 172 w 584"/>
                <a:gd name="T73" fmla="*/ 22 h 857"/>
                <a:gd name="T74" fmla="*/ 210 w 584"/>
                <a:gd name="T75" fmla="*/ 10 h 857"/>
                <a:gd name="T76" fmla="*/ 249 w 584"/>
                <a:gd name="T77" fmla="*/ 3 h 857"/>
                <a:gd name="T78" fmla="*/ 289 w 584"/>
                <a:gd name="T79" fmla="*/ 0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84" h="857">
                  <a:moveTo>
                    <a:pt x="289" y="0"/>
                  </a:moveTo>
                  <a:lnTo>
                    <a:pt x="329" y="3"/>
                  </a:lnTo>
                  <a:lnTo>
                    <a:pt x="370" y="11"/>
                  </a:lnTo>
                  <a:lnTo>
                    <a:pt x="408" y="24"/>
                  </a:lnTo>
                  <a:lnTo>
                    <a:pt x="446" y="42"/>
                  </a:lnTo>
                  <a:lnTo>
                    <a:pt x="483" y="65"/>
                  </a:lnTo>
                  <a:lnTo>
                    <a:pt x="519" y="94"/>
                  </a:lnTo>
                  <a:lnTo>
                    <a:pt x="538" y="111"/>
                  </a:lnTo>
                  <a:lnTo>
                    <a:pt x="553" y="128"/>
                  </a:lnTo>
                  <a:lnTo>
                    <a:pt x="566" y="142"/>
                  </a:lnTo>
                  <a:lnTo>
                    <a:pt x="576" y="154"/>
                  </a:lnTo>
                  <a:lnTo>
                    <a:pt x="583" y="162"/>
                  </a:lnTo>
                  <a:lnTo>
                    <a:pt x="583" y="164"/>
                  </a:lnTo>
                  <a:lnTo>
                    <a:pt x="584" y="164"/>
                  </a:lnTo>
                  <a:lnTo>
                    <a:pt x="584" y="857"/>
                  </a:lnTo>
                  <a:lnTo>
                    <a:pt x="549" y="839"/>
                  </a:lnTo>
                  <a:lnTo>
                    <a:pt x="513" y="822"/>
                  </a:lnTo>
                  <a:lnTo>
                    <a:pt x="472" y="807"/>
                  </a:lnTo>
                  <a:lnTo>
                    <a:pt x="431" y="794"/>
                  </a:lnTo>
                  <a:lnTo>
                    <a:pt x="386" y="785"/>
                  </a:lnTo>
                  <a:lnTo>
                    <a:pt x="338" y="779"/>
                  </a:lnTo>
                  <a:lnTo>
                    <a:pt x="289" y="776"/>
                  </a:lnTo>
                  <a:lnTo>
                    <a:pt x="240" y="779"/>
                  </a:lnTo>
                  <a:lnTo>
                    <a:pt x="193" y="784"/>
                  </a:lnTo>
                  <a:lnTo>
                    <a:pt x="149" y="794"/>
                  </a:lnTo>
                  <a:lnTo>
                    <a:pt x="108" y="806"/>
                  </a:lnTo>
                  <a:lnTo>
                    <a:pt x="70" y="820"/>
                  </a:lnTo>
                  <a:lnTo>
                    <a:pt x="34" y="836"/>
                  </a:lnTo>
                  <a:lnTo>
                    <a:pt x="0" y="855"/>
                  </a:lnTo>
                  <a:lnTo>
                    <a:pt x="0" y="162"/>
                  </a:lnTo>
                  <a:lnTo>
                    <a:pt x="13" y="146"/>
                  </a:lnTo>
                  <a:lnTo>
                    <a:pt x="28" y="128"/>
                  </a:lnTo>
                  <a:lnTo>
                    <a:pt x="46" y="108"/>
                  </a:lnTo>
                  <a:lnTo>
                    <a:pt x="67" y="88"/>
                  </a:lnTo>
                  <a:lnTo>
                    <a:pt x="101" y="61"/>
                  </a:lnTo>
                  <a:lnTo>
                    <a:pt x="136" y="39"/>
                  </a:lnTo>
                  <a:lnTo>
                    <a:pt x="172" y="22"/>
                  </a:lnTo>
                  <a:lnTo>
                    <a:pt x="210" y="10"/>
                  </a:lnTo>
                  <a:lnTo>
                    <a:pt x="249" y="3"/>
                  </a:lnTo>
                  <a:lnTo>
                    <a:pt x="2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94"/>
            <p:cNvSpPr>
              <a:spLocks/>
            </p:cNvSpPr>
            <p:nvPr/>
          </p:nvSpPr>
          <p:spPr bwMode="auto">
            <a:xfrm>
              <a:off x="2041526" y="2987675"/>
              <a:ext cx="92075" cy="134938"/>
            </a:xfrm>
            <a:custGeom>
              <a:avLst/>
              <a:gdLst>
                <a:gd name="T0" fmla="*/ 288 w 583"/>
                <a:gd name="T1" fmla="*/ 0 h 857"/>
                <a:gd name="T2" fmla="*/ 328 w 583"/>
                <a:gd name="T3" fmla="*/ 3 h 857"/>
                <a:gd name="T4" fmla="*/ 369 w 583"/>
                <a:gd name="T5" fmla="*/ 11 h 857"/>
                <a:gd name="T6" fmla="*/ 408 w 583"/>
                <a:gd name="T7" fmla="*/ 24 h 857"/>
                <a:gd name="T8" fmla="*/ 446 w 583"/>
                <a:gd name="T9" fmla="*/ 42 h 857"/>
                <a:gd name="T10" fmla="*/ 483 w 583"/>
                <a:gd name="T11" fmla="*/ 65 h 857"/>
                <a:gd name="T12" fmla="*/ 518 w 583"/>
                <a:gd name="T13" fmla="*/ 94 h 857"/>
                <a:gd name="T14" fmla="*/ 551 w 583"/>
                <a:gd name="T15" fmla="*/ 125 h 857"/>
                <a:gd name="T16" fmla="*/ 580 w 583"/>
                <a:gd name="T17" fmla="*/ 161 h 857"/>
                <a:gd name="T18" fmla="*/ 582 w 583"/>
                <a:gd name="T19" fmla="*/ 162 h 857"/>
                <a:gd name="T20" fmla="*/ 583 w 583"/>
                <a:gd name="T21" fmla="*/ 164 h 857"/>
                <a:gd name="T22" fmla="*/ 583 w 583"/>
                <a:gd name="T23" fmla="*/ 857 h 857"/>
                <a:gd name="T24" fmla="*/ 549 w 583"/>
                <a:gd name="T25" fmla="*/ 839 h 857"/>
                <a:gd name="T26" fmla="*/ 512 w 583"/>
                <a:gd name="T27" fmla="*/ 822 h 857"/>
                <a:gd name="T28" fmla="*/ 471 w 583"/>
                <a:gd name="T29" fmla="*/ 807 h 857"/>
                <a:gd name="T30" fmla="*/ 430 w 583"/>
                <a:gd name="T31" fmla="*/ 794 h 857"/>
                <a:gd name="T32" fmla="*/ 385 w 583"/>
                <a:gd name="T33" fmla="*/ 785 h 857"/>
                <a:gd name="T34" fmla="*/ 337 w 583"/>
                <a:gd name="T35" fmla="*/ 779 h 857"/>
                <a:gd name="T36" fmla="*/ 287 w 583"/>
                <a:gd name="T37" fmla="*/ 776 h 857"/>
                <a:gd name="T38" fmla="*/ 238 w 583"/>
                <a:gd name="T39" fmla="*/ 779 h 857"/>
                <a:gd name="T40" fmla="*/ 192 w 583"/>
                <a:gd name="T41" fmla="*/ 784 h 857"/>
                <a:gd name="T42" fmla="*/ 148 w 583"/>
                <a:gd name="T43" fmla="*/ 794 h 857"/>
                <a:gd name="T44" fmla="*/ 108 w 583"/>
                <a:gd name="T45" fmla="*/ 806 h 857"/>
                <a:gd name="T46" fmla="*/ 69 w 583"/>
                <a:gd name="T47" fmla="*/ 820 h 857"/>
                <a:gd name="T48" fmla="*/ 33 w 583"/>
                <a:gd name="T49" fmla="*/ 836 h 857"/>
                <a:gd name="T50" fmla="*/ 0 w 583"/>
                <a:gd name="T51" fmla="*/ 855 h 857"/>
                <a:gd name="T52" fmla="*/ 0 w 583"/>
                <a:gd name="T53" fmla="*/ 162 h 857"/>
                <a:gd name="T54" fmla="*/ 12 w 583"/>
                <a:gd name="T55" fmla="*/ 146 h 857"/>
                <a:gd name="T56" fmla="*/ 27 w 583"/>
                <a:gd name="T57" fmla="*/ 128 h 857"/>
                <a:gd name="T58" fmla="*/ 46 w 583"/>
                <a:gd name="T59" fmla="*/ 109 h 857"/>
                <a:gd name="T60" fmla="*/ 66 w 583"/>
                <a:gd name="T61" fmla="*/ 88 h 857"/>
                <a:gd name="T62" fmla="*/ 100 w 583"/>
                <a:gd name="T63" fmla="*/ 61 h 857"/>
                <a:gd name="T64" fmla="*/ 136 w 583"/>
                <a:gd name="T65" fmla="*/ 39 h 857"/>
                <a:gd name="T66" fmla="*/ 172 w 583"/>
                <a:gd name="T67" fmla="*/ 22 h 857"/>
                <a:gd name="T68" fmla="*/ 209 w 583"/>
                <a:gd name="T69" fmla="*/ 10 h 857"/>
                <a:gd name="T70" fmla="*/ 248 w 583"/>
                <a:gd name="T71" fmla="*/ 3 h 857"/>
                <a:gd name="T72" fmla="*/ 288 w 583"/>
                <a:gd name="T73" fmla="*/ 0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3" h="857">
                  <a:moveTo>
                    <a:pt x="288" y="0"/>
                  </a:moveTo>
                  <a:lnTo>
                    <a:pt x="328" y="3"/>
                  </a:lnTo>
                  <a:lnTo>
                    <a:pt x="369" y="11"/>
                  </a:lnTo>
                  <a:lnTo>
                    <a:pt x="408" y="24"/>
                  </a:lnTo>
                  <a:lnTo>
                    <a:pt x="446" y="42"/>
                  </a:lnTo>
                  <a:lnTo>
                    <a:pt x="483" y="65"/>
                  </a:lnTo>
                  <a:lnTo>
                    <a:pt x="518" y="94"/>
                  </a:lnTo>
                  <a:lnTo>
                    <a:pt x="551" y="125"/>
                  </a:lnTo>
                  <a:lnTo>
                    <a:pt x="580" y="161"/>
                  </a:lnTo>
                  <a:lnTo>
                    <a:pt x="582" y="162"/>
                  </a:lnTo>
                  <a:lnTo>
                    <a:pt x="583" y="164"/>
                  </a:lnTo>
                  <a:lnTo>
                    <a:pt x="583" y="857"/>
                  </a:lnTo>
                  <a:lnTo>
                    <a:pt x="549" y="839"/>
                  </a:lnTo>
                  <a:lnTo>
                    <a:pt x="512" y="822"/>
                  </a:lnTo>
                  <a:lnTo>
                    <a:pt x="471" y="807"/>
                  </a:lnTo>
                  <a:lnTo>
                    <a:pt x="430" y="794"/>
                  </a:lnTo>
                  <a:lnTo>
                    <a:pt x="385" y="785"/>
                  </a:lnTo>
                  <a:lnTo>
                    <a:pt x="337" y="779"/>
                  </a:lnTo>
                  <a:lnTo>
                    <a:pt x="287" y="776"/>
                  </a:lnTo>
                  <a:lnTo>
                    <a:pt x="238" y="779"/>
                  </a:lnTo>
                  <a:lnTo>
                    <a:pt x="192" y="784"/>
                  </a:lnTo>
                  <a:lnTo>
                    <a:pt x="148" y="794"/>
                  </a:lnTo>
                  <a:lnTo>
                    <a:pt x="108" y="806"/>
                  </a:lnTo>
                  <a:lnTo>
                    <a:pt x="69" y="820"/>
                  </a:lnTo>
                  <a:lnTo>
                    <a:pt x="33" y="836"/>
                  </a:lnTo>
                  <a:lnTo>
                    <a:pt x="0" y="855"/>
                  </a:lnTo>
                  <a:lnTo>
                    <a:pt x="0" y="162"/>
                  </a:lnTo>
                  <a:lnTo>
                    <a:pt x="12" y="146"/>
                  </a:lnTo>
                  <a:lnTo>
                    <a:pt x="27" y="128"/>
                  </a:lnTo>
                  <a:lnTo>
                    <a:pt x="46" y="109"/>
                  </a:lnTo>
                  <a:lnTo>
                    <a:pt x="66" y="88"/>
                  </a:lnTo>
                  <a:lnTo>
                    <a:pt x="100" y="61"/>
                  </a:lnTo>
                  <a:lnTo>
                    <a:pt x="136" y="39"/>
                  </a:lnTo>
                  <a:lnTo>
                    <a:pt x="172" y="22"/>
                  </a:lnTo>
                  <a:lnTo>
                    <a:pt x="209" y="10"/>
                  </a:lnTo>
                  <a:lnTo>
                    <a:pt x="248" y="3"/>
                  </a:lnTo>
                  <a:lnTo>
                    <a:pt x="2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Rectangle 95"/>
            <p:cNvSpPr>
              <a:spLocks noChangeArrowheads="1"/>
            </p:cNvSpPr>
            <p:nvPr/>
          </p:nvSpPr>
          <p:spPr bwMode="auto">
            <a:xfrm>
              <a:off x="2133601" y="3122613"/>
              <a:ext cx="1588" cy="15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96"/>
            <p:cNvSpPr>
              <a:spLocks/>
            </p:cNvSpPr>
            <p:nvPr/>
          </p:nvSpPr>
          <p:spPr bwMode="auto">
            <a:xfrm>
              <a:off x="1920876" y="2994025"/>
              <a:ext cx="65088" cy="20638"/>
            </a:xfrm>
            <a:custGeom>
              <a:avLst/>
              <a:gdLst>
                <a:gd name="T0" fmla="*/ 204 w 407"/>
                <a:gd name="T1" fmla="*/ 0 h 136"/>
                <a:gd name="T2" fmla="*/ 232 w 407"/>
                <a:gd name="T3" fmla="*/ 2 h 136"/>
                <a:gd name="T4" fmla="*/ 240 w 407"/>
                <a:gd name="T5" fmla="*/ 2 h 136"/>
                <a:gd name="T6" fmla="*/ 266 w 407"/>
                <a:gd name="T7" fmla="*/ 6 h 136"/>
                <a:gd name="T8" fmla="*/ 291 w 407"/>
                <a:gd name="T9" fmla="*/ 14 h 136"/>
                <a:gd name="T10" fmla="*/ 297 w 407"/>
                <a:gd name="T11" fmla="*/ 16 h 136"/>
                <a:gd name="T12" fmla="*/ 322 w 407"/>
                <a:gd name="T13" fmla="*/ 24 h 136"/>
                <a:gd name="T14" fmla="*/ 342 w 407"/>
                <a:gd name="T15" fmla="*/ 36 h 136"/>
                <a:gd name="T16" fmla="*/ 349 w 407"/>
                <a:gd name="T17" fmla="*/ 40 h 136"/>
                <a:gd name="T18" fmla="*/ 367 w 407"/>
                <a:gd name="T19" fmla="*/ 53 h 136"/>
                <a:gd name="T20" fmla="*/ 373 w 407"/>
                <a:gd name="T21" fmla="*/ 58 h 136"/>
                <a:gd name="T22" fmla="*/ 389 w 407"/>
                <a:gd name="T23" fmla="*/ 72 h 136"/>
                <a:gd name="T24" fmla="*/ 394 w 407"/>
                <a:gd name="T25" fmla="*/ 78 h 136"/>
                <a:gd name="T26" fmla="*/ 407 w 407"/>
                <a:gd name="T27" fmla="*/ 95 h 136"/>
                <a:gd name="T28" fmla="*/ 346 w 407"/>
                <a:gd name="T29" fmla="*/ 136 h 136"/>
                <a:gd name="T30" fmla="*/ 332 w 407"/>
                <a:gd name="T31" fmla="*/ 119 h 136"/>
                <a:gd name="T32" fmla="*/ 332 w 407"/>
                <a:gd name="T33" fmla="*/ 119 h 136"/>
                <a:gd name="T34" fmla="*/ 326 w 407"/>
                <a:gd name="T35" fmla="*/ 114 h 136"/>
                <a:gd name="T36" fmla="*/ 326 w 407"/>
                <a:gd name="T37" fmla="*/ 114 h 136"/>
                <a:gd name="T38" fmla="*/ 307 w 407"/>
                <a:gd name="T39" fmla="*/ 101 h 136"/>
                <a:gd name="T40" fmla="*/ 307 w 407"/>
                <a:gd name="T41" fmla="*/ 101 h 136"/>
                <a:gd name="T42" fmla="*/ 293 w 407"/>
                <a:gd name="T43" fmla="*/ 92 h 136"/>
                <a:gd name="T44" fmla="*/ 272 w 407"/>
                <a:gd name="T45" fmla="*/ 84 h 136"/>
                <a:gd name="T46" fmla="*/ 251 w 407"/>
                <a:gd name="T47" fmla="*/ 78 h 136"/>
                <a:gd name="T48" fmla="*/ 231 w 407"/>
                <a:gd name="T49" fmla="*/ 75 h 136"/>
                <a:gd name="T50" fmla="*/ 204 w 407"/>
                <a:gd name="T51" fmla="*/ 74 h 136"/>
                <a:gd name="T52" fmla="*/ 176 w 407"/>
                <a:gd name="T53" fmla="*/ 75 h 136"/>
                <a:gd name="T54" fmla="*/ 156 w 407"/>
                <a:gd name="T55" fmla="*/ 78 h 136"/>
                <a:gd name="T56" fmla="*/ 134 w 407"/>
                <a:gd name="T57" fmla="*/ 84 h 136"/>
                <a:gd name="T58" fmla="*/ 113 w 407"/>
                <a:gd name="T59" fmla="*/ 92 h 136"/>
                <a:gd name="T60" fmla="*/ 99 w 407"/>
                <a:gd name="T61" fmla="*/ 101 h 136"/>
                <a:gd name="T62" fmla="*/ 99 w 407"/>
                <a:gd name="T63" fmla="*/ 101 h 136"/>
                <a:gd name="T64" fmla="*/ 80 w 407"/>
                <a:gd name="T65" fmla="*/ 114 h 136"/>
                <a:gd name="T66" fmla="*/ 80 w 407"/>
                <a:gd name="T67" fmla="*/ 114 h 136"/>
                <a:gd name="T68" fmla="*/ 74 w 407"/>
                <a:gd name="T69" fmla="*/ 119 h 136"/>
                <a:gd name="T70" fmla="*/ 74 w 407"/>
                <a:gd name="T71" fmla="*/ 119 h 136"/>
                <a:gd name="T72" fmla="*/ 61 w 407"/>
                <a:gd name="T73" fmla="*/ 136 h 136"/>
                <a:gd name="T74" fmla="*/ 0 w 407"/>
                <a:gd name="T75" fmla="*/ 95 h 136"/>
                <a:gd name="T76" fmla="*/ 13 w 407"/>
                <a:gd name="T77" fmla="*/ 78 h 136"/>
                <a:gd name="T78" fmla="*/ 17 w 407"/>
                <a:gd name="T79" fmla="*/ 72 h 136"/>
                <a:gd name="T80" fmla="*/ 33 w 407"/>
                <a:gd name="T81" fmla="*/ 58 h 136"/>
                <a:gd name="T82" fmla="*/ 39 w 407"/>
                <a:gd name="T83" fmla="*/ 53 h 136"/>
                <a:gd name="T84" fmla="*/ 57 w 407"/>
                <a:gd name="T85" fmla="*/ 40 h 136"/>
                <a:gd name="T86" fmla="*/ 64 w 407"/>
                <a:gd name="T87" fmla="*/ 36 h 136"/>
                <a:gd name="T88" fmla="*/ 85 w 407"/>
                <a:gd name="T89" fmla="*/ 24 h 136"/>
                <a:gd name="T90" fmla="*/ 109 w 407"/>
                <a:gd name="T91" fmla="*/ 16 h 136"/>
                <a:gd name="T92" fmla="*/ 115 w 407"/>
                <a:gd name="T93" fmla="*/ 14 h 136"/>
                <a:gd name="T94" fmla="*/ 140 w 407"/>
                <a:gd name="T95" fmla="*/ 6 h 136"/>
                <a:gd name="T96" fmla="*/ 168 w 407"/>
                <a:gd name="T97" fmla="*/ 2 h 136"/>
                <a:gd name="T98" fmla="*/ 175 w 407"/>
                <a:gd name="T99" fmla="*/ 2 h 136"/>
                <a:gd name="T100" fmla="*/ 204 w 407"/>
                <a:gd name="T10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7" h="136">
                  <a:moveTo>
                    <a:pt x="204" y="0"/>
                  </a:moveTo>
                  <a:lnTo>
                    <a:pt x="232" y="2"/>
                  </a:lnTo>
                  <a:lnTo>
                    <a:pt x="240" y="2"/>
                  </a:lnTo>
                  <a:lnTo>
                    <a:pt x="266" y="6"/>
                  </a:lnTo>
                  <a:lnTo>
                    <a:pt x="291" y="14"/>
                  </a:lnTo>
                  <a:lnTo>
                    <a:pt x="297" y="16"/>
                  </a:lnTo>
                  <a:lnTo>
                    <a:pt x="322" y="24"/>
                  </a:lnTo>
                  <a:lnTo>
                    <a:pt x="342" y="36"/>
                  </a:lnTo>
                  <a:lnTo>
                    <a:pt x="349" y="40"/>
                  </a:lnTo>
                  <a:lnTo>
                    <a:pt x="367" y="53"/>
                  </a:lnTo>
                  <a:lnTo>
                    <a:pt x="373" y="58"/>
                  </a:lnTo>
                  <a:lnTo>
                    <a:pt x="389" y="72"/>
                  </a:lnTo>
                  <a:lnTo>
                    <a:pt x="394" y="78"/>
                  </a:lnTo>
                  <a:lnTo>
                    <a:pt x="407" y="95"/>
                  </a:lnTo>
                  <a:lnTo>
                    <a:pt x="346" y="136"/>
                  </a:lnTo>
                  <a:lnTo>
                    <a:pt x="332" y="119"/>
                  </a:lnTo>
                  <a:lnTo>
                    <a:pt x="332" y="119"/>
                  </a:lnTo>
                  <a:lnTo>
                    <a:pt x="326" y="114"/>
                  </a:lnTo>
                  <a:lnTo>
                    <a:pt x="326" y="114"/>
                  </a:lnTo>
                  <a:lnTo>
                    <a:pt x="307" y="101"/>
                  </a:lnTo>
                  <a:lnTo>
                    <a:pt x="307" y="101"/>
                  </a:lnTo>
                  <a:lnTo>
                    <a:pt x="293" y="92"/>
                  </a:lnTo>
                  <a:lnTo>
                    <a:pt x="272" y="84"/>
                  </a:lnTo>
                  <a:lnTo>
                    <a:pt x="251" y="78"/>
                  </a:lnTo>
                  <a:lnTo>
                    <a:pt x="231" y="75"/>
                  </a:lnTo>
                  <a:lnTo>
                    <a:pt x="204" y="74"/>
                  </a:lnTo>
                  <a:lnTo>
                    <a:pt x="176" y="75"/>
                  </a:lnTo>
                  <a:lnTo>
                    <a:pt x="156" y="78"/>
                  </a:lnTo>
                  <a:lnTo>
                    <a:pt x="134" y="84"/>
                  </a:lnTo>
                  <a:lnTo>
                    <a:pt x="113" y="92"/>
                  </a:lnTo>
                  <a:lnTo>
                    <a:pt x="99" y="101"/>
                  </a:lnTo>
                  <a:lnTo>
                    <a:pt x="99" y="101"/>
                  </a:lnTo>
                  <a:lnTo>
                    <a:pt x="80" y="114"/>
                  </a:lnTo>
                  <a:lnTo>
                    <a:pt x="80" y="114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61" y="136"/>
                  </a:lnTo>
                  <a:lnTo>
                    <a:pt x="0" y="95"/>
                  </a:lnTo>
                  <a:lnTo>
                    <a:pt x="13" y="78"/>
                  </a:lnTo>
                  <a:lnTo>
                    <a:pt x="17" y="72"/>
                  </a:lnTo>
                  <a:lnTo>
                    <a:pt x="33" y="58"/>
                  </a:lnTo>
                  <a:lnTo>
                    <a:pt x="39" y="53"/>
                  </a:lnTo>
                  <a:lnTo>
                    <a:pt x="57" y="40"/>
                  </a:lnTo>
                  <a:lnTo>
                    <a:pt x="64" y="36"/>
                  </a:lnTo>
                  <a:lnTo>
                    <a:pt x="85" y="24"/>
                  </a:lnTo>
                  <a:lnTo>
                    <a:pt x="109" y="16"/>
                  </a:lnTo>
                  <a:lnTo>
                    <a:pt x="115" y="14"/>
                  </a:lnTo>
                  <a:lnTo>
                    <a:pt x="140" y="6"/>
                  </a:lnTo>
                  <a:lnTo>
                    <a:pt x="168" y="2"/>
                  </a:lnTo>
                  <a:lnTo>
                    <a:pt x="175" y="2"/>
                  </a:lnTo>
                  <a:lnTo>
                    <a:pt x="2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89" name="Freeform 383"/>
          <p:cNvSpPr>
            <a:spLocks/>
          </p:cNvSpPr>
          <p:nvPr/>
        </p:nvSpPr>
        <p:spPr bwMode="auto">
          <a:xfrm>
            <a:off x="5524919" y="1462318"/>
            <a:ext cx="439737" cy="441325"/>
          </a:xfrm>
          <a:custGeom>
            <a:avLst/>
            <a:gdLst>
              <a:gd name="connsiteX0" fmla="*/ 59805 w 439737"/>
              <a:gd name="connsiteY0" fmla="*/ 171450 h 441325"/>
              <a:gd name="connsiteX1" fmla="*/ 61262 w 439737"/>
              <a:gd name="connsiteY1" fmla="*/ 171582 h 441325"/>
              <a:gd name="connsiteX2" fmla="*/ 61527 w 439737"/>
              <a:gd name="connsiteY2" fmla="*/ 171582 h 441325"/>
              <a:gd name="connsiteX3" fmla="*/ 61659 w 439737"/>
              <a:gd name="connsiteY3" fmla="*/ 171714 h 441325"/>
              <a:gd name="connsiteX4" fmla="*/ 62454 w 439737"/>
              <a:gd name="connsiteY4" fmla="*/ 172506 h 441325"/>
              <a:gd name="connsiteX5" fmla="*/ 63249 w 439737"/>
              <a:gd name="connsiteY5" fmla="*/ 173430 h 441325"/>
              <a:gd name="connsiteX6" fmla="*/ 63381 w 439737"/>
              <a:gd name="connsiteY6" fmla="*/ 174485 h 441325"/>
              <a:gd name="connsiteX7" fmla="*/ 63381 w 439737"/>
              <a:gd name="connsiteY7" fmla="*/ 175013 h 441325"/>
              <a:gd name="connsiteX8" fmla="*/ 63381 w 439737"/>
              <a:gd name="connsiteY8" fmla="*/ 176201 h 441325"/>
              <a:gd name="connsiteX9" fmla="*/ 63513 w 439737"/>
              <a:gd name="connsiteY9" fmla="*/ 177916 h 441325"/>
              <a:gd name="connsiteX10" fmla="*/ 63778 w 439737"/>
              <a:gd name="connsiteY10" fmla="*/ 180028 h 441325"/>
              <a:gd name="connsiteX11" fmla="*/ 64308 w 439737"/>
              <a:gd name="connsiteY11" fmla="*/ 182667 h 441325"/>
              <a:gd name="connsiteX12" fmla="*/ 65235 w 439737"/>
              <a:gd name="connsiteY12" fmla="*/ 185570 h 441325"/>
              <a:gd name="connsiteX13" fmla="*/ 66692 w 439737"/>
              <a:gd name="connsiteY13" fmla="*/ 189001 h 441325"/>
              <a:gd name="connsiteX14" fmla="*/ 68547 w 439737"/>
              <a:gd name="connsiteY14" fmla="*/ 192564 h 441325"/>
              <a:gd name="connsiteX15" fmla="*/ 71063 w 439737"/>
              <a:gd name="connsiteY15" fmla="*/ 196391 h 441325"/>
              <a:gd name="connsiteX16" fmla="*/ 74110 w 439737"/>
              <a:gd name="connsiteY16" fmla="*/ 200350 h 441325"/>
              <a:gd name="connsiteX17" fmla="*/ 77819 w 439737"/>
              <a:gd name="connsiteY17" fmla="*/ 204309 h 441325"/>
              <a:gd name="connsiteX18" fmla="*/ 82455 w 439737"/>
              <a:gd name="connsiteY18" fmla="*/ 208400 h 441325"/>
              <a:gd name="connsiteX19" fmla="*/ 87885 w 439737"/>
              <a:gd name="connsiteY19" fmla="*/ 212227 h 441325"/>
              <a:gd name="connsiteX20" fmla="*/ 92124 w 439737"/>
              <a:gd name="connsiteY20" fmla="*/ 214998 h 441325"/>
              <a:gd name="connsiteX21" fmla="*/ 97025 w 439737"/>
              <a:gd name="connsiteY21" fmla="*/ 217769 h 441325"/>
              <a:gd name="connsiteX22" fmla="*/ 102323 w 439737"/>
              <a:gd name="connsiteY22" fmla="*/ 220673 h 441325"/>
              <a:gd name="connsiteX23" fmla="*/ 108283 w 439737"/>
              <a:gd name="connsiteY23" fmla="*/ 223972 h 441325"/>
              <a:gd name="connsiteX24" fmla="*/ 118615 w 439737"/>
              <a:gd name="connsiteY24" fmla="*/ 203517 h 441325"/>
              <a:gd name="connsiteX25" fmla="*/ 119277 w 439737"/>
              <a:gd name="connsiteY25" fmla="*/ 202726 h 441325"/>
              <a:gd name="connsiteX26" fmla="*/ 120072 w 439737"/>
              <a:gd name="connsiteY26" fmla="*/ 202198 h 441325"/>
              <a:gd name="connsiteX27" fmla="*/ 121132 w 439737"/>
              <a:gd name="connsiteY27" fmla="*/ 201934 h 441325"/>
              <a:gd name="connsiteX28" fmla="*/ 122059 w 439737"/>
              <a:gd name="connsiteY28" fmla="*/ 202198 h 441325"/>
              <a:gd name="connsiteX29" fmla="*/ 123119 w 439737"/>
              <a:gd name="connsiteY29" fmla="*/ 202594 h 441325"/>
              <a:gd name="connsiteX30" fmla="*/ 123648 w 439737"/>
              <a:gd name="connsiteY30" fmla="*/ 203385 h 441325"/>
              <a:gd name="connsiteX31" fmla="*/ 158352 w 439737"/>
              <a:gd name="connsiteY31" fmla="*/ 265145 h 441325"/>
              <a:gd name="connsiteX32" fmla="*/ 158749 w 439737"/>
              <a:gd name="connsiteY32" fmla="*/ 266332 h 441325"/>
              <a:gd name="connsiteX33" fmla="*/ 158484 w 439737"/>
              <a:gd name="connsiteY33" fmla="*/ 267784 h 441325"/>
              <a:gd name="connsiteX34" fmla="*/ 158087 w 439737"/>
              <a:gd name="connsiteY34" fmla="*/ 268312 h 441325"/>
              <a:gd name="connsiteX35" fmla="*/ 157425 w 439737"/>
              <a:gd name="connsiteY35" fmla="*/ 268708 h 441325"/>
              <a:gd name="connsiteX36" fmla="*/ 156895 w 439737"/>
              <a:gd name="connsiteY36" fmla="*/ 269104 h 441325"/>
              <a:gd name="connsiteX37" fmla="*/ 156232 w 439737"/>
              <a:gd name="connsiteY37" fmla="*/ 269235 h 441325"/>
              <a:gd name="connsiteX38" fmla="*/ 85634 w 439737"/>
              <a:gd name="connsiteY38" fmla="*/ 277813 h 441325"/>
              <a:gd name="connsiteX39" fmla="*/ 84574 w 439737"/>
              <a:gd name="connsiteY39" fmla="*/ 277813 h 441325"/>
              <a:gd name="connsiteX40" fmla="*/ 83647 w 439737"/>
              <a:gd name="connsiteY40" fmla="*/ 277417 h 441325"/>
              <a:gd name="connsiteX41" fmla="*/ 82852 w 439737"/>
              <a:gd name="connsiteY41" fmla="*/ 276757 h 441325"/>
              <a:gd name="connsiteX42" fmla="*/ 82322 w 439737"/>
              <a:gd name="connsiteY42" fmla="*/ 275306 h 441325"/>
              <a:gd name="connsiteX43" fmla="*/ 82720 w 439737"/>
              <a:gd name="connsiteY43" fmla="*/ 273854 h 441325"/>
              <a:gd name="connsiteX44" fmla="*/ 92389 w 439737"/>
              <a:gd name="connsiteY44" fmla="*/ 254983 h 441325"/>
              <a:gd name="connsiteX45" fmla="*/ 90402 w 439737"/>
              <a:gd name="connsiteY45" fmla="*/ 253532 h 441325"/>
              <a:gd name="connsiteX46" fmla="*/ 88283 w 439737"/>
              <a:gd name="connsiteY46" fmla="*/ 251948 h 441325"/>
              <a:gd name="connsiteX47" fmla="*/ 85634 w 439737"/>
              <a:gd name="connsiteY47" fmla="*/ 249969 h 441325"/>
              <a:gd name="connsiteX48" fmla="*/ 82587 w 439737"/>
              <a:gd name="connsiteY48" fmla="*/ 247593 h 441325"/>
              <a:gd name="connsiteX49" fmla="*/ 79541 w 439737"/>
              <a:gd name="connsiteY49" fmla="*/ 244822 h 441325"/>
              <a:gd name="connsiteX50" fmla="*/ 76229 w 439737"/>
              <a:gd name="connsiteY50" fmla="*/ 241787 h 441325"/>
              <a:gd name="connsiteX51" fmla="*/ 72785 w 439737"/>
              <a:gd name="connsiteY51" fmla="*/ 238488 h 441325"/>
              <a:gd name="connsiteX52" fmla="*/ 69606 w 439737"/>
              <a:gd name="connsiteY52" fmla="*/ 234925 h 441325"/>
              <a:gd name="connsiteX53" fmla="*/ 66295 w 439737"/>
              <a:gd name="connsiteY53" fmla="*/ 230834 h 441325"/>
              <a:gd name="connsiteX54" fmla="*/ 63249 w 439737"/>
              <a:gd name="connsiteY54" fmla="*/ 226743 h 441325"/>
              <a:gd name="connsiteX55" fmla="*/ 60334 w 439737"/>
              <a:gd name="connsiteY55" fmla="*/ 222256 h 441325"/>
              <a:gd name="connsiteX56" fmla="*/ 57818 w 439737"/>
              <a:gd name="connsiteY56" fmla="*/ 217506 h 441325"/>
              <a:gd name="connsiteX57" fmla="*/ 55831 w 439737"/>
              <a:gd name="connsiteY57" fmla="*/ 212491 h 441325"/>
              <a:gd name="connsiteX58" fmla="*/ 54109 w 439737"/>
              <a:gd name="connsiteY58" fmla="*/ 207344 h 441325"/>
              <a:gd name="connsiteX59" fmla="*/ 52784 w 439737"/>
              <a:gd name="connsiteY59" fmla="*/ 202198 h 441325"/>
              <a:gd name="connsiteX60" fmla="*/ 52387 w 439737"/>
              <a:gd name="connsiteY60" fmla="*/ 196523 h 441325"/>
              <a:gd name="connsiteX61" fmla="*/ 52520 w 439737"/>
              <a:gd name="connsiteY61" fmla="*/ 190849 h 441325"/>
              <a:gd name="connsiteX62" fmla="*/ 53447 w 439737"/>
              <a:gd name="connsiteY62" fmla="*/ 185042 h 441325"/>
              <a:gd name="connsiteX63" fmla="*/ 55169 w 439737"/>
              <a:gd name="connsiteY63" fmla="*/ 179104 h 441325"/>
              <a:gd name="connsiteX64" fmla="*/ 57818 w 439737"/>
              <a:gd name="connsiteY64" fmla="*/ 173034 h 441325"/>
              <a:gd name="connsiteX65" fmla="*/ 58745 w 439737"/>
              <a:gd name="connsiteY65" fmla="*/ 171978 h 441325"/>
              <a:gd name="connsiteX66" fmla="*/ 300957 w 439737"/>
              <a:gd name="connsiteY66" fmla="*/ 111125 h 441325"/>
              <a:gd name="connsiteX67" fmla="*/ 393167 w 439737"/>
              <a:gd name="connsiteY67" fmla="*/ 111125 h 441325"/>
              <a:gd name="connsiteX68" fmla="*/ 399536 w 439737"/>
              <a:gd name="connsiteY68" fmla="*/ 111523 h 441325"/>
              <a:gd name="connsiteX69" fmla="*/ 405506 w 439737"/>
              <a:gd name="connsiteY69" fmla="*/ 112848 h 441325"/>
              <a:gd name="connsiteX70" fmla="*/ 411344 w 439737"/>
              <a:gd name="connsiteY70" fmla="*/ 114703 h 441325"/>
              <a:gd name="connsiteX71" fmla="*/ 416651 w 439737"/>
              <a:gd name="connsiteY71" fmla="*/ 117353 h 441325"/>
              <a:gd name="connsiteX72" fmla="*/ 421560 w 439737"/>
              <a:gd name="connsiteY72" fmla="*/ 120665 h 441325"/>
              <a:gd name="connsiteX73" fmla="*/ 425939 w 439737"/>
              <a:gd name="connsiteY73" fmla="*/ 124641 h 441325"/>
              <a:gd name="connsiteX74" fmla="*/ 429919 w 439737"/>
              <a:gd name="connsiteY74" fmla="*/ 129146 h 441325"/>
              <a:gd name="connsiteX75" fmla="*/ 433236 w 439737"/>
              <a:gd name="connsiteY75" fmla="*/ 133916 h 441325"/>
              <a:gd name="connsiteX76" fmla="*/ 436155 w 439737"/>
              <a:gd name="connsiteY76" fmla="*/ 139216 h 441325"/>
              <a:gd name="connsiteX77" fmla="*/ 438012 w 439737"/>
              <a:gd name="connsiteY77" fmla="*/ 144914 h 441325"/>
              <a:gd name="connsiteX78" fmla="*/ 439339 w 439737"/>
              <a:gd name="connsiteY78" fmla="*/ 151141 h 441325"/>
              <a:gd name="connsiteX79" fmla="*/ 439737 w 439737"/>
              <a:gd name="connsiteY79" fmla="*/ 157369 h 441325"/>
              <a:gd name="connsiteX80" fmla="*/ 439737 w 439737"/>
              <a:gd name="connsiteY80" fmla="*/ 394154 h 441325"/>
              <a:gd name="connsiteX81" fmla="*/ 439339 w 439737"/>
              <a:gd name="connsiteY81" fmla="*/ 399321 h 441325"/>
              <a:gd name="connsiteX82" fmla="*/ 438145 w 439737"/>
              <a:gd name="connsiteY82" fmla="*/ 404357 h 441325"/>
              <a:gd name="connsiteX83" fmla="*/ 436420 w 439737"/>
              <a:gd name="connsiteY83" fmla="*/ 409127 h 441325"/>
              <a:gd name="connsiteX84" fmla="*/ 434032 w 439737"/>
              <a:gd name="connsiteY84" fmla="*/ 413367 h 441325"/>
              <a:gd name="connsiteX85" fmla="*/ 430848 w 439737"/>
              <a:gd name="connsiteY85" fmla="*/ 417342 h 441325"/>
              <a:gd name="connsiteX86" fmla="*/ 427398 w 439737"/>
              <a:gd name="connsiteY86" fmla="*/ 420920 h 441325"/>
              <a:gd name="connsiteX87" fmla="*/ 423418 w 439737"/>
              <a:gd name="connsiteY87" fmla="*/ 423835 h 441325"/>
              <a:gd name="connsiteX88" fmla="*/ 419172 w 439737"/>
              <a:gd name="connsiteY88" fmla="*/ 426220 h 441325"/>
              <a:gd name="connsiteX89" fmla="*/ 414396 w 439737"/>
              <a:gd name="connsiteY89" fmla="*/ 428075 h 441325"/>
              <a:gd name="connsiteX90" fmla="*/ 409354 w 439737"/>
              <a:gd name="connsiteY90" fmla="*/ 429135 h 441325"/>
              <a:gd name="connsiteX91" fmla="*/ 404047 w 439737"/>
              <a:gd name="connsiteY91" fmla="*/ 429532 h 441325"/>
              <a:gd name="connsiteX92" fmla="*/ 403516 w 439737"/>
              <a:gd name="connsiteY92" fmla="*/ 432712 h 441325"/>
              <a:gd name="connsiteX93" fmla="*/ 402455 w 439737"/>
              <a:gd name="connsiteY93" fmla="*/ 435627 h 441325"/>
              <a:gd name="connsiteX94" fmla="*/ 400597 w 439737"/>
              <a:gd name="connsiteY94" fmla="*/ 437880 h 441325"/>
              <a:gd name="connsiteX95" fmla="*/ 398076 w 439737"/>
              <a:gd name="connsiteY95" fmla="*/ 439735 h 441325"/>
              <a:gd name="connsiteX96" fmla="*/ 395290 w 439737"/>
              <a:gd name="connsiteY96" fmla="*/ 440928 h 441325"/>
              <a:gd name="connsiteX97" fmla="*/ 392239 w 439737"/>
              <a:gd name="connsiteY97" fmla="*/ 441325 h 441325"/>
              <a:gd name="connsiteX98" fmla="*/ 178495 w 439737"/>
              <a:gd name="connsiteY98" fmla="*/ 441325 h 441325"/>
              <a:gd name="connsiteX99" fmla="*/ 175444 w 439737"/>
              <a:gd name="connsiteY99" fmla="*/ 440928 h 441325"/>
              <a:gd name="connsiteX100" fmla="*/ 172525 w 439737"/>
              <a:gd name="connsiteY100" fmla="*/ 439735 h 441325"/>
              <a:gd name="connsiteX101" fmla="*/ 170137 w 439737"/>
              <a:gd name="connsiteY101" fmla="*/ 437880 h 441325"/>
              <a:gd name="connsiteX102" fmla="*/ 168279 w 439737"/>
              <a:gd name="connsiteY102" fmla="*/ 435627 h 441325"/>
              <a:gd name="connsiteX103" fmla="*/ 167218 w 439737"/>
              <a:gd name="connsiteY103" fmla="*/ 432845 h 441325"/>
              <a:gd name="connsiteX104" fmla="*/ 166687 w 439737"/>
              <a:gd name="connsiteY104" fmla="*/ 429532 h 441325"/>
              <a:gd name="connsiteX105" fmla="*/ 166687 w 439737"/>
              <a:gd name="connsiteY105" fmla="*/ 179232 h 441325"/>
              <a:gd name="connsiteX106" fmla="*/ 167218 w 439737"/>
              <a:gd name="connsiteY106" fmla="*/ 179232 h 441325"/>
              <a:gd name="connsiteX107" fmla="*/ 168545 w 439737"/>
              <a:gd name="connsiteY107" fmla="*/ 179232 h 441325"/>
              <a:gd name="connsiteX108" fmla="*/ 170800 w 439737"/>
              <a:gd name="connsiteY108" fmla="*/ 179232 h 441325"/>
              <a:gd name="connsiteX109" fmla="*/ 173719 w 439737"/>
              <a:gd name="connsiteY109" fmla="*/ 179232 h 441325"/>
              <a:gd name="connsiteX110" fmla="*/ 177301 w 439737"/>
              <a:gd name="connsiteY110" fmla="*/ 179365 h 441325"/>
              <a:gd name="connsiteX111" fmla="*/ 181414 w 439737"/>
              <a:gd name="connsiteY111" fmla="*/ 179365 h 441325"/>
              <a:gd name="connsiteX112" fmla="*/ 185925 w 439737"/>
              <a:gd name="connsiteY112" fmla="*/ 179365 h 441325"/>
              <a:gd name="connsiteX113" fmla="*/ 190834 w 439737"/>
              <a:gd name="connsiteY113" fmla="*/ 179365 h 441325"/>
              <a:gd name="connsiteX114" fmla="*/ 196009 w 439737"/>
              <a:gd name="connsiteY114" fmla="*/ 179365 h 441325"/>
              <a:gd name="connsiteX115" fmla="*/ 201316 w 439737"/>
              <a:gd name="connsiteY115" fmla="*/ 179497 h 441325"/>
              <a:gd name="connsiteX116" fmla="*/ 206623 w 439737"/>
              <a:gd name="connsiteY116" fmla="*/ 179497 h 441325"/>
              <a:gd name="connsiteX117" fmla="*/ 212063 w 439737"/>
              <a:gd name="connsiteY117" fmla="*/ 179497 h 441325"/>
              <a:gd name="connsiteX118" fmla="*/ 217237 w 439737"/>
              <a:gd name="connsiteY118" fmla="*/ 179497 h 441325"/>
              <a:gd name="connsiteX119" fmla="*/ 222279 w 439737"/>
              <a:gd name="connsiteY119" fmla="*/ 179497 h 441325"/>
              <a:gd name="connsiteX120" fmla="*/ 226790 w 439737"/>
              <a:gd name="connsiteY120" fmla="*/ 179630 h 441325"/>
              <a:gd name="connsiteX121" fmla="*/ 231036 w 439737"/>
              <a:gd name="connsiteY121" fmla="*/ 179630 h 441325"/>
              <a:gd name="connsiteX122" fmla="*/ 234883 w 439737"/>
              <a:gd name="connsiteY122" fmla="*/ 179630 h 441325"/>
              <a:gd name="connsiteX123" fmla="*/ 237935 w 439737"/>
              <a:gd name="connsiteY123" fmla="*/ 179630 h 441325"/>
              <a:gd name="connsiteX124" fmla="*/ 240456 w 439737"/>
              <a:gd name="connsiteY124" fmla="*/ 179630 h 441325"/>
              <a:gd name="connsiteX125" fmla="*/ 246294 w 439737"/>
              <a:gd name="connsiteY125" fmla="*/ 179100 h 441325"/>
              <a:gd name="connsiteX126" fmla="*/ 252397 w 439737"/>
              <a:gd name="connsiteY126" fmla="*/ 177642 h 441325"/>
              <a:gd name="connsiteX127" fmla="*/ 258235 w 439737"/>
              <a:gd name="connsiteY127" fmla="*/ 175390 h 441325"/>
              <a:gd name="connsiteX128" fmla="*/ 263940 w 439737"/>
              <a:gd name="connsiteY128" fmla="*/ 172474 h 441325"/>
              <a:gd name="connsiteX129" fmla="*/ 269512 w 439737"/>
              <a:gd name="connsiteY129" fmla="*/ 169029 h 441325"/>
              <a:gd name="connsiteX130" fmla="*/ 274554 w 439737"/>
              <a:gd name="connsiteY130" fmla="*/ 165187 h 441325"/>
              <a:gd name="connsiteX131" fmla="*/ 279330 w 439737"/>
              <a:gd name="connsiteY131" fmla="*/ 160814 h 441325"/>
              <a:gd name="connsiteX132" fmla="*/ 283576 w 439737"/>
              <a:gd name="connsiteY132" fmla="*/ 156176 h 441325"/>
              <a:gd name="connsiteX133" fmla="*/ 287424 w 439737"/>
              <a:gd name="connsiteY133" fmla="*/ 151671 h 441325"/>
              <a:gd name="connsiteX134" fmla="*/ 290475 w 439737"/>
              <a:gd name="connsiteY134" fmla="*/ 146901 h 441325"/>
              <a:gd name="connsiteX135" fmla="*/ 300824 w 439737"/>
              <a:gd name="connsiteY135" fmla="*/ 146901 h 441325"/>
              <a:gd name="connsiteX136" fmla="*/ 300824 w 439737"/>
              <a:gd name="connsiteY136" fmla="*/ 147431 h 441325"/>
              <a:gd name="connsiteX137" fmla="*/ 300824 w 439737"/>
              <a:gd name="connsiteY137" fmla="*/ 148889 h 441325"/>
              <a:gd name="connsiteX138" fmla="*/ 300824 w 439737"/>
              <a:gd name="connsiteY138" fmla="*/ 151141 h 441325"/>
              <a:gd name="connsiteX139" fmla="*/ 300824 w 439737"/>
              <a:gd name="connsiteY139" fmla="*/ 154189 h 441325"/>
              <a:gd name="connsiteX140" fmla="*/ 300824 w 439737"/>
              <a:gd name="connsiteY140" fmla="*/ 157767 h 441325"/>
              <a:gd name="connsiteX141" fmla="*/ 300824 w 439737"/>
              <a:gd name="connsiteY141" fmla="*/ 162007 h 441325"/>
              <a:gd name="connsiteX142" fmla="*/ 300824 w 439737"/>
              <a:gd name="connsiteY142" fmla="*/ 166644 h 441325"/>
              <a:gd name="connsiteX143" fmla="*/ 300824 w 439737"/>
              <a:gd name="connsiteY143" fmla="*/ 171679 h 441325"/>
              <a:gd name="connsiteX144" fmla="*/ 300824 w 439737"/>
              <a:gd name="connsiteY144" fmla="*/ 177112 h 441325"/>
              <a:gd name="connsiteX145" fmla="*/ 300824 w 439737"/>
              <a:gd name="connsiteY145" fmla="*/ 182545 h 441325"/>
              <a:gd name="connsiteX146" fmla="*/ 300824 w 439737"/>
              <a:gd name="connsiteY146" fmla="*/ 188242 h 441325"/>
              <a:gd name="connsiteX147" fmla="*/ 300824 w 439737"/>
              <a:gd name="connsiteY147" fmla="*/ 193808 h 441325"/>
              <a:gd name="connsiteX148" fmla="*/ 300824 w 439737"/>
              <a:gd name="connsiteY148" fmla="*/ 199373 h 441325"/>
              <a:gd name="connsiteX149" fmla="*/ 300824 w 439737"/>
              <a:gd name="connsiteY149" fmla="*/ 204805 h 441325"/>
              <a:gd name="connsiteX150" fmla="*/ 300824 w 439737"/>
              <a:gd name="connsiteY150" fmla="*/ 209973 h 441325"/>
              <a:gd name="connsiteX151" fmla="*/ 300824 w 439737"/>
              <a:gd name="connsiteY151" fmla="*/ 214743 h 441325"/>
              <a:gd name="connsiteX152" fmla="*/ 300824 w 439737"/>
              <a:gd name="connsiteY152" fmla="*/ 218983 h 441325"/>
              <a:gd name="connsiteX153" fmla="*/ 300824 w 439737"/>
              <a:gd name="connsiteY153" fmla="*/ 222959 h 441325"/>
              <a:gd name="connsiteX154" fmla="*/ 300824 w 439737"/>
              <a:gd name="connsiteY154" fmla="*/ 235016 h 441325"/>
              <a:gd name="connsiteX155" fmla="*/ 283974 w 439737"/>
              <a:gd name="connsiteY155" fmla="*/ 235016 h 441325"/>
              <a:gd name="connsiteX156" fmla="*/ 281984 w 439737"/>
              <a:gd name="connsiteY156" fmla="*/ 235281 h 441325"/>
              <a:gd name="connsiteX157" fmla="*/ 280259 w 439737"/>
              <a:gd name="connsiteY157" fmla="*/ 236474 h 441325"/>
              <a:gd name="connsiteX158" fmla="*/ 278932 w 439737"/>
              <a:gd name="connsiteY158" fmla="*/ 238064 h 441325"/>
              <a:gd name="connsiteX159" fmla="*/ 278269 w 439737"/>
              <a:gd name="connsiteY159" fmla="*/ 240052 h 441325"/>
              <a:gd name="connsiteX160" fmla="*/ 278534 w 439737"/>
              <a:gd name="connsiteY160" fmla="*/ 242039 h 441325"/>
              <a:gd name="connsiteX161" fmla="*/ 279463 w 439737"/>
              <a:gd name="connsiteY161" fmla="*/ 244027 h 441325"/>
              <a:gd name="connsiteX162" fmla="*/ 321920 w 439737"/>
              <a:gd name="connsiteY162" fmla="*/ 301666 h 441325"/>
              <a:gd name="connsiteX163" fmla="*/ 322052 w 439737"/>
              <a:gd name="connsiteY163" fmla="*/ 301931 h 441325"/>
              <a:gd name="connsiteX164" fmla="*/ 322583 w 439737"/>
              <a:gd name="connsiteY164" fmla="*/ 302328 h 441325"/>
              <a:gd name="connsiteX165" fmla="*/ 323379 w 439737"/>
              <a:gd name="connsiteY165" fmla="*/ 302858 h 441325"/>
              <a:gd name="connsiteX166" fmla="*/ 324441 w 439737"/>
              <a:gd name="connsiteY166" fmla="*/ 303388 h 441325"/>
              <a:gd name="connsiteX167" fmla="*/ 325635 w 439737"/>
              <a:gd name="connsiteY167" fmla="*/ 303786 h 441325"/>
              <a:gd name="connsiteX168" fmla="*/ 327094 w 439737"/>
              <a:gd name="connsiteY168" fmla="*/ 303786 h 441325"/>
              <a:gd name="connsiteX169" fmla="*/ 328554 w 439737"/>
              <a:gd name="connsiteY169" fmla="*/ 303256 h 441325"/>
              <a:gd name="connsiteX170" fmla="*/ 330278 w 439737"/>
              <a:gd name="connsiteY170" fmla="*/ 302196 h 441325"/>
              <a:gd name="connsiteX171" fmla="*/ 331074 w 439737"/>
              <a:gd name="connsiteY171" fmla="*/ 301003 h 441325"/>
              <a:gd name="connsiteX172" fmla="*/ 332534 w 439737"/>
              <a:gd name="connsiteY172" fmla="*/ 299546 h 441325"/>
              <a:gd name="connsiteX173" fmla="*/ 334126 w 439737"/>
              <a:gd name="connsiteY173" fmla="*/ 297293 h 441325"/>
              <a:gd name="connsiteX174" fmla="*/ 335983 w 439737"/>
              <a:gd name="connsiteY174" fmla="*/ 294776 h 441325"/>
              <a:gd name="connsiteX175" fmla="*/ 338106 w 439737"/>
              <a:gd name="connsiteY175" fmla="*/ 291728 h 441325"/>
              <a:gd name="connsiteX176" fmla="*/ 340494 w 439737"/>
              <a:gd name="connsiteY176" fmla="*/ 288548 h 441325"/>
              <a:gd name="connsiteX177" fmla="*/ 343015 w 439737"/>
              <a:gd name="connsiteY177" fmla="*/ 284970 h 441325"/>
              <a:gd name="connsiteX178" fmla="*/ 345669 w 439737"/>
              <a:gd name="connsiteY178" fmla="*/ 280995 h 441325"/>
              <a:gd name="connsiteX179" fmla="*/ 348455 w 439737"/>
              <a:gd name="connsiteY179" fmla="*/ 277020 h 441325"/>
              <a:gd name="connsiteX180" fmla="*/ 351241 w 439737"/>
              <a:gd name="connsiteY180" fmla="*/ 272780 h 441325"/>
              <a:gd name="connsiteX181" fmla="*/ 354160 w 439737"/>
              <a:gd name="connsiteY181" fmla="*/ 268672 h 441325"/>
              <a:gd name="connsiteX182" fmla="*/ 357079 w 439737"/>
              <a:gd name="connsiteY182" fmla="*/ 264300 h 441325"/>
              <a:gd name="connsiteX183" fmla="*/ 359865 w 439737"/>
              <a:gd name="connsiteY183" fmla="*/ 260060 h 441325"/>
              <a:gd name="connsiteX184" fmla="*/ 362652 w 439737"/>
              <a:gd name="connsiteY184" fmla="*/ 256085 h 441325"/>
              <a:gd name="connsiteX185" fmla="*/ 365172 w 439737"/>
              <a:gd name="connsiteY185" fmla="*/ 252242 h 441325"/>
              <a:gd name="connsiteX186" fmla="*/ 367693 w 439737"/>
              <a:gd name="connsiteY186" fmla="*/ 248399 h 441325"/>
              <a:gd name="connsiteX187" fmla="*/ 370082 w 439737"/>
              <a:gd name="connsiteY187" fmla="*/ 245087 h 441325"/>
              <a:gd name="connsiteX188" fmla="*/ 372072 w 439737"/>
              <a:gd name="connsiteY188" fmla="*/ 242039 h 441325"/>
              <a:gd name="connsiteX189" fmla="*/ 372868 w 439737"/>
              <a:gd name="connsiteY189" fmla="*/ 240052 h 441325"/>
              <a:gd name="connsiteX190" fmla="*/ 373000 w 439737"/>
              <a:gd name="connsiteY190" fmla="*/ 238064 h 441325"/>
              <a:gd name="connsiteX191" fmla="*/ 372337 w 439737"/>
              <a:gd name="connsiteY191" fmla="*/ 236209 h 441325"/>
              <a:gd name="connsiteX192" fmla="*/ 371541 w 439737"/>
              <a:gd name="connsiteY192" fmla="*/ 234884 h 441325"/>
              <a:gd name="connsiteX193" fmla="*/ 370214 w 439737"/>
              <a:gd name="connsiteY193" fmla="*/ 234089 h 441325"/>
              <a:gd name="connsiteX194" fmla="*/ 369020 w 439737"/>
              <a:gd name="connsiteY194" fmla="*/ 233559 h 441325"/>
              <a:gd name="connsiteX195" fmla="*/ 367428 w 439737"/>
              <a:gd name="connsiteY195" fmla="*/ 233294 h 441325"/>
              <a:gd name="connsiteX196" fmla="*/ 350047 w 439737"/>
              <a:gd name="connsiteY196" fmla="*/ 233294 h 441325"/>
              <a:gd name="connsiteX197" fmla="*/ 350047 w 439737"/>
              <a:gd name="connsiteY197" fmla="*/ 147564 h 441325"/>
              <a:gd name="connsiteX198" fmla="*/ 350047 w 439737"/>
              <a:gd name="connsiteY198" fmla="*/ 147431 h 441325"/>
              <a:gd name="connsiteX199" fmla="*/ 350047 w 439737"/>
              <a:gd name="connsiteY199" fmla="*/ 147299 h 441325"/>
              <a:gd name="connsiteX200" fmla="*/ 349915 w 439737"/>
              <a:gd name="connsiteY200" fmla="*/ 147034 h 441325"/>
              <a:gd name="connsiteX201" fmla="*/ 355487 w 439737"/>
              <a:gd name="connsiteY201" fmla="*/ 147034 h 441325"/>
              <a:gd name="connsiteX202" fmla="*/ 361059 w 439737"/>
              <a:gd name="connsiteY202" fmla="*/ 147034 h 441325"/>
              <a:gd name="connsiteX203" fmla="*/ 366499 w 439737"/>
              <a:gd name="connsiteY203" fmla="*/ 147034 h 441325"/>
              <a:gd name="connsiteX204" fmla="*/ 371674 w 439737"/>
              <a:gd name="connsiteY204" fmla="*/ 147034 h 441325"/>
              <a:gd name="connsiteX205" fmla="*/ 376450 w 439737"/>
              <a:gd name="connsiteY205" fmla="*/ 147034 h 441325"/>
              <a:gd name="connsiteX206" fmla="*/ 380828 w 439737"/>
              <a:gd name="connsiteY206" fmla="*/ 147034 h 441325"/>
              <a:gd name="connsiteX207" fmla="*/ 384676 w 439737"/>
              <a:gd name="connsiteY207" fmla="*/ 147034 h 441325"/>
              <a:gd name="connsiteX208" fmla="*/ 387728 w 439737"/>
              <a:gd name="connsiteY208" fmla="*/ 147034 h 441325"/>
              <a:gd name="connsiteX209" fmla="*/ 390116 w 439737"/>
              <a:gd name="connsiteY209" fmla="*/ 147034 h 441325"/>
              <a:gd name="connsiteX210" fmla="*/ 391708 w 439737"/>
              <a:gd name="connsiteY210" fmla="*/ 147034 h 441325"/>
              <a:gd name="connsiteX211" fmla="*/ 392239 w 439737"/>
              <a:gd name="connsiteY211" fmla="*/ 147034 h 441325"/>
              <a:gd name="connsiteX212" fmla="*/ 395290 w 439737"/>
              <a:gd name="connsiteY212" fmla="*/ 147431 h 441325"/>
              <a:gd name="connsiteX213" fmla="*/ 398209 w 439737"/>
              <a:gd name="connsiteY213" fmla="*/ 148624 h 441325"/>
              <a:gd name="connsiteX214" fmla="*/ 400597 w 439737"/>
              <a:gd name="connsiteY214" fmla="*/ 150346 h 441325"/>
              <a:gd name="connsiteX215" fmla="*/ 402455 w 439737"/>
              <a:gd name="connsiteY215" fmla="*/ 152731 h 441325"/>
              <a:gd name="connsiteX216" fmla="*/ 403782 w 439737"/>
              <a:gd name="connsiteY216" fmla="*/ 155646 h 441325"/>
              <a:gd name="connsiteX217" fmla="*/ 404180 w 439737"/>
              <a:gd name="connsiteY217" fmla="*/ 158694 h 441325"/>
              <a:gd name="connsiteX218" fmla="*/ 404180 w 439737"/>
              <a:gd name="connsiteY218" fmla="*/ 405814 h 441325"/>
              <a:gd name="connsiteX219" fmla="*/ 416253 w 439737"/>
              <a:gd name="connsiteY219" fmla="*/ 405947 h 441325"/>
              <a:gd name="connsiteX220" fmla="*/ 415324 w 439737"/>
              <a:gd name="connsiteY220" fmla="*/ 155249 h 441325"/>
              <a:gd name="connsiteX221" fmla="*/ 414926 w 439737"/>
              <a:gd name="connsiteY221" fmla="*/ 151141 h 441325"/>
              <a:gd name="connsiteX222" fmla="*/ 413732 w 439737"/>
              <a:gd name="connsiteY222" fmla="*/ 147299 h 441325"/>
              <a:gd name="connsiteX223" fmla="*/ 411875 w 439737"/>
              <a:gd name="connsiteY223" fmla="*/ 143854 h 441325"/>
              <a:gd name="connsiteX224" fmla="*/ 409221 w 439737"/>
              <a:gd name="connsiteY224" fmla="*/ 140806 h 441325"/>
              <a:gd name="connsiteX225" fmla="*/ 406302 w 439737"/>
              <a:gd name="connsiteY225" fmla="*/ 138288 h 441325"/>
              <a:gd name="connsiteX226" fmla="*/ 402587 w 439737"/>
              <a:gd name="connsiteY226" fmla="*/ 136301 h 441325"/>
              <a:gd name="connsiteX227" fmla="*/ 398873 w 439737"/>
              <a:gd name="connsiteY227" fmla="*/ 135108 h 441325"/>
              <a:gd name="connsiteX228" fmla="*/ 394627 w 439737"/>
              <a:gd name="connsiteY228" fmla="*/ 134711 h 441325"/>
              <a:gd name="connsiteX229" fmla="*/ 296313 w 439737"/>
              <a:gd name="connsiteY229" fmla="*/ 134711 h 441325"/>
              <a:gd name="connsiteX230" fmla="*/ 298170 w 439737"/>
              <a:gd name="connsiteY230" fmla="*/ 128881 h 441325"/>
              <a:gd name="connsiteX231" fmla="*/ 299630 w 439737"/>
              <a:gd name="connsiteY231" fmla="*/ 123050 h 441325"/>
              <a:gd name="connsiteX232" fmla="*/ 300559 w 439737"/>
              <a:gd name="connsiteY232" fmla="*/ 117088 h 441325"/>
              <a:gd name="connsiteX233" fmla="*/ 153988 w 439737"/>
              <a:gd name="connsiteY233" fmla="*/ 0 h 441325"/>
              <a:gd name="connsiteX234" fmla="*/ 161925 w 439737"/>
              <a:gd name="connsiteY234" fmla="*/ 394 h 441325"/>
              <a:gd name="connsiteX235" fmla="*/ 169730 w 439737"/>
              <a:gd name="connsiteY235" fmla="*/ 1578 h 441325"/>
              <a:gd name="connsiteX236" fmla="*/ 177139 w 439737"/>
              <a:gd name="connsiteY236" fmla="*/ 3418 h 441325"/>
              <a:gd name="connsiteX237" fmla="*/ 184415 w 439737"/>
              <a:gd name="connsiteY237" fmla="*/ 6047 h 441325"/>
              <a:gd name="connsiteX238" fmla="*/ 191162 w 439737"/>
              <a:gd name="connsiteY238" fmla="*/ 9464 h 441325"/>
              <a:gd name="connsiteX239" fmla="*/ 197644 w 439737"/>
              <a:gd name="connsiteY239" fmla="*/ 13408 h 441325"/>
              <a:gd name="connsiteX240" fmla="*/ 203597 w 439737"/>
              <a:gd name="connsiteY240" fmla="*/ 17877 h 441325"/>
              <a:gd name="connsiteX241" fmla="*/ 209021 w 439737"/>
              <a:gd name="connsiteY241" fmla="*/ 23004 h 441325"/>
              <a:gd name="connsiteX242" fmla="*/ 214048 w 439737"/>
              <a:gd name="connsiteY242" fmla="*/ 28525 h 441325"/>
              <a:gd name="connsiteX243" fmla="*/ 218546 w 439737"/>
              <a:gd name="connsiteY243" fmla="*/ 34440 h 441325"/>
              <a:gd name="connsiteX244" fmla="*/ 222382 w 439737"/>
              <a:gd name="connsiteY244" fmla="*/ 40881 h 441325"/>
              <a:gd name="connsiteX245" fmla="*/ 225557 w 439737"/>
              <a:gd name="connsiteY245" fmla="*/ 47716 h 441325"/>
              <a:gd name="connsiteX246" fmla="*/ 231246 w 439737"/>
              <a:gd name="connsiteY246" fmla="*/ 47453 h 441325"/>
              <a:gd name="connsiteX247" fmla="*/ 237993 w 439737"/>
              <a:gd name="connsiteY247" fmla="*/ 47848 h 441325"/>
              <a:gd name="connsiteX248" fmla="*/ 244343 w 439737"/>
              <a:gd name="connsiteY248" fmla="*/ 48899 h 441325"/>
              <a:gd name="connsiteX249" fmla="*/ 250693 w 439737"/>
              <a:gd name="connsiteY249" fmla="*/ 50871 h 441325"/>
              <a:gd name="connsiteX250" fmla="*/ 256514 w 439737"/>
              <a:gd name="connsiteY250" fmla="*/ 53237 h 441325"/>
              <a:gd name="connsiteX251" fmla="*/ 262202 w 439737"/>
              <a:gd name="connsiteY251" fmla="*/ 56392 h 441325"/>
              <a:gd name="connsiteX252" fmla="*/ 267362 w 439737"/>
              <a:gd name="connsiteY252" fmla="*/ 59941 h 441325"/>
              <a:gd name="connsiteX253" fmla="*/ 272124 w 439737"/>
              <a:gd name="connsiteY253" fmla="*/ 64147 h 441325"/>
              <a:gd name="connsiteX254" fmla="*/ 276225 w 439737"/>
              <a:gd name="connsiteY254" fmla="*/ 68748 h 441325"/>
              <a:gd name="connsiteX255" fmla="*/ 279929 w 439737"/>
              <a:gd name="connsiteY255" fmla="*/ 73874 h 441325"/>
              <a:gd name="connsiteX256" fmla="*/ 283104 w 439737"/>
              <a:gd name="connsiteY256" fmla="*/ 79395 h 441325"/>
              <a:gd name="connsiteX257" fmla="*/ 285618 w 439737"/>
              <a:gd name="connsiteY257" fmla="*/ 85179 h 441325"/>
              <a:gd name="connsiteX258" fmla="*/ 287470 w 439737"/>
              <a:gd name="connsiteY258" fmla="*/ 91489 h 441325"/>
              <a:gd name="connsiteX259" fmla="*/ 288528 w 439737"/>
              <a:gd name="connsiteY259" fmla="*/ 97798 h 441325"/>
              <a:gd name="connsiteX260" fmla="*/ 288925 w 439737"/>
              <a:gd name="connsiteY260" fmla="*/ 104502 h 441325"/>
              <a:gd name="connsiteX261" fmla="*/ 288528 w 439737"/>
              <a:gd name="connsiteY261" fmla="*/ 110417 h 441325"/>
              <a:gd name="connsiteX262" fmla="*/ 287470 w 439737"/>
              <a:gd name="connsiteY262" fmla="*/ 116464 h 441325"/>
              <a:gd name="connsiteX263" fmla="*/ 285618 w 439737"/>
              <a:gd name="connsiteY263" fmla="*/ 122379 h 441325"/>
              <a:gd name="connsiteX264" fmla="*/ 283237 w 439737"/>
              <a:gd name="connsiteY264" fmla="*/ 128294 h 441325"/>
              <a:gd name="connsiteX265" fmla="*/ 280326 w 439737"/>
              <a:gd name="connsiteY265" fmla="*/ 134210 h 441325"/>
              <a:gd name="connsiteX266" fmla="*/ 276754 w 439737"/>
              <a:gd name="connsiteY266" fmla="*/ 139730 h 441325"/>
              <a:gd name="connsiteX267" fmla="*/ 272918 w 439737"/>
              <a:gd name="connsiteY267" fmla="*/ 144857 h 441325"/>
              <a:gd name="connsiteX268" fmla="*/ 268552 w 439737"/>
              <a:gd name="connsiteY268" fmla="*/ 149721 h 441325"/>
              <a:gd name="connsiteX269" fmla="*/ 263790 w 439737"/>
              <a:gd name="connsiteY269" fmla="*/ 154058 h 441325"/>
              <a:gd name="connsiteX270" fmla="*/ 258763 w 439737"/>
              <a:gd name="connsiteY270" fmla="*/ 157739 h 441325"/>
              <a:gd name="connsiteX271" fmla="*/ 253603 w 439737"/>
              <a:gd name="connsiteY271" fmla="*/ 160762 h 441325"/>
              <a:gd name="connsiteX272" fmla="*/ 248179 w 439737"/>
              <a:gd name="connsiteY272" fmla="*/ 163128 h 441325"/>
              <a:gd name="connsiteX273" fmla="*/ 242623 w 439737"/>
              <a:gd name="connsiteY273" fmla="*/ 164574 h 441325"/>
              <a:gd name="connsiteX274" fmla="*/ 236802 w 439737"/>
              <a:gd name="connsiteY274" fmla="*/ 165100 h 441325"/>
              <a:gd name="connsiteX275" fmla="*/ 231378 w 439737"/>
              <a:gd name="connsiteY275" fmla="*/ 165100 h 441325"/>
              <a:gd name="connsiteX276" fmla="*/ 225293 w 439737"/>
              <a:gd name="connsiteY276" fmla="*/ 165100 h 441325"/>
              <a:gd name="connsiteX277" fmla="*/ 153326 w 439737"/>
              <a:gd name="connsiteY277" fmla="*/ 165100 h 441325"/>
              <a:gd name="connsiteX278" fmla="*/ 144595 w 439737"/>
              <a:gd name="connsiteY278" fmla="*/ 165100 h 441325"/>
              <a:gd name="connsiteX279" fmla="*/ 135996 w 439737"/>
              <a:gd name="connsiteY279" fmla="*/ 165100 h 441325"/>
              <a:gd name="connsiteX280" fmla="*/ 127529 w 439737"/>
              <a:gd name="connsiteY280" fmla="*/ 165100 h 441325"/>
              <a:gd name="connsiteX281" fmla="*/ 111522 w 439737"/>
              <a:gd name="connsiteY281" fmla="*/ 165100 h 441325"/>
              <a:gd name="connsiteX282" fmla="*/ 103849 w 439737"/>
              <a:gd name="connsiteY282" fmla="*/ 165100 h 441325"/>
              <a:gd name="connsiteX283" fmla="*/ 96705 w 439737"/>
              <a:gd name="connsiteY283" fmla="*/ 165100 h 441325"/>
              <a:gd name="connsiteX284" fmla="*/ 89958 w 439737"/>
              <a:gd name="connsiteY284" fmla="*/ 165100 h 441325"/>
              <a:gd name="connsiteX285" fmla="*/ 84005 w 439737"/>
              <a:gd name="connsiteY285" fmla="*/ 165100 h 441325"/>
              <a:gd name="connsiteX286" fmla="*/ 78449 w 439737"/>
              <a:gd name="connsiteY286" fmla="*/ 165100 h 441325"/>
              <a:gd name="connsiteX287" fmla="*/ 73554 w 439737"/>
              <a:gd name="connsiteY287" fmla="*/ 165100 h 441325"/>
              <a:gd name="connsiteX288" fmla="*/ 69453 w 439737"/>
              <a:gd name="connsiteY288" fmla="*/ 165100 h 441325"/>
              <a:gd name="connsiteX289" fmla="*/ 66146 w 439737"/>
              <a:gd name="connsiteY289" fmla="*/ 165100 h 441325"/>
              <a:gd name="connsiteX290" fmla="*/ 63765 w 439737"/>
              <a:gd name="connsiteY290" fmla="*/ 165100 h 441325"/>
              <a:gd name="connsiteX291" fmla="*/ 62177 w 439737"/>
              <a:gd name="connsiteY291" fmla="*/ 165100 h 441325"/>
              <a:gd name="connsiteX292" fmla="*/ 61648 w 439737"/>
              <a:gd name="connsiteY292" fmla="*/ 165100 h 441325"/>
              <a:gd name="connsiteX293" fmla="*/ 61383 w 439737"/>
              <a:gd name="connsiteY293" fmla="*/ 164969 h 441325"/>
              <a:gd name="connsiteX294" fmla="*/ 60457 w 439737"/>
              <a:gd name="connsiteY294" fmla="*/ 164837 h 441325"/>
              <a:gd name="connsiteX295" fmla="*/ 59267 w 439737"/>
              <a:gd name="connsiteY295" fmla="*/ 164706 h 441325"/>
              <a:gd name="connsiteX296" fmla="*/ 57415 w 439737"/>
              <a:gd name="connsiteY296" fmla="*/ 164311 h 441325"/>
              <a:gd name="connsiteX297" fmla="*/ 55166 w 439737"/>
              <a:gd name="connsiteY297" fmla="*/ 163786 h 441325"/>
              <a:gd name="connsiteX298" fmla="*/ 52652 w 439737"/>
              <a:gd name="connsiteY298" fmla="*/ 163260 h 441325"/>
              <a:gd name="connsiteX299" fmla="*/ 49874 w 439737"/>
              <a:gd name="connsiteY299" fmla="*/ 162471 h 441325"/>
              <a:gd name="connsiteX300" fmla="*/ 46831 w 439737"/>
              <a:gd name="connsiteY300" fmla="*/ 161551 h 441325"/>
              <a:gd name="connsiteX301" fmla="*/ 43392 w 439737"/>
              <a:gd name="connsiteY301" fmla="*/ 160237 h 441325"/>
              <a:gd name="connsiteX302" fmla="*/ 39952 w 439737"/>
              <a:gd name="connsiteY302" fmla="*/ 158922 h 441325"/>
              <a:gd name="connsiteX303" fmla="*/ 36380 w 439737"/>
              <a:gd name="connsiteY303" fmla="*/ 157345 h 441325"/>
              <a:gd name="connsiteX304" fmla="*/ 32676 w 439737"/>
              <a:gd name="connsiteY304" fmla="*/ 155373 h 441325"/>
              <a:gd name="connsiteX305" fmla="*/ 29104 w 439737"/>
              <a:gd name="connsiteY305" fmla="*/ 153270 h 441325"/>
              <a:gd name="connsiteX306" fmla="*/ 25268 w 439737"/>
              <a:gd name="connsiteY306" fmla="*/ 150904 h 441325"/>
              <a:gd name="connsiteX307" fmla="*/ 21828 w 439737"/>
              <a:gd name="connsiteY307" fmla="*/ 148143 h 441325"/>
              <a:gd name="connsiteX308" fmla="*/ 18256 w 439737"/>
              <a:gd name="connsiteY308" fmla="*/ 145120 h 441325"/>
              <a:gd name="connsiteX309" fmla="*/ 14949 w 439737"/>
              <a:gd name="connsiteY309" fmla="*/ 141571 h 441325"/>
              <a:gd name="connsiteX310" fmla="*/ 11906 w 439737"/>
              <a:gd name="connsiteY310" fmla="*/ 137890 h 441325"/>
              <a:gd name="connsiteX311" fmla="*/ 8996 w 439737"/>
              <a:gd name="connsiteY311" fmla="*/ 133684 h 441325"/>
              <a:gd name="connsiteX312" fmla="*/ 6482 w 439737"/>
              <a:gd name="connsiteY312" fmla="*/ 129215 h 441325"/>
              <a:gd name="connsiteX313" fmla="*/ 4366 w 439737"/>
              <a:gd name="connsiteY313" fmla="*/ 124219 h 441325"/>
              <a:gd name="connsiteX314" fmla="*/ 2514 w 439737"/>
              <a:gd name="connsiteY314" fmla="*/ 118830 h 441325"/>
              <a:gd name="connsiteX315" fmla="*/ 1058 w 439737"/>
              <a:gd name="connsiteY315" fmla="*/ 113046 h 441325"/>
              <a:gd name="connsiteX316" fmla="*/ 265 w 439737"/>
              <a:gd name="connsiteY316" fmla="*/ 106605 h 441325"/>
              <a:gd name="connsiteX317" fmla="*/ 0 w 439737"/>
              <a:gd name="connsiteY317" fmla="*/ 99901 h 441325"/>
              <a:gd name="connsiteX318" fmla="*/ 397 w 439737"/>
              <a:gd name="connsiteY318" fmla="*/ 92672 h 441325"/>
              <a:gd name="connsiteX319" fmla="*/ 1588 w 439737"/>
              <a:gd name="connsiteY319" fmla="*/ 85705 h 441325"/>
              <a:gd name="connsiteX320" fmla="*/ 3440 w 439737"/>
              <a:gd name="connsiteY320" fmla="*/ 78870 h 441325"/>
              <a:gd name="connsiteX321" fmla="*/ 5953 w 439737"/>
              <a:gd name="connsiteY321" fmla="*/ 72429 h 441325"/>
              <a:gd name="connsiteX322" fmla="*/ 9261 w 439737"/>
              <a:gd name="connsiteY322" fmla="*/ 66382 h 441325"/>
              <a:gd name="connsiteX323" fmla="*/ 12965 w 439737"/>
              <a:gd name="connsiteY323" fmla="*/ 60598 h 441325"/>
              <a:gd name="connsiteX324" fmla="*/ 17463 w 439737"/>
              <a:gd name="connsiteY324" fmla="*/ 55209 h 441325"/>
              <a:gd name="connsiteX325" fmla="*/ 22357 w 439737"/>
              <a:gd name="connsiteY325" fmla="*/ 50477 h 441325"/>
              <a:gd name="connsiteX326" fmla="*/ 27649 w 439737"/>
              <a:gd name="connsiteY326" fmla="*/ 46139 h 441325"/>
              <a:gd name="connsiteX327" fmla="*/ 33338 w 439737"/>
              <a:gd name="connsiteY327" fmla="*/ 42458 h 441325"/>
              <a:gd name="connsiteX328" fmla="*/ 39555 w 439737"/>
              <a:gd name="connsiteY328" fmla="*/ 39303 h 441325"/>
              <a:gd name="connsiteX329" fmla="*/ 46170 w 439737"/>
              <a:gd name="connsiteY329" fmla="*/ 36806 h 441325"/>
              <a:gd name="connsiteX330" fmla="*/ 52917 w 439737"/>
              <a:gd name="connsiteY330" fmla="*/ 34834 h 441325"/>
              <a:gd name="connsiteX331" fmla="*/ 60061 w 439737"/>
              <a:gd name="connsiteY331" fmla="*/ 33783 h 441325"/>
              <a:gd name="connsiteX332" fmla="*/ 67469 w 439737"/>
              <a:gd name="connsiteY332" fmla="*/ 33257 h 441325"/>
              <a:gd name="connsiteX333" fmla="*/ 74613 w 439737"/>
              <a:gd name="connsiteY333" fmla="*/ 33783 h 441325"/>
              <a:gd name="connsiteX334" fmla="*/ 81492 w 439737"/>
              <a:gd name="connsiteY334" fmla="*/ 34834 h 441325"/>
              <a:gd name="connsiteX335" fmla="*/ 87974 w 439737"/>
              <a:gd name="connsiteY335" fmla="*/ 36543 h 441325"/>
              <a:gd name="connsiteX336" fmla="*/ 92472 w 439737"/>
              <a:gd name="connsiteY336" fmla="*/ 30233 h 441325"/>
              <a:gd name="connsiteX337" fmla="*/ 97499 w 439737"/>
              <a:gd name="connsiteY337" fmla="*/ 24318 h 441325"/>
              <a:gd name="connsiteX338" fmla="*/ 102923 w 439737"/>
              <a:gd name="connsiteY338" fmla="*/ 18929 h 441325"/>
              <a:gd name="connsiteX339" fmla="*/ 109141 w 439737"/>
              <a:gd name="connsiteY339" fmla="*/ 14197 h 441325"/>
              <a:gd name="connsiteX340" fmla="*/ 115755 w 439737"/>
              <a:gd name="connsiteY340" fmla="*/ 10122 h 441325"/>
              <a:gd name="connsiteX341" fmla="*/ 122635 w 439737"/>
              <a:gd name="connsiteY341" fmla="*/ 6441 h 441325"/>
              <a:gd name="connsiteX342" fmla="*/ 129911 w 439737"/>
              <a:gd name="connsiteY342" fmla="*/ 3681 h 441325"/>
              <a:gd name="connsiteX343" fmla="*/ 137716 w 439737"/>
              <a:gd name="connsiteY343" fmla="*/ 1709 h 441325"/>
              <a:gd name="connsiteX344" fmla="*/ 145786 w 439737"/>
              <a:gd name="connsiteY344" fmla="*/ 394 h 441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</a:cxnLst>
            <a:rect l="l" t="t" r="r" b="b"/>
            <a:pathLst>
              <a:path w="439737" h="441325">
                <a:moveTo>
                  <a:pt x="59805" y="171450"/>
                </a:moveTo>
                <a:lnTo>
                  <a:pt x="61262" y="171582"/>
                </a:lnTo>
                <a:lnTo>
                  <a:pt x="61527" y="171582"/>
                </a:lnTo>
                <a:lnTo>
                  <a:pt x="61659" y="171714"/>
                </a:lnTo>
                <a:lnTo>
                  <a:pt x="62454" y="172506"/>
                </a:lnTo>
                <a:lnTo>
                  <a:pt x="63249" y="173430"/>
                </a:lnTo>
                <a:lnTo>
                  <a:pt x="63381" y="174485"/>
                </a:lnTo>
                <a:lnTo>
                  <a:pt x="63381" y="175013"/>
                </a:lnTo>
                <a:lnTo>
                  <a:pt x="63381" y="176201"/>
                </a:lnTo>
                <a:lnTo>
                  <a:pt x="63513" y="177916"/>
                </a:lnTo>
                <a:lnTo>
                  <a:pt x="63778" y="180028"/>
                </a:lnTo>
                <a:lnTo>
                  <a:pt x="64308" y="182667"/>
                </a:lnTo>
                <a:lnTo>
                  <a:pt x="65235" y="185570"/>
                </a:lnTo>
                <a:lnTo>
                  <a:pt x="66692" y="189001"/>
                </a:lnTo>
                <a:lnTo>
                  <a:pt x="68547" y="192564"/>
                </a:lnTo>
                <a:lnTo>
                  <a:pt x="71063" y="196391"/>
                </a:lnTo>
                <a:lnTo>
                  <a:pt x="74110" y="200350"/>
                </a:lnTo>
                <a:lnTo>
                  <a:pt x="77819" y="204309"/>
                </a:lnTo>
                <a:lnTo>
                  <a:pt x="82455" y="208400"/>
                </a:lnTo>
                <a:lnTo>
                  <a:pt x="87885" y="212227"/>
                </a:lnTo>
                <a:lnTo>
                  <a:pt x="92124" y="214998"/>
                </a:lnTo>
                <a:lnTo>
                  <a:pt x="97025" y="217769"/>
                </a:lnTo>
                <a:lnTo>
                  <a:pt x="102323" y="220673"/>
                </a:lnTo>
                <a:lnTo>
                  <a:pt x="108283" y="223972"/>
                </a:lnTo>
                <a:lnTo>
                  <a:pt x="118615" y="203517"/>
                </a:lnTo>
                <a:lnTo>
                  <a:pt x="119277" y="202726"/>
                </a:lnTo>
                <a:lnTo>
                  <a:pt x="120072" y="202198"/>
                </a:lnTo>
                <a:lnTo>
                  <a:pt x="121132" y="201934"/>
                </a:lnTo>
                <a:lnTo>
                  <a:pt x="122059" y="202198"/>
                </a:lnTo>
                <a:lnTo>
                  <a:pt x="123119" y="202594"/>
                </a:lnTo>
                <a:lnTo>
                  <a:pt x="123648" y="203385"/>
                </a:lnTo>
                <a:lnTo>
                  <a:pt x="158352" y="265145"/>
                </a:lnTo>
                <a:lnTo>
                  <a:pt x="158749" y="266332"/>
                </a:lnTo>
                <a:lnTo>
                  <a:pt x="158484" y="267784"/>
                </a:lnTo>
                <a:lnTo>
                  <a:pt x="158087" y="268312"/>
                </a:lnTo>
                <a:lnTo>
                  <a:pt x="157425" y="268708"/>
                </a:lnTo>
                <a:lnTo>
                  <a:pt x="156895" y="269104"/>
                </a:lnTo>
                <a:lnTo>
                  <a:pt x="156232" y="269235"/>
                </a:lnTo>
                <a:lnTo>
                  <a:pt x="85634" y="277813"/>
                </a:lnTo>
                <a:lnTo>
                  <a:pt x="84574" y="277813"/>
                </a:lnTo>
                <a:lnTo>
                  <a:pt x="83647" y="277417"/>
                </a:lnTo>
                <a:lnTo>
                  <a:pt x="82852" y="276757"/>
                </a:lnTo>
                <a:lnTo>
                  <a:pt x="82322" y="275306"/>
                </a:lnTo>
                <a:lnTo>
                  <a:pt x="82720" y="273854"/>
                </a:lnTo>
                <a:lnTo>
                  <a:pt x="92389" y="254983"/>
                </a:lnTo>
                <a:lnTo>
                  <a:pt x="90402" y="253532"/>
                </a:lnTo>
                <a:lnTo>
                  <a:pt x="88283" y="251948"/>
                </a:lnTo>
                <a:lnTo>
                  <a:pt x="85634" y="249969"/>
                </a:lnTo>
                <a:lnTo>
                  <a:pt x="82587" y="247593"/>
                </a:lnTo>
                <a:lnTo>
                  <a:pt x="79541" y="244822"/>
                </a:lnTo>
                <a:lnTo>
                  <a:pt x="76229" y="241787"/>
                </a:lnTo>
                <a:lnTo>
                  <a:pt x="72785" y="238488"/>
                </a:lnTo>
                <a:lnTo>
                  <a:pt x="69606" y="234925"/>
                </a:lnTo>
                <a:lnTo>
                  <a:pt x="66295" y="230834"/>
                </a:lnTo>
                <a:lnTo>
                  <a:pt x="63249" y="226743"/>
                </a:lnTo>
                <a:lnTo>
                  <a:pt x="60334" y="222256"/>
                </a:lnTo>
                <a:lnTo>
                  <a:pt x="57818" y="217506"/>
                </a:lnTo>
                <a:lnTo>
                  <a:pt x="55831" y="212491"/>
                </a:lnTo>
                <a:lnTo>
                  <a:pt x="54109" y="207344"/>
                </a:lnTo>
                <a:lnTo>
                  <a:pt x="52784" y="202198"/>
                </a:lnTo>
                <a:lnTo>
                  <a:pt x="52387" y="196523"/>
                </a:lnTo>
                <a:lnTo>
                  <a:pt x="52520" y="190849"/>
                </a:lnTo>
                <a:lnTo>
                  <a:pt x="53447" y="185042"/>
                </a:lnTo>
                <a:lnTo>
                  <a:pt x="55169" y="179104"/>
                </a:lnTo>
                <a:lnTo>
                  <a:pt x="57818" y="173034"/>
                </a:lnTo>
                <a:lnTo>
                  <a:pt x="58745" y="171978"/>
                </a:lnTo>
                <a:close/>
                <a:moveTo>
                  <a:pt x="300957" y="111125"/>
                </a:moveTo>
                <a:lnTo>
                  <a:pt x="393167" y="111125"/>
                </a:lnTo>
                <a:lnTo>
                  <a:pt x="399536" y="111523"/>
                </a:lnTo>
                <a:lnTo>
                  <a:pt x="405506" y="112848"/>
                </a:lnTo>
                <a:lnTo>
                  <a:pt x="411344" y="114703"/>
                </a:lnTo>
                <a:lnTo>
                  <a:pt x="416651" y="117353"/>
                </a:lnTo>
                <a:lnTo>
                  <a:pt x="421560" y="120665"/>
                </a:lnTo>
                <a:lnTo>
                  <a:pt x="425939" y="124641"/>
                </a:lnTo>
                <a:lnTo>
                  <a:pt x="429919" y="129146"/>
                </a:lnTo>
                <a:lnTo>
                  <a:pt x="433236" y="133916"/>
                </a:lnTo>
                <a:lnTo>
                  <a:pt x="436155" y="139216"/>
                </a:lnTo>
                <a:lnTo>
                  <a:pt x="438012" y="144914"/>
                </a:lnTo>
                <a:lnTo>
                  <a:pt x="439339" y="151141"/>
                </a:lnTo>
                <a:lnTo>
                  <a:pt x="439737" y="157369"/>
                </a:lnTo>
                <a:lnTo>
                  <a:pt x="439737" y="394154"/>
                </a:lnTo>
                <a:lnTo>
                  <a:pt x="439339" y="399321"/>
                </a:lnTo>
                <a:lnTo>
                  <a:pt x="438145" y="404357"/>
                </a:lnTo>
                <a:lnTo>
                  <a:pt x="436420" y="409127"/>
                </a:lnTo>
                <a:lnTo>
                  <a:pt x="434032" y="413367"/>
                </a:lnTo>
                <a:lnTo>
                  <a:pt x="430848" y="417342"/>
                </a:lnTo>
                <a:lnTo>
                  <a:pt x="427398" y="420920"/>
                </a:lnTo>
                <a:lnTo>
                  <a:pt x="423418" y="423835"/>
                </a:lnTo>
                <a:lnTo>
                  <a:pt x="419172" y="426220"/>
                </a:lnTo>
                <a:lnTo>
                  <a:pt x="414396" y="428075"/>
                </a:lnTo>
                <a:lnTo>
                  <a:pt x="409354" y="429135"/>
                </a:lnTo>
                <a:lnTo>
                  <a:pt x="404047" y="429532"/>
                </a:lnTo>
                <a:lnTo>
                  <a:pt x="403516" y="432712"/>
                </a:lnTo>
                <a:lnTo>
                  <a:pt x="402455" y="435627"/>
                </a:lnTo>
                <a:lnTo>
                  <a:pt x="400597" y="437880"/>
                </a:lnTo>
                <a:lnTo>
                  <a:pt x="398076" y="439735"/>
                </a:lnTo>
                <a:lnTo>
                  <a:pt x="395290" y="440928"/>
                </a:lnTo>
                <a:lnTo>
                  <a:pt x="392239" y="441325"/>
                </a:lnTo>
                <a:lnTo>
                  <a:pt x="178495" y="441325"/>
                </a:lnTo>
                <a:lnTo>
                  <a:pt x="175444" y="440928"/>
                </a:lnTo>
                <a:lnTo>
                  <a:pt x="172525" y="439735"/>
                </a:lnTo>
                <a:lnTo>
                  <a:pt x="170137" y="437880"/>
                </a:lnTo>
                <a:lnTo>
                  <a:pt x="168279" y="435627"/>
                </a:lnTo>
                <a:lnTo>
                  <a:pt x="167218" y="432845"/>
                </a:lnTo>
                <a:lnTo>
                  <a:pt x="166687" y="429532"/>
                </a:lnTo>
                <a:lnTo>
                  <a:pt x="166687" y="179232"/>
                </a:lnTo>
                <a:lnTo>
                  <a:pt x="167218" y="179232"/>
                </a:lnTo>
                <a:lnTo>
                  <a:pt x="168545" y="179232"/>
                </a:lnTo>
                <a:lnTo>
                  <a:pt x="170800" y="179232"/>
                </a:lnTo>
                <a:lnTo>
                  <a:pt x="173719" y="179232"/>
                </a:lnTo>
                <a:lnTo>
                  <a:pt x="177301" y="179365"/>
                </a:lnTo>
                <a:lnTo>
                  <a:pt x="181414" y="179365"/>
                </a:lnTo>
                <a:lnTo>
                  <a:pt x="185925" y="179365"/>
                </a:lnTo>
                <a:lnTo>
                  <a:pt x="190834" y="179365"/>
                </a:lnTo>
                <a:lnTo>
                  <a:pt x="196009" y="179365"/>
                </a:lnTo>
                <a:lnTo>
                  <a:pt x="201316" y="179497"/>
                </a:lnTo>
                <a:lnTo>
                  <a:pt x="206623" y="179497"/>
                </a:lnTo>
                <a:lnTo>
                  <a:pt x="212063" y="179497"/>
                </a:lnTo>
                <a:lnTo>
                  <a:pt x="217237" y="179497"/>
                </a:lnTo>
                <a:lnTo>
                  <a:pt x="222279" y="179497"/>
                </a:lnTo>
                <a:lnTo>
                  <a:pt x="226790" y="179630"/>
                </a:lnTo>
                <a:lnTo>
                  <a:pt x="231036" y="179630"/>
                </a:lnTo>
                <a:lnTo>
                  <a:pt x="234883" y="179630"/>
                </a:lnTo>
                <a:lnTo>
                  <a:pt x="237935" y="179630"/>
                </a:lnTo>
                <a:lnTo>
                  <a:pt x="240456" y="179630"/>
                </a:lnTo>
                <a:lnTo>
                  <a:pt x="246294" y="179100"/>
                </a:lnTo>
                <a:lnTo>
                  <a:pt x="252397" y="177642"/>
                </a:lnTo>
                <a:lnTo>
                  <a:pt x="258235" y="175390"/>
                </a:lnTo>
                <a:lnTo>
                  <a:pt x="263940" y="172474"/>
                </a:lnTo>
                <a:lnTo>
                  <a:pt x="269512" y="169029"/>
                </a:lnTo>
                <a:lnTo>
                  <a:pt x="274554" y="165187"/>
                </a:lnTo>
                <a:lnTo>
                  <a:pt x="279330" y="160814"/>
                </a:lnTo>
                <a:lnTo>
                  <a:pt x="283576" y="156176"/>
                </a:lnTo>
                <a:lnTo>
                  <a:pt x="287424" y="151671"/>
                </a:lnTo>
                <a:lnTo>
                  <a:pt x="290475" y="146901"/>
                </a:lnTo>
                <a:lnTo>
                  <a:pt x="300824" y="146901"/>
                </a:lnTo>
                <a:lnTo>
                  <a:pt x="300824" y="147431"/>
                </a:lnTo>
                <a:lnTo>
                  <a:pt x="300824" y="148889"/>
                </a:lnTo>
                <a:lnTo>
                  <a:pt x="300824" y="151141"/>
                </a:lnTo>
                <a:lnTo>
                  <a:pt x="300824" y="154189"/>
                </a:lnTo>
                <a:lnTo>
                  <a:pt x="300824" y="157767"/>
                </a:lnTo>
                <a:lnTo>
                  <a:pt x="300824" y="162007"/>
                </a:lnTo>
                <a:lnTo>
                  <a:pt x="300824" y="166644"/>
                </a:lnTo>
                <a:lnTo>
                  <a:pt x="300824" y="171679"/>
                </a:lnTo>
                <a:lnTo>
                  <a:pt x="300824" y="177112"/>
                </a:lnTo>
                <a:lnTo>
                  <a:pt x="300824" y="182545"/>
                </a:lnTo>
                <a:lnTo>
                  <a:pt x="300824" y="188242"/>
                </a:lnTo>
                <a:lnTo>
                  <a:pt x="300824" y="193808"/>
                </a:lnTo>
                <a:lnTo>
                  <a:pt x="300824" y="199373"/>
                </a:lnTo>
                <a:lnTo>
                  <a:pt x="300824" y="204805"/>
                </a:lnTo>
                <a:lnTo>
                  <a:pt x="300824" y="209973"/>
                </a:lnTo>
                <a:lnTo>
                  <a:pt x="300824" y="214743"/>
                </a:lnTo>
                <a:lnTo>
                  <a:pt x="300824" y="218983"/>
                </a:lnTo>
                <a:lnTo>
                  <a:pt x="300824" y="222959"/>
                </a:lnTo>
                <a:lnTo>
                  <a:pt x="300824" y="235016"/>
                </a:lnTo>
                <a:lnTo>
                  <a:pt x="283974" y="235016"/>
                </a:lnTo>
                <a:lnTo>
                  <a:pt x="281984" y="235281"/>
                </a:lnTo>
                <a:lnTo>
                  <a:pt x="280259" y="236474"/>
                </a:lnTo>
                <a:lnTo>
                  <a:pt x="278932" y="238064"/>
                </a:lnTo>
                <a:lnTo>
                  <a:pt x="278269" y="240052"/>
                </a:lnTo>
                <a:lnTo>
                  <a:pt x="278534" y="242039"/>
                </a:lnTo>
                <a:lnTo>
                  <a:pt x="279463" y="244027"/>
                </a:lnTo>
                <a:lnTo>
                  <a:pt x="321920" y="301666"/>
                </a:lnTo>
                <a:lnTo>
                  <a:pt x="322052" y="301931"/>
                </a:lnTo>
                <a:lnTo>
                  <a:pt x="322583" y="302328"/>
                </a:lnTo>
                <a:lnTo>
                  <a:pt x="323379" y="302858"/>
                </a:lnTo>
                <a:lnTo>
                  <a:pt x="324441" y="303388"/>
                </a:lnTo>
                <a:lnTo>
                  <a:pt x="325635" y="303786"/>
                </a:lnTo>
                <a:lnTo>
                  <a:pt x="327094" y="303786"/>
                </a:lnTo>
                <a:lnTo>
                  <a:pt x="328554" y="303256"/>
                </a:lnTo>
                <a:lnTo>
                  <a:pt x="330278" y="302196"/>
                </a:lnTo>
                <a:lnTo>
                  <a:pt x="331074" y="301003"/>
                </a:lnTo>
                <a:lnTo>
                  <a:pt x="332534" y="299546"/>
                </a:lnTo>
                <a:lnTo>
                  <a:pt x="334126" y="297293"/>
                </a:lnTo>
                <a:lnTo>
                  <a:pt x="335983" y="294776"/>
                </a:lnTo>
                <a:lnTo>
                  <a:pt x="338106" y="291728"/>
                </a:lnTo>
                <a:lnTo>
                  <a:pt x="340494" y="288548"/>
                </a:lnTo>
                <a:lnTo>
                  <a:pt x="343015" y="284970"/>
                </a:lnTo>
                <a:lnTo>
                  <a:pt x="345669" y="280995"/>
                </a:lnTo>
                <a:lnTo>
                  <a:pt x="348455" y="277020"/>
                </a:lnTo>
                <a:lnTo>
                  <a:pt x="351241" y="272780"/>
                </a:lnTo>
                <a:lnTo>
                  <a:pt x="354160" y="268672"/>
                </a:lnTo>
                <a:lnTo>
                  <a:pt x="357079" y="264300"/>
                </a:lnTo>
                <a:lnTo>
                  <a:pt x="359865" y="260060"/>
                </a:lnTo>
                <a:lnTo>
                  <a:pt x="362652" y="256085"/>
                </a:lnTo>
                <a:lnTo>
                  <a:pt x="365172" y="252242"/>
                </a:lnTo>
                <a:lnTo>
                  <a:pt x="367693" y="248399"/>
                </a:lnTo>
                <a:lnTo>
                  <a:pt x="370082" y="245087"/>
                </a:lnTo>
                <a:lnTo>
                  <a:pt x="372072" y="242039"/>
                </a:lnTo>
                <a:lnTo>
                  <a:pt x="372868" y="240052"/>
                </a:lnTo>
                <a:lnTo>
                  <a:pt x="373000" y="238064"/>
                </a:lnTo>
                <a:lnTo>
                  <a:pt x="372337" y="236209"/>
                </a:lnTo>
                <a:lnTo>
                  <a:pt x="371541" y="234884"/>
                </a:lnTo>
                <a:lnTo>
                  <a:pt x="370214" y="234089"/>
                </a:lnTo>
                <a:lnTo>
                  <a:pt x="369020" y="233559"/>
                </a:lnTo>
                <a:lnTo>
                  <a:pt x="367428" y="233294"/>
                </a:lnTo>
                <a:lnTo>
                  <a:pt x="350047" y="233294"/>
                </a:lnTo>
                <a:lnTo>
                  <a:pt x="350047" y="147564"/>
                </a:lnTo>
                <a:lnTo>
                  <a:pt x="350047" y="147431"/>
                </a:lnTo>
                <a:lnTo>
                  <a:pt x="350047" y="147299"/>
                </a:lnTo>
                <a:lnTo>
                  <a:pt x="349915" y="147034"/>
                </a:lnTo>
                <a:lnTo>
                  <a:pt x="355487" y="147034"/>
                </a:lnTo>
                <a:lnTo>
                  <a:pt x="361059" y="147034"/>
                </a:lnTo>
                <a:lnTo>
                  <a:pt x="366499" y="147034"/>
                </a:lnTo>
                <a:lnTo>
                  <a:pt x="371674" y="147034"/>
                </a:lnTo>
                <a:lnTo>
                  <a:pt x="376450" y="147034"/>
                </a:lnTo>
                <a:lnTo>
                  <a:pt x="380828" y="147034"/>
                </a:lnTo>
                <a:lnTo>
                  <a:pt x="384676" y="147034"/>
                </a:lnTo>
                <a:lnTo>
                  <a:pt x="387728" y="147034"/>
                </a:lnTo>
                <a:lnTo>
                  <a:pt x="390116" y="147034"/>
                </a:lnTo>
                <a:lnTo>
                  <a:pt x="391708" y="147034"/>
                </a:lnTo>
                <a:lnTo>
                  <a:pt x="392239" y="147034"/>
                </a:lnTo>
                <a:lnTo>
                  <a:pt x="395290" y="147431"/>
                </a:lnTo>
                <a:lnTo>
                  <a:pt x="398209" y="148624"/>
                </a:lnTo>
                <a:lnTo>
                  <a:pt x="400597" y="150346"/>
                </a:lnTo>
                <a:lnTo>
                  <a:pt x="402455" y="152731"/>
                </a:lnTo>
                <a:lnTo>
                  <a:pt x="403782" y="155646"/>
                </a:lnTo>
                <a:lnTo>
                  <a:pt x="404180" y="158694"/>
                </a:lnTo>
                <a:lnTo>
                  <a:pt x="404180" y="405814"/>
                </a:lnTo>
                <a:lnTo>
                  <a:pt x="416253" y="405947"/>
                </a:lnTo>
                <a:lnTo>
                  <a:pt x="415324" y="155249"/>
                </a:lnTo>
                <a:lnTo>
                  <a:pt x="414926" y="151141"/>
                </a:lnTo>
                <a:lnTo>
                  <a:pt x="413732" y="147299"/>
                </a:lnTo>
                <a:lnTo>
                  <a:pt x="411875" y="143854"/>
                </a:lnTo>
                <a:lnTo>
                  <a:pt x="409221" y="140806"/>
                </a:lnTo>
                <a:lnTo>
                  <a:pt x="406302" y="138288"/>
                </a:lnTo>
                <a:lnTo>
                  <a:pt x="402587" y="136301"/>
                </a:lnTo>
                <a:lnTo>
                  <a:pt x="398873" y="135108"/>
                </a:lnTo>
                <a:lnTo>
                  <a:pt x="394627" y="134711"/>
                </a:lnTo>
                <a:lnTo>
                  <a:pt x="296313" y="134711"/>
                </a:lnTo>
                <a:lnTo>
                  <a:pt x="298170" y="128881"/>
                </a:lnTo>
                <a:lnTo>
                  <a:pt x="299630" y="123050"/>
                </a:lnTo>
                <a:lnTo>
                  <a:pt x="300559" y="117088"/>
                </a:lnTo>
                <a:close/>
                <a:moveTo>
                  <a:pt x="153988" y="0"/>
                </a:moveTo>
                <a:lnTo>
                  <a:pt x="161925" y="394"/>
                </a:lnTo>
                <a:lnTo>
                  <a:pt x="169730" y="1578"/>
                </a:lnTo>
                <a:lnTo>
                  <a:pt x="177139" y="3418"/>
                </a:lnTo>
                <a:lnTo>
                  <a:pt x="184415" y="6047"/>
                </a:lnTo>
                <a:lnTo>
                  <a:pt x="191162" y="9464"/>
                </a:lnTo>
                <a:lnTo>
                  <a:pt x="197644" y="13408"/>
                </a:lnTo>
                <a:lnTo>
                  <a:pt x="203597" y="17877"/>
                </a:lnTo>
                <a:lnTo>
                  <a:pt x="209021" y="23004"/>
                </a:lnTo>
                <a:lnTo>
                  <a:pt x="214048" y="28525"/>
                </a:lnTo>
                <a:lnTo>
                  <a:pt x="218546" y="34440"/>
                </a:lnTo>
                <a:lnTo>
                  <a:pt x="222382" y="40881"/>
                </a:lnTo>
                <a:lnTo>
                  <a:pt x="225557" y="47716"/>
                </a:lnTo>
                <a:lnTo>
                  <a:pt x="231246" y="47453"/>
                </a:lnTo>
                <a:lnTo>
                  <a:pt x="237993" y="47848"/>
                </a:lnTo>
                <a:lnTo>
                  <a:pt x="244343" y="48899"/>
                </a:lnTo>
                <a:lnTo>
                  <a:pt x="250693" y="50871"/>
                </a:lnTo>
                <a:lnTo>
                  <a:pt x="256514" y="53237"/>
                </a:lnTo>
                <a:lnTo>
                  <a:pt x="262202" y="56392"/>
                </a:lnTo>
                <a:lnTo>
                  <a:pt x="267362" y="59941"/>
                </a:lnTo>
                <a:lnTo>
                  <a:pt x="272124" y="64147"/>
                </a:lnTo>
                <a:lnTo>
                  <a:pt x="276225" y="68748"/>
                </a:lnTo>
                <a:lnTo>
                  <a:pt x="279929" y="73874"/>
                </a:lnTo>
                <a:lnTo>
                  <a:pt x="283104" y="79395"/>
                </a:lnTo>
                <a:lnTo>
                  <a:pt x="285618" y="85179"/>
                </a:lnTo>
                <a:lnTo>
                  <a:pt x="287470" y="91489"/>
                </a:lnTo>
                <a:lnTo>
                  <a:pt x="288528" y="97798"/>
                </a:lnTo>
                <a:lnTo>
                  <a:pt x="288925" y="104502"/>
                </a:lnTo>
                <a:lnTo>
                  <a:pt x="288528" y="110417"/>
                </a:lnTo>
                <a:lnTo>
                  <a:pt x="287470" y="116464"/>
                </a:lnTo>
                <a:lnTo>
                  <a:pt x="285618" y="122379"/>
                </a:lnTo>
                <a:lnTo>
                  <a:pt x="283237" y="128294"/>
                </a:lnTo>
                <a:lnTo>
                  <a:pt x="280326" y="134210"/>
                </a:lnTo>
                <a:lnTo>
                  <a:pt x="276754" y="139730"/>
                </a:lnTo>
                <a:lnTo>
                  <a:pt x="272918" y="144857"/>
                </a:lnTo>
                <a:lnTo>
                  <a:pt x="268552" y="149721"/>
                </a:lnTo>
                <a:lnTo>
                  <a:pt x="263790" y="154058"/>
                </a:lnTo>
                <a:lnTo>
                  <a:pt x="258763" y="157739"/>
                </a:lnTo>
                <a:lnTo>
                  <a:pt x="253603" y="160762"/>
                </a:lnTo>
                <a:lnTo>
                  <a:pt x="248179" y="163128"/>
                </a:lnTo>
                <a:lnTo>
                  <a:pt x="242623" y="164574"/>
                </a:lnTo>
                <a:lnTo>
                  <a:pt x="236802" y="165100"/>
                </a:lnTo>
                <a:lnTo>
                  <a:pt x="231378" y="165100"/>
                </a:lnTo>
                <a:lnTo>
                  <a:pt x="225293" y="165100"/>
                </a:lnTo>
                <a:lnTo>
                  <a:pt x="153326" y="165100"/>
                </a:lnTo>
                <a:lnTo>
                  <a:pt x="144595" y="165100"/>
                </a:lnTo>
                <a:lnTo>
                  <a:pt x="135996" y="165100"/>
                </a:lnTo>
                <a:lnTo>
                  <a:pt x="127529" y="165100"/>
                </a:lnTo>
                <a:lnTo>
                  <a:pt x="111522" y="165100"/>
                </a:lnTo>
                <a:lnTo>
                  <a:pt x="103849" y="165100"/>
                </a:lnTo>
                <a:lnTo>
                  <a:pt x="96705" y="165100"/>
                </a:lnTo>
                <a:lnTo>
                  <a:pt x="89958" y="165100"/>
                </a:lnTo>
                <a:lnTo>
                  <a:pt x="84005" y="165100"/>
                </a:lnTo>
                <a:lnTo>
                  <a:pt x="78449" y="165100"/>
                </a:lnTo>
                <a:lnTo>
                  <a:pt x="73554" y="165100"/>
                </a:lnTo>
                <a:lnTo>
                  <a:pt x="69453" y="165100"/>
                </a:lnTo>
                <a:lnTo>
                  <a:pt x="66146" y="165100"/>
                </a:lnTo>
                <a:lnTo>
                  <a:pt x="63765" y="165100"/>
                </a:lnTo>
                <a:lnTo>
                  <a:pt x="62177" y="165100"/>
                </a:lnTo>
                <a:lnTo>
                  <a:pt x="61648" y="165100"/>
                </a:lnTo>
                <a:lnTo>
                  <a:pt x="61383" y="164969"/>
                </a:lnTo>
                <a:lnTo>
                  <a:pt x="60457" y="164837"/>
                </a:lnTo>
                <a:lnTo>
                  <a:pt x="59267" y="164706"/>
                </a:lnTo>
                <a:lnTo>
                  <a:pt x="57415" y="164311"/>
                </a:lnTo>
                <a:lnTo>
                  <a:pt x="55166" y="163786"/>
                </a:lnTo>
                <a:lnTo>
                  <a:pt x="52652" y="163260"/>
                </a:lnTo>
                <a:lnTo>
                  <a:pt x="49874" y="162471"/>
                </a:lnTo>
                <a:lnTo>
                  <a:pt x="46831" y="161551"/>
                </a:lnTo>
                <a:lnTo>
                  <a:pt x="43392" y="160237"/>
                </a:lnTo>
                <a:lnTo>
                  <a:pt x="39952" y="158922"/>
                </a:lnTo>
                <a:lnTo>
                  <a:pt x="36380" y="157345"/>
                </a:lnTo>
                <a:lnTo>
                  <a:pt x="32676" y="155373"/>
                </a:lnTo>
                <a:lnTo>
                  <a:pt x="29104" y="153270"/>
                </a:lnTo>
                <a:lnTo>
                  <a:pt x="25268" y="150904"/>
                </a:lnTo>
                <a:lnTo>
                  <a:pt x="21828" y="148143"/>
                </a:lnTo>
                <a:lnTo>
                  <a:pt x="18256" y="145120"/>
                </a:lnTo>
                <a:lnTo>
                  <a:pt x="14949" y="141571"/>
                </a:lnTo>
                <a:lnTo>
                  <a:pt x="11906" y="137890"/>
                </a:lnTo>
                <a:lnTo>
                  <a:pt x="8996" y="133684"/>
                </a:lnTo>
                <a:lnTo>
                  <a:pt x="6482" y="129215"/>
                </a:lnTo>
                <a:lnTo>
                  <a:pt x="4366" y="124219"/>
                </a:lnTo>
                <a:lnTo>
                  <a:pt x="2514" y="118830"/>
                </a:lnTo>
                <a:lnTo>
                  <a:pt x="1058" y="113046"/>
                </a:lnTo>
                <a:lnTo>
                  <a:pt x="265" y="106605"/>
                </a:lnTo>
                <a:lnTo>
                  <a:pt x="0" y="99901"/>
                </a:lnTo>
                <a:lnTo>
                  <a:pt x="397" y="92672"/>
                </a:lnTo>
                <a:lnTo>
                  <a:pt x="1588" y="85705"/>
                </a:lnTo>
                <a:lnTo>
                  <a:pt x="3440" y="78870"/>
                </a:lnTo>
                <a:lnTo>
                  <a:pt x="5953" y="72429"/>
                </a:lnTo>
                <a:lnTo>
                  <a:pt x="9261" y="66382"/>
                </a:lnTo>
                <a:lnTo>
                  <a:pt x="12965" y="60598"/>
                </a:lnTo>
                <a:lnTo>
                  <a:pt x="17463" y="55209"/>
                </a:lnTo>
                <a:lnTo>
                  <a:pt x="22357" y="50477"/>
                </a:lnTo>
                <a:lnTo>
                  <a:pt x="27649" y="46139"/>
                </a:lnTo>
                <a:lnTo>
                  <a:pt x="33338" y="42458"/>
                </a:lnTo>
                <a:lnTo>
                  <a:pt x="39555" y="39303"/>
                </a:lnTo>
                <a:lnTo>
                  <a:pt x="46170" y="36806"/>
                </a:lnTo>
                <a:lnTo>
                  <a:pt x="52917" y="34834"/>
                </a:lnTo>
                <a:lnTo>
                  <a:pt x="60061" y="33783"/>
                </a:lnTo>
                <a:lnTo>
                  <a:pt x="67469" y="33257"/>
                </a:lnTo>
                <a:lnTo>
                  <a:pt x="74613" y="33783"/>
                </a:lnTo>
                <a:lnTo>
                  <a:pt x="81492" y="34834"/>
                </a:lnTo>
                <a:lnTo>
                  <a:pt x="87974" y="36543"/>
                </a:lnTo>
                <a:lnTo>
                  <a:pt x="92472" y="30233"/>
                </a:lnTo>
                <a:lnTo>
                  <a:pt x="97499" y="24318"/>
                </a:lnTo>
                <a:lnTo>
                  <a:pt x="102923" y="18929"/>
                </a:lnTo>
                <a:lnTo>
                  <a:pt x="109141" y="14197"/>
                </a:lnTo>
                <a:lnTo>
                  <a:pt x="115755" y="10122"/>
                </a:lnTo>
                <a:lnTo>
                  <a:pt x="122635" y="6441"/>
                </a:lnTo>
                <a:lnTo>
                  <a:pt x="129911" y="3681"/>
                </a:lnTo>
                <a:lnTo>
                  <a:pt x="137716" y="1709"/>
                </a:lnTo>
                <a:lnTo>
                  <a:pt x="145786" y="394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290" name="Group 99"/>
          <p:cNvGrpSpPr/>
          <p:nvPr/>
        </p:nvGrpSpPr>
        <p:grpSpPr>
          <a:xfrm>
            <a:off x="6436600" y="1451205"/>
            <a:ext cx="487362" cy="463551"/>
            <a:chOff x="3522663" y="2724150"/>
            <a:chExt cx="487362" cy="463551"/>
          </a:xfrm>
          <a:solidFill>
            <a:srgbClr val="000000"/>
          </a:solidFill>
        </p:grpSpPr>
        <p:sp>
          <p:nvSpPr>
            <p:cNvPr id="291" name="Freeform 108"/>
            <p:cNvSpPr>
              <a:spLocks/>
            </p:cNvSpPr>
            <p:nvPr/>
          </p:nvSpPr>
          <p:spPr bwMode="auto">
            <a:xfrm>
              <a:off x="3617913" y="2795588"/>
              <a:ext cx="392112" cy="392113"/>
            </a:xfrm>
            <a:custGeom>
              <a:avLst/>
              <a:gdLst>
                <a:gd name="T0" fmla="*/ 934 w 2717"/>
                <a:gd name="T1" fmla="*/ 0 h 2716"/>
                <a:gd name="T2" fmla="*/ 2625 w 2717"/>
                <a:gd name="T3" fmla="*/ 0 h 2716"/>
                <a:gd name="T4" fmla="*/ 2645 w 2717"/>
                <a:gd name="T5" fmla="*/ 2 h 2716"/>
                <a:gd name="T6" fmla="*/ 2665 w 2717"/>
                <a:gd name="T7" fmla="*/ 9 h 2716"/>
                <a:gd name="T8" fmla="*/ 2682 w 2717"/>
                <a:gd name="T9" fmla="*/ 21 h 2716"/>
                <a:gd name="T10" fmla="*/ 2697 w 2717"/>
                <a:gd name="T11" fmla="*/ 35 h 2716"/>
                <a:gd name="T12" fmla="*/ 2708 w 2717"/>
                <a:gd name="T13" fmla="*/ 51 h 2716"/>
                <a:gd name="T14" fmla="*/ 2715 w 2717"/>
                <a:gd name="T15" fmla="*/ 71 h 2716"/>
                <a:gd name="T16" fmla="*/ 2717 w 2717"/>
                <a:gd name="T17" fmla="*/ 93 h 2716"/>
                <a:gd name="T18" fmla="*/ 2717 w 2717"/>
                <a:gd name="T19" fmla="*/ 2624 h 2716"/>
                <a:gd name="T20" fmla="*/ 2715 w 2717"/>
                <a:gd name="T21" fmla="*/ 2645 h 2716"/>
                <a:gd name="T22" fmla="*/ 2708 w 2717"/>
                <a:gd name="T23" fmla="*/ 2665 h 2716"/>
                <a:gd name="T24" fmla="*/ 2697 w 2717"/>
                <a:gd name="T25" fmla="*/ 2682 h 2716"/>
                <a:gd name="T26" fmla="*/ 2682 w 2717"/>
                <a:gd name="T27" fmla="*/ 2696 h 2716"/>
                <a:gd name="T28" fmla="*/ 2665 w 2717"/>
                <a:gd name="T29" fmla="*/ 2707 h 2716"/>
                <a:gd name="T30" fmla="*/ 2645 w 2717"/>
                <a:gd name="T31" fmla="*/ 2714 h 2716"/>
                <a:gd name="T32" fmla="*/ 2625 w 2717"/>
                <a:gd name="T33" fmla="*/ 2716 h 2716"/>
                <a:gd name="T34" fmla="*/ 93 w 2717"/>
                <a:gd name="T35" fmla="*/ 2716 h 2716"/>
                <a:gd name="T36" fmla="*/ 71 w 2717"/>
                <a:gd name="T37" fmla="*/ 2714 h 2716"/>
                <a:gd name="T38" fmla="*/ 53 w 2717"/>
                <a:gd name="T39" fmla="*/ 2707 h 2716"/>
                <a:gd name="T40" fmla="*/ 35 w 2717"/>
                <a:gd name="T41" fmla="*/ 2696 h 2716"/>
                <a:gd name="T42" fmla="*/ 21 w 2717"/>
                <a:gd name="T43" fmla="*/ 2682 h 2716"/>
                <a:gd name="T44" fmla="*/ 11 w 2717"/>
                <a:gd name="T45" fmla="*/ 2665 h 2716"/>
                <a:gd name="T46" fmla="*/ 3 w 2717"/>
                <a:gd name="T47" fmla="*/ 2645 h 2716"/>
                <a:gd name="T48" fmla="*/ 0 w 2717"/>
                <a:gd name="T49" fmla="*/ 2624 h 2716"/>
                <a:gd name="T50" fmla="*/ 0 w 2717"/>
                <a:gd name="T51" fmla="*/ 829 h 2716"/>
                <a:gd name="T52" fmla="*/ 62 w 2717"/>
                <a:gd name="T53" fmla="*/ 847 h 2716"/>
                <a:gd name="T54" fmla="*/ 124 w 2717"/>
                <a:gd name="T55" fmla="*/ 862 h 2716"/>
                <a:gd name="T56" fmla="*/ 186 w 2717"/>
                <a:gd name="T57" fmla="*/ 874 h 2716"/>
                <a:gd name="T58" fmla="*/ 186 w 2717"/>
                <a:gd name="T59" fmla="*/ 2531 h 2716"/>
                <a:gd name="T60" fmla="*/ 2532 w 2717"/>
                <a:gd name="T61" fmla="*/ 2531 h 2716"/>
                <a:gd name="T62" fmla="*/ 2532 w 2717"/>
                <a:gd name="T63" fmla="*/ 184 h 2716"/>
                <a:gd name="T64" fmla="*/ 1032 w 2717"/>
                <a:gd name="T65" fmla="*/ 184 h 2716"/>
                <a:gd name="T66" fmla="*/ 1030 w 2717"/>
                <a:gd name="T67" fmla="*/ 168 h 2716"/>
                <a:gd name="T68" fmla="*/ 1027 w 2717"/>
                <a:gd name="T69" fmla="*/ 154 h 2716"/>
                <a:gd name="T70" fmla="*/ 1024 w 2717"/>
                <a:gd name="T71" fmla="*/ 146 h 2716"/>
                <a:gd name="T72" fmla="*/ 1019 w 2717"/>
                <a:gd name="T73" fmla="*/ 136 h 2716"/>
                <a:gd name="T74" fmla="*/ 1013 w 2717"/>
                <a:gd name="T75" fmla="*/ 124 h 2716"/>
                <a:gd name="T76" fmla="*/ 1004 w 2717"/>
                <a:gd name="T77" fmla="*/ 110 h 2716"/>
                <a:gd name="T78" fmla="*/ 934 w 2717"/>
                <a:gd name="T79" fmla="*/ 0 h 2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17" h="2716">
                  <a:moveTo>
                    <a:pt x="934" y="0"/>
                  </a:moveTo>
                  <a:lnTo>
                    <a:pt x="2625" y="0"/>
                  </a:lnTo>
                  <a:lnTo>
                    <a:pt x="2645" y="2"/>
                  </a:lnTo>
                  <a:lnTo>
                    <a:pt x="2665" y="9"/>
                  </a:lnTo>
                  <a:lnTo>
                    <a:pt x="2682" y="21"/>
                  </a:lnTo>
                  <a:lnTo>
                    <a:pt x="2697" y="35"/>
                  </a:lnTo>
                  <a:lnTo>
                    <a:pt x="2708" y="51"/>
                  </a:lnTo>
                  <a:lnTo>
                    <a:pt x="2715" y="71"/>
                  </a:lnTo>
                  <a:lnTo>
                    <a:pt x="2717" y="93"/>
                  </a:lnTo>
                  <a:lnTo>
                    <a:pt x="2717" y="2624"/>
                  </a:lnTo>
                  <a:lnTo>
                    <a:pt x="2715" y="2645"/>
                  </a:lnTo>
                  <a:lnTo>
                    <a:pt x="2708" y="2665"/>
                  </a:lnTo>
                  <a:lnTo>
                    <a:pt x="2697" y="2682"/>
                  </a:lnTo>
                  <a:lnTo>
                    <a:pt x="2682" y="2696"/>
                  </a:lnTo>
                  <a:lnTo>
                    <a:pt x="2665" y="2707"/>
                  </a:lnTo>
                  <a:lnTo>
                    <a:pt x="2645" y="2714"/>
                  </a:lnTo>
                  <a:lnTo>
                    <a:pt x="2625" y="2716"/>
                  </a:lnTo>
                  <a:lnTo>
                    <a:pt x="93" y="2716"/>
                  </a:lnTo>
                  <a:lnTo>
                    <a:pt x="71" y="2714"/>
                  </a:lnTo>
                  <a:lnTo>
                    <a:pt x="53" y="2707"/>
                  </a:lnTo>
                  <a:lnTo>
                    <a:pt x="35" y="2696"/>
                  </a:lnTo>
                  <a:lnTo>
                    <a:pt x="21" y="2682"/>
                  </a:lnTo>
                  <a:lnTo>
                    <a:pt x="11" y="2665"/>
                  </a:lnTo>
                  <a:lnTo>
                    <a:pt x="3" y="2645"/>
                  </a:lnTo>
                  <a:lnTo>
                    <a:pt x="0" y="2624"/>
                  </a:lnTo>
                  <a:lnTo>
                    <a:pt x="0" y="829"/>
                  </a:lnTo>
                  <a:lnTo>
                    <a:pt x="62" y="847"/>
                  </a:lnTo>
                  <a:lnTo>
                    <a:pt x="124" y="862"/>
                  </a:lnTo>
                  <a:lnTo>
                    <a:pt x="186" y="874"/>
                  </a:lnTo>
                  <a:lnTo>
                    <a:pt x="186" y="2531"/>
                  </a:lnTo>
                  <a:lnTo>
                    <a:pt x="2532" y="2531"/>
                  </a:lnTo>
                  <a:lnTo>
                    <a:pt x="2532" y="184"/>
                  </a:lnTo>
                  <a:lnTo>
                    <a:pt x="1032" y="184"/>
                  </a:lnTo>
                  <a:lnTo>
                    <a:pt x="1030" y="168"/>
                  </a:lnTo>
                  <a:lnTo>
                    <a:pt x="1027" y="154"/>
                  </a:lnTo>
                  <a:lnTo>
                    <a:pt x="1024" y="146"/>
                  </a:lnTo>
                  <a:lnTo>
                    <a:pt x="1019" y="136"/>
                  </a:lnTo>
                  <a:lnTo>
                    <a:pt x="1013" y="124"/>
                  </a:lnTo>
                  <a:lnTo>
                    <a:pt x="1004" y="110"/>
                  </a:lnTo>
                  <a:lnTo>
                    <a:pt x="9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09"/>
            <p:cNvSpPr>
              <a:spLocks/>
            </p:cNvSpPr>
            <p:nvPr/>
          </p:nvSpPr>
          <p:spPr bwMode="auto">
            <a:xfrm>
              <a:off x="3578225" y="2774950"/>
              <a:ext cx="174625" cy="133350"/>
            </a:xfrm>
            <a:custGeom>
              <a:avLst/>
              <a:gdLst>
                <a:gd name="T0" fmla="*/ 1034 w 1211"/>
                <a:gd name="T1" fmla="*/ 0 h 925"/>
                <a:gd name="T2" fmla="*/ 1179 w 1211"/>
                <a:gd name="T3" fmla="*/ 229 h 925"/>
                <a:gd name="T4" fmla="*/ 1189 w 1211"/>
                <a:gd name="T5" fmla="*/ 243 h 925"/>
                <a:gd name="T6" fmla="*/ 1196 w 1211"/>
                <a:gd name="T7" fmla="*/ 253 h 925"/>
                <a:gd name="T8" fmla="*/ 1202 w 1211"/>
                <a:gd name="T9" fmla="*/ 262 h 925"/>
                <a:gd name="T10" fmla="*/ 1206 w 1211"/>
                <a:gd name="T11" fmla="*/ 269 h 925"/>
                <a:gd name="T12" fmla="*/ 1208 w 1211"/>
                <a:gd name="T13" fmla="*/ 275 h 925"/>
                <a:gd name="T14" fmla="*/ 1211 w 1211"/>
                <a:gd name="T15" fmla="*/ 288 h 925"/>
                <a:gd name="T16" fmla="*/ 1210 w 1211"/>
                <a:gd name="T17" fmla="*/ 305 h 925"/>
                <a:gd name="T18" fmla="*/ 1206 w 1211"/>
                <a:gd name="T19" fmla="*/ 324 h 925"/>
                <a:gd name="T20" fmla="*/ 1199 w 1211"/>
                <a:gd name="T21" fmla="*/ 347 h 925"/>
                <a:gd name="T22" fmla="*/ 1190 w 1211"/>
                <a:gd name="T23" fmla="*/ 372 h 925"/>
                <a:gd name="T24" fmla="*/ 1176 w 1211"/>
                <a:gd name="T25" fmla="*/ 400 h 925"/>
                <a:gd name="T26" fmla="*/ 1162 w 1211"/>
                <a:gd name="T27" fmla="*/ 428 h 925"/>
                <a:gd name="T28" fmla="*/ 1144 w 1211"/>
                <a:gd name="T29" fmla="*/ 459 h 925"/>
                <a:gd name="T30" fmla="*/ 1125 w 1211"/>
                <a:gd name="T31" fmla="*/ 491 h 925"/>
                <a:gd name="T32" fmla="*/ 1104 w 1211"/>
                <a:gd name="T33" fmla="*/ 524 h 925"/>
                <a:gd name="T34" fmla="*/ 1083 w 1211"/>
                <a:gd name="T35" fmla="*/ 557 h 925"/>
                <a:gd name="T36" fmla="*/ 1059 w 1211"/>
                <a:gd name="T37" fmla="*/ 591 h 925"/>
                <a:gd name="T38" fmla="*/ 1034 w 1211"/>
                <a:gd name="T39" fmla="*/ 625 h 925"/>
                <a:gd name="T40" fmla="*/ 1010 w 1211"/>
                <a:gd name="T41" fmla="*/ 658 h 925"/>
                <a:gd name="T42" fmla="*/ 984 w 1211"/>
                <a:gd name="T43" fmla="*/ 691 h 925"/>
                <a:gd name="T44" fmla="*/ 958 w 1211"/>
                <a:gd name="T45" fmla="*/ 723 h 925"/>
                <a:gd name="T46" fmla="*/ 932 w 1211"/>
                <a:gd name="T47" fmla="*/ 753 h 925"/>
                <a:gd name="T48" fmla="*/ 908 w 1211"/>
                <a:gd name="T49" fmla="*/ 782 h 925"/>
                <a:gd name="T50" fmla="*/ 882 w 1211"/>
                <a:gd name="T51" fmla="*/ 808 h 925"/>
                <a:gd name="T52" fmla="*/ 858 w 1211"/>
                <a:gd name="T53" fmla="*/ 833 h 925"/>
                <a:gd name="T54" fmla="*/ 834 w 1211"/>
                <a:gd name="T55" fmla="*/ 856 h 925"/>
                <a:gd name="T56" fmla="*/ 813 w 1211"/>
                <a:gd name="T57" fmla="*/ 874 h 925"/>
                <a:gd name="T58" fmla="*/ 792 w 1211"/>
                <a:gd name="T59" fmla="*/ 891 h 925"/>
                <a:gd name="T60" fmla="*/ 774 w 1211"/>
                <a:gd name="T61" fmla="*/ 903 h 925"/>
                <a:gd name="T62" fmla="*/ 756 w 1211"/>
                <a:gd name="T63" fmla="*/ 911 h 925"/>
                <a:gd name="T64" fmla="*/ 736 w 1211"/>
                <a:gd name="T65" fmla="*/ 919 h 925"/>
                <a:gd name="T66" fmla="*/ 710 w 1211"/>
                <a:gd name="T67" fmla="*/ 923 h 925"/>
                <a:gd name="T68" fmla="*/ 680 w 1211"/>
                <a:gd name="T69" fmla="*/ 925 h 925"/>
                <a:gd name="T70" fmla="*/ 646 w 1211"/>
                <a:gd name="T71" fmla="*/ 925 h 925"/>
                <a:gd name="T72" fmla="*/ 610 w 1211"/>
                <a:gd name="T73" fmla="*/ 923 h 925"/>
                <a:gd name="T74" fmla="*/ 571 w 1211"/>
                <a:gd name="T75" fmla="*/ 920 h 925"/>
                <a:gd name="T76" fmla="*/ 530 w 1211"/>
                <a:gd name="T77" fmla="*/ 915 h 925"/>
                <a:gd name="T78" fmla="*/ 487 w 1211"/>
                <a:gd name="T79" fmla="*/ 907 h 925"/>
                <a:gd name="T80" fmla="*/ 444 w 1211"/>
                <a:gd name="T81" fmla="*/ 900 h 925"/>
                <a:gd name="T82" fmla="*/ 402 w 1211"/>
                <a:gd name="T83" fmla="*/ 891 h 925"/>
                <a:gd name="T84" fmla="*/ 359 w 1211"/>
                <a:gd name="T85" fmla="*/ 881 h 925"/>
                <a:gd name="T86" fmla="*/ 316 w 1211"/>
                <a:gd name="T87" fmla="*/ 869 h 925"/>
                <a:gd name="T88" fmla="*/ 276 w 1211"/>
                <a:gd name="T89" fmla="*/ 857 h 925"/>
                <a:gd name="T90" fmla="*/ 238 w 1211"/>
                <a:gd name="T91" fmla="*/ 843 h 925"/>
                <a:gd name="T92" fmla="*/ 202 w 1211"/>
                <a:gd name="T93" fmla="*/ 830 h 925"/>
                <a:gd name="T94" fmla="*/ 169 w 1211"/>
                <a:gd name="T95" fmla="*/ 817 h 925"/>
                <a:gd name="T96" fmla="*/ 140 w 1211"/>
                <a:gd name="T97" fmla="*/ 803 h 925"/>
                <a:gd name="T98" fmla="*/ 115 w 1211"/>
                <a:gd name="T99" fmla="*/ 789 h 925"/>
                <a:gd name="T100" fmla="*/ 96 w 1211"/>
                <a:gd name="T101" fmla="*/ 774 h 925"/>
                <a:gd name="T102" fmla="*/ 80 w 1211"/>
                <a:gd name="T103" fmla="*/ 761 h 925"/>
                <a:gd name="T104" fmla="*/ 72 w 1211"/>
                <a:gd name="T105" fmla="*/ 747 h 925"/>
                <a:gd name="T106" fmla="*/ 68 w 1211"/>
                <a:gd name="T107" fmla="*/ 730 h 925"/>
                <a:gd name="T108" fmla="*/ 69 w 1211"/>
                <a:gd name="T109" fmla="*/ 712 h 925"/>
                <a:gd name="T110" fmla="*/ 68 w 1211"/>
                <a:gd name="T111" fmla="*/ 713 h 925"/>
                <a:gd name="T112" fmla="*/ 68 w 1211"/>
                <a:gd name="T113" fmla="*/ 713 h 925"/>
                <a:gd name="T114" fmla="*/ 0 w 1211"/>
                <a:gd name="T115" fmla="*/ 429 h 925"/>
                <a:gd name="T116" fmla="*/ 642 w 1211"/>
                <a:gd name="T117" fmla="*/ 528 h 925"/>
                <a:gd name="T118" fmla="*/ 1034 w 1211"/>
                <a:gd name="T119" fmla="*/ 0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1" h="925">
                  <a:moveTo>
                    <a:pt x="1034" y="0"/>
                  </a:moveTo>
                  <a:lnTo>
                    <a:pt x="1179" y="229"/>
                  </a:lnTo>
                  <a:lnTo>
                    <a:pt x="1189" y="243"/>
                  </a:lnTo>
                  <a:lnTo>
                    <a:pt x="1196" y="253"/>
                  </a:lnTo>
                  <a:lnTo>
                    <a:pt x="1202" y="262"/>
                  </a:lnTo>
                  <a:lnTo>
                    <a:pt x="1206" y="269"/>
                  </a:lnTo>
                  <a:lnTo>
                    <a:pt x="1208" y="275"/>
                  </a:lnTo>
                  <a:lnTo>
                    <a:pt x="1211" y="288"/>
                  </a:lnTo>
                  <a:lnTo>
                    <a:pt x="1210" y="305"/>
                  </a:lnTo>
                  <a:lnTo>
                    <a:pt x="1206" y="324"/>
                  </a:lnTo>
                  <a:lnTo>
                    <a:pt x="1199" y="347"/>
                  </a:lnTo>
                  <a:lnTo>
                    <a:pt x="1190" y="372"/>
                  </a:lnTo>
                  <a:lnTo>
                    <a:pt x="1176" y="400"/>
                  </a:lnTo>
                  <a:lnTo>
                    <a:pt x="1162" y="428"/>
                  </a:lnTo>
                  <a:lnTo>
                    <a:pt x="1144" y="459"/>
                  </a:lnTo>
                  <a:lnTo>
                    <a:pt x="1125" y="491"/>
                  </a:lnTo>
                  <a:lnTo>
                    <a:pt x="1104" y="524"/>
                  </a:lnTo>
                  <a:lnTo>
                    <a:pt x="1083" y="557"/>
                  </a:lnTo>
                  <a:lnTo>
                    <a:pt x="1059" y="591"/>
                  </a:lnTo>
                  <a:lnTo>
                    <a:pt x="1034" y="625"/>
                  </a:lnTo>
                  <a:lnTo>
                    <a:pt x="1010" y="658"/>
                  </a:lnTo>
                  <a:lnTo>
                    <a:pt x="984" y="691"/>
                  </a:lnTo>
                  <a:lnTo>
                    <a:pt x="958" y="723"/>
                  </a:lnTo>
                  <a:lnTo>
                    <a:pt x="932" y="753"/>
                  </a:lnTo>
                  <a:lnTo>
                    <a:pt x="908" y="782"/>
                  </a:lnTo>
                  <a:lnTo>
                    <a:pt x="882" y="808"/>
                  </a:lnTo>
                  <a:lnTo>
                    <a:pt x="858" y="833"/>
                  </a:lnTo>
                  <a:lnTo>
                    <a:pt x="834" y="856"/>
                  </a:lnTo>
                  <a:lnTo>
                    <a:pt x="813" y="874"/>
                  </a:lnTo>
                  <a:lnTo>
                    <a:pt x="792" y="891"/>
                  </a:lnTo>
                  <a:lnTo>
                    <a:pt x="774" y="903"/>
                  </a:lnTo>
                  <a:lnTo>
                    <a:pt x="756" y="911"/>
                  </a:lnTo>
                  <a:lnTo>
                    <a:pt x="736" y="919"/>
                  </a:lnTo>
                  <a:lnTo>
                    <a:pt x="710" y="923"/>
                  </a:lnTo>
                  <a:lnTo>
                    <a:pt x="680" y="925"/>
                  </a:lnTo>
                  <a:lnTo>
                    <a:pt x="646" y="925"/>
                  </a:lnTo>
                  <a:lnTo>
                    <a:pt x="610" y="923"/>
                  </a:lnTo>
                  <a:lnTo>
                    <a:pt x="571" y="920"/>
                  </a:lnTo>
                  <a:lnTo>
                    <a:pt x="530" y="915"/>
                  </a:lnTo>
                  <a:lnTo>
                    <a:pt x="487" y="907"/>
                  </a:lnTo>
                  <a:lnTo>
                    <a:pt x="444" y="900"/>
                  </a:lnTo>
                  <a:lnTo>
                    <a:pt x="402" y="891"/>
                  </a:lnTo>
                  <a:lnTo>
                    <a:pt x="359" y="881"/>
                  </a:lnTo>
                  <a:lnTo>
                    <a:pt x="316" y="869"/>
                  </a:lnTo>
                  <a:lnTo>
                    <a:pt x="276" y="857"/>
                  </a:lnTo>
                  <a:lnTo>
                    <a:pt x="238" y="843"/>
                  </a:lnTo>
                  <a:lnTo>
                    <a:pt x="202" y="830"/>
                  </a:lnTo>
                  <a:lnTo>
                    <a:pt x="169" y="817"/>
                  </a:lnTo>
                  <a:lnTo>
                    <a:pt x="140" y="803"/>
                  </a:lnTo>
                  <a:lnTo>
                    <a:pt x="115" y="789"/>
                  </a:lnTo>
                  <a:lnTo>
                    <a:pt x="96" y="774"/>
                  </a:lnTo>
                  <a:lnTo>
                    <a:pt x="80" y="761"/>
                  </a:lnTo>
                  <a:lnTo>
                    <a:pt x="72" y="747"/>
                  </a:lnTo>
                  <a:lnTo>
                    <a:pt x="68" y="730"/>
                  </a:lnTo>
                  <a:lnTo>
                    <a:pt x="69" y="712"/>
                  </a:lnTo>
                  <a:lnTo>
                    <a:pt x="68" y="713"/>
                  </a:lnTo>
                  <a:lnTo>
                    <a:pt x="68" y="713"/>
                  </a:lnTo>
                  <a:lnTo>
                    <a:pt x="0" y="429"/>
                  </a:lnTo>
                  <a:lnTo>
                    <a:pt x="642" y="528"/>
                  </a:lnTo>
                  <a:lnTo>
                    <a:pt x="10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10"/>
            <p:cNvSpPr>
              <a:spLocks/>
            </p:cNvSpPr>
            <p:nvPr/>
          </p:nvSpPr>
          <p:spPr bwMode="auto">
            <a:xfrm>
              <a:off x="3522663" y="2724150"/>
              <a:ext cx="231775" cy="119063"/>
            </a:xfrm>
            <a:custGeom>
              <a:avLst/>
              <a:gdLst>
                <a:gd name="T0" fmla="*/ 1606 w 1606"/>
                <a:gd name="T1" fmla="*/ 0 h 825"/>
                <a:gd name="T2" fmla="*/ 1606 w 1606"/>
                <a:gd name="T3" fmla="*/ 0 h 825"/>
                <a:gd name="T4" fmla="*/ 1004 w 1606"/>
                <a:gd name="T5" fmla="*/ 825 h 825"/>
                <a:gd name="T6" fmla="*/ 0 w 1606"/>
                <a:gd name="T7" fmla="*/ 672 h 825"/>
                <a:gd name="T8" fmla="*/ 698 w 1606"/>
                <a:gd name="T9" fmla="*/ 80 h 825"/>
                <a:gd name="T10" fmla="*/ 1606 w 1606"/>
                <a:gd name="T11" fmla="*/ 0 h 8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6" h="825">
                  <a:moveTo>
                    <a:pt x="1606" y="0"/>
                  </a:moveTo>
                  <a:lnTo>
                    <a:pt x="1606" y="0"/>
                  </a:lnTo>
                  <a:lnTo>
                    <a:pt x="1004" y="825"/>
                  </a:lnTo>
                  <a:lnTo>
                    <a:pt x="0" y="672"/>
                  </a:lnTo>
                  <a:lnTo>
                    <a:pt x="698" y="80"/>
                  </a:lnTo>
                  <a:lnTo>
                    <a:pt x="16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11"/>
            <p:cNvSpPr>
              <a:spLocks/>
            </p:cNvSpPr>
            <p:nvPr/>
          </p:nvSpPr>
          <p:spPr bwMode="auto">
            <a:xfrm>
              <a:off x="3525838" y="2827338"/>
              <a:ext cx="41275" cy="100013"/>
            </a:xfrm>
            <a:custGeom>
              <a:avLst/>
              <a:gdLst>
                <a:gd name="T0" fmla="*/ 0 w 287"/>
                <a:gd name="T1" fmla="*/ 0 h 694"/>
                <a:gd name="T2" fmla="*/ 265 w 287"/>
                <a:gd name="T3" fmla="*/ 514 h 694"/>
                <a:gd name="T4" fmla="*/ 287 w 287"/>
                <a:gd name="T5" fmla="*/ 694 h 694"/>
                <a:gd name="T6" fmla="*/ 173 w 287"/>
                <a:gd name="T7" fmla="*/ 554 h 694"/>
                <a:gd name="T8" fmla="*/ 0 w 287"/>
                <a:gd name="T9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694">
                  <a:moveTo>
                    <a:pt x="0" y="0"/>
                  </a:moveTo>
                  <a:lnTo>
                    <a:pt x="265" y="514"/>
                  </a:lnTo>
                  <a:lnTo>
                    <a:pt x="287" y="694"/>
                  </a:lnTo>
                  <a:lnTo>
                    <a:pt x="173" y="55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12"/>
            <p:cNvSpPr>
              <a:spLocks/>
            </p:cNvSpPr>
            <p:nvPr/>
          </p:nvSpPr>
          <p:spPr bwMode="auto">
            <a:xfrm>
              <a:off x="3776663" y="2884488"/>
              <a:ext cx="174625" cy="193675"/>
            </a:xfrm>
            <a:custGeom>
              <a:avLst/>
              <a:gdLst>
                <a:gd name="T0" fmla="*/ 231 w 1211"/>
                <a:gd name="T1" fmla="*/ 0 h 1334"/>
                <a:gd name="T2" fmla="*/ 239 w 1211"/>
                <a:gd name="T3" fmla="*/ 2 h 1334"/>
                <a:gd name="T4" fmla="*/ 1199 w 1211"/>
                <a:gd name="T5" fmla="*/ 461 h 1334"/>
                <a:gd name="T6" fmla="*/ 1206 w 1211"/>
                <a:gd name="T7" fmla="*/ 467 h 1334"/>
                <a:gd name="T8" fmla="*/ 1210 w 1211"/>
                <a:gd name="T9" fmla="*/ 474 h 1334"/>
                <a:gd name="T10" fmla="*/ 1211 w 1211"/>
                <a:gd name="T11" fmla="*/ 482 h 1334"/>
                <a:gd name="T12" fmla="*/ 1209 w 1211"/>
                <a:gd name="T13" fmla="*/ 491 h 1334"/>
                <a:gd name="T14" fmla="*/ 813 w 1211"/>
                <a:gd name="T15" fmla="*/ 1321 h 1334"/>
                <a:gd name="T16" fmla="*/ 807 w 1211"/>
                <a:gd name="T17" fmla="*/ 1328 h 1334"/>
                <a:gd name="T18" fmla="*/ 799 w 1211"/>
                <a:gd name="T19" fmla="*/ 1332 h 1334"/>
                <a:gd name="T20" fmla="*/ 791 w 1211"/>
                <a:gd name="T21" fmla="*/ 1334 h 1334"/>
                <a:gd name="T22" fmla="*/ 783 w 1211"/>
                <a:gd name="T23" fmla="*/ 1331 h 1334"/>
                <a:gd name="T24" fmla="*/ 693 w 1211"/>
                <a:gd name="T25" fmla="*/ 1289 h 1334"/>
                <a:gd name="T26" fmla="*/ 693 w 1211"/>
                <a:gd name="T27" fmla="*/ 1001 h 1334"/>
                <a:gd name="T28" fmla="*/ 839 w 1211"/>
                <a:gd name="T29" fmla="*/ 1070 h 1334"/>
                <a:gd name="T30" fmla="*/ 1099 w 1211"/>
                <a:gd name="T31" fmla="*/ 526 h 1334"/>
                <a:gd name="T32" fmla="*/ 267 w 1211"/>
                <a:gd name="T33" fmla="*/ 129 h 1334"/>
                <a:gd name="T34" fmla="*/ 115 w 1211"/>
                <a:gd name="T35" fmla="*/ 450 h 1334"/>
                <a:gd name="T36" fmla="*/ 0 w 1211"/>
                <a:gd name="T37" fmla="*/ 450 h 1334"/>
                <a:gd name="T38" fmla="*/ 209 w 1211"/>
                <a:gd name="T39" fmla="*/ 12 h 1334"/>
                <a:gd name="T40" fmla="*/ 214 w 1211"/>
                <a:gd name="T41" fmla="*/ 5 h 1334"/>
                <a:gd name="T42" fmla="*/ 222 w 1211"/>
                <a:gd name="T43" fmla="*/ 1 h 1334"/>
                <a:gd name="T44" fmla="*/ 231 w 1211"/>
                <a:gd name="T45" fmla="*/ 0 h 1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1" h="1334">
                  <a:moveTo>
                    <a:pt x="231" y="0"/>
                  </a:moveTo>
                  <a:lnTo>
                    <a:pt x="239" y="2"/>
                  </a:lnTo>
                  <a:lnTo>
                    <a:pt x="1199" y="461"/>
                  </a:lnTo>
                  <a:lnTo>
                    <a:pt x="1206" y="467"/>
                  </a:lnTo>
                  <a:lnTo>
                    <a:pt x="1210" y="474"/>
                  </a:lnTo>
                  <a:lnTo>
                    <a:pt x="1211" y="482"/>
                  </a:lnTo>
                  <a:lnTo>
                    <a:pt x="1209" y="491"/>
                  </a:lnTo>
                  <a:lnTo>
                    <a:pt x="813" y="1321"/>
                  </a:lnTo>
                  <a:lnTo>
                    <a:pt x="807" y="1328"/>
                  </a:lnTo>
                  <a:lnTo>
                    <a:pt x="799" y="1332"/>
                  </a:lnTo>
                  <a:lnTo>
                    <a:pt x="791" y="1334"/>
                  </a:lnTo>
                  <a:lnTo>
                    <a:pt x="783" y="1331"/>
                  </a:lnTo>
                  <a:lnTo>
                    <a:pt x="693" y="1289"/>
                  </a:lnTo>
                  <a:lnTo>
                    <a:pt x="693" y="1001"/>
                  </a:lnTo>
                  <a:lnTo>
                    <a:pt x="839" y="1070"/>
                  </a:lnTo>
                  <a:lnTo>
                    <a:pt x="1099" y="526"/>
                  </a:lnTo>
                  <a:lnTo>
                    <a:pt x="267" y="129"/>
                  </a:lnTo>
                  <a:lnTo>
                    <a:pt x="115" y="450"/>
                  </a:lnTo>
                  <a:lnTo>
                    <a:pt x="0" y="450"/>
                  </a:lnTo>
                  <a:lnTo>
                    <a:pt x="209" y="12"/>
                  </a:lnTo>
                  <a:lnTo>
                    <a:pt x="214" y="5"/>
                  </a:lnTo>
                  <a:lnTo>
                    <a:pt x="222" y="1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13"/>
            <p:cNvSpPr>
              <a:spLocks noEditPoints="1"/>
            </p:cNvSpPr>
            <p:nvPr/>
          </p:nvSpPr>
          <p:spPr bwMode="auto">
            <a:xfrm>
              <a:off x="3706813" y="2957513"/>
              <a:ext cx="160337" cy="139700"/>
            </a:xfrm>
            <a:custGeom>
              <a:avLst/>
              <a:gdLst>
                <a:gd name="T0" fmla="*/ 103 w 1107"/>
                <a:gd name="T1" fmla="*/ 705 h 965"/>
                <a:gd name="T2" fmla="*/ 264 w 1107"/>
                <a:gd name="T3" fmla="*/ 702 h 965"/>
                <a:gd name="T4" fmla="*/ 270 w 1107"/>
                <a:gd name="T5" fmla="*/ 680 h 965"/>
                <a:gd name="T6" fmla="*/ 281 w 1107"/>
                <a:gd name="T7" fmla="*/ 639 h 965"/>
                <a:gd name="T8" fmla="*/ 298 w 1107"/>
                <a:gd name="T9" fmla="*/ 588 h 965"/>
                <a:gd name="T10" fmla="*/ 318 w 1107"/>
                <a:gd name="T11" fmla="*/ 530 h 965"/>
                <a:gd name="T12" fmla="*/ 343 w 1107"/>
                <a:gd name="T13" fmla="*/ 470 h 965"/>
                <a:gd name="T14" fmla="*/ 371 w 1107"/>
                <a:gd name="T15" fmla="*/ 417 h 965"/>
                <a:gd name="T16" fmla="*/ 401 w 1107"/>
                <a:gd name="T17" fmla="*/ 373 h 965"/>
                <a:gd name="T18" fmla="*/ 434 w 1107"/>
                <a:gd name="T19" fmla="*/ 345 h 965"/>
                <a:gd name="T20" fmla="*/ 468 w 1107"/>
                <a:gd name="T21" fmla="*/ 338 h 965"/>
                <a:gd name="T22" fmla="*/ 502 w 1107"/>
                <a:gd name="T23" fmla="*/ 357 h 965"/>
                <a:gd name="T24" fmla="*/ 546 w 1107"/>
                <a:gd name="T25" fmla="*/ 411 h 965"/>
                <a:gd name="T26" fmla="*/ 583 w 1107"/>
                <a:gd name="T27" fmla="*/ 470 h 965"/>
                <a:gd name="T28" fmla="*/ 613 w 1107"/>
                <a:gd name="T29" fmla="*/ 532 h 965"/>
                <a:gd name="T30" fmla="*/ 635 w 1107"/>
                <a:gd name="T31" fmla="*/ 591 h 965"/>
                <a:gd name="T32" fmla="*/ 651 w 1107"/>
                <a:gd name="T33" fmla="*/ 641 h 965"/>
                <a:gd name="T34" fmla="*/ 661 w 1107"/>
                <a:gd name="T35" fmla="*/ 681 h 965"/>
                <a:gd name="T36" fmla="*/ 667 w 1107"/>
                <a:gd name="T37" fmla="*/ 702 h 965"/>
                <a:gd name="T38" fmla="*/ 668 w 1107"/>
                <a:gd name="T39" fmla="*/ 702 h 965"/>
                <a:gd name="T40" fmla="*/ 673 w 1107"/>
                <a:gd name="T41" fmla="*/ 681 h 965"/>
                <a:gd name="T42" fmla="*/ 684 w 1107"/>
                <a:gd name="T43" fmla="*/ 646 h 965"/>
                <a:gd name="T44" fmla="*/ 700 w 1107"/>
                <a:gd name="T45" fmla="*/ 602 h 965"/>
                <a:gd name="T46" fmla="*/ 720 w 1107"/>
                <a:gd name="T47" fmla="*/ 557 h 965"/>
                <a:gd name="T48" fmla="*/ 747 w 1107"/>
                <a:gd name="T49" fmla="*/ 517 h 965"/>
                <a:gd name="T50" fmla="*/ 778 w 1107"/>
                <a:gd name="T51" fmla="*/ 489 h 965"/>
                <a:gd name="T52" fmla="*/ 814 w 1107"/>
                <a:gd name="T53" fmla="*/ 481 h 965"/>
                <a:gd name="T54" fmla="*/ 846 w 1107"/>
                <a:gd name="T55" fmla="*/ 495 h 965"/>
                <a:gd name="T56" fmla="*/ 876 w 1107"/>
                <a:gd name="T57" fmla="*/ 527 h 965"/>
                <a:gd name="T58" fmla="*/ 901 w 1107"/>
                <a:gd name="T59" fmla="*/ 572 h 965"/>
                <a:gd name="T60" fmla="*/ 925 w 1107"/>
                <a:gd name="T61" fmla="*/ 625 h 965"/>
                <a:gd name="T62" fmla="*/ 947 w 1107"/>
                <a:gd name="T63" fmla="*/ 679 h 965"/>
                <a:gd name="T64" fmla="*/ 1024 w 1107"/>
                <a:gd name="T65" fmla="*/ 705 h 965"/>
                <a:gd name="T66" fmla="*/ 103 w 1107"/>
                <a:gd name="T67" fmla="*/ 102 h 965"/>
                <a:gd name="T68" fmla="*/ 1086 w 1107"/>
                <a:gd name="T69" fmla="*/ 0 h 965"/>
                <a:gd name="T70" fmla="*/ 1101 w 1107"/>
                <a:gd name="T71" fmla="*/ 6 h 965"/>
                <a:gd name="T72" fmla="*/ 1107 w 1107"/>
                <a:gd name="T73" fmla="*/ 22 h 965"/>
                <a:gd name="T74" fmla="*/ 1106 w 1107"/>
                <a:gd name="T75" fmla="*/ 950 h 965"/>
                <a:gd name="T76" fmla="*/ 1094 w 1107"/>
                <a:gd name="T77" fmla="*/ 963 h 965"/>
                <a:gd name="T78" fmla="*/ 23 w 1107"/>
                <a:gd name="T79" fmla="*/ 965 h 965"/>
                <a:gd name="T80" fmla="*/ 6 w 1107"/>
                <a:gd name="T81" fmla="*/ 958 h 965"/>
                <a:gd name="T82" fmla="*/ 0 w 1107"/>
                <a:gd name="T83" fmla="*/ 942 h 965"/>
                <a:gd name="T84" fmla="*/ 2 w 1107"/>
                <a:gd name="T85" fmla="*/ 13 h 965"/>
                <a:gd name="T86" fmla="*/ 14 w 1107"/>
                <a:gd name="T87" fmla="*/ 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07" h="965">
                  <a:moveTo>
                    <a:pt x="103" y="102"/>
                  </a:moveTo>
                  <a:lnTo>
                    <a:pt x="103" y="705"/>
                  </a:lnTo>
                  <a:lnTo>
                    <a:pt x="263" y="705"/>
                  </a:lnTo>
                  <a:lnTo>
                    <a:pt x="264" y="702"/>
                  </a:lnTo>
                  <a:lnTo>
                    <a:pt x="266" y="693"/>
                  </a:lnTo>
                  <a:lnTo>
                    <a:pt x="270" y="680"/>
                  </a:lnTo>
                  <a:lnTo>
                    <a:pt x="275" y="661"/>
                  </a:lnTo>
                  <a:lnTo>
                    <a:pt x="281" y="639"/>
                  </a:lnTo>
                  <a:lnTo>
                    <a:pt x="289" y="615"/>
                  </a:lnTo>
                  <a:lnTo>
                    <a:pt x="298" y="588"/>
                  </a:lnTo>
                  <a:lnTo>
                    <a:pt x="308" y="559"/>
                  </a:lnTo>
                  <a:lnTo>
                    <a:pt x="318" y="530"/>
                  </a:lnTo>
                  <a:lnTo>
                    <a:pt x="331" y="500"/>
                  </a:lnTo>
                  <a:lnTo>
                    <a:pt x="343" y="470"/>
                  </a:lnTo>
                  <a:lnTo>
                    <a:pt x="357" y="443"/>
                  </a:lnTo>
                  <a:lnTo>
                    <a:pt x="371" y="417"/>
                  </a:lnTo>
                  <a:lnTo>
                    <a:pt x="385" y="393"/>
                  </a:lnTo>
                  <a:lnTo>
                    <a:pt x="401" y="373"/>
                  </a:lnTo>
                  <a:lnTo>
                    <a:pt x="417" y="356"/>
                  </a:lnTo>
                  <a:lnTo>
                    <a:pt x="434" y="345"/>
                  </a:lnTo>
                  <a:lnTo>
                    <a:pt x="450" y="338"/>
                  </a:lnTo>
                  <a:lnTo>
                    <a:pt x="468" y="338"/>
                  </a:lnTo>
                  <a:lnTo>
                    <a:pt x="484" y="344"/>
                  </a:lnTo>
                  <a:lnTo>
                    <a:pt x="502" y="357"/>
                  </a:lnTo>
                  <a:lnTo>
                    <a:pt x="525" y="383"/>
                  </a:lnTo>
                  <a:lnTo>
                    <a:pt x="546" y="411"/>
                  </a:lnTo>
                  <a:lnTo>
                    <a:pt x="566" y="440"/>
                  </a:lnTo>
                  <a:lnTo>
                    <a:pt x="583" y="470"/>
                  </a:lnTo>
                  <a:lnTo>
                    <a:pt x="599" y="501"/>
                  </a:lnTo>
                  <a:lnTo>
                    <a:pt x="613" y="532"/>
                  </a:lnTo>
                  <a:lnTo>
                    <a:pt x="624" y="562"/>
                  </a:lnTo>
                  <a:lnTo>
                    <a:pt x="635" y="591"/>
                  </a:lnTo>
                  <a:lnTo>
                    <a:pt x="644" y="618"/>
                  </a:lnTo>
                  <a:lnTo>
                    <a:pt x="651" y="641"/>
                  </a:lnTo>
                  <a:lnTo>
                    <a:pt x="657" y="663"/>
                  </a:lnTo>
                  <a:lnTo>
                    <a:pt x="661" y="681"/>
                  </a:lnTo>
                  <a:lnTo>
                    <a:pt x="665" y="694"/>
                  </a:lnTo>
                  <a:lnTo>
                    <a:pt x="667" y="702"/>
                  </a:lnTo>
                  <a:lnTo>
                    <a:pt x="668" y="705"/>
                  </a:lnTo>
                  <a:lnTo>
                    <a:pt x="668" y="702"/>
                  </a:lnTo>
                  <a:lnTo>
                    <a:pt x="670" y="694"/>
                  </a:lnTo>
                  <a:lnTo>
                    <a:pt x="673" y="681"/>
                  </a:lnTo>
                  <a:lnTo>
                    <a:pt x="678" y="665"/>
                  </a:lnTo>
                  <a:lnTo>
                    <a:pt x="684" y="646"/>
                  </a:lnTo>
                  <a:lnTo>
                    <a:pt x="691" y="624"/>
                  </a:lnTo>
                  <a:lnTo>
                    <a:pt x="700" y="602"/>
                  </a:lnTo>
                  <a:lnTo>
                    <a:pt x="710" y="580"/>
                  </a:lnTo>
                  <a:lnTo>
                    <a:pt x="720" y="557"/>
                  </a:lnTo>
                  <a:lnTo>
                    <a:pt x="733" y="536"/>
                  </a:lnTo>
                  <a:lnTo>
                    <a:pt x="747" y="517"/>
                  </a:lnTo>
                  <a:lnTo>
                    <a:pt x="761" y="501"/>
                  </a:lnTo>
                  <a:lnTo>
                    <a:pt x="778" y="489"/>
                  </a:lnTo>
                  <a:lnTo>
                    <a:pt x="796" y="482"/>
                  </a:lnTo>
                  <a:lnTo>
                    <a:pt x="814" y="481"/>
                  </a:lnTo>
                  <a:lnTo>
                    <a:pt x="830" y="485"/>
                  </a:lnTo>
                  <a:lnTo>
                    <a:pt x="846" y="495"/>
                  </a:lnTo>
                  <a:lnTo>
                    <a:pt x="861" y="509"/>
                  </a:lnTo>
                  <a:lnTo>
                    <a:pt x="876" y="527"/>
                  </a:lnTo>
                  <a:lnTo>
                    <a:pt x="889" y="549"/>
                  </a:lnTo>
                  <a:lnTo>
                    <a:pt x="901" y="572"/>
                  </a:lnTo>
                  <a:lnTo>
                    <a:pt x="914" y="598"/>
                  </a:lnTo>
                  <a:lnTo>
                    <a:pt x="925" y="625"/>
                  </a:lnTo>
                  <a:lnTo>
                    <a:pt x="936" y="652"/>
                  </a:lnTo>
                  <a:lnTo>
                    <a:pt x="947" y="679"/>
                  </a:lnTo>
                  <a:lnTo>
                    <a:pt x="957" y="705"/>
                  </a:lnTo>
                  <a:lnTo>
                    <a:pt x="1024" y="705"/>
                  </a:lnTo>
                  <a:lnTo>
                    <a:pt x="1024" y="102"/>
                  </a:lnTo>
                  <a:lnTo>
                    <a:pt x="103" y="102"/>
                  </a:lnTo>
                  <a:close/>
                  <a:moveTo>
                    <a:pt x="23" y="0"/>
                  </a:moveTo>
                  <a:lnTo>
                    <a:pt x="1086" y="0"/>
                  </a:lnTo>
                  <a:lnTo>
                    <a:pt x="1094" y="2"/>
                  </a:lnTo>
                  <a:lnTo>
                    <a:pt x="1101" y="6"/>
                  </a:lnTo>
                  <a:lnTo>
                    <a:pt x="1106" y="13"/>
                  </a:lnTo>
                  <a:lnTo>
                    <a:pt x="1107" y="22"/>
                  </a:lnTo>
                  <a:lnTo>
                    <a:pt x="1107" y="942"/>
                  </a:lnTo>
                  <a:lnTo>
                    <a:pt x="1106" y="950"/>
                  </a:lnTo>
                  <a:lnTo>
                    <a:pt x="1101" y="958"/>
                  </a:lnTo>
                  <a:lnTo>
                    <a:pt x="1094" y="963"/>
                  </a:lnTo>
                  <a:lnTo>
                    <a:pt x="1086" y="965"/>
                  </a:lnTo>
                  <a:lnTo>
                    <a:pt x="23" y="965"/>
                  </a:lnTo>
                  <a:lnTo>
                    <a:pt x="14" y="963"/>
                  </a:lnTo>
                  <a:lnTo>
                    <a:pt x="6" y="958"/>
                  </a:lnTo>
                  <a:lnTo>
                    <a:pt x="2" y="950"/>
                  </a:lnTo>
                  <a:lnTo>
                    <a:pt x="0" y="942"/>
                  </a:lnTo>
                  <a:lnTo>
                    <a:pt x="0" y="22"/>
                  </a:lnTo>
                  <a:lnTo>
                    <a:pt x="2" y="13"/>
                  </a:lnTo>
                  <a:lnTo>
                    <a:pt x="6" y="6"/>
                  </a:lnTo>
                  <a:lnTo>
                    <a:pt x="14" y="2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14"/>
            <p:cNvSpPr>
              <a:spLocks/>
            </p:cNvSpPr>
            <p:nvPr/>
          </p:nvSpPr>
          <p:spPr bwMode="auto">
            <a:xfrm>
              <a:off x="3732213" y="2979738"/>
              <a:ext cx="22225" cy="22225"/>
            </a:xfrm>
            <a:custGeom>
              <a:avLst/>
              <a:gdLst>
                <a:gd name="T0" fmla="*/ 75 w 151"/>
                <a:gd name="T1" fmla="*/ 0 h 150"/>
                <a:gd name="T2" fmla="*/ 95 w 151"/>
                <a:gd name="T3" fmla="*/ 2 h 150"/>
                <a:gd name="T4" fmla="*/ 114 w 151"/>
                <a:gd name="T5" fmla="*/ 11 h 150"/>
                <a:gd name="T6" fmla="*/ 128 w 151"/>
                <a:gd name="T7" fmla="*/ 22 h 150"/>
                <a:gd name="T8" fmla="*/ 140 w 151"/>
                <a:gd name="T9" fmla="*/ 37 h 150"/>
                <a:gd name="T10" fmla="*/ 148 w 151"/>
                <a:gd name="T11" fmla="*/ 55 h 150"/>
                <a:gd name="T12" fmla="*/ 151 w 151"/>
                <a:gd name="T13" fmla="*/ 74 h 150"/>
                <a:gd name="T14" fmla="*/ 148 w 151"/>
                <a:gd name="T15" fmla="*/ 95 h 150"/>
                <a:gd name="T16" fmla="*/ 140 w 151"/>
                <a:gd name="T17" fmla="*/ 113 h 150"/>
                <a:gd name="T18" fmla="*/ 128 w 151"/>
                <a:gd name="T19" fmla="*/ 128 h 150"/>
                <a:gd name="T20" fmla="*/ 114 w 151"/>
                <a:gd name="T21" fmla="*/ 139 h 150"/>
                <a:gd name="T22" fmla="*/ 95 w 151"/>
                <a:gd name="T23" fmla="*/ 148 h 150"/>
                <a:gd name="T24" fmla="*/ 75 w 151"/>
                <a:gd name="T25" fmla="*/ 150 h 150"/>
                <a:gd name="T26" fmla="*/ 55 w 151"/>
                <a:gd name="T27" fmla="*/ 148 h 150"/>
                <a:gd name="T28" fmla="*/ 37 w 151"/>
                <a:gd name="T29" fmla="*/ 139 h 150"/>
                <a:gd name="T30" fmla="*/ 22 w 151"/>
                <a:gd name="T31" fmla="*/ 128 h 150"/>
                <a:gd name="T32" fmla="*/ 11 w 151"/>
                <a:gd name="T33" fmla="*/ 113 h 150"/>
                <a:gd name="T34" fmla="*/ 2 w 151"/>
                <a:gd name="T35" fmla="*/ 95 h 150"/>
                <a:gd name="T36" fmla="*/ 0 w 151"/>
                <a:gd name="T37" fmla="*/ 74 h 150"/>
                <a:gd name="T38" fmla="*/ 2 w 151"/>
                <a:gd name="T39" fmla="*/ 55 h 150"/>
                <a:gd name="T40" fmla="*/ 11 w 151"/>
                <a:gd name="T41" fmla="*/ 37 h 150"/>
                <a:gd name="T42" fmla="*/ 22 w 151"/>
                <a:gd name="T43" fmla="*/ 22 h 150"/>
                <a:gd name="T44" fmla="*/ 37 w 151"/>
                <a:gd name="T45" fmla="*/ 11 h 150"/>
                <a:gd name="T46" fmla="*/ 55 w 151"/>
                <a:gd name="T47" fmla="*/ 2 h 150"/>
                <a:gd name="T48" fmla="*/ 75 w 151"/>
                <a:gd name="T49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1" h="150">
                  <a:moveTo>
                    <a:pt x="75" y="0"/>
                  </a:moveTo>
                  <a:lnTo>
                    <a:pt x="95" y="2"/>
                  </a:lnTo>
                  <a:lnTo>
                    <a:pt x="114" y="11"/>
                  </a:lnTo>
                  <a:lnTo>
                    <a:pt x="128" y="22"/>
                  </a:lnTo>
                  <a:lnTo>
                    <a:pt x="140" y="37"/>
                  </a:lnTo>
                  <a:lnTo>
                    <a:pt x="148" y="55"/>
                  </a:lnTo>
                  <a:lnTo>
                    <a:pt x="151" y="74"/>
                  </a:lnTo>
                  <a:lnTo>
                    <a:pt x="148" y="95"/>
                  </a:lnTo>
                  <a:lnTo>
                    <a:pt x="140" y="113"/>
                  </a:lnTo>
                  <a:lnTo>
                    <a:pt x="128" y="128"/>
                  </a:lnTo>
                  <a:lnTo>
                    <a:pt x="114" y="139"/>
                  </a:lnTo>
                  <a:lnTo>
                    <a:pt x="95" y="148"/>
                  </a:lnTo>
                  <a:lnTo>
                    <a:pt x="75" y="150"/>
                  </a:lnTo>
                  <a:lnTo>
                    <a:pt x="55" y="148"/>
                  </a:lnTo>
                  <a:lnTo>
                    <a:pt x="37" y="139"/>
                  </a:lnTo>
                  <a:lnTo>
                    <a:pt x="22" y="128"/>
                  </a:lnTo>
                  <a:lnTo>
                    <a:pt x="11" y="113"/>
                  </a:lnTo>
                  <a:lnTo>
                    <a:pt x="2" y="95"/>
                  </a:lnTo>
                  <a:lnTo>
                    <a:pt x="0" y="74"/>
                  </a:lnTo>
                  <a:lnTo>
                    <a:pt x="2" y="55"/>
                  </a:lnTo>
                  <a:lnTo>
                    <a:pt x="11" y="37"/>
                  </a:lnTo>
                  <a:lnTo>
                    <a:pt x="22" y="22"/>
                  </a:lnTo>
                  <a:lnTo>
                    <a:pt x="37" y="11"/>
                  </a:lnTo>
                  <a:lnTo>
                    <a:pt x="55" y="2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15"/>
            <p:cNvSpPr>
              <a:spLocks/>
            </p:cNvSpPr>
            <p:nvPr/>
          </p:nvSpPr>
          <p:spPr bwMode="auto">
            <a:xfrm>
              <a:off x="3800475" y="2982913"/>
              <a:ext cx="44450" cy="15875"/>
            </a:xfrm>
            <a:custGeom>
              <a:avLst/>
              <a:gdLst>
                <a:gd name="T0" fmla="*/ 113 w 309"/>
                <a:gd name="T1" fmla="*/ 0 h 120"/>
                <a:gd name="T2" fmla="*/ 129 w 309"/>
                <a:gd name="T3" fmla="*/ 0 h 120"/>
                <a:gd name="T4" fmla="*/ 142 w 309"/>
                <a:gd name="T5" fmla="*/ 3 h 120"/>
                <a:gd name="T6" fmla="*/ 154 w 309"/>
                <a:gd name="T7" fmla="*/ 10 h 120"/>
                <a:gd name="T8" fmla="*/ 170 w 309"/>
                <a:gd name="T9" fmla="*/ 5 h 120"/>
                <a:gd name="T10" fmla="*/ 190 w 309"/>
                <a:gd name="T11" fmla="*/ 1 h 120"/>
                <a:gd name="T12" fmla="*/ 209 w 309"/>
                <a:gd name="T13" fmla="*/ 0 h 120"/>
                <a:gd name="T14" fmla="*/ 232 w 309"/>
                <a:gd name="T15" fmla="*/ 2 h 120"/>
                <a:gd name="T16" fmla="*/ 254 w 309"/>
                <a:gd name="T17" fmla="*/ 6 h 120"/>
                <a:gd name="T18" fmla="*/ 272 w 309"/>
                <a:gd name="T19" fmla="*/ 13 h 120"/>
                <a:gd name="T20" fmla="*/ 288 w 309"/>
                <a:gd name="T21" fmla="*/ 22 h 120"/>
                <a:gd name="T22" fmla="*/ 300 w 309"/>
                <a:gd name="T23" fmla="*/ 34 h 120"/>
                <a:gd name="T24" fmla="*/ 307 w 309"/>
                <a:gd name="T25" fmla="*/ 46 h 120"/>
                <a:gd name="T26" fmla="*/ 309 w 309"/>
                <a:gd name="T27" fmla="*/ 60 h 120"/>
                <a:gd name="T28" fmla="*/ 307 w 309"/>
                <a:gd name="T29" fmla="*/ 74 h 120"/>
                <a:gd name="T30" fmla="*/ 300 w 309"/>
                <a:gd name="T31" fmla="*/ 87 h 120"/>
                <a:gd name="T32" fmla="*/ 288 w 309"/>
                <a:gd name="T33" fmla="*/ 98 h 120"/>
                <a:gd name="T34" fmla="*/ 272 w 309"/>
                <a:gd name="T35" fmla="*/ 107 h 120"/>
                <a:gd name="T36" fmla="*/ 254 w 309"/>
                <a:gd name="T37" fmla="*/ 114 h 120"/>
                <a:gd name="T38" fmla="*/ 232 w 309"/>
                <a:gd name="T39" fmla="*/ 119 h 120"/>
                <a:gd name="T40" fmla="*/ 209 w 309"/>
                <a:gd name="T41" fmla="*/ 120 h 120"/>
                <a:gd name="T42" fmla="*/ 189 w 309"/>
                <a:gd name="T43" fmla="*/ 119 h 120"/>
                <a:gd name="T44" fmla="*/ 169 w 309"/>
                <a:gd name="T45" fmla="*/ 115 h 120"/>
                <a:gd name="T46" fmla="*/ 152 w 309"/>
                <a:gd name="T47" fmla="*/ 110 h 120"/>
                <a:gd name="T48" fmla="*/ 129 w 309"/>
                <a:gd name="T49" fmla="*/ 113 h 120"/>
                <a:gd name="T50" fmla="*/ 105 w 309"/>
                <a:gd name="T51" fmla="*/ 114 h 120"/>
                <a:gd name="T52" fmla="*/ 80 w 309"/>
                <a:gd name="T53" fmla="*/ 113 h 120"/>
                <a:gd name="T54" fmla="*/ 59 w 309"/>
                <a:gd name="T55" fmla="*/ 110 h 120"/>
                <a:gd name="T56" fmla="*/ 39 w 309"/>
                <a:gd name="T57" fmla="*/ 105 h 120"/>
                <a:gd name="T58" fmla="*/ 23 w 309"/>
                <a:gd name="T59" fmla="*/ 99 h 120"/>
                <a:gd name="T60" fmla="*/ 10 w 309"/>
                <a:gd name="T61" fmla="*/ 90 h 120"/>
                <a:gd name="T62" fmla="*/ 3 w 309"/>
                <a:gd name="T63" fmla="*/ 82 h 120"/>
                <a:gd name="T64" fmla="*/ 0 w 309"/>
                <a:gd name="T65" fmla="*/ 72 h 120"/>
                <a:gd name="T66" fmla="*/ 3 w 309"/>
                <a:gd name="T67" fmla="*/ 63 h 120"/>
                <a:gd name="T68" fmla="*/ 10 w 309"/>
                <a:gd name="T69" fmla="*/ 54 h 120"/>
                <a:gd name="T70" fmla="*/ 23 w 309"/>
                <a:gd name="T71" fmla="*/ 46 h 120"/>
                <a:gd name="T72" fmla="*/ 38 w 309"/>
                <a:gd name="T73" fmla="*/ 40 h 120"/>
                <a:gd name="T74" fmla="*/ 57 w 309"/>
                <a:gd name="T75" fmla="*/ 35 h 120"/>
                <a:gd name="T76" fmla="*/ 78 w 309"/>
                <a:gd name="T77" fmla="*/ 32 h 120"/>
                <a:gd name="T78" fmla="*/ 83 w 309"/>
                <a:gd name="T79" fmla="*/ 19 h 120"/>
                <a:gd name="T80" fmla="*/ 90 w 309"/>
                <a:gd name="T81" fmla="*/ 9 h 120"/>
                <a:gd name="T82" fmla="*/ 101 w 309"/>
                <a:gd name="T83" fmla="*/ 2 h 120"/>
                <a:gd name="T84" fmla="*/ 113 w 309"/>
                <a:gd name="T8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9" h="120">
                  <a:moveTo>
                    <a:pt x="113" y="0"/>
                  </a:moveTo>
                  <a:lnTo>
                    <a:pt x="129" y="0"/>
                  </a:lnTo>
                  <a:lnTo>
                    <a:pt x="142" y="3"/>
                  </a:lnTo>
                  <a:lnTo>
                    <a:pt x="154" y="10"/>
                  </a:lnTo>
                  <a:lnTo>
                    <a:pt x="170" y="5"/>
                  </a:lnTo>
                  <a:lnTo>
                    <a:pt x="190" y="1"/>
                  </a:lnTo>
                  <a:lnTo>
                    <a:pt x="209" y="0"/>
                  </a:lnTo>
                  <a:lnTo>
                    <a:pt x="232" y="2"/>
                  </a:lnTo>
                  <a:lnTo>
                    <a:pt x="254" y="6"/>
                  </a:lnTo>
                  <a:lnTo>
                    <a:pt x="272" y="13"/>
                  </a:lnTo>
                  <a:lnTo>
                    <a:pt x="288" y="22"/>
                  </a:lnTo>
                  <a:lnTo>
                    <a:pt x="300" y="34"/>
                  </a:lnTo>
                  <a:lnTo>
                    <a:pt x="307" y="46"/>
                  </a:lnTo>
                  <a:lnTo>
                    <a:pt x="309" y="60"/>
                  </a:lnTo>
                  <a:lnTo>
                    <a:pt x="307" y="74"/>
                  </a:lnTo>
                  <a:lnTo>
                    <a:pt x="300" y="87"/>
                  </a:lnTo>
                  <a:lnTo>
                    <a:pt x="288" y="98"/>
                  </a:lnTo>
                  <a:lnTo>
                    <a:pt x="272" y="107"/>
                  </a:lnTo>
                  <a:lnTo>
                    <a:pt x="254" y="114"/>
                  </a:lnTo>
                  <a:lnTo>
                    <a:pt x="232" y="119"/>
                  </a:lnTo>
                  <a:lnTo>
                    <a:pt x="209" y="120"/>
                  </a:lnTo>
                  <a:lnTo>
                    <a:pt x="189" y="119"/>
                  </a:lnTo>
                  <a:lnTo>
                    <a:pt x="169" y="115"/>
                  </a:lnTo>
                  <a:lnTo>
                    <a:pt x="152" y="110"/>
                  </a:lnTo>
                  <a:lnTo>
                    <a:pt x="129" y="113"/>
                  </a:lnTo>
                  <a:lnTo>
                    <a:pt x="105" y="114"/>
                  </a:lnTo>
                  <a:lnTo>
                    <a:pt x="80" y="113"/>
                  </a:lnTo>
                  <a:lnTo>
                    <a:pt x="59" y="110"/>
                  </a:lnTo>
                  <a:lnTo>
                    <a:pt x="39" y="105"/>
                  </a:lnTo>
                  <a:lnTo>
                    <a:pt x="23" y="99"/>
                  </a:lnTo>
                  <a:lnTo>
                    <a:pt x="10" y="90"/>
                  </a:lnTo>
                  <a:lnTo>
                    <a:pt x="3" y="82"/>
                  </a:lnTo>
                  <a:lnTo>
                    <a:pt x="0" y="72"/>
                  </a:lnTo>
                  <a:lnTo>
                    <a:pt x="3" y="63"/>
                  </a:lnTo>
                  <a:lnTo>
                    <a:pt x="10" y="54"/>
                  </a:lnTo>
                  <a:lnTo>
                    <a:pt x="23" y="46"/>
                  </a:lnTo>
                  <a:lnTo>
                    <a:pt x="38" y="40"/>
                  </a:lnTo>
                  <a:lnTo>
                    <a:pt x="57" y="35"/>
                  </a:lnTo>
                  <a:lnTo>
                    <a:pt x="78" y="32"/>
                  </a:lnTo>
                  <a:lnTo>
                    <a:pt x="83" y="19"/>
                  </a:lnTo>
                  <a:lnTo>
                    <a:pt x="90" y="9"/>
                  </a:lnTo>
                  <a:lnTo>
                    <a:pt x="101" y="2"/>
                  </a:lnTo>
                  <a:lnTo>
                    <a:pt x="1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9" name="Group 124"/>
          <p:cNvGrpSpPr/>
          <p:nvPr/>
        </p:nvGrpSpPr>
        <p:grpSpPr>
          <a:xfrm>
            <a:off x="7375269" y="1470255"/>
            <a:ext cx="481013" cy="425450"/>
            <a:chOff x="4438650" y="2744788"/>
            <a:chExt cx="481013" cy="425450"/>
          </a:xfrm>
          <a:solidFill>
            <a:srgbClr val="000000"/>
          </a:solidFill>
        </p:grpSpPr>
        <p:sp>
          <p:nvSpPr>
            <p:cNvPr id="300" name="Freeform 120"/>
            <p:cNvSpPr>
              <a:spLocks noEditPoints="1"/>
            </p:cNvSpPr>
            <p:nvPr/>
          </p:nvSpPr>
          <p:spPr bwMode="auto">
            <a:xfrm>
              <a:off x="4438650" y="2886075"/>
              <a:ext cx="403225" cy="284163"/>
            </a:xfrm>
            <a:custGeom>
              <a:avLst/>
              <a:gdLst>
                <a:gd name="T0" fmla="*/ 1873 w 2792"/>
                <a:gd name="T1" fmla="*/ 1627 h 1974"/>
                <a:gd name="T2" fmla="*/ 1740 w 2792"/>
                <a:gd name="T3" fmla="*/ 1671 h 1974"/>
                <a:gd name="T4" fmla="*/ 2215 w 2792"/>
                <a:gd name="T5" fmla="*/ 1671 h 1974"/>
                <a:gd name="T6" fmla="*/ 2080 w 2792"/>
                <a:gd name="T7" fmla="*/ 1627 h 1974"/>
                <a:gd name="T8" fmla="*/ 775 w 2792"/>
                <a:gd name="T9" fmla="*/ 1617 h 1974"/>
                <a:gd name="T10" fmla="*/ 625 w 2792"/>
                <a:gd name="T11" fmla="*/ 1638 h 1974"/>
                <a:gd name="T12" fmla="*/ 500 w 2792"/>
                <a:gd name="T13" fmla="*/ 1692 h 1974"/>
                <a:gd name="T14" fmla="*/ 971 w 2792"/>
                <a:gd name="T15" fmla="*/ 1654 h 1974"/>
                <a:gd name="T16" fmla="*/ 829 w 2792"/>
                <a:gd name="T17" fmla="*/ 1619 h 1974"/>
                <a:gd name="T18" fmla="*/ 996 w 2792"/>
                <a:gd name="T19" fmla="*/ 3 h 1974"/>
                <a:gd name="T20" fmla="*/ 1052 w 2792"/>
                <a:gd name="T21" fmla="*/ 96 h 1974"/>
                <a:gd name="T22" fmla="*/ 1140 w 2792"/>
                <a:gd name="T23" fmla="*/ 202 h 1974"/>
                <a:gd name="T24" fmla="*/ 1244 w 2792"/>
                <a:gd name="T25" fmla="*/ 281 h 1974"/>
                <a:gd name="T26" fmla="*/ 1354 w 2792"/>
                <a:gd name="T27" fmla="*/ 336 h 1974"/>
                <a:gd name="T28" fmla="*/ 1459 w 2792"/>
                <a:gd name="T29" fmla="*/ 368 h 1974"/>
                <a:gd name="T30" fmla="*/ 1527 w 2792"/>
                <a:gd name="T31" fmla="*/ 378 h 1974"/>
                <a:gd name="T32" fmla="*/ 1484 w 2792"/>
                <a:gd name="T33" fmla="*/ 432 h 1974"/>
                <a:gd name="T34" fmla="*/ 1507 w 2792"/>
                <a:gd name="T35" fmla="*/ 1599 h 1974"/>
                <a:gd name="T36" fmla="*/ 1619 w 2792"/>
                <a:gd name="T37" fmla="*/ 1524 h 1974"/>
                <a:gd name="T38" fmla="*/ 1756 w 2792"/>
                <a:gd name="T39" fmla="*/ 1464 h 1974"/>
                <a:gd name="T40" fmla="*/ 1917 w 2792"/>
                <a:gd name="T41" fmla="*/ 1433 h 1974"/>
                <a:gd name="T42" fmla="*/ 2094 w 2792"/>
                <a:gd name="T43" fmla="*/ 1439 h 1974"/>
                <a:gd name="T44" fmla="*/ 2251 w 2792"/>
                <a:gd name="T45" fmla="*/ 1483 h 1974"/>
                <a:gd name="T46" fmla="*/ 2382 w 2792"/>
                <a:gd name="T47" fmla="*/ 1551 h 1974"/>
                <a:gd name="T48" fmla="*/ 2487 w 2792"/>
                <a:gd name="T49" fmla="*/ 1629 h 1974"/>
                <a:gd name="T50" fmla="*/ 2468 w 2792"/>
                <a:gd name="T51" fmla="*/ 421 h 1974"/>
                <a:gd name="T52" fmla="*/ 2666 w 2792"/>
                <a:gd name="T53" fmla="*/ 378 h 1974"/>
                <a:gd name="T54" fmla="*/ 2792 w 2792"/>
                <a:gd name="T55" fmla="*/ 586 h 1974"/>
                <a:gd name="T56" fmla="*/ 0 w 2792"/>
                <a:gd name="T57" fmla="*/ 586 h 1974"/>
                <a:gd name="T58" fmla="*/ 96 w 2792"/>
                <a:gd name="T59" fmla="*/ 375 h 1974"/>
                <a:gd name="T60" fmla="*/ 111 w 2792"/>
                <a:gd name="T61" fmla="*/ 351 h 1974"/>
                <a:gd name="T62" fmla="*/ 147 w 2792"/>
                <a:gd name="T63" fmla="*/ 298 h 1974"/>
                <a:gd name="T64" fmla="*/ 210 w 2792"/>
                <a:gd name="T65" fmla="*/ 225 h 1974"/>
                <a:gd name="T66" fmla="*/ 279 w 2792"/>
                <a:gd name="T67" fmla="*/ 159 h 1974"/>
                <a:gd name="T68" fmla="*/ 334 w 2792"/>
                <a:gd name="T69" fmla="*/ 368 h 1974"/>
                <a:gd name="T70" fmla="*/ 284 w 2792"/>
                <a:gd name="T71" fmla="*/ 431 h 1974"/>
                <a:gd name="T72" fmla="*/ 305 w 2792"/>
                <a:gd name="T73" fmla="*/ 1599 h 1974"/>
                <a:gd name="T74" fmla="*/ 417 w 2792"/>
                <a:gd name="T75" fmla="*/ 1524 h 1974"/>
                <a:gd name="T76" fmla="*/ 554 w 2792"/>
                <a:gd name="T77" fmla="*/ 1464 h 1974"/>
                <a:gd name="T78" fmla="*/ 716 w 2792"/>
                <a:gd name="T79" fmla="*/ 1433 h 1974"/>
                <a:gd name="T80" fmla="*/ 893 w 2792"/>
                <a:gd name="T81" fmla="*/ 1439 h 1974"/>
                <a:gd name="T82" fmla="*/ 1049 w 2792"/>
                <a:gd name="T83" fmla="*/ 1483 h 1974"/>
                <a:gd name="T84" fmla="*/ 1181 w 2792"/>
                <a:gd name="T85" fmla="*/ 1551 h 1974"/>
                <a:gd name="T86" fmla="*/ 1286 w 2792"/>
                <a:gd name="T87" fmla="*/ 1629 h 1974"/>
                <a:gd name="T88" fmla="*/ 1266 w 2792"/>
                <a:gd name="T89" fmla="*/ 421 h 1974"/>
                <a:gd name="T90" fmla="*/ 1213 w 2792"/>
                <a:gd name="T91" fmla="*/ 358 h 1974"/>
                <a:gd name="T92" fmla="*/ 1131 w 2792"/>
                <a:gd name="T93" fmla="*/ 283 h 1974"/>
                <a:gd name="T94" fmla="*/ 1014 w 2792"/>
                <a:gd name="T95" fmla="*/ 212 h 1974"/>
                <a:gd name="T96" fmla="*/ 870 w 2792"/>
                <a:gd name="T97" fmla="*/ 165 h 1974"/>
                <a:gd name="T98" fmla="*/ 979 w 2792"/>
                <a:gd name="T99" fmla="*/ 66 h 1974"/>
                <a:gd name="T100" fmla="*/ 986 w 2792"/>
                <a:gd name="T101" fmla="*/ 9 h 1974"/>
                <a:gd name="T102" fmla="*/ 983 w 2792"/>
                <a:gd name="T103" fmla="*/ 0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92" h="1974">
                  <a:moveTo>
                    <a:pt x="1976" y="1617"/>
                  </a:moveTo>
                  <a:lnTo>
                    <a:pt x="1923" y="1619"/>
                  </a:lnTo>
                  <a:lnTo>
                    <a:pt x="1873" y="1627"/>
                  </a:lnTo>
                  <a:lnTo>
                    <a:pt x="1825" y="1638"/>
                  </a:lnTo>
                  <a:lnTo>
                    <a:pt x="1781" y="1654"/>
                  </a:lnTo>
                  <a:lnTo>
                    <a:pt x="1740" y="1671"/>
                  </a:lnTo>
                  <a:lnTo>
                    <a:pt x="1701" y="1692"/>
                  </a:lnTo>
                  <a:lnTo>
                    <a:pt x="2254" y="1692"/>
                  </a:lnTo>
                  <a:lnTo>
                    <a:pt x="2215" y="1671"/>
                  </a:lnTo>
                  <a:lnTo>
                    <a:pt x="2173" y="1654"/>
                  </a:lnTo>
                  <a:lnTo>
                    <a:pt x="2128" y="1638"/>
                  </a:lnTo>
                  <a:lnTo>
                    <a:pt x="2080" y="1627"/>
                  </a:lnTo>
                  <a:lnTo>
                    <a:pt x="2030" y="1619"/>
                  </a:lnTo>
                  <a:lnTo>
                    <a:pt x="1976" y="1617"/>
                  </a:lnTo>
                  <a:close/>
                  <a:moveTo>
                    <a:pt x="775" y="1617"/>
                  </a:moveTo>
                  <a:lnTo>
                    <a:pt x="722" y="1619"/>
                  </a:lnTo>
                  <a:lnTo>
                    <a:pt x="672" y="1627"/>
                  </a:lnTo>
                  <a:lnTo>
                    <a:pt x="625" y="1638"/>
                  </a:lnTo>
                  <a:lnTo>
                    <a:pt x="580" y="1654"/>
                  </a:lnTo>
                  <a:lnTo>
                    <a:pt x="538" y="1671"/>
                  </a:lnTo>
                  <a:lnTo>
                    <a:pt x="500" y="1692"/>
                  </a:lnTo>
                  <a:lnTo>
                    <a:pt x="1053" y="1692"/>
                  </a:lnTo>
                  <a:lnTo>
                    <a:pt x="1013" y="1671"/>
                  </a:lnTo>
                  <a:lnTo>
                    <a:pt x="971" y="1654"/>
                  </a:lnTo>
                  <a:lnTo>
                    <a:pt x="927" y="1638"/>
                  </a:lnTo>
                  <a:lnTo>
                    <a:pt x="880" y="1627"/>
                  </a:lnTo>
                  <a:lnTo>
                    <a:pt x="829" y="1619"/>
                  </a:lnTo>
                  <a:lnTo>
                    <a:pt x="775" y="1617"/>
                  </a:lnTo>
                  <a:close/>
                  <a:moveTo>
                    <a:pt x="983" y="0"/>
                  </a:moveTo>
                  <a:lnTo>
                    <a:pt x="996" y="3"/>
                  </a:lnTo>
                  <a:lnTo>
                    <a:pt x="1009" y="8"/>
                  </a:lnTo>
                  <a:lnTo>
                    <a:pt x="1029" y="53"/>
                  </a:lnTo>
                  <a:lnTo>
                    <a:pt x="1052" y="96"/>
                  </a:lnTo>
                  <a:lnTo>
                    <a:pt x="1079" y="135"/>
                  </a:lnTo>
                  <a:lnTo>
                    <a:pt x="1108" y="170"/>
                  </a:lnTo>
                  <a:lnTo>
                    <a:pt x="1140" y="202"/>
                  </a:lnTo>
                  <a:lnTo>
                    <a:pt x="1173" y="232"/>
                  </a:lnTo>
                  <a:lnTo>
                    <a:pt x="1208" y="258"/>
                  </a:lnTo>
                  <a:lnTo>
                    <a:pt x="1244" y="281"/>
                  </a:lnTo>
                  <a:lnTo>
                    <a:pt x="1280" y="302"/>
                  </a:lnTo>
                  <a:lnTo>
                    <a:pt x="1317" y="321"/>
                  </a:lnTo>
                  <a:lnTo>
                    <a:pt x="1354" y="336"/>
                  </a:lnTo>
                  <a:lnTo>
                    <a:pt x="1389" y="349"/>
                  </a:lnTo>
                  <a:lnTo>
                    <a:pt x="1425" y="359"/>
                  </a:lnTo>
                  <a:lnTo>
                    <a:pt x="1459" y="368"/>
                  </a:lnTo>
                  <a:lnTo>
                    <a:pt x="1490" y="374"/>
                  </a:lnTo>
                  <a:lnTo>
                    <a:pt x="1521" y="378"/>
                  </a:lnTo>
                  <a:lnTo>
                    <a:pt x="1527" y="378"/>
                  </a:lnTo>
                  <a:lnTo>
                    <a:pt x="1510" y="398"/>
                  </a:lnTo>
                  <a:lnTo>
                    <a:pt x="1497" y="417"/>
                  </a:lnTo>
                  <a:lnTo>
                    <a:pt x="1484" y="432"/>
                  </a:lnTo>
                  <a:lnTo>
                    <a:pt x="1476" y="446"/>
                  </a:lnTo>
                  <a:lnTo>
                    <a:pt x="1476" y="1625"/>
                  </a:lnTo>
                  <a:lnTo>
                    <a:pt x="1507" y="1599"/>
                  </a:lnTo>
                  <a:lnTo>
                    <a:pt x="1541" y="1573"/>
                  </a:lnTo>
                  <a:lnTo>
                    <a:pt x="1579" y="1548"/>
                  </a:lnTo>
                  <a:lnTo>
                    <a:pt x="1619" y="1524"/>
                  </a:lnTo>
                  <a:lnTo>
                    <a:pt x="1661" y="1502"/>
                  </a:lnTo>
                  <a:lnTo>
                    <a:pt x="1707" y="1482"/>
                  </a:lnTo>
                  <a:lnTo>
                    <a:pt x="1756" y="1464"/>
                  </a:lnTo>
                  <a:lnTo>
                    <a:pt x="1806" y="1450"/>
                  </a:lnTo>
                  <a:lnTo>
                    <a:pt x="1860" y="1439"/>
                  </a:lnTo>
                  <a:lnTo>
                    <a:pt x="1917" y="1433"/>
                  </a:lnTo>
                  <a:lnTo>
                    <a:pt x="1976" y="1430"/>
                  </a:lnTo>
                  <a:lnTo>
                    <a:pt x="2037" y="1433"/>
                  </a:lnTo>
                  <a:lnTo>
                    <a:pt x="2094" y="1439"/>
                  </a:lnTo>
                  <a:lnTo>
                    <a:pt x="2149" y="1451"/>
                  </a:lnTo>
                  <a:lnTo>
                    <a:pt x="2201" y="1465"/>
                  </a:lnTo>
                  <a:lnTo>
                    <a:pt x="2251" y="1483"/>
                  </a:lnTo>
                  <a:lnTo>
                    <a:pt x="2297" y="1504"/>
                  </a:lnTo>
                  <a:lnTo>
                    <a:pt x="2341" y="1526"/>
                  </a:lnTo>
                  <a:lnTo>
                    <a:pt x="2382" y="1551"/>
                  </a:lnTo>
                  <a:lnTo>
                    <a:pt x="2420" y="1576"/>
                  </a:lnTo>
                  <a:lnTo>
                    <a:pt x="2455" y="1603"/>
                  </a:lnTo>
                  <a:lnTo>
                    <a:pt x="2487" y="1629"/>
                  </a:lnTo>
                  <a:lnTo>
                    <a:pt x="2487" y="447"/>
                  </a:lnTo>
                  <a:lnTo>
                    <a:pt x="2478" y="434"/>
                  </a:lnTo>
                  <a:lnTo>
                    <a:pt x="2468" y="421"/>
                  </a:lnTo>
                  <a:lnTo>
                    <a:pt x="2452" y="400"/>
                  </a:lnTo>
                  <a:lnTo>
                    <a:pt x="2433" y="378"/>
                  </a:lnTo>
                  <a:lnTo>
                    <a:pt x="2666" y="378"/>
                  </a:lnTo>
                  <a:lnTo>
                    <a:pt x="2677" y="420"/>
                  </a:lnTo>
                  <a:lnTo>
                    <a:pt x="2677" y="586"/>
                  </a:lnTo>
                  <a:lnTo>
                    <a:pt x="2792" y="586"/>
                  </a:lnTo>
                  <a:lnTo>
                    <a:pt x="2792" y="1974"/>
                  </a:lnTo>
                  <a:lnTo>
                    <a:pt x="0" y="1974"/>
                  </a:lnTo>
                  <a:lnTo>
                    <a:pt x="0" y="586"/>
                  </a:lnTo>
                  <a:lnTo>
                    <a:pt x="84" y="586"/>
                  </a:lnTo>
                  <a:lnTo>
                    <a:pt x="84" y="420"/>
                  </a:lnTo>
                  <a:lnTo>
                    <a:pt x="96" y="375"/>
                  </a:lnTo>
                  <a:lnTo>
                    <a:pt x="98" y="371"/>
                  </a:lnTo>
                  <a:lnTo>
                    <a:pt x="103" y="363"/>
                  </a:lnTo>
                  <a:lnTo>
                    <a:pt x="111" y="351"/>
                  </a:lnTo>
                  <a:lnTo>
                    <a:pt x="120" y="336"/>
                  </a:lnTo>
                  <a:lnTo>
                    <a:pt x="133" y="319"/>
                  </a:lnTo>
                  <a:lnTo>
                    <a:pt x="147" y="298"/>
                  </a:lnTo>
                  <a:lnTo>
                    <a:pt x="165" y="275"/>
                  </a:lnTo>
                  <a:lnTo>
                    <a:pt x="186" y="251"/>
                  </a:lnTo>
                  <a:lnTo>
                    <a:pt x="210" y="225"/>
                  </a:lnTo>
                  <a:lnTo>
                    <a:pt x="235" y="199"/>
                  </a:lnTo>
                  <a:lnTo>
                    <a:pt x="264" y="172"/>
                  </a:lnTo>
                  <a:lnTo>
                    <a:pt x="279" y="159"/>
                  </a:lnTo>
                  <a:lnTo>
                    <a:pt x="295" y="146"/>
                  </a:lnTo>
                  <a:lnTo>
                    <a:pt x="357" y="344"/>
                  </a:lnTo>
                  <a:lnTo>
                    <a:pt x="334" y="368"/>
                  </a:lnTo>
                  <a:lnTo>
                    <a:pt x="315" y="392"/>
                  </a:lnTo>
                  <a:lnTo>
                    <a:pt x="298" y="412"/>
                  </a:lnTo>
                  <a:lnTo>
                    <a:pt x="284" y="431"/>
                  </a:lnTo>
                  <a:lnTo>
                    <a:pt x="274" y="446"/>
                  </a:lnTo>
                  <a:lnTo>
                    <a:pt x="274" y="1625"/>
                  </a:lnTo>
                  <a:lnTo>
                    <a:pt x="305" y="1599"/>
                  </a:lnTo>
                  <a:lnTo>
                    <a:pt x="340" y="1573"/>
                  </a:lnTo>
                  <a:lnTo>
                    <a:pt x="377" y="1548"/>
                  </a:lnTo>
                  <a:lnTo>
                    <a:pt x="417" y="1524"/>
                  </a:lnTo>
                  <a:lnTo>
                    <a:pt x="460" y="1502"/>
                  </a:lnTo>
                  <a:lnTo>
                    <a:pt x="506" y="1482"/>
                  </a:lnTo>
                  <a:lnTo>
                    <a:pt x="554" y="1464"/>
                  </a:lnTo>
                  <a:lnTo>
                    <a:pt x="606" y="1450"/>
                  </a:lnTo>
                  <a:lnTo>
                    <a:pt x="659" y="1439"/>
                  </a:lnTo>
                  <a:lnTo>
                    <a:pt x="716" y="1433"/>
                  </a:lnTo>
                  <a:lnTo>
                    <a:pt x="775" y="1430"/>
                  </a:lnTo>
                  <a:lnTo>
                    <a:pt x="835" y="1433"/>
                  </a:lnTo>
                  <a:lnTo>
                    <a:pt x="893" y="1439"/>
                  </a:lnTo>
                  <a:lnTo>
                    <a:pt x="948" y="1451"/>
                  </a:lnTo>
                  <a:lnTo>
                    <a:pt x="1001" y="1465"/>
                  </a:lnTo>
                  <a:lnTo>
                    <a:pt x="1049" y="1483"/>
                  </a:lnTo>
                  <a:lnTo>
                    <a:pt x="1097" y="1504"/>
                  </a:lnTo>
                  <a:lnTo>
                    <a:pt x="1140" y="1526"/>
                  </a:lnTo>
                  <a:lnTo>
                    <a:pt x="1181" y="1551"/>
                  </a:lnTo>
                  <a:lnTo>
                    <a:pt x="1219" y="1576"/>
                  </a:lnTo>
                  <a:lnTo>
                    <a:pt x="1253" y="1603"/>
                  </a:lnTo>
                  <a:lnTo>
                    <a:pt x="1286" y="1629"/>
                  </a:lnTo>
                  <a:lnTo>
                    <a:pt x="1286" y="447"/>
                  </a:lnTo>
                  <a:lnTo>
                    <a:pt x="1278" y="434"/>
                  </a:lnTo>
                  <a:lnTo>
                    <a:pt x="1266" y="421"/>
                  </a:lnTo>
                  <a:lnTo>
                    <a:pt x="1251" y="401"/>
                  </a:lnTo>
                  <a:lnTo>
                    <a:pt x="1233" y="380"/>
                  </a:lnTo>
                  <a:lnTo>
                    <a:pt x="1213" y="358"/>
                  </a:lnTo>
                  <a:lnTo>
                    <a:pt x="1190" y="334"/>
                  </a:lnTo>
                  <a:lnTo>
                    <a:pt x="1164" y="310"/>
                  </a:lnTo>
                  <a:lnTo>
                    <a:pt x="1131" y="283"/>
                  </a:lnTo>
                  <a:lnTo>
                    <a:pt x="1095" y="257"/>
                  </a:lnTo>
                  <a:lnTo>
                    <a:pt x="1056" y="233"/>
                  </a:lnTo>
                  <a:lnTo>
                    <a:pt x="1014" y="212"/>
                  </a:lnTo>
                  <a:lnTo>
                    <a:pt x="969" y="192"/>
                  </a:lnTo>
                  <a:lnTo>
                    <a:pt x="921" y="176"/>
                  </a:lnTo>
                  <a:lnTo>
                    <a:pt x="870" y="165"/>
                  </a:lnTo>
                  <a:lnTo>
                    <a:pt x="954" y="96"/>
                  </a:lnTo>
                  <a:lnTo>
                    <a:pt x="968" y="83"/>
                  </a:lnTo>
                  <a:lnTo>
                    <a:pt x="979" y="66"/>
                  </a:lnTo>
                  <a:lnTo>
                    <a:pt x="985" y="48"/>
                  </a:lnTo>
                  <a:lnTo>
                    <a:pt x="988" y="28"/>
                  </a:lnTo>
                  <a:lnTo>
                    <a:pt x="986" y="9"/>
                  </a:lnTo>
                  <a:lnTo>
                    <a:pt x="985" y="6"/>
                  </a:lnTo>
                  <a:lnTo>
                    <a:pt x="984" y="2"/>
                  </a:lnTo>
                  <a:lnTo>
                    <a:pt x="9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121"/>
            <p:cNvSpPr>
              <a:spLocks/>
            </p:cNvSpPr>
            <p:nvPr/>
          </p:nvSpPr>
          <p:spPr bwMode="auto">
            <a:xfrm>
              <a:off x="4494213" y="2967038"/>
              <a:ext cx="109538" cy="30163"/>
            </a:xfrm>
            <a:custGeom>
              <a:avLst/>
              <a:gdLst>
                <a:gd name="T0" fmla="*/ 404 w 764"/>
                <a:gd name="T1" fmla="*/ 0 h 210"/>
                <a:gd name="T2" fmla="*/ 446 w 764"/>
                <a:gd name="T3" fmla="*/ 2 h 210"/>
                <a:gd name="T4" fmla="*/ 490 w 764"/>
                <a:gd name="T5" fmla="*/ 9 h 210"/>
                <a:gd name="T6" fmla="*/ 535 w 764"/>
                <a:gd name="T7" fmla="*/ 20 h 210"/>
                <a:gd name="T8" fmla="*/ 580 w 764"/>
                <a:gd name="T9" fmla="*/ 36 h 210"/>
                <a:gd name="T10" fmla="*/ 626 w 764"/>
                <a:gd name="T11" fmla="*/ 59 h 210"/>
                <a:gd name="T12" fmla="*/ 671 w 764"/>
                <a:gd name="T13" fmla="*/ 87 h 210"/>
                <a:gd name="T14" fmla="*/ 718 w 764"/>
                <a:gd name="T15" fmla="*/ 121 h 210"/>
                <a:gd name="T16" fmla="*/ 764 w 764"/>
                <a:gd name="T17" fmla="*/ 163 h 210"/>
                <a:gd name="T18" fmla="*/ 716 w 764"/>
                <a:gd name="T19" fmla="*/ 209 h 210"/>
                <a:gd name="T20" fmla="*/ 671 w 764"/>
                <a:gd name="T21" fmla="*/ 170 h 210"/>
                <a:gd name="T22" fmla="*/ 627 w 764"/>
                <a:gd name="T23" fmla="*/ 138 h 210"/>
                <a:gd name="T24" fmla="*/ 584 w 764"/>
                <a:gd name="T25" fmla="*/ 113 h 210"/>
                <a:gd name="T26" fmla="*/ 541 w 764"/>
                <a:gd name="T27" fmla="*/ 93 h 210"/>
                <a:gd name="T28" fmla="*/ 499 w 764"/>
                <a:gd name="T29" fmla="*/ 79 h 210"/>
                <a:gd name="T30" fmla="*/ 457 w 764"/>
                <a:gd name="T31" fmla="*/ 70 h 210"/>
                <a:gd name="T32" fmla="*/ 417 w 764"/>
                <a:gd name="T33" fmla="*/ 66 h 210"/>
                <a:gd name="T34" fmla="*/ 377 w 764"/>
                <a:gd name="T35" fmla="*/ 67 h 210"/>
                <a:gd name="T36" fmla="*/ 339 w 764"/>
                <a:gd name="T37" fmla="*/ 70 h 210"/>
                <a:gd name="T38" fmla="*/ 302 w 764"/>
                <a:gd name="T39" fmla="*/ 77 h 210"/>
                <a:gd name="T40" fmla="*/ 267 w 764"/>
                <a:gd name="T41" fmla="*/ 87 h 210"/>
                <a:gd name="T42" fmla="*/ 233 w 764"/>
                <a:gd name="T43" fmla="*/ 97 h 210"/>
                <a:gd name="T44" fmla="*/ 203 w 764"/>
                <a:gd name="T45" fmla="*/ 111 h 210"/>
                <a:gd name="T46" fmla="*/ 173 w 764"/>
                <a:gd name="T47" fmla="*/ 124 h 210"/>
                <a:gd name="T48" fmla="*/ 147 w 764"/>
                <a:gd name="T49" fmla="*/ 139 h 210"/>
                <a:gd name="T50" fmla="*/ 124 w 764"/>
                <a:gd name="T51" fmla="*/ 153 h 210"/>
                <a:gd name="T52" fmla="*/ 103 w 764"/>
                <a:gd name="T53" fmla="*/ 167 h 210"/>
                <a:gd name="T54" fmla="*/ 85 w 764"/>
                <a:gd name="T55" fmla="*/ 179 h 210"/>
                <a:gd name="T56" fmla="*/ 71 w 764"/>
                <a:gd name="T57" fmla="*/ 191 h 210"/>
                <a:gd name="T58" fmla="*/ 59 w 764"/>
                <a:gd name="T59" fmla="*/ 200 h 210"/>
                <a:gd name="T60" fmla="*/ 52 w 764"/>
                <a:gd name="T61" fmla="*/ 206 h 210"/>
                <a:gd name="T62" fmla="*/ 48 w 764"/>
                <a:gd name="T63" fmla="*/ 210 h 210"/>
                <a:gd name="T64" fmla="*/ 0 w 764"/>
                <a:gd name="T65" fmla="*/ 162 h 210"/>
                <a:gd name="T66" fmla="*/ 4 w 764"/>
                <a:gd name="T67" fmla="*/ 159 h 210"/>
                <a:gd name="T68" fmla="*/ 10 w 764"/>
                <a:gd name="T69" fmla="*/ 153 h 210"/>
                <a:gd name="T70" fmla="*/ 19 w 764"/>
                <a:gd name="T71" fmla="*/ 146 h 210"/>
                <a:gd name="T72" fmla="*/ 33 w 764"/>
                <a:gd name="T73" fmla="*/ 135 h 210"/>
                <a:gd name="T74" fmla="*/ 50 w 764"/>
                <a:gd name="T75" fmla="*/ 123 h 210"/>
                <a:gd name="T76" fmla="*/ 70 w 764"/>
                <a:gd name="T77" fmla="*/ 109 h 210"/>
                <a:gd name="T78" fmla="*/ 93 w 764"/>
                <a:gd name="T79" fmla="*/ 94 h 210"/>
                <a:gd name="T80" fmla="*/ 118 w 764"/>
                <a:gd name="T81" fmla="*/ 79 h 210"/>
                <a:gd name="T82" fmla="*/ 147 w 764"/>
                <a:gd name="T83" fmla="*/ 65 h 210"/>
                <a:gd name="T84" fmla="*/ 178 w 764"/>
                <a:gd name="T85" fmla="*/ 50 h 210"/>
                <a:gd name="T86" fmla="*/ 211 w 764"/>
                <a:gd name="T87" fmla="*/ 37 h 210"/>
                <a:gd name="T88" fmla="*/ 246 w 764"/>
                <a:gd name="T89" fmla="*/ 24 h 210"/>
                <a:gd name="T90" fmla="*/ 283 w 764"/>
                <a:gd name="T91" fmla="*/ 15 h 210"/>
                <a:gd name="T92" fmla="*/ 322 w 764"/>
                <a:gd name="T93" fmla="*/ 7 h 210"/>
                <a:gd name="T94" fmla="*/ 362 w 764"/>
                <a:gd name="T95" fmla="*/ 1 h 210"/>
                <a:gd name="T96" fmla="*/ 404 w 764"/>
                <a:gd name="T9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4" h="210">
                  <a:moveTo>
                    <a:pt x="404" y="0"/>
                  </a:moveTo>
                  <a:lnTo>
                    <a:pt x="446" y="2"/>
                  </a:lnTo>
                  <a:lnTo>
                    <a:pt x="490" y="9"/>
                  </a:lnTo>
                  <a:lnTo>
                    <a:pt x="535" y="20"/>
                  </a:lnTo>
                  <a:lnTo>
                    <a:pt x="580" y="36"/>
                  </a:lnTo>
                  <a:lnTo>
                    <a:pt x="626" y="59"/>
                  </a:lnTo>
                  <a:lnTo>
                    <a:pt x="671" y="87"/>
                  </a:lnTo>
                  <a:lnTo>
                    <a:pt x="718" y="121"/>
                  </a:lnTo>
                  <a:lnTo>
                    <a:pt x="764" y="163"/>
                  </a:lnTo>
                  <a:lnTo>
                    <a:pt x="716" y="209"/>
                  </a:lnTo>
                  <a:lnTo>
                    <a:pt x="671" y="170"/>
                  </a:lnTo>
                  <a:lnTo>
                    <a:pt x="627" y="138"/>
                  </a:lnTo>
                  <a:lnTo>
                    <a:pt x="584" y="113"/>
                  </a:lnTo>
                  <a:lnTo>
                    <a:pt x="541" y="93"/>
                  </a:lnTo>
                  <a:lnTo>
                    <a:pt x="499" y="79"/>
                  </a:lnTo>
                  <a:lnTo>
                    <a:pt x="457" y="70"/>
                  </a:lnTo>
                  <a:lnTo>
                    <a:pt x="417" y="66"/>
                  </a:lnTo>
                  <a:lnTo>
                    <a:pt x="377" y="67"/>
                  </a:lnTo>
                  <a:lnTo>
                    <a:pt x="339" y="70"/>
                  </a:lnTo>
                  <a:lnTo>
                    <a:pt x="302" y="77"/>
                  </a:lnTo>
                  <a:lnTo>
                    <a:pt x="267" y="87"/>
                  </a:lnTo>
                  <a:lnTo>
                    <a:pt x="233" y="97"/>
                  </a:lnTo>
                  <a:lnTo>
                    <a:pt x="203" y="111"/>
                  </a:lnTo>
                  <a:lnTo>
                    <a:pt x="173" y="124"/>
                  </a:lnTo>
                  <a:lnTo>
                    <a:pt x="147" y="139"/>
                  </a:lnTo>
                  <a:lnTo>
                    <a:pt x="124" y="153"/>
                  </a:lnTo>
                  <a:lnTo>
                    <a:pt x="103" y="167"/>
                  </a:lnTo>
                  <a:lnTo>
                    <a:pt x="85" y="179"/>
                  </a:lnTo>
                  <a:lnTo>
                    <a:pt x="71" y="191"/>
                  </a:lnTo>
                  <a:lnTo>
                    <a:pt x="59" y="200"/>
                  </a:lnTo>
                  <a:lnTo>
                    <a:pt x="52" y="206"/>
                  </a:lnTo>
                  <a:lnTo>
                    <a:pt x="48" y="210"/>
                  </a:lnTo>
                  <a:lnTo>
                    <a:pt x="0" y="162"/>
                  </a:lnTo>
                  <a:lnTo>
                    <a:pt x="4" y="159"/>
                  </a:lnTo>
                  <a:lnTo>
                    <a:pt x="10" y="153"/>
                  </a:lnTo>
                  <a:lnTo>
                    <a:pt x="19" y="146"/>
                  </a:lnTo>
                  <a:lnTo>
                    <a:pt x="33" y="135"/>
                  </a:lnTo>
                  <a:lnTo>
                    <a:pt x="50" y="123"/>
                  </a:lnTo>
                  <a:lnTo>
                    <a:pt x="70" y="109"/>
                  </a:lnTo>
                  <a:lnTo>
                    <a:pt x="93" y="94"/>
                  </a:lnTo>
                  <a:lnTo>
                    <a:pt x="118" y="79"/>
                  </a:lnTo>
                  <a:lnTo>
                    <a:pt x="147" y="65"/>
                  </a:lnTo>
                  <a:lnTo>
                    <a:pt x="178" y="50"/>
                  </a:lnTo>
                  <a:lnTo>
                    <a:pt x="211" y="37"/>
                  </a:lnTo>
                  <a:lnTo>
                    <a:pt x="246" y="24"/>
                  </a:lnTo>
                  <a:lnTo>
                    <a:pt x="283" y="15"/>
                  </a:lnTo>
                  <a:lnTo>
                    <a:pt x="322" y="7"/>
                  </a:lnTo>
                  <a:lnTo>
                    <a:pt x="362" y="1"/>
                  </a:lnTo>
                  <a:lnTo>
                    <a:pt x="4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22"/>
            <p:cNvSpPr>
              <a:spLocks/>
            </p:cNvSpPr>
            <p:nvPr/>
          </p:nvSpPr>
          <p:spPr bwMode="auto">
            <a:xfrm>
              <a:off x="4494213" y="2995613"/>
              <a:ext cx="109538" cy="31750"/>
            </a:xfrm>
            <a:custGeom>
              <a:avLst/>
              <a:gdLst>
                <a:gd name="T0" fmla="*/ 404 w 764"/>
                <a:gd name="T1" fmla="*/ 0 h 211"/>
                <a:gd name="T2" fmla="*/ 446 w 764"/>
                <a:gd name="T3" fmla="*/ 2 h 211"/>
                <a:gd name="T4" fmla="*/ 490 w 764"/>
                <a:gd name="T5" fmla="*/ 8 h 211"/>
                <a:gd name="T6" fmla="*/ 535 w 764"/>
                <a:gd name="T7" fmla="*/ 20 h 211"/>
                <a:gd name="T8" fmla="*/ 580 w 764"/>
                <a:gd name="T9" fmla="*/ 36 h 211"/>
                <a:gd name="T10" fmla="*/ 626 w 764"/>
                <a:gd name="T11" fmla="*/ 58 h 211"/>
                <a:gd name="T12" fmla="*/ 671 w 764"/>
                <a:gd name="T13" fmla="*/ 86 h 211"/>
                <a:gd name="T14" fmla="*/ 718 w 764"/>
                <a:gd name="T15" fmla="*/ 121 h 211"/>
                <a:gd name="T16" fmla="*/ 764 w 764"/>
                <a:gd name="T17" fmla="*/ 162 h 211"/>
                <a:gd name="T18" fmla="*/ 716 w 764"/>
                <a:gd name="T19" fmla="*/ 209 h 211"/>
                <a:gd name="T20" fmla="*/ 671 w 764"/>
                <a:gd name="T21" fmla="*/ 171 h 211"/>
                <a:gd name="T22" fmla="*/ 627 w 764"/>
                <a:gd name="T23" fmla="*/ 138 h 211"/>
                <a:gd name="T24" fmla="*/ 584 w 764"/>
                <a:gd name="T25" fmla="*/ 112 h 211"/>
                <a:gd name="T26" fmla="*/ 541 w 764"/>
                <a:gd name="T27" fmla="*/ 93 h 211"/>
                <a:gd name="T28" fmla="*/ 499 w 764"/>
                <a:gd name="T29" fmla="*/ 79 h 211"/>
                <a:gd name="T30" fmla="*/ 457 w 764"/>
                <a:gd name="T31" fmla="*/ 71 h 211"/>
                <a:gd name="T32" fmla="*/ 417 w 764"/>
                <a:gd name="T33" fmla="*/ 67 h 211"/>
                <a:gd name="T34" fmla="*/ 377 w 764"/>
                <a:gd name="T35" fmla="*/ 67 h 211"/>
                <a:gd name="T36" fmla="*/ 339 w 764"/>
                <a:gd name="T37" fmla="*/ 71 h 211"/>
                <a:gd name="T38" fmla="*/ 302 w 764"/>
                <a:gd name="T39" fmla="*/ 77 h 211"/>
                <a:gd name="T40" fmla="*/ 267 w 764"/>
                <a:gd name="T41" fmla="*/ 86 h 211"/>
                <a:gd name="T42" fmla="*/ 233 w 764"/>
                <a:gd name="T43" fmla="*/ 98 h 211"/>
                <a:gd name="T44" fmla="*/ 203 w 764"/>
                <a:gd name="T45" fmla="*/ 110 h 211"/>
                <a:gd name="T46" fmla="*/ 173 w 764"/>
                <a:gd name="T47" fmla="*/ 125 h 211"/>
                <a:gd name="T48" fmla="*/ 147 w 764"/>
                <a:gd name="T49" fmla="*/ 140 h 211"/>
                <a:gd name="T50" fmla="*/ 124 w 764"/>
                <a:gd name="T51" fmla="*/ 153 h 211"/>
                <a:gd name="T52" fmla="*/ 103 w 764"/>
                <a:gd name="T53" fmla="*/ 168 h 211"/>
                <a:gd name="T54" fmla="*/ 85 w 764"/>
                <a:gd name="T55" fmla="*/ 180 h 211"/>
                <a:gd name="T56" fmla="*/ 71 w 764"/>
                <a:gd name="T57" fmla="*/ 192 h 211"/>
                <a:gd name="T58" fmla="*/ 59 w 764"/>
                <a:gd name="T59" fmla="*/ 201 h 211"/>
                <a:gd name="T60" fmla="*/ 52 w 764"/>
                <a:gd name="T61" fmla="*/ 207 h 211"/>
                <a:gd name="T62" fmla="*/ 48 w 764"/>
                <a:gd name="T63" fmla="*/ 211 h 211"/>
                <a:gd name="T64" fmla="*/ 0 w 764"/>
                <a:gd name="T65" fmla="*/ 162 h 211"/>
                <a:gd name="T66" fmla="*/ 4 w 764"/>
                <a:gd name="T67" fmla="*/ 159 h 211"/>
                <a:gd name="T68" fmla="*/ 10 w 764"/>
                <a:gd name="T69" fmla="*/ 154 h 211"/>
                <a:gd name="T70" fmla="*/ 19 w 764"/>
                <a:gd name="T71" fmla="*/ 146 h 211"/>
                <a:gd name="T72" fmla="*/ 33 w 764"/>
                <a:gd name="T73" fmla="*/ 135 h 211"/>
                <a:gd name="T74" fmla="*/ 50 w 764"/>
                <a:gd name="T75" fmla="*/ 123 h 211"/>
                <a:gd name="T76" fmla="*/ 70 w 764"/>
                <a:gd name="T77" fmla="*/ 109 h 211"/>
                <a:gd name="T78" fmla="*/ 93 w 764"/>
                <a:gd name="T79" fmla="*/ 95 h 211"/>
                <a:gd name="T80" fmla="*/ 118 w 764"/>
                <a:gd name="T81" fmla="*/ 80 h 211"/>
                <a:gd name="T82" fmla="*/ 147 w 764"/>
                <a:gd name="T83" fmla="*/ 65 h 211"/>
                <a:gd name="T84" fmla="*/ 178 w 764"/>
                <a:gd name="T85" fmla="*/ 50 h 211"/>
                <a:gd name="T86" fmla="*/ 211 w 764"/>
                <a:gd name="T87" fmla="*/ 36 h 211"/>
                <a:gd name="T88" fmla="*/ 246 w 764"/>
                <a:gd name="T89" fmla="*/ 25 h 211"/>
                <a:gd name="T90" fmla="*/ 283 w 764"/>
                <a:gd name="T91" fmla="*/ 15 h 211"/>
                <a:gd name="T92" fmla="*/ 322 w 764"/>
                <a:gd name="T93" fmla="*/ 7 h 211"/>
                <a:gd name="T94" fmla="*/ 362 w 764"/>
                <a:gd name="T95" fmla="*/ 2 h 211"/>
                <a:gd name="T96" fmla="*/ 404 w 764"/>
                <a:gd name="T9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4" h="211">
                  <a:moveTo>
                    <a:pt x="404" y="0"/>
                  </a:moveTo>
                  <a:lnTo>
                    <a:pt x="446" y="2"/>
                  </a:lnTo>
                  <a:lnTo>
                    <a:pt x="490" y="8"/>
                  </a:lnTo>
                  <a:lnTo>
                    <a:pt x="535" y="20"/>
                  </a:lnTo>
                  <a:lnTo>
                    <a:pt x="580" y="36"/>
                  </a:lnTo>
                  <a:lnTo>
                    <a:pt x="626" y="58"/>
                  </a:lnTo>
                  <a:lnTo>
                    <a:pt x="671" y="86"/>
                  </a:lnTo>
                  <a:lnTo>
                    <a:pt x="718" y="121"/>
                  </a:lnTo>
                  <a:lnTo>
                    <a:pt x="764" y="162"/>
                  </a:lnTo>
                  <a:lnTo>
                    <a:pt x="716" y="209"/>
                  </a:lnTo>
                  <a:lnTo>
                    <a:pt x="671" y="171"/>
                  </a:lnTo>
                  <a:lnTo>
                    <a:pt x="627" y="138"/>
                  </a:lnTo>
                  <a:lnTo>
                    <a:pt x="584" y="112"/>
                  </a:lnTo>
                  <a:lnTo>
                    <a:pt x="541" y="93"/>
                  </a:lnTo>
                  <a:lnTo>
                    <a:pt x="499" y="79"/>
                  </a:lnTo>
                  <a:lnTo>
                    <a:pt x="457" y="71"/>
                  </a:lnTo>
                  <a:lnTo>
                    <a:pt x="417" y="67"/>
                  </a:lnTo>
                  <a:lnTo>
                    <a:pt x="377" y="67"/>
                  </a:lnTo>
                  <a:lnTo>
                    <a:pt x="339" y="71"/>
                  </a:lnTo>
                  <a:lnTo>
                    <a:pt x="302" y="77"/>
                  </a:lnTo>
                  <a:lnTo>
                    <a:pt x="267" y="86"/>
                  </a:lnTo>
                  <a:lnTo>
                    <a:pt x="233" y="98"/>
                  </a:lnTo>
                  <a:lnTo>
                    <a:pt x="203" y="110"/>
                  </a:lnTo>
                  <a:lnTo>
                    <a:pt x="173" y="125"/>
                  </a:lnTo>
                  <a:lnTo>
                    <a:pt x="147" y="140"/>
                  </a:lnTo>
                  <a:lnTo>
                    <a:pt x="124" y="153"/>
                  </a:lnTo>
                  <a:lnTo>
                    <a:pt x="103" y="168"/>
                  </a:lnTo>
                  <a:lnTo>
                    <a:pt x="85" y="180"/>
                  </a:lnTo>
                  <a:lnTo>
                    <a:pt x="71" y="192"/>
                  </a:lnTo>
                  <a:lnTo>
                    <a:pt x="59" y="201"/>
                  </a:lnTo>
                  <a:lnTo>
                    <a:pt x="52" y="207"/>
                  </a:lnTo>
                  <a:lnTo>
                    <a:pt x="48" y="211"/>
                  </a:lnTo>
                  <a:lnTo>
                    <a:pt x="0" y="162"/>
                  </a:lnTo>
                  <a:lnTo>
                    <a:pt x="4" y="159"/>
                  </a:lnTo>
                  <a:lnTo>
                    <a:pt x="10" y="154"/>
                  </a:lnTo>
                  <a:lnTo>
                    <a:pt x="19" y="146"/>
                  </a:lnTo>
                  <a:lnTo>
                    <a:pt x="33" y="135"/>
                  </a:lnTo>
                  <a:lnTo>
                    <a:pt x="50" y="123"/>
                  </a:lnTo>
                  <a:lnTo>
                    <a:pt x="70" y="109"/>
                  </a:lnTo>
                  <a:lnTo>
                    <a:pt x="93" y="95"/>
                  </a:lnTo>
                  <a:lnTo>
                    <a:pt x="118" y="80"/>
                  </a:lnTo>
                  <a:lnTo>
                    <a:pt x="147" y="65"/>
                  </a:lnTo>
                  <a:lnTo>
                    <a:pt x="178" y="50"/>
                  </a:lnTo>
                  <a:lnTo>
                    <a:pt x="211" y="36"/>
                  </a:lnTo>
                  <a:lnTo>
                    <a:pt x="246" y="25"/>
                  </a:lnTo>
                  <a:lnTo>
                    <a:pt x="283" y="15"/>
                  </a:lnTo>
                  <a:lnTo>
                    <a:pt x="322" y="7"/>
                  </a:lnTo>
                  <a:lnTo>
                    <a:pt x="362" y="2"/>
                  </a:lnTo>
                  <a:lnTo>
                    <a:pt x="4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23"/>
            <p:cNvSpPr>
              <a:spLocks/>
            </p:cNvSpPr>
            <p:nvPr/>
          </p:nvSpPr>
          <p:spPr bwMode="auto">
            <a:xfrm>
              <a:off x="4494213" y="3028950"/>
              <a:ext cx="109538" cy="30163"/>
            </a:xfrm>
            <a:custGeom>
              <a:avLst/>
              <a:gdLst>
                <a:gd name="T0" fmla="*/ 404 w 764"/>
                <a:gd name="T1" fmla="*/ 0 h 210"/>
                <a:gd name="T2" fmla="*/ 446 w 764"/>
                <a:gd name="T3" fmla="*/ 2 h 210"/>
                <a:gd name="T4" fmla="*/ 490 w 764"/>
                <a:gd name="T5" fmla="*/ 8 h 210"/>
                <a:gd name="T6" fmla="*/ 535 w 764"/>
                <a:gd name="T7" fmla="*/ 20 h 210"/>
                <a:gd name="T8" fmla="*/ 580 w 764"/>
                <a:gd name="T9" fmla="*/ 36 h 210"/>
                <a:gd name="T10" fmla="*/ 626 w 764"/>
                <a:gd name="T11" fmla="*/ 58 h 210"/>
                <a:gd name="T12" fmla="*/ 671 w 764"/>
                <a:gd name="T13" fmla="*/ 86 h 210"/>
                <a:gd name="T14" fmla="*/ 718 w 764"/>
                <a:gd name="T15" fmla="*/ 121 h 210"/>
                <a:gd name="T16" fmla="*/ 764 w 764"/>
                <a:gd name="T17" fmla="*/ 162 h 210"/>
                <a:gd name="T18" fmla="*/ 716 w 764"/>
                <a:gd name="T19" fmla="*/ 210 h 210"/>
                <a:gd name="T20" fmla="*/ 671 w 764"/>
                <a:gd name="T21" fmla="*/ 171 h 210"/>
                <a:gd name="T22" fmla="*/ 627 w 764"/>
                <a:gd name="T23" fmla="*/ 138 h 210"/>
                <a:gd name="T24" fmla="*/ 584 w 764"/>
                <a:gd name="T25" fmla="*/ 112 h 210"/>
                <a:gd name="T26" fmla="*/ 541 w 764"/>
                <a:gd name="T27" fmla="*/ 93 h 210"/>
                <a:gd name="T28" fmla="*/ 499 w 764"/>
                <a:gd name="T29" fmla="*/ 79 h 210"/>
                <a:gd name="T30" fmla="*/ 457 w 764"/>
                <a:gd name="T31" fmla="*/ 71 h 210"/>
                <a:gd name="T32" fmla="*/ 417 w 764"/>
                <a:gd name="T33" fmla="*/ 67 h 210"/>
                <a:gd name="T34" fmla="*/ 377 w 764"/>
                <a:gd name="T35" fmla="*/ 67 h 210"/>
                <a:gd name="T36" fmla="*/ 339 w 764"/>
                <a:gd name="T37" fmla="*/ 71 h 210"/>
                <a:gd name="T38" fmla="*/ 302 w 764"/>
                <a:gd name="T39" fmla="*/ 77 h 210"/>
                <a:gd name="T40" fmla="*/ 267 w 764"/>
                <a:gd name="T41" fmla="*/ 86 h 210"/>
                <a:gd name="T42" fmla="*/ 233 w 764"/>
                <a:gd name="T43" fmla="*/ 98 h 210"/>
                <a:gd name="T44" fmla="*/ 203 w 764"/>
                <a:gd name="T45" fmla="*/ 110 h 210"/>
                <a:gd name="T46" fmla="*/ 173 w 764"/>
                <a:gd name="T47" fmla="*/ 125 h 210"/>
                <a:gd name="T48" fmla="*/ 147 w 764"/>
                <a:gd name="T49" fmla="*/ 138 h 210"/>
                <a:gd name="T50" fmla="*/ 124 w 764"/>
                <a:gd name="T51" fmla="*/ 153 h 210"/>
                <a:gd name="T52" fmla="*/ 103 w 764"/>
                <a:gd name="T53" fmla="*/ 167 h 210"/>
                <a:gd name="T54" fmla="*/ 85 w 764"/>
                <a:gd name="T55" fmla="*/ 180 h 210"/>
                <a:gd name="T56" fmla="*/ 71 w 764"/>
                <a:gd name="T57" fmla="*/ 191 h 210"/>
                <a:gd name="T58" fmla="*/ 59 w 764"/>
                <a:gd name="T59" fmla="*/ 200 h 210"/>
                <a:gd name="T60" fmla="*/ 52 w 764"/>
                <a:gd name="T61" fmla="*/ 207 h 210"/>
                <a:gd name="T62" fmla="*/ 48 w 764"/>
                <a:gd name="T63" fmla="*/ 210 h 210"/>
                <a:gd name="T64" fmla="*/ 0 w 764"/>
                <a:gd name="T65" fmla="*/ 162 h 210"/>
                <a:gd name="T66" fmla="*/ 4 w 764"/>
                <a:gd name="T67" fmla="*/ 159 h 210"/>
                <a:gd name="T68" fmla="*/ 10 w 764"/>
                <a:gd name="T69" fmla="*/ 154 h 210"/>
                <a:gd name="T70" fmla="*/ 19 w 764"/>
                <a:gd name="T71" fmla="*/ 146 h 210"/>
                <a:gd name="T72" fmla="*/ 33 w 764"/>
                <a:gd name="T73" fmla="*/ 135 h 210"/>
                <a:gd name="T74" fmla="*/ 50 w 764"/>
                <a:gd name="T75" fmla="*/ 123 h 210"/>
                <a:gd name="T76" fmla="*/ 70 w 764"/>
                <a:gd name="T77" fmla="*/ 109 h 210"/>
                <a:gd name="T78" fmla="*/ 93 w 764"/>
                <a:gd name="T79" fmla="*/ 95 h 210"/>
                <a:gd name="T80" fmla="*/ 118 w 764"/>
                <a:gd name="T81" fmla="*/ 80 h 210"/>
                <a:gd name="T82" fmla="*/ 147 w 764"/>
                <a:gd name="T83" fmla="*/ 64 h 210"/>
                <a:gd name="T84" fmla="*/ 178 w 764"/>
                <a:gd name="T85" fmla="*/ 50 h 210"/>
                <a:gd name="T86" fmla="*/ 211 w 764"/>
                <a:gd name="T87" fmla="*/ 36 h 210"/>
                <a:gd name="T88" fmla="*/ 246 w 764"/>
                <a:gd name="T89" fmla="*/ 25 h 210"/>
                <a:gd name="T90" fmla="*/ 283 w 764"/>
                <a:gd name="T91" fmla="*/ 15 h 210"/>
                <a:gd name="T92" fmla="*/ 322 w 764"/>
                <a:gd name="T93" fmla="*/ 7 h 210"/>
                <a:gd name="T94" fmla="*/ 362 w 764"/>
                <a:gd name="T95" fmla="*/ 2 h 210"/>
                <a:gd name="T96" fmla="*/ 404 w 764"/>
                <a:gd name="T9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4" h="210">
                  <a:moveTo>
                    <a:pt x="404" y="0"/>
                  </a:moveTo>
                  <a:lnTo>
                    <a:pt x="446" y="2"/>
                  </a:lnTo>
                  <a:lnTo>
                    <a:pt x="490" y="8"/>
                  </a:lnTo>
                  <a:lnTo>
                    <a:pt x="535" y="20"/>
                  </a:lnTo>
                  <a:lnTo>
                    <a:pt x="580" y="36"/>
                  </a:lnTo>
                  <a:lnTo>
                    <a:pt x="626" y="58"/>
                  </a:lnTo>
                  <a:lnTo>
                    <a:pt x="671" y="86"/>
                  </a:lnTo>
                  <a:lnTo>
                    <a:pt x="718" y="121"/>
                  </a:lnTo>
                  <a:lnTo>
                    <a:pt x="764" y="162"/>
                  </a:lnTo>
                  <a:lnTo>
                    <a:pt x="716" y="210"/>
                  </a:lnTo>
                  <a:lnTo>
                    <a:pt x="671" y="171"/>
                  </a:lnTo>
                  <a:lnTo>
                    <a:pt x="627" y="138"/>
                  </a:lnTo>
                  <a:lnTo>
                    <a:pt x="584" y="112"/>
                  </a:lnTo>
                  <a:lnTo>
                    <a:pt x="541" y="93"/>
                  </a:lnTo>
                  <a:lnTo>
                    <a:pt x="499" y="79"/>
                  </a:lnTo>
                  <a:lnTo>
                    <a:pt x="457" y="71"/>
                  </a:lnTo>
                  <a:lnTo>
                    <a:pt x="417" y="67"/>
                  </a:lnTo>
                  <a:lnTo>
                    <a:pt x="377" y="67"/>
                  </a:lnTo>
                  <a:lnTo>
                    <a:pt x="339" y="71"/>
                  </a:lnTo>
                  <a:lnTo>
                    <a:pt x="302" y="77"/>
                  </a:lnTo>
                  <a:lnTo>
                    <a:pt x="267" y="86"/>
                  </a:lnTo>
                  <a:lnTo>
                    <a:pt x="233" y="98"/>
                  </a:lnTo>
                  <a:lnTo>
                    <a:pt x="203" y="110"/>
                  </a:lnTo>
                  <a:lnTo>
                    <a:pt x="173" y="125"/>
                  </a:lnTo>
                  <a:lnTo>
                    <a:pt x="147" y="138"/>
                  </a:lnTo>
                  <a:lnTo>
                    <a:pt x="124" y="153"/>
                  </a:lnTo>
                  <a:lnTo>
                    <a:pt x="103" y="167"/>
                  </a:lnTo>
                  <a:lnTo>
                    <a:pt x="85" y="180"/>
                  </a:lnTo>
                  <a:lnTo>
                    <a:pt x="71" y="191"/>
                  </a:lnTo>
                  <a:lnTo>
                    <a:pt x="59" y="200"/>
                  </a:lnTo>
                  <a:lnTo>
                    <a:pt x="52" y="207"/>
                  </a:lnTo>
                  <a:lnTo>
                    <a:pt x="48" y="210"/>
                  </a:lnTo>
                  <a:lnTo>
                    <a:pt x="0" y="162"/>
                  </a:lnTo>
                  <a:lnTo>
                    <a:pt x="4" y="159"/>
                  </a:lnTo>
                  <a:lnTo>
                    <a:pt x="10" y="154"/>
                  </a:lnTo>
                  <a:lnTo>
                    <a:pt x="19" y="146"/>
                  </a:lnTo>
                  <a:lnTo>
                    <a:pt x="33" y="135"/>
                  </a:lnTo>
                  <a:lnTo>
                    <a:pt x="50" y="123"/>
                  </a:lnTo>
                  <a:lnTo>
                    <a:pt x="70" y="109"/>
                  </a:lnTo>
                  <a:lnTo>
                    <a:pt x="93" y="95"/>
                  </a:lnTo>
                  <a:lnTo>
                    <a:pt x="118" y="80"/>
                  </a:lnTo>
                  <a:lnTo>
                    <a:pt x="147" y="64"/>
                  </a:lnTo>
                  <a:lnTo>
                    <a:pt x="178" y="50"/>
                  </a:lnTo>
                  <a:lnTo>
                    <a:pt x="211" y="36"/>
                  </a:lnTo>
                  <a:lnTo>
                    <a:pt x="246" y="25"/>
                  </a:lnTo>
                  <a:lnTo>
                    <a:pt x="283" y="15"/>
                  </a:lnTo>
                  <a:lnTo>
                    <a:pt x="322" y="7"/>
                  </a:lnTo>
                  <a:lnTo>
                    <a:pt x="362" y="2"/>
                  </a:lnTo>
                  <a:lnTo>
                    <a:pt x="4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24"/>
            <p:cNvSpPr>
              <a:spLocks/>
            </p:cNvSpPr>
            <p:nvPr/>
          </p:nvSpPr>
          <p:spPr bwMode="auto">
            <a:xfrm>
              <a:off x="4667250" y="2967038"/>
              <a:ext cx="111125" cy="30163"/>
            </a:xfrm>
            <a:custGeom>
              <a:avLst/>
              <a:gdLst>
                <a:gd name="T0" fmla="*/ 403 w 762"/>
                <a:gd name="T1" fmla="*/ 0 h 210"/>
                <a:gd name="T2" fmla="*/ 446 w 762"/>
                <a:gd name="T3" fmla="*/ 2 h 210"/>
                <a:gd name="T4" fmla="*/ 489 w 762"/>
                <a:gd name="T5" fmla="*/ 8 h 210"/>
                <a:gd name="T6" fmla="*/ 533 w 762"/>
                <a:gd name="T7" fmla="*/ 19 h 210"/>
                <a:gd name="T8" fmla="*/ 579 w 762"/>
                <a:gd name="T9" fmla="*/ 36 h 210"/>
                <a:gd name="T10" fmla="*/ 625 w 762"/>
                <a:gd name="T11" fmla="*/ 57 h 210"/>
                <a:gd name="T12" fmla="*/ 670 w 762"/>
                <a:gd name="T13" fmla="*/ 85 h 210"/>
                <a:gd name="T14" fmla="*/ 717 w 762"/>
                <a:gd name="T15" fmla="*/ 120 h 210"/>
                <a:gd name="T16" fmla="*/ 762 w 762"/>
                <a:gd name="T17" fmla="*/ 161 h 210"/>
                <a:gd name="T18" fmla="*/ 715 w 762"/>
                <a:gd name="T19" fmla="*/ 209 h 210"/>
                <a:gd name="T20" fmla="*/ 670 w 762"/>
                <a:gd name="T21" fmla="*/ 170 h 210"/>
                <a:gd name="T22" fmla="*/ 627 w 762"/>
                <a:gd name="T23" fmla="*/ 137 h 210"/>
                <a:gd name="T24" fmla="*/ 584 w 762"/>
                <a:gd name="T25" fmla="*/ 111 h 210"/>
                <a:gd name="T26" fmla="*/ 541 w 762"/>
                <a:gd name="T27" fmla="*/ 93 h 210"/>
                <a:gd name="T28" fmla="*/ 499 w 762"/>
                <a:gd name="T29" fmla="*/ 79 h 210"/>
                <a:gd name="T30" fmla="*/ 457 w 762"/>
                <a:gd name="T31" fmla="*/ 70 h 210"/>
                <a:gd name="T32" fmla="*/ 415 w 762"/>
                <a:gd name="T33" fmla="*/ 67 h 210"/>
                <a:gd name="T34" fmla="*/ 377 w 762"/>
                <a:gd name="T35" fmla="*/ 67 h 210"/>
                <a:gd name="T36" fmla="*/ 338 w 762"/>
                <a:gd name="T37" fmla="*/ 70 h 210"/>
                <a:gd name="T38" fmla="*/ 301 w 762"/>
                <a:gd name="T39" fmla="*/ 77 h 210"/>
                <a:gd name="T40" fmla="*/ 266 w 762"/>
                <a:gd name="T41" fmla="*/ 87 h 210"/>
                <a:gd name="T42" fmla="*/ 233 w 762"/>
                <a:gd name="T43" fmla="*/ 97 h 210"/>
                <a:gd name="T44" fmla="*/ 202 w 762"/>
                <a:gd name="T45" fmla="*/ 110 h 210"/>
                <a:gd name="T46" fmla="*/ 173 w 762"/>
                <a:gd name="T47" fmla="*/ 124 h 210"/>
                <a:gd name="T48" fmla="*/ 147 w 762"/>
                <a:gd name="T49" fmla="*/ 139 h 210"/>
                <a:gd name="T50" fmla="*/ 123 w 762"/>
                <a:gd name="T51" fmla="*/ 153 h 210"/>
                <a:gd name="T52" fmla="*/ 102 w 762"/>
                <a:gd name="T53" fmla="*/ 167 h 210"/>
                <a:gd name="T54" fmla="*/ 85 w 762"/>
                <a:gd name="T55" fmla="*/ 179 h 210"/>
                <a:gd name="T56" fmla="*/ 70 w 762"/>
                <a:gd name="T57" fmla="*/ 191 h 210"/>
                <a:gd name="T58" fmla="*/ 58 w 762"/>
                <a:gd name="T59" fmla="*/ 200 h 210"/>
                <a:gd name="T60" fmla="*/ 51 w 762"/>
                <a:gd name="T61" fmla="*/ 206 h 210"/>
                <a:gd name="T62" fmla="*/ 47 w 762"/>
                <a:gd name="T63" fmla="*/ 210 h 210"/>
                <a:gd name="T64" fmla="*/ 0 w 762"/>
                <a:gd name="T65" fmla="*/ 161 h 210"/>
                <a:gd name="T66" fmla="*/ 3 w 762"/>
                <a:gd name="T67" fmla="*/ 159 h 210"/>
                <a:gd name="T68" fmla="*/ 9 w 762"/>
                <a:gd name="T69" fmla="*/ 153 h 210"/>
                <a:gd name="T70" fmla="*/ 19 w 762"/>
                <a:gd name="T71" fmla="*/ 146 h 210"/>
                <a:gd name="T72" fmla="*/ 33 w 762"/>
                <a:gd name="T73" fmla="*/ 134 h 210"/>
                <a:gd name="T74" fmla="*/ 50 w 762"/>
                <a:gd name="T75" fmla="*/ 123 h 210"/>
                <a:gd name="T76" fmla="*/ 70 w 762"/>
                <a:gd name="T77" fmla="*/ 108 h 210"/>
                <a:gd name="T78" fmla="*/ 92 w 762"/>
                <a:gd name="T79" fmla="*/ 94 h 210"/>
                <a:gd name="T80" fmla="*/ 118 w 762"/>
                <a:gd name="T81" fmla="*/ 79 h 210"/>
                <a:gd name="T82" fmla="*/ 147 w 762"/>
                <a:gd name="T83" fmla="*/ 65 h 210"/>
                <a:gd name="T84" fmla="*/ 177 w 762"/>
                <a:gd name="T85" fmla="*/ 50 h 210"/>
                <a:gd name="T86" fmla="*/ 210 w 762"/>
                <a:gd name="T87" fmla="*/ 37 h 210"/>
                <a:gd name="T88" fmla="*/ 246 w 762"/>
                <a:gd name="T89" fmla="*/ 24 h 210"/>
                <a:gd name="T90" fmla="*/ 283 w 762"/>
                <a:gd name="T91" fmla="*/ 14 h 210"/>
                <a:gd name="T92" fmla="*/ 321 w 762"/>
                <a:gd name="T93" fmla="*/ 6 h 210"/>
                <a:gd name="T94" fmla="*/ 361 w 762"/>
                <a:gd name="T95" fmla="*/ 1 h 210"/>
                <a:gd name="T96" fmla="*/ 403 w 762"/>
                <a:gd name="T9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2" h="210">
                  <a:moveTo>
                    <a:pt x="403" y="0"/>
                  </a:moveTo>
                  <a:lnTo>
                    <a:pt x="446" y="2"/>
                  </a:lnTo>
                  <a:lnTo>
                    <a:pt x="489" y="8"/>
                  </a:lnTo>
                  <a:lnTo>
                    <a:pt x="533" y="19"/>
                  </a:lnTo>
                  <a:lnTo>
                    <a:pt x="579" y="36"/>
                  </a:lnTo>
                  <a:lnTo>
                    <a:pt x="625" y="57"/>
                  </a:lnTo>
                  <a:lnTo>
                    <a:pt x="670" y="85"/>
                  </a:lnTo>
                  <a:lnTo>
                    <a:pt x="717" y="120"/>
                  </a:lnTo>
                  <a:lnTo>
                    <a:pt x="762" y="161"/>
                  </a:lnTo>
                  <a:lnTo>
                    <a:pt x="715" y="209"/>
                  </a:lnTo>
                  <a:lnTo>
                    <a:pt x="670" y="170"/>
                  </a:lnTo>
                  <a:lnTo>
                    <a:pt x="627" y="137"/>
                  </a:lnTo>
                  <a:lnTo>
                    <a:pt x="584" y="111"/>
                  </a:lnTo>
                  <a:lnTo>
                    <a:pt x="541" y="93"/>
                  </a:lnTo>
                  <a:lnTo>
                    <a:pt x="499" y="79"/>
                  </a:lnTo>
                  <a:lnTo>
                    <a:pt x="457" y="70"/>
                  </a:lnTo>
                  <a:lnTo>
                    <a:pt x="415" y="67"/>
                  </a:lnTo>
                  <a:lnTo>
                    <a:pt x="377" y="67"/>
                  </a:lnTo>
                  <a:lnTo>
                    <a:pt x="338" y="70"/>
                  </a:lnTo>
                  <a:lnTo>
                    <a:pt x="301" y="77"/>
                  </a:lnTo>
                  <a:lnTo>
                    <a:pt x="266" y="87"/>
                  </a:lnTo>
                  <a:lnTo>
                    <a:pt x="233" y="97"/>
                  </a:lnTo>
                  <a:lnTo>
                    <a:pt x="202" y="110"/>
                  </a:lnTo>
                  <a:lnTo>
                    <a:pt x="173" y="124"/>
                  </a:lnTo>
                  <a:lnTo>
                    <a:pt x="147" y="139"/>
                  </a:lnTo>
                  <a:lnTo>
                    <a:pt x="123" y="153"/>
                  </a:lnTo>
                  <a:lnTo>
                    <a:pt x="102" y="167"/>
                  </a:lnTo>
                  <a:lnTo>
                    <a:pt x="85" y="179"/>
                  </a:lnTo>
                  <a:lnTo>
                    <a:pt x="70" y="191"/>
                  </a:lnTo>
                  <a:lnTo>
                    <a:pt x="58" y="200"/>
                  </a:lnTo>
                  <a:lnTo>
                    <a:pt x="51" y="206"/>
                  </a:lnTo>
                  <a:lnTo>
                    <a:pt x="47" y="210"/>
                  </a:lnTo>
                  <a:lnTo>
                    <a:pt x="0" y="161"/>
                  </a:lnTo>
                  <a:lnTo>
                    <a:pt x="3" y="159"/>
                  </a:lnTo>
                  <a:lnTo>
                    <a:pt x="9" y="153"/>
                  </a:lnTo>
                  <a:lnTo>
                    <a:pt x="19" y="146"/>
                  </a:lnTo>
                  <a:lnTo>
                    <a:pt x="33" y="134"/>
                  </a:lnTo>
                  <a:lnTo>
                    <a:pt x="50" y="123"/>
                  </a:lnTo>
                  <a:lnTo>
                    <a:pt x="70" y="108"/>
                  </a:lnTo>
                  <a:lnTo>
                    <a:pt x="92" y="94"/>
                  </a:lnTo>
                  <a:lnTo>
                    <a:pt x="118" y="79"/>
                  </a:lnTo>
                  <a:lnTo>
                    <a:pt x="147" y="65"/>
                  </a:lnTo>
                  <a:lnTo>
                    <a:pt x="177" y="50"/>
                  </a:lnTo>
                  <a:lnTo>
                    <a:pt x="210" y="37"/>
                  </a:lnTo>
                  <a:lnTo>
                    <a:pt x="246" y="24"/>
                  </a:lnTo>
                  <a:lnTo>
                    <a:pt x="283" y="14"/>
                  </a:lnTo>
                  <a:lnTo>
                    <a:pt x="321" y="6"/>
                  </a:lnTo>
                  <a:lnTo>
                    <a:pt x="361" y="1"/>
                  </a:lnTo>
                  <a:lnTo>
                    <a:pt x="4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25"/>
            <p:cNvSpPr>
              <a:spLocks/>
            </p:cNvSpPr>
            <p:nvPr/>
          </p:nvSpPr>
          <p:spPr bwMode="auto">
            <a:xfrm>
              <a:off x="4667250" y="2995613"/>
              <a:ext cx="111125" cy="30163"/>
            </a:xfrm>
            <a:custGeom>
              <a:avLst/>
              <a:gdLst>
                <a:gd name="T0" fmla="*/ 403 w 762"/>
                <a:gd name="T1" fmla="*/ 0 h 210"/>
                <a:gd name="T2" fmla="*/ 445 w 762"/>
                <a:gd name="T3" fmla="*/ 2 h 210"/>
                <a:gd name="T4" fmla="*/ 489 w 762"/>
                <a:gd name="T5" fmla="*/ 8 h 210"/>
                <a:gd name="T6" fmla="*/ 533 w 762"/>
                <a:gd name="T7" fmla="*/ 20 h 210"/>
                <a:gd name="T8" fmla="*/ 579 w 762"/>
                <a:gd name="T9" fmla="*/ 35 h 210"/>
                <a:gd name="T10" fmla="*/ 624 w 762"/>
                <a:gd name="T11" fmla="*/ 57 h 210"/>
                <a:gd name="T12" fmla="*/ 670 w 762"/>
                <a:gd name="T13" fmla="*/ 85 h 210"/>
                <a:gd name="T14" fmla="*/ 717 w 762"/>
                <a:gd name="T15" fmla="*/ 121 h 210"/>
                <a:gd name="T16" fmla="*/ 762 w 762"/>
                <a:gd name="T17" fmla="*/ 162 h 210"/>
                <a:gd name="T18" fmla="*/ 715 w 762"/>
                <a:gd name="T19" fmla="*/ 210 h 210"/>
                <a:gd name="T20" fmla="*/ 670 w 762"/>
                <a:gd name="T21" fmla="*/ 171 h 210"/>
                <a:gd name="T22" fmla="*/ 627 w 762"/>
                <a:gd name="T23" fmla="*/ 138 h 210"/>
                <a:gd name="T24" fmla="*/ 584 w 762"/>
                <a:gd name="T25" fmla="*/ 112 h 210"/>
                <a:gd name="T26" fmla="*/ 541 w 762"/>
                <a:gd name="T27" fmla="*/ 94 h 210"/>
                <a:gd name="T28" fmla="*/ 499 w 762"/>
                <a:gd name="T29" fmla="*/ 79 h 210"/>
                <a:gd name="T30" fmla="*/ 457 w 762"/>
                <a:gd name="T31" fmla="*/ 71 h 210"/>
                <a:gd name="T32" fmla="*/ 415 w 762"/>
                <a:gd name="T33" fmla="*/ 67 h 210"/>
                <a:gd name="T34" fmla="*/ 377 w 762"/>
                <a:gd name="T35" fmla="*/ 67 h 210"/>
                <a:gd name="T36" fmla="*/ 338 w 762"/>
                <a:gd name="T37" fmla="*/ 71 h 210"/>
                <a:gd name="T38" fmla="*/ 301 w 762"/>
                <a:gd name="T39" fmla="*/ 77 h 210"/>
                <a:gd name="T40" fmla="*/ 266 w 762"/>
                <a:gd name="T41" fmla="*/ 86 h 210"/>
                <a:gd name="T42" fmla="*/ 233 w 762"/>
                <a:gd name="T43" fmla="*/ 98 h 210"/>
                <a:gd name="T44" fmla="*/ 202 w 762"/>
                <a:gd name="T45" fmla="*/ 110 h 210"/>
                <a:gd name="T46" fmla="*/ 173 w 762"/>
                <a:gd name="T47" fmla="*/ 125 h 210"/>
                <a:gd name="T48" fmla="*/ 147 w 762"/>
                <a:gd name="T49" fmla="*/ 139 h 210"/>
                <a:gd name="T50" fmla="*/ 123 w 762"/>
                <a:gd name="T51" fmla="*/ 153 h 210"/>
                <a:gd name="T52" fmla="*/ 102 w 762"/>
                <a:gd name="T53" fmla="*/ 167 h 210"/>
                <a:gd name="T54" fmla="*/ 85 w 762"/>
                <a:gd name="T55" fmla="*/ 180 h 210"/>
                <a:gd name="T56" fmla="*/ 70 w 762"/>
                <a:gd name="T57" fmla="*/ 191 h 210"/>
                <a:gd name="T58" fmla="*/ 58 w 762"/>
                <a:gd name="T59" fmla="*/ 201 h 210"/>
                <a:gd name="T60" fmla="*/ 51 w 762"/>
                <a:gd name="T61" fmla="*/ 207 h 210"/>
                <a:gd name="T62" fmla="*/ 47 w 762"/>
                <a:gd name="T63" fmla="*/ 210 h 210"/>
                <a:gd name="T64" fmla="*/ 0 w 762"/>
                <a:gd name="T65" fmla="*/ 161 h 210"/>
                <a:gd name="T66" fmla="*/ 3 w 762"/>
                <a:gd name="T67" fmla="*/ 159 h 210"/>
                <a:gd name="T68" fmla="*/ 9 w 762"/>
                <a:gd name="T69" fmla="*/ 154 h 210"/>
                <a:gd name="T70" fmla="*/ 19 w 762"/>
                <a:gd name="T71" fmla="*/ 146 h 210"/>
                <a:gd name="T72" fmla="*/ 32 w 762"/>
                <a:gd name="T73" fmla="*/ 135 h 210"/>
                <a:gd name="T74" fmla="*/ 49 w 762"/>
                <a:gd name="T75" fmla="*/ 123 h 210"/>
                <a:gd name="T76" fmla="*/ 69 w 762"/>
                <a:gd name="T77" fmla="*/ 109 h 210"/>
                <a:gd name="T78" fmla="*/ 92 w 762"/>
                <a:gd name="T79" fmla="*/ 95 h 210"/>
                <a:gd name="T80" fmla="*/ 117 w 762"/>
                <a:gd name="T81" fmla="*/ 79 h 210"/>
                <a:gd name="T82" fmla="*/ 146 w 762"/>
                <a:gd name="T83" fmla="*/ 64 h 210"/>
                <a:gd name="T84" fmla="*/ 176 w 762"/>
                <a:gd name="T85" fmla="*/ 50 h 210"/>
                <a:gd name="T86" fmla="*/ 210 w 762"/>
                <a:gd name="T87" fmla="*/ 36 h 210"/>
                <a:gd name="T88" fmla="*/ 245 w 762"/>
                <a:gd name="T89" fmla="*/ 25 h 210"/>
                <a:gd name="T90" fmla="*/ 282 w 762"/>
                <a:gd name="T91" fmla="*/ 14 h 210"/>
                <a:gd name="T92" fmla="*/ 321 w 762"/>
                <a:gd name="T93" fmla="*/ 6 h 210"/>
                <a:gd name="T94" fmla="*/ 361 w 762"/>
                <a:gd name="T95" fmla="*/ 2 h 210"/>
                <a:gd name="T96" fmla="*/ 403 w 762"/>
                <a:gd name="T9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2" h="210">
                  <a:moveTo>
                    <a:pt x="403" y="0"/>
                  </a:moveTo>
                  <a:lnTo>
                    <a:pt x="445" y="2"/>
                  </a:lnTo>
                  <a:lnTo>
                    <a:pt x="489" y="8"/>
                  </a:lnTo>
                  <a:lnTo>
                    <a:pt x="533" y="20"/>
                  </a:lnTo>
                  <a:lnTo>
                    <a:pt x="579" y="35"/>
                  </a:lnTo>
                  <a:lnTo>
                    <a:pt x="624" y="57"/>
                  </a:lnTo>
                  <a:lnTo>
                    <a:pt x="670" y="85"/>
                  </a:lnTo>
                  <a:lnTo>
                    <a:pt x="717" y="121"/>
                  </a:lnTo>
                  <a:lnTo>
                    <a:pt x="762" y="162"/>
                  </a:lnTo>
                  <a:lnTo>
                    <a:pt x="715" y="210"/>
                  </a:lnTo>
                  <a:lnTo>
                    <a:pt x="670" y="171"/>
                  </a:lnTo>
                  <a:lnTo>
                    <a:pt x="627" y="138"/>
                  </a:lnTo>
                  <a:lnTo>
                    <a:pt x="584" y="112"/>
                  </a:lnTo>
                  <a:lnTo>
                    <a:pt x="541" y="94"/>
                  </a:lnTo>
                  <a:lnTo>
                    <a:pt x="499" y="79"/>
                  </a:lnTo>
                  <a:lnTo>
                    <a:pt x="457" y="71"/>
                  </a:lnTo>
                  <a:lnTo>
                    <a:pt x="415" y="67"/>
                  </a:lnTo>
                  <a:lnTo>
                    <a:pt x="377" y="67"/>
                  </a:lnTo>
                  <a:lnTo>
                    <a:pt x="338" y="71"/>
                  </a:lnTo>
                  <a:lnTo>
                    <a:pt x="301" y="77"/>
                  </a:lnTo>
                  <a:lnTo>
                    <a:pt x="266" y="86"/>
                  </a:lnTo>
                  <a:lnTo>
                    <a:pt x="233" y="98"/>
                  </a:lnTo>
                  <a:lnTo>
                    <a:pt x="202" y="110"/>
                  </a:lnTo>
                  <a:lnTo>
                    <a:pt x="173" y="125"/>
                  </a:lnTo>
                  <a:lnTo>
                    <a:pt x="147" y="139"/>
                  </a:lnTo>
                  <a:lnTo>
                    <a:pt x="123" y="153"/>
                  </a:lnTo>
                  <a:lnTo>
                    <a:pt x="102" y="167"/>
                  </a:lnTo>
                  <a:lnTo>
                    <a:pt x="85" y="180"/>
                  </a:lnTo>
                  <a:lnTo>
                    <a:pt x="70" y="191"/>
                  </a:lnTo>
                  <a:lnTo>
                    <a:pt x="58" y="201"/>
                  </a:lnTo>
                  <a:lnTo>
                    <a:pt x="51" y="207"/>
                  </a:lnTo>
                  <a:lnTo>
                    <a:pt x="47" y="210"/>
                  </a:lnTo>
                  <a:lnTo>
                    <a:pt x="0" y="161"/>
                  </a:lnTo>
                  <a:lnTo>
                    <a:pt x="3" y="159"/>
                  </a:lnTo>
                  <a:lnTo>
                    <a:pt x="9" y="154"/>
                  </a:lnTo>
                  <a:lnTo>
                    <a:pt x="19" y="146"/>
                  </a:lnTo>
                  <a:lnTo>
                    <a:pt x="32" y="135"/>
                  </a:lnTo>
                  <a:lnTo>
                    <a:pt x="49" y="123"/>
                  </a:lnTo>
                  <a:lnTo>
                    <a:pt x="69" y="109"/>
                  </a:lnTo>
                  <a:lnTo>
                    <a:pt x="92" y="95"/>
                  </a:lnTo>
                  <a:lnTo>
                    <a:pt x="117" y="79"/>
                  </a:lnTo>
                  <a:lnTo>
                    <a:pt x="146" y="64"/>
                  </a:lnTo>
                  <a:lnTo>
                    <a:pt x="176" y="50"/>
                  </a:lnTo>
                  <a:lnTo>
                    <a:pt x="210" y="36"/>
                  </a:lnTo>
                  <a:lnTo>
                    <a:pt x="245" y="25"/>
                  </a:lnTo>
                  <a:lnTo>
                    <a:pt x="282" y="14"/>
                  </a:lnTo>
                  <a:lnTo>
                    <a:pt x="321" y="6"/>
                  </a:lnTo>
                  <a:lnTo>
                    <a:pt x="361" y="2"/>
                  </a:lnTo>
                  <a:lnTo>
                    <a:pt x="4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26"/>
            <p:cNvSpPr>
              <a:spLocks/>
            </p:cNvSpPr>
            <p:nvPr/>
          </p:nvSpPr>
          <p:spPr bwMode="auto">
            <a:xfrm>
              <a:off x="4667250" y="3028950"/>
              <a:ext cx="111125" cy="30163"/>
            </a:xfrm>
            <a:custGeom>
              <a:avLst/>
              <a:gdLst>
                <a:gd name="T0" fmla="*/ 403 w 762"/>
                <a:gd name="T1" fmla="*/ 0 h 210"/>
                <a:gd name="T2" fmla="*/ 445 w 762"/>
                <a:gd name="T3" fmla="*/ 2 h 210"/>
                <a:gd name="T4" fmla="*/ 489 w 762"/>
                <a:gd name="T5" fmla="*/ 8 h 210"/>
                <a:gd name="T6" fmla="*/ 533 w 762"/>
                <a:gd name="T7" fmla="*/ 20 h 210"/>
                <a:gd name="T8" fmla="*/ 579 w 762"/>
                <a:gd name="T9" fmla="*/ 35 h 210"/>
                <a:gd name="T10" fmla="*/ 624 w 762"/>
                <a:gd name="T11" fmla="*/ 57 h 210"/>
                <a:gd name="T12" fmla="*/ 670 w 762"/>
                <a:gd name="T13" fmla="*/ 85 h 210"/>
                <a:gd name="T14" fmla="*/ 717 w 762"/>
                <a:gd name="T15" fmla="*/ 120 h 210"/>
                <a:gd name="T16" fmla="*/ 762 w 762"/>
                <a:gd name="T17" fmla="*/ 162 h 210"/>
                <a:gd name="T18" fmla="*/ 715 w 762"/>
                <a:gd name="T19" fmla="*/ 209 h 210"/>
                <a:gd name="T20" fmla="*/ 670 w 762"/>
                <a:gd name="T21" fmla="*/ 169 h 210"/>
                <a:gd name="T22" fmla="*/ 627 w 762"/>
                <a:gd name="T23" fmla="*/ 137 h 210"/>
                <a:gd name="T24" fmla="*/ 584 w 762"/>
                <a:gd name="T25" fmla="*/ 112 h 210"/>
                <a:gd name="T26" fmla="*/ 541 w 762"/>
                <a:gd name="T27" fmla="*/ 92 h 210"/>
                <a:gd name="T28" fmla="*/ 499 w 762"/>
                <a:gd name="T29" fmla="*/ 79 h 210"/>
                <a:gd name="T30" fmla="*/ 457 w 762"/>
                <a:gd name="T31" fmla="*/ 71 h 210"/>
                <a:gd name="T32" fmla="*/ 415 w 762"/>
                <a:gd name="T33" fmla="*/ 66 h 210"/>
                <a:gd name="T34" fmla="*/ 377 w 762"/>
                <a:gd name="T35" fmla="*/ 66 h 210"/>
                <a:gd name="T36" fmla="*/ 338 w 762"/>
                <a:gd name="T37" fmla="*/ 71 h 210"/>
                <a:gd name="T38" fmla="*/ 301 w 762"/>
                <a:gd name="T39" fmla="*/ 77 h 210"/>
                <a:gd name="T40" fmla="*/ 266 w 762"/>
                <a:gd name="T41" fmla="*/ 86 h 210"/>
                <a:gd name="T42" fmla="*/ 233 w 762"/>
                <a:gd name="T43" fmla="*/ 98 h 210"/>
                <a:gd name="T44" fmla="*/ 202 w 762"/>
                <a:gd name="T45" fmla="*/ 110 h 210"/>
                <a:gd name="T46" fmla="*/ 173 w 762"/>
                <a:gd name="T47" fmla="*/ 125 h 210"/>
                <a:gd name="T48" fmla="*/ 147 w 762"/>
                <a:gd name="T49" fmla="*/ 138 h 210"/>
                <a:gd name="T50" fmla="*/ 123 w 762"/>
                <a:gd name="T51" fmla="*/ 153 h 210"/>
                <a:gd name="T52" fmla="*/ 102 w 762"/>
                <a:gd name="T53" fmla="*/ 166 h 210"/>
                <a:gd name="T54" fmla="*/ 85 w 762"/>
                <a:gd name="T55" fmla="*/ 180 h 210"/>
                <a:gd name="T56" fmla="*/ 70 w 762"/>
                <a:gd name="T57" fmla="*/ 191 h 210"/>
                <a:gd name="T58" fmla="*/ 58 w 762"/>
                <a:gd name="T59" fmla="*/ 200 h 210"/>
                <a:gd name="T60" fmla="*/ 51 w 762"/>
                <a:gd name="T61" fmla="*/ 207 h 210"/>
                <a:gd name="T62" fmla="*/ 47 w 762"/>
                <a:gd name="T63" fmla="*/ 210 h 210"/>
                <a:gd name="T64" fmla="*/ 0 w 762"/>
                <a:gd name="T65" fmla="*/ 161 h 210"/>
                <a:gd name="T66" fmla="*/ 3 w 762"/>
                <a:gd name="T67" fmla="*/ 159 h 210"/>
                <a:gd name="T68" fmla="*/ 9 w 762"/>
                <a:gd name="T69" fmla="*/ 154 h 210"/>
                <a:gd name="T70" fmla="*/ 19 w 762"/>
                <a:gd name="T71" fmla="*/ 145 h 210"/>
                <a:gd name="T72" fmla="*/ 32 w 762"/>
                <a:gd name="T73" fmla="*/ 135 h 210"/>
                <a:gd name="T74" fmla="*/ 49 w 762"/>
                <a:gd name="T75" fmla="*/ 123 h 210"/>
                <a:gd name="T76" fmla="*/ 69 w 762"/>
                <a:gd name="T77" fmla="*/ 109 h 210"/>
                <a:gd name="T78" fmla="*/ 92 w 762"/>
                <a:gd name="T79" fmla="*/ 94 h 210"/>
                <a:gd name="T80" fmla="*/ 117 w 762"/>
                <a:gd name="T81" fmla="*/ 79 h 210"/>
                <a:gd name="T82" fmla="*/ 146 w 762"/>
                <a:gd name="T83" fmla="*/ 64 h 210"/>
                <a:gd name="T84" fmla="*/ 176 w 762"/>
                <a:gd name="T85" fmla="*/ 50 h 210"/>
                <a:gd name="T86" fmla="*/ 210 w 762"/>
                <a:gd name="T87" fmla="*/ 36 h 210"/>
                <a:gd name="T88" fmla="*/ 245 w 762"/>
                <a:gd name="T89" fmla="*/ 24 h 210"/>
                <a:gd name="T90" fmla="*/ 282 w 762"/>
                <a:gd name="T91" fmla="*/ 13 h 210"/>
                <a:gd name="T92" fmla="*/ 321 w 762"/>
                <a:gd name="T93" fmla="*/ 6 h 210"/>
                <a:gd name="T94" fmla="*/ 361 w 762"/>
                <a:gd name="T95" fmla="*/ 1 h 210"/>
                <a:gd name="T96" fmla="*/ 403 w 762"/>
                <a:gd name="T9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2" h="210">
                  <a:moveTo>
                    <a:pt x="403" y="0"/>
                  </a:moveTo>
                  <a:lnTo>
                    <a:pt x="445" y="2"/>
                  </a:lnTo>
                  <a:lnTo>
                    <a:pt x="489" y="8"/>
                  </a:lnTo>
                  <a:lnTo>
                    <a:pt x="533" y="20"/>
                  </a:lnTo>
                  <a:lnTo>
                    <a:pt x="579" y="35"/>
                  </a:lnTo>
                  <a:lnTo>
                    <a:pt x="624" y="57"/>
                  </a:lnTo>
                  <a:lnTo>
                    <a:pt x="670" y="85"/>
                  </a:lnTo>
                  <a:lnTo>
                    <a:pt x="717" y="120"/>
                  </a:lnTo>
                  <a:lnTo>
                    <a:pt x="762" y="162"/>
                  </a:lnTo>
                  <a:lnTo>
                    <a:pt x="715" y="209"/>
                  </a:lnTo>
                  <a:lnTo>
                    <a:pt x="670" y="169"/>
                  </a:lnTo>
                  <a:lnTo>
                    <a:pt x="627" y="137"/>
                  </a:lnTo>
                  <a:lnTo>
                    <a:pt x="584" y="112"/>
                  </a:lnTo>
                  <a:lnTo>
                    <a:pt x="541" y="92"/>
                  </a:lnTo>
                  <a:lnTo>
                    <a:pt x="499" y="79"/>
                  </a:lnTo>
                  <a:lnTo>
                    <a:pt x="457" y="71"/>
                  </a:lnTo>
                  <a:lnTo>
                    <a:pt x="415" y="66"/>
                  </a:lnTo>
                  <a:lnTo>
                    <a:pt x="377" y="66"/>
                  </a:lnTo>
                  <a:lnTo>
                    <a:pt x="338" y="71"/>
                  </a:lnTo>
                  <a:lnTo>
                    <a:pt x="301" y="77"/>
                  </a:lnTo>
                  <a:lnTo>
                    <a:pt x="266" y="86"/>
                  </a:lnTo>
                  <a:lnTo>
                    <a:pt x="233" y="98"/>
                  </a:lnTo>
                  <a:lnTo>
                    <a:pt x="202" y="110"/>
                  </a:lnTo>
                  <a:lnTo>
                    <a:pt x="173" y="125"/>
                  </a:lnTo>
                  <a:lnTo>
                    <a:pt x="147" y="138"/>
                  </a:lnTo>
                  <a:lnTo>
                    <a:pt x="123" y="153"/>
                  </a:lnTo>
                  <a:lnTo>
                    <a:pt x="102" y="166"/>
                  </a:lnTo>
                  <a:lnTo>
                    <a:pt x="85" y="180"/>
                  </a:lnTo>
                  <a:lnTo>
                    <a:pt x="70" y="191"/>
                  </a:lnTo>
                  <a:lnTo>
                    <a:pt x="58" y="200"/>
                  </a:lnTo>
                  <a:lnTo>
                    <a:pt x="51" y="207"/>
                  </a:lnTo>
                  <a:lnTo>
                    <a:pt x="47" y="210"/>
                  </a:lnTo>
                  <a:lnTo>
                    <a:pt x="0" y="161"/>
                  </a:lnTo>
                  <a:lnTo>
                    <a:pt x="3" y="159"/>
                  </a:lnTo>
                  <a:lnTo>
                    <a:pt x="9" y="154"/>
                  </a:lnTo>
                  <a:lnTo>
                    <a:pt x="19" y="145"/>
                  </a:lnTo>
                  <a:lnTo>
                    <a:pt x="32" y="135"/>
                  </a:lnTo>
                  <a:lnTo>
                    <a:pt x="49" y="123"/>
                  </a:lnTo>
                  <a:lnTo>
                    <a:pt x="69" y="109"/>
                  </a:lnTo>
                  <a:lnTo>
                    <a:pt x="92" y="94"/>
                  </a:lnTo>
                  <a:lnTo>
                    <a:pt x="117" y="79"/>
                  </a:lnTo>
                  <a:lnTo>
                    <a:pt x="146" y="64"/>
                  </a:lnTo>
                  <a:lnTo>
                    <a:pt x="176" y="50"/>
                  </a:lnTo>
                  <a:lnTo>
                    <a:pt x="210" y="36"/>
                  </a:lnTo>
                  <a:lnTo>
                    <a:pt x="245" y="24"/>
                  </a:lnTo>
                  <a:lnTo>
                    <a:pt x="282" y="13"/>
                  </a:lnTo>
                  <a:lnTo>
                    <a:pt x="321" y="6"/>
                  </a:lnTo>
                  <a:lnTo>
                    <a:pt x="361" y="1"/>
                  </a:lnTo>
                  <a:lnTo>
                    <a:pt x="4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27"/>
            <p:cNvSpPr>
              <a:spLocks/>
            </p:cNvSpPr>
            <p:nvPr/>
          </p:nvSpPr>
          <p:spPr bwMode="auto">
            <a:xfrm>
              <a:off x="4591050" y="2744788"/>
              <a:ext cx="328613" cy="187325"/>
            </a:xfrm>
            <a:custGeom>
              <a:avLst/>
              <a:gdLst>
                <a:gd name="T0" fmla="*/ 1215 w 2281"/>
                <a:gd name="T1" fmla="*/ 0 h 1303"/>
                <a:gd name="T2" fmla="*/ 1339 w 2281"/>
                <a:gd name="T3" fmla="*/ 14 h 1303"/>
                <a:gd name="T4" fmla="*/ 1455 w 2281"/>
                <a:gd name="T5" fmla="*/ 49 h 1303"/>
                <a:gd name="T6" fmla="*/ 1559 w 2281"/>
                <a:gd name="T7" fmla="*/ 106 h 1303"/>
                <a:gd name="T8" fmla="*/ 1650 w 2281"/>
                <a:gd name="T9" fmla="*/ 181 h 1303"/>
                <a:gd name="T10" fmla="*/ 1725 w 2281"/>
                <a:gd name="T11" fmla="*/ 273 h 1303"/>
                <a:gd name="T12" fmla="*/ 1781 w 2281"/>
                <a:gd name="T13" fmla="*/ 377 h 1303"/>
                <a:gd name="T14" fmla="*/ 1825 w 2281"/>
                <a:gd name="T15" fmla="*/ 375 h 1303"/>
                <a:gd name="T16" fmla="*/ 1929 w 2281"/>
                <a:gd name="T17" fmla="*/ 387 h 1303"/>
                <a:gd name="T18" fmla="*/ 2025 w 2281"/>
                <a:gd name="T19" fmla="*/ 421 h 1303"/>
                <a:gd name="T20" fmla="*/ 2110 w 2281"/>
                <a:gd name="T21" fmla="*/ 474 h 1303"/>
                <a:gd name="T22" fmla="*/ 2181 w 2281"/>
                <a:gd name="T23" fmla="*/ 543 h 1303"/>
                <a:gd name="T24" fmla="*/ 2235 w 2281"/>
                <a:gd name="T25" fmla="*/ 628 h 1303"/>
                <a:gd name="T26" fmla="*/ 2268 w 2281"/>
                <a:gd name="T27" fmla="*/ 722 h 1303"/>
                <a:gd name="T28" fmla="*/ 2281 w 2281"/>
                <a:gd name="T29" fmla="*/ 825 h 1303"/>
                <a:gd name="T30" fmla="*/ 2270 w 2281"/>
                <a:gd name="T31" fmla="*/ 923 h 1303"/>
                <a:gd name="T32" fmla="*/ 2241 w 2281"/>
                <a:gd name="T33" fmla="*/ 1017 h 1303"/>
                <a:gd name="T34" fmla="*/ 2194 w 2281"/>
                <a:gd name="T35" fmla="*/ 1104 h 1303"/>
                <a:gd name="T36" fmla="*/ 2131 w 2281"/>
                <a:gd name="T37" fmla="*/ 1180 h 1303"/>
                <a:gd name="T38" fmla="*/ 2057 w 2281"/>
                <a:gd name="T39" fmla="*/ 1243 h 1303"/>
                <a:gd name="T40" fmla="*/ 1971 w 2281"/>
                <a:gd name="T41" fmla="*/ 1287 h 1303"/>
                <a:gd name="T42" fmla="*/ 486 w 2281"/>
                <a:gd name="T43" fmla="*/ 1303 h 1303"/>
                <a:gd name="T44" fmla="*/ 479 w 2281"/>
                <a:gd name="T45" fmla="*/ 1302 h 1303"/>
                <a:gd name="T46" fmla="*/ 456 w 2281"/>
                <a:gd name="T47" fmla="*/ 1298 h 1303"/>
                <a:gd name="T48" fmla="*/ 421 w 2281"/>
                <a:gd name="T49" fmla="*/ 1290 h 1303"/>
                <a:gd name="T50" fmla="*/ 377 w 2281"/>
                <a:gd name="T51" fmla="*/ 1278 h 1303"/>
                <a:gd name="T52" fmla="*/ 326 w 2281"/>
                <a:gd name="T53" fmla="*/ 1259 h 1303"/>
                <a:gd name="T54" fmla="*/ 271 w 2281"/>
                <a:gd name="T55" fmla="*/ 1234 h 1303"/>
                <a:gd name="T56" fmla="*/ 215 w 2281"/>
                <a:gd name="T57" fmla="*/ 1201 h 1303"/>
                <a:gd name="T58" fmla="*/ 161 w 2281"/>
                <a:gd name="T59" fmla="*/ 1160 h 1303"/>
                <a:gd name="T60" fmla="*/ 110 w 2281"/>
                <a:gd name="T61" fmla="*/ 1109 h 1303"/>
                <a:gd name="T62" fmla="*/ 66 w 2281"/>
                <a:gd name="T63" fmla="*/ 1047 h 1303"/>
                <a:gd name="T64" fmla="*/ 31 w 2281"/>
                <a:gd name="T65" fmla="*/ 974 h 1303"/>
                <a:gd name="T66" fmla="*/ 8 w 2281"/>
                <a:gd name="T67" fmla="*/ 889 h 1303"/>
                <a:gd name="T68" fmla="*/ 0 w 2281"/>
                <a:gd name="T69" fmla="*/ 789 h 1303"/>
                <a:gd name="T70" fmla="*/ 12 w 2281"/>
                <a:gd name="T71" fmla="*/ 677 h 1303"/>
                <a:gd name="T72" fmla="*/ 48 w 2281"/>
                <a:gd name="T73" fmla="*/ 572 h 1303"/>
                <a:gd name="T74" fmla="*/ 103 w 2281"/>
                <a:gd name="T75" fmla="*/ 479 h 1303"/>
                <a:gd name="T76" fmla="*/ 175 w 2281"/>
                <a:gd name="T77" fmla="*/ 399 h 1303"/>
                <a:gd name="T78" fmla="*/ 264 w 2281"/>
                <a:gd name="T79" fmla="*/ 335 h 1303"/>
                <a:gd name="T80" fmla="*/ 364 w 2281"/>
                <a:gd name="T81" fmla="*/ 291 h 1303"/>
                <a:gd name="T82" fmla="*/ 474 w 2281"/>
                <a:gd name="T83" fmla="*/ 267 h 1303"/>
                <a:gd name="T84" fmla="*/ 588 w 2281"/>
                <a:gd name="T85" fmla="*/ 267 h 1303"/>
                <a:gd name="T86" fmla="*/ 695 w 2281"/>
                <a:gd name="T87" fmla="*/ 289 h 1303"/>
                <a:gd name="T88" fmla="*/ 762 w 2281"/>
                <a:gd name="T89" fmla="*/ 201 h 1303"/>
                <a:gd name="T90" fmla="*/ 843 w 2281"/>
                <a:gd name="T91" fmla="*/ 126 h 1303"/>
                <a:gd name="T92" fmla="*/ 937 w 2281"/>
                <a:gd name="T93" fmla="*/ 67 h 1303"/>
                <a:gd name="T94" fmla="*/ 1042 w 2281"/>
                <a:gd name="T95" fmla="*/ 25 h 1303"/>
                <a:gd name="T96" fmla="*/ 1156 w 2281"/>
                <a:gd name="T97" fmla="*/ 3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81" h="1303">
                  <a:moveTo>
                    <a:pt x="1215" y="0"/>
                  </a:moveTo>
                  <a:lnTo>
                    <a:pt x="1215" y="0"/>
                  </a:lnTo>
                  <a:lnTo>
                    <a:pt x="1278" y="4"/>
                  </a:lnTo>
                  <a:lnTo>
                    <a:pt x="1339" y="14"/>
                  </a:lnTo>
                  <a:lnTo>
                    <a:pt x="1398" y="28"/>
                  </a:lnTo>
                  <a:lnTo>
                    <a:pt x="1455" y="49"/>
                  </a:lnTo>
                  <a:lnTo>
                    <a:pt x="1509" y="75"/>
                  </a:lnTo>
                  <a:lnTo>
                    <a:pt x="1559" y="106"/>
                  </a:lnTo>
                  <a:lnTo>
                    <a:pt x="1607" y="142"/>
                  </a:lnTo>
                  <a:lnTo>
                    <a:pt x="1650" y="181"/>
                  </a:lnTo>
                  <a:lnTo>
                    <a:pt x="1690" y="225"/>
                  </a:lnTo>
                  <a:lnTo>
                    <a:pt x="1725" y="273"/>
                  </a:lnTo>
                  <a:lnTo>
                    <a:pt x="1755" y="324"/>
                  </a:lnTo>
                  <a:lnTo>
                    <a:pt x="1781" y="377"/>
                  </a:lnTo>
                  <a:lnTo>
                    <a:pt x="1803" y="376"/>
                  </a:lnTo>
                  <a:lnTo>
                    <a:pt x="1825" y="375"/>
                  </a:lnTo>
                  <a:lnTo>
                    <a:pt x="1878" y="378"/>
                  </a:lnTo>
                  <a:lnTo>
                    <a:pt x="1929" y="387"/>
                  </a:lnTo>
                  <a:lnTo>
                    <a:pt x="1979" y="402"/>
                  </a:lnTo>
                  <a:lnTo>
                    <a:pt x="2025" y="421"/>
                  </a:lnTo>
                  <a:lnTo>
                    <a:pt x="2069" y="446"/>
                  </a:lnTo>
                  <a:lnTo>
                    <a:pt x="2110" y="474"/>
                  </a:lnTo>
                  <a:lnTo>
                    <a:pt x="2147" y="507"/>
                  </a:lnTo>
                  <a:lnTo>
                    <a:pt x="2181" y="543"/>
                  </a:lnTo>
                  <a:lnTo>
                    <a:pt x="2209" y="584"/>
                  </a:lnTo>
                  <a:lnTo>
                    <a:pt x="2235" y="628"/>
                  </a:lnTo>
                  <a:lnTo>
                    <a:pt x="2254" y="673"/>
                  </a:lnTo>
                  <a:lnTo>
                    <a:pt x="2268" y="722"/>
                  </a:lnTo>
                  <a:lnTo>
                    <a:pt x="2278" y="772"/>
                  </a:lnTo>
                  <a:lnTo>
                    <a:pt x="2281" y="825"/>
                  </a:lnTo>
                  <a:lnTo>
                    <a:pt x="2278" y="874"/>
                  </a:lnTo>
                  <a:lnTo>
                    <a:pt x="2270" y="923"/>
                  </a:lnTo>
                  <a:lnTo>
                    <a:pt x="2258" y="971"/>
                  </a:lnTo>
                  <a:lnTo>
                    <a:pt x="2241" y="1017"/>
                  </a:lnTo>
                  <a:lnTo>
                    <a:pt x="2219" y="1062"/>
                  </a:lnTo>
                  <a:lnTo>
                    <a:pt x="2194" y="1104"/>
                  </a:lnTo>
                  <a:lnTo>
                    <a:pt x="2164" y="1144"/>
                  </a:lnTo>
                  <a:lnTo>
                    <a:pt x="2131" y="1180"/>
                  </a:lnTo>
                  <a:lnTo>
                    <a:pt x="2096" y="1213"/>
                  </a:lnTo>
                  <a:lnTo>
                    <a:pt x="2057" y="1243"/>
                  </a:lnTo>
                  <a:lnTo>
                    <a:pt x="2016" y="1268"/>
                  </a:lnTo>
                  <a:lnTo>
                    <a:pt x="1971" y="1287"/>
                  </a:lnTo>
                  <a:lnTo>
                    <a:pt x="1926" y="1303"/>
                  </a:lnTo>
                  <a:lnTo>
                    <a:pt x="486" y="1303"/>
                  </a:lnTo>
                  <a:lnTo>
                    <a:pt x="484" y="1303"/>
                  </a:lnTo>
                  <a:lnTo>
                    <a:pt x="479" y="1302"/>
                  </a:lnTo>
                  <a:lnTo>
                    <a:pt x="468" y="1300"/>
                  </a:lnTo>
                  <a:lnTo>
                    <a:pt x="456" y="1298"/>
                  </a:lnTo>
                  <a:lnTo>
                    <a:pt x="440" y="1295"/>
                  </a:lnTo>
                  <a:lnTo>
                    <a:pt x="421" y="1290"/>
                  </a:lnTo>
                  <a:lnTo>
                    <a:pt x="400" y="1284"/>
                  </a:lnTo>
                  <a:lnTo>
                    <a:pt x="377" y="1278"/>
                  </a:lnTo>
                  <a:lnTo>
                    <a:pt x="352" y="1270"/>
                  </a:lnTo>
                  <a:lnTo>
                    <a:pt x="326" y="1259"/>
                  </a:lnTo>
                  <a:lnTo>
                    <a:pt x="299" y="1248"/>
                  </a:lnTo>
                  <a:lnTo>
                    <a:pt x="271" y="1234"/>
                  </a:lnTo>
                  <a:lnTo>
                    <a:pt x="244" y="1219"/>
                  </a:lnTo>
                  <a:lnTo>
                    <a:pt x="215" y="1201"/>
                  </a:lnTo>
                  <a:lnTo>
                    <a:pt x="188" y="1182"/>
                  </a:lnTo>
                  <a:lnTo>
                    <a:pt x="161" y="1160"/>
                  </a:lnTo>
                  <a:lnTo>
                    <a:pt x="134" y="1135"/>
                  </a:lnTo>
                  <a:lnTo>
                    <a:pt x="110" y="1109"/>
                  </a:lnTo>
                  <a:lnTo>
                    <a:pt x="87" y="1079"/>
                  </a:lnTo>
                  <a:lnTo>
                    <a:pt x="66" y="1047"/>
                  </a:lnTo>
                  <a:lnTo>
                    <a:pt x="47" y="1013"/>
                  </a:lnTo>
                  <a:lnTo>
                    <a:pt x="31" y="974"/>
                  </a:lnTo>
                  <a:lnTo>
                    <a:pt x="18" y="932"/>
                  </a:lnTo>
                  <a:lnTo>
                    <a:pt x="8" y="889"/>
                  </a:lnTo>
                  <a:lnTo>
                    <a:pt x="3" y="841"/>
                  </a:lnTo>
                  <a:lnTo>
                    <a:pt x="0" y="789"/>
                  </a:lnTo>
                  <a:lnTo>
                    <a:pt x="4" y="732"/>
                  </a:lnTo>
                  <a:lnTo>
                    <a:pt x="12" y="677"/>
                  </a:lnTo>
                  <a:lnTo>
                    <a:pt x="27" y="623"/>
                  </a:lnTo>
                  <a:lnTo>
                    <a:pt x="48" y="572"/>
                  </a:lnTo>
                  <a:lnTo>
                    <a:pt x="73" y="525"/>
                  </a:lnTo>
                  <a:lnTo>
                    <a:pt x="103" y="479"/>
                  </a:lnTo>
                  <a:lnTo>
                    <a:pt x="137" y="437"/>
                  </a:lnTo>
                  <a:lnTo>
                    <a:pt x="175" y="399"/>
                  </a:lnTo>
                  <a:lnTo>
                    <a:pt x="219" y="365"/>
                  </a:lnTo>
                  <a:lnTo>
                    <a:pt x="264" y="335"/>
                  </a:lnTo>
                  <a:lnTo>
                    <a:pt x="312" y="310"/>
                  </a:lnTo>
                  <a:lnTo>
                    <a:pt x="364" y="291"/>
                  </a:lnTo>
                  <a:lnTo>
                    <a:pt x="418" y="276"/>
                  </a:lnTo>
                  <a:lnTo>
                    <a:pt x="474" y="267"/>
                  </a:lnTo>
                  <a:lnTo>
                    <a:pt x="532" y="263"/>
                  </a:lnTo>
                  <a:lnTo>
                    <a:pt x="588" y="267"/>
                  </a:lnTo>
                  <a:lnTo>
                    <a:pt x="643" y="276"/>
                  </a:lnTo>
                  <a:lnTo>
                    <a:pt x="695" y="289"/>
                  </a:lnTo>
                  <a:lnTo>
                    <a:pt x="726" y="244"/>
                  </a:lnTo>
                  <a:lnTo>
                    <a:pt x="762" y="201"/>
                  </a:lnTo>
                  <a:lnTo>
                    <a:pt x="801" y="161"/>
                  </a:lnTo>
                  <a:lnTo>
                    <a:pt x="843" y="126"/>
                  </a:lnTo>
                  <a:lnTo>
                    <a:pt x="888" y="95"/>
                  </a:lnTo>
                  <a:lnTo>
                    <a:pt x="937" y="67"/>
                  </a:lnTo>
                  <a:lnTo>
                    <a:pt x="989" y="44"/>
                  </a:lnTo>
                  <a:lnTo>
                    <a:pt x="1042" y="25"/>
                  </a:lnTo>
                  <a:lnTo>
                    <a:pt x="1098" y="12"/>
                  </a:lnTo>
                  <a:lnTo>
                    <a:pt x="1156" y="3"/>
                  </a:lnTo>
                  <a:lnTo>
                    <a:pt x="12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28"/>
            <p:cNvSpPr>
              <a:spLocks/>
            </p:cNvSpPr>
            <p:nvPr/>
          </p:nvSpPr>
          <p:spPr bwMode="auto">
            <a:xfrm>
              <a:off x="4479925" y="2813050"/>
              <a:ext cx="115888" cy="131763"/>
            </a:xfrm>
            <a:custGeom>
              <a:avLst/>
              <a:gdLst>
                <a:gd name="T0" fmla="*/ 692 w 800"/>
                <a:gd name="T1" fmla="*/ 1 h 919"/>
                <a:gd name="T2" fmla="*/ 784 w 800"/>
                <a:gd name="T3" fmla="*/ 17 h 919"/>
                <a:gd name="T4" fmla="*/ 799 w 800"/>
                <a:gd name="T5" fmla="*/ 31 h 919"/>
                <a:gd name="T6" fmla="*/ 800 w 800"/>
                <a:gd name="T7" fmla="*/ 42 h 919"/>
                <a:gd name="T8" fmla="*/ 799 w 800"/>
                <a:gd name="T9" fmla="*/ 44 h 919"/>
                <a:gd name="T10" fmla="*/ 789 w 800"/>
                <a:gd name="T11" fmla="*/ 58 h 919"/>
                <a:gd name="T12" fmla="*/ 776 w 800"/>
                <a:gd name="T13" fmla="*/ 61 h 919"/>
                <a:gd name="T14" fmla="*/ 757 w 800"/>
                <a:gd name="T15" fmla="*/ 65 h 919"/>
                <a:gd name="T16" fmla="*/ 724 w 800"/>
                <a:gd name="T17" fmla="*/ 77 h 919"/>
                <a:gd name="T18" fmla="*/ 683 w 800"/>
                <a:gd name="T19" fmla="*/ 98 h 919"/>
                <a:gd name="T20" fmla="*/ 636 w 800"/>
                <a:gd name="T21" fmla="*/ 134 h 919"/>
                <a:gd name="T22" fmla="*/ 586 w 800"/>
                <a:gd name="T23" fmla="*/ 186 h 919"/>
                <a:gd name="T24" fmla="*/ 540 w 800"/>
                <a:gd name="T25" fmla="*/ 258 h 919"/>
                <a:gd name="T26" fmla="*/ 503 w 800"/>
                <a:gd name="T27" fmla="*/ 339 h 919"/>
                <a:gd name="T28" fmla="*/ 472 w 800"/>
                <a:gd name="T29" fmla="*/ 424 h 919"/>
                <a:gd name="T30" fmla="*/ 630 w 800"/>
                <a:gd name="T31" fmla="*/ 525 h 919"/>
                <a:gd name="T32" fmla="*/ 642 w 800"/>
                <a:gd name="T33" fmla="*/ 534 h 919"/>
                <a:gd name="T34" fmla="*/ 645 w 800"/>
                <a:gd name="T35" fmla="*/ 550 h 919"/>
                <a:gd name="T36" fmla="*/ 637 w 800"/>
                <a:gd name="T37" fmla="*/ 564 h 919"/>
                <a:gd name="T38" fmla="*/ 193 w 800"/>
                <a:gd name="T39" fmla="*/ 919 h 919"/>
                <a:gd name="T40" fmla="*/ 178 w 800"/>
                <a:gd name="T41" fmla="*/ 916 h 919"/>
                <a:gd name="T42" fmla="*/ 169 w 800"/>
                <a:gd name="T43" fmla="*/ 909 h 919"/>
                <a:gd name="T44" fmla="*/ 1 w 800"/>
                <a:gd name="T45" fmla="*/ 375 h 919"/>
                <a:gd name="T46" fmla="*/ 2 w 800"/>
                <a:gd name="T47" fmla="*/ 360 h 919"/>
                <a:gd name="T48" fmla="*/ 13 w 800"/>
                <a:gd name="T49" fmla="*/ 348 h 919"/>
                <a:gd name="T50" fmla="*/ 29 w 800"/>
                <a:gd name="T51" fmla="*/ 347 h 919"/>
                <a:gd name="T52" fmla="*/ 197 w 800"/>
                <a:gd name="T53" fmla="*/ 380 h 919"/>
                <a:gd name="T54" fmla="*/ 217 w 800"/>
                <a:gd name="T55" fmla="*/ 343 h 919"/>
                <a:gd name="T56" fmla="*/ 243 w 800"/>
                <a:gd name="T57" fmla="*/ 295 h 919"/>
                <a:gd name="T58" fmla="*/ 278 w 800"/>
                <a:gd name="T59" fmla="*/ 242 h 919"/>
                <a:gd name="T60" fmla="*/ 321 w 800"/>
                <a:gd name="T61" fmla="*/ 187 h 919"/>
                <a:gd name="T62" fmla="*/ 371 w 800"/>
                <a:gd name="T63" fmla="*/ 133 h 919"/>
                <a:gd name="T64" fmla="*/ 429 w 800"/>
                <a:gd name="T65" fmla="*/ 83 h 919"/>
                <a:gd name="T66" fmla="*/ 495 w 800"/>
                <a:gd name="T67" fmla="*/ 42 h 919"/>
                <a:gd name="T68" fmla="*/ 568 w 800"/>
                <a:gd name="T69" fmla="*/ 13 h 919"/>
                <a:gd name="T70" fmla="*/ 648 w 800"/>
                <a:gd name="T71" fmla="*/ 0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00" h="919">
                  <a:moveTo>
                    <a:pt x="648" y="0"/>
                  </a:moveTo>
                  <a:lnTo>
                    <a:pt x="692" y="1"/>
                  </a:lnTo>
                  <a:lnTo>
                    <a:pt x="737" y="6"/>
                  </a:lnTo>
                  <a:lnTo>
                    <a:pt x="784" y="17"/>
                  </a:lnTo>
                  <a:lnTo>
                    <a:pt x="793" y="22"/>
                  </a:lnTo>
                  <a:lnTo>
                    <a:pt x="799" y="31"/>
                  </a:lnTo>
                  <a:lnTo>
                    <a:pt x="800" y="41"/>
                  </a:lnTo>
                  <a:lnTo>
                    <a:pt x="800" y="42"/>
                  </a:lnTo>
                  <a:lnTo>
                    <a:pt x="799" y="43"/>
                  </a:lnTo>
                  <a:lnTo>
                    <a:pt x="799" y="44"/>
                  </a:lnTo>
                  <a:lnTo>
                    <a:pt x="795" y="53"/>
                  </a:lnTo>
                  <a:lnTo>
                    <a:pt x="789" y="58"/>
                  </a:lnTo>
                  <a:lnTo>
                    <a:pt x="780" y="61"/>
                  </a:lnTo>
                  <a:lnTo>
                    <a:pt x="776" y="61"/>
                  </a:lnTo>
                  <a:lnTo>
                    <a:pt x="769" y="62"/>
                  </a:lnTo>
                  <a:lnTo>
                    <a:pt x="757" y="65"/>
                  </a:lnTo>
                  <a:lnTo>
                    <a:pt x="742" y="70"/>
                  </a:lnTo>
                  <a:lnTo>
                    <a:pt x="724" y="77"/>
                  </a:lnTo>
                  <a:lnTo>
                    <a:pt x="704" y="86"/>
                  </a:lnTo>
                  <a:lnTo>
                    <a:pt x="683" y="98"/>
                  </a:lnTo>
                  <a:lnTo>
                    <a:pt x="660" y="114"/>
                  </a:lnTo>
                  <a:lnTo>
                    <a:pt x="636" y="134"/>
                  </a:lnTo>
                  <a:lnTo>
                    <a:pt x="612" y="158"/>
                  </a:lnTo>
                  <a:lnTo>
                    <a:pt x="586" y="186"/>
                  </a:lnTo>
                  <a:lnTo>
                    <a:pt x="563" y="219"/>
                  </a:lnTo>
                  <a:lnTo>
                    <a:pt x="540" y="258"/>
                  </a:lnTo>
                  <a:lnTo>
                    <a:pt x="518" y="302"/>
                  </a:lnTo>
                  <a:lnTo>
                    <a:pt x="503" y="339"/>
                  </a:lnTo>
                  <a:lnTo>
                    <a:pt x="487" y="379"/>
                  </a:lnTo>
                  <a:lnTo>
                    <a:pt x="472" y="424"/>
                  </a:lnTo>
                  <a:lnTo>
                    <a:pt x="456" y="473"/>
                  </a:lnTo>
                  <a:lnTo>
                    <a:pt x="630" y="525"/>
                  </a:lnTo>
                  <a:lnTo>
                    <a:pt x="637" y="529"/>
                  </a:lnTo>
                  <a:lnTo>
                    <a:pt x="642" y="534"/>
                  </a:lnTo>
                  <a:lnTo>
                    <a:pt x="645" y="543"/>
                  </a:lnTo>
                  <a:lnTo>
                    <a:pt x="645" y="550"/>
                  </a:lnTo>
                  <a:lnTo>
                    <a:pt x="642" y="557"/>
                  </a:lnTo>
                  <a:lnTo>
                    <a:pt x="637" y="564"/>
                  </a:lnTo>
                  <a:lnTo>
                    <a:pt x="203" y="915"/>
                  </a:lnTo>
                  <a:lnTo>
                    <a:pt x="193" y="919"/>
                  </a:lnTo>
                  <a:lnTo>
                    <a:pt x="182" y="919"/>
                  </a:lnTo>
                  <a:lnTo>
                    <a:pt x="178" y="916"/>
                  </a:lnTo>
                  <a:lnTo>
                    <a:pt x="173" y="913"/>
                  </a:lnTo>
                  <a:lnTo>
                    <a:pt x="169" y="909"/>
                  </a:lnTo>
                  <a:lnTo>
                    <a:pt x="167" y="905"/>
                  </a:lnTo>
                  <a:lnTo>
                    <a:pt x="1" y="375"/>
                  </a:lnTo>
                  <a:lnTo>
                    <a:pt x="0" y="367"/>
                  </a:lnTo>
                  <a:lnTo>
                    <a:pt x="2" y="360"/>
                  </a:lnTo>
                  <a:lnTo>
                    <a:pt x="7" y="352"/>
                  </a:lnTo>
                  <a:lnTo>
                    <a:pt x="13" y="348"/>
                  </a:lnTo>
                  <a:lnTo>
                    <a:pt x="22" y="346"/>
                  </a:lnTo>
                  <a:lnTo>
                    <a:pt x="29" y="347"/>
                  </a:lnTo>
                  <a:lnTo>
                    <a:pt x="190" y="395"/>
                  </a:lnTo>
                  <a:lnTo>
                    <a:pt x="197" y="380"/>
                  </a:lnTo>
                  <a:lnTo>
                    <a:pt x="206" y="363"/>
                  </a:lnTo>
                  <a:lnTo>
                    <a:pt x="217" y="343"/>
                  </a:lnTo>
                  <a:lnTo>
                    <a:pt x="229" y="320"/>
                  </a:lnTo>
                  <a:lnTo>
                    <a:pt x="243" y="295"/>
                  </a:lnTo>
                  <a:lnTo>
                    <a:pt x="260" y="269"/>
                  </a:lnTo>
                  <a:lnTo>
                    <a:pt x="278" y="242"/>
                  </a:lnTo>
                  <a:lnTo>
                    <a:pt x="299" y="214"/>
                  </a:lnTo>
                  <a:lnTo>
                    <a:pt x="321" y="187"/>
                  </a:lnTo>
                  <a:lnTo>
                    <a:pt x="345" y="159"/>
                  </a:lnTo>
                  <a:lnTo>
                    <a:pt x="371" y="133"/>
                  </a:lnTo>
                  <a:lnTo>
                    <a:pt x="399" y="107"/>
                  </a:lnTo>
                  <a:lnTo>
                    <a:pt x="429" y="83"/>
                  </a:lnTo>
                  <a:lnTo>
                    <a:pt x="461" y="61"/>
                  </a:lnTo>
                  <a:lnTo>
                    <a:pt x="495" y="42"/>
                  </a:lnTo>
                  <a:lnTo>
                    <a:pt x="530" y="26"/>
                  </a:lnTo>
                  <a:lnTo>
                    <a:pt x="568" y="13"/>
                  </a:lnTo>
                  <a:lnTo>
                    <a:pt x="607" y="5"/>
                  </a:lnTo>
                  <a:lnTo>
                    <a:pt x="6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9" name="Freeform 133"/>
          <p:cNvSpPr>
            <a:spLocks noEditPoints="1"/>
          </p:cNvSpPr>
          <p:nvPr/>
        </p:nvSpPr>
        <p:spPr bwMode="auto">
          <a:xfrm>
            <a:off x="8315525" y="1455174"/>
            <a:ext cx="471488" cy="455612"/>
          </a:xfrm>
          <a:custGeom>
            <a:avLst/>
            <a:gdLst>
              <a:gd name="T0" fmla="*/ 3564 w 3566"/>
              <a:gd name="T1" fmla="*/ 3426 h 3443"/>
              <a:gd name="T2" fmla="*/ 3325 w 3566"/>
              <a:gd name="T3" fmla="*/ 3417 h 3443"/>
              <a:gd name="T4" fmla="*/ 3279 w 3566"/>
              <a:gd name="T5" fmla="*/ 3236 h 3443"/>
              <a:gd name="T6" fmla="*/ 2918 w 3566"/>
              <a:gd name="T7" fmla="*/ 3211 h 3443"/>
              <a:gd name="T8" fmla="*/ 2899 w 3566"/>
              <a:gd name="T9" fmla="*/ 3275 h 3443"/>
              <a:gd name="T10" fmla="*/ 2657 w 3566"/>
              <a:gd name="T11" fmla="*/ 3417 h 3443"/>
              <a:gd name="T12" fmla="*/ 2721 w 3566"/>
              <a:gd name="T13" fmla="*/ 3199 h 3443"/>
              <a:gd name="T14" fmla="*/ 2204 w 3566"/>
              <a:gd name="T15" fmla="*/ 3416 h 3443"/>
              <a:gd name="T16" fmla="*/ 1962 w 3566"/>
              <a:gd name="T17" fmla="*/ 3275 h 3443"/>
              <a:gd name="T18" fmla="*/ 1914 w 3566"/>
              <a:gd name="T19" fmla="*/ 3245 h 3443"/>
              <a:gd name="T20" fmla="*/ 1544 w 3566"/>
              <a:gd name="T21" fmla="*/ 3205 h 3443"/>
              <a:gd name="T22" fmla="*/ 1537 w 3566"/>
              <a:gd name="T23" fmla="*/ 3416 h 3443"/>
              <a:gd name="T24" fmla="*/ 1321 w 3566"/>
              <a:gd name="T25" fmla="*/ 3443 h 3443"/>
              <a:gd name="T26" fmla="*/ 1308 w 3566"/>
              <a:gd name="T27" fmla="*/ 3226 h 3443"/>
              <a:gd name="T28" fmla="*/ 889 w 3566"/>
              <a:gd name="T29" fmla="*/ 3220 h 3443"/>
              <a:gd name="T30" fmla="*/ 841 w 3566"/>
              <a:gd name="T31" fmla="*/ 3275 h 3443"/>
              <a:gd name="T32" fmla="*/ 616 w 3566"/>
              <a:gd name="T33" fmla="*/ 3264 h 3443"/>
              <a:gd name="T34" fmla="*/ 211 w 3566"/>
              <a:gd name="T35" fmla="*/ 3197 h 3443"/>
              <a:gd name="T36" fmla="*/ 268 w 3566"/>
              <a:gd name="T37" fmla="*/ 3442 h 3443"/>
              <a:gd name="T38" fmla="*/ 52 w 3566"/>
              <a:gd name="T39" fmla="*/ 3416 h 3443"/>
              <a:gd name="T40" fmla="*/ 3 w 3566"/>
              <a:gd name="T41" fmla="*/ 3245 h 3443"/>
              <a:gd name="T42" fmla="*/ 3482 w 3566"/>
              <a:gd name="T43" fmla="*/ 3135 h 3443"/>
              <a:gd name="T44" fmla="*/ 3423 w 3566"/>
              <a:gd name="T45" fmla="*/ 3052 h 3443"/>
              <a:gd name="T46" fmla="*/ 2758 w 3566"/>
              <a:gd name="T47" fmla="*/ 3151 h 3443"/>
              <a:gd name="T48" fmla="*/ 2119 w 3566"/>
              <a:gd name="T49" fmla="*/ 3135 h 3443"/>
              <a:gd name="T50" fmla="*/ 2061 w 3566"/>
              <a:gd name="T51" fmla="*/ 3052 h 3443"/>
              <a:gd name="T52" fmla="*/ 1396 w 3566"/>
              <a:gd name="T53" fmla="*/ 3151 h 3443"/>
              <a:gd name="T54" fmla="*/ 825 w 3566"/>
              <a:gd name="T55" fmla="*/ 3135 h 3443"/>
              <a:gd name="T56" fmla="*/ 766 w 3566"/>
              <a:gd name="T57" fmla="*/ 3052 h 3443"/>
              <a:gd name="T58" fmla="*/ 101 w 3566"/>
              <a:gd name="T59" fmla="*/ 3151 h 3443"/>
              <a:gd name="T60" fmla="*/ 2737 w 3566"/>
              <a:gd name="T61" fmla="*/ 2845 h 3443"/>
              <a:gd name="T62" fmla="*/ 507 w 3566"/>
              <a:gd name="T63" fmla="*/ 2827 h 3443"/>
              <a:gd name="T64" fmla="*/ 3236 w 3566"/>
              <a:gd name="T65" fmla="*/ 2051 h 3443"/>
              <a:gd name="T66" fmla="*/ 3321 w 3566"/>
              <a:gd name="T67" fmla="*/ 2585 h 3443"/>
              <a:gd name="T68" fmla="*/ 2824 w 3566"/>
              <a:gd name="T69" fmla="*/ 2531 h 3443"/>
              <a:gd name="T70" fmla="*/ 2709 w 3566"/>
              <a:gd name="T71" fmla="*/ 2177 h 3443"/>
              <a:gd name="T72" fmla="*/ 1629 w 3566"/>
              <a:gd name="T73" fmla="*/ 2041 h 3443"/>
              <a:gd name="T74" fmla="*/ 2077 w 3566"/>
              <a:gd name="T75" fmla="*/ 2138 h 3443"/>
              <a:gd name="T76" fmla="*/ 1975 w 3566"/>
              <a:gd name="T77" fmla="*/ 2214 h 3443"/>
              <a:gd name="T78" fmla="*/ 1449 w 3566"/>
              <a:gd name="T79" fmla="*/ 2566 h 3443"/>
              <a:gd name="T80" fmla="*/ 1459 w 3566"/>
              <a:gd name="T81" fmla="*/ 2117 h 3443"/>
              <a:gd name="T82" fmla="*/ 640 w 3566"/>
              <a:gd name="T83" fmla="*/ 2044 h 3443"/>
              <a:gd name="T84" fmla="*/ 785 w 3566"/>
              <a:gd name="T85" fmla="*/ 2564 h 3443"/>
              <a:gd name="T86" fmla="*/ 259 w 3566"/>
              <a:gd name="T87" fmla="*/ 2216 h 3443"/>
              <a:gd name="T88" fmla="*/ 143 w 3566"/>
              <a:gd name="T89" fmla="*/ 2530 h 3443"/>
              <a:gd name="T90" fmla="*/ 202 w 3566"/>
              <a:gd name="T91" fmla="*/ 2078 h 3443"/>
              <a:gd name="T92" fmla="*/ 3179 w 3566"/>
              <a:gd name="T93" fmla="*/ 1859 h 3443"/>
              <a:gd name="T94" fmla="*/ 2916 w 3566"/>
              <a:gd name="T95" fmla="*/ 1913 h 3443"/>
              <a:gd name="T96" fmla="*/ 1850 w 3566"/>
              <a:gd name="T97" fmla="*/ 1745 h 3443"/>
              <a:gd name="T98" fmla="*/ 1745 w 3566"/>
              <a:gd name="T99" fmla="*/ 1994 h 3443"/>
              <a:gd name="T100" fmla="*/ 1745 w 3566"/>
              <a:gd name="T101" fmla="*/ 1725 h 3443"/>
              <a:gd name="T102" fmla="*/ 575 w 3566"/>
              <a:gd name="T103" fmla="*/ 1956 h 3443"/>
              <a:gd name="T104" fmla="*/ 351 w 3566"/>
              <a:gd name="T105" fmla="*/ 1806 h 3443"/>
              <a:gd name="T106" fmla="*/ 1824 w 3566"/>
              <a:gd name="T107" fmla="*/ 1233 h 3443"/>
              <a:gd name="T108" fmla="*/ 1969 w 3566"/>
              <a:gd name="T109" fmla="*/ 376 h 3443"/>
              <a:gd name="T110" fmla="*/ 2168 w 3566"/>
              <a:gd name="T111" fmla="*/ 947 h 3443"/>
              <a:gd name="T112" fmla="*/ 2033 w 3566"/>
              <a:gd name="T113" fmla="*/ 946 h 3443"/>
              <a:gd name="T114" fmla="*/ 1506 w 3566"/>
              <a:gd name="T115" fmla="*/ 1008 h 3443"/>
              <a:gd name="T116" fmla="*/ 1409 w 3566"/>
              <a:gd name="T117" fmla="*/ 514 h 3443"/>
              <a:gd name="T118" fmla="*/ 1828 w 3566"/>
              <a:gd name="T119" fmla="*/ 3 h 3443"/>
              <a:gd name="T120" fmla="*/ 1828 w 3566"/>
              <a:gd name="T121" fmla="*/ 320 h 3443"/>
              <a:gd name="T122" fmla="*/ 1706 w 3566"/>
              <a:gd name="T123" fmla="*/ 28 h 34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66" h="3443">
                <a:moveTo>
                  <a:pt x="3358" y="3197"/>
                </a:moveTo>
                <a:lnTo>
                  <a:pt x="3482" y="3197"/>
                </a:lnTo>
                <a:lnTo>
                  <a:pt x="3484" y="3197"/>
                </a:lnTo>
                <a:lnTo>
                  <a:pt x="3489" y="3197"/>
                </a:lnTo>
                <a:lnTo>
                  <a:pt x="3499" y="3199"/>
                </a:lnTo>
                <a:lnTo>
                  <a:pt x="3510" y="3201"/>
                </a:lnTo>
                <a:lnTo>
                  <a:pt x="3522" y="3205"/>
                </a:lnTo>
                <a:lnTo>
                  <a:pt x="3534" y="3211"/>
                </a:lnTo>
                <a:lnTo>
                  <a:pt x="3546" y="3220"/>
                </a:lnTo>
                <a:lnTo>
                  <a:pt x="3555" y="3230"/>
                </a:lnTo>
                <a:lnTo>
                  <a:pt x="3562" y="3246"/>
                </a:lnTo>
                <a:lnTo>
                  <a:pt x="3566" y="3264"/>
                </a:lnTo>
                <a:lnTo>
                  <a:pt x="3566" y="3416"/>
                </a:lnTo>
                <a:lnTo>
                  <a:pt x="3564" y="3426"/>
                </a:lnTo>
                <a:lnTo>
                  <a:pt x="3559" y="3435"/>
                </a:lnTo>
                <a:lnTo>
                  <a:pt x="3550" y="3440"/>
                </a:lnTo>
                <a:lnTo>
                  <a:pt x="3540" y="3442"/>
                </a:lnTo>
                <a:lnTo>
                  <a:pt x="3530" y="3440"/>
                </a:lnTo>
                <a:lnTo>
                  <a:pt x="3522" y="3435"/>
                </a:lnTo>
                <a:lnTo>
                  <a:pt x="3516" y="3426"/>
                </a:lnTo>
                <a:lnTo>
                  <a:pt x="3514" y="3416"/>
                </a:lnTo>
                <a:lnTo>
                  <a:pt x="3514" y="3275"/>
                </a:lnTo>
                <a:lnTo>
                  <a:pt x="3497" y="3275"/>
                </a:lnTo>
                <a:lnTo>
                  <a:pt x="3497" y="3411"/>
                </a:lnTo>
                <a:lnTo>
                  <a:pt x="3341" y="3411"/>
                </a:lnTo>
                <a:lnTo>
                  <a:pt x="3341" y="3275"/>
                </a:lnTo>
                <a:lnTo>
                  <a:pt x="3325" y="3275"/>
                </a:lnTo>
                <a:lnTo>
                  <a:pt x="3325" y="3417"/>
                </a:lnTo>
                <a:lnTo>
                  <a:pt x="3322" y="3427"/>
                </a:lnTo>
                <a:lnTo>
                  <a:pt x="3317" y="3436"/>
                </a:lnTo>
                <a:lnTo>
                  <a:pt x="3308" y="3441"/>
                </a:lnTo>
                <a:lnTo>
                  <a:pt x="3299" y="3443"/>
                </a:lnTo>
                <a:lnTo>
                  <a:pt x="3289" y="3441"/>
                </a:lnTo>
                <a:lnTo>
                  <a:pt x="3280" y="3436"/>
                </a:lnTo>
                <a:lnTo>
                  <a:pt x="3275" y="3427"/>
                </a:lnTo>
                <a:lnTo>
                  <a:pt x="3273" y="3417"/>
                </a:lnTo>
                <a:lnTo>
                  <a:pt x="3273" y="3264"/>
                </a:lnTo>
                <a:lnTo>
                  <a:pt x="3273" y="3262"/>
                </a:lnTo>
                <a:lnTo>
                  <a:pt x="3273" y="3259"/>
                </a:lnTo>
                <a:lnTo>
                  <a:pt x="3274" y="3252"/>
                </a:lnTo>
                <a:lnTo>
                  <a:pt x="3276" y="3245"/>
                </a:lnTo>
                <a:lnTo>
                  <a:pt x="3279" y="3236"/>
                </a:lnTo>
                <a:lnTo>
                  <a:pt x="3286" y="3226"/>
                </a:lnTo>
                <a:lnTo>
                  <a:pt x="3293" y="3217"/>
                </a:lnTo>
                <a:lnTo>
                  <a:pt x="3304" y="3210"/>
                </a:lnTo>
                <a:lnTo>
                  <a:pt x="3318" y="3203"/>
                </a:lnTo>
                <a:lnTo>
                  <a:pt x="3337" y="3199"/>
                </a:lnTo>
                <a:lnTo>
                  <a:pt x="3358" y="3197"/>
                </a:lnTo>
                <a:close/>
                <a:moveTo>
                  <a:pt x="2743" y="3197"/>
                </a:moveTo>
                <a:lnTo>
                  <a:pt x="2866" y="3197"/>
                </a:lnTo>
                <a:lnTo>
                  <a:pt x="2868" y="3197"/>
                </a:lnTo>
                <a:lnTo>
                  <a:pt x="2875" y="3197"/>
                </a:lnTo>
                <a:lnTo>
                  <a:pt x="2884" y="3199"/>
                </a:lnTo>
                <a:lnTo>
                  <a:pt x="2894" y="3201"/>
                </a:lnTo>
                <a:lnTo>
                  <a:pt x="2906" y="3205"/>
                </a:lnTo>
                <a:lnTo>
                  <a:pt x="2918" y="3211"/>
                </a:lnTo>
                <a:lnTo>
                  <a:pt x="2930" y="3220"/>
                </a:lnTo>
                <a:lnTo>
                  <a:pt x="2940" y="3230"/>
                </a:lnTo>
                <a:lnTo>
                  <a:pt x="2947" y="3246"/>
                </a:lnTo>
                <a:lnTo>
                  <a:pt x="2951" y="3264"/>
                </a:lnTo>
                <a:lnTo>
                  <a:pt x="2951" y="3416"/>
                </a:lnTo>
                <a:lnTo>
                  <a:pt x="2949" y="3426"/>
                </a:lnTo>
                <a:lnTo>
                  <a:pt x="2943" y="3435"/>
                </a:lnTo>
                <a:lnTo>
                  <a:pt x="2934" y="3440"/>
                </a:lnTo>
                <a:lnTo>
                  <a:pt x="2925" y="3442"/>
                </a:lnTo>
                <a:lnTo>
                  <a:pt x="2915" y="3440"/>
                </a:lnTo>
                <a:lnTo>
                  <a:pt x="2906" y="3435"/>
                </a:lnTo>
                <a:lnTo>
                  <a:pt x="2901" y="3426"/>
                </a:lnTo>
                <a:lnTo>
                  <a:pt x="2899" y="3416"/>
                </a:lnTo>
                <a:lnTo>
                  <a:pt x="2899" y="3275"/>
                </a:lnTo>
                <a:lnTo>
                  <a:pt x="2882" y="3275"/>
                </a:lnTo>
                <a:lnTo>
                  <a:pt x="2882" y="3411"/>
                </a:lnTo>
                <a:lnTo>
                  <a:pt x="2726" y="3411"/>
                </a:lnTo>
                <a:lnTo>
                  <a:pt x="2726" y="3275"/>
                </a:lnTo>
                <a:lnTo>
                  <a:pt x="2709" y="3275"/>
                </a:lnTo>
                <a:lnTo>
                  <a:pt x="2709" y="3417"/>
                </a:lnTo>
                <a:lnTo>
                  <a:pt x="2707" y="3427"/>
                </a:lnTo>
                <a:lnTo>
                  <a:pt x="2702" y="3436"/>
                </a:lnTo>
                <a:lnTo>
                  <a:pt x="2694" y="3441"/>
                </a:lnTo>
                <a:lnTo>
                  <a:pt x="2684" y="3443"/>
                </a:lnTo>
                <a:lnTo>
                  <a:pt x="2673" y="3441"/>
                </a:lnTo>
                <a:lnTo>
                  <a:pt x="2665" y="3436"/>
                </a:lnTo>
                <a:lnTo>
                  <a:pt x="2659" y="3427"/>
                </a:lnTo>
                <a:lnTo>
                  <a:pt x="2657" y="3417"/>
                </a:lnTo>
                <a:lnTo>
                  <a:pt x="2657" y="3416"/>
                </a:lnTo>
                <a:lnTo>
                  <a:pt x="2657" y="3416"/>
                </a:lnTo>
                <a:lnTo>
                  <a:pt x="2657" y="3416"/>
                </a:lnTo>
                <a:lnTo>
                  <a:pt x="2657" y="3264"/>
                </a:lnTo>
                <a:lnTo>
                  <a:pt x="2657" y="3262"/>
                </a:lnTo>
                <a:lnTo>
                  <a:pt x="2657" y="3259"/>
                </a:lnTo>
                <a:lnTo>
                  <a:pt x="2658" y="3252"/>
                </a:lnTo>
                <a:lnTo>
                  <a:pt x="2660" y="3245"/>
                </a:lnTo>
                <a:lnTo>
                  <a:pt x="2664" y="3236"/>
                </a:lnTo>
                <a:lnTo>
                  <a:pt x="2670" y="3226"/>
                </a:lnTo>
                <a:lnTo>
                  <a:pt x="2678" y="3217"/>
                </a:lnTo>
                <a:lnTo>
                  <a:pt x="2689" y="3210"/>
                </a:lnTo>
                <a:lnTo>
                  <a:pt x="2703" y="3203"/>
                </a:lnTo>
                <a:lnTo>
                  <a:pt x="2721" y="3199"/>
                </a:lnTo>
                <a:lnTo>
                  <a:pt x="2743" y="3197"/>
                </a:lnTo>
                <a:close/>
                <a:moveTo>
                  <a:pt x="1996" y="3197"/>
                </a:moveTo>
                <a:lnTo>
                  <a:pt x="2120" y="3197"/>
                </a:lnTo>
                <a:lnTo>
                  <a:pt x="2122" y="3197"/>
                </a:lnTo>
                <a:lnTo>
                  <a:pt x="2127" y="3197"/>
                </a:lnTo>
                <a:lnTo>
                  <a:pt x="2137" y="3199"/>
                </a:lnTo>
                <a:lnTo>
                  <a:pt x="2148" y="3201"/>
                </a:lnTo>
                <a:lnTo>
                  <a:pt x="2160" y="3205"/>
                </a:lnTo>
                <a:lnTo>
                  <a:pt x="2172" y="3211"/>
                </a:lnTo>
                <a:lnTo>
                  <a:pt x="2182" y="3220"/>
                </a:lnTo>
                <a:lnTo>
                  <a:pt x="2193" y="3230"/>
                </a:lnTo>
                <a:lnTo>
                  <a:pt x="2200" y="3246"/>
                </a:lnTo>
                <a:lnTo>
                  <a:pt x="2204" y="3264"/>
                </a:lnTo>
                <a:lnTo>
                  <a:pt x="2204" y="3416"/>
                </a:lnTo>
                <a:lnTo>
                  <a:pt x="2202" y="3426"/>
                </a:lnTo>
                <a:lnTo>
                  <a:pt x="2197" y="3435"/>
                </a:lnTo>
                <a:lnTo>
                  <a:pt x="2188" y="3440"/>
                </a:lnTo>
                <a:lnTo>
                  <a:pt x="2177" y="3442"/>
                </a:lnTo>
                <a:lnTo>
                  <a:pt x="2167" y="3440"/>
                </a:lnTo>
                <a:lnTo>
                  <a:pt x="2160" y="3435"/>
                </a:lnTo>
                <a:lnTo>
                  <a:pt x="2154" y="3426"/>
                </a:lnTo>
                <a:lnTo>
                  <a:pt x="2152" y="3416"/>
                </a:lnTo>
                <a:lnTo>
                  <a:pt x="2152" y="3275"/>
                </a:lnTo>
                <a:lnTo>
                  <a:pt x="2135" y="3275"/>
                </a:lnTo>
                <a:lnTo>
                  <a:pt x="2135" y="3411"/>
                </a:lnTo>
                <a:lnTo>
                  <a:pt x="1979" y="3411"/>
                </a:lnTo>
                <a:lnTo>
                  <a:pt x="1979" y="3275"/>
                </a:lnTo>
                <a:lnTo>
                  <a:pt x="1962" y="3275"/>
                </a:lnTo>
                <a:lnTo>
                  <a:pt x="1962" y="3417"/>
                </a:lnTo>
                <a:lnTo>
                  <a:pt x="1960" y="3427"/>
                </a:lnTo>
                <a:lnTo>
                  <a:pt x="1955" y="3436"/>
                </a:lnTo>
                <a:lnTo>
                  <a:pt x="1946" y="3441"/>
                </a:lnTo>
                <a:lnTo>
                  <a:pt x="1936" y="3443"/>
                </a:lnTo>
                <a:lnTo>
                  <a:pt x="1926" y="3441"/>
                </a:lnTo>
                <a:lnTo>
                  <a:pt x="1918" y="3436"/>
                </a:lnTo>
                <a:lnTo>
                  <a:pt x="1912" y="3427"/>
                </a:lnTo>
                <a:lnTo>
                  <a:pt x="1909" y="3417"/>
                </a:lnTo>
                <a:lnTo>
                  <a:pt x="1909" y="3264"/>
                </a:lnTo>
                <a:lnTo>
                  <a:pt x="1909" y="3262"/>
                </a:lnTo>
                <a:lnTo>
                  <a:pt x="1910" y="3259"/>
                </a:lnTo>
                <a:lnTo>
                  <a:pt x="1912" y="3252"/>
                </a:lnTo>
                <a:lnTo>
                  <a:pt x="1914" y="3245"/>
                </a:lnTo>
                <a:lnTo>
                  <a:pt x="1917" y="3236"/>
                </a:lnTo>
                <a:lnTo>
                  <a:pt x="1922" y="3226"/>
                </a:lnTo>
                <a:lnTo>
                  <a:pt x="1931" y="3217"/>
                </a:lnTo>
                <a:lnTo>
                  <a:pt x="1942" y="3210"/>
                </a:lnTo>
                <a:lnTo>
                  <a:pt x="1956" y="3203"/>
                </a:lnTo>
                <a:lnTo>
                  <a:pt x="1973" y="3199"/>
                </a:lnTo>
                <a:lnTo>
                  <a:pt x="1996" y="3197"/>
                </a:lnTo>
                <a:close/>
                <a:moveTo>
                  <a:pt x="1381" y="3197"/>
                </a:moveTo>
                <a:lnTo>
                  <a:pt x="1504" y="3197"/>
                </a:lnTo>
                <a:lnTo>
                  <a:pt x="1506" y="3197"/>
                </a:lnTo>
                <a:lnTo>
                  <a:pt x="1513" y="3197"/>
                </a:lnTo>
                <a:lnTo>
                  <a:pt x="1521" y="3199"/>
                </a:lnTo>
                <a:lnTo>
                  <a:pt x="1532" y="3201"/>
                </a:lnTo>
                <a:lnTo>
                  <a:pt x="1544" y="3205"/>
                </a:lnTo>
                <a:lnTo>
                  <a:pt x="1556" y="3211"/>
                </a:lnTo>
                <a:lnTo>
                  <a:pt x="1568" y="3220"/>
                </a:lnTo>
                <a:lnTo>
                  <a:pt x="1578" y="3230"/>
                </a:lnTo>
                <a:lnTo>
                  <a:pt x="1584" y="3246"/>
                </a:lnTo>
                <a:lnTo>
                  <a:pt x="1589" y="3264"/>
                </a:lnTo>
                <a:lnTo>
                  <a:pt x="1589" y="3416"/>
                </a:lnTo>
                <a:lnTo>
                  <a:pt x="1586" y="3426"/>
                </a:lnTo>
                <a:lnTo>
                  <a:pt x="1581" y="3435"/>
                </a:lnTo>
                <a:lnTo>
                  <a:pt x="1572" y="3440"/>
                </a:lnTo>
                <a:lnTo>
                  <a:pt x="1563" y="3442"/>
                </a:lnTo>
                <a:lnTo>
                  <a:pt x="1553" y="3440"/>
                </a:lnTo>
                <a:lnTo>
                  <a:pt x="1544" y="3435"/>
                </a:lnTo>
                <a:lnTo>
                  <a:pt x="1539" y="3426"/>
                </a:lnTo>
                <a:lnTo>
                  <a:pt x="1537" y="3416"/>
                </a:lnTo>
                <a:lnTo>
                  <a:pt x="1537" y="3275"/>
                </a:lnTo>
                <a:lnTo>
                  <a:pt x="1520" y="3275"/>
                </a:lnTo>
                <a:lnTo>
                  <a:pt x="1520" y="3411"/>
                </a:lnTo>
                <a:lnTo>
                  <a:pt x="1363" y="3411"/>
                </a:lnTo>
                <a:lnTo>
                  <a:pt x="1363" y="3275"/>
                </a:lnTo>
                <a:lnTo>
                  <a:pt x="1347" y="3275"/>
                </a:lnTo>
                <a:lnTo>
                  <a:pt x="1347" y="3416"/>
                </a:lnTo>
                <a:lnTo>
                  <a:pt x="1347" y="3416"/>
                </a:lnTo>
                <a:lnTo>
                  <a:pt x="1347" y="3416"/>
                </a:lnTo>
                <a:lnTo>
                  <a:pt x="1347" y="3417"/>
                </a:lnTo>
                <a:lnTo>
                  <a:pt x="1345" y="3427"/>
                </a:lnTo>
                <a:lnTo>
                  <a:pt x="1339" y="3436"/>
                </a:lnTo>
                <a:lnTo>
                  <a:pt x="1331" y="3441"/>
                </a:lnTo>
                <a:lnTo>
                  <a:pt x="1321" y="3443"/>
                </a:lnTo>
                <a:lnTo>
                  <a:pt x="1310" y="3441"/>
                </a:lnTo>
                <a:lnTo>
                  <a:pt x="1303" y="3436"/>
                </a:lnTo>
                <a:lnTo>
                  <a:pt x="1297" y="3427"/>
                </a:lnTo>
                <a:lnTo>
                  <a:pt x="1295" y="3417"/>
                </a:lnTo>
                <a:lnTo>
                  <a:pt x="1295" y="3416"/>
                </a:lnTo>
                <a:lnTo>
                  <a:pt x="1295" y="3416"/>
                </a:lnTo>
                <a:lnTo>
                  <a:pt x="1295" y="3416"/>
                </a:lnTo>
                <a:lnTo>
                  <a:pt x="1295" y="3264"/>
                </a:lnTo>
                <a:lnTo>
                  <a:pt x="1295" y="3262"/>
                </a:lnTo>
                <a:lnTo>
                  <a:pt x="1295" y="3259"/>
                </a:lnTo>
                <a:lnTo>
                  <a:pt x="1296" y="3252"/>
                </a:lnTo>
                <a:lnTo>
                  <a:pt x="1298" y="3245"/>
                </a:lnTo>
                <a:lnTo>
                  <a:pt x="1301" y="3236"/>
                </a:lnTo>
                <a:lnTo>
                  <a:pt x="1308" y="3226"/>
                </a:lnTo>
                <a:lnTo>
                  <a:pt x="1316" y="3217"/>
                </a:lnTo>
                <a:lnTo>
                  <a:pt x="1326" y="3210"/>
                </a:lnTo>
                <a:lnTo>
                  <a:pt x="1340" y="3203"/>
                </a:lnTo>
                <a:lnTo>
                  <a:pt x="1359" y="3199"/>
                </a:lnTo>
                <a:lnTo>
                  <a:pt x="1381" y="3197"/>
                </a:lnTo>
                <a:close/>
                <a:moveTo>
                  <a:pt x="701" y="3197"/>
                </a:moveTo>
                <a:lnTo>
                  <a:pt x="825" y="3197"/>
                </a:lnTo>
                <a:lnTo>
                  <a:pt x="827" y="3197"/>
                </a:lnTo>
                <a:lnTo>
                  <a:pt x="833" y="3197"/>
                </a:lnTo>
                <a:lnTo>
                  <a:pt x="842" y="3199"/>
                </a:lnTo>
                <a:lnTo>
                  <a:pt x="853" y="3201"/>
                </a:lnTo>
                <a:lnTo>
                  <a:pt x="865" y="3205"/>
                </a:lnTo>
                <a:lnTo>
                  <a:pt x="877" y="3211"/>
                </a:lnTo>
                <a:lnTo>
                  <a:pt x="889" y="3220"/>
                </a:lnTo>
                <a:lnTo>
                  <a:pt x="898" y="3230"/>
                </a:lnTo>
                <a:lnTo>
                  <a:pt x="905" y="3246"/>
                </a:lnTo>
                <a:lnTo>
                  <a:pt x="909" y="3264"/>
                </a:lnTo>
                <a:lnTo>
                  <a:pt x="909" y="3416"/>
                </a:lnTo>
                <a:lnTo>
                  <a:pt x="907" y="3426"/>
                </a:lnTo>
                <a:lnTo>
                  <a:pt x="902" y="3435"/>
                </a:lnTo>
                <a:lnTo>
                  <a:pt x="893" y="3440"/>
                </a:lnTo>
                <a:lnTo>
                  <a:pt x="883" y="3442"/>
                </a:lnTo>
                <a:lnTo>
                  <a:pt x="873" y="3440"/>
                </a:lnTo>
                <a:lnTo>
                  <a:pt x="865" y="3435"/>
                </a:lnTo>
                <a:lnTo>
                  <a:pt x="859" y="3426"/>
                </a:lnTo>
                <a:lnTo>
                  <a:pt x="857" y="3416"/>
                </a:lnTo>
                <a:lnTo>
                  <a:pt x="857" y="3275"/>
                </a:lnTo>
                <a:lnTo>
                  <a:pt x="841" y="3275"/>
                </a:lnTo>
                <a:lnTo>
                  <a:pt x="841" y="3411"/>
                </a:lnTo>
                <a:lnTo>
                  <a:pt x="684" y="3411"/>
                </a:lnTo>
                <a:lnTo>
                  <a:pt x="684" y="3275"/>
                </a:lnTo>
                <a:lnTo>
                  <a:pt x="668" y="3275"/>
                </a:lnTo>
                <a:lnTo>
                  <a:pt x="668" y="3417"/>
                </a:lnTo>
                <a:lnTo>
                  <a:pt x="665" y="3427"/>
                </a:lnTo>
                <a:lnTo>
                  <a:pt x="660" y="3436"/>
                </a:lnTo>
                <a:lnTo>
                  <a:pt x="651" y="3441"/>
                </a:lnTo>
                <a:lnTo>
                  <a:pt x="642" y="3443"/>
                </a:lnTo>
                <a:lnTo>
                  <a:pt x="631" y="3441"/>
                </a:lnTo>
                <a:lnTo>
                  <a:pt x="623" y="3436"/>
                </a:lnTo>
                <a:lnTo>
                  <a:pt x="618" y="3427"/>
                </a:lnTo>
                <a:lnTo>
                  <a:pt x="616" y="3417"/>
                </a:lnTo>
                <a:lnTo>
                  <a:pt x="616" y="3264"/>
                </a:lnTo>
                <a:lnTo>
                  <a:pt x="616" y="3262"/>
                </a:lnTo>
                <a:lnTo>
                  <a:pt x="616" y="3259"/>
                </a:lnTo>
                <a:lnTo>
                  <a:pt x="617" y="3252"/>
                </a:lnTo>
                <a:lnTo>
                  <a:pt x="619" y="3245"/>
                </a:lnTo>
                <a:lnTo>
                  <a:pt x="622" y="3236"/>
                </a:lnTo>
                <a:lnTo>
                  <a:pt x="627" y="3226"/>
                </a:lnTo>
                <a:lnTo>
                  <a:pt x="636" y="3217"/>
                </a:lnTo>
                <a:lnTo>
                  <a:pt x="647" y="3210"/>
                </a:lnTo>
                <a:lnTo>
                  <a:pt x="661" y="3203"/>
                </a:lnTo>
                <a:lnTo>
                  <a:pt x="678" y="3199"/>
                </a:lnTo>
                <a:lnTo>
                  <a:pt x="701" y="3197"/>
                </a:lnTo>
                <a:close/>
                <a:moveTo>
                  <a:pt x="86" y="3197"/>
                </a:moveTo>
                <a:lnTo>
                  <a:pt x="209" y="3197"/>
                </a:lnTo>
                <a:lnTo>
                  <a:pt x="211" y="3197"/>
                </a:lnTo>
                <a:lnTo>
                  <a:pt x="218" y="3197"/>
                </a:lnTo>
                <a:lnTo>
                  <a:pt x="226" y="3199"/>
                </a:lnTo>
                <a:lnTo>
                  <a:pt x="237" y="3201"/>
                </a:lnTo>
                <a:lnTo>
                  <a:pt x="249" y="3205"/>
                </a:lnTo>
                <a:lnTo>
                  <a:pt x="262" y="3211"/>
                </a:lnTo>
                <a:lnTo>
                  <a:pt x="273" y="3220"/>
                </a:lnTo>
                <a:lnTo>
                  <a:pt x="283" y="3230"/>
                </a:lnTo>
                <a:lnTo>
                  <a:pt x="290" y="3246"/>
                </a:lnTo>
                <a:lnTo>
                  <a:pt x="294" y="3264"/>
                </a:lnTo>
                <a:lnTo>
                  <a:pt x="294" y="3416"/>
                </a:lnTo>
                <a:lnTo>
                  <a:pt x="291" y="3426"/>
                </a:lnTo>
                <a:lnTo>
                  <a:pt x="286" y="3435"/>
                </a:lnTo>
                <a:lnTo>
                  <a:pt x="277" y="3440"/>
                </a:lnTo>
                <a:lnTo>
                  <a:pt x="268" y="3442"/>
                </a:lnTo>
                <a:lnTo>
                  <a:pt x="258" y="3440"/>
                </a:lnTo>
                <a:lnTo>
                  <a:pt x="249" y="3435"/>
                </a:lnTo>
                <a:lnTo>
                  <a:pt x="244" y="3426"/>
                </a:lnTo>
                <a:lnTo>
                  <a:pt x="242" y="3416"/>
                </a:lnTo>
                <a:lnTo>
                  <a:pt x="242" y="3416"/>
                </a:lnTo>
                <a:lnTo>
                  <a:pt x="242" y="3416"/>
                </a:lnTo>
                <a:lnTo>
                  <a:pt x="242" y="3275"/>
                </a:lnTo>
                <a:lnTo>
                  <a:pt x="224" y="3275"/>
                </a:lnTo>
                <a:lnTo>
                  <a:pt x="224" y="3411"/>
                </a:lnTo>
                <a:lnTo>
                  <a:pt x="68" y="3411"/>
                </a:lnTo>
                <a:lnTo>
                  <a:pt x="68" y="3275"/>
                </a:lnTo>
                <a:lnTo>
                  <a:pt x="52" y="3275"/>
                </a:lnTo>
                <a:lnTo>
                  <a:pt x="52" y="3416"/>
                </a:lnTo>
                <a:lnTo>
                  <a:pt x="52" y="3416"/>
                </a:lnTo>
                <a:lnTo>
                  <a:pt x="52" y="3416"/>
                </a:lnTo>
                <a:lnTo>
                  <a:pt x="52" y="3417"/>
                </a:lnTo>
                <a:lnTo>
                  <a:pt x="51" y="3427"/>
                </a:lnTo>
                <a:lnTo>
                  <a:pt x="44" y="3436"/>
                </a:lnTo>
                <a:lnTo>
                  <a:pt x="37" y="3441"/>
                </a:lnTo>
                <a:lnTo>
                  <a:pt x="26" y="3443"/>
                </a:lnTo>
                <a:lnTo>
                  <a:pt x="16" y="3441"/>
                </a:lnTo>
                <a:lnTo>
                  <a:pt x="8" y="3436"/>
                </a:lnTo>
                <a:lnTo>
                  <a:pt x="2" y="3427"/>
                </a:lnTo>
                <a:lnTo>
                  <a:pt x="0" y="3417"/>
                </a:lnTo>
                <a:lnTo>
                  <a:pt x="0" y="3262"/>
                </a:lnTo>
                <a:lnTo>
                  <a:pt x="0" y="3259"/>
                </a:lnTo>
                <a:lnTo>
                  <a:pt x="1" y="3252"/>
                </a:lnTo>
                <a:lnTo>
                  <a:pt x="3" y="3245"/>
                </a:lnTo>
                <a:lnTo>
                  <a:pt x="8" y="3236"/>
                </a:lnTo>
                <a:lnTo>
                  <a:pt x="13" y="3226"/>
                </a:lnTo>
                <a:lnTo>
                  <a:pt x="21" y="3217"/>
                </a:lnTo>
                <a:lnTo>
                  <a:pt x="31" y="3210"/>
                </a:lnTo>
                <a:lnTo>
                  <a:pt x="46" y="3203"/>
                </a:lnTo>
                <a:lnTo>
                  <a:pt x="64" y="3199"/>
                </a:lnTo>
                <a:lnTo>
                  <a:pt x="86" y="3197"/>
                </a:lnTo>
                <a:close/>
                <a:moveTo>
                  <a:pt x="3423" y="3052"/>
                </a:moveTo>
                <a:lnTo>
                  <a:pt x="3443" y="3055"/>
                </a:lnTo>
                <a:lnTo>
                  <a:pt x="3459" y="3065"/>
                </a:lnTo>
                <a:lnTo>
                  <a:pt x="3473" y="3078"/>
                </a:lnTo>
                <a:lnTo>
                  <a:pt x="3482" y="3096"/>
                </a:lnTo>
                <a:lnTo>
                  <a:pt x="3485" y="3115"/>
                </a:lnTo>
                <a:lnTo>
                  <a:pt x="3482" y="3135"/>
                </a:lnTo>
                <a:lnTo>
                  <a:pt x="3473" y="3151"/>
                </a:lnTo>
                <a:lnTo>
                  <a:pt x="3459" y="3164"/>
                </a:lnTo>
                <a:lnTo>
                  <a:pt x="3443" y="3173"/>
                </a:lnTo>
                <a:lnTo>
                  <a:pt x="3423" y="3176"/>
                </a:lnTo>
                <a:lnTo>
                  <a:pt x="3404" y="3173"/>
                </a:lnTo>
                <a:lnTo>
                  <a:pt x="3386" y="3164"/>
                </a:lnTo>
                <a:lnTo>
                  <a:pt x="3373" y="3151"/>
                </a:lnTo>
                <a:lnTo>
                  <a:pt x="3365" y="3135"/>
                </a:lnTo>
                <a:lnTo>
                  <a:pt x="3361" y="3115"/>
                </a:lnTo>
                <a:lnTo>
                  <a:pt x="3365" y="3096"/>
                </a:lnTo>
                <a:lnTo>
                  <a:pt x="3373" y="3078"/>
                </a:lnTo>
                <a:lnTo>
                  <a:pt x="3386" y="3065"/>
                </a:lnTo>
                <a:lnTo>
                  <a:pt x="3404" y="3055"/>
                </a:lnTo>
                <a:lnTo>
                  <a:pt x="3423" y="3052"/>
                </a:lnTo>
                <a:close/>
                <a:moveTo>
                  <a:pt x="2808" y="3052"/>
                </a:moveTo>
                <a:lnTo>
                  <a:pt x="2827" y="3055"/>
                </a:lnTo>
                <a:lnTo>
                  <a:pt x="2845" y="3065"/>
                </a:lnTo>
                <a:lnTo>
                  <a:pt x="2858" y="3078"/>
                </a:lnTo>
                <a:lnTo>
                  <a:pt x="2866" y="3096"/>
                </a:lnTo>
                <a:lnTo>
                  <a:pt x="2869" y="3115"/>
                </a:lnTo>
                <a:lnTo>
                  <a:pt x="2866" y="3135"/>
                </a:lnTo>
                <a:lnTo>
                  <a:pt x="2858" y="3151"/>
                </a:lnTo>
                <a:lnTo>
                  <a:pt x="2845" y="3164"/>
                </a:lnTo>
                <a:lnTo>
                  <a:pt x="2827" y="3173"/>
                </a:lnTo>
                <a:lnTo>
                  <a:pt x="2808" y="3176"/>
                </a:lnTo>
                <a:lnTo>
                  <a:pt x="2788" y="3173"/>
                </a:lnTo>
                <a:lnTo>
                  <a:pt x="2771" y="3164"/>
                </a:lnTo>
                <a:lnTo>
                  <a:pt x="2758" y="3151"/>
                </a:lnTo>
                <a:lnTo>
                  <a:pt x="2749" y="3135"/>
                </a:lnTo>
                <a:lnTo>
                  <a:pt x="2746" y="3115"/>
                </a:lnTo>
                <a:lnTo>
                  <a:pt x="2749" y="3096"/>
                </a:lnTo>
                <a:lnTo>
                  <a:pt x="2758" y="3078"/>
                </a:lnTo>
                <a:lnTo>
                  <a:pt x="2771" y="3065"/>
                </a:lnTo>
                <a:lnTo>
                  <a:pt x="2788" y="3055"/>
                </a:lnTo>
                <a:lnTo>
                  <a:pt x="2808" y="3052"/>
                </a:lnTo>
                <a:close/>
                <a:moveTo>
                  <a:pt x="2061" y="3052"/>
                </a:moveTo>
                <a:lnTo>
                  <a:pt x="2081" y="3055"/>
                </a:lnTo>
                <a:lnTo>
                  <a:pt x="2097" y="3065"/>
                </a:lnTo>
                <a:lnTo>
                  <a:pt x="2110" y="3078"/>
                </a:lnTo>
                <a:lnTo>
                  <a:pt x="2119" y="3096"/>
                </a:lnTo>
                <a:lnTo>
                  <a:pt x="2122" y="3115"/>
                </a:lnTo>
                <a:lnTo>
                  <a:pt x="2119" y="3135"/>
                </a:lnTo>
                <a:lnTo>
                  <a:pt x="2110" y="3151"/>
                </a:lnTo>
                <a:lnTo>
                  <a:pt x="2097" y="3165"/>
                </a:lnTo>
                <a:lnTo>
                  <a:pt x="2081" y="3174"/>
                </a:lnTo>
                <a:lnTo>
                  <a:pt x="2061" y="3177"/>
                </a:lnTo>
                <a:lnTo>
                  <a:pt x="2040" y="3174"/>
                </a:lnTo>
                <a:lnTo>
                  <a:pt x="2024" y="3165"/>
                </a:lnTo>
                <a:lnTo>
                  <a:pt x="2010" y="3151"/>
                </a:lnTo>
                <a:lnTo>
                  <a:pt x="2001" y="3135"/>
                </a:lnTo>
                <a:lnTo>
                  <a:pt x="1998" y="3115"/>
                </a:lnTo>
                <a:lnTo>
                  <a:pt x="2001" y="3096"/>
                </a:lnTo>
                <a:lnTo>
                  <a:pt x="2010" y="3078"/>
                </a:lnTo>
                <a:lnTo>
                  <a:pt x="2024" y="3065"/>
                </a:lnTo>
                <a:lnTo>
                  <a:pt x="2040" y="3055"/>
                </a:lnTo>
                <a:lnTo>
                  <a:pt x="2061" y="3052"/>
                </a:lnTo>
                <a:close/>
                <a:moveTo>
                  <a:pt x="1446" y="3052"/>
                </a:moveTo>
                <a:lnTo>
                  <a:pt x="1465" y="3055"/>
                </a:lnTo>
                <a:lnTo>
                  <a:pt x="1481" y="3065"/>
                </a:lnTo>
                <a:lnTo>
                  <a:pt x="1495" y="3078"/>
                </a:lnTo>
                <a:lnTo>
                  <a:pt x="1504" y="3096"/>
                </a:lnTo>
                <a:lnTo>
                  <a:pt x="1507" y="3115"/>
                </a:lnTo>
                <a:lnTo>
                  <a:pt x="1504" y="3135"/>
                </a:lnTo>
                <a:lnTo>
                  <a:pt x="1495" y="3151"/>
                </a:lnTo>
                <a:lnTo>
                  <a:pt x="1481" y="3164"/>
                </a:lnTo>
                <a:lnTo>
                  <a:pt x="1465" y="3173"/>
                </a:lnTo>
                <a:lnTo>
                  <a:pt x="1446" y="3176"/>
                </a:lnTo>
                <a:lnTo>
                  <a:pt x="1426" y="3173"/>
                </a:lnTo>
                <a:lnTo>
                  <a:pt x="1409" y="3164"/>
                </a:lnTo>
                <a:lnTo>
                  <a:pt x="1396" y="3151"/>
                </a:lnTo>
                <a:lnTo>
                  <a:pt x="1387" y="3135"/>
                </a:lnTo>
                <a:lnTo>
                  <a:pt x="1384" y="3115"/>
                </a:lnTo>
                <a:lnTo>
                  <a:pt x="1387" y="3096"/>
                </a:lnTo>
                <a:lnTo>
                  <a:pt x="1396" y="3078"/>
                </a:lnTo>
                <a:lnTo>
                  <a:pt x="1409" y="3065"/>
                </a:lnTo>
                <a:lnTo>
                  <a:pt x="1426" y="3055"/>
                </a:lnTo>
                <a:lnTo>
                  <a:pt x="1446" y="3052"/>
                </a:lnTo>
                <a:close/>
                <a:moveTo>
                  <a:pt x="766" y="3052"/>
                </a:moveTo>
                <a:lnTo>
                  <a:pt x="786" y="3055"/>
                </a:lnTo>
                <a:lnTo>
                  <a:pt x="802" y="3065"/>
                </a:lnTo>
                <a:lnTo>
                  <a:pt x="816" y="3078"/>
                </a:lnTo>
                <a:lnTo>
                  <a:pt x="825" y="3096"/>
                </a:lnTo>
                <a:lnTo>
                  <a:pt x="828" y="3115"/>
                </a:lnTo>
                <a:lnTo>
                  <a:pt x="825" y="3135"/>
                </a:lnTo>
                <a:lnTo>
                  <a:pt x="816" y="3151"/>
                </a:lnTo>
                <a:lnTo>
                  <a:pt x="802" y="3165"/>
                </a:lnTo>
                <a:lnTo>
                  <a:pt x="786" y="3174"/>
                </a:lnTo>
                <a:lnTo>
                  <a:pt x="766" y="3177"/>
                </a:lnTo>
                <a:lnTo>
                  <a:pt x="747" y="3174"/>
                </a:lnTo>
                <a:lnTo>
                  <a:pt x="729" y="3165"/>
                </a:lnTo>
                <a:lnTo>
                  <a:pt x="716" y="3151"/>
                </a:lnTo>
                <a:lnTo>
                  <a:pt x="708" y="3135"/>
                </a:lnTo>
                <a:lnTo>
                  <a:pt x="704" y="3115"/>
                </a:lnTo>
                <a:lnTo>
                  <a:pt x="708" y="3096"/>
                </a:lnTo>
                <a:lnTo>
                  <a:pt x="716" y="3078"/>
                </a:lnTo>
                <a:lnTo>
                  <a:pt x="729" y="3065"/>
                </a:lnTo>
                <a:lnTo>
                  <a:pt x="747" y="3055"/>
                </a:lnTo>
                <a:lnTo>
                  <a:pt x="766" y="3052"/>
                </a:lnTo>
                <a:close/>
                <a:moveTo>
                  <a:pt x="151" y="3052"/>
                </a:moveTo>
                <a:lnTo>
                  <a:pt x="170" y="3055"/>
                </a:lnTo>
                <a:lnTo>
                  <a:pt x="187" y="3065"/>
                </a:lnTo>
                <a:lnTo>
                  <a:pt x="200" y="3078"/>
                </a:lnTo>
                <a:lnTo>
                  <a:pt x="209" y="3096"/>
                </a:lnTo>
                <a:lnTo>
                  <a:pt x="212" y="3115"/>
                </a:lnTo>
                <a:lnTo>
                  <a:pt x="209" y="3135"/>
                </a:lnTo>
                <a:lnTo>
                  <a:pt x="200" y="3151"/>
                </a:lnTo>
                <a:lnTo>
                  <a:pt x="187" y="3165"/>
                </a:lnTo>
                <a:lnTo>
                  <a:pt x="170" y="3174"/>
                </a:lnTo>
                <a:lnTo>
                  <a:pt x="151" y="3177"/>
                </a:lnTo>
                <a:lnTo>
                  <a:pt x="131" y="3174"/>
                </a:lnTo>
                <a:lnTo>
                  <a:pt x="114" y="3165"/>
                </a:lnTo>
                <a:lnTo>
                  <a:pt x="101" y="3151"/>
                </a:lnTo>
                <a:lnTo>
                  <a:pt x="92" y="3135"/>
                </a:lnTo>
                <a:lnTo>
                  <a:pt x="89" y="3115"/>
                </a:lnTo>
                <a:lnTo>
                  <a:pt x="92" y="3096"/>
                </a:lnTo>
                <a:lnTo>
                  <a:pt x="101" y="3078"/>
                </a:lnTo>
                <a:lnTo>
                  <a:pt x="114" y="3065"/>
                </a:lnTo>
                <a:lnTo>
                  <a:pt x="131" y="3055"/>
                </a:lnTo>
                <a:lnTo>
                  <a:pt x="151" y="3052"/>
                </a:lnTo>
                <a:close/>
                <a:moveTo>
                  <a:pt x="3053" y="2647"/>
                </a:moveTo>
                <a:lnTo>
                  <a:pt x="3127" y="2647"/>
                </a:lnTo>
                <a:lnTo>
                  <a:pt x="3127" y="2845"/>
                </a:lnTo>
                <a:lnTo>
                  <a:pt x="3443" y="2845"/>
                </a:lnTo>
                <a:lnTo>
                  <a:pt x="3443" y="2921"/>
                </a:lnTo>
                <a:lnTo>
                  <a:pt x="2737" y="2921"/>
                </a:lnTo>
                <a:lnTo>
                  <a:pt x="2737" y="2845"/>
                </a:lnTo>
                <a:lnTo>
                  <a:pt x="3053" y="2845"/>
                </a:lnTo>
                <a:lnTo>
                  <a:pt x="3053" y="2647"/>
                </a:lnTo>
                <a:close/>
                <a:moveTo>
                  <a:pt x="1742" y="2647"/>
                </a:moveTo>
                <a:lnTo>
                  <a:pt x="1817" y="2647"/>
                </a:lnTo>
                <a:lnTo>
                  <a:pt x="1817" y="2845"/>
                </a:lnTo>
                <a:lnTo>
                  <a:pt x="2133" y="2845"/>
                </a:lnTo>
                <a:lnTo>
                  <a:pt x="2133" y="2921"/>
                </a:lnTo>
                <a:lnTo>
                  <a:pt x="1427" y="2921"/>
                </a:lnTo>
                <a:lnTo>
                  <a:pt x="1427" y="2845"/>
                </a:lnTo>
                <a:lnTo>
                  <a:pt x="1742" y="2845"/>
                </a:lnTo>
                <a:lnTo>
                  <a:pt x="1742" y="2647"/>
                </a:lnTo>
                <a:close/>
                <a:moveTo>
                  <a:pt x="432" y="2628"/>
                </a:moveTo>
                <a:lnTo>
                  <a:pt x="507" y="2628"/>
                </a:lnTo>
                <a:lnTo>
                  <a:pt x="507" y="2827"/>
                </a:lnTo>
                <a:lnTo>
                  <a:pt x="822" y="2827"/>
                </a:lnTo>
                <a:lnTo>
                  <a:pt x="822" y="2902"/>
                </a:lnTo>
                <a:lnTo>
                  <a:pt x="117" y="2902"/>
                </a:lnTo>
                <a:lnTo>
                  <a:pt x="117" y="2827"/>
                </a:lnTo>
                <a:lnTo>
                  <a:pt x="432" y="2827"/>
                </a:lnTo>
                <a:lnTo>
                  <a:pt x="432" y="2628"/>
                </a:lnTo>
                <a:close/>
                <a:moveTo>
                  <a:pt x="2899" y="2041"/>
                </a:moveTo>
                <a:lnTo>
                  <a:pt x="3173" y="2041"/>
                </a:lnTo>
                <a:lnTo>
                  <a:pt x="3175" y="2041"/>
                </a:lnTo>
                <a:lnTo>
                  <a:pt x="3182" y="2041"/>
                </a:lnTo>
                <a:lnTo>
                  <a:pt x="3191" y="2042"/>
                </a:lnTo>
                <a:lnTo>
                  <a:pt x="3204" y="2044"/>
                </a:lnTo>
                <a:lnTo>
                  <a:pt x="3219" y="2046"/>
                </a:lnTo>
                <a:lnTo>
                  <a:pt x="3236" y="2051"/>
                </a:lnTo>
                <a:lnTo>
                  <a:pt x="3253" y="2056"/>
                </a:lnTo>
                <a:lnTo>
                  <a:pt x="3271" y="2063"/>
                </a:lnTo>
                <a:lnTo>
                  <a:pt x="3289" y="2072"/>
                </a:lnTo>
                <a:lnTo>
                  <a:pt x="3306" y="2084"/>
                </a:lnTo>
                <a:lnTo>
                  <a:pt x="3322" y="2100"/>
                </a:lnTo>
                <a:lnTo>
                  <a:pt x="3337" y="2117"/>
                </a:lnTo>
                <a:lnTo>
                  <a:pt x="3347" y="2138"/>
                </a:lnTo>
                <a:lnTo>
                  <a:pt x="3356" y="2162"/>
                </a:lnTo>
                <a:lnTo>
                  <a:pt x="3360" y="2190"/>
                </a:lnTo>
                <a:lnTo>
                  <a:pt x="3360" y="2529"/>
                </a:lnTo>
                <a:lnTo>
                  <a:pt x="3358" y="2548"/>
                </a:lnTo>
                <a:lnTo>
                  <a:pt x="3350" y="2564"/>
                </a:lnTo>
                <a:lnTo>
                  <a:pt x="3337" y="2577"/>
                </a:lnTo>
                <a:lnTo>
                  <a:pt x="3321" y="2585"/>
                </a:lnTo>
                <a:lnTo>
                  <a:pt x="3303" y="2588"/>
                </a:lnTo>
                <a:lnTo>
                  <a:pt x="3285" y="2585"/>
                </a:lnTo>
                <a:lnTo>
                  <a:pt x="3268" y="2577"/>
                </a:lnTo>
                <a:lnTo>
                  <a:pt x="3256" y="2564"/>
                </a:lnTo>
                <a:lnTo>
                  <a:pt x="3249" y="2548"/>
                </a:lnTo>
                <a:lnTo>
                  <a:pt x="3245" y="2529"/>
                </a:lnTo>
                <a:lnTo>
                  <a:pt x="3244" y="2529"/>
                </a:lnTo>
                <a:lnTo>
                  <a:pt x="3244" y="2214"/>
                </a:lnTo>
                <a:lnTo>
                  <a:pt x="3208" y="2214"/>
                </a:lnTo>
                <a:lnTo>
                  <a:pt x="3208" y="2517"/>
                </a:lnTo>
                <a:lnTo>
                  <a:pt x="2860" y="2517"/>
                </a:lnTo>
                <a:lnTo>
                  <a:pt x="2860" y="2216"/>
                </a:lnTo>
                <a:lnTo>
                  <a:pt x="2824" y="2216"/>
                </a:lnTo>
                <a:lnTo>
                  <a:pt x="2824" y="2531"/>
                </a:lnTo>
                <a:lnTo>
                  <a:pt x="2821" y="2550"/>
                </a:lnTo>
                <a:lnTo>
                  <a:pt x="2813" y="2566"/>
                </a:lnTo>
                <a:lnTo>
                  <a:pt x="2800" y="2579"/>
                </a:lnTo>
                <a:lnTo>
                  <a:pt x="2784" y="2587"/>
                </a:lnTo>
                <a:lnTo>
                  <a:pt x="2765" y="2590"/>
                </a:lnTo>
                <a:lnTo>
                  <a:pt x="2748" y="2587"/>
                </a:lnTo>
                <a:lnTo>
                  <a:pt x="2732" y="2579"/>
                </a:lnTo>
                <a:lnTo>
                  <a:pt x="2719" y="2566"/>
                </a:lnTo>
                <a:lnTo>
                  <a:pt x="2711" y="2550"/>
                </a:lnTo>
                <a:lnTo>
                  <a:pt x="2708" y="2531"/>
                </a:lnTo>
                <a:lnTo>
                  <a:pt x="2708" y="2190"/>
                </a:lnTo>
                <a:lnTo>
                  <a:pt x="2708" y="2189"/>
                </a:lnTo>
                <a:lnTo>
                  <a:pt x="2708" y="2184"/>
                </a:lnTo>
                <a:lnTo>
                  <a:pt x="2709" y="2177"/>
                </a:lnTo>
                <a:lnTo>
                  <a:pt x="2710" y="2167"/>
                </a:lnTo>
                <a:lnTo>
                  <a:pt x="2712" y="2156"/>
                </a:lnTo>
                <a:lnTo>
                  <a:pt x="2717" y="2144"/>
                </a:lnTo>
                <a:lnTo>
                  <a:pt x="2722" y="2131"/>
                </a:lnTo>
                <a:lnTo>
                  <a:pt x="2730" y="2117"/>
                </a:lnTo>
                <a:lnTo>
                  <a:pt x="2739" y="2103"/>
                </a:lnTo>
                <a:lnTo>
                  <a:pt x="2751" y="2090"/>
                </a:lnTo>
                <a:lnTo>
                  <a:pt x="2767" y="2078"/>
                </a:lnTo>
                <a:lnTo>
                  <a:pt x="2785" y="2066"/>
                </a:lnTo>
                <a:lnTo>
                  <a:pt x="2808" y="2056"/>
                </a:lnTo>
                <a:lnTo>
                  <a:pt x="2834" y="2049"/>
                </a:lnTo>
                <a:lnTo>
                  <a:pt x="2864" y="2043"/>
                </a:lnTo>
                <a:lnTo>
                  <a:pt x="2899" y="2041"/>
                </a:lnTo>
                <a:close/>
                <a:moveTo>
                  <a:pt x="1629" y="2041"/>
                </a:moveTo>
                <a:lnTo>
                  <a:pt x="1903" y="2041"/>
                </a:lnTo>
                <a:lnTo>
                  <a:pt x="1905" y="2041"/>
                </a:lnTo>
                <a:lnTo>
                  <a:pt x="1912" y="2041"/>
                </a:lnTo>
                <a:lnTo>
                  <a:pt x="1921" y="2042"/>
                </a:lnTo>
                <a:lnTo>
                  <a:pt x="1934" y="2044"/>
                </a:lnTo>
                <a:lnTo>
                  <a:pt x="1949" y="2046"/>
                </a:lnTo>
                <a:lnTo>
                  <a:pt x="1966" y="2051"/>
                </a:lnTo>
                <a:lnTo>
                  <a:pt x="1983" y="2056"/>
                </a:lnTo>
                <a:lnTo>
                  <a:pt x="2001" y="2063"/>
                </a:lnTo>
                <a:lnTo>
                  <a:pt x="2019" y="2072"/>
                </a:lnTo>
                <a:lnTo>
                  <a:pt x="2036" y="2084"/>
                </a:lnTo>
                <a:lnTo>
                  <a:pt x="2052" y="2100"/>
                </a:lnTo>
                <a:lnTo>
                  <a:pt x="2066" y="2117"/>
                </a:lnTo>
                <a:lnTo>
                  <a:pt x="2077" y="2138"/>
                </a:lnTo>
                <a:lnTo>
                  <a:pt x="2086" y="2162"/>
                </a:lnTo>
                <a:lnTo>
                  <a:pt x="2090" y="2190"/>
                </a:lnTo>
                <a:lnTo>
                  <a:pt x="2090" y="2529"/>
                </a:lnTo>
                <a:lnTo>
                  <a:pt x="2088" y="2548"/>
                </a:lnTo>
                <a:lnTo>
                  <a:pt x="2079" y="2564"/>
                </a:lnTo>
                <a:lnTo>
                  <a:pt x="2066" y="2577"/>
                </a:lnTo>
                <a:lnTo>
                  <a:pt x="2051" y="2585"/>
                </a:lnTo>
                <a:lnTo>
                  <a:pt x="2033" y="2588"/>
                </a:lnTo>
                <a:lnTo>
                  <a:pt x="2014" y="2585"/>
                </a:lnTo>
                <a:lnTo>
                  <a:pt x="1998" y="2577"/>
                </a:lnTo>
                <a:lnTo>
                  <a:pt x="1986" y="2564"/>
                </a:lnTo>
                <a:lnTo>
                  <a:pt x="1978" y="2548"/>
                </a:lnTo>
                <a:lnTo>
                  <a:pt x="1975" y="2529"/>
                </a:lnTo>
                <a:lnTo>
                  <a:pt x="1975" y="2214"/>
                </a:lnTo>
                <a:lnTo>
                  <a:pt x="1938" y="2214"/>
                </a:lnTo>
                <a:lnTo>
                  <a:pt x="1938" y="2517"/>
                </a:lnTo>
                <a:lnTo>
                  <a:pt x="1590" y="2517"/>
                </a:lnTo>
                <a:lnTo>
                  <a:pt x="1590" y="2216"/>
                </a:lnTo>
                <a:lnTo>
                  <a:pt x="1554" y="2216"/>
                </a:lnTo>
                <a:lnTo>
                  <a:pt x="1554" y="2531"/>
                </a:lnTo>
                <a:lnTo>
                  <a:pt x="1551" y="2550"/>
                </a:lnTo>
                <a:lnTo>
                  <a:pt x="1543" y="2566"/>
                </a:lnTo>
                <a:lnTo>
                  <a:pt x="1530" y="2579"/>
                </a:lnTo>
                <a:lnTo>
                  <a:pt x="1514" y="2587"/>
                </a:lnTo>
                <a:lnTo>
                  <a:pt x="1495" y="2590"/>
                </a:lnTo>
                <a:lnTo>
                  <a:pt x="1477" y="2587"/>
                </a:lnTo>
                <a:lnTo>
                  <a:pt x="1462" y="2579"/>
                </a:lnTo>
                <a:lnTo>
                  <a:pt x="1449" y="2566"/>
                </a:lnTo>
                <a:lnTo>
                  <a:pt x="1440" y="2550"/>
                </a:lnTo>
                <a:lnTo>
                  <a:pt x="1438" y="2531"/>
                </a:lnTo>
                <a:lnTo>
                  <a:pt x="1438" y="2530"/>
                </a:lnTo>
                <a:lnTo>
                  <a:pt x="1438" y="2529"/>
                </a:lnTo>
                <a:lnTo>
                  <a:pt x="1438" y="2529"/>
                </a:lnTo>
                <a:lnTo>
                  <a:pt x="1438" y="2190"/>
                </a:lnTo>
                <a:lnTo>
                  <a:pt x="1438" y="2189"/>
                </a:lnTo>
                <a:lnTo>
                  <a:pt x="1438" y="2184"/>
                </a:lnTo>
                <a:lnTo>
                  <a:pt x="1438" y="2177"/>
                </a:lnTo>
                <a:lnTo>
                  <a:pt x="1440" y="2167"/>
                </a:lnTo>
                <a:lnTo>
                  <a:pt x="1442" y="2156"/>
                </a:lnTo>
                <a:lnTo>
                  <a:pt x="1446" y="2144"/>
                </a:lnTo>
                <a:lnTo>
                  <a:pt x="1451" y="2131"/>
                </a:lnTo>
                <a:lnTo>
                  <a:pt x="1459" y="2117"/>
                </a:lnTo>
                <a:lnTo>
                  <a:pt x="1468" y="2103"/>
                </a:lnTo>
                <a:lnTo>
                  <a:pt x="1481" y="2090"/>
                </a:lnTo>
                <a:lnTo>
                  <a:pt x="1497" y="2078"/>
                </a:lnTo>
                <a:lnTo>
                  <a:pt x="1515" y="2066"/>
                </a:lnTo>
                <a:lnTo>
                  <a:pt x="1538" y="2056"/>
                </a:lnTo>
                <a:lnTo>
                  <a:pt x="1564" y="2049"/>
                </a:lnTo>
                <a:lnTo>
                  <a:pt x="1594" y="2043"/>
                </a:lnTo>
                <a:lnTo>
                  <a:pt x="1629" y="2041"/>
                </a:lnTo>
                <a:close/>
                <a:moveTo>
                  <a:pt x="334" y="2041"/>
                </a:moveTo>
                <a:lnTo>
                  <a:pt x="609" y="2041"/>
                </a:lnTo>
                <a:lnTo>
                  <a:pt x="611" y="2041"/>
                </a:lnTo>
                <a:lnTo>
                  <a:pt x="618" y="2041"/>
                </a:lnTo>
                <a:lnTo>
                  <a:pt x="627" y="2042"/>
                </a:lnTo>
                <a:lnTo>
                  <a:pt x="640" y="2044"/>
                </a:lnTo>
                <a:lnTo>
                  <a:pt x="655" y="2046"/>
                </a:lnTo>
                <a:lnTo>
                  <a:pt x="671" y="2051"/>
                </a:lnTo>
                <a:lnTo>
                  <a:pt x="689" y="2056"/>
                </a:lnTo>
                <a:lnTo>
                  <a:pt x="707" y="2063"/>
                </a:lnTo>
                <a:lnTo>
                  <a:pt x="725" y="2072"/>
                </a:lnTo>
                <a:lnTo>
                  <a:pt x="742" y="2084"/>
                </a:lnTo>
                <a:lnTo>
                  <a:pt x="757" y="2100"/>
                </a:lnTo>
                <a:lnTo>
                  <a:pt x="772" y="2117"/>
                </a:lnTo>
                <a:lnTo>
                  <a:pt x="783" y="2138"/>
                </a:lnTo>
                <a:lnTo>
                  <a:pt x="791" y="2162"/>
                </a:lnTo>
                <a:lnTo>
                  <a:pt x="796" y="2190"/>
                </a:lnTo>
                <a:lnTo>
                  <a:pt x="796" y="2529"/>
                </a:lnTo>
                <a:lnTo>
                  <a:pt x="793" y="2548"/>
                </a:lnTo>
                <a:lnTo>
                  <a:pt x="785" y="2564"/>
                </a:lnTo>
                <a:lnTo>
                  <a:pt x="773" y="2577"/>
                </a:lnTo>
                <a:lnTo>
                  <a:pt x="756" y="2585"/>
                </a:lnTo>
                <a:lnTo>
                  <a:pt x="738" y="2588"/>
                </a:lnTo>
                <a:lnTo>
                  <a:pt x="720" y="2585"/>
                </a:lnTo>
                <a:lnTo>
                  <a:pt x="704" y="2577"/>
                </a:lnTo>
                <a:lnTo>
                  <a:pt x="691" y="2564"/>
                </a:lnTo>
                <a:lnTo>
                  <a:pt x="684" y="2548"/>
                </a:lnTo>
                <a:lnTo>
                  <a:pt x="681" y="2529"/>
                </a:lnTo>
                <a:lnTo>
                  <a:pt x="681" y="2214"/>
                </a:lnTo>
                <a:lnTo>
                  <a:pt x="643" y="2214"/>
                </a:lnTo>
                <a:lnTo>
                  <a:pt x="643" y="2517"/>
                </a:lnTo>
                <a:lnTo>
                  <a:pt x="296" y="2517"/>
                </a:lnTo>
                <a:lnTo>
                  <a:pt x="296" y="2216"/>
                </a:lnTo>
                <a:lnTo>
                  <a:pt x="259" y="2216"/>
                </a:lnTo>
                <a:lnTo>
                  <a:pt x="259" y="2529"/>
                </a:lnTo>
                <a:lnTo>
                  <a:pt x="259" y="2530"/>
                </a:lnTo>
                <a:lnTo>
                  <a:pt x="259" y="2531"/>
                </a:lnTo>
                <a:lnTo>
                  <a:pt x="256" y="2550"/>
                </a:lnTo>
                <a:lnTo>
                  <a:pt x="248" y="2566"/>
                </a:lnTo>
                <a:lnTo>
                  <a:pt x="235" y="2579"/>
                </a:lnTo>
                <a:lnTo>
                  <a:pt x="220" y="2587"/>
                </a:lnTo>
                <a:lnTo>
                  <a:pt x="202" y="2590"/>
                </a:lnTo>
                <a:lnTo>
                  <a:pt x="183" y="2587"/>
                </a:lnTo>
                <a:lnTo>
                  <a:pt x="167" y="2579"/>
                </a:lnTo>
                <a:lnTo>
                  <a:pt x="155" y="2566"/>
                </a:lnTo>
                <a:lnTo>
                  <a:pt x="146" y="2550"/>
                </a:lnTo>
                <a:lnTo>
                  <a:pt x="143" y="2531"/>
                </a:lnTo>
                <a:lnTo>
                  <a:pt x="143" y="2530"/>
                </a:lnTo>
                <a:lnTo>
                  <a:pt x="144" y="2529"/>
                </a:lnTo>
                <a:lnTo>
                  <a:pt x="143" y="2529"/>
                </a:lnTo>
                <a:lnTo>
                  <a:pt x="143" y="2190"/>
                </a:lnTo>
                <a:lnTo>
                  <a:pt x="143" y="2189"/>
                </a:lnTo>
                <a:lnTo>
                  <a:pt x="143" y="2184"/>
                </a:lnTo>
                <a:lnTo>
                  <a:pt x="144" y="2177"/>
                </a:lnTo>
                <a:lnTo>
                  <a:pt x="145" y="2167"/>
                </a:lnTo>
                <a:lnTo>
                  <a:pt x="147" y="2156"/>
                </a:lnTo>
                <a:lnTo>
                  <a:pt x="152" y="2144"/>
                </a:lnTo>
                <a:lnTo>
                  <a:pt x="157" y="2131"/>
                </a:lnTo>
                <a:lnTo>
                  <a:pt x="165" y="2117"/>
                </a:lnTo>
                <a:lnTo>
                  <a:pt x="174" y="2103"/>
                </a:lnTo>
                <a:lnTo>
                  <a:pt x="186" y="2090"/>
                </a:lnTo>
                <a:lnTo>
                  <a:pt x="202" y="2078"/>
                </a:lnTo>
                <a:lnTo>
                  <a:pt x="221" y="2066"/>
                </a:lnTo>
                <a:lnTo>
                  <a:pt x="243" y="2056"/>
                </a:lnTo>
                <a:lnTo>
                  <a:pt x="269" y="2049"/>
                </a:lnTo>
                <a:lnTo>
                  <a:pt x="299" y="2043"/>
                </a:lnTo>
                <a:lnTo>
                  <a:pt x="334" y="2041"/>
                </a:lnTo>
                <a:close/>
                <a:moveTo>
                  <a:pt x="3043" y="1721"/>
                </a:moveTo>
                <a:lnTo>
                  <a:pt x="3070" y="1725"/>
                </a:lnTo>
                <a:lnTo>
                  <a:pt x="3096" y="1732"/>
                </a:lnTo>
                <a:lnTo>
                  <a:pt x="3120" y="1745"/>
                </a:lnTo>
                <a:lnTo>
                  <a:pt x="3139" y="1761"/>
                </a:lnTo>
                <a:lnTo>
                  <a:pt x="3157" y="1782"/>
                </a:lnTo>
                <a:lnTo>
                  <a:pt x="3169" y="1806"/>
                </a:lnTo>
                <a:lnTo>
                  <a:pt x="3177" y="1831"/>
                </a:lnTo>
                <a:lnTo>
                  <a:pt x="3179" y="1859"/>
                </a:lnTo>
                <a:lnTo>
                  <a:pt x="3177" y="1887"/>
                </a:lnTo>
                <a:lnTo>
                  <a:pt x="3169" y="1913"/>
                </a:lnTo>
                <a:lnTo>
                  <a:pt x="3157" y="1937"/>
                </a:lnTo>
                <a:lnTo>
                  <a:pt x="3139" y="1956"/>
                </a:lnTo>
                <a:lnTo>
                  <a:pt x="3120" y="1973"/>
                </a:lnTo>
                <a:lnTo>
                  <a:pt x="3096" y="1987"/>
                </a:lnTo>
                <a:lnTo>
                  <a:pt x="3070" y="1994"/>
                </a:lnTo>
                <a:lnTo>
                  <a:pt x="3043" y="1997"/>
                </a:lnTo>
                <a:lnTo>
                  <a:pt x="3015" y="1994"/>
                </a:lnTo>
                <a:lnTo>
                  <a:pt x="2989" y="1987"/>
                </a:lnTo>
                <a:lnTo>
                  <a:pt x="2966" y="1973"/>
                </a:lnTo>
                <a:lnTo>
                  <a:pt x="2945" y="1956"/>
                </a:lnTo>
                <a:lnTo>
                  <a:pt x="2928" y="1937"/>
                </a:lnTo>
                <a:lnTo>
                  <a:pt x="2916" y="1913"/>
                </a:lnTo>
                <a:lnTo>
                  <a:pt x="2907" y="1887"/>
                </a:lnTo>
                <a:lnTo>
                  <a:pt x="2905" y="1859"/>
                </a:lnTo>
                <a:lnTo>
                  <a:pt x="2907" y="1831"/>
                </a:lnTo>
                <a:lnTo>
                  <a:pt x="2916" y="1806"/>
                </a:lnTo>
                <a:lnTo>
                  <a:pt x="2928" y="1782"/>
                </a:lnTo>
                <a:lnTo>
                  <a:pt x="2945" y="1761"/>
                </a:lnTo>
                <a:lnTo>
                  <a:pt x="2966" y="1745"/>
                </a:lnTo>
                <a:lnTo>
                  <a:pt x="2989" y="1732"/>
                </a:lnTo>
                <a:lnTo>
                  <a:pt x="3015" y="1725"/>
                </a:lnTo>
                <a:lnTo>
                  <a:pt x="3043" y="1721"/>
                </a:lnTo>
                <a:close/>
                <a:moveTo>
                  <a:pt x="1773" y="1721"/>
                </a:moveTo>
                <a:lnTo>
                  <a:pt x="1800" y="1725"/>
                </a:lnTo>
                <a:lnTo>
                  <a:pt x="1826" y="1732"/>
                </a:lnTo>
                <a:lnTo>
                  <a:pt x="1850" y="1745"/>
                </a:lnTo>
                <a:lnTo>
                  <a:pt x="1869" y="1761"/>
                </a:lnTo>
                <a:lnTo>
                  <a:pt x="1887" y="1782"/>
                </a:lnTo>
                <a:lnTo>
                  <a:pt x="1900" y="1806"/>
                </a:lnTo>
                <a:lnTo>
                  <a:pt x="1907" y="1831"/>
                </a:lnTo>
                <a:lnTo>
                  <a:pt x="1909" y="1859"/>
                </a:lnTo>
                <a:lnTo>
                  <a:pt x="1907" y="1887"/>
                </a:lnTo>
                <a:lnTo>
                  <a:pt x="1900" y="1913"/>
                </a:lnTo>
                <a:lnTo>
                  <a:pt x="1887" y="1937"/>
                </a:lnTo>
                <a:lnTo>
                  <a:pt x="1869" y="1956"/>
                </a:lnTo>
                <a:lnTo>
                  <a:pt x="1850" y="1973"/>
                </a:lnTo>
                <a:lnTo>
                  <a:pt x="1826" y="1987"/>
                </a:lnTo>
                <a:lnTo>
                  <a:pt x="1800" y="1994"/>
                </a:lnTo>
                <a:lnTo>
                  <a:pt x="1773" y="1997"/>
                </a:lnTo>
                <a:lnTo>
                  <a:pt x="1745" y="1994"/>
                </a:lnTo>
                <a:lnTo>
                  <a:pt x="1719" y="1987"/>
                </a:lnTo>
                <a:lnTo>
                  <a:pt x="1696" y="1973"/>
                </a:lnTo>
                <a:lnTo>
                  <a:pt x="1675" y="1956"/>
                </a:lnTo>
                <a:lnTo>
                  <a:pt x="1658" y="1937"/>
                </a:lnTo>
                <a:lnTo>
                  <a:pt x="1646" y="1913"/>
                </a:lnTo>
                <a:lnTo>
                  <a:pt x="1637" y="1887"/>
                </a:lnTo>
                <a:lnTo>
                  <a:pt x="1635" y="1859"/>
                </a:lnTo>
                <a:lnTo>
                  <a:pt x="1637" y="1831"/>
                </a:lnTo>
                <a:lnTo>
                  <a:pt x="1646" y="1806"/>
                </a:lnTo>
                <a:lnTo>
                  <a:pt x="1658" y="1782"/>
                </a:lnTo>
                <a:lnTo>
                  <a:pt x="1675" y="1761"/>
                </a:lnTo>
                <a:lnTo>
                  <a:pt x="1696" y="1745"/>
                </a:lnTo>
                <a:lnTo>
                  <a:pt x="1719" y="1732"/>
                </a:lnTo>
                <a:lnTo>
                  <a:pt x="1745" y="1725"/>
                </a:lnTo>
                <a:lnTo>
                  <a:pt x="1773" y="1721"/>
                </a:lnTo>
                <a:close/>
                <a:moveTo>
                  <a:pt x="478" y="1721"/>
                </a:moveTo>
                <a:lnTo>
                  <a:pt x="505" y="1725"/>
                </a:lnTo>
                <a:lnTo>
                  <a:pt x="531" y="1732"/>
                </a:lnTo>
                <a:lnTo>
                  <a:pt x="555" y="1745"/>
                </a:lnTo>
                <a:lnTo>
                  <a:pt x="575" y="1761"/>
                </a:lnTo>
                <a:lnTo>
                  <a:pt x="592" y="1782"/>
                </a:lnTo>
                <a:lnTo>
                  <a:pt x="605" y="1806"/>
                </a:lnTo>
                <a:lnTo>
                  <a:pt x="612" y="1831"/>
                </a:lnTo>
                <a:lnTo>
                  <a:pt x="616" y="1859"/>
                </a:lnTo>
                <a:lnTo>
                  <a:pt x="612" y="1887"/>
                </a:lnTo>
                <a:lnTo>
                  <a:pt x="605" y="1913"/>
                </a:lnTo>
                <a:lnTo>
                  <a:pt x="592" y="1937"/>
                </a:lnTo>
                <a:lnTo>
                  <a:pt x="575" y="1956"/>
                </a:lnTo>
                <a:lnTo>
                  <a:pt x="555" y="1973"/>
                </a:lnTo>
                <a:lnTo>
                  <a:pt x="531" y="1987"/>
                </a:lnTo>
                <a:lnTo>
                  <a:pt x="505" y="1994"/>
                </a:lnTo>
                <a:lnTo>
                  <a:pt x="478" y="1997"/>
                </a:lnTo>
                <a:lnTo>
                  <a:pt x="450" y="1994"/>
                </a:lnTo>
                <a:lnTo>
                  <a:pt x="425" y="1987"/>
                </a:lnTo>
                <a:lnTo>
                  <a:pt x="401" y="1973"/>
                </a:lnTo>
                <a:lnTo>
                  <a:pt x="381" y="1956"/>
                </a:lnTo>
                <a:lnTo>
                  <a:pt x="364" y="1937"/>
                </a:lnTo>
                <a:lnTo>
                  <a:pt x="351" y="1913"/>
                </a:lnTo>
                <a:lnTo>
                  <a:pt x="344" y="1887"/>
                </a:lnTo>
                <a:lnTo>
                  <a:pt x="341" y="1859"/>
                </a:lnTo>
                <a:lnTo>
                  <a:pt x="344" y="1831"/>
                </a:lnTo>
                <a:lnTo>
                  <a:pt x="351" y="1806"/>
                </a:lnTo>
                <a:lnTo>
                  <a:pt x="364" y="1782"/>
                </a:lnTo>
                <a:lnTo>
                  <a:pt x="381" y="1761"/>
                </a:lnTo>
                <a:lnTo>
                  <a:pt x="401" y="1745"/>
                </a:lnTo>
                <a:lnTo>
                  <a:pt x="425" y="1732"/>
                </a:lnTo>
                <a:lnTo>
                  <a:pt x="450" y="1725"/>
                </a:lnTo>
                <a:lnTo>
                  <a:pt x="478" y="1721"/>
                </a:lnTo>
                <a:close/>
                <a:moveTo>
                  <a:pt x="1749" y="1065"/>
                </a:moveTo>
                <a:lnTo>
                  <a:pt x="1824" y="1065"/>
                </a:lnTo>
                <a:lnTo>
                  <a:pt x="1824" y="1159"/>
                </a:lnTo>
                <a:lnTo>
                  <a:pt x="3112" y="1159"/>
                </a:lnTo>
                <a:lnTo>
                  <a:pt x="3112" y="1632"/>
                </a:lnTo>
                <a:lnTo>
                  <a:pt x="3037" y="1632"/>
                </a:lnTo>
                <a:lnTo>
                  <a:pt x="3037" y="1233"/>
                </a:lnTo>
                <a:lnTo>
                  <a:pt x="1824" y="1233"/>
                </a:lnTo>
                <a:lnTo>
                  <a:pt x="1824" y="1610"/>
                </a:lnTo>
                <a:lnTo>
                  <a:pt x="1749" y="1610"/>
                </a:lnTo>
                <a:lnTo>
                  <a:pt x="1749" y="1233"/>
                </a:lnTo>
                <a:lnTo>
                  <a:pt x="491" y="1233"/>
                </a:lnTo>
                <a:lnTo>
                  <a:pt x="491" y="1647"/>
                </a:lnTo>
                <a:lnTo>
                  <a:pt x="417" y="1647"/>
                </a:lnTo>
                <a:lnTo>
                  <a:pt x="417" y="1159"/>
                </a:lnTo>
                <a:lnTo>
                  <a:pt x="1749" y="1159"/>
                </a:lnTo>
                <a:lnTo>
                  <a:pt x="1749" y="1065"/>
                </a:lnTo>
                <a:close/>
                <a:moveTo>
                  <a:pt x="1628" y="375"/>
                </a:moveTo>
                <a:lnTo>
                  <a:pt x="1949" y="375"/>
                </a:lnTo>
                <a:lnTo>
                  <a:pt x="1952" y="375"/>
                </a:lnTo>
                <a:lnTo>
                  <a:pt x="1958" y="375"/>
                </a:lnTo>
                <a:lnTo>
                  <a:pt x="1969" y="376"/>
                </a:lnTo>
                <a:lnTo>
                  <a:pt x="1982" y="377"/>
                </a:lnTo>
                <a:lnTo>
                  <a:pt x="1997" y="380"/>
                </a:lnTo>
                <a:lnTo>
                  <a:pt x="2014" y="384"/>
                </a:lnTo>
                <a:lnTo>
                  <a:pt x="2034" y="389"/>
                </a:lnTo>
                <a:lnTo>
                  <a:pt x="2053" y="396"/>
                </a:lnTo>
                <a:lnTo>
                  <a:pt x="2073" y="406"/>
                </a:lnTo>
                <a:lnTo>
                  <a:pt x="2093" y="417"/>
                </a:lnTo>
                <a:lnTo>
                  <a:pt x="2111" y="431"/>
                </a:lnTo>
                <a:lnTo>
                  <a:pt x="2128" y="448"/>
                </a:lnTo>
                <a:lnTo>
                  <a:pt x="2143" y="468"/>
                </a:lnTo>
                <a:lnTo>
                  <a:pt x="2155" y="492"/>
                </a:lnTo>
                <a:lnTo>
                  <a:pt x="2164" y="519"/>
                </a:lnTo>
                <a:lnTo>
                  <a:pt x="2168" y="550"/>
                </a:lnTo>
                <a:lnTo>
                  <a:pt x="2168" y="947"/>
                </a:lnTo>
                <a:lnTo>
                  <a:pt x="2166" y="966"/>
                </a:lnTo>
                <a:lnTo>
                  <a:pt x="2160" y="982"/>
                </a:lnTo>
                <a:lnTo>
                  <a:pt x="2149" y="995"/>
                </a:lnTo>
                <a:lnTo>
                  <a:pt x="2135" y="1006"/>
                </a:lnTo>
                <a:lnTo>
                  <a:pt x="2119" y="1012"/>
                </a:lnTo>
                <a:lnTo>
                  <a:pt x="2101" y="1016"/>
                </a:lnTo>
                <a:lnTo>
                  <a:pt x="2083" y="1012"/>
                </a:lnTo>
                <a:lnTo>
                  <a:pt x="2066" y="1006"/>
                </a:lnTo>
                <a:lnTo>
                  <a:pt x="2053" y="995"/>
                </a:lnTo>
                <a:lnTo>
                  <a:pt x="2043" y="982"/>
                </a:lnTo>
                <a:lnTo>
                  <a:pt x="2036" y="966"/>
                </a:lnTo>
                <a:lnTo>
                  <a:pt x="2033" y="947"/>
                </a:lnTo>
                <a:lnTo>
                  <a:pt x="2033" y="946"/>
                </a:lnTo>
                <a:lnTo>
                  <a:pt x="2033" y="946"/>
                </a:lnTo>
                <a:lnTo>
                  <a:pt x="2033" y="577"/>
                </a:lnTo>
                <a:lnTo>
                  <a:pt x="1988" y="577"/>
                </a:lnTo>
                <a:lnTo>
                  <a:pt x="1988" y="932"/>
                </a:lnTo>
                <a:lnTo>
                  <a:pt x="1582" y="932"/>
                </a:lnTo>
                <a:lnTo>
                  <a:pt x="1582" y="580"/>
                </a:lnTo>
                <a:lnTo>
                  <a:pt x="1540" y="580"/>
                </a:lnTo>
                <a:lnTo>
                  <a:pt x="1540" y="946"/>
                </a:lnTo>
                <a:lnTo>
                  <a:pt x="1540" y="946"/>
                </a:lnTo>
                <a:lnTo>
                  <a:pt x="1540" y="948"/>
                </a:lnTo>
                <a:lnTo>
                  <a:pt x="1540" y="949"/>
                </a:lnTo>
                <a:lnTo>
                  <a:pt x="1538" y="967"/>
                </a:lnTo>
                <a:lnTo>
                  <a:pt x="1531" y="983"/>
                </a:lnTo>
                <a:lnTo>
                  <a:pt x="1520" y="997"/>
                </a:lnTo>
                <a:lnTo>
                  <a:pt x="1506" y="1008"/>
                </a:lnTo>
                <a:lnTo>
                  <a:pt x="1490" y="1015"/>
                </a:lnTo>
                <a:lnTo>
                  <a:pt x="1473" y="1018"/>
                </a:lnTo>
                <a:lnTo>
                  <a:pt x="1454" y="1015"/>
                </a:lnTo>
                <a:lnTo>
                  <a:pt x="1438" y="1008"/>
                </a:lnTo>
                <a:lnTo>
                  <a:pt x="1424" y="997"/>
                </a:lnTo>
                <a:lnTo>
                  <a:pt x="1413" y="983"/>
                </a:lnTo>
                <a:lnTo>
                  <a:pt x="1407" y="967"/>
                </a:lnTo>
                <a:lnTo>
                  <a:pt x="1404" y="949"/>
                </a:lnTo>
                <a:lnTo>
                  <a:pt x="1404" y="550"/>
                </a:lnTo>
                <a:lnTo>
                  <a:pt x="1404" y="548"/>
                </a:lnTo>
                <a:lnTo>
                  <a:pt x="1404" y="544"/>
                </a:lnTo>
                <a:lnTo>
                  <a:pt x="1404" y="536"/>
                </a:lnTo>
                <a:lnTo>
                  <a:pt x="1405" y="526"/>
                </a:lnTo>
                <a:lnTo>
                  <a:pt x="1409" y="514"/>
                </a:lnTo>
                <a:lnTo>
                  <a:pt x="1412" y="501"/>
                </a:lnTo>
                <a:lnTo>
                  <a:pt x="1417" y="487"/>
                </a:lnTo>
                <a:lnTo>
                  <a:pt x="1425" y="472"/>
                </a:lnTo>
                <a:lnTo>
                  <a:pt x="1434" y="457"/>
                </a:lnTo>
                <a:lnTo>
                  <a:pt x="1447" y="442"/>
                </a:lnTo>
                <a:lnTo>
                  <a:pt x="1461" y="427"/>
                </a:lnTo>
                <a:lnTo>
                  <a:pt x="1479" y="413"/>
                </a:lnTo>
                <a:lnTo>
                  <a:pt x="1501" y="401"/>
                </a:lnTo>
                <a:lnTo>
                  <a:pt x="1526" y="392"/>
                </a:lnTo>
                <a:lnTo>
                  <a:pt x="1555" y="383"/>
                </a:lnTo>
                <a:lnTo>
                  <a:pt x="1589" y="377"/>
                </a:lnTo>
                <a:lnTo>
                  <a:pt x="1628" y="375"/>
                </a:lnTo>
                <a:close/>
                <a:moveTo>
                  <a:pt x="1796" y="0"/>
                </a:moveTo>
                <a:lnTo>
                  <a:pt x="1828" y="3"/>
                </a:lnTo>
                <a:lnTo>
                  <a:pt x="1858" y="13"/>
                </a:lnTo>
                <a:lnTo>
                  <a:pt x="1886" y="28"/>
                </a:lnTo>
                <a:lnTo>
                  <a:pt x="1909" y="48"/>
                </a:lnTo>
                <a:lnTo>
                  <a:pt x="1929" y="72"/>
                </a:lnTo>
                <a:lnTo>
                  <a:pt x="1944" y="99"/>
                </a:lnTo>
                <a:lnTo>
                  <a:pt x="1954" y="129"/>
                </a:lnTo>
                <a:lnTo>
                  <a:pt x="1957" y="162"/>
                </a:lnTo>
                <a:lnTo>
                  <a:pt x="1954" y="195"/>
                </a:lnTo>
                <a:lnTo>
                  <a:pt x="1944" y="225"/>
                </a:lnTo>
                <a:lnTo>
                  <a:pt x="1929" y="252"/>
                </a:lnTo>
                <a:lnTo>
                  <a:pt x="1909" y="276"/>
                </a:lnTo>
                <a:lnTo>
                  <a:pt x="1886" y="296"/>
                </a:lnTo>
                <a:lnTo>
                  <a:pt x="1858" y="311"/>
                </a:lnTo>
                <a:lnTo>
                  <a:pt x="1828" y="320"/>
                </a:lnTo>
                <a:lnTo>
                  <a:pt x="1796" y="323"/>
                </a:lnTo>
                <a:lnTo>
                  <a:pt x="1763" y="320"/>
                </a:lnTo>
                <a:lnTo>
                  <a:pt x="1733" y="311"/>
                </a:lnTo>
                <a:lnTo>
                  <a:pt x="1706" y="296"/>
                </a:lnTo>
                <a:lnTo>
                  <a:pt x="1682" y="276"/>
                </a:lnTo>
                <a:lnTo>
                  <a:pt x="1662" y="252"/>
                </a:lnTo>
                <a:lnTo>
                  <a:pt x="1647" y="225"/>
                </a:lnTo>
                <a:lnTo>
                  <a:pt x="1638" y="195"/>
                </a:lnTo>
                <a:lnTo>
                  <a:pt x="1635" y="162"/>
                </a:lnTo>
                <a:lnTo>
                  <a:pt x="1638" y="129"/>
                </a:lnTo>
                <a:lnTo>
                  <a:pt x="1647" y="99"/>
                </a:lnTo>
                <a:lnTo>
                  <a:pt x="1662" y="72"/>
                </a:lnTo>
                <a:lnTo>
                  <a:pt x="1682" y="48"/>
                </a:lnTo>
                <a:lnTo>
                  <a:pt x="1706" y="28"/>
                </a:lnTo>
                <a:lnTo>
                  <a:pt x="1733" y="13"/>
                </a:lnTo>
                <a:lnTo>
                  <a:pt x="1763" y="3"/>
                </a:lnTo>
                <a:lnTo>
                  <a:pt x="179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0" name="Freeform 138"/>
          <p:cNvSpPr>
            <a:spLocks noEditPoints="1"/>
          </p:cNvSpPr>
          <p:nvPr/>
        </p:nvSpPr>
        <p:spPr bwMode="auto">
          <a:xfrm>
            <a:off x="9262132" y="1459937"/>
            <a:ext cx="449262" cy="446087"/>
          </a:xfrm>
          <a:custGeom>
            <a:avLst/>
            <a:gdLst>
              <a:gd name="T0" fmla="*/ 633 w 3391"/>
              <a:gd name="T1" fmla="*/ 2857 h 3361"/>
              <a:gd name="T2" fmla="*/ 489 w 3391"/>
              <a:gd name="T3" fmla="*/ 2721 h 3361"/>
              <a:gd name="T4" fmla="*/ 1389 w 3391"/>
              <a:gd name="T5" fmla="*/ 2112 h 3361"/>
              <a:gd name="T6" fmla="*/ 562 w 3391"/>
              <a:gd name="T7" fmla="*/ 2785 h 3361"/>
              <a:gd name="T8" fmla="*/ 1311 w 3391"/>
              <a:gd name="T9" fmla="*/ 2067 h 3361"/>
              <a:gd name="T10" fmla="*/ 1283 w 3391"/>
              <a:gd name="T11" fmla="*/ 2022 h 3361"/>
              <a:gd name="T12" fmla="*/ 1298 w 3391"/>
              <a:gd name="T13" fmla="*/ 2059 h 3361"/>
              <a:gd name="T14" fmla="*/ 1483 w 3391"/>
              <a:gd name="T15" fmla="*/ 1869 h 3361"/>
              <a:gd name="T16" fmla="*/ 1492 w 3391"/>
              <a:gd name="T17" fmla="*/ 1871 h 3361"/>
              <a:gd name="T18" fmla="*/ 1302 w 3391"/>
              <a:gd name="T19" fmla="*/ 2065 h 3361"/>
              <a:gd name="T20" fmla="*/ 1300 w 3391"/>
              <a:gd name="T21" fmla="*/ 2051 h 3361"/>
              <a:gd name="T22" fmla="*/ 1267 w 3391"/>
              <a:gd name="T23" fmla="*/ 1955 h 3361"/>
              <a:gd name="T24" fmla="*/ 2895 w 3391"/>
              <a:gd name="T25" fmla="*/ 271 h 3361"/>
              <a:gd name="T26" fmla="*/ 1389 w 3391"/>
              <a:gd name="T27" fmla="*/ 1833 h 3361"/>
              <a:gd name="T28" fmla="*/ 1288 w 3391"/>
              <a:gd name="T29" fmla="*/ 1887 h 3361"/>
              <a:gd name="T30" fmla="*/ 411 w 3391"/>
              <a:gd name="T31" fmla="*/ 2635 h 3361"/>
              <a:gd name="T32" fmla="*/ 1411 w 3391"/>
              <a:gd name="T33" fmla="*/ 2105 h 3361"/>
              <a:gd name="T34" fmla="*/ 1519 w 3391"/>
              <a:gd name="T35" fmla="*/ 2051 h 3361"/>
              <a:gd name="T36" fmla="*/ 3017 w 3391"/>
              <a:gd name="T37" fmla="*/ 527 h 3361"/>
              <a:gd name="T38" fmla="*/ 3060 w 3391"/>
              <a:gd name="T39" fmla="*/ 512 h 3361"/>
              <a:gd name="T40" fmla="*/ 3046 w 3391"/>
              <a:gd name="T41" fmla="*/ 461 h 3361"/>
              <a:gd name="T42" fmla="*/ 2996 w 3391"/>
              <a:gd name="T43" fmla="*/ 493 h 3361"/>
              <a:gd name="T44" fmla="*/ 1389 w 3391"/>
              <a:gd name="T45" fmla="*/ 2105 h 3361"/>
              <a:gd name="T46" fmla="*/ 1498 w 3391"/>
              <a:gd name="T47" fmla="*/ 1876 h 3361"/>
              <a:gd name="T48" fmla="*/ 2981 w 3391"/>
              <a:gd name="T49" fmla="*/ 440 h 3361"/>
              <a:gd name="T50" fmla="*/ 2993 w 3391"/>
              <a:gd name="T51" fmla="*/ 381 h 3361"/>
              <a:gd name="T52" fmla="*/ 2940 w 3391"/>
              <a:gd name="T53" fmla="*/ 393 h 3361"/>
              <a:gd name="T54" fmla="*/ 1450 w 3391"/>
              <a:gd name="T55" fmla="*/ 1843 h 3361"/>
              <a:gd name="T56" fmla="*/ 2933 w 3391"/>
              <a:gd name="T57" fmla="*/ 347 h 3361"/>
              <a:gd name="T58" fmla="*/ 2975 w 3391"/>
              <a:gd name="T59" fmla="*/ 306 h 3361"/>
              <a:gd name="T60" fmla="*/ 2941 w 3391"/>
              <a:gd name="T61" fmla="*/ 257 h 3361"/>
              <a:gd name="T62" fmla="*/ 3246 w 3391"/>
              <a:gd name="T63" fmla="*/ 13 h 3361"/>
              <a:gd name="T64" fmla="*/ 3365 w 3391"/>
              <a:gd name="T65" fmla="*/ 116 h 3361"/>
              <a:gd name="T66" fmla="*/ 3387 w 3391"/>
              <a:gd name="T67" fmla="*/ 268 h 3361"/>
              <a:gd name="T68" fmla="*/ 3089 w 3391"/>
              <a:gd name="T69" fmla="*/ 615 h 3361"/>
              <a:gd name="T70" fmla="*/ 2942 w 3391"/>
              <a:gd name="T71" fmla="*/ 678 h 3361"/>
              <a:gd name="T72" fmla="*/ 1873 w 3391"/>
              <a:gd name="T73" fmla="*/ 1796 h 3361"/>
              <a:gd name="T74" fmla="*/ 1909 w 3391"/>
              <a:gd name="T75" fmla="*/ 2011 h 3361"/>
              <a:gd name="T76" fmla="*/ 1831 w 3391"/>
              <a:gd name="T77" fmla="*/ 2209 h 3361"/>
              <a:gd name="T78" fmla="*/ 1662 w 3391"/>
              <a:gd name="T79" fmla="*/ 2344 h 3361"/>
              <a:gd name="T80" fmla="*/ 1474 w 3391"/>
              <a:gd name="T81" fmla="*/ 2436 h 3361"/>
              <a:gd name="T82" fmla="*/ 1346 w 3391"/>
              <a:gd name="T83" fmla="*/ 2563 h 3361"/>
              <a:gd name="T84" fmla="*/ 1295 w 3391"/>
              <a:gd name="T85" fmla="*/ 2747 h 3361"/>
              <a:gd name="T86" fmla="*/ 1250 w 3391"/>
              <a:gd name="T87" fmla="*/ 2954 h 3361"/>
              <a:gd name="T88" fmla="*/ 1116 w 3391"/>
              <a:gd name="T89" fmla="*/ 3165 h 3361"/>
              <a:gd name="T90" fmla="*/ 860 w 3391"/>
              <a:gd name="T91" fmla="*/ 3329 h 3361"/>
              <a:gd name="T92" fmla="*/ 583 w 3391"/>
              <a:gd name="T93" fmla="*/ 3355 h 3361"/>
              <a:gd name="T94" fmla="*/ 318 w 3391"/>
              <a:gd name="T95" fmla="*/ 3246 h 3361"/>
              <a:gd name="T96" fmla="*/ 87 w 3391"/>
              <a:gd name="T97" fmla="*/ 3000 h 3361"/>
              <a:gd name="T98" fmla="*/ 0 w 3391"/>
              <a:gd name="T99" fmla="*/ 2725 h 3361"/>
              <a:gd name="T100" fmla="*/ 60 w 3391"/>
              <a:gd name="T101" fmla="*/ 2462 h 3361"/>
              <a:gd name="T102" fmla="*/ 237 w 3391"/>
              <a:gd name="T103" fmla="*/ 2220 h 3361"/>
              <a:gd name="T104" fmla="*/ 424 w 3391"/>
              <a:gd name="T105" fmla="*/ 2115 h 3361"/>
              <a:gd name="T106" fmla="*/ 628 w 3391"/>
              <a:gd name="T107" fmla="*/ 2076 h 3361"/>
              <a:gd name="T108" fmla="*/ 807 w 3391"/>
              <a:gd name="T109" fmla="*/ 2025 h 3361"/>
              <a:gd name="T110" fmla="*/ 937 w 3391"/>
              <a:gd name="T111" fmla="*/ 1886 h 3361"/>
              <a:gd name="T112" fmla="*/ 1017 w 3391"/>
              <a:gd name="T113" fmla="*/ 1719 h 3361"/>
              <a:gd name="T114" fmla="*/ 1157 w 3391"/>
              <a:gd name="T115" fmla="*/ 1543 h 3361"/>
              <a:gd name="T116" fmla="*/ 1351 w 3391"/>
              <a:gd name="T117" fmla="*/ 1465 h 3361"/>
              <a:gd name="T118" fmla="*/ 1547 w 3391"/>
              <a:gd name="T119" fmla="*/ 1491 h 3361"/>
              <a:gd name="T120" fmla="*/ 2707 w 3391"/>
              <a:gd name="T121" fmla="*/ 463 h 3361"/>
              <a:gd name="T122" fmla="*/ 2750 w 3391"/>
              <a:gd name="T123" fmla="*/ 323 h 3361"/>
              <a:gd name="T124" fmla="*/ 3091 w 3391"/>
              <a:gd name="T125" fmla="*/ 13 h 3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91" h="3361">
                <a:moveTo>
                  <a:pt x="633" y="2857"/>
                </a:moveTo>
                <a:lnTo>
                  <a:pt x="648" y="2871"/>
                </a:lnTo>
                <a:lnTo>
                  <a:pt x="640" y="2886"/>
                </a:lnTo>
                <a:lnTo>
                  <a:pt x="627" y="2871"/>
                </a:lnTo>
                <a:lnTo>
                  <a:pt x="633" y="2857"/>
                </a:lnTo>
                <a:close/>
                <a:moveTo>
                  <a:pt x="489" y="2721"/>
                </a:moveTo>
                <a:lnTo>
                  <a:pt x="511" y="2736"/>
                </a:lnTo>
                <a:lnTo>
                  <a:pt x="497" y="2749"/>
                </a:lnTo>
                <a:lnTo>
                  <a:pt x="482" y="2736"/>
                </a:lnTo>
                <a:lnTo>
                  <a:pt x="489" y="2721"/>
                </a:lnTo>
                <a:close/>
                <a:moveTo>
                  <a:pt x="1311" y="2069"/>
                </a:moveTo>
                <a:lnTo>
                  <a:pt x="1328" y="2084"/>
                </a:lnTo>
                <a:lnTo>
                  <a:pt x="1347" y="2097"/>
                </a:lnTo>
                <a:lnTo>
                  <a:pt x="1368" y="2106"/>
                </a:lnTo>
                <a:lnTo>
                  <a:pt x="1389" y="2112"/>
                </a:lnTo>
                <a:lnTo>
                  <a:pt x="633" y="2857"/>
                </a:lnTo>
                <a:lnTo>
                  <a:pt x="575" y="2800"/>
                </a:lnTo>
                <a:lnTo>
                  <a:pt x="562" y="2814"/>
                </a:lnTo>
                <a:lnTo>
                  <a:pt x="547" y="2800"/>
                </a:lnTo>
                <a:lnTo>
                  <a:pt x="562" y="2785"/>
                </a:lnTo>
                <a:lnTo>
                  <a:pt x="568" y="2793"/>
                </a:lnTo>
                <a:lnTo>
                  <a:pt x="568" y="2793"/>
                </a:lnTo>
                <a:lnTo>
                  <a:pt x="1311" y="2069"/>
                </a:lnTo>
                <a:close/>
                <a:moveTo>
                  <a:pt x="1311" y="2066"/>
                </a:moveTo>
                <a:lnTo>
                  <a:pt x="1311" y="2067"/>
                </a:lnTo>
                <a:lnTo>
                  <a:pt x="1311" y="2067"/>
                </a:lnTo>
                <a:lnTo>
                  <a:pt x="1311" y="2066"/>
                </a:lnTo>
                <a:close/>
                <a:moveTo>
                  <a:pt x="1274" y="1983"/>
                </a:moveTo>
                <a:lnTo>
                  <a:pt x="1277" y="2003"/>
                </a:lnTo>
                <a:lnTo>
                  <a:pt x="1283" y="2022"/>
                </a:lnTo>
                <a:lnTo>
                  <a:pt x="1292" y="2039"/>
                </a:lnTo>
                <a:lnTo>
                  <a:pt x="1300" y="2051"/>
                </a:lnTo>
                <a:lnTo>
                  <a:pt x="1296" y="2055"/>
                </a:lnTo>
                <a:lnTo>
                  <a:pt x="1297" y="2057"/>
                </a:lnTo>
                <a:lnTo>
                  <a:pt x="1298" y="2059"/>
                </a:lnTo>
                <a:lnTo>
                  <a:pt x="1298" y="2061"/>
                </a:lnTo>
                <a:lnTo>
                  <a:pt x="562" y="2785"/>
                </a:lnTo>
                <a:lnTo>
                  <a:pt x="511" y="2736"/>
                </a:lnTo>
                <a:lnTo>
                  <a:pt x="1274" y="1983"/>
                </a:lnTo>
                <a:close/>
                <a:moveTo>
                  <a:pt x="1483" y="1869"/>
                </a:moveTo>
                <a:lnTo>
                  <a:pt x="1486" y="1869"/>
                </a:lnTo>
                <a:lnTo>
                  <a:pt x="1488" y="1869"/>
                </a:lnTo>
                <a:lnTo>
                  <a:pt x="1489" y="1869"/>
                </a:lnTo>
                <a:lnTo>
                  <a:pt x="1491" y="1870"/>
                </a:lnTo>
                <a:lnTo>
                  <a:pt x="1492" y="1871"/>
                </a:lnTo>
                <a:lnTo>
                  <a:pt x="1495" y="1873"/>
                </a:lnTo>
                <a:lnTo>
                  <a:pt x="1498" y="1876"/>
                </a:lnTo>
                <a:lnTo>
                  <a:pt x="1303" y="2069"/>
                </a:lnTo>
                <a:lnTo>
                  <a:pt x="1303" y="2067"/>
                </a:lnTo>
                <a:lnTo>
                  <a:pt x="1302" y="2065"/>
                </a:lnTo>
                <a:lnTo>
                  <a:pt x="1300" y="2063"/>
                </a:lnTo>
                <a:lnTo>
                  <a:pt x="1299" y="2062"/>
                </a:lnTo>
                <a:lnTo>
                  <a:pt x="1298" y="2061"/>
                </a:lnTo>
                <a:lnTo>
                  <a:pt x="1303" y="2055"/>
                </a:lnTo>
                <a:lnTo>
                  <a:pt x="1300" y="2051"/>
                </a:lnTo>
                <a:lnTo>
                  <a:pt x="1483" y="1869"/>
                </a:lnTo>
                <a:close/>
                <a:moveTo>
                  <a:pt x="1389" y="1833"/>
                </a:moveTo>
                <a:lnTo>
                  <a:pt x="1411" y="1833"/>
                </a:lnTo>
                <a:lnTo>
                  <a:pt x="1267" y="1976"/>
                </a:lnTo>
                <a:lnTo>
                  <a:pt x="1267" y="1955"/>
                </a:lnTo>
                <a:lnTo>
                  <a:pt x="1389" y="1833"/>
                </a:lnTo>
                <a:close/>
                <a:moveTo>
                  <a:pt x="2930" y="255"/>
                </a:moveTo>
                <a:lnTo>
                  <a:pt x="2918" y="257"/>
                </a:lnTo>
                <a:lnTo>
                  <a:pt x="2906" y="263"/>
                </a:lnTo>
                <a:lnTo>
                  <a:pt x="2895" y="271"/>
                </a:lnTo>
                <a:lnTo>
                  <a:pt x="2886" y="288"/>
                </a:lnTo>
                <a:lnTo>
                  <a:pt x="2884" y="304"/>
                </a:lnTo>
                <a:lnTo>
                  <a:pt x="2886" y="320"/>
                </a:lnTo>
                <a:lnTo>
                  <a:pt x="2895" y="336"/>
                </a:lnTo>
                <a:lnTo>
                  <a:pt x="1389" y="1833"/>
                </a:lnTo>
                <a:lnTo>
                  <a:pt x="1364" y="1835"/>
                </a:lnTo>
                <a:lnTo>
                  <a:pt x="1340" y="1843"/>
                </a:lnTo>
                <a:lnTo>
                  <a:pt x="1320" y="1854"/>
                </a:lnTo>
                <a:lnTo>
                  <a:pt x="1303" y="1869"/>
                </a:lnTo>
                <a:lnTo>
                  <a:pt x="1288" y="1887"/>
                </a:lnTo>
                <a:lnTo>
                  <a:pt x="1277" y="1909"/>
                </a:lnTo>
                <a:lnTo>
                  <a:pt x="1270" y="1933"/>
                </a:lnTo>
                <a:lnTo>
                  <a:pt x="1267" y="1955"/>
                </a:lnTo>
                <a:lnTo>
                  <a:pt x="497" y="2721"/>
                </a:lnTo>
                <a:lnTo>
                  <a:pt x="411" y="2635"/>
                </a:lnTo>
                <a:lnTo>
                  <a:pt x="316" y="2743"/>
                </a:lnTo>
                <a:lnTo>
                  <a:pt x="633" y="3058"/>
                </a:lnTo>
                <a:lnTo>
                  <a:pt x="734" y="2958"/>
                </a:lnTo>
                <a:lnTo>
                  <a:pt x="648" y="2871"/>
                </a:lnTo>
                <a:lnTo>
                  <a:pt x="1411" y="2105"/>
                </a:lnTo>
                <a:lnTo>
                  <a:pt x="1437" y="2104"/>
                </a:lnTo>
                <a:lnTo>
                  <a:pt x="1461" y="2098"/>
                </a:lnTo>
                <a:lnTo>
                  <a:pt x="1483" y="2087"/>
                </a:lnTo>
                <a:lnTo>
                  <a:pt x="1505" y="2069"/>
                </a:lnTo>
                <a:lnTo>
                  <a:pt x="1519" y="2051"/>
                </a:lnTo>
                <a:lnTo>
                  <a:pt x="1531" y="2028"/>
                </a:lnTo>
                <a:lnTo>
                  <a:pt x="1538" y="2002"/>
                </a:lnTo>
                <a:lnTo>
                  <a:pt x="1540" y="1976"/>
                </a:lnTo>
                <a:lnTo>
                  <a:pt x="3009" y="522"/>
                </a:lnTo>
                <a:lnTo>
                  <a:pt x="3017" y="527"/>
                </a:lnTo>
                <a:lnTo>
                  <a:pt x="3024" y="529"/>
                </a:lnTo>
                <a:lnTo>
                  <a:pt x="3031" y="529"/>
                </a:lnTo>
                <a:lnTo>
                  <a:pt x="3043" y="527"/>
                </a:lnTo>
                <a:lnTo>
                  <a:pt x="3053" y="521"/>
                </a:lnTo>
                <a:lnTo>
                  <a:pt x="3060" y="512"/>
                </a:lnTo>
                <a:lnTo>
                  <a:pt x="3066" y="503"/>
                </a:lnTo>
                <a:lnTo>
                  <a:pt x="3068" y="493"/>
                </a:lnTo>
                <a:lnTo>
                  <a:pt x="3065" y="479"/>
                </a:lnTo>
                <a:lnTo>
                  <a:pt x="3057" y="468"/>
                </a:lnTo>
                <a:lnTo>
                  <a:pt x="3046" y="461"/>
                </a:lnTo>
                <a:lnTo>
                  <a:pt x="3031" y="457"/>
                </a:lnTo>
                <a:lnTo>
                  <a:pt x="3017" y="461"/>
                </a:lnTo>
                <a:lnTo>
                  <a:pt x="3005" y="468"/>
                </a:lnTo>
                <a:lnTo>
                  <a:pt x="2998" y="479"/>
                </a:lnTo>
                <a:lnTo>
                  <a:pt x="2996" y="493"/>
                </a:lnTo>
                <a:lnTo>
                  <a:pt x="2996" y="508"/>
                </a:lnTo>
                <a:lnTo>
                  <a:pt x="1548" y="1947"/>
                </a:lnTo>
                <a:lnTo>
                  <a:pt x="1548" y="1970"/>
                </a:lnTo>
                <a:lnTo>
                  <a:pt x="1411" y="2105"/>
                </a:lnTo>
                <a:lnTo>
                  <a:pt x="1389" y="2105"/>
                </a:lnTo>
                <a:lnTo>
                  <a:pt x="1540" y="1955"/>
                </a:lnTo>
                <a:lnTo>
                  <a:pt x="1534" y="1934"/>
                </a:lnTo>
                <a:lnTo>
                  <a:pt x="1524" y="1912"/>
                </a:lnTo>
                <a:lnTo>
                  <a:pt x="1513" y="1893"/>
                </a:lnTo>
                <a:lnTo>
                  <a:pt x="1498" y="1876"/>
                </a:lnTo>
                <a:lnTo>
                  <a:pt x="2946" y="436"/>
                </a:lnTo>
                <a:lnTo>
                  <a:pt x="2952" y="442"/>
                </a:lnTo>
                <a:lnTo>
                  <a:pt x="2959" y="444"/>
                </a:lnTo>
                <a:lnTo>
                  <a:pt x="2967" y="444"/>
                </a:lnTo>
                <a:lnTo>
                  <a:pt x="2981" y="440"/>
                </a:lnTo>
                <a:lnTo>
                  <a:pt x="2992" y="434"/>
                </a:lnTo>
                <a:lnTo>
                  <a:pt x="3000" y="422"/>
                </a:lnTo>
                <a:lnTo>
                  <a:pt x="3002" y="408"/>
                </a:lnTo>
                <a:lnTo>
                  <a:pt x="3000" y="393"/>
                </a:lnTo>
                <a:lnTo>
                  <a:pt x="2993" y="381"/>
                </a:lnTo>
                <a:lnTo>
                  <a:pt x="2984" y="375"/>
                </a:lnTo>
                <a:lnTo>
                  <a:pt x="2973" y="372"/>
                </a:lnTo>
                <a:lnTo>
                  <a:pt x="2958" y="375"/>
                </a:lnTo>
                <a:lnTo>
                  <a:pt x="2948" y="381"/>
                </a:lnTo>
                <a:lnTo>
                  <a:pt x="2940" y="393"/>
                </a:lnTo>
                <a:lnTo>
                  <a:pt x="2938" y="408"/>
                </a:lnTo>
                <a:lnTo>
                  <a:pt x="2938" y="421"/>
                </a:lnTo>
                <a:lnTo>
                  <a:pt x="1483" y="1862"/>
                </a:lnTo>
                <a:lnTo>
                  <a:pt x="1467" y="1851"/>
                </a:lnTo>
                <a:lnTo>
                  <a:pt x="1450" y="1843"/>
                </a:lnTo>
                <a:lnTo>
                  <a:pt x="1432" y="1835"/>
                </a:lnTo>
                <a:lnTo>
                  <a:pt x="1411" y="1833"/>
                </a:lnTo>
                <a:lnTo>
                  <a:pt x="2902" y="343"/>
                </a:lnTo>
                <a:lnTo>
                  <a:pt x="2918" y="347"/>
                </a:lnTo>
                <a:lnTo>
                  <a:pt x="2933" y="347"/>
                </a:lnTo>
                <a:lnTo>
                  <a:pt x="2948" y="344"/>
                </a:lnTo>
                <a:lnTo>
                  <a:pt x="2959" y="336"/>
                </a:lnTo>
                <a:lnTo>
                  <a:pt x="2968" y="328"/>
                </a:lnTo>
                <a:lnTo>
                  <a:pt x="2973" y="318"/>
                </a:lnTo>
                <a:lnTo>
                  <a:pt x="2975" y="306"/>
                </a:lnTo>
                <a:lnTo>
                  <a:pt x="2973" y="294"/>
                </a:lnTo>
                <a:lnTo>
                  <a:pt x="2968" y="283"/>
                </a:lnTo>
                <a:lnTo>
                  <a:pt x="2959" y="271"/>
                </a:lnTo>
                <a:lnTo>
                  <a:pt x="2951" y="263"/>
                </a:lnTo>
                <a:lnTo>
                  <a:pt x="2941" y="257"/>
                </a:lnTo>
                <a:lnTo>
                  <a:pt x="2930" y="255"/>
                </a:lnTo>
                <a:close/>
                <a:moveTo>
                  <a:pt x="3152" y="0"/>
                </a:moveTo>
                <a:lnTo>
                  <a:pt x="3184" y="0"/>
                </a:lnTo>
                <a:lnTo>
                  <a:pt x="3215" y="5"/>
                </a:lnTo>
                <a:lnTo>
                  <a:pt x="3246" y="13"/>
                </a:lnTo>
                <a:lnTo>
                  <a:pt x="3274" y="26"/>
                </a:lnTo>
                <a:lnTo>
                  <a:pt x="3302" y="43"/>
                </a:lnTo>
                <a:lnTo>
                  <a:pt x="3326" y="64"/>
                </a:lnTo>
                <a:lnTo>
                  <a:pt x="3348" y="88"/>
                </a:lnTo>
                <a:lnTo>
                  <a:pt x="3365" y="116"/>
                </a:lnTo>
                <a:lnTo>
                  <a:pt x="3379" y="144"/>
                </a:lnTo>
                <a:lnTo>
                  <a:pt x="3387" y="175"/>
                </a:lnTo>
                <a:lnTo>
                  <a:pt x="3391" y="206"/>
                </a:lnTo>
                <a:lnTo>
                  <a:pt x="3391" y="237"/>
                </a:lnTo>
                <a:lnTo>
                  <a:pt x="3387" y="268"/>
                </a:lnTo>
                <a:lnTo>
                  <a:pt x="3379" y="298"/>
                </a:lnTo>
                <a:lnTo>
                  <a:pt x="3365" y="327"/>
                </a:lnTo>
                <a:lnTo>
                  <a:pt x="3348" y="354"/>
                </a:lnTo>
                <a:lnTo>
                  <a:pt x="3326" y="379"/>
                </a:lnTo>
                <a:lnTo>
                  <a:pt x="3089" y="615"/>
                </a:lnTo>
                <a:lnTo>
                  <a:pt x="3063" y="637"/>
                </a:lnTo>
                <a:lnTo>
                  <a:pt x="3035" y="654"/>
                </a:lnTo>
                <a:lnTo>
                  <a:pt x="3005" y="666"/>
                </a:lnTo>
                <a:lnTo>
                  <a:pt x="2974" y="674"/>
                </a:lnTo>
                <a:lnTo>
                  <a:pt x="2942" y="678"/>
                </a:lnTo>
                <a:lnTo>
                  <a:pt x="2912" y="676"/>
                </a:lnTo>
                <a:lnTo>
                  <a:pt x="2880" y="672"/>
                </a:lnTo>
                <a:lnTo>
                  <a:pt x="1829" y="1711"/>
                </a:lnTo>
                <a:lnTo>
                  <a:pt x="1853" y="1754"/>
                </a:lnTo>
                <a:lnTo>
                  <a:pt x="1873" y="1796"/>
                </a:lnTo>
                <a:lnTo>
                  <a:pt x="1889" y="1838"/>
                </a:lnTo>
                <a:lnTo>
                  <a:pt x="1901" y="1882"/>
                </a:lnTo>
                <a:lnTo>
                  <a:pt x="1908" y="1925"/>
                </a:lnTo>
                <a:lnTo>
                  <a:pt x="1912" y="1967"/>
                </a:lnTo>
                <a:lnTo>
                  <a:pt x="1909" y="2011"/>
                </a:lnTo>
                <a:lnTo>
                  <a:pt x="1903" y="2052"/>
                </a:lnTo>
                <a:lnTo>
                  <a:pt x="1892" y="2093"/>
                </a:lnTo>
                <a:lnTo>
                  <a:pt x="1876" y="2134"/>
                </a:lnTo>
                <a:lnTo>
                  <a:pt x="1856" y="2172"/>
                </a:lnTo>
                <a:lnTo>
                  <a:pt x="1831" y="2209"/>
                </a:lnTo>
                <a:lnTo>
                  <a:pt x="1800" y="2244"/>
                </a:lnTo>
                <a:lnTo>
                  <a:pt x="1764" y="2277"/>
                </a:lnTo>
                <a:lnTo>
                  <a:pt x="1733" y="2302"/>
                </a:lnTo>
                <a:lnTo>
                  <a:pt x="1699" y="2324"/>
                </a:lnTo>
                <a:lnTo>
                  <a:pt x="1662" y="2344"/>
                </a:lnTo>
                <a:lnTo>
                  <a:pt x="1623" y="2363"/>
                </a:lnTo>
                <a:lnTo>
                  <a:pt x="1585" y="2382"/>
                </a:lnTo>
                <a:lnTo>
                  <a:pt x="1547" y="2400"/>
                </a:lnTo>
                <a:lnTo>
                  <a:pt x="1509" y="2418"/>
                </a:lnTo>
                <a:lnTo>
                  <a:pt x="1474" y="2436"/>
                </a:lnTo>
                <a:lnTo>
                  <a:pt x="1442" y="2456"/>
                </a:lnTo>
                <a:lnTo>
                  <a:pt x="1414" y="2476"/>
                </a:lnTo>
                <a:lnTo>
                  <a:pt x="1389" y="2500"/>
                </a:lnTo>
                <a:lnTo>
                  <a:pt x="1366" y="2530"/>
                </a:lnTo>
                <a:lnTo>
                  <a:pt x="1346" y="2563"/>
                </a:lnTo>
                <a:lnTo>
                  <a:pt x="1331" y="2598"/>
                </a:lnTo>
                <a:lnTo>
                  <a:pt x="1319" y="2633"/>
                </a:lnTo>
                <a:lnTo>
                  <a:pt x="1309" y="2670"/>
                </a:lnTo>
                <a:lnTo>
                  <a:pt x="1302" y="2708"/>
                </a:lnTo>
                <a:lnTo>
                  <a:pt x="1295" y="2747"/>
                </a:lnTo>
                <a:lnTo>
                  <a:pt x="1288" y="2788"/>
                </a:lnTo>
                <a:lnTo>
                  <a:pt x="1282" y="2829"/>
                </a:lnTo>
                <a:lnTo>
                  <a:pt x="1273" y="2870"/>
                </a:lnTo>
                <a:lnTo>
                  <a:pt x="1263" y="2911"/>
                </a:lnTo>
                <a:lnTo>
                  <a:pt x="1250" y="2954"/>
                </a:lnTo>
                <a:lnTo>
                  <a:pt x="1233" y="2996"/>
                </a:lnTo>
                <a:lnTo>
                  <a:pt x="1212" y="3038"/>
                </a:lnTo>
                <a:lnTo>
                  <a:pt x="1186" y="3081"/>
                </a:lnTo>
                <a:lnTo>
                  <a:pt x="1154" y="3123"/>
                </a:lnTo>
                <a:lnTo>
                  <a:pt x="1116" y="3165"/>
                </a:lnTo>
                <a:lnTo>
                  <a:pt x="1068" y="3210"/>
                </a:lnTo>
                <a:lnTo>
                  <a:pt x="1018" y="3248"/>
                </a:lnTo>
                <a:lnTo>
                  <a:pt x="967" y="3281"/>
                </a:lnTo>
                <a:lnTo>
                  <a:pt x="914" y="3307"/>
                </a:lnTo>
                <a:lnTo>
                  <a:pt x="860" y="3329"/>
                </a:lnTo>
                <a:lnTo>
                  <a:pt x="805" y="3345"/>
                </a:lnTo>
                <a:lnTo>
                  <a:pt x="750" y="3356"/>
                </a:lnTo>
                <a:lnTo>
                  <a:pt x="695" y="3361"/>
                </a:lnTo>
                <a:lnTo>
                  <a:pt x="639" y="3361"/>
                </a:lnTo>
                <a:lnTo>
                  <a:pt x="583" y="3355"/>
                </a:lnTo>
                <a:lnTo>
                  <a:pt x="529" y="3344"/>
                </a:lnTo>
                <a:lnTo>
                  <a:pt x="474" y="3327"/>
                </a:lnTo>
                <a:lnTo>
                  <a:pt x="421" y="3305"/>
                </a:lnTo>
                <a:lnTo>
                  <a:pt x="369" y="3279"/>
                </a:lnTo>
                <a:lnTo>
                  <a:pt x="318" y="3246"/>
                </a:lnTo>
                <a:lnTo>
                  <a:pt x="269" y="3209"/>
                </a:lnTo>
                <a:lnTo>
                  <a:pt x="222" y="3165"/>
                </a:lnTo>
                <a:lnTo>
                  <a:pt x="170" y="3110"/>
                </a:lnTo>
                <a:lnTo>
                  <a:pt x="126" y="3055"/>
                </a:lnTo>
                <a:lnTo>
                  <a:pt x="87" y="3000"/>
                </a:lnTo>
                <a:lnTo>
                  <a:pt x="56" y="2944"/>
                </a:lnTo>
                <a:lnTo>
                  <a:pt x="33" y="2889"/>
                </a:lnTo>
                <a:lnTo>
                  <a:pt x="16" y="2834"/>
                </a:lnTo>
                <a:lnTo>
                  <a:pt x="4" y="2779"/>
                </a:lnTo>
                <a:lnTo>
                  <a:pt x="0" y="2725"/>
                </a:lnTo>
                <a:lnTo>
                  <a:pt x="1" y="2671"/>
                </a:lnTo>
                <a:lnTo>
                  <a:pt x="7" y="2618"/>
                </a:lnTo>
                <a:lnTo>
                  <a:pt x="19" y="2565"/>
                </a:lnTo>
                <a:lnTo>
                  <a:pt x="37" y="2512"/>
                </a:lnTo>
                <a:lnTo>
                  <a:pt x="60" y="2462"/>
                </a:lnTo>
                <a:lnTo>
                  <a:pt x="86" y="2411"/>
                </a:lnTo>
                <a:lnTo>
                  <a:pt x="118" y="2361"/>
                </a:lnTo>
                <a:lnTo>
                  <a:pt x="153" y="2313"/>
                </a:lnTo>
                <a:lnTo>
                  <a:pt x="194" y="2266"/>
                </a:lnTo>
                <a:lnTo>
                  <a:pt x="237" y="2220"/>
                </a:lnTo>
                <a:lnTo>
                  <a:pt x="271" y="2190"/>
                </a:lnTo>
                <a:lnTo>
                  <a:pt x="307" y="2165"/>
                </a:lnTo>
                <a:lnTo>
                  <a:pt x="345" y="2144"/>
                </a:lnTo>
                <a:lnTo>
                  <a:pt x="384" y="2128"/>
                </a:lnTo>
                <a:lnTo>
                  <a:pt x="424" y="2115"/>
                </a:lnTo>
                <a:lnTo>
                  <a:pt x="465" y="2104"/>
                </a:lnTo>
                <a:lnTo>
                  <a:pt x="505" y="2095"/>
                </a:lnTo>
                <a:lnTo>
                  <a:pt x="547" y="2089"/>
                </a:lnTo>
                <a:lnTo>
                  <a:pt x="587" y="2083"/>
                </a:lnTo>
                <a:lnTo>
                  <a:pt x="628" y="2076"/>
                </a:lnTo>
                <a:lnTo>
                  <a:pt x="666" y="2070"/>
                </a:lnTo>
                <a:lnTo>
                  <a:pt x="704" y="2062"/>
                </a:lnTo>
                <a:lnTo>
                  <a:pt x="740" y="2052"/>
                </a:lnTo>
                <a:lnTo>
                  <a:pt x="774" y="2040"/>
                </a:lnTo>
                <a:lnTo>
                  <a:pt x="807" y="2025"/>
                </a:lnTo>
                <a:lnTo>
                  <a:pt x="837" y="2007"/>
                </a:lnTo>
                <a:lnTo>
                  <a:pt x="864" y="1983"/>
                </a:lnTo>
                <a:lnTo>
                  <a:pt x="894" y="1952"/>
                </a:lnTo>
                <a:lnTo>
                  <a:pt x="917" y="1919"/>
                </a:lnTo>
                <a:lnTo>
                  <a:pt x="937" y="1886"/>
                </a:lnTo>
                <a:lnTo>
                  <a:pt x="955" y="1854"/>
                </a:lnTo>
                <a:lnTo>
                  <a:pt x="970" y="1820"/>
                </a:lnTo>
                <a:lnTo>
                  <a:pt x="985" y="1788"/>
                </a:lnTo>
                <a:lnTo>
                  <a:pt x="1001" y="1754"/>
                </a:lnTo>
                <a:lnTo>
                  <a:pt x="1017" y="1719"/>
                </a:lnTo>
                <a:lnTo>
                  <a:pt x="1037" y="1684"/>
                </a:lnTo>
                <a:lnTo>
                  <a:pt x="1061" y="1649"/>
                </a:lnTo>
                <a:lnTo>
                  <a:pt x="1088" y="1613"/>
                </a:lnTo>
                <a:lnTo>
                  <a:pt x="1123" y="1575"/>
                </a:lnTo>
                <a:lnTo>
                  <a:pt x="1157" y="1543"/>
                </a:lnTo>
                <a:lnTo>
                  <a:pt x="1195" y="1517"/>
                </a:lnTo>
                <a:lnTo>
                  <a:pt x="1233" y="1497"/>
                </a:lnTo>
                <a:lnTo>
                  <a:pt x="1271" y="1481"/>
                </a:lnTo>
                <a:lnTo>
                  <a:pt x="1311" y="1471"/>
                </a:lnTo>
                <a:lnTo>
                  <a:pt x="1351" y="1465"/>
                </a:lnTo>
                <a:lnTo>
                  <a:pt x="1391" y="1464"/>
                </a:lnTo>
                <a:lnTo>
                  <a:pt x="1432" y="1466"/>
                </a:lnTo>
                <a:lnTo>
                  <a:pt x="1471" y="1471"/>
                </a:lnTo>
                <a:lnTo>
                  <a:pt x="1509" y="1480"/>
                </a:lnTo>
                <a:lnTo>
                  <a:pt x="1547" y="1491"/>
                </a:lnTo>
                <a:lnTo>
                  <a:pt x="1583" y="1505"/>
                </a:lnTo>
                <a:lnTo>
                  <a:pt x="1617" y="1522"/>
                </a:lnTo>
                <a:lnTo>
                  <a:pt x="1649" y="1539"/>
                </a:lnTo>
                <a:lnTo>
                  <a:pt x="2715" y="493"/>
                </a:lnTo>
                <a:lnTo>
                  <a:pt x="2707" y="463"/>
                </a:lnTo>
                <a:lnTo>
                  <a:pt x="2706" y="433"/>
                </a:lnTo>
                <a:lnTo>
                  <a:pt x="2709" y="403"/>
                </a:lnTo>
                <a:lnTo>
                  <a:pt x="2718" y="375"/>
                </a:lnTo>
                <a:lnTo>
                  <a:pt x="2732" y="348"/>
                </a:lnTo>
                <a:lnTo>
                  <a:pt x="2750" y="323"/>
                </a:lnTo>
                <a:lnTo>
                  <a:pt x="2772" y="300"/>
                </a:lnTo>
                <a:lnTo>
                  <a:pt x="3009" y="64"/>
                </a:lnTo>
                <a:lnTo>
                  <a:pt x="3035" y="43"/>
                </a:lnTo>
                <a:lnTo>
                  <a:pt x="3062" y="26"/>
                </a:lnTo>
                <a:lnTo>
                  <a:pt x="3091" y="13"/>
                </a:lnTo>
                <a:lnTo>
                  <a:pt x="3121" y="5"/>
                </a:lnTo>
                <a:lnTo>
                  <a:pt x="315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11" name="Group 540"/>
          <p:cNvGrpSpPr/>
          <p:nvPr/>
        </p:nvGrpSpPr>
        <p:grpSpPr>
          <a:xfrm>
            <a:off x="10207151" y="1470255"/>
            <a:ext cx="430213" cy="425450"/>
            <a:chOff x="7245350" y="2751138"/>
            <a:chExt cx="430213" cy="425450"/>
          </a:xfrm>
          <a:solidFill>
            <a:srgbClr val="000000"/>
          </a:solidFill>
        </p:grpSpPr>
        <p:sp>
          <p:nvSpPr>
            <p:cNvPr id="312" name="Freeform 143"/>
            <p:cNvSpPr>
              <a:spLocks noEditPoints="1"/>
            </p:cNvSpPr>
            <p:nvPr/>
          </p:nvSpPr>
          <p:spPr bwMode="auto">
            <a:xfrm>
              <a:off x="7245350" y="2905125"/>
              <a:ext cx="276225" cy="271463"/>
            </a:xfrm>
            <a:custGeom>
              <a:avLst/>
              <a:gdLst>
                <a:gd name="T0" fmla="*/ 478 w 2087"/>
                <a:gd name="T1" fmla="*/ 1455 h 2054"/>
                <a:gd name="T2" fmla="*/ 392 w 2087"/>
                <a:gd name="T3" fmla="*/ 1523 h 2054"/>
                <a:gd name="T4" fmla="*/ 398 w 2087"/>
                <a:gd name="T5" fmla="*/ 1622 h 2054"/>
                <a:gd name="T6" fmla="*/ 488 w 2087"/>
                <a:gd name="T7" fmla="*/ 1667 h 2054"/>
                <a:gd name="T8" fmla="*/ 580 w 2087"/>
                <a:gd name="T9" fmla="*/ 1616 h 2054"/>
                <a:gd name="T10" fmla="*/ 594 w 2087"/>
                <a:gd name="T11" fmla="*/ 1518 h 2054"/>
                <a:gd name="T12" fmla="*/ 432 w 2087"/>
                <a:gd name="T13" fmla="*/ 789 h 2054"/>
                <a:gd name="T14" fmla="*/ 247 w 2087"/>
                <a:gd name="T15" fmla="*/ 811 h 2054"/>
                <a:gd name="T16" fmla="*/ 1266 w 2087"/>
                <a:gd name="T17" fmla="*/ 1666 h 2054"/>
                <a:gd name="T18" fmla="*/ 1244 w 2087"/>
                <a:gd name="T19" fmla="*/ 1405 h 2054"/>
                <a:gd name="T20" fmla="*/ 1043 w 2087"/>
                <a:gd name="T21" fmla="*/ 1104 h 2054"/>
                <a:gd name="T22" fmla="*/ 827 w 2087"/>
                <a:gd name="T23" fmla="*/ 911 h 2054"/>
                <a:gd name="T24" fmla="*/ 633 w 2087"/>
                <a:gd name="T25" fmla="*/ 801 h 2054"/>
                <a:gd name="T26" fmla="*/ 506 w 2087"/>
                <a:gd name="T27" fmla="*/ 754 h 2054"/>
                <a:gd name="T28" fmla="*/ 1209 w 2087"/>
                <a:gd name="T29" fmla="*/ 188 h 2054"/>
                <a:gd name="T30" fmla="*/ 946 w 2087"/>
                <a:gd name="T31" fmla="*/ 341 h 2054"/>
                <a:gd name="T32" fmla="*/ 743 w 2087"/>
                <a:gd name="T33" fmla="*/ 687 h 2054"/>
                <a:gd name="T34" fmla="*/ 955 w 2087"/>
                <a:gd name="T35" fmla="*/ 818 h 2054"/>
                <a:gd name="T36" fmla="*/ 1182 w 2087"/>
                <a:gd name="T37" fmla="*/ 1035 h 2054"/>
                <a:gd name="T38" fmla="*/ 1388 w 2087"/>
                <a:gd name="T39" fmla="*/ 1355 h 2054"/>
                <a:gd name="T40" fmla="*/ 1792 w 2087"/>
                <a:gd name="T41" fmla="*/ 1047 h 2054"/>
                <a:gd name="T42" fmla="*/ 1906 w 2087"/>
                <a:gd name="T43" fmla="*/ 813 h 2054"/>
                <a:gd name="T44" fmla="*/ 1932 w 2087"/>
                <a:gd name="T45" fmla="*/ 571 h 2054"/>
                <a:gd name="T46" fmla="*/ 1837 w 2087"/>
                <a:gd name="T47" fmla="*/ 354 h 2054"/>
                <a:gd name="T48" fmla="*/ 1716 w 2087"/>
                <a:gd name="T49" fmla="*/ 229 h 2054"/>
                <a:gd name="T50" fmla="*/ 1637 w 2087"/>
                <a:gd name="T51" fmla="*/ 184 h 2054"/>
                <a:gd name="T52" fmla="*/ 1423 w 2087"/>
                <a:gd name="T53" fmla="*/ 0 h 2054"/>
                <a:gd name="T54" fmla="*/ 1706 w 2087"/>
                <a:gd name="T55" fmla="*/ 52 h 2054"/>
                <a:gd name="T56" fmla="*/ 1793 w 2087"/>
                <a:gd name="T57" fmla="*/ 101 h 2054"/>
                <a:gd name="T58" fmla="*/ 1917 w 2087"/>
                <a:gd name="T59" fmla="*/ 216 h 2054"/>
                <a:gd name="T60" fmla="*/ 2064 w 2087"/>
                <a:gd name="T61" fmla="*/ 464 h 2054"/>
                <a:gd name="T62" fmla="*/ 2078 w 2087"/>
                <a:gd name="T63" fmla="*/ 730 h 2054"/>
                <a:gd name="T64" fmla="*/ 1993 w 2087"/>
                <a:gd name="T65" fmla="*/ 997 h 2054"/>
                <a:gd name="T66" fmla="*/ 1835 w 2087"/>
                <a:gd name="T67" fmla="*/ 1232 h 2054"/>
                <a:gd name="T68" fmla="*/ 1431 w 2087"/>
                <a:gd name="T69" fmla="*/ 1647 h 2054"/>
                <a:gd name="T70" fmla="*/ 1405 w 2087"/>
                <a:gd name="T71" fmla="*/ 1759 h 2054"/>
                <a:gd name="T72" fmla="*/ 1403 w 2087"/>
                <a:gd name="T73" fmla="*/ 1940 h 2054"/>
                <a:gd name="T74" fmla="*/ 1347 w 2087"/>
                <a:gd name="T75" fmla="*/ 2050 h 2054"/>
                <a:gd name="T76" fmla="*/ 1270 w 2087"/>
                <a:gd name="T77" fmla="*/ 2033 h 2054"/>
                <a:gd name="T78" fmla="*/ 625 w 2087"/>
                <a:gd name="T79" fmla="*/ 1613 h 2054"/>
                <a:gd name="T80" fmla="*/ 525 w 2087"/>
                <a:gd name="T81" fmla="*/ 1699 h 2054"/>
                <a:gd name="T82" fmla="*/ 406 w 2087"/>
                <a:gd name="T83" fmla="*/ 1681 h 2054"/>
                <a:gd name="T84" fmla="*/ 345 w 2087"/>
                <a:gd name="T85" fmla="*/ 1576 h 2054"/>
                <a:gd name="T86" fmla="*/ 391 w 2087"/>
                <a:gd name="T87" fmla="*/ 1460 h 2054"/>
                <a:gd name="T88" fmla="*/ 523 w 2087"/>
                <a:gd name="T89" fmla="*/ 1418 h 2054"/>
                <a:gd name="T90" fmla="*/ 0 w 2087"/>
                <a:gd name="T91" fmla="*/ 754 h 2054"/>
                <a:gd name="T92" fmla="*/ 46 w 2087"/>
                <a:gd name="T93" fmla="*/ 677 h 2054"/>
                <a:gd name="T94" fmla="*/ 232 w 2087"/>
                <a:gd name="T95" fmla="*/ 664 h 2054"/>
                <a:gd name="T96" fmla="*/ 386 w 2087"/>
                <a:gd name="T97" fmla="*/ 647 h 2054"/>
                <a:gd name="T98" fmla="*/ 793 w 2087"/>
                <a:gd name="T99" fmla="*/ 279 h 2054"/>
                <a:gd name="T100" fmla="*/ 1064 w 2087"/>
                <a:gd name="T101" fmla="*/ 89 h 2054"/>
                <a:gd name="T102" fmla="*/ 1363 w 2087"/>
                <a:gd name="T103" fmla="*/ 5 h 2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87" h="2054">
                  <a:moveTo>
                    <a:pt x="612" y="1381"/>
                  </a:moveTo>
                  <a:lnTo>
                    <a:pt x="534" y="1459"/>
                  </a:lnTo>
                  <a:lnTo>
                    <a:pt x="524" y="1456"/>
                  </a:lnTo>
                  <a:lnTo>
                    <a:pt x="502" y="1453"/>
                  </a:lnTo>
                  <a:lnTo>
                    <a:pt x="478" y="1455"/>
                  </a:lnTo>
                  <a:lnTo>
                    <a:pt x="456" y="1461"/>
                  </a:lnTo>
                  <a:lnTo>
                    <a:pt x="436" y="1472"/>
                  </a:lnTo>
                  <a:lnTo>
                    <a:pt x="417" y="1486"/>
                  </a:lnTo>
                  <a:lnTo>
                    <a:pt x="403" y="1504"/>
                  </a:lnTo>
                  <a:lnTo>
                    <a:pt x="392" y="1523"/>
                  </a:lnTo>
                  <a:lnTo>
                    <a:pt x="385" y="1543"/>
                  </a:lnTo>
                  <a:lnTo>
                    <a:pt x="383" y="1563"/>
                  </a:lnTo>
                  <a:lnTo>
                    <a:pt x="384" y="1584"/>
                  </a:lnTo>
                  <a:lnTo>
                    <a:pt x="389" y="1604"/>
                  </a:lnTo>
                  <a:lnTo>
                    <a:pt x="398" y="1622"/>
                  </a:lnTo>
                  <a:lnTo>
                    <a:pt x="411" y="1639"/>
                  </a:lnTo>
                  <a:lnTo>
                    <a:pt x="428" y="1651"/>
                  </a:lnTo>
                  <a:lnTo>
                    <a:pt x="447" y="1661"/>
                  </a:lnTo>
                  <a:lnTo>
                    <a:pt x="466" y="1666"/>
                  </a:lnTo>
                  <a:lnTo>
                    <a:pt x="488" y="1667"/>
                  </a:lnTo>
                  <a:lnTo>
                    <a:pt x="509" y="1665"/>
                  </a:lnTo>
                  <a:lnTo>
                    <a:pt x="529" y="1659"/>
                  </a:lnTo>
                  <a:lnTo>
                    <a:pt x="548" y="1648"/>
                  </a:lnTo>
                  <a:lnTo>
                    <a:pt x="565" y="1634"/>
                  </a:lnTo>
                  <a:lnTo>
                    <a:pt x="580" y="1616"/>
                  </a:lnTo>
                  <a:lnTo>
                    <a:pt x="591" y="1595"/>
                  </a:lnTo>
                  <a:lnTo>
                    <a:pt x="598" y="1574"/>
                  </a:lnTo>
                  <a:lnTo>
                    <a:pt x="599" y="1551"/>
                  </a:lnTo>
                  <a:lnTo>
                    <a:pt x="597" y="1527"/>
                  </a:lnTo>
                  <a:lnTo>
                    <a:pt x="594" y="1518"/>
                  </a:lnTo>
                  <a:lnTo>
                    <a:pt x="672" y="1441"/>
                  </a:lnTo>
                  <a:lnTo>
                    <a:pt x="612" y="1381"/>
                  </a:lnTo>
                  <a:close/>
                  <a:moveTo>
                    <a:pt x="506" y="754"/>
                  </a:moveTo>
                  <a:lnTo>
                    <a:pt x="469" y="774"/>
                  </a:lnTo>
                  <a:lnTo>
                    <a:pt x="432" y="789"/>
                  </a:lnTo>
                  <a:lnTo>
                    <a:pt x="395" y="798"/>
                  </a:lnTo>
                  <a:lnTo>
                    <a:pt x="359" y="804"/>
                  </a:lnTo>
                  <a:lnTo>
                    <a:pt x="322" y="809"/>
                  </a:lnTo>
                  <a:lnTo>
                    <a:pt x="285" y="811"/>
                  </a:lnTo>
                  <a:lnTo>
                    <a:pt x="247" y="811"/>
                  </a:lnTo>
                  <a:lnTo>
                    <a:pt x="1255" y="1808"/>
                  </a:lnTo>
                  <a:lnTo>
                    <a:pt x="1255" y="1772"/>
                  </a:lnTo>
                  <a:lnTo>
                    <a:pt x="1256" y="1737"/>
                  </a:lnTo>
                  <a:lnTo>
                    <a:pt x="1259" y="1701"/>
                  </a:lnTo>
                  <a:lnTo>
                    <a:pt x="1266" y="1666"/>
                  </a:lnTo>
                  <a:lnTo>
                    <a:pt x="1276" y="1630"/>
                  </a:lnTo>
                  <a:lnTo>
                    <a:pt x="1291" y="1595"/>
                  </a:lnTo>
                  <a:lnTo>
                    <a:pt x="1311" y="1558"/>
                  </a:lnTo>
                  <a:lnTo>
                    <a:pt x="1279" y="1479"/>
                  </a:lnTo>
                  <a:lnTo>
                    <a:pt x="1244" y="1405"/>
                  </a:lnTo>
                  <a:lnTo>
                    <a:pt x="1208" y="1335"/>
                  </a:lnTo>
                  <a:lnTo>
                    <a:pt x="1169" y="1270"/>
                  </a:lnTo>
                  <a:lnTo>
                    <a:pt x="1129" y="1210"/>
                  </a:lnTo>
                  <a:lnTo>
                    <a:pt x="1087" y="1155"/>
                  </a:lnTo>
                  <a:lnTo>
                    <a:pt x="1043" y="1104"/>
                  </a:lnTo>
                  <a:lnTo>
                    <a:pt x="1000" y="1058"/>
                  </a:lnTo>
                  <a:lnTo>
                    <a:pt x="956" y="1016"/>
                  </a:lnTo>
                  <a:lnTo>
                    <a:pt x="913" y="977"/>
                  </a:lnTo>
                  <a:lnTo>
                    <a:pt x="869" y="942"/>
                  </a:lnTo>
                  <a:lnTo>
                    <a:pt x="827" y="911"/>
                  </a:lnTo>
                  <a:lnTo>
                    <a:pt x="784" y="882"/>
                  </a:lnTo>
                  <a:lnTo>
                    <a:pt x="744" y="858"/>
                  </a:lnTo>
                  <a:lnTo>
                    <a:pt x="705" y="836"/>
                  </a:lnTo>
                  <a:lnTo>
                    <a:pt x="668" y="817"/>
                  </a:lnTo>
                  <a:lnTo>
                    <a:pt x="633" y="801"/>
                  </a:lnTo>
                  <a:lnTo>
                    <a:pt x="601" y="788"/>
                  </a:lnTo>
                  <a:lnTo>
                    <a:pt x="573" y="776"/>
                  </a:lnTo>
                  <a:lnTo>
                    <a:pt x="546" y="767"/>
                  </a:lnTo>
                  <a:lnTo>
                    <a:pt x="524" y="759"/>
                  </a:lnTo>
                  <a:lnTo>
                    <a:pt x="506" y="754"/>
                  </a:lnTo>
                  <a:close/>
                  <a:moveTo>
                    <a:pt x="1431" y="148"/>
                  </a:moveTo>
                  <a:lnTo>
                    <a:pt x="1376" y="151"/>
                  </a:lnTo>
                  <a:lnTo>
                    <a:pt x="1321" y="158"/>
                  </a:lnTo>
                  <a:lnTo>
                    <a:pt x="1266" y="171"/>
                  </a:lnTo>
                  <a:lnTo>
                    <a:pt x="1209" y="188"/>
                  </a:lnTo>
                  <a:lnTo>
                    <a:pt x="1154" y="210"/>
                  </a:lnTo>
                  <a:lnTo>
                    <a:pt x="1100" y="236"/>
                  </a:lnTo>
                  <a:lnTo>
                    <a:pt x="1047" y="266"/>
                  </a:lnTo>
                  <a:lnTo>
                    <a:pt x="995" y="301"/>
                  </a:lnTo>
                  <a:lnTo>
                    <a:pt x="946" y="341"/>
                  </a:lnTo>
                  <a:lnTo>
                    <a:pt x="898" y="384"/>
                  </a:lnTo>
                  <a:lnTo>
                    <a:pt x="638" y="642"/>
                  </a:lnTo>
                  <a:lnTo>
                    <a:pt x="671" y="654"/>
                  </a:lnTo>
                  <a:lnTo>
                    <a:pt x="706" y="669"/>
                  </a:lnTo>
                  <a:lnTo>
                    <a:pt x="743" y="687"/>
                  </a:lnTo>
                  <a:lnTo>
                    <a:pt x="783" y="708"/>
                  </a:lnTo>
                  <a:lnTo>
                    <a:pt x="824" y="731"/>
                  </a:lnTo>
                  <a:lnTo>
                    <a:pt x="867" y="756"/>
                  </a:lnTo>
                  <a:lnTo>
                    <a:pt x="911" y="786"/>
                  </a:lnTo>
                  <a:lnTo>
                    <a:pt x="955" y="818"/>
                  </a:lnTo>
                  <a:lnTo>
                    <a:pt x="1001" y="854"/>
                  </a:lnTo>
                  <a:lnTo>
                    <a:pt x="1047" y="893"/>
                  </a:lnTo>
                  <a:lnTo>
                    <a:pt x="1092" y="936"/>
                  </a:lnTo>
                  <a:lnTo>
                    <a:pt x="1137" y="983"/>
                  </a:lnTo>
                  <a:lnTo>
                    <a:pt x="1182" y="1035"/>
                  </a:lnTo>
                  <a:lnTo>
                    <a:pt x="1226" y="1089"/>
                  </a:lnTo>
                  <a:lnTo>
                    <a:pt x="1269" y="1149"/>
                  </a:lnTo>
                  <a:lnTo>
                    <a:pt x="1310" y="1212"/>
                  </a:lnTo>
                  <a:lnTo>
                    <a:pt x="1350" y="1282"/>
                  </a:lnTo>
                  <a:lnTo>
                    <a:pt x="1388" y="1355"/>
                  </a:lnTo>
                  <a:lnTo>
                    <a:pt x="1423" y="1433"/>
                  </a:lnTo>
                  <a:lnTo>
                    <a:pt x="1691" y="1167"/>
                  </a:lnTo>
                  <a:lnTo>
                    <a:pt x="1727" y="1129"/>
                  </a:lnTo>
                  <a:lnTo>
                    <a:pt x="1760" y="1089"/>
                  </a:lnTo>
                  <a:lnTo>
                    <a:pt x="1792" y="1047"/>
                  </a:lnTo>
                  <a:lnTo>
                    <a:pt x="1820" y="1003"/>
                  </a:lnTo>
                  <a:lnTo>
                    <a:pt x="1846" y="957"/>
                  </a:lnTo>
                  <a:lnTo>
                    <a:pt x="1869" y="910"/>
                  </a:lnTo>
                  <a:lnTo>
                    <a:pt x="1889" y="861"/>
                  </a:lnTo>
                  <a:lnTo>
                    <a:pt x="1906" y="813"/>
                  </a:lnTo>
                  <a:lnTo>
                    <a:pt x="1920" y="763"/>
                  </a:lnTo>
                  <a:lnTo>
                    <a:pt x="1930" y="715"/>
                  </a:lnTo>
                  <a:lnTo>
                    <a:pt x="1935" y="666"/>
                  </a:lnTo>
                  <a:lnTo>
                    <a:pt x="1936" y="618"/>
                  </a:lnTo>
                  <a:lnTo>
                    <a:pt x="1932" y="571"/>
                  </a:lnTo>
                  <a:lnTo>
                    <a:pt x="1924" y="526"/>
                  </a:lnTo>
                  <a:lnTo>
                    <a:pt x="1911" y="481"/>
                  </a:lnTo>
                  <a:lnTo>
                    <a:pt x="1893" y="439"/>
                  </a:lnTo>
                  <a:lnTo>
                    <a:pt x="1869" y="399"/>
                  </a:lnTo>
                  <a:lnTo>
                    <a:pt x="1837" y="354"/>
                  </a:lnTo>
                  <a:lnTo>
                    <a:pt x="1804" y="313"/>
                  </a:lnTo>
                  <a:lnTo>
                    <a:pt x="1769" y="276"/>
                  </a:lnTo>
                  <a:lnTo>
                    <a:pt x="1749" y="257"/>
                  </a:lnTo>
                  <a:lnTo>
                    <a:pt x="1731" y="241"/>
                  </a:lnTo>
                  <a:lnTo>
                    <a:pt x="1716" y="229"/>
                  </a:lnTo>
                  <a:lnTo>
                    <a:pt x="1702" y="219"/>
                  </a:lnTo>
                  <a:lnTo>
                    <a:pt x="1693" y="213"/>
                  </a:lnTo>
                  <a:lnTo>
                    <a:pt x="1686" y="209"/>
                  </a:lnTo>
                  <a:lnTo>
                    <a:pt x="1684" y="208"/>
                  </a:lnTo>
                  <a:lnTo>
                    <a:pt x="1637" y="184"/>
                  </a:lnTo>
                  <a:lnTo>
                    <a:pt x="1589" y="168"/>
                  </a:lnTo>
                  <a:lnTo>
                    <a:pt x="1538" y="156"/>
                  </a:lnTo>
                  <a:lnTo>
                    <a:pt x="1486" y="150"/>
                  </a:lnTo>
                  <a:lnTo>
                    <a:pt x="1431" y="148"/>
                  </a:lnTo>
                  <a:close/>
                  <a:moveTo>
                    <a:pt x="1423" y="0"/>
                  </a:moveTo>
                  <a:lnTo>
                    <a:pt x="1482" y="2"/>
                  </a:lnTo>
                  <a:lnTo>
                    <a:pt x="1540" y="7"/>
                  </a:lnTo>
                  <a:lnTo>
                    <a:pt x="1597" y="17"/>
                  </a:lnTo>
                  <a:lnTo>
                    <a:pt x="1652" y="33"/>
                  </a:lnTo>
                  <a:lnTo>
                    <a:pt x="1706" y="52"/>
                  </a:lnTo>
                  <a:lnTo>
                    <a:pt x="1757" y="77"/>
                  </a:lnTo>
                  <a:lnTo>
                    <a:pt x="1760" y="79"/>
                  </a:lnTo>
                  <a:lnTo>
                    <a:pt x="1767" y="84"/>
                  </a:lnTo>
                  <a:lnTo>
                    <a:pt x="1779" y="91"/>
                  </a:lnTo>
                  <a:lnTo>
                    <a:pt x="1793" y="101"/>
                  </a:lnTo>
                  <a:lnTo>
                    <a:pt x="1811" y="114"/>
                  </a:lnTo>
                  <a:lnTo>
                    <a:pt x="1830" y="130"/>
                  </a:lnTo>
                  <a:lnTo>
                    <a:pt x="1852" y="149"/>
                  </a:lnTo>
                  <a:lnTo>
                    <a:pt x="1876" y="171"/>
                  </a:lnTo>
                  <a:lnTo>
                    <a:pt x="1917" y="216"/>
                  </a:lnTo>
                  <a:lnTo>
                    <a:pt x="1957" y="264"/>
                  </a:lnTo>
                  <a:lnTo>
                    <a:pt x="1993" y="318"/>
                  </a:lnTo>
                  <a:lnTo>
                    <a:pt x="2022" y="365"/>
                  </a:lnTo>
                  <a:lnTo>
                    <a:pt x="2046" y="414"/>
                  </a:lnTo>
                  <a:lnTo>
                    <a:pt x="2064" y="464"/>
                  </a:lnTo>
                  <a:lnTo>
                    <a:pt x="2076" y="515"/>
                  </a:lnTo>
                  <a:lnTo>
                    <a:pt x="2084" y="568"/>
                  </a:lnTo>
                  <a:lnTo>
                    <a:pt x="2087" y="622"/>
                  </a:lnTo>
                  <a:lnTo>
                    <a:pt x="2085" y="676"/>
                  </a:lnTo>
                  <a:lnTo>
                    <a:pt x="2078" y="730"/>
                  </a:lnTo>
                  <a:lnTo>
                    <a:pt x="2069" y="784"/>
                  </a:lnTo>
                  <a:lnTo>
                    <a:pt x="2055" y="839"/>
                  </a:lnTo>
                  <a:lnTo>
                    <a:pt x="2038" y="893"/>
                  </a:lnTo>
                  <a:lnTo>
                    <a:pt x="2017" y="945"/>
                  </a:lnTo>
                  <a:lnTo>
                    <a:pt x="1993" y="997"/>
                  </a:lnTo>
                  <a:lnTo>
                    <a:pt x="1967" y="1048"/>
                  </a:lnTo>
                  <a:lnTo>
                    <a:pt x="1937" y="1097"/>
                  </a:lnTo>
                  <a:lnTo>
                    <a:pt x="1905" y="1144"/>
                  </a:lnTo>
                  <a:lnTo>
                    <a:pt x="1871" y="1189"/>
                  </a:lnTo>
                  <a:lnTo>
                    <a:pt x="1835" y="1232"/>
                  </a:lnTo>
                  <a:lnTo>
                    <a:pt x="1798" y="1272"/>
                  </a:lnTo>
                  <a:lnTo>
                    <a:pt x="1484" y="1580"/>
                  </a:lnTo>
                  <a:lnTo>
                    <a:pt x="1462" y="1604"/>
                  </a:lnTo>
                  <a:lnTo>
                    <a:pt x="1445" y="1625"/>
                  </a:lnTo>
                  <a:lnTo>
                    <a:pt x="1431" y="1647"/>
                  </a:lnTo>
                  <a:lnTo>
                    <a:pt x="1421" y="1667"/>
                  </a:lnTo>
                  <a:lnTo>
                    <a:pt x="1413" y="1688"/>
                  </a:lnTo>
                  <a:lnTo>
                    <a:pt x="1409" y="1710"/>
                  </a:lnTo>
                  <a:lnTo>
                    <a:pt x="1406" y="1733"/>
                  </a:lnTo>
                  <a:lnTo>
                    <a:pt x="1405" y="1759"/>
                  </a:lnTo>
                  <a:lnTo>
                    <a:pt x="1405" y="1786"/>
                  </a:lnTo>
                  <a:lnTo>
                    <a:pt x="1405" y="1816"/>
                  </a:lnTo>
                  <a:lnTo>
                    <a:pt x="1405" y="1855"/>
                  </a:lnTo>
                  <a:lnTo>
                    <a:pt x="1405" y="1896"/>
                  </a:lnTo>
                  <a:lnTo>
                    <a:pt x="1403" y="1940"/>
                  </a:lnTo>
                  <a:lnTo>
                    <a:pt x="1397" y="1989"/>
                  </a:lnTo>
                  <a:lnTo>
                    <a:pt x="1392" y="2010"/>
                  </a:lnTo>
                  <a:lnTo>
                    <a:pt x="1381" y="2027"/>
                  </a:lnTo>
                  <a:lnTo>
                    <a:pt x="1367" y="2040"/>
                  </a:lnTo>
                  <a:lnTo>
                    <a:pt x="1347" y="2050"/>
                  </a:lnTo>
                  <a:lnTo>
                    <a:pt x="1331" y="2054"/>
                  </a:lnTo>
                  <a:lnTo>
                    <a:pt x="1314" y="2054"/>
                  </a:lnTo>
                  <a:lnTo>
                    <a:pt x="1299" y="2050"/>
                  </a:lnTo>
                  <a:lnTo>
                    <a:pt x="1284" y="2043"/>
                  </a:lnTo>
                  <a:lnTo>
                    <a:pt x="1270" y="2033"/>
                  </a:lnTo>
                  <a:lnTo>
                    <a:pt x="698" y="1467"/>
                  </a:lnTo>
                  <a:lnTo>
                    <a:pt x="635" y="1530"/>
                  </a:lnTo>
                  <a:lnTo>
                    <a:pt x="638" y="1558"/>
                  </a:lnTo>
                  <a:lnTo>
                    <a:pt x="633" y="1585"/>
                  </a:lnTo>
                  <a:lnTo>
                    <a:pt x="625" y="1613"/>
                  </a:lnTo>
                  <a:lnTo>
                    <a:pt x="611" y="1638"/>
                  </a:lnTo>
                  <a:lnTo>
                    <a:pt x="592" y="1660"/>
                  </a:lnTo>
                  <a:lnTo>
                    <a:pt x="572" y="1677"/>
                  </a:lnTo>
                  <a:lnTo>
                    <a:pt x="549" y="1690"/>
                  </a:lnTo>
                  <a:lnTo>
                    <a:pt x="525" y="1699"/>
                  </a:lnTo>
                  <a:lnTo>
                    <a:pt x="500" y="1704"/>
                  </a:lnTo>
                  <a:lnTo>
                    <a:pt x="476" y="1704"/>
                  </a:lnTo>
                  <a:lnTo>
                    <a:pt x="451" y="1701"/>
                  </a:lnTo>
                  <a:lnTo>
                    <a:pt x="427" y="1692"/>
                  </a:lnTo>
                  <a:lnTo>
                    <a:pt x="406" y="1681"/>
                  </a:lnTo>
                  <a:lnTo>
                    <a:pt x="386" y="1664"/>
                  </a:lnTo>
                  <a:lnTo>
                    <a:pt x="369" y="1645"/>
                  </a:lnTo>
                  <a:lnTo>
                    <a:pt x="357" y="1623"/>
                  </a:lnTo>
                  <a:lnTo>
                    <a:pt x="349" y="1600"/>
                  </a:lnTo>
                  <a:lnTo>
                    <a:pt x="345" y="1576"/>
                  </a:lnTo>
                  <a:lnTo>
                    <a:pt x="346" y="1552"/>
                  </a:lnTo>
                  <a:lnTo>
                    <a:pt x="351" y="1526"/>
                  </a:lnTo>
                  <a:lnTo>
                    <a:pt x="360" y="1503"/>
                  </a:lnTo>
                  <a:lnTo>
                    <a:pt x="373" y="1480"/>
                  </a:lnTo>
                  <a:lnTo>
                    <a:pt x="391" y="1460"/>
                  </a:lnTo>
                  <a:lnTo>
                    <a:pt x="413" y="1441"/>
                  </a:lnTo>
                  <a:lnTo>
                    <a:pt x="439" y="1429"/>
                  </a:lnTo>
                  <a:lnTo>
                    <a:pt x="465" y="1419"/>
                  </a:lnTo>
                  <a:lnTo>
                    <a:pt x="494" y="1416"/>
                  </a:lnTo>
                  <a:lnTo>
                    <a:pt x="523" y="1418"/>
                  </a:lnTo>
                  <a:lnTo>
                    <a:pt x="586" y="1356"/>
                  </a:lnTo>
                  <a:lnTo>
                    <a:pt x="21" y="797"/>
                  </a:lnTo>
                  <a:lnTo>
                    <a:pt x="11" y="784"/>
                  </a:lnTo>
                  <a:lnTo>
                    <a:pt x="4" y="770"/>
                  </a:lnTo>
                  <a:lnTo>
                    <a:pt x="0" y="754"/>
                  </a:lnTo>
                  <a:lnTo>
                    <a:pt x="0" y="737"/>
                  </a:lnTo>
                  <a:lnTo>
                    <a:pt x="3" y="720"/>
                  </a:lnTo>
                  <a:lnTo>
                    <a:pt x="14" y="703"/>
                  </a:lnTo>
                  <a:lnTo>
                    <a:pt x="28" y="688"/>
                  </a:lnTo>
                  <a:lnTo>
                    <a:pt x="46" y="677"/>
                  </a:lnTo>
                  <a:lnTo>
                    <a:pt x="66" y="672"/>
                  </a:lnTo>
                  <a:lnTo>
                    <a:pt x="113" y="668"/>
                  </a:lnTo>
                  <a:lnTo>
                    <a:pt x="155" y="665"/>
                  </a:lnTo>
                  <a:lnTo>
                    <a:pt x="194" y="664"/>
                  </a:lnTo>
                  <a:lnTo>
                    <a:pt x="232" y="664"/>
                  </a:lnTo>
                  <a:lnTo>
                    <a:pt x="269" y="663"/>
                  </a:lnTo>
                  <a:lnTo>
                    <a:pt x="302" y="662"/>
                  </a:lnTo>
                  <a:lnTo>
                    <a:pt x="332" y="658"/>
                  </a:lnTo>
                  <a:lnTo>
                    <a:pt x="360" y="654"/>
                  </a:lnTo>
                  <a:lnTo>
                    <a:pt x="386" y="647"/>
                  </a:lnTo>
                  <a:lnTo>
                    <a:pt x="412" y="636"/>
                  </a:lnTo>
                  <a:lnTo>
                    <a:pt x="438" y="622"/>
                  </a:lnTo>
                  <a:lnTo>
                    <a:pt x="463" y="602"/>
                  </a:lnTo>
                  <a:lnTo>
                    <a:pt x="491" y="576"/>
                  </a:lnTo>
                  <a:lnTo>
                    <a:pt x="793" y="279"/>
                  </a:lnTo>
                  <a:lnTo>
                    <a:pt x="844" y="233"/>
                  </a:lnTo>
                  <a:lnTo>
                    <a:pt x="896" y="191"/>
                  </a:lnTo>
                  <a:lnTo>
                    <a:pt x="950" y="153"/>
                  </a:lnTo>
                  <a:lnTo>
                    <a:pt x="1006" y="118"/>
                  </a:lnTo>
                  <a:lnTo>
                    <a:pt x="1064" y="89"/>
                  </a:lnTo>
                  <a:lnTo>
                    <a:pt x="1123" y="64"/>
                  </a:lnTo>
                  <a:lnTo>
                    <a:pt x="1183" y="41"/>
                  </a:lnTo>
                  <a:lnTo>
                    <a:pt x="1242" y="25"/>
                  </a:lnTo>
                  <a:lnTo>
                    <a:pt x="1303" y="12"/>
                  </a:lnTo>
                  <a:lnTo>
                    <a:pt x="1363" y="5"/>
                  </a:lnTo>
                  <a:lnTo>
                    <a:pt x="14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44"/>
            <p:cNvSpPr>
              <a:spLocks/>
            </p:cNvSpPr>
            <p:nvPr/>
          </p:nvSpPr>
          <p:spPr bwMode="auto">
            <a:xfrm>
              <a:off x="7469188" y="2751138"/>
              <a:ext cx="206375" cy="204788"/>
            </a:xfrm>
            <a:custGeom>
              <a:avLst/>
              <a:gdLst>
                <a:gd name="T0" fmla="*/ 1448 w 1560"/>
                <a:gd name="T1" fmla="*/ 3 h 1542"/>
                <a:gd name="T2" fmla="*/ 1498 w 1560"/>
                <a:gd name="T3" fmla="*/ 23 h 1542"/>
                <a:gd name="T4" fmla="*/ 1535 w 1560"/>
                <a:gd name="T5" fmla="*/ 61 h 1542"/>
                <a:gd name="T6" fmla="*/ 1555 w 1560"/>
                <a:gd name="T7" fmla="*/ 111 h 1542"/>
                <a:gd name="T8" fmla="*/ 1558 w 1560"/>
                <a:gd name="T9" fmla="*/ 166 h 1542"/>
                <a:gd name="T10" fmla="*/ 1544 w 1560"/>
                <a:gd name="T11" fmla="*/ 227 h 1542"/>
                <a:gd name="T12" fmla="*/ 1514 w 1560"/>
                <a:gd name="T13" fmla="*/ 287 h 1542"/>
                <a:gd name="T14" fmla="*/ 1467 w 1560"/>
                <a:gd name="T15" fmla="*/ 344 h 1542"/>
                <a:gd name="T16" fmla="*/ 477 w 1560"/>
                <a:gd name="T17" fmla="*/ 1218 h 1542"/>
                <a:gd name="T18" fmla="*/ 455 w 1560"/>
                <a:gd name="T19" fmla="*/ 1281 h 1542"/>
                <a:gd name="T20" fmla="*/ 465 w 1560"/>
                <a:gd name="T21" fmla="*/ 1344 h 1542"/>
                <a:gd name="T22" fmla="*/ 461 w 1560"/>
                <a:gd name="T23" fmla="*/ 1402 h 1542"/>
                <a:gd name="T24" fmla="*/ 446 w 1560"/>
                <a:gd name="T25" fmla="*/ 1453 h 1542"/>
                <a:gd name="T26" fmla="*/ 428 w 1560"/>
                <a:gd name="T27" fmla="*/ 1494 h 1542"/>
                <a:gd name="T28" fmla="*/ 410 w 1560"/>
                <a:gd name="T29" fmla="*/ 1524 h 1542"/>
                <a:gd name="T30" fmla="*/ 398 w 1560"/>
                <a:gd name="T31" fmla="*/ 1540 h 1542"/>
                <a:gd name="T32" fmla="*/ 370 w 1560"/>
                <a:gd name="T33" fmla="*/ 1498 h 1542"/>
                <a:gd name="T34" fmla="*/ 314 w 1560"/>
                <a:gd name="T35" fmla="*/ 1418 h 1542"/>
                <a:gd name="T36" fmla="*/ 253 w 1560"/>
                <a:gd name="T37" fmla="*/ 1349 h 1542"/>
                <a:gd name="T38" fmla="*/ 191 w 1560"/>
                <a:gd name="T39" fmla="*/ 1289 h 1542"/>
                <a:gd name="T40" fmla="*/ 131 w 1560"/>
                <a:gd name="T41" fmla="*/ 1239 h 1542"/>
                <a:gd name="T42" fmla="*/ 79 w 1560"/>
                <a:gd name="T43" fmla="*/ 1200 h 1542"/>
                <a:gd name="T44" fmla="*/ 38 w 1560"/>
                <a:gd name="T45" fmla="*/ 1172 h 1542"/>
                <a:gd name="T46" fmla="*/ 10 w 1560"/>
                <a:gd name="T47" fmla="*/ 1155 h 1542"/>
                <a:gd name="T48" fmla="*/ 0 w 1560"/>
                <a:gd name="T49" fmla="*/ 1150 h 1542"/>
                <a:gd name="T50" fmla="*/ 8 w 1560"/>
                <a:gd name="T51" fmla="*/ 1144 h 1542"/>
                <a:gd name="T52" fmla="*/ 32 w 1560"/>
                <a:gd name="T53" fmla="*/ 1129 h 1542"/>
                <a:gd name="T54" fmla="*/ 68 w 1560"/>
                <a:gd name="T55" fmla="*/ 1110 h 1542"/>
                <a:gd name="T56" fmla="*/ 115 w 1560"/>
                <a:gd name="T57" fmla="*/ 1093 h 1542"/>
                <a:gd name="T58" fmla="*/ 171 w 1560"/>
                <a:gd name="T59" fmla="*/ 1083 h 1542"/>
                <a:gd name="T60" fmla="*/ 231 w 1560"/>
                <a:gd name="T61" fmla="*/ 1085 h 1542"/>
                <a:gd name="T62" fmla="*/ 296 w 1560"/>
                <a:gd name="T63" fmla="*/ 1104 h 1542"/>
                <a:gd name="T64" fmla="*/ 362 w 1560"/>
                <a:gd name="T65" fmla="*/ 1035 h 1542"/>
                <a:gd name="T66" fmla="*/ 1239 w 1560"/>
                <a:gd name="T67" fmla="*/ 67 h 1542"/>
                <a:gd name="T68" fmla="*/ 1298 w 1560"/>
                <a:gd name="T69" fmla="*/ 29 h 1542"/>
                <a:gd name="T70" fmla="*/ 1360 w 1560"/>
                <a:gd name="T71" fmla="*/ 6 h 1542"/>
                <a:gd name="T72" fmla="*/ 1420 w 1560"/>
                <a:gd name="T73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60" h="1542">
                  <a:moveTo>
                    <a:pt x="1420" y="0"/>
                  </a:moveTo>
                  <a:lnTo>
                    <a:pt x="1448" y="3"/>
                  </a:lnTo>
                  <a:lnTo>
                    <a:pt x="1473" y="12"/>
                  </a:lnTo>
                  <a:lnTo>
                    <a:pt x="1498" y="23"/>
                  </a:lnTo>
                  <a:lnTo>
                    <a:pt x="1518" y="40"/>
                  </a:lnTo>
                  <a:lnTo>
                    <a:pt x="1535" y="61"/>
                  </a:lnTo>
                  <a:lnTo>
                    <a:pt x="1548" y="84"/>
                  </a:lnTo>
                  <a:lnTo>
                    <a:pt x="1555" y="111"/>
                  </a:lnTo>
                  <a:lnTo>
                    <a:pt x="1560" y="138"/>
                  </a:lnTo>
                  <a:lnTo>
                    <a:pt x="1558" y="166"/>
                  </a:lnTo>
                  <a:lnTo>
                    <a:pt x="1553" y="197"/>
                  </a:lnTo>
                  <a:lnTo>
                    <a:pt x="1544" y="227"/>
                  </a:lnTo>
                  <a:lnTo>
                    <a:pt x="1531" y="258"/>
                  </a:lnTo>
                  <a:lnTo>
                    <a:pt x="1514" y="287"/>
                  </a:lnTo>
                  <a:lnTo>
                    <a:pt x="1493" y="317"/>
                  </a:lnTo>
                  <a:lnTo>
                    <a:pt x="1467" y="344"/>
                  </a:lnTo>
                  <a:lnTo>
                    <a:pt x="512" y="1185"/>
                  </a:lnTo>
                  <a:lnTo>
                    <a:pt x="477" y="1218"/>
                  </a:lnTo>
                  <a:lnTo>
                    <a:pt x="443" y="1249"/>
                  </a:lnTo>
                  <a:lnTo>
                    <a:pt x="455" y="1281"/>
                  </a:lnTo>
                  <a:lnTo>
                    <a:pt x="463" y="1313"/>
                  </a:lnTo>
                  <a:lnTo>
                    <a:pt x="465" y="1344"/>
                  </a:lnTo>
                  <a:lnTo>
                    <a:pt x="464" y="1374"/>
                  </a:lnTo>
                  <a:lnTo>
                    <a:pt x="461" y="1402"/>
                  </a:lnTo>
                  <a:lnTo>
                    <a:pt x="454" y="1428"/>
                  </a:lnTo>
                  <a:lnTo>
                    <a:pt x="446" y="1453"/>
                  </a:lnTo>
                  <a:lnTo>
                    <a:pt x="437" y="1475"/>
                  </a:lnTo>
                  <a:lnTo>
                    <a:pt x="428" y="1494"/>
                  </a:lnTo>
                  <a:lnTo>
                    <a:pt x="418" y="1510"/>
                  </a:lnTo>
                  <a:lnTo>
                    <a:pt x="410" y="1524"/>
                  </a:lnTo>
                  <a:lnTo>
                    <a:pt x="402" y="1534"/>
                  </a:lnTo>
                  <a:lnTo>
                    <a:pt x="398" y="1540"/>
                  </a:lnTo>
                  <a:lnTo>
                    <a:pt x="396" y="1542"/>
                  </a:lnTo>
                  <a:lnTo>
                    <a:pt x="370" y="1498"/>
                  </a:lnTo>
                  <a:lnTo>
                    <a:pt x="343" y="1457"/>
                  </a:lnTo>
                  <a:lnTo>
                    <a:pt x="314" y="1418"/>
                  </a:lnTo>
                  <a:lnTo>
                    <a:pt x="283" y="1382"/>
                  </a:lnTo>
                  <a:lnTo>
                    <a:pt x="253" y="1349"/>
                  </a:lnTo>
                  <a:lnTo>
                    <a:pt x="222" y="1317"/>
                  </a:lnTo>
                  <a:lnTo>
                    <a:pt x="191" y="1289"/>
                  </a:lnTo>
                  <a:lnTo>
                    <a:pt x="160" y="1262"/>
                  </a:lnTo>
                  <a:lnTo>
                    <a:pt x="131" y="1239"/>
                  </a:lnTo>
                  <a:lnTo>
                    <a:pt x="105" y="1218"/>
                  </a:lnTo>
                  <a:lnTo>
                    <a:pt x="79" y="1200"/>
                  </a:lnTo>
                  <a:lnTo>
                    <a:pt x="57" y="1185"/>
                  </a:lnTo>
                  <a:lnTo>
                    <a:pt x="38" y="1172"/>
                  </a:lnTo>
                  <a:lnTo>
                    <a:pt x="22" y="1163"/>
                  </a:lnTo>
                  <a:lnTo>
                    <a:pt x="10" y="1155"/>
                  </a:lnTo>
                  <a:lnTo>
                    <a:pt x="3" y="1151"/>
                  </a:lnTo>
                  <a:lnTo>
                    <a:pt x="0" y="1150"/>
                  </a:lnTo>
                  <a:lnTo>
                    <a:pt x="2" y="1148"/>
                  </a:lnTo>
                  <a:lnTo>
                    <a:pt x="8" y="1144"/>
                  </a:lnTo>
                  <a:lnTo>
                    <a:pt x="18" y="1137"/>
                  </a:lnTo>
                  <a:lnTo>
                    <a:pt x="32" y="1129"/>
                  </a:lnTo>
                  <a:lnTo>
                    <a:pt x="49" y="1120"/>
                  </a:lnTo>
                  <a:lnTo>
                    <a:pt x="68" y="1110"/>
                  </a:lnTo>
                  <a:lnTo>
                    <a:pt x="90" y="1101"/>
                  </a:lnTo>
                  <a:lnTo>
                    <a:pt x="115" y="1093"/>
                  </a:lnTo>
                  <a:lnTo>
                    <a:pt x="142" y="1087"/>
                  </a:lnTo>
                  <a:lnTo>
                    <a:pt x="171" y="1083"/>
                  </a:lnTo>
                  <a:lnTo>
                    <a:pt x="200" y="1082"/>
                  </a:lnTo>
                  <a:lnTo>
                    <a:pt x="231" y="1085"/>
                  </a:lnTo>
                  <a:lnTo>
                    <a:pt x="263" y="1092"/>
                  </a:lnTo>
                  <a:lnTo>
                    <a:pt x="296" y="1104"/>
                  </a:lnTo>
                  <a:lnTo>
                    <a:pt x="327" y="1071"/>
                  </a:lnTo>
                  <a:lnTo>
                    <a:pt x="362" y="1035"/>
                  </a:lnTo>
                  <a:lnTo>
                    <a:pt x="1211" y="92"/>
                  </a:lnTo>
                  <a:lnTo>
                    <a:pt x="1239" y="67"/>
                  </a:lnTo>
                  <a:lnTo>
                    <a:pt x="1268" y="45"/>
                  </a:lnTo>
                  <a:lnTo>
                    <a:pt x="1298" y="29"/>
                  </a:lnTo>
                  <a:lnTo>
                    <a:pt x="1329" y="15"/>
                  </a:lnTo>
                  <a:lnTo>
                    <a:pt x="1360" y="6"/>
                  </a:lnTo>
                  <a:lnTo>
                    <a:pt x="1391" y="1"/>
                  </a:lnTo>
                  <a:lnTo>
                    <a:pt x="14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14" name="Freeform 149"/>
          <p:cNvSpPr>
            <a:spLocks noEditPoints="1"/>
          </p:cNvSpPr>
          <p:nvPr/>
        </p:nvSpPr>
        <p:spPr bwMode="auto">
          <a:xfrm>
            <a:off x="11088670" y="1481368"/>
            <a:ext cx="538163" cy="403225"/>
          </a:xfrm>
          <a:custGeom>
            <a:avLst/>
            <a:gdLst>
              <a:gd name="T0" fmla="*/ 1961 w 3394"/>
              <a:gd name="T1" fmla="*/ 2310 h 2538"/>
              <a:gd name="T2" fmla="*/ 3176 w 3394"/>
              <a:gd name="T3" fmla="*/ 1627 h 2538"/>
              <a:gd name="T4" fmla="*/ 219 w 3394"/>
              <a:gd name="T5" fmla="*/ 1627 h 2538"/>
              <a:gd name="T6" fmla="*/ 1434 w 3394"/>
              <a:gd name="T7" fmla="*/ 2310 h 2538"/>
              <a:gd name="T8" fmla="*/ 219 w 3394"/>
              <a:gd name="T9" fmla="*/ 1627 h 2538"/>
              <a:gd name="T10" fmla="*/ 2683 w 3394"/>
              <a:gd name="T11" fmla="*/ 2 h 2538"/>
              <a:gd name="T12" fmla="*/ 2730 w 3394"/>
              <a:gd name="T13" fmla="*/ 20 h 2538"/>
              <a:gd name="T14" fmla="*/ 2767 w 3394"/>
              <a:gd name="T15" fmla="*/ 53 h 2538"/>
              <a:gd name="T16" fmla="*/ 3375 w 3394"/>
              <a:gd name="T17" fmla="*/ 1404 h 2538"/>
              <a:gd name="T18" fmla="*/ 3388 w 3394"/>
              <a:gd name="T19" fmla="*/ 1438 h 2538"/>
              <a:gd name="T20" fmla="*/ 3393 w 3394"/>
              <a:gd name="T21" fmla="*/ 1480 h 2538"/>
              <a:gd name="T22" fmla="*/ 3394 w 3394"/>
              <a:gd name="T23" fmla="*/ 1540 h 2538"/>
              <a:gd name="T24" fmla="*/ 3394 w 3394"/>
              <a:gd name="T25" fmla="*/ 2413 h 2538"/>
              <a:gd name="T26" fmla="*/ 3393 w 3394"/>
              <a:gd name="T27" fmla="*/ 2453 h 2538"/>
              <a:gd name="T28" fmla="*/ 3389 w 3394"/>
              <a:gd name="T29" fmla="*/ 2488 h 2538"/>
              <a:gd name="T30" fmla="*/ 3378 w 3394"/>
              <a:gd name="T31" fmla="*/ 2514 h 2538"/>
              <a:gd name="T32" fmla="*/ 3356 w 3394"/>
              <a:gd name="T33" fmla="*/ 2531 h 2538"/>
              <a:gd name="T34" fmla="*/ 3321 w 3394"/>
              <a:gd name="T35" fmla="*/ 2538 h 2538"/>
              <a:gd name="T36" fmla="*/ 1898 w 3394"/>
              <a:gd name="T37" fmla="*/ 2534 h 2538"/>
              <a:gd name="T38" fmla="*/ 1847 w 3394"/>
              <a:gd name="T39" fmla="*/ 2512 h 2538"/>
              <a:gd name="T40" fmla="*/ 1808 w 3394"/>
              <a:gd name="T41" fmla="*/ 2473 h 2538"/>
              <a:gd name="T42" fmla="*/ 1787 w 3394"/>
              <a:gd name="T43" fmla="*/ 2421 h 2538"/>
              <a:gd name="T44" fmla="*/ 1785 w 3394"/>
              <a:gd name="T45" fmla="*/ 1617 h 2538"/>
              <a:gd name="T46" fmla="*/ 1611 w 3394"/>
              <a:gd name="T47" fmla="*/ 2391 h 2538"/>
              <a:gd name="T48" fmla="*/ 1599 w 3394"/>
              <a:gd name="T49" fmla="*/ 2448 h 2538"/>
              <a:gd name="T50" fmla="*/ 1568 w 3394"/>
              <a:gd name="T51" fmla="*/ 2495 h 2538"/>
              <a:gd name="T52" fmla="*/ 1522 w 3394"/>
              <a:gd name="T53" fmla="*/ 2526 h 2538"/>
              <a:gd name="T54" fmla="*/ 1467 w 3394"/>
              <a:gd name="T55" fmla="*/ 2538 h 2538"/>
              <a:gd name="T56" fmla="*/ 54 w 3394"/>
              <a:gd name="T57" fmla="*/ 2537 h 2538"/>
              <a:gd name="T58" fmla="*/ 26 w 3394"/>
              <a:gd name="T59" fmla="*/ 2524 h 2538"/>
              <a:gd name="T60" fmla="*/ 9 w 3394"/>
              <a:gd name="T61" fmla="*/ 2501 h 2538"/>
              <a:gd name="T62" fmla="*/ 2 w 3394"/>
              <a:gd name="T63" fmla="*/ 2471 h 2538"/>
              <a:gd name="T64" fmla="*/ 0 w 3394"/>
              <a:gd name="T65" fmla="*/ 2436 h 2538"/>
              <a:gd name="T66" fmla="*/ 3 w 3394"/>
              <a:gd name="T67" fmla="*/ 1521 h 2538"/>
              <a:gd name="T68" fmla="*/ 23 w 3394"/>
              <a:gd name="T69" fmla="*/ 1468 h 2538"/>
              <a:gd name="T70" fmla="*/ 56 w 3394"/>
              <a:gd name="T71" fmla="*/ 1414 h 2538"/>
              <a:gd name="T72" fmla="*/ 654 w 3394"/>
              <a:gd name="T73" fmla="*/ 77 h 2538"/>
              <a:gd name="T74" fmla="*/ 686 w 3394"/>
              <a:gd name="T75" fmla="*/ 39 h 2538"/>
              <a:gd name="T76" fmla="*/ 729 w 3394"/>
              <a:gd name="T77" fmla="*/ 14 h 2538"/>
              <a:gd name="T78" fmla="*/ 778 w 3394"/>
              <a:gd name="T79" fmla="*/ 4 h 2538"/>
              <a:gd name="T80" fmla="*/ 794 w 3394"/>
              <a:gd name="T81" fmla="*/ 5 h 2538"/>
              <a:gd name="T82" fmla="*/ 830 w 3394"/>
              <a:gd name="T83" fmla="*/ 14 h 2538"/>
              <a:gd name="T84" fmla="*/ 878 w 3394"/>
              <a:gd name="T85" fmla="*/ 45 h 2538"/>
              <a:gd name="T86" fmla="*/ 910 w 3394"/>
              <a:gd name="T87" fmla="*/ 94 h 2538"/>
              <a:gd name="T88" fmla="*/ 695 w 3394"/>
              <a:gd name="T89" fmla="*/ 429 h 2538"/>
              <a:gd name="T90" fmla="*/ 696 w 3394"/>
              <a:gd name="T91" fmla="*/ 480 h 2538"/>
              <a:gd name="T92" fmla="*/ 680 w 3394"/>
              <a:gd name="T93" fmla="*/ 527 h 2538"/>
              <a:gd name="T94" fmla="*/ 3155 w 3394"/>
              <a:gd name="T95" fmla="*/ 1402 h 2538"/>
              <a:gd name="T96" fmla="*/ 2746 w 3394"/>
              <a:gd name="T97" fmla="*/ 500 h 2538"/>
              <a:gd name="T98" fmla="*/ 2738 w 3394"/>
              <a:gd name="T99" fmla="*/ 450 h 2538"/>
              <a:gd name="T100" fmla="*/ 2517 w 3394"/>
              <a:gd name="T101" fmla="*/ 119 h 2538"/>
              <a:gd name="T102" fmla="*/ 2540 w 3394"/>
              <a:gd name="T103" fmla="*/ 65 h 2538"/>
              <a:gd name="T104" fmla="*/ 2581 w 3394"/>
              <a:gd name="T105" fmla="*/ 23 h 2538"/>
              <a:gd name="T106" fmla="*/ 2634 w 3394"/>
              <a:gd name="T107" fmla="*/ 3 h 2538"/>
              <a:gd name="T108" fmla="*/ 2650 w 3394"/>
              <a:gd name="T109" fmla="*/ 1 h 2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394" h="2538">
                <a:moveTo>
                  <a:pt x="1961" y="1627"/>
                </a:moveTo>
                <a:lnTo>
                  <a:pt x="1961" y="2310"/>
                </a:lnTo>
                <a:lnTo>
                  <a:pt x="3176" y="2310"/>
                </a:lnTo>
                <a:lnTo>
                  <a:pt x="3176" y="1627"/>
                </a:lnTo>
                <a:lnTo>
                  <a:pt x="1961" y="1627"/>
                </a:lnTo>
                <a:close/>
                <a:moveTo>
                  <a:pt x="219" y="1627"/>
                </a:moveTo>
                <a:lnTo>
                  <a:pt x="219" y="2310"/>
                </a:lnTo>
                <a:lnTo>
                  <a:pt x="1434" y="2310"/>
                </a:lnTo>
                <a:lnTo>
                  <a:pt x="1434" y="1627"/>
                </a:lnTo>
                <a:lnTo>
                  <a:pt x="219" y="1627"/>
                </a:lnTo>
                <a:close/>
                <a:moveTo>
                  <a:pt x="2658" y="0"/>
                </a:moveTo>
                <a:lnTo>
                  <a:pt x="2683" y="2"/>
                </a:lnTo>
                <a:lnTo>
                  <a:pt x="2707" y="9"/>
                </a:lnTo>
                <a:lnTo>
                  <a:pt x="2730" y="20"/>
                </a:lnTo>
                <a:lnTo>
                  <a:pt x="2749" y="35"/>
                </a:lnTo>
                <a:lnTo>
                  <a:pt x="2767" y="53"/>
                </a:lnTo>
                <a:lnTo>
                  <a:pt x="2782" y="73"/>
                </a:lnTo>
                <a:lnTo>
                  <a:pt x="3375" y="1404"/>
                </a:lnTo>
                <a:lnTo>
                  <a:pt x="3383" y="1420"/>
                </a:lnTo>
                <a:lnTo>
                  <a:pt x="3388" y="1438"/>
                </a:lnTo>
                <a:lnTo>
                  <a:pt x="3391" y="1457"/>
                </a:lnTo>
                <a:lnTo>
                  <a:pt x="3393" y="1480"/>
                </a:lnTo>
                <a:lnTo>
                  <a:pt x="3394" y="1508"/>
                </a:lnTo>
                <a:lnTo>
                  <a:pt x="3394" y="1540"/>
                </a:lnTo>
                <a:lnTo>
                  <a:pt x="3394" y="2391"/>
                </a:lnTo>
                <a:lnTo>
                  <a:pt x="3394" y="2413"/>
                </a:lnTo>
                <a:lnTo>
                  <a:pt x="3394" y="2433"/>
                </a:lnTo>
                <a:lnTo>
                  <a:pt x="3393" y="2453"/>
                </a:lnTo>
                <a:lnTo>
                  <a:pt x="3392" y="2471"/>
                </a:lnTo>
                <a:lnTo>
                  <a:pt x="3389" y="2488"/>
                </a:lnTo>
                <a:lnTo>
                  <a:pt x="3385" y="2501"/>
                </a:lnTo>
                <a:lnTo>
                  <a:pt x="3378" y="2514"/>
                </a:lnTo>
                <a:lnTo>
                  <a:pt x="3368" y="2524"/>
                </a:lnTo>
                <a:lnTo>
                  <a:pt x="3356" y="2531"/>
                </a:lnTo>
                <a:lnTo>
                  <a:pt x="3340" y="2537"/>
                </a:lnTo>
                <a:lnTo>
                  <a:pt x="3321" y="2538"/>
                </a:lnTo>
                <a:lnTo>
                  <a:pt x="1927" y="2538"/>
                </a:lnTo>
                <a:lnTo>
                  <a:pt x="1898" y="2534"/>
                </a:lnTo>
                <a:lnTo>
                  <a:pt x="1872" y="2526"/>
                </a:lnTo>
                <a:lnTo>
                  <a:pt x="1847" y="2512"/>
                </a:lnTo>
                <a:lnTo>
                  <a:pt x="1826" y="2495"/>
                </a:lnTo>
                <a:lnTo>
                  <a:pt x="1808" y="2473"/>
                </a:lnTo>
                <a:lnTo>
                  <a:pt x="1795" y="2448"/>
                </a:lnTo>
                <a:lnTo>
                  <a:pt x="1787" y="2421"/>
                </a:lnTo>
                <a:lnTo>
                  <a:pt x="1785" y="2391"/>
                </a:lnTo>
                <a:lnTo>
                  <a:pt x="1785" y="1617"/>
                </a:lnTo>
                <a:lnTo>
                  <a:pt x="1611" y="1617"/>
                </a:lnTo>
                <a:lnTo>
                  <a:pt x="1611" y="2391"/>
                </a:lnTo>
                <a:lnTo>
                  <a:pt x="1607" y="2421"/>
                </a:lnTo>
                <a:lnTo>
                  <a:pt x="1599" y="2448"/>
                </a:lnTo>
                <a:lnTo>
                  <a:pt x="1586" y="2473"/>
                </a:lnTo>
                <a:lnTo>
                  <a:pt x="1568" y="2495"/>
                </a:lnTo>
                <a:lnTo>
                  <a:pt x="1547" y="2512"/>
                </a:lnTo>
                <a:lnTo>
                  <a:pt x="1522" y="2526"/>
                </a:lnTo>
                <a:lnTo>
                  <a:pt x="1495" y="2534"/>
                </a:lnTo>
                <a:lnTo>
                  <a:pt x="1467" y="2538"/>
                </a:lnTo>
                <a:lnTo>
                  <a:pt x="73" y="2538"/>
                </a:lnTo>
                <a:lnTo>
                  <a:pt x="54" y="2537"/>
                </a:lnTo>
                <a:lnTo>
                  <a:pt x="37" y="2531"/>
                </a:lnTo>
                <a:lnTo>
                  <a:pt x="26" y="2524"/>
                </a:lnTo>
                <a:lnTo>
                  <a:pt x="17" y="2514"/>
                </a:lnTo>
                <a:lnTo>
                  <a:pt x="9" y="2501"/>
                </a:lnTo>
                <a:lnTo>
                  <a:pt x="5" y="2488"/>
                </a:lnTo>
                <a:lnTo>
                  <a:pt x="2" y="2471"/>
                </a:lnTo>
                <a:lnTo>
                  <a:pt x="0" y="2453"/>
                </a:lnTo>
                <a:lnTo>
                  <a:pt x="0" y="2436"/>
                </a:lnTo>
                <a:lnTo>
                  <a:pt x="0" y="1547"/>
                </a:lnTo>
                <a:lnTo>
                  <a:pt x="3" y="1521"/>
                </a:lnTo>
                <a:lnTo>
                  <a:pt x="10" y="1495"/>
                </a:lnTo>
                <a:lnTo>
                  <a:pt x="23" y="1468"/>
                </a:lnTo>
                <a:lnTo>
                  <a:pt x="38" y="1442"/>
                </a:lnTo>
                <a:lnTo>
                  <a:pt x="56" y="1414"/>
                </a:lnTo>
                <a:lnTo>
                  <a:pt x="62" y="1406"/>
                </a:lnTo>
                <a:lnTo>
                  <a:pt x="654" y="77"/>
                </a:lnTo>
                <a:lnTo>
                  <a:pt x="668" y="57"/>
                </a:lnTo>
                <a:lnTo>
                  <a:pt x="686" y="39"/>
                </a:lnTo>
                <a:lnTo>
                  <a:pt x="706" y="24"/>
                </a:lnTo>
                <a:lnTo>
                  <a:pt x="729" y="14"/>
                </a:lnTo>
                <a:lnTo>
                  <a:pt x="752" y="7"/>
                </a:lnTo>
                <a:lnTo>
                  <a:pt x="778" y="4"/>
                </a:lnTo>
                <a:lnTo>
                  <a:pt x="786" y="5"/>
                </a:lnTo>
                <a:lnTo>
                  <a:pt x="794" y="5"/>
                </a:lnTo>
                <a:lnTo>
                  <a:pt x="801" y="6"/>
                </a:lnTo>
                <a:lnTo>
                  <a:pt x="830" y="14"/>
                </a:lnTo>
                <a:lnTo>
                  <a:pt x="855" y="27"/>
                </a:lnTo>
                <a:lnTo>
                  <a:pt x="878" y="45"/>
                </a:lnTo>
                <a:lnTo>
                  <a:pt x="896" y="68"/>
                </a:lnTo>
                <a:lnTo>
                  <a:pt x="910" y="94"/>
                </a:lnTo>
                <a:lnTo>
                  <a:pt x="918" y="123"/>
                </a:lnTo>
                <a:lnTo>
                  <a:pt x="695" y="429"/>
                </a:lnTo>
                <a:lnTo>
                  <a:pt x="697" y="455"/>
                </a:lnTo>
                <a:lnTo>
                  <a:pt x="696" y="480"/>
                </a:lnTo>
                <a:lnTo>
                  <a:pt x="690" y="505"/>
                </a:lnTo>
                <a:lnTo>
                  <a:pt x="680" y="527"/>
                </a:lnTo>
                <a:lnTo>
                  <a:pt x="284" y="1402"/>
                </a:lnTo>
                <a:lnTo>
                  <a:pt x="3155" y="1402"/>
                </a:lnTo>
                <a:lnTo>
                  <a:pt x="2757" y="524"/>
                </a:lnTo>
                <a:lnTo>
                  <a:pt x="2746" y="500"/>
                </a:lnTo>
                <a:lnTo>
                  <a:pt x="2740" y="476"/>
                </a:lnTo>
                <a:lnTo>
                  <a:pt x="2738" y="450"/>
                </a:lnTo>
                <a:lnTo>
                  <a:pt x="2740" y="426"/>
                </a:lnTo>
                <a:lnTo>
                  <a:pt x="2517" y="119"/>
                </a:lnTo>
                <a:lnTo>
                  <a:pt x="2526" y="90"/>
                </a:lnTo>
                <a:lnTo>
                  <a:pt x="2540" y="65"/>
                </a:lnTo>
                <a:lnTo>
                  <a:pt x="2558" y="42"/>
                </a:lnTo>
                <a:lnTo>
                  <a:pt x="2581" y="23"/>
                </a:lnTo>
                <a:lnTo>
                  <a:pt x="2606" y="10"/>
                </a:lnTo>
                <a:lnTo>
                  <a:pt x="2634" y="3"/>
                </a:lnTo>
                <a:lnTo>
                  <a:pt x="2642" y="1"/>
                </a:lnTo>
                <a:lnTo>
                  <a:pt x="2650" y="1"/>
                </a:lnTo>
                <a:lnTo>
                  <a:pt x="26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5" name="Freeform 171"/>
          <p:cNvSpPr>
            <a:spLocks noEditPoints="1"/>
          </p:cNvSpPr>
          <p:nvPr/>
        </p:nvSpPr>
        <p:spPr bwMode="auto">
          <a:xfrm>
            <a:off x="3692030" y="2233131"/>
            <a:ext cx="363538" cy="444124"/>
          </a:xfrm>
          <a:custGeom>
            <a:avLst/>
            <a:gdLst>
              <a:gd name="T0" fmla="*/ 945 w 2640"/>
              <a:gd name="T1" fmla="*/ 1454 h 3231"/>
              <a:gd name="T2" fmla="*/ 1072 w 2640"/>
              <a:gd name="T3" fmla="*/ 1516 h 3231"/>
              <a:gd name="T4" fmla="*/ 1165 w 2640"/>
              <a:gd name="T5" fmla="*/ 1618 h 3231"/>
              <a:gd name="T6" fmla="*/ 1213 w 2640"/>
              <a:gd name="T7" fmla="*/ 1751 h 3231"/>
              <a:gd name="T8" fmla="*/ 1205 w 2640"/>
              <a:gd name="T9" fmla="*/ 1887 h 3231"/>
              <a:gd name="T10" fmla="*/ 1149 w 2640"/>
              <a:gd name="T11" fmla="*/ 2004 h 3231"/>
              <a:gd name="T12" fmla="*/ 1058 w 2640"/>
              <a:gd name="T13" fmla="*/ 2094 h 3231"/>
              <a:gd name="T14" fmla="*/ 938 w 2640"/>
              <a:gd name="T15" fmla="*/ 2147 h 3231"/>
              <a:gd name="T16" fmla="*/ 802 w 2640"/>
              <a:gd name="T17" fmla="*/ 2155 h 3231"/>
              <a:gd name="T18" fmla="*/ 674 w 2640"/>
              <a:gd name="T19" fmla="*/ 2116 h 3231"/>
              <a:gd name="T20" fmla="*/ 572 w 2640"/>
              <a:gd name="T21" fmla="*/ 2038 h 3231"/>
              <a:gd name="T22" fmla="*/ 504 w 2640"/>
              <a:gd name="T23" fmla="*/ 1929 h 3231"/>
              <a:gd name="T24" fmla="*/ 479 w 2640"/>
              <a:gd name="T25" fmla="*/ 1800 h 3231"/>
              <a:gd name="T26" fmla="*/ 504 w 2640"/>
              <a:gd name="T27" fmla="*/ 1670 h 3231"/>
              <a:gd name="T28" fmla="*/ 572 w 2640"/>
              <a:gd name="T29" fmla="*/ 1561 h 3231"/>
              <a:gd name="T30" fmla="*/ 674 w 2640"/>
              <a:gd name="T31" fmla="*/ 1483 h 3231"/>
              <a:gd name="T32" fmla="*/ 802 w 2640"/>
              <a:gd name="T33" fmla="*/ 1444 h 3231"/>
              <a:gd name="T34" fmla="*/ 821 w 2640"/>
              <a:gd name="T35" fmla="*/ 1322 h 3231"/>
              <a:gd name="T36" fmla="*/ 672 w 2640"/>
              <a:gd name="T37" fmla="*/ 1353 h 3231"/>
              <a:gd name="T38" fmla="*/ 537 w 2640"/>
              <a:gd name="T39" fmla="*/ 1429 h 3231"/>
              <a:gd name="T40" fmla="*/ 432 w 2640"/>
              <a:gd name="T41" fmla="*/ 1544 h 3231"/>
              <a:gd name="T42" fmla="*/ 371 w 2640"/>
              <a:gd name="T43" fmla="*/ 1680 h 3231"/>
              <a:gd name="T44" fmla="*/ 356 w 2640"/>
              <a:gd name="T45" fmla="*/ 1825 h 3231"/>
              <a:gd name="T46" fmla="*/ 388 w 2640"/>
              <a:gd name="T47" fmla="*/ 1970 h 3231"/>
              <a:gd name="T48" fmla="*/ 467 w 2640"/>
              <a:gd name="T49" fmla="*/ 2103 h 3231"/>
              <a:gd name="T50" fmla="*/ 584 w 2640"/>
              <a:gd name="T51" fmla="*/ 2204 h 3231"/>
              <a:gd name="T52" fmla="*/ 723 w 2640"/>
              <a:gd name="T53" fmla="*/ 2263 h 3231"/>
              <a:gd name="T54" fmla="*/ 873 w 2640"/>
              <a:gd name="T55" fmla="*/ 2278 h 3231"/>
              <a:gd name="T56" fmla="*/ 1021 w 2640"/>
              <a:gd name="T57" fmla="*/ 2248 h 3231"/>
              <a:gd name="T58" fmla="*/ 1579 w 2640"/>
              <a:gd name="T59" fmla="*/ 2785 h 3231"/>
              <a:gd name="T60" fmla="*/ 1244 w 2640"/>
              <a:gd name="T61" fmla="*/ 2082 h 3231"/>
              <a:gd name="T62" fmla="*/ 1313 w 2640"/>
              <a:gd name="T63" fmla="*/ 1953 h 3231"/>
              <a:gd name="T64" fmla="*/ 1338 w 2640"/>
              <a:gd name="T65" fmla="*/ 1814 h 3231"/>
              <a:gd name="T66" fmla="*/ 1321 w 2640"/>
              <a:gd name="T67" fmla="*/ 1672 h 3231"/>
              <a:gd name="T68" fmla="*/ 1259 w 2640"/>
              <a:gd name="T69" fmla="*/ 1537 h 3231"/>
              <a:gd name="T70" fmla="*/ 1153 w 2640"/>
              <a:gd name="T71" fmla="*/ 1424 h 3231"/>
              <a:gd name="T72" fmla="*/ 1019 w 2640"/>
              <a:gd name="T73" fmla="*/ 1351 h 3231"/>
              <a:gd name="T74" fmla="*/ 871 w 2640"/>
              <a:gd name="T75" fmla="*/ 1322 h 3231"/>
              <a:gd name="T76" fmla="*/ 1966 w 2640"/>
              <a:gd name="T77" fmla="*/ 3231 h 3231"/>
              <a:gd name="T78" fmla="*/ 340 w 2640"/>
              <a:gd name="T79" fmla="*/ 330 h 3231"/>
              <a:gd name="T80" fmla="*/ 2080 w 2640"/>
              <a:gd name="T81" fmla="*/ 2912 h 3231"/>
              <a:gd name="T82" fmla="*/ 340 w 2640"/>
              <a:gd name="T83" fmla="*/ 330 h 3231"/>
              <a:gd name="T84" fmla="*/ 2640 w 2640"/>
              <a:gd name="T85" fmla="*/ 2582 h 3231"/>
              <a:gd name="T86" fmla="*/ 674 w 2640"/>
              <a:gd name="T87" fmla="*/ 207 h 3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40" h="3231">
                <a:moveTo>
                  <a:pt x="847" y="1440"/>
                </a:moveTo>
                <a:lnTo>
                  <a:pt x="897" y="1444"/>
                </a:lnTo>
                <a:lnTo>
                  <a:pt x="945" y="1454"/>
                </a:lnTo>
                <a:lnTo>
                  <a:pt x="990" y="1469"/>
                </a:lnTo>
                <a:lnTo>
                  <a:pt x="1033" y="1490"/>
                </a:lnTo>
                <a:lnTo>
                  <a:pt x="1072" y="1516"/>
                </a:lnTo>
                <a:lnTo>
                  <a:pt x="1108" y="1546"/>
                </a:lnTo>
                <a:lnTo>
                  <a:pt x="1139" y="1580"/>
                </a:lnTo>
                <a:lnTo>
                  <a:pt x="1165" y="1618"/>
                </a:lnTo>
                <a:lnTo>
                  <a:pt x="1187" y="1660"/>
                </a:lnTo>
                <a:lnTo>
                  <a:pt x="1202" y="1704"/>
                </a:lnTo>
                <a:lnTo>
                  <a:pt x="1213" y="1751"/>
                </a:lnTo>
                <a:lnTo>
                  <a:pt x="1216" y="1800"/>
                </a:lnTo>
                <a:lnTo>
                  <a:pt x="1213" y="1844"/>
                </a:lnTo>
                <a:lnTo>
                  <a:pt x="1205" y="1887"/>
                </a:lnTo>
                <a:lnTo>
                  <a:pt x="1191" y="1929"/>
                </a:lnTo>
                <a:lnTo>
                  <a:pt x="1173" y="1968"/>
                </a:lnTo>
                <a:lnTo>
                  <a:pt x="1149" y="2004"/>
                </a:lnTo>
                <a:lnTo>
                  <a:pt x="1123" y="2038"/>
                </a:lnTo>
                <a:lnTo>
                  <a:pt x="1092" y="2068"/>
                </a:lnTo>
                <a:lnTo>
                  <a:pt x="1058" y="2094"/>
                </a:lnTo>
                <a:lnTo>
                  <a:pt x="1020" y="2116"/>
                </a:lnTo>
                <a:lnTo>
                  <a:pt x="981" y="2134"/>
                </a:lnTo>
                <a:lnTo>
                  <a:pt x="938" y="2147"/>
                </a:lnTo>
                <a:lnTo>
                  <a:pt x="894" y="2155"/>
                </a:lnTo>
                <a:lnTo>
                  <a:pt x="847" y="2158"/>
                </a:lnTo>
                <a:lnTo>
                  <a:pt x="802" y="2155"/>
                </a:lnTo>
                <a:lnTo>
                  <a:pt x="757" y="2147"/>
                </a:lnTo>
                <a:lnTo>
                  <a:pt x="715" y="2134"/>
                </a:lnTo>
                <a:lnTo>
                  <a:pt x="674" y="2116"/>
                </a:lnTo>
                <a:lnTo>
                  <a:pt x="637" y="2094"/>
                </a:lnTo>
                <a:lnTo>
                  <a:pt x="602" y="2068"/>
                </a:lnTo>
                <a:lnTo>
                  <a:pt x="572" y="2038"/>
                </a:lnTo>
                <a:lnTo>
                  <a:pt x="545" y="2004"/>
                </a:lnTo>
                <a:lnTo>
                  <a:pt x="522" y="1968"/>
                </a:lnTo>
                <a:lnTo>
                  <a:pt x="504" y="1929"/>
                </a:lnTo>
                <a:lnTo>
                  <a:pt x="490" y="1887"/>
                </a:lnTo>
                <a:lnTo>
                  <a:pt x="482" y="1844"/>
                </a:lnTo>
                <a:lnTo>
                  <a:pt x="479" y="1800"/>
                </a:lnTo>
                <a:lnTo>
                  <a:pt x="482" y="1754"/>
                </a:lnTo>
                <a:lnTo>
                  <a:pt x="490" y="1711"/>
                </a:lnTo>
                <a:lnTo>
                  <a:pt x="504" y="1670"/>
                </a:lnTo>
                <a:lnTo>
                  <a:pt x="522" y="1630"/>
                </a:lnTo>
                <a:lnTo>
                  <a:pt x="545" y="1594"/>
                </a:lnTo>
                <a:lnTo>
                  <a:pt x="572" y="1561"/>
                </a:lnTo>
                <a:lnTo>
                  <a:pt x="602" y="1531"/>
                </a:lnTo>
                <a:lnTo>
                  <a:pt x="637" y="1505"/>
                </a:lnTo>
                <a:lnTo>
                  <a:pt x="674" y="1483"/>
                </a:lnTo>
                <a:lnTo>
                  <a:pt x="715" y="1465"/>
                </a:lnTo>
                <a:lnTo>
                  <a:pt x="757" y="1452"/>
                </a:lnTo>
                <a:lnTo>
                  <a:pt x="802" y="1444"/>
                </a:lnTo>
                <a:lnTo>
                  <a:pt x="847" y="1440"/>
                </a:lnTo>
                <a:close/>
                <a:moveTo>
                  <a:pt x="871" y="1322"/>
                </a:moveTo>
                <a:lnTo>
                  <a:pt x="821" y="1322"/>
                </a:lnTo>
                <a:lnTo>
                  <a:pt x="771" y="1327"/>
                </a:lnTo>
                <a:lnTo>
                  <a:pt x="721" y="1337"/>
                </a:lnTo>
                <a:lnTo>
                  <a:pt x="672" y="1353"/>
                </a:lnTo>
                <a:lnTo>
                  <a:pt x="625" y="1373"/>
                </a:lnTo>
                <a:lnTo>
                  <a:pt x="579" y="1398"/>
                </a:lnTo>
                <a:lnTo>
                  <a:pt x="537" y="1429"/>
                </a:lnTo>
                <a:lnTo>
                  <a:pt x="496" y="1464"/>
                </a:lnTo>
                <a:lnTo>
                  <a:pt x="461" y="1502"/>
                </a:lnTo>
                <a:lnTo>
                  <a:pt x="432" y="1544"/>
                </a:lnTo>
                <a:lnTo>
                  <a:pt x="407" y="1587"/>
                </a:lnTo>
                <a:lnTo>
                  <a:pt x="387" y="1632"/>
                </a:lnTo>
                <a:lnTo>
                  <a:pt x="371" y="1680"/>
                </a:lnTo>
                <a:lnTo>
                  <a:pt x="362" y="1728"/>
                </a:lnTo>
                <a:lnTo>
                  <a:pt x="356" y="1777"/>
                </a:lnTo>
                <a:lnTo>
                  <a:pt x="356" y="1825"/>
                </a:lnTo>
                <a:lnTo>
                  <a:pt x="362" y="1875"/>
                </a:lnTo>
                <a:lnTo>
                  <a:pt x="372" y="1923"/>
                </a:lnTo>
                <a:lnTo>
                  <a:pt x="388" y="1970"/>
                </a:lnTo>
                <a:lnTo>
                  <a:pt x="409" y="2016"/>
                </a:lnTo>
                <a:lnTo>
                  <a:pt x="435" y="2061"/>
                </a:lnTo>
                <a:lnTo>
                  <a:pt x="467" y="2103"/>
                </a:lnTo>
                <a:lnTo>
                  <a:pt x="503" y="2141"/>
                </a:lnTo>
                <a:lnTo>
                  <a:pt x="542" y="2175"/>
                </a:lnTo>
                <a:lnTo>
                  <a:pt x="584" y="2204"/>
                </a:lnTo>
                <a:lnTo>
                  <a:pt x="629" y="2229"/>
                </a:lnTo>
                <a:lnTo>
                  <a:pt x="675" y="2249"/>
                </a:lnTo>
                <a:lnTo>
                  <a:pt x="723" y="2263"/>
                </a:lnTo>
                <a:lnTo>
                  <a:pt x="773" y="2272"/>
                </a:lnTo>
                <a:lnTo>
                  <a:pt x="823" y="2278"/>
                </a:lnTo>
                <a:lnTo>
                  <a:pt x="873" y="2278"/>
                </a:lnTo>
                <a:lnTo>
                  <a:pt x="923" y="2272"/>
                </a:lnTo>
                <a:lnTo>
                  <a:pt x="972" y="2262"/>
                </a:lnTo>
                <a:lnTo>
                  <a:pt x="1021" y="2248"/>
                </a:lnTo>
                <a:lnTo>
                  <a:pt x="1069" y="2227"/>
                </a:lnTo>
                <a:lnTo>
                  <a:pt x="1114" y="2201"/>
                </a:lnTo>
                <a:lnTo>
                  <a:pt x="1579" y="2785"/>
                </a:lnTo>
                <a:lnTo>
                  <a:pt x="1724" y="2678"/>
                </a:lnTo>
                <a:lnTo>
                  <a:pt x="1212" y="2121"/>
                </a:lnTo>
                <a:lnTo>
                  <a:pt x="1244" y="2082"/>
                </a:lnTo>
                <a:lnTo>
                  <a:pt x="1271" y="2041"/>
                </a:lnTo>
                <a:lnTo>
                  <a:pt x="1295" y="1999"/>
                </a:lnTo>
                <a:lnTo>
                  <a:pt x="1313" y="1953"/>
                </a:lnTo>
                <a:lnTo>
                  <a:pt x="1325" y="1908"/>
                </a:lnTo>
                <a:lnTo>
                  <a:pt x="1335" y="1862"/>
                </a:lnTo>
                <a:lnTo>
                  <a:pt x="1338" y="1814"/>
                </a:lnTo>
                <a:lnTo>
                  <a:pt x="1337" y="1766"/>
                </a:lnTo>
                <a:lnTo>
                  <a:pt x="1332" y="1718"/>
                </a:lnTo>
                <a:lnTo>
                  <a:pt x="1321" y="1672"/>
                </a:lnTo>
                <a:lnTo>
                  <a:pt x="1305" y="1625"/>
                </a:lnTo>
                <a:lnTo>
                  <a:pt x="1284" y="1581"/>
                </a:lnTo>
                <a:lnTo>
                  <a:pt x="1259" y="1537"/>
                </a:lnTo>
                <a:lnTo>
                  <a:pt x="1228" y="1496"/>
                </a:lnTo>
                <a:lnTo>
                  <a:pt x="1192" y="1458"/>
                </a:lnTo>
                <a:lnTo>
                  <a:pt x="1153" y="1424"/>
                </a:lnTo>
                <a:lnTo>
                  <a:pt x="1110" y="1395"/>
                </a:lnTo>
                <a:lnTo>
                  <a:pt x="1066" y="1370"/>
                </a:lnTo>
                <a:lnTo>
                  <a:pt x="1019" y="1351"/>
                </a:lnTo>
                <a:lnTo>
                  <a:pt x="970" y="1336"/>
                </a:lnTo>
                <a:lnTo>
                  <a:pt x="921" y="1327"/>
                </a:lnTo>
                <a:lnTo>
                  <a:pt x="871" y="1322"/>
                </a:lnTo>
                <a:close/>
                <a:moveTo>
                  <a:pt x="0" y="649"/>
                </a:moveTo>
                <a:lnTo>
                  <a:pt x="1966" y="649"/>
                </a:lnTo>
                <a:lnTo>
                  <a:pt x="1966" y="3231"/>
                </a:lnTo>
                <a:lnTo>
                  <a:pt x="0" y="3229"/>
                </a:lnTo>
                <a:lnTo>
                  <a:pt x="0" y="649"/>
                </a:lnTo>
                <a:close/>
                <a:moveTo>
                  <a:pt x="340" y="330"/>
                </a:moveTo>
                <a:lnTo>
                  <a:pt x="2305" y="330"/>
                </a:lnTo>
                <a:lnTo>
                  <a:pt x="2305" y="2912"/>
                </a:lnTo>
                <a:lnTo>
                  <a:pt x="2080" y="2912"/>
                </a:lnTo>
                <a:lnTo>
                  <a:pt x="2080" y="537"/>
                </a:lnTo>
                <a:lnTo>
                  <a:pt x="340" y="537"/>
                </a:lnTo>
                <a:lnTo>
                  <a:pt x="340" y="330"/>
                </a:lnTo>
                <a:close/>
                <a:moveTo>
                  <a:pt x="674" y="0"/>
                </a:moveTo>
                <a:lnTo>
                  <a:pt x="2640" y="0"/>
                </a:lnTo>
                <a:lnTo>
                  <a:pt x="2640" y="2582"/>
                </a:lnTo>
                <a:lnTo>
                  <a:pt x="2415" y="2582"/>
                </a:lnTo>
                <a:lnTo>
                  <a:pt x="2415" y="207"/>
                </a:lnTo>
                <a:lnTo>
                  <a:pt x="674" y="207"/>
                </a:lnTo>
                <a:lnTo>
                  <a:pt x="67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16" name="Group 152"/>
          <p:cNvGrpSpPr/>
          <p:nvPr/>
        </p:nvGrpSpPr>
        <p:grpSpPr>
          <a:xfrm>
            <a:off x="4614031" y="2228975"/>
            <a:ext cx="390525" cy="452437"/>
            <a:chOff x="1752600" y="3503613"/>
            <a:chExt cx="390525" cy="452437"/>
          </a:xfrm>
          <a:solidFill>
            <a:srgbClr val="000000"/>
          </a:solidFill>
        </p:grpSpPr>
        <p:sp>
          <p:nvSpPr>
            <p:cNvPr id="317" name="Freeform 176"/>
            <p:cNvSpPr>
              <a:spLocks noEditPoints="1"/>
            </p:cNvSpPr>
            <p:nvPr/>
          </p:nvSpPr>
          <p:spPr bwMode="auto">
            <a:xfrm>
              <a:off x="1936750" y="3779838"/>
              <a:ext cx="122238" cy="122238"/>
            </a:xfrm>
            <a:custGeom>
              <a:avLst/>
              <a:gdLst>
                <a:gd name="T0" fmla="*/ 391 w 850"/>
                <a:gd name="T1" fmla="*/ 172 h 918"/>
                <a:gd name="T2" fmla="*/ 323 w 850"/>
                <a:gd name="T3" fmla="*/ 191 h 918"/>
                <a:gd name="T4" fmla="*/ 263 w 850"/>
                <a:gd name="T5" fmla="*/ 228 h 918"/>
                <a:gd name="T6" fmla="*/ 212 w 850"/>
                <a:gd name="T7" fmla="*/ 282 h 918"/>
                <a:gd name="T8" fmla="*/ 176 w 850"/>
                <a:gd name="T9" fmla="*/ 350 h 918"/>
                <a:gd name="T10" fmla="*/ 159 w 850"/>
                <a:gd name="T11" fmla="*/ 423 h 918"/>
                <a:gd name="T12" fmla="*/ 159 w 850"/>
                <a:gd name="T13" fmla="*/ 497 h 918"/>
                <a:gd name="T14" fmla="*/ 177 w 850"/>
                <a:gd name="T15" fmla="*/ 569 h 918"/>
                <a:gd name="T16" fmla="*/ 211 w 850"/>
                <a:gd name="T17" fmla="*/ 634 h 918"/>
                <a:gd name="T18" fmla="*/ 261 w 850"/>
                <a:gd name="T19" fmla="*/ 690 h 918"/>
                <a:gd name="T20" fmla="*/ 328 w 850"/>
                <a:gd name="T21" fmla="*/ 730 h 918"/>
                <a:gd name="T22" fmla="*/ 402 w 850"/>
                <a:gd name="T23" fmla="*/ 748 h 918"/>
                <a:gd name="T24" fmla="*/ 477 w 850"/>
                <a:gd name="T25" fmla="*/ 744 h 918"/>
                <a:gd name="T26" fmla="*/ 549 w 850"/>
                <a:gd name="T27" fmla="*/ 718 h 918"/>
                <a:gd name="T28" fmla="*/ 612 w 850"/>
                <a:gd name="T29" fmla="*/ 668 h 918"/>
                <a:gd name="T30" fmla="*/ 654 w 850"/>
                <a:gd name="T31" fmla="*/ 613 h 918"/>
                <a:gd name="T32" fmla="*/ 677 w 850"/>
                <a:gd name="T33" fmla="*/ 562 h 918"/>
                <a:gd name="T34" fmla="*/ 692 w 850"/>
                <a:gd name="T35" fmla="*/ 489 h 918"/>
                <a:gd name="T36" fmla="*/ 691 w 850"/>
                <a:gd name="T37" fmla="*/ 415 h 918"/>
                <a:gd name="T38" fmla="*/ 672 w 850"/>
                <a:gd name="T39" fmla="*/ 345 h 918"/>
                <a:gd name="T40" fmla="*/ 638 w 850"/>
                <a:gd name="T41" fmla="*/ 282 h 918"/>
                <a:gd name="T42" fmla="*/ 588 w 850"/>
                <a:gd name="T43" fmla="*/ 229 h 918"/>
                <a:gd name="T44" fmla="*/ 526 w 850"/>
                <a:gd name="T45" fmla="*/ 190 h 918"/>
                <a:gd name="T46" fmla="*/ 459 w 850"/>
                <a:gd name="T47" fmla="*/ 172 h 918"/>
                <a:gd name="T48" fmla="*/ 435 w 850"/>
                <a:gd name="T49" fmla="*/ 0 h 918"/>
                <a:gd name="T50" fmla="*/ 522 w 850"/>
                <a:gd name="T51" fmla="*/ 11 h 918"/>
                <a:gd name="T52" fmla="*/ 605 w 850"/>
                <a:gd name="T53" fmla="*/ 43 h 918"/>
                <a:gd name="T54" fmla="*/ 685 w 850"/>
                <a:gd name="T55" fmla="*/ 95 h 918"/>
                <a:gd name="T56" fmla="*/ 752 w 850"/>
                <a:gd name="T57" fmla="*/ 165 h 918"/>
                <a:gd name="T58" fmla="*/ 802 w 850"/>
                <a:gd name="T59" fmla="*/ 246 h 918"/>
                <a:gd name="T60" fmla="*/ 835 w 850"/>
                <a:gd name="T61" fmla="*/ 336 h 918"/>
                <a:gd name="T62" fmla="*/ 849 w 850"/>
                <a:gd name="T63" fmla="*/ 431 h 918"/>
                <a:gd name="T64" fmla="*/ 846 w 850"/>
                <a:gd name="T65" fmla="*/ 527 h 918"/>
                <a:gd name="T66" fmla="*/ 823 w 850"/>
                <a:gd name="T67" fmla="*/ 621 h 918"/>
                <a:gd name="T68" fmla="*/ 787 w 850"/>
                <a:gd name="T69" fmla="*/ 702 h 918"/>
                <a:gd name="T70" fmla="*/ 735 w 850"/>
                <a:gd name="T71" fmla="*/ 774 h 918"/>
                <a:gd name="T72" fmla="*/ 673 w 850"/>
                <a:gd name="T73" fmla="*/ 833 h 918"/>
                <a:gd name="T74" fmla="*/ 594 w 850"/>
                <a:gd name="T75" fmla="*/ 880 h 918"/>
                <a:gd name="T76" fmla="*/ 509 w 850"/>
                <a:gd name="T77" fmla="*/ 910 h 918"/>
                <a:gd name="T78" fmla="*/ 421 w 850"/>
                <a:gd name="T79" fmla="*/ 918 h 918"/>
                <a:gd name="T80" fmla="*/ 332 w 850"/>
                <a:gd name="T81" fmla="*/ 907 h 918"/>
                <a:gd name="T82" fmla="*/ 246 w 850"/>
                <a:gd name="T83" fmla="*/ 876 h 918"/>
                <a:gd name="T84" fmla="*/ 166 w 850"/>
                <a:gd name="T85" fmla="*/ 824 h 918"/>
                <a:gd name="T86" fmla="*/ 99 w 850"/>
                <a:gd name="T87" fmla="*/ 755 h 918"/>
                <a:gd name="T88" fmla="*/ 49 w 850"/>
                <a:gd name="T89" fmla="*/ 676 h 918"/>
                <a:gd name="T90" fmla="*/ 17 w 850"/>
                <a:gd name="T91" fmla="*/ 588 h 918"/>
                <a:gd name="T92" fmla="*/ 1 w 850"/>
                <a:gd name="T93" fmla="*/ 496 h 918"/>
                <a:gd name="T94" fmla="*/ 3 w 850"/>
                <a:gd name="T95" fmla="*/ 401 h 918"/>
                <a:gd name="T96" fmla="*/ 23 w 850"/>
                <a:gd name="T97" fmla="*/ 309 h 918"/>
                <a:gd name="T98" fmla="*/ 61 w 850"/>
                <a:gd name="T99" fmla="*/ 220 h 918"/>
                <a:gd name="T100" fmla="*/ 118 w 850"/>
                <a:gd name="T101" fmla="*/ 141 h 918"/>
                <a:gd name="T102" fmla="*/ 187 w 850"/>
                <a:gd name="T103" fmla="*/ 78 h 918"/>
                <a:gd name="T104" fmla="*/ 264 w 850"/>
                <a:gd name="T105" fmla="*/ 34 h 918"/>
                <a:gd name="T106" fmla="*/ 348 w 850"/>
                <a:gd name="T107" fmla="*/ 7 h 918"/>
                <a:gd name="T108" fmla="*/ 435 w 850"/>
                <a:gd name="T109" fmla="*/ 0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0" h="918">
                  <a:moveTo>
                    <a:pt x="425" y="169"/>
                  </a:moveTo>
                  <a:lnTo>
                    <a:pt x="391" y="172"/>
                  </a:lnTo>
                  <a:lnTo>
                    <a:pt x="356" y="179"/>
                  </a:lnTo>
                  <a:lnTo>
                    <a:pt x="323" y="191"/>
                  </a:lnTo>
                  <a:lnTo>
                    <a:pt x="292" y="207"/>
                  </a:lnTo>
                  <a:lnTo>
                    <a:pt x="263" y="228"/>
                  </a:lnTo>
                  <a:lnTo>
                    <a:pt x="236" y="253"/>
                  </a:lnTo>
                  <a:lnTo>
                    <a:pt x="212" y="282"/>
                  </a:lnTo>
                  <a:lnTo>
                    <a:pt x="192" y="316"/>
                  </a:lnTo>
                  <a:lnTo>
                    <a:pt x="176" y="350"/>
                  </a:lnTo>
                  <a:lnTo>
                    <a:pt x="165" y="386"/>
                  </a:lnTo>
                  <a:lnTo>
                    <a:pt x="159" y="423"/>
                  </a:lnTo>
                  <a:lnTo>
                    <a:pt x="157" y="460"/>
                  </a:lnTo>
                  <a:lnTo>
                    <a:pt x="159" y="497"/>
                  </a:lnTo>
                  <a:lnTo>
                    <a:pt x="166" y="534"/>
                  </a:lnTo>
                  <a:lnTo>
                    <a:pt x="177" y="569"/>
                  </a:lnTo>
                  <a:lnTo>
                    <a:pt x="192" y="603"/>
                  </a:lnTo>
                  <a:lnTo>
                    <a:pt x="211" y="634"/>
                  </a:lnTo>
                  <a:lnTo>
                    <a:pt x="234" y="664"/>
                  </a:lnTo>
                  <a:lnTo>
                    <a:pt x="261" y="690"/>
                  </a:lnTo>
                  <a:lnTo>
                    <a:pt x="294" y="712"/>
                  </a:lnTo>
                  <a:lnTo>
                    <a:pt x="328" y="730"/>
                  </a:lnTo>
                  <a:lnTo>
                    <a:pt x="364" y="742"/>
                  </a:lnTo>
                  <a:lnTo>
                    <a:pt x="402" y="748"/>
                  </a:lnTo>
                  <a:lnTo>
                    <a:pt x="440" y="749"/>
                  </a:lnTo>
                  <a:lnTo>
                    <a:pt x="477" y="744"/>
                  </a:lnTo>
                  <a:lnTo>
                    <a:pt x="514" y="733"/>
                  </a:lnTo>
                  <a:lnTo>
                    <a:pt x="549" y="718"/>
                  </a:lnTo>
                  <a:lnTo>
                    <a:pt x="581" y="696"/>
                  </a:lnTo>
                  <a:lnTo>
                    <a:pt x="612" y="668"/>
                  </a:lnTo>
                  <a:lnTo>
                    <a:pt x="639" y="635"/>
                  </a:lnTo>
                  <a:lnTo>
                    <a:pt x="654" y="613"/>
                  </a:lnTo>
                  <a:lnTo>
                    <a:pt x="667" y="588"/>
                  </a:lnTo>
                  <a:lnTo>
                    <a:pt x="677" y="562"/>
                  </a:lnTo>
                  <a:lnTo>
                    <a:pt x="687" y="526"/>
                  </a:lnTo>
                  <a:lnTo>
                    <a:pt x="692" y="489"/>
                  </a:lnTo>
                  <a:lnTo>
                    <a:pt x="694" y="452"/>
                  </a:lnTo>
                  <a:lnTo>
                    <a:pt x="691" y="415"/>
                  </a:lnTo>
                  <a:lnTo>
                    <a:pt x="683" y="380"/>
                  </a:lnTo>
                  <a:lnTo>
                    <a:pt x="672" y="345"/>
                  </a:lnTo>
                  <a:lnTo>
                    <a:pt x="657" y="313"/>
                  </a:lnTo>
                  <a:lnTo>
                    <a:pt x="638" y="282"/>
                  </a:lnTo>
                  <a:lnTo>
                    <a:pt x="614" y="254"/>
                  </a:lnTo>
                  <a:lnTo>
                    <a:pt x="588" y="229"/>
                  </a:lnTo>
                  <a:lnTo>
                    <a:pt x="558" y="207"/>
                  </a:lnTo>
                  <a:lnTo>
                    <a:pt x="526" y="190"/>
                  </a:lnTo>
                  <a:lnTo>
                    <a:pt x="493" y="178"/>
                  </a:lnTo>
                  <a:lnTo>
                    <a:pt x="459" y="172"/>
                  </a:lnTo>
                  <a:lnTo>
                    <a:pt x="425" y="169"/>
                  </a:lnTo>
                  <a:close/>
                  <a:moveTo>
                    <a:pt x="435" y="0"/>
                  </a:moveTo>
                  <a:lnTo>
                    <a:pt x="479" y="4"/>
                  </a:lnTo>
                  <a:lnTo>
                    <a:pt x="522" y="11"/>
                  </a:lnTo>
                  <a:lnTo>
                    <a:pt x="564" y="25"/>
                  </a:lnTo>
                  <a:lnTo>
                    <a:pt x="605" y="43"/>
                  </a:lnTo>
                  <a:lnTo>
                    <a:pt x="646" y="67"/>
                  </a:lnTo>
                  <a:lnTo>
                    <a:pt x="685" y="95"/>
                  </a:lnTo>
                  <a:lnTo>
                    <a:pt x="720" y="128"/>
                  </a:lnTo>
                  <a:lnTo>
                    <a:pt x="752" y="165"/>
                  </a:lnTo>
                  <a:lnTo>
                    <a:pt x="779" y="204"/>
                  </a:lnTo>
                  <a:lnTo>
                    <a:pt x="802" y="246"/>
                  </a:lnTo>
                  <a:lnTo>
                    <a:pt x="821" y="291"/>
                  </a:lnTo>
                  <a:lnTo>
                    <a:pt x="835" y="336"/>
                  </a:lnTo>
                  <a:lnTo>
                    <a:pt x="844" y="383"/>
                  </a:lnTo>
                  <a:lnTo>
                    <a:pt x="849" y="431"/>
                  </a:lnTo>
                  <a:lnTo>
                    <a:pt x="850" y="479"/>
                  </a:lnTo>
                  <a:lnTo>
                    <a:pt x="846" y="527"/>
                  </a:lnTo>
                  <a:lnTo>
                    <a:pt x="837" y="575"/>
                  </a:lnTo>
                  <a:lnTo>
                    <a:pt x="823" y="621"/>
                  </a:lnTo>
                  <a:lnTo>
                    <a:pt x="807" y="663"/>
                  </a:lnTo>
                  <a:lnTo>
                    <a:pt x="787" y="702"/>
                  </a:lnTo>
                  <a:lnTo>
                    <a:pt x="763" y="739"/>
                  </a:lnTo>
                  <a:lnTo>
                    <a:pt x="735" y="774"/>
                  </a:lnTo>
                  <a:lnTo>
                    <a:pt x="706" y="804"/>
                  </a:lnTo>
                  <a:lnTo>
                    <a:pt x="673" y="833"/>
                  </a:lnTo>
                  <a:lnTo>
                    <a:pt x="635" y="859"/>
                  </a:lnTo>
                  <a:lnTo>
                    <a:pt x="594" y="880"/>
                  </a:lnTo>
                  <a:lnTo>
                    <a:pt x="552" y="898"/>
                  </a:lnTo>
                  <a:lnTo>
                    <a:pt x="509" y="910"/>
                  </a:lnTo>
                  <a:lnTo>
                    <a:pt x="465" y="916"/>
                  </a:lnTo>
                  <a:lnTo>
                    <a:pt x="421" y="918"/>
                  </a:lnTo>
                  <a:lnTo>
                    <a:pt x="377" y="915"/>
                  </a:lnTo>
                  <a:lnTo>
                    <a:pt x="332" y="907"/>
                  </a:lnTo>
                  <a:lnTo>
                    <a:pt x="288" y="894"/>
                  </a:lnTo>
                  <a:lnTo>
                    <a:pt x="246" y="876"/>
                  </a:lnTo>
                  <a:lnTo>
                    <a:pt x="205" y="852"/>
                  </a:lnTo>
                  <a:lnTo>
                    <a:pt x="166" y="824"/>
                  </a:lnTo>
                  <a:lnTo>
                    <a:pt x="131" y="790"/>
                  </a:lnTo>
                  <a:lnTo>
                    <a:pt x="99" y="755"/>
                  </a:lnTo>
                  <a:lnTo>
                    <a:pt x="72" y="717"/>
                  </a:lnTo>
                  <a:lnTo>
                    <a:pt x="49" y="676"/>
                  </a:lnTo>
                  <a:lnTo>
                    <a:pt x="31" y="632"/>
                  </a:lnTo>
                  <a:lnTo>
                    <a:pt x="17" y="588"/>
                  </a:lnTo>
                  <a:lnTo>
                    <a:pt x="7" y="542"/>
                  </a:lnTo>
                  <a:lnTo>
                    <a:pt x="1" y="496"/>
                  </a:lnTo>
                  <a:lnTo>
                    <a:pt x="0" y="449"/>
                  </a:lnTo>
                  <a:lnTo>
                    <a:pt x="3" y="401"/>
                  </a:lnTo>
                  <a:lnTo>
                    <a:pt x="11" y="355"/>
                  </a:lnTo>
                  <a:lnTo>
                    <a:pt x="23" y="309"/>
                  </a:lnTo>
                  <a:lnTo>
                    <a:pt x="40" y="264"/>
                  </a:lnTo>
                  <a:lnTo>
                    <a:pt x="61" y="220"/>
                  </a:lnTo>
                  <a:lnTo>
                    <a:pt x="88" y="179"/>
                  </a:lnTo>
                  <a:lnTo>
                    <a:pt x="118" y="141"/>
                  </a:lnTo>
                  <a:lnTo>
                    <a:pt x="151" y="108"/>
                  </a:lnTo>
                  <a:lnTo>
                    <a:pt x="187" y="78"/>
                  </a:lnTo>
                  <a:lnTo>
                    <a:pt x="225" y="54"/>
                  </a:lnTo>
                  <a:lnTo>
                    <a:pt x="264" y="34"/>
                  </a:lnTo>
                  <a:lnTo>
                    <a:pt x="305" y="18"/>
                  </a:lnTo>
                  <a:lnTo>
                    <a:pt x="348" y="7"/>
                  </a:lnTo>
                  <a:lnTo>
                    <a:pt x="392" y="2"/>
                  </a:lnTo>
                  <a:lnTo>
                    <a:pt x="4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77"/>
            <p:cNvSpPr>
              <a:spLocks/>
            </p:cNvSpPr>
            <p:nvPr/>
          </p:nvSpPr>
          <p:spPr bwMode="auto">
            <a:xfrm>
              <a:off x="2038350" y="3867150"/>
              <a:ext cx="104775" cy="88900"/>
            </a:xfrm>
            <a:custGeom>
              <a:avLst/>
              <a:gdLst>
                <a:gd name="T0" fmla="*/ 150 w 728"/>
                <a:gd name="T1" fmla="*/ 0 h 677"/>
                <a:gd name="T2" fmla="*/ 680 w 728"/>
                <a:gd name="T3" fmla="*/ 439 h 677"/>
                <a:gd name="T4" fmla="*/ 698 w 728"/>
                <a:gd name="T5" fmla="*/ 457 h 677"/>
                <a:gd name="T6" fmla="*/ 712 w 728"/>
                <a:gd name="T7" fmla="*/ 479 h 677"/>
                <a:gd name="T8" fmla="*/ 722 w 728"/>
                <a:gd name="T9" fmla="*/ 501 h 677"/>
                <a:gd name="T10" fmla="*/ 727 w 728"/>
                <a:gd name="T11" fmla="*/ 526 h 677"/>
                <a:gd name="T12" fmla="*/ 728 w 728"/>
                <a:gd name="T13" fmla="*/ 552 h 677"/>
                <a:gd name="T14" fmla="*/ 724 w 728"/>
                <a:gd name="T15" fmla="*/ 577 h 677"/>
                <a:gd name="T16" fmla="*/ 716 w 728"/>
                <a:gd name="T17" fmla="*/ 602 h 677"/>
                <a:gd name="T18" fmla="*/ 703 w 728"/>
                <a:gd name="T19" fmla="*/ 625 h 677"/>
                <a:gd name="T20" fmla="*/ 686 w 728"/>
                <a:gd name="T21" fmla="*/ 644 h 677"/>
                <a:gd name="T22" fmla="*/ 665 w 728"/>
                <a:gd name="T23" fmla="*/ 660 h 677"/>
                <a:gd name="T24" fmla="*/ 644 w 728"/>
                <a:gd name="T25" fmla="*/ 670 h 677"/>
                <a:gd name="T26" fmla="*/ 621 w 728"/>
                <a:gd name="T27" fmla="*/ 676 h 677"/>
                <a:gd name="T28" fmla="*/ 597 w 728"/>
                <a:gd name="T29" fmla="*/ 677 h 677"/>
                <a:gd name="T30" fmla="*/ 574 w 728"/>
                <a:gd name="T31" fmla="*/ 673 h 677"/>
                <a:gd name="T32" fmla="*/ 551 w 728"/>
                <a:gd name="T33" fmla="*/ 664 h 677"/>
                <a:gd name="T34" fmla="*/ 530 w 728"/>
                <a:gd name="T35" fmla="*/ 649 h 677"/>
                <a:gd name="T36" fmla="*/ 0 w 728"/>
                <a:gd name="T37" fmla="*/ 210 h 677"/>
                <a:gd name="T38" fmla="*/ 32 w 728"/>
                <a:gd name="T39" fmla="*/ 183 h 677"/>
                <a:gd name="T40" fmla="*/ 62 w 728"/>
                <a:gd name="T41" fmla="*/ 151 h 677"/>
                <a:gd name="T42" fmla="*/ 89 w 728"/>
                <a:gd name="T43" fmla="*/ 116 h 677"/>
                <a:gd name="T44" fmla="*/ 113 w 728"/>
                <a:gd name="T45" fmla="*/ 79 h 677"/>
                <a:gd name="T46" fmla="*/ 133 w 728"/>
                <a:gd name="T47" fmla="*/ 40 h 677"/>
                <a:gd name="T48" fmla="*/ 150 w 728"/>
                <a:gd name="T49" fmla="*/ 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28" h="677">
                  <a:moveTo>
                    <a:pt x="150" y="0"/>
                  </a:moveTo>
                  <a:lnTo>
                    <a:pt x="680" y="439"/>
                  </a:lnTo>
                  <a:lnTo>
                    <a:pt x="698" y="457"/>
                  </a:lnTo>
                  <a:lnTo>
                    <a:pt x="712" y="479"/>
                  </a:lnTo>
                  <a:lnTo>
                    <a:pt x="722" y="501"/>
                  </a:lnTo>
                  <a:lnTo>
                    <a:pt x="727" y="526"/>
                  </a:lnTo>
                  <a:lnTo>
                    <a:pt x="728" y="552"/>
                  </a:lnTo>
                  <a:lnTo>
                    <a:pt x="724" y="577"/>
                  </a:lnTo>
                  <a:lnTo>
                    <a:pt x="716" y="602"/>
                  </a:lnTo>
                  <a:lnTo>
                    <a:pt x="703" y="625"/>
                  </a:lnTo>
                  <a:lnTo>
                    <a:pt x="686" y="644"/>
                  </a:lnTo>
                  <a:lnTo>
                    <a:pt x="665" y="660"/>
                  </a:lnTo>
                  <a:lnTo>
                    <a:pt x="644" y="670"/>
                  </a:lnTo>
                  <a:lnTo>
                    <a:pt x="621" y="676"/>
                  </a:lnTo>
                  <a:lnTo>
                    <a:pt x="597" y="677"/>
                  </a:lnTo>
                  <a:lnTo>
                    <a:pt x="574" y="673"/>
                  </a:lnTo>
                  <a:lnTo>
                    <a:pt x="551" y="664"/>
                  </a:lnTo>
                  <a:lnTo>
                    <a:pt x="530" y="649"/>
                  </a:lnTo>
                  <a:lnTo>
                    <a:pt x="0" y="210"/>
                  </a:lnTo>
                  <a:lnTo>
                    <a:pt x="32" y="183"/>
                  </a:lnTo>
                  <a:lnTo>
                    <a:pt x="62" y="151"/>
                  </a:lnTo>
                  <a:lnTo>
                    <a:pt x="89" y="116"/>
                  </a:lnTo>
                  <a:lnTo>
                    <a:pt x="113" y="79"/>
                  </a:lnTo>
                  <a:lnTo>
                    <a:pt x="133" y="40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78"/>
            <p:cNvSpPr>
              <a:spLocks/>
            </p:cNvSpPr>
            <p:nvPr/>
          </p:nvSpPr>
          <p:spPr bwMode="auto">
            <a:xfrm>
              <a:off x="1752600" y="3713163"/>
              <a:ext cx="273050" cy="192088"/>
            </a:xfrm>
            <a:custGeom>
              <a:avLst/>
              <a:gdLst>
                <a:gd name="T0" fmla="*/ 1304 w 1893"/>
                <a:gd name="T1" fmla="*/ 5 h 1453"/>
                <a:gd name="T2" fmla="*/ 1317 w 1893"/>
                <a:gd name="T3" fmla="*/ 29 h 1453"/>
                <a:gd name="T4" fmla="*/ 1356 w 1893"/>
                <a:gd name="T5" fmla="*/ 68 h 1453"/>
                <a:gd name="T6" fmla="*/ 1441 w 1893"/>
                <a:gd name="T7" fmla="*/ 116 h 1453"/>
                <a:gd name="T8" fmla="*/ 1492 w 1893"/>
                <a:gd name="T9" fmla="*/ 137 h 1453"/>
                <a:gd name="T10" fmla="*/ 1544 w 1893"/>
                <a:gd name="T11" fmla="*/ 157 h 1453"/>
                <a:gd name="T12" fmla="*/ 1622 w 1893"/>
                <a:gd name="T13" fmla="*/ 191 h 1453"/>
                <a:gd name="T14" fmla="*/ 1711 w 1893"/>
                <a:gd name="T15" fmla="*/ 236 h 1453"/>
                <a:gd name="T16" fmla="*/ 1793 w 1893"/>
                <a:gd name="T17" fmla="*/ 292 h 1453"/>
                <a:gd name="T18" fmla="*/ 1851 w 1893"/>
                <a:gd name="T19" fmla="*/ 352 h 1453"/>
                <a:gd name="T20" fmla="*/ 1866 w 1893"/>
                <a:gd name="T21" fmla="*/ 384 h 1453"/>
                <a:gd name="T22" fmla="*/ 1884 w 1893"/>
                <a:gd name="T23" fmla="*/ 433 h 1453"/>
                <a:gd name="T24" fmla="*/ 1785 w 1893"/>
                <a:gd name="T25" fmla="*/ 423 h 1453"/>
                <a:gd name="T26" fmla="*/ 1613 w 1893"/>
                <a:gd name="T27" fmla="*/ 416 h 1453"/>
                <a:gd name="T28" fmla="*/ 1461 w 1893"/>
                <a:gd name="T29" fmla="*/ 463 h 1453"/>
                <a:gd name="T30" fmla="*/ 1329 w 1893"/>
                <a:gd name="T31" fmla="*/ 554 h 1453"/>
                <a:gd name="T32" fmla="*/ 1228 w 1893"/>
                <a:gd name="T33" fmla="*/ 683 h 1453"/>
                <a:gd name="T34" fmla="*/ 1167 w 1893"/>
                <a:gd name="T35" fmla="*/ 830 h 1453"/>
                <a:gd name="T36" fmla="*/ 1146 w 1893"/>
                <a:gd name="T37" fmla="*/ 990 h 1453"/>
                <a:gd name="T38" fmla="*/ 1169 w 1893"/>
                <a:gd name="T39" fmla="*/ 1157 h 1453"/>
                <a:gd name="T40" fmla="*/ 1234 w 1893"/>
                <a:gd name="T41" fmla="*/ 1308 h 1453"/>
                <a:gd name="T42" fmla="*/ 1337 w 1893"/>
                <a:gd name="T43" fmla="*/ 1434 h 1453"/>
                <a:gd name="T44" fmla="*/ 1058 w 1893"/>
                <a:gd name="T45" fmla="*/ 1453 h 1453"/>
                <a:gd name="T46" fmla="*/ 943 w 1893"/>
                <a:gd name="T47" fmla="*/ 1453 h 1453"/>
                <a:gd name="T48" fmla="*/ 873 w 1893"/>
                <a:gd name="T49" fmla="*/ 1447 h 1453"/>
                <a:gd name="T50" fmla="*/ 758 w 1893"/>
                <a:gd name="T51" fmla="*/ 1435 h 1453"/>
                <a:gd name="T52" fmla="*/ 610 w 1893"/>
                <a:gd name="T53" fmla="*/ 1413 h 1453"/>
                <a:gd name="T54" fmla="*/ 443 w 1893"/>
                <a:gd name="T55" fmla="*/ 1381 h 1453"/>
                <a:gd name="T56" fmla="*/ 270 w 1893"/>
                <a:gd name="T57" fmla="*/ 1336 h 1453"/>
                <a:gd name="T58" fmla="*/ 103 w 1893"/>
                <a:gd name="T59" fmla="*/ 1277 h 1453"/>
                <a:gd name="T60" fmla="*/ 47 w 1893"/>
                <a:gd name="T61" fmla="*/ 1252 h 1453"/>
                <a:gd name="T62" fmla="*/ 30 w 1893"/>
                <a:gd name="T63" fmla="*/ 1236 h 1453"/>
                <a:gd name="T64" fmla="*/ 10 w 1893"/>
                <a:gd name="T65" fmla="*/ 1195 h 1453"/>
                <a:gd name="T66" fmla="*/ 0 w 1893"/>
                <a:gd name="T67" fmla="*/ 1116 h 1453"/>
                <a:gd name="T68" fmla="*/ 2 w 1893"/>
                <a:gd name="T69" fmla="*/ 1083 h 1453"/>
                <a:gd name="T70" fmla="*/ 8 w 1893"/>
                <a:gd name="T71" fmla="*/ 992 h 1453"/>
                <a:gd name="T72" fmla="*/ 21 w 1893"/>
                <a:gd name="T73" fmla="*/ 862 h 1453"/>
                <a:gd name="T74" fmla="*/ 44 w 1893"/>
                <a:gd name="T75" fmla="*/ 710 h 1453"/>
                <a:gd name="T76" fmla="*/ 79 w 1893"/>
                <a:gd name="T77" fmla="*/ 552 h 1453"/>
                <a:gd name="T78" fmla="*/ 129 w 1893"/>
                <a:gd name="T79" fmla="*/ 406 h 1453"/>
                <a:gd name="T80" fmla="*/ 173 w 1893"/>
                <a:gd name="T81" fmla="*/ 323 h 1453"/>
                <a:gd name="T82" fmla="*/ 199 w 1893"/>
                <a:gd name="T83" fmla="*/ 294 h 1453"/>
                <a:gd name="T84" fmla="*/ 258 w 1893"/>
                <a:gd name="T85" fmla="*/ 248 h 1453"/>
                <a:gd name="T86" fmla="*/ 321 w 1893"/>
                <a:gd name="T87" fmla="*/ 217 h 1453"/>
                <a:gd name="T88" fmla="*/ 359 w 1893"/>
                <a:gd name="T89" fmla="*/ 204 h 1453"/>
                <a:gd name="T90" fmla="*/ 429 w 1893"/>
                <a:gd name="T91" fmla="*/ 177 h 1453"/>
                <a:gd name="T92" fmla="*/ 514 w 1893"/>
                <a:gd name="T93" fmla="*/ 140 h 1453"/>
                <a:gd name="T94" fmla="*/ 597 w 1893"/>
                <a:gd name="T95" fmla="*/ 96 h 1453"/>
                <a:gd name="T96" fmla="*/ 665 w 1893"/>
                <a:gd name="T97" fmla="*/ 50 h 1453"/>
                <a:gd name="T98" fmla="*/ 698 w 1893"/>
                <a:gd name="T99" fmla="*/ 2 h 1453"/>
                <a:gd name="T100" fmla="*/ 705 w 1893"/>
                <a:gd name="T101" fmla="*/ 18 h 1453"/>
                <a:gd name="T102" fmla="*/ 724 w 1893"/>
                <a:gd name="T103" fmla="*/ 62 h 1453"/>
                <a:gd name="T104" fmla="*/ 756 w 1893"/>
                <a:gd name="T105" fmla="*/ 121 h 1453"/>
                <a:gd name="T106" fmla="*/ 798 w 1893"/>
                <a:gd name="T107" fmla="*/ 186 h 1453"/>
                <a:gd name="T108" fmla="*/ 849 w 1893"/>
                <a:gd name="T109" fmla="*/ 249 h 1453"/>
                <a:gd name="T110" fmla="*/ 910 w 1893"/>
                <a:gd name="T111" fmla="*/ 299 h 1453"/>
                <a:gd name="T112" fmla="*/ 978 w 1893"/>
                <a:gd name="T113" fmla="*/ 325 h 1453"/>
                <a:gd name="T114" fmla="*/ 1052 w 1893"/>
                <a:gd name="T115" fmla="*/ 319 h 1453"/>
                <a:gd name="T116" fmla="*/ 1131 w 1893"/>
                <a:gd name="T117" fmla="*/ 269 h 1453"/>
                <a:gd name="T118" fmla="*/ 1216 w 1893"/>
                <a:gd name="T119" fmla="*/ 166 h 1453"/>
                <a:gd name="T120" fmla="*/ 1303 w 1893"/>
                <a:gd name="T121" fmla="*/ 0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93" h="1453">
                  <a:moveTo>
                    <a:pt x="1303" y="0"/>
                  </a:moveTo>
                  <a:lnTo>
                    <a:pt x="1303" y="1"/>
                  </a:lnTo>
                  <a:lnTo>
                    <a:pt x="1304" y="5"/>
                  </a:lnTo>
                  <a:lnTo>
                    <a:pt x="1306" y="11"/>
                  </a:lnTo>
                  <a:lnTo>
                    <a:pt x="1310" y="20"/>
                  </a:lnTo>
                  <a:lnTo>
                    <a:pt x="1317" y="29"/>
                  </a:lnTo>
                  <a:lnTo>
                    <a:pt x="1326" y="41"/>
                  </a:lnTo>
                  <a:lnTo>
                    <a:pt x="1339" y="54"/>
                  </a:lnTo>
                  <a:lnTo>
                    <a:pt x="1356" y="68"/>
                  </a:lnTo>
                  <a:lnTo>
                    <a:pt x="1378" y="83"/>
                  </a:lnTo>
                  <a:lnTo>
                    <a:pt x="1407" y="100"/>
                  </a:lnTo>
                  <a:lnTo>
                    <a:pt x="1441" y="116"/>
                  </a:lnTo>
                  <a:lnTo>
                    <a:pt x="1481" y="133"/>
                  </a:lnTo>
                  <a:lnTo>
                    <a:pt x="1484" y="133"/>
                  </a:lnTo>
                  <a:lnTo>
                    <a:pt x="1492" y="137"/>
                  </a:lnTo>
                  <a:lnTo>
                    <a:pt x="1505" y="142"/>
                  </a:lnTo>
                  <a:lnTo>
                    <a:pt x="1523" y="148"/>
                  </a:lnTo>
                  <a:lnTo>
                    <a:pt x="1544" y="157"/>
                  </a:lnTo>
                  <a:lnTo>
                    <a:pt x="1567" y="167"/>
                  </a:lnTo>
                  <a:lnTo>
                    <a:pt x="1594" y="178"/>
                  </a:lnTo>
                  <a:lnTo>
                    <a:pt x="1622" y="191"/>
                  </a:lnTo>
                  <a:lnTo>
                    <a:pt x="1652" y="205"/>
                  </a:lnTo>
                  <a:lnTo>
                    <a:pt x="1681" y="220"/>
                  </a:lnTo>
                  <a:lnTo>
                    <a:pt x="1711" y="236"/>
                  </a:lnTo>
                  <a:lnTo>
                    <a:pt x="1740" y="254"/>
                  </a:lnTo>
                  <a:lnTo>
                    <a:pt x="1767" y="272"/>
                  </a:lnTo>
                  <a:lnTo>
                    <a:pt x="1793" y="292"/>
                  </a:lnTo>
                  <a:lnTo>
                    <a:pt x="1815" y="311"/>
                  </a:lnTo>
                  <a:lnTo>
                    <a:pt x="1835" y="332"/>
                  </a:lnTo>
                  <a:lnTo>
                    <a:pt x="1851" y="352"/>
                  </a:lnTo>
                  <a:lnTo>
                    <a:pt x="1862" y="374"/>
                  </a:lnTo>
                  <a:lnTo>
                    <a:pt x="1863" y="377"/>
                  </a:lnTo>
                  <a:lnTo>
                    <a:pt x="1866" y="384"/>
                  </a:lnTo>
                  <a:lnTo>
                    <a:pt x="1871" y="397"/>
                  </a:lnTo>
                  <a:lnTo>
                    <a:pt x="1877" y="413"/>
                  </a:lnTo>
                  <a:lnTo>
                    <a:pt x="1884" y="433"/>
                  </a:lnTo>
                  <a:lnTo>
                    <a:pt x="1893" y="458"/>
                  </a:lnTo>
                  <a:lnTo>
                    <a:pt x="1840" y="437"/>
                  </a:lnTo>
                  <a:lnTo>
                    <a:pt x="1785" y="423"/>
                  </a:lnTo>
                  <a:lnTo>
                    <a:pt x="1729" y="414"/>
                  </a:lnTo>
                  <a:lnTo>
                    <a:pt x="1671" y="412"/>
                  </a:lnTo>
                  <a:lnTo>
                    <a:pt x="1613" y="416"/>
                  </a:lnTo>
                  <a:lnTo>
                    <a:pt x="1560" y="426"/>
                  </a:lnTo>
                  <a:lnTo>
                    <a:pt x="1510" y="442"/>
                  </a:lnTo>
                  <a:lnTo>
                    <a:pt x="1461" y="463"/>
                  </a:lnTo>
                  <a:lnTo>
                    <a:pt x="1415" y="489"/>
                  </a:lnTo>
                  <a:lnTo>
                    <a:pt x="1370" y="519"/>
                  </a:lnTo>
                  <a:lnTo>
                    <a:pt x="1329" y="554"/>
                  </a:lnTo>
                  <a:lnTo>
                    <a:pt x="1291" y="594"/>
                  </a:lnTo>
                  <a:lnTo>
                    <a:pt x="1257" y="638"/>
                  </a:lnTo>
                  <a:lnTo>
                    <a:pt x="1228" y="683"/>
                  </a:lnTo>
                  <a:lnTo>
                    <a:pt x="1203" y="729"/>
                  </a:lnTo>
                  <a:lnTo>
                    <a:pt x="1183" y="779"/>
                  </a:lnTo>
                  <a:lnTo>
                    <a:pt x="1167" y="830"/>
                  </a:lnTo>
                  <a:lnTo>
                    <a:pt x="1155" y="882"/>
                  </a:lnTo>
                  <a:lnTo>
                    <a:pt x="1148" y="936"/>
                  </a:lnTo>
                  <a:lnTo>
                    <a:pt x="1146" y="990"/>
                  </a:lnTo>
                  <a:lnTo>
                    <a:pt x="1149" y="1048"/>
                  </a:lnTo>
                  <a:lnTo>
                    <a:pt x="1156" y="1103"/>
                  </a:lnTo>
                  <a:lnTo>
                    <a:pt x="1169" y="1157"/>
                  </a:lnTo>
                  <a:lnTo>
                    <a:pt x="1186" y="1210"/>
                  </a:lnTo>
                  <a:lnTo>
                    <a:pt x="1207" y="1260"/>
                  </a:lnTo>
                  <a:lnTo>
                    <a:pt x="1234" y="1308"/>
                  </a:lnTo>
                  <a:lnTo>
                    <a:pt x="1264" y="1353"/>
                  </a:lnTo>
                  <a:lnTo>
                    <a:pt x="1298" y="1395"/>
                  </a:lnTo>
                  <a:lnTo>
                    <a:pt x="1337" y="1434"/>
                  </a:lnTo>
                  <a:lnTo>
                    <a:pt x="1248" y="1443"/>
                  </a:lnTo>
                  <a:lnTo>
                    <a:pt x="1156" y="1450"/>
                  </a:lnTo>
                  <a:lnTo>
                    <a:pt x="1058" y="1453"/>
                  </a:lnTo>
                  <a:lnTo>
                    <a:pt x="957" y="1453"/>
                  </a:lnTo>
                  <a:lnTo>
                    <a:pt x="954" y="1453"/>
                  </a:lnTo>
                  <a:lnTo>
                    <a:pt x="943" y="1453"/>
                  </a:lnTo>
                  <a:lnTo>
                    <a:pt x="926" y="1451"/>
                  </a:lnTo>
                  <a:lnTo>
                    <a:pt x="903" y="1450"/>
                  </a:lnTo>
                  <a:lnTo>
                    <a:pt x="873" y="1447"/>
                  </a:lnTo>
                  <a:lnTo>
                    <a:pt x="839" y="1443"/>
                  </a:lnTo>
                  <a:lnTo>
                    <a:pt x="801" y="1439"/>
                  </a:lnTo>
                  <a:lnTo>
                    <a:pt x="758" y="1435"/>
                  </a:lnTo>
                  <a:lnTo>
                    <a:pt x="712" y="1428"/>
                  </a:lnTo>
                  <a:lnTo>
                    <a:pt x="663" y="1422"/>
                  </a:lnTo>
                  <a:lnTo>
                    <a:pt x="610" y="1413"/>
                  </a:lnTo>
                  <a:lnTo>
                    <a:pt x="556" y="1403"/>
                  </a:lnTo>
                  <a:lnTo>
                    <a:pt x="500" y="1393"/>
                  </a:lnTo>
                  <a:lnTo>
                    <a:pt x="443" y="1381"/>
                  </a:lnTo>
                  <a:lnTo>
                    <a:pt x="386" y="1368"/>
                  </a:lnTo>
                  <a:lnTo>
                    <a:pt x="327" y="1352"/>
                  </a:lnTo>
                  <a:lnTo>
                    <a:pt x="270" y="1336"/>
                  </a:lnTo>
                  <a:lnTo>
                    <a:pt x="213" y="1318"/>
                  </a:lnTo>
                  <a:lnTo>
                    <a:pt x="158" y="1298"/>
                  </a:lnTo>
                  <a:lnTo>
                    <a:pt x="103" y="1277"/>
                  </a:lnTo>
                  <a:lnTo>
                    <a:pt x="52" y="1254"/>
                  </a:lnTo>
                  <a:lnTo>
                    <a:pt x="50" y="1253"/>
                  </a:lnTo>
                  <a:lnTo>
                    <a:pt x="47" y="1252"/>
                  </a:lnTo>
                  <a:lnTo>
                    <a:pt x="43" y="1248"/>
                  </a:lnTo>
                  <a:lnTo>
                    <a:pt x="37" y="1244"/>
                  </a:lnTo>
                  <a:lnTo>
                    <a:pt x="30" y="1236"/>
                  </a:lnTo>
                  <a:lnTo>
                    <a:pt x="23" y="1226"/>
                  </a:lnTo>
                  <a:lnTo>
                    <a:pt x="16" y="1213"/>
                  </a:lnTo>
                  <a:lnTo>
                    <a:pt x="10" y="1195"/>
                  </a:lnTo>
                  <a:lnTo>
                    <a:pt x="5" y="1174"/>
                  </a:lnTo>
                  <a:lnTo>
                    <a:pt x="2" y="1148"/>
                  </a:lnTo>
                  <a:lnTo>
                    <a:pt x="0" y="1116"/>
                  </a:lnTo>
                  <a:lnTo>
                    <a:pt x="0" y="1112"/>
                  </a:lnTo>
                  <a:lnTo>
                    <a:pt x="1" y="1101"/>
                  </a:lnTo>
                  <a:lnTo>
                    <a:pt x="2" y="1083"/>
                  </a:lnTo>
                  <a:lnTo>
                    <a:pt x="3" y="1058"/>
                  </a:lnTo>
                  <a:lnTo>
                    <a:pt x="5" y="1027"/>
                  </a:lnTo>
                  <a:lnTo>
                    <a:pt x="8" y="992"/>
                  </a:lnTo>
                  <a:lnTo>
                    <a:pt x="11" y="951"/>
                  </a:lnTo>
                  <a:lnTo>
                    <a:pt x="16" y="908"/>
                  </a:lnTo>
                  <a:lnTo>
                    <a:pt x="21" y="862"/>
                  </a:lnTo>
                  <a:lnTo>
                    <a:pt x="28" y="813"/>
                  </a:lnTo>
                  <a:lnTo>
                    <a:pt x="35" y="762"/>
                  </a:lnTo>
                  <a:lnTo>
                    <a:pt x="44" y="710"/>
                  </a:lnTo>
                  <a:lnTo>
                    <a:pt x="55" y="657"/>
                  </a:lnTo>
                  <a:lnTo>
                    <a:pt x="66" y="604"/>
                  </a:lnTo>
                  <a:lnTo>
                    <a:pt x="79" y="552"/>
                  </a:lnTo>
                  <a:lnTo>
                    <a:pt x="94" y="502"/>
                  </a:lnTo>
                  <a:lnTo>
                    <a:pt x="110" y="453"/>
                  </a:lnTo>
                  <a:lnTo>
                    <a:pt x="129" y="406"/>
                  </a:lnTo>
                  <a:lnTo>
                    <a:pt x="149" y="364"/>
                  </a:lnTo>
                  <a:lnTo>
                    <a:pt x="171" y="325"/>
                  </a:lnTo>
                  <a:lnTo>
                    <a:pt x="173" y="323"/>
                  </a:lnTo>
                  <a:lnTo>
                    <a:pt x="178" y="316"/>
                  </a:lnTo>
                  <a:lnTo>
                    <a:pt x="186" y="307"/>
                  </a:lnTo>
                  <a:lnTo>
                    <a:pt x="199" y="294"/>
                  </a:lnTo>
                  <a:lnTo>
                    <a:pt x="214" y="280"/>
                  </a:lnTo>
                  <a:lnTo>
                    <a:pt x="234" y="264"/>
                  </a:lnTo>
                  <a:lnTo>
                    <a:pt x="258" y="248"/>
                  </a:lnTo>
                  <a:lnTo>
                    <a:pt x="286" y="233"/>
                  </a:lnTo>
                  <a:lnTo>
                    <a:pt x="319" y="218"/>
                  </a:lnTo>
                  <a:lnTo>
                    <a:pt x="321" y="217"/>
                  </a:lnTo>
                  <a:lnTo>
                    <a:pt x="330" y="214"/>
                  </a:lnTo>
                  <a:lnTo>
                    <a:pt x="342" y="209"/>
                  </a:lnTo>
                  <a:lnTo>
                    <a:pt x="359" y="204"/>
                  </a:lnTo>
                  <a:lnTo>
                    <a:pt x="381" y="196"/>
                  </a:lnTo>
                  <a:lnTo>
                    <a:pt x="404" y="186"/>
                  </a:lnTo>
                  <a:lnTo>
                    <a:pt x="429" y="177"/>
                  </a:lnTo>
                  <a:lnTo>
                    <a:pt x="457" y="166"/>
                  </a:lnTo>
                  <a:lnTo>
                    <a:pt x="485" y="153"/>
                  </a:lnTo>
                  <a:lnTo>
                    <a:pt x="514" y="140"/>
                  </a:lnTo>
                  <a:lnTo>
                    <a:pt x="542" y="127"/>
                  </a:lnTo>
                  <a:lnTo>
                    <a:pt x="570" y="112"/>
                  </a:lnTo>
                  <a:lnTo>
                    <a:pt x="597" y="96"/>
                  </a:lnTo>
                  <a:lnTo>
                    <a:pt x="622" y="81"/>
                  </a:lnTo>
                  <a:lnTo>
                    <a:pt x="645" y="65"/>
                  </a:lnTo>
                  <a:lnTo>
                    <a:pt x="665" y="50"/>
                  </a:lnTo>
                  <a:lnTo>
                    <a:pt x="680" y="34"/>
                  </a:lnTo>
                  <a:lnTo>
                    <a:pt x="692" y="17"/>
                  </a:lnTo>
                  <a:lnTo>
                    <a:pt x="698" y="2"/>
                  </a:lnTo>
                  <a:lnTo>
                    <a:pt x="699" y="4"/>
                  </a:lnTo>
                  <a:lnTo>
                    <a:pt x="701" y="10"/>
                  </a:lnTo>
                  <a:lnTo>
                    <a:pt x="705" y="18"/>
                  </a:lnTo>
                  <a:lnTo>
                    <a:pt x="710" y="30"/>
                  </a:lnTo>
                  <a:lnTo>
                    <a:pt x="717" y="44"/>
                  </a:lnTo>
                  <a:lnTo>
                    <a:pt x="724" y="62"/>
                  </a:lnTo>
                  <a:lnTo>
                    <a:pt x="734" y="80"/>
                  </a:lnTo>
                  <a:lnTo>
                    <a:pt x="744" y="100"/>
                  </a:lnTo>
                  <a:lnTo>
                    <a:pt x="756" y="121"/>
                  </a:lnTo>
                  <a:lnTo>
                    <a:pt x="768" y="143"/>
                  </a:lnTo>
                  <a:lnTo>
                    <a:pt x="782" y="165"/>
                  </a:lnTo>
                  <a:lnTo>
                    <a:pt x="798" y="186"/>
                  </a:lnTo>
                  <a:lnTo>
                    <a:pt x="814" y="208"/>
                  </a:lnTo>
                  <a:lnTo>
                    <a:pt x="831" y="230"/>
                  </a:lnTo>
                  <a:lnTo>
                    <a:pt x="849" y="249"/>
                  </a:lnTo>
                  <a:lnTo>
                    <a:pt x="868" y="268"/>
                  </a:lnTo>
                  <a:lnTo>
                    <a:pt x="889" y="284"/>
                  </a:lnTo>
                  <a:lnTo>
                    <a:pt x="910" y="299"/>
                  </a:lnTo>
                  <a:lnTo>
                    <a:pt x="932" y="311"/>
                  </a:lnTo>
                  <a:lnTo>
                    <a:pt x="954" y="320"/>
                  </a:lnTo>
                  <a:lnTo>
                    <a:pt x="978" y="325"/>
                  </a:lnTo>
                  <a:lnTo>
                    <a:pt x="1002" y="327"/>
                  </a:lnTo>
                  <a:lnTo>
                    <a:pt x="1027" y="325"/>
                  </a:lnTo>
                  <a:lnTo>
                    <a:pt x="1052" y="319"/>
                  </a:lnTo>
                  <a:lnTo>
                    <a:pt x="1078" y="307"/>
                  </a:lnTo>
                  <a:lnTo>
                    <a:pt x="1104" y="290"/>
                  </a:lnTo>
                  <a:lnTo>
                    <a:pt x="1131" y="269"/>
                  </a:lnTo>
                  <a:lnTo>
                    <a:pt x="1160" y="241"/>
                  </a:lnTo>
                  <a:lnTo>
                    <a:pt x="1188" y="206"/>
                  </a:lnTo>
                  <a:lnTo>
                    <a:pt x="1216" y="166"/>
                  </a:lnTo>
                  <a:lnTo>
                    <a:pt x="1245" y="118"/>
                  </a:lnTo>
                  <a:lnTo>
                    <a:pt x="1274" y="63"/>
                  </a:lnTo>
                  <a:lnTo>
                    <a:pt x="13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179"/>
            <p:cNvSpPr>
              <a:spLocks/>
            </p:cNvSpPr>
            <p:nvPr/>
          </p:nvSpPr>
          <p:spPr bwMode="auto">
            <a:xfrm>
              <a:off x="1831975" y="3557588"/>
              <a:ext cx="128588" cy="76200"/>
            </a:xfrm>
            <a:custGeom>
              <a:avLst/>
              <a:gdLst>
                <a:gd name="T0" fmla="*/ 447 w 894"/>
                <a:gd name="T1" fmla="*/ 238 h 577"/>
                <a:gd name="T2" fmla="*/ 849 w 894"/>
                <a:gd name="T3" fmla="*/ 4 h 577"/>
                <a:gd name="T4" fmla="*/ 853 w 894"/>
                <a:gd name="T5" fmla="*/ 26 h 577"/>
                <a:gd name="T6" fmla="*/ 860 w 894"/>
                <a:gd name="T7" fmla="*/ 67 h 577"/>
                <a:gd name="T8" fmla="*/ 869 w 894"/>
                <a:gd name="T9" fmla="*/ 115 h 577"/>
                <a:gd name="T10" fmla="*/ 878 w 894"/>
                <a:gd name="T11" fmla="*/ 166 h 577"/>
                <a:gd name="T12" fmla="*/ 886 w 894"/>
                <a:gd name="T13" fmla="*/ 213 h 577"/>
                <a:gd name="T14" fmla="*/ 892 w 894"/>
                <a:gd name="T15" fmla="*/ 246 h 577"/>
                <a:gd name="T16" fmla="*/ 894 w 894"/>
                <a:gd name="T17" fmla="*/ 263 h 577"/>
                <a:gd name="T18" fmla="*/ 885 w 894"/>
                <a:gd name="T19" fmla="*/ 290 h 577"/>
                <a:gd name="T20" fmla="*/ 861 w 894"/>
                <a:gd name="T21" fmla="*/ 324 h 577"/>
                <a:gd name="T22" fmla="*/ 810 w 894"/>
                <a:gd name="T23" fmla="*/ 374 h 577"/>
                <a:gd name="T24" fmla="*/ 747 w 894"/>
                <a:gd name="T25" fmla="*/ 428 h 577"/>
                <a:gd name="T26" fmla="*/ 674 w 894"/>
                <a:gd name="T27" fmla="*/ 482 h 577"/>
                <a:gd name="T28" fmla="*/ 599 w 894"/>
                <a:gd name="T29" fmla="*/ 529 h 577"/>
                <a:gd name="T30" fmla="*/ 530 w 894"/>
                <a:gd name="T31" fmla="*/ 563 h 577"/>
                <a:gd name="T32" fmla="*/ 464 w 894"/>
                <a:gd name="T33" fmla="*/ 577 h 577"/>
                <a:gd name="T34" fmla="*/ 397 w 894"/>
                <a:gd name="T35" fmla="*/ 573 h 577"/>
                <a:gd name="T36" fmla="*/ 332 w 894"/>
                <a:gd name="T37" fmla="*/ 550 h 577"/>
                <a:gd name="T38" fmla="*/ 257 w 894"/>
                <a:gd name="T39" fmla="*/ 505 h 577"/>
                <a:gd name="T40" fmla="*/ 183 w 894"/>
                <a:gd name="T41" fmla="*/ 456 h 577"/>
                <a:gd name="T42" fmla="*/ 114 w 894"/>
                <a:gd name="T43" fmla="*/ 401 h 577"/>
                <a:gd name="T44" fmla="*/ 55 w 894"/>
                <a:gd name="T45" fmla="*/ 349 h 577"/>
                <a:gd name="T46" fmla="*/ 19 w 894"/>
                <a:gd name="T47" fmla="*/ 306 h 577"/>
                <a:gd name="T48" fmla="*/ 2 w 894"/>
                <a:gd name="T49" fmla="*/ 276 h 577"/>
                <a:gd name="T50" fmla="*/ 0 w 894"/>
                <a:gd name="T51" fmla="*/ 257 h 577"/>
                <a:gd name="T52" fmla="*/ 4 w 894"/>
                <a:gd name="T53" fmla="*/ 231 h 577"/>
                <a:gd name="T54" fmla="*/ 12 w 894"/>
                <a:gd name="T55" fmla="*/ 190 h 577"/>
                <a:gd name="T56" fmla="*/ 20 w 894"/>
                <a:gd name="T57" fmla="*/ 140 h 577"/>
                <a:gd name="T58" fmla="*/ 29 w 894"/>
                <a:gd name="T59" fmla="*/ 89 h 577"/>
                <a:gd name="T60" fmla="*/ 37 w 894"/>
                <a:gd name="T61" fmla="*/ 45 h 577"/>
                <a:gd name="T62" fmla="*/ 43 w 894"/>
                <a:gd name="T63" fmla="*/ 12 h 577"/>
                <a:gd name="T64" fmla="*/ 46 w 894"/>
                <a:gd name="T65" fmla="*/ 0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4" h="577">
                  <a:moveTo>
                    <a:pt x="46" y="0"/>
                  </a:moveTo>
                  <a:lnTo>
                    <a:pt x="447" y="238"/>
                  </a:lnTo>
                  <a:lnTo>
                    <a:pt x="848" y="0"/>
                  </a:lnTo>
                  <a:lnTo>
                    <a:pt x="849" y="4"/>
                  </a:lnTo>
                  <a:lnTo>
                    <a:pt x="850" y="12"/>
                  </a:lnTo>
                  <a:lnTo>
                    <a:pt x="853" y="26"/>
                  </a:lnTo>
                  <a:lnTo>
                    <a:pt x="856" y="45"/>
                  </a:lnTo>
                  <a:lnTo>
                    <a:pt x="860" y="67"/>
                  </a:lnTo>
                  <a:lnTo>
                    <a:pt x="864" y="90"/>
                  </a:lnTo>
                  <a:lnTo>
                    <a:pt x="869" y="115"/>
                  </a:lnTo>
                  <a:lnTo>
                    <a:pt x="873" y="140"/>
                  </a:lnTo>
                  <a:lnTo>
                    <a:pt x="878" y="166"/>
                  </a:lnTo>
                  <a:lnTo>
                    <a:pt x="882" y="190"/>
                  </a:lnTo>
                  <a:lnTo>
                    <a:pt x="886" y="213"/>
                  </a:lnTo>
                  <a:lnTo>
                    <a:pt x="889" y="231"/>
                  </a:lnTo>
                  <a:lnTo>
                    <a:pt x="892" y="246"/>
                  </a:lnTo>
                  <a:lnTo>
                    <a:pt x="893" y="257"/>
                  </a:lnTo>
                  <a:lnTo>
                    <a:pt x="894" y="263"/>
                  </a:lnTo>
                  <a:lnTo>
                    <a:pt x="892" y="276"/>
                  </a:lnTo>
                  <a:lnTo>
                    <a:pt x="885" y="290"/>
                  </a:lnTo>
                  <a:lnTo>
                    <a:pt x="875" y="306"/>
                  </a:lnTo>
                  <a:lnTo>
                    <a:pt x="861" y="324"/>
                  </a:lnTo>
                  <a:lnTo>
                    <a:pt x="837" y="349"/>
                  </a:lnTo>
                  <a:lnTo>
                    <a:pt x="810" y="374"/>
                  </a:lnTo>
                  <a:lnTo>
                    <a:pt x="780" y="401"/>
                  </a:lnTo>
                  <a:lnTo>
                    <a:pt x="747" y="428"/>
                  </a:lnTo>
                  <a:lnTo>
                    <a:pt x="711" y="456"/>
                  </a:lnTo>
                  <a:lnTo>
                    <a:pt x="674" y="482"/>
                  </a:lnTo>
                  <a:lnTo>
                    <a:pt x="637" y="505"/>
                  </a:lnTo>
                  <a:lnTo>
                    <a:pt x="599" y="529"/>
                  </a:lnTo>
                  <a:lnTo>
                    <a:pt x="561" y="550"/>
                  </a:lnTo>
                  <a:lnTo>
                    <a:pt x="530" y="563"/>
                  </a:lnTo>
                  <a:lnTo>
                    <a:pt x="497" y="573"/>
                  </a:lnTo>
                  <a:lnTo>
                    <a:pt x="464" y="577"/>
                  </a:lnTo>
                  <a:lnTo>
                    <a:pt x="430" y="577"/>
                  </a:lnTo>
                  <a:lnTo>
                    <a:pt x="397" y="573"/>
                  </a:lnTo>
                  <a:lnTo>
                    <a:pt x="364" y="563"/>
                  </a:lnTo>
                  <a:lnTo>
                    <a:pt x="332" y="550"/>
                  </a:lnTo>
                  <a:lnTo>
                    <a:pt x="295" y="529"/>
                  </a:lnTo>
                  <a:lnTo>
                    <a:pt x="257" y="505"/>
                  </a:lnTo>
                  <a:lnTo>
                    <a:pt x="220" y="482"/>
                  </a:lnTo>
                  <a:lnTo>
                    <a:pt x="183" y="456"/>
                  </a:lnTo>
                  <a:lnTo>
                    <a:pt x="147" y="428"/>
                  </a:lnTo>
                  <a:lnTo>
                    <a:pt x="114" y="401"/>
                  </a:lnTo>
                  <a:lnTo>
                    <a:pt x="83" y="374"/>
                  </a:lnTo>
                  <a:lnTo>
                    <a:pt x="55" y="349"/>
                  </a:lnTo>
                  <a:lnTo>
                    <a:pt x="33" y="324"/>
                  </a:lnTo>
                  <a:lnTo>
                    <a:pt x="19" y="306"/>
                  </a:lnTo>
                  <a:lnTo>
                    <a:pt x="8" y="290"/>
                  </a:lnTo>
                  <a:lnTo>
                    <a:pt x="2" y="276"/>
                  </a:lnTo>
                  <a:lnTo>
                    <a:pt x="0" y="263"/>
                  </a:lnTo>
                  <a:lnTo>
                    <a:pt x="0" y="257"/>
                  </a:lnTo>
                  <a:lnTo>
                    <a:pt x="2" y="246"/>
                  </a:lnTo>
                  <a:lnTo>
                    <a:pt x="4" y="231"/>
                  </a:lnTo>
                  <a:lnTo>
                    <a:pt x="8" y="212"/>
                  </a:lnTo>
                  <a:lnTo>
                    <a:pt x="12" y="190"/>
                  </a:lnTo>
                  <a:lnTo>
                    <a:pt x="16" y="166"/>
                  </a:lnTo>
                  <a:lnTo>
                    <a:pt x="20" y="140"/>
                  </a:lnTo>
                  <a:lnTo>
                    <a:pt x="25" y="115"/>
                  </a:lnTo>
                  <a:lnTo>
                    <a:pt x="29" y="89"/>
                  </a:lnTo>
                  <a:lnTo>
                    <a:pt x="34" y="67"/>
                  </a:lnTo>
                  <a:lnTo>
                    <a:pt x="37" y="45"/>
                  </a:lnTo>
                  <a:lnTo>
                    <a:pt x="41" y="26"/>
                  </a:lnTo>
                  <a:lnTo>
                    <a:pt x="43" y="12"/>
                  </a:lnTo>
                  <a:lnTo>
                    <a:pt x="45" y="4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80"/>
            <p:cNvSpPr>
              <a:spLocks/>
            </p:cNvSpPr>
            <p:nvPr/>
          </p:nvSpPr>
          <p:spPr bwMode="auto">
            <a:xfrm>
              <a:off x="1801813" y="3503613"/>
              <a:ext cx="190500" cy="79375"/>
            </a:xfrm>
            <a:custGeom>
              <a:avLst/>
              <a:gdLst>
                <a:gd name="T0" fmla="*/ 662 w 1324"/>
                <a:gd name="T1" fmla="*/ 0 h 596"/>
                <a:gd name="T2" fmla="*/ 662 w 1324"/>
                <a:gd name="T3" fmla="*/ 0 h 596"/>
                <a:gd name="T4" fmla="*/ 1324 w 1324"/>
                <a:gd name="T5" fmla="*/ 205 h 596"/>
                <a:gd name="T6" fmla="*/ 662 w 1324"/>
                <a:gd name="T7" fmla="*/ 596 h 596"/>
                <a:gd name="T8" fmla="*/ 0 w 1324"/>
                <a:gd name="T9" fmla="*/ 205 h 596"/>
                <a:gd name="T10" fmla="*/ 662 w 1324"/>
                <a:gd name="T11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24" h="596">
                  <a:moveTo>
                    <a:pt x="662" y="0"/>
                  </a:moveTo>
                  <a:lnTo>
                    <a:pt x="662" y="0"/>
                  </a:lnTo>
                  <a:lnTo>
                    <a:pt x="1324" y="205"/>
                  </a:lnTo>
                  <a:lnTo>
                    <a:pt x="662" y="596"/>
                  </a:lnTo>
                  <a:lnTo>
                    <a:pt x="0" y="205"/>
                  </a:lnTo>
                  <a:lnTo>
                    <a:pt x="6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81"/>
            <p:cNvSpPr>
              <a:spLocks noEditPoints="1"/>
            </p:cNvSpPr>
            <p:nvPr/>
          </p:nvSpPr>
          <p:spPr bwMode="auto">
            <a:xfrm>
              <a:off x="1830388" y="3603625"/>
              <a:ext cx="133350" cy="125413"/>
            </a:xfrm>
            <a:custGeom>
              <a:avLst/>
              <a:gdLst>
                <a:gd name="T0" fmla="*/ 101 w 924"/>
                <a:gd name="T1" fmla="*/ 239 h 945"/>
                <a:gd name="T2" fmla="*/ 61 w 924"/>
                <a:gd name="T3" fmla="*/ 289 h 945"/>
                <a:gd name="T4" fmla="*/ 71 w 924"/>
                <a:gd name="T5" fmla="*/ 354 h 945"/>
                <a:gd name="T6" fmla="*/ 85 w 924"/>
                <a:gd name="T7" fmla="*/ 411 h 945"/>
                <a:gd name="T8" fmla="*/ 107 w 924"/>
                <a:gd name="T9" fmla="*/ 438 h 945"/>
                <a:gd name="T10" fmla="*/ 143 w 924"/>
                <a:gd name="T11" fmla="*/ 556 h 945"/>
                <a:gd name="T12" fmla="*/ 215 w 924"/>
                <a:gd name="T13" fmla="*/ 706 h 945"/>
                <a:gd name="T14" fmla="*/ 315 w 924"/>
                <a:gd name="T15" fmla="*/ 819 h 945"/>
                <a:gd name="T16" fmla="*/ 400 w 924"/>
                <a:gd name="T17" fmla="*/ 859 h 945"/>
                <a:gd name="T18" fmla="*/ 494 w 924"/>
                <a:gd name="T19" fmla="*/ 865 h 945"/>
                <a:gd name="T20" fmla="*/ 582 w 924"/>
                <a:gd name="T21" fmla="*/ 835 h 945"/>
                <a:gd name="T22" fmla="*/ 669 w 924"/>
                <a:gd name="T23" fmla="*/ 758 h 945"/>
                <a:gd name="T24" fmla="*/ 750 w 924"/>
                <a:gd name="T25" fmla="*/ 633 h 945"/>
                <a:gd name="T26" fmla="*/ 798 w 924"/>
                <a:gd name="T27" fmla="*/ 495 h 945"/>
                <a:gd name="T28" fmla="*/ 825 w 924"/>
                <a:gd name="T29" fmla="*/ 431 h 945"/>
                <a:gd name="T30" fmla="*/ 842 w 924"/>
                <a:gd name="T31" fmla="*/ 397 h 945"/>
                <a:gd name="T32" fmla="*/ 858 w 924"/>
                <a:gd name="T33" fmla="*/ 330 h 945"/>
                <a:gd name="T34" fmla="*/ 862 w 924"/>
                <a:gd name="T35" fmla="*/ 275 h 945"/>
                <a:gd name="T36" fmla="*/ 833 w 924"/>
                <a:gd name="T37" fmla="*/ 179 h 945"/>
                <a:gd name="T38" fmla="*/ 709 w 924"/>
                <a:gd name="T39" fmla="*/ 275 h 945"/>
                <a:gd name="T40" fmla="*/ 571 w 924"/>
                <a:gd name="T41" fmla="*/ 357 h 945"/>
                <a:gd name="T42" fmla="*/ 462 w 924"/>
                <a:gd name="T43" fmla="*/ 382 h 945"/>
                <a:gd name="T44" fmla="*/ 353 w 924"/>
                <a:gd name="T45" fmla="*/ 357 h 945"/>
                <a:gd name="T46" fmla="*/ 215 w 924"/>
                <a:gd name="T47" fmla="*/ 275 h 945"/>
                <a:gd name="T48" fmla="*/ 90 w 924"/>
                <a:gd name="T49" fmla="*/ 179 h 945"/>
                <a:gd name="T50" fmla="*/ 95 w 924"/>
                <a:gd name="T51" fmla="*/ 101 h 945"/>
                <a:gd name="T52" fmla="*/ 191 w 924"/>
                <a:gd name="T53" fmla="*/ 184 h 945"/>
                <a:gd name="T54" fmla="*/ 304 w 924"/>
                <a:gd name="T55" fmla="*/ 261 h 945"/>
                <a:gd name="T56" fmla="*/ 409 w 924"/>
                <a:gd name="T57" fmla="*/ 308 h 945"/>
                <a:gd name="T58" fmla="*/ 515 w 924"/>
                <a:gd name="T59" fmla="*/ 308 h 945"/>
                <a:gd name="T60" fmla="*/ 620 w 924"/>
                <a:gd name="T61" fmla="*/ 261 h 945"/>
                <a:gd name="T62" fmla="*/ 732 w 924"/>
                <a:gd name="T63" fmla="*/ 184 h 945"/>
                <a:gd name="T64" fmla="*/ 827 w 924"/>
                <a:gd name="T65" fmla="*/ 101 h 945"/>
                <a:gd name="T66" fmla="*/ 907 w 924"/>
                <a:gd name="T67" fmla="*/ 98 h 945"/>
                <a:gd name="T68" fmla="*/ 901 w 924"/>
                <a:gd name="T69" fmla="*/ 222 h 945"/>
                <a:gd name="T70" fmla="*/ 922 w 924"/>
                <a:gd name="T71" fmla="*/ 262 h 945"/>
                <a:gd name="T72" fmla="*/ 922 w 924"/>
                <a:gd name="T73" fmla="*/ 322 h 945"/>
                <a:gd name="T74" fmla="*/ 911 w 924"/>
                <a:gd name="T75" fmla="*/ 378 h 945"/>
                <a:gd name="T76" fmla="*/ 894 w 924"/>
                <a:gd name="T77" fmla="*/ 436 h 945"/>
                <a:gd name="T78" fmla="*/ 866 w 924"/>
                <a:gd name="T79" fmla="*/ 477 h 945"/>
                <a:gd name="T80" fmla="*/ 814 w 924"/>
                <a:gd name="T81" fmla="*/ 644 h 945"/>
                <a:gd name="T82" fmla="*/ 720 w 924"/>
                <a:gd name="T83" fmla="*/ 792 h 945"/>
                <a:gd name="T84" fmla="*/ 599 w 924"/>
                <a:gd name="T85" fmla="*/ 903 h 945"/>
                <a:gd name="T86" fmla="*/ 498 w 924"/>
                <a:gd name="T87" fmla="*/ 943 h 945"/>
                <a:gd name="T88" fmla="*/ 391 w 924"/>
                <a:gd name="T89" fmla="*/ 935 h 945"/>
                <a:gd name="T90" fmla="*/ 282 w 924"/>
                <a:gd name="T91" fmla="*/ 871 h 945"/>
                <a:gd name="T92" fmla="*/ 169 w 924"/>
                <a:gd name="T93" fmla="*/ 745 h 945"/>
                <a:gd name="T94" fmla="*/ 87 w 924"/>
                <a:gd name="T95" fmla="*/ 590 h 945"/>
                <a:gd name="T96" fmla="*/ 48 w 924"/>
                <a:gd name="T97" fmla="*/ 466 h 945"/>
                <a:gd name="T98" fmla="*/ 22 w 924"/>
                <a:gd name="T99" fmla="*/ 415 h 945"/>
                <a:gd name="T100" fmla="*/ 9 w 924"/>
                <a:gd name="T101" fmla="*/ 361 h 945"/>
                <a:gd name="T102" fmla="*/ 0 w 924"/>
                <a:gd name="T103" fmla="*/ 301 h 945"/>
                <a:gd name="T104" fmla="*/ 6 w 924"/>
                <a:gd name="T105" fmla="*/ 244 h 945"/>
                <a:gd name="T106" fmla="*/ 34 w 924"/>
                <a:gd name="T107" fmla="*/ 215 h 945"/>
                <a:gd name="T108" fmla="*/ 8 w 924"/>
                <a:gd name="T10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24" h="945">
                  <a:moveTo>
                    <a:pt x="90" y="179"/>
                  </a:moveTo>
                  <a:lnTo>
                    <a:pt x="95" y="209"/>
                  </a:lnTo>
                  <a:lnTo>
                    <a:pt x="101" y="239"/>
                  </a:lnTo>
                  <a:lnTo>
                    <a:pt x="113" y="297"/>
                  </a:lnTo>
                  <a:lnTo>
                    <a:pt x="62" y="274"/>
                  </a:lnTo>
                  <a:lnTo>
                    <a:pt x="61" y="289"/>
                  </a:lnTo>
                  <a:lnTo>
                    <a:pt x="63" y="308"/>
                  </a:lnTo>
                  <a:lnTo>
                    <a:pt x="66" y="330"/>
                  </a:lnTo>
                  <a:lnTo>
                    <a:pt x="71" y="354"/>
                  </a:lnTo>
                  <a:lnTo>
                    <a:pt x="76" y="378"/>
                  </a:lnTo>
                  <a:lnTo>
                    <a:pt x="81" y="397"/>
                  </a:lnTo>
                  <a:lnTo>
                    <a:pt x="85" y="411"/>
                  </a:lnTo>
                  <a:lnTo>
                    <a:pt x="91" y="422"/>
                  </a:lnTo>
                  <a:lnTo>
                    <a:pt x="99" y="431"/>
                  </a:lnTo>
                  <a:lnTo>
                    <a:pt x="107" y="438"/>
                  </a:lnTo>
                  <a:lnTo>
                    <a:pt x="116" y="445"/>
                  </a:lnTo>
                  <a:lnTo>
                    <a:pt x="128" y="502"/>
                  </a:lnTo>
                  <a:lnTo>
                    <a:pt x="143" y="556"/>
                  </a:lnTo>
                  <a:lnTo>
                    <a:pt x="162" y="608"/>
                  </a:lnTo>
                  <a:lnTo>
                    <a:pt x="186" y="658"/>
                  </a:lnTo>
                  <a:lnTo>
                    <a:pt x="215" y="706"/>
                  </a:lnTo>
                  <a:lnTo>
                    <a:pt x="250" y="753"/>
                  </a:lnTo>
                  <a:lnTo>
                    <a:pt x="291" y="797"/>
                  </a:lnTo>
                  <a:lnTo>
                    <a:pt x="315" y="819"/>
                  </a:lnTo>
                  <a:lnTo>
                    <a:pt x="341" y="835"/>
                  </a:lnTo>
                  <a:lnTo>
                    <a:pt x="370" y="849"/>
                  </a:lnTo>
                  <a:lnTo>
                    <a:pt x="400" y="859"/>
                  </a:lnTo>
                  <a:lnTo>
                    <a:pt x="430" y="865"/>
                  </a:lnTo>
                  <a:lnTo>
                    <a:pt x="462" y="866"/>
                  </a:lnTo>
                  <a:lnTo>
                    <a:pt x="494" y="865"/>
                  </a:lnTo>
                  <a:lnTo>
                    <a:pt x="524" y="859"/>
                  </a:lnTo>
                  <a:lnTo>
                    <a:pt x="554" y="849"/>
                  </a:lnTo>
                  <a:lnTo>
                    <a:pt x="582" y="835"/>
                  </a:lnTo>
                  <a:lnTo>
                    <a:pt x="609" y="819"/>
                  </a:lnTo>
                  <a:lnTo>
                    <a:pt x="632" y="797"/>
                  </a:lnTo>
                  <a:lnTo>
                    <a:pt x="669" y="758"/>
                  </a:lnTo>
                  <a:lnTo>
                    <a:pt x="700" y="718"/>
                  </a:lnTo>
                  <a:lnTo>
                    <a:pt x="727" y="677"/>
                  </a:lnTo>
                  <a:lnTo>
                    <a:pt x="750" y="633"/>
                  </a:lnTo>
                  <a:lnTo>
                    <a:pt x="769" y="589"/>
                  </a:lnTo>
                  <a:lnTo>
                    <a:pt x="785" y="542"/>
                  </a:lnTo>
                  <a:lnTo>
                    <a:pt x="798" y="495"/>
                  </a:lnTo>
                  <a:lnTo>
                    <a:pt x="808" y="445"/>
                  </a:lnTo>
                  <a:lnTo>
                    <a:pt x="817" y="438"/>
                  </a:lnTo>
                  <a:lnTo>
                    <a:pt x="825" y="431"/>
                  </a:lnTo>
                  <a:lnTo>
                    <a:pt x="832" y="422"/>
                  </a:lnTo>
                  <a:lnTo>
                    <a:pt x="837" y="411"/>
                  </a:lnTo>
                  <a:lnTo>
                    <a:pt x="842" y="397"/>
                  </a:lnTo>
                  <a:lnTo>
                    <a:pt x="846" y="378"/>
                  </a:lnTo>
                  <a:lnTo>
                    <a:pt x="852" y="354"/>
                  </a:lnTo>
                  <a:lnTo>
                    <a:pt x="858" y="330"/>
                  </a:lnTo>
                  <a:lnTo>
                    <a:pt x="861" y="308"/>
                  </a:lnTo>
                  <a:lnTo>
                    <a:pt x="863" y="289"/>
                  </a:lnTo>
                  <a:lnTo>
                    <a:pt x="862" y="275"/>
                  </a:lnTo>
                  <a:lnTo>
                    <a:pt x="811" y="297"/>
                  </a:lnTo>
                  <a:lnTo>
                    <a:pt x="823" y="239"/>
                  </a:lnTo>
                  <a:lnTo>
                    <a:pt x="833" y="179"/>
                  </a:lnTo>
                  <a:lnTo>
                    <a:pt x="795" y="211"/>
                  </a:lnTo>
                  <a:lnTo>
                    <a:pt x="753" y="243"/>
                  </a:lnTo>
                  <a:lnTo>
                    <a:pt x="709" y="275"/>
                  </a:lnTo>
                  <a:lnTo>
                    <a:pt x="663" y="305"/>
                  </a:lnTo>
                  <a:lnTo>
                    <a:pt x="617" y="332"/>
                  </a:lnTo>
                  <a:lnTo>
                    <a:pt x="571" y="357"/>
                  </a:lnTo>
                  <a:lnTo>
                    <a:pt x="536" y="371"/>
                  </a:lnTo>
                  <a:lnTo>
                    <a:pt x="499" y="380"/>
                  </a:lnTo>
                  <a:lnTo>
                    <a:pt x="462" y="382"/>
                  </a:lnTo>
                  <a:lnTo>
                    <a:pt x="425" y="380"/>
                  </a:lnTo>
                  <a:lnTo>
                    <a:pt x="388" y="371"/>
                  </a:lnTo>
                  <a:lnTo>
                    <a:pt x="353" y="357"/>
                  </a:lnTo>
                  <a:lnTo>
                    <a:pt x="307" y="332"/>
                  </a:lnTo>
                  <a:lnTo>
                    <a:pt x="261" y="305"/>
                  </a:lnTo>
                  <a:lnTo>
                    <a:pt x="215" y="275"/>
                  </a:lnTo>
                  <a:lnTo>
                    <a:pt x="171" y="243"/>
                  </a:lnTo>
                  <a:lnTo>
                    <a:pt x="129" y="211"/>
                  </a:lnTo>
                  <a:lnTo>
                    <a:pt x="90" y="179"/>
                  </a:lnTo>
                  <a:close/>
                  <a:moveTo>
                    <a:pt x="8" y="0"/>
                  </a:moveTo>
                  <a:lnTo>
                    <a:pt x="71" y="75"/>
                  </a:lnTo>
                  <a:lnTo>
                    <a:pt x="95" y="101"/>
                  </a:lnTo>
                  <a:lnTo>
                    <a:pt x="125" y="128"/>
                  </a:lnTo>
                  <a:lnTo>
                    <a:pt x="157" y="157"/>
                  </a:lnTo>
                  <a:lnTo>
                    <a:pt x="191" y="184"/>
                  </a:lnTo>
                  <a:lnTo>
                    <a:pt x="228" y="211"/>
                  </a:lnTo>
                  <a:lnTo>
                    <a:pt x="266" y="237"/>
                  </a:lnTo>
                  <a:lnTo>
                    <a:pt x="304" y="261"/>
                  </a:lnTo>
                  <a:lnTo>
                    <a:pt x="342" y="283"/>
                  </a:lnTo>
                  <a:lnTo>
                    <a:pt x="375" y="298"/>
                  </a:lnTo>
                  <a:lnTo>
                    <a:pt x="409" y="308"/>
                  </a:lnTo>
                  <a:lnTo>
                    <a:pt x="444" y="314"/>
                  </a:lnTo>
                  <a:lnTo>
                    <a:pt x="480" y="314"/>
                  </a:lnTo>
                  <a:lnTo>
                    <a:pt x="515" y="308"/>
                  </a:lnTo>
                  <a:lnTo>
                    <a:pt x="549" y="298"/>
                  </a:lnTo>
                  <a:lnTo>
                    <a:pt x="581" y="283"/>
                  </a:lnTo>
                  <a:lnTo>
                    <a:pt x="620" y="261"/>
                  </a:lnTo>
                  <a:lnTo>
                    <a:pt x="658" y="237"/>
                  </a:lnTo>
                  <a:lnTo>
                    <a:pt x="695" y="211"/>
                  </a:lnTo>
                  <a:lnTo>
                    <a:pt x="732" y="184"/>
                  </a:lnTo>
                  <a:lnTo>
                    <a:pt x="767" y="155"/>
                  </a:lnTo>
                  <a:lnTo>
                    <a:pt x="799" y="128"/>
                  </a:lnTo>
                  <a:lnTo>
                    <a:pt x="827" y="101"/>
                  </a:lnTo>
                  <a:lnTo>
                    <a:pt x="851" y="75"/>
                  </a:lnTo>
                  <a:lnTo>
                    <a:pt x="915" y="0"/>
                  </a:lnTo>
                  <a:lnTo>
                    <a:pt x="907" y="98"/>
                  </a:lnTo>
                  <a:lnTo>
                    <a:pt x="899" y="155"/>
                  </a:lnTo>
                  <a:lnTo>
                    <a:pt x="890" y="215"/>
                  </a:lnTo>
                  <a:lnTo>
                    <a:pt x="901" y="222"/>
                  </a:lnTo>
                  <a:lnTo>
                    <a:pt x="909" y="230"/>
                  </a:lnTo>
                  <a:lnTo>
                    <a:pt x="917" y="244"/>
                  </a:lnTo>
                  <a:lnTo>
                    <a:pt x="922" y="262"/>
                  </a:lnTo>
                  <a:lnTo>
                    <a:pt x="924" y="280"/>
                  </a:lnTo>
                  <a:lnTo>
                    <a:pt x="924" y="301"/>
                  </a:lnTo>
                  <a:lnTo>
                    <a:pt x="922" y="322"/>
                  </a:lnTo>
                  <a:lnTo>
                    <a:pt x="918" y="342"/>
                  </a:lnTo>
                  <a:lnTo>
                    <a:pt x="915" y="361"/>
                  </a:lnTo>
                  <a:lnTo>
                    <a:pt x="911" y="378"/>
                  </a:lnTo>
                  <a:lnTo>
                    <a:pt x="907" y="391"/>
                  </a:lnTo>
                  <a:lnTo>
                    <a:pt x="902" y="415"/>
                  </a:lnTo>
                  <a:lnTo>
                    <a:pt x="894" y="436"/>
                  </a:lnTo>
                  <a:lnTo>
                    <a:pt x="885" y="453"/>
                  </a:lnTo>
                  <a:lnTo>
                    <a:pt x="876" y="466"/>
                  </a:lnTo>
                  <a:lnTo>
                    <a:pt x="866" y="477"/>
                  </a:lnTo>
                  <a:lnTo>
                    <a:pt x="853" y="534"/>
                  </a:lnTo>
                  <a:lnTo>
                    <a:pt x="836" y="590"/>
                  </a:lnTo>
                  <a:lnTo>
                    <a:pt x="814" y="644"/>
                  </a:lnTo>
                  <a:lnTo>
                    <a:pt x="786" y="696"/>
                  </a:lnTo>
                  <a:lnTo>
                    <a:pt x="755" y="745"/>
                  </a:lnTo>
                  <a:lnTo>
                    <a:pt x="720" y="792"/>
                  </a:lnTo>
                  <a:lnTo>
                    <a:pt x="682" y="834"/>
                  </a:lnTo>
                  <a:lnTo>
                    <a:pt x="642" y="871"/>
                  </a:lnTo>
                  <a:lnTo>
                    <a:pt x="599" y="903"/>
                  </a:lnTo>
                  <a:lnTo>
                    <a:pt x="567" y="922"/>
                  </a:lnTo>
                  <a:lnTo>
                    <a:pt x="533" y="935"/>
                  </a:lnTo>
                  <a:lnTo>
                    <a:pt x="498" y="943"/>
                  </a:lnTo>
                  <a:lnTo>
                    <a:pt x="462" y="945"/>
                  </a:lnTo>
                  <a:lnTo>
                    <a:pt x="426" y="943"/>
                  </a:lnTo>
                  <a:lnTo>
                    <a:pt x="391" y="935"/>
                  </a:lnTo>
                  <a:lnTo>
                    <a:pt x="357" y="922"/>
                  </a:lnTo>
                  <a:lnTo>
                    <a:pt x="324" y="903"/>
                  </a:lnTo>
                  <a:lnTo>
                    <a:pt x="282" y="871"/>
                  </a:lnTo>
                  <a:lnTo>
                    <a:pt x="241" y="834"/>
                  </a:lnTo>
                  <a:lnTo>
                    <a:pt x="203" y="792"/>
                  </a:lnTo>
                  <a:lnTo>
                    <a:pt x="169" y="745"/>
                  </a:lnTo>
                  <a:lnTo>
                    <a:pt x="137" y="696"/>
                  </a:lnTo>
                  <a:lnTo>
                    <a:pt x="110" y="644"/>
                  </a:lnTo>
                  <a:lnTo>
                    <a:pt x="87" y="590"/>
                  </a:lnTo>
                  <a:lnTo>
                    <a:pt x="69" y="534"/>
                  </a:lnTo>
                  <a:lnTo>
                    <a:pt x="58" y="477"/>
                  </a:lnTo>
                  <a:lnTo>
                    <a:pt x="48" y="466"/>
                  </a:lnTo>
                  <a:lnTo>
                    <a:pt x="38" y="453"/>
                  </a:lnTo>
                  <a:lnTo>
                    <a:pt x="30" y="436"/>
                  </a:lnTo>
                  <a:lnTo>
                    <a:pt x="22" y="415"/>
                  </a:lnTo>
                  <a:lnTo>
                    <a:pt x="17" y="391"/>
                  </a:lnTo>
                  <a:lnTo>
                    <a:pt x="13" y="378"/>
                  </a:lnTo>
                  <a:lnTo>
                    <a:pt x="9" y="361"/>
                  </a:lnTo>
                  <a:lnTo>
                    <a:pt x="5" y="342"/>
                  </a:lnTo>
                  <a:lnTo>
                    <a:pt x="2" y="322"/>
                  </a:lnTo>
                  <a:lnTo>
                    <a:pt x="0" y="301"/>
                  </a:lnTo>
                  <a:lnTo>
                    <a:pt x="0" y="280"/>
                  </a:lnTo>
                  <a:lnTo>
                    <a:pt x="2" y="262"/>
                  </a:lnTo>
                  <a:lnTo>
                    <a:pt x="6" y="244"/>
                  </a:lnTo>
                  <a:lnTo>
                    <a:pt x="14" y="230"/>
                  </a:lnTo>
                  <a:lnTo>
                    <a:pt x="23" y="222"/>
                  </a:lnTo>
                  <a:lnTo>
                    <a:pt x="34" y="215"/>
                  </a:lnTo>
                  <a:lnTo>
                    <a:pt x="24" y="155"/>
                  </a:lnTo>
                  <a:lnTo>
                    <a:pt x="17" y="98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182"/>
            <p:cNvSpPr>
              <a:spLocks/>
            </p:cNvSpPr>
            <p:nvPr/>
          </p:nvSpPr>
          <p:spPr bwMode="auto">
            <a:xfrm>
              <a:off x="1797050" y="3535363"/>
              <a:ext cx="11113" cy="80963"/>
            </a:xfrm>
            <a:custGeom>
              <a:avLst/>
              <a:gdLst>
                <a:gd name="T0" fmla="*/ 40 w 77"/>
                <a:gd name="T1" fmla="*/ 0 h 613"/>
                <a:gd name="T2" fmla="*/ 77 w 77"/>
                <a:gd name="T3" fmla="*/ 471 h 613"/>
                <a:gd name="T4" fmla="*/ 40 w 77"/>
                <a:gd name="T5" fmla="*/ 613 h 613"/>
                <a:gd name="T6" fmla="*/ 0 w 77"/>
                <a:gd name="T7" fmla="*/ 471 h 613"/>
                <a:gd name="T8" fmla="*/ 40 w 7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613">
                  <a:moveTo>
                    <a:pt x="40" y="0"/>
                  </a:moveTo>
                  <a:lnTo>
                    <a:pt x="77" y="471"/>
                  </a:lnTo>
                  <a:lnTo>
                    <a:pt x="40" y="613"/>
                  </a:lnTo>
                  <a:lnTo>
                    <a:pt x="0" y="471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4" name="Group 173"/>
          <p:cNvGrpSpPr/>
          <p:nvPr/>
        </p:nvGrpSpPr>
        <p:grpSpPr>
          <a:xfrm>
            <a:off x="5516187" y="2286124"/>
            <a:ext cx="457200" cy="338138"/>
            <a:chOff x="2598738" y="3560763"/>
            <a:chExt cx="457200" cy="338138"/>
          </a:xfrm>
          <a:solidFill>
            <a:srgbClr val="000000"/>
          </a:solidFill>
        </p:grpSpPr>
        <p:sp>
          <p:nvSpPr>
            <p:cNvPr id="325" name="Freeform 187"/>
            <p:cNvSpPr>
              <a:spLocks noEditPoints="1"/>
            </p:cNvSpPr>
            <p:nvPr/>
          </p:nvSpPr>
          <p:spPr bwMode="auto">
            <a:xfrm>
              <a:off x="2598738" y="3560763"/>
              <a:ext cx="417513" cy="298450"/>
            </a:xfrm>
            <a:custGeom>
              <a:avLst/>
              <a:gdLst>
                <a:gd name="T0" fmla="*/ 729 w 3157"/>
                <a:gd name="T1" fmla="*/ 1876 h 2261"/>
                <a:gd name="T2" fmla="*/ 565 w 3157"/>
                <a:gd name="T3" fmla="*/ 1943 h 2261"/>
                <a:gd name="T4" fmla="*/ 1070 w 3157"/>
                <a:gd name="T5" fmla="*/ 1889 h 2261"/>
                <a:gd name="T6" fmla="*/ 876 w 3157"/>
                <a:gd name="T7" fmla="*/ 1858 h 2261"/>
                <a:gd name="T8" fmla="*/ 721 w 3157"/>
                <a:gd name="T9" fmla="*/ 231 h 2261"/>
                <a:gd name="T10" fmla="*/ 553 w 3157"/>
                <a:gd name="T11" fmla="*/ 303 h 2261"/>
                <a:gd name="T12" fmla="*/ 423 w 3157"/>
                <a:gd name="T13" fmla="*/ 403 h 2261"/>
                <a:gd name="T14" fmla="*/ 335 w 3157"/>
                <a:gd name="T15" fmla="*/ 502 h 2261"/>
                <a:gd name="T16" fmla="*/ 343 w 3157"/>
                <a:gd name="T17" fmla="*/ 1839 h 2261"/>
                <a:gd name="T18" fmla="*/ 500 w 3157"/>
                <a:gd name="T19" fmla="*/ 1739 h 2261"/>
                <a:gd name="T20" fmla="*/ 699 w 3157"/>
                <a:gd name="T21" fmla="*/ 1667 h 2261"/>
                <a:gd name="T22" fmla="*/ 876 w 3157"/>
                <a:gd name="T23" fmla="*/ 1648 h 2261"/>
                <a:gd name="T24" fmla="*/ 1111 w 3157"/>
                <a:gd name="T25" fmla="*/ 1681 h 2261"/>
                <a:gd name="T26" fmla="*/ 1304 w 3157"/>
                <a:gd name="T27" fmla="*/ 1765 h 2261"/>
                <a:gd name="T28" fmla="*/ 1454 w 3157"/>
                <a:gd name="T29" fmla="*/ 1871 h 2261"/>
                <a:gd name="T30" fmla="*/ 1415 w 3157"/>
                <a:gd name="T31" fmla="*/ 487 h 2261"/>
                <a:gd name="T32" fmla="*/ 1317 w 3157"/>
                <a:gd name="T33" fmla="*/ 386 h 2261"/>
                <a:gd name="T34" fmla="*/ 1173 w 3157"/>
                <a:gd name="T35" fmla="*/ 286 h 2261"/>
                <a:gd name="T36" fmla="*/ 986 w 3157"/>
                <a:gd name="T37" fmla="*/ 221 h 2261"/>
                <a:gd name="T38" fmla="*/ 941 w 3157"/>
                <a:gd name="T39" fmla="*/ 3 h 2261"/>
                <a:gd name="T40" fmla="*/ 1167 w 3157"/>
                <a:gd name="T41" fmla="*/ 52 h 2261"/>
                <a:gd name="T42" fmla="*/ 1351 w 3157"/>
                <a:gd name="T43" fmla="*/ 146 h 2261"/>
                <a:gd name="T44" fmla="*/ 1496 w 3157"/>
                <a:gd name="T45" fmla="*/ 263 h 2261"/>
                <a:gd name="T46" fmla="*/ 1621 w 3157"/>
                <a:gd name="T47" fmla="*/ 264 h 2261"/>
                <a:gd name="T48" fmla="*/ 1763 w 3157"/>
                <a:gd name="T49" fmla="*/ 146 h 2261"/>
                <a:gd name="T50" fmla="*/ 1946 w 3157"/>
                <a:gd name="T51" fmla="*/ 52 h 2261"/>
                <a:gd name="T52" fmla="*/ 2171 w 3157"/>
                <a:gd name="T53" fmla="*/ 3 h 2261"/>
                <a:gd name="T54" fmla="*/ 2417 w 3157"/>
                <a:gd name="T55" fmla="*/ 20 h 2261"/>
                <a:gd name="T56" fmla="*/ 2623 w 3157"/>
                <a:gd name="T57" fmla="*/ 95 h 2261"/>
                <a:gd name="T58" fmla="*/ 2784 w 3157"/>
                <a:gd name="T59" fmla="*/ 200 h 2261"/>
                <a:gd name="T60" fmla="*/ 2907 w 3157"/>
                <a:gd name="T61" fmla="*/ 317 h 2261"/>
                <a:gd name="T62" fmla="*/ 2984 w 3157"/>
                <a:gd name="T63" fmla="*/ 413 h 2261"/>
                <a:gd name="T64" fmla="*/ 3013 w 3157"/>
                <a:gd name="T65" fmla="*/ 455 h 2261"/>
                <a:gd name="T66" fmla="*/ 3157 w 3157"/>
                <a:gd name="T67" fmla="*/ 2156 h 2261"/>
                <a:gd name="T68" fmla="*/ 3028 w 3157"/>
                <a:gd name="T69" fmla="*/ 1839 h 2261"/>
                <a:gd name="T70" fmla="*/ 3060 w 3157"/>
                <a:gd name="T71" fmla="*/ 1646 h 2261"/>
                <a:gd name="T72" fmla="*/ 3019 w 3157"/>
                <a:gd name="T73" fmla="*/ 1455 h 2261"/>
                <a:gd name="T74" fmla="*/ 2905 w 3157"/>
                <a:gd name="T75" fmla="*/ 1286 h 2261"/>
                <a:gd name="T76" fmla="*/ 2812 w 3157"/>
                <a:gd name="T77" fmla="*/ 539 h 2261"/>
                <a:gd name="T78" fmla="*/ 2753 w 3157"/>
                <a:gd name="T79" fmla="*/ 465 h 2261"/>
                <a:gd name="T80" fmla="*/ 2644 w 3157"/>
                <a:gd name="T81" fmla="*/ 360 h 2261"/>
                <a:gd name="T82" fmla="*/ 2489 w 3157"/>
                <a:gd name="T83" fmla="*/ 265 h 2261"/>
                <a:gd name="T84" fmla="*/ 2292 w 3157"/>
                <a:gd name="T85" fmla="*/ 214 h 2261"/>
                <a:gd name="T86" fmla="*/ 2081 w 3157"/>
                <a:gd name="T87" fmla="*/ 231 h 2261"/>
                <a:gd name="T88" fmla="*/ 1911 w 3157"/>
                <a:gd name="T89" fmla="*/ 303 h 2261"/>
                <a:gd name="T90" fmla="*/ 1781 w 3157"/>
                <a:gd name="T91" fmla="*/ 403 h 2261"/>
                <a:gd name="T92" fmla="*/ 1694 w 3157"/>
                <a:gd name="T93" fmla="*/ 503 h 2261"/>
                <a:gd name="T94" fmla="*/ 1704 w 3157"/>
                <a:gd name="T95" fmla="*/ 1836 h 2261"/>
                <a:gd name="T96" fmla="*/ 1883 w 3157"/>
                <a:gd name="T97" fmla="*/ 1726 h 2261"/>
                <a:gd name="T98" fmla="*/ 2008 w 3157"/>
                <a:gd name="T99" fmla="*/ 1788 h 2261"/>
                <a:gd name="T100" fmla="*/ 1961 w 3157"/>
                <a:gd name="T101" fmla="*/ 1922 h 2261"/>
                <a:gd name="T102" fmla="*/ 2120 w 3157"/>
                <a:gd name="T103" fmla="*/ 2001 h 2261"/>
                <a:gd name="T104" fmla="*/ 2274 w 3157"/>
                <a:gd name="T105" fmla="*/ 2123 h 2261"/>
                <a:gd name="T106" fmla="*/ 2470 w 3157"/>
                <a:gd name="T107" fmla="*/ 2181 h 2261"/>
                <a:gd name="T108" fmla="*/ 2672 w 3157"/>
                <a:gd name="T109" fmla="*/ 2163 h 2261"/>
                <a:gd name="T110" fmla="*/ 2858 w 3157"/>
                <a:gd name="T111" fmla="*/ 2070 h 2261"/>
                <a:gd name="T112" fmla="*/ 95 w 3157"/>
                <a:gd name="T113" fmla="*/ 695 h 2261"/>
                <a:gd name="T114" fmla="*/ 117 w 3157"/>
                <a:gd name="T115" fmla="*/ 445 h 2261"/>
                <a:gd name="T116" fmla="*/ 167 w 3157"/>
                <a:gd name="T117" fmla="*/ 371 h 2261"/>
                <a:gd name="T118" fmla="*/ 266 w 3157"/>
                <a:gd name="T119" fmla="*/ 260 h 2261"/>
                <a:gd name="T120" fmla="*/ 405 w 3157"/>
                <a:gd name="T121" fmla="*/ 146 h 2261"/>
                <a:gd name="T122" fmla="*/ 586 w 3157"/>
                <a:gd name="T123" fmla="*/ 52 h 2261"/>
                <a:gd name="T124" fmla="*/ 813 w 3157"/>
                <a:gd name="T125" fmla="*/ 3 h 2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57" h="2261">
                  <a:moveTo>
                    <a:pt x="876" y="1858"/>
                  </a:moveTo>
                  <a:lnTo>
                    <a:pt x="825" y="1860"/>
                  </a:lnTo>
                  <a:lnTo>
                    <a:pt x="775" y="1866"/>
                  </a:lnTo>
                  <a:lnTo>
                    <a:pt x="729" y="1876"/>
                  </a:lnTo>
                  <a:lnTo>
                    <a:pt x="684" y="1889"/>
                  </a:lnTo>
                  <a:lnTo>
                    <a:pt x="642" y="1905"/>
                  </a:lnTo>
                  <a:lnTo>
                    <a:pt x="602" y="1923"/>
                  </a:lnTo>
                  <a:lnTo>
                    <a:pt x="565" y="1943"/>
                  </a:lnTo>
                  <a:lnTo>
                    <a:pt x="1192" y="1943"/>
                  </a:lnTo>
                  <a:lnTo>
                    <a:pt x="1153" y="1923"/>
                  </a:lnTo>
                  <a:lnTo>
                    <a:pt x="1113" y="1905"/>
                  </a:lnTo>
                  <a:lnTo>
                    <a:pt x="1070" y="1889"/>
                  </a:lnTo>
                  <a:lnTo>
                    <a:pt x="1025" y="1876"/>
                  </a:lnTo>
                  <a:lnTo>
                    <a:pt x="978" y="1866"/>
                  </a:lnTo>
                  <a:lnTo>
                    <a:pt x="929" y="1860"/>
                  </a:lnTo>
                  <a:lnTo>
                    <a:pt x="876" y="1858"/>
                  </a:lnTo>
                  <a:close/>
                  <a:moveTo>
                    <a:pt x="876" y="211"/>
                  </a:moveTo>
                  <a:lnTo>
                    <a:pt x="823" y="213"/>
                  </a:lnTo>
                  <a:lnTo>
                    <a:pt x="771" y="221"/>
                  </a:lnTo>
                  <a:lnTo>
                    <a:pt x="721" y="231"/>
                  </a:lnTo>
                  <a:lnTo>
                    <a:pt x="675" y="244"/>
                  </a:lnTo>
                  <a:lnTo>
                    <a:pt x="632" y="262"/>
                  </a:lnTo>
                  <a:lnTo>
                    <a:pt x="591" y="282"/>
                  </a:lnTo>
                  <a:lnTo>
                    <a:pt x="553" y="303"/>
                  </a:lnTo>
                  <a:lnTo>
                    <a:pt x="517" y="326"/>
                  </a:lnTo>
                  <a:lnTo>
                    <a:pt x="483" y="351"/>
                  </a:lnTo>
                  <a:lnTo>
                    <a:pt x="452" y="376"/>
                  </a:lnTo>
                  <a:lnTo>
                    <a:pt x="423" y="403"/>
                  </a:lnTo>
                  <a:lnTo>
                    <a:pt x="395" y="430"/>
                  </a:lnTo>
                  <a:lnTo>
                    <a:pt x="372" y="456"/>
                  </a:lnTo>
                  <a:lnTo>
                    <a:pt x="352" y="480"/>
                  </a:lnTo>
                  <a:lnTo>
                    <a:pt x="335" y="502"/>
                  </a:lnTo>
                  <a:lnTo>
                    <a:pt x="321" y="522"/>
                  </a:lnTo>
                  <a:lnTo>
                    <a:pt x="310" y="537"/>
                  </a:lnTo>
                  <a:lnTo>
                    <a:pt x="310" y="1866"/>
                  </a:lnTo>
                  <a:lnTo>
                    <a:pt x="343" y="1839"/>
                  </a:lnTo>
                  <a:lnTo>
                    <a:pt x="378" y="1812"/>
                  </a:lnTo>
                  <a:lnTo>
                    <a:pt x="415" y="1786"/>
                  </a:lnTo>
                  <a:lnTo>
                    <a:pt x="457" y="1761"/>
                  </a:lnTo>
                  <a:lnTo>
                    <a:pt x="500" y="1739"/>
                  </a:lnTo>
                  <a:lnTo>
                    <a:pt x="545" y="1717"/>
                  </a:lnTo>
                  <a:lnTo>
                    <a:pt x="594" y="1697"/>
                  </a:lnTo>
                  <a:lnTo>
                    <a:pt x="645" y="1680"/>
                  </a:lnTo>
                  <a:lnTo>
                    <a:pt x="699" y="1667"/>
                  </a:lnTo>
                  <a:lnTo>
                    <a:pt x="756" y="1657"/>
                  </a:lnTo>
                  <a:lnTo>
                    <a:pt x="815" y="1650"/>
                  </a:lnTo>
                  <a:lnTo>
                    <a:pt x="876" y="1648"/>
                  </a:lnTo>
                  <a:lnTo>
                    <a:pt x="876" y="1648"/>
                  </a:lnTo>
                  <a:lnTo>
                    <a:pt x="940" y="1650"/>
                  </a:lnTo>
                  <a:lnTo>
                    <a:pt x="1000" y="1657"/>
                  </a:lnTo>
                  <a:lnTo>
                    <a:pt x="1057" y="1667"/>
                  </a:lnTo>
                  <a:lnTo>
                    <a:pt x="1111" y="1681"/>
                  </a:lnTo>
                  <a:lnTo>
                    <a:pt x="1164" y="1698"/>
                  </a:lnTo>
                  <a:lnTo>
                    <a:pt x="1214" y="1719"/>
                  </a:lnTo>
                  <a:lnTo>
                    <a:pt x="1261" y="1741"/>
                  </a:lnTo>
                  <a:lnTo>
                    <a:pt x="1304" y="1765"/>
                  </a:lnTo>
                  <a:lnTo>
                    <a:pt x="1347" y="1790"/>
                  </a:lnTo>
                  <a:lnTo>
                    <a:pt x="1385" y="1816"/>
                  </a:lnTo>
                  <a:lnTo>
                    <a:pt x="1420" y="1844"/>
                  </a:lnTo>
                  <a:lnTo>
                    <a:pt x="1454" y="1871"/>
                  </a:lnTo>
                  <a:lnTo>
                    <a:pt x="1454" y="539"/>
                  </a:lnTo>
                  <a:lnTo>
                    <a:pt x="1445" y="525"/>
                  </a:lnTo>
                  <a:lnTo>
                    <a:pt x="1432" y="509"/>
                  </a:lnTo>
                  <a:lnTo>
                    <a:pt x="1415" y="487"/>
                  </a:lnTo>
                  <a:lnTo>
                    <a:pt x="1395" y="465"/>
                  </a:lnTo>
                  <a:lnTo>
                    <a:pt x="1372" y="439"/>
                  </a:lnTo>
                  <a:lnTo>
                    <a:pt x="1346" y="413"/>
                  </a:lnTo>
                  <a:lnTo>
                    <a:pt x="1317" y="386"/>
                  </a:lnTo>
                  <a:lnTo>
                    <a:pt x="1284" y="360"/>
                  </a:lnTo>
                  <a:lnTo>
                    <a:pt x="1250" y="334"/>
                  </a:lnTo>
                  <a:lnTo>
                    <a:pt x="1213" y="309"/>
                  </a:lnTo>
                  <a:lnTo>
                    <a:pt x="1173" y="286"/>
                  </a:lnTo>
                  <a:lnTo>
                    <a:pt x="1130" y="265"/>
                  </a:lnTo>
                  <a:lnTo>
                    <a:pt x="1085" y="247"/>
                  </a:lnTo>
                  <a:lnTo>
                    <a:pt x="1037" y="232"/>
                  </a:lnTo>
                  <a:lnTo>
                    <a:pt x="986" y="221"/>
                  </a:lnTo>
                  <a:lnTo>
                    <a:pt x="933" y="214"/>
                  </a:lnTo>
                  <a:lnTo>
                    <a:pt x="876" y="211"/>
                  </a:lnTo>
                  <a:close/>
                  <a:moveTo>
                    <a:pt x="876" y="0"/>
                  </a:moveTo>
                  <a:lnTo>
                    <a:pt x="941" y="3"/>
                  </a:lnTo>
                  <a:lnTo>
                    <a:pt x="1001" y="10"/>
                  </a:lnTo>
                  <a:lnTo>
                    <a:pt x="1059" y="20"/>
                  </a:lnTo>
                  <a:lnTo>
                    <a:pt x="1115" y="35"/>
                  </a:lnTo>
                  <a:lnTo>
                    <a:pt x="1167" y="52"/>
                  </a:lnTo>
                  <a:lnTo>
                    <a:pt x="1218" y="72"/>
                  </a:lnTo>
                  <a:lnTo>
                    <a:pt x="1264" y="95"/>
                  </a:lnTo>
                  <a:lnTo>
                    <a:pt x="1310" y="120"/>
                  </a:lnTo>
                  <a:lnTo>
                    <a:pt x="1351" y="146"/>
                  </a:lnTo>
                  <a:lnTo>
                    <a:pt x="1390" y="173"/>
                  </a:lnTo>
                  <a:lnTo>
                    <a:pt x="1427" y="200"/>
                  </a:lnTo>
                  <a:lnTo>
                    <a:pt x="1459" y="228"/>
                  </a:lnTo>
                  <a:lnTo>
                    <a:pt x="1496" y="263"/>
                  </a:lnTo>
                  <a:lnTo>
                    <a:pt x="1530" y="296"/>
                  </a:lnTo>
                  <a:lnTo>
                    <a:pt x="1560" y="330"/>
                  </a:lnTo>
                  <a:lnTo>
                    <a:pt x="1588" y="297"/>
                  </a:lnTo>
                  <a:lnTo>
                    <a:pt x="1621" y="264"/>
                  </a:lnTo>
                  <a:lnTo>
                    <a:pt x="1657" y="229"/>
                  </a:lnTo>
                  <a:lnTo>
                    <a:pt x="1689" y="201"/>
                  </a:lnTo>
                  <a:lnTo>
                    <a:pt x="1725" y="174"/>
                  </a:lnTo>
                  <a:lnTo>
                    <a:pt x="1763" y="146"/>
                  </a:lnTo>
                  <a:lnTo>
                    <a:pt x="1804" y="120"/>
                  </a:lnTo>
                  <a:lnTo>
                    <a:pt x="1849" y="96"/>
                  </a:lnTo>
                  <a:lnTo>
                    <a:pt x="1896" y="73"/>
                  </a:lnTo>
                  <a:lnTo>
                    <a:pt x="1946" y="52"/>
                  </a:lnTo>
                  <a:lnTo>
                    <a:pt x="1997" y="35"/>
                  </a:lnTo>
                  <a:lnTo>
                    <a:pt x="2053" y="20"/>
                  </a:lnTo>
                  <a:lnTo>
                    <a:pt x="2111" y="10"/>
                  </a:lnTo>
                  <a:lnTo>
                    <a:pt x="2171" y="3"/>
                  </a:lnTo>
                  <a:lnTo>
                    <a:pt x="2235" y="0"/>
                  </a:lnTo>
                  <a:lnTo>
                    <a:pt x="2299" y="3"/>
                  </a:lnTo>
                  <a:lnTo>
                    <a:pt x="2359" y="10"/>
                  </a:lnTo>
                  <a:lnTo>
                    <a:pt x="2417" y="20"/>
                  </a:lnTo>
                  <a:lnTo>
                    <a:pt x="2473" y="35"/>
                  </a:lnTo>
                  <a:lnTo>
                    <a:pt x="2526" y="52"/>
                  </a:lnTo>
                  <a:lnTo>
                    <a:pt x="2575" y="72"/>
                  </a:lnTo>
                  <a:lnTo>
                    <a:pt x="2623" y="95"/>
                  </a:lnTo>
                  <a:lnTo>
                    <a:pt x="2668" y="120"/>
                  </a:lnTo>
                  <a:lnTo>
                    <a:pt x="2709" y="146"/>
                  </a:lnTo>
                  <a:lnTo>
                    <a:pt x="2748" y="173"/>
                  </a:lnTo>
                  <a:lnTo>
                    <a:pt x="2784" y="200"/>
                  </a:lnTo>
                  <a:lnTo>
                    <a:pt x="2818" y="228"/>
                  </a:lnTo>
                  <a:lnTo>
                    <a:pt x="2850" y="259"/>
                  </a:lnTo>
                  <a:lnTo>
                    <a:pt x="2881" y="288"/>
                  </a:lnTo>
                  <a:lnTo>
                    <a:pt x="2907" y="317"/>
                  </a:lnTo>
                  <a:lnTo>
                    <a:pt x="2932" y="344"/>
                  </a:lnTo>
                  <a:lnTo>
                    <a:pt x="2952" y="370"/>
                  </a:lnTo>
                  <a:lnTo>
                    <a:pt x="2970" y="393"/>
                  </a:lnTo>
                  <a:lnTo>
                    <a:pt x="2984" y="413"/>
                  </a:lnTo>
                  <a:lnTo>
                    <a:pt x="2996" y="429"/>
                  </a:lnTo>
                  <a:lnTo>
                    <a:pt x="3004" y="443"/>
                  </a:lnTo>
                  <a:lnTo>
                    <a:pt x="3010" y="451"/>
                  </a:lnTo>
                  <a:lnTo>
                    <a:pt x="3013" y="455"/>
                  </a:lnTo>
                  <a:lnTo>
                    <a:pt x="3027" y="508"/>
                  </a:lnTo>
                  <a:lnTo>
                    <a:pt x="3027" y="695"/>
                  </a:lnTo>
                  <a:lnTo>
                    <a:pt x="3157" y="695"/>
                  </a:lnTo>
                  <a:lnTo>
                    <a:pt x="3157" y="2156"/>
                  </a:lnTo>
                  <a:lnTo>
                    <a:pt x="2955" y="1971"/>
                  </a:lnTo>
                  <a:lnTo>
                    <a:pt x="2983" y="1930"/>
                  </a:lnTo>
                  <a:lnTo>
                    <a:pt x="3008" y="1885"/>
                  </a:lnTo>
                  <a:lnTo>
                    <a:pt x="3028" y="1839"/>
                  </a:lnTo>
                  <a:lnTo>
                    <a:pt x="3042" y="1793"/>
                  </a:lnTo>
                  <a:lnTo>
                    <a:pt x="3053" y="1744"/>
                  </a:lnTo>
                  <a:lnTo>
                    <a:pt x="3059" y="1695"/>
                  </a:lnTo>
                  <a:lnTo>
                    <a:pt x="3060" y="1646"/>
                  </a:lnTo>
                  <a:lnTo>
                    <a:pt x="3057" y="1597"/>
                  </a:lnTo>
                  <a:lnTo>
                    <a:pt x="3049" y="1549"/>
                  </a:lnTo>
                  <a:lnTo>
                    <a:pt x="3037" y="1502"/>
                  </a:lnTo>
                  <a:lnTo>
                    <a:pt x="3019" y="1455"/>
                  </a:lnTo>
                  <a:lnTo>
                    <a:pt x="2998" y="1409"/>
                  </a:lnTo>
                  <a:lnTo>
                    <a:pt x="2972" y="1366"/>
                  </a:lnTo>
                  <a:lnTo>
                    <a:pt x="2941" y="1325"/>
                  </a:lnTo>
                  <a:lnTo>
                    <a:pt x="2905" y="1286"/>
                  </a:lnTo>
                  <a:lnTo>
                    <a:pt x="2876" y="1259"/>
                  </a:lnTo>
                  <a:lnTo>
                    <a:pt x="2845" y="1235"/>
                  </a:lnTo>
                  <a:lnTo>
                    <a:pt x="2812" y="1213"/>
                  </a:lnTo>
                  <a:lnTo>
                    <a:pt x="2812" y="539"/>
                  </a:lnTo>
                  <a:lnTo>
                    <a:pt x="2803" y="525"/>
                  </a:lnTo>
                  <a:lnTo>
                    <a:pt x="2790" y="509"/>
                  </a:lnTo>
                  <a:lnTo>
                    <a:pt x="2773" y="487"/>
                  </a:lnTo>
                  <a:lnTo>
                    <a:pt x="2753" y="465"/>
                  </a:lnTo>
                  <a:lnTo>
                    <a:pt x="2730" y="439"/>
                  </a:lnTo>
                  <a:lnTo>
                    <a:pt x="2705" y="413"/>
                  </a:lnTo>
                  <a:lnTo>
                    <a:pt x="2675" y="386"/>
                  </a:lnTo>
                  <a:lnTo>
                    <a:pt x="2644" y="360"/>
                  </a:lnTo>
                  <a:lnTo>
                    <a:pt x="2609" y="334"/>
                  </a:lnTo>
                  <a:lnTo>
                    <a:pt x="2571" y="309"/>
                  </a:lnTo>
                  <a:lnTo>
                    <a:pt x="2531" y="286"/>
                  </a:lnTo>
                  <a:lnTo>
                    <a:pt x="2489" y="265"/>
                  </a:lnTo>
                  <a:lnTo>
                    <a:pt x="2443" y="247"/>
                  </a:lnTo>
                  <a:lnTo>
                    <a:pt x="2395" y="232"/>
                  </a:lnTo>
                  <a:lnTo>
                    <a:pt x="2344" y="221"/>
                  </a:lnTo>
                  <a:lnTo>
                    <a:pt x="2292" y="214"/>
                  </a:lnTo>
                  <a:lnTo>
                    <a:pt x="2235" y="211"/>
                  </a:lnTo>
                  <a:lnTo>
                    <a:pt x="2181" y="213"/>
                  </a:lnTo>
                  <a:lnTo>
                    <a:pt x="2129" y="221"/>
                  </a:lnTo>
                  <a:lnTo>
                    <a:pt x="2081" y="231"/>
                  </a:lnTo>
                  <a:lnTo>
                    <a:pt x="2034" y="244"/>
                  </a:lnTo>
                  <a:lnTo>
                    <a:pt x="1990" y="262"/>
                  </a:lnTo>
                  <a:lnTo>
                    <a:pt x="1950" y="282"/>
                  </a:lnTo>
                  <a:lnTo>
                    <a:pt x="1911" y="303"/>
                  </a:lnTo>
                  <a:lnTo>
                    <a:pt x="1875" y="326"/>
                  </a:lnTo>
                  <a:lnTo>
                    <a:pt x="1841" y="351"/>
                  </a:lnTo>
                  <a:lnTo>
                    <a:pt x="1811" y="376"/>
                  </a:lnTo>
                  <a:lnTo>
                    <a:pt x="1781" y="403"/>
                  </a:lnTo>
                  <a:lnTo>
                    <a:pt x="1754" y="430"/>
                  </a:lnTo>
                  <a:lnTo>
                    <a:pt x="1731" y="456"/>
                  </a:lnTo>
                  <a:lnTo>
                    <a:pt x="1710" y="480"/>
                  </a:lnTo>
                  <a:lnTo>
                    <a:pt x="1694" y="503"/>
                  </a:lnTo>
                  <a:lnTo>
                    <a:pt x="1679" y="522"/>
                  </a:lnTo>
                  <a:lnTo>
                    <a:pt x="1668" y="537"/>
                  </a:lnTo>
                  <a:lnTo>
                    <a:pt x="1668" y="1866"/>
                  </a:lnTo>
                  <a:lnTo>
                    <a:pt x="1704" y="1836"/>
                  </a:lnTo>
                  <a:lnTo>
                    <a:pt x="1744" y="1807"/>
                  </a:lnTo>
                  <a:lnTo>
                    <a:pt x="1787" y="1778"/>
                  </a:lnTo>
                  <a:lnTo>
                    <a:pt x="1833" y="1751"/>
                  </a:lnTo>
                  <a:lnTo>
                    <a:pt x="1883" y="1726"/>
                  </a:lnTo>
                  <a:lnTo>
                    <a:pt x="1936" y="1703"/>
                  </a:lnTo>
                  <a:lnTo>
                    <a:pt x="1992" y="1685"/>
                  </a:lnTo>
                  <a:lnTo>
                    <a:pt x="1997" y="1736"/>
                  </a:lnTo>
                  <a:lnTo>
                    <a:pt x="2008" y="1788"/>
                  </a:lnTo>
                  <a:lnTo>
                    <a:pt x="2024" y="1839"/>
                  </a:lnTo>
                  <a:lnTo>
                    <a:pt x="2045" y="1889"/>
                  </a:lnTo>
                  <a:lnTo>
                    <a:pt x="2003" y="1905"/>
                  </a:lnTo>
                  <a:lnTo>
                    <a:pt x="1961" y="1922"/>
                  </a:lnTo>
                  <a:lnTo>
                    <a:pt x="1923" y="1943"/>
                  </a:lnTo>
                  <a:lnTo>
                    <a:pt x="2075" y="1943"/>
                  </a:lnTo>
                  <a:lnTo>
                    <a:pt x="2096" y="1973"/>
                  </a:lnTo>
                  <a:lnTo>
                    <a:pt x="2120" y="2001"/>
                  </a:lnTo>
                  <a:lnTo>
                    <a:pt x="2146" y="2028"/>
                  </a:lnTo>
                  <a:lnTo>
                    <a:pt x="2186" y="2065"/>
                  </a:lnTo>
                  <a:lnTo>
                    <a:pt x="2229" y="2096"/>
                  </a:lnTo>
                  <a:lnTo>
                    <a:pt x="2274" y="2123"/>
                  </a:lnTo>
                  <a:lnTo>
                    <a:pt x="2321" y="2145"/>
                  </a:lnTo>
                  <a:lnTo>
                    <a:pt x="2370" y="2161"/>
                  </a:lnTo>
                  <a:lnTo>
                    <a:pt x="2419" y="2174"/>
                  </a:lnTo>
                  <a:lnTo>
                    <a:pt x="2470" y="2181"/>
                  </a:lnTo>
                  <a:lnTo>
                    <a:pt x="2520" y="2184"/>
                  </a:lnTo>
                  <a:lnTo>
                    <a:pt x="2572" y="2182"/>
                  </a:lnTo>
                  <a:lnTo>
                    <a:pt x="2623" y="2176"/>
                  </a:lnTo>
                  <a:lnTo>
                    <a:pt x="2672" y="2163"/>
                  </a:lnTo>
                  <a:lnTo>
                    <a:pt x="2721" y="2148"/>
                  </a:lnTo>
                  <a:lnTo>
                    <a:pt x="2768" y="2127"/>
                  </a:lnTo>
                  <a:lnTo>
                    <a:pt x="2815" y="2101"/>
                  </a:lnTo>
                  <a:lnTo>
                    <a:pt x="2858" y="2070"/>
                  </a:lnTo>
                  <a:lnTo>
                    <a:pt x="3039" y="2261"/>
                  </a:lnTo>
                  <a:lnTo>
                    <a:pt x="0" y="2261"/>
                  </a:lnTo>
                  <a:lnTo>
                    <a:pt x="0" y="695"/>
                  </a:lnTo>
                  <a:lnTo>
                    <a:pt x="95" y="695"/>
                  </a:lnTo>
                  <a:lnTo>
                    <a:pt x="95" y="508"/>
                  </a:lnTo>
                  <a:lnTo>
                    <a:pt x="109" y="458"/>
                  </a:lnTo>
                  <a:lnTo>
                    <a:pt x="111" y="454"/>
                  </a:lnTo>
                  <a:lnTo>
                    <a:pt x="117" y="445"/>
                  </a:lnTo>
                  <a:lnTo>
                    <a:pt x="124" y="431"/>
                  </a:lnTo>
                  <a:lnTo>
                    <a:pt x="136" y="415"/>
                  </a:lnTo>
                  <a:lnTo>
                    <a:pt x="150" y="395"/>
                  </a:lnTo>
                  <a:lnTo>
                    <a:pt x="167" y="371"/>
                  </a:lnTo>
                  <a:lnTo>
                    <a:pt x="187" y="346"/>
                  </a:lnTo>
                  <a:lnTo>
                    <a:pt x="210" y="319"/>
                  </a:lnTo>
                  <a:lnTo>
                    <a:pt x="236" y="290"/>
                  </a:lnTo>
                  <a:lnTo>
                    <a:pt x="266" y="260"/>
                  </a:lnTo>
                  <a:lnTo>
                    <a:pt x="298" y="229"/>
                  </a:lnTo>
                  <a:lnTo>
                    <a:pt x="331" y="201"/>
                  </a:lnTo>
                  <a:lnTo>
                    <a:pt x="367" y="174"/>
                  </a:lnTo>
                  <a:lnTo>
                    <a:pt x="405" y="146"/>
                  </a:lnTo>
                  <a:lnTo>
                    <a:pt x="446" y="120"/>
                  </a:lnTo>
                  <a:lnTo>
                    <a:pt x="490" y="96"/>
                  </a:lnTo>
                  <a:lnTo>
                    <a:pt x="537" y="73"/>
                  </a:lnTo>
                  <a:lnTo>
                    <a:pt x="586" y="52"/>
                  </a:lnTo>
                  <a:lnTo>
                    <a:pt x="639" y="35"/>
                  </a:lnTo>
                  <a:lnTo>
                    <a:pt x="695" y="20"/>
                  </a:lnTo>
                  <a:lnTo>
                    <a:pt x="753" y="10"/>
                  </a:lnTo>
                  <a:lnTo>
                    <a:pt x="813" y="3"/>
                  </a:lnTo>
                  <a:lnTo>
                    <a:pt x="8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88"/>
            <p:cNvSpPr>
              <a:spLocks noEditPoints="1"/>
            </p:cNvSpPr>
            <p:nvPr/>
          </p:nvSpPr>
          <p:spPr bwMode="auto">
            <a:xfrm>
              <a:off x="2868613" y="3716338"/>
              <a:ext cx="187325" cy="182563"/>
            </a:xfrm>
            <a:custGeom>
              <a:avLst/>
              <a:gdLst>
                <a:gd name="T0" fmla="*/ 420 w 1425"/>
                <a:gd name="T1" fmla="*/ 123 h 1382"/>
                <a:gd name="T2" fmla="*/ 338 w 1425"/>
                <a:gd name="T3" fmla="*/ 148 h 1382"/>
                <a:gd name="T4" fmla="*/ 262 w 1425"/>
                <a:gd name="T5" fmla="*/ 192 h 1382"/>
                <a:gd name="T6" fmla="*/ 197 w 1425"/>
                <a:gd name="T7" fmla="*/ 255 h 1382"/>
                <a:gd name="T8" fmla="*/ 152 w 1425"/>
                <a:gd name="T9" fmla="*/ 330 h 1382"/>
                <a:gd name="T10" fmla="*/ 127 w 1425"/>
                <a:gd name="T11" fmla="*/ 411 h 1382"/>
                <a:gd name="T12" fmla="*/ 122 w 1425"/>
                <a:gd name="T13" fmla="*/ 494 h 1382"/>
                <a:gd name="T14" fmla="*/ 136 w 1425"/>
                <a:gd name="T15" fmla="*/ 577 h 1382"/>
                <a:gd name="T16" fmla="*/ 171 w 1425"/>
                <a:gd name="T17" fmla="*/ 656 h 1382"/>
                <a:gd name="T18" fmla="*/ 226 w 1425"/>
                <a:gd name="T19" fmla="*/ 726 h 1382"/>
                <a:gd name="T20" fmla="*/ 297 w 1425"/>
                <a:gd name="T21" fmla="*/ 781 h 1382"/>
                <a:gd name="T22" fmla="*/ 376 w 1425"/>
                <a:gd name="T23" fmla="*/ 815 h 1382"/>
                <a:gd name="T24" fmla="*/ 460 w 1425"/>
                <a:gd name="T25" fmla="*/ 830 h 1382"/>
                <a:gd name="T26" fmla="*/ 545 w 1425"/>
                <a:gd name="T27" fmla="*/ 825 h 1382"/>
                <a:gd name="T28" fmla="*/ 628 w 1425"/>
                <a:gd name="T29" fmla="*/ 801 h 1382"/>
                <a:gd name="T30" fmla="*/ 704 w 1425"/>
                <a:gd name="T31" fmla="*/ 757 h 1382"/>
                <a:gd name="T32" fmla="*/ 768 w 1425"/>
                <a:gd name="T33" fmla="*/ 694 h 1382"/>
                <a:gd name="T34" fmla="*/ 813 w 1425"/>
                <a:gd name="T35" fmla="*/ 620 h 1382"/>
                <a:gd name="T36" fmla="*/ 839 w 1425"/>
                <a:gd name="T37" fmla="*/ 539 h 1382"/>
                <a:gd name="T38" fmla="*/ 844 w 1425"/>
                <a:gd name="T39" fmla="*/ 455 h 1382"/>
                <a:gd name="T40" fmla="*/ 830 w 1425"/>
                <a:gd name="T41" fmla="*/ 372 h 1382"/>
                <a:gd name="T42" fmla="*/ 794 w 1425"/>
                <a:gd name="T43" fmla="*/ 294 h 1382"/>
                <a:gd name="T44" fmla="*/ 740 w 1425"/>
                <a:gd name="T45" fmla="*/ 223 h 1382"/>
                <a:gd name="T46" fmla="*/ 669 w 1425"/>
                <a:gd name="T47" fmla="*/ 169 h 1382"/>
                <a:gd name="T48" fmla="*/ 590 w 1425"/>
                <a:gd name="T49" fmla="*/ 134 h 1382"/>
                <a:gd name="T50" fmla="*/ 505 w 1425"/>
                <a:gd name="T51" fmla="*/ 119 h 1382"/>
                <a:gd name="T52" fmla="*/ 460 w 1425"/>
                <a:gd name="T53" fmla="*/ 0 h 1382"/>
                <a:gd name="T54" fmla="*/ 558 w 1425"/>
                <a:gd name="T55" fmla="*/ 5 h 1382"/>
                <a:gd name="T56" fmla="*/ 654 w 1425"/>
                <a:gd name="T57" fmla="*/ 30 h 1382"/>
                <a:gd name="T58" fmla="*/ 745 w 1425"/>
                <a:gd name="T59" fmla="*/ 75 h 1382"/>
                <a:gd name="T60" fmla="*/ 825 w 1425"/>
                <a:gd name="T61" fmla="*/ 140 h 1382"/>
                <a:gd name="T62" fmla="*/ 889 w 1425"/>
                <a:gd name="T63" fmla="*/ 218 h 1382"/>
                <a:gd name="T64" fmla="*/ 934 w 1425"/>
                <a:gd name="T65" fmla="*/ 304 h 1382"/>
                <a:gd name="T66" fmla="*/ 959 w 1425"/>
                <a:gd name="T67" fmla="*/ 395 h 1382"/>
                <a:gd name="T68" fmla="*/ 965 w 1425"/>
                <a:gd name="T69" fmla="*/ 490 h 1382"/>
                <a:gd name="T70" fmla="*/ 953 w 1425"/>
                <a:gd name="T71" fmla="*/ 584 h 1382"/>
                <a:gd name="T72" fmla="*/ 921 w 1425"/>
                <a:gd name="T73" fmla="*/ 675 h 1382"/>
                <a:gd name="T74" fmla="*/ 870 w 1425"/>
                <a:gd name="T75" fmla="*/ 758 h 1382"/>
                <a:gd name="T76" fmla="*/ 1292 w 1425"/>
                <a:gd name="T77" fmla="*/ 1382 h 1382"/>
                <a:gd name="T78" fmla="*/ 741 w 1425"/>
                <a:gd name="T79" fmla="*/ 876 h 1382"/>
                <a:gd name="T80" fmla="*/ 650 w 1425"/>
                <a:gd name="T81" fmla="*/ 921 h 1382"/>
                <a:gd name="T82" fmla="*/ 554 w 1425"/>
                <a:gd name="T83" fmla="*/ 945 h 1382"/>
                <a:gd name="T84" fmla="*/ 456 w 1425"/>
                <a:gd name="T85" fmla="*/ 949 h 1382"/>
                <a:gd name="T86" fmla="*/ 358 w 1425"/>
                <a:gd name="T87" fmla="*/ 934 h 1382"/>
                <a:gd name="T88" fmla="*/ 265 w 1425"/>
                <a:gd name="T89" fmla="*/ 899 h 1382"/>
                <a:gd name="T90" fmla="*/ 180 w 1425"/>
                <a:gd name="T91" fmla="*/ 844 h 1382"/>
                <a:gd name="T92" fmla="*/ 106 w 1425"/>
                <a:gd name="T93" fmla="*/ 770 h 1382"/>
                <a:gd name="T94" fmla="*/ 51 w 1425"/>
                <a:gd name="T95" fmla="*/ 686 h 1382"/>
                <a:gd name="T96" fmla="*/ 15 w 1425"/>
                <a:gd name="T97" fmla="*/ 594 h 1382"/>
                <a:gd name="T98" fmla="*/ 0 w 1425"/>
                <a:gd name="T99" fmla="*/ 497 h 1382"/>
                <a:gd name="T100" fmla="*/ 7 w 1425"/>
                <a:gd name="T101" fmla="*/ 401 h 1382"/>
                <a:gd name="T102" fmla="*/ 32 w 1425"/>
                <a:gd name="T103" fmla="*/ 306 h 1382"/>
                <a:gd name="T104" fmla="*/ 77 w 1425"/>
                <a:gd name="T105" fmla="*/ 217 h 1382"/>
                <a:gd name="T106" fmla="*/ 143 w 1425"/>
                <a:gd name="T107" fmla="*/ 138 h 1382"/>
                <a:gd name="T108" fmla="*/ 224 w 1425"/>
                <a:gd name="T109" fmla="*/ 74 h 1382"/>
                <a:gd name="T110" fmla="*/ 315 w 1425"/>
                <a:gd name="T111" fmla="*/ 29 h 1382"/>
                <a:gd name="T112" fmla="*/ 410 w 1425"/>
                <a:gd name="T113" fmla="*/ 5 h 1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25" h="1382">
                  <a:moveTo>
                    <a:pt x="463" y="118"/>
                  </a:moveTo>
                  <a:lnTo>
                    <a:pt x="420" y="123"/>
                  </a:lnTo>
                  <a:lnTo>
                    <a:pt x="379" y="133"/>
                  </a:lnTo>
                  <a:lnTo>
                    <a:pt x="338" y="148"/>
                  </a:lnTo>
                  <a:lnTo>
                    <a:pt x="299" y="167"/>
                  </a:lnTo>
                  <a:lnTo>
                    <a:pt x="262" y="192"/>
                  </a:lnTo>
                  <a:lnTo>
                    <a:pt x="228" y="222"/>
                  </a:lnTo>
                  <a:lnTo>
                    <a:pt x="197" y="255"/>
                  </a:lnTo>
                  <a:lnTo>
                    <a:pt x="172" y="292"/>
                  </a:lnTo>
                  <a:lnTo>
                    <a:pt x="152" y="330"/>
                  </a:lnTo>
                  <a:lnTo>
                    <a:pt x="137" y="369"/>
                  </a:lnTo>
                  <a:lnTo>
                    <a:pt x="127" y="411"/>
                  </a:lnTo>
                  <a:lnTo>
                    <a:pt x="122" y="452"/>
                  </a:lnTo>
                  <a:lnTo>
                    <a:pt x="122" y="494"/>
                  </a:lnTo>
                  <a:lnTo>
                    <a:pt x="127" y="537"/>
                  </a:lnTo>
                  <a:lnTo>
                    <a:pt x="136" y="577"/>
                  </a:lnTo>
                  <a:lnTo>
                    <a:pt x="151" y="618"/>
                  </a:lnTo>
                  <a:lnTo>
                    <a:pt x="171" y="656"/>
                  </a:lnTo>
                  <a:lnTo>
                    <a:pt x="196" y="692"/>
                  </a:lnTo>
                  <a:lnTo>
                    <a:pt x="226" y="726"/>
                  </a:lnTo>
                  <a:lnTo>
                    <a:pt x="260" y="756"/>
                  </a:lnTo>
                  <a:lnTo>
                    <a:pt x="297" y="781"/>
                  </a:lnTo>
                  <a:lnTo>
                    <a:pt x="336" y="800"/>
                  </a:lnTo>
                  <a:lnTo>
                    <a:pt x="376" y="815"/>
                  </a:lnTo>
                  <a:lnTo>
                    <a:pt x="418" y="825"/>
                  </a:lnTo>
                  <a:lnTo>
                    <a:pt x="460" y="830"/>
                  </a:lnTo>
                  <a:lnTo>
                    <a:pt x="503" y="830"/>
                  </a:lnTo>
                  <a:lnTo>
                    <a:pt x="545" y="825"/>
                  </a:lnTo>
                  <a:lnTo>
                    <a:pt x="588" y="816"/>
                  </a:lnTo>
                  <a:lnTo>
                    <a:pt x="628" y="801"/>
                  </a:lnTo>
                  <a:lnTo>
                    <a:pt x="667" y="782"/>
                  </a:lnTo>
                  <a:lnTo>
                    <a:pt x="704" y="757"/>
                  </a:lnTo>
                  <a:lnTo>
                    <a:pt x="738" y="728"/>
                  </a:lnTo>
                  <a:lnTo>
                    <a:pt x="768" y="694"/>
                  </a:lnTo>
                  <a:lnTo>
                    <a:pt x="793" y="658"/>
                  </a:lnTo>
                  <a:lnTo>
                    <a:pt x="813" y="620"/>
                  </a:lnTo>
                  <a:lnTo>
                    <a:pt x="829" y="580"/>
                  </a:lnTo>
                  <a:lnTo>
                    <a:pt x="839" y="539"/>
                  </a:lnTo>
                  <a:lnTo>
                    <a:pt x="844" y="497"/>
                  </a:lnTo>
                  <a:lnTo>
                    <a:pt x="844" y="455"/>
                  </a:lnTo>
                  <a:lnTo>
                    <a:pt x="840" y="413"/>
                  </a:lnTo>
                  <a:lnTo>
                    <a:pt x="830" y="372"/>
                  </a:lnTo>
                  <a:lnTo>
                    <a:pt x="814" y="332"/>
                  </a:lnTo>
                  <a:lnTo>
                    <a:pt x="794" y="294"/>
                  </a:lnTo>
                  <a:lnTo>
                    <a:pt x="770" y="257"/>
                  </a:lnTo>
                  <a:lnTo>
                    <a:pt x="740" y="223"/>
                  </a:lnTo>
                  <a:lnTo>
                    <a:pt x="706" y="194"/>
                  </a:lnTo>
                  <a:lnTo>
                    <a:pt x="669" y="169"/>
                  </a:lnTo>
                  <a:lnTo>
                    <a:pt x="630" y="149"/>
                  </a:lnTo>
                  <a:lnTo>
                    <a:pt x="590" y="134"/>
                  </a:lnTo>
                  <a:lnTo>
                    <a:pt x="548" y="124"/>
                  </a:lnTo>
                  <a:lnTo>
                    <a:pt x="505" y="119"/>
                  </a:lnTo>
                  <a:lnTo>
                    <a:pt x="463" y="118"/>
                  </a:lnTo>
                  <a:close/>
                  <a:moveTo>
                    <a:pt x="460" y="0"/>
                  </a:moveTo>
                  <a:lnTo>
                    <a:pt x="510" y="0"/>
                  </a:lnTo>
                  <a:lnTo>
                    <a:pt x="558" y="5"/>
                  </a:lnTo>
                  <a:lnTo>
                    <a:pt x="607" y="15"/>
                  </a:lnTo>
                  <a:lnTo>
                    <a:pt x="654" y="30"/>
                  </a:lnTo>
                  <a:lnTo>
                    <a:pt x="700" y="51"/>
                  </a:lnTo>
                  <a:lnTo>
                    <a:pt x="745" y="75"/>
                  </a:lnTo>
                  <a:lnTo>
                    <a:pt x="786" y="105"/>
                  </a:lnTo>
                  <a:lnTo>
                    <a:pt x="825" y="140"/>
                  </a:lnTo>
                  <a:lnTo>
                    <a:pt x="860" y="177"/>
                  </a:lnTo>
                  <a:lnTo>
                    <a:pt x="889" y="218"/>
                  </a:lnTo>
                  <a:lnTo>
                    <a:pt x="914" y="259"/>
                  </a:lnTo>
                  <a:lnTo>
                    <a:pt x="934" y="304"/>
                  </a:lnTo>
                  <a:lnTo>
                    <a:pt x="948" y="350"/>
                  </a:lnTo>
                  <a:lnTo>
                    <a:pt x="959" y="395"/>
                  </a:lnTo>
                  <a:lnTo>
                    <a:pt x="964" y="443"/>
                  </a:lnTo>
                  <a:lnTo>
                    <a:pt x="965" y="490"/>
                  </a:lnTo>
                  <a:lnTo>
                    <a:pt x="961" y="538"/>
                  </a:lnTo>
                  <a:lnTo>
                    <a:pt x="953" y="584"/>
                  </a:lnTo>
                  <a:lnTo>
                    <a:pt x="939" y="630"/>
                  </a:lnTo>
                  <a:lnTo>
                    <a:pt x="921" y="675"/>
                  </a:lnTo>
                  <a:lnTo>
                    <a:pt x="898" y="717"/>
                  </a:lnTo>
                  <a:lnTo>
                    <a:pt x="870" y="758"/>
                  </a:lnTo>
                  <a:lnTo>
                    <a:pt x="1425" y="1261"/>
                  </a:lnTo>
                  <a:lnTo>
                    <a:pt x="1292" y="1382"/>
                  </a:lnTo>
                  <a:lnTo>
                    <a:pt x="783" y="847"/>
                  </a:lnTo>
                  <a:lnTo>
                    <a:pt x="741" y="876"/>
                  </a:lnTo>
                  <a:lnTo>
                    <a:pt x="696" y="901"/>
                  </a:lnTo>
                  <a:lnTo>
                    <a:pt x="650" y="921"/>
                  </a:lnTo>
                  <a:lnTo>
                    <a:pt x="602" y="935"/>
                  </a:lnTo>
                  <a:lnTo>
                    <a:pt x="554" y="945"/>
                  </a:lnTo>
                  <a:lnTo>
                    <a:pt x="505" y="949"/>
                  </a:lnTo>
                  <a:lnTo>
                    <a:pt x="456" y="949"/>
                  </a:lnTo>
                  <a:lnTo>
                    <a:pt x="406" y="944"/>
                  </a:lnTo>
                  <a:lnTo>
                    <a:pt x="358" y="934"/>
                  </a:lnTo>
                  <a:lnTo>
                    <a:pt x="311" y="919"/>
                  </a:lnTo>
                  <a:lnTo>
                    <a:pt x="265" y="899"/>
                  </a:lnTo>
                  <a:lnTo>
                    <a:pt x="221" y="874"/>
                  </a:lnTo>
                  <a:lnTo>
                    <a:pt x="180" y="844"/>
                  </a:lnTo>
                  <a:lnTo>
                    <a:pt x="141" y="810"/>
                  </a:lnTo>
                  <a:lnTo>
                    <a:pt x="106" y="770"/>
                  </a:lnTo>
                  <a:lnTo>
                    <a:pt x="75" y="730"/>
                  </a:lnTo>
                  <a:lnTo>
                    <a:pt x="51" y="686"/>
                  </a:lnTo>
                  <a:lnTo>
                    <a:pt x="31" y="640"/>
                  </a:lnTo>
                  <a:lnTo>
                    <a:pt x="15" y="594"/>
                  </a:lnTo>
                  <a:lnTo>
                    <a:pt x="6" y="546"/>
                  </a:lnTo>
                  <a:lnTo>
                    <a:pt x="0" y="497"/>
                  </a:lnTo>
                  <a:lnTo>
                    <a:pt x="1" y="448"/>
                  </a:lnTo>
                  <a:lnTo>
                    <a:pt x="7" y="401"/>
                  </a:lnTo>
                  <a:lnTo>
                    <a:pt x="16" y="353"/>
                  </a:lnTo>
                  <a:lnTo>
                    <a:pt x="32" y="306"/>
                  </a:lnTo>
                  <a:lnTo>
                    <a:pt x="52" y="260"/>
                  </a:lnTo>
                  <a:lnTo>
                    <a:pt x="77" y="217"/>
                  </a:lnTo>
                  <a:lnTo>
                    <a:pt x="108" y="176"/>
                  </a:lnTo>
                  <a:lnTo>
                    <a:pt x="143" y="138"/>
                  </a:lnTo>
                  <a:lnTo>
                    <a:pt x="183" y="103"/>
                  </a:lnTo>
                  <a:lnTo>
                    <a:pt x="224" y="74"/>
                  </a:lnTo>
                  <a:lnTo>
                    <a:pt x="268" y="49"/>
                  </a:lnTo>
                  <a:lnTo>
                    <a:pt x="315" y="29"/>
                  </a:lnTo>
                  <a:lnTo>
                    <a:pt x="362" y="14"/>
                  </a:lnTo>
                  <a:lnTo>
                    <a:pt x="410" y="5"/>
                  </a:lnTo>
                  <a:lnTo>
                    <a:pt x="4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89"/>
            <p:cNvSpPr>
              <a:spLocks/>
            </p:cNvSpPr>
            <p:nvPr/>
          </p:nvSpPr>
          <p:spPr bwMode="auto">
            <a:xfrm>
              <a:off x="2655888" y="3627438"/>
              <a:ext cx="123825" cy="31750"/>
            </a:xfrm>
            <a:custGeom>
              <a:avLst/>
              <a:gdLst>
                <a:gd name="T0" fmla="*/ 446 w 927"/>
                <a:gd name="T1" fmla="*/ 0 h 237"/>
                <a:gd name="T2" fmla="*/ 492 w 927"/>
                <a:gd name="T3" fmla="*/ 1 h 237"/>
                <a:gd name="T4" fmla="*/ 541 w 927"/>
                <a:gd name="T5" fmla="*/ 7 h 237"/>
                <a:gd name="T6" fmla="*/ 591 w 927"/>
                <a:gd name="T7" fmla="*/ 17 h 237"/>
                <a:gd name="T8" fmla="*/ 643 w 927"/>
                <a:gd name="T9" fmla="*/ 31 h 237"/>
                <a:gd name="T10" fmla="*/ 697 w 927"/>
                <a:gd name="T11" fmla="*/ 51 h 237"/>
                <a:gd name="T12" fmla="*/ 752 w 927"/>
                <a:gd name="T13" fmla="*/ 76 h 237"/>
                <a:gd name="T14" fmla="*/ 808 w 927"/>
                <a:gd name="T15" fmla="*/ 106 h 237"/>
                <a:gd name="T16" fmla="*/ 868 w 927"/>
                <a:gd name="T17" fmla="*/ 142 h 237"/>
                <a:gd name="T18" fmla="*/ 927 w 927"/>
                <a:gd name="T19" fmla="*/ 186 h 237"/>
                <a:gd name="T20" fmla="*/ 887 w 927"/>
                <a:gd name="T21" fmla="*/ 237 h 237"/>
                <a:gd name="T22" fmla="*/ 831 w 927"/>
                <a:gd name="T23" fmla="*/ 195 h 237"/>
                <a:gd name="T24" fmla="*/ 776 w 927"/>
                <a:gd name="T25" fmla="*/ 161 h 237"/>
                <a:gd name="T26" fmla="*/ 722 w 927"/>
                <a:gd name="T27" fmla="*/ 132 h 237"/>
                <a:gd name="T28" fmla="*/ 670 w 927"/>
                <a:gd name="T29" fmla="*/ 109 h 237"/>
                <a:gd name="T30" fmla="*/ 621 w 927"/>
                <a:gd name="T31" fmla="*/ 91 h 237"/>
                <a:gd name="T32" fmla="*/ 572 w 927"/>
                <a:gd name="T33" fmla="*/ 78 h 237"/>
                <a:gd name="T34" fmla="*/ 526 w 927"/>
                <a:gd name="T35" fmla="*/ 68 h 237"/>
                <a:gd name="T36" fmla="*/ 481 w 927"/>
                <a:gd name="T37" fmla="*/ 63 h 237"/>
                <a:gd name="T38" fmla="*/ 438 w 927"/>
                <a:gd name="T39" fmla="*/ 62 h 237"/>
                <a:gd name="T40" fmla="*/ 397 w 927"/>
                <a:gd name="T41" fmla="*/ 64 h 237"/>
                <a:gd name="T42" fmla="*/ 358 w 927"/>
                <a:gd name="T43" fmla="*/ 68 h 237"/>
                <a:gd name="T44" fmla="*/ 322 w 927"/>
                <a:gd name="T45" fmla="*/ 76 h 237"/>
                <a:gd name="T46" fmla="*/ 288 w 927"/>
                <a:gd name="T47" fmla="*/ 85 h 237"/>
                <a:gd name="T48" fmla="*/ 255 w 927"/>
                <a:gd name="T49" fmla="*/ 97 h 237"/>
                <a:gd name="T50" fmla="*/ 224 w 927"/>
                <a:gd name="T51" fmla="*/ 109 h 237"/>
                <a:gd name="T52" fmla="*/ 197 w 927"/>
                <a:gd name="T53" fmla="*/ 122 h 237"/>
                <a:gd name="T54" fmla="*/ 170 w 927"/>
                <a:gd name="T55" fmla="*/ 137 h 237"/>
                <a:gd name="T56" fmla="*/ 147 w 927"/>
                <a:gd name="T57" fmla="*/ 151 h 237"/>
                <a:gd name="T58" fmla="*/ 126 w 927"/>
                <a:gd name="T59" fmla="*/ 165 h 237"/>
                <a:gd name="T60" fmla="*/ 107 w 927"/>
                <a:gd name="T61" fmla="*/ 180 h 237"/>
                <a:gd name="T62" fmla="*/ 91 w 927"/>
                <a:gd name="T63" fmla="*/ 192 h 237"/>
                <a:gd name="T64" fmla="*/ 78 w 927"/>
                <a:gd name="T65" fmla="*/ 204 h 237"/>
                <a:gd name="T66" fmla="*/ 67 w 927"/>
                <a:gd name="T67" fmla="*/ 215 h 237"/>
                <a:gd name="T68" fmla="*/ 59 w 927"/>
                <a:gd name="T69" fmla="*/ 223 h 237"/>
                <a:gd name="T70" fmla="*/ 52 w 927"/>
                <a:gd name="T71" fmla="*/ 228 h 237"/>
                <a:gd name="T72" fmla="*/ 49 w 927"/>
                <a:gd name="T73" fmla="*/ 231 h 237"/>
                <a:gd name="T74" fmla="*/ 0 w 927"/>
                <a:gd name="T75" fmla="*/ 190 h 237"/>
                <a:gd name="T76" fmla="*/ 2 w 927"/>
                <a:gd name="T77" fmla="*/ 188 h 237"/>
                <a:gd name="T78" fmla="*/ 7 w 927"/>
                <a:gd name="T79" fmla="*/ 183 h 237"/>
                <a:gd name="T80" fmla="*/ 14 w 927"/>
                <a:gd name="T81" fmla="*/ 175 h 237"/>
                <a:gd name="T82" fmla="*/ 26 w 927"/>
                <a:gd name="T83" fmla="*/ 165 h 237"/>
                <a:gd name="T84" fmla="*/ 40 w 927"/>
                <a:gd name="T85" fmla="*/ 153 h 237"/>
                <a:gd name="T86" fmla="*/ 56 w 927"/>
                <a:gd name="T87" fmla="*/ 139 h 237"/>
                <a:gd name="T88" fmla="*/ 75 w 927"/>
                <a:gd name="T89" fmla="*/ 125 h 237"/>
                <a:gd name="T90" fmla="*/ 97 w 927"/>
                <a:gd name="T91" fmla="*/ 110 h 237"/>
                <a:gd name="T92" fmla="*/ 121 w 927"/>
                <a:gd name="T93" fmla="*/ 93 h 237"/>
                <a:gd name="T94" fmla="*/ 148 w 927"/>
                <a:gd name="T95" fmla="*/ 78 h 237"/>
                <a:gd name="T96" fmla="*/ 177 w 927"/>
                <a:gd name="T97" fmla="*/ 63 h 237"/>
                <a:gd name="T98" fmla="*/ 208 w 927"/>
                <a:gd name="T99" fmla="*/ 49 h 237"/>
                <a:gd name="T100" fmla="*/ 243 w 927"/>
                <a:gd name="T101" fmla="*/ 35 h 237"/>
                <a:gd name="T102" fmla="*/ 279 w 927"/>
                <a:gd name="T103" fmla="*/ 24 h 237"/>
                <a:gd name="T104" fmla="*/ 318 w 927"/>
                <a:gd name="T105" fmla="*/ 13 h 237"/>
                <a:gd name="T106" fmla="*/ 358 w 927"/>
                <a:gd name="T107" fmla="*/ 6 h 237"/>
                <a:gd name="T108" fmla="*/ 401 w 927"/>
                <a:gd name="T109" fmla="*/ 1 h 237"/>
                <a:gd name="T110" fmla="*/ 446 w 927"/>
                <a:gd name="T111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7" h="237">
                  <a:moveTo>
                    <a:pt x="446" y="0"/>
                  </a:moveTo>
                  <a:lnTo>
                    <a:pt x="492" y="1"/>
                  </a:lnTo>
                  <a:lnTo>
                    <a:pt x="541" y="7"/>
                  </a:lnTo>
                  <a:lnTo>
                    <a:pt x="591" y="17"/>
                  </a:lnTo>
                  <a:lnTo>
                    <a:pt x="643" y="31"/>
                  </a:lnTo>
                  <a:lnTo>
                    <a:pt x="697" y="51"/>
                  </a:lnTo>
                  <a:lnTo>
                    <a:pt x="752" y="76"/>
                  </a:lnTo>
                  <a:lnTo>
                    <a:pt x="808" y="106"/>
                  </a:lnTo>
                  <a:lnTo>
                    <a:pt x="868" y="142"/>
                  </a:lnTo>
                  <a:lnTo>
                    <a:pt x="927" y="186"/>
                  </a:lnTo>
                  <a:lnTo>
                    <a:pt x="887" y="237"/>
                  </a:lnTo>
                  <a:lnTo>
                    <a:pt x="831" y="195"/>
                  </a:lnTo>
                  <a:lnTo>
                    <a:pt x="776" y="161"/>
                  </a:lnTo>
                  <a:lnTo>
                    <a:pt x="722" y="132"/>
                  </a:lnTo>
                  <a:lnTo>
                    <a:pt x="670" y="109"/>
                  </a:lnTo>
                  <a:lnTo>
                    <a:pt x="621" y="91"/>
                  </a:lnTo>
                  <a:lnTo>
                    <a:pt x="572" y="78"/>
                  </a:lnTo>
                  <a:lnTo>
                    <a:pt x="526" y="68"/>
                  </a:lnTo>
                  <a:lnTo>
                    <a:pt x="481" y="63"/>
                  </a:lnTo>
                  <a:lnTo>
                    <a:pt x="438" y="62"/>
                  </a:lnTo>
                  <a:lnTo>
                    <a:pt x="397" y="64"/>
                  </a:lnTo>
                  <a:lnTo>
                    <a:pt x="358" y="68"/>
                  </a:lnTo>
                  <a:lnTo>
                    <a:pt x="322" y="76"/>
                  </a:lnTo>
                  <a:lnTo>
                    <a:pt x="288" y="85"/>
                  </a:lnTo>
                  <a:lnTo>
                    <a:pt x="255" y="97"/>
                  </a:lnTo>
                  <a:lnTo>
                    <a:pt x="224" y="109"/>
                  </a:lnTo>
                  <a:lnTo>
                    <a:pt x="197" y="122"/>
                  </a:lnTo>
                  <a:lnTo>
                    <a:pt x="170" y="137"/>
                  </a:lnTo>
                  <a:lnTo>
                    <a:pt x="147" y="151"/>
                  </a:lnTo>
                  <a:lnTo>
                    <a:pt x="126" y="165"/>
                  </a:lnTo>
                  <a:lnTo>
                    <a:pt x="107" y="180"/>
                  </a:lnTo>
                  <a:lnTo>
                    <a:pt x="91" y="192"/>
                  </a:lnTo>
                  <a:lnTo>
                    <a:pt x="78" y="204"/>
                  </a:lnTo>
                  <a:lnTo>
                    <a:pt x="67" y="215"/>
                  </a:lnTo>
                  <a:lnTo>
                    <a:pt x="59" y="223"/>
                  </a:lnTo>
                  <a:lnTo>
                    <a:pt x="52" y="228"/>
                  </a:lnTo>
                  <a:lnTo>
                    <a:pt x="49" y="231"/>
                  </a:lnTo>
                  <a:lnTo>
                    <a:pt x="0" y="190"/>
                  </a:lnTo>
                  <a:lnTo>
                    <a:pt x="2" y="188"/>
                  </a:lnTo>
                  <a:lnTo>
                    <a:pt x="7" y="183"/>
                  </a:lnTo>
                  <a:lnTo>
                    <a:pt x="14" y="175"/>
                  </a:lnTo>
                  <a:lnTo>
                    <a:pt x="26" y="165"/>
                  </a:lnTo>
                  <a:lnTo>
                    <a:pt x="40" y="153"/>
                  </a:lnTo>
                  <a:lnTo>
                    <a:pt x="56" y="139"/>
                  </a:lnTo>
                  <a:lnTo>
                    <a:pt x="75" y="125"/>
                  </a:lnTo>
                  <a:lnTo>
                    <a:pt x="97" y="110"/>
                  </a:lnTo>
                  <a:lnTo>
                    <a:pt x="121" y="93"/>
                  </a:lnTo>
                  <a:lnTo>
                    <a:pt x="148" y="78"/>
                  </a:lnTo>
                  <a:lnTo>
                    <a:pt x="177" y="63"/>
                  </a:lnTo>
                  <a:lnTo>
                    <a:pt x="208" y="49"/>
                  </a:lnTo>
                  <a:lnTo>
                    <a:pt x="243" y="35"/>
                  </a:lnTo>
                  <a:lnTo>
                    <a:pt x="279" y="24"/>
                  </a:lnTo>
                  <a:lnTo>
                    <a:pt x="318" y="13"/>
                  </a:lnTo>
                  <a:lnTo>
                    <a:pt x="358" y="6"/>
                  </a:lnTo>
                  <a:lnTo>
                    <a:pt x="401" y="1"/>
                  </a:lnTo>
                  <a:lnTo>
                    <a:pt x="4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90"/>
            <p:cNvSpPr>
              <a:spLocks/>
            </p:cNvSpPr>
            <p:nvPr/>
          </p:nvSpPr>
          <p:spPr bwMode="auto">
            <a:xfrm>
              <a:off x="2655888" y="3656013"/>
              <a:ext cx="123825" cy="30163"/>
            </a:xfrm>
            <a:custGeom>
              <a:avLst/>
              <a:gdLst>
                <a:gd name="T0" fmla="*/ 446 w 927"/>
                <a:gd name="T1" fmla="*/ 0 h 237"/>
                <a:gd name="T2" fmla="*/ 492 w 927"/>
                <a:gd name="T3" fmla="*/ 2 h 237"/>
                <a:gd name="T4" fmla="*/ 541 w 927"/>
                <a:gd name="T5" fmla="*/ 7 h 237"/>
                <a:gd name="T6" fmla="*/ 591 w 927"/>
                <a:gd name="T7" fmla="*/ 18 h 237"/>
                <a:gd name="T8" fmla="*/ 643 w 927"/>
                <a:gd name="T9" fmla="*/ 32 h 237"/>
                <a:gd name="T10" fmla="*/ 697 w 927"/>
                <a:gd name="T11" fmla="*/ 52 h 237"/>
                <a:gd name="T12" fmla="*/ 752 w 927"/>
                <a:gd name="T13" fmla="*/ 76 h 237"/>
                <a:gd name="T14" fmla="*/ 808 w 927"/>
                <a:gd name="T15" fmla="*/ 107 h 237"/>
                <a:gd name="T16" fmla="*/ 868 w 927"/>
                <a:gd name="T17" fmla="*/ 143 h 237"/>
                <a:gd name="T18" fmla="*/ 927 w 927"/>
                <a:gd name="T19" fmla="*/ 187 h 237"/>
                <a:gd name="T20" fmla="*/ 887 w 927"/>
                <a:gd name="T21" fmla="*/ 237 h 237"/>
                <a:gd name="T22" fmla="*/ 831 w 927"/>
                <a:gd name="T23" fmla="*/ 196 h 237"/>
                <a:gd name="T24" fmla="*/ 776 w 927"/>
                <a:gd name="T25" fmla="*/ 161 h 237"/>
                <a:gd name="T26" fmla="*/ 722 w 927"/>
                <a:gd name="T27" fmla="*/ 133 h 237"/>
                <a:gd name="T28" fmla="*/ 670 w 927"/>
                <a:gd name="T29" fmla="*/ 109 h 237"/>
                <a:gd name="T30" fmla="*/ 621 w 927"/>
                <a:gd name="T31" fmla="*/ 91 h 237"/>
                <a:gd name="T32" fmla="*/ 572 w 927"/>
                <a:gd name="T33" fmla="*/ 78 h 237"/>
                <a:gd name="T34" fmla="*/ 526 w 927"/>
                <a:gd name="T35" fmla="*/ 68 h 237"/>
                <a:gd name="T36" fmla="*/ 481 w 927"/>
                <a:gd name="T37" fmla="*/ 63 h 237"/>
                <a:gd name="T38" fmla="*/ 438 w 927"/>
                <a:gd name="T39" fmla="*/ 62 h 237"/>
                <a:gd name="T40" fmla="*/ 397 w 927"/>
                <a:gd name="T41" fmla="*/ 64 h 237"/>
                <a:gd name="T42" fmla="*/ 358 w 927"/>
                <a:gd name="T43" fmla="*/ 69 h 237"/>
                <a:gd name="T44" fmla="*/ 322 w 927"/>
                <a:gd name="T45" fmla="*/ 77 h 237"/>
                <a:gd name="T46" fmla="*/ 288 w 927"/>
                <a:gd name="T47" fmla="*/ 86 h 237"/>
                <a:gd name="T48" fmla="*/ 255 w 927"/>
                <a:gd name="T49" fmla="*/ 96 h 237"/>
                <a:gd name="T50" fmla="*/ 224 w 927"/>
                <a:gd name="T51" fmla="*/ 109 h 237"/>
                <a:gd name="T52" fmla="*/ 197 w 927"/>
                <a:gd name="T53" fmla="*/ 122 h 237"/>
                <a:gd name="T54" fmla="*/ 170 w 927"/>
                <a:gd name="T55" fmla="*/ 137 h 237"/>
                <a:gd name="T56" fmla="*/ 147 w 927"/>
                <a:gd name="T57" fmla="*/ 151 h 237"/>
                <a:gd name="T58" fmla="*/ 126 w 927"/>
                <a:gd name="T59" fmla="*/ 166 h 237"/>
                <a:gd name="T60" fmla="*/ 107 w 927"/>
                <a:gd name="T61" fmla="*/ 179 h 237"/>
                <a:gd name="T62" fmla="*/ 91 w 927"/>
                <a:gd name="T63" fmla="*/ 193 h 237"/>
                <a:gd name="T64" fmla="*/ 78 w 927"/>
                <a:gd name="T65" fmla="*/ 204 h 237"/>
                <a:gd name="T66" fmla="*/ 67 w 927"/>
                <a:gd name="T67" fmla="*/ 215 h 237"/>
                <a:gd name="T68" fmla="*/ 59 w 927"/>
                <a:gd name="T69" fmla="*/ 223 h 237"/>
                <a:gd name="T70" fmla="*/ 52 w 927"/>
                <a:gd name="T71" fmla="*/ 229 h 237"/>
                <a:gd name="T72" fmla="*/ 49 w 927"/>
                <a:gd name="T73" fmla="*/ 232 h 237"/>
                <a:gd name="T74" fmla="*/ 0 w 927"/>
                <a:gd name="T75" fmla="*/ 191 h 237"/>
                <a:gd name="T76" fmla="*/ 2 w 927"/>
                <a:gd name="T77" fmla="*/ 189 h 237"/>
                <a:gd name="T78" fmla="*/ 7 w 927"/>
                <a:gd name="T79" fmla="*/ 184 h 237"/>
                <a:gd name="T80" fmla="*/ 14 w 927"/>
                <a:gd name="T81" fmla="*/ 176 h 237"/>
                <a:gd name="T82" fmla="*/ 26 w 927"/>
                <a:gd name="T83" fmla="*/ 166 h 237"/>
                <a:gd name="T84" fmla="*/ 40 w 927"/>
                <a:gd name="T85" fmla="*/ 154 h 237"/>
                <a:gd name="T86" fmla="*/ 56 w 927"/>
                <a:gd name="T87" fmla="*/ 140 h 237"/>
                <a:gd name="T88" fmla="*/ 75 w 927"/>
                <a:gd name="T89" fmla="*/ 126 h 237"/>
                <a:gd name="T90" fmla="*/ 97 w 927"/>
                <a:gd name="T91" fmla="*/ 110 h 237"/>
                <a:gd name="T92" fmla="*/ 121 w 927"/>
                <a:gd name="T93" fmla="*/ 94 h 237"/>
                <a:gd name="T94" fmla="*/ 148 w 927"/>
                <a:gd name="T95" fmla="*/ 79 h 237"/>
                <a:gd name="T96" fmla="*/ 177 w 927"/>
                <a:gd name="T97" fmla="*/ 63 h 237"/>
                <a:gd name="T98" fmla="*/ 208 w 927"/>
                <a:gd name="T99" fmla="*/ 50 h 237"/>
                <a:gd name="T100" fmla="*/ 243 w 927"/>
                <a:gd name="T101" fmla="*/ 36 h 237"/>
                <a:gd name="T102" fmla="*/ 279 w 927"/>
                <a:gd name="T103" fmla="*/ 24 h 237"/>
                <a:gd name="T104" fmla="*/ 318 w 927"/>
                <a:gd name="T105" fmla="*/ 14 h 237"/>
                <a:gd name="T106" fmla="*/ 358 w 927"/>
                <a:gd name="T107" fmla="*/ 7 h 237"/>
                <a:gd name="T108" fmla="*/ 401 w 927"/>
                <a:gd name="T109" fmla="*/ 2 h 237"/>
                <a:gd name="T110" fmla="*/ 446 w 927"/>
                <a:gd name="T111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7" h="237">
                  <a:moveTo>
                    <a:pt x="446" y="0"/>
                  </a:moveTo>
                  <a:lnTo>
                    <a:pt x="492" y="2"/>
                  </a:lnTo>
                  <a:lnTo>
                    <a:pt x="541" y="7"/>
                  </a:lnTo>
                  <a:lnTo>
                    <a:pt x="591" y="18"/>
                  </a:lnTo>
                  <a:lnTo>
                    <a:pt x="643" y="32"/>
                  </a:lnTo>
                  <a:lnTo>
                    <a:pt x="697" y="52"/>
                  </a:lnTo>
                  <a:lnTo>
                    <a:pt x="752" y="76"/>
                  </a:lnTo>
                  <a:lnTo>
                    <a:pt x="808" y="107"/>
                  </a:lnTo>
                  <a:lnTo>
                    <a:pt x="868" y="143"/>
                  </a:lnTo>
                  <a:lnTo>
                    <a:pt x="927" y="187"/>
                  </a:lnTo>
                  <a:lnTo>
                    <a:pt x="887" y="237"/>
                  </a:lnTo>
                  <a:lnTo>
                    <a:pt x="831" y="196"/>
                  </a:lnTo>
                  <a:lnTo>
                    <a:pt x="776" y="161"/>
                  </a:lnTo>
                  <a:lnTo>
                    <a:pt x="722" y="133"/>
                  </a:lnTo>
                  <a:lnTo>
                    <a:pt x="670" y="109"/>
                  </a:lnTo>
                  <a:lnTo>
                    <a:pt x="621" y="91"/>
                  </a:lnTo>
                  <a:lnTo>
                    <a:pt x="572" y="78"/>
                  </a:lnTo>
                  <a:lnTo>
                    <a:pt x="526" y="68"/>
                  </a:lnTo>
                  <a:lnTo>
                    <a:pt x="481" y="63"/>
                  </a:lnTo>
                  <a:lnTo>
                    <a:pt x="438" y="62"/>
                  </a:lnTo>
                  <a:lnTo>
                    <a:pt x="397" y="64"/>
                  </a:lnTo>
                  <a:lnTo>
                    <a:pt x="358" y="69"/>
                  </a:lnTo>
                  <a:lnTo>
                    <a:pt x="322" y="77"/>
                  </a:lnTo>
                  <a:lnTo>
                    <a:pt x="288" y="86"/>
                  </a:lnTo>
                  <a:lnTo>
                    <a:pt x="255" y="96"/>
                  </a:lnTo>
                  <a:lnTo>
                    <a:pt x="224" y="109"/>
                  </a:lnTo>
                  <a:lnTo>
                    <a:pt x="197" y="122"/>
                  </a:lnTo>
                  <a:lnTo>
                    <a:pt x="170" y="137"/>
                  </a:lnTo>
                  <a:lnTo>
                    <a:pt x="147" y="151"/>
                  </a:lnTo>
                  <a:lnTo>
                    <a:pt x="126" y="166"/>
                  </a:lnTo>
                  <a:lnTo>
                    <a:pt x="107" y="179"/>
                  </a:lnTo>
                  <a:lnTo>
                    <a:pt x="91" y="193"/>
                  </a:lnTo>
                  <a:lnTo>
                    <a:pt x="78" y="204"/>
                  </a:lnTo>
                  <a:lnTo>
                    <a:pt x="67" y="215"/>
                  </a:lnTo>
                  <a:lnTo>
                    <a:pt x="59" y="223"/>
                  </a:lnTo>
                  <a:lnTo>
                    <a:pt x="52" y="229"/>
                  </a:lnTo>
                  <a:lnTo>
                    <a:pt x="49" y="232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7" y="184"/>
                  </a:lnTo>
                  <a:lnTo>
                    <a:pt x="14" y="176"/>
                  </a:lnTo>
                  <a:lnTo>
                    <a:pt x="26" y="166"/>
                  </a:lnTo>
                  <a:lnTo>
                    <a:pt x="40" y="154"/>
                  </a:lnTo>
                  <a:lnTo>
                    <a:pt x="56" y="140"/>
                  </a:lnTo>
                  <a:lnTo>
                    <a:pt x="75" y="126"/>
                  </a:lnTo>
                  <a:lnTo>
                    <a:pt x="97" y="110"/>
                  </a:lnTo>
                  <a:lnTo>
                    <a:pt x="121" y="94"/>
                  </a:lnTo>
                  <a:lnTo>
                    <a:pt x="148" y="79"/>
                  </a:lnTo>
                  <a:lnTo>
                    <a:pt x="177" y="63"/>
                  </a:lnTo>
                  <a:lnTo>
                    <a:pt x="208" y="50"/>
                  </a:lnTo>
                  <a:lnTo>
                    <a:pt x="243" y="36"/>
                  </a:lnTo>
                  <a:lnTo>
                    <a:pt x="279" y="24"/>
                  </a:lnTo>
                  <a:lnTo>
                    <a:pt x="318" y="14"/>
                  </a:lnTo>
                  <a:lnTo>
                    <a:pt x="358" y="7"/>
                  </a:lnTo>
                  <a:lnTo>
                    <a:pt x="401" y="2"/>
                  </a:lnTo>
                  <a:lnTo>
                    <a:pt x="4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91"/>
            <p:cNvSpPr>
              <a:spLocks/>
            </p:cNvSpPr>
            <p:nvPr/>
          </p:nvSpPr>
          <p:spPr bwMode="auto">
            <a:xfrm>
              <a:off x="2655888" y="3686175"/>
              <a:ext cx="123825" cy="31750"/>
            </a:xfrm>
            <a:custGeom>
              <a:avLst/>
              <a:gdLst>
                <a:gd name="T0" fmla="*/ 446 w 927"/>
                <a:gd name="T1" fmla="*/ 0 h 237"/>
                <a:gd name="T2" fmla="*/ 492 w 927"/>
                <a:gd name="T3" fmla="*/ 1 h 237"/>
                <a:gd name="T4" fmla="*/ 541 w 927"/>
                <a:gd name="T5" fmla="*/ 8 h 237"/>
                <a:gd name="T6" fmla="*/ 591 w 927"/>
                <a:gd name="T7" fmla="*/ 17 h 237"/>
                <a:gd name="T8" fmla="*/ 643 w 927"/>
                <a:gd name="T9" fmla="*/ 32 h 237"/>
                <a:gd name="T10" fmla="*/ 697 w 927"/>
                <a:gd name="T11" fmla="*/ 51 h 237"/>
                <a:gd name="T12" fmla="*/ 752 w 927"/>
                <a:gd name="T13" fmla="*/ 76 h 237"/>
                <a:gd name="T14" fmla="*/ 808 w 927"/>
                <a:gd name="T15" fmla="*/ 106 h 237"/>
                <a:gd name="T16" fmla="*/ 868 w 927"/>
                <a:gd name="T17" fmla="*/ 143 h 237"/>
                <a:gd name="T18" fmla="*/ 927 w 927"/>
                <a:gd name="T19" fmla="*/ 186 h 237"/>
                <a:gd name="T20" fmla="*/ 887 w 927"/>
                <a:gd name="T21" fmla="*/ 237 h 237"/>
                <a:gd name="T22" fmla="*/ 831 w 927"/>
                <a:gd name="T23" fmla="*/ 197 h 237"/>
                <a:gd name="T24" fmla="*/ 776 w 927"/>
                <a:gd name="T25" fmla="*/ 161 h 237"/>
                <a:gd name="T26" fmla="*/ 722 w 927"/>
                <a:gd name="T27" fmla="*/ 133 h 237"/>
                <a:gd name="T28" fmla="*/ 670 w 927"/>
                <a:gd name="T29" fmla="*/ 109 h 237"/>
                <a:gd name="T30" fmla="*/ 621 w 927"/>
                <a:gd name="T31" fmla="*/ 92 h 237"/>
                <a:gd name="T32" fmla="*/ 572 w 927"/>
                <a:gd name="T33" fmla="*/ 78 h 237"/>
                <a:gd name="T34" fmla="*/ 526 w 927"/>
                <a:gd name="T35" fmla="*/ 69 h 237"/>
                <a:gd name="T36" fmla="*/ 481 w 927"/>
                <a:gd name="T37" fmla="*/ 64 h 237"/>
                <a:gd name="T38" fmla="*/ 438 w 927"/>
                <a:gd name="T39" fmla="*/ 63 h 237"/>
                <a:gd name="T40" fmla="*/ 397 w 927"/>
                <a:gd name="T41" fmla="*/ 65 h 237"/>
                <a:gd name="T42" fmla="*/ 358 w 927"/>
                <a:gd name="T43" fmla="*/ 69 h 237"/>
                <a:gd name="T44" fmla="*/ 322 w 927"/>
                <a:gd name="T45" fmla="*/ 76 h 237"/>
                <a:gd name="T46" fmla="*/ 288 w 927"/>
                <a:gd name="T47" fmla="*/ 86 h 237"/>
                <a:gd name="T48" fmla="*/ 255 w 927"/>
                <a:gd name="T49" fmla="*/ 97 h 237"/>
                <a:gd name="T50" fmla="*/ 224 w 927"/>
                <a:gd name="T51" fmla="*/ 109 h 237"/>
                <a:gd name="T52" fmla="*/ 197 w 927"/>
                <a:gd name="T53" fmla="*/ 123 h 237"/>
                <a:gd name="T54" fmla="*/ 170 w 927"/>
                <a:gd name="T55" fmla="*/ 137 h 237"/>
                <a:gd name="T56" fmla="*/ 147 w 927"/>
                <a:gd name="T57" fmla="*/ 152 h 237"/>
                <a:gd name="T58" fmla="*/ 126 w 927"/>
                <a:gd name="T59" fmla="*/ 165 h 237"/>
                <a:gd name="T60" fmla="*/ 107 w 927"/>
                <a:gd name="T61" fmla="*/ 180 h 237"/>
                <a:gd name="T62" fmla="*/ 91 w 927"/>
                <a:gd name="T63" fmla="*/ 192 h 237"/>
                <a:gd name="T64" fmla="*/ 78 w 927"/>
                <a:gd name="T65" fmla="*/ 205 h 237"/>
                <a:gd name="T66" fmla="*/ 67 w 927"/>
                <a:gd name="T67" fmla="*/ 215 h 237"/>
                <a:gd name="T68" fmla="*/ 59 w 927"/>
                <a:gd name="T69" fmla="*/ 224 h 237"/>
                <a:gd name="T70" fmla="*/ 52 w 927"/>
                <a:gd name="T71" fmla="*/ 229 h 237"/>
                <a:gd name="T72" fmla="*/ 49 w 927"/>
                <a:gd name="T73" fmla="*/ 233 h 237"/>
                <a:gd name="T74" fmla="*/ 0 w 927"/>
                <a:gd name="T75" fmla="*/ 190 h 237"/>
                <a:gd name="T76" fmla="*/ 2 w 927"/>
                <a:gd name="T77" fmla="*/ 188 h 237"/>
                <a:gd name="T78" fmla="*/ 7 w 927"/>
                <a:gd name="T79" fmla="*/ 183 h 237"/>
                <a:gd name="T80" fmla="*/ 14 w 927"/>
                <a:gd name="T81" fmla="*/ 176 h 237"/>
                <a:gd name="T82" fmla="*/ 26 w 927"/>
                <a:gd name="T83" fmla="*/ 165 h 237"/>
                <a:gd name="T84" fmla="*/ 40 w 927"/>
                <a:gd name="T85" fmla="*/ 153 h 237"/>
                <a:gd name="T86" fmla="*/ 56 w 927"/>
                <a:gd name="T87" fmla="*/ 141 h 237"/>
                <a:gd name="T88" fmla="*/ 75 w 927"/>
                <a:gd name="T89" fmla="*/ 125 h 237"/>
                <a:gd name="T90" fmla="*/ 97 w 927"/>
                <a:gd name="T91" fmla="*/ 110 h 237"/>
                <a:gd name="T92" fmla="*/ 121 w 927"/>
                <a:gd name="T93" fmla="*/ 95 h 237"/>
                <a:gd name="T94" fmla="*/ 148 w 927"/>
                <a:gd name="T95" fmla="*/ 78 h 237"/>
                <a:gd name="T96" fmla="*/ 177 w 927"/>
                <a:gd name="T97" fmla="*/ 64 h 237"/>
                <a:gd name="T98" fmla="*/ 208 w 927"/>
                <a:gd name="T99" fmla="*/ 49 h 237"/>
                <a:gd name="T100" fmla="*/ 243 w 927"/>
                <a:gd name="T101" fmla="*/ 36 h 237"/>
                <a:gd name="T102" fmla="*/ 279 w 927"/>
                <a:gd name="T103" fmla="*/ 24 h 237"/>
                <a:gd name="T104" fmla="*/ 318 w 927"/>
                <a:gd name="T105" fmla="*/ 14 h 237"/>
                <a:gd name="T106" fmla="*/ 358 w 927"/>
                <a:gd name="T107" fmla="*/ 7 h 237"/>
                <a:gd name="T108" fmla="*/ 401 w 927"/>
                <a:gd name="T109" fmla="*/ 1 h 237"/>
                <a:gd name="T110" fmla="*/ 446 w 927"/>
                <a:gd name="T111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7" h="237">
                  <a:moveTo>
                    <a:pt x="446" y="0"/>
                  </a:moveTo>
                  <a:lnTo>
                    <a:pt x="492" y="1"/>
                  </a:lnTo>
                  <a:lnTo>
                    <a:pt x="541" y="8"/>
                  </a:lnTo>
                  <a:lnTo>
                    <a:pt x="591" y="17"/>
                  </a:lnTo>
                  <a:lnTo>
                    <a:pt x="643" y="32"/>
                  </a:lnTo>
                  <a:lnTo>
                    <a:pt x="697" y="51"/>
                  </a:lnTo>
                  <a:lnTo>
                    <a:pt x="752" y="76"/>
                  </a:lnTo>
                  <a:lnTo>
                    <a:pt x="808" y="106"/>
                  </a:lnTo>
                  <a:lnTo>
                    <a:pt x="868" y="143"/>
                  </a:lnTo>
                  <a:lnTo>
                    <a:pt x="927" y="186"/>
                  </a:lnTo>
                  <a:lnTo>
                    <a:pt x="887" y="237"/>
                  </a:lnTo>
                  <a:lnTo>
                    <a:pt x="831" y="197"/>
                  </a:lnTo>
                  <a:lnTo>
                    <a:pt x="776" y="161"/>
                  </a:lnTo>
                  <a:lnTo>
                    <a:pt x="722" y="133"/>
                  </a:lnTo>
                  <a:lnTo>
                    <a:pt x="670" y="109"/>
                  </a:lnTo>
                  <a:lnTo>
                    <a:pt x="621" y="92"/>
                  </a:lnTo>
                  <a:lnTo>
                    <a:pt x="572" y="78"/>
                  </a:lnTo>
                  <a:lnTo>
                    <a:pt x="526" y="69"/>
                  </a:lnTo>
                  <a:lnTo>
                    <a:pt x="481" y="64"/>
                  </a:lnTo>
                  <a:lnTo>
                    <a:pt x="438" y="63"/>
                  </a:lnTo>
                  <a:lnTo>
                    <a:pt x="397" y="65"/>
                  </a:lnTo>
                  <a:lnTo>
                    <a:pt x="358" y="69"/>
                  </a:lnTo>
                  <a:lnTo>
                    <a:pt x="322" y="76"/>
                  </a:lnTo>
                  <a:lnTo>
                    <a:pt x="288" y="86"/>
                  </a:lnTo>
                  <a:lnTo>
                    <a:pt x="255" y="97"/>
                  </a:lnTo>
                  <a:lnTo>
                    <a:pt x="224" y="109"/>
                  </a:lnTo>
                  <a:lnTo>
                    <a:pt x="197" y="123"/>
                  </a:lnTo>
                  <a:lnTo>
                    <a:pt x="170" y="137"/>
                  </a:lnTo>
                  <a:lnTo>
                    <a:pt x="147" y="152"/>
                  </a:lnTo>
                  <a:lnTo>
                    <a:pt x="126" y="165"/>
                  </a:lnTo>
                  <a:lnTo>
                    <a:pt x="107" y="180"/>
                  </a:lnTo>
                  <a:lnTo>
                    <a:pt x="91" y="192"/>
                  </a:lnTo>
                  <a:lnTo>
                    <a:pt x="78" y="205"/>
                  </a:lnTo>
                  <a:lnTo>
                    <a:pt x="67" y="215"/>
                  </a:lnTo>
                  <a:lnTo>
                    <a:pt x="59" y="224"/>
                  </a:lnTo>
                  <a:lnTo>
                    <a:pt x="52" y="229"/>
                  </a:lnTo>
                  <a:lnTo>
                    <a:pt x="49" y="233"/>
                  </a:lnTo>
                  <a:lnTo>
                    <a:pt x="0" y="190"/>
                  </a:lnTo>
                  <a:lnTo>
                    <a:pt x="2" y="188"/>
                  </a:lnTo>
                  <a:lnTo>
                    <a:pt x="7" y="183"/>
                  </a:lnTo>
                  <a:lnTo>
                    <a:pt x="14" y="176"/>
                  </a:lnTo>
                  <a:lnTo>
                    <a:pt x="26" y="165"/>
                  </a:lnTo>
                  <a:lnTo>
                    <a:pt x="40" y="153"/>
                  </a:lnTo>
                  <a:lnTo>
                    <a:pt x="56" y="141"/>
                  </a:lnTo>
                  <a:lnTo>
                    <a:pt x="75" y="125"/>
                  </a:lnTo>
                  <a:lnTo>
                    <a:pt x="97" y="110"/>
                  </a:lnTo>
                  <a:lnTo>
                    <a:pt x="121" y="95"/>
                  </a:lnTo>
                  <a:lnTo>
                    <a:pt x="148" y="78"/>
                  </a:lnTo>
                  <a:lnTo>
                    <a:pt x="177" y="64"/>
                  </a:lnTo>
                  <a:lnTo>
                    <a:pt x="208" y="49"/>
                  </a:lnTo>
                  <a:lnTo>
                    <a:pt x="243" y="36"/>
                  </a:lnTo>
                  <a:lnTo>
                    <a:pt x="279" y="24"/>
                  </a:lnTo>
                  <a:lnTo>
                    <a:pt x="318" y="14"/>
                  </a:lnTo>
                  <a:lnTo>
                    <a:pt x="358" y="7"/>
                  </a:lnTo>
                  <a:lnTo>
                    <a:pt x="401" y="1"/>
                  </a:lnTo>
                  <a:lnTo>
                    <a:pt x="4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92"/>
            <p:cNvSpPr>
              <a:spLocks/>
            </p:cNvSpPr>
            <p:nvPr/>
          </p:nvSpPr>
          <p:spPr bwMode="auto">
            <a:xfrm>
              <a:off x="2833688" y="3614738"/>
              <a:ext cx="122238" cy="30163"/>
            </a:xfrm>
            <a:custGeom>
              <a:avLst/>
              <a:gdLst>
                <a:gd name="T0" fmla="*/ 445 w 925"/>
                <a:gd name="T1" fmla="*/ 0 h 237"/>
                <a:gd name="T2" fmla="*/ 491 w 925"/>
                <a:gd name="T3" fmla="*/ 2 h 237"/>
                <a:gd name="T4" fmla="*/ 540 w 925"/>
                <a:gd name="T5" fmla="*/ 8 h 237"/>
                <a:gd name="T6" fmla="*/ 590 w 925"/>
                <a:gd name="T7" fmla="*/ 18 h 237"/>
                <a:gd name="T8" fmla="*/ 642 w 925"/>
                <a:gd name="T9" fmla="*/ 32 h 237"/>
                <a:gd name="T10" fmla="*/ 696 w 925"/>
                <a:gd name="T11" fmla="*/ 51 h 237"/>
                <a:gd name="T12" fmla="*/ 750 w 925"/>
                <a:gd name="T13" fmla="*/ 76 h 237"/>
                <a:gd name="T14" fmla="*/ 807 w 925"/>
                <a:gd name="T15" fmla="*/ 106 h 237"/>
                <a:gd name="T16" fmla="*/ 866 w 925"/>
                <a:gd name="T17" fmla="*/ 144 h 237"/>
                <a:gd name="T18" fmla="*/ 925 w 925"/>
                <a:gd name="T19" fmla="*/ 186 h 237"/>
                <a:gd name="T20" fmla="*/ 886 w 925"/>
                <a:gd name="T21" fmla="*/ 237 h 237"/>
                <a:gd name="T22" fmla="*/ 830 w 925"/>
                <a:gd name="T23" fmla="*/ 197 h 237"/>
                <a:gd name="T24" fmla="*/ 775 w 925"/>
                <a:gd name="T25" fmla="*/ 162 h 237"/>
                <a:gd name="T26" fmla="*/ 721 w 925"/>
                <a:gd name="T27" fmla="*/ 133 h 237"/>
                <a:gd name="T28" fmla="*/ 669 w 925"/>
                <a:gd name="T29" fmla="*/ 110 h 237"/>
                <a:gd name="T30" fmla="*/ 620 w 925"/>
                <a:gd name="T31" fmla="*/ 92 h 237"/>
                <a:gd name="T32" fmla="*/ 571 w 925"/>
                <a:gd name="T33" fmla="*/ 78 h 237"/>
                <a:gd name="T34" fmla="*/ 525 w 925"/>
                <a:gd name="T35" fmla="*/ 69 h 237"/>
                <a:gd name="T36" fmla="*/ 479 w 925"/>
                <a:gd name="T37" fmla="*/ 65 h 237"/>
                <a:gd name="T38" fmla="*/ 437 w 925"/>
                <a:gd name="T39" fmla="*/ 63 h 237"/>
                <a:gd name="T40" fmla="*/ 396 w 925"/>
                <a:gd name="T41" fmla="*/ 65 h 237"/>
                <a:gd name="T42" fmla="*/ 357 w 925"/>
                <a:gd name="T43" fmla="*/ 70 h 237"/>
                <a:gd name="T44" fmla="*/ 321 w 925"/>
                <a:gd name="T45" fmla="*/ 77 h 237"/>
                <a:gd name="T46" fmla="*/ 286 w 925"/>
                <a:gd name="T47" fmla="*/ 87 h 237"/>
                <a:gd name="T48" fmla="*/ 254 w 925"/>
                <a:gd name="T49" fmla="*/ 97 h 237"/>
                <a:gd name="T50" fmla="*/ 223 w 925"/>
                <a:gd name="T51" fmla="*/ 109 h 237"/>
                <a:gd name="T52" fmla="*/ 196 w 925"/>
                <a:gd name="T53" fmla="*/ 123 h 237"/>
                <a:gd name="T54" fmla="*/ 169 w 925"/>
                <a:gd name="T55" fmla="*/ 137 h 237"/>
                <a:gd name="T56" fmla="*/ 146 w 925"/>
                <a:gd name="T57" fmla="*/ 152 h 237"/>
                <a:gd name="T58" fmla="*/ 125 w 925"/>
                <a:gd name="T59" fmla="*/ 166 h 237"/>
                <a:gd name="T60" fmla="*/ 106 w 925"/>
                <a:gd name="T61" fmla="*/ 180 h 237"/>
                <a:gd name="T62" fmla="*/ 90 w 925"/>
                <a:gd name="T63" fmla="*/ 193 h 237"/>
                <a:gd name="T64" fmla="*/ 77 w 925"/>
                <a:gd name="T65" fmla="*/ 205 h 237"/>
                <a:gd name="T66" fmla="*/ 66 w 925"/>
                <a:gd name="T67" fmla="*/ 215 h 237"/>
                <a:gd name="T68" fmla="*/ 58 w 925"/>
                <a:gd name="T69" fmla="*/ 224 h 237"/>
                <a:gd name="T70" fmla="*/ 51 w 925"/>
                <a:gd name="T71" fmla="*/ 230 h 237"/>
                <a:gd name="T72" fmla="*/ 48 w 925"/>
                <a:gd name="T73" fmla="*/ 233 h 237"/>
                <a:gd name="T74" fmla="*/ 0 w 925"/>
                <a:gd name="T75" fmla="*/ 191 h 237"/>
                <a:gd name="T76" fmla="*/ 2 w 925"/>
                <a:gd name="T77" fmla="*/ 189 h 237"/>
                <a:gd name="T78" fmla="*/ 6 w 925"/>
                <a:gd name="T79" fmla="*/ 184 h 237"/>
                <a:gd name="T80" fmla="*/ 14 w 925"/>
                <a:gd name="T81" fmla="*/ 176 h 237"/>
                <a:gd name="T82" fmla="*/ 25 w 925"/>
                <a:gd name="T83" fmla="*/ 165 h 237"/>
                <a:gd name="T84" fmla="*/ 39 w 925"/>
                <a:gd name="T85" fmla="*/ 154 h 237"/>
                <a:gd name="T86" fmla="*/ 55 w 925"/>
                <a:gd name="T87" fmla="*/ 141 h 237"/>
                <a:gd name="T88" fmla="*/ 74 w 925"/>
                <a:gd name="T89" fmla="*/ 126 h 237"/>
                <a:gd name="T90" fmla="*/ 96 w 925"/>
                <a:gd name="T91" fmla="*/ 110 h 237"/>
                <a:gd name="T92" fmla="*/ 120 w 925"/>
                <a:gd name="T93" fmla="*/ 95 h 237"/>
                <a:gd name="T94" fmla="*/ 147 w 925"/>
                <a:gd name="T95" fmla="*/ 79 h 237"/>
                <a:gd name="T96" fmla="*/ 177 w 925"/>
                <a:gd name="T97" fmla="*/ 64 h 237"/>
                <a:gd name="T98" fmla="*/ 208 w 925"/>
                <a:gd name="T99" fmla="*/ 49 h 237"/>
                <a:gd name="T100" fmla="*/ 242 w 925"/>
                <a:gd name="T101" fmla="*/ 36 h 237"/>
                <a:gd name="T102" fmla="*/ 278 w 925"/>
                <a:gd name="T103" fmla="*/ 24 h 237"/>
                <a:gd name="T104" fmla="*/ 317 w 925"/>
                <a:gd name="T105" fmla="*/ 15 h 237"/>
                <a:gd name="T106" fmla="*/ 357 w 925"/>
                <a:gd name="T107" fmla="*/ 7 h 237"/>
                <a:gd name="T108" fmla="*/ 400 w 925"/>
                <a:gd name="T109" fmla="*/ 2 h 237"/>
                <a:gd name="T110" fmla="*/ 445 w 925"/>
                <a:gd name="T111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5" h="237">
                  <a:moveTo>
                    <a:pt x="445" y="0"/>
                  </a:moveTo>
                  <a:lnTo>
                    <a:pt x="491" y="2"/>
                  </a:lnTo>
                  <a:lnTo>
                    <a:pt x="540" y="8"/>
                  </a:lnTo>
                  <a:lnTo>
                    <a:pt x="590" y="18"/>
                  </a:lnTo>
                  <a:lnTo>
                    <a:pt x="642" y="32"/>
                  </a:lnTo>
                  <a:lnTo>
                    <a:pt x="696" y="51"/>
                  </a:lnTo>
                  <a:lnTo>
                    <a:pt x="750" y="76"/>
                  </a:lnTo>
                  <a:lnTo>
                    <a:pt x="807" y="106"/>
                  </a:lnTo>
                  <a:lnTo>
                    <a:pt x="866" y="144"/>
                  </a:lnTo>
                  <a:lnTo>
                    <a:pt x="925" y="186"/>
                  </a:lnTo>
                  <a:lnTo>
                    <a:pt x="886" y="237"/>
                  </a:lnTo>
                  <a:lnTo>
                    <a:pt x="830" y="197"/>
                  </a:lnTo>
                  <a:lnTo>
                    <a:pt x="775" y="162"/>
                  </a:lnTo>
                  <a:lnTo>
                    <a:pt x="721" y="133"/>
                  </a:lnTo>
                  <a:lnTo>
                    <a:pt x="669" y="110"/>
                  </a:lnTo>
                  <a:lnTo>
                    <a:pt x="620" y="92"/>
                  </a:lnTo>
                  <a:lnTo>
                    <a:pt x="571" y="78"/>
                  </a:lnTo>
                  <a:lnTo>
                    <a:pt x="525" y="69"/>
                  </a:lnTo>
                  <a:lnTo>
                    <a:pt x="479" y="65"/>
                  </a:lnTo>
                  <a:lnTo>
                    <a:pt x="437" y="63"/>
                  </a:lnTo>
                  <a:lnTo>
                    <a:pt x="396" y="65"/>
                  </a:lnTo>
                  <a:lnTo>
                    <a:pt x="357" y="70"/>
                  </a:lnTo>
                  <a:lnTo>
                    <a:pt x="321" y="77"/>
                  </a:lnTo>
                  <a:lnTo>
                    <a:pt x="286" y="87"/>
                  </a:lnTo>
                  <a:lnTo>
                    <a:pt x="254" y="97"/>
                  </a:lnTo>
                  <a:lnTo>
                    <a:pt x="223" y="109"/>
                  </a:lnTo>
                  <a:lnTo>
                    <a:pt x="196" y="123"/>
                  </a:lnTo>
                  <a:lnTo>
                    <a:pt x="169" y="137"/>
                  </a:lnTo>
                  <a:lnTo>
                    <a:pt x="146" y="152"/>
                  </a:lnTo>
                  <a:lnTo>
                    <a:pt x="125" y="166"/>
                  </a:lnTo>
                  <a:lnTo>
                    <a:pt x="106" y="180"/>
                  </a:lnTo>
                  <a:lnTo>
                    <a:pt x="90" y="193"/>
                  </a:lnTo>
                  <a:lnTo>
                    <a:pt x="77" y="205"/>
                  </a:lnTo>
                  <a:lnTo>
                    <a:pt x="66" y="215"/>
                  </a:lnTo>
                  <a:lnTo>
                    <a:pt x="58" y="224"/>
                  </a:lnTo>
                  <a:lnTo>
                    <a:pt x="51" y="230"/>
                  </a:lnTo>
                  <a:lnTo>
                    <a:pt x="48" y="233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6" y="184"/>
                  </a:lnTo>
                  <a:lnTo>
                    <a:pt x="14" y="176"/>
                  </a:lnTo>
                  <a:lnTo>
                    <a:pt x="25" y="165"/>
                  </a:lnTo>
                  <a:lnTo>
                    <a:pt x="39" y="154"/>
                  </a:lnTo>
                  <a:lnTo>
                    <a:pt x="55" y="141"/>
                  </a:lnTo>
                  <a:lnTo>
                    <a:pt x="74" y="126"/>
                  </a:lnTo>
                  <a:lnTo>
                    <a:pt x="96" y="110"/>
                  </a:lnTo>
                  <a:lnTo>
                    <a:pt x="120" y="95"/>
                  </a:lnTo>
                  <a:lnTo>
                    <a:pt x="147" y="79"/>
                  </a:lnTo>
                  <a:lnTo>
                    <a:pt x="177" y="64"/>
                  </a:lnTo>
                  <a:lnTo>
                    <a:pt x="208" y="49"/>
                  </a:lnTo>
                  <a:lnTo>
                    <a:pt x="242" y="36"/>
                  </a:lnTo>
                  <a:lnTo>
                    <a:pt x="278" y="24"/>
                  </a:lnTo>
                  <a:lnTo>
                    <a:pt x="317" y="15"/>
                  </a:lnTo>
                  <a:lnTo>
                    <a:pt x="357" y="7"/>
                  </a:lnTo>
                  <a:lnTo>
                    <a:pt x="400" y="2"/>
                  </a:lnTo>
                  <a:lnTo>
                    <a:pt x="4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193"/>
            <p:cNvSpPr>
              <a:spLocks/>
            </p:cNvSpPr>
            <p:nvPr/>
          </p:nvSpPr>
          <p:spPr bwMode="auto">
            <a:xfrm>
              <a:off x="2833688" y="3643313"/>
              <a:ext cx="122238" cy="30163"/>
            </a:xfrm>
            <a:custGeom>
              <a:avLst/>
              <a:gdLst>
                <a:gd name="T0" fmla="*/ 445 w 925"/>
                <a:gd name="T1" fmla="*/ 0 h 237"/>
                <a:gd name="T2" fmla="*/ 491 w 925"/>
                <a:gd name="T3" fmla="*/ 2 h 237"/>
                <a:gd name="T4" fmla="*/ 540 w 925"/>
                <a:gd name="T5" fmla="*/ 8 h 237"/>
                <a:gd name="T6" fmla="*/ 590 w 925"/>
                <a:gd name="T7" fmla="*/ 17 h 237"/>
                <a:gd name="T8" fmla="*/ 642 w 925"/>
                <a:gd name="T9" fmla="*/ 31 h 237"/>
                <a:gd name="T10" fmla="*/ 696 w 925"/>
                <a:gd name="T11" fmla="*/ 51 h 237"/>
                <a:gd name="T12" fmla="*/ 750 w 925"/>
                <a:gd name="T13" fmla="*/ 76 h 237"/>
                <a:gd name="T14" fmla="*/ 807 w 925"/>
                <a:gd name="T15" fmla="*/ 106 h 237"/>
                <a:gd name="T16" fmla="*/ 866 w 925"/>
                <a:gd name="T17" fmla="*/ 144 h 237"/>
                <a:gd name="T18" fmla="*/ 925 w 925"/>
                <a:gd name="T19" fmla="*/ 186 h 237"/>
                <a:gd name="T20" fmla="*/ 886 w 925"/>
                <a:gd name="T21" fmla="*/ 237 h 237"/>
                <a:gd name="T22" fmla="*/ 830 w 925"/>
                <a:gd name="T23" fmla="*/ 197 h 237"/>
                <a:gd name="T24" fmla="*/ 775 w 925"/>
                <a:gd name="T25" fmla="*/ 161 h 237"/>
                <a:gd name="T26" fmla="*/ 721 w 925"/>
                <a:gd name="T27" fmla="*/ 133 h 237"/>
                <a:gd name="T28" fmla="*/ 669 w 925"/>
                <a:gd name="T29" fmla="*/ 109 h 237"/>
                <a:gd name="T30" fmla="*/ 620 w 925"/>
                <a:gd name="T31" fmla="*/ 92 h 237"/>
                <a:gd name="T32" fmla="*/ 571 w 925"/>
                <a:gd name="T33" fmla="*/ 78 h 237"/>
                <a:gd name="T34" fmla="*/ 525 w 925"/>
                <a:gd name="T35" fmla="*/ 69 h 237"/>
                <a:gd name="T36" fmla="*/ 479 w 925"/>
                <a:gd name="T37" fmla="*/ 64 h 237"/>
                <a:gd name="T38" fmla="*/ 437 w 925"/>
                <a:gd name="T39" fmla="*/ 63 h 237"/>
                <a:gd name="T40" fmla="*/ 396 w 925"/>
                <a:gd name="T41" fmla="*/ 65 h 237"/>
                <a:gd name="T42" fmla="*/ 357 w 925"/>
                <a:gd name="T43" fmla="*/ 69 h 237"/>
                <a:gd name="T44" fmla="*/ 321 w 925"/>
                <a:gd name="T45" fmla="*/ 76 h 237"/>
                <a:gd name="T46" fmla="*/ 286 w 925"/>
                <a:gd name="T47" fmla="*/ 85 h 237"/>
                <a:gd name="T48" fmla="*/ 254 w 925"/>
                <a:gd name="T49" fmla="*/ 97 h 237"/>
                <a:gd name="T50" fmla="*/ 223 w 925"/>
                <a:gd name="T51" fmla="*/ 109 h 237"/>
                <a:gd name="T52" fmla="*/ 196 w 925"/>
                <a:gd name="T53" fmla="*/ 123 h 237"/>
                <a:gd name="T54" fmla="*/ 169 w 925"/>
                <a:gd name="T55" fmla="*/ 137 h 237"/>
                <a:gd name="T56" fmla="*/ 146 w 925"/>
                <a:gd name="T57" fmla="*/ 152 h 237"/>
                <a:gd name="T58" fmla="*/ 125 w 925"/>
                <a:gd name="T59" fmla="*/ 166 h 237"/>
                <a:gd name="T60" fmla="*/ 106 w 925"/>
                <a:gd name="T61" fmla="*/ 180 h 237"/>
                <a:gd name="T62" fmla="*/ 90 w 925"/>
                <a:gd name="T63" fmla="*/ 193 h 237"/>
                <a:gd name="T64" fmla="*/ 77 w 925"/>
                <a:gd name="T65" fmla="*/ 205 h 237"/>
                <a:gd name="T66" fmla="*/ 66 w 925"/>
                <a:gd name="T67" fmla="*/ 215 h 237"/>
                <a:gd name="T68" fmla="*/ 58 w 925"/>
                <a:gd name="T69" fmla="*/ 224 h 237"/>
                <a:gd name="T70" fmla="*/ 51 w 925"/>
                <a:gd name="T71" fmla="*/ 230 h 237"/>
                <a:gd name="T72" fmla="*/ 48 w 925"/>
                <a:gd name="T73" fmla="*/ 233 h 237"/>
                <a:gd name="T74" fmla="*/ 0 w 925"/>
                <a:gd name="T75" fmla="*/ 191 h 237"/>
                <a:gd name="T76" fmla="*/ 2 w 925"/>
                <a:gd name="T77" fmla="*/ 189 h 237"/>
                <a:gd name="T78" fmla="*/ 6 w 925"/>
                <a:gd name="T79" fmla="*/ 184 h 237"/>
                <a:gd name="T80" fmla="*/ 14 w 925"/>
                <a:gd name="T81" fmla="*/ 176 h 237"/>
                <a:gd name="T82" fmla="*/ 25 w 925"/>
                <a:gd name="T83" fmla="*/ 165 h 237"/>
                <a:gd name="T84" fmla="*/ 39 w 925"/>
                <a:gd name="T85" fmla="*/ 154 h 237"/>
                <a:gd name="T86" fmla="*/ 55 w 925"/>
                <a:gd name="T87" fmla="*/ 140 h 237"/>
                <a:gd name="T88" fmla="*/ 74 w 925"/>
                <a:gd name="T89" fmla="*/ 126 h 237"/>
                <a:gd name="T90" fmla="*/ 96 w 925"/>
                <a:gd name="T91" fmla="*/ 110 h 237"/>
                <a:gd name="T92" fmla="*/ 120 w 925"/>
                <a:gd name="T93" fmla="*/ 95 h 237"/>
                <a:gd name="T94" fmla="*/ 147 w 925"/>
                <a:gd name="T95" fmla="*/ 79 h 237"/>
                <a:gd name="T96" fmla="*/ 177 w 925"/>
                <a:gd name="T97" fmla="*/ 64 h 237"/>
                <a:gd name="T98" fmla="*/ 208 w 925"/>
                <a:gd name="T99" fmla="*/ 49 h 237"/>
                <a:gd name="T100" fmla="*/ 242 w 925"/>
                <a:gd name="T101" fmla="*/ 36 h 237"/>
                <a:gd name="T102" fmla="*/ 278 w 925"/>
                <a:gd name="T103" fmla="*/ 24 h 237"/>
                <a:gd name="T104" fmla="*/ 317 w 925"/>
                <a:gd name="T105" fmla="*/ 14 h 237"/>
                <a:gd name="T106" fmla="*/ 357 w 925"/>
                <a:gd name="T107" fmla="*/ 7 h 237"/>
                <a:gd name="T108" fmla="*/ 400 w 925"/>
                <a:gd name="T109" fmla="*/ 2 h 237"/>
                <a:gd name="T110" fmla="*/ 445 w 925"/>
                <a:gd name="T111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5" h="237">
                  <a:moveTo>
                    <a:pt x="445" y="0"/>
                  </a:moveTo>
                  <a:lnTo>
                    <a:pt x="491" y="2"/>
                  </a:lnTo>
                  <a:lnTo>
                    <a:pt x="540" y="8"/>
                  </a:lnTo>
                  <a:lnTo>
                    <a:pt x="590" y="17"/>
                  </a:lnTo>
                  <a:lnTo>
                    <a:pt x="642" y="31"/>
                  </a:lnTo>
                  <a:lnTo>
                    <a:pt x="696" y="51"/>
                  </a:lnTo>
                  <a:lnTo>
                    <a:pt x="750" y="76"/>
                  </a:lnTo>
                  <a:lnTo>
                    <a:pt x="807" y="106"/>
                  </a:lnTo>
                  <a:lnTo>
                    <a:pt x="866" y="144"/>
                  </a:lnTo>
                  <a:lnTo>
                    <a:pt x="925" y="186"/>
                  </a:lnTo>
                  <a:lnTo>
                    <a:pt x="886" y="237"/>
                  </a:lnTo>
                  <a:lnTo>
                    <a:pt x="830" y="197"/>
                  </a:lnTo>
                  <a:lnTo>
                    <a:pt x="775" y="161"/>
                  </a:lnTo>
                  <a:lnTo>
                    <a:pt x="721" y="133"/>
                  </a:lnTo>
                  <a:lnTo>
                    <a:pt x="669" y="109"/>
                  </a:lnTo>
                  <a:lnTo>
                    <a:pt x="620" y="92"/>
                  </a:lnTo>
                  <a:lnTo>
                    <a:pt x="571" y="78"/>
                  </a:lnTo>
                  <a:lnTo>
                    <a:pt x="525" y="69"/>
                  </a:lnTo>
                  <a:lnTo>
                    <a:pt x="479" y="64"/>
                  </a:lnTo>
                  <a:lnTo>
                    <a:pt x="437" y="63"/>
                  </a:lnTo>
                  <a:lnTo>
                    <a:pt x="396" y="65"/>
                  </a:lnTo>
                  <a:lnTo>
                    <a:pt x="357" y="69"/>
                  </a:lnTo>
                  <a:lnTo>
                    <a:pt x="321" y="76"/>
                  </a:lnTo>
                  <a:lnTo>
                    <a:pt x="286" y="85"/>
                  </a:lnTo>
                  <a:lnTo>
                    <a:pt x="254" y="97"/>
                  </a:lnTo>
                  <a:lnTo>
                    <a:pt x="223" y="109"/>
                  </a:lnTo>
                  <a:lnTo>
                    <a:pt x="196" y="123"/>
                  </a:lnTo>
                  <a:lnTo>
                    <a:pt x="169" y="137"/>
                  </a:lnTo>
                  <a:lnTo>
                    <a:pt x="146" y="152"/>
                  </a:lnTo>
                  <a:lnTo>
                    <a:pt x="125" y="166"/>
                  </a:lnTo>
                  <a:lnTo>
                    <a:pt x="106" y="180"/>
                  </a:lnTo>
                  <a:lnTo>
                    <a:pt x="90" y="193"/>
                  </a:lnTo>
                  <a:lnTo>
                    <a:pt x="77" y="205"/>
                  </a:lnTo>
                  <a:lnTo>
                    <a:pt x="66" y="215"/>
                  </a:lnTo>
                  <a:lnTo>
                    <a:pt x="58" y="224"/>
                  </a:lnTo>
                  <a:lnTo>
                    <a:pt x="51" y="230"/>
                  </a:lnTo>
                  <a:lnTo>
                    <a:pt x="48" y="233"/>
                  </a:lnTo>
                  <a:lnTo>
                    <a:pt x="0" y="191"/>
                  </a:lnTo>
                  <a:lnTo>
                    <a:pt x="2" y="189"/>
                  </a:lnTo>
                  <a:lnTo>
                    <a:pt x="6" y="184"/>
                  </a:lnTo>
                  <a:lnTo>
                    <a:pt x="14" y="176"/>
                  </a:lnTo>
                  <a:lnTo>
                    <a:pt x="25" y="165"/>
                  </a:lnTo>
                  <a:lnTo>
                    <a:pt x="39" y="154"/>
                  </a:lnTo>
                  <a:lnTo>
                    <a:pt x="55" y="140"/>
                  </a:lnTo>
                  <a:lnTo>
                    <a:pt x="74" y="126"/>
                  </a:lnTo>
                  <a:lnTo>
                    <a:pt x="96" y="110"/>
                  </a:lnTo>
                  <a:lnTo>
                    <a:pt x="120" y="95"/>
                  </a:lnTo>
                  <a:lnTo>
                    <a:pt x="147" y="79"/>
                  </a:lnTo>
                  <a:lnTo>
                    <a:pt x="177" y="64"/>
                  </a:lnTo>
                  <a:lnTo>
                    <a:pt x="208" y="49"/>
                  </a:lnTo>
                  <a:lnTo>
                    <a:pt x="242" y="36"/>
                  </a:lnTo>
                  <a:lnTo>
                    <a:pt x="278" y="24"/>
                  </a:lnTo>
                  <a:lnTo>
                    <a:pt x="317" y="14"/>
                  </a:lnTo>
                  <a:lnTo>
                    <a:pt x="357" y="7"/>
                  </a:lnTo>
                  <a:lnTo>
                    <a:pt x="400" y="2"/>
                  </a:lnTo>
                  <a:lnTo>
                    <a:pt x="4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94"/>
            <p:cNvSpPr>
              <a:spLocks/>
            </p:cNvSpPr>
            <p:nvPr/>
          </p:nvSpPr>
          <p:spPr bwMode="auto">
            <a:xfrm>
              <a:off x="2833688" y="3673475"/>
              <a:ext cx="122238" cy="31750"/>
            </a:xfrm>
            <a:custGeom>
              <a:avLst/>
              <a:gdLst>
                <a:gd name="T0" fmla="*/ 445 w 925"/>
                <a:gd name="T1" fmla="*/ 0 h 238"/>
                <a:gd name="T2" fmla="*/ 491 w 925"/>
                <a:gd name="T3" fmla="*/ 2 h 238"/>
                <a:gd name="T4" fmla="*/ 540 w 925"/>
                <a:gd name="T5" fmla="*/ 7 h 238"/>
                <a:gd name="T6" fmla="*/ 590 w 925"/>
                <a:gd name="T7" fmla="*/ 17 h 238"/>
                <a:gd name="T8" fmla="*/ 642 w 925"/>
                <a:gd name="T9" fmla="*/ 32 h 238"/>
                <a:gd name="T10" fmla="*/ 696 w 925"/>
                <a:gd name="T11" fmla="*/ 51 h 238"/>
                <a:gd name="T12" fmla="*/ 750 w 925"/>
                <a:gd name="T13" fmla="*/ 76 h 238"/>
                <a:gd name="T14" fmla="*/ 807 w 925"/>
                <a:gd name="T15" fmla="*/ 107 h 238"/>
                <a:gd name="T16" fmla="*/ 866 w 925"/>
                <a:gd name="T17" fmla="*/ 143 h 238"/>
                <a:gd name="T18" fmla="*/ 925 w 925"/>
                <a:gd name="T19" fmla="*/ 187 h 238"/>
                <a:gd name="T20" fmla="*/ 886 w 925"/>
                <a:gd name="T21" fmla="*/ 238 h 238"/>
                <a:gd name="T22" fmla="*/ 830 w 925"/>
                <a:gd name="T23" fmla="*/ 196 h 238"/>
                <a:gd name="T24" fmla="*/ 775 w 925"/>
                <a:gd name="T25" fmla="*/ 162 h 238"/>
                <a:gd name="T26" fmla="*/ 721 w 925"/>
                <a:gd name="T27" fmla="*/ 133 h 238"/>
                <a:gd name="T28" fmla="*/ 669 w 925"/>
                <a:gd name="T29" fmla="*/ 110 h 238"/>
                <a:gd name="T30" fmla="*/ 620 w 925"/>
                <a:gd name="T31" fmla="*/ 91 h 238"/>
                <a:gd name="T32" fmla="*/ 571 w 925"/>
                <a:gd name="T33" fmla="*/ 78 h 238"/>
                <a:gd name="T34" fmla="*/ 525 w 925"/>
                <a:gd name="T35" fmla="*/ 69 h 238"/>
                <a:gd name="T36" fmla="*/ 479 w 925"/>
                <a:gd name="T37" fmla="*/ 64 h 238"/>
                <a:gd name="T38" fmla="*/ 437 w 925"/>
                <a:gd name="T39" fmla="*/ 62 h 238"/>
                <a:gd name="T40" fmla="*/ 396 w 925"/>
                <a:gd name="T41" fmla="*/ 64 h 238"/>
                <a:gd name="T42" fmla="*/ 357 w 925"/>
                <a:gd name="T43" fmla="*/ 69 h 238"/>
                <a:gd name="T44" fmla="*/ 321 w 925"/>
                <a:gd name="T45" fmla="*/ 77 h 238"/>
                <a:gd name="T46" fmla="*/ 286 w 925"/>
                <a:gd name="T47" fmla="*/ 86 h 238"/>
                <a:gd name="T48" fmla="*/ 254 w 925"/>
                <a:gd name="T49" fmla="*/ 96 h 238"/>
                <a:gd name="T50" fmla="*/ 223 w 925"/>
                <a:gd name="T51" fmla="*/ 110 h 238"/>
                <a:gd name="T52" fmla="*/ 196 w 925"/>
                <a:gd name="T53" fmla="*/ 123 h 238"/>
                <a:gd name="T54" fmla="*/ 169 w 925"/>
                <a:gd name="T55" fmla="*/ 137 h 238"/>
                <a:gd name="T56" fmla="*/ 146 w 925"/>
                <a:gd name="T57" fmla="*/ 151 h 238"/>
                <a:gd name="T58" fmla="*/ 125 w 925"/>
                <a:gd name="T59" fmla="*/ 166 h 238"/>
                <a:gd name="T60" fmla="*/ 106 w 925"/>
                <a:gd name="T61" fmla="*/ 179 h 238"/>
                <a:gd name="T62" fmla="*/ 90 w 925"/>
                <a:gd name="T63" fmla="*/ 193 h 238"/>
                <a:gd name="T64" fmla="*/ 77 w 925"/>
                <a:gd name="T65" fmla="*/ 204 h 238"/>
                <a:gd name="T66" fmla="*/ 66 w 925"/>
                <a:gd name="T67" fmla="*/ 215 h 238"/>
                <a:gd name="T68" fmla="*/ 58 w 925"/>
                <a:gd name="T69" fmla="*/ 223 h 238"/>
                <a:gd name="T70" fmla="*/ 51 w 925"/>
                <a:gd name="T71" fmla="*/ 229 h 238"/>
                <a:gd name="T72" fmla="*/ 48 w 925"/>
                <a:gd name="T73" fmla="*/ 232 h 238"/>
                <a:gd name="T74" fmla="*/ 0 w 925"/>
                <a:gd name="T75" fmla="*/ 190 h 238"/>
                <a:gd name="T76" fmla="*/ 2 w 925"/>
                <a:gd name="T77" fmla="*/ 188 h 238"/>
                <a:gd name="T78" fmla="*/ 6 w 925"/>
                <a:gd name="T79" fmla="*/ 183 h 238"/>
                <a:gd name="T80" fmla="*/ 14 w 925"/>
                <a:gd name="T81" fmla="*/ 175 h 238"/>
                <a:gd name="T82" fmla="*/ 25 w 925"/>
                <a:gd name="T83" fmla="*/ 165 h 238"/>
                <a:gd name="T84" fmla="*/ 39 w 925"/>
                <a:gd name="T85" fmla="*/ 153 h 238"/>
                <a:gd name="T86" fmla="*/ 55 w 925"/>
                <a:gd name="T87" fmla="*/ 140 h 238"/>
                <a:gd name="T88" fmla="*/ 74 w 925"/>
                <a:gd name="T89" fmla="*/ 125 h 238"/>
                <a:gd name="T90" fmla="*/ 96 w 925"/>
                <a:gd name="T91" fmla="*/ 110 h 238"/>
                <a:gd name="T92" fmla="*/ 120 w 925"/>
                <a:gd name="T93" fmla="*/ 94 h 238"/>
                <a:gd name="T94" fmla="*/ 147 w 925"/>
                <a:gd name="T95" fmla="*/ 79 h 238"/>
                <a:gd name="T96" fmla="*/ 177 w 925"/>
                <a:gd name="T97" fmla="*/ 63 h 238"/>
                <a:gd name="T98" fmla="*/ 208 w 925"/>
                <a:gd name="T99" fmla="*/ 49 h 238"/>
                <a:gd name="T100" fmla="*/ 242 w 925"/>
                <a:gd name="T101" fmla="*/ 35 h 238"/>
                <a:gd name="T102" fmla="*/ 278 w 925"/>
                <a:gd name="T103" fmla="*/ 24 h 238"/>
                <a:gd name="T104" fmla="*/ 317 w 925"/>
                <a:gd name="T105" fmla="*/ 14 h 238"/>
                <a:gd name="T106" fmla="*/ 357 w 925"/>
                <a:gd name="T107" fmla="*/ 6 h 238"/>
                <a:gd name="T108" fmla="*/ 400 w 925"/>
                <a:gd name="T109" fmla="*/ 2 h 238"/>
                <a:gd name="T110" fmla="*/ 445 w 925"/>
                <a:gd name="T11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5" h="238">
                  <a:moveTo>
                    <a:pt x="445" y="0"/>
                  </a:moveTo>
                  <a:lnTo>
                    <a:pt x="491" y="2"/>
                  </a:lnTo>
                  <a:lnTo>
                    <a:pt x="540" y="7"/>
                  </a:lnTo>
                  <a:lnTo>
                    <a:pt x="590" y="17"/>
                  </a:lnTo>
                  <a:lnTo>
                    <a:pt x="642" y="32"/>
                  </a:lnTo>
                  <a:lnTo>
                    <a:pt x="696" y="51"/>
                  </a:lnTo>
                  <a:lnTo>
                    <a:pt x="750" y="76"/>
                  </a:lnTo>
                  <a:lnTo>
                    <a:pt x="807" y="107"/>
                  </a:lnTo>
                  <a:lnTo>
                    <a:pt x="866" y="143"/>
                  </a:lnTo>
                  <a:lnTo>
                    <a:pt x="925" y="187"/>
                  </a:lnTo>
                  <a:lnTo>
                    <a:pt x="886" y="238"/>
                  </a:lnTo>
                  <a:lnTo>
                    <a:pt x="830" y="196"/>
                  </a:lnTo>
                  <a:lnTo>
                    <a:pt x="775" y="162"/>
                  </a:lnTo>
                  <a:lnTo>
                    <a:pt x="721" y="133"/>
                  </a:lnTo>
                  <a:lnTo>
                    <a:pt x="669" y="110"/>
                  </a:lnTo>
                  <a:lnTo>
                    <a:pt x="620" y="91"/>
                  </a:lnTo>
                  <a:lnTo>
                    <a:pt x="571" y="78"/>
                  </a:lnTo>
                  <a:lnTo>
                    <a:pt x="525" y="69"/>
                  </a:lnTo>
                  <a:lnTo>
                    <a:pt x="479" y="64"/>
                  </a:lnTo>
                  <a:lnTo>
                    <a:pt x="437" y="62"/>
                  </a:lnTo>
                  <a:lnTo>
                    <a:pt x="396" y="64"/>
                  </a:lnTo>
                  <a:lnTo>
                    <a:pt x="357" y="69"/>
                  </a:lnTo>
                  <a:lnTo>
                    <a:pt x="321" y="77"/>
                  </a:lnTo>
                  <a:lnTo>
                    <a:pt x="286" y="86"/>
                  </a:lnTo>
                  <a:lnTo>
                    <a:pt x="254" y="96"/>
                  </a:lnTo>
                  <a:lnTo>
                    <a:pt x="223" y="110"/>
                  </a:lnTo>
                  <a:lnTo>
                    <a:pt x="196" y="123"/>
                  </a:lnTo>
                  <a:lnTo>
                    <a:pt x="169" y="137"/>
                  </a:lnTo>
                  <a:lnTo>
                    <a:pt x="146" y="151"/>
                  </a:lnTo>
                  <a:lnTo>
                    <a:pt x="125" y="166"/>
                  </a:lnTo>
                  <a:lnTo>
                    <a:pt x="106" y="179"/>
                  </a:lnTo>
                  <a:lnTo>
                    <a:pt x="90" y="193"/>
                  </a:lnTo>
                  <a:lnTo>
                    <a:pt x="77" y="204"/>
                  </a:lnTo>
                  <a:lnTo>
                    <a:pt x="66" y="215"/>
                  </a:lnTo>
                  <a:lnTo>
                    <a:pt x="58" y="223"/>
                  </a:lnTo>
                  <a:lnTo>
                    <a:pt x="51" y="229"/>
                  </a:lnTo>
                  <a:lnTo>
                    <a:pt x="48" y="232"/>
                  </a:lnTo>
                  <a:lnTo>
                    <a:pt x="0" y="190"/>
                  </a:lnTo>
                  <a:lnTo>
                    <a:pt x="2" y="188"/>
                  </a:lnTo>
                  <a:lnTo>
                    <a:pt x="6" y="183"/>
                  </a:lnTo>
                  <a:lnTo>
                    <a:pt x="14" y="175"/>
                  </a:lnTo>
                  <a:lnTo>
                    <a:pt x="25" y="165"/>
                  </a:lnTo>
                  <a:lnTo>
                    <a:pt x="39" y="153"/>
                  </a:lnTo>
                  <a:lnTo>
                    <a:pt x="55" y="140"/>
                  </a:lnTo>
                  <a:lnTo>
                    <a:pt x="74" y="125"/>
                  </a:lnTo>
                  <a:lnTo>
                    <a:pt x="96" y="110"/>
                  </a:lnTo>
                  <a:lnTo>
                    <a:pt x="120" y="94"/>
                  </a:lnTo>
                  <a:lnTo>
                    <a:pt x="147" y="79"/>
                  </a:lnTo>
                  <a:lnTo>
                    <a:pt x="177" y="63"/>
                  </a:lnTo>
                  <a:lnTo>
                    <a:pt x="208" y="49"/>
                  </a:lnTo>
                  <a:lnTo>
                    <a:pt x="242" y="35"/>
                  </a:lnTo>
                  <a:lnTo>
                    <a:pt x="278" y="24"/>
                  </a:lnTo>
                  <a:lnTo>
                    <a:pt x="317" y="14"/>
                  </a:lnTo>
                  <a:lnTo>
                    <a:pt x="357" y="6"/>
                  </a:lnTo>
                  <a:lnTo>
                    <a:pt x="400" y="2"/>
                  </a:lnTo>
                  <a:lnTo>
                    <a:pt x="4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33" name="Freeform 199"/>
          <p:cNvSpPr>
            <a:spLocks noEditPoints="1"/>
          </p:cNvSpPr>
          <p:nvPr/>
        </p:nvSpPr>
        <p:spPr bwMode="auto">
          <a:xfrm>
            <a:off x="6406438" y="2271837"/>
            <a:ext cx="547687" cy="366713"/>
          </a:xfrm>
          <a:custGeom>
            <a:avLst/>
            <a:gdLst>
              <a:gd name="T0" fmla="*/ 1993 w 3452"/>
              <a:gd name="T1" fmla="*/ 2155 h 2313"/>
              <a:gd name="T2" fmla="*/ 1938 w 3452"/>
              <a:gd name="T3" fmla="*/ 1961 h 2313"/>
              <a:gd name="T4" fmla="*/ 465 w 3452"/>
              <a:gd name="T5" fmla="*/ 1942 h 2313"/>
              <a:gd name="T6" fmla="*/ 465 w 3452"/>
              <a:gd name="T7" fmla="*/ 1888 h 2313"/>
              <a:gd name="T8" fmla="*/ 1932 w 3452"/>
              <a:gd name="T9" fmla="*/ 1867 h 2313"/>
              <a:gd name="T10" fmla="*/ 1966 w 3452"/>
              <a:gd name="T11" fmla="*/ 1680 h 2313"/>
              <a:gd name="T12" fmla="*/ 2081 w 3452"/>
              <a:gd name="T13" fmla="*/ 1515 h 2313"/>
              <a:gd name="T14" fmla="*/ 2142 w 3452"/>
              <a:gd name="T15" fmla="*/ 1556 h 2313"/>
              <a:gd name="T16" fmla="*/ 2137 w 3452"/>
              <a:gd name="T17" fmla="*/ 1614 h 2313"/>
              <a:gd name="T18" fmla="*/ 2056 w 3452"/>
              <a:gd name="T19" fmla="*/ 1732 h 2313"/>
              <a:gd name="T20" fmla="*/ 2029 w 3452"/>
              <a:gd name="T21" fmla="*/ 1884 h 2313"/>
              <a:gd name="T22" fmla="*/ 2054 w 3452"/>
              <a:gd name="T23" fmla="*/ 2029 h 2313"/>
              <a:gd name="T24" fmla="*/ 2099 w 3452"/>
              <a:gd name="T25" fmla="*/ 2144 h 2313"/>
              <a:gd name="T26" fmla="*/ 2133 w 3452"/>
              <a:gd name="T27" fmla="*/ 2206 h 2313"/>
              <a:gd name="T28" fmla="*/ 2145 w 3452"/>
              <a:gd name="T29" fmla="*/ 2265 h 2313"/>
              <a:gd name="T30" fmla="*/ 2099 w 3452"/>
              <a:gd name="T31" fmla="*/ 2311 h 2313"/>
              <a:gd name="T32" fmla="*/ 39 w 3452"/>
              <a:gd name="T33" fmla="*/ 2304 h 2313"/>
              <a:gd name="T34" fmla="*/ 6 w 3452"/>
              <a:gd name="T35" fmla="*/ 2248 h 2313"/>
              <a:gd name="T36" fmla="*/ 26 w 3452"/>
              <a:gd name="T37" fmla="*/ 1535 h 2313"/>
              <a:gd name="T38" fmla="*/ 91 w 3452"/>
              <a:gd name="T39" fmla="*/ 729 h 2313"/>
              <a:gd name="T40" fmla="*/ 1970 w 3452"/>
              <a:gd name="T41" fmla="*/ 1206 h 2313"/>
              <a:gd name="T42" fmla="*/ 496 w 3452"/>
              <a:gd name="T43" fmla="*/ 1055 h 2313"/>
              <a:gd name="T44" fmla="*/ 451 w 3452"/>
              <a:gd name="T45" fmla="*/ 1023 h 2313"/>
              <a:gd name="T46" fmla="*/ 467 w 3452"/>
              <a:gd name="T47" fmla="*/ 971 h 2313"/>
              <a:gd name="T48" fmla="*/ 1927 w 3452"/>
              <a:gd name="T49" fmla="*/ 916 h 2313"/>
              <a:gd name="T50" fmla="*/ 1981 w 3452"/>
              <a:gd name="T51" fmla="*/ 729 h 2313"/>
              <a:gd name="T52" fmla="*/ 2093 w 3452"/>
              <a:gd name="T53" fmla="*/ 613 h 2313"/>
              <a:gd name="T54" fmla="*/ 2138 w 3452"/>
              <a:gd name="T55" fmla="*/ 665 h 2313"/>
              <a:gd name="T56" fmla="*/ 2120 w 3452"/>
              <a:gd name="T57" fmla="*/ 721 h 2313"/>
              <a:gd name="T58" fmla="*/ 2036 w 3452"/>
              <a:gd name="T59" fmla="*/ 864 h 2313"/>
              <a:gd name="T60" fmla="*/ 2025 w 3452"/>
              <a:gd name="T61" fmla="*/ 1017 h 2313"/>
              <a:gd name="T62" fmla="*/ 2058 w 3452"/>
              <a:gd name="T63" fmla="*/ 1156 h 2313"/>
              <a:gd name="T64" fmla="*/ 2102 w 3452"/>
              <a:gd name="T65" fmla="*/ 1259 h 2313"/>
              <a:gd name="T66" fmla="*/ 2133 w 3452"/>
              <a:gd name="T67" fmla="*/ 1313 h 2313"/>
              <a:gd name="T68" fmla="*/ 2132 w 3452"/>
              <a:gd name="T69" fmla="*/ 1375 h 2313"/>
              <a:gd name="T70" fmla="*/ 2074 w 3452"/>
              <a:gd name="T71" fmla="*/ 1408 h 2313"/>
              <a:gd name="T72" fmla="*/ 19 w 3452"/>
              <a:gd name="T73" fmla="*/ 1389 h 2313"/>
              <a:gd name="T74" fmla="*/ 0 w 3452"/>
              <a:gd name="T75" fmla="*/ 675 h 2313"/>
              <a:gd name="T76" fmla="*/ 32 w 3452"/>
              <a:gd name="T77" fmla="*/ 619 h 2313"/>
              <a:gd name="T78" fmla="*/ 2787 w 3452"/>
              <a:gd name="T79" fmla="*/ 175 h 2313"/>
              <a:gd name="T80" fmla="*/ 2612 w 3452"/>
              <a:gd name="T81" fmla="*/ 278 h 2313"/>
              <a:gd name="T82" fmla="*/ 2984 w 3452"/>
              <a:gd name="T83" fmla="*/ 1696 h 2313"/>
              <a:gd name="T84" fmla="*/ 2931 w 3452"/>
              <a:gd name="T85" fmla="*/ 1710 h 2313"/>
              <a:gd name="T86" fmla="*/ 2524 w 3452"/>
              <a:gd name="T87" fmla="*/ 310 h 2313"/>
              <a:gd name="T88" fmla="*/ 2333 w 3452"/>
              <a:gd name="T89" fmla="*/ 326 h 2313"/>
              <a:gd name="T90" fmla="*/ 2820 w 3452"/>
              <a:gd name="T91" fmla="*/ 148 h 2313"/>
              <a:gd name="T92" fmla="*/ 2899 w 3452"/>
              <a:gd name="T93" fmla="*/ 18 h 2313"/>
              <a:gd name="T94" fmla="*/ 3449 w 3452"/>
              <a:gd name="T95" fmla="*/ 1974 h 2313"/>
              <a:gd name="T96" fmla="*/ 3433 w 3452"/>
              <a:gd name="T97" fmla="*/ 2036 h 2313"/>
              <a:gd name="T98" fmla="*/ 2738 w 3452"/>
              <a:gd name="T99" fmla="*/ 2233 h 2313"/>
              <a:gd name="T100" fmla="*/ 2682 w 3452"/>
              <a:gd name="T101" fmla="*/ 2201 h 2313"/>
              <a:gd name="T102" fmla="*/ 2144 w 3452"/>
              <a:gd name="T103" fmla="*/ 223 h 2313"/>
              <a:gd name="T104" fmla="*/ 2201 w 3452"/>
              <a:gd name="T105" fmla="*/ 178 h 2313"/>
              <a:gd name="T106" fmla="*/ 2323 w 3452"/>
              <a:gd name="T107" fmla="*/ 220 h 2313"/>
              <a:gd name="T108" fmla="*/ 2490 w 3452"/>
              <a:gd name="T109" fmla="*/ 219 h 2313"/>
              <a:gd name="T110" fmla="*/ 2636 w 3452"/>
              <a:gd name="T111" fmla="*/ 159 h 2313"/>
              <a:gd name="T112" fmla="*/ 2745 w 3452"/>
              <a:gd name="T113" fmla="*/ 82 h 2313"/>
              <a:gd name="T114" fmla="*/ 2799 w 3452"/>
              <a:gd name="T115" fmla="*/ 28 h 2313"/>
              <a:gd name="T116" fmla="*/ 2853 w 3452"/>
              <a:gd name="T117" fmla="*/ 0 h 2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52" h="2313">
                <a:moveTo>
                  <a:pt x="97" y="1634"/>
                </a:moveTo>
                <a:lnTo>
                  <a:pt x="97" y="2194"/>
                </a:lnTo>
                <a:lnTo>
                  <a:pt x="2010" y="2194"/>
                </a:lnTo>
                <a:lnTo>
                  <a:pt x="1993" y="2155"/>
                </a:lnTo>
                <a:lnTo>
                  <a:pt x="1977" y="2112"/>
                </a:lnTo>
                <a:lnTo>
                  <a:pt x="1962" y="2065"/>
                </a:lnTo>
                <a:lnTo>
                  <a:pt x="1948" y="2014"/>
                </a:lnTo>
                <a:lnTo>
                  <a:pt x="1938" y="1961"/>
                </a:lnTo>
                <a:lnTo>
                  <a:pt x="503" y="1961"/>
                </a:lnTo>
                <a:lnTo>
                  <a:pt x="488" y="1959"/>
                </a:lnTo>
                <a:lnTo>
                  <a:pt x="475" y="1952"/>
                </a:lnTo>
                <a:lnTo>
                  <a:pt x="465" y="1942"/>
                </a:lnTo>
                <a:lnTo>
                  <a:pt x="458" y="1929"/>
                </a:lnTo>
                <a:lnTo>
                  <a:pt x="456" y="1914"/>
                </a:lnTo>
                <a:lnTo>
                  <a:pt x="458" y="1900"/>
                </a:lnTo>
                <a:lnTo>
                  <a:pt x="465" y="1888"/>
                </a:lnTo>
                <a:lnTo>
                  <a:pt x="475" y="1877"/>
                </a:lnTo>
                <a:lnTo>
                  <a:pt x="488" y="1871"/>
                </a:lnTo>
                <a:lnTo>
                  <a:pt x="503" y="1867"/>
                </a:lnTo>
                <a:lnTo>
                  <a:pt x="1932" y="1867"/>
                </a:lnTo>
                <a:lnTo>
                  <a:pt x="1933" y="1821"/>
                </a:lnTo>
                <a:lnTo>
                  <a:pt x="1939" y="1774"/>
                </a:lnTo>
                <a:lnTo>
                  <a:pt x="1950" y="1727"/>
                </a:lnTo>
                <a:lnTo>
                  <a:pt x="1966" y="1680"/>
                </a:lnTo>
                <a:lnTo>
                  <a:pt x="1987" y="1634"/>
                </a:lnTo>
                <a:lnTo>
                  <a:pt x="97" y="1634"/>
                </a:lnTo>
                <a:close/>
                <a:moveTo>
                  <a:pt x="73" y="1515"/>
                </a:moveTo>
                <a:lnTo>
                  <a:pt x="2081" y="1515"/>
                </a:lnTo>
                <a:lnTo>
                  <a:pt x="2100" y="1519"/>
                </a:lnTo>
                <a:lnTo>
                  <a:pt x="2117" y="1526"/>
                </a:lnTo>
                <a:lnTo>
                  <a:pt x="2132" y="1539"/>
                </a:lnTo>
                <a:lnTo>
                  <a:pt x="2142" y="1556"/>
                </a:lnTo>
                <a:lnTo>
                  <a:pt x="2146" y="1571"/>
                </a:lnTo>
                <a:lnTo>
                  <a:pt x="2147" y="1586"/>
                </a:lnTo>
                <a:lnTo>
                  <a:pt x="2144" y="1600"/>
                </a:lnTo>
                <a:lnTo>
                  <a:pt x="2137" y="1614"/>
                </a:lnTo>
                <a:lnTo>
                  <a:pt x="2127" y="1627"/>
                </a:lnTo>
                <a:lnTo>
                  <a:pt x="2098" y="1660"/>
                </a:lnTo>
                <a:lnTo>
                  <a:pt x="2073" y="1695"/>
                </a:lnTo>
                <a:lnTo>
                  <a:pt x="2056" y="1732"/>
                </a:lnTo>
                <a:lnTo>
                  <a:pt x="2042" y="1769"/>
                </a:lnTo>
                <a:lnTo>
                  <a:pt x="2035" y="1808"/>
                </a:lnTo>
                <a:lnTo>
                  <a:pt x="2030" y="1846"/>
                </a:lnTo>
                <a:lnTo>
                  <a:pt x="2029" y="1884"/>
                </a:lnTo>
                <a:lnTo>
                  <a:pt x="2032" y="1922"/>
                </a:lnTo>
                <a:lnTo>
                  <a:pt x="2037" y="1959"/>
                </a:lnTo>
                <a:lnTo>
                  <a:pt x="2045" y="1995"/>
                </a:lnTo>
                <a:lnTo>
                  <a:pt x="2054" y="2029"/>
                </a:lnTo>
                <a:lnTo>
                  <a:pt x="2065" y="2061"/>
                </a:lnTo>
                <a:lnTo>
                  <a:pt x="2075" y="2091"/>
                </a:lnTo>
                <a:lnTo>
                  <a:pt x="2087" y="2118"/>
                </a:lnTo>
                <a:lnTo>
                  <a:pt x="2099" y="2144"/>
                </a:lnTo>
                <a:lnTo>
                  <a:pt x="2109" y="2165"/>
                </a:lnTo>
                <a:lnTo>
                  <a:pt x="2119" y="2183"/>
                </a:lnTo>
                <a:lnTo>
                  <a:pt x="2127" y="2197"/>
                </a:lnTo>
                <a:lnTo>
                  <a:pt x="2133" y="2206"/>
                </a:lnTo>
                <a:lnTo>
                  <a:pt x="2140" y="2218"/>
                </a:lnTo>
                <a:lnTo>
                  <a:pt x="2146" y="2233"/>
                </a:lnTo>
                <a:lnTo>
                  <a:pt x="2147" y="2248"/>
                </a:lnTo>
                <a:lnTo>
                  <a:pt x="2145" y="2265"/>
                </a:lnTo>
                <a:lnTo>
                  <a:pt x="2138" y="2281"/>
                </a:lnTo>
                <a:lnTo>
                  <a:pt x="2128" y="2294"/>
                </a:lnTo>
                <a:lnTo>
                  <a:pt x="2115" y="2304"/>
                </a:lnTo>
                <a:lnTo>
                  <a:pt x="2099" y="2311"/>
                </a:lnTo>
                <a:lnTo>
                  <a:pt x="2082" y="2313"/>
                </a:lnTo>
                <a:lnTo>
                  <a:pt x="73" y="2313"/>
                </a:lnTo>
                <a:lnTo>
                  <a:pt x="55" y="2311"/>
                </a:lnTo>
                <a:lnTo>
                  <a:pt x="39" y="2304"/>
                </a:lnTo>
                <a:lnTo>
                  <a:pt x="26" y="2294"/>
                </a:lnTo>
                <a:lnTo>
                  <a:pt x="16" y="2281"/>
                </a:lnTo>
                <a:lnTo>
                  <a:pt x="9" y="2265"/>
                </a:lnTo>
                <a:lnTo>
                  <a:pt x="6" y="2248"/>
                </a:lnTo>
                <a:lnTo>
                  <a:pt x="6" y="1580"/>
                </a:lnTo>
                <a:lnTo>
                  <a:pt x="9" y="1563"/>
                </a:lnTo>
                <a:lnTo>
                  <a:pt x="16" y="1547"/>
                </a:lnTo>
                <a:lnTo>
                  <a:pt x="26" y="1535"/>
                </a:lnTo>
                <a:lnTo>
                  <a:pt x="39" y="1524"/>
                </a:lnTo>
                <a:lnTo>
                  <a:pt x="55" y="1518"/>
                </a:lnTo>
                <a:lnTo>
                  <a:pt x="73" y="1515"/>
                </a:lnTo>
                <a:close/>
                <a:moveTo>
                  <a:pt x="91" y="729"/>
                </a:moveTo>
                <a:lnTo>
                  <a:pt x="91" y="1288"/>
                </a:lnTo>
                <a:lnTo>
                  <a:pt x="2004" y="1288"/>
                </a:lnTo>
                <a:lnTo>
                  <a:pt x="1986" y="1250"/>
                </a:lnTo>
                <a:lnTo>
                  <a:pt x="1970" y="1206"/>
                </a:lnTo>
                <a:lnTo>
                  <a:pt x="1954" y="1159"/>
                </a:lnTo>
                <a:lnTo>
                  <a:pt x="1942" y="1108"/>
                </a:lnTo>
                <a:lnTo>
                  <a:pt x="1932" y="1055"/>
                </a:lnTo>
                <a:lnTo>
                  <a:pt x="496" y="1055"/>
                </a:lnTo>
                <a:lnTo>
                  <a:pt x="480" y="1053"/>
                </a:lnTo>
                <a:lnTo>
                  <a:pt x="467" y="1047"/>
                </a:lnTo>
                <a:lnTo>
                  <a:pt x="458" y="1036"/>
                </a:lnTo>
                <a:lnTo>
                  <a:pt x="451" y="1023"/>
                </a:lnTo>
                <a:lnTo>
                  <a:pt x="449" y="1008"/>
                </a:lnTo>
                <a:lnTo>
                  <a:pt x="451" y="993"/>
                </a:lnTo>
                <a:lnTo>
                  <a:pt x="458" y="982"/>
                </a:lnTo>
                <a:lnTo>
                  <a:pt x="467" y="971"/>
                </a:lnTo>
                <a:lnTo>
                  <a:pt x="480" y="965"/>
                </a:lnTo>
                <a:lnTo>
                  <a:pt x="496" y="963"/>
                </a:lnTo>
                <a:lnTo>
                  <a:pt x="1924" y="963"/>
                </a:lnTo>
                <a:lnTo>
                  <a:pt x="1927" y="916"/>
                </a:lnTo>
                <a:lnTo>
                  <a:pt x="1933" y="869"/>
                </a:lnTo>
                <a:lnTo>
                  <a:pt x="1944" y="821"/>
                </a:lnTo>
                <a:lnTo>
                  <a:pt x="1960" y="774"/>
                </a:lnTo>
                <a:lnTo>
                  <a:pt x="1981" y="729"/>
                </a:lnTo>
                <a:lnTo>
                  <a:pt x="91" y="729"/>
                </a:lnTo>
                <a:close/>
                <a:moveTo>
                  <a:pt x="65" y="610"/>
                </a:moveTo>
                <a:lnTo>
                  <a:pt x="2073" y="610"/>
                </a:lnTo>
                <a:lnTo>
                  <a:pt x="2093" y="613"/>
                </a:lnTo>
                <a:lnTo>
                  <a:pt x="2111" y="621"/>
                </a:lnTo>
                <a:lnTo>
                  <a:pt x="2124" y="633"/>
                </a:lnTo>
                <a:lnTo>
                  <a:pt x="2134" y="650"/>
                </a:lnTo>
                <a:lnTo>
                  <a:pt x="2138" y="665"/>
                </a:lnTo>
                <a:lnTo>
                  <a:pt x="2139" y="681"/>
                </a:lnTo>
                <a:lnTo>
                  <a:pt x="2136" y="696"/>
                </a:lnTo>
                <a:lnTo>
                  <a:pt x="2130" y="709"/>
                </a:lnTo>
                <a:lnTo>
                  <a:pt x="2120" y="721"/>
                </a:lnTo>
                <a:lnTo>
                  <a:pt x="2090" y="755"/>
                </a:lnTo>
                <a:lnTo>
                  <a:pt x="2067" y="790"/>
                </a:lnTo>
                <a:lnTo>
                  <a:pt x="2048" y="826"/>
                </a:lnTo>
                <a:lnTo>
                  <a:pt x="2036" y="864"/>
                </a:lnTo>
                <a:lnTo>
                  <a:pt x="2027" y="902"/>
                </a:lnTo>
                <a:lnTo>
                  <a:pt x="2023" y="940"/>
                </a:lnTo>
                <a:lnTo>
                  <a:pt x="2023" y="978"/>
                </a:lnTo>
                <a:lnTo>
                  <a:pt x="2025" y="1017"/>
                </a:lnTo>
                <a:lnTo>
                  <a:pt x="2030" y="1053"/>
                </a:lnTo>
                <a:lnTo>
                  <a:pt x="2038" y="1089"/>
                </a:lnTo>
                <a:lnTo>
                  <a:pt x="2047" y="1123"/>
                </a:lnTo>
                <a:lnTo>
                  <a:pt x="2058" y="1156"/>
                </a:lnTo>
                <a:lnTo>
                  <a:pt x="2069" y="1186"/>
                </a:lnTo>
                <a:lnTo>
                  <a:pt x="2081" y="1213"/>
                </a:lnTo>
                <a:lnTo>
                  <a:pt x="2091" y="1238"/>
                </a:lnTo>
                <a:lnTo>
                  <a:pt x="2102" y="1259"/>
                </a:lnTo>
                <a:lnTo>
                  <a:pt x="2112" y="1277"/>
                </a:lnTo>
                <a:lnTo>
                  <a:pt x="2120" y="1291"/>
                </a:lnTo>
                <a:lnTo>
                  <a:pt x="2125" y="1301"/>
                </a:lnTo>
                <a:lnTo>
                  <a:pt x="2133" y="1313"/>
                </a:lnTo>
                <a:lnTo>
                  <a:pt x="2138" y="1327"/>
                </a:lnTo>
                <a:lnTo>
                  <a:pt x="2140" y="1343"/>
                </a:lnTo>
                <a:lnTo>
                  <a:pt x="2138" y="1360"/>
                </a:lnTo>
                <a:lnTo>
                  <a:pt x="2132" y="1375"/>
                </a:lnTo>
                <a:lnTo>
                  <a:pt x="2121" y="1389"/>
                </a:lnTo>
                <a:lnTo>
                  <a:pt x="2108" y="1398"/>
                </a:lnTo>
                <a:lnTo>
                  <a:pt x="2092" y="1406"/>
                </a:lnTo>
                <a:lnTo>
                  <a:pt x="2074" y="1408"/>
                </a:lnTo>
                <a:lnTo>
                  <a:pt x="65" y="1408"/>
                </a:lnTo>
                <a:lnTo>
                  <a:pt x="48" y="1406"/>
                </a:lnTo>
                <a:lnTo>
                  <a:pt x="32" y="1398"/>
                </a:lnTo>
                <a:lnTo>
                  <a:pt x="19" y="1389"/>
                </a:lnTo>
                <a:lnTo>
                  <a:pt x="9" y="1375"/>
                </a:lnTo>
                <a:lnTo>
                  <a:pt x="2" y="1359"/>
                </a:lnTo>
                <a:lnTo>
                  <a:pt x="0" y="1342"/>
                </a:lnTo>
                <a:lnTo>
                  <a:pt x="0" y="675"/>
                </a:lnTo>
                <a:lnTo>
                  <a:pt x="2" y="657"/>
                </a:lnTo>
                <a:lnTo>
                  <a:pt x="9" y="642"/>
                </a:lnTo>
                <a:lnTo>
                  <a:pt x="19" y="629"/>
                </a:lnTo>
                <a:lnTo>
                  <a:pt x="32" y="619"/>
                </a:lnTo>
                <a:lnTo>
                  <a:pt x="48" y="612"/>
                </a:lnTo>
                <a:lnTo>
                  <a:pt x="65" y="610"/>
                </a:lnTo>
                <a:close/>
                <a:moveTo>
                  <a:pt x="2820" y="148"/>
                </a:moveTo>
                <a:lnTo>
                  <a:pt x="2787" y="175"/>
                </a:lnTo>
                <a:lnTo>
                  <a:pt x="2749" y="201"/>
                </a:lnTo>
                <a:lnTo>
                  <a:pt x="2707" y="229"/>
                </a:lnTo>
                <a:lnTo>
                  <a:pt x="2661" y="254"/>
                </a:lnTo>
                <a:lnTo>
                  <a:pt x="2612" y="278"/>
                </a:lnTo>
                <a:lnTo>
                  <a:pt x="2993" y="1655"/>
                </a:lnTo>
                <a:lnTo>
                  <a:pt x="2995" y="1670"/>
                </a:lnTo>
                <a:lnTo>
                  <a:pt x="2992" y="1683"/>
                </a:lnTo>
                <a:lnTo>
                  <a:pt x="2984" y="1696"/>
                </a:lnTo>
                <a:lnTo>
                  <a:pt x="2974" y="1706"/>
                </a:lnTo>
                <a:lnTo>
                  <a:pt x="2960" y="1712"/>
                </a:lnTo>
                <a:lnTo>
                  <a:pt x="2946" y="1713"/>
                </a:lnTo>
                <a:lnTo>
                  <a:pt x="2931" y="1710"/>
                </a:lnTo>
                <a:lnTo>
                  <a:pt x="2919" y="1704"/>
                </a:lnTo>
                <a:lnTo>
                  <a:pt x="2910" y="1693"/>
                </a:lnTo>
                <a:lnTo>
                  <a:pt x="2903" y="1679"/>
                </a:lnTo>
                <a:lnTo>
                  <a:pt x="2524" y="310"/>
                </a:lnTo>
                <a:lnTo>
                  <a:pt x="2478" y="320"/>
                </a:lnTo>
                <a:lnTo>
                  <a:pt x="2431" y="327"/>
                </a:lnTo>
                <a:lnTo>
                  <a:pt x="2382" y="329"/>
                </a:lnTo>
                <a:lnTo>
                  <a:pt x="2333" y="326"/>
                </a:lnTo>
                <a:lnTo>
                  <a:pt x="2283" y="317"/>
                </a:lnTo>
                <a:lnTo>
                  <a:pt x="2784" y="2129"/>
                </a:lnTo>
                <a:lnTo>
                  <a:pt x="3327" y="1981"/>
                </a:lnTo>
                <a:lnTo>
                  <a:pt x="2820" y="148"/>
                </a:lnTo>
                <a:close/>
                <a:moveTo>
                  <a:pt x="2853" y="0"/>
                </a:moveTo>
                <a:lnTo>
                  <a:pt x="2870" y="2"/>
                </a:lnTo>
                <a:lnTo>
                  <a:pt x="2885" y="9"/>
                </a:lnTo>
                <a:lnTo>
                  <a:pt x="2899" y="18"/>
                </a:lnTo>
                <a:lnTo>
                  <a:pt x="2910" y="32"/>
                </a:lnTo>
                <a:lnTo>
                  <a:pt x="2917" y="48"/>
                </a:lnTo>
                <a:lnTo>
                  <a:pt x="2917" y="49"/>
                </a:lnTo>
                <a:lnTo>
                  <a:pt x="3449" y="1974"/>
                </a:lnTo>
                <a:lnTo>
                  <a:pt x="3452" y="1991"/>
                </a:lnTo>
                <a:lnTo>
                  <a:pt x="3449" y="2008"/>
                </a:lnTo>
                <a:lnTo>
                  <a:pt x="3442" y="2023"/>
                </a:lnTo>
                <a:lnTo>
                  <a:pt x="3433" y="2036"/>
                </a:lnTo>
                <a:lnTo>
                  <a:pt x="3419" y="2047"/>
                </a:lnTo>
                <a:lnTo>
                  <a:pt x="3403" y="2053"/>
                </a:lnTo>
                <a:lnTo>
                  <a:pt x="2756" y="2231"/>
                </a:lnTo>
                <a:lnTo>
                  <a:pt x="2738" y="2233"/>
                </a:lnTo>
                <a:lnTo>
                  <a:pt x="2721" y="2231"/>
                </a:lnTo>
                <a:lnTo>
                  <a:pt x="2706" y="2225"/>
                </a:lnTo>
                <a:lnTo>
                  <a:pt x="2692" y="2214"/>
                </a:lnTo>
                <a:lnTo>
                  <a:pt x="2682" y="2201"/>
                </a:lnTo>
                <a:lnTo>
                  <a:pt x="2675" y="2185"/>
                </a:lnTo>
                <a:lnTo>
                  <a:pt x="2143" y="261"/>
                </a:lnTo>
                <a:lnTo>
                  <a:pt x="2140" y="242"/>
                </a:lnTo>
                <a:lnTo>
                  <a:pt x="2144" y="223"/>
                </a:lnTo>
                <a:lnTo>
                  <a:pt x="2152" y="206"/>
                </a:lnTo>
                <a:lnTo>
                  <a:pt x="2165" y="192"/>
                </a:lnTo>
                <a:lnTo>
                  <a:pt x="2182" y="182"/>
                </a:lnTo>
                <a:lnTo>
                  <a:pt x="2201" y="178"/>
                </a:lnTo>
                <a:lnTo>
                  <a:pt x="2220" y="179"/>
                </a:lnTo>
                <a:lnTo>
                  <a:pt x="2238" y="186"/>
                </a:lnTo>
                <a:lnTo>
                  <a:pt x="2281" y="207"/>
                </a:lnTo>
                <a:lnTo>
                  <a:pt x="2323" y="220"/>
                </a:lnTo>
                <a:lnTo>
                  <a:pt x="2366" y="228"/>
                </a:lnTo>
                <a:lnTo>
                  <a:pt x="2408" y="230"/>
                </a:lnTo>
                <a:lnTo>
                  <a:pt x="2450" y="227"/>
                </a:lnTo>
                <a:lnTo>
                  <a:pt x="2490" y="219"/>
                </a:lnTo>
                <a:lnTo>
                  <a:pt x="2529" y="208"/>
                </a:lnTo>
                <a:lnTo>
                  <a:pt x="2566" y="194"/>
                </a:lnTo>
                <a:lnTo>
                  <a:pt x="2602" y="178"/>
                </a:lnTo>
                <a:lnTo>
                  <a:pt x="2636" y="159"/>
                </a:lnTo>
                <a:lnTo>
                  <a:pt x="2667" y="140"/>
                </a:lnTo>
                <a:lnTo>
                  <a:pt x="2696" y="120"/>
                </a:lnTo>
                <a:lnTo>
                  <a:pt x="2721" y="100"/>
                </a:lnTo>
                <a:lnTo>
                  <a:pt x="2745" y="82"/>
                </a:lnTo>
                <a:lnTo>
                  <a:pt x="2764" y="64"/>
                </a:lnTo>
                <a:lnTo>
                  <a:pt x="2780" y="49"/>
                </a:lnTo>
                <a:lnTo>
                  <a:pt x="2792" y="36"/>
                </a:lnTo>
                <a:lnTo>
                  <a:pt x="2799" y="28"/>
                </a:lnTo>
                <a:lnTo>
                  <a:pt x="2810" y="17"/>
                </a:lnTo>
                <a:lnTo>
                  <a:pt x="2822" y="9"/>
                </a:lnTo>
                <a:lnTo>
                  <a:pt x="2836" y="2"/>
                </a:lnTo>
                <a:lnTo>
                  <a:pt x="285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" name="Freeform 204"/>
          <p:cNvSpPr>
            <a:spLocks noEditPoints="1"/>
          </p:cNvSpPr>
          <p:nvPr/>
        </p:nvSpPr>
        <p:spPr bwMode="auto">
          <a:xfrm>
            <a:off x="7437975" y="2205162"/>
            <a:ext cx="355600" cy="500063"/>
          </a:xfrm>
          <a:custGeom>
            <a:avLst/>
            <a:gdLst>
              <a:gd name="T0" fmla="*/ 473 w 2242"/>
              <a:gd name="T1" fmla="*/ 3146 h 3146"/>
              <a:gd name="T2" fmla="*/ 1545 w 2242"/>
              <a:gd name="T3" fmla="*/ 1557 h 3146"/>
              <a:gd name="T4" fmla="*/ 723 w 2242"/>
              <a:gd name="T5" fmla="*/ 700 h 3146"/>
              <a:gd name="T6" fmla="*/ 1014 w 2242"/>
              <a:gd name="T7" fmla="*/ 700 h 3146"/>
              <a:gd name="T8" fmla="*/ 1056 w 2242"/>
              <a:gd name="T9" fmla="*/ 703 h 3146"/>
              <a:gd name="T10" fmla="*/ 1133 w 2242"/>
              <a:gd name="T11" fmla="*/ 719 h 3146"/>
              <a:gd name="T12" fmla="*/ 1220 w 2242"/>
              <a:gd name="T13" fmla="*/ 759 h 3146"/>
              <a:gd name="T14" fmla="*/ 1296 w 2242"/>
              <a:gd name="T15" fmla="*/ 835 h 3146"/>
              <a:gd name="T16" fmla="*/ 1335 w 2242"/>
              <a:gd name="T17" fmla="*/ 956 h 3146"/>
              <a:gd name="T18" fmla="*/ 1071 w 2242"/>
              <a:gd name="T19" fmla="*/ 997 h 3146"/>
              <a:gd name="T20" fmla="*/ 411 w 2242"/>
              <a:gd name="T21" fmla="*/ 1000 h 3146"/>
              <a:gd name="T22" fmla="*/ 211 w 2242"/>
              <a:gd name="T23" fmla="*/ 954 h 3146"/>
              <a:gd name="T24" fmla="*/ 214 w 2242"/>
              <a:gd name="T25" fmla="*/ 923 h 3146"/>
              <a:gd name="T26" fmla="*/ 230 w 2242"/>
              <a:gd name="T27" fmla="*/ 864 h 3146"/>
              <a:gd name="T28" fmla="*/ 274 w 2242"/>
              <a:gd name="T29" fmla="*/ 796 h 3146"/>
              <a:gd name="T30" fmla="*/ 357 w 2242"/>
              <a:gd name="T31" fmla="*/ 737 h 3146"/>
              <a:gd name="T32" fmla="*/ 494 w 2242"/>
              <a:gd name="T33" fmla="*/ 702 h 3146"/>
              <a:gd name="T34" fmla="*/ 1528 w 2242"/>
              <a:gd name="T35" fmla="*/ 379 h 3146"/>
              <a:gd name="T36" fmla="*/ 1528 w 2242"/>
              <a:gd name="T37" fmla="*/ 420 h 3146"/>
              <a:gd name="T38" fmla="*/ 2040 w 2242"/>
              <a:gd name="T39" fmla="*/ 426 h 3146"/>
              <a:gd name="T40" fmla="*/ 2055 w 2242"/>
              <a:gd name="T41" fmla="*/ 389 h 3146"/>
              <a:gd name="T42" fmla="*/ 1547 w 2242"/>
              <a:gd name="T43" fmla="*/ 371 h 3146"/>
              <a:gd name="T44" fmla="*/ 1522 w 2242"/>
              <a:gd name="T45" fmla="*/ 234 h 3146"/>
              <a:gd name="T46" fmla="*/ 1536 w 2242"/>
              <a:gd name="T47" fmla="*/ 271 h 3146"/>
              <a:gd name="T48" fmla="*/ 2049 w 2242"/>
              <a:gd name="T49" fmla="*/ 265 h 3146"/>
              <a:gd name="T50" fmla="*/ 2049 w 2242"/>
              <a:gd name="T51" fmla="*/ 225 h 3146"/>
              <a:gd name="T52" fmla="*/ 787 w 2242"/>
              <a:gd name="T53" fmla="*/ 150 h 3146"/>
              <a:gd name="T54" fmla="*/ 927 w 2242"/>
              <a:gd name="T55" fmla="*/ 195 h 3146"/>
              <a:gd name="T56" fmla="*/ 1011 w 2242"/>
              <a:gd name="T57" fmla="*/ 312 h 3146"/>
              <a:gd name="T58" fmla="*/ 1011 w 2242"/>
              <a:gd name="T59" fmla="*/ 461 h 3146"/>
              <a:gd name="T60" fmla="*/ 927 w 2242"/>
              <a:gd name="T61" fmla="*/ 578 h 3146"/>
              <a:gd name="T62" fmla="*/ 787 w 2242"/>
              <a:gd name="T63" fmla="*/ 623 h 3146"/>
              <a:gd name="T64" fmla="*/ 647 w 2242"/>
              <a:gd name="T65" fmla="*/ 578 h 3146"/>
              <a:gd name="T66" fmla="*/ 562 w 2242"/>
              <a:gd name="T67" fmla="*/ 461 h 3146"/>
              <a:gd name="T68" fmla="*/ 562 w 2242"/>
              <a:gd name="T69" fmla="*/ 312 h 3146"/>
              <a:gd name="T70" fmla="*/ 647 w 2242"/>
              <a:gd name="T71" fmla="*/ 195 h 3146"/>
              <a:gd name="T72" fmla="*/ 787 w 2242"/>
              <a:gd name="T73" fmla="*/ 150 h 3146"/>
              <a:gd name="T74" fmla="*/ 1941 w 2242"/>
              <a:gd name="T75" fmla="*/ 19 h 3146"/>
              <a:gd name="T76" fmla="*/ 2109 w 2242"/>
              <a:gd name="T77" fmla="*/ 94 h 3146"/>
              <a:gd name="T78" fmla="*/ 2216 w 2242"/>
              <a:gd name="T79" fmla="*/ 212 h 3146"/>
              <a:gd name="T80" fmla="*/ 2239 w 2242"/>
              <a:gd name="T81" fmla="*/ 358 h 3146"/>
              <a:gd name="T82" fmla="*/ 2167 w 2242"/>
              <a:gd name="T83" fmla="*/ 496 h 3146"/>
              <a:gd name="T84" fmla="*/ 2019 w 2242"/>
              <a:gd name="T85" fmla="*/ 595 h 3146"/>
              <a:gd name="T86" fmla="*/ 1819 w 2242"/>
              <a:gd name="T87" fmla="*/ 639 h 3146"/>
              <a:gd name="T88" fmla="*/ 1706 w 2242"/>
              <a:gd name="T89" fmla="*/ 710 h 3146"/>
              <a:gd name="T90" fmla="*/ 1589 w 2242"/>
              <a:gd name="T91" fmla="*/ 762 h 3146"/>
              <a:gd name="T92" fmla="*/ 1502 w 2242"/>
              <a:gd name="T93" fmla="*/ 791 h 3146"/>
              <a:gd name="T94" fmla="*/ 1506 w 2242"/>
              <a:gd name="T95" fmla="*/ 772 h 3146"/>
              <a:gd name="T96" fmla="*/ 1572 w 2242"/>
              <a:gd name="T97" fmla="*/ 681 h 3146"/>
              <a:gd name="T98" fmla="*/ 1585 w 2242"/>
              <a:gd name="T99" fmla="*/ 617 h 3146"/>
              <a:gd name="T100" fmla="*/ 1465 w 2242"/>
              <a:gd name="T101" fmla="*/ 544 h 3146"/>
              <a:gd name="T102" fmla="*/ 1361 w 2242"/>
              <a:gd name="T103" fmla="*/ 427 h 3146"/>
              <a:gd name="T104" fmla="*/ 1338 w 2242"/>
              <a:gd name="T105" fmla="*/ 283 h 3146"/>
              <a:gd name="T106" fmla="*/ 1405 w 2242"/>
              <a:gd name="T107" fmla="*/ 149 h 3146"/>
              <a:gd name="T108" fmla="*/ 1545 w 2242"/>
              <a:gd name="T109" fmla="*/ 49 h 3146"/>
              <a:gd name="T110" fmla="*/ 1735 w 2242"/>
              <a:gd name="T111" fmla="*/ 2 h 3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242" h="3146">
                <a:moveTo>
                  <a:pt x="183" y="1615"/>
                </a:moveTo>
                <a:lnTo>
                  <a:pt x="1363" y="1615"/>
                </a:lnTo>
                <a:lnTo>
                  <a:pt x="1072" y="3146"/>
                </a:lnTo>
                <a:lnTo>
                  <a:pt x="473" y="3146"/>
                </a:lnTo>
                <a:lnTo>
                  <a:pt x="183" y="1615"/>
                </a:lnTo>
                <a:close/>
                <a:moveTo>
                  <a:pt x="0" y="1329"/>
                </a:moveTo>
                <a:lnTo>
                  <a:pt x="1545" y="1329"/>
                </a:lnTo>
                <a:lnTo>
                  <a:pt x="1545" y="1557"/>
                </a:lnTo>
                <a:lnTo>
                  <a:pt x="0" y="1557"/>
                </a:lnTo>
                <a:lnTo>
                  <a:pt x="0" y="1329"/>
                </a:lnTo>
                <a:close/>
                <a:moveTo>
                  <a:pt x="538" y="700"/>
                </a:moveTo>
                <a:lnTo>
                  <a:pt x="723" y="700"/>
                </a:lnTo>
                <a:lnTo>
                  <a:pt x="787" y="807"/>
                </a:lnTo>
                <a:lnTo>
                  <a:pt x="852" y="700"/>
                </a:lnTo>
                <a:lnTo>
                  <a:pt x="1012" y="700"/>
                </a:lnTo>
                <a:lnTo>
                  <a:pt x="1014" y="700"/>
                </a:lnTo>
                <a:lnTo>
                  <a:pt x="1019" y="700"/>
                </a:lnTo>
                <a:lnTo>
                  <a:pt x="1029" y="700"/>
                </a:lnTo>
                <a:lnTo>
                  <a:pt x="1041" y="701"/>
                </a:lnTo>
                <a:lnTo>
                  <a:pt x="1056" y="703"/>
                </a:lnTo>
                <a:lnTo>
                  <a:pt x="1072" y="705"/>
                </a:lnTo>
                <a:lnTo>
                  <a:pt x="1091" y="708"/>
                </a:lnTo>
                <a:lnTo>
                  <a:pt x="1111" y="713"/>
                </a:lnTo>
                <a:lnTo>
                  <a:pt x="1133" y="719"/>
                </a:lnTo>
                <a:lnTo>
                  <a:pt x="1154" y="727"/>
                </a:lnTo>
                <a:lnTo>
                  <a:pt x="1176" y="736"/>
                </a:lnTo>
                <a:lnTo>
                  <a:pt x="1198" y="746"/>
                </a:lnTo>
                <a:lnTo>
                  <a:pt x="1220" y="759"/>
                </a:lnTo>
                <a:lnTo>
                  <a:pt x="1242" y="774"/>
                </a:lnTo>
                <a:lnTo>
                  <a:pt x="1261" y="791"/>
                </a:lnTo>
                <a:lnTo>
                  <a:pt x="1280" y="812"/>
                </a:lnTo>
                <a:lnTo>
                  <a:pt x="1296" y="835"/>
                </a:lnTo>
                <a:lnTo>
                  <a:pt x="1310" y="860"/>
                </a:lnTo>
                <a:lnTo>
                  <a:pt x="1321" y="889"/>
                </a:lnTo>
                <a:lnTo>
                  <a:pt x="1330" y="921"/>
                </a:lnTo>
                <a:lnTo>
                  <a:pt x="1335" y="956"/>
                </a:lnTo>
                <a:lnTo>
                  <a:pt x="1335" y="1285"/>
                </a:lnTo>
                <a:lnTo>
                  <a:pt x="1136" y="1285"/>
                </a:lnTo>
                <a:lnTo>
                  <a:pt x="1136" y="997"/>
                </a:lnTo>
                <a:lnTo>
                  <a:pt x="1071" y="997"/>
                </a:lnTo>
                <a:lnTo>
                  <a:pt x="1071" y="1285"/>
                </a:lnTo>
                <a:lnTo>
                  <a:pt x="472" y="1285"/>
                </a:lnTo>
                <a:lnTo>
                  <a:pt x="473" y="1000"/>
                </a:lnTo>
                <a:lnTo>
                  <a:pt x="411" y="1000"/>
                </a:lnTo>
                <a:lnTo>
                  <a:pt x="411" y="1285"/>
                </a:lnTo>
                <a:lnTo>
                  <a:pt x="211" y="1285"/>
                </a:lnTo>
                <a:lnTo>
                  <a:pt x="211" y="956"/>
                </a:lnTo>
                <a:lnTo>
                  <a:pt x="211" y="954"/>
                </a:lnTo>
                <a:lnTo>
                  <a:pt x="211" y="950"/>
                </a:lnTo>
                <a:lnTo>
                  <a:pt x="212" y="943"/>
                </a:lnTo>
                <a:lnTo>
                  <a:pt x="212" y="934"/>
                </a:lnTo>
                <a:lnTo>
                  <a:pt x="214" y="923"/>
                </a:lnTo>
                <a:lnTo>
                  <a:pt x="216" y="911"/>
                </a:lnTo>
                <a:lnTo>
                  <a:pt x="219" y="897"/>
                </a:lnTo>
                <a:lnTo>
                  <a:pt x="224" y="880"/>
                </a:lnTo>
                <a:lnTo>
                  <a:pt x="230" y="864"/>
                </a:lnTo>
                <a:lnTo>
                  <a:pt x="238" y="848"/>
                </a:lnTo>
                <a:lnTo>
                  <a:pt x="247" y="831"/>
                </a:lnTo>
                <a:lnTo>
                  <a:pt x="259" y="814"/>
                </a:lnTo>
                <a:lnTo>
                  <a:pt x="274" y="796"/>
                </a:lnTo>
                <a:lnTo>
                  <a:pt x="290" y="780"/>
                </a:lnTo>
                <a:lnTo>
                  <a:pt x="309" y="764"/>
                </a:lnTo>
                <a:lnTo>
                  <a:pt x="332" y="750"/>
                </a:lnTo>
                <a:lnTo>
                  <a:pt x="357" y="737"/>
                </a:lnTo>
                <a:lnTo>
                  <a:pt x="386" y="725"/>
                </a:lnTo>
                <a:lnTo>
                  <a:pt x="418" y="714"/>
                </a:lnTo>
                <a:lnTo>
                  <a:pt x="454" y="707"/>
                </a:lnTo>
                <a:lnTo>
                  <a:pt x="494" y="702"/>
                </a:lnTo>
                <a:lnTo>
                  <a:pt x="538" y="700"/>
                </a:lnTo>
                <a:close/>
                <a:moveTo>
                  <a:pt x="1547" y="371"/>
                </a:moveTo>
                <a:lnTo>
                  <a:pt x="1536" y="373"/>
                </a:lnTo>
                <a:lnTo>
                  <a:pt x="1528" y="379"/>
                </a:lnTo>
                <a:lnTo>
                  <a:pt x="1522" y="389"/>
                </a:lnTo>
                <a:lnTo>
                  <a:pt x="1519" y="400"/>
                </a:lnTo>
                <a:lnTo>
                  <a:pt x="1522" y="411"/>
                </a:lnTo>
                <a:lnTo>
                  <a:pt x="1528" y="420"/>
                </a:lnTo>
                <a:lnTo>
                  <a:pt x="1536" y="426"/>
                </a:lnTo>
                <a:lnTo>
                  <a:pt x="1547" y="428"/>
                </a:lnTo>
                <a:lnTo>
                  <a:pt x="2028" y="428"/>
                </a:lnTo>
                <a:lnTo>
                  <a:pt x="2040" y="426"/>
                </a:lnTo>
                <a:lnTo>
                  <a:pt x="2049" y="420"/>
                </a:lnTo>
                <a:lnTo>
                  <a:pt x="2055" y="411"/>
                </a:lnTo>
                <a:lnTo>
                  <a:pt x="2057" y="400"/>
                </a:lnTo>
                <a:lnTo>
                  <a:pt x="2055" y="389"/>
                </a:lnTo>
                <a:lnTo>
                  <a:pt x="2049" y="379"/>
                </a:lnTo>
                <a:lnTo>
                  <a:pt x="2040" y="373"/>
                </a:lnTo>
                <a:lnTo>
                  <a:pt x="2028" y="371"/>
                </a:lnTo>
                <a:lnTo>
                  <a:pt x="1547" y="371"/>
                </a:lnTo>
                <a:close/>
                <a:moveTo>
                  <a:pt x="1547" y="216"/>
                </a:moveTo>
                <a:lnTo>
                  <a:pt x="1536" y="219"/>
                </a:lnTo>
                <a:lnTo>
                  <a:pt x="1528" y="225"/>
                </a:lnTo>
                <a:lnTo>
                  <a:pt x="1522" y="234"/>
                </a:lnTo>
                <a:lnTo>
                  <a:pt x="1519" y="245"/>
                </a:lnTo>
                <a:lnTo>
                  <a:pt x="1522" y="256"/>
                </a:lnTo>
                <a:lnTo>
                  <a:pt x="1528" y="265"/>
                </a:lnTo>
                <a:lnTo>
                  <a:pt x="1536" y="271"/>
                </a:lnTo>
                <a:lnTo>
                  <a:pt x="1547" y="273"/>
                </a:lnTo>
                <a:lnTo>
                  <a:pt x="2028" y="273"/>
                </a:lnTo>
                <a:lnTo>
                  <a:pt x="2040" y="271"/>
                </a:lnTo>
                <a:lnTo>
                  <a:pt x="2049" y="265"/>
                </a:lnTo>
                <a:lnTo>
                  <a:pt x="2055" y="256"/>
                </a:lnTo>
                <a:lnTo>
                  <a:pt x="2057" y="245"/>
                </a:lnTo>
                <a:lnTo>
                  <a:pt x="2055" y="234"/>
                </a:lnTo>
                <a:lnTo>
                  <a:pt x="2049" y="225"/>
                </a:lnTo>
                <a:lnTo>
                  <a:pt x="2040" y="219"/>
                </a:lnTo>
                <a:lnTo>
                  <a:pt x="2028" y="216"/>
                </a:lnTo>
                <a:lnTo>
                  <a:pt x="1547" y="216"/>
                </a:lnTo>
                <a:close/>
                <a:moveTo>
                  <a:pt x="787" y="150"/>
                </a:moveTo>
                <a:lnTo>
                  <a:pt x="826" y="153"/>
                </a:lnTo>
                <a:lnTo>
                  <a:pt x="862" y="162"/>
                </a:lnTo>
                <a:lnTo>
                  <a:pt x="895" y="176"/>
                </a:lnTo>
                <a:lnTo>
                  <a:pt x="927" y="195"/>
                </a:lnTo>
                <a:lnTo>
                  <a:pt x="954" y="219"/>
                </a:lnTo>
                <a:lnTo>
                  <a:pt x="977" y="247"/>
                </a:lnTo>
                <a:lnTo>
                  <a:pt x="997" y="277"/>
                </a:lnTo>
                <a:lnTo>
                  <a:pt x="1011" y="312"/>
                </a:lnTo>
                <a:lnTo>
                  <a:pt x="1020" y="348"/>
                </a:lnTo>
                <a:lnTo>
                  <a:pt x="1024" y="387"/>
                </a:lnTo>
                <a:lnTo>
                  <a:pt x="1020" y="425"/>
                </a:lnTo>
                <a:lnTo>
                  <a:pt x="1011" y="461"/>
                </a:lnTo>
                <a:lnTo>
                  <a:pt x="997" y="496"/>
                </a:lnTo>
                <a:lnTo>
                  <a:pt x="977" y="526"/>
                </a:lnTo>
                <a:lnTo>
                  <a:pt x="954" y="555"/>
                </a:lnTo>
                <a:lnTo>
                  <a:pt x="927" y="578"/>
                </a:lnTo>
                <a:lnTo>
                  <a:pt x="895" y="597"/>
                </a:lnTo>
                <a:lnTo>
                  <a:pt x="862" y="611"/>
                </a:lnTo>
                <a:lnTo>
                  <a:pt x="826" y="620"/>
                </a:lnTo>
                <a:lnTo>
                  <a:pt x="787" y="623"/>
                </a:lnTo>
                <a:lnTo>
                  <a:pt x="749" y="620"/>
                </a:lnTo>
                <a:lnTo>
                  <a:pt x="713" y="611"/>
                </a:lnTo>
                <a:lnTo>
                  <a:pt x="678" y="597"/>
                </a:lnTo>
                <a:lnTo>
                  <a:pt x="647" y="578"/>
                </a:lnTo>
                <a:lnTo>
                  <a:pt x="620" y="555"/>
                </a:lnTo>
                <a:lnTo>
                  <a:pt x="597" y="526"/>
                </a:lnTo>
                <a:lnTo>
                  <a:pt x="577" y="496"/>
                </a:lnTo>
                <a:lnTo>
                  <a:pt x="562" y="461"/>
                </a:lnTo>
                <a:lnTo>
                  <a:pt x="554" y="425"/>
                </a:lnTo>
                <a:lnTo>
                  <a:pt x="550" y="387"/>
                </a:lnTo>
                <a:lnTo>
                  <a:pt x="554" y="348"/>
                </a:lnTo>
                <a:lnTo>
                  <a:pt x="562" y="312"/>
                </a:lnTo>
                <a:lnTo>
                  <a:pt x="577" y="277"/>
                </a:lnTo>
                <a:lnTo>
                  <a:pt x="597" y="247"/>
                </a:lnTo>
                <a:lnTo>
                  <a:pt x="620" y="219"/>
                </a:lnTo>
                <a:lnTo>
                  <a:pt x="647" y="195"/>
                </a:lnTo>
                <a:lnTo>
                  <a:pt x="678" y="176"/>
                </a:lnTo>
                <a:lnTo>
                  <a:pt x="713" y="162"/>
                </a:lnTo>
                <a:lnTo>
                  <a:pt x="749" y="153"/>
                </a:lnTo>
                <a:lnTo>
                  <a:pt x="787" y="150"/>
                </a:lnTo>
                <a:close/>
                <a:moveTo>
                  <a:pt x="1788" y="0"/>
                </a:moveTo>
                <a:lnTo>
                  <a:pt x="1841" y="2"/>
                </a:lnTo>
                <a:lnTo>
                  <a:pt x="1892" y="9"/>
                </a:lnTo>
                <a:lnTo>
                  <a:pt x="1941" y="19"/>
                </a:lnTo>
                <a:lnTo>
                  <a:pt x="1987" y="32"/>
                </a:lnTo>
                <a:lnTo>
                  <a:pt x="2031" y="49"/>
                </a:lnTo>
                <a:lnTo>
                  <a:pt x="2071" y="71"/>
                </a:lnTo>
                <a:lnTo>
                  <a:pt x="2109" y="94"/>
                </a:lnTo>
                <a:lnTo>
                  <a:pt x="2142" y="120"/>
                </a:lnTo>
                <a:lnTo>
                  <a:pt x="2171" y="149"/>
                </a:lnTo>
                <a:lnTo>
                  <a:pt x="2195" y="179"/>
                </a:lnTo>
                <a:lnTo>
                  <a:pt x="2216" y="212"/>
                </a:lnTo>
                <a:lnTo>
                  <a:pt x="2230" y="247"/>
                </a:lnTo>
                <a:lnTo>
                  <a:pt x="2239" y="283"/>
                </a:lnTo>
                <a:lnTo>
                  <a:pt x="2242" y="320"/>
                </a:lnTo>
                <a:lnTo>
                  <a:pt x="2239" y="358"/>
                </a:lnTo>
                <a:lnTo>
                  <a:pt x="2229" y="396"/>
                </a:lnTo>
                <a:lnTo>
                  <a:pt x="2214" y="431"/>
                </a:lnTo>
                <a:lnTo>
                  <a:pt x="2192" y="464"/>
                </a:lnTo>
                <a:lnTo>
                  <a:pt x="2167" y="496"/>
                </a:lnTo>
                <a:lnTo>
                  <a:pt x="2136" y="525"/>
                </a:lnTo>
                <a:lnTo>
                  <a:pt x="2101" y="552"/>
                </a:lnTo>
                <a:lnTo>
                  <a:pt x="2062" y="575"/>
                </a:lnTo>
                <a:lnTo>
                  <a:pt x="2019" y="595"/>
                </a:lnTo>
                <a:lnTo>
                  <a:pt x="1973" y="612"/>
                </a:lnTo>
                <a:lnTo>
                  <a:pt x="1924" y="625"/>
                </a:lnTo>
                <a:lnTo>
                  <a:pt x="1872" y="634"/>
                </a:lnTo>
                <a:lnTo>
                  <a:pt x="1819" y="639"/>
                </a:lnTo>
                <a:lnTo>
                  <a:pt x="1793" y="659"/>
                </a:lnTo>
                <a:lnTo>
                  <a:pt x="1765" y="677"/>
                </a:lnTo>
                <a:lnTo>
                  <a:pt x="1736" y="694"/>
                </a:lnTo>
                <a:lnTo>
                  <a:pt x="1706" y="710"/>
                </a:lnTo>
                <a:lnTo>
                  <a:pt x="1676" y="726"/>
                </a:lnTo>
                <a:lnTo>
                  <a:pt x="1645" y="739"/>
                </a:lnTo>
                <a:lnTo>
                  <a:pt x="1616" y="751"/>
                </a:lnTo>
                <a:lnTo>
                  <a:pt x="1589" y="762"/>
                </a:lnTo>
                <a:lnTo>
                  <a:pt x="1563" y="771"/>
                </a:lnTo>
                <a:lnTo>
                  <a:pt x="1539" y="780"/>
                </a:lnTo>
                <a:lnTo>
                  <a:pt x="1519" y="786"/>
                </a:lnTo>
                <a:lnTo>
                  <a:pt x="1502" y="791"/>
                </a:lnTo>
                <a:lnTo>
                  <a:pt x="1490" y="795"/>
                </a:lnTo>
                <a:lnTo>
                  <a:pt x="1482" y="798"/>
                </a:lnTo>
                <a:lnTo>
                  <a:pt x="1479" y="798"/>
                </a:lnTo>
                <a:lnTo>
                  <a:pt x="1506" y="772"/>
                </a:lnTo>
                <a:lnTo>
                  <a:pt x="1529" y="747"/>
                </a:lnTo>
                <a:lnTo>
                  <a:pt x="1547" y="724"/>
                </a:lnTo>
                <a:lnTo>
                  <a:pt x="1562" y="701"/>
                </a:lnTo>
                <a:lnTo>
                  <a:pt x="1572" y="681"/>
                </a:lnTo>
                <a:lnTo>
                  <a:pt x="1579" y="663"/>
                </a:lnTo>
                <a:lnTo>
                  <a:pt x="1583" y="646"/>
                </a:lnTo>
                <a:lnTo>
                  <a:pt x="1585" y="630"/>
                </a:lnTo>
                <a:lnTo>
                  <a:pt x="1585" y="617"/>
                </a:lnTo>
                <a:lnTo>
                  <a:pt x="1584" y="605"/>
                </a:lnTo>
                <a:lnTo>
                  <a:pt x="1540" y="588"/>
                </a:lnTo>
                <a:lnTo>
                  <a:pt x="1501" y="568"/>
                </a:lnTo>
                <a:lnTo>
                  <a:pt x="1465" y="544"/>
                </a:lnTo>
                <a:lnTo>
                  <a:pt x="1432" y="518"/>
                </a:lnTo>
                <a:lnTo>
                  <a:pt x="1404" y="490"/>
                </a:lnTo>
                <a:lnTo>
                  <a:pt x="1380" y="459"/>
                </a:lnTo>
                <a:lnTo>
                  <a:pt x="1361" y="427"/>
                </a:lnTo>
                <a:lnTo>
                  <a:pt x="1347" y="393"/>
                </a:lnTo>
                <a:lnTo>
                  <a:pt x="1338" y="357"/>
                </a:lnTo>
                <a:lnTo>
                  <a:pt x="1335" y="320"/>
                </a:lnTo>
                <a:lnTo>
                  <a:pt x="1338" y="283"/>
                </a:lnTo>
                <a:lnTo>
                  <a:pt x="1347" y="247"/>
                </a:lnTo>
                <a:lnTo>
                  <a:pt x="1362" y="212"/>
                </a:lnTo>
                <a:lnTo>
                  <a:pt x="1381" y="179"/>
                </a:lnTo>
                <a:lnTo>
                  <a:pt x="1405" y="149"/>
                </a:lnTo>
                <a:lnTo>
                  <a:pt x="1434" y="120"/>
                </a:lnTo>
                <a:lnTo>
                  <a:pt x="1468" y="94"/>
                </a:lnTo>
                <a:lnTo>
                  <a:pt x="1505" y="71"/>
                </a:lnTo>
                <a:lnTo>
                  <a:pt x="1545" y="49"/>
                </a:lnTo>
                <a:lnTo>
                  <a:pt x="1589" y="32"/>
                </a:lnTo>
                <a:lnTo>
                  <a:pt x="1635" y="19"/>
                </a:lnTo>
                <a:lnTo>
                  <a:pt x="1684" y="9"/>
                </a:lnTo>
                <a:lnTo>
                  <a:pt x="1735" y="2"/>
                </a:lnTo>
                <a:lnTo>
                  <a:pt x="17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" name="Freeform 587"/>
          <p:cNvSpPr>
            <a:spLocks/>
          </p:cNvSpPr>
          <p:nvPr/>
        </p:nvSpPr>
        <p:spPr bwMode="auto">
          <a:xfrm>
            <a:off x="8433000" y="2220243"/>
            <a:ext cx="236538" cy="469900"/>
          </a:xfrm>
          <a:custGeom>
            <a:avLst/>
            <a:gdLst>
              <a:gd name="connsiteX0" fmla="*/ 28575 w 236538"/>
              <a:gd name="connsiteY0" fmla="*/ 225425 h 469900"/>
              <a:gd name="connsiteX1" fmla="*/ 207963 w 236538"/>
              <a:gd name="connsiteY1" fmla="*/ 225425 h 469900"/>
              <a:gd name="connsiteX2" fmla="*/ 163725 w 236538"/>
              <a:gd name="connsiteY2" fmla="*/ 469900 h 469900"/>
              <a:gd name="connsiteX3" fmla="*/ 72814 w 236538"/>
              <a:gd name="connsiteY3" fmla="*/ 469900 h 469900"/>
              <a:gd name="connsiteX4" fmla="*/ 0 w 236538"/>
              <a:gd name="connsiteY4" fmla="*/ 180975 h 469900"/>
              <a:gd name="connsiteX5" fmla="*/ 236538 w 236538"/>
              <a:gd name="connsiteY5" fmla="*/ 180975 h 469900"/>
              <a:gd name="connsiteX6" fmla="*/ 236538 w 236538"/>
              <a:gd name="connsiteY6" fmla="*/ 217488 h 469900"/>
              <a:gd name="connsiteX7" fmla="*/ 0 w 236538"/>
              <a:gd name="connsiteY7" fmla="*/ 217488 h 469900"/>
              <a:gd name="connsiteX8" fmla="*/ 82165 w 236538"/>
              <a:gd name="connsiteY8" fmla="*/ 82550 h 469900"/>
              <a:gd name="connsiteX9" fmla="*/ 155100 w 236538"/>
              <a:gd name="connsiteY9" fmla="*/ 82550 h 469900"/>
              <a:gd name="connsiteX10" fmla="*/ 155390 w 236538"/>
              <a:gd name="connsiteY10" fmla="*/ 82550 h 469900"/>
              <a:gd name="connsiteX11" fmla="*/ 156117 w 236538"/>
              <a:gd name="connsiteY11" fmla="*/ 82550 h 469900"/>
              <a:gd name="connsiteX12" fmla="*/ 157424 w 236538"/>
              <a:gd name="connsiteY12" fmla="*/ 82550 h 469900"/>
              <a:gd name="connsiteX13" fmla="*/ 159313 w 236538"/>
              <a:gd name="connsiteY13" fmla="*/ 82695 h 469900"/>
              <a:gd name="connsiteX14" fmla="*/ 161347 w 236538"/>
              <a:gd name="connsiteY14" fmla="*/ 82840 h 469900"/>
              <a:gd name="connsiteX15" fmla="*/ 163672 w 236538"/>
              <a:gd name="connsiteY15" fmla="*/ 83129 h 469900"/>
              <a:gd name="connsiteX16" fmla="*/ 166432 w 236538"/>
              <a:gd name="connsiteY16" fmla="*/ 83419 h 469900"/>
              <a:gd name="connsiteX17" fmla="*/ 169338 w 236538"/>
              <a:gd name="connsiteY17" fmla="*/ 83998 h 469900"/>
              <a:gd name="connsiteX18" fmla="*/ 172534 w 236538"/>
              <a:gd name="connsiteY18" fmla="*/ 84722 h 469900"/>
              <a:gd name="connsiteX19" fmla="*/ 175731 w 236538"/>
              <a:gd name="connsiteY19" fmla="*/ 85735 h 469900"/>
              <a:gd name="connsiteX20" fmla="*/ 178927 w 236538"/>
              <a:gd name="connsiteY20" fmla="*/ 86749 h 469900"/>
              <a:gd name="connsiteX21" fmla="*/ 182269 w 236538"/>
              <a:gd name="connsiteY21" fmla="*/ 88341 h 469900"/>
              <a:gd name="connsiteX22" fmla="*/ 185465 w 236538"/>
              <a:gd name="connsiteY22" fmla="*/ 89933 h 469900"/>
              <a:gd name="connsiteX23" fmla="*/ 188807 w 236538"/>
              <a:gd name="connsiteY23" fmla="*/ 92105 h 469900"/>
              <a:gd name="connsiteX24" fmla="*/ 191712 w 236538"/>
              <a:gd name="connsiteY24" fmla="*/ 94421 h 469900"/>
              <a:gd name="connsiteX25" fmla="*/ 194618 w 236538"/>
              <a:gd name="connsiteY25" fmla="*/ 97172 h 469900"/>
              <a:gd name="connsiteX26" fmla="*/ 197088 w 236538"/>
              <a:gd name="connsiteY26" fmla="*/ 100357 h 469900"/>
              <a:gd name="connsiteX27" fmla="*/ 199558 w 236538"/>
              <a:gd name="connsiteY27" fmla="*/ 103832 h 469900"/>
              <a:gd name="connsiteX28" fmla="*/ 201447 w 236538"/>
              <a:gd name="connsiteY28" fmla="*/ 107885 h 469900"/>
              <a:gd name="connsiteX29" fmla="*/ 203045 w 236538"/>
              <a:gd name="connsiteY29" fmla="*/ 112373 h 469900"/>
              <a:gd name="connsiteX30" fmla="*/ 204207 w 236538"/>
              <a:gd name="connsiteY30" fmla="*/ 117295 h 469900"/>
              <a:gd name="connsiteX31" fmla="*/ 204788 w 236538"/>
              <a:gd name="connsiteY31" fmla="*/ 122797 h 469900"/>
              <a:gd name="connsiteX32" fmla="*/ 204788 w 236538"/>
              <a:gd name="connsiteY32" fmla="*/ 174625 h 469900"/>
              <a:gd name="connsiteX33" fmla="*/ 173987 w 236538"/>
              <a:gd name="connsiteY33" fmla="*/ 174625 h 469900"/>
              <a:gd name="connsiteX34" fmla="*/ 173987 w 236538"/>
              <a:gd name="connsiteY34" fmla="*/ 129311 h 469900"/>
              <a:gd name="connsiteX35" fmla="*/ 164108 w 236538"/>
              <a:gd name="connsiteY35" fmla="*/ 129167 h 469900"/>
              <a:gd name="connsiteX36" fmla="*/ 164108 w 236538"/>
              <a:gd name="connsiteY36" fmla="*/ 174625 h 469900"/>
              <a:gd name="connsiteX37" fmla="*/ 71995 w 236538"/>
              <a:gd name="connsiteY37" fmla="*/ 174625 h 469900"/>
              <a:gd name="connsiteX38" fmla="*/ 72140 w 236538"/>
              <a:gd name="connsiteY38" fmla="*/ 129601 h 469900"/>
              <a:gd name="connsiteX39" fmla="*/ 62406 w 236538"/>
              <a:gd name="connsiteY39" fmla="*/ 129601 h 469900"/>
              <a:gd name="connsiteX40" fmla="*/ 62406 w 236538"/>
              <a:gd name="connsiteY40" fmla="*/ 174625 h 469900"/>
              <a:gd name="connsiteX41" fmla="*/ 31750 w 236538"/>
              <a:gd name="connsiteY41" fmla="*/ 174625 h 469900"/>
              <a:gd name="connsiteX42" fmla="*/ 31750 w 236538"/>
              <a:gd name="connsiteY42" fmla="*/ 122797 h 469900"/>
              <a:gd name="connsiteX43" fmla="*/ 31750 w 236538"/>
              <a:gd name="connsiteY43" fmla="*/ 122652 h 469900"/>
              <a:gd name="connsiteX44" fmla="*/ 31750 w 236538"/>
              <a:gd name="connsiteY44" fmla="*/ 121783 h 469900"/>
              <a:gd name="connsiteX45" fmla="*/ 31750 w 236538"/>
              <a:gd name="connsiteY45" fmla="*/ 120770 h 469900"/>
              <a:gd name="connsiteX46" fmla="*/ 31896 w 236538"/>
              <a:gd name="connsiteY46" fmla="*/ 119467 h 469900"/>
              <a:gd name="connsiteX47" fmla="*/ 32041 w 236538"/>
              <a:gd name="connsiteY47" fmla="*/ 117585 h 469900"/>
              <a:gd name="connsiteX48" fmla="*/ 32477 w 236538"/>
              <a:gd name="connsiteY48" fmla="*/ 115558 h 469900"/>
              <a:gd name="connsiteX49" fmla="*/ 32913 w 236538"/>
              <a:gd name="connsiteY49" fmla="*/ 113242 h 469900"/>
              <a:gd name="connsiteX50" fmla="*/ 33639 w 236538"/>
              <a:gd name="connsiteY50" fmla="*/ 111070 h 469900"/>
              <a:gd name="connsiteX51" fmla="*/ 34511 w 236538"/>
              <a:gd name="connsiteY51" fmla="*/ 108464 h 469900"/>
              <a:gd name="connsiteX52" fmla="*/ 35818 w 236538"/>
              <a:gd name="connsiteY52" fmla="*/ 105714 h 469900"/>
              <a:gd name="connsiteX53" fmla="*/ 37271 w 236538"/>
              <a:gd name="connsiteY53" fmla="*/ 103108 h 469900"/>
              <a:gd name="connsiteX54" fmla="*/ 39015 w 236538"/>
              <a:gd name="connsiteY54" fmla="*/ 100357 h 469900"/>
              <a:gd name="connsiteX55" fmla="*/ 41339 w 236538"/>
              <a:gd name="connsiteY55" fmla="*/ 97751 h 469900"/>
              <a:gd name="connsiteX56" fmla="*/ 43809 w 236538"/>
              <a:gd name="connsiteY56" fmla="*/ 95145 h 469900"/>
              <a:gd name="connsiteX57" fmla="*/ 46860 w 236538"/>
              <a:gd name="connsiteY57" fmla="*/ 92539 h 469900"/>
              <a:gd name="connsiteX58" fmla="*/ 50202 w 236538"/>
              <a:gd name="connsiteY58" fmla="*/ 90223 h 469900"/>
              <a:gd name="connsiteX59" fmla="*/ 54270 w 236538"/>
              <a:gd name="connsiteY59" fmla="*/ 88341 h 469900"/>
              <a:gd name="connsiteX60" fmla="*/ 58629 w 236538"/>
              <a:gd name="connsiteY60" fmla="*/ 86459 h 469900"/>
              <a:gd name="connsiteX61" fmla="*/ 63714 w 236538"/>
              <a:gd name="connsiteY61" fmla="*/ 85011 h 469900"/>
              <a:gd name="connsiteX62" fmla="*/ 69235 w 236538"/>
              <a:gd name="connsiteY62" fmla="*/ 83708 h 469900"/>
              <a:gd name="connsiteX63" fmla="*/ 75337 w 236538"/>
              <a:gd name="connsiteY63" fmla="*/ 82984 h 469900"/>
              <a:gd name="connsiteX64" fmla="*/ 118125 w 236538"/>
              <a:gd name="connsiteY64" fmla="*/ 0 h 469900"/>
              <a:gd name="connsiteX65" fmla="*/ 123454 w 236538"/>
              <a:gd name="connsiteY65" fmla="*/ 287 h 469900"/>
              <a:gd name="connsiteX66" fmla="*/ 128495 w 236538"/>
              <a:gd name="connsiteY66" fmla="*/ 1578 h 469900"/>
              <a:gd name="connsiteX67" fmla="*/ 133248 w 236538"/>
              <a:gd name="connsiteY67" fmla="*/ 3443 h 469900"/>
              <a:gd name="connsiteX68" fmla="*/ 137569 w 236538"/>
              <a:gd name="connsiteY68" fmla="*/ 5882 h 469900"/>
              <a:gd name="connsiteX69" fmla="*/ 141458 w 236538"/>
              <a:gd name="connsiteY69" fmla="*/ 9038 h 469900"/>
              <a:gd name="connsiteX70" fmla="*/ 145058 w 236538"/>
              <a:gd name="connsiteY70" fmla="*/ 12625 h 469900"/>
              <a:gd name="connsiteX71" fmla="*/ 148227 w 236538"/>
              <a:gd name="connsiteY71" fmla="*/ 16642 h 469900"/>
              <a:gd name="connsiteX72" fmla="*/ 150532 w 236538"/>
              <a:gd name="connsiteY72" fmla="*/ 21090 h 469900"/>
              <a:gd name="connsiteX73" fmla="*/ 152260 w 236538"/>
              <a:gd name="connsiteY73" fmla="*/ 25824 h 469900"/>
              <a:gd name="connsiteX74" fmla="*/ 153556 w 236538"/>
              <a:gd name="connsiteY74" fmla="*/ 30989 h 469900"/>
              <a:gd name="connsiteX75" fmla="*/ 153988 w 236538"/>
              <a:gd name="connsiteY75" fmla="*/ 36441 h 469900"/>
              <a:gd name="connsiteX76" fmla="*/ 153556 w 236538"/>
              <a:gd name="connsiteY76" fmla="*/ 41892 h 469900"/>
              <a:gd name="connsiteX77" fmla="*/ 152260 w 236538"/>
              <a:gd name="connsiteY77" fmla="*/ 47057 h 469900"/>
              <a:gd name="connsiteX78" fmla="*/ 150532 w 236538"/>
              <a:gd name="connsiteY78" fmla="*/ 51935 h 469900"/>
              <a:gd name="connsiteX79" fmla="*/ 148227 w 236538"/>
              <a:gd name="connsiteY79" fmla="*/ 56383 h 469900"/>
              <a:gd name="connsiteX80" fmla="*/ 145058 w 236538"/>
              <a:gd name="connsiteY80" fmla="*/ 60543 h 469900"/>
              <a:gd name="connsiteX81" fmla="*/ 141458 w 236538"/>
              <a:gd name="connsiteY81" fmla="*/ 63986 h 469900"/>
              <a:gd name="connsiteX82" fmla="*/ 137569 w 236538"/>
              <a:gd name="connsiteY82" fmla="*/ 67143 h 469900"/>
              <a:gd name="connsiteX83" fmla="*/ 133248 w 236538"/>
              <a:gd name="connsiteY83" fmla="*/ 69582 h 469900"/>
              <a:gd name="connsiteX84" fmla="*/ 128495 w 236538"/>
              <a:gd name="connsiteY84" fmla="*/ 71447 h 469900"/>
              <a:gd name="connsiteX85" fmla="*/ 123454 w 236538"/>
              <a:gd name="connsiteY85" fmla="*/ 72594 h 469900"/>
              <a:gd name="connsiteX86" fmla="*/ 118125 w 236538"/>
              <a:gd name="connsiteY86" fmla="*/ 73025 h 469900"/>
              <a:gd name="connsiteX87" fmla="*/ 112940 w 236538"/>
              <a:gd name="connsiteY87" fmla="*/ 72594 h 469900"/>
              <a:gd name="connsiteX88" fmla="*/ 107755 w 236538"/>
              <a:gd name="connsiteY88" fmla="*/ 71447 h 469900"/>
              <a:gd name="connsiteX89" fmla="*/ 103146 w 236538"/>
              <a:gd name="connsiteY89" fmla="*/ 69582 h 469900"/>
              <a:gd name="connsiteX90" fmla="*/ 98825 w 236538"/>
              <a:gd name="connsiteY90" fmla="*/ 67143 h 469900"/>
              <a:gd name="connsiteX91" fmla="*/ 94793 w 236538"/>
              <a:gd name="connsiteY91" fmla="*/ 63986 h 469900"/>
              <a:gd name="connsiteX92" fmla="*/ 91192 w 236538"/>
              <a:gd name="connsiteY92" fmla="*/ 60543 h 469900"/>
              <a:gd name="connsiteX93" fmla="*/ 88311 w 236538"/>
              <a:gd name="connsiteY93" fmla="*/ 56383 h 469900"/>
              <a:gd name="connsiteX94" fmla="*/ 85719 w 236538"/>
              <a:gd name="connsiteY94" fmla="*/ 51935 h 469900"/>
              <a:gd name="connsiteX95" fmla="*/ 83991 w 236538"/>
              <a:gd name="connsiteY95" fmla="*/ 47057 h 469900"/>
              <a:gd name="connsiteX96" fmla="*/ 82838 w 236538"/>
              <a:gd name="connsiteY96" fmla="*/ 41892 h 469900"/>
              <a:gd name="connsiteX97" fmla="*/ 82550 w 236538"/>
              <a:gd name="connsiteY97" fmla="*/ 36441 h 469900"/>
              <a:gd name="connsiteX98" fmla="*/ 82838 w 236538"/>
              <a:gd name="connsiteY98" fmla="*/ 30989 h 469900"/>
              <a:gd name="connsiteX99" fmla="*/ 83991 w 236538"/>
              <a:gd name="connsiteY99" fmla="*/ 25824 h 469900"/>
              <a:gd name="connsiteX100" fmla="*/ 85719 w 236538"/>
              <a:gd name="connsiteY100" fmla="*/ 21090 h 469900"/>
              <a:gd name="connsiteX101" fmla="*/ 88311 w 236538"/>
              <a:gd name="connsiteY101" fmla="*/ 16642 h 469900"/>
              <a:gd name="connsiteX102" fmla="*/ 91192 w 236538"/>
              <a:gd name="connsiteY102" fmla="*/ 12625 h 469900"/>
              <a:gd name="connsiteX103" fmla="*/ 94793 w 236538"/>
              <a:gd name="connsiteY103" fmla="*/ 9038 h 469900"/>
              <a:gd name="connsiteX104" fmla="*/ 98825 w 236538"/>
              <a:gd name="connsiteY104" fmla="*/ 5882 h 469900"/>
              <a:gd name="connsiteX105" fmla="*/ 103146 w 236538"/>
              <a:gd name="connsiteY105" fmla="*/ 3443 h 469900"/>
              <a:gd name="connsiteX106" fmla="*/ 107755 w 236538"/>
              <a:gd name="connsiteY106" fmla="*/ 1578 h 469900"/>
              <a:gd name="connsiteX107" fmla="*/ 112940 w 236538"/>
              <a:gd name="connsiteY107" fmla="*/ 287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236538" h="469900">
                <a:moveTo>
                  <a:pt x="28575" y="225425"/>
                </a:moveTo>
                <a:lnTo>
                  <a:pt x="207963" y="225425"/>
                </a:lnTo>
                <a:lnTo>
                  <a:pt x="163725" y="469900"/>
                </a:lnTo>
                <a:lnTo>
                  <a:pt x="72814" y="469900"/>
                </a:lnTo>
                <a:close/>
                <a:moveTo>
                  <a:pt x="0" y="180975"/>
                </a:moveTo>
                <a:lnTo>
                  <a:pt x="236538" y="180975"/>
                </a:lnTo>
                <a:lnTo>
                  <a:pt x="236538" y="217488"/>
                </a:lnTo>
                <a:lnTo>
                  <a:pt x="0" y="217488"/>
                </a:lnTo>
                <a:close/>
                <a:moveTo>
                  <a:pt x="82165" y="82550"/>
                </a:moveTo>
                <a:lnTo>
                  <a:pt x="155100" y="82550"/>
                </a:lnTo>
                <a:lnTo>
                  <a:pt x="155390" y="82550"/>
                </a:lnTo>
                <a:lnTo>
                  <a:pt x="156117" y="82550"/>
                </a:lnTo>
                <a:lnTo>
                  <a:pt x="157424" y="82550"/>
                </a:lnTo>
                <a:lnTo>
                  <a:pt x="159313" y="82695"/>
                </a:lnTo>
                <a:lnTo>
                  <a:pt x="161347" y="82840"/>
                </a:lnTo>
                <a:lnTo>
                  <a:pt x="163672" y="83129"/>
                </a:lnTo>
                <a:lnTo>
                  <a:pt x="166432" y="83419"/>
                </a:lnTo>
                <a:lnTo>
                  <a:pt x="169338" y="83998"/>
                </a:lnTo>
                <a:lnTo>
                  <a:pt x="172534" y="84722"/>
                </a:lnTo>
                <a:lnTo>
                  <a:pt x="175731" y="85735"/>
                </a:lnTo>
                <a:lnTo>
                  <a:pt x="178927" y="86749"/>
                </a:lnTo>
                <a:lnTo>
                  <a:pt x="182269" y="88341"/>
                </a:lnTo>
                <a:lnTo>
                  <a:pt x="185465" y="89933"/>
                </a:lnTo>
                <a:lnTo>
                  <a:pt x="188807" y="92105"/>
                </a:lnTo>
                <a:lnTo>
                  <a:pt x="191712" y="94421"/>
                </a:lnTo>
                <a:lnTo>
                  <a:pt x="194618" y="97172"/>
                </a:lnTo>
                <a:lnTo>
                  <a:pt x="197088" y="100357"/>
                </a:lnTo>
                <a:lnTo>
                  <a:pt x="199558" y="103832"/>
                </a:lnTo>
                <a:lnTo>
                  <a:pt x="201447" y="107885"/>
                </a:lnTo>
                <a:lnTo>
                  <a:pt x="203045" y="112373"/>
                </a:lnTo>
                <a:lnTo>
                  <a:pt x="204207" y="117295"/>
                </a:lnTo>
                <a:lnTo>
                  <a:pt x="204788" y="122797"/>
                </a:lnTo>
                <a:lnTo>
                  <a:pt x="204788" y="174625"/>
                </a:lnTo>
                <a:lnTo>
                  <a:pt x="173987" y="174625"/>
                </a:lnTo>
                <a:lnTo>
                  <a:pt x="173987" y="129311"/>
                </a:lnTo>
                <a:lnTo>
                  <a:pt x="164108" y="129167"/>
                </a:lnTo>
                <a:lnTo>
                  <a:pt x="164108" y="174625"/>
                </a:lnTo>
                <a:lnTo>
                  <a:pt x="71995" y="174625"/>
                </a:lnTo>
                <a:lnTo>
                  <a:pt x="72140" y="129601"/>
                </a:lnTo>
                <a:lnTo>
                  <a:pt x="62406" y="129601"/>
                </a:lnTo>
                <a:lnTo>
                  <a:pt x="62406" y="174625"/>
                </a:lnTo>
                <a:lnTo>
                  <a:pt x="31750" y="174625"/>
                </a:lnTo>
                <a:lnTo>
                  <a:pt x="31750" y="122797"/>
                </a:lnTo>
                <a:lnTo>
                  <a:pt x="31750" y="122652"/>
                </a:lnTo>
                <a:lnTo>
                  <a:pt x="31750" y="121783"/>
                </a:lnTo>
                <a:lnTo>
                  <a:pt x="31750" y="120770"/>
                </a:lnTo>
                <a:lnTo>
                  <a:pt x="31896" y="119467"/>
                </a:lnTo>
                <a:lnTo>
                  <a:pt x="32041" y="117585"/>
                </a:lnTo>
                <a:lnTo>
                  <a:pt x="32477" y="115558"/>
                </a:lnTo>
                <a:lnTo>
                  <a:pt x="32913" y="113242"/>
                </a:lnTo>
                <a:lnTo>
                  <a:pt x="33639" y="111070"/>
                </a:lnTo>
                <a:lnTo>
                  <a:pt x="34511" y="108464"/>
                </a:lnTo>
                <a:lnTo>
                  <a:pt x="35818" y="105714"/>
                </a:lnTo>
                <a:lnTo>
                  <a:pt x="37271" y="103108"/>
                </a:lnTo>
                <a:lnTo>
                  <a:pt x="39015" y="100357"/>
                </a:lnTo>
                <a:lnTo>
                  <a:pt x="41339" y="97751"/>
                </a:lnTo>
                <a:lnTo>
                  <a:pt x="43809" y="95145"/>
                </a:lnTo>
                <a:lnTo>
                  <a:pt x="46860" y="92539"/>
                </a:lnTo>
                <a:lnTo>
                  <a:pt x="50202" y="90223"/>
                </a:lnTo>
                <a:lnTo>
                  <a:pt x="54270" y="88341"/>
                </a:lnTo>
                <a:lnTo>
                  <a:pt x="58629" y="86459"/>
                </a:lnTo>
                <a:lnTo>
                  <a:pt x="63714" y="85011"/>
                </a:lnTo>
                <a:lnTo>
                  <a:pt x="69235" y="83708"/>
                </a:lnTo>
                <a:lnTo>
                  <a:pt x="75337" y="82984"/>
                </a:lnTo>
                <a:close/>
                <a:moveTo>
                  <a:pt x="118125" y="0"/>
                </a:moveTo>
                <a:lnTo>
                  <a:pt x="123454" y="287"/>
                </a:lnTo>
                <a:lnTo>
                  <a:pt x="128495" y="1578"/>
                </a:lnTo>
                <a:lnTo>
                  <a:pt x="133248" y="3443"/>
                </a:lnTo>
                <a:lnTo>
                  <a:pt x="137569" y="5882"/>
                </a:lnTo>
                <a:lnTo>
                  <a:pt x="141458" y="9038"/>
                </a:lnTo>
                <a:lnTo>
                  <a:pt x="145058" y="12625"/>
                </a:lnTo>
                <a:lnTo>
                  <a:pt x="148227" y="16642"/>
                </a:lnTo>
                <a:lnTo>
                  <a:pt x="150532" y="21090"/>
                </a:lnTo>
                <a:lnTo>
                  <a:pt x="152260" y="25824"/>
                </a:lnTo>
                <a:lnTo>
                  <a:pt x="153556" y="30989"/>
                </a:lnTo>
                <a:lnTo>
                  <a:pt x="153988" y="36441"/>
                </a:lnTo>
                <a:lnTo>
                  <a:pt x="153556" y="41892"/>
                </a:lnTo>
                <a:lnTo>
                  <a:pt x="152260" y="47057"/>
                </a:lnTo>
                <a:lnTo>
                  <a:pt x="150532" y="51935"/>
                </a:lnTo>
                <a:lnTo>
                  <a:pt x="148227" y="56383"/>
                </a:lnTo>
                <a:lnTo>
                  <a:pt x="145058" y="60543"/>
                </a:lnTo>
                <a:lnTo>
                  <a:pt x="141458" y="63986"/>
                </a:lnTo>
                <a:lnTo>
                  <a:pt x="137569" y="67143"/>
                </a:lnTo>
                <a:lnTo>
                  <a:pt x="133248" y="69582"/>
                </a:lnTo>
                <a:lnTo>
                  <a:pt x="128495" y="71447"/>
                </a:lnTo>
                <a:lnTo>
                  <a:pt x="123454" y="72594"/>
                </a:lnTo>
                <a:lnTo>
                  <a:pt x="118125" y="73025"/>
                </a:lnTo>
                <a:lnTo>
                  <a:pt x="112940" y="72594"/>
                </a:lnTo>
                <a:lnTo>
                  <a:pt x="107755" y="71447"/>
                </a:lnTo>
                <a:lnTo>
                  <a:pt x="103146" y="69582"/>
                </a:lnTo>
                <a:lnTo>
                  <a:pt x="98825" y="67143"/>
                </a:lnTo>
                <a:lnTo>
                  <a:pt x="94793" y="63986"/>
                </a:lnTo>
                <a:lnTo>
                  <a:pt x="91192" y="60543"/>
                </a:lnTo>
                <a:lnTo>
                  <a:pt x="88311" y="56383"/>
                </a:lnTo>
                <a:lnTo>
                  <a:pt x="85719" y="51935"/>
                </a:lnTo>
                <a:lnTo>
                  <a:pt x="83991" y="47057"/>
                </a:lnTo>
                <a:lnTo>
                  <a:pt x="82838" y="41892"/>
                </a:lnTo>
                <a:lnTo>
                  <a:pt x="82550" y="36441"/>
                </a:lnTo>
                <a:lnTo>
                  <a:pt x="82838" y="30989"/>
                </a:lnTo>
                <a:lnTo>
                  <a:pt x="83991" y="25824"/>
                </a:lnTo>
                <a:lnTo>
                  <a:pt x="85719" y="21090"/>
                </a:lnTo>
                <a:lnTo>
                  <a:pt x="88311" y="16642"/>
                </a:lnTo>
                <a:lnTo>
                  <a:pt x="91192" y="12625"/>
                </a:lnTo>
                <a:lnTo>
                  <a:pt x="94793" y="9038"/>
                </a:lnTo>
                <a:lnTo>
                  <a:pt x="98825" y="5882"/>
                </a:lnTo>
                <a:lnTo>
                  <a:pt x="103146" y="3443"/>
                </a:lnTo>
                <a:lnTo>
                  <a:pt x="107755" y="1578"/>
                </a:lnTo>
                <a:lnTo>
                  <a:pt x="112940" y="287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36" name="Freeform 593"/>
          <p:cNvSpPr>
            <a:spLocks/>
          </p:cNvSpPr>
          <p:nvPr/>
        </p:nvSpPr>
        <p:spPr bwMode="auto">
          <a:xfrm>
            <a:off x="9311345" y="2226871"/>
            <a:ext cx="350837" cy="456645"/>
          </a:xfrm>
          <a:custGeom>
            <a:avLst/>
            <a:gdLst>
              <a:gd name="connsiteX0" fmla="*/ 294883 w 300038"/>
              <a:gd name="connsiteY0" fmla="*/ 0 h 390526"/>
              <a:gd name="connsiteX1" fmla="*/ 295006 w 300038"/>
              <a:gd name="connsiteY1" fmla="*/ 487 h 390526"/>
              <a:gd name="connsiteX2" fmla="*/ 295374 w 300038"/>
              <a:gd name="connsiteY2" fmla="*/ 1584 h 390526"/>
              <a:gd name="connsiteX3" fmla="*/ 295742 w 300038"/>
              <a:gd name="connsiteY3" fmla="*/ 3290 h 390526"/>
              <a:gd name="connsiteX4" fmla="*/ 296479 w 300038"/>
              <a:gd name="connsiteY4" fmla="*/ 5728 h 390526"/>
              <a:gd name="connsiteX5" fmla="*/ 297092 w 300038"/>
              <a:gd name="connsiteY5" fmla="*/ 8897 h 390526"/>
              <a:gd name="connsiteX6" fmla="*/ 297706 w 300038"/>
              <a:gd name="connsiteY6" fmla="*/ 12553 h 390526"/>
              <a:gd name="connsiteX7" fmla="*/ 298443 w 300038"/>
              <a:gd name="connsiteY7" fmla="*/ 16940 h 390526"/>
              <a:gd name="connsiteX8" fmla="*/ 298933 w 300038"/>
              <a:gd name="connsiteY8" fmla="*/ 21815 h 390526"/>
              <a:gd name="connsiteX9" fmla="*/ 299424 w 300038"/>
              <a:gd name="connsiteY9" fmla="*/ 27421 h 390526"/>
              <a:gd name="connsiteX10" fmla="*/ 299793 w 300038"/>
              <a:gd name="connsiteY10" fmla="*/ 33515 h 390526"/>
              <a:gd name="connsiteX11" fmla="*/ 300038 w 300038"/>
              <a:gd name="connsiteY11" fmla="*/ 40340 h 390526"/>
              <a:gd name="connsiteX12" fmla="*/ 299915 w 300038"/>
              <a:gd name="connsiteY12" fmla="*/ 47531 h 390526"/>
              <a:gd name="connsiteX13" fmla="*/ 299670 w 300038"/>
              <a:gd name="connsiteY13" fmla="*/ 55331 h 390526"/>
              <a:gd name="connsiteX14" fmla="*/ 299056 w 300038"/>
              <a:gd name="connsiteY14" fmla="*/ 63618 h 390526"/>
              <a:gd name="connsiteX15" fmla="*/ 298197 w 300038"/>
              <a:gd name="connsiteY15" fmla="*/ 72393 h 390526"/>
              <a:gd name="connsiteX16" fmla="*/ 296847 w 300038"/>
              <a:gd name="connsiteY16" fmla="*/ 81533 h 390526"/>
              <a:gd name="connsiteX17" fmla="*/ 295006 w 300038"/>
              <a:gd name="connsiteY17" fmla="*/ 91283 h 390526"/>
              <a:gd name="connsiteX18" fmla="*/ 292796 w 300038"/>
              <a:gd name="connsiteY18" fmla="*/ 101399 h 390526"/>
              <a:gd name="connsiteX19" fmla="*/ 289973 w 300038"/>
              <a:gd name="connsiteY19" fmla="*/ 112124 h 390526"/>
              <a:gd name="connsiteX20" fmla="*/ 288500 w 300038"/>
              <a:gd name="connsiteY20" fmla="*/ 117121 h 390526"/>
              <a:gd name="connsiteX21" fmla="*/ 286904 w 300038"/>
              <a:gd name="connsiteY21" fmla="*/ 122361 h 390526"/>
              <a:gd name="connsiteX22" fmla="*/ 245169 w 300038"/>
              <a:gd name="connsiteY22" fmla="*/ 128577 h 390526"/>
              <a:gd name="connsiteX23" fmla="*/ 275857 w 300038"/>
              <a:gd name="connsiteY23" fmla="*/ 138814 h 390526"/>
              <a:gd name="connsiteX24" fmla="*/ 275734 w 300038"/>
              <a:gd name="connsiteY24" fmla="*/ 139058 h 390526"/>
              <a:gd name="connsiteX25" fmla="*/ 275488 w 300038"/>
              <a:gd name="connsiteY25" fmla="*/ 140033 h 390526"/>
              <a:gd name="connsiteX26" fmla="*/ 274997 w 300038"/>
              <a:gd name="connsiteY26" fmla="*/ 141617 h 390526"/>
              <a:gd name="connsiteX27" fmla="*/ 274015 w 300038"/>
              <a:gd name="connsiteY27" fmla="*/ 143689 h 390526"/>
              <a:gd name="connsiteX28" fmla="*/ 273033 w 300038"/>
              <a:gd name="connsiteY28" fmla="*/ 146370 h 390526"/>
              <a:gd name="connsiteX29" fmla="*/ 271683 w 300038"/>
              <a:gd name="connsiteY29" fmla="*/ 149539 h 390526"/>
              <a:gd name="connsiteX30" fmla="*/ 269965 w 300038"/>
              <a:gd name="connsiteY30" fmla="*/ 153195 h 390526"/>
              <a:gd name="connsiteX31" fmla="*/ 267878 w 300038"/>
              <a:gd name="connsiteY31" fmla="*/ 157339 h 390526"/>
              <a:gd name="connsiteX32" fmla="*/ 265423 w 300038"/>
              <a:gd name="connsiteY32" fmla="*/ 161848 h 390526"/>
              <a:gd name="connsiteX33" fmla="*/ 262722 w 300038"/>
              <a:gd name="connsiteY33" fmla="*/ 166723 h 390526"/>
              <a:gd name="connsiteX34" fmla="*/ 259531 w 300038"/>
              <a:gd name="connsiteY34" fmla="*/ 172086 h 390526"/>
              <a:gd name="connsiteX35" fmla="*/ 255848 w 300038"/>
              <a:gd name="connsiteY35" fmla="*/ 177814 h 390526"/>
              <a:gd name="connsiteX36" fmla="*/ 251798 w 300038"/>
              <a:gd name="connsiteY36" fmla="*/ 183664 h 390526"/>
              <a:gd name="connsiteX37" fmla="*/ 247379 w 300038"/>
              <a:gd name="connsiteY37" fmla="*/ 190001 h 390526"/>
              <a:gd name="connsiteX38" fmla="*/ 242469 w 300038"/>
              <a:gd name="connsiteY38" fmla="*/ 196582 h 390526"/>
              <a:gd name="connsiteX39" fmla="*/ 236945 w 300038"/>
              <a:gd name="connsiteY39" fmla="*/ 203285 h 390526"/>
              <a:gd name="connsiteX40" fmla="*/ 231053 w 300038"/>
              <a:gd name="connsiteY40" fmla="*/ 210354 h 390526"/>
              <a:gd name="connsiteX41" fmla="*/ 224425 w 300038"/>
              <a:gd name="connsiteY41" fmla="*/ 217545 h 390526"/>
              <a:gd name="connsiteX42" fmla="*/ 217305 w 300038"/>
              <a:gd name="connsiteY42" fmla="*/ 224857 h 390526"/>
              <a:gd name="connsiteX43" fmla="*/ 209695 w 300038"/>
              <a:gd name="connsiteY43" fmla="*/ 232291 h 390526"/>
              <a:gd name="connsiteX44" fmla="*/ 201471 w 300038"/>
              <a:gd name="connsiteY44" fmla="*/ 239847 h 390526"/>
              <a:gd name="connsiteX45" fmla="*/ 192633 w 300038"/>
              <a:gd name="connsiteY45" fmla="*/ 247525 h 390526"/>
              <a:gd name="connsiteX46" fmla="*/ 182935 w 300038"/>
              <a:gd name="connsiteY46" fmla="*/ 255204 h 390526"/>
              <a:gd name="connsiteX47" fmla="*/ 172747 w 300038"/>
              <a:gd name="connsiteY47" fmla="*/ 262882 h 390526"/>
              <a:gd name="connsiteX48" fmla="*/ 161945 w 300038"/>
              <a:gd name="connsiteY48" fmla="*/ 270560 h 390526"/>
              <a:gd name="connsiteX49" fmla="*/ 150407 w 300038"/>
              <a:gd name="connsiteY49" fmla="*/ 277994 h 390526"/>
              <a:gd name="connsiteX50" fmla="*/ 138009 w 300038"/>
              <a:gd name="connsiteY50" fmla="*/ 285550 h 390526"/>
              <a:gd name="connsiteX51" fmla="*/ 124998 w 300038"/>
              <a:gd name="connsiteY51" fmla="*/ 293106 h 390526"/>
              <a:gd name="connsiteX52" fmla="*/ 111250 w 300038"/>
              <a:gd name="connsiteY52" fmla="*/ 300419 h 390526"/>
              <a:gd name="connsiteX53" fmla="*/ 96765 w 300038"/>
              <a:gd name="connsiteY53" fmla="*/ 307610 h 390526"/>
              <a:gd name="connsiteX54" fmla="*/ 96274 w 300038"/>
              <a:gd name="connsiteY54" fmla="*/ 307731 h 390526"/>
              <a:gd name="connsiteX55" fmla="*/ 95170 w 300038"/>
              <a:gd name="connsiteY55" fmla="*/ 307853 h 390526"/>
              <a:gd name="connsiteX56" fmla="*/ 93574 w 300038"/>
              <a:gd name="connsiteY56" fmla="*/ 307975 h 390526"/>
              <a:gd name="connsiteX57" fmla="*/ 91364 w 300038"/>
              <a:gd name="connsiteY57" fmla="*/ 307975 h 390526"/>
              <a:gd name="connsiteX58" fmla="*/ 88787 w 300038"/>
              <a:gd name="connsiteY58" fmla="*/ 307975 h 390526"/>
              <a:gd name="connsiteX59" fmla="*/ 85841 w 300038"/>
              <a:gd name="connsiteY59" fmla="*/ 307731 h 390526"/>
              <a:gd name="connsiteX60" fmla="*/ 82772 w 300038"/>
              <a:gd name="connsiteY60" fmla="*/ 307122 h 390526"/>
              <a:gd name="connsiteX61" fmla="*/ 219269 w 300038"/>
              <a:gd name="connsiteY61" fmla="*/ 100424 h 390526"/>
              <a:gd name="connsiteX62" fmla="*/ 68200 w 300038"/>
              <a:gd name="connsiteY62" fmla="*/ 296961 h 390526"/>
              <a:gd name="connsiteX63" fmla="*/ 70186 w 300038"/>
              <a:gd name="connsiteY63" fmla="*/ 299546 h 390526"/>
              <a:gd name="connsiteX64" fmla="*/ 72489 w 300038"/>
              <a:gd name="connsiteY64" fmla="*/ 301863 h 390526"/>
              <a:gd name="connsiteX65" fmla="*/ 75035 w 300038"/>
              <a:gd name="connsiteY65" fmla="*/ 303571 h 390526"/>
              <a:gd name="connsiteX66" fmla="*/ 77459 w 300038"/>
              <a:gd name="connsiteY66" fmla="*/ 305034 h 390526"/>
              <a:gd name="connsiteX67" fmla="*/ 80005 w 300038"/>
              <a:gd name="connsiteY67" fmla="*/ 306254 h 390526"/>
              <a:gd name="connsiteX68" fmla="*/ 82550 w 300038"/>
              <a:gd name="connsiteY68" fmla="*/ 306986 h 390526"/>
              <a:gd name="connsiteX69" fmla="*/ 78671 w 300038"/>
              <a:gd name="connsiteY69" fmla="*/ 311376 h 390526"/>
              <a:gd name="connsiteX70" fmla="*/ 74913 w 300038"/>
              <a:gd name="connsiteY70" fmla="*/ 315888 h 390526"/>
              <a:gd name="connsiteX71" fmla="*/ 71034 w 300038"/>
              <a:gd name="connsiteY71" fmla="*/ 320401 h 390526"/>
              <a:gd name="connsiteX72" fmla="*/ 67155 w 300038"/>
              <a:gd name="connsiteY72" fmla="*/ 325035 h 390526"/>
              <a:gd name="connsiteX73" fmla="*/ 63276 w 300038"/>
              <a:gd name="connsiteY73" fmla="*/ 329670 h 390526"/>
              <a:gd name="connsiteX74" fmla="*/ 59276 w 300038"/>
              <a:gd name="connsiteY74" fmla="*/ 334304 h 390526"/>
              <a:gd name="connsiteX75" fmla="*/ 55518 w 300038"/>
              <a:gd name="connsiteY75" fmla="*/ 338694 h 390526"/>
              <a:gd name="connsiteX76" fmla="*/ 51761 w 300038"/>
              <a:gd name="connsiteY76" fmla="*/ 343085 h 390526"/>
              <a:gd name="connsiteX77" fmla="*/ 48003 w 300038"/>
              <a:gd name="connsiteY77" fmla="*/ 347353 h 390526"/>
              <a:gd name="connsiteX78" fmla="*/ 44488 w 300038"/>
              <a:gd name="connsiteY78" fmla="*/ 351500 h 390526"/>
              <a:gd name="connsiteX79" fmla="*/ 41215 w 300038"/>
              <a:gd name="connsiteY79" fmla="*/ 355524 h 390526"/>
              <a:gd name="connsiteX80" fmla="*/ 37942 w 300038"/>
              <a:gd name="connsiteY80" fmla="*/ 359305 h 390526"/>
              <a:gd name="connsiteX81" fmla="*/ 34911 w 300038"/>
              <a:gd name="connsiteY81" fmla="*/ 362842 h 390526"/>
              <a:gd name="connsiteX82" fmla="*/ 32244 w 300038"/>
              <a:gd name="connsiteY82" fmla="*/ 366257 h 390526"/>
              <a:gd name="connsiteX83" fmla="*/ 29578 w 300038"/>
              <a:gd name="connsiteY83" fmla="*/ 369306 h 390526"/>
              <a:gd name="connsiteX84" fmla="*/ 27274 w 300038"/>
              <a:gd name="connsiteY84" fmla="*/ 371867 h 390526"/>
              <a:gd name="connsiteX85" fmla="*/ 25335 w 300038"/>
              <a:gd name="connsiteY85" fmla="*/ 374306 h 390526"/>
              <a:gd name="connsiteX86" fmla="*/ 23638 w 300038"/>
              <a:gd name="connsiteY86" fmla="*/ 376379 h 390526"/>
              <a:gd name="connsiteX87" fmla="*/ 22183 w 300038"/>
              <a:gd name="connsiteY87" fmla="*/ 377843 h 390526"/>
              <a:gd name="connsiteX88" fmla="*/ 21214 w 300038"/>
              <a:gd name="connsiteY88" fmla="*/ 379062 h 390526"/>
              <a:gd name="connsiteX89" fmla="*/ 20607 w 300038"/>
              <a:gd name="connsiteY89" fmla="*/ 379794 h 390526"/>
              <a:gd name="connsiteX90" fmla="*/ 20365 w 300038"/>
              <a:gd name="connsiteY90" fmla="*/ 380160 h 390526"/>
              <a:gd name="connsiteX91" fmla="*/ 0 w 300038"/>
              <a:gd name="connsiteY91" fmla="*/ 390526 h 390526"/>
              <a:gd name="connsiteX92" fmla="*/ 3031 w 300038"/>
              <a:gd name="connsiteY92" fmla="*/ 386136 h 390526"/>
              <a:gd name="connsiteX93" fmla="*/ 6182 w 300038"/>
              <a:gd name="connsiteY93" fmla="*/ 381379 h 390526"/>
              <a:gd name="connsiteX94" fmla="*/ 9819 w 300038"/>
              <a:gd name="connsiteY94" fmla="*/ 376379 h 390526"/>
              <a:gd name="connsiteX95" fmla="*/ 13698 w 300038"/>
              <a:gd name="connsiteY95" fmla="*/ 371013 h 390526"/>
              <a:gd name="connsiteX96" fmla="*/ 17698 w 300038"/>
              <a:gd name="connsiteY96" fmla="*/ 365525 h 390526"/>
              <a:gd name="connsiteX97" fmla="*/ 21820 w 300038"/>
              <a:gd name="connsiteY97" fmla="*/ 359793 h 390526"/>
              <a:gd name="connsiteX98" fmla="*/ 26184 w 300038"/>
              <a:gd name="connsiteY98" fmla="*/ 353939 h 390526"/>
              <a:gd name="connsiteX99" fmla="*/ 30547 w 300038"/>
              <a:gd name="connsiteY99" fmla="*/ 348085 h 390526"/>
              <a:gd name="connsiteX100" fmla="*/ 34911 w 300038"/>
              <a:gd name="connsiteY100" fmla="*/ 342231 h 390526"/>
              <a:gd name="connsiteX101" fmla="*/ 39275 w 300038"/>
              <a:gd name="connsiteY101" fmla="*/ 336255 h 390526"/>
              <a:gd name="connsiteX102" fmla="*/ 43518 w 300038"/>
              <a:gd name="connsiteY102" fmla="*/ 330645 h 390526"/>
              <a:gd name="connsiteX103" fmla="*/ 47760 w 300038"/>
              <a:gd name="connsiteY103" fmla="*/ 324913 h 390526"/>
              <a:gd name="connsiteX104" fmla="*/ 51761 w 300038"/>
              <a:gd name="connsiteY104" fmla="*/ 319547 h 390526"/>
              <a:gd name="connsiteX105" fmla="*/ 55640 w 300038"/>
              <a:gd name="connsiteY105" fmla="*/ 314303 h 390526"/>
              <a:gd name="connsiteX106" fmla="*/ 59155 w 300038"/>
              <a:gd name="connsiteY106" fmla="*/ 309303 h 390526"/>
              <a:gd name="connsiteX107" fmla="*/ 62549 w 300038"/>
              <a:gd name="connsiteY107" fmla="*/ 304790 h 390526"/>
              <a:gd name="connsiteX108" fmla="*/ 65458 w 300038"/>
              <a:gd name="connsiteY108" fmla="*/ 300644 h 390526"/>
              <a:gd name="connsiteX109" fmla="*/ 68098 w 300038"/>
              <a:gd name="connsiteY109" fmla="*/ 296902 h 390526"/>
              <a:gd name="connsiteX110" fmla="*/ 66692 w 300038"/>
              <a:gd name="connsiteY110" fmla="*/ 294691 h 390526"/>
              <a:gd name="connsiteX111" fmla="*/ 65341 w 300038"/>
              <a:gd name="connsiteY111" fmla="*/ 292009 h 390526"/>
              <a:gd name="connsiteX112" fmla="*/ 64359 w 300038"/>
              <a:gd name="connsiteY112" fmla="*/ 288963 h 390526"/>
              <a:gd name="connsiteX113" fmla="*/ 63500 w 300038"/>
              <a:gd name="connsiteY113" fmla="*/ 285550 h 390526"/>
              <a:gd name="connsiteX114" fmla="*/ 63500 w 300038"/>
              <a:gd name="connsiteY114" fmla="*/ 285184 h 390526"/>
              <a:gd name="connsiteX115" fmla="*/ 63623 w 300038"/>
              <a:gd name="connsiteY115" fmla="*/ 283966 h 390526"/>
              <a:gd name="connsiteX116" fmla="*/ 63868 w 300038"/>
              <a:gd name="connsiteY116" fmla="*/ 281772 h 390526"/>
              <a:gd name="connsiteX117" fmla="*/ 64114 w 300038"/>
              <a:gd name="connsiteY117" fmla="*/ 279091 h 390526"/>
              <a:gd name="connsiteX118" fmla="*/ 64482 w 300038"/>
              <a:gd name="connsiteY118" fmla="*/ 275556 h 390526"/>
              <a:gd name="connsiteX119" fmla="*/ 65096 w 300038"/>
              <a:gd name="connsiteY119" fmla="*/ 271413 h 390526"/>
              <a:gd name="connsiteX120" fmla="*/ 65710 w 300038"/>
              <a:gd name="connsiteY120" fmla="*/ 266660 h 390526"/>
              <a:gd name="connsiteX121" fmla="*/ 66692 w 300038"/>
              <a:gd name="connsiteY121" fmla="*/ 261175 h 390526"/>
              <a:gd name="connsiteX122" fmla="*/ 67674 w 300038"/>
              <a:gd name="connsiteY122" fmla="*/ 255325 h 390526"/>
              <a:gd name="connsiteX123" fmla="*/ 68901 w 300038"/>
              <a:gd name="connsiteY123" fmla="*/ 248866 h 390526"/>
              <a:gd name="connsiteX124" fmla="*/ 70251 w 300038"/>
              <a:gd name="connsiteY124" fmla="*/ 241919 h 390526"/>
              <a:gd name="connsiteX125" fmla="*/ 71970 w 300038"/>
              <a:gd name="connsiteY125" fmla="*/ 234607 h 390526"/>
              <a:gd name="connsiteX126" fmla="*/ 73934 w 300038"/>
              <a:gd name="connsiteY126" fmla="*/ 227051 h 390526"/>
              <a:gd name="connsiteX127" fmla="*/ 76143 w 300038"/>
              <a:gd name="connsiteY127" fmla="*/ 219007 h 390526"/>
              <a:gd name="connsiteX128" fmla="*/ 78476 w 300038"/>
              <a:gd name="connsiteY128" fmla="*/ 210841 h 390526"/>
              <a:gd name="connsiteX129" fmla="*/ 81299 w 300038"/>
              <a:gd name="connsiteY129" fmla="*/ 202310 h 390526"/>
              <a:gd name="connsiteX130" fmla="*/ 84368 w 300038"/>
              <a:gd name="connsiteY130" fmla="*/ 193779 h 390526"/>
              <a:gd name="connsiteX131" fmla="*/ 87559 w 300038"/>
              <a:gd name="connsiteY131" fmla="*/ 184882 h 390526"/>
              <a:gd name="connsiteX132" fmla="*/ 91364 w 300038"/>
              <a:gd name="connsiteY132" fmla="*/ 175864 h 390526"/>
              <a:gd name="connsiteX133" fmla="*/ 95415 w 300038"/>
              <a:gd name="connsiteY133" fmla="*/ 166967 h 390526"/>
              <a:gd name="connsiteX134" fmla="*/ 99834 w 300038"/>
              <a:gd name="connsiteY134" fmla="*/ 157948 h 390526"/>
              <a:gd name="connsiteX135" fmla="*/ 104621 w 300038"/>
              <a:gd name="connsiteY135" fmla="*/ 148930 h 390526"/>
              <a:gd name="connsiteX136" fmla="*/ 109900 w 300038"/>
              <a:gd name="connsiteY136" fmla="*/ 140033 h 390526"/>
              <a:gd name="connsiteX137" fmla="*/ 115423 w 300038"/>
              <a:gd name="connsiteY137" fmla="*/ 131258 h 390526"/>
              <a:gd name="connsiteX138" fmla="*/ 121438 w 300038"/>
              <a:gd name="connsiteY138" fmla="*/ 122605 h 390526"/>
              <a:gd name="connsiteX139" fmla="*/ 128066 w 300038"/>
              <a:gd name="connsiteY139" fmla="*/ 114074 h 390526"/>
              <a:gd name="connsiteX140" fmla="*/ 134940 w 300038"/>
              <a:gd name="connsiteY140" fmla="*/ 105786 h 390526"/>
              <a:gd name="connsiteX141" fmla="*/ 149057 w 300038"/>
              <a:gd name="connsiteY141" fmla="*/ 120533 h 390526"/>
              <a:gd name="connsiteX142" fmla="*/ 152371 w 300038"/>
              <a:gd name="connsiteY142" fmla="*/ 85677 h 390526"/>
              <a:gd name="connsiteX143" fmla="*/ 152616 w 300038"/>
              <a:gd name="connsiteY143" fmla="*/ 85433 h 390526"/>
              <a:gd name="connsiteX144" fmla="*/ 153353 w 300038"/>
              <a:gd name="connsiteY144" fmla="*/ 84702 h 390526"/>
              <a:gd name="connsiteX145" fmla="*/ 154458 w 300038"/>
              <a:gd name="connsiteY145" fmla="*/ 83483 h 390526"/>
              <a:gd name="connsiteX146" fmla="*/ 156053 w 300038"/>
              <a:gd name="connsiteY146" fmla="*/ 81777 h 390526"/>
              <a:gd name="connsiteX147" fmla="*/ 158140 w 300038"/>
              <a:gd name="connsiteY147" fmla="*/ 79827 h 390526"/>
              <a:gd name="connsiteX148" fmla="*/ 160472 w 300038"/>
              <a:gd name="connsiteY148" fmla="*/ 77268 h 390526"/>
              <a:gd name="connsiteX149" fmla="*/ 163295 w 300038"/>
              <a:gd name="connsiteY149" fmla="*/ 74587 h 390526"/>
              <a:gd name="connsiteX150" fmla="*/ 166610 w 300038"/>
              <a:gd name="connsiteY150" fmla="*/ 71540 h 390526"/>
              <a:gd name="connsiteX151" fmla="*/ 170047 w 300038"/>
              <a:gd name="connsiteY151" fmla="*/ 68249 h 390526"/>
              <a:gd name="connsiteX152" fmla="*/ 173975 w 300038"/>
              <a:gd name="connsiteY152" fmla="*/ 64715 h 390526"/>
              <a:gd name="connsiteX153" fmla="*/ 178394 w 300038"/>
              <a:gd name="connsiteY153" fmla="*/ 60937 h 390526"/>
              <a:gd name="connsiteX154" fmla="*/ 182935 w 300038"/>
              <a:gd name="connsiteY154" fmla="*/ 57159 h 390526"/>
              <a:gd name="connsiteX155" fmla="*/ 188091 w 300038"/>
              <a:gd name="connsiteY155" fmla="*/ 53137 h 390526"/>
              <a:gd name="connsiteX156" fmla="*/ 193369 w 300038"/>
              <a:gd name="connsiteY156" fmla="*/ 48993 h 390526"/>
              <a:gd name="connsiteX157" fmla="*/ 199016 w 300038"/>
              <a:gd name="connsiteY157" fmla="*/ 44849 h 390526"/>
              <a:gd name="connsiteX158" fmla="*/ 204785 w 300038"/>
              <a:gd name="connsiteY158" fmla="*/ 40584 h 390526"/>
              <a:gd name="connsiteX159" fmla="*/ 211168 w 300038"/>
              <a:gd name="connsiteY159" fmla="*/ 36440 h 390526"/>
              <a:gd name="connsiteX160" fmla="*/ 217551 w 300038"/>
              <a:gd name="connsiteY160" fmla="*/ 32296 h 390526"/>
              <a:gd name="connsiteX161" fmla="*/ 224302 w 300038"/>
              <a:gd name="connsiteY161" fmla="*/ 28153 h 390526"/>
              <a:gd name="connsiteX162" fmla="*/ 231421 w 300038"/>
              <a:gd name="connsiteY162" fmla="*/ 24253 h 390526"/>
              <a:gd name="connsiteX163" fmla="*/ 238541 w 300038"/>
              <a:gd name="connsiteY163" fmla="*/ 20353 h 390526"/>
              <a:gd name="connsiteX164" fmla="*/ 246029 w 300038"/>
              <a:gd name="connsiteY164" fmla="*/ 16697 h 390526"/>
              <a:gd name="connsiteX165" fmla="*/ 253762 w 300038"/>
              <a:gd name="connsiteY165" fmla="*/ 13162 h 390526"/>
              <a:gd name="connsiteX166" fmla="*/ 261618 w 300038"/>
              <a:gd name="connsiteY166" fmla="*/ 9994 h 390526"/>
              <a:gd name="connsiteX167" fmla="*/ 269596 w 300038"/>
              <a:gd name="connsiteY167" fmla="*/ 6947 h 390526"/>
              <a:gd name="connsiteX168" fmla="*/ 277943 w 300038"/>
              <a:gd name="connsiteY168" fmla="*/ 4387 h 390526"/>
              <a:gd name="connsiteX169" fmla="*/ 286290 w 300038"/>
              <a:gd name="connsiteY169" fmla="*/ 2072 h 390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00038" h="390526">
                <a:moveTo>
                  <a:pt x="294883" y="0"/>
                </a:moveTo>
                <a:lnTo>
                  <a:pt x="295006" y="487"/>
                </a:lnTo>
                <a:lnTo>
                  <a:pt x="295374" y="1584"/>
                </a:lnTo>
                <a:lnTo>
                  <a:pt x="295742" y="3290"/>
                </a:lnTo>
                <a:lnTo>
                  <a:pt x="296479" y="5728"/>
                </a:lnTo>
                <a:lnTo>
                  <a:pt x="297092" y="8897"/>
                </a:lnTo>
                <a:lnTo>
                  <a:pt x="297706" y="12553"/>
                </a:lnTo>
                <a:lnTo>
                  <a:pt x="298443" y="16940"/>
                </a:lnTo>
                <a:lnTo>
                  <a:pt x="298933" y="21815"/>
                </a:lnTo>
                <a:lnTo>
                  <a:pt x="299424" y="27421"/>
                </a:lnTo>
                <a:lnTo>
                  <a:pt x="299793" y="33515"/>
                </a:lnTo>
                <a:lnTo>
                  <a:pt x="300038" y="40340"/>
                </a:lnTo>
                <a:lnTo>
                  <a:pt x="299915" y="47531"/>
                </a:lnTo>
                <a:lnTo>
                  <a:pt x="299670" y="55331"/>
                </a:lnTo>
                <a:lnTo>
                  <a:pt x="299056" y="63618"/>
                </a:lnTo>
                <a:lnTo>
                  <a:pt x="298197" y="72393"/>
                </a:lnTo>
                <a:lnTo>
                  <a:pt x="296847" y="81533"/>
                </a:lnTo>
                <a:lnTo>
                  <a:pt x="295006" y="91283"/>
                </a:lnTo>
                <a:lnTo>
                  <a:pt x="292796" y="101399"/>
                </a:lnTo>
                <a:lnTo>
                  <a:pt x="289973" y="112124"/>
                </a:lnTo>
                <a:lnTo>
                  <a:pt x="288500" y="117121"/>
                </a:lnTo>
                <a:lnTo>
                  <a:pt x="286904" y="122361"/>
                </a:lnTo>
                <a:lnTo>
                  <a:pt x="245169" y="128577"/>
                </a:lnTo>
                <a:lnTo>
                  <a:pt x="275857" y="138814"/>
                </a:lnTo>
                <a:lnTo>
                  <a:pt x="275734" y="139058"/>
                </a:lnTo>
                <a:lnTo>
                  <a:pt x="275488" y="140033"/>
                </a:lnTo>
                <a:lnTo>
                  <a:pt x="274997" y="141617"/>
                </a:lnTo>
                <a:lnTo>
                  <a:pt x="274015" y="143689"/>
                </a:lnTo>
                <a:lnTo>
                  <a:pt x="273033" y="146370"/>
                </a:lnTo>
                <a:lnTo>
                  <a:pt x="271683" y="149539"/>
                </a:lnTo>
                <a:lnTo>
                  <a:pt x="269965" y="153195"/>
                </a:lnTo>
                <a:lnTo>
                  <a:pt x="267878" y="157339"/>
                </a:lnTo>
                <a:lnTo>
                  <a:pt x="265423" y="161848"/>
                </a:lnTo>
                <a:lnTo>
                  <a:pt x="262722" y="166723"/>
                </a:lnTo>
                <a:lnTo>
                  <a:pt x="259531" y="172086"/>
                </a:lnTo>
                <a:lnTo>
                  <a:pt x="255848" y="177814"/>
                </a:lnTo>
                <a:lnTo>
                  <a:pt x="251798" y="183664"/>
                </a:lnTo>
                <a:lnTo>
                  <a:pt x="247379" y="190001"/>
                </a:lnTo>
                <a:lnTo>
                  <a:pt x="242469" y="196582"/>
                </a:lnTo>
                <a:lnTo>
                  <a:pt x="236945" y="203285"/>
                </a:lnTo>
                <a:lnTo>
                  <a:pt x="231053" y="210354"/>
                </a:lnTo>
                <a:lnTo>
                  <a:pt x="224425" y="217545"/>
                </a:lnTo>
                <a:lnTo>
                  <a:pt x="217305" y="224857"/>
                </a:lnTo>
                <a:lnTo>
                  <a:pt x="209695" y="232291"/>
                </a:lnTo>
                <a:lnTo>
                  <a:pt x="201471" y="239847"/>
                </a:lnTo>
                <a:lnTo>
                  <a:pt x="192633" y="247525"/>
                </a:lnTo>
                <a:lnTo>
                  <a:pt x="182935" y="255204"/>
                </a:lnTo>
                <a:lnTo>
                  <a:pt x="172747" y="262882"/>
                </a:lnTo>
                <a:lnTo>
                  <a:pt x="161945" y="270560"/>
                </a:lnTo>
                <a:lnTo>
                  <a:pt x="150407" y="277994"/>
                </a:lnTo>
                <a:lnTo>
                  <a:pt x="138009" y="285550"/>
                </a:lnTo>
                <a:lnTo>
                  <a:pt x="124998" y="293106"/>
                </a:lnTo>
                <a:lnTo>
                  <a:pt x="111250" y="300419"/>
                </a:lnTo>
                <a:lnTo>
                  <a:pt x="96765" y="307610"/>
                </a:lnTo>
                <a:lnTo>
                  <a:pt x="96274" y="307731"/>
                </a:lnTo>
                <a:lnTo>
                  <a:pt x="95170" y="307853"/>
                </a:lnTo>
                <a:lnTo>
                  <a:pt x="93574" y="307975"/>
                </a:lnTo>
                <a:lnTo>
                  <a:pt x="91364" y="307975"/>
                </a:lnTo>
                <a:lnTo>
                  <a:pt x="88787" y="307975"/>
                </a:lnTo>
                <a:lnTo>
                  <a:pt x="85841" y="307731"/>
                </a:lnTo>
                <a:lnTo>
                  <a:pt x="82772" y="307122"/>
                </a:lnTo>
                <a:lnTo>
                  <a:pt x="219269" y="100424"/>
                </a:lnTo>
                <a:lnTo>
                  <a:pt x="68200" y="296961"/>
                </a:lnTo>
                <a:lnTo>
                  <a:pt x="70186" y="299546"/>
                </a:lnTo>
                <a:lnTo>
                  <a:pt x="72489" y="301863"/>
                </a:lnTo>
                <a:lnTo>
                  <a:pt x="75035" y="303571"/>
                </a:lnTo>
                <a:lnTo>
                  <a:pt x="77459" y="305034"/>
                </a:lnTo>
                <a:lnTo>
                  <a:pt x="80005" y="306254"/>
                </a:lnTo>
                <a:lnTo>
                  <a:pt x="82550" y="306986"/>
                </a:lnTo>
                <a:lnTo>
                  <a:pt x="78671" y="311376"/>
                </a:lnTo>
                <a:lnTo>
                  <a:pt x="74913" y="315888"/>
                </a:lnTo>
                <a:lnTo>
                  <a:pt x="71034" y="320401"/>
                </a:lnTo>
                <a:lnTo>
                  <a:pt x="67155" y="325035"/>
                </a:lnTo>
                <a:lnTo>
                  <a:pt x="63276" y="329670"/>
                </a:lnTo>
                <a:lnTo>
                  <a:pt x="59276" y="334304"/>
                </a:lnTo>
                <a:lnTo>
                  <a:pt x="55518" y="338694"/>
                </a:lnTo>
                <a:lnTo>
                  <a:pt x="51761" y="343085"/>
                </a:lnTo>
                <a:lnTo>
                  <a:pt x="48003" y="347353"/>
                </a:lnTo>
                <a:lnTo>
                  <a:pt x="44488" y="351500"/>
                </a:lnTo>
                <a:lnTo>
                  <a:pt x="41215" y="355524"/>
                </a:lnTo>
                <a:lnTo>
                  <a:pt x="37942" y="359305"/>
                </a:lnTo>
                <a:lnTo>
                  <a:pt x="34911" y="362842"/>
                </a:lnTo>
                <a:lnTo>
                  <a:pt x="32244" y="366257"/>
                </a:lnTo>
                <a:lnTo>
                  <a:pt x="29578" y="369306"/>
                </a:lnTo>
                <a:lnTo>
                  <a:pt x="27274" y="371867"/>
                </a:lnTo>
                <a:lnTo>
                  <a:pt x="25335" y="374306"/>
                </a:lnTo>
                <a:lnTo>
                  <a:pt x="23638" y="376379"/>
                </a:lnTo>
                <a:lnTo>
                  <a:pt x="22183" y="377843"/>
                </a:lnTo>
                <a:lnTo>
                  <a:pt x="21214" y="379062"/>
                </a:lnTo>
                <a:lnTo>
                  <a:pt x="20607" y="379794"/>
                </a:lnTo>
                <a:lnTo>
                  <a:pt x="20365" y="380160"/>
                </a:lnTo>
                <a:lnTo>
                  <a:pt x="0" y="390526"/>
                </a:lnTo>
                <a:lnTo>
                  <a:pt x="3031" y="386136"/>
                </a:lnTo>
                <a:lnTo>
                  <a:pt x="6182" y="381379"/>
                </a:lnTo>
                <a:lnTo>
                  <a:pt x="9819" y="376379"/>
                </a:lnTo>
                <a:lnTo>
                  <a:pt x="13698" y="371013"/>
                </a:lnTo>
                <a:lnTo>
                  <a:pt x="17698" y="365525"/>
                </a:lnTo>
                <a:lnTo>
                  <a:pt x="21820" y="359793"/>
                </a:lnTo>
                <a:lnTo>
                  <a:pt x="26184" y="353939"/>
                </a:lnTo>
                <a:lnTo>
                  <a:pt x="30547" y="348085"/>
                </a:lnTo>
                <a:lnTo>
                  <a:pt x="34911" y="342231"/>
                </a:lnTo>
                <a:lnTo>
                  <a:pt x="39275" y="336255"/>
                </a:lnTo>
                <a:lnTo>
                  <a:pt x="43518" y="330645"/>
                </a:lnTo>
                <a:lnTo>
                  <a:pt x="47760" y="324913"/>
                </a:lnTo>
                <a:lnTo>
                  <a:pt x="51761" y="319547"/>
                </a:lnTo>
                <a:lnTo>
                  <a:pt x="55640" y="314303"/>
                </a:lnTo>
                <a:lnTo>
                  <a:pt x="59155" y="309303"/>
                </a:lnTo>
                <a:lnTo>
                  <a:pt x="62549" y="304790"/>
                </a:lnTo>
                <a:lnTo>
                  <a:pt x="65458" y="300644"/>
                </a:lnTo>
                <a:lnTo>
                  <a:pt x="68098" y="296902"/>
                </a:lnTo>
                <a:lnTo>
                  <a:pt x="66692" y="294691"/>
                </a:lnTo>
                <a:lnTo>
                  <a:pt x="65341" y="292009"/>
                </a:lnTo>
                <a:lnTo>
                  <a:pt x="64359" y="288963"/>
                </a:lnTo>
                <a:lnTo>
                  <a:pt x="63500" y="285550"/>
                </a:lnTo>
                <a:lnTo>
                  <a:pt x="63500" y="285184"/>
                </a:lnTo>
                <a:lnTo>
                  <a:pt x="63623" y="283966"/>
                </a:lnTo>
                <a:lnTo>
                  <a:pt x="63868" y="281772"/>
                </a:lnTo>
                <a:lnTo>
                  <a:pt x="64114" y="279091"/>
                </a:lnTo>
                <a:lnTo>
                  <a:pt x="64482" y="275556"/>
                </a:lnTo>
                <a:lnTo>
                  <a:pt x="65096" y="271413"/>
                </a:lnTo>
                <a:lnTo>
                  <a:pt x="65710" y="266660"/>
                </a:lnTo>
                <a:lnTo>
                  <a:pt x="66692" y="261175"/>
                </a:lnTo>
                <a:lnTo>
                  <a:pt x="67674" y="255325"/>
                </a:lnTo>
                <a:lnTo>
                  <a:pt x="68901" y="248866"/>
                </a:lnTo>
                <a:lnTo>
                  <a:pt x="70251" y="241919"/>
                </a:lnTo>
                <a:lnTo>
                  <a:pt x="71970" y="234607"/>
                </a:lnTo>
                <a:lnTo>
                  <a:pt x="73934" y="227051"/>
                </a:lnTo>
                <a:lnTo>
                  <a:pt x="76143" y="219007"/>
                </a:lnTo>
                <a:lnTo>
                  <a:pt x="78476" y="210841"/>
                </a:lnTo>
                <a:lnTo>
                  <a:pt x="81299" y="202310"/>
                </a:lnTo>
                <a:lnTo>
                  <a:pt x="84368" y="193779"/>
                </a:lnTo>
                <a:lnTo>
                  <a:pt x="87559" y="184882"/>
                </a:lnTo>
                <a:lnTo>
                  <a:pt x="91364" y="175864"/>
                </a:lnTo>
                <a:lnTo>
                  <a:pt x="95415" y="166967"/>
                </a:lnTo>
                <a:lnTo>
                  <a:pt x="99834" y="157948"/>
                </a:lnTo>
                <a:lnTo>
                  <a:pt x="104621" y="148930"/>
                </a:lnTo>
                <a:lnTo>
                  <a:pt x="109900" y="140033"/>
                </a:lnTo>
                <a:lnTo>
                  <a:pt x="115423" y="131258"/>
                </a:lnTo>
                <a:lnTo>
                  <a:pt x="121438" y="122605"/>
                </a:lnTo>
                <a:lnTo>
                  <a:pt x="128066" y="114074"/>
                </a:lnTo>
                <a:lnTo>
                  <a:pt x="134940" y="105786"/>
                </a:lnTo>
                <a:lnTo>
                  <a:pt x="149057" y="120533"/>
                </a:lnTo>
                <a:lnTo>
                  <a:pt x="152371" y="85677"/>
                </a:lnTo>
                <a:lnTo>
                  <a:pt x="152616" y="85433"/>
                </a:lnTo>
                <a:lnTo>
                  <a:pt x="153353" y="84702"/>
                </a:lnTo>
                <a:lnTo>
                  <a:pt x="154458" y="83483"/>
                </a:lnTo>
                <a:lnTo>
                  <a:pt x="156053" y="81777"/>
                </a:lnTo>
                <a:lnTo>
                  <a:pt x="158140" y="79827"/>
                </a:lnTo>
                <a:lnTo>
                  <a:pt x="160472" y="77268"/>
                </a:lnTo>
                <a:lnTo>
                  <a:pt x="163295" y="74587"/>
                </a:lnTo>
                <a:lnTo>
                  <a:pt x="166610" y="71540"/>
                </a:lnTo>
                <a:lnTo>
                  <a:pt x="170047" y="68249"/>
                </a:lnTo>
                <a:lnTo>
                  <a:pt x="173975" y="64715"/>
                </a:lnTo>
                <a:lnTo>
                  <a:pt x="178394" y="60937"/>
                </a:lnTo>
                <a:lnTo>
                  <a:pt x="182935" y="57159"/>
                </a:lnTo>
                <a:lnTo>
                  <a:pt x="188091" y="53137"/>
                </a:lnTo>
                <a:lnTo>
                  <a:pt x="193369" y="48993"/>
                </a:lnTo>
                <a:lnTo>
                  <a:pt x="199016" y="44849"/>
                </a:lnTo>
                <a:lnTo>
                  <a:pt x="204785" y="40584"/>
                </a:lnTo>
                <a:lnTo>
                  <a:pt x="211168" y="36440"/>
                </a:lnTo>
                <a:lnTo>
                  <a:pt x="217551" y="32296"/>
                </a:lnTo>
                <a:lnTo>
                  <a:pt x="224302" y="28153"/>
                </a:lnTo>
                <a:lnTo>
                  <a:pt x="231421" y="24253"/>
                </a:lnTo>
                <a:lnTo>
                  <a:pt x="238541" y="20353"/>
                </a:lnTo>
                <a:lnTo>
                  <a:pt x="246029" y="16697"/>
                </a:lnTo>
                <a:lnTo>
                  <a:pt x="253762" y="13162"/>
                </a:lnTo>
                <a:lnTo>
                  <a:pt x="261618" y="9994"/>
                </a:lnTo>
                <a:lnTo>
                  <a:pt x="269596" y="6947"/>
                </a:lnTo>
                <a:lnTo>
                  <a:pt x="277943" y="4387"/>
                </a:lnTo>
                <a:lnTo>
                  <a:pt x="286290" y="2072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37" name="Freeform 223"/>
          <p:cNvSpPr>
            <a:spLocks noEditPoints="1"/>
          </p:cNvSpPr>
          <p:nvPr/>
        </p:nvSpPr>
        <p:spPr bwMode="auto">
          <a:xfrm>
            <a:off x="10163260" y="2225904"/>
            <a:ext cx="517994" cy="458580"/>
          </a:xfrm>
          <a:custGeom>
            <a:avLst/>
            <a:gdLst>
              <a:gd name="T0" fmla="*/ 777 w 3353"/>
              <a:gd name="T1" fmla="*/ 2207 h 2971"/>
              <a:gd name="T2" fmla="*/ 1987 w 3353"/>
              <a:gd name="T3" fmla="*/ 1692 h 2971"/>
              <a:gd name="T4" fmla="*/ 2134 w 3353"/>
              <a:gd name="T5" fmla="*/ 1931 h 2971"/>
              <a:gd name="T6" fmla="*/ 1047 w 3353"/>
              <a:gd name="T7" fmla="*/ 1707 h 2971"/>
              <a:gd name="T8" fmla="*/ 1297 w 3353"/>
              <a:gd name="T9" fmla="*/ 1557 h 2971"/>
              <a:gd name="T10" fmla="*/ 2305 w 3353"/>
              <a:gd name="T11" fmla="*/ 1829 h 2971"/>
              <a:gd name="T12" fmla="*/ 619 w 3353"/>
              <a:gd name="T13" fmla="*/ 1397 h 2971"/>
              <a:gd name="T14" fmla="*/ 772 w 3353"/>
              <a:gd name="T15" fmla="*/ 1643 h 2971"/>
              <a:gd name="T16" fmla="*/ 1471 w 3353"/>
              <a:gd name="T17" fmla="*/ 1452 h 2971"/>
              <a:gd name="T18" fmla="*/ 1721 w 3353"/>
              <a:gd name="T19" fmla="*/ 1301 h 2971"/>
              <a:gd name="T20" fmla="*/ 2723 w 3353"/>
              <a:gd name="T21" fmla="*/ 1578 h 2971"/>
              <a:gd name="T22" fmla="*/ 1042 w 3353"/>
              <a:gd name="T23" fmla="*/ 1143 h 2971"/>
              <a:gd name="T24" fmla="*/ 1194 w 3353"/>
              <a:gd name="T25" fmla="*/ 1390 h 2971"/>
              <a:gd name="T26" fmla="*/ 1909 w 3353"/>
              <a:gd name="T27" fmla="*/ 1189 h 2971"/>
              <a:gd name="T28" fmla="*/ 2158 w 3353"/>
              <a:gd name="T29" fmla="*/ 1038 h 2971"/>
              <a:gd name="T30" fmla="*/ 1368 w 3353"/>
              <a:gd name="T31" fmla="*/ 1285 h 2971"/>
              <a:gd name="T32" fmla="*/ 2576 w 3353"/>
              <a:gd name="T33" fmla="*/ 788 h 2971"/>
              <a:gd name="T34" fmla="*/ 2729 w 3353"/>
              <a:gd name="T35" fmla="*/ 1033 h 2971"/>
              <a:gd name="T36" fmla="*/ 1652 w 3353"/>
              <a:gd name="T37" fmla="*/ 775 h 2971"/>
              <a:gd name="T38" fmla="*/ 1902 w 3353"/>
              <a:gd name="T39" fmla="*/ 626 h 2971"/>
              <a:gd name="T40" fmla="*/ 2223 w 3353"/>
              <a:gd name="T41" fmla="*/ 770 h 2971"/>
              <a:gd name="T42" fmla="*/ 1280 w 3353"/>
              <a:gd name="T43" fmla="*/ 0 h 2971"/>
              <a:gd name="T44" fmla="*/ 1303 w 3353"/>
              <a:gd name="T45" fmla="*/ 17 h 2971"/>
              <a:gd name="T46" fmla="*/ 1350 w 3353"/>
              <a:gd name="T47" fmla="*/ 59 h 2971"/>
              <a:gd name="T48" fmla="*/ 1394 w 3353"/>
              <a:gd name="T49" fmla="*/ 130 h 2971"/>
              <a:gd name="T50" fmla="*/ 1414 w 3353"/>
              <a:gd name="T51" fmla="*/ 231 h 2971"/>
              <a:gd name="T52" fmla="*/ 1383 w 3353"/>
              <a:gd name="T53" fmla="*/ 352 h 2971"/>
              <a:gd name="T54" fmla="*/ 1293 w 3353"/>
              <a:gd name="T55" fmla="*/ 476 h 2971"/>
              <a:gd name="T56" fmla="*/ 1226 w 3353"/>
              <a:gd name="T57" fmla="*/ 563 h 2971"/>
              <a:gd name="T58" fmla="*/ 1202 w 3353"/>
              <a:gd name="T59" fmla="*/ 637 h 2971"/>
              <a:gd name="T60" fmla="*/ 1222 w 3353"/>
              <a:gd name="T61" fmla="*/ 692 h 2971"/>
              <a:gd name="T62" fmla="*/ 1260 w 3353"/>
              <a:gd name="T63" fmla="*/ 722 h 2971"/>
              <a:gd name="T64" fmla="*/ 2437 w 3353"/>
              <a:gd name="T65" fmla="*/ 25 h 2971"/>
              <a:gd name="T66" fmla="*/ 3350 w 3353"/>
              <a:gd name="T67" fmla="*/ 1483 h 2971"/>
              <a:gd name="T68" fmla="*/ 3348 w 3353"/>
              <a:gd name="T69" fmla="*/ 1514 h 2971"/>
              <a:gd name="T70" fmla="*/ 934 w 3353"/>
              <a:gd name="T71" fmla="*/ 2968 h 2971"/>
              <a:gd name="T72" fmla="*/ 914 w 3353"/>
              <a:gd name="T73" fmla="*/ 2968 h 2971"/>
              <a:gd name="T74" fmla="*/ 4 w 3353"/>
              <a:gd name="T75" fmla="*/ 1511 h 2971"/>
              <a:gd name="T76" fmla="*/ 5 w 3353"/>
              <a:gd name="T77" fmla="*/ 1480 h 2971"/>
              <a:gd name="T78" fmla="*/ 1142 w 3353"/>
              <a:gd name="T79" fmla="*/ 769 h 2971"/>
              <a:gd name="T80" fmla="*/ 1102 w 3353"/>
              <a:gd name="T81" fmla="*/ 708 h 2971"/>
              <a:gd name="T82" fmla="*/ 1091 w 3353"/>
              <a:gd name="T83" fmla="*/ 607 h 2971"/>
              <a:gd name="T84" fmla="*/ 1142 w 3353"/>
              <a:gd name="T85" fmla="*/ 487 h 2971"/>
              <a:gd name="T86" fmla="*/ 1241 w 3353"/>
              <a:gd name="T87" fmla="*/ 366 h 2971"/>
              <a:gd name="T88" fmla="*/ 1296 w 3353"/>
              <a:gd name="T89" fmla="*/ 266 h 2971"/>
              <a:gd name="T90" fmla="*/ 1295 w 3353"/>
              <a:gd name="T91" fmla="*/ 185 h 2971"/>
              <a:gd name="T92" fmla="*/ 1263 w 3353"/>
              <a:gd name="T93" fmla="*/ 132 h 2971"/>
              <a:gd name="T94" fmla="*/ 1232 w 3353"/>
              <a:gd name="T95" fmla="*/ 102 h 2971"/>
              <a:gd name="T96" fmla="*/ 1280 w 3353"/>
              <a:gd name="T97" fmla="*/ 0 h 29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353" h="2971">
                <a:moveTo>
                  <a:pt x="875" y="1811"/>
                </a:moveTo>
                <a:lnTo>
                  <a:pt x="624" y="1961"/>
                </a:lnTo>
                <a:lnTo>
                  <a:pt x="777" y="2207"/>
                </a:lnTo>
                <a:lnTo>
                  <a:pt x="1027" y="2057"/>
                </a:lnTo>
                <a:lnTo>
                  <a:pt x="875" y="1811"/>
                </a:lnTo>
                <a:close/>
                <a:moveTo>
                  <a:pt x="1987" y="1692"/>
                </a:moveTo>
                <a:lnTo>
                  <a:pt x="865" y="2367"/>
                </a:lnTo>
                <a:lnTo>
                  <a:pt x="1012" y="2607"/>
                </a:lnTo>
                <a:lnTo>
                  <a:pt x="2134" y="1931"/>
                </a:lnTo>
                <a:lnTo>
                  <a:pt x="1987" y="1692"/>
                </a:lnTo>
                <a:close/>
                <a:moveTo>
                  <a:pt x="1297" y="1557"/>
                </a:moveTo>
                <a:lnTo>
                  <a:pt x="1047" y="1707"/>
                </a:lnTo>
                <a:lnTo>
                  <a:pt x="1200" y="1953"/>
                </a:lnTo>
                <a:lnTo>
                  <a:pt x="1450" y="1803"/>
                </a:lnTo>
                <a:lnTo>
                  <a:pt x="1297" y="1557"/>
                </a:lnTo>
                <a:close/>
                <a:moveTo>
                  <a:pt x="2402" y="1433"/>
                </a:moveTo>
                <a:lnTo>
                  <a:pt x="2152" y="1583"/>
                </a:lnTo>
                <a:lnTo>
                  <a:pt x="2305" y="1829"/>
                </a:lnTo>
                <a:lnTo>
                  <a:pt x="2554" y="1679"/>
                </a:lnTo>
                <a:lnTo>
                  <a:pt x="2402" y="1433"/>
                </a:lnTo>
                <a:close/>
                <a:moveTo>
                  <a:pt x="619" y="1397"/>
                </a:moveTo>
                <a:lnTo>
                  <a:pt x="369" y="1548"/>
                </a:lnTo>
                <a:lnTo>
                  <a:pt x="522" y="1794"/>
                </a:lnTo>
                <a:lnTo>
                  <a:pt x="772" y="1643"/>
                </a:lnTo>
                <a:lnTo>
                  <a:pt x="619" y="1397"/>
                </a:lnTo>
                <a:close/>
                <a:moveTo>
                  <a:pt x="1721" y="1301"/>
                </a:moveTo>
                <a:lnTo>
                  <a:pt x="1471" y="1452"/>
                </a:lnTo>
                <a:lnTo>
                  <a:pt x="1624" y="1698"/>
                </a:lnTo>
                <a:lnTo>
                  <a:pt x="1874" y="1548"/>
                </a:lnTo>
                <a:lnTo>
                  <a:pt x="1721" y="1301"/>
                </a:lnTo>
                <a:close/>
                <a:moveTo>
                  <a:pt x="2821" y="1181"/>
                </a:moveTo>
                <a:lnTo>
                  <a:pt x="2570" y="1332"/>
                </a:lnTo>
                <a:lnTo>
                  <a:pt x="2723" y="1578"/>
                </a:lnTo>
                <a:lnTo>
                  <a:pt x="2973" y="1428"/>
                </a:lnTo>
                <a:lnTo>
                  <a:pt x="2821" y="1181"/>
                </a:lnTo>
                <a:close/>
                <a:moveTo>
                  <a:pt x="1042" y="1143"/>
                </a:moveTo>
                <a:lnTo>
                  <a:pt x="791" y="1293"/>
                </a:lnTo>
                <a:lnTo>
                  <a:pt x="944" y="1539"/>
                </a:lnTo>
                <a:lnTo>
                  <a:pt x="1194" y="1390"/>
                </a:lnTo>
                <a:lnTo>
                  <a:pt x="1042" y="1143"/>
                </a:lnTo>
                <a:close/>
                <a:moveTo>
                  <a:pt x="2158" y="1038"/>
                </a:moveTo>
                <a:lnTo>
                  <a:pt x="1909" y="1189"/>
                </a:lnTo>
                <a:lnTo>
                  <a:pt x="2061" y="1435"/>
                </a:lnTo>
                <a:lnTo>
                  <a:pt x="2311" y="1285"/>
                </a:lnTo>
                <a:lnTo>
                  <a:pt x="2158" y="1038"/>
                </a:lnTo>
                <a:close/>
                <a:moveTo>
                  <a:pt x="1465" y="888"/>
                </a:moveTo>
                <a:lnTo>
                  <a:pt x="1216" y="1038"/>
                </a:lnTo>
                <a:lnTo>
                  <a:pt x="1368" y="1285"/>
                </a:lnTo>
                <a:lnTo>
                  <a:pt x="1618" y="1135"/>
                </a:lnTo>
                <a:lnTo>
                  <a:pt x="1465" y="888"/>
                </a:lnTo>
                <a:close/>
                <a:moveTo>
                  <a:pt x="2576" y="788"/>
                </a:moveTo>
                <a:lnTo>
                  <a:pt x="2326" y="938"/>
                </a:lnTo>
                <a:lnTo>
                  <a:pt x="2479" y="1184"/>
                </a:lnTo>
                <a:lnTo>
                  <a:pt x="2729" y="1033"/>
                </a:lnTo>
                <a:lnTo>
                  <a:pt x="2576" y="788"/>
                </a:lnTo>
                <a:close/>
                <a:moveTo>
                  <a:pt x="1902" y="626"/>
                </a:moveTo>
                <a:lnTo>
                  <a:pt x="1652" y="775"/>
                </a:lnTo>
                <a:lnTo>
                  <a:pt x="1805" y="1022"/>
                </a:lnTo>
                <a:lnTo>
                  <a:pt x="2055" y="872"/>
                </a:lnTo>
                <a:lnTo>
                  <a:pt x="1902" y="626"/>
                </a:lnTo>
                <a:close/>
                <a:moveTo>
                  <a:pt x="2321" y="374"/>
                </a:moveTo>
                <a:lnTo>
                  <a:pt x="2071" y="524"/>
                </a:lnTo>
                <a:lnTo>
                  <a:pt x="2223" y="770"/>
                </a:lnTo>
                <a:lnTo>
                  <a:pt x="2473" y="621"/>
                </a:lnTo>
                <a:lnTo>
                  <a:pt x="2321" y="374"/>
                </a:lnTo>
                <a:close/>
                <a:moveTo>
                  <a:pt x="1280" y="0"/>
                </a:moveTo>
                <a:lnTo>
                  <a:pt x="1284" y="3"/>
                </a:lnTo>
                <a:lnTo>
                  <a:pt x="1292" y="8"/>
                </a:lnTo>
                <a:lnTo>
                  <a:pt x="1303" y="17"/>
                </a:lnTo>
                <a:lnTo>
                  <a:pt x="1317" y="28"/>
                </a:lnTo>
                <a:lnTo>
                  <a:pt x="1333" y="43"/>
                </a:lnTo>
                <a:lnTo>
                  <a:pt x="1350" y="59"/>
                </a:lnTo>
                <a:lnTo>
                  <a:pt x="1366" y="80"/>
                </a:lnTo>
                <a:lnTo>
                  <a:pt x="1380" y="104"/>
                </a:lnTo>
                <a:lnTo>
                  <a:pt x="1394" y="130"/>
                </a:lnTo>
                <a:lnTo>
                  <a:pt x="1405" y="159"/>
                </a:lnTo>
                <a:lnTo>
                  <a:pt x="1412" y="191"/>
                </a:lnTo>
                <a:lnTo>
                  <a:pt x="1414" y="231"/>
                </a:lnTo>
                <a:lnTo>
                  <a:pt x="1410" y="271"/>
                </a:lnTo>
                <a:lnTo>
                  <a:pt x="1399" y="312"/>
                </a:lnTo>
                <a:lnTo>
                  <a:pt x="1383" y="352"/>
                </a:lnTo>
                <a:lnTo>
                  <a:pt x="1359" y="394"/>
                </a:lnTo>
                <a:lnTo>
                  <a:pt x="1330" y="435"/>
                </a:lnTo>
                <a:lnTo>
                  <a:pt x="1293" y="476"/>
                </a:lnTo>
                <a:lnTo>
                  <a:pt x="1267" y="507"/>
                </a:lnTo>
                <a:lnTo>
                  <a:pt x="1243" y="536"/>
                </a:lnTo>
                <a:lnTo>
                  <a:pt x="1226" y="563"/>
                </a:lnTo>
                <a:lnTo>
                  <a:pt x="1214" y="589"/>
                </a:lnTo>
                <a:lnTo>
                  <a:pt x="1205" y="614"/>
                </a:lnTo>
                <a:lnTo>
                  <a:pt x="1202" y="637"/>
                </a:lnTo>
                <a:lnTo>
                  <a:pt x="1204" y="657"/>
                </a:lnTo>
                <a:lnTo>
                  <a:pt x="1212" y="677"/>
                </a:lnTo>
                <a:lnTo>
                  <a:pt x="1222" y="692"/>
                </a:lnTo>
                <a:lnTo>
                  <a:pt x="1236" y="706"/>
                </a:lnTo>
                <a:lnTo>
                  <a:pt x="1249" y="715"/>
                </a:lnTo>
                <a:lnTo>
                  <a:pt x="1260" y="722"/>
                </a:lnTo>
                <a:lnTo>
                  <a:pt x="2416" y="28"/>
                </a:lnTo>
                <a:lnTo>
                  <a:pt x="2427" y="24"/>
                </a:lnTo>
                <a:lnTo>
                  <a:pt x="2437" y="25"/>
                </a:lnTo>
                <a:lnTo>
                  <a:pt x="2447" y="29"/>
                </a:lnTo>
                <a:lnTo>
                  <a:pt x="2454" y="38"/>
                </a:lnTo>
                <a:lnTo>
                  <a:pt x="3350" y="1483"/>
                </a:lnTo>
                <a:lnTo>
                  <a:pt x="3353" y="1495"/>
                </a:lnTo>
                <a:lnTo>
                  <a:pt x="3353" y="1505"/>
                </a:lnTo>
                <a:lnTo>
                  <a:pt x="3348" y="1514"/>
                </a:lnTo>
                <a:lnTo>
                  <a:pt x="3341" y="1522"/>
                </a:lnTo>
                <a:lnTo>
                  <a:pt x="939" y="2966"/>
                </a:lnTo>
                <a:lnTo>
                  <a:pt x="934" y="2968"/>
                </a:lnTo>
                <a:lnTo>
                  <a:pt x="929" y="2970"/>
                </a:lnTo>
                <a:lnTo>
                  <a:pt x="924" y="2971"/>
                </a:lnTo>
                <a:lnTo>
                  <a:pt x="914" y="2968"/>
                </a:lnTo>
                <a:lnTo>
                  <a:pt x="906" y="2964"/>
                </a:lnTo>
                <a:lnTo>
                  <a:pt x="900" y="2957"/>
                </a:lnTo>
                <a:lnTo>
                  <a:pt x="4" y="1511"/>
                </a:lnTo>
                <a:lnTo>
                  <a:pt x="0" y="1501"/>
                </a:lnTo>
                <a:lnTo>
                  <a:pt x="1" y="1490"/>
                </a:lnTo>
                <a:lnTo>
                  <a:pt x="5" y="1480"/>
                </a:lnTo>
                <a:lnTo>
                  <a:pt x="14" y="1473"/>
                </a:lnTo>
                <a:lnTo>
                  <a:pt x="1157" y="785"/>
                </a:lnTo>
                <a:lnTo>
                  <a:pt x="1142" y="769"/>
                </a:lnTo>
                <a:lnTo>
                  <a:pt x="1127" y="752"/>
                </a:lnTo>
                <a:lnTo>
                  <a:pt x="1114" y="731"/>
                </a:lnTo>
                <a:lnTo>
                  <a:pt x="1102" y="708"/>
                </a:lnTo>
                <a:lnTo>
                  <a:pt x="1095" y="683"/>
                </a:lnTo>
                <a:lnTo>
                  <a:pt x="1089" y="646"/>
                </a:lnTo>
                <a:lnTo>
                  <a:pt x="1091" y="607"/>
                </a:lnTo>
                <a:lnTo>
                  <a:pt x="1101" y="568"/>
                </a:lnTo>
                <a:lnTo>
                  <a:pt x="1118" y="528"/>
                </a:lnTo>
                <a:lnTo>
                  <a:pt x="1142" y="487"/>
                </a:lnTo>
                <a:lnTo>
                  <a:pt x="1173" y="444"/>
                </a:lnTo>
                <a:lnTo>
                  <a:pt x="1211" y="400"/>
                </a:lnTo>
                <a:lnTo>
                  <a:pt x="1241" y="366"/>
                </a:lnTo>
                <a:lnTo>
                  <a:pt x="1265" y="332"/>
                </a:lnTo>
                <a:lnTo>
                  <a:pt x="1283" y="298"/>
                </a:lnTo>
                <a:lnTo>
                  <a:pt x="1296" y="266"/>
                </a:lnTo>
                <a:lnTo>
                  <a:pt x="1301" y="236"/>
                </a:lnTo>
                <a:lnTo>
                  <a:pt x="1300" y="207"/>
                </a:lnTo>
                <a:lnTo>
                  <a:pt x="1295" y="185"/>
                </a:lnTo>
                <a:lnTo>
                  <a:pt x="1287" y="164"/>
                </a:lnTo>
                <a:lnTo>
                  <a:pt x="1276" y="147"/>
                </a:lnTo>
                <a:lnTo>
                  <a:pt x="1263" y="132"/>
                </a:lnTo>
                <a:lnTo>
                  <a:pt x="1252" y="120"/>
                </a:lnTo>
                <a:lnTo>
                  <a:pt x="1241" y="109"/>
                </a:lnTo>
                <a:lnTo>
                  <a:pt x="1232" y="102"/>
                </a:lnTo>
                <a:lnTo>
                  <a:pt x="1225" y="98"/>
                </a:lnTo>
                <a:lnTo>
                  <a:pt x="1223" y="96"/>
                </a:lnTo>
                <a:lnTo>
                  <a:pt x="12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38" name="Group 603"/>
          <p:cNvGrpSpPr/>
          <p:nvPr/>
        </p:nvGrpSpPr>
        <p:grpSpPr>
          <a:xfrm>
            <a:off x="11202176" y="2243262"/>
            <a:ext cx="311150" cy="423863"/>
            <a:chOff x="8270875" y="3517901"/>
            <a:chExt cx="311150" cy="423863"/>
          </a:xfrm>
          <a:solidFill>
            <a:srgbClr val="000000"/>
          </a:solidFill>
        </p:grpSpPr>
        <p:sp>
          <p:nvSpPr>
            <p:cNvPr id="339" name="Freeform 228"/>
            <p:cNvSpPr>
              <a:spLocks noEditPoints="1"/>
            </p:cNvSpPr>
            <p:nvPr/>
          </p:nvSpPr>
          <p:spPr bwMode="auto">
            <a:xfrm>
              <a:off x="8348663" y="3646488"/>
              <a:ext cx="155575" cy="153988"/>
            </a:xfrm>
            <a:custGeom>
              <a:avLst/>
              <a:gdLst>
                <a:gd name="T0" fmla="*/ 461 w 1172"/>
                <a:gd name="T1" fmla="*/ 238 h 1164"/>
                <a:gd name="T2" fmla="*/ 442 w 1172"/>
                <a:gd name="T3" fmla="*/ 252 h 1164"/>
                <a:gd name="T4" fmla="*/ 434 w 1172"/>
                <a:gd name="T5" fmla="*/ 272 h 1164"/>
                <a:gd name="T6" fmla="*/ 436 w 1172"/>
                <a:gd name="T7" fmla="*/ 903 h 1164"/>
                <a:gd name="T8" fmla="*/ 450 w 1172"/>
                <a:gd name="T9" fmla="*/ 920 h 1164"/>
                <a:gd name="T10" fmla="*/ 473 w 1172"/>
                <a:gd name="T11" fmla="*/ 928 h 1164"/>
                <a:gd name="T12" fmla="*/ 498 w 1172"/>
                <a:gd name="T13" fmla="*/ 924 h 1164"/>
                <a:gd name="T14" fmla="*/ 869 w 1172"/>
                <a:gd name="T15" fmla="*/ 608 h 1164"/>
                <a:gd name="T16" fmla="*/ 881 w 1172"/>
                <a:gd name="T17" fmla="*/ 588 h 1164"/>
                <a:gd name="T18" fmla="*/ 877 w 1172"/>
                <a:gd name="T19" fmla="*/ 566 h 1164"/>
                <a:gd name="T20" fmla="*/ 508 w 1172"/>
                <a:gd name="T21" fmla="*/ 246 h 1164"/>
                <a:gd name="T22" fmla="*/ 486 w 1172"/>
                <a:gd name="T23" fmla="*/ 236 h 1164"/>
                <a:gd name="T24" fmla="*/ 586 w 1172"/>
                <a:gd name="T25" fmla="*/ 0 h 1164"/>
                <a:gd name="T26" fmla="*/ 705 w 1172"/>
                <a:gd name="T27" fmla="*/ 12 h 1164"/>
                <a:gd name="T28" fmla="*/ 814 w 1172"/>
                <a:gd name="T29" fmla="*/ 45 h 1164"/>
                <a:gd name="T30" fmla="*/ 913 w 1172"/>
                <a:gd name="T31" fmla="*/ 99 h 1164"/>
                <a:gd name="T32" fmla="*/ 1000 w 1172"/>
                <a:gd name="T33" fmla="*/ 170 h 1164"/>
                <a:gd name="T34" fmla="*/ 1072 w 1172"/>
                <a:gd name="T35" fmla="*/ 256 h 1164"/>
                <a:gd name="T36" fmla="*/ 1126 w 1172"/>
                <a:gd name="T37" fmla="*/ 355 h 1164"/>
                <a:gd name="T38" fmla="*/ 1160 w 1172"/>
                <a:gd name="T39" fmla="*/ 465 h 1164"/>
                <a:gd name="T40" fmla="*/ 1172 w 1172"/>
                <a:gd name="T41" fmla="*/ 582 h 1164"/>
                <a:gd name="T42" fmla="*/ 1160 w 1172"/>
                <a:gd name="T43" fmla="*/ 700 h 1164"/>
                <a:gd name="T44" fmla="*/ 1126 w 1172"/>
                <a:gd name="T45" fmla="*/ 809 h 1164"/>
                <a:gd name="T46" fmla="*/ 1072 w 1172"/>
                <a:gd name="T47" fmla="*/ 908 h 1164"/>
                <a:gd name="T48" fmla="*/ 1000 w 1172"/>
                <a:gd name="T49" fmla="*/ 994 h 1164"/>
                <a:gd name="T50" fmla="*/ 913 w 1172"/>
                <a:gd name="T51" fmla="*/ 1066 h 1164"/>
                <a:gd name="T52" fmla="*/ 814 w 1172"/>
                <a:gd name="T53" fmla="*/ 1119 h 1164"/>
                <a:gd name="T54" fmla="*/ 705 w 1172"/>
                <a:gd name="T55" fmla="*/ 1153 h 1164"/>
                <a:gd name="T56" fmla="*/ 586 w 1172"/>
                <a:gd name="T57" fmla="*/ 1164 h 1164"/>
                <a:gd name="T58" fmla="*/ 468 w 1172"/>
                <a:gd name="T59" fmla="*/ 1153 h 1164"/>
                <a:gd name="T60" fmla="*/ 359 w 1172"/>
                <a:gd name="T61" fmla="*/ 1119 h 1164"/>
                <a:gd name="T62" fmla="*/ 258 w 1172"/>
                <a:gd name="T63" fmla="*/ 1066 h 1164"/>
                <a:gd name="T64" fmla="*/ 172 w 1172"/>
                <a:gd name="T65" fmla="*/ 994 h 1164"/>
                <a:gd name="T66" fmla="*/ 101 w 1172"/>
                <a:gd name="T67" fmla="*/ 908 h 1164"/>
                <a:gd name="T68" fmla="*/ 47 w 1172"/>
                <a:gd name="T69" fmla="*/ 809 h 1164"/>
                <a:gd name="T70" fmla="*/ 13 w 1172"/>
                <a:gd name="T71" fmla="*/ 700 h 1164"/>
                <a:gd name="T72" fmla="*/ 0 w 1172"/>
                <a:gd name="T73" fmla="*/ 582 h 1164"/>
                <a:gd name="T74" fmla="*/ 13 w 1172"/>
                <a:gd name="T75" fmla="*/ 465 h 1164"/>
                <a:gd name="T76" fmla="*/ 47 w 1172"/>
                <a:gd name="T77" fmla="*/ 355 h 1164"/>
                <a:gd name="T78" fmla="*/ 101 w 1172"/>
                <a:gd name="T79" fmla="*/ 256 h 1164"/>
                <a:gd name="T80" fmla="*/ 172 w 1172"/>
                <a:gd name="T81" fmla="*/ 170 h 1164"/>
                <a:gd name="T82" fmla="*/ 258 w 1172"/>
                <a:gd name="T83" fmla="*/ 99 h 1164"/>
                <a:gd name="T84" fmla="*/ 359 w 1172"/>
                <a:gd name="T85" fmla="*/ 45 h 1164"/>
                <a:gd name="T86" fmla="*/ 468 w 1172"/>
                <a:gd name="T87" fmla="*/ 12 h 1164"/>
                <a:gd name="T88" fmla="*/ 586 w 1172"/>
                <a:gd name="T89" fmla="*/ 0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2" h="1164">
                  <a:moveTo>
                    <a:pt x="473" y="236"/>
                  </a:moveTo>
                  <a:lnTo>
                    <a:pt x="461" y="238"/>
                  </a:lnTo>
                  <a:lnTo>
                    <a:pt x="450" y="244"/>
                  </a:lnTo>
                  <a:lnTo>
                    <a:pt x="442" y="252"/>
                  </a:lnTo>
                  <a:lnTo>
                    <a:pt x="436" y="261"/>
                  </a:lnTo>
                  <a:lnTo>
                    <a:pt x="434" y="272"/>
                  </a:lnTo>
                  <a:lnTo>
                    <a:pt x="434" y="891"/>
                  </a:lnTo>
                  <a:lnTo>
                    <a:pt x="436" y="903"/>
                  </a:lnTo>
                  <a:lnTo>
                    <a:pt x="442" y="912"/>
                  </a:lnTo>
                  <a:lnTo>
                    <a:pt x="450" y="920"/>
                  </a:lnTo>
                  <a:lnTo>
                    <a:pt x="461" y="926"/>
                  </a:lnTo>
                  <a:lnTo>
                    <a:pt x="473" y="928"/>
                  </a:lnTo>
                  <a:lnTo>
                    <a:pt x="486" y="928"/>
                  </a:lnTo>
                  <a:lnTo>
                    <a:pt x="498" y="924"/>
                  </a:lnTo>
                  <a:lnTo>
                    <a:pt x="508" y="918"/>
                  </a:lnTo>
                  <a:lnTo>
                    <a:pt x="869" y="608"/>
                  </a:lnTo>
                  <a:lnTo>
                    <a:pt x="877" y="598"/>
                  </a:lnTo>
                  <a:lnTo>
                    <a:pt x="881" y="588"/>
                  </a:lnTo>
                  <a:lnTo>
                    <a:pt x="881" y="576"/>
                  </a:lnTo>
                  <a:lnTo>
                    <a:pt x="877" y="566"/>
                  </a:lnTo>
                  <a:lnTo>
                    <a:pt x="869" y="555"/>
                  </a:lnTo>
                  <a:lnTo>
                    <a:pt x="508" y="246"/>
                  </a:lnTo>
                  <a:lnTo>
                    <a:pt x="498" y="240"/>
                  </a:lnTo>
                  <a:lnTo>
                    <a:pt x="486" y="236"/>
                  </a:lnTo>
                  <a:lnTo>
                    <a:pt x="473" y="236"/>
                  </a:lnTo>
                  <a:close/>
                  <a:moveTo>
                    <a:pt x="586" y="0"/>
                  </a:moveTo>
                  <a:lnTo>
                    <a:pt x="646" y="3"/>
                  </a:lnTo>
                  <a:lnTo>
                    <a:pt x="705" y="12"/>
                  </a:lnTo>
                  <a:lnTo>
                    <a:pt x="761" y="26"/>
                  </a:lnTo>
                  <a:lnTo>
                    <a:pt x="814" y="45"/>
                  </a:lnTo>
                  <a:lnTo>
                    <a:pt x="865" y="70"/>
                  </a:lnTo>
                  <a:lnTo>
                    <a:pt x="913" y="99"/>
                  </a:lnTo>
                  <a:lnTo>
                    <a:pt x="958" y="133"/>
                  </a:lnTo>
                  <a:lnTo>
                    <a:pt x="1000" y="170"/>
                  </a:lnTo>
                  <a:lnTo>
                    <a:pt x="1038" y="211"/>
                  </a:lnTo>
                  <a:lnTo>
                    <a:pt x="1072" y="256"/>
                  </a:lnTo>
                  <a:lnTo>
                    <a:pt x="1102" y="304"/>
                  </a:lnTo>
                  <a:lnTo>
                    <a:pt x="1126" y="355"/>
                  </a:lnTo>
                  <a:lnTo>
                    <a:pt x="1146" y="409"/>
                  </a:lnTo>
                  <a:lnTo>
                    <a:pt x="1160" y="465"/>
                  </a:lnTo>
                  <a:lnTo>
                    <a:pt x="1169" y="523"/>
                  </a:lnTo>
                  <a:lnTo>
                    <a:pt x="1172" y="582"/>
                  </a:lnTo>
                  <a:lnTo>
                    <a:pt x="1169" y="642"/>
                  </a:lnTo>
                  <a:lnTo>
                    <a:pt x="1160" y="700"/>
                  </a:lnTo>
                  <a:lnTo>
                    <a:pt x="1146" y="755"/>
                  </a:lnTo>
                  <a:lnTo>
                    <a:pt x="1126" y="809"/>
                  </a:lnTo>
                  <a:lnTo>
                    <a:pt x="1102" y="860"/>
                  </a:lnTo>
                  <a:lnTo>
                    <a:pt x="1072" y="908"/>
                  </a:lnTo>
                  <a:lnTo>
                    <a:pt x="1038" y="953"/>
                  </a:lnTo>
                  <a:lnTo>
                    <a:pt x="1000" y="994"/>
                  </a:lnTo>
                  <a:lnTo>
                    <a:pt x="958" y="1032"/>
                  </a:lnTo>
                  <a:lnTo>
                    <a:pt x="913" y="1066"/>
                  </a:lnTo>
                  <a:lnTo>
                    <a:pt x="865" y="1094"/>
                  </a:lnTo>
                  <a:lnTo>
                    <a:pt x="814" y="1119"/>
                  </a:lnTo>
                  <a:lnTo>
                    <a:pt x="761" y="1139"/>
                  </a:lnTo>
                  <a:lnTo>
                    <a:pt x="705" y="1153"/>
                  </a:lnTo>
                  <a:lnTo>
                    <a:pt x="646" y="1161"/>
                  </a:lnTo>
                  <a:lnTo>
                    <a:pt x="586" y="1164"/>
                  </a:lnTo>
                  <a:lnTo>
                    <a:pt x="526" y="1161"/>
                  </a:lnTo>
                  <a:lnTo>
                    <a:pt x="468" y="1153"/>
                  </a:lnTo>
                  <a:lnTo>
                    <a:pt x="412" y="1139"/>
                  </a:lnTo>
                  <a:lnTo>
                    <a:pt x="359" y="1119"/>
                  </a:lnTo>
                  <a:lnTo>
                    <a:pt x="307" y="1094"/>
                  </a:lnTo>
                  <a:lnTo>
                    <a:pt x="258" y="1066"/>
                  </a:lnTo>
                  <a:lnTo>
                    <a:pt x="213" y="1032"/>
                  </a:lnTo>
                  <a:lnTo>
                    <a:pt x="172" y="994"/>
                  </a:lnTo>
                  <a:lnTo>
                    <a:pt x="135" y="953"/>
                  </a:lnTo>
                  <a:lnTo>
                    <a:pt x="101" y="908"/>
                  </a:lnTo>
                  <a:lnTo>
                    <a:pt x="71" y="860"/>
                  </a:lnTo>
                  <a:lnTo>
                    <a:pt x="47" y="809"/>
                  </a:lnTo>
                  <a:lnTo>
                    <a:pt x="27" y="755"/>
                  </a:lnTo>
                  <a:lnTo>
                    <a:pt x="13" y="700"/>
                  </a:lnTo>
                  <a:lnTo>
                    <a:pt x="4" y="642"/>
                  </a:lnTo>
                  <a:lnTo>
                    <a:pt x="0" y="582"/>
                  </a:lnTo>
                  <a:lnTo>
                    <a:pt x="4" y="523"/>
                  </a:lnTo>
                  <a:lnTo>
                    <a:pt x="13" y="465"/>
                  </a:lnTo>
                  <a:lnTo>
                    <a:pt x="27" y="409"/>
                  </a:lnTo>
                  <a:lnTo>
                    <a:pt x="47" y="355"/>
                  </a:lnTo>
                  <a:lnTo>
                    <a:pt x="71" y="304"/>
                  </a:lnTo>
                  <a:lnTo>
                    <a:pt x="101" y="256"/>
                  </a:lnTo>
                  <a:lnTo>
                    <a:pt x="135" y="211"/>
                  </a:lnTo>
                  <a:lnTo>
                    <a:pt x="172" y="170"/>
                  </a:lnTo>
                  <a:lnTo>
                    <a:pt x="213" y="133"/>
                  </a:lnTo>
                  <a:lnTo>
                    <a:pt x="258" y="99"/>
                  </a:lnTo>
                  <a:lnTo>
                    <a:pt x="307" y="70"/>
                  </a:lnTo>
                  <a:lnTo>
                    <a:pt x="359" y="45"/>
                  </a:lnTo>
                  <a:lnTo>
                    <a:pt x="412" y="26"/>
                  </a:lnTo>
                  <a:lnTo>
                    <a:pt x="468" y="12"/>
                  </a:lnTo>
                  <a:lnTo>
                    <a:pt x="526" y="3"/>
                  </a:lnTo>
                  <a:lnTo>
                    <a:pt x="5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229"/>
            <p:cNvSpPr>
              <a:spLocks noEditPoints="1"/>
            </p:cNvSpPr>
            <p:nvPr/>
          </p:nvSpPr>
          <p:spPr bwMode="auto">
            <a:xfrm>
              <a:off x="8270875" y="3517901"/>
              <a:ext cx="311150" cy="423863"/>
            </a:xfrm>
            <a:custGeom>
              <a:avLst/>
              <a:gdLst>
                <a:gd name="T0" fmla="*/ 1150 w 2352"/>
                <a:gd name="T1" fmla="*/ 2862 h 3198"/>
                <a:gd name="T2" fmla="*/ 1104 w 2352"/>
                <a:gd name="T3" fmla="*/ 2882 h 3198"/>
                <a:gd name="T4" fmla="*/ 1068 w 2352"/>
                <a:gd name="T5" fmla="*/ 2916 h 3198"/>
                <a:gd name="T6" fmla="*/ 1049 w 2352"/>
                <a:gd name="T7" fmla="*/ 2962 h 3198"/>
                <a:gd name="T8" fmla="*/ 1049 w 2352"/>
                <a:gd name="T9" fmla="*/ 3014 h 3198"/>
                <a:gd name="T10" fmla="*/ 1068 w 2352"/>
                <a:gd name="T11" fmla="*/ 3060 h 3198"/>
                <a:gd name="T12" fmla="*/ 1104 w 2352"/>
                <a:gd name="T13" fmla="*/ 3096 h 3198"/>
                <a:gd name="T14" fmla="*/ 1150 w 2352"/>
                <a:gd name="T15" fmla="*/ 3115 h 3198"/>
                <a:gd name="T16" fmla="*/ 1202 w 2352"/>
                <a:gd name="T17" fmla="*/ 3115 h 3198"/>
                <a:gd name="T18" fmla="*/ 1248 w 2352"/>
                <a:gd name="T19" fmla="*/ 3096 h 3198"/>
                <a:gd name="T20" fmla="*/ 1283 w 2352"/>
                <a:gd name="T21" fmla="*/ 3060 h 3198"/>
                <a:gd name="T22" fmla="*/ 1304 w 2352"/>
                <a:gd name="T23" fmla="*/ 3014 h 3198"/>
                <a:gd name="T24" fmla="*/ 1304 w 2352"/>
                <a:gd name="T25" fmla="*/ 2962 h 3198"/>
                <a:gd name="T26" fmla="*/ 1283 w 2352"/>
                <a:gd name="T27" fmla="*/ 2916 h 3198"/>
                <a:gd name="T28" fmla="*/ 1248 w 2352"/>
                <a:gd name="T29" fmla="*/ 2882 h 3198"/>
                <a:gd name="T30" fmla="*/ 1202 w 2352"/>
                <a:gd name="T31" fmla="*/ 2862 h 3198"/>
                <a:gd name="T32" fmla="*/ 221 w 2352"/>
                <a:gd name="T33" fmla="*/ 262 h 3198"/>
                <a:gd name="T34" fmla="*/ 2132 w 2352"/>
                <a:gd name="T35" fmla="*/ 2746 h 3198"/>
                <a:gd name="T36" fmla="*/ 221 w 2352"/>
                <a:gd name="T37" fmla="*/ 262 h 3198"/>
                <a:gd name="T38" fmla="*/ 2134 w 2352"/>
                <a:gd name="T39" fmla="*/ 0 h 3198"/>
                <a:gd name="T40" fmla="*/ 2203 w 2352"/>
                <a:gd name="T41" fmla="*/ 11 h 3198"/>
                <a:gd name="T42" fmla="*/ 2263 w 2352"/>
                <a:gd name="T43" fmla="*/ 42 h 3198"/>
                <a:gd name="T44" fmla="*/ 2310 w 2352"/>
                <a:gd name="T45" fmla="*/ 89 h 3198"/>
                <a:gd name="T46" fmla="*/ 2341 w 2352"/>
                <a:gd name="T47" fmla="*/ 149 h 3198"/>
                <a:gd name="T48" fmla="*/ 2352 w 2352"/>
                <a:gd name="T49" fmla="*/ 217 h 3198"/>
                <a:gd name="T50" fmla="*/ 2350 w 2352"/>
                <a:gd name="T51" fmla="*/ 3016 h 3198"/>
                <a:gd name="T52" fmla="*/ 2328 w 2352"/>
                <a:gd name="T53" fmla="*/ 3080 h 3198"/>
                <a:gd name="T54" fmla="*/ 2288 w 2352"/>
                <a:gd name="T55" fmla="*/ 3134 h 3198"/>
                <a:gd name="T56" fmla="*/ 2234 w 2352"/>
                <a:gd name="T57" fmla="*/ 3174 h 3198"/>
                <a:gd name="T58" fmla="*/ 2170 w 2352"/>
                <a:gd name="T59" fmla="*/ 3195 h 3198"/>
                <a:gd name="T60" fmla="*/ 218 w 2352"/>
                <a:gd name="T61" fmla="*/ 3198 h 3198"/>
                <a:gd name="T62" fmla="*/ 149 w 2352"/>
                <a:gd name="T63" fmla="*/ 3187 h 3198"/>
                <a:gd name="T64" fmla="*/ 90 w 2352"/>
                <a:gd name="T65" fmla="*/ 3157 h 3198"/>
                <a:gd name="T66" fmla="*/ 42 w 2352"/>
                <a:gd name="T67" fmla="*/ 3109 h 3198"/>
                <a:gd name="T68" fmla="*/ 11 w 2352"/>
                <a:gd name="T69" fmla="*/ 3050 h 3198"/>
                <a:gd name="T70" fmla="*/ 0 w 2352"/>
                <a:gd name="T71" fmla="*/ 2981 h 3198"/>
                <a:gd name="T72" fmla="*/ 3 w 2352"/>
                <a:gd name="T73" fmla="*/ 182 h 3198"/>
                <a:gd name="T74" fmla="*/ 25 w 2352"/>
                <a:gd name="T75" fmla="*/ 117 h 3198"/>
                <a:gd name="T76" fmla="*/ 64 w 2352"/>
                <a:gd name="T77" fmla="*/ 63 h 3198"/>
                <a:gd name="T78" fmla="*/ 118 w 2352"/>
                <a:gd name="T79" fmla="*/ 25 h 3198"/>
                <a:gd name="T80" fmla="*/ 183 w 2352"/>
                <a:gd name="T81" fmla="*/ 3 h 3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52" h="3198">
                  <a:moveTo>
                    <a:pt x="1176" y="2859"/>
                  </a:moveTo>
                  <a:lnTo>
                    <a:pt x="1150" y="2862"/>
                  </a:lnTo>
                  <a:lnTo>
                    <a:pt x="1126" y="2870"/>
                  </a:lnTo>
                  <a:lnTo>
                    <a:pt x="1104" y="2882"/>
                  </a:lnTo>
                  <a:lnTo>
                    <a:pt x="1085" y="2897"/>
                  </a:lnTo>
                  <a:lnTo>
                    <a:pt x="1068" y="2916"/>
                  </a:lnTo>
                  <a:lnTo>
                    <a:pt x="1057" y="2938"/>
                  </a:lnTo>
                  <a:lnTo>
                    <a:pt x="1049" y="2962"/>
                  </a:lnTo>
                  <a:lnTo>
                    <a:pt x="1047" y="2988"/>
                  </a:lnTo>
                  <a:lnTo>
                    <a:pt x="1049" y="3014"/>
                  </a:lnTo>
                  <a:lnTo>
                    <a:pt x="1057" y="3039"/>
                  </a:lnTo>
                  <a:lnTo>
                    <a:pt x="1068" y="3060"/>
                  </a:lnTo>
                  <a:lnTo>
                    <a:pt x="1085" y="3079"/>
                  </a:lnTo>
                  <a:lnTo>
                    <a:pt x="1104" y="3096"/>
                  </a:lnTo>
                  <a:lnTo>
                    <a:pt x="1126" y="3107"/>
                  </a:lnTo>
                  <a:lnTo>
                    <a:pt x="1150" y="3115"/>
                  </a:lnTo>
                  <a:lnTo>
                    <a:pt x="1176" y="3117"/>
                  </a:lnTo>
                  <a:lnTo>
                    <a:pt x="1202" y="3115"/>
                  </a:lnTo>
                  <a:lnTo>
                    <a:pt x="1227" y="3107"/>
                  </a:lnTo>
                  <a:lnTo>
                    <a:pt x="1248" y="3096"/>
                  </a:lnTo>
                  <a:lnTo>
                    <a:pt x="1268" y="3079"/>
                  </a:lnTo>
                  <a:lnTo>
                    <a:pt x="1283" y="3060"/>
                  </a:lnTo>
                  <a:lnTo>
                    <a:pt x="1296" y="3039"/>
                  </a:lnTo>
                  <a:lnTo>
                    <a:pt x="1304" y="3014"/>
                  </a:lnTo>
                  <a:lnTo>
                    <a:pt x="1306" y="2988"/>
                  </a:lnTo>
                  <a:lnTo>
                    <a:pt x="1304" y="2962"/>
                  </a:lnTo>
                  <a:lnTo>
                    <a:pt x="1296" y="2938"/>
                  </a:lnTo>
                  <a:lnTo>
                    <a:pt x="1283" y="2916"/>
                  </a:lnTo>
                  <a:lnTo>
                    <a:pt x="1268" y="2897"/>
                  </a:lnTo>
                  <a:lnTo>
                    <a:pt x="1248" y="2882"/>
                  </a:lnTo>
                  <a:lnTo>
                    <a:pt x="1227" y="2870"/>
                  </a:lnTo>
                  <a:lnTo>
                    <a:pt x="1202" y="2862"/>
                  </a:lnTo>
                  <a:lnTo>
                    <a:pt x="1176" y="2859"/>
                  </a:lnTo>
                  <a:close/>
                  <a:moveTo>
                    <a:pt x="221" y="262"/>
                  </a:moveTo>
                  <a:lnTo>
                    <a:pt x="221" y="2746"/>
                  </a:lnTo>
                  <a:lnTo>
                    <a:pt x="2132" y="2746"/>
                  </a:lnTo>
                  <a:lnTo>
                    <a:pt x="2132" y="262"/>
                  </a:lnTo>
                  <a:lnTo>
                    <a:pt x="221" y="262"/>
                  </a:lnTo>
                  <a:close/>
                  <a:moveTo>
                    <a:pt x="218" y="0"/>
                  </a:moveTo>
                  <a:lnTo>
                    <a:pt x="2134" y="0"/>
                  </a:lnTo>
                  <a:lnTo>
                    <a:pt x="2170" y="3"/>
                  </a:lnTo>
                  <a:lnTo>
                    <a:pt x="2203" y="11"/>
                  </a:lnTo>
                  <a:lnTo>
                    <a:pt x="2234" y="25"/>
                  </a:lnTo>
                  <a:lnTo>
                    <a:pt x="2263" y="42"/>
                  </a:lnTo>
                  <a:lnTo>
                    <a:pt x="2288" y="63"/>
                  </a:lnTo>
                  <a:lnTo>
                    <a:pt x="2310" y="89"/>
                  </a:lnTo>
                  <a:lnTo>
                    <a:pt x="2328" y="117"/>
                  </a:lnTo>
                  <a:lnTo>
                    <a:pt x="2341" y="149"/>
                  </a:lnTo>
                  <a:lnTo>
                    <a:pt x="2350" y="182"/>
                  </a:lnTo>
                  <a:lnTo>
                    <a:pt x="2352" y="217"/>
                  </a:lnTo>
                  <a:lnTo>
                    <a:pt x="2352" y="2981"/>
                  </a:lnTo>
                  <a:lnTo>
                    <a:pt x="2350" y="3016"/>
                  </a:lnTo>
                  <a:lnTo>
                    <a:pt x="2341" y="3050"/>
                  </a:lnTo>
                  <a:lnTo>
                    <a:pt x="2328" y="3080"/>
                  </a:lnTo>
                  <a:lnTo>
                    <a:pt x="2310" y="3109"/>
                  </a:lnTo>
                  <a:lnTo>
                    <a:pt x="2288" y="3134"/>
                  </a:lnTo>
                  <a:lnTo>
                    <a:pt x="2263" y="3157"/>
                  </a:lnTo>
                  <a:lnTo>
                    <a:pt x="2234" y="3174"/>
                  </a:lnTo>
                  <a:lnTo>
                    <a:pt x="2203" y="3187"/>
                  </a:lnTo>
                  <a:lnTo>
                    <a:pt x="2170" y="3195"/>
                  </a:lnTo>
                  <a:lnTo>
                    <a:pt x="2134" y="3198"/>
                  </a:lnTo>
                  <a:lnTo>
                    <a:pt x="218" y="3198"/>
                  </a:lnTo>
                  <a:lnTo>
                    <a:pt x="183" y="3195"/>
                  </a:lnTo>
                  <a:lnTo>
                    <a:pt x="149" y="3187"/>
                  </a:lnTo>
                  <a:lnTo>
                    <a:pt x="118" y="3174"/>
                  </a:lnTo>
                  <a:lnTo>
                    <a:pt x="90" y="3157"/>
                  </a:lnTo>
                  <a:lnTo>
                    <a:pt x="64" y="3134"/>
                  </a:lnTo>
                  <a:lnTo>
                    <a:pt x="42" y="3109"/>
                  </a:lnTo>
                  <a:lnTo>
                    <a:pt x="25" y="3080"/>
                  </a:lnTo>
                  <a:lnTo>
                    <a:pt x="11" y="3050"/>
                  </a:lnTo>
                  <a:lnTo>
                    <a:pt x="3" y="3016"/>
                  </a:lnTo>
                  <a:lnTo>
                    <a:pt x="0" y="2981"/>
                  </a:lnTo>
                  <a:lnTo>
                    <a:pt x="0" y="217"/>
                  </a:lnTo>
                  <a:lnTo>
                    <a:pt x="3" y="182"/>
                  </a:lnTo>
                  <a:lnTo>
                    <a:pt x="11" y="149"/>
                  </a:lnTo>
                  <a:lnTo>
                    <a:pt x="25" y="117"/>
                  </a:lnTo>
                  <a:lnTo>
                    <a:pt x="42" y="89"/>
                  </a:lnTo>
                  <a:lnTo>
                    <a:pt x="64" y="63"/>
                  </a:lnTo>
                  <a:lnTo>
                    <a:pt x="90" y="42"/>
                  </a:lnTo>
                  <a:lnTo>
                    <a:pt x="118" y="25"/>
                  </a:lnTo>
                  <a:lnTo>
                    <a:pt x="149" y="11"/>
                  </a:lnTo>
                  <a:lnTo>
                    <a:pt x="183" y="3"/>
                  </a:lnTo>
                  <a:lnTo>
                    <a:pt x="2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41" name="Freeform 285"/>
          <p:cNvSpPr>
            <a:spLocks noEditPoints="1"/>
          </p:cNvSpPr>
          <p:nvPr/>
        </p:nvSpPr>
        <p:spPr bwMode="auto">
          <a:xfrm>
            <a:off x="11139470" y="3066275"/>
            <a:ext cx="436563" cy="322263"/>
          </a:xfrm>
          <a:custGeom>
            <a:avLst/>
            <a:gdLst>
              <a:gd name="T0" fmla="*/ 3037 w 3303"/>
              <a:gd name="T1" fmla="*/ 1827 h 2438"/>
              <a:gd name="T2" fmla="*/ 1635 w 3303"/>
              <a:gd name="T3" fmla="*/ 2164 h 2438"/>
              <a:gd name="T4" fmla="*/ 1668 w 3303"/>
              <a:gd name="T5" fmla="*/ 519 h 2438"/>
              <a:gd name="T6" fmla="*/ 1845 w 3303"/>
              <a:gd name="T7" fmla="*/ 570 h 2438"/>
              <a:gd name="T8" fmla="*/ 1977 w 3303"/>
              <a:gd name="T9" fmla="*/ 695 h 2438"/>
              <a:gd name="T10" fmla="*/ 2040 w 3303"/>
              <a:gd name="T11" fmla="*/ 871 h 2438"/>
              <a:gd name="T12" fmla="*/ 2040 w 3303"/>
              <a:gd name="T13" fmla="*/ 1016 h 2438"/>
              <a:gd name="T14" fmla="*/ 2047 w 3303"/>
              <a:gd name="T15" fmla="*/ 1230 h 2438"/>
              <a:gd name="T16" fmla="*/ 2072 w 3303"/>
              <a:gd name="T17" fmla="*/ 1395 h 2438"/>
              <a:gd name="T18" fmla="*/ 2121 w 3303"/>
              <a:gd name="T19" fmla="*/ 1485 h 2438"/>
              <a:gd name="T20" fmla="*/ 2132 w 3303"/>
              <a:gd name="T21" fmla="*/ 1496 h 2438"/>
              <a:gd name="T22" fmla="*/ 2180 w 3303"/>
              <a:gd name="T23" fmla="*/ 1524 h 2438"/>
              <a:gd name="T24" fmla="*/ 2279 w 3303"/>
              <a:gd name="T25" fmla="*/ 1556 h 2438"/>
              <a:gd name="T26" fmla="*/ 2440 w 3303"/>
              <a:gd name="T27" fmla="*/ 1574 h 2438"/>
              <a:gd name="T28" fmla="*/ 2614 w 3303"/>
              <a:gd name="T29" fmla="*/ 1594 h 2438"/>
              <a:gd name="T30" fmla="*/ 2412 w 3303"/>
              <a:gd name="T31" fmla="*/ 1600 h 2438"/>
              <a:gd name="T32" fmla="*/ 2248 w 3303"/>
              <a:gd name="T33" fmla="*/ 1578 h 2438"/>
              <a:gd name="T34" fmla="*/ 2153 w 3303"/>
              <a:gd name="T35" fmla="*/ 1542 h 2438"/>
              <a:gd name="T36" fmla="*/ 2124 w 3303"/>
              <a:gd name="T37" fmla="*/ 1524 h 2438"/>
              <a:gd name="T38" fmla="*/ 2087 w 3303"/>
              <a:gd name="T39" fmla="*/ 1490 h 2438"/>
              <a:gd name="T40" fmla="*/ 2040 w 3303"/>
              <a:gd name="T41" fmla="*/ 1381 h 2438"/>
              <a:gd name="T42" fmla="*/ 2019 w 3303"/>
              <a:gd name="T43" fmla="*/ 1230 h 2438"/>
              <a:gd name="T44" fmla="*/ 2012 w 3303"/>
              <a:gd name="T45" fmla="*/ 1076 h 2438"/>
              <a:gd name="T46" fmla="*/ 2013 w 3303"/>
              <a:gd name="T47" fmla="*/ 958 h 2438"/>
              <a:gd name="T48" fmla="*/ 2010 w 3303"/>
              <a:gd name="T49" fmla="*/ 871 h 2438"/>
              <a:gd name="T50" fmla="*/ 1942 w 3303"/>
              <a:gd name="T51" fmla="*/ 698 h 2438"/>
              <a:gd name="T52" fmla="*/ 1802 w 3303"/>
              <a:gd name="T53" fmla="*/ 582 h 2438"/>
              <a:gd name="T54" fmla="*/ 1668 w 3303"/>
              <a:gd name="T55" fmla="*/ 1791 h 2438"/>
              <a:gd name="T56" fmla="*/ 265 w 3303"/>
              <a:gd name="T57" fmla="*/ 274 h 2438"/>
              <a:gd name="T58" fmla="*/ 1587 w 3303"/>
              <a:gd name="T59" fmla="*/ 553 h 2438"/>
              <a:gd name="T60" fmla="*/ 1423 w 3303"/>
              <a:gd name="T61" fmla="*/ 631 h 2438"/>
              <a:gd name="T62" fmla="*/ 1317 w 3303"/>
              <a:gd name="T63" fmla="*/ 779 h 2438"/>
              <a:gd name="T64" fmla="*/ 1290 w 3303"/>
              <a:gd name="T65" fmla="*/ 926 h 2438"/>
              <a:gd name="T66" fmla="*/ 1289 w 3303"/>
              <a:gd name="T67" fmla="*/ 1011 h 2438"/>
              <a:gd name="T68" fmla="*/ 1289 w 3303"/>
              <a:gd name="T69" fmla="*/ 1151 h 2438"/>
              <a:gd name="T70" fmla="*/ 1276 w 3303"/>
              <a:gd name="T71" fmla="*/ 1308 h 2438"/>
              <a:gd name="T72" fmla="*/ 1243 w 3303"/>
              <a:gd name="T73" fmla="*/ 1443 h 2438"/>
              <a:gd name="T74" fmla="*/ 1196 w 3303"/>
              <a:gd name="T75" fmla="*/ 1511 h 2438"/>
              <a:gd name="T76" fmla="*/ 1154 w 3303"/>
              <a:gd name="T77" fmla="*/ 1540 h 2438"/>
              <a:gd name="T78" fmla="*/ 1059 w 3303"/>
              <a:gd name="T79" fmla="*/ 1578 h 2438"/>
              <a:gd name="T80" fmla="*/ 892 w 3303"/>
              <a:gd name="T81" fmla="*/ 1601 h 2438"/>
              <a:gd name="T82" fmla="*/ 688 w 3303"/>
              <a:gd name="T83" fmla="*/ 1594 h 2438"/>
              <a:gd name="T84" fmla="*/ 862 w 3303"/>
              <a:gd name="T85" fmla="*/ 1574 h 2438"/>
              <a:gd name="T86" fmla="*/ 1024 w 3303"/>
              <a:gd name="T87" fmla="*/ 1556 h 2438"/>
              <a:gd name="T88" fmla="*/ 1122 w 3303"/>
              <a:gd name="T89" fmla="*/ 1524 h 2438"/>
              <a:gd name="T90" fmla="*/ 1170 w 3303"/>
              <a:gd name="T91" fmla="*/ 1496 h 2438"/>
              <a:gd name="T92" fmla="*/ 1182 w 3303"/>
              <a:gd name="T93" fmla="*/ 1485 h 2438"/>
              <a:gd name="T94" fmla="*/ 1222 w 3303"/>
              <a:gd name="T95" fmla="*/ 1422 h 2438"/>
              <a:gd name="T96" fmla="*/ 1238 w 3303"/>
              <a:gd name="T97" fmla="*/ 1364 h 2438"/>
              <a:gd name="T98" fmla="*/ 1258 w 3303"/>
              <a:gd name="T99" fmla="*/ 1182 h 2438"/>
              <a:gd name="T100" fmla="*/ 1262 w 3303"/>
              <a:gd name="T101" fmla="*/ 995 h 2438"/>
              <a:gd name="T102" fmla="*/ 1270 w 3303"/>
              <a:gd name="T103" fmla="*/ 824 h 2438"/>
              <a:gd name="T104" fmla="*/ 1353 w 3303"/>
              <a:gd name="T105" fmla="*/ 659 h 2438"/>
              <a:gd name="T106" fmla="*/ 1499 w 3303"/>
              <a:gd name="T107" fmla="*/ 550 h 2438"/>
              <a:gd name="T108" fmla="*/ 1635 w 3303"/>
              <a:gd name="T109" fmla="*/ 274 h 2438"/>
              <a:gd name="T110" fmla="*/ 3303 w 3303"/>
              <a:gd name="T111" fmla="*/ 2438 h 2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303" h="2438">
                <a:moveTo>
                  <a:pt x="1668" y="1827"/>
                </a:moveTo>
                <a:lnTo>
                  <a:pt x="1668" y="2164"/>
                </a:lnTo>
                <a:lnTo>
                  <a:pt x="3037" y="2164"/>
                </a:lnTo>
                <a:lnTo>
                  <a:pt x="3037" y="1827"/>
                </a:lnTo>
                <a:lnTo>
                  <a:pt x="1668" y="1827"/>
                </a:lnTo>
                <a:close/>
                <a:moveTo>
                  <a:pt x="265" y="1827"/>
                </a:moveTo>
                <a:lnTo>
                  <a:pt x="265" y="2164"/>
                </a:lnTo>
                <a:lnTo>
                  <a:pt x="1635" y="2164"/>
                </a:lnTo>
                <a:lnTo>
                  <a:pt x="1635" y="1827"/>
                </a:lnTo>
                <a:lnTo>
                  <a:pt x="265" y="1827"/>
                </a:lnTo>
                <a:close/>
                <a:moveTo>
                  <a:pt x="1668" y="274"/>
                </a:moveTo>
                <a:lnTo>
                  <a:pt x="1668" y="519"/>
                </a:lnTo>
                <a:lnTo>
                  <a:pt x="1715" y="525"/>
                </a:lnTo>
                <a:lnTo>
                  <a:pt x="1761" y="534"/>
                </a:lnTo>
                <a:lnTo>
                  <a:pt x="1804" y="550"/>
                </a:lnTo>
                <a:lnTo>
                  <a:pt x="1845" y="570"/>
                </a:lnTo>
                <a:lnTo>
                  <a:pt x="1883" y="596"/>
                </a:lnTo>
                <a:lnTo>
                  <a:pt x="1918" y="625"/>
                </a:lnTo>
                <a:lnTo>
                  <a:pt x="1949" y="658"/>
                </a:lnTo>
                <a:lnTo>
                  <a:pt x="1977" y="695"/>
                </a:lnTo>
                <a:lnTo>
                  <a:pt x="2000" y="735"/>
                </a:lnTo>
                <a:lnTo>
                  <a:pt x="2019" y="778"/>
                </a:lnTo>
                <a:lnTo>
                  <a:pt x="2032" y="823"/>
                </a:lnTo>
                <a:lnTo>
                  <a:pt x="2040" y="871"/>
                </a:lnTo>
                <a:lnTo>
                  <a:pt x="2044" y="920"/>
                </a:lnTo>
                <a:lnTo>
                  <a:pt x="2043" y="948"/>
                </a:lnTo>
                <a:lnTo>
                  <a:pt x="2042" y="980"/>
                </a:lnTo>
                <a:lnTo>
                  <a:pt x="2040" y="1016"/>
                </a:lnTo>
                <a:lnTo>
                  <a:pt x="2039" y="1055"/>
                </a:lnTo>
                <a:lnTo>
                  <a:pt x="2040" y="1111"/>
                </a:lnTo>
                <a:lnTo>
                  <a:pt x="2043" y="1170"/>
                </a:lnTo>
                <a:lnTo>
                  <a:pt x="2047" y="1230"/>
                </a:lnTo>
                <a:lnTo>
                  <a:pt x="2052" y="1287"/>
                </a:lnTo>
                <a:lnTo>
                  <a:pt x="2057" y="1326"/>
                </a:lnTo>
                <a:lnTo>
                  <a:pt x="2063" y="1361"/>
                </a:lnTo>
                <a:lnTo>
                  <a:pt x="2072" y="1395"/>
                </a:lnTo>
                <a:lnTo>
                  <a:pt x="2081" y="1424"/>
                </a:lnTo>
                <a:lnTo>
                  <a:pt x="2092" y="1450"/>
                </a:lnTo>
                <a:lnTo>
                  <a:pt x="2105" y="1470"/>
                </a:lnTo>
                <a:lnTo>
                  <a:pt x="2121" y="1485"/>
                </a:lnTo>
                <a:lnTo>
                  <a:pt x="2123" y="1487"/>
                </a:lnTo>
                <a:lnTo>
                  <a:pt x="2124" y="1488"/>
                </a:lnTo>
                <a:lnTo>
                  <a:pt x="2127" y="1491"/>
                </a:lnTo>
                <a:lnTo>
                  <a:pt x="2132" y="1496"/>
                </a:lnTo>
                <a:lnTo>
                  <a:pt x="2140" y="1502"/>
                </a:lnTo>
                <a:lnTo>
                  <a:pt x="2151" y="1508"/>
                </a:lnTo>
                <a:lnTo>
                  <a:pt x="2163" y="1516"/>
                </a:lnTo>
                <a:lnTo>
                  <a:pt x="2180" y="1524"/>
                </a:lnTo>
                <a:lnTo>
                  <a:pt x="2199" y="1533"/>
                </a:lnTo>
                <a:lnTo>
                  <a:pt x="2221" y="1540"/>
                </a:lnTo>
                <a:lnTo>
                  <a:pt x="2248" y="1549"/>
                </a:lnTo>
                <a:lnTo>
                  <a:pt x="2279" y="1556"/>
                </a:lnTo>
                <a:lnTo>
                  <a:pt x="2312" y="1563"/>
                </a:lnTo>
                <a:lnTo>
                  <a:pt x="2350" y="1568"/>
                </a:lnTo>
                <a:lnTo>
                  <a:pt x="2393" y="1571"/>
                </a:lnTo>
                <a:lnTo>
                  <a:pt x="2440" y="1574"/>
                </a:lnTo>
                <a:lnTo>
                  <a:pt x="2492" y="1574"/>
                </a:lnTo>
                <a:lnTo>
                  <a:pt x="2549" y="1571"/>
                </a:lnTo>
                <a:lnTo>
                  <a:pt x="2611" y="1566"/>
                </a:lnTo>
                <a:lnTo>
                  <a:pt x="2614" y="1594"/>
                </a:lnTo>
                <a:lnTo>
                  <a:pt x="2560" y="1598"/>
                </a:lnTo>
                <a:lnTo>
                  <a:pt x="2511" y="1601"/>
                </a:lnTo>
                <a:lnTo>
                  <a:pt x="2465" y="1601"/>
                </a:lnTo>
                <a:lnTo>
                  <a:pt x="2412" y="1600"/>
                </a:lnTo>
                <a:lnTo>
                  <a:pt x="2364" y="1597"/>
                </a:lnTo>
                <a:lnTo>
                  <a:pt x="2320" y="1593"/>
                </a:lnTo>
                <a:lnTo>
                  <a:pt x="2283" y="1585"/>
                </a:lnTo>
                <a:lnTo>
                  <a:pt x="2248" y="1578"/>
                </a:lnTo>
                <a:lnTo>
                  <a:pt x="2218" y="1569"/>
                </a:lnTo>
                <a:lnTo>
                  <a:pt x="2193" y="1561"/>
                </a:lnTo>
                <a:lnTo>
                  <a:pt x="2170" y="1551"/>
                </a:lnTo>
                <a:lnTo>
                  <a:pt x="2153" y="1542"/>
                </a:lnTo>
                <a:lnTo>
                  <a:pt x="2137" y="1533"/>
                </a:lnTo>
                <a:lnTo>
                  <a:pt x="2125" y="1524"/>
                </a:lnTo>
                <a:lnTo>
                  <a:pt x="2125" y="1524"/>
                </a:lnTo>
                <a:lnTo>
                  <a:pt x="2124" y="1524"/>
                </a:lnTo>
                <a:lnTo>
                  <a:pt x="2114" y="1517"/>
                </a:lnTo>
                <a:lnTo>
                  <a:pt x="2107" y="1511"/>
                </a:lnTo>
                <a:lnTo>
                  <a:pt x="2104" y="1506"/>
                </a:lnTo>
                <a:lnTo>
                  <a:pt x="2087" y="1490"/>
                </a:lnTo>
                <a:lnTo>
                  <a:pt x="2073" y="1469"/>
                </a:lnTo>
                <a:lnTo>
                  <a:pt x="2060" y="1443"/>
                </a:lnTo>
                <a:lnTo>
                  <a:pt x="2050" y="1414"/>
                </a:lnTo>
                <a:lnTo>
                  <a:pt x="2040" y="1381"/>
                </a:lnTo>
                <a:lnTo>
                  <a:pt x="2033" y="1346"/>
                </a:lnTo>
                <a:lnTo>
                  <a:pt x="2027" y="1309"/>
                </a:lnTo>
                <a:lnTo>
                  <a:pt x="2022" y="1269"/>
                </a:lnTo>
                <a:lnTo>
                  <a:pt x="2019" y="1230"/>
                </a:lnTo>
                <a:lnTo>
                  <a:pt x="2016" y="1190"/>
                </a:lnTo>
                <a:lnTo>
                  <a:pt x="2014" y="1151"/>
                </a:lnTo>
                <a:lnTo>
                  <a:pt x="2013" y="1113"/>
                </a:lnTo>
                <a:lnTo>
                  <a:pt x="2012" y="1076"/>
                </a:lnTo>
                <a:lnTo>
                  <a:pt x="2012" y="1042"/>
                </a:lnTo>
                <a:lnTo>
                  <a:pt x="2013" y="1011"/>
                </a:lnTo>
                <a:lnTo>
                  <a:pt x="2013" y="982"/>
                </a:lnTo>
                <a:lnTo>
                  <a:pt x="2013" y="958"/>
                </a:lnTo>
                <a:lnTo>
                  <a:pt x="2013" y="939"/>
                </a:lnTo>
                <a:lnTo>
                  <a:pt x="2013" y="926"/>
                </a:lnTo>
                <a:lnTo>
                  <a:pt x="2013" y="920"/>
                </a:lnTo>
                <a:lnTo>
                  <a:pt x="2010" y="871"/>
                </a:lnTo>
                <a:lnTo>
                  <a:pt x="2001" y="824"/>
                </a:lnTo>
                <a:lnTo>
                  <a:pt x="1986" y="779"/>
                </a:lnTo>
                <a:lnTo>
                  <a:pt x="1967" y="737"/>
                </a:lnTo>
                <a:lnTo>
                  <a:pt x="1942" y="698"/>
                </a:lnTo>
                <a:lnTo>
                  <a:pt x="1913" y="662"/>
                </a:lnTo>
                <a:lnTo>
                  <a:pt x="1879" y="631"/>
                </a:lnTo>
                <a:lnTo>
                  <a:pt x="1843" y="605"/>
                </a:lnTo>
                <a:lnTo>
                  <a:pt x="1802" y="582"/>
                </a:lnTo>
                <a:lnTo>
                  <a:pt x="1760" y="565"/>
                </a:lnTo>
                <a:lnTo>
                  <a:pt x="1715" y="553"/>
                </a:lnTo>
                <a:lnTo>
                  <a:pt x="1668" y="548"/>
                </a:lnTo>
                <a:lnTo>
                  <a:pt x="1668" y="1791"/>
                </a:lnTo>
                <a:lnTo>
                  <a:pt x="3037" y="1791"/>
                </a:lnTo>
                <a:lnTo>
                  <a:pt x="3037" y="274"/>
                </a:lnTo>
                <a:lnTo>
                  <a:pt x="1668" y="274"/>
                </a:lnTo>
                <a:close/>
                <a:moveTo>
                  <a:pt x="265" y="274"/>
                </a:moveTo>
                <a:lnTo>
                  <a:pt x="265" y="1791"/>
                </a:lnTo>
                <a:lnTo>
                  <a:pt x="1635" y="1791"/>
                </a:lnTo>
                <a:lnTo>
                  <a:pt x="1635" y="548"/>
                </a:lnTo>
                <a:lnTo>
                  <a:pt x="1587" y="553"/>
                </a:lnTo>
                <a:lnTo>
                  <a:pt x="1542" y="565"/>
                </a:lnTo>
                <a:lnTo>
                  <a:pt x="1500" y="582"/>
                </a:lnTo>
                <a:lnTo>
                  <a:pt x="1460" y="605"/>
                </a:lnTo>
                <a:lnTo>
                  <a:pt x="1423" y="631"/>
                </a:lnTo>
                <a:lnTo>
                  <a:pt x="1389" y="662"/>
                </a:lnTo>
                <a:lnTo>
                  <a:pt x="1361" y="698"/>
                </a:lnTo>
                <a:lnTo>
                  <a:pt x="1336" y="737"/>
                </a:lnTo>
                <a:lnTo>
                  <a:pt x="1317" y="779"/>
                </a:lnTo>
                <a:lnTo>
                  <a:pt x="1302" y="824"/>
                </a:lnTo>
                <a:lnTo>
                  <a:pt x="1293" y="871"/>
                </a:lnTo>
                <a:lnTo>
                  <a:pt x="1290" y="920"/>
                </a:lnTo>
                <a:lnTo>
                  <a:pt x="1290" y="926"/>
                </a:lnTo>
                <a:lnTo>
                  <a:pt x="1290" y="939"/>
                </a:lnTo>
                <a:lnTo>
                  <a:pt x="1290" y="958"/>
                </a:lnTo>
                <a:lnTo>
                  <a:pt x="1290" y="982"/>
                </a:lnTo>
                <a:lnTo>
                  <a:pt x="1289" y="1011"/>
                </a:lnTo>
                <a:lnTo>
                  <a:pt x="1290" y="1042"/>
                </a:lnTo>
                <a:lnTo>
                  <a:pt x="1290" y="1076"/>
                </a:lnTo>
                <a:lnTo>
                  <a:pt x="1290" y="1112"/>
                </a:lnTo>
                <a:lnTo>
                  <a:pt x="1289" y="1151"/>
                </a:lnTo>
                <a:lnTo>
                  <a:pt x="1286" y="1190"/>
                </a:lnTo>
                <a:lnTo>
                  <a:pt x="1284" y="1230"/>
                </a:lnTo>
                <a:lnTo>
                  <a:pt x="1280" y="1269"/>
                </a:lnTo>
                <a:lnTo>
                  <a:pt x="1276" y="1308"/>
                </a:lnTo>
                <a:lnTo>
                  <a:pt x="1270" y="1345"/>
                </a:lnTo>
                <a:lnTo>
                  <a:pt x="1263" y="1381"/>
                </a:lnTo>
                <a:lnTo>
                  <a:pt x="1253" y="1413"/>
                </a:lnTo>
                <a:lnTo>
                  <a:pt x="1243" y="1443"/>
                </a:lnTo>
                <a:lnTo>
                  <a:pt x="1230" y="1469"/>
                </a:lnTo>
                <a:lnTo>
                  <a:pt x="1216" y="1490"/>
                </a:lnTo>
                <a:lnTo>
                  <a:pt x="1199" y="1506"/>
                </a:lnTo>
                <a:lnTo>
                  <a:pt x="1196" y="1511"/>
                </a:lnTo>
                <a:lnTo>
                  <a:pt x="1190" y="1516"/>
                </a:lnTo>
                <a:lnTo>
                  <a:pt x="1180" y="1522"/>
                </a:lnTo>
                <a:lnTo>
                  <a:pt x="1169" y="1531"/>
                </a:lnTo>
                <a:lnTo>
                  <a:pt x="1154" y="1540"/>
                </a:lnTo>
                <a:lnTo>
                  <a:pt x="1136" y="1549"/>
                </a:lnTo>
                <a:lnTo>
                  <a:pt x="1114" y="1559"/>
                </a:lnTo>
                <a:lnTo>
                  <a:pt x="1088" y="1568"/>
                </a:lnTo>
                <a:lnTo>
                  <a:pt x="1059" y="1578"/>
                </a:lnTo>
                <a:lnTo>
                  <a:pt x="1024" y="1585"/>
                </a:lnTo>
                <a:lnTo>
                  <a:pt x="985" y="1593"/>
                </a:lnTo>
                <a:lnTo>
                  <a:pt x="941" y="1598"/>
                </a:lnTo>
                <a:lnTo>
                  <a:pt x="892" y="1601"/>
                </a:lnTo>
                <a:lnTo>
                  <a:pt x="838" y="1602"/>
                </a:lnTo>
                <a:lnTo>
                  <a:pt x="791" y="1601"/>
                </a:lnTo>
                <a:lnTo>
                  <a:pt x="743" y="1599"/>
                </a:lnTo>
                <a:lnTo>
                  <a:pt x="688" y="1594"/>
                </a:lnTo>
                <a:lnTo>
                  <a:pt x="692" y="1566"/>
                </a:lnTo>
                <a:lnTo>
                  <a:pt x="754" y="1571"/>
                </a:lnTo>
                <a:lnTo>
                  <a:pt x="810" y="1574"/>
                </a:lnTo>
                <a:lnTo>
                  <a:pt x="862" y="1574"/>
                </a:lnTo>
                <a:lnTo>
                  <a:pt x="909" y="1571"/>
                </a:lnTo>
                <a:lnTo>
                  <a:pt x="952" y="1568"/>
                </a:lnTo>
                <a:lnTo>
                  <a:pt x="990" y="1563"/>
                </a:lnTo>
                <a:lnTo>
                  <a:pt x="1024" y="1556"/>
                </a:lnTo>
                <a:lnTo>
                  <a:pt x="1055" y="1549"/>
                </a:lnTo>
                <a:lnTo>
                  <a:pt x="1081" y="1540"/>
                </a:lnTo>
                <a:lnTo>
                  <a:pt x="1103" y="1533"/>
                </a:lnTo>
                <a:lnTo>
                  <a:pt x="1122" y="1524"/>
                </a:lnTo>
                <a:lnTo>
                  <a:pt x="1139" y="1516"/>
                </a:lnTo>
                <a:lnTo>
                  <a:pt x="1152" y="1508"/>
                </a:lnTo>
                <a:lnTo>
                  <a:pt x="1163" y="1502"/>
                </a:lnTo>
                <a:lnTo>
                  <a:pt x="1170" y="1496"/>
                </a:lnTo>
                <a:lnTo>
                  <a:pt x="1175" y="1491"/>
                </a:lnTo>
                <a:lnTo>
                  <a:pt x="1178" y="1488"/>
                </a:lnTo>
                <a:lnTo>
                  <a:pt x="1179" y="1487"/>
                </a:lnTo>
                <a:lnTo>
                  <a:pt x="1182" y="1485"/>
                </a:lnTo>
                <a:lnTo>
                  <a:pt x="1194" y="1474"/>
                </a:lnTo>
                <a:lnTo>
                  <a:pt x="1204" y="1459"/>
                </a:lnTo>
                <a:lnTo>
                  <a:pt x="1214" y="1442"/>
                </a:lnTo>
                <a:lnTo>
                  <a:pt x="1222" y="1422"/>
                </a:lnTo>
                <a:lnTo>
                  <a:pt x="1224" y="1415"/>
                </a:lnTo>
                <a:lnTo>
                  <a:pt x="1226" y="1409"/>
                </a:lnTo>
                <a:lnTo>
                  <a:pt x="1229" y="1402"/>
                </a:lnTo>
                <a:lnTo>
                  <a:pt x="1238" y="1364"/>
                </a:lnTo>
                <a:lnTo>
                  <a:pt x="1245" y="1323"/>
                </a:lnTo>
                <a:lnTo>
                  <a:pt x="1250" y="1278"/>
                </a:lnTo>
                <a:lnTo>
                  <a:pt x="1255" y="1230"/>
                </a:lnTo>
                <a:lnTo>
                  <a:pt x="1258" y="1182"/>
                </a:lnTo>
                <a:lnTo>
                  <a:pt x="1260" y="1132"/>
                </a:lnTo>
                <a:lnTo>
                  <a:pt x="1262" y="1085"/>
                </a:lnTo>
                <a:lnTo>
                  <a:pt x="1263" y="1039"/>
                </a:lnTo>
                <a:lnTo>
                  <a:pt x="1262" y="995"/>
                </a:lnTo>
                <a:lnTo>
                  <a:pt x="1260" y="954"/>
                </a:lnTo>
                <a:lnTo>
                  <a:pt x="1258" y="921"/>
                </a:lnTo>
                <a:lnTo>
                  <a:pt x="1262" y="872"/>
                </a:lnTo>
                <a:lnTo>
                  <a:pt x="1270" y="824"/>
                </a:lnTo>
                <a:lnTo>
                  <a:pt x="1283" y="779"/>
                </a:lnTo>
                <a:lnTo>
                  <a:pt x="1302" y="736"/>
                </a:lnTo>
                <a:lnTo>
                  <a:pt x="1326" y="695"/>
                </a:lnTo>
                <a:lnTo>
                  <a:pt x="1353" y="659"/>
                </a:lnTo>
                <a:lnTo>
                  <a:pt x="1384" y="626"/>
                </a:lnTo>
                <a:lnTo>
                  <a:pt x="1420" y="596"/>
                </a:lnTo>
                <a:lnTo>
                  <a:pt x="1457" y="572"/>
                </a:lnTo>
                <a:lnTo>
                  <a:pt x="1499" y="550"/>
                </a:lnTo>
                <a:lnTo>
                  <a:pt x="1542" y="534"/>
                </a:lnTo>
                <a:lnTo>
                  <a:pt x="1587" y="525"/>
                </a:lnTo>
                <a:lnTo>
                  <a:pt x="1635" y="519"/>
                </a:lnTo>
                <a:lnTo>
                  <a:pt x="1635" y="274"/>
                </a:lnTo>
                <a:lnTo>
                  <a:pt x="265" y="274"/>
                </a:lnTo>
                <a:close/>
                <a:moveTo>
                  <a:pt x="0" y="0"/>
                </a:moveTo>
                <a:lnTo>
                  <a:pt x="3303" y="0"/>
                </a:lnTo>
                <a:lnTo>
                  <a:pt x="3303" y="2438"/>
                </a:lnTo>
                <a:lnTo>
                  <a:pt x="0" y="24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42" name="Group 652"/>
          <p:cNvGrpSpPr/>
          <p:nvPr/>
        </p:nvGrpSpPr>
        <p:grpSpPr>
          <a:xfrm>
            <a:off x="10168257" y="2996425"/>
            <a:ext cx="508001" cy="461963"/>
            <a:chOff x="7245350" y="4270375"/>
            <a:chExt cx="508001" cy="461963"/>
          </a:xfrm>
          <a:solidFill>
            <a:srgbClr val="000000"/>
          </a:solidFill>
        </p:grpSpPr>
        <p:sp>
          <p:nvSpPr>
            <p:cNvPr id="343" name="Freeform 290"/>
            <p:cNvSpPr>
              <a:spLocks noEditPoints="1"/>
            </p:cNvSpPr>
            <p:nvPr/>
          </p:nvSpPr>
          <p:spPr bwMode="auto">
            <a:xfrm>
              <a:off x="7245350" y="4270375"/>
              <a:ext cx="252413" cy="428625"/>
            </a:xfrm>
            <a:custGeom>
              <a:avLst/>
              <a:gdLst>
                <a:gd name="T0" fmla="*/ 816 w 1747"/>
                <a:gd name="T1" fmla="*/ 488 h 2702"/>
                <a:gd name="T2" fmla="*/ 744 w 1747"/>
                <a:gd name="T3" fmla="*/ 510 h 2702"/>
                <a:gd name="T4" fmla="*/ 684 w 1747"/>
                <a:gd name="T5" fmla="*/ 551 h 2702"/>
                <a:gd name="T6" fmla="*/ 639 w 1747"/>
                <a:gd name="T7" fmla="*/ 607 h 2702"/>
                <a:gd name="T8" fmla="*/ 615 w 1747"/>
                <a:gd name="T9" fmla="*/ 674 h 2702"/>
                <a:gd name="T10" fmla="*/ 615 w 1747"/>
                <a:gd name="T11" fmla="*/ 748 h 2702"/>
                <a:gd name="T12" fmla="*/ 639 w 1747"/>
                <a:gd name="T13" fmla="*/ 816 h 2702"/>
                <a:gd name="T14" fmla="*/ 684 w 1747"/>
                <a:gd name="T15" fmla="*/ 871 h 2702"/>
                <a:gd name="T16" fmla="*/ 744 w 1747"/>
                <a:gd name="T17" fmla="*/ 912 h 2702"/>
                <a:gd name="T18" fmla="*/ 816 w 1747"/>
                <a:gd name="T19" fmla="*/ 934 h 2702"/>
                <a:gd name="T20" fmla="*/ 895 w 1747"/>
                <a:gd name="T21" fmla="*/ 934 h 2702"/>
                <a:gd name="T22" fmla="*/ 968 w 1747"/>
                <a:gd name="T23" fmla="*/ 912 h 2702"/>
                <a:gd name="T24" fmla="*/ 1028 w 1747"/>
                <a:gd name="T25" fmla="*/ 871 h 2702"/>
                <a:gd name="T26" fmla="*/ 1073 w 1747"/>
                <a:gd name="T27" fmla="*/ 816 h 2702"/>
                <a:gd name="T28" fmla="*/ 1096 w 1747"/>
                <a:gd name="T29" fmla="*/ 748 h 2702"/>
                <a:gd name="T30" fmla="*/ 1096 w 1747"/>
                <a:gd name="T31" fmla="*/ 674 h 2702"/>
                <a:gd name="T32" fmla="*/ 1073 w 1747"/>
                <a:gd name="T33" fmla="*/ 607 h 2702"/>
                <a:gd name="T34" fmla="*/ 1028 w 1747"/>
                <a:gd name="T35" fmla="*/ 551 h 2702"/>
                <a:gd name="T36" fmla="*/ 968 w 1747"/>
                <a:gd name="T37" fmla="*/ 510 h 2702"/>
                <a:gd name="T38" fmla="*/ 895 w 1747"/>
                <a:gd name="T39" fmla="*/ 488 h 2702"/>
                <a:gd name="T40" fmla="*/ 803 w 1747"/>
                <a:gd name="T41" fmla="*/ 0 h 2702"/>
                <a:gd name="T42" fmla="*/ 898 w 1747"/>
                <a:gd name="T43" fmla="*/ 388 h 2702"/>
                <a:gd name="T44" fmla="*/ 988 w 1747"/>
                <a:gd name="T45" fmla="*/ 410 h 2702"/>
                <a:gd name="T46" fmla="*/ 1066 w 1747"/>
                <a:gd name="T47" fmla="*/ 453 h 2702"/>
                <a:gd name="T48" fmla="*/ 1130 w 1747"/>
                <a:gd name="T49" fmla="*/ 511 h 2702"/>
                <a:gd name="T50" fmla="*/ 1176 w 1747"/>
                <a:gd name="T51" fmla="*/ 584 h 2702"/>
                <a:gd name="T52" fmla="*/ 1201 w 1747"/>
                <a:gd name="T53" fmla="*/ 666 h 2702"/>
                <a:gd name="T54" fmla="*/ 1202 w 1747"/>
                <a:gd name="T55" fmla="*/ 745 h 2702"/>
                <a:gd name="T56" fmla="*/ 1186 w 1747"/>
                <a:gd name="T57" fmla="*/ 811 h 2702"/>
                <a:gd name="T58" fmla="*/ 1354 w 1747"/>
                <a:gd name="T59" fmla="*/ 1299 h 2702"/>
                <a:gd name="T60" fmla="*/ 1537 w 1747"/>
                <a:gd name="T61" fmla="*/ 1185 h 2702"/>
                <a:gd name="T62" fmla="*/ 1613 w 1747"/>
                <a:gd name="T63" fmla="*/ 1484 h 2702"/>
                <a:gd name="T64" fmla="*/ 1537 w 1747"/>
                <a:gd name="T65" fmla="*/ 1370 h 2702"/>
                <a:gd name="T66" fmla="*/ 1662 w 1747"/>
                <a:gd name="T67" fmla="*/ 2074 h 2702"/>
                <a:gd name="T68" fmla="*/ 1747 w 1747"/>
                <a:gd name="T69" fmla="*/ 2702 h 2702"/>
                <a:gd name="T70" fmla="*/ 1345 w 1747"/>
                <a:gd name="T71" fmla="*/ 2176 h 2702"/>
                <a:gd name="T72" fmla="*/ 402 w 1747"/>
                <a:gd name="T73" fmla="*/ 2176 h 2702"/>
                <a:gd name="T74" fmla="*/ 0 w 1747"/>
                <a:gd name="T75" fmla="*/ 2702 h 2702"/>
                <a:gd name="T76" fmla="*/ 86 w 1747"/>
                <a:gd name="T77" fmla="*/ 2074 h 2702"/>
                <a:gd name="T78" fmla="*/ 203 w 1747"/>
                <a:gd name="T79" fmla="*/ 1370 h 2702"/>
                <a:gd name="T80" fmla="*/ 128 w 1747"/>
                <a:gd name="T81" fmla="*/ 1484 h 2702"/>
                <a:gd name="T82" fmla="*/ 203 w 1747"/>
                <a:gd name="T83" fmla="*/ 1185 h 2702"/>
                <a:gd name="T84" fmla="*/ 393 w 1747"/>
                <a:gd name="T85" fmla="*/ 1299 h 2702"/>
                <a:gd name="T86" fmla="*/ 536 w 1747"/>
                <a:gd name="T87" fmla="*/ 859 h 2702"/>
                <a:gd name="T88" fmla="*/ 507 w 1747"/>
                <a:gd name="T89" fmla="*/ 788 h 2702"/>
                <a:gd name="T90" fmla="*/ 498 w 1747"/>
                <a:gd name="T91" fmla="*/ 711 h 2702"/>
                <a:gd name="T92" fmla="*/ 511 w 1747"/>
                <a:gd name="T93" fmla="*/ 624 h 2702"/>
                <a:gd name="T94" fmla="*/ 546 w 1747"/>
                <a:gd name="T95" fmla="*/ 545 h 2702"/>
                <a:gd name="T96" fmla="*/ 601 w 1747"/>
                <a:gd name="T97" fmla="*/ 480 h 2702"/>
                <a:gd name="T98" fmla="*/ 673 w 1747"/>
                <a:gd name="T99" fmla="*/ 429 h 2702"/>
                <a:gd name="T100" fmla="*/ 757 w 1747"/>
                <a:gd name="T101" fmla="*/ 396 h 2702"/>
                <a:gd name="T102" fmla="*/ 803 w 1747"/>
                <a:gd name="T103" fmla="*/ 0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747" h="2702">
                  <a:moveTo>
                    <a:pt x="856" y="485"/>
                  </a:moveTo>
                  <a:lnTo>
                    <a:pt x="816" y="488"/>
                  </a:lnTo>
                  <a:lnTo>
                    <a:pt x="779" y="497"/>
                  </a:lnTo>
                  <a:lnTo>
                    <a:pt x="744" y="510"/>
                  </a:lnTo>
                  <a:lnTo>
                    <a:pt x="712" y="529"/>
                  </a:lnTo>
                  <a:lnTo>
                    <a:pt x="684" y="551"/>
                  </a:lnTo>
                  <a:lnTo>
                    <a:pt x="659" y="578"/>
                  </a:lnTo>
                  <a:lnTo>
                    <a:pt x="639" y="607"/>
                  </a:lnTo>
                  <a:lnTo>
                    <a:pt x="625" y="640"/>
                  </a:lnTo>
                  <a:lnTo>
                    <a:pt x="615" y="674"/>
                  </a:lnTo>
                  <a:lnTo>
                    <a:pt x="612" y="711"/>
                  </a:lnTo>
                  <a:lnTo>
                    <a:pt x="615" y="748"/>
                  </a:lnTo>
                  <a:lnTo>
                    <a:pt x="625" y="783"/>
                  </a:lnTo>
                  <a:lnTo>
                    <a:pt x="639" y="816"/>
                  </a:lnTo>
                  <a:lnTo>
                    <a:pt x="659" y="845"/>
                  </a:lnTo>
                  <a:lnTo>
                    <a:pt x="684" y="871"/>
                  </a:lnTo>
                  <a:lnTo>
                    <a:pt x="712" y="894"/>
                  </a:lnTo>
                  <a:lnTo>
                    <a:pt x="744" y="912"/>
                  </a:lnTo>
                  <a:lnTo>
                    <a:pt x="779" y="926"/>
                  </a:lnTo>
                  <a:lnTo>
                    <a:pt x="816" y="934"/>
                  </a:lnTo>
                  <a:lnTo>
                    <a:pt x="856" y="937"/>
                  </a:lnTo>
                  <a:lnTo>
                    <a:pt x="895" y="934"/>
                  </a:lnTo>
                  <a:lnTo>
                    <a:pt x="933" y="926"/>
                  </a:lnTo>
                  <a:lnTo>
                    <a:pt x="968" y="912"/>
                  </a:lnTo>
                  <a:lnTo>
                    <a:pt x="1000" y="894"/>
                  </a:lnTo>
                  <a:lnTo>
                    <a:pt x="1028" y="871"/>
                  </a:lnTo>
                  <a:lnTo>
                    <a:pt x="1053" y="845"/>
                  </a:lnTo>
                  <a:lnTo>
                    <a:pt x="1073" y="816"/>
                  </a:lnTo>
                  <a:lnTo>
                    <a:pt x="1088" y="783"/>
                  </a:lnTo>
                  <a:lnTo>
                    <a:pt x="1096" y="748"/>
                  </a:lnTo>
                  <a:lnTo>
                    <a:pt x="1100" y="711"/>
                  </a:lnTo>
                  <a:lnTo>
                    <a:pt x="1096" y="674"/>
                  </a:lnTo>
                  <a:lnTo>
                    <a:pt x="1088" y="640"/>
                  </a:lnTo>
                  <a:lnTo>
                    <a:pt x="1073" y="607"/>
                  </a:lnTo>
                  <a:lnTo>
                    <a:pt x="1053" y="578"/>
                  </a:lnTo>
                  <a:lnTo>
                    <a:pt x="1028" y="551"/>
                  </a:lnTo>
                  <a:lnTo>
                    <a:pt x="1000" y="529"/>
                  </a:lnTo>
                  <a:lnTo>
                    <a:pt x="968" y="510"/>
                  </a:lnTo>
                  <a:lnTo>
                    <a:pt x="933" y="497"/>
                  </a:lnTo>
                  <a:lnTo>
                    <a:pt x="895" y="488"/>
                  </a:lnTo>
                  <a:lnTo>
                    <a:pt x="856" y="485"/>
                  </a:lnTo>
                  <a:close/>
                  <a:moveTo>
                    <a:pt x="803" y="0"/>
                  </a:moveTo>
                  <a:lnTo>
                    <a:pt x="898" y="0"/>
                  </a:lnTo>
                  <a:lnTo>
                    <a:pt x="898" y="388"/>
                  </a:lnTo>
                  <a:lnTo>
                    <a:pt x="943" y="396"/>
                  </a:lnTo>
                  <a:lnTo>
                    <a:pt x="988" y="410"/>
                  </a:lnTo>
                  <a:lnTo>
                    <a:pt x="1028" y="429"/>
                  </a:lnTo>
                  <a:lnTo>
                    <a:pt x="1066" y="453"/>
                  </a:lnTo>
                  <a:lnTo>
                    <a:pt x="1100" y="480"/>
                  </a:lnTo>
                  <a:lnTo>
                    <a:pt x="1130" y="511"/>
                  </a:lnTo>
                  <a:lnTo>
                    <a:pt x="1155" y="545"/>
                  </a:lnTo>
                  <a:lnTo>
                    <a:pt x="1176" y="584"/>
                  </a:lnTo>
                  <a:lnTo>
                    <a:pt x="1191" y="624"/>
                  </a:lnTo>
                  <a:lnTo>
                    <a:pt x="1201" y="666"/>
                  </a:lnTo>
                  <a:lnTo>
                    <a:pt x="1204" y="711"/>
                  </a:lnTo>
                  <a:lnTo>
                    <a:pt x="1202" y="745"/>
                  </a:lnTo>
                  <a:lnTo>
                    <a:pt x="1195" y="779"/>
                  </a:lnTo>
                  <a:lnTo>
                    <a:pt x="1186" y="811"/>
                  </a:lnTo>
                  <a:lnTo>
                    <a:pt x="1173" y="843"/>
                  </a:lnTo>
                  <a:lnTo>
                    <a:pt x="1354" y="1299"/>
                  </a:lnTo>
                  <a:lnTo>
                    <a:pt x="1537" y="1299"/>
                  </a:lnTo>
                  <a:lnTo>
                    <a:pt x="1537" y="1185"/>
                  </a:lnTo>
                  <a:lnTo>
                    <a:pt x="1613" y="1185"/>
                  </a:lnTo>
                  <a:lnTo>
                    <a:pt x="1613" y="1484"/>
                  </a:lnTo>
                  <a:lnTo>
                    <a:pt x="1537" y="1484"/>
                  </a:lnTo>
                  <a:lnTo>
                    <a:pt x="1537" y="1370"/>
                  </a:lnTo>
                  <a:lnTo>
                    <a:pt x="1382" y="1370"/>
                  </a:lnTo>
                  <a:lnTo>
                    <a:pt x="1662" y="2074"/>
                  </a:lnTo>
                  <a:lnTo>
                    <a:pt x="1643" y="2273"/>
                  </a:lnTo>
                  <a:lnTo>
                    <a:pt x="1747" y="2702"/>
                  </a:lnTo>
                  <a:lnTo>
                    <a:pt x="1514" y="2322"/>
                  </a:lnTo>
                  <a:lnTo>
                    <a:pt x="1345" y="2176"/>
                  </a:lnTo>
                  <a:lnTo>
                    <a:pt x="874" y="1056"/>
                  </a:lnTo>
                  <a:lnTo>
                    <a:pt x="402" y="2176"/>
                  </a:lnTo>
                  <a:lnTo>
                    <a:pt x="234" y="2322"/>
                  </a:lnTo>
                  <a:lnTo>
                    <a:pt x="0" y="2702"/>
                  </a:lnTo>
                  <a:lnTo>
                    <a:pt x="104" y="2273"/>
                  </a:lnTo>
                  <a:lnTo>
                    <a:pt x="86" y="2074"/>
                  </a:lnTo>
                  <a:lnTo>
                    <a:pt x="365" y="1370"/>
                  </a:lnTo>
                  <a:lnTo>
                    <a:pt x="203" y="1370"/>
                  </a:lnTo>
                  <a:lnTo>
                    <a:pt x="203" y="1484"/>
                  </a:lnTo>
                  <a:lnTo>
                    <a:pt x="128" y="1484"/>
                  </a:lnTo>
                  <a:lnTo>
                    <a:pt x="128" y="1185"/>
                  </a:lnTo>
                  <a:lnTo>
                    <a:pt x="203" y="1185"/>
                  </a:lnTo>
                  <a:lnTo>
                    <a:pt x="203" y="1299"/>
                  </a:lnTo>
                  <a:lnTo>
                    <a:pt x="393" y="1299"/>
                  </a:lnTo>
                  <a:lnTo>
                    <a:pt x="555" y="890"/>
                  </a:lnTo>
                  <a:lnTo>
                    <a:pt x="536" y="859"/>
                  </a:lnTo>
                  <a:lnTo>
                    <a:pt x="519" y="825"/>
                  </a:lnTo>
                  <a:lnTo>
                    <a:pt x="507" y="788"/>
                  </a:lnTo>
                  <a:lnTo>
                    <a:pt x="500" y="750"/>
                  </a:lnTo>
                  <a:lnTo>
                    <a:pt x="498" y="711"/>
                  </a:lnTo>
                  <a:lnTo>
                    <a:pt x="501" y="666"/>
                  </a:lnTo>
                  <a:lnTo>
                    <a:pt x="511" y="624"/>
                  </a:lnTo>
                  <a:lnTo>
                    <a:pt x="526" y="584"/>
                  </a:lnTo>
                  <a:lnTo>
                    <a:pt x="546" y="545"/>
                  </a:lnTo>
                  <a:lnTo>
                    <a:pt x="572" y="511"/>
                  </a:lnTo>
                  <a:lnTo>
                    <a:pt x="601" y="480"/>
                  </a:lnTo>
                  <a:lnTo>
                    <a:pt x="636" y="453"/>
                  </a:lnTo>
                  <a:lnTo>
                    <a:pt x="673" y="429"/>
                  </a:lnTo>
                  <a:lnTo>
                    <a:pt x="714" y="410"/>
                  </a:lnTo>
                  <a:lnTo>
                    <a:pt x="757" y="396"/>
                  </a:lnTo>
                  <a:lnTo>
                    <a:pt x="803" y="388"/>
                  </a:lnTo>
                  <a:lnTo>
                    <a:pt x="8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91"/>
            <p:cNvSpPr>
              <a:spLocks/>
            </p:cNvSpPr>
            <p:nvPr/>
          </p:nvSpPr>
          <p:spPr bwMode="auto">
            <a:xfrm>
              <a:off x="7351713" y="4365625"/>
              <a:ext cx="34925" cy="34925"/>
            </a:xfrm>
            <a:custGeom>
              <a:avLst/>
              <a:gdLst>
                <a:gd name="T0" fmla="*/ 120 w 240"/>
                <a:gd name="T1" fmla="*/ 0 h 223"/>
                <a:gd name="T2" fmla="*/ 147 w 240"/>
                <a:gd name="T3" fmla="*/ 3 h 223"/>
                <a:gd name="T4" fmla="*/ 172 w 240"/>
                <a:gd name="T5" fmla="*/ 12 h 223"/>
                <a:gd name="T6" fmla="*/ 195 w 240"/>
                <a:gd name="T7" fmla="*/ 25 h 223"/>
                <a:gd name="T8" fmla="*/ 214 w 240"/>
                <a:gd name="T9" fmla="*/ 42 h 223"/>
                <a:gd name="T10" fmla="*/ 228 w 240"/>
                <a:gd name="T11" fmla="*/ 62 h 223"/>
                <a:gd name="T12" fmla="*/ 237 w 240"/>
                <a:gd name="T13" fmla="*/ 87 h 223"/>
                <a:gd name="T14" fmla="*/ 240 w 240"/>
                <a:gd name="T15" fmla="*/ 112 h 223"/>
                <a:gd name="T16" fmla="*/ 237 w 240"/>
                <a:gd name="T17" fmla="*/ 137 h 223"/>
                <a:gd name="T18" fmla="*/ 228 w 240"/>
                <a:gd name="T19" fmla="*/ 161 h 223"/>
                <a:gd name="T20" fmla="*/ 214 w 240"/>
                <a:gd name="T21" fmla="*/ 181 h 223"/>
                <a:gd name="T22" fmla="*/ 195 w 240"/>
                <a:gd name="T23" fmla="*/ 198 h 223"/>
                <a:gd name="T24" fmla="*/ 172 w 240"/>
                <a:gd name="T25" fmla="*/ 212 h 223"/>
                <a:gd name="T26" fmla="*/ 147 w 240"/>
                <a:gd name="T27" fmla="*/ 220 h 223"/>
                <a:gd name="T28" fmla="*/ 120 w 240"/>
                <a:gd name="T29" fmla="*/ 223 h 223"/>
                <a:gd name="T30" fmla="*/ 92 w 240"/>
                <a:gd name="T31" fmla="*/ 220 h 223"/>
                <a:gd name="T32" fmla="*/ 67 w 240"/>
                <a:gd name="T33" fmla="*/ 212 h 223"/>
                <a:gd name="T34" fmla="*/ 44 w 240"/>
                <a:gd name="T35" fmla="*/ 198 h 223"/>
                <a:gd name="T36" fmla="*/ 26 w 240"/>
                <a:gd name="T37" fmla="*/ 181 h 223"/>
                <a:gd name="T38" fmla="*/ 12 w 240"/>
                <a:gd name="T39" fmla="*/ 161 h 223"/>
                <a:gd name="T40" fmla="*/ 3 w 240"/>
                <a:gd name="T41" fmla="*/ 137 h 223"/>
                <a:gd name="T42" fmla="*/ 0 w 240"/>
                <a:gd name="T43" fmla="*/ 112 h 223"/>
                <a:gd name="T44" fmla="*/ 3 w 240"/>
                <a:gd name="T45" fmla="*/ 87 h 223"/>
                <a:gd name="T46" fmla="*/ 12 w 240"/>
                <a:gd name="T47" fmla="*/ 62 h 223"/>
                <a:gd name="T48" fmla="*/ 26 w 240"/>
                <a:gd name="T49" fmla="*/ 42 h 223"/>
                <a:gd name="T50" fmla="*/ 44 w 240"/>
                <a:gd name="T51" fmla="*/ 25 h 223"/>
                <a:gd name="T52" fmla="*/ 67 w 240"/>
                <a:gd name="T53" fmla="*/ 12 h 223"/>
                <a:gd name="T54" fmla="*/ 92 w 240"/>
                <a:gd name="T55" fmla="*/ 3 h 223"/>
                <a:gd name="T56" fmla="*/ 120 w 240"/>
                <a:gd name="T57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0" h="223">
                  <a:moveTo>
                    <a:pt x="120" y="0"/>
                  </a:moveTo>
                  <a:lnTo>
                    <a:pt x="147" y="3"/>
                  </a:lnTo>
                  <a:lnTo>
                    <a:pt x="172" y="12"/>
                  </a:lnTo>
                  <a:lnTo>
                    <a:pt x="195" y="25"/>
                  </a:lnTo>
                  <a:lnTo>
                    <a:pt x="214" y="42"/>
                  </a:lnTo>
                  <a:lnTo>
                    <a:pt x="228" y="62"/>
                  </a:lnTo>
                  <a:lnTo>
                    <a:pt x="237" y="87"/>
                  </a:lnTo>
                  <a:lnTo>
                    <a:pt x="240" y="112"/>
                  </a:lnTo>
                  <a:lnTo>
                    <a:pt x="237" y="137"/>
                  </a:lnTo>
                  <a:lnTo>
                    <a:pt x="228" y="161"/>
                  </a:lnTo>
                  <a:lnTo>
                    <a:pt x="214" y="181"/>
                  </a:lnTo>
                  <a:lnTo>
                    <a:pt x="195" y="198"/>
                  </a:lnTo>
                  <a:lnTo>
                    <a:pt x="172" y="212"/>
                  </a:lnTo>
                  <a:lnTo>
                    <a:pt x="147" y="220"/>
                  </a:lnTo>
                  <a:lnTo>
                    <a:pt x="120" y="223"/>
                  </a:lnTo>
                  <a:lnTo>
                    <a:pt x="92" y="220"/>
                  </a:lnTo>
                  <a:lnTo>
                    <a:pt x="67" y="212"/>
                  </a:lnTo>
                  <a:lnTo>
                    <a:pt x="44" y="198"/>
                  </a:lnTo>
                  <a:lnTo>
                    <a:pt x="26" y="181"/>
                  </a:lnTo>
                  <a:lnTo>
                    <a:pt x="12" y="161"/>
                  </a:lnTo>
                  <a:lnTo>
                    <a:pt x="3" y="137"/>
                  </a:lnTo>
                  <a:lnTo>
                    <a:pt x="0" y="112"/>
                  </a:lnTo>
                  <a:lnTo>
                    <a:pt x="3" y="87"/>
                  </a:lnTo>
                  <a:lnTo>
                    <a:pt x="12" y="62"/>
                  </a:lnTo>
                  <a:lnTo>
                    <a:pt x="26" y="42"/>
                  </a:lnTo>
                  <a:lnTo>
                    <a:pt x="44" y="25"/>
                  </a:lnTo>
                  <a:lnTo>
                    <a:pt x="67" y="12"/>
                  </a:lnTo>
                  <a:lnTo>
                    <a:pt x="92" y="3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92"/>
            <p:cNvSpPr>
              <a:spLocks/>
            </p:cNvSpPr>
            <p:nvPr/>
          </p:nvSpPr>
          <p:spPr bwMode="auto">
            <a:xfrm>
              <a:off x="7259638" y="4700588"/>
              <a:ext cx="223838" cy="31750"/>
            </a:xfrm>
            <a:custGeom>
              <a:avLst/>
              <a:gdLst>
                <a:gd name="T0" fmla="*/ 1525 w 1550"/>
                <a:gd name="T1" fmla="*/ 0 h 201"/>
                <a:gd name="T2" fmla="*/ 1550 w 1550"/>
                <a:gd name="T3" fmla="*/ 53 h 201"/>
                <a:gd name="T4" fmla="*/ 1452 w 1550"/>
                <a:gd name="T5" fmla="*/ 91 h 201"/>
                <a:gd name="T6" fmla="*/ 1354 w 1550"/>
                <a:gd name="T7" fmla="*/ 123 h 201"/>
                <a:gd name="T8" fmla="*/ 1256 w 1550"/>
                <a:gd name="T9" fmla="*/ 149 h 201"/>
                <a:gd name="T10" fmla="*/ 1160 w 1550"/>
                <a:gd name="T11" fmla="*/ 169 h 201"/>
                <a:gd name="T12" fmla="*/ 1066 w 1550"/>
                <a:gd name="T13" fmla="*/ 184 h 201"/>
                <a:gd name="T14" fmla="*/ 973 w 1550"/>
                <a:gd name="T15" fmla="*/ 194 h 201"/>
                <a:gd name="T16" fmla="*/ 883 w 1550"/>
                <a:gd name="T17" fmla="*/ 199 h 201"/>
                <a:gd name="T18" fmla="*/ 796 w 1550"/>
                <a:gd name="T19" fmla="*/ 201 h 201"/>
                <a:gd name="T20" fmla="*/ 726 w 1550"/>
                <a:gd name="T21" fmla="*/ 200 h 201"/>
                <a:gd name="T22" fmla="*/ 656 w 1550"/>
                <a:gd name="T23" fmla="*/ 197 h 201"/>
                <a:gd name="T24" fmla="*/ 590 w 1550"/>
                <a:gd name="T25" fmla="*/ 191 h 201"/>
                <a:gd name="T26" fmla="*/ 527 w 1550"/>
                <a:gd name="T27" fmla="*/ 185 h 201"/>
                <a:gd name="T28" fmla="*/ 465 w 1550"/>
                <a:gd name="T29" fmla="*/ 176 h 201"/>
                <a:gd name="T30" fmla="*/ 407 w 1550"/>
                <a:gd name="T31" fmla="*/ 167 h 201"/>
                <a:gd name="T32" fmla="*/ 352 w 1550"/>
                <a:gd name="T33" fmla="*/ 156 h 201"/>
                <a:gd name="T34" fmla="*/ 301 w 1550"/>
                <a:gd name="T35" fmla="*/ 145 h 201"/>
                <a:gd name="T36" fmla="*/ 252 w 1550"/>
                <a:gd name="T37" fmla="*/ 133 h 201"/>
                <a:gd name="T38" fmla="*/ 207 w 1550"/>
                <a:gd name="T39" fmla="*/ 122 h 201"/>
                <a:gd name="T40" fmla="*/ 167 w 1550"/>
                <a:gd name="T41" fmla="*/ 110 h 201"/>
                <a:gd name="T42" fmla="*/ 130 w 1550"/>
                <a:gd name="T43" fmla="*/ 99 h 201"/>
                <a:gd name="T44" fmla="*/ 98 w 1550"/>
                <a:gd name="T45" fmla="*/ 89 h 201"/>
                <a:gd name="T46" fmla="*/ 69 w 1550"/>
                <a:gd name="T47" fmla="*/ 79 h 201"/>
                <a:gd name="T48" fmla="*/ 45 w 1550"/>
                <a:gd name="T49" fmla="*/ 71 h 201"/>
                <a:gd name="T50" fmla="*/ 27 w 1550"/>
                <a:gd name="T51" fmla="*/ 63 h 201"/>
                <a:gd name="T52" fmla="*/ 13 w 1550"/>
                <a:gd name="T53" fmla="*/ 58 h 201"/>
                <a:gd name="T54" fmla="*/ 4 w 1550"/>
                <a:gd name="T55" fmla="*/ 54 h 201"/>
                <a:gd name="T56" fmla="*/ 0 w 1550"/>
                <a:gd name="T57" fmla="*/ 53 h 201"/>
                <a:gd name="T58" fmla="*/ 27 w 1550"/>
                <a:gd name="T59" fmla="*/ 1 h 201"/>
                <a:gd name="T60" fmla="*/ 30 w 1550"/>
                <a:gd name="T61" fmla="*/ 2 h 201"/>
                <a:gd name="T62" fmla="*/ 39 w 1550"/>
                <a:gd name="T63" fmla="*/ 6 h 201"/>
                <a:gd name="T64" fmla="*/ 53 w 1550"/>
                <a:gd name="T65" fmla="*/ 11 h 201"/>
                <a:gd name="T66" fmla="*/ 73 w 1550"/>
                <a:gd name="T67" fmla="*/ 19 h 201"/>
                <a:gd name="T68" fmla="*/ 95 w 1550"/>
                <a:gd name="T69" fmla="*/ 28 h 201"/>
                <a:gd name="T70" fmla="*/ 124 w 1550"/>
                <a:gd name="T71" fmla="*/ 37 h 201"/>
                <a:gd name="T72" fmla="*/ 156 w 1550"/>
                <a:gd name="T73" fmla="*/ 48 h 201"/>
                <a:gd name="T74" fmla="*/ 193 w 1550"/>
                <a:gd name="T75" fmla="*/ 58 h 201"/>
                <a:gd name="T76" fmla="*/ 235 w 1550"/>
                <a:gd name="T77" fmla="*/ 70 h 201"/>
                <a:gd name="T78" fmla="*/ 279 w 1550"/>
                <a:gd name="T79" fmla="*/ 81 h 201"/>
                <a:gd name="T80" fmla="*/ 328 w 1550"/>
                <a:gd name="T81" fmla="*/ 92 h 201"/>
                <a:gd name="T82" fmla="*/ 379 w 1550"/>
                <a:gd name="T83" fmla="*/ 103 h 201"/>
                <a:gd name="T84" fmla="*/ 434 w 1550"/>
                <a:gd name="T85" fmla="*/ 113 h 201"/>
                <a:gd name="T86" fmla="*/ 493 w 1550"/>
                <a:gd name="T87" fmla="*/ 122 h 201"/>
                <a:gd name="T88" fmla="*/ 554 w 1550"/>
                <a:gd name="T89" fmla="*/ 129 h 201"/>
                <a:gd name="T90" fmla="*/ 617 w 1550"/>
                <a:gd name="T91" fmla="*/ 136 h 201"/>
                <a:gd name="T92" fmla="*/ 683 w 1550"/>
                <a:gd name="T93" fmla="*/ 140 h 201"/>
                <a:gd name="T94" fmla="*/ 752 w 1550"/>
                <a:gd name="T95" fmla="*/ 144 h 201"/>
                <a:gd name="T96" fmla="*/ 823 w 1550"/>
                <a:gd name="T97" fmla="*/ 144 h 201"/>
                <a:gd name="T98" fmla="*/ 895 w 1550"/>
                <a:gd name="T99" fmla="*/ 141 h 201"/>
                <a:gd name="T100" fmla="*/ 970 w 1550"/>
                <a:gd name="T101" fmla="*/ 136 h 201"/>
                <a:gd name="T102" fmla="*/ 1046 w 1550"/>
                <a:gd name="T103" fmla="*/ 128 h 201"/>
                <a:gd name="T104" fmla="*/ 1123 w 1550"/>
                <a:gd name="T105" fmla="*/ 116 h 201"/>
                <a:gd name="T106" fmla="*/ 1203 w 1550"/>
                <a:gd name="T107" fmla="*/ 101 h 201"/>
                <a:gd name="T108" fmla="*/ 1282 w 1550"/>
                <a:gd name="T109" fmla="*/ 83 h 201"/>
                <a:gd name="T110" fmla="*/ 1362 w 1550"/>
                <a:gd name="T111" fmla="*/ 60 h 201"/>
                <a:gd name="T112" fmla="*/ 1444 w 1550"/>
                <a:gd name="T113" fmla="*/ 33 h 201"/>
                <a:gd name="T114" fmla="*/ 1525 w 1550"/>
                <a:gd name="T11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50" h="201">
                  <a:moveTo>
                    <a:pt x="1525" y="0"/>
                  </a:moveTo>
                  <a:lnTo>
                    <a:pt x="1550" y="53"/>
                  </a:lnTo>
                  <a:lnTo>
                    <a:pt x="1452" y="91"/>
                  </a:lnTo>
                  <a:lnTo>
                    <a:pt x="1354" y="123"/>
                  </a:lnTo>
                  <a:lnTo>
                    <a:pt x="1256" y="149"/>
                  </a:lnTo>
                  <a:lnTo>
                    <a:pt x="1160" y="169"/>
                  </a:lnTo>
                  <a:lnTo>
                    <a:pt x="1066" y="184"/>
                  </a:lnTo>
                  <a:lnTo>
                    <a:pt x="973" y="194"/>
                  </a:lnTo>
                  <a:lnTo>
                    <a:pt x="883" y="199"/>
                  </a:lnTo>
                  <a:lnTo>
                    <a:pt x="796" y="201"/>
                  </a:lnTo>
                  <a:lnTo>
                    <a:pt x="726" y="200"/>
                  </a:lnTo>
                  <a:lnTo>
                    <a:pt x="656" y="197"/>
                  </a:lnTo>
                  <a:lnTo>
                    <a:pt x="590" y="191"/>
                  </a:lnTo>
                  <a:lnTo>
                    <a:pt x="527" y="185"/>
                  </a:lnTo>
                  <a:lnTo>
                    <a:pt x="465" y="176"/>
                  </a:lnTo>
                  <a:lnTo>
                    <a:pt x="407" y="167"/>
                  </a:lnTo>
                  <a:lnTo>
                    <a:pt x="352" y="156"/>
                  </a:lnTo>
                  <a:lnTo>
                    <a:pt x="301" y="145"/>
                  </a:lnTo>
                  <a:lnTo>
                    <a:pt x="252" y="133"/>
                  </a:lnTo>
                  <a:lnTo>
                    <a:pt x="207" y="122"/>
                  </a:lnTo>
                  <a:lnTo>
                    <a:pt x="167" y="110"/>
                  </a:lnTo>
                  <a:lnTo>
                    <a:pt x="130" y="99"/>
                  </a:lnTo>
                  <a:lnTo>
                    <a:pt x="98" y="89"/>
                  </a:lnTo>
                  <a:lnTo>
                    <a:pt x="69" y="79"/>
                  </a:lnTo>
                  <a:lnTo>
                    <a:pt x="45" y="71"/>
                  </a:lnTo>
                  <a:lnTo>
                    <a:pt x="27" y="63"/>
                  </a:lnTo>
                  <a:lnTo>
                    <a:pt x="13" y="58"/>
                  </a:lnTo>
                  <a:lnTo>
                    <a:pt x="4" y="54"/>
                  </a:lnTo>
                  <a:lnTo>
                    <a:pt x="0" y="53"/>
                  </a:lnTo>
                  <a:lnTo>
                    <a:pt x="27" y="1"/>
                  </a:lnTo>
                  <a:lnTo>
                    <a:pt x="30" y="2"/>
                  </a:lnTo>
                  <a:lnTo>
                    <a:pt x="39" y="6"/>
                  </a:lnTo>
                  <a:lnTo>
                    <a:pt x="53" y="11"/>
                  </a:lnTo>
                  <a:lnTo>
                    <a:pt x="73" y="19"/>
                  </a:lnTo>
                  <a:lnTo>
                    <a:pt x="95" y="28"/>
                  </a:lnTo>
                  <a:lnTo>
                    <a:pt x="124" y="37"/>
                  </a:lnTo>
                  <a:lnTo>
                    <a:pt x="156" y="48"/>
                  </a:lnTo>
                  <a:lnTo>
                    <a:pt x="193" y="58"/>
                  </a:lnTo>
                  <a:lnTo>
                    <a:pt x="235" y="70"/>
                  </a:lnTo>
                  <a:lnTo>
                    <a:pt x="279" y="81"/>
                  </a:lnTo>
                  <a:lnTo>
                    <a:pt x="328" y="92"/>
                  </a:lnTo>
                  <a:lnTo>
                    <a:pt x="379" y="103"/>
                  </a:lnTo>
                  <a:lnTo>
                    <a:pt x="434" y="113"/>
                  </a:lnTo>
                  <a:lnTo>
                    <a:pt x="493" y="122"/>
                  </a:lnTo>
                  <a:lnTo>
                    <a:pt x="554" y="129"/>
                  </a:lnTo>
                  <a:lnTo>
                    <a:pt x="617" y="136"/>
                  </a:lnTo>
                  <a:lnTo>
                    <a:pt x="683" y="140"/>
                  </a:lnTo>
                  <a:lnTo>
                    <a:pt x="752" y="144"/>
                  </a:lnTo>
                  <a:lnTo>
                    <a:pt x="823" y="144"/>
                  </a:lnTo>
                  <a:lnTo>
                    <a:pt x="895" y="141"/>
                  </a:lnTo>
                  <a:lnTo>
                    <a:pt x="970" y="136"/>
                  </a:lnTo>
                  <a:lnTo>
                    <a:pt x="1046" y="128"/>
                  </a:lnTo>
                  <a:lnTo>
                    <a:pt x="1123" y="116"/>
                  </a:lnTo>
                  <a:lnTo>
                    <a:pt x="1203" y="101"/>
                  </a:lnTo>
                  <a:lnTo>
                    <a:pt x="1282" y="83"/>
                  </a:lnTo>
                  <a:lnTo>
                    <a:pt x="1362" y="60"/>
                  </a:lnTo>
                  <a:lnTo>
                    <a:pt x="1444" y="33"/>
                  </a:lnTo>
                  <a:lnTo>
                    <a:pt x="15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93"/>
            <p:cNvSpPr>
              <a:spLocks/>
            </p:cNvSpPr>
            <p:nvPr/>
          </p:nvSpPr>
          <p:spPr bwMode="auto">
            <a:xfrm>
              <a:off x="7483475" y="4559300"/>
              <a:ext cx="220663" cy="98425"/>
            </a:xfrm>
            <a:custGeom>
              <a:avLst/>
              <a:gdLst>
                <a:gd name="T0" fmla="*/ 749 w 1536"/>
                <a:gd name="T1" fmla="*/ 0 h 619"/>
                <a:gd name="T2" fmla="*/ 819 w 1536"/>
                <a:gd name="T3" fmla="*/ 3 h 619"/>
                <a:gd name="T4" fmla="*/ 886 w 1536"/>
                <a:gd name="T5" fmla="*/ 11 h 619"/>
                <a:gd name="T6" fmla="*/ 952 w 1536"/>
                <a:gd name="T7" fmla="*/ 26 h 619"/>
                <a:gd name="T8" fmla="*/ 1018 w 1536"/>
                <a:gd name="T9" fmla="*/ 45 h 619"/>
                <a:gd name="T10" fmla="*/ 1080 w 1536"/>
                <a:gd name="T11" fmla="*/ 68 h 619"/>
                <a:gd name="T12" fmla="*/ 1138 w 1536"/>
                <a:gd name="T13" fmla="*/ 96 h 619"/>
                <a:gd name="T14" fmla="*/ 1195 w 1536"/>
                <a:gd name="T15" fmla="*/ 128 h 619"/>
                <a:gd name="T16" fmla="*/ 1249 w 1536"/>
                <a:gd name="T17" fmla="*/ 166 h 619"/>
                <a:gd name="T18" fmla="*/ 1299 w 1536"/>
                <a:gd name="T19" fmla="*/ 206 h 619"/>
                <a:gd name="T20" fmla="*/ 1345 w 1536"/>
                <a:gd name="T21" fmla="*/ 250 h 619"/>
                <a:gd name="T22" fmla="*/ 1387 w 1536"/>
                <a:gd name="T23" fmla="*/ 299 h 619"/>
                <a:gd name="T24" fmla="*/ 1425 w 1536"/>
                <a:gd name="T25" fmla="*/ 349 h 619"/>
                <a:gd name="T26" fmla="*/ 1459 w 1536"/>
                <a:gd name="T27" fmla="*/ 404 h 619"/>
                <a:gd name="T28" fmla="*/ 1487 w 1536"/>
                <a:gd name="T29" fmla="*/ 461 h 619"/>
                <a:gd name="T30" fmla="*/ 1510 w 1536"/>
                <a:gd name="T31" fmla="*/ 520 h 619"/>
                <a:gd name="T32" fmla="*/ 1528 w 1536"/>
                <a:gd name="T33" fmla="*/ 583 h 619"/>
                <a:gd name="T34" fmla="*/ 1536 w 1536"/>
                <a:gd name="T35" fmla="*/ 619 h 619"/>
                <a:gd name="T36" fmla="*/ 0 w 1536"/>
                <a:gd name="T37" fmla="*/ 619 h 619"/>
                <a:gd name="T38" fmla="*/ 66 w 1536"/>
                <a:gd name="T39" fmla="*/ 559 h 619"/>
                <a:gd name="T40" fmla="*/ 1454 w 1536"/>
                <a:gd name="T41" fmla="*/ 559 h 619"/>
                <a:gd name="T42" fmla="*/ 1435 w 1536"/>
                <a:gd name="T43" fmla="*/ 502 h 619"/>
                <a:gd name="T44" fmla="*/ 1409 w 1536"/>
                <a:gd name="T45" fmla="*/ 448 h 619"/>
                <a:gd name="T46" fmla="*/ 1379 w 1536"/>
                <a:gd name="T47" fmla="*/ 396 h 619"/>
                <a:gd name="T48" fmla="*/ 1345 w 1536"/>
                <a:gd name="T49" fmla="*/ 347 h 619"/>
                <a:gd name="T50" fmla="*/ 1306 w 1536"/>
                <a:gd name="T51" fmla="*/ 301 h 619"/>
                <a:gd name="T52" fmla="*/ 1263 w 1536"/>
                <a:gd name="T53" fmla="*/ 258 h 619"/>
                <a:gd name="T54" fmla="*/ 1216 w 1536"/>
                <a:gd name="T55" fmla="*/ 219 h 619"/>
                <a:gd name="T56" fmla="*/ 1168 w 1536"/>
                <a:gd name="T57" fmla="*/ 184 h 619"/>
                <a:gd name="T58" fmla="*/ 1114 w 1536"/>
                <a:gd name="T59" fmla="*/ 153 h 619"/>
                <a:gd name="T60" fmla="*/ 1059 w 1536"/>
                <a:gd name="T61" fmla="*/ 126 h 619"/>
                <a:gd name="T62" fmla="*/ 1000 w 1536"/>
                <a:gd name="T63" fmla="*/ 103 h 619"/>
                <a:gd name="T64" fmla="*/ 940 w 1536"/>
                <a:gd name="T65" fmla="*/ 85 h 619"/>
                <a:gd name="T66" fmla="*/ 879 w 1536"/>
                <a:gd name="T67" fmla="*/ 72 h 619"/>
                <a:gd name="T68" fmla="*/ 814 w 1536"/>
                <a:gd name="T69" fmla="*/ 64 h 619"/>
                <a:gd name="T70" fmla="*/ 749 w 1536"/>
                <a:gd name="T71" fmla="*/ 62 h 619"/>
                <a:gd name="T72" fmla="*/ 693 w 1536"/>
                <a:gd name="T73" fmla="*/ 64 h 619"/>
                <a:gd name="T74" fmla="*/ 637 w 1536"/>
                <a:gd name="T75" fmla="*/ 70 h 619"/>
                <a:gd name="T76" fmla="*/ 583 w 1536"/>
                <a:gd name="T77" fmla="*/ 80 h 619"/>
                <a:gd name="T78" fmla="*/ 662 w 1536"/>
                <a:gd name="T79" fmla="*/ 6 h 619"/>
                <a:gd name="T80" fmla="*/ 706 w 1536"/>
                <a:gd name="T81" fmla="*/ 2 h 619"/>
                <a:gd name="T82" fmla="*/ 749 w 1536"/>
                <a:gd name="T83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36" h="619">
                  <a:moveTo>
                    <a:pt x="749" y="0"/>
                  </a:moveTo>
                  <a:lnTo>
                    <a:pt x="819" y="3"/>
                  </a:lnTo>
                  <a:lnTo>
                    <a:pt x="886" y="11"/>
                  </a:lnTo>
                  <a:lnTo>
                    <a:pt x="952" y="26"/>
                  </a:lnTo>
                  <a:lnTo>
                    <a:pt x="1018" y="45"/>
                  </a:lnTo>
                  <a:lnTo>
                    <a:pt x="1080" y="68"/>
                  </a:lnTo>
                  <a:lnTo>
                    <a:pt x="1138" y="96"/>
                  </a:lnTo>
                  <a:lnTo>
                    <a:pt x="1195" y="128"/>
                  </a:lnTo>
                  <a:lnTo>
                    <a:pt x="1249" y="166"/>
                  </a:lnTo>
                  <a:lnTo>
                    <a:pt x="1299" y="206"/>
                  </a:lnTo>
                  <a:lnTo>
                    <a:pt x="1345" y="250"/>
                  </a:lnTo>
                  <a:lnTo>
                    <a:pt x="1387" y="299"/>
                  </a:lnTo>
                  <a:lnTo>
                    <a:pt x="1425" y="349"/>
                  </a:lnTo>
                  <a:lnTo>
                    <a:pt x="1459" y="404"/>
                  </a:lnTo>
                  <a:lnTo>
                    <a:pt x="1487" y="461"/>
                  </a:lnTo>
                  <a:lnTo>
                    <a:pt x="1510" y="520"/>
                  </a:lnTo>
                  <a:lnTo>
                    <a:pt x="1528" y="583"/>
                  </a:lnTo>
                  <a:lnTo>
                    <a:pt x="1536" y="619"/>
                  </a:lnTo>
                  <a:lnTo>
                    <a:pt x="0" y="619"/>
                  </a:lnTo>
                  <a:lnTo>
                    <a:pt x="66" y="559"/>
                  </a:lnTo>
                  <a:lnTo>
                    <a:pt x="1454" y="559"/>
                  </a:lnTo>
                  <a:lnTo>
                    <a:pt x="1435" y="502"/>
                  </a:lnTo>
                  <a:lnTo>
                    <a:pt x="1409" y="448"/>
                  </a:lnTo>
                  <a:lnTo>
                    <a:pt x="1379" y="396"/>
                  </a:lnTo>
                  <a:lnTo>
                    <a:pt x="1345" y="347"/>
                  </a:lnTo>
                  <a:lnTo>
                    <a:pt x="1306" y="301"/>
                  </a:lnTo>
                  <a:lnTo>
                    <a:pt x="1263" y="258"/>
                  </a:lnTo>
                  <a:lnTo>
                    <a:pt x="1216" y="219"/>
                  </a:lnTo>
                  <a:lnTo>
                    <a:pt x="1168" y="184"/>
                  </a:lnTo>
                  <a:lnTo>
                    <a:pt x="1114" y="153"/>
                  </a:lnTo>
                  <a:lnTo>
                    <a:pt x="1059" y="126"/>
                  </a:lnTo>
                  <a:lnTo>
                    <a:pt x="1000" y="103"/>
                  </a:lnTo>
                  <a:lnTo>
                    <a:pt x="940" y="85"/>
                  </a:lnTo>
                  <a:lnTo>
                    <a:pt x="879" y="72"/>
                  </a:lnTo>
                  <a:lnTo>
                    <a:pt x="814" y="64"/>
                  </a:lnTo>
                  <a:lnTo>
                    <a:pt x="749" y="62"/>
                  </a:lnTo>
                  <a:lnTo>
                    <a:pt x="693" y="64"/>
                  </a:lnTo>
                  <a:lnTo>
                    <a:pt x="637" y="70"/>
                  </a:lnTo>
                  <a:lnTo>
                    <a:pt x="583" y="80"/>
                  </a:lnTo>
                  <a:lnTo>
                    <a:pt x="662" y="6"/>
                  </a:lnTo>
                  <a:lnTo>
                    <a:pt x="706" y="2"/>
                  </a:lnTo>
                  <a:lnTo>
                    <a:pt x="7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94"/>
            <p:cNvSpPr>
              <a:spLocks/>
            </p:cNvSpPr>
            <p:nvPr/>
          </p:nvSpPr>
          <p:spPr bwMode="auto">
            <a:xfrm>
              <a:off x="7437438" y="4514850"/>
              <a:ext cx="315913" cy="190500"/>
            </a:xfrm>
            <a:custGeom>
              <a:avLst/>
              <a:gdLst>
                <a:gd name="T0" fmla="*/ 1441 w 2184"/>
                <a:gd name="T1" fmla="*/ 42 h 1199"/>
                <a:gd name="T2" fmla="*/ 1659 w 2184"/>
                <a:gd name="T3" fmla="*/ 138 h 1199"/>
                <a:gd name="T4" fmla="*/ 1845 w 2184"/>
                <a:gd name="T5" fmla="*/ 275 h 1199"/>
                <a:gd name="T6" fmla="*/ 1998 w 2184"/>
                <a:gd name="T7" fmla="*/ 446 h 1199"/>
                <a:gd name="T8" fmla="*/ 2108 w 2184"/>
                <a:gd name="T9" fmla="*/ 643 h 1199"/>
                <a:gd name="T10" fmla="*/ 2171 w 2184"/>
                <a:gd name="T11" fmla="*/ 863 h 1199"/>
                <a:gd name="T12" fmla="*/ 2184 w 2184"/>
                <a:gd name="T13" fmla="*/ 1199 h 1199"/>
                <a:gd name="T14" fmla="*/ 80 w 2184"/>
                <a:gd name="T15" fmla="*/ 1138 h 1199"/>
                <a:gd name="T16" fmla="*/ 155 w 2184"/>
                <a:gd name="T17" fmla="*/ 1049 h 1199"/>
                <a:gd name="T18" fmla="*/ 232 w 2184"/>
                <a:gd name="T19" fmla="*/ 1138 h 1199"/>
                <a:gd name="T20" fmla="*/ 255 w 2184"/>
                <a:gd name="T21" fmla="*/ 1138 h 1199"/>
                <a:gd name="T22" fmla="*/ 334 w 2184"/>
                <a:gd name="T23" fmla="*/ 959 h 1199"/>
                <a:gd name="T24" fmla="*/ 387 w 2184"/>
                <a:gd name="T25" fmla="*/ 1049 h 1199"/>
                <a:gd name="T26" fmla="*/ 476 w 2184"/>
                <a:gd name="T27" fmla="*/ 1138 h 1199"/>
                <a:gd name="T28" fmla="*/ 500 w 2184"/>
                <a:gd name="T29" fmla="*/ 1138 h 1199"/>
                <a:gd name="T30" fmla="*/ 583 w 2184"/>
                <a:gd name="T31" fmla="*/ 1049 h 1199"/>
                <a:gd name="T32" fmla="*/ 646 w 2184"/>
                <a:gd name="T33" fmla="*/ 959 h 1199"/>
                <a:gd name="T34" fmla="*/ 728 w 2184"/>
                <a:gd name="T35" fmla="*/ 1138 h 1199"/>
                <a:gd name="T36" fmla="*/ 751 w 2184"/>
                <a:gd name="T37" fmla="*/ 1138 h 1199"/>
                <a:gd name="T38" fmla="*/ 841 w 2184"/>
                <a:gd name="T39" fmla="*/ 1049 h 1199"/>
                <a:gd name="T40" fmla="*/ 902 w 2184"/>
                <a:gd name="T41" fmla="*/ 1048 h 1199"/>
                <a:gd name="T42" fmla="*/ 987 w 2184"/>
                <a:gd name="T43" fmla="*/ 1138 h 1199"/>
                <a:gd name="T44" fmla="*/ 1009 w 2184"/>
                <a:gd name="T45" fmla="*/ 1138 h 1199"/>
                <a:gd name="T46" fmla="*/ 1088 w 2184"/>
                <a:gd name="T47" fmla="*/ 1049 h 1199"/>
                <a:gd name="T48" fmla="*/ 1155 w 2184"/>
                <a:gd name="T49" fmla="*/ 1049 h 1199"/>
                <a:gd name="T50" fmla="*/ 1239 w 2184"/>
                <a:gd name="T51" fmla="*/ 1138 h 1199"/>
                <a:gd name="T52" fmla="*/ 1261 w 2184"/>
                <a:gd name="T53" fmla="*/ 1138 h 1199"/>
                <a:gd name="T54" fmla="*/ 1341 w 2184"/>
                <a:gd name="T55" fmla="*/ 959 h 1199"/>
                <a:gd name="T56" fmla="*/ 1393 w 2184"/>
                <a:gd name="T57" fmla="*/ 1049 h 1199"/>
                <a:gd name="T58" fmla="*/ 1484 w 2184"/>
                <a:gd name="T59" fmla="*/ 1138 h 1199"/>
                <a:gd name="T60" fmla="*/ 1506 w 2184"/>
                <a:gd name="T61" fmla="*/ 1138 h 1199"/>
                <a:gd name="T62" fmla="*/ 1589 w 2184"/>
                <a:gd name="T63" fmla="*/ 1049 h 1199"/>
                <a:gd name="T64" fmla="*/ 1652 w 2184"/>
                <a:gd name="T65" fmla="*/ 959 h 1199"/>
                <a:gd name="T66" fmla="*/ 1736 w 2184"/>
                <a:gd name="T67" fmla="*/ 1138 h 1199"/>
                <a:gd name="T68" fmla="*/ 1757 w 2184"/>
                <a:gd name="T69" fmla="*/ 1138 h 1199"/>
                <a:gd name="T70" fmla="*/ 1848 w 2184"/>
                <a:gd name="T71" fmla="*/ 1049 h 1199"/>
                <a:gd name="T72" fmla="*/ 1908 w 2184"/>
                <a:gd name="T73" fmla="*/ 1049 h 1199"/>
                <a:gd name="T74" fmla="*/ 1993 w 2184"/>
                <a:gd name="T75" fmla="*/ 1138 h 1199"/>
                <a:gd name="T76" fmla="*/ 2016 w 2184"/>
                <a:gd name="T77" fmla="*/ 1138 h 1199"/>
                <a:gd name="T78" fmla="*/ 2116 w 2184"/>
                <a:gd name="T79" fmla="*/ 942 h 1199"/>
                <a:gd name="T80" fmla="*/ 2070 w 2184"/>
                <a:gd name="T81" fmla="*/ 724 h 1199"/>
                <a:gd name="T82" fmla="*/ 1975 w 2184"/>
                <a:gd name="T83" fmla="*/ 525 h 1199"/>
                <a:gd name="T84" fmla="*/ 1837 w 2184"/>
                <a:gd name="T85" fmla="*/ 354 h 1199"/>
                <a:gd name="T86" fmla="*/ 1662 w 2184"/>
                <a:gd name="T87" fmla="*/ 214 h 1199"/>
                <a:gd name="T88" fmla="*/ 1456 w 2184"/>
                <a:gd name="T89" fmla="*/ 111 h 1199"/>
                <a:gd name="T90" fmla="*/ 1227 w 2184"/>
                <a:gd name="T91" fmla="*/ 54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84" h="1199">
                  <a:moveTo>
                    <a:pt x="1284" y="0"/>
                  </a:moveTo>
                  <a:lnTo>
                    <a:pt x="1364" y="18"/>
                  </a:lnTo>
                  <a:lnTo>
                    <a:pt x="1441" y="42"/>
                  </a:lnTo>
                  <a:lnTo>
                    <a:pt x="1516" y="69"/>
                  </a:lnTo>
                  <a:lnTo>
                    <a:pt x="1589" y="101"/>
                  </a:lnTo>
                  <a:lnTo>
                    <a:pt x="1659" y="138"/>
                  </a:lnTo>
                  <a:lnTo>
                    <a:pt x="1724" y="180"/>
                  </a:lnTo>
                  <a:lnTo>
                    <a:pt x="1787" y="226"/>
                  </a:lnTo>
                  <a:lnTo>
                    <a:pt x="1845" y="275"/>
                  </a:lnTo>
                  <a:lnTo>
                    <a:pt x="1901" y="329"/>
                  </a:lnTo>
                  <a:lnTo>
                    <a:pt x="1951" y="385"/>
                  </a:lnTo>
                  <a:lnTo>
                    <a:pt x="1998" y="446"/>
                  </a:lnTo>
                  <a:lnTo>
                    <a:pt x="2040" y="508"/>
                  </a:lnTo>
                  <a:lnTo>
                    <a:pt x="2077" y="575"/>
                  </a:lnTo>
                  <a:lnTo>
                    <a:pt x="2108" y="643"/>
                  </a:lnTo>
                  <a:lnTo>
                    <a:pt x="2134" y="714"/>
                  </a:lnTo>
                  <a:lnTo>
                    <a:pt x="2156" y="787"/>
                  </a:lnTo>
                  <a:lnTo>
                    <a:pt x="2171" y="863"/>
                  </a:lnTo>
                  <a:lnTo>
                    <a:pt x="2181" y="940"/>
                  </a:lnTo>
                  <a:lnTo>
                    <a:pt x="2184" y="1018"/>
                  </a:lnTo>
                  <a:lnTo>
                    <a:pt x="2184" y="1199"/>
                  </a:lnTo>
                  <a:lnTo>
                    <a:pt x="0" y="1199"/>
                  </a:lnTo>
                  <a:lnTo>
                    <a:pt x="80" y="1118"/>
                  </a:lnTo>
                  <a:lnTo>
                    <a:pt x="80" y="1138"/>
                  </a:lnTo>
                  <a:lnTo>
                    <a:pt x="148" y="1138"/>
                  </a:lnTo>
                  <a:lnTo>
                    <a:pt x="148" y="1054"/>
                  </a:lnTo>
                  <a:lnTo>
                    <a:pt x="155" y="1049"/>
                  </a:lnTo>
                  <a:lnTo>
                    <a:pt x="171" y="1049"/>
                  </a:lnTo>
                  <a:lnTo>
                    <a:pt x="171" y="1138"/>
                  </a:lnTo>
                  <a:lnTo>
                    <a:pt x="232" y="1138"/>
                  </a:lnTo>
                  <a:lnTo>
                    <a:pt x="233" y="1049"/>
                  </a:lnTo>
                  <a:lnTo>
                    <a:pt x="255" y="1049"/>
                  </a:lnTo>
                  <a:lnTo>
                    <a:pt x="255" y="1138"/>
                  </a:lnTo>
                  <a:lnTo>
                    <a:pt x="311" y="1138"/>
                  </a:lnTo>
                  <a:lnTo>
                    <a:pt x="311" y="959"/>
                  </a:lnTo>
                  <a:lnTo>
                    <a:pt x="334" y="959"/>
                  </a:lnTo>
                  <a:lnTo>
                    <a:pt x="334" y="1138"/>
                  </a:lnTo>
                  <a:lnTo>
                    <a:pt x="387" y="1138"/>
                  </a:lnTo>
                  <a:lnTo>
                    <a:pt x="387" y="1049"/>
                  </a:lnTo>
                  <a:lnTo>
                    <a:pt x="410" y="1049"/>
                  </a:lnTo>
                  <a:lnTo>
                    <a:pt x="410" y="1138"/>
                  </a:lnTo>
                  <a:lnTo>
                    <a:pt x="476" y="1138"/>
                  </a:lnTo>
                  <a:lnTo>
                    <a:pt x="476" y="1048"/>
                  </a:lnTo>
                  <a:lnTo>
                    <a:pt x="500" y="1049"/>
                  </a:lnTo>
                  <a:lnTo>
                    <a:pt x="500" y="1138"/>
                  </a:lnTo>
                  <a:lnTo>
                    <a:pt x="561" y="1138"/>
                  </a:lnTo>
                  <a:lnTo>
                    <a:pt x="561" y="1049"/>
                  </a:lnTo>
                  <a:lnTo>
                    <a:pt x="583" y="1049"/>
                  </a:lnTo>
                  <a:lnTo>
                    <a:pt x="583" y="1138"/>
                  </a:lnTo>
                  <a:lnTo>
                    <a:pt x="646" y="1138"/>
                  </a:lnTo>
                  <a:lnTo>
                    <a:pt x="646" y="959"/>
                  </a:lnTo>
                  <a:lnTo>
                    <a:pt x="667" y="959"/>
                  </a:lnTo>
                  <a:lnTo>
                    <a:pt x="667" y="1138"/>
                  </a:lnTo>
                  <a:lnTo>
                    <a:pt x="728" y="1138"/>
                  </a:lnTo>
                  <a:lnTo>
                    <a:pt x="728" y="1049"/>
                  </a:lnTo>
                  <a:lnTo>
                    <a:pt x="751" y="1048"/>
                  </a:lnTo>
                  <a:lnTo>
                    <a:pt x="751" y="1138"/>
                  </a:lnTo>
                  <a:lnTo>
                    <a:pt x="819" y="1138"/>
                  </a:lnTo>
                  <a:lnTo>
                    <a:pt x="819" y="1049"/>
                  </a:lnTo>
                  <a:lnTo>
                    <a:pt x="841" y="1049"/>
                  </a:lnTo>
                  <a:lnTo>
                    <a:pt x="841" y="1138"/>
                  </a:lnTo>
                  <a:lnTo>
                    <a:pt x="902" y="1138"/>
                  </a:lnTo>
                  <a:lnTo>
                    <a:pt x="902" y="1048"/>
                  </a:lnTo>
                  <a:lnTo>
                    <a:pt x="925" y="1049"/>
                  </a:lnTo>
                  <a:lnTo>
                    <a:pt x="925" y="1138"/>
                  </a:lnTo>
                  <a:lnTo>
                    <a:pt x="987" y="1138"/>
                  </a:lnTo>
                  <a:lnTo>
                    <a:pt x="987" y="959"/>
                  </a:lnTo>
                  <a:lnTo>
                    <a:pt x="1009" y="959"/>
                  </a:lnTo>
                  <a:lnTo>
                    <a:pt x="1009" y="1138"/>
                  </a:lnTo>
                  <a:lnTo>
                    <a:pt x="1065" y="1138"/>
                  </a:lnTo>
                  <a:lnTo>
                    <a:pt x="1065" y="1049"/>
                  </a:lnTo>
                  <a:lnTo>
                    <a:pt x="1088" y="1049"/>
                  </a:lnTo>
                  <a:lnTo>
                    <a:pt x="1088" y="1138"/>
                  </a:lnTo>
                  <a:lnTo>
                    <a:pt x="1155" y="1138"/>
                  </a:lnTo>
                  <a:lnTo>
                    <a:pt x="1155" y="1049"/>
                  </a:lnTo>
                  <a:lnTo>
                    <a:pt x="1177" y="1049"/>
                  </a:lnTo>
                  <a:lnTo>
                    <a:pt x="1177" y="1138"/>
                  </a:lnTo>
                  <a:lnTo>
                    <a:pt x="1239" y="1138"/>
                  </a:lnTo>
                  <a:lnTo>
                    <a:pt x="1239" y="1049"/>
                  </a:lnTo>
                  <a:lnTo>
                    <a:pt x="1261" y="1049"/>
                  </a:lnTo>
                  <a:lnTo>
                    <a:pt x="1261" y="1138"/>
                  </a:lnTo>
                  <a:lnTo>
                    <a:pt x="1317" y="1138"/>
                  </a:lnTo>
                  <a:lnTo>
                    <a:pt x="1317" y="959"/>
                  </a:lnTo>
                  <a:lnTo>
                    <a:pt x="1341" y="959"/>
                  </a:lnTo>
                  <a:lnTo>
                    <a:pt x="1341" y="1138"/>
                  </a:lnTo>
                  <a:lnTo>
                    <a:pt x="1393" y="1138"/>
                  </a:lnTo>
                  <a:lnTo>
                    <a:pt x="1393" y="1049"/>
                  </a:lnTo>
                  <a:lnTo>
                    <a:pt x="1416" y="1049"/>
                  </a:lnTo>
                  <a:lnTo>
                    <a:pt x="1416" y="1138"/>
                  </a:lnTo>
                  <a:lnTo>
                    <a:pt x="1484" y="1138"/>
                  </a:lnTo>
                  <a:lnTo>
                    <a:pt x="1484" y="1049"/>
                  </a:lnTo>
                  <a:lnTo>
                    <a:pt x="1506" y="1049"/>
                  </a:lnTo>
                  <a:lnTo>
                    <a:pt x="1506" y="1138"/>
                  </a:lnTo>
                  <a:lnTo>
                    <a:pt x="1567" y="1138"/>
                  </a:lnTo>
                  <a:lnTo>
                    <a:pt x="1567" y="1049"/>
                  </a:lnTo>
                  <a:lnTo>
                    <a:pt x="1589" y="1049"/>
                  </a:lnTo>
                  <a:lnTo>
                    <a:pt x="1589" y="1138"/>
                  </a:lnTo>
                  <a:lnTo>
                    <a:pt x="1652" y="1138"/>
                  </a:lnTo>
                  <a:lnTo>
                    <a:pt x="1652" y="959"/>
                  </a:lnTo>
                  <a:lnTo>
                    <a:pt x="1674" y="959"/>
                  </a:lnTo>
                  <a:lnTo>
                    <a:pt x="1674" y="1138"/>
                  </a:lnTo>
                  <a:lnTo>
                    <a:pt x="1736" y="1138"/>
                  </a:lnTo>
                  <a:lnTo>
                    <a:pt x="1736" y="1049"/>
                  </a:lnTo>
                  <a:lnTo>
                    <a:pt x="1757" y="1049"/>
                  </a:lnTo>
                  <a:lnTo>
                    <a:pt x="1757" y="1138"/>
                  </a:lnTo>
                  <a:lnTo>
                    <a:pt x="1826" y="1138"/>
                  </a:lnTo>
                  <a:lnTo>
                    <a:pt x="1826" y="1049"/>
                  </a:lnTo>
                  <a:lnTo>
                    <a:pt x="1848" y="1049"/>
                  </a:lnTo>
                  <a:lnTo>
                    <a:pt x="1848" y="1138"/>
                  </a:lnTo>
                  <a:lnTo>
                    <a:pt x="1908" y="1138"/>
                  </a:lnTo>
                  <a:lnTo>
                    <a:pt x="1908" y="1049"/>
                  </a:lnTo>
                  <a:lnTo>
                    <a:pt x="1931" y="1049"/>
                  </a:lnTo>
                  <a:lnTo>
                    <a:pt x="1931" y="1138"/>
                  </a:lnTo>
                  <a:lnTo>
                    <a:pt x="1993" y="1138"/>
                  </a:lnTo>
                  <a:lnTo>
                    <a:pt x="1993" y="959"/>
                  </a:lnTo>
                  <a:lnTo>
                    <a:pt x="2016" y="959"/>
                  </a:lnTo>
                  <a:lnTo>
                    <a:pt x="2016" y="1138"/>
                  </a:lnTo>
                  <a:lnTo>
                    <a:pt x="2119" y="1138"/>
                  </a:lnTo>
                  <a:lnTo>
                    <a:pt x="2119" y="1018"/>
                  </a:lnTo>
                  <a:lnTo>
                    <a:pt x="2116" y="942"/>
                  </a:lnTo>
                  <a:lnTo>
                    <a:pt x="2106" y="867"/>
                  </a:lnTo>
                  <a:lnTo>
                    <a:pt x="2091" y="794"/>
                  </a:lnTo>
                  <a:lnTo>
                    <a:pt x="2070" y="724"/>
                  </a:lnTo>
                  <a:lnTo>
                    <a:pt x="2043" y="655"/>
                  </a:lnTo>
                  <a:lnTo>
                    <a:pt x="2012" y="589"/>
                  </a:lnTo>
                  <a:lnTo>
                    <a:pt x="1975" y="525"/>
                  </a:lnTo>
                  <a:lnTo>
                    <a:pt x="1933" y="465"/>
                  </a:lnTo>
                  <a:lnTo>
                    <a:pt x="1887" y="407"/>
                  </a:lnTo>
                  <a:lnTo>
                    <a:pt x="1837" y="354"/>
                  </a:lnTo>
                  <a:lnTo>
                    <a:pt x="1781" y="303"/>
                  </a:lnTo>
                  <a:lnTo>
                    <a:pt x="1724" y="256"/>
                  </a:lnTo>
                  <a:lnTo>
                    <a:pt x="1662" y="214"/>
                  </a:lnTo>
                  <a:lnTo>
                    <a:pt x="1595" y="175"/>
                  </a:lnTo>
                  <a:lnTo>
                    <a:pt x="1527" y="141"/>
                  </a:lnTo>
                  <a:lnTo>
                    <a:pt x="1456" y="111"/>
                  </a:lnTo>
                  <a:lnTo>
                    <a:pt x="1382" y="87"/>
                  </a:lnTo>
                  <a:lnTo>
                    <a:pt x="1305" y="68"/>
                  </a:lnTo>
                  <a:lnTo>
                    <a:pt x="1227" y="54"/>
                  </a:lnTo>
                  <a:lnTo>
                    <a:pt x="12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95"/>
            <p:cNvSpPr>
              <a:spLocks/>
            </p:cNvSpPr>
            <p:nvPr/>
          </p:nvSpPr>
          <p:spPr bwMode="auto">
            <a:xfrm>
              <a:off x="7415213" y="4335463"/>
              <a:ext cx="122238" cy="242888"/>
            </a:xfrm>
            <a:custGeom>
              <a:avLst/>
              <a:gdLst>
                <a:gd name="T0" fmla="*/ 40 w 847"/>
                <a:gd name="T1" fmla="*/ 2 h 1534"/>
                <a:gd name="T2" fmla="*/ 847 w 847"/>
                <a:gd name="T3" fmla="*/ 748 h 1534"/>
                <a:gd name="T4" fmla="*/ 707 w 847"/>
                <a:gd name="T5" fmla="*/ 865 h 1534"/>
                <a:gd name="T6" fmla="*/ 769 w 847"/>
                <a:gd name="T7" fmla="*/ 753 h 1534"/>
                <a:gd name="T8" fmla="*/ 714 w 847"/>
                <a:gd name="T9" fmla="*/ 786 h 1534"/>
                <a:gd name="T10" fmla="*/ 727 w 847"/>
                <a:gd name="T11" fmla="*/ 714 h 1534"/>
                <a:gd name="T12" fmla="*/ 670 w 847"/>
                <a:gd name="T13" fmla="*/ 745 h 1534"/>
                <a:gd name="T14" fmla="*/ 686 w 847"/>
                <a:gd name="T15" fmla="*/ 677 h 1534"/>
                <a:gd name="T16" fmla="*/ 630 w 847"/>
                <a:gd name="T17" fmla="*/ 708 h 1534"/>
                <a:gd name="T18" fmla="*/ 645 w 847"/>
                <a:gd name="T19" fmla="*/ 638 h 1534"/>
                <a:gd name="T20" fmla="*/ 543 w 847"/>
                <a:gd name="T21" fmla="*/ 713 h 1534"/>
                <a:gd name="T22" fmla="*/ 614 w 847"/>
                <a:gd name="T23" fmla="*/ 609 h 1534"/>
                <a:gd name="T24" fmla="*/ 558 w 847"/>
                <a:gd name="T25" fmla="*/ 641 h 1534"/>
                <a:gd name="T26" fmla="*/ 571 w 847"/>
                <a:gd name="T27" fmla="*/ 570 h 1534"/>
                <a:gd name="T28" fmla="*/ 516 w 847"/>
                <a:gd name="T29" fmla="*/ 602 h 1534"/>
                <a:gd name="T30" fmla="*/ 531 w 847"/>
                <a:gd name="T31" fmla="*/ 533 h 1534"/>
                <a:gd name="T32" fmla="*/ 476 w 847"/>
                <a:gd name="T33" fmla="*/ 565 h 1534"/>
                <a:gd name="T34" fmla="*/ 493 w 847"/>
                <a:gd name="T35" fmla="*/ 497 h 1534"/>
                <a:gd name="T36" fmla="*/ 391 w 847"/>
                <a:gd name="T37" fmla="*/ 573 h 1534"/>
                <a:gd name="T38" fmla="*/ 457 w 847"/>
                <a:gd name="T39" fmla="*/ 464 h 1534"/>
                <a:gd name="T40" fmla="*/ 402 w 847"/>
                <a:gd name="T41" fmla="*/ 495 h 1534"/>
                <a:gd name="T42" fmla="*/ 414 w 847"/>
                <a:gd name="T43" fmla="*/ 424 h 1534"/>
                <a:gd name="T44" fmla="*/ 358 w 847"/>
                <a:gd name="T45" fmla="*/ 456 h 1534"/>
                <a:gd name="T46" fmla="*/ 374 w 847"/>
                <a:gd name="T47" fmla="*/ 387 h 1534"/>
                <a:gd name="T48" fmla="*/ 318 w 847"/>
                <a:gd name="T49" fmla="*/ 419 h 1534"/>
                <a:gd name="T50" fmla="*/ 333 w 847"/>
                <a:gd name="T51" fmla="*/ 349 h 1534"/>
                <a:gd name="T52" fmla="*/ 231 w 847"/>
                <a:gd name="T53" fmla="*/ 424 h 1534"/>
                <a:gd name="T54" fmla="*/ 294 w 847"/>
                <a:gd name="T55" fmla="*/ 313 h 1534"/>
                <a:gd name="T56" fmla="*/ 238 w 847"/>
                <a:gd name="T57" fmla="*/ 344 h 1534"/>
                <a:gd name="T58" fmla="*/ 251 w 847"/>
                <a:gd name="T59" fmla="*/ 272 h 1534"/>
                <a:gd name="T60" fmla="*/ 195 w 847"/>
                <a:gd name="T61" fmla="*/ 304 h 1534"/>
                <a:gd name="T62" fmla="*/ 211 w 847"/>
                <a:gd name="T63" fmla="*/ 236 h 1534"/>
                <a:gd name="T64" fmla="*/ 155 w 847"/>
                <a:gd name="T65" fmla="*/ 266 h 1534"/>
                <a:gd name="T66" fmla="*/ 170 w 847"/>
                <a:gd name="T67" fmla="*/ 198 h 1534"/>
                <a:gd name="T68" fmla="*/ 68 w 847"/>
                <a:gd name="T69" fmla="*/ 272 h 1534"/>
                <a:gd name="T70" fmla="*/ 59 w 847"/>
                <a:gd name="T71" fmla="*/ 94 h 1534"/>
                <a:gd name="T72" fmla="*/ 0 w 847"/>
                <a:gd name="T73" fmla="*/ 1534 h 1534"/>
                <a:gd name="T74" fmla="*/ 2 w 847"/>
                <a:gd name="T75" fmla="*/ 17 h 1534"/>
                <a:gd name="T76" fmla="*/ 17 w 847"/>
                <a:gd name="T77" fmla="*/ 2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47" h="1534">
                  <a:moveTo>
                    <a:pt x="29" y="0"/>
                  </a:moveTo>
                  <a:lnTo>
                    <a:pt x="40" y="2"/>
                  </a:lnTo>
                  <a:lnTo>
                    <a:pt x="50" y="8"/>
                  </a:lnTo>
                  <a:lnTo>
                    <a:pt x="847" y="748"/>
                  </a:lnTo>
                  <a:lnTo>
                    <a:pt x="714" y="872"/>
                  </a:lnTo>
                  <a:lnTo>
                    <a:pt x="707" y="865"/>
                  </a:lnTo>
                  <a:lnTo>
                    <a:pt x="799" y="780"/>
                  </a:lnTo>
                  <a:lnTo>
                    <a:pt x="769" y="753"/>
                  </a:lnTo>
                  <a:lnTo>
                    <a:pt x="725" y="795"/>
                  </a:lnTo>
                  <a:lnTo>
                    <a:pt x="714" y="786"/>
                  </a:lnTo>
                  <a:lnTo>
                    <a:pt x="758" y="743"/>
                  </a:lnTo>
                  <a:lnTo>
                    <a:pt x="727" y="714"/>
                  </a:lnTo>
                  <a:lnTo>
                    <a:pt x="681" y="755"/>
                  </a:lnTo>
                  <a:lnTo>
                    <a:pt x="670" y="745"/>
                  </a:lnTo>
                  <a:lnTo>
                    <a:pt x="716" y="704"/>
                  </a:lnTo>
                  <a:lnTo>
                    <a:pt x="686" y="677"/>
                  </a:lnTo>
                  <a:lnTo>
                    <a:pt x="641" y="718"/>
                  </a:lnTo>
                  <a:lnTo>
                    <a:pt x="630" y="708"/>
                  </a:lnTo>
                  <a:lnTo>
                    <a:pt x="676" y="667"/>
                  </a:lnTo>
                  <a:lnTo>
                    <a:pt x="645" y="638"/>
                  </a:lnTo>
                  <a:lnTo>
                    <a:pt x="554" y="723"/>
                  </a:lnTo>
                  <a:lnTo>
                    <a:pt x="543" y="713"/>
                  </a:lnTo>
                  <a:lnTo>
                    <a:pt x="636" y="628"/>
                  </a:lnTo>
                  <a:lnTo>
                    <a:pt x="614" y="609"/>
                  </a:lnTo>
                  <a:lnTo>
                    <a:pt x="569" y="651"/>
                  </a:lnTo>
                  <a:lnTo>
                    <a:pt x="558" y="641"/>
                  </a:lnTo>
                  <a:lnTo>
                    <a:pt x="604" y="600"/>
                  </a:lnTo>
                  <a:lnTo>
                    <a:pt x="571" y="570"/>
                  </a:lnTo>
                  <a:lnTo>
                    <a:pt x="527" y="611"/>
                  </a:lnTo>
                  <a:lnTo>
                    <a:pt x="516" y="602"/>
                  </a:lnTo>
                  <a:lnTo>
                    <a:pt x="561" y="560"/>
                  </a:lnTo>
                  <a:lnTo>
                    <a:pt x="531" y="533"/>
                  </a:lnTo>
                  <a:lnTo>
                    <a:pt x="487" y="575"/>
                  </a:lnTo>
                  <a:lnTo>
                    <a:pt x="476" y="565"/>
                  </a:lnTo>
                  <a:lnTo>
                    <a:pt x="520" y="522"/>
                  </a:lnTo>
                  <a:lnTo>
                    <a:pt x="493" y="497"/>
                  </a:lnTo>
                  <a:lnTo>
                    <a:pt x="402" y="582"/>
                  </a:lnTo>
                  <a:lnTo>
                    <a:pt x="391" y="573"/>
                  </a:lnTo>
                  <a:lnTo>
                    <a:pt x="482" y="488"/>
                  </a:lnTo>
                  <a:lnTo>
                    <a:pt x="457" y="464"/>
                  </a:lnTo>
                  <a:lnTo>
                    <a:pt x="413" y="506"/>
                  </a:lnTo>
                  <a:lnTo>
                    <a:pt x="402" y="495"/>
                  </a:lnTo>
                  <a:lnTo>
                    <a:pt x="446" y="454"/>
                  </a:lnTo>
                  <a:lnTo>
                    <a:pt x="414" y="424"/>
                  </a:lnTo>
                  <a:lnTo>
                    <a:pt x="369" y="466"/>
                  </a:lnTo>
                  <a:lnTo>
                    <a:pt x="358" y="456"/>
                  </a:lnTo>
                  <a:lnTo>
                    <a:pt x="404" y="414"/>
                  </a:lnTo>
                  <a:lnTo>
                    <a:pt x="374" y="387"/>
                  </a:lnTo>
                  <a:lnTo>
                    <a:pt x="330" y="429"/>
                  </a:lnTo>
                  <a:lnTo>
                    <a:pt x="318" y="419"/>
                  </a:lnTo>
                  <a:lnTo>
                    <a:pt x="363" y="377"/>
                  </a:lnTo>
                  <a:lnTo>
                    <a:pt x="333" y="349"/>
                  </a:lnTo>
                  <a:lnTo>
                    <a:pt x="242" y="435"/>
                  </a:lnTo>
                  <a:lnTo>
                    <a:pt x="231" y="424"/>
                  </a:lnTo>
                  <a:lnTo>
                    <a:pt x="323" y="339"/>
                  </a:lnTo>
                  <a:lnTo>
                    <a:pt x="294" y="313"/>
                  </a:lnTo>
                  <a:lnTo>
                    <a:pt x="249" y="354"/>
                  </a:lnTo>
                  <a:lnTo>
                    <a:pt x="238" y="344"/>
                  </a:lnTo>
                  <a:lnTo>
                    <a:pt x="282" y="303"/>
                  </a:lnTo>
                  <a:lnTo>
                    <a:pt x="251" y="272"/>
                  </a:lnTo>
                  <a:lnTo>
                    <a:pt x="206" y="314"/>
                  </a:lnTo>
                  <a:lnTo>
                    <a:pt x="195" y="304"/>
                  </a:lnTo>
                  <a:lnTo>
                    <a:pt x="240" y="262"/>
                  </a:lnTo>
                  <a:lnTo>
                    <a:pt x="211" y="236"/>
                  </a:lnTo>
                  <a:lnTo>
                    <a:pt x="166" y="277"/>
                  </a:lnTo>
                  <a:lnTo>
                    <a:pt x="155" y="266"/>
                  </a:lnTo>
                  <a:lnTo>
                    <a:pt x="200" y="225"/>
                  </a:lnTo>
                  <a:lnTo>
                    <a:pt x="170" y="198"/>
                  </a:lnTo>
                  <a:lnTo>
                    <a:pt x="79" y="283"/>
                  </a:lnTo>
                  <a:lnTo>
                    <a:pt x="68" y="272"/>
                  </a:lnTo>
                  <a:lnTo>
                    <a:pt x="160" y="188"/>
                  </a:lnTo>
                  <a:lnTo>
                    <a:pt x="59" y="94"/>
                  </a:lnTo>
                  <a:lnTo>
                    <a:pt x="59" y="1479"/>
                  </a:lnTo>
                  <a:lnTo>
                    <a:pt x="0" y="1534"/>
                  </a:lnTo>
                  <a:lnTo>
                    <a:pt x="0" y="29"/>
                  </a:lnTo>
                  <a:lnTo>
                    <a:pt x="2" y="17"/>
                  </a:lnTo>
                  <a:lnTo>
                    <a:pt x="7" y="8"/>
                  </a:lnTo>
                  <a:lnTo>
                    <a:pt x="17" y="2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296"/>
            <p:cNvSpPr>
              <a:spLocks/>
            </p:cNvSpPr>
            <p:nvPr/>
          </p:nvSpPr>
          <p:spPr bwMode="auto">
            <a:xfrm>
              <a:off x="7450138" y="4419600"/>
              <a:ext cx="63500" cy="123825"/>
            </a:xfrm>
            <a:custGeom>
              <a:avLst/>
              <a:gdLst>
                <a:gd name="T0" fmla="*/ 30 w 442"/>
                <a:gd name="T1" fmla="*/ 0 h 781"/>
                <a:gd name="T2" fmla="*/ 41 w 442"/>
                <a:gd name="T3" fmla="*/ 2 h 781"/>
                <a:gd name="T4" fmla="*/ 51 w 442"/>
                <a:gd name="T5" fmla="*/ 8 h 781"/>
                <a:gd name="T6" fmla="*/ 442 w 442"/>
                <a:gd name="T7" fmla="*/ 371 h 781"/>
                <a:gd name="T8" fmla="*/ 401 w 442"/>
                <a:gd name="T9" fmla="*/ 410 h 781"/>
                <a:gd name="T10" fmla="*/ 60 w 442"/>
                <a:gd name="T11" fmla="*/ 93 h 781"/>
                <a:gd name="T12" fmla="*/ 60 w 442"/>
                <a:gd name="T13" fmla="*/ 726 h 781"/>
                <a:gd name="T14" fmla="*/ 0 w 442"/>
                <a:gd name="T15" fmla="*/ 781 h 781"/>
                <a:gd name="T16" fmla="*/ 0 w 442"/>
                <a:gd name="T17" fmla="*/ 27 h 781"/>
                <a:gd name="T18" fmla="*/ 3 w 442"/>
                <a:gd name="T19" fmla="*/ 17 h 781"/>
                <a:gd name="T20" fmla="*/ 8 w 442"/>
                <a:gd name="T21" fmla="*/ 8 h 781"/>
                <a:gd name="T22" fmla="*/ 18 w 442"/>
                <a:gd name="T23" fmla="*/ 3 h 781"/>
                <a:gd name="T24" fmla="*/ 30 w 442"/>
                <a:gd name="T25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2" h="781">
                  <a:moveTo>
                    <a:pt x="30" y="0"/>
                  </a:moveTo>
                  <a:lnTo>
                    <a:pt x="41" y="2"/>
                  </a:lnTo>
                  <a:lnTo>
                    <a:pt x="51" y="8"/>
                  </a:lnTo>
                  <a:lnTo>
                    <a:pt x="442" y="371"/>
                  </a:lnTo>
                  <a:lnTo>
                    <a:pt x="401" y="410"/>
                  </a:lnTo>
                  <a:lnTo>
                    <a:pt x="60" y="93"/>
                  </a:lnTo>
                  <a:lnTo>
                    <a:pt x="60" y="726"/>
                  </a:lnTo>
                  <a:lnTo>
                    <a:pt x="0" y="781"/>
                  </a:lnTo>
                  <a:lnTo>
                    <a:pt x="0" y="27"/>
                  </a:lnTo>
                  <a:lnTo>
                    <a:pt x="3" y="17"/>
                  </a:lnTo>
                  <a:lnTo>
                    <a:pt x="8" y="8"/>
                  </a:lnTo>
                  <a:lnTo>
                    <a:pt x="18" y="3"/>
                  </a:lnTo>
                  <a:lnTo>
                    <a:pt x="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297"/>
            <p:cNvSpPr>
              <a:spLocks noEditPoints="1"/>
            </p:cNvSpPr>
            <p:nvPr/>
          </p:nvSpPr>
          <p:spPr bwMode="auto">
            <a:xfrm>
              <a:off x="7361238" y="4411663"/>
              <a:ext cx="288925" cy="293688"/>
            </a:xfrm>
            <a:custGeom>
              <a:avLst/>
              <a:gdLst>
                <a:gd name="T0" fmla="*/ 50 w 1997"/>
                <a:gd name="T1" fmla="*/ 1469 h 1854"/>
                <a:gd name="T2" fmla="*/ 507 w 1997"/>
                <a:gd name="T3" fmla="*/ 1721 h 1854"/>
                <a:gd name="T4" fmla="*/ 402 w 1997"/>
                <a:gd name="T5" fmla="*/ 1564 h 1854"/>
                <a:gd name="T6" fmla="*/ 634 w 1997"/>
                <a:gd name="T7" fmla="*/ 1603 h 1854"/>
                <a:gd name="T8" fmla="*/ 528 w 1997"/>
                <a:gd name="T9" fmla="*/ 1446 h 1854"/>
                <a:gd name="T10" fmla="*/ 752 w 1997"/>
                <a:gd name="T11" fmla="*/ 1494 h 1854"/>
                <a:gd name="T12" fmla="*/ 647 w 1997"/>
                <a:gd name="T13" fmla="*/ 1337 h 1854"/>
                <a:gd name="T14" fmla="*/ 864 w 1997"/>
                <a:gd name="T15" fmla="*/ 1390 h 1854"/>
                <a:gd name="T16" fmla="*/ 622 w 1997"/>
                <a:gd name="T17" fmla="*/ 1106 h 1854"/>
                <a:gd name="T18" fmla="*/ 971 w 1997"/>
                <a:gd name="T19" fmla="*/ 1291 h 1854"/>
                <a:gd name="T20" fmla="*/ 865 w 1997"/>
                <a:gd name="T21" fmla="*/ 1134 h 1854"/>
                <a:gd name="T22" fmla="*/ 1098 w 1997"/>
                <a:gd name="T23" fmla="*/ 1173 h 1854"/>
                <a:gd name="T24" fmla="*/ 992 w 1997"/>
                <a:gd name="T25" fmla="*/ 1016 h 1854"/>
                <a:gd name="T26" fmla="*/ 1215 w 1997"/>
                <a:gd name="T27" fmla="*/ 1063 h 1854"/>
                <a:gd name="T28" fmla="*/ 1110 w 1997"/>
                <a:gd name="T29" fmla="*/ 907 h 1854"/>
                <a:gd name="T30" fmla="*/ 1335 w 1997"/>
                <a:gd name="T31" fmla="*/ 954 h 1854"/>
                <a:gd name="T32" fmla="*/ 1092 w 1997"/>
                <a:gd name="T33" fmla="*/ 669 h 1854"/>
                <a:gd name="T34" fmla="*/ 1453 w 1997"/>
                <a:gd name="T35" fmla="*/ 844 h 1854"/>
                <a:gd name="T36" fmla="*/ 1348 w 1997"/>
                <a:gd name="T37" fmla="*/ 688 h 1854"/>
                <a:gd name="T38" fmla="*/ 1579 w 1997"/>
                <a:gd name="T39" fmla="*/ 726 h 1854"/>
                <a:gd name="T40" fmla="*/ 1475 w 1997"/>
                <a:gd name="T41" fmla="*/ 570 h 1854"/>
                <a:gd name="T42" fmla="*/ 1698 w 1997"/>
                <a:gd name="T43" fmla="*/ 617 h 1854"/>
                <a:gd name="T44" fmla="*/ 1592 w 1997"/>
                <a:gd name="T45" fmla="*/ 460 h 1854"/>
                <a:gd name="T46" fmla="*/ 1817 w 1997"/>
                <a:gd name="T47" fmla="*/ 506 h 1854"/>
                <a:gd name="T48" fmla="*/ 1575 w 1997"/>
                <a:gd name="T49" fmla="*/ 222 h 1854"/>
                <a:gd name="T50" fmla="*/ 1947 w 1997"/>
                <a:gd name="T51" fmla="*/ 385 h 1854"/>
                <a:gd name="T52" fmla="*/ 1575 w 1997"/>
                <a:gd name="T53" fmla="*/ 0 h 1854"/>
                <a:gd name="T54" fmla="*/ 1606 w 1997"/>
                <a:gd name="T55" fmla="*/ 4 h 1854"/>
                <a:gd name="T56" fmla="*/ 1983 w 1997"/>
                <a:gd name="T57" fmla="*/ 351 h 1854"/>
                <a:gd name="T58" fmla="*/ 1997 w 1997"/>
                <a:gd name="T59" fmla="*/ 378 h 1854"/>
                <a:gd name="T60" fmla="*/ 1993 w 1997"/>
                <a:gd name="T61" fmla="*/ 407 h 1854"/>
                <a:gd name="T62" fmla="*/ 452 w 1997"/>
                <a:gd name="T63" fmla="*/ 1840 h 1854"/>
                <a:gd name="T64" fmla="*/ 423 w 1997"/>
                <a:gd name="T65" fmla="*/ 1854 h 1854"/>
                <a:gd name="T66" fmla="*/ 390 w 1997"/>
                <a:gd name="T67" fmla="*/ 1849 h 1854"/>
                <a:gd name="T68" fmla="*/ 14 w 1997"/>
                <a:gd name="T69" fmla="*/ 1504 h 1854"/>
                <a:gd name="T70" fmla="*/ 0 w 1997"/>
                <a:gd name="T71" fmla="*/ 1477 h 1854"/>
                <a:gd name="T72" fmla="*/ 4 w 1997"/>
                <a:gd name="T73" fmla="*/ 1446 h 1854"/>
                <a:gd name="T74" fmla="*/ 1545 w 1997"/>
                <a:gd name="T75" fmla="*/ 14 h 1854"/>
                <a:gd name="T76" fmla="*/ 1575 w 1997"/>
                <a:gd name="T77" fmla="*/ 0 h 1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97" h="1854">
                  <a:moveTo>
                    <a:pt x="1583" y="48"/>
                  </a:moveTo>
                  <a:lnTo>
                    <a:pt x="50" y="1469"/>
                  </a:lnTo>
                  <a:lnTo>
                    <a:pt x="414" y="1806"/>
                  </a:lnTo>
                  <a:lnTo>
                    <a:pt x="507" y="1721"/>
                  </a:lnTo>
                  <a:lnTo>
                    <a:pt x="370" y="1594"/>
                  </a:lnTo>
                  <a:lnTo>
                    <a:pt x="402" y="1564"/>
                  </a:lnTo>
                  <a:lnTo>
                    <a:pt x="539" y="1691"/>
                  </a:lnTo>
                  <a:lnTo>
                    <a:pt x="634" y="1603"/>
                  </a:lnTo>
                  <a:lnTo>
                    <a:pt x="497" y="1476"/>
                  </a:lnTo>
                  <a:lnTo>
                    <a:pt x="528" y="1446"/>
                  </a:lnTo>
                  <a:lnTo>
                    <a:pt x="665" y="1573"/>
                  </a:lnTo>
                  <a:lnTo>
                    <a:pt x="752" y="1494"/>
                  </a:lnTo>
                  <a:lnTo>
                    <a:pt x="615" y="1367"/>
                  </a:lnTo>
                  <a:lnTo>
                    <a:pt x="647" y="1337"/>
                  </a:lnTo>
                  <a:lnTo>
                    <a:pt x="784" y="1465"/>
                  </a:lnTo>
                  <a:lnTo>
                    <a:pt x="864" y="1390"/>
                  </a:lnTo>
                  <a:lnTo>
                    <a:pt x="589" y="1135"/>
                  </a:lnTo>
                  <a:lnTo>
                    <a:pt x="622" y="1106"/>
                  </a:lnTo>
                  <a:lnTo>
                    <a:pt x="896" y="1361"/>
                  </a:lnTo>
                  <a:lnTo>
                    <a:pt x="971" y="1291"/>
                  </a:lnTo>
                  <a:lnTo>
                    <a:pt x="834" y="1163"/>
                  </a:lnTo>
                  <a:lnTo>
                    <a:pt x="865" y="1134"/>
                  </a:lnTo>
                  <a:lnTo>
                    <a:pt x="1002" y="1261"/>
                  </a:lnTo>
                  <a:lnTo>
                    <a:pt x="1098" y="1173"/>
                  </a:lnTo>
                  <a:lnTo>
                    <a:pt x="961" y="1046"/>
                  </a:lnTo>
                  <a:lnTo>
                    <a:pt x="992" y="1016"/>
                  </a:lnTo>
                  <a:lnTo>
                    <a:pt x="1129" y="1144"/>
                  </a:lnTo>
                  <a:lnTo>
                    <a:pt x="1215" y="1063"/>
                  </a:lnTo>
                  <a:lnTo>
                    <a:pt x="1079" y="936"/>
                  </a:lnTo>
                  <a:lnTo>
                    <a:pt x="1110" y="907"/>
                  </a:lnTo>
                  <a:lnTo>
                    <a:pt x="1248" y="1034"/>
                  </a:lnTo>
                  <a:lnTo>
                    <a:pt x="1335" y="954"/>
                  </a:lnTo>
                  <a:lnTo>
                    <a:pt x="1061" y="699"/>
                  </a:lnTo>
                  <a:lnTo>
                    <a:pt x="1092" y="669"/>
                  </a:lnTo>
                  <a:lnTo>
                    <a:pt x="1367" y="923"/>
                  </a:lnTo>
                  <a:lnTo>
                    <a:pt x="1453" y="844"/>
                  </a:lnTo>
                  <a:lnTo>
                    <a:pt x="1316" y="717"/>
                  </a:lnTo>
                  <a:lnTo>
                    <a:pt x="1348" y="688"/>
                  </a:lnTo>
                  <a:lnTo>
                    <a:pt x="1485" y="814"/>
                  </a:lnTo>
                  <a:lnTo>
                    <a:pt x="1579" y="726"/>
                  </a:lnTo>
                  <a:lnTo>
                    <a:pt x="1443" y="599"/>
                  </a:lnTo>
                  <a:lnTo>
                    <a:pt x="1475" y="570"/>
                  </a:lnTo>
                  <a:lnTo>
                    <a:pt x="1612" y="697"/>
                  </a:lnTo>
                  <a:lnTo>
                    <a:pt x="1698" y="617"/>
                  </a:lnTo>
                  <a:lnTo>
                    <a:pt x="1561" y="489"/>
                  </a:lnTo>
                  <a:lnTo>
                    <a:pt x="1592" y="460"/>
                  </a:lnTo>
                  <a:lnTo>
                    <a:pt x="1730" y="587"/>
                  </a:lnTo>
                  <a:lnTo>
                    <a:pt x="1817" y="506"/>
                  </a:lnTo>
                  <a:lnTo>
                    <a:pt x="1542" y="251"/>
                  </a:lnTo>
                  <a:lnTo>
                    <a:pt x="1575" y="222"/>
                  </a:lnTo>
                  <a:lnTo>
                    <a:pt x="1849" y="476"/>
                  </a:lnTo>
                  <a:lnTo>
                    <a:pt x="1947" y="385"/>
                  </a:lnTo>
                  <a:lnTo>
                    <a:pt x="1583" y="48"/>
                  </a:lnTo>
                  <a:close/>
                  <a:moveTo>
                    <a:pt x="1575" y="0"/>
                  </a:moveTo>
                  <a:lnTo>
                    <a:pt x="1591" y="0"/>
                  </a:lnTo>
                  <a:lnTo>
                    <a:pt x="1606" y="4"/>
                  </a:lnTo>
                  <a:lnTo>
                    <a:pt x="1620" y="14"/>
                  </a:lnTo>
                  <a:lnTo>
                    <a:pt x="1983" y="351"/>
                  </a:lnTo>
                  <a:lnTo>
                    <a:pt x="1993" y="363"/>
                  </a:lnTo>
                  <a:lnTo>
                    <a:pt x="1997" y="378"/>
                  </a:lnTo>
                  <a:lnTo>
                    <a:pt x="1997" y="393"/>
                  </a:lnTo>
                  <a:lnTo>
                    <a:pt x="1993" y="407"/>
                  </a:lnTo>
                  <a:lnTo>
                    <a:pt x="1983" y="420"/>
                  </a:lnTo>
                  <a:lnTo>
                    <a:pt x="452" y="1840"/>
                  </a:lnTo>
                  <a:lnTo>
                    <a:pt x="438" y="1849"/>
                  </a:lnTo>
                  <a:lnTo>
                    <a:pt x="423" y="1854"/>
                  </a:lnTo>
                  <a:lnTo>
                    <a:pt x="407" y="1854"/>
                  </a:lnTo>
                  <a:lnTo>
                    <a:pt x="390" y="1849"/>
                  </a:lnTo>
                  <a:lnTo>
                    <a:pt x="376" y="1840"/>
                  </a:lnTo>
                  <a:lnTo>
                    <a:pt x="14" y="1504"/>
                  </a:lnTo>
                  <a:lnTo>
                    <a:pt x="4" y="1491"/>
                  </a:lnTo>
                  <a:lnTo>
                    <a:pt x="0" y="1477"/>
                  </a:lnTo>
                  <a:lnTo>
                    <a:pt x="0" y="1462"/>
                  </a:lnTo>
                  <a:lnTo>
                    <a:pt x="4" y="1446"/>
                  </a:lnTo>
                  <a:lnTo>
                    <a:pt x="14" y="1434"/>
                  </a:lnTo>
                  <a:lnTo>
                    <a:pt x="1545" y="14"/>
                  </a:lnTo>
                  <a:lnTo>
                    <a:pt x="1560" y="4"/>
                  </a:lnTo>
                  <a:lnTo>
                    <a:pt x="15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51" name="Freeform 302"/>
          <p:cNvSpPr>
            <a:spLocks noEditPoints="1"/>
          </p:cNvSpPr>
          <p:nvPr/>
        </p:nvSpPr>
        <p:spPr bwMode="auto">
          <a:xfrm>
            <a:off x="9260544" y="3018650"/>
            <a:ext cx="452438" cy="417513"/>
          </a:xfrm>
          <a:custGeom>
            <a:avLst/>
            <a:gdLst>
              <a:gd name="T0" fmla="*/ 1000 w 3420"/>
              <a:gd name="T1" fmla="*/ 2084 h 3156"/>
              <a:gd name="T2" fmla="*/ 2354 w 3420"/>
              <a:gd name="T3" fmla="*/ 2740 h 3156"/>
              <a:gd name="T4" fmla="*/ 904 w 3420"/>
              <a:gd name="T5" fmla="*/ 2043 h 3156"/>
              <a:gd name="T6" fmla="*/ 861 w 3420"/>
              <a:gd name="T7" fmla="*/ 1702 h 3156"/>
              <a:gd name="T8" fmla="*/ 133 w 3420"/>
              <a:gd name="T9" fmla="*/ 2540 h 3156"/>
              <a:gd name="T10" fmla="*/ 231 w 3420"/>
              <a:gd name="T11" fmla="*/ 2823 h 3156"/>
              <a:gd name="T12" fmla="*/ 338 w 3420"/>
              <a:gd name="T13" fmla="*/ 2944 h 3156"/>
              <a:gd name="T14" fmla="*/ 538 w 3420"/>
              <a:gd name="T15" fmla="*/ 3063 h 3156"/>
              <a:gd name="T16" fmla="*/ 642 w 3420"/>
              <a:gd name="T17" fmla="*/ 3063 h 3156"/>
              <a:gd name="T18" fmla="*/ 671 w 3420"/>
              <a:gd name="T19" fmla="*/ 3063 h 3156"/>
              <a:gd name="T20" fmla="*/ 778 w 3420"/>
              <a:gd name="T21" fmla="*/ 3063 h 3156"/>
              <a:gd name="T22" fmla="*/ 883 w 3420"/>
              <a:gd name="T23" fmla="*/ 3063 h 3156"/>
              <a:gd name="T24" fmla="*/ 997 w 3420"/>
              <a:gd name="T25" fmla="*/ 3063 h 3156"/>
              <a:gd name="T26" fmla="*/ 1092 w 3420"/>
              <a:gd name="T27" fmla="*/ 2836 h 3156"/>
              <a:gd name="T28" fmla="*/ 1192 w 3420"/>
              <a:gd name="T29" fmla="*/ 2958 h 3156"/>
              <a:gd name="T30" fmla="*/ 1297 w 3420"/>
              <a:gd name="T31" fmla="*/ 2958 h 3156"/>
              <a:gd name="T32" fmla="*/ 1411 w 3420"/>
              <a:gd name="T33" fmla="*/ 2958 h 3156"/>
              <a:gd name="T34" fmla="*/ 1509 w 3420"/>
              <a:gd name="T35" fmla="*/ 2836 h 3156"/>
              <a:gd name="T36" fmla="*/ 1616 w 3420"/>
              <a:gd name="T37" fmla="*/ 2958 h 3156"/>
              <a:gd name="T38" fmla="*/ 1721 w 3420"/>
              <a:gd name="T39" fmla="*/ 2958 h 3156"/>
              <a:gd name="T40" fmla="*/ 1834 w 3420"/>
              <a:gd name="T41" fmla="*/ 2958 h 3156"/>
              <a:gd name="T42" fmla="*/ 1940 w 3420"/>
              <a:gd name="T43" fmla="*/ 2836 h 3156"/>
              <a:gd name="T44" fmla="*/ 2047 w 3420"/>
              <a:gd name="T45" fmla="*/ 2958 h 3156"/>
              <a:gd name="T46" fmla="*/ 2152 w 3420"/>
              <a:gd name="T47" fmla="*/ 2958 h 3156"/>
              <a:gd name="T48" fmla="*/ 2266 w 3420"/>
              <a:gd name="T49" fmla="*/ 2958 h 3156"/>
              <a:gd name="T50" fmla="*/ 2361 w 3420"/>
              <a:gd name="T51" fmla="*/ 2836 h 3156"/>
              <a:gd name="T52" fmla="*/ 2460 w 3420"/>
              <a:gd name="T53" fmla="*/ 2958 h 3156"/>
              <a:gd name="T54" fmla="*/ 2651 w 3420"/>
              <a:gd name="T55" fmla="*/ 3036 h 3156"/>
              <a:gd name="T56" fmla="*/ 296 w 3420"/>
              <a:gd name="T57" fmla="*/ 2043 h 3156"/>
              <a:gd name="T58" fmla="*/ 2626 w 3420"/>
              <a:gd name="T59" fmla="*/ 722 h 3156"/>
              <a:gd name="T60" fmla="*/ 1424 w 3420"/>
              <a:gd name="T61" fmla="*/ 716 h 3156"/>
              <a:gd name="T62" fmla="*/ 1239 w 3420"/>
              <a:gd name="T63" fmla="*/ 1445 h 3156"/>
              <a:gd name="T64" fmla="*/ 1549 w 3420"/>
              <a:gd name="T65" fmla="*/ 1436 h 3156"/>
              <a:gd name="T66" fmla="*/ 1731 w 3420"/>
              <a:gd name="T67" fmla="*/ 1595 h 3156"/>
              <a:gd name="T68" fmla="*/ 2068 w 3420"/>
              <a:gd name="T69" fmla="*/ 1586 h 3156"/>
              <a:gd name="T70" fmla="*/ 2045 w 3420"/>
              <a:gd name="T71" fmla="*/ 1928 h 3156"/>
              <a:gd name="T72" fmla="*/ 2035 w 3420"/>
              <a:gd name="T73" fmla="*/ 2237 h 3156"/>
              <a:gd name="T74" fmla="*/ 2615 w 3420"/>
              <a:gd name="T75" fmla="*/ 2167 h 3156"/>
              <a:gd name="T76" fmla="*/ 2603 w 3420"/>
              <a:gd name="T77" fmla="*/ 2471 h 3156"/>
              <a:gd name="T78" fmla="*/ 2772 w 3420"/>
              <a:gd name="T79" fmla="*/ 2626 h 3156"/>
              <a:gd name="T80" fmla="*/ 2941 w 3420"/>
              <a:gd name="T81" fmla="*/ 2806 h 3156"/>
              <a:gd name="T82" fmla="*/ 3418 w 3420"/>
              <a:gd name="T83" fmla="*/ 2619 h 3156"/>
              <a:gd name="T84" fmla="*/ 909 w 3420"/>
              <a:gd name="T85" fmla="*/ 1206 h 3156"/>
              <a:gd name="T86" fmla="*/ 2943 w 3420"/>
              <a:gd name="T87" fmla="*/ 17 h 3156"/>
              <a:gd name="T88" fmla="*/ 2856 w 3420"/>
              <a:gd name="T89" fmla="*/ 373 h 3156"/>
              <a:gd name="T90" fmla="*/ 2746 w 3420"/>
              <a:gd name="T91" fmla="*/ 366 h 3156"/>
              <a:gd name="T92" fmla="*/ 2697 w 3420"/>
              <a:gd name="T93" fmla="*/ 413 h 3156"/>
              <a:gd name="T94" fmla="*/ 2643 w 3420"/>
              <a:gd name="T95" fmla="*/ 468 h 3156"/>
              <a:gd name="T96" fmla="*/ 2653 w 3420"/>
              <a:gd name="T97" fmla="*/ 572 h 3156"/>
              <a:gd name="T98" fmla="*/ 2543 w 3420"/>
              <a:gd name="T99" fmla="*/ 562 h 3156"/>
              <a:gd name="T100" fmla="*/ 2492 w 3420"/>
              <a:gd name="T101" fmla="*/ 610 h 3156"/>
              <a:gd name="T102" fmla="*/ 2438 w 3420"/>
              <a:gd name="T103" fmla="*/ 666 h 3156"/>
              <a:gd name="T104" fmla="*/ 2451 w 3420"/>
              <a:gd name="T105" fmla="*/ 769 h 3156"/>
              <a:gd name="T106" fmla="*/ 2345 w 3420"/>
              <a:gd name="T107" fmla="*/ 760 h 3156"/>
              <a:gd name="T108" fmla="*/ 2294 w 3420"/>
              <a:gd name="T109" fmla="*/ 810 h 3156"/>
              <a:gd name="T110" fmla="*/ 2239 w 3420"/>
              <a:gd name="T111" fmla="*/ 864 h 3156"/>
              <a:gd name="T112" fmla="*/ 2258 w 3420"/>
              <a:gd name="T113" fmla="*/ 958 h 3156"/>
              <a:gd name="T114" fmla="*/ 2149 w 3420"/>
              <a:gd name="T115" fmla="*/ 952 h 3156"/>
              <a:gd name="T116" fmla="*/ 2098 w 3420"/>
              <a:gd name="T117" fmla="*/ 1001 h 3156"/>
              <a:gd name="T118" fmla="*/ 2043 w 3420"/>
              <a:gd name="T119" fmla="*/ 1055 h 3156"/>
              <a:gd name="T120" fmla="*/ 1943 w 3420"/>
              <a:gd name="T121" fmla="*/ 1053 h 3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20" h="3156">
                <a:moveTo>
                  <a:pt x="1411" y="1905"/>
                </a:moveTo>
                <a:lnTo>
                  <a:pt x="1466" y="1907"/>
                </a:lnTo>
                <a:lnTo>
                  <a:pt x="1521" y="1911"/>
                </a:lnTo>
                <a:lnTo>
                  <a:pt x="1621" y="2011"/>
                </a:lnTo>
                <a:lnTo>
                  <a:pt x="1552" y="1997"/>
                </a:lnTo>
                <a:lnTo>
                  <a:pt x="1481" y="1989"/>
                </a:lnTo>
                <a:lnTo>
                  <a:pt x="1411" y="1986"/>
                </a:lnTo>
                <a:lnTo>
                  <a:pt x="1338" y="1989"/>
                </a:lnTo>
                <a:lnTo>
                  <a:pt x="1267" y="1997"/>
                </a:lnTo>
                <a:lnTo>
                  <a:pt x="1197" y="2011"/>
                </a:lnTo>
                <a:lnTo>
                  <a:pt x="1129" y="2030"/>
                </a:lnTo>
                <a:lnTo>
                  <a:pt x="1063" y="2054"/>
                </a:lnTo>
                <a:lnTo>
                  <a:pt x="1000" y="2084"/>
                </a:lnTo>
                <a:lnTo>
                  <a:pt x="939" y="2117"/>
                </a:lnTo>
                <a:lnTo>
                  <a:pt x="880" y="2155"/>
                </a:lnTo>
                <a:lnTo>
                  <a:pt x="825" y="2196"/>
                </a:lnTo>
                <a:lnTo>
                  <a:pt x="774" y="2242"/>
                </a:lnTo>
                <a:lnTo>
                  <a:pt x="725" y="2292"/>
                </a:lnTo>
                <a:lnTo>
                  <a:pt x="680" y="2346"/>
                </a:lnTo>
                <a:lnTo>
                  <a:pt x="639" y="2402"/>
                </a:lnTo>
                <a:lnTo>
                  <a:pt x="603" y="2462"/>
                </a:lnTo>
                <a:lnTo>
                  <a:pt x="571" y="2525"/>
                </a:lnTo>
                <a:lnTo>
                  <a:pt x="545" y="2591"/>
                </a:lnTo>
                <a:lnTo>
                  <a:pt x="523" y="2659"/>
                </a:lnTo>
                <a:lnTo>
                  <a:pt x="2272" y="2659"/>
                </a:lnTo>
                <a:lnTo>
                  <a:pt x="2354" y="2740"/>
                </a:lnTo>
                <a:lnTo>
                  <a:pt x="419" y="2740"/>
                </a:lnTo>
                <a:lnTo>
                  <a:pt x="430" y="2691"/>
                </a:lnTo>
                <a:lnTo>
                  <a:pt x="450" y="2616"/>
                </a:lnTo>
                <a:lnTo>
                  <a:pt x="474" y="2543"/>
                </a:lnTo>
                <a:lnTo>
                  <a:pt x="505" y="2474"/>
                </a:lnTo>
                <a:lnTo>
                  <a:pt x="540" y="2408"/>
                </a:lnTo>
                <a:lnTo>
                  <a:pt x="580" y="2344"/>
                </a:lnTo>
                <a:lnTo>
                  <a:pt x="624" y="2285"/>
                </a:lnTo>
                <a:lnTo>
                  <a:pt x="673" y="2228"/>
                </a:lnTo>
                <a:lnTo>
                  <a:pt x="725" y="2175"/>
                </a:lnTo>
                <a:lnTo>
                  <a:pt x="782" y="2127"/>
                </a:lnTo>
                <a:lnTo>
                  <a:pt x="841" y="2083"/>
                </a:lnTo>
                <a:lnTo>
                  <a:pt x="904" y="2043"/>
                </a:lnTo>
                <a:lnTo>
                  <a:pt x="970" y="2007"/>
                </a:lnTo>
                <a:lnTo>
                  <a:pt x="1038" y="1976"/>
                </a:lnTo>
                <a:lnTo>
                  <a:pt x="1109" y="1951"/>
                </a:lnTo>
                <a:lnTo>
                  <a:pt x="1182" y="1931"/>
                </a:lnTo>
                <a:lnTo>
                  <a:pt x="1256" y="1916"/>
                </a:lnTo>
                <a:lnTo>
                  <a:pt x="1333" y="1908"/>
                </a:lnTo>
                <a:lnTo>
                  <a:pt x="1411" y="1905"/>
                </a:lnTo>
                <a:close/>
                <a:moveTo>
                  <a:pt x="1133" y="1527"/>
                </a:moveTo>
                <a:lnTo>
                  <a:pt x="1205" y="1599"/>
                </a:lnTo>
                <a:lnTo>
                  <a:pt x="1116" y="1616"/>
                </a:lnTo>
                <a:lnTo>
                  <a:pt x="1029" y="1639"/>
                </a:lnTo>
                <a:lnTo>
                  <a:pt x="944" y="1667"/>
                </a:lnTo>
                <a:lnTo>
                  <a:pt x="861" y="1702"/>
                </a:lnTo>
                <a:lnTo>
                  <a:pt x="782" y="1741"/>
                </a:lnTo>
                <a:lnTo>
                  <a:pt x="705" y="1785"/>
                </a:lnTo>
                <a:lnTo>
                  <a:pt x="632" y="1834"/>
                </a:lnTo>
                <a:lnTo>
                  <a:pt x="563" y="1888"/>
                </a:lnTo>
                <a:lnTo>
                  <a:pt x="496" y="1946"/>
                </a:lnTo>
                <a:lnTo>
                  <a:pt x="435" y="2008"/>
                </a:lnTo>
                <a:lnTo>
                  <a:pt x="378" y="2074"/>
                </a:lnTo>
                <a:lnTo>
                  <a:pt x="325" y="2144"/>
                </a:lnTo>
                <a:lnTo>
                  <a:pt x="276" y="2216"/>
                </a:lnTo>
                <a:lnTo>
                  <a:pt x="233" y="2293"/>
                </a:lnTo>
                <a:lnTo>
                  <a:pt x="194" y="2373"/>
                </a:lnTo>
                <a:lnTo>
                  <a:pt x="161" y="2455"/>
                </a:lnTo>
                <a:lnTo>
                  <a:pt x="133" y="2540"/>
                </a:lnTo>
                <a:lnTo>
                  <a:pt x="111" y="2627"/>
                </a:lnTo>
                <a:lnTo>
                  <a:pt x="95" y="2717"/>
                </a:lnTo>
                <a:lnTo>
                  <a:pt x="86" y="2808"/>
                </a:lnTo>
                <a:lnTo>
                  <a:pt x="83" y="2902"/>
                </a:lnTo>
                <a:lnTo>
                  <a:pt x="83" y="3063"/>
                </a:lnTo>
                <a:lnTo>
                  <a:pt x="212" y="3063"/>
                </a:lnTo>
                <a:lnTo>
                  <a:pt x="212" y="2836"/>
                </a:lnTo>
                <a:lnTo>
                  <a:pt x="213" y="2831"/>
                </a:lnTo>
                <a:lnTo>
                  <a:pt x="215" y="2827"/>
                </a:lnTo>
                <a:lnTo>
                  <a:pt x="218" y="2824"/>
                </a:lnTo>
                <a:lnTo>
                  <a:pt x="221" y="2823"/>
                </a:lnTo>
                <a:lnTo>
                  <a:pt x="226" y="2822"/>
                </a:lnTo>
                <a:lnTo>
                  <a:pt x="231" y="2823"/>
                </a:lnTo>
                <a:lnTo>
                  <a:pt x="235" y="2824"/>
                </a:lnTo>
                <a:lnTo>
                  <a:pt x="237" y="2827"/>
                </a:lnTo>
                <a:lnTo>
                  <a:pt x="239" y="2831"/>
                </a:lnTo>
                <a:lnTo>
                  <a:pt x="240" y="2836"/>
                </a:lnTo>
                <a:lnTo>
                  <a:pt x="240" y="3063"/>
                </a:lnTo>
                <a:lnTo>
                  <a:pt x="319" y="3063"/>
                </a:lnTo>
                <a:lnTo>
                  <a:pt x="319" y="2958"/>
                </a:lnTo>
                <a:lnTo>
                  <a:pt x="320" y="2953"/>
                </a:lnTo>
                <a:lnTo>
                  <a:pt x="322" y="2949"/>
                </a:lnTo>
                <a:lnTo>
                  <a:pt x="324" y="2946"/>
                </a:lnTo>
                <a:lnTo>
                  <a:pt x="328" y="2944"/>
                </a:lnTo>
                <a:lnTo>
                  <a:pt x="332" y="2944"/>
                </a:lnTo>
                <a:lnTo>
                  <a:pt x="338" y="2944"/>
                </a:lnTo>
                <a:lnTo>
                  <a:pt x="341" y="2946"/>
                </a:lnTo>
                <a:lnTo>
                  <a:pt x="344" y="2949"/>
                </a:lnTo>
                <a:lnTo>
                  <a:pt x="346" y="2953"/>
                </a:lnTo>
                <a:lnTo>
                  <a:pt x="347" y="2958"/>
                </a:lnTo>
                <a:lnTo>
                  <a:pt x="347" y="3063"/>
                </a:lnTo>
                <a:lnTo>
                  <a:pt x="424" y="3063"/>
                </a:lnTo>
                <a:lnTo>
                  <a:pt x="424" y="2964"/>
                </a:lnTo>
                <a:lnTo>
                  <a:pt x="426" y="2953"/>
                </a:lnTo>
                <a:lnTo>
                  <a:pt x="434" y="2946"/>
                </a:lnTo>
                <a:lnTo>
                  <a:pt x="444" y="2944"/>
                </a:lnTo>
                <a:lnTo>
                  <a:pt x="452" y="2944"/>
                </a:lnTo>
                <a:lnTo>
                  <a:pt x="452" y="3063"/>
                </a:lnTo>
                <a:lnTo>
                  <a:pt x="538" y="3063"/>
                </a:lnTo>
                <a:lnTo>
                  <a:pt x="538" y="2958"/>
                </a:lnTo>
                <a:lnTo>
                  <a:pt x="538" y="2953"/>
                </a:lnTo>
                <a:lnTo>
                  <a:pt x="540" y="2949"/>
                </a:lnTo>
                <a:lnTo>
                  <a:pt x="543" y="2946"/>
                </a:lnTo>
                <a:lnTo>
                  <a:pt x="547" y="2944"/>
                </a:lnTo>
                <a:lnTo>
                  <a:pt x="551" y="2944"/>
                </a:lnTo>
                <a:lnTo>
                  <a:pt x="556" y="2944"/>
                </a:lnTo>
                <a:lnTo>
                  <a:pt x="560" y="2946"/>
                </a:lnTo>
                <a:lnTo>
                  <a:pt x="563" y="2949"/>
                </a:lnTo>
                <a:lnTo>
                  <a:pt x="565" y="2953"/>
                </a:lnTo>
                <a:lnTo>
                  <a:pt x="566" y="2958"/>
                </a:lnTo>
                <a:lnTo>
                  <a:pt x="566" y="3063"/>
                </a:lnTo>
                <a:lnTo>
                  <a:pt x="642" y="3063"/>
                </a:lnTo>
                <a:lnTo>
                  <a:pt x="643" y="2836"/>
                </a:lnTo>
                <a:lnTo>
                  <a:pt x="643" y="2831"/>
                </a:lnTo>
                <a:lnTo>
                  <a:pt x="645" y="2827"/>
                </a:lnTo>
                <a:lnTo>
                  <a:pt x="649" y="2824"/>
                </a:lnTo>
                <a:lnTo>
                  <a:pt x="653" y="2823"/>
                </a:lnTo>
                <a:lnTo>
                  <a:pt x="657" y="2822"/>
                </a:lnTo>
                <a:lnTo>
                  <a:pt x="660" y="2822"/>
                </a:lnTo>
                <a:lnTo>
                  <a:pt x="665" y="2824"/>
                </a:lnTo>
                <a:lnTo>
                  <a:pt x="667" y="2826"/>
                </a:lnTo>
                <a:lnTo>
                  <a:pt x="670" y="2828"/>
                </a:lnTo>
                <a:lnTo>
                  <a:pt x="671" y="2833"/>
                </a:lnTo>
                <a:lnTo>
                  <a:pt x="671" y="2836"/>
                </a:lnTo>
                <a:lnTo>
                  <a:pt x="671" y="3063"/>
                </a:lnTo>
                <a:lnTo>
                  <a:pt x="749" y="3063"/>
                </a:lnTo>
                <a:lnTo>
                  <a:pt x="749" y="2958"/>
                </a:lnTo>
                <a:lnTo>
                  <a:pt x="750" y="2953"/>
                </a:lnTo>
                <a:lnTo>
                  <a:pt x="752" y="2949"/>
                </a:lnTo>
                <a:lnTo>
                  <a:pt x="756" y="2946"/>
                </a:lnTo>
                <a:lnTo>
                  <a:pt x="759" y="2944"/>
                </a:lnTo>
                <a:lnTo>
                  <a:pt x="764" y="2944"/>
                </a:lnTo>
                <a:lnTo>
                  <a:pt x="768" y="2944"/>
                </a:lnTo>
                <a:lnTo>
                  <a:pt x="772" y="2946"/>
                </a:lnTo>
                <a:lnTo>
                  <a:pt x="776" y="2949"/>
                </a:lnTo>
                <a:lnTo>
                  <a:pt x="777" y="2953"/>
                </a:lnTo>
                <a:lnTo>
                  <a:pt x="778" y="2958"/>
                </a:lnTo>
                <a:lnTo>
                  <a:pt x="778" y="3063"/>
                </a:lnTo>
                <a:lnTo>
                  <a:pt x="855" y="3063"/>
                </a:lnTo>
                <a:lnTo>
                  <a:pt x="855" y="2958"/>
                </a:lnTo>
                <a:lnTo>
                  <a:pt x="855" y="2953"/>
                </a:lnTo>
                <a:lnTo>
                  <a:pt x="857" y="2949"/>
                </a:lnTo>
                <a:lnTo>
                  <a:pt x="860" y="2946"/>
                </a:lnTo>
                <a:lnTo>
                  <a:pt x="865" y="2944"/>
                </a:lnTo>
                <a:lnTo>
                  <a:pt x="869" y="2944"/>
                </a:lnTo>
                <a:lnTo>
                  <a:pt x="873" y="2944"/>
                </a:lnTo>
                <a:lnTo>
                  <a:pt x="877" y="2946"/>
                </a:lnTo>
                <a:lnTo>
                  <a:pt x="880" y="2949"/>
                </a:lnTo>
                <a:lnTo>
                  <a:pt x="883" y="2953"/>
                </a:lnTo>
                <a:lnTo>
                  <a:pt x="883" y="2958"/>
                </a:lnTo>
                <a:lnTo>
                  <a:pt x="883" y="3063"/>
                </a:lnTo>
                <a:lnTo>
                  <a:pt x="968" y="3063"/>
                </a:lnTo>
                <a:lnTo>
                  <a:pt x="968" y="2958"/>
                </a:lnTo>
                <a:lnTo>
                  <a:pt x="968" y="2953"/>
                </a:lnTo>
                <a:lnTo>
                  <a:pt x="970" y="2949"/>
                </a:lnTo>
                <a:lnTo>
                  <a:pt x="974" y="2946"/>
                </a:lnTo>
                <a:lnTo>
                  <a:pt x="978" y="2944"/>
                </a:lnTo>
                <a:lnTo>
                  <a:pt x="982" y="2944"/>
                </a:lnTo>
                <a:lnTo>
                  <a:pt x="986" y="2944"/>
                </a:lnTo>
                <a:lnTo>
                  <a:pt x="990" y="2946"/>
                </a:lnTo>
                <a:lnTo>
                  <a:pt x="994" y="2949"/>
                </a:lnTo>
                <a:lnTo>
                  <a:pt x="996" y="2953"/>
                </a:lnTo>
                <a:lnTo>
                  <a:pt x="997" y="2958"/>
                </a:lnTo>
                <a:lnTo>
                  <a:pt x="997" y="3063"/>
                </a:lnTo>
                <a:lnTo>
                  <a:pt x="1063" y="3063"/>
                </a:lnTo>
                <a:lnTo>
                  <a:pt x="1063" y="2836"/>
                </a:lnTo>
                <a:lnTo>
                  <a:pt x="1063" y="2833"/>
                </a:lnTo>
                <a:lnTo>
                  <a:pt x="1065" y="2828"/>
                </a:lnTo>
                <a:lnTo>
                  <a:pt x="1067" y="2826"/>
                </a:lnTo>
                <a:lnTo>
                  <a:pt x="1070" y="2824"/>
                </a:lnTo>
                <a:lnTo>
                  <a:pt x="1074" y="2822"/>
                </a:lnTo>
                <a:lnTo>
                  <a:pt x="1077" y="2822"/>
                </a:lnTo>
                <a:lnTo>
                  <a:pt x="1083" y="2823"/>
                </a:lnTo>
                <a:lnTo>
                  <a:pt x="1086" y="2824"/>
                </a:lnTo>
                <a:lnTo>
                  <a:pt x="1089" y="2827"/>
                </a:lnTo>
                <a:lnTo>
                  <a:pt x="1091" y="2831"/>
                </a:lnTo>
                <a:lnTo>
                  <a:pt x="1092" y="2836"/>
                </a:lnTo>
                <a:lnTo>
                  <a:pt x="1092" y="3063"/>
                </a:lnTo>
                <a:lnTo>
                  <a:pt x="1163" y="3063"/>
                </a:lnTo>
                <a:lnTo>
                  <a:pt x="1163" y="2958"/>
                </a:lnTo>
                <a:lnTo>
                  <a:pt x="1164" y="2952"/>
                </a:lnTo>
                <a:lnTo>
                  <a:pt x="1166" y="2949"/>
                </a:lnTo>
                <a:lnTo>
                  <a:pt x="1169" y="2946"/>
                </a:lnTo>
                <a:lnTo>
                  <a:pt x="1172" y="2944"/>
                </a:lnTo>
                <a:lnTo>
                  <a:pt x="1177" y="2943"/>
                </a:lnTo>
                <a:lnTo>
                  <a:pt x="1182" y="2944"/>
                </a:lnTo>
                <a:lnTo>
                  <a:pt x="1185" y="2946"/>
                </a:lnTo>
                <a:lnTo>
                  <a:pt x="1188" y="2949"/>
                </a:lnTo>
                <a:lnTo>
                  <a:pt x="1190" y="2952"/>
                </a:lnTo>
                <a:lnTo>
                  <a:pt x="1192" y="2958"/>
                </a:lnTo>
                <a:lnTo>
                  <a:pt x="1192" y="3063"/>
                </a:lnTo>
                <a:lnTo>
                  <a:pt x="1269" y="3063"/>
                </a:lnTo>
                <a:lnTo>
                  <a:pt x="1269" y="2958"/>
                </a:lnTo>
                <a:lnTo>
                  <a:pt x="1269" y="2952"/>
                </a:lnTo>
                <a:lnTo>
                  <a:pt x="1271" y="2949"/>
                </a:lnTo>
                <a:lnTo>
                  <a:pt x="1274" y="2946"/>
                </a:lnTo>
                <a:lnTo>
                  <a:pt x="1278" y="2944"/>
                </a:lnTo>
                <a:lnTo>
                  <a:pt x="1283" y="2943"/>
                </a:lnTo>
                <a:lnTo>
                  <a:pt x="1287" y="2944"/>
                </a:lnTo>
                <a:lnTo>
                  <a:pt x="1291" y="2946"/>
                </a:lnTo>
                <a:lnTo>
                  <a:pt x="1294" y="2949"/>
                </a:lnTo>
                <a:lnTo>
                  <a:pt x="1296" y="2952"/>
                </a:lnTo>
                <a:lnTo>
                  <a:pt x="1297" y="2958"/>
                </a:lnTo>
                <a:lnTo>
                  <a:pt x="1297" y="3063"/>
                </a:lnTo>
                <a:lnTo>
                  <a:pt x="1382" y="3063"/>
                </a:lnTo>
                <a:lnTo>
                  <a:pt x="1382" y="2958"/>
                </a:lnTo>
                <a:lnTo>
                  <a:pt x="1382" y="2952"/>
                </a:lnTo>
                <a:lnTo>
                  <a:pt x="1384" y="2949"/>
                </a:lnTo>
                <a:lnTo>
                  <a:pt x="1387" y="2946"/>
                </a:lnTo>
                <a:lnTo>
                  <a:pt x="1392" y="2944"/>
                </a:lnTo>
                <a:lnTo>
                  <a:pt x="1396" y="2943"/>
                </a:lnTo>
                <a:lnTo>
                  <a:pt x="1401" y="2944"/>
                </a:lnTo>
                <a:lnTo>
                  <a:pt x="1404" y="2946"/>
                </a:lnTo>
                <a:lnTo>
                  <a:pt x="1407" y="2949"/>
                </a:lnTo>
                <a:lnTo>
                  <a:pt x="1409" y="2952"/>
                </a:lnTo>
                <a:lnTo>
                  <a:pt x="1411" y="2958"/>
                </a:lnTo>
                <a:lnTo>
                  <a:pt x="1411" y="3063"/>
                </a:lnTo>
                <a:lnTo>
                  <a:pt x="1480" y="3063"/>
                </a:lnTo>
                <a:lnTo>
                  <a:pt x="1480" y="2836"/>
                </a:lnTo>
                <a:lnTo>
                  <a:pt x="1481" y="2831"/>
                </a:lnTo>
                <a:lnTo>
                  <a:pt x="1484" y="2827"/>
                </a:lnTo>
                <a:lnTo>
                  <a:pt x="1487" y="2824"/>
                </a:lnTo>
                <a:lnTo>
                  <a:pt x="1491" y="2822"/>
                </a:lnTo>
                <a:lnTo>
                  <a:pt x="1495" y="2822"/>
                </a:lnTo>
                <a:lnTo>
                  <a:pt x="1499" y="2822"/>
                </a:lnTo>
                <a:lnTo>
                  <a:pt x="1504" y="2824"/>
                </a:lnTo>
                <a:lnTo>
                  <a:pt x="1507" y="2827"/>
                </a:lnTo>
                <a:lnTo>
                  <a:pt x="1508" y="2831"/>
                </a:lnTo>
                <a:lnTo>
                  <a:pt x="1509" y="2836"/>
                </a:lnTo>
                <a:lnTo>
                  <a:pt x="1509" y="3063"/>
                </a:lnTo>
                <a:lnTo>
                  <a:pt x="1587" y="3063"/>
                </a:lnTo>
                <a:lnTo>
                  <a:pt x="1587" y="2958"/>
                </a:lnTo>
                <a:lnTo>
                  <a:pt x="1588" y="2952"/>
                </a:lnTo>
                <a:lnTo>
                  <a:pt x="1590" y="2949"/>
                </a:lnTo>
                <a:lnTo>
                  <a:pt x="1594" y="2946"/>
                </a:lnTo>
                <a:lnTo>
                  <a:pt x="1597" y="2944"/>
                </a:lnTo>
                <a:lnTo>
                  <a:pt x="1602" y="2943"/>
                </a:lnTo>
                <a:lnTo>
                  <a:pt x="1606" y="2944"/>
                </a:lnTo>
                <a:lnTo>
                  <a:pt x="1611" y="2946"/>
                </a:lnTo>
                <a:lnTo>
                  <a:pt x="1614" y="2949"/>
                </a:lnTo>
                <a:lnTo>
                  <a:pt x="1616" y="2952"/>
                </a:lnTo>
                <a:lnTo>
                  <a:pt x="1616" y="2958"/>
                </a:lnTo>
                <a:lnTo>
                  <a:pt x="1616" y="3063"/>
                </a:lnTo>
                <a:lnTo>
                  <a:pt x="1693" y="3063"/>
                </a:lnTo>
                <a:lnTo>
                  <a:pt x="1693" y="2958"/>
                </a:lnTo>
                <a:lnTo>
                  <a:pt x="1693" y="2952"/>
                </a:lnTo>
                <a:lnTo>
                  <a:pt x="1695" y="2949"/>
                </a:lnTo>
                <a:lnTo>
                  <a:pt x="1698" y="2946"/>
                </a:lnTo>
                <a:lnTo>
                  <a:pt x="1703" y="2944"/>
                </a:lnTo>
                <a:lnTo>
                  <a:pt x="1707" y="2943"/>
                </a:lnTo>
                <a:lnTo>
                  <a:pt x="1711" y="2944"/>
                </a:lnTo>
                <a:lnTo>
                  <a:pt x="1715" y="2946"/>
                </a:lnTo>
                <a:lnTo>
                  <a:pt x="1718" y="2949"/>
                </a:lnTo>
                <a:lnTo>
                  <a:pt x="1721" y="2952"/>
                </a:lnTo>
                <a:lnTo>
                  <a:pt x="1721" y="2958"/>
                </a:lnTo>
                <a:lnTo>
                  <a:pt x="1721" y="3063"/>
                </a:lnTo>
                <a:lnTo>
                  <a:pt x="1806" y="3063"/>
                </a:lnTo>
                <a:lnTo>
                  <a:pt x="1806" y="2958"/>
                </a:lnTo>
                <a:lnTo>
                  <a:pt x="1806" y="2952"/>
                </a:lnTo>
                <a:lnTo>
                  <a:pt x="1808" y="2949"/>
                </a:lnTo>
                <a:lnTo>
                  <a:pt x="1812" y="2946"/>
                </a:lnTo>
                <a:lnTo>
                  <a:pt x="1816" y="2944"/>
                </a:lnTo>
                <a:lnTo>
                  <a:pt x="1820" y="2943"/>
                </a:lnTo>
                <a:lnTo>
                  <a:pt x="1824" y="2944"/>
                </a:lnTo>
                <a:lnTo>
                  <a:pt x="1829" y="2946"/>
                </a:lnTo>
                <a:lnTo>
                  <a:pt x="1832" y="2949"/>
                </a:lnTo>
                <a:lnTo>
                  <a:pt x="1834" y="2952"/>
                </a:lnTo>
                <a:lnTo>
                  <a:pt x="1834" y="2958"/>
                </a:lnTo>
                <a:lnTo>
                  <a:pt x="1834" y="3063"/>
                </a:lnTo>
                <a:lnTo>
                  <a:pt x="1911" y="3063"/>
                </a:lnTo>
                <a:lnTo>
                  <a:pt x="1911" y="2836"/>
                </a:lnTo>
                <a:lnTo>
                  <a:pt x="1912" y="2831"/>
                </a:lnTo>
                <a:lnTo>
                  <a:pt x="1914" y="2827"/>
                </a:lnTo>
                <a:lnTo>
                  <a:pt x="1917" y="2824"/>
                </a:lnTo>
                <a:lnTo>
                  <a:pt x="1922" y="2822"/>
                </a:lnTo>
                <a:lnTo>
                  <a:pt x="1926" y="2822"/>
                </a:lnTo>
                <a:lnTo>
                  <a:pt x="1930" y="2822"/>
                </a:lnTo>
                <a:lnTo>
                  <a:pt x="1934" y="2824"/>
                </a:lnTo>
                <a:lnTo>
                  <a:pt x="1938" y="2827"/>
                </a:lnTo>
                <a:lnTo>
                  <a:pt x="1939" y="2831"/>
                </a:lnTo>
                <a:lnTo>
                  <a:pt x="1940" y="2836"/>
                </a:lnTo>
                <a:lnTo>
                  <a:pt x="1940" y="3063"/>
                </a:lnTo>
                <a:lnTo>
                  <a:pt x="2018" y="3063"/>
                </a:lnTo>
                <a:lnTo>
                  <a:pt x="2018" y="2958"/>
                </a:lnTo>
                <a:lnTo>
                  <a:pt x="2019" y="2952"/>
                </a:lnTo>
                <a:lnTo>
                  <a:pt x="2021" y="2949"/>
                </a:lnTo>
                <a:lnTo>
                  <a:pt x="2024" y="2946"/>
                </a:lnTo>
                <a:lnTo>
                  <a:pt x="2027" y="2944"/>
                </a:lnTo>
                <a:lnTo>
                  <a:pt x="2033" y="2943"/>
                </a:lnTo>
                <a:lnTo>
                  <a:pt x="2037" y="2944"/>
                </a:lnTo>
                <a:lnTo>
                  <a:pt x="2041" y="2946"/>
                </a:lnTo>
                <a:lnTo>
                  <a:pt x="2044" y="2949"/>
                </a:lnTo>
                <a:lnTo>
                  <a:pt x="2047" y="2952"/>
                </a:lnTo>
                <a:lnTo>
                  <a:pt x="2047" y="2958"/>
                </a:lnTo>
                <a:lnTo>
                  <a:pt x="2047" y="3063"/>
                </a:lnTo>
                <a:lnTo>
                  <a:pt x="2124" y="3063"/>
                </a:lnTo>
                <a:lnTo>
                  <a:pt x="2124" y="2958"/>
                </a:lnTo>
                <a:lnTo>
                  <a:pt x="2125" y="2952"/>
                </a:lnTo>
                <a:lnTo>
                  <a:pt x="2126" y="2949"/>
                </a:lnTo>
                <a:lnTo>
                  <a:pt x="2129" y="2946"/>
                </a:lnTo>
                <a:lnTo>
                  <a:pt x="2133" y="2944"/>
                </a:lnTo>
                <a:lnTo>
                  <a:pt x="2138" y="2943"/>
                </a:lnTo>
                <a:lnTo>
                  <a:pt x="2142" y="2944"/>
                </a:lnTo>
                <a:lnTo>
                  <a:pt x="2146" y="2946"/>
                </a:lnTo>
                <a:lnTo>
                  <a:pt x="2149" y="2949"/>
                </a:lnTo>
                <a:lnTo>
                  <a:pt x="2151" y="2952"/>
                </a:lnTo>
                <a:lnTo>
                  <a:pt x="2152" y="2958"/>
                </a:lnTo>
                <a:lnTo>
                  <a:pt x="2152" y="3063"/>
                </a:lnTo>
                <a:lnTo>
                  <a:pt x="2237" y="3063"/>
                </a:lnTo>
                <a:lnTo>
                  <a:pt x="2237" y="2958"/>
                </a:lnTo>
                <a:lnTo>
                  <a:pt x="2237" y="2952"/>
                </a:lnTo>
                <a:lnTo>
                  <a:pt x="2239" y="2949"/>
                </a:lnTo>
                <a:lnTo>
                  <a:pt x="2242" y="2946"/>
                </a:lnTo>
                <a:lnTo>
                  <a:pt x="2247" y="2944"/>
                </a:lnTo>
                <a:lnTo>
                  <a:pt x="2251" y="2943"/>
                </a:lnTo>
                <a:lnTo>
                  <a:pt x="2256" y="2944"/>
                </a:lnTo>
                <a:lnTo>
                  <a:pt x="2259" y="2946"/>
                </a:lnTo>
                <a:lnTo>
                  <a:pt x="2262" y="2949"/>
                </a:lnTo>
                <a:lnTo>
                  <a:pt x="2265" y="2952"/>
                </a:lnTo>
                <a:lnTo>
                  <a:pt x="2266" y="2958"/>
                </a:lnTo>
                <a:lnTo>
                  <a:pt x="2266" y="3063"/>
                </a:lnTo>
                <a:lnTo>
                  <a:pt x="2332" y="3063"/>
                </a:lnTo>
                <a:lnTo>
                  <a:pt x="2332" y="2836"/>
                </a:lnTo>
                <a:lnTo>
                  <a:pt x="2333" y="2831"/>
                </a:lnTo>
                <a:lnTo>
                  <a:pt x="2335" y="2827"/>
                </a:lnTo>
                <a:lnTo>
                  <a:pt x="2339" y="2824"/>
                </a:lnTo>
                <a:lnTo>
                  <a:pt x="2342" y="2822"/>
                </a:lnTo>
                <a:lnTo>
                  <a:pt x="2347" y="2822"/>
                </a:lnTo>
                <a:lnTo>
                  <a:pt x="2351" y="2822"/>
                </a:lnTo>
                <a:lnTo>
                  <a:pt x="2354" y="2824"/>
                </a:lnTo>
                <a:lnTo>
                  <a:pt x="2358" y="2827"/>
                </a:lnTo>
                <a:lnTo>
                  <a:pt x="2360" y="2831"/>
                </a:lnTo>
                <a:lnTo>
                  <a:pt x="2361" y="2836"/>
                </a:lnTo>
                <a:lnTo>
                  <a:pt x="2361" y="3063"/>
                </a:lnTo>
                <a:lnTo>
                  <a:pt x="2433" y="3063"/>
                </a:lnTo>
                <a:lnTo>
                  <a:pt x="2433" y="2958"/>
                </a:lnTo>
                <a:lnTo>
                  <a:pt x="2433" y="2952"/>
                </a:lnTo>
                <a:lnTo>
                  <a:pt x="2435" y="2949"/>
                </a:lnTo>
                <a:lnTo>
                  <a:pt x="2438" y="2946"/>
                </a:lnTo>
                <a:lnTo>
                  <a:pt x="2442" y="2944"/>
                </a:lnTo>
                <a:lnTo>
                  <a:pt x="2447" y="2943"/>
                </a:lnTo>
                <a:lnTo>
                  <a:pt x="2451" y="2944"/>
                </a:lnTo>
                <a:lnTo>
                  <a:pt x="2455" y="2946"/>
                </a:lnTo>
                <a:lnTo>
                  <a:pt x="2458" y="2949"/>
                </a:lnTo>
                <a:lnTo>
                  <a:pt x="2460" y="2952"/>
                </a:lnTo>
                <a:lnTo>
                  <a:pt x="2460" y="2958"/>
                </a:lnTo>
                <a:lnTo>
                  <a:pt x="2460" y="3063"/>
                </a:lnTo>
                <a:lnTo>
                  <a:pt x="2538" y="3063"/>
                </a:lnTo>
                <a:lnTo>
                  <a:pt x="2538" y="2964"/>
                </a:lnTo>
                <a:lnTo>
                  <a:pt x="2541" y="2953"/>
                </a:lnTo>
                <a:lnTo>
                  <a:pt x="2548" y="2946"/>
                </a:lnTo>
                <a:lnTo>
                  <a:pt x="2559" y="2943"/>
                </a:lnTo>
                <a:lnTo>
                  <a:pt x="2560" y="2945"/>
                </a:lnTo>
                <a:lnTo>
                  <a:pt x="2563" y="2949"/>
                </a:lnTo>
                <a:lnTo>
                  <a:pt x="2565" y="2953"/>
                </a:lnTo>
                <a:lnTo>
                  <a:pt x="2566" y="2959"/>
                </a:lnTo>
                <a:lnTo>
                  <a:pt x="2566" y="3063"/>
                </a:lnTo>
                <a:lnTo>
                  <a:pt x="2651" y="3063"/>
                </a:lnTo>
                <a:lnTo>
                  <a:pt x="2651" y="3036"/>
                </a:lnTo>
                <a:lnTo>
                  <a:pt x="2752" y="3145"/>
                </a:lnTo>
                <a:lnTo>
                  <a:pt x="0" y="3145"/>
                </a:lnTo>
                <a:lnTo>
                  <a:pt x="0" y="2902"/>
                </a:lnTo>
                <a:lnTo>
                  <a:pt x="3" y="2805"/>
                </a:lnTo>
                <a:lnTo>
                  <a:pt x="13" y="2712"/>
                </a:lnTo>
                <a:lnTo>
                  <a:pt x="29" y="2619"/>
                </a:lnTo>
                <a:lnTo>
                  <a:pt x="51" y="2529"/>
                </a:lnTo>
                <a:lnTo>
                  <a:pt x="78" y="2440"/>
                </a:lnTo>
                <a:lnTo>
                  <a:pt x="112" y="2355"/>
                </a:lnTo>
                <a:lnTo>
                  <a:pt x="150" y="2272"/>
                </a:lnTo>
                <a:lnTo>
                  <a:pt x="195" y="2192"/>
                </a:lnTo>
                <a:lnTo>
                  <a:pt x="243" y="2116"/>
                </a:lnTo>
                <a:lnTo>
                  <a:pt x="296" y="2043"/>
                </a:lnTo>
                <a:lnTo>
                  <a:pt x="354" y="1973"/>
                </a:lnTo>
                <a:lnTo>
                  <a:pt x="417" y="1908"/>
                </a:lnTo>
                <a:lnTo>
                  <a:pt x="483" y="1847"/>
                </a:lnTo>
                <a:lnTo>
                  <a:pt x="552" y="1789"/>
                </a:lnTo>
                <a:lnTo>
                  <a:pt x="626" y="1737"/>
                </a:lnTo>
                <a:lnTo>
                  <a:pt x="704" y="1689"/>
                </a:lnTo>
                <a:lnTo>
                  <a:pt x="784" y="1646"/>
                </a:lnTo>
                <a:lnTo>
                  <a:pt x="868" y="1608"/>
                </a:lnTo>
                <a:lnTo>
                  <a:pt x="953" y="1576"/>
                </a:lnTo>
                <a:lnTo>
                  <a:pt x="1042" y="1548"/>
                </a:lnTo>
                <a:lnTo>
                  <a:pt x="1133" y="1527"/>
                </a:lnTo>
                <a:close/>
                <a:moveTo>
                  <a:pt x="2612" y="718"/>
                </a:moveTo>
                <a:lnTo>
                  <a:pt x="2626" y="722"/>
                </a:lnTo>
                <a:lnTo>
                  <a:pt x="2636" y="728"/>
                </a:lnTo>
                <a:lnTo>
                  <a:pt x="2643" y="735"/>
                </a:lnTo>
                <a:lnTo>
                  <a:pt x="2648" y="745"/>
                </a:lnTo>
                <a:lnTo>
                  <a:pt x="2650" y="756"/>
                </a:lnTo>
                <a:lnTo>
                  <a:pt x="2650" y="1774"/>
                </a:lnTo>
                <a:lnTo>
                  <a:pt x="2575" y="1700"/>
                </a:lnTo>
                <a:lnTo>
                  <a:pt x="2575" y="846"/>
                </a:lnTo>
                <a:lnTo>
                  <a:pt x="2145" y="1273"/>
                </a:lnTo>
                <a:lnTo>
                  <a:pt x="2092" y="1220"/>
                </a:lnTo>
                <a:lnTo>
                  <a:pt x="2585" y="730"/>
                </a:lnTo>
                <a:lnTo>
                  <a:pt x="2598" y="722"/>
                </a:lnTo>
                <a:lnTo>
                  <a:pt x="2612" y="718"/>
                </a:lnTo>
                <a:close/>
                <a:moveTo>
                  <a:pt x="1424" y="716"/>
                </a:moveTo>
                <a:lnTo>
                  <a:pt x="965" y="1173"/>
                </a:lnTo>
                <a:lnTo>
                  <a:pt x="1089" y="1296"/>
                </a:lnTo>
                <a:lnTo>
                  <a:pt x="1415" y="972"/>
                </a:lnTo>
                <a:lnTo>
                  <a:pt x="1423" y="967"/>
                </a:lnTo>
                <a:lnTo>
                  <a:pt x="1434" y="964"/>
                </a:lnTo>
                <a:lnTo>
                  <a:pt x="1444" y="967"/>
                </a:lnTo>
                <a:lnTo>
                  <a:pt x="1454" y="972"/>
                </a:lnTo>
                <a:lnTo>
                  <a:pt x="1460" y="981"/>
                </a:lnTo>
                <a:lnTo>
                  <a:pt x="1462" y="992"/>
                </a:lnTo>
                <a:lnTo>
                  <a:pt x="1460" y="1003"/>
                </a:lnTo>
                <a:lnTo>
                  <a:pt x="1454" y="1012"/>
                </a:lnTo>
                <a:lnTo>
                  <a:pt x="1129" y="1336"/>
                </a:lnTo>
                <a:lnTo>
                  <a:pt x="1239" y="1445"/>
                </a:lnTo>
                <a:lnTo>
                  <a:pt x="1392" y="1294"/>
                </a:lnTo>
                <a:lnTo>
                  <a:pt x="1401" y="1287"/>
                </a:lnTo>
                <a:lnTo>
                  <a:pt x="1412" y="1285"/>
                </a:lnTo>
                <a:lnTo>
                  <a:pt x="1422" y="1287"/>
                </a:lnTo>
                <a:lnTo>
                  <a:pt x="1432" y="1294"/>
                </a:lnTo>
                <a:lnTo>
                  <a:pt x="1438" y="1302"/>
                </a:lnTo>
                <a:lnTo>
                  <a:pt x="1440" y="1314"/>
                </a:lnTo>
                <a:lnTo>
                  <a:pt x="1438" y="1324"/>
                </a:lnTo>
                <a:lnTo>
                  <a:pt x="1432" y="1334"/>
                </a:lnTo>
                <a:lnTo>
                  <a:pt x="1279" y="1485"/>
                </a:lnTo>
                <a:lnTo>
                  <a:pt x="1387" y="1593"/>
                </a:lnTo>
                <a:lnTo>
                  <a:pt x="1541" y="1441"/>
                </a:lnTo>
                <a:lnTo>
                  <a:pt x="1549" y="1436"/>
                </a:lnTo>
                <a:lnTo>
                  <a:pt x="1561" y="1434"/>
                </a:lnTo>
                <a:lnTo>
                  <a:pt x="1571" y="1436"/>
                </a:lnTo>
                <a:lnTo>
                  <a:pt x="1581" y="1441"/>
                </a:lnTo>
                <a:lnTo>
                  <a:pt x="1587" y="1450"/>
                </a:lnTo>
                <a:lnTo>
                  <a:pt x="1588" y="1462"/>
                </a:lnTo>
                <a:lnTo>
                  <a:pt x="1587" y="1473"/>
                </a:lnTo>
                <a:lnTo>
                  <a:pt x="1581" y="1481"/>
                </a:lnTo>
                <a:lnTo>
                  <a:pt x="1427" y="1633"/>
                </a:lnTo>
                <a:lnTo>
                  <a:pt x="1547" y="1752"/>
                </a:lnTo>
                <a:lnTo>
                  <a:pt x="1700" y="1601"/>
                </a:lnTo>
                <a:lnTo>
                  <a:pt x="1710" y="1595"/>
                </a:lnTo>
                <a:lnTo>
                  <a:pt x="1721" y="1592"/>
                </a:lnTo>
                <a:lnTo>
                  <a:pt x="1731" y="1595"/>
                </a:lnTo>
                <a:lnTo>
                  <a:pt x="1741" y="1601"/>
                </a:lnTo>
                <a:lnTo>
                  <a:pt x="1747" y="1609"/>
                </a:lnTo>
                <a:lnTo>
                  <a:pt x="1748" y="1621"/>
                </a:lnTo>
                <a:lnTo>
                  <a:pt x="1747" y="1631"/>
                </a:lnTo>
                <a:lnTo>
                  <a:pt x="1741" y="1640"/>
                </a:lnTo>
                <a:lnTo>
                  <a:pt x="1587" y="1792"/>
                </a:lnTo>
                <a:lnTo>
                  <a:pt x="1696" y="1900"/>
                </a:lnTo>
                <a:lnTo>
                  <a:pt x="2022" y="1577"/>
                </a:lnTo>
                <a:lnTo>
                  <a:pt x="2031" y="1570"/>
                </a:lnTo>
                <a:lnTo>
                  <a:pt x="2042" y="1568"/>
                </a:lnTo>
                <a:lnTo>
                  <a:pt x="2053" y="1570"/>
                </a:lnTo>
                <a:lnTo>
                  <a:pt x="2062" y="1577"/>
                </a:lnTo>
                <a:lnTo>
                  <a:pt x="2068" y="1586"/>
                </a:lnTo>
                <a:lnTo>
                  <a:pt x="2070" y="1597"/>
                </a:lnTo>
                <a:lnTo>
                  <a:pt x="2068" y="1607"/>
                </a:lnTo>
                <a:lnTo>
                  <a:pt x="2062" y="1617"/>
                </a:lnTo>
                <a:lnTo>
                  <a:pt x="1736" y="1941"/>
                </a:lnTo>
                <a:lnTo>
                  <a:pt x="1847" y="2050"/>
                </a:lnTo>
                <a:lnTo>
                  <a:pt x="2000" y="1897"/>
                </a:lnTo>
                <a:lnTo>
                  <a:pt x="2008" y="1892"/>
                </a:lnTo>
                <a:lnTo>
                  <a:pt x="2020" y="1889"/>
                </a:lnTo>
                <a:lnTo>
                  <a:pt x="2031" y="1892"/>
                </a:lnTo>
                <a:lnTo>
                  <a:pt x="2039" y="1897"/>
                </a:lnTo>
                <a:lnTo>
                  <a:pt x="2045" y="1907"/>
                </a:lnTo>
                <a:lnTo>
                  <a:pt x="2048" y="1917"/>
                </a:lnTo>
                <a:lnTo>
                  <a:pt x="2045" y="1928"/>
                </a:lnTo>
                <a:lnTo>
                  <a:pt x="2039" y="1937"/>
                </a:lnTo>
                <a:lnTo>
                  <a:pt x="1887" y="2090"/>
                </a:lnTo>
                <a:lnTo>
                  <a:pt x="1995" y="2197"/>
                </a:lnTo>
                <a:lnTo>
                  <a:pt x="2148" y="2046"/>
                </a:lnTo>
                <a:lnTo>
                  <a:pt x="2158" y="2039"/>
                </a:lnTo>
                <a:lnTo>
                  <a:pt x="2168" y="2037"/>
                </a:lnTo>
                <a:lnTo>
                  <a:pt x="2179" y="2039"/>
                </a:lnTo>
                <a:lnTo>
                  <a:pt x="2188" y="2046"/>
                </a:lnTo>
                <a:lnTo>
                  <a:pt x="2195" y="2055"/>
                </a:lnTo>
                <a:lnTo>
                  <a:pt x="2197" y="2066"/>
                </a:lnTo>
                <a:lnTo>
                  <a:pt x="2195" y="2076"/>
                </a:lnTo>
                <a:lnTo>
                  <a:pt x="2188" y="2086"/>
                </a:lnTo>
                <a:lnTo>
                  <a:pt x="2035" y="2237"/>
                </a:lnTo>
                <a:lnTo>
                  <a:pt x="2156" y="2356"/>
                </a:lnTo>
                <a:lnTo>
                  <a:pt x="2308" y="2205"/>
                </a:lnTo>
                <a:lnTo>
                  <a:pt x="2317" y="2199"/>
                </a:lnTo>
                <a:lnTo>
                  <a:pt x="2328" y="2197"/>
                </a:lnTo>
                <a:lnTo>
                  <a:pt x="2339" y="2199"/>
                </a:lnTo>
                <a:lnTo>
                  <a:pt x="2348" y="2205"/>
                </a:lnTo>
                <a:lnTo>
                  <a:pt x="2354" y="2214"/>
                </a:lnTo>
                <a:lnTo>
                  <a:pt x="2357" y="2225"/>
                </a:lnTo>
                <a:lnTo>
                  <a:pt x="2354" y="2235"/>
                </a:lnTo>
                <a:lnTo>
                  <a:pt x="2348" y="2245"/>
                </a:lnTo>
                <a:lnTo>
                  <a:pt x="2196" y="2397"/>
                </a:lnTo>
                <a:lnTo>
                  <a:pt x="2290" y="2491"/>
                </a:lnTo>
                <a:lnTo>
                  <a:pt x="2615" y="2167"/>
                </a:lnTo>
                <a:lnTo>
                  <a:pt x="2624" y="2160"/>
                </a:lnTo>
                <a:lnTo>
                  <a:pt x="2635" y="2158"/>
                </a:lnTo>
                <a:lnTo>
                  <a:pt x="2647" y="2160"/>
                </a:lnTo>
                <a:lnTo>
                  <a:pt x="2655" y="2167"/>
                </a:lnTo>
                <a:lnTo>
                  <a:pt x="2661" y="2176"/>
                </a:lnTo>
                <a:lnTo>
                  <a:pt x="2663" y="2187"/>
                </a:lnTo>
                <a:lnTo>
                  <a:pt x="2661" y="2197"/>
                </a:lnTo>
                <a:lnTo>
                  <a:pt x="2655" y="2207"/>
                </a:lnTo>
                <a:lnTo>
                  <a:pt x="2330" y="2531"/>
                </a:lnTo>
                <a:lnTo>
                  <a:pt x="2431" y="2631"/>
                </a:lnTo>
                <a:lnTo>
                  <a:pt x="2583" y="2479"/>
                </a:lnTo>
                <a:lnTo>
                  <a:pt x="2593" y="2473"/>
                </a:lnTo>
                <a:lnTo>
                  <a:pt x="2603" y="2471"/>
                </a:lnTo>
                <a:lnTo>
                  <a:pt x="2615" y="2473"/>
                </a:lnTo>
                <a:lnTo>
                  <a:pt x="2623" y="2479"/>
                </a:lnTo>
                <a:lnTo>
                  <a:pt x="2630" y="2488"/>
                </a:lnTo>
                <a:lnTo>
                  <a:pt x="2632" y="2498"/>
                </a:lnTo>
                <a:lnTo>
                  <a:pt x="2630" y="2510"/>
                </a:lnTo>
                <a:lnTo>
                  <a:pt x="2623" y="2519"/>
                </a:lnTo>
                <a:lnTo>
                  <a:pt x="2471" y="2671"/>
                </a:lnTo>
                <a:lnTo>
                  <a:pt x="2579" y="2779"/>
                </a:lnTo>
                <a:lnTo>
                  <a:pt x="2732" y="2626"/>
                </a:lnTo>
                <a:lnTo>
                  <a:pt x="2742" y="2620"/>
                </a:lnTo>
                <a:lnTo>
                  <a:pt x="2752" y="2618"/>
                </a:lnTo>
                <a:lnTo>
                  <a:pt x="2763" y="2620"/>
                </a:lnTo>
                <a:lnTo>
                  <a:pt x="2772" y="2626"/>
                </a:lnTo>
                <a:lnTo>
                  <a:pt x="2779" y="2636"/>
                </a:lnTo>
                <a:lnTo>
                  <a:pt x="2781" y="2646"/>
                </a:lnTo>
                <a:lnTo>
                  <a:pt x="2779" y="2657"/>
                </a:lnTo>
                <a:lnTo>
                  <a:pt x="2772" y="2666"/>
                </a:lnTo>
                <a:lnTo>
                  <a:pt x="2619" y="2818"/>
                </a:lnTo>
                <a:lnTo>
                  <a:pt x="2740" y="2938"/>
                </a:lnTo>
                <a:lnTo>
                  <a:pt x="2892" y="2786"/>
                </a:lnTo>
                <a:lnTo>
                  <a:pt x="2902" y="2780"/>
                </a:lnTo>
                <a:lnTo>
                  <a:pt x="2912" y="2778"/>
                </a:lnTo>
                <a:lnTo>
                  <a:pt x="2923" y="2780"/>
                </a:lnTo>
                <a:lnTo>
                  <a:pt x="2932" y="2786"/>
                </a:lnTo>
                <a:lnTo>
                  <a:pt x="2939" y="2795"/>
                </a:lnTo>
                <a:lnTo>
                  <a:pt x="2941" y="2806"/>
                </a:lnTo>
                <a:lnTo>
                  <a:pt x="2939" y="2817"/>
                </a:lnTo>
                <a:lnTo>
                  <a:pt x="2932" y="2826"/>
                </a:lnTo>
                <a:lnTo>
                  <a:pt x="2780" y="2978"/>
                </a:lnTo>
                <a:lnTo>
                  <a:pt x="2896" y="3092"/>
                </a:lnTo>
                <a:lnTo>
                  <a:pt x="3355" y="2636"/>
                </a:lnTo>
                <a:lnTo>
                  <a:pt x="1424" y="716"/>
                </a:lnTo>
                <a:close/>
                <a:moveTo>
                  <a:pt x="1424" y="652"/>
                </a:moveTo>
                <a:lnTo>
                  <a:pt x="1441" y="654"/>
                </a:lnTo>
                <a:lnTo>
                  <a:pt x="1457" y="661"/>
                </a:lnTo>
                <a:lnTo>
                  <a:pt x="1472" y="672"/>
                </a:lnTo>
                <a:lnTo>
                  <a:pt x="3400" y="2590"/>
                </a:lnTo>
                <a:lnTo>
                  <a:pt x="3411" y="2603"/>
                </a:lnTo>
                <a:lnTo>
                  <a:pt x="3418" y="2619"/>
                </a:lnTo>
                <a:lnTo>
                  <a:pt x="3420" y="2636"/>
                </a:lnTo>
                <a:lnTo>
                  <a:pt x="3418" y="2654"/>
                </a:lnTo>
                <a:lnTo>
                  <a:pt x="3411" y="2669"/>
                </a:lnTo>
                <a:lnTo>
                  <a:pt x="3400" y="2683"/>
                </a:lnTo>
                <a:lnTo>
                  <a:pt x="2944" y="3138"/>
                </a:lnTo>
                <a:lnTo>
                  <a:pt x="2929" y="3148"/>
                </a:lnTo>
                <a:lnTo>
                  <a:pt x="2913" y="3154"/>
                </a:lnTo>
                <a:lnTo>
                  <a:pt x="2896" y="3156"/>
                </a:lnTo>
                <a:lnTo>
                  <a:pt x="2879" y="3154"/>
                </a:lnTo>
                <a:lnTo>
                  <a:pt x="2863" y="3148"/>
                </a:lnTo>
                <a:lnTo>
                  <a:pt x="2849" y="3137"/>
                </a:lnTo>
                <a:lnTo>
                  <a:pt x="920" y="1220"/>
                </a:lnTo>
                <a:lnTo>
                  <a:pt x="909" y="1206"/>
                </a:lnTo>
                <a:lnTo>
                  <a:pt x="903" y="1190"/>
                </a:lnTo>
                <a:lnTo>
                  <a:pt x="901" y="1173"/>
                </a:lnTo>
                <a:lnTo>
                  <a:pt x="903" y="1156"/>
                </a:lnTo>
                <a:lnTo>
                  <a:pt x="909" y="1140"/>
                </a:lnTo>
                <a:lnTo>
                  <a:pt x="920" y="1125"/>
                </a:lnTo>
                <a:lnTo>
                  <a:pt x="1377" y="672"/>
                </a:lnTo>
                <a:lnTo>
                  <a:pt x="1390" y="661"/>
                </a:lnTo>
                <a:lnTo>
                  <a:pt x="1406" y="654"/>
                </a:lnTo>
                <a:lnTo>
                  <a:pt x="1424" y="652"/>
                </a:lnTo>
                <a:close/>
                <a:moveTo>
                  <a:pt x="2915" y="0"/>
                </a:moveTo>
                <a:lnTo>
                  <a:pt x="2926" y="3"/>
                </a:lnTo>
                <a:lnTo>
                  <a:pt x="2935" y="8"/>
                </a:lnTo>
                <a:lnTo>
                  <a:pt x="2943" y="17"/>
                </a:lnTo>
                <a:lnTo>
                  <a:pt x="2947" y="26"/>
                </a:lnTo>
                <a:lnTo>
                  <a:pt x="2949" y="38"/>
                </a:lnTo>
                <a:lnTo>
                  <a:pt x="2949" y="2071"/>
                </a:lnTo>
                <a:lnTo>
                  <a:pt x="2874" y="1996"/>
                </a:lnTo>
                <a:lnTo>
                  <a:pt x="2874" y="126"/>
                </a:lnTo>
                <a:lnTo>
                  <a:pt x="2747" y="252"/>
                </a:lnTo>
                <a:lnTo>
                  <a:pt x="2856" y="360"/>
                </a:lnTo>
                <a:lnTo>
                  <a:pt x="2857" y="362"/>
                </a:lnTo>
                <a:lnTo>
                  <a:pt x="2858" y="364"/>
                </a:lnTo>
                <a:lnTo>
                  <a:pt x="2858" y="367"/>
                </a:lnTo>
                <a:lnTo>
                  <a:pt x="2858" y="369"/>
                </a:lnTo>
                <a:lnTo>
                  <a:pt x="2857" y="371"/>
                </a:lnTo>
                <a:lnTo>
                  <a:pt x="2856" y="373"/>
                </a:lnTo>
                <a:lnTo>
                  <a:pt x="2853" y="375"/>
                </a:lnTo>
                <a:lnTo>
                  <a:pt x="2851" y="377"/>
                </a:lnTo>
                <a:lnTo>
                  <a:pt x="2848" y="377"/>
                </a:lnTo>
                <a:lnTo>
                  <a:pt x="2844" y="375"/>
                </a:lnTo>
                <a:lnTo>
                  <a:pt x="2842" y="373"/>
                </a:lnTo>
                <a:lnTo>
                  <a:pt x="2734" y="266"/>
                </a:lnTo>
                <a:lnTo>
                  <a:pt x="2696" y="303"/>
                </a:lnTo>
                <a:lnTo>
                  <a:pt x="2746" y="352"/>
                </a:lnTo>
                <a:lnTo>
                  <a:pt x="2748" y="355"/>
                </a:lnTo>
                <a:lnTo>
                  <a:pt x="2749" y="358"/>
                </a:lnTo>
                <a:lnTo>
                  <a:pt x="2749" y="361"/>
                </a:lnTo>
                <a:lnTo>
                  <a:pt x="2748" y="364"/>
                </a:lnTo>
                <a:lnTo>
                  <a:pt x="2746" y="366"/>
                </a:lnTo>
                <a:lnTo>
                  <a:pt x="2744" y="368"/>
                </a:lnTo>
                <a:lnTo>
                  <a:pt x="2742" y="369"/>
                </a:lnTo>
                <a:lnTo>
                  <a:pt x="2740" y="369"/>
                </a:lnTo>
                <a:lnTo>
                  <a:pt x="2736" y="369"/>
                </a:lnTo>
                <a:lnTo>
                  <a:pt x="2734" y="368"/>
                </a:lnTo>
                <a:lnTo>
                  <a:pt x="2732" y="366"/>
                </a:lnTo>
                <a:lnTo>
                  <a:pt x="2682" y="317"/>
                </a:lnTo>
                <a:lnTo>
                  <a:pt x="2645" y="353"/>
                </a:lnTo>
                <a:lnTo>
                  <a:pt x="2696" y="403"/>
                </a:lnTo>
                <a:lnTo>
                  <a:pt x="2697" y="405"/>
                </a:lnTo>
                <a:lnTo>
                  <a:pt x="2698" y="408"/>
                </a:lnTo>
                <a:lnTo>
                  <a:pt x="2698" y="411"/>
                </a:lnTo>
                <a:lnTo>
                  <a:pt x="2697" y="413"/>
                </a:lnTo>
                <a:lnTo>
                  <a:pt x="2696" y="416"/>
                </a:lnTo>
                <a:lnTo>
                  <a:pt x="2693" y="419"/>
                </a:lnTo>
                <a:lnTo>
                  <a:pt x="2689" y="419"/>
                </a:lnTo>
                <a:lnTo>
                  <a:pt x="2687" y="419"/>
                </a:lnTo>
                <a:lnTo>
                  <a:pt x="2684" y="418"/>
                </a:lnTo>
                <a:lnTo>
                  <a:pt x="2681" y="416"/>
                </a:lnTo>
                <a:lnTo>
                  <a:pt x="2633" y="367"/>
                </a:lnTo>
                <a:lnTo>
                  <a:pt x="2591" y="408"/>
                </a:lnTo>
                <a:lnTo>
                  <a:pt x="2641" y="456"/>
                </a:lnTo>
                <a:lnTo>
                  <a:pt x="2643" y="460"/>
                </a:lnTo>
                <a:lnTo>
                  <a:pt x="2644" y="462"/>
                </a:lnTo>
                <a:lnTo>
                  <a:pt x="2644" y="465"/>
                </a:lnTo>
                <a:lnTo>
                  <a:pt x="2643" y="468"/>
                </a:lnTo>
                <a:lnTo>
                  <a:pt x="2641" y="470"/>
                </a:lnTo>
                <a:lnTo>
                  <a:pt x="2639" y="472"/>
                </a:lnTo>
                <a:lnTo>
                  <a:pt x="2637" y="473"/>
                </a:lnTo>
                <a:lnTo>
                  <a:pt x="2635" y="473"/>
                </a:lnTo>
                <a:lnTo>
                  <a:pt x="2632" y="473"/>
                </a:lnTo>
                <a:lnTo>
                  <a:pt x="2630" y="472"/>
                </a:lnTo>
                <a:lnTo>
                  <a:pt x="2627" y="470"/>
                </a:lnTo>
                <a:lnTo>
                  <a:pt x="2578" y="422"/>
                </a:lnTo>
                <a:lnTo>
                  <a:pt x="2542" y="458"/>
                </a:lnTo>
                <a:lnTo>
                  <a:pt x="2650" y="565"/>
                </a:lnTo>
                <a:lnTo>
                  <a:pt x="2651" y="567"/>
                </a:lnTo>
                <a:lnTo>
                  <a:pt x="2652" y="569"/>
                </a:lnTo>
                <a:lnTo>
                  <a:pt x="2653" y="572"/>
                </a:lnTo>
                <a:lnTo>
                  <a:pt x="2652" y="574"/>
                </a:lnTo>
                <a:lnTo>
                  <a:pt x="2651" y="576"/>
                </a:lnTo>
                <a:lnTo>
                  <a:pt x="2650" y="578"/>
                </a:lnTo>
                <a:lnTo>
                  <a:pt x="2648" y="581"/>
                </a:lnTo>
                <a:lnTo>
                  <a:pt x="2644" y="582"/>
                </a:lnTo>
                <a:lnTo>
                  <a:pt x="2641" y="582"/>
                </a:lnTo>
                <a:lnTo>
                  <a:pt x="2638" y="581"/>
                </a:lnTo>
                <a:lnTo>
                  <a:pt x="2636" y="578"/>
                </a:lnTo>
                <a:lnTo>
                  <a:pt x="2528" y="471"/>
                </a:lnTo>
                <a:lnTo>
                  <a:pt x="2491" y="508"/>
                </a:lnTo>
                <a:lnTo>
                  <a:pt x="2540" y="557"/>
                </a:lnTo>
                <a:lnTo>
                  <a:pt x="2542" y="560"/>
                </a:lnTo>
                <a:lnTo>
                  <a:pt x="2543" y="562"/>
                </a:lnTo>
                <a:lnTo>
                  <a:pt x="2543" y="565"/>
                </a:lnTo>
                <a:lnTo>
                  <a:pt x="2543" y="567"/>
                </a:lnTo>
                <a:lnTo>
                  <a:pt x="2542" y="569"/>
                </a:lnTo>
                <a:lnTo>
                  <a:pt x="2540" y="571"/>
                </a:lnTo>
                <a:lnTo>
                  <a:pt x="2538" y="573"/>
                </a:lnTo>
                <a:lnTo>
                  <a:pt x="2534" y="574"/>
                </a:lnTo>
                <a:lnTo>
                  <a:pt x="2531" y="574"/>
                </a:lnTo>
                <a:lnTo>
                  <a:pt x="2529" y="573"/>
                </a:lnTo>
                <a:lnTo>
                  <a:pt x="2526" y="571"/>
                </a:lnTo>
                <a:lnTo>
                  <a:pt x="2477" y="522"/>
                </a:lnTo>
                <a:lnTo>
                  <a:pt x="2440" y="558"/>
                </a:lnTo>
                <a:lnTo>
                  <a:pt x="2490" y="608"/>
                </a:lnTo>
                <a:lnTo>
                  <a:pt x="2492" y="610"/>
                </a:lnTo>
                <a:lnTo>
                  <a:pt x="2492" y="613"/>
                </a:lnTo>
                <a:lnTo>
                  <a:pt x="2492" y="616"/>
                </a:lnTo>
                <a:lnTo>
                  <a:pt x="2492" y="618"/>
                </a:lnTo>
                <a:lnTo>
                  <a:pt x="2490" y="622"/>
                </a:lnTo>
                <a:lnTo>
                  <a:pt x="2487" y="624"/>
                </a:lnTo>
                <a:lnTo>
                  <a:pt x="2482" y="624"/>
                </a:lnTo>
                <a:lnTo>
                  <a:pt x="2479" y="624"/>
                </a:lnTo>
                <a:lnTo>
                  <a:pt x="2476" y="622"/>
                </a:lnTo>
                <a:lnTo>
                  <a:pt x="2426" y="572"/>
                </a:lnTo>
                <a:lnTo>
                  <a:pt x="2386" y="612"/>
                </a:lnTo>
                <a:lnTo>
                  <a:pt x="2435" y="662"/>
                </a:lnTo>
                <a:lnTo>
                  <a:pt x="2437" y="664"/>
                </a:lnTo>
                <a:lnTo>
                  <a:pt x="2438" y="666"/>
                </a:lnTo>
                <a:lnTo>
                  <a:pt x="2438" y="669"/>
                </a:lnTo>
                <a:lnTo>
                  <a:pt x="2438" y="671"/>
                </a:lnTo>
                <a:lnTo>
                  <a:pt x="2437" y="673"/>
                </a:lnTo>
                <a:lnTo>
                  <a:pt x="2435" y="675"/>
                </a:lnTo>
                <a:lnTo>
                  <a:pt x="2433" y="677"/>
                </a:lnTo>
                <a:lnTo>
                  <a:pt x="2430" y="678"/>
                </a:lnTo>
                <a:lnTo>
                  <a:pt x="2427" y="678"/>
                </a:lnTo>
                <a:lnTo>
                  <a:pt x="2424" y="677"/>
                </a:lnTo>
                <a:lnTo>
                  <a:pt x="2421" y="675"/>
                </a:lnTo>
                <a:lnTo>
                  <a:pt x="2371" y="626"/>
                </a:lnTo>
                <a:lnTo>
                  <a:pt x="2340" y="657"/>
                </a:lnTo>
                <a:lnTo>
                  <a:pt x="2449" y="766"/>
                </a:lnTo>
                <a:lnTo>
                  <a:pt x="2451" y="769"/>
                </a:lnTo>
                <a:lnTo>
                  <a:pt x="2451" y="772"/>
                </a:lnTo>
                <a:lnTo>
                  <a:pt x="2451" y="775"/>
                </a:lnTo>
                <a:lnTo>
                  <a:pt x="2449" y="778"/>
                </a:lnTo>
                <a:lnTo>
                  <a:pt x="2445" y="780"/>
                </a:lnTo>
                <a:lnTo>
                  <a:pt x="2443" y="781"/>
                </a:lnTo>
                <a:lnTo>
                  <a:pt x="2440" y="781"/>
                </a:lnTo>
                <a:lnTo>
                  <a:pt x="2437" y="780"/>
                </a:lnTo>
                <a:lnTo>
                  <a:pt x="2435" y="778"/>
                </a:lnTo>
                <a:lnTo>
                  <a:pt x="2326" y="671"/>
                </a:lnTo>
                <a:lnTo>
                  <a:pt x="2292" y="706"/>
                </a:lnTo>
                <a:lnTo>
                  <a:pt x="2342" y="755"/>
                </a:lnTo>
                <a:lnTo>
                  <a:pt x="2344" y="757"/>
                </a:lnTo>
                <a:lnTo>
                  <a:pt x="2345" y="760"/>
                </a:lnTo>
                <a:lnTo>
                  <a:pt x="2345" y="763"/>
                </a:lnTo>
                <a:lnTo>
                  <a:pt x="2344" y="766"/>
                </a:lnTo>
                <a:lnTo>
                  <a:pt x="2342" y="768"/>
                </a:lnTo>
                <a:lnTo>
                  <a:pt x="2339" y="770"/>
                </a:lnTo>
                <a:lnTo>
                  <a:pt x="2335" y="771"/>
                </a:lnTo>
                <a:lnTo>
                  <a:pt x="2332" y="771"/>
                </a:lnTo>
                <a:lnTo>
                  <a:pt x="2330" y="770"/>
                </a:lnTo>
                <a:lnTo>
                  <a:pt x="2328" y="768"/>
                </a:lnTo>
                <a:lnTo>
                  <a:pt x="2278" y="718"/>
                </a:lnTo>
                <a:lnTo>
                  <a:pt x="2242" y="755"/>
                </a:lnTo>
                <a:lnTo>
                  <a:pt x="2291" y="805"/>
                </a:lnTo>
                <a:lnTo>
                  <a:pt x="2293" y="807"/>
                </a:lnTo>
                <a:lnTo>
                  <a:pt x="2294" y="810"/>
                </a:lnTo>
                <a:lnTo>
                  <a:pt x="2294" y="813"/>
                </a:lnTo>
                <a:lnTo>
                  <a:pt x="2293" y="815"/>
                </a:lnTo>
                <a:lnTo>
                  <a:pt x="2291" y="818"/>
                </a:lnTo>
                <a:lnTo>
                  <a:pt x="2289" y="819"/>
                </a:lnTo>
                <a:lnTo>
                  <a:pt x="2287" y="820"/>
                </a:lnTo>
                <a:lnTo>
                  <a:pt x="2285" y="821"/>
                </a:lnTo>
                <a:lnTo>
                  <a:pt x="2280" y="820"/>
                </a:lnTo>
                <a:lnTo>
                  <a:pt x="2277" y="818"/>
                </a:lnTo>
                <a:lnTo>
                  <a:pt x="2229" y="769"/>
                </a:lnTo>
                <a:lnTo>
                  <a:pt x="2187" y="809"/>
                </a:lnTo>
                <a:lnTo>
                  <a:pt x="2237" y="858"/>
                </a:lnTo>
                <a:lnTo>
                  <a:pt x="2239" y="860"/>
                </a:lnTo>
                <a:lnTo>
                  <a:pt x="2239" y="864"/>
                </a:lnTo>
                <a:lnTo>
                  <a:pt x="2240" y="866"/>
                </a:lnTo>
                <a:lnTo>
                  <a:pt x="2239" y="868"/>
                </a:lnTo>
                <a:lnTo>
                  <a:pt x="2239" y="870"/>
                </a:lnTo>
                <a:lnTo>
                  <a:pt x="2237" y="872"/>
                </a:lnTo>
                <a:lnTo>
                  <a:pt x="2235" y="874"/>
                </a:lnTo>
                <a:lnTo>
                  <a:pt x="2232" y="875"/>
                </a:lnTo>
                <a:lnTo>
                  <a:pt x="2229" y="875"/>
                </a:lnTo>
                <a:lnTo>
                  <a:pt x="2226" y="874"/>
                </a:lnTo>
                <a:lnTo>
                  <a:pt x="2223" y="872"/>
                </a:lnTo>
                <a:lnTo>
                  <a:pt x="2174" y="824"/>
                </a:lnTo>
                <a:lnTo>
                  <a:pt x="2148" y="849"/>
                </a:lnTo>
                <a:lnTo>
                  <a:pt x="2256" y="956"/>
                </a:lnTo>
                <a:lnTo>
                  <a:pt x="2258" y="958"/>
                </a:lnTo>
                <a:lnTo>
                  <a:pt x="2259" y="960"/>
                </a:lnTo>
                <a:lnTo>
                  <a:pt x="2259" y="962"/>
                </a:lnTo>
                <a:lnTo>
                  <a:pt x="2258" y="967"/>
                </a:lnTo>
                <a:lnTo>
                  <a:pt x="2256" y="970"/>
                </a:lnTo>
                <a:lnTo>
                  <a:pt x="2254" y="972"/>
                </a:lnTo>
                <a:lnTo>
                  <a:pt x="2251" y="972"/>
                </a:lnTo>
                <a:lnTo>
                  <a:pt x="2249" y="972"/>
                </a:lnTo>
                <a:lnTo>
                  <a:pt x="2245" y="972"/>
                </a:lnTo>
                <a:lnTo>
                  <a:pt x="2242" y="970"/>
                </a:lnTo>
                <a:lnTo>
                  <a:pt x="2134" y="861"/>
                </a:lnTo>
                <a:lnTo>
                  <a:pt x="2097" y="899"/>
                </a:lnTo>
                <a:lnTo>
                  <a:pt x="2147" y="949"/>
                </a:lnTo>
                <a:lnTo>
                  <a:pt x="2149" y="952"/>
                </a:lnTo>
                <a:lnTo>
                  <a:pt x="2150" y="955"/>
                </a:lnTo>
                <a:lnTo>
                  <a:pt x="2149" y="959"/>
                </a:lnTo>
                <a:lnTo>
                  <a:pt x="2147" y="962"/>
                </a:lnTo>
                <a:lnTo>
                  <a:pt x="2145" y="963"/>
                </a:lnTo>
                <a:lnTo>
                  <a:pt x="2143" y="964"/>
                </a:lnTo>
                <a:lnTo>
                  <a:pt x="2140" y="966"/>
                </a:lnTo>
                <a:lnTo>
                  <a:pt x="2138" y="964"/>
                </a:lnTo>
                <a:lnTo>
                  <a:pt x="2135" y="963"/>
                </a:lnTo>
                <a:lnTo>
                  <a:pt x="2133" y="962"/>
                </a:lnTo>
                <a:lnTo>
                  <a:pt x="2084" y="913"/>
                </a:lnTo>
                <a:lnTo>
                  <a:pt x="2047" y="950"/>
                </a:lnTo>
                <a:lnTo>
                  <a:pt x="2096" y="999"/>
                </a:lnTo>
                <a:lnTo>
                  <a:pt x="2098" y="1001"/>
                </a:lnTo>
                <a:lnTo>
                  <a:pt x="2099" y="1004"/>
                </a:lnTo>
                <a:lnTo>
                  <a:pt x="2099" y="1007"/>
                </a:lnTo>
                <a:lnTo>
                  <a:pt x="2098" y="1010"/>
                </a:lnTo>
                <a:lnTo>
                  <a:pt x="2096" y="1012"/>
                </a:lnTo>
                <a:lnTo>
                  <a:pt x="2094" y="1014"/>
                </a:lnTo>
                <a:lnTo>
                  <a:pt x="2092" y="1015"/>
                </a:lnTo>
                <a:lnTo>
                  <a:pt x="2090" y="1015"/>
                </a:lnTo>
                <a:lnTo>
                  <a:pt x="2087" y="1014"/>
                </a:lnTo>
                <a:lnTo>
                  <a:pt x="2084" y="1012"/>
                </a:lnTo>
                <a:lnTo>
                  <a:pt x="2033" y="962"/>
                </a:lnTo>
                <a:lnTo>
                  <a:pt x="1993" y="1003"/>
                </a:lnTo>
                <a:lnTo>
                  <a:pt x="2042" y="1053"/>
                </a:lnTo>
                <a:lnTo>
                  <a:pt x="2043" y="1055"/>
                </a:lnTo>
                <a:lnTo>
                  <a:pt x="2044" y="1057"/>
                </a:lnTo>
                <a:lnTo>
                  <a:pt x="2045" y="1059"/>
                </a:lnTo>
                <a:lnTo>
                  <a:pt x="2044" y="1062"/>
                </a:lnTo>
                <a:lnTo>
                  <a:pt x="2043" y="1064"/>
                </a:lnTo>
                <a:lnTo>
                  <a:pt x="2042" y="1067"/>
                </a:lnTo>
                <a:lnTo>
                  <a:pt x="2040" y="1068"/>
                </a:lnTo>
                <a:lnTo>
                  <a:pt x="2038" y="1069"/>
                </a:lnTo>
                <a:lnTo>
                  <a:pt x="2035" y="1070"/>
                </a:lnTo>
                <a:lnTo>
                  <a:pt x="2033" y="1069"/>
                </a:lnTo>
                <a:lnTo>
                  <a:pt x="2031" y="1068"/>
                </a:lnTo>
                <a:lnTo>
                  <a:pt x="2029" y="1067"/>
                </a:lnTo>
                <a:lnTo>
                  <a:pt x="1979" y="1017"/>
                </a:lnTo>
                <a:lnTo>
                  <a:pt x="1943" y="1053"/>
                </a:lnTo>
                <a:lnTo>
                  <a:pt x="2049" y="1159"/>
                </a:lnTo>
                <a:lnTo>
                  <a:pt x="2051" y="1161"/>
                </a:lnTo>
                <a:lnTo>
                  <a:pt x="2052" y="1164"/>
                </a:lnTo>
                <a:lnTo>
                  <a:pt x="2052" y="1167"/>
                </a:lnTo>
                <a:lnTo>
                  <a:pt x="2052" y="1171"/>
                </a:lnTo>
                <a:lnTo>
                  <a:pt x="2051" y="1174"/>
                </a:lnTo>
                <a:lnTo>
                  <a:pt x="2049" y="1176"/>
                </a:lnTo>
                <a:lnTo>
                  <a:pt x="1880" y="1010"/>
                </a:lnTo>
                <a:lnTo>
                  <a:pt x="2886" y="10"/>
                </a:lnTo>
                <a:lnTo>
                  <a:pt x="2894" y="4"/>
                </a:lnTo>
                <a:lnTo>
                  <a:pt x="2905" y="1"/>
                </a:lnTo>
                <a:lnTo>
                  <a:pt x="291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" name="Freeform 667"/>
          <p:cNvSpPr>
            <a:spLocks/>
          </p:cNvSpPr>
          <p:nvPr/>
        </p:nvSpPr>
        <p:spPr bwMode="auto">
          <a:xfrm>
            <a:off x="8330606" y="3017856"/>
            <a:ext cx="441326" cy="419101"/>
          </a:xfrm>
          <a:custGeom>
            <a:avLst/>
            <a:gdLst>
              <a:gd name="connsiteX0" fmla="*/ 114300 w 441326"/>
              <a:gd name="connsiteY0" fmla="*/ 173038 h 419101"/>
              <a:gd name="connsiteX1" fmla="*/ 334963 w 441326"/>
              <a:gd name="connsiteY1" fmla="*/ 173038 h 419101"/>
              <a:gd name="connsiteX2" fmla="*/ 334963 w 441326"/>
              <a:gd name="connsiteY2" fmla="*/ 205838 h 419101"/>
              <a:gd name="connsiteX3" fmla="*/ 243860 w 441326"/>
              <a:gd name="connsiteY3" fmla="*/ 205838 h 419101"/>
              <a:gd name="connsiteX4" fmla="*/ 243860 w 441326"/>
              <a:gd name="connsiteY4" fmla="*/ 419101 h 419101"/>
              <a:gd name="connsiteX5" fmla="*/ 204873 w 441326"/>
              <a:gd name="connsiteY5" fmla="*/ 419101 h 419101"/>
              <a:gd name="connsiteX6" fmla="*/ 204873 w 441326"/>
              <a:gd name="connsiteY6" fmla="*/ 205838 h 419101"/>
              <a:gd name="connsiteX7" fmla="*/ 114300 w 441326"/>
              <a:gd name="connsiteY7" fmla="*/ 205838 h 419101"/>
              <a:gd name="connsiteX8" fmla="*/ 389030 w 441326"/>
              <a:gd name="connsiteY8" fmla="*/ 93663 h 419101"/>
              <a:gd name="connsiteX9" fmla="*/ 426855 w 441326"/>
              <a:gd name="connsiteY9" fmla="*/ 93663 h 419101"/>
              <a:gd name="connsiteX10" fmla="*/ 428726 w 441326"/>
              <a:gd name="connsiteY10" fmla="*/ 94060 h 419101"/>
              <a:gd name="connsiteX11" fmla="*/ 430330 w 441326"/>
              <a:gd name="connsiteY11" fmla="*/ 95118 h 419101"/>
              <a:gd name="connsiteX12" fmla="*/ 431399 w 441326"/>
              <a:gd name="connsiteY12" fmla="*/ 96572 h 419101"/>
              <a:gd name="connsiteX13" fmla="*/ 431800 w 441326"/>
              <a:gd name="connsiteY13" fmla="*/ 98556 h 419101"/>
              <a:gd name="connsiteX14" fmla="*/ 431800 w 441326"/>
              <a:gd name="connsiteY14" fmla="*/ 269937 h 419101"/>
              <a:gd name="connsiteX15" fmla="*/ 431399 w 441326"/>
              <a:gd name="connsiteY15" fmla="*/ 271920 h 419101"/>
              <a:gd name="connsiteX16" fmla="*/ 430330 w 441326"/>
              <a:gd name="connsiteY16" fmla="*/ 273375 h 419101"/>
              <a:gd name="connsiteX17" fmla="*/ 428726 w 441326"/>
              <a:gd name="connsiteY17" fmla="*/ 274565 h 419101"/>
              <a:gd name="connsiteX18" fmla="*/ 426855 w 441326"/>
              <a:gd name="connsiteY18" fmla="*/ 274962 h 419101"/>
              <a:gd name="connsiteX19" fmla="*/ 323940 w 441326"/>
              <a:gd name="connsiteY19" fmla="*/ 274962 h 419101"/>
              <a:gd name="connsiteX20" fmla="*/ 323940 w 441326"/>
              <a:gd name="connsiteY20" fmla="*/ 395563 h 419101"/>
              <a:gd name="connsiteX21" fmla="*/ 323539 w 441326"/>
              <a:gd name="connsiteY21" fmla="*/ 399794 h 419101"/>
              <a:gd name="connsiteX22" fmla="*/ 322470 w 441326"/>
              <a:gd name="connsiteY22" fmla="*/ 403894 h 419101"/>
              <a:gd name="connsiteX23" fmla="*/ 320733 w 441326"/>
              <a:gd name="connsiteY23" fmla="*/ 407464 h 419101"/>
              <a:gd name="connsiteX24" fmla="*/ 318460 w 441326"/>
              <a:gd name="connsiteY24" fmla="*/ 410770 h 419101"/>
              <a:gd name="connsiteX25" fmla="*/ 315520 w 441326"/>
              <a:gd name="connsiteY25" fmla="*/ 413679 h 419101"/>
              <a:gd name="connsiteX26" fmla="*/ 312179 w 441326"/>
              <a:gd name="connsiteY26" fmla="*/ 415928 h 419101"/>
              <a:gd name="connsiteX27" fmla="*/ 308436 w 441326"/>
              <a:gd name="connsiteY27" fmla="*/ 417647 h 419101"/>
              <a:gd name="connsiteX28" fmla="*/ 304293 w 441326"/>
              <a:gd name="connsiteY28" fmla="*/ 418705 h 419101"/>
              <a:gd name="connsiteX29" fmla="*/ 299882 w 441326"/>
              <a:gd name="connsiteY29" fmla="*/ 419101 h 419101"/>
              <a:gd name="connsiteX30" fmla="*/ 295605 w 441326"/>
              <a:gd name="connsiteY30" fmla="*/ 418705 h 419101"/>
              <a:gd name="connsiteX31" fmla="*/ 291596 w 441326"/>
              <a:gd name="connsiteY31" fmla="*/ 417647 h 419101"/>
              <a:gd name="connsiteX32" fmla="*/ 287987 w 441326"/>
              <a:gd name="connsiteY32" fmla="*/ 415928 h 419101"/>
              <a:gd name="connsiteX33" fmla="*/ 284646 w 441326"/>
              <a:gd name="connsiteY33" fmla="*/ 413679 h 419101"/>
              <a:gd name="connsiteX34" fmla="*/ 281705 w 441326"/>
              <a:gd name="connsiteY34" fmla="*/ 410770 h 419101"/>
              <a:gd name="connsiteX35" fmla="*/ 279299 w 441326"/>
              <a:gd name="connsiteY35" fmla="*/ 407464 h 419101"/>
              <a:gd name="connsiteX36" fmla="*/ 277562 w 441326"/>
              <a:gd name="connsiteY36" fmla="*/ 403894 h 419101"/>
              <a:gd name="connsiteX37" fmla="*/ 276493 w 441326"/>
              <a:gd name="connsiteY37" fmla="*/ 399794 h 419101"/>
              <a:gd name="connsiteX38" fmla="*/ 276225 w 441326"/>
              <a:gd name="connsiteY38" fmla="*/ 395563 h 419101"/>
              <a:gd name="connsiteX39" fmla="*/ 276225 w 441326"/>
              <a:gd name="connsiteY39" fmla="*/ 232381 h 419101"/>
              <a:gd name="connsiteX40" fmla="*/ 276626 w 441326"/>
              <a:gd name="connsiteY40" fmla="*/ 230530 h 419101"/>
              <a:gd name="connsiteX41" fmla="*/ 277562 w 441326"/>
              <a:gd name="connsiteY41" fmla="*/ 228943 h 419101"/>
              <a:gd name="connsiteX42" fmla="*/ 279166 w 441326"/>
              <a:gd name="connsiteY42" fmla="*/ 228017 h 419101"/>
              <a:gd name="connsiteX43" fmla="*/ 281171 w 441326"/>
              <a:gd name="connsiteY43" fmla="*/ 227620 h 419101"/>
              <a:gd name="connsiteX44" fmla="*/ 384085 w 441326"/>
              <a:gd name="connsiteY44" fmla="*/ 227620 h 419101"/>
              <a:gd name="connsiteX45" fmla="*/ 384085 w 441326"/>
              <a:gd name="connsiteY45" fmla="*/ 98556 h 419101"/>
              <a:gd name="connsiteX46" fmla="*/ 384486 w 441326"/>
              <a:gd name="connsiteY46" fmla="*/ 96572 h 419101"/>
              <a:gd name="connsiteX47" fmla="*/ 385555 w 441326"/>
              <a:gd name="connsiteY47" fmla="*/ 95118 h 419101"/>
              <a:gd name="connsiteX48" fmla="*/ 387026 w 441326"/>
              <a:gd name="connsiteY48" fmla="*/ 94060 h 419101"/>
              <a:gd name="connsiteX49" fmla="*/ 16132 w 441326"/>
              <a:gd name="connsiteY49" fmla="*/ 93663 h 419101"/>
              <a:gd name="connsiteX50" fmla="*/ 53374 w 441326"/>
              <a:gd name="connsiteY50" fmla="*/ 93663 h 419101"/>
              <a:gd name="connsiteX51" fmla="*/ 55355 w 441326"/>
              <a:gd name="connsiteY51" fmla="*/ 94192 h 419101"/>
              <a:gd name="connsiteX52" fmla="*/ 56808 w 441326"/>
              <a:gd name="connsiteY52" fmla="*/ 95249 h 419101"/>
              <a:gd name="connsiteX53" fmla="*/ 57996 w 441326"/>
              <a:gd name="connsiteY53" fmla="*/ 96703 h 419101"/>
              <a:gd name="connsiteX54" fmla="*/ 58393 w 441326"/>
              <a:gd name="connsiteY54" fmla="*/ 98686 h 419101"/>
              <a:gd name="connsiteX55" fmla="*/ 58393 w 441326"/>
              <a:gd name="connsiteY55" fmla="*/ 227566 h 419101"/>
              <a:gd name="connsiteX56" fmla="*/ 159951 w 441326"/>
              <a:gd name="connsiteY56" fmla="*/ 227566 h 419101"/>
              <a:gd name="connsiteX57" fmla="*/ 161932 w 441326"/>
              <a:gd name="connsiteY57" fmla="*/ 227963 h 419101"/>
              <a:gd name="connsiteX58" fmla="*/ 163384 w 441326"/>
              <a:gd name="connsiteY58" fmla="*/ 229020 h 419101"/>
              <a:gd name="connsiteX59" fmla="*/ 164573 w 441326"/>
              <a:gd name="connsiteY59" fmla="*/ 230606 h 419101"/>
              <a:gd name="connsiteX60" fmla="*/ 164969 w 441326"/>
              <a:gd name="connsiteY60" fmla="*/ 232457 h 419101"/>
              <a:gd name="connsiteX61" fmla="*/ 165101 w 441326"/>
              <a:gd name="connsiteY61" fmla="*/ 395705 h 419101"/>
              <a:gd name="connsiteX62" fmla="*/ 164705 w 441326"/>
              <a:gd name="connsiteY62" fmla="*/ 399802 h 419101"/>
              <a:gd name="connsiteX63" fmla="*/ 163516 w 441326"/>
              <a:gd name="connsiteY63" fmla="*/ 403900 h 419101"/>
              <a:gd name="connsiteX64" fmla="*/ 161800 w 441326"/>
              <a:gd name="connsiteY64" fmla="*/ 407469 h 419101"/>
              <a:gd name="connsiteX65" fmla="*/ 159422 w 441326"/>
              <a:gd name="connsiteY65" fmla="*/ 410774 h 419101"/>
              <a:gd name="connsiteX66" fmla="*/ 156517 w 441326"/>
              <a:gd name="connsiteY66" fmla="*/ 413682 h 419101"/>
              <a:gd name="connsiteX67" fmla="*/ 153215 w 441326"/>
              <a:gd name="connsiteY67" fmla="*/ 415929 h 419101"/>
              <a:gd name="connsiteX68" fmla="*/ 149518 w 441326"/>
              <a:gd name="connsiteY68" fmla="*/ 417647 h 419101"/>
              <a:gd name="connsiteX69" fmla="*/ 145556 w 441326"/>
              <a:gd name="connsiteY69" fmla="*/ 418705 h 419101"/>
              <a:gd name="connsiteX70" fmla="*/ 141330 w 441326"/>
              <a:gd name="connsiteY70" fmla="*/ 419101 h 419101"/>
              <a:gd name="connsiteX71" fmla="*/ 137103 w 441326"/>
              <a:gd name="connsiteY71" fmla="*/ 418705 h 419101"/>
              <a:gd name="connsiteX72" fmla="*/ 133141 w 441326"/>
              <a:gd name="connsiteY72" fmla="*/ 417647 h 419101"/>
              <a:gd name="connsiteX73" fmla="*/ 129444 w 441326"/>
              <a:gd name="connsiteY73" fmla="*/ 415929 h 419101"/>
              <a:gd name="connsiteX74" fmla="*/ 126142 w 441326"/>
              <a:gd name="connsiteY74" fmla="*/ 413682 h 419101"/>
              <a:gd name="connsiteX75" fmla="*/ 123369 w 441326"/>
              <a:gd name="connsiteY75" fmla="*/ 410774 h 419101"/>
              <a:gd name="connsiteX76" fmla="*/ 120991 w 441326"/>
              <a:gd name="connsiteY76" fmla="*/ 407469 h 419101"/>
              <a:gd name="connsiteX77" fmla="*/ 119275 w 441326"/>
              <a:gd name="connsiteY77" fmla="*/ 403900 h 419101"/>
              <a:gd name="connsiteX78" fmla="*/ 118086 w 441326"/>
              <a:gd name="connsiteY78" fmla="*/ 399802 h 419101"/>
              <a:gd name="connsiteX79" fmla="*/ 117690 w 441326"/>
              <a:gd name="connsiteY79" fmla="*/ 395705 h 419101"/>
              <a:gd name="connsiteX80" fmla="*/ 117690 w 441326"/>
              <a:gd name="connsiteY80" fmla="*/ 275020 h 419101"/>
              <a:gd name="connsiteX81" fmla="*/ 16132 w 441326"/>
              <a:gd name="connsiteY81" fmla="*/ 275020 h 419101"/>
              <a:gd name="connsiteX82" fmla="*/ 14151 w 441326"/>
              <a:gd name="connsiteY82" fmla="*/ 274624 h 419101"/>
              <a:gd name="connsiteX83" fmla="*/ 12698 w 441326"/>
              <a:gd name="connsiteY83" fmla="*/ 273434 h 419101"/>
              <a:gd name="connsiteX84" fmla="*/ 11509 w 441326"/>
              <a:gd name="connsiteY84" fmla="*/ 271980 h 419101"/>
              <a:gd name="connsiteX85" fmla="*/ 11113 w 441326"/>
              <a:gd name="connsiteY85" fmla="*/ 269997 h 419101"/>
              <a:gd name="connsiteX86" fmla="*/ 11113 w 441326"/>
              <a:gd name="connsiteY86" fmla="*/ 98686 h 419101"/>
              <a:gd name="connsiteX87" fmla="*/ 11509 w 441326"/>
              <a:gd name="connsiteY87" fmla="*/ 96703 h 419101"/>
              <a:gd name="connsiteX88" fmla="*/ 12698 w 441326"/>
              <a:gd name="connsiteY88" fmla="*/ 95249 h 419101"/>
              <a:gd name="connsiteX89" fmla="*/ 14151 w 441326"/>
              <a:gd name="connsiteY89" fmla="*/ 94192 h 419101"/>
              <a:gd name="connsiteX90" fmla="*/ 194051 w 441326"/>
              <a:gd name="connsiteY90" fmla="*/ 77788 h 419101"/>
              <a:gd name="connsiteX91" fmla="*/ 263809 w 441326"/>
              <a:gd name="connsiteY91" fmla="*/ 77788 h 419101"/>
              <a:gd name="connsiteX92" fmla="*/ 264073 w 441326"/>
              <a:gd name="connsiteY92" fmla="*/ 77788 h 419101"/>
              <a:gd name="connsiteX93" fmla="*/ 264864 w 441326"/>
              <a:gd name="connsiteY93" fmla="*/ 77788 h 419101"/>
              <a:gd name="connsiteX94" fmla="*/ 266183 w 441326"/>
              <a:gd name="connsiteY94" fmla="*/ 77788 h 419101"/>
              <a:gd name="connsiteX95" fmla="*/ 268029 w 441326"/>
              <a:gd name="connsiteY95" fmla="*/ 77920 h 419101"/>
              <a:gd name="connsiteX96" fmla="*/ 270007 w 441326"/>
              <a:gd name="connsiteY96" fmla="*/ 78182 h 419101"/>
              <a:gd name="connsiteX97" fmla="*/ 272513 w 441326"/>
              <a:gd name="connsiteY97" fmla="*/ 78576 h 419101"/>
              <a:gd name="connsiteX98" fmla="*/ 275282 w 441326"/>
              <a:gd name="connsiteY98" fmla="*/ 78970 h 419101"/>
              <a:gd name="connsiteX99" fmla="*/ 278315 w 441326"/>
              <a:gd name="connsiteY99" fmla="*/ 79626 h 419101"/>
              <a:gd name="connsiteX100" fmla="*/ 281480 w 441326"/>
              <a:gd name="connsiteY100" fmla="*/ 80545 h 419101"/>
              <a:gd name="connsiteX101" fmla="*/ 284645 w 441326"/>
              <a:gd name="connsiteY101" fmla="*/ 81595 h 419101"/>
              <a:gd name="connsiteX102" fmla="*/ 287941 w 441326"/>
              <a:gd name="connsiteY102" fmla="*/ 82908 h 419101"/>
              <a:gd name="connsiteX103" fmla="*/ 291238 w 441326"/>
              <a:gd name="connsiteY103" fmla="*/ 84483 h 419101"/>
              <a:gd name="connsiteX104" fmla="*/ 294403 w 441326"/>
              <a:gd name="connsiteY104" fmla="*/ 86321 h 419101"/>
              <a:gd name="connsiteX105" fmla="*/ 297304 w 441326"/>
              <a:gd name="connsiteY105" fmla="*/ 88553 h 419101"/>
              <a:gd name="connsiteX106" fmla="*/ 300337 w 441326"/>
              <a:gd name="connsiteY106" fmla="*/ 91179 h 419101"/>
              <a:gd name="connsiteX107" fmla="*/ 302974 w 441326"/>
              <a:gd name="connsiteY107" fmla="*/ 94067 h 419101"/>
              <a:gd name="connsiteX108" fmla="*/ 305480 w 441326"/>
              <a:gd name="connsiteY108" fmla="*/ 97349 h 419101"/>
              <a:gd name="connsiteX109" fmla="*/ 307458 w 441326"/>
              <a:gd name="connsiteY109" fmla="*/ 101156 h 419101"/>
              <a:gd name="connsiteX110" fmla="*/ 309172 w 441326"/>
              <a:gd name="connsiteY110" fmla="*/ 105226 h 419101"/>
              <a:gd name="connsiteX111" fmla="*/ 310359 w 441326"/>
              <a:gd name="connsiteY111" fmla="*/ 109952 h 419101"/>
              <a:gd name="connsiteX112" fmla="*/ 311150 w 441326"/>
              <a:gd name="connsiteY112" fmla="*/ 115203 h 419101"/>
              <a:gd name="connsiteX113" fmla="*/ 311150 w 441326"/>
              <a:gd name="connsiteY113" fmla="*/ 163513 h 419101"/>
              <a:gd name="connsiteX114" fmla="*/ 281875 w 441326"/>
              <a:gd name="connsiteY114" fmla="*/ 163513 h 419101"/>
              <a:gd name="connsiteX115" fmla="*/ 281875 w 441326"/>
              <a:gd name="connsiteY115" fmla="*/ 121110 h 419101"/>
              <a:gd name="connsiteX116" fmla="*/ 272381 w 441326"/>
              <a:gd name="connsiteY116" fmla="*/ 121110 h 419101"/>
              <a:gd name="connsiteX117" fmla="*/ 272381 w 441326"/>
              <a:gd name="connsiteY117" fmla="*/ 163513 h 419101"/>
              <a:gd name="connsiteX118" fmla="*/ 184424 w 441326"/>
              <a:gd name="connsiteY118" fmla="*/ 163513 h 419101"/>
              <a:gd name="connsiteX119" fmla="*/ 184688 w 441326"/>
              <a:gd name="connsiteY119" fmla="*/ 121635 h 419101"/>
              <a:gd name="connsiteX120" fmla="*/ 175325 w 441326"/>
              <a:gd name="connsiteY120" fmla="*/ 121635 h 419101"/>
              <a:gd name="connsiteX121" fmla="*/ 175325 w 441326"/>
              <a:gd name="connsiteY121" fmla="*/ 163513 h 419101"/>
              <a:gd name="connsiteX122" fmla="*/ 146050 w 441326"/>
              <a:gd name="connsiteY122" fmla="*/ 163513 h 419101"/>
              <a:gd name="connsiteX123" fmla="*/ 146050 w 441326"/>
              <a:gd name="connsiteY123" fmla="*/ 115203 h 419101"/>
              <a:gd name="connsiteX124" fmla="*/ 146050 w 441326"/>
              <a:gd name="connsiteY124" fmla="*/ 114809 h 419101"/>
              <a:gd name="connsiteX125" fmla="*/ 146050 w 441326"/>
              <a:gd name="connsiteY125" fmla="*/ 114284 h 419101"/>
              <a:gd name="connsiteX126" fmla="*/ 146050 w 441326"/>
              <a:gd name="connsiteY126" fmla="*/ 113365 h 419101"/>
              <a:gd name="connsiteX127" fmla="*/ 146182 w 441326"/>
              <a:gd name="connsiteY127" fmla="*/ 112052 h 419101"/>
              <a:gd name="connsiteX128" fmla="*/ 146446 w 441326"/>
              <a:gd name="connsiteY128" fmla="*/ 110345 h 419101"/>
              <a:gd name="connsiteX129" fmla="*/ 146710 w 441326"/>
              <a:gd name="connsiteY129" fmla="*/ 108376 h 419101"/>
              <a:gd name="connsiteX130" fmla="*/ 147369 w 441326"/>
              <a:gd name="connsiteY130" fmla="*/ 106407 h 419101"/>
              <a:gd name="connsiteX131" fmla="*/ 147896 w 441326"/>
              <a:gd name="connsiteY131" fmla="*/ 104175 h 419101"/>
              <a:gd name="connsiteX132" fmla="*/ 148819 w 441326"/>
              <a:gd name="connsiteY132" fmla="*/ 101681 h 419101"/>
              <a:gd name="connsiteX133" fmla="*/ 149874 w 441326"/>
              <a:gd name="connsiteY133" fmla="*/ 99187 h 419101"/>
              <a:gd name="connsiteX134" fmla="*/ 151457 w 441326"/>
              <a:gd name="connsiteY134" fmla="*/ 96824 h 419101"/>
              <a:gd name="connsiteX135" fmla="*/ 153039 w 441326"/>
              <a:gd name="connsiteY135" fmla="*/ 94329 h 419101"/>
              <a:gd name="connsiteX136" fmla="*/ 155281 w 441326"/>
              <a:gd name="connsiteY136" fmla="*/ 91704 h 419101"/>
              <a:gd name="connsiteX137" fmla="*/ 157655 w 441326"/>
              <a:gd name="connsiteY137" fmla="*/ 89341 h 419101"/>
              <a:gd name="connsiteX138" fmla="*/ 160424 w 441326"/>
              <a:gd name="connsiteY138" fmla="*/ 87109 h 419101"/>
              <a:gd name="connsiteX139" fmla="*/ 163721 w 441326"/>
              <a:gd name="connsiteY139" fmla="*/ 85009 h 419101"/>
              <a:gd name="connsiteX140" fmla="*/ 167545 w 441326"/>
              <a:gd name="connsiteY140" fmla="*/ 82908 h 419101"/>
              <a:gd name="connsiteX141" fmla="*/ 171765 w 441326"/>
              <a:gd name="connsiteY141" fmla="*/ 81333 h 419101"/>
              <a:gd name="connsiteX142" fmla="*/ 176512 w 441326"/>
              <a:gd name="connsiteY142" fmla="*/ 79889 h 419101"/>
              <a:gd name="connsiteX143" fmla="*/ 181787 w 441326"/>
              <a:gd name="connsiteY143" fmla="*/ 78838 h 419101"/>
              <a:gd name="connsiteX144" fmla="*/ 187589 w 441326"/>
              <a:gd name="connsiteY144" fmla="*/ 78051 h 419101"/>
              <a:gd name="connsiteX145" fmla="*/ 407195 w 441326"/>
              <a:gd name="connsiteY145" fmla="*/ 6350 h 419101"/>
              <a:gd name="connsiteX146" fmla="*/ 412334 w 441326"/>
              <a:gd name="connsiteY146" fmla="*/ 6744 h 419101"/>
              <a:gd name="connsiteX147" fmla="*/ 417078 w 441326"/>
              <a:gd name="connsiteY147" fmla="*/ 7926 h 419101"/>
              <a:gd name="connsiteX148" fmla="*/ 421691 w 441326"/>
              <a:gd name="connsiteY148" fmla="*/ 9501 h 419101"/>
              <a:gd name="connsiteX149" fmla="*/ 425908 w 441326"/>
              <a:gd name="connsiteY149" fmla="*/ 11864 h 419101"/>
              <a:gd name="connsiteX150" fmla="*/ 429598 w 441326"/>
              <a:gd name="connsiteY150" fmla="*/ 14752 h 419101"/>
              <a:gd name="connsiteX151" fmla="*/ 433024 w 441326"/>
              <a:gd name="connsiteY151" fmla="*/ 18165 h 419101"/>
              <a:gd name="connsiteX152" fmla="*/ 435923 w 441326"/>
              <a:gd name="connsiteY152" fmla="*/ 21841 h 419101"/>
              <a:gd name="connsiteX153" fmla="*/ 438163 w 441326"/>
              <a:gd name="connsiteY153" fmla="*/ 26041 h 419101"/>
              <a:gd name="connsiteX154" fmla="*/ 440008 w 441326"/>
              <a:gd name="connsiteY154" fmla="*/ 30636 h 419101"/>
              <a:gd name="connsiteX155" fmla="*/ 441063 w 441326"/>
              <a:gd name="connsiteY155" fmla="*/ 35362 h 419101"/>
              <a:gd name="connsiteX156" fmla="*/ 441326 w 441326"/>
              <a:gd name="connsiteY156" fmla="*/ 40482 h 419101"/>
              <a:gd name="connsiteX157" fmla="*/ 441063 w 441326"/>
              <a:gd name="connsiteY157" fmla="*/ 45601 h 419101"/>
              <a:gd name="connsiteX158" fmla="*/ 440008 w 441326"/>
              <a:gd name="connsiteY158" fmla="*/ 50327 h 419101"/>
              <a:gd name="connsiteX159" fmla="*/ 438163 w 441326"/>
              <a:gd name="connsiteY159" fmla="*/ 54922 h 419101"/>
              <a:gd name="connsiteX160" fmla="*/ 435923 w 441326"/>
              <a:gd name="connsiteY160" fmla="*/ 59123 h 419101"/>
              <a:gd name="connsiteX161" fmla="*/ 433024 w 441326"/>
              <a:gd name="connsiteY161" fmla="*/ 62798 h 419101"/>
              <a:gd name="connsiteX162" fmla="*/ 429598 w 441326"/>
              <a:gd name="connsiteY162" fmla="*/ 66212 h 419101"/>
              <a:gd name="connsiteX163" fmla="*/ 425908 w 441326"/>
              <a:gd name="connsiteY163" fmla="*/ 69100 h 419101"/>
              <a:gd name="connsiteX164" fmla="*/ 421691 w 441326"/>
              <a:gd name="connsiteY164" fmla="*/ 71463 h 419101"/>
              <a:gd name="connsiteX165" fmla="*/ 417078 w 441326"/>
              <a:gd name="connsiteY165" fmla="*/ 73169 h 419101"/>
              <a:gd name="connsiteX166" fmla="*/ 412334 w 441326"/>
              <a:gd name="connsiteY166" fmla="*/ 74219 h 419101"/>
              <a:gd name="connsiteX167" fmla="*/ 407195 w 441326"/>
              <a:gd name="connsiteY167" fmla="*/ 74613 h 419101"/>
              <a:gd name="connsiteX168" fmla="*/ 402187 w 441326"/>
              <a:gd name="connsiteY168" fmla="*/ 74219 h 419101"/>
              <a:gd name="connsiteX169" fmla="*/ 397443 w 441326"/>
              <a:gd name="connsiteY169" fmla="*/ 73169 h 419101"/>
              <a:gd name="connsiteX170" fmla="*/ 392831 w 441326"/>
              <a:gd name="connsiteY170" fmla="*/ 71463 h 419101"/>
              <a:gd name="connsiteX171" fmla="*/ 388745 w 441326"/>
              <a:gd name="connsiteY171" fmla="*/ 69100 h 419101"/>
              <a:gd name="connsiteX172" fmla="*/ 384924 w 441326"/>
              <a:gd name="connsiteY172" fmla="*/ 66212 h 419101"/>
              <a:gd name="connsiteX173" fmla="*/ 381497 w 441326"/>
              <a:gd name="connsiteY173" fmla="*/ 62798 h 419101"/>
              <a:gd name="connsiteX174" fmla="*/ 378598 w 441326"/>
              <a:gd name="connsiteY174" fmla="*/ 59123 h 419101"/>
              <a:gd name="connsiteX175" fmla="*/ 376226 w 441326"/>
              <a:gd name="connsiteY175" fmla="*/ 54922 h 419101"/>
              <a:gd name="connsiteX176" fmla="*/ 374645 w 441326"/>
              <a:gd name="connsiteY176" fmla="*/ 50327 h 419101"/>
              <a:gd name="connsiteX177" fmla="*/ 373590 w 441326"/>
              <a:gd name="connsiteY177" fmla="*/ 45601 h 419101"/>
              <a:gd name="connsiteX178" fmla="*/ 373063 w 441326"/>
              <a:gd name="connsiteY178" fmla="*/ 40482 h 419101"/>
              <a:gd name="connsiteX179" fmla="*/ 373590 w 441326"/>
              <a:gd name="connsiteY179" fmla="*/ 35362 h 419101"/>
              <a:gd name="connsiteX180" fmla="*/ 374645 w 441326"/>
              <a:gd name="connsiteY180" fmla="*/ 30636 h 419101"/>
              <a:gd name="connsiteX181" fmla="*/ 376226 w 441326"/>
              <a:gd name="connsiteY181" fmla="*/ 26041 h 419101"/>
              <a:gd name="connsiteX182" fmla="*/ 378598 w 441326"/>
              <a:gd name="connsiteY182" fmla="*/ 21841 h 419101"/>
              <a:gd name="connsiteX183" fmla="*/ 381497 w 441326"/>
              <a:gd name="connsiteY183" fmla="*/ 18165 h 419101"/>
              <a:gd name="connsiteX184" fmla="*/ 384924 w 441326"/>
              <a:gd name="connsiteY184" fmla="*/ 14752 h 419101"/>
              <a:gd name="connsiteX185" fmla="*/ 388745 w 441326"/>
              <a:gd name="connsiteY185" fmla="*/ 11864 h 419101"/>
              <a:gd name="connsiteX186" fmla="*/ 392831 w 441326"/>
              <a:gd name="connsiteY186" fmla="*/ 9501 h 419101"/>
              <a:gd name="connsiteX187" fmla="*/ 397443 w 441326"/>
              <a:gd name="connsiteY187" fmla="*/ 7926 h 419101"/>
              <a:gd name="connsiteX188" fmla="*/ 402187 w 441326"/>
              <a:gd name="connsiteY188" fmla="*/ 6744 h 419101"/>
              <a:gd name="connsiteX189" fmla="*/ 34132 w 441326"/>
              <a:gd name="connsiteY189" fmla="*/ 6350 h 419101"/>
              <a:gd name="connsiteX190" fmla="*/ 39139 w 441326"/>
              <a:gd name="connsiteY190" fmla="*/ 6613 h 419101"/>
              <a:gd name="connsiteX191" fmla="*/ 44015 w 441326"/>
              <a:gd name="connsiteY191" fmla="*/ 7663 h 419101"/>
              <a:gd name="connsiteX192" fmla="*/ 48496 w 441326"/>
              <a:gd name="connsiteY192" fmla="*/ 9501 h 419101"/>
              <a:gd name="connsiteX193" fmla="*/ 52713 w 441326"/>
              <a:gd name="connsiteY193" fmla="*/ 11864 h 419101"/>
              <a:gd name="connsiteX194" fmla="*/ 56403 w 441326"/>
              <a:gd name="connsiteY194" fmla="*/ 14752 h 419101"/>
              <a:gd name="connsiteX195" fmla="*/ 59829 w 441326"/>
              <a:gd name="connsiteY195" fmla="*/ 18165 h 419101"/>
              <a:gd name="connsiteX196" fmla="*/ 62728 w 441326"/>
              <a:gd name="connsiteY196" fmla="*/ 21841 h 419101"/>
              <a:gd name="connsiteX197" fmla="*/ 65100 w 441326"/>
              <a:gd name="connsiteY197" fmla="*/ 26041 h 419101"/>
              <a:gd name="connsiteX198" fmla="*/ 66682 w 441326"/>
              <a:gd name="connsiteY198" fmla="*/ 30636 h 419101"/>
              <a:gd name="connsiteX199" fmla="*/ 67868 w 441326"/>
              <a:gd name="connsiteY199" fmla="*/ 35362 h 419101"/>
              <a:gd name="connsiteX200" fmla="*/ 68263 w 441326"/>
              <a:gd name="connsiteY200" fmla="*/ 40482 h 419101"/>
              <a:gd name="connsiteX201" fmla="*/ 67868 w 441326"/>
              <a:gd name="connsiteY201" fmla="*/ 45470 h 419101"/>
              <a:gd name="connsiteX202" fmla="*/ 66682 w 441326"/>
              <a:gd name="connsiteY202" fmla="*/ 50327 h 419101"/>
              <a:gd name="connsiteX203" fmla="*/ 65100 w 441326"/>
              <a:gd name="connsiteY203" fmla="*/ 54791 h 419101"/>
              <a:gd name="connsiteX204" fmla="*/ 62728 w 441326"/>
              <a:gd name="connsiteY204" fmla="*/ 58992 h 419101"/>
              <a:gd name="connsiteX205" fmla="*/ 59829 w 441326"/>
              <a:gd name="connsiteY205" fmla="*/ 62798 h 419101"/>
              <a:gd name="connsiteX206" fmla="*/ 56403 w 441326"/>
              <a:gd name="connsiteY206" fmla="*/ 66212 h 419101"/>
              <a:gd name="connsiteX207" fmla="*/ 52713 w 441326"/>
              <a:gd name="connsiteY207" fmla="*/ 69100 h 419101"/>
              <a:gd name="connsiteX208" fmla="*/ 48496 w 441326"/>
              <a:gd name="connsiteY208" fmla="*/ 71463 h 419101"/>
              <a:gd name="connsiteX209" fmla="*/ 44015 w 441326"/>
              <a:gd name="connsiteY209" fmla="*/ 73038 h 419101"/>
              <a:gd name="connsiteX210" fmla="*/ 39139 w 441326"/>
              <a:gd name="connsiteY210" fmla="*/ 74219 h 419101"/>
              <a:gd name="connsiteX211" fmla="*/ 34132 w 441326"/>
              <a:gd name="connsiteY211" fmla="*/ 74613 h 419101"/>
              <a:gd name="connsiteX212" fmla="*/ 28992 w 441326"/>
              <a:gd name="connsiteY212" fmla="*/ 74219 h 419101"/>
              <a:gd name="connsiteX213" fmla="*/ 24248 w 441326"/>
              <a:gd name="connsiteY213" fmla="*/ 73038 h 419101"/>
              <a:gd name="connsiteX214" fmla="*/ 19768 w 441326"/>
              <a:gd name="connsiteY214" fmla="*/ 71463 h 419101"/>
              <a:gd name="connsiteX215" fmla="*/ 15551 w 441326"/>
              <a:gd name="connsiteY215" fmla="*/ 69100 h 419101"/>
              <a:gd name="connsiteX216" fmla="*/ 11729 w 441326"/>
              <a:gd name="connsiteY216" fmla="*/ 66212 h 419101"/>
              <a:gd name="connsiteX217" fmla="*/ 8303 w 441326"/>
              <a:gd name="connsiteY217" fmla="*/ 62798 h 419101"/>
              <a:gd name="connsiteX218" fmla="*/ 5535 w 441326"/>
              <a:gd name="connsiteY218" fmla="*/ 58992 h 419101"/>
              <a:gd name="connsiteX219" fmla="*/ 3163 w 441326"/>
              <a:gd name="connsiteY219" fmla="*/ 54791 h 419101"/>
              <a:gd name="connsiteX220" fmla="*/ 1450 w 441326"/>
              <a:gd name="connsiteY220" fmla="*/ 50327 h 419101"/>
              <a:gd name="connsiteX221" fmla="*/ 396 w 441326"/>
              <a:gd name="connsiteY221" fmla="*/ 45470 h 419101"/>
              <a:gd name="connsiteX222" fmla="*/ 0 w 441326"/>
              <a:gd name="connsiteY222" fmla="*/ 40482 h 419101"/>
              <a:gd name="connsiteX223" fmla="*/ 396 w 441326"/>
              <a:gd name="connsiteY223" fmla="*/ 35362 h 419101"/>
              <a:gd name="connsiteX224" fmla="*/ 1450 w 441326"/>
              <a:gd name="connsiteY224" fmla="*/ 30636 h 419101"/>
              <a:gd name="connsiteX225" fmla="*/ 3163 w 441326"/>
              <a:gd name="connsiteY225" fmla="*/ 26041 h 419101"/>
              <a:gd name="connsiteX226" fmla="*/ 5535 w 441326"/>
              <a:gd name="connsiteY226" fmla="*/ 21841 h 419101"/>
              <a:gd name="connsiteX227" fmla="*/ 8303 w 441326"/>
              <a:gd name="connsiteY227" fmla="*/ 18165 h 419101"/>
              <a:gd name="connsiteX228" fmla="*/ 11729 w 441326"/>
              <a:gd name="connsiteY228" fmla="*/ 14752 h 419101"/>
              <a:gd name="connsiteX229" fmla="*/ 15551 w 441326"/>
              <a:gd name="connsiteY229" fmla="*/ 11864 h 419101"/>
              <a:gd name="connsiteX230" fmla="*/ 19768 w 441326"/>
              <a:gd name="connsiteY230" fmla="*/ 9501 h 419101"/>
              <a:gd name="connsiteX231" fmla="*/ 24248 w 441326"/>
              <a:gd name="connsiteY231" fmla="*/ 7663 h 419101"/>
              <a:gd name="connsiteX232" fmla="*/ 28992 w 441326"/>
              <a:gd name="connsiteY232" fmla="*/ 6613 h 419101"/>
              <a:gd name="connsiteX233" fmla="*/ 228600 w 441326"/>
              <a:gd name="connsiteY233" fmla="*/ 0 h 419101"/>
              <a:gd name="connsiteX234" fmla="*/ 233779 w 441326"/>
              <a:gd name="connsiteY234" fmla="*/ 264 h 419101"/>
              <a:gd name="connsiteX235" fmla="*/ 238693 w 441326"/>
              <a:gd name="connsiteY235" fmla="*/ 1455 h 419101"/>
              <a:gd name="connsiteX236" fmla="*/ 243340 w 441326"/>
              <a:gd name="connsiteY236" fmla="*/ 3175 h 419101"/>
              <a:gd name="connsiteX237" fmla="*/ 247590 w 441326"/>
              <a:gd name="connsiteY237" fmla="*/ 5556 h 419101"/>
              <a:gd name="connsiteX238" fmla="*/ 251574 w 441326"/>
              <a:gd name="connsiteY238" fmla="*/ 8599 h 419101"/>
              <a:gd name="connsiteX239" fmla="*/ 255026 w 441326"/>
              <a:gd name="connsiteY239" fmla="*/ 12039 h 419101"/>
              <a:gd name="connsiteX240" fmla="*/ 257948 w 441326"/>
              <a:gd name="connsiteY240" fmla="*/ 15875 h 419101"/>
              <a:gd name="connsiteX241" fmla="*/ 260338 w 441326"/>
              <a:gd name="connsiteY241" fmla="*/ 20241 h 419101"/>
              <a:gd name="connsiteX242" fmla="*/ 262065 w 441326"/>
              <a:gd name="connsiteY242" fmla="*/ 24871 h 419101"/>
              <a:gd name="connsiteX243" fmla="*/ 263127 w 441326"/>
              <a:gd name="connsiteY243" fmla="*/ 29766 h 419101"/>
              <a:gd name="connsiteX244" fmla="*/ 263525 w 441326"/>
              <a:gd name="connsiteY244" fmla="*/ 34925 h 419101"/>
              <a:gd name="connsiteX245" fmla="*/ 263127 w 441326"/>
              <a:gd name="connsiteY245" fmla="*/ 40085 h 419101"/>
              <a:gd name="connsiteX246" fmla="*/ 262065 w 441326"/>
              <a:gd name="connsiteY246" fmla="*/ 44979 h 419101"/>
              <a:gd name="connsiteX247" fmla="*/ 260338 w 441326"/>
              <a:gd name="connsiteY247" fmla="*/ 49610 h 419101"/>
              <a:gd name="connsiteX248" fmla="*/ 257948 w 441326"/>
              <a:gd name="connsiteY248" fmla="*/ 53843 h 419101"/>
              <a:gd name="connsiteX249" fmla="*/ 255026 w 441326"/>
              <a:gd name="connsiteY249" fmla="*/ 57812 h 419101"/>
              <a:gd name="connsiteX250" fmla="*/ 251574 w 441326"/>
              <a:gd name="connsiteY250" fmla="*/ 61384 h 419101"/>
              <a:gd name="connsiteX251" fmla="*/ 247590 w 441326"/>
              <a:gd name="connsiteY251" fmla="*/ 64162 h 419101"/>
              <a:gd name="connsiteX252" fmla="*/ 243340 w 441326"/>
              <a:gd name="connsiteY252" fmla="*/ 66543 h 419101"/>
              <a:gd name="connsiteX253" fmla="*/ 238693 w 441326"/>
              <a:gd name="connsiteY253" fmla="*/ 68395 h 419101"/>
              <a:gd name="connsiteX254" fmla="*/ 233779 w 441326"/>
              <a:gd name="connsiteY254" fmla="*/ 69453 h 419101"/>
              <a:gd name="connsiteX255" fmla="*/ 228600 w 441326"/>
              <a:gd name="connsiteY255" fmla="*/ 69850 h 419101"/>
              <a:gd name="connsiteX256" fmla="*/ 223421 w 441326"/>
              <a:gd name="connsiteY256" fmla="*/ 69453 h 419101"/>
              <a:gd name="connsiteX257" fmla="*/ 218508 w 441326"/>
              <a:gd name="connsiteY257" fmla="*/ 68395 h 419101"/>
              <a:gd name="connsiteX258" fmla="*/ 213860 w 441326"/>
              <a:gd name="connsiteY258" fmla="*/ 66543 h 419101"/>
              <a:gd name="connsiteX259" fmla="*/ 209611 w 441326"/>
              <a:gd name="connsiteY259" fmla="*/ 64162 h 419101"/>
              <a:gd name="connsiteX260" fmla="*/ 205760 w 441326"/>
              <a:gd name="connsiteY260" fmla="*/ 61384 h 419101"/>
              <a:gd name="connsiteX261" fmla="*/ 202307 w 441326"/>
              <a:gd name="connsiteY261" fmla="*/ 57812 h 419101"/>
              <a:gd name="connsiteX262" fmla="*/ 199253 w 441326"/>
              <a:gd name="connsiteY262" fmla="*/ 53843 h 419101"/>
              <a:gd name="connsiteX263" fmla="*/ 196862 w 441326"/>
              <a:gd name="connsiteY263" fmla="*/ 49610 h 419101"/>
              <a:gd name="connsiteX264" fmla="*/ 195136 w 441326"/>
              <a:gd name="connsiteY264" fmla="*/ 44979 h 419101"/>
              <a:gd name="connsiteX265" fmla="*/ 193941 w 441326"/>
              <a:gd name="connsiteY265" fmla="*/ 40085 h 419101"/>
              <a:gd name="connsiteX266" fmla="*/ 193675 w 441326"/>
              <a:gd name="connsiteY266" fmla="*/ 34925 h 419101"/>
              <a:gd name="connsiteX267" fmla="*/ 193941 w 441326"/>
              <a:gd name="connsiteY267" fmla="*/ 29766 h 419101"/>
              <a:gd name="connsiteX268" fmla="*/ 195136 w 441326"/>
              <a:gd name="connsiteY268" fmla="*/ 24871 h 419101"/>
              <a:gd name="connsiteX269" fmla="*/ 196862 w 441326"/>
              <a:gd name="connsiteY269" fmla="*/ 20241 h 419101"/>
              <a:gd name="connsiteX270" fmla="*/ 199253 w 441326"/>
              <a:gd name="connsiteY270" fmla="*/ 15875 h 419101"/>
              <a:gd name="connsiteX271" fmla="*/ 202307 w 441326"/>
              <a:gd name="connsiteY271" fmla="*/ 12039 h 419101"/>
              <a:gd name="connsiteX272" fmla="*/ 205760 w 441326"/>
              <a:gd name="connsiteY272" fmla="*/ 8599 h 419101"/>
              <a:gd name="connsiteX273" fmla="*/ 209611 w 441326"/>
              <a:gd name="connsiteY273" fmla="*/ 5556 h 419101"/>
              <a:gd name="connsiteX274" fmla="*/ 213860 w 441326"/>
              <a:gd name="connsiteY274" fmla="*/ 3175 h 419101"/>
              <a:gd name="connsiteX275" fmla="*/ 218508 w 441326"/>
              <a:gd name="connsiteY275" fmla="*/ 1455 h 419101"/>
              <a:gd name="connsiteX276" fmla="*/ 223421 w 441326"/>
              <a:gd name="connsiteY276" fmla="*/ 264 h 419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</a:cxnLst>
            <a:rect l="l" t="t" r="r" b="b"/>
            <a:pathLst>
              <a:path w="441326" h="419101">
                <a:moveTo>
                  <a:pt x="114300" y="173038"/>
                </a:moveTo>
                <a:lnTo>
                  <a:pt x="334963" y="173038"/>
                </a:lnTo>
                <a:lnTo>
                  <a:pt x="334963" y="205838"/>
                </a:lnTo>
                <a:lnTo>
                  <a:pt x="243860" y="205838"/>
                </a:lnTo>
                <a:lnTo>
                  <a:pt x="243860" y="419101"/>
                </a:lnTo>
                <a:lnTo>
                  <a:pt x="204873" y="419101"/>
                </a:lnTo>
                <a:lnTo>
                  <a:pt x="204873" y="205838"/>
                </a:lnTo>
                <a:lnTo>
                  <a:pt x="114300" y="205838"/>
                </a:lnTo>
                <a:close/>
                <a:moveTo>
                  <a:pt x="389030" y="93663"/>
                </a:moveTo>
                <a:lnTo>
                  <a:pt x="426855" y="93663"/>
                </a:lnTo>
                <a:lnTo>
                  <a:pt x="428726" y="94060"/>
                </a:lnTo>
                <a:lnTo>
                  <a:pt x="430330" y="95118"/>
                </a:lnTo>
                <a:lnTo>
                  <a:pt x="431399" y="96572"/>
                </a:lnTo>
                <a:lnTo>
                  <a:pt x="431800" y="98556"/>
                </a:lnTo>
                <a:lnTo>
                  <a:pt x="431800" y="269937"/>
                </a:lnTo>
                <a:lnTo>
                  <a:pt x="431399" y="271920"/>
                </a:lnTo>
                <a:lnTo>
                  <a:pt x="430330" y="273375"/>
                </a:lnTo>
                <a:lnTo>
                  <a:pt x="428726" y="274565"/>
                </a:lnTo>
                <a:lnTo>
                  <a:pt x="426855" y="274962"/>
                </a:lnTo>
                <a:lnTo>
                  <a:pt x="323940" y="274962"/>
                </a:lnTo>
                <a:lnTo>
                  <a:pt x="323940" y="395563"/>
                </a:lnTo>
                <a:lnTo>
                  <a:pt x="323539" y="399794"/>
                </a:lnTo>
                <a:lnTo>
                  <a:pt x="322470" y="403894"/>
                </a:lnTo>
                <a:lnTo>
                  <a:pt x="320733" y="407464"/>
                </a:lnTo>
                <a:lnTo>
                  <a:pt x="318460" y="410770"/>
                </a:lnTo>
                <a:lnTo>
                  <a:pt x="315520" y="413679"/>
                </a:lnTo>
                <a:lnTo>
                  <a:pt x="312179" y="415928"/>
                </a:lnTo>
                <a:lnTo>
                  <a:pt x="308436" y="417647"/>
                </a:lnTo>
                <a:lnTo>
                  <a:pt x="304293" y="418705"/>
                </a:lnTo>
                <a:lnTo>
                  <a:pt x="299882" y="419101"/>
                </a:lnTo>
                <a:lnTo>
                  <a:pt x="295605" y="418705"/>
                </a:lnTo>
                <a:lnTo>
                  <a:pt x="291596" y="417647"/>
                </a:lnTo>
                <a:lnTo>
                  <a:pt x="287987" y="415928"/>
                </a:lnTo>
                <a:lnTo>
                  <a:pt x="284646" y="413679"/>
                </a:lnTo>
                <a:lnTo>
                  <a:pt x="281705" y="410770"/>
                </a:lnTo>
                <a:lnTo>
                  <a:pt x="279299" y="407464"/>
                </a:lnTo>
                <a:lnTo>
                  <a:pt x="277562" y="403894"/>
                </a:lnTo>
                <a:lnTo>
                  <a:pt x="276493" y="399794"/>
                </a:lnTo>
                <a:lnTo>
                  <a:pt x="276225" y="395563"/>
                </a:lnTo>
                <a:lnTo>
                  <a:pt x="276225" y="232381"/>
                </a:lnTo>
                <a:lnTo>
                  <a:pt x="276626" y="230530"/>
                </a:lnTo>
                <a:lnTo>
                  <a:pt x="277562" y="228943"/>
                </a:lnTo>
                <a:lnTo>
                  <a:pt x="279166" y="228017"/>
                </a:lnTo>
                <a:lnTo>
                  <a:pt x="281171" y="227620"/>
                </a:lnTo>
                <a:lnTo>
                  <a:pt x="384085" y="227620"/>
                </a:lnTo>
                <a:lnTo>
                  <a:pt x="384085" y="98556"/>
                </a:lnTo>
                <a:lnTo>
                  <a:pt x="384486" y="96572"/>
                </a:lnTo>
                <a:lnTo>
                  <a:pt x="385555" y="95118"/>
                </a:lnTo>
                <a:lnTo>
                  <a:pt x="387026" y="94060"/>
                </a:lnTo>
                <a:close/>
                <a:moveTo>
                  <a:pt x="16132" y="93663"/>
                </a:moveTo>
                <a:lnTo>
                  <a:pt x="53374" y="93663"/>
                </a:lnTo>
                <a:lnTo>
                  <a:pt x="55355" y="94192"/>
                </a:lnTo>
                <a:lnTo>
                  <a:pt x="56808" y="95249"/>
                </a:lnTo>
                <a:lnTo>
                  <a:pt x="57996" y="96703"/>
                </a:lnTo>
                <a:lnTo>
                  <a:pt x="58393" y="98686"/>
                </a:lnTo>
                <a:lnTo>
                  <a:pt x="58393" y="227566"/>
                </a:lnTo>
                <a:lnTo>
                  <a:pt x="159951" y="227566"/>
                </a:lnTo>
                <a:lnTo>
                  <a:pt x="161932" y="227963"/>
                </a:lnTo>
                <a:lnTo>
                  <a:pt x="163384" y="229020"/>
                </a:lnTo>
                <a:lnTo>
                  <a:pt x="164573" y="230606"/>
                </a:lnTo>
                <a:lnTo>
                  <a:pt x="164969" y="232457"/>
                </a:lnTo>
                <a:lnTo>
                  <a:pt x="165101" y="395705"/>
                </a:lnTo>
                <a:lnTo>
                  <a:pt x="164705" y="399802"/>
                </a:lnTo>
                <a:lnTo>
                  <a:pt x="163516" y="403900"/>
                </a:lnTo>
                <a:lnTo>
                  <a:pt x="161800" y="407469"/>
                </a:lnTo>
                <a:lnTo>
                  <a:pt x="159422" y="410774"/>
                </a:lnTo>
                <a:lnTo>
                  <a:pt x="156517" y="413682"/>
                </a:lnTo>
                <a:lnTo>
                  <a:pt x="153215" y="415929"/>
                </a:lnTo>
                <a:lnTo>
                  <a:pt x="149518" y="417647"/>
                </a:lnTo>
                <a:lnTo>
                  <a:pt x="145556" y="418705"/>
                </a:lnTo>
                <a:lnTo>
                  <a:pt x="141330" y="419101"/>
                </a:lnTo>
                <a:lnTo>
                  <a:pt x="137103" y="418705"/>
                </a:lnTo>
                <a:lnTo>
                  <a:pt x="133141" y="417647"/>
                </a:lnTo>
                <a:lnTo>
                  <a:pt x="129444" y="415929"/>
                </a:lnTo>
                <a:lnTo>
                  <a:pt x="126142" y="413682"/>
                </a:lnTo>
                <a:lnTo>
                  <a:pt x="123369" y="410774"/>
                </a:lnTo>
                <a:lnTo>
                  <a:pt x="120991" y="407469"/>
                </a:lnTo>
                <a:lnTo>
                  <a:pt x="119275" y="403900"/>
                </a:lnTo>
                <a:lnTo>
                  <a:pt x="118086" y="399802"/>
                </a:lnTo>
                <a:lnTo>
                  <a:pt x="117690" y="395705"/>
                </a:lnTo>
                <a:lnTo>
                  <a:pt x="117690" y="275020"/>
                </a:lnTo>
                <a:lnTo>
                  <a:pt x="16132" y="275020"/>
                </a:lnTo>
                <a:lnTo>
                  <a:pt x="14151" y="274624"/>
                </a:lnTo>
                <a:lnTo>
                  <a:pt x="12698" y="273434"/>
                </a:lnTo>
                <a:lnTo>
                  <a:pt x="11509" y="271980"/>
                </a:lnTo>
                <a:lnTo>
                  <a:pt x="11113" y="269997"/>
                </a:lnTo>
                <a:lnTo>
                  <a:pt x="11113" y="98686"/>
                </a:lnTo>
                <a:lnTo>
                  <a:pt x="11509" y="96703"/>
                </a:lnTo>
                <a:lnTo>
                  <a:pt x="12698" y="95249"/>
                </a:lnTo>
                <a:lnTo>
                  <a:pt x="14151" y="94192"/>
                </a:lnTo>
                <a:close/>
                <a:moveTo>
                  <a:pt x="194051" y="77788"/>
                </a:moveTo>
                <a:lnTo>
                  <a:pt x="263809" y="77788"/>
                </a:lnTo>
                <a:lnTo>
                  <a:pt x="264073" y="77788"/>
                </a:lnTo>
                <a:lnTo>
                  <a:pt x="264864" y="77788"/>
                </a:lnTo>
                <a:lnTo>
                  <a:pt x="266183" y="77788"/>
                </a:lnTo>
                <a:lnTo>
                  <a:pt x="268029" y="77920"/>
                </a:lnTo>
                <a:lnTo>
                  <a:pt x="270007" y="78182"/>
                </a:lnTo>
                <a:lnTo>
                  <a:pt x="272513" y="78576"/>
                </a:lnTo>
                <a:lnTo>
                  <a:pt x="275282" y="78970"/>
                </a:lnTo>
                <a:lnTo>
                  <a:pt x="278315" y="79626"/>
                </a:lnTo>
                <a:lnTo>
                  <a:pt x="281480" y="80545"/>
                </a:lnTo>
                <a:lnTo>
                  <a:pt x="284645" y="81595"/>
                </a:lnTo>
                <a:lnTo>
                  <a:pt x="287941" y="82908"/>
                </a:lnTo>
                <a:lnTo>
                  <a:pt x="291238" y="84483"/>
                </a:lnTo>
                <a:lnTo>
                  <a:pt x="294403" y="86321"/>
                </a:lnTo>
                <a:lnTo>
                  <a:pt x="297304" y="88553"/>
                </a:lnTo>
                <a:lnTo>
                  <a:pt x="300337" y="91179"/>
                </a:lnTo>
                <a:lnTo>
                  <a:pt x="302974" y="94067"/>
                </a:lnTo>
                <a:lnTo>
                  <a:pt x="305480" y="97349"/>
                </a:lnTo>
                <a:lnTo>
                  <a:pt x="307458" y="101156"/>
                </a:lnTo>
                <a:lnTo>
                  <a:pt x="309172" y="105226"/>
                </a:lnTo>
                <a:lnTo>
                  <a:pt x="310359" y="109952"/>
                </a:lnTo>
                <a:lnTo>
                  <a:pt x="311150" y="115203"/>
                </a:lnTo>
                <a:lnTo>
                  <a:pt x="311150" y="163513"/>
                </a:lnTo>
                <a:lnTo>
                  <a:pt x="281875" y="163513"/>
                </a:lnTo>
                <a:lnTo>
                  <a:pt x="281875" y="121110"/>
                </a:lnTo>
                <a:lnTo>
                  <a:pt x="272381" y="121110"/>
                </a:lnTo>
                <a:lnTo>
                  <a:pt x="272381" y="163513"/>
                </a:lnTo>
                <a:lnTo>
                  <a:pt x="184424" y="163513"/>
                </a:lnTo>
                <a:lnTo>
                  <a:pt x="184688" y="121635"/>
                </a:lnTo>
                <a:lnTo>
                  <a:pt x="175325" y="121635"/>
                </a:lnTo>
                <a:lnTo>
                  <a:pt x="175325" y="163513"/>
                </a:lnTo>
                <a:lnTo>
                  <a:pt x="146050" y="163513"/>
                </a:lnTo>
                <a:lnTo>
                  <a:pt x="146050" y="115203"/>
                </a:lnTo>
                <a:lnTo>
                  <a:pt x="146050" y="114809"/>
                </a:lnTo>
                <a:lnTo>
                  <a:pt x="146050" y="114284"/>
                </a:lnTo>
                <a:lnTo>
                  <a:pt x="146050" y="113365"/>
                </a:lnTo>
                <a:lnTo>
                  <a:pt x="146182" y="112052"/>
                </a:lnTo>
                <a:lnTo>
                  <a:pt x="146446" y="110345"/>
                </a:lnTo>
                <a:lnTo>
                  <a:pt x="146710" y="108376"/>
                </a:lnTo>
                <a:lnTo>
                  <a:pt x="147369" y="106407"/>
                </a:lnTo>
                <a:lnTo>
                  <a:pt x="147896" y="104175"/>
                </a:lnTo>
                <a:lnTo>
                  <a:pt x="148819" y="101681"/>
                </a:lnTo>
                <a:lnTo>
                  <a:pt x="149874" y="99187"/>
                </a:lnTo>
                <a:lnTo>
                  <a:pt x="151457" y="96824"/>
                </a:lnTo>
                <a:lnTo>
                  <a:pt x="153039" y="94329"/>
                </a:lnTo>
                <a:lnTo>
                  <a:pt x="155281" y="91704"/>
                </a:lnTo>
                <a:lnTo>
                  <a:pt x="157655" y="89341"/>
                </a:lnTo>
                <a:lnTo>
                  <a:pt x="160424" y="87109"/>
                </a:lnTo>
                <a:lnTo>
                  <a:pt x="163721" y="85009"/>
                </a:lnTo>
                <a:lnTo>
                  <a:pt x="167545" y="82908"/>
                </a:lnTo>
                <a:lnTo>
                  <a:pt x="171765" y="81333"/>
                </a:lnTo>
                <a:lnTo>
                  <a:pt x="176512" y="79889"/>
                </a:lnTo>
                <a:lnTo>
                  <a:pt x="181787" y="78838"/>
                </a:lnTo>
                <a:lnTo>
                  <a:pt x="187589" y="78051"/>
                </a:lnTo>
                <a:close/>
                <a:moveTo>
                  <a:pt x="407195" y="6350"/>
                </a:moveTo>
                <a:lnTo>
                  <a:pt x="412334" y="6744"/>
                </a:lnTo>
                <a:lnTo>
                  <a:pt x="417078" y="7926"/>
                </a:lnTo>
                <a:lnTo>
                  <a:pt x="421691" y="9501"/>
                </a:lnTo>
                <a:lnTo>
                  <a:pt x="425908" y="11864"/>
                </a:lnTo>
                <a:lnTo>
                  <a:pt x="429598" y="14752"/>
                </a:lnTo>
                <a:lnTo>
                  <a:pt x="433024" y="18165"/>
                </a:lnTo>
                <a:lnTo>
                  <a:pt x="435923" y="21841"/>
                </a:lnTo>
                <a:lnTo>
                  <a:pt x="438163" y="26041"/>
                </a:lnTo>
                <a:lnTo>
                  <a:pt x="440008" y="30636"/>
                </a:lnTo>
                <a:lnTo>
                  <a:pt x="441063" y="35362"/>
                </a:lnTo>
                <a:lnTo>
                  <a:pt x="441326" y="40482"/>
                </a:lnTo>
                <a:lnTo>
                  <a:pt x="441063" y="45601"/>
                </a:lnTo>
                <a:lnTo>
                  <a:pt x="440008" y="50327"/>
                </a:lnTo>
                <a:lnTo>
                  <a:pt x="438163" y="54922"/>
                </a:lnTo>
                <a:lnTo>
                  <a:pt x="435923" y="59123"/>
                </a:lnTo>
                <a:lnTo>
                  <a:pt x="433024" y="62798"/>
                </a:lnTo>
                <a:lnTo>
                  <a:pt x="429598" y="66212"/>
                </a:lnTo>
                <a:lnTo>
                  <a:pt x="425908" y="69100"/>
                </a:lnTo>
                <a:lnTo>
                  <a:pt x="421691" y="71463"/>
                </a:lnTo>
                <a:lnTo>
                  <a:pt x="417078" y="73169"/>
                </a:lnTo>
                <a:lnTo>
                  <a:pt x="412334" y="74219"/>
                </a:lnTo>
                <a:lnTo>
                  <a:pt x="407195" y="74613"/>
                </a:lnTo>
                <a:lnTo>
                  <a:pt x="402187" y="74219"/>
                </a:lnTo>
                <a:lnTo>
                  <a:pt x="397443" y="73169"/>
                </a:lnTo>
                <a:lnTo>
                  <a:pt x="392831" y="71463"/>
                </a:lnTo>
                <a:lnTo>
                  <a:pt x="388745" y="69100"/>
                </a:lnTo>
                <a:lnTo>
                  <a:pt x="384924" y="66212"/>
                </a:lnTo>
                <a:lnTo>
                  <a:pt x="381497" y="62798"/>
                </a:lnTo>
                <a:lnTo>
                  <a:pt x="378598" y="59123"/>
                </a:lnTo>
                <a:lnTo>
                  <a:pt x="376226" y="54922"/>
                </a:lnTo>
                <a:lnTo>
                  <a:pt x="374645" y="50327"/>
                </a:lnTo>
                <a:lnTo>
                  <a:pt x="373590" y="45601"/>
                </a:lnTo>
                <a:lnTo>
                  <a:pt x="373063" y="40482"/>
                </a:lnTo>
                <a:lnTo>
                  <a:pt x="373590" y="35362"/>
                </a:lnTo>
                <a:lnTo>
                  <a:pt x="374645" y="30636"/>
                </a:lnTo>
                <a:lnTo>
                  <a:pt x="376226" y="26041"/>
                </a:lnTo>
                <a:lnTo>
                  <a:pt x="378598" y="21841"/>
                </a:lnTo>
                <a:lnTo>
                  <a:pt x="381497" y="18165"/>
                </a:lnTo>
                <a:lnTo>
                  <a:pt x="384924" y="14752"/>
                </a:lnTo>
                <a:lnTo>
                  <a:pt x="388745" y="11864"/>
                </a:lnTo>
                <a:lnTo>
                  <a:pt x="392831" y="9501"/>
                </a:lnTo>
                <a:lnTo>
                  <a:pt x="397443" y="7926"/>
                </a:lnTo>
                <a:lnTo>
                  <a:pt x="402187" y="6744"/>
                </a:lnTo>
                <a:close/>
                <a:moveTo>
                  <a:pt x="34132" y="6350"/>
                </a:moveTo>
                <a:lnTo>
                  <a:pt x="39139" y="6613"/>
                </a:lnTo>
                <a:lnTo>
                  <a:pt x="44015" y="7663"/>
                </a:lnTo>
                <a:lnTo>
                  <a:pt x="48496" y="9501"/>
                </a:lnTo>
                <a:lnTo>
                  <a:pt x="52713" y="11864"/>
                </a:lnTo>
                <a:lnTo>
                  <a:pt x="56403" y="14752"/>
                </a:lnTo>
                <a:lnTo>
                  <a:pt x="59829" y="18165"/>
                </a:lnTo>
                <a:lnTo>
                  <a:pt x="62728" y="21841"/>
                </a:lnTo>
                <a:lnTo>
                  <a:pt x="65100" y="26041"/>
                </a:lnTo>
                <a:lnTo>
                  <a:pt x="66682" y="30636"/>
                </a:lnTo>
                <a:lnTo>
                  <a:pt x="67868" y="35362"/>
                </a:lnTo>
                <a:lnTo>
                  <a:pt x="68263" y="40482"/>
                </a:lnTo>
                <a:lnTo>
                  <a:pt x="67868" y="45470"/>
                </a:lnTo>
                <a:lnTo>
                  <a:pt x="66682" y="50327"/>
                </a:lnTo>
                <a:lnTo>
                  <a:pt x="65100" y="54791"/>
                </a:lnTo>
                <a:lnTo>
                  <a:pt x="62728" y="58992"/>
                </a:lnTo>
                <a:lnTo>
                  <a:pt x="59829" y="62798"/>
                </a:lnTo>
                <a:lnTo>
                  <a:pt x="56403" y="66212"/>
                </a:lnTo>
                <a:lnTo>
                  <a:pt x="52713" y="69100"/>
                </a:lnTo>
                <a:lnTo>
                  <a:pt x="48496" y="71463"/>
                </a:lnTo>
                <a:lnTo>
                  <a:pt x="44015" y="73038"/>
                </a:lnTo>
                <a:lnTo>
                  <a:pt x="39139" y="74219"/>
                </a:lnTo>
                <a:lnTo>
                  <a:pt x="34132" y="74613"/>
                </a:lnTo>
                <a:lnTo>
                  <a:pt x="28992" y="74219"/>
                </a:lnTo>
                <a:lnTo>
                  <a:pt x="24248" y="73038"/>
                </a:lnTo>
                <a:lnTo>
                  <a:pt x="19768" y="71463"/>
                </a:lnTo>
                <a:lnTo>
                  <a:pt x="15551" y="69100"/>
                </a:lnTo>
                <a:lnTo>
                  <a:pt x="11729" y="66212"/>
                </a:lnTo>
                <a:lnTo>
                  <a:pt x="8303" y="62798"/>
                </a:lnTo>
                <a:lnTo>
                  <a:pt x="5535" y="58992"/>
                </a:lnTo>
                <a:lnTo>
                  <a:pt x="3163" y="54791"/>
                </a:lnTo>
                <a:lnTo>
                  <a:pt x="1450" y="50327"/>
                </a:lnTo>
                <a:lnTo>
                  <a:pt x="396" y="45470"/>
                </a:lnTo>
                <a:lnTo>
                  <a:pt x="0" y="40482"/>
                </a:lnTo>
                <a:lnTo>
                  <a:pt x="396" y="35362"/>
                </a:lnTo>
                <a:lnTo>
                  <a:pt x="1450" y="30636"/>
                </a:lnTo>
                <a:lnTo>
                  <a:pt x="3163" y="26041"/>
                </a:lnTo>
                <a:lnTo>
                  <a:pt x="5535" y="21841"/>
                </a:lnTo>
                <a:lnTo>
                  <a:pt x="8303" y="18165"/>
                </a:lnTo>
                <a:lnTo>
                  <a:pt x="11729" y="14752"/>
                </a:lnTo>
                <a:lnTo>
                  <a:pt x="15551" y="11864"/>
                </a:lnTo>
                <a:lnTo>
                  <a:pt x="19768" y="9501"/>
                </a:lnTo>
                <a:lnTo>
                  <a:pt x="24248" y="7663"/>
                </a:lnTo>
                <a:lnTo>
                  <a:pt x="28992" y="6613"/>
                </a:lnTo>
                <a:close/>
                <a:moveTo>
                  <a:pt x="228600" y="0"/>
                </a:moveTo>
                <a:lnTo>
                  <a:pt x="233779" y="264"/>
                </a:lnTo>
                <a:lnTo>
                  <a:pt x="238693" y="1455"/>
                </a:lnTo>
                <a:lnTo>
                  <a:pt x="243340" y="3175"/>
                </a:lnTo>
                <a:lnTo>
                  <a:pt x="247590" y="5556"/>
                </a:lnTo>
                <a:lnTo>
                  <a:pt x="251574" y="8599"/>
                </a:lnTo>
                <a:lnTo>
                  <a:pt x="255026" y="12039"/>
                </a:lnTo>
                <a:lnTo>
                  <a:pt x="257948" y="15875"/>
                </a:lnTo>
                <a:lnTo>
                  <a:pt x="260338" y="20241"/>
                </a:lnTo>
                <a:lnTo>
                  <a:pt x="262065" y="24871"/>
                </a:lnTo>
                <a:lnTo>
                  <a:pt x="263127" y="29766"/>
                </a:lnTo>
                <a:lnTo>
                  <a:pt x="263525" y="34925"/>
                </a:lnTo>
                <a:lnTo>
                  <a:pt x="263127" y="40085"/>
                </a:lnTo>
                <a:lnTo>
                  <a:pt x="262065" y="44979"/>
                </a:lnTo>
                <a:lnTo>
                  <a:pt x="260338" y="49610"/>
                </a:lnTo>
                <a:lnTo>
                  <a:pt x="257948" y="53843"/>
                </a:lnTo>
                <a:lnTo>
                  <a:pt x="255026" y="57812"/>
                </a:lnTo>
                <a:lnTo>
                  <a:pt x="251574" y="61384"/>
                </a:lnTo>
                <a:lnTo>
                  <a:pt x="247590" y="64162"/>
                </a:lnTo>
                <a:lnTo>
                  <a:pt x="243340" y="66543"/>
                </a:lnTo>
                <a:lnTo>
                  <a:pt x="238693" y="68395"/>
                </a:lnTo>
                <a:lnTo>
                  <a:pt x="233779" y="69453"/>
                </a:lnTo>
                <a:lnTo>
                  <a:pt x="228600" y="69850"/>
                </a:lnTo>
                <a:lnTo>
                  <a:pt x="223421" y="69453"/>
                </a:lnTo>
                <a:lnTo>
                  <a:pt x="218508" y="68395"/>
                </a:lnTo>
                <a:lnTo>
                  <a:pt x="213860" y="66543"/>
                </a:lnTo>
                <a:lnTo>
                  <a:pt x="209611" y="64162"/>
                </a:lnTo>
                <a:lnTo>
                  <a:pt x="205760" y="61384"/>
                </a:lnTo>
                <a:lnTo>
                  <a:pt x="202307" y="57812"/>
                </a:lnTo>
                <a:lnTo>
                  <a:pt x="199253" y="53843"/>
                </a:lnTo>
                <a:lnTo>
                  <a:pt x="196862" y="49610"/>
                </a:lnTo>
                <a:lnTo>
                  <a:pt x="195136" y="44979"/>
                </a:lnTo>
                <a:lnTo>
                  <a:pt x="193941" y="40085"/>
                </a:lnTo>
                <a:lnTo>
                  <a:pt x="193675" y="34925"/>
                </a:lnTo>
                <a:lnTo>
                  <a:pt x="193941" y="29766"/>
                </a:lnTo>
                <a:lnTo>
                  <a:pt x="195136" y="24871"/>
                </a:lnTo>
                <a:lnTo>
                  <a:pt x="196862" y="20241"/>
                </a:lnTo>
                <a:lnTo>
                  <a:pt x="199253" y="15875"/>
                </a:lnTo>
                <a:lnTo>
                  <a:pt x="202307" y="12039"/>
                </a:lnTo>
                <a:lnTo>
                  <a:pt x="205760" y="8599"/>
                </a:lnTo>
                <a:lnTo>
                  <a:pt x="209611" y="5556"/>
                </a:lnTo>
                <a:lnTo>
                  <a:pt x="213860" y="3175"/>
                </a:lnTo>
                <a:lnTo>
                  <a:pt x="218508" y="1455"/>
                </a:lnTo>
                <a:lnTo>
                  <a:pt x="223421" y="264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353" name="Group 673"/>
          <p:cNvGrpSpPr/>
          <p:nvPr/>
        </p:nvGrpSpPr>
        <p:grpSpPr>
          <a:xfrm>
            <a:off x="7431526" y="2978397"/>
            <a:ext cx="368498" cy="498018"/>
            <a:chOff x="4533900" y="4294188"/>
            <a:chExt cx="320676" cy="433387"/>
          </a:xfrm>
          <a:solidFill>
            <a:srgbClr val="000000"/>
          </a:solidFill>
        </p:grpSpPr>
        <p:sp>
          <p:nvSpPr>
            <p:cNvPr id="354" name="Freeform 318"/>
            <p:cNvSpPr>
              <a:spLocks/>
            </p:cNvSpPr>
            <p:nvPr/>
          </p:nvSpPr>
          <p:spPr bwMode="auto">
            <a:xfrm>
              <a:off x="4533900" y="4294188"/>
              <a:ext cx="266700" cy="374650"/>
            </a:xfrm>
            <a:custGeom>
              <a:avLst/>
              <a:gdLst>
                <a:gd name="T0" fmla="*/ 1590 w 1844"/>
                <a:gd name="T1" fmla="*/ 199 h 2599"/>
                <a:gd name="T2" fmla="*/ 1763 w 1844"/>
                <a:gd name="T3" fmla="*/ 1339 h 2599"/>
                <a:gd name="T4" fmla="*/ 1711 w 1844"/>
                <a:gd name="T5" fmla="*/ 1436 h 2599"/>
                <a:gd name="T6" fmla="*/ 1712 w 1844"/>
                <a:gd name="T7" fmla="*/ 1697 h 2599"/>
                <a:gd name="T8" fmla="*/ 1677 w 1844"/>
                <a:gd name="T9" fmla="*/ 1759 h 2599"/>
                <a:gd name="T10" fmla="*/ 1615 w 1844"/>
                <a:gd name="T11" fmla="*/ 1793 h 2599"/>
                <a:gd name="T12" fmla="*/ 1542 w 1844"/>
                <a:gd name="T13" fmla="*/ 1786 h 2599"/>
                <a:gd name="T14" fmla="*/ 1488 w 1844"/>
                <a:gd name="T15" fmla="*/ 1741 h 2599"/>
                <a:gd name="T16" fmla="*/ 1467 w 1844"/>
                <a:gd name="T17" fmla="*/ 1673 h 2599"/>
                <a:gd name="T18" fmla="*/ 1478 w 1844"/>
                <a:gd name="T19" fmla="*/ 1411 h 2599"/>
                <a:gd name="T20" fmla="*/ 1396 w 1844"/>
                <a:gd name="T21" fmla="*/ 1445 h 2599"/>
                <a:gd name="T22" fmla="*/ 1396 w 1844"/>
                <a:gd name="T23" fmla="*/ 1844 h 2599"/>
                <a:gd name="T24" fmla="*/ 1362 w 1844"/>
                <a:gd name="T25" fmla="*/ 1905 h 2599"/>
                <a:gd name="T26" fmla="*/ 1299 w 1844"/>
                <a:gd name="T27" fmla="*/ 1939 h 2599"/>
                <a:gd name="T28" fmla="*/ 1227 w 1844"/>
                <a:gd name="T29" fmla="*/ 1932 h 2599"/>
                <a:gd name="T30" fmla="*/ 1172 w 1844"/>
                <a:gd name="T31" fmla="*/ 1887 h 2599"/>
                <a:gd name="T32" fmla="*/ 1151 w 1844"/>
                <a:gd name="T33" fmla="*/ 1819 h 2599"/>
                <a:gd name="T34" fmla="*/ 1157 w 1844"/>
                <a:gd name="T35" fmla="*/ 1428 h 2599"/>
                <a:gd name="T36" fmla="*/ 1080 w 1844"/>
                <a:gd name="T37" fmla="*/ 1436 h 2599"/>
                <a:gd name="T38" fmla="*/ 1081 w 1844"/>
                <a:gd name="T39" fmla="*/ 1697 h 2599"/>
                <a:gd name="T40" fmla="*/ 1046 w 1844"/>
                <a:gd name="T41" fmla="*/ 1759 h 2599"/>
                <a:gd name="T42" fmla="*/ 984 w 1844"/>
                <a:gd name="T43" fmla="*/ 1793 h 2599"/>
                <a:gd name="T44" fmla="*/ 911 w 1844"/>
                <a:gd name="T45" fmla="*/ 1786 h 2599"/>
                <a:gd name="T46" fmla="*/ 857 w 1844"/>
                <a:gd name="T47" fmla="*/ 1741 h 2599"/>
                <a:gd name="T48" fmla="*/ 836 w 1844"/>
                <a:gd name="T49" fmla="*/ 1673 h 2599"/>
                <a:gd name="T50" fmla="*/ 847 w 1844"/>
                <a:gd name="T51" fmla="*/ 1411 h 2599"/>
                <a:gd name="T52" fmla="*/ 1048 w 1844"/>
                <a:gd name="T53" fmla="*/ 1339 h 2599"/>
                <a:gd name="T54" fmla="*/ 902 w 1844"/>
                <a:gd name="T55" fmla="*/ 455 h 2599"/>
                <a:gd name="T56" fmla="*/ 701 w 1844"/>
                <a:gd name="T57" fmla="*/ 529 h 2599"/>
                <a:gd name="T58" fmla="*/ 525 w 1844"/>
                <a:gd name="T59" fmla="*/ 647 h 2599"/>
                <a:gd name="T60" fmla="*/ 381 w 1844"/>
                <a:gd name="T61" fmla="*/ 800 h 2599"/>
                <a:gd name="T62" fmla="*/ 275 w 1844"/>
                <a:gd name="T63" fmla="*/ 984 h 2599"/>
                <a:gd name="T64" fmla="*/ 215 w 1844"/>
                <a:gd name="T65" fmla="*/ 1191 h 2599"/>
                <a:gd name="T66" fmla="*/ 206 w 1844"/>
                <a:gd name="T67" fmla="*/ 1414 h 2599"/>
                <a:gd name="T68" fmla="*/ 249 w 1844"/>
                <a:gd name="T69" fmla="*/ 1626 h 2599"/>
                <a:gd name="T70" fmla="*/ 339 w 1844"/>
                <a:gd name="T71" fmla="*/ 1818 h 2599"/>
                <a:gd name="T72" fmla="*/ 469 w 1844"/>
                <a:gd name="T73" fmla="*/ 1981 h 2599"/>
                <a:gd name="T74" fmla="*/ 633 w 1844"/>
                <a:gd name="T75" fmla="*/ 2112 h 2599"/>
                <a:gd name="T76" fmla="*/ 786 w 1844"/>
                <a:gd name="T77" fmla="*/ 2177 h 2599"/>
                <a:gd name="T78" fmla="*/ 1763 w 1844"/>
                <a:gd name="T79" fmla="*/ 2177 h 2599"/>
                <a:gd name="T80" fmla="*/ 705 w 1844"/>
                <a:gd name="T81" fmla="*/ 2599 h 2599"/>
                <a:gd name="T82" fmla="*/ 565 w 1844"/>
                <a:gd name="T83" fmla="*/ 2304 h 2599"/>
                <a:gd name="T84" fmla="*/ 376 w 1844"/>
                <a:gd name="T85" fmla="*/ 2171 h 2599"/>
                <a:gd name="T86" fmla="*/ 220 w 1844"/>
                <a:gd name="T87" fmla="*/ 2001 h 2599"/>
                <a:gd name="T88" fmla="*/ 102 w 1844"/>
                <a:gd name="T89" fmla="*/ 1802 h 2599"/>
                <a:gd name="T90" fmla="*/ 27 w 1844"/>
                <a:gd name="T91" fmla="*/ 1580 h 2599"/>
                <a:gd name="T92" fmla="*/ 0 w 1844"/>
                <a:gd name="T93" fmla="*/ 1339 h 2599"/>
                <a:gd name="T94" fmla="*/ 28 w 1844"/>
                <a:gd name="T95" fmla="*/ 1094 h 2599"/>
                <a:gd name="T96" fmla="*/ 106 w 1844"/>
                <a:gd name="T97" fmla="*/ 867 h 2599"/>
                <a:gd name="T98" fmla="*/ 229 w 1844"/>
                <a:gd name="T99" fmla="*/ 667 h 2599"/>
                <a:gd name="T100" fmla="*/ 390 w 1844"/>
                <a:gd name="T101" fmla="*/ 496 h 2599"/>
                <a:gd name="T102" fmla="*/ 585 w 1844"/>
                <a:gd name="T103" fmla="*/ 363 h 2599"/>
                <a:gd name="T104" fmla="*/ 806 w 1844"/>
                <a:gd name="T105" fmla="*/ 272 h 2599"/>
                <a:gd name="T106" fmla="*/ 1048 w 1844"/>
                <a:gd name="T107" fmla="*/ 231 h 2599"/>
                <a:gd name="T108" fmla="*/ 959 w 1844"/>
                <a:gd name="T109" fmla="*/ 0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4" h="2599">
                  <a:moveTo>
                    <a:pt x="959" y="0"/>
                  </a:moveTo>
                  <a:lnTo>
                    <a:pt x="1590" y="0"/>
                  </a:lnTo>
                  <a:lnTo>
                    <a:pt x="1590" y="199"/>
                  </a:lnTo>
                  <a:lnTo>
                    <a:pt x="1501" y="199"/>
                  </a:lnTo>
                  <a:lnTo>
                    <a:pt x="1501" y="1339"/>
                  </a:lnTo>
                  <a:lnTo>
                    <a:pt x="1763" y="1339"/>
                  </a:lnTo>
                  <a:lnTo>
                    <a:pt x="1763" y="1411"/>
                  </a:lnTo>
                  <a:lnTo>
                    <a:pt x="1702" y="1411"/>
                  </a:lnTo>
                  <a:lnTo>
                    <a:pt x="1711" y="1436"/>
                  </a:lnTo>
                  <a:lnTo>
                    <a:pt x="1714" y="1462"/>
                  </a:lnTo>
                  <a:lnTo>
                    <a:pt x="1714" y="1673"/>
                  </a:lnTo>
                  <a:lnTo>
                    <a:pt x="1712" y="1697"/>
                  </a:lnTo>
                  <a:lnTo>
                    <a:pt x="1704" y="1720"/>
                  </a:lnTo>
                  <a:lnTo>
                    <a:pt x="1693" y="1741"/>
                  </a:lnTo>
                  <a:lnTo>
                    <a:pt x="1677" y="1759"/>
                  </a:lnTo>
                  <a:lnTo>
                    <a:pt x="1659" y="1774"/>
                  </a:lnTo>
                  <a:lnTo>
                    <a:pt x="1638" y="1786"/>
                  </a:lnTo>
                  <a:lnTo>
                    <a:pt x="1615" y="1793"/>
                  </a:lnTo>
                  <a:lnTo>
                    <a:pt x="1590" y="1795"/>
                  </a:lnTo>
                  <a:lnTo>
                    <a:pt x="1566" y="1793"/>
                  </a:lnTo>
                  <a:lnTo>
                    <a:pt x="1542" y="1786"/>
                  </a:lnTo>
                  <a:lnTo>
                    <a:pt x="1521" y="1774"/>
                  </a:lnTo>
                  <a:lnTo>
                    <a:pt x="1503" y="1759"/>
                  </a:lnTo>
                  <a:lnTo>
                    <a:pt x="1488" y="1741"/>
                  </a:lnTo>
                  <a:lnTo>
                    <a:pt x="1476" y="1720"/>
                  </a:lnTo>
                  <a:lnTo>
                    <a:pt x="1469" y="1697"/>
                  </a:lnTo>
                  <a:lnTo>
                    <a:pt x="1467" y="1673"/>
                  </a:lnTo>
                  <a:lnTo>
                    <a:pt x="1467" y="1462"/>
                  </a:lnTo>
                  <a:lnTo>
                    <a:pt x="1470" y="1436"/>
                  </a:lnTo>
                  <a:lnTo>
                    <a:pt x="1478" y="1411"/>
                  </a:lnTo>
                  <a:lnTo>
                    <a:pt x="1385" y="1411"/>
                  </a:lnTo>
                  <a:lnTo>
                    <a:pt x="1392" y="1428"/>
                  </a:lnTo>
                  <a:lnTo>
                    <a:pt x="1396" y="1445"/>
                  </a:lnTo>
                  <a:lnTo>
                    <a:pt x="1398" y="1464"/>
                  </a:lnTo>
                  <a:lnTo>
                    <a:pt x="1398" y="1819"/>
                  </a:lnTo>
                  <a:lnTo>
                    <a:pt x="1396" y="1844"/>
                  </a:lnTo>
                  <a:lnTo>
                    <a:pt x="1388" y="1867"/>
                  </a:lnTo>
                  <a:lnTo>
                    <a:pt x="1377" y="1887"/>
                  </a:lnTo>
                  <a:lnTo>
                    <a:pt x="1362" y="1905"/>
                  </a:lnTo>
                  <a:lnTo>
                    <a:pt x="1344" y="1920"/>
                  </a:lnTo>
                  <a:lnTo>
                    <a:pt x="1323" y="1932"/>
                  </a:lnTo>
                  <a:lnTo>
                    <a:pt x="1299" y="1939"/>
                  </a:lnTo>
                  <a:lnTo>
                    <a:pt x="1274" y="1941"/>
                  </a:lnTo>
                  <a:lnTo>
                    <a:pt x="1250" y="1939"/>
                  </a:lnTo>
                  <a:lnTo>
                    <a:pt x="1227" y="1932"/>
                  </a:lnTo>
                  <a:lnTo>
                    <a:pt x="1206" y="1920"/>
                  </a:lnTo>
                  <a:lnTo>
                    <a:pt x="1187" y="1905"/>
                  </a:lnTo>
                  <a:lnTo>
                    <a:pt x="1172" y="1887"/>
                  </a:lnTo>
                  <a:lnTo>
                    <a:pt x="1160" y="1867"/>
                  </a:lnTo>
                  <a:lnTo>
                    <a:pt x="1153" y="1844"/>
                  </a:lnTo>
                  <a:lnTo>
                    <a:pt x="1151" y="1819"/>
                  </a:lnTo>
                  <a:lnTo>
                    <a:pt x="1151" y="1464"/>
                  </a:lnTo>
                  <a:lnTo>
                    <a:pt x="1152" y="1445"/>
                  </a:lnTo>
                  <a:lnTo>
                    <a:pt x="1157" y="1428"/>
                  </a:lnTo>
                  <a:lnTo>
                    <a:pt x="1163" y="1411"/>
                  </a:lnTo>
                  <a:lnTo>
                    <a:pt x="1071" y="1411"/>
                  </a:lnTo>
                  <a:lnTo>
                    <a:pt x="1080" y="1436"/>
                  </a:lnTo>
                  <a:lnTo>
                    <a:pt x="1083" y="1462"/>
                  </a:lnTo>
                  <a:lnTo>
                    <a:pt x="1083" y="1673"/>
                  </a:lnTo>
                  <a:lnTo>
                    <a:pt x="1081" y="1697"/>
                  </a:lnTo>
                  <a:lnTo>
                    <a:pt x="1073" y="1720"/>
                  </a:lnTo>
                  <a:lnTo>
                    <a:pt x="1061" y="1741"/>
                  </a:lnTo>
                  <a:lnTo>
                    <a:pt x="1046" y="1759"/>
                  </a:lnTo>
                  <a:lnTo>
                    <a:pt x="1028" y="1774"/>
                  </a:lnTo>
                  <a:lnTo>
                    <a:pt x="1007" y="1786"/>
                  </a:lnTo>
                  <a:lnTo>
                    <a:pt x="984" y="1793"/>
                  </a:lnTo>
                  <a:lnTo>
                    <a:pt x="959" y="1795"/>
                  </a:lnTo>
                  <a:lnTo>
                    <a:pt x="934" y="1793"/>
                  </a:lnTo>
                  <a:lnTo>
                    <a:pt x="911" y="1786"/>
                  </a:lnTo>
                  <a:lnTo>
                    <a:pt x="890" y="1774"/>
                  </a:lnTo>
                  <a:lnTo>
                    <a:pt x="872" y="1759"/>
                  </a:lnTo>
                  <a:lnTo>
                    <a:pt x="857" y="1741"/>
                  </a:lnTo>
                  <a:lnTo>
                    <a:pt x="845" y="1720"/>
                  </a:lnTo>
                  <a:lnTo>
                    <a:pt x="838" y="1697"/>
                  </a:lnTo>
                  <a:lnTo>
                    <a:pt x="836" y="1673"/>
                  </a:lnTo>
                  <a:lnTo>
                    <a:pt x="836" y="1462"/>
                  </a:lnTo>
                  <a:lnTo>
                    <a:pt x="839" y="1436"/>
                  </a:lnTo>
                  <a:lnTo>
                    <a:pt x="847" y="1411"/>
                  </a:lnTo>
                  <a:lnTo>
                    <a:pt x="786" y="1411"/>
                  </a:lnTo>
                  <a:lnTo>
                    <a:pt x="786" y="1339"/>
                  </a:lnTo>
                  <a:lnTo>
                    <a:pt x="1048" y="1339"/>
                  </a:lnTo>
                  <a:lnTo>
                    <a:pt x="1048" y="432"/>
                  </a:lnTo>
                  <a:lnTo>
                    <a:pt x="975" y="441"/>
                  </a:lnTo>
                  <a:lnTo>
                    <a:pt x="902" y="455"/>
                  </a:lnTo>
                  <a:lnTo>
                    <a:pt x="833" y="475"/>
                  </a:lnTo>
                  <a:lnTo>
                    <a:pt x="765" y="499"/>
                  </a:lnTo>
                  <a:lnTo>
                    <a:pt x="701" y="529"/>
                  </a:lnTo>
                  <a:lnTo>
                    <a:pt x="639" y="564"/>
                  </a:lnTo>
                  <a:lnTo>
                    <a:pt x="581" y="604"/>
                  </a:lnTo>
                  <a:lnTo>
                    <a:pt x="525" y="647"/>
                  </a:lnTo>
                  <a:lnTo>
                    <a:pt x="473" y="695"/>
                  </a:lnTo>
                  <a:lnTo>
                    <a:pt x="424" y="746"/>
                  </a:lnTo>
                  <a:lnTo>
                    <a:pt x="381" y="800"/>
                  </a:lnTo>
                  <a:lnTo>
                    <a:pt x="341" y="858"/>
                  </a:lnTo>
                  <a:lnTo>
                    <a:pt x="305" y="920"/>
                  </a:lnTo>
                  <a:lnTo>
                    <a:pt x="275" y="984"/>
                  </a:lnTo>
                  <a:lnTo>
                    <a:pt x="250" y="1051"/>
                  </a:lnTo>
                  <a:lnTo>
                    <a:pt x="230" y="1120"/>
                  </a:lnTo>
                  <a:lnTo>
                    <a:pt x="215" y="1191"/>
                  </a:lnTo>
                  <a:lnTo>
                    <a:pt x="206" y="1265"/>
                  </a:lnTo>
                  <a:lnTo>
                    <a:pt x="203" y="1339"/>
                  </a:lnTo>
                  <a:lnTo>
                    <a:pt x="206" y="1414"/>
                  </a:lnTo>
                  <a:lnTo>
                    <a:pt x="215" y="1486"/>
                  </a:lnTo>
                  <a:lnTo>
                    <a:pt x="229" y="1558"/>
                  </a:lnTo>
                  <a:lnTo>
                    <a:pt x="249" y="1626"/>
                  </a:lnTo>
                  <a:lnTo>
                    <a:pt x="274" y="1692"/>
                  </a:lnTo>
                  <a:lnTo>
                    <a:pt x="304" y="1756"/>
                  </a:lnTo>
                  <a:lnTo>
                    <a:pt x="339" y="1818"/>
                  </a:lnTo>
                  <a:lnTo>
                    <a:pt x="378" y="1875"/>
                  </a:lnTo>
                  <a:lnTo>
                    <a:pt x="421" y="1930"/>
                  </a:lnTo>
                  <a:lnTo>
                    <a:pt x="469" y="1981"/>
                  </a:lnTo>
                  <a:lnTo>
                    <a:pt x="520" y="2028"/>
                  </a:lnTo>
                  <a:lnTo>
                    <a:pt x="575" y="2072"/>
                  </a:lnTo>
                  <a:lnTo>
                    <a:pt x="633" y="2112"/>
                  </a:lnTo>
                  <a:lnTo>
                    <a:pt x="694" y="2147"/>
                  </a:lnTo>
                  <a:lnTo>
                    <a:pt x="758" y="2177"/>
                  </a:lnTo>
                  <a:lnTo>
                    <a:pt x="786" y="2177"/>
                  </a:lnTo>
                  <a:lnTo>
                    <a:pt x="786" y="2104"/>
                  </a:lnTo>
                  <a:lnTo>
                    <a:pt x="1763" y="2104"/>
                  </a:lnTo>
                  <a:lnTo>
                    <a:pt x="1763" y="2177"/>
                  </a:lnTo>
                  <a:lnTo>
                    <a:pt x="1844" y="2177"/>
                  </a:lnTo>
                  <a:lnTo>
                    <a:pt x="1844" y="2599"/>
                  </a:lnTo>
                  <a:lnTo>
                    <a:pt x="705" y="2599"/>
                  </a:lnTo>
                  <a:lnTo>
                    <a:pt x="705" y="2371"/>
                  </a:lnTo>
                  <a:lnTo>
                    <a:pt x="633" y="2340"/>
                  </a:lnTo>
                  <a:lnTo>
                    <a:pt x="565" y="2304"/>
                  </a:lnTo>
                  <a:lnTo>
                    <a:pt x="498" y="2264"/>
                  </a:lnTo>
                  <a:lnTo>
                    <a:pt x="435" y="2219"/>
                  </a:lnTo>
                  <a:lnTo>
                    <a:pt x="376" y="2171"/>
                  </a:lnTo>
                  <a:lnTo>
                    <a:pt x="321" y="2118"/>
                  </a:lnTo>
                  <a:lnTo>
                    <a:pt x="268" y="2061"/>
                  </a:lnTo>
                  <a:lnTo>
                    <a:pt x="220" y="2001"/>
                  </a:lnTo>
                  <a:lnTo>
                    <a:pt x="176" y="1938"/>
                  </a:lnTo>
                  <a:lnTo>
                    <a:pt x="137" y="1872"/>
                  </a:lnTo>
                  <a:lnTo>
                    <a:pt x="102" y="1802"/>
                  </a:lnTo>
                  <a:lnTo>
                    <a:pt x="72" y="1731"/>
                  </a:lnTo>
                  <a:lnTo>
                    <a:pt x="46" y="1657"/>
                  </a:lnTo>
                  <a:lnTo>
                    <a:pt x="27" y="1580"/>
                  </a:lnTo>
                  <a:lnTo>
                    <a:pt x="12" y="1501"/>
                  </a:lnTo>
                  <a:lnTo>
                    <a:pt x="3" y="1421"/>
                  </a:lnTo>
                  <a:lnTo>
                    <a:pt x="0" y="1339"/>
                  </a:lnTo>
                  <a:lnTo>
                    <a:pt x="4" y="1256"/>
                  </a:lnTo>
                  <a:lnTo>
                    <a:pt x="13" y="1173"/>
                  </a:lnTo>
                  <a:lnTo>
                    <a:pt x="28" y="1094"/>
                  </a:lnTo>
                  <a:lnTo>
                    <a:pt x="48" y="1016"/>
                  </a:lnTo>
                  <a:lnTo>
                    <a:pt x="75" y="941"/>
                  </a:lnTo>
                  <a:lnTo>
                    <a:pt x="106" y="867"/>
                  </a:lnTo>
                  <a:lnTo>
                    <a:pt x="142" y="797"/>
                  </a:lnTo>
                  <a:lnTo>
                    <a:pt x="183" y="730"/>
                  </a:lnTo>
                  <a:lnTo>
                    <a:pt x="229" y="667"/>
                  </a:lnTo>
                  <a:lnTo>
                    <a:pt x="278" y="606"/>
                  </a:lnTo>
                  <a:lnTo>
                    <a:pt x="333" y="549"/>
                  </a:lnTo>
                  <a:lnTo>
                    <a:pt x="390" y="496"/>
                  </a:lnTo>
                  <a:lnTo>
                    <a:pt x="452" y="447"/>
                  </a:lnTo>
                  <a:lnTo>
                    <a:pt x="517" y="403"/>
                  </a:lnTo>
                  <a:lnTo>
                    <a:pt x="585" y="363"/>
                  </a:lnTo>
                  <a:lnTo>
                    <a:pt x="656" y="328"/>
                  </a:lnTo>
                  <a:lnTo>
                    <a:pt x="730" y="297"/>
                  </a:lnTo>
                  <a:lnTo>
                    <a:pt x="806" y="272"/>
                  </a:lnTo>
                  <a:lnTo>
                    <a:pt x="885" y="253"/>
                  </a:lnTo>
                  <a:lnTo>
                    <a:pt x="966" y="239"/>
                  </a:lnTo>
                  <a:lnTo>
                    <a:pt x="1048" y="231"/>
                  </a:lnTo>
                  <a:lnTo>
                    <a:pt x="1048" y="199"/>
                  </a:lnTo>
                  <a:lnTo>
                    <a:pt x="959" y="199"/>
                  </a:lnTo>
                  <a:lnTo>
                    <a:pt x="9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319"/>
            <p:cNvSpPr>
              <a:spLocks noEditPoints="1"/>
            </p:cNvSpPr>
            <p:nvPr/>
          </p:nvSpPr>
          <p:spPr bwMode="auto">
            <a:xfrm>
              <a:off x="4579938" y="4681538"/>
              <a:ext cx="274638" cy="46037"/>
            </a:xfrm>
            <a:custGeom>
              <a:avLst/>
              <a:gdLst>
                <a:gd name="T0" fmla="*/ 75 w 1903"/>
                <a:gd name="T1" fmla="*/ 76 h 318"/>
                <a:gd name="T2" fmla="*/ 75 w 1903"/>
                <a:gd name="T3" fmla="*/ 243 h 318"/>
                <a:gd name="T4" fmla="*/ 1827 w 1903"/>
                <a:gd name="T5" fmla="*/ 243 h 318"/>
                <a:gd name="T6" fmla="*/ 1827 w 1903"/>
                <a:gd name="T7" fmla="*/ 76 h 318"/>
                <a:gd name="T8" fmla="*/ 75 w 1903"/>
                <a:gd name="T9" fmla="*/ 76 h 318"/>
                <a:gd name="T10" fmla="*/ 0 w 1903"/>
                <a:gd name="T11" fmla="*/ 0 h 318"/>
                <a:gd name="T12" fmla="*/ 1903 w 1903"/>
                <a:gd name="T13" fmla="*/ 0 h 318"/>
                <a:gd name="T14" fmla="*/ 1903 w 1903"/>
                <a:gd name="T15" fmla="*/ 318 h 318"/>
                <a:gd name="T16" fmla="*/ 0 w 1903"/>
                <a:gd name="T17" fmla="*/ 318 h 318"/>
                <a:gd name="T18" fmla="*/ 0 w 1903"/>
                <a:gd name="T19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3" h="318">
                  <a:moveTo>
                    <a:pt x="75" y="76"/>
                  </a:moveTo>
                  <a:lnTo>
                    <a:pt x="75" y="243"/>
                  </a:lnTo>
                  <a:lnTo>
                    <a:pt x="1827" y="243"/>
                  </a:lnTo>
                  <a:lnTo>
                    <a:pt x="1827" y="76"/>
                  </a:lnTo>
                  <a:lnTo>
                    <a:pt x="75" y="76"/>
                  </a:lnTo>
                  <a:close/>
                  <a:moveTo>
                    <a:pt x="0" y="0"/>
                  </a:moveTo>
                  <a:lnTo>
                    <a:pt x="1903" y="0"/>
                  </a:lnTo>
                  <a:lnTo>
                    <a:pt x="1903" y="318"/>
                  </a:lnTo>
                  <a:lnTo>
                    <a:pt x="0" y="3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56" name="Freeform 324"/>
          <p:cNvSpPr>
            <a:spLocks/>
          </p:cNvSpPr>
          <p:nvPr/>
        </p:nvSpPr>
        <p:spPr bwMode="auto">
          <a:xfrm>
            <a:off x="6503275" y="2994044"/>
            <a:ext cx="354013" cy="466725"/>
          </a:xfrm>
          <a:custGeom>
            <a:avLst/>
            <a:gdLst>
              <a:gd name="T0" fmla="*/ 913 w 2455"/>
              <a:gd name="T1" fmla="*/ 33 h 3228"/>
              <a:gd name="T2" fmla="*/ 990 w 2455"/>
              <a:gd name="T3" fmla="*/ 155 h 3228"/>
              <a:gd name="T4" fmla="*/ 960 w 2455"/>
              <a:gd name="T5" fmla="*/ 291 h 3228"/>
              <a:gd name="T6" fmla="*/ 1142 w 2455"/>
              <a:gd name="T7" fmla="*/ 908 h 3228"/>
              <a:gd name="T8" fmla="*/ 1304 w 2455"/>
              <a:gd name="T9" fmla="*/ 948 h 3228"/>
              <a:gd name="T10" fmla="*/ 1419 w 2455"/>
              <a:gd name="T11" fmla="*/ 1088 h 3228"/>
              <a:gd name="T12" fmla="*/ 1422 w 2455"/>
              <a:gd name="T13" fmla="*/ 1276 h 3228"/>
              <a:gd name="T14" fmla="*/ 1670 w 2455"/>
              <a:gd name="T15" fmla="*/ 1952 h 3228"/>
              <a:gd name="T16" fmla="*/ 1825 w 2455"/>
              <a:gd name="T17" fmla="*/ 1939 h 3228"/>
              <a:gd name="T18" fmla="*/ 1957 w 2455"/>
              <a:gd name="T19" fmla="*/ 2028 h 3228"/>
              <a:gd name="T20" fmla="*/ 2146 w 2455"/>
              <a:gd name="T21" fmla="*/ 2133 h 3228"/>
              <a:gd name="T22" fmla="*/ 2214 w 2455"/>
              <a:gd name="T23" fmla="*/ 2039 h 3228"/>
              <a:gd name="T24" fmla="*/ 2344 w 2455"/>
              <a:gd name="T25" fmla="*/ 2022 h 3228"/>
              <a:gd name="T26" fmla="*/ 2443 w 2455"/>
              <a:gd name="T27" fmla="*/ 2112 h 3228"/>
              <a:gd name="T28" fmla="*/ 2438 w 2455"/>
              <a:gd name="T29" fmla="*/ 2245 h 3228"/>
              <a:gd name="T30" fmla="*/ 2333 w 2455"/>
              <a:gd name="T31" fmla="*/ 2326 h 3228"/>
              <a:gd name="T32" fmla="*/ 2205 w 2455"/>
              <a:gd name="T33" fmla="*/ 2300 h 3228"/>
              <a:gd name="T34" fmla="*/ 2144 w 2455"/>
              <a:gd name="T35" fmla="*/ 2199 h 3228"/>
              <a:gd name="T36" fmla="*/ 1959 w 2455"/>
              <a:gd name="T37" fmla="*/ 2317 h 3228"/>
              <a:gd name="T38" fmla="*/ 1811 w 2455"/>
              <a:gd name="T39" fmla="*/ 2409 h 3228"/>
              <a:gd name="T40" fmla="*/ 1338 w 2455"/>
              <a:gd name="T41" fmla="*/ 2958 h 3228"/>
              <a:gd name="T42" fmla="*/ 1388 w 2455"/>
              <a:gd name="T43" fmla="*/ 3081 h 3228"/>
              <a:gd name="T44" fmla="*/ 1326 w 2455"/>
              <a:gd name="T45" fmla="*/ 3197 h 3228"/>
              <a:gd name="T46" fmla="*/ 1198 w 2455"/>
              <a:gd name="T47" fmla="*/ 3224 h 3228"/>
              <a:gd name="T48" fmla="*/ 1094 w 2455"/>
              <a:gd name="T49" fmla="*/ 3142 h 3228"/>
              <a:gd name="T50" fmla="*/ 1089 w 2455"/>
              <a:gd name="T51" fmla="*/ 3012 h 3228"/>
              <a:gd name="T52" fmla="*/ 1195 w 2455"/>
              <a:gd name="T53" fmla="*/ 2921 h 3228"/>
              <a:gd name="T54" fmla="*/ 1596 w 2455"/>
              <a:gd name="T55" fmla="*/ 2343 h 3228"/>
              <a:gd name="T56" fmla="*/ 1167 w 2455"/>
              <a:gd name="T57" fmla="*/ 2647 h 3228"/>
              <a:gd name="T58" fmla="*/ 1090 w 2455"/>
              <a:gd name="T59" fmla="*/ 2747 h 3228"/>
              <a:gd name="T60" fmla="*/ 967 w 2455"/>
              <a:gd name="T61" fmla="*/ 2752 h 3228"/>
              <a:gd name="T62" fmla="*/ 883 w 2455"/>
              <a:gd name="T63" fmla="*/ 2658 h 3228"/>
              <a:gd name="T64" fmla="*/ 900 w 2455"/>
              <a:gd name="T65" fmla="*/ 2537 h 3228"/>
              <a:gd name="T66" fmla="*/ 1010 w 2455"/>
              <a:gd name="T67" fmla="*/ 2469 h 3228"/>
              <a:gd name="T68" fmla="*/ 1131 w 2455"/>
              <a:gd name="T69" fmla="*/ 2515 h 3228"/>
              <a:gd name="T70" fmla="*/ 1530 w 2455"/>
              <a:gd name="T71" fmla="*/ 2132 h 3228"/>
              <a:gd name="T72" fmla="*/ 1614 w 2455"/>
              <a:gd name="T73" fmla="*/ 1987 h 3228"/>
              <a:gd name="T74" fmla="*/ 1141 w 2455"/>
              <a:gd name="T75" fmla="*/ 1464 h 3228"/>
              <a:gd name="T76" fmla="*/ 999 w 2455"/>
              <a:gd name="T77" fmla="*/ 1551 h 3228"/>
              <a:gd name="T78" fmla="*/ 1042 w 2455"/>
              <a:gd name="T79" fmla="*/ 1668 h 3228"/>
              <a:gd name="T80" fmla="*/ 979 w 2455"/>
              <a:gd name="T81" fmla="*/ 1785 h 3228"/>
              <a:gd name="T82" fmla="*/ 850 w 2455"/>
              <a:gd name="T83" fmla="*/ 1813 h 3228"/>
              <a:gd name="T84" fmla="*/ 744 w 2455"/>
              <a:gd name="T85" fmla="*/ 1730 h 3228"/>
              <a:gd name="T86" fmla="*/ 739 w 2455"/>
              <a:gd name="T87" fmla="*/ 1598 h 3228"/>
              <a:gd name="T88" fmla="*/ 843 w 2455"/>
              <a:gd name="T89" fmla="*/ 1508 h 3228"/>
              <a:gd name="T90" fmla="*/ 959 w 2455"/>
              <a:gd name="T91" fmla="*/ 1380 h 3228"/>
              <a:gd name="T92" fmla="*/ 883 w 2455"/>
              <a:gd name="T93" fmla="*/ 1211 h 3228"/>
              <a:gd name="T94" fmla="*/ 316 w 2455"/>
              <a:gd name="T95" fmla="*/ 1069 h 3228"/>
              <a:gd name="T96" fmla="*/ 188 w 2455"/>
              <a:gd name="T97" fmla="*/ 1125 h 3228"/>
              <a:gd name="T98" fmla="*/ 56 w 2455"/>
              <a:gd name="T99" fmla="*/ 1073 h 3228"/>
              <a:gd name="T100" fmla="*/ 0 w 2455"/>
              <a:gd name="T101" fmla="*/ 944 h 3228"/>
              <a:gd name="T102" fmla="*/ 51 w 2455"/>
              <a:gd name="T103" fmla="*/ 811 h 3228"/>
              <a:gd name="T104" fmla="*/ 179 w 2455"/>
              <a:gd name="T105" fmla="*/ 755 h 3228"/>
              <a:gd name="T106" fmla="*/ 312 w 2455"/>
              <a:gd name="T107" fmla="*/ 808 h 3228"/>
              <a:gd name="T108" fmla="*/ 366 w 2455"/>
              <a:gd name="T109" fmla="*/ 931 h 3228"/>
              <a:gd name="T110" fmla="*/ 940 w 2455"/>
              <a:gd name="T111" fmla="*/ 1015 h 3228"/>
              <a:gd name="T112" fmla="*/ 840 w 2455"/>
              <a:gd name="T113" fmla="*/ 367 h 3228"/>
              <a:gd name="T114" fmla="*/ 704 w 2455"/>
              <a:gd name="T115" fmla="*/ 337 h 3228"/>
              <a:gd name="T116" fmla="*/ 627 w 2455"/>
              <a:gd name="T117" fmla="*/ 216 h 3228"/>
              <a:gd name="T118" fmla="*/ 657 w 2455"/>
              <a:gd name="T119" fmla="*/ 80 h 3228"/>
              <a:gd name="T120" fmla="*/ 777 w 2455"/>
              <a:gd name="T121" fmla="*/ 3 h 3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55" h="3228">
                <a:moveTo>
                  <a:pt x="806" y="0"/>
                </a:moveTo>
                <a:lnTo>
                  <a:pt x="834" y="2"/>
                </a:lnTo>
                <a:lnTo>
                  <a:pt x="862" y="9"/>
                </a:lnTo>
                <a:lnTo>
                  <a:pt x="888" y="19"/>
                </a:lnTo>
                <a:lnTo>
                  <a:pt x="913" y="33"/>
                </a:lnTo>
                <a:lnTo>
                  <a:pt x="936" y="52"/>
                </a:lnTo>
                <a:lnTo>
                  <a:pt x="954" y="74"/>
                </a:lnTo>
                <a:lnTo>
                  <a:pt x="971" y="99"/>
                </a:lnTo>
                <a:lnTo>
                  <a:pt x="983" y="127"/>
                </a:lnTo>
                <a:lnTo>
                  <a:pt x="990" y="155"/>
                </a:lnTo>
                <a:lnTo>
                  <a:pt x="992" y="184"/>
                </a:lnTo>
                <a:lnTo>
                  <a:pt x="990" y="212"/>
                </a:lnTo>
                <a:lnTo>
                  <a:pt x="985" y="239"/>
                </a:lnTo>
                <a:lnTo>
                  <a:pt x="974" y="266"/>
                </a:lnTo>
                <a:lnTo>
                  <a:pt x="960" y="291"/>
                </a:lnTo>
                <a:lnTo>
                  <a:pt x="942" y="313"/>
                </a:lnTo>
                <a:lnTo>
                  <a:pt x="919" y="333"/>
                </a:lnTo>
                <a:lnTo>
                  <a:pt x="901" y="345"/>
                </a:lnTo>
                <a:lnTo>
                  <a:pt x="1109" y="912"/>
                </a:lnTo>
                <a:lnTo>
                  <a:pt x="1142" y="908"/>
                </a:lnTo>
                <a:lnTo>
                  <a:pt x="1176" y="908"/>
                </a:lnTo>
                <a:lnTo>
                  <a:pt x="1209" y="912"/>
                </a:lnTo>
                <a:lnTo>
                  <a:pt x="1242" y="921"/>
                </a:lnTo>
                <a:lnTo>
                  <a:pt x="1273" y="932"/>
                </a:lnTo>
                <a:lnTo>
                  <a:pt x="1304" y="948"/>
                </a:lnTo>
                <a:lnTo>
                  <a:pt x="1332" y="967"/>
                </a:lnTo>
                <a:lnTo>
                  <a:pt x="1357" y="991"/>
                </a:lnTo>
                <a:lnTo>
                  <a:pt x="1380" y="1019"/>
                </a:lnTo>
                <a:lnTo>
                  <a:pt x="1402" y="1053"/>
                </a:lnTo>
                <a:lnTo>
                  <a:pt x="1419" y="1088"/>
                </a:lnTo>
                <a:lnTo>
                  <a:pt x="1430" y="1125"/>
                </a:lnTo>
                <a:lnTo>
                  <a:pt x="1436" y="1163"/>
                </a:lnTo>
                <a:lnTo>
                  <a:pt x="1436" y="1201"/>
                </a:lnTo>
                <a:lnTo>
                  <a:pt x="1432" y="1239"/>
                </a:lnTo>
                <a:lnTo>
                  <a:pt x="1422" y="1276"/>
                </a:lnTo>
                <a:lnTo>
                  <a:pt x="1408" y="1311"/>
                </a:lnTo>
                <a:lnTo>
                  <a:pt x="1388" y="1344"/>
                </a:lnTo>
                <a:lnTo>
                  <a:pt x="1364" y="1375"/>
                </a:lnTo>
                <a:lnTo>
                  <a:pt x="1334" y="1402"/>
                </a:lnTo>
                <a:lnTo>
                  <a:pt x="1670" y="1952"/>
                </a:lnTo>
                <a:lnTo>
                  <a:pt x="1700" y="1942"/>
                </a:lnTo>
                <a:lnTo>
                  <a:pt x="1732" y="1934"/>
                </a:lnTo>
                <a:lnTo>
                  <a:pt x="1763" y="1932"/>
                </a:lnTo>
                <a:lnTo>
                  <a:pt x="1795" y="1934"/>
                </a:lnTo>
                <a:lnTo>
                  <a:pt x="1825" y="1939"/>
                </a:lnTo>
                <a:lnTo>
                  <a:pt x="1855" y="1949"/>
                </a:lnTo>
                <a:lnTo>
                  <a:pt x="1884" y="1963"/>
                </a:lnTo>
                <a:lnTo>
                  <a:pt x="1911" y="1980"/>
                </a:lnTo>
                <a:lnTo>
                  <a:pt x="1936" y="2003"/>
                </a:lnTo>
                <a:lnTo>
                  <a:pt x="1957" y="2028"/>
                </a:lnTo>
                <a:lnTo>
                  <a:pt x="1973" y="2051"/>
                </a:lnTo>
                <a:lnTo>
                  <a:pt x="1986" y="2075"/>
                </a:lnTo>
                <a:lnTo>
                  <a:pt x="1995" y="2102"/>
                </a:lnTo>
                <a:lnTo>
                  <a:pt x="2001" y="2127"/>
                </a:lnTo>
                <a:lnTo>
                  <a:pt x="2146" y="2133"/>
                </a:lnTo>
                <a:lnTo>
                  <a:pt x="2151" y="2116"/>
                </a:lnTo>
                <a:lnTo>
                  <a:pt x="2159" y="2101"/>
                </a:lnTo>
                <a:lnTo>
                  <a:pt x="2174" y="2076"/>
                </a:lnTo>
                <a:lnTo>
                  <a:pt x="2193" y="2055"/>
                </a:lnTo>
                <a:lnTo>
                  <a:pt x="2214" y="2039"/>
                </a:lnTo>
                <a:lnTo>
                  <a:pt x="2238" y="2027"/>
                </a:lnTo>
                <a:lnTo>
                  <a:pt x="2264" y="2018"/>
                </a:lnTo>
                <a:lnTo>
                  <a:pt x="2291" y="2015"/>
                </a:lnTo>
                <a:lnTo>
                  <a:pt x="2317" y="2016"/>
                </a:lnTo>
                <a:lnTo>
                  <a:pt x="2344" y="2022"/>
                </a:lnTo>
                <a:lnTo>
                  <a:pt x="2370" y="2033"/>
                </a:lnTo>
                <a:lnTo>
                  <a:pt x="2395" y="2048"/>
                </a:lnTo>
                <a:lnTo>
                  <a:pt x="2415" y="2067"/>
                </a:lnTo>
                <a:lnTo>
                  <a:pt x="2431" y="2088"/>
                </a:lnTo>
                <a:lnTo>
                  <a:pt x="2443" y="2112"/>
                </a:lnTo>
                <a:lnTo>
                  <a:pt x="2451" y="2137"/>
                </a:lnTo>
                <a:lnTo>
                  <a:pt x="2455" y="2165"/>
                </a:lnTo>
                <a:lnTo>
                  <a:pt x="2454" y="2191"/>
                </a:lnTo>
                <a:lnTo>
                  <a:pt x="2448" y="2219"/>
                </a:lnTo>
                <a:lnTo>
                  <a:pt x="2438" y="2245"/>
                </a:lnTo>
                <a:lnTo>
                  <a:pt x="2423" y="2269"/>
                </a:lnTo>
                <a:lnTo>
                  <a:pt x="2404" y="2289"/>
                </a:lnTo>
                <a:lnTo>
                  <a:pt x="2382" y="2306"/>
                </a:lnTo>
                <a:lnTo>
                  <a:pt x="2358" y="2319"/>
                </a:lnTo>
                <a:lnTo>
                  <a:pt x="2333" y="2326"/>
                </a:lnTo>
                <a:lnTo>
                  <a:pt x="2307" y="2330"/>
                </a:lnTo>
                <a:lnTo>
                  <a:pt x="2279" y="2329"/>
                </a:lnTo>
                <a:lnTo>
                  <a:pt x="2252" y="2324"/>
                </a:lnTo>
                <a:lnTo>
                  <a:pt x="2226" y="2313"/>
                </a:lnTo>
                <a:lnTo>
                  <a:pt x="2205" y="2300"/>
                </a:lnTo>
                <a:lnTo>
                  <a:pt x="2186" y="2283"/>
                </a:lnTo>
                <a:lnTo>
                  <a:pt x="2170" y="2265"/>
                </a:lnTo>
                <a:lnTo>
                  <a:pt x="2159" y="2244"/>
                </a:lnTo>
                <a:lnTo>
                  <a:pt x="2149" y="2222"/>
                </a:lnTo>
                <a:lnTo>
                  <a:pt x="2144" y="2199"/>
                </a:lnTo>
                <a:lnTo>
                  <a:pt x="2003" y="2193"/>
                </a:lnTo>
                <a:lnTo>
                  <a:pt x="1999" y="2226"/>
                </a:lnTo>
                <a:lnTo>
                  <a:pt x="1990" y="2258"/>
                </a:lnTo>
                <a:lnTo>
                  <a:pt x="1976" y="2288"/>
                </a:lnTo>
                <a:lnTo>
                  <a:pt x="1959" y="2317"/>
                </a:lnTo>
                <a:lnTo>
                  <a:pt x="1936" y="2343"/>
                </a:lnTo>
                <a:lnTo>
                  <a:pt x="1910" y="2366"/>
                </a:lnTo>
                <a:lnTo>
                  <a:pt x="1879" y="2386"/>
                </a:lnTo>
                <a:lnTo>
                  <a:pt x="1846" y="2400"/>
                </a:lnTo>
                <a:lnTo>
                  <a:pt x="1811" y="2409"/>
                </a:lnTo>
                <a:lnTo>
                  <a:pt x="1776" y="2413"/>
                </a:lnTo>
                <a:lnTo>
                  <a:pt x="1741" y="2411"/>
                </a:lnTo>
                <a:lnTo>
                  <a:pt x="1707" y="2405"/>
                </a:lnTo>
                <a:lnTo>
                  <a:pt x="1673" y="2393"/>
                </a:lnTo>
                <a:lnTo>
                  <a:pt x="1338" y="2958"/>
                </a:lnTo>
                <a:lnTo>
                  <a:pt x="1356" y="2979"/>
                </a:lnTo>
                <a:lnTo>
                  <a:pt x="1371" y="3002"/>
                </a:lnTo>
                <a:lnTo>
                  <a:pt x="1381" y="3028"/>
                </a:lnTo>
                <a:lnTo>
                  <a:pt x="1387" y="3054"/>
                </a:lnTo>
                <a:lnTo>
                  <a:pt x="1388" y="3081"/>
                </a:lnTo>
                <a:lnTo>
                  <a:pt x="1383" y="3108"/>
                </a:lnTo>
                <a:lnTo>
                  <a:pt x="1375" y="3133"/>
                </a:lnTo>
                <a:lnTo>
                  <a:pt x="1363" y="3156"/>
                </a:lnTo>
                <a:lnTo>
                  <a:pt x="1347" y="3178"/>
                </a:lnTo>
                <a:lnTo>
                  <a:pt x="1326" y="3197"/>
                </a:lnTo>
                <a:lnTo>
                  <a:pt x="1302" y="3212"/>
                </a:lnTo>
                <a:lnTo>
                  <a:pt x="1276" y="3221"/>
                </a:lnTo>
                <a:lnTo>
                  <a:pt x="1250" y="3227"/>
                </a:lnTo>
                <a:lnTo>
                  <a:pt x="1224" y="3228"/>
                </a:lnTo>
                <a:lnTo>
                  <a:pt x="1198" y="3224"/>
                </a:lnTo>
                <a:lnTo>
                  <a:pt x="1173" y="3216"/>
                </a:lnTo>
                <a:lnTo>
                  <a:pt x="1149" y="3203"/>
                </a:lnTo>
                <a:lnTo>
                  <a:pt x="1128" y="3187"/>
                </a:lnTo>
                <a:lnTo>
                  <a:pt x="1109" y="3167"/>
                </a:lnTo>
                <a:lnTo>
                  <a:pt x="1094" y="3142"/>
                </a:lnTo>
                <a:lnTo>
                  <a:pt x="1084" y="3117"/>
                </a:lnTo>
                <a:lnTo>
                  <a:pt x="1078" y="3091"/>
                </a:lnTo>
                <a:lnTo>
                  <a:pt x="1077" y="3063"/>
                </a:lnTo>
                <a:lnTo>
                  <a:pt x="1081" y="3037"/>
                </a:lnTo>
                <a:lnTo>
                  <a:pt x="1089" y="3012"/>
                </a:lnTo>
                <a:lnTo>
                  <a:pt x="1101" y="2989"/>
                </a:lnTo>
                <a:lnTo>
                  <a:pt x="1118" y="2966"/>
                </a:lnTo>
                <a:lnTo>
                  <a:pt x="1139" y="2947"/>
                </a:lnTo>
                <a:lnTo>
                  <a:pt x="1166" y="2932"/>
                </a:lnTo>
                <a:lnTo>
                  <a:pt x="1195" y="2921"/>
                </a:lnTo>
                <a:lnTo>
                  <a:pt x="1224" y="2917"/>
                </a:lnTo>
                <a:lnTo>
                  <a:pt x="1253" y="2918"/>
                </a:lnTo>
                <a:lnTo>
                  <a:pt x="1283" y="2925"/>
                </a:lnTo>
                <a:lnTo>
                  <a:pt x="1617" y="2361"/>
                </a:lnTo>
                <a:lnTo>
                  <a:pt x="1596" y="2343"/>
                </a:lnTo>
                <a:lnTo>
                  <a:pt x="1579" y="2323"/>
                </a:lnTo>
                <a:lnTo>
                  <a:pt x="1163" y="2570"/>
                </a:lnTo>
                <a:lnTo>
                  <a:pt x="1168" y="2596"/>
                </a:lnTo>
                <a:lnTo>
                  <a:pt x="1171" y="2621"/>
                </a:lnTo>
                <a:lnTo>
                  <a:pt x="1167" y="2647"/>
                </a:lnTo>
                <a:lnTo>
                  <a:pt x="1160" y="2671"/>
                </a:lnTo>
                <a:lnTo>
                  <a:pt x="1149" y="2695"/>
                </a:lnTo>
                <a:lnTo>
                  <a:pt x="1132" y="2715"/>
                </a:lnTo>
                <a:lnTo>
                  <a:pt x="1112" y="2734"/>
                </a:lnTo>
                <a:lnTo>
                  <a:pt x="1090" y="2747"/>
                </a:lnTo>
                <a:lnTo>
                  <a:pt x="1066" y="2757"/>
                </a:lnTo>
                <a:lnTo>
                  <a:pt x="1040" y="2762"/>
                </a:lnTo>
                <a:lnTo>
                  <a:pt x="1016" y="2763"/>
                </a:lnTo>
                <a:lnTo>
                  <a:pt x="991" y="2759"/>
                </a:lnTo>
                <a:lnTo>
                  <a:pt x="967" y="2752"/>
                </a:lnTo>
                <a:lnTo>
                  <a:pt x="945" y="2740"/>
                </a:lnTo>
                <a:lnTo>
                  <a:pt x="925" y="2724"/>
                </a:lnTo>
                <a:lnTo>
                  <a:pt x="907" y="2704"/>
                </a:lnTo>
                <a:lnTo>
                  <a:pt x="893" y="2682"/>
                </a:lnTo>
                <a:lnTo>
                  <a:pt x="883" y="2658"/>
                </a:lnTo>
                <a:lnTo>
                  <a:pt x="878" y="2633"/>
                </a:lnTo>
                <a:lnTo>
                  <a:pt x="878" y="2607"/>
                </a:lnTo>
                <a:lnTo>
                  <a:pt x="881" y="2583"/>
                </a:lnTo>
                <a:lnTo>
                  <a:pt x="888" y="2559"/>
                </a:lnTo>
                <a:lnTo>
                  <a:pt x="900" y="2537"/>
                </a:lnTo>
                <a:lnTo>
                  <a:pt x="916" y="2516"/>
                </a:lnTo>
                <a:lnTo>
                  <a:pt x="936" y="2498"/>
                </a:lnTo>
                <a:lnTo>
                  <a:pt x="960" y="2483"/>
                </a:lnTo>
                <a:lnTo>
                  <a:pt x="985" y="2473"/>
                </a:lnTo>
                <a:lnTo>
                  <a:pt x="1010" y="2469"/>
                </a:lnTo>
                <a:lnTo>
                  <a:pt x="1036" y="2469"/>
                </a:lnTo>
                <a:lnTo>
                  <a:pt x="1063" y="2473"/>
                </a:lnTo>
                <a:lnTo>
                  <a:pt x="1087" y="2483"/>
                </a:lnTo>
                <a:lnTo>
                  <a:pt x="1110" y="2497"/>
                </a:lnTo>
                <a:lnTo>
                  <a:pt x="1131" y="2515"/>
                </a:lnTo>
                <a:lnTo>
                  <a:pt x="1545" y="2267"/>
                </a:lnTo>
                <a:lnTo>
                  <a:pt x="1535" y="2233"/>
                </a:lnTo>
                <a:lnTo>
                  <a:pt x="1528" y="2200"/>
                </a:lnTo>
                <a:lnTo>
                  <a:pt x="1527" y="2166"/>
                </a:lnTo>
                <a:lnTo>
                  <a:pt x="1530" y="2132"/>
                </a:lnTo>
                <a:lnTo>
                  <a:pt x="1538" y="2100"/>
                </a:lnTo>
                <a:lnTo>
                  <a:pt x="1550" y="2068"/>
                </a:lnTo>
                <a:lnTo>
                  <a:pt x="1567" y="2038"/>
                </a:lnTo>
                <a:lnTo>
                  <a:pt x="1589" y="2011"/>
                </a:lnTo>
                <a:lnTo>
                  <a:pt x="1614" y="1987"/>
                </a:lnTo>
                <a:lnTo>
                  <a:pt x="1280" y="1438"/>
                </a:lnTo>
                <a:lnTo>
                  <a:pt x="1246" y="1452"/>
                </a:lnTo>
                <a:lnTo>
                  <a:pt x="1211" y="1460"/>
                </a:lnTo>
                <a:lnTo>
                  <a:pt x="1176" y="1464"/>
                </a:lnTo>
                <a:lnTo>
                  <a:pt x="1141" y="1464"/>
                </a:lnTo>
                <a:lnTo>
                  <a:pt x="1107" y="1460"/>
                </a:lnTo>
                <a:lnTo>
                  <a:pt x="1072" y="1451"/>
                </a:lnTo>
                <a:lnTo>
                  <a:pt x="1039" y="1438"/>
                </a:lnTo>
                <a:lnTo>
                  <a:pt x="985" y="1539"/>
                </a:lnTo>
                <a:lnTo>
                  <a:pt x="999" y="1551"/>
                </a:lnTo>
                <a:lnTo>
                  <a:pt x="1010" y="1564"/>
                </a:lnTo>
                <a:lnTo>
                  <a:pt x="1025" y="1589"/>
                </a:lnTo>
                <a:lnTo>
                  <a:pt x="1035" y="1614"/>
                </a:lnTo>
                <a:lnTo>
                  <a:pt x="1040" y="1641"/>
                </a:lnTo>
                <a:lnTo>
                  <a:pt x="1042" y="1668"/>
                </a:lnTo>
                <a:lnTo>
                  <a:pt x="1037" y="1694"/>
                </a:lnTo>
                <a:lnTo>
                  <a:pt x="1029" y="1720"/>
                </a:lnTo>
                <a:lnTo>
                  <a:pt x="1016" y="1745"/>
                </a:lnTo>
                <a:lnTo>
                  <a:pt x="1000" y="1766"/>
                </a:lnTo>
                <a:lnTo>
                  <a:pt x="979" y="1785"/>
                </a:lnTo>
                <a:lnTo>
                  <a:pt x="954" y="1800"/>
                </a:lnTo>
                <a:lnTo>
                  <a:pt x="929" y="1810"/>
                </a:lnTo>
                <a:lnTo>
                  <a:pt x="903" y="1816"/>
                </a:lnTo>
                <a:lnTo>
                  <a:pt x="876" y="1816"/>
                </a:lnTo>
                <a:lnTo>
                  <a:pt x="850" y="1813"/>
                </a:lnTo>
                <a:lnTo>
                  <a:pt x="823" y="1805"/>
                </a:lnTo>
                <a:lnTo>
                  <a:pt x="800" y="1792"/>
                </a:lnTo>
                <a:lnTo>
                  <a:pt x="778" y="1775"/>
                </a:lnTo>
                <a:lnTo>
                  <a:pt x="759" y="1754"/>
                </a:lnTo>
                <a:lnTo>
                  <a:pt x="744" y="1730"/>
                </a:lnTo>
                <a:lnTo>
                  <a:pt x="734" y="1703"/>
                </a:lnTo>
                <a:lnTo>
                  <a:pt x="729" y="1677"/>
                </a:lnTo>
                <a:lnTo>
                  <a:pt x="728" y="1651"/>
                </a:lnTo>
                <a:lnTo>
                  <a:pt x="731" y="1623"/>
                </a:lnTo>
                <a:lnTo>
                  <a:pt x="739" y="1598"/>
                </a:lnTo>
                <a:lnTo>
                  <a:pt x="752" y="1574"/>
                </a:lnTo>
                <a:lnTo>
                  <a:pt x="769" y="1552"/>
                </a:lnTo>
                <a:lnTo>
                  <a:pt x="791" y="1533"/>
                </a:lnTo>
                <a:lnTo>
                  <a:pt x="816" y="1517"/>
                </a:lnTo>
                <a:lnTo>
                  <a:pt x="843" y="1508"/>
                </a:lnTo>
                <a:lnTo>
                  <a:pt x="872" y="1502"/>
                </a:lnTo>
                <a:lnTo>
                  <a:pt x="900" y="1502"/>
                </a:lnTo>
                <a:lnTo>
                  <a:pt x="928" y="1508"/>
                </a:lnTo>
                <a:lnTo>
                  <a:pt x="984" y="1402"/>
                </a:lnTo>
                <a:lnTo>
                  <a:pt x="959" y="1380"/>
                </a:lnTo>
                <a:lnTo>
                  <a:pt x="937" y="1355"/>
                </a:lnTo>
                <a:lnTo>
                  <a:pt x="915" y="1321"/>
                </a:lnTo>
                <a:lnTo>
                  <a:pt x="899" y="1285"/>
                </a:lnTo>
                <a:lnTo>
                  <a:pt x="888" y="1248"/>
                </a:lnTo>
                <a:lnTo>
                  <a:pt x="883" y="1211"/>
                </a:lnTo>
                <a:lnTo>
                  <a:pt x="882" y="1173"/>
                </a:lnTo>
                <a:lnTo>
                  <a:pt x="349" y="1021"/>
                </a:lnTo>
                <a:lnTo>
                  <a:pt x="342" y="1034"/>
                </a:lnTo>
                <a:lnTo>
                  <a:pt x="335" y="1046"/>
                </a:lnTo>
                <a:lnTo>
                  <a:pt x="316" y="1069"/>
                </a:lnTo>
                <a:lnTo>
                  <a:pt x="294" y="1088"/>
                </a:lnTo>
                <a:lnTo>
                  <a:pt x="270" y="1104"/>
                </a:lnTo>
                <a:lnTo>
                  <a:pt x="243" y="1116"/>
                </a:lnTo>
                <a:lnTo>
                  <a:pt x="216" y="1122"/>
                </a:lnTo>
                <a:lnTo>
                  <a:pt x="188" y="1125"/>
                </a:lnTo>
                <a:lnTo>
                  <a:pt x="159" y="1124"/>
                </a:lnTo>
                <a:lnTo>
                  <a:pt x="131" y="1118"/>
                </a:lnTo>
                <a:lnTo>
                  <a:pt x="104" y="1107"/>
                </a:lnTo>
                <a:lnTo>
                  <a:pt x="79" y="1093"/>
                </a:lnTo>
                <a:lnTo>
                  <a:pt x="56" y="1073"/>
                </a:lnTo>
                <a:lnTo>
                  <a:pt x="36" y="1050"/>
                </a:lnTo>
                <a:lnTo>
                  <a:pt x="21" y="1026"/>
                </a:lnTo>
                <a:lnTo>
                  <a:pt x="9" y="1000"/>
                </a:lnTo>
                <a:lnTo>
                  <a:pt x="2" y="972"/>
                </a:lnTo>
                <a:lnTo>
                  <a:pt x="0" y="944"/>
                </a:lnTo>
                <a:lnTo>
                  <a:pt x="1" y="916"/>
                </a:lnTo>
                <a:lnTo>
                  <a:pt x="7" y="888"/>
                </a:lnTo>
                <a:lnTo>
                  <a:pt x="18" y="861"/>
                </a:lnTo>
                <a:lnTo>
                  <a:pt x="33" y="834"/>
                </a:lnTo>
                <a:lnTo>
                  <a:pt x="51" y="811"/>
                </a:lnTo>
                <a:lnTo>
                  <a:pt x="73" y="792"/>
                </a:lnTo>
                <a:lnTo>
                  <a:pt x="98" y="777"/>
                </a:lnTo>
                <a:lnTo>
                  <a:pt x="124" y="765"/>
                </a:lnTo>
                <a:lnTo>
                  <a:pt x="151" y="759"/>
                </a:lnTo>
                <a:lnTo>
                  <a:pt x="179" y="755"/>
                </a:lnTo>
                <a:lnTo>
                  <a:pt x="208" y="758"/>
                </a:lnTo>
                <a:lnTo>
                  <a:pt x="236" y="763"/>
                </a:lnTo>
                <a:lnTo>
                  <a:pt x="263" y="774"/>
                </a:lnTo>
                <a:lnTo>
                  <a:pt x="289" y="789"/>
                </a:lnTo>
                <a:lnTo>
                  <a:pt x="312" y="808"/>
                </a:lnTo>
                <a:lnTo>
                  <a:pt x="330" y="829"/>
                </a:lnTo>
                <a:lnTo>
                  <a:pt x="345" y="852"/>
                </a:lnTo>
                <a:lnTo>
                  <a:pt x="356" y="878"/>
                </a:lnTo>
                <a:lnTo>
                  <a:pt x="363" y="904"/>
                </a:lnTo>
                <a:lnTo>
                  <a:pt x="366" y="931"/>
                </a:lnTo>
                <a:lnTo>
                  <a:pt x="366" y="959"/>
                </a:lnTo>
                <a:lnTo>
                  <a:pt x="893" y="1108"/>
                </a:lnTo>
                <a:lnTo>
                  <a:pt x="904" y="1075"/>
                </a:lnTo>
                <a:lnTo>
                  <a:pt x="920" y="1044"/>
                </a:lnTo>
                <a:lnTo>
                  <a:pt x="940" y="1015"/>
                </a:lnTo>
                <a:lnTo>
                  <a:pt x="964" y="987"/>
                </a:lnTo>
                <a:lnTo>
                  <a:pt x="991" y="963"/>
                </a:lnTo>
                <a:lnTo>
                  <a:pt x="1018" y="945"/>
                </a:lnTo>
                <a:lnTo>
                  <a:pt x="1046" y="931"/>
                </a:lnTo>
                <a:lnTo>
                  <a:pt x="840" y="367"/>
                </a:lnTo>
                <a:lnTo>
                  <a:pt x="812" y="370"/>
                </a:lnTo>
                <a:lnTo>
                  <a:pt x="784" y="368"/>
                </a:lnTo>
                <a:lnTo>
                  <a:pt x="755" y="363"/>
                </a:lnTo>
                <a:lnTo>
                  <a:pt x="729" y="352"/>
                </a:lnTo>
                <a:lnTo>
                  <a:pt x="704" y="337"/>
                </a:lnTo>
                <a:lnTo>
                  <a:pt x="682" y="319"/>
                </a:lnTo>
                <a:lnTo>
                  <a:pt x="662" y="296"/>
                </a:lnTo>
                <a:lnTo>
                  <a:pt x="645" y="271"/>
                </a:lnTo>
                <a:lnTo>
                  <a:pt x="634" y="245"/>
                </a:lnTo>
                <a:lnTo>
                  <a:pt x="627" y="216"/>
                </a:lnTo>
                <a:lnTo>
                  <a:pt x="624" y="188"/>
                </a:lnTo>
                <a:lnTo>
                  <a:pt x="626" y="159"/>
                </a:lnTo>
                <a:lnTo>
                  <a:pt x="632" y="132"/>
                </a:lnTo>
                <a:lnTo>
                  <a:pt x="642" y="106"/>
                </a:lnTo>
                <a:lnTo>
                  <a:pt x="657" y="80"/>
                </a:lnTo>
                <a:lnTo>
                  <a:pt x="675" y="58"/>
                </a:lnTo>
                <a:lnTo>
                  <a:pt x="698" y="38"/>
                </a:lnTo>
                <a:lnTo>
                  <a:pt x="723" y="21"/>
                </a:lnTo>
                <a:lnTo>
                  <a:pt x="750" y="10"/>
                </a:lnTo>
                <a:lnTo>
                  <a:pt x="777" y="3"/>
                </a:lnTo>
                <a:lnTo>
                  <a:pt x="8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7" name="Freeform 329"/>
          <p:cNvSpPr>
            <a:spLocks noEditPoints="1"/>
          </p:cNvSpPr>
          <p:nvPr/>
        </p:nvSpPr>
        <p:spPr bwMode="auto">
          <a:xfrm>
            <a:off x="5502454" y="3027888"/>
            <a:ext cx="484666" cy="399036"/>
          </a:xfrm>
          <a:custGeom>
            <a:avLst/>
            <a:gdLst>
              <a:gd name="T0" fmla="*/ 266 w 3395"/>
              <a:gd name="T1" fmla="*/ 1326 h 2791"/>
              <a:gd name="T2" fmla="*/ 151 w 3395"/>
              <a:gd name="T3" fmla="*/ 1644 h 2791"/>
              <a:gd name="T4" fmla="*/ 163 w 3395"/>
              <a:gd name="T5" fmla="*/ 1978 h 2791"/>
              <a:gd name="T6" fmla="*/ 304 w 3395"/>
              <a:gd name="T7" fmla="*/ 2287 h 2791"/>
              <a:gd name="T8" fmla="*/ 563 w 3395"/>
              <a:gd name="T9" fmla="*/ 2525 h 2791"/>
              <a:gd name="T10" fmla="*/ 880 w 3395"/>
              <a:gd name="T11" fmla="*/ 2640 h 2791"/>
              <a:gd name="T12" fmla="*/ 1214 w 3395"/>
              <a:gd name="T13" fmla="*/ 2628 h 2791"/>
              <a:gd name="T14" fmla="*/ 1524 w 3395"/>
              <a:gd name="T15" fmla="*/ 2487 h 2791"/>
              <a:gd name="T16" fmla="*/ 1886 w 3395"/>
              <a:gd name="T17" fmla="*/ 1999 h 2791"/>
              <a:gd name="T18" fmla="*/ 1589 w 3395"/>
              <a:gd name="T19" fmla="*/ 1819 h 2791"/>
              <a:gd name="T20" fmla="*/ 1240 w 3395"/>
              <a:gd name="T21" fmla="*/ 1503 h 2791"/>
              <a:gd name="T22" fmla="*/ 885 w 3395"/>
              <a:gd name="T23" fmla="*/ 1017 h 2791"/>
              <a:gd name="T24" fmla="*/ 1491 w 3395"/>
              <a:gd name="T25" fmla="*/ 153 h 2791"/>
              <a:gd name="T26" fmla="*/ 1254 w 3395"/>
              <a:gd name="T27" fmla="*/ 300 h 2791"/>
              <a:gd name="T28" fmla="*/ 1006 w 3395"/>
              <a:gd name="T29" fmla="*/ 858 h 2791"/>
              <a:gd name="T30" fmla="*/ 1208 w 3395"/>
              <a:gd name="T31" fmla="*/ 1174 h 2791"/>
              <a:gd name="T32" fmla="*/ 1516 w 3395"/>
              <a:gd name="T33" fmla="*/ 1514 h 2791"/>
              <a:gd name="T34" fmla="*/ 1949 w 3395"/>
              <a:gd name="T35" fmla="*/ 1810 h 2791"/>
              <a:gd name="T36" fmla="*/ 2524 w 3395"/>
              <a:gd name="T37" fmla="*/ 1487 h 2791"/>
              <a:gd name="T38" fmla="*/ 2622 w 3395"/>
              <a:gd name="T39" fmla="*/ 1232 h 2791"/>
              <a:gd name="T40" fmla="*/ 2586 w 3395"/>
              <a:gd name="T41" fmla="*/ 968 h 2791"/>
              <a:gd name="T42" fmla="*/ 2447 w 3395"/>
              <a:gd name="T43" fmla="*/ 697 h 2791"/>
              <a:gd name="T44" fmla="*/ 2080 w 3395"/>
              <a:gd name="T45" fmla="*/ 336 h 2791"/>
              <a:gd name="T46" fmla="*/ 1826 w 3395"/>
              <a:gd name="T47" fmla="*/ 189 h 2791"/>
              <a:gd name="T48" fmla="*/ 1586 w 3395"/>
              <a:gd name="T49" fmla="*/ 137 h 2791"/>
              <a:gd name="T50" fmla="*/ 1809 w 3395"/>
              <a:gd name="T51" fmla="*/ 37 h 2791"/>
              <a:gd name="T52" fmla="*/ 2097 w 3395"/>
              <a:gd name="T53" fmla="*/ 179 h 2791"/>
              <a:gd name="T54" fmla="*/ 2337 w 3395"/>
              <a:gd name="T55" fmla="*/ 361 h 2791"/>
              <a:gd name="T56" fmla="*/ 2429 w 3395"/>
              <a:gd name="T57" fmla="*/ 211 h 2791"/>
              <a:gd name="T58" fmla="*/ 2623 w 3395"/>
              <a:gd name="T59" fmla="*/ 102 h 2791"/>
              <a:gd name="T60" fmla="*/ 2894 w 3395"/>
              <a:gd name="T61" fmla="*/ 110 h 2791"/>
              <a:gd name="T62" fmla="*/ 3108 w 3395"/>
              <a:gd name="T63" fmla="*/ 164 h 2791"/>
              <a:gd name="T64" fmla="*/ 3210 w 3395"/>
              <a:gd name="T65" fmla="*/ 169 h 2791"/>
              <a:gd name="T66" fmla="*/ 3247 w 3395"/>
              <a:gd name="T67" fmla="*/ 159 h 2791"/>
              <a:gd name="T68" fmla="*/ 3253 w 3395"/>
              <a:gd name="T69" fmla="*/ 129 h 2791"/>
              <a:gd name="T70" fmla="*/ 3365 w 3395"/>
              <a:gd name="T71" fmla="*/ 19 h 2791"/>
              <a:gd name="T72" fmla="*/ 3388 w 3395"/>
              <a:gd name="T73" fmla="*/ 84 h 2791"/>
              <a:gd name="T74" fmla="*/ 3384 w 3395"/>
              <a:gd name="T75" fmla="*/ 200 h 2791"/>
              <a:gd name="T76" fmla="*/ 3292 w 3395"/>
              <a:gd name="T77" fmla="*/ 294 h 2791"/>
              <a:gd name="T78" fmla="*/ 3118 w 3395"/>
              <a:gd name="T79" fmla="*/ 309 h 2791"/>
              <a:gd name="T80" fmla="*/ 2861 w 3395"/>
              <a:gd name="T81" fmla="*/ 247 h 2791"/>
              <a:gd name="T82" fmla="*/ 2638 w 3395"/>
              <a:gd name="T83" fmla="*/ 244 h 2791"/>
              <a:gd name="T84" fmla="*/ 2506 w 3395"/>
              <a:gd name="T85" fmla="*/ 340 h 2791"/>
              <a:gd name="T86" fmla="*/ 2454 w 3395"/>
              <a:gd name="T87" fmla="*/ 453 h 2791"/>
              <a:gd name="T88" fmla="*/ 2564 w 3395"/>
              <a:gd name="T89" fmla="*/ 619 h 2791"/>
              <a:gd name="T90" fmla="*/ 2719 w 3395"/>
              <a:gd name="T91" fmla="*/ 925 h 2791"/>
              <a:gd name="T92" fmla="*/ 2762 w 3395"/>
              <a:gd name="T93" fmla="*/ 1228 h 2791"/>
              <a:gd name="T94" fmla="*/ 2671 w 3395"/>
              <a:gd name="T95" fmla="*/ 1519 h 2791"/>
              <a:gd name="T96" fmla="*/ 1675 w 3395"/>
              <a:gd name="T97" fmla="*/ 2546 h 2791"/>
              <a:gd name="T98" fmla="*/ 1362 w 3395"/>
              <a:gd name="T99" fmla="*/ 2730 h 2791"/>
              <a:gd name="T100" fmla="*/ 1014 w 3395"/>
              <a:gd name="T101" fmla="*/ 2791 h 2791"/>
              <a:gd name="T102" fmla="*/ 666 w 3395"/>
              <a:gd name="T103" fmla="*/ 2730 h 2791"/>
              <a:gd name="T104" fmla="*/ 353 w 3395"/>
              <a:gd name="T105" fmla="*/ 2546 h 2791"/>
              <a:gd name="T106" fmla="*/ 121 w 3395"/>
              <a:gd name="T107" fmla="*/ 2257 h 2791"/>
              <a:gd name="T108" fmla="*/ 10 w 3395"/>
              <a:gd name="T109" fmla="*/ 1918 h 2791"/>
              <a:gd name="T110" fmla="*/ 22 w 3395"/>
              <a:gd name="T111" fmla="*/ 1566 h 2791"/>
              <a:gd name="T112" fmla="*/ 157 w 3395"/>
              <a:gd name="T113" fmla="*/ 1234 h 2791"/>
              <a:gd name="T114" fmla="*/ 1208 w 3395"/>
              <a:gd name="T115" fmla="*/ 153 h 2791"/>
              <a:gd name="T116" fmla="*/ 1477 w 3395"/>
              <a:gd name="T117" fmla="*/ 12 h 27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95" h="2791">
                <a:moveTo>
                  <a:pt x="763" y="792"/>
                </a:moveTo>
                <a:lnTo>
                  <a:pt x="396" y="1159"/>
                </a:lnTo>
                <a:lnTo>
                  <a:pt x="347" y="1212"/>
                </a:lnTo>
                <a:lnTo>
                  <a:pt x="304" y="1267"/>
                </a:lnTo>
                <a:lnTo>
                  <a:pt x="266" y="1326"/>
                </a:lnTo>
                <a:lnTo>
                  <a:pt x="233" y="1386"/>
                </a:lnTo>
                <a:lnTo>
                  <a:pt x="205" y="1448"/>
                </a:lnTo>
                <a:lnTo>
                  <a:pt x="181" y="1513"/>
                </a:lnTo>
                <a:lnTo>
                  <a:pt x="163" y="1577"/>
                </a:lnTo>
                <a:lnTo>
                  <a:pt x="151" y="1644"/>
                </a:lnTo>
                <a:lnTo>
                  <a:pt x="144" y="1710"/>
                </a:lnTo>
                <a:lnTo>
                  <a:pt x="140" y="1777"/>
                </a:lnTo>
                <a:lnTo>
                  <a:pt x="144" y="1845"/>
                </a:lnTo>
                <a:lnTo>
                  <a:pt x="151" y="1911"/>
                </a:lnTo>
                <a:lnTo>
                  <a:pt x="163" y="1978"/>
                </a:lnTo>
                <a:lnTo>
                  <a:pt x="181" y="2042"/>
                </a:lnTo>
                <a:lnTo>
                  <a:pt x="205" y="2106"/>
                </a:lnTo>
                <a:lnTo>
                  <a:pt x="233" y="2168"/>
                </a:lnTo>
                <a:lnTo>
                  <a:pt x="266" y="2228"/>
                </a:lnTo>
                <a:lnTo>
                  <a:pt x="304" y="2287"/>
                </a:lnTo>
                <a:lnTo>
                  <a:pt x="347" y="2343"/>
                </a:lnTo>
                <a:lnTo>
                  <a:pt x="396" y="2395"/>
                </a:lnTo>
                <a:lnTo>
                  <a:pt x="448" y="2444"/>
                </a:lnTo>
                <a:lnTo>
                  <a:pt x="504" y="2487"/>
                </a:lnTo>
                <a:lnTo>
                  <a:pt x="563" y="2525"/>
                </a:lnTo>
                <a:lnTo>
                  <a:pt x="623" y="2558"/>
                </a:lnTo>
                <a:lnTo>
                  <a:pt x="685" y="2586"/>
                </a:lnTo>
                <a:lnTo>
                  <a:pt x="749" y="2610"/>
                </a:lnTo>
                <a:lnTo>
                  <a:pt x="814" y="2628"/>
                </a:lnTo>
                <a:lnTo>
                  <a:pt x="880" y="2640"/>
                </a:lnTo>
                <a:lnTo>
                  <a:pt x="946" y="2647"/>
                </a:lnTo>
                <a:lnTo>
                  <a:pt x="1014" y="2651"/>
                </a:lnTo>
                <a:lnTo>
                  <a:pt x="1081" y="2647"/>
                </a:lnTo>
                <a:lnTo>
                  <a:pt x="1147" y="2640"/>
                </a:lnTo>
                <a:lnTo>
                  <a:pt x="1214" y="2628"/>
                </a:lnTo>
                <a:lnTo>
                  <a:pt x="1278" y="2610"/>
                </a:lnTo>
                <a:lnTo>
                  <a:pt x="1343" y="2586"/>
                </a:lnTo>
                <a:lnTo>
                  <a:pt x="1405" y="2558"/>
                </a:lnTo>
                <a:lnTo>
                  <a:pt x="1465" y="2525"/>
                </a:lnTo>
                <a:lnTo>
                  <a:pt x="1524" y="2487"/>
                </a:lnTo>
                <a:lnTo>
                  <a:pt x="1579" y="2444"/>
                </a:lnTo>
                <a:lnTo>
                  <a:pt x="1632" y="2395"/>
                </a:lnTo>
                <a:lnTo>
                  <a:pt x="1983" y="2043"/>
                </a:lnTo>
                <a:lnTo>
                  <a:pt x="1935" y="2022"/>
                </a:lnTo>
                <a:lnTo>
                  <a:pt x="1886" y="1999"/>
                </a:lnTo>
                <a:lnTo>
                  <a:pt x="1831" y="1971"/>
                </a:lnTo>
                <a:lnTo>
                  <a:pt x="1774" y="1939"/>
                </a:lnTo>
                <a:lnTo>
                  <a:pt x="1715" y="1904"/>
                </a:lnTo>
                <a:lnTo>
                  <a:pt x="1653" y="1863"/>
                </a:lnTo>
                <a:lnTo>
                  <a:pt x="1589" y="1819"/>
                </a:lnTo>
                <a:lnTo>
                  <a:pt x="1524" y="1769"/>
                </a:lnTo>
                <a:lnTo>
                  <a:pt x="1457" y="1714"/>
                </a:lnTo>
                <a:lnTo>
                  <a:pt x="1388" y="1653"/>
                </a:lnTo>
                <a:lnTo>
                  <a:pt x="1320" y="1587"/>
                </a:lnTo>
                <a:lnTo>
                  <a:pt x="1240" y="1503"/>
                </a:lnTo>
                <a:lnTo>
                  <a:pt x="1163" y="1415"/>
                </a:lnTo>
                <a:lnTo>
                  <a:pt x="1089" y="1323"/>
                </a:lnTo>
                <a:lnTo>
                  <a:pt x="1018" y="1226"/>
                </a:lnTo>
                <a:lnTo>
                  <a:pt x="950" y="1124"/>
                </a:lnTo>
                <a:lnTo>
                  <a:pt x="885" y="1017"/>
                </a:lnTo>
                <a:lnTo>
                  <a:pt x="823" y="907"/>
                </a:lnTo>
                <a:lnTo>
                  <a:pt x="763" y="792"/>
                </a:lnTo>
                <a:close/>
                <a:moveTo>
                  <a:pt x="1586" y="137"/>
                </a:moveTo>
                <a:lnTo>
                  <a:pt x="1538" y="142"/>
                </a:lnTo>
                <a:lnTo>
                  <a:pt x="1491" y="153"/>
                </a:lnTo>
                <a:lnTo>
                  <a:pt x="1444" y="168"/>
                </a:lnTo>
                <a:lnTo>
                  <a:pt x="1397" y="191"/>
                </a:lnTo>
                <a:lnTo>
                  <a:pt x="1350" y="220"/>
                </a:lnTo>
                <a:lnTo>
                  <a:pt x="1302" y="257"/>
                </a:lnTo>
                <a:lnTo>
                  <a:pt x="1254" y="300"/>
                </a:lnTo>
                <a:lnTo>
                  <a:pt x="904" y="652"/>
                </a:lnTo>
                <a:lnTo>
                  <a:pt x="925" y="697"/>
                </a:lnTo>
                <a:lnTo>
                  <a:pt x="948" y="747"/>
                </a:lnTo>
                <a:lnTo>
                  <a:pt x="976" y="800"/>
                </a:lnTo>
                <a:lnTo>
                  <a:pt x="1006" y="858"/>
                </a:lnTo>
                <a:lnTo>
                  <a:pt x="1040" y="917"/>
                </a:lnTo>
                <a:lnTo>
                  <a:pt x="1076" y="979"/>
                </a:lnTo>
                <a:lnTo>
                  <a:pt x="1117" y="1043"/>
                </a:lnTo>
                <a:lnTo>
                  <a:pt x="1161" y="1107"/>
                </a:lnTo>
                <a:lnTo>
                  <a:pt x="1208" y="1174"/>
                </a:lnTo>
                <a:lnTo>
                  <a:pt x="1260" y="1240"/>
                </a:lnTo>
                <a:lnTo>
                  <a:pt x="1316" y="1307"/>
                </a:lnTo>
                <a:lnTo>
                  <a:pt x="1374" y="1372"/>
                </a:lnTo>
                <a:lnTo>
                  <a:pt x="1437" y="1438"/>
                </a:lnTo>
                <a:lnTo>
                  <a:pt x="1516" y="1514"/>
                </a:lnTo>
                <a:lnTo>
                  <a:pt x="1598" y="1585"/>
                </a:lnTo>
                <a:lnTo>
                  <a:pt x="1683" y="1649"/>
                </a:lnTo>
                <a:lnTo>
                  <a:pt x="1769" y="1708"/>
                </a:lnTo>
                <a:lnTo>
                  <a:pt x="1857" y="1762"/>
                </a:lnTo>
                <a:lnTo>
                  <a:pt x="1949" y="1810"/>
                </a:lnTo>
                <a:lnTo>
                  <a:pt x="2042" y="1853"/>
                </a:lnTo>
                <a:lnTo>
                  <a:pt x="2136" y="1890"/>
                </a:lnTo>
                <a:lnTo>
                  <a:pt x="2441" y="1586"/>
                </a:lnTo>
                <a:lnTo>
                  <a:pt x="2486" y="1537"/>
                </a:lnTo>
                <a:lnTo>
                  <a:pt x="2524" y="1487"/>
                </a:lnTo>
                <a:lnTo>
                  <a:pt x="2556" y="1437"/>
                </a:lnTo>
                <a:lnTo>
                  <a:pt x="2581" y="1387"/>
                </a:lnTo>
                <a:lnTo>
                  <a:pt x="2601" y="1336"/>
                </a:lnTo>
                <a:lnTo>
                  <a:pt x="2615" y="1284"/>
                </a:lnTo>
                <a:lnTo>
                  <a:pt x="2622" y="1232"/>
                </a:lnTo>
                <a:lnTo>
                  <a:pt x="2625" y="1180"/>
                </a:lnTo>
                <a:lnTo>
                  <a:pt x="2622" y="1128"/>
                </a:lnTo>
                <a:lnTo>
                  <a:pt x="2615" y="1075"/>
                </a:lnTo>
                <a:lnTo>
                  <a:pt x="2603" y="1022"/>
                </a:lnTo>
                <a:lnTo>
                  <a:pt x="2586" y="968"/>
                </a:lnTo>
                <a:lnTo>
                  <a:pt x="2566" y="915"/>
                </a:lnTo>
                <a:lnTo>
                  <a:pt x="2542" y="861"/>
                </a:lnTo>
                <a:lnTo>
                  <a:pt x="2513" y="807"/>
                </a:lnTo>
                <a:lnTo>
                  <a:pt x="2481" y="753"/>
                </a:lnTo>
                <a:lnTo>
                  <a:pt x="2447" y="697"/>
                </a:lnTo>
                <a:lnTo>
                  <a:pt x="2409" y="643"/>
                </a:lnTo>
                <a:lnTo>
                  <a:pt x="2369" y="588"/>
                </a:lnTo>
                <a:lnTo>
                  <a:pt x="2187" y="411"/>
                </a:lnTo>
                <a:lnTo>
                  <a:pt x="2133" y="373"/>
                </a:lnTo>
                <a:lnTo>
                  <a:pt x="2080" y="336"/>
                </a:lnTo>
                <a:lnTo>
                  <a:pt x="2028" y="300"/>
                </a:lnTo>
                <a:lnTo>
                  <a:pt x="1977" y="268"/>
                </a:lnTo>
                <a:lnTo>
                  <a:pt x="1926" y="239"/>
                </a:lnTo>
                <a:lnTo>
                  <a:pt x="1876" y="212"/>
                </a:lnTo>
                <a:lnTo>
                  <a:pt x="1826" y="189"/>
                </a:lnTo>
                <a:lnTo>
                  <a:pt x="1777" y="170"/>
                </a:lnTo>
                <a:lnTo>
                  <a:pt x="1728" y="155"/>
                </a:lnTo>
                <a:lnTo>
                  <a:pt x="1681" y="144"/>
                </a:lnTo>
                <a:lnTo>
                  <a:pt x="1633" y="138"/>
                </a:lnTo>
                <a:lnTo>
                  <a:pt x="1586" y="137"/>
                </a:lnTo>
                <a:close/>
                <a:moveTo>
                  <a:pt x="1586" y="0"/>
                </a:moveTo>
                <a:lnTo>
                  <a:pt x="1641" y="2"/>
                </a:lnTo>
                <a:lnTo>
                  <a:pt x="1696" y="9"/>
                </a:lnTo>
                <a:lnTo>
                  <a:pt x="1752" y="20"/>
                </a:lnTo>
                <a:lnTo>
                  <a:pt x="1809" y="37"/>
                </a:lnTo>
                <a:lnTo>
                  <a:pt x="1866" y="58"/>
                </a:lnTo>
                <a:lnTo>
                  <a:pt x="1923" y="83"/>
                </a:lnTo>
                <a:lnTo>
                  <a:pt x="1980" y="112"/>
                </a:lnTo>
                <a:lnTo>
                  <a:pt x="2038" y="143"/>
                </a:lnTo>
                <a:lnTo>
                  <a:pt x="2097" y="179"/>
                </a:lnTo>
                <a:lnTo>
                  <a:pt x="2155" y="217"/>
                </a:lnTo>
                <a:lnTo>
                  <a:pt x="2214" y="258"/>
                </a:lnTo>
                <a:lnTo>
                  <a:pt x="2274" y="300"/>
                </a:lnTo>
                <a:lnTo>
                  <a:pt x="2282" y="307"/>
                </a:lnTo>
                <a:lnTo>
                  <a:pt x="2337" y="361"/>
                </a:lnTo>
                <a:lnTo>
                  <a:pt x="2349" y="331"/>
                </a:lnTo>
                <a:lnTo>
                  <a:pt x="2364" y="301"/>
                </a:lnTo>
                <a:lnTo>
                  <a:pt x="2383" y="270"/>
                </a:lnTo>
                <a:lnTo>
                  <a:pt x="2404" y="240"/>
                </a:lnTo>
                <a:lnTo>
                  <a:pt x="2429" y="211"/>
                </a:lnTo>
                <a:lnTo>
                  <a:pt x="2460" y="184"/>
                </a:lnTo>
                <a:lnTo>
                  <a:pt x="2493" y="158"/>
                </a:lnTo>
                <a:lnTo>
                  <a:pt x="2533" y="134"/>
                </a:lnTo>
                <a:lnTo>
                  <a:pt x="2577" y="115"/>
                </a:lnTo>
                <a:lnTo>
                  <a:pt x="2623" y="102"/>
                </a:lnTo>
                <a:lnTo>
                  <a:pt x="2672" y="93"/>
                </a:lnTo>
                <a:lnTo>
                  <a:pt x="2724" y="90"/>
                </a:lnTo>
                <a:lnTo>
                  <a:pt x="2778" y="91"/>
                </a:lnTo>
                <a:lnTo>
                  <a:pt x="2835" y="98"/>
                </a:lnTo>
                <a:lnTo>
                  <a:pt x="2894" y="110"/>
                </a:lnTo>
                <a:lnTo>
                  <a:pt x="2957" y="128"/>
                </a:lnTo>
                <a:lnTo>
                  <a:pt x="3001" y="140"/>
                </a:lnTo>
                <a:lnTo>
                  <a:pt x="3041" y="150"/>
                </a:lnTo>
                <a:lnTo>
                  <a:pt x="3076" y="159"/>
                </a:lnTo>
                <a:lnTo>
                  <a:pt x="3108" y="164"/>
                </a:lnTo>
                <a:lnTo>
                  <a:pt x="3135" y="168"/>
                </a:lnTo>
                <a:lnTo>
                  <a:pt x="3158" y="170"/>
                </a:lnTo>
                <a:lnTo>
                  <a:pt x="3179" y="171"/>
                </a:lnTo>
                <a:lnTo>
                  <a:pt x="3196" y="171"/>
                </a:lnTo>
                <a:lnTo>
                  <a:pt x="3210" y="169"/>
                </a:lnTo>
                <a:lnTo>
                  <a:pt x="3222" y="167"/>
                </a:lnTo>
                <a:lnTo>
                  <a:pt x="3231" y="165"/>
                </a:lnTo>
                <a:lnTo>
                  <a:pt x="3239" y="163"/>
                </a:lnTo>
                <a:lnTo>
                  <a:pt x="3244" y="160"/>
                </a:lnTo>
                <a:lnTo>
                  <a:pt x="3247" y="159"/>
                </a:lnTo>
                <a:lnTo>
                  <a:pt x="3249" y="157"/>
                </a:lnTo>
                <a:lnTo>
                  <a:pt x="3250" y="156"/>
                </a:lnTo>
                <a:lnTo>
                  <a:pt x="3253" y="149"/>
                </a:lnTo>
                <a:lnTo>
                  <a:pt x="3254" y="140"/>
                </a:lnTo>
                <a:lnTo>
                  <a:pt x="3253" y="129"/>
                </a:lnTo>
                <a:lnTo>
                  <a:pt x="3251" y="116"/>
                </a:lnTo>
                <a:lnTo>
                  <a:pt x="3248" y="104"/>
                </a:lnTo>
                <a:lnTo>
                  <a:pt x="3244" y="93"/>
                </a:lnTo>
                <a:lnTo>
                  <a:pt x="3241" y="84"/>
                </a:lnTo>
                <a:lnTo>
                  <a:pt x="3365" y="19"/>
                </a:lnTo>
                <a:lnTo>
                  <a:pt x="3368" y="26"/>
                </a:lnTo>
                <a:lnTo>
                  <a:pt x="3372" y="35"/>
                </a:lnTo>
                <a:lnTo>
                  <a:pt x="3377" y="49"/>
                </a:lnTo>
                <a:lnTo>
                  <a:pt x="3383" y="65"/>
                </a:lnTo>
                <a:lnTo>
                  <a:pt x="3388" y="84"/>
                </a:lnTo>
                <a:lnTo>
                  <a:pt x="3391" y="105"/>
                </a:lnTo>
                <a:lnTo>
                  <a:pt x="3395" y="128"/>
                </a:lnTo>
                <a:lnTo>
                  <a:pt x="3395" y="151"/>
                </a:lnTo>
                <a:lnTo>
                  <a:pt x="3391" y="175"/>
                </a:lnTo>
                <a:lnTo>
                  <a:pt x="3384" y="200"/>
                </a:lnTo>
                <a:lnTo>
                  <a:pt x="3373" y="224"/>
                </a:lnTo>
                <a:lnTo>
                  <a:pt x="3357" y="247"/>
                </a:lnTo>
                <a:lnTo>
                  <a:pt x="3338" y="266"/>
                </a:lnTo>
                <a:lnTo>
                  <a:pt x="3317" y="281"/>
                </a:lnTo>
                <a:lnTo>
                  <a:pt x="3292" y="294"/>
                </a:lnTo>
                <a:lnTo>
                  <a:pt x="3264" y="303"/>
                </a:lnTo>
                <a:lnTo>
                  <a:pt x="3232" y="310"/>
                </a:lnTo>
                <a:lnTo>
                  <a:pt x="3197" y="313"/>
                </a:lnTo>
                <a:lnTo>
                  <a:pt x="3160" y="312"/>
                </a:lnTo>
                <a:lnTo>
                  <a:pt x="3118" y="309"/>
                </a:lnTo>
                <a:lnTo>
                  <a:pt x="3072" y="301"/>
                </a:lnTo>
                <a:lnTo>
                  <a:pt x="3024" y="292"/>
                </a:lnTo>
                <a:lnTo>
                  <a:pt x="2971" y="278"/>
                </a:lnTo>
                <a:lnTo>
                  <a:pt x="2915" y="262"/>
                </a:lnTo>
                <a:lnTo>
                  <a:pt x="2861" y="247"/>
                </a:lnTo>
                <a:lnTo>
                  <a:pt x="2811" y="237"/>
                </a:lnTo>
                <a:lnTo>
                  <a:pt x="2763" y="232"/>
                </a:lnTo>
                <a:lnTo>
                  <a:pt x="2719" y="231"/>
                </a:lnTo>
                <a:lnTo>
                  <a:pt x="2677" y="235"/>
                </a:lnTo>
                <a:lnTo>
                  <a:pt x="2638" y="244"/>
                </a:lnTo>
                <a:lnTo>
                  <a:pt x="2603" y="257"/>
                </a:lnTo>
                <a:lnTo>
                  <a:pt x="2571" y="275"/>
                </a:lnTo>
                <a:lnTo>
                  <a:pt x="2546" y="294"/>
                </a:lnTo>
                <a:lnTo>
                  <a:pt x="2524" y="316"/>
                </a:lnTo>
                <a:lnTo>
                  <a:pt x="2506" y="340"/>
                </a:lnTo>
                <a:lnTo>
                  <a:pt x="2491" y="364"/>
                </a:lnTo>
                <a:lnTo>
                  <a:pt x="2478" y="388"/>
                </a:lnTo>
                <a:lnTo>
                  <a:pt x="2468" y="410"/>
                </a:lnTo>
                <a:lnTo>
                  <a:pt x="2460" y="433"/>
                </a:lnTo>
                <a:lnTo>
                  <a:pt x="2454" y="453"/>
                </a:lnTo>
                <a:lnTo>
                  <a:pt x="2449" y="471"/>
                </a:lnTo>
                <a:lnTo>
                  <a:pt x="2474" y="495"/>
                </a:lnTo>
                <a:lnTo>
                  <a:pt x="2476" y="499"/>
                </a:lnTo>
                <a:lnTo>
                  <a:pt x="2522" y="559"/>
                </a:lnTo>
                <a:lnTo>
                  <a:pt x="2564" y="619"/>
                </a:lnTo>
                <a:lnTo>
                  <a:pt x="2602" y="681"/>
                </a:lnTo>
                <a:lnTo>
                  <a:pt x="2637" y="742"/>
                </a:lnTo>
                <a:lnTo>
                  <a:pt x="2668" y="804"/>
                </a:lnTo>
                <a:lnTo>
                  <a:pt x="2696" y="864"/>
                </a:lnTo>
                <a:lnTo>
                  <a:pt x="2719" y="925"/>
                </a:lnTo>
                <a:lnTo>
                  <a:pt x="2736" y="987"/>
                </a:lnTo>
                <a:lnTo>
                  <a:pt x="2751" y="1048"/>
                </a:lnTo>
                <a:lnTo>
                  <a:pt x="2759" y="1108"/>
                </a:lnTo>
                <a:lnTo>
                  <a:pt x="2763" y="1169"/>
                </a:lnTo>
                <a:lnTo>
                  <a:pt x="2762" y="1228"/>
                </a:lnTo>
                <a:lnTo>
                  <a:pt x="2756" y="1287"/>
                </a:lnTo>
                <a:lnTo>
                  <a:pt x="2744" y="1346"/>
                </a:lnTo>
                <a:lnTo>
                  <a:pt x="2726" y="1405"/>
                </a:lnTo>
                <a:lnTo>
                  <a:pt x="2702" y="1463"/>
                </a:lnTo>
                <a:lnTo>
                  <a:pt x="2671" y="1519"/>
                </a:lnTo>
                <a:lnTo>
                  <a:pt x="2634" y="1575"/>
                </a:lnTo>
                <a:lnTo>
                  <a:pt x="2591" y="1630"/>
                </a:lnTo>
                <a:lnTo>
                  <a:pt x="2541" y="1685"/>
                </a:lnTo>
                <a:lnTo>
                  <a:pt x="1732" y="2495"/>
                </a:lnTo>
                <a:lnTo>
                  <a:pt x="1675" y="2546"/>
                </a:lnTo>
                <a:lnTo>
                  <a:pt x="1617" y="2592"/>
                </a:lnTo>
                <a:lnTo>
                  <a:pt x="1557" y="2634"/>
                </a:lnTo>
                <a:lnTo>
                  <a:pt x="1493" y="2670"/>
                </a:lnTo>
                <a:lnTo>
                  <a:pt x="1429" y="2703"/>
                </a:lnTo>
                <a:lnTo>
                  <a:pt x="1362" y="2730"/>
                </a:lnTo>
                <a:lnTo>
                  <a:pt x="1295" y="2751"/>
                </a:lnTo>
                <a:lnTo>
                  <a:pt x="1225" y="2769"/>
                </a:lnTo>
                <a:lnTo>
                  <a:pt x="1155" y="2781"/>
                </a:lnTo>
                <a:lnTo>
                  <a:pt x="1085" y="2789"/>
                </a:lnTo>
                <a:lnTo>
                  <a:pt x="1014" y="2791"/>
                </a:lnTo>
                <a:lnTo>
                  <a:pt x="943" y="2789"/>
                </a:lnTo>
                <a:lnTo>
                  <a:pt x="873" y="2781"/>
                </a:lnTo>
                <a:lnTo>
                  <a:pt x="803" y="2769"/>
                </a:lnTo>
                <a:lnTo>
                  <a:pt x="733" y="2751"/>
                </a:lnTo>
                <a:lnTo>
                  <a:pt x="666" y="2730"/>
                </a:lnTo>
                <a:lnTo>
                  <a:pt x="599" y="2703"/>
                </a:lnTo>
                <a:lnTo>
                  <a:pt x="535" y="2670"/>
                </a:lnTo>
                <a:lnTo>
                  <a:pt x="471" y="2634"/>
                </a:lnTo>
                <a:lnTo>
                  <a:pt x="411" y="2592"/>
                </a:lnTo>
                <a:lnTo>
                  <a:pt x="353" y="2546"/>
                </a:lnTo>
                <a:lnTo>
                  <a:pt x="296" y="2495"/>
                </a:lnTo>
                <a:lnTo>
                  <a:pt x="245" y="2438"/>
                </a:lnTo>
                <a:lnTo>
                  <a:pt x="199" y="2380"/>
                </a:lnTo>
                <a:lnTo>
                  <a:pt x="157" y="2320"/>
                </a:lnTo>
                <a:lnTo>
                  <a:pt x="121" y="2257"/>
                </a:lnTo>
                <a:lnTo>
                  <a:pt x="88" y="2192"/>
                </a:lnTo>
                <a:lnTo>
                  <a:pt x="61" y="2125"/>
                </a:lnTo>
                <a:lnTo>
                  <a:pt x="40" y="2058"/>
                </a:lnTo>
                <a:lnTo>
                  <a:pt x="22" y="1988"/>
                </a:lnTo>
                <a:lnTo>
                  <a:pt x="10" y="1918"/>
                </a:lnTo>
                <a:lnTo>
                  <a:pt x="2" y="1848"/>
                </a:lnTo>
                <a:lnTo>
                  <a:pt x="0" y="1777"/>
                </a:lnTo>
                <a:lnTo>
                  <a:pt x="2" y="1706"/>
                </a:lnTo>
                <a:lnTo>
                  <a:pt x="10" y="1636"/>
                </a:lnTo>
                <a:lnTo>
                  <a:pt x="22" y="1566"/>
                </a:lnTo>
                <a:lnTo>
                  <a:pt x="40" y="1497"/>
                </a:lnTo>
                <a:lnTo>
                  <a:pt x="61" y="1429"/>
                </a:lnTo>
                <a:lnTo>
                  <a:pt x="88" y="1362"/>
                </a:lnTo>
                <a:lnTo>
                  <a:pt x="121" y="1298"/>
                </a:lnTo>
                <a:lnTo>
                  <a:pt x="157" y="1234"/>
                </a:lnTo>
                <a:lnTo>
                  <a:pt x="199" y="1174"/>
                </a:lnTo>
                <a:lnTo>
                  <a:pt x="245" y="1116"/>
                </a:lnTo>
                <a:lnTo>
                  <a:pt x="296" y="1059"/>
                </a:lnTo>
                <a:lnTo>
                  <a:pt x="1155" y="201"/>
                </a:lnTo>
                <a:lnTo>
                  <a:pt x="1208" y="153"/>
                </a:lnTo>
                <a:lnTo>
                  <a:pt x="1262" y="111"/>
                </a:lnTo>
                <a:lnTo>
                  <a:pt x="1315" y="76"/>
                </a:lnTo>
                <a:lnTo>
                  <a:pt x="1369" y="49"/>
                </a:lnTo>
                <a:lnTo>
                  <a:pt x="1423" y="27"/>
                </a:lnTo>
                <a:lnTo>
                  <a:pt x="1477" y="12"/>
                </a:lnTo>
                <a:lnTo>
                  <a:pt x="1531" y="3"/>
                </a:lnTo>
                <a:lnTo>
                  <a:pt x="158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8" name="Freeform 330"/>
          <p:cNvSpPr>
            <a:spLocks noEditPoints="1"/>
          </p:cNvSpPr>
          <p:nvPr/>
        </p:nvSpPr>
        <p:spPr bwMode="auto">
          <a:xfrm>
            <a:off x="5693193" y="3175812"/>
            <a:ext cx="103188" cy="103188"/>
          </a:xfrm>
          <a:custGeom>
            <a:avLst/>
            <a:gdLst>
              <a:gd name="T0" fmla="*/ 519 w 783"/>
              <a:gd name="T1" fmla="*/ 145 h 783"/>
              <a:gd name="T2" fmla="*/ 484 w 783"/>
              <a:gd name="T3" fmla="*/ 167 h 783"/>
              <a:gd name="T4" fmla="*/ 154 w 783"/>
              <a:gd name="T5" fmla="*/ 501 h 783"/>
              <a:gd name="T6" fmla="*/ 141 w 783"/>
              <a:gd name="T7" fmla="*/ 539 h 783"/>
              <a:gd name="T8" fmla="*/ 146 w 783"/>
              <a:gd name="T9" fmla="*/ 580 h 783"/>
              <a:gd name="T10" fmla="*/ 168 w 783"/>
              <a:gd name="T11" fmla="*/ 615 h 783"/>
              <a:gd name="T12" fmla="*/ 203 w 783"/>
              <a:gd name="T13" fmla="*/ 637 h 783"/>
              <a:gd name="T14" fmla="*/ 244 w 783"/>
              <a:gd name="T15" fmla="*/ 642 h 783"/>
              <a:gd name="T16" fmla="*/ 282 w 783"/>
              <a:gd name="T17" fmla="*/ 629 h 783"/>
              <a:gd name="T18" fmla="*/ 615 w 783"/>
              <a:gd name="T19" fmla="*/ 299 h 783"/>
              <a:gd name="T20" fmla="*/ 638 w 783"/>
              <a:gd name="T21" fmla="*/ 264 h 783"/>
              <a:gd name="T22" fmla="*/ 642 w 783"/>
              <a:gd name="T23" fmla="*/ 223 h 783"/>
              <a:gd name="T24" fmla="*/ 629 w 783"/>
              <a:gd name="T25" fmla="*/ 185 h 783"/>
              <a:gd name="T26" fmla="*/ 598 w 783"/>
              <a:gd name="T27" fmla="*/ 154 h 783"/>
              <a:gd name="T28" fmla="*/ 560 w 783"/>
              <a:gd name="T29" fmla="*/ 141 h 783"/>
              <a:gd name="T30" fmla="*/ 566 w 783"/>
              <a:gd name="T31" fmla="*/ 0 h 783"/>
              <a:gd name="T32" fmla="*/ 630 w 783"/>
              <a:gd name="T33" fmla="*/ 14 h 783"/>
              <a:gd name="T34" fmla="*/ 689 w 783"/>
              <a:gd name="T35" fmla="*/ 46 h 783"/>
              <a:gd name="T36" fmla="*/ 737 w 783"/>
              <a:gd name="T37" fmla="*/ 94 h 783"/>
              <a:gd name="T38" fmla="*/ 769 w 783"/>
              <a:gd name="T39" fmla="*/ 153 h 783"/>
              <a:gd name="T40" fmla="*/ 783 w 783"/>
              <a:gd name="T41" fmla="*/ 217 h 783"/>
              <a:gd name="T42" fmla="*/ 778 w 783"/>
              <a:gd name="T43" fmla="*/ 282 h 783"/>
              <a:gd name="T44" fmla="*/ 755 w 783"/>
              <a:gd name="T45" fmla="*/ 344 h 783"/>
              <a:gd name="T46" fmla="*/ 715 w 783"/>
              <a:gd name="T47" fmla="*/ 399 h 783"/>
              <a:gd name="T48" fmla="*/ 373 w 783"/>
              <a:gd name="T49" fmla="*/ 737 h 783"/>
              <a:gd name="T50" fmla="*/ 313 w 783"/>
              <a:gd name="T51" fmla="*/ 769 h 783"/>
              <a:gd name="T52" fmla="*/ 250 w 783"/>
              <a:gd name="T53" fmla="*/ 783 h 783"/>
              <a:gd name="T54" fmla="*/ 185 w 783"/>
              <a:gd name="T55" fmla="*/ 778 h 783"/>
              <a:gd name="T56" fmla="*/ 123 w 783"/>
              <a:gd name="T57" fmla="*/ 756 h 783"/>
              <a:gd name="T58" fmla="*/ 68 w 783"/>
              <a:gd name="T59" fmla="*/ 715 h 783"/>
              <a:gd name="T60" fmla="*/ 27 w 783"/>
              <a:gd name="T61" fmla="*/ 660 h 783"/>
              <a:gd name="T62" fmla="*/ 5 w 783"/>
              <a:gd name="T63" fmla="*/ 598 h 783"/>
              <a:gd name="T64" fmla="*/ 0 w 783"/>
              <a:gd name="T65" fmla="*/ 533 h 783"/>
              <a:gd name="T66" fmla="*/ 14 w 783"/>
              <a:gd name="T67" fmla="*/ 470 h 783"/>
              <a:gd name="T68" fmla="*/ 46 w 783"/>
              <a:gd name="T69" fmla="*/ 410 h 783"/>
              <a:gd name="T70" fmla="*/ 384 w 783"/>
              <a:gd name="T71" fmla="*/ 68 h 783"/>
              <a:gd name="T72" fmla="*/ 439 w 783"/>
              <a:gd name="T73" fmla="*/ 28 h 783"/>
              <a:gd name="T74" fmla="*/ 501 w 783"/>
              <a:gd name="T75" fmla="*/ 5 h 783"/>
              <a:gd name="T76" fmla="*/ 566 w 783"/>
              <a:gd name="T77" fmla="*/ 0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83" h="783">
                <a:moveTo>
                  <a:pt x="539" y="141"/>
                </a:moveTo>
                <a:lnTo>
                  <a:pt x="519" y="145"/>
                </a:lnTo>
                <a:lnTo>
                  <a:pt x="501" y="154"/>
                </a:lnTo>
                <a:lnTo>
                  <a:pt x="484" y="167"/>
                </a:lnTo>
                <a:lnTo>
                  <a:pt x="168" y="483"/>
                </a:lnTo>
                <a:lnTo>
                  <a:pt x="154" y="501"/>
                </a:lnTo>
                <a:lnTo>
                  <a:pt x="146" y="519"/>
                </a:lnTo>
                <a:lnTo>
                  <a:pt x="141" y="539"/>
                </a:lnTo>
                <a:lnTo>
                  <a:pt x="141" y="560"/>
                </a:lnTo>
                <a:lnTo>
                  <a:pt x="146" y="580"/>
                </a:lnTo>
                <a:lnTo>
                  <a:pt x="154" y="598"/>
                </a:lnTo>
                <a:lnTo>
                  <a:pt x="168" y="615"/>
                </a:lnTo>
                <a:lnTo>
                  <a:pt x="185" y="629"/>
                </a:lnTo>
                <a:lnTo>
                  <a:pt x="203" y="637"/>
                </a:lnTo>
                <a:lnTo>
                  <a:pt x="223" y="642"/>
                </a:lnTo>
                <a:lnTo>
                  <a:pt x="244" y="642"/>
                </a:lnTo>
                <a:lnTo>
                  <a:pt x="264" y="637"/>
                </a:lnTo>
                <a:lnTo>
                  <a:pt x="282" y="629"/>
                </a:lnTo>
                <a:lnTo>
                  <a:pt x="300" y="615"/>
                </a:lnTo>
                <a:lnTo>
                  <a:pt x="615" y="299"/>
                </a:lnTo>
                <a:lnTo>
                  <a:pt x="629" y="282"/>
                </a:lnTo>
                <a:lnTo>
                  <a:pt x="638" y="264"/>
                </a:lnTo>
                <a:lnTo>
                  <a:pt x="642" y="244"/>
                </a:lnTo>
                <a:lnTo>
                  <a:pt x="642" y="223"/>
                </a:lnTo>
                <a:lnTo>
                  <a:pt x="638" y="203"/>
                </a:lnTo>
                <a:lnTo>
                  <a:pt x="629" y="185"/>
                </a:lnTo>
                <a:lnTo>
                  <a:pt x="615" y="167"/>
                </a:lnTo>
                <a:lnTo>
                  <a:pt x="598" y="154"/>
                </a:lnTo>
                <a:lnTo>
                  <a:pt x="580" y="145"/>
                </a:lnTo>
                <a:lnTo>
                  <a:pt x="560" y="141"/>
                </a:lnTo>
                <a:lnTo>
                  <a:pt x="539" y="141"/>
                </a:lnTo>
                <a:close/>
                <a:moveTo>
                  <a:pt x="566" y="0"/>
                </a:moveTo>
                <a:lnTo>
                  <a:pt x="598" y="5"/>
                </a:lnTo>
                <a:lnTo>
                  <a:pt x="630" y="14"/>
                </a:lnTo>
                <a:lnTo>
                  <a:pt x="660" y="28"/>
                </a:lnTo>
                <a:lnTo>
                  <a:pt x="689" y="46"/>
                </a:lnTo>
                <a:lnTo>
                  <a:pt x="715" y="68"/>
                </a:lnTo>
                <a:lnTo>
                  <a:pt x="737" y="94"/>
                </a:lnTo>
                <a:lnTo>
                  <a:pt x="755" y="123"/>
                </a:lnTo>
                <a:lnTo>
                  <a:pt x="769" y="153"/>
                </a:lnTo>
                <a:lnTo>
                  <a:pt x="778" y="185"/>
                </a:lnTo>
                <a:lnTo>
                  <a:pt x="783" y="217"/>
                </a:lnTo>
                <a:lnTo>
                  <a:pt x="783" y="250"/>
                </a:lnTo>
                <a:lnTo>
                  <a:pt x="778" y="282"/>
                </a:lnTo>
                <a:lnTo>
                  <a:pt x="769" y="314"/>
                </a:lnTo>
                <a:lnTo>
                  <a:pt x="755" y="344"/>
                </a:lnTo>
                <a:lnTo>
                  <a:pt x="737" y="373"/>
                </a:lnTo>
                <a:lnTo>
                  <a:pt x="715" y="399"/>
                </a:lnTo>
                <a:lnTo>
                  <a:pt x="399" y="715"/>
                </a:lnTo>
                <a:lnTo>
                  <a:pt x="373" y="737"/>
                </a:lnTo>
                <a:lnTo>
                  <a:pt x="344" y="756"/>
                </a:lnTo>
                <a:lnTo>
                  <a:pt x="313" y="769"/>
                </a:lnTo>
                <a:lnTo>
                  <a:pt x="282" y="778"/>
                </a:lnTo>
                <a:lnTo>
                  <a:pt x="250" y="783"/>
                </a:lnTo>
                <a:lnTo>
                  <a:pt x="217" y="783"/>
                </a:lnTo>
                <a:lnTo>
                  <a:pt x="185" y="778"/>
                </a:lnTo>
                <a:lnTo>
                  <a:pt x="153" y="769"/>
                </a:lnTo>
                <a:lnTo>
                  <a:pt x="123" y="756"/>
                </a:lnTo>
                <a:lnTo>
                  <a:pt x="94" y="738"/>
                </a:lnTo>
                <a:lnTo>
                  <a:pt x="68" y="715"/>
                </a:lnTo>
                <a:lnTo>
                  <a:pt x="45" y="689"/>
                </a:lnTo>
                <a:lnTo>
                  <a:pt x="27" y="660"/>
                </a:lnTo>
                <a:lnTo>
                  <a:pt x="14" y="630"/>
                </a:lnTo>
                <a:lnTo>
                  <a:pt x="5" y="598"/>
                </a:lnTo>
                <a:lnTo>
                  <a:pt x="0" y="566"/>
                </a:lnTo>
                <a:lnTo>
                  <a:pt x="0" y="533"/>
                </a:lnTo>
                <a:lnTo>
                  <a:pt x="6" y="501"/>
                </a:lnTo>
                <a:lnTo>
                  <a:pt x="14" y="470"/>
                </a:lnTo>
                <a:lnTo>
                  <a:pt x="27" y="439"/>
                </a:lnTo>
                <a:lnTo>
                  <a:pt x="46" y="410"/>
                </a:lnTo>
                <a:lnTo>
                  <a:pt x="69" y="384"/>
                </a:lnTo>
                <a:lnTo>
                  <a:pt x="384" y="68"/>
                </a:lnTo>
                <a:lnTo>
                  <a:pt x="410" y="46"/>
                </a:lnTo>
                <a:lnTo>
                  <a:pt x="439" y="28"/>
                </a:lnTo>
                <a:lnTo>
                  <a:pt x="469" y="14"/>
                </a:lnTo>
                <a:lnTo>
                  <a:pt x="501" y="5"/>
                </a:lnTo>
                <a:lnTo>
                  <a:pt x="533" y="0"/>
                </a:lnTo>
                <a:lnTo>
                  <a:pt x="56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59" name="Group 692"/>
          <p:cNvGrpSpPr/>
          <p:nvPr/>
        </p:nvGrpSpPr>
        <p:grpSpPr>
          <a:xfrm>
            <a:off x="4602429" y="2985908"/>
            <a:ext cx="413728" cy="482996"/>
            <a:chOff x="1697038" y="4300538"/>
            <a:chExt cx="350838" cy="409575"/>
          </a:xfrm>
          <a:solidFill>
            <a:srgbClr val="000000"/>
          </a:solidFill>
        </p:grpSpPr>
        <p:sp>
          <p:nvSpPr>
            <p:cNvPr id="360" name="Freeform 335"/>
            <p:cNvSpPr>
              <a:spLocks/>
            </p:cNvSpPr>
            <p:nvPr/>
          </p:nvSpPr>
          <p:spPr bwMode="auto">
            <a:xfrm>
              <a:off x="1703388" y="4300538"/>
              <a:ext cx="338138" cy="117475"/>
            </a:xfrm>
            <a:custGeom>
              <a:avLst/>
              <a:gdLst>
                <a:gd name="T0" fmla="*/ 1278 w 2564"/>
                <a:gd name="T1" fmla="*/ 0 h 891"/>
                <a:gd name="T2" fmla="*/ 1282 w 2564"/>
                <a:gd name="T3" fmla="*/ 0 h 891"/>
                <a:gd name="T4" fmla="*/ 1299 w 2564"/>
                <a:gd name="T5" fmla="*/ 2 h 891"/>
                <a:gd name="T6" fmla="*/ 1316 w 2564"/>
                <a:gd name="T7" fmla="*/ 10 h 891"/>
                <a:gd name="T8" fmla="*/ 1335 w 2564"/>
                <a:gd name="T9" fmla="*/ 23 h 891"/>
                <a:gd name="T10" fmla="*/ 1357 w 2564"/>
                <a:gd name="T11" fmla="*/ 37 h 891"/>
                <a:gd name="T12" fmla="*/ 1384 w 2564"/>
                <a:gd name="T13" fmla="*/ 53 h 891"/>
                <a:gd name="T14" fmla="*/ 1413 w 2564"/>
                <a:gd name="T15" fmla="*/ 72 h 891"/>
                <a:gd name="T16" fmla="*/ 1444 w 2564"/>
                <a:gd name="T17" fmla="*/ 92 h 891"/>
                <a:gd name="T18" fmla="*/ 1478 w 2564"/>
                <a:gd name="T19" fmla="*/ 114 h 891"/>
                <a:gd name="T20" fmla="*/ 1515 w 2564"/>
                <a:gd name="T21" fmla="*/ 139 h 891"/>
                <a:gd name="T22" fmla="*/ 1554 w 2564"/>
                <a:gd name="T23" fmla="*/ 163 h 891"/>
                <a:gd name="T24" fmla="*/ 1594 w 2564"/>
                <a:gd name="T25" fmla="*/ 189 h 891"/>
                <a:gd name="T26" fmla="*/ 1637 w 2564"/>
                <a:gd name="T27" fmla="*/ 216 h 891"/>
                <a:gd name="T28" fmla="*/ 1680 w 2564"/>
                <a:gd name="T29" fmla="*/ 244 h 891"/>
                <a:gd name="T30" fmla="*/ 1725 w 2564"/>
                <a:gd name="T31" fmla="*/ 274 h 891"/>
                <a:gd name="T32" fmla="*/ 1771 w 2564"/>
                <a:gd name="T33" fmla="*/ 303 h 891"/>
                <a:gd name="T34" fmla="*/ 1817 w 2564"/>
                <a:gd name="T35" fmla="*/ 333 h 891"/>
                <a:gd name="T36" fmla="*/ 1864 w 2564"/>
                <a:gd name="T37" fmla="*/ 363 h 891"/>
                <a:gd name="T38" fmla="*/ 1911 w 2564"/>
                <a:gd name="T39" fmla="*/ 393 h 891"/>
                <a:gd name="T40" fmla="*/ 1959 w 2564"/>
                <a:gd name="T41" fmla="*/ 425 h 891"/>
                <a:gd name="T42" fmla="*/ 2006 w 2564"/>
                <a:gd name="T43" fmla="*/ 455 h 891"/>
                <a:gd name="T44" fmla="*/ 2053 w 2564"/>
                <a:gd name="T45" fmla="*/ 484 h 891"/>
                <a:gd name="T46" fmla="*/ 2098 w 2564"/>
                <a:gd name="T47" fmla="*/ 514 h 891"/>
                <a:gd name="T48" fmla="*/ 2143 w 2564"/>
                <a:gd name="T49" fmla="*/ 542 h 891"/>
                <a:gd name="T50" fmla="*/ 2187 w 2564"/>
                <a:gd name="T51" fmla="*/ 571 h 891"/>
                <a:gd name="T52" fmla="*/ 2229 w 2564"/>
                <a:gd name="T53" fmla="*/ 598 h 891"/>
                <a:gd name="T54" fmla="*/ 2270 w 2564"/>
                <a:gd name="T55" fmla="*/ 624 h 891"/>
                <a:gd name="T56" fmla="*/ 2308 w 2564"/>
                <a:gd name="T57" fmla="*/ 649 h 891"/>
                <a:gd name="T58" fmla="*/ 2345 w 2564"/>
                <a:gd name="T59" fmla="*/ 672 h 891"/>
                <a:gd name="T60" fmla="*/ 2379 w 2564"/>
                <a:gd name="T61" fmla="*/ 695 h 891"/>
                <a:gd name="T62" fmla="*/ 2410 w 2564"/>
                <a:gd name="T63" fmla="*/ 715 h 891"/>
                <a:gd name="T64" fmla="*/ 2439 w 2564"/>
                <a:gd name="T65" fmla="*/ 734 h 891"/>
                <a:gd name="T66" fmla="*/ 2466 w 2564"/>
                <a:gd name="T67" fmla="*/ 750 h 891"/>
                <a:gd name="T68" fmla="*/ 2487 w 2564"/>
                <a:gd name="T69" fmla="*/ 765 h 891"/>
                <a:gd name="T70" fmla="*/ 2507 w 2564"/>
                <a:gd name="T71" fmla="*/ 777 h 891"/>
                <a:gd name="T72" fmla="*/ 2521 w 2564"/>
                <a:gd name="T73" fmla="*/ 786 h 891"/>
                <a:gd name="T74" fmla="*/ 2532 w 2564"/>
                <a:gd name="T75" fmla="*/ 793 h 891"/>
                <a:gd name="T76" fmla="*/ 2539 w 2564"/>
                <a:gd name="T77" fmla="*/ 798 h 891"/>
                <a:gd name="T78" fmla="*/ 2541 w 2564"/>
                <a:gd name="T79" fmla="*/ 799 h 891"/>
                <a:gd name="T80" fmla="*/ 2554 w 2564"/>
                <a:gd name="T81" fmla="*/ 810 h 891"/>
                <a:gd name="T82" fmla="*/ 2561 w 2564"/>
                <a:gd name="T83" fmla="*/ 824 h 891"/>
                <a:gd name="T84" fmla="*/ 2564 w 2564"/>
                <a:gd name="T85" fmla="*/ 840 h 891"/>
                <a:gd name="T86" fmla="*/ 2562 w 2564"/>
                <a:gd name="T87" fmla="*/ 856 h 891"/>
                <a:gd name="T88" fmla="*/ 2555 w 2564"/>
                <a:gd name="T89" fmla="*/ 870 h 891"/>
                <a:gd name="T90" fmla="*/ 2543 w 2564"/>
                <a:gd name="T91" fmla="*/ 881 h 891"/>
                <a:gd name="T92" fmla="*/ 2529 w 2564"/>
                <a:gd name="T93" fmla="*/ 888 h 891"/>
                <a:gd name="T94" fmla="*/ 2514 w 2564"/>
                <a:gd name="T95" fmla="*/ 891 h 891"/>
                <a:gd name="T96" fmla="*/ 50 w 2564"/>
                <a:gd name="T97" fmla="*/ 891 h 891"/>
                <a:gd name="T98" fmla="*/ 35 w 2564"/>
                <a:gd name="T99" fmla="*/ 888 h 891"/>
                <a:gd name="T100" fmla="*/ 21 w 2564"/>
                <a:gd name="T101" fmla="*/ 881 h 891"/>
                <a:gd name="T102" fmla="*/ 9 w 2564"/>
                <a:gd name="T103" fmla="*/ 870 h 891"/>
                <a:gd name="T104" fmla="*/ 2 w 2564"/>
                <a:gd name="T105" fmla="*/ 856 h 891"/>
                <a:gd name="T106" fmla="*/ 0 w 2564"/>
                <a:gd name="T107" fmla="*/ 840 h 891"/>
                <a:gd name="T108" fmla="*/ 3 w 2564"/>
                <a:gd name="T109" fmla="*/ 824 h 891"/>
                <a:gd name="T110" fmla="*/ 10 w 2564"/>
                <a:gd name="T111" fmla="*/ 810 h 891"/>
                <a:gd name="T112" fmla="*/ 23 w 2564"/>
                <a:gd name="T113" fmla="*/ 799 h 891"/>
                <a:gd name="T114" fmla="*/ 1244 w 2564"/>
                <a:gd name="T115" fmla="*/ 10 h 891"/>
                <a:gd name="T116" fmla="*/ 1261 w 2564"/>
                <a:gd name="T117" fmla="*/ 2 h 891"/>
                <a:gd name="T118" fmla="*/ 1278 w 2564"/>
                <a:gd name="T119" fmla="*/ 0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64" h="891">
                  <a:moveTo>
                    <a:pt x="1278" y="0"/>
                  </a:moveTo>
                  <a:lnTo>
                    <a:pt x="1282" y="0"/>
                  </a:lnTo>
                  <a:lnTo>
                    <a:pt x="1299" y="2"/>
                  </a:lnTo>
                  <a:lnTo>
                    <a:pt x="1316" y="10"/>
                  </a:lnTo>
                  <a:lnTo>
                    <a:pt x="1335" y="23"/>
                  </a:lnTo>
                  <a:lnTo>
                    <a:pt x="1357" y="37"/>
                  </a:lnTo>
                  <a:lnTo>
                    <a:pt x="1384" y="53"/>
                  </a:lnTo>
                  <a:lnTo>
                    <a:pt x="1413" y="72"/>
                  </a:lnTo>
                  <a:lnTo>
                    <a:pt x="1444" y="92"/>
                  </a:lnTo>
                  <a:lnTo>
                    <a:pt x="1478" y="114"/>
                  </a:lnTo>
                  <a:lnTo>
                    <a:pt x="1515" y="139"/>
                  </a:lnTo>
                  <a:lnTo>
                    <a:pt x="1554" y="163"/>
                  </a:lnTo>
                  <a:lnTo>
                    <a:pt x="1594" y="189"/>
                  </a:lnTo>
                  <a:lnTo>
                    <a:pt x="1637" y="216"/>
                  </a:lnTo>
                  <a:lnTo>
                    <a:pt x="1680" y="244"/>
                  </a:lnTo>
                  <a:lnTo>
                    <a:pt x="1725" y="274"/>
                  </a:lnTo>
                  <a:lnTo>
                    <a:pt x="1771" y="303"/>
                  </a:lnTo>
                  <a:lnTo>
                    <a:pt x="1817" y="333"/>
                  </a:lnTo>
                  <a:lnTo>
                    <a:pt x="1864" y="363"/>
                  </a:lnTo>
                  <a:lnTo>
                    <a:pt x="1911" y="393"/>
                  </a:lnTo>
                  <a:lnTo>
                    <a:pt x="1959" y="425"/>
                  </a:lnTo>
                  <a:lnTo>
                    <a:pt x="2006" y="455"/>
                  </a:lnTo>
                  <a:lnTo>
                    <a:pt x="2053" y="484"/>
                  </a:lnTo>
                  <a:lnTo>
                    <a:pt x="2098" y="514"/>
                  </a:lnTo>
                  <a:lnTo>
                    <a:pt x="2143" y="542"/>
                  </a:lnTo>
                  <a:lnTo>
                    <a:pt x="2187" y="571"/>
                  </a:lnTo>
                  <a:lnTo>
                    <a:pt x="2229" y="598"/>
                  </a:lnTo>
                  <a:lnTo>
                    <a:pt x="2270" y="624"/>
                  </a:lnTo>
                  <a:lnTo>
                    <a:pt x="2308" y="649"/>
                  </a:lnTo>
                  <a:lnTo>
                    <a:pt x="2345" y="672"/>
                  </a:lnTo>
                  <a:lnTo>
                    <a:pt x="2379" y="695"/>
                  </a:lnTo>
                  <a:lnTo>
                    <a:pt x="2410" y="715"/>
                  </a:lnTo>
                  <a:lnTo>
                    <a:pt x="2439" y="734"/>
                  </a:lnTo>
                  <a:lnTo>
                    <a:pt x="2466" y="750"/>
                  </a:lnTo>
                  <a:lnTo>
                    <a:pt x="2487" y="765"/>
                  </a:lnTo>
                  <a:lnTo>
                    <a:pt x="2507" y="777"/>
                  </a:lnTo>
                  <a:lnTo>
                    <a:pt x="2521" y="786"/>
                  </a:lnTo>
                  <a:lnTo>
                    <a:pt x="2532" y="793"/>
                  </a:lnTo>
                  <a:lnTo>
                    <a:pt x="2539" y="798"/>
                  </a:lnTo>
                  <a:lnTo>
                    <a:pt x="2541" y="799"/>
                  </a:lnTo>
                  <a:lnTo>
                    <a:pt x="2554" y="810"/>
                  </a:lnTo>
                  <a:lnTo>
                    <a:pt x="2561" y="824"/>
                  </a:lnTo>
                  <a:lnTo>
                    <a:pt x="2564" y="840"/>
                  </a:lnTo>
                  <a:lnTo>
                    <a:pt x="2562" y="856"/>
                  </a:lnTo>
                  <a:lnTo>
                    <a:pt x="2555" y="870"/>
                  </a:lnTo>
                  <a:lnTo>
                    <a:pt x="2543" y="881"/>
                  </a:lnTo>
                  <a:lnTo>
                    <a:pt x="2529" y="888"/>
                  </a:lnTo>
                  <a:lnTo>
                    <a:pt x="2514" y="891"/>
                  </a:lnTo>
                  <a:lnTo>
                    <a:pt x="50" y="891"/>
                  </a:lnTo>
                  <a:lnTo>
                    <a:pt x="35" y="888"/>
                  </a:lnTo>
                  <a:lnTo>
                    <a:pt x="21" y="881"/>
                  </a:lnTo>
                  <a:lnTo>
                    <a:pt x="9" y="870"/>
                  </a:lnTo>
                  <a:lnTo>
                    <a:pt x="2" y="856"/>
                  </a:lnTo>
                  <a:lnTo>
                    <a:pt x="0" y="840"/>
                  </a:lnTo>
                  <a:lnTo>
                    <a:pt x="3" y="824"/>
                  </a:lnTo>
                  <a:lnTo>
                    <a:pt x="10" y="810"/>
                  </a:lnTo>
                  <a:lnTo>
                    <a:pt x="23" y="799"/>
                  </a:lnTo>
                  <a:lnTo>
                    <a:pt x="1244" y="10"/>
                  </a:lnTo>
                  <a:lnTo>
                    <a:pt x="1261" y="2"/>
                  </a:lnTo>
                  <a:lnTo>
                    <a:pt x="1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336"/>
            <p:cNvSpPr>
              <a:spLocks noEditPoints="1"/>
            </p:cNvSpPr>
            <p:nvPr/>
          </p:nvSpPr>
          <p:spPr bwMode="auto">
            <a:xfrm>
              <a:off x="1714501" y="4427538"/>
              <a:ext cx="53975" cy="223837"/>
            </a:xfrm>
            <a:custGeom>
              <a:avLst/>
              <a:gdLst>
                <a:gd name="T0" fmla="*/ 100 w 415"/>
                <a:gd name="T1" fmla="*/ 99 h 1697"/>
                <a:gd name="T2" fmla="*/ 100 w 415"/>
                <a:gd name="T3" fmla="*/ 1598 h 1697"/>
                <a:gd name="T4" fmla="*/ 315 w 415"/>
                <a:gd name="T5" fmla="*/ 1598 h 1697"/>
                <a:gd name="T6" fmla="*/ 315 w 415"/>
                <a:gd name="T7" fmla="*/ 99 h 1697"/>
                <a:gd name="T8" fmla="*/ 100 w 415"/>
                <a:gd name="T9" fmla="*/ 99 h 1697"/>
                <a:gd name="T10" fmla="*/ 51 w 415"/>
                <a:gd name="T11" fmla="*/ 0 h 1697"/>
                <a:gd name="T12" fmla="*/ 365 w 415"/>
                <a:gd name="T13" fmla="*/ 0 h 1697"/>
                <a:gd name="T14" fmla="*/ 381 w 415"/>
                <a:gd name="T15" fmla="*/ 3 h 1697"/>
                <a:gd name="T16" fmla="*/ 394 w 415"/>
                <a:gd name="T17" fmla="*/ 11 h 1697"/>
                <a:gd name="T18" fmla="*/ 406 w 415"/>
                <a:gd name="T19" fmla="*/ 21 h 1697"/>
                <a:gd name="T20" fmla="*/ 413 w 415"/>
                <a:gd name="T21" fmla="*/ 35 h 1697"/>
                <a:gd name="T22" fmla="*/ 415 w 415"/>
                <a:gd name="T23" fmla="*/ 50 h 1697"/>
                <a:gd name="T24" fmla="*/ 415 w 415"/>
                <a:gd name="T25" fmla="*/ 1647 h 1697"/>
                <a:gd name="T26" fmla="*/ 413 w 415"/>
                <a:gd name="T27" fmla="*/ 1663 h 1697"/>
                <a:gd name="T28" fmla="*/ 406 w 415"/>
                <a:gd name="T29" fmla="*/ 1677 h 1697"/>
                <a:gd name="T30" fmla="*/ 394 w 415"/>
                <a:gd name="T31" fmla="*/ 1688 h 1697"/>
                <a:gd name="T32" fmla="*/ 381 w 415"/>
                <a:gd name="T33" fmla="*/ 1695 h 1697"/>
                <a:gd name="T34" fmla="*/ 365 w 415"/>
                <a:gd name="T35" fmla="*/ 1697 h 1697"/>
                <a:gd name="T36" fmla="*/ 51 w 415"/>
                <a:gd name="T37" fmla="*/ 1697 h 1697"/>
                <a:gd name="T38" fmla="*/ 35 w 415"/>
                <a:gd name="T39" fmla="*/ 1695 h 1697"/>
                <a:gd name="T40" fmla="*/ 21 w 415"/>
                <a:gd name="T41" fmla="*/ 1688 h 1697"/>
                <a:gd name="T42" fmla="*/ 10 w 415"/>
                <a:gd name="T43" fmla="*/ 1677 h 1697"/>
                <a:gd name="T44" fmla="*/ 3 w 415"/>
                <a:gd name="T45" fmla="*/ 1663 h 1697"/>
                <a:gd name="T46" fmla="*/ 0 w 415"/>
                <a:gd name="T47" fmla="*/ 1647 h 1697"/>
                <a:gd name="T48" fmla="*/ 0 w 415"/>
                <a:gd name="T49" fmla="*/ 50 h 1697"/>
                <a:gd name="T50" fmla="*/ 3 w 415"/>
                <a:gd name="T51" fmla="*/ 35 h 1697"/>
                <a:gd name="T52" fmla="*/ 10 w 415"/>
                <a:gd name="T53" fmla="*/ 21 h 1697"/>
                <a:gd name="T54" fmla="*/ 21 w 415"/>
                <a:gd name="T55" fmla="*/ 11 h 1697"/>
                <a:gd name="T56" fmla="*/ 35 w 415"/>
                <a:gd name="T57" fmla="*/ 3 h 1697"/>
                <a:gd name="T58" fmla="*/ 51 w 415"/>
                <a:gd name="T59" fmla="*/ 0 h 1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5" h="1697">
                  <a:moveTo>
                    <a:pt x="100" y="99"/>
                  </a:moveTo>
                  <a:lnTo>
                    <a:pt x="100" y="1598"/>
                  </a:lnTo>
                  <a:lnTo>
                    <a:pt x="315" y="1598"/>
                  </a:lnTo>
                  <a:lnTo>
                    <a:pt x="315" y="99"/>
                  </a:lnTo>
                  <a:lnTo>
                    <a:pt x="100" y="99"/>
                  </a:lnTo>
                  <a:close/>
                  <a:moveTo>
                    <a:pt x="51" y="0"/>
                  </a:moveTo>
                  <a:lnTo>
                    <a:pt x="365" y="0"/>
                  </a:lnTo>
                  <a:lnTo>
                    <a:pt x="381" y="3"/>
                  </a:lnTo>
                  <a:lnTo>
                    <a:pt x="394" y="11"/>
                  </a:lnTo>
                  <a:lnTo>
                    <a:pt x="406" y="21"/>
                  </a:lnTo>
                  <a:lnTo>
                    <a:pt x="413" y="35"/>
                  </a:lnTo>
                  <a:lnTo>
                    <a:pt x="415" y="50"/>
                  </a:lnTo>
                  <a:lnTo>
                    <a:pt x="415" y="1647"/>
                  </a:lnTo>
                  <a:lnTo>
                    <a:pt x="413" y="1663"/>
                  </a:lnTo>
                  <a:lnTo>
                    <a:pt x="406" y="1677"/>
                  </a:lnTo>
                  <a:lnTo>
                    <a:pt x="394" y="1688"/>
                  </a:lnTo>
                  <a:lnTo>
                    <a:pt x="381" y="1695"/>
                  </a:lnTo>
                  <a:lnTo>
                    <a:pt x="365" y="1697"/>
                  </a:lnTo>
                  <a:lnTo>
                    <a:pt x="51" y="1697"/>
                  </a:lnTo>
                  <a:lnTo>
                    <a:pt x="35" y="1695"/>
                  </a:lnTo>
                  <a:lnTo>
                    <a:pt x="21" y="1688"/>
                  </a:lnTo>
                  <a:lnTo>
                    <a:pt x="10" y="1677"/>
                  </a:lnTo>
                  <a:lnTo>
                    <a:pt x="3" y="1663"/>
                  </a:lnTo>
                  <a:lnTo>
                    <a:pt x="0" y="1647"/>
                  </a:lnTo>
                  <a:lnTo>
                    <a:pt x="0" y="50"/>
                  </a:lnTo>
                  <a:lnTo>
                    <a:pt x="3" y="35"/>
                  </a:lnTo>
                  <a:lnTo>
                    <a:pt x="10" y="21"/>
                  </a:lnTo>
                  <a:lnTo>
                    <a:pt x="21" y="11"/>
                  </a:lnTo>
                  <a:lnTo>
                    <a:pt x="35" y="3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337"/>
            <p:cNvSpPr>
              <a:spLocks noEditPoints="1"/>
            </p:cNvSpPr>
            <p:nvPr/>
          </p:nvSpPr>
          <p:spPr bwMode="auto">
            <a:xfrm>
              <a:off x="1801813" y="4427538"/>
              <a:ext cx="53975" cy="223837"/>
            </a:xfrm>
            <a:custGeom>
              <a:avLst/>
              <a:gdLst>
                <a:gd name="T0" fmla="*/ 100 w 415"/>
                <a:gd name="T1" fmla="*/ 99 h 1697"/>
                <a:gd name="T2" fmla="*/ 100 w 415"/>
                <a:gd name="T3" fmla="*/ 1598 h 1697"/>
                <a:gd name="T4" fmla="*/ 314 w 415"/>
                <a:gd name="T5" fmla="*/ 1598 h 1697"/>
                <a:gd name="T6" fmla="*/ 314 w 415"/>
                <a:gd name="T7" fmla="*/ 99 h 1697"/>
                <a:gd name="T8" fmla="*/ 100 w 415"/>
                <a:gd name="T9" fmla="*/ 99 h 1697"/>
                <a:gd name="T10" fmla="*/ 51 w 415"/>
                <a:gd name="T11" fmla="*/ 0 h 1697"/>
                <a:gd name="T12" fmla="*/ 364 w 415"/>
                <a:gd name="T13" fmla="*/ 0 h 1697"/>
                <a:gd name="T14" fmla="*/ 380 w 415"/>
                <a:gd name="T15" fmla="*/ 3 h 1697"/>
                <a:gd name="T16" fmla="*/ 394 w 415"/>
                <a:gd name="T17" fmla="*/ 11 h 1697"/>
                <a:gd name="T18" fmla="*/ 404 w 415"/>
                <a:gd name="T19" fmla="*/ 21 h 1697"/>
                <a:gd name="T20" fmla="*/ 412 w 415"/>
                <a:gd name="T21" fmla="*/ 35 h 1697"/>
                <a:gd name="T22" fmla="*/ 415 w 415"/>
                <a:gd name="T23" fmla="*/ 50 h 1697"/>
                <a:gd name="T24" fmla="*/ 415 w 415"/>
                <a:gd name="T25" fmla="*/ 1647 h 1697"/>
                <a:gd name="T26" fmla="*/ 412 w 415"/>
                <a:gd name="T27" fmla="*/ 1663 h 1697"/>
                <a:gd name="T28" fmla="*/ 404 w 415"/>
                <a:gd name="T29" fmla="*/ 1677 h 1697"/>
                <a:gd name="T30" fmla="*/ 394 w 415"/>
                <a:gd name="T31" fmla="*/ 1688 h 1697"/>
                <a:gd name="T32" fmla="*/ 380 w 415"/>
                <a:gd name="T33" fmla="*/ 1695 h 1697"/>
                <a:gd name="T34" fmla="*/ 364 w 415"/>
                <a:gd name="T35" fmla="*/ 1697 h 1697"/>
                <a:gd name="T36" fmla="*/ 51 w 415"/>
                <a:gd name="T37" fmla="*/ 1697 h 1697"/>
                <a:gd name="T38" fmla="*/ 35 w 415"/>
                <a:gd name="T39" fmla="*/ 1695 h 1697"/>
                <a:gd name="T40" fmla="*/ 21 w 415"/>
                <a:gd name="T41" fmla="*/ 1688 h 1697"/>
                <a:gd name="T42" fmla="*/ 10 w 415"/>
                <a:gd name="T43" fmla="*/ 1677 h 1697"/>
                <a:gd name="T44" fmla="*/ 3 w 415"/>
                <a:gd name="T45" fmla="*/ 1663 h 1697"/>
                <a:gd name="T46" fmla="*/ 0 w 415"/>
                <a:gd name="T47" fmla="*/ 1647 h 1697"/>
                <a:gd name="T48" fmla="*/ 0 w 415"/>
                <a:gd name="T49" fmla="*/ 50 h 1697"/>
                <a:gd name="T50" fmla="*/ 3 w 415"/>
                <a:gd name="T51" fmla="*/ 35 h 1697"/>
                <a:gd name="T52" fmla="*/ 10 w 415"/>
                <a:gd name="T53" fmla="*/ 21 h 1697"/>
                <a:gd name="T54" fmla="*/ 21 w 415"/>
                <a:gd name="T55" fmla="*/ 11 h 1697"/>
                <a:gd name="T56" fmla="*/ 35 w 415"/>
                <a:gd name="T57" fmla="*/ 3 h 1697"/>
                <a:gd name="T58" fmla="*/ 51 w 415"/>
                <a:gd name="T59" fmla="*/ 0 h 1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5" h="1697">
                  <a:moveTo>
                    <a:pt x="100" y="99"/>
                  </a:moveTo>
                  <a:lnTo>
                    <a:pt x="100" y="1598"/>
                  </a:lnTo>
                  <a:lnTo>
                    <a:pt x="314" y="1598"/>
                  </a:lnTo>
                  <a:lnTo>
                    <a:pt x="314" y="99"/>
                  </a:lnTo>
                  <a:lnTo>
                    <a:pt x="100" y="99"/>
                  </a:lnTo>
                  <a:close/>
                  <a:moveTo>
                    <a:pt x="51" y="0"/>
                  </a:moveTo>
                  <a:lnTo>
                    <a:pt x="364" y="0"/>
                  </a:lnTo>
                  <a:lnTo>
                    <a:pt x="380" y="3"/>
                  </a:lnTo>
                  <a:lnTo>
                    <a:pt x="394" y="11"/>
                  </a:lnTo>
                  <a:lnTo>
                    <a:pt x="404" y="21"/>
                  </a:lnTo>
                  <a:lnTo>
                    <a:pt x="412" y="35"/>
                  </a:lnTo>
                  <a:lnTo>
                    <a:pt x="415" y="50"/>
                  </a:lnTo>
                  <a:lnTo>
                    <a:pt x="415" y="1647"/>
                  </a:lnTo>
                  <a:lnTo>
                    <a:pt x="412" y="1663"/>
                  </a:lnTo>
                  <a:lnTo>
                    <a:pt x="404" y="1677"/>
                  </a:lnTo>
                  <a:lnTo>
                    <a:pt x="394" y="1688"/>
                  </a:lnTo>
                  <a:lnTo>
                    <a:pt x="380" y="1695"/>
                  </a:lnTo>
                  <a:lnTo>
                    <a:pt x="364" y="1697"/>
                  </a:lnTo>
                  <a:lnTo>
                    <a:pt x="51" y="1697"/>
                  </a:lnTo>
                  <a:lnTo>
                    <a:pt x="35" y="1695"/>
                  </a:lnTo>
                  <a:lnTo>
                    <a:pt x="21" y="1688"/>
                  </a:lnTo>
                  <a:lnTo>
                    <a:pt x="10" y="1677"/>
                  </a:lnTo>
                  <a:lnTo>
                    <a:pt x="3" y="1663"/>
                  </a:lnTo>
                  <a:lnTo>
                    <a:pt x="0" y="1647"/>
                  </a:lnTo>
                  <a:lnTo>
                    <a:pt x="0" y="50"/>
                  </a:lnTo>
                  <a:lnTo>
                    <a:pt x="3" y="35"/>
                  </a:lnTo>
                  <a:lnTo>
                    <a:pt x="10" y="21"/>
                  </a:lnTo>
                  <a:lnTo>
                    <a:pt x="21" y="11"/>
                  </a:lnTo>
                  <a:lnTo>
                    <a:pt x="35" y="3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338"/>
            <p:cNvSpPr>
              <a:spLocks noEditPoints="1"/>
            </p:cNvSpPr>
            <p:nvPr/>
          </p:nvSpPr>
          <p:spPr bwMode="auto">
            <a:xfrm>
              <a:off x="1976438" y="4427538"/>
              <a:ext cx="53975" cy="223837"/>
            </a:xfrm>
            <a:custGeom>
              <a:avLst/>
              <a:gdLst>
                <a:gd name="T0" fmla="*/ 100 w 415"/>
                <a:gd name="T1" fmla="*/ 99 h 1697"/>
                <a:gd name="T2" fmla="*/ 100 w 415"/>
                <a:gd name="T3" fmla="*/ 1598 h 1697"/>
                <a:gd name="T4" fmla="*/ 314 w 415"/>
                <a:gd name="T5" fmla="*/ 1598 h 1697"/>
                <a:gd name="T6" fmla="*/ 314 w 415"/>
                <a:gd name="T7" fmla="*/ 99 h 1697"/>
                <a:gd name="T8" fmla="*/ 100 w 415"/>
                <a:gd name="T9" fmla="*/ 99 h 1697"/>
                <a:gd name="T10" fmla="*/ 50 w 415"/>
                <a:gd name="T11" fmla="*/ 0 h 1697"/>
                <a:gd name="T12" fmla="*/ 364 w 415"/>
                <a:gd name="T13" fmla="*/ 0 h 1697"/>
                <a:gd name="T14" fmla="*/ 380 w 415"/>
                <a:gd name="T15" fmla="*/ 3 h 1697"/>
                <a:gd name="T16" fmla="*/ 393 w 415"/>
                <a:gd name="T17" fmla="*/ 11 h 1697"/>
                <a:gd name="T18" fmla="*/ 405 w 415"/>
                <a:gd name="T19" fmla="*/ 21 h 1697"/>
                <a:gd name="T20" fmla="*/ 412 w 415"/>
                <a:gd name="T21" fmla="*/ 35 h 1697"/>
                <a:gd name="T22" fmla="*/ 415 w 415"/>
                <a:gd name="T23" fmla="*/ 50 h 1697"/>
                <a:gd name="T24" fmla="*/ 415 w 415"/>
                <a:gd name="T25" fmla="*/ 1647 h 1697"/>
                <a:gd name="T26" fmla="*/ 412 w 415"/>
                <a:gd name="T27" fmla="*/ 1663 h 1697"/>
                <a:gd name="T28" fmla="*/ 405 w 415"/>
                <a:gd name="T29" fmla="*/ 1677 h 1697"/>
                <a:gd name="T30" fmla="*/ 393 w 415"/>
                <a:gd name="T31" fmla="*/ 1688 h 1697"/>
                <a:gd name="T32" fmla="*/ 380 w 415"/>
                <a:gd name="T33" fmla="*/ 1695 h 1697"/>
                <a:gd name="T34" fmla="*/ 364 w 415"/>
                <a:gd name="T35" fmla="*/ 1697 h 1697"/>
                <a:gd name="T36" fmla="*/ 50 w 415"/>
                <a:gd name="T37" fmla="*/ 1697 h 1697"/>
                <a:gd name="T38" fmla="*/ 34 w 415"/>
                <a:gd name="T39" fmla="*/ 1695 h 1697"/>
                <a:gd name="T40" fmla="*/ 21 w 415"/>
                <a:gd name="T41" fmla="*/ 1688 h 1697"/>
                <a:gd name="T42" fmla="*/ 10 w 415"/>
                <a:gd name="T43" fmla="*/ 1677 h 1697"/>
                <a:gd name="T44" fmla="*/ 3 w 415"/>
                <a:gd name="T45" fmla="*/ 1663 h 1697"/>
                <a:gd name="T46" fmla="*/ 0 w 415"/>
                <a:gd name="T47" fmla="*/ 1647 h 1697"/>
                <a:gd name="T48" fmla="*/ 0 w 415"/>
                <a:gd name="T49" fmla="*/ 50 h 1697"/>
                <a:gd name="T50" fmla="*/ 3 w 415"/>
                <a:gd name="T51" fmla="*/ 35 h 1697"/>
                <a:gd name="T52" fmla="*/ 10 w 415"/>
                <a:gd name="T53" fmla="*/ 21 h 1697"/>
                <a:gd name="T54" fmla="*/ 21 w 415"/>
                <a:gd name="T55" fmla="*/ 11 h 1697"/>
                <a:gd name="T56" fmla="*/ 34 w 415"/>
                <a:gd name="T57" fmla="*/ 3 h 1697"/>
                <a:gd name="T58" fmla="*/ 50 w 415"/>
                <a:gd name="T59" fmla="*/ 0 h 1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5" h="1697">
                  <a:moveTo>
                    <a:pt x="100" y="99"/>
                  </a:moveTo>
                  <a:lnTo>
                    <a:pt x="100" y="1598"/>
                  </a:lnTo>
                  <a:lnTo>
                    <a:pt x="314" y="1598"/>
                  </a:lnTo>
                  <a:lnTo>
                    <a:pt x="314" y="99"/>
                  </a:lnTo>
                  <a:lnTo>
                    <a:pt x="100" y="99"/>
                  </a:lnTo>
                  <a:close/>
                  <a:moveTo>
                    <a:pt x="50" y="0"/>
                  </a:moveTo>
                  <a:lnTo>
                    <a:pt x="364" y="0"/>
                  </a:lnTo>
                  <a:lnTo>
                    <a:pt x="380" y="3"/>
                  </a:lnTo>
                  <a:lnTo>
                    <a:pt x="393" y="11"/>
                  </a:lnTo>
                  <a:lnTo>
                    <a:pt x="405" y="21"/>
                  </a:lnTo>
                  <a:lnTo>
                    <a:pt x="412" y="35"/>
                  </a:lnTo>
                  <a:lnTo>
                    <a:pt x="415" y="50"/>
                  </a:lnTo>
                  <a:lnTo>
                    <a:pt x="415" y="1647"/>
                  </a:lnTo>
                  <a:lnTo>
                    <a:pt x="412" y="1663"/>
                  </a:lnTo>
                  <a:lnTo>
                    <a:pt x="405" y="1677"/>
                  </a:lnTo>
                  <a:lnTo>
                    <a:pt x="393" y="1688"/>
                  </a:lnTo>
                  <a:lnTo>
                    <a:pt x="380" y="1695"/>
                  </a:lnTo>
                  <a:lnTo>
                    <a:pt x="364" y="1697"/>
                  </a:lnTo>
                  <a:lnTo>
                    <a:pt x="50" y="1697"/>
                  </a:lnTo>
                  <a:lnTo>
                    <a:pt x="34" y="1695"/>
                  </a:lnTo>
                  <a:lnTo>
                    <a:pt x="21" y="1688"/>
                  </a:lnTo>
                  <a:lnTo>
                    <a:pt x="10" y="1677"/>
                  </a:lnTo>
                  <a:lnTo>
                    <a:pt x="3" y="1663"/>
                  </a:lnTo>
                  <a:lnTo>
                    <a:pt x="0" y="1647"/>
                  </a:lnTo>
                  <a:lnTo>
                    <a:pt x="0" y="50"/>
                  </a:lnTo>
                  <a:lnTo>
                    <a:pt x="3" y="35"/>
                  </a:lnTo>
                  <a:lnTo>
                    <a:pt x="10" y="21"/>
                  </a:lnTo>
                  <a:lnTo>
                    <a:pt x="21" y="11"/>
                  </a:lnTo>
                  <a:lnTo>
                    <a:pt x="34" y="3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339"/>
            <p:cNvSpPr>
              <a:spLocks noEditPoints="1"/>
            </p:cNvSpPr>
            <p:nvPr/>
          </p:nvSpPr>
          <p:spPr bwMode="auto">
            <a:xfrm>
              <a:off x="1889126" y="4427538"/>
              <a:ext cx="53975" cy="223837"/>
            </a:xfrm>
            <a:custGeom>
              <a:avLst/>
              <a:gdLst>
                <a:gd name="T0" fmla="*/ 100 w 414"/>
                <a:gd name="T1" fmla="*/ 99 h 1697"/>
                <a:gd name="T2" fmla="*/ 100 w 414"/>
                <a:gd name="T3" fmla="*/ 1598 h 1697"/>
                <a:gd name="T4" fmla="*/ 314 w 414"/>
                <a:gd name="T5" fmla="*/ 1598 h 1697"/>
                <a:gd name="T6" fmla="*/ 314 w 414"/>
                <a:gd name="T7" fmla="*/ 99 h 1697"/>
                <a:gd name="T8" fmla="*/ 100 w 414"/>
                <a:gd name="T9" fmla="*/ 99 h 1697"/>
                <a:gd name="T10" fmla="*/ 51 w 414"/>
                <a:gd name="T11" fmla="*/ 0 h 1697"/>
                <a:gd name="T12" fmla="*/ 364 w 414"/>
                <a:gd name="T13" fmla="*/ 0 h 1697"/>
                <a:gd name="T14" fmla="*/ 380 w 414"/>
                <a:gd name="T15" fmla="*/ 3 h 1697"/>
                <a:gd name="T16" fmla="*/ 394 w 414"/>
                <a:gd name="T17" fmla="*/ 11 h 1697"/>
                <a:gd name="T18" fmla="*/ 404 w 414"/>
                <a:gd name="T19" fmla="*/ 21 h 1697"/>
                <a:gd name="T20" fmla="*/ 411 w 414"/>
                <a:gd name="T21" fmla="*/ 35 h 1697"/>
                <a:gd name="T22" fmla="*/ 414 w 414"/>
                <a:gd name="T23" fmla="*/ 50 h 1697"/>
                <a:gd name="T24" fmla="*/ 414 w 414"/>
                <a:gd name="T25" fmla="*/ 1647 h 1697"/>
                <a:gd name="T26" fmla="*/ 411 w 414"/>
                <a:gd name="T27" fmla="*/ 1663 h 1697"/>
                <a:gd name="T28" fmla="*/ 404 w 414"/>
                <a:gd name="T29" fmla="*/ 1677 h 1697"/>
                <a:gd name="T30" fmla="*/ 394 w 414"/>
                <a:gd name="T31" fmla="*/ 1688 h 1697"/>
                <a:gd name="T32" fmla="*/ 380 w 414"/>
                <a:gd name="T33" fmla="*/ 1695 h 1697"/>
                <a:gd name="T34" fmla="*/ 364 w 414"/>
                <a:gd name="T35" fmla="*/ 1697 h 1697"/>
                <a:gd name="T36" fmla="*/ 51 w 414"/>
                <a:gd name="T37" fmla="*/ 1697 h 1697"/>
                <a:gd name="T38" fmla="*/ 34 w 414"/>
                <a:gd name="T39" fmla="*/ 1695 h 1697"/>
                <a:gd name="T40" fmla="*/ 21 w 414"/>
                <a:gd name="T41" fmla="*/ 1688 h 1697"/>
                <a:gd name="T42" fmla="*/ 10 w 414"/>
                <a:gd name="T43" fmla="*/ 1677 h 1697"/>
                <a:gd name="T44" fmla="*/ 2 w 414"/>
                <a:gd name="T45" fmla="*/ 1663 h 1697"/>
                <a:gd name="T46" fmla="*/ 0 w 414"/>
                <a:gd name="T47" fmla="*/ 1647 h 1697"/>
                <a:gd name="T48" fmla="*/ 0 w 414"/>
                <a:gd name="T49" fmla="*/ 50 h 1697"/>
                <a:gd name="T50" fmla="*/ 2 w 414"/>
                <a:gd name="T51" fmla="*/ 35 h 1697"/>
                <a:gd name="T52" fmla="*/ 10 w 414"/>
                <a:gd name="T53" fmla="*/ 21 h 1697"/>
                <a:gd name="T54" fmla="*/ 21 w 414"/>
                <a:gd name="T55" fmla="*/ 11 h 1697"/>
                <a:gd name="T56" fmla="*/ 34 w 414"/>
                <a:gd name="T57" fmla="*/ 3 h 1697"/>
                <a:gd name="T58" fmla="*/ 51 w 414"/>
                <a:gd name="T59" fmla="*/ 0 h 1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4" h="1697">
                  <a:moveTo>
                    <a:pt x="100" y="99"/>
                  </a:moveTo>
                  <a:lnTo>
                    <a:pt x="100" y="1598"/>
                  </a:lnTo>
                  <a:lnTo>
                    <a:pt x="314" y="1598"/>
                  </a:lnTo>
                  <a:lnTo>
                    <a:pt x="314" y="99"/>
                  </a:lnTo>
                  <a:lnTo>
                    <a:pt x="100" y="99"/>
                  </a:lnTo>
                  <a:close/>
                  <a:moveTo>
                    <a:pt x="51" y="0"/>
                  </a:moveTo>
                  <a:lnTo>
                    <a:pt x="364" y="0"/>
                  </a:lnTo>
                  <a:lnTo>
                    <a:pt x="380" y="3"/>
                  </a:lnTo>
                  <a:lnTo>
                    <a:pt x="394" y="11"/>
                  </a:lnTo>
                  <a:lnTo>
                    <a:pt x="404" y="21"/>
                  </a:lnTo>
                  <a:lnTo>
                    <a:pt x="411" y="35"/>
                  </a:lnTo>
                  <a:lnTo>
                    <a:pt x="414" y="50"/>
                  </a:lnTo>
                  <a:lnTo>
                    <a:pt x="414" y="1647"/>
                  </a:lnTo>
                  <a:lnTo>
                    <a:pt x="411" y="1663"/>
                  </a:lnTo>
                  <a:lnTo>
                    <a:pt x="404" y="1677"/>
                  </a:lnTo>
                  <a:lnTo>
                    <a:pt x="394" y="1688"/>
                  </a:lnTo>
                  <a:lnTo>
                    <a:pt x="380" y="1695"/>
                  </a:lnTo>
                  <a:lnTo>
                    <a:pt x="364" y="1697"/>
                  </a:lnTo>
                  <a:lnTo>
                    <a:pt x="51" y="1697"/>
                  </a:lnTo>
                  <a:lnTo>
                    <a:pt x="34" y="1695"/>
                  </a:lnTo>
                  <a:lnTo>
                    <a:pt x="21" y="1688"/>
                  </a:lnTo>
                  <a:lnTo>
                    <a:pt x="10" y="1677"/>
                  </a:lnTo>
                  <a:lnTo>
                    <a:pt x="2" y="1663"/>
                  </a:lnTo>
                  <a:lnTo>
                    <a:pt x="0" y="1647"/>
                  </a:lnTo>
                  <a:lnTo>
                    <a:pt x="0" y="50"/>
                  </a:lnTo>
                  <a:lnTo>
                    <a:pt x="2" y="35"/>
                  </a:lnTo>
                  <a:lnTo>
                    <a:pt x="10" y="21"/>
                  </a:lnTo>
                  <a:lnTo>
                    <a:pt x="21" y="11"/>
                  </a:lnTo>
                  <a:lnTo>
                    <a:pt x="34" y="3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340"/>
            <p:cNvSpPr>
              <a:spLocks/>
            </p:cNvSpPr>
            <p:nvPr/>
          </p:nvSpPr>
          <p:spPr bwMode="auto">
            <a:xfrm>
              <a:off x="1697038" y="4659313"/>
              <a:ext cx="350838" cy="50800"/>
            </a:xfrm>
            <a:custGeom>
              <a:avLst/>
              <a:gdLst>
                <a:gd name="T0" fmla="*/ 50 w 2656"/>
                <a:gd name="T1" fmla="*/ 0 h 387"/>
                <a:gd name="T2" fmla="*/ 2605 w 2656"/>
                <a:gd name="T3" fmla="*/ 0 h 387"/>
                <a:gd name="T4" fmla="*/ 2621 w 2656"/>
                <a:gd name="T5" fmla="*/ 3 h 387"/>
                <a:gd name="T6" fmla="*/ 2635 w 2656"/>
                <a:gd name="T7" fmla="*/ 9 h 387"/>
                <a:gd name="T8" fmla="*/ 2646 w 2656"/>
                <a:gd name="T9" fmla="*/ 20 h 387"/>
                <a:gd name="T10" fmla="*/ 2653 w 2656"/>
                <a:gd name="T11" fmla="*/ 34 h 387"/>
                <a:gd name="T12" fmla="*/ 2656 w 2656"/>
                <a:gd name="T13" fmla="*/ 49 h 387"/>
                <a:gd name="T14" fmla="*/ 2656 w 2656"/>
                <a:gd name="T15" fmla="*/ 337 h 387"/>
                <a:gd name="T16" fmla="*/ 2653 w 2656"/>
                <a:gd name="T17" fmla="*/ 353 h 387"/>
                <a:gd name="T18" fmla="*/ 2646 w 2656"/>
                <a:gd name="T19" fmla="*/ 367 h 387"/>
                <a:gd name="T20" fmla="*/ 2635 w 2656"/>
                <a:gd name="T21" fmla="*/ 377 h 387"/>
                <a:gd name="T22" fmla="*/ 2621 w 2656"/>
                <a:gd name="T23" fmla="*/ 384 h 387"/>
                <a:gd name="T24" fmla="*/ 2605 w 2656"/>
                <a:gd name="T25" fmla="*/ 387 h 387"/>
                <a:gd name="T26" fmla="*/ 50 w 2656"/>
                <a:gd name="T27" fmla="*/ 387 h 387"/>
                <a:gd name="T28" fmla="*/ 35 w 2656"/>
                <a:gd name="T29" fmla="*/ 384 h 387"/>
                <a:gd name="T30" fmla="*/ 20 w 2656"/>
                <a:gd name="T31" fmla="*/ 377 h 387"/>
                <a:gd name="T32" fmla="*/ 10 w 2656"/>
                <a:gd name="T33" fmla="*/ 367 h 387"/>
                <a:gd name="T34" fmla="*/ 3 w 2656"/>
                <a:gd name="T35" fmla="*/ 353 h 387"/>
                <a:gd name="T36" fmla="*/ 0 w 2656"/>
                <a:gd name="T37" fmla="*/ 337 h 387"/>
                <a:gd name="T38" fmla="*/ 0 w 2656"/>
                <a:gd name="T39" fmla="*/ 49 h 387"/>
                <a:gd name="T40" fmla="*/ 3 w 2656"/>
                <a:gd name="T41" fmla="*/ 34 h 387"/>
                <a:gd name="T42" fmla="*/ 10 w 2656"/>
                <a:gd name="T43" fmla="*/ 20 h 387"/>
                <a:gd name="T44" fmla="*/ 20 w 2656"/>
                <a:gd name="T45" fmla="*/ 9 h 387"/>
                <a:gd name="T46" fmla="*/ 35 w 2656"/>
                <a:gd name="T47" fmla="*/ 3 h 387"/>
                <a:gd name="T48" fmla="*/ 50 w 2656"/>
                <a:gd name="T49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56" h="387">
                  <a:moveTo>
                    <a:pt x="50" y="0"/>
                  </a:moveTo>
                  <a:lnTo>
                    <a:pt x="2605" y="0"/>
                  </a:lnTo>
                  <a:lnTo>
                    <a:pt x="2621" y="3"/>
                  </a:lnTo>
                  <a:lnTo>
                    <a:pt x="2635" y="9"/>
                  </a:lnTo>
                  <a:lnTo>
                    <a:pt x="2646" y="20"/>
                  </a:lnTo>
                  <a:lnTo>
                    <a:pt x="2653" y="34"/>
                  </a:lnTo>
                  <a:lnTo>
                    <a:pt x="2656" y="49"/>
                  </a:lnTo>
                  <a:lnTo>
                    <a:pt x="2656" y="337"/>
                  </a:lnTo>
                  <a:lnTo>
                    <a:pt x="2653" y="353"/>
                  </a:lnTo>
                  <a:lnTo>
                    <a:pt x="2646" y="367"/>
                  </a:lnTo>
                  <a:lnTo>
                    <a:pt x="2635" y="377"/>
                  </a:lnTo>
                  <a:lnTo>
                    <a:pt x="2621" y="384"/>
                  </a:lnTo>
                  <a:lnTo>
                    <a:pt x="2605" y="387"/>
                  </a:lnTo>
                  <a:lnTo>
                    <a:pt x="50" y="387"/>
                  </a:lnTo>
                  <a:lnTo>
                    <a:pt x="35" y="384"/>
                  </a:lnTo>
                  <a:lnTo>
                    <a:pt x="20" y="377"/>
                  </a:lnTo>
                  <a:lnTo>
                    <a:pt x="10" y="367"/>
                  </a:lnTo>
                  <a:lnTo>
                    <a:pt x="3" y="353"/>
                  </a:lnTo>
                  <a:lnTo>
                    <a:pt x="0" y="337"/>
                  </a:lnTo>
                  <a:lnTo>
                    <a:pt x="0" y="49"/>
                  </a:lnTo>
                  <a:lnTo>
                    <a:pt x="3" y="34"/>
                  </a:lnTo>
                  <a:lnTo>
                    <a:pt x="10" y="20"/>
                  </a:lnTo>
                  <a:lnTo>
                    <a:pt x="20" y="9"/>
                  </a:lnTo>
                  <a:lnTo>
                    <a:pt x="35" y="3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66" name="Freeform 701"/>
          <p:cNvSpPr>
            <a:spLocks/>
          </p:cNvSpPr>
          <p:nvPr/>
        </p:nvSpPr>
        <p:spPr bwMode="auto">
          <a:xfrm>
            <a:off x="3625355" y="2990869"/>
            <a:ext cx="496888" cy="473075"/>
          </a:xfrm>
          <a:custGeom>
            <a:avLst/>
            <a:gdLst>
              <a:gd name="connsiteX0" fmla="*/ 382588 w 496888"/>
              <a:gd name="connsiteY0" fmla="*/ 163513 h 473075"/>
              <a:gd name="connsiteX1" fmla="*/ 382588 w 496888"/>
              <a:gd name="connsiteY1" fmla="*/ 332099 h 473075"/>
              <a:gd name="connsiteX2" fmla="*/ 382158 w 496888"/>
              <a:gd name="connsiteY2" fmla="*/ 337177 h 473075"/>
              <a:gd name="connsiteX3" fmla="*/ 380726 w 496888"/>
              <a:gd name="connsiteY3" fmla="*/ 341820 h 473075"/>
              <a:gd name="connsiteX4" fmla="*/ 378578 w 496888"/>
              <a:gd name="connsiteY4" fmla="*/ 346318 h 473075"/>
              <a:gd name="connsiteX5" fmla="*/ 375713 w 496888"/>
              <a:gd name="connsiteY5" fmla="*/ 350235 h 473075"/>
              <a:gd name="connsiteX6" fmla="*/ 371846 w 496888"/>
              <a:gd name="connsiteY6" fmla="*/ 353862 h 473075"/>
              <a:gd name="connsiteX7" fmla="*/ 367263 w 496888"/>
              <a:gd name="connsiteY7" fmla="*/ 356764 h 473075"/>
              <a:gd name="connsiteX8" fmla="*/ 362107 w 496888"/>
              <a:gd name="connsiteY8" fmla="*/ 359230 h 473075"/>
              <a:gd name="connsiteX9" fmla="*/ 356378 w 496888"/>
              <a:gd name="connsiteY9" fmla="*/ 361116 h 473075"/>
              <a:gd name="connsiteX10" fmla="*/ 351365 w 496888"/>
              <a:gd name="connsiteY10" fmla="*/ 361986 h 473075"/>
              <a:gd name="connsiteX11" fmla="*/ 346209 w 496888"/>
              <a:gd name="connsiteY11" fmla="*/ 362422 h 473075"/>
              <a:gd name="connsiteX12" fmla="*/ 341196 w 496888"/>
              <a:gd name="connsiteY12" fmla="*/ 361986 h 473075"/>
              <a:gd name="connsiteX13" fmla="*/ 336613 w 496888"/>
              <a:gd name="connsiteY13" fmla="*/ 361116 h 473075"/>
              <a:gd name="connsiteX14" fmla="*/ 332317 w 496888"/>
              <a:gd name="connsiteY14" fmla="*/ 359520 h 473075"/>
              <a:gd name="connsiteX15" fmla="*/ 328450 w 496888"/>
              <a:gd name="connsiteY15" fmla="*/ 357489 h 473075"/>
              <a:gd name="connsiteX16" fmla="*/ 325012 w 496888"/>
              <a:gd name="connsiteY16" fmla="*/ 354877 h 473075"/>
              <a:gd name="connsiteX17" fmla="*/ 322291 w 496888"/>
              <a:gd name="connsiteY17" fmla="*/ 351976 h 473075"/>
              <a:gd name="connsiteX18" fmla="*/ 320143 w 496888"/>
              <a:gd name="connsiteY18" fmla="*/ 348349 h 473075"/>
              <a:gd name="connsiteX19" fmla="*/ 318710 w 496888"/>
              <a:gd name="connsiteY19" fmla="*/ 344577 h 473075"/>
              <a:gd name="connsiteX20" fmla="*/ 318137 w 496888"/>
              <a:gd name="connsiteY20" fmla="*/ 339789 h 473075"/>
              <a:gd name="connsiteX21" fmla="*/ 318567 w 496888"/>
              <a:gd name="connsiteY21" fmla="*/ 335291 h 473075"/>
              <a:gd name="connsiteX22" fmla="*/ 319999 w 496888"/>
              <a:gd name="connsiteY22" fmla="*/ 330794 h 473075"/>
              <a:gd name="connsiteX23" fmla="*/ 322291 w 496888"/>
              <a:gd name="connsiteY23" fmla="*/ 326586 h 473075"/>
              <a:gd name="connsiteX24" fmla="*/ 325442 w 496888"/>
              <a:gd name="connsiteY24" fmla="*/ 322669 h 473075"/>
              <a:gd name="connsiteX25" fmla="*/ 329309 w 496888"/>
              <a:gd name="connsiteY25" fmla="*/ 319187 h 473075"/>
              <a:gd name="connsiteX26" fmla="*/ 333749 w 496888"/>
              <a:gd name="connsiteY26" fmla="*/ 315995 h 473075"/>
              <a:gd name="connsiteX27" fmla="*/ 338762 w 496888"/>
              <a:gd name="connsiteY27" fmla="*/ 313529 h 473075"/>
              <a:gd name="connsiteX28" fmla="*/ 344491 w 496888"/>
              <a:gd name="connsiteY28" fmla="*/ 311788 h 473075"/>
              <a:gd name="connsiteX29" fmla="*/ 350220 w 496888"/>
              <a:gd name="connsiteY29" fmla="*/ 310627 h 473075"/>
              <a:gd name="connsiteX30" fmla="*/ 355948 w 496888"/>
              <a:gd name="connsiteY30" fmla="*/ 310482 h 473075"/>
              <a:gd name="connsiteX31" fmla="*/ 361391 w 496888"/>
              <a:gd name="connsiteY31" fmla="*/ 311062 h 473075"/>
              <a:gd name="connsiteX32" fmla="*/ 366690 w 496888"/>
              <a:gd name="connsiteY32" fmla="*/ 312368 h 473075"/>
              <a:gd name="connsiteX33" fmla="*/ 366690 w 496888"/>
              <a:gd name="connsiteY33" fmla="*/ 210955 h 473075"/>
              <a:gd name="connsiteX34" fmla="*/ 277032 w 496888"/>
              <a:gd name="connsiteY34" fmla="*/ 227785 h 473075"/>
              <a:gd name="connsiteX35" fmla="*/ 276459 w 496888"/>
              <a:gd name="connsiteY35" fmla="*/ 353862 h 473075"/>
              <a:gd name="connsiteX36" fmla="*/ 276030 w 496888"/>
              <a:gd name="connsiteY36" fmla="*/ 358214 h 473075"/>
              <a:gd name="connsiteX37" fmla="*/ 274598 w 496888"/>
              <a:gd name="connsiteY37" fmla="*/ 362712 h 473075"/>
              <a:gd name="connsiteX38" fmla="*/ 272306 w 496888"/>
              <a:gd name="connsiteY38" fmla="*/ 366774 h 473075"/>
              <a:gd name="connsiteX39" fmla="*/ 269155 w 496888"/>
              <a:gd name="connsiteY39" fmla="*/ 370546 h 473075"/>
              <a:gd name="connsiteX40" fmla="*/ 265431 w 496888"/>
              <a:gd name="connsiteY40" fmla="*/ 374028 h 473075"/>
              <a:gd name="connsiteX41" fmla="*/ 261135 w 496888"/>
              <a:gd name="connsiteY41" fmla="*/ 377220 h 473075"/>
              <a:gd name="connsiteX42" fmla="*/ 256122 w 496888"/>
              <a:gd name="connsiteY42" fmla="*/ 379542 h 473075"/>
              <a:gd name="connsiteX43" fmla="*/ 250536 w 496888"/>
              <a:gd name="connsiteY43" fmla="*/ 381428 h 473075"/>
              <a:gd name="connsiteX44" fmla="*/ 245523 w 496888"/>
              <a:gd name="connsiteY44" fmla="*/ 382443 h 473075"/>
              <a:gd name="connsiteX45" fmla="*/ 240224 w 496888"/>
              <a:gd name="connsiteY45" fmla="*/ 382588 h 473075"/>
              <a:gd name="connsiteX46" fmla="*/ 235211 w 496888"/>
              <a:gd name="connsiteY46" fmla="*/ 382008 h 473075"/>
              <a:gd name="connsiteX47" fmla="*/ 230628 w 496888"/>
              <a:gd name="connsiteY47" fmla="*/ 381137 h 473075"/>
              <a:gd name="connsiteX48" fmla="*/ 226045 w 496888"/>
              <a:gd name="connsiteY48" fmla="*/ 379542 h 473075"/>
              <a:gd name="connsiteX49" fmla="*/ 222178 w 496888"/>
              <a:gd name="connsiteY49" fmla="*/ 377365 h 473075"/>
              <a:gd name="connsiteX50" fmla="*/ 218884 w 496888"/>
              <a:gd name="connsiteY50" fmla="*/ 374754 h 473075"/>
              <a:gd name="connsiteX51" fmla="*/ 216162 w 496888"/>
              <a:gd name="connsiteY51" fmla="*/ 371852 h 473075"/>
              <a:gd name="connsiteX52" fmla="*/ 214300 w 496888"/>
              <a:gd name="connsiteY52" fmla="*/ 368515 h 473075"/>
              <a:gd name="connsiteX53" fmla="*/ 213155 w 496888"/>
              <a:gd name="connsiteY53" fmla="*/ 364888 h 473075"/>
              <a:gd name="connsiteX54" fmla="*/ 212725 w 496888"/>
              <a:gd name="connsiteY54" fmla="*/ 360245 h 473075"/>
              <a:gd name="connsiteX55" fmla="*/ 213011 w 496888"/>
              <a:gd name="connsiteY55" fmla="*/ 355893 h 473075"/>
              <a:gd name="connsiteX56" fmla="*/ 214444 w 496888"/>
              <a:gd name="connsiteY56" fmla="*/ 351541 h 473075"/>
              <a:gd name="connsiteX57" fmla="*/ 216735 w 496888"/>
              <a:gd name="connsiteY57" fmla="*/ 347188 h 473075"/>
              <a:gd name="connsiteX58" fmla="*/ 219743 w 496888"/>
              <a:gd name="connsiteY58" fmla="*/ 343271 h 473075"/>
              <a:gd name="connsiteX59" fmla="*/ 223610 w 496888"/>
              <a:gd name="connsiteY59" fmla="*/ 339789 h 473075"/>
              <a:gd name="connsiteX60" fmla="*/ 227907 w 496888"/>
              <a:gd name="connsiteY60" fmla="*/ 336742 h 473075"/>
              <a:gd name="connsiteX61" fmla="*/ 233063 w 496888"/>
              <a:gd name="connsiteY61" fmla="*/ 334276 h 473075"/>
              <a:gd name="connsiteX62" fmla="*/ 238505 w 496888"/>
              <a:gd name="connsiteY62" fmla="*/ 332535 h 473075"/>
              <a:gd name="connsiteX63" fmla="*/ 244377 w 496888"/>
              <a:gd name="connsiteY63" fmla="*/ 331519 h 473075"/>
              <a:gd name="connsiteX64" fmla="*/ 249963 w 496888"/>
              <a:gd name="connsiteY64" fmla="*/ 331084 h 473075"/>
              <a:gd name="connsiteX65" fmla="*/ 255406 w 496888"/>
              <a:gd name="connsiteY65" fmla="*/ 331809 h 473075"/>
              <a:gd name="connsiteX66" fmla="*/ 260418 w 496888"/>
              <a:gd name="connsiteY66" fmla="*/ 333115 h 473075"/>
              <a:gd name="connsiteX67" fmla="*/ 260418 w 496888"/>
              <a:gd name="connsiteY67" fmla="*/ 183680 h 473075"/>
              <a:gd name="connsiteX68" fmla="*/ 3175 w 496888"/>
              <a:gd name="connsiteY68" fmla="*/ 104775 h 473075"/>
              <a:gd name="connsiteX69" fmla="*/ 42820 w 496888"/>
              <a:gd name="connsiteY69" fmla="*/ 181329 h 473075"/>
              <a:gd name="connsiteX70" fmla="*/ 46038 w 496888"/>
              <a:gd name="connsiteY70" fmla="*/ 207963 h 473075"/>
              <a:gd name="connsiteX71" fmla="*/ 28922 w 496888"/>
              <a:gd name="connsiteY71" fmla="*/ 187151 h 473075"/>
              <a:gd name="connsiteX72" fmla="*/ 235320 w 496888"/>
              <a:gd name="connsiteY72" fmla="*/ 73025 h 473075"/>
              <a:gd name="connsiteX73" fmla="*/ 483371 w 496888"/>
              <a:gd name="connsiteY73" fmla="*/ 73025 h 473075"/>
              <a:gd name="connsiteX74" fmla="*/ 486535 w 496888"/>
              <a:gd name="connsiteY74" fmla="*/ 73457 h 473075"/>
              <a:gd name="connsiteX75" fmla="*/ 489411 w 496888"/>
              <a:gd name="connsiteY75" fmla="*/ 74320 h 473075"/>
              <a:gd name="connsiteX76" fmla="*/ 491999 w 496888"/>
              <a:gd name="connsiteY76" fmla="*/ 76047 h 473075"/>
              <a:gd name="connsiteX77" fmla="*/ 494012 w 496888"/>
              <a:gd name="connsiteY77" fmla="*/ 78062 h 473075"/>
              <a:gd name="connsiteX78" fmla="*/ 495738 w 496888"/>
              <a:gd name="connsiteY78" fmla="*/ 80652 h 473075"/>
              <a:gd name="connsiteX79" fmla="*/ 496600 w 496888"/>
              <a:gd name="connsiteY79" fmla="*/ 83530 h 473075"/>
              <a:gd name="connsiteX80" fmla="*/ 496888 w 496888"/>
              <a:gd name="connsiteY80" fmla="*/ 86696 h 473075"/>
              <a:gd name="connsiteX81" fmla="*/ 496888 w 496888"/>
              <a:gd name="connsiteY81" fmla="*/ 459548 h 473075"/>
              <a:gd name="connsiteX82" fmla="*/ 496600 w 496888"/>
              <a:gd name="connsiteY82" fmla="*/ 462714 h 473075"/>
              <a:gd name="connsiteX83" fmla="*/ 495738 w 496888"/>
              <a:gd name="connsiteY83" fmla="*/ 465448 h 473075"/>
              <a:gd name="connsiteX84" fmla="*/ 494012 w 496888"/>
              <a:gd name="connsiteY84" fmla="*/ 467895 h 473075"/>
              <a:gd name="connsiteX85" fmla="*/ 491999 w 496888"/>
              <a:gd name="connsiteY85" fmla="*/ 470197 h 473075"/>
              <a:gd name="connsiteX86" fmla="*/ 489411 w 496888"/>
              <a:gd name="connsiteY86" fmla="*/ 471780 h 473075"/>
              <a:gd name="connsiteX87" fmla="*/ 486535 w 496888"/>
              <a:gd name="connsiteY87" fmla="*/ 472787 h 473075"/>
              <a:gd name="connsiteX88" fmla="*/ 483371 w 496888"/>
              <a:gd name="connsiteY88" fmla="*/ 473075 h 473075"/>
              <a:gd name="connsiteX89" fmla="*/ 111942 w 496888"/>
              <a:gd name="connsiteY89" fmla="*/ 473075 h 473075"/>
              <a:gd name="connsiteX90" fmla="*/ 108347 w 496888"/>
              <a:gd name="connsiteY90" fmla="*/ 472644 h 473075"/>
              <a:gd name="connsiteX91" fmla="*/ 105184 w 496888"/>
              <a:gd name="connsiteY91" fmla="*/ 471204 h 473075"/>
              <a:gd name="connsiteX92" fmla="*/ 102451 w 496888"/>
              <a:gd name="connsiteY92" fmla="*/ 469046 h 473075"/>
              <a:gd name="connsiteX93" fmla="*/ 100294 w 496888"/>
              <a:gd name="connsiteY93" fmla="*/ 466456 h 473075"/>
              <a:gd name="connsiteX94" fmla="*/ 98856 w 496888"/>
              <a:gd name="connsiteY94" fmla="*/ 463146 h 473075"/>
              <a:gd name="connsiteX95" fmla="*/ 98425 w 496888"/>
              <a:gd name="connsiteY95" fmla="*/ 459548 h 473075"/>
              <a:gd name="connsiteX96" fmla="*/ 98425 w 496888"/>
              <a:gd name="connsiteY96" fmla="*/ 195055 h 473075"/>
              <a:gd name="connsiteX97" fmla="*/ 107484 w 496888"/>
              <a:gd name="connsiteY97" fmla="*/ 197789 h 473075"/>
              <a:gd name="connsiteX98" fmla="*/ 116544 w 496888"/>
              <a:gd name="connsiteY98" fmla="*/ 199948 h 473075"/>
              <a:gd name="connsiteX99" fmla="*/ 125603 w 496888"/>
              <a:gd name="connsiteY99" fmla="*/ 201818 h 473075"/>
              <a:gd name="connsiteX100" fmla="*/ 125603 w 496888"/>
              <a:gd name="connsiteY100" fmla="*/ 445878 h 473075"/>
              <a:gd name="connsiteX101" fmla="*/ 469854 w 496888"/>
              <a:gd name="connsiteY101" fmla="*/ 445878 h 473075"/>
              <a:gd name="connsiteX102" fmla="*/ 469854 w 496888"/>
              <a:gd name="connsiteY102" fmla="*/ 100367 h 473075"/>
              <a:gd name="connsiteX103" fmla="*/ 249844 w 496888"/>
              <a:gd name="connsiteY103" fmla="*/ 100367 h 473075"/>
              <a:gd name="connsiteX104" fmla="*/ 249556 w 496888"/>
              <a:gd name="connsiteY104" fmla="*/ 97633 h 473075"/>
              <a:gd name="connsiteX105" fmla="*/ 249125 w 496888"/>
              <a:gd name="connsiteY105" fmla="*/ 95762 h 473075"/>
              <a:gd name="connsiteX106" fmla="*/ 248550 w 496888"/>
              <a:gd name="connsiteY106" fmla="*/ 94323 h 473075"/>
              <a:gd name="connsiteX107" fmla="*/ 247831 w 496888"/>
              <a:gd name="connsiteY107" fmla="*/ 93028 h 473075"/>
              <a:gd name="connsiteX108" fmla="*/ 246968 w 496888"/>
              <a:gd name="connsiteY108" fmla="*/ 91445 h 473075"/>
              <a:gd name="connsiteX109" fmla="*/ 245674 w 496888"/>
              <a:gd name="connsiteY109" fmla="*/ 89286 h 473075"/>
              <a:gd name="connsiteX110" fmla="*/ 208681 w 496888"/>
              <a:gd name="connsiteY110" fmla="*/ 52388 h 473075"/>
              <a:gd name="connsiteX111" fmla="*/ 230307 w 496888"/>
              <a:gd name="connsiteY111" fmla="*/ 86231 h 473075"/>
              <a:gd name="connsiteX112" fmla="*/ 231613 w 496888"/>
              <a:gd name="connsiteY112" fmla="*/ 88392 h 473075"/>
              <a:gd name="connsiteX113" fmla="*/ 232629 w 496888"/>
              <a:gd name="connsiteY113" fmla="*/ 89976 h 473075"/>
              <a:gd name="connsiteX114" fmla="*/ 233500 w 496888"/>
              <a:gd name="connsiteY114" fmla="*/ 91272 h 473075"/>
              <a:gd name="connsiteX115" fmla="*/ 234080 w 496888"/>
              <a:gd name="connsiteY115" fmla="*/ 92136 h 473075"/>
              <a:gd name="connsiteX116" fmla="*/ 234516 w 496888"/>
              <a:gd name="connsiteY116" fmla="*/ 93000 h 473075"/>
              <a:gd name="connsiteX117" fmla="*/ 234951 w 496888"/>
              <a:gd name="connsiteY117" fmla="*/ 95016 h 473075"/>
              <a:gd name="connsiteX118" fmla="*/ 234806 w 496888"/>
              <a:gd name="connsiteY118" fmla="*/ 97609 h 473075"/>
              <a:gd name="connsiteX119" fmla="*/ 234225 w 496888"/>
              <a:gd name="connsiteY119" fmla="*/ 100633 h 473075"/>
              <a:gd name="connsiteX120" fmla="*/ 232919 w 496888"/>
              <a:gd name="connsiteY120" fmla="*/ 104233 h 473075"/>
              <a:gd name="connsiteX121" fmla="*/ 231323 w 496888"/>
              <a:gd name="connsiteY121" fmla="*/ 108122 h 473075"/>
              <a:gd name="connsiteX122" fmla="*/ 229291 w 496888"/>
              <a:gd name="connsiteY122" fmla="*/ 112298 h 473075"/>
              <a:gd name="connsiteX123" fmla="*/ 226823 w 496888"/>
              <a:gd name="connsiteY123" fmla="*/ 116906 h 473075"/>
              <a:gd name="connsiteX124" fmla="*/ 224066 w 496888"/>
              <a:gd name="connsiteY124" fmla="*/ 121803 h 473075"/>
              <a:gd name="connsiteX125" fmla="*/ 221018 w 496888"/>
              <a:gd name="connsiteY125" fmla="*/ 126699 h 473075"/>
              <a:gd name="connsiteX126" fmla="*/ 217680 w 496888"/>
              <a:gd name="connsiteY126" fmla="*/ 131740 h 473075"/>
              <a:gd name="connsiteX127" fmla="*/ 214197 w 496888"/>
              <a:gd name="connsiteY127" fmla="*/ 136924 h 473075"/>
              <a:gd name="connsiteX128" fmla="*/ 210423 w 496888"/>
              <a:gd name="connsiteY128" fmla="*/ 142109 h 473075"/>
              <a:gd name="connsiteX129" fmla="*/ 206650 w 496888"/>
              <a:gd name="connsiteY129" fmla="*/ 147293 h 473075"/>
              <a:gd name="connsiteX130" fmla="*/ 202731 w 496888"/>
              <a:gd name="connsiteY130" fmla="*/ 152478 h 473075"/>
              <a:gd name="connsiteX131" fmla="*/ 198812 w 496888"/>
              <a:gd name="connsiteY131" fmla="*/ 157230 h 473075"/>
              <a:gd name="connsiteX132" fmla="*/ 194894 w 496888"/>
              <a:gd name="connsiteY132" fmla="*/ 162127 h 473075"/>
              <a:gd name="connsiteX133" fmla="*/ 190975 w 496888"/>
              <a:gd name="connsiteY133" fmla="*/ 166735 h 473075"/>
              <a:gd name="connsiteX134" fmla="*/ 187056 w 496888"/>
              <a:gd name="connsiteY134" fmla="*/ 170912 h 473075"/>
              <a:gd name="connsiteX135" fmla="*/ 183283 w 496888"/>
              <a:gd name="connsiteY135" fmla="*/ 174656 h 473075"/>
              <a:gd name="connsiteX136" fmla="*/ 179654 w 496888"/>
              <a:gd name="connsiteY136" fmla="*/ 178112 h 473075"/>
              <a:gd name="connsiteX137" fmla="*/ 176316 w 496888"/>
              <a:gd name="connsiteY137" fmla="*/ 181281 h 473075"/>
              <a:gd name="connsiteX138" fmla="*/ 172978 w 496888"/>
              <a:gd name="connsiteY138" fmla="*/ 183729 h 473075"/>
              <a:gd name="connsiteX139" fmla="*/ 170220 w 496888"/>
              <a:gd name="connsiteY139" fmla="*/ 185601 h 473075"/>
              <a:gd name="connsiteX140" fmla="*/ 167463 w 496888"/>
              <a:gd name="connsiteY140" fmla="*/ 187041 h 473075"/>
              <a:gd name="connsiteX141" fmla="*/ 164270 w 496888"/>
              <a:gd name="connsiteY141" fmla="*/ 187905 h 473075"/>
              <a:gd name="connsiteX142" fmla="*/ 160061 w 496888"/>
              <a:gd name="connsiteY142" fmla="*/ 188625 h 473075"/>
              <a:gd name="connsiteX143" fmla="*/ 155417 w 496888"/>
              <a:gd name="connsiteY143" fmla="*/ 188913 h 473075"/>
              <a:gd name="connsiteX144" fmla="*/ 150047 w 496888"/>
              <a:gd name="connsiteY144" fmla="*/ 188913 h 473075"/>
              <a:gd name="connsiteX145" fmla="*/ 144386 w 496888"/>
              <a:gd name="connsiteY145" fmla="*/ 188625 h 473075"/>
              <a:gd name="connsiteX146" fmla="*/ 138291 w 496888"/>
              <a:gd name="connsiteY146" fmla="*/ 187905 h 473075"/>
              <a:gd name="connsiteX147" fmla="*/ 131759 w 496888"/>
              <a:gd name="connsiteY147" fmla="*/ 187041 h 473075"/>
              <a:gd name="connsiteX148" fmla="*/ 125228 w 496888"/>
              <a:gd name="connsiteY148" fmla="*/ 185889 h 473075"/>
              <a:gd name="connsiteX149" fmla="*/ 118407 w 496888"/>
              <a:gd name="connsiteY149" fmla="*/ 184449 h 473075"/>
              <a:gd name="connsiteX150" fmla="*/ 111731 w 496888"/>
              <a:gd name="connsiteY150" fmla="*/ 183153 h 473075"/>
              <a:gd name="connsiteX151" fmla="*/ 105054 w 496888"/>
              <a:gd name="connsiteY151" fmla="*/ 181425 h 473075"/>
              <a:gd name="connsiteX152" fmla="*/ 98814 w 496888"/>
              <a:gd name="connsiteY152" fmla="*/ 179552 h 473075"/>
              <a:gd name="connsiteX153" fmla="*/ 92718 w 496888"/>
              <a:gd name="connsiteY153" fmla="*/ 177680 h 473075"/>
              <a:gd name="connsiteX154" fmla="*/ 87057 w 496888"/>
              <a:gd name="connsiteY154" fmla="*/ 175520 h 473075"/>
              <a:gd name="connsiteX155" fmla="*/ 81687 w 496888"/>
              <a:gd name="connsiteY155" fmla="*/ 173360 h 473075"/>
              <a:gd name="connsiteX156" fmla="*/ 77043 w 496888"/>
              <a:gd name="connsiteY156" fmla="*/ 171200 h 473075"/>
              <a:gd name="connsiteX157" fmla="*/ 73124 w 496888"/>
              <a:gd name="connsiteY157" fmla="*/ 169039 h 473075"/>
              <a:gd name="connsiteX158" fmla="*/ 69931 w 496888"/>
              <a:gd name="connsiteY158" fmla="*/ 167023 h 473075"/>
              <a:gd name="connsiteX159" fmla="*/ 67609 w 496888"/>
              <a:gd name="connsiteY159" fmla="*/ 164719 h 473075"/>
              <a:gd name="connsiteX160" fmla="*/ 66303 w 496888"/>
              <a:gd name="connsiteY160" fmla="*/ 162559 h 473075"/>
              <a:gd name="connsiteX161" fmla="*/ 65577 w 496888"/>
              <a:gd name="connsiteY161" fmla="*/ 160111 h 473075"/>
              <a:gd name="connsiteX162" fmla="*/ 65577 w 496888"/>
              <a:gd name="connsiteY162" fmla="*/ 157662 h 473075"/>
              <a:gd name="connsiteX163" fmla="*/ 65432 w 496888"/>
              <a:gd name="connsiteY163" fmla="*/ 157662 h 473075"/>
              <a:gd name="connsiteX164" fmla="*/ 55563 w 496888"/>
              <a:gd name="connsiteY164" fmla="*/ 115754 h 473075"/>
              <a:gd name="connsiteX165" fmla="*/ 150482 w 496888"/>
              <a:gd name="connsiteY165" fmla="*/ 130300 h 473075"/>
              <a:gd name="connsiteX166" fmla="*/ 236538 w 496888"/>
              <a:gd name="connsiteY166" fmla="*/ 0 h 473075"/>
              <a:gd name="connsiteX167" fmla="*/ 148017 w 496888"/>
              <a:gd name="connsiteY167" fmla="*/ 122238 h 473075"/>
              <a:gd name="connsiteX168" fmla="*/ 0 w 496888"/>
              <a:gd name="connsiteY168" fmla="*/ 99527 h 473075"/>
              <a:gd name="connsiteX169" fmla="*/ 102818 w 496888"/>
              <a:gd name="connsiteY169" fmla="*/ 12007 h 47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496888" h="473075">
                <a:moveTo>
                  <a:pt x="382588" y="163513"/>
                </a:moveTo>
                <a:lnTo>
                  <a:pt x="382588" y="332099"/>
                </a:lnTo>
                <a:lnTo>
                  <a:pt x="382158" y="337177"/>
                </a:lnTo>
                <a:lnTo>
                  <a:pt x="380726" y="341820"/>
                </a:lnTo>
                <a:lnTo>
                  <a:pt x="378578" y="346318"/>
                </a:lnTo>
                <a:lnTo>
                  <a:pt x="375713" y="350235"/>
                </a:lnTo>
                <a:lnTo>
                  <a:pt x="371846" y="353862"/>
                </a:lnTo>
                <a:lnTo>
                  <a:pt x="367263" y="356764"/>
                </a:lnTo>
                <a:lnTo>
                  <a:pt x="362107" y="359230"/>
                </a:lnTo>
                <a:lnTo>
                  <a:pt x="356378" y="361116"/>
                </a:lnTo>
                <a:lnTo>
                  <a:pt x="351365" y="361986"/>
                </a:lnTo>
                <a:lnTo>
                  <a:pt x="346209" y="362422"/>
                </a:lnTo>
                <a:lnTo>
                  <a:pt x="341196" y="361986"/>
                </a:lnTo>
                <a:lnTo>
                  <a:pt x="336613" y="361116"/>
                </a:lnTo>
                <a:lnTo>
                  <a:pt x="332317" y="359520"/>
                </a:lnTo>
                <a:lnTo>
                  <a:pt x="328450" y="357489"/>
                </a:lnTo>
                <a:lnTo>
                  <a:pt x="325012" y="354877"/>
                </a:lnTo>
                <a:lnTo>
                  <a:pt x="322291" y="351976"/>
                </a:lnTo>
                <a:lnTo>
                  <a:pt x="320143" y="348349"/>
                </a:lnTo>
                <a:lnTo>
                  <a:pt x="318710" y="344577"/>
                </a:lnTo>
                <a:lnTo>
                  <a:pt x="318137" y="339789"/>
                </a:lnTo>
                <a:lnTo>
                  <a:pt x="318567" y="335291"/>
                </a:lnTo>
                <a:lnTo>
                  <a:pt x="319999" y="330794"/>
                </a:lnTo>
                <a:lnTo>
                  <a:pt x="322291" y="326586"/>
                </a:lnTo>
                <a:lnTo>
                  <a:pt x="325442" y="322669"/>
                </a:lnTo>
                <a:lnTo>
                  <a:pt x="329309" y="319187"/>
                </a:lnTo>
                <a:lnTo>
                  <a:pt x="333749" y="315995"/>
                </a:lnTo>
                <a:lnTo>
                  <a:pt x="338762" y="313529"/>
                </a:lnTo>
                <a:lnTo>
                  <a:pt x="344491" y="311788"/>
                </a:lnTo>
                <a:lnTo>
                  <a:pt x="350220" y="310627"/>
                </a:lnTo>
                <a:lnTo>
                  <a:pt x="355948" y="310482"/>
                </a:lnTo>
                <a:lnTo>
                  <a:pt x="361391" y="311062"/>
                </a:lnTo>
                <a:lnTo>
                  <a:pt x="366690" y="312368"/>
                </a:lnTo>
                <a:lnTo>
                  <a:pt x="366690" y="210955"/>
                </a:lnTo>
                <a:lnTo>
                  <a:pt x="277032" y="227785"/>
                </a:lnTo>
                <a:lnTo>
                  <a:pt x="276459" y="353862"/>
                </a:lnTo>
                <a:lnTo>
                  <a:pt x="276030" y="358214"/>
                </a:lnTo>
                <a:lnTo>
                  <a:pt x="274598" y="362712"/>
                </a:lnTo>
                <a:lnTo>
                  <a:pt x="272306" y="366774"/>
                </a:lnTo>
                <a:lnTo>
                  <a:pt x="269155" y="370546"/>
                </a:lnTo>
                <a:lnTo>
                  <a:pt x="265431" y="374028"/>
                </a:lnTo>
                <a:lnTo>
                  <a:pt x="261135" y="377220"/>
                </a:lnTo>
                <a:lnTo>
                  <a:pt x="256122" y="379542"/>
                </a:lnTo>
                <a:lnTo>
                  <a:pt x="250536" y="381428"/>
                </a:lnTo>
                <a:lnTo>
                  <a:pt x="245523" y="382443"/>
                </a:lnTo>
                <a:lnTo>
                  <a:pt x="240224" y="382588"/>
                </a:lnTo>
                <a:lnTo>
                  <a:pt x="235211" y="382008"/>
                </a:lnTo>
                <a:lnTo>
                  <a:pt x="230628" y="381137"/>
                </a:lnTo>
                <a:lnTo>
                  <a:pt x="226045" y="379542"/>
                </a:lnTo>
                <a:lnTo>
                  <a:pt x="222178" y="377365"/>
                </a:lnTo>
                <a:lnTo>
                  <a:pt x="218884" y="374754"/>
                </a:lnTo>
                <a:lnTo>
                  <a:pt x="216162" y="371852"/>
                </a:lnTo>
                <a:lnTo>
                  <a:pt x="214300" y="368515"/>
                </a:lnTo>
                <a:lnTo>
                  <a:pt x="213155" y="364888"/>
                </a:lnTo>
                <a:lnTo>
                  <a:pt x="212725" y="360245"/>
                </a:lnTo>
                <a:lnTo>
                  <a:pt x="213011" y="355893"/>
                </a:lnTo>
                <a:lnTo>
                  <a:pt x="214444" y="351541"/>
                </a:lnTo>
                <a:lnTo>
                  <a:pt x="216735" y="347188"/>
                </a:lnTo>
                <a:lnTo>
                  <a:pt x="219743" y="343271"/>
                </a:lnTo>
                <a:lnTo>
                  <a:pt x="223610" y="339789"/>
                </a:lnTo>
                <a:lnTo>
                  <a:pt x="227907" y="336742"/>
                </a:lnTo>
                <a:lnTo>
                  <a:pt x="233063" y="334276"/>
                </a:lnTo>
                <a:lnTo>
                  <a:pt x="238505" y="332535"/>
                </a:lnTo>
                <a:lnTo>
                  <a:pt x="244377" y="331519"/>
                </a:lnTo>
                <a:lnTo>
                  <a:pt x="249963" y="331084"/>
                </a:lnTo>
                <a:lnTo>
                  <a:pt x="255406" y="331809"/>
                </a:lnTo>
                <a:lnTo>
                  <a:pt x="260418" y="333115"/>
                </a:lnTo>
                <a:lnTo>
                  <a:pt x="260418" y="183680"/>
                </a:lnTo>
                <a:close/>
                <a:moveTo>
                  <a:pt x="3175" y="104775"/>
                </a:moveTo>
                <a:lnTo>
                  <a:pt x="42820" y="181329"/>
                </a:lnTo>
                <a:lnTo>
                  <a:pt x="46038" y="207963"/>
                </a:lnTo>
                <a:lnTo>
                  <a:pt x="28922" y="187151"/>
                </a:lnTo>
                <a:close/>
                <a:moveTo>
                  <a:pt x="235320" y="73025"/>
                </a:moveTo>
                <a:lnTo>
                  <a:pt x="483371" y="73025"/>
                </a:lnTo>
                <a:lnTo>
                  <a:pt x="486535" y="73457"/>
                </a:lnTo>
                <a:lnTo>
                  <a:pt x="489411" y="74320"/>
                </a:lnTo>
                <a:lnTo>
                  <a:pt x="491999" y="76047"/>
                </a:lnTo>
                <a:lnTo>
                  <a:pt x="494012" y="78062"/>
                </a:lnTo>
                <a:lnTo>
                  <a:pt x="495738" y="80652"/>
                </a:lnTo>
                <a:lnTo>
                  <a:pt x="496600" y="83530"/>
                </a:lnTo>
                <a:lnTo>
                  <a:pt x="496888" y="86696"/>
                </a:lnTo>
                <a:lnTo>
                  <a:pt x="496888" y="459548"/>
                </a:lnTo>
                <a:lnTo>
                  <a:pt x="496600" y="462714"/>
                </a:lnTo>
                <a:lnTo>
                  <a:pt x="495738" y="465448"/>
                </a:lnTo>
                <a:lnTo>
                  <a:pt x="494012" y="467895"/>
                </a:lnTo>
                <a:lnTo>
                  <a:pt x="491999" y="470197"/>
                </a:lnTo>
                <a:lnTo>
                  <a:pt x="489411" y="471780"/>
                </a:lnTo>
                <a:lnTo>
                  <a:pt x="486535" y="472787"/>
                </a:lnTo>
                <a:lnTo>
                  <a:pt x="483371" y="473075"/>
                </a:lnTo>
                <a:lnTo>
                  <a:pt x="111942" y="473075"/>
                </a:lnTo>
                <a:lnTo>
                  <a:pt x="108347" y="472644"/>
                </a:lnTo>
                <a:lnTo>
                  <a:pt x="105184" y="471204"/>
                </a:lnTo>
                <a:lnTo>
                  <a:pt x="102451" y="469046"/>
                </a:lnTo>
                <a:lnTo>
                  <a:pt x="100294" y="466456"/>
                </a:lnTo>
                <a:lnTo>
                  <a:pt x="98856" y="463146"/>
                </a:lnTo>
                <a:lnTo>
                  <a:pt x="98425" y="459548"/>
                </a:lnTo>
                <a:lnTo>
                  <a:pt x="98425" y="195055"/>
                </a:lnTo>
                <a:lnTo>
                  <a:pt x="107484" y="197789"/>
                </a:lnTo>
                <a:lnTo>
                  <a:pt x="116544" y="199948"/>
                </a:lnTo>
                <a:lnTo>
                  <a:pt x="125603" y="201818"/>
                </a:lnTo>
                <a:lnTo>
                  <a:pt x="125603" y="445878"/>
                </a:lnTo>
                <a:lnTo>
                  <a:pt x="469854" y="445878"/>
                </a:lnTo>
                <a:lnTo>
                  <a:pt x="469854" y="100367"/>
                </a:lnTo>
                <a:lnTo>
                  <a:pt x="249844" y="100367"/>
                </a:lnTo>
                <a:lnTo>
                  <a:pt x="249556" y="97633"/>
                </a:lnTo>
                <a:lnTo>
                  <a:pt x="249125" y="95762"/>
                </a:lnTo>
                <a:lnTo>
                  <a:pt x="248550" y="94323"/>
                </a:lnTo>
                <a:lnTo>
                  <a:pt x="247831" y="93028"/>
                </a:lnTo>
                <a:lnTo>
                  <a:pt x="246968" y="91445"/>
                </a:lnTo>
                <a:lnTo>
                  <a:pt x="245674" y="89286"/>
                </a:lnTo>
                <a:close/>
                <a:moveTo>
                  <a:pt x="208681" y="52388"/>
                </a:moveTo>
                <a:lnTo>
                  <a:pt x="230307" y="86231"/>
                </a:lnTo>
                <a:lnTo>
                  <a:pt x="231613" y="88392"/>
                </a:lnTo>
                <a:lnTo>
                  <a:pt x="232629" y="89976"/>
                </a:lnTo>
                <a:lnTo>
                  <a:pt x="233500" y="91272"/>
                </a:lnTo>
                <a:lnTo>
                  <a:pt x="234080" y="92136"/>
                </a:lnTo>
                <a:lnTo>
                  <a:pt x="234516" y="93000"/>
                </a:lnTo>
                <a:lnTo>
                  <a:pt x="234951" y="95016"/>
                </a:lnTo>
                <a:lnTo>
                  <a:pt x="234806" y="97609"/>
                </a:lnTo>
                <a:lnTo>
                  <a:pt x="234225" y="100633"/>
                </a:lnTo>
                <a:lnTo>
                  <a:pt x="232919" y="104233"/>
                </a:lnTo>
                <a:lnTo>
                  <a:pt x="231323" y="108122"/>
                </a:lnTo>
                <a:lnTo>
                  <a:pt x="229291" y="112298"/>
                </a:lnTo>
                <a:lnTo>
                  <a:pt x="226823" y="116906"/>
                </a:lnTo>
                <a:lnTo>
                  <a:pt x="224066" y="121803"/>
                </a:lnTo>
                <a:lnTo>
                  <a:pt x="221018" y="126699"/>
                </a:lnTo>
                <a:lnTo>
                  <a:pt x="217680" y="131740"/>
                </a:lnTo>
                <a:lnTo>
                  <a:pt x="214197" y="136924"/>
                </a:lnTo>
                <a:lnTo>
                  <a:pt x="210423" y="142109"/>
                </a:lnTo>
                <a:lnTo>
                  <a:pt x="206650" y="147293"/>
                </a:lnTo>
                <a:lnTo>
                  <a:pt x="202731" y="152478"/>
                </a:lnTo>
                <a:lnTo>
                  <a:pt x="198812" y="157230"/>
                </a:lnTo>
                <a:lnTo>
                  <a:pt x="194894" y="162127"/>
                </a:lnTo>
                <a:lnTo>
                  <a:pt x="190975" y="166735"/>
                </a:lnTo>
                <a:lnTo>
                  <a:pt x="187056" y="170912"/>
                </a:lnTo>
                <a:lnTo>
                  <a:pt x="183283" y="174656"/>
                </a:lnTo>
                <a:lnTo>
                  <a:pt x="179654" y="178112"/>
                </a:lnTo>
                <a:lnTo>
                  <a:pt x="176316" y="181281"/>
                </a:lnTo>
                <a:lnTo>
                  <a:pt x="172978" y="183729"/>
                </a:lnTo>
                <a:lnTo>
                  <a:pt x="170220" y="185601"/>
                </a:lnTo>
                <a:lnTo>
                  <a:pt x="167463" y="187041"/>
                </a:lnTo>
                <a:lnTo>
                  <a:pt x="164270" y="187905"/>
                </a:lnTo>
                <a:lnTo>
                  <a:pt x="160061" y="188625"/>
                </a:lnTo>
                <a:lnTo>
                  <a:pt x="155417" y="188913"/>
                </a:lnTo>
                <a:lnTo>
                  <a:pt x="150047" y="188913"/>
                </a:lnTo>
                <a:lnTo>
                  <a:pt x="144386" y="188625"/>
                </a:lnTo>
                <a:lnTo>
                  <a:pt x="138291" y="187905"/>
                </a:lnTo>
                <a:lnTo>
                  <a:pt x="131759" y="187041"/>
                </a:lnTo>
                <a:lnTo>
                  <a:pt x="125228" y="185889"/>
                </a:lnTo>
                <a:lnTo>
                  <a:pt x="118407" y="184449"/>
                </a:lnTo>
                <a:lnTo>
                  <a:pt x="111731" y="183153"/>
                </a:lnTo>
                <a:lnTo>
                  <a:pt x="105054" y="181425"/>
                </a:lnTo>
                <a:lnTo>
                  <a:pt x="98814" y="179552"/>
                </a:lnTo>
                <a:lnTo>
                  <a:pt x="92718" y="177680"/>
                </a:lnTo>
                <a:lnTo>
                  <a:pt x="87057" y="175520"/>
                </a:lnTo>
                <a:lnTo>
                  <a:pt x="81687" y="173360"/>
                </a:lnTo>
                <a:lnTo>
                  <a:pt x="77043" y="171200"/>
                </a:lnTo>
                <a:lnTo>
                  <a:pt x="73124" y="169039"/>
                </a:lnTo>
                <a:lnTo>
                  <a:pt x="69931" y="167023"/>
                </a:lnTo>
                <a:lnTo>
                  <a:pt x="67609" y="164719"/>
                </a:lnTo>
                <a:lnTo>
                  <a:pt x="66303" y="162559"/>
                </a:lnTo>
                <a:lnTo>
                  <a:pt x="65577" y="160111"/>
                </a:lnTo>
                <a:lnTo>
                  <a:pt x="65577" y="157662"/>
                </a:lnTo>
                <a:lnTo>
                  <a:pt x="65432" y="157662"/>
                </a:lnTo>
                <a:lnTo>
                  <a:pt x="55563" y="115754"/>
                </a:lnTo>
                <a:lnTo>
                  <a:pt x="150482" y="130300"/>
                </a:lnTo>
                <a:close/>
                <a:moveTo>
                  <a:pt x="236538" y="0"/>
                </a:moveTo>
                <a:lnTo>
                  <a:pt x="148017" y="122238"/>
                </a:lnTo>
                <a:lnTo>
                  <a:pt x="0" y="99527"/>
                </a:lnTo>
                <a:lnTo>
                  <a:pt x="102818" y="12007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367" name="Group 280"/>
          <p:cNvGrpSpPr/>
          <p:nvPr/>
        </p:nvGrpSpPr>
        <p:grpSpPr>
          <a:xfrm>
            <a:off x="3673774" y="3802769"/>
            <a:ext cx="400050" cy="393700"/>
            <a:chOff x="820738" y="5083176"/>
            <a:chExt cx="400050" cy="393700"/>
          </a:xfrm>
          <a:solidFill>
            <a:srgbClr val="000000"/>
          </a:solidFill>
        </p:grpSpPr>
        <p:sp>
          <p:nvSpPr>
            <p:cNvPr id="368" name="Freeform 354"/>
            <p:cNvSpPr>
              <a:spLocks noEditPoints="1"/>
            </p:cNvSpPr>
            <p:nvPr/>
          </p:nvSpPr>
          <p:spPr bwMode="auto">
            <a:xfrm>
              <a:off x="820738" y="5083176"/>
              <a:ext cx="400050" cy="393700"/>
            </a:xfrm>
            <a:custGeom>
              <a:avLst/>
              <a:gdLst>
                <a:gd name="T0" fmla="*/ 206 w 3023"/>
                <a:gd name="T1" fmla="*/ 220 h 3222"/>
                <a:gd name="T2" fmla="*/ 206 w 3023"/>
                <a:gd name="T3" fmla="*/ 3002 h 3222"/>
                <a:gd name="T4" fmla="*/ 2817 w 3023"/>
                <a:gd name="T5" fmla="*/ 3002 h 3222"/>
                <a:gd name="T6" fmla="*/ 2817 w 3023"/>
                <a:gd name="T7" fmla="*/ 220 h 3222"/>
                <a:gd name="T8" fmla="*/ 206 w 3023"/>
                <a:gd name="T9" fmla="*/ 220 h 3222"/>
                <a:gd name="T10" fmla="*/ 102 w 3023"/>
                <a:gd name="T11" fmla="*/ 0 h 3222"/>
                <a:gd name="T12" fmla="*/ 2920 w 3023"/>
                <a:gd name="T13" fmla="*/ 0 h 3222"/>
                <a:gd name="T14" fmla="*/ 2943 w 3023"/>
                <a:gd name="T15" fmla="*/ 3 h 3222"/>
                <a:gd name="T16" fmla="*/ 2966 w 3023"/>
                <a:gd name="T17" fmla="*/ 11 h 3222"/>
                <a:gd name="T18" fmla="*/ 2985 w 3023"/>
                <a:gd name="T19" fmla="*/ 24 h 3222"/>
                <a:gd name="T20" fmla="*/ 3000 w 3023"/>
                <a:gd name="T21" fmla="*/ 41 h 3222"/>
                <a:gd name="T22" fmla="*/ 3012 w 3023"/>
                <a:gd name="T23" fmla="*/ 62 h 3222"/>
                <a:gd name="T24" fmla="*/ 3020 w 3023"/>
                <a:gd name="T25" fmla="*/ 85 h 3222"/>
                <a:gd name="T26" fmla="*/ 3023 w 3023"/>
                <a:gd name="T27" fmla="*/ 110 h 3222"/>
                <a:gd name="T28" fmla="*/ 3023 w 3023"/>
                <a:gd name="T29" fmla="*/ 3112 h 3222"/>
                <a:gd name="T30" fmla="*/ 3020 w 3023"/>
                <a:gd name="T31" fmla="*/ 3137 h 3222"/>
                <a:gd name="T32" fmla="*/ 3012 w 3023"/>
                <a:gd name="T33" fmla="*/ 3161 h 3222"/>
                <a:gd name="T34" fmla="*/ 3000 w 3023"/>
                <a:gd name="T35" fmla="*/ 3180 h 3222"/>
                <a:gd name="T36" fmla="*/ 2985 w 3023"/>
                <a:gd name="T37" fmla="*/ 3198 h 3222"/>
                <a:gd name="T38" fmla="*/ 2966 w 3023"/>
                <a:gd name="T39" fmla="*/ 3211 h 3222"/>
                <a:gd name="T40" fmla="*/ 2943 w 3023"/>
                <a:gd name="T41" fmla="*/ 3219 h 3222"/>
                <a:gd name="T42" fmla="*/ 2920 w 3023"/>
                <a:gd name="T43" fmla="*/ 3222 h 3222"/>
                <a:gd name="T44" fmla="*/ 102 w 3023"/>
                <a:gd name="T45" fmla="*/ 3222 h 3222"/>
                <a:gd name="T46" fmla="*/ 79 w 3023"/>
                <a:gd name="T47" fmla="*/ 3219 h 3222"/>
                <a:gd name="T48" fmla="*/ 57 w 3023"/>
                <a:gd name="T49" fmla="*/ 3211 h 3222"/>
                <a:gd name="T50" fmla="*/ 38 w 3023"/>
                <a:gd name="T51" fmla="*/ 3198 h 3222"/>
                <a:gd name="T52" fmla="*/ 22 w 3023"/>
                <a:gd name="T53" fmla="*/ 3180 h 3222"/>
                <a:gd name="T54" fmla="*/ 10 w 3023"/>
                <a:gd name="T55" fmla="*/ 3161 h 3222"/>
                <a:gd name="T56" fmla="*/ 2 w 3023"/>
                <a:gd name="T57" fmla="*/ 3137 h 3222"/>
                <a:gd name="T58" fmla="*/ 0 w 3023"/>
                <a:gd name="T59" fmla="*/ 3112 h 3222"/>
                <a:gd name="T60" fmla="*/ 0 w 3023"/>
                <a:gd name="T61" fmla="*/ 110 h 3222"/>
                <a:gd name="T62" fmla="*/ 2 w 3023"/>
                <a:gd name="T63" fmla="*/ 85 h 3222"/>
                <a:gd name="T64" fmla="*/ 10 w 3023"/>
                <a:gd name="T65" fmla="*/ 62 h 3222"/>
                <a:gd name="T66" fmla="*/ 22 w 3023"/>
                <a:gd name="T67" fmla="*/ 41 h 3222"/>
                <a:gd name="T68" fmla="*/ 38 w 3023"/>
                <a:gd name="T69" fmla="*/ 24 h 3222"/>
                <a:gd name="T70" fmla="*/ 57 w 3023"/>
                <a:gd name="T71" fmla="*/ 11 h 3222"/>
                <a:gd name="T72" fmla="*/ 79 w 3023"/>
                <a:gd name="T73" fmla="*/ 3 h 3222"/>
                <a:gd name="T74" fmla="*/ 102 w 3023"/>
                <a:gd name="T75" fmla="*/ 0 h 3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023" h="3222">
                  <a:moveTo>
                    <a:pt x="206" y="220"/>
                  </a:moveTo>
                  <a:lnTo>
                    <a:pt x="206" y="3002"/>
                  </a:lnTo>
                  <a:lnTo>
                    <a:pt x="2817" y="3002"/>
                  </a:lnTo>
                  <a:lnTo>
                    <a:pt x="2817" y="220"/>
                  </a:lnTo>
                  <a:lnTo>
                    <a:pt x="206" y="220"/>
                  </a:lnTo>
                  <a:close/>
                  <a:moveTo>
                    <a:pt x="102" y="0"/>
                  </a:moveTo>
                  <a:lnTo>
                    <a:pt x="2920" y="0"/>
                  </a:lnTo>
                  <a:lnTo>
                    <a:pt x="2943" y="3"/>
                  </a:lnTo>
                  <a:lnTo>
                    <a:pt x="2966" y="11"/>
                  </a:lnTo>
                  <a:lnTo>
                    <a:pt x="2985" y="24"/>
                  </a:lnTo>
                  <a:lnTo>
                    <a:pt x="3000" y="41"/>
                  </a:lnTo>
                  <a:lnTo>
                    <a:pt x="3012" y="62"/>
                  </a:lnTo>
                  <a:lnTo>
                    <a:pt x="3020" y="85"/>
                  </a:lnTo>
                  <a:lnTo>
                    <a:pt x="3023" y="110"/>
                  </a:lnTo>
                  <a:lnTo>
                    <a:pt x="3023" y="3112"/>
                  </a:lnTo>
                  <a:lnTo>
                    <a:pt x="3020" y="3137"/>
                  </a:lnTo>
                  <a:lnTo>
                    <a:pt x="3012" y="3161"/>
                  </a:lnTo>
                  <a:lnTo>
                    <a:pt x="3000" y="3180"/>
                  </a:lnTo>
                  <a:lnTo>
                    <a:pt x="2985" y="3198"/>
                  </a:lnTo>
                  <a:lnTo>
                    <a:pt x="2966" y="3211"/>
                  </a:lnTo>
                  <a:lnTo>
                    <a:pt x="2943" y="3219"/>
                  </a:lnTo>
                  <a:lnTo>
                    <a:pt x="2920" y="3222"/>
                  </a:lnTo>
                  <a:lnTo>
                    <a:pt x="102" y="3222"/>
                  </a:lnTo>
                  <a:lnTo>
                    <a:pt x="79" y="3219"/>
                  </a:lnTo>
                  <a:lnTo>
                    <a:pt x="57" y="3211"/>
                  </a:lnTo>
                  <a:lnTo>
                    <a:pt x="38" y="3198"/>
                  </a:lnTo>
                  <a:lnTo>
                    <a:pt x="22" y="3180"/>
                  </a:lnTo>
                  <a:lnTo>
                    <a:pt x="10" y="3161"/>
                  </a:lnTo>
                  <a:lnTo>
                    <a:pt x="2" y="3137"/>
                  </a:lnTo>
                  <a:lnTo>
                    <a:pt x="0" y="3112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10" y="62"/>
                  </a:lnTo>
                  <a:lnTo>
                    <a:pt x="22" y="41"/>
                  </a:lnTo>
                  <a:lnTo>
                    <a:pt x="38" y="24"/>
                  </a:lnTo>
                  <a:lnTo>
                    <a:pt x="57" y="11"/>
                  </a:lnTo>
                  <a:lnTo>
                    <a:pt x="79" y="3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355"/>
            <p:cNvSpPr>
              <a:spLocks/>
            </p:cNvSpPr>
            <p:nvPr/>
          </p:nvSpPr>
          <p:spPr bwMode="auto">
            <a:xfrm>
              <a:off x="922338" y="5173663"/>
              <a:ext cx="171450" cy="212725"/>
            </a:xfrm>
            <a:custGeom>
              <a:avLst/>
              <a:gdLst>
                <a:gd name="T0" fmla="*/ 1294 w 1294"/>
                <a:gd name="T1" fmla="*/ 1344 h 1748"/>
                <a:gd name="T2" fmla="*/ 1283 w 1294"/>
                <a:gd name="T3" fmla="*/ 1415 h 1748"/>
                <a:gd name="T4" fmla="*/ 1251 w 1294"/>
                <a:gd name="T5" fmla="*/ 1476 h 1748"/>
                <a:gd name="T6" fmla="*/ 1201 w 1294"/>
                <a:gd name="T7" fmla="*/ 1527 h 1748"/>
                <a:gd name="T8" fmla="*/ 1134 w 1294"/>
                <a:gd name="T9" fmla="*/ 1565 h 1748"/>
                <a:gd name="T10" fmla="*/ 1059 w 1294"/>
                <a:gd name="T11" fmla="*/ 1585 h 1748"/>
                <a:gd name="T12" fmla="*/ 988 w 1294"/>
                <a:gd name="T13" fmla="*/ 1586 h 1748"/>
                <a:gd name="T14" fmla="*/ 924 w 1294"/>
                <a:gd name="T15" fmla="*/ 1571 h 1748"/>
                <a:gd name="T16" fmla="*/ 871 w 1294"/>
                <a:gd name="T17" fmla="*/ 1541 h 1748"/>
                <a:gd name="T18" fmla="*/ 830 w 1294"/>
                <a:gd name="T19" fmla="*/ 1498 h 1748"/>
                <a:gd name="T20" fmla="*/ 807 w 1294"/>
                <a:gd name="T21" fmla="*/ 1444 h 1748"/>
                <a:gd name="T22" fmla="*/ 805 w 1294"/>
                <a:gd name="T23" fmla="*/ 1378 h 1748"/>
                <a:gd name="T24" fmla="*/ 826 w 1294"/>
                <a:gd name="T25" fmla="*/ 1315 h 1748"/>
                <a:gd name="T26" fmla="*/ 869 w 1294"/>
                <a:gd name="T27" fmla="*/ 1258 h 1748"/>
                <a:gd name="T28" fmla="*/ 928 w 1294"/>
                <a:gd name="T29" fmla="*/ 1213 h 1748"/>
                <a:gd name="T30" fmla="*/ 1002 w 1294"/>
                <a:gd name="T31" fmla="*/ 1183 h 1748"/>
                <a:gd name="T32" fmla="*/ 1073 w 1294"/>
                <a:gd name="T33" fmla="*/ 1172 h 1748"/>
                <a:gd name="T34" fmla="*/ 1140 w 1294"/>
                <a:gd name="T35" fmla="*/ 1179 h 1748"/>
                <a:gd name="T36" fmla="*/ 1172 w 1294"/>
                <a:gd name="T37" fmla="*/ 378 h 1748"/>
                <a:gd name="T38" fmla="*/ 486 w 1294"/>
                <a:gd name="T39" fmla="*/ 1519 h 1748"/>
                <a:gd name="T40" fmla="*/ 474 w 1294"/>
                <a:gd name="T41" fmla="*/ 1582 h 1748"/>
                <a:gd name="T42" fmla="*/ 441 w 1294"/>
                <a:gd name="T43" fmla="*/ 1640 h 1748"/>
                <a:gd name="T44" fmla="*/ 392 w 1294"/>
                <a:gd name="T45" fmla="*/ 1690 h 1748"/>
                <a:gd name="T46" fmla="*/ 326 w 1294"/>
                <a:gd name="T47" fmla="*/ 1727 h 1748"/>
                <a:gd name="T48" fmla="*/ 253 w 1294"/>
                <a:gd name="T49" fmla="*/ 1746 h 1748"/>
                <a:gd name="T50" fmla="*/ 182 w 1294"/>
                <a:gd name="T51" fmla="*/ 1746 h 1748"/>
                <a:gd name="T52" fmla="*/ 117 w 1294"/>
                <a:gd name="T53" fmla="*/ 1730 h 1748"/>
                <a:gd name="T54" fmla="*/ 62 w 1294"/>
                <a:gd name="T55" fmla="*/ 1700 h 1748"/>
                <a:gd name="T56" fmla="*/ 23 w 1294"/>
                <a:gd name="T57" fmla="*/ 1659 h 1748"/>
                <a:gd name="T58" fmla="*/ 4 w 1294"/>
                <a:gd name="T59" fmla="*/ 1607 h 1748"/>
                <a:gd name="T60" fmla="*/ 2 w 1294"/>
                <a:gd name="T61" fmla="*/ 1542 h 1748"/>
                <a:gd name="T62" fmla="*/ 23 w 1294"/>
                <a:gd name="T63" fmla="*/ 1479 h 1748"/>
                <a:gd name="T64" fmla="*/ 65 w 1294"/>
                <a:gd name="T65" fmla="*/ 1423 h 1748"/>
                <a:gd name="T66" fmla="*/ 123 w 1294"/>
                <a:gd name="T67" fmla="*/ 1378 h 1748"/>
                <a:gd name="T68" fmla="*/ 196 w 1294"/>
                <a:gd name="T69" fmla="*/ 1348 h 1748"/>
                <a:gd name="T70" fmla="*/ 267 w 1294"/>
                <a:gd name="T71" fmla="*/ 1338 h 1748"/>
                <a:gd name="T72" fmla="*/ 333 w 1294"/>
                <a:gd name="T73" fmla="*/ 1344 h 1748"/>
                <a:gd name="T74" fmla="*/ 363 w 1294"/>
                <a:gd name="T75" fmla="*/ 160 h 1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94" h="1748">
                  <a:moveTo>
                    <a:pt x="1294" y="0"/>
                  </a:moveTo>
                  <a:lnTo>
                    <a:pt x="1294" y="1344"/>
                  </a:lnTo>
                  <a:lnTo>
                    <a:pt x="1291" y="1381"/>
                  </a:lnTo>
                  <a:lnTo>
                    <a:pt x="1283" y="1415"/>
                  </a:lnTo>
                  <a:lnTo>
                    <a:pt x="1270" y="1447"/>
                  </a:lnTo>
                  <a:lnTo>
                    <a:pt x="1251" y="1476"/>
                  </a:lnTo>
                  <a:lnTo>
                    <a:pt x="1228" y="1503"/>
                  </a:lnTo>
                  <a:lnTo>
                    <a:pt x="1201" y="1527"/>
                  </a:lnTo>
                  <a:lnTo>
                    <a:pt x="1170" y="1547"/>
                  </a:lnTo>
                  <a:lnTo>
                    <a:pt x="1134" y="1565"/>
                  </a:lnTo>
                  <a:lnTo>
                    <a:pt x="1096" y="1578"/>
                  </a:lnTo>
                  <a:lnTo>
                    <a:pt x="1059" y="1585"/>
                  </a:lnTo>
                  <a:lnTo>
                    <a:pt x="1024" y="1587"/>
                  </a:lnTo>
                  <a:lnTo>
                    <a:pt x="988" y="1586"/>
                  </a:lnTo>
                  <a:lnTo>
                    <a:pt x="956" y="1581"/>
                  </a:lnTo>
                  <a:lnTo>
                    <a:pt x="924" y="1571"/>
                  </a:lnTo>
                  <a:lnTo>
                    <a:pt x="896" y="1558"/>
                  </a:lnTo>
                  <a:lnTo>
                    <a:pt x="871" y="1541"/>
                  </a:lnTo>
                  <a:lnTo>
                    <a:pt x="849" y="1521"/>
                  </a:lnTo>
                  <a:lnTo>
                    <a:pt x="830" y="1498"/>
                  </a:lnTo>
                  <a:lnTo>
                    <a:pt x="817" y="1473"/>
                  </a:lnTo>
                  <a:lnTo>
                    <a:pt x="807" y="1444"/>
                  </a:lnTo>
                  <a:lnTo>
                    <a:pt x="803" y="1411"/>
                  </a:lnTo>
                  <a:lnTo>
                    <a:pt x="805" y="1378"/>
                  </a:lnTo>
                  <a:lnTo>
                    <a:pt x="812" y="1347"/>
                  </a:lnTo>
                  <a:lnTo>
                    <a:pt x="826" y="1315"/>
                  </a:lnTo>
                  <a:lnTo>
                    <a:pt x="845" y="1286"/>
                  </a:lnTo>
                  <a:lnTo>
                    <a:pt x="869" y="1258"/>
                  </a:lnTo>
                  <a:lnTo>
                    <a:pt x="896" y="1234"/>
                  </a:lnTo>
                  <a:lnTo>
                    <a:pt x="928" y="1213"/>
                  </a:lnTo>
                  <a:lnTo>
                    <a:pt x="964" y="1196"/>
                  </a:lnTo>
                  <a:lnTo>
                    <a:pt x="1002" y="1183"/>
                  </a:lnTo>
                  <a:lnTo>
                    <a:pt x="1038" y="1175"/>
                  </a:lnTo>
                  <a:lnTo>
                    <a:pt x="1073" y="1172"/>
                  </a:lnTo>
                  <a:lnTo>
                    <a:pt x="1108" y="1174"/>
                  </a:lnTo>
                  <a:lnTo>
                    <a:pt x="1140" y="1179"/>
                  </a:lnTo>
                  <a:lnTo>
                    <a:pt x="1172" y="1189"/>
                  </a:lnTo>
                  <a:lnTo>
                    <a:pt x="1172" y="378"/>
                  </a:lnTo>
                  <a:lnTo>
                    <a:pt x="490" y="511"/>
                  </a:lnTo>
                  <a:lnTo>
                    <a:pt x="486" y="1519"/>
                  </a:lnTo>
                  <a:lnTo>
                    <a:pt x="483" y="1551"/>
                  </a:lnTo>
                  <a:lnTo>
                    <a:pt x="474" y="1582"/>
                  </a:lnTo>
                  <a:lnTo>
                    <a:pt x="461" y="1611"/>
                  </a:lnTo>
                  <a:lnTo>
                    <a:pt x="441" y="1640"/>
                  </a:lnTo>
                  <a:lnTo>
                    <a:pt x="418" y="1666"/>
                  </a:lnTo>
                  <a:lnTo>
                    <a:pt x="392" y="1690"/>
                  </a:lnTo>
                  <a:lnTo>
                    <a:pt x="360" y="1710"/>
                  </a:lnTo>
                  <a:lnTo>
                    <a:pt x="326" y="1727"/>
                  </a:lnTo>
                  <a:lnTo>
                    <a:pt x="288" y="1740"/>
                  </a:lnTo>
                  <a:lnTo>
                    <a:pt x="253" y="1746"/>
                  </a:lnTo>
                  <a:lnTo>
                    <a:pt x="216" y="1748"/>
                  </a:lnTo>
                  <a:lnTo>
                    <a:pt x="182" y="1746"/>
                  </a:lnTo>
                  <a:lnTo>
                    <a:pt x="149" y="1741"/>
                  </a:lnTo>
                  <a:lnTo>
                    <a:pt x="117" y="1730"/>
                  </a:lnTo>
                  <a:lnTo>
                    <a:pt x="88" y="1717"/>
                  </a:lnTo>
                  <a:lnTo>
                    <a:pt x="62" y="1700"/>
                  </a:lnTo>
                  <a:lnTo>
                    <a:pt x="41" y="1680"/>
                  </a:lnTo>
                  <a:lnTo>
                    <a:pt x="23" y="1659"/>
                  </a:lnTo>
                  <a:lnTo>
                    <a:pt x="11" y="1634"/>
                  </a:lnTo>
                  <a:lnTo>
                    <a:pt x="4" y="1607"/>
                  </a:lnTo>
                  <a:lnTo>
                    <a:pt x="0" y="1574"/>
                  </a:lnTo>
                  <a:lnTo>
                    <a:pt x="2" y="1542"/>
                  </a:lnTo>
                  <a:lnTo>
                    <a:pt x="9" y="1511"/>
                  </a:lnTo>
                  <a:lnTo>
                    <a:pt x="23" y="1479"/>
                  </a:lnTo>
                  <a:lnTo>
                    <a:pt x="41" y="1450"/>
                  </a:lnTo>
                  <a:lnTo>
                    <a:pt x="65" y="1423"/>
                  </a:lnTo>
                  <a:lnTo>
                    <a:pt x="92" y="1400"/>
                  </a:lnTo>
                  <a:lnTo>
                    <a:pt x="123" y="1378"/>
                  </a:lnTo>
                  <a:lnTo>
                    <a:pt x="159" y="1361"/>
                  </a:lnTo>
                  <a:lnTo>
                    <a:pt x="196" y="1348"/>
                  </a:lnTo>
                  <a:lnTo>
                    <a:pt x="232" y="1341"/>
                  </a:lnTo>
                  <a:lnTo>
                    <a:pt x="267" y="1338"/>
                  </a:lnTo>
                  <a:lnTo>
                    <a:pt x="301" y="1339"/>
                  </a:lnTo>
                  <a:lnTo>
                    <a:pt x="333" y="1344"/>
                  </a:lnTo>
                  <a:lnTo>
                    <a:pt x="363" y="1354"/>
                  </a:lnTo>
                  <a:lnTo>
                    <a:pt x="363" y="160"/>
                  </a:lnTo>
                  <a:lnTo>
                    <a:pt x="12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0" name="Freeform 360"/>
          <p:cNvSpPr>
            <a:spLocks noEditPoints="1"/>
          </p:cNvSpPr>
          <p:nvPr/>
        </p:nvSpPr>
        <p:spPr bwMode="auto">
          <a:xfrm>
            <a:off x="4725950" y="3772607"/>
            <a:ext cx="166687" cy="454025"/>
          </a:xfrm>
          <a:custGeom>
            <a:avLst/>
            <a:gdLst>
              <a:gd name="T0" fmla="*/ 104 w 1160"/>
              <a:gd name="T1" fmla="*/ 217 h 3145"/>
              <a:gd name="T2" fmla="*/ 564 w 1160"/>
              <a:gd name="T3" fmla="*/ 217 h 3145"/>
              <a:gd name="T4" fmla="*/ 565 w 1160"/>
              <a:gd name="T5" fmla="*/ 224 h 3145"/>
              <a:gd name="T6" fmla="*/ 568 w 1160"/>
              <a:gd name="T7" fmla="*/ 221 h 3145"/>
              <a:gd name="T8" fmla="*/ 582 w 1160"/>
              <a:gd name="T9" fmla="*/ 263 h 3145"/>
              <a:gd name="T10" fmla="*/ 599 w 1160"/>
              <a:gd name="T11" fmla="*/ 306 h 3145"/>
              <a:gd name="T12" fmla="*/ 618 w 1160"/>
              <a:gd name="T13" fmla="*/ 349 h 3145"/>
              <a:gd name="T14" fmla="*/ 640 w 1160"/>
              <a:gd name="T15" fmla="*/ 393 h 3145"/>
              <a:gd name="T16" fmla="*/ 663 w 1160"/>
              <a:gd name="T17" fmla="*/ 436 h 3145"/>
              <a:gd name="T18" fmla="*/ 688 w 1160"/>
              <a:gd name="T19" fmla="*/ 479 h 3145"/>
              <a:gd name="T20" fmla="*/ 714 w 1160"/>
              <a:gd name="T21" fmla="*/ 523 h 3145"/>
              <a:gd name="T22" fmla="*/ 742 w 1160"/>
              <a:gd name="T23" fmla="*/ 565 h 3145"/>
              <a:gd name="T24" fmla="*/ 769 w 1160"/>
              <a:gd name="T25" fmla="*/ 607 h 3145"/>
              <a:gd name="T26" fmla="*/ 798 w 1160"/>
              <a:gd name="T27" fmla="*/ 647 h 3145"/>
              <a:gd name="T28" fmla="*/ 827 w 1160"/>
              <a:gd name="T29" fmla="*/ 687 h 3145"/>
              <a:gd name="T30" fmla="*/ 856 w 1160"/>
              <a:gd name="T31" fmla="*/ 725 h 3145"/>
              <a:gd name="T32" fmla="*/ 885 w 1160"/>
              <a:gd name="T33" fmla="*/ 763 h 3145"/>
              <a:gd name="T34" fmla="*/ 913 w 1160"/>
              <a:gd name="T35" fmla="*/ 798 h 3145"/>
              <a:gd name="T36" fmla="*/ 941 w 1160"/>
              <a:gd name="T37" fmla="*/ 831 h 3145"/>
              <a:gd name="T38" fmla="*/ 966 w 1160"/>
              <a:gd name="T39" fmla="*/ 863 h 3145"/>
              <a:gd name="T40" fmla="*/ 992 w 1160"/>
              <a:gd name="T41" fmla="*/ 892 h 3145"/>
              <a:gd name="T42" fmla="*/ 1015 w 1160"/>
              <a:gd name="T43" fmla="*/ 920 h 3145"/>
              <a:gd name="T44" fmla="*/ 1037 w 1160"/>
              <a:gd name="T45" fmla="*/ 943 h 3145"/>
              <a:gd name="T46" fmla="*/ 1057 w 1160"/>
              <a:gd name="T47" fmla="*/ 966 h 3145"/>
              <a:gd name="T48" fmla="*/ 1074 w 1160"/>
              <a:gd name="T49" fmla="*/ 985 h 3145"/>
              <a:gd name="T50" fmla="*/ 1089 w 1160"/>
              <a:gd name="T51" fmla="*/ 1000 h 3145"/>
              <a:gd name="T52" fmla="*/ 1101 w 1160"/>
              <a:gd name="T53" fmla="*/ 1014 h 3145"/>
              <a:gd name="T54" fmla="*/ 1110 w 1160"/>
              <a:gd name="T55" fmla="*/ 1023 h 3145"/>
              <a:gd name="T56" fmla="*/ 1115 w 1160"/>
              <a:gd name="T57" fmla="*/ 1028 h 3145"/>
              <a:gd name="T58" fmla="*/ 1117 w 1160"/>
              <a:gd name="T59" fmla="*/ 1030 h 3145"/>
              <a:gd name="T60" fmla="*/ 1160 w 1160"/>
              <a:gd name="T61" fmla="*/ 1359 h 3145"/>
              <a:gd name="T62" fmla="*/ 880 w 1160"/>
              <a:gd name="T63" fmla="*/ 1186 h 3145"/>
              <a:gd name="T64" fmla="*/ 586 w 1160"/>
              <a:gd name="T65" fmla="*/ 699 h 3145"/>
              <a:gd name="T66" fmla="*/ 669 w 1160"/>
              <a:gd name="T67" fmla="*/ 2451 h 3145"/>
              <a:gd name="T68" fmla="*/ 325 w 1160"/>
              <a:gd name="T69" fmla="*/ 3145 h 3145"/>
              <a:gd name="T70" fmla="*/ 0 w 1160"/>
              <a:gd name="T71" fmla="*/ 2468 h 3145"/>
              <a:gd name="T72" fmla="*/ 104 w 1160"/>
              <a:gd name="T73" fmla="*/ 217 h 3145"/>
              <a:gd name="T74" fmla="*/ 82 w 1160"/>
              <a:gd name="T75" fmla="*/ 0 h 3145"/>
              <a:gd name="T76" fmla="*/ 585 w 1160"/>
              <a:gd name="T77" fmla="*/ 0 h 3145"/>
              <a:gd name="T78" fmla="*/ 585 w 1160"/>
              <a:gd name="T79" fmla="*/ 166 h 3145"/>
              <a:gd name="T80" fmla="*/ 82 w 1160"/>
              <a:gd name="T81" fmla="*/ 166 h 3145"/>
              <a:gd name="T82" fmla="*/ 82 w 1160"/>
              <a:gd name="T83" fmla="*/ 0 h 3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60" h="3145">
                <a:moveTo>
                  <a:pt x="104" y="217"/>
                </a:moveTo>
                <a:lnTo>
                  <a:pt x="564" y="217"/>
                </a:lnTo>
                <a:lnTo>
                  <a:pt x="565" y="224"/>
                </a:lnTo>
                <a:lnTo>
                  <a:pt x="568" y="221"/>
                </a:lnTo>
                <a:lnTo>
                  <a:pt x="582" y="263"/>
                </a:lnTo>
                <a:lnTo>
                  <a:pt x="599" y="306"/>
                </a:lnTo>
                <a:lnTo>
                  <a:pt x="618" y="349"/>
                </a:lnTo>
                <a:lnTo>
                  <a:pt x="640" y="393"/>
                </a:lnTo>
                <a:lnTo>
                  <a:pt x="663" y="436"/>
                </a:lnTo>
                <a:lnTo>
                  <a:pt x="688" y="479"/>
                </a:lnTo>
                <a:lnTo>
                  <a:pt x="714" y="523"/>
                </a:lnTo>
                <a:lnTo>
                  <a:pt x="742" y="565"/>
                </a:lnTo>
                <a:lnTo>
                  <a:pt x="769" y="607"/>
                </a:lnTo>
                <a:lnTo>
                  <a:pt x="798" y="647"/>
                </a:lnTo>
                <a:lnTo>
                  <a:pt x="827" y="687"/>
                </a:lnTo>
                <a:lnTo>
                  <a:pt x="856" y="725"/>
                </a:lnTo>
                <a:lnTo>
                  <a:pt x="885" y="763"/>
                </a:lnTo>
                <a:lnTo>
                  <a:pt x="913" y="798"/>
                </a:lnTo>
                <a:lnTo>
                  <a:pt x="941" y="831"/>
                </a:lnTo>
                <a:lnTo>
                  <a:pt x="966" y="863"/>
                </a:lnTo>
                <a:lnTo>
                  <a:pt x="992" y="892"/>
                </a:lnTo>
                <a:lnTo>
                  <a:pt x="1015" y="920"/>
                </a:lnTo>
                <a:lnTo>
                  <a:pt x="1037" y="943"/>
                </a:lnTo>
                <a:lnTo>
                  <a:pt x="1057" y="966"/>
                </a:lnTo>
                <a:lnTo>
                  <a:pt x="1074" y="985"/>
                </a:lnTo>
                <a:lnTo>
                  <a:pt x="1089" y="1000"/>
                </a:lnTo>
                <a:lnTo>
                  <a:pt x="1101" y="1014"/>
                </a:lnTo>
                <a:lnTo>
                  <a:pt x="1110" y="1023"/>
                </a:lnTo>
                <a:lnTo>
                  <a:pt x="1115" y="1028"/>
                </a:lnTo>
                <a:lnTo>
                  <a:pt x="1117" y="1030"/>
                </a:lnTo>
                <a:lnTo>
                  <a:pt x="1160" y="1359"/>
                </a:lnTo>
                <a:lnTo>
                  <a:pt x="880" y="1186"/>
                </a:lnTo>
                <a:lnTo>
                  <a:pt x="586" y="699"/>
                </a:lnTo>
                <a:lnTo>
                  <a:pt x="669" y="2451"/>
                </a:lnTo>
                <a:lnTo>
                  <a:pt x="325" y="3145"/>
                </a:lnTo>
                <a:lnTo>
                  <a:pt x="0" y="2468"/>
                </a:lnTo>
                <a:lnTo>
                  <a:pt x="104" y="217"/>
                </a:lnTo>
                <a:close/>
                <a:moveTo>
                  <a:pt x="82" y="0"/>
                </a:moveTo>
                <a:lnTo>
                  <a:pt x="585" y="0"/>
                </a:lnTo>
                <a:lnTo>
                  <a:pt x="585" y="166"/>
                </a:lnTo>
                <a:lnTo>
                  <a:pt x="82" y="166"/>
                </a:lnTo>
                <a:lnTo>
                  <a:pt x="8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71" name="Group 303"/>
          <p:cNvGrpSpPr/>
          <p:nvPr/>
        </p:nvGrpSpPr>
        <p:grpSpPr>
          <a:xfrm>
            <a:off x="5443956" y="3779751"/>
            <a:ext cx="601663" cy="439737"/>
            <a:chOff x="2622550" y="5060951"/>
            <a:chExt cx="601663" cy="439737"/>
          </a:xfrm>
          <a:solidFill>
            <a:srgbClr val="000000"/>
          </a:solidFill>
        </p:grpSpPr>
        <p:sp>
          <p:nvSpPr>
            <p:cNvPr id="372" name="Freeform 365"/>
            <p:cNvSpPr>
              <a:spLocks noEditPoints="1"/>
            </p:cNvSpPr>
            <p:nvPr/>
          </p:nvSpPr>
          <p:spPr bwMode="auto">
            <a:xfrm>
              <a:off x="2622550" y="5060951"/>
              <a:ext cx="515938" cy="228600"/>
            </a:xfrm>
            <a:custGeom>
              <a:avLst/>
              <a:gdLst>
                <a:gd name="T0" fmla="*/ 238 w 2926"/>
                <a:gd name="T1" fmla="*/ 173 h 1291"/>
                <a:gd name="T2" fmla="*/ 234 w 2926"/>
                <a:gd name="T3" fmla="*/ 174 h 1291"/>
                <a:gd name="T4" fmla="*/ 229 w 2926"/>
                <a:gd name="T5" fmla="*/ 175 h 1291"/>
                <a:gd name="T6" fmla="*/ 226 w 2926"/>
                <a:gd name="T7" fmla="*/ 178 h 1291"/>
                <a:gd name="T8" fmla="*/ 223 w 2926"/>
                <a:gd name="T9" fmla="*/ 181 h 1291"/>
                <a:gd name="T10" fmla="*/ 221 w 2926"/>
                <a:gd name="T11" fmla="*/ 185 h 1291"/>
                <a:gd name="T12" fmla="*/ 221 w 2926"/>
                <a:gd name="T13" fmla="*/ 193 h 1291"/>
                <a:gd name="T14" fmla="*/ 223 w 2926"/>
                <a:gd name="T15" fmla="*/ 199 h 1291"/>
                <a:gd name="T16" fmla="*/ 227 w 2926"/>
                <a:gd name="T17" fmla="*/ 204 h 1291"/>
                <a:gd name="T18" fmla="*/ 1438 w 2926"/>
                <a:gd name="T19" fmla="*/ 1078 h 1291"/>
                <a:gd name="T20" fmla="*/ 1450 w 2926"/>
                <a:gd name="T21" fmla="*/ 1085 h 1291"/>
                <a:gd name="T22" fmla="*/ 1464 w 2926"/>
                <a:gd name="T23" fmla="*/ 1087 h 1291"/>
                <a:gd name="T24" fmla="*/ 1478 w 2926"/>
                <a:gd name="T25" fmla="*/ 1085 h 1291"/>
                <a:gd name="T26" fmla="*/ 1490 w 2926"/>
                <a:gd name="T27" fmla="*/ 1078 h 1291"/>
                <a:gd name="T28" fmla="*/ 2693 w 2926"/>
                <a:gd name="T29" fmla="*/ 204 h 1291"/>
                <a:gd name="T30" fmla="*/ 2698 w 2926"/>
                <a:gd name="T31" fmla="*/ 199 h 1291"/>
                <a:gd name="T32" fmla="*/ 2700 w 2926"/>
                <a:gd name="T33" fmla="*/ 193 h 1291"/>
                <a:gd name="T34" fmla="*/ 2699 w 2926"/>
                <a:gd name="T35" fmla="*/ 185 h 1291"/>
                <a:gd name="T36" fmla="*/ 2697 w 2926"/>
                <a:gd name="T37" fmla="*/ 181 h 1291"/>
                <a:gd name="T38" fmla="*/ 2695 w 2926"/>
                <a:gd name="T39" fmla="*/ 178 h 1291"/>
                <a:gd name="T40" fmla="*/ 2690 w 2926"/>
                <a:gd name="T41" fmla="*/ 175 h 1291"/>
                <a:gd name="T42" fmla="*/ 2687 w 2926"/>
                <a:gd name="T43" fmla="*/ 174 h 1291"/>
                <a:gd name="T44" fmla="*/ 2682 w 2926"/>
                <a:gd name="T45" fmla="*/ 173 h 1291"/>
                <a:gd name="T46" fmla="*/ 238 w 2926"/>
                <a:gd name="T47" fmla="*/ 173 h 1291"/>
                <a:gd name="T48" fmla="*/ 88 w 2926"/>
                <a:gd name="T49" fmla="*/ 0 h 1291"/>
                <a:gd name="T50" fmla="*/ 2840 w 2926"/>
                <a:gd name="T51" fmla="*/ 0 h 1291"/>
                <a:gd name="T52" fmla="*/ 2863 w 2926"/>
                <a:gd name="T53" fmla="*/ 3 h 1291"/>
                <a:gd name="T54" fmla="*/ 2883 w 2926"/>
                <a:gd name="T55" fmla="*/ 12 h 1291"/>
                <a:gd name="T56" fmla="*/ 2901 w 2926"/>
                <a:gd name="T57" fmla="*/ 25 h 1291"/>
                <a:gd name="T58" fmla="*/ 2915 w 2926"/>
                <a:gd name="T59" fmla="*/ 42 h 1291"/>
                <a:gd name="T60" fmla="*/ 2923 w 2926"/>
                <a:gd name="T61" fmla="*/ 63 h 1291"/>
                <a:gd name="T62" fmla="*/ 2926 w 2926"/>
                <a:gd name="T63" fmla="*/ 86 h 1291"/>
                <a:gd name="T64" fmla="*/ 2926 w 2926"/>
                <a:gd name="T65" fmla="*/ 204 h 1291"/>
                <a:gd name="T66" fmla="*/ 2924 w 2926"/>
                <a:gd name="T67" fmla="*/ 224 h 1291"/>
                <a:gd name="T68" fmla="*/ 2917 w 2926"/>
                <a:gd name="T69" fmla="*/ 243 h 1291"/>
                <a:gd name="T70" fmla="*/ 2905 w 2926"/>
                <a:gd name="T71" fmla="*/ 260 h 1291"/>
                <a:gd name="T72" fmla="*/ 2890 w 2926"/>
                <a:gd name="T73" fmla="*/ 273 h 1291"/>
                <a:gd name="T74" fmla="*/ 1514 w 2926"/>
                <a:gd name="T75" fmla="*/ 1275 h 1291"/>
                <a:gd name="T76" fmla="*/ 1499 w 2926"/>
                <a:gd name="T77" fmla="*/ 1283 h 1291"/>
                <a:gd name="T78" fmla="*/ 1481 w 2926"/>
                <a:gd name="T79" fmla="*/ 1289 h 1291"/>
                <a:gd name="T80" fmla="*/ 1464 w 2926"/>
                <a:gd name="T81" fmla="*/ 1291 h 1291"/>
                <a:gd name="T82" fmla="*/ 1446 w 2926"/>
                <a:gd name="T83" fmla="*/ 1289 h 1291"/>
                <a:gd name="T84" fmla="*/ 1428 w 2926"/>
                <a:gd name="T85" fmla="*/ 1283 h 1291"/>
                <a:gd name="T86" fmla="*/ 1413 w 2926"/>
                <a:gd name="T87" fmla="*/ 1275 h 1291"/>
                <a:gd name="T88" fmla="*/ 37 w 2926"/>
                <a:gd name="T89" fmla="*/ 280 h 1291"/>
                <a:gd name="T90" fmla="*/ 21 w 2926"/>
                <a:gd name="T91" fmla="*/ 266 h 1291"/>
                <a:gd name="T92" fmla="*/ 9 w 2926"/>
                <a:gd name="T93" fmla="*/ 249 h 1291"/>
                <a:gd name="T94" fmla="*/ 2 w 2926"/>
                <a:gd name="T95" fmla="*/ 230 h 1291"/>
                <a:gd name="T96" fmla="*/ 0 w 2926"/>
                <a:gd name="T97" fmla="*/ 209 h 1291"/>
                <a:gd name="T98" fmla="*/ 0 w 2926"/>
                <a:gd name="T99" fmla="*/ 86 h 1291"/>
                <a:gd name="T100" fmla="*/ 3 w 2926"/>
                <a:gd name="T101" fmla="*/ 63 h 1291"/>
                <a:gd name="T102" fmla="*/ 13 w 2926"/>
                <a:gd name="T103" fmla="*/ 42 h 1291"/>
                <a:gd name="T104" fmla="*/ 26 w 2926"/>
                <a:gd name="T105" fmla="*/ 25 h 1291"/>
                <a:gd name="T106" fmla="*/ 44 w 2926"/>
                <a:gd name="T107" fmla="*/ 12 h 1291"/>
                <a:gd name="T108" fmla="*/ 65 w 2926"/>
                <a:gd name="T109" fmla="*/ 3 h 1291"/>
                <a:gd name="T110" fmla="*/ 88 w 2926"/>
                <a:gd name="T111" fmla="*/ 0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26" h="1291">
                  <a:moveTo>
                    <a:pt x="238" y="173"/>
                  </a:moveTo>
                  <a:lnTo>
                    <a:pt x="234" y="174"/>
                  </a:lnTo>
                  <a:lnTo>
                    <a:pt x="229" y="175"/>
                  </a:lnTo>
                  <a:lnTo>
                    <a:pt x="226" y="178"/>
                  </a:lnTo>
                  <a:lnTo>
                    <a:pt x="223" y="181"/>
                  </a:lnTo>
                  <a:lnTo>
                    <a:pt x="221" y="185"/>
                  </a:lnTo>
                  <a:lnTo>
                    <a:pt x="221" y="193"/>
                  </a:lnTo>
                  <a:lnTo>
                    <a:pt x="223" y="199"/>
                  </a:lnTo>
                  <a:lnTo>
                    <a:pt x="227" y="204"/>
                  </a:lnTo>
                  <a:lnTo>
                    <a:pt x="1438" y="1078"/>
                  </a:lnTo>
                  <a:lnTo>
                    <a:pt x="1450" y="1085"/>
                  </a:lnTo>
                  <a:lnTo>
                    <a:pt x="1464" y="1087"/>
                  </a:lnTo>
                  <a:lnTo>
                    <a:pt x="1478" y="1085"/>
                  </a:lnTo>
                  <a:lnTo>
                    <a:pt x="1490" y="1078"/>
                  </a:lnTo>
                  <a:lnTo>
                    <a:pt x="2693" y="204"/>
                  </a:lnTo>
                  <a:lnTo>
                    <a:pt x="2698" y="199"/>
                  </a:lnTo>
                  <a:lnTo>
                    <a:pt x="2700" y="193"/>
                  </a:lnTo>
                  <a:lnTo>
                    <a:pt x="2699" y="185"/>
                  </a:lnTo>
                  <a:lnTo>
                    <a:pt x="2697" y="181"/>
                  </a:lnTo>
                  <a:lnTo>
                    <a:pt x="2695" y="178"/>
                  </a:lnTo>
                  <a:lnTo>
                    <a:pt x="2690" y="175"/>
                  </a:lnTo>
                  <a:lnTo>
                    <a:pt x="2687" y="174"/>
                  </a:lnTo>
                  <a:lnTo>
                    <a:pt x="2682" y="173"/>
                  </a:lnTo>
                  <a:lnTo>
                    <a:pt x="238" y="173"/>
                  </a:lnTo>
                  <a:close/>
                  <a:moveTo>
                    <a:pt x="88" y="0"/>
                  </a:moveTo>
                  <a:lnTo>
                    <a:pt x="2840" y="0"/>
                  </a:lnTo>
                  <a:lnTo>
                    <a:pt x="2863" y="3"/>
                  </a:lnTo>
                  <a:lnTo>
                    <a:pt x="2883" y="12"/>
                  </a:lnTo>
                  <a:lnTo>
                    <a:pt x="2901" y="25"/>
                  </a:lnTo>
                  <a:lnTo>
                    <a:pt x="2915" y="42"/>
                  </a:lnTo>
                  <a:lnTo>
                    <a:pt x="2923" y="63"/>
                  </a:lnTo>
                  <a:lnTo>
                    <a:pt x="2926" y="86"/>
                  </a:lnTo>
                  <a:lnTo>
                    <a:pt x="2926" y="204"/>
                  </a:lnTo>
                  <a:lnTo>
                    <a:pt x="2924" y="224"/>
                  </a:lnTo>
                  <a:lnTo>
                    <a:pt x="2917" y="243"/>
                  </a:lnTo>
                  <a:lnTo>
                    <a:pt x="2905" y="260"/>
                  </a:lnTo>
                  <a:lnTo>
                    <a:pt x="2890" y="273"/>
                  </a:lnTo>
                  <a:lnTo>
                    <a:pt x="1514" y="1275"/>
                  </a:lnTo>
                  <a:lnTo>
                    <a:pt x="1499" y="1283"/>
                  </a:lnTo>
                  <a:lnTo>
                    <a:pt x="1481" y="1289"/>
                  </a:lnTo>
                  <a:lnTo>
                    <a:pt x="1464" y="1291"/>
                  </a:lnTo>
                  <a:lnTo>
                    <a:pt x="1446" y="1289"/>
                  </a:lnTo>
                  <a:lnTo>
                    <a:pt x="1428" y="1283"/>
                  </a:lnTo>
                  <a:lnTo>
                    <a:pt x="1413" y="1275"/>
                  </a:lnTo>
                  <a:lnTo>
                    <a:pt x="37" y="280"/>
                  </a:lnTo>
                  <a:lnTo>
                    <a:pt x="21" y="266"/>
                  </a:lnTo>
                  <a:lnTo>
                    <a:pt x="9" y="249"/>
                  </a:lnTo>
                  <a:lnTo>
                    <a:pt x="2" y="230"/>
                  </a:lnTo>
                  <a:lnTo>
                    <a:pt x="0" y="209"/>
                  </a:lnTo>
                  <a:lnTo>
                    <a:pt x="0" y="86"/>
                  </a:lnTo>
                  <a:lnTo>
                    <a:pt x="3" y="63"/>
                  </a:lnTo>
                  <a:lnTo>
                    <a:pt x="13" y="42"/>
                  </a:lnTo>
                  <a:lnTo>
                    <a:pt x="26" y="25"/>
                  </a:lnTo>
                  <a:lnTo>
                    <a:pt x="44" y="12"/>
                  </a:lnTo>
                  <a:lnTo>
                    <a:pt x="65" y="3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366"/>
            <p:cNvSpPr>
              <a:spLocks noEditPoints="1"/>
            </p:cNvSpPr>
            <p:nvPr/>
          </p:nvSpPr>
          <p:spPr bwMode="auto">
            <a:xfrm>
              <a:off x="2624138" y="5145088"/>
              <a:ext cx="600075" cy="355600"/>
            </a:xfrm>
            <a:custGeom>
              <a:avLst/>
              <a:gdLst>
                <a:gd name="T0" fmla="*/ 2497 w 3408"/>
                <a:gd name="T1" fmla="*/ 674 h 2018"/>
                <a:gd name="T2" fmla="*/ 2334 w 3408"/>
                <a:gd name="T3" fmla="*/ 738 h 2018"/>
                <a:gd name="T4" fmla="*/ 2200 w 3408"/>
                <a:gd name="T5" fmla="*/ 847 h 2018"/>
                <a:gd name="T6" fmla="*/ 2105 w 3408"/>
                <a:gd name="T7" fmla="*/ 992 h 2018"/>
                <a:gd name="T8" fmla="*/ 2058 w 3408"/>
                <a:gd name="T9" fmla="*/ 1163 h 2018"/>
                <a:gd name="T10" fmla="*/ 2068 w 3408"/>
                <a:gd name="T11" fmla="*/ 1345 h 2018"/>
                <a:gd name="T12" fmla="*/ 2130 w 3408"/>
                <a:gd name="T13" fmla="*/ 1507 h 2018"/>
                <a:gd name="T14" fmla="*/ 2236 w 3408"/>
                <a:gd name="T15" fmla="*/ 1640 h 2018"/>
                <a:gd name="T16" fmla="*/ 2363 w 3408"/>
                <a:gd name="T17" fmla="*/ 1729 h 2018"/>
                <a:gd name="T18" fmla="*/ 2511 w 3408"/>
                <a:gd name="T19" fmla="*/ 1780 h 2018"/>
                <a:gd name="T20" fmla="*/ 2679 w 3408"/>
                <a:gd name="T21" fmla="*/ 1787 h 2018"/>
                <a:gd name="T22" fmla="*/ 2851 w 3408"/>
                <a:gd name="T23" fmla="*/ 1740 h 2018"/>
                <a:gd name="T24" fmla="*/ 2995 w 3408"/>
                <a:gd name="T25" fmla="*/ 1645 h 2018"/>
                <a:gd name="T26" fmla="*/ 3104 w 3408"/>
                <a:gd name="T27" fmla="*/ 1510 h 2018"/>
                <a:gd name="T28" fmla="*/ 3168 w 3408"/>
                <a:gd name="T29" fmla="*/ 1346 h 2018"/>
                <a:gd name="T30" fmla="*/ 3179 w 3408"/>
                <a:gd name="T31" fmla="*/ 1165 h 2018"/>
                <a:gd name="T32" fmla="*/ 3134 w 3408"/>
                <a:gd name="T33" fmla="*/ 997 h 2018"/>
                <a:gd name="T34" fmla="*/ 3043 w 3408"/>
                <a:gd name="T35" fmla="*/ 854 h 2018"/>
                <a:gd name="T36" fmla="*/ 2915 w 3408"/>
                <a:gd name="T37" fmla="*/ 746 h 2018"/>
                <a:gd name="T38" fmla="*/ 2776 w 3408"/>
                <a:gd name="T39" fmla="*/ 683 h 2018"/>
                <a:gd name="T40" fmla="*/ 2618 w 3408"/>
                <a:gd name="T41" fmla="*/ 661 h 2018"/>
                <a:gd name="T42" fmla="*/ 2890 w 3408"/>
                <a:gd name="T43" fmla="*/ 5 h 2018"/>
                <a:gd name="T44" fmla="*/ 2913 w 3408"/>
                <a:gd name="T45" fmla="*/ 33 h 2018"/>
                <a:gd name="T46" fmla="*/ 2975 w 3408"/>
                <a:gd name="T47" fmla="*/ 518 h 2018"/>
                <a:gd name="T48" fmla="*/ 3138 w 3408"/>
                <a:gd name="T49" fmla="*/ 629 h 2018"/>
                <a:gd name="T50" fmla="*/ 3269 w 3408"/>
                <a:gd name="T51" fmla="*/ 778 h 2018"/>
                <a:gd name="T52" fmla="*/ 3360 w 3408"/>
                <a:gd name="T53" fmla="*/ 955 h 2018"/>
                <a:gd name="T54" fmla="*/ 3405 w 3408"/>
                <a:gd name="T55" fmla="*/ 1155 h 2018"/>
                <a:gd name="T56" fmla="*/ 3394 w 3408"/>
                <a:gd name="T57" fmla="*/ 1368 h 2018"/>
                <a:gd name="T58" fmla="*/ 3332 w 3408"/>
                <a:gd name="T59" fmla="*/ 1565 h 2018"/>
                <a:gd name="T60" fmla="*/ 3222 w 3408"/>
                <a:gd name="T61" fmla="*/ 1736 h 2018"/>
                <a:gd name="T62" fmla="*/ 3074 w 3408"/>
                <a:gd name="T63" fmla="*/ 1873 h 2018"/>
                <a:gd name="T64" fmla="*/ 2894 w 3408"/>
                <a:gd name="T65" fmla="*/ 1968 h 2018"/>
                <a:gd name="T66" fmla="*/ 2690 w 3408"/>
                <a:gd name="T67" fmla="*/ 2014 h 2018"/>
                <a:gd name="T68" fmla="*/ 2479 w 3408"/>
                <a:gd name="T69" fmla="*/ 2006 h 2018"/>
                <a:gd name="T70" fmla="*/ 2286 w 3408"/>
                <a:gd name="T71" fmla="*/ 1944 h 2018"/>
                <a:gd name="T72" fmla="*/ 2119 w 3408"/>
                <a:gd name="T73" fmla="*/ 1839 h 2018"/>
                <a:gd name="T74" fmla="*/ 1983 w 3408"/>
                <a:gd name="T75" fmla="*/ 1695 h 2018"/>
                <a:gd name="T76" fmla="*/ 118 w 3408"/>
                <a:gd name="T77" fmla="*/ 1637 h 2018"/>
                <a:gd name="T78" fmla="*/ 43 w 3408"/>
                <a:gd name="T79" fmla="*/ 1597 h 2018"/>
                <a:gd name="T80" fmla="*/ 3 w 3408"/>
                <a:gd name="T81" fmla="*/ 1523 h 2018"/>
                <a:gd name="T82" fmla="*/ 1 w 3408"/>
                <a:gd name="T83" fmla="*/ 33 h 2018"/>
                <a:gd name="T84" fmla="*/ 25 w 3408"/>
                <a:gd name="T85" fmla="*/ 5 h 2018"/>
                <a:gd name="T86" fmla="*/ 61 w 3408"/>
                <a:gd name="T87" fmla="*/ 3 h 2018"/>
                <a:gd name="T88" fmla="*/ 1406 w 3408"/>
                <a:gd name="T89" fmla="*/ 959 h 2018"/>
                <a:gd name="T90" fmla="*/ 1484 w 3408"/>
                <a:gd name="T91" fmla="*/ 967 h 2018"/>
                <a:gd name="T92" fmla="*/ 2844 w 3408"/>
                <a:gd name="T93" fmla="*/ 8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08" h="2018">
                  <a:moveTo>
                    <a:pt x="2618" y="661"/>
                  </a:moveTo>
                  <a:lnTo>
                    <a:pt x="2557" y="664"/>
                  </a:lnTo>
                  <a:lnTo>
                    <a:pt x="2497" y="674"/>
                  </a:lnTo>
                  <a:lnTo>
                    <a:pt x="2440" y="689"/>
                  </a:lnTo>
                  <a:lnTo>
                    <a:pt x="2386" y="710"/>
                  </a:lnTo>
                  <a:lnTo>
                    <a:pt x="2334" y="738"/>
                  </a:lnTo>
                  <a:lnTo>
                    <a:pt x="2285" y="769"/>
                  </a:lnTo>
                  <a:lnTo>
                    <a:pt x="2240" y="806"/>
                  </a:lnTo>
                  <a:lnTo>
                    <a:pt x="2200" y="847"/>
                  </a:lnTo>
                  <a:lnTo>
                    <a:pt x="2164" y="891"/>
                  </a:lnTo>
                  <a:lnTo>
                    <a:pt x="2131" y="940"/>
                  </a:lnTo>
                  <a:lnTo>
                    <a:pt x="2105" y="992"/>
                  </a:lnTo>
                  <a:lnTo>
                    <a:pt x="2083" y="1047"/>
                  </a:lnTo>
                  <a:lnTo>
                    <a:pt x="2068" y="1104"/>
                  </a:lnTo>
                  <a:lnTo>
                    <a:pt x="2058" y="1163"/>
                  </a:lnTo>
                  <a:lnTo>
                    <a:pt x="2055" y="1225"/>
                  </a:lnTo>
                  <a:lnTo>
                    <a:pt x="2058" y="1286"/>
                  </a:lnTo>
                  <a:lnTo>
                    <a:pt x="2068" y="1345"/>
                  </a:lnTo>
                  <a:lnTo>
                    <a:pt x="2083" y="1402"/>
                  </a:lnTo>
                  <a:lnTo>
                    <a:pt x="2104" y="1455"/>
                  </a:lnTo>
                  <a:lnTo>
                    <a:pt x="2130" y="1507"/>
                  </a:lnTo>
                  <a:lnTo>
                    <a:pt x="2161" y="1555"/>
                  </a:lnTo>
                  <a:lnTo>
                    <a:pt x="2196" y="1599"/>
                  </a:lnTo>
                  <a:lnTo>
                    <a:pt x="2236" y="1640"/>
                  </a:lnTo>
                  <a:lnTo>
                    <a:pt x="2276" y="1673"/>
                  </a:lnTo>
                  <a:lnTo>
                    <a:pt x="2318" y="1702"/>
                  </a:lnTo>
                  <a:lnTo>
                    <a:pt x="2363" y="1729"/>
                  </a:lnTo>
                  <a:lnTo>
                    <a:pt x="2410" y="1750"/>
                  </a:lnTo>
                  <a:lnTo>
                    <a:pt x="2459" y="1767"/>
                  </a:lnTo>
                  <a:lnTo>
                    <a:pt x="2511" y="1780"/>
                  </a:lnTo>
                  <a:lnTo>
                    <a:pt x="2564" y="1787"/>
                  </a:lnTo>
                  <a:lnTo>
                    <a:pt x="2618" y="1791"/>
                  </a:lnTo>
                  <a:lnTo>
                    <a:pt x="2679" y="1787"/>
                  </a:lnTo>
                  <a:lnTo>
                    <a:pt x="2739" y="1777"/>
                  </a:lnTo>
                  <a:lnTo>
                    <a:pt x="2797" y="1761"/>
                  </a:lnTo>
                  <a:lnTo>
                    <a:pt x="2851" y="1740"/>
                  </a:lnTo>
                  <a:lnTo>
                    <a:pt x="2902" y="1713"/>
                  </a:lnTo>
                  <a:lnTo>
                    <a:pt x="2950" y="1681"/>
                  </a:lnTo>
                  <a:lnTo>
                    <a:pt x="2995" y="1645"/>
                  </a:lnTo>
                  <a:lnTo>
                    <a:pt x="3036" y="1604"/>
                  </a:lnTo>
                  <a:lnTo>
                    <a:pt x="3073" y="1559"/>
                  </a:lnTo>
                  <a:lnTo>
                    <a:pt x="3104" y="1510"/>
                  </a:lnTo>
                  <a:lnTo>
                    <a:pt x="3132" y="1459"/>
                  </a:lnTo>
                  <a:lnTo>
                    <a:pt x="3153" y="1404"/>
                  </a:lnTo>
                  <a:lnTo>
                    <a:pt x="3168" y="1346"/>
                  </a:lnTo>
                  <a:lnTo>
                    <a:pt x="3178" y="1287"/>
                  </a:lnTo>
                  <a:lnTo>
                    <a:pt x="3182" y="1225"/>
                  </a:lnTo>
                  <a:lnTo>
                    <a:pt x="3179" y="1165"/>
                  </a:lnTo>
                  <a:lnTo>
                    <a:pt x="3169" y="1108"/>
                  </a:lnTo>
                  <a:lnTo>
                    <a:pt x="3154" y="1051"/>
                  </a:lnTo>
                  <a:lnTo>
                    <a:pt x="3134" y="997"/>
                  </a:lnTo>
                  <a:lnTo>
                    <a:pt x="3108" y="947"/>
                  </a:lnTo>
                  <a:lnTo>
                    <a:pt x="3077" y="899"/>
                  </a:lnTo>
                  <a:lnTo>
                    <a:pt x="3043" y="854"/>
                  </a:lnTo>
                  <a:lnTo>
                    <a:pt x="3004" y="814"/>
                  </a:lnTo>
                  <a:lnTo>
                    <a:pt x="2961" y="778"/>
                  </a:lnTo>
                  <a:lnTo>
                    <a:pt x="2915" y="746"/>
                  </a:lnTo>
                  <a:lnTo>
                    <a:pt x="2871" y="721"/>
                  </a:lnTo>
                  <a:lnTo>
                    <a:pt x="2824" y="700"/>
                  </a:lnTo>
                  <a:lnTo>
                    <a:pt x="2776" y="683"/>
                  </a:lnTo>
                  <a:lnTo>
                    <a:pt x="2724" y="670"/>
                  </a:lnTo>
                  <a:lnTo>
                    <a:pt x="2672" y="663"/>
                  </a:lnTo>
                  <a:lnTo>
                    <a:pt x="2618" y="661"/>
                  </a:lnTo>
                  <a:close/>
                  <a:moveTo>
                    <a:pt x="2867" y="0"/>
                  </a:moveTo>
                  <a:lnTo>
                    <a:pt x="2878" y="1"/>
                  </a:lnTo>
                  <a:lnTo>
                    <a:pt x="2890" y="5"/>
                  </a:lnTo>
                  <a:lnTo>
                    <a:pt x="2900" y="13"/>
                  </a:lnTo>
                  <a:lnTo>
                    <a:pt x="2908" y="22"/>
                  </a:lnTo>
                  <a:lnTo>
                    <a:pt x="2913" y="33"/>
                  </a:lnTo>
                  <a:lnTo>
                    <a:pt x="2914" y="45"/>
                  </a:lnTo>
                  <a:lnTo>
                    <a:pt x="2914" y="491"/>
                  </a:lnTo>
                  <a:lnTo>
                    <a:pt x="2975" y="518"/>
                  </a:lnTo>
                  <a:lnTo>
                    <a:pt x="3032" y="551"/>
                  </a:lnTo>
                  <a:lnTo>
                    <a:pt x="3087" y="588"/>
                  </a:lnTo>
                  <a:lnTo>
                    <a:pt x="3138" y="629"/>
                  </a:lnTo>
                  <a:lnTo>
                    <a:pt x="3186" y="676"/>
                  </a:lnTo>
                  <a:lnTo>
                    <a:pt x="3230" y="725"/>
                  </a:lnTo>
                  <a:lnTo>
                    <a:pt x="3269" y="778"/>
                  </a:lnTo>
                  <a:lnTo>
                    <a:pt x="3304" y="833"/>
                  </a:lnTo>
                  <a:lnTo>
                    <a:pt x="3335" y="893"/>
                  </a:lnTo>
                  <a:lnTo>
                    <a:pt x="3360" y="955"/>
                  </a:lnTo>
                  <a:lnTo>
                    <a:pt x="3381" y="1019"/>
                  </a:lnTo>
                  <a:lnTo>
                    <a:pt x="3396" y="1085"/>
                  </a:lnTo>
                  <a:lnTo>
                    <a:pt x="3405" y="1155"/>
                  </a:lnTo>
                  <a:lnTo>
                    <a:pt x="3408" y="1225"/>
                  </a:lnTo>
                  <a:lnTo>
                    <a:pt x="3405" y="1298"/>
                  </a:lnTo>
                  <a:lnTo>
                    <a:pt x="3394" y="1368"/>
                  </a:lnTo>
                  <a:lnTo>
                    <a:pt x="3380" y="1436"/>
                  </a:lnTo>
                  <a:lnTo>
                    <a:pt x="3358" y="1502"/>
                  </a:lnTo>
                  <a:lnTo>
                    <a:pt x="3332" y="1565"/>
                  </a:lnTo>
                  <a:lnTo>
                    <a:pt x="3300" y="1626"/>
                  </a:lnTo>
                  <a:lnTo>
                    <a:pt x="3264" y="1682"/>
                  </a:lnTo>
                  <a:lnTo>
                    <a:pt x="3222" y="1736"/>
                  </a:lnTo>
                  <a:lnTo>
                    <a:pt x="3177" y="1785"/>
                  </a:lnTo>
                  <a:lnTo>
                    <a:pt x="3127" y="1832"/>
                  </a:lnTo>
                  <a:lnTo>
                    <a:pt x="3074" y="1873"/>
                  </a:lnTo>
                  <a:lnTo>
                    <a:pt x="3016" y="1909"/>
                  </a:lnTo>
                  <a:lnTo>
                    <a:pt x="2957" y="1942"/>
                  </a:lnTo>
                  <a:lnTo>
                    <a:pt x="2894" y="1968"/>
                  </a:lnTo>
                  <a:lnTo>
                    <a:pt x="2828" y="1989"/>
                  </a:lnTo>
                  <a:lnTo>
                    <a:pt x="2760" y="2005"/>
                  </a:lnTo>
                  <a:lnTo>
                    <a:pt x="2690" y="2014"/>
                  </a:lnTo>
                  <a:lnTo>
                    <a:pt x="2618" y="2018"/>
                  </a:lnTo>
                  <a:lnTo>
                    <a:pt x="2548" y="2014"/>
                  </a:lnTo>
                  <a:lnTo>
                    <a:pt x="2479" y="2006"/>
                  </a:lnTo>
                  <a:lnTo>
                    <a:pt x="2413" y="1990"/>
                  </a:lnTo>
                  <a:lnTo>
                    <a:pt x="2348" y="1970"/>
                  </a:lnTo>
                  <a:lnTo>
                    <a:pt x="2286" y="1944"/>
                  </a:lnTo>
                  <a:lnTo>
                    <a:pt x="2228" y="1914"/>
                  </a:lnTo>
                  <a:lnTo>
                    <a:pt x="2171" y="1879"/>
                  </a:lnTo>
                  <a:lnTo>
                    <a:pt x="2119" y="1839"/>
                  </a:lnTo>
                  <a:lnTo>
                    <a:pt x="2070" y="1795"/>
                  </a:lnTo>
                  <a:lnTo>
                    <a:pt x="2025" y="1746"/>
                  </a:lnTo>
                  <a:lnTo>
                    <a:pt x="1983" y="1695"/>
                  </a:lnTo>
                  <a:lnTo>
                    <a:pt x="1946" y="1639"/>
                  </a:lnTo>
                  <a:lnTo>
                    <a:pt x="147" y="1639"/>
                  </a:lnTo>
                  <a:lnTo>
                    <a:pt x="118" y="1637"/>
                  </a:lnTo>
                  <a:lnTo>
                    <a:pt x="90" y="1628"/>
                  </a:lnTo>
                  <a:lnTo>
                    <a:pt x="65" y="1615"/>
                  </a:lnTo>
                  <a:lnTo>
                    <a:pt x="43" y="1597"/>
                  </a:lnTo>
                  <a:lnTo>
                    <a:pt x="25" y="1575"/>
                  </a:lnTo>
                  <a:lnTo>
                    <a:pt x="12" y="1550"/>
                  </a:lnTo>
                  <a:lnTo>
                    <a:pt x="3" y="1523"/>
                  </a:lnTo>
                  <a:lnTo>
                    <a:pt x="0" y="1493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7" y="22"/>
                  </a:lnTo>
                  <a:lnTo>
                    <a:pt x="15" y="13"/>
                  </a:lnTo>
                  <a:lnTo>
                    <a:pt x="25" y="5"/>
                  </a:lnTo>
                  <a:lnTo>
                    <a:pt x="37" y="1"/>
                  </a:lnTo>
                  <a:lnTo>
                    <a:pt x="50" y="0"/>
                  </a:lnTo>
                  <a:lnTo>
                    <a:pt x="61" y="3"/>
                  </a:lnTo>
                  <a:lnTo>
                    <a:pt x="73" y="8"/>
                  </a:lnTo>
                  <a:lnTo>
                    <a:pt x="1382" y="946"/>
                  </a:lnTo>
                  <a:lnTo>
                    <a:pt x="1406" y="959"/>
                  </a:lnTo>
                  <a:lnTo>
                    <a:pt x="1431" y="967"/>
                  </a:lnTo>
                  <a:lnTo>
                    <a:pt x="1458" y="970"/>
                  </a:lnTo>
                  <a:lnTo>
                    <a:pt x="1484" y="967"/>
                  </a:lnTo>
                  <a:lnTo>
                    <a:pt x="1510" y="959"/>
                  </a:lnTo>
                  <a:lnTo>
                    <a:pt x="1535" y="946"/>
                  </a:lnTo>
                  <a:lnTo>
                    <a:pt x="2844" y="8"/>
                  </a:lnTo>
                  <a:lnTo>
                    <a:pt x="2854" y="3"/>
                  </a:lnTo>
                  <a:lnTo>
                    <a:pt x="28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367"/>
            <p:cNvSpPr>
              <a:spLocks/>
            </p:cNvSpPr>
            <p:nvPr/>
          </p:nvSpPr>
          <p:spPr bwMode="auto">
            <a:xfrm>
              <a:off x="3016250" y="5289551"/>
              <a:ext cx="138113" cy="139700"/>
            </a:xfrm>
            <a:custGeom>
              <a:avLst/>
              <a:gdLst>
                <a:gd name="T0" fmla="*/ 354 w 787"/>
                <a:gd name="T1" fmla="*/ 0 h 793"/>
                <a:gd name="T2" fmla="*/ 434 w 787"/>
                <a:gd name="T3" fmla="*/ 0 h 793"/>
                <a:gd name="T4" fmla="*/ 455 w 787"/>
                <a:gd name="T5" fmla="*/ 2 h 793"/>
                <a:gd name="T6" fmla="*/ 474 w 787"/>
                <a:gd name="T7" fmla="*/ 10 h 793"/>
                <a:gd name="T8" fmla="*/ 491 w 787"/>
                <a:gd name="T9" fmla="*/ 23 h 793"/>
                <a:gd name="T10" fmla="*/ 502 w 787"/>
                <a:gd name="T11" fmla="*/ 39 h 793"/>
                <a:gd name="T12" fmla="*/ 511 w 787"/>
                <a:gd name="T13" fmla="*/ 59 h 793"/>
                <a:gd name="T14" fmla="*/ 514 w 787"/>
                <a:gd name="T15" fmla="*/ 80 h 793"/>
                <a:gd name="T16" fmla="*/ 514 w 787"/>
                <a:gd name="T17" fmla="*/ 274 h 793"/>
                <a:gd name="T18" fmla="*/ 709 w 787"/>
                <a:gd name="T19" fmla="*/ 274 h 793"/>
                <a:gd name="T20" fmla="*/ 729 w 787"/>
                <a:gd name="T21" fmla="*/ 276 h 793"/>
                <a:gd name="T22" fmla="*/ 748 w 787"/>
                <a:gd name="T23" fmla="*/ 285 h 793"/>
                <a:gd name="T24" fmla="*/ 764 w 787"/>
                <a:gd name="T25" fmla="*/ 296 h 793"/>
                <a:gd name="T26" fmla="*/ 777 w 787"/>
                <a:gd name="T27" fmla="*/ 312 h 793"/>
                <a:gd name="T28" fmla="*/ 785 w 787"/>
                <a:gd name="T29" fmla="*/ 331 h 793"/>
                <a:gd name="T30" fmla="*/ 787 w 787"/>
                <a:gd name="T31" fmla="*/ 352 h 793"/>
                <a:gd name="T32" fmla="*/ 787 w 787"/>
                <a:gd name="T33" fmla="*/ 433 h 793"/>
                <a:gd name="T34" fmla="*/ 785 w 787"/>
                <a:gd name="T35" fmla="*/ 454 h 793"/>
                <a:gd name="T36" fmla="*/ 777 w 787"/>
                <a:gd name="T37" fmla="*/ 473 h 793"/>
                <a:gd name="T38" fmla="*/ 764 w 787"/>
                <a:gd name="T39" fmla="*/ 489 h 793"/>
                <a:gd name="T40" fmla="*/ 748 w 787"/>
                <a:gd name="T41" fmla="*/ 501 h 793"/>
                <a:gd name="T42" fmla="*/ 729 w 787"/>
                <a:gd name="T43" fmla="*/ 509 h 793"/>
                <a:gd name="T44" fmla="*/ 709 w 787"/>
                <a:gd name="T45" fmla="*/ 513 h 793"/>
                <a:gd name="T46" fmla="*/ 514 w 787"/>
                <a:gd name="T47" fmla="*/ 513 h 793"/>
                <a:gd name="T48" fmla="*/ 514 w 787"/>
                <a:gd name="T49" fmla="*/ 713 h 793"/>
                <a:gd name="T50" fmla="*/ 511 w 787"/>
                <a:gd name="T51" fmla="*/ 734 h 793"/>
                <a:gd name="T52" fmla="*/ 502 w 787"/>
                <a:gd name="T53" fmla="*/ 753 h 793"/>
                <a:gd name="T54" fmla="*/ 491 w 787"/>
                <a:gd name="T55" fmla="*/ 769 h 793"/>
                <a:gd name="T56" fmla="*/ 474 w 787"/>
                <a:gd name="T57" fmla="*/ 782 h 793"/>
                <a:gd name="T58" fmla="*/ 455 w 787"/>
                <a:gd name="T59" fmla="*/ 790 h 793"/>
                <a:gd name="T60" fmla="*/ 434 w 787"/>
                <a:gd name="T61" fmla="*/ 793 h 793"/>
                <a:gd name="T62" fmla="*/ 354 w 787"/>
                <a:gd name="T63" fmla="*/ 793 h 793"/>
                <a:gd name="T64" fmla="*/ 333 w 787"/>
                <a:gd name="T65" fmla="*/ 790 h 793"/>
                <a:gd name="T66" fmla="*/ 314 w 787"/>
                <a:gd name="T67" fmla="*/ 782 h 793"/>
                <a:gd name="T68" fmla="*/ 298 w 787"/>
                <a:gd name="T69" fmla="*/ 769 h 793"/>
                <a:gd name="T70" fmla="*/ 287 w 787"/>
                <a:gd name="T71" fmla="*/ 753 h 793"/>
                <a:gd name="T72" fmla="*/ 278 w 787"/>
                <a:gd name="T73" fmla="*/ 734 h 793"/>
                <a:gd name="T74" fmla="*/ 276 w 787"/>
                <a:gd name="T75" fmla="*/ 713 h 793"/>
                <a:gd name="T76" fmla="*/ 276 w 787"/>
                <a:gd name="T77" fmla="*/ 513 h 793"/>
                <a:gd name="T78" fmla="*/ 77 w 787"/>
                <a:gd name="T79" fmla="*/ 513 h 793"/>
                <a:gd name="T80" fmla="*/ 56 w 787"/>
                <a:gd name="T81" fmla="*/ 509 h 793"/>
                <a:gd name="T82" fmla="*/ 37 w 787"/>
                <a:gd name="T83" fmla="*/ 501 h 793"/>
                <a:gd name="T84" fmla="*/ 22 w 787"/>
                <a:gd name="T85" fmla="*/ 489 h 793"/>
                <a:gd name="T86" fmla="*/ 10 w 787"/>
                <a:gd name="T87" fmla="*/ 473 h 793"/>
                <a:gd name="T88" fmla="*/ 2 w 787"/>
                <a:gd name="T89" fmla="*/ 454 h 793"/>
                <a:gd name="T90" fmla="*/ 0 w 787"/>
                <a:gd name="T91" fmla="*/ 433 h 793"/>
                <a:gd name="T92" fmla="*/ 0 w 787"/>
                <a:gd name="T93" fmla="*/ 352 h 793"/>
                <a:gd name="T94" fmla="*/ 2 w 787"/>
                <a:gd name="T95" fmla="*/ 331 h 793"/>
                <a:gd name="T96" fmla="*/ 10 w 787"/>
                <a:gd name="T97" fmla="*/ 312 h 793"/>
                <a:gd name="T98" fmla="*/ 22 w 787"/>
                <a:gd name="T99" fmla="*/ 296 h 793"/>
                <a:gd name="T100" fmla="*/ 37 w 787"/>
                <a:gd name="T101" fmla="*/ 285 h 793"/>
                <a:gd name="T102" fmla="*/ 56 w 787"/>
                <a:gd name="T103" fmla="*/ 276 h 793"/>
                <a:gd name="T104" fmla="*/ 77 w 787"/>
                <a:gd name="T105" fmla="*/ 274 h 793"/>
                <a:gd name="T106" fmla="*/ 276 w 787"/>
                <a:gd name="T107" fmla="*/ 274 h 793"/>
                <a:gd name="T108" fmla="*/ 276 w 787"/>
                <a:gd name="T109" fmla="*/ 80 h 793"/>
                <a:gd name="T110" fmla="*/ 278 w 787"/>
                <a:gd name="T111" fmla="*/ 59 h 793"/>
                <a:gd name="T112" fmla="*/ 287 w 787"/>
                <a:gd name="T113" fmla="*/ 39 h 793"/>
                <a:gd name="T114" fmla="*/ 298 w 787"/>
                <a:gd name="T115" fmla="*/ 23 h 793"/>
                <a:gd name="T116" fmla="*/ 314 w 787"/>
                <a:gd name="T117" fmla="*/ 10 h 793"/>
                <a:gd name="T118" fmla="*/ 333 w 787"/>
                <a:gd name="T119" fmla="*/ 2 h 793"/>
                <a:gd name="T120" fmla="*/ 354 w 787"/>
                <a:gd name="T121" fmla="*/ 0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87" h="793">
                  <a:moveTo>
                    <a:pt x="354" y="0"/>
                  </a:moveTo>
                  <a:lnTo>
                    <a:pt x="434" y="0"/>
                  </a:lnTo>
                  <a:lnTo>
                    <a:pt x="455" y="2"/>
                  </a:lnTo>
                  <a:lnTo>
                    <a:pt x="474" y="10"/>
                  </a:lnTo>
                  <a:lnTo>
                    <a:pt x="491" y="23"/>
                  </a:lnTo>
                  <a:lnTo>
                    <a:pt x="502" y="39"/>
                  </a:lnTo>
                  <a:lnTo>
                    <a:pt x="511" y="59"/>
                  </a:lnTo>
                  <a:lnTo>
                    <a:pt x="514" y="80"/>
                  </a:lnTo>
                  <a:lnTo>
                    <a:pt x="514" y="274"/>
                  </a:lnTo>
                  <a:lnTo>
                    <a:pt x="709" y="274"/>
                  </a:lnTo>
                  <a:lnTo>
                    <a:pt x="729" y="276"/>
                  </a:lnTo>
                  <a:lnTo>
                    <a:pt x="748" y="285"/>
                  </a:lnTo>
                  <a:lnTo>
                    <a:pt x="764" y="296"/>
                  </a:lnTo>
                  <a:lnTo>
                    <a:pt x="777" y="312"/>
                  </a:lnTo>
                  <a:lnTo>
                    <a:pt x="785" y="331"/>
                  </a:lnTo>
                  <a:lnTo>
                    <a:pt x="787" y="352"/>
                  </a:lnTo>
                  <a:lnTo>
                    <a:pt x="787" y="433"/>
                  </a:lnTo>
                  <a:lnTo>
                    <a:pt x="785" y="454"/>
                  </a:lnTo>
                  <a:lnTo>
                    <a:pt x="777" y="473"/>
                  </a:lnTo>
                  <a:lnTo>
                    <a:pt x="764" y="489"/>
                  </a:lnTo>
                  <a:lnTo>
                    <a:pt x="748" y="501"/>
                  </a:lnTo>
                  <a:lnTo>
                    <a:pt x="729" y="509"/>
                  </a:lnTo>
                  <a:lnTo>
                    <a:pt x="709" y="513"/>
                  </a:lnTo>
                  <a:lnTo>
                    <a:pt x="514" y="513"/>
                  </a:lnTo>
                  <a:lnTo>
                    <a:pt x="514" y="713"/>
                  </a:lnTo>
                  <a:lnTo>
                    <a:pt x="511" y="734"/>
                  </a:lnTo>
                  <a:lnTo>
                    <a:pt x="502" y="753"/>
                  </a:lnTo>
                  <a:lnTo>
                    <a:pt x="491" y="769"/>
                  </a:lnTo>
                  <a:lnTo>
                    <a:pt x="474" y="782"/>
                  </a:lnTo>
                  <a:lnTo>
                    <a:pt x="455" y="790"/>
                  </a:lnTo>
                  <a:lnTo>
                    <a:pt x="434" y="793"/>
                  </a:lnTo>
                  <a:lnTo>
                    <a:pt x="354" y="793"/>
                  </a:lnTo>
                  <a:lnTo>
                    <a:pt x="333" y="790"/>
                  </a:lnTo>
                  <a:lnTo>
                    <a:pt x="314" y="782"/>
                  </a:lnTo>
                  <a:lnTo>
                    <a:pt x="298" y="769"/>
                  </a:lnTo>
                  <a:lnTo>
                    <a:pt x="287" y="753"/>
                  </a:lnTo>
                  <a:lnTo>
                    <a:pt x="278" y="734"/>
                  </a:lnTo>
                  <a:lnTo>
                    <a:pt x="276" y="713"/>
                  </a:lnTo>
                  <a:lnTo>
                    <a:pt x="276" y="513"/>
                  </a:lnTo>
                  <a:lnTo>
                    <a:pt x="77" y="513"/>
                  </a:lnTo>
                  <a:lnTo>
                    <a:pt x="56" y="509"/>
                  </a:lnTo>
                  <a:lnTo>
                    <a:pt x="37" y="501"/>
                  </a:lnTo>
                  <a:lnTo>
                    <a:pt x="22" y="489"/>
                  </a:lnTo>
                  <a:lnTo>
                    <a:pt x="10" y="473"/>
                  </a:lnTo>
                  <a:lnTo>
                    <a:pt x="2" y="454"/>
                  </a:lnTo>
                  <a:lnTo>
                    <a:pt x="0" y="433"/>
                  </a:lnTo>
                  <a:lnTo>
                    <a:pt x="0" y="352"/>
                  </a:lnTo>
                  <a:lnTo>
                    <a:pt x="2" y="331"/>
                  </a:lnTo>
                  <a:lnTo>
                    <a:pt x="10" y="312"/>
                  </a:lnTo>
                  <a:lnTo>
                    <a:pt x="22" y="296"/>
                  </a:lnTo>
                  <a:lnTo>
                    <a:pt x="37" y="285"/>
                  </a:lnTo>
                  <a:lnTo>
                    <a:pt x="56" y="276"/>
                  </a:lnTo>
                  <a:lnTo>
                    <a:pt x="77" y="274"/>
                  </a:lnTo>
                  <a:lnTo>
                    <a:pt x="276" y="274"/>
                  </a:lnTo>
                  <a:lnTo>
                    <a:pt x="276" y="80"/>
                  </a:lnTo>
                  <a:lnTo>
                    <a:pt x="278" y="59"/>
                  </a:lnTo>
                  <a:lnTo>
                    <a:pt x="287" y="39"/>
                  </a:lnTo>
                  <a:lnTo>
                    <a:pt x="298" y="23"/>
                  </a:lnTo>
                  <a:lnTo>
                    <a:pt x="314" y="10"/>
                  </a:lnTo>
                  <a:lnTo>
                    <a:pt x="333" y="2"/>
                  </a:lnTo>
                  <a:lnTo>
                    <a:pt x="3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5" name="Group 315"/>
          <p:cNvGrpSpPr/>
          <p:nvPr/>
        </p:nvGrpSpPr>
        <p:grpSpPr>
          <a:xfrm>
            <a:off x="6385006" y="3808326"/>
            <a:ext cx="590550" cy="382587"/>
            <a:chOff x="3503613" y="5091113"/>
            <a:chExt cx="590550" cy="382587"/>
          </a:xfrm>
          <a:solidFill>
            <a:srgbClr val="000000"/>
          </a:solidFill>
        </p:grpSpPr>
        <p:sp>
          <p:nvSpPr>
            <p:cNvPr id="376" name="Freeform 372"/>
            <p:cNvSpPr>
              <a:spLocks/>
            </p:cNvSpPr>
            <p:nvPr/>
          </p:nvSpPr>
          <p:spPr bwMode="auto">
            <a:xfrm>
              <a:off x="3503613" y="5102225"/>
              <a:ext cx="80963" cy="371475"/>
            </a:xfrm>
            <a:custGeom>
              <a:avLst/>
              <a:gdLst>
                <a:gd name="T0" fmla="*/ 318 w 460"/>
                <a:gd name="T1" fmla="*/ 0 h 2105"/>
                <a:gd name="T2" fmla="*/ 339 w 460"/>
                <a:gd name="T3" fmla="*/ 1 h 2105"/>
                <a:gd name="T4" fmla="*/ 361 w 460"/>
                <a:gd name="T5" fmla="*/ 5 h 2105"/>
                <a:gd name="T6" fmla="*/ 380 w 460"/>
                <a:gd name="T7" fmla="*/ 10 h 2105"/>
                <a:gd name="T8" fmla="*/ 399 w 460"/>
                <a:gd name="T9" fmla="*/ 20 h 2105"/>
                <a:gd name="T10" fmla="*/ 414 w 460"/>
                <a:gd name="T11" fmla="*/ 31 h 2105"/>
                <a:gd name="T12" fmla="*/ 429 w 460"/>
                <a:gd name="T13" fmla="*/ 45 h 2105"/>
                <a:gd name="T14" fmla="*/ 439 w 460"/>
                <a:gd name="T15" fmla="*/ 63 h 2105"/>
                <a:gd name="T16" fmla="*/ 446 w 460"/>
                <a:gd name="T17" fmla="*/ 84 h 2105"/>
                <a:gd name="T18" fmla="*/ 450 w 460"/>
                <a:gd name="T19" fmla="*/ 109 h 2105"/>
                <a:gd name="T20" fmla="*/ 458 w 460"/>
                <a:gd name="T21" fmla="*/ 396 h 2105"/>
                <a:gd name="T22" fmla="*/ 460 w 460"/>
                <a:gd name="T23" fmla="*/ 684 h 2105"/>
                <a:gd name="T24" fmla="*/ 455 w 460"/>
                <a:gd name="T25" fmla="*/ 971 h 2105"/>
                <a:gd name="T26" fmla="*/ 443 w 460"/>
                <a:gd name="T27" fmla="*/ 1259 h 2105"/>
                <a:gd name="T28" fmla="*/ 426 w 460"/>
                <a:gd name="T29" fmla="*/ 1546 h 2105"/>
                <a:gd name="T30" fmla="*/ 403 w 460"/>
                <a:gd name="T31" fmla="*/ 1833 h 2105"/>
                <a:gd name="T32" fmla="*/ 397 w 460"/>
                <a:gd name="T33" fmla="*/ 1873 h 2105"/>
                <a:gd name="T34" fmla="*/ 385 w 460"/>
                <a:gd name="T35" fmla="*/ 1912 h 2105"/>
                <a:gd name="T36" fmla="*/ 367 w 460"/>
                <a:gd name="T37" fmla="*/ 1948 h 2105"/>
                <a:gd name="T38" fmla="*/ 345 w 460"/>
                <a:gd name="T39" fmla="*/ 1983 h 2105"/>
                <a:gd name="T40" fmla="*/ 319 w 460"/>
                <a:gd name="T41" fmla="*/ 2014 h 2105"/>
                <a:gd name="T42" fmla="*/ 289 w 460"/>
                <a:gd name="T43" fmla="*/ 2043 h 2105"/>
                <a:gd name="T44" fmla="*/ 256 w 460"/>
                <a:gd name="T45" fmla="*/ 2067 h 2105"/>
                <a:gd name="T46" fmla="*/ 221 w 460"/>
                <a:gd name="T47" fmla="*/ 2086 h 2105"/>
                <a:gd name="T48" fmla="*/ 184 w 460"/>
                <a:gd name="T49" fmla="*/ 2099 h 2105"/>
                <a:gd name="T50" fmla="*/ 153 w 460"/>
                <a:gd name="T51" fmla="*/ 2105 h 2105"/>
                <a:gd name="T52" fmla="*/ 123 w 460"/>
                <a:gd name="T53" fmla="*/ 2105 h 2105"/>
                <a:gd name="T54" fmla="*/ 95 w 460"/>
                <a:gd name="T55" fmla="*/ 2099 h 2105"/>
                <a:gd name="T56" fmla="*/ 70 w 460"/>
                <a:gd name="T57" fmla="*/ 2089 h 2105"/>
                <a:gd name="T58" fmla="*/ 48 w 460"/>
                <a:gd name="T59" fmla="*/ 2074 h 2105"/>
                <a:gd name="T60" fmla="*/ 30 w 460"/>
                <a:gd name="T61" fmla="*/ 2055 h 2105"/>
                <a:gd name="T62" fmla="*/ 15 w 460"/>
                <a:gd name="T63" fmla="*/ 2031 h 2105"/>
                <a:gd name="T64" fmla="*/ 5 w 460"/>
                <a:gd name="T65" fmla="*/ 2005 h 2105"/>
                <a:gd name="T66" fmla="*/ 0 w 460"/>
                <a:gd name="T67" fmla="*/ 1976 h 2105"/>
                <a:gd name="T68" fmla="*/ 0 w 460"/>
                <a:gd name="T69" fmla="*/ 1943 h 2105"/>
                <a:gd name="T70" fmla="*/ 22 w 460"/>
                <a:gd name="T71" fmla="*/ 1673 h 2105"/>
                <a:gd name="T72" fmla="*/ 39 w 460"/>
                <a:gd name="T73" fmla="*/ 1404 h 2105"/>
                <a:gd name="T74" fmla="*/ 51 w 460"/>
                <a:gd name="T75" fmla="*/ 1133 h 2105"/>
                <a:gd name="T76" fmla="*/ 58 w 460"/>
                <a:gd name="T77" fmla="*/ 863 h 2105"/>
                <a:gd name="T78" fmla="*/ 58 w 460"/>
                <a:gd name="T79" fmla="*/ 592 h 2105"/>
                <a:gd name="T80" fmla="*/ 51 w 460"/>
                <a:gd name="T81" fmla="*/ 322 h 2105"/>
                <a:gd name="T82" fmla="*/ 51 w 460"/>
                <a:gd name="T83" fmla="*/ 281 h 2105"/>
                <a:gd name="T84" fmla="*/ 57 w 460"/>
                <a:gd name="T85" fmla="*/ 241 h 2105"/>
                <a:gd name="T86" fmla="*/ 66 w 460"/>
                <a:gd name="T87" fmla="*/ 203 h 2105"/>
                <a:gd name="T88" fmla="*/ 80 w 460"/>
                <a:gd name="T89" fmla="*/ 167 h 2105"/>
                <a:gd name="T90" fmla="*/ 100 w 460"/>
                <a:gd name="T91" fmla="*/ 132 h 2105"/>
                <a:gd name="T92" fmla="*/ 123 w 460"/>
                <a:gd name="T93" fmla="*/ 101 h 2105"/>
                <a:gd name="T94" fmla="*/ 151 w 460"/>
                <a:gd name="T95" fmla="*/ 71 h 2105"/>
                <a:gd name="T96" fmla="*/ 181 w 460"/>
                <a:gd name="T97" fmla="*/ 46 h 2105"/>
                <a:gd name="T98" fmla="*/ 217 w 460"/>
                <a:gd name="T99" fmla="*/ 24 h 2105"/>
                <a:gd name="T100" fmla="*/ 234 w 460"/>
                <a:gd name="T101" fmla="*/ 16 h 2105"/>
                <a:gd name="T102" fmla="*/ 254 w 460"/>
                <a:gd name="T103" fmla="*/ 9 h 2105"/>
                <a:gd name="T104" fmla="*/ 274 w 460"/>
                <a:gd name="T105" fmla="*/ 4 h 2105"/>
                <a:gd name="T106" fmla="*/ 296 w 460"/>
                <a:gd name="T107" fmla="*/ 1 h 2105"/>
                <a:gd name="T108" fmla="*/ 318 w 460"/>
                <a:gd name="T109" fmla="*/ 0 h 2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60" h="2105">
                  <a:moveTo>
                    <a:pt x="318" y="0"/>
                  </a:moveTo>
                  <a:lnTo>
                    <a:pt x="339" y="1"/>
                  </a:lnTo>
                  <a:lnTo>
                    <a:pt x="361" y="5"/>
                  </a:lnTo>
                  <a:lnTo>
                    <a:pt x="380" y="10"/>
                  </a:lnTo>
                  <a:lnTo>
                    <a:pt x="399" y="20"/>
                  </a:lnTo>
                  <a:lnTo>
                    <a:pt x="414" y="31"/>
                  </a:lnTo>
                  <a:lnTo>
                    <a:pt x="429" y="45"/>
                  </a:lnTo>
                  <a:lnTo>
                    <a:pt x="439" y="63"/>
                  </a:lnTo>
                  <a:lnTo>
                    <a:pt x="446" y="84"/>
                  </a:lnTo>
                  <a:lnTo>
                    <a:pt x="450" y="109"/>
                  </a:lnTo>
                  <a:lnTo>
                    <a:pt x="458" y="396"/>
                  </a:lnTo>
                  <a:lnTo>
                    <a:pt x="460" y="684"/>
                  </a:lnTo>
                  <a:lnTo>
                    <a:pt x="455" y="971"/>
                  </a:lnTo>
                  <a:lnTo>
                    <a:pt x="443" y="1259"/>
                  </a:lnTo>
                  <a:lnTo>
                    <a:pt x="426" y="1546"/>
                  </a:lnTo>
                  <a:lnTo>
                    <a:pt x="403" y="1833"/>
                  </a:lnTo>
                  <a:lnTo>
                    <a:pt x="397" y="1873"/>
                  </a:lnTo>
                  <a:lnTo>
                    <a:pt x="385" y="1912"/>
                  </a:lnTo>
                  <a:lnTo>
                    <a:pt x="367" y="1948"/>
                  </a:lnTo>
                  <a:lnTo>
                    <a:pt x="345" y="1983"/>
                  </a:lnTo>
                  <a:lnTo>
                    <a:pt x="319" y="2014"/>
                  </a:lnTo>
                  <a:lnTo>
                    <a:pt x="289" y="2043"/>
                  </a:lnTo>
                  <a:lnTo>
                    <a:pt x="256" y="2067"/>
                  </a:lnTo>
                  <a:lnTo>
                    <a:pt x="221" y="2086"/>
                  </a:lnTo>
                  <a:lnTo>
                    <a:pt x="184" y="2099"/>
                  </a:lnTo>
                  <a:lnTo>
                    <a:pt x="153" y="2105"/>
                  </a:lnTo>
                  <a:lnTo>
                    <a:pt x="123" y="2105"/>
                  </a:lnTo>
                  <a:lnTo>
                    <a:pt x="95" y="2099"/>
                  </a:lnTo>
                  <a:lnTo>
                    <a:pt x="70" y="2089"/>
                  </a:lnTo>
                  <a:lnTo>
                    <a:pt x="48" y="2074"/>
                  </a:lnTo>
                  <a:lnTo>
                    <a:pt x="30" y="2055"/>
                  </a:lnTo>
                  <a:lnTo>
                    <a:pt x="15" y="2031"/>
                  </a:lnTo>
                  <a:lnTo>
                    <a:pt x="5" y="2005"/>
                  </a:lnTo>
                  <a:lnTo>
                    <a:pt x="0" y="1976"/>
                  </a:lnTo>
                  <a:lnTo>
                    <a:pt x="0" y="1943"/>
                  </a:lnTo>
                  <a:lnTo>
                    <a:pt x="22" y="1673"/>
                  </a:lnTo>
                  <a:lnTo>
                    <a:pt x="39" y="1404"/>
                  </a:lnTo>
                  <a:lnTo>
                    <a:pt x="51" y="1133"/>
                  </a:lnTo>
                  <a:lnTo>
                    <a:pt x="58" y="863"/>
                  </a:lnTo>
                  <a:lnTo>
                    <a:pt x="58" y="592"/>
                  </a:lnTo>
                  <a:lnTo>
                    <a:pt x="51" y="322"/>
                  </a:lnTo>
                  <a:lnTo>
                    <a:pt x="51" y="281"/>
                  </a:lnTo>
                  <a:lnTo>
                    <a:pt x="57" y="241"/>
                  </a:lnTo>
                  <a:lnTo>
                    <a:pt x="66" y="203"/>
                  </a:lnTo>
                  <a:lnTo>
                    <a:pt x="80" y="167"/>
                  </a:lnTo>
                  <a:lnTo>
                    <a:pt x="100" y="132"/>
                  </a:lnTo>
                  <a:lnTo>
                    <a:pt x="123" y="101"/>
                  </a:lnTo>
                  <a:lnTo>
                    <a:pt x="151" y="71"/>
                  </a:lnTo>
                  <a:lnTo>
                    <a:pt x="181" y="46"/>
                  </a:lnTo>
                  <a:lnTo>
                    <a:pt x="217" y="24"/>
                  </a:lnTo>
                  <a:lnTo>
                    <a:pt x="234" y="16"/>
                  </a:lnTo>
                  <a:lnTo>
                    <a:pt x="254" y="9"/>
                  </a:lnTo>
                  <a:lnTo>
                    <a:pt x="274" y="4"/>
                  </a:lnTo>
                  <a:lnTo>
                    <a:pt x="296" y="1"/>
                  </a:lnTo>
                  <a:lnTo>
                    <a:pt x="3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373"/>
            <p:cNvSpPr>
              <a:spLocks/>
            </p:cNvSpPr>
            <p:nvPr/>
          </p:nvSpPr>
          <p:spPr bwMode="auto">
            <a:xfrm>
              <a:off x="3616326" y="5092700"/>
              <a:ext cx="266700" cy="363538"/>
            </a:xfrm>
            <a:custGeom>
              <a:avLst/>
              <a:gdLst>
                <a:gd name="T0" fmla="*/ 416 w 1516"/>
                <a:gd name="T1" fmla="*/ 12 h 2062"/>
                <a:gd name="T2" fmla="*/ 568 w 1516"/>
                <a:gd name="T3" fmla="*/ 88 h 2062"/>
                <a:gd name="T4" fmla="*/ 714 w 1516"/>
                <a:gd name="T5" fmla="*/ 183 h 2062"/>
                <a:gd name="T6" fmla="*/ 842 w 1516"/>
                <a:gd name="T7" fmla="*/ 295 h 2062"/>
                <a:gd name="T8" fmla="*/ 949 w 1516"/>
                <a:gd name="T9" fmla="*/ 425 h 2062"/>
                <a:gd name="T10" fmla="*/ 1024 w 1516"/>
                <a:gd name="T11" fmla="*/ 571 h 2062"/>
                <a:gd name="T12" fmla="*/ 1060 w 1516"/>
                <a:gd name="T13" fmla="*/ 736 h 2062"/>
                <a:gd name="T14" fmla="*/ 1051 w 1516"/>
                <a:gd name="T15" fmla="*/ 918 h 2062"/>
                <a:gd name="T16" fmla="*/ 989 w 1516"/>
                <a:gd name="T17" fmla="*/ 1137 h 2062"/>
                <a:gd name="T18" fmla="*/ 893 w 1516"/>
                <a:gd name="T19" fmla="*/ 1339 h 2062"/>
                <a:gd name="T20" fmla="*/ 888 w 1516"/>
                <a:gd name="T21" fmla="*/ 1461 h 2062"/>
                <a:gd name="T22" fmla="*/ 1111 w 1516"/>
                <a:gd name="T23" fmla="*/ 1472 h 2062"/>
                <a:gd name="T24" fmla="*/ 1137 w 1516"/>
                <a:gd name="T25" fmla="*/ 1478 h 2062"/>
                <a:gd name="T26" fmla="*/ 1207 w 1516"/>
                <a:gd name="T27" fmla="*/ 1498 h 2062"/>
                <a:gd name="T28" fmla="*/ 1315 w 1516"/>
                <a:gd name="T29" fmla="*/ 1535 h 2062"/>
                <a:gd name="T30" fmla="*/ 1452 w 1516"/>
                <a:gd name="T31" fmla="*/ 1592 h 2062"/>
                <a:gd name="T32" fmla="*/ 1505 w 1516"/>
                <a:gd name="T33" fmla="*/ 1632 h 2062"/>
                <a:gd name="T34" fmla="*/ 1515 w 1516"/>
                <a:gd name="T35" fmla="*/ 1687 h 2062"/>
                <a:gd name="T36" fmla="*/ 1490 w 1516"/>
                <a:gd name="T37" fmla="*/ 1750 h 2062"/>
                <a:gd name="T38" fmla="*/ 1441 w 1516"/>
                <a:gd name="T39" fmla="*/ 1816 h 2062"/>
                <a:gd name="T40" fmla="*/ 1381 w 1516"/>
                <a:gd name="T41" fmla="*/ 1881 h 2062"/>
                <a:gd name="T42" fmla="*/ 1318 w 1516"/>
                <a:gd name="T43" fmla="*/ 1937 h 2062"/>
                <a:gd name="T44" fmla="*/ 1263 w 1516"/>
                <a:gd name="T45" fmla="*/ 1982 h 2062"/>
                <a:gd name="T46" fmla="*/ 1228 w 1516"/>
                <a:gd name="T47" fmla="*/ 2008 h 2062"/>
                <a:gd name="T48" fmla="*/ 1221 w 1516"/>
                <a:gd name="T49" fmla="*/ 2014 h 2062"/>
                <a:gd name="T50" fmla="*/ 1219 w 1516"/>
                <a:gd name="T51" fmla="*/ 2003 h 2062"/>
                <a:gd name="T52" fmla="*/ 1204 w 1516"/>
                <a:gd name="T53" fmla="*/ 1983 h 2062"/>
                <a:gd name="T54" fmla="*/ 1161 w 1516"/>
                <a:gd name="T55" fmla="*/ 1957 h 2062"/>
                <a:gd name="T56" fmla="*/ 1077 w 1516"/>
                <a:gd name="T57" fmla="*/ 1930 h 2062"/>
                <a:gd name="T58" fmla="*/ 904 w 1516"/>
                <a:gd name="T59" fmla="*/ 1901 h 2062"/>
                <a:gd name="T60" fmla="*/ 648 w 1516"/>
                <a:gd name="T61" fmla="*/ 1910 h 2062"/>
                <a:gd name="T62" fmla="*/ 397 w 1516"/>
                <a:gd name="T63" fmla="*/ 1972 h 2062"/>
                <a:gd name="T64" fmla="*/ 215 w 1516"/>
                <a:gd name="T65" fmla="*/ 2046 h 2062"/>
                <a:gd name="T66" fmla="*/ 148 w 1516"/>
                <a:gd name="T67" fmla="*/ 2061 h 2062"/>
                <a:gd name="T68" fmla="*/ 84 w 1516"/>
                <a:gd name="T69" fmla="*/ 2055 h 2062"/>
                <a:gd name="T70" fmla="*/ 32 w 1516"/>
                <a:gd name="T71" fmla="*/ 2020 h 2062"/>
                <a:gd name="T72" fmla="*/ 2 w 1516"/>
                <a:gd name="T73" fmla="*/ 1954 h 2062"/>
                <a:gd name="T74" fmla="*/ 13 w 1516"/>
                <a:gd name="T75" fmla="*/ 1843 h 2062"/>
                <a:gd name="T76" fmla="*/ 67 w 1516"/>
                <a:gd name="T77" fmla="*/ 1742 h 2062"/>
                <a:gd name="T78" fmla="*/ 181 w 1516"/>
                <a:gd name="T79" fmla="*/ 1641 h 2062"/>
                <a:gd name="T80" fmla="*/ 357 w 1516"/>
                <a:gd name="T81" fmla="*/ 1482 h 2062"/>
                <a:gd name="T82" fmla="*/ 512 w 1516"/>
                <a:gd name="T83" fmla="*/ 1302 h 2062"/>
                <a:gd name="T84" fmla="*/ 590 w 1516"/>
                <a:gd name="T85" fmla="*/ 1178 h 2062"/>
                <a:gd name="T86" fmla="*/ 642 w 1516"/>
                <a:gd name="T87" fmla="*/ 1046 h 2062"/>
                <a:gd name="T88" fmla="*/ 650 w 1516"/>
                <a:gd name="T89" fmla="*/ 906 h 2062"/>
                <a:gd name="T90" fmla="*/ 609 w 1516"/>
                <a:gd name="T91" fmla="*/ 778 h 2062"/>
                <a:gd name="T92" fmla="*/ 533 w 1516"/>
                <a:gd name="T93" fmla="*/ 668 h 2062"/>
                <a:gd name="T94" fmla="*/ 430 w 1516"/>
                <a:gd name="T95" fmla="*/ 573 h 2062"/>
                <a:gd name="T96" fmla="*/ 310 w 1516"/>
                <a:gd name="T97" fmla="*/ 496 h 2062"/>
                <a:gd name="T98" fmla="*/ 184 w 1516"/>
                <a:gd name="T99" fmla="*/ 434 h 2062"/>
                <a:gd name="T100" fmla="*/ 122 w 1516"/>
                <a:gd name="T101" fmla="*/ 386 h 2062"/>
                <a:gd name="T102" fmla="*/ 96 w 1516"/>
                <a:gd name="T103" fmla="*/ 320 h 2062"/>
                <a:gd name="T104" fmla="*/ 102 w 1516"/>
                <a:gd name="T105" fmla="*/ 243 h 2062"/>
                <a:gd name="T106" fmla="*/ 132 w 1516"/>
                <a:gd name="T107" fmla="*/ 166 h 2062"/>
                <a:gd name="T108" fmla="*/ 183 w 1516"/>
                <a:gd name="T109" fmla="*/ 95 h 2062"/>
                <a:gd name="T110" fmla="*/ 245 w 1516"/>
                <a:gd name="T111" fmla="*/ 38 h 2062"/>
                <a:gd name="T112" fmla="*/ 318 w 1516"/>
                <a:gd name="T113" fmla="*/ 6 h 2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6" h="2062">
                  <a:moveTo>
                    <a:pt x="367" y="0"/>
                  </a:moveTo>
                  <a:lnTo>
                    <a:pt x="391" y="4"/>
                  </a:lnTo>
                  <a:lnTo>
                    <a:pt x="416" y="12"/>
                  </a:lnTo>
                  <a:lnTo>
                    <a:pt x="467" y="36"/>
                  </a:lnTo>
                  <a:lnTo>
                    <a:pt x="518" y="61"/>
                  </a:lnTo>
                  <a:lnTo>
                    <a:pt x="568" y="88"/>
                  </a:lnTo>
                  <a:lnTo>
                    <a:pt x="618" y="118"/>
                  </a:lnTo>
                  <a:lnTo>
                    <a:pt x="666" y="149"/>
                  </a:lnTo>
                  <a:lnTo>
                    <a:pt x="714" y="183"/>
                  </a:lnTo>
                  <a:lnTo>
                    <a:pt x="759" y="218"/>
                  </a:lnTo>
                  <a:lnTo>
                    <a:pt x="802" y="255"/>
                  </a:lnTo>
                  <a:lnTo>
                    <a:pt x="842" y="295"/>
                  </a:lnTo>
                  <a:lnTo>
                    <a:pt x="881" y="336"/>
                  </a:lnTo>
                  <a:lnTo>
                    <a:pt x="917" y="380"/>
                  </a:lnTo>
                  <a:lnTo>
                    <a:pt x="949" y="425"/>
                  </a:lnTo>
                  <a:lnTo>
                    <a:pt x="977" y="472"/>
                  </a:lnTo>
                  <a:lnTo>
                    <a:pt x="1002" y="520"/>
                  </a:lnTo>
                  <a:lnTo>
                    <a:pt x="1024" y="571"/>
                  </a:lnTo>
                  <a:lnTo>
                    <a:pt x="1040" y="625"/>
                  </a:lnTo>
                  <a:lnTo>
                    <a:pt x="1053" y="679"/>
                  </a:lnTo>
                  <a:lnTo>
                    <a:pt x="1060" y="736"/>
                  </a:lnTo>
                  <a:lnTo>
                    <a:pt x="1062" y="795"/>
                  </a:lnTo>
                  <a:lnTo>
                    <a:pt x="1059" y="856"/>
                  </a:lnTo>
                  <a:lnTo>
                    <a:pt x="1051" y="918"/>
                  </a:lnTo>
                  <a:lnTo>
                    <a:pt x="1034" y="993"/>
                  </a:lnTo>
                  <a:lnTo>
                    <a:pt x="1014" y="1066"/>
                  </a:lnTo>
                  <a:lnTo>
                    <a:pt x="989" y="1137"/>
                  </a:lnTo>
                  <a:lnTo>
                    <a:pt x="961" y="1206"/>
                  </a:lnTo>
                  <a:lnTo>
                    <a:pt x="929" y="1274"/>
                  </a:lnTo>
                  <a:lnTo>
                    <a:pt x="893" y="1339"/>
                  </a:lnTo>
                  <a:lnTo>
                    <a:pt x="855" y="1403"/>
                  </a:lnTo>
                  <a:lnTo>
                    <a:pt x="814" y="1466"/>
                  </a:lnTo>
                  <a:lnTo>
                    <a:pt x="888" y="1461"/>
                  </a:lnTo>
                  <a:lnTo>
                    <a:pt x="962" y="1460"/>
                  </a:lnTo>
                  <a:lnTo>
                    <a:pt x="1037" y="1464"/>
                  </a:lnTo>
                  <a:lnTo>
                    <a:pt x="1111" y="1472"/>
                  </a:lnTo>
                  <a:lnTo>
                    <a:pt x="1115" y="1473"/>
                  </a:lnTo>
                  <a:lnTo>
                    <a:pt x="1123" y="1474"/>
                  </a:lnTo>
                  <a:lnTo>
                    <a:pt x="1137" y="1478"/>
                  </a:lnTo>
                  <a:lnTo>
                    <a:pt x="1156" y="1483"/>
                  </a:lnTo>
                  <a:lnTo>
                    <a:pt x="1179" y="1490"/>
                  </a:lnTo>
                  <a:lnTo>
                    <a:pt x="1207" y="1498"/>
                  </a:lnTo>
                  <a:lnTo>
                    <a:pt x="1239" y="1509"/>
                  </a:lnTo>
                  <a:lnTo>
                    <a:pt x="1275" y="1520"/>
                  </a:lnTo>
                  <a:lnTo>
                    <a:pt x="1315" y="1535"/>
                  </a:lnTo>
                  <a:lnTo>
                    <a:pt x="1358" y="1552"/>
                  </a:lnTo>
                  <a:lnTo>
                    <a:pt x="1403" y="1571"/>
                  </a:lnTo>
                  <a:lnTo>
                    <a:pt x="1452" y="1592"/>
                  </a:lnTo>
                  <a:lnTo>
                    <a:pt x="1475" y="1603"/>
                  </a:lnTo>
                  <a:lnTo>
                    <a:pt x="1493" y="1617"/>
                  </a:lnTo>
                  <a:lnTo>
                    <a:pt x="1505" y="1632"/>
                  </a:lnTo>
                  <a:lnTo>
                    <a:pt x="1514" y="1649"/>
                  </a:lnTo>
                  <a:lnTo>
                    <a:pt x="1516" y="1668"/>
                  </a:lnTo>
                  <a:lnTo>
                    <a:pt x="1515" y="1687"/>
                  </a:lnTo>
                  <a:lnTo>
                    <a:pt x="1509" y="1707"/>
                  </a:lnTo>
                  <a:lnTo>
                    <a:pt x="1501" y="1728"/>
                  </a:lnTo>
                  <a:lnTo>
                    <a:pt x="1490" y="1750"/>
                  </a:lnTo>
                  <a:lnTo>
                    <a:pt x="1476" y="1772"/>
                  </a:lnTo>
                  <a:lnTo>
                    <a:pt x="1460" y="1794"/>
                  </a:lnTo>
                  <a:lnTo>
                    <a:pt x="1441" y="1816"/>
                  </a:lnTo>
                  <a:lnTo>
                    <a:pt x="1423" y="1838"/>
                  </a:lnTo>
                  <a:lnTo>
                    <a:pt x="1402" y="1860"/>
                  </a:lnTo>
                  <a:lnTo>
                    <a:pt x="1381" y="1881"/>
                  </a:lnTo>
                  <a:lnTo>
                    <a:pt x="1360" y="1901"/>
                  </a:lnTo>
                  <a:lnTo>
                    <a:pt x="1338" y="1919"/>
                  </a:lnTo>
                  <a:lnTo>
                    <a:pt x="1318" y="1937"/>
                  </a:lnTo>
                  <a:lnTo>
                    <a:pt x="1298" y="1954"/>
                  </a:lnTo>
                  <a:lnTo>
                    <a:pt x="1279" y="1969"/>
                  </a:lnTo>
                  <a:lnTo>
                    <a:pt x="1263" y="1982"/>
                  </a:lnTo>
                  <a:lnTo>
                    <a:pt x="1249" y="1993"/>
                  </a:lnTo>
                  <a:lnTo>
                    <a:pt x="1237" y="2002"/>
                  </a:lnTo>
                  <a:lnTo>
                    <a:pt x="1228" y="2008"/>
                  </a:lnTo>
                  <a:lnTo>
                    <a:pt x="1222" y="2013"/>
                  </a:lnTo>
                  <a:lnTo>
                    <a:pt x="1220" y="2015"/>
                  </a:lnTo>
                  <a:lnTo>
                    <a:pt x="1221" y="2014"/>
                  </a:lnTo>
                  <a:lnTo>
                    <a:pt x="1221" y="2012"/>
                  </a:lnTo>
                  <a:lnTo>
                    <a:pt x="1221" y="2007"/>
                  </a:lnTo>
                  <a:lnTo>
                    <a:pt x="1219" y="2003"/>
                  </a:lnTo>
                  <a:lnTo>
                    <a:pt x="1217" y="1997"/>
                  </a:lnTo>
                  <a:lnTo>
                    <a:pt x="1211" y="1991"/>
                  </a:lnTo>
                  <a:lnTo>
                    <a:pt x="1204" y="1983"/>
                  </a:lnTo>
                  <a:lnTo>
                    <a:pt x="1194" y="1975"/>
                  </a:lnTo>
                  <a:lnTo>
                    <a:pt x="1179" y="1967"/>
                  </a:lnTo>
                  <a:lnTo>
                    <a:pt x="1161" y="1957"/>
                  </a:lnTo>
                  <a:lnTo>
                    <a:pt x="1138" y="1948"/>
                  </a:lnTo>
                  <a:lnTo>
                    <a:pt x="1110" y="1939"/>
                  </a:lnTo>
                  <a:lnTo>
                    <a:pt x="1077" y="1930"/>
                  </a:lnTo>
                  <a:lnTo>
                    <a:pt x="1038" y="1920"/>
                  </a:lnTo>
                  <a:lnTo>
                    <a:pt x="992" y="1912"/>
                  </a:lnTo>
                  <a:lnTo>
                    <a:pt x="904" y="1901"/>
                  </a:lnTo>
                  <a:lnTo>
                    <a:pt x="819" y="1897"/>
                  </a:lnTo>
                  <a:lnTo>
                    <a:pt x="732" y="1901"/>
                  </a:lnTo>
                  <a:lnTo>
                    <a:pt x="648" y="1910"/>
                  </a:lnTo>
                  <a:lnTo>
                    <a:pt x="563" y="1926"/>
                  </a:lnTo>
                  <a:lnTo>
                    <a:pt x="480" y="1947"/>
                  </a:lnTo>
                  <a:lnTo>
                    <a:pt x="397" y="1972"/>
                  </a:lnTo>
                  <a:lnTo>
                    <a:pt x="317" y="2003"/>
                  </a:lnTo>
                  <a:lnTo>
                    <a:pt x="236" y="2038"/>
                  </a:lnTo>
                  <a:lnTo>
                    <a:pt x="215" y="2046"/>
                  </a:lnTo>
                  <a:lnTo>
                    <a:pt x="193" y="2054"/>
                  </a:lnTo>
                  <a:lnTo>
                    <a:pt x="170" y="2059"/>
                  </a:lnTo>
                  <a:lnTo>
                    <a:pt x="148" y="2061"/>
                  </a:lnTo>
                  <a:lnTo>
                    <a:pt x="125" y="2062"/>
                  </a:lnTo>
                  <a:lnTo>
                    <a:pt x="103" y="2059"/>
                  </a:lnTo>
                  <a:lnTo>
                    <a:pt x="84" y="2055"/>
                  </a:lnTo>
                  <a:lnTo>
                    <a:pt x="64" y="2046"/>
                  </a:lnTo>
                  <a:lnTo>
                    <a:pt x="47" y="2035"/>
                  </a:lnTo>
                  <a:lnTo>
                    <a:pt x="32" y="2020"/>
                  </a:lnTo>
                  <a:lnTo>
                    <a:pt x="19" y="2002"/>
                  </a:lnTo>
                  <a:lnTo>
                    <a:pt x="9" y="1980"/>
                  </a:lnTo>
                  <a:lnTo>
                    <a:pt x="2" y="1954"/>
                  </a:lnTo>
                  <a:lnTo>
                    <a:pt x="0" y="1916"/>
                  </a:lnTo>
                  <a:lnTo>
                    <a:pt x="3" y="1880"/>
                  </a:lnTo>
                  <a:lnTo>
                    <a:pt x="13" y="1843"/>
                  </a:lnTo>
                  <a:lnTo>
                    <a:pt x="26" y="1807"/>
                  </a:lnTo>
                  <a:lnTo>
                    <a:pt x="44" y="1773"/>
                  </a:lnTo>
                  <a:lnTo>
                    <a:pt x="67" y="1742"/>
                  </a:lnTo>
                  <a:lnTo>
                    <a:pt x="92" y="1714"/>
                  </a:lnTo>
                  <a:lnTo>
                    <a:pt x="119" y="1690"/>
                  </a:lnTo>
                  <a:lnTo>
                    <a:pt x="181" y="1641"/>
                  </a:lnTo>
                  <a:lnTo>
                    <a:pt x="240" y="1589"/>
                  </a:lnTo>
                  <a:lnTo>
                    <a:pt x="300" y="1537"/>
                  </a:lnTo>
                  <a:lnTo>
                    <a:pt x="357" y="1482"/>
                  </a:lnTo>
                  <a:lnTo>
                    <a:pt x="411" y="1425"/>
                  </a:lnTo>
                  <a:lnTo>
                    <a:pt x="463" y="1365"/>
                  </a:lnTo>
                  <a:lnTo>
                    <a:pt x="512" y="1302"/>
                  </a:lnTo>
                  <a:lnTo>
                    <a:pt x="539" y="1263"/>
                  </a:lnTo>
                  <a:lnTo>
                    <a:pt x="566" y="1221"/>
                  </a:lnTo>
                  <a:lnTo>
                    <a:pt x="590" y="1178"/>
                  </a:lnTo>
                  <a:lnTo>
                    <a:pt x="611" y="1134"/>
                  </a:lnTo>
                  <a:lnTo>
                    <a:pt x="629" y="1090"/>
                  </a:lnTo>
                  <a:lnTo>
                    <a:pt x="642" y="1046"/>
                  </a:lnTo>
                  <a:lnTo>
                    <a:pt x="650" y="1004"/>
                  </a:lnTo>
                  <a:lnTo>
                    <a:pt x="653" y="954"/>
                  </a:lnTo>
                  <a:lnTo>
                    <a:pt x="650" y="906"/>
                  </a:lnTo>
                  <a:lnTo>
                    <a:pt x="640" y="861"/>
                  </a:lnTo>
                  <a:lnTo>
                    <a:pt x="628" y="819"/>
                  </a:lnTo>
                  <a:lnTo>
                    <a:pt x="609" y="778"/>
                  </a:lnTo>
                  <a:lnTo>
                    <a:pt x="588" y="739"/>
                  </a:lnTo>
                  <a:lnTo>
                    <a:pt x="562" y="702"/>
                  </a:lnTo>
                  <a:lnTo>
                    <a:pt x="533" y="668"/>
                  </a:lnTo>
                  <a:lnTo>
                    <a:pt x="501" y="634"/>
                  </a:lnTo>
                  <a:lnTo>
                    <a:pt x="467" y="603"/>
                  </a:lnTo>
                  <a:lnTo>
                    <a:pt x="430" y="573"/>
                  </a:lnTo>
                  <a:lnTo>
                    <a:pt x="392" y="546"/>
                  </a:lnTo>
                  <a:lnTo>
                    <a:pt x="352" y="520"/>
                  </a:lnTo>
                  <a:lnTo>
                    <a:pt x="310" y="496"/>
                  </a:lnTo>
                  <a:lnTo>
                    <a:pt x="268" y="474"/>
                  </a:lnTo>
                  <a:lnTo>
                    <a:pt x="226" y="453"/>
                  </a:lnTo>
                  <a:lnTo>
                    <a:pt x="184" y="434"/>
                  </a:lnTo>
                  <a:lnTo>
                    <a:pt x="159" y="420"/>
                  </a:lnTo>
                  <a:lnTo>
                    <a:pt x="138" y="405"/>
                  </a:lnTo>
                  <a:lnTo>
                    <a:pt x="122" y="386"/>
                  </a:lnTo>
                  <a:lnTo>
                    <a:pt x="109" y="366"/>
                  </a:lnTo>
                  <a:lnTo>
                    <a:pt x="101" y="344"/>
                  </a:lnTo>
                  <a:lnTo>
                    <a:pt x="96" y="320"/>
                  </a:lnTo>
                  <a:lnTo>
                    <a:pt x="95" y="296"/>
                  </a:lnTo>
                  <a:lnTo>
                    <a:pt x="97" y="270"/>
                  </a:lnTo>
                  <a:lnTo>
                    <a:pt x="102" y="243"/>
                  </a:lnTo>
                  <a:lnTo>
                    <a:pt x="109" y="217"/>
                  </a:lnTo>
                  <a:lnTo>
                    <a:pt x="120" y="191"/>
                  </a:lnTo>
                  <a:lnTo>
                    <a:pt x="132" y="166"/>
                  </a:lnTo>
                  <a:lnTo>
                    <a:pt x="148" y="141"/>
                  </a:lnTo>
                  <a:lnTo>
                    <a:pt x="164" y="117"/>
                  </a:lnTo>
                  <a:lnTo>
                    <a:pt x="183" y="95"/>
                  </a:lnTo>
                  <a:lnTo>
                    <a:pt x="202" y="74"/>
                  </a:lnTo>
                  <a:lnTo>
                    <a:pt x="224" y="55"/>
                  </a:lnTo>
                  <a:lnTo>
                    <a:pt x="245" y="38"/>
                  </a:lnTo>
                  <a:lnTo>
                    <a:pt x="269" y="25"/>
                  </a:lnTo>
                  <a:lnTo>
                    <a:pt x="293" y="13"/>
                  </a:lnTo>
                  <a:lnTo>
                    <a:pt x="318" y="6"/>
                  </a:lnTo>
                  <a:lnTo>
                    <a:pt x="342" y="0"/>
                  </a:lnTo>
                  <a:lnTo>
                    <a:pt x="3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374"/>
            <p:cNvSpPr>
              <a:spLocks noEditPoints="1"/>
            </p:cNvSpPr>
            <p:nvPr/>
          </p:nvSpPr>
          <p:spPr bwMode="auto">
            <a:xfrm>
              <a:off x="3833813" y="5091113"/>
              <a:ext cx="260350" cy="365125"/>
            </a:xfrm>
            <a:custGeom>
              <a:avLst/>
              <a:gdLst>
                <a:gd name="T0" fmla="*/ 578 w 1474"/>
                <a:gd name="T1" fmla="*/ 498 h 2071"/>
                <a:gd name="T2" fmla="*/ 578 w 1474"/>
                <a:gd name="T3" fmla="*/ 495 h 2071"/>
                <a:gd name="T4" fmla="*/ 685 w 1474"/>
                <a:gd name="T5" fmla="*/ 11 h 2071"/>
                <a:gd name="T6" fmla="*/ 851 w 1474"/>
                <a:gd name="T7" fmla="*/ 72 h 2071"/>
                <a:gd name="T8" fmla="*/ 957 w 1474"/>
                <a:gd name="T9" fmla="*/ 213 h 2071"/>
                <a:gd name="T10" fmla="*/ 970 w 1474"/>
                <a:gd name="T11" fmla="*/ 458 h 2071"/>
                <a:gd name="T12" fmla="*/ 1014 w 1474"/>
                <a:gd name="T13" fmla="*/ 608 h 2071"/>
                <a:gd name="T14" fmla="*/ 1233 w 1474"/>
                <a:gd name="T15" fmla="*/ 685 h 2071"/>
                <a:gd name="T16" fmla="*/ 1404 w 1474"/>
                <a:gd name="T17" fmla="*/ 866 h 2071"/>
                <a:gd name="T18" fmla="*/ 1472 w 1474"/>
                <a:gd name="T19" fmla="*/ 1107 h 2071"/>
                <a:gd name="T20" fmla="*/ 1450 w 1474"/>
                <a:gd name="T21" fmla="*/ 1364 h 2071"/>
                <a:gd name="T22" fmla="*/ 1319 w 1474"/>
                <a:gd name="T23" fmla="*/ 1664 h 2071"/>
                <a:gd name="T24" fmla="*/ 1099 w 1474"/>
                <a:gd name="T25" fmla="*/ 1902 h 2071"/>
                <a:gd name="T26" fmla="*/ 820 w 1474"/>
                <a:gd name="T27" fmla="*/ 2045 h 2071"/>
                <a:gd name="T28" fmla="*/ 509 w 1474"/>
                <a:gd name="T29" fmla="*/ 2059 h 2071"/>
                <a:gd name="T30" fmla="*/ 275 w 1474"/>
                <a:gd name="T31" fmla="*/ 1956 h 2071"/>
                <a:gd name="T32" fmla="*/ 237 w 1474"/>
                <a:gd name="T33" fmla="*/ 1833 h 2071"/>
                <a:gd name="T34" fmla="*/ 283 w 1474"/>
                <a:gd name="T35" fmla="*/ 1697 h 2071"/>
                <a:gd name="T36" fmla="*/ 382 w 1474"/>
                <a:gd name="T37" fmla="*/ 1589 h 2071"/>
                <a:gd name="T38" fmla="*/ 503 w 1474"/>
                <a:gd name="T39" fmla="*/ 1553 h 2071"/>
                <a:gd name="T40" fmla="*/ 662 w 1474"/>
                <a:gd name="T41" fmla="*/ 1619 h 2071"/>
                <a:gd name="T42" fmla="*/ 810 w 1474"/>
                <a:gd name="T43" fmla="*/ 1636 h 2071"/>
                <a:gd name="T44" fmla="*/ 874 w 1474"/>
                <a:gd name="T45" fmla="*/ 1621 h 2071"/>
                <a:gd name="T46" fmla="*/ 930 w 1474"/>
                <a:gd name="T47" fmla="*/ 1593 h 2071"/>
                <a:gd name="T48" fmla="*/ 962 w 1474"/>
                <a:gd name="T49" fmla="*/ 1568 h 2071"/>
                <a:gd name="T50" fmla="*/ 1006 w 1474"/>
                <a:gd name="T51" fmla="*/ 1516 h 2071"/>
                <a:gd name="T52" fmla="*/ 1041 w 1474"/>
                <a:gd name="T53" fmla="*/ 1452 h 2071"/>
                <a:gd name="T54" fmla="*/ 1050 w 1474"/>
                <a:gd name="T55" fmla="*/ 1424 h 2071"/>
                <a:gd name="T56" fmla="*/ 1064 w 1474"/>
                <a:gd name="T57" fmla="*/ 1373 h 2071"/>
                <a:gd name="T58" fmla="*/ 1071 w 1474"/>
                <a:gd name="T59" fmla="*/ 1330 h 2071"/>
                <a:gd name="T60" fmla="*/ 1071 w 1474"/>
                <a:gd name="T61" fmla="*/ 1292 h 2071"/>
                <a:gd name="T62" fmla="*/ 1057 w 1474"/>
                <a:gd name="T63" fmla="*/ 1210 h 2071"/>
                <a:gd name="T64" fmla="*/ 1050 w 1474"/>
                <a:gd name="T65" fmla="*/ 1194 h 2071"/>
                <a:gd name="T66" fmla="*/ 1019 w 1474"/>
                <a:gd name="T67" fmla="*/ 1141 h 2071"/>
                <a:gd name="T68" fmla="*/ 1007 w 1474"/>
                <a:gd name="T69" fmla="*/ 1129 h 2071"/>
                <a:gd name="T70" fmla="*/ 892 w 1474"/>
                <a:gd name="T71" fmla="*/ 1060 h 2071"/>
                <a:gd name="T72" fmla="*/ 651 w 1474"/>
                <a:gd name="T73" fmla="*/ 1040 h 2071"/>
                <a:gd name="T74" fmla="*/ 393 w 1474"/>
                <a:gd name="T75" fmla="*/ 1086 h 2071"/>
                <a:gd name="T76" fmla="*/ 291 w 1474"/>
                <a:gd name="T77" fmla="*/ 1042 h 2071"/>
                <a:gd name="T78" fmla="*/ 261 w 1474"/>
                <a:gd name="T79" fmla="*/ 901 h 2071"/>
                <a:gd name="T80" fmla="*/ 350 w 1474"/>
                <a:gd name="T81" fmla="*/ 737 h 2071"/>
                <a:gd name="T82" fmla="*/ 485 w 1474"/>
                <a:gd name="T83" fmla="*/ 615 h 2071"/>
                <a:gd name="T84" fmla="*/ 568 w 1474"/>
                <a:gd name="T85" fmla="*/ 510 h 2071"/>
                <a:gd name="T86" fmla="*/ 576 w 1474"/>
                <a:gd name="T87" fmla="*/ 495 h 2071"/>
                <a:gd name="T88" fmla="*/ 575 w 1474"/>
                <a:gd name="T89" fmla="*/ 487 h 2071"/>
                <a:gd name="T90" fmla="*/ 554 w 1474"/>
                <a:gd name="T91" fmla="*/ 466 h 2071"/>
                <a:gd name="T92" fmla="*/ 349 w 1474"/>
                <a:gd name="T93" fmla="*/ 441 h 2071"/>
                <a:gd name="T94" fmla="*/ 116 w 1474"/>
                <a:gd name="T95" fmla="*/ 472 h 2071"/>
                <a:gd name="T96" fmla="*/ 22 w 1474"/>
                <a:gd name="T97" fmla="*/ 424 h 2071"/>
                <a:gd name="T98" fmla="*/ 1 w 1474"/>
                <a:gd name="T99" fmla="*/ 319 h 2071"/>
                <a:gd name="T100" fmla="*/ 38 w 1474"/>
                <a:gd name="T101" fmla="*/ 194 h 2071"/>
                <a:gd name="T102" fmla="*/ 122 w 1474"/>
                <a:gd name="T103" fmla="*/ 88 h 2071"/>
                <a:gd name="T104" fmla="*/ 241 w 1474"/>
                <a:gd name="T105" fmla="*/ 36 h 2071"/>
                <a:gd name="T106" fmla="*/ 416 w 1474"/>
                <a:gd name="T107" fmla="*/ 9 h 2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74" h="2071">
                  <a:moveTo>
                    <a:pt x="577" y="490"/>
                  </a:moveTo>
                  <a:lnTo>
                    <a:pt x="577" y="494"/>
                  </a:lnTo>
                  <a:lnTo>
                    <a:pt x="577" y="496"/>
                  </a:lnTo>
                  <a:lnTo>
                    <a:pt x="578" y="497"/>
                  </a:lnTo>
                  <a:lnTo>
                    <a:pt x="578" y="498"/>
                  </a:lnTo>
                  <a:lnTo>
                    <a:pt x="578" y="498"/>
                  </a:lnTo>
                  <a:lnTo>
                    <a:pt x="579" y="499"/>
                  </a:lnTo>
                  <a:lnTo>
                    <a:pt x="579" y="499"/>
                  </a:lnTo>
                  <a:lnTo>
                    <a:pt x="579" y="497"/>
                  </a:lnTo>
                  <a:lnTo>
                    <a:pt x="578" y="495"/>
                  </a:lnTo>
                  <a:lnTo>
                    <a:pt x="577" y="490"/>
                  </a:lnTo>
                  <a:close/>
                  <a:moveTo>
                    <a:pt x="570" y="0"/>
                  </a:moveTo>
                  <a:lnTo>
                    <a:pt x="608" y="2"/>
                  </a:lnTo>
                  <a:lnTo>
                    <a:pt x="647" y="5"/>
                  </a:lnTo>
                  <a:lnTo>
                    <a:pt x="685" y="11"/>
                  </a:lnTo>
                  <a:lnTo>
                    <a:pt x="721" y="18"/>
                  </a:lnTo>
                  <a:lnTo>
                    <a:pt x="756" y="27"/>
                  </a:lnTo>
                  <a:lnTo>
                    <a:pt x="790" y="40"/>
                  </a:lnTo>
                  <a:lnTo>
                    <a:pt x="821" y="55"/>
                  </a:lnTo>
                  <a:lnTo>
                    <a:pt x="851" y="72"/>
                  </a:lnTo>
                  <a:lnTo>
                    <a:pt x="877" y="93"/>
                  </a:lnTo>
                  <a:lnTo>
                    <a:pt x="902" y="119"/>
                  </a:lnTo>
                  <a:lnTo>
                    <a:pt x="924" y="146"/>
                  </a:lnTo>
                  <a:lnTo>
                    <a:pt x="942" y="177"/>
                  </a:lnTo>
                  <a:lnTo>
                    <a:pt x="957" y="213"/>
                  </a:lnTo>
                  <a:lnTo>
                    <a:pt x="972" y="262"/>
                  </a:lnTo>
                  <a:lnTo>
                    <a:pt x="979" y="312"/>
                  </a:lnTo>
                  <a:lnTo>
                    <a:pt x="983" y="361"/>
                  </a:lnTo>
                  <a:lnTo>
                    <a:pt x="978" y="410"/>
                  </a:lnTo>
                  <a:lnTo>
                    <a:pt x="970" y="458"/>
                  </a:lnTo>
                  <a:lnTo>
                    <a:pt x="957" y="505"/>
                  </a:lnTo>
                  <a:lnTo>
                    <a:pt x="940" y="552"/>
                  </a:lnTo>
                  <a:lnTo>
                    <a:pt x="919" y="598"/>
                  </a:lnTo>
                  <a:lnTo>
                    <a:pt x="967" y="601"/>
                  </a:lnTo>
                  <a:lnTo>
                    <a:pt x="1014" y="608"/>
                  </a:lnTo>
                  <a:lnTo>
                    <a:pt x="1061" y="616"/>
                  </a:lnTo>
                  <a:lnTo>
                    <a:pt x="1106" y="628"/>
                  </a:lnTo>
                  <a:lnTo>
                    <a:pt x="1151" y="643"/>
                  </a:lnTo>
                  <a:lnTo>
                    <a:pt x="1193" y="662"/>
                  </a:lnTo>
                  <a:lnTo>
                    <a:pt x="1233" y="685"/>
                  </a:lnTo>
                  <a:lnTo>
                    <a:pt x="1272" y="711"/>
                  </a:lnTo>
                  <a:lnTo>
                    <a:pt x="1308" y="743"/>
                  </a:lnTo>
                  <a:lnTo>
                    <a:pt x="1345" y="782"/>
                  </a:lnTo>
                  <a:lnTo>
                    <a:pt x="1377" y="822"/>
                  </a:lnTo>
                  <a:lnTo>
                    <a:pt x="1404" y="866"/>
                  </a:lnTo>
                  <a:lnTo>
                    <a:pt x="1426" y="911"/>
                  </a:lnTo>
                  <a:lnTo>
                    <a:pt x="1444" y="959"/>
                  </a:lnTo>
                  <a:lnTo>
                    <a:pt x="1458" y="1007"/>
                  </a:lnTo>
                  <a:lnTo>
                    <a:pt x="1467" y="1057"/>
                  </a:lnTo>
                  <a:lnTo>
                    <a:pt x="1472" y="1107"/>
                  </a:lnTo>
                  <a:lnTo>
                    <a:pt x="1474" y="1159"/>
                  </a:lnTo>
                  <a:lnTo>
                    <a:pt x="1473" y="1210"/>
                  </a:lnTo>
                  <a:lnTo>
                    <a:pt x="1468" y="1261"/>
                  </a:lnTo>
                  <a:lnTo>
                    <a:pt x="1461" y="1313"/>
                  </a:lnTo>
                  <a:lnTo>
                    <a:pt x="1450" y="1364"/>
                  </a:lnTo>
                  <a:lnTo>
                    <a:pt x="1432" y="1427"/>
                  </a:lnTo>
                  <a:lnTo>
                    <a:pt x="1410" y="1489"/>
                  </a:lnTo>
                  <a:lnTo>
                    <a:pt x="1384" y="1549"/>
                  </a:lnTo>
                  <a:lnTo>
                    <a:pt x="1354" y="1607"/>
                  </a:lnTo>
                  <a:lnTo>
                    <a:pt x="1319" y="1664"/>
                  </a:lnTo>
                  <a:lnTo>
                    <a:pt x="1281" y="1717"/>
                  </a:lnTo>
                  <a:lnTo>
                    <a:pt x="1240" y="1768"/>
                  </a:lnTo>
                  <a:lnTo>
                    <a:pt x="1196" y="1817"/>
                  </a:lnTo>
                  <a:lnTo>
                    <a:pt x="1150" y="1861"/>
                  </a:lnTo>
                  <a:lnTo>
                    <a:pt x="1099" y="1902"/>
                  </a:lnTo>
                  <a:lnTo>
                    <a:pt x="1047" y="1939"/>
                  </a:lnTo>
                  <a:lnTo>
                    <a:pt x="993" y="1973"/>
                  </a:lnTo>
                  <a:lnTo>
                    <a:pt x="937" y="2002"/>
                  </a:lnTo>
                  <a:lnTo>
                    <a:pt x="879" y="2026"/>
                  </a:lnTo>
                  <a:lnTo>
                    <a:pt x="820" y="2045"/>
                  </a:lnTo>
                  <a:lnTo>
                    <a:pt x="760" y="2060"/>
                  </a:lnTo>
                  <a:lnTo>
                    <a:pt x="698" y="2068"/>
                  </a:lnTo>
                  <a:lnTo>
                    <a:pt x="635" y="2071"/>
                  </a:lnTo>
                  <a:lnTo>
                    <a:pt x="572" y="2068"/>
                  </a:lnTo>
                  <a:lnTo>
                    <a:pt x="509" y="2059"/>
                  </a:lnTo>
                  <a:lnTo>
                    <a:pt x="446" y="2043"/>
                  </a:lnTo>
                  <a:lnTo>
                    <a:pt x="384" y="2021"/>
                  </a:lnTo>
                  <a:lnTo>
                    <a:pt x="321" y="1990"/>
                  </a:lnTo>
                  <a:lnTo>
                    <a:pt x="295" y="1975"/>
                  </a:lnTo>
                  <a:lnTo>
                    <a:pt x="275" y="1956"/>
                  </a:lnTo>
                  <a:lnTo>
                    <a:pt x="259" y="1935"/>
                  </a:lnTo>
                  <a:lnTo>
                    <a:pt x="247" y="1911"/>
                  </a:lnTo>
                  <a:lnTo>
                    <a:pt x="240" y="1887"/>
                  </a:lnTo>
                  <a:lnTo>
                    <a:pt x="237" y="1861"/>
                  </a:lnTo>
                  <a:lnTo>
                    <a:pt x="237" y="1833"/>
                  </a:lnTo>
                  <a:lnTo>
                    <a:pt x="240" y="1806"/>
                  </a:lnTo>
                  <a:lnTo>
                    <a:pt x="246" y="1778"/>
                  </a:lnTo>
                  <a:lnTo>
                    <a:pt x="256" y="1751"/>
                  </a:lnTo>
                  <a:lnTo>
                    <a:pt x="268" y="1723"/>
                  </a:lnTo>
                  <a:lnTo>
                    <a:pt x="283" y="1697"/>
                  </a:lnTo>
                  <a:lnTo>
                    <a:pt x="299" y="1672"/>
                  </a:lnTo>
                  <a:lnTo>
                    <a:pt x="318" y="1648"/>
                  </a:lnTo>
                  <a:lnTo>
                    <a:pt x="337" y="1626"/>
                  </a:lnTo>
                  <a:lnTo>
                    <a:pt x="359" y="1606"/>
                  </a:lnTo>
                  <a:lnTo>
                    <a:pt x="382" y="1589"/>
                  </a:lnTo>
                  <a:lnTo>
                    <a:pt x="405" y="1575"/>
                  </a:lnTo>
                  <a:lnTo>
                    <a:pt x="429" y="1563"/>
                  </a:lnTo>
                  <a:lnTo>
                    <a:pt x="454" y="1556"/>
                  </a:lnTo>
                  <a:lnTo>
                    <a:pt x="478" y="1553"/>
                  </a:lnTo>
                  <a:lnTo>
                    <a:pt x="503" y="1553"/>
                  </a:lnTo>
                  <a:lnTo>
                    <a:pt x="528" y="1558"/>
                  </a:lnTo>
                  <a:lnTo>
                    <a:pt x="552" y="1567"/>
                  </a:lnTo>
                  <a:lnTo>
                    <a:pt x="591" y="1588"/>
                  </a:lnTo>
                  <a:lnTo>
                    <a:pt x="628" y="1605"/>
                  </a:lnTo>
                  <a:lnTo>
                    <a:pt x="662" y="1619"/>
                  </a:lnTo>
                  <a:lnTo>
                    <a:pt x="696" y="1628"/>
                  </a:lnTo>
                  <a:lnTo>
                    <a:pt x="729" y="1634"/>
                  </a:lnTo>
                  <a:lnTo>
                    <a:pt x="763" y="1637"/>
                  </a:lnTo>
                  <a:lnTo>
                    <a:pt x="799" y="1637"/>
                  </a:lnTo>
                  <a:lnTo>
                    <a:pt x="810" y="1636"/>
                  </a:lnTo>
                  <a:lnTo>
                    <a:pt x="822" y="1635"/>
                  </a:lnTo>
                  <a:lnTo>
                    <a:pt x="825" y="1634"/>
                  </a:lnTo>
                  <a:lnTo>
                    <a:pt x="828" y="1634"/>
                  </a:lnTo>
                  <a:lnTo>
                    <a:pt x="871" y="1623"/>
                  </a:lnTo>
                  <a:lnTo>
                    <a:pt x="874" y="1621"/>
                  </a:lnTo>
                  <a:lnTo>
                    <a:pt x="881" y="1616"/>
                  </a:lnTo>
                  <a:lnTo>
                    <a:pt x="892" y="1611"/>
                  </a:lnTo>
                  <a:lnTo>
                    <a:pt x="904" y="1606"/>
                  </a:lnTo>
                  <a:lnTo>
                    <a:pt x="918" y="1600"/>
                  </a:lnTo>
                  <a:lnTo>
                    <a:pt x="930" y="1593"/>
                  </a:lnTo>
                  <a:lnTo>
                    <a:pt x="937" y="1587"/>
                  </a:lnTo>
                  <a:lnTo>
                    <a:pt x="945" y="1581"/>
                  </a:lnTo>
                  <a:lnTo>
                    <a:pt x="952" y="1576"/>
                  </a:lnTo>
                  <a:lnTo>
                    <a:pt x="957" y="1571"/>
                  </a:lnTo>
                  <a:lnTo>
                    <a:pt x="962" y="1568"/>
                  </a:lnTo>
                  <a:lnTo>
                    <a:pt x="965" y="1565"/>
                  </a:lnTo>
                  <a:lnTo>
                    <a:pt x="968" y="1562"/>
                  </a:lnTo>
                  <a:lnTo>
                    <a:pt x="988" y="1540"/>
                  </a:lnTo>
                  <a:lnTo>
                    <a:pt x="1006" y="1517"/>
                  </a:lnTo>
                  <a:lnTo>
                    <a:pt x="1006" y="1516"/>
                  </a:lnTo>
                  <a:lnTo>
                    <a:pt x="1022" y="1491"/>
                  </a:lnTo>
                  <a:lnTo>
                    <a:pt x="1035" y="1466"/>
                  </a:lnTo>
                  <a:lnTo>
                    <a:pt x="1038" y="1460"/>
                  </a:lnTo>
                  <a:lnTo>
                    <a:pt x="1039" y="1456"/>
                  </a:lnTo>
                  <a:lnTo>
                    <a:pt x="1041" y="1452"/>
                  </a:lnTo>
                  <a:lnTo>
                    <a:pt x="1041" y="1451"/>
                  </a:lnTo>
                  <a:lnTo>
                    <a:pt x="1042" y="1450"/>
                  </a:lnTo>
                  <a:lnTo>
                    <a:pt x="1044" y="1444"/>
                  </a:lnTo>
                  <a:lnTo>
                    <a:pt x="1046" y="1435"/>
                  </a:lnTo>
                  <a:lnTo>
                    <a:pt x="1050" y="1424"/>
                  </a:lnTo>
                  <a:lnTo>
                    <a:pt x="1053" y="1412"/>
                  </a:lnTo>
                  <a:lnTo>
                    <a:pt x="1056" y="1401"/>
                  </a:lnTo>
                  <a:lnTo>
                    <a:pt x="1059" y="1389"/>
                  </a:lnTo>
                  <a:lnTo>
                    <a:pt x="1062" y="1381"/>
                  </a:lnTo>
                  <a:lnTo>
                    <a:pt x="1064" y="1373"/>
                  </a:lnTo>
                  <a:lnTo>
                    <a:pt x="1065" y="1370"/>
                  </a:lnTo>
                  <a:lnTo>
                    <a:pt x="1065" y="1371"/>
                  </a:lnTo>
                  <a:lnTo>
                    <a:pt x="1065" y="1378"/>
                  </a:lnTo>
                  <a:lnTo>
                    <a:pt x="1068" y="1355"/>
                  </a:lnTo>
                  <a:lnTo>
                    <a:pt x="1071" y="1330"/>
                  </a:lnTo>
                  <a:lnTo>
                    <a:pt x="1071" y="1324"/>
                  </a:lnTo>
                  <a:lnTo>
                    <a:pt x="1071" y="1317"/>
                  </a:lnTo>
                  <a:lnTo>
                    <a:pt x="1071" y="1307"/>
                  </a:lnTo>
                  <a:lnTo>
                    <a:pt x="1071" y="1298"/>
                  </a:lnTo>
                  <a:lnTo>
                    <a:pt x="1071" y="1292"/>
                  </a:lnTo>
                  <a:lnTo>
                    <a:pt x="1071" y="1289"/>
                  </a:lnTo>
                  <a:lnTo>
                    <a:pt x="1072" y="1290"/>
                  </a:lnTo>
                  <a:lnTo>
                    <a:pt x="1067" y="1251"/>
                  </a:lnTo>
                  <a:lnTo>
                    <a:pt x="1058" y="1213"/>
                  </a:lnTo>
                  <a:lnTo>
                    <a:pt x="1057" y="1210"/>
                  </a:lnTo>
                  <a:lnTo>
                    <a:pt x="1057" y="1208"/>
                  </a:lnTo>
                  <a:lnTo>
                    <a:pt x="1056" y="1206"/>
                  </a:lnTo>
                  <a:lnTo>
                    <a:pt x="1054" y="1203"/>
                  </a:lnTo>
                  <a:lnTo>
                    <a:pt x="1052" y="1199"/>
                  </a:lnTo>
                  <a:lnTo>
                    <a:pt x="1050" y="1194"/>
                  </a:lnTo>
                  <a:lnTo>
                    <a:pt x="1037" y="1170"/>
                  </a:lnTo>
                  <a:lnTo>
                    <a:pt x="1023" y="1147"/>
                  </a:lnTo>
                  <a:lnTo>
                    <a:pt x="1021" y="1144"/>
                  </a:lnTo>
                  <a:lnTo>
                    <a:pt x="1020" y="1142"/>
                  </a:lnTo>
                  <a:lnTo>
                    <a:pt x="1019" y="1141"/>
                  </a:lnTo>
                  <a:lnTo>
                    <a:pt x="1019" y="1140"/>
                  </a:lnTo>
                  <a:lnTo>
                    <a:pt x="1016" y="1138"/>
                  </a:lnTo>
                  <a:lnTo>
                    <a:pt x="1013" y="1136"/>
                  </a:lnTo>
                  <a:lnTo>
                    <a:pt x="1010" y="1133"/>
                  </a:lnTo>
                  <a:lnTo>
                    <a:pt x="1007" y="1129"/>
                  </a:lnTo>
                  <a:lnTo>
                    <a:pt x="992" y="1115"/>
                  </a:lnTo>
                  <a:lnTo>
                    <a:pt x="975" y="1101"/>
                  </a:lnTo>
                  <a:lnTo>
                    <a:pt x="952" y="1086"/>
                  </a:lnTo>
                  <a:lnTo>
                    <a:pt x="924" y="1073"/>
                  </a:lnTo>
                  <a:lnTo>
                    <a:pt x="892" y="1060"/>
                  </a:lnTo>
                  <a:lnTo>
                    <a:pt x="859" y="1050"/>
                  </a:lnTo>
                  <a:lnTo>
                    <a:pt x="825" y="1041"/>
                  </a:lnTo>
                  <a:lnTo>
                    <a:pt x="792" y="1037"/>
                  </a:lnTo>
                  <a:lnTo>
                    <a:pt x="721" y="1036"/>
                  </a:lnTo>
                  <a:lnTo>
                    <a:pt x="651" y="1040"/>
                  </a:lnTo>
                  <a:lnTo>
                    <a:pt x="580" y="1050"/>
                  </a:lnTo>
                  <a:lnTo>
                    <a:pt x="511" y="1063"/>
                  </a:lnTo>
                  <a:lnTo>
                    <a:pt x="441" y="1080"/>
                  </a:lnTo>
                  <a:lnTo>
                    <a:pt x="418" y="1085"/>
                  </a:lnTo>
                  <a:lnTo>
                    <a:pt x="393" y="1086"/>
                  </a:lnTo>
                  <a:lnTo>
                    <a:pt x="370" y="1084"/>
                  </a:lnTo>
                  <a:lnTo>
                    <a:pt x="347" y="1079"/>
                  </a:lnTo>
                  <a:lnTo>
                    <a:pt x="327" y="1071"/>
                  </a:lnTo>
                  <a:lnTo>
                    <a:pt x="307" y="1058"/>
                  </a:lnTo>
                  <a:lnTo>
                    <a:pt x="291" y="1042"/>
                  </a:lnTo>
                  <a:lnTo>
                    <a:pt x="277" y="1024"/>
                  </a:lnTo>
                  <a:lnTo>
                    <a:pt x="267" y="1002"/>
                  </a:lnTo>
                  <a:lnTo>
                    <a:pt x="260" y="975"/>
                  </a:lnTo>
                  <a:lnTo>
                    <a:pt x="257" y="939"/>
                  </a:lnTo>
                  <a:lnTo>
                    <a:pt x="261" y="901"/>
                  </a:lnTo>
                  <a:lnTo>
                    <a:pt x="270" y="864"/>
                  </a:lnTo>
                  <a:lnTo>
                    <a:pt x="285" y="830"/>
                  </a:lnTo>
                  <a:lnTo>
                    <a:pt x="303" y="796"/>
                  </a:lnTo>
                  <a:lnTo>
                    <a:pt x="325" y="765"/>
                  </a:lnTo>
                  <a:lnTo>
                    <a:pt x="350" y="737"/>
                  </a:lnTo>
                  <a:lnTo>
                    <a:pt x="376" y="712"/>
                  </a:lnTo>
                  <a:lnTo>
                    <a:pt x="403" y="689"/>
                  </a:lnTo>
                  <a:lnTo>
                    <a:pt x="431" y="665"/>
                  </a:lnTo>
                  <a:lnTo>
                    <a:pt x="458" y="640"/>
                  </a:lnTo>
                  <a:lnTo>
                    <a:pt x="485" y="615"/>
                  </a:lnTo>
                  <a:lnTo>
                    <a:pt x="509" y="590"/>
                  </a:lnTo>
                  <a:lnTo>
                    <a:pt x="532" y="565"/>
                  </a:lnTo>
                  <a:lnTo>
                    <a:pt x="550" y="541"/>
                  </a:lnTo>
                  <a:lnTo>
                    <a:pt x="564" y="519"/>
                  </a:lnTo>
                  <a:lnTo>
                    <a:pt x="568" y="510"/>
                  </a:lnTo>
                  <a:lnTo>
                    <a:pt x="572" y="504"/>
                  </a:lnTo>
                  <a:lnTo>
                    <a:pt x="574" y="501"/>
                  </a:lnTo>
                  <a:lnTo>
                    <a:pt x="575" y="496"/>
                  </a:lnTo>
                  <a:lnTo>
                    <a:pt x="577" y="490"/>
                  </a:lnTo>
                  <a:lnTo>
                    <a:pt x="576" y="495"/>
                  </a:lnTo>
                  <a:lnTo>
                    <a:pt x="576" y="498"/>
                  </a:lnTo>
                  <a:lnTo>
                    <a:pt x="576" y="495"/>
                  </a:lnTo>
                  <a:lnTo>
                    <a:pt x="577" y="489"/>
                  </a:lnTo>
                  <a:lnTo>
                    <a:pt x="576" y="488"/>
                  </a:lnTo>
                  <a:lnTo>
                    <a:pt x="575" y="487"/>
                  </a:lnTo>
                  <a:lnTo>
                    <a:pt x="572" y="483"/>
                  </a:lnTo>
                  <a:lnTo>
                    <a:pt x="567" y="478"/>
                  </a:lnTo>
                  <a:lnTo>
                    <a:pt x="562" y="473"/>
                  </a:lnTo>
                  <a:lnTo>
                    <a:pt x="557" y="468"/>
                  </a:lnTo>
                  <a:lnTo>
                    <a:pt x="554" y="466"/>
                  </a:lnTo>
                  <a:lnTo>
                    <a:pt x="525" y="455"/>
                  </a:lnTo>
                  <a:lnTo>
                    <a:pt x="495" y="445"/>
                  </a:lnTo>
                  <a:lnTo>
                    <a:pt x="464" y="441"/>
                  </a:lnTo>
                  <a:lnTo>
                    <a:pt x="406" y="439"/>
                  </a:lnTo>
                  <a:lnTo>
                    <a:pt x="349" y="441"/>
                  </a:lnTo>
                  <a:lnTo>
                    <a:pt x="291" y="446"/>
                  </a:lnTo>
                  <a:lnTo>
                    <a:pt x="233" y="455"/>
                  </a:lnTo>
                  <a:lnTo>
                    <a:pt x="176" y="465"/>
                  </a:lnTo>
                  <a:lnTo>
                    <a:pt x="144" y="471"/>
                  </a:lnTo>
                  <a:lnTo>
                    <a:pt x="116" y="472"/>
                  </a:lnTo>
                  <a:lnTo>
                    <a:pt x="91" y="468"/>
                  </a:lnTo>
                  <a:lnTo>
                    <a:pt x="69" y="462"/>
                  </a:lnTo>
                  <a:lnTo>
                    <a:pt x="51" y="453"/>
                  </a:lnTo>
                  <a:lnTo>
                    <a:pt x="34" y="439"/>
                  </a:lnTo>
                  <a:lnTo>
                    <a:pt x="22" y="424"/>
                  </a:lnTo>
                  <a:lnTo>
                    <a:pt x="12" y="407"/>
                  </a:lnTo>
                  <a:lnTo>
                    <a:pt x="5" y="387"/>
                  </a:lnTo>
                  <a:lnTo>
                    <a:pt x="1" y="366"/>
                  </a:lnTo>
                  <a:lnTo>
                    <a:pt x="0" y="343"/>
                  </a:lnTo>
                  <a:lnTo>
                    <a:pt x="1" y="319"/>
                  </a:lnTo>
                  <a:lnTo>
                    <a:pt x="4" y="295"/>
                  </a:lnTo>
                  <a:lnTo>
                    <a:pt x="9" y="269"/>
                  </a:lnTo>
                  <a:lnTo>
                    <a:pt x="17" y="244"/>
                  </a:lnTo>
                  <a:lnTo>
                    <a:pt x="27" y="219"/>
                  </a:lnTo>
                  <a:lnTo>
                    <a:pt x="38" y="194"/>
                  </a:lnTo>
                  <a:lnTo>
                    <a:pt x="52" y="170"/>
                  </a:lnTo>
                  <a:lnTo>
                    <a:pt x="67" y="148"/>
                  </a:lnTo>
                  <a:lnTo>
                    <a:pt x="84" y="126"/>
                  </a:lnTo>
                  <a:lnTo>
                    <a:pt x="102" y="106"/>
                  </a:lnTo>
                  <a:lnTo>
                    <a:pt x="122" y="88"/>
                  </a:lnTo>
                  <a:lnTo>
                    <a:pt x="142" y="72"/>
                  </a:lnTo>
                  <a:lnTo>
                    <a:pt x="165" y="60"/>
                  </a:lnTo>
                  <a:lnTo>
                    <a:pt x="188" y="49"/>
                  </a:lnTo>
                  <a:lnTo>
                    <a:pt x="212" y="42"/>
                  </a:lnTo>
                  <a:lnTo>
                    <a:pt x="241" y="36"/>
                  </a:lnTo>
                  <a:lnTo>
                    <a:pt x="273" y="31"/>
                  </a:lnTo>
                  <a:lnTo>
                    <a:pt x="306" y="24"/>
                  </a:lnTo>
                  <a:lnTo>
                    <a:pt x="341" y="18"/>
                  </a:lnTo>
                  <a:lnTo>
                    <a:pt x="377" y="13"/>
                  </a:lnTo>
                  <a:lnTo>
                    <a:pt x="416" y="9"/>
                  </a:lnTo>
                  <a:lnTo>
                    <a:pt x="454" y="4"/>
                  </a:lnTo>
                  <a:lnTo>
                    <a:pt x="492" y="2"/>
                  </a:lnTo>
                  <a:lnTo>
                    <a:pt x="531" y="0"/>
                  </a:lnTo>
                  <a:lnTo>
                    <a:pt x="5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9" name="Freeform 715"/>
          <p:cNvSpPr>
            <a:spLocks/>
          </p:cNvSpPr>
          <p:nvPr/>
        </p:nvSpPr>
        <p:spPr bwMode="auto">
          <a:xfrm>
            <a:off x="7344313" y="3774194"/>
            <a:ext cx="542925" cy="450850"/>
          </a:xfrm>
          <a:custGeom>
            <a:avLst/>
            <a:gdLst>
              <a:gd name="connsiteX0" fmla="*/ 130029 w 542925"/>
              <a:gd name="connsiteY0" fmla="*/ 398463 h 450850"/>
              <a:gd name="connsiteX1" fmla="*/ 133940 w 542925"/>
              <a:gd name="connsiteY1" fmla="*/ 398774 h 450850"/>
              <a:gd name="connsiteX2" fmla="*/ 137539 w 542925"/>
              <a:gd name="connsiteY2" fmla="*/ 399395 h 450850"/>
              <a:gd name="connsiteX3" fmla="*/ 142859 w 542925"/>
              <a:gd name="connsiteY3" fmla="*/ 400792 h 450850"/>
              <a:gd name="connsiteX4" fmla="*/ 147709 w 542925"/>
              <a:gd name="connsiteY4" fmla="*/ 402654 h 450850"/>
              <a:gd name="connsiteX5" fmla="*/ 151934 w 542925"/>
              <a:gd name="connsiteY5" fmla="*/ 404827 h 450850"/>
              <a:gd name="connsiteX6" fmla="*/ 155689 w 542925"/>
              <a:gd name="connsiteY6" fmla="*/ 407311 h 450850"/>
              <a:gd name="connsiteX7" fmla="*/ 158975 w 542925"/>
              <a:gd name="connsiteY7" fmla="*/ 410105 h 450850"/>
              <a:gd name="connsiteX8" fmla="*/ 161166 w 542925"/>
              <a:gd name="connsiteY8" fmla="*/ 413054 h 450850"/>
              <a:gd name="connsiteX9" fmla="*/ 162887 w 542925"/>
              <a:gd name="connsiteY9" fmla="*/ 416159 h 450850"/>
              <a:gd name="connsiteX10" fmla="*/ 163513 w 542925"/>
              <a:gd name="connsiteY10" fmla="*/ 419108 h 450850"/>
              <a:gd name="connsiteX11" fmla="*/ 163356 w 542925"/>
              <a:gd name="connsiteY11" fmla="*/ 422212 h 450850"/>
              <a:gd name="connsiteX12" fmla="*/ 162261 w 542925"/>
              <a:gd name="connsiteY12" fmla="*/ 424851 h 450850"/>
              <a:gd name="connsiteX13" fmla="*/ 160070 w 542925"/>
              <a:gd name="connsiteY13" fmla="*/ 427490 h 450850"/>
              <a:gd name="connsiteX14" fmla="*/ 157254 w 542925"/>
              <a:gd name="connsiteY14" fmla="*/ 429508 h 450850"/>
              <a:gd name="connsiteX15" fmla="*/ 153655 w 542925"/>
              <a:gd name="connsiteY15" fmla="*/ 431215 h 450850"/>
              <a:gd name="connsiteX16" fmla="*/ 149587 w 542925"/>
              <a:gd name="connsiteY16" fmla="*/ 432457 h 450850"/>
              <a:gd name="connsiteX17" fmla="*/ 145206 w 542925"/>
              <a:gd name="connsiteY17" fmla="*/ 433078 h 450850"/>
              <a:gd name="connsiteX18" fmla="*/ 140199 w 542925"/>
              <a:gd name="connsiteY18" fmla="*/ 433388 h 450850"/>
              <a:gd name="connsiteX19" fmla="*/ 135036 w 542925"/>
              <a:gd name="connsiteY19" fmla="*/ 433078 h 450850"/>
              <a:gd name="connsiteX20" fmla="*/ 129559 w 542925"/>
              <a:gd name="connsiteY20" fmla="*/ 432146 h 450850"/>
              <a:gd name="connsiteX21" fmla="*/ 126117 w 542925"/>
              <a:gd name="connsiteY21" fmla="*/ 431060 h 450850"/>
              <a:gd name="connsiteX22" fmla="*/ 122518 w 542925"/>
              <a:gd name="connsiteY22" fmla="*/ 429818 h 450850"/>
              <a:gd name="connsiteX23" fmla="*/ 118919 w 542925"/>
              <a:gd name="connsiteY23" fmla="*/ 427955 h 450850"/>
              <a:gd name="connsiteX24" fmla="*/ 115164 w 542925"/>
              <a:gd name="connsiteY24" fmla="*/ 425938 h 450850"/>
              <a:gd name="connsiteX25" fmla="*/ 111252 w 542925"/>
              <a:gd name="connsiteY25" fmla="*/ 423609 h 450850"/>
              <a:gd name="connsiteX26" fmla="*/ 107654 w 542925"/>
              <a:gd name="connsiteY26" fmla="*/ 421126 h 450850"/>
              <a:gd name="connsiteX27" fmla="*/ 104211 w 542925"/>
              <a:gd name="connsiteY27" fmla="*/ 418797 h 450850"/>
              <a:gd name="connsiteX28" fmla="*/ 100769 w 542925"/>
              <a:gd name="connsiteY28" fmla="*/ 416314 h 450850"/>
              <a:gd name="connsiteX29" fmla="*/ 97483 w 542925"/>
              <a:gd name="connsiteY29" fmla="*/ 413985 h 450850"/>
              <a:gd name="connsiteX30" fmla="*/ 94667 w 542925"/>
              <a:gd name="connsiteY30" fmla="*/ 411657 h 450850"/>
              <a:gd name="connsiteX31" fmla="*/ 92163 w 542925"/>
              <a:gd name="connsiteY31" fmla="*/ 409794 h 450850"/>
              <a:gd name="connsiteX32" fmla="*/ 90129 w 542925"/>
              <a:gd name="connsiteY32" fmla="*/ 407932 h 450850"/>
              <a:gd name="connsiteX33" fmla="*/ 88721 w 542925"/>
              <a:gd name="connsiteY33" fmla="*/ 406845 h 450850"/>
              <a:gd name="connsiteX34" fmla="*/ 87626 w 542925"/>
              <a:gd name="connsiteY34" fmla="*/ 405914 h 450850"/>
              <a:gd name="connsiteX35" fmla="*/ 87313 w 542925"/>
              <a:gd name="connsiteY35" fmla="*/ 405759 h 450850"/>
              <a:gd name="connsiteX36" fmla="*/ 87782 w 542925"/>
              <a:gd name="connsiteY36" fmla="*/ 405603 h 450850"/>
              <a:gd name="connsiteX37" fmla="*/ 89034 w 542925"/>
              <a:gd name="connsiteY37" fmla="*/ 405138 h 450850"/>
              <a:gd name="connsiteX38" fmla="*/ 90912 w 542925"/>
              <a:gd name="connsiteY38" fmla="*/ 404672 h 450850"/>
              <a:gd name="connsiteX39" fmla="*/ 93571 w 542925"/>
              <a:gd name="connsiteY39" fmla="*/ 403896 h 450850"/>
              <a:gd name="connsiteX40" fmla="*/ 96701 w 542925"/>
              <a:gd name="connsiteY40" fmla="*/ 403275 h 450850"/>
              <a:gd name="connsiteX41" fmla="*/ 100300 w 542925"/>
              <a:gd name="connsiteY41" fmla="*/ 402499 h 450850"/>
              <a:gd name="connsiteX42" fmla="*/ 104211 w 542925"/>
              <a:gd name="connsiteY42" fmla="*/ 401568 h 450850"/>
              <a:gd name="connsiteX43" fmla="*/ 108436 w 542925"/>
              <a:gd name="connsiteY43" fmla="*/ 400792 h 450850"/>
              <a:gd name="connsiteX44" fmla="*/ 112817 w 542925"/>
              <a:gd name="connsiteY44" fmla="*/ 400015 h 450850"/>
              <a:gd name="connsiteX45" fmla="*/ 117198 w 542925"/>
              <a:gd name="connsiteY45" fmla="*/ 399395 h 450850"/>
              <a:gd name="connsiteX46" fmla="*/ 121579 w 542925"/>
              <a:gd name="connsiteY46" fmla="*/ 398774 h 450850"/>
              <a:gd name="connsiteX47" fmla="*/ 125960 w 542925"/>
              <a:gd name="connsiteY47" fmla="*/ 398618 h 450850"/>
              <a:gd name="connsiteX48" fmla="*/ 437716 w 542925"/>
              <a:gd name="connsiteY48" fmla="*/ 385763 h 450850"/>
              <a:gd name="connsiteX49" fmla="*/ 442428 w 542925"/>
              <a:gd name="connsiteY49" fmla="*/ 385763 h 450850"/>
              <a:gd name="connsiteX50" fmla="*/ 447455 w 542925"/>
              <a:gd name="connsiteY50" fmla="*/ 385918 h 450850"/>
              <a:gd name="connsiteX51" fmla="*/ 452010 w 542925"/>
              <a:gd name="connsiteY51" fmla="*/ 386382 h 450850"/>
              <a:gd name="connsiteX52" fmla="*/ 456566 w 542925"/>
              <a:gd name="connsiteY52" fmla="*/ 386846 h 450850"/>
              <a:gd name="connsiteX53" fmla="*/ 460650 w 542925"/>
              <a:gd name="connsiteY53" fmla="*/ 387310 h 450850"/>
              <a:gd name="connsiteX54" fmla="*/ 464263 w 542925"/>
              <a:gd name="connsiteY54" fmla="*/ 387620 h 450850"/>
              <a:gd name="connsiteX55" fmla="*/ 467247 w 542925"/>
              <a:gd name="connsiteY55" fmla="*/ 388084 h 450850"/>
              <a:gd name="connsiteX56" fmla="*/ 469446 w 542925"/>
              <a:gd name="connsiteY56" fmla="*/ 388393 h 450850"/>
              <a:gd name="connsiteX57" fmla="*/ 471017 w 542925"/>
              <a:gd name="connsiteY57" fmla="*/ 388703 h 450850"/>
              <a:gd name="connsiteX58" fmla="*/ 471488 w 542925"/>
              <a:gd name="connsiteY58" fmla="*/ 388703 h 450850"/>
              <a:gd name="connsiteX59" fmla="*/ 471331 w 542925"/>
              <a:gd name="connsiteY59" fmla="*/ 389012 h 450850"/>
              <a:gd name="connsiteX60" fmla="*/ 470546 w 542925"/>
              <a:gd name="connsiteY60" fmla="*/ 389940 h 450850"/>
              <a:gd name="connsiteX61" fmla="*/ 469132 w 542925"/>
              <a:gd name="connsiteY61" fmla="*/ 391178 h 450850"/>
              <a:gd name="connsiteX62" fmla="*/ 467561 w 542925"/>
              <a:gd name="connsiteY62" fmla="*/ 392880 h 450850"/>
              <a:gd name="connsiteX63" fmla="*/ 465519 w 542925"/>
              <a:gd name="connsiteY63" fmla="*/ 394891 h 450850"/>
              <a:gd name="connsiteX64" fmla="*/ 463320 w 542925"/>
              <a:gd name="connsiteY64" fmla="*/ 397212 h 450850"/>
              <a:gd name="connsiteX65" fmla="*/ 460650 w 542925"/>
              <a:gd name="connsiteY65" fmla="*/ 399687 h 450850"/>
              <a:gd name="connsiteX66" fmla="*/ 457665 w 542925"/>
              <a:gd name="connsiteY66" fmla="*/ 402317 h 450850"/>
              <a:gd name="connsiteX67" fmla="*/ 454838 w 542925"/>
              <a:gd name="connsiteY67" fmla="*/ 404793 h 450850"/>
              <a:gd name="connsiteX68" fmla="*/ 451696 w 542925"/>
              <a:gd name="connsiteY68" fmla="*/ 407423 h 450850"/>
              <a:gd name="connsiteX69" fmla="*/ 448397 w 542925"/>
              <a:gd name="connsiteY69" fmla="*/ 410053 h 450850"/>
              <a:gd name="connsiteX70" fmla="*/ 444942 w 542925"/>
              <a:gd name="connsiteY70" fmla="*/ 412528 h 450850"/>
              <a:gd name="connsiteX71" fmla="*/ 441643 w 542925"/>
              <a:gd name="connsiteY71" fmla="*/ 414694 h 450850"/>
              <a:gd name="connsiteX72" fmla="*/ 438344 w 542925"/>
              <a:gd name="connsiteY72" fmla="*/ 416706 h 450850"/>
              <a:gd name="connsiteX73" fmla="*/ 435046 w 542925"/>
              <a:gd name="connsiteY73" fmla="*/ 418253 h 450850"/>
              <a:gd name="connsiteX74" fmla="*/ 432061 w 542925"/>
              <a:gd name="connsiteY74" fmla="*/ 419645 h 450850"/>
              <a:gd name="connsiteX75" fmla="*/ 427192 w 542925"/>
              <a:gd name="connsiteY75" fmla="*/ 420883 h 450850"/>
              <a:gd name="connsiteX76" fmla="*/ 422636 w 542925"/>
              <a:gd name="connsiteY76" fmla="*/ 421966 h 450850"/>
              <a:gd name="connsiteX77" fmla="*/ 418238 w 542925"/>
              <a:gd name="connsiteY77" fmla="*/ 422275 h 450850"/>
              <a:gd name="connsiteX78" fmla="*/ 413997 w 542925"/>
              <a:gd name="connsiteY78" fmla="*/ 422275 h 450850"/>
              <a:gd name="connsiteX79" fmla="*/ 410070 w 542925"/>
              <a:gd name="connsiteY79" fmla="*/ 421966 h 450850"/>
              <a:gd name="connsiteX80" fmla="*/ 406457 w 542925"/>
              <a:gd name="connsiteY80" fmla="*/ 420883 h 450850"/>
              <a:gd name="connsiteX81" fmla="*/ 403316 w 542925"/>
              <a:gd name="connsiteY81" fmla="*/ 419645 h 450850"/>
              <a:gd name="connsiteX82" fmla="*/ 400802 w 542925"/>
              <a:gd name="connsiteY82" fmla="*/ 417943 h 450850"/>
              <a:gd name="connsiteX83" fmla="*/ 398760 w 542925"/>
              <a:gd name="connsiteY83" fmla="*/ 415932 h 450850"/>
              <a:gd name="connsiteX84" fmla="*/ 397504 w 542925"/>
              <a:gd name="connsiteY84" fmla="*/ 413457 h 450850"/>
              <a:gd name="connsiteX85" fmla="*/ 396875 w 542925"/>
              <a:gd name="connsiteY85" fmla="*/ 410517 h 450850"/>
              <a:gd name="connsiteX86" fmla="*/ 397346 w 542925"/>
              <a:gd name="connsiteY86" fmla="*/ 407268 h 450850"/>
              <a:gd name="connsiteX87" fmla="*/ 398446 w 542925"/>
              <a:gd name="connsiteY87" fmla="*/ 404174 h 450850"/>
              <a:gd name="connsiteX88" fmla="*/ 400645 w 542925"/>
              <a:gd name="connsiteY88" fmla="*/ 400925 h 450850"/>
              <a:gd name="connsiteX89" fmla="*/ 403316 w 542925"/>
              <a:gd name="connsiteY89" fmla="*/ 397831 h 450850"/>
              <a:gd name="connsiteX90" fmla="*/ 406771 w 542925"/>
              <a:gd name="connsiteY90" fmla="*/ 394891 h 450850"/>
              <a:gd name="connsiteX91" fmla="*/ 410855 w 542925"/>
              <a:gd name="connsiteY91" fmla="*/ 392261 h 450850"/>
              <a:gd name="connsiteX92" fmla="*/ 415411 w 542925"/>
              <a:gd name="connsiteY92" fmla="*/ 390095 h 450850"/>
              <a:gd name="connsiteX93" fmla="*/ 420594 w 542925"/>
              <a:gd name="connsiteY93" fmla="*/ 387929 h 450850"/>
              <a:gd name="connsiteX94" fmla="*/ 424364 w 542925"/>
              <a:gd name="connsiteY94" fmla="*/ 387001 h 450850"/>
              <a:gd name="connsiteX95" fmla="*/ 428448 w 542925"/>
              <a:gd name="connsiteY95" fmla="*/ 386382 h 450850"/>
              <a:gd name="connsiteX96" fmla="*/ 433004 w 542925"/>
              <a:gd name="connsiteY96" fmla="*/ 385918 h 450850"/>
              <a:gd name="connsiteX97" fmla="*/ 69047 w 542925"/>
              <a:gd name="connsiteY97" fmla="*/ 330200 h 450850"/>
              <a:gd name="connsiteX98" fmla="*/ 73123 w 542925"/>
              <a:gd name="connsiteY98" fmla="*/ 330200 h 450850"/>
              <a:gd name="connsiteX99" fmla="*/ 77043 w 542925"/>
              <a:gd name="connsiteY99" fmla="*/ 330363 h 450850"/>
              <a:gd name="connsiteX100" fmla="*/ 80492 w 542925"/>
              <a:gd name="connsiteY100" fmla="*/ 330852 h 450850"/>
              <a:gd name="connsiteX101" fmla="*/ 85823 w 542925"/>
              <a:gd name="connsiteY101" fmla="*/ 332482 h 450850"/>
              <a:gd name="connsiteX102" fmla="*/ 90527 w 542925"/>
              <a:gd name="connsiteY102" fmla="*/ 334438 h 450850"/>
              <a:gd name="connsiteX103" fmla="*/ 94917 w 542925"/>
              <a:gd name="connsiteY103" fmla="*/ 336720 h 450850"/>
              <a:gd name="connsiteX104" fmla="*/ 98680 w 542925"/>
              <a:gd name="connsiteY104" fmla="*/ 339491 h 450850"/>
              <a:gd name="connsiteX105" fmla="*/ 101816 w 542925"/>
              <a:gd name="connsiteY105" fmla="*/ 342425 h 450850"/>
              <a:gd name="connsiteX106" fmla="*/ 104168 w 542925"/>
              <a:gd name="connsiteY106" fmla="*/ 345522 h 450850"/>
              <a:gd name="connsiteX107" fmla="*/ 105736 w 542925"/>
              <a:gd name="connsiteY107" fmla="*/ 348456 h 450850"/>
              <a:gd name="connsiteX108" fmla="*/ 106363 w 542925"/>
              <a:gd name="connsiteY108" fmla="*/ 351716 h 450850"/>
              <a:gd name="connsiteX109" fmla="*/ 106206 w 542925"/>
              <a:gd name="connsiteY109" fmla="*/ 354976 h 450850"/>
              <a:gd name="connsiteX110" fmla="*/ 105108 w 542925"/>
              <a:gd name="connsiteY110" fmla="*/ 357910 h 450850"/>
              <a:gd name="connsiteX111" fmla="*/ 102913 w 542925"/>
              <a:gd name="connsiteY111" fmla="*/ 360518 h 450850"/>
              <a:gd name="connsiteX112" fmla="*/ 100248 w 542925"/>
              <a:gd name="connsiteY112" fmla="*/ 362800 h 450850"/>
              <a:gd name="connsiteX113" fmla="*/ 96799 w 542925"/>
              <a:gd name="connsiteY113" fmla="*/ 364430 h 450850"/>
              <a:gd name="connsiteX114" fmla="*/ 92722 w 542925"/>
              <a:gd name="connsiteY114" fmla="*/ 365897 h 450850"/>
              <a:gd name="connsiteX115" fmla="*/ 88175 w 542925"/>
              <a:gd name="connsiteY115" fmla="*/ 366549 h 450850"/>
              <a:gd name="connsiteX116" fmla="*/ 83158 w 542925"/>
              <a:gd name="connsiteY116" fmla="*/ 366712 h 450850"/>
              <a:gd name="connsiteX117" fmla="*/ 77984 w 542925"/>
              <a:gd name="connsiteY117" fmla="*/ 366386 h 450850"/>
              <a:gd name="connsiteX118" fmla="*/ 72653 w 542925"/>
              <a:gd name="connsiteY118" fmla="*/ 365408 h 450850"/>
              <a:gd name="connsiteX119" fmla="*/ 69203 w 542925"/>
              <a:gd name="connsiteY119" fmla="*/ 364430 h 450850"/>
              <a:gd name="connsiteX120" fmla="*/ 65597 w 542925"/>
              <a:gd name="connsiteY120" fmla="*/ 362963 h 450850"/>
              <a:gd name="connsiteX121" fmla="*/ 61834 w 542925"/>
              <a:gd name="connsiteY121" fmla="*/ 361170 h 450850"/>
              <a:gd name="connsiteX122" fmla="*/ 58071 w 542925"/>
              <a:gd name="connsiteY122" fmla="*/ 359051 h 450850"/>
              <a:gd name="connsiteX123" fmla="*/ 54308 w 542925"/>
              <a:gd name="connsiteY123" fmla="*/ 356606 h 450850"/>
              <a:gd name="connsiteX124" fmla="*/ 50545 w 542925"/>
              <a:gd name="connsiteY124" fmla="*/ 353998 h 450850"/>
              <a:gd name="connsiteX125" fmla="*/ 46939 w 542925"/>
              <a:gd name="connsiteY125" fmla="*/ 351390 h 450850"/>
              <a:gd name="connsiteX126" fmla="*/ 43490 w 542925"/>
              <a:gd name="connsiteY126" fmla="*/ 348945 h 450850"/>
              <a:gd name="connsiteX127" fmla="*/ 40354 w 542925"/>
              <a:gd name="connsiteY127" fmla="*/ 346337 h 450850"/>
              <a:gd name="connsiteX128" fmla="*/ 37375 w 542925"/>
              <a:gd name="connsiteY128" fmla="*/ 344055 h 450850"/>
              <a:gd name="connsiteX129" fmla="*/ 35023 w 542925"/>
              <a:gd name="connsiteY129" fmla="*/ 342099 h 450850"/>
              <a:gd name="connsiteX130" fmla="*/ 32985 w 542925"/>
              <a:gd name="connsiteY130" fmla="*/ 340143 h 450850"/>
              <a:gd name="connsiteX131" fmla="*/ 31417 w 542925"/>
              <a:gd name="connsiteY131" fmla="*/ 338839 h 450850"/>
              <a:gd name="connsiteX132" fmla="*/ 30476 w 542925"/>
              <a:gd name="connsiteY132" fmla="*/ 337861 h 450850"/>
              <a:gd name="connsiteX133" fmla="*/ 30163 w 542925"/>
              <a:gd name="connsiteY133" fmla="*/ 337535 h 450850"/>
              <a:gd name="connsiteX134" fmla="*/ 30633 w 542925"/>
              <a:gd name="connsiteY134" fmla="*/ 337535 h 450850"/>
              <a:gd name="connsiteX135" fmla="*/ 31887 w 542925"/>
              <a:gd name="connsiteY135" fmla="*/ 337209 h 450850"/>
              <a:gd name="connsiteX136" fmla="*/ 33926 w 542925"/>
              <a:gd name="connsiteY136" fmla="*/ 336557 h 450850"/>
              <a:gd name="connsiteX137" fmla="*/ 36434 w 542925"/>
              <a:gd name="connsiteY137" fmla="*/ 335905 h 450850"/>
              <a:gd name="connsiteX138" fmla="*/ 39570 w 542925"/>
              <a:gd name="connsiteY138" fmla="*/ 335253 h 450850"/>
              <a:gd name="connsiteX139" fmla="*/ 43176 w 542925"/>
              <a:gd name="connsiteY139" fmla="*/ 334112 h 450850"/>
              <a:gd name="connsiteX140" fmla="*/ 47096 w 542925"/>
              <a:gd name="connsiteY140" fmla="*/ 333297 h 450850"/>
              <a:gd name="connsiteX141" fmla="*/ 51329 w 542925"/>
              <a:gd name="connsiteY141" fmla="*/ 332482 h 450850"/>
              <a:gd name="connsiteX142" fmla="*/ 55563 w 542925"/>
              <a:gd name="connsiteY142" fmla="*/ 331830 h 450850"/>
              <a:gd name="connsiteX143" fmla="*/ 60110 w 542925"/>
              <a:gd name="connsiteY143" fmla="*/ 331015 h 450850"/>
              <a:gd name="connsiteX144" fmla="*/ 64657 w 542925"/>
              <a:gd name="connsiteY144" fmla="*/ 330526 h 450850"/>
              <a:gd name="connsiteX145" fmla="*/ 223838 w 542925"/>
              <a:gd name="connsiteY145" fmla="*/ 328613 h 450850"/>
              <a:gd name="connsiteX146" fmla="*/ 223838 w 542925"/>
              <a:gd name="connsiteY146" fmla="*/ 329098 h 450850"/>
              <a:gd name="connsiteX147" fmla="*/ 223517 w 542925"/>
              <a:gd name="connsiteY147" fmla="*/ 330551 h 450850"/>
              <a:gd name="connsiteX148" fmla="*/ 223195 w 542925"/>
              <a:gd name="connsiteY148" fmla="*/ 332972 h 450850"/>
              <a:gd name="connsiteX149" fmla="*/ 222713 w 542925"/>
              <a:gd name="connsiteY149" fmla="*/ 336040 h 450850"/>
              <a:gd name="connsiteX150" fmla="*/ 222071 w 542925"/>
              <a:gd name="connsiteY150" fmla="*/ 339591 h 450850"/>
              <a:gd name="connsiteX151" fmla="*/ 221267 w 542925"/>
              <a:gd name="connsiteY151" fmla="*/ 343627 h 450850"/>
              <a:gd name="connsiteX152" fmla="*/ 220142 w 542925"/>
              <a:gd name="connsiteY152" fmla="*/ 348148 h 450850"/>
              <a:gd name="connsiteX153" fmla="*/ 219178 w 542925"/>
              <a:gd name="connsiteY153" fmla="*/ 352829 h 450850"/>
              <a:gd name="connsiteX154" fmla="*/ 217892 w 542925"/>
              <a:gd name="connsiteY154" fmla="*/ 357511 h 450850"/>
              <a:gd name="connsiteX155" fmla="*/ 216285 w 542925"/>
              <a:gd name="connsiteY155" fmla="*/ 362354 h 450850"/>
              <a:gd name="connsiteX156" fmla="*/ 214839 w 542925"/>
              <a:gd name="connsiteY156" fmla="*/ 366875 h 450850"/>
              <a:gd name="connsiteX157" fmla="*/ 213071 w 542925"/>
              <a:gd name="connsiteY157" fmla="*/ 371072 h 450850"/>
              <a:gd name="connsiteX158" fmla="*/ 210982 w 542925"/>
              <a:gd name="connsiteY158" fmla="*/ 374785 h 450850"/>
              <a:gd name="connsiteX159" fmla="*/ 208733 w 542925"/>
              <a:gd name="connsiteY159" fmla="*/ 378176 h 450850"/>
              <a:gd name="connsiteX160" fmla="*/ 205679 w 542925"/>
              <a:gd name="connsiteY160" fmla="*/ 382050 h 450850"/>
              <a:gd name="connsiteX161" fmla="*/ 202305 w 542925"/>
              <a:gd name="connsiteY161" fmla="*/ 385763 h 450850"/>
              <a:gd name="connsiteX162" fmla="*/ 198769 w 542925"/>
              <a:gd name="connsiteY162" fmla="*/ 388669 h 450850"/>
              <a:gd name="connsiteX163" fmla="*/ 195234 w 542925"/>
              <a:gd name="connsiteY163" fmla="*/ 391252 h 450850"/>
              <a:gd name="connsiteX164" fmla="*/ 191538 w 542925"/>
              <a:gd name="connsiteY164" fmla="*/ 393190 h 450850"/>
              <a:gd name="connsiteX165" fmla="*/ 188002 w 542925"/>
              <a:gd name="connsiteY165" fmla="*/ 394481 h 450850"/>
              <a:gd name="connsiteX166" fmla="*/ 184627 w 542925"/>
              <a:gd name="connsiteY166" fmla="*/ 395127 h 450850"/>
              <a:gd name="connsiteX167" fmla="*/ 181574 w 542925"/>
              <a:gd name="connsiteY167" fmla="*/ 395288 h 450850"/>
              <a:gd name="connsiteX168" fmla="*/ 178681 w 542925"/>
              <a:gd name="connsiteY168" fmla="*/ 394642 h 450850"/>
              <a:gd name="connsiteX169" fmla="*/ 176110 w 542925"/>
              <a:gd name="connsiteY169" fmla="*/ 393351 h 450850"/>
              <a:gd name="connsiteX170" fmla="*/ 174182 w 542925"/>
              <a:gd name="connsiteY170" fmla="*/ 391252 h 450850"/>
              <a:gd name="connsiteX171" fmla="*/ 172575 w 542925"/>
              <a:gd name="connsiteY171" fmla="*/ 388831 h 450850"/>
              <a:gd name="connsiteX172" fmla="*/ 171771 w 542925"/>
              <a:gd name="connsiteY172" fmla="*/ 385925 h 450850"/>
              <a:gd name="connsiteX173" fmla="*/ 171450 w 542925"/>
              <a:gd name="connsiteY173" fmla="*/ 382534 h 450850"/>
              <a:gd name="connsiteX174" fmla="*/ 171610 w 542925"/>
              <a:gd name="connsiteY174" fmla="*/ 378660 h 450850"/>
              <a:gd name="connsiteX175" fmla="*/ 172414 w 542925"/>
              <a:gd name="connsiteY175" fmla="*/ 374624 h 450850"/>
              <a:gd name="connsiteX176" fmla="*/ 173860 w 542925"/>
              <a:gd name="connsiteY176" fmla="*/ 370588 h 450850"/>
              <a:gd name="connsiteX177" fmla="*/ 175467 w 542925"/>
              <a:gd name="connsiteY177" fmla="*/ 366390 h 450850"/>
              <a:gd name="connsiteX178" fmla="*/ 177878 w 542925"/>
              <a:gd name="connsiteY178" fmla="*/ 362193 h 450850"/>
              <a:gd name="connsiteX179" fmla="*/ 180610 w 542925"/>
              <a:gd name="connsiteY179" fmla="*/ 357834 h 450850"/>
              <a:gd name="connsiteX180" fmla="*/ 183020 w 542925"/>
              <a:gd name="connsiteY180" fmla="*/ 354928 h 450850"/>
              <a:gd name="connsiteX181" fmla="*/ 185913 w 542925"/>
              <a:gd name="connsiteY181" fmla="*/ 352184 h 450850"/>
              <a:gd name="connsiteX182" fmla="*/ 189288 w 542925"/>
              <a:gd name="connsiteY182" fmla="*/ 349439 h 450850"/>
              <a:gd name="connsiteX183" fmla="*/ 192663 w 542925"/>
              <a:gd name="connsiteY183" fmla="*/ 346695 h 450850"/>
              <a:gd name="connsiteX184" fmla="*/ 196359 w 542925"/>
              <a:gd name="connsiteY184" fmla="*/ 343950 h 450850"/>
              <a:gd name="connsiteX185" fmla="*/ 200376 w 542925"/>
              <a:gd name="connsiteY185" fmla="*/ 341367 h 450850"/>
              <a:gd name="connsiteX186" fmla="*/ 204233 w 542925"/>
              <a:gd name="connsiteY186" fmla="*/ 339107 h 450850"/>
              <a:gd name="connsiteX187" fmla="*/ 208090 w 542925"/>
              <a:gd name="connsiteY187" fmla="*/ 336847 h 450850"/>
              <a:gd name="connsiteX188" fmla="*/ 211625 w 542925"/>
              <a:gd name="connsiteY188" fmla="*/ 334748 h 450850"/>
              <a:gd name="connsiteX189" fmla="*/ 215000 w 542925"/>
              <a:gd name="connsiteY189" fmla="*/ 332972 h 450850"/>
              <a:gd name="connsiteX190" fmla="*/ 218053 w 542925"/>
              <a:gd name="connsiteY190" fmla="*/ 331358 h 450850"/>
              <a:gd name="connsiteX191" fmla="*/ 220303 w 542925"/>
              <a:gd name="connsiteY191" fmla="*/ 330228 h 450850"/>
              <a:gd name="connsiteX192" fmla="*/ 222392 w 542925"/>
              <a:gd name="connsiteY192" fmla="*/ 329420 h 450850"/>
              <a:gd name="connsiteX193" fmla="*/ 223517 w 542925"/>
              <a:gd name="connsiteY193" fmla="*/ 328775 h 450850"/>
              <a:gd name="connsiteX194" fmla="*/ 327025 w 542925"/>
              <a:gd name="connsiteY194" fmla="*/ 327025 h 450850"/>
              <a:gd name="connsiteX195" fmla="*/ 327499 w 542925"/>
              <a:gd name="connsiteY195" fmla="*/ 327187 h 450850"/>
              <a:gd name="connsiteX196" fmla="*/ 328762 w 542925"/>
              <a:gd name="connsiteY196" fmla="*/ 327510 h 450850"/>
              <a:gd name="connsiteX197" fmla="*/ 330656 w 542925"/>
              <a:gd name="connsiteY197" fmla="*/ 328480 h 450850"/>
              <a:gd name="connsiteX198" fmla="*/ 333182 w 542925"/>
              <a:gd name="connsiteY198" fmla="*/ 329288 h 450850"/>
              <a:gd name="connsiteX199" fmla="*/ 336182 w 542925"/>
              <a:gd name="connsiteY199" fmla="*/ 330420 h 450850"/>
              <a:gd name="connsiteX200" fmla="*/ 339655 w 542925"/>
              <a:gd name="connsiteY200" fmla="*/ 332036 h 450850"/>
              <a:gd name="connsiteX201" fmla="*/ 343444 w 542925"/>
              <a:gd name="connsiteY201" fmla="*/ 333491 h 450850"/>
              <a:gd name="connsiteX202" fmla="*/ 347391 w 542925"/>
              <a:gd name="connsiteY202" fmla="*/ 335431 h 450850"/>
              <a:gd name="connsiteX203" fmla="*/ 351496 w 542925"/>
              <a:gd name="connsiteY203" fmla="*/ 337209 h 450850"/>
              <a:gd name="connsiteX204" fmla="*/ 355442 w 542925"/>
              <a:gd name="connsiteY204" fmla="*/ 339472 h 450850"/>
              <a:gd name="connsiteX205" fmla="*/ 359389 w 542925"/>
              <a:gd name="connsiteY205" fmla="*/ 341574 h 450850"/>
              <a:gd name="connsiteX206" fmla="*/ 363178 w 542925"/>
              <a:gd name="connsiteY206" fmla="*/ 343837 h 450850"/>
              <a:gd name="connsiteX207" fmla="*/ 366651 w 542925"/>
              <a:gd name="connsiteY207" fmla="*/ 346423 h 450850"/>
              <a:gd name="connsiteX208" fmla="*/ 369809 w 542925"/>
              <a:gd name="connsiteY208" fmla="*/ 348848 h 450850"/>
              <a:gd name="connsiteX209" fmla="*/ 372493 w 542925"/>
              <a:gd name="connsiteY209" fmla="*/ 351273 h 450850"/>
              <a:gd name="connsiteX210" fmla="*/ 375492 w 542925"/>
              <a:gd name="connsiteY210" fmla="*/ 355152 h 450850"/>
              <a:gd name="connsiteX211" fmla="*/ 378334 w 542925"/>
              <a:gd name="connsiteY211" fmla="*/ 359355 h 450850"/>
              <a:gd name="connsiteX212" fmla="*/ 380702 w 542925"/>
              <a:gd name="connsiteY212" fmla="*/ 363235 h 450850"/>
              <a:gd name="connsiteX213" fmla="*/ 382281 w 542925"/>
              <a:gd name="connsiteY213" fmla="*/ 367276 h 450850"/>
              <a:gd name="connsiteX214" fmla="*/ 383386 w 542925"/>
              <a:gd name="connsiteY214" fmla="*/ 371156 h 450850"/>
              <a:gd name="connsiteX215" fmla="*/ 384175 w 542925"/>
              <a:gd name="connsiteY215" fmla="*/ 374712 h 450850"/>
              <a:gd name="connsiteX216" fmla="*/ 384175 w 542925"/>
              <a:gd name="connsiteY216" fmla="*/ 378107 h 450850"/>
              <a:gd name="connsiteX217" fmla="*/ 383544 w 542925"/>
              <a:gd name="connsiteY217" fmla="*/ 381340 h 450850"/>
              <a:gd name="connsiteX218" fmla="*/ 382439 w 542925"/>
              <a:gd name="connsiteY218" fmla="*/ 383926 h 450850"/>
              <a:gd name="connsiteX219" fmla="*/ 380702 w 542925"/>
              <a:gd name="connsiteY219" fmla="*/ 386189 h 450850"/>
              <a:gd name="connsiteX220" fmla="*/ 378334 w 542925"/>
              <a:gd name="connsiteY220" fmla="*/ 387806 h 450850"/>
              <a:gd name="connsiteX221" fmla="*/ 375492 w 542925"/>
              <a:gd name="connsiteY221" fmla="*/ 388614 h 450850"/>
              <a:gd name="connsiteX222" fmla="*/ 372493 w 542925"/>
              <a:gd name="connsiteY222" fmla="*/ 388937 h 450850"/>
              <a:gd name="connsiteX223" fmla="*/ 369177 w 542925"/>
              <a:gd name="connsiteY223" fmla="*/ 388614 h 450850"/>
              <a:gd name="connsiteX224" fmla="*/ 365546 w 542925"/>
              <a:gd name="connsiteY224" fmla="*/ 387644 h 450850"/>
              <a:gd name="connsiteX225" fmla="*/ 361915 w 542925"/>
              <a:gd name="connsiteY225" fmla="*/ 386189 h 450850"/>
              <a:gd name="connsiteX226" fmla="*/ 358126 w 542925"/>
              <a:gd name="connsiteY226" fmla="*/ 384088 h 450850"/>
              <a:gd name="connsiteX227" fmla="*/ 354337 w 542925"/>
              <a:gd name="connsiteY227" fmla="*/ 381501 h 450850"/>
              <a:gd name="connsiteX228" fmla="*/ 350548 w 542925"/>
              <a:gd name="connsiteY228" fmla="*/ 378268 h 450850"/>
              <a:gd name="connsiteX229" fmla="*/ 347075 w 542925"/>
              <a:gd name="connsiteY229" fmla="*/ 374712 h 450850"/>
              <a:gd name="connsiteX230" fmla="*/ 344549 w 542925"/>
              <a:gd name="connsiteY230" fmla="*/ 371641 h 450850"/>
              <a:gd name="connsiteX231" fmla="*/ 342339 w 542925"/>
              <a:gd name="connsiteY231" fmla="*/ 368084 h 450850"/>
              <a:gd name="connsiteX232" fmla="*/ 339971 w 542925"/>
              <a:gd name="connsiteY232" fmla="*/ 364043 h 450850"/>
              <a:gd name="connsiteX233" fmla="*/ 338076 w 542925"/>
              <a:gd name="connsiteY233" fmla="*/ 359840 h 450850"/>
              <a:gd name="connsiteX234" fmla="*/ 336024 w 542925"/>
              <a:gd name="connsiteY234" fmla="*/ 355152 h 450850"/>
              <a:gd name="connsiteX235" fmla="*/ 334287 w 542925"/>
              <a:gd name="connsiteY235" fmla="*/ 350626 h 450850"/>
              <a:gd name="connsiteX236" fmla="*/ 332709 w 542925"/>
              <a:gd name="connsiteY236" fmla="*/ 346100 h 450850"/>
              <a:gd name="connsiteX237" fmla="*/ 331288 w 542925"/>
              <a:gd name="connsiteY237" fmla="*/ 341735 h 450850"/>
              <a:gd name="connsiteX238" fmla="*/ 330183 w 542925"/>
              <a:gd name="connsiteY238" fmla="*/ 337694 h 450850"/>
              <a:gd name="connsiteX239" fmla="*/ 328920 w 542925"/>
              <a:gd name="connsiteY239" fmla="*/ 334300 h 450850"/>
              <a:gd name="connsiteX240" fmla="*/ 328130 w 542925"/>
              <a:gd name="connsiteY240" fmla="*/ 331228 h 450850"/>
              <a:gd name="connsiteX241" fmla="*/ 327499 w 542925"/>
              <a:gd name="connsiteY241" fmla="*/ 329127 h 450850"/>
              <a:gd name="connsiteX242" fmla="*/ 327183 w 542925"/>
              <a:gd name="connsiteY242" fmla="*/ 327510 h 450850"/>
              <a:gd name="connsiteX243" fmla="*/ 486843 w 542925"/>
              <a:gd name="connsiteY243" fmla="*/ 311150 h 450850"/>
              <a:gd name="connsiteX244" fmla="*/ 491702 w 542925"/>
              <a:gd name="connsiteY244" fmla="*/ 311150 h 450850"/>
              <a:gd name="connsiteX245" fmla="*/ 496405 w 542925"/>
              <a:gd name="connsiteY245" fmla="*/ 311472 h 450850"/>
              <a:gd name="connsiteX246" fmla="*/ 501264 w 542925"/>
              <a:gd name="connsiteY246" fmla="*/ 311954 h 450850"/>
              <a:gd name="connsiteX247" fmla="*/ 505653 w 542925"/>
              <a:gd name="connsiteY247" fmla="*/ 312276 h 450850"/>
              <a:gd name="connsiteX248" fmla="*/ 509729 w 542925"/>
              <a:gd name="connsiteY248" fmla="*/ 312758 h 450850"/>
              <a:gd name="connsiteX249" fmla="*/ 513334 w 542925"/>
              <a:gd name="connsiteY249" fmla="*/ 313240 h 450850"/>
              <a:gd name="connsiteX250" fmla="*/ 516155 w 542925"/>
              <a:gd name="connsiteY250" fmla="*/ 313562 h 450850"/>
              <a:gd name="connsiteX251" fmla="*/ 518507 w 542925"/>
              <a:gd name="connsiteY251" fmla="*/ 313883 h 450850"/>
              <a:gd name="connsiteX252" fmla="*/ 519917 w 542925"/>
              <a:gd name="connsiteY252" fmla="*/ 314205 h 450850"/>
              <a:gd name="connsiteX253" fmla="*/ 520701 w 542925"/>
              <a:gd name="connsiteY253" fmla="*/ 314205 h 450850"/>
              <a:gd name="connsiteX254" fmla="*/ 520388 w 542925"/>
              <a:gd name="connsiteY254" fmla="*/ 314526 h 450850"/>
              <a:gd name="connsiteX255" fmla="*/ 519447 w 542925"/>
              <a:gd name="connsiteY255" fmla="*/ 315491 h 450850"/>
              <a:gd name="connsiteX256" fmla="*/ 518350 w 542925"/>
              <a:gd name="connsiteY256" fmla="*/ 316777 h 450850"/>
              <a:gd name="connsiteX257" fmla="*/ 516782 w 542925"/>
              <a:gd name="connsiteY257" fmla="*/ 318706 h 450850"/>
              <a:gd name="connsiteX258" fmla="*/ 514588 w 542925"/>
              <a:gd name="connsiteY258" fmla="*/ 320635 h 450850"/>
              <a:gd name="connsiteX259" fmla="*/ 512237 w 542925"/>
              <a:gd name="connsiteY259" fmla="*/ 323046 h 450850"/>
              <a:gd name="connsiteX260" fmla="*/ 509729 w 542925"/>
              <a:gd name="connsiteY260" fmla="*/ 325619 h 450850"/>
              <a:gd name="connsiteX261" fmla="*/ 506907 w 542925"/>
              <a:gd name="connsiteY261" fmla="*/ 328191 h 450850"/>
              <a:gd name="connsiteX262" fmla="*/ 503772 w 542925"/>
              <a:gd name="connsiteY262" fmla="*/ 331084 h 450850"/>
              <a:gd name="connsiteX263" fmla="*/ 500637 w 542925"/>
              <a:gd name="connsiteY263" fmla="*/ 333817 h 450850"/>
              <a:gd name="connsiteX264" fmla="*/ 497502 w 542925"/>
              <a:gd name="connsiteY264" fmla="*/ 336550 h 450850"/>
              <a:gd name="connsiteX265" fmla="*/ 494210 w 542925"/>
              <a:gd name="connsiteY265" fmla="*/ 339122 h 450850"/>
              <a:gd name="connsiteX266" fmla="*/ 490762 w 542925"/>
              <a:gd name="connsiteY266" fmla="*/ 341373 h 450850"/>
              <a:gd name="connsiteX267" fmla="*/ 487470 w 542925"/>
              <a:gd name="connsiteY267" fmla="*/ 343463 h 450850"/>
              <a:gd name="connsiteX268" fmla="*/ 484335 w 542925"/>
              <a:gd name="connsiteY268" fmla="*/ 345071 h 450850"/>
              <a:gd name="connsiteX269" fmla="*/ 481200 w 542925"/>
              <a:gd name="connsiteY269" fmla="*/ 346357 h 450850"/>
              <a:gd name="connsiteX270" fmla="*/ 476498 w 542925"/>
              <a:gd name="connsiteY270" fmla="*/ 347803 h 450850"/>
              <a:gd name="connsiteX271" fmla="*/ 471795 w 542925"/>
              <a:gd name="connsiteY271" fmla="*/ 348768 h 450850"/>
              <a:gd name="connsiteX272" fmla="*/ 467406 w 542925"/>
              <a:gd name="connsiteY272" fmla="*/ 349250 h 450850"/>
              <a:gd name="connsiteX273" fmla="*/ 463174 w 542925"/>
              <a:gd name="connsiteY273" fmla="*/ 349250 h 450850"/>
              <a:gd name="connsiteX274" fmla="*/ 459255 w 542925"/>
              <a:gd name="connsiteY274" fmla="*/ 348768 h 450850"/>
              <a:gd name="connsiteX275" fmla="*/ 455650 w 542925"/>
              <a:gd name="connsiteY275" fmla="*/ 347643 h 450850"/>
              <a:gd name="connsiteX276" fmla="*/ 452515 w 542925"/>
              <a:gd name="connsiteY276" fmla="*/ 346517 h 450850"/>
              <a:gd name="connsiteX277" fmla="*/ 450007 w 542925"/>
              <a:gd name="connsiteY277" fmla="*/ 344588 h 450850"/>
              <a:gd name="connsiteX278" fmla="*/ 447969 w 542925"/>
              <a:gd name="connsiteY278" fmla="*/ 342498 h 450850"/>
              <a:gd name="connsiteX279" fmla="*/ 446558 w 542925"/>
              <a:gd name="connsiteY279" fmla="*/ 339926 h 450850"/>
              <a:gd name="connsiteX280" fmla="*/ 446088 w 542925"/>
              <a:gd name="connsiteY280" fmla="*/ 336872 h 450850"/>
              <a:gd name="connsiteX281" fmla="*/ 446402 w 542925"/>
              <a:gd name="connsiteY281" fmla="*/ 333657 h 450850"/>
              <a:gd name="connsiteX282" fmla="*/ 447812 w 542925"/>
              <a:gd name="connsiteY282" fmla="*/ 330281 h 450850"/>
              <a:gd name="connsiteX283" fmla="*/ 449693 w 542925"/>
              <a:gd name="connsiteY283" fmla="*/ 327065 h 450850"/>
              <a:gd name="connsiteX284" fmla="*/ 452515 w 542925"/>
              <a:gd name="connsiteY284" fmla="*/ 323850 h 450850"/>
              <a:gd name="connsiteX285" fmla="*/ 455963 w 542925"/>
              <a:gd name="connsiteY285" fmla="*/ 320796 h 450850"/>
              <a:gd name="connsiteX286" fmla="*/ 460039 w 542925"/>
              <a:gd name="connsiteY286" fmla="*/ 318063 h 450850"/>
              <a:gd name="connsiteX287" fmla="*/ 464741 w 542925"/>
              <a:gd name="connsiteY287" fmla="*/ 315652 h 450850"/>
              <a:gd name="connsiteX288" fmla="*/ 469757 w 542925"/>
              <a:gd name="connsiteY288" fmla="*/ 313562 h 450850"/>
              <a:gd name="connsiteX289" fmla="*/ 473363 w 542925"/>
              <a:gd name="connsiteY289" fmla="*/ 312597 h 450850"/>
              <a:gd name="connsiteX290" fmla="*/ 477595 w 542925"/>
              <a:gd name="connsiteY290" fmla="*/ 311954 h 450850"/>
              <a:gd name="connsiteX291" fmla="*/ 482141 w 542925"/>
              <a:gd name="connsiteY291" fmla="*/ 311311 h 450850"/>
              <a:gd name="connsiteX292" fmla="*/ 187325 w 542925"/>
              <a:gd name="connsiteY292" fmla="*/ 279400 h 450850"/>
              <a:gd name="connsiteX293" fmla="*/ 187325 w 542925"/>
              <a:gd name="connsiteY293" fmla="*/ 279879 h 450850"/>
              <a:gd name="connsiteX294" fmla="*/ 187012 w 542925"/>
              <a:gd name="connsiteY294" fmla="*/ 281315 h 450850"/>
              <a:gd name="connsiteX295" fmla="*/ 186543 w 542925"/>
              <a:gd name="connsiteY295" fmla="*/ 283708 h 450850"/>
              <a:gd name="connsiteX296" fmla="*/ 185917 w 542925"/>
              <a:gd name="connsiteY296" fmla="*/ 286580 h 450850"/>
              <a:gd name="connsiteX297" fmla="*/ 184978 w 542925"/>
              <a:gd name="connsiteY297" fmla="*/ 290249 h 450850"/>
              <a:gd name="connsiteX298" fmla="*/ 183883 w 542925"/>
              <a:gd name="connsiteY298" fmla="*/ 294238 h 450850"/>
              <a:gd name="connsiteX299" fmla="*/ 182788 w 542925"/>
              <a:gd name="connsiteY299" fmla="*/ 298386 h 450850"/>
              <a:gd name="connsiteX300" fmla="*/ 181536 w 542925"/>
              <a:gd name="connsiteY300" fmla="*/ 303013 h 450850"/>
              <a:gd name="connsiteX301" fmla="*/ 179815 w 542925"/>
              <a:gd name="connsiteY301" fmla="*/ 307640 h 450850"/>
              <a:gd name="connsiteX302" fmla="*/ 178251 w 542925"/>
              <a:gd name="connsiteY302" fmla="*/ 312108 h 450850"/>
              <a:gd name="connsiteX303" fmla="*/ 176373 w 542925"/>
              <a:gd name="connsiteY303" fmla="*/ 316575 h 450850"/>
              <a:gd name="connsiteX304" fmla="*/ 174496 w 542925"/>
              <a:gd name="connsiteY304" fmla="*/ 320723 h 450850"/>
              <a:gd name="connsiteX305" fmla="*/ 172306 w 542925"/>
              <a:gd name="connsiteY305" fmla="*/ 324393 h 450850"/>
              <a:gd name="connsiteX306" fmla="*/ 170115 w 542925"/>
              <a:gd name="connsiteY306" fmla="*/ 327584 h 450850"/>
              <a:gd name="connsiteX307" fmla="*/ 166830 w 542925"/>
              <a:gd name="connsiteY307" fmla="*/ 331253 h 450850"/>
              <a:gd name="connsiteX308" fmla="*/ 163232 w 542925"/>
              <a:gd name="connsiteY308" fmla="*/ 334604 h 450850"/>
              <a:gd name="connsiteX309" fmla="*/ 159633 w 542925"/>
              <a:gd name="connsiteY309" fmla="*/ 337316 h 450850"/>
              <a:gd name="connsiteX310" fmla="*/ 156035 w 542925"/>
              <a:gd name="connsiteY310" fmla="*/ 339709 h 450850"/>
              <a:gd name="connsiteX311" fmla="*/ 152437 w 542925"/>
              <a:gd name="connsiteY311" fmla="*/ 341305 h 450850"/>
              <a:gd name="connsiteX312" fmla="*/ 148995 w 542925"/>
              <a:gd name="connsiteY312" fmla="*/ 342262 h 450850"/>
              <a:gd name="connsiteX313" fmla="*/ 145553 w 542925"/>
              <a:gd name="connsiteY313" fmla="*/ 342900 h 450850"/>
              <a:gd name="connsiteX314" fmla="*/ 142424 w 542925"/>
              <a:gd name="connsiteY314" fmla="*/ 342900 h 450850"/>
              <a:gd name="connsiteX315" fmla="*/ 139921 w 542925"/>
              <a:gd name="connsiteY315" fmla="*/ 341943 h 450850"/>
              <a:gd name="connsiteX316" fmla="*/ 137417 w 542925"/>
              <a:gd name="connsiteY316" fmla="*/ 340507 h 450850"/>
              <a:gd name="connsiteX317" fmla="*/ 135540 w 542925"/>
              <a:gd name="connsiteY317" fmla="*/ 338433 h 450850"/>
              <a:gd name="connsiteX318" fmla="*/ 134132 w 542925"/>
              <a:gd name="connsiteY318" fmla="*/ 336040 h 450850"/>
              <a:gd name="connsiteX319" fmla="*/ 133506 w 542925"/>
              <a:gd name="connsiteY319" fmla="*/ 333008 h 450850"/>
              <a:gd name="connsiteX320" fmla="*/ 133350 w 542925"/>
              <a:gd name="connsiteY320" fmla="*/ 329498 h 450850"/>
              <a:gd name="connsiteX321" fmla="*/ 133819 w 542925"/>
              <a:gd name="connsiteY321" fmla="*/ 325988 h 450850"/>
              <a:gd name="connsiteX322" fmla="*/ 134758 w 542925"/>
              <a:gd name="connsiteY322" fmla="*/ 321840 h 450850"/>
              <a:gd name="connsiteX323" fmla="*/ 136322 w 542925"/>
              <a:gd name="connsiteY323" fmla="*/ 317851 h 450850"/>
              <a:gd name="connsiteX324" fmla="*/ 138200 w 542925"/>
              <a:gd name="connsiteY324" fmla="*/ 313863 h 450850"/>
              <a:gd name="connsiteX325" fmla="*/ 140859 w 542925"/>
              <a:gd name="connsiteY325" fmla="*/ 309874 h 450850"/>
              <a:gd name="connsiteX326" fmla="*/ 143832 w 542925"/>
              <a:gd name="connsiteY326" fmla="*/ 305726 h 450850"/>
              <a:gd name="connsiteX327" fmla="*/ 146179 w 542925"/>
              <a:gd name="connsiteY327" fmla="*/ 303173 h 450850"/>
              <a:gd name="connsiteX328" fmla="*/ 149151 w 542925"/>
              <a:gd name="connsiteY328" fmla="*/ 300461 h 450850"/>
              <a:gd name="connsiteX329" fmla="*/ 152437 w 542925"/>
              <a:gd name="connsiteY329" fmla="*/ 297908 h 450850"/>
              <a:gd name="connsiteX330" fmla="*/ 156035 w 542925"/>
              <a:gd name="connsiteY330" fmla="*/ 295355 h 450850"/>
              <a:gd name="connsiteX331" fmla="*/ 159946 w 542925"/>
              <a:gd name="connsiteY331" fmla="*/ 293121 h 450850"/>
              <a:gd name="connsiteX332" fmla="*/ 163857 w 542925"/>
              <a:gd name="connsiteY332" fmla="*/ 290728 h 450850"/>
              <a:gd name="connsiteX333" fmla="*/ 167769 w 542925"/>
              <a:gd name="connsiteY333" fmla="*/ 288494 h 450850"/>
              <a:gd name="connsiteX334" fmla="*/ 171523 w 542925"/>
              <a:gd name="connsiteY334" fmla="*/ 286739 h 450850"/>
              <a:gd name="connsiteX335" fmla="*/ 175122 w 542925"/>
              <a:gd name="connsiteY335" fmla="*/ 284825 h 450850"/>
              <a:gd name="connsiteX336" fmla="*/ 178564 w 542925"/>
              <a:gd name="connsiteY336" fmla="*/ 283389 h 450850"/>
              <a:gd name="connsiteX337" fmla="*/ 181536 w 542925"/>
              <a:gd name="connsiteY337" fmla="*/ 281953 h 450850"/>
              <a:gd name="connsiteX338" fmla="*/ 183883 w 542925"/>
              <a:gd name="connsiteY338" fmla="*/ 280836 h 450850"/>
              <a:gd name="connsiteX339" fmla="*/ 185761 w 542925"/>
              <a:gd name="connsiteY339" fmla="*/ 280038 h 450850"/>
              <a:gd name="connsiteX340" fmla="*/ 187012 w 542925"/>
              <a:gd name="connsiteY340" fmla="*/ 279560 h 450850"/>
              <a:gd name="connsiteX341" fmla="*/ 357188 w 542925"/>
              <a:gd name="connsiteY341" fmla="*/ 273050 h 450850"/>
              <a:gd name="connsiteX342" fmla="*/ 357507 w 542925"/>
              <a:gd name="connsiteY342" fmla="*/ 273211 h 450850"/>
              <a:gd name="connsiteX343" fmla="*/ 358784 w 542925"/>
              <a:gd name="connsiteY343" fmla="*/ 273532 h 450850"/>
              <a:gd name="connsiteX344" fmla="*/ 360859 w 542925"/>
              <a:gd name="connsiteY344" fmla="*/ 274013 h 450850"/>
              <a:gd name="connsiteX345" fmla="*/ 363412 w 542925"/>
              <a:gd name="connsiteY345" fmla="*/ 274976 h 450850"/>
              <a:gd name="connsiteX346" fmla="*/ 366444 w 542925"/>
              <a:gd name="connsiteY346" fmla="*/ 275939 h 450850"/>
              <a:gd name="connsiteX347" fmla="*/ 370115 w 542925"/>
              <a:gd name="connsiteY347" fmla="*/ 277062 h 450850"/>
              <a:gd name="connsiteX348" fmla="*/ 373945 w 542925"/>
              <a:gd name="connsiteY348" fmla="*/ 278667 h 450850"/>
              <a:gd name="connsiteX349" fmla="*/ 378095 w 542925"/>
              <a:gd name="connsiteY349" fmla="*/ 280112 h 450850"/>
              <a:gd name="connsiteX350" fmla="*/ 382244 w 542925"/>
              <a:gd name="connsiteY350" fmla="*/ 281877 h 450850"/>
              <a:gd name="connsiteX351" fmla="*/ 386393 w 542925"/>
              <a:gd name="connsiteY351" fmla="*/ 283642 h 450850"/>
              <a:gd name="connsiteX352" fmla="*/ 390543 w 542925"/>
              <a:gd name="connsiteY352" fmla="*/ 285728 h 450850"/>
              <a:gd name="connsiteX353" fmla="*/ 394532 w 542925"/>
              <a:gd name="connsiteY353" fmla="*/ 287654 h 450850"/>
              <a:gd name="connsiteX354" fmla="*/ 398203 w 542925"/>
              <a:gd name="connsiteY354" fmla="*/ 289901 h 450850"/>
              <a:gd name="connsiteX355" fmla="*/ 401395 w 542925"/>
              <a:gd name="connsiteY355" fmla="*/ 292308 h 450850"/>
              <a:gd name="connsiteX356" fmla="*/ 404267 w 542925"/>
              <a:gd name="connsiteY356" fmla="*/ 294555 h 450850"/>
              <a:gd name="connsiteX357" fmla="*/ 407619 w 542925"/>
              <a:gd name="connsiteY357" fmla="*/ 298086 h 450850"/>
              <a:gd name="connsiteX358" fmla="*/ 410491 w 542925"/>
              <a:gd name="connsiteY358" fmla="*/ 302098 h 450850"/>
              <a:gd name="connsiteX359" fmla="*/ 413045 w 542925"/>
              <a:gd name="connsiteY359" fmla="*/ 305949 h 450850"/>
              <a:gd name="connsiteX360" fmla="*/ 414960 w 542925"/>
              <a:gd name="connsiteY360" fmla="*/ 309801 h 450850"/>
              <a:gd name="connsiteX361" fmla="*/ 416396 w 542925"/>
              <a:gd name="connsiteY361" fmla="*/ 313492 h 450850"/>
              <a:gd name="connsiteX362" fmla="*/ 417194 w 542925"/>
              <a:gd name="connsiteY362" fmla="*/ 317023 h 450850"/>
              <a:gd name="connsiteX363" fmla="*/ 417513 w 542925"/>
              <a:gd name="connsiteY363" fmla="*/ 320553 h 450850"/>
              <a:gd name="connsiteX364" fmla="*/ 417034 w 542925"/>
              <a:gd name="connsiteY364" fmla="*/ 323603 h 450850"/>
              <a:gd name="connsiteX365" fmla="*/ 416077 w 542925"/>
              <a:gd name="connsiteY365" fmla="*/ 326331 h 450850"/>
              <a:gd name="connsiteX366" fmla="*/ 414321 w 542925"/>
              <a:gd name="connsiteY366" fmla="*/ 328738 h 450850"/>
              <a:gd name="connsiteX367" fmla="*/ 412087 w 542925"/>
              <a:gd name="connsiteY367" fmla="*/ 330343 h 450850"/>
              <a:gd name="connsiteX368" fmla="*/ 409374 w 542925"/>
              <a:gd name="connsiteY368" fmla="*/ 331306 h 450850"/>
              <a:gd name="connsiteX369" fmla="*/ 406342 w 542925"/>
              <a:gd name="connsiteY369" fmla="*/ 331787 h 450850"/>
              <a:gd name="connsiteX370" fmla="*/ 402831 w 542925"/>
              <a:gd name="connsiteY370" fmla="*/ 331627 h 450850"/>
              <a:gd name="connsiteX371" fmla="*/ 399160 w 542925"/>
              <a:gd name="connsiteY371" fmla="*/ 330985 h 450850"/>
              <a:gd name="connsiteX372" fmla="*/ 395330 w 542925"/>
              <a:gd name="connsiteY372" fmla="*/ 329701 h 450850"/>
              <a:gd name="connsiteX373" fmla="*/ 391340 w 542925"/>
              <a:gd name="connsiteY373" fmla="*/ 327775 h 450850"/>
              <a:gd name="connsiteX374" fmla="*/ 387510 w 542925"/>
              <a:gd name="connsiteY374" fmla="*/ 325528 h 450850"/>
              <a:gd name="connsiteX375" fmla="*/ 383521 w 542925"/>
              <a:gd name="connsiteY375" fmla="*/ 322640 h 450850"/>
              <a:gd name="connsiteX376" fmla="*/ 379690 w 542925"/>
              <a:gd name="connsiteY376" fmla="*/ 319270 h 450850"/>
              <a:gd name="connsiteX377" fmla="*/ 377456 w 542925"/>
              <a:gd name="connsiteY377" fmla="*/ 316541 h 450850"/>
              <a:gd name="connsiteX378" fmla="*/ 374903 w 542925"/>
              <a:gd name="connsiteY378" fmla="*/ 313332 h 450850"/>
              <a:gd name="connsiteX379" fmla="*/ 372828 w 542925"/>
              <a:gd name="connsiteY379" fmla="*/ 309801 h 450850"/>
              <a:gd name="connsiteX380" fmla="*/ 370434 w 542925"/>
              <a:gd name="connsiteY380" fmla="*/ 305949 h 450850"/>
              <a:gd name="connsiteX381" fmla="*/ 368519 w 542925"/>
              <a:gd name="connsiteY381" fmla="*/ 301937 h 450850"/>
              <a:gd name="connsiteX382" fmla="*/ 366444 w 542925"/>
              <a:gd name="connsiteY382" fmla="*/ 297765 h 450850"/>
              <a:gd name="connsiteX383" fmla="*/ 364689 w 542925"/>
              <a:gd name="connsiteY383" fmla="*/ 293592 h 450850"/>
              <a:gd name="connsiteX384" fmla="*/ 362933 w 542925"/>
              <a:gd name="connsiteY384" fmla="*/ 289741 h 450850"/>
              <a:gd name="connsiteX385" fmla="*/ 361497 w 542925"/>
              <a:gd name="connsiteY385" fmla="*/ 285889 h 450850"/>
              <a:gd name="connsiteX386" fmla="*/ 360220 w 542925"/>
              <a:gd name="connsiteY386" fmla="*/ 282358 h 450850"/>
              <a:gd name="connsiteX387" fmla="*/ 359103 w 542925"/>
              <a:gd name="connsiteY387" fmla="*/ 279309 h 450850"/>
              <a:gd name="connsiteX388" fmla="*/ 358305 w 542925"/>
              <a:gd name="connsiteY388" fmla="*/ 276741 h 450850"/>
              <a:gd name="connsiteX389" fmla="*/ 357667 w 542925"/>
              <a:gd name="connsiteY389" fmla="*/ 274655 h 450850"/>
              <a:gd name="connsiteX390" fmla="*/ 357188 w 542925"/>
              <a:gd name="connsiteY390" fmla="*/ 273532 h 450850"/>
              <a:gd name="connsiteX391" fmla="*/ 39453 w 542925"/>
              <a:gd name="connsiteY391" fmla="*/ 260350 h 450850"/>
              <a:gd name="connsiteX392" fmla="*/ 43606 w 542925"/>
              <a:gd name="connsiteY392" fmla="*/ 260350 h 450850"/>
              <a:gd name="connsiteX393" fmla="*/ 47599 w 542925"/>
              <a:gd name="connsiteY393" fmla="*/ 260662 h 450850"/>
              <a:gd name="connsiteX394" fmla="*/ 51113 w 542925"/>
              <a:gd name="connsiteY394" fmla="*/ 261130 h 450850"/>
              <a:gd name="connsiteX395" fmla="*/ 56544 w 542925"/>
              <a:gd name="connsiteY395" fmla="*/ 262533 h 450850"/>
              <a:gd name="connsiteX396" fmla="*/ 61655 w 542925"/>
              <a:gd name="connsiteY396" fmla="*/ 264404 h 450850"/>
              <a:gd name="connsiteX397" fmla="*/ 65968 w 542925"/>
              <a:gd name="connsiteY397" fmla="*/ 266587 h 450850"/>
              <a:gd name="connsiteX398" fmla="*/ 69801 w 542925"/>
              <a:gd name="connsiteY398" fmla="*/ 269081 h 450850"/>
              <a:gd name="connsiteX399" fmla="*/ 73156 w 542925"/>
              <a:gd name="connsiteY399" fmla="*/ 271888 h 450850"/>
              <a:gd name="connsiteX400" fmla="*/ 75392 w 542925"/>
              <a:gd name="connsiteY400" fmla="*/ 274850 h 450850"/>
              <a:gd name="connsiteX401" fmla="*/ 77149 w 542925"/>
              <a:gd name="connsiteY401" fmla="*/ 277813 h 450850"/>
              <a:gd name="connsiteX402" fmla="*/ 77788 w 542925"/>
              <a:gd name="connsiteY402" fmla="*/ 280931 h 450850"/>
              <a:gd name="connsiteX403" fmla="*/ 77628 w 542925"/>
              <a:gd name="connsiteY403" fmla="*/ 284049 h 450850"/>
              <a:gd name="connsiteX404" fmla="*/ 76350 w 542925"/>
              <a:gd name="connsiteY404" fmla="*/ 286856 h 450850"/>
              <a:gd name="connsiteX405" fmla="*/ 74274 w 542925"/>
              <a:gd name="connsiteY405" fmla="*/ 289506 h 450850"/>
              <a:gd name="connsiteX406" fmla="*/ 71399 w 542925"/>
              <a:gd name="connsiteY406" fmla="*/ 291377 h 450850"/>
              <a:gd name="connsiteX407" fmla="*/ 67725 w 542925"/>
              <a:gd name="connsiteY407" fmla="*/ 293248 h 450850"/>
              <a:gd name="connsiteX408" fmla="*/ 63732 w 542925"/>
              <a:gd name="connsiteY408" fmla="*/ 294340 h 450850"/>
              <a:gd name="connsiteX409" fmla="*/ 59099 w 542925"/>
              <a:gd name="connsiteY409" fmla="*/ 294963 h 450850"/>
              <a:gd name="connsiteX410" fmla="*/ 54148 w 542925"/>
              <a:gd name="connsiteY410" fmla="*/ 295275 h 450850"/>
              <a:gd name="connsiteX411" fmla="*/ 48717 w 542925"/>
              <a:gd name="connsiteY411" fmla="*/ 294963 h 450850"/>
              <a:gd name="connsiteX412" fmla="*/ 43286 w 542925"/>
              <a:gd name="connsiteY412" fmla="*/ 294028 h 450850"/>
              <a:gd name="connsiteX413" fmla="*/ 39932 w 542925"/>
              <a:gd name="connsiteY413" fmla="*/ 293248 h 450850"/>
              <a:gd name="connsiteX414" fmla="*/ 36578 w 542925"/>
              <a:gd name="connsiteY414" fmla="*/ 291845 h 450850"/>
              <a:gd name="connsiteX415" fmla="*/ 32904 w 542925"/>
              <a:gd name="connsiteY415" fmla="*/ 290286 h 450850"/>
              <a:gd name="connsiteX416" fmla="*/ 29550 w 542925"/>
              <a:gd name="connsiteY416" fmla="*/ 288259 h 450850"/>
              <a:gd name="connsiteX417" fmla="*/ 25876 w 542925"/>
              <a:gd name="connsiteY417" fmla="*/ 286388 h 450850"/>
              <a:gd name="connsiteX418" fmla="*/ 22202 w 542925"/>
              <a:gd name="connsiteY418" fmla="*/ 284049 h 450850"/>
              <a:gd name="connsiteX419" fmla="*/ 18688 w 542925"/>
              <a:gd name="connsiteY419" fmla="*/ 281711 h 450850"/>
              <a:gd name="connsiteX420" fmla="*/ 15334 w 542925"/>
              <a:gd name="connsiteY420" fmla="*/ 279372 h 450850"/>
              <a:gd name="connsiteX421" fmla="*/ 12139 w 542925"/>
              <a:gd name="connsiteY421" fmla="*/ 277033 h 450850"/>
              <a:gd name="connsiteX422" fmla="*/ 9264 w 542925"/>
              <a:gd name="connsiteY422" fmla="*/ 274850 h 450850"/>
              <a:gd name="connsiteX423" fmla="*/ 6708 w 542925"/>
              <a:gd name="connsiteY423" fmla="*/ 272979 h 450850"/>
              <a:gd name="connsiteX424" fmla="*/ 4312 w 542925"/>
              <a:gd name="connsiteY424" fmla="*/ 271108 h 450850"/>
              <a:gd name="connsiteX425" fmla="*/ 2555 w 542925"/>
              <a:gd name="connsiteY425" fmla="*/ 269393 h 450850"/>
              <a:gd name="connsiteX426" fmla="*/ 1118 w 542925"/>
              <a:gd name="connsiteY426" fmla="*/ 268302 h 450850"/>
              <a:gd name="connsiteX427" fmla="*/ 319 w 542925"/>
              <a:gd name="connsiteY427" fmla="*/ 267678 h 450850"/>
              <a:gd name="connsiteX428" fmla="*/ 0 w 542925"/>
              <a:gd name="connsiteY428" fmla="*/ 267366 h 450850"/>
              <a:gd name="connsiteX429" fmla="*/ 479 w 542925"/>
              <a:gd name="connsiteY429" fmla="*/ 267211 h 450850"/>
              <a:gd name="connsiteX430" fmla="*/ 1597 w 542925"/>
              <a:gd name="connsiteY430" fmla="*/ 266899 h 450850"/>
              <a:gd name="connsiteX431" fmla="*/ 3674 w 542925"/>
              <a:gd name="connsiteY431" fmla="*/ 266431 h 450850"/>
              <a:gd name="connsiteX432" fmla="*/ 6389 w 542925"/>
              <a:gd name="connsiteY432" fmla="*/ 265651 h 450850"/>
              <a:gd name="connsiteX433" fmla="*/ 9424 w 542925"/>
              <a:gd name="connsiteY433" fmla="*/ 264872 h 450850"/>
              <a:gd name="connsiteX434" fmla="*/ 13098 w 542925"/>
              <a:gd name="connsiteY434" fmla="*/ 264092 h 450850"/>
              <a:gd name="connsiteX435" fmla="*/ 17091 w 542925"/>
              <a:gd name="connsiteY435" fmla="*/ 263313 h 450850"/>
              <a:gd name="connsiteX436" fmla="*/ 21403 w 542925"/>
              <a:gd name="connsiteY436" fmla="*/ 262377 h 450850"/>
              <a:gd name="connsiteX437" fmla="*/ 26036 w 542925"/>
              <a:gd name="connsiteY437" fmla="*/ 261753 h 450850"/>
              <a:gd name="connsiteX438" fmla="*/ 30508 w 542925"/>
              <a:gd name="connsiteY438" fmla="*/ 261130 h 450850"/>
              <a:gd name="connsiteX439" fmla="*/ 34980 w 542925"/>
              <a:gd name="connsiteY439" fmla="*/ 260662 h 450850"/>
              <a:gd name="connsiteX440" fmla="*/ 166210 w 542925"/>
              <a:gd name="connsiteY440" fmla="*/ 239713 h 450850"/>
              <a:gd name="connsiteX441" fmla="*/ 166688 w 542925"/>
              <a:gd name="connsiteY441" fmla="*/ 239713 h 450850"/>
              <a:gd name="connsiteX442" fmla="*/ 166529 w 542925"/>
              <a:gd name="connsiteY442" fmla="*/ 240031 h 450850"/>
              <a:gd name="connsiteX443" fmla="*/ 165892 w 542925"/>
              <a:gd name="connsiteY443" fmla="*/ 241142 h 450850"/>
              <a:gd name="connsiteX444" fmla="*/ 165096 w 542925"/>
              <a:gd name="connsiteY444" fmla="*/ 243047 h 450850"/>
              <a:gd name="connsiteX445" fmla="*/ 163982 w 542925"/>
              <a:gd name="connsiteY445" fmla="*/ 245587 h 450850"/>
              <a:gd name="connsiteX446" fmla="*/ 162550 w 542925"/>
              <a:gd name="connsiteY446" fmla="*/ 248286 h 450850"/>
              <a:gd name="connsiteX447" fmla="*/ 160800 w 542925"/>
              <a:gd name="connsiteY447" fmla="*/ 251619 h 450850"/>
              <a:gd name="connsiteX448" fmla="*/ 159049 w 542925"/>
              <a:gd name="connsiteY448" fmla="*/ 255271 h 450850"/>
              <a:gd name="connsiteX449" fmla="*/ 156821 w 542925"/>
              <a:gd name="connsiteY449" fmla="*/ 259081 h 450850"/>
              <a:gd name="connsiteX450" fmla="*/ 154752 w 542925"/>
              <a:gd name="connsiteY450" fmla="*/ 262891 h 450850"/>
              <a:gd name="connsiteX451" fmla="*/ 152206 w 542925"/>
              <a:gd name="connsiteY451" fmla="*/ 266700 h 450850"/>
              <a:gd name="connsiteX452" fmla="*/ 149660 w 542925"/>
              <a:gd name="connsiteY452" fmla="*/ 270510 h 450850"/>
              <a:gd name="connsiteX453" fmla="*/ 147114 w 542925"/>
              <a:gd name="connsiteY453" fmla="*/ 274003 h 450850"/>
              <a:gd name="connsiteX454" fmla="*/ 144408 w 542925"/>
              <a:gd name="connsiteY454" fmla="*/ 277178 h 450850"/>
              <a:gd name="connsiteX455" fmla="*/ 141703 w 542925"/>
              <a:gd name="connsiteY455" fmla="*/ 280035 h 450850"/>
              <a:gd name="connsiteX456" fmla="*/ 139157 w 542925"/>
              <a:gd name="connsiteY456" fmla="*/ 282417 h 450850"/>
              <a:gd name="connsiteX457" fmla="*/ 135019 w 542925"/>
              <a:gd name="connsiteY457" fmla="*/ 285433 h 450850"/>
              <a:gd name="connsiteX458" fmla="*/ 130722 w 542925"/>
              <a:gd name="connsiteY458" fmla="*/ 287655 h 450850"/>
              <a:gd name="connsiteX459" fmla="*/ 126425 w 542925"/>
              <a:gd name="connsiteY459" fmla="*/ 289560 h 450850"/>
              <a:gd name="connsiteX460" fmla="*/ 122447 w 542925"/>
              <a:gd name="connsiteY460" fmla="*/ 290830 h 450850"/>
              <a:gd name="connsiteX461" fmla="*/ 118469 w 542925"/>
              <a:gd name="connsiteY461" fmla="*/ 291624 h 450850"/>
              <a:gd name="connsiteX462" fmla="*/ 114808 w 542925"/>
              <a:gd name="connsiteY462" fmla="*/ 292100 h 450850"/>
              <a:gd name="connsiteX463" fmla="*/ 111466 w 542925"/>
              <a:gd name="connsiteY463" fmla="*/ 291783 h 450850"/>
              <a:gd name="connsiteX464" fmla="*/ 108443 w 542925"/>
              <a:gd name="connsiteY464" fmla="*/ 290989 h 450850"/>
              <a:gd name="connsiteX465" fmla="*/ 105737 w 542925"/>
              <a:gd name="connsiteY465" fmla="*/ 289719 h 450850"/>
              <a:gd name="connsiteX466" fmla="*/ 103828 w 542925"/>
              <a:gd name="connsiteY466" fmla="*/ 287655 h 450850"/>
              <a:gd name="connsiteX467" fmla="*/ 102236 w 542925"/>
              <a:gd name="connsiteY467" fmla="*/ 285433 h 450850"/>
              <a:gd name="connsiteX468" fmla="*/ 101600 w 542925"/>
              <a:gd name="connsiteY468" fmla="*/ 282575 h 450850"/>
              <a:gd name="connsiteX469" fmla="*/ 101600 w 542925"/>
              <a:gd name="connsiteY469" fmla="*/ 279400 h 450850"/>
              <a:gd name="connsiteX470" fmla="*/ 102077 w 542925"/>
              <a:gd name="connsiteY470" fmla="*/ 276067 h 450850"/>
              <a:gd name="connsiteX471" fmla="*/ 103350 w 542925"/>
              <a:gd name="connsiteY471" fmla="*/ 272733 h 450850"/>
              <a:gd name="connsiteX472" fmla="*/ 105260 w 542925"/>
              <a:gd name="connsiteY472" fmla="*/ 269240 h 450850"/>
              <a:gd name="connsiteX473" fmla="*/ 107647 w 542925"/>
              <a:gd name="connsiteY473" fmla="*/ 265589 h 450850"/>
              <a:gd name="connsiteX474" fmla="*/ 110352 w 542925"/>
              <a:gd name="connsiteY474" fmla="*/ 261938 h 450850"/>
              <a:gd name="connsiteX475" fmla="*/ 113853 w 542925"/>
              <a:gd name="connsiteY475" fmla="*/ 258604 h 450850"/>
              <a:gd name="connsiteX476" fmla="*/ 117673 w 542925"/>
              <a:gd name="connsiteY476" fmla="*/ 255271 h 450850"/>
              <a:gd name="connsiteX477" fmla="*/ 120856 w 542925"/>
              <a:gd name="connsiteY477" fmla="*/ 253207 h 450850"/>
              <a:gd name="connsiteX478" fmla="*/ 124675 w 542925"/>
              <a:gd name="connsiteY478" fmla="*/ 251143 h 450850"/>
              <a:gd name="connsiteX479" fmla="*/ 128813 w 542925"/>
              <a:gd name="connsiteY479" fmla="*/ 249397 h 450850"/>
              <a:gd name="connsiteX480" fmla="*/ 133268 w 542925"/>
              <a:gd name="connsiteY480" fmla="*/ 247651 h 450850"/>
              <a:gd name="connsiteX481" fmla="*/ 137884 w 542925"/>
              <a:gd name="connsiteY481" fmla="*/ 246222 h 450850"/>
              <a:gd name="connsiteX482" fmla="*/ 142817 w 542925"/>
              <a:gd name="connsiteY482" fmla="*/ 244793 h 450850"/>
              <a:gd name="connsiteX483" fmla="*/ 147273 w 542925"/>
              <a:gd name="connsiteY483" fmla="*/ 243682 h 450850"/>
              <a:gd name="connsiteX484" fmla="*/ 151729 w 542925"/>
              <a:gd name="connsiteY484" fmla="*/ 242571 h 450850"/>
              <a:gd name="connsiteX485" fmla="*/ 155707 w 542925"/>
              <a:gd name="connsiteY485" fmla="*/ 241618 h 450850"/>
              <a:gd name="connsiteX486" fmla="*/ 159367 w 542925"/>
              <a:gd name="connsiteY486" fmla="*/ 240824 h 450850"/>
              <a:gd name="connsiteX487" fmla="*/ 162391 w 542925"/>
              <a:gd name="connsiteY487" fmla="*/ 240348 h 450850"/>
              <a:gd name="connsiteX488" fmla="*/ 164619 w 542925"/>
              <a:gd name="connsiteY488" fmla="*/ 240031 h 450850"/>
              <a:gd name="connsiteX489" fmla="*/ 508435 w 542925"/>
              <a:gd name="connsiteY489" fmla="*/ 238125 h 450850"/>
              <a:gd name="connsiteX490" fmla="*/ 513408 w 542925"/>
              <a:gd name="connsiteY490" fmla="*/ 238125 h 450850"/>
              <a:gd name="connsiteX491" fmla="*/ 518381 w 542925"/>
              <a:gd name="connsiteY491" fmla="*/ 238281 h 450850"/>
              <a:gd name="connsiteX492" fmla="*/ 523033 w 542925"/>
              <a:gd name="connsiteY492" fmla="*/ 238591 h 450850"/>
              <a:gd name="connsiteX493" fmla="*/ 527525 w 542925"/>
              <a:gd name="connsiteY493" fmla="*/ 238902 h 450850"/>
              <a:gd name="connsiteX494" fmla="*/ 531696 w 542925"/>
              <a:gd name="connsiteY494" fmla="*/ 239524 h 450850"/>
              <a:gd name="connsiteX495" fmla="*/ 535385 w 542925"/>
              <a:gd name="connsiteY495" fmla="*/ 239990 h 450850"/>
              <a:gd name="connsiteX496" fmla="*/ 538594 w 542925"/>
              <a:gd name="connsiteY496" fmla="*/ 240300 h 450850"/>
              <a:gd name="connsiteX497" fmla="*/ 541000 w 542925"/>
              <a:gd name="connsiteY497" fmla="*/ 240767 h 450850"/>
              <a:gd name="connsiteX498" fmla="*/ 542444 w 542925"/>
              <a:gd name="connsiteY498" fmla="*/ 240922 h 450850"/>
              <a:gd name="connsiteX499" fmla="*/ 542925 w 542925"/>
              <a:gd name="connsiteY499" fmla="*/ 241077 h 450850"/>
              <a:gd name="connsiteX500" fmla="*/ 542604 w 542925"/>
              <a:gd name="connsiteY500" fmla="*/ 241233 h 450850"/>
              <a:gd name="connsiteX501" fmla="*/ 541802 w 542925"/>
              <a:gd name="connsiteY501" fmla="*/ 242010 h 450850"/>
              <a:gd name="connsiteX502" fmla="*/ 540679 w 542925"/>
              <a:gd name="connsiteY502" fmla="*/ 243408 h 450850"/>
              <a:gd name="connsiteX503" fmla="*/ 538915 w 542925"/>
              <a:gd name="connsiteY503" fmla="*/ 245117 h 450850"/>
              <a:gd name="connsiteX504" fmla="*/ 536990 w 542925"/>
              <a:gd name="connsiteY504" fmla="*/ 247137 h 450850"/>
              <a:gd name="connsiteX505" fmla="*/ 534423 w 542925"/>
              <a:gd name="connsiteY505" fmla="*/ 249467 h 450850"/>
              <a:gd name="connsiteX506" fmla="*/ 531856 w 542925"/>
              <a:gd name="connsiteY506" fmla="*/ 251798 h 450850"/>
              <a:gd name="connsiteX507" fmla="*/ 528969 w 542925"/>
              <a:gd name="connsiteY507" fmla="*/ 254439 h 450850"/>
              <a:gd name="connsiteX508" fmla="*/ 525921 w 542925"/>
              <a:gd name="connsiteY508" fmla="*/ 257236 h 450850"/>
              <a:gd name="connsiteX509" fmla="*/ 522552 w 542925"/>
              <a:gd name="connsiteY509" fmla="*/ 259877 h 450850"/>
              <a:gd name="connsiteX510" fmla="*/ 519183 w 542925"/>
              <a:gd name="connsiteY510" fmla="*/ 262518 h 450850"/>
              <a:gd name="connsiteX511" fmla="*/ 515814 w 542925"/>
              <a:gd name="connsiteY511" fmla="*/ 264849 h 450850"/>
              <a:gd name="connsiteX512" fmla="*/ 512445 w 542925"/>
              <a:gd name="connsiteY512" fmla="*/ 267179 h 450850"/>
              <a:gd name="connsiteX513" fmla="*/ 509237 w 542925"/>
              <a:gd name="connsiteY513" fmla="*/ 269199 h 450850"/>
              <a:gd name="connsiteX514" fmla="*/ 505868 w 542925"/>
              <a:gd name="connsiteY514" fmla="*/ 270753 h 450850"/>
              <a:gd name="connsiteX515" fmla="*/ 502660 w 542925"/>
              <a:gd name="connsiteY515" fmla="*/ 272151 h 450850"/>
              <a:gd name="connsiteX516" fmla="*/ 497847 w 542925"/>
              <a:gd name="connsiteY516" fmla="*/ 273394 h 450850"/>
              <a:gd name="connsiteX517" fmla="*/ 493034 w 542925"/>
              <a:gd name="connsiteY517" fmla="*/ 274171 h 450850"/>
              <a:gd name="connsiteX518" fmla="*/ 488382 w 542925"/>
              <a:gd name="connsiteY518" fmla="*/ 274637 h 450850"/>
              <a:gd name="connsiteX519" fmla="*/ 484051 w 542925"/>
              <a:gd name="connsiteY519" fmla="*/ 274637 h 450850"/>
              <a:gd name="connsiteX520" fmla="*/ 480040 w 542925"/>
              <a:gd name="connsiteY520" fmla="*/ 274171 h 450850"/>
              <a:gd name="connsiteX521" fmla="*/ 476511 w 542925"/>
              <a:gd name="connsiteY521" fmla="*/ 273394 h 450850"/>
              <a:gd name="connsiteX522" fmla="*/ 473303 w 542925"/>
              <a:gd name="connsiteY522" fmla="*/ 272151 h 450850"/>
              <a:gd name="connsiteX523" fmla="*/ 470736 w 542925"/>
              <a:gd name="connsiteY523" fmla="*/ 270287 h 450850"/>
              <a:gd name="connsiteX524" fmla="*/ 468650 w 542925"/>
              <a:gd name="connsiteY524" fmla="*/ 268267 h 450850"/>
              <a:gd name="connsiteX525" fmla="*/ 467367 w 542925"/>
              <a:gd name="connsiteY525" fmla="*/ 265781 h 450850"/>
              <a:gd name="connsiteX526" fmla="*/ 466725 w 542925"/>
              <a:gd name="connsiteY526" fmla="*/ 262829 h 450850"/>
              <a:gd name="connsiteX527" fmla="*/ 467207 w 542925"/>
              <a:gd name="connsiteY527" fmla="*/ 259722 h 450850"/>
              <a:gd name="connsiteX528" fmla="*/ 468329 w 542925"/>
              <a:gd name="connsiteY528" fmla="*/ 256459 h 450850"/>
              <a:gd name="connsiteX529" fmla="*/ 470575 w 542925"/>
              <a:gd name="connsiteY529" fmla="*/ 253352 h 450850"/>
              <a:gd name="connsiteX530" fmla="*/ 473303 w 542925"/>
              <a:gd name="connsiteY530" fmla="*/ 250244 h 450850"/>
              <a:gd name="connsiteX531" fmla="*/ 476832 w 542925"/>
              <a:gd name="connsiteY531" fmla="*/ 247292 h 450850"/>
              <a:gd name="connsiteX532" fmla="*/ 481003 w 542925"/>
              <a:gd name="connsiteY532" fmla="*/ 244651 h 450850"/>
              <a:gd name="connsiteX533" fmla="*/ 485815 w 542925"/>
              <a:gd name="connsiteY533" fmla="*/ 242165 h 450850"/>
              <a:gd name="connsiteX534" fmla="*/ 491109 w 542925"/>
              <a:gd name="connsiteY534" fmla="*/ 240300 h 450850"/>
              <a:gd name="connsiteX535" fmla="*/ 494799 w 542925"/>
              <a:gd name="connsiteY535" fmla="*/ 239368 h 450850"/>
              <a:gd name="connsiteX536" fmla="*/ 498970 w 542925"/>
              <a:gd name="connsiteY536" fmla="*/ 238591 h 450850"/>
              <a:gd name="connsiteX537" fmla="*/ 503622 w 542925"/>
              <a:gd name="connsiteY537" fmla="*/ 238281 h 450850"/>
              <a:gd name="connsiteX538" fmla="*/ 374650 w 542925"/>
              <a:gd name="connsiteY538" fmla="*/ 231775 h 450850"/>
              <a:gd name="connsiteX539" fmla="*/ 375120 w 542925"/>
              <a:gd name="connsiteY539" fmla="*/ 231775 h 450850"/>
              <a:gd name="connsiteX540" fmla="*/ 376999 w 542925"/>
              <a:gd name="connsiteY540" fmla="*/ 232099 h 450850"/>
              <a:gd name="connsiteX541" fmla="*/ 379504 w 542925"/>
              <a:gd name="connsiteY541" fmla="*/ 232261 h 450850"/>
              <a:gd name="connsiteX542" fmla="*/ 382948 w 542925"/>
              <a:gd name="connsiteY542" fmla="*/ 232423 h 450850"/>
              <a:gd name="connsiteX543" fmla="*/ 387019 w 542925"/>
              <a:gd name="connsiteY543" fmla="*/ 232909 h 450850"/>
              <a:gd name="connsiteX544" fmla="*/ 391559 w 542925"/>
              <a:gd name="connsiteY544" fmla="*/ 233395 h 450850"/>
              <a:gd name="connsiteX545" fmla="*/ 396570 w 542925"/>
              <a:gd name="connsiteY545" fmla="*/ 234043 h 450850"/>
              <a:gd name="connsiteX546" fmla="*/ 401580 w 542925"/>
              <a:gd name="connsiteY546" fmla="*/ 234853 h 450850"/>
              <a:gd name="connsiteX547" fmla="*/ 406590 w 542925"/>
              <a:gd name="connsiteY547" fmla="*/ 235987 h 450850"/>
              <a:gd name="connsiteX548" fmla="*/ 411757 w 542925"/>
              <a:gd name="connsiteY548" fmla="*/ 237283 h 450850"/>
              <a:gd name="connsiteX549" fmla="*/ 416297 w 542925"/>
              <a:gd name="connsiteY549" fmla="*/ 238741 h 450850"/>
              <a:gd name="connsiteX550" fmla="*/ 420524 w 542925"/>
              <a:gd name="connsiteY550" fmla="*/ 240361 h 450850"/>
              <a:gd name="connsiteX551" fmla="*/ 424282 w 542925"/>
              <a:gd name="connsiteY551" fmla="*/ 242467 h 450850"/>
              <a:gd name="connsiteX552" fmla="*/ 428353 w 542925"/>
              <a:gd name="connsiteY552" fmla="*/ 245058 h 450850"/>
              <a:gd name="connsiteX553" fmla="*/ 432110 w 542925"/>
              <a:gd name="connsiteY553" fmla="*/ 248136 h 450850"/>
              <a:gd name="connsiteX554" fmla="*/ 435241 w 542925"/>
              <a:gd name="connsiteY554" fmla="*/ 251376 h 450850"/>
              <a:gd name="connsiteX555" fmla="*/ 437903 w 542925"/>
              <a:gd name="connsiteY555" fmla="*/ 254778 h 450850"/>
              <a:gd name="connsiteX556" fmla="*/ 440095 w 542925"/>
              <a:gd name="connsiteY556" fmla="*/ 258180 h 450850"/>
              <a:gd name="connsiteX557" fmla="*/ 441504 w 542925"/>
              <a:gd name="connsiteY557" fmla="*/ 261581 h 450850"/>
              <a:gd name="connsiteX558" fmla="*/ 442600 w 542925"/>
              <a:gd name="connsiteY558" fmla="*/ 264821 h 450850"/>
              <a:gd name="connsiteX559" fmla="*/ 442913 w 542925"/>
              <a:gd name="connsiteY559" fmla="*/ 268061 h 450850"/>
              <a:gd name="connsiteX560" fmla="*/ 442444 w 542925"/>
              <a:gd name="connsiteY560" fmla="*/ 270977 h 450850"/>
              <a:gd name="connsiteX561" fmla="*/ 441348 w 542925"/>
              <a:gd name="connsiteY561" fmla="*/ 273569 h 450850"/>
              <a:gd name="connsiteX562" fmla="*/ 439625 w 542925"/>
              <a:gd name="connsiteY562" fmla="*/ 275674 h 450850"/>
              <a:gd name="connsiteX563" fmla="*/ 437120 w 542925"/>
              <a:gd name="connsiteY563" fmla="*/ 277456 h 450850"/>
              <a:gd name="connsiteX564" fmla="*/ 434302 w 542925"/>
              <a:gd name="connsiteY564" fmla="*/ 278590 h 450850"/>
              <a:gd name="connsiteX565" fmla="*/ 431014 w 542925"/>
              <a:gd name="connsiteY565" fmla="*/ 279400 h 450850"/>
              <a:gd name="connsiteX566" fmla="*/ 427413 w 542925"/>
              <a:gd name="connsiteY566" fmla="*/ 279400 h 450850"/>
              <a:gd name="connsiteX567" fmla="*/ 423499 w 542925"/>
              <a:gd name="connsiteY567" fmla="*/ 278914 h 450850"/>
              <a:gd name="connsiteX568" fmla="*/ 419272 w 542925"/>
              <a:gd name="connsiteY568" fmla="*/ 277942 h 450850"/>
              <a:gd name="connsiteX569" fmla="*/ 414888 w 542925"/>
              <a:gd name="connsiteY569" fmla="*/ 276646 h 450850"/>
              <a:gd name="connsiteX570" fmla="*/ 410504 w 542925"/>
              <a:gd name="connsiteY570" fmla="*/ 274541 h 450850"/>
              <a:gd name="connsiteX571" fmla="*/ 406277 w 542925"/>
              <a:gd name="connsiteY571" fmla="*/ 272111 h 450850"/>
              <a:gd name="connsiteX572" fmla="*/ 403302 w 542925"/>
              <a:gd name="connsiteY572" fmla="*/ 270167 h 450850"/>
              <a:gd name="connsiteX573" fmla="*/ 400484 w 542925"/>
              <a:gd name="connsiteY573" fmla="*/ 267575 h 450850"/>
              <a:gd name="connsiteX574" fmla="*/ 397509 w 542925"/>
              <a:gd name="connsiteY574" fmla="*/ 264497 h 450850"/>
              <a:gd name="connsiteX575" fmla="*/ 394534 w 542925"/>
              <a:gd name="connsiteY575" fmla="*/ 261257 h 450850"/>
              <a:gd name="connsiteX576" fmla="*/ 391559 w 542925"/>
              <a:gd name="connsiteY576" fmla="*/ 257694 h 450850"/>
              <a:gd name="connsiteX577" fmla="*/ 388898 w 542925"/>
              <a:gd name="connsiteY577" fmla="*/ 254130 h 450850"/>
              <a:gd name="connsiteX578" fmla="*/ 386236 w 542925"/>
              <a:gd name="connsiteY578" fmla="*/ 250404 h 450850"/>
              <a:gd name="connsiteX579" fmla="*/ 383731 w 542925"/>
              <a:gd name="connsiteY579" fmla="*/ 246840 h 450850"/>
              <a:gd name="connsiteX580" fmla="*/ 381696 w 542925"/>
              <a:gd name="connsiteY580" fmla="*/ 243439 h 450850"/>
              <a:gd name="connsiteX581" fmla="*/ 379504 w 542925"/>
              <a:gd name="connsiteY581" fmla="*/ 240361 h 450850"/>
              <a:gd name="connsiteX582" fmla="*/ 377938 w 542925"/>
              <a:gd name="connsiteY582" fmla="*/ 237445 h 450850"/>
              <a:gd name="connsiteX583" fmla="*/ 376372 w 542925"/>
              <a:gd name="connsiteY583" fmla="*/ 235339 h 450850"/>
              <a:gd name="connsiteX584" fmla="*/ 375433 w 542925"/>
              <a:gd name="connsiteY584" fmla="*/ 233395 h 450850"/>
              <a:gd name="connsiteX585" fmla="*/ 374807 w 542925"/>
              <a:gd name="connsiteY585" fmla="*/ 232261 h 450850"/>
              <a:gd name="connsiteX586" fmla="*/ 46781 w 542925"/>
              <a:gd name="connsiteY586" fmla="*/ 193675 h 450850"/>
              <a:gd name="connsiteX587" fmla="*/ 50774 w 542925"/>
              <a:gd name="connsiteY587" fmla="*/ 194000 h 450850"/>
              <a:gd name="connsiteX588" fmla="*/ 54288 w 542925"/>
              <a:gd name="connsiteY588" fmla="*/ 194487 h 450850"/>
              <a:gd name="connsiteX589" fmla="*/ 59719 w 542925"/>
              <a:gd name="connsiteY589" fmla="*/ 196109 h 450850"/>
              <a:gd name="connsiteX590" fmla="*/ 64670 w 542925"/>
              <a:gd name="connsiteY590" fmla="*/ 197894 h 450850"/>
              <a:gd name="connsiteX591" fmla="*/ 69143 w 542925"/>
              <a:gd name="connsiteY591" fmla="*/ 200329 h 450850"/>
              <a:gd name="connsiteX592" fmla="*/ 72976 w 542925"/>
              <a:gd name="connsiteY592" fmla="*/ 202925 h 450850"/>
              <a:gd name="connsiteX593" fmla="*/ 76171 w 542925"/>
              <a:gd name="connsiteY593" fmla="*/ 205846 h 450850"/>
              <a:gd name="connsiteX594" fmla="*/ 78567 w 542925"/>
              <a:gd name="connsiteY594" fmla="*/ 208767 h 450850"/>
              <a:gd name="connsiteX595" fmla="*/ 80324 w 542925"/>
              <a:gd name="connsiteY595" fmla="*/ 212012 h 450850"/>
              <a:gd name="connsiteX596" fmla="*/ 80963 w 542925"/>
              <a:gd name="connsiteY596" fmla="*/ 215258 h 450850"/>
              <a:gd name="connsiteX597" fmla="*/ 80803 w 542925"/>
              <a:gd name="connsiteY597" fmla="*/ 218503 h 450850"/>
              <a:gd name="connsiteX598" fmla="*/ 79365 w 542925"/>
              <a:gd name="connsiteY598" fmla="*/ 221424 h 450850"/>
              <a:gd name="connsiteX599" fmla="*/ 77449 w 542925"/>
              <a:gd name="connsiteY599" fmla="*/ 224021 h 450850"/>
              <a:gd name="connsiteX600" fmla="*/ 74414 w 542925"/>
              <a:gd name="connsiteY600" fmla="*/ 226293 h 450850"/>
              <a:gd name="connsiteX601" fmla="*/ 70900 w 542925"/>
              <a:gd name="connsiteY601" fmla="*/ 227915 h 450850"/>
              <a:gd name="connsiteX602" fmla="*/ 66747 w 542925"/>
              <a:gd name="connsiteY602" fmla="*/ 229051 h 450850"/>
              <a:gd name="connsiteX603" fmla="*/ 62115 w 542925"/>
              <a:gd name="connsiteY603" fmla="*/ 230025 h 450850"/>
              <a:gd name="connsiteX604" fmla="*/ 57163 w 542925"/>
              <a:gd name="connsiteY604" fmla="*/ 230187 h 450850"/>
              <a:gd name="connsiteX605" fmla="*/ 51732 w 542925"/>
              <a:gd name="connsiteY605" fmla="*/ 229863 h 450850"/>
              <a:gd name="connsiteX606" fmla="*/ 46302 w 542925"/>
              <a:gd name="connsiteY606" fmla="*/ 228727 h 450850"/>
              <a:gd name="connsiteX607" fmla="*/ 42788 w 542925"/>
              <a:gd name="connsiteY607" fmla="*/ 227753 h 450850"/>
              <a:gd name="connsiteX608" fmla="*/ 39114 w 542925"/>
              <a:gd name="connsiteY608" fmla="*/ 226455 h 450850"/>
              <a:gd name="connsiteX609" fmla="*/ 35440 w 542925"/>
              <a:gd name="connsiteY609" fmla="*/ 224508 h 450850"/>
              <a:gd name="connsiteX610" fmla="*/ 31447 w 542925"/>
              <a:gd name="connsiteY610" fmla="*/ 222236 h 450850"/>
              <a:gd name="connsiteX611" fmla="*/ 27613 w 542925"/>
              <a:gd name="connsiteY611" fmla="*/ 219964 h 450850"/>
              <a:gd name="connsiteX612" fmla="*/ 23780 w 542925"/>
              <a:gd name="connsiteY612" fmla="*/ 217530 h 450850"/>
              <a:gd name="connsiteX613" fmla="*/ 20106 w 542925"/>
              <a:gd name="connsiteY613" fmla="*/ 214771 h 450850"/>
              <a:gd name="connsiteX614" fmla="*/ 16592 w 542925"/>
              <a:gd name="connsiteY614" fmla="*/ 212175 h 450850"/>
              <a:gd name="connsiteX615" fmla="*/ 13557 w 542925"/>
              <a:gd name="connsiteY615" fmla="*/ 209903 h 450850"/>
              <a:gd name="connsiteX616" fmla="*/ 10522 w 542925"/>
              <a:gd name="connsiteY616" fmla="*/ 207469 h 450850"/>
              <a:gd name="connsiteX617" fmla="*/ 7967 w 542925"/>
              <a:gd name="connsiteY617" fmla="*/ 205359 h 450850"/>
              <a:gd name="connsiteX618" fmla="*/ 6050 w 542925"/>
              <a:gd name="connsiteY618" fmla="*/ 203736 h 450850"/>
              <a:gd name="connsiteX619" fmla="*/ 4293 w 542925"/>
              <a:gd name="connsiteY619" fmla="*/ 202438 h 450850"/>
              <a:gd name="connsiteX620" fmla="*/ 3494 w 542925"/>
              <a:gd name="connsiteY620" fmla="*/ 201464 h 450850"/>
              <a:gd name="connsiteX621" fmla="*/ 3175 w 542925"/>
              <a:gd name="connsiteY621" fmla="*/ 201140 h 450850"/>
              <a:gd name="connsiteX622" fmla="*/ 3494 w 542925"/>
              <a:gd name="connsiteY622" fmla="*/ 200978 h 450850"/>
              <a:gd name="connsiteX623" fmla="*/ 4772 w 542925"/>
              <a:gd name="connsiteY623" fmla="*/ 200653 h 450850"/>
              <a:gd name="connsiteX624" fmla="*/ 6849 w 542925"/>
              <a:gd name="connsiteY624" fmla="*/ 200166 h 450850"/>
              <a:gd name="connsiteX625" fmla="*/ 9564 w 542925"/>
              <a:gd name="connsiteY625" fmla="*/ 199517 h 450850"/>
              <a:gd name="connsiteX626" fmla="*/ 12599 w 542925"/>
              <a:gd name="connsiteY626" fmla="*/ 198544 h 450850"/>
              <a:gd name="connsiteX627" fmla="*/ 16273 w 542925"/>
              <a:gd name="connsiteY627" fmla="*/ 197732 h 450850"/>
              <a:gd name="connsiteX628" fmla="*/ 20266 w 542925"/>
              <a:gd name="connsiteY628" fmla="*/ 196921 h 450850"/>
              <a:gd name="connsiteX629" fmla="*/ 24578 w 542925"/>
              <a:gd name="connsiteY629" fmla="*/ 196109 h 450850"/>
              <a:gd name="connsiteX630" fmla="*/ 29211 w 542925"/>
              <a:gd name="connsiteY630" fmla="*/ 195136 h 450850"/>
              <a:gd name="connsiteX631" fmla="*/ 33683 w 542925"/>
              <a:gd name="connsiteY631" fmla="*/ 194487 h 450850"/>
              <a:gd name="connsiteX632" fmla="*/ 38155 w 542925"/>
              <a:gd name="connsiteY632" fmla="*/ 194000 h 450850"/>
              <a:gd name="connsiteX633" fmla="*/ 42628 w 542925"/>
              <a:gd name="connsiteY633" fmla="*/ 193838 h 450850"/>
              <a:gd name="connsiteX634" fmla="*/ 161454 w 542925"/>
              <a:gd name="connsiteY634" fmla="*/ 185738 h 450850"/>
              <a:gd name="connsiteX635" fmla="*/ 161925 w 542925"/>
              <a:gd name="connsiteY635" fmla="*/ 185738 h 450850"/>
              <a:gd name="connsiteX636" fmla="*/ 161768 w 542925"/>
              <a:gd name="connsiteY636" fmla="*/ 186213 h 450850"/>
              <a:gd name="connsiteX637" fmla="*/ 160983 w 542925"/>
              <a:gd name="connsiteY637" fmla="*/ 187321 h 450850"/>
              <a:gd name="connsiteX638" fmla="*/ 160199 w 542925"/>
              <a:gd name="connsiteY638" fmla="*/ 189061 h 450850"/>
              <a:gd name="connsiteX639" fmla="*/ 158944 w 542925"/>
              <a:gd name="connsiteY639" fmla="*/ 191435 h 450850"/>
              <a:gd name="connsiteX640" fmla="*/ 157375 w 542925"/>
              <a:gd name="connsiteY640" fmla="*/ 194283 h 450850"/>
              <a:gd name="connsiteX641" fmla="*/ 155493 w 542925"/>
              <a:gd name="connsiteY641" fmla="*/ 197448 h 450850"/>
              <a:gd name="connsiteX642" fmla="*/ 153296 w 542925"/>
              <a:gd name="connsiteY642" fmla="*/ 200929 h 450850"/>
              <a:gd name="connsiteX643" fmla="*/ 151100 w 542925"/>
              <a:gd name="connsiteY643" fmla="*/ 204569 h 450850"/>
              <a:gd name="connsiteX644" fmla="*/ 148590 w 542925"/>
              <a:gd name="connsiteY644" fmla="*/ 208208 h 450850"/>
              <a:gd name="connsiteX645" fmla="*/ 146237 w 542925"/>
              <a:gd name="connsiteY645" fmla="*/ 211848 h 450850"/>
              <a:gd name="connsiteX646" fmla="*/ 143413 w 542925"/>
              <a:gd name="connsiteY646" fmla="*/ 215487 h 450850"/>
              <a:gd name="connsiteX647" fmla="*/ 140589 w 542925"/>
              <a:gd name="connsiteY647" fmla="*/ 218810 h 450850"/>
              <a:gd name="connsiteX648" fmla="*/ 137765 w 542925"/>
              <a:gd name="connsiteY648" fmla="*/ 221816 h 450850"/>
              <a:gd name="connsiteX649" fmla="*/ 135098 w 542925"/>
              <a:gd name="connsiteY649" fmla="*/ 224665 h 450850"/>
              <a:gd name="connsiteX650" fmla="*/ 132274 w 542925"/>
              <a:gd name="connsiteY650" fmla="*/ 226880 h 450850"/>
              <a:gd name="connsiteX651" fmla="*/ 128038 w 542925"/>
              <a:gd name="connsiteY651" fmla="*/ 229412 h 450850"/>
              <a:gd name="connsiteX652" fmla="*/ 123802 w 542925"/>
              <a:gd name="connsiteY652" fmla="*/ 231469 h 450850"/>
              <a:gd name="connsiteX653" fmla="*/ 119567 w 542925"/>
              <a:gd name="connsiteY653" fmla="*/ 233210 h 450850"/>
              <a:gd name="connsiteX654" fmla="*/ 115488 w 542925"/>
              <a:gd name="connsiteY654" fmla="*/ 234317 h 450850"/>
              <a:gd name="connsiteX655" fmla="*/ 111566 w 542925"/>
              <a:gd name="connsiteY655" fmla="*/ 234792 h 450850"/>
              <a:gd name="connsiteX656" fmla="*/ 107800 w 542925"/>
              <a:gd name="connsiteY656" fmla="*/ 234950 h 450850"/>
              <a:gd name="connsiteX657" fmla="*/ 104506 w 542925"/>
              <a:gd name="connsiteY657" fmla="*/ 234476 h 450850"/>
              <a:gd name="connsiteX658" fmla="*/ 101525 w 542925"/>
              <a:gd name="connsiteY658" fmla="*/ 233526 h 450850"/>
              <a:gd name="connsiteX659" fmla="*/ 99015 w 542925"/>
              <a:gd name="connsiteY659" fmla="*/ 231944 h 450850"/>
              <a:gd name="connsiteX660" fmla="*/ 97132 w 542925"/>
              <a:gd name="connsiteY660" fmla="*/ 230045 h 450850"/>
              <a:gd name="connsiteX661" fmla="*/ 96034 w 542925"/>
              <a:gd name="connsiteY661" fmla="*/ 227355 h 450850"/>
              <a:gd name="connsiteX662" fmla="*/ 95250 w 542925"/>
              <a:gd name="connsiteY662" fmla="*/ 224507 h 450850"/>
              <a:gd name="connsiteX663" fmla="*/ 95407 w 542925"/>
              <a:gd name="connsiteY663" fmla="*/ 221500 h 450850"/>
              <a:gd name="connsiteX664" fmla="*/ 96348 w 542925"/>
              <a:gd name="connsiteY664" fmla="*/ 218177 h 450850"/>
              <a:gd name="connsiteX665" fmla="*/ 97760 w 542925"/>
              <a:gd name="connsiteY665" fmla="*/ 214854 h 450850"/>
              <a:gd name="connsiteX666" fmla="*/ 99799 w 542925"/>
              <a:gd name="connsiteY666" fmla="*/ 211531 h 450850"/>
              <a:gd name="connsiteX667" fmla="*/ 102153 w 542925"/>
              <a:gd name="connsiteY667" fmla="*/ 208050 h 450850"/>
              <a:gd name="connsiteX668" fmla="*/ 105290 w 542925"/>
              <a:gd name="connsiteY668" fmla="*/ 204727 h 450850"/>
              <a:gd name="connsiteX669" fmla="*/ 108742 w 542925"/>
              <a:gd name="connsiteY669" fmla="*/ 201562 h 450850"/>
              <a:gd name="connsiteX670" fmla="*/ 112821 w 542925"/>
              <a:gd name="connsiteY670" fmla="*/ 198556 h 450850"/>
              <a:gd name="connsiteX671" fmla="*/ 116115 w 542925"/>
              <a:gd name="connsiteY671" fmla="*/ 196815 h 450850"/>
              <a:gd name="connsiteX672" fmla="*/ 119880 w 542925"/>
              <a:gd name="connsiteY672" fmla="*/ 194916 h 450850"/>
              <a:gd name="connsiteX673" fmla="*/ 124116 w 542925"/>
              <a:gd name="connsiteY673" fmla="*/ 193492 h 450850"/>
              <a:gd name="connsiteX674" fmla="*/ 128666 w 542925"/>
              <a:gd name="connsiteY674" fmla="*/ 191910 h 450850"/>
              <a:gd name="connsiteX675" fmla="*/ 133215 w 542925"/>
              <a:gd name="connsiteY675" fmla="*/ 190644 h 450850"/>
              <a:gd name="connsiteX676" fmla="*/ 138079 w 542925"/>
              <a:gd name="connsiteY676" fmla="*/ 189694 h 450850"/>
              <a:gd name="connsiteX677" fmla="*/ 142628 w 542925"/>
              <a:gd name="connsiteY677" fmla="*/ 188587 h 450850"/>
              <a:gd name="connsiteX678" fmla="*/ 147021 w 542925"/>
              <a:gd name="connsiteY678" fmla="*/ 187795 h 450850"/>
              <a:gd name="connsiteX679" fmla="*/ 151100 w 542925"/>
              <a:gd name="connsiteY679" fmla="*/ 187162 h 450850"/>
              <a:gd name="connsiteX680" fmla="*/ 154708 w 542925"/>
              <a:gd name="connsiteY680" fmla="*/ 186688 h 450850"/>
              <a:gd name="connsiteX681" fmla="*/ 157689 w 542925"/>
              <a:gd name="connsiteY681" fmla="*/ 186371 h 450850"/>
              <a:gd name="connsiteX682" fmla="*/ 159885 w 542925"/>
              <a:gd name="connsiteY682" fmla="*/ 186055 h 450850"/>
              <a:gd name="connsiteX683" fmla="*/ 371475 w 542925"/>
              <a:gd name="connsiteY683" fmla="*/ 177800 h 450850"/>
              <a:gd name="connsiteX684" fmla="*/ 372271 w 542925"/>
              <a:gd name="connsiteY684" fmla="*/ 177800 h 450850"/>
              <a:gd name="connsiteX685" fmla="*/ 374021 w 542925"/>
              <a:gd name="connsiteY685" fmla="*/ 177800 h 450850"/>
              <a:gd name="connsiteX686" fmla="*/ 376726 w 542925"/>
              <a:gd name="connsiteY686" fmla="*/ 177800 h 450850"/>
              <a:gd name="connsiteX687" fmla="*/ 380226 w 542925"/>
              <a:gd name="connsiteY687" fmla="*/ 177800 h 450850"/>
              <a:gd name="connsiteX688" fmla="*/ 384363 w 542925"/>
              <a:gd name="connsiteY688" fmla="*/ 177964 h 450850"/>
              <a:gd name="connsiteX689" fmla="*/ 388977 w 542925"/>
              <a:gd name="connsiteY689" fmla="*/ 178291 h 450850"/>
              <a:gd name="connsiteX690" fmla="*/ 393909 w 542925"/>
              <a:gd name="connsiteY690" fmla="*/ 178617 h 450850"/>
              <a:gd name="connsiteX691" fmla="*/ 399000 w 542925"/>
              <a:gd name="connsiteY691" fmla="*/ 179271 h 450850"/>
              <a:gd name="connsiteX692" fmla="*/ 404410 w 542925"/>
              <a:gd name="connsiteY692" fmla="*/ 180088 h 450850"/>
              <a:gd name="connsiteX693" fmla="*/ 409501 w 542925"/>
              <a:gd name="connsiteY693" fmla="*/ 180905 h 450850"/>
              <a:gd name="connsiteX694" fmla="*/ 414274 w 542925"/>
              <a:gd name="connsiteY694" fmla="*/ 182049 h 450850"/>
              <a:gd name="connsiteX695" fmla="*/ 418729 w 542925"/>
              <a:gd name="connsiteY695" fmla="*/ 183520 h 450850"/>
              <a:gd name="connsiteX696" fmla="*/ 422548 w 542925"/>
              <a:gd name="connsiteY696" fmla="*/ 185318 h 450850"/>
              <a:gd name="connsiteX697" fmla="*/ 427003 w 542925"/>
              <a:gd name="connsiteY697" fmla="*/ 187932 h 450850"/>
              <a:gd name="connsiteX698" fmla="*/ 430821 w 542925"/>
              <a:gd name="connsiteY698" fmla="*/ 190710 h 450850"/>
              <a:gd name="connsiteX699" fmla="*/ 434162 w 542925"/>
              <a:gd name="connsiteY699" fmla="*/ 193815 h 450850"/>
              <a:gd name="connsiteX700" fmla="*/ 437185 w 542925"/>
              <a:gd name="connsiteY700" fmla="*/ 197084 h 450850"/>
              <a:gd name="connsiteX701" fmla="*/ 439572 w 542925"/>
              <a:gd name="connsiteY701" fmla="*/ 200352 h 450850"/>
              <a:gd name="connsiteX702" fmla="*/ 441322 w 542925"/>
              <a:gd name="connsiteY702" fmla="*/ 203620 h 450850"/>
              <a:gd name="connsiteX703" fmla="*/ 442595 w 542925"/>
              <a:gd name="connsiteY703" fmla="*/ 206889 h 450850"/>
              <a:gd name="connsiteX704" fmla="*/ 442913 w 542925"/>
              <a:gd name="connsiteY704" fmla="*/ 209994 h 450850"/>
              <a:gd name="connsiteX705" fmla="*/ 442754 w 542925"/>
              <a:gd name="connsiteY705" fmla="*/ 213099 h 450850"/>
              <a:gd name="connsiteX706" fmla="*/ 441640 w 542925"/>
              <a:gd name="connsiteY706" fmla="*/ 215550 h 450850"/>
              <a:gd name="connsiteX707" fmla="*/ 440049 w 542925"/>
              <a:gd name="connsiteY707" fmla="*/ 218001 h 450850"/>
              <a:gd name="connsiteX708" fmla="*/ 437663 w 542925"/>
              <a:gd name="connsiteY708" fmla="*/ 219962 h 450850"/>
              <a:gd name="connsiteX709" fmla="*/ 434958 w 542925"/>
              <a:gd name="connsiteY709" fmla="*/ 221106 h 450850"/>
              <a:gd name="connsiteX710" fmla="*/ 431617 w 542925"/>
              <a:gd name="connsiteY710" fmla="*/ 221923 h 450850"/>
              <a:gd name="connsiteX711" fmla="*/ 427798 w 542925"/>
              <a:gd name="connsiteY711" fmla="*/ 222250 h 450850"/>
              <a:gd name="connsiteX712" fmla="*/ 423821 w 542925"/>
              <a:gd name="connsiteY712" fmla="*/ 222087 h 450850"/>
              <a:gd name="connsiteX713" fmla="*/ 419684 w 542925"/>
              <a:gd name="connsiteY713" fmla="*/ 221433 h 450850"/>
              <a:gd name="connsiteX714" fmla="*/ 415229 w 542925"/>
              <a:gd name="connsiteY714" fmla="*/ 220453 h 450850"/>
              <a:gd name="connsiteX715" fmla="*/ 410615 w 542925"/>
              <a:gd name="connsiteY715" fmla="*/ 218655 h 450850"/>
              <a:gd name="connsiteX716" fmla="*/ 406001 w 542925"/>
              <a:gd name="connsiteY716" fmla="*/ 216531 h 450850"/>
              <a:gd name="connsiteX717" fmla="*/ 402978 w 542925"/>
              <a:gd name="connsiteY717" fmla="*/ 214570 h 450850"/>
              <a:gd name="connsiteX718" fmla="*/ 399955 w 542925"/>
              <a:gd name="connsiteY718" fmla="*/ 212118 h 450850"/>
              <a:gd name="connsiteX719" fmla="*/ 396773 w 542925"/>
              <a:gd name="connsiteY719" fmla="*/ 209177 h 450850"/>
              <a:gd name="connsiteX720" fmla="*/ 393432 w 542925"/>
              <a:gd name="connsiteY720" fmla="*/ 206235 h 450850"/>
              <a:gd name="connsiteX721" fmla="*/ 390409 w 542925"/>
              <a:gd name="connsiteY721" fmla="*/ 202967 h 450850"/>
              <a:gd name="connsiteX722" fmla="*/ 387386 w 542925"/>
              <a:gd name="connsiteY722" fmla="*/ 199372 h 450850"/>
              <a:gd name="connsiteX723" fmla="*/ 384522 w 542925"/>
              <a:gd name="connsiteY723" fmla="*/ 195940 h 450850"/>
              <a:gd name="connsiteX724" fmla="*/ 381817 w 542925"/>
              <a:gd name="connsiteY724" fmla="*/ 192345 h 450850"/>
              <a:gd name="connsiteX725" fmla="*/ 379271 w 542925"/>
              <a:gd name="connsiteY725" fmla="*/ 188913 h 450850"/>
              <a:gd name="connsiteX726" fmla="*/ 377203 w 542925"/>
              <a:gd name="connsiteY726" fmla="*/ 186135 h 450850"/>
              <a:gd name="connsiteX727" fmla="*/ 375294 w 542925"/>
              <a:gd name="connsiteY727" fmla="*/ 183356 h 450850"/>
              <a:gd name="connsiteX728" fmla="*/ 373703 w 542925"/>
              <a:gd name="connsiteY728" fmla="*/ 181069 h 450850"/>
              <a:gd name="connsiteX729" fmla="*/ 372589 w 542925"/>
              <a:gd name="connsiteY729" fmla="*/ 179434 h 450850"/>
              <a:gd name="connsiteX730" fmla="*/ 371793 w 542925"/>
              <a:gd name="connsiteY730" fmla="*/ 178127 h 450850"/>
              <a:gd name="connsiteX731" fmla="*/ 359568 w 542925"/>
              <a:gd name="connsiteY731" fmla="*/ 174625 h 450850"/>
              <a:gd name="connsiteX732" fmla="*/ 360839 w 542925"/>
              <a:gd name="connsiteY732" fmla="*/ 174625 h 450850"/>
              <a:gd name="connsiteX733" fmla="*/ 361475 w 542925"/>
              <a:gd name="connsiteY733" fmla="*/ 175259 h 450850"/>
              <a:gd name="connsiteX734" fmla="*/ 361792 w 542925"/>
              <a:gd name="connsiteY734" fmla="*/ 176527 h 450850"/>
              <a:gd name="connsiteX735" fmla="*/ 361951 w 542925"/>
              <a:gd name="connsiteY735" fmla="*/ 177953 h 450850"/>
              <a:gd name="connsiteX736" fmla="*/ 361792 w 542925"/>
              <a:gd name="connsiteY736" fmla="*/ 179696 h 450850"/>
              <a:gd name="connsiteX737" fmla="*/ 361316 w 542925"/>
              <a:gd name="connsiteY737" fmla="*/ 181597 h 450850"/>
              <a:gd name="connsiteX738" fmla="*/ 360839 w 542925"/>
              <a:gd name="connsiteY738" fmla="*/ 183816 h 450850"/>
              <a:gd name="connsiteX739" fmla="*/ 360203 w 542925"/>
              <a:gd name="connsiteY739" fmla="*/ 185717 h 450850"/>
              <a:gd name="connsiteX740" fmla="*/ 359568 w 542925"/>
              <a:gd name="connsiteY740" fmla="*/ 187777 h 450850"/>
              <a:gd name="connsiteX741" fmla="*/ 358932 w 542925"/>
              <a:gd name="connsiteY741" fmla="*/ 189679 h 450850"/>
              <a:gd name="connsiteX742" fmla="*/ 358297 w 542925"/>
              <a:gd name="connsiteY742" fmla="*/ 191263 h 450850"/>
              <a:gd name="connsiteX743" fmla="*/ 357820 w 542925"/>
              <a:gd name="connsiteY743" fmla="*/ 192373 h 450850"/>
              <a:gd name="connsiteX744" fmla="*/ 357502 w 542925"/>
              <a:gd name="connsiteY744" fmla="*/ 193323 h 450850"/>
              <a:gd name="connsiteX745" fmla="*/ 357343 w 542925"/>
              <a:gd name="connsiteY745" fmla="*/ 193640 h 450850"/>
              <a:gd name="connsiteX746" fmla="*/ 286795 w 542925"/>
              <a:gd name="connsiteY746" fmla="*/ 423246 h 450850"/>
              <a:gd name="connsiteX747" fmla="*/ 285523 w 542925"/>
              <a:gd name="connsiteY747" fmla="*/ 426098 h 450850"/>
              <a:gd name="connsiteX748" fmla="*/ 283934 w 542925"/>
              <a:gd name="connsiteY748" fmla="*/ 428634 h 450850"/>
              <a:gd name="connsiteX749" fmla="*/ 281551 w 542925"/>
              <a:gd name="connsiteY749" fmla="*/ 430535 h 450850"/>
              <a:gd name="connsiteX750" fmla="*/ 279168 w 542925"/>
              <a:gd name="connsiteY750" fmla="*/ 432120 h 450850"/>
              <a:gd name="connsiteX751" fmla="*/ 276308 w 542925"/>
              <a:gd name="connsiteY751" fmla="*/ 433070 h 450850"/>
              <a:gd name="connsiteX752" fmla="*/ 273289 w 542925"/>
              <a:gd name="connsiteY752" fmla="*/ 433387 h 450850"/>
              <a:gd name="connsiteX753" fmla="*/ 272494 w 542925"/>
              <a:gd name="connsiteY753" fmla="*/ 433387 h 450850"/>
              <a:gd name="connsiteX754" fmla="*/ 269475 w 542925"/>
              <a:gd name="connsiteY754" fmla="*/ 433070 h 450850"/>
              <a:gd name="connsiteX755" fmla="*/ 266774 w 542925"/>
              <a:gd name="connsiteY755" fmla="*/ 432120 h 450850"/>
              <a:gd name="connsiteX756" fmla="*/ 264073 w 542925"/>
              <a:gd name="connsiteY756" fmla="*/ 430535 h 450850"/>
              <a:gd name="connsiteX757" fmla="*/ 261848 w 542925"/>
              <a:gd name="connsiteY757" fmla="*/ 428634 h 450850"/>
              <a:gd name="connsiteX758" fmla="*/ 260259 w 542925"/>
              <a:gd name="connsiteY758" fmla="*/ 426098 h 450850"/>
              <a:gd name="connsiteX759" fmla="*/ 259147 w 542925"/>
              <a:gd name="connsiteY759" fmla="*/ 423246 h 450850"/>
              <a:gd name="connsiteX760" fmla="*/ 188281 w 542925"/>
              <a:gd name="connsiteY760" fmla="*/ 193640 h 450850"/>
              <a:gd name="connsiteX761" fmla="*/ 187963 w 542925"/>
              <a:gd name="connsiteY761" fmla="*/ 192214 h 450850"/>
              <a:gd name="connsiteX762" fmla="*/ 187486 w 542925"/>
              <a:gd name="connsiteY762" fmla="*/ 190471 h 450850"/>
              <a:gd name="connsiteX763" fmla="*/ 187009 w 542925"/>
              <a:gd name="connsiteY763" fmla="*/ 188253 h 450850"/>
              <a:gd name="connsiteX764" fmla="*/ 186533 w 542925"/>
              <a:gd name="connsiteY764" fmla="*/ 186034 h 450850"/>
              <a:gd name="connsiteX765" fmla="*/ 186056 w 542925"/>
              <a:gd name="connsiteY765" fmla="*/ 183974 h 450850"/>
              <a:gd name="connsiteX766" fmla="*/ 185738 w 542925"/>
              <a:gd name="connsiteY766" fmla="*/ 181597 h 450850"/>
              <a:gd name="connsiteX767" fmla="*/ 185738 w 542925"/>
              <a:gd name="connsiteY767" fmla="*/ 179696 h 450850"/>
              <a:gd name="connsiteX768" fmla="*/ 185738 w 542925"/>
              <a:gd name="connsiteY768" fmla="*/ 177794 h 450850"/>
              <a:gd name="connsiteX769" fmla="*/ 186056 w 542925"/>
              <a:gd name="connsiteY769" fmla="*/ 176527 h 450850"/>
              <a:gd name="connsiteX770" fmla="*/ 186692 w 542925"/>
              <a:gd name="connsiteY770" fmla="*/ 175418 h 450850"/>
              <a:gd name="connsiteX771" fmla="*/ 187804 w 542925"/>
              <a:gd name="connsiteY771" fmla="*/ 175101 h 450850"/>
              <a:gd name="connsiteX772" fmla="*/ 188122 w 542925"/>
              <a:gd name="connsiteY772" fmla="*/ 175418 h 450850"/>
              <a:gd name="connsiteX773" fmla="*/ 189393 w 542925"/>
              <a:gd name="connsiteY773" fmla="*/ 175893 h 450850"/>
              <a:gd name="connsiteX774" fmla="*/ 191141 w 542925"/>
              <a:gd name="connsiteY774" fmla="*/ 177002 h 450850"/>
              <a:gd name="connsiteX775" fmla="*/ 193842 w 542925"/>
              <a:gd name="connsiteY775" fmla="*/ 178270 h 450850"/>
              <a:gd name="connsiteX776" fmla="*/ 197179 w 542925"/>
              <a:gd name="connsiteY776" fmla="*/ 179854 h 450850"/>
              <a:gd name="connsiteX777" fmla="*/ 201151 w 542925"/>
              <a:gd name="connsiteY777" fmla="*/ 181597 h 450850"/>
              <a:gd name="connsiteX778" fmla="*/ 205759 w 542925"/>
              <a:gd name="connsiteY778" fmla="*/ 183499 h 450850"/>
              <a:gd name="connsiteX779" fmla="*/ 210843 w 542925"/>
              <a:gd name="connsiteY779" fmla="*/ 185242 h 450850"/>
              <a:gd name="connsiteX780" fmla="*/ 216723 w 542925"/>
              <a:gd name="connsiteY780" fmla="*/ 187143 h 450850"/>
              <a:gd name="connsiteX781" fmla="*/ 223078 w 542925"/>
              <a:gd name="connsiteY781" fmla="*/ 188886 h 450850"/>
              <a:gd name="connsiteX782" fmla="*/ 229911 w 542925"/>
              <a:gd name="connsiteY782" fmla="*/ 190788 h 450850"/>
              <a:gd name="connsiteX783" fmla="*/ 237379 w 542925"/>
              <a:gd name="connsiteY783" fmla="*/ 192214 h 450850"/>
              <a:gd name="connsiteX784" fmla="*/ 245323 w 542925"/>
              <a:gd name="connsiteY784" fmla="*/ 193640 h 450850"/>
              <a:gd name="connsiteX785" fmla="*/ 253745 w 542925"/>
              <a:gd name="connsiteY785" fmla="*/ 194591 h 450850"/>
              <a:gd name="connsiteX786" fmla="*/ 262484 w 542925"/>
              <a:gd name="connsiteY786" fmla="*/ 195225 h 450850"/>
              <a:gd name="connsiteX787" fmla="*/ 271859 w 542925"/>
              <a:gd name="connsiteY787" fmla="*/ 195383 h 450850"/>
              <a:gd name="connsiteX788" fmla="*/ 281392 w 542925"/>
              <a:gd name="connsiteY788" fmla="*/ 195225 h 450850"/>
              <a:gd name="connsiteX789" fmla="*/ 291561 w 542925"/>
              <a:gd name="connsiteY789" fmla="*/ 194433 h 450850"/>
              <a:gd name="connsiteX790" fmla="*/ 301889 w 542925"/>
              <a:gd name="connsiteY790" fmla="*/ 193165 h 450850"/>
              <a:gd name="connsiteX791" fmla="*/ 312535 w 542925"/>
              <a:gd name="connsiteY791" fmla="*/ 190946 h 450850"/>
              <a:gd name="connsiteX792" fmla="*/ 323499 w 542925"/>
              <a:gd name="connsiteY792" fmla="*/ 188253 h 450850"/>
              <a:gd name="connsiteX793" fmla="*/ 334780 w 542925"/>
              <a:gd name="connsiteY793" fmla="*/ 184767 h 450850"/>
              <a:gd name="connsiteX794" fmla="*/ 346221 w 542925"/>
              <a:gd name="connsiteY794" fmla="*/ 180488 h 450850"/>
              <a:gd name="connsiteX795" fmla="*/ 357979 w 542925"/>
              <a:gd name="connsiteY795" fmla="*/ 175101 h 450850"/>
              <a:gd name="connsiteX796" fmla="*/ 498127 w 542925"/>
              <a:gd name="connsiteY796" fmla="*/ 173038 h 450850"/>
              <a:gd name="connsiteX797" fmla="*/ 503007 w 542925"/>
              <a:gd name="connsiteY797" fmla="*/ 173038 h 450850"/>
              <a:gd name="connsiteX798" fmla="*/ 507729 w 542925"/>
              <a:gd name="connsiteY798" fmla="*/ 173200 h 450850"/>
              <a:gd name="connsiteX799" fmla="*/ 512452 w 542925"/>
              <a:gd name="connsiteY799" fmla="*/ 173524 h 450850"/>
              <a:gd name="connsiteX800" fmla="*/ 516859 w 542925"/>
              <a:gd name="connsiteY800" fmla="*/ 174011 h 450850"/>
              <a:gd name="connsiteX801" fmla="*/ 521109 w 542925"/>
              <a:gd name="connsiteY801" fmla="*/ 174335 h 450850"/>
              <a:gd name="connsiteX802" fmla="*/ 524572 w 542925"/>
              <a:gd name="connsiteY802" fmla="*/ 174822 h 450850"/>
              <a:gd name="connsiteX803" fmla="*/ 527563 w 542925"/>
              <a:gd name="connsiteY803" fmla="*/ 175308 h 450850"/>
              <a:gd name="connsiteX804" fmla="*/ 529924 w 542925"/>
              <a:gd name="connsiteY804" fmla="*/ 175794 h 450850"/>
              <a:gd name="connsiteX805" fmla="*/ 531341 w 542925"/>
              <a:gd name="connsiteY805" fmla="*/ 175957 h 450850"/>
              <a:gd name="connsiteX806" fmla="*/ 531813 w 542925"/>
              <a:gd name="connsiteY806" fmla="*/ 176119 h 450850"/>
              <a:gd name="connsiteX807" fmla="*/ 531656 w 542925"/>
              <a:gd name="connsiteY807" fmla="*/ 176443 h 450850"/>
              <a:gd name="connsiteX808" fmla="*/ 530711 w 542925"/>
              <a:gd name="connsiteY808" fmla="*/ 177416 h 450850"/>
              <a:gd name="connsiteX809" fmla="*/ 529452 w 542925"/>
              <a:gd name="connsiteY809" fmla="*/ 178713 h 450850"/>
              <a:gd name="connsiteX810" fmla="*/ 527563 w 542925"/>
              <a:gd name="connsiteY810" fmla="*/ 180820 h 450850"/>
              <a:gd name="connsiteX811" fmla="*/ 525359 w 542925"/>
              <a:gd name="connsiteY811" fmla="*/ 183252 h 450850"/>
              <a:gd name="connsiteX812" fmla="*/ 522683 w 542925"/>
              <a:gd name="connsiteY812" fmla="*/ 185684 h 450850"/>
              <a:gd name="connsiteX813" fmla="*/ 519693 w 542925"/>
              <a:gd name="connsiteY813" fmla="*/ 188603 h 450850"/>
              <a:gd name="connsiteX814" fmla="*/ 516544 w 542925"/>
              <a:gd name="connsiteY814" fmla="*/ 191521 h 450850"/>
              <a:gd name="connsiteX815" fmla="*/ 513396 w 542925"/>
              <a:gd name="connsiteY815" fmla="*/ 194601 h 450850"/>
              <a:gd name="connsiteX816" fmla="*/ 509933 w 542925"/>
              <a:gd name="connsiteY816" fmla="*/ 197520 h 450850"/>
              <a:gd name="connsiteX817" fmla="*/ 506313 w 542925"/>
              <a:gd name="connsiteY817" fmla="*/ 200276 h 450850"/>
              <a:gd name="connsiteX818" fmla="*/ 502850 w 542925"/>
              <a:gd name="connsiteY818" fmla="*/ 202870 h 450850"/>
              <a:gd name="connsiteX819" fmla="*/ 499229 w 542925"/>
              <a:gd name="connsiteY819" fmla="*/ 205140 h 450850"/>
              <a:gd name="connsiteX820" fmla="*/ 495766 w 542925"/>
              <a:gd name="connsiteY820" fmla="*/ 207085 h 450850"/>
              <a:gd name="connsiteX821" fmla="*/ 492460 w 542925"/>
              <a:gd name="connsiteY821" fmla="*/ 208382 h 450850"/>
              <a:gd name="connsiteX822" fmla="*/ 487738 w 542925"/>
              <a:gd name="connsiteY822" fmla="*/ 209841 h 450850"/>
              <a:gd name="connsiteX823" fmla="*/ 483173 w 542925"/>
              <a:gd name="connsiteY823" fmla="*/ 210814 h 450850"/>
              <a:gd name="connsiteX824" fmla="*/ 478608 w 542925"/>
              <a:gd name="connsiteY824" fmla="*/ 211138 h 450850"/>
              <a:gd name="connsiteX825" fmla="*/ 474201 w 542925"/>
              <a:gd name="connsiteY825" fmla="*/ 211138 h 450850"/>
              <a:gd name="connsiteX826" fmla="*/ 470265 w 542925"/>
              <a:gd name="connsiteY826" fmla="*/ 210652 h 450850"/>
              <a:gd name="connsiteX827" fmla="*/ 466960 w 542925"/>
              <a:gd name="connsiteY827" fmla="*/ 209841 h 450850"/>
              <a:gd name="connsiteX828" fmla="*/ 463812 w 542925"/>
              <a:gd name="connsiteY828" fmla="*/ 208382 h 450850"/>
              <a:gd name="connsiteX829" fmla="*/ 461136 w 542925"/>
              <a:gd name="connsiteY829" fmla="*/ 206761 h 450850"/>
              <a:gd name="connsiteX830" fmla="*/ 459247 w 542925"/>
              <a:gd name="connsiteY830" fmla="*/ 204491 h 450850"/>
              <a:gd name="connsiteX831" fmla="*/ 457830 w 542925"/>
              <a:gd name="connsiteY831" fmla="*/ 201897 h 450850"/>
              <a:gd name="connsiteX832" fmla="*/ 457200 w 542925"/>
              <a:gd name="connsiteY832" fmla="*/ 198654 h 450850"/>
              <a:gd name="connsiteX833" fmla="*/ 457672 w 542925"/>
              <a:gd name="connsiteY833" fmla="*/ 195412 h 450850"/>
              <a:gd name="connsiteX834" fmla="*/ 458774 w 542925"/>
              <a:gd name="connsiteY834" fmla="*/ 192169 h 450850"/>
              <a:gd name="connsiteX835" fmla="*/ 460978 w 542925"/>
              <a:gd name="connsiteY835" fmla="*/ 188765 h 450850"/>
              <a:gd name="connsiteX836" fmla="*/ 463812 w 542925"/>
              <a:gd name="connsiteY836" fmla="*/ 185522 h 450850"/>
              <a:gd name="connsiteX837" fmla="*/ 467275 w 542925"/>
              <a:gd name="connsiteY837" fmla="*/ 182604 h 450850"/>
              <a:gd name="connsiteX838" fmla="*/ 471367 w 542925"/>
              <a:gd name="connsiteY838" fmla="*/ 179848 h 450850"/>
              <a:gd name="connsiteX839" fmla="*/ 475932 w 542925"/>
              <a:gd name="connsiteY839" fmla="*/ 177254 h 450850"/>
              <a:gd name="connsiteX840" fmla="*/ 480969 w 542925"/>
              <a:gd name="connsiteY840" fmla="*/ 175146 h 450850"/>
              <a:gd name="connsiteX841" fmla="*/ 484747 w 542925"/>
              <a:gd name="connsiteY841" fmla="*/ 174173 h 450850"/>
              <a:gd name="connsiteX842" fmla="*/ 488840 w 542925"/>
              <a:gd name="connsiteY842" fmla="*/ 173524 h 450850"/>
              <a:gd name="connsiteX843" fmla="*/ 493405 w 542925"/>
              <a:gd name="connsiteY843" fmla="*/ 173200 h 450850"/>
              <a:gd name="connsiteX844" fmla="*/ 135308 w 542925"/>
              <a:gd name="connsiteY844" fmla="*/ 111125 h 450850"/>
              <a:gd name="connsiteX845" fmla="*/ 135308 w 542925"/>
              <a:gd name="connsiteY845" fmla="*/ 111603 h 450850"/>
              <a:gd name="connsiteX846" fmla="*/ 135466 w 542925"/>
              <a:gd name="connsiteY846" fmla="*/ 113195 h 450850"/>
              <a:gd name="connsiteX847" fmla="*/ 135782 w 542925"/>
              <a:gd name="connsiteY847" fmla="*/ 115425 h 450850"/>
              <a:gd name="connsiteX848" fmla="*/ 135940 w 542925"/>
              <a:gd name="connsiteY848" fmla="*/ 118610 h 450850"/>
              <a:gd name="connsiteX849" fmla="*/ 136256 w 542925"/>
              <a:gd name="connsiteY849" fmla="*/ 122433 h 450850"/>
              <a:gd name="connsiteX850" fmla="*/ 136572 w 542925"/>
              <a:gd name="connsiteY850" fmla="*/ 126574 h 450850"/>
              <a:gd name="connsiteX851" fmla="*/ 136730 w 542925"/>
              <a:gd name="connsiteY851" fmla="*/ 131034 h 450850"/>
              <a:gd name="connsiteX852" fmla="*/ 136730 w 542925"/>
              <a:gd name="connsiteY852" fmla="*/ 135971 h 450850"/>
              <a:gd name="connsiteX853" fmla="*/ 136730 w 542925"/>
              <a:gd name="connsiteY853" fmla="*/ 140908 h 450850"/>
              <a:gd name="connsiteX854" fmla="*/ 136572 w 542925"/>
              <a:gd name="connsiteY854" fmla="*/ 145846 h 450850"/>
              <a:gd name="connsiteX855" fmla="*/ 136256 w 542925"/>
              <a:gd name="connsiteY855" fmla="*/ 150624 h 450850"/>
              <a:gd name="connsiteX856" fmla="*/ 135624 w 542925"/>
              <a:gd name="connsiteY856" fmla="*/ 155084 h 450850"/>
              <a:gd name="connsiteX857" fmla="*/ 134835 w 542925"/>
              <a:gd name="connsiteY857" fmla="*/ 159384 h 450850"/>
              <a:gd name="connsiteX858" fmla="*/ 133571 w 542925"/>
              <a:gd name="connsiteY858" fmla="*/ 163206 h 450850"/>
              <a:gd name="connsiteX859" fmla="*/ 131201 w 542925"/>
              <a:gd name="connsiteY859" fmla="*/ 168462 h 450850"/>
              <a:gd name="connsiteX860" fmla="*/ 128516 w 542925"/>
              <a:gd name="connsiteY860" fmla="*/ 173240 h 450850"/>
              <a:gd name="connsiteX861" fmla="*/ 125357 w 542925"/>
              <a:gd name="connsiteY861" fmla="*/ 177382 h 450850"/>
              <a:gd name="connsiteX862" fmla="*/ 122040 w 542925"/>
              <a:gd name="connsiteY862" fmla="*/ 180886 h 450850"/>
              <a:gd name="connsiteX863" fmla="*/ 118565 w 542925"/>
              <a:gd name="connsiteY863" fmla="*/ 183594 h 450850"/>
              <a:gd name="connsiteX864" fmla="*/ 115248 w 542925"/>
              <a:gd name="connsiteY864" fmla="*/ 185186 h 450850"/>
              <a:gd name="connsiteX865" fmla="*/ 111772 w 542925"/>
              <a:gd name="connsiteY865" fmla="*/ 186142 h 450850"/>
              <a:gd name="connsiteX866" fmla="*/ 108455 w 542925"/>
              <a:gd name="connsiteY866" fmla="*/ 185983 h 450850"/>
              <a:gd name="connsiteX867" fmla="*/ 102927 w 542925"/>
              <a:gd name="connsiteY867" fmla="*/ 195857 h 450850"/>
              <a:gd name="connsiteX868" fmla="*/ 98188 w 542925"/>
              <a:gd name="connsiteY868" fmla="*/ 205891 h 450850"/>
              <a:gd name="connsiteX869" fmla="*/ 94081 w 542925"/>
              <a:gd name="connsiteY869" fmla="*/ 216403 h 450850"/>
              <a:gd name="connsiteX870" fmla="*/ 91080 w 542925"/>
              <a:gd name="connsiteY870" fmla="*/ 227075 h 450850"/>
              <a:gd name="connsiteX871" fmla="*/ 89026 w 542925"/>
              <a:gd name="connsiteY871" fmla="*/ 238064 h 450850"/>
              <a:gd name="connsiteX872" fmla="*/ 87762 w 542925"/>
              <a:gd name="connsiteY872" fmla="*/ 249213 h 450850"/>
              <a:gd name="connsiteX873" fmla="*/ 87762 w 542925"/>
              <a:gd name="connsiteY873" fmla="*/ 260362 h 450850"/>
              <a:gd name="connsiteX874" fmla="*/ 89026 w 542925"/>
              <a:gd name="connsiteY874" fmla="*/ 271352 h 450850"/>
              <a:gd name="connsiteX875" fmla="*/ 90922 w 542925"/>
              <a:gd name="connsiteY875" fmla="*/ 282023 h 450850"/>
              <a:gd name="connsiteX876" fmla="*/ 94081 w 542925"/>
              <a:gd name="connsiteY876" fmla="*/ 292853 h 450850"/>
              <a:gd name="connsiteX877" fmla="*/ 97872 w 542925"/>
              <a:gd name="connsiteY877" fmla="*/ 303206 h 450850"/>
              <a:gd name="connsiteX878" fmla="*/ 102611 w 542925"/>
              <a:gd name="connsiteY878" fmla="*/ 313240 h 450850"/>
              <a:gd name="connsiteX879" fmla="*/ 107981 w 542925"/>
              <a:gd name="connsiteY879" fmla="*/ 322796 h 450850"/>
              <a:gd name="connsiteX880" fmla="*/ 114774 w 542925"/>
              <a:gd name="connsiteY880" fmla="*/ 333468 h 450850"/>
              <a:gd name="connsiteX881" fmla="*/ 122356 w 542925"/>
              <a:gd name="connsiteY881" fmla="*/ 343502 h 450850"/>
              <a:gd name="connsiteX882" fmla="*/ 130412 w 542925"/>
              <a:gd name="connsiteY882" fmla="*/ 353217 h 450850"/>
              <a:gd name="connsiteX883" fmla="*/ 139100 w 542925"/>
              <a:gd name="connsiteY883" fmla="*/ 362455 h 450850"/>
              <a:gd name="connsiteX884" fmla="*/ 148103 w 542925"/>
              <a:gd name="connsiteY884" fmla="*/ 371215 h 450850"/>
              <a:gd name="connsiteX885" fmla="*/ 157423 w 542925"/>
              <a:gd name="connsiteY885" fmla="*/ 379815 h 450850"/>
              <a:gd name="connsiteX886" fmla="*/ 167216 w 542925"/>
              <a:gd name="connsiteY886" fmla="*/ 387779 h 450850"/>
              <a:gd name="connsiteX887" fmla="*/ 181275 w 542925"/>
              <a:gd name="connsiteY887" fmla="*/ 398609 h 450850"/>
              <a:gd name="connsiteX888" fmla="*/ 195650 w 542925"/>
              <a:gd name="connsiteY888" fmla="*/ 408962 h 450850"/>
              <a:gd name="connsiteX889" fmla="*/ 210498 w 542925"/>
              <a:gd name="connsiteY889" fmla="*/ 418359 h 450850"/>
              <a:gd name="connsiteX890" fmla="*/ 225820 w 542925"/>
              <a:gd name="connsiteY890" fmla="*/ 427278 h 450850"/>
              <a:gd name="connsiteX891" fmla="*/ 241300 w 542925"/>
              <a:gd name="connsiteY891" fmla="*/ 435242 h 450850"/>
              <a:gd name="connsiteX892" fmla="*/ 233718 w 542925"/>
              <a:gd name="connsiteY892" fmla="*/ 450850 h 450850"/>
              <a:gd name="connsiteX893" fmla="*/ 217764 w 542925"/>
              <a:gd name="connsiteY893" fmla="*/ 441453 h 450850"/>
              <a:gd name="connsiteX894" fmla="*/ 202442 w 542925"/>
              <a:gd name="connsiteY894" fmla="*/ 431419 h 450850"/>
              <a:gd name="connsiteX895" fmla="*/ 187436 w 542925"/>
              <a:gd name="connsiteY895" fmla="*/ 420907 h 450850"/>
              <a:gd name="connsiteX896" fmla="*/ 172903 w 542925"/>
              <a:gd name="connsiteY896" fmla="*/ 409758 h 450850"/>
              <a:gd name="connsiteX897" fmla="*/ 159002 w 542925"/>
              <a:gd name="connsiteY897" fmla="*/ 397813 h 450850"/>
              <a:gd name="connsiteX898" fmla="*/ 149367 w 542925"/>
              <a:gd name="connsiteY898" fmla="*/ 389053 h 450850"/>
              <a:gd name="connsiteX899" fmla="*/ 140047 w 542925"/>
              <a:gd name="connsiteY899" fmla="*/ 379815 h 450850"/>
              <a:gd name="connsiteX900" fmla="*/ 131201 w 542925"/>
              <a:gd name="connsiteY900" fmla="*/ 370100 h 450850"/>
              <a:gd name="connsiteX901" fmla="*/ 122514 w 542925"/>
              <a:gd name="connsiteY901" fmla="*/ 360066 h 450850"/>
              <a:gd name="connsiteX902" fmla="*/ 114616 w 542925"/>
              <a:gd name="connsiteY902" fmla="*/ 349554 h 450850"/>
              <a:gd name="connsiteX903" fmla="*/ 107192 w 542925"/>
              <a:gd name="connsiteY903" fmla="*/ 338405 h 450850"/>
              <a:gd name="connsiteX904" fmla="*/ 100715 w 542925"/>
              <a:gd name="connsiteY904" fmla="*/ 327097 h 450850"/>
              <a:gd name="connsiteX905" fmla="*/ 95976 w 542925"/>
              <a:gd name="connsiteY905" fmla="*/ 317859 h 450850"/>
              <a:gd name="connsiteX906" fmla="*/ 92027 w 542925"/>
              <a:gd name="connsiteY906" fmla="*/ 308303 h 450850"/>
              <a:gd name="connsiteX907" fmla="*/ 88552 w 542925"/>
              <a:gd name="connsiteY907" fmla="*/ 298587 h 450850"/>
              <a:gd name="connsiteX908" fmla="*/ 85867 w 542925"/>
              <a:gd name="connsiteY908" fmla="*/ 288553 h 450850"/>
              <a:gd name="connsiteX909" fmla="*/ 83813 w 542925"/>
              <a:gd name="connsiteY909" fmla="*/ 278360 h 450850"/>
              <a:gd name="connsiteX910" fmla="*/ 82866 w 542925"/>
              <a:gd name="connsiteY910" fmla="*/ 268166 h 450850"/>
              <a:gd name="connsiteX911" fmla="*/ 82550 w 542925"/>
              <a:gd name="connsiteY911" fmla="*/ 257814 h 450850"/>
              <a:gd name="connsiteX912" fmla="*/ 83182 w 542925"/>
              <a:gd name="connsiteY912" fmla="*/ 247620 h 450850"/>
              <a:gd name="connsiteX913" fmla="*/ 84761 w 542925"/>
              <a:gd name="connsiteY913" fmla="*/ 237427 h 450850"/>
              <a:gd name="connsiteX914" fmla="*/ 86973 w 542925"/>
              <a:gd name="connsiteY914" fmla="*/ 228030 h 450850"/>
              <a:gd name="connsiteX915" fmla="*/ 89816 w 542925"/>
              <a:gd name="connsiteY915" fmla="*/ 219111 h 450850"/>
              <a:gd name="connsiteX916" fmla="*/ 93291 w 542925"/>
              <a:gd name="connsiteY916" fmla="*/ 210192 h 450850"/>
              <a:gd name="connsiteX917" fmla="*/ 97240 w 542925"/>
              <a:gd name="connsiteY917" fmla="*/ 201591 h 450850"/>
              <a:gd name="connsiteX918" fmla="*/ 101821 w 542925"/>
              <a:gd name="connsiteY918" fmla="*/ 193468 h 450850"/>
              <a:gd name="connsiteX919" fmla="*/ 106718 w 542925"/>
              <a:gd name="connsiteY919" fmla="*/ 185346 h 450850"/>
              <a:gd name="connsiteX920" fmla="*/ 104348 w 542925"/>
              <a:gd name="connsiteY920" fmla="*/ 184071 h 450850"/>
              <a:gd name="connsiteX921" fmla="*/ 102295 w 542925"/>
              <a:gd name="connsiteY921" fmla="*/ 181842 h 450850"/>
              <a:gd name="connsiteX922" fmla="*/ 100715 w 542925"/>
              <a:gd name="connsiteY922" fmla="*/ 179293 h 450850"/>
              <a:gd name="connsiteX923" fmla="*/ 99451 w 542925"/>
              <a:gd name="connsiteY923" fmla="*/ 175949 h 450850"/>
              <a:gd name="connsiteX924" fmla="*/ 98820 w 542925"/>
              <a:gd name="connsiteY924" fmla="*/ 172444 h 450850"/>
              <a:gd name="connsiteX925" fmla="*/ 98504 w 542925"/>
              <a:gd name="connsiteY925" fmla="*/ 168144 h 450850"/>
              <a:gd name="connsiteX926" fmla="*/ 98662 w 542925"/>
              <a:gd name="connsiteY926" fmla="*/ 163843 h 450850"/>
              <a:gd name="connsiteX927" fmla="*/ 99294 w 542925"/>
              <a:gd name="connsiteY927" fmla="*/ 159384 h 450850"/>
              <a:gd name="connsiteX928" fmla="*/ 100557 w 542925"/>
              <a:gd name="connsiteY928" fmla="*/ 154606 h 450850"/>
              <a:gd name="connsiteX929" fmla="*/ 102137 w 542925"/>
              <a:gd name="connsiteY929" fmla="*/ 149828 h 450850"/>
              <a:gd name="connsiteX930" fmla="*/ 103716 w 542925"/>
              <a:gd name="connsiteY930" fmla="*/ 146642 h 450850"/>
              <a:gd name="connsiteX931" fmla="*/ 105612 w 542925"/>
              <a:gd name="connsiteY931" fmla="*/ 143138 h 450850"/>
              <a:gd name="connsiteX932" fmla="*/ 107981 w 542925"/>
              <a:gd name="connsiteY932" fmla="*/ 139794 h 450850"/>
              <a:gd name="connsiteX933" fmla="*/ 110509 w 542925"/>
              <a:gd name="connsiteY933" fmla="*/ 136290 h 450850"/>
              <a:gd name="connsiteX934" fmla="*/ 113510 w 542925"/>
              <a:gd name="connsiteY934" fmla="*/ 132786 h 450850"/>
              <a:gd name="connsiteX935" fmla="*/ 116511 w 542925"/>
              <a:gd name="connsiteY935" fmla="*/ 129441 h 450850"/>
              <a:gd name="connsiteX936" fmla="*/ 119512 w 542925"/>
              <a:gd name="connsiteY936" fmla="*/ 126096 h 450850"/>
              <a:gd name="connsiteX937" fmla="*/ 122356 w 542925"/>
              <a:gd name="connsiteY937" fmla="*/ 123070 h 450850"/>
              <a:gd name="connsiteX938" fmla="*/ 125357 w 542925"/>
              <a:gd name="connsiteY938" fmla="*/ 120203 h 450850"/>
              <a:gd name="connsiteX939" fmla="*/ 128042 w 542925"/>
              <a:gd name="connsiteY939" fmla="*/ 117655 h 450850"/>
              <a:gd name="connsiteX940" fmla="*/ 130254 w 542925"/>
              <a:gd name="connsiteY940" fmla="*/ 115425 h 450850"/>
              <a:gd name="connsiteX941" fmla="*/ 132307 w 542925"/>
              <a:gd name="connsiteY941" fmla="*/ 113673 h 450850"/>
              <a:gd name="connsiteX942" fmla="*/ 133887 w 542925"/>
              <a:gd name="connsiteY942" fmla="*/ 112240 h 450850"/>
              <a:gd name="connsiteX943" fmla="*/ 134993 w 542925"/>
              <a:gd name="connsiteY943" fmla="*/ 111443 h 450850"/>
              <a:gd name="connsiteX944" fmla="*/ 391237 w 542925"/>
              <a:gd name="connsiteY944" fmla="*/ 101600 h 450850"/>
              <a:gd name="connsiteX945" fmla="*/ 391554 w 542925"/>
              <a:gd name="connsiteY945" fmla="*/ 101759 h 450850"/>
              <a:gd name="connsiteX946" fmla="*/ 392819 w 542925"/>
              <a:gd name="connsiteY946" fmla="*/ 102553 h 450850"/>
              <a:gd name="connsiteX947" fmla="*/ 394401 w 542925"/>
              <a:gd name="connsiteY947" fmla="*/ 103824 h 450850"/>
              <a:gd name="connsiteX948" fmla="*/ 396616 w 542925"/>
              <a:gd name="connsiteY948" fmla="*/ 105254 h 450850"/>
              <a:gd name="connsiteX949" fmla="*/ 399148 w 542925"/>
              <a:gd name="connsiteY949" fmla="*/ 107161 h 450850"/>
              <a:gd name="connsiteX950" fmla="*/ 402154 w 542925"/>
              <a:gd name="connsiteY950" fmla="*/ 109386 h 450850"/>
              <a:gd name="connsiteX951" fmla="*/ 405318 w 542925"/>
              <a:gd name="connsiteY951" fmla="*/ 111928 h 450850"/>
              <a:gd name="connsiteX952" fmla="*/ 408640 w 542925"/>
              <a:gd name="connsiteY952" fmla="*/ 114629 h 450850"/>
              <a:gd name="connsiteX953" fmla="*/ 411963 w 542925"/>
              <a:gd name="connsiteY953" fmla="*/ 117489 h 450850"/>
              <a:gd name="connsiteX954" fmla="*/ 415285 w 542925"/>
              <a:gd name="connsiteY954" fmla="*/ 120508 h 450850"/>
              <a:gd name="connsiteX955" fmla="*/ 418449 w 542925"/>
              <a:gd name="connsiteY955" fmla="*/ 123686 h 450850"/>
              <a:gd name="connsiteX956" fmla="*/ 421614 w 542925"/>
              <a:gd name="connsiteY956" fmla="*/ 126864 h 450850"/>
              <a:gd name="connsiteX957" fmla="*/ 424303 w 542925"/>
              <a:gd name="connsiteY957" fmla="*/ 130042 h 450850"/>
              <a:gd name="connsiteX958" fmla="*/ 426518 w 542925"/>
              <a:gd name="connsiteY958" fmla="*/ 133220 h 450850"/>
              <a:gd name="connsiteX959" fmla="*/ 428417 w 542925"/>
              <a:gd name="connsiteY959" fmla="*/ 136239 h 450850"/>
              <a:gd name="connsiteX960" fmla="*/ 430473 w 542925"/>
              <a:gd name="connsiteY960" fmla="*/ 140847 h 450850"/>
              <a:gd name="connsiteX961" fmla="*/ 432214 w 542925"/>
              <a:gd name="connsiteY961" fmla="*/ 145296 h 450850"/>
              <a:gd name="connsiteX962" fmla="*/ 433321 w 542925"/>
              <a:gd name="connsiteY962" fmla="*/ 149904 h 450850"/>
              <a:gd name="connsiteX963" fmla="*/ 433796 w 542925"/>
              <a:gd name="connsiteY963" fmla="*/ 154035 h 450850"/>
              <a:gd name="connsiteX964" fmla="*/ 433954 w 542925"/>
              <a:gd name="connsiteY964" fmla="*/ 158166 h 450850"/>
              <a:gd name="connsiteX965" fmla="*/ 433796 w 542925"/>
              <a:gd name="connsiteY965" fmla="*/ 161821 h 450850"/>
              <a:gd name="connsiteX966" fmla="*/ 433005 w 542925"/>
              <a:gd name="connsiteY966" fmla="*/ 165158 h 450850"/>
              <a:gd name="connsiteX967" fmla="*/ 431739 w 542925"/>
              <a:gd name="connsiteY967" fmla="*/ 168018 h 450850"/>
              <a:gd name="connsiteX968" fmla="*/ 429841 w 542925"/>
              <a:gd name="connsiteY968" fmla="*/ 170401 h 450850"/>
              <a:gd name="connsiteX969" fmla="*/ 427784 w 542925"/>
              <a:gd name="connsiteY969" fmla="*/ 172149 h 450850"/>
              <a:gd name="connsiteX970" fmla="*/ 433479 w 542925"/>
              <a:gd name="connsiteY970" fmla="*/ 179618 h 450850"/>
              <a:gd name="connsiteX971" fmla="*/ 438859 w 542925"/>
              <a:gd name="connsiteY971" fmla="*/ 187086 h 450850"/>
              <a:gd name="connsiteX972" fmla="*/ 443763 w 542925"/>
              <a:gd name="connsiteY972" fmla="*/ 195030 h 450850"/>
              <a:gd name="connsiteX973" fmla="*/ 448193 w 542925"/>
              <a:gd name="connsiteY973" fmla="*/ 203452 h 450850"/>
              <a:gd name="connsiteX974" fmla="*/ 451990 w 542925"/>
              <a:gd name="connsiteY974" fmla="*/ 212032 h 450850"/>
              <a:gd name="connsiteX975" fmla="*/ 455154 w 542925"/>
              <a:gd name="connsiteY975" fmla="*/ 221089 h 450850"/>
              <a:gd name="connsiteX976" fmla="*/ 457844 w 542925"/>
              <a:gd name="connsiteY976" fmla="*/ 230941 h 450850"/>
              <a:gd name="connsiteX977" fmla="*/ 459584 w 542925"/>
              <a:gd name="connsiteY977" fmla="*/ 241110 h 450850"/>
              <a:gd name="connsiteX978" fmla="*/ 460375 w 542925"/>
              <a:gd name="connsiteY978" fmla="*/ 251438 h 450850"/>
              <a:gd name="connsiteX979" fmla="*/ 460375 w 542925"/>
              <a:gd name="connsiteY979" fmla="*/ 261607 h 450850"/>
              <a:gd name="connsiteX980" fmla="*/ 459584 w 542925"/>
              <a:gd name="connsiteY980" fmla="*/ 271936 h 450850"/>
              <a:gd name="connsiteX981" fmla="*/ 458002 w 542925"/>
              <a:gd name="connsiteY981" fmla="*/ 282105 h 450850"/>
              <a:gd name="connsiteX982" fmla="*/ 455629 w 542925"/>
              <a:gd name="connsiteY982" fmla="*/ 292433 h 450850"/>
              <a:gd name="connsiteX983" fmla="*/ 452623 w 542925"/>
              <a:gd name="connsiteY983" fmla="*/ 302126 h 450850"/>
              <a:gd name="connsiteX984" fmla="*/ 448984 w 542925"/>
              <a:gd name="connsiteY984" fmla="*/ 311818 h 450850"/>
              <a:gd name="connsiteX985" fmla="*/ 443605 w 542925"/>
              <a:gd name="connsiteY985" fmla="*/ 323894 h 450850"/>
              <a:gd name="connsiteX986" fmla="*/ 437435 w 542925"/>
              <a:gd name="connsiteY986" fmla="*/ 335652 h 450850"/>
              <a:gd name="connsiteX987" fmla="*/ 430632 w 542925"/>
              <a:gd name="connsiteY987" fmla="*/ 346934 h 450850"/>
              <a:gd name="connsiteX988" fmla="*/ 423354 w 542925"/>
              <a:gd name="connsiteY988" fmla="*/ 357739 h 450850"/>
              <a:gd name="connsiteX989" fmla="*/ 415285 w 542925"/>
              <a:gd name="connsiteY989" fmla="*/ 368385 h 450850"/>
              <a:gd name="connsiteX990" fmla="*/ 407058 w 542925"/>
              <a:gd name="connsiteY990" fmla="*/ 378554 h 450850"/>
              <a:gd name="connsiteX991" fmla="*/ 398515 w 542925"/>
              <a:gd name="connsiteY991" fmla="*/ 388405 h 450850"/>
              <a:gd name="connsiteX992" fmla="*/ 385858 w 542925"/>
              <a:gd name="connsiteY992" fmla="*/ 401753 h 450850"/>
              <a:gd name="connsiteX993" fmla="*/ 372568 w 542925"/>
              <a:gd name="connsiteY993" fmla="*/ 414464 h 450850"/>
              <a:gd name="connsiteX994" fmla="*/ 358962 w 542925"/>
              <a:gd name="connsiteY994" fmla="*/ 426699 h 450850"/>
              <a:gd name="connsiteX995" fmla="*/ 344723 w 542925"/>
              <a:gd name="connsiteY995" fmla="*/ 438140 h 450850"/>
              <a:gd name="connsiteX996" fmla="*/ 330010 w 542925"/>
              <a:gd name="connsiteY996" fmla="*/ 449262 h 450850"/>
              <a:gd name="connsiteX997" fmla="*/ 320675 w 542925"/>
              <a:gd name="connsiteY997" fmla="*/ 434803 h 450850"/>
              <a:gd name="connsiteX998" fmla="*/ 335231 w 542925"/>
              <a:gd name="connsiteY998" fmla="*/ 424951 h 450850"/>
              <a:gd name="connsiteX999" fmla="*/ 349470 w 542925"/>
              <a:gd name="connsiteY999" fmla="*/ 414464 h 450850"/>
              <a:gd name="connsiteX1000" fmla="*/ 363234 w 542925"/>
              <a:gd name="connsiteY1000" fmla="*/ 403501 h 450850"/>
              <a:gd name="connsiteX1001" fmla="*/ 376682 w 542925"/>
              <a:gd name="connsiteY1001" fmla="*/ 391742 h 450850"/>
              <a:gd name="connsiteX1002" fmla="*/ 389497 w 542925"/>
              <a:gd name="connsiteY1002" fmla="*/ 379507 h 450850"/>
              <a:gd name="connsiteX1003" fmla="*/ 398198 w 542925"/>
              <a:gd name="connsiteY1003" fmla="*/ 370291 h 450850"/>
              <a:gd name="connsiteX1004" fmla="*/ 406584 w 542925"/>
              <a:gd name="connsiteY1004" fmla="*/ 360917 h 450850"/>
              <a:gd name="connsiteX1005" fmla="*/ 414494 w 542925"/>
              <a:gd name="connsiteY1005" fmla="*/ 351065 h 450850"/>
              <a:gd name="connsiteX1006" fmla="*/ 422088 w 542925"/>
              <a:gd name="connsiteY1006" fmla="*/ 341055 h 450850"/>
              <a:gd name="connsiteX1007" fmla="*/ 429208 w 542925"/>
              <a:gd name="connsiteY1007" fmla="*/ 330568 h 450850"/>
              <a:gd name="connsiteX1008" fmla="*/ 435536 w 542925"/>
              <a:gd name="connsiteY1008" fmla="*/ 319763 h 450850"/>
              <a:gd name="connsiteX1009" fmla="*/ 441232 w 542925"/>
              <a:gd name="connsiteY1009" fmla="*/ 308322 h 450850"/>
              <a:gd name="connsiteX1010" fmla="*/ 445187 w 542925"/>
              <a:gd name="connsiteY1010" fmla="*/ 299424 h 450850"/>
              <a:gd name="connsiteX1011" fmla="*/ 448509 w 542925"/>
              <a:gd name="connsiteY1011" fmla="*/ 290208 h 450850"/>
              <a:gd name="connsiteX1012" fmla="*/ 451199 w 542925"/>
              <a:gd name="connsiteY1012" fmla="*/ 280675 h 450850"/>
              <a:gd name="connsiteX1013" fmla="*/ 452939 w 542925"/>
              <a:gd name="connsiteY1013" fmla="*/ 270982 h 450850"/>
              <a:gd name="connsiteX1014" fmla="*/ 454205 w 542925"/>
              <a:gd name="connsiteY1014" fmla="*/ 261290 h 450850"/>
              <a:gd name="connsiteX1015" fmla="*/ 454838 w 542925"/>
              <a:gd name="connsiteY1015" fmla="*/ 251438 h 450850"/>
              <a:gd name="connsiteX1016" fmla="*/ 454521 w 542925"/>
              <a:gd name="connsiteY1016" fmla="*/ 241746 h 450850"/>
              <a:gd name="connsiteX1017" fmla="*/ 453098 w 542925"/>
              <a:gd name="connsiteY1017" fmla="*/ 231894 h 450850"/>
              <a:gd name="connsiteX1018" fmla="*/ 451041 w 542925"/>
              <a:gd name="connsiteY1018" fmla="*/ 222201 h 450850"/>
              <a:gd name="connsiteX1019" fmla="*/ 448351 w 542925"/>
              <a:gd name="connsiteY1019" fmla="*/ 213462 h 450850"/>
              <a:gd name="connsiteX1020" fmla="*/ 445029 w 542925"/>
              <a:gd name="connsiteY1020" fmla="*/ 204723 h 450850"/>
              <a:gd name="connsiteX1021" fmla="*/ 441074 w 542925"/>
              <a:gd name="connsiteY1021" fmla="*/ 196302 h 450850"/>
              <a:gd name="connsiteX1022" fmla="*/ 436644 w 542925"/>
              <a:gd name="connsiteY1022" fmla="*/ 188039 h 450850"/>
              <a:gd name="connsiteX1023" fmla="*/ 431581 w 542925"/>
              <a:gd name="connsiteY1023" fmla="*/ 180253 h 450850"/>
              <a:gd name="connsiteX1024" fmla="*/ 426044 w 542925"/>
              <a:gd name="connsiteY1024" fmla="*/ 172785 h 450850"/>
              <a:gd name="connsiteX1025" fmla="*/ 423038 w 542925"/>
              <a:gd name="connsiteY1025" fmla="*/ 173261 h 450850"/>
              <a:gd name="connsiteX1026" fmla="*/ 420190 w 542925"/>
              <a:gd name="connsiteY1026" fmla="*/ 173102 h 450850"/>
              <a:gd name="connsiteX1027" fmla="*/ 416867 w 542925"/>
              <a:gd name="connsiteY1027" fmla="*/ 171990 h 450850"/>
              <a:gd name="connsiteX1028" fmla="*/ 413545 w 542925"/>
              <a:gd name="connsiteY1028" fmla="*/ 170401 h 450850"/>
              <a:gd name="connsiteX1029" fmla="*/ 410222 w 542925"/>
              <a:gd name="connsiteY1029" fmla="*/ 168018 h 450850"/>
              <a:gd name="connsiteX1030" fmla="*/ 407058 w 542925"/>
              <a:gd name="connsiteY1030" fmla="*/ 164999 h 450850"/>
              <a:gd name="connsiteX1031" fmla="*/ 404052 w 542925"/>
              <a:gd name="connsiteY1031" fmla="*/ 161503 h 450850"/>
              <a:gd name="connsiteX1032" fmla="*/ 401204 w 542925"/>
              <a:gd name="connsiteY1032" fmla="*/ 157372 h 450850"/>
              <a:gd name="connsiteX1033" fmla="*/ 398515 w 542925"/>
              <a:gd name="connsiteY1033" fmla="*/ 152923 h 450850"/>
              <a:gd name="connsiteX1034" fmla="*/ 396933 w 542925"/>
              <a:gd name="connsiteY1034" fmla="*/ 148950 h 450850"/>
              <a:gd name="connsiteX1035" fmla="*/ 395351 w 542925"/>
              <a:gd name="connsiteY1035" fmla="*/ 144501 h 450850"/>
              <a:gd name="connsiteX1036" fmla="*/ 394243 w 542925"/>
              <a:gd name="connsiteY1036" fmla="*/ 139735 h 450850"/>
              <a:gd name="connsiteX1037" fmla="*/ 393452 w 542925"/>
              <a:gd name="connsiteY1037" fmla="*/ 134491 h 450850"/>
              <a:gd name="connsiteX1038" fmla="*/ 392661 w 542925"/>
              <a:gd name="connsiteY1038" fmla="*/ 129247 h 450850"/>
              <a:gd name="connsiteX1039" fmla="*/ 392186 w 542925"/>
              <a:gd name="connsiteY1039" fmla="*/ 124163 h 450850"/>
              <a:gd name="connsiteX1040" fmla="*/ 391712 w 542925"/>
              <a:gd name="connsiteY1040" fmla="*/ 118919 h 450850"/>
              <a:gd name="connsiteX1041" fmla="*/ 391395 w 542925"/>
              <a:gd name="connsiteY1041" fmla="*/ 114311 h 450850"/>
              <a:gd name="connsiteX1042" fmla="*/ 391395 w 542925"/>
              <a:gd name="connsiteY1042" fmla="*/ 110180 h 450850"/>
              <a:gd name="connsiteX1043" fmla="*/ 391237 w 542925"/>
              <a:gd name="connsiteY1043" fmla="*/ 106684 h 450850"/>
              <a:gd name="connsiteX1044" fmla="*/ 391237 w 542925"/>
              <a:gd name="connsiteY1044" fmla="*/ 103983 h 450850"/>
              <a:gd name="connsiteX1045" fmla="*/ 391237 w 542925"/>
              <a:gd name="connsiteY1045" fmla="*/ 102235 h 450850"/>
              <a:gd name="connsiteX1046" fmla="*/ 233569 w 542925"/>
              <a:gd name="connsiteY1046" fmla="*/ 0 h 450850"/>
              <a:gd name="connsiteX1047" fmla="*/ 233728 w 542925"/>
              <a:gd name="connsiteY1047" fmla="*/ 0 h 450850"/>
              <a:gd name="connsiteX1048" fmla="*/ 234522 w 542925"/>
              <a:gd name="connsiteY1048" fmla="*/ 159 h 450850"/>
              <a:gd name="connsiteX1049" fmla="*/ 235794 w 542925"/>
              <a:gd name="connsiteY1049" fmla="*/ 159 h 450850"/>
              <a:gd name="connsiteX1050" fmla="*/ 237542 w 542925"/>
              <a:gd name="connsiteY1050" fmla="*/ 477 h 450850"/>
              <a:gd name="connsiteX1051" fmla="*/ 239608 w 542925"/>
              <a:gd name="connsiteY1051" fmla="*/ 636 h 450850"/>
              <a:gd name="connsiteX1052" fmla="*/ 241992 w 542925"/>
              <a:gd name="connsiteY1052" fmla="*/ 954 h 450850"/>
              <a:gd name="connsiteX1053" fmla="*/ 244853 w 542925"/>
              <a:gd name="connsiteY1053" fmla="*/ 1431 h 450850"/>
              <a:gd name="connsiteX1054" fmla="*/ 248031 w 542925"/>
              <a:gd name="connsiteY1054" fmla="*/ 2067 h 450850"/>
              <a:gd name="connsiteX1055" fmla="*/ 251369 w 542925"/>
              <a:gd name="connsiteY1055" fmla="*/ 2863 h 450850"/>
              <a:gd name="connsiteX1056" fmla="*/ 255024 w 542925"/>
              <a:gd name="connsiteY1056" fmla="*/ 3658 h 450850"/>
              <a:gd name="connsiteX1057" fmla="*/ 258680 w 542925"/>
              <a:gd name="connsiteY1057" fmla="*/ 4612 h 450850"/>
              <a:gd name="connsiteX1058" fmla="*/ 262971 w 542925"/>
              <a:gd name="connsiteY1058" fmla="*/ 5726 h 450850"/>
              <a:gd name="connsiteX1059" fmla="*/ 267103 w 542925"/>
              <a:gd name="connsiteY1059" fmla="*/ 6998 h 450850"/>
              <a:gd name="connsiteX1060" fmla="*/ 271394 w 542925"/>
              <a:gd name="connsiteY1060" fmla="*/ 8430 h 450850"/>
              <a:gd name="connsiteX1061" fmla="*/ 275685 w 542925"/>
              <a:gd name="connsiteY1061" fmla="*/ 10179 h 450850"/>
              <a:gd name="connsiteX1062" fmla="*/ 280135 w 542925"/>
              <a:gd name="connsiteY1062" fmla="*/ 11929 h 450850"/>
              <a:gd name="connsiteX1063" fmla="*/ 284585 w 542925"/>
              <a:gd name="connsiteY1063" fmla="*/ 14155 h 450850"/>
              <a:gd name="connsiteX1064" fmla="*/ 289035 w 542925"/>
              <a:gd name="connsiteY1064" fmla="*/ 16541 h 450850"/>
              <a:gd name="connsiteX1065" fmla="*/ 293485 w 542925"/>
              <a:gd name="connsiteY1065" fmla="*/ 18927 h 450850"/>
              <a:gd name="connsiteX1066" fmla="*/ 297776 w 542925"/>
              <a:gd name="connsiteY1066" fmla="*/ 21790 h 450850"/>
              <a:gd name="connsiteX1067" fmla="*/ 302226 w 542925"/>
              <a:gd name="connsiteY1067" fmla="*/ 24812 h 450850"/>
              <a:gd name="connsiteX1068" fmla="*/ 306358 w 542925"/>
              <a:gd name="connsiteY1068" fmla="*/ 28152 h 450850"/>
              <a:gd name="connsiteX1069" fmla="*/ 310173 w 542925"/>
              <a:gd name="connsiteY1069" fmla="*/ 31651 h 450850"/>
              <a:gd name="connsiteX1070" fmla="*/ 313987 w 542925"/>
              <a:gd name="connsiteY1070" fmla="*/ 35468 h 450850"/>
              <a:gd name="connsiteX1071" fmla="*/ 317324 w 542925"/>
              <a:gd name="connsiteY1071" fmla="*/ 39763 h 450850"/>
              <a:gd name="connsiteX1072" fmla="*/ 320662 w 542925"/>
              <a:gd name="connsiteY1072" fmla="*/ 44216 h 450850"/>
              <a:gd name="connsiteX1073" fmla="*/ 323523 w 542925"/>
              <a:gd name="connsiteY1073" fmla="*/ 48829 h 450850"/>
              <a:gd name="connsiteX1074" fmla="*/ 326224 w 542925"/>
              <a:gd name="connsiteY1074" fmla="*/ 54078 h 450850"/>
              <a:gd name="connsiteX1075" fmla="*/ 328449 w 542925"/>
              <a:gd name="connsiteY1075" fmla="*/ 59644 h 450850"/>
              <a:gd name="connsiteX1076" fmla="*/ 330357 w 542925"/>
              <a:gd name="connsiteY1076" fmla="*/ 65370 h 450850"/>
              <a:gd name="connsiteX1077" fmla="*/ 331787 w 542925"/>
              <a:gd name="connsiteY1077" fmla="*/ 71573 h 450850"/>
              <a:gd name="connsiteX1078" fmla="*/ 332741 w 542925"/>
              <a:gd name="connsiteY1078" fmla="*/ 78095 h 450850"/>
              <a:gd name="connsiteX1079" fmla="*/ 333376 w 542925"/>
              <a:gd name="connsiteY1079" fmla="*/ 84934 h 450850"/>
              <a:gd name="connsiteX1080" fmla="*/ 333217 w 542925"/>
              <a:gd name="connsiteY1080" fmla="*/ 92250 h 450850"/>
              <a:gd name="connsiteX1081" fmla="*/ 332582 w 542925"/>
              <a:gd name="connsiteY1081" fmla="*/ 100203 h 450850"/>
              <a:gd name="connsiteX1082" fmla="*/ 331469 w 542925"/>
              <a:gd name="connsiteY1082" fmla="*/ 108155 h 450850"/>
              <a:gd name="connsiteX1083" fmla="*/ 329721 w 542925"/>
              <a:gd name="connsiteY1083" fmla="*/ 116903 h 450850"/>
              <a:gd name="connsiteX1084" fmla="*/ 327178 w 542925"/>
              <a:gd name="connsiteY1084" fmla="*/ 125969 h 450850"/>
              <a:gd name="connsiteX1085" fmla="*/ 324158 w 542925"/>
              <a:gd name="connsiteY1085" fmla="*/ 135353 h 450850"/>
              <a:gd name="connsiteX1086" fmla="*/ 320344 w 542925"/>
              <a:gd name="connsiteY1086" fmla="*/ 145215 h 450850"/>
              <a:gd name="connsiteX1087" fmla="*/ 315735 w 542925"/>
              <a:gd name="connsiteY1087" fmla="*/ 155712 h 450850"/>
              <a:gd name="connsiteX1088" fmla="*/ 310490 w 542925"/>
              <a:gd name="connsiteY1088" fmla="*/ 166687 h 450850"/>
              <a:gd name="connsiteX1089" fmla="*/ 290783 w 542925"/>
              <a:gd name="connsiteY1089" fmla="*/ 166687 h 450850"/>
              <a:gd name="connsiteX1090" fmla="*/ 290942 w 542925"/>
              <a:gd name="connsiteY1090" fmla="*/ 166369 h 450850"/>
              <a:gd name="connsiteX1091" fmla="*/ 291578 w 542925"/>
              <a:gd name="connsiteY1091" fmla="*/ 165414 h 450850"/>
              <a:gd name="connsiteX1092" fmla="*/ 292373 w 542925"/>
              <a:gd name="connsiteY1092" fmla="*/ 164142 h 450850"/>
              <a:gd name="connsiteX1093" fmla="*/ 293485 w 542925"/>
              <a:gd name="connsiteY1093" fmla="*/ 162392 h 450850"/>
              <a:gd name="connsiteX1094" fmla="*/ 294915 w 542925"/>
              <a:gd name="connsiteY1094" fmla="*/ 160166 h 450850"/>
              <a:gd name="connsiteX1095" fmla="*/ 296187 w 542925"/>
              <a:gd name="connsiteY1095" fmla="*/ 157621 h 450850"/>
              <a:gd name="connsiteX1096" fmla="*/ 297458 w 542925"/>
              <a:gd name="connsiteY1096" fmla="*/ 154917 h 450850"/>
              <a:gd name="connsiteX1097" fmla="*/ 298730 w 542925"/>
              <a:gd name="connsiteY1097" fmla="*/ 151895 h 450850"/>
              <a:gd name="connsiteX1098" fmla="*/ 299842 w 542925"/>
              <a:gd name="connsiteY1098" fmla="*/ 148555 h 450850"/>
              <a:gd name="connsiteX1099" fmla="*/ 300637 w 542925"/>
              <a:gd name="connsiteY1099" fmla="*/ 145215 h 450850"/>
              <a:gd name="connsiteX1100" fmla="*/ 301273 w 542925"/>
              <a:gd name="connsiteY1100" fmla="*/ 141716 h 450850"/>
              <a:gd name="connsiteX1101" fmla="*/ 301431 w 542925"/>
              <a:gd name="connsiteY1101" fmla="*/ 138216 h 450850"/>
              <a:gd name="connsiteX1102" fmla="*/ 301273 w 542925"/>
              <a:gd name="connsiteY1102" fmla="*/ 134717 h 450850"/>
              <a:gd name="connsiteX1103" fmla="*/ 300478 w 542925"/>
              <a:gd name="connsiteY1103" fmla="*/ 131377 h 450850"/>
              <a:gd name="connsiteX1104" fmla="*/ 299206 w 542925"/>
              <a:gd name="connsiteY1104" fmla="*/ 128037 h 450850"/>
              <a:gd name="connsiteX1105" fmla="*/ 297140 w 542925"/>
              <a:gd name="connsiteY1105" fmla="*/ 124856 h 450850"/>
              <a:gd name="connsiteX1106" fmla="*/ 294439 w 542925"/>
              <a:gd name="connsiteY1106" fmla="*/ 121834 h 450850"/>
              <a:gd name="connsiteX1107" fmla="*/ 290783 w 542925"/>
              <a:gd name="connsiteY1107" fmla="*/ 119289 h 450850"/>
              <a:gd name="connsiteX1108" fmla="*/ 290465 w 542925"/>
              <a:gd name="connsiteY1108" fmla="*/ 119130 h 450850"/>
              <a:gd name="connsiteX1109" fmla="*/ 289512 w 542925"/>
              <a:gd name="connsiteY1109" fmla="*/ 118335 h 450850"/>
              <a:gd name="connsiteX1110" fmla="*/ 288240 w 542925"/>
              <a:gd name="connsiteY1110" fmla="*/ 117221 h 450850"/>
              <a:gd name="connsiteX1111" fmla="*/ 286651 w 542925"/>
              <a:gd name="connsiteY1111" fmla="*/ 115949 h 450850"/>
              <a:gd name="connsiteX1112" fmla="*/ 284585 w 542925"/>
              <a:gd name="connsiteY1112" fmla="*/ 114040 h 450850"/>
              <a:gd name="connsiteX1113" fmla="*/ 282678 w 542925"/>
              <a:gd name="connsiteY1113" fmla="*/ 111973 h 450850"/>
              <a:gd name="connsiteX1114" fmla="*/ 280453 w 542925"/>
              <a:gd name="connsiteY1114" fmla="*/ 109905 h 450850"/>
              <a:gd name="connsiteX1115" fmla="*/ 278705 w 542925"/>
              <a:gd name="connsiteY1115" fmla="*/ 107201 h 450850"/>
              <a:gd name="connsiteX1116" fmla="*/ 276797 w 542925"/>
              <a:gd name="connsiteY1116" fmla="*/ 104497 h 450850"/>
              <a:gd name="connsiteX1117" fmla="*/ 275526 w 542925"/>
              <a:gd name="connsiteY1117" fmla="*/ 101634 h 450850"/>
              <a:gd name="connsiteX1118" fmla="*/ 274572 w 542925"/>
              <a:gd name="connsiteY1118" fmla="*/ 98612 h 450850"/>
              <a:gd name="connsiteX1119" fmla="*/ 274096 w 542925"/>
              <a:gd name="connsiteY1119" fmla="*/ 95590 h 450850"/>
              <a:gd name="connsiteX1120" fmla="*/ 274255 w 542925"/>
              <a:gd name="connsiteY1120" fmla="*/ 92568 h 450850"/>
              <a:gd name="connsiteX1121" fmla="*/ 275367 w 542925"/>
              <a:gd name="connsiteY1121" fmla="*/ 89387 h 450850"/>
              <a:gd name="connsiteX1122" fmla="*/ 277274 w 542925"/>
              <a:gd name="connsiteY1122" fmla="*/ 86365 h 450850"/>
              <a:gd name="connsiteX1123" fmla="*/ 280135 w 542925"/>
              <a:gd name="connsiteY1123" fmla="*/ 83343 h 450850"/>
              <a:gd name="connsiteX1124" fmla="*/ 279976 w 542925"/>
              <a:gd name="connsiteY1124" fmla="*/ 83343 h 450850"/>
              <a:gd name="connsiteX1125" fmla="*/ 279340 w 542925"/>
              <a:gd name="connsiteY1125" fmla="*/ 83343 h 450850"/>
              <a:gd name="connsiteX1126" fmla="*/ 278228 w 542925"/>
              <a:gd name="connsiteY1126" fmla="*/ 83661 h 450850"/>
              <a:gd name="connsiteX1127" fmla="*/ 276956 w 542925"/>
              <a:gd name="connsiteY1127" fmla="*/ 83979 h 450850"/>
              <a:gd name="connsiteX1128" fmla="*/ 275367 w 542925"/>
              <a:gd name="connsiteY1128" fmla="*/ 84298 h 450850"/>
              <a:gd name="connsiteX1129" fmla="*/ 273301 w 542925"/>
              <a:gd name="connsiteY1129" fmla="*/ 84934 h 450850"/>
              <a:gd name="connsiteX1130" fmla="*/ 271394 w 542925"/>
              <a:gd name="connsiteY1130" fmla="*/ 85570 h 450850"/>
              <a:gd name="connsiteX1131" fmla="*/ 269010 w 542925"/>
              <a:gd name="connsiteY1131" fmla="*/ 86524 h 450850"/>
              <a:gd name="connsiteX1132" fmla="*/ 266785 w 542925"/>
              <a:gd name="connsiteY1132" fmla="*/ 87638 h 450850"/>
              <a:gd name="connsiteX1133" fmla="*/ 264242 w 542925"/>
              <a:gd name="connsiteY1133" fmla="*/ 88910 h 450850"/>
              <a:gd name="connsiteX1134" fmla="*/ 261699 w 542925"/>
              <a:gd name="connsiteY1134" fmla="*/ 90501 h 450850"/>
              <a:gd name="connsiteX1135" fmla="*/ 259315 w 542925"/>
              <a:gd name="connsiteY1135" fmla="*/ 92250 h 450850"/>
              <a:gd name="connsiteX1136" fmla="*/ 256931 w 542925"/>
              <a:gd name="connsiteY1136" fmla="*/ 94318 h 450850"/>
              <a:gd name="connsiteX1137" fmla="*/ 254547 w 542925"/>
              <a:gd name="connsiteY1137" fmla="*/ 96704 h 450850"/>
              <a:gd name="connsiteX1138" fmla="*/ 252322 w 542925"/>
              <a:gd name="connsiteY1138" fmla="*/ 99249 h 450850"/>
              <a:gd name="connsiteX1139" fmla="*/ 250256 w 542925"/>
              <a:gd name="connsiteY1139" fmla="*/ 101952 h 450850"/>
              <a:gd name="connsiteX1140" fmla="*/ 248508 w 542925"/>
              <a:gd name="connsiteY1140" fmla="*/ 105292 h 450850"/>
              <a:gd name="connsiteX1141" fmla="*/ 246919 w 542925"/>
              <a:gd name="connsiteY1141" fmla="*/ 108792 h 450850"/>
              <a:gd name="connsiteX1142" fmla="*/ 245806 w 542925"/>
              <a:gd name="connsiteY1142" fmla="*/ 112768 h 450850"/>
              <a:gd name="connsiteX1143" fmla="*/ 245012 w 542925"/>
              <a:gd name="connsiteY1143" fmla="*/ 117062 h 450850"/>
              <a:gd name="connsiteX1144" fmla="*/ 244535 w 542925"/>
              <a:gd name="connsiteY1144" fmla="*/ 121675 h 450850"/>
              <a:gd name="connsiteX1145" fmla="*/ 244535 w 542925"/>
              <a:gd name="connsiteY1145" fmla="*/ 126765 h 450850"/>
              <a:gd name="connsiteX1146" fmla="*/ 244853 w 542925"/>
              <a:gd name="connsiteY1146" fmla="*/ 132172 h 450850"/>
              <a:gd name="connsiteX1147" fmla="*/ 245806 w 542925"/>
              <a:gd name="connsiteY1147" fmla="*/ 138216 h 450850"/>
              <a:gd name="connsiteX1148" fmla="*/ 247396 w 542925"/>
              <a:gd name="connsiteY1148" fmla="*/ 144578 h 450850"/>
              <a:gd name="connsiteX1149" fmla="*/ 249462 w 542925"/>
              <a:gd name="connsiteY1149" fmla="*/ 151418 h 450850"/>
              <a:gd name="connsiteX1150" fmla="*/ 252322 w 542925"/>
              <a:gd name="connsiteY1150" fmla="*/ 158734 h 450850"/>
              <a:gd name="connsiteX1151" fmla="*/ 255819 w 542925"/>
              <a:gd name="connsiteY1151" fmla="*/ 166687 h 450850"/>
              <a:gd name="connsiteX1152" fmla="*/ 245647 w 542925"/>
              <a:gd name="connsiteY1152" fmla="*/ 166687 h 450850"/>
              <a:gd name="connsiteX1153" fmla="*/ 245330 w 542925"/>
              <a:gd name="connsiteY1153" fmla="*/ 166528 h 450850"/>
              <a:gd name="connsiteX1154" fmla="*/ 244376 w 542925"/>
              <a:gd name="connsiteY1154" fmla="*/ 166051 h 450850"/>
              <a:gd name="connsiteX1155" fmla="*/ 242628 w 542925"/>
              <a:gd name="connsiteY1155" fmla="*/ 165255 h 450850"/>
              <a:gd name="connsiteX1156" fmla="*/ 240721 w 542925"/>
              <a:gd name="connsiteY1156" fmla="*/ 164142 h 450850"/>
              <a:gd name="connsiteX1157" fmla="*/ 238178 w 542925"/>
              <a:gd name="connsiteY1157" fmla="*/ 163029 h 450850"/>
              <a:gd name="connsiteX1158" fmla="*/ 235158 w 542925"/>
              <a:gd name="connsiteY1158" fmla="*/ 161279 h 450850"/>
              <a:gd name="connsiteX1159" fmla="*/ 232138 w 542925"/>
              <a:gd name="connsiteY1159" fmla="*/ 159529 h 450850"/>
              <a:gd name="connsiteX1160" fmla="*/ 228642 w 542925"/>
              <a:gd name="connsiteY1160" fmla="*/ 157462 h 450850"/>
              <a:gd name="connsiteX1161" fmla="*/ 224987 w 542925"/>
              <a:gd name="connsiteY1161" fmla="*/ 154917 h 450850"/>
              <a:gd name="connsiteX1162" fmla="*/ 221331 w 542925"/>
              <a:gd name="connsiteY1162" fmla="*/ 152531 h 450850"/>
              <a:gd name="connsiteX1163" fmla="*/ 217517 w 542925"/>
              <a:gd name="connsiteY1163" fmla="*/ 149668 h 450850"/>
              <a:gd name="connsiteX1164" fmla="*/ 213862 w 542925"/>
              <a:gd name="connsiteY1164" fmla="*/ 146487 h 450850"/>
              <a:gd name="connsiteX1165" fmla="*/ 210047 w 542925"/>
              <a:gd name="connsiteY1165" fmla="*/ 143306 h 450850"/>
              <a:gd name="connsiteX1166" fmla="*/ 206551 w 542925"/>
              <a:gd name="connsiteY1166" fmla="*/ 139648 h 450850"/>
              <a:gd name="connsiteX1167" fmla="*/ 203372 w 542925"/>
              <a:gd name="connsiteY1167" fmla="*/ 135990 h 450850"/>
              <a:gd name="connsiteX1168" fmla="*/ 200511 w 542925"/>
              <a:gd name="connsiteY1168" fmla="*/ 131854 h 450850"/>
              <a:gd name="connsiteX1169" fmla="*/ 197810 w 542925"/>
              <a:gd name="connsiteY1169" fmla="*/ 127719 h 450850"/>
              <a:gd name="connsiteX1170" fmla="*/ 195585 w 542925"/>
              <a:gd name="connsiteY1170" fmla="*/ 123424 h 450850"/>
              <a:gd name="connsiteX1171" fmla="*/ 193836 w 542925"/>
              <a:gd name="connsiteY1171" fmla="*/ 118812 h 450850"/>
              <a:gd name="connsiteX1172" fmla="*/ 192724 w 542925"/>
              <a:gd name="connsiteY1172" fmla="*/ 114040 h 450850"/>
              <a:gd name="connsiteX1173" fmla="*/ 192088 w 542925"/>
              <a:gd name="connsiteY1173" fmla="*/ 109269 h 450850"/>
              <a:gd name="connsiteX1174" fmla="*/ 192247 w 542925"/>
              <a:gd name="connsiteY1174" fmla="*/ 104020 h 450850"/>
              <a:gd name="connsiteX1175" fmla="*/ 193360 w 542925"/>
              <a:gd name="connsiteY1175" fmla="*/ 98771 h 450850"/>
              <a:gd name="connsiteX1176" fmla="*/ 195108 w 542925"/>
              <a:gd name="connsiteY1176" fmla="*/ 93364 h 450850"/>
              <a:gd name="connsiteX1177" fmla="*/ 197810 w 542925"/>
              <a:gd name="connsiteY1177" fmla="*/ 87797 h 450850"/>
              <a:gd name="connsiteX1178" fmla="*/ 201465 w 542925"/>
              <a:gd name="connsiteY1178" fmla="*/ 81912 h 450850"/>
              <a:gd name="connsiteX1179" fmla="*/ 206074 w 542925"/>
              <a:gd name="connsiteY1179" fmla="*/ 76186 h 450850"/>
              <a:gd name="connsiteX1180" fmla="*/ 212272 w 542925"/>
              <a:gd name="connsiteY1180" fmla="*/ 68710 h 450850"/>
              <a:gd name="connsiteX1181" fmla="*/ 217676 w 542925"/>
              <a:gd name="connsiteY1181" fmla="*/ 61712 h 450850"/>
              <a:gd name="connsiteX1182" fmla="*/ 222126 w 542925"/>
              <a:gd name="connsiteY1182" fmla="*/ 55032 h 450850"/>
              <a:gd name="connsiteX1183" fmla="*/ 226099 w 542925"/>
              <a:gd name="connsiteY1183" fmla="*/ 48829 h 450850"/>
              <a:gd name="connsiteX1184" fmla="*/ 229278 w 542925"/>
              <a:gd name="connsiteY1184" fmla="*/ 43103 h 450850"/>
              <a:gd name="connsiteX1185" fmla="*/ 231979 w 542925"/>
              <a:gd name="connsiteY1185" fmla="*/ 37695 h 450850"/>
              <a:gd name="connsiteX1186" fmla="*/ 233887 w 542925"/>
              <a:gd name="connsiteY1186" fmla="*/ 32765 h 450850"/>
              <a:gd name="connsiteX1187" fmla="*/ 235317 w 542925"/>
              <a:gd name="connsiteY1187" fmla="*/ 27993 h 450850"/>
              <a:gd name="connsiteX1188" fmla="*/ 236429 w 542925"/>
              <a:gd name="connsiteY1188" fmla="*/ 23699 h 450850"/>
              <a:gd name="connsiteX1189" fmla="*/ 237065 w 542925"/>
              <a:gd name="connsiteY1189" fmla="*/ 19881 h 450850"/>
              <a:gd name="connsiteX1190" fmla="*/ 237383 w 542925"/>
              <a:gd name="connsiteY1190" fmla="*/ 16382 h 450850"/>
              <a:gd name="connsiteX1191" fmla="*/ 237383 w 542925"/>
              <a:gd name="connsiteY1191" fmla="*/ 13201 h 450850"/>
              <a:gd name="connsiteX1192" fmla="*/ 237224 w 542925"/>
              <a:gd name="connsiteY1192" fmla="*/ 10338 h 450850"/>
              <a:gd name="connsiteX1193" fmla="*/ 236747 w 542925"/>
              <a:gd name="connsiteY1193" fmla="*/ 7793 h 450850"/>
              <a:gd name="connsiteX1194" fmla="*/ 236271 w 542925"/>
              <a:gd name="connsiteY1194" fmla="*/ 5726 h 450850"/>
              <a:gd name="connsiteX1195" fmla="*/ 235635 w 542925"/>
              <a:gd name="connsiteY1195" fmla="*/ 3976 h 450850"/>
              <a:gd name="connsiteX1196" fmla="*/ 234999 w 542925"/>
              <a:gd name="connsiteY1196" fmla="*/ 2386 h 450850"/>
              <a:gd name="connsiteX1197" fmla="*/ 234363 w 542925"/>
              <a:gd name="connsiteY1197" fmla="*/ 1431 h 450850"/>
              <a:gd name="connsiteX1198" fmla="*/ 233887 w 542925"/>
              <a:gd name="connsiteY1198" fmla="*/ 636 h 450850"/>
              <a:gd name="connsiteX1199" fmla="*/ 233569 w 542925"/>
              <a:gd name="connsiteY1199" fmla="*/ 159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</a:cxnLst>
            <a:rect l="l" t="t" r="r" b="b"/>
            <a:pathLst>
              <a:path w="542925" h="450850">
                <a:moveTo>
                  <a:pt x="130029" y="398463"/>
                </a:moveTo>
                <a:lnTo>
                  <a:pt x="133940" y="398774"/>
                </a:lnTo>
                <a:lnTo>
                  <a:pt x="137539" y="399395"/>
                </a:lnTo>
                <a:lnTo>
                  <a:pt x="142859" y="400792"/>
                </a:lnTo>
                <a:lnTo>
                  <a:pt x="147709" y="402654"/>
                </a:lnTo>
                <a:lnTo>
                  <a:pt x="151934" y="404827"/>
                </a:lnTo>
                <a:lnTo>
                  <a:pt x="155689" y="407311"/>
                </a:lnTo>
                <a:lnTo>
                  <a:pt x="158975" y="410105"/>
                </a:lnTo>
                <a:lnTo>
                  <a:pt x="161166" y="413054"/>
                </a:lnTo>
                <a:lnTo>
                  <a:pt x="162887" y="416159"/>
                </a:lnTo>
                <a:lnTo>
                  <a:pt x="163513" y="419108"/>
                </a:lnTo>
                <a:lnTo>
                  <a:pt x="163356" y="422212"/>
                </a:lnTo>
                <a:lnTo>
                  <a:pt x="162261" y="424851"/>
                </a:lnTo>
                <a:lnTo>
                  <a:pt x="160070" y="427490"/>
                </a:lnTo>
                <a:lnTo>
                  <a:pt x="157254" y="429508"/>
                </a:lnTo>
                <a:lnTo>
                  <a:pt x="153655" y="431215"/>
                </a:lnTo>
                <a:lnTo>
                  <a:pt x="149587" y="432457"/>
                </a:lnTo>
                <a:lnTo>
                  <a:pt x="145206" y="433078"/>
                </a:lnTo>
                <a:lnTo>
                  <a:pt x="140199" y="433388"/>
                </a:lnTo>
                <a:lnTo>
                  <a:pt x="135036" y="433078"/>
                </a:lnTo>
                <a:lnTo>
                  <a:pt x="129559" y="432146"/>
                </a:lnTo>
                <a:lnTo>
                  <a:pt x="126117" y="431060"/>
                </a:lnTo>
                <a:lnTo>
                  <a:pt x="122518" y="429818"/>
                </a:lnTo>
                <a:lnTo>
                  <a:pt x="118919" y="427955"/>
                </a:lnTo>
                <a:lnTo>
                  <a:pt x="115164" y="425938"/>
                </a:lnTo>
                <a:lnTo>
                  <a:pt x="111252" y="423609"/>
                </a:lnTo>
                <a:lnTo>
                  <a:pt x="107654" y="421126"/>
                </a:lnTo>
                <a:lnTo>
                  <a:pt x="104211" y="418797"/>
                </a:lnTo>
                <a:lnTo>
                  <a:pt x="100769" y="416314"/>
                </a:lnTo>
                <a:lnTo>
                  <a:pt x="97483" y="413985"/>
                </a:lnTo>
                <a:lnTo>
                  <a:pt x="94667" y="411657"/>
                </a:lnTo>
                <a:lnTo>
                  <a:pt x="92163" y="409794"/>
                </a:lnTo>
                <a:lnTo>
                  <a:pt x="90129" y="407932"/>
                </a:lnTo>
                <a:lnTo>
                  <a:pt x="88721" y="406845"/>
                </a:lnTo>
                <a:lnTo>
                  <a:pt x="87626" y="405914"/>
                </a:lnTo>
                <a:lnTo>
                  <a:pt x="87313" y="405759"/>
                </a:lnTo>
                <a:lnTo>
                  <a:pt x="87782" y="405603"/>
                </a:lnTo>
                <a:lnTo>
                  <a:pt x="89034" y="405138"/>
                </a:lnTo>
                <a:lnTo>
                  <a:pt x="90912" y="404672"/>
                </a:lnTo>
                <a:lnTo>
                  <a:pt x="93571" y="403896"/>
                </a:lnTo>
                <a:lnTo>
                  <a:pt x="96701" y="403275"/>
                </a:lnTo>
                <a:lnTo>
                  <a:pt x="100300" y="402499"/>
                </a:lnTo>
                <a:lnTo>
                  <a:pt x="104211" y="401568"/>
                </a:lnTo>
                <a:lnTo>
                  <a:pt x="108436" y="400792"/>
                </a:lnTo>
                <a:lnTo>
                  <a:pt x="112817" y="400015"/>
                </a:lnTo>
                <a:lnTo>
                  <a:pt x="117198" y="399395"/>
                </a:lnTo>
                <a:lnTo>
                  <a:pt x="121579" y="398774"/>
                </a:lnTo>
                <a:lnTo>
                  <a:pt x="125960" y="398618"/>
                </a:lnTo>
                <a:close/>
                <a:moveTo>
                  <a:pt x="437716" y="385763"/>
                </a:moveTo>
                <a:lnTo>
                  <a:pt x="442428" y="385763"/>
                </a:lnTo>
                <a:lnTo>
                  <a:pt x="447455" y="385918"/>
                </a:lnTo>
                <a:lnTo>
                  <a:pt x="452010" y="386382"/>
                </a:lnTo>
                <a:lnTo>
                  <a:pt x="456566" y="386846"/>
                </a:lnTo>
                <a:lnTo>
                  <a:pt x="460650" y="387310"/>
                </a:lnTo>
                <a:lnTo>
                  <a:pt x="464263" y="387620"/>
                </a:lnTo>
                <a:lnTo>
                  <a:pt x="467247" y="388084"/>
                </a:lnTo>
                <a:lnTo>
                  <a:pt x="469446" y="388393"/>
                </a:lnTo>
                <a:lnTo>
                  <a:pt x="471017" y="388703"/>
                </a:lnTo>
                <a:lnTo>
                  <a:pt x="471488" y="388703"/>
                </a:lnTo>
                <a:lnTo>
                  <a:pt x="471331" y="389012"/>
                </a:lnTo>
                <a:lnTo>
                  <a:pt x="470546" y="389940"/>
                </a:lnTo>
                <a:lnTo>
                  <a:pt x="469132" y="391178"/>
                </a:lnTo>
                <a:lnTo>
                  <a:pt x="467561" y="392880"/>
                </a:lnTo>
                <a:lnTo>
                  <a:pt x="465519" y="394891"/>
                </a:lnTo>
                <a:lnTo>
                  <a:pt x="463320" y="397212"/>
                </a:lnTo>
                <a:lnTo>
                  <a:pt x="460650" y="399687"/>
                </a:lnTo>
                <a:lnTo>
                  <a:pt x="457665" y="402317"/>
                </a:lnTo>
                <a:lnTo>
                  <a:pt x="454838" y="404793"/>
                </a:lnTo>
                <a:lnTo>
                  <a:pt x="451696" y="407423"/>
                </a:lnTo>
                <a:lnTo>
                  <a:pt x="448397" y="410053"/>
                </a:lnTo>
                <a:lnTo>
                  <a:pt x="444942" y="412528"/>
                </a:lnTo>
                <a:lnTo>
                  <a:pt x="441643" y="414694"/>
                </a:lnTo>
                <a:lnTo>
                  <a:pt x="438344" y="416706"/>
                </a:lnTo>
                <a:lnTo>
                  <a:pt x="435046" y="418253"/>
                </a:lnTo>
                <a:lnTo>
                  <a:pt x="432061" y="419645"/>
                </a:lnTo>
                <a:lnTo>
                  <a:pt x="427192" y="420883"/>
                </a:lnTo>
                <a:lnTo>
                  <a:pt x="422636" y="421966"/>
                </a:lnTo>
                <a:lnTo>
                  <a:pt x="418238" y="422275"/>
                </a:lnTo>
                <a:lnTo>
                  <a:pt x="413997" y="422275"/>
                </a:lnTo>
                <a:lnTo>
                  <a:pt x="410070" y="421966"/>
                </a:lnTo>
                <a:lnTo>
                  <a:pt x="406457" y="420883"/>
                </a:lnTo>
                <a:lnTo>
                  <a:pt x="403316" y="419645"/>
                </a:lnTo>
                <a:lnTo>
                  <a:pt x="400802" y="417943"/>
                </a:lnTo>
                <a:lnTo>
                  <a:pt x="398760" y="415932"/>
                </a:lnTo>
                <a:lnTo>
                  <a:pt x="397504" y="413457"/>
                </a:lnTo>
                <a:lnTo>
                  <a:pt x="396875" y="410517"/>
                </a:lnTo>
                <a:lnTo>
                  <a:pt x="397346" y="407268"/>
                </a:lnTo>
                <a:lnTo>
                  <a:pt x="398446" y="404174"/>
                </a:lnTo>
                <a:lnTo>
                  <a:pt x="400645" y="400925"/>
                </a:lnTo>
                <a:lnTo>
                  <a:pt x="403316" y="397831"/>
                </a:lnTo>
                <a:lnTo>
                  <a:pt x="406771" y="394891"/>
                </a:lnTo>
                <a:lnTo>
                  <a:pt x="410855" y="392261"/>
                </a:lnTo>
                <a:lnTo>
                  <a:pt x="415411" y="390095"/>
                </a:lnTo>
                <a:lnTo>
                  <a:pt x="420594" y="387929"/>
                </a:lnTo>
                <a:lnTo>
                  <a:pt x="424364" y="387001"/>
                </a:lnTo>
                <a:lnTo>
                  <a:pt x="428448" y="386382"/>
                </a:lnTo>
                <a:lnTo>
                  <a:pt x="433004" y="385918"/>
                </a:lnTo>
                <a:close/>
                <a:moveTo>
                  <a:pt x="69047" y="330200"/>
                </a:moveTo>
                <a:lnTo>
                  <a:pt x="73123" y="330200"/>
                </a:lnTo>
                <a:lnTo>
                  <a:pt x="77043" y="330363"/>
                </a:lnTo>
                <a:lnTo>
                  <a:pt x="80492" y="330852"/>
                </a:lnTo>
                <a:lnTo>
                  <a:pt x="85823" y="332482"/>
                </a:lnTo>
                <a:lnTo>
                  <a:pt x="90527" y="334438"/>
                </a:lnTo>
                <a:lnTo>
                  <a:pt x="94917" y="336720"/>
                </a:lnTo>
                <a:lnTo>
                  <a:pt x="98680" y="339491"/>
                </a:lnTo>
                <a:lnTo>
                  <a:pt x="101816" y="342425"/>
                </a:lnTo>
                <a:lnTo>
                  <a:pt x="104168" y="345522"/>
                </a:lnTo>
                <a:lnTo>
                  <a:pt x="105736" y="348456"/>
                </a:lnTo>
                <a:lnTo>
                  <a:pt x="106363" y="351716"/>
                </a:lnTo>
                <a:lnTo>
                  <a:pt x="106206" y="354976"/>
                </a:lnTo>
                <a:lnTo>
                  <a:pt x="105108" y="357910"/>
                </a:lnTo>
                <a:lnTo>
                  <a:pt x="102913" y="360518"/>
                </a:lnTo>
                <a:lnTo>
                  <a:pt x="100248" y="362800"/>
                </a:lnTo>
                <a:lnTo>
                  <a:pt x="96799" y="364430"/>
                </a:lnTo>
                <a:lnTo>
                  <a:pt x="92722" y="365897"/>
                </a:lnTo>
                <a:lnTo>
                  <a:pt x="88175" y="366549"/>
                </a:lnTo>
                <a:lnTo>
                  <a:pt x="83158" y="366712"/>
                </a:lnTo>
                <a:lnTo>
                  <a:pt x="77984" y="366386"/>
                </a:lnTo>
                <a:lnTo>
                  <a:pt x="72653" y="365408"/>
                </a:lnTo>
                <a:lnTo>
                  <a:pt x="69203" y="364430"/>
                </a:lnTo>
                <a:lnTo>
                  <a:pt x="65597" y="362963"/>
                </a:lnTo>
                <a:lnTo>
                  <a:pt x="61834" y="361170"/>
                </a:lnTo>
                <a:lnTo>
                  <a:pt x="58071" y="359051"/>
                </a:lnTo>
                <a:lnTo>
                  <a:pt x="54308" y="356606"/>
                </a:lnTo>
                <a:lnTo>
                  <a:pt x="50545" y="353998"/>
                </a:lnTo>
                <a:lnTo>
                  <a:pt x="46939" y="351390"/>
                </a:lnTo>
                <a:lnTo>
                  <a:pt x="43490" y="348945"/>
                </a:lnTo>
                <a:lnTo>
                  <a:pt x="40354" y="346337"/>
                </a:lnTo>
                <a:lnTo>
                  <a:pt x="37375" y="344055"/>
                </a:lnTo>
                <a:lnTo>
                  <a:pt x="35023" y="342099"/>
                </a:lnTo>
                <a:lnTo>
                  <a:pt x="32985" y="340143"/>
                </a:lnTo>
                <a:lnTo>
                  <a:pt x="31417" y="338839"/>
                </a:lnTo>
                <a:lnTo>
                  <a:pt x="30476" y="337861"/>
                </a:lnTo>
                <a:lnTo>
                  <a:pt x="30163" y="337535"/>
                </a:lnTo>
                <a:lnTo>
                  <a:pt x="30633" y="337535"/>
                </a:lnTo>
                <a:lnTo>
                  <a:pt x="31887" y="337209"/>
                </a:lnTo>
                <a:lnTo>
                  <a:pt x="33926" y="336557"/>
                </a:lnTo>
                <a:lnTo>
                  <a:pt x="36434" y="335905"/>
                </a:lnTo>
                <a:lnTo>
                  <a:pt x="39570" y="335253"/>
                </a:lnTo>
                <a:lnTo>
                  <a:pt x="43176" y="334112"/>
                </a:lnTo>
                <a:lnTo>
                  <a:pt x="47096" y="333297"/>
                </a:lnTo>
                <a:lnTo>
                  <a:pt x="51329" y="332482"/>
                </a:lnTo>
                <a:lnTo>
                  <a:pt x="55563" y="331830"/>
                </a:lnTo>
                <a:lnTo>
                  <a:pt x="60110" y="331015"/>
                </a:lnTo>
                <a:lnTo>
                  <a:pt x="64657" y="330526"/>
                </a:lnTo>
                <a:close/>
                <a:moveTo>
                  <a:pt x="223838" y="328613"/>
                </a:moveTo>
                <a:lnTo>
                  <a:pt x="223838" y="329098"/>
                </a:lnTo>
                <a:lnTo>
                  <a:pt x="223517" y="330551"/>
                </a:lnTo>
                <a:lnTo>
                  <a:pt x="223195" y="332972"/>
                </a:lnTo>
                <a:lnTo>
                  <a:pt x="222713" y="336040"/>
                </a:lnTo>
                <a:lnTo>
                  <a:pt x="222071" y="339591"/>
                </a:lnTo>
                <a:lnTo>
                  <a:pt x="221267" y="343627"/>
                </a:lnTo>
                <a:lnTo>
                  <a:pt x="220142" y="348148"/>
                </a:lnTo>
                <a:lnTo>
                  <a:pt x="219178" y="352829"/>
                </a:lnTo>
                <a:lnTo>
                  <a:pt x="217892" y="357511"/>
                </a:lnTo>
                <a:lnTo>
                  <a:pt x="216285" y="362354"/>
                </a:lnTo>
                <a:lnTo>
                  <a:pt x="214839" y="366875"/>
                </a:lnTo>
                <a:lnTo>
                  <a:pt x="213071" y="371072"/>
                </a:lnTo>
                <a:lnTo>
                  <a:pt x="210982" y="374785"/>
                </a:lnTo>
                <a:lnTo>
                  <a:pt x="208733" y="378176"/>
                </a:lnTo>
                <a:lnTo>
                  <a:pt x="205679" y="382050"/>
                </a:lnTo>
                <a:lnTo>
                  <a:pt x="202305" y="385763"/>
                </a:lnTo>
                <a:lnTo>
                  <a:pt x="198769" y="388669"/>
                </a:lnTo>
                <a:lnTo>
                  <a:pt x="195234" y="391252"/>
                </a:lnTo>
                <a:lnTo>
                  <a:pt x="191538" y="393190"/>
                </a:lnTo>
                <a:lnTo>
                  <a:pt x="188002" y="394481"/>
                </a:lnTo>
                <a:lnTo>
                  <a:pt x="184627" y="395127"/>
                </a:lnTo>
                <a:lnTo>
                  <a:pt x="181574" y="395288"/>
                </a:lnTo>
                <a:lnTo>
                  <a:pt x="178681" y="394642"/>
                </a:lnTo>
                <a:lnTo>
                  <a:pt x="176110" y="393351"/>
                </a:lnTo>
                <a:lnTo>
                  <a:pt x="174182" y="391252"/>
                </a:lnTo>
                <a:lnTo>
                  <a:pt x="172575" y="388831"/>
                </a:lnTo>
                <a:lnTo>
                  <a:pt x="171771" y="385925"/>
                </a:lnTo>
                <a:lnTo>
                  <a:pt x="171450" y="382534"/>
                </a:lnTo>
                <a:lnTo>
                  <a:pt x="171610" y="378660"/>
                </a:lnTo>
                <a:lnTo>
                  <a:pt x="172414" y="374624"/>
                </a:lnTo>
                <a:lnTo>
                  <a:pt x="173860" y="370588"/>
                </a:lnTo>
                <a:lnTo>
                  <a:pt x="175467" y="366390"/>
                </a:lnTo>
                <a:lnTo>
                  <a:pt x="177878" y="362193"/>
                </a:lnTo>
                <a:lnTo>
                  <a:pt x="180610" y="357834"/>
                </a:lnTo>
                <a:lnTo>
                  <a:pt x="183020" y="354928"/>
                </a:lnTo>
                <a:lnTo>
                  <a:pt x="185913" y="352184"/>
                </a:lnTo>
                <a:lnTo>
                  <a:pt x="189288" y="349439"/>
                </a:lnTo>
                <a:lnTo>
                  <a:pt x="192663" y="346695"/>
                </a:lnTo>
                <a:lnTo>
                  <a:pt x="196359" y="343950"/>
                </a:lnTo>
                <a:lnTo>
                  <a:pt x="200376" y="341367"/>
                </a:lnTo>
                <a:lnTo>
                  <a:pt x="204233" y="339107"/>
                </a:lnTo>
                <a:lnTo>
                  <a:pt x="208090" y="336847"/>
                </a:lnTo>
                <a:lnTo>
                  <a:pt x="211625" y="334748"/>
                </a:lnTo>
                <a:lnTo>
                  <a:pt x="215000" y="332972"/>
                </a:lnTo>
                <a:lnTo>
                  <a:pt x="218053" y="331358"/>
                </a:lnTo>
                <a:lnTo>
                  <a:pt x="220303" y="330228"/>
                </a:lnTo>
                <a:lnTo>
                  <a:pt x="222392" y="329420"/>
                </a:lnTo>
                <a:lnTo>
                  <a:pt x="223517" y="328775"/>
                </a:lnTo>
                <a:close/>
                <a:moveTo>
                  <a:pt x="327025" y="327025"/>
                </a:moveTo>
                <a:lnTo>
                  <a:pt x="327499" y="327187"/>
                </a:lnTo>
                <a:lnTo>
                  <a:pt x="328762" y="327510"/>
                </a:lnTo>
                <a:lnTo>
                  <a:pt x="330656" y="328480"/>
                </a:lnTo>
                <a:lnTo>
                  <a:pt x="333182" y="329288"/>
                </a:lnTo>
                <a:lnTo>
                  <a:pt x="336182" y="330420"/>
                </a:lnTo>
                <a:lnTo>
                  <a:pt x="339655" y="332036"/>
                </a:lnTo>
                <a:lnTo>
                  <a:pt x="343444" y="333491"/>
                </a:lnTo>
                <a:lnTo>
                  <a:pt x="347391" y="335431"/>
                </a:lnTo>
                <a:lnTo>
                  <a:pt x="351496" y="337209"/>
                </a:lnTo>
                <a:lnTo>
                  <a:pt x="355442" y="339472"/>
                </a:lnTo>
                <a:lnTo>
                  <a:pt x="359389" y="341574"/>
                </a:lnTo>
                <a:lnTo>
                  <a:pt x="363178" y="343837"/>
                </a:lnTo>
                <a:lnTo>
                  <a:pt x="366651" y="346423"/>
                </a:lnTo>
                <a:lnTo>
                  <a:pt x="369809" y="348848"/>
                </a:lnTo>
                <a:lnTo>
                  <a:pt x="372493" y="351273"/>
                </a:lnTo>
                <a:lnTo>
                  <a:pt x="375492" y="355152"/>
                </a:lnTo>
                <a:lnTo>
                  <a:pt x="378334" y="359355"/>
                </a:lnTo>
                <a:lnTo>
                  <a:pt x="380702" y="363235"/>
                </a:lnTo>
                <a:lnTo>
                  <a:pt x="382281" y="367276"/>
                </a:lnTo>
                <a:lnTo>
                  <a:pt x="383386" y="371156"/>
                </a:lnTo>
                <a:lnTo>
                  <a:pt x="384175" y="374712"/>
                </a:lnTo>
                <a:lnTo>
                  <a:pt x="384175" y="378107"/>
                </a:lnTo>
                <a:lnTo>
                  <a:pt x="383544" y="381340"/>
                </a:lnTo>
                <a:lnTo>
                  <a:pt x="382439" y="383926"/>
                </a:lnTo>
                <a:lnTo>
                  <a:pt x="380702" y="386189"/>
                </a:lnTo>
                <a:lnTo>
                  <a:pt x="378334" y="387806"/>
                </a:lnTo>
                <a:lnTo>
                  <a:pt x="375492" y="388614"/>
                </a:lnTo>
                <a:lnTo>
                  <a:pt x="372493" y="388937"/>
                </a:lnTo>
                <a:lnTo>
                  <a:pt x="369177" y="388614"/>
                </a:lnTo>
                <a:lnTo>
                  <a:pt x="365546" y="387644"/>
                </a:lnTo>
                <a:lnTo>
                  <a:pt x="361915" y="386189"/>
                </a:lnTo>
                <a:lnTo>
                  <a:pt x="358126" y="384088"/>
                </a:lnTo>
                <a:lnTo>
                  <a:pt x="354337" y="381501"/>
                </a:lnTo>
                <a:lnTo>
                  <a:pt x="350548" y="378268"/>
                </a:lnTo>
                <a:lnTo>
                  <a:pt x="347075" y="374712"/>
                </a:lnTo>
                <a:lnTo>
                  <a:pt x="344549" y="371641"/>
                </a:lnTo>
                <a:lnTo>
                  <a:pt x="342339" y="368084"/>
                </a:lnTo>
                <a:lnTo>
                  <a:pt x="339971" y="364043"/>
                </a:lnTo>
                <a:lnTo>
                  <a:pt x="338076" y="359840"/>
                </a:lnTo>
                <a:lnTo>
                  <a:pt x="336024" y="355152"/>
                </a:lnTo>
                <a:lnTo>
                  <a:pt x="334287" y="350626"/>
                </a:lnTo>
                <a:lnTo>
                  <a:pt x="332709" y="346100"/>
                </a:lnTo>
                <a:lnTo>
                  <a:pt x="331288" y="341735"/>
                </a:lnTo>
                <a:lnTo>
                  <a:pt x="330183" y="337694"/>
                </a:lnTo>
                <a:lnTo>
                  <a:pt x="328920" y="334300"/>
                </a:lnTo>
                <a:lnTo>
                  <a:pt x="328130" y="331228"/>
                </a:lnTo>
                <a:lnTo>
                  <a:pt x="327499" y="329127"/>
                </a:lnTo>
                <a:lnTo>
                  <a:pt x="327183" y="327510"/>
                </a:lnTo>
                <a:close/>
                <a:moveTo>
                  <a:pt x="486843" y="311150"/>
                </a:moveTo>
                <a:lnTo>
                  <a:pt x="491702" y="311150"/>
                </a:lnTo>
                <a:lnTo>
                  <a:pt x="496405" y="311472"/>
                </a:lnTo>
                <a:lnTo>
                  <a:pt x="501264" y="311954"/>
                </a:lnTo>
                <a:lnTo>
                  <a:pt x="505653" y="312276"/>
                </a:lnTo>
                <a:lnTo>
                  <a:pt x="509729" y="312758"/>
                </a:lnTo>
                <a:lnTo>
                  <a:pt x="513334" y="313240"/>
                </a:lnTo>
                <a:lnTo>
                  <a:pt x="516155" y="313562"/>
                </a:lnTo>
                <a:lnTo>
                  <a:pt x="518507" y="313883"/>
                </a:lnTo>
                <a:lnTo>
                  <a:pt x="519917" y="314205"/>
                </a:lnTo>
                <a:lnTo>
                  <a:pt x="520701" y="314205"/>
                </a:lnTo>
                <a:lnTo>
                  <a:pt x="520388" y="314526"/>
                </a:lnTo>
                <a:lnTo>
                  <a:pt x="519447" y="315491"/>
                </a:lnTo>
                <a:lnTo>
                  <a:pt x="518350" y="316777"/>
                </a:lnTo>
                <a:lnTo>
                  <a:pt x="516782" y="318706"/>
                </a:lnTo>
                <a:lnTo>
                  <a:pt x="514588" y="320635"/>
                </a:lnTo>
                <a:lnTo>
                  <a:pt x="512237" y="323046"/>
                </a:lnTo>
                <a:lnTo>
                  <a:pt x="509729" y="325619"/>
                </a:lnTo>
                <a:lnTo>
                  <a:pt x="506907" y="328191"/>
                </a:lnTo>
                <a:lnTo>
                  <a:pt x="503772" y="331084"/>
                </a:lnTo>
                <a:lnTo>
                  <a:pt x="500637" y="333817"/>
                </a:lnTo>
                <a:lnTo>
                  <a:pt x="497502" y="336550"/>
                </a:lnTo>
                <a:lnTo>
                  <a:pt x="494210" y="339122"/>
                </a:lnTo>
                <a:lnTo>
                  <a:pt x="490762" y="341373"/>
                </a:lnTo>
                <a:lnTo>
                  <a:pt x="487470" y="343463"/>
                </a:lnTo>
                <a:lnTo>
                  <a:pt x="484335" y="345071"/>
                </a:lnTo>
                <a:lnTo>
                  <a:pt x="481200" y="346357"/>
                </a:lnTo>
                <a:lnTo>
                  <a:pt x="476498" y="347803"/>
                </a:lnTo>
                <a:lnTo>
                  <a:pt x="471795" y="348768"/>
                </a:lnTo>
                <a:lnTo>
                  <a:pt x="467406" y="349250"/>
                </a:lnTo>
                <a:lnTo>
                  <a:pt x="463174" y="349250"/>
                </a:lnTo>
                <a:lnTo>
                  <a:pt x="459255" y="348768"/>
                </a:lnTo>
                <a:lnTo>
                  <a:pt x="455650" y="347643"/>
                </a:lnTo>
                <a:lnTo>
                  <a:pt x="452515" y="346517"/>
                </a:lnTo>
                <a:lnTo>
                  <a:pt x="450007" y="344588"/>
                </a:lnTo>
                <a:lnTo>
                  <a:pt x="447969" y="342498"/>
                </a:lnTo>
                <a:lnTo>
                  <a:pt x="446558" y="339926"/>
                </a:lnTo>
                <a:lnTo>
                  <a:pt x="446088" y="336872"/>
                </a:lnTo>
                <a:lnTo>
                  <a:pt x="446402" y="333657"/>
                </a:lnTo>
                <a:lnTo>
                  <a:pt x="447812" y="330281"/>
                </a:lnTo>
                <a:lnTo>
                  <a:pt x="449693" y="327065"/>
                </a:lnTo>
                <a:lnTo>
                  <a:pt x="452515" y="323850"/>
                </a:lnTo>
                <a:lnTo>
                  <a:pt x="455963" y="320796"/>
                </a:lnTo>
                <a:lnTo>
                  <a:pt x="460039" y="318063"/>
                </a:lnTo>
                <a:lnTo>
                  <a:pt x="464741" y="315652"/>
                </a:lnTo>
                <a:lnTo>
                  <a:pt x="469757" y="313562"/>
                </a:lnTo>
                <a:lnTo>
                  <a:pt x="473363" y="312597"/>
                </a:lnTo>
                <a:lnTo>
                  <a:pt x="477595" y="311954"/>
                </a:lnTo>
                <a:lnTo>
                  <a:pt x="482141" y="311311"/>
                </a:lnTo>
                <a:close/>
                <a:moveTo>
                  <a:pt x="187325" y="279400"/>
                </a:moveTo>
                <a:lnTo>
                  <a:pt x="187325" y="279879"/>
                </a:lnTo>
                <a:lnTo>
                  <a:pt x="187012" y="281315"/>
                </a:lnTo>
                <a:lnTo>
                  <a:pt x="186543" y="283708"/>
                </a:lnTo>
                <a:lnTo>
                  <a:pt x="185917" y="286580"/>
                </a:lnTo>
                <a:lnTo>
                  <a:pt x="184978" y="290249"/>
                </a:lnTo>
                <a:lnTo>
                  <a:pt x="183883" y="294238"/>
                </a:lnTo>
                <a:lnTo>
                  <a:pt x="182788" y="298386"/>
                </a:lnTo>
                <a:lnTo>
                  <a:pt x="181536" y="303013"/>
                </a:lnTo>
                <a:lnTo>
                  <a:pt x="179815" y="307640"/>
                </a:lnTo>
                <a:lnTo>
                  <a:pt x="178251" y="312108"/>
                </a:lnTo>
                <a:lnTo>
                  <a:pt x="176373" y="316575"/>
                </a:lnTo>
                <a:lnTo>
                  <a:pt x="174496" y="320723"/>
                </a:lnTo>
                <a:lnTo>
                  <a:pt x="172306" y="324393"/>
                </a:lnTo>
                <a:lnTo>
                  <a:pt x="170115" y="327584"/>
                </a:lnTo>
                <a:lnTo>
                  <a:pt x="166830" y="331253"/>
                </a:lnTo>
                <a:lnTo>
                  <a:pt x="163232" y="334604"/>
                </a:lnTo>
                <a:lnTo>
                  <a:pt x="159633" y="337316"/>
                </a:lnTo>
                <a:lnTo>
                  <a:pt x="156035" y="339709"/>
                </a:lnTo>
                <a:lnTo>
                  <a:pt x="152437" y="341305"/>
                </a:lnTo>
                <a:lnTo>
                  <a:pt x="148995" y="342262"/>
                </a:lnTo>
                <a:lnTo>
                  <a:pt x="145553" y="342900"/>
                </a:lnTo>
                <a:lnTo>
                  <a:pt x="142424" y="342900"/>
                </a:lnTo>
                <a:lnTo>
                  <a:pt x="139921" y="341943"/>
                </a:lnTo>
                <a:lnTo>
                  <a:pt x="137417" y="340507"/>
                </a:lnTo>
                <a:lnTo>
                  <a:pt x="135540" y="338433"/>
                </a:lnTo>
                <a:lnTo>
                  <a:pt x="134132" y="336040"/>
                </a:lnTo>
                <a:lnTo>
                  <a:pt x="133506" y="333008"/>
                </a:lnTo>
                <a:lnTo>
                  <a:pt x="133350" y="329498"/>
                </a:lnTo>
                <a:lnTo>
                  <a:pt x="133819" y="325988"/>
                </a:lnTo>
                <a:lnTo>
                  <a:pt x="134758" y="321840"/>
                </a:lnTo>
                <a:lnTo>
                  <a:pt x="136322" y="317851"/>
                </a:lnTo>
                <a:lnTo>
                  <a:pt x="138200" y="313863"/>
                </a:lnTo>
                <a:lnTo>
                  <a:pt x="140859" y="309874"/>
                </a:lnTo>
                <a:lnTo>
                  <a:pt x="143832" y="305726"/>
                </a:lnTo>
                <a:lnTo>
                  <a:pt x="146179" y="303173"/>
                </a:lnTo>
                <a:lnTo>
                  <a:pt x="149151" y="300461"/>
                </a:lnTo>
                <a:lnTo>
                  <a:pt x="152437" y="297908"/>
                </a:lnTo>
                <a:lnTo>
                  <a:pt x="156035" y="295355"/>
                </a:lnTo>
                <a:lnTo>
                  <a:pt x="159946" y="293121"/>
                </a:lnTo>
                <a:lnTo>
                  <a:pt x="163857" y="290728"/>
                </a:lnTo>
                <a:lnTo>
                  <a:pt x="167769" y="288494"/>
                </a:lnTo>
                <a:lnTo>
                  <a:pt x="171523" y="286739"/>
                </a:lnTo>
                <a:lnTo>
                  <a:pt x="175122" y="284825"/>
                </a:lnTo>
                <a:lnTo>
                  <a:pt x="178564" y="283389"/>
                </a:lnTo>
                <a:lnTo>
                  <a:pt x="181536" y="281953"/>
                </a:lnTo>
                <a:lnTo>
                  <a:pt x="183883" y="280836"/>
                </a:lnTo>
                <a:lnTo>
                  <a:pt x="185761" y="280038"/>
                </a:lnTo>
                <a:lnTo>
                  <a:pt x="187012" y="279560"/>
                </a:lnTo>
                <a:close/>
                <a:moveTo>
                  <a:pt x="357188" y="273050"/>
                </a:moveTo>
                <a:lnTo>
                  <a:pt x="357507" y="273211"/>
                </a:lnTo>
                <a:lnTo>
                  <a:pt x="358784" y="273532"/>
                </a:lnTo>
                <a:lnTo>
                  <a:pt x="360859" y="274013"/>
                </a:lnTo>
                <a:lnTo>
                  <a:pt x="363412" y="274976"/>
                </a:lnTo>
                <a:lnTo>
                  <a:pt x="366444" y="275939"/>
                </a:lnTo>
                <a:lnTo>
                  <a:pt x="370115" y="277062"/>
                </a:lnTo>
                <a:lnTo>
                  <a:pt x="373945" y="278667"/>
                </a:lnTo>
                <a:lnTo>
                  <a:pt x="378095" y="280112"/>
                </a:lnTo>
                <a:lnTo>
                  <a:pt x="382244" y="281877"/>
                </a:lnTo>
                <a:lnTo>
                  <a:pt x="386393" y="283642"/>
                </a:lnTo>
                <a:lnTo>
                  <a:pt x="390543" y="285728"/>
                </a:lnTo>
                <a:lnTo>
                  <a:pt x="394532" y="287654"/>
                </a:lnTo>
                <a:lnTo>
                  <a:pt x="398203" y="289901"/>
                </a:lnTo>
                <a:lnTo>
                  <a:pt x="401395" y="292308"/>
                </a:lnTo>
                <a:lnTo>
                  <a:pt x="404267" y="294555"/>
                </a:lnTo>
                <a:lnTo>
                  <a:pt x="407619" y="298086"/>
                </a:lnTo>
                <a:lnTo>
                  <a:pt x="410491" y="302098"/>
                </a:lnTo>
                <a:lnTo>
                  <a:pt x="413045" y="305949"/>
                </a:lnTo>
                <a:lnTo>
                  <a:pt x="414960" y="309801"/>
                </a:lnTo>
                <a:lnTo>
                  <a:pt x="416396" y="313492"/>
                </a:lnTo>
                <a:lnTo>
                  <a:pt x="417194" y="317023"/>
                </a:lnTo>
                <a:lnTo>
                  <a:pt x="417513" y="320553"/>
                </a:lnTo>
                <a:lnTo>
                  <a:pt x="417034" y="323603"/>
                </a:lnTo>
                <a:lnTo>
                  <a:pt x="416077" y="326331"/>
                </a:lnTo>
                <a:lnTo>
                  <a:pt x="414321" y="328738"/>
                </a:lnTo>
                <a:lnTo>
                  <a:pt x="412087" y="330343"/>
                </a:lnTo>
                <a:lnTo>
                  <a:pt x="409374" y="331306"/>
                </a:lnTo>
                <a:lnTo>
                  <a:pt x="406342" y="331787"/>
                </a:lnTo>
                <a:lnTo>
                  <a:pt x="402831" y="331627"/>
                </a:lnTo>
                <a:lnTo>
                  <a:pt x="399160" y="330985"/>
                </a:lnTo>
                <a:lnTo>
                  <a:pt x="395330" y="329701"/>
                </a:lnTo>
                <a:lnTo>
                  <a:pt x="391340" y="327775"/>
                </a:lnTo>
                <a:lnTo>
                  <a:pt x="387510" y="325528"/>
                </a:lnTo>
                <a:lnTo>
                  <a:pt x="383521" y="322640"/>
                </a:lnTo>
                <a:lnTo>
                  <a:pt x="379690" y="319270"/>
                </a:lnTo>
                <a:lnTo>
                  <a:pt x="377456" y="316541"/>
                </a:lnTo>
                <a:lnTo>
                  <a:pt x="374903" y="313332"/>
                </a:lnTo>
                <a:lnTo>
                  <a:pt x="372828" y="309801"/>
                </a:lnTo>
                <a:lnTo>
                  <a:pt x="370434" y="305949"/>
                </a:lnTo>
                <a:lnTo>
                  <a:pt x="368519" y="301937"/>
                </a:lnTo>
                <a:lnTo>
                  <a:pt x="366444" y="297765"/>
                </a:lnTo>
                <a:lnTo>
                  <a:pt x="364689" y="293592"/>
                </a:lnTo>
                <a:lnTo>
                  <a:pt x="362933" y="289741"/>
                </a:lnTo>
                <a:lnTo>
                  <a:pt x="361497" y="285889"/>
                </a:lnTo>
                <a:lnTo>
                  <a:pt x="360220" y="282358"/>
                </a:lnTo>
                <a:lnTo>
                  <a:pt x="359103" y="279309"/>
                </a:lnTo>
                <a:lnTo>
                  <a:pt x="358305" y="276741"/>
                </a:lnTo>
                <a:lnTo>
                  <a:pt x="357667" y="274655"/>
                </a:lnTo>
                <a:lnTo>
                  <a:pt x="357188" y="273532"/>
                </a:lnTo>
                <a:close/>
                <a:moveTo>
                  <a:pt x="39453" y="260350"/>
                </a:moveTo>
                <a:lnTo>
                  <a:pt x="43606" y="260350"/>
                </a:lnTo>
                <a:lnTo>
                  <a:pt x="47599" y="260662"/>
                </a:lnTo>
                <a:lnTo>
                  <a:pt x="51113" y="261130"/>
                </a:lnTo>
                <a:lnTo>
                  <a:pt x="56544" y="262533"/>
                </a:lnTo>
                <a:lnTo>
                  <a:pt x="61655" y="264404"/>
                </a:lnTo>
                <a:lnTo>
                  <a:pt x="65968" y="266587"/>
                </a:lnTo>
                <a:lnTo>
                  <a:pt x="69801" y="269081"/>
                </a:lnTo>
                <a:lnTo>
                  <a:pt x="73156" y="271888"/>
                </a:lnTo>
                <a:lnTo>
                  <a:pt x="75392" y="274850"/>
                </a:lnTo>
                <a:lnTo>
                  <a:pt x="77149" y="277813"/>
                </a:lnTo>
                <a:lnTo>
                  <a:pt x="77788" y="280931"/>
                </a:lnTo>
                <a:lnTo>
                  <a:pt x="77628" y="284049"/>
                </a:lnTo>
                <a:lnTo>
                  <a:pt x="76350" y="286856"/>
                </a:lnTo>
                <a:lnTo>
                  <a:pt x="74274" y="289506"/>
                </a:lnTo>
                <a:lnTo>
                  <a:pt x="71399" y="291377"/>
                </a:lnTo>
                <a:lnTo>
                  <a:pt x="67725" y="293248"/>
                </a:lnTo>
                <a:lnTo>
                  <a:pt x="63732" y="294340"/>
                </a:lnTo>
                <a:lnTo>
                  <a:pt x="59099" y="294963"/>
                </a:lnTo>
                <a:lnTo>
                  <a:pt x="54148" y="295275"/>
                </a:lnTo>
                <a:lnTo>
                  <a:pt x="48717" y="294963"/>
                </a:lnTo>
                <a:lnTo>
                  <a:pt x="43286" y="294028"/>
                </a:lnTo>
                <a:lnTo>
                  <a:pt x="39932" y="293248"/>
                </a:lnTo>
                <a:lnTo>
                  <a:pt x="36578" y="291845"/>
                </a:lnTo>
                <a:lnTo>
                  <a:pt x="32904" y="290286"/>
                </a:lnTo>
                <a:lnTo>
                  <a:pt x="29550" y="288259"/>
                </a:lnTo>
                <a:lnTo>
                  <a:pt x="25876" y="286388"/>
                </a:lnTo>
                <a:lnTo>
                  <a:pt x="22202" y="284049"/>
                </a:lnTo>
                <a:lnTo>
                  <a:pt x="18688" y="281711"/>
                </a:lnTo>
                <a:lnTo>
                  <a:pt x="15334" y="279372"/>
                </a:lnTo>
                <a:lnTo>
                  <a:pt x="12139" y="277033"/>
                </a:lnTo>
                <a:lnTo>
                  <a:pt x="9264" y="274850"/>
                </a:lnTo>
                <a:lnTo>
                  <a:pt x="6708" y="272979"/>
                </a:lnTo>
                <a:lnTo>
                  <a:pt x="4312" y="271108"/>
                </a:lnTo>
                <a:lnTo>
                  <a:pt x="2555" y="269393"/>
                </a:lnTo>
                <a:lnTo>
                  <a:pt x="1118" y="268302"/>
                </a:lnTo>
                <a:lnTo>
                  <a:pt x="319" y="267678"/>
                </a:lnTo>
                <a:lnTo>
                  <a:pt x="0" y="267366"/>
                </a:lnTo>
                <a:lnTo>
                  <a:pt x="479" y="267211"/>
                </a:lnTo>
                <a:lnTo>
                  <a:pt x="1597" y="266899"/>
                </a:lnTo>
                <a:lnTo>
                  <a:pt x="3674" y="266431"/>
                </a:lnTo>
                <a:lnTo>
                  <a:pt x="6389" y="265651"/>
                </a:lnTo>
                <a:lnTo>
                  <a:pt x="9424" y="264872"/>
                </a:lnTo>
                <a:lnTo>
                  <a:pt x="13098" y="264092"/>
                </a:lnTo>
                <a:lnTo>
                  <a:pt x="17091" y="263313"/>
                </a:lnTo>
                <a:lnTo>
                  <a:pt x="21403" y="262377"/>
                </a:lnTo>
                <a:lnTo>
                  <a:pt x="26036" y="261753"/>
                </a:lnTo>
                <a:lnTo>
                  <a:pt x="30508" y="261130"/>
                </a:lnTo>
                <a:lnTo>
                  <a:pt x="34980" y="260662"/>
                </a:lnTo>
                <a:close/>
                <a:moveTo>
                  <a:pt x="166210" y="239713"/>
                </a:moveTo>
                <a:lnTo>
                  <a:pt x="166688" y="239713"/>
                </a:lnTo>
                <a:lnTo>
                  <a:pt x="166529" y="240031"/>
                </a:lnTo>
                <a:lnTo>
                  <a:pt x="165892" y="241142"/>
                </a:lnTo>
                <a:lnTo>
                  <a:pt x="165096" y="243047"/>
                </a:lnTo>
                <a:lnTo>
                  <a:pt x="163982" y="245587"/>
                </a:lnTo>
                <a:lnTo>
                  <a:pt x="162550" y="248286"/>
                </a:lnTo>
                <a:lnTo>
                  <a:pt x="160800" y="251619"/>
                </a:lnTo>
                <a:lnTo>
                  <a:pt x="159049" y="255271"/>
                </a:lnTo>
                <a:lnTo>
                  <a:pt x="156821" y="259081"/>
                </a:lnTo>
                <a:lnTo>
                  <a:pt x="154752" y="262891"/>
                </a:lnTo>
                <a:lnTo>
                  <a:pt x="152206" y="266700"/>
                </a:lnTo>
                <a:lnTo>
                  <a:pt x="149660" y="270510"/>
                </a:lnTo>
                <a:lnTo>
                  <a:pt x="147114" y="274003"/>
                </a:lnTo>
                <a:lnTo>
                  <a:pt x="144408" y="277178"/>
                </a:lnTo>
                <a:lnTo>
                  <a:pt x="141703" y="280035"/>
                </a:lnTo>
                <a:lnTo>
                  <a:pt x="139157" y="282417"/>
                </a:lnTo>
                <a:lnTo>
                  <a:pt x="135019" y="285433"/>
                </a:lnTo>
                <a:lnTo>
                  <a:pt x="130722" y="287655"/>
                </a:lnTo>
                <a:lnTo>
                  <a:pt x="126425" y="289560"/>
                </a:lnTo>
                <a:lnTo>
                  <a:pt x="122447" y="290830"/>
                </a:lnTo>
                <a:lnTo>
                  <a:pt x="118469" y="291624"/>
                </a:lnTo>
                <a:lnTo>
                  <a:pt x="114808" y="292100"/>
                </a:lnTo>
                <a:lnTo>
                  <a:pt x="111466" y="291783"/>
                </a:lnTo>
                <a:lnTo>
                  <a:pt x="108443" y="290989"/>
                </a:lnTo>
                <a:lnTo>
                  <a:pt x="105737" y="289719"/>
                </a:lnTo>
                <a:lnTo>
                  <a:pt x="103828" y="287655"/>
                </a:lnTo>
                <a:lnTo>
                  <a:pt x="102236" y="285433"/>
                </a:lnTo>
                <a:lnTo>
                  <a:pt x="101600" y="282575"/>
                </a:lnTo>
                <a:lnTo>
                  <a:pt x="101600" y="279400"/>
                </a:lnTo>
                <a:lnTo>
                  <a:pt x="102077" y="276067"/>
                </a:lnTo>
                <a:lnTo>
                  <a:pt x="103350" y="272733"/>
                </a:lnTo>
                <a:lnTo>
                  <a:pt x="105260" y="269240"/>
                </a:lnTo>
                <a:lnTo>
                  <a:pt x="107647" y="265589"/>
                </a:lnTo>
                <a:lnTo>
                  <a:pt x="110352" y="261938"/>
                </a:lnTo>
                <a:lnTo>
                  <a:pt x="113853" y="258604"/>
                </a:lnTo>
                <a:lnTo>
                  <a:pt x="117673" y="255271"/>
                </a:lnTo>
                <a:lnTo>
                  <a:pt x="120856" y="253207"/>
                </a:lnTo>
                <a:lnTo>
                  <a:pt x="124675" y="251143"/>
                </a:lnTo>
                <a:lnTo>
                  <a:pt x="128813" y="249397"/>
                </a:lnTo>
                <a:lnTo>
                  <a:pt x="133268" y="247651"/>
                </a:lnTo>
                <a:lnTo>
                  <a:pt x="137884" y="246222"/>
                </a:lnTo>
                <a:lnTo>
                  <a:pt x="142817" y="244793"/>
                </a:lnTo>
                <a:lnTo>
                  <a:pt x="147273" y="243682"/>
                </a:lnTo>
                <a:lnTo>
                  <a:pt x="151729" y="242571"/>
                </a:lnTo>
                <a:lnTo>
                  <a:pt x="155707" y="241618"/>
                </a:lnTo>
                <a:lnTo>
                  <a:pt x="159367" y="240824"/>
                </a:lnTo>
                <a:lnTo>
                  <a:pt x="162391" y="240348"/>
                </a:lnTo>
                <a:lnTo>
                  <a:pt x="164619" y="240031"/>
                </a:lnTo>
                <a:close/>
                <a:moveTo>
                  <a:pt x="508435" y="238125"/>
                </a:moveTo>
                <a:lnTo>
                  <a:pt x="513408" y="238125"/>
                </a:lnTo>
                <a:lnTo>
                  <a:pt x="518381" y="238281"/>
                </a:lnTo>
                <a:lnTo>
                  <a:pt x="523033" y="238591"/>
                </a:lnTo>
                <a:lnTo>
                  <a:pt x="527525" y="238902"/>
                </a:lnTo>
                <a:lnTo>
                  <a:pt x="531696" y="239524"/>
                </a:lnTo>
                <a:lnTo>
                  <a:pt x="535385" y="239990"/>
                </a:lnTo>
                <a:lnTo>
                  <a:pt x="538594" y="240300"/>
                </a:lnTo>
                <a:lnTo>
                  <a:pt x="541000" y="240767"/>
                </a:lnTo>
                <a:lnTo>
                  <a:pt x="542444" y="240922"/>
                </a:lnTo>
                <a:lnTo>
                  <a:pt x="542925" y="241077"/>
                </a:lnTo>
                <a:lnTo>
                  <a:pt x="542604" y="241233"/>
                </a:lnTo>
                <a:lnTo>
                  <a:pt x="541802" y="242010"/>
                </a:lnTo>
                <a:lnTo>
                  <a:pt x="540679" y="243408"/>
                </a:lnTo>
                <a:lnTo>
                  <a:pt x="538915" y="245117"/>
                </a:lnTo>
                <a:lnTo>
                  <a:pt x="536990" y="247137"/>
                </a:lnTo>
                <a:lnTo>
                  <a:pt x="534423" y="249467"/>
                </a:lnTo>
                <a:lnTo>
                  <a:pt x="531856" y="251798"/>
                </a:lnTo>
                <a:lnTo>
                  <a:pt x="528969" y="254439"/>
                </a:lnTo>
                <a:lnTo>
                  <a:pt x="525921" y="257236"/>
                </a:lnTo>
                <a:lnTo>
                  <a:pt x="522552" y="259877"/>
                </a:lnTo>
                <a:lnTo>
                  <a:pt x="519183" y="262518"/>
                </a:lnTo>
                <a:lnTo>
                  <a:pt x="515814" y="264849"/>
                </a:lnTo>
                <a:lnTo>
                  <a:pt x="512445" y="267179"/>
                </a:lnTo>
                <a:lnTo>
                  <a:pt x="509237" y="269199"/>
                </a:lnTo>
                <a:lnTo>
                  <a:pt x="505868" y="270753"/>
                </a:lnTo>
                <a:lnTo>
                  <a:pt x="502660" y="272151"/>
                </a:lnTo>
                <a:lnTo>
                  <a:pt x="497847" y="273394"/>
                </a:lnTo>
                <a:lnTo>
                  <a:pt x="493034" y="274171"/>
                </a:lnTo>
                <a:lnTo>
                  <a:pt x="488382" y="274637"/>
                </a:lnTo>
                <a:lnTo>
                  <a:pt x="484051" y="274637"/>
                </a:lnTo>
                <a:lnTo>
                  <a:pt x="480040" y="274171"/>
                </a:lnTo>
                <a:lnTo>
                  <a:pt x="476511" y="273394"/>
                </a:lnTo>
                <a:lnTo>
                  <a:pt x="473303" y="272151"/>
                </a:lnTo>
                <a:lnTo>
                  <a:pt x="470736" y="270287"/>
                </a:lnTo>
                <a:lnTo>
                  <a:pt x="468650" y="268267"/>
                </a:lnTo>
                <a:lnTo>
                  <a:pt x="467367" y="265781"/>
                </a:lnTo>
                <a:lnTo>
                  <a:pt x="466725" y="262829"/>
                </a:lnTo>
                <a:lnTo>
                  <a:pt x="467207" y="259722"/>
                </a:lnTo>
                <a:lnTo>
                  <a:pt x="468329" y="256459"/>
                </a:lnTo>
                <a:lnTo>
                  <a:pt x="470575" y="253352"/>
                </a:lnTo>
                <a:lnTo>
                  <a:pt x="473303" y="250244"/>
                </a:lnTo>
                <a:lnTo>
                  <a:pt x="476832" y="247292"/>
                </a:lnTo>
                <a:lnTo>
                  <a:pt x="481003" y="244651"/>
                </a:lnTo>
                <a:lnTo>
                  <a:pt x="485815" y="242165"/>
                </a:lnTo>
                <a:lnTo>
                  <a:pt x="491109" y="240300"/>
                </a:lnTo>
                <a:lnTo>
                  <a:pt x="494799" y="239368"/>
                </a:lnTo>
                <a:lnTo>
                  <a:pt x="498970" y="238591"/>
                </a:lnTo>
                <a:lnTo>
                  <a:pt x="503622" y="238281"/>
                </a:lnTo>
                <a:close/>
                <a:moveTo>
                  <a:pt x="374650" y="231775"/>
                </a:moveTo>
                <a:lnTo>
                  <a:pt x="375120" y="231775"/>
                </a:lnTo>
                <a:lnTo>
                  <a:pt x="376999" y="232099"/>
                </a:lnTo>
                <a:lnTo>
                  <a:pt x="379504" y="232261"/>
                </a:lnTo>
                <a:lnTo>
                  <a:pt x="382948" y="232423"/>
                </a:lnTo>
                <a:lnTo>
                  <a:pt x="387019" y="232909"/>
                </a:lnTo>
                <a:lnTo>
                  <a:pt x="391559" y="233395"/>
                </a:lnTo>
                <a:lnTo>
                  <a:pt x="396570" y="234043"/>
                </a:lnTo>
                <a:lnTo>
                  <a:pt x="401580" y="234853"/>
                </a:lnTo>
                <a:lnTo>
                  <a:pt x="406590" y="235987"/>
                </a:lnTo>
                <a:lnTo>
                  <a:pt x="411757" y="237283"/>
                </a:lnTo>
                <a:lnTo>
                  <a:pt x="416297" y="238741"/>
                </a:lnTo>
                <a:lnTo>
                  <a:pt x="420524" y="240361"/>
                </a:lnTo>
                <a:lnTo>
                  <a:pt x="424282" y="242467"/>
                </a:lnTo>
                <a:lnTo>
                  <a:pt x="428353" y="245058"/>
                </a:lnTo>
                <a:lnTo>
                  <a:pt x="432110" y="248136"/>
                </a:lnTo>
                <a:lnTo>
                  <a:pt x="435241" y="251376"/>
                </a:lnTo>
                <a:lnTo>
                  <a:pt x="437903" y="254778"/>
                </a:lnTo>
                <a:lnTo>
                  <a:pt x="440095" y="258180"/>
                </a:lnTo>
                <a:lnTo>
                  <a:pt x="441504" y="261581"/>
                </a:lnTo>
                <a:lnTo>
                  <a:pt x="442600" y="264821"/>
                </a:lnTo>
                <a:lnTo>
                  <a:pt x="442913" y="268061"/>
                </a:lnTo>
                <a:lnTo>
                  <a:pt x="442444" y="270977"/>
                </a:lnTo>
                <a:lnTo>
                  <a:pt x="441348" y="273569"/>
                </a:lnTo>
                <a:lnTo>
                  <a:pt x="439625" y="275674"/>
                </a:lnTo>
                <a:lnTo>
                  <a:pt x="437120" y="277456"/>
                </a:lnTo>
                <a:lnTo>
                  <a:pt x="434302" y="278590"/>
                </a:lnTo>
                <a:lnTo>
                  <a:pt x="431014" y="279400"/>
                </a:lnTo>
                <a:lnTo>
                  <a:pt x="427413" y="279400"/>
                </a:lnTo>
                <a:lnTo>
                  <a:pt x="423499" y="278914"/>
                </a:lnTo>
                <a:lnTo>
                  <a:pt x="419272" y="277942"/>
                </a:lnTo>
                <a:lnTo>
                  <a:pt x="414888" y="276646"/>
                </a:lnTo>
                <a:lnTo>
                  <a:pt x="410504" y="274541"/>
                </a:lnTo>
                <a:lnTo>
                  <a:pt x="406277" y="272111"/>
                </a:lnTo>
                <a:lnTo>
                  <a:pt x="403302" y="270167"/>
                </a:lnTo>
                <a:lnTo>
                  <a:pt x="400484" y="267575"/>
                </a:lnTo>
                <a:lnTo>
                  <a:pt x="397509" y="264497"/>
                </a:lnTo>
                <a:lnTo>
                  <a:pt x="394534" y="261257"/>
                </a:lnTo>
                <a:lnTo>
                  <a:pt x="391559" y="257694"/>
                </a:lnTo>
                <a:lnTo>
                  <a:pt x="388898" y="254130"/>
                </a:lnTo>
                <a:lnTo>
                  <a:pt x="386236" y="250404"/>
                </a:lnTo>
                <a:lnTo>
                  <a:pt x="383731" y="246840"/>
                </a:lnTo>
                <a:lnTo>
                  <a:pt x="381696" y="243439"/>
                </a:lnTo>
                <a:lnTo>
                  <a:pt x="379504" y="240361"/>
                </a:lnTo>
                <a:lnTo>
                  <a:pt x="377938" y="237445"/>
                </a:lnTo>
                <a:lnTo>
                  <a:pt x="376372" y="235339"/>
                </a:lnTo>
                <a:lnTo>
                  <a:pt x="375433" y="233395"/>
                </a:lnTo>
                <a:lnTo>
                  <a:pt x="374807" y="232261"/>
                </a:lnTo>
                <a:close/>
                <a:moveTo>
                  <a:pt x="46781" y="193675"/>
                </a:moveTo>
                <a:lnTo>
                  <a:pt x="50774" y="194000"/>
                </a:lnTo>
                <a:lnTo>
                  <a:pt x="54288" y="194487"/>
                </a:lnTo>
                <a:lnTo>
                  <a:pt x="59719" y="196109"/>
                </a:lnTo>
                <a:lnTo>
                  <a:pt x="64670" y="197894"/>
                </a:lnTo>
                <a:lnTo>
                  <a:pt x="69143" y="200329"/>
                </a:lnTo>
                <a:lnTo>
                  <a:pt x="72976" y="202925"/>
                </a:lnTo>
                <a:lnTo>
                  <a:pt x="76171" y="205846"/>
                </a:lnTo>
                <a:lnTo>
                  <a:pt x="78567" y="208767"/>
                </a:lnTo>
                <a:lnTo>
                  <a:pt x="80324" y="212012"/>
                </a:lnTo>
                <a:lnTo>
                  <a:pt x="80963" y="215258"/>
                </a:lnTo>
                <a:lnTo>
                  <a:pt x="80803" y="218503"/>
                </a:lnTo>
                <a:lnTo>
                  <a:pt x="79365" y="221424"/>
                </a:lnTo>
                <a:lnTo>
                  <a:pt x="77449" y="224021"/>
                </a:lnTo>
                <a:lnTo>
                  <a:pt x="74414" y="226293"/>
                </a:lnTo>
                <a:lnTo>
                  <a:pt x="70900" y="227915"/>
                </a:lnTo>
                <a:lnTo>
                  <a:pt x="66747" y="229051"/>
                </a:lnTo>
                <a:lnTo>
                  <a:pt x="62115" y="230025"/>
                </a:lnTo>
                <a:lnTo>
                  <a:pt x="57163" y="230187"/>
                </a:lnTo>
                <a:lnTo>
                  <a:pt x="51732" y="229863"/>
                </a:lnTo>
                <a:lnTo>
                  <a:pt x="46302" y="228727"/>
                </a:lnTo>
                <a:lnTo>
                  <a:pt x="42788" y="227753"/>
                </a:lnTo>
                <a:lnTo>
                  <a:pt x="39114" y="226455"/>
                </a:lnTo>
                <a:lnTo>
                  <a:pt x="35440" y="224508"/>
                </a:lnTo>
                <a:lnTo>
                  <a:pt x="31447" y="222236"/>
                </a:lnTo>
                <a:lnTo>
                  <a:pt x="27613" y="219964"/>
                </a:lnTo>
                <a:lnTo>
                  <a:pt x="23780" y="217530"/>
                </a:lnTo>
                <a:lnTo>
                  <a:pt x="20106" y="214771"/>
                </a:lnTo>
                <a:lnTo>
                  <a:pt x="16592" y="212175"/>
                </a:lnTo>
                <a:lnTo>
                  <a:pt x="13557" y="209903"/>
                </a:lnTo>
                <a:lnTo>
                  <a:pt x="10522" y="207469"/>
                </a:lnTo>
                <a:lnTo>
                  <a:pt x="7967" y="205359"/>
                </a:lnTo>
                <a:lnTo>
                  <a:pt x="6050" y="203736"/>
                </a:lnTo>
                <a:lnTo>
                  <a:pt x="4293" y="202438"/>
                </a:lnTo>
                <a:lnTo>
                  <a:pt x="3494" y="201464"/>
                </a:lnTo>
                <a:lnTo>
                  <a:pt x="3175" y="201140"/>
                </a:lnTo>
                <a:lnTo>
                  <a:pt x="3494" y="200978"/>
                </a:lnTo>
                <a:lnTo>
                  <a:pt x="4772" y="200653"/>
                </a:lnTo>
                <a:lnTo>
                  <a:pt x="6849" y="200166"/>
                </a:lnTo>
                <a:lnTo>
                  <a:pt x="9564" y="199517"/>
                </a:lnTo>
                <a:lnTo>
                  <a:pt x="12599" y="198544"/>
                </a:lnTo>
                <a:lnTo>
                  <a:pt x="16273" y="197732"/>
                </a:lnTo>
                <a:lnTo>
                  <a:pt x="20266" y="196921"/>
                </a:lnTo>
                <a:lnTo>
                  <a:pt x="24578" y="196109"/>
                </a:lnTo>
                <a:lnTo>
                  <a:pt x="29211" y="195136"/>
                </a:lnTo>
                <a:lnTo>
                  <a:pt x="33683" y="194487"/>
                </a:lnTo>
                <a:lnTo>
                  <a:pt x="38155" y="194000"/>
                </a:lnTo>
                <a:lnTo>
                  <a:pt x="42628" y="193838"/>
                </a:lnTo>
                <a:close/>
                <a:moveTo>
                  <a:pt x="161454" y="185738"/>
                </a:moveTo>
                <a:lnTo>
                  <a:pt x="161925" y="185738"/>
                </a:lnTo>
                <a:lnTo>
                  <a:pt x="161768" y="186213"/>
                </a:lnTo>
                <a:lnTo>
                  <a:pt x="160983" y="187321"/>
                </a:lnTo>
                <a:lnTo>
                  <a:pt x="160199" y="189061"/>
                </a:lnTo>
                <a:lnTo>
                  <a:pt x="158944" y="191435"/>
                </a:lnTo>
                <a:lnTo>
                  <a:pt x="157375" y="194283"/>
                </a:lnTo>
                <a:lnTo>
                  <a:pt x="155493" y="197448"/>
                </a:lnTo>
                <a:lnTo>
                  <a:pt x="153296" y="200929"/>
                </a:lnTo>
                <a:lnTo>
                  <a:pt x="151100" y="204569"/>
                </a:lnTo>
                <a:lnTo>
                  <a:pt x="148590" y="208208"/>
                </a:lnTo>
                <a:lnTo>
                  <a:pt x="146237" y="211848"/>
                </a:lnTo>
                <a:lnTo>
                  <a:pt x="143413" y="215487"/>
                </a:lnTo>
                <a:lnTo>
                  <a:pt x="140589" y="218810"/>
                </a:lnTo>
                <a:lnTo>
                  <a:pt x="137765" y="221816"/>
                </a:lnTo>
                <a:lnTo>
                  <a:pt x="135098" y="224665"/>
                </a:lnTo>
                <a:lnTo>
                  <a:pt x="132274" y="226880"/>
                </a:lnTo>
                <a:lnTo>
                  <a:pt x="128038" y="229412"/>
                </a:lnTo>
                <a:lnTo>
                  <a:pt x="123802" y="231469"/>
                </a:lnTo>
                <a:lnTo>
                  <a:pt x="119567" y="233210"/>
                </a:lnTo>
                <a:lnTo>
                  <a:pt x="115488" y="234317"/>
                </a:lnTo>
                <a:lnTo>
                  <a:pt x="111566" y="234792"/>
                </a:lnTo>
                <a:lnTo>
                  <a:pt x="107800" y="234950"/>
                </a:lnTo>
                <a:lnTo>
                  <a:pt x="104506" y="234476"/>
                </a:lnTo>
                <a:lnTo>
                  <a:pt x="101525" y="233526"/>
                </a:lnTo>
                <a:lnTo>
                  <a:pt x="99015" y="231944"/>
                </a:lnTo>
                <a:lnTo>
                  <a:pt x="97132" y="230045"/>
                </a:lnTo>
                <a:lnTo>
                  <a:pt x="96034" y="227355"/>
                </a:lnTo>
                <a:lnTo>
                  <a:pt x="95250" y="224507"/>
                </a:lnTo>
                <a:lnTo>
                  <a:pt x="95407" y="221500"/>
                </a:lnTo>
                <a:lnTo>
                  <a:pt x="96348" y="218177"/>
                </a:lnTo>
                <a:lnTo>
                  <a:pt x="97760" y="214854"/>
                </a:lnTo>
                <a:lnTo>
                  <a:pt x="99799" y="211531"/>
                </a:lnTo>
                <a:lnTo>
                  <a:pt x="102153" y="208050"/>
                </a:lnTo>
                <a:lnTo>
                  <a:pt x="105290" y="204727"/>
                </a:lnTo>
                <a:lnTo>
                  <a:pt x="108742" y="201562"/>
                </a:lnTo>
                <a:lnTo>
                  <a:pt x="112821" y="198556"/>
                </a:lnTo>
                <a:lnTo>
                  <a:pt x="116115" y="196815"/>
                </a:lnTo>
                <a:lnTo>
                  <a:pt x="119880" y="194916"/>
                </a:lnTo>
                <a:lnTo>
                  <a:pt x="124116" y="193492"/>
                </a:lnTo>
                <a:lnTo>
                  <a:pt x="128666" y="191910"/>
                </a:lnTo>
                <a:lnTo>
                  <a:pt x="133215" y="190644"/>
                </a:lnTo>
                <a:lnTo>
                  <a:pt x="138079" y="189694"/>
                </a:lnTo>
                <a:lnTo>
                  <a:pt x="142628" y="188587"/>
                </a:lnTo>
                <a:lnTo>
                  <a:pt x="147021" y="187795"/>
                </a:lnTo>
                <a:lnTo>
                  <a:pt x="151100" y="187162"/>
                </a:lnTo>
                <a:lnTo>
                  <a:pt x="154708" y="186688"/>
                </a:lnTo>
                <a:lnTo>
                  <a:pt x="157689" y="186371"/>
                </a:lnTo>
                <a:lnTo>
                  <a:pt x="159885" y="186055"/>
                </a:lnTo>
                <a:close/>
                <a:moveTo>
                  <a:pt x="371475" y="177800"/>
                </a:moveTo>
                <a:lnTo>
                  <a:pt x="372271" y="177800"/>
                </a:lnTo>
                <a:lnTo>
                  <a:pt x="374021" y="177800"/>
                </a:lnTo>
                <a:lnTo>
                  <a:pt x="376726" y="177800"/>
                </a:lnTo>
                <a:lnTo>
                  <a:pt x="380226" y="177800"/>
                </a:lnTo>
                <a:lnTo>
                  <a:pt x="384363" y="177964"/>
                </a:lnTo>
                <a:lnTo>
                  <a:pt x="388977" y="178291"/>
                </a:lnTo>
                <a:lnTo>
                  <a:pt x="393909" y="178617"/>
                </a:lnTo>
                <a:lnTo>
                  <a:pt x="399000" y="179271"/>
                </a:lnTo>
                <a:lnTo>
                  <a:pt x="404410" y="180088"/>
                </a:lnTo>
                <a:lnTo>
                  <a:pt x="409501" y="180905"/>
                </a:lnTo>
                <a:lnTo>
                  <a:pt x="414274" y="182049"/>
                </a:lnTo>
                <a:lnTo>
                  <a:pt x="418729" y="183520"/>
                </a:lnTo>
                <a:lnTo>
                  <a:pt x="422548" y="185318"/>
                </a:lnTo>
                <a:lnTo>
                  <a:pt x="427003" y="187932"/>
                </a:lnTo>
                <a:lnTo>
                  <a:pt x="430821" y="190710"/>
                </a:lnTo>
                <a:lnTo>
                  <a:pt x="434162" y="193815"/>
                </a:lnTo>
                <a:lnTo>
                  <a:pt x="437185" y="197084"/>
                </a:lnTo>
                <a:lnTo>
                  <a:pt x="439572" y="200352"/>
                </a:lnTo>
                <a:lnTo>
                  <a:pt x="441322" y="203620"/>
                </a:lnTo>
                <a:lnTo>
                  <a:pt x="442595" y="206889"/>
                </a:lnTo>
                <a:lnTo>
                  <a:pt x="442913" y="209994"/>
                </a:lnTo>
                <a:lnTo>
                  <a:pt x="442754" y="213099"/>
                </a:lnTo>
                <a:lnTo>
                  <a:pt x="441640" y="215550"/>
                </a:lnTo>
                <a:lnTo>
                  <a:pt x="440049" y="218001"/>
                </a:lnTo>
                <a:lnTo>
                  <a:pt x="437663" y="219962"/>
                </a:lnTo>
                <a:lnTo>
                  <a:pt x="434958" y="221106"/>
                </a:lnTo>
                <a:lnTo>
                  <a:pt x="431617" y="221923"/>
                </a:lnTo>
                <a:lnTo>
                  <a:pt x="427798" y="222250"/>
                </a:lnTo>
                <a:lnTo>
                  <a:pt x="423821" y="222087"/>
                </a:lnTo>
                <a:lnTo>
                  <a:pt x="419684" y="221433"/>
                </a:lnTo>
                <a:lnTo>
                  <a:pt x="415229" y="220453"/>
                </a:lnTo>
                <a:lnTo>
                  <a:pt x="410615" y="218655"/>
                </a:lnTo>
                <a:lnTo>
                  <a:pt x="406001" y="216531"/>
                </a:lnTo>
                <a:lnTo>
                  <a:pt x="402978" y="214570"/>
                </a:lnTo>
                <a:lnTo>
                  <a:pt x="399955" y="212118"/>
                </a:lnTo>
                <a:lnTo>
                  <a:pt x="396773" y="209177"/>
                </a:lnTo>
                <a:lnTo>
                  <a:pt x="393432" y="206235"/>
                </a:lnTo>
                <a:lnTo>
                  <a:pt x="390409" y="202967"/>
                </a:lnTo>
                <a:lnTo>
                  <a:pt x="387386" y="199372"/>
                </a:lnTo>
                <a:lnTo>
                  <a:pt x="384522" y="195940"/>
                </a:lnTo>
                <a:lnTo>
                  <a:pt x="381817" y="192345"/>
                </a:lnTo>
                <a:lnTo>
                  <a:pt x="379271" y="188913"/>
                </a:lnTo>
                <a:lnTo>
                  <a:pt x="377203" y="186135"/>
                </a:lnTo>
                <a:lnTo>
                  <a:pt x="375294" y="183356"/>
                </a:lnTo>
                <a:lnTo>
                  <a:pt x="373703" y="181069"/>
                </a:lnTo>
                <a:lnTo>
                  <a:pt x="372589" y="179434"/>
                </a:lnTo>
                <a:lnTo>
                  <a:pt x="371793" y="178127"/>
                </a:lnTo>
                <a:close/>
                <a:moveTo>
                  <a:pt x="359568" y="174625"/>
                </a:moveTo>
                <a:lnTo>
                  <a:pt x="360839" y="174625"/>
                </a:lnTo>
                <a:lnTo>
                  <a:pt x="361475" y="175259"/>
                </a:lnTo>
                <a:lnTo>
                  <a:pt x="361792" y="176527"/>
                </a:lnTo>
                <a:lnTo>
                  <a:pt x="361951" y="177953"/>
                </a:lnTo>
                <a:lnTo>
                  <a:pt x="361792" y="179696"/>
                </a:lnTo>
                <a:lnTo>
                  <a:pt x="361316" y="181597"/>
                </a:lnTo>
                <a:lnTo>
                  <a:pt x="360839" y="183816"/>
                </a:lnTo>
                <a:lnTo>
                  <a:pt x="360203" y="185717"/>
                </a:lnTo>
                <a:lnTo>
                  <a:pt x="359568" y="187777"/>
                </a:lnTo>
                <a:lnTo>
                  <a:pt x="358932" y="189679"/>
                </a:lnTo>
                <a:lnTo>
                  <a:pt x="358297" y="191263"/>
                </a:lnTo>
                <a:lnTo>
                  <a:pt x="357820" y="192373"/>
                </a:lnTo>
                <a:lnTo>
                  <a:pt x="357502" y="193323"/>
                </a:lnTo>
                <a:lnTo>
                  <a:pt x="357343" y="193640"/>
                </a:lnTo>
                <a:lnTo>
                  <a:pt x="286795" y="423246"/>
                </a:lnTo>
                <a:lnTo>
                  <a:pt x="285523" y="426098"/>
                </a:lnTo>
                <a:lnTo>
                  <a:pt x="283934" y="428634"/>
                </a:lnTo>
                <a:lnTo>
                  <a:pt x="281551" y="430535"/>
                </a:lnTo>
                <a:lnTo>
                  <a:pt x="279168" y="432120"/>
                </a:lnTo>
                <a:lnTo>
                  <a:pt x="276308" y="433070"/>
                </a:lnTo>
                <a:lnTo>
                  <a:pt x="273289" y="433387"/>
                </a:lnTo>
                <a:lnTo>
                  <a:pt x="272494" y="433387"/>
                </a:lnTo>
                <a:lnTo>
                  <a:pt x="269475" y="433070"/>
                </a:lnTo>
                <a:lnTo>
                  <a:pt x="266774" y="432120"/>
                </a:lnTo>
                <a:lnTo>
                  <a:pt x="264073" y="430535"/>
                </a:lnTo>
                <a:lnTo>
                  <a:pt x="261848" y="428634"/>
                </a:lnTo>
                <a:lnTo>
                  <a:pt x="260259" y="426098"/>
                </a:lnTo>
                <a:lnTo>
                  <a:pt x="259147" y="423246"/>
                </a:lnTo>
                <a:lnTo>
                  <a:pt x="188281" y="193640"/>
                </a:lnTo>
                <a:lnTo>
                  <a:pt x="187963" y="192214"/>
                </a:lnTo>
                <a:lnTo>
                  <a:pt x="187486" y="190471"/>
                </a:lnTo>
                <a:lnTo>
                  <a:pt x="187009" y="188253"/>
                </a:lnTo>
                <a:lnTo>
                  <a:pt x="186533" y="186034"/>
                </a:lnTo>
                <a:lnTo>
                  <a:pt x="186056" y="183974"/>
                </a:lnTo>
                <a:lnTo>
                  <a:pt x="185738" y="181597"/>
                </a:lnTo>
                <a:lnTo>
                  <a:pt x="185738" y="179696"/>
                </a:lnTo>
                <a:lnTo>
                  <a:pt x="185738" y="177794"/>
                </a:lnTo>
                <a:lnTo>
                  <a:pt x="186056" y="176527"/>
                </a:lnTo>
                <a:lnTo>
                  <a:pt x="186692" y="175418"/>
                </a:lnTo>
                <a:lnTo>
                  <a:pt x="187804" y="175101"/>
                </a:lnTo>
                <a:lnTo>
                  <a:pt x="188122" y="175418"/>
                </a:lnTo>
                <a:lnTo>
                  <a:pt x="189393" y="175893"/>
                </a:lnTo>
                <a:lnTo>
                  <a:pt x="191141" y="177002"/>
                </a:lnTo>
                <a:lnTo>
                  <a:pt x="193842" y="178270"/>
                </a:lnTo>
                <a:lnTo>
                  <a:pt x="197179" y="179854"/>
                </a:lnTo>
                <a:lnTo>
                  <a:pt x="201151" y="181597"/>
                </a:lnTo>
                <a:lnTo>
                  <a:pt x="205759" y="183499"/>
                </a:lnTo>
                <a:lnTo>
                  <a:pt x="210843" y="185242"/>
                </a:lnTo>
                <a:lnTo>
                  <a:pt x="216723" y="187143"/>
                </a:lnTo>
                <a:lnTo>
                  <a:pt x="223078" y="188886"/>
                </a:lnTo>
                <a:lnTo>
                  <a:pt x="229911" y="190788"/>
                </a:lnTo>
                <a:lnTo>
                  <a:pt x="237379" y="192214"/>
                </a:lnTo>
                <a:lnTo>
                  <a:pt x="245323" y="193640"/>
                </a:lnTo>
                <a:lnTo>
                  <a:pt x="253745" y="194591"/>
                </a:lnTo>
                <a:lnTo>
                  <a:pt x="262484" y="195225"/>
                </a:lnTo>
                <a:lnTo>
                  <a:pt x="271859" y="195383"/>
                </a:lnTo>
                <a:lnTo>
                  <a:pt x="281392" y="195225"/>
                </a:lnTo>
                <a:lnTo>
                  <a:pt x="291561" y="194433"/>
                </a:lnTo>
                <a:lnTo>
                  <a:pt x="301889" y="193165"/>
                </a:lnTo>
                <a:lnTo>
                  <a:pt x="312535" y="190946"/>
                </a:lnTo>
                <a:lnTo>
                  <a:pt x="323499" y="188253"/>
                </a:lnTo>
                <a:lnTo>
                  <a:pt x="334780" y="184767"/>
                </a:lnTo>
                <a:lnTo>
                  <a:pt x="346221" y="180488"/>
                </a:lnTo>
                <a:lnTo>
                  <a:pt x="357979" y="175101"/>
                </a:lnTo>
                <a:close/>
                <a:moveTo>
                  <a:pt x="498127" y="173038"/>
                </a:moveTo>
                <a:lnTo>
                  <a:pt x="503007" y="173038"/>
                </a:lnTo>
                <a:lnTo>
                  <a:pt x="507729" y="173200"/>
                </a:lnTo>
                <a:lnTo>
                  <a:pt x="512452" y="173524"/>
                </a:lnTo>
                <a:lnTo>
                  <a:pt x="516859" y="174011"/>
                </a:lnTo>
                <a:lnTo>
                  <a:pt x="521109" y="174335"/>
                </a:lnTo>
                <a:lnTo>
                  <a:pt x="524572" y="174822"/>
                </a:lnTo>
                <a:lnTo>
                  <a:pt x="527563" y="175308"/>
                </a:lnTo>
                <a:lnTo>
                  <a:pt x="529924" y="175794"/>
                </a:lnTo>
                <a:lnTo>
                  <a:pt x="531341" y="175957"/>
                </a:lnTo>
                <a:lnTo>
                  <a:pt x="531813" y="176119"/>
                </a:lnTo>
                <a:lnTo>
                  <a:pt x="531656" y="176443"/>
                </a:lnTo>
                <a:lnTo>
                  <a:pt x="530711" y="177416"/>
                </a:lnTo>
                <a:lnTo>
                  <a:pt x="529452" y="178713"/>
                </a:lnTo>
                <a:lnTo>
                  <a:pt x="527563" y="180820"/>
                </a:lnTo>
                <a:lnTo>
                  <a:pt x="525359" y="183252"/>
                </a:lnTo>
                <a:lnTo>
                  <a:pt x="522683" y="185684"/>
                </a:lnTo>
                <a:lnTo>
                  <a:pt x="519693" y="188603"/>
                </a:lnTo>
                <a:lnTo>
                  <a:pt x="516544" y="191521"/>
                </a:lnTo>
                <a:lnTo>
                  <a:pt x="513396" y="194601"/>
                </a:lnTo>
                <a:lnTo>
                  <a:pt x="509933" y="197520"/>
                </a:lnTo>
                <a:lnTo>
                  <a:pt x="506313" y="200276"/>
                </a:lnTo>
                <a:lnTo>
                  <a:pt x="502850" y="202870"/>
                </a:lnTo>
                <a:lnTo>
                  <a:pt x="499229" y="205140"/>
                </a:lnTo>
                <a:lnTo>
                  <a:pt x="495766" y="207085"/>
                </a:lnTo>
                <a:lnTo>
                  <a:pt x="492460" y="208382"/>
                </a:lnTo>
                <a:lnTo>
                  <a:pt x="487738" y="209841"/>
                </a:lnTo>
                <a:lnTo>
                  <a:pt x="483173" y="210814"/>
                </a:lnTo>
                <a:lnTo>
                  <a:pt x="478608" y="211138"/>
                </a:lnTo>
                <a:lnTo>
                  <a:pt x="474201" y="211138"/>
                </a:lnTo>
                <a:lnTo>
                  <a:pt x="470265" y="210652"/>
                </a:lnTo>
                <a:lnTo>
                  <a:pt x="466960" y="209841"/>
                </a:lnTo>
                <a:lnTo>
                  <a:pt x="463812" y="208382"/>
                </a:lnTo>
                <a:lnTo>
                  <a:pt x="461136" y="206761"/>
                </a:lnTo>
                <a:lnTo>
                  <a:pt x="459247" y="204491"/>
                </a:lnTo>
                <a:lnTo>
                  <a:pt x="457830" y="201897"/>
                </a:lnTo>
                <a:lnTo>
                  <a:pt x="457200" y="198654"/>
                </a:lnTo>
                <a:lnTo>
                  <a:pt x="457672" y="195412"/>
                </a:lnTo>
                <a:lnTo>
                  <a:pt x="458774" y="192169"/>
                </a:lnTo>
                <a:lnTo>
                  <a:pt x="460978" y="188765"/>
                </a:lnTo>
                <a:lnTo>
                  <a:pt x="463812" y="185522"/>
                </a:lnTo>
                <a:lnTo>
                  <a:pt x="467275" y="182604"/>
                </a:lnTo>
                <a:lnTo>
                  <a:pt x="471367" y="179848"/>
                </a:lnTo>
                <a:lnTo>
                  <a:pt x="475932" y="177254"/>
                </a:lnTo>
                <a:lnTo>
                  <a:pt x="480969" y="175146"/>
                </a:lnTo>
                <a:lnTo>
                  <a:pt x="484747" y="174173"/>
                </a:lnTo>
                <a:lnTo>
                  <a:pt x="488840" y="173524"/>
                </a:lnTo>
                <a:lnTo>
                  <a:pt x="493405" y="173200"/>
                </a:lnTo>
                <a:close/>
                <a:moveTo>
                  <a:pt x="135308" y="111125"/>
                </a:moveTo>
                <a:lnTo>
                  <a:pt x="135308" y="111603"/>
                </a:lnTo>
                <a:lnTo>
                  <a:pt x="135466" y="113195"/>
                </a:lnTo>
                <a:lnTo>
                  <a:pt x="135782" y="115425"/>
                </a:lnTo>
                <a:lnTo>
                  <a:pt x="135940" y="118610"/>
                </a:lnTo>
                <a:lnTo>
                  <a:pt x="136256" y="122433"/>
                </a:lnTo>
                <a:lnTo>
                  <a:pt x="136572" y="126574"/>
                </a:lnTo>
                <a:lnTo>
                  <a:pt x="136730" y="131034"/>
                </a:lnTo>
                <a:lnTo>
                  <a:pt x="136730" y="135971"/>
                </a:lnTo>
                <a:lnTo>
                  <a:pt x="136730" y="140908"/>
                </a:lnTo>
                <a:lnTo>
                  <a:pt x="136572" y="145846"/>
                </a:lnTo>
                <a:lnTo>
                  <a:pt x="136256" y="150624"/>
                </a:lnTo>
                <a:lnTo>
                  <a:pt x="135624" y="155084"/>
                </a:lnTo>
                <a:lnTo>
                  <a:pt x="134835" y="159384"/>
                </a:lnTo>
                <a:lnTo>
                  <a:pt x="133571" y="163206"/>
                </a:lnTo>
                <a:lnTo>
                  <a:pt x="131201" y="168462"/>
                </a:lnTo>
                <a:lnTo>
                  <a:pt x="128516" y="173240"/>
                </a:lnTo>
                <a:lnTo>
                  <a:pt x="125357" y="177382"/>
                </a:lnTo>
                <a:lnTo>
                  <a:pt x="122040" y="180886"/>
                </a:lnTo>
                <a:lnTo>
                  <a:pt x="118565" y="183594"/>
                </a:lnTo>
                <a:lnTo>
                  <a:pt x="115248" y="185186"/>
                </a:lnTo>
                <a:lnTo>
                  <a:pt x="111772" y="186142"/>
                </a:lnTo>
                <a:lnTo>
                  <a:pt x="108455" y="185983"/>
                </a:lnTo>
                <a:lnTo>
                  <a:pt x="102927" y="195857"/>
                </a:lnTo>
                <a:lnTo>
                  <a:pt x="98188" y="205891"/>
                </a:lnTo>
                <a:lnTo>
                  <a:pt x="94081" y="216403"/>
                </a:lnTo>
                <a:lnTo>
                  <a:pt x="91080" y="227075"/>
                </a:lnTo>
                <a:lnTo>
                  <a:pt x="89026" y="238064"/>
                </a:lnTo>
                <a:lnTo>
                  <a:pt x="87762" y="249213"/>
                </a:lnTo>
                <a:lnTo>
                  <a:pt x="87762" y="260362"/>
                </a:lnTo>
                <a:lnTo>
                  <a:pt x="89026" y="271352"/>
                </a:lnTo>
                <a:lnTo>
                  <a:pt x="90922" y="282023"/>
                </a:lnTo>
                <a:lnTo>
                  <a:pt x="94081" y="292853"/>
                </a:lnTo>
                <a:lnTo>
                  <a:pt x="97872" y="303206"/>
                </a:lnTo>
                <a:lnTo>
                  <a:pt x="102611" y="313240"/>
                </a:lnTo>
                <a:lnTo>
                  <a:pt x="107981" y="322796"/>
                </a:lnTo>
                <a:lnTo>
                  <a:pt x="114774" y="333468"/>
                </a:lnTo>
                <a:lnTo>
                  <a:pt x="122356" y="343502"/>
                </a:lnTo>
                <a:lnTo>
                  <a:pt x="130412" y="353217"/>
                </a:lnTo>
                <a:lnTo>
                  <a:pt x="139100" y="362455"/>
                </a:lnTo>
                <a:lnTo>
                  <a:pt x="148103" y="371215"/>
                </a:lnTo>
                <a:lnTo>
                  <a:pt x="157423" y="379815"/>
                </a:lnTo>
                <a:lnTo>
                  <a:pt x="167216" y="387779"/>
                </a:lnTo>
                <a:lnTo>
                  <a:pt x="181275" y="398609"/>
                </a:lnTo>
                <a:lnTo>
                  <a:pt x="195650" y="408962"/>
                </a:lnTo>
                <a:lnTo>
                  <a:pt x="210498" y="418359"/>
                </a:lnTo>
                <a:lnTo>
                  <a:pt x="225820" y="427278"/>
                </a:lnTo>
                <a:lnTo>
                  <a:pt x="241300" y="435242"/>
                </a:lnTo>
                <a:lnTo>
                  <a:pt x="233718" y="450850"/>
                </a:lnTo>
                <a:lnTo>
                  <a:pt x="217764" y="441453"/>
                </a:lnTo>
                <a:lnTo>
                  <a:pt x="202442" y="431419"/>
                </a:lnTo>
                <a:lnTo>
                  <a:pt x="187436" y="420907"/>
                </a:lnTo>
                <a:lnTo>
                  <a:pt x="172903" y="409758"/>
                </a:lnTo>
                <a:lnTo>
                  <a:pt x="159002" y="397813"/>
                </a:lnTo>
                <a:lnTo>
                  <a:pt x="149367" y="389053"/>
                </a:lnTo>
                <a:lnTo>
                  <a:pt x="140047" y="379815"/>
                </a:lnTo>
                <a:lnTo>
                  <a:pt x="131201" y="370100"/>
                </a:lnTo>
                <a:lnTo>
                  <a:pt x="122514" y="360066"/>
                </a:lnTo>
                <a:lnTo>
                  <a:pt x="114616" y="349554"/>
                </a:lnTo>
                <a:lnTo>
                  <a:pt x="107192" y="338405"/>
                </a:lnTo>
                <a:lnTo>
                  <a:pt x="100715" y="327097"/>
                </a:lnTo>
                <a:lnTo>
                  <a:pt x="95976" y="317859"/>
                </a:lnTo>
                <a:lnTo>
                  <a:pt x="92027" y="308303"/>
                </a:lnTo>
                <a:lnTo>
                  <a:pt x="88552" y="298587"/>
                </a:lnTo>
                <a:lnTo>
                  <a:pt x="85867" y="288553"/>
                </a:lnTo>
                <a:lnTo>
                  <a:pt x="83813" y="278360"/>
                </a:lnTo>
                <a:lnTo>
                  <a:pt x="82866" y="268166"/>
                </a:lnTo>
                <a:lnTo>
                  <a:pt x="82550" y="257814"/>
                </a:lnTo>
                <a:lnTo>
                  <a:pt x="83182" y="247620"/>
                </a:lnTo>
                <a:lnTo>
                  <a:pt x="84761" y="237427"/>
                </a:lnTo>
                <a:lnTo>
                  <a:pt x="86973" y="228030"/>
                </a:lnTo>
                <a:lnTo>
                  <a:pt x="89816" y="219111"/>
                </a:lnTo>
                <a:lnTo>
                  <a:pt x="93291" y="210192"/>
                </a:lnTo>
                <a:lnTo>
                  <a:pt x="97240" y="201591"/>
                </a:lnTo>
                <a:lnTo>
                  <a:pt x="101821" y="193468"/>
                </a:lnTo>
                <a:lnTo>
                  <a:pt x="106718" y="185346"/>
                </a:lnTo>
                <a:lnTo>
                  <a:pt x="104348" y="184071"/>
                </a:lnTo>
                <a:lnTo>
                  <a:pt x="102295" y="181842"/>
                </a:lnTo>
                <a:lnTo>
                  <a:pt x="100715" y="179293"/>
                </a:lnTo>
                <a:lnTo>
                  <a:pt x="99451" y="175949"/>
                </a:lnTo>
                <a:lnTo>
                  <a:pt x="98820" y="172444"/>
                </a:lnTo>
                <a:lnTo>
                  <a:pt x="98504" y="168144"/>
                </a:lnTo>
                <a:lnTo>
                  <a:pt x="98662" y="163843"/>
                </a:lnTo>
                <a:lnTo>
                  <a:pt x="99294" y="159384"/>
                </a:lnTo>
                <a:lnTo>
                  <a:pt x="100557" y="154606"/>
                </a:lnTo>
                <a:lnTo>
                  <a:pt x="102137" y="149828"/>
                </a:lnTo>
                <a:lnTo>
                  <a:pt x="103716" y="146642"/>
                </a:lnTo>
                <a:lnTo>
                  <a:pt x="105612" y="143138"/>
                </a:lnTo>
                <a:lnTo>
                  <a:pt x="107981" y="139794"/>
                </a:lnTo>
                <a:lnTo>
                  <a:pt x="110509" y="136290"/>
                </a:lnTo>
                <a:lnTo>
                  <a:pt x="113510" y="132786"/>
                </a:lnTo>
                <a:lnTo>
                  <a:pt x="116511" y="129441"/>
                </a:lnTo>
                <a:lnTo>
                  <a:pt x="119512" y="126096"/>
                </a:lnTo>
                <a:lnTo>
                  <a:pt x="122356" y="123070"/>
                </a:lnTo>
                <a:lnTo>
                  <a:pt x="125357" y="120203"/>
                </a:lnTo>
                <a:lnTo>
                  <a:pt x="128042" y="117655"/>
                </a:lnTo>
                <a:lnTo>
                  <a:pt x="130254" y="115425"/>
                </a:lnTo>
                <a:lnTo>
                  <a:pt x="132307" y="113673"/>
                </a:lnTo>
                <a:lnTo>
                  <a:pt x="133887" y="112240"/>
                </a:lnTo>
                <a:lnTo>
                  <a:pt x="134993" y="111443"/>
                </a:lnTo>
                <a:close/>
                <a:moveTo>
                  <a:pt x="391237" y="101600"/>
                </a:moveTo>
                <a:lnTo>
                  <a:pt x="391554" y="101759"/>
                </a:lnTo>
                <a:lnTo>
                  <a:pt x="392819" y="102553"/>
                </a:lnTo>
                <a:lnTo>
                  <a:pt x="394401" y="103824"/>
                </a:lnTo>
                <a:lnTo>
                  <a:pt x="396616" y="105254"/>
                </a:lnTo>
                <a:lnTo>
                  <a:pt x="399148" y="107161"/>
                </a:lnTo>
                <a:lnTo>
                  <a:pt x="402154" y="109386"/>
                </a:lnTo>
                <a:lnTo>
                  <a:pt x="405318" y="111928"/>
                </a:lnTo>
                <a:lnTo>
                  <a:pt x="408640" y="114629"/>
                </a:lnTo>
                <a:lnTo>
                  <a:pt x="411963" y="117489"/>
                </a:lnTo>
                <a:lnTo>
                  <a:pt x="415285" y="120508"/>
                </a:lnTo>
                <a:lnTo>
                  <a:pt x="418449" y="123686"/>
                </a:lnTo>
                <a:lnTo>
                  <a:pt x="421614" y="126864"/>
                </a:lnTo>
                <a:lnTo>
                  <a:pt x="424303" y="130042"/>
                </a:lnTo>
                <a:lnTo>
                  <a:pt x="426518" y="133220"/>
                </a:lnTo>
                <a:lnTo>
                  <a:pt x="428417" y="136239"/>
                </a:lnTo>
                <a:lnTo>
                  <a:pt x="430473" y="140847"/>
                </a:lnTo>
                <a:lnTo>
                  <a:pt x="432214" y="145296"/>
                </a:lnTo>
                <a:lnTo>
                  <a:pt x="433321" y="149904"/>
                </a:lnTo>
                <a:lnTo>
                  <a:pt x="433796" y="154035"/>
                </a:lnTo>
                <a:lnTo>
                  <a:pt x="433954" y="158166"/>
                </a:lnTo>
                <a:lnTo>
                  <a:pt x="433796" y="161821"/>
                </a:lnTo>
                <a:lnTo>
                  <a:pt x="433005" y="165158"/>
                </a:lnTo>
                <a:lnTo>
                  <a:pt x="431739" y="168018"/>
                </a:lnTo>
                <a:lnTo>
                  <a:pt x="429841" y="170401"/>
                </a:lnTo>
                <a:lnTo>
                  <a:pt x="427784" y="172149"/>
                </a:lnTo>
                <a:lnTo>
                  <a:pt x="433479" y="179618"/>
                </a:lnTo>
                <a:lnTo>
                  <a:pt x="438859" y="187086"/>
                </a:lnTo>
                <a:lnTo>
                  <a:pt x="443763" y="195030"/>
                </a:lnTo>
                <a:lnTo>
                  <a:pt x="448193" y="203452"/>
                </a:lnTo>
                <a:lnTo>
                  <a:pt x="451990" y="212032"/>
                </a:lnTo>
                <a:lnTo>
                  <a:pt x="455154" y="221089"/>
                </a:lnTo>
                <a:lnTo>
                  <a:pt x="457844" y="230941"/>
                </a:lnTo>
                <a:lnTo>
                  <a:pt x="459584" y="241110"/>
                </a:lnTo>
                <a:lnTo>
                  <a:pt x="460375" y="251438"/>
                </a:lnTo>
                <a:lnTo>
                  <a:pt x="460375" y="261607"/>
                </a:lnTo>
                <a:lnTo>
                  <a:pt x="459584" y="271936"/>
                </a:lnTo>
                <a:lnTo>
                  <a:pt x="458002" y="282105"/>
                </a:lnTo>
                <a:lnTo>
                  <a:pt x="455629" y="292433"/>
                </a:lnTo>
                <a:lnTo>
                  <a:pt x="452623" y="302126"/>
                </a:lnTo>
                <a:lnTo>
                  <a:pt x="448984" y="311818"/>
                </a:lnTo>
                <a:lnTo>
                  <a:pt x="443605" y="323894"/>
                </a:lnTo>
                <a:lnTo>
                  <a:pt x="437435" y="335652"/>
                </a:lnTo>
                <a:lnTo>
                  <a:pt x="430632" y="346934"/>
                </a:lnTo>
                <a:lnTo>
                  <a:pt x="423354" y="357739"/>
                </a:lnTo>
                <a:lnTo>
                  <a:pt x="415285" y="368385"/>
                </a:lnTo>
                <a:lnTo>
                  <a:pt x="407058" y="378554"/>
                </a:lnTo>
                <a:lnTo>
                  <a:pt x="398515" y="388405"/>
                </a:lnTo>
                <a:lnTo>
                  <a:pt x="385858" y="401753"/>
                </a:lnTo>
                <a:lnTo>
                  <a:pt x="372568" y="414464"/>
                </a:lnTo>
                <a:lnTo>
                  <a:pt x="358962" y="426699"/>
                </a:lnTo>
                <a:lnTo>
                  <a:pt x="344723" y="438140"/>
                </a:lnTo>
                <a:lnTo>
                  <a:pt x="330010" y="449262"/>
                </a:lnTo>
                <a:lnTo>
                  <a:pt x="320675" y="434803"/>
                </a:lnTo>
                <a:lnTo>
                  <a:pt x="335231" y="424951"/>
                </a:lnTo>
                <a:lnTo>
                  <a:pt x="349470" y="414464"/>
                </a:lnTo>
                <a:lnTo>
                  <a:pt x="363234" y="403501"/>
                </a:lnTo>
                <a:lnTo>
                  <a:pt x="376682" y="391742"/>
                </a:lnTo>
                <a:lnTo>
                  <a:pt x="389497" y="379507"/>
                </a:lnTo>
                <a:lnTo>
                  <a:pt x="398198" y="370291"/>
                </a:lnTo>
                <a:lnTo>
                  <a:pt x="406584" y="360917"/>
                </a:lnTo>
                <a:lnTo>
                  <a:pt x="414494" y="351065"/>
                </a:lnTo>
                <a:lnTo>
                  <a:pt x="422088" y="341055"/>
                </a:lnTo>
                <a:lnTo>
                  <a:pt x="429208" y="330568"/>
                </a:lnTo>
                <a:lnTo>
                  <a:pt x="435536" y="319763"/>
                </a:lnTo>
                <a:lnTo>
                  <a:pt x="441232" y="308322"/>
                </a:lnTo>
                <a:lnTo>
                  <a:pt x="445187" y="299424"/>
                </a:lnTo>
                <a:lnTo>
                  <a:pt x="448509" y="290208"/>
                </a:lnTo>
                <a:lnTo>
                  <a:pt x="451199" y="280675"/>
                </a:lnTo>
                <a:lnTo>
                  <a:pt x="452939" y="270982"/>
                </a:lnTo>
                <a:lnTo>
                  <a:pt x="454205" y="261290"/>
                </a:lnTo>
                <a:lnTo>
                  <a:pt x="454838" y="251438"/>
                </a:lnTo>
                <a:lnTo>
                  <a:pt x="454521" y="241746"/>
                </a:lnTo>
                <a:lnTo>
                  <a:pt x="453098" y="231894"/>
                </a:lnTo>
                <a:lnTo>
                  <a:pt x="451041" y="222201"/>
                </a:lnTo>
                <a:lnTo>
                  <a:pt x="448351" y="213462"/>
                </a:lnTo>
                <a:lnTo>
                  <a:pt x="445029" y="204723"/>
                </a:lnTo>
                <a:lnTo>
                  <a:pt x="441074" y="196302"/>
                </a:lnTo>
                <a:lnTo>
                  <a:pt x="436644" y="188039"/>
                </a:lnTo>
                <a:lnTo>
                  <a:pt x="431581" y="180253"/>
                </a:lnTo>
                <a:lnTo>
                  <a:pt x="426044" y="172785"/>
                </a:lnTo>
                <a:lnTo>
                  <a:pt x="423038" y="173261"/>
                </a:lnTo>
                <a:lnTo>
                  <a:pt x="420190" y="173102"/>
                </a:lnTo>
                <a:lnTo>
                  <a:pt x="416867" y="171990"/>
                </a:lnTo>
                <a:lnTo>
                  <a:pt x="413545" y="170401"/>
                </a:lnTo>
                <a:lnTo>
                  <a:pt x="410222" y="168018"/>
                </a:lnTo>
                <a:lnTo>
                  <a:pt x="407058" y="164999"/>
                </a:lnTo>
                <a:lnTo>
                  <a:pt x="404052" y="161503"/>
                </a:lnTo>
                <a:lnTo>
                  <a:pt x="401204" y="157372"/>
                </a:lnTo>
                <a:lnTo>
                  <a:pt x="398515" y="152923"/>
                </a:lnTo>
                <a:lnTo>
                  <a:pt x="396933" y="148950"/>
                </a:lnTo>
                <a:lnTo>
                  <a:pt x="395351" y="144501"/>
                </a:lnTo>
                <a:lnTo>
                  <a:pt x="394243" y="139735"/>
                </a:lnTo>
                <a:lnTo>
                  <a:pt x="393452" y="134491"/>
                </a:lnTo>
                <a:lnTo>
                  <a:pt x="392661" y="129247"/>
                </a:lnTo>
                <a:lnTo>
                  <a:pt x="392186" y="124163"/>
                </a:lnTo>
                <a:lnTo>
                  <a:pt x="391712" y="118919"/>
                </a:lnTo>
                <a:lnTo>
                  <a:pt x="391395" y="114311"/>
                </a:lnTo>
                <a:lnTo>
                  <a:pt x="391395" y="110180"/>
                </a:lnTo>
                <a:lnTo>
                  <a:pt x="391237" y="106684"/>
                </a:lnTo>
                <a:lnTo>
                  <a:pt x="391237" y="103983"/>
                </a:lnTo>
                <a:lnTo>
                  <a:pt x="391237" y="102235"/>
                </a:lnTo>
                <a:close/>
                <a:moveTo>
                  <a:pt x="233569" y="0"/>
                </a:moveTo>
                <a:lnTo>
                  <a:pt x="233728" y="0"/>
                </a:lnTo>
                <a:lnTo>
                  <a:pt x="234522" y="159"/>
                </a:lnTo>
                <a:lnTo>
                  <a:pt x="235794" y="159"/>
                </a:lnTo>
                <a:lnTo>
                  <a:pt x="237542" y="477"/>
                </a:lnTo>
                <a:lnTo>
                  <a:pt x="239608" y="636"/>
                </a:lnTo>
                <a:lnTo>
                  <a:pt x="241992" y="954"/>
                </a:lnTo>
                <a:lnTo>
                  <a:pt x="244853" y="1431"/>
                </a:lnTo>
                <a:lnTo>
                  <a:pt x="248031" y="2067"/>
                </a:lnTo>
                <a:lnTo>
                  <a:pt x="251369" y="2863"/>
                </a:lnTo>
                <a:lnTo>
                  <a:pt x="255024" y="3658"/>
                </a:lnTo>
                <a:lnTo>
                  <a:pt x="258680" y="4612"/>
                </a:lnTo>
                <a:lnTo>
                  <a:pt x="262971" y="5726"/>
                </a:lnTo>
                <a:lnTo>
                  <a:pt x="267103" y="6998"/>
                </a:lnTo>
                <a:lnTo>
                  <a:pt x="271394" y="8430"/>
                </a:lnTo>
                <a:lnTo>
                  <a:pt x="275685" y="10179"/>
                </a:lnTo>
                <a:lnTo>
                  <a:pt x="280135" y="11929"/>
                </a:lnTo>
                <a:lnTo>
                  <a:pt x="284585" y="14155"/>
                </a:lnTo>
                <a:lnTo>
                  <a:pt x="289035" y="16541"/>
                </a:lnTo>
                <a:lnTo>
                  <a:pt x="293485" y="18927"/>
                </a:lnTo>
                <a:lnTo>
                  <a:pt x="297776" y="21790"/>
                </a:lnTo>
                <a:lnTo>
                  <a:pt x="302226" y="24812"/>
                </a:lnTo>
                <a:lnTo>
                  <a:pt x="306358" y="28152"/>
                </a:lnTo>
                <a:lnTo>
                  <a:pt x="310173" y="31651"/>
                </a:lnTo>
                <a:lnTo>
                  <a:pt x="313987" y="35468"/>
                </a:lnTo>
                <a:lnTo>
                  <a:pt x="317324" y="39763"/>
                </a:lnTo>
                <a:lnTo>
                  <a:pt x="320662" y="44216"/>
                </a:lnTo>
                <a:lnTo>
                  <a:pt x="323523" y="48829"/>
                </a:lnTo>
                <a:lnTo>
                  <a:pt x="326224" y="54078"/>
                </a:lnTo>
                <a:lnTo>
                  <a:pt x="328449" y="59644"/>
                </a:lnTo>
                <a:lnTo>
                  <a:pt x="330357" y="65370"/>
                </a:lnTo>
                <a:lnTo>
                  <a:pt x="331787" y="71573"/>
                </a:lnTo>
                <a:lnTo>
                  <a:pt x="332741" y="78095"/>
                </a:lnTo>
                <a:lnTo>
                  <a:pt x="333376" y="84934"/>
                </a:lnTo>
                <a:lnTo>
                  <a:pt x="333217" y="92250"/>
                </a:lnTo>
                <a:lnTo>
                  <a:pt x="332582" y="100203"/>
                </a:lnTo>
                <a:lnTo>
                  <a:pt x="331469" y="108155"/>
                </a:lnTo>
                <a:lnTo>
                  <a:pt x="329721" y="116903"/>
                </a:lnTo>
                <a:lnTo>
                  <a:pt x="327178" y="125969"/>
                </a:lnTo>
                <a:lnTo>
                  <a:pt x="324158" y="135353"/>
                </a:lnTo>
                <a:lnTo>
                  <a:pt x="320344" y="145215"/>
                </a:lnTo>
                <a:lnTo>
                  <a:pt x="315735" y="155712"/>
                </a:lnTo>
                <a:lnTo>
                  <a:pt x="310490" y="166687"/>
                </a:lnTo>
                <a:lnTo>
                  <a:pt x="290783" y="166687"/>
                </a:lnTo>
                <a:lnTo>
                  <a:pt x="290942" y="166369"/>
                </a:lnTo>
                <a:lnTo>
                  <a:pt x="291578" y="165414"/>
                </a:lnTo>
                <a:lnTo>
                  <a:pt x="292373" y="164142"/>
                </a:lnTo>
                <a:lnTo>
                  <a:pt x="293485" y="162392"/>
                </a:lnTo>
                <a:lnTo>
                  <a:pt x="294915" y="160166"/>
                </a:lnTo>
                <a:lnTo>
                  <a:pt x="296187" y="157621"/>
                </a:lnTo>
                <a:lnTo>
                  <a:pt x="297458" y="154917"/>
                </a:lnTo>
                <a:lnTo>
                  <a:pt x="298730" y="151895"/>
                </a:lnTo>
                <a:lnTo>
                  <a:pt x="299842" y="148555"/>
                </a:lnTo>
                <a:lnTo>
                  <a:pt x="300637" y="145215"/>
                </a:lnTo>
                <a:lnTo>
                  <a:pt x="301273" y="141716"/>
                </a:lnTo>
                <a:lnTo>
                  <a:pt x="301431" y="138216"/>
                </a:lnTo>
                <a:lnTo>
                  <a:pt x="301273" y="134717"/>
                </a:lnTo>
                <a:lnTo>
                  <a:pt x="300478" y="131377"/>
                </a:lnTo>
                <a:lnTo>
                  <a:pt x="299206" y="128037"/>
                </a:lnTo>
                <a:lnTo>
                  <a:pt x="297140" y="124856"/>
                </a:lnTo>
                <a:lnTo>
                  <a:pt x="294439" y="121834"/>
                </a:lnTo>
                <a:lnTo>
                  <a:pt x="290783" y="119289"/>
                </a:lnTo>
                <a:lnTo>
                  <a:pt x="290465" y="119130"/>
                </a:lnTo>
                <a:lnTo>
                  <a:pt x="289512" y="118335"/>
                </a:lnTo>
                <a:lnTo>
                  <a:pt x="288240" y="117221"/>
                </a:lnTo>
                <a:lnTo>
                  <a:pt x="286651" y="115949"/>
                </a:lnTo>
                <a:lnTo>
                  <a:pt x="284585" y="114040"/>
                </a:lnTo>
                <a:lnTo>
                  <a:pt x="282678" y="111973"/>
                </a:lnTo>
                <a:lnTo>
                  <a:pt x="280453" y="109905"/>
                </a:lnTo>
                <a:lnTo>
                  <a:pt x="278705" y="107201"/>
                </a:lnTo>
                <a:lnTo>
                  <a:pt x="276797" y="104497"/>
                </a:lnTo>
                <a:lnTo>
                  <a:pt x="275526" y="101634"/>
                </a:lnTo>
                <a:lnTo>
                  <a:pt x="274572" y="98612"/>
                </a:lnTo>
                <a:lnTo>
                  <a:pt x="274096" y="95590"/>
                </a:lnTo>
                <a:lnTo>
                  <a:pt x="274255" y="92568"/>
                </a:lnTo>
                <a:lnTo>
                  <a:pt x="275367" y="89387"/>
                </a:lnTo>
                <a:lnTo>
                  <a:pt x="277274" y="86365"/>
                </a:lnTo>
                <a:lnTo>
                  <a:pt x="280135" y="83343"/>
                </a:lnTo>
                <a:lnTo>
                  <a:pt x="279976" y="83343"/>
                </a:lnTo>
                <a:lnTo>
                  <a:pt x="279340" y="83343"/>
                </a:lnTo>
                <a:lnTo>
                  <a:pt x="278228" y="83661"/>
                </a:lnTo>
                <a:lnTo>
                  <a:pt x="276956" y="83979"/>
                </a:lnTo>
                <a:lnTo>
                  <a:pt x="275367" y="84298"/>
                </a:lnTo>
                <a:lnTo>
                  <a:pt x="273301" y="84934"/>
                </a:lnTo>
                <a:lnTo>
                  <a:pt x="271394" y="85570"/>
                </a:lnTo>
                <a:lnTo>
                  <a:pt x="269010" y="86524"/>
                </a:lnTo>
                <a:lnTo>
                  <a:pt x="266785" y="87638"/>
                </a:lnTo>
                <a:lnTo>
                  <a:pt x="264242" y="88910"/>
                </a:lnTo>
                <a:lnTo>
                  <a:pt x="261699" y="90501"/>
                </a:lnTo>
                <a:lnTo>
                  <a:pt x="259315" y="92250"/>
                </a:lnTo>
                <a:lnTo>
                  <a:pt x="256931" y="94318"/>
                </a:lnTo>
                <a:lnTo>
                  <a:pt x="254547" y="96704"/>
                </a:lnTo>
                <a:lnTo>
                  <a:pt x="252322" y="99249"/>
                </a:lnTo>
                <a:lnTo>
                  <a:pt x="250256" y="101952"/>
                </a:lnTo>
                <a:lnTo>
                  <a:pt x="248508" y="105292"/>
                </a:lnTo>
                <a:lnTo>
                  <a:pt x="246919" y="108792"/>
                </a:lnTo>
                <a:lnTo>
                  <a:pt x="245806" y="112768"/>
                </a:lnTo>
                <a:lnTo>
                  <a:pt x="245012" y="117062"/>
                </a:lnTo>
                <a:lnTo>
                  <a:pt x="244535" y="121675"/>
                </a:lnTo>
                <a:lnTo>
                  <a:pt x="244535" y="126765"/>
                </a:lnTo>
                <a:lnTo>
                  <a:pt x="244853" y="132172"/>
                </a:lnTo>
                <a:lnTo>
                  <a:pt x="245806" y="138216"/>
                </a:lnTo>
                <a:lnTo>
                  <a:pt x="247396" y="144578"/>
                </a:lnTo>
                <a:lnTo>
                  <a:pt x="249462" y="151418"/>
                </a:lnTo>
                <a:lnTo>
                  <a:pt x="252322" y="158734"/>
                </a:lnTo>
                <a:lnTo>
                  <a:pt x="255819" y="166687"/>
                </a:lnTo>
                <a:lnTo>
                  <a:pt x="245647" y="166687"/>
                </a:lnTo>
                <a:lnTo>
                  <a:pt x="245330" y="166528"/>
                </a:lnTo>
                <a:lnTo>
                  <a:pt x="244376" y="166051"/>
                </a:lnTo>
                <a:lnTo>
                  <a:pt x="242628" y="165255"/>
                </a:lnTo>
                <a:lnTo>
                  <a:pt x="240721" y="164142"/>
                </a:lnTo>
                <a:lnTo>
                  <a:pt x="238178" y="163029"/>
                </a:lnTo>
                <a:lnTo>
                  <a:pt x="235158" y="161279"/>
                </a:lnTo>
                <a:lnTo>
                  <a:pt x="232138" y="159529"/>
                </a:lnTo>
                <a:lnTo>
                  <a:pt x="228642" y="157462"/>
                </a:lnTo>
                <a:lnTo>
                  <a:pt x="224987" y="154917"/>
                </a:lnTo>
                <a:lnTo>
                  <a:pt x="221331" y="152531"/>
                </a:lnTo>
                <a:lnTo>
                  <a:pt x="217517" y="149668"/>
                </a:lnTo>
                <a:lnTo>
                  <a:pt x="213862" y="146487"/>
                </a:lnTo>
                <a:lnTo>
                  <a:pt x="210047" y="143306"/>
                </a:lnTo>
                <a:lnTo>
                  <a:pt x="206551" y="139648"/>
                </a:lnTo>
                <a:lnTo>
                  <a:pt x="203372" y="135990"/>
                </a:lnTo>
                <a:lnTo>
                  <a:pt x="200511" y="131854"/>
                </a:lnTo>
                <a:lnTo>
                  <a:pt x="197810" y="127719"/>
                </a:lnTo>
                <a:lnTo>
                  <a:pt x="195585" y="123424"/>
                </a:lnTo>
                <a:lnTo>
                  <a:pt x="193836" y="118812"/>
                </a:lnTo>
                <a:lnTo>
                  <a:pt x="192724" y="114040"/>
                </a:lnTo>
                <a:lnTo>
                  <a:pt x="192088" y="109269"/>
                </a:lnTo>
                <a:lnTo>
                  <a:pt x="192247" y="104020"/>
                </a:lnTo>
                <a:lnTo>
                  <a:pt x="193360" y="98771"/>
                </a:lnTo>
                <a:lnTo>
                  <a:pt x="195108" y="93364"/>
                </a:lnTo>
                <a:lnTo>
                  <a:pt x="197810" y="87797"/>
                </a:lnTo>
                <a:lnTo>
                  <a:pt x="201465" y="81912"/>
                </a:lnTo>
                <a:lnTo>
                  <a:pt x="206074" y="76186"/>
                </a:lnTo>
                <a:lnTo>
                  <a:pt x="212272" y="68710"/>
                </a:lnTo>
                <a:lnTo>
                  <a:pt x="217676" y="61712"/>
                </a:lnTo>
                <a:lnTo>
                  <a:pt x="222126" y="55032"/>
                </a:lnTo>
                <a:lnTo>
                  <a:pt x="226099" y="48829"/>
                </a:lnTo>
                <a:lnTo>
                  <a:pt x="229278" y="43103"/>
                </a:lnTo>
                <a:lnTo>
                  <a:pt x="231979" y="37695"/>
                </a:lnTo>
                <a:lnTo>
                  <a:pt x="233887" y="32765"/>
                </a:lnTo>
                <a:lnTo>
                  <a:pt x="235317" y="27993"/>
                </a:lnTo>
                <a:lnTo>
                  <a:pt x="236429" y="23699"/>
                </a:lnTo>
                <a:lnTo>
                  <a:pt x="237065" y="19881"/>
                </a:lnTo>
                <a:lnTo>
                  <a:pt x="237383" y="16382"/>
                </a:lnTo>
                <a:lnTo>
                  <a:pt x="237383" y="13201"/>
                </a:lnTo>
                <a:lnTo>
                  <a:pt x="237224" y="10338"/>
                </a:lnTo>
                <a:lnTo>
                  <a:pt x="236747" y="7793"/>
                </a:lnTo>
                <a:lnTo>
                  <a:pt x="236271" y="5726"/>
                </a:lnTo>
                <a:lnTo>
                  <a:pt x="235635" y="3976"/>
                </a:lnTo>
                <a:lnTo>
                  <a:pt x="234999" y="2386"/>
                </a:lnTo>
                <a:lnTo>
                  <a:pt x="234363" y="1431"/>
                </a:lnTo>
                <a:lnTo>
                  <a:pt x="233887" y="636"/>
                </a:lnTo>
                <a:lnTo>
                  <a:pt x="233569" y="159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380" name="Group 378"/>
          <p:cNvGrpSpPr/>
          <p:nvPr/>
        </p:nvGrpSpPr>
        <p:grpSpPr>
          <a:xfrm>
            <a:off x="8325844" y="3776575"/>
            <a:ext cx="450850" cy="446088"/>
            <a:chOff x="5510213" y="5057775"/>
            <a:chExt cx="450850" cy="446088"/>
          </a:xfrm>
          <a:solidFill>
            <a:srgbClr val="000000"/>
          </a:solidFill>
        </p:grpSpPr>
        <p:sp>
          <p:nvSpPr>
            <p:cNvPr id="381" name="Freeform 403"/>
            <p:cNvSpPr>
              <a:spLocks/>
            </p:cNvSpPr>
            <p:nvPr/>
          </p:nvSpPr>
          <p:spPr bwMode="auto">
            <a:xfrm>
              <a:off x="5665788" y="5133975"/>
              <a:ext cx="176213" cy="133350"/>
            </a:xfrm>
            <a:custGeom>
              <a:avLst/>
              <a:gdLst>
                <a:gd name="T0" fmla="*/ 42 w 1217"/>
                <a:gd name="T1" fmla="*/ 0 h 1007"/>
                <a:gd name="T2" fmla="*/ 1175 w 1217"/>
                <a:gd name="T3" fmla="*/ 0 h 1007"/>
                <a:gd name="T4" fmla="*/ 1188 w 1217"/>
                <a:gd name="T5" fmla="*/ 2 h 1007"/>
                <a:gd name="T6" fmla="*/ 1200 w 1217"/>
                <a:gd name="T7" fmla="*/ 10 h 1007"/>
                <a:gd name="T8" fmla="*/ 1209 w 1217"/>
                <a:gd name="T9" fmla="*/ 20 h 1007"/>
                <a:gd name="T10" fmla="*/ 1215 w 1217"/>
                <a:gd name="T11" fmla="*/ 33 h 1007"/>
                <a:gd name="T12" fmla="*/ 1217 w 1217"/>
                <a:gd name="T13" fmla="*/ 47 h 1007"/>
                <a:gd name="T14" fmla="*/ 1217 w 1217"/>
                <a:gd name="T15" fmla="*/ 952 h 1007"/>
                <a:gd name="T16" fmla="*/ 1217 w 1217"/>
                <a:gd name="T17" fmla="*/ 953 h 1007"/>
                <a:gd name="T18" fmla="*/ 1217 w 1217"/>
                <a:gd name="T19" fmla="*/ 956 h 1007"/>
                <a:gd name="T20" fmla="*/ 1216 w 1217"/>
                <a:gd name="T21" fmla="*/ 961 h 1007"/>
                <a:gd name="T22" fmla="*/ 1214 w 1217"/>
                <a:gd name="T23" fmla="*/ 968 h 1007"/>
                <a:gd name="T24" fmla="*/ 1210 w 1217"/>
                <a:gd name="T25" fmla="*/ 976 h 1007"/>
                <a:gd name="T26" fmla="*/ 1205 w 1217"/>
                <a:gd name="T27" fmla="*/ 983 h 1007"/>
                <a:gd name="T28" fmla="*/ 1197 w 1217"/>
                <a:gd name="T29" fmla="*/ 991 h 1007"/>
                <a:gd name="T30" fmla="*/ 1186 w 1217"/>
                <a:gd name="T31" fmla="*/ 997 h 1007"/>
                <a:gd name="T32" fmla="*/ 1172 w 1217"/>
                <a:gd name="T33" fmla="*/ 1003 h 1007"/>
                <a:gd name="T34" fmla="*/ 1152 w 1217"/>
                <a:gd name="T35" fmla="*/ 1006 h 1007"/>
                <a:gd name="T36" fmla="*/ 1130 w 1217"/>
                <a:gd name="T37" fmla="*/ 1007 h 1007"/>
                <a:gd name="T38" fmla="*/ 42 w 1217"/>
                <a:gd name="T39" fmla="*/ 1007 h 1007"/>
                <a:gd name="T40" fmla="*/ 29 w 1217"/>
                <a:gd name="T41" fmla="*/ 1005 h 1007"/>
                <a:gd name="T42" fmla="*/ 17 w 1217"/>
                <a:gd name="T43" fmla="*/ 998 h 1007"/>
                <a:gd name="T44" fmla="*/ 8 w 1217"/>
                <a:gd name="T45" fmla="*/ 988 h 1007"/>
                <a:gd name="T46" fmla="*/ 2 w 1217"/>
                <a:gd name="T47" fmla="*/ 976 h 1007"/>
                <a:gd name="T48" fmla="*/ 0 w 1217"/>
                <a:gd name="T49" fmla="*/ 960 h 1007"/>
                <a:gd name="T50" fmla="*/ 0 w 1217"/>
                <a:gd name="T51" fmla="*/ 888 h 1007"/>
                <a:gd name="T52" fmla="*/ 85 w 1217"/>
                <a:gd name="T53" fmla="*/ 825 h 1007"/>
                <a:gd name="T54" fmla="*/ 85 w 1217"/>
                <a:gd name="T55" fmla="*/ 913 h 1007"/>
                <a:gd name="T56" fmla="*/ 1131 w 1217"/>
                <a:gd name="T57" fmla="*/ 913 h 1007"/>
                <a:gd name="T58" fmla="*/ 1131 w 1217"/>
                <a:gd name="T59" fmla="*/ 94 h 1007"/>
                <a:gd name="T60" fmla="*/ 85 w 1217"/>
                <a:gd name="T61" fmla="*/ 94 h 1007"/>
                <a:gd name="T62" fmla="*/ 85 w 1217"/>
                <a:gd name="T63" fmla="*/ 439 h 1007"/>
                <a:gd name="T64" fmla="*/ 79 w 1217"/>
                <a:gd name="T65" fmla="*/ 443 h 1007"/>
                <a:gd name="T66" fmla="*/ 74 w 1217"/>
                <a:gd name="T67" fmla="*/ 449 h 1007"/>
                <a:gd name="T68" fmla="*/ 61 w 1217"/>
                <a:gd name="T69" fmla="*/ 458 h 1007"/>
                <a:gd name="T70" fmla="*/ 49 w 1217"/>
                <a:gd name="T71" fmla="*/ 428 h 1007"/>
                <a:gd name="T72" fmla="*/ 34 w 1217"/>
                <a:gd name="T73" fmla="*/ 402 h 1007"/>
                <a:gd name="T74" fmla="*/ 18 w 1217"/>
                <a:gd name="T75" fmla="*/ 378 h 1007"/>
                <a:gd name="T76" fmla="*/ 0 w 1217"/>
                <a:gd name="T77" fmla="*/ 356 h 1007"/>
                <a:gd name="T78" fmla="*/ 0 w 1217"/>
                <a:gd name="T79" fmla="*/ 47 h 1007"/>
                <a:gd name="T80" fmla="*/ 2 w 1217"/>
                <a:gd name="T81" fmla="*/ 33 h 1007"/>
                <a:gd name="T82" fmla="*/ 8 w 1217"/>
                <a:gd name="T83" fmla="*/ 20 h 1007"/>
                <a:gd name="T84" fmla="*/ 17 w 1217"/>
                <a:gd name="T85" fmla="*/ 10 h 1007"/>
                <a:gd name="T86" fmla="*/ 28 w 1217"/>
                <a:gd name="T87" fmla="*/ 2 h 1007"/>
                <a:gd name="T88" fmla="*/ 42 w 1217"/>
                <a:gd name="T89" fmla="*/ 0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007">
                  <a:moveTo>
                    <a:pt x="42" y="0"/>
                  </a:moveTo>
                  <a:lnTo>
                    <a:pt x="1175" y="0"/>
                  </a:lnTo>
                  <a:lnTo>
                    <a:pt x="1188" y="2"/>
                  </a:lnTo>
                  <a:lnTo>
                    <a:pt x="1200" y="10"/>
                  </a:lnTo>
                  <a:lnTo>
                    <a:pt x="1209" y="20"/>
                  </a:lnTo>
                  <a:lnTo>
                    <a:pt x="1215" y="33"/>
                  </a:lnTo>
                  <a:lnTo>
                    <a:pt x="1217" y="47"/>
                  </a:lnTo>
                  <a:lnTo>
                    <a:pt x="1217" y="952"/>
                  </a:lnTo>
                  <a:lnTo>
                    <a:pt x="1217" y="953"/>
                  </a:lnTo>
                  <a:lnTo>
                    <a:pt x="1217" y="956"/>
                  </a:lnTo>
                  <a:lnTo>
                    <a:pt x="1216" y="961"/>
                  </a:lnTo>
                  <a:lnTo>
                    <a:pt x="1214" y="968"/>
                  </a:lnTo>
                  <a:lnTo>
                    <a:pt x="1210" y="976"/>
                  </a:lnTo>
                  <a:lnTo>
                    <a:pt x="1205" y="983"/>
                  </a:lnTo>
                  <a:lnTo>
                    <a:pt x="1197" y="991"/>
                  </a:lnTo>
                  <a:lnTo>
                    <a:pt x="1186" y="997"/>
                  </a:lnTo>
                  <a:lnTo>
                    <a:pt x="1172" y="1003"/>
                  </a:lnTo>
                  <a:lnTo>
                    <a:pt x="1152" y="1006"/>
                  </a:lnTo>
                  <a:lnTo>
                    <a:pt x="1130" y="1007"/>
                  </a:lnTo>
                  <a:lnTo>
                    <a:pt x="42" y="1007"/>
                  </a:lnTo>
                  <a:lnTo>
                    <a:pt x="29" y="1005"/>
                  </a:lnTo>
                  <a:lnTo>
                    <a:pt x="17" y="998"/>
                  </a:lnTo>
                  <a:lnTo>
                    <a:pt x="8" y="988"/>
                  </a:lnTo>
                  <a:lnTo>
                    <a:pt x="2" y="976"/>
                  </a:lnTo>
                  <a:lnTo>
                    <a:pt x="0" y="960"/>
                  </a:lnTo>
                  <a:lnTo>
                    <a:pt x="0" y="888"/>
                  </a:lnTo>
                  <a:lnTo>
                    <a:pt x="85" y="825"/>
                  </a:lnTo>
                  <a:lnTo>
                    <a:pt x="85" y="913"/>
                  </a:lnTo>
                  <a:lnTo>
                    <a:pt x="1131" y="913"/>
                  </a:lnTo>
                  <a:lnTo>
                    <a:pt x="1131" y="94"/>
                  </a:lnTo>
                  <a:lnTo>
                    <a:pt x="85" y="94"/>
                  </a:lnTo>
                  <a:lnTo>
                    <a:pt x="85" y="439"/>
                  </a:lnTo>
                  <a:lnTo>
                    <a:pt x="79" y="443"/>
                  </a:lnTo>
                  <a:lnTo>
                    <a:pt x="74" y="449"/>
                  </a:lnTo>
                  <a:lnTo>
                    <a:pt x="61" y="458"/>
                  </a:lnTo>
                  <a:lnTo>
                    <a:pt x="49" y="428"/>
                  </a:lnTo>
                  <a:lnTo>
                    <a:pt x="34" y="402"/>
                  </a:lnTo>
                  <a:lnTo>
                    <a:pt x="18" y="378"/>
                  </a:lnTo>
                  <a:lnTo>
                    <a:pt x="0" y="356"/>
                  </a:lnTo>
                  <a:lnTo>
                    <a:pt x="0" y="47"/>
                  </a:lnTo>
                  <a:lnTo>
                    <a:pt x="2" y="33"/>
                  </a:lnTo>
                  <a:lnTo>
                    <a:pt x="8" y="20"/>
                  </a:lnTo>
                  <a:lnTo>
                    <a:pt x="17" y="10"/>
                  </a:lnTo>
                  <a:lnTo>
                    <a:pt x="28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404"/>
            <p:cNvSpPr>
              <a:spLocks/>
            </p:cNvSpPr>
            <p:nvPr/>
          </p:nvSpPr>
          <p:spPr bwMode="auto">
            <a:xfrm>
              <a:off x="5580063" y="5121275"/>
              <a:ext cx="52388" cy="52388"/>
            </a:xfrm>
            <a:custGeom>
              <a:avLst/>
              <a:gdLst>
                <a:gd name="T0" fmla="*/ 181 w 362"/>
                <a:gd name="T1" fmla="*/ 0 h 397"/>
                <a:gd name="T2" fmla="*/ 214 w 362"/>
                <a:gd name="T3" fmla="*/ 3 h 397"/>
                <a:gd name="T4" fmla="*/ 245 w 362"/>
                <a:gd name="T5" fmla="*/ 12 h 397"/>
                <a:gd name="T6" fmla="*/ 273 w 362"/>
                <a:gd name="T7" fmla="*/ 27 h 397"/>
                <a:gd name="T8" fmla="*/ 299 w 362"/>
                <a:gd name="T9" fmla="*/ 46 h 397"/>
                <a:gd name="T10" fmla="*/ 320 w 362"/>
                <a:gd name="T11" fmla="*/ 69 h 397"/>
                <a:gd name="T12" fmla="*/ 338 w 362"/>
                <a:gd name="T13" fmla="*/ 98 h 397"/>
                <a:gd name="T14" fmla="*/ 351 w 362"/>
                <a:gd name="T15" fmla="*/ 128 h 397"/>
                <a:gd name="T16" fmla="*/ 359 w 362"/>
                <a:gd name="T17" fmla="*/ 162 h 397"/>
                <a:gd name="T18" fmla="*/ 362 w 362"/>
                <a:gd name="T19" fmla="*/ 198 h 397"/>
                <a:gd name="T20" fmla="*/ 359 w 362"/>
                <a:gd name="T21" fmla="*/ 233 h 397"/>
                <a:gd name="T22" fmla="*/ 351 w 362"/>
                <a:gd name="T23" fmla="*/ 267 h 397"/>
                <a:gd name="T24" fmla="*/ 338 w 362"/>
                <a:gd name="T25" fmla="*/ 298 h 397"/>
                <a:gd name="T26" fmla="*/ 320 w 362"/>
                <a:gd name="T27" fmla="*/ 326 h 397"/>
                <a:gd name="T28" fmla="*/ 299 w 362"/>
                <a:gd name="T29" fmla="*/ 350 h 397"/>
                <a:gd name="T30" fmla="*/ 273 w 362"/>
                <a:gd name="T31" fmla="*/ 369 h 397"/>
                <a:gd name="T32" fmla="*/ 245 w 362"/>
                <a:gd name="T33" fmla="*/ 384 h 397"/>
                <a:gd name="T34" fmla="*/ 214 w 362"/>
                <a:gd name="T35" fmla="*/ 393 h 397"/>
                <a:gd name="T36" fmla="*/ 181 w 362"/>
                <a:gd name="T37" fmla="*/ 397 h 397"/>
                <a:gd name="T38" fmla="*/ 149 w 362"/>
                <a:gd name="T39" fmla="*/ 393 h 397"/>
                <a:gd name="T40" fmla="*/ 119 w 362"/>
                <a:gd name="T41" fmla="*/ 384 h 397"/>
                <a:gd name="T42" fmla="*/ 90 w 362"/>
                <a:gd name="T43" fmla="*/ 369 h 397"/>
                <a:gd name="T44" fmla="*/ 65 w 362"/>
                <a:gd name="T45" fmla="*/ 350 h 397"/>
                <a:gd name="T46" fmla="*/ 43 w 362"/>
                <a:gd name="T47" fmla="*/ 326 h 397"/>
                <a:gd name="T48" fmla="*/ 26 w 362"/>
                <a:gd name="T49" fmla="*/ 298 h 397"/>
                <a:gd name="T50" fmla="*/ 11 w 362"/>
                <a:gd name="T51" fmla="*/ 267 h 397"/>
                <a:gd name="T52" fmla="*/ 3 w 362"/>
                <a:gd name="T53" fmla="*/ 233 h 397"/>
                <a:gd name="T54" fmla="*/ 0 w 362"/>
                <a:gd name="T55" fmla="*/ 198 h 397"/>
                <a:gd name="T56" fmla="*/ 3 w 362"/>
                <a:gd name="T57" fmla="*/ 162 h 397"/>
                <a:gd name="T58" fmla="*/ 11 w 362"/>
                <a:gd name="T59" fmla="*/ 128 h 397"/>
                <a:gd name="T60" fmla="*/ 26 w 362"/>
                <a:gd name="T61" fmla="*/ 98 h 397"/>
                <a:gd name="T62" fmla="*/ 43 w 362"/>
                <a:gd name="T63" fmla="*/ 69 h 397"/>
                <a:gd name="T64" fmla="*/ 65 w 362"/>
                <a:gd name="T65" fmla="*/ 46 h 397"/>
                <a:gd name="T66" fmla="*/ 90 w 362"/>
                <a:gd name="T67" fmla="*/ 27 h 397"/>
                <a:gd name="T68" fmla="*/ 119 w 362"/>
                <a:gd name="T69" fmla="*/ 12 h 397"/>
                <a:gd name="T70" fmla="*/ 149 w 362"/>
                <a:gd name="T71" fmla="*/ 3 h 397"/>
                <a:gd name="T72" fmla="*/ 181 w 362"/>
                <a:gd name="T73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2" h="397">
                  <a:moveTo>
                    <a:pt x="181" y="0"/>
                  </a:moveTo>
                  <a:lnTo>
                    <a:pt x="214" y="3"/>
                  </a:lnTo>
                  <a:lnTo>
                    <a:pt x="245" y="12"/>
                  </a:lnTo>
                  <a:lnTo>
                    <a:pt x="273" y="27"/>
                  </a:lnTo>
                  <a:lnTo>
                    <a:pt x="299" y="46"/>
                  </a:lnTo>
                  <a:lnTo>
                    <a:pt x="320" y="69"/>
                  </a:lnTo>
                  <a:lnTo>
                    <a:pt x="338" y="98"/>
                  </a:lnTo>
                  <a:lnTo>
                    <a:pt x="351" y="128"/>
                  </a:lnTo>
                  <a:lnTo>
                    <a:pt x="359" y="162"/>
                  </a:lnTo>
                  <a:lnTo>
                    <a:pt x="362" y="198"/>
                  </a:lnTo>
                  <a:lnTo>
                    <a:pt x="359" y="233"/>
                  </a:lnTo>
                  <a:lnTo>
                    <a:pt x="351" y="267"/>
                  </a:lnTo>
                  <a:lnTo>
                    <a:pt x="338" y="298"/>
                  </a:lnTo>
                  <a:lnTo>
                    <a:pt x="320" y="326"/>
                  </a:lnTo>
                  <a:lnTo>
                    <a:pt x="299" y="350"/>
                  </a:lnTo>
                  <a:lnTo>
                    <a:pt x="273" y="369"/>
                  </a:lnTo>
                  <a:lnTo>
                    <a:pt x="245" y="384"/>
                  </a:lnTo>
                  <a:lnTo>
                    <a:pt x="214" y="393"/>
                  </a:lnTo>
                  <a:lnTo>
                    <a:pt x="181" y="397"/>
                  </a:lnTo>
                  <a:lnTo>
                    <a:pt x="149" y="393"/>
                  </a:lnTo>
                  <a:lnTo>
                    <a:pt x="119" y="384"/>
                  </a:lnTo>
                  <a:lnTo>
                    <a:pt x="90" y="369"/>
                  </a:lnTo>
                  <a:lnTo>
                    <a:pt x="65" y="350"/>
                  </a:lnTo>
                  <a:lnTo>
                    <a:pt x="43" y="326"/>
                  </a:lnTo>
                  <a:lnTo>
                    <a:pt x="26" y="298"/>
                  </a:lnTo>
                  <a:lnTo>
                    <a:pt x="11" y="267"/>
                  </a:lnTo>
                  <a:lnTo>
                    <a:pt x="3" y="233"/>
                  </a:lnTo>
                  <a:lnTo>
                    <a:pt x="0" y="198"/>
                  </a:lnTo>
                  <a:lnTo>
                    <a:pt x="3" y="162"/>
                  </a:lnTo>
                  <a:lnTo>
                    <a:pt x="11" y="128"/>
                  </a:lnTo>
                  <a:lnTo>
                    <a:pt x="26" y="98"/>
                  </a:lnTo>
                  <a:lnTo>
                    <a:pt x="43" y="69"/>
                  </a:lnTo>
                  <a:lnTo>
                    <a:pt x="65" y="46"/>
                  </a:lnTo>
                  <a:lnTo>
                    <a:pt x="90" y="27"/>
                  </a:lnTo>
                  <a:lnTo>
                    <a:pt x="119" y="12"/>
                  </a:lnTo>
                  <a:lnTo>
                    <a:pt x="149" y="3"/>
                  </a:lnTo>
                  <a:lnTo>
                    <a:pt x="1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405"/>
            <p:cNvSpPr>
              <a:spLocks noEditPoints="1"/>
            </p:cNvSpPr>
            <p:nvPr/>
          </p:nvSpPr>
          <p:spPr bwMode="auto">
            <a:xfrm>
              <a:off x="5510213" y="5057775"/>
              <a:ext cx="450850" cy="446088"/>
            </a:xfrm>
            <a:custGeom>
              <a:avLst/>
              <a:gdLst>
                <a:gd name="T0" fmla="*/ 2655 w 3122"/>
                <a:gd name="T1" fmla="*/ 2825 h 3375"/>
                <a:gd name="T2" fmla="*/ 2577 w 3122"/>
                <a:gd name="T3" fmla="*/ 3274 h 3375"/>
                <a:gd name="T4" fmla="*/ 2884 w 3122"/>
                <a:gd name="T5" fmla="*/ 3278 h 3375"/>
                <a:gd name="T6" fmla="*/ 3065 w 3122"/>
                <a:gd name="T7" fmla="*/ 2996 h 3375"/>
                <a:gd name="T8" fmla="*/ 2958 w 3122"/>
                <a:gd name="T9" fmla="*/ 2678 h 3375"/>
                <a:gd name="T10" fmla="*/ 2285 w 3122"/>
                <a:gd name="T11" fmla="*/ 2378 h 3375"/>
                <a:gd name="T12" fmla="*/ 2097 w 3122"/>
                <a:gd name="T13" fmla="*/ 2693 h 3375"/>
                <a:gd name="T14" fmla="*/ 2333 w 3122"/>
                <a:gd name="T15" fmla="*/ 3003 h 3375"/>
                <a:gd name="T16" fmla="*/ 2639 w 3122"/>
                <a:gd name="T17" fmla="*/ 2722 h 3375"/>
                <a:gd name="T18" fmla="*/ 2540 w 3122"/>
                <a:gd name="T19" fmla="*/ 2295 h 3375"/>
                <a:gd name="T20" fmla="*/ 1202 w 3122"/>
                <a:gd name="T21" fmla="*/ 1830 h 3375"/>
                <a:gd name="T22" fmla="*/ 1272 w 3122"/>
                <a:gd name="T23" fmla="*/ 1992 h 3375"/>
                <a:gd name="T24" fmla="*/ 1400 w 3122"/>
                <a:gd name="T25" fmla="*/ 1880 h 3375"/>
                <a:gd name="T26" fmla="*/ 383 w 3122"/>
                <a:gd name="T27" fmla="*/ 1173 h 3375"/>
                <a:gd name="T28" fmla="*/ 1997 w 3122"/>
                <a:gd name="T29" fmla="*/ 1015 h 3375"/>
                <a:gd name="T30" fmla="*/ 1962 w 3122"/>
                <a:gd name="T31" fmla="*/ 1104 h 3375"/>
                <a:gd name="T32" fmla="*/ 2049 w 3122"/>
                <a:gd name="T33" fmla="*/ 1071 h 3375"/>
                <a:gd name="T34" fmla="*/ 1711 w 3122"/>
                <a:gd name="T35" fmla="*/ 855 h 3375"/>
                <a:gd name="T36" fmla="*/ 183 w 3122"/>
                <a:gd name="T37" fmla="*/ 200 h 3375"/>
                <a:gd name="T38" fmla="*/ 241 w 3122"/>
                <a:gd name="T39" fmla="*/ 1100 h 3375"/>
                <a:gd name="T40" fmla="*/ 332 w 3122"/>
                <a:gd name="T41" fmla="*/ 953 h 3375"/>
                <a:gd name="T42" fmla="*/ 761 w 3122"/>
                <a:gd name="T43" fmla="*/ 915 h 3375"/>
                <a:gd name="T44" fmla="*/ 945 w 3122"/>
                <a:gd name="T45" fmla="*/ 927 h 3375"/>
                <a:gd name="T46" fmla="*/ 1095 w 3122"/>
                <a:gd name="T47" fmla="*/ 1041 h 3375"/>
                <a:gd name="T48" fmla="*/ 1237 w 3122"/>
                <a:gd name="T49" fmla="*/ 1075 h 3375"/>
                <a:gd name="T50" fmla="*/ 1681 w 3122"/>
                <a:gd name="T51" fmla="*/ 726 h 3375"/>
                <a:gd name="T52" fmla="*/ 1959 w 3122"/>
                <a:gd name="T53" fmla="*/ 970 h 3375"/>
                <a:gd name="T54" fmla="*/ 2039 w 3122"/>
                <a:gd name="T55" fmla="*/ 917 h 3375"/>
                <a:gd name="T56" fmla="*/ 1913 w 3122"/>
                <a:gd name="T57" fmla="*/ 920 h 3375"/>
                <a:gd name="T58" fmla="*/ 2070 w 3122"/>
                <a:gd name="T59" fmla="*/ 857 h 3375"/>
                <a:gd name="T60" fmla="*/ 2122 w 3122"/>
                <a:gd name="T61" fmla="*/ 1088 h 3375"/>
                <a:gd name="T62" fmla="*/ 2028 w 3122"/>
                <a:gd name="T63" fmla="*/ 1155 h 3375"/>
                <a:gd name="T64" fmla="*/ 1897 w 3122"/>
                <a:gd name="T65" fmla="*/ 1136 h 3375"/>
                <a:gd name="T66" fmla="*/ 1352 w 3122"/>
                <a:gd name="T67" fmla="*/ 1107 h 3375"/>
                <a:gd name="T68" fmla="*/ 1337 w 3122"/>
                <a:gd name="T69" fmla="*/ 1213 h 3375"/>
                <a:gd name="T70" fmla="*/ 1001 w 3122"/>
                <a:gd name="T71" fmla="*/ 1401 h 3375"/>
                <a:gd name="T72" fmla="*/ 2386 w 3122"/>
                <a:gd name="T73" fmla="*/ 1663 h 3375"/>
                <a:gd name="T74" fmla="*/ 2508 w 3122"/>
                <a:gd name="T75" fmla="*/ 43 h 3375"/>
                <a:gd name="T76" fmla="*/ 2558 w 3122"/>
                <a:gd name="T77" fmla="*/ 1988 h 3375"/>
                <a:gd name="T78" fmla="*/ 2129 w 3122"/>
                <a:gd name="T79" fmla="*/ 2113 h 3375"/>
                <a:gd name="T80" fmla="*/ 2129 w 3122"/>
                <a:gd name="T81" fmla="*/ 2328 h 3375"/>
                <a:gd name="T82" fmla="*/ 2216 w 3122"/>
                <a:gd name="T83" fmla="*/ 2362 h 3375"/>
                <a:gd name="T84" fmla="*/ 2497 w 3122"/>
                <a:gd name="T85" fmla="*/ 2227 h 3375"/>
                <a:gd name="T86" fmla="*/ 2995 w 3122"/>
                <a:gd name="T87" fmla="*/ 2633 h 3375"/>
                <a:gd name="T88" fmla="*/ 3121 w 3122"/>
                <a:gd name="T89" fmla="*/ 2976 h 3375"/>
                <a:gd name="T90" fmla="*/ 2954 w 3122"/>
                <a:gd name="T91" fmla="*/ 3301 h 3375"/>
                <a:gd name="T92" fmla="*/ 2626 w 3122"/>
                <a:gd name="T93" fmla="*/ 3360 h 3375"/>
                <a:gd name="T94" fmla="*/ 2099 w 3122"/>
                <a:gd name="T95" fmla="*/ 2890 h 3375"/>
                <a:gd name="T96" fmla="*/ 2067 w 3122"/>
                <a:gd name="T97" fmla="*/ 2607 h 3375"/>
                <a:gd name="T98" fmla="*/ 2133 w 3122"/>
                <a:gd name="T99" fmla="*/ 2408 h 3375"/>
                <a:gd name="T100" fmla="*/ 2057 w 3122"/>
                <a:gd name="T101" fmla="*/ 2208 h 3375"/>
                <a:gd name="T102" fmla="*/ 1542 w 3122"/>
                <a:gd name="T103" fmla="*/ 2130 h 3375"/>
                <a:gd name="T104" fmla="*/ 1554 w 3122"/>
                <a:gd name="T105" fmla="*/ 2289 h 3375"/>
                <a:gd name="T106" fmla="*/ 1672 w 3122"/>
                <a:gd name="T107" fmla="*/ 2461 h 3375"/>
                <a:gd name="T108" fmla="*/ 804 w 3122"/>
                <a:gd name="T109" fmla="*/ 2489 h 3375"/>
                <a:gd name="T110" fmla="*/ 984 w 3122"/>
                <a:gd name="T111" fmla="*/ 2362 h 3375"/>
                <a:gd name="T112" fmla="*/ 1027 w 3122"/>
                <a:gd name="T113" fmla="*/ 2176 h 3375"/>
                <a:gd name="T114" fmla="*/ 141 w 3122"/>
                <a:gd name="T115" fmla="*/ 2109 h 3375"/>
                <a:gd name="T116" fmla="*/ 0 w 3122"/>
                <a:gd name="T117" fmla="*/ 1923 h 3375"/>
                <a:gd name="T118" fmla="*/ 111 w 3122"/>
                <a:gd name="T119" fmla="*/ 12 h 3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22" h="3375">
                  <a:moveTo>
                    <a:pt x="2817" y="2537"/>
                  </a:moveTo>
                  <a:lnTo>
                    <a:pt x="2806" y="2570"/>
                  </a:lnTo>
                  <a:lnTo>
                    <a:pt x="2790" y="2606"/>
                  </a:lnTo>
                  <a:lnTo>
                    <a:pt x="2772" y="2645"/>
                  </a:lnTo>
                  <a:lnTo>
                    <a:pt x="2750" y="2688"/>
                  </a:lnTo>
                  <a:lnTo>
                    <a:pt x="2724" y="2732"/>
                  </a:lnTo>
                  <a:lnTo>
                    <a:pt x="2691" y="2778"/>
                  </a:lnTo>
                  <a:lnTo>
                    <a:pt x="2655" y="2825"/>
                  </a:lnTo>
                  <a:lnTo>
                    <a:pt x="2605" y="2881"/>
                  </a:lnTo>
                  <a:lnTo>
                    <a:pt x="2551" y="2934"/>
                  </a:lnTo>
                  <a:lnTo>
                    <a:pt x="2492" y="2984"/>
                  </a:lnTo>
                  <a:lnTo>
                    <a:pt x="2428" y="3031"/>
                  </a:lnTo>
                  <a:lnTo>
                    <a:pt x="2361" y="3075"/>
                  </a:lnTo>
                  <a:lnTo>
                    <a:pt x="2509" y="3222"/>
                  </a:lnTo>
                  <a:lnTo>
                    <a:pt x="2542" y="3250"/>
                  </a:lnTo>
                  <a:lnTo>
                    <a:pt x="2577" y="3274"/>
                  </a:lnTo>
                  <a:lnTo>
                    <a:pt x="2613" y="3293"/>
                  </a:lnTo>
                  <a:lnTo>
                    <a:pt x="2652" y="3306"/>
                  </a:lnTo>
                  <a:lnTo>
                    <a:pt x="2691" y="3314"/>
                  </a:lnTo>
                  <a:lnTo>
                    <a:pt x="2731" y="3317"/>
                  </a:lnTo>
                  <a:lnTo>
                    <a:pt x="2770" y="3315"/>
                  </a:lnTo>
                  <a:lnTo>
                    <a:pt x="2809" y="3307"/>
                  </a:lnTo>
                  <a:lnTo>
                    <a:pt x="2847" y="3295"/>
                  </a:lnTo>
                  <a:lnTo>
                    <a:pt x="2884" y="3278"/>
                  </a:lnTo>
                  <a:lnTo>
                    <a:pt x="2919" y="3256"/>
                  </a:lnTo>
                  <a:lnTo>
                    <a:pt x="2952" y="3229"/>
                  </a:lnTo>
                  <a:lnTo>
                    <a:pt x="2981" y="3196"/>
                  </a:lnTo>
                  <a:lnTo>
                    <a:pt x="3008" y="3160"/>
                  </a:lnTo>
                  <a:lnTo>
                    <a:pt x="3029" y="3122"/>
                  </a:lnTo>
                  <a:lnTo>
                    <a:pt x="3046" y="3081"/>
                  </a:lnTo>
                  <a:lnTo>
                    <a:pt x="3058" y="3039"/>
                  </a:lnTo>
                  <a:lnTo>
                    <a:pt x="3065" y="2996"/>
                  </a:lnTo>
                  <a:lnTo>
                    <a:pt x="3068" y="2953"/>
                  </a:lnTo>
                  <a:lnTo>
                    <a:pt x="3066" y="2910"/>
                  </a:lnTo>
                  <a:lnTo>
                    <a:pt x="3059" y="2866"/>
                  </a:lnTo>
                  <a:lnTo>
                    <a:pt x="3048" y="2825"/>
                  </a:lnTo>
                  <a:lnTo>
                    <a:pt x="3033" y="2785"/>
                  </a:lnTo>
                  <a:lnTo>
                    <a:pt x="3013" y="2746"/>
                  </a:lnTo>
                  <a:lnTo>
                    <a:pt x="2988" y="2710"/>
                  </a:lnTo>
                  <a:lnTo>
                    <a:pt x="2958" y="2678"/>
                  </a:lnTo>
                  <a:lnTo>
                    <a:pt x="2817" y="2537"/>
                  </a:lnTo>
                  <a:close/>
                  <a:moveTo>
                    <a:pt x="2476" y="2286"/>
                  </a:moveTo>
                  <a:lnTo>
                    <a:pt x="2445" y="2290"/>
                  </a:lnTo>
                  <a:lnTo>
                    <a:pt x="2412" y="2299"/>
                  </a:lnTo>
                  <a:lnTo>
                    <a:pt x="2381" y="2313"/>
                  </a:lnTo>
                  <a:lnTo>
                    <a:pt x="2349" y="2331"/>
                  </a:lnTo>
                  <a:lnTo>
                    <a:pt x="2316" y="2353"/>
                  </a:lnTo>
                  <a:lnTo>
                    <a:pt x="2285" y="2378"/>
                  </a:lnTo>
                  <a:lnTo>
                    <a:pt x="2253" y="2406"/>
                  </a:lnTo>
                  <a:lnTo>
                    <a:pt x="2189" y="2486"/>
                  </a:lnTo>
                  <a:lnTo>
                    <a:pt x="2167" y="2523"/>
                  </a:lnTo>
                  <a:lnTo>
                    <a:pt x="2147" y="2559"/>
                  </a:lnTo>
                  <a:lnTo>
                    <a:pt x="2130" y="2594"/>
                  </a:lnTo>
                  <a:lnTo>
                    <a:pt x="2115" y="2628"/>
                  </a:lnTo>
                  <a:lnTo>
                    <a:pt x="2104" y="2660"/>
                  </a:lnTo>
                  <a:lnTo>
                    <a:pt x="2097" y="2693"/>
                  </a:lnTo>
                  <a:lnTo>
                    <a:pt x="2095" y="2726"/>
                  </a:lnTo>
                  <a:lnTo>
                    <a:pt x="2097" y="2757"/>
                  </a:lnTo>
                  <a:lnTo>
                    <a:pt x="2104" y="2788"/>
                  </a:lnTo>
                  <a:lnTo>
                    <a:pt x="2117" y="2818"/>
                  </a:lnTo>
                  <a:lnTo>
                    <a:pt x="2137" y="2849"/>
                  </a:lnTo>
                  <a:lnTo>
                    <a:pt x="2164" y="2880"/>
                  </a:lnTo>
                  <a:lnTo>
                    <a:pt x="2305" y="3019"/>
                  </a:lnTo>
                  <a:lnTo>
                    <a:pt x="2333" y="3003"/>
                  </a:lnTo>
                  <a:lnTo>
                    <a:pt x="2366" y="2983"/>
                  </a:lnTo>
                  <a:lnTo>
                    <a:pt x="2401" y="2959"/>
                  </a:lnTo>
                  <a:lnTo>
                    <a:pt x="2439" y="2931"/>
                  </a:lnTo>
                  <a:lnTo>
                    <a:pt x="2478" y="2899"/>
                  </a:lnTo>
                  <a:lnTo>
                    <a:pt x="2517" y="2863"/>
                  </a:lnTo>
                  <a:lnTo>
                    <a:pt x="2557" y="2824"/>
                  </a:lnTo>
                  <a:lnTo>
                    <a:pt x="2596" y="2779"/>
                  </a:lnTo>
                  <a:lnTo>
                    <a:pt x="2639" y="2722"/>
                  </a:lnTo>
                  <a:lnTo>
                    <a:pt x="2676" y="2665"/>
                  </a:lnTo>
                  <a:lnTo>
                    <a:pt x="2709" y="2604"/>
                  </a:lnTo>
                  <a:lnTo>
                    <a:pt x="2735" y="2540"/>
                  </a:lnTo>
                  <a:lnTo>
                    <a:pt x="2755" y="2476"/>
                  </a:lnTo>
                  <a:lnTo>
                    <a:pt x="2634" y="2355"/>
                  </a:lnTo>
                  <a:lnTo>
                    <a:pt x="2602" y="2328"/>
                  </a:lnTo>
                  <a:lnTo>
                    <a:pt x="2571" y="2308"/>
                  </a:lnTo>
                  <a:lnTo>
                    <a:pt x="2540" y="2295"/>
                  </a:lnTo>
                  <a:lnTo>
                    <a:pt x="2507" y="2287"/>
                  </a:lnTo>
                  <a:lnTo>
                    <a:pt x="2476" y="2286"/>
                  </a:lnTo>
                  <a:close/>
                  <a:moveTo>
                    <a:pt x="1296" y="1767"/>
                  </a:moveTo>
                  <a:lnTo>
                    <a:pt x="1272" y="1769"/>
                  </a:lnTo>
                  <a:lnTo>
                    <a:pt x="1251" y="1778"/>
                  </a:lnTo>
                  <a:lnTo>
                    <a:pt x="1231" y="1792"/>
                  </a:lnTo>
                  <a:lnTo>
                    <a:pt x="1215" y="1809"/>
                  </a:lnTo>
                  <a:lnTo>
                    <a:pt x="1202" y="1830"/>
                  </a:lnTo>
                  <a:lnTo>
                    <a:pt x="1195" y="1854"/>
                  </a:lnTo>
                  <a:lnTo>
                    <a:pt x="1192" y="1880"/>
                  </a:lnTo>
                  <a:lnTo>
                    <a:pt x="1195" y="1906"/>
                  </a:lnTo>
                  <a:lnTo>
                    <a:pt x="1202" y="1930"/>
                  </a:lnTo>
                  <a:lnTo>
                    <a:pt x="1215" y="1952"/>
                  </a:lnTo>
                  <a:lnTo>
                    <a:pt x="1231" y="1970"/>
                  </a:lnTo>
                  <a:lnTo>
                    <a:pt x="1251" y="1983"/>
                  </a:lnTo>
                  <a:lnTo>
                    <a:pt x="1272" y="1992"/>
                  </a:lnTo>
                  <a:lnTo>
                    <a:pt x="1296" y="1995"/>
                  </a:lnTo>
                  <a:lnTo>
                    <a:pt x="1320" y="1992"/>
                  </a:lnTo>
                  <a:lnTo>
                    <a:pt x="1342" y="1983"/>
                  </a:lnTo>
                  <a:lnTo>
                    <a:pt x="1361" y="1970"/>
                  </a:lnTo>
                  <a:lnTo>
                    <a:pt x="1377" y="1952"/>
                  </a:lnTo>
                  <a:lnTo>
                    <a:pt x="1389" y="1930"/>
                  </a:lnTo>
                  <a:lnTo>
                    <a:pt x="1397" y="1906"/>
                  </a:lnTo>
                  <a:lnTo>
                    <a:pt x="1400" y="1880"/>
                  </a:lnTo>
                  <a:lnTo>
                    <a:pt x="1397" y="1854"/>
                  </a:lnTo>
                  <a:lnTo>
                    <a:pt x="1389" y="1830"/>
                  </a:lnTo>
                  <a:lnTo>
                    <a:pt x="1377" y="1809"/>
                  </a:lnTo>
                  <a:lnTo>
                    <a:pt x="1361" y="1792"/>
                  </a:lnTo>
                  <a:lnTo>
                    <a:pt x="1342" y="1778"/>
                  </a:lnTo>
                  <a:lnTo>
                    <a:pt x="1320" y="1769"/>
                  </a:lnTo>
                  <a:lnTo>
                    <a:pt x="1296" y="1767"/>
                  </a:lnTo>
                  <a:close/>
                  <a:moveTo>
                    <a:pt x="383" y="1173"/>
                  </a:moveTo>
                  <a:lnTo>
                    <a:pt x="383" y="1663"/>
                  </a:lnTo>
                  <a:lnTo>
                    <a:pt x="437" y="1663"/>
                  </a:lnTo>
                  <a:lnTo>
                    <a:pt x="437" y="1173"/>
                  </a:lnTo>
                  <a:lnTo>
                    <a:pt x="383" y="1173"/>
                  </a:lnTo>
                  <a:close/>
                  <a:moveTo>
                    <a:pt x="2051" y="1010"/>
                  </a:moveTo>
                  <a:lnTo>
                    <a:pt x="2032" y="1011"/>
                  </a:lnTo>
                  <a:lnTo>
                    <a:pt x="2014" y="1012"/>
                  </a:lnTo>
                  <a:lnTo>
                    <a:pt x="1997" y="1015"/>
                  </a:lnTo>
                  <a:lnTo>
                    <a:pt x="1982" y="1022"/>
                  </a:lnTo>
                  <a:lnTo>
                    <a:pt x="1969" y="1029"/>
                  </a:lnTo>
                  <a:lnTo>
                    <a:pt x="1959" y="1039"/>
                  </a:lnTo>
                  <a:lnTo>
                    <a:pt x="1953" y="1052"/>
                  </a:lnTo>
                  <a:lnTo>
                    <a:pt x="1950" y="1069"/>
                  </a:lnTo>
                  <a:lnTo>
                    <a:pt x="1952" y="1084"/>
                  </a:lnTo>
                  <a:lnTo>
                    <a:pt x="1956" y="1095"/>
                  </a:lnTo>
                  <a:lnTo>
                    <a:pt x="1962" y="1104"/>
                  </a:lnTo>
                  <a:lnTo>
                    <a:pt x="1971" y="1110"/>
                  </a:lnTo>
                  <a:lnTo>
                    <a:pt x="1981" y="1113"/>
                  </a:lnTo>
                  <a:lnTo>
                    <a:pt x="1992" y="1114"/>
                  </a:lnTo>
                  <a:lnTo>
                    <a:pt x="2009" y="1112"/>
                  </a:lnTo>
                  <a:lnTo>
                    <a:pt x="2023" y="1106"/>
                  </a:lnTo>
                  <a:lnTo>
                    <a:pt x="2035" y="1096"/>
                  </a:lnTo>
                  <a:lnTo>
                    <a:pt x="2043" y="1085"/>
                  </a:lnTo>
                  <a:lnTo>
                    <a:pt x="2049" y="1071"/>
                  </a:lnTo>
                  <a:lnTo>
                    <a:pt x="2051" y="1062"/>
                  </a:lnTo>
                  <a:lnTo>
                    <a:pt x="2051" y="1053"/>
                  </a:lnTo>
                  <a:lnTo>
                    <a:pt x="2051" y="1010"/>
                  </a:lnTo>
                  <a:close/>
                  <a:moveTo>
                    <a:pt x="1726" y="789"/>
                  </a:moveTo>
                  <a:lnTo>
                    <a:pt x="1720" y="814"/>
                  </a:lnTo>
                  <a:lnTo>
                    <a:pt x="1731" y="824"/>
                  </a:lnTo>
                  <a:lnTo>
                    <a:pt x="1715" y="836"/>
                  </a:lnTo>
                  <a:lnTo>
                    <a:pt x="1711" y="855"/>
                  </a:lnTo>
                  <a:lnTo>
                    <a:pt x="1707" y="872"/>
                  </a:lnTo>
                  <a:lnTo>
                    <a:pt x="1675" y="980"/>
                  </a:lnTo>
                  <a:lnTo>
                    <a:pt x="1778" y="980"/>
                  </a:lnTo>
                  <a:lnTo>
                    <a:pt x="1747" y="872"/>
                  </a:lnTo>
                  <a:lnTo>
                    <a:pt x="1736" y="831"/>
                  </a:lnTo>
                  <a:lnTo>
                    <a:pt x="1727" y="789"/>
                  </a:lnTo>
                  <a:lnTo>
                    <a:pt x="1726" y="789"/>
                  </a:lnTo>
                  <a:close/>
                  <a:moveTo>
                    <a:pt x="183" y="200"/>
                  </a:moveTo>
                  <a:lnTo>
                    <a:pt x="183" y="1663"/>
                  </a:lnTo>
                  <a:lnTo>
                    <a:pt x="236" y="1663"/>
                  </a:lnTo>
                  <a:lnTo>
                    <a:pt x="236" y="1183"/>
                  </a:lnTo>
                  <a:lnTo>
                    <a:pt x="236" y="1170"/>
                  </a:lnTo>
                  <a:lnTo>
                    <a:pt x="236" y="1155"/>
                  </a:lnTo>
                  <a:lnTo>
                    <a:pt x="237" y="1137"/>
                  </a:lnTo>
                  <a:lnTo>
                    <a:pt x="239" y="1120"/>
                  </a:lnTo>
                  <a:lnTo>
                    <a:pt x="241" y="1100"/>
                  </a:lnTo>
                  <a:lnTo>
                    <a:pt x="245" y="1081"/>
                  </a:lnTo>
                  <a:lnTo>
                    <a:pt x="251" y="1061"/>
                  </a:lnTo>
                  <a:lnTo>
                    <a:pt x="258" y="1040"/>
                  </a:lnTo>
                  <a:lnTo>
                    <a:pt x="268" y="1022"/>
                  </a:lnTo>
                  <a:lnTo>
                    <a:pt x="279" y="1002"/>
                  </a:lnTo>
                  <a:lnTo>
                    <a:pt x="294" y="985"/>
                  </a:lnTo>
                  <a:lnTo>
                    <a:pt x="311" y="967"/>
                  </a:lnTo>
                  <a:lnTo>
                    <a:pt x="332" y="953"/>
                  </a:lnTo>
                  <a:lnTo>
                    <a:pt x="355" y="940"/>
                  </a:lnTo>
                  <a:lnTo>
                    <a:pt x="382" y="929"/>
                  </a:lnTo>
                  <a:lnTo>
                    <a:pt x="413" y="921"/>
                  </a:lnTo>
                  <a:lnTo>
                    <a:pt x="449" y="916"/>
                  </a:lnTo>
                  <a:lnTo>
                    <a:pt x="488" y="915"/>
                  </a:lnTo>
                  <a:lnTo>
                    <a:pt x="587" y="915"/>
                  </a:lnTo>
                  <a:lnTo>
                    <a:pt x="675" y="1071"/>
                  </a:lnTo>
                  <a:lnTo>
                    <a:pt x="761" y="915"/>
                  </a:lnTo>
                  <a:lnTo>
                    <a:pt x="864" y="915"/>
                  </a:lnTo>
                  <a:lnTo>
                    <a:pt x="866" y="915"/>
                  </a:lnTo>
                  <a:lnTo>
                    <a:pt x="872" y="915"/>
                  </a:lnTo>
                  <a:lnTo>
                    <a:pt x="883" y="915"/>
                  </a:lnTo>
                  <a:lnTo>
                    <a:pt x="895" y="916"/>
                  </a:lnTo>
                  <a:lnTo>
                    <a:pt x="910" y="918"/>
                  </a:lnTo>
                  <a:lnTo>
                    <a:pt x="927" y="921"/>
                  </a:lnTo>
                  <a:lnTo>
                    <a:pt x="945" y="927"/>
                  </a:lnTo>
                  <a:lnTo>
                    <a:pt x="966" y="932"/>
                  </a:lnTo>
                  <a:lnTo>
                    <a:pt x="986" y="941"/>
                  </a:lnTo>
                  <a:lnTo>
                    <a:pt x="1007" y="951"/>
                  </a:lnTo>
                  <a:lnTo>
                    <a:pt x="1027" y="964"/>
                  </a:lnTo>
                  <a:lnTo>
                    <a:pt x="1046" y="978"/>
                  </a:lnTo>
                  <a:lnTo>
                    <a:pt x="1065" y="997"/>
                  </a:lnTo>
                  <a:lnTo>
                    <a:pt x="1081" y="1017"/>
                  </a:lnTo>
                  <a:lnTo>
                    <a:pt x="1095" y="1041"/>
                  </a:lnTo>
                  <a:lnTo>
                    <a:pt x="1107" y="1070"/>
                  </a:lnTo>
                  <a:lnTo>
                    <a:pt x="1115" y="1100"/>
                  </a:lnTo>
                  <a:lnTo>
                    <a:pt x="1120" y="1136"/>
                  </a:lnTo>
                  <a:lnTo>
                    <a:pt x="1120" y="1166"/>
                  </a:lnTo>
                  <a:lnTo>
                    <a:pt x="1213" y="1096"/>
                  </a:lnTo>
                  <a:lnTo>
                    <a:pt x="1223" y="1088"/>
                  </a:lnTo>
                  <a:lnTo>
                    <a:pt x="1224" y="1088"/>
                  </a:lnTo>
                  <a:lnTo>
                    <a:pt x="1237" y="1075"/>
                  </a:lnTo>
                  <a:lnTo>
                    <a:pt x="1253" y="1068"/>
                  </a:lnTo>
                  <a:lnTo>
                    <a:pt x="1269" y="1063"/>
                  </a:lnTo>
                  <a:lnTo>
                    <a:pt x="1285" y="1062"/>
                  </a:lnTo>
                  <a:lnTo>
                    <a:pt x="1301" y="1064"/>
                  </a:lnTo>
                  <a:lnTo>
                    <a:pt x="1316" y="1070"/>
                  </a:lnTo>
                  <a:lnTo>
                    <a:pt x="1329" y="1078"/>
                  </a:lnTo>
                  <a:lnTo>
                    <a:pt x="1649" y="842"/>
                  </a:lnTo>
                  <a:lnTo>
                    <a:pt x="1681" y="726"/>
                  </a:lnTo>
                  <a:lnTo>
                    <a:pt x="1775" y="726"/>
                  </a:lnTo>
                  <a:lnTo>
                    <a:pt x="1878" y="1074"/>
                  </a:lnTo>
                  <a:lnTo>
                    <a:pt x="1881" y="1050"/>
                  </a:lnTo>
                  <a:lnTo>
                    <a:pt x="1889" y="1028"/>
                  </a:lnTo>
                  <a:lnTo>
                    <a:pt x="1901" y="1010"/>
                  </a:lnTo>
                  <a:lnTo>
                    <a:pt x="1916" y="993"/>
                  </a:lnTo>
                  <a:lnTo>
                    <a:pt x="1936" y="980"/>
                  </a:lnTo>
                  <a:lnTo>
                    <a:pt x="1959" y="970"/>
                  </a:lnTo>
                  <a:lnTo>
                    <a:pt x="1986" y="964"/>
                  </a:lnTo>
                  <a:lnTo>
                    <a:pt x="2016" y="960"/>
                  </a:lnTo>
                  <a:lnTo>
                    <a:pt x="2049" y="958"/>
                  </a:lnTo>
                  <a:lnTo>
                    <a:pt x="2049" y="953"/>
                  </a:lnTo>
                  <a:lnTo>
                    <a:pt x="2049" y="944"/>
                  </a:lnTo>
                  <a:lnTo>
                    <a:pt x="2047" y="936"/>
                  </a:lnTo>
                  <a:lnTo>
                    <a:pt x="2044" y="926"/>
                  </a:lnTo>
                  <a:lnTo>
                    <a:pt x="2039" y="917"/>
                  </a:lnTo>
                  <a:lnTo>
                    <a:pt x="2032" y="909"/>
                  </a:lnTo>
                  <a:lnTo>
                    <a:pt x="2021" y="904"/>
                  </a:lnTo>
                  <a:lnTo>
                    <a:pt x="2008" y="900"/>
                  </a:lnTo>
                  <a:lnTo>
                    <a:pt x="1991" y="897"/>
                  </a:lnTo>
                  <a:lnTo>
                    <a:pt x="1969" y="900"/>
                  </a:lnTo>
                  <a:lnTo>
                    <a:pt x="1948" y="904"/>
                  </a:lnTo>
                  <a:lnTo>
                    <a:pt x="1929" y="912"/>
                  </a:lnTo>
                  <a:lnTo>
                    <a:pt x="1913" y="920"/>
                  </a:lnTo>
                  <a:lnTo>
                    <a:pt x="1899" y="869"/>
                  </a:lnTo>
                  <a:lnTo>
                    <a:pt x="1918" y="858"/>
                  </a:lnTo>
                  <a:lnTo>
                    <a:pt x="1942" y="849"/>
                  </a:lnTo>
                  <a:lnTo>
                    <a:pt x="1970" y="843"/>
                  </a:lnTo>
                  <a:lnTo>
                    <a:pt x="2003" y="841"/>
                  </a:lnTo>
                  <a:lnTo>
                    <a:pt x="2029" y="843"/>
                  </a:lnTo>
                  <a:lnTo>
                    <a:pt x="2051" y="848"/>
                  </a:lnTo>
                  <a:lnTo>
                    <a:pt x="2070" y="857"/>
                  </a:lnTo>
                  <a:lnTo>
                    <a:pt x="2086" y="868"/>
                  </a:lnTo>
                  <a:lnTo>
                    <a:pt x="2098" y="882"/>
                  </a:lnTo>
                  <a:lnTo>
                    <a:pt x="2107" y="897"/>
                  </a:lnTo>
                  <a:lnTo>
                    <a:pt x="2114" y="915"/>
                  </a:lnTo>
                  <a:lnTo>
                    <a:pt x="2119" y="934"/>
                  </a:lnTo>
                  <a:lnTo>
                    <a:pt x="2122" y="954"/>
                  </a:lnTo>
                  <a:lnTo>
                    <a:pt x="2122" y="975"/>
                  </a:lnTo>
                  <a:lnTo>
                    <a:pt x="2122" y="1088"/>
                  </a:lnTo>
                  <a:lnTo>
                    <a:pt x="2123" y="1117"/>
                  </a:lnTo>
                  <a:lnTo>
                    <a:pt x="2124" y="1143"/>
                  </a:lnTo>
                  <a:lnTo>
                    <a:pt x="2127" y="1165"/>
                  </a:lnTo>
                  <a:lnTo>
                    <a:pt x="2061" y="1165"/>
                  </a:lnTo>
                  <a:lnTo>
                    <a:pt x="2056" y="1130"/>
                  </a:lnTo>
                  <a:lnTo>
                    <a:pt x="2054" y="1130"/>
                  </a:lnTo>
                  <a:lnTo>
                    <a:pt x="2042" y="1144"/>
                  </a:lnTo>
                  <a:lnTo>
                    <a:pt x="2028" y="1155"/>
                  </a:lnTo>
                  <a:lnTo>
                    <a:pt x="2010" y="1165"/>
                  </a:lnTo>
                  <a:lnTo>
                    <a:pt x="1991" y="1170"/>
                  </a:lnTo>
                  <a:lnTo>
                    <a:pt x="1969" y="1172"/>
                  </a:lnTo>
                  <a:lnTo>
                    <a:pt x="1950" y="1170"/>
                  </a:lnTo>
                  <a:lnTo>
                    <a:pt x="1934" y="1166"/>
                  </a:lnTo>
                  <a:lnTo>
                    <a:pt x="1919" y="1158"/>
                  </a:lnTo>
                  <a:lnTo>
                    <a:pt x="1907" y="1148"/>
                  </a:lnTo>
                  <a:lnTo>
                    <a:pt x="1897" y="1136"/>
                  </a:lnTo>
                  <a:lnTo>
                    <a:pt x="1906" y="1165"/>
                  </a:lnTo>
                  <a:lnTo>
                    <a:pt x="1826" y="1165"/>
                  </a:lnTo>
                  <a:lnTo>
                    <a:pt x="1789" y="1040"/>
                  </a:lnTo>
                  <a:lnTo>
                    <a:pt x="1663" y="1040"/>
                  </a:lnTo>
                  <a:lnTo>
                    <a:pt x="1629" y="1165"/>
                  </a:lnTo>
                  <a:lnTo>
                    <a:pt x="1554" y="1165"/>
                  </a:lnTo>
                  <a:lnTo>
                    <a:pt x="1632" y="898"/>
                  </a:lnTo>
                  <a:lnTo>
                    <a:pt x="1352" y="1107"/>
                  </a:lnTo>
                  <a:lnTo>
                    <a:pt x="1358" y="1124"/>
                  </a:lnTo>
                  <a:lnTo>
                    <a:pt x="1361" y="1143"/>
                  </a:lnTo>
                  <a:lnTo>
                    <a:pt x="1360" y="1161"/>
                  </a:lnTo>
                  <a:lnTo>
                    <a:pt x="1356" y="1179"/>
                  </a:lnTo>
                  <a:lnTo>
                    <a:pt x="1349" y="1196"/>
                  </a:lnTo>
                  <a:lnTo>
                    <a:pt x="1338" y="1212"/>
                  </a:lnTo>
                  <a:lnTo>
                    <a:pt x="1337" y="1212"/>
                  </a:lnTo>
                  <a:lnTo>
                    <a:pt x="1337" y="1213"/>
                  </a:lnTo>
                  <a:lnTo>
                    <a:pt x="1285" y="1250"/>
                  </a:lnTo>
                  <a:lnTo>
                    <a:pt x="1213" y="1303"/>
                  </a:lnTo>
                  <a:lnTo>
                    <a:pt x="1077" y="1404"/>
                  </a:lnTo>
                  <a:lnTo>
                    <a:pt x="1077" y="1402"/>
                  </a:lnTo>
                  <a:lnTo>
                    <a:pt x="1060" y="1410"/>
                  </a:lnTo>
                  <a:lnTo>
                    <a:pt x="1041" y="1413"/>
                  </a:lnTo>
                  <a:lnTo>
                    <a:pt x="1020" y="1410"/>
                  </a:lnTo>
                  <a:lnTo>
                    <a:pt x="1001" y="1401"/>
                  </a:lnTo>
                  <a:lnTo>
                    <a:pt x="985" y="1388"/>
                  </a:lnTo>
                  <a:lnTo>
                    <a:pt x="973" y="1370"/>
                  </a:lnTo>
                  <a:lnTo>
                    <a:pt x="964" y="1349"/>
                  </a:lnTo>
                  <a:lnTo>
                    <a:pt x="962" y="1326"/>
                  </a:lnTo>
                  <a:lnTo>
                    <a:pt x="962" y="1171"/>
                  </a:lnTo>
                  <a:lnTo>
                    <a:pt x="911" y="1171"/>
                  </a:lnTo>
                  <a:lnTo>
                    <a:pt x="911" y="1663"/>
                  </a:lnTo>
                  <a:lnTo>
                    <a:pt x="2386" y="1663"/>
                  </a:lnTo>
                  <a:lnTo>
                    <a:pt x="2386" y="200"/>
                  </a:lnTo>
                  <a:lnTo>
                    <a:pt x="183" y="200"/>
                  </a:lnTo>
                  <a:close/>
                  <a:moveTo>
                    <a:pt x="172" y="0"/>
                  </a:moveTo>
                  <a:lnTo>
                    <a:pt x="2397" y="0"/>
                  </a:lnTo>
                  <a:lnTo>
                    <a:pt x="2428" y="3"/>
                  </a:lnTo>
                  <a:lnTo>
                    <a:pt x="2458" y="12"/>
                  </a:lnTo>
                  <a:lnTo>
                    <a:pt x="2484" y="25"/>
                  </a:lnTo>
                  <a:lnTo>
                    <a:pt x="2508" y="43"/>
                  </a:lnTo>
                  <a:lnTo>
                    <a:pt x="2529" y="66"/>
                  </a:lnTo>
                  <a:lnTo>
                    <a:pt x="2546" y="92"/>
                  </a:lnTo>
                  <a:lnTo>
                    <a:pt x="2558" y="122"/>
                  </a:lnTo>
                  <a:lnTo>
                    <a:pt x="2566" y="154"/>
                  </a:lnTo>
                  <a:lnTo>
                    <a:pt x="2569" y="188"/>
                  </a:lnTo>
                  <a:lnTo>
                    <a:pt x="2569" y="1923"/>
                  </a:lnTo>
                  <a:lnTo>
                    <a:pt x="2566" y="1957"/>
                  </a:lnTo>
                  <a:lnTo>
                    <a:pt x="2558" y="1988"/>
                  </a:lnTo>
                  <a:lnTo>
                    <a:pt x="2546" y="2019"/>
                  </a:lnTo>
                  <a:lnTo>
                    <a:pt x="2529" y="2045"/>
                  </a:lnTo>
                  <a:lnTo>
                    <a:pt x="2508" y="2068"/>
                  </a:lnTo>
                  <a:lnTo>
                    <a:pt x="2484" y="2086"/>
                  </a:lnTo>
                  <a:lnTo>
                    <a:pt x="2458" y="2101"/>
                  </a:lnTo>
                  <a:lnTo>
                    <a:pt x="2428" y="2109"/>
                  </a:lnTo>
                  <a:lnTo>
                    <a:pt x="2397" y="2113"/>
                  </a:lnTo>
                  <a:lnTo>
                    <a:pt x="2129" y="2113"/>
                  </a:lnTo>
                  <a:lnTo>
                    <a:pt x="2127" y="2134"/>
                  </a:lnTo>
                  <a:lnTo>
                    <a:pt x="2123" y="2157"/>
                  </a:lnTo>
                  <a:lnTo>
                    <a:pt x="2117" y="2184"/>
                  </a:lnTo>
                  <a:lnTo>
                    <a:pt x="2111" y="2220"/>
                  </a:lnTo>
                  <a:lnTo>
                    <a:pt x="2109" y="2251"/>
                  </a:lnTo>
                  <a:lnTo>
                    <a:pt x="2111" y="2281"/>
                  </a:lnTo>
                  <a:lnTo>
                    <a:pt x="2118" y="2306"/>
                  </a:lnTo>
                  <a:lnTo>
                    <a:pt x="2129" y="2328"/>
                  </a:lnTo>
                  <a:lnTo>
                    <a:pt x="2141" y="2343"/>
                  </a:lnTo>
                  <a:lnTo>
                    <a:pt x="2154" y="2354"/>
                  </a:lnTo>
                  <a:lnTo>
                    <a:pt x="2169" y="2362"/>
                  </a:lnTo>
                  <a:lnTo>
                    <a:pt x="2183" y="2368"/>
                  </a:lnTo>
                  <a:lnTo>
                    <a:pt x="2196" y="2372"/>
                  </a:lnTo>
                  <a:lnTo>
                    <a:pt x="2206" y="2374"/>
                  </a:lnTo>
                  <a:lnTo>
                    <a:pt x="2215" y="2364"/>
                  </a:lnTo>
                  <a:lnTo>
                    <a:pt x="2216" y="2362"/>
                  </a:lnTo>
                  <a:lnTo>
                    <a:pt x="2251" y="2332"/>
                  </a:lnTo>
                  <a:lnTo>
                    <a:pt x="2285" y="2305"/>
                  </a:lnTo>
                  <a:lnTo>
                    <a:pt x="2320" y="2281"/>
                  </a:lnTo>
                  <a:lnTo>
                    <a:pt x="2356" y="2261"/>
                  </a:lnTo>
                  <a:lnTo>
                    <a:pt x="2391" y="2246"/>
                  </a:lnTo>
                  <a:lnTo>
                    <a:pt x="2426" y="2235"/>
                  </a:lnTo>
                  <a:lnTo>
                    <a:pt x="2462" y="2228"/>
                  </a:lnTo>
                  <a:lnTo>
                    <a:pt x="2497" y="2227"/>
                  </a:lnTo>
                  <a:lnTo>
                    <a:pt x="2533" y="2232"/>
                  </a:lnTo>
                  <a:lnTo>
                    <a:pt x="2567" y="2242"/>
                  </a:lnTo>
                  <a:lnTo>
                    <a:pt x="2601" y="2259"/>
                  </a:lnTo>
                  <a:lnTo>
                    <a:pt x="2636" y="2282"/>
                  </a:lnTo>
                  <a:lnTo>
                    <a:pt x="2669" y="2311"/>
                  </a:lnTo>
                  <a:lnTo>
                    <a:pt x="2789" y="2430"/>
                  </a:lnTo>
                  <a:lnTo>
                    <a:pt x="2816" y="2456"/>
                  </a:lnTo>
                  <a:lnTo>
                    <a:pt x="2995" y="2633"/>
                  </a:lnTo>
                  <a:lnTo>
                    <a:pt x="3026" y="2669"/>
                  </a:lnTo>
                  <a:lnTo>
                    <a:pt x="3053" y="2707"/>
                  </a:lnTo>
                  <a:lnTo>
                    <a:pt x="3077" y="2749"/>
                  </a:lnTo>
                  <a:lnTo>
                    <a:pt x="3095" y="2791"/>
                  </a:lnTo>
                  <a:lnTo>
                    <a:pt x="3108" y="2836"/>
                  </a:lnTo>
                  <a:lnTo>
                    <a:pt x="3117" y="2882"/>
                  </a:lnTo>
                  <a:lnTo>
                    <a:pt x="3122" y="2929"/>
                  </a:lnTo>
                  <a:lnTo>
                    <a:pt x="3121" y="2976"/>
                  </a:lnTo>
                  <a:lnTo>
                    <a:pt x="3117" y="3021"/>
                  </a:lnTo>
                  <a:lnTo>
                    <a:pt x="3107" y="3068"/>
                  </a:lnTo>
                  <a:lnTo>
                    <a:pt x="3093" y="3113"/>
                  </a:lnTo>
                  <a:lnTo>
                    <a:pt x="3073" y="3156"/>
                  </a:lnTo>
                  <a:lnTo>
                    <a:pt x="3050" y="3197"/>
                  </a:lnTo>
                  <a:lnTo>
                    <a:pt x="3022" y="3235"/>
                  </a:lnTo>
                  <a:lnTo>
                    <a:pt x="2990" y="3270"/>
                  </a:lnTo>
                  <a:lnTo>
                    <a:pt x="2954" y="3301"/>
                  </a:lnTo>
                  <a:lnTo>
                    <a:pt x="2917" y="3326"/>
                  </a:lnTo>
                  <a:lnTo>
                    <a:pt x="2877" y="3345"/>
                  </a:lnTo>
                  <a:lnTo>
                    <a:pt x="2837" y="3361"/>
                  </a:lnTo>
                  <a:lnTo>
                    <a:pt x="2795" y="3370"/>
                  </a:lnTo>
                  <a:lnTo>
                    <a:pt x="2753" y="3375"/>
                  </a:lnTo>
                  <a:lnTo>
                    <a:pt x="2711" y="3375"/>
                  </a:lnTo>
                  <a:lnTo>
                    <a:pt x="2668" y="3369"/>
                  </a:lnTo>
                  <a:lnTo>
                    <a:pt x="2626" y="3360"/>
                  </a:lnTo>
                  <a:lnTo>
                    <a:pt x="2585" y="3343"/>
                  </a:lnTo>
                  <a:lnTo>
                    <a:pt x="2546" y="3322"/>
                  </a:lnTo>
                  <a:lnTo>
                    <a:pt x="2508" y="3297"/>
                  </a:lnTo>
                  <a:lnTo>
                    <a:pt x="2473" y="3266"/>
                  </a:lnTo>
                  <a:lnTo>
                    <a:pt x="2296" y="3090"/>
                  </a:lnTo>
                  <a:lnTo>
                    <a:pt x="2268" y="3062"/>
                  </a:lnTo>
                  <a:lnTo>
                    <a:pt x="2128" y="2923"/>
                  </a:lnTo>
                  <a:lnTo>
                    <a:pt x="2099" y="2890"/>
                  </a:lnTo>
                  <a:lnTo>
                    <a:pt x="2076" y="2857"/>
                  </a:lnTo>
                  <a:lnTo>
                    <a:pt x="2059" y="2823"/>
                  </a:lnTo>
                  <a:lnTo>
                    <a:pt x="2048" y="2789"/>
                  </a:lnTo>
                  <a:lnTo>
                    <a:pt x="2043" y="2753"/>
                  </a:lnTo>
                  <a:lnTo>
                    <a:pt x="2042" y="2718"/>
                  </a:lnTo>
                  <a:lnTo>
                    <a:pt x="2046" y="2681"/>
                  </a:lnTo>
                  <a:lnTo>
                    <a:pt x="2054" y="2645"/>
                  </a:lnTo>
                  <a:lnTo>
                    <a:pt x="2067" y="2607"/>
                  </a:lnTo>
                  <a:lnTo>
                    <a:pt x="2082" y="2569"/>
                  </a:lnTo>
                  <a:lnTo>
                    <a:pt x="2100" y="2530"/>
                  </a:lnTo>
                  <a:lnTo>
                    <a:pt x="2121" y="2491"/>
                  </a:lnTo>
                  <a:lnTo>
                    <a:pt x="2144" y="2451"/>
                  </a:lnTo>
                  <a:lnTo>
                    <a:pt x="2146" y="2449"/>
                  </a:lnTo>
                  <a:lnTo>
                    <a:pt x="2167" y="2425"/>
                  </a:lnTo>
                  <a:lnTo>
                    <a:pt x="2150" y="2417"/>
                  </a:lnTo>
                  <a:lnTo>
                    <a:pt x="2133" y="2408"/>
                  </a:lnTo>
                  <a:lnTo>
                    <a:pt x="2117" y="2396"/>
                  </a:lnTo>
                  <a:lnTo>
                    <a:pt x="2101" y="2381"/>
                  </a:lnTo>
                  <a:lnTo>
                    <a:pt x="2086" y="2362"/>
                  </a:lnTo>
                  <a:lnTo>
                    <a:pt x="2072" y="2337"/>
                  </a:lnTo>
                  <a:lnTo>
                    <a:pt x="2061" y="2309"/>
                  </a:lnTo>
                  <a:lnTo>
                    <a:pt x="2056" y="2278"/>
                  </a:lnTo>
                  <a:lnTo>
                    <a:pt x="2054" y="2245"/>
                  </a:lnTo>
                  <a:lnTo>
                    <a:pt x="2057" y="2208"/>
                  </a:lnTo>
                  <a:lnTo>
                    <a:pt x="2065" y="2168"/>
                  </a:lnTo>
                  <a:lnTo>
                    <a:pt x="2070" y="2148"/>
                  </a:lnTo>
                  <a:lnTo>
                    <a:pt x="2073" y="2128"/>
                  </a:lnTo>
                  <a:lnTo>
                    <a:pt x="2076" y="2113"/>
                  </a:lnTo>
                  <a:lnTo>
                    <a:pt x="1543" y="2113"/>
                  </a:lnTo>
                  <a:lnTo>
                    <a:pt x="1543" y="2115"/>
                  </a:lnTo>
                  <a:lnTo>
                    <a:pt x="1543" y="2120"/>
                  </a:lnTo>
                  <a:lnTo>
                    <a:pt x="1542" y="2130"/>
                  </a:lnTo>
                  <a:lnTo>
                    <a:pt x="1541" y="2142"/>
                  </a:lnTo>
                  <a:lnTo>
                    <a:pt x="1541" y="2158"/>
                  </a:lnTo>
                  <a:lnTo>
                    <a:pt x="1541" y="2176"/>
                  </a:lnTo>
                  <a:lnTo>
                    <a:pt x="1541" y="2196"/>
                  </a:lnTo>
                  <a:lnTo>
                    <a:pt x="1543" y="2217"/>
                  </a:lnTo>
                  <a:lnTo>
                    <a:pt x="1545" y="2240"/>
                  </a:lnTo>
                  <a:lnTo>
                    <a:pt x="1549" y="2264"/>
                  </a:lnTo>
                  <a:lnTo>
                    <a:pt x="1554" y="2289"/>
                  </a:lnTo>
                  <a:lnTo>
                    <a:pt x="1561" y="2313"/>
                  </a:lnTo>
                  <a:lnTo>
                    <a:pt x="1570" y="2338"/>
                  </a:lnTo>
                  <a:lnTo>
                    <a:pt x="1581" y="2362"/>
                  </a:lnTo>
                  <a:lnTo>
                    <a:pt x="1593" y="2385"/>
                  </a:lnTo>
                  <a:lnTo>
                    <a:pt x="1610" y="2407"/>
                  </a:lnTo>
                  <a:lnTo>
                    <a:pt x="1628" y="2427"/>
                  </a:lnTo>
                  <a:lnTo>
                    <a:pt x="1648" y="2445"/>
                  </a:lnTo>
                  <a:lnTo>
                    <a:pt x="1672" y="2461"/>
                  </a:lnTo>
                  <a:lnTo>
                    <a:pt x="1700" y="2474"/>
                  </a:lnTo>
                  <a:lnTo>
                    <a:pt x="1730" y="2482"/>
                  </a:lnTo>
                  <a:lnTo>
                    <a:pt x="1764" y="2489"/>
                  </a:lnTo>
                  <a:lnTo>
                    <a:pt x="1803" y="2491"/>
                  </a:lnTo>
                  <a:lnTo>
                    <a:pt x="1803" y="2680"/>
                  </a:lnTo>
                  <a:lnTo>
                    <a:pt x="766" y="2680"/>
                  </a:lnTo>
                  <a:lnTo>
                    <a:pt x="766" y="2491"/>
                  </a:lnTo>
                  <a:lnTo>
                    <a:pt x="804" y="2489"/>
                  </a:lnTo>
                  <a:lnTo>
                    <a:pt x="837" y="2482"/>
                  </a:lnTo>
                  <a:lnTo>
                    <a:pt x="866" y="2474"/>
                  </a:lnTo>
                  <a:lnTo>
                    <a:pt x="893" y="2461"/>
                  </a:lnTo>
                  <a:lnTo>
                    <a:pt x="916" y="2445"/>
                  </a:lnTo>
                  <a:lnTo>
                    <a:pt x="937" y="2427"/>
                  </a:lnTo>
                  <a:lnTo>
                    <a:pt x="955" y="2407"/>
                  </a:lnTo>
                  <a:lnTo>
                    <a:pt x="971" y="2385"/>
                  </a:lnTo>
                  <a:lnTo>
                    <a:pt x="984" y="2362"/>
                  </a:lnTo>
                  <a:lnTo>
                    <a:pt x="995" y="2338"/>
                  </a:lnTo>
                  <a:lnTo>
                    <a:pt x="1004" y="2313"/>
                  </a:lnTo>
                  <a:lnTo>
                    <a:pt x="1011" y="2289"/>
                  </a:lnTo>
                  <a:lnTo>
                    <a:pt x="1016" y="2264"/>
                  </a:lnTo>
                  <a:lnTo>
                    <a:pt x="1021" y="2240"/>
                  </a:lnTo>
                  <a:lnTo>
                    <a:pt x="1024" y="2217"/>
                  </a:lnTo>
                  <a:lnTo>
                    <a:pt x="1026" y="2196"/>
                  </a:lnTo>
                  <a:lnTo>
                    <a:pt x="1027" y="2176"/>
                  </a:lnTo>
                  <a:lnTo>
                    <a:pt x="1027" y="2158"/>
                  </a:lnTo>
                  <a:lnTo>
                    <a:pt x="1027" y="2142"/>
                  </a:lnTo>
                  <a:lnTo>
                    <a:pt x="1027" y="2130"/>
                  </a:lnTo>
                  <a:lnTo>
                    <a:pt x="1026" y="2120"/>
                  </a:lnTo>
                  <a:lnTo>
                    <a:pt x="1026" y="2115"/>
                  </a:lnTo>
                  <a:lnTo>
                    <a:pt x="1026" y="2113"/>
                  </a:lnTo>
                  <a:lnTo>
                    <a:pt x="172" y="2113"/>
                  </a:lnTo>
                  <a:lnTo>
                    <a:pt x="141" y="2109"/>
                  </a:lnTo>
                  <a:lnTo>
                    <a:pt x="111" y="2101"/>
                  </a:lnTo>
                  <a:lnTo>
                    <a:pt x="85" y="2086"/>
                  </a:lnTo>
                  <a:lnTo>
                    <a:pt x="61" y="2068"/>
                  </a:lnTo>
                  <a:lnTo>
                    <a:pt x="40" y="2045"/>
                  </a:lnTo>
                  <a:lnTo>
                    <a:pt x="23" y="2019"/>
                  </a:lnTo>
                  <a:lnTo>
                    <a:pt x="11" y="1988"/>
                  </a:lnTo>
                  <a:lnTo>
                    <a:pt x="3" y="1957"/>
                  </a:lnTo>
                  <a:lnTo>
                    <a:pt x="0" y="1923"/>
                  </a:lnTo>
                  <a:lnTo>
                    <a:pt x="0" y="188"/>
                  </a:lnTo>
                  <a:lnTo>
                    <a:pt x="3" y="154"/>
                  </a:lnTo>
                  <a:lnTo>
                    <a:pt x="11" y="122"/>
                  </a:lnTo>
                  <a:lnTo>
                    <a:pt x="23" y="92"/>
                  </a:lnTo>
                  <a:lnTo>
                    <a:pt x="40" y="66"/>
                  </a:lnTo>
                  <a:lnTo>
                    <a:pt x="61" y="43"/>
                  </a:lnTo>
                  <a:lnTo>
                    <a:pt x="85" y="25"/>
                  </a:lnTo>
                  <a:lnTo>
                    <a:pt x="111" y="12"/>
                  </a:lnTo>
                  <a:lnTo>
                    <a:pt x="141" y="3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406"/>
            <p:cNvSpPr>
              <a:spLocks noEditPoints="1"/>
            </p:cNvSpPr>
            <p:nvPr/>
          </p:nvSpPr>
          <p:spPr bwMode="auto">
            <a:xfrm>
              <a:off x="5834063" y="5381625"/>
              <a:ext cx="42863" cy="42863"/>
            </a:xfrm>
            <a:custGeom>
              <a:avLst/>
              <a:gdLst>
                <a:gd name="T0" fmla="*/ 93 w 306"/>
                <a:gd name="T1" fmla="*/ 59 h 322"/>
                <a:gd name="T2" fmla="*/ 82 w 306"/>
                <a:gd name="T3" fmla="*/ 59 h 322"/>
                <a:gd name="T4" fmla="*/ 72 w 306"/>
                <a:gd name="T5" fmla="*/ 63 h 322"/>
                <a:gd name="T6" fmla="*/ 63 w 306"/>
                <a:gd name="T7" fmla="*/ 71 h 322"/>
                <a:gd name="T8" fmla="*/ 57 w 306"/>
                <a:gd name="T9" fmla="*/ 82 h 322"/>
                <a:gd name="T10" fmla="*/ 54 w 306"/>
                <a:gd name="T11" fmla="*/ 94 h 322"/>
                <a:gd name="T12" fmla="*/ 55 w 306"/>
                <a:gd name="T13" fmla="*/ 106 h 322"/>
                <a:gd name="T14" fmla="*/ 59 w 306"/>
                <a:gd name="T15" fmla="*/ 117 h 322"/>
                <a:gd name="T16" fmla="*/ 66 w 306"/>
                <a:gd name="T17" fmla="*/ 126 h 322"/>
                <a:gd name="T18" fmla="*/ 193 w 306"/>
                <a:gd name="T19" fmla="*/ 253 h 322"/>
                <a:gd name="T20" fmla="*/ 203 w 306"/>
                <a:gd name="T21" fmla="*/ 260 h 322"/>
                <a:gd name="T22" fmla="*/ 213 w 306"/>
                <a:gd name="T23" fmla="*/ 263 h 322"/>
                <a:gd name="T24" fmla="*/ 224 w 306"/>
                <a:gd name="T25" fmla="*/ 262 h 322"/>
                <a:gd name="T26" fmla="*/ 234 w 306"/>
                <a:gd name="T27" fmla="*/ 257 h 322"/>
                <a:gd name="T28" fmla="*/ 243 w 306"/>
                <a:gd name="T29" fmla="*/ 250 h 322"/>
                <a:gd name="T30" fmla="*/ 249 w 306"/>
                <a:gd name="T31" fmla="*/ 240 h 322"/>
                <a:gd name="T32" fmla="*/ 252 w 306"/>
                <a:gd name="T33" fmla="*/ 228 h 322"/>
                <a:gd name="T34" fmla="*/ 251 w 306"/>
                <a:gd name="T35" fmla="*/ 216 h 322"/>
                <a:gd name="T36" fmla="*/ 248 w 306"/>
                <a:gd name="T37" fmla="*/ 204 h 322"/>
                <a:gd name="T38" fmla="*/ 241 w 306"/>
                <a:gd name="T39" fmla="*/ 194 h 322"/>
                <a:gd name="T40" fmla="*/ 114 w 306"/>
                <a:gd name="T41" fmla="*/ 69 h 322"/>
                <a:gd name="T42" fmla="*/ 105 w 306"/>
                <a:gd name="T43" fmla="*/ 62 h 322"/>
                <a:gd name="T44" fmla="*/ 93 w 306"/>
                <a:gd name="T45" fmla="*/ 59 h 322"/>
                <a:gd name="T46" fmla="*/ 95 w 306"/>
                <a:gd name="T47" fmla="*/ 0 h 322"/>
                <a:gd name="T48" fmla="*/ 115 w 306"/>
                <a:gd name="T49" fmla="*/ 3 h 322"/>
                <a:gd name="T50" fmla="*/ 133 w 306"/>
                <a:gd name="T51" fmla="*/ 12 h 322"/>
                <a:gd name="T52" fmla="*/ 150 w 306"/>
                <a:gd name="T53" fmla="*/ 25 h 322"/>
                <a:gd name="T54" fmla="*/ 276 w 306"/>
                <a:gd name="T55" fmla="*/ 150 h 322"/>
                <a:gd name="T56" fmla="*/ 291 w 306"/>
                <a:gd name="T57" fmla="*/ 168 h 322"/>
                <a:gd name="T58" fmla="*/ 300 w 306"/>
                <a:gd name="T59" fmla="*/ 188 h 322"/>
                <a:gd name="T60" fmla="*/ 305 w 306"/>
                <a:gd name="T61" fmla="*/ 208 h 322"/>
                <a:gd name="T62" fmla="*/ 306 w 306"/>
                <a:gd name="T63" fmla="*/ 230 h 322"/>
                <a:gd name="T64" fmla="*/ 303 w 306"/>
                <a:gd name="T65" fmla="*/ 251 h 322"/>
                <a:gd name="T66" fmla="*/ 296 w 306"/>
                <a:gd name="T67" fmla="*/ 272 h 322"/>
                <a:gd name="T68" fmla="*/ 283 w 306"/>
                <a:gd name="T69" fmla="*/ 290 h 322"/>
                <a:gd name="T70" fmla="*/ 267 w 306"/>
                <a:gd name="T71" fmla="*/ 305 h 322"/>
                <a:gd name="T72" fmla="*/ 250 w 306"/>
                <a:gd name="T73" fmla="*/ 315 h 322"/>
                <a:gd name="T74" fmla="*/ 231 w 306"/>
                <a:gd name="T75" fmla="*/ 321 h 322"/>
                <a:gd name="T76" fmla="*/ 212 w 306"/>
                <a:gd name="T77" fmla="*/ 322 h 322"/>
                <a:gd name="T78" fmla="*/ 191 w 306"/>
                <a:gd name="T79" fmla="*/ 318 h 322"/>
                <a:gd name="T80" fmla="*/ 173 w 306"/>
                <a:gd name="T81" fmla="*/ 310 h 322"/>
                <a:gd name="T82" fmla="*/ 156 w 306"/>
                <a:gd name="T83" fmla="*/ 297 h 322"/>
                <a:gd name="T84" fmla="*/ 30 w 306"/>
                <a:gd name="T85" fmla="*/ 170 h 322"/>
                <a:gd name="T86" fmla="*/ 16 w 306"/>
                <a:gd name="T87" fmla="*/ 154 h 322"/>
                <a:gd name="T88" fmla="*/ 6 w 306"/>
                <a:gd name="T89" fmla="*/ 134 h 322"/>
                <a:gd name="T90" fmla="*/ 1 w 306"/>
                <a:gd name="T91" fmla="*/ 113 h 322"/>
                <a:gd name="T92" fmla="*/ 0 w 306"/>
                <a:gd name="T93" fmla="*/ 92 h 322"/>
                <a:gd name="T94" fmla="*/ 3 w 306"/>
                <a:gd name="T95" fmla="*/ 71 h 322"/>
                <a:gd name="T96" fmla="*/ 12 w 306"/>
                <a:gd name="T97" fmla="*/ 50 h 322"/>
                <a:gd name="T98" fmla="*/ 24 w 306"/>
                <a:gd name="T99" fmla="*/ 32 h 322"/>
                <a:gd name="T100" fmla="*/ 39 w 306"/>
                <a:gd name="T101" fmla="*/ 17 h 322"/>
                <a:gd name="T102" fmla="*/ 57 w 306"/>
                <a:gd name="T103" fmla="*/ 6 h 322"/>
                <a:gd name="T104" fmla="*/ 75 w 306"/>
                <a:gd name="T105" fmla="*/ 1 h 322"/>
                <a:gd name="T106" fmla="*/ 95 w 306"/>
                <a:gd name="T107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6" h="322">
                  <a:moveTo>
                    <a:pt x="93" y="59"/>
                  </a:moveTo>
                  <a:lnTo>
                    <a:pt x="82" y="59"/>
                  </a:lnTo>
                  <a:lnTo>
                    <a:pt x="72" y="63"/>
                  </a:lnTo>
                  <a:lnTo>
                    <a:pt x="63" y="71"/>
                  </a:lnTo>
                  <a:lnTo>
                    <a:pt x="57" y="82"/>
                  </a:lnTo>
                  <a:lnTo>
                    <a:pt x="54" y="94"/>
                  </a:lnTo>
                  <a:lnTo>
                    <a:pt x="55" y="106"/>
                  </a:lnTo>
                  <a:lnTo>
                    <a:pt x="59" y="117"/>
                  </a:lnTo>
                  <a:lnTo>
                    <a:pt x="66" y="126"/>
                  </a:lnTo>
                  <a:lnTo>
                    <a:pt x="193" y="253"/>
                  </a:lnTo>
                  <a:lnTo>
                    <a:pt x="203" y="260"/>
                  </a:lnTo>
                  <a:lnTo>
                    <a:pt x="213" y="263"/>
                  </a:lnTo>
                  <a:lnTo>
                    <a:pt x="224" y="262"/>
                  </a:lnTo>
                  <a:lnTo>
                    <a:pt x="234" y="257"/>
                  </a:lnTo>
                  <a:lnTo>
                    <a:pt x="243" y="250"/>
                  </a:lnTo>
                  <a:lnTo>
                    <a:pt x="249" y="240"/>
                  </a:lnTo>
                  <a:lnTo>
                    <a:pt x="252" y="228"/>
                  </a:lnTo>
                  <a:lnTo>
                    <a:pt x="251" y="216"/>
                  </a:lnTo>
                  <a:lnTo>
                    <a:pt x="248" y="204"/>
                  </a:lnTo>
                  <a:lnTo>
                    <a:pt x="241" y="194"/>
                  </a:lnTo>
                  <a:lnTo>
                    <a:pt x="114" y="69"/>
                  </a:lnTo>
                  <a:lnTo>
                    <a:pt x="105" y="62"/>
                  </a:lnTo>
                  <a:lnTo>
                    <a:pt x="93" y="59"/>
                  </a:lnTo>
                  <a:close/>
                  <a:moveTo>
                    <a:pt x="95" y="0"/>
                  </a:moveTo>
                  <a:lnTo>
                    <a:pt x="115" y="3"/>
                  </a:lnTo>
                  <a:lnTo>
                    <a:pt x="133" y="12"/>
                  </a:lnTo>
                  <a:lnTo>
                    <a:pt x="150" y="25"/>
                  </a:lnTo>
                  <a:lnTo>
                    <a:pt x="276" y="150"/>
                  </a:lnTo>
                  <a:lnTo>
                    <a:pt x="291" y="168"/>
                  </a:lnTo>
                  <a:lnTo>
                    <a:pt x="300" y="188"/>
                  </a:lnTo>
                  <a:lnTo>
                    <a:pt x="305" y="208"/>
                  </a:lnTo>
                  <a:lnTo>
                    <a:pt x="306" y="230"/>
                  </a:lnTo>
                  <a:lnTo>
                    <a:pt x="303" y="251"/>
                  </a:lnTo>
                  <a:lnTo>
                    <a:pt x="296" y="272"/>
                  </a:lnTo>
                  <a:lnTo>
                    <a:pt x="283" y="290"/>
                  </a:lnTo>
                  <a:lnTo>
                    <a:pt x="267" y="305"/>
                  </a:lnTo>
                  <a:lnTo>
                    <a:pt x="250" y="315"/>
                  </a:lnTo>
                  <a:lnTo>
                    <a:pt x="231" y="321"/>
                  </a:lnTo>
                  <a:lnTo>
                    <a:pt x="212" y="322"/>
                  </a:lnTo>
                  <a:lnTo>
                    <a:pt x="191" y="318"/>
                  </a:lnTo>
                  <a:lnTo>
                    <a:pt x="173" y="310"/>
                  </a:lnTo>
                  <a:lnTo>
                    <a:pt x="156" y="297"/>
                  </a:lnTo>
                  <a:lnTo>
                    <a:pt x="30" y="170"/>
                  </a:lnTo>
                  <a:lnTo>
                    <a:pt x="16" y="154"/>
                  </a:lnTo>
                  <a:lnTo>
                    <a:pt x="6" y="134"/>
                  </a:lnTo>
                  <a:lnTo>
                    <a:pt x="1" y="113"/>
                  </a:lnTo>
                  <a:lnTo>
                    <a:pt x="0" y="92"/>
                  </a:lnTo>
                  <a:lnTo>
                    <a:pt x="3" y="71"/>
                  </a:lnTo>
                  <a:lnTo>
                    <a:pt x="12" y="50"/>
                  </a:lnTo>
                  <a:lnTo>
                    <a:pt x="24" y="32"/>
                  </a:lnTo>
                  <a:lnTo>
                    <a:pt x="39" y="17"/>
                  </a:lnTo>
                  <a:lnTo>
                    <a:pt x="57" y="6"/>
                  </a:lnTo>
                  <a:lnTo>
                    <a:pt x="75" y="1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5" name="Group 405"/>
          <p:cNvGrpSpPr/>
          <p:nvPr/>
        </p:nvGrpSpPr>
        <p:grpSpPr>
          <a:xfrm>
            <a:off x="9251813" y="3764669"/>
            <a:ext cx="469901" cy="469900"/>
            <a:chOff x="6329363" y="5048251"/>
            <a:chExt cx="469901" cy="469900"/>
          </a:xfrm>
          <a:solidFill>
            <a:srgbClr val="000000"/>
          </a:solidFill>
        </p:grpSpPr>
        <p:sp>
          <p:nvSpPr>
            <p:cNvPr id="386" name="Freeform 411"/>
            <p:cNvSpPr>
              <a:spLocks/>
            </p:cNvSpPr>
            <p:nvPr/>
          </p:nvSpPr>
          <p:spPr bwMode="auto">
            <a:xfrm>
              <a:off x="6532563" y="5110163"/>
              <a:ext cx="127000" cy="127000"/>
            </a:xfrm>
            <a:custGeom>
              <a:avLst/>
              <a:gdLst>
                <a:gd name="T0" fmla="*/ 485 w 964"/>
                <a:gd name="T1" fmla="*/ 1 h 962"/>
                <a:gd name="T2" fmla="*/ 488 w 964"/>
                <a:gd name="T3" fmla="*/ 4 h 962"/>
                <a:gd name="T4" fmla="*/ 489 w 964"/>
                <a:gd name="T5" fmla="*/ 475 h 962"/>
                <a:gd name="T6" fmla="*/ 960 w 964"/>
                <a:gd name="T7" fmla="*/ 476 h 962"/>
                <a:gd name="T8" fmla="*/ 963 w 964"/>
                <a:gd name="T9" fmla="*/ 479 h 962"/>
                <a:gd name="T10" fmla="*/ 961 w 964"/>
                <a:gd name="T11" fmla="*/ 537 h 962"/>
                <a:gd name="T12" fmla="*/ 936 w 964"/>
                <a:gd name="T13" fmla="*/ 644 h 962"/>
                <a:gd name="T14" fmla="*/ 889 w 964"/>
                <a:gd name="T15" fmla="*/ 739 h 962"/>
                <a:gd name="T16" fmla="*/ 823 w 964"/>
                <a:gd name="T17" fmla="*/ 821 h 962"/>
                <a:gd name="T18" fmla="*/ 741 w 964"/>
                <a:gd name="T19" fmla="*/ 887 h 962"/>
                <a:gd name="T20" fmla="*/ 644 w 964"/>
                <a:gd name="T21" fmla="*/ 935 h 962"/>
                <a:gd name="T22" fmla="*/ 538 w 964"/>
                <a:gd name="T23" fmla="*/ 959 h 962"/>
                <a:gd name="T24" fmla="*/ 427 w 964"/>
                <a:gd name="T25" fmla="*/ 960 h 962"/>
                <a:gd name="T26" fmla="*/ 324 w 964"/>
                <a:gd name="T27" fmla="*/ 936 h 962"/>
                <a:gd name="T28" fmla="*/ 230 w 964"/>
                <a:gd name="T29" fmla="*/ 891 h 962"/>
                <a:gd name="T30" fmla="*/ 148 w 964"/>
                <a:gd name="T31" fmla="*/ 827 h 962"/>
                <a:gd name="T32" fmla="*/ 83 w 964"/>
                <a:gd name="T33" fmla="*/ 748 h 962"/>
                <a:gd name="T34" fmla="*/ 356 w 964"/>
                <a:gd name="T35" fmla="*/ 470 h 962"/>
                <a:gd name="T36" fmla="*/ 374 w 964"/>
                <a:gd name="T37" fmla="*/ 444 h 962"/>
                <a:gd name="T38" fmla="*/ 373 w 964"/>
                <a:gd name="T39" fmla="*/ 413 h 962"/>
                <a:gd name="T40" fmla="*/ 353 w 964"/>
                <a:gd name="T41" fmla="*/ 388 h 962"/>
                <a:gd name="T42" fmla="*/ 323 w 964"/>
                <a:gd name="T43" fmla="*/ 380 h 962"/>
                <a:gd name="T44" fmla="*/ 294 w 964"/>
                <a:gd name="T45" fmla="*/ 390 h 962"/>
                <a:gd name="T46" fmla="*/ 8 w 964"/>
                <a:gd name="T47" fmla="*/ 564 h 962"/>
                <a:gd name="T48" fmla="*/ 0 w 964"/>
                <a:gd name="T49" fmla="*/ 481 h 962"/>
                <a:gd name="T50" fmla="*/ 13 w 964"/>
                <a:gd name="T51" fmla="*/ 370 h 962"/>
                <a:gd name="T52" fmla="*/ 50 w 964"/>
                <a:gd name="T53" fmla="*/ 270 h 962"/>
                <a:gd name="T54" fmla="*/ 106 w 964"/>
                <a:gd name="T55" fmla="*/ 181 h 962"/>
                <a:gd name="T56" fmla="*/ 181 w 964"/>
                <a:gd name="T57" fmla="*/ 106 h 962"/>
                <a:gd name="T58" fmla="*/ 270 w 964"/>
                <a:gd name="T59" fmla="*/ 49 h 962"/>
                <a:gd name="T60" fmla="*/ 372 w 964"/>
                <a:gd name="T61" fmla="*/ 13 h 962"/>
                <a:gd name="T62" fmla="*/ 482 w 964"/>
                <a:gd name="T63" fmla="*/ 0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64" h="962">
                  <a:moveTo>
                    <a:pt x="482" y="0"/>
                  </a:moveTo>
                  <a:lnTo>
                    <a:pt x="485" y="1"/>
                  </a:lnTo>
                  <a:lnTo>
                    <a:pt x="487" y="2"/>
                  </a:lnTo>
                  <a:lnTo>
                    <a:pt x="488" y="4"/>
                  </a:lnTo>
                  <a:lnTo>
                    <a:pt x="489" y="6"/>
                  </a:lnTo>
                  <a:lnTo>
                    <a:pt x="489" y="475"/>
                  </a:lnTo>
                  <a:lnTo>
                    <a:pt x="957" y="475"/>
                  </a:lnTo>
                  <a:lnTo>
                    <a:pt x="960" y="476"/>
                  </a:lnTo>
                  <a:lnTo>
                    <a:pt x="962" y="477"/>
                  </a:lnTo>
                  <a:lnTo>
                    <a:pt x="963" y="479"/>
                  </a:lnTo>
                  <a:lnTo>
                    <a:pt x="964" y="481"/>
                  </a:lnTo>
                  <a:lnTo>
                    <a:pt x="961" y="537"/>
                  </a:lnTo>
                  <a:lnTo>
                    <a:pt x="951" y="592"/>
                  </a:lnTo>
                  <a:lnTo>
                    <a:pt x="936" y="644"/>
                  </a:lnTo>
                  <a:lnTo>
                    <a:pt x="915" y="693"/>
                  </a:lnTo>
                  <a:lnTo>
                    <a:pt x="889" y="739"/>
                  </a:lnTo>
                  <a:lnTo>
                    <a:pt x="858" y="782"/>
                  </a:lnTo>
                  <a:lnTo>
                    <a:pt x="823" y="821"/>
                  </a:lnTo>
                  <a:lnTo>
                    <a:pt x="783" y="857"/>
                  </a:lnTo>
                  <a:lnTo>
                    <a:pt x="741" y="887"/>
                  </a:lnTo>
                  <a:lnTo>
                    <a:pt x="694" y="913"/>
                  </a:lnTo>
                  <a:lnTo>
                    <a:pt x="644" y="935"/>
                  </a:lnTo>
                  <a:lnTo>
                    <a:pt x="592" y="950"/>
                  </a:lnTo>
                  <a:lnTo>
                    <a:pt x="538" y="959"/>
                  </a:lnTo>
                  <a:lnTo>
                    <a:pt x="482" y="962"/>
                  </a:lnTo>
                  <a:lnTo>
                    <a:pt x="427" y="960"/>
                  </a:lnTo>
                  <a:lnTo>
                    <a:pt x="374" y="950"/>
                  </a:lnTo>
                  <a:lnTo>
                    <a:pt x="324" y="936"/>
                  </a:lnTo>
                  <a:lnTo>
                    <a:pt x="275" y="916"/>
                  </a:lnTo>
                  <a:lnTo>
                    <a:pt x="230" y="891"/>
                  </a:lnTo>
                  <a:lnTo>
                    <a:pt x="187" y="861"/>
                  </a:lnTo>
                  <a:lnTo>
                    <a:pt x="148" y="827"/>
                  </a:lnTo>
                  <a:lnTo>
                    <a:pt x="114" y="790"/>
                  </a:lnTo>
                  <a:lnTo>
                    <a:pt x="83" y="748"/>
                  </a:lnTo>
                  <a:lnTo>
                    <a:pt x="56" y="703"/>
                  </a:lnTo>
                  <a:lnTo>
                    <a:pt x="356" y="470"/>
                  </a:lnTo>
                  <a:lnTo>
                    <a:pt x="367" y="458"/>
                  </a:lnTo>
                  <a:lnTo>
                    <a:pt x="374" y="444"/>
                  </a:lnTo>
                  <a:lnTo>
                    <a:pt x="375" y="429"/>
                  </a:lnTo>
                  <a:lnTo>
                    <a:pt x="373" y="413"/>
                  </a:lnTo>
                  <a:lnTo>
                    <a:pt x="364" y="399"/>
                  </a:lnTo>
                  <a:lnTo>
                    <a:pt x="353" y="388"/>
                  </a:lnTo>
                  <a:lnTo>
                    <a:pt x="338" y="381"/>
                  </a:lnTo>
                  <a:lnTo>
                    <a:pt x="323" y="380"/>
                  </a:lnTo>
                  <a:lnTo>
                    <a:pt x="308" y="382"/>
                  </a:lnTo>
                  <a:lnTo>
                    <a:pt x="294" y="390"/>
                  </a:lnTo>
                  <a:lnTo>
                    <a:pt x="18" y="605"/>
                  </a:lnTo>
                  <a:lnTo>
                    <a:pt x="8" y="564"/>
                  </a:lnTo>
                  <a:lnTo>
                    <a:pt x="3" y="523"/>
                  </a:lnTo>
                  <a:lnTo>
                    <a:pt x="0" y="481"/>
                  </a:lnTo>
                  <a:lnTo>
                    <a:pt x="3" y="425"/>
                  </a:lnTo>
                  <a:lnTo>
                    <a:pt x="13" y="370"/>
                  </a:lnTo>
                  <a:lnTo>
                    <a:pt x="28" y="320"/>
                  </a:lnTo>
                  <a:lnTo>
                    <a:pt x="50" y="270"/>
                  </a:lnTo>
                  <a:lnTo>
                    <a:pt x="76" y="223"/>
                  </a:lnTo>
                  <a:lnTo>
                    <a:pt x="106" y="181"/>
                  </a:lnTo>
                  <a:lnTo>
                    <a:pt x="142" y="141"/>
                  </a:lnTo>
                  <a:lnTo>
                    <a:pt x="181" y="106"/>
                  </a:lnTo>
                  <a:lnTo>
                    <a:pt x="224" y="75"/>
                  </a:lnTo>
                  <a:lnTo>
                    <a:pt x="270" y="49"/>
                  </a:lnTo>
                  <a:lnTo>
                    <a:pt x="320" y="28"/>
                  </a:lnTo>
                  <a:lnTo>
                    <a:pt x="372" y="13"/>
                  </a:lnTo>
                  <a:lnTo>
                    <a:pt x="426" y="3"/>
                  </a:lnTo>
                  <a:lnTo>
                    <a:pt x="4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412"/>
            <p:cNvSpPr>
              <a:spLocks noEditPoints="1"/>
            </p:cNvSpPr>
            <p:nvPr/>
          </p:nvSpPr>
          <p:spPr bwMode="auto">
            <a:xfrm>
              <a:off x="6619876" y="5121276"/>
              <a:ext cx="57150" cy="44450"/>
            </a:xfrm>
            <a:custGeom>
              <a:avLst/>
              <a:gdLst>
                <a:gd name="T0" fmla="*/ 293 w 441"/>
                <a:gd name="T1" fmla="*/ 56 h 332"/>
                <a:gd name="T2" fmla="*/ 74 w 441"/>
                <a:gd name="T3" fmla="*/ 287 h 332"/>
                <a:gd name="T4" fmla="*/ 394 w 441"/>
                <a:gd name="T5" fmla="*/ 287 h 332"/>
                <a:gd name="T6" fmla="*/ 383 w 441"/>
                <a:gd name="T7" fmla="*/ 237 h 332"/>
                <a:gd name="T8" fmla="*/ 368 w 441"/>
                <a:gd name="T9" fmla="*/ 189 h 332"/>
                <a:gd name="T10" fmla="*/ 347 w 441"/>
                <a:gd name="T11" fmla="*/ 142 h 332"/>
                <a:gd name="T12" fmla="*/ 322 w 441"/>
                <a:gd name="T13" fmla="*/ 98 h 332"/>
                <a:gd name="T14" fmla="*/ 293 w 441"/>
                <a:gd name="T15" fmla="*/ 56 h 332"/>
                <a:gd name="T16" fmla="*/ 295 w 441"/>
                <a:gd name="T17" fmla="*/ 0 h 332"/>
                <a:gd name="T18" fmla="*/ 299 w 441"/>
                <a:gd name="T19" fmla="*/ 1 h 332"/>
                <a:gd name="T20" fmla="*/ 304 w 441"/>
                <a:gd name="T21" fmla="*/ 2 h 332"/>
                <a:gd name="T22" fmla="*/ 308 w 441"/>
                <a:gd name="T23" fmla="*/ 4 h 332"/>
                <a:gd name="T24" fmla="*/ 311 w 441"/>
                <a:gd name="T25" fmla="*/ 8 h 332"/>
                <a:gd name="T26" fmla="*/ 345 w 441"/>
                <a:gd name="T27" fmla="*/ 51 h 332"/>
                <a:gd name="T28" fmla="*/ 374 w 441"/>
                <a:gd name="T29" fmla="*/ 98 h 332"/>
                <a:gd name="T30" fmla="*/ 398 w 441"/>
                <a:gd name="T31" fmla="*/ 146 h 332"/>
                <a:gd name="T32" fmla="*/ 417 w 441"/>
                <a:gd name="T33" fmla="*/ 197 h 332"/>
                <a:gd name="T34" fmla="*/ 432 w 441"/>
                <a:gd name="T35" fmla="*/ 250 h 332"/>
                <a:gd name="T36" fmla="*/ 440 w 441"/>
                <a:gd name="T37" fmla="*/ 304 h 332"/>
                <a:gd name="T38" fmla="*/ 441 w 441"/>
                <a:gd name="T39" fmla="*/ 309 h 332"/>
                <a:gd name="T40" fmla="*/ 438 w 441"/>
                <a:gd name="T41" fmla="*/ 320 h 332"/>
                <a:gd name="T42" fmla="*/ 430 w 441"/>
                <a:gd name="T43" fmla="*/ 328 h 332"/>
                <a:gd name="T44" fmla="*/ 418 w 441"/>
                <a:gd name="T45" fmla="*/ 332 h 332"/>
                <a:gd name="T46" fmla="*/ 23 w 441"/>
                <a:gd name="T47" fmla="*/ 332 h 332"/>
                <a:gd name="T48" fmla="*/ 14 w 441"/>
                <a:gd name="T49" fmla="*/ 329 h 332"/>
                <a:gd name="T50" fmla="*/ 6 w 441"/>
                <a:gd name="T51" fmla="*/ 325 h 332"/>
                <a:gd name="T52" fmla="*/ 2 w 441"/>
                <a:gd name="T53" fmla="*/ 317 h 332"/>
                <a:gd name="T54" fmla="*/ 0 w 441"/>
                <a:gd name="T55" fmla="*/ 309 h 332"/>
                <a:gd name="T56" fmla="*/ 2 w 441"/>
                <a:gd name="T57" fmla="*/ 301 h 332"/>
                <a:gd name="T58" fmla="*/ 6 w 441"/>
                <a:gd name="T59" fmla="*/ 294 h 332"/>
                <a:gd name="T60" fmla="*/ 278 w 441"/>
                <a:gd name="T61" fmla="*/ 8 h 332"/>
                <a:gd name="T62" fmla="*/ 282 w 441"/>
                <a:gd name="T63" fmla="*/ 4 h 332"/>
                <a:gd name="T64" fmla="*/ 285 w 441"/>
                <a:gd name="T65" fmla="*/ 2 h 332"/>
                <a:gd name="T66" fmla="*/ 289 w 441"/>
                <a:gd name="T67" fmla="*/ 1 h 332"/>
                <a:gd name="T68" fmla="*/ 295 w 441"/>
                <a:gd name="T69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1" h="332">
                  <a:moveTo>
                    <a:pt x="293" y="56"/>
                  </a:moveTo>
                  <a:lnTo>
                    <a:pt x="74" y="287"/>
                  </a:lnTo>
                  <a:lnTo>
                    <a:pt x="394" y="287"/>
                  </a:lnTo>
                  <a:lnTo>
                    <a:pt x="383" y="237"/>
                  </a:lnTo>
                  <a:lnTo>
                    <a:pt x="368" y="189"/>
                  </a:lnTo>
                  <a:lnTo>
                    <a:pt x="347" y="142"/>
                  </a:lnTo>
                  <a:lnTo>
                    <a:pt x="322" y="98"/>
                  </a:lnTo>
                  <a:lnTo>
                    <a:pt x="293" y="56"/>
                  </a:lnTo>
                  <a:close/>
                  <a:moveTo>
                    <a:pt x="295" y="0"/>
                  </a:moveTo>
                  <a:lnTo>
                    <a:pt x="299" y="1"/>
                  </a:lnTo>
                  <a:lnTo>
                    <a:pt x="304" y="2"/>
                  </a:lnTo>
                  <a:lnTo>
                    <a:pt x="308" y="4"/>
                  </a:lnTo>
                  <a:lnTo>
                    <a:pt x="311" y="8"/>
                  </a:lnTo>
                  <a:lnTo>
                    <a:pt x="345" y="51"/>
                  </a:lnTo>
                  <a:lnTo>
                    <a:pt x="374" y="98"/>
                  </a:lnTo>
                  <a:lnTo>
                    <a:pt x="398" y="146"/>
                  </a:lnTo>
                  <a:lnTo>
                    <a:pt x="417" y="197"/>
                  </a:lnTo>
                  <a:lnTo>
                    <a:pt x="432" y="250"/>
                  </a:lnTo>
                  <a:lnTo>
                    <a:pt x="440" y="304"/>
                  </a:lnTo>
                  <a:lnTo>
                    <a:pt x="441" y="309"/>
                  </a:lnTo>
                  <a:lnTo>
                    <a:pt x="438" y="320"/>
                  </a:lnTo>
                  <a:lnTo>
                    <a:pt x="430" y="328"/>
                  </a:lnTo>
                  <a:lnTo>
                    <a:pt x="418" y="332"/>
                  </a:lnTo>
                  <a:lnTo>
                    <a:pt x="23" y="332"/>
                  </a:lnTo>
                  <a:lnTo>
                    <a:pt x="14" y="329"/>
                  </a:lnTo>
                  <a:lnTo>
                    <a:pt x="6" y="325"/>
                  </a:lnTo>
                  <a:lnTo>
                    <a:pt x="2" y="317"/>
                  </a:lnTo>
                  <a:lnTo>
                    <a:pt x="0" y="309"/>
                  </a:lnTo>
                  <a:lnTo>
                    <a:pt x="2" y="301"/>
                  </a:lnTo>
                  <a:lnTo>
                    <a:pt x="6" y="294"/>
                  </a:lnTo>
                  <a:lnTo>
                    <a:pt x="278" y="8"/>
                  </a:lnTo>
                  <a:lnTo>
                    <a:pt x="282" y="4"/>
                  </a:lnTo>
                  <a:lnTo>
                    <a:pt x="285" y="2"/>
                  </a:lnTo>
                  <a:lnTo>
                    <a:pt x="289" y="1"/>
                  </a:lnTo>
                  <a:lnTo>
                    <a:pt x="2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413"/>
            <p:cNvSpPr>
              <a:spLocks noEditPoints="1"/>
            </p:cNvSpPr>
            <p:nvPr/>
          </p:nvSpPr>
          <p:spPr bwMode="auto">
            <a:xfrm>
              <a:off x="6605588" y="5100638"/>
              <a:ext cx="41275" cy="55563"/>
            </a:xfrm>
            <a:custGeom>
              <a:avLst/>
              <a:gdLst>
                <a:gd name="T0" fmla="*/ 46 w 306"/>
                <a:gd name="T1" fmla="*/ 48 h 424"/>
                <a:gd name="T2" fmla="*/ 46 w 306"/>
                <a:gd name="T3" fmla="*/ 345 h 424"/>
                <a:gd name="T4" fmla="*/ 250 w 306"/>
                <a:gd name="T5" fmla="*/ 129 h 424"/>
                <a:gd name="T6" fmla="*/ 202 w 306"/>
                <a:gd name="T7" fmla="*/ 101 h 424"/>
                <a:gd name="T8" fmla="*/ 152 w 306"/>
                <a:gd name="T9" fmla="*/ 77 h 424"/>
                <a:gd name="T10" fmla="*/ 99 w 306"/>
                <a:gd name="T11" fmla="*/ 60 h 424"/>
                <a:gd name="T12" fmla="*/ 46 w 306"/>
                <a:gd name="T13" fmla="*/ 48 h 424"/>
                <a:gd name="T14" fmla="*/ 21 w 306"/>
                <a:gd name="T15" fmla="*/ 0 h 424"/>
                <a:gd name="T16" fmla="*/ 25 w 306"/>
                <a:gd name="T17" fmla="*/ 0 h 424"/>
                <a:gd name="T18" fmla="*/ 74 w 306"/>
                <a:gd name="T19" fmla="*/ 8 h 424"/>
                <a:gd name="T20" fmla="*/ 122 w 306"/>
                <a:gd name="T21" fmla="*/ 20 h 424"/>
                <a:gd name="T22" fmla="*/ 168 w 306"/>
                <a:gd name="T23" fmla="*/ 36 h 424"/>
                <a:gd name="T24" fmla="*/ 213 w 306"/>
                <a:gd name="T25" fmla="*/ 55 h 424"/>
                <a:gd name="T26" fmla="*/ 256 w 306"/>
                <a:gd name="T27" fmla="*/ 80 h 424"/>
                <a:gd name="T28" fmla="*/ 297 w 306"/>
                <a:gd name="T29" fmla="*/ 108 h 424"/>
                <a:gd name="T30" fmla="*/ 301 w 306"/>
                <a:gd name="T31" fmla="*/ 112 h 424"/>
                <a:gd name="T32" fmla="*/ 304 w 306"/>
                <a:gd name="T33" fmla="*/ 115 h 424"/>
                <a:gd name="T34" fmla="*/ 305 w 306"/>
                <a:gd name="T35" fmla="*/ 119 h 424"/>
                <a:gd name="T36" fmla="*/ 306 w 306"/>
                <a:gd name="T37" fmla="*/ 124 h 424"/>
                <a:gd name="T38" fmla="*/ 306 w 306"/>
                <a:gd name="T39" fmla="*/ 129 h 424"/>
                <a:gd name="T40" fmla="*/ 305 w 306"/>
                <a:gd name="T41" fmla="*/ 133 h 424"/>
                <a:gd name="T42" fmla="*/ 303 w 306"/>
                <a:gd name="T43" fmla="*/ 138 h 424"/>
                <a:gd name="T44" fmla="*/ 301 w 306"/>
                <a:gd name="T45" fmla="*/ 141 h 424"/>
                <a:gd name="T46" fmla="*/ 39 w 306"/>
                <a:gd name="T47" fmla="*/ 416 h 424"/>
                <a:gd name="T48" fmla="*/ 36 w 306"/>
                <a:gd name="T49" fmla="*/ 419 h 424"/>
                <a:gd name="T50" fmla="*/ 32 w 306"/>
                <a:gd name="T51" fmla="*/ 422 h 424"/>
                <a:gd name="T52" fmla="*/ 27 w 306"/>
                <a:gd name="T53" fmla="*/ 423 h 424"/>
                <a:gd name="T54" fmla="*/ 23 w 306"/>
                <a:gd name="T55" fmla="*/ 424 h 424"/>
                <a:gd name="T56" fmla="*/ 19 w 306"/>
                <a:gd name="T57" fmla="*/ 423 h 424"/>
                <a:gd name="T58" fmla="*/ 14 w 306"/>
                <a:gd name="T59" fmla="*/ 422 h 424"/>
                <a:gd name="T60" fmla="*/ 8 w 306"/>
                <a:gd name="T61" fmla="*/ 417 h 424"/>
                <a:gd name="T62" fmla="*/ 2 w 306"/>
                <a:gd name="T63" fmla="*/ 410 h 424"/>
                <a:gd name="T64" fmla="*/ 0 w 306"/>
                <a:gd name="T65" fmla="*/ 401 h 424"/>
                <a:gd name="T66" fmla="*/ 0 w 306"/>
                <a:gd name="T67" fmla="*/ 23 h 424"/>
                <a:gd name="T68" fmla="*/ 1 w 306"/>
                <a:gd name="T69" fmla="*/ 17 h 424"/>
                <a:gd name="T70" fmla="*/ 2 w 306"/>
                <a:gd name="T71" fmla="*/ 13 h 424"/>
                <a:gd name="T72" fmla="*/ 4 w 306"/>
                <a:gd name="T73" fmla="*/ 10 h 424"/>
                <a:gd name="T74" fmla="*/ 8 w 306"/>
                <a:gd name="T75" fmla="*/ 5 h 424"/>
                <a:gd name="T76" fmla="*/ 12 w 306"/>
                <a:gd name="T77" fmla="*/ 3 h 424"/>
                <a:gd name="T78" fmla="*/ 16 w 306"/>
                <a:gd name="T79" fmla="*/ 1 h 424"/>
                <a:gd name="T80" fmla="*/ 21 w 306"/>
                <a:gd name="T81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6" h="424">
                  <a:moveTo>
                    <a:pt x="46" y="48"/>
                  </a:moveTo>
                  <a:lnTo>
                    <a:pt x="46" y="345"/>
                  </a:lnTo>
                  <a:lnTo>
                    <a:pt x="250" y="129"/>
                  </a:lnTo>
                  <a:lnTo>
                    <a:pt x="202" y="101"/>
                  </a:lnTo>
                  <a:lnTo>
                    <a:pt x="152" y="77"/>
                  </a:lnTo>
                  <a:lnTo>
                    <a:pt x="99" y="60"/>
                  </a:lnTo>
                  <a:lnTo>
                    <a:pt x="46" y="48"/>
                  </a:lnTo>
                  <a:close/>
                  <a:moveTo>
                    <a:pt x="21" y="0"/>
                  </a:moveTo>
                  <a:lnTo>
                    <a:pt x="25" y="0"/>
                  </a:lnTo>
                  <a:lnTo>
                    <a:pt x="74" y="8"/>
                  </a:lnTo>
                  <a:lnTo>
                    <a:pt x="122" y="20"/>
                  </a:lnTo>
                  <a:lnTo>
                    <a:pt x="168" y="36"/>
                  </a:lnTo>
                  <a:lnTo>
                    <a:pt x="213" y="55"/>
                  </a:lnTo>
                  <a:lnTo>
                    <a:pt x="256" y="80"/>
                  </a:lnTo>
                  <a:lnTo>
                    <a:pt x="297" y="108"/>
                  </a:lnTo>
                  <a:lnTo>
                    <a:pt x="301" y="112"/>
                  </a:lnTo>
                  <a:lnTo>
                    <a:pt x="304" y="115"/>
                  </a:lnTo>
                  <a:lnTo>
                    <a:pt x="305" y="119"/>
                  </a:lnTo>
                  <a:lnTo>
                    <a:pt x="306" y="124"/>
                  </a:lnTo>
                  <a:lnTo>
                    <a:pt x="306" y="129"/>
                  </a:lnTo>
                  <a:lnTo>
                    <a:pt x="305" y="133"/>
                  </a:lnTo>
                  <a:lnTo>
                    <a:pt x="303" y="138"/>
                  </a:lnTo>
                  <a:lnTo>
                    <a:pt x="301" y="141"/>
                  </a:lnTo>
                  <a:lnTo>
                    <a:pt x="39" y="416"/>
                  </a:lnTo>
                  <a:lnTo>
                    <a:pt x="36" y="419"/>
                  </a:lnTo>
                  <a:lnTo>
                    <a:pt x="32" y="422"/>
                  </a:lnTo>
                  <a:lnTo>
                    <a:pt x="27" y="423"/>
                  </a:lnTo>
                  <a:lnTo>
                    <a:pt x="23" y="424"/>
                  </a:lnTo>
                  <a:lnTo>
                    <a:pt x="19" y="423"/>
                  </a:lnTo>
                  <a:lnTo>
                    <a:pt x="14" y="422"/>
                  </a:lnTo>
                  <a:lnTo>
                    <a:pt x="8" y="417"/>
                  </a:lnTo>
                  <a:lnTo>
                    <a:pt x="2" y="410"/>
                  </a:lnTo>
                  <a:lnTo>
                    <a:pt x="0" y="401"/>
                  </a:lnTo>
                  <a:lnTo>
                    <a:pt x="0" y="23"/>
                  </a:lnTo>
                  <a:lnTo>
                    <a:pt x="1" y="17"/>
                  </a:lnTo>
                  <a:lnTo>
                    <a:pt x="2" y="13"/>
                  </a:lnTo>
                  <a:lnTo>
                    <a:pt x="4" y="10"/>
                  </a:lnTo>
                  <a:lnTo>
                    <a:pt x="8" y="5"/>
                  </a:lnTo>
                  <a:lnTo>
                    <a:pt x="12" y="3"/>
                  </a:lnTo>
                  <a:lnTo>
                    <a:pt x="16" y="1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414"/>
            <p:cNvSpPr>
              <a:spLocks/>
            </p:cNvSpPr>
            <p:nvPr/>
          </p:nvSpPr>
          <p:spPr bwMode="auto">
            <a:xfrm>
              <a:off x="6400801" y="5113338"/>
              <a:ext cx="60325" cy="60325"/>
            </a:xfrm>
            <a:custGeom>
              <a:avLst/>
              <a:gdLst>
                <a:gd name="T0" fmla="*/ 229 w 458"/>
                <a:gd name="T1" fmla="*/ 0 h 458"/>
                <a:gd name="T2" fmla="*/ 267 w 458"/>
                <a:gd name="T3" fmla="*/ 3 h 458"/>
                <a:gd name="T4" fmla="*/ 301 w 458"/>
                <a:gd name="T5" fmla="*/ 11 h 458"/>
                <a:gd name="T6" fmla="*/ 335 w 458"/>
                <a:gd name="T7" fmla="*/ 24 h 458"/>
                <a:gd name="T8" fmla="*/ 364 w 458"/>
                <a:gd name="T9" fmla="*/ 44 h 458"/>
                <a:gd name="T10" fmla="*/ 391 w 458"/>
                <a:gd name="T11" fmla="*/ 67 h 458"/>
                <a:gd name="T12" fmla="*/ 414 w 458"/>
                <a:gd name="T13" fmla="*/ 94 h 458"/>
                <a:gd name="T14" fmla="*/ 434 w 458"/>
                <a:gd name="T15" fmla="*/ 123 h 458"/>
                <a:gd name="T16" fmla="*/ 447 w 458"/>
                <a:gd name="T17" fmla="*/ 157 h 458"/>
                <a:gd name="T18" fmla="*/ 455 w 458"/>
                <a:gd name="T19" fmla="*/ 191 h 458"/>
                <a:gd name="T20" fmla="*/ 458 w 458"/>
                <a:gd name="T21" fmla="*/ 229 h 458"/>
                <a:gd name="T22" fmla="*/ 455 w 458"/>
                <a:gd name="T23" fmla="*/ 266 h 458"/>
                <a:gd name="T24" fmla="*/ 447 w 458"/>
                <a:gd name="T25" fmla="*/ 302 h 458"/>
                <a:gd name="T26" fmla="*/ 434 w 458"/>
                <a:gd name="T27" fmla="*/ 334 h 458"/>
                <a:gd name="T28" fmla="*/ 414 w 458"/>
                <a:gd name="T29" fmla="*/ 365 h 458"/>
                <a:gd name="T30" fmla="*/ 391 w 458"/>
                <a:gd name="T31" fmla="*/ 391 h 458"/>
                <a:gd name="T32" fmla="*/ 364 w 458"/>
                <a:gd name="T33" fmla="*/ 415 h 458"/>
                <a:gd name="T34" fmla="*/ 335 w 458"/>
                <a:gd name="T35" fmla="*/ 433 h 458"/>
                <a:gd name="T36" fmla="*/ 301 w 458"/>
                <a:gd name="T37" fmla="*/ 447 h 458"/>
                <a:gd name="T38" fmla="*/ 267 w 458"/>
                <a:gd name="T39" fmla="*/ 456 h 458"/>
                <a:gd name="T40" fmla="*/ 229 w 458"/>
                <a:gd name="T41" fmla="*/ 458 h 458"/>
                <a:gd name="T42" fmla="*/ 192 w 458"/>
                <a:gd name="T43" fmla="*/ 456 h 458"/>
                <a:gd name="T44" fmla="*/ 156 w 458"/>
                <a:gd name="T45" fmla="*/ 447 h 458"/>
                <a:gd name="T46" fmla="*/ 123 w 458"/>
                <a:gd name="T47" fmla="*/ 433 h 458"/>
                <a:gd name="T48" fmla="*/ 93 w 458"/>
                <a:gd name="T49" fmla="*/ 415 h 458"/>
                <a:gd name="T50" fmla="*/ 67 w 458"/>
                <a:gd name="T51" fmla="*/ 391 h 458"/>
                <a:gd name="T52" fmla="*/ 43 w 458"/>
                <a:gd name="T53" fmla="*/ 365 h 458"/>
                <a:gd name="T54" fmla="*/ 25 w 458"/>
                <a:gd name="T55" fmla="*/ 334 h 458"/>
                <a:gd name="T56" fmla="*/ 11 w 458"/>
                <a:gd name="T57" fmla="*/ 302 h 458"/>
                <a:gd name="T58" fmla="*/ 2 w 458"/>
                <a:gd name="T59" fmla="*/ 266 h 458"/>
                <a:gd name="T60" fmla="*/ 0 w 458"/>
                <a:gd name="T61" fmla="*/ 229 h 458"/>
                <a:gd name="T62" fmla="*/ 2 w 458"/>
                <a:gd name="T63" fmla="*/ 191 h 458"/>
                <a:gd name="T64" fmla="*/ 11 w 458"/>
                <a:gd name="T65" fmla="*/ 157 h 458"/>
                <a:gd name="T66" fmla="*/ 25 w 458"/>
                <a:gd name="T67" fmla="*/ 123 h 458"/>
                <a:gd name="T68" fmla="*/ 43 w 458"/>
                <a:gd name="T69" fmla="*/ 94 h 458"/>
                <a:gd name="T70" fmla="*/ 67 w 458"/>
                <a:gd name="T71" fmla="*/ 67 h 458"/>
                <a:gd name="T72" fmla="*/ 93 w 458"/>
                <a:gd name="T73" fmla="*/ 44 h 458"/>
                <a:gd name="T74" fmla="*/ 123 w 458"/>
                <a:gd name="T75" fmla="*/ 24 h 458"/>
                <a:gd name="T76" fmla="*/ 156 w 458"/>
                <a:gd name="T77" fmla="*/ 11 h 458"/>
                <a:gd name="T78" fmla="*/ 192 w 458"/>
                <a:gd name="T79" fmla="*/ 3 h 458"/>
                <a:gd name="T80" fmla="*/ 229 w 458"/>
                <a:gd name="T81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58" h="458">
                  <a:moveTo>
                    <a:pt x="229" y="0"/>
                  </a:moveTo>
                  <a:lnTo>
                    <a:pt x="267" y="3"/>
                  </a:lnTo>
                  <a:lnTo>
                    <a:pt x="301" y="11"/>
                  </a:lnTo>
                  <a:lnTo>
                    <a:pt x="335" y="24"/>
                  </a:lnTo>
                  <a:lnTo>
                    <a:pt x="364" y="44"/>
                  </a:lnTo>
                  <a:lnTo>
                    <a:pt x="391" y="67"/>
                  </a:lnTo>
                  <a:lnTo>
                    <a:pt x="414" y="94"/>
                  </a:lnTo>
                  <a:lnTo>
                    <a:pt x="434" y="123"/>
                  </a:lnTo>
                  <a:lnTo>
                    <a:pt x="447" y="157"/>
                  </a:lnTo>
                  <a:lnTo>
                    <a:pt x="455" y="191"/>
                  </a:lnTo>
                  <a:lnTo>
                    <a:pt x="458" y="229"/>
                  </a:lnTo>
                  <a:lnTo>
                    <a:pt x="455" y="266"/>
                  </a:lnTo>
                  <a:lnTo>
                    <a:pt x="447" y="302"/>
                  </a:lnTo>
                  <a:lnTo>
                    <a:pt x="434" y="334"/>
                  </a:lnTo>
                  <a:lnTo>
                    <a:pt x="414" y="365"/>
                  </a:lnTo>
                  <a:lnTo>
                    <a:pt x="391" y="391"/>
                  </a:lnTo>
                  <a:lnTo>
                    <a:pt x="364" y="415"/>
                  </a:lnTo>
                  <a:lnTo>
                    <a:pt x="335" y="433"/>
                  </a:lnTo>
                  <a:lnTo>
                    <a:pt x="301" y="447"/>
                  </a:lnTo>
                  <a:lnTo>
                    <a:pt x="267" y="456"/>
                  </a:lnTo>
                  <a:lnTo>
                    <a:pt x="229" y="458"/>
                  </a:lnTo>
                  <a:lnTo>
                    <a:pt x="192" y="456"/>
                  </a:lnTo>
                  <a:lnTo>
                    <a:pt x="156" y="447"/>
                  </a:lnTo>
                  <a:lnTo>
                    <a:pt x="123" y="433"/>
                  </a:lnTo>
                  <a:lnTo>
                    <a:pt x="93" y="415"/>
                  </a:lnTo>
                  <a:lnTo>
                    <a:pt x="67" y="391"/>
                  </a:lnTo>
                  <a:lnTo>
                    <a:pt x="43" y="365"/>
                  </a:lnTo>
                  <a:lnTo>
                    <a:pt x="25" y="334"/>
                  </a:lnTo>
                  <a:lnTo>
                    <a:pt x="11" y="302"/>
                  </a:lnTo>
                  <a:lnTo>
                    <a:pt x="2" y="266"/>
                  </a:lnTo>
                  <a:lnTo>
                    <a:pt x="0" y="229"/>
                  </a:lnTo>
                  <a:lnTo>
                    <a:pt x="2" y="191"/>
                  </a:lnTo>
                  <a:lnTo>
                    <a:pt x="11" y="157"/>
                  </a:lnTo>
                  <a:lnTo>
                    <a:pt x="25" y="123"/>
                  </a:lnTo>
                  <a:lnTo>
                    <a:pt x="43" y="94"/>
                  </a:lnTo>
                  <a:lnTo>
                    <a:pt x="67" y="67"/>
                  </a:lnTo>
                  <a:lnTo>
                    <a:pt x="93" y="44"/>
                  </a:lnTo>
                  <a:lnTo>
                    <a:pt x="123" y="24"/>
                  </a:lnTo>
                  <a:lnTo>
                    <a:pt x="156" y="11"/>
                  </a:lnTo>
                  <a:lnTo>
                    <a:pt x="192" y="3"/>
                  </a:lnTo>
                  <a:lnTo>
                    <a:pt x="2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415"/>
            <p:cNvSpPr>
              <a:spLocks/>
            </p:cNvSpPr>
            <p:nvPr/>
          </p:nvSpPr>
          <p:spPr bwMode="auto">
            <a:xfrm>
              <a:off x="6692901" y="5408613"/>
              <a:ext cx="106363" cy="109538"/>
            </a:xfrm>
            <a:custGeom>
              <a:avLst/>
              <a:gdLst>
                <a:gd name="T0" fmla="*/ 522 w 808"/>
                <a:gd name="T1" fmla="*/ 0 h 824"/>
                <a:gd name="T2" fmla="*/ 683 w 808"/>
                <a:gd name="T3" fmla="*/ 148 h 824"/>
                <a:gd name="T4" fmla="*/ 715 w 808"/>
                <a:gd name="T5" fmla="*/ 179 h 824"/>
                <a:gd name="T6" fmla="*/ 741 w 808"/>
                <a:gd name="T7" fmla="*/ 215 h 824"/>
                <a:gd name="T8" fmla="*/ 763 w 808"/>
                <a:gd name="T9" fmla="*/ 252 h 824"/>
                <a:gd name="T10" fmla="*/ 782 w 808"/>
                <a:gd name="T11" fmla="*/ 292 h 824"/>
                <a:gd name="T12" fmla="*/ 795 w 808"/>
                <a:gd name="T13" fmla="*/ 332 h 824"/>
                <a:gd name="T14" fmla="*/ 804 w 808"/>
                <a:gd name="T15" fmla="*/ 375 h 824"/>
                <a:gd name="T16" fmla="*/ 808 w 808"/>
                <a:gd name="T17" fmla="*/ 417 h 824"/>
                <a:gd name="T18" fmla="*/ 808 w 808"/>
                <a:gd name="T19" fmla="*/ 459 h 824"/>
                <a:gd name="T20" fmla="*/ 804 w 808"/>
                <a:gd name="T21" fmla="*/ 502 h 824"/>
                <a:gd name="T22" fmla="*/ 794 w 808"/>
                <a:gd name="T23" fmla="*/ 544 h 824"/>
                <a:gd name="T24" fmla="*/ 780 w 808"/>
                <a:gd name="T25" fmla="*/ 585 h 824"/>
                <a:gd name="T26" fmla="*/ 761 w 808"/>
                <a:gd name="T27" fmla="*/ 624 h 824"/>
                <a:gd name="T28" fmla="*/ 737 w 808"/>
                <a:gd name="T29" fmla="*/ 662 h 824"/>
                <a:gd name="T30" fmla="*/ 710 w 808"/>
                <a:gd name="T31" fmla="*/ 697 h 824"/>
                <a:gd name="T32" fmla="*/ 678 w 808"/>
                <a:gd name="T33" fmla="*/ 729 h 824"/>
                <a:gd name="T34" fmla="*/ 643 w 808"/>
                <a:gd name="T35" fmla="*/ 756 h 824"/>
                <a:gd name="T36" fmla="*/ 606 w 808"/>
                <a:gd name="T37" fmla="*/ 779 h 824"/>
                <a:gd name="T38" fmla="*/ 568 w 808"/>
                <a:gd name="T39" fmla="*/ 797 h 824"/>
                <a:gd name="T40" fmla="*/ 528 w 808"/>
                <a:gd name="T41" fmla="*/ 811 h 824"/>
                <a:gd name="T42" fmla="*/ 487 w 808"/>
                <a:gd name="T43" fmla="*/ 820 h 824"/>
                <a:gd name="T44" fmla="*/ 445 w 808"/>
                <a:gd name="T45" fmla="*/ 824 h 824"/>
                <a:gd name="T46" fmla="*/ 402 w 808"/>
                <a:gd name="T47" fmla="*/ 824 h 824"/>
                <a:gd name="T48" fmla="*/ 361 w 808"/>
                <a:gd name="T49" fmla="*/ 820 h 824"/>
                <a:gd name="T50" fmla="*/ 320 w 808"/>
                <a:gd name="T51" fmla="*/ 810 h 824"/>
                <a:gd name="T52" fmla="*/ 280 w 808"/>
                <a:gd name="T53" fmla="*/ 796 h 824"/>
                <a:gd name="T54" fmla="*/ 241 w 808"/>
                <a:gd name="T55" fmla="*/ 777 h 824"/>
                <a:gd name="T56" fmla="*/ 204 w 808"/>
                <a:gd name="T57" fmla="*/ 753 h 824"/>
                <a:gd name="T58" fmla="*/ 169 w 808"/>
                <a:gd name="T59" fmla="*/ 725 h 824"/>
                <a:gd name="T60" fmla="*/ 0 w 808"/>
                <a:gd name="T61" fmla="*/ 569 h 824"/>
                <a:gd name="T62" fmla="*/ 77 w 808"/>
                <a:gd name="T63" fmla="*/ 522 h 824"/>
                <a:gd name="T64" fmla="*/ 150 w 808"/>
                <a:gd name="T65" fmla="*/ 472 h 824"/>
                <a:gd name="T66" fmla="*/ 217 w 808"/>
                <a:gd name="T67" fmla="*/ 420 h 824"/>
                <a:gd name="T68" fmla="*/ 279 w 808"/>
                <a:gd name="T69" fmla="*/ 364 h 824"/>
                <a:gd name="T70" fmla="*/ 336 w 808"/>
                <a:gd name="T71" fmla="*/ 304 h 824"/>
                <a:gd name="T72" fmla="*/ 377 w 808"/>
                <a:gd name="T73" fmla="*/ 254 h 824"/>
                <a:gd name="T74" fmla="*/ 414 w 808"/>
                <a:gd name="T75" fmla="*/ 205 h 824"/>
                <a:gd name="T76" fmla="*/ 445 w 808"/>
                <a:gd name="T77" fmla="*/ 158 h 824"/>
                <a:gd name="T78" fmla="*/ 471 w 808"/>
                <a:gd name="T79" fmla="*/ 113 h 824"/>
                <a:gd name="T80" fmla="*/ 491 w 808"/>
                <a:gd name="T81" fmla="*/ 72 h 824"/>
                <a:gd name="T82" fmla="*/ 509 w 808"/>
                <a:gd name="T83" fmla="*/ 33 h 824"/>
                <a:gd name="T84" fmla="*/ 522 w 808"/>
                <a:gd name="T85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08" h="824">
                  <a:moveTo>
                    <a:pt x="522" y="0"/>
                  </a:moveTo>
                  <a:lnTo>
                    <a:pt x="683" y="148"/>
                  </a:lnTo>
                  <a:lnTo>
                    <a:pt x="715" y="179"/>
                  </a:lnTo>
                  <a:lnTo>
                    <a:pt x="741" y="215"/>
                  </a:lnTo>
                  <a:lnTo>
                    <a:pt x="763" y="252"/>
                  </a:lnTo>
                  <a:lnTo>
                    <a:pt x="782" y="292"/>
                  </a:lnTo>
                  <a:lnTo>
                    <a:pt x="795" y="332"/>
                  </a:lnTo>
                  <a:lnTo>
                    <a:pt x="804" y="375"/>
                  </a:lnTo>
                  <a:lnTo>
                    <a:pt x="808" y="417"/>
                  </a:lnTo>
                  <a:lnTo>
                    <a:pt x="808" y="459"/>
                  </a:lnTo>
                  <a:lnTo>
                    <a:pt x="804" y="502"/>
                  </a:lnTo>
                  <a:lnTo>
                    <a:pt x="794" y="544"/>
                  </a:lnTo>
                  <a:lnTo>
                    <a:pt x="780" y="585"/>
                  </a:lnTo>
                  <a:lnTo>
                    <a:pt x="761" y="624"/>
                  </a:lnTo>
                  <a:lnTo>
                    <a:pt x="737" y="662"/>
                  </a:lnTo>
                  <a:lnTo>
                    <a:pt x="710" y="697"/>
                  </a:lnTo>
                  <a:lnTo>
                    <a:pt x="678" y="729"/>
                  </a:lnTo>
                  <a:lnTo>
                    <a:pt x="643" y="756"/>
                  </a:lnTo>
                  <a:lnTo>
                    <a:pt x="606" y="779"/>
                  </a:lnTo>
                  <a:lnTo>
                    <a:pt x="568" y="797"/>
                  </a:lnTo>
                  <a:lnTo>
                    <a:pt x="528" y="811"/>
                  </a:lnTo>
                  <a:lnTo>
                    <a:pt x="487" y="820"/>
                  </a:lnTo>
                  <a:lnTo>
                    <a:pt x="445" y="824"/>
                  </a:lnTo>
                  <a:lnTo>
                    <a:pt x="402" y="824"/>
                  </a:lnTo>
                  <a:lnTo>
                    <a:pt x="361" y="820"/>
                  </a:lnTo>
                  <a:lnTo>
                    <a:pt x="320" y="810"/>
                  </a:lnTo>
                  <a:lnTo>
                    <a:pt x="280" y="796"/>
                  </a:lnTo>
                  <a:lnTo>
                    <a:pt x="241" y="777"/>
                  </a:lnTo>
                  <a:lnTo>
                    <a:pt x="204" y="753"/>
                  </a:lnTo>
                  <a:lnTo>
                    <a:pt x="169" y="725"/>
                  </a:lnTo>
                  <a:lnTo>
                    <a:pt x="0" y="569"/>
                  </a:lnTo>
                  <a:lnTo>
                    <a:pt x="77" y="522"/>
                  </a:lnTo>
                  <a:lnTo>
                    <a:pt x="150" y="472"/>
                  </a:lnTo>
                  <a:lnTo>
                    <a:pt x="217" y="420"/>
                  </a:lnTo>
                  <a:lnTo>
                    <a:pt x="279" y="364"/>
                  </a:lnTo>
                  <a:lnTo>
                    <a:pt x="336" y="304"/>
                  </a:lnTo>
                  <a:lnTo>
                    <a:pt x="377" y="254"/>
                  </a:lnTo>
                  <a:lnTo>
                    <a:pt x="414" y="205"/>
                  </a:lnTo>
                  <a:lnTo>
                    <a:pt x="445" y="158"/>
                  </a:lnTo>
                  <a:lnTo>
                    <a:pt x="471" y="113"/>
                  </a:lnTo>
                  <a:lnTo>
                    <a:pt x="491" y="72"/>
                  </a:lnTo>
                  <a:lnTo>
                    <a:pt x="509" y="33"/>
                  </a:lnTo>
                  <a:lnTo>
                    <a:pt x="5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416"/>
            <p:cNvSpPr>
              <a:spLocks noEditPoints="1"/>
            </p:cNvSpPr>
            <p:nvPr/>
          </p:nvSpPr>
          <p:spPr bwMode="auto">
            <a:xfrm>
              <a:off x="6329363" y="5048251"/>
              <a:ext cx="422275" cy="428625"/>
            </a:xfrm>
            <a:custGeom>
              <a:avLst/>
              <a:gdLst>
                <a:gd name="T0" fmla="*/ 2608 w 3194"/>
                <a:gd name="T1" fmla="*/ 2698 h 3245"/>
                <a:gd name="T2" fmla="*/ 2885 w 3194"/>
                <a:gd name="T3" fmla="*/ 2964 h 3245"/>
                <a:gd name="T4" fmla="*/ 2954 w 3194"/>
                <a:gd name="T5" fmla="*/ 2920 h 3245"/>
                <a:gd name="T6" fmla="*/ 2690 w 3194"/>
                <a:gd name="T7" fmla="*/ 2652 h 3245"/>
                <a:gd name="T8" fmla="*/ 1409 w 3194"/>
                <a:gd name="T9" fmla="*/ 1899 h 3245"/>
                <a:gd name="T10" fmla="*/ 1376 w 3194"/>
                <a:gd name="T11" fmla="*/ 2046 h 3245"/>
                <a:gd name="T12" fmla="*/ 1511 w 3194"/>
                <a:gd name="T13" fmla="*/ 2110 h 3245"/>
                <a:gd name="T14" fmla="*/ 1602 w 3194"/>
                <a:gd name="T15" fmla="*/ 1993 h 3245"/>
                <a:gd name="T16" fmla="*/ 1511 w 3194"/>
                <a:gd name="T17" fmla="*/ 1875 h 3245"/>
                <a:gd name="T18" fmla="*/ 439 w 3194"/>
                <a:gd name="T19" fmla="*/ 1245 h 3245"/>
                <a:gd name="T20" fmla="*/ 270 w 3194"/>
                <a:gd name="T21" fmla="*/ 1241 h 3245"/>
                <a:gd name="T22" fmla="*/ 284 w 3194"/>
                <a:gd name="T23" fmla="*/ 1133 h 3245"/>
                <a:gd name="T24" fmla="*/ 363 w 3194"/>
                <a:gd name="T25" fmla="*/ 1020 h 3245"/>
                <a:gd name="T26" fmla="*/ 560 w 3194"/>
                <a:gd name="T27" fmla="*/ 969 h 3245"/>
                <a:gd name="T28" fmla="*/ 998 w 3194"/>
                <a:gd name="T29" fmla="*/ 969 h 3245"/>
                <a:gd name="T30" fmla="*/ 1091 w 3194"/>
                <a:gd name="T31" fmla="*/ 982 h 3245"/>
                <a:gd name="T32" fmla="*/ 1217 w 3194"/>
                <a:gd name="T33" fmla="*/ 1046 h 3245"/>
                <a:gd name="T34" fmla="*/ 1282 w 3194"/>
                <a:gd name="T35" fmla="*/ 1205 h 3245"/>
                <a:gd name="T36" fmla="*/ 1479 w 3194"/>
                <a:gd name="T37" fmla="*/ 1128 h 3245"/>
                <a:gd name="T38" fmla="*/ 1860 w 3194"/>
                <a:gd name="T39" fmla="*/ 885 h 3245"/>
                <a:gd name="T40" fmla="*/ 1543 w 3194"/>
                <a:gd name="T41" fmla="*/ 1170 h 3245"/>
                <a:gd name="T42" fmla="*/ 1563 w 3194"/>
                <a:gd name="T43" fmla="*/ 1224 h 3245"/>
                <a:gd name="T44" fmla="*/ 1523 w 3194"/>
                <a:gd name="T45" fmla="*/ 1290 h 3245"/>
                <a:gd name="T46" fmla="*/ 1473 w 3194"/>
                <a:gd name="T47" fmla="*/ 1324 h 3245"/>
                <a:gd name="T48" fmla="*/ 1359 w 3194"/>
                <a:gd name="T49" fmla="*/ 1401 h 3245"/>
                <a:gd name="T50" fmla="*/ 1265 w 3194"/>
                <a:gd name="T51" fmla="*/ 1465 h 3245"/>
                <a:gd name="T52" fmla="*/ 1201 w 3194"/>
                <a:gd name="T53" fmla="*/ 1501 h 3245"/>
                <a:gd name="T54" fmla="*/ 1125 w 3194"/>
                <a:gd name="T55" fmla="*/ 1484 h 3245"/>
                <a:gd name="T56" fmla="*/ 1042 w 3194"/>
                <a:gd name="T57" fmla="*/ 1242 h 3245"/>
                <a:gd name="T58" fmla="*/ 2744 w 3194"/>
                <a:gd name="T59" fmla="*/ 0 h 3245"/>
                <a:gd name="T60" fmla="*/ 2913 w 3194"/>
                <a:gd name="T61" fmla="*/ 99 h 3245"/>
                <a:gd name="T62" fmla="*/ 2930 w 3194"/>
                <a:gd name="T63" fmla="*/ 2102 h 3245"/>
                <a:gd name="T64" fmla="*/ 2811 w 3194"/>
                <a:gd name="T65" fmla="*/ 2229 h 3245"/>
                <a:gd name="T66" fmla="*/ 2218 w 3194"/>
                <a:gd name="T67" fmla="*/ 2320 h 3245"/>
                <a:gd name="T68" fmla="*/ 2214 w 3194"/>
                <a:gd name="T69" fmla="*/ 2434 h 3245"/>
                <a:gd name="T70" fmla="*/ 2356 w 3194"/>
                <a:gd name="T71" fmla="*/ 2508 h 3245"/>
                <a:gd name="T72" fmla="*/ 2575 w 3194"/>
                <a:gd name="T73" fmla="*/ 2576 h 3245"/>
                <a:gd name="T74" fmla="*/ 2620 w 3194"/>
                <a:gd name="T75" fmla="*/ 2595 h 3245"/>
                <a:gd name="T76" fmla="*/ 2839 w 3194"/>
                <a:gd name="T77" fmla="*/ 2472 h 3245"/>
                <a:gd name="T78" fmla="*/ 3055 w 3194"/>
                <a:gd name="T79" fmla="*/ 2541 h 3245"/>
                <a:gd name="T80" fmla="*/ 3053 w 3194"/>
                <a:gd name="T81" fmla="*/ 2940 h 3245"/>
                <a:gd name="T82" fmla="*/ 2813 w 3194"/>
                <a:gd name="T83" fmla="*/ 3165 h 3245"/>
                <a:gd name="T84" fmla="*/ 2488 w 3194"/>
                <a:gd name="T85" fmla="*/ 3065 h 3245"/>
                <a:gd name="T86" fmla="*/ 2450 w 3194"/>
                <a:gd name="T87" fmla="*/ 2866 h 3245"/>
                <a:gd name="T88" fmla="*/ 2548 w 3194"/>
                <a:gd name="T89" fmla="*/ 2678 h 3245"/>
                <a:gd name="T90" fmla="*/ 2494 w 3194"/>
                <a:gd name="T91" fmla="*/ 2611 h 3245"/>
                <a:gd name="T92" fmla="*/ 2288 w 3194"/>
                <a:gd name="T93" fmla="*/ 2556 h 3245"/>
                <a:gd name="T94" fmla="*/ 2161 w 3194"/>
                <a:gd name="T95" fmla="*/ 2475 h 3245"/>
                <a:gd name="T96" fmla="*/ 2156 w 3194"/>
                <a:gd name="T97" fmla="*/ 2298 h 3245"/>
                <a:gd name="T98" fmla="*/ 1765 w 3194"/>
                <a:gd name="T99" fmla="*/ 2256 h 3245"/>
                <a:gd name="T100" fmla="*/ 1767 w 3194"/>
                <a:gd name="T101" fmla="*/ 2365 h 3245"/>
                <a:gd name="T102" fmla="*/ 1814 w 3194"/>
                <a:gd name="T103" fmla="*/ 2512 h 3245"/>
                <a:gd name="T104" fmla="*/ 1949 w 3194"/>
                <a:gd name="T105" fmla="*/ 2622 h 3245"/>
                <a:gd name="T106" fmla="*/ 877 w 3194"/>
                <a:gd name="T107" fmla="*/ 2639 h 3245"/>
                <a:gd name="T108" fmla="*/ 1067 w 3194"/>
                <a:gd name="T109" fmla="*/ 2576 h 3245"/>
                <a:gd name="T110" fmla="*/ 1153 w 3194"/>
                <a:gd name="T111" fmla="*/ 2439 h 3245"/>
                <a:gd name="T112" fmla="*/ 1176 w 3194"/>
                <a:gd name="T113" fmla="*/ 2301 h 3245"/>
                <a:gd name="T114" fmla="*/ 1173 w 3194"/>
                <a:gd name="T115" fmla="*/ 2238 h 3245"/>
                <a:gd name="T116" fmla="*/ 47 w 3194"/>
                <a:gd name="T117" fmla="*/ 2167 h 3245"/>
                <a:gd name="T118" fmla="*/ 3 w 3194"/>
                <a:gd name="T119" fmla="*/ 164 h 3245"/>
                <a:gd name="T120" fmla="*/ 128 w 3194"/>
                <a:gd name="T121" fmla="*/ 13 h 3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94" h="3245">
                  <a:moveTo>
                    <a:pt x="2661" y="2647"/>
                  </a:moveTo>
                  <a:lnTo>
                    <a:pt x="2647" y="2650"/>
                  </a:lnTo>
                  <a:lnTo>
                    <a:pt x="2634" y="2655"/>
                  </a:lnTo>
                  <a:lnTo>
                    <a:pt x="2622" y="2666"/>
                  </a:lnTo>
                  <a:lnTo>
                    <a:pt x="2613" y="2682"/>
                  </a:lnTo>
                  <a:lnTo>
                    <a:pt x="2608" y="2698"/>
                  </a:lnTo>
                  <a:lnTo>
                    <a:pt x="2609" y="2715"/>
                  </a:lnTo>
                  <a:lnTo>
                    <a:pt x="2616" y="2731"/>
                  </a:lnTo>
                  <a:lnTo>
                    <a:pt x="2628" y="2745"/>
                  </a:lnTo>
                  <a:lnTo>
                    <a:pt x="2862" y="2951"/>
                  </a:lnTo>
                  <a:lnTo>
                    <a:pt x="2873" y="2959"/>
                  </a:lnTo>
                  <a:lnTo>
                    <a:pt x="2885" y="2964"/>
                  </a:lnTo>
                  <a:lnTo>
                    <a:pt x="2897" y="2965"/>
                  </a:lnTo>
                  <a:lnTo>
                    <a:pt x="2913" y="2964"/>
                  </a:lnTo>
                  <a:lnTo>
                    <a:pt x="2928" y="2958"/>
                  </a:lnTo>
                  <a:lnTo>
                    <a:pt x="2941" y="2947"/>
                  </a:lnTo>
                  <a:lnTo>
                    <a:pt x="2950" y="2934"/>
                  </a:lnTo>
                  <a:lnTo>
                    <a:pt x="2954" y="2920"/>
                  </a:lnTo>
                  <a:lnTo>
                    <a:pt x="2955" y="2906"/>
                  </a:lnTo>
                  <a:lnTo>
                    <a:pt x="2953" y="2892"/>
                  </a:lnTo>
                  <a:lnTo>
                    <a:pt x="2947" y="2879"/>
                  </a:lnTo>
                  <a:lnTo>
                    <a:pt x="2937" y="2867"/>
                  </a:lnTo>
                  <a:lnTo>
                    <a:pt x="2703" y="2661"/>
                  </a:lnTo>
                  <a:lnTo>
                    <a:pt x="2690" y="2652"/>
                  </a:lnTo>
                  <a:lnTo>
                    <a:pt x="2676" y="2648"/>
                  </a:lnTo>
                  <a:lnTo>
                    <a:pt x="2661" y="2647"/>
                  </a:lnTo>
                  <a:close/>
                  <a:moveTo>
                    <a:pt x="1484" y="1872"/>
                  </a:moveTo>
                  <a:lnTo>
                    <a:pt x="1455" y="1875"/>
                  </a:lnTo>
                  <a:lnTo>
                    <a:pt x="1430" y="1885"/>
                  </a:lnTo>
                  <a:lnTo>
                    <a:pt x="1409" y="1899"/>
                  </a:lnTo>
                  <a:lnTo>
                    <a:pt x="1390" y="1918"/>
                  </a:lnTo>
                  <a:lnTo>
                    <a:pt x="1376" y="1940"/>
                  </a:lnTo>
                  <a:lnTo>
                    <a:pt x="1368" y="1965"/>
                  </a:lnTo>
                  <a:lnTo>
                    <a:pt x="1364" y="1993"/>
                  </a:lnTo>
                  <a:lnTo>
                    <a:pt x="1368" y="2020"/>
                  </a:lnTo>
                  <a:lnTo>
                    <a:pt x="1376" y="2046"/>
                  </a:lnTo>
                  <a:lnTo>
                    <a:pt x="1390" y="2068"/>
                  </a:lnTo>
                  <a:lnTo>
                    <a:pt x="1409" y="2088"/>
                  </a:lnTo>
                  <a:lnTo>
                    <a:pt x="1430" y="2102"/>
                  </a:lnTo>
                  <a:lnTo>
                    <a:pt x="1455" y="2110"/>
                  </a:lnTo>
                  <a:lnTo>
                    <a:pt x="1484" y="2114"/>
                  </a:lnTo>
                  <a:lnTo>
                    <a:pt x="1511" y="2110"/>
                  </a:lnTo>
                  <a:lnTo>
                    <a:pt x="1536" y="2102"/>
                  </a:lnTo>
                  <a:lnTo>
                    <a:pt x="1557" y="2088"/>
                  </a:lnTo>
                  <a:lnTo>
                    <a:pt x="1576" y="2068"/>
                  </a:lnTo>
                  <a:lnTo>
                    <a:pt x="1590" y="2046"/>
                  </a:lnTo>
                  <a:lnTo>
                    <a:pt x="1599" y="2020"/>
                  </a:lnTo>
                  <a:lnTo>
                    <a:pt x="1602" y="1993"/>
                  </a:lnTo>
                  <a:lnTo>
                    <a:pt x="1599" y="1965"/>
                  </a:lnTo>
                  <a:lnTo>
                    <a:pt x="1590" y="1940"/>
                  </a:lnTo>
                  <a:lnTo>
                    <a:pt x="1576" y="1918"/>
                  </a:lnTo>
                  <a:lnTo>
                    <a:pt x="1557" y="1899"/>
                  </a:lnTo>
                  <a:lnTo>
                    <a:pt x="1536" y="1885"/>
                  </a:lnTo>
                  <a:lnTo>
                    <a:pt x="1511" y="1875"/>
                  </a:lnTo>
                  <a:lnTo>
                    <a:pt x="1484" y="1872"/>
                  </a:lnTo>
                  <a:close/>
                  <a:moveTo>
                    <a:pt x="439" y="1245"/>
                  </a:moveTo>
                  <a:lnTo>
                    <a:pt x="439" y="1763"/>
                  </a:lnTo>
                  <a:lnTo>
                    <a:pt x="500" y="1763"/>
                  </a:lnTo>
                  <a:lnTo>
                    <a:pt x="500" y="1245"/>
                  </a:lnTo>
                  <a:lnTo>
                    <a:pt x="439" y="1245"/>
                  </a:lnTo>
                  <a:close/>
                  <a:moveTo>
                    <a:pt x="210" y="213"/>
                  </a:moveTo>
                  <a:lnTo>
                    <a:pt x="210" y="1763"/>
                  </a:lnTo>
                  <a:lnTo>
                    <a:pt x="269" y="1763"/>
                  </a:lnTo>
                  <a:lnTo>
                    <a:pt x="269" y="1254"/>
                  </a:lnTo>
                  <a:lnTo>
                    <a:pt x="270" y="1254"/>
                  </a:lnTo>
                  <a:lnTo>
                    <a:pt x="270" y="1241"/>
                  </a:lnTo>
                  <a:lnTo>
                    <a:pt x="270" y="1226"/>
                  </a:lnTo>
                  <a:lnTo>
                    <a:pt x="271" y="1209"/>
                  </a:lnTo>
                  <a:lnTo>
                    <a:pt x="272" y="1192"/>
                  </a:lnTo>
                  <a:lnTo>
                    <a:pt x="275" y="1172"/>
                  </a:lnTo>
                  <a:lnTo>
                    <a:pt x="279" y="1152"/>
                  </a:lnTo>
                  <a:lnTo>
                    <a:pt x="284" y="1133"/>
                  </a:lnTo>
                  <a:lnTo>
                    <a:pt x="292" y="1112"/>
                  </a:lnTo>
                  <a:lnTo>
                    <a:pt x="301" y="1093"/>
                  </a:lnTo>
                  <a:lnTo>
                    <a:pt x="312" y="1073"/>
                  </a:lnTo>
                  <a:lnTo>
                    <a:pt x="326" y="1055"/>
                  </a:lnTo>
                  <a:lnTo>
                    <a:pt x="344" y="1037"/>
                  </a:lnTo>
                  <a:lnTo>
                    <a:pt x="363" y="1020"/>
                  </a:lnTo>
                  <a:lnTo>
                    <a:pt x="386" y="1006"/>
                  </a:lnTo>
                  <a:lnTo>
                    <a:pt x="413" y="994"/>
                  </a:lnTo>
                  <a:lnTo>
                    <a:pt x="444" y="983"/>
                  </a:lnTo>
                  <a:lnTo>
                    <a:pt x="477" y="976"/>
                  </a:lnTo>
                  <a:lnTo>
                    <a:pt x="516" y="972"/>
                  </a:lnTo>
                  <a:lnTo>
                    <a:pt x="560" y="969"/>
                  </a:lnTo>
                  <a:lnTo>
                    <a:pt x="672" y="969"/>
                  </a:lnTo>
                  <a:lnTo>
                    <a:pt x="772" y="1135"/>
                  </a:lnTo>
                  <a:lnTo>
                    <a:pt x="872" y="969"/>
                  </a:lnTo>
                  <a:lnTo>
                    <a:pt x="989" y="969"/>
                  </a:lnTo>
                  <a:lnTo>
                    <a:pt x="991" y="969"/>
                  </a:lnTo>
                  <a:lnTo>
                    <a:pt x="998" y="969"/>
                  </a:lnTo>
                  <a:lnTo>
                    <a:pt x="1007" y="969"/>
                  </a:lnTo>
                  <a:lnTo>
                    <a:pt x="1019" y="970"/>
                  </a:lnTo>
                  <a:lnTo>
                    <a:pt x="1035" y="972"/>
                  </a:lnTo>
                  <a:lnTo>
                    <a:pt x="1052" y="974"/>
                  </a:lnTo>
                  <a:lnTo>
                    <a:pt x="1070" y="978"/>
                  </a:lnTo>
                  <a:lnTo>
                    <a:pt x="1091" y="982"/>
                  </a:lnTo>
                  <a:lnTo>
                    <a:pt x="1113" y="988"/>
                  </a:lnTo>
                  <a:lnTo>
                    <a:pt x="1134" y="995"/>
                  </a:lnTo>
                  <a:lnTo>
                    <a:pt x="1156" y="1005"/>
                  </a:lnTo>
                  <a:lnTo>
                    <a:pt x="1177" y="1017"/>
                  </a:lnTo>
                  <a:lnTo>
                    <a:pt x="1197" y="1030"/>
                  </a:lnTo>
                  <a:lnTo>
                    <a:pt x="1217" y="1046"/>
                  </a:lnTo>
                  <a:lnTo>
                    <a:pt x="1234" y="1066"/>
                  </a:lnTo>
                  <a:lnTo>
                    <a:pt x="1249" y="1086"/>
                  </a:lnTo>
                  <a:lnTo>
                    <a:pt x="1262" y="1111"/>
                  </a:lnTo>
                  <a:lnTo>
                    <a:pt x="1272" y="1138"/>
                  </a:lnTo>
                  <a:lnTo>
                    <a:pt x="1279" y="1170"/>
                  </a:lnTo>
                  <a:lnTo>
                    <a:pt x="1282" y="1205"/>
                  </a:lnTo>
                  <a:lnTo>
                    <a:pt x="1282" y="1236"/>
                  </a:lnTo>
                  <a:lnTo>
                    <a:pt x="1388" y="1162"/>
                  </a:lnTo>
                  <a:lnTo>
                    <a:pt x="1401" y="1154"/>
                  </a:lnTo>
                  <a:lnTo>
                    <a:pt x="1427" y="1138"/>
                  </a:lnTo>
                  <a:lnTo>
                    <a:pt x="1453" y="1130"/>
                  </a:lnTo>
                  <a:lnTo>
                    <a:pt x="1479" y="1128"/>
                  </a:lnTo>
                  <a:lnTo>
                    <a:pt x="1494" y="1130"/>
                  </a:lnTo>
                  <a:lnTo>
                    <a:pt x="1507" y="1135"/>
                  </a:lnTo>
                  <a:lnTo>
                    <a:pt x="1522" y="1144"/>
                  </a:lnTo>
                  <a:lnTo>
                    <a:pt x="1522" y="1144"/>
                  </a:lnTo>
                  <a:lnTo>
                    <a:pt x="1851" y="888"/>
                  </a:lnTo>
                  <a:lnTo>
                    <a:pt x="1860" y="885"/>
                  </a:lnTo>
                  <a:lnTo>
                    <a:pt x="1868" y="886"/>
                  </a:lnTo>
                  <a:lnTo>
                    <a:pt x="1875" y="891"/>
                  </a:lnTo>
                  <a:lnTo>
                    <a:pt x="1878" y="899"/>
                  </a:lnTo>
                  <a:lnTo>
                    <a:pt x="1877" y="908"/>
                  </a:lnTo>
                  <a:lnTo>
                    <a:pt x="1872" y="915"/>
                  </a:lnTo>
                  <a:lnTo>
                    <a:pt x="1543" y="1170"/>
                  </a:lnTo>
                  <a:lnTo>
                    <a:pt x="1545" y="1172"/>
                  </a:lnTo>
                  <a:lnTo>
                    <a:pt x="1549" y="1177"/>
                  </a:lnTo>
                  <a:lnTo>
                    <a:pt x="1553" y="1186"/>
                  </a:lnTo>
                  <a:lnTo>
                    <a:pt x="1557" y="1197"/>
                  </a:lnTo>
                  <a:lnTo>
                    <a:pt x="1562" y="1210"/>
                  </a:lnTo>
                  <a:lnTo>
                    <a:pt x="1563" y="1224"/>
                  </a:lnTo>
                  <a:lnTo>
                    <a:pt x="1562" y="1239"/>
                  </a:lnTo>
                  <a:lnTo>
                    <a:pt x="1556" y="1254"/>
                  </a:lnTo>
                  <a:lnTo>
                    <a:pt x="1547" y="1270"/>
                  </a:lnTo>
                  <a:lnTo>
                    <a:pt x="1530" y="1285"/>
                  </a:lnTo>
                  <a:lnTo>
                    <a:pt x="1528" y="1286"/>
                  </a:lnTo>
                  <a:lnTo>
                    <a:pt x="1523" y="1290"/>
                  </a:lnTo>
                  <a:lnTo>
                    <a:pt x="1515" y="1296"/>
                  </a:lnTo>
                  <a:lnTo>
                    <a:pt x="1505" y="1302"/>
                  </a:lnTo>
                  <a:lnTo>
                    <a:pt x="1496" y="1309"/>
                  </a:lnTo>
                  <a:lnTo>
                    <a:pt x="1486" y="1315"/>
                  </a:lnTo>
                  <a:lnTo>
                    <a:pt x="1478" y="1320"/>
                  </a:lnTo>
                  <a:lnTo>
                    <a:pt x="1473" y="1324"/>
                  </a:lnTo>
                  <a:lnTo>
                    <a:pt x="1471" y="1325"/>
                  </a:lnTo>
                  <a:lnTo>
                    <a:pt x="1388" y="1381"/>
                  </a:lnTo>
                  <a:lnTo>
                    <a:pt x="1386" y="1382"/>
                  </a:lnTo>
                  <a:lnTo>
                    <a:pt x="1381" y="1387"/>
                  </a:lnTo>
                  <a:lnTo>
                    <a:pt x="1371" y="1393"/>
                  </a:lnTo>
                  <a:lnTo>
                    <a:pt x="1359" y="1401"/>
                  </a:lnTo>
                  <a:lnTo>
                    <a:pt x="1345" y="1410"/>
                  </a:lnTo>
                  <a:lnTo>
                    <a:pt x="1329" y="1421"/>
                  </a:lnTo>
                  <a:lnTo>
                    <a:pt x="1312" y="1432"/>
                  </a:lnTo>
                  <a:lnTo>
                    <a:pt x="1296" y="1444"/>
                  </a:lnTo>
                  <a:lnTo>
                    <a:pt x="1280" y="1455"/>
                  </a:lnTo>
                  <a:lnTo>
                    <a:pt x="1265" y="1465"/>
                  </a:lnTo>
                  <a:lnTo>
                    <a:pt x="1252" y="1474"/>
                  </a:lnTo>
                  <a:lnTo>
                    <a:pt x="1241" y="1482"/>
                  </a:lnTo>
                  <a:lnTo>
                    <a:pt x="1232" y="1487"/>
                  </a:lnTo>
                  <a:lnTo>
                    <a:pt x="1223" y="1493"/>
                  </a:lnTo>
                  <a:lnTo>
                    <a:pt x="1212" y="1498"/>
                  </a:lnTo>
                  <a:lnTo>
                    <a:pt x="1201" y="1501"/>
                  </a:lnTo>
                  <a:lnTo>
                    <a:pt x="1188" y="1504"/>
                  </a:lnTo>
                  <a:lnTo>
                    <a:pt x="1175" y="1505"/>
                  </a:lnTo>
                  <a:lnTo>
                    <a:pt x="1160" y="1504"/>
                  </a:lnTo>
                  <a:lnTo>
                    <a:pt x="1147" y="1500"/>
                  </a:lnTo>
                  <a:lnTo>
                    <a:pt x="1135" y="1494"/>
                  </a:lnTo>
                  <a:lnTo>
                    <a:pt x="1125" y="1484"/>
                  </a:lnTo>
                  <a:lnTo>
                    <a:pt x="1115" y="1471"/>
                  </a:lnTo>
                  <a:lnTo>
                    <a:pt x="1107" y="1454"/>
                  </a:lnTo>
                  <a:lnTo>
                    <a:pt x="1103" y="1432"/>
                  </a:lnTo>
                  <a:lnTo>
                    <a:pt x="1101" y="1406"/>
                  </a:lnTo>
                  <a:lnTo>
                    <a:pt x="1101" y="1242"/>
                  </a:lnTo>
                  <a:lnTo>
                    <a:pt x="1042" y="1242"/>
                  </a:lnTo>
                  <a:lnTo>
                    <a:pt x="1042" y="1763"/>
                  </a:lnTo>
                  <a:lnTo>
                    <a:pt x="2730" y="1763"/>
                  </a:lnTo>
                  <a:lnTo>
                    <a:pt x="2730" y="213"/>
                  </a:lnTo>
                  <a:lnTo>
                    <a:pt x="210" y="213"/>
                  </a:lnTo>
                  <a:close/>
                  <a:moveTo>
                    <a:pt x="196" y="0"/>
                  </a:moveTo>
                  <a:lnTo>
                    <a:pt x="2744" y="0"/>
                  </a:lnTo>
                  <a:lnTo>
                    <a:pt x="2779" y="3"/>
                  </a:lnTo>
                  <a:lnTo>
                    <a:pt x="2812" y="13"/>
                  </a:lnTo>
                  <a:lnTo>
                    <a:pt x="2843" y="27"/>
                  </a:lnTo>
                  <a:lnTo>
                    <a:pt x="2870" y="47"/>
                  </a:lnTo>
                  <a:lnTo>
                    <a:pt x="2894" y="71"/>
                  </a:lnTo>
                  <a:lnTo>
                    <a:pt x="2913" y="99"/>
                  </a:lnTo>
                  <a:lnTo>
                    <a:pt x="2927" y="131"/>
                  </a:lnTo>
                  <a:lnTo>
                    <a:pt x="2936" y="164"/>
                  </a:lnTo>
                  <a:lnTo>
                    <a:pt x="2939" y="200"/>
                  </a:lnTo>
                  <a:lnTo>
                    <a:pt x="2939" y="2038"/>
                  </a:lnTo>
                  <a:lnTo>
                    <a:pt x="2937" y="2070"/>
                  </a:lnTo>
                  <a:lnTo>
                    <a:pt x="2930" y="2102"/>
                  </a:lnTo>
                  <a:lnTo>
                    <a:pt x="2921" y="2130"/>
                  </a:lnTo>
                  <a:lnTo>
                    <a:pt x="2906" y="2156"/>
                  </a:lnTo>
                  <a:lnTo>
                    <a:pt x="2888" y="2180"/>
                  </a:lnTo>
                  <a:lnTo>
                    <a:pt x="2865" y="2199"/>
                  </a:lnTo>
                  <a:lnTo>
                    <a:pt x="2840" y="2217"/>
                  </a:lnTo>
                  <a:lnTo>
                    <a:pt x="2811" y="2229"/>
                  </a:lnTo>
                  <a:lnTo>
                    <a:pt x="2779" y="2236"/>
                  </a:lnTo>
                  <a:lnTo>
                    <a:pt x="2744" y="2238"/>
                  </a:lnTo>
                  <a:lnTo>
                    <a:pt x="2260" y="2238"/>
                  </a:lnTo>
                  <a:lnTo>
                    <a:pt x="2235" y="2285"/>
                  </a:lnTo>
                  <a:lnTo>
                    <a:pt x="2227" y="2301"/>
                  </a:lnTo>
                  <a:lnTo>
                    <a:pt x="2218" y="2320"/>
                  </a:lnTo>
                  <a:lnTo>
                    <a:pt x="2210" y="2339"/>
                  </a:lnTo>
                  <a:lnTo>
                    <a:pt x="2204" y="2359"/>
                  </a:lnTo>
                  <a:lnTo>
                    <a:pt x="2201" y="2379"/>
                  </a:lnTo>
                  <a:lnTo>
                    <a:pt x="2201" y="2399"/>
                  </a:lnTo>
                  <a:lnTo>
                    <a:pt x="2204" y="2417"/>
                  </a:lnTo>
                  <a:lnTo>
                    <a:pt x="2214" y="2434"/>
                  </a:lnTo>
                  <a:lnTo>
                    <a:pt x="2231" y="2454"/>
                  </a:lnTo>
                  <a:lnTo>
                    <a:pt x="2253" y="2470"/>
                  </a:lnTo>
                  <a:lnTo>
                    <a:pt x="2276" y="2483"/>
                  </a:lnTo>
                  <a:lnTo>
                    <a:pt x="2301" y="2493"/>
                  </a:lnTo>
                  <a:lnTo>
                    <a:pt x="2329" y="2502"/>
                  </a:lnTo>
                  <a:lnTo>
                    <a:pt x="2356" y="2508"/>
                  </a:lnTo>
                  <a:lnTo>
                    <a:pt x="2382" y="2514"/>
                  </a:lnTo>
                  <a:lnTo>
                    <a:pt x="2407" y="2519"/>
                  </a:lnTo>
                  <a:lnTo>
                    <a:pt x="2450" y="2529"/>
                  </a:lnTo>
                  <a:lnTo>
                    <a:pt x="2493" y="2541"/>
                  </a:lnTo>
                  <a:lnTo>
                    <a:pt x="2535" y="2557"/>
                  </a:lnTo>
                  <a:lnTo>
                    <a:pt x="2575" y="2576"/>
                  </a:lnTo>
                  <a:lnTo>
                    <a:pt x="2612" y="2601"/>
                  </a:lnTo>
                  <a:lnTo>
                    <a:pt x="2613" y="2601"/>
                  </a:lnTo>
                  <a:lnTo>
                    <a:pt x="2615" y="2599"/>
                  </a:lnTo>
                  <a:lnTo>
                    <a:pt x="2618" y="2597"/>
                  </a:lnTo>
                  <a:lnTo>
                    <a:pt x="2619" y="2596"/>
                  </a:lnTo>
                  <a:lnTo>
                    <a:pt x="2620" y="2595"/>
                  </a:lnTo>
                  <a:lnTo>
                    <a:pt x="2656" y="2566"/>
                  </a:lnTo>
                  <a:lnTo>
                    <a:pt x="2693" y="2538"/>
                  </a:lnTo>
                  <a:lnTo>
                    <a:pt x="2730" y="2516"/>
                  </a:lnTo>
                  <a:lnTo>
                    <a:pt x="2766" y="2496"/>
                  </a:lnTo>
                  <a:lnTo>
                    <a:pt x="2802" y="2482"/>
                  </a:lnTo>
                  <a:lnTo>
                    <a:pt x="2839" y="2472"/>
                  </a:lnTo>
                  <a:lnTo>
                    <a:pt x="2875" y="2468"/>
                  </a:lnTo>
                  <a:lnTo>
                    <a:pt x="2912" y="2469"/>
                  </a:lnTo>
                  <a:lnTo>
                    <a:pt x="2948" y="2477"/>
                  </a:lnTo>
                  <a:lnTo>
                    <a:pt x="2984" y="2491"/>
                  </a:lnTo>
                  <a:lnTo>
                    <a:pt x="3019" y="2512"/>
                  </a:lnTo>
                  <a:lnTo>
                    <a:pt x="3055" y="2541"/>
                  </a:lnTo>
                  <a:lnTo>
                    <a:pt x="3194" y="2670"/>
                  </a:lnTo>
                  <a:lnTo>
                    <a:pt x="3176" y="2727"/>
                  </a:lnTo>
                  <a:lnTo>
                    <a:pt x="3152" y="2782"/>
                  </a:lnTo>
                  <a:lnTo>
                    <a:pt x="3124" y="2836"/>
                  </a:lnTo>
                  <a:lnTo>
                    <a:pt x="3090" y="2890"/>
                  </a:lnTo>
                  <a:lnTo>
                    <a:pt x="3053" y="2940"/>
                  </a:lnTo>
                  <a:lnTo>
                    <a:pt x="3012" y="2990"/>
                  </a:lnTo>
                  <a:lnTo>
                    <a:pt x="2973" y="3033"/>
                  </a:lnTo>
                  <a:lnTo>
                    <a:pt x="2933" y="3071"/>
                  </a:lnTo>
                  <a:lnTo>
                    <a:pt x="2891" y="3105"/>
                  </a:lnTo>
                  <a:lnTo>
                    <a:pt x="2852" y="3137"/>
                  </a:lnTo>
                  <a:lnTo>
                    <a:pt x="2813" y="3165"/>
                  </a:lnTo>
                  <a:lnTo>
                    <a:pt x="2775" y="3190"/>
                  </a:lnTo>
                  <a:lnTo>
                    <a:pt x="2741" y="3211"/>
                  </a:lnTo>
                  <a:lnTo>
                    <a:pt x="2708" y="3230"/>
                  </a:lnTo>
                  <a:lnTo>
                    <a:pt x="2679" y="3245"/>
                  </a:lnTo>
                  <a:lnTo>
                    <a:pt x="2518" y="3097"/>
                  </a:lnTo>
                  <a:lnTo>
                    <a:pt x="2488" y="3065"/>
                  </a:lnTo>
                  <a:lnTo>
                    <a:pt x="2465" y="3033"/>
                  </a:lnTo>
                  <a:lnTo>
                    <a:pt x="2450" y="3000"/>
                  </a:lnTo>
                  <a:lnTo>
                    <a:pt x="2441" y="2968"/>
                  </a:lnTo>
                  <a:lnTo>
                    <a:pt x="2438" y="2934"/>
                  </a:lnTo>
                  <a:lnTo>
                    <a:pt x="2441" y="2900"/>
                  </a:lnTo>
                  <a:lnTo>
                    <a:pt x="2450" y="2866"/>
                  </a:lnTo>
                  <a:lnTo>
                    <a:pt x="2463" y="2830"/>
                  </a:lnTo>
                  <a:lnTo>
                    <a:pt x="2479" y="2794"/>
                  </a:lnTo>
                  <a:lnTo>
                    <a:pt x="2499" y="2757"/>
                  </a:lnTo>
                  <a:lnTo>
                    <a:pt x="2522" y="2719"/>
                  </a:lnTo>
                  <a:lnTo>
                    <a:pt x="2547" y="2679"/>
                  </a:lnTo>
                  <a:lnTo>
                    <a:pt x="2548" y="2678"/>
                  </a:lnTo>
                  <a:lnTo>
                    <a:pt x="2551" y="2674"/>
                  </a:lnTo>
                  <a:lnTo>
                    <a:pt x="2555" y="2667"/>
                  </a:lnTo>
                  <a:lnTo>
                    <a:pt x="2562" y="2659"/>
                  </a:lnTo>
                  <a:lnTo>
                    <a:pt x="2568" y="2649"/>
                  </a:lnTo>
                  <a:lnTo>
                    <a:pt x="2532" y="2628"/>
                  </a:lnTo>
                  <a:lnTo>
                    <a:pt x="2494" y="2611"/>
                  </a:lnTo>
                  <a:lnTo>
                    <a:pt x="2455" y="2599"/>
                  </a:lnTo>
                  <a:lnTo>
                    <a:pt x="2416" y="2588"/>
                  </a:lnTo>
                  <a:lnTo>
                    <a:pt x="2375" y="2579"/>
                  </a:lnTo>
                  <a:lnTo>
                    <a:pt x="2335" y="2569"/>
                  </a:lnTo>
                  <a:lnTo>
                    <a:pt x="2312" y="2562"/>
                  </a:lnTo>
                  <a:lnTo>
                    <a:pt x="2288" y="2556"/>
                  </a:lnTo>
                  <a:lnTo>
                    <a:pt x="2263" y="2547"/>
                  </a:lnTo>
                  <a:lnTo>
                    <a:pt x="2240" y="2536"/>
                  </a:lnTo>
                  <a:lnTo>
                    <a:pt x="2217" y="2524"/>
                  </a:lnTo>
                  <a:lnTo>
                    <a:pt x="2196" y="2510"/>
                  </a:lnTo>
                  <a:lnTo>
                    <a:pt x="2178" y="2494"/>
                  </a:lnTo>
                  <a:lnTo>
                    <a:pt x="2161" y="2475"/>
                  </a:lnTo>
                  <a:lnTo>
                    <a:pt x="2150" y="2454"/>
                  </a:lnTo>
                  <a:lnTo>
                    <a:pt x="2140" y="2421"/>
                  </a:lnTo>
                  <a:lnTo>
                    <a:pt x="2137" y="2390"/>
                  </a:lnTo>
                  <a:lnTo>
                    <a:pt x="2139" y="2359"/>
                  </a:lnTo>
                  <a:lnTo>
                    <a:pt x="2146" y="2328"/>
                  </a:lnTo>
                  <a:lnTo>
                    <a:pt x="2156" y="2298"/>
                  </a:lnTo>
                  <a:lnTo>
                    <a:pt x="2170" y="2268"/>
                  </a:lnTo>
                  <a:lnTo>
                    <a:pt x="2185" y="2238"/>
                  </a:lnTo>
                  <a:lnTo>
                    <a:pt x="1766" y="2238"/>
                  </a:lnTo>
                  <a:lnTo>
                    <a:pt x="1766" y="2240"/>
                  </a:lnTo>
                  <a:lnTo>
                    <a:pt x="1766" y="2246"/>
                  </a:lnTo>
                  <a:lnTo>
                    <a:pt x="1765" y="2256"/>
                  </a:lnTo>
                  <a:lnTo>
                    <a:pt x="1763" y="2268"/>
                  </a:lnTo>
                  <a:lnTo>
                    <a:pt x="1763" y="2283"/>
                  </a:lnTo>
                  <a:lnTo>
                    <a:pt x="1762" y="2301"/>
                  </a:lnTo>
                  <a:lnTo>
                    <a:pt x="1763" y="2321"/>
                  </a:lnTo>
                  <a:lnTo>
                    <a:pt x="1765" y="2342"/>
                  </a:lnTo>
                  <a:lnTo>
                    <a:pt x="1767" y="2365"/>
                  </a:lnTo>
                  <a:lnTo>
                    <a:pt x="1771" y="2389"/>
                  </a:lnTo>
                  <a:lnTo>
                    <a:pt x="1775" y="2414"/>
                  </a:lnTo>
                  <a:lnTo>
                    <a:pt x="1782" y="2439"/>
                  </a:lnTo>
                  <a:lnTo>
                    <a:pt x="1791" y="2464"/>
                  </a:lnTo>
                  <a:lnTo>
                    <a:pt x="1801" y="2489"/>
                  </a:lnTo>
                  <a:lnTo>
                    <a:pt x="1814" y="2512"/>
                  </a:lnTo>
                  <a:lnTo>
                    <a:pt x="1830" y="2535"/>
                  </a:lnTo>
                  <a:lnTo>
                    <a:pt x="1847" y="2557"/>
                  </a:lnTo>
                  <a:lnTo>
                    <a:pt x="1868" y="2576"/>
                  </a:lnTo>
                  <a:lnTo>
                    <a:pt x="1891" y="2594"/>
                  </a:lnTo>
                  <a:lnTo>
                    <a:pt x="1919" y="2610"/>
                  </a:lnTo>
                  <a:lnTo>
                    <a:pt x="1949" y="2622"/>
                  </a:lnTo>
                  <a:lnTo>
                    <a:pt x="1983" y="2632"/>
                  </a:lnTo>
                  <a:lnTo>
                    <a:pt x="2020" y="2637"/>
                  </a:lnTo>
                  <a:lnTo>
                    <a:pt x="2063" y="2639"/>
                  </a:lnTo>
                  <a:lnTo>
                    <a:pt x="2063" y="2840"/>
                  </a:lnTo>
                  <a:lnTo>
                    <a:pt x="877" y="2840"/>
                  </a:lnTo>
                  <a:lnTo>
                    <a:pt x="877" y="2639"/>
                  </a:lnTo>
                  <a:lnTo>
                    <a:pt x="917" y="2637"/>
                  </a:lnTo>
                  <a:lnTo>
                    <a:pt x="954" y="2632"/>
                  </a:lnTo>
                  <a:lnTo>
                    <a:pt x="988" y="2622"/>
                  </a:lnTo>
                  <a:lnTo>
                    <a:pt x="1017" y="2610"/>
                  </a:lnTo>
                  <a:lnTo>
                    <a:pt x="1043" y="2594"/>
                  </a:lnTo>
                  <a:lnTo>
                    <a:pt x="1067" y="2576"/>
                  </a:lnTo>
                  <a:lnTo>
                    <a:pt x="1087" y="2557"/>
                  </a:lnTo>
                  <a:lnTo>
                    <a:pt x="1105" y="2535"/>
                  </a:lnTo>
                  <a:lnTo>
                    <a:pt x="1120" y="2512"/>
                  </a:lnTo>
                  <a:lnTo>
                    <a:pt x="1133" y="2489"/>
                  </a:lnTo>
                  <a:lnTo>
                    <a:pt x="1144" y="2464"/>
                  </a:lnTo>
                  <a:lnTo>
                    <a:pt x="1153" y="2439"/>
                  </a:lnTo>
                  <a:lnTo>
                    <a:pt x="1159" y="2414"/>
                  </a:lnTo>
                  <a:lnTo>
                    <a:pt x="1166" y="2389"/>
                  </a:lnTo>
                  <a:lnTo>
                    <a:pt x="1169" y="2365"/>
                  </a:lnTo>
                  <a:lnTo>
                    <a:pt x="1172" y="2342"/>
                  </a:lnTo>
                  <a:lnTo>
                    <a:pt x="1175" y="2321"/>
                  </a:lnTo>
                  <a:lnTo>
                    <a:pt x="1176" y="2301"/>
                  </a:lnTo>
                  <a:lnTo>
                    <a:pt x="1176" y="2283"/>
                  </a:lnTo>
                  <a:lnTo>
                    <a:pt x="1176" y="2268"/>
                  </a:lnTo>
                  <a:lnTo>
                    <a:pt x="1176" y="2256"/>
                  </a:lnTo>
                  <a:lnTo>
                    <a:pt x="1175" y="2246"/>
                  </a:lnTo>
                  <a:lnTo>
                    <a:pt x="1175" y="2240"/>
                  </a:lnTo>
                  <a:lnTo>
                    <a:pt x="1173" y="2238"/>
                  </a:lnTo>
                  <a:lnTo>
                    <a:pt x="196" y="2238"/>
                  </a:lnTo>
                  <a:lnTo>
                    <a:pt x="162" y="2235"/>
                  </a:lnTo>
                  <a:lnTo>
                    <a:pt x="128" y="2225"/>
                  </a:lnTo>
                  <a:lnTo>
                    <a:pt x="98" y="2211"/>
                  </a:lnTo>
                  <a:lnTo>
                    <a:pt x="70" y="2191"/>
                  </a:lnTo>
                  <a:lnTo>
                    <a:pt x="47" y="2167"/>
                  </a:lnTo>
                  <a:lnTo>
                    <a:pt x="27" y="2139"/>
                  </a:lnTo>
                  <a:lnTo>
                    <a:pt x="13" y="2108"/>
                  </a:lnTo>
                  <a:lnTo>
                    <a:pt x="3" y="2074"/>
                  </a:lnTo>
                  <a:lnTo>
                    <a:pt x="0" y="2038"/>
                  </a:lnTo>
                  <a:lnTo>
                    <a:pt x="0" y="200"/>
                  </a:lnTo>
                  <a:lnTo>
                    <a:pt x="3" y="164"/>
                  </a:lnTo>
                  <a:lnTo>
                    <a:pt x="13" y="131"/>
                  </a:lnTo>
                  <a:lnTo>
                    <a:pt x="27" y="99"/>
                  </a:lnTo>
                  <a:lnTo>
                    <a:pt x="47" y="71"/>
                  </a:lnTo>
                  <a:lnTo>
                    <a:pt x="70" y="47"/>
                  </a:lnTo>
                  <a:lnTo>
                    <a:pt x="98" y="27"/>
                  </a:lnTo>
                  <a:lnTo>
                    <a:pt x="128" y="13"/>
                  </a:lnTo>
                  <a:lnTo>
                    <a:pt x="162" y="3"/>
                  </a:lnTo>
                  <a:lnTo>
                    <a:pt x="1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92" name="Freeform 421"/>
          <p:cNvSpPr>
            <a:spLocks noEditPoints="1"/>
          </p:cNvSpPr>
          <p:nvPr/>
        </p:nvSpPr>
        <p:spPr bwMode="auto">
          <a:xfrm>
            <a:off x="10197626" y="3776575"/>
            <a:ext cx="449263" cy="446088"/>
          </a:xfrm>
          <a:custGeom>
            <a:avLst/>
            <a:gdLst>
              <a:gd name="T0" fmla="*/ 2484 w 3111"/>
              <a:gd name="T1" fmla="*/ 2984 h 3375"/>
              <a:gd name="T2" fmla="*/ 2799 w 3111"/>
              <a:gd name="T3" fmla="*/ 3307 h 3375"/>
              <a:gd name="T4" fmla="*/ 3058 w 3111"/>
              <a:gd name="T5" fmla="*/ 2953 h 3375"/>
              <a:gd name="T6" fmla="*/ 2305 w 3111"/>
              <a:gd name="T7" fmla="*/ 2515 h 3375"/>
              <a:gd name="T8" fmla="*/ 2466 w 3111"/>
              <a:gd name="T9" fmla="*/ 2709 h 3375"/>
              <a:gd name="T10" fmla="*/ 2348 w 3111"/>
              <a:gd name="T11" fmla="*/ 2455 h 3375"/>
              <a:gd name="T12" fmla="*/ 2500 w 3111"/>
              <a:gd name="T13" fmla="*/ 2757 h 3375"/>
              <a:gd name="T14" fmla="*/ 2234 w 3111"/>
              <a:gd name="T15" fmla="*/ 2544 h 3375"/>
              <a:gd name="T16" fmla="*/ 2373 w 3111"/>
              <a:gd name="T17" fmla="*/ 2313 h 3375"/>
              <a:gd name="T18" fmla="*/ 2090 w 3111"/>
              <a:gd name="T19" fmla="*/ 2693 h 3375"/>
              <a:gd name="T20" fmla="*/ 2430 w 3111"/>
              <a:gd name="T21" fmla="*/ 2931 h 3375"/>
              <a:gd name="T22" fmla="*/ 2593 w 3111"/>
              <a:gd name="T23" fmla="*/ 2328 h 3375"/>
              <a:gd name="T24" fmla="*/ 1191 w 3111"/>
              <a:gd name="T25" fmla="*/ 1854 h 3375"/>
              <a:gd name="T26" fmla="*/ 1356 w 3111"/>
              <a:gd name="T27" fmla="*/ 1970 h 3375"/>
              <a:gd name="T28" fmla="*/ 1292 w 3111"/>
              <a:gd name="T29" fmla="*/ 1767 h 3375"/>
              <a:gd name="T30" fmla="*/ 1041 w 3111"/>
              <a:gd name="T31" fmla="*/ 1374 h 3375"/>
              <a:gd name="T32" fmla="*/ 1164 w 3111"/>
              <a:gd name="T33" fmla="*/ 1332 h 3375"/>
              <a:gd name="T34" fmla="*/ 630 w 3111"/>
              <a:gd name="T35" fmla="*/ 1196 h 3375"/>
              <a:gd name="T36" fmla="*/ 574 w 3111"/>
              <a:gd name="T37" fmla="*/ 1368 h 3375"/>
              <a:gd name="T38" fmla="*/ 518 w 3111"/>
              <a:gd name="T39" fmla="*/ 1196 h 3375"/>
              <a:gd name="T40" fmla="*/ 466 w 3111"/>
              <a:gd name="T41" fmla="*/ 1272 h 3375"/>
              <a:gd name="T42" fmla="*/ 658 w 3111"/>
              <a:gd name="T43" fmla="*/ 1344 h 3375"/>
              <a:gd name="T44" fmla="*/ 574 w 3111"/>
              <a:gd name="T45" fmla="*/ 1071 h 3375"/>
              <a:gd name="T46" fmla="*/ 748 w 3111"/>
              <a:gd name="T47" fmla="*/ 1341 h 3375"/>
              <a:gd name="T48" fmla="*/ 454 w 3111"/>
              <a:gd name="T49" fmla="*/ 1424 h 3375"/>
              <a:gd name="T50" fmla="*/ 481 w 3111"/>
              <a:gd name="T51" fmla="*/ 1098 h 3375"/>
              <a:gd name="T52" fmla="*/ 1101 w 3111"/>
              <a:gd name="T53" fmla="*/ 1190 h 3375"/>
              <a:gd name="T54" fmla="*/ 1222 w 3111"/>
              <a:gd name="T55" fmla="*/ 1387 h 3375"/>
              <a:gd name="T56" fmla="*/ 1045 w 3111"/>
              <a:gd name="T57" fmla="*/ 1448 h 3375"/>
              <a:gd name="T58" fmla="*/ 1862 w 3111"/>
              <a:gd name="T59" fmla="*/ 776 h 3375"/>
              <a:gd name="T60" fmla="*/ 1910 w 3111"/>
              <a:gd name="T61" fmla="*/ 1005 h 3375"/>
              <a:gd name="T62" fmla="*/ 1665 w 3111"/>
              <a:gd name="T63" fmla="*/ 1044 h 3375"/>
              <a:gd name="T64" fmla="*/ 1561 w 3111"/>
              <a:gd name="T65" fmla="*/ 686 h 3375"/>
              <a:gd name="T66" fmla="*/ 1006 w 3111"/>
              <a:gd name="T67" fmla="*/ 603 h 3375"/>
              <a:gd name="T68" fmla="*/ 1088 w 3111"/>
              <a:gd name="T69" fmla="*/ 564 h 3375"/>
              <a:gd name="T70" fmla="*/ 478 w 3111"/>
              <a:gd name="T71" fmla="*/ 583 h 3375"/>
              <a:gd name="T72" fmla="*/ 678 w 3111"/>
              <a:gd name="T73" fmla="*/ 559 h 3375"/>
              <a:gd name="T74" fmla="*/ 1088 w 3111"/>
              <a:gd name="T75" fmla="*/ 382 h 3375"/>
              <a:gd name="T76" fmla="*/ 1154 w 3111"/>
              <a:gd name="T77" fmla="*/ 642 h 3375"/>
              <a:gd name="T78" fmla="*/ 976 w 3111"/>
              <a:gd name="T79" fmla="*/ 658 h 3375"/>
              <a:gd name="T80" fmla="*/ 1005 w 3111"/>
              <a:gd name="T81" fmla="*/ 490 h 3375"/>
              <a:gd name="T82" fmla="*/ 1050 w 3111"/>
              <a:gd name="T83" fmla="*/ 427 h 3375"/>
              <a:gd name="T84" fmla="*/ 608 w 3111"/>
              <a:gd name="T85" fmla="*/ 334 h 3375"/>
              <a:gd name="T86" fmla="*/ 733 w 3111"/>
              <a:gd name="T87" fmla="*/ 633 h 3375"/>
              <a:gd name="T88" fmla="*/ 432 w 3111"/>
              <a:gd name="T89" fmla="*/ 662 h 3375"/>
              <a:gd name="T90" fmla="*/ 509 w 3111"/>
              <a:gd name="T91" fmla="*/ 343 h 3375"/>
              <a:gd name="T92" fmla="*/ 2449 w 3111"/>
              <a:gd name="T93" fmla="*/ 12 h 3375"/>
              <a:gd name="T94" fmla="*/ 2537 w 3111"/>
              <a:gd name="T95" fmla="*/ 2019 h 3375"/>
              <a:gd name="T96" fmla="*/ 2104 w 3111"/>
              <a:gd name="T97" fmla="*/ 2220 h 3375"/>
              <a:gd name="T98" fmla="*/ 2208 w 3111"/>
              <a:gd name="T99" fmla="*/ 2364 h 3375"/>
              <a:gd name="T100" fmla="*/ 2558 w 3111"/>
              <a:gd name="T101" fmla="*/ 2242 h 3375"/>
              <a:gd name="T102" fmla="*/ 3097 w 3111"/>
              <a:gd name="T103" fmla="*/ 2836 h 3375"/>
              <a:gd name="T104" fmla="*/ 2944 w 3111"/>
              <a:gd name="T105" fmla="*/ 3301 h 3375"/>
              <a:gd name="T106" fmla="*/ 2500 w 3111"/>
              <a:gd name="T107" fmla="*/ 3297 h 3375"/>
              <a:gd name="T108" fmla="*/ 2039 w 3111"/>
              <a:gd name="T109" fmla="*/ 2681 h 3375"/>
              <a:gd name="T110" fmla="*/ 2110 w 3111"/>
              <a:gd name="T111" fmla="*/ 2396 h 3375"/>
              <a:gd name="T112" fmla="*/ 2069 w 3111"/>
              <a:gd name="T113" fmla="*/ 2113 h 3375"/>
              <a:gd name="T114" fmla="*/ 1544 w 3111"/>
              <a:gd name="T115" fmla="*/ 2264 h 3375"/>
              <a:gd name="T116" fmla="*/ 1724 w 3111"/>
              <a:gd name="T117" fmla="*/ 2482 h 3375"/>
              <a:gd name="T118" fmla="*/ 934 w 3111"/>
              <a:gd name="T119" fmla="*/ 2427 h 3375"/>
              <a:gd name="T120" fmla="*/ 1024 w 3111"/>
              <a:gd name="T121" fmla="*/ 2176 h 3375"/>
              <a:gd name="T122" fmla="*/ 60 w 3111"/>
              <a:gd name="T123" fmla="*/ 2068 h 3375"/>
              <a:gd name="T124" fmla="*/ 60 w 3111"/>
              <a:gd name="T125" fmla="*/ 43 h 3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11" h="3375">
                <a:moveTo>
                  <a:pt x="2807" y="2537"/>
                </a:moveTo>
                <a:lnTo>
                  <a:pt x="2796" y="2570"/>
                </a:lnTo>
                <a:lnTo>
                  <a:pt x="2781" y="2606"/>
                </a:lnTo>
                <a:lnTo>
                  <a:pt x="2763" y="2645"/>
                </a:lnTo>
                <a:lnTo>
                  <a:pt x="2741" y="2688"/>
                </a:lnTo>
                <a:lnTo>
                  <a:pt x="2714" y="2732"/>
                </a:lnTo>
                <a:lnTo>
                  <a:pt x="2682" y="2778"/>
                </a:lnTo>
                <a:lnTo>
                  <a:pt x="2646" y="2825"/>
                </a:lnTo>
                <a:lnTo>
                  <a:pt x="2596" y="2881"/>
                </a:lnTo>
                <a:lnTo>
                  <a:pt x="2542" y="2934"/>
                </a:lnTo>
                <a:lnTo>
                  <a:pt x="2484" y="2984"/>
                </a:lnTo>
                <a:lnTo>
                  <a:pt x="2421" y="3031"/>
                </a:lnTo>
                <a:lnTo>
                  <a:pt x="2354" y="3075"/>
                </a:lnTo>
                <a:lnTo>
                  <a:pt x="2501" y="3222"/>
                </a:lnTo>
                <a:lnTo>
                  <a:pt x="2533" y="3250"/>
                </a:lnTo>
                <a:lnTo>
                  <a:pt x="2568" y="3274"/>
                </a:lnTo>
                <a:lnTo>
                  <a:pt x="2605" y="3293"/>
                </a:lnTo>
                <a:lnTo>
                  <a:pt x="2643" y="3306"/>
                </a:lnTo>
                <a:lnTo>
                  <a:pt x="2682" y="3314"/>
                </a:lnTo>
                <a:lnTo>
                  <a:pt x="2721" y="3317"/>
                </a:lnTo>
                <a:lnTo>
                  <a:pt x="2761" y="3315"/>
                </a:lnTo>
                <a:lnTo>
                  <a:pt x="2799" y="3307"/>
                </a:lnTo>
                <a:lnTo>
                  <a:pt x="2837" y="3295"/>
                </a:lnTo>
                <a:lnTo>
                  <a:pt x="2875" y="3278"/>
                </a:lnTo>
                <a:lnTo>
                  <a:pt x="2909" y="3256"/>
                </a:lnTo>
                <a:lnTo>
                  <a:pt x="2942" y="3229"/>
                </a:lnTo>
                <a:lnTo>
                  <a:pt x="2971" y="3196"/>
                </a:lnTo>
                <a:lnTo>
                  <a:pt x="2997" y="3160"/>
                </a:lnTo>
                <a:lnTo>
                  <a:pt x="3019" y="3122"/>
                </a:lnTo>
                <a:lnTo>
                  <a:pt x="3036" y="3081"/>
                </a:lnTo>
                <a:lnTo>
                  <a:pt x="3048" y="3039"/>
                </a:lnTo>
                <a:lnTo>
                  <a:pt x="3055" y="2996"/>
                </a:lnTo>
                <a:lnTo>
                  <a:pt x="3058" y="2953"/>
                </a:lnTo>
                <a:lnTo>
                  <a:pt x="3056" y="2910"/>
                </a:lnTo>
                <a:lnTo>
                  <a:pt x="3049" y="2866"/>
                </a:lnTo>
                <a:lnTo>
                  <a:pt x="3038" y="2825"/>
                </a:lnTo>
                <a:lnTo>
                  <a:pt x="3023" y="2785"/>
                </a:lnTo>
                <a:lnTo>
                  <a:pt x="3003" y="2746"/>
                </a:lnTo>
                <a:lnTo>
                  <a:pt x="2977" y="2710"/>
                </a:lnTo>
                <a:lnTo>
                  <a:pt x="2948" y="2678"/>
                </a:lnTo>
                <a:lnTo>
                  <a:pt x="2807" y="2537"/>
                </a:lnTo>
                <a:close/>
                <a:moveTo>
                  <a:pt x="2326" y="2511"/>
                </a:moveTo>
                <a:lnTo>
                  <a:pt x="2315" y="2511"/>
                </a:lnTo>
                <a:lnTo>
                  <a:pt x="2305" y="2515"/>
                </a:lnTo>
                <a:lnTo>
                  <a:pt x="2296" y="2523"/>
                </a:lnTo>
                <a:lnTo>
                  <a:pt x="2290" y="2534"/>
                </a:lnTo>
                <a:lnTo>
                  <a:pt x="2287" y="2546"/>
                </a:lnTo>
                <a:lnTo>
                  <a:pt x="2288" y="2558"/>
                </a:lnTo>
                <a:lnTo>
                  <a:pt x="2292" y="2569"/>
                </a:lnTo>
                <a:lnTo>
                  <a:pt x="2299" y="2578"/>
                </a:lnTo>
                <a:lnTo>
                  <a:pt x="2425" y="2705"/>
                </a:lnTo>
                <a:lnTo>
                  <a:pt x="2435" y="2712"/>
                </a:lnTo>
                <a:lnTo>
                  <a:pt x="2445" y="2715"/>
                </a:lnTo>
                <a:lnTo>
                  <a:pt x="2456" y="2714"/>
                </a:lnTo>
                <a:lnTo>
                  <a:pt x="2466" y="2709"/>
                </a:lnTo>
                <a:lnTo>
                  <a:pt x="2476" y="2702"/>
                </a:lnTo>
                <a:lnTo>
                  <a:pt x="2482" y="2692"/>
                </a:lnTo>
                <a:lnTo>
                  <a:pt x="2485" y="2680"/>
                </a:lnTo>
                <a:lnTo>
                  <a:pt x="2484" y="2668"/>
                </a:lnTo>
                <a:lnTo>
                  <a:pt x="2481" y="2656"/>
                </a:lnTo>
                <a:lnTo>
                  <a:pt x="2474" y="2646"/>
                </a:lnTo>
                <a:lnTo>
                  <a:pt x="2347" y="2521"/>
                </a:lnTo>
                <a:lnTo>
                  <a:pt x="2338" y="2514"/>
                </a:lnTo>
                <a:lnTo>
                  <a:pt x="2326" y="2511"/>
                </a:lnTo>
                <a:close/>
                <a:moveTo>
                  <a:pt x="2328" y="2452"/>
                </a:moveTo>
                <a:lnTo>
                  <a:pt x="2348" y="2455"/>
                </a:lnTo>
                <a:lnTo>
                  <a:pt x="2366" y="2464"/>
                </a:lnTo>
                <a:lnTo>
                  <a:pt x="2382" y="2477"/>
                </a:lnTo>
                <a:lnTo>
                  <a:pt x="2509" y="2602"/>
                </a:lnTo>
                <a:lnTo>
                  <a:pt x="2523" y="2620"/>
                </a:lnTo>
                <a:lnTo>
                  <a:pt x="2532" y="2640"/>
                </a:lnTo>
                <a:lnTo>
                  <a:pt x="2537" y="2660"/>
                </a:lnTo>
                <a:lnTo>
                  <a:pt x="2538" y="2682"/>
                </a:lnTo>
                <a:lnTo>
                  <a:pt x="2535" y="2703"/>
                </a:lnTo>
                <a:lnTo>
                  <a:pt x="2527" y="2724"/>
                </a:lnTo>
                <a:lnTo>
                  <a:pt x="2516" y="2742"/>
                </a:lnTo>
                <a:lnTo>
                  <a:pt x="2500" y="2757"/>
                </a:lnTo>
                <a:lnTo>
                  <a:pt x="2483" y="2767"/>
                </a:lnTo>
                <a:lnTo>
                  <a:pt x="2463" y="2773"/>
                </a:lnTo>
                <a:lnTo>
                  <a:pt x="2444" y="2774"/>
                </a:lnTo>
                <a:lnTo>
                  <a:pt x="2424" y="2770"/>
                </a:lnTo>
                <a:lnTo>
                  <a:pt x="2406" y="2762"/>
                </a:lnTo>
                <a:lnTo>
                  <a:pt x="2389" y="2749"/>
                </a:lnTo>
                <a:lnTo>
                  <a:pt x="2263" y="2622"/>
                </a:lnTo>
                <a:lnTo>
                  <a:pt x="2249" y="2606"/>
                </a:lnTo>
                <a:lnTo>
                  <a:pt x="2240" y="2586"/>
                </a:lnTo>
                <a:lnTo>
                  <a:pt x="2235" y="2565"/>
                </a:lnTo>
                <a:lnTo>
                  <a:pt x="2234" y="2544"/>
                </a:lnTo>
                <a:lnTo>
                  <a:pt x="2237" y="2523"/>
                </a:lnTo>
                <a:lnTo>
                  <a:pt x="2245" y="2502"/>
                </a:lnTo>
                <a:lnTo>
                  <a:pt x="2257" y="2484"/>
                </a:lnTo>
                <a:lnTo>
                  <a:pt x="2272" y="2469"/>
                </a:lnTo>
                <a:lnTo>
                  <a:pt x="2290" y="2458"/>
                </a:lnTo>
                <a:lnTo>
                  <a:pt x="2308" y="2453"/>
                </a:lnTo>
                <a:lnTo>
                  <a:pt x="2328" y="2452"/>
                </a:lnTo>
                <a:close/>
                <a:moveTo>
                  <a:pt x="2467" y="2286"/>
                </a:moveTo>
                <a:lnTo>
                  <a:pt x="2436" y="2290"/>
                </a:lnTo>
                <a:lnTo>
                  <a:pt x="2404" y="2299"/>
                </a:lnTo>
                <a:lnTo>
                  <a:pt x="2373" y="2313"/>
                </a:lnTo>
                <a:lnTo>
                  <a:pt x="2341" y="2331"/>
                </a:lnTo>
                <a:lnTo>
                  <a:pt x="2308" y="2353"/>
                </a:lnTo>
                <a:lnTo>
                  <a:pt x="2277" y="2378"/>
                </a:lnTo>
                <a:lnTo>
                  <a:pt x="2245" y="2406"/>
                </a:lnTo>
                <a:lnTo>
                  <a:pt x="2181" y="2486"/>
                </a:lnTo>
                <a:lnTo>
                  <a:pt x="2159" y="2523"/>
                </a:lnTo>
                <a:lnTo>
                  <a:pt x="2140" y="2559"/>
                </a:lnTo>
                <a:lnTo>
                  <a:pt x="2123" y="2594"/>
                </a:lnTo>
                <a:lnTo>
                  <a:pt x="2108" y="2628"/>
                </a:lnTo>
                <a:lnTo>
                  <a:pt x="2097" y="2660"/>
                </a:lnTo>
                <a:lnTo>
                  <a:pt x="2090" y="2693"/>
                </a:lnTo>
                <a:lnTo>
                  <a:pt x="2088" y="2726"/>
                </a:lnTo>
                <a:lnTo>
                  <a:pt x="2090" y="2757"/>
                </a:lnTo>
                <a:lnTo>
                  <a:pt x="2097" y="2788"/>
                </a:lnTo>
                <a:lnTo>
                  <a:pt x="2110" y="2818"/>
                </a:lnTo>
                <a:lnTo>
                  <a:pt x="2130" y="2849"/>
                </a:lnTo>
                <a:lnTo>
                  <a:pt x="2156" y="2880"/>
                </a:lnTo>
                <a:lnTo>
                  <a:pt x="2297" y="3019"/>
                </a:lnTo>
                <a:lnTo>
                  <a:pt x="2325" y="3003"/>
                </a:lnTo>
                <a:lnTo>
                  <a:pt x="2358" y="2983"/>
                </a:lnTo>
                <a:lnTo>
                  <a:pt x="2393" y="2959"/>
                </a:lnTo>
                <a:lnTo>
                  <a:pt x="2430" y="2931"/>
                </a:lnTo>
                <a:lnTo>
                  <a:pt x="2470" y="2899"/>
                </a:lnTo>
                <a:lnTo>
                  <a:pt x="2509" y="2863"/>
                </a:lnTo>
                <a:lnTo>
                  <a:pt x="2548" y="2824"/>
                </a:lnTo>
                <a:lnTo>
                  <a:pt x="2587" y="2779"/>
                </a:lnTo>
                <a:lnTo>
                  <a:pt x="2630" y="2722"/>
                </a:lnTo>
                <a:lnTo>
                  <a:pt x="2667" y="2665"/>
                </a:lnTo>
                <a:lnTo>
                  <a:pt x="2699" y="2604"/>
                </a:lnTo>
                <a:lnTo>
                  <a:pt x="2725" y="2540"/>
                </a:lnTo>
                <a:lnTo>
                  <a:pt x="2746" y="2476"/>
                </a:lnTo>
                <a:lnTo>
                  <a:pt x="2625" y="2355"/>
                </a:lnTo>
                <a:lnTo>
                  <a:pt x="2593" y="2328"/>
                </a:lnTo>
                <a:lnTo>
                  <a:pt x="2562" y="2308"/>
                </a:lnTo>
                <a:lnTo>
                  <a:pt x="2531" y="2295"/>
                </a:lnTo>
                <a:lnTo>
                  <a:pt x="2499" y="2287"/>
                </a:lnTo>
                <a:lnTo>
                  <a:pt x="2467" y="2286"/>
                </a:lnTo>
                <a:close/>
                <a:moveTo>
                  <a:pt x="1292" y="1767"/>
                </a:moveTo>
                <a:lnTo>
                  <a:pt x="1267" y="1769"/>
                </a:lnTo>
                <a:lnTo>
                  <a:pt x="1246" y="1778"/>
                </a:lnTo>
                <a:lnTo>
                  <a:pt x="1227" y="1792"/>
                </a:lnTo>
                <a:lnTo>
                  <a:pt x="1211" y="1809"/>
                </a:lnTo>
                <a:lnTo>
                  <a:pt x="1198" y="1830"/>
                </a:lnTo>
                <a:lnTo>
                  <a:pt x="1191" y="1854"/>
                </a:lnTo>
                <a:lnTo>
                  <a:pt x="1188" y="1880"/>
                </a:lnTo>
                <a:lnTo>
                  <a:pt x="1191" y="1906"/>
                </a:lnTo>
                <a:lnTo>
                  <a:pt x="1198" y="1930"/>
                </a:lnTo>
                <a:lnTo>
                  <a:pt x="1211" y="1952"/>
                </a:lnTo>
                <a:lnTo>
                  <a:pt x="1227" y="1970"/>
                </a:lnTo>
                <a:lnTo>
                  <a:pt x="1246" y="1983"/>
                </a:lnTo>
                <a:lnTo>
                  <a:pt x="1267" y="1992"/>
                </a:lnTo>
                <a:lnTo>
                  <a:pt x="1292" y="1995"/>
                </a:lnTo>
                <a:lnTo>
                  <a:pt x="1316" y="1992"/>
                </a:lnTo>
                <a:lnTo>
                  <a:pt x="1337" y="1983"/>
                </a:lnTo>
                <a:lnTo>
                  <a:pt x="1356" y="1970"/>
                </a:lnTo>
                <a:lnTo>
                  <a:pt x="1372" y="1952"/>
                </a:lnTo>
                <a:lnTo>
                  <a:pt x="1384" y="1930"/>
                </a:lnTo>
                <a:lnTo>
                  <a:pt x="1392" y="1906"/>
                </a:lnTo>
                <a:lnTo>
                  <a:pt x="1395" y="1880"/>
                </a:lnTo>
                <a:lnTo>
                  <a:pt x="1392" y="1854"/>
                </a:lnTo>
                <a:lnTo>
                  <a:pt x="1384" y="1830"/>
                </a:lnTo>
                <a:lnTo>
                  <a:pt x="1372" y="1809"/>
                </a:lnTo>
                <a:lnTo>
                  <a:pt x="1356" y="1792"/>
                </a:lnTo>
                <a:lnTo>
                  <a:pt x="1337" y="1778"/>
                </a:lnTo>
                <a:lnTo>
                  <a:pt x="1316" y="1769"/>
                </a:lnTo>
                <a:lnTo>
                  <a:pt x="1292" y="1767"/>
                </a:lnTo>
                <a:close/>
                <a:moveTo>
                  <a:pt x="1099" y="1242"/>
                </a:moveTo>
                <a:lnTo>
                  <a:pt x="1084" y="1245"/>
                </a:lnTo>
                <a:lnTo>
                  <a:pt x="1069" y="1252"/>
                </a:lnTo>
                <a:lnTo>
                  <a:pt x="1057" y="1263"/>
                </a:lnTo>
                <a:lnTo>
                  <a:pt x="1048" y="1277"/>
                </a:lnTo>
                <a:lnTo>
                  <a:pt x="1042" y="1294"/>
                </a:lnTo>
                <a:lnTo>
                  <a:pt x="1040" y="1302"/>
                </a:lnTo>
                <a:lnTo>
                  <a:pt x="1040" y="1312"/>
                </a:lnTo>
                <a:lnTo>
                  <a:pt x="1040" y="1358"/>
                </a:lnTo>
                <a:lnTo>
                  <a:pt x="1040" y="1366"/>
                </a:lnTo>
                <a:lnTo>
                  <a:pt x="1041" y="1374"/>
                </a:lnTo>
                <a:lnTo>
                  <a:pt x="1047" y="1390"/>
                </a:lnTo>
                <a:lnTo>
                  <a:pt x="1056" y="1404"/>
                </a:lnTo>
                <a:lnTo>
                  <a:pt x="1068" y="1414"/>
                </a:lnTo>
                <a:lnTo>
                  <a:pt x="1082" y="1421"/>
                </a:lnTo>
                <a:lnTo>
                  <a:pt x="1098" y="1423"/>
                </a:lnTo>
                <a:lnTo>
                  <a:pt x="1117" y="1420"/>
                </a:lnTo>
                <a:lnTo>
                  <a:pt x="1133" y="1412"/>
                </a:lnTo>
                <a:lnTo>
                  <a:pt x="1147" y="1398"/>
                </a:lnTo>
                <a:lnTo>
                  <a:pt x="1157" y="1381"/>
                </a:lnTo>
                <a:lnTo>
                  <a:pt x="1162" y="1358"/>
                </a:lnTo>
                <a:lnTo>
                  <a:pt x="1164" y="1332"/>
                </a:lnTo>
                <a:lnTo>
                  <a:pt x="1163" y="1311"/>
                </a:lnTo>
                <a:lnTo>
                  <a:pt x="1159" y="1292"/>
                </a:lnTo>
                <a:lnTo>
                  <a:pt x="1152" y="1276"/>
                </a:lnTo>
                <a:lnTo>
                  <a:pt x="1143" y="1262"/>
                </a:lnTo>
                <a:lnTo>
                  <a:pt x="1130" y="1252"/>
                </a:lnTo>
                <a:lnTo>
                  <a:pt x="1116" y="1245"/>
                </a:lnTo>
                <a:lnTo>
                  <a:pt x="1099" y="1242"/>
                </a:lnTo>
                <a:close/>
                <a:moveTo>
                  <a:pt x="574" y="1174"/>
                </a:moveTo>
                <a:lnTo>
                  <a:pt x="594" y="1178"/>
                </a:lnTo>
                <a:lnTo>
                  <a:pt x="614" y="1184"/>
                </a:lnTo>
                <a:lnTo>
                  <a:pt x="630" y="1196"/>
                </a:lnTo>
                <a:lnTo>
                  <a:pt x="644" y="1210"/>
                </a:lnTo>
                <a:lnTo>
                  <a:pt x="654" y="1229"/>
                </a:lnTo>
                <a:lnTo>
                  <a:pt x="661" y="1249"/>
                </a:lnTo>
                <a:lnTo>
                  <a:pt x="663" y="1272"/>
                </a:lnTo>
                <a:lnTo>
                  <a:pt x="661" y="1293"/>
                </a:lnTo>
                <a:lnTo>
                  <a:pt x="654" y="1313"/>
                </a:lnTo>
                <a:lnTo>
                  <a:pt x="644" y="1332"/>
                </a:lnTo>
                <a:lnTo>
                  <a:pt x="630" y="1346"/>
                </a:lnTo>
                <a:lnTo>
                  <a:pt x="614" y="1358"/>
                </a:lnTo>
                <a:lnTo>
                  <a:pt x="594" y="1365"/>
                </a:lnTo>
                <a:lnTo>
                  <a:pt x="574" y="1368"/>
                </a:lnTo>
                <a:lnTo>
                  <a:pt x="553" y="1365"/>
                </a:lnTo>
                <a:lnTo>
                  <a:pt x="535" y="1358"/>
                </a:lnTo>
                <a:lnTo>
                  <a:pt x="518" y="1346"/>
                </a:lnTo>
                <a:lnTo>
                  <a:pt x="504" y="1332"/>
                </a:lnTo>
                <a:lnTo>
                  <a:pt x="494" y="1313"/>
                </a:lnTo>
                <a:lnTo>
                  <a:pt x="487" y="1293"/>
                </a:lnTo>
                <a:lnTo>
                  <a:pt x="485" y="1272"/>
                </a:lnTo>
                <a:lnTo>
                  <a:pt x="487" y="1249"/>
                </a:lnTo>
                <a:lnTo>
                  <a:pt x="494" y="1229"/>
                </a:lnTo>
                <a:lnTo>
                  <a:pt x="504" y="1210"/>
                </a:lnTo>
                <a:lnTo>
                  <a:pt x="518" y="1196"/>
                </a:lnTo>
                <a:lnTo>
                  <a:pt x="535" y="1184"/>
                </a:lnTo>
                <a:lnTo>
                  <a:pt x="553" y="1178"/>
                </a:lnTo>
                <a:lnTo>
                  <a:pt x="574" y="1174"/>
                </a:lnTo>
                <a:close/>
                <a:moveTo>
                  <a:pt x="574" y="1155"/>
                </a:moveTo>
                <a:lnTo>
                  <a:pt x="549" y="1158"/>
                </a:lnTo>
                <a:lnTo>
                  <a:pt x="527" y="1167"/>
                </a:lnTo>
                <a:lnTo>
                  <a:pt x="507" y="1181"/>
                </a:lnTo>
                <a:lnTo>
                  <a:pt x="490" y="1198"/>
                </a:lnTo>
                <a:lnTo>
                  <a:pt x="478" y="1220"/>
                </a:lnTo>
                <a:lnTo>
                  <a:pt x="470" y="1244"/>
                </a:lnTo>
                <a:lnTo>
                  <a:pt x="466" y="1272"/>
                </a:lnTo>
                <a:lnTo>
                  <a:pt x="470" y="1298"/>
                </a:lnTo>
                <a:lnTo>
                  <a:pt x="478" y="1323"/>
                </a:lnTo>
                <a:lnTo>
                  <a:pt x="490" y="1344"/>
                </a:lnTo>
                <a:lnTo>
                  <a:pt x="507" y="1362"/>
                </a:lnTo>
                <a:lnTo>
                  <a:pt x="527" y="1375"/>
                </a:lnTo>
                <a:lnTo>
                  <a:pt x="549" y="1384"/>
                </a:lnTo>
                <a:lnTo>
                  <a:pt x="574" y="1387"/>
                </a:lnTo>
                <a:lnTo>
                  <a:pt x="598" y="1384"/>
                </a:lnTo>
                <a:lnTo>
                  <a:pt x="621" y="1375"/>
                </a:lnTo>
                <a:lnTo>
                  <a:pt x="641" y="1362"/>
                </a:lnTo>
                <a:lnTo>
                  <a:pt x="658" y="1344"/>
                </a:lnTo>
                <a:lnTo>
                  <a:pt x="670" y="1322"/>
                </a:lnTo>
                <a:lnTo>
                  <a:pt x="678" y="1298"/>
                </a:lnTo>
                <a:lnTo>
                  <a:pt x="681" y="1272"/>
                </a:lnTo>
                <a:lnTo>
                  <a:pt x="678" y="1244"/>
                </a:lnTo>
                <a:lnTo>
                  <a:pt x="670" y="1220"/>
                </a:lnTo>
                <a:lnTo>
                  <a:pt x="658" y="1198"/>
                </a:lnTo>
                <a:lnTo>
                  <a:pt x="641" y="1181"/>
                </a:lnTo>
                <a:lnTo>
                  <a:pt x="621" y="1167"/>
                </a:lnTo>
                <a:lnTo>
                  <a:pt x="598" y="1158"/>
                </a:lnTo>
                <a:lnTo>
                  <a:pt x="574" y="1155"/>
                </a:lnTo>
                <a:close/>
                <a:moveTo>
                  <a:pt x="574" y="1071"/>
                </a:moveTo>
                <a:lnTo>
                  <a:pt x="608" y="1074"/>
                </a:lnTo>
                <a:lnTo>
                  <a:pt x="639" y="1083"/>
                </a:lnTo>
                <a:lnTo>
                  <a:pt x="667" y="1098"/>
                </a:lnTo>
                <a:lnTo>
                  <a:pt x="693" y="1118"/>
                </a:lnTo>
                <a:lnTo>
                  <a:pt x="715" y="1142"/>
                </a:lnTo>
                <a:lnTo>
                  <a:pt x="733" y="1170"/>
                </a:lnTo>
                <a:lnTo>
                  <a:pt x="748" y="1202"/>
                </a:lnTo>
                <a:lnTo>
                  <a:pt x="757" y="1236"/>
                </a:lnTo>
                <a:lnTo>
                  <a:pt x="759" y="1272"/>
                </a:lnTo>
                <a:lnTo>
                  <a:pt x="757" y="1308"/>
                </a:lnTo>
                <a:lnTo>
                  <a:pt x="748" y="1341"/>
                </a:lnTo>
                <a:lnTo>
                  <a:pt x="733" y="1372"/>
                </a:lnTo>
                <a:lnTo>
                  <a:pt x="715" y="1400"/>
                </a:lnTo>
                <a:lnTo>
                  <a:pt x="693" y="1424"/>
                </a:lnTo>
                <a:lnTo>
                  <a:pt x="667" y="1444"/>
                </a:lnTo>
                <a:lnTo>
                  <a:pt x="639" y="1459"/>
                </a:lnTo>
                <a:lnTo>
                  <a:pt x="608" y="1468"/>
                </a:lnTo>
                <a:lnTo>
                  <a:pt x="574" y="1471"/>
                </a:lnTo>
                <a:lnTo>
                  <a:pt x="541" y="1468"/>
                </a:lnTo>
                <a:lnTo>
                  <a:pt x="509" y="1459"/>
                </a:lnTo>
                <a:lnTo>
                  <a:pt x="481" y="1444"/>
                </a:lnTo>
                <a:lnTo>
                  <a:pt x="454" y="1424"/>
                </a:lnTo>
                <a:lnTo>
                  <a:pt x="432" y="1400"/>
                </a:lnTo>
                <a:lnTo>
                  <a:pt x="414" y="1372"/>
                </a:lnTo>
                <a:lnTo>
                  <a:pt x="400" y="1341"/>
                </a:lnTo>
                <a:lnTo>
                  <a:pt x="391" y="1308"/>
                </a:lnTo>
                <a:lnTo>
                  <a:pt x="388" y="1272"/>
                </a:lnTo>
                <a:lnTo>
                  <a:pt x="391" y="1236"/>
                </a:lnTo>
                <a:lnTo>
                  <a:pt x="400" y="1202"/>
                </a:lnTo>
                <a:lnTo>
                  <a:pt x="414" y="1170"/>
                </a:lnTo>
                <a:lnTo>
                  <a:pt x="432" y="1142"/>
                </a:lnTo>
                <a:lnTo>
                  <a:pt x="454" y="1118"/>
                </a:lnTo>
                <a:lnTo>
                  <a:pt x="481" y="1098"/>
                </a:lnTo>
                <a:lnTo>
                  <a:pt x="509" y="1083"/>
                </a:lnTo>
                <a:lnTo>
                  <a:pt x="541" y="1074"/>
                </a:lnTo>
                <a:lnTo>
                  <a:pt x="574" y="1071"/>
                </a:lnTo>
                <a:close/>
                <a:moveTo>
                  <a:pt x="974" y="1066"/>
                </a:moveTo>
                <a:lnTo>
                  <a:pt x="1040" y="1066"/>
                </a:lnTo>
                <a:lnTo>
                  <a:pt x="1040" y="1232"/>
                </a:lnTo>
                <a:lnTo>
                  <a:pt x="1040" y="1232"/>
                </a:lnTo>
                <a:lnTo>
                  <a:pt x="1051" y="1217"/>
                </a:lnTo>
                <a:lnTo>
                  <a:pt x="1065" y="1205"/>
                </a:lnTo>
                <a:lnTo>
                  <a:pt x="1082" y="1195"/>
                </a:lnTo>
                <a:lnTo>
                  <a:pt x="1101" y="1190"/>
                </a:lnTo>
                <a:lnTo>
                  <a:pt x="1122" y="1188"/>
                </a:lnTo>
                <a:lnTo>
                  <a:pt x="1146" y="1191"/>
                </a:lnTo>
                <a:lnTo>
                  <a:pt x="1166" y="1197"/>
                </a:lnTo>
                <a:lnTo>
                  <a:pt x="1185" y="1210"/>
                </a:lnTo>
                <a:lnTo>
                  <a:pt x="1200" y="1227"/>
                </a:lnTo>
                <a:lnTo>
                  <a:pt x="1213" y="1246"/>
                </a:lnTo>
                <a:lnTo>
                  <a:pt x="1222" y="1270"/>
                </a:lnTo>
                <a:lnTo>
                  <a:pt x="1228" y="1298"/>
                </a:lnTo>
                <a:lnTo>
                  <a:pt x="1230" y="1328"/>
                </a:lnTo>
                <a:lnTo>
                  <a:pt x="1228" y="1360"/>
                </a:lnTo>
                <a:lnTo>
                  <a:pt x="1222" y="1387"/>
                </a:lnTo>
                <a:lnTo>
                  <a:pt x="1213" y="1411"/>
                </a:lnTo>
                <a:lnTo>
                  <a:pt x="1201" y="1432"/>
                </a:lnTo>
                <a:lnTo>
                  <a:pt x="1186" y="1448"/>
                </a:lnTo>
                <a:lnTo>
                  <a:pt x="1170" y="1461"/>
                </a:lnTo>
                <a:lnTo>
                  <a:pt x="1152" y="1471"/>
                </a:lnTo>
                <a:lnTo>
                  <a:pt x="1132" y="1477"/>
                </a:lnTo>
                <a:lnTo>
                  <a:pt x="1113" y="1479"/>
                </a:lnTo>
                <a:lnTo>
                  <a:pt x="1094" y="1477"/>
                </a:lnTo>
                <a:lnTo>
                  <a:pt x="1076" y="1471"/>
                </a:lnTo>
                <a:lnTo>
                  <a:pt x="1059" y="1462"/>
                </a:lnTo>
                <a:lnTo>
                  <a:pt x="1045" y="1448"/>
                </a:lnTo>
                <a:lnTo>
                  <a:pt x="1032" y="1431"/>
                </a:lnTo>
                <a:lnTo>
                  <a:pt x="1031" y="1431"/>
                </a:lnTo>
                <a:lnTo>
                  <a:pt x="1028" y="1472"/>
                </a:lnTo>
                <a:lnTo>
                  <a:pt x="972" y="1472"/>
                </a:lnTo>
                <a:lnTo>
                  <a:pt x="973" y="1449"/>
                </a:lnTo>
                <a:lnTo>
                  <a:pt x="974" y="1422"/>
                </a:lnTo>
                <a:lnTo>
                  <a:pt x="974" y="1394"/>
                </a:lnTo>
                <a:lnTo>
                  <a:pt x="974" y="1066"/>
                </a:lnTo>
                <a:close/>
                <a:moveTo>
                  <a:pt x="1561" y="686"/>
                </a:moveTo>
                <a:lnTo>
                  <a:pt x="1563" y="686"/>
                </a:lnTo>
                <a:lnTo>
                  <a:pt x="1862" y="776"/>
                </a:lnTo>
                <a:lnTo>
                  <a:pt x="1864" y="776"/>
                </a:lnTo>
                <a:lnTo>
                  <a:pt x="1865" y="776"/>
                </a:lnTo>
                <a:lnTo>
                  <a:pt x="1867" y="777"/>
                </a:lnTo>
                <a:lnTo>
                  <a:pt x="1867" y="778"/>
                </a:lnTo>
                <a:lnTo>
                  <a:pt x="1868" y="780"/>
                </a:lnTo>
                <a:lnTo>
                  <a:pt x="1868" y="783"/>
                </a:lnTo>
                <a:lnTo>
                  <a:pt x="1868" y="785"/>
                </a:lnTo>
                <a:lnTo>
                  <a:pt x="1867" y="788"/>
                </a:lnTo>
                <a:lnTo>
                  <a:pt x="1751" y="832"/>
                </a:lnTo>
                <a:lnTo>
                  <a:pt x="1909" y="1003"/>
                </a:lnTo>
                <a:lnTo>
                  <a:pt x="1910" y="1005"/>
                </a:lnTo>
                <a:lnTo>
                  <a:pt x="1910" y="1009"/>
                </a:lnTo>
                <a:lnTo>
                  <a:pt x="1910" y="1011"/>
                </a:lnTo>
                <a:lnTo>
                  <a:pt x="1909" y="1013"/>
                </a:lnTo>
                <a:lnTo>
                  <a:pt x="1857" y="1069"/>
                </a:lnTo>
                <a:lnTo>
                  <a:pt x="1855" y="1070"/>
                </a:lnTo>
                <a:lnTo>
                  <a:pt x="1853" y="1071"/>
                </a:lnTo>
                <a:lnTo>
                  <a:pt x="1850" y="1070"/>
                </a:lnTo>
                <a:lnTo>
                  <a:pt x="1848" y="1069"/>
                </a:lnTo>
                <a:lnTo>
                  <a:pt x="1691" y="897"/>
                </a:lnTo>
                <a:lnTo>
                  <a:pt x="1667" y="1042"/>
                </a:lnTo>
                <a:lnTo>
                  <a:pt x="1665" y="1044"/>
                </a:lnTo>
                <a:lnTo>
                  <a:pt x="1663" y="1045"/>
                </a:lnTo>
                <a:lnTo>
                  <a:pt x="1661" y="1044"/>
                </a:lnTo>
                <a:lnTo>
                  <a:pt x="1659" y="1042"/>
                </a:lnTo>
                <a:lnTo>
                  <a:pt x="1657" y="1041"/>
                </a:lnTo>
                <a:lnTo>
                  <a:pt x="1656" y="1038"/>
                </a:lnTo>
                <a:lnTo>
                  <a:pt x="1556" y="694"/>
                </a:lnTo>
                <a:lnTo>
                  <a:pt x="1556" y="692"/>
                </a:lnTo>
                <a:lnTo>
                  <a:pt x="1557" y="690"/>
                </a:lnTo>
                <a:lnTo>
                  <a:pt x="1558" y="688"/>
                </a:lnTo>
                <a:lnTo>
                  <a:pt x="1559" y="687"/>
                </a:lnTo>
                <a:lnTo>
                  <a:pt x="1561" y="686"/>
                </a:lnTo>
                <a:close/>
                <a:moveTo>
                  <a:pt x="1088" y="525"/>
                </a:moveTo>
                <a:lnTo>
                  <a:pt x="1071" y="525"/>
                </a:lnTo>
                <a:lnTo>
                  <a:pt x="1055" y="526"/>
                </a:lnTo>
                <a:lnTo>
                  <a:pt x="1040" y="530"/>
                </a:lnTo>
                <a:lnTo>
                  <a:pt x="1026" y="535"/>
                </a:lnTo>
                <a:lnTo>
                  <a:pt x="1015" y="542"/>
                </a:lnTo>
                <a:lnTo>
                  <a:pt x="1006" y="550"/>
                </a:lnTo>
                <a:lnTo>
                  <a:pt x="1000" y="562"/>
                </a:lnTo>
                <a:lnTo>
                  <a:pt x="998" y="577"/>
                </a:lnTo>
                <a:lnTo>
                  <a:pt x="1000" y="592"/>
                </a:lnTo>
                <a:lnTo>
                  <a:pt x="1006" y="603"/>
                </a:lnTo>
                <a:lnTo>
                  <a:pt x="1014" y="610"/>
                </a:lnTo>
                <a:lnTo>
                  <a:pt x="1024" y="615"/>
                </a:lnTo>
                <a:lnTo>
                  <a:pt x="1036" y="617"/>
                </a:lnTo>
                <a:lnTo>
                  <a:pt x="1050" y="615"/>
                </a:lnTo>
                <a:lnTo>
                  <a:pt x="1063" y="609"/>
                </a:lnTo>
                <a:lnTo>
                  <a:pt x="1073" y="601"/>
                </a:lnTo>
                <a:lnTo>
                  <a:pt x="1081" y="591"/>
                </a:lnTo>
                <a:lnTo>
                  <a:pt x="1086" y="579"/>
                </a:lnTo>
                <a:lnTo>
                  <a:pt x="1087" y="573"/>
                </a:lnTo>
                <a:lnTo>
                  <a:pt x="1088" y="569"/>
                </a:lnTo>
                <a:lnTo>
                  <a:pt x="1088" y="564"/>
                </a:lnTo>
                <a:lnTo>
                  <a:pt x="1088" y="525"/>
                </a:lnTo>
                <a:close/>
                <a:moveTo>
                  <a:pt x="574" y="416"/>
                </a:moveTo>
                <a:lnTo>
                  <a:pt x="549" y="420"/>
                </a:lnTo>
                <a:lnTo>
                  <a:pt x="527" y="428"/>
                </a:lnTo>
                <a:lnTo>
                  <a:pt x="507" y="441"/>
                </a:lnTo>
                <a:lnTo>
                  <a:pt x="490" y="460"/>
                </a:lnTo>
                <a:lnTo>
                  <a:pt x="478" y="481"/>
                </a:lnTo>
                <a:lnTo>
                  <a:pt x="470" y="506"/>
                </a:lnTo>
                <a:lnTo>
                  <a:pt x="466" y="532"/>
                </a:lnTo>
                <a:lnTo>
                  <a:pt x="470" y="559"/>
                </a:lnTo>
                <a:lnTo>
                  <a:pt x="478" y="583"/>
                </a:lnTo>
                <a:lnTo>
                  <a:pt x="490" y="605"/>
                </a:lnTo>
                <a:lnTo>
                  <a:pt x="507" y="622"/>
                </a:lnTo>
                <a:lnTo>
                  <a:pt x="527" y="637"/>
                </a:lnTo>
                <a:lnTo>
                  <a:pt x="549" y="645"/>
                </a:lnTo>
                <a:lnTo>
                  <a:pt x="574" y="649"/>
                </a:lnTo>
                <a:lnTo>
                  <a:pt x="598" y="645"/>
                </a:lnTo>
                <a:lnTo>
                  <a:pt x="621" y="637"/>
                </a:lnTo>
                <a:lnTo>
                  <a:pt x="641" y="622"/>
                </a:lnTo>
                <a:lnTo>
                  <a:pt x="658" y="605"/>
                </a:lnTo>
                <a:lnTo>
                  <a:pt x="670" y="583"/>
                </a:lnTo>
                <a:lnTo>
                  <a:pt x="678" y="559"/>
                </a:lnTo>
                <a:lnTo>
                  <a:pt x="681" y="532"/>
                </a:lnTo>
                <a:lnTo>
                  <a:pt x="678" y="506"/>
                </a:lnTo>
                <a:lnTo>
                  <a:pt x="670" y="481"/>
                </a:lnTo>
                <a:lnTo>
                  <a:pt x="658" y="460"/>
                </a:lnTo>
                <a:lnTo>
                  <a:pt x="641" y="441"/>
                </a:lnTo>
                <a:lnTo>
                  <a:pt x="621" y="428"/>
                </a:lnTo>
                <a:lnTo>
                  <a:pt x="598" y="420"/>
                </a:lnTo>
                <a:lnTo>
                  <a:pt x="574" y="416"/>
                </a:lnTo>
                <a:close/>
                <a:moveTo>
                  <a:pt x="1046" y="376"/>
                </a:moveTo>
                <a:lnTo>
                  <a:pt x="1068" y="378"/>
                </a:lnTo>
                <a:lnTo>
                  <a:pt x="1088" y="382"/>
                </a:lnTo>
                <a:lnTo>
                  <a:pt x="1104" y="390"/>
                </a:lnTo>
                <a:lnTo>
                  <a:pt x="1118" y="400"/>
                </a:lnTo>
                <a:lnTo>
                  <a:pt x="1129" y="412"/>
                </a:lnTo>
                <a:lnTo>
                  <a:pt x="1138" y="426"/>
                </a:lnTo>
                <a:lnTo>
                  <a:pt x="1144" y="441"/>
                </a:lnTo>
                <a:lnTo>
                  <a:pt x="1149" y="459"/>
                </a:lnTo>
                <a:lnTo>
                  <a:pt x="1151" y="476"/>
                </a:lnTo>
                <a:lnTo>
                  <a:pt x="1152" y="494"/>
                </a:lnTo>
                <a:lnTo>
                  <a:pt x="1152" y="594"/>
                </a:lnTo>
                <a:lnTo>
                  <a:pt x="1152" y="619"/>
                </a:lnTo>
                <a:lnTo>
                  <a:pt x="1154" y="642"/>
                </a:lnTo>
                <a:lnTo>
                  <a:pt x="1156" y="661"/>
                </a:lnTo>
                <a:lnTo>
                  <a:pt x="1097" y="661"/>
                </a:lnTo>
                <a:lnTo>
                  <a:pt x="1092" y="630"/>
                </a:lnTo>
                <a:lnTo>
                  <a:pt x="1090" y="630"/>
                </a:lnTo>
                <a:lnTo>
                  <a:pt x="1080" y="642"/>
                </a:lnTo>
                <a:lnTo>
                  <a:pt x="1067" y="653"/>
                </a:lnTo>
                <a:lnTo>
                  <a:pt x="1052" y="661"/>
                </a:lnTo>
                <a:lnTo>
                  <a:pt x="1034" y="666"/>
                </a:lnTo>
                <a:lnTo>
                  <a:pt x="1015" y="667"/>
                </a:lnTo>
                <a:lnTo>
                  <a:pt x="993" y="665"/>
                </a:lnTo>
                <a:lnTo>
                  <a:pt x="976" y="658"/>
                </a:lnTo>
                <a:lnTo>
                  <a:pt x="961" y="649"/>
                </a:lnTo>
                <a:lnTo>
                  <a:pt x="950" y="634"/>
                </a:lnTo>
                <a:lnTo>
                  <a:pt x="941" y="619"/>
                </a:lnTo>
                <a:lnTo>
                  <a:pt x="936" y="603"/>
                </a:lnTo>
                <a:lnTo>
                  <a:pt x="934" y="584"/>
                </a:lnTo>
                <a:lnTo>
                  <a:pt x="936" y="562"/>
                </a:lnTo>
                <a:lnTo>
                  <a:pt x="942" y="543"/>
                </a:lnTo>
                <a:lnTo>
                  <a:pt x="953" y="526"/>
                </a:lnTo>
                <a:lnTo>
                  <a:pt x="966" y="511"/>
                </a:lnTo>
                <a:lnTo>
                  <a:pt x="984" y="500"/>
                </a:lnTo>
                <a:lnTo>
                  <a:pt x="1005" y="490"/>
                </a:lnTo>
                <a:lnTo>
                  <a:pt x="1029" y="484"/>
                </a:lnTo>
                <a:lnTo>
                  <a:pt x="1056" y="481"/>
                </a:lnTo>
                <a:lnTo>
                  <a:pt x="1086" y="480"/>
                </a:lnTo>
                <a:lnTo>
                  <a:pt x="1086" y="475"/>
                </a:lnTo>
                <a:lnTo>
                  <a:pt x="1086" y="468"/>
                </a:lnTo>
                <a:lnTo>
                  <a:pt x="1084" y="460"/>
                </a:lnTo>
                <a:lnTo>
                  <a:pt x="1082" y="451"/>
                </a:lnTo>
                <a:lnTo>
                  <a:pt x="1077" y="444"/>
                </a:lnTo>
                <a:lnTo>
                  <a:pt x="1071" y="437"/>
                </a:lnTo>
                <a:lnTo>
                  <a:pt x="1062" y="432"/>
                </a:lnTo>
                <a:lnTo>
                  <a:pt x="1050" y="427"/>
                </a:lnTo>
                <a:lnTo>
                  <a:pt x="1035" y="426"/>
                </a:lnTo>
                <a:lnTo>
                  <a:pt x="1009" y="429"/>
                </a:lnTo>
                <a:lnTo>
                  <a:pt x="985" y="436"/>
                </a:lnTo>
                <a:lnTo>
                  <a:pt x="965" y="447"/>
                </a:lnTo>
                <a:lnTo>
                  <a:pt x="952" y="401"/>
                </a:lnTo>
                <a:lnTo>
                  <a:pt x="969" y="391"/>
                </a:lnTo>
                <a:lnTo>
                  <a:pt x="991" y="384"/>
                </a:lnTo>
                <a:lnTo>
                  <a:pt x="1017" y="378"/>
                </a:lnTo>
                <a:lnTo>
                  <a:pt x="1046" y="376"/>
                </a:lnTo>
                <a:close/>
                <a:moveTo>
                  <a:pt x="574" y="331"/>
                </a:moveTo>
                <a:lnTo>
                  <a:pt x="608" y="334"/>
                </a:lnTo>
                <a:lnTo>
                  <a:pt x="639" y="343"/>
                </a:lnTo>
                <a:lnTo>
                  <a:pt x="667" y="358"/>
                </a:lnTo>
                <a:lnTo>
                  <a:pt x="693" y="378"/>
                </a:lnTo>
                <a:lnTo>
                  <a:pt x="715" y="402"/>
                </a:lnTo>
                <a:lnTo>
                  <a:pt x="733" y="430"/>
                </a:lnTo>
                <a:lnTo>
                  <a:pt x="748" y="462"/>
                </a:lnTo>
                <a:lnTo>
                  <a:pt x="757" y="496"/>
                </a:lnTo>
                <a:lnTo>
                  <a:pt x="759" y="532"/>
                </a:lnTo>
                <a:lnTo>
                  <a:pt x="757" y="568"/>
                </a:lnTo>
                <a:lnTo>
                  <a:pt x="748" y="602"/>
                </a:lnTo>
                <a:lnTo>
                  <a:pt x="733" y="633"/>
                </a:lnTo>
                <a:lnTo>
                  <a:pt x="715" y="662"/>
                </a:lnTo>
                <a:lnTo>
                  <a:pt x="693" y="686"/>
                </a:lnTo>
                <a:lnTo>
                  <a:pt x="667" y="705"/>
                </a:lnTo>
                <a:lnTo>
                  <a:pt x="639" y="721"/>
                </a:lnTo>
                <a:lnTo>
                  <a:pt x="608" y="729"/>
                </a:lnTo>
                <a:lnTo>
                  <a:pt x="574" y="733"/>
                </a:lnTo>
                <a:lnTo>
                  <a:pt x="541" y="729"/>
                </a:lnTo>
                <a:lnTo>
                  <a:pt x="509" y="721"/>
                </a:lnTo>
                <a:lnTo>
                  <a:pt x="481" y="705"/>
                </a:lnTo>
                <a:lnTo>
                  <a:pt x="454" y="686"/>
                </a:lnTo>
                <a:lnTo>
                  <a:pt x="432" y="662"/>
                </a:lnTo>
                <a:lnTo>
                  <a:pt x="414" y="633"/>
                </a:lnTo>
                <a:lnTo>
                  <a:pt x="400" y="602"/>
                </a:lnTo>
                <a:lnTo>
                  <a:pt x="391" y="568"/>
                </a:lnTo>
                <a:lnTo>
                  <a:pt x="388" y="532"/>
                </a:lnTo>
                <a:lnTo>
                  <a:pt x="391" y="496"/>
                </a:lnTo>
                <a:lnTo>
                  <a:pt x="400" y="462"/>
                </a:lnTo>
                <a:lnTo>
                  <a:pt x="414" y="430"/>
                </a:lnTo>
                <a:lnTo>
                  <a:pt x="432" y="402"/>
                </a:lnTo>
                <a:lnTo>
                  <a:pt x="454" y="378"/>
                </a:lnTo>
                <a:lnTo>
                  <a:pt x="481" y="358"/>
                </a:lnTo>
                <a:lnTo>
                  <a:pt x="509" y="343"/>
                </a:lnTo>
                <a:lnTo>
                  <a:pt x="541" y="334"/>
                </a:lnTo>
                <a:lnTo>
                  <a:pt x="574" y="331"/>
                </a:lnTo>
                <a:close/>
                <a:moveTo>
                  <a:pt x="229" y="250"/>
                </a:moveTo>
                <a:lnTo>
                  <a:pt x="229" y="1646"/>
                </a:lnTo>
                <a:lnTo>
                  <a:pt x="2338" y="1646"/>
                </a:lnTo>
                <a:lnTo>
                  <a:pt x="2338" y="250"/>
                </a:lnTo>
                <a:lnTo>
                  <a:pt x="229" y="250"/>
                </a:lnTo>
                <a:close/>
                <a:moveTo>
                  <a:pt x="171" y="0"/>
                </a:moveTo>
                <a:lnTo>
                  <a:pt x="2390" y="0"/>
                </a:lnTo>
                <a:lnTo>
                  <a:pt x="2420" y="3"/>
                </a:lnTo>
                <a:lnTo>
                  <a:pt x="2449" y="12"/>
                </a:lnTo>
                <a:lnTo>
                  <a:pt x="2476" y="25"/>
                </a:lnTo>
                <a:lnTo>
                  <a:pt x="2500" y="43"/>
                </a:lnTo>
                <a:lnTo>
                  <a:pt x="2520" y="66"/>
                </a:lnTo>
                <a:lnTo>
                  <a:pt x="2537" y="92"/>
                </a:lnTo>
                <a:lnTo>
                  <a:pt x="2549" y="122"/>
                </a:lnTo>
                <a:lnTo>
                  <a:pt x="2557" y="154"/>
                </a:lnTo>
                <a:lnTo>
                  <a:pt x="2560" y="188"/>
                </a:lnTo>
                <a:lnTo>
                  <a:pt x="2560" y="1923"/>
                </a:lnTo>
                <a:lnTo>
                  <a:pt x="2557" y="1957"/>
                </a:lnTo>
                <a:lnTo>
                  <a:pt x="2549" y="1988"/>
                </a:lnTo>
                <a:lnTo>
                  <a:pt x="2537" y="2019"/>
                </a:lnTo>
                <a:lnTo>
                  <a:pt x="2520" y="2045"/>
                </a:lnTo>
                <a:lnTo>
                  <a:pt x="2500" y="2068"/>
                </a:lnTo>
                <a:lnTo>
                  <a:pt x="2476" y="2086"/>
                </a:lnTo>
                <a:lnTo>
                  <a:pt x="2449" y="2101"/>
                </a:lnTo>
                <a:lnTo>
                  <a:pt x="2420" y="2109"/>
                </a:lnTo>
                <a:lnTo>
                  <a:pt x="2390" y="2113"/>
                </a:lnTo>
                <a:lnTo>
                  <a:pt x="2122" y="2113"/>
                </a:lnTo>
                <a:lnTo>
                  <a:pt x="2120" y="2134"/>
                </a:lnTo>
                <a:lnTo>
                  <a:pt x="2116" y="2157"/>
                </a:lnTo>
                <a:lnTo>
                  <a:pt x="2110" y="2184"/>
                </a:lnTo>
                <a:lnTo>
                  <a:pt x="2104" y="2220"/>
                </a:lnTo>
                <a:lnTo>
                  <a:pt x="2102" y="2251"/>
                </a:lnTo>
                <a:lnTo>
                  <a:pt x="2104" y="2281"/>
                </a:lnTo>
                <a:lnTo>
                  <a:pt x="2111" y="2306"/>
                </a:lnTo>
                <a:lnTo>
                  <a:pt x="2122" y="2328"/>
                </a:lnTo>
                <a:lnTo>
                  <a:pt x="2134" y="2343"/>
                </a:lnTo>
                <a:lnTo>
                  <a:pt x="2147" y="2354"/>
                </a:lnTo>
                <a:lnTo>
                  <a:pt x="2161" y="2362"/>
                </a:lnTo>
                <a:lnTo>
                  <a:pt x="2175" y="2368"/>
                </a:lnTo>
                <a:lnTo>
                  <a:pt x="2188" y="2372"/>
                </a:lnTo>
                <a:lnTo>
                  <a:pt x="2198" y="2374"/>
                </a:lnTo>
                <a:lnTo>
                  <a:pt x="2208" y="2364"/>
                </a:lnTo>
                <a:lnTo>
                  <a:pt x="2209" y="2362"/>
                </a:lnTo>
                <a:lnTo>
                  <a:pt x="2243" y="2332"/>
                </a:lnTo>
                <a:lnTo>
                  <a:pt x="2277" y="2305"/>
                </a:lnTo>
                <a:lnTo>
                  <a:pt x="2312" y="2281"/>
                </a:lnTo>
                <a:lnTo>
                  <a:pt x="2348" y="2261"/>
                </a:lnTo>
                <a:lnTo>
                  <a:pt x="2383" y="2246"/>
                </a:lnTo>
                <a:lnTo>
                  <a:pt x="2418" y="2235"/>
                </a:lnTo>
                <a:lnTo>
                  <a:pt x="2453" y="2228"/>
                </a:lnTo>
                <a:lnTo>
                  <a:pt x="2489" y="2227"/>
                </a:lnTo>
                <a:lnTo>
                  <a:pt x="2524" y="2232"/>
                </a:lnTo>
                <a:lnTo>
                  <a:pt x="2558" y="2242"/>
                </a:lnTo>
                <a:lnTo>
                  <a:pt x="2592" y="2259"/>
                </a:lnTo>
                <a:lnTo>
                  <a:pt x="2627" y="2282"/>
                </a:lnTo>
                <a:lnTo>
                  <a:pt x="2660" y="2311"/>
                </a:lnTo>
                <a:lnTo>
                  <a:pt x="2780" y="2430"/>
                </a:lnTo>
                <a:lnTo>
                  <a:pt x="2806" y="2456"/>
                </a:lnTo>
                <a:lnTo>
                  <a:pt x="2984" y="2633"/>
                </a:lnTo>
                <a:lnTo>
                  <a:pt x="3016" y="2669"/>
                </a:lnTo>
                <a:lnTo>
                  <a:pt x="3043" y="2707"/>
                </a:lnTo>
                <a:lnTo>
                  <a:pt x="3066" y="2749"/>
                </a:lnTo>
                <a:lnTo>
                  <a:pt x="3084" y="2791"/>
                </a:lnTo>
                <a:lnTo>
                  <a:pt x="3097" y="2836"/>
                </a:lnTo>
                <a:lnTo>
                  <a:pt x="3106" y="2882"/>
                </a:lnTo>
                <a:lnTo>
                  <a:pt x="3111" y="2929"/>
                </a:lnTo>
                <a:lnTo>
                  <a:pt x="3110" y="2976"/>
                </a:lnTo>
                <a:lnTo>
                  <a:pt x="3106" y="3021"/>
                </a:lnTo>
                <a:lnTo>
                  <a:pt x="3096" y="3068"/>
                </a:lnTo>
                <a:lnTo>
                  <a:pt x="3082" y="3113"/>
                </a:lnTo>
                <a:lnTo>
                  <a:pt x="3063" y="3156"/>
                </a:lnTo>
                <a:lnTo>
                  <a:pt x="3040" y="3197"/>
                </a:lnTo>
                <a:lnTo>
                  <a:pt x="3012" y="3235"/>
                </a:lnTo>
                <a:lnTo>
                  <a:pt x="2979" y="3270"/>
                </a:lnTo>
                <a:lnTo>
                  <a:pt x="2944" y="3301"/>
                </a:lnTo>
                <a:lnTo>
                  <a:pt x="2907" y="3326"/>
                </a:lnTo>
                <a:lnTo>
                  <a:pt x="2867" y="3345"/>
                </a:lnTo>
                <a:lnTo>
                  <a:pt x="2827" y="3361"/>
                </a:lnTo>
                <a:lnTo>
                  <a:pt x="2786" y="3370"/>
                </a:lnTo>
                <a:lnTo>
                  <a:pt x="2744" y="3375"/>
                </a:lnTo>
                <a:lnTo>
                  <a:pt x="2701" y="3375"/>
                </a:lnTo>
                <a:lnTo>
                  <a:pt x="2659" y="3369"/>
                </a:lnTo>
                <a:lnTo>
                  <a:pt x="2617" y="3360"/>
                </a:lnTo>
                <a:lnTo>
                  <a:pt x="2576" y="3343"/>
                </a:lnTo>
                <a:lnTo>
                  <a:pt x="2537" y="3322"/>
                </a:lnTo>
                <a:lnTo>
                  <a:pt x="2500" y="3297"/>
                </a:lnTo>
                <a:lnTo>
                  <a:pt x="2464" y="3266"/>
                </a:lnTo>
                <a:lnTo>
                  <a:pt x="2288" y="3090"/>
                </a:lnTo>
                <a:lnTo>
                  <a:pt x="2260" y="3062"/>
                </a:lnTo>
                <a:lnTo>
                  <a:pt x="2121" y="2923"/>
                </a:lnTo>
                <a:lnTo>
                  <a:pt x="2092" y="2890"/>
                </a:lnTo>
                <a:lnTo>
                  <a:pt x="2069" y="2857"/>
                </a:lnTo>
                <a:lnTo>
                  <a:pt x="2052" y="2823"/>
                </a:lnTo>
                <a:lnTo>
                  <a:pt x="2041" y="2789"/>
                </a:lnTo>
                <a:lnTo>
                  <a:pt x="2036" y="2753"/>
                </a:lnTo>
                <a:lnTo>
                  <a:pt x="2035" y="2718"/>
                </a:lnTo>
                <a:lnTo>
                  <a:pt x="2039" y="2681"/>
                </a:lnTo>
                <a:lnTo>
                  <a:pt x="2047" y="2645"/>
                </a:lnTo>
                <a:lnTo>
                  <a:pt x="2059" y="2607"/>
                </a:lnTo>
                <a:lnTo>
                  <a:pt x="2075" y="2569"/>
                </a:lnTo>
                <a:lnTo>
                  <a:pt x="2093" y="2530"/>
                </a:lnTo>
                <a:lnTo>
                  <a:pt x="2114" y="2491"/>
                </a:lnTo>
                <a:lnTo>
                  <a:pt x="2137" y="2451"/>
                </a:lnTo>
                <a:lnTo>
                  <a:pt x="2139" y="2449"/>
                </a:lnTo>
                <a:lnTo>
                  <a:pt x="2158" y="2425"/>
                </a:lnTo>
                <a:lnTo>
                  <a:pt x="2143" y="2417"/>
                </a:lnTo>
                <a:lnTo>
                  <a:pt x="2126" y="2408"/>
                </a:lnTo>
                <a:lnTo>
                  <a:pt x="2110" y="2396"/>
                </a:lnTo>
                <a:lnTo>
                  <a:pt x="2094" y="2381"/>
                </a:lnTo>
                <a:lnTo>
                  <a:pt x="2079" y="2362"/>
                </a:lnTo>
                <a:lnTo>
                  <a:pt x="2064" y="2337"/>
                </a:lnTo>
                <a:lnTo>
                  <a:pt x="2054" y="2309"/>
                </a:lnTo>
                <a:lnTo>
                  <a:pt x="2049" y="2278"/>
                </a:lnTo>
                <a:lnTo>
                  <a:pt x="2048" y="2245"/>
                </a:lnTo>
                <a:lnTo>
                  <a:pt x="2050" y="2208"/>
                </a:lnTo>
                <a:lnTo>
                  <a:pt x="2058" y="2168"/>
                </a:lnTo>
                <a:lnTo>
                  <a:pt x="2062" y="2148"/>
                </a:lnTo>
                <a:lnTo>
                  <a:pt x="2065" y="2128"/>
                </a:lnTo>
                <a:lnTo>
                  <a:pt x="2069" y="2113"/>
                </a:lnTo>
                <a:lnTo>
                  <a:pt x="1538" y="2113"/>
                </a:lnTo>
                <a:lnTo>
                  <a:pt x="1538" y="2115"/>
                </a:lnTo>
                <a:lnTo>
                  <a:pt x="1538" y="2120"/>
                </a:lnTo>
                <a:lnTo>
                  <a:pt x="1537" y="2130"/>
                </a:lnTo>
                <a:lnTo>
                  <a:pt x="1536" y="2142"/>
                </a:lnTo>
                <a:lnTo>
                  <a:pt x="1536" y="2158"/>
                </a:lnTo>
                <a:lnTo>
                  <a:pt x="1536" y="2176"/>
                </a:lnTo>
                <a:lnTo>
                  <a:pt x="1536" y="2196"/>
                </a:lnTo>
                <a:lnTo>
                  <a:pt x="1538" y="2217"/>
                </a:lnTo>
                <a:lnTo>
                  <a:pt x="1540" y="2240"/>
                </a:lnTo>
                <a:lnTo>
                  <a:pt x="1544" y="2264"/>
                </a:lnTo>
                <a:lnTo>
                  <a:pt x="1549" y="2289"/>
                </a:lnTo>
                <a:lnTo>
                  <a:pt x="1556" y="2313"/>
                </a:lnTo>
                <a:lnTo>
                  <a:pt x="1565" y="2338"/>
                </a:lnTo>
                <a:lnTo>
                  <a:pt x="1576" y="2362"/>
                </a:lnTo>
                <a:lnTo>
                  <a:pt x="1588" y="2385"/>
                </a:lnTo>
                <a:lnTo>
                  <a:pt x="1604" y="2407"/>
                </a:lnTo>
                <a:lnTo>
                  <a:pt x="1622" y="2427"/>
                </a:lnTo>
                <a:lnTo>
                  <a:pt x="1642" y="2445"/>
                </a:lnTo>
                <a:lnTo>
                  <a:pt x="1666" y="2461"/>
                </a:lnTo>
                <a:lnTo>
                  <a:pt x="1694" y="2474"/>
                </a:lnTo>
                <a:lnTo>
                  <a:pt x="1724" y="2482"/>
                </a:lnTo>
                <a:lnTo>
                  <a:pt x="1758" y="2489"/>
                </a:lnTo>
                <a:lnTo>
                  <a:pt x="1796" y="2491"/>
                </a:lnTo>
                <a:lnTo>
                  <a:pt x="1796" y="2680"/>
                </a:lnTo>
                <a:lnTo>
                  <a:pt x="764" y="2680"/>
                </a:lnTo>
                <a:lnTo>
                  <a:pt x="764" y="2491"/>
                </a:lnTo>
                <a:lnTo>
                  <a:pt x="801" y="2489"/>
                </a:lnTo>
                <a:lnTo>
                  <a:pt x="834" y="2482"/>
                </a:lnTo>
                <a:lnTo>
                  <a:pt x="863" y="2474"/>
                </a:lnTo>
                <a:lnTo>
                  <a:pt x="890" y="2461"/>
                </a:lnTo>
                <a:lnTo>
                  <a:pt x="913" y="2445"/>
                </a:lnTo>
                <a:lnTo>
                  <a:pt x="934" y="2427"/>
                </a:lnTo>
                <a:lnTo>
                  <a:pt x="952" y="2407"/>
                </a:lnTo>
                <a:lnTo>
                  <a:pt x="967" y="2385"/>
                </a:lnTo>
                <a:lnTo>
                  <a:pt x="980" y="2362"/>
                </a:lnTo>
                <a:lnTo>
                  <a:pt x="991" y="2338"/>
                </a:lnTo>
                <a:lnTo>
                  <a:pt x="1000" y="2313"/>
                </a:lnTo>
                <a:lnTo>
                  <a:pt x="1008" y="2289"/>
                </a:lnTo>
                <a:lnTo>
                  <a:pt x="1013" y="2264"/>
                </a:lnTo>
                <a:lnTo>
                  <a:pt x="1018" y="2240"/>
                </a:lnTo>
                <a:lnTo>
                  <a:pt x="1021" y="2217"/>
                </a:lnTo>
                <a:lnTo>
                  <a:pt x="1023" y="2196"/>
                </a:lnTo>
                <a:lnTo>
                  <a:pt x="1024" y="2176"/>
                </a:lnTo>
                <a:lnTo>
                  <a:pt x="1024" y="2158"/>
                </a:lnTo>
                <a:lnTo>
                  <a:pt x="1024" y="2142"/>
                </a:lnTo>
                <a:lnTo>
                  <a:pt x="1024" y="2130"/>
                </a:lnTo>
                <a:lnTo>
                  <a:pt x="1023" y="2120"/>
                </a:lnTo>
                <a:lnTo>
                  <a:pt x="1023" y="2115"/>
                </a:lnTo>
                <a:lnTo>
                  <a:pt x="1023" y="2113"/>
                </a:lnTo>
                <a:lnTo>
                  <a:pt x="171" y="2113"/>
                </a:lnTo>
                <a:lnTo>
                  <a:pt x="140" y="2109"/>
                </a:lnTo>
                <a:lnTo>
                  <a:pt x="111" y="2101"/>
                </a:lnTo>
                <a:lnTo>
                  <a:pt x="85" y="2086"/>
                </a:lnTo>
                <a:lnTo>
                  <a:pt x="60" y="2068"/>
                </a:lnTo>
                <a:lnTo>
                  <a:pt x="40" y="2045"/>
                </a:lnTo>
                <a:lnTo>
                  <a:pt x="23" y="2019"/>
                </a:lnTo>
                <a:lnTo>
                  <a:pt x="11" y="1988"/>
                </a:lnTo>
                <a:lnTo>
                  <a:pt x="3" y="1957"/>
                </a:lnTo>
                <a:lnTo>
                  <a:pt x="0" y="1923"/>
                </a:lnTo>
                <a:lnTo>
                  <a:pt x="0" y="188"/>
                </a:lnTo>
                <a:lnTo>
                  <a:pt x="3" y="154"/>
                </a:lnTo>
                <a:lnTo>
                  <a:pt x="11" y="122"/>
                </a:lnTo>
                <a:lnTo>
                  <a:pt x="23" y="92"/>
                </a:lnTo>
                <a:lnTo>
                  <a:pt x="40" y="66"/>
                </a:lnTo>
                <a:lnTo>
                  <a:pt x="60" y="43"/>
                </a:lnTo>
                <a:lnTo>
                  <a:pt x="85" y="25"/>
                </a:lnTo>
                <a:lnTo>
                  <a:pt x="111" y="12"/>
                </a:lnTo>
                <a:lnTo>
                  <a:pt x="140" y="3"/>
                </a:lnTo>
                <a:lnTo>
                  <a:pt x="1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93" name="Group 430"/>
          <p:cNvGrpSpPr/>
          <p:nvPr/>
        </p:nvGrpSpPr>
        <p:grpSpPr>
          <a:xfrm>
            <a:off x="11118832" y="3802769"/>
            <a:ext cx="477838" cy="393701"/>
            <a:chOff x="8223250" y="5083175"/>
            <a:chExt cx="477838" cy="393701"/>
          </a:xfrm>
          <a:solidFill>
            <a:srgbClr val="000000"/>
          </a:solidFill>
        </p:grpSpPr>
        <p:sp>
          <p:nvSpPr>
            <p:cNvPr id="394" name="Freeform 426"/>
            <p:cNvSpPr>
              <a:spLocks/>
            </p:cNvSpPr>
            <p:nvPr/>
          </p:nvSpPr>
          <p:spPr bwMode="auto">
            <a:xfrm>
              <a:off x="8223250" y="5202238"/>
              <a:ext cx="477838" cy="274638"/>
            </a:xfrm>
            <a:custGeom>
              <a:avLst/>
              <a:gdLst>
                <a:gd name="T0" fmla="*/ 3307 w 3307"/>
                <a:gd name="T1" fmla="*/ 0 h 1909"/>
                <a:gd name="T2" fmla="*/ 3307 w 3307"/>
                <a:gd name="T3" fmla="*/ 1909 h 1909"/>
                <a:gd name="T4" fmla="*/ 0 w 3307"/>
                <a:gd name="T5" fmla="*/ 1909 h 1909"/>
                <a:gd name="T6" fmla="*/ 0 w 3307"/>
                <a:gd name="T7" fmla="*/ 580 h 1909"/>
                <a:gd name="T8" fmla="*/ 0 w 3307"/>
                <a:gd name="T9" fmla="*/ 0 h 1909"/>
                <a:gd name="T10" fmla="*/ 408 w 3307"/>
                <a:gd name="T11" fmla="*/ 291 h 1909"/>
                <a:gd name="T12" fmla="*/ 1654 w 3307"/>
                <a:gd name="T13" fmla="*/ 1182 h 1909"/>
                <a:gd name="T14" fmla="*/ 2900 w 3307"/>
                <a:gd name="T15" fmla="*/ 291 h 1909"/>
                <a:gd name="T16" fmla="*/ 3307 w 3307"/>
                <a:gd name="T17" fmla="*/ 0 h 1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07" h="1909">
                  <a:moveTo>
                    <a:pt x="3307" y="0"/>
                  </a:moveTo>
                  <a:lnTo>
                    <a:pt x="3307" y="1909"/>
                  </a:lnTo>
                  <a:lnTo>
                    <a:pt x="0" y="1909"/>
                  </a:lnTo>
                  <a:lnTo>
                    <a:pt x="0" y="580"/>
                  </a:lnTo>
                  <a:lnTo>
                    <a:pt x="0" y="0"/>
                  </a:lnTo>
                  <a:lnTo>
                    <a:pt x="408" y="291"/>
                  </a:lnTo>
                  <a:lnTo>
                    <a:pt x="1654" y="1182"/>
                  </a:lnTo>
                  <a:lnTo>
                    <a:pt x="2900" y="291"/>
                  </a:lnTo>
                  <a:lnTo>
                    <a:pt x="33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427"/>
            <p:cNvSpPr>
              <a:spLocks noEditPoints="1"/>
            </p:cNvSpPr>
            <p:nvPr/>
          </p:nvSpPr>
          <p:spPr bwMode="auto">
            <a:xfrm>
              <a:off x="8267700" y="5083175"/>
              <a:ext cx="387350" cy="274638"/>
            </a:xfrm>
            <a:custGeom>
              <a:avLst/>
              <a:gdLst>
                <a:gd name="T0" fmla="*/ 196 w 2687"/>
                <a:gd name="T1" fmla="*/ 196 h 1903"/>
                <a:gd name="T2" fmla="*/ 196 w 2687"/>
                <a:gd name="T3" fmla="*/ 863 h 1903"/>
                <a:gd name="T4" fmla="*/ 1344 w 2687"/>
                <a:gd name="T5" fmla="*/ 1684 h 1903"/>
                <a:gd name="T6" fmla="*/ 2492 w 2687"/>
                <a:gd name="T7" fmla="*/ 863 h 1903"/>
                <a:gd name="T8" fmla="*/ 2492 w 2687"/>
                <a:gd name="T9" fmla="*/ 196 h 1903"/>
                <a:gd name="T10" fmla="*/ 196 w 2687"/>
                <a:gd name="T11" fmla="*/ 196 h 1903"/>
                <a:gd name="T12" fmla="*/ 98 w 2687"/>
                <a:gd name="T13" fmla="*/ 0 h 1903"/>
                <a:gd name="T14" fmla="*/ 2590 w 2687"/>
                <a:gd name="T15" fmla="*/ 0 h 1903"/>
                <a:gd name="T16" fmla="*/ 2611 w 2687"/>
                <a:gd name="T17" fmla="*/ 2 h 1903"/>
                <a:gd name="T18" fmla="*/ 2632 w 2687"/>
                <a:gd name="T19" fmla="*/ 9 h 1903"/>
                <a:gd name="T20" fmla="*/ 2651 w 2687"/>
                <a:gd name="T21" fmla="*/ 20 h 1903"/>
                <a:gd name="T22" fmla="*/ 2665 w 2687"/>
                <a:gd name="T23" fmla="*/ 36 h 1903"/>
                <a:gd name="T24" fmla="*/ 2677 w 2687"/>
                <a:gd name="T25" fmla="*/ 54 h 1903"/>
                <a:gd name="T26" fmla="*/ 2684 w 2687"/>
                <a:gd name="T27" fmla="*/ 75 h 1903"/>
                <a:gd name="T28" fmla="*/ 2687 w 2687"/>
                <a:gd name="T29" fmla="*/ 98 h 1903"/>
                <a:gd name="T30" fmla="*/ 2687 w 2687"/>
                <a:gd name="T31" fmla="*/ 914 h 1903"/>
                <a:gd name="T32" fmla="*/ 2684 w 2687"/>
                <a:gd name="T33" fmla="*/ 937 h 1903"/>
                <a:gd name="T34" fmla="*/ 2677 w 2687"/>
                <a:gd name="T35" fmla="*/ 959 h 1903"/>
                <a:gd name="T36" fmla="*/ 2663 w 2687"/>
                <a:gd name="T37" fmla="*/ 978 h 1903"/>
                <a:gd name="T38" fmla="*/ 2647 w 2687"/>
                <a:gd name="T39" fmla="*/ 993 h 1903"/>
                <a:gd name="T40" fmla="*/ 1401 w 2687"/>
                <a:gd name="T41" fmla="*/ 1884 h 1903"/>
                <a:gd name="T42" fmla="*/ 1383 w 2687"/>
                <a:gd name="T43" fmla="*/ 1894 h 1903"/>
                <a:gd name="T44" fmla="*/ 1363 w 2687"/>
                <a:gd name="T45" fmla="*/ 1901 h 1903"/>
                <a:gd name="T46" fmla="*/ 1344 w 2687"/>
                <a:gd name="T47" fmla="*/ 1903 h 1903"/>
                <a:gd name="T48" fmla="*/ 1324 w 2687"/>
                <a:gd name="T49" fmla="*/ 1901 h 1903"/>
                <a:gd name="T50" fmla="*/ 1305 w 2687"/>
                <a:gd name="T51" fmla="*/ 1894 h 1903"/>
                <a:gd name="T52" fmla="*/ 1287 w 2687"/>
                <a:gd name="T53" fmla="*/ 1884 h 1903"/>
                <a:gd name="T54" fmla="*/ 42 w 2687"/>
                <a:gd name="T55" fmla="*/ 993 h 1903"/>
                <a:gd name="T56" fmla="*/ 24 w 2687"/>
                <a:gd name="T57" fmla="*/ 978 h 1903"/>
                <a:gd name="T58" fmla="*/ 11 w 2687"/>
                <a:gd name="T59" fmla="*/ 959 h 1903"/>
                <a:gd name="T60" fmla="*/ 3 w 2687"/>
                <a:gd name="T61" fmla="*/ 937 h 1903"/>
                <a:gd name="T62" fmla="*/ 0 w 2687"/>
                <a:gd name="T63" fmla="*/ 914 h 1903"/>
                <a:gd name="T64" fmla="*/ 0 w 2687"/>
                <a:gd name="T65" fmla="*/ 98 h 1903"/>
                <a:gd name="T66" fmla="*/ 3 w 2687"/>
                <a:gd name="T67" fmla="*/ 75 h 1903"/>
                <a:gd name="T68" fmla="*/ 10 w 2687"/>
                <a:gd name="T69" fmla="*/ 54 h 1903"/>
                <a:gd name="T70" fmla="*/ 22 w 2687"/>
                <a:gd name="T71" fmla="*/ 36 h 1903"/>
                <a:gd name="T72" fmla="*/ 36 w 2687"/>
                <a:gd name="T73" fmla="*/ 20 h 1903"/>
                <a:gd name="T74" fmla="*/ 55 w 2687"/>
                <a:gd name="T75" fmla="*/ 9 h 1903"/>
                <a:gd name="T76" fmla="*/ 76 w 2687"/>
                <a:gd name="T77" fmla="*/ 2 h 1903"/>
                <a:gd name="T78" fmla="*/ 98 w 2687"/>
                <a:gd name="T79" fmla="*/ 0 h 1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87" h="1903">
                  <a:moveTo>
                    <a:pt x="196" y="196"/>
                  </a:moveTo>
                  <a:lnTo>
                    <a:pt x="196" y="863"/>
                  </a:lnTo>
                  <a:lnTo>
                    <a:pt x="1344" y="1684"/>
                  </a:lnTo>
                  <a:lnTo>
                    <a:pt x="2492" y="863"/>
                  </a:lnTo>
                  <a:lnTo>
                    <a:pt x="2492" y="196"/>
                  </a:lnTo>
                  <a:lnTo>
                    <a:pt x="196" y="196"/>
                  </a:lnTo>
                  <a:close/>
                  <a:moveTo>
                    <a:pt x="98" y="0"/>
                  </a:moveTo>
                  <a:lnTo>
                    <a:pt x="2590" y="0"/>
                  </a:lnTo>
                  <a:lnTo>
                    <a:pt x="2611" y="2"/>
                  </a:lnTo>
                  <a:lnTo>
                    <a:pt x="2632" y="9"/>
                  </a:lnTo>
                  <a:lnTo>
                    <a:pt x="2651" y="20"/>
                  </a:lnTo>
                  <a:lnTo>
                    <a:pt x="2665" y="36"/>
                  </a:lnTo>
                  <a:lnTo>
                    <a:pt x="2677" y="54"/>
                  </a:lnTo>
                  <a:lnTo>
                    <a:pt x="2684" y="75"/>
                  </a:lnTo>
                  <a:lnTo>
                    <a:pt x="2687" y="98"/>
                  </a:lnTo>
                  <a:lnTo>
                    <a:pt x="2687" y="914"/>
                  </a:lnTo>
                  <a:lnTo>
                    <a:pt x="2684" y="937"/>
                  </a:lnTo>
                  <a:lnTo>
                    <a:pt x="2677" y="959"/>
                  </a:lnTo>
                  <a:lnTo>
                    <a:pt x="2663" y="978"/>
                  </a:lnTo>
                  <a:lnTo>
                    <a:pt x="2647" y="993"/>
                  </a:lnTo>
                  <a:lnTo>
                    <a:pt x="1401" y="1884"/>
                  </a:lnTo>
                  <a:lnTo>
                    <a:pt x="1383" y="1894"/>
                  </a:lnTo>
                  <a:lnTo>
                    <a:pt x="1363" y="1901"/>
                  </a:lnTo>
                  <a:lnTo>
                    <a:pt x="1344" y="1903"/>
                  </a:lnTo>
                  <a:lnTo>
                    <a:pt x="1324" y="1901"/>
                  </a:lnTo>
                  <a:lnTo>
                    <a:pt x="1305" y="1894"/>
                  </a:lnTo>
                  <a:lnTo>
                    <a:pt x="1287" y="1884"/>
                  </a:lnTo>
                  <a:lnTo>
                    <a:pt x="42" y="993"/>
                  </a:lnTo>
                  <a:lnTo>
                    <a:pt x="24" y="978"/>
                  </a:lnTo>
                  <a:lnTo>
                    <a:pt x="11" y="959"/>
                  </a:lnTo>
                  <a:lnTo>
                    <a:pt x="3" y="937"/>
                  </a:lnTo>
                  <a:lnTo>
                    <a:pt x="0" y="914"/>
                  </a:lnTo>
                  <a:lnTo>
                    <a:pt x="0" y="98"/>
                  </a:lnTo>
                  <a:lnTo>
                    <a:pt x="3" y="75"/>
                  </a:lnTo>
                  <a:lnTo>
                    <a:pt x="10" y="54"/>
                  </a:lnTo>
                  <a:lnTo>
                    <a:pt x="22" y="36"/>
                  </a:lnTo>
                  <a:lnTo>
                    <a:pt x="36" y="20"/>
                  </a:lnTo>
                  <a:lnTo>
                    <a:pt x="55" y="9"/>
                  </a:lnTo>
                  <a:lnTo>
                    <a:pt x="76" y="2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428"/>
            <p:cNvSpPr>
              <a:spLocks/>
            </p:cNvSpPr>
            <p:nvPr/>
          </p:nvSpPr>
          <p:spPr bwMode="auto">
            <a:xfrm>
              <a:off x="8337550" y="5141913"/>
              <a:ext cx="241300" cy="30163"/>
            </a:xfrm>
            <a:custGeom>
              <a:avLst/>
              <a:gdLst>
                <a:gd name="T0" fmla="*/ 106 w 1672"/>
                <a:gd name="T1" fmla="*/ 0 h 214"/>
                <a:gd name="T2" fmla="*/ 1565 w 1672"/>
                <a:gd name="T3" fmla="*/ 0 h 214"/>
                <a:gd name="T4" fmla="*/ 1589 w 1672"/>
                <a:gd name="T5" fmla="*/ 3 h 214"/>
                <a:gd name="T6" fmla="*/ 1612 w 1672"/>
                <a:gd name="T7" fmla="*/ 12 h 214"/>
                <a:gd name="T8" fmla="*/ 1632 w 1672"/>
                <a:gd name="T9" fmla="*/ 24 h 214"/>
                <a:gd name="T10" fmla="*/ 1649 w 1672"/>
                <a:gd name="T11" fmla="*/ 40 h 214"/>
                <a:gd name="T12" fmla="*/ 1661 w 1672"/>
                <a:gd name="T13" fmla="*/ 60 h 214"/>
                <a:gd name="T14" fmla="*/ 1668 w 1672"/>
                <a:gd name="T15" fmla="*/ 83 h 214"/>
                <a:gd name="T16" fmla="*/ 1672 w 1672"/>
                <a:gd name="T17" fmla="*/ 107 h 214"/>
                <a:gd name="T18" fmla="*/ 1668 w 1672"/>
                <a:gd name="T19" fmla="*/ 132 h 214"/>
                <a:gd name="T20" fmla="*/ 1661 w 1672"/>
                <a:gd name="T21" fmla="*/ 153 h 214"/>
                <a:gd name="T22" fmla="*/ 1649 w 1672"/>
                <a:gd name="T23" fmla="*/ 173 h 214"/>
                <a:gd name="T24" fmla="*/ 1632 w 1672"/>
                <a:gd name="T25" fmla="*/ 190 h 214"/>
                <a:gd name="T26" fmla="*/ 1612 w 1672"/>
                <a:gd name="T27" fmla="*/ 202 h 214"/>
                <a:gd name="T28" fmla="*/ 1589 w 1672"/>
                <a:gd name="T29" fmla="*/ 211 h 214"/>
                <a:gd name="T30" fmla="*/ 1565 w 1672"/>
                <a:gd name="T31" fmla="*/ 214 h 214"/>
                <a:gd name="T32" fmla="*/ 106 w 1672"/>
                <a:gd name="T33" fmla="*/ 214 h 214"/>
                <a:gd name="T34" fmla="*/ 82 w 1672"/>
                <a:gd name="T35" fmla="*/ 211 h 214"/>
                <a:gd name="T36" fmla="*/ 60 w 1672"/>
                <a:gd name="T37" fmla="*/ 202 h 214"/>
                <a:gd name="T38" fmla="*/ 40 w 1672"/>
                <a:gd name="T39" fmla="*/ 190 h 214"/>
                <a:gd name="T40" fmla="*/ 23 w 1672"/>
                <a:gd name="T41" fmla="*/ 173 h 214"/>
                <a:gd name="T42" fmla="*/ 11 w 1672"/>
                <a:gd name="T43" fmla="*/ 153 h 214"/>
                <a:gd name="T44" fmla="*/ 2 w 1672"/>
                <a:gd name="T45" fmla="*/ 132 h 214"/>
                <a:gd name="T46" fmla="*/ 0 w 1672"/>
                <a:gd name="T47" fmla="*/ 107 h 214"/>
                <a:gd name="T48" fmla="*/ 2 w 1672"/>
                <a:gd name="T49" fmla="*/ 83 h 214"/>
                <a:gd name="T50" fmla="*/ 11 w 1672"/>
                <a:gd name="T51" fmla="*/ 60 h 214"/>
                <a:gd name="T52" fmla="*/ 23 w 1672"/>
                <a:gd name="T53" fmla="*/ 40 h 214"/>
                <a:gd name="T54" fmla="*/ 40 w 1672"/>
                <a:gd name="T55" fmla="*/ 24 h 214"/>
                <a:gd name="T56" fmla="*/ 60 w 1672"/>
                <a:gd name="T57" fmla="*/ 12 h 214"/>
                <a:gd name="T58" fmla="*/ 82 w 1672"/>
                <a:gd name="T59" fmla="*/ 3 h 214"/>
                <a:gd name="T60" fmla="*/ 106 w 1672"/>
                <a:gd name="T61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72" h="214">
                  <a:moveTo>
                    <a:pt x="106" y="0"/>
                  </a:moveTo>
                  <a:lnTo>
                    <a:pt x="1565" y="0"/>
                  </a:lnTo>
                  <a:lnTo>
                    <a:pt x="1589" y="3"/>
                  </a:lnTo>
                  <a:lnTo>
                    <a:pt x="1612" y="12"/>
                  </a:lnTo>
                  <a:lnTo>
                    <a:pt x="1632" y="24"/>
                  </a:lnTo>
                  <a:lnTo>
                    <a:pt x="1649" y="40"/>
                  </a:lnTo>
                  <a:lnTo>
                    <a:pt x="1661" y="60"/>
                  </a:lnTo>
                  <a:lnTo>
                    <a:pt x="1668" y="83"/>
                  </a:lnTo>
                  <a:lnTo>
                    <a:pt x="1672" y="107"/>
                  </a:lnTo>
                  <a:lnTo>
                    <a:pt x="1668" y="132"/>
                  </a:lnTo>
                  <a:lnTo>
                    <a:pt x="1661" y="153"/>
                  </a:lnTo>
                  <a:lnTo>
                    <a:pt x="1649" y="173"/>
                  </a:lnTo>
                  <a:lnTo>
                    <a:pt x="1632" y="190"/>
                  </a:lnTo>
                  <a:lnTo>
                    <a:pt x="1612" y="202"/>
                  </a:lnTo>
                  <a:lnTo>
                    <a:pt x="1589" y="211"/>
                  </a:lnTo>
                  <a:lnTo>
                    <a:pt x="1565" y="214"/>
                  </a:lnTo>
                  <a:lnTo>
                    <a:pt x="106" y="214"/>
                  </a:lnTo>
                  <a:lnTo>
                    <a:pt x="82" y="211"/>
                  </a:lnTo>
                  <a:lnTo>
                    <a:pt x="60" y="202"/>
                  </a:lnTo>
                  <a:lnTo>
                    <a:pt x="40" y="190"/>
                  </a:lnTo>
                  <a:lnTo>
                    <a:pt x="23" y="173"/>
                  </a:lnTo>
                  <a:lnTo>
                    <a:pt x="11" y="153"/>
                  </a:lnTo>
                  <a:lnTo>
                    <a:pt x="2" y="132"/>
                  </a:lnTo>
                  <a:lnTo>
                    <a:pt x="0" y="107"/>
                  </a:lnTo>
                  <a:lnTo>
                    <a:pt x="2" y="83"/>
                  </a:lnTo>
                  <a:lnTo>
                    <a:pt x="11" y="60"/>
                  </a:lnTo>
                  <a:lnTo>
                    <a:pt x="23" y="40"/>
                  </a:lnTo>
                  <a:lnTo>
                    <a:pt x="40" y="24"/>
                  </a:lnTo>
                  <a:lnTo>
                    <a:pt x="60" y="12"/>
                  </a:lnTo>
                  <a:lnTo>
                    <a:pt x="82" y="3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429"/>
            <p:cNvSpPr>
              <a:spLocks/>
            </p:cNvSpPr>
            <p:nvPr/>
          </p:nvSpPr>
          <p:spPr bwMode="auto">
            <a:xfrm>
              <a:off x="8337550" y="5194300"/>
              <a:ext cx="241300" cy="31750"/>
            </a:xfrm>
            <a:custGeom>
              <a:avLst/>
              <a:gdLst>
                <a:gd name="T0" fmla="*/ 106 w 1672"/>
                <a:gd name="T1" fmla="*/ 0 h 214"/>
                <a:gd name="T2" fmla="*/ 1565 w 1672"/>
                <a:gd name="T3" fmla="*/ 0 h 214"/>
                <a:gd name="T4" fmla="*/ 1589 w 1672"/>
                <a:gd name="T5" fmla="*/ 4 h 214"/>
                <a:gd name="T6" fmla="*/ 1612 w 1672"/>
                <a:gd name="T7" fmla="*/ 12 h 214"/>
                <a:gd name="T8" fmla="*/ 1632 w 1672"/>
                <a:gd name="T9" fmla="*/ 24 h 214"/>
                <a:gd name="T10" fmla="*/ 1649 w 1672"/>
                <a:gd name="T11" fmla="*/ 40 h 214"/>
                <a:gd name="T12" fmla="*/ 1661 w 1672"/>
                <a:gd name="T13" fmla="*/ 60 h 214"/>
                <a:gd name="T14" fmla="*/ 1668 w 1672"/>
                <a:gd name="T15" fmla="*/ 83 h 214"/>
                <a:gd name="T16" fmla="*/ 1672 w 1672"/>
                <a:gd name="T17" fmla="*/ 107 h 214"/>
                <a:gd name="T18" fmla="*/ 1668 w 1672"/>
                <a:gd name="T19" fmla="*/ 132 h 214"/>
                <a:gd name="T20" fmla="*/ 1661 w 1672"/>
                <a:gd name="T21" fmla="*/ 154 h 214"/>
                <a:gd name="T22" fmla="*/ 1649 w 1672"/>
                <a:gd name="T23" fmla="*/ 174 h 214"/>
                <a:gd name="T24" fmla="*/ 1632 w 1672"/>
                <a:gd name="T25" fmla="*/ 190 h 214"/>
                <a:gd name="T26" fmla="*/ 1612 w 1672"/>
                <a:gd name="T27" fmla="*/ 203 h 214"/>
                <a:gd name="T28" fmla="*/ 1589 w 1672"/>
                <a:gd name="T29" fmla="*/ 211 h 214"/>
                <a:gd name="T30" fmla="*/ 1565 w 1672"/>
                <a:gd name="T31" fmla="*/ 214 h 214"/>
                <a:gd name="T32" fmla="*/ 106 w 1672"/>
                <a:gd name="T33" fmla="*/ 214 h 214"/>
                <a:gd name="T34" fmla="*/ 82 w 1672"/>
                <a:gd name="T35" fmla="*/ 211 h 214"/>
                <a:gd name="T36" fmla="*/ 60 w 1672"/>
                <a:gd name="T37" fmla="*/ 203 h 214"/>
                <a:gd name="T38" fmla="*/ 40 w 1672"/>
                <a:gd name="T39" fmla="*/ 190 h 214"/>
                <a:gd name="T40" fmla="*/ 23 w 1672"/>
                <a:gd name="T41" fmla="*/ 174 h 214"/>
                <a:gd name="T42" fmla="*/ 11 w 1672"/>
                <a:gd name="T43" fmla="*/ 154 h 214"/>
                <a:gd name="T44" fmla="*/ 2 w 1672"/>
                <a:gd name="T45" fmla="*/ 132 h 214"/>
                <a:gd name="T46" fmla="*/ 0 w 1672"/>
                <a:gd name="T47" fmla="*/ 107 h 214"/>
                <a:gd name="T48" fmla="*/ 2 w 1672"/>
                <a:gd name="T49" fmla="*/ 83 h 214"/>
                <a:gd name="T50" fmla="*/ 11 w 1672"/>
                <a:gd name="T51" fmla="*/ 60 h 214"/>
                <a:gd name="T52" fmla="*/ 23 w 1672"/>
                <a:gd name="T53" fmla="*/ 40 h 214"/>
                <a:gd name="T54" fmla="*/ 40 w 1672"/>
                <a:gd name="T55" fmla="*/ 23 h 214"/>
                <a:gd name="T56" fmla="*/ 60 w 1672"/>
                <a:gd name="T57" fmla="*/ 11 h 214"/>
                <a:gd name="T58" fmla="*/ 82 w 1672"/>
                <a:gd name="T59" fmla="*/ 4 h 214"/>
                <a:gd name="T60" fmla="*/ 106 w 1672"/>
                <a:gd name="T61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72" h="214">
                  <a:moveTo>
                    <a:pt x="106" y="0"/>
                  </a:moveTo>
                  <a:lnTo>
                    <a:pt x="1565" y="0"/>
                  </a:lnTo>
                  <a:lnTo>
                    <a:pt x="1589" y="4"/>
                  </a:lnTo>
                  <a:lnTo>
                    <a:pt x="1612" y="12"/>
                  </a:lnTo>
                  <a:lnTo>
                    <a:pt x="1632" y="24"/>
                  </a:lnTo>
                  <a:lnTo>
                    <a:pt x="1649" y="40"/>
                  </a:lnTo>
                  <a:lnTo>
                    <a:pt x="1661" y="60"/>
                  </a:lnTo>
                  <a:lnTo>
                    <a:pt x="1668" y="83"/>
                  </a:lnTo>
                  <a:lnTo>
                    <a:pt x="1672" y="107"/>
                  </a:lnTo>
                  <a:lnTo>
                    <a:pt x="1668" y="132"/>
                  </a:lnTo>
                  <a:lnTo>
                    <a:pt x="1661" y="154"/>
                  </a:lnTo>
                  <a:lnTo>
                    <a:pt x="1649" y="174"/>
                  </a:lnTo>
                  <a:lnTo>
                    <a:pt x="1632" y="190"/>
                  </a:lnTo>
                  <a:lnTo>
                    <a:pt x="1612" y="203"/>
                  </a:lnTo>
                  <a:lnTo>
                    <a:pt x="1589" y="211"/>
                  </a:lnTo>
                  <a:lnTo>
                    <a:pt x="1565" y="214"/>
                  </a:lnTo>
                  <a:lnTo>
                    <a:pt x="106" y="214"/>
                  </a:lnTo>
                  <a:lnTo>
                    <a:pt x="82" y="211"/>
                  </a:lnTo>
                  <a:lnTo>
                    <a:pt x="60" y="203"/>
                  </a:lnTo>
                  <a:lnTo>
                    <a:pt x="40" y="190"/>
                  </a:lnTo>
                  <a:lnTo>
                    <a:pt x="23" y="174"/>
                  </a:lnTo>
                  <a:lnTo>
                    <a:pt x="11" y="154"/>
                  </a:lnTo>
                  <a:lnTo>
                    <a:pt x="2" y="132"/>
                  </a:lnTo>
                  <a:lnTo>
                    <a:pt x="0" y="107"/>
                  </a:lnTo>
                  <a:lnTo>
                    <a:pt x="2" y="83"/>
                  </a:lnTo>
                  <a:lnTo>
                    <a:pt x="11" y="60"/>
                  </a:lnTo>
                  <a:lnTo>
                    <a:pt x="23" y="40"/>
                  </a:lnTo>
                  <a:lnTo>
                    <a:pt x="40" y="23"/>
                  </a:lnTo>
                  <a:lnTo>
                    <a:pt x="60" y="11"/>
                  </a:lnTo>
                  <a:lnTo>
                    <a:pt x="82" y="4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8" name="Group 737"/>
          <p:cNvGrpSpPr/>
          <p:nvPr/>
        </p:nvGrpSpPr>
        <p:grpSpPr>
          <a:xfrm>
            <a:off x="3665837" y="4574190"/>
            <a:ext cx="415925" cy="395287"/>
            <a:chOff x="741363" y="5857875"/>
            <a:chExt cx="415925" cy="395287"/>
          </a:xfrm>
          <a:solidFill>
            <a:srgbClr val="000000"/>
          </a:solidFill>
        </p:grpSpPr>
        <p:sp>
          <p:nvSpPr>
            <p:cNvPr id="399" name="Freeform 455"/>
            <p:cNvSpPr>
              <a:spLocks/>
            </p:cNvSpPr>
            <p:nvPr/>
          </p:nvSpPr>
          <p:spPr bwMode="auto">
            <a:xfrm>
              <a:off x="831850" y="5910263"/>
              <a:ext cx="217487" cy="160337"/>
            </a:xfrm>
            <a:custGeom>
              <a:avLst/>
              <a:gdLst>
                <a:gd name="T0" fmla="*/ 1673 w 1779"/>
                <a:gd name="T1" fmla="*/ 0 h 1315"/>
                <a:gd name="T2" fmla="*/ 1720 w 1779"/>
                <a:gd name="T3" fmla="*/ 11 h 1315"/>
                <a:gd name="T4" fmla="*/ 1756 w 1779"/>
                <a:gd name="T5" fmla="*/ 40 h 1315"/>
                <a:gd name="T6" fmla="*/ 1777 w 1779"/>
                <a:gd name="T7" fmla="*/ 81 h 1315"/>
                <a:gd name="T8" fmla="*/ 1779 w 1779"/>
                <a:gd name="T9" fmla="*/ 316 h 1315"/>
                <a:gd name="T10" fmla="*/ 1673 w 1779"/>
                <a:gd name="T11" fmla="*/ 117 h 1315"/>
                <a:gd name="T12" fmla="*/ 1664 w 1779"/>
                <a:gd name="T13" fmla="*/ 101 h 1315"/>
                <a:gd name="T14" fmla="*/ 131 w 1779"/>
                <a:gd name="T15" fmla="*/ 99 h 1315"/>
                <a:gd name="T16" fmla="*/ 115 w 1779"/>
                <a:gd name="T17" fmla="*/ 108 h 1315"/>
                <a:gd name="T18" fmla="*/ 113 w 1779"/>
                <a:gd name="T19" fmla="*/ 864 h 1315"/>
                <a:gd name="T20" fmla="*/ 115 w 1779"/>
                <a:gd name="T21" fmla="*/ 874 h 1315"/>
                <a:gd name="T22" fmla="*/ 122 w 1779"/>
                <a:gd name="T23" fmla="*/ 881 h 1315"/>
                <a:gd name="T24" fmla="*/ 131 w 1779"/>
                <a:gd name="T25" fmla="*/ 884 h 1315"/>
                <a:gd name="T26" fmla="*/ 416 w 1779"/>
                <a:gd name="T27" fmla="*/ 884 h 1315"/>
                <a:gd name="T28" fmla="*/ 453 w 1779"/>
                <a:gd name="T29" fmla="*/ 900 h 1315"/>
                <a:gd name="T30" fmla="*/ 484 w 1779"/>
                <a:gd name="T31" fmla="*/ 929 h 1315"/>
                <a:gd name="T32" fmla="*/ 499 w 1779"/>
                <a:gd name="T33" fmla="*/ 967 h 1315"/>
                <a:gd name="T34" fmla="*/ 500 w 1779"/>
                <a:gd name="T35" fmla="*/ 1183 h 1315"/>
                <a:gd name="T36" fmla="*/ 501 w 1779"/>
                <a:gd name="T37" fmla="*/ 1191 h 1315"/>
                <a:gd name="T38" fmla="*/ 505 w 1779"/>
                <a:gd name="T39" fmla="*/ 1197 h 1315"/>
                <a:gd name="T40" fmla="*/ 514 w 1779"/>
                <a:gd name="T41" fmla="*/ 1202 h 1315"/>
                <a:gd name="T42" fmla="*/ 1654 w 1779"/>
                <a:gd name="T43" fmla="*/ 1202 h 1315"/>
                <a:gd name="T44" fmla="*/ 1671 w 1779"/>
                <a:gd name="T45" fmla="*/ 1193 h 1315"/>
                <a:gd name="T46" fmla="*/ 1673 w 1779"/>
                <a:gd name="T47" fmla="*/ 1020 h 1315"/>
                <a:gd name="T48" fmla="*/ 1779 w 1779"/>
                <a:gd name="T49" fmla="*/ 1209 h 1315"/>
                <a:gd name="T50" fmla="*/ 1768 w 1779"/>
                <a:gd name="T51" fmla="*/ 1256 h 1315"/>
                <a:gd name="T52" fmla="*/ 1739 w 1779"/>
                <a:gd name="T53" fmla="*/ 1291 h 1315"/>
                <a:gd name="T54" fmla="*/ 1698 w 1779"/>
                <a:gd name="T55" fmla="*/ 1312 h 1315"/>
                <a:gd name="T56" fmla="*/ 449 w 1779"/>
                <a:gd name="T57" fmla="*/ 1315 h 1315"/>
                <a:gd name="T58" fmla="*/ 391 w 1779"/>
                <a:gd name="T59" fmla="*/ 1307 h 1315"/>
                <a:gd name="T60" fmla="*/ 340 w 1779"/>
                <a:gd name="T61" fmla="*/ 1282 h 1315"/>
                <a:gd name="T62" fmla="*/ 66 w 1779"/>
                <a:gd name="T63" fmla="*/ 1041 h 1315"/>
                <a:gd name="T64" fmla="*/ 25 w 1779"/>
                <a:gd name="T65" fmla="*/ 989 h 1315"/>
                <a:gd name="T66" fmla="*/ 3 w 1779"/>
                <a:gd name="T67" fmla="*/ 926 h 1315"/>
                <a:gd name="T68" fmla="*/ 0 w 1779"/>
                <a:gd name="T69" fmla="*/ 106 h 1315"/>
                <a:gd name="T70" fmla="*/ 11 w 1779"/>
                <a:gd name="T71" fmla="*/ 59 h 1315"/>
                <a:gd name="T72" fmla="*/ 39 w 1779"/>
                <a:gd name="T73" fmla="*/ 23 h 1315"/>
                <a:gd name="T74" fmla="*/ 82 w 1779"/>
                <a:gd name="T75" fmla="*/ 2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79" h="1315">
                  <a:moveTo>
                    <a:pt x="105" y="0"/>
                  </a:moveTo>
                  <a:lnTo>
                    <a:pt x="1673" y="0"/>
                  </a:lnTo>
                  <a:lnTo>
                    <a:pt x="1698" y="2"/>
                  </a:lnTo>
                  <a:lnTo>
                    <a:pt x="1720" y="11"/>
                  </a:lnTo>
                  <a:lnTo>
                    <a:pt x="1739" y="23"/>
                  </a:lnTo>
                  <a:lnTo>
                    <a:pt x="1756" y="40"/>
                  </a:lnTo>
                  <a:lnTo>
                    <a:pt x="1768" y="59"/>
                  </a:lnTo>
                  <a:lnTo>
                    <a:pt x="1777" y="81"/>
                  </a:lnTo>
                  <a:lnTo>
                    <a:pt x="1779" y="106"/>
                  </a:lnTo>
                  <a:lnTo>
                    <a:pt x="1779" y="316"/>
                  </a:lnTo>
                  <a:lnTo>
                    <a:pt x="1673" y="316"/>
                  </a:lnTo>
                  <a:lnTo>
                    <a:pt x="1673" y="117"/>
                  </a:lnTo>
                  <a:lnTo>
                    <a:pt x="1671" y="108"/>
                  </a:lnTo>
                  <a:lnTo>
                    <a:pt x="1664" y="101"/>
                  </a:lnTo>
                  <a:lnTo>
                    <a:pt x="1654" y="99"/>
                  </a:lnTo>
                  <a:lnTo>
                    <a:pt x="131" y="99"/>
                  </a:lnTo>
                  <a:lnTo>
                    <a:pt x="122" y="101"/>
                  </a:lnTo>
                  <a:lnTo>
                    <a:pt x="115" y="108"/>
                  </a:lnTo>
                  <a:lnTo>
                    <a:pt x="113" y="117"/>
                  </a:lnTo>
                  <a:lnTo>
                    <a:pt x="113" y="864"/>
                  </a:lnTo>
                  <a:lnTo>
                    <a:pt x="114" y="869"/>
                  </a:lnTo>
                  <a:lnTo>
                    <a:pt x="115" y="874"/>
                  </a:lnTo>
                  <a:lnTo>
                    <a:pt x="118" y="878"/>
                  </a:lnTo>
                  <a:lnTo>
                    <a:pt x="122" y="881"/>
                  </a:lnTo>
                  <a:lnTo>
                    <a:pt x="127" y="883"/>
                  </a:lnTo>
                  <a:lnTo>
                    <a:pt x="131" y="884"/>
                  </a:lnTo>
                  <a:lnTo>
                    <a:pt x="394" y="882"/>
                  </a:lnTo>
                  <a:lnTo>
                    <a:pt x="416" y="884"/>
                  </a:lnTo>
                  <a:lnTo>
                    <a:pt x="436" y="890"/>
                  </a:lnTo>
                  <a:lnTo>
                    <a:pt x="453" y="900"/>
                  </a:lnTo>
                  <a:lnTo>
                    <a:pt x="470" y="913"/>
                  </a:lnTo>
                  <a:lnTo>
                    <a:pt x="484" y="929"/>
                  </a:lnTo>
                  <a:lnTo>
                    <a:pt x="493" y="947"/>
                  </a:lnTo>
                  <a:lnTo>
                    <a:pt x="499" y="967"/>
                  </a:lnTo>
                  <a:lnTo>
                    <a:pt x="501" y="988"/>
                  </a:lnTo>
                  <a:lnTo>
                    <a:pt x="500" y="1183"/>
                  </a:lnTo>
                  <a:lnTo>
                    <a:pt x="500" y="1187"/>
                  </a:lnTo>
                  <a:lnTo>
                    <a:pt x="501" y="1191"/>
                  </a:lnTo>
                  <a:lnTo>
                    <a:pt x="503" y="1194"/>
                  </a:lnTo>
                  <a:lnTo>
                    <a:pt x="505" y="1197"/>
                  </a:lnTo>
                  <a:lnTo>
                    <a:pt x="509" y="1200"/>
                  </a:lnTo>
                  <a:lnTo>
                    <a:pt x="514" y="1202"/>
                  </a:lnTo>
                  <a:lnTo>
                    <a:pt x="519" y="1202"/>
                  </a:lnTo>
                  <a:lnTo>
                    <a:pt x="1654" y="1202"/>
                  </a:lnTo>
                  <a:lnTo>
                    <a:pt x="1664" y="1200"/>
                  </a:lnTo>
                  <a:lnTo>
                    <a:pt x="1671" y="1193"/>
                  </a:lnTo>
                  <a:lnTo>
                    <a:pt x="1673" y="1183"/>
                  </a:lnTo>
                  <a:lnTo>
                    <a:pt x="1673" y="1020"/>
                  </a:lnTo>
                  <a:lnTo>
                    <a:pt x="1779" y="1020"/>
                  </a:lnTo>
                  <a:lnTo>
                    <a:pt x="1779" y="1209"/>
                  </a:lnTo>
                  <a:lnTo>
                    <a:pt x="1777" y="1233"/>
                  </a:lnTo>
                  <a:lnTo>
                    <a:pt x="1768" y="1256"/>
                  </a:lnTo>
                  <a:lnTo>
                    <a:pt x="1756" y="1276"/>
                  </a:lnTo>
                  <a:lnTo>
                    <a:pt x="1739" y="1291"/>
                  </a:lnTo>
                  <a:lnTo>
                    <a:pt x="1720" y="1304"/>
                  </a:lnTo>
                  <a:lnTo>
                    <a:pt x="1698" y="1312"/>
                  </a:lnTo>
                  <a:lnTo>
                    <a:pt x="1673" y="1315"/>
                  </a:lnTo>
                  <a:lnTo>
                    <a:pt x="449" y="1315"/>
                  </a:lnTo>
                  <a:lnTo>
                    <a:pt x="419" y="1313"/>
                  </a:lnTo>
                  <a:lnTo>
                    <a:pt x="391" y="1307"/>
                  </a:lnTo>
                  <a:lnTo>
                    <a:pt x="364" y="1296"/>
                  </a:lnTo>
                  <a:lnTo>
                    <a:pt x="340" y="1282"/>
                  </a:lnTo>
                  <a:lnTo>
                    <a:pt x="316" y="1264"/>
                  </a:lnTo>
                  <a:lnTo>
                    <a:pt x="66" y="1041"/>
                  </a:lnTo>
                  <a:lnTo>
                    <a:pt x="43" y="1017"/>
                  </a:lnTo>
                  <a:lnTo>
                    <a:pt x="25" y="989"/>
                  </a:lnTo>
                  <a:lnTo>
                    <a:pt x="11" y="959"/>
                  </a:lnTo>
                  <a:lnTo>
                    <a:pt x="3" y="926"/>
                  </a:lnTo>
                  <a:lnTo>
                    <a:pt x="0" y="892"/>
                  </a:lnTo>
                  <a:lnTo>
                    <a:pt x="0" y="106"/>
                  </a:lnTo>
                  <a:lnTo>
                    <a:pt x="3" y="81"/>
                  </a:lnTo>
                  <a:lnTo>
                    <a:pt x="11" y="59"/>
                  </a:lnTo>
                  <a:lnTo>
                    <a:pt x="24" y="40"/>
                  </a:lnTo>
                  <a:lnTo>
                    <a:pt x="39" y="23"/>
                  </a:lnTo>
                  <a:lnTo>
                    <a:pt x="59" y="11"/>
                  </a:lnTo>
                  <a:lnTo>
                    <a:pt x="82" y="2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456"/>
            <p:cNvSpPr>
              <a:spLocks noEditPoints="1"/>
            </p:cNvSpPr>
            <p:nvPr/>
          </p:nvSpPr>
          <p:spPr bwMode="auto">
            <a:xfrm>
              <a:off x="944563" y="5956300"/>
              <a:ext cx="147637" cy="69850"/>
            </a:xfrm>
            <a:custGeom>
              <a:avLst/>
              <a:gdLst>
                <a:gd name="T0" fmla="*/ 865 w 1209"/>
                <a:gd name="T1" fmla="*/ 486 h 570"/>
                <a:gd name="T2" fmla="*/ 949 w 1209"/>
                <a:gd name="T3" fmla="*/ 323 h 570"/>
                <a:gd name="T4" fmla="*/ 1097 w 1209"/>
                <a:gd name="T5" fmla="*/ 254 h 570"/>
                <a:gd name="T6" fmla="*/ 949 w 1209"/>
                <a:gd name="T7" fmla="*/ 162 h 570"/>
                <a:gd name="T8" fmla="*/ 1104 w 1209"/>
                <a:gd name="T9" fmla="*/ 85 h 570"/>
                <a:gd name="T10" fmla="*/ 228 w 1209"/>
                <a:gd name="T11" fmla="*/ 83 h 570"/>
                <a:gd name="T12" fmla="*/ 156 w 1209"/>
                <a:gd name="T13" fmla="*/ 85 h 570"/>
                <a:gd name="T14" fmla="*/ 105 w 1209"/>
                <a:gd name="T15" fmla="*/ 92 h 570"/>
                <a:gd name="T16" fmla="*/ 105 w 1209"/>
                <a:gd name="T17" fmla="*/ 485 h 570"/>
                <a:gd name="T18" fmla="*/ 197 w 1209"/>
                <a:gd name="T19" fmla="*/ 341 h 570"/>
                <a:gd name="T20" fmla="*/ 215 w 1209"/>
                <a:gd name="T21" fmla="*/ 343 h 570"/>
                <a:gd name="T22" fmla="*/ 258 w 1209"/>
                <a:gd name="T23" fmla="*/ 342 h 570"/>
                <a:gd name="T24" fmla="*/ 313 w 1209"/>
                <a:gd name="T25" fmla="*/ 329 h 570"/>
                <a:gd name="T26" fmla="*/ 355 w 1209"/>
                <a:gd name="T27" fmla="*/ 302 h 570"/>
                <a:gd name="T28" fmla="*/ 382 w 1209"/>
                <a:gd name="T29" fmla="*/ 260 h 570"/>
                <a:gd name="T30" fmla="*/ 391 w 1209"/>
                <a:gd name="T31" fmla="*/ 206 h 570"/>
                <a:gd name="T32" fmla="*/ 384 w 1209"/>
                <a:gd name="T33" fmla="*/ 164 h 570"/>
                <a:gd name="T34" fmla="*/ 364 w 1209"/>
                <a:gd name="T35" fmla="*/ 129 h 570"/>
                <a:gd name="T36" fmla="*/ 332 w 1209"/>
                <a:gd name="T37" fmla="*/ 104 h 570"/>
                <a:gd name="T38" fmla="*/ 287 w 1209"/>
                <a:gd name="T39" fmla="*/ 88 h 570"/>
                <a:gd name="T40" fmla="*/ 228 w 1209"/>
                <a:gd name="T41" fmla="*/ 83 h 570"/>
                <a:gd name="T42" fmla="*/ 527 w 1209"/>
                <a:gd name="T43" fmla="*/ 83 h 570"/>
                <a:gd name="T44" fmla="*/ 449 w 1209"/>
                <a:gd name="T45" fmla="*/ 91 h 570"/>
                <a:gd name="T46" fmla="*/ 450 w 1209"/>
                <a:gd name="T47" fmla="*/ 482 h 570"/>
                <a:gd name="T48" fmla="*/ 491 w 1209"/>
                <a:gd name="T49" fmla="*/ 486 h 570"/>
                <a:gd name="T50" fmla="*/ 551 w 1209"/>
                <a:gd name="T51" fmla="*/ 488 h 570"/>
                <a:gd name="T52" fmla="*/ 624 w 1209"/>
                <a:gd name="T53" fmla="*/ 483 h 570"/>
                <a:gd name="T54" fmla="*/ 687 w 1209"/>
                <a:gd name="T55" fmla="*/ 465 h 570"/>
                <a:gd name="T56" fmla="*/ 735 w 1209"/>
                <a:gd name="T57" fmla="*/ 436 h 570"/>
                <a:gd name="T58" fmla="*/ 765 w 1209"/>
                <a:gd name="T59" fmla="*/ 404 h 570"/>
                <a:gd name="T60" fmla="*/ 787 w 1209"/>
                <a:gd name="T61" fmla="*/ 361 h 570"/>
                <a:gd name="T62" fmla="*/ 800 w 1209"/>
                <a:gd name="T63" fmla="*/ 307 h 570"/>
                <a:gd name="T64" fmla="*/ 800 w 1209"/>
                <a:gd name="T65" fmla="*/ 242 h 570"/>
                <a:gd name="T66" fmla="*/ 783 w 1209"/>
                <a:gd name="T67" fmla="*/ 185 h 570"/>
                <a:gd name="T68" fmla="*/ 754 w 1209"/>
                <a:gd name="T69" fmla="*/ 141 h 570"/>
                <a:gd name="T70" fmla="*/ 715 w 1209"/>
                <a:gd name="T71" fmla="*/ 111 h 570"/>
                <a:gd name="T72" fmla="*/ 667 w 1209"/>
                <a:gd name="T73" fmla="*/ 92 h 570"/>
                <a:gd name="T74" fmla="*/ 607 w 1209"/>
                <a:gd name="T75" fmla="*/ 83 h 570"/>
                <a:gd name="T76" fmla="*/ 92 w 1209"/>
                <a:gd name="T77" fmla="*/ 0 h 570"/>
                <a:gd name="T78" fmla="*/ 1138 w 1209"/>
                <a:gd name="T79" fmla="*/ 3 h 570"/>
                <a:gd name="T80" fmla="*/ 1175 w 1209"/>
                <a:gd name="T81" fmla="*/ 21 h 570"/>
                <a:gd name="T82" fmla="*/ 1201 w 1209"/>
                <a:gd name="T83" fmla="*/ 52 h 570"/>
                <a:gd name="T84" fmla="*/ 1209 w 1209"/>
                <a:gd name="T85" fmla="*/ 92 h 570"/>
                <a:gd name="T86" fmla="*/ 1207 w 1209"/>
                <a:gd name="T87" fmla="*/ 500 h 570"/>
                <a:gd name="T88" fmla="*/ 1189 w 1209"/>
                <a:gd name="T89" fmla="*/ 536 h 570"/>
                <a:gd name="T90" fmla="*/ 1158 w 1209"/>
                <a:gd name="T91" fmla="*/ 561 h 570"/>
                <a:gd name="T92" fmla="*/ 1118 w 1209"/>
                <a:gd name="T93" fmla="*/ 570 h 570"/>
                <a:gd name="T94" fmla="*/ 70 w 1209"/>
                <a:gd name="T95" fmla="*/ 568 h 570"/>
                <a:gd name="T96" fmla="*/ 34 w 1209"/>
                <a:gd name="T97" fmla="*/ 550 h 570"/>
                <a:gd name="T98" fmla="*/ 9 w 1209"/>
                <a:gd name="T99" fmla="*/ 519 h 570"/>
                <a:gd name="T100" fmla="*/ 0 w 1209"/>
                <a:gd name="T101" fmla="*/ 479 h 570"/>
                <a:gd name="T102" fmla="*/ 3 w 1209"/>
                <a:gd name="T103" fmla="*/ 71 h 570"/>
                <a:gd name="T104" fmla="*/ 20 w 1209"/>
                <a:gd name="T105" fmla="*/ 34 h 570"/>
                <a:gd name="T106" fmla="*/ 52 w 1209"/>
                <a:gd name="T107" fmla="*/ 9 h 570"/>
                <a:gd name="T108" fmla="*/ 92 w 1209"/>
                <a:gd name="T10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9" h="570">
                  <a:moveTo>
                    <a:pt x="865" y="85"/>
                  </a:moveTo>
                  <a:lnTo>
                    <a:pt x="865" y="486"/>
                  </a:lnTo>
                  <a:lnTo>
                    <a:pt x="949" y="486"/>
                  </a:lnTo>
                  <a:lnTo>
                    <a:pt x="949" y="323"/>
                  </a:lnTo>
                  <a:lnTo>
                    <a:pt x="1097" y="323"/>
                  </a:lnTo>
                  <a:lnTo>
                    <a:pt x="1097" y="254"/>
                  </a:lnTo>
                  <a:lnTo>
                    <a:pt x="949" y="254"/>
                  </a:lnTo>
                  <a:lnTo>
                    <a:pt x="949" y="162"/>
                  </a:lnTo>
                  <a:lnTo>
                    <a:pt x="1104" y="162"/>
                  </a:lnTo>
                  <a:lnTo>
                    <a:pt x="1104" y="85"/>
                  </a:lnTo>
                  <a:lnTo>
                    <a:pt x="865" y="85"/>
                  </a:lnTo>
                  <a:close/>
                  <a:moveTo>
                    <a:pt x="228" y="83"/>
                  </a:moveTo>
                  <a:lnTo>
                    <a:pt x="189" y="83"/>
                  </a:lnTo>
                  <a:lnTo>
                    <a:pt x="156" y="85"/>
                  </a:lnTo>
                  <a:lnTo>
                    <a:pt x="128" y="87"/>
                  </a:lnTo>
                  <a:lnTo>
                    <a:pt x="105" y="92"/>
                  </a:lnTo>
                  <a:lnTo>
                    <a:pt x="105" y="92"/>
                  </a:lnTo>
                  <a:lnTo>
                    <a:pt x="105" y="485"/>
                  </a:lnTo>
                  <a:lnTo>
                    <a:pt x="197" y="485"/>
                  </a:lnTo>
                  <a:lnTo>
                    <a:pt x="197" y="341"/>
                  </a:lnTo>
                  <a:lnTo>
                    <a:pt x="205" y="342"/>
                  </a:lnTo>
                  <a:lnTo>
                    <a:pt x="215" y="343"/>
                  </a:lnTo>
                  <a:lnTo>
                    <a:pt x="227" y="343"/>
                  </a:lnTo>
                  <a:lnTo>
                    <a:pt x="258" y="342"/>
                  </a:lnTo>
                  <a:lnTo>
                    <a:pt x="286" y="337"/>
                  </a:lnTo>
                  <a:lnTo>
                    <a:pt x="313" y="329"/>
                  </a:lnTo>
                  <a:lnTo>
                    <a:pt x="335" y="316"/>
                  </a:lnTo>
                  <a:lnTo>
                    <a:pt x="355" y="302"/>
                  </a:lnTo>
                  <a:lnTo>
                    <a:pt x="371" y="283"/>
                  </a:lnTo>
                  <a:lnTo>
                    <a:pt x="382" y="260"/>
                  </a:lnTo>
                  <a:lnTo>
                    <a:pt x="389" y="235"/>
                  </a:lnTo>
                  <a:lnTo>
                    <a:pt x="391" y="206"/>
                  </a:lnTo>
                  <a:lnTo>
                    <a:pt x="389" y="185"/>
                  </a:lnTo>
                  <a:lnTo>
                    <a:pt x="384" y="164"/>
                  </a:lnTo>
                  <a:lnTo>
                    <a:pt x="376" y="145"/>
                  </a:lnTo>
                  <a:lnTo>
                    <a:pt x="364" y="129"/>
                  </a:lnTo>
                  <a:lnTo>
                    <a:pt x="350" y="115"/>
                  </a:lnTo>
                  <a:lnTo>
                    <a:pt x="332" y="104"/>
                  </a:lnTo>
                  <a:lnTo>
                    <a:pt x="311" y="94"/>
                  </a:lnTo>
                  <a:lnTo>
                    <a:pt x="287" y="88"/>
                  </a:lnTo>
                  <a:lnTo>
                    <a:pt x="259" y="84"/>
                  </a:lnTo>
                  <a:lnTo>
                    <a:pt x="228" y="83"/>
                  </a:lnTo>
                  <a:close/>
                  <a:moveTo>
                    <a:pt x="571" y="82"/>
                  </a:moveTo>
                  <a:lnTo>
                    <a:pt x="527" y="83"/>
                  </a:lnTo>
                  <a:lnTo>
                    <a:pt x="487" y="86"/>
                  </a:lnTo>
                  <a:lnTo>
                    <a:pt x="449" y="91"/>
                  </a:lnTo>
                  <a:lnTo>
                    <a:pt x="450" y="91"/>
                  </a:lnTo>
                  <a:lnTo>
                    <a:pt x="450" y="482"/>
                  </a:lnTo>
                  <a:lnTo>
                    <a:pt x="468" y="484"/>
                  </a:lnTo>
                  <a:lnTo>
                    <a:pt x="491" y="486"/>
                  </a:lnTo>
                  <a:lnTo>
                    <a:pt x="519" y="487"/>
                  </a:lnTo>
                  <a:lnTo>
                    <a:pt x="551" y="488"/>
                  </a:lnTo>
                  <a:lnTo>
                    <a:pt x="589" y="486"/>
                  </a:lnTo>
                  <a:lnTo>
                    <a:pt x="624" y="483"/>
                  </a:lnTo>
                  <a:lnTo>
                    <a:pt x="657" y="476"/>
                  </a:lnTo>
                  <a:lnTo>
                    <a:pt x="687" y="465"/>
                  </a:lnTo>
                  <a:lnTo>
                    <a:pt x="713" y="453"/>
                  </a:lnTo>
                  <a:lnTo>
                    <a:pt x="735" y="436"/>
                  </a:lnTo>
                  <a:lnTo>
                    <a:pt x="751" y="422"/>
                  </a:lnTo>
                  <a:lnTo>
                    <a:pt x="765" y="404"/>
                  </a:lnTo>
                  <a:lnTo>
                    <a:pt x="778" y="383"/>
                  </a:lnTo>
                  <a:lnTo>
                    <a:pt x="787" y="361"/>
                  </a:lnTo>
                  <a:lnTo>
                    <a:pt x="794" y="335"/>
                  </a:lnTo>
                  <a:lnTo>
                    <a:pt x="800" y="307"/>
                  </a:lnTo>
                  <a:lnTo>
                    <a:pt x="802" y="276"/>
                  </a:lnTo>
                  <a:lnTo>
                    <a:pt x="800" y="242"/>
                  </a:lnTo>
                  <a:lnTo>
                    <a:pt x="793" y="212"/>
                  </a:lnTo>
                  <a:lnTo>
                    <a:pt x="783" y="185"/>
                  </a:lnTo>
                  <a:lnTo>
                    <a:pt x="770" y="161"/>
                  </a:lnTo>
                  <a:lnTo>
                    <a:pt x="754" y="141"/>
                  </a:lnTo>
                  <a:lnTo>
                    <a:pt x="734" y="123"/>
                  </a:lnTo>
                  <a:lnTo>
                    <a:pt x="715" y="111"/>
                  </a:lnTo>
                  <a:lnTo>
                    <a:pt x="692" y="100"/>
                  </a:lnTo>
                  <a:lnTo>
                    <a:pt x="667" y="92"/>
                  </a:lnTo>
                  <a:lnTo>
                    <a:pt x="639" y="87"/>
                  </a:lnTo>
                  <a:lnTo>
                    <a:pt x="607" y="83"/>
                  </a:lnTo>
                  <a:lnTo>
                    <a:pt x="571" y="82"/>
                  </a:lnTo>
                  <a:close/>
                  <a:moveTo>
                    <a:pt x="92" y="0"/>
                  </a:moveTo>
                  <a:lnTo>
                    <a:pt x="1118" y="0"/>
                  </a:lnTo>
                  <a:lnTo>
                    <a:pt x="1138" y="3"/>
                  </a:lnTo>
                  <a:lnTo>
                    <a:pt x="1158" y="9"/>
                  </a:lnTo>
                  <a:lnTo>
                    <a:pt x="1175" y="21"/>
                  </a:lnTo>
                  <a:lnTo>
                    <a:pt x="1189" y="34"/>
                  </a:lnTo>
                  <a:lnTo>
                    <a:pt x="1201" y="52"/>
                  </a:lnTo>
                  <a:lnTo>
                    <a:pt x="1207" y="71"/>
                  </a:lnTo>
                  <a:lnTo>
                    <a:pt x="1209" y="92"/>
                  </a:lnTo>
                  <a:lnTo>
                    <a:pt x="1209" y="479"/>
                  </a:lnTo>
                  <a:lnTo>
                    <a:pt x="1207" y="500"/>
                  </a:lnTo>
                  <a:lnTo>
                    <a:pt x="1199" y="519"/>
                  </a:lnTo>
                  <a:lnTo>
                    <a:pt x="1189" y="536"/>
                  </a:lnTo>
                  <a:lnTo>
                    <a:pt x="1175" y="550"/>
                  </a:lnTo>
                  <a:lnTo>
                    <a:pt x="1158" y="561"/>
                  </a:lnTo>
                  <a:lnTo>
                    <a:pt x="1138" y="568"/>
                  </a:lnTo>
                  <a:lnTo>
                    <a:pt x="1118" y="570"/>
                  </a:lnTo>
                  <a:lnTo>
                    <a:pt x="92" y="570"/>
                  </a:lnTo>
                  <a:lnTo>
                    <a:pt x="70" y="568"/>
                  </a:lnTo>
                  <a:lnTo>
                    <a:pt x="52" y="561"/>
                  </a:lnTo>
                  <a:lnTo>
                    <a:pt x="34" y="550"/>
                  </a:lnTo>
                  <a:lnTo>
                    <a:pt x="20" y="536"/>
                  </a:lnTo>
                  <a:lnTo>
                    <a:pt x="9" y="519"/>
                  </a:lnTo>
                  <a:lnTo>
                    <a:pt x="3" y="500"/>
                  </a:lnTo>
                  <a:lnTo>
                    <a:pt x="0" y="479"/>
                  </a:lnTo>
                  <a:lnTo>
                    <a:pt x="0" y="92"/>
                  </a:lnTo>
                  <a:lnTo>
                    <a:pt x="3" y="71"/>
                  </a:lnTo>
                  <a:lnTo>
                    <a:pt x="9" y="52"/>
                  </a:lnTo>
                  <a:lnTo>
                    <a:pt x="20" y="34"/>
                  </a:lnTo>
                  <a:lnTo>
                    <a:pt x="34" y="21"/>
                  </a:lnTo>
                  <a:lnTo>
                    <a:pt x="52" y="9"/>
                  </a:lnTo>
                  <a:lnTo>
                    <a:pt x="70" y="3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457"/>
            <p:cNvSpPr>
              <a:spLocks noEditPoints="1"/>
            </p:cNvSpPr>
            <p:nvPr/>
          </p:nvSpPr>
          <p:spPr bwMode="auto">
            <a:xfrm>
              <a:off x="741363" y="5857875"/>
              <a:ext cx="415925" cy="395287"/>
            </a:xfrm>
            <a:custGeom>
              <a:avLst/>
              <a:gdLst>
                <a:gd name="T0" fmla="*/ 1644 w 3402"/>
                <a:gd name="T1" fmla="*/ 2104 h 3241"/>
                <a:gd name="T2" fmla="*/ 1572 w 3402"/>
                <a:gd name="T3" fmla="*/ 2155 h 3241"/>
                <a:gd name="T4" fmla="*/ 1534 w 3402"/>
                <a:gd name="T5" fmla="*/ 2236 h 3241"/>
                <a:gd name="T6" fmla="*/ 1542 w 3402"/>
                <a:gd name="T7" fmla="*/ 2327 h 3241"/>
                <a:gd name="T8" fmla="*/ 1592 w 3402"/>
                <a:gd name="T9" fmla="*/ 2400 h 3241"/>
                <a:gd name="T10" fmla="*/ 1673 w 3402"/>
                <a:gd name="T11" fmla="*/ 2438 h 3241"/>
                <a:gd name="T12" fmla="*/ 1764 w 3402"/>
                <a:gd name="T13" fmla="*/ 2430 h 3241"/>
                <a:gd name="T14" fmla="*/ 1837 w 3402"/>
                <a:gd name="T15" fmla="*/ 2379 h 3241"/>
                <a:gd name="T16" fmla="*/ 1874 w 3402"/>
                <a:gd name="T17" fmla="*/ 2298 h 3241"/>
                <a:gd name="T18" fmla="*/ 1867 w 3402"/>
                <a:gd name="T19" fmla="*/ 2207 h 3241"/>
                <a:gd name="T20" fmla="*/ 1816 w 3402"/>
                <a:gd name="T21" fmla="*/ 2134 h 3241"/>
                <a:gd name="T22" fmla="*/ 1735 w 3402"/>
                <a:gd name="T23" fmla="*/ 2097 h 3241"/>
                <a:gd name="T24" fmla="*/ 275 w 3402"/>
                <a:gd name="T25" fmla="*/ 241 h 3241"/>
                <a:gd name="T26" fmla="*/ 249 w 3402"/>
                <a:gd name="T27" fmla="*/ 268 h 3241"/>
                <a:gd name="T28" fmla="*/ 249 w 3402"/>
                <a:gd name="T29" fmla="*/ 1982 h 3241"/>
                <a:gd name="T30" fmla="*/ 275 w 3402"/>
                <a:gd name="T31" fmla="*/ 2008 h 3241"/>
                <a:gd name="T32" fmla="*/ 3139 w 3402"/>
                <a:gd name="T33" fmla="*/ 2008 h 3241"/>
                <a:gd name="T34" fmla="*/ 3162 w 3402"/>
                <a:gd name="T35" fmla="*/ 1974 h 3241"/>
                <a:gd name="T36" fmla="*/ 3158 w 3402"/>
                <a:gd name="T37" fmla="*/ 260 h 3241"/>
                <a:gd name="T38" fmla="*/ 3132 w 3402"/>
                <a:gd name="T39" fmla="*/ 240 h 3241"/>
                <a:gd name="T40" fmla="*/ 228 w 3402"/>
                <a:gd name="T41" fmla="*/ 0 h 3241"/>
                <a:gd name="T42" fmla="*/ 3250 w 3402"/>
                <a:gd name="T43" fmla="*/ 11 h 3241"/>
                <a:gd name="T44" fmla="*/ 3337 w 3402"/>
                <a:gd name="T45" fmla="*/ 66 h 3241"/>
                <a:gd name="T46" fmla="*/ 3391 w 3402"/>
                <a:gd name="T47" fmla="*/ 155 h 3241"/>
                <a:gd name="T48" fmla="*/ 3402 w 3402"/>
                <a:gd name="T49" fmla="*/ 2324 h 3241"/>
                <a:gd name="T50" fmla="*/ 3378 w 3402"/>
                <a:gd name="T51" fmla="*/ 2429 h 3241"/>
                <a:gd name="T52" fmla="*/ 3311 w 3402"/>
                <a:gd name="T53" fmla="*/ 2508 h 3241"/>
                <a:gd name="T54" fmla="*/ 3215 w 3402"/>
                <a:gd name="T55" fmla="*/ 2549 h 3241"/>
                <a:gd name="T56" fmla="*/ 2046 w 3402"/>
                <a:gd name="T57" fmla="*/ 2554 h 3241"/>
                <a:gd name="T58" fmla="*/ 2043 w 3402"/>
                <a:gd name="T59" fmla="*/ 2584 h 3241"/>
                <a:gd name="T60" fmla="*/ 2043 w 3402"/>
                <a:gd name="T61" fmla="*/ 2641 h 3241"/>
                <a:gd name="T62" fmla="*/ 2050 w 3402"/>
                <a:gd name="T63" fmla="*/ 2715 h 3241"/>
                <a:gd name="T64" fmla="*/ 2070 w 3402"/>
                <a:gd name="T65" fmla="*/ 2797 h 3241"/>
                <a:gd name="T66" fmla="*/ 2109 w 3402"/>
                <a:gd name="T67" fmla="*/ 2877 h 3241"/>
                <a:gd name="T68" fmla="*/ 2174 w 3402"/>
                <a:gd name="T69" fmla="*/ 2946 h 3241"/>
                <a:gd name="T70" fmla="*/ 2268 w 3402"/>
                <a:gd name="T71" fmla="*/ 2993 h 3241"/>
                <a:gd name="T72" fmla="*/ 2350 w 3402"/>
                <a:gd name="T73" fmla="*/ 3021 h 3241"/>
                <a:gd name="T74" fmla="*/ 2387 w 3402"/>
                <a:gd name="T75" fmla="*/ 3078 h 3241"/>
                <a:gd name="T76" fmla="*/ 2387 w 3402"/>
                <a:gd name="T77" fmla="*/ 3163 h 3241"/>
                <a:gd name="T78" fmla="*/ 2352 w 3402"/>
                <a:gd name="T79" fmla="*/ 3219 h 3241"/>
                <a:gd name="T80" fmla="*/ 2289 w 3402"/>
                <a:gd name="T81" fmla="*/ 3241 h 3241"/>
                <a:gd name="T82" fmla="*/ 1076 w 3402"/>
                <a:gd name="T83" fmla="*/ 3230 h 3241"/>
                <a:gd name="T84" fmla="*/ 1030 w 3402"/>
                <a:gd name="T85" fmla="*/ 3184 h 3241"/>
                <a:gd name="T86" fmla="*/ 1019 w 3402"/>
                <a:gd name="T87" fmla="*/ 3102 h 3241"/>
                <a:gd name="T88" fmla="*/ 1042 w 3402"/>
                <a:gd name="T89" fmla="*/ 3038 h 3241"/>
                <a:gd name="T90" fmla="*/ 1100 w 3402"/>
                <a:gd name="T91" fmla="*/ 3003 h 3241"/>
                <a:gd name="T92" fmla="*/ 1205 w 3402"/>
                <a:gd name="T93" fmla="*/ 2961 h 3241"/>
                <a:gd name="T94" fmla="*/ 1277 w 3402"/>
                <a:gd name="T95" fmla="*/ 2894 h 3241"/>
                <a:gd name="T96" fmla="*/ 1323 w 3402"/>
                <a:gd name="T97" fmla="*/ 2812 h 3241"/>
                <a:gd name="T98" fmla="*/ 1349 w 3402"/>
                <a:gd name="T99" fmla="*/ 2726 h 3241"/>
                <a:gd name="T100" fmla="*/ 1359 w 3402"/>
                <a:gd name="T101" fmla="*/ 2647 h 3241"/>
                <a:gd name="T102" fmla="*/ 1361 w 3402"/>
                <a:gd name="T103" fmla="*/ 2586 h 3241"/>
                <a:gd name="T104" fmla="*/ 1360 w 3402"/>
                <a:gd name="T105" fmla="*/ 2554 h 3241"/>
                <a:gd name="T106" fmla="*/ 191 w 3402"/>
                <a:gd name="T107" fmla="*/ 2549 h 3241"/>
                <a:gd name="T108" fmla="*/ 93 w 3402"/>
                <a:gd name="T109" fmla="*/ 2508 h 3241"/>
                <a:gd name="T110" fmla="*/ 26 w 3402"/>
                <a:gd name="T111" fmla="*/ 2429 h 3241"/>
                <a:gd name="T112" fmla="*/ 0 w 3402"/>
                <a:gd name="T113" fmla="*/ 2324 h 3241"/>
                <a:gd name="T114" fmla="*/ 11 w 3402"/>
                <a:gd name="T115" fmla="*/ 155 h 3241"/>
                <a:gd name="T116" fmla="*/ 67 w 3402"/>
                <a:gd name="T117" fmla="*/ 66 h 3241"/>
                <a:gd name="T118" fmla="*/ 156 w 3402"/>
                <a:gd name="T119" fmla="*/ 11 h 3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02" h="3241">
                  <a:moveTo>
                    <a:pt x="1704" y="2094"/>
                  </a:moveTo>
                  <a:lnTo>
                    <a:pt x="1673" y="2097"/>
                  </a:lnTo>
                  <a:lnTo>
                    <a:pt x="1644" y="2104"/>
                  </a:lnTo>
                  <a:lnTo>
                    <a:pt x="1617" y="2118"/>
                  </a:lnTo>
                  <a:lnTo>
                    <a:pt x="1592" y="2134"/>
                  </a:lnTo>
                  <a:lnTo>
                    <a:pt x="1572" y="2155"/>
                  </a:lnTo>
                  <a:lnTo>
                    <a:pt x="1555" y="2180"/>
                  </a:lnTo>
                  <a:lnTo>
                    <a:pt x="1542" y="2207"/>
                  </a:lnTo>
                  <a:lnTo>
                    <a:pt x="1534" y="2236"/>
                  </a:lnTo>
                  <a:lnTo>
                    <a:pt x="1531" y="2267"/>
                  </a:lnTo>
                  <a:lnTo>
                    <a:pt x="1534" y="2298"/>
                  </a:lnTo>
                  <a:lnTo>
                    <a:pt x="1542" y="2327"/>
                  </a:lnTo>
                  <a:lnTo>
                    <a:pt x="1555" y="2354"/>
                  </a:lnTo>
                  <a:lnTo>
                    <a:pt x="1572" y="2379"/>
                  </a:lnTo>
                  <a:lnTo>
                    <a:pt x="1592" y="2400"/>
                  </a:lnTo>
                  <a:lnTo>
                    <a:pt x="1617" y="2417"/>
                  </a:lnTo>
                  <a:lnTo>
                    <a:pt x="1644" y="2430"/>
                  </a:lnTo>
                  <a:lnTo>
                    <a:pt x="1673" y="2438"/>
                  </a:lnTo>
                  <a:lnTo>
                    <a:pt x="1704" y="2440"/>
                  </a:lnTo>
                  <a:lnTo>
                    <a:pt x="1735" y="2438"/>
                  </a:lnTo>
                  <a:lnTo>
                    <a:pt x="1764" y="2430"/>
                  </a:lnTo>
                  <a:lnTo>
                    <a:pt x="1791" y="2417"/>
                  </a:lnTo>
                  <a:lnTo>
                    <a:pt x="1816" y="2400"/>
                  </a:lnTo>
                  <a:lnTo>
                    <a:pt x="1837" y="2379"/>
                  </a:lnTo>
                  <a:lnTo>
                    <a:pt x="1854" y="2354"/>
                  </a:lnTo>
                  <a:lnTo>
                    <a:pt x="1867" y="2327"/>
                  </a:lnTo>
                  <a:lnTo>
                    <a:pt x="1874" y="2298"/>
                  </a:lnTo>
                  <a:lnTo>
                    <a:pt x="1877" y="2267"/>
                  </a:lnTo>
                  <a:lnTo>
                    <a:pt x="1874" y="2236"/>
                  </a:lnTo>
                  <a:lnTo>
                    <a:pt x="1867" y="2207"/>
                  </a:lnTo>
                  <a:lnTo>
                    <a:pt x="1854" y="2180"/>
                  </a:lnTo>
                  <a:lnTo>
                    <a:pt x="1837" y="2155"/>
                  </a:lnTo>
                  <a:lnTo>
                    <a:pt x="1816" y="2134"/>
                  </a:lnTo>
                  <a:lnTo>
                    <a:pt x="1791" y="2118"/>
                  </a:lnTo>
                  <a:lnTo>
                    <a:pt x="1764" y="2104"/>
                  </a:lnTo>
                  <a:lnTo>
                    <a:pt x="1735" y="2097"/>
                  </a:lnTo>
                  <a:lnTo>
                    <a:pt x="1704" y="2094"/>
                  </a:lnTo>
                  <a:close/>
                  <a:moveTo>
                    <a:pt x="288" y="239"/>
                  </a:moveTo>
                  <a:lnTo>
                    <a:pt x="275" y="241"/>
                  </a:lnTo>
                  <a:lnTo>
                    <a:pt x="263" y="248"/>
                  </a:lnTo>
                  <a:lnTo>
                    <a:pt x="254" y="256"/>
                  </a:lnTo>
                  <a:lnTo>
                    <a:pt x="249" y="268"/>
                  </a:lnTo>
                  <a:lnTo>
                    <a:pt x="246" y="281"/>
                  </a:lnTo>
                  <a:lnTo>
                    <a:pt x="246" y="1969"/>
                  </a:lnTo>
                  <a:lnTo>
                    <a:pt x="249" y="1982"/>
                  </a:lnTo>
                  <a:lnTo>
                    <a:pt x="254" y="1993"/>
                  </a:lnTo>
                  <a:lnTo>
                    <a:pt x="263" y="2003"/>
                  </a:lnTo>
                  <a:lnTo>
                    <a:pt x="275" y="2008"/>
                  </a:lnTo>
                  <a:lnTo>
                    <a:pt x="288" y="2011"/>
                  </a:lnTo>
                  <a:lnTo>
                    <a:pt x="3125" y="2011"/>
                  </a:lnTo>
                  <a:lnTo>
                    <a:pt x="3139" y="2008"/>
                  </a:lnTo>
                  <a:lnTo>
                    <a:pt x="3152" y="2000"/>
                  </a:lnTo>
                  <a:lnTo>
                    <a:pt x="3159" y="1988"/>
                  </a:lnTo>
                  <a:lnTo>
                    <a:pt x="3162" y="1974"/>
                  </a:lnTo>
                  <a:lnTo>
                    <a:pt x="3163" y="282"/>
                  </a:lnTo>
                  <a:lnTo>
                    <a:pt x="3162" y="270"/>
                  </a:lnTo>
                  <a:lnTo>
                    <a:pt x="3158" y="260"/>
                  </a:lnTo>
                  <a:lnTo>
                    <a:pt x="3151" y="252"/>
                  </a:lnTo>
                  <a:lnTo>
                    <a:pt x="3142" y="245"/>
                  </a:lnTo>
                  <a:lnTo>
                    <a:pt x="3132" y="240"/>
                  </a:lnTo>
                  <a:lnTo>
                    <a:pt x="3122" y="239"/>
                  </a:lnTo>
                  <a:lnTo>
                    <a:pt x="288" y="239"/>
                  </a:lnTo>
                  <a:close/>
                  <a:moveTo>
                    <a:pt x="228" y="0"/>
                  </a:moveTo>
                  <a:lnTo>
                    <a:pt x="3179" y="0"/>
                  </a:lnTo>
                  <a:lnTo>
                    <a:pt x="3215" y="3"/>
                  </a:lnTo>
                  <a:lnTo>
                    <a:pt x="3250" y="11"/>
                  </a:lnTo>
                  <a:lnTo>
                    <a:pt x="3282" y="25"/>
                  </a:lnTo>
                  <a:lnTo>
                    <a:pt x="3311" y="44"/>
                  </a:lnTo>
                  <a:lnTo>
                    <a:pt x="3337" y="66"/>
                  </a:lnTo>
                  <a:lnTo>
                    <a:pt x="3360" y="93"/>
                  </a:lnTo>
                  <a:lnTo>
                    <a:pt x="3378" y="122"/>
                  </a:lnTo>
                  <a:lnTo>
                    <a:pt x="3391" y="155"/>
                  </a:lnTo>
                  <a:lnTo>
                    <a:pt x="3399" y="191"/>
                  </a:lnTo>
                  <a:lnTo>
                    <a:pt x="3402" y="228"/>
                  </a:lnTo>
                  <a:lnTo>
                    <a:pt x="3402" y="2324"/>
                  </a:lnTo>
                  <a:lnTo>
                    <a:pt x="3399" y="2361"/>
                  </a:lnTo>
                  <a:lnTo>
                    <a:pt x="3391" y="2396"/>
                  </a:lnTo>
                  <a:lnTo>
                    <a:pt x="3378" y="2429"/>
                  </a:lnTo>
                  <a:lnTo>
                    <a:pt x="3360" y="2459"/>
                  </a:lnTo>
                  <a:lnTo>
                    <a:pt x="3337" y="2486"/>
                  </a:lnTo>
                  <a:lnTo>
                    <a:pt x="3311" y="2508"/>
                  </a:lnTo>
                  <a:lnTo>
                    <a:pt x="3282" y="2527"/>
                  </a:lnTo>
                  <a:lnTo>
                    <a:pt x="3250" y="2540"/>
                  </a:lnTo>
                  <a:lnTo>
                    <a:pt x="3215" y="2549"/>
                  </a:lnTo>
                  <a:lnTo>
                    <a:pt x="3179" y="2552"/>
                  </a:lnTo>
                  <a:lnTo>
                    <a:pt x="2046" y="2552"/>
                  </a:lnTo>
                  <a:lnTo>
                    <a:pt x="2046" y="2554"/>
                  </a:lnTo>
                  <a:lnTo>
                    <a:pt x="2045" y="2560"/>
                  </a:lnTo>
                  <a:lnTo>
                    <a:pt x="2044" y="2570"/>
                  </a:lnTo>
                  <a:lnTo>
                    <a:pt x="2043" y="2584"/>
                  </a:lnTo>
                  <a:lnTo>
                    <a:pt x="2043" y="2601"/>
                  </a:lnTo>
                  <a:lnTo>
                    <a:pt x="2042" y="2619"/>
                  </a:lnTo>
                  <a:lnTo>
                    <a:pt x="2043" y="2641"/>
                  </a:lnTo>
                  <a:lnTo>
                    <a:pt x="2044" y="2664"/>
                  </a:lnTo>
                  <a:lnTo>
                    <a:pt x="2046" y="2689"/>
                  </a:lnTo>
                  <a:lnTo>
                    <a:pt x="2050" y="2715"/>
                  </a:lnTo>
                  <a:lnTo>
                    <a:pt x="2056" y="2741"/>
                  </a:lnTo>
                  <a:lnTo>
                    <a:pt x="2062" y="2769"/>
                  </a:lnTo>
                  <a:lnTo>
                    <a:pt x="2070" y="2797"/>
                  </a:lnTo>
                  <a:lnTo>
                    <a:pt x="2081" y="2824"/>
                  </a:lnTo>
                  <a:lnTo>
                    <a:pt x="2094" y="2851"/>
                  </a:lnTo>
                  <a:lnTo>
                    <a:pt x="2109" y="2877"/>
                  </a:lnTo>
                  <a:lnTo>
                    <a:pt x="2128" y="2902"/>
                  </a:lnTo>
                  <a:lnTo>
                    <a:pt x="2150" y="2925"/>
                  </a:lnTo>
                  <a:lnTo>
                    <a:pt x="2174" y="2946"/>
                  </a:lnTo>
                  <a:lnTo>
                    <a:pt x="2202" y="2964"/>
                  </a:lnTo>
                  <a:lnTo>
                    <a:pt x="2233" y="2981"/>
                  </a:lnTo>
                  <a:lnTo>
                    <a:pt x="2268" y="2993"/>
                  </a:lnTo>
                  <a:lnTo>
                    <a:pt x="2307" y="3003"/>
                  </a:lnTo>
                  <a:lnTo>
                    <a:pt x="2330" y="3010"/>
                  </a:lnTo>
                  <a:lnTo>
                    <a:pt x="2350" y="3021"/>
                  </a:lnTo>
                  <a:lnTo>
                    <a:pt x="2366" y="3038"/>
                  </a:lnTo>
                  <a:lnTo>
                    <a:pt x="2380" y="3056"/>
                  </a:lnTo>
                  <a:lnTo>
                    <a:pt x="2387" y="3078"/>
                  </a:lnTo>
                  <a:lnTo>
                    <a:pt x="2390" y="3102"/>
                  </a:lnTo>
                  <a:lnTo>
                    <a:pt x="2390" y="3139"/>
                  </a:lnTo>
                  <a:lnTo>
                    <a:pt x="2387" y="3163"/>
                  </a:lnTo>
                  <a:lnTo>
                    <a:pt x="2380" y="3184"/>
                  </a:lnTo>
                  <a:lnTo>
                    <a:pt x="2367" y="3202"/>
                  </a:lnTo>
                  <a:lnTo>
                    <a:pt x="2352" y="3219"/>
                  </a:lnTo>
                  <a:lnTo>
                    <a:pt x="2333" y="3230"/>
                  </a:lnTo>
                  <a:lnTo>
                    <a:pt x="2311" y="3239"/>
                  </a:lnTo>
                  <a:lnTo>
                    <a:pt x="2289" y="3241"/>
                  </a:lnTo>
                  <a:lnTo>
                    <a:pt x="1121" y="3241"/>
                  </a:lnTo>
                  <a:lnTo>
                    <a:pt x="1097" y="3239"/>
                  </a:lnTo>
                  <a:lnTo>
                    <a:pt x="1076" y="3230"/>
                  </a:lnTo>
                  <a:lnTo>
                    <a:pt x="1057" y="3219"/>
                  </a:lnTo>
                  <a:lnTo>
                    <a:pt x="1041" y="3202"/>
                  </a:lnTo>
                  <a:lnTo>
                    <a:pt x="1030" y="3184"/>
                  </a:lnTo>
                  <a:lnTo>
                    <a:pt x="1022" y="3163"/>
                  </a:lnTo>
                  <a:lnTo>
                    <a:pt x="1019" y="3139"/>
                  </a:lnTo>
                  <a:lnTo>
                    <a:pt x="1019" y="3102"/>
                  </a:lnTo>
                  <a:lnTo>
                    <a:pt x="1022" y="3078"/>
                  </a:lnTo>
                  <a:lnTo>
                    <a:pt x="1030" y="3056"/>
                  </a:lnTo>
                  <a:lnTo>
                    <a:pt x="1042" y="3038"/>
                  </a:lnTo>
                  <a:lnTo>
                    <a:pt x="1059" y="3021"/>
                  </a:lnTo>
                  <a:lnTo>
                    <a:pt x="1079" y="3010"/>
                  </a:lnTo>
                  <a:lnTo>
                    <a:pt x="1100" y="3003"/>
                  </a:lnTo>
                  <a:lnTo>
                    <a:pt x="1140" y="2992"/>
                  </a:lnTo>
                  <a:lnTo>
                    <a:pt x="1174" y="2979"/>
                  </a:lnTo>
                  <a:lnTo>
                    <a:pt x="1205" y="2961"/>
                  </a:lnTo>
                  <a:lnTo>
                    <a:pt x="1232" y="2941"/>
                  </a:lnTo>
                  <a:lnTo>
                    <a:pt x="1257" y="2919"/>
                  </a:lnTo>
                  <a:lnTo>
                    <a:pt x="1277" y="2894"/>
                  </a:lnTo>
                  <a:lnTo>
                    <a:pt x="1295" y="2868"/>
                  </a:lnTo>
                  <a:lnTo>
                    <a:pt x="1311" y="2841"/>
                  </a:lnTo>
                  <a:lnTo>
                    <a:pt x="1323" y="2812"/>
                  </a:lnTo>
                  <a:lnTo>
                    <a:pt x="1333" y="2783"/>
                  </a:lnTo>
                  <a:lnTo>
                    <a:pt x="1342" y="2755"/>
                  </a:lnTo>
                  <a:lnTo>
                    <a:pt x="1349" y="2726"/>
                  </a:lnTo>
                  <a:lnTo>
                    <a:pt x="1354" y="2699"/>
                  </a:lnTo>
                  <a:lnTo>
                    <a:pt x="1357" y="2672"/>
                  </a:lnTo>
                  <a:lnTo>
                    <a:pt x="1359" y="2647"/>
                  </a:lnTo>
                  <a:lnTo>
                    <a:pt x="1361" y="2624"/>
                  </a:lnTo>
                  <a:lnTo>
                    <a:pt x="1361" y="2604"/>
                  </a:lnTo>
                  <a:lnTo>
                    <a:pt x="1361" y="2586"/>
                  </a:lnTo>
                  <a:lnTo>
                    <a:pt x="1361" y="2572"/>
                  </a:lnTo>
                  <a:lnTo>
                    <a:pt x="1360" y="2561"/>
                  </a:lnTo>
                  <a:lnTo>
                    <a:pt x="1360" y="2554"/>
                  </a:lnTo>
                  <a:lnTo>
                    <a:pt x="1359" y="2552"/>
                  </a:lnTo>
                  <a:lnTo>
                    <a:pt x="228" y="2552"/>
                  </a:lnTo>
                  <a:lnTo>
                    <a:pt x="191" y="2549"/>
                  </a:lnTo>
                  <a:lnTo>
                    <a:pt x="156" y="2540"/>
                  </a:lnTo>
                  <a:lnTo>
                    <a:pt x="123" y="2527"/>
                  </a:lnTo>
                  <a:lnTo>
                    <a:pt x="93" y="2508"/>
                  </a:lnTo>
                  <a:lnTo>
                    <a:pt x="67" y="2486"/>
                  </a:lnTo>
                  <a:lnTo>
                    <a:pt x="45" y="2459"/>
                  </a:lnTo>
                  <a:lnTo>
                    <a:pt x="26" y="2429"/>
                  </a:lnTo>
                  <a:lnTo>
                    <a:pt x="11" y="2396"/>
                  </a:lnTo>
                  <a:lnTo>
                    <a:pt x="3" y="2361"/>
                  </a:lnTo>
                  <a:lnTo>
                    <a:pt x="0" y="2324"/>
                  </a:lnTo>
                  <a:lnTo>
                    <a:pt x="0" y="228"/>
                  </a:lnTo>
                  <a:lnTo>
                    <a:pt x="3" y="191"/>
                  </a:lnTo>
                  <a:lnTo>
                    <a:pt x="11" y="155"/>
                  </a:lnTo>
                  <a:lnTo>
                    <a:pt x="26" y="122"/>
                  </a:lnTo>
                  <a:lnTo>
                    <a:pt x="45" y="93"/>
                  </a:lnTo>
                  <a:lnTo>
                    <a:pt x="67" y="66"/>
                  </a:lnTo>
                  <a:lnTo>
                    <a:pt x="93" y="44"/>
                  </a:lnTo>
                  <a:lnTo>
                    <a:pt x="123" y="25"/>
                  </a:lnTo>
                  <a:lnTo>
                    <a:pt x="156" y="11"/>
                  </a:lnTo>
                  <a:lnTo>
                    <a:pt x="191" y="3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458"/>
            <p:cNvSpPr>
              <a:spLocks/>
            </p:cNvSpPr>
            <p:nvPr/>
          </p:nvSpPr>
          <p:spPr bwMode="auto">
            <a:xfrm>
              <a:off x="1009650" y="5973763"/>
              <a:ext cx="20637" cy="33337"/>
            </a:xfrm>
            <a:custGeom>
              <a:avLst/>
              <a:gdLst>
                <a:gd name="T0" fmla="*/ 39 w 164"/>
                <a:gd name="T1" fmla="*/ 0 h 267"/>
                <a:gd name="T2" fmla="*/ 64 w 164"/>
                <a:gd name="T3" fmla="*/ 2 h 267"/>
                <a:gd name="T4" fmla="*/ 87 w 164"/>
                <a:gd name="T5" fmla="*/ 7 h 267"/>
                <a:gd name="T6" fmla="*/ 106 w 164"/>
                <a:gd name="T7" fmla="*/ 14 h 267"/>
                <a:gd name="T8" fmla="*/ 124 w 164"/>
                <a:gd name="T9" fmla="*/ 25 h 267"/>
                <a:gd name="T10" fmla="*/ 137 w 164"/>
                <a:gd name="T11" fmla="*/ 39 h 267"/>
                <a:gd name="T12" fmla="*/ 149 w 164"/>
                <a:gd name="T13" fmla="*/ 56 h 267"/>
                <a:gd name="T14" fmla="*/ 157 w 164"/>
                <a:gd name="T15" fmla="*/ 77 h 267"/>
                <a:gd name="T16" fmla="*/ 162 w 164"/>
                <a:gd name="T17" fmla="*/ 101 h 267"/>
                <a:gd name="T18" fmla="*/ 164 w 164"/>
                <a:gd name="T19" fmla="*/ 128 h 267"/>
                <a:gd name="T20" fmla="*/ 162 w 164"/>
                <a:gd name="T21" fmla="*/ 157 h 267"/>
                <a:gd name="T22" fmla="*/ 157 w 164"/>
                <a:gd name="T23" fmla="*/ 184 h 267"/>
                <a:gd name="T24" fmla="*/ 148 w 164"/>
                <a:gd name="T25" fmla="*/ 206 h 267"/>
                <a:gd name="T26" fmla="*/ 135 w 164"/>
                <a:gd name="T27" fmla="*/ 224 h 267"/>
                <a:gd name="T28" fmla="*/ 120 w 164"/>
                <a:gd name="T29" fmla="*/ 240 h 267"/>
                <a:gd name="T30" fmla="*/ 101 w 164"/>
                <a:gd name="T31" fmla="*/ 252 h 267"/>
                <a:gd name="T32" fmla="*/ 79 w 164"/>
                <a:gd name="T33" fmla="*/ 260 h 267"/>
                <a:gd name="T34" fmla="*/ 56 w 164"/>
                <a:gd name="T35" fmla="*/ 265 h 267"/>
                <a:gd name="T36" fmla="*/ 30 w 164"/>
                <a:gd name="T37" fmla="*/ 267 h 267"/>
                <a:gd name="T38" fmla="*/ 18 w 164"/>
                <a:gd name="T39" fmla="*/ 267 h 267"/>
                <a:gd name="T40" fmla="*/ 8 w 164"/>
                <a:gd name="T41" fmla="*/ 266 h 267"/>
                <a:gd name="T42" fmla="*/ 0 w 164"/>
                <a:gd name="T43" fmla="*/ 265 h 267"/>
                <a:gd name="T44" fmla="*/ 0 w 164"/>
                <a:gd name="T45" fmla="*/ 5 h 267"/>
                <a:gd name="T46" fmla="*/ 9 w 164"/>
                <a:gd name="T47" fmla="*/ 2 h 267"/>
                <a:gd name="T48" fmla="*/ 21 w 164"/>
                <a:gd name="T49" fmla="*/ 1 h 267"/>
                <a:gd name="T50" fmla="*/ 39 w 164"/>
                <a:gd name="T5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4" h="267">
                  <a:moveTo>
                    <a:pt x="39" y="0"/>
                  </a:moveTo>
                  <a:lnTo>
                    <a:pt x="64" y="2"/>
                  </a:lnTo>
                  <a:lnTo>
                    <a:pt x="87" y="7"/>
                  </a:lnTo>
                  <a:lnTo>
                    <a:pt x="106" y="14"/>
                  </a:lnTo>
                  <a:lnTo>
                    <a:pt x="124" y="25"/>
                  </a:lnTo>
                  <a:lnTo>
                    <a:pt x="137" y="39"/>
                  </a:lnTo>
                  <a:lnTo>
                    <a:pt x="149" y="56"/>
                  </a:lnTo>
                  <a:lnTo>
                    <a:pt x="157" y="77"/>
                  </a:lnTo>
                  <a:lnTo>
                    <a:pt x="162" y="101"/>
                  </a:lnTo>
                  <a:lnTo>
                    <a:pt x="164" y="128"/>
                  </a:lnTo>
                  <a:lnTo>
                    <a:pt x="162" y="157"/>
                  </a:lnTo>
                  <a:lnTo>
                    <a:pt x="157" y="184"/>
                  </a:lnTo>
                  <a:lnTo>
                    <a:pt x="148" y="206"/>
                  </a:lnTo>
                  <a:lnTo>
                    <a:pt x="135" y="224"/>
                  </a:lnTo>
                  <a:lnTo>
                    <a:pt x="120" y="240"/>
                  </a:lnTo>
                  <a:lnTo>
                    <a:pt x="101" y="252"/>
                  </a:lnTo>
                  <a:lnTo>
                    <a:pt x="79" y="260"/>
                  </a:lnTo>
                  <a:lnTo>
                    <a:pt x="56" y="265"/>
                  </a:lnTo>
                  <a:lnTo>
                    <a:pt x="30" y="267"/>
                  </a:lnTo>
                  <a:lnTo>
                    <a:pt x="18" y="267"/>
                  </a:lnTo>
                  <a:lnTo>
                    <a:pt x="8" y="266"/>
                  </a:lnTo>
                  <a:lnTo>
                    <a:pt x="0" y="265"/>
                  </a:lnTo>
                  <a:lnTo>
                    <a:pt x="0" y="5"/>
                  </a:lnTo>
                  <a:lnTo>
                    <a:pt x="9" y="2"/>
                  </a:lnTo>
                  <a:lnTo>
                    <a:pt x="21" y="1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459"/>
            <p:cNvSpPr>
              <a:spLocks/>
            </p:cNvSpPr>
            <p:nvPr/>
          </p:nvSpPr>
          <p:spPr bwMode="auto">
            <a:xfrm>
              <a:off x="968375" y="5973763"/>
              <a:ext cx="12700" cy="15875"/>
            </a:xfrm>
            <a:custGeom>
              <a:avLst/>
              <a:gdLst>
                <a:gd name="T0" fmla="*/ 36 w 105"/>
                <a:gd name="T1" fmla="*/ 0 h 124"/>
                <a:gd name="T2" fmla="*/ 57 w 105"/>
                <a:gd name="T3" fmla="*/ 2 h 124"/>
                <a:gd name="T4" fmla="*/ 74 w 105"/>
                <a:gd name="T5" fmla="*/ 8 h 124"/>
                <a:gd name="T6" fmla="*/ 88 w 105"/>
                <a:gd name="T7" fmla="*/ 16 h 124"/>
                <a:gd name="T8" fmla="*/ 97 w 105"/>
                <a:gd name="T9" fmla="*/ 28 h 124"/>
                <a:gd name="T10" fmla="*/ 103 w 105"/>
                <a:gd name="T11" fmla="*/ 43 h 124"/>
                <a:gd name="T12" fmla="*/ 105 w 105"/>
                <a:gd name="T13" fmla="*/ 59 h 124"/>
                <a:gd name="T14" fmla="*/ 103 w 105"/>
                <a:gd name="T15" fmla="*/ 78 h 124"/>
                <a:gd name="T16" fmla="*/ 96 w 105"/>
                <a:gd name="T17" fmla="*/ 94 h 124"/>
                <a:gd name="T18" fmla="*/ 86 w 105"/>
                <a:gd name="T19" fmla="*/ 107 h 124"/>
                <a:gd name="T20" fmla="*/ 70 w 105"/>
                <a:gd name="T21" fmla="*/ 116 h 124"/>
                <a:gd name="T22" fmla="*/ 51 w 105"/>
                <a:gd name="T23" fmla="*/ 122 h 124"/>
                <a:gd name="T24" fmla="*/ 30 w 105"/>
                <a:gd name="T25" fmla="*/ 124 h 124"/>
                <a:gd name="T26" fmla="*/ 12 w 105"/>
                <a:gd name="T27" fmla="*/ 124 h 124"/>
                <a:gd name="T28" fmla="*/ 0 w 105"/>
                <a:gd name="T29" fmla="*/ 122 h 124"/>
                <a:gd name="T30" fmla="*/ 0 w 105"/>
                <a:gd name="T31" fmla="*/ 5 h 124"/>
                <a:gd name="T32" fmla="*/ 9 w 105"/>
                <a:gd name="T33" fmla="*/ 2 h 124"/>
                <a:gd name="T34" fmla="*/ 20 w 105"/>
                <a:gd name="T35" fmla="*/ 1 h 124"/>
                <a:gd name="T36" fmla="*/ 36 w 105"/>
                <a:gd name="T3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124">
                  <a:moveTo>
                    <a:pt x="36" y="0"/>
                  </a:moveTo>
                  <a:lnTo>
                    <a:pt x="57" y="2"/>
                  </a:lnTo>
                  <a:lnTo>
                    <a:pt x="74" y="8"/>
                  </a:lnTo>
                  <a:lnTo>
                    <a:pt x="88" y="16"/>
                  </a:lnTo>
                  <a:lnTo>
                    <a:pt x="97" y="28"/>
                  </a:lnTo>
                  <a:lnTo>
                    <a:pt x="103" y="43"/>
                  </a:lnTo>
                  <a:lnTo>
                    <a:pt x="105" y="59"/>
                  </a:lnTo>
                  <a:lnTo>
                    <a:pt x="103" y="78"/>
                  </a:lnTo>
                  <a:lnTo>
                    <a:pt x="96" y="94"/>
                  </a:lnTo>
                  <a:lnTo>
                    <a:pt x="86" y="107"/>
                  </a:lnTo>
                  <a:lnTo>
                    <a:pt x="70" y="116"/>
                  </a:lnTo>
                  <a:lnTo>
                    <a:pt x="51" y="122"/>
                  </a:lnTo>
                  <a:lnTo>
                    <a:pt x="30" y="124"/>
                  </a:lnTo>
                  <a:lnTo>
                    <a:pt x="12" y="124"/>
                  </a:lnTo>
                  <a:lnTo>
                    <a:pt x="0" y="122"/>
                  </a:lnTo>
                  <a:lnTo>
                    <a:pt x="0" y="5"/>
                  </a:lnTo>
                  <a:lnTo>
                    <a:pt x="9" y="2"/>
                  </a:lnTo>
                  <a:lnTo>
                    <a:pt x="20" y="1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460"/>
            <p:cNvSpPr>
              <a:spLocks/>
            </p:cNvSpPr>
            <p:nvPr/>
          </p:nvSpPr>
          <p:spPr bwMode="auto">
            <a:xfrm>
              <a:off x="939800" y="6124575"/>
              <a:ext cx="19050" cy="19050"/>
            </a:xfrm>
            <a:custGeom>
              <a:avLst/>
              <a:gdLst>
                <a:gd name="T0" fmla="*/ 79 w 159"/>
                <a:gd name="T1" fmla="*/ 0 h 160"/>
                <a:gd name="T2" fmla="*/ 100 w 159"/>
                <a:gd name="T3" fmla="*/ 3 h 160"/>
                <a:gd name="T4" fmla="*/ 120 w 159"/>
                <a:gd name="T5" fmla="*/ 12 h 160"/>
                <a:gd name="T6" fmla="*/ 135 w 159"/>
                <a:gd name="T7" fmla="*/ 24 h 160"/>
                <a:gd name="T8" fmla="*/ 148 w 159"/>
                <a:gd name="T9" fmla="*/ 40 h 160"/>
                <a:gd name="T10" fmla="*/ 156 w 159"/>
                <a:gd name="T11" fmla="*/ 59 h 160"/>
                <a:gd name="T12" fmla="*/ 159 w 159"/>
                <a:gd name="T13" fmla="*/ 80 h 160"/>
                <a:gd name="T14" fmla="*/ 156 w 159"/>
                <a:gd name="T15" fmla="*/ 102 h 160"/>
                <a:gd name="T16" fmla="*/ 148 w 159"/>
                <a:gd name="T17" fmla="*/ 120 h 160"/>
                <a:gd name="T18" fmla="*/ 135 w 159"/>
                <a:gd name="T19" fmla="*/ 136 h 160"/>
                <a:gd name="T20" fmla="*/ 120 w 159"/>
                <a:gd name="T21" fmla="*/ 148 h 160"/>
                <a:gd name="T22" fmla="*/ 100 w 159"/>
                <a:gd name="T23" fmla="*/ 157 h 160"/>
                <a:gd name="T24" fmla="*/ 79 w 159"/>
                <a:gd name="T25" fmla="*/ 160 h 160"/>
                <a:gd name="T26" fmla="*/ 58 w 159"/>
                <a:gd name="T27" fmla="*/ 157 h 160"/>
                <a:gd name="T28" fmla="*/ 39 w 159"/>
                <a:gd name="T29" fmla="*/ 148 h 160"/>
                <a:gd name="T30" fmla="*/ 23 w 159"/>
                <a:gd name="T31" fmla="*/ 136 h 160"/>
                <a:gd name="T32" fmla="*/ 11 w 159"/>
                <a:gd name="T33" fmla="*/ 120 h 160"/>
                <a:gd name="T34" fmla="*/ 3 w 159"/>
                <a:gd name="T35" fmla="*/ 102 h 160"/>
                <a:gd name="T36" fmla="*/ 0 w 159"/>
                <a:gd name="T37" fmla="*/ 80 h 160"/>
                <a:gd name="T38" fmla="*/ 3 w 159"/>
                <a:gd name="T39" fmla="*/ 59 h 160"/>
                <a:gd name="T40" fmla="*/ 11 w 159"/>
                <a:gd name="T41" fmla="*/ 40 h 160"/>
                <a:gd name="T42" fmla="*/ 23 w 159"/>
                <a:gd name="T43" fmla="*/ 24 h 160"/>
                <a:gd name="T44" fmla="*/ 39 w 159"/>
                <a:gd name="T45" fmla="*/ 12 h 160"/>
                <a:gd name="T46" fmla="*/ 58 w 159"/>
                <a:gd name="T47" fmla="*/ 3 h 160"/>
                <a:gd name="T48" fmla="*/ 79 w 159"/>
                <a:gd name="T49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9" h="160">
                  <a:moveTo>
                    <a:pt x="79" y="0"/>
                  </a:moveTo>
                  <a:lnTo>
                    <a:pt x="100" y="3"/>
                  </a:lnTo>
                  <a:lnTo>
                    <a:pt x="120" y="12"/>
                  </a:lnTo>
                  <a:lnTo>
                    <a:pt x="135" y="24"/>
                  </a:lnTo>
                  <a:lnTo>
                    <a:pt x="148" y="40"/>
                  </a:lnTo>
                  <a:lnTo>
                    <a:pt x="156" y="59"/>
                  </a:lnTo>
                  <a:lnTo>
                    <a:pt x="159" y="80"/>
                  </a:lnTo>
                  <a:lnTo>
                    <a:pt x="156" y="102"/>
                  </a:lnTo>
                  <a:lnTo>
                    <a:pt x="148" y="120"/>
                  </a:lnTo>
                  <a:lnTo>
                    <a:pt x="135" y="136"/>
                  </a:lnTo>
                  <a:lnTo>
                    <a:pt x="120" y="148"/>
                  </a:lnTo>
                  <a:lnTo>
                    <a:pt x="100" y="157"/>
                  </a:lnTo>
                  <a:lnTo>
                    <a:pt x="79" y="160"/>
                  </a:lnTo>
                  <a:lnTo>
                    <a:pt x="58" y="157"/>
                  </a:lnTo>
                  <a:lnTo>
                    <a:pt x="39" y="148"/>
                  </a:lnTo>
                  <a:lnTo>
                    <a:pt x="23" y="136"/>
                  </a:lnTo>
                  <a:lnTo>
                    <a:pt x="11" y="120"/>
                  </a:lnTo>
                  <a:lnTo>
                    <a:pt x="3" y="102"/>
                  </a:lnTo>
                  <a:lnTo>
                    <a:pt x="0" y="80"/>
                  </a:lnTo>
                  <a:lnTo>
                    <a:pt x="3" y="59"/>
                  </a:lnTo>
                  <a:lnTo>
                    <a:pt x="11" y="40"/>
                  </a:lnTo>
                  <a:lnTo>
                    <a:pt x="23" y="24"/>
                  </a:lnTo>
                  <a:lnTo>
                    <a:pt x="39" y="12"/>
                  </a:lnTo>
                  <a:lnTo>
                    <a:pt x="58" y="3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5" name="Group 745"/>
          <p:cNvGrpSpPr/>
          <p:nvPr/>
        </p:nvGrpSpPr>
        <p:grpSpPr>
          <a:xfrm>
            <a:off x="4637843" y="4536883"/>
            <a:ext cx="342900" cy="469900"/>
            <a:chOff x="1731963" y="5819776"/>
            <a:chExt cx="342900" cy="469900"/>
          </a:xfrm>
          <a:solidFill>
            <a:srgbClr val="000000"/>
          </a:solidFill>
        </p:grpSpPr>
        <p:sp>
          <p:nvSpPr>
            <p:cNvPr id="406" name="Rectangle 465"/>
            <p:cNvSpPr>
              <a:spLocks noChangeArrowheads="1"/>
            </p:cNvSpPr>
            <p:nvPr/>
          </p:nvSpPr>
          <p:spPr bwMode="auto">
            <a:xfrm>
              <a:off x="1884363" y="5819776"/>
              <a:ext cx="39687" cy="444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466"/>
            <p:cNvSpPr>
              <a:spLocks noEditPoints="1"/>
            </p:cNvSpPr>
            <p:nvPr/>
          </p:nvSpPr>
          <p:spPr bwMode="auto">
            <a:xfrm>
              <a:off x="1825625" y="6002338"/>
              <a:ext cx="155575" cy="287338"/>
            </a:xfrm>
            <a:custGeom>
              <a:avLst/>
              <a:gdLst>
                <a:gd name="T0" fmla="*/ 103 w 1181"/>
                <a:gd name="T1" fmla="*/ 1808 h 2179"/>
                <a:gd name="T2" fmla="*/ 103 w 1181"/>
                <a:gd name="T3" fmla="*/ 1861 h 2179"/>
                <a:gd name="T4" fmla="*/ 129 w 1181"/>
                <a:gd name="T5" fmla="*/ 1915 h 2179"/>
                <a:gd name="T6" fmla="*/ 177 w 1181"/>
                <a:gd name="T7" fmla="*/ 1964 h 2179"/>
                <a:gd name="T8" fmla="*/ 245 w 1181"/>
                <a:gd name="T9" fmla="*/ 2007 h 2179"/>
                <a:gd name="T10" fmla="*/ 330 w 1181"/>
                <a:gd name="T11" fmla="*/ 2041 h 2179"/>
                <a:gd name="T12" fmla="*/ 427 w 1181"/>
                <a:gd name="T13" fmla="*/ 2066 h 2179"/>
                <a:gd name="T14" fmla="*/ 534 w 1181"/>
                <a:gd name="T15" fmla="*/ 2079 h 2179"/>
                <a:gd name="T16" fmla="*/ 647 w 1181"/>
                <a:gd name="T17" fmla="*/ 2079 h 2179"/>
                <a:gd name="T18" fmla="*/ 755 w 1181"/>
                <a:gd name="T19" fmla="*/ 2066 h 2179"/>
                <a:gd name="T20" fmla="*/ 852 w 1181"/>
                <a:gd name="T21" fmla="*/ 2041 h 2179"/>
                <a:gd name="T22" fmla="*/ 936 w 1181"/>
                <a:gd name="T23" fmla="*/ 2007 h 2179"/>
                <a:gd name="T24" fmla="*/ 1004 w 1181"/>
                <a:gd name="T25" fmla="*/ 1964 h 2179"/>
                <a:gd name="T26" fmla="*/ 1053 w 1181"/>
                <a:gd name="T27" fmla="*/ 1915 h 2179"/>
                <a:gd name="T28" fmla="*/ 1078 w 1181"/>
                <a:gd name="T29" fmla="*/ 1861 h 2179"/>
                <a:gd name="T30" fmla="*/ 1079 w 1181"/>
                <a:gd name="T31" fmla="*/ 1808 h 2179"/>
                <a:gd name="T32" fmla="*/ 1055 w 1181"/>
                <a:gd name="T33" fmla="*/ 1811 h 2179"/>
                <a:gd name="T34" fmla="*/ 1009 w 1181"/>
                <a:gd name="T35" fmla="*/ 1861 h 2179"/>
                <a:gd name="T36" fmla="*/ 940 w 1181"/>
                <a:gd name="T37" fmla="*/ 1905 h 2179"/>
                <a:gd name="T38" fmla="*/ 856 w 1181"/>
                <a:gd name="T39" fmla="*/ 1940 h 2179"/>
                <a:gd name="T40" fmla="*/ 757 w 1181"/>
                <a:gd name="T41" fmla="*/ 1966 h 2179"/>
                <a:gd name="T42" fmla="*/ 648 w 1181"/>
                <a:gd name="T43" fmla="*/ 1979 h 2179"/>
                <a:gd name="T44" fmla="*/ 533 w 1181"/>
                <a:gd name="T45" fmla="*/ 1979 h 2179"/>
                <a:gd name="T46" fmla="*/ 425 w 1181"/>
                <a:gd name="T47" fmla="*/ 1966 h 2179"/>
                <a:gd name="T48" fmla="*/ 326 w 1181"/>
                <a:gd name="T49" fmla="*/ 1940 h 2179"/>
                <a:gd name="T50" fmla="*/ 241 w 1181"/>
                <a:gd name="T51" fmla="*/ 1905 h 2179"/>
                <a:gd name="T52" fmla="*/ 174 w 1181"/>
                <a:gd name="T53" fmla="*/ 1861 h 2179"/>
                <a:gd name="T54" fmla="*/ 126 w 1181"/>
                <a:gd name="T55" fmla="*/ 1811 h 2179"/>
                <a:gd name="T56" fmla="*/ 442 w 1181"/>
                <a:gd name="T57" fmla="*/ 0 h 2179"/>
                <a:gd name="T58" fmla="*/ 739 w 1181"/>
                <a:gd name="T59" fmla="*/ 1497 h 2179"/>
                <a:gd name="T60" fmla="*/ 852 w 1181"/>
                <a:gd name="T61" fmla="*/ 1520 h 2179"/>
                <a:gd name="T62" fmla="*/ 953 w 1181"/>
                <a:gd name="T63" fmla="*/ 1556 h 2179"/>
                <a:gd name="T64" fmla="*/ 1038 w 1181"/>
                <a:gd name="T65" fmla="*/ 1603 h 2179"/>
                <a:gd name="T66" fmla="*/ 1105 w 1181"/>
                <a:gd name="T67" fmla="*/ 1659 h 2179"/>
                <a:gd name="T68" fmla="*/ 1153 w 1181"/>
                <a:gd name="T69" fmla="*/ 1724 h 2179"/>
                <a:gd name="T70" fmla="*/ 1178 w 1181"/>
                <a:gd name="T71" fmla="*/ 1795 h 2179"/>
                <a:gd name="T72" fmla="*/ 1178 w 1181"/>
                <a:gd name="T73" fmla="*/ 1870 h 2179"/>
                <a:gd name="T74" fmla="*/ 1152 w 1181"/>
                <a:gd name="T75" fmla="*/ 1943 h 2179"/>
                <a:gd name="T76" fmla="*/ 1102 w 1181"/>
                <a:gd name="T77" fmla="*/ 2008 h 2179"/>
                <a:gd name="T78" fmla="*/ 1032 w 1181"/>
                <a:gd name="T79" fmla="*/ 2066 h 2179"/>
                <a:gd name="T80" fmla="*/ 941 w 1181"/>
                <a:gd name="T81" fmla="*/ 2113 h 2179"/>
                <a:gd name="T82" fmla="*/ 837 w 1181"/>
                <a:gd name="T83" fmla="*/ 2149 h 2179"/>
                <a:gd name="T84" fmla="*/ 719 w 1181"/>
                <a:gd name="T85" fmla="*/ 2171 h 2179"/>
                <a:gd name="T86" fmla="*/ 591 w 1181"/>
                <a:gd name="T87" fmla="*/ 2179 h 2179"/>
                <a:gd name="T88" fmla="*/ 463 w 1181"/>
                <a:gd name="T89" fmla="*/ 2171 h 2179"/>
                <a:gd name="T90" fmla="*/ 345 w 1181"/>
                <a:gd name="T91" fmla="*/ 2149 h 2179"/>
                <a:gd name="T92" fmla="*/ 240 w 1181"/>
                <a:gd name="T93" fmla="*/ 2113 h 2179"/>
                <a:gd name="T94" fmla="*/ 151 w 1181"/>
                <a:gd name="T95" fmla="*/ 2066 h 2179"/>
                <a:gd name="T96" fmla="*/ 80 w 1181"/>
                <a:gd name="T97" fmla="*/ 2008 h 2179"/>
                <a:gd name="T98" fmla="*/ 30 w 1181"/>
                <a:gd name="T99" fmla="*/ 1943 h 2179"/>
                <a:gd name="T100" fmla="*/ 3 w 1181"/>
                <a:gd name="T101" fmla="*/ 1870 h 2179"/>
                <a:gd name="T102" fmla="*/ 3 w 1181"/>
                <a:gd name="T103" fmla="*/ 1795 h 2179"/>
                <a:gd name="T104" fmla="*/ 28 w 1181"/>
                <a:gd name="T105" fmla="*/ 1724 h 2179"/>
                <a:gd name="T106" fmla="*/ 76 w 1181"/>
                <a:gd name="T107" fmla="*/ 1659 h 2179"/>
                <a:gd name="T108" fmla="*/ 143 w 1181"/>
                <a:gd name="T109" fmla="*/ 1603 h 2179"/>
                <a:gd name="T110" fmla="*/ 229 w 1181"/>
                <a:gd name="T111" fmla="*/ 1556 h 2179"/>
                <a:gd name="T112" fmla="*/ 329 w 1181"/>
                <a:gd name="T113" fmla="*/ 1520 h 2179"/>
                <a:gd name="T114" fmla="*/ 442 w 1181"/>
                <a:gd name="T115" fmla="*/ 1497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81" h="2179">
                  <a:moveTo>
                    <a:pt x="111" y="1784"/>
                  </a:moveTo>
                  <a:lnTo>
                    <a:pt x="103" y="1808"/>
                  </a:lnTo>
                  <a:lnTo>
                    <a:pt x="100" y="1833"/>
                  </a:lnTo>
                  <a:lnTo>
                    <a:pt x="103" y="1861"/>
                  </a:lnTo>
                  <a:lnTo>
                    <a:pt x="113" y="1888"/>
                  </a:lnTo>
                  <a:lnTo>
                    <a:pt x="129" y="1915"/>
                  </a:lnTo>
                  <a:lnTo>
                    <a:pt x="150" y="1940"/>
                  </a:lnTo>
                  <a:lnTo>
                    <a:pt x="177" y="1964"/>
                  </a:lnTo>
                  <a:lnTo>
                    <a:pt x="210" y="1986"/>
                  </a:lnTo>
                  <a:lnTo>
                    <a:pt x="245" y="2007"/>
                  </a:lnTo>
                  <a:lnTo>
                    <a:pt x="286" y="2025"/>
                  </a:lnTo>
                  <a:lnTo>
                    <a:pt x="330" y="2041"/>
                  </a:lnTo>
                  <a:lnTo>
                    <a:pt x="377" y="2055"/>
                  </a:lnTo>
                  <a:lnTo>
                    <a:pt x="427" y="2066"/>
                  </a:lnTo>
                  <a:lnTo>
                    <a:pt x="480" y="2073"/>
                  </a:lnTo>
                  <a:lnTo>
                    <a:pt x="534" y="2079"/>
                  </a:lnTo>
                  <a:lnTo>
                    <a:pt x="591" y="2081"/>
                  </a:lnTo>
                  <a:lnTo>
                    <a:pt x="647" y="2079"/>
                  </a:lnTo>
                  <a:lnTo>
                    <a:pt x="701" y="2073"/>
                  </a:lnTo>
                  <a:lnTo>
                    <a:pt x="755" y="2066"/>
                  </a:lnTo>
                  <a:lnTo>
                    <a:pt x="805" y="2055"/>
                  </a:lnTo>
                  <a:lnTo>
                    <a:pt x="852" y="2041"/>
                  </a:lnTo>
                  <a:lnTo>
                    <a:pt x="896" y="2025"/>
                  </a:lnTo>
                  <a:lnTo>
                    <a:pt x="936" y="2007"/>
                  </a:lnTo>
                  <a:lnTo>
                    <a:pt x="973" y="1986"/>
                  </a:lnTo>
                  <a:lnTo>
                    <a:pt x="1004" y="1964"/>
                  </a:lnTo>
                  <a:lnTo>
                    <a:pt x="1032" y="1940"/>
                  </a:lnTo>
                  <a:lnTo>
                    <a:pt x="1053" y="1915"/>
                  </a:lnTo>
                  <a:lnTo>
                    <a:pt x="1068" y="1888"/>
                  </a:lnTo>
                  <a:lnTo>
                    <a:pt x="1078" y="1861"/>
                  </a:lnTo>
                  <a:lnTo>
                    <a:pt x="1081" y="1833"/>
                  </a:lnTo>
                  <a:lnTo>
                    <a:pt x="1079" y="1808"/>
                  </a:lnTo>
                  <a:lnTo>
                    <a:pt x="1071" y="1784"/>
                  </a:lnTo>
                  <a:lnTo>
                    <a:pt x="1055" y="1811"/>
                  </a:lnTo>
                  <a:lnTo>
                    <a:pt x="1035" y="1837"/>
                  </a:lnTo>
                  <a:lnTo>
                    <a:pt x="1009" y="1861"/>
                  </a:lnTo>
                  <a:lnTo>
                    <a:pt x="977" y="1883"/>
                  </a:lnTo>
                  <a:lnTo>
                    <a:pt x="940" y="1905"/>
                  </a:lnTo>
                  <a:lnTo>
                    <a:pt x="900" y="1924"/>
                  </a:lnTo>
                  <a:lnTo>
                    <a:pt x="856" y="1940"/>
                  </a:lnTo>
                  <a:lnTo>
                    <a:pt x="808" y="1954"/>
                  </a:lnTo>
                  <a:lnTo>
                    <a:pt x="757" y="1966"/>
                  </a:lnTo>
                  <a:lnTo>
                    <a:pt x="704" y="1973"/>
                  </a:lnTo>
                  <a:lnTo>
                    <a:pt x="648" y="1979"/>
                  </a:lnTo>
                  <a:lnTo>
                    <a:pt x="591" y="1981"/>
                  </a:lnTo>
                  <a:lnTo>
                    <a:pt x="533" y="1979"/>
                  </a:lnTo>
                  <a:lnTo>
                    <a:pt x="478" y="1973"/>
                  </a:lnTo>
                  <a:lnTo>
                    <a:pt x="425" y="1966"/>
                  </a:lnTo>
                  <a:lnTo>
                    <a:pt x="373" y="1954"/>
                  </a:lnTo>
                  <a:lnTo>
                    <a:pt x="326" y="1940"/>
                  </a:lnTo>
                  <a:lnTo>
                    <a:pt x="281" y="1924"/>
                  </a:lnTo>
                  <a:lnTo>
                    <a:pt x="241" y="1905"/>
                  </a:lnTo>
                  <a:lnTo>
                    <a:pt x="205" y="1883"/>
                  </a:lnTo>
                  <a:lnTo>
                    <a:pt x="174" y="1861"/>
                  </a:lnTo>
                  <a:lnTo>
                    <a:pt x="147" y="1837"/>
                  </a:lnTo>
                  <a:lnTo>
                    <a:pt x="126" y="1811"/>
                  </a:lnTo>
                  <a:lnTo>
                    <a:pt x="111" y="1784"/>
                  </a:lnTo>
                  <a:close/>
                  <a:moveTo>
                    <a:pt x="442" y="0"/>
                  </a:moveTo>
                  <a:lnTo>
                    <a:pt x="739" y="0"/>
                  </a:lnTo>
                  <a:lnTo>
                    <a:pt x="739" y="1497"/>
                  </a:lnTo>
                  <a:lnTo>
                    <a:pt x="798" y="1506"/>
                  </a:lnTo>
                  <a:lnTo>
                    <a:pt x="852" y="1520"/>
                  </a:lnTo>
                  <a:lnTo>
                    <a:pt x="904" y="1537"/>
                  </a:lnTo>
                  <a:lnTo>
                    <a:pt x="953" y="1556"/>
                  </a:lnTo>
                  <a:lnTo>
                    <a:pt x="998" y="1579"/>
                  </a:lnTo>
                  <a:lnTo>
                    <a:pt x="1038" y="1603"/>
                  </a:lnTo>
                  <a:lnTo>
                    <a:pt x="1074" y="1630"/>
                  </a:lnTo>
                  <a:lnTo>
                    <a:pt x="1105" y="1659"/>
                  </a:lnTo>
                  <a:lnTo>
                    <a:pt x="1133" y="1691"/>
                  </a:lnTo>
                  <a:lnTo>
                    <a:pt x="1153" y="1724"/>
                  </a:lnTo>
                  <a:lnTo>
                    <a:pt x="1168" y="1759"/>
                  </a:lnTo>
                  <a:lnTo>
                    <a:pt x="1178" y="1795"/>
                  </a:lnTo>
                  <a:lnTo>
                    <a:pt x="1181" y="1831"/>
                  </a:lnTo>
                  <a:lnTo>
                    <a:pt x="1178" y="1870"/>
                  </a:lnTo>
                  <a:lnTo>
                    <a:pt x="1168" y="1907"/>
                  </a:lnTo>
                  <a:lnTo>
                    <a:pt x="1152" y="1943"/>
                  </a:lnTo>
                  <a:lnTo>
                    <a:pt x="1129" y="1977"/>
                  </a:lnTo>
                  <a:lnTo>
                    <a:pt x="1102" y="2008"/>
                  </a:lnTo>
                  <a:lnTo>
                    <a:pt x="1070" y="2038"/>
                  </a:lnTo>
                  <a:lnTo>
                    <a:pt x="1032" y="2066"/>
                  </a:lnTo>
                  <a:lnTo>
                    <a:pt x="989" y="2090"/>
                  </a:lnTo>
                  <a:lnTo>
                    <a:pt x="941" y="2113"/>
                  </a:lnTo>
                  <a:lnTo>
                    <a:pt x="891" y="2133"/>
                  </a:lnTo>
                  <a:lnTo>
                    <a:pt x="837" y="2149"/>
                  </a:lnTo>
                  <a:lnTo>
                    <a:pt x="780" y="2162"/>
                  </a:lnTo>
                  <a:lnTo>
                    <a:pt x="719" y="2171"/>
                  </a:lnTo>
                  <a:lnTo>
                    <a:pt x="656" y="2177"/>
                  </a:lnTo>
                  <a:lnTo>
                    <a:pt x="591" y="2179"/>
                  </a:lnTo>
                  <a:lnTo>
                    <a:pt x="526" y="2177"/>
                  </a:lnTo>
                  <a:lnTo>
                    <a:pt x="463" y="2171"/>
                  </a:lnTo>
                  <a:lnTo>
                    <a:pt x="403" y="2162"/>
                  </a:lnTo>
                  <a:lnTo>
                    <a:pt x="345" y="2149"/>
                  </a:lnTo>
                  <a:lnTo>
                    <a:pt x="291" y="2133"/>
                  </a:lnTo>
                  <a:lnTo>
                    <a:pt x="240" y="2113"/>
                  </a:lnTo>
                  <a:lnTo>
                    <a:pt x="193" y="2090"/>
                  </a:lnTo>
                  <a:lnTo>
                    <a:pt x="151" y="2066"/>
                  </a:lnTo>
                  <a:lnTo>
                    <a:pt x="113" y="2038"/>
                  </a:lnTo>
                  <a:lnTo>
                    <a:pt x="80" y="2008"/>
                  </a:lnTo>
                  <a:lnTo>
                    <a:pt x="52" y="1977"/>
                  </a:lnTo>
                  <a:lnTo>
                    <a:pt x="30" y="1943"/>
                  </a:lnTo>
                  <a:lnTo>
                    <a:pt x="14" y="1907"/>
                  </a:lnTo>
                  <a:lnTo>
                    <a:pt x="3" y="1870"/>
                  </a:lnTo>
                  <a:lnTo>
                    <a:pt x="0" y="1831"/>
                  </a:lnTo>
                  <a:lnTo>
                    <a:pt x="3" y="1795"/>
                  </a:lnTo>
                  <a:lnTo>
                    <a:pt x="13" y="1759"/>
                  </a:lnTo>
                  <a:lnTo>
                    <a:pt x="28" y="1724"/>
                  </a:lnTo>
                  <a:lnTo>
                    <a:pt x="50" y="1691"/>
                  </a:lnTo>
                  <a:lnTo>
                    <a:pt x="76" y="1659"/>
                  </a:lnTo>
                  <a:lnTo>
                    <a:pt x="107" y="1630"/>
                  </a:lnTo>
                  <a:lnTo>
                    <a:pt x="143" y="1603"/>
                  </a:lnTo>
                  <a:lnTo>
                    <a:pt x="183" y="1579"/>
                  </a:lnTo>
                  <a:lnTo>
                    <a:pt x="229" y="1556"/>
                  </a:lnTo>
                  <a:lnTo>
                    <a:pt x="277" y="1537"/>
                  </a:lnTo>
                  <a:lnTo>
                    <a:pt x="329" y="1520"/>
                  </a:lnTo>
                  <a:lnTo>
                    <a:pt x="384" y="1506"/>
                  </a:lnTo>
                  <a:lnTo>
                    <a:pt x="442" y="1497"/>
                  </a:lnTo>
                  <a:lnTo>
                    <a:pt x="4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467"/>
            <p:cNvSpPr>
              <a:spLocks/>
            </p:cNvSpPr>
            <p:nvPr/>
          </p:nvSpPr>
          <p:spPr bwMode="auto">
            <a:xfrm>
              <a:off x="1731963" y="5886451"/>
              <a:ext cx="342900" cy="93663"/>
            </a:xfrm>
            <a:custGeom>
              <a:avLst/>
              <a:gdLst>
                <a:gd name="T0" fmla="*/ 54 w 2595"/>
                <a:gd name="T1" fmla="*/ 0 h 709"/>
                <a:gd name="T2" fmla="*/ 2246 w 2595"/>
                <a:gd name="T3" fmla="*/ 0 h 709"/>
                <a:gd name="T4" fmla="*/ 2260 w 2595"/>
                <a:gd name="T5" fmla="*/ 2 h 709"/>
                <a:gd name="T6" fmla="*/ 2273 w 2595"/>
                <a:gd name="T7" fmla="*/ 7 h 709"/>
                <a:gd name="T8" fmla="*/ 2285 w 2595"/>
                <a:gd name="T9" fmla="*/ 16 h 709"/>
                <a:gd name="T10" fmla="*/ 2580 w 2595"/>
                <a:gd name="T11" fmla="*/ 317 h 709"/>
                <a:gd name="T12" fmla="*/ 2591 w 2595"/>
                <a:gd name="T13" fmla="*/ 331 h 709"/>
                <a:gd name="T14" fmla="*/ 2595 w 2595"/>
                <a:gd name="T15" fmla="*/ 346 h 709"/>
                <a:gd name="T16" fmla="*/ 2595 w 2595"/>
                <a:gd name="T17" fmla="*/ 364 h 709"/>
                <a:gd name="T18" fmla="*/ 2591 w 2595"/>
                <a:gd name="T19" fmla="*/ 379 h 709"/>
                <a:gd name="T20" fmla="*/ 2580 w 2595"/>
                <a:gd name="T21" fmla="*/ 393 h 709"/>
                <a:gd name="T22" fmla="*/ 2285 w 2595"/>
                <a:gd name="T23" fmla="*/ 693 h 709"/>
                <a:gd name="T24" fmla="*/ 2273 w 2595"/>
                <a:gd name="T25" fmla="*/ 703 h 709"/>
                <a:gd name="T26" fmla="*/ 2260 w 2595"/>
                <a:gd name="T27" fmla="*/ 708 h 709"/>
                <a:gd name="T28" fmla="*/ 2246 w 2595"/>
                <a:gd name="T29" fmla="*/ 709 h 709"/>
                <a:gd name="T30" fmla="*/ 54 w 2595"/>
                <a:gd name="T31" fmla="*/ 709 h 709"/>
                <a:gd name="T32" fmla="*/ 38 w 2595"/>
                <a:gd name="T33" fmla="*/ 707 h 709"/>
                <a:gd name="T34" fmla="*/ 23 w 2595"/>
                <a:gd name="T35" fmla="*/ 700 h 709"/>
                <a:gd name="T36" fmla="*/ 11 w 2595"/>
                <a:gd name="T37" fmla="*/ 689 h 709"/>
                <a:gd name="T38" fmla="*/ 3 w 2595"/>
                <a:gd name="T39" fmla="*/ 674 h 709"/>
                <a:gd name="T40" fmla="*/ 0 w 2595"/>
                <a:gd name="T41" fmla="*/ 657 h 709"/>
                <a:gd name="T42" fmla="*/ 1 w 2595"/>
                <a:gd name="T43" fmla="*/ 641 h 709"/>
                <a:gd name="T44" fmla="*/ 8 w 2595"/>
                <a:gd name="T45" fmla="*/ 626 h 709"/>
                <a:gd name="T46" fmla="*/ 18 w 2595"/>
                <a:gd name="T47" fmla="*/ 614 h 709"/>
                <a:gd name="T48" fmla="*/ 324 w 2595"/>
                <a:gd name="T49" fmla="*/ 355 h 709"/>
                <a:gd name="T50" fmla="*/ 18 w 2595"/>
                <a:gd name="T51" fmla="*/ 96 h 709"/>
                <a:gd name="T52" fmla="*/ 8 w 2595"/>
                <a:gd name="T53" fmla="*/ 83 h 709"/>
                <a:gd name="T54" fmla="*/ 1 w 2595"/>
                <a:gd name="T55" fmla="*/ 69 h 709"/>
                <a:gd name="T56" fmla="*/ 0 w 2595"/>
                <a:gd name="T57" fmla="*/ 53 h 709"/>
                <a:gd name="T58" fmla="*/ 3 w 2595"/>
                <a:gd name="T59" fmla="*/ 35 h 709"/>
                <a:gd name="T60" fmla="*/ 11 w 2595"/>
                <a:gd name="T61" fmla="*/ 21 h 709"/>
                <a:gd name="T62" fmla="*/ 23 w 2595"/>
                <a:gd name="T63" fmla="*/ 9 h 709"/>
                <a:gd name="T64" fmla="*/ 38 w 2595"/>
                <a:gd name="T65" fmla="*/ 3 h 709"/>
                <a:gd name="T66" fmla="*/ 54 w 2595"/>
                <a:gd name="T67" fmla="*/ 0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95" h="709">
                  <a:moveTo>
                    <a:pt x="54" y="0"/>
                  </a:moveTo>
                  <a:lnTo>
                    <a:pt x="2246" y="0"/>
                  </a:lnTo>
                  <a:lnTo>
                    <a:pt x="2260" y="2"/>
                  </a:lnTo>
                  <a:lnTo>
                    <a:pt x="2273" y="7"/>
                  </a:lnTo>
                  <a:lnTo>
                    <a:pt x="2285" y="16"/>
                  </a:lnTo>
                  <a:lnTo>
                    <a:pt x="2580" y="317"/>
                  </a:lnTo>
                  <a:lnTo>
                    <a:pt x="2591" y="331"/>
                  </a:lnTo>
                  <a:lnTo>
                    <a:pt x="2595" y="346"/>
                  </a:lnTo>
                  <a:lnTo>
                    <a:pt x="2595" y="364"/>
                  </a:lnTo>
                  <a:lnTo>
                    <a:pt x="2591" y="379"/>
                  </a:lnTo>
                  <a:lnTo>
                    <a:pt x="2580" y="393"/>
                  </a:lnTo>
                  <a:lnTo>
                    <a:pt x="2285" y="693"/>
                  </a:lnTo>
                  <a:lnTo>
                    <a:pt x="2273" y="703"/>
                  </a:lnTo>
                  <a:lnTo>
                    <a:pt x="2260" y="708"/>
                  </a:lnTo>
                  <a:lnTo>
                    <a:pt x="2246" y="709"/>
                  </a:lnTo>
                  <a:lnTo>
                    <a:pt x="54" y="709"/>
                  </a:lnTo>
                  <a:lnTo>
                    <a:pt x="38" y="707"/>
                  </a:lnTo>
                  <a:lnTo>
                    <a:pt x="23" y="700"/>
                  </a:lnTo>
                  <a:lnTo>
                    <a:pt x="11" y="689"/>
                  </a:lnTo>
                  <a:lnTo>
                    <a:pt x="3" y="674"/>
                  </a:lnTo>
                  <a:lnTo>
                    <a:pt x="0" y="657"/>
                  </a:lnTo>
                  <a:lnTo>
                    <a:pt x="1" y="641"/>
                  </a:lnTo>
                  <a:lnTo>
                    <a:pt x="8" y="626"/>
                  </a:lnTo>
                  <a:lnTo>
                    <a:pt x="18" y="614"/>
                  </a:lnTo>
                  <a:lnTo>
                    <a:pt x="324" y="355"/>
                  </a:lnTo>
                  <a:lnTo>
                    <a:pt x="18" y="96"/>
                  </a:lnTo>
                  <a:lnTo>
                    <a:pt x="8" y="83"/>
                  </a:lnTo>
                  <a:lnTo>
                    <a:pt x="1" y="69"/>
                  </a:lnTo>
                  <a:lnTo>
                    <a:pt x="0" y="53"/>
                  </a:lnTo>
                  <a:lnTo>
                    <a:pt x="3" y="35"/>
                  </a:lnTo>
                  <a:lnTo>
                    <a:pt x="11" y="21"/>
                  </a:lnTo>
                  <a:lnTo>
                    <a:pt x="23" y="9"/>
                  </a:lnTo>
                  <a:lnTo>
                    <a:pt x="38" y="3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9" name="Freeform 472"/>
          <p:cNvSpPr>
            <a:spLocks noEditPoints="1"/>
          </p:cNvSpPr>
          <p:nvPr/>
        </p:nvSpPr>
        <p:spPr bwMode="auto">
          <a:xfrm>
            <a:off x="5561431" y="4555140"/>
            <a:ext cx="366713" cy="433387"/>
          </a:xfrm>
          <a:custGeom>
            <a:avLst/>
            <a:gdLst>
              <a:gd name="T0" fmla="*/ 1944 w 2771"/>
              <a:gd name="T1" fmla="*/ 1259 h 3277"/>
              <a:gd name="T2" fmla="*/ 2021 w 2771"/>
              <a:gd name="T3" fmla="*/ 1301 h 3277"/>
              <a:gd name="T4" fmla="*/ 2064 w 2771"/>
              <a:gd name="T5" fmla="*/ 1376 h 3277"/>
              <a:gd name="T6" fmla="*/ 2070 w 2771"/>
              <a:gd name="T7" fmla="*/ 1479 h 3277"/>
              <a:gd name="T8" fmla="*/ 2042 w 2771"/>
              <a:gd name="T9" fmla="*/ 1568 h 3277"/>
              <a:gd name="T10" fmla="*/ 1983 w 2771"/>
              <a:gd name="T11" fmla="*/ 1626 h 3277"/>
              <a:gd name="T12" fmla="*/ 1896 w 2771"/>
              <a:gd name="T13" fmla="*/ 1653 h 3277"/>
              <a:gd name="T14" fmla="*/ 1821 w 2771"/>
              <a:gd name="T15" fmla="*/ 1653 h 3277"/>
              <a:gd name="T16" fmla="*/ 1822 w 2771"/>
              <a:gd name="T17" fmla="*/ 1253 h 3277"/>
              <a:gd name="T18" fmla="*/ 1399 w 2771"/>
              <a:gd name="T19" fmla="*/ 1249 h 3277"/>
              <a:gd name="T20" fmla="*/ 1466 w 2771"/>
              <a:gd name="T21" fmla="*/ 1263 h 3277"/>
              <a:gd name="T22" fmla="*/ 1505 w 2771"/>
              <a:gd name="T23" fmla="*/ 1302 h 3277"/>
              <a:gd name="T24" fmla="*/ 1510 w 2771"/>
              <a:gd name="T25" fmla="*/ 1366 h 3277"/>
              <a:gd name="T26" fmla="*/ 1479 w 2771"/>
              <a:gd name="T27" fmla="*/ 1418 h 3277"/>
              <a:gd name="T28" fmla="*/ 1417 w 2771"/>
              <a:gd name="T29" fmla="*/ 1443 h 3277"/>
              <a:gd name="T30" fmla="*/ 1355 w 2771"/>
              <a:gd name="T31" fmla="*/ 1442 h 3277"/>
              <a:gd name="T32" fmla="*/ 1355 w 2771"/>
              <a:gd name="T33" fmla="*/ 1252 h 3277"/>
              <a:gd name="T34" fmla="*/ 2268 w 2771"/>
              <a:gd name="T35" fmla="*/ 1176 h 3277"/>
              <a:gd name="T36" fmla="*/ 2371 w 2771"/>
              <a:gd name="T37" fmla="*/ 1493 h 3277"/>
              <a:gd name="T38" fmla="*/ 2371 w 2771"/>
              <a:gd name="T39" fmla="*/ 1411 h 3277"/>
              <a:gd name="T40" fmla="*/ 2591 w 2771"/>
              <a:gd name="T41" fmla="*/ 1176 h 3277"/>
              <a:gd name="T42" fmla="*/ 1821 w 2771"/>
              <a:gd name="T43" fmla="*/ 1173 h 3277"/>
              <a:gd name="T44" fmla="*/ 1702 w 2771"/>
              <a:gd name="T45" fmla="*/ 1183 h 3277"/>
              <a:gd name="T46" fmla="*/ 1762 w 2771"/>
              <a:gd name="T47" fmla="*/ 1731 h 3277"/>
              <a:gd name="T48" fmla="*/ 1885 w 2771"/>
              <a:gd name="T49" fmla="*/ 1731 h 3277"/>
              <a:gd name="T50" fmla="*/ 2004 w 2771"/>
              <a:gd name="T51" fmla="*/ 1708 h 3277"/>
              <a:gd name="T52" fmla="*/ 2092 w 2771"/>
              <a:gd name="T53" fmla="*/ 1658 h 3277"/>
              <a:gd name="T54" fmla="*/ 2149 w 2771"/>
              <a:gd name="T55" fmla="*/ 1583 h 3277"/>
              <a:gd name="T56" fmla="*/ 2177 w 2771"/>
              <a:gd name="T57" fmla="*/ 1480 h 3277"/>
              <a:gd name="T58" fmla="*/ 2172 w 2771"/>
              <a:gd name="T59" fmla="*/ 1365 h 3277"/>
              <a:gd name="T60" fmla="*/ 2133 w 2771"/>
              <a:gd name="T61" fmla="*/ 1278 h 3277"/>
              <a:gd name="T62" fmla="*/ 2069 w 2771"/>
              <a:gd name="T63" fmla="*/ 1219 h 3277"/>
              <a:gd name="T64" fmla="*/ 1982 w 2771"/>
              <a:gd name="T65" fmla="*/ 1183 h 3277"/>
              <a:gd name="T66" fmla="*/ 1865 w 2771"/>
              <a:gd name="T67" fmla="*/ 1172 h 3277"/>
              <a:gd name="T68" fmla="*/ 1306 w 2771"/>
              <a:gd name="T69" fmla="*/ 1175 h 3277"/>
              <a:gd name="T70" fmla="*/ 1240 w 2771"/>
              <a:gd name="T71" fmla="*/ 1727 h 3277"/>
              <a:gd name="T72" fmla="*/ 1363 w 2771"/>
              <a:gd name="T73" fmla="*/ 1523 h 3277"/>
              <a:gd name="T74" fmla="*/ 1458 w 2771"/>
              <a:gd name="T75" fmla="*/ 1516 h 3277"/>
              <a:gd name="T76" fmla="*/ 1544 w 2771"/>
              <a:gd name="T77" fmla="*/ 1482 h 3277"/>
              <a:gd name="T78" fmla="*/ 1597 w 2771"/>
              <a:gd name="T79" fmla="*/ 1421 h 3277"/>
              <a:gd name="T80" fmla="*/ 1614 w 2771"/>
              <a:gd name="T81" fmla="*/ 1339 h 3277"/>
              <a:gd name="T82" fmla="*/ 1592 w 2771"/>
              <a:gd name="T83" fmla="*/ 1257 h 3277"/>
              <a:gd name="T84" fmla="*/ 1540 w 2771"/>
              <a:gd name="T85" fmla="*/ 1203 h 3277"/>
              <a:gd name="T86" fmla="*/ 1463 w 2771"/>
              <a:gd name="T87" fmla="*/ 1177 h 3277"/>
              <a:gd name="T88" fmla="*/ 970 w 2771"/>
              <a:gd name="T89" fmla="*/ 1021 h 3277"/>
              <a:gd name="T90" fmla="*/ 970 w 2771"/>
              <a:gd name="T91" fmla="*/ 1885 h 3277"/>
              <a:gd name="T92" fmla="*/ 2358 w 2771"/>
              <a:gd name="T93" fmla="*/ 0 h 3277"/>
              <a:gd name="T94" fmla="*/ 2427 w 2771"/>
              <a:gd name="T95" fmla="*/ 23 h 3277"/>
              <a:gd name="T96" fmla="*/ 2464 w 2771"/>
              <a:gd name="T97" fmla="*/ 82 h 3277"/>
              <a:gd name="T98" fmla="*/ 2249 w 2771"/>
              <a:gd name="T99" fmla="*/ 914 h 3277"/>
              <a:gd name="T100" fmla="*/ 218 w 2771"/>
              <a:gd name="T101" fmla="*/ 3061 h 3277"/>
              <a:gd name="T102" fmla="*/ 1743 w 2771"/>
              <a:gd name="T103" fmla="*/ 2596 h 3277"/>
              <a:gd name="T104" fmla="*/ 2467 w 2771"/>
              <a:gd name="T105" fmla="*/ 1980 h 3277"/>
              <a:gd name="T106" fmla="*/ 2457 w 2771"/>
              <a:gd name="T107" fmla="*/ 2700 h 3277"/>
              <a:gd name="T108" fmla="*/ 1850 w 2771"/>
              <a:gd name="T109" fmla="*/ 3249 h 3277"/>
              <a:gd name="T110" fmla="*/ 1797 w 2771"/>
              <a:gd name="T111" fmla="*/ 3275 h 3277"/>
              <a:gd name="T112" fmla="*/ 83 w 2771"/>
              <a:gd name="T113" fmla="*/ 3274 h 3277"/>
              <a:gd name="T114" fmla="*/ 23 w 2771"/>
              <a:gd name="T115" fmla="*/ 3236 h 3277"/>
              <a:gd name="T116" fmla="*/ 0 w 2771"/>
              <a:gd name="T117" fmla="*/ 3170 h 3277"/>
              <a:gd name="T118" fmla="*/ 11 w 2771"/>
              <a:gd name="T119" fmla="*/ 59 h 3277"/>
              <a:gd name="T120" fmla="*/ 61 w 2771"/>
              <a:gd name="T121" fmla="*/ 10 h 3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771" h="3277">
                <a:moveTo>
                  <a:pt x="1874" y="1251"/>
                </a:moveTo>
                <a:lnTo>
                  <a:pt x="1910" y="1253"/>
                </a:lnTo>
                <a:lnTo>
                  <a:pt x="1944" y="1259"/>
                </a:lnTo>
                <a:lnTo>
                  <a:pt x="1974" y="1269"/>
                </a:lnTo>
                <a:lnTo>
                  <a:pt x="1999" y="1284"/>
                </a:lnTo>
                <a:lnTo>
                  <a:pt x="2021" y="1301"/>
                </a:lnTo>
                <a:lnTo>
                  <a:pt x="2039" y="1322"/>
                </a:lnTo>
                <a:lnTo>
                  <a:pt x="2054" y="1347"/>
                </a:lnTo>
                <a:lnTo>
                  <a:pt x="2064" y="1376"/>
                </a:lnTo>
                <a:lnTo>
                  <a:pt x="2070" y="1407"/>
                </a:lnTo>
                <a:lnTo>
                  <a:pt x="2072" y="1442"/>
                </a:lnTo>
                <a:lnTo>
                  <a:pt x="2070" y="1479"/>
                </a:lnTo>
                <a:lnTo>
                  <a:pt x="2064" y="1511"/>
                </a:lnTo>
                <a:lnTo>
                  <a:pt x="2055" y="1541"/>
                </a:lnTo>
                <a:lnTo>
                  <a:pt x="2042" y="1568"/>
                </a:lnTo>
                <a:lnTo>
                  <a:pt x="2025" y="1591"/>
                </a:lnTo>
                <a:lnTo>
                  <a:pt x="2005" y="1610"/>
                </a:lnTo>
                <a:lnTo>
                  <a:pt x="1983" y="1626"/>
                </a:lnTo>
                <a:lnTo>
                  <a:pt x="1957" y="1639"/>
                </a:lnTo>
                <a:lnTo>
                  <a:pt x="1927" y="1648"/>
                </a:lnTo>
                <a:lnTo>
                  <a:pt x="1896" y="1653"/>
                </a:lnTo>
                <a:lnTo>
                  <a:pt x="1861" y="1654"/>
                </a:lnTo>
                <a:lnTo>
                  <a:pt x="1840" y="1654"/>
                </a:lnTo>
                <a:lnTo>
                  <a:pt x="1821" y="1653"/>
                </a:lnTo>
                <a:lnTo>
                  <a:pt x="1805" y="1652"/>
                </a:lnTo>
                <a:lnTo>
                  <a:pt x="1805" y="1257"/>
                </a:lnTo>
                <a:lnTo>
                  <a:pt x="1822" y="1253"/>
                </a:lnTo>
                <a:lnTo>
                  <a:pt x="1845" y="1251"/>
                </a:lnTo>
                <a:lnTo>
                  <a:pt x="1874" y="1251"/>
                </a:lnTo>
                <a:close/>
                <a:moveTo>
                  <a:pt x="1399" y="1249"/>
                </a:moveTo>
                <a:lnTo>
                  <a:pt x="1425" y="1251"/>
                </a:lnTo>
                <a:lnTo>
                  <a:pt x="1447" y="1255"/>
                </a:lnTo>
                <a:lnTo>
                  <a:pt x="1466" y="1263"/>
                </a:lnTo>
                <a:lnTo>
                  <a:pt x="1483" y="1273"/>
                </a:lnTo>
                <a:lnTo>
                  <a:pt x="1495" y="1287"/>
                </a:lnTo>
                <a:lnTo>
                  <a:pt x="1505" y="1302"/>
                </a:lnTo>
                <a:lnTo>
                  <a:pt x="1511" y="1321"/>
                </a:lnTo>
                <a:lnTo>
                  <a:pt x="1512" y="1343"/>
                </a:lnTo>
                <a:lnTo>
                  <a:pt x="1510" y="1366"/>
                </a:lnTo>
                <a:lnTo>
                  <a:pt x="1504" y="1386"/>
                </a:lnTo>
                <a:lnTo>
                  <a:pt x="1494" y="1404"/>
                </a:lnTo>
                <a:lnTo>
                  <a:pt x="1479" y="1418"/>
                </a:lnTo>
                <a:lnTo>
                  <a:pt x="1463" y="1430"/>
                </a:lnTo>
                <a:lnTo>
                  <a:pt x="1441" y="1438"/>
                </a:lnTo>
                <a:lnTo>
                  <a:pt x="1417" y="1443"/>
                </a:lnTo>
                <a:lnTo>
                  <a:pt x="1390" y="1444"/>
                </a:lnTo>
                <a:lnTo>
                  <a:pt x="1371" y="1444"/>
                </a:lnTo>
                <a:lnTo>
                  <a:pt x="1355" y="1442"/>
                </a:lnTo>
                <a:lnTo>
                  <a:pt x="1341" y="1440"/>
                </a:lnTo>
                <a:lnTo>
                  <a:pt x="1341" y="1254"/>
                </a:lnTo>
                <a:lnTo>
                  <a:pt x="1355" y="1252"/>
                </a:lnTo>
                <a:lnTo>
                  <a:pt x="1374" y="1250"/>
                </a:lnTo>
                <a:lnTo>
                  <a:pt x="1399" y="1249"/>
                </a:lnTo>
                <a:close/>
                <a:moveTo>
                  <a:pt x="2268" y="1176"/>
                </a:moveTo>
                <a:lnTo>
                  <a:pt x="2268" y="1728"/>
                </a:lnTo>
                <a:lnTo>
                  <a:pt x="2371" y="1728"/>
                </a:lnTo>
                <a:lnTo>
                  <a:pt x="2371" y="1493"/>
                </a:lnTo>
                <a:lnTo>
                  <a:pt x="2576" y="1493"/>
                </a:lnTo>
                <a:lnTo>
                  <a:pt x="2576" y="1411"/>
                </a:lnTo>
                <a:lnTo>
                  <a:pt x="2371" y="1411"/>
                </a:lnTo>
                <a:lnTo>
                  <a:pt x="2371" y="1259"/>
                </a:lnTo>
                <a:lnTo>
                  <a:pt x="2591" y="1259"/>
                </a:lnTo>
                <a:lnTo>
                  <a:pt x="2591" y="1176"/>
                </a:lnTo>
                <a:lnTo>
                  <a:pt x="2268" y="1176"/>
                </a:lnTo>
                <a:close/>
                <a:moveTo>
                  <a:pt x="1865" y="1172"/>
                </a:moveTo>
                <a:lnTo>
                  <a:pt x="1821" y="1173"/>
                </a:lnTo>
                <a:lnTo>
                  <a:pt x="1778" y="1175"/>
                </a:lnTo>
                <a:lnTo>
                  <a:pt x="1739" y="1179"/>
                </a:lnTo>
                <a:lnTo>
                  <a:pt x="1702" y="1183"/>
                </a:lnTo>
                <a:lnTo>
                  <a:pt x="1702" y="1726"/>
                </a:lnTo>
                <a:lnTo>
                  <a:pt x="1730" y="1729"/>
                </a:lnTo>
                <a:lnTo>
                  <a:pt x="1762" y="1731"/>
                </a:lnTo>
                <a:lnTo>
                  <a:pt x="1798" y="1732"/>
                </a:lnTo>
                <a:lnTo>
                  <a:pt x="1840" y="1733"/>
                </a:lnTo>
                <a:lnTo>
                  <a:pt x="1885" y="1731"/>
                </a:lnTo>
                <a:lnTo>
                  <a:pt x="1928" y="1727"/>
                </a:lnTo>
                <a:lnTo>
                  <a:pt x="1967" y="1720"/>
                </a:lnTo>
                <a:lnTo>
                  <a:pt x="2004" y="1708"/>
                </a:lnTo>
                <a:lnTo>
                  <a:pt x="2037" y="1695"/>
                </a:lnTo>
                <a:lnTo>
                  <a:pt x="2067" y="1678"/>
                </a:lnTo>
                <a:lnTo>
                  <a:pt x="2092" y="1658"/>
                </a:lnTo>
                <a:lnTo>
                  <a:pt x="2114" y="1636"/>
                </a:lnTo>
                <a:lnTo>
                  <a:pt x="2133" y="1611"/>
                </a:lnTo>
                <a:lnTo>
                  <a:pt x="2149" y="1583"/>
                </a:lnTo>
                <a:lnTo>
                  <a:pt x="2162" y="1552"/>
                </a:lnTo>
                <a:lnTo>
                  <a:pt x="2172" y="1517"/>
                </a:lnTo>
                <a:lnTo>
                  <a:pt x="2177" y="1480"/>
                </a:lnTo>
                <a:lnTo>
                  <a:pt x="2180" y="1438"/>
                </a:lnTo>
                <a:lnTo>
                  <a:pt x="2177" y="1401"/>
                </a:lnTo>
                <a:lnTo>
                  <a:pt x="2172" y="1365"/>
                </a:lnTo>
                <a:lnTo>
                  <a:pt x="2163" y="1334"/>
                </a:lnTo>
                <a:lnTo>
                  <a:pt x="2149" y="1305"/>
                </a:lnTo>
                <a:lnTo>
                  <a:pt x="2133" y="1278"/>
                </a:lnTo>
                <a:lnTo>
                  <a:pt x="2114" y="1255"/>
                </a:lnTo>
                <a:lnTo>
                  <a:pt x="2092" y="1236"/>
                </a:lnTo>
                <a:lnTo>
                  <a:pt x="2069" y="1219"/>
                </a:lnTo>
                <a:lnTo>
                  <a:pt x="2042" y="1204"/>
                </a:lnTo>
                <a:lnTo>
                  <a:pt x="2014" y="1193"/>
                </a:lnTo>
                <a:lnTo>
                  <a:pt x="1982" y="1183"/>
                </a:lnTo>
                <a:lnTo>
                  <a:pt x="1946" y="1177"/>
                </a:lnTo>
                <a:lnTo>
                  <a:pt x="1907" y="1173"/>
                </a:lnTo>
                <a:lnTo>
                  <a:pt x="1865" y="1172"/>
                </a:lnTo>
                <a:close/>
                <a:moveTo>
                  <a:pt x="1395" y="1172"/>
                </a:moveTo>
                <a:lnTo>
                  <a:pt x="1347" y="1173"/>
                </a:lnTo>
                <a:lnTo>
                  <a:pt x="1306" y="1175"/>
                </a:lnTo>
                <a:lnTo>
                  <a:pt x="1270" y="1179"/>
                </a:lnTo>
                <a:lnTo>
                  <a:pt x="1240" y="1183"/>
                </a:lnTo>
                <a:lnTo>
                  <a:pt x="1240" y="1727"/>
                </a:lnTo>
                <a:lnTo>
                  <a:pt x="1340" y="1727"/>
                </a:lnTo>
                <a:lnTo>
                  <a:pt x="1340" y="1518"/>
                </a:lnTo>
                <a:lnTo>
                  <a:pt x="1363" y="1523"/>
                </a:lnTo>
                <a:lnTo>
                  <a:pt x="1390" y="1524"/>
                </a:lnTo>
                <a:lnTo>
                  <a:pt x="1426" y="1522"/>
                </a:lnTo>
                <a:lnTo>
                  <a:pt x="1458" y="1516"/>
                </a:lnTo>
                <a:lnTo>
                  <a:pt x="1490" y="1508"/>
                </a:lnTo>
                <a:lnTo>
                  <a:pt x="1519" y="1497"/>
                </a:lnTo>
                <a:lnTo>
                  <a:pt x="1544" y="1482"/>
                </a:lnTo>
                <a:lnTo>
                  <a:pt x="1566" y="1463"/>
                </a:lnTo>
                <a:lnTo>
                  <a:pt x="1583" y="1444"/>
                </a:lnTo>
                <a:lnTo>
                  <a:pt x="1597" y="1421"/>
                </a:lnTo>
                <a:lnTo>
                  <a:pt x="1606" y="1396"/>
                </a:lnTo>
                <a:lnTo>
                  <a:pt x="1611" y="1369"/>
                </a:lnTo>
                <a:lnTo>
                  <a:pt x="1614" y="1339"/>
                </a:lnTo>
                <a:lnTo>
                  <a:pt x="1611" y="1309"/>
                </a:lnTo>
                <a:lnTo>
                  <a:pt x="1604" y="1282"/>
                </a:lnTo>
                <a:lnTo>
                  <a:pt x="1592" y="1257"/>
                </a:lnTo>
                <a:lnTo>
                  <a:pt x="1578" y="1235"/>
                </a:lnTo>
                <a:lnTo>
                  <a:pt x="1559" y="1217"/>
                </a:lnTo>
                <a:lnTo>
                  <a:pt x="1540" y="1203"/>
                </a:lnTo>
                <a:lnTo>
                  <a:pt x="1517" y="1192"/>
                </a:lnTo>
                <a:lnTo>
                  <a:pt x="1492" y="1183"/>
                </a:lnTo>
                <a:lnTo>
                  <a:pt x="1463" y="1177"/>
                </a:lnTo>
                <a:lnTo>
                  <a:pt x="1431" y="1173"/>
                </a:lnTo>
                <a:lnTo>
                  <a:pt x="1395" y="1172"/>
                </a:lnTo>
                <a:close/>
                <a:moveTo>
                  <a:pt x="970" y="1021"/>
                </a:moveTo>
                <a:lnTo>
                  <a:pt x="2771" y="1021"/>
                </a:lnTo>
                <a:lnTo>
                  <a:pt x="2771" y="1885"/>
                </a:lnTo>
                <a:lnTo>
                  <a:pt x="970" y="1885"/>
                </a:lnTo>
                <a:lnTo>
                  <a:pt x="970" y="1021"/>
                </a:lnTo>
                <a:close/>
                <a:moveTo>
                  <a:pt x="109" y="0"/>
                </a:moveTo>
                <a:lnTo>
                  <a:pt x="2358" y="0"/>
                </a:lnTo>
                <a:lnTo>
                  <a:pt x="2383" y="2"/>
                </a:lnTo>
                <a:lnTo>
                  <a:pt x="2407" y="10"/>
                </a:lnTo>
                <a:lnTo>
                  <a:pt x="2427" y="23"/>
                </a:lnTo>
                <a:lnTo>
                  <a:pt x="2443" y="40"/>
                </a:lnTo>
                <a:lnTo>
                  <a:pt x="2455" y="59"/>
                </a:lnTo>
                <a:lnTo>
                  <a:pt x="2464" y="82"/>
                </a:lnTo>
                <a:lnTo>
                  <a:pt x="2467" y="107"/>
                </a:lnTo>
                <a:lnTo>
                  <a:pt x="2467" y="914"/>
                </a:lnTo>
                <a:lnTo>
                  <a:pt x="2249" y="914"/>
                </a:lnTo>
                <a:lnTo>
                  <a:pt x="2249" y="215"/>
                </a:lnTo>
                <a:lnTo>
                  <a:pt x="218" y="215"/>
                </a:lnTo>
                <a:lnTo>
                  <a:pt x="218" y="3061"/>
                </a:lnTo>
                <a:lnTo>
                  <a:pt x="1736" y="3061"/>
                </a:lnTo>
                <a:lnTo>
                  <a:pt x="1743" y="3055"/>
                </a:lnTo>
                <a:lnTo>
                  <a:pt x="1743" y="2596"/>
                </a:lnTo>
                <a:lnTo>
                  <a:pt x="2249" y="2596"/>
                </a:lnTo>
                <a:lnTo>
                  <a:pt x="2249" y="1980"/>
                </a:lnTo>
                <a:lnTo>
                  <a:pt x="2467" y="1980"/>
                </a:lnTo>
                <a:lnTo>
                  <a:pt x="2467" y="2656"/>
                </a:lnTo>
                <a:lnTo>
                  <a:pt x="2465" y="2678"/>
                </a:lnTo>
                <a:lnTo>
                  <a:pt x="2457" y="2700"/>
                </a:lnTo>
                <a:lnTo>
                  <a:pt x="2446" y="2719"/>
                </a:lnTo>
                <a:lnTo>
                  <a:pt x="2431" y="2735"/>
                </a:lnTo>
                <a:lnTo>
                  <a:pt x="1850" y="3249"/>
                </a:lnTo>
                <a:lnTo>
                  <a:pt x="1834" y="3261"/>
                </a:lnTo>
                <a:lnTo>
                  <a:pt x="1816" y="3270"/>
                </a:lnTo>
                <a:lnTo>
                  <a:pt x="1797" y="3275"/>
                </a:lnTo>
                <a:lnTo>
                  <a:pt x="1777" y="3277"/>
                </a:lnTo>
                <a:lnTo>
                  <a:pt x="109" y="3277"/>
                </a:lnTo>
                <a:lnTo>
                  <a:pt x="83" y="3274"/>
                </a:lnTo>
                <a:lnTo>
                  <a:pt x="61" y="3266"/>
                </a:lnTo>
                <a:lnTo>
                  <a:pt x="40" y="3253"/>
                </a:lnTo>
                <a:lnTo>
                  <a:pt x="23" y="3236"/>
                </a:lnTo>
                <a:lnTo>
                  <a:pt x="11" y="3216"/>
                </a:lnTo>
                <a:lnTo>
                  <a:pt x="3" y="3194"/>
                </a:lnTo>
                <a:lnTo>
                  <a:pt x="0" y="3170"/>
                </a:lnTo>
                <a:lnTo>
                  <a:pt x="0" y="107"/>
                </a:lnTo>
                <a:lnTo>
                  <a:pt x="3" y="82"/>
                </a:lnTo>
                <a:lnTo>
                  <a:pt x="11" y="59"/>
                </a:lnTo>
                <a:lnTo>
                  <a:pt x="23" y="40"/>
                </a:lnTo>
                <a:lnTo>
                  <a:pt x="40" y="23"/>
                </a:lnTo>
                <a:lnTo>
                  <a:pt x="61" y="10"/>
                </a:lnTo>
                <a:lnTo>
                  <a:pt x="83" y="2"/>
                </a:lnTo>
                <a:lnTo>
                  <a:pt x="10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477"/>
          <p:cNvSpPr>
            <a:spLocks noEditPoints="1"/>
          </p:cNvSpPr>
          <p:nvPr/>
        </p:nvSpPr>
        <p:spPr bwMode="auto">
          <a:xfrm>
            <a:off x="6599319" y="4536883"/>
            <a:ext cx="161925" cy="469900"/>
          </a:xfrm>
          <a:custGeom>
            <a:avLst/>
            <a:gdLst>
              <a:gd name="T0" fmla="*/ 280 w 1124"/>
              <a:gd name="T1" fmla="*/ 2025 h 3252"/>
              <a:gd name="T2" fmla="*/ 233 w 1124"/>
              <a:gd name="T3" fmla="*/ 2172 h 3252"/>
              <a:gd name="T4" fmla="*/ 221 w 1124"/>
              <a:gd name="T5" fmla="*/ 2280 h 3252"/>
              <a:gd name="T6" fmla="*/ 221 w 1124"/>
              <a:gd name="T7" fmla="*/ 2431 h 3252"/>
              <a:gd name="T8" fmla="*/ 221 w 1124"/>
              <a:gd name="T9" fmla="*/ 2649 h 3252"/>
              <a:gd name="T10" fmla="*/ 221 w 1124"/>
              <a:gd name="T11" fmla="*/ 2883 h 3252"/>
              <a:gd name="T12" fmla="*/ 221 w 1124"/>
              <a:gd name="T13" fmla="*/ 3080 h 3252"/>
              <a:gd name="T14" fmla="*/ 883 w 1124"/>
              <a:gd name="T15" fmla="*/ 2259 h 3252"/>
              <a:gd name="T16" fmla="*/ 862 w 1124"/>
              <a:gd name="T17" fmla="*/ 2139 h 3252"/>
              <a:gd name="T18" fmla="*/ 815 w 1124"/>
              <a:gd name="T19" fmla="*/ 1989 h 3252"/>
              <a:gd name="T20" fmla="*/ 291 w 1124"/>
              <a:gd name="T21" fmla="*/ 1811 h 3252"/>
              <a:gd name="T22" fmla="*/ 859 w 1124"/>
              <a:gd name="T23" fmla="*/ 1830 h 3252"/>
              <a:gd name="T24" fmla="*/ 879 w 1124"/>
              <a:gd name="T25" fmla="*/ 1870 h 3252"/>
              <a:gd name="T26" fmla="*/ 912 w 1124"/>
              <a:gd name="T27" fmla="*/ 1960 h 3252"/>
              <a:gd name="T28" fmla="*/ 952 w 1124"/>
              <a:gd name="T29" fmla="*/ 2082 h 3252"/>
              <a:gd name="T30" fmla="*/ 980 w 1124"/>
              <a:gd name="T31" fmla="*/ 2205 h 3252"/>
              <a:gd name="T32" fmla="*/ 984 w 1124"/>
              <a:gd name="T33" fmla="*/ 2302 h 3252"/>
              <a:gd name="T34" fmla="*/ 984 w 1124"/>
              <a:gd name="T35" fmla="*/ 2593 h 3252"/>
              <a:gd name="T36" fmla="*/ 984 w 1124"/>
              <a:gd name="T37" fmla="*/ 2803 h 3252"/>
              <a:gd name="T38" fmla="*/ 984 w 1124"/>
              <a:gd name="T39" fmla="*/ 3115 h 3252"/>
              <a:gd name="T40" fmla="*/ 984 w 1124"/>
              <a:gd name="T41" fmla="*/ 3197 h 3252"/>
              <a:gd name="T42" fmla="*/ 963 w 1124"/>
              <a:gd name="T43" fmla="*/ 3243 h 3252"/>
              <a:gd name="T44" fmla="*/ 154 w 1124"/>
              <a:gd name="T45" fmla="*/ 3250 h 3252"/>
              <a:gd name="T46" fmla="*/ 119 w 1124"/>
              <a:gd name="T47" fmla="*/ 3201 h 3252"/>
              <a:gd name="T48" fmla="*/ 119 w 1124"/>
              <a:gd name="T49" fmla="*/ 3144 h 3252"/>
              <a:gd name="T50" fmla="*/ 119 w 1124"/>
              <a:gd name="T51" fmla="*/ 2647 h 3252"/>
              <a:gd name="T52" fmla="*/ 119 w 1124"/>
              <a:gd name="T53" fmla="*/ 2450 h 3252"/>
              <a:gd name="T54" fmla="*/ 119 w 1124"/>
              <a:gd name="T55" fmla="*/ 2303 h 3252"/>
              <a:gd name="T56" fmla="*/ 124 w 1124"/>
              <a:gd name="T57" fmla="*/ 2203 h 3252"/>
              <a:gd name="T58" fmla="*/ 154 w 1124"/>
              <a:gd name="T59" fmla="*/ 2079 h 3252"/>
              <a:gd name="T60" fmla="*/ 197 w 1124"/>
              <a:gd name="T61" fmla="*/ 1957 h 3252"/>
              <a:gd name="T62" fmla="*/ 233 w 1124"/>
              <a:gd name="T63" fmla="*/ 1868 h 3252"/>
              <a:gd name="T64" fmla="*/ 253 w 1124"/>
              <a:gd name="T65" fmla="*/ 1829 h 3252"/>
              <a:gd name="T66" fmla="*/ 551 w 1124"/>
              <a:gd name="T67" fmla="*/ 557 h 3252"/>
              <a:gd name="T68" fmla="*/ 493 w 1124"/>
              <a:gd name="T69" fmla="*/ 599 h 3252"/>
              <a:gd name="T70" fmla="*/ 515 w 1124"/>
              <a:gd name="T71" fmla="*/ 668 h 3252"/>
              <a:gd name="T72" fmla="*/ 588 w 1124"/>
              <a:gd name="T73" fmla="*/ 668 h 3252"/>
              <a:gd name="T74" fmla="*/ 611 w 1124"/>
              <a:gd name="T75" fmla="*/ 599 h 3252"/>
              <a:gd name="T76" fmla="*/ 551 w 1124"/>
              <a:gd name="T77" fmla="*/ 557 h 3252"/>
              <a:gd name="T78" fmla="*/ 635 w 1124"/>
              <a:gd name="T79" fmla="*/ 476 h 3252"/>
              <a:gd name="T80" fmla="*/ 705 w 1124"/>
              <a:gd name="T81" fmla="*/ 561 h 3252"/>
              <a:gd name="T82" fmla="*/ 705 w 1124"/>
              <a:gd name="T83" fmla="*/ 675 h 3252"/>
              <a:gd name="T84" fmla="*/ 635 w 1124"/>
              <a:gd name="T85" fmla="*/ 760 h 3252"/>
              <a:gd name="T86" fmla="*/ 522 w 1124"/>
              <a:gd name="T87" fmla="*/ 780 h 3252"/>
              <a:gd name="T88" fmla="*/ 428 w 1124"/>
              <a:gd name="T89" fmla="*/ 724 h 3252"/>
              <a:gd name="T90" fmla="*/ 389 w 1124"/>
              <a:gd name="T91" fmla="*/ 619 h 3252"/>
              <a:gd name="T92" fmla="*/ 428 w 1124"/>
              <a:gd name="T93" fmla="*/ 513 h 3252"/>
              <a:gd name="T94" fmla="*/ 522 w 1124"/>
              <a:gd name="T95" fmla="*/ 456 h 3252"/>
              <a:gd name="T96" fmla="*/ 287 w 1124"/>
              <a:gd name="T97" fmla="*/ 1618 h 3252"/>
              <a:gd name="T98" fmla="*/ 553 w 1124"/>
              <a:gd name="T99" fmla="*/ 0 h 3252"/>
              <a:gd name="T100" fmla="*/ 615 w 1124"/>
              <a:gd name="T101" fmla="*/ 26 h 3252"/>
              <a:gd name="T102" fmla="*/ 1124 w 1124"/>
              <a:gd name="T103" fmla="*/ 977 h 3252"/>
              <a:gd name="T104" fmla="*/ 900 w 1124"/>
              <a:gd name="T105" fmla="*/ 1695 h 3252"/>
              <a:gd name="T106" fmla="*/ 269 w 1124"/>
              <a:gd name="T107" fmla="*/ 1721 h 3252"/>
              <a:gd name="T108" fmla="*/ 214 w 1124"/>
              <a:gd name="T109" fmla="*/ 1698 h 3252"/>
              <a:gd name="T110" fmla="*/ 0 w 1124"/>
              <a:gd name="T111" fmla="*/ 971 h 3252"/>
              <a:gd name="T112" fmla="*/ 487 w 1124"/>
              <a:gd name="T113" fmla="*/ 44 h 3252"/>
              <a:gd name="T114" fmla="*/ 537 w 1124"/>
              <a:gd name="T115" fmla="*/ 3 h 3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24" h="3252">
                <a:moveTo>
                  <a:pt x="325" y="1913"/>
                </a:moveTo>
                <a:lnTo>
                  <a:pt x="309" y="1950"/>
                </a:lnTo>
                <a:lnTo>
                  <a:pt x="293" y="1988"/>
                </a:lnTo>
                <a:lnTo>
                  <a:pt x="280" y="2025"/>
                </a:lnTo>
                <a:lnTo>
                  <a:pt x="265" y="2064"/>
                </a:lnTo>
                <a:lnTo>
                  <a:pt x="254" y="2102"/>
                </a:lnTo>
                <a:lnTo>
                  <a:pt x="242" y="2137"/>
                </a:lnTo>
                <a:lnTo>
                  <a:pt x="233" y="2172"/>
                </a:lnTo>
                <a:lnTo>
                  <a:pt x="227" y="2204"/>
                </a:lnTo>
                <a:lnTo>
                  <a:pt x="223" y="2233"/>
                </a:lnTo>
                <a:lnTo>
                  <a:pt x="222" y="2259"/>
                </a:lnTo>
                <a:lnTo>
                  <a:pt x="221" y="2280"/>
                </a:lnTo>
                <a:lnTo>
                  <a:pt x="221" y="2309"/>
                </a:lnTo>
                <a:lnTo>
                  <a:pt x="221" y="2345"/>
                </a:lnTo>
                <a:lnTo>
                  <a:pt x="221" y="2385"/>
                </a:lnTo>
                <a:lnTo>
                  <a:pt x="221" y="2431"/>
                </a:lnTo>
                <a:lnTo>
                  <a:pt x="221" y="2482"/>
                </a:lnTo>
                <a:lnTo>
                  <a:pt x="221" y="2535"/>
                </a:lnTo>
                <a:lnTo>
                  <a:pt x="221" y="2592"/>
                </a:lnTo>
                <a:lnTo>
                  <a:pt x="221" y="2649"/>
                </a:lnTo>
                <a:lnTo>
                  <a:pt x="221" y="2708"/>
                </a:lnTo>
                <a:lnTo>
                  <a:pt x="221" y="2767"/>
                </a:lnTo>
                <a:lnTo>
                  <a:pt x="221" y="2825"/>
                </a:lnTo>
                <a:lnTo>
                  <a:pt x="221" y="2883"/>
                </a:lnTo>
                <a:lnTo>
                  <a:pt x="221" y="2937"/>
                </a:lnTo>
                <a:lnTo>
                  <a:pt x="221" y="2988"/>
                </a:lnTo>
                <a:lnTo>
                  <a:pt x="221" y="3036"/>
                </a:lnTo>
                <a:lnTo>
                  <a:pt x="221" y="3080"/>
                </a:lnTo>
                <a:lnTo>
                  <a:pt x="221" y="3118"/>
                </a:lnTo>
                <a:lnTo>
                  <a:pt x="222" y="3150"/>
                </a:lnTo>
                <a:lnTo>
                  <a:pt x="883" y="3150"/>
                </a:lnTo>
                <a:lnTo>
                  <a:pt x="883" y="2259"/>
                </a:lnTo>
                <a:lnTo>
                  <a:pt x="881" y="2234"/>
                </a:lnTo>
                <a:lnTo>
                  <a:pt x="877" y="2205"/>
                </a:lnTo>
                <a:lnTo>
                  <a:pt x="871" y="2174"/>
                </a:lnTo>
                <a:lnTo>
                  <a:pt x="862" y="2139"/>
                </a:lnTo>
                <a:lnTo>
                  <a:pt x="852" y="2104"/>
                </a:lnTo>
                <a:lnTo>
                  <a:pt x="841" y="2066"/>
                </a:lnTo>
                <a:lnTo>
                  <a:pt x="828" y="2027"/>
                </a:lnTo>
                <a:lnTo>
                  <a:pt x="815" y="1989"/>
                </a:lnTo>
                <a:lnTo>
                  <a:pt x="801" y="1950"/>
                </a:lnTo>
                <a:lnTo>
                  <a:pt x="786" y="1913"/>
                </a:lnTo>
                <a:lnTo>
                  <a:pt x="325" y="1913"/>
                </a:lnTo>
                <a:close/>
                <a:moveTo>
                  <a:pt x="291" y="1811"/>
                </a:moveTo>
                <a:lnTo>
                  <a:pt x="821" y="1811"/>
                </a:lnTo>
                <a:lnTo>
                  <a:pt x="835" y="1813"/>
                </a:lnTo>
                <a:lnTo>
                  <a:pt x="849" y="1820"/>
                </a:lnTo>
                <a:lnTo>
                  <a:pt x="859" y="1830"/>
                </a:lnTo>
                <a:lnTo>
                  <a:pt x="868" y="1843"/>
                </a:lnTo>
                <a:lnTo>
                  <a:pt x="870" y="1847"/>
                </a:lnTo>
                <a:lnTo>
                  <a:pt x="873" y="1857"/>
                </a:lnTo>
                <a:lnTo>
                  <a:pt x="879" y="1870"/>
                </a:lnTo>
                <a:lnTo>
                  <a:pt x="885" y="1888"/>
                </a:lnTo>
                <a:lnTo>
                  <a:pt x="894" y="1909"/>
                </a:lnTo>
                <a:lnTo>
                  <a:pt x="903" y="1933"/>
                </a:lnTo>
                <a:lnTo>
                  <a:pt x="912" y="1960"/>
                </a:lnTo>
                <a:lnTo>
                  <a:pt x="923" y="1989"/>
                </a:lnTo>
                <a:lnTo>
                  <a:pt x="933" y="2019"/>
                </a:lnTo>
                <a:lnTo>
                  <a:pt x="942" y="2051"/>
                </a:lnTo>
                <a:lnTo>
                  <a:pt x="952" y="2082"/>
                </a:lnTo>
                <a:lnTo>
                  <a:pt x="961" y="2114"/>
                </a:lnTo>
                <a:lnTo>
                  <a:pt x="969" y="2146"/>
                </a:lnTo>
                <a:lnTo>
                  <a:pt x="975" y="2176"/>
                </a:lnTo>
                <a:lnTo>
                  <a:pt x="980" y="2205"/>
                </a:lnTo>
                <a:lnTo>
                  <a:pt x="983" y="2234"/>
                </a:lnTo>
                <a:lnTo>
                  <a:pt x="984" y="2259"/>
                </a:lnTo>
                <a:lnTo>
                  <a:pt x="984" y="2277"/>
                </a:lnTo>
                <a:lnTo>
                  <a:pt x="984" y="2302"/>
                </a:lnTo>
                <a:lnTo>
                  <a:pt x="984" y="2366"/>
                </a:lnTo>
                <a:lnTo>
                  <a:pt x="984" y="2405"/>
                </a:lnTo>
                <a:lnTo>
                  <a:pt x="984" y="2447"/>
                </a:lnTo>
                <a:lnTo>
                  <a:pt x="984" y="2593"/>
                </a:lnTo>
                <a:lnTo>
                  <a:pt x="984" y="2645"/>
                </a:lnTo>
                <a:lnTo>
                  <a:pt x="984" y="2697"/>
                </a:lnTo>
                <a:lnTo>
                  <a:pt x="984" y="2751"/>
                </a:lnTo>
                <a:lnTo>
                  <a:pt x="984" y="2803"/>
                </a:lnTo>
                <a:lnTo>
                  <a:pt x="984" y="2855"/>
                </a:lnTo>
                <a:lnTo>
                  <a:pt x="984" y="2906"/>
                </a:lnTo>
                <a:lnTo>
                  <a:pt x="984" y="3080"/>
                </a:lnTo>
                <a:lnTo>
                  <a:pt x="984" y="3115"/>
                </a:lnTo>
                <a:lnTo>
                  <a:pt x="984" y="3144"/>
                </a:lnTo>
                <a:lnTo>
                  <a:pt x="984" y="3168"/>
                </a:lnTo>
                <a:lnTo>
                  <a:pt x="984" y="3186"/>
                </a:lnTo>
                <a:lnTo>
                  <a:pt x="984" y="3197"/>
                </a:lnTo>
                <a:lnTo>
                  <a:pt x="984" y="3201"/>
                </a:lnTo>
                <a:lnTo>
                  <a:pt x="982" y="3218"/>
                </a:lnTo>
                <a:lnTo>
                  <a:pt x="975" y="3231"/>
                </a:lnTo>
                <a:lnTo>
                  <a:pt x="963" y="3243"/>
                </a:lnTo>
                <a:lnTo>
                  <a:pt x="950" y="3250"/>
                </a:lnTo>
                <a:lnTo>
                  <a:pt x="934" y="3252"/>
                </a:lnTo>
                <a:lnTo>
                  <a:pt x="170" y="3252"/>
                </a:lnTo>
                <a:lnTo>
                  <a:pt x="154" y="3250"/>
                </a:lnTo>
                <a:lnTo>
                  <a:pt x="140" y="3243"/>
                </a:lnTo>
                <a:lnTo>
                  <a:pt x="129" y="3231"/>
                </a:lnTo>
                <a:lnTo>
                  <a:pt x="122" y="3218"/>
                </a:lnTo>
                <a:lnTo>
                  <a:pt x="119" y="3201"/>
                </a:lnTo>
                <a:lnTo>
                  <a:pt x="119" y="3197"/>
                </a:lnTo>
                <a:lnTo>
                  <a:pt x="119" y="3186"/>
                </a:lnTo>
                <a:lnTo>
                  <a:pt x="119" y="3168"/>
                </a:lnTo>
                <a:lnTo>
                  <a:pt x="119" y="3144"/>
                </a:lnTo>
                <a:lnTo>
                  <a:pt x="119" y="3116"/>
                </a:lnTo>
                <a:lnTo>
                  <a:pt x="119" y="3081"/>
                </a:lnTo>
                <a:lnTo>
                  <a:pt x="119" y="2700"/>
                </a:lnTo>
                <a:lnTo>
                  <a:pt x="119" y="2647"/>
                </a:lnTo>
                <a:lnTo>
                  <a:pt x="119" y="2596"/>
                </a:lnTo>
                <a:lnTo>
                  <a:pt x="119" y="2545"/>
                </a:lnTo>
                <a:lnTo>
                  <a:pt x="119" y="2496"/>
                </a:lnTo>
                <a:lnTo>
                  <a:pt x="119" y="2450"/>
                </a:lnTo>
                <a:lnTo>
                  <a:pt x="119" y="2407"/>
                </a:lnTo>
                <a:lnTo>
                  <a:pt x="119" y="2368"/>
                </a:lnTo>
                <a:lnTo>
                  <a:pt x="119" y="2333"/>
                </a:lnTo>
                <a:lnTo>
                  <a:pt x="119" y="2303"/>
                </a:lnTo>
                <a:lnTo>
                  <a:pt x="119" y="2278"/>
                </a:lnTo>
                <a:lnTo>
                  <a:pt x="119" y="2259"/>
                </a:lnTo>
                <a:lnTo>
                  <a:pt x="120" y="2232"/>
                </a:lnTo>
                <a:lnTo>
                  <a:pt x="124" y="2203"/>
                </a:lnTo>
                <a:lnTo>
                  <a:pt x="129" y="2174"/>
                </a:lnTo>
                <a:lnTo>
                  <a:pt x="136" y="2143"/>
                </a:lnTo>
                <a:lnTo>
                  <a:pt x="145" y="2110"/>
                </a:lnTo>
                <a:lnTo>
                  <a:pt x="154" y="2079"/>
                </a:lnTo>
                <a:lnTo>
                  <a:pt x="164" y="2046"/>
                </a:lnTo>
                <a:lnTo>
                  <a:pt x="175" y="2015"/>
                </a:lnTo>
                <a:lnTo>
                  <a:pt x="185" y="1986"/>
                </a:lnTo>
                <a:lnTo>
                  <a:pt x="197" y="1957"/>
                </a:lnTo>
                <a:lnTo>
                  <a:pt x="207" y="1930"/>
                </a:lnTo>
                <a:lnTo>
                  <a:pt x="216" y="1907"/>
                </a:lnTo>
                <a:lnTo>
                  <a:pt x="226" y="1886"/>
                </a:lnTo>
                <a:lnTo>
                  <a:pt x="233" y="1868"/>
                </a:lnTo>
                <a:lnTo>
                  <a:pt x="239" y="1855"/>
                </a:lnTo>
                <a:lnTo>
                  <a:pt x="243" y="1845"/>
                </a:lnTo>
                <a:lnTo>
                  <a:pt x="246" y="1841"/>
                </a:lnTo>
                <a:lnTo>
                  <a:pt x="253" y="1829"/>
                </a:lnTo>
                <a:lnTo>
                  <a:pt x="264" y="1819"/>
                </a:lnTo>
                <a:lnTo>
                  <a:pt x="277" y="1813"/>
                </a:lnTo>
                <a:lnTo>
                  <a:pt x="291" y="1811"/>
                </a:lnTo>
                <a:close/>
                <a:moveTo>
                  <a:pt x="551" y="557"/>
                </a:moveTo>
                <a:lnTo>
                  <a:pt x="533" y="560"/>
                </a:lnTo>
                <a:lnTo>
                  <a:pt x="515" y="568"/>
                </a:lnTo>
                <a:lnTo>
                  <a:pt x="502" y="582"/>
                </a:lnTo>
                <a:lnTo>
                  <a:pt x="493" y="599"/>
                </a:lnTo>
                <a:lnTo>
                  <a:pt x="490" y="619"/>
                </a:lnTo>
                <a:lnTo>
                  <a:pt x="493" y="638"/>
                </a:lnTo>
                <a:lnTo>
                  <a:pt x="502" y="655"/>
                </a:lnTo>
                <a:lnTo>
                  <a:pt x="515" y="668"/>
                </a:lnTo>
                <a:lnTo>
                  <a:pt x="533" y="677"/>
                </a:lnTo>
                <a:lnTo>
                  <a:pt x="551" y="680"/>
                </a:lnTo>
                <a:lnTo>
                  <a:pt x="571" y="677"/>
                </a:lnTo>
                <a:lnTo>
                  <a:pt x="588" y="668"/>
                </a:lnTo>
                <a:lnTo>
                  <a:pt x="601" y="655"/>
                </a:lnTo>
                <a:lnTo>
                  <a:pt x="611" y="638"/>
                </a:lnTo>
                <a:lnTo>
                  <a:pt x="614" y="619"/>
                </a:lnTo>
                <a:lnTo>
                  <a:pt x="611" y="599"/>
                </a:lnTo>
                <a:lnTo>
                  <a:pt x="601" y="582"/>
                </a:lnTo>
                <a:lnTo>
                  <a:pt x="588" y="568"/>
                </a:lnTo>
                <a:lnTo>
                  <a:pt x="571" y="560"/>
                </a:lnTo>
                <a:lnTo>
                  <a:pt x="551" y="557"/>
                </a:lnTo>
                <a:close/>
                <a:moveTo>
                  <a:pt x="551" y="454"/>
                </a:moveTo>
                <a:lnTo>
                  <a:pt x="582" y="456"/>
                </a:lnTo>
                <a:lnTo>
                  <a:pt x="609" y="465"/>
                </a:lnTo>
                <a:lnTo>
                  <a:pt x="635" y="476"/>
                </a:lnTo>
                <a:lnTo>
                  <a:pt x="657" y="493"/>
                </a:lnTo>
                <a:lnTo>
                  <a:pt x="677" y="513"/>
                </a:lnTo>
                <a:lnTo>
                  <a:pt x="693" y="536"/>
                </a:lnTo>
                <a:lnTo>
                  <a:pt x="705" y="561"/>
                </a:lnTo>
                <a:lnTo>
                  <a:pt x="713" y="588"/>
                </a:lnTo>
                <a:lnTo>
                  <a:pt x="716" y="619"/>
                </a:lnTo>
                <a:lnTo>
                  <a:pt x="713" y="648"/>
                </a:lnTo>
                <a:lnTo>
                  <a:pt x="705" y="675"/>
                </a:lnTo>
                <a:lnTo>
                  <a:pt x="693" y="701"/>
                </a:lnTo>
                <a:lnTo>
                  <a:pt x="677" y="724"/>
                </a:lnTo>
                <a:lnTo>
                  <a:pt x="657" y="744"/>
                </a:lnTo>
                <a:lnTo>
                  <a:pt x="635" y="760"/>
                </a:lnTo>
                <a:lnTo>
                  <a:pt x="609" y="773"/>
                </a:lnTo>
                <a:lnTo>
                  <a:pt x="582" y="780"/>
                </a:lnTo>
                <a:lnTo>
                  <a:pt x="551" y="783"/>
                </a:lnTo>
                <a:lnTo>
                  <a:pt x="522" y="780"/>
                </a:lnTo>
                <a:lnTo>
                  <a:pt x="495" y="773"/>
                </a:lnTo>
                <a:lnTo>
                  <a:pt x="469" y="760"/>
                </a:lnTo>
                <a:lnTo>
                  <a:pt x="447" y="744"/>
                </a:lnTo>
                <a:lnTo>
                  <a:pt x="428" y="724"/>
                </a:lnTo>
                <a:lnTo>
                  <a:pt x="411" y="701"/>
                </a:lnTo>
                <a:lnTo>
                  <a:pt x="398" y="675"/>
                </a:lnTo>
                <a:lnTo>
                  <a:pt x="391" y="648"/>
                </a:lnTo>
                <a:lnTo>
                  <a:pt x="389" y="619"/>
                </a:lnTo>
                <a:lnTo>
                  <a:pt x="391" y="588"/>
                </a:lnTo>
                <a:lnTo>
                  <a:pt x="398" y="561"/>
                </a:lnTo>
                <a:lnTo>
                  <a:pt x="411" y="536"/>
                </a:lnTo>
                <a:lnTo>
                  <a:pt x="428" y="513"/>
                </a:lnTo>
                <a:lnTo>
                  <a:pt x="447" y="493"/>
                </a:lnTo>
                <a:lnTo>
                  <a:pt x="469" y="476"/>
                </a:lnTo>
                <a:lnTo>
                  <a:pt x="495" y="465"/>
                </a:lnTo>
                <a:lnTo>
                  <a:pt x="522" y="456"/>
                </a:lnTo>
                <a:lnTo>
                  <a:pt x="551" y="454"/>
                </a:lnTo>
                <a:close/>
                <a:moveTo>
                  <a:pt x="557" y="127"/>
                </a:moveTo>
                <a:lnTo>
                  <a:pt x="103" y="972"/>
                </a:lnTo>
                <a:lnTo>
                  <a:pt x="287" y="1618"/>
                </a:lnTo>
                <a:lnTo>
                  <a:pt x="829" y="1614"/>
                </a:lnTo>
                <a:lnTo>
                  <a:pt x="1021" y="977"/>
                </a:lnTo>
                <a:lnTo>
                  <a:pt x="557" y="127"/>
                </a:lnTo>
                <a:close/>
                <a:moveTo>
                  <a:pt x="553" y="0"/>
                </a:moveTo>
                <a:lnTo>
                  <a:pt x="571" y="1"/>
                </a:lnTo>
                <a:lnTo>
                  <a:pt x="588" y="6"/>
                </a:lnTo>
                <a:lnTo>
                  <a:pt x="602" y="15"/>
                </a:lnTo>
                <a:lnTo>
                  <a:pt x="615" y="26"/>
                </a:lnTo>
                <a:lnTo>
                  <a:pt x="625" y="40"/>
                </a:lnTo>
                <a:lnTo>
                  <a:pt x="1114" y="936"/>
                </a:lnTo>
                <a:lnTo>
                  <a:pt x="1121" y="956"/>
                </a:lnTo>
                <a:lnTo>
                  <a:pt x="1124" y="977"/>
                </a:lnTo>
                <a:lnTo>
                  <a:pt x="1120" y="997"/>
                </a:lnTo>
                <a:lnTo>
                  <a:pt x="921" y="1661"/>
                </a:lnTo>
                <a:lnTo>
                  <a:pt x="912" y="1680"/>
                </a:lnTo>
                <a:lnTo>
                  <a:pt x="900" y="1695"/>
                </a:lnTo>
                <a:lnTo>
                  <a:pt x="885" y="1706"/>
                </a:lnTo>
                <a:lnTo>
                  <a:pt x="867" y="1715"/>
                </a:lnTo>
                <a:lnTo>
                  <a:pt x="847" y="1717"/>
                </a:lnTo>
                <a:lnTo>
                  <a:pt x="269" y="1721"/>
                </a:lnTo>
                <a:lnTo>
                  <a:pt x="269" y="1721"/>
                </a:lnTo>
                <a:lnTo>
                  <a:pt x="249" y="1718"/>
                </a:lnTo>
                <a:lnTo>
                  <a:pt x="231" y="1710"/>
                </a:lnTo>
                <a:lnTo>
                  <a:pt x="214" y="1698"/>
                </a:lnTo>
                <a:lnTo>
                  <a:pt x="202" y="1682"/>
                </a:lnTo>
                <a:lnTo>
                  <a:pt x="193" y="1664"/>
                </a:lnTo>
                <a:lnTo>
                  <a:pt x="3" y="991"/>
                </a:lnTo>
                <a:lnTo>
                  <a:pt x="0" y="971"/>
                </a:lnTo>
                <a:lnTo>
                  <a:pt x="0" y="971"/>
                </a:lnTo>
                <a:lnTo>
                  <a:pt x="2" y="952"/>
                </a:lnTo>
                <a:lnTo>
                  <a:pt x="9" y="933"/>
                </a:lnTo>
                <a:lnTo>
                  <a:pt x="487" y="44"/>
                </a:lnTo>
                <a:lnTo>
                  <a:pt x="494" y="31"/>
                </a:lnTo>
                <a:lnTo>
                  <a:pt x="506" y="19"/>
                </a:lnTo>
                <a:lnTo>
                  <a:pt x="520" y="10"/>
                </a:lnTo>
                <a:lnTo>
                  <a:pt x="537" y="3"/>
                </a:lnTo>
                <a:lnTo>
                  <a:pt x="55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Freeform 482"/>
          <p:cNvSpPr>
            <a:spLocks noEditPoints="1"/>
          </p:cNvSpPr>
          <p:nvPr/>
        </p:nvSpPr>
        <p:spPr bwMode="auto">
          <a:xfrm>
            <a:off x="7533225" y="4525771"/>
            <a:ext cx="165100" cy="492125"/>
          </a:xfrm>
          <a:custGeom>
            <a:avLst/>
            <a:gdLst>
              <a:gd name="T0" fmla="*/ 112 w 1143"/>
              <a:gd name="T1" fmla="*/ 1349 h 3408"/>
              <a:gd name="T2" fmla="*/ 291 w 1143"/>
              <a:gd name="T3" fmla="*/ 3253 h 3408"/>
              <a:gd name="T4" fmla="*/ 434 w 1143"/>
              <a:gd name="T5" fmla="*/ 3287 h 3408"/>
              <a:gd name="T6" fmla="*/ 576 w 1143"/>
              <a:gd name="T7" fmla="*/ 3298 h 3408"/>
              <a:gd name="T8" fmla="*/ 685 w 1143"/>
              <a:gd name="T9" fmla="*/ 3291 h 3408"/>
              <a:gd name="T10" fmla="*/ 774 w 1143"/>
              <a:gd name="T11" fmla="*/ 3274 h 3408"/>
              <a:gd name="T12" fmla="*/ 843 w 1143"/>
              <a:gd name="T13" fmla="*/ 3253 h 3408"/>
              <a:gd name="T14" fmla="*/ 891 w 1143"/>
              <a:gd name="T15" fmla="*/ 3232 h 3408"/>
              <a:gd name="T16" fmla="*/ 1088 w 1143"/>
              <a:gd name="T17" fmla="*/ 1238 h 3408"/>
              <a:gd name="T18" fmla="*/ 1117 w 1143"/>
              <a:gd name="T19" fmla="*/ 1247 h 3408"/>
              <a:gd name="T20" fmla="*/ 1137 w 1143"/>
              <a:gd name="T21" fmla="*/ 1268 h 3408"/>
              <a:gd name="T22" fmla="*/ 1143 w 1143"/>
              <a:gd name="T23" fmla="*/ 1297 h 3408"/>
              <a:gd name="T24" fmla="*/ 995 w 1143"/>
              <a:gd name="T25" fmla="*/ 3286 h 3408"/>
              <a:gd name="T26" fmla="*/ 973 w 1143"/>
              <a:gd name="T27" fmla="*/ 3312 h 3408"/>
              <a:gd name="T28" fmla="*/ 961 w 1143"/>
              <a:gd name="T29" fmla="*/ 3319 h 3408"/>
              <a:gd name="T30" fmla="*/ 929 w 1143"/>
              <a:gd name="T31" fmla="*/ 3336 h 3408"/>
              <a:gd name="T32" fmla="*/ 879 w 1143"/>
              <a:gd name="T33" fmla="*/ 3356 h 3408"/>
              <a:gd name="T34" fmla="*/ 812 w 1143"/>
              <a:gd name="T35" fmla="*/ 3378 h 3408"/>
              <a:gd name="T36" fmla="*/ 729 w 1143"/>
              <a:gd name="T37" fmla="*/ 3395 h 3408"/>
              <a:gd name="T38" fmla="*/ 631 w 1143"/>
              <a:gd name="T39" fmla="*/ 3407 h 3408"/>
              <a:gd name="T40" fmla="*/ 505 w 1143"/>
              <a:gd name="T41" fmla="*/ 3405 h 3408"/>
              <a:gd name="T42" fmla="*/ 362 w 1143"/>
              <a:gd name="T43" fmla="*/ 3385 h 3408"/>
              <a:gd name="T44" fmla="*/ 217 w 1143"/>
              <a:gd name="T45" fmla="*/ 3344 h 3408"/>
              <a:gd name="T46" fmla="*/ 131 w 1143"/>
              <a:gd name="T47" fmla="*/ 3309 h 3408"/>
              <a:gd name="T48" fmla="*/ 113 w 1143"/>
              <a:gd name="T49" fmla="*/ 3284 h 3408"/>
              <a:gd name="T50" fmla="*/ 0 w 1143"/>
              <a:gd name="T51" fmla="*/ 1297 h 3408"/>
              <a:gd name="T52" fmla="*/ 6 w 1143"/>
              <a:gd name="T53" fmla="*/ 1269 h 3408"/>
              <a:gd name="T54" fmla="*/ 27 w 1143"/>
              <a:gd name="T55" fmla="*/ 1248 h 3408"/>
              <a:gd name="T56" fmla="*/ 55 w 1143"/>
              <a:gd name="T57" fmla="*/ 1239 h 3408"/>
              <a:gd name="T58" fmla="*/ 707 w 1143"/>
              <a:gd name="T59" fmla="*/ 509 h 3408"/>
              <a:gd name="T60" fmla="*/ 154 w 1143"/>
              <a:gd name="T61" fmla="*/ 1043 h 3408"/>
              <a:gd name="T62" fmla="*/ 707 w 1143"/>
              <a:gd name="T63" fmla="*/ 509 h 3408"/>
              <a:gd name="T64" fmla="*/ 756 w 1143"/>
              <a:gd name="T65" fmla="*/ 402 h 3408"/>
              <a:gd name="T66" fmla="*/ 780 w 1143"/>
              <a:gd name="T67" fmla="*/ 417 h 3408"/>
              <a:gd name="T68" fmla="*/ 1128 w 1143"/>
              <a:gd name="T69" fmla="*/ 1072 h 3408"/>
              <a:gd name="T70" fmla="*/ 1133 w 1143"/>
              <a:gd name="T71" fmla="*/ 1099 h 3408"/>
              <a:gd name="T72" fmla="*/ 1125 w 1143"/>
              <a:gd name="T73" fmla="*/ 1126 h 3408"/>
              <a:gd name="T74" fmla="*/ 1105 w 1143"/>
              <a:gd name="T75" fmla="*/ 1146 h 3408"/>
              <a:gd name="T76" fmla="*/ 1079 w 1143"/>
              <a:gd name="T77" fmla="*/ 1152 h 3408"/>
              <a:gd name="T78" fmla="*/ 44 w 1143"/>
              <a:gd name="T79" fmla="*/ 1151 h 3408"/>
              <a:gd name="T80" fmla="*/ 19 w 1143"/>
              <a:gd name="T81" fmla="*/ 1137 h 3408"/>
              <a:gd name="T82" fmla="*/ 5 w 1143"/>
              <a:gd name="T83" fmla="*/ 1112 h 3408"/>
              <a:gd name="T84" fmla="*/ 5 w 1143"/>
              <a:gd name="T85" fmla="*/ 1083 h 3408"/>
              <a:gd name="T86" fmla="*/ 392 w 1143"/>
              <a:gd name="T87" fmla="*/ 429 h 3408"/>
              <a:gd name="T88" fmla="*/ 411 w 1143"/>
              <a:gd name="T89" fmla="*/ 409 h 3408"/>
              <a:gd name="T90" fmla="*/ 438 w 1143"/>
              <a:gd name="T91" fmla="*/ 402 h 3408"/>
              <a:gd name="T92" fmla="*/ 575 w 1143"/>
              <a:gd name="T93" fmla="*/ 0 h 3408"/>
              <a:gd name="T94" fmla="*/ 611 w 1143"/>
              <a:gd name="T95" fmla="*/ 13 h 3408"/>
              <a:gd name="T96" fmla="*/ 643 w 1143"/>
              <a:gd name="T97" fmla="*/ 51 h 3408"/>
              <a:gd name="T98" fmla="*/ 663 w 1143"/>
              <a:gd name="T99" fmla="*/ 97 h 3408"/>
              <a:gd name="T100" fmla="*/ 680 w 1143"/>
              <a:gd name="T101" fmla="*/ 138 h 3408"/>
              <a:gd name="T102" fmla="*/ 700 w 1143"/>
              <a:gd name="T103" fmla="*/ 182 h 3408"/>
              <a:gd name="T104" fmla="*/ 718 w 1143"/>
              <a:gd name="T105" fmla="*/ 224 h 3408"/>
              <a:gd name="T106" fmla="*/ 733 w 1143"/>
              <a:gd name="T107" fmla="*/ 257 h 3408"/>
              <a:gd name="T108" fmla="*/ 742 w 1143"/>
              <a:gd name="T109" fmla="*/ 278 h 3408"/>
              <a:gd name="T110" fmla="*/ 758 w 1143"/>
              <a:gd name="T111" fmla="*/ 313 h 3408"/>
              <a:gd name="T112" fmla="*/ 526 w 1143"/>
              <a:gd name="T113" fmla="*/ 22 h 3408"/>
              <a:gd name="T114" fmla="*/ 536 w 1143"/>
              <a:gd name="T115" fmla="*/ 13 h 3408"/>
              <a:gd name="T116" fmla="*/ 559 w 1143"/>
              <a:gd name="T117" fmla="*/ 2 h 3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43" h="3408">
                <a:moveTo>
                  <a:pt x="1028" y="1348"/>
                </a:moveTo>
                <a:lnTo>
                  <a:pt x="112" y="1349"/>
                </a:lnTo>
                <a:lnTo>
                  <a:pt x="218" y="3228"/>
                </a:lnTo>
                <a:lnTo>
                  <a:pt x="291" y="3253"/>
                </a:lnTo>
                <a:lnTo>
                  <a:pt x="363" y="3273"/>
                </a:lnTo>
                <a:lnTo>
                  <a:pt x="434" y="3287"/>
                </a:lnTo>
                <a:lnTo>
                  <a:pt x="505" y="3296"/>
                </a:lnTo>
                <a:lnTo>
                  <a:pt x="576" y="3298"/>
                </a:lnTo>
                <a:lnTo>
                  <a:pt x="633" y="3297"/>
                </a:lnTo>
                <a:lnTo>
                  <a:pt x="685" y="3291"/>
                </a:lnTo>
                <a:lnTo>
                  <a:pt x="732" y="3284"/>
                </a:lnTo>
                <a:lnTo>
                  <a:pt x="774" y="3274"/>
                </a:lnTo>
                <a:lnTo>
                  <a:pt x="812" y="3263"/>
                </a:lnTo>
                <a:lnTo>
                  <a:pt x="843" y="3253"/>
                </a:lnTo>
                <a:lnTo>
                  <a:pt x="870" y="3242"/>
                </a:lnTo>
                <a:lnTo>
                  <a:pt x="891" y="3232"/>
                </a:lnTo>
                <a:lnTo>
                  <a:pt x="1028" y="1348"/>
                </a:lnTo>
                <a:close/>
                <a:moveTo>
                  <a:pt x="1088" y="1238"/>
                </a:moveTo>
                <a:lnTo>
                  <a:pt x="1103" y="1240"/>
                </a:lnTo>
                <a:lnTo>
                  <a:pt x="1117" y="1247"/>
                </a:lnTo>
                <a:lnTo>
                  <a:pt x="1129" y="1255"/>
                </a:lnTo>
                <a:lnTo>
                  <a:pt x="1137" y="1268"/>
                </a:lnTo>
                <a:lnTo>
                  <a:pt x="1142" y="1282"/>
                </a:lnTo>
                <a:lnTo>
                  <a:pt x="1143" y="1297"/>
                </a:lnTo>
                <a:lnTo>
                  <a:pt x="999" y="3270"/>
                </a:lnTo>
                <a:lnTo>
                  <a:pt x="995" y="3286"/>
                </a:lnTo>
                <a:lnTo>
                  <a:pt x="986" y="3301"/>
                </a:lnTo>
                <a:lnTo>
                  <a:pt x="973" y="3312"/>
                </a:lnTo>
                <a:lnTo>
                  <a:pt x="970" y="3314"/>
                </a:lnTo>
                <a:lnTo>
                  <a:pt x="961" y="3319"/>
                </a:lnTo>
                <a:lnTo>
                  <a:pt x="947" y="3326"/>
                </a:lnTo>
                <a:lnTo>
                  <a:pt x="929" y="3336"/>
                </a:lnTo>
                <a:lnTo>
                  <a:pt x="906" y="3345"/>
                </a:lnTo>
                <a:lnTo>
                  <a:pt x="879" y="3356"/>
                </a:lnTo>
                <a:lnTo>
                  <a:pt x="848" y="3367"/>
                </a:lnTo>
                <a:lnTo>
                  <a:pt x="812" y="3378"/>
                </a:lnTo>
                <a:lnTo>
                  <a:pt x="772" y="3387"/>
                </a:lnTo>
                <a:lnTo>
                  <a:pt x="729" y="3395"/>
                </a:lnTo>
                <a:lnTo>
                  <a:pt x="681" y="3402"/>
                </a:lnTo>
                <a:lnTo>
                  <a:pt x="631" y="3407"/>
                </a:lnTo>
                <a:lnTo>
                  <a:pt x="576" y="3408"/>
                </a:lnTo>
                <a:lnTo>
                  <a:pt x="505" y="3405"/>
                </a:lnTo>
                <a:lnTo>
                  <a:pt x="434" y="3397"/>
                </a:lnTo>
                <a:lnTo>
                  <a:pt x="362" y="3385"/>
                </a:lnTo>
                <a:lnTo>
                  <a:pt x="289" y="3367"/>
                </a:lnTo>
                <a:lnTo>
                  <a:pt x="217" y="3344"/>
                </a:lnTo>
                <a:lnTo>
                  <a:pt x="144" y="3316"/>
                </a:lnTo>
                <a:lnTo>
                  <a:pt x="131" y="3309"/>
                </a:lnTo>
                <a:lnTo>
                  <a:pt x="120" y="3298"/>
                </a:lnTo>
                <a:lnTo>
                  <a:pt x="113" y="3284"/>
                </a:lnTo>
                <a:lnTo>
                  <a:pt x="110" y="3269"/>
                </a:lnTo>
                <a:lnTo>
                  <a:pt x="0" y="1297"/>
                </a:lnTo>
                <a:lnTo>
                  <a:pt x="1" y="1282"/>
                </a:lnTo>
                <a:lnTo>
                  <a:pt x="6" y="1269"/>
                </a:lnTo>
                <a:lnTo>
                  <a:pt x="15" y="1256"/>
                </a:lnTo>
                <a:lnTo>
                  <a:pt x="27" y="1248"/>
                </a:lnTo>
                <a:lnTo>
                  <a:pt x="40" y="1241"/>
                </a:lnTo>
                <a:lnTo>
                  <a:pt x="55" y="1239"/>
                </a:lnTo>
                <a:lnTo>
                  <a:pt x="1088" y="1238"/>
                </a:lnTo>
                <a:close/>
                <a:moveTo>
                  <a:pt x="707" y="509"/>
                </a:moveTo>
                <a:lnTo>
                  <a:pt x="470" y="511"/>
                </a:lnTo>
                <a:lnTo>
                  <a:pt x="154" y="1043"/>
                </a:lnTo>
                <a:lnTo>
                  <a:pt x="988" y="1042"/>
                </a:lnTo>
                <a:lnTo>
                  <a:pt x="707" y="509"/>
                </a:lnTo>
                <a:close/>
                <a:moveTo>
                  <a:pt x="740" y="399"/>
                </a:moveTo>
                <a:lnTo>
                  <a:pt x="756" y="402"/>
                </a:lnTo>
                <a:lnTo>
                  <a:pt x="769" y="408"/>
                </a:lnTo>
                <a:lnTo>
                  <a:pt x="780" y="417"/>
                </a:lnTo>
                <a:lnTo>
                  <a:pt x="789" y="429"/>
                </a:lnTo>
                <a:lnTo>
                  <a:pt x="1128" y="1072"/>
                </a:lnTo>
                <a:lnTo>
                  <a:pt x="1132" y="1085"/>
                </a:lnTo>
                <a:lnTo>
                  <a:pt x="1133" y="1099"/>
                </a:lnTo>
                <a:lnTo>
                  <a:pt x="1131" y="1113"/>
                </a:lnTo>
                <a:lnTo>
                  <a:pt x="1125" y="1126"/>
                </a:lnTo>
                <a:lnTo>
                  <a:pt x="1117" y="1137"/>
                </a:lnTo>
                <a:lnTo>
                  <a:pt x="1105" y="1146"/>
                </a:lnTo>
                <a:lnTo>
                  <a:pt x="1092" y="1151"/>
                </a:lnTo>
                <a:lnTo>
                  <a:pt x="1079" y="1152"/>
                </a:lnTo>
                <a:lnTo>
                  <a:pt x="58" y="1152"/>
                </a:lnTo>
                <a:lnTo>
                  <a:pt x="44" y="1151"/>
                </a:lnTo>
                <a:lnTo>
                  <a:pt x="30" y="1146"/>
                </a:lnTo>
                <a:lnTo>
                  <a:pt x="19" y="1137"/>
                </a:lnTo>
                <a:lnTo>
                  <a:pt x="11" y="1125"/>
                </a:lnTo>
                <a:lnTo>
                  <a:pt x="5" y="1112"/>
                </a:lnTo>
                <a:lnTo>
                  <a:pt x="3" y="1097"/>
                </a:lnTo>
                <a:lnTo>
                  <a:pt x="5" y="1083"/>
                </a:lnTo>
                <a:lnTo>
                  <a:pt x="11" y="1070"/>
                </a:lnTo>
                <a:lnTo>
                  <a:pt x="392" y="429"/>
                </a:lnTo>
                <a:lnTo>
                  <a:pt x="401" y="417"/>
                </a:lnTo>
                <a:lnTo>
                  <a:pt x="411" y="409"/>
                </a:lnTo>
                <a:lnTo>
                  <a:pt x="424" y="404"/>
                </a:lnTo>
                <a:lnTo>
                  <a:pt x="438" y="402"/>
                </a:lnTo>
                <a:lnTo>
                  <a:pt x="740" y="399"/>
                </a:lnTo>
                <a:close/>
                <a:moveTo>
                  <a:pt x="575" y="0"/>
                </a:moveTo>
                <a:lnTo>
                  <a:pt x="593" y="3"/>
                </a:lnTo>
                <a:lnTo>
                  <a:pt x="611" y="13"/>
                </a:lnTo>
                <a:lnTo>
                  <a:pt x="627" y="28"/>
                </a:lnTo>
                <a:lnTo>
                  <a:pt x="643" y="51"/>
                </a:lnTo>
                <a:lnTo>
                  <a:pt x="656" y="80"/>
                </a:lnTo>
                <a:lnTo>
                  <a:pt x="663" y="97"/>
                </a:lnTo>
                <a:lnTo>
                  <a:pt x="671" y="116"/>
                </a:lnTo>
                <a:lnTo>
                  <a:pt x="680" y="138"/>
                </a:lnTo>
                <a:lnTo>
                  <a:pt x="690" y="159"/>
                </a:lnTo>
                <a:lnTo>
                  <a:pt x="700" y="182"/>
                </a:lnTo>
                <a:lnTo>
                  <a:pt x="708" y="203"/>
                </a:lnTo>
                <a:lnTo>
                  <a:pt x="718" y="224"/>
                </a:lnTo>
                <a:lnTo>
                  <a:pt x="726" y="242"/>
                </a:lnTo>
                <a:lnTo>
                  <a:pt x="733" y="257"/>
                </a:lnTo>
                <a:lnTo>
                  <a:pt x="739" y="269"/>
                </a:lnTo>
                <a:lnTo>
                  <a:pt x="742" y="278"/>
                </a:lnTo>
                <a:lnTo>
                  <a:pt x="743" y="280"/>
                </a:lnTo>
                <a:lnTo>
                  <a:pt x="758" y="313"/>
                </a:lnTo>
                <a:lnTo>
                  <a:pt x="428" y="313"/>
                </a:lnTo>
                <a:lnTo>
                  <a:pt x="526" y="22"/>
                </a:lnTo>
                <a:lnTo>
                  <a:pt x="529" y="18"/>
                </a:lnTo>
                <a:lnTo>
                  <a:pt x="536" y="13"/>
                </a:lnTo>
                <a:lnTo>
                  <a:pt x="546" y="6"/>
                </a:lnTo>
                <a:lnTo>
                  <a:pt x="559" y="2"/>
                </a:lnTo>
                <a:lnTo>
                  <a:pt x="5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Freeform 487"/>
          <p:cNvSpPr>
            <a:spLocks noEditPoints="1"/>
          </p:cNvSpPr>
          <p:nvPr/>
        </p:nvSpPr>
        <p:spPr bwMode="auto">
          <a:xfrm>
            <a:off x="8470307" y="4532915"/>
            <a:ext cx="161925" cy="477837"/>
          </a:xfrm>
          <a:custGeom>
            <a:avLst/>
            <a:gdLst>
              <a:gd name="T0" fmla="*/ 106 w 1117"/>
              <a:gd name="T1" fmla="*/ 3204 h 3311"/>
              <a:gd name="T2" fmla="*/ 327 w 1117"/>
              <a:gd name="T3" fmla="*/ 3169 h 3311"/>
              <a:gd name="T4" fmla="*/ 326 w 1117"/>
              <a:gd name="T5" fmla="*/ 3072 h 3311"/>
              <a:gd name="T6" fmla="*/ 325 w 1117"/>
              <a:gd name="T7" fmla="*/ 2942 h 3311"/>
              <a:gd name="T8" fmla="*/ 325 w 1117"/>
              <a:gd name="T9" fmla="*/ 2780 h 3311"/>
              <a:gd name="T10" fmla="*/ 325 w 1117"/>
              <a:gd name="T11" fmla="*/ 2585 h 3311"/>
              <a:gd name="T12" fmla="*/ 326 w 1117"/>
              <a:gd name="T13" fmla="*/ 2358 h 3311"/>
              <a:gd name="T14" fmla="*/ 327 w 1117"/>
              <a:gd name="T15" fmla="*/ 2097 h 3311"/>
              <a:gd name="T16" fmla="*/ 328 w 1117"/>
              <a:gd name="T17" fmla="*/ 1805 h 3311"/>
              <a:gd name="T18" fmla="*/ 340 w 1117"/>
              <a:gd name="T19" fmla="*/ 1751 h 3311"/>
              <a:gd name="T20" fmla="*/ 370 w 1117"/>
              <a:gd name="T21" fmla="*/ 1706 h 3311"/>
              <a:gd name="T22" fmla="*/ 416 w 1117"/>
              <a:gd name="T23" fmla="*/ 1676 h 3311"/>
              <a:gd name="T24" fmla="*/ 471 w 1117"/>
              <a:gd name="T25" fmla="*/ 1664 h 3311"/>
              <a:gd name="T26" fmla="*/ 526 w 1117"/>
              <a:gd name="T27" fmla="*/ 1676 h 3311"/>
              <a:gd name="T28" fmla="*/ 571 w 1117"/>
              <a:gd name="T29" fmla="*/ 1706 h 3311"/>
              <a:gd name="T30" fmla="*/ 602 w 1117"/>
              <a:gd name="T31" fmla="*/ 1752 h 3311"/>
              <a:gd name="T32" fmla="*/ 612 w 1117"/>
              <a:gd name="T33" fmla="*/ 1808 h 3311"/>
              <a:gd name="T34" fmla="*/ 611 w 1117"/>
              <a:gd name="T35" fmla="*/ 1986 h 3311"/>
              <a:gd name="T36" fmla="*/ 611 w 1117"/>
              <a:gd name="T37" fmla="*/ 2167 h 3311"/>
              <a:gd name="T38" fmla="*/ 610 w 1117"/>
              <a:gd name="T39" fmla="*/ 2344 h 3311"/>
              <a:gd name="T40" fmla="*/ 610 w 1117"/>
              <a:gd name="T41" fmla="*/ 2515 h 3311"/>
              <a:gd name="T42" fmla="*/ 609 w 1117"/>
              <a:gd name="T43" fmla="*/ 2675 h 3311"/>
              <a:gd name="T44" fmla="*/ 609 w 1117"/>
              <a:gd name="T45" fmla="*/ 2822 h 3311"/>
              <a:gd name="T46" fmla="*/ 609 w 1117"/>
              <a:gd name="T47" fmla="*/ 2952 h 3311"/>
              <a:gd name="T48" fmla="*/ 610 w 1117"/>
              <a:gd name="T49" fmla="*/ 3062 h 3311"/>
              <a:gd name="T50" fmla="*/ 610 w 1117"/>
              <a:gd name="T51" fmla="*/ 3147 h 3311"/>
              <a:gd name="T52" fmla="*/ 611 w 1117"/>
              <a:gd name="T53" fmla="*/ 3204 h 3311"/>
              <a:gd name="T54" fmla="*/ 1010 w 1117"/>
              <a:gd name="T55" fmla="*/ 1547 h 3311"/>
              <a:gd name="T56" fmla="*/ 53 w 1117"/>
              <a:gd name="T57" fmla="*/ 1442 h 3311"/>
              <a:gd name="T58" fmla="*/ 1080 w 1117"/>
              <a:gd name="T59" fmla="*/ 1444 h 3311"/>
              <a:gd name="T60" fmla="*/ 1106 w 1117"/>
              <a:gd name="T61" fmla="*/ 1463 h 3311"/>
              <a:gd name="T62" fmla="*/ 1117 w 1117"/>
              <a:gd name="T63" fmla="*/ 1494 h 3311"/>
              <a:gd name="T64" fmla="*/ 1113 w 1117"/>
              <a:gd name="T65" fmla="*/ 3274 h 3311"/>
              <a:gd name="T66" fmla="*/ 1095 w 1117"/>
              <a:gd name="T67" fmla="*/ 3300 h 3311"/>
              <a:gd name="T68" fmla="*/ 1064 w 1117"/>
              <a:gd name="T69" fmla="*/ 3311 h 3311"/>
              <a:gd name="T70" fmla="*/ 37 w 1117"/>
              <a:gd name="T71" fmla="*/ 3307 h 3311"/>
              <a:gd name="T72" fmla="*/ 10 w 1117"/>
              <a:gd name="T73" fmla="*/ 3289 h 3311"/>
              <a:gd name="T74" fmla="*/ 0 w 1117"/>
              <a:gd name="T75" fmla="*/ 3257 h 3311"/>
              <a:gd name="T76" fmla="*/ 3 w 1117"/>
              <a:gd name="T77" fmla="*/ 1477 h 3311"/>
              <a:gd name="T78" fmla="*/ 22 w 1117"/>
              <a:gd name="T79" fmla="*/ 1451 h 3311"/>
              <a:gd name="T80" fmla="*/ 53 w 1117"/>
              <a:gd name="T81" fmla="*/ 1442 h 3311"/>
              <a:gd name="T82" fmla="*/ 384 w 1117"/>
              <a:gd name="T83" fmla="*/ 679 h 3311"/>
              <a:gd name="T84" fmla="*/ 985 w 1117"/>
              <a:gd name="T85" fmla="*/ 1252 h 3311"/>
              <a:gd name="T86" fmla="*/ 570 w 1117"/>
              <a:gd name="T87" fmla="*/ 0 h 3311"/>
              <a:gd name="T88" fmla="*/ 586 w 1117"/>
              <a:gd name="T89" fmla="*/ 2 h 3311"/>
              <a:gd name="T90" fmla="*/ 612 w 1117"/>
              <a:gd name="T91" fmla="*/ 19 h 3311"/>
              <a:gd name="T92" fmla="*/ 1112 w 1117"/>
              <a:gd name="T93" fmla="*/ 1287 h 3311"/>
              <a:gd name="T94" fmla="*/ 1115 w 1117"/>
              <a:gd name="T95" fmla="*/ 1320 h 3311"/>
              <a:gd name="T96" fmla="*/ 1095 w 1117"/>
              <a:gd name="T97" fmla="*/ 1348 h 3311"/>
              <a:gd name="T98" fmla="*/ 1064 w 1117"/>
              <a:gd name="T99" fmla="*/ 1359 h 3311"/>
              <a:gd name="T100" fmla="*/ 62 w 1117"/>
              <a:gd name="T101" fmla="*/ 1355 h 3311"/>
              <a:gd name="T102" fmla="*/ 35 w 1117"/>
              <a:gd name="T103" fmla="*/ 1335 h 3311"/>
              <a:gd name="T104" fmla="*/ 25 w 1117"/>
              <a:gd name="T105" fmla="*/ 1303 h 3311"/>
              <a:gd name="T106" fmla="*/ 522 w 1117"/>
              <a:gd name="T107" fmla="*/ 32 h 3311"/>
              <a:gd name="T108" fmla="*/ 540 w 1117"/>
              <a:gd name="T109" fmla="*/ 9 h 3311"/>
              <a:gd name="T110" fmla="*/ 570 w 1117"/>
              <a:gd name="T111" fmla="*/ 0 h 3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17" h="3311">
                <a:moveTo>
                  <a:pt x="106" y="1547"/>
                </a:moveTo>
                <a:lnTo>
                  <a:pt x="106" y="3204"/>
                </a:lnTo>
                <a:lnTo>
                  <a:pt x="327" y="3204"/>
                </a:lnTo>
                <a:lnTo>
                  <a:pt x="327" y="3169"/>
                </a:lnTo>
                <a:lnTo>
                  <a:pt x="326" y="3124"/>
                </a:lnTo>
                <a:lnTo>
                  <a:pt x="326" y="3072"/>
                </a:lnTo>
                <a:lnTo>
                  <a:pt x="325" y="3011"/>
                </a:lnTo>
                <a:lnTo>
                  <a:pt x="325" y="2942"/>
                </a:lnTo>
                <a:lnTo>
                  <a:pt x="325" y="2865"/>
                </a:lnTo>
                <a:lnTo>
                  <a:pt x="325" y="2780"/>
                </a:lnTo>
                <a:lnTo>
                  <a:pt x="325" y="2686"/>
                </a:lnTo>
                <a:lnTo>
                  <a:pt x="325" y="2585"/>
                </a:lnTo>
                <a:lnTo>
                  <a:pt x="325" y="2475"/>
                </a:lnTo>
                <a:lnTo>
                  <a:pt x="326" y="2358"/>
                </a:lnTo>
                <a:lnTo>
                  <a:pt x="326" y="2232"/>
                </a:lnTo>
                <a:lnTo>
                  <a:pt x="327" y="2097"/>
                </a:lnTo>
                <a:lnTo>
                  <a:pt x="327" y="1955"/>
                </a:lnTo>
                <a:lnTo>
                  <a:pt x="328" y="1805"/>
                </a:lnTo>
                <a:lnTo>
                  <a:pt x="332" y="1777"/>
                </a:lnTo>
                <a:lnTo>
                  <a:pt x="340" y="1751"/>
                </a:lnTo>
                <a:lnTo>
                  <a:pt x="353" y="1727"/>
                </a:lnTo>
                <a:lnTo>
                  <a:pt x="370" y="1706"/>
                </a:lnTo>
                <a:lnTo>
                  <a:pt x="391" y="1689"/>
                </a:lnTo>
                <a:lnTo>
                  <a:pt x="416" y="1676"/>
                </a:lnTo>
                <a:lnTo>
                  <a:pt x="442" y="1668"/>
                </a:lnTo>
                <a:lnTo>
                  <a:pt x="471" y="1664"/>
                </a:lnTo>
                <a:lnTo>
                  <a:pt x="499" y="1668"/>
                </a:lnTo>
                <a:lnTo>
                  <a:pt x="526" y="1676"/>
                </a:lnTo>
                <a:lnTo>
                  <a:pt x="551" y="1689"/>
                </a:lnTo>
                <a:lnTo>
                  <a:pt x="571" y="1706"/>
                </a:lnTo>
                <a:lnTo>
                  <a:pt x="589" y="1728"/>
                </a:lnTo>
                <a:lnTo>
                  <a:pt x="602" y="1752"/>
                </a:lnTo>
                <a:lnTo>
                  <a:pt x="610" y="1779"/>
                </a:lnTo>
                <a:lnTo>
                  <a:pt x="612" y="1808"/>
                </a:lnTo>
                <a:lnTo>
                  <a:pt x="612" y="1897"/>
                </a:lnTo>
                <a:lnTo>
                  <a:pt x="611" y="1986"/>
                </a:lnTo>
                <a:lnTo>
                  <a:pt x="611" y="2077"/>
                </a:lnTo>
                <a:lnTo>
                  <a:pt x="611" y="2167"/>
                </a:lnTo>
                <a:lnTo>
                  <a:pt x="610" y="2257"/>
                </a:lnTo>
                <a:lnTo>
                  <a:pt x="610" y="2344"/>
                </a:lnTo>
                <a:lnTo>
                  <a:pt x="610" y="2430"/>
                </a:lnTo>
                <a:lnTo>
                  <a:pt x="610" y="2515"/>
                </a:lnTo>
                <a:lnTo>
                  <a:pt x="609" y="2597"/>
                </a:lnTo>
                <a:lnTo>
                  <a:pt x="609" y="2675"/>
                </a:lnTo>
                <a:lnTo>
                  <a:pt x="609" y="2751"/>
                </a:lnTo>
                <a:lnTo>
                  <a:pt x="609" y="2822"/>
                </a:lnTo>
                <a:lnTo>
                  <a:pt x="609" y="2890"/>
                </a:lnTo>
                <a:lnTo>
                  <a:pt x="609" y="2952"/>
                </a:lnTo>
                <a:lnTo>
                  <a:pt x="609" y="3009"/>
                </a:lnTo>
                <a:lnTo>
                  <a:pt x="610" y="3062"/>
                </a:lnTo>
                <a:lnTo>
                  <a:pt x="610" y="3107"/>
                </a:lnTo>
                <a:lnTo>
                  <a:pt x="610" y="3147"/>
                </a:lnTo>
                <a:lnTo>
                  <a:pt x="610" y="3179"/>
                </a:lnTo>
                <a:lnTo>
                  <a:pt x="611" y="3204"/>
                </a:lnTo>
                <a:lnTo>
                  <a:pt x="1010" y="3204"/>
                </a:lnTo>
                <a:lnTo>
                  <a:pt x="1010" y="1547"/>
                </a:lnTo>
                <a:lnTo>
                  <a:pt x="106" y="1547"/>
                </a:lnTo>
                <a:close/>
                <a:moveTo>
                  <a:pt x="53" y="1442"/>
                </a:moveTo>
                <a:lnTo>
                  <a:pt x="1064" y="1442"/>
                </a:lnTo>
                <a:lnTo>
                  <a:pt x="1080" y="1444"/>
                </a:lnTo>
                <a:lnTo>
                  <a:pt x="1095" y="1451"/>
                </a:lnTo>
                <a:lnTo>
                  <a:pt x="1106" y="1463"/>
                </a:lnTo>
                <a:lnTo>
                  <a:pt x="1113" y="1477"/>
                </a:lnTo>
                <a:lnTo>
                  <a:pt x="1117" y="1494"/>
                </a:lnTo>
                <a:lnTo>
                  <a:pt x="1117" y="3257"/>
                </a:lnTo>
                <a:lnTo>
                  <a:pt x="1113" y="3274"/>
                </a:lnTo>
                <a:lnTo>
                  <a:pt x="1106" y="3289"/>
                </a:lnTo>
                <a:lnTo>
                  <a:pt x="1095" y="3300"/>
                </a:lnTo>
                <a:lnTo>
                  <a:pt x="1080" y="3307"/>
                </a:lnTo>
                <a:lnTo>
                  <a:pt x="1064" y="3311"/>
                </a:lnTo>
                <a:lnTo>
                  <a:pt x="53" y="3311"/>
                </a:lnTo>
                <a:lnTo>
                  <a:pt x="37" y="3307"/>
                </a:lnTo>
                <a:lnTo>
                  <a:pt x="22" y="3300"/>
                </a:lnTo>
                <a:lnTo>
                  <a:pt x="10" y="3289"/>
                </a:lnTo>
                <a:lnTo>
                  <a:pt x="3" y="3274"/>
                </a:lnTo>
                <a:lnTo>
                  <a:pt x="0" y="3257"/>
                </a:lnTo>
                <a:lnTo>
                  <a:pt x="0" y="1494"/>
                </a:lnTo>
                <a:lnTo>
                  <a:pt x="3" y="1477"/>
                </a:lnTo>
                <a:lnTo>
                  <a:pt x="10" y="1463"/>
                </a:lnTo>
                <a:lnTo>
                  <a:pt x="22" y="1451"/>
                </a:lnTo>
                <a:lnTo>
                  <a:pt x="37" y="1444"/>
                </a:lnTo>
                <a:lnTo>
                  <a:pt x="53" y="1442"/>
                </a:lnTo>
                <a:close/>
                <a:moveTo>
                  <a:pt x="761" y="679"/>
                </a:moveTo>
                <a:lnTo>
                  <a:pt x="384" y="679"/>
                </a:lnTo>
                <a:lnTo>
                  <a:pt x="157" y="1252"/>
                </a:lnTo>
                <a:lnTo>
                  <a:pt x="985" y="1252"/>
                </a:lnTo>
                <a:lnTo>
                  <a:pt x="761" y="679"/>
                </a:lnTo>
                <a:close/>
                <a:moveTo>
                  <a:pt x="570" y="0"/>
                </a:moveTo>
                <a:lnTo>
                  <a:pt x="570" y="0"/>
                </a:lnTo>
                <a:lnTo>
                  <a:pt x="586" y="2"/>
                </a:lnTo>
                <a:lnTo>
                  <a:pt x="600" y="9"/>
                </a:lnTo>
                <a:lnTo>
                  <a:pt x="612" y="19"/>
                </a:lnTo>
                <a:lnTo>
                  <a:pt x="620" y="32"/>
                </a:lnTo>
                <a:lnTo>
                  <a:pt x="1112" y="1287"/>
                </a:lnTo>
                <a:lnTo>
                  <a:pt x="1117" y="1303"/>
                </a:lnTo>
                <a:lnTo>
                  <a:pt x="1115" y="1320"/>
                </a:lnTo>
                <a:lnTo>
                  <a:pt x="1108" y="1335"/>
                </a:lnTo>
                <a:lnTo>
                  <a:pt x="1095" y="1348"/>
                </a:lnTo>
                <a:lnTo>
                  <a:pt x="1080" y="1355"/>
                </a:lnTo>
                <a:lnTo>
                  <a:pt x="1064" y="1359"/>
                </a:lnTo>
                <a:lnTo>
                  <a:pt x="79" y="1359"/>
                </a:lnTo>
                <a:lnTo>
                  <a:pt x="62" y="1355"/>
                </a:lnTo>
                <a:lnTo>
                  <a:pt x="46" y="1348"/>
                </a:lnTo>
                <a:lnTo>
                  <a:pt x="35" y="1335"/>
                </a:lnTo>
                <a:lnTo>
                  <a:pt x="27" y="1320"/>
                </a:lnTo>
                <a:lnTo>
                  <a:pt x="25" y="1303"/>
                </a:lnTo>
                <a:lnTo>
                  <a:pt x="29" y="1287"/>
                </a:lnTo>
                <a:lnTo>
                  <a:pt x="522" y="32"/>
                </a:lnTo>
                <a:lnTo>
                  <a:pt x="529" y="19"/>
                </a:lnTo>
                <a:lnTo>
                  <a:pt x="540" y="9"/>
                </a:lnTo>
                <a:lnTo>
                  <a:pt x="554" y="2"/>
                </a:lnTo>
                <a:lnTo>
                  <a:pt x="57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Freeform 809"/>
          <p:cNvSpPr>
            <a:spLocks/>
          </p:cNvSpPr>
          <p:nvPr/>
        </p:nvSpPr>
        <p:spPr bwMode="auto">
          <a:xfrm>
            <a:off x="9337538" y="4547995"/>
            <a:ext cx="298450" cy="447676"/>
          </a:xfrm>
          <a:custGeom>
            <a:avLst/>
            <a:gdLst>
              <a:gd name="connsiteX0" fmla="*/ 16544 w 298450"/>
              <a:gd name="connsiteY0" fmla="*/ 23813 h 447676"/>
              <a:gd name="connsiteX1" fmla="*/ 19852 w 298450"/>
              <a:gd name="connsiteY1" fmla="*/ 24078 h 447676"/>
              <a:gd name="connsiteX2" fmla="*/ 22764 w 298450"/>
              <a:gd name="connsiteY2" fmla="*/ 25004 h 447676"/>
              <a:gd name="connsiteX3" fmla="*/ 25676 w 298450"/>
              <a:gd name="connsiteY3" fmla="*/ 26460 h 447676"/>
              <a:gd name="connsiteX4" fmla="*/ 28455 w 298450"/>
              <a:gd name="connsiteY4" fmla="*/ 28710 h 447676"/>
              <a:gd name="connsiteX5" fmla="*/ 28455 w 298450"/>
              <a:gd name="connsiteY5" fmla="*/ 28842 h 447676"/>
              <a:gd name="connsiteX6" fmla="*/ 90395 w 298450"/>
              <a:gd name="connsiteY6" fmla="*/ 91700 h 447676"/>
              <a:gd name="connsiteX7" fmla="*/ 208055 w 298450"/>
              <a:gd name="connsiteY7" fmla="*/ 91700 h 447676"/>
              <a:gd name="connsiteX8" fmla="*/ 269995 w 298450"/>
              <a:gd name="connsiteY8" fmla="*/ 28842 h 447676"/>
              <a:gd name="connsiteX9" fmla="*/ 270127 w 298450"/>
              <a:gd name="connsiteY9" fmla="*/ 28710 h 447676"/>
              <a:gd name="connsiteX10" fmla="*/ 272774 w 298450"/>
              <a:gd name="connsiteY10" fmla="*/ 26460 h 447676"/>
              <a:gd name="connsiteX11" fmla="*/ 275686 w 298450"/>
              <a:gd name="connsiteY11" fmla="*/ 25004 h 447676"/>
              <a:gd name="connsiteX12" fmla="*/ 278598 w 298450"/>
              <a:gd name="connsiteY12" fmla="*/ 24078 h 447676"/>
              <a:gd name="connsiteX13" fmla="*/ 281906 w 298450"/>
              <a:gd name="connsiteY13" fmla="*/ 23813 h 447676"/>
              <a:gd name="connsiteX14" fmla="*/ 284951 w 298450"/>
              <a:gd name="connsiteY14" fmla="*/ 24078 h 447676"/>
              <a:gd name="connsiteX15" fmla="*/ 288127 w 298450"/>
              <a:gd name="connsiteY15" fmla="*/ 25004 h 447676"/>
              <a:gd name="connsiteX16" fmla="*/ 290906 w 298450"/>
              <a:gd name="connsiteY16" fmla="*/ 26460 h 447676"/>
              <a:gd name="connsiteX17" fmla="*/ 293553 w 298450"/>
              <a:gd name="connsiteY17" fmla="*/ 28710 h 447676"/>
              <a:gd name="connsiteX18" fmla="*/ 295671 w 298450"/>
              <a:gd name="connsiteY18" fmla="*/ 31356 h 447676"/>
              <a:gd name="connsiteX19" fmla="*/ 297127 w 298450"/>
              <a:gd name="connsiteY19" fmla="*/ 34135 h 447676"/>
              <a:gd name="connsiteX20" fmla="*/ 298186 w 298450"/>
              <a:gd name="connsiteY20" fmla="*/ 37311 h 447676"/>
              <a:gd name="connsiteX21" fmla="*/ 298450 w 298450"/>
              <a:gd name="connsiteY21" fmla="*/ 40487 h 447676"/>
              <a:gd name="connsiteX22" fmla="*/ 298186 w 298450"/>
              <a:gd name="connsiteY22" fmla="*/ 43663 h 447676"/>
              <a:gd name="connsiteX23" fmla="*/ 297127 w 298450"/>
              <a:gd name="connsiteY23" fmla="*/ 46707 h 447676"/>
              <a:gd name="connsiteX24" fmla="*/ 295671 w 298450"/>
              <a:gd name="connsiteY24" fmla="*/ 49751 h 447676"/>
              <a:gd name="connsiteX25" fmla="*/ 293553 w 298450"/>
              <a:gd name="connsiteY25" fmla="*/ 52265 h 447676"/>
              <a:gd name="connsiteX26" fmla="*/ 293553 w 298450"/>
              <a:gd name="connsiteY26" fmla="*/ 52397 h 447676"/>
              <a:gd name="connsiteX27" fmla="*/ 197599 w 298450"/>
              <a:gd name="connsiteY27" fmla="*/ 151515 h 447676"/>
              <a:gd name="connsiteX28" fmla="*/ 197732 w 298450"/>
              <a:gd name="connsiteY28" fmla="*/ 425180 h 447676"/>
              <a:gd name="connsiteX29" fmla="*/ 197335 w 298450"/>
              <a:gd name="connsiteY29" fmla="*/ 429150 h 447676"/>
              <a:gd name="connsiteX30" fmla="*/ 196408 w 298450"/>
              <a:gd name="connsiteY30" fmla="*/ 432987 h 447676"/>
              <a:gd name="connsiteX31" fmla="*/ 194688 w 298450"/>
              <a:gd name="connsiteY31" fmla="*/ 436560 h 447676"/>
              <a:gd name="connsiteX32" fmla="*/ 192570 w 298450"/>
              <a:gd name="connsiteY32" fmla="*/ 439736 h 447676"/>
              <a:gd name="connsiteX33" fmla="*/ 189923 w 298450"/>
              <a:gd name="connsiteY33" fmla="*/ 442383 h 447676"/>
              <a:gd name="connsiteX34" fmla="*/ 186747 w 298450"/>
              <a:gd name="connsiteY34" fmla="*/ 444500 h 447676"/>
              <a:gd name="connsiteX35" fmla="*/ 183173 w 298450"/>
              <a:gd name="connsiteY35" fmla="*/ 446221 h 447676"/>
              <a:gd name="connsiteX36" fmla="*/ 179467 w 298450"/>
              <a:gd name="connsiteY36" fmla="*/ 447412 h 447676"/>
              <a:gd name="connsiteX37" fmla="*/ 175497 w 298450"/>
              <a:gd name="connsiteY37" fmla="*/ 447676 h 447676"/>
              <a:gd name="connsiteX38" fmla="*/ 171394 w 298450"/>
              <a:gd name="connsiteY38" fmla="*/ 447412 h 447676"/>
              <a:gd name="connsiteX39" fmla="*/ 167688 w 298450"/>
              <a:gd name="connsiteY39" fmla="*/ 446221 h 447676"/>
              <a:gd name="connsiteX40" fmla="*/ 164115 w 298450"/>
              <a:gd name="connsiteY40" fmla="*/ 444500 h 447676"/>
              <a:gd name="connsiteX41" fmla="*/ 161071 w 298450"/>
              <a:gd name="connsiteY41" fmla="*/ 442383 h 447676"/>
              <a:gd name="connsiteX42" fmla="*/ 158291 w 298450"/>
              <a:gd name="connsiteY42" fmla="*/ 439736 h 447676"/>
              <a:gd name="connsiteX43" fmla="*/ 156041 w 298450"/>
              <a:gd name="connsiteY43" fmla="*/ 436560 h 447676"/>
              <a:gd name="connsiteX44" fmla="*/ 154585 w 298450"/>
              <a:gd name="connsiteY44" fmla="*/ 432987 h 447676"/>
              <a:gd name="connsiteX45" fmla="*/ 153394 w 298450"/>
              <a:gd name="connsiteY45" fmla="*/ 429150 h 447676"/>
              <a:gd name="connsiteX46" fmla="*/ 153130 w 298450"/>
              <a:gd name="connsiteY46" fmla="*/ 425180 h 447676"/>
              <a:gd name="connsiteX47" fmla="*/ 153130 w 298450"/>
              <a:gd name="connsiteY47" fmla="*/ 242295 h 447676"/>
              <a:gd name="connsiteX48" fmla="*/ 145321 w 298450"/>
              <a:gd name="connsiteY48" fmla="*/ 242295 h 447676"/>
              <a:gd name="connsiteX49" fmla="*/ 145321 w 298450"/>
              <a:gd name="connsiteY49" fmla="*/ 425180 h 447676"/>
              <a:gd name="connsiteX50" fmla="*/ 145056 w 298450"/>
              <a:gd name="connsiteY50" fmla="*/ 429150 h 447676"/>
              <a:gd name="connsiteX51" fmla="*/ 143865 w 298450"/>
              <a:gd name="connsiteY51" fmla="*/ 432987 h 447676"/>
              <a:gd name="connsiteX52" fmla="*/ 142277 w 298450"/>
              <a:gd name="connsiteY52" fmla="*/ 436560 h 447676"/>
              <a:gd name="connsiteX53" fmla="*/ 140159 w 298450"/>
              <a:gd name="connsiteY53" fmla="*/ 439736 h 447676"/>
              <a:gd name="connsiteX54" fmla="*/ 137380 w 298450"/>
              <a:gd name="connsiteY54" fmla="*/ 442383 h 447676"/>
              <a:gd name="connsiteX55" fmla="*/ 134336 w 298450"/>
              <a:gd name="connsiteY55" fmla="*/ 444633 h 447676"/>
              <a:gd name="connsiteX56" fmla="*/ 130762 w 298450"/>
              <a:gd name="connsiteY56" fmla="*/ 446221 h 447676"/>
              <a:gd name="connsiteX57" fmla="*/ 127057 w 298450"/>
              <a:gd name="connsiteY57" fmla="*/ 447412 h 447676"/>
              <a:gd name="connsiteX58" fmla="*/ 122954 w 298450"/>
              <a:gd name="connsiteY58" fmla="*/ 447676 h 447676"/>
              <a:gd name="connsiteX59" fmla="*/ 118983 w 298450"/>
              <a:gd name="connsiteY59" fmla="*/ 447412 h 447676"/>
              <a:gd name="connsiteX60" fmla="*/ 115277 w 298450"/>
              <a:gd name="connsiteY60" fmla="*/ 446221 h 447676"/>
              <a:gd name="connsiteX61" fmla="*/ 111704 w 298450"/>
              <a:gd name="connsiteY61" fmla="*/ 444633 h 447676"/>
              <a:gd name="connsiteX62" fmla="*/ 108527 w 298450"/>
              <a:gd name="connsiteY62" fmla="*/ 442383 h 447676"/>
              <a:gd name="connsiteX63" fmla="*/ 105880 w 298450"/>
              <a:gd name="connsiteY63" fmla="*/ 439736 h 447676"/>
              <a:gd name="connsiteX64" fmla="*/ 103762 w 298450"/>
              <a:gd name="connsiteY64" fmla="*/ 436560 h 447676"/>
              <a:gd name="connsiteX65" fmla="*/ 102042 w 298450"/>
              <a:gd name="connsiteY65" fmla="*/ 432987 h 447676"/>
              <a:gd name="connsiteX66" fmla="*/ 101115 w 298450"/>
              <a:gd name="connsiteY66" fmla="*/ 429150 h 447676"/>
              <a:gd name="connsiteX67" fmla="*/ 100718 w 298450"/>
              <a:gd name="connsiteY67" fmla="*/ 425180 h 447676"/>
              <a:gd name="connsiteX68" fmla="*/ 100851 w 298450"/>
              <a:gd name="connsiteY68" fmla="*/ 151515 h 447676"/>
              <a:gd name="connsiteX69" fmla="*/ 4897 w 298450"/>
              <a:gd name="connsiteY69" fmla="*/ 52397 h 447676"/>
              <a:gd name="connsiteX70" fmla="*/ 4897 w 298450"/>
              <a:gd name="connsiteY70" fmla="*/ 52265 h 447676"/>
              <a:gd name="connsiteX71" fmla="*/ 2779 w 298450"/>
              <a:gd name="connsiteY71" fmla="*/ 49751 h 447676"/>
              <a:gd name="connsiteX72" fmla="*/ 1323 w 298450"/>
              <a:gd name="connsiteY72" fmla="*/ 46707 h 447676"/>
              <a:gd name="connsiteX73" fmla="*/ 264 w 298450"/>
              <a:gd name="connsiteY73" fmla="*/ 43663 h 447676"/>
              <a:gd name="connsiteX74" fmla="*/ 0 w 298450"/>
              <a:gd name="connsiteY74" fmla="*/ 40487 h 447676"/>
              <a:gd name="connsiteX75" fmla="*/ 264 w 298450"/>
              <a:gd name="connsiteY75" fmla="*/ 37311 h 447676"/>
              <a:gd name="connsiteX76" fmla="*/ 1323 w 298450"/>
              <a:gd name="connsiteY76" fmla="*/ 34135 h 447676"/>
              <a:gd name="connsiteX77" fmla="*/ 2779 w 298450"/>
              <a:gd name="connsiteY77" fmla="*/ 31356 h 447676"/>
              <a:gd name="connsiteX78" fmla="*/ 4897 w 298450"/>
              <a:gd name="connsiteY78" fmla="*/ 28710 h 447676"/>
              <a:gd name="connsiteX79" fmla="*/ 7544 w 298450"/>
              <a:gd name="connsiteY79" fmla="*/ 26460 h 447676"/>
              <a:gd name="connsiteX80" fmla="*/ 10323 w 298450"/>
              <a:gd name="connsiteY80" fmla="*/ 25004 h 447676"/>
              <a:gd name="connsiteX81" fmla="*/ 13367 w 298450"/>
              <a:gd name="connsiteY81" fmla="*/ 24078 h 447676"/>
              <a:gd name="connsiteX82" fmla="*/ 149159 w 298450"/>
              <a:gd name="connsiteY82" fmla="*/ 0 h 447676"/>
              <a:gd name="connsiteX83" fmla="*/ 155048 w 298450"/>
              <a:gd name="connsiteY83" fmla="*/ 399 h 447676"/>
              <a:gd name="connsiteX84" fmla="*/ 160670 w 298450"/>
              <a:gd name="connsiteY84" fmla="*/ 1729 h 447676"/>
              <a:gd name="connsiteX85" fmla="*/ 165890 w 298450"/>
              <a:gd name="connsiteY85" fmla="*/ 3723 h 447676"/>
              <a:gd name="connsiteX86" fmla="*/ 170843 w 298450"/>
              <a:gd name="connsiteY86" fmla="*/ 6382 h 447676"/>
              <a:gd name="connsiteX87" fmla="*/ 175126 w 298450"/>
              <a:gd name="connsiteY87" fmla="*/ 9706 h 447676"/>
              <a:gd name="connsiteX88" fmla="*/ 179142 w 298450"/>
              <a:gd name="connsiteY88" fmla="*/ 13562 h 447676"/>
              <a:gd name="connsiteX89" fmla="*/ 182488 w 298450"/>
              <a:gd name="connsiteY89" fmla="*/ 17949 h 447676"/>
              <a:gd name="connsiteX90" fmla="*/ 185165 w 298450"/>
              <a:gd name="connsiteY90" fmla="*/ 22869 h 447676"/>
              <a:gd name="connsiteX91" fmla="*/ 187173 w 298450"/>
              <a:gd name="connsiteY91" fmla="*/ 28187 h 447676"/>
              <a:gd name="connsiteX92" fmla="*/ 188512 w 298450"/>
              <a:gd name="connsiteY92" fmla="*/ 33771 h 447676"/>
              <a:gd name="connsiteX93" fmla="*/ 188913 w 298450"/>
              <a:gd name="connsiteY93" fmla="*/ 39621 h 447676"/>
              <a:gd name="connsiteX94" fmla="*/ 188512 w 298450"/>
              <a:gd name="connsiteY94" fmla="*/ 45471 h 447676"/>
              <a:gd name="connsiteX95" fmla="*/ 187173 w 298450"/>
              <a:gd name="connsiteY95" fmla="*/ 51188 h 447676"/>
              <a:gd name="connsiteX96" fmla="*/ 185165 w 298450"/>
              <a:gd name="connsiteY96" fmla="*/ 56374 h 447676"/>
              <a:gd name="connsiteX97" fmla="*/ 182488 w 298450"/>
              <a:gd name="connsiteY97" fmla="*/ 61426 h 447676"/>
              <a:gd name="connsiteX98" fmla="*/ 179142 w 298450"/>
              <a:gd name="connsiteY98" fmla="*/ 65814 h 447676"/>
              <a:gd name="connsiteX99" fmla="*/ 175126 w 298450"/>
              <a:gd name="connsiteY99" fmla="*/ 69669 h 447676"/>
              <a:gd name="connsiteX100" fmla="*/ 170843 w 298450"/>
              <a:gd name="connsiteY100" fmla="*/ 72993 h 447676"/>
              <a:gd name="connsiteX101" fmla="*/ 165890 w 298450"/>
              <a:gd name="connsiteY101" fmla="*/ 75652 h 447676"/>
              <a:gd name="connsiteX102" fmla="*/ 160670 w 298450"/>
              <a:gd name="connsiteY102" fmla="*/ 77647 h 447676"/>
              <a:gd name="connsiteX103" fmla="*/ 155048 w 298450"/>
              <a:gd name="connsiteY103" fmla="*/ 78976 h 447676"/>
              <a:gd name="connsiteX104" fmla="*/ 149159 w 298450"/>
              <a:gd name="connsiteY104" fmla="*/ 79375 h 447676"/>
              <a:gd name="connsiteX105" fmla="*/ 143403 w 298450"/>
              <a:gd name="connsiteY105" fmla="*/ 78976 h 447676"/>
              <a:gd name="connsiteX106" fmla="*/ 137647 w 298450"/>
              <a:gd name="connsiteY106" fmla="*/ 77647 h 447676"/>
              <a:gd name="connsiteX107" fmla="*/ 132561 w 298450"/>
              <a:gd name="connsiteY107" fmla="*/ 75652 h 447676"/>
              <a:gd name="connsiteX108" fmla="*/ 127608 w 298450"/>
              <a:gd name="connsiteY108" fmla="*/ 72993 h 447676"/>
              <a:gd name="connsiteX109" fmla="*/ 123325 w 298450"/>
              <a:gd name="connsiteY109" fmla="*/ 69669 h 447676"/>
              <a:gd name="connsiteX110" fmla="*/ 119310 w 298450"/>
              <a:gd name="connsiteY110" fmla="*/ 65814 h 447676"/>
              <a:gd name="connsiteX111" fmla="*/ 115963 w 298450"/>
              <a:gd name="connsiteY111" fmla="*/ 61426 h 447676"/>
              <a:gd name="connsiteX112" fmla="*/ 113286 w 298450"/>
              <a:gd name="connsiteY112" fmla="*/ 56374 h 447676"/>
              <a:gd name="connsiteX113" fmla="*/ 111278 w 298450"/>
              <a:gd name="connsiteY113" fmla="*/ 51188 h 447676"/>
              <a:gd name="connsiteX114" fmla="*/ 109940 w 298450"/>
              <a:gd name="connsiteY114" fmla="*/ 45471 h 447676"/>
              <a:gd name="connsiteX115" fmla="*/ 109538 w 298450"/>
              <a:gd name="connsiteY115" fmla="*/ 39621 h 447676"/>
              <a:gd name="connsiteX116" fmla="*/ 109940 w 298450"/>
              <a:gd name="connsiteY116" fmla="*/ 33771 h 447676"/>
              <a:gd name="connsiteX117" fmla="*/ 111278 w 298450"/>
              <a:gd name="connsiteY117" fmla="*/ 28187 h 447676"/>
              <a:gd name="connsiteX118" fmla="*/ 113286 w 298450"/>
              <a:gd name="connsiteY118" fmla="*/ 22869 h 447676"/>
              <a:gd name="connsiteX119" fmla="*/ 115963 w 298450"/>
              <a:gd name="connsiteY119" fmla="*/ 17949 h 447676"/>
              <a:gd name="connsiteX120" fmla="*/ 119310 w 298450"/>
              <a:gd name="connsiteY120" fmla="*/ 13562 h 447676"/>
              <a:gd name="connsiteX121" fmla="*/ 123325 w 298450"/>
              <a:gd name="connsiteY121" fmla="*/ 9706 h 447676"/>
              <a:gd name="connsiteX122" fmla="*/ 127608 w 298450"/>
              <a:gd name="connsiteY122" fmla="*/ 6382 h 447676"/>
              <a:gd name="connsiteX123" fmla="*/ 132561 w 298450"/>
              <a:gd name="connsiteY123" fmla="*/ 3723 h 447676"/>
              <a:gd name="connsiteX124" fmla="*/ 137647 w 298450"/>
              <a:gd name="connsiteY124" fmla="*/ 1729 h 447676"/>
              <a:gd name="connsiteX125" fmla="*/ 143403 w 298450"/>
              <a:gd name="connsiteY125" fmla="*/ 399 h 447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298450" h="447676">
                <a:moveTo>
                  <a:pt x="16544" y="23813"/>
                </a:moveTo>
                <a:lnTo>
                  <a:pt x="19852" y="24078"/>
                </a:lnTo>
                <a:lnTo>
                  <a:pt x="22764" y="25004"/>
                </a:lnTo>
                <a:lnTo>
                  <a:pt x="25676" y="26460"/>
                </a:lnTo>
                <a:lnTo>
                  <a:pt x="28455" y="28710"/>
                </a:lnTo>
                <a:lnTo>
                  <a:pt x="28455" y="28842"/>
                </a:lnTo>
                <a:lnTo>
                  <a:pt x="90395" y="91700"/>
                </a:lnTo>
                <a:lnTo>
                  <a:pt x="208055" y="91700"/>
                </a:lnTo>
                <a:lnTo>
                  <a:pt x="269995" y="28842"/>
                </a:lnTo>
                <a:lnTo>
                  <a:pt x="270127" y="28710"/>
                </a:lnTo>
                <a:lnTo>
                  <a:pt x="272774" y="26460"/>
                </a:lnTo>
                <a:lnTo>
                  <a:pt x="275686" y="25004"/>
                </a:lnTo>
                <a:lnTo>
                  <a:pt x="278598" y="24078"/>
                </a:lnTo>
                <a:lnTo>
                  <a:pt x="281906" y="23813"/>
                </a:lnTo>
                <a:lnTo>
                  <a:pt x="284951" y="24078"/>
                </a:lnTo>
                <a:lnTo>
                  <a:pt x="288127" y="25004"/>
                </a:lnTo>
                <a:lnTo>
                  <a:pt x="290906" y="26460"/>
                </a:lnTo>
                <a:lnTo>
                  <a:pt x="293553" y="28710"/>
                </a:lnTo>
                <a:lnTo>
                  <a:pt x="295671" y="31356"/>
                </a:lnTo>
                <a:lnTo>
                  <a:pt x="297127" y="34135"/>
                </a:lnTo>
                <a:lnTo>
                  <a:pt x="298186" y="37311"/>
                </a:lnTo>
                <a:lnTo>
                  <a:pt x="298450" y="40487"/>
                </a:lnTo>
                <a:lnTo>
                  <a:pt x="298186" y="43663"/>
                </a:lnTo>
                <a:lnTo>
                  <a:pt x="297127" y="46707"/>
                </a:lnTo>
                <a:lnTo>
                  <a:pt x="295671" y="49751"/>
                </a:lnTo>
                <a:lnTo>
                  <a:pt x="293553" y="52265"/>
                </a:lnTo>
                <a:lnTo>
                  <a:pt x="293553" y="52397"/>
                </a:lnTo>
                <a:lnTo>
                  <a:pt x="197599" y="151515"/>
                </a:lnTo>
                <a:lnTo>
                  <a:pt x="197732" y="425180"/>
                </a:lnTo>
                <a:lnTo>
                  <a:pt x="197335" y="429150"/>
                </a:lnTo>
                <a:lnTo>
                  <a:pt x="196408" y="432987"/>
                </a:lnTo>
                <a:lnTo>
                  <a:pt x="194688" y="436560"/>
                </a:lnTo>
                <a:lnTo>
                  <a:pt x="192570" y="439736"/>
                </a:lnTo>
                <a:lnTo>
                  <a:pt x="189923" y="442383"/>
                </a:lnTo>
                <a:lnTo>
                  <a:pt x="186747" y="444500"/>
                </a:lnTo>
                <a:lnTo>
                  <a:pt x="183173" y="446221"/>
                </a:lnTo>
                <a:lnTo>
                  <a:pt x="179467" y="447412"/>
                </a:lnTo>
                <a:lnTo>
                  <a:pt x="175497" y="447676"/>
                </a:lnTo>
                <a:lnTo>
                  <a:pt x="171394" y="447412"/>
                </a:lnTo>
                <a:lnTo>
                  <a:pt x="167688" y="446221"/>
                </a:lnTo>
                <a:lnTo>
                  <a:pt x="164115" y="444500"/>
                </a:lnTo>
                <a:lnTo>
                  <a:pt x="161071" y="442383"/>
                </a:lnTo>
                <a:lnTo>
                  <a:pt x="158291" y="439736"/>
                </a:lnTo>
                <a:lnTo>
                  <a:pt x="156041" y="436560"/>
                </a:lnTo>
                <a:lnTo>
                  <a:pt x="154585" y="432987"/>
                </a:lnTo>
                <a:lnTo>
                  <a:pt x="153394" y="429150"/>
                </a:lnTo>
                <a:lnTo>
                  <a:pt x="153130" y="425180"/>
                </a:lnTo>
                <a:lnTo>
                  <a:pt x="153130" y="242295"/>
                </a:lnTo>
                <a:lnTo>
                  <a:pt x="145321" y="242295"/>
                </a:lnTo>
                <a:lnTo>
                  <a:pt x="145321" y="425180"/>
                </a:lnTo>
                <a:lnTo>
                  <a:pt x="145056" y="429150"/>
                </a:lnTo>
                <a:lnTo>
                  <a:pt x="143865" y="432987"/>
                </a:lnTo>
                <a:lnTo>
                  <a:pt x="142277" y="436560"/>
                </a:lnTo>
                <a:lnTo>
                  <a:pt x="140159" y="439736"/>
                </a:lnTo>
                <a:lnTo>
                  <a:pt x="137380" y="442383"/>
                </a:lnTo>
                <a:lnTo>
                  <a:pt x="134336" y="444633"/>
                </a:lnTo>
                <a:lnTo>
                  <a:pt x="130762" y="446221"/>
                </a:lnTo>
                <a:lnTo>
                  <a:pt x="127057" y="447412"/>
                </a:lnTo>
                <a:lnTo>
                  <a:pt x="122954" y="447676"/>
                </a:lnTo>
                <a:lnTo>
                  <a:pt x="118983" y="447412"/>
                </a:lnTo>
                <a:lnTo>
                  <a:pt x="115277" y="446221"/>
                </a:lnTo>
                <a:lnTo>
                  <a:pt x="111704" y="444633"/>
                </a:lnTo>
                <a:lnTo>
                  <a:pt x="108527" y="442383"/>
                </a:lnTo>
                <a:lnTo>
                  <a:pt x="105880" y="439736"/>
                </a:lnTo>
                <a:lnTo>
                  <a:pt x="103762" y="436560"/>
                </a:lnTo>
                <a:lnTo>
                  <a:pt x="102042" y="432987"/>
                </a:lnTo>
                <a:lnTo>
                  <a:pt x="101115" y="429150"/>
                </a:lnTo>
                <a:lnTo>
                  <a:pt x="100718" y="425180"/>
                </a:lnTo>
                <a:lnTo>
                  <a:pt x="100851" y="151515"/>
                </a:lnTo>
                <a:lnTo>
                  <a:pt x="4897" y="52397"/>
                </a:lnTo>
                <a:lnTo>
                  <a:pt x="4897" y="52265"/>
                </a:lnTo>
                <a:lnTo>
                  <a:pt x="2779" y="49751"/>
                </a:lnTo>
                <a:lnTo>
                  <a:pt x="1323" y="46707"/>
                </a:lnTo>
                <a:lnTo>
                  <a:pt x="264" y="43663"/>
                </a:lnTo>
                <a:lnTo>
                  <a:pt x="0" y="40487"/>
                </a:lnTo>
                <a:lnTo>
                  <a:pt x="264" y="37311"/>
                </a:lnTo>
                <a:lnTo>
                  <a:pt x="1323" y="34135"/>
                </a:lnTo>
                <a:lnTo>
                  <a:pt x="2779" y="31356"/>
                </a:lnTo>
                <a:lnTo>
                  <a:pt x="4897" y="28710"/>
                </a:lnTo>
                <a:lnTo>
                  <a:pt x="7544" y="26460"/>
                </a:lnTo>
                <a:lnTo>
                  <a:pt x="10323" y="25004"/>
                </a:lnTo>
                <a:lnTo>
                  <a:pt x="13367" y="24078"/>
                </a:lnTo>
                <a:close/>
                <a:moveTo>
                  <a:pt x="149159" y="0"/>
                </a:moveTo>
                <a:lnTo>
                  <a:pt x="155048" y="399"/>
                </a:lnTo>
                <a:lnTo>
                  <a:pt x="160670" y="1729"/>
                </a:lnTo>
                <a:lnTo>
                  <a:pt x="165890" y="3723"/>
                </a:lnTo>
                <a:lnTo>
                  <a:pt x="170843" y="6382"/>
                </a:lnTo>
                <a:lnTo>
                  <a:pt x="175126" y="9706"/>
                </a:lnTo>
                <a:lnTo>
                  <a:pt x="179142" y="13562"/>
                </a:lnTo>
                <a:lnTo>
                  <a:pt x="182488" y="17949"/>
                </a:lnTo>
                <a:lnTo>
                  <a:pt x="185165" y="22869"/>
                </a:lnTo>
                <a:lnTo>
                  <a:pt x="187173" y="28187"/>
                </a:lnTo>
                <a:lnTo>
                  <a:pt x="188512" y="33771"/>
                </a:lnTo>
                <a:lnTo>
                  <a:pt x="188913" y="39621"/>
                </a:lnTo>
                <a:lnTo>
                  <a:pt x="188512" y="45471"/>
                </a:lnTo>
                <a:lnTo>
                  <a:pt x="187173" y="51188"/>
                </a:lnTo>
                <a:lnTo>
                  <a:pt x="185165" y="56374"/>
                </a:lnTo>
                <a:lnTo>
                  <a:pt x="182488" y="61426"/>
                </a:lnTo>
                <a:lnTo>
                  <a:pt x="179142" y="65814"/>
                </a:lnTo>
                <a:lnTo>
                  <a:pt x="175126" y="69669"/>
                </a:lnTo>
                <a:lnTo>
                  <a:pt x="170843" y="72993"/>
                </a:lnTo>
                <a:lnTo>
                  <a:pt x="165890" y="75652"/>
                </a:lnTo>
                <a:lnTo>
                  <a:pt x="160670" y="77647"/>
                </a:lnTo>
                <a:lnTo>
                  <a:pt x="155048" y="78976"/>
                </a:lnTo>
                <a:lnTo>
                  <a:pt x="149159" y="79375"/>
                </a:lnTo>
                <a:lnTo>
                  <a:pt x="143403" y="78976"/>
                </a:lnTo>
                <a:lnTo>
                  <a:pt x="137647" y="77647"/>
                </a:lnTo>
                <a:lnTo>
                  <a:pt x="132561" y="75652"/>
                </a:lnTo>
                <a:lnTo>
                  <a:pt x="127608" y="72993"/>
                </a:lnTo>
                <a:lnTo>
                  <a:pt x="123325" y="69669"/>
                </a:lnTo>
                <a:lnTo>
                  <a:pt x="119310" y="65814"/>
                </a:lnTo>
                <a:lnTo>
                  <a:pt x="115963" y="61426"/>
                </a:lnTo>
                <a:lnTo>
                  <a:pt x="113286" y="56374"/>
                </a:lnTo>
                <a:lnTo>
                  <a:pt x="111278" y="51188"/>
                </a:lnTo>
                <a:lnTo>
                  <a:pt x="109940" y="45471"/>
                </a:lnTo>
                <a:lnTo>
                  <a:pt x="109538" y="39621"/>
                </a:lnTo>
                <a:lnTo>
                  <a:pt x="109940" y="33771"/>
                </a:lnTo>
                <a:lnTo>
                  <a:pt x="111278" y="28187"/>
                </a:lnTo>
                <a:lnTo>
                  <a:pt x="113286" y="22869"/>
                </a:lnTo>
                <a:lnTo>
                  <a:pt x="115963" y="17949"/>
                </a:lnTo>
                <a:lnTo>
                  <a:pt x="119310" y="13562"/>
                </a:lnTo>
                <a:lnTo>
                  <a:pt x="123325" y="9706"/>
                </a:lnTo>
                <a:lnTo>
                  <a:pt x="127608" y="6382"/>
                </a:lnTo>
                <a:lnTo>
                  <a:pt x="132561" y="3723"/>
                </a:lnTo>
                <a:lnTo>
                  <a:pt x="137647" y="1729"/>
                </a:lnTo>
                <a:lnTo>
                  <a:pt x="143403" y="399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14" name="Freeform 498"/>
          <p:cNvSpPr>
            <a:spLocks noEditPoints="1"/>
          </p:cNvSpPr>
          <p:nvPr/>
        </p:nvSpPr>
        <p:spPr bwMode="auto">
          <a:xfrm>
            <a:off x="10153176" y="4675789"/>
            <a:ext cx="538163" cy="192088"/>
          </a:xfrm>
          <a:custGeom>
            <a:avLst/>
            <a:gdLst>
              <a:gd name="T0" fmla="*/ 1484 w 3388"/>
              <a:gd name="T1" fmla="*/ 683 h 1203"/>
              <a:gd name="T2" fmla="*/ 1175 w 3388"/>
              <a:gd name="T3" fmla="*/ 786 h 1203"/>
              <a:gd name="T4" fmla="*/ 903 w 3388"/>
              <a:gd name="T5" fmla="*/ 850 h 1203"/>
              <a:gd name="T6" fmla="*/ 890 w 3388"/>
              <a:gd name="T7" fmla="*/ 697 h 1203"/>
              <a:gd name="T8" fmla="*/ 1211 w 3388"/>
              <a:gd name="T9" fmla="*/ 611 h 1203"/>
              <a:gd name="T10" fmla="*/ 2917 w 3388"/>
              <a:gd name="T11" fmla="*/ 572 h 1203"/>
              <a:gd name="T12" fmla="*/ 2934 w 3388"/>
              <a:gd name="T13" fmla="*/ 734 h 1203"/>
              <a:gd name="T14" fmla="*/ 2766 w 3388"/>
              <a:gd name="T15" fmla="*/ 799 h 1203"/>
              <a:gd name="T16" fmla="*/ 2804 w 3388"/>
              <a:gd name="T17" fmla="*/ 1027 h 1203"/>
              <a:gd name="T18" fmla="*/ 2904 w 3388"/>
              <a:gd name="T19" fmla="*/ 1032 h 1203"/>
              <a:gd name="T20" fmla="*/ 3241 w 3388"/>
              <a:gd name="T21" fmla="*/ 928 h 1203"/>
              <a:gd name="T22" fmla="*/ 3352 w 3388"/>
              <a:gd name="T23" fmla="*/ 979 h 1203"/>
              <a:gd name="T24" fmla="*/ 2980 w 3388"/>
              <a:gd name="T25" fmla="*/ 1169 h 1203"/>
              <a:gd name="T26" fmla="*/ 2650 w 3388"/>
              <a:gd name="T27" fmla="*/ 1115 h 1203"/>
              <a:gd name="T28" fmla="*/ 2557 w 3388"/>
              <a:gd name="T29" fmla="*/ 794 h 1203"/>
              <a:gd name="T30" fmla="*/ 2701 w 3388"/>
              <a:gd name="T31" fmla="*/ 575 h 1203"/>
              <a:gd name="T32" fmla="*/ 1755 w 3388"/>
              <a:gd name="T33" fmla="*/ 319 h 1203"/>
              <a:gd name="T34" fmla="*/ 1936 w 3388"/>
              <a:gd name="T35" fmla="*/ 329 h 1203"/>
              <a:gd name="T36" fmla="*/ 2041 w 3388"/>
              <a:gd name="T37" fmla="*/ 544 h 1203"/>
              <a:gd name="T38" fmla="*/ 2263 w 3388"/>
              <a:gd name="T39" fmla="*/ 411 h 1203"/>
              <a:gd name="T40" fmla="*/ 2470 w 3388"/>
              <a:gd name="T41" fmla="*/ 467 h 1203"/>
              <a:gd name="T42" fmla="*/ 2536 w 3388"/>
              <a:gd name="T43" fmla="*/ 849 h 1203"/>
              <a:gd name="T44" fmla="*/ 2454 w 3388"/>
              <a:gd name="T45" fmla="*/ 1203 h 1203"/>
              <a:gd name="T46" fmla="*/ 2359 w 3388"/>
              <a:gd name="T47" fmla="*/ 774 h 1203"/>
              <a:gd name="T48" fmla="*/ 2272 w 3388"/>
              <a:gd name="T49" fmla="*/ 660 h 1203"/>
              <a:gd name="T50" fmla="*/ 2163 w 3388"/>
              <a:gd name="T51" fmla="*/ 1037 h 1203"/>
              <a:gd name="T52" fmla="*/ 1989 w 3388"/>
              <a:gd name="T53" fmla="*/ 1019 h 1203"/>
              <a:gd name="T54" fmla="*/ 1953 w 3388"/>
              <a:gd name="T55" fmla="*/ 858 h 1203"/>
              <a:gd name="T56" fmla="*/ 1895 w 3388"/>
              <a:gd name="T57" fmla="*/ 686 h 1203"/>
              <a:gd name="T58" fmla="*/ 1843 w 3388"/>
              <a:gd name="T59" fmla="*/ 1085 h 1203"/>
              <a:gd name="T60" fmla="*/ 1663 w 3388"/>
              <a:gd name="T61" fmla="*/ 989 h 1203"/>
              <a:gd name="T62" fmla="*/ 1650 w 3388"/>
              <a:gd name="T63" fmla="*/ 350 h 1203"/>
              <a:gd name="T64" fmla="*/ 1582 w 3388"/>
              <a:gd name="T65" fmla="*/ 262 h 1203"/>
              <a:gd name="T66" fmla="*/ 1366 w 3388"/>
              <a:gd name="T67" fmla="*/ 340 h 1203"/>
              <a:gd name="T68" fmla="*/ 974 w 3388"/>
              <a:gd name="T69" fmla="*/ 430 h 1203"/>
              <a:gd name="T70" fmla="*/ 801 w 3388"/>
              <a:gd name="T71" fmla="*/ 351 h 1203"/>
              <a:gd name="T72" fmla="*/ 1055 w 3388"/>
              <a:gd name="T73" fmla="*/ 270 h 1203"/>
              <a:gd name="T74" fmla="*/ 1423 w 3388"/>
              <a:gd name="T75" fmla="*/ 187 h 1203"/>
              <a:gd name="T76" fmla="*/ 710 w 3388"/>
              <a:gd name="T77" fmla="*/ 61 h 1203"/>
              <a:gd name="T78" fmla="*/ 706 w 3388"/>
              <a:gd name="T79" fmla="*/ 140 h 1203"/>
              <a:gd name="T80" fmla="*/ 259 w 3388"/>
              <a:gd name="T81" fmla="*/ 488 h 1203"/>
              <a:gd name="T82" fmla="*/ 427 w 3388"/>
              <a:gd name="T83" fmla="*/ 510 h 1203"/>
              <a:gd name="T84" fmla="*/ 590 w 3388"/>
              <a:gd name="T85" fmla="*/ 530 h 1203"/>
              <a:gd name="T86" fmla="*/ 483 w 3388"/>
              <a:gd name="T87" fmla="*/ 662 h 1203"/>
              <a:gd name="T88" fmla="*/ 391 w 3388"/>
              <a:gd name="T89" fmla="*/ 713 h 1203"/>
              <a:gd name="T90" fmla="*/ 217 w 3388"/>
              <a:gd name="T91" fmla="*/ 800 h 1203"/>
              <a:gd name="T92" fmla="*/ 179 w 3388"/>
              <a:gd name="T93" fmla="*/ 864 h 1203"/>
              <a:gd name="T94" fmla="*/ 283 w 3388"/>
              <a:gd name="T95" fmla="*/ 993 h 1203"/>
              <a:gd name="T96" fmla="*/ 622 w 3388"/>
              <a:gd name="T97" fmla="*/ 870 h 1203"/>
              <a:gd name="T98" fmla="*/ 723 w 3388"/>
              <a:gd name="T99" fmla="*/ 959 h 1203"/>
              <a:gd name="T100" fmla="*/ 388 w 3388"/>
              <a:gd name="T101" fmla="*/ 1173 h 1203"/>
              <a:gd name="T102" fmla="*/ 55 w 3388"/>
              <a:gd name="T103" fmla="*/ 1065 h 1203"/>
              <a:gd name="T104" fmla="*/ 48 w 3388"/>
              <a:gd name="T105" fmla="*/ 579 h 1203"/>
              <a:gd name="T106" fmla="*/ 116 w 3388"/>
              <a:gd name="T107" fmla="*/ 370 h 1203"/>
              <a:gd name="T108" fmla="*/ 342 w 3388"/>
              <a:gd name="T109" fmla="*/ 157 h 1203"/>
              <a:gd name="T110" fmla="*/ 679 w 3388"/>
              <a:gd name="T111" fmla="*/ 31 h 1203"/>
              <a:gd name="T112" fmla="*/ 3373 w 3388"/>
              <a:gd name="T113" fmla="*/ 121 h 1203"/>
              <a:gd name="T114" fmla="*/ 3248 w 3388"/>
              <a:gd name="T115" fmla="*/ 389 h 1203"/>
              <a:gd name="T116" fmla="*/ 3388 w 3388"/>
              <a:gd name="T117" fmla="*/ 408 h 1203"/>
              <a:gd name="T118" fmla="*/ 3267 w 3388"/>
              <a:gd name="T119" fmla="*/ 482 h 1203"/>
              <a:gd name="T120" fmla="*/ 3110 w 3388"/>
              <a:gd name="T121" fmla="*/ 439 h 1203"/>
              <a:gd name="T122" fmla="*/ 3198 w 3388"/>
              <a:gd name="T123" fmla="*/ 162 h 1203"/>
              <a:gd name="T124" fmla="*/ 3201 w 3388"/>
              <a:gd name="T125" fmla="*/ 49 h 1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88" h="1203">
                <a:moveTo>
                  <a:pt x="1343" y="598"/>
                </a:moveTo>
                <a:lnTo>
                  <a:pt x="1397" y="598"/>
                </a:lnTo>
                <a:lnTo>
                  <a:pt x="1422" y="600"/>
                </a:lnTo>
                <a:lnTo>
                  <a:pt x="1445" y="606"/>
                </a:lnTo>
                <a:lnTo>
                  <a:pt x="1464" y="616"/>
                </a:lnTo>
                <a:lnTo>
                  <a:pt x="1477" y="631"/>
                </a:lnTo>
                <a:lnTo>
                  <a:pt x="1489" y="649"/>
                </a:lnTo>
                <a:lnTo>
                  <a:pt x="1495" y="672"/>
                </a:lnTo>
                <a:lnTo>
                  <a:pt x="1484" y="683"/>
                </a:lnTo>
                <a:lnTo>
                  <a:pt x="1466" y="694"/>
                </a:lnTo>
                <a:lnTo>
                  <a:pt x="1441" y="706"/>
                </a:lnTo>
                <a:lnTo>
                  <a:pt x="1413" y="718"/>
                </a:lnTo>
                <a:lnTo>
                  <a:pt x="1379" y="729"/>
                </a:lnTo>
                <a:lnTo>
                  <a:pt x="1342" y="741"/>
                </a:lnTo>
                <a:lnTo>
                  <a:pt x="1302" y="753"/>
                </a:lnTo>
                <a:lnTo>
                  <a:pt x="1261" y="765"/>
                </a:lnTo>
                <a:lnTo>
                  <a:pt x="1219" y="776"/>
                </a:lnTo>
                <a:lnTo>
                  <a:pt x="1175" y="786"/>
                </a:lnTo>
                <a:lnTo>
                  <a:pt x="1133" y="797"/>
                </a:lnTo>
                <a:lnTo>
                  <a:pt x="1092" y="807"/>
                </a:lnTo>
                <a:lnTo>
                  <a:pt x="1053" y="816"/>
                </a:lnTo>
                <a:lnTo>
                  <a:pt x="1017" y="825"/>
                </a:lnTo>
                <a:lnTo>
                  <a:pt x="984" y="833"/>
                </a:lnTo>
                <a:lnTo>
                  <a:pt x="957" y="841"/>
                </a:lnTo>
                <a:lnTo>
                  <a:pt x="934" y="847"/>
                </a:lnTo>
                <a:lnTo>
                  <a:pt x="917" y="853"/>
                </a:lnTo>
                <a:lnTo>
                  <a:pt x="903" y="850"/>
                </a:lnTo>
                <a:lnTo>
                  <a:pt x="889" y="841"/>
                </a:lnTo>
                <a:lnTo>
                  <a:pt x="875" y="825"/>
                </a:lnTo>
                <a:lnTo>
                  <a:pt x="862" y="802"/>
                </a:lnTo>
                <a:lnTo>
                  <a:pt x="850" y="773"/>
                </a:lnTo>
                <a:lnTo>
                  <a:pt x="838" y="739"/>
                </a:lnTo>
                <a:lnTo>
                  <a:pt x="841" y="729"/>
                </a:lnTo>
                <a:lnTo>
                  <a:pt x="852" y="719"/>
                </a:lnTo>
                <a:lnTo>
                  <a:pt x="868" y="708"/>
                </a:lnTo>
                <a:lnTo>
                  <a:pt x="890" y="697"/>
                </a:lnTo>
                <a:lnTo>
                  <a:pt x="916" y="686"/>
                </a:lnTo>
                <a:lnTo>
                  <a:pt x="946" y="675"/>
                </a:lnTo>
                <a:lnTo>
                  <a:pt x="980" y="664"/>
                </a:lnTo>
                <a:lnTo>
                  <a:pt x="1016" y="653"/>
                </a:lnTo>
                <a:lnTo>
                  <a:pt x="1054" y="644"/>
                </a:lnTo>
                <a:lnTo>
                  <a:pt x="1093" y="634"/>
                </a:lnTo>
                <a:lnTo>
                  <a:pt x="1133" y="626"/>
                </a:lnTo>
                <a:lnTo>
                  <a:pt x="1172" y="618"/>
                </a:lnTo>
                <a:lnTo>
                  <a:pt x="1211" y="611"/>
                </a:lnTo>
                <a:lnTo>
                  <a:pt x="1248" y="605"/>
                </a:lnTo>
                <a:lnTo>
                  <a:pt x="1283" y="601"/>
                </a:lnTo>
                <a:lnTo>
                  <a:pt x="1315" y="599"/>
                </a:lnTo>
                <a:lnTo>
                  <a:pt x="1343" y="598"/>
                </a:lnTo>
                <a:close/>
                <a:moveTo>
                  <a:pt x="2830" y="544"/>
                </a:moveTo>
                <a:lnTo>
                  <a:pt x="2853" y="546"/>
                </a:lnTo>
                <a:lnTo>
                  <a:pt x="2878" y="552"/>
                </a:lnTo>
                <a:lnTo>
                  <a:pt x="2900" y="561"/>
                </a:lnTo>
                <a:lnTo>
                  <a:pt x="2917" y="572"/>
                </a:lnTo>
                <a:lnTo>
                  <a:pt x="2929" y="586"/>
                </a:lnTo>
                <a:lnTo>
                  <a:pt x="2939" y="600"/>
                </a:lnTo>
                <a:lnTo>
                  <a:pt x="2946" y="615"/>
                </a:lnTo>
                <a:lnTo>
                  <a:pt x="2951" y="630"/>
                </a:lnTo>
                <a:lnTo>
                  <a:pt x="2953" y="646"/>
                </a:lnTo>
                <a:lnTo>
                  <a:pt x="2953" y="660"/>
                </a:lnTo>
                <a:lnTo>
                  <a:pt x="2951" y="688"/>
                </a:lnTo>
                <a:lnTo>
                  <a:pt x="2944" y="712"/>
                </a:lnTo>
                <a:lnTo>
                  <a:pt x="2934" y="734"/>
                </a:lnTo>
                <a:lnTo>
                  <a:pt x="2919" y="752"/>
                </a:lnTo>
                <a:lnTo>
                  <a:pt x="2900" y="767"/>
                </a:lnTo>
                <a:lnTo>
                  <a:pt x="2873" y="766"/>
                </a:lnTo>
                <a:lnTo>
                  <a:pt x="2852" y="763"/>
                </a:lnTo>
                <a:lnTo>
                  <a:pt x="2834" y="756"/>
                </a:lnTo>
                <a:lnTo>
                  <a:pt x="2820" y="748"/>
                </a:lnTo>
                <a:lnTo>
                  <a:pt x="2806" y="748"/>
                </a:lnTo>
                <a:lnTo>
                  <a:pt x="2784" y="771"/>
                </a:lnTo>
                <a:lnTo>
                  <a:pt x="2766" y="799"/>
                </a:lnTo>
                <a:lnTo>
                  <a:pt x="2752" y="829"/>
                </a:lnTo>
                <a:lnTo>
                  <a:pt x="2742" y="861"/>
                </a:lnTo>
                <a:lnTo>
                  <a:pt x="2735" y="897"/>
                </a:lnTo>
                <a:lnTo>
                  <a:pt x="2733" y="935"/>
                </a:lnTo>
                <a:lnTo>
                  <a:pt x="2743" y="964"/>
                </a:lnTo>
                <a:lnTo>
                  <a:pt x="2754" y="988"/>
                </a:lnTo>
                <a:lnTo>
                  <a:pt x="2768" y="1006"/>
                </a:lnTo>
                <a:lnTo>
                  <a:pt x="2785" y="1019"/>
                </a:lnTo>
                <a:lnTo>
                  <a:pt x="2804" y="1027"/>
                </a:lnTo>
                <a:lnTo>
                  <a:pt x="2827" y="1029"/>
                </a:lnTo>
                <a:lnTo>
                  <a:pt x="2828" y="1029"/>
                </a:lnTo>
                <a:lnTo>
                  <a:pt x="2831" y="1030"/>
                </a:lnTo>
                <a:lnTo>
                  <a:pt x="2836" y="1032"/>
                </a:lnTo>
                <a:lnTo>
                  <a:pt x="2845" y="1033"/>
                </a:lnTo>
                <a:lnTo>
                  <a:pt x="2855" y="1034"/>
                </a:lnTo>
                <a:lnTo>
                  <a:pt x="2869" y="1034"/>
                </a:lnTo>
                <a:lnTo>
                  <a:pt x="2885" y="1033"/>
                </a:lnTo>
                <a:lnTo>
                  <a:pt x="2904" y="1032"/>
                </a:lnTo>
                <a:lnTo>
                  <a:pt x="2927" y="1028"/>
                </a:lnTo>
                <a:lnTo>
                  <a:pt x="2953" y="1024"/>
                </a:lnTo>
                <a:lnTo>
                  <a:pt x="2982" y="1018"/>
                </a:lnTo>
                <a:lnTo>
                  <a:pt x="3015" y="1009"/>
                </a:lnTo>
                <a:lnTo>
                  <a:pt x="3052" y="998"/>
                </a:lnTo>
                <a:lnTo>
                  <a:pt x="3093" y="985"/>
                </a:lnTo>
                <a:lnTo>
                  <a:pt x="3138" y="969"/>
                </a:lnTo>
                <a:lnTo>
                  <a:pt x="3187" y="950"/>
                </a:lnTo>
                <a:lnTo>
                  <a:pt x="3241" y="928"/>
                </a:lnTo>
                <a:lnTo>
                  <a:pt x="3298" y="902"/>
                </a:lnTo>
                <a:lnTo>
                  <a:pt x="3325" y="895"/>
                </a:lnTo>
                <a:lnTo>
                  <a:pt x="3343" y="903"/>
                </a:lnTo>
                <a:lnTo>
                  <a:pt x="3355" y="909"/>
                </a:lnTo>
                <a:lnTo>
                  <a:pt x="3362" y="916"/>
                </a:lnTo>
                <a:lnTo>
                  <a:pt x="3365" y="921"/>
                </a:lnTo>
                <a:lnTo>
                  <a:pt x="3365" y="929"/>
                </a:lnTo>
                <a:lnTo>
                  <a:pt x="3362" y="954"/>
                </a:lnTo>
                <a:lnTo>
                  <a:pt x="3352" y="979"/>
                </a:lnTo>
                <a:lnTo>
                  <a:pt x="3335" y="1004"/>
                </a:lnTo>
                <a:lnTo>
                  <a:pt x="3310" y="1027"/>
                </a:lnTo>
                <a:lnTo>
                  <a:pt x="3278" y="1051"/>
                </a:lnTo>
                <a:lnTo>
                  <a:pt x="3241" y="1073"/>
                </a:lnTo>
                <a:lnTo>
                  <a:pt x="3196" y="1095"/>
                </a:lnTo>
                <a:lnTo>
                  <a:pt x="3144" y="1116"/>
                </a:lnTo>
                <a:lnTo>
                  <a:pt x="3085" y="1136"/>
                </a:lnTo>
                <a:lnTo>
                  <a:pt x="3020" y="1157"/>
                </a:lnTo>
                <a:lnTo>
                  <a:pt x="2980" y="1169"/>
                </a:lnTo>
                <a:lnTo>
                  <a:pt x="2944" y="1178"/>
                </a:lnTo>
                <a:lnTo>
                  <a:pt x="2911" y="1185"/>
                </a:lnTo>
                <a:lnTo>
                  <a:pt x="2881" y="1189"/>
                </a:lnTo>
                <a:lnTo>
                  <a:pt x="2853" y="1190"/>
                </a:lnTo>
                <a:lnTo>
                  <a:pt x="2811" y="1187"/>
                </a:lnTo>
                <a:lnTo>
                  <a:pt x="2768" y="1178"/>
                </a:lnTo>
                <a:lnTo>
                  <a:pt x="2728" y="1163"/>
                </a:lnTo>
                <a:lnTo>
                  <a:pt x="2689" y="1142"/>
                </a:lnTo>
                <a:lnTo>
                  <a:pt x="2650" y="1115"/>
                </a:lnTo>
                <a:lnTo>
                  <a:pt x="2613" y="1083"/>
                </a:lnTo>
                <a:lnTo>
                  <a:pt x="2593" y="1055"/>
                </a:lnTo>
                <a:lnTo>
                  <a:pt x="2576" y="1023"/>
                </a:lnTo>
                <a:lnTo>
                  <a:pt x="2563" y="989"/>
                </a:lnTo>
                <a:lnTo>
                  <a:pt x="2555" y="950"/>
                </a:lnTo>
                <a:lnTo>
                  <a:pt x="2549" y="907"/>
                </a:lnTo>
                <a:lnTo>
                  <a:pt x="2548" y="861"/>
                </a:lnTo>
                <a:lnTo>
                  <a:pt x="2550" y="828"/>
                </a:lnTo>
                <a:lnTo>
                  <a:pt x="2557" y="794"/>
                </a:lnTo>
                <a:lnTo>
                  <a:pt x="2569" y="756"/>
                </a:lnTo>
                <a:lnTo>
                  <a:pt x="2587" y="719"/>
                </a:lnTo>
                <a:lnTo>
                  <a:pt x="2608" y="678"/>
                </a:lnTo>
                <a:lnTo>
                  <a:pt x="2636" y="636"/>
                </a:lnTo>
                <a:lnTo>
                  <a:pt x="2667" y="592"/>
                </a:lnTo>
                <a:lnTo>
                  <a:pt x="2670" y="591"/>
                </a:lnTo>
                <a:lnTo>
                  <a:pt x="2676" y="587"/>
                </a:lnTo>
                <a:lnTo>
                  <a:pt x="2688" y="582"/>
                </a:lnTo>
                <a:lnTo>
                  <a:pt x="2701" y="575"/>
                </a:lnTo>
                <a:lnTo>
                  <a:pt x="2719" y="568"/>
                </a:lnTo>
                <a:lnTo>
                  <a:pt x="2738" y="560"/>
                </a:lnTo>
                <a:lnTo>
                  <a:pt x="2760" y="554"/>
                </a:lnTo>
                <a:lnTo>
                  <a:pt x="2783" y="548"/>
                </a:lnTo>
                <a:lnTo>
                  <a:pt x="2806" y="545"/>
                </a:lnTo>
                <a:lnTo>
                  <a:pt x="2830" y="544"/>
                </a:lnTo>
                <a:close/>
                <a:moveTo>
                  <a:pt x="1690" y="303"/>
                </a:moveTo>
                <a:lnTo>
                  <a:pt x="1725" y="311"/>
                </a:lnTo>
                <a:lnTo>
                  <a:pt x="1755" y="319"/>
                </a:lnTo>
                <a:lnTo>
                  <a:pt x="1781" y="330"/>
                </a:lnTo>
                <a:lnTo>
                  <a:pt x="1801" y="343"/>
                </a:lnTo>
                <a:lnTo>
                  <a:pt x="1816" y="357"/>
                </a:lnTo>
                <a:lnTo>
                  <a:pt x="1823" y="357"/>
                </a:lnTo>
                <a:lnTo>
                  <a:pt x="1847" y="340"/>
                </a:lnTo>
                <a:lnTo>
                  <a:pt x="1868" y="327"/>
                </a:lnTo>
                <a:lnTo>
                  <a:pt x="1886" y="319"/>
                </a:lnTo>
                <a:lnTo>
                  <a:pt x="1903" y="317"/>
                </a:lnTo>
                <a:lnTo>
                  <a:pt x="1936" y="329"/>
                </a:lnTo>
                <a:lnTo>
                  <a:pt x="1964" y="344"/>
                </a:lnTo>
                <a:lnTo>
                  <a:pt x="1988" y="361"/>
                </a:lnTo>
                <a:lnTo>
                  <a:pt x="2006" y="380"/>
                </a:lnTo>
                <a:lnTo>
                  <a:pt x="2018" y="402"/>
                </a:lnTo>
                <a:lnTo>
                  <a:pt x="2026" y="425"/>
                </a:lnTo>
                <a:lnTo>
                  <a:pt x="2029" y="451"/>
                </a:lnTo>
                <a:lnTo>
                  <a:pt x="2030" y="477"/>
                </a:lnTo>
                <a:lnTo>
                  <a:pt x="2034" y="508"/>
                </a:lnTo>
                <a:lnTo>
                  <a:pt x="2041" y="544"/>
                </a:lnTo>
                <a:lnTo>
                  <a:pt x="2050" y="586"/>
                </a:lnTo>
                <a:lnTo>
                  <a:pt x="2062" y="632"/>
                </a:lnTo>
                <a:lnTo>
                  <a:pt x="2076" y="632"/>
                </a:lnTo>
                <a:lnTo>
                  <a:pt x="2112" y="581"/>
                </a:lnTo>
                <a:lnTo>
                  <a:pt x="2147" y="534"/>
                </a:lnTo>
                <a:lnTo>
                  <a:pt x="2180" y="495"/>
                </a:lnTo>
                <a:lnTo>
                  <a:pt x="2209" y="461"/>
                </a:lnTo>
                <a:lnTo>
                  <a:pt x="2238" y="433"/>
                </a:lnTo>
                <a:lnTo>
                  <a:pt x="2263" y="411"/>
                </a:lnTo>
                <a:lnTo>
                  <a:pt x="2287" y="396"/>
                </a:lnTo>
                <a:lnTo>
                  <a:pt x="2309" y="387"/>
                </a:lnTo>
                <a:lnTo>
                  <a:pt x="2328" y="385"/>
                </a:lnTo>
                <a:lnTo>
                  <a:pt x="2341" y="385"/>
                </a:lnTo>
                <a:lnTo>
                  <a:pt x="2382" y="400"/>
                </a:lnTo>
                <a:lnTo>
                  <a:pt x="2415" y="416"/>
                </a:lnTo>
                <a:lnTo>
                  <a:pt x="2440" y="433"/>
                </a:lnTo>
                <a:lnTo>
                  <a:pt x="2460" y="450"/>
                </a:lnTo>
                <a:lnTo>
                  <a:pt x="2470" y="467"/>
                </a:lnTo>
                <a:lnTo>
                  <a:pt x="2474" y="484"/>
                </a:lnTo>
                <a:lnTo>
                  <a:pt x="2483" y="505"/>
                </a:lnTo>
                <a:lnTo>
                  <a:pt x="2491" y="531"/>
                </a:lnTo>
                <a:lnTo>
                  <a:pt x="2500" y="566"/>
                </a:lnTo>
                <a:lnTo>
                  <a:pt x="2508" y="607"/>
                </a:lnTo>
                <a:lnTo>
                  <a:pt x="2516" y="657"/>
                </a:lnTo>
                <a:lnTo>
                  <a:pt x="2522" y="713"/>
                </a:lnTo>
                <a:lnTo>
                  <a:pt x="2530" y="778"/>
                </a:lnTo>
                <a:lnTo>
                  <a:pt x="2536" y="849"/>
                </a:lnTo>
                <a:lnTo>
                  <a:pt x="2541" y="929"/>
                </a:lnTo>
                <a:lnTo>
                  <a:pt x="2548" y="1015"/>
                </a:lnTo>
                <a:lnTo>
                  <a:pt x="2548" y="1063"/>
                </a:lnTo>
                <a:lnTo>
                  <a:pt x="2544" y="1091"/>
                </a:lnTo>
                <a:lnTo>
                  <a:pt x="2537" y="1118"/>
                </a:lnTo>
                <a:lnTo>
                  <a:pt x="2524" y="1144"/>
                </a:lnTo>
                <a:lnTo>
                  <a:pt x="2506" y="1165"/>
                </a:lnTo>
                <a:lnTo>
                  <a:pt x="2483" y="1186"/>
                </a:lnTo>
                <a:lnTo>
                  <a:pt x="2454" y="1203"/>
                </a:lnTo>
                <a:lnTo>
                  <a:pt x="2430" y="1188"/>
                </a:lnTo>
                <a:lnTo>
                  <a:pt x="2409" y="1168"/>
                </a:lnTo>
                <a:lnTo>
                  <a:pt x="2391" y="1144"/>
                </a:lnTo>
                <a:lnTo>
                  <a:pt x="2375" y="1115"/>
                </a:lnTo>
                <a:lnTo>
                  <a:pt x="2372" y="1033"/>
                </a:lnTo>
                <a:lnTo>
                  <a:pt x="2369" y="958"/>
                </a:lnTo>
                <a:lnTo>
                  <a:pt x="2366" y="889"/>
                </a:lnTo>
                <a:lnTo>
                  <a:pt x="2362" y="829"/>
                </a:lnTo>
                <a:lnTo>
                  <a:pt x="2359" y="774"/>
                </a:lnTo>
                <a:lnTo>
                  <a:pt x="2355" y="728"/>
                </a:lnTo>
                <a:lnTo>
                  <a:pt x="2349" y="689"/>
                </a:lnTo>
                <a:lnTo>
                  <a:pt x="2345" y="657"/>
                </a:lnTo>
                <a:lnTo>
                  <a:pt x="2340" y="631"/>
                </a:lnTo>
                <a:lnTo>
                  <a:pt x="2333" y="614"/>
                </a:lnTo>
                <a:lnTo>
                  <a:pt x="2327" y="602"/>
                </a:lnTo>
                <a:lnTo>
                  <a:pt x="2321" y="599"/>
                </a:lnTo>
                <a:lnTo>
                  <a:pt x="2294" y="628"/>
                </a:lnTo>
                <a:lnTo>
                  <a:pt x="2272" y="660"/>
                </a:lnTo>
                <a:lnTo>
                  <a:pt x="2253" y="695"/>
                </a:lnTo>
                <a:lnTo>
                  <a:pt x="2237" y="733"/>
                </a:lnTo>
                <a:lnTo>
                  <a:pt x="2223" y="773"/>
                </a:lnTo>
                <a:lnTo>
                  <a:pt x="2211" y="817"/>
                </a:lnTo>
                <a:lnTo>
                  <a:pt x="2201" y="864"/>
                </a:lnTo>
                <a:lnTo>
                  <a:pt x="2189" y="914"/>
                </a:lnTo>
                <a:lnTo>
                  <a:pt x="2178" y="966"/>
                </a:lnTo>
                <a:lnTo>
                  <a:pt x="2166" y="1022"/>
                </a:lnTo>
                <a:lnTo>
                  <a:pt x="2163" y="1037"/>
                </a:lnTo>
                <a:lnTo>
                  <a:pt x="2154" y="1052"/>
                </a:lnTo>
                <a:lnTo>
                  <a:pt x="2139" y="1065"/>
                </a:lnTo>
                <a:lnTo>
                  <a:pt x="2119" y="1078"/>
                </a:lnTo>
                <a:lnTo>
                  <a:pt x="2093" y="1088"/>
                </a:lnTo>
                <a:lnTo>
                  <a:pt x="2063" y="1080"/>
                </a:lnTo>
                <a:lnTo>
                  <a:pt x="2037" y="1068"/>
                </a:lnTo>
                <a:lnTo>
                  <a:pt x="2016" y="1054"/>
                </a:lnTo>
                <a:lnTo>
                  <a:pt x="2000" y="1038"/>
                </a:lnTo>
                <a:lnTo>
                  <a:pt x="1989" y="1019"/>
                </a:lnTo>
                <a:lnTo>
                  <a:pt x="1982" y="998"/>
                </a:lnTo>
                <a:lnTo>
                  <a:pt x="1979" y="975"/>
                </a:lnTo>
                <a:lnTo>
                  <a:pt x="1979" y="972"/>
                </a:lnTo>
                <a:lnTo>
                  <a:pt x="1977" y="963"/>
                </a:lnTo>
                <a:lnTo>
                  <a:pt x="1974" y="948"/>
                </a:lnTo>
                <a:lnTo>
                  <a:pt x="1970" y="930"/>
                </a:lnTo>
                <a:lnTo>
                  <a:pt x="1964" y="908"/>
                </a:lnTo>
                <a:lnTo>
                  <a:pt x="1959" y="884"/>
                </a:lnTo>
                <a:lnTo>
                  <a:pt x="1953" y="858"/>
                </a:lnTo>
                <a:lnTo>
                  <a:pt x="1945" y="830"/>
                </a:lnTo>
                <a:lnTo>
                  <a:pt x="1939" y="803"/>
                </a:lnTo>
                <a:lnTo>
                  <a:pt x="1931" y="778"/>
                </a:lnTo>
                <a:lnTo>
                  <a:pt x="1924" y="753"/>
                </a:lnTo>
                <a:lnTo>
                  <a:pt x="1918" y="732"/>
                </a:lnTo>
                <a:lnTo>
                  <a:pt x="1911" y="712"/>
                </a:lnTo>
                <a:lnTo>
                  <a:pt x="1905" y="698"/>
                </a:lnTo>
                <a:lnTo>
                  <a:pt x="1900" y="690"/>
                </a:lnTo>
                <a:lnTo>
                  <a:pt x="1895" y="686"/>
                </a:lnTo>
                <a:lnTo>
                  <a:pt x="1889" y="690"/>
                </a:lnTo>
                <a:lnTo>
                  <a:pt x="1882" y="703"/>
                </a:lnTo>
                <a:lnTo>
                  <a:pt x="1875" y="722"/>
                </a:lnTo>
                <a:lnTo>
                  <a:pt x="1869" y="751"/>
                </a:lnTo>
                <a:lnTo>
                  <a:pt x="1862" y="787"/>
                </a:lnTo>
                <a:lnTo>
                  <a:pt x="1869" y="1028"/>
                </a:lnTo>
                <a:lnTo>
                  <a:pt x="1866" y="1048"/>
                </a:lnTo>
                <a:lnTo>
                  <a:pt x="1857" y="1067"/>
                </a:lnTo>
                <a:lnTo>
                  <a:pt x="1843" y="1085"/>
                </a:lnTo>
                <a:lnTo>
                  <a:pt x="1823" y="1102"/>
                </a:lnTo>
                <a:lnTo>
                  <a:pt x="1769" y="1102"/>
                </a:lnTo>
                <a:lnTo>
                  <a:pt x="1748" y="1100"/>
                </a:lnTo>
                <a:lnTo>
                  <a:pt x="1729" y="1094"/>
                </a:lnTo>
                <a:lnTo>
                  <a:pt x="1711" y="1082"/>
                </a:lnTo>
                <a:lnTo>
                  <a:pt x="1696" y="1066"/>
                </a:lnTo>
                <a:lnTo>
                  <a:pt x="1683" y="1044"/>
                </a:lnTo>
                <a:lnTo>
                  <a:pt x="1672" y="1019"/>
                </a:lnTo>
                <a:lnTo>
                  <a:pt x="1663" y="989"/>
                </a:lnTo>
                <a:lnTo>
                  <a:pt x="1677" y="915"/>
                </a:lnTo>
                <a:lnTo>
                  <a:pt x="1663" y="599"/>
                </a:lnTo>
                <a:lnTo>
                  <a:pt x="1663" y="545"/>
                </a:lnTo>
                <a:lnTo>
                  <a:pt x="1661" y="494"/>
                </a:lnTo>
                <a:lnTo>
                  <a:pt x="1653" y="445"/>
                </a:lnTo>
                <a:lnTo>
                  <a:pt x="1643" y="397"/>
                </a:lnTo>
                <a:lnTo>
                  <a:pt x="1643" y="391"/>
                </a:lnTo>
                <a:lnTo>
                  <a:pt x="1645" y="370"/>
                </a:lnTo>
                <a:lnTo>
                  <a:pt x="1650" y="350"/>
                </a:lnTo>
                <a:lnTo>
                  <a:pt x="1660" y="332"/>
                </a:lnTo>
                <a:lnTo>
                  <a:pt x="1673" y="317"/>
                </a:lnTo>
                <a:lnTo>
                  <a:pt x="1690" y="303"/>
                </a:lnTo>
                <a:close/>
                <a:moveTo>
                  <a:pt x="1516" y="175"/>
                </a:moveTo>
                <a:lnTo>
                  <a:pt x="1537" y="183"/>
                </a:lnTo>
                <a:lnTo>
                  <a:pt x="1555" y="194"/>
                </a:lnTo>
                <a:lnTo>
                  <a:pt x="1571" y="207"/>
                </a:lnTo>
                <a:lnTo>
                  <a:pt x="1582" y="222"/>
                </a:lnTo>
                <a:lnTo>
                  <a:pt x="1582" y="262"/>
                </a:lnTo>
                <a:lnTo>
                  <a:pt x="1579" y="268"/>
                </a:lnTo>
                <a:lnTo>
                  <a:pt x="1570" y="275"/>
                </a:lnTo>
                <a:lnTo>
                  <a:pt x="1554" y="283"/>
                </a:lnTo>
                <a:lnTo>
                  <a:pt x="1533" y="290"/>
                </a:lnTo>
                <a:lnTo>
                  <a:pt x="1507" y="300"/>
                </a:lnTo>
                <a:lnTo>
                  <a:pt x="1476" y="310"/>
                </a:lnTo>
                <a:lnTo>
                  <a:pt x="1442" y="319"/>
                </a:lnTo>
                <a:lnTo>
                  <a:pt x="1405" y="329"/>
                </a:lnTo>
                <a:lnTo>
                  <a:pt x="1366" y="340"/>
                </a:lnTo>
                <a:lnTo>
                  <a:pt x="1324" y="350"/>
                </a:lnTo>
                <a:lnTo>
                  <a:pt x="1280" y="361"/>
                </a:lnTo>
                <a:lnTo>
                  <a:pt x="1236" y="372"/>
                </a:lnTo>
                <a:lnTo>
                  <a:pt x="1190" y="381"/>
                </a:lnTo>
                <a:lnTo>
                  <a:pt x="1144" y="392"/>
                </a:lnTo>
                <a:lnTo>
                  <a:pt x="1100" y="402"/>
                </a:lnTo>
                <a:lnTo>
                  <a:pt x="1056" y="411"/>
                </a:lnTo>
                <a:lnTo>
                  <a:pt x="1014" y="421"/>
                </a:lnTo>
                <a:lnTo>
                  <a:pt x="974" y="430"/>
                </a:lnTo>
                <a:lnTo>
                  <a:pt x="937" y="437"/>
                </a:lnTo>
                <a:lnTo>
                  <a:pt x="902" y="445"/>
                </a:lnTo>
                <a:lnTo>
                  <a:pt x="871" y="450"/>
                </a:lnTo>
                <a:lnTo>
                  <a:pt x="844" y="435"/>
                </a:lnTo>
                <a:lnTo>
                  <a:pt x="824" y="418"/>
                </a:lnTo>
                <a:lnTo>
                  <a:pt x="809" y="398"/>
                </a:lnTo>
                <a:lnTo>
                  <a:pt x="801" y="378"/>
                </a:lnTo>
                <a:lnTo>
                  <a:pt x="798" y="356"/>
                </a:lnTo>
                <a:lnTo>
                  <a:pt x="801" y="351"/>
                </a:lnTo>
                <a:lnTo>
                  <a:pt x="811" y="345"/>
                </a:lnTo>
                <a:lnTo>
                  <a:pt x="827" y="337"/>
                </a:lnTo>
                <a:lnTo>
                  <a:pt x="848" y="330"/>
                </a:lnTo>
                <a:lnTo>
                  <a:pt x="874" y="321"/>
                </a:lnTo>
                <a:lnTo>
                  <a:pt x="904" y="312"/>
                </a:lnTo>
                <a:lnTo>
                  <a:pt x="938" y="301"/>
                </a:lnTo>
                <a:lnTo>
                  <a:pt x="975" y="291"/>
                </a:lnTo>
                <a:lnTo>
                  <a:pt x="1014" y="281"/>
                </a:lnTo>
                <a:lnTo>
                  <a:pt x="1055" y="270"/>
                </a:lnTo>
                <a:lnTo>
                  <a:pt x="1099" y="258"/>
                </a:lnTo>
                <a:lnTo>
                  <a:pt x="1142" y="247"/>
                </a:lnTo>
                <a:lnTo>
                  <a:pt x="1186" y="238"/>
                </a:lnTo>
                <a:lnTo>
                  <a:pt x="1229" y="227"/>
                </a:lnTo>
                <a:lnTo>
                  <a:pt x="1273" y="217"/>
                </a:lnTo>
                <a:lnTo>
                  <a:pt x="1314" y="209"/>
                </a:lnTo>
                <a:lnTo>
                  <a:pt x="1353" y="200"/>
                </a:lnTo>
                <a:lnTo>
                  <a:pt x="1390" y="194"/>
                </a:lnTo>
                <a:lnTo>
                  <a:pt x="1423" y="187"/>
                </a:lnTo>
                <a:lnTo>
                  <a:pt x="1454" y="182"/>
                </a:lnTo>
                <a:lnTo>
                  <a:pt x="1480" y="178"/>
                </a:lnTo>
                <a:lnTo>
                  <a:pt x="1501" y="176"/>
                </a:lnTo>
                <a:lnTo>
                  <a:pt x="1516" y="175"/>
                </a:lnTo>
                <a:close/>
                <a:moveTo>
                  <a:pt x="679" y="31"/>
                </a:moveTo>
                <a:lnTo>
                  <a:pt x="686" y="34"/>
                </a:lnTo>
                <a:lnTo>
                  <a:pt x="695" y="41"/>
                </a:lnTo>
                <a:lnTo>
                  <a:pt x="702" y="50"/>
                </a:lnTo>
                <a:lnTo>
                  <a:pt x="710" y="61"/>
                </a:lnTo>
                <a:lnTo>
                  <a:pt x="716" y="73"/>
                </a:lnTo>
                <a:lnTo>
                  <a:pt x="720" y="82"/>
                </a:lnTo>
                <a:lnTo>
                  <a:pt x="723" y="89"/>
                </a:lnTo>
                <a:lnTo>
                  <a:pt x="724" y="92"/>
                </a:lnTo>
                <a:lnTo>
                  <a:pt x="724" y="94"/>
                </a:lnTo>
                <a:lnTo>
                  <a:pt x="723" y="101"/>
                </a:lnTo>
                <a:lnTo>
                  <a:pt x="720" y="111"/>
                </a:lnTo>
                <a:lnTo>
                  <a:pt x="715" y="125"/>
                </a:lnTo>
                <a:lnTo>
                  <a:pt x="706" y="140"/>
                </a:lnTo>
                <a:lnTo>
                  <a:pt x="696" y="159"/>
                </a:lnTo>
                <a:lnTo>
                  <a:pt x="680" y="177"/>
                </a:lnTo>
                <a:lnTo>
                  <a:pt x="661" y="196"/>
                </a:lnTo>
                <a:lnTo>
                  <a:pt x="635" y="215"/>
                </a:lnTo>
                <a:lnTo>
                  <a:pt x="605" y="232"/>
                </a:lnTo>
                <a:lnTo>
                  <a:pt x="326" y="381"/>
                </a:lnTo>
                <a:lnTo>
                  <a:pt x="299" y="421"/>
                </a:lnTo>
                <a:lnTo>
                  <a:pt x="276" y="456"/>
                </a:lnTo>
                <a:lnTo>
                  <a:pt x="259" y="488"/>
                </a:lnTo>
                <a:lnTo>
                  <a:pt x="245" y="516"/>
                </a:lnTo>
                <a:lnTo>
                  <a:pt x="237" y="541"/>
                </a:lnTo>
                <a:lnTo>
                  <a:pt x="233" y="561"/>
                </a:lnTo>
                <a:lnTo>
                  <a:pt x="233" y="575"/>
                </a:lnTo>
                <a:lnTo>
                  <a:pt x="252" y="575"/>
                </a:lnTo>
                <a:lnTo>
                  <a:pt x="304" y="555"/>
                </a:lnTo>
                <a:lnTo>
                  <a:pt x="351" y="537"/>
                </a:lnTo>
                <a:lnTo>
                  <a:pt x="392" y="522"/>
                </a:lnTo>
                <a:lnTo>
                  <a:pt x="427" y="510"/>
                </a:lnTo>
                <a:lnTo>
                  <a:pt x="457" y="500"/>
                </a:lnTo>
                <a:lnTo>
                  <a:pt x="480" y="494"/>
                </a:lnTo>
                <a:lnTo>
                  <a:pt x="500" y="490"/>
                </a:lnTo>
                <a:lnTo>
                  <a:pt x="512" y="488"/>
                </a:lnTo>
                <a:lnTo>
                  <a:pt x="537" y="490"/>
                </a:lnTo>
                <a:lnTo>
                  <a:pt x="557" y="495"/>
                </a:lnTo>
                <a:lnTo>
                  <a:pt x="572" y="503"/>
                </a:lnTo>
                <a:lnTo>
                  <a:pt x="583" y="515"/>
                </a:lnTo>
                <a:lnTo>
                  <a:pt x="590" y="530"/>
                </a:lnTo>
                <a:lnTo>
                  <a:pt x="592" y="548"/>
                </a:lnTo>
                <a:lnTo>
                  <a:pt x="589" y="562"/>
                </a:lnTo>
                <a:lnTo>
                  <a:pt x="581" y="577"/>
                </a:lnTo>
                <a:lnTo>
                  <a:pt x="571" y="592"/>
                </a:lnTo>
                <a:lnTo>
                  <a:pt x="556" y="607"/>
                </a:lnTo>
                <a:lnTo>
                  <a:pt x="540" y="621"/>
                </a:lnTo>
                <a:lnTo>
                  <a:pt x="521" y="636"/>
                </a:lnTo>
                <a:lnTo>
                  <a:pt x="502" y="649"/>
                </a:lnTo>
                <a:lnTo>
                  <a:pt x="483" y="662"/>
                </a:lnTo>
                <a:lnTo>
                  <a:pt x="465" y="674"/>
                </a:lnTo>
                <a:lnTo>
                  <a:pt x="448" y="683"/>
                </a:lnTo>
                <a:lnTo>
                  <a:pt x="434" y="691"/>
                </a:lnTo>
                <a:lnTo>
                  <a:pt x="422" y="697"/>
                </a:lnTo>
                <a:lnTo>
                  <a:pt x="415" y="702"/>
                </a:lnTo>
                <a:lnTo>
                  <a:pt x="413" y="703"/>
                </a:lnTo>
                <a:lnTo>
                  <a:pt x="410" y="704"/>
                </a:lnTo>
                <a:lnTo>
                  <a:pt x="403" y="707"/>
                </a:lnTo>
                <a:lnTo>
                  <a:pt x="391" y="713"/>
                </a:lnTo>
                <a:lnTo>
                  <a:pt x="377" y="720"/>
                </a:lnTo>
                <a:lnTo>
                  <a:pt x="358" y="728"/>
                </a:lnTo>
                <a:lnTo>
                  <a:pt x="339" y="738"/>
                </a:lnTo>
                <a:lnTo>
                  <a:pt x="318" y="749"/>
                </a:lnTo>
                <a:lnTo>
                  <a:pt x="297" y="759"/>
                </a:lnTo>
                <a:lnTo>
                  <a:pt x="276" y="770"/>
                </a:lnTo>
                <a:lnTo>
                  <a:pt x="255" y="781"/>
                </a:lnTo>
                <a:lnTo>
                  <a:pt x="234" y="790"/>
                </a:lnTo>
                <a:lnTo>
                  <a:pt x="217" y="800"/>
                </a:lnTo>
                <a:lnTo>
                  <a:pt x="202" y="809"/>
                </a:lnTo>
                <a:lnTo>
                  <a:pt x="190" y="815"/>
                </a:lnTo>
                <a:lnTo>
                  <a:pt x="182" y="820"/>
                </a:lnTo>
                <a:lnTo>
                  <a:pt x="179" y="824"/>
                </a:lnTo>
                <a:lnTo>
                  <a:pt x="179" y="826"/>
                </a:lnTo>
                <a:lnTo>
                  <a:pt x="179" y="831"/>
                </a:lnTo>
                <a:lnTo>
                  <a:pt x="178" y="840"/>
                </a:lnTo>
                <a:lnTo>
                  <a:pt x="178" y="852"/>
                </a:lnTo>
                <a:lnTo>
                  <a:pt x="179" y="864"/>
                </a:lnTo>
                <a:lnTo>
                  <a:pt x="181" y="879"/>
                </a:lnTo>
                <a:lnTo>
                  <a:pt x="185" y="895"/>
                </a:lnTo>
                <a:lnTo>
                  <a:pt x="191" y="913"/>
                </a:lnTo>
                <a:lnTo>
                  <a:pt x="198" y="929"/>
                </a:lnTo>
                <a:lnTo>
                  <a:pt x="209" y="945"/>
                </a:lnTo>
                <a:lnTo>
                  <a:pt x="222" y="960"/>
                </a:lnTo>
                <a:lnTo>
                  <a:pt x="239" y="973"/>
                </a:lnTo>
                <a:lnTo>
                  <a:pt x="259" y="984"/>
                </a:lnTo>
                <a:lnTo>
                  <a:pt x="283" y="993"/>
                </a:lnTo>
                <a:lnTo>
                  <a:pt x="313" y="998"/>
                </a:lnTo>
                <a:lnTo>
                  <a:pt x="372" y="998"/>
                </a:lnTo>
                <a:lnTo>
                  <a:pt x="402" y="996"/>
                </a:lnTo>
                <a:lnTo>
                  <a:pt x="433" y="988"/>
                </a:lnTo>
                <a:lnTo>
                  <a:pt x="467" y="975"/>
                </a:lnTo>
                <a:lnTo>
                  <a:pt x="502" y="957"/>
                </a:lnTo>
                <a:lnTo>
                  <a:pt x="540" y="933"/>
                </a:lnTo>
                <a:lnTo>
                  <a:pt x="579" y="904"/>
                </a:lnTo>
                <a:lnTo>
                  <a:pt x="622" y="870"/>
                </a:lnTo>
                <a:lnTo>
                  <a:pt x="665" y="830"/>
                </a:lnTo>
                <a:lnTo>
                  <a:pt x="687" y="837"/>
                </a:lnTo>
                <a:lnTo>
                  <a:pt x="705" y="844"/>
                </a:lnTo>
                <a:lnTo>
                  <a:pt x="720" y="856"/>
                </a:lnTo>
                <a:lnTo>
                  <a:pt x="730" y="870"/>
                </a:lnTo>
                <a:lnTo>
                  <a:pt x="736" y="886"/>
                </a:lnTo>
                <a:lnTo>
                  <a:pt x="738" y="904"/>
                </a:lnTo>
                <a:lnTo>
                  <a:pt x="734" y="931"/>
                </a:lnTo>
                <a:lnTo>
                  <a:pt x="723" y="959"/>
                </a:lnTo>
                <a:lnTo>
                  <a:pt x="705" y="987"/>
                </a:lnTo>
                <a:lnTo>
                  <a:pt x="680" y="1015"/>
                </a:lnTo>
                <a:lnTo>
                  <a:pt x="647" y="1045"/>
                </a:lnTo>
                <a:lnTo>
                  <a:pt x="607" y="1075"/>
                </a:lnTo>
                <a:lnTo>
                  <a:pt x="560" y="1108"/>
                </a:lnTo>
                <a:lnTo>
                  <a:pt x="506" y="1140"/>
                </a:lnTo>
                <a:lnTo>
                  <a:pt x="470" y="1154"/>
                </a:lnTo>
                <a:lnTo>
                  <a:pt x="431" y="1165"/>
                </a:lnTo>
                <a:lnTo>
                  <a:pt x="388" y="1173"/>
                </a:lnTo>
                <a:lnTo>
                  <a:pt x="343" y="1178"/>
                </a:lnTo>
                <a:lnTo>
                  <a:pt x="293" y="1179"/>
                </a:lnTo>
                <a:lnTo>
                  <a:pt x="248" y="1177"/>
                </a:lnTo>
                <a:lnTo>
                  <a:pt x="207" y="1171"/>
                </a:lnTo>
                <a:lnTo>
                  <a:pt x="170" y="1159"/>
                </a:lnTo>
                <a:lnTo>
                  <a:pt x="136" y="1142"/>
                </a:lnTo>
                <a:lnTo>
                  <a:pt x="105" y="1120"/>
                </a:lnTo>
                <a:lnTo>
                  <a:pt x="78" y="1095"/>
                </a:lnTo>
                <a:lnTo>
                  <a:pt x="55" y="1065"/>
                </a:lnTo>
                <a:lnTo>
                  <a:pt x="35" y="1029"/>
                </a:lnTo>
                <a:lnTo>
                  <a:pt x="19" y="990"/>
                </a:lnTo>
                <a:lnTo>
                  <a:pt x="6" y="945"/>
                </a:lnTo>
                <a:lnTo>
                  <a:pt x="0" y="864"/>
                </a:lnTo>
                <a:lnTo>
                  <a:pt x="2" y="814"/>
                </a:lnTo>
                <a:lnTo>
                  <a:pt x="7" y="761"/>
                </a:lnTo>
                <a:lnTo>
                  <a:pt x="17" y="704"/>
                </a:lnTo>
                <a:lnTo>
                  <a:pt x="31" y="643"/>
                </a:lnTo>
                <a:lnTo>
                  <a:pt x="48" y="579"/>
                </a:lnTo>
                <a:lnTo>
                  <a:pt x="68" y="512"/>
                </a:lnTo>
                <a:lnTo>
                  <a:pt x="93" y="441"/>
                </a:lnTo>
                <a:lnTo>
                  <a:pt x="93" y="439"/>
                </a:lnTo>
                <a:lnTo>
                  <a:pt x="93" y="435"/>
                </a:lnTo>
                <a:lnTo>
                  <a:pt x="95" y="426"/>
                </a:lnTo>
                <a:lnTo>
                  <a:pt x="98" y="417"/>
                </a:lnTo>
                <a:lnTo>
                  <a:pt x="102" y="403"/>
                </a:lnTo>
                <a:lnTo>
                  <a:pt x="107" y="388"/>
                </a:lnTo>
                <a:lnTo>
                  <a:pt x="116" y="370"/>
                </a:lnTo>
                <a:lnTo>
                  <a:pt x="126" y="350"/>
                </a:lnTo>
                <a:lnTo>
                  <a:pt x="139" y="330"/>
                </a:lnTo>
                <a:lnTo>
                  <a:pt x="156" y="307"/>
                </a:lnTo>
                <a:lnTo>
                  <a:pt x="176" y="284"/>
                </a:lnTo>
                <a:lnTo>
                  <a:pt x="199" y="259"/>
                </a:lnTo>
                <a:lnTo>
                  <a:pt x="228" y="235"/>
                </a:lnTo>
                <a:lnTo>
                  <a:pt x="261" y="209"/>
                </a:lnTo>
                <a:lnTo>
                  <a:pt x="298" y="183"/>
                </a:lnTo>
                <a:lnTo>
                  <a:pt x="342" y="157"/>
                </a:lnTo>
                <a:lnTo>
                  <a:pt x="389" y="132"/>
                </a:lnTo>
                <a:lnTo>
                  <a:pt x="444" y="106"/>
                </a:lnTo>
                <a:lnTo>
                  <a:pt x="505" y="82"/>
                </a:lnTo>
                <a:lnTo>
                  <a:pt x="572" y="59"/>
                </a:lnTo>
                <a:lnTo>
                  <a:pt x="584" y="54"/>
                </a:lnTo>
                <a:lnTo>
                  <a:pt x="601" y="48"/>
                </a:lnTo>
                <a:lnTo>
                  <a:pt x="622" y="43"/>
                </a:lnTo>
                <a:lnTo>
                  <a:pt x="647" y="37"/>
                </a:lnTo>
                <a:lnTo>
                  <a:pt x="679" y="31"/>
                </a:lnTo>
                <a:close/>
                <a:moveTo>
                  <a:pt x="3319" y="0"/>
                </a:moveTo>
                <a:lnTo>
                  <a:pt x="3370" y="9"/>
                </a:lnTo>
                <a:lnTo>
                  <a:pt x="3380" y="20"/>
                </a:lnTo>
                <a:lnTo>
                  <a:pt x="3385" y="31"/>
                </a:lnTo>
                <a:lnTo>
                  <a:pt x="3388" y="40"/>
                </a:lnTo>
                <a:lnTo>
                  <a:pt x="3388" y="61"/>
                </a:lnTo>
                <a:lnTo>
                  <a:pt x="3387" y="76"/>
                </a:lnTo>
                <a:lnTo>
                  <a:pt x="3381" y="96"/>
                </a:lnTo>
                <a:lnTo>
                  <a:pt x="3373" y="121"/>
                </a:lnTo>
                <a:lnTo>
                  <a:pt x="3361" y="152"/>
                </a:lnTo>
                <a:lnTo>
                  <a:pt x="3345" y="187"/>
                </a:lnTo>
                <a:lnTo>
                  <a:pt x="3327" y="227"/>
                </a:lnTo>
                <a:lnTo>
                  <a:pt x="3305" y="273"/>
                </a:lnTo>
                <a:lnTo>
                  <a:pt x="3279" y="323"/>
                </a:lnTo>
                <a:lnTo>
                  <a:pt x="3268" y="345"/>
                </a:lnTo>
                <a:lnTo>
                  <a:pt x="3258" y="363"/>
                </a:lnTo>
                <a:lnTo>
                  <a:pt x="3252" y="377"/>
                </a:lnTo>
                <a:lnTo>
                  <a:pt x="3248" y="389"/>
                </a:lnTo>
                <a:lnTo>
                  <a:pt x="3247" y="396"/>
                </a:lnTo>
                <a:lnTo>
                  <a:pt x="3250" y="400"/>
                </a:lnTo>
                <a:lnTo>
                  <a:pt x="3253" y="400"/>
                </a:lnTo>
                <a:lnTo>
                  <a:pt x="3327" y="387"/>
                </a:lnTo>
                <a:lnTo>
                  <a:pt x="3348" y="387"/>
                </a:lnTo>
                <a:lnTo>
                  <a:pt x="3366" y="388"/>
                </a:lnTo>
                <a:lnTo>
                  <a:pt x="3378" y="392"/>
                </a:lnTo>
                <a:lnTo>
                  <a:pt x="3385" y="400"/>
                </a:lnTo>
                <a:lnTo>
                  <a:pt x="3388" y="408"/>
                </a:lnTo>
                <a:lnTo>
                  <a:pt x="3375" y="428"/>
                </a:lnTo>
                <a:lnTo>
                  <a:pt x="3361" y="443"/>
                </a:lnTo>
                <a:lnTo>
                  <a:pt x="3346" y="454"/>
                </a:lnTo>
                <a:lnTo>
                  <a:pt x="3330" y="461"/>
                </a:lnTo>
                <a:lnTo>
                  <a:pt x="3313" y="463"/>
                </a:lnTo>
                <a:lnTo>
                  <a:pt x="3310" y="466"/>
                </a:lnTo>
                <a:lnTo>
                  <a:pt x="3302" y="470"/>
                </a:lnTo>
                <a:lnTo>
                  <a:pt x="3287" y="476"/>
                </a:lnTo>
                <a:lnTo>
                  <a:pt x="3267" y="482"/>
                </a:lnTo>
                <a:lnTo>
                  <a:pt x="3240" y="488"/>
                </a:lnTo>
                <a:lnTo>
                  <a:pt x="3208" y="497"/>
                </a:lnTo>
                <a:lnTo>
                  <a:pt x="3170" y="506"/>
                </a:lnTo>
                <a:lnTo>
                  <a:pt x="3149" y="497"/>
                </a:lnTo>
                <a:lnTo>
                  <a:pt x="3132" y="487"/>
                </a:lnTo>
                <a:lnTo>
                  <a:pt x="3120" y="475"/>
                </a:lnTo>
                <a:lnTo>
                  <a:pt x="3113" y="461"/>
                </a:lnTo>
                <a:lnTo>
                  <a:pt x="3110" y="446"/>
                </a:lnTo>
                <a:lnTo>
                  <a:pt x="3110" y="439"/>
                </a:lnTo>
                <a:lnTo>
                  <a:pt x="3135" y="400"/>
                </a:lnTo>
                <a:lnTo>
                  <a:pt x="3162" y="355"/>
                </a:lnTo>
                <a:lnTo>
                  <a:pt x="3189" y="303"/>
                </a:lnTo>
                <a:lnTo>
                  <a:pt x="3219" y="246"/>
                </a:lnTo>
                <a:lnTo>
                  <a:pt x="3250" y="184"/>
                </a:lnTo>
                <a:lnTo>
                  <a:pt x="3283" y="116"/>
                </a:lnTo>
                <a:lnTo>
                  <a:pt x="3283" y="107"/>
                </a:lnTo>
                <a:lnTo>
                  <a:pt x="3267" y="107"/>
                </a:lnTo>
                <a:lnTo>
                  <a:pt x="3198" y="162"/>
                </a:lnTo>
                <a:lnTo>
                  <a:pt x="3181" y="156"/>
                </a:lnTo>
                <a:lnTo>
                  <a:pt x="3167" y="150"/>
                </a:lnTo>
                <a:lnTo>
                  <a:pt x="3157" y="141"/>
                </a:lnTo>
                <a:lnTo>
                  <a:pt x="3151" y="131"/>
                </a:lnTo>
                <a:lnTo>
                  <a:pt x="3149" y="119"/>
                </a:lnTo>
                <a:lnTo>
                  <a:pt x="3152" y="102"/>
                </a:lnTo>
                <a:lnTo>
                  <a:pt x="3162" y="85"/>
                </a:lnTo>
                <a:lnTo>
                  <a:pt x="3179" y="66"/>
                </a:lnTo>
                <a:lnTo>
                  <a:pt x="3201" y="49"/>
                </a:lnTo>
                <a:lnTo>
                  <a:pt x="3230" y="31"/>
                </a:lnTo>
                <a:lnTo>
                  <a:pt x="3265" y="12"/>
                </a:lnTo>
                <a:lnTo>
                  <a:pt x="3270" y="10"/>
                </a:lnTo>
                <a:lnTo>
                  <a:pt x="3282" y="6"/>
                </a:lnTo>
                <a:lnTo>
                  <a:pt x="3297" y="3"/>
                </a:lnTo>
                <a:lnTo>
                  <a:pt x="331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Freeform 503"/>
          <p:cNvSpPr>
            <a:spLocks noEditPoints="1"/>
          </p:cNvSpPr>
          <p:nvPr/>
        </p:nvSpPr>
        <p:spPr bwMode="auto">
          <a:xfrm>
            <a:off x="11167251" y="4583714"/>
            <a:ext cx="381000" cy="376238"/>
          </a:xfrm>
          <a:custGeom>
            <a:avLst/>
            <a:gdLst>
              <a:gd name="T0" fmla="*/ 1660 w 3126"/>
              <a:gd name="T1" fmla="*/ 1342 h 3081"/>
              <a:gd name="T2" fmla="*/ 1733 w 3126"/>
              <a:gd name="T3" fmla="*/ 1337 h 3081"/>
              <a:gd name="T4" fmla="*/ 1823 w 3126"/>
              <a:gd name="T5" fmla="*/ 1363 h 3081"/>
              <a:gd name="T6" fmla="*/ 1845 w 3126"/>
              <a:gd name="T7" fmla="*/ 1420 h 3081"/>
              <a:gd name="T8" fmla="*/ 1783 w 3126"/>
              <a:gd name="T9" fmla="*/ 1467 h 3081"/>
              <a:gd name="T10" fmla="*/ 1686 w 3126"/>
              <a:gd name="T11" fmla="*/ 1468 h 3081"/>
              <a:gd name="T12" fmla="*/ 1585 w 3126"/>
              <a:gd name="T13" fmla="*/ 1465 h 3081"/>
              <a:gd name="T14" fmla="*/ 1504 w 3126"/>
              <a:gd name="T15" fmla="*/ 1440 h 3081"/>
              <a:gd name="T16" fmla="*/ 1504 w 3126"/>
              <a:gd name="T17" fmla="*/ 1398 h 3081"/>
              <a:gd name="T18" fmla="*/ 1582 w 3126"/>
              <a:gd name="T19" fmla="*/ 1373 h 3081"/>
              <a:gd name="T20" fmla="*/ 1623 w 3126"/>
              <a:gd name="T21" fmla="*/ 1337 h 3081"/>
              <a:gd name="T22" fmla="*/ 1093 w 3126"/>
              <a:gd name="T23" fmla="*/ 1346 h 3081"/>
              <a:gd name="T24" fmla="*/ 1115 w 3126"/>
              <a:gd name="T25" fmla="*/ 1429 h 3081"/>
              <a:gd name="T26" fmla="*/ 1055 w 3126"/>
              <a:gd name="T27" fmla="*/ 1487 h 3081"/>
              <a:gd name="T28" fmla="*/ 971 w 3126"/>
              <a:gd name="T29" fmla="*/ 1466 h 3081"/>
              <a:gd name="T30" fmla="*/ 949 w 3126"/>
              <a:gd name="T31" fmla="*/ 1383 h 3081"/>
              <a:gd name="T32" fmla="*/ 1008 w 3126"/>
              <a:gd name="T33" fmla="*/ 1324 h 3081"/>
              <a:gd name="T34" fmla="*/ 1046 w 3126"/>
              <a:gd name="T35" fmla="*/ 1944 h 3081"/>
              <a:gd name="T36" fmla="*/ 1058 w 3126"/>
              <a:gd name="T37" fmla="*/ 1902 h 3081"/>
              <a:gd name="T38" fmla="*/ 1089 w 3126"/>
              <a:gd name="T39" fmla="*/ 1801 h 3081"/>
              <a:gd name="T40" fmla="*/ 1137 w 3126"/>
              <a:gd name="T41" fmla="*/ 1681 h 3081"/>
              <a:gd name="T42" fmla="*/ 1198 w 3126"/>
              <a:gd name="T43" fmla="*/ 1576 h 3081"/>
              <a:gd name="T44" fmla="*/ 1266 w 3126"/>
              <a:gd name="T45" fmla="*/ 1527 h 3081"/>
              <a:gd name="T46" fmla="*/ 1347 w 3126"/>
              <a:gd name="T47" fmla="*/ 1578 h 3081"/>
              <a:gd name="T48" fmla="*/ 1431 w 3126"/>
              <a:gd name="T49" fmla="*/ 1712 h 3081"/>
              <a:gd name="T50" fmla="*/ 1484 w 3126"/>
              <a:gd name="T51" fmla="*/ 1845 h 3081"/>
              <a:gd name="T52" fmla="*/ 1507 w 3126"/>
              <a:gd name="T53" fmla="*/ 1931 h 3081"/>
              <a:gd name="T54" fmla="*/ 1513 w 3126"/>
              <a:gd name="T55" fmla="*/ 1933 h 3081"/>
              <a:gd name="T56" fmla="*/ 1534 w 3126"/>
              <a:gd name="T57" fmla="*/ 1862 h 3081"/>
              <a:gd name="T58" fmla="*/ 1577 w 3126"/>
              <a:gd name="T59" fmla="*/ 1768 h 3081"/>
              <a:gd name="T60" fmla="*/ 1640 w 3126"/>
              <a:gd name="T61" fmla="*/ 1699 h 3081"/>
              <a:gd name="T62" fmla="*/ 1713 w 3126"/>
              <a:gd name="T63" fmla="*/ 1702 h 3081"/>
              <a:gd name="T64" fmla="*/ 1773 w 3126"/>
              <a:gd name="T65" fmla="*/ 1779 h 3081"/>
              <a:gd name="T66" fmla="*/ 1822 w 3126"/>
              <a:gd name="T67" fmla="*/ 1889 h 3081"/>
              <a:gd name="T68" fmla="*/ 1921 w 3126"/>
              <a:gd name="T69" fmla="*/ 1259 h 3081"/>
              <a:gd name="T70" fmla="*/ 2002 w 3126"/>
              <a:gd name="T71" fmla="*/ 1146 h 3081"/>
              <a:gd name="T72" fmla="*/ 2018 w 3126"/>
              <a:gd name="T73" fmla="*/ 2212 h 3081"/>
              <a:gd name="T74" fmla="*/ 1992 w 3126"/>
              <a:gd name="T75" fmla="*/ 2238 h 3081"/>
              <a:gd name="T76" fmla="*/ 745 w 3126"/>
              <a:gd name="T77" fmla="*/ 2222 h 3081"/>
              <a:gd name="T78" fmla="*/ 750 w 3126"/>
              <a:gd name="T79" fmla="*/ 1151 h 3081"/>
              <a:gd name="T80" fmla="*/ 1573 w 3126"/>
              <a:gd name="T81" fmla="*/ 576 h 3081"/>
              <a:gd name="T82" fmla="*/ 2691 w 3126"/>
              <a:gd name="T83" fmla="*/ 1120 h 3081"/>
              <a:gd name="T84" fmla="*/ 2218 w 3126"/>
              <a:gd name="T85" fmla="*/ 2085 h 3081"/>
              <a:gd name="T86" fmla="*/ 2094 w 3126"/>
              <a:gd name="T87" fmla="*/ 1709 h 3081"/>
              <a:gd name="T88" fmla="*/ 1429 w 3126"/>
              <a:gd name="T89" fmla="*/ 1085 h 3081"/>
              <a:gd name="T90" fmla="*/ 1553 w 3126"/>
              <a:gd name="T91" fmla="*/ 575 h 3081"/>
              <a:gd name="T92" fmla="*/ 2912 w 3126"/>
              <a:gd name="T93" fmla="*/ 2871 h 3081"/>
              <a:gd name="T94" fmla="*/ 3019 w 3126"/>
              <a:gd name="T95" fmla="*/ 0 h 3081"/>
              <a:gd name="T96" fmla="*/ 3102 w 3126"/>
              <a:gd name="T97" fmla="*/ 39 h 3081"/>
              <a:gd name="T98" fmla="*/ 3126 w 3126"/>
              <a:gd name="T99" fmla="*/ 2976 h 3081"/>
              <a:gd name="T100" fmla="*/ 3086 w 3126"/>
              <a:gd name="T101" fmla="*/ 3057 h 3081"/>
              <a:gd name="T102" fmla="*/ 106 w 3126"/>
              <a:gd name="T103" fmla="*/ 3081 h 3081"/>
              <a:gd name="T104" fmla="*/ 23 w 3126"/>
              <a:gd name="T105" fmla="*/ 3041 h 3081"/>
              <a:gd name="T106" fmla="*/ 0 w 3126"/>
              <a:gd name="T107" fmla="*/ 105 h 3081"/>
              <a:gd name="T108" fmla="*/ 40 w 3126"/>
              <a:gd name="T109" fmla="*/ 23 h 30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26" h="3081">
                <a:moveTo>
                  <a:pt x="1623" y="1337"/>
                </a:moveTo>
                <a:lnTo>
                  <a:pt x="1640" y="1337"/>
                </a:lnTo>
                <a:lnTo>
                  <a:pt x="1650" y="1338"/>
                </a:lnTo>
                <a:lnTo>
                  <a:pt x="1660" y="1342"/>
                </a:lnTo>
                <a:lnTo>
                  <a:pt x="1669" y="1348"/>
                </a:lnTo>
                <a:lnTo>
                  <a:pt x="1688" y="1342"/>
                </a:lnTo>
                <a:lnTo>
                  <a:pt x="1710" y="1338"/>
                </a:lnTo>
                <a:lnTo>
                  <a:pt x="1733" y="1337"/>
                </a:lnTo>
                <a:lnTo>
                  <a:pt x="1759" y="1338"/>
                </a:lnTo>
                <a:lnTo>
                  <a:pt x="1783" y="1344"/>
                </a:lnTo>
                <a:lnTo>
                  <a:pt x="1805" y="1351"/>
                </a:lnTo>
                <a:lnTo>
                  <a:pt x="1823" y="1363"/>
                </a:lnTo>
                <a:lnTo>
                  <a:pt x="1837" y="1375"/>
                </a:lnTo>
                <a:lnTo>
                  <a:pt x="1845" y="1389"/>
                </a:lnTo>
                <a:lnTo>
                  <a:pt x="1848" y="1405"/>
                </a:lnTo>
                <a:lnTo>
                  <a:pt x="1845" y="1420"/>
                </a:lnTo>
                <a:lnTo>
                  <a:pt x="1837" y="1435"/>
                </a:lnTo>
                <a:lnTo>
                  <a:pt x="1823" y="1448"/>
                </a:lnTo>
                <a:lnTo>
                  <a:pt x="1805" y="1459"/>
                </a:lnTo>
                <a:lnTo>
                  <a:pt x="1783" y="1467"/>
                </a:lnTo>
                <a:lnTo>
                  <a:pt x="1759" y="1472"/>
                </a:lnTo>
                <a:lnTo>
                  <a:pt x="1733" y="1474"/>
                </a:lnTo>
                <a:lnTo>
                  <a:pt x="1709" y="1472"/>
                </a:lnTo>
                <a:lnTo>
                  <a:pt x="1686" y="1468"/>
                </a:lnTo>
                <a:lnTo>
                  <a:pt x="1666" y="1462"/>
                </a:lnTo>
                <a:lnTo>
                  <a:pt x="1641" y="1465"/>
                </a:lnTo>
                <a:lnTo>
                  <a:pt x="1613" y="1467"/>
                </a:lnTo>
                <a:lnTo>
                  <a:pt x="1585" y="1465"/>
                </a:lnTo>
                <a:lnTo>
                  <a:pt x="1559" y="1462"/>
                </a:lnTo>
                <a:lnTo>
                  <a:pt x="1537" y="1455"/>
                </a:lnTo>
                <a:lnTo>
                  <a:pt x="1518" y="1448"/>
                </a:lnTo>
                <a:lnTo>
                  <a:pt x="1504" y="1440"/>
                </a:lnTo>
                <a:lnTo>
                  <a:pt x="1495" y="1430"/>
                </a:lnTo>
                <a:lnTo>
                  <a:pt x="1492" y="1418"/>
                </a:lnTo>
                <a:lnTo>
                  <a:pt x="1495" y="1408"/>
                </a:lnTo>
                <a:lnTo>
                  <a:pt x="1504" y="1398"/>
                </a:lnTo>
                <a:lnTo>
                  <a:pt x="1517" y="1389"/>
                </a:lnTo>
                <a:lnTo>
                  <a:pt x="1535" y="1382"/>
                </a:lnTo>
                <a:lnTo>
                  <a:pt x="1557" y="1377"/>
                </a:lnTo>
                <a:lnTo>
                  <a:pt x="1582" y="1373"/>
                </a:lnTo>
                <a:lnTo>
                  <a:pt x="1586" y="1358"/>
                </a:lnTo>
                <a:lnTo>
                  <a:pt x="1596" y="1347"/>
                </a:lnTo>
                <a:lnTo>
                  <a:pt x="1608" y="1339"/>
                </a:lnTo>
                <a:lnTo>
                  <a:pt x="1623" y="1337"/>
                </a:lnTo>
                <a:close/>
                <a:moveTo>
                  <a:pt x="1031" y="1321"/>
                </a:moveTo>
                <a:lnTo>
                  <a:pt x="1055" y="1324"/>
                </a:lnTo>
                <a:lnTo>
                  <a:pt x="1075" y="1333"/>
                </a:lnTo>
                <a:lnTo>
                  <a:pt x="1093" y="1346"/>
                </a:lnTo>
                <a:lnTo>
                  <a:pt x="1107" y="1363"/>
                </a:lnTo>
                <a:lnTo>
                  <a:pt x="1115" y="1383"/>
                </a:lnTo>
                <a:lnTo>
                  <a:pt x="1118" y="1406"/>
                </a:lnTo>
                <a:lnTo>
                  <a:pt x="1115" y="1429"/>
                </a:lnTo>
                <a:lnTo>
                  <a:pt x="1107" y="1449"/>
                </a:lnTo>
                <a:lnTo>
                  <a:pt x="1093" y="1466"/>
                </a:lnTo>
                <a:lnTo>
                  <a:pt x="1075" y="1479"/>
                </a:lnTo>
                <a:lnTo>
                  <a:pt x="1055" y="1487"/>
                </a:lnTo>
                <a:lnTo>
                  <a:pt x="1031" y="1491"/>
                </a:lnTo>
                <a:lnTo>
                  <a:pt x="1008" y="1487"/>
                </a:lnTo>
                <a:lnTo>
                  <a:pt x="989" y="1479"/>
                </a:lnTo>
                <a:lnTo>
                  <a:pt x="971" y="1466"/>
                </a:lnTo>
                <a:lnTo>
                  <a:pt x="957" y="1449"/>
                </a:lnTo>
                <a:lnTo>
                  <a:pt x="949" y="1429"/>
                </a:lnTo>
                <a:lnTo>
                  <a:pt x="946" y="1406"/>
                </a:lnTo>
                <a:lnTo>
                  <a:pt x="949" y="1383"/>
                </a:lnTo>
                <a:lnTo>
                  <a:pt x="957" y="1363"/>
                </a:lnTo>
                <a:lnTo>
                  <a:pt x="971" y="1346"/>
                </a:lnTo>
                <a:lnTo>
                  <a:pt x="989" y="1333"/>
                </a:lnTo>
                <a:lnTo>
                  <a:pt x="1008" y="1324"/>
                </a:lnTo>
                <a:lnTo>
                  <a:pt x="1031" y="1321"/>
                </a:lnTo>
                <a:close/>
                <a:moveTo>
                  <a:pt x="861" y="1259"/>
                </a:moveTo>
                <a:lnTo>
                  <a:pt x="861" y="1944"/>
                </a:lnTo>
                <a:lnTo>
                  <a:pt x="1046" y="1944"/>
                </a:lnTo>
                <a:lnTo>
                  <a:pt x="1046" y="1942"/>
                </a:lnTo>
                <a:lnTo>
                  <a:pt x="1048" y="1932"/>
                </a:lnTo>
                <a:lnTo>
                  <a:pt x="1052" y="1920"/>
                </a:lnTo>
                <a:lnTo>
                  <a:pt x="1058" y="1902"/>
                </a:lnTo>
                <a:lnTo>
                  <a:pt x="1064" y="1881"/>
                </a:lnTo>
                <a:lnTo>
                  <a:pt x="1071" y="1857"/>
                </a:lnTo>
                <a:lnTo>
                  <a:pt x="1080" y="1830"/>
                </a:lnTo>
                <a:lnTo>
                  <a:pt x="1089" y="1801"/>
                </a:lnTo>
                <a:lnTo>
                  <a:pt x="1100" y="1771"/>
                </a:lnTo>
                <a:lnTo>
                  <a:pt x="1112" y="1741"/>
                </a:lnTo>
                <a:lnTo>
                  <a:pt x="1124" y="1710"/>
                </a:lnTo>
                <a:lnTo>
                  <a:pt x="1137" y="1681"/>
                </a:lnTo>
                <a:lnTo>
                  <a:pt x="1152" y="1651"/>
                </a:lnTo>
                <a:lnTo>
                  <a:pt x="1167" y="1624"/>
                </a:lnTo>
                <a:lnTo>
                  <a:pt x="1182" y="1598"/>
                </a:lnTo>
                <a:lnTo>
                  <a:pt x="1198" y="1576"/>
                </a:lnTo>
                <a:lnTo>
                  <a:pt x="1215" y="1557"/>
                </a:lnTo>
                <a:lnTo>
                  <a:pt x="1231" y="1542"/>
                </a:lnTo>
                <a:lnTo>
                  <a:pt x="1248" y="1532"/>
                </a:lnTo>
                <a:lnTo>
                  <a:pt x="1266" y="1527"/>
                </a:lnTo>
                <a:lnTo>
                  <a:pt x="1284" y="1528"/>
                </a:lnTo>
                <a:lnTo>
                  <a:pt x="1302" y="1535"/>
                </a:lnTo>
                <a:lnTo>
                  <a:pt x="1320" y="1549"/>
                </a:lnTo>
                <a:lnTo>
                  <a:pt x="1347" y="1578"/>
                </a:lnTo>
                <a:lnTo>
                  <a:pt x="1372" y="1610"/>
                </a:lnTo>
                <a:lnTo>
                  <a:pt x="1394" y="1643"/>
                </a:lnTo>
                <a:lnTo>
                  <a:pt x="1414" y="1677"/>
                </a:lnTo>
                <a:lnTo>
                  <a:pt x="1431" y="1712"/>
                </a:lnTo>
                <a:lnTo>
                  <a:pt x="1447" y="1748"/>
                </a:lnTo>
                <a:lnTo>
                  <a:pt x="1461" y="1782"/>
                </a:lnTo>
                <a:lnTo>
                  <a:pt x="1473" y="1815"/>
                </a:lnTo>
                <a:lnTo>
                  <a:pt x="1484" y="1845"/>
                </a:lnTo>
                <a:lnTo>
                  <a:pt x="1492" y="1872"/>
                </a:lnTo>
                <a:lnTo>
                  <a:pt x="1499" y="1896"/>
                </a:lnTo>
                <a:lnTo>
                  <a:pt x="1504" y="1916"/>
                </a:lnTo>
                <a:lnTo>
                  <a:pt x="1507" y="1931"/>
                </a:lnTo>
                <a:lnTo>
                  <a:pt x="1509" y="1941"/>
                </a:lnTo>
                <a:lnTo>
                  <a:pt x="1510" y="1944"/>
                </a:lnTo>
                <a:lnTo>
                  <a:pt x="1511" y="1942"/>
                </a:lnTo>
                <a:lnTo>
                  <a:pt x="1513" y="1933"/>
                </a:lnTo>
                <a:lnTo>
                  <a:pt x="1516" y="1920"/>
                </a:lnTo>
                <a:lnTo>
                  <a:pt x="1520" y="1903"/>
                </a:lnTo>
                <a:lnTo>
                  <a:pt x="1527" y="1884"/>
                </a:lnTo>
                <a:lnTo>
                  <a:pt x="1534" y="1862"/>
                </a:lnTo>
                <a:lnTo>
                  <a:pt x="1542" y="1839"/>
                </a:lnTo>
                <a:lnTo>
                  <a:pt x="1553" y="1815"/>
                </a:lnTo>
                <a:lnTo>
                  <a:pt x="1564" y="1791"/>
                </a:lnTo>
                <a:lnTo>
                  <a:pt x="1577" y="1768"/>
                </a:lnTo>
                <a:lnTo>
                  <a:pt x="1591" y="1747"/>
                </a:lnTo>
                <a:lnTo>
                  <a:pt x="1605" y="1727"/>
                </a:lnTo>
                <a:lnTo>
                  <a:pt x="1622" y="1711"/>
                </a:lnTo>
                <a:lnTo>
                  <a:pt x="1640" y="1699"/>
                </a:lnTo>
                <a:lnTo>
                  <a:pt x="1660" y="1691"/>
                </a:lnTo>
                <a:lnTo>
                  <a:pt x="1679" y="1690"/>
                </a:lnTo>
                <a:lnTo>
                  <a:pt x="1696" y="1693"/>
                </a:lnTo>
                <a:lnTo>
                  <a:pt x="1713" y="1702"/>
                </a:lnTo>
                <a:lnTo>
                  <a:pt x="1729" y="1717"/>
                </a:lnTo>
                <a:lnTo>
                  <a:pt x="1745" y="1734"/>
                </a:lnTo>
                <a:lnTo>
                  <a:pt x="1759" y="1755"/>
                </a:lnTo>
                <a:lnTo>
                  <a:pt x="1773" y="1779"/>
                </a:lnTo>
                <a:lnTo>
                  <a:pt x="1786" y="1804"/>
                </a:lnTo>
                <a:lnTo>
                  <a:pt x="1799" y="1832"/>
                </a:lnTo>
                <a:lnTo>
                  <a:pt x="1811" y="1860"/>
                </a:lnTo>
                <a:lnTo>
                  <a:pt x="1822" y="1889"/>
                </a:lnTo>
                <a:lnTo>
                  <a:pt x="1833" y="1917"/>
                </a:lnTo>
                <a:lnTo>
                  <a:pt x="1844" y="1944"/>
                </a:lnTo>
                <a:lnTo>
                  <a:pt x="1921" y="1944"/>
                </a:lnTo>
                <a:lnTo>
                  <a:pt x="1921" y="1259"/>
                </a:lnTo>
                <a:lnTo>
                  <a:pt x="861" y="1259"/>
                </a:lnTo>
                <a:close/>
                <a:moveTo>
                  <a:pt x="769" y="1144"/>
                </a:moveTo>
                <a:lnTo>
                  <a:pt x="1992" y="1144"/>
                </a:lnTo>
                <a:lnTo>
                  <a:pt x="2002" y="1146"/>
                </a:lnTo>
                <a:lnTo>
                  <a:pt x="2011" y="1151"/>
                </a:lnTo>
                <a:lnTo>
                  <a:pt x="2016" y="1159"/>
                </a:lnTo>
                <a:lnTo>
                  <a:pt x="2018" y="1170"/>
                </a:lnTo>
                <a:lnTo>
                  <a:pt x="2018" y="2212"/>
                </a:lnTo>
                <a:lnTo>
                  <a:pt x="2016" y="2222"/>
                </a:lnTo>
                <a:lnTo>
                  <a:pt x="2011" y="2231"/>
                </a:lnTo>
                <a:lnTo>
                  <a:pt x="2002" y="2236"/>
                </a:lnTo>
                <a:lnTo>
                  <a:pt x="1992" y="2238"/>
                </a:lnTo>
                <a:lnTo>
                  <a:pt x="769" y="2238"/>
                </a:lnTo>
                <a:lnTo>
                  <a:pt x="758" y="2236"/>
                </a:lnTo>
                <a:lnTo>
                  <a:pt x="750" y="2231"/>
                </a:lnTo>
                <a:lnTo>
                  <a:pt x="745" y="2222"/>
                </a:lnTo>
                <a:lnTo>
                  <a:pt x="742" y="2212"/>
                </a:lnTo>
                <a:lnTo>
                  <a:pt x="742" y="1170"/>
                </a:lnTo>
                <a:lnTo>
                  <a:pt x="745" y="1159"/>
                </a:lnTo>
                <a:lnTo>
                  <a:pt x="750" y="1151"/>
                </a:lnTo>
                <a:lnTo>
                  <a:pt x="758" y="1146"/>
                </a:lnTo>
                <a:lnTo>
                  <a:pt x="769" y="1144"/>
                </a:lnTo>
                <a:close/>
                <a:moveTo>
                  <a:pt x="1563" y="574"/>
                </a:moveTo>
                <a:lnTo>
                  <a:pt x="1573" y="576"/>
                </a:lnTo>
                <a:lnTo>
                  <a:pt x="2677" y="1096"/>
                </a:lnTo>
                <a:lnTo>
                  <a:pt x="2685" y="1103"/>
                </a:lnTo>
                <a:lnTo>
                  <a:pt x="2690" y="1111"/>
                </a:lnTo>
                <a:lnTo>
                  <a:pt x="2691" y="1120"/>
                </a:lnTo>
                <a:lnTo>
                  <a:pt x="2689" y="1130"/>
                </a:lnTo>
                <a:lnTo>
                  <a:pt x="2233" y="2072"/>
                </a:lnTo>
                <a:lnTo>
                  <a:pt x="2226" y="2080"/>
                </a:lnTo>
                <a:lnTo>
                  <a:pt x="2218" y="2085"/>
                </a:lnTo>
                <a:lnTo>
                  <a:pt x="2208" y="2086"/>
                </a:lnTo>
                <a:lnTo>
                  <a:pt x="2198" y="2084"/>
                </a:lnTo>
                <a:lnTo>
                  <a:pt x="2094" y="2035"/>
                </a:lnTo>
                <a:lnTo>
                  <a:pt x="2094" y="1709"/>
                </a:lnTo>
                <a:lnTo>
                  <a:pt x="2263" y="1788"/>
                </a:lnTo>
                <a:lnTo>
                  <a:pt x="2562" y="1171"/>
                </a:lnTo>
                <a:lnTo>
                  <a:pt x="1605" y="720"/>
                </a:lnTo>
                <a:lnTo>
                  <a:pt x="1429" y="1085"/>
                </a:lnTo>
                <a:lnTo>
                  <a:pt x="1297" y="1085"/>
                </a:lnTo>
                <a:lnTo>
                  <a:pt x="1538" y="589"/>
                </a:lnTo>
                <a:lnTo>
                  <a:pt x="1545" y="580"/>
                </a:lnTo>
                <a:lnTo>
                  <a:pt x="1553" y="575"/>
                </a:lnTo>
                <a:lnTo>
                  <a:pt x="1563" y="574"/>
                </a:lnTo>
                <a:close/>
                <a:moveTo>
                  <a:pt x="213" y="210"/>
                </a:moveTo>
                <a:lnTo>
                  <a:pt x="213" y="2871"/>
                </a:lnTo>
                <a:lnTo>
                  <a:pt x="2912" y="2871"/>
                </a:lnTo>
                <a:lnTo>
                  <a:pt x="2912" y="210"/>
                </a:lnTo>
                <a:lnTo>
                  <a:pt x="213" y="210"/>
                </a:lnTo>
                <a:close/>
                <a:moveTo>
                  <a:pt x="106" y="0"/>
                </a:moveTo>
                <a:lnTo>
                  <a:pt x="3019" y="0"/>
                </a:lnTo>
                <a:lnTo>
                  <a:pt x="3043" y="2"/>
                </a:lnTo>
                <a:lnTo>
                  <a:pt x="3066" y="11"/>
                </a:lnTo>
                <a:lnTo>
                  <a:pt x="3086" y="23"/>
                </a:lnTo>
                <a:lnTo>
                  <a:pt x="3102" y="39"/>
                </a:lnTo>
                <a:lnTo>
                  <a:pt x="3114" y="59"/>
                </a:lnTo>
                <a:lnTo>
                  <a:pt x="3123" y="81"/>
                </a:lnTo>
                <a:lnTo>
                  <a:pt x="3126" y="105"/>
                </a:lnTo>
                <a:lnTo>
                  <a:pt x="3126" y="2976"/>
                </a:lnTo>
                <a:lnTo>
                  <a:pt x="3123" y="3000"/>
                </a:lnTo>
                <a:lnTo>
                  <a:pt x="3114" y="3022"/>
                </a:lnTo>
                <a:lnTo>
                  <a:pt x="3102" y="3041"/>
                </a:lnTo>
                <a:lnTo>
                  <a:pt x="3086" y="3057"/>
                </a:lnTo>
                <a:lnTo>
                  <a:pt x="3066" y="3070"/>
                </a:lnTo>
                <a:lnTo>
                  <a:pt x="3043" y="3078"/>
                </a:lnTo>
                <a:lnTo>
                  <a:pt x="3019" y="3081"/>
                </a:lnTo>
                <a:lnTo>
                  <a:pt x="106" y="3081"/>
                </a:lnTo>
                <a:lnTo>
                  <a:pt x="82" y="3078"/>
                </a:lnTo>
                <a:lnTo>
                  <a:pt x="60" y="3070"/>
                </a:lnTo>
                <a:lnTo>
                  <a:pt x="40" y="3057"/>
                </a:lnTo>
                <a:lnTo>
                  <a:pt x="23" y="3041"/>
                </a:lnTo>
                <a:lnTo>
                  <a:pt x="10" y="3022"/>
                </a:lnTo>
                <a:lnTo>
                  <a:pt x="2" y="3000"/>
                </a:lnTo>
                <a:lnTo>
                  <a:pt x="0" y="2976"/>
                </a:lnTo>
                <a:lnTo>
                  <a:pt x="0" y="105"/>
                </a:lnTo>
                <a:lnTo>
                  <a:pt x="2" y="81"/>
                </a:lnTo>
                <a:lnTo>
                  <a:pt x="10" y="59"/>
                </a:lnTo>
                <a:lnTo>
                  <a:pt x="23" y="39"/>
                </a:lnTo>
                <a:lnTo>
                  <a:pt x="40" y="23"/>
                </a:lnTo>
                <a:lnTo>
                  <a:pt x="60" y="11"/>
                </a:lnTo>
                <a:lnTo>
                  <a:pt x="82" y="2"/>
                </a:lnTo>
                <a:lnTo>
                  <a:pt x="1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16" name="Group 448"/>
          <p:cNvGrpSpPr/>
          <p:nvPr/>
        </p:nvGrpSpPr>
        <p:grpSpPr>
          <a:xfrm>
            <a:off x="3654019" y="5401296"/>
            <a:ext cx="568324" cy="379413"/>
            <a:chOff x="9078913" y="2001838"/>
            <a:chExt cx="568324" cy="379413"/>
          </a:xfrm>
          <a:solidFill>
            <a:srgbClr val="000000"/>
          </a:solidFill>
        </p:grpSpPr>
        <p:sp>
          <p:nvSpPr>
            <p:cNvPr id="417" name="Freeform 52"/>
            <p:cNvSpPr>
              <a:spLocks noEditPoints="1"/>
            </p:cNvSpPr>
            <p:nvPr/>
          </p:nvSpPr>
          <p:spPr bwMode="auto">
            <a:xfrm>
              <a:off x="9078913" y="2027238"/>
              <a:ext cx="147637" cy="354013"/>
            </a:xfrm>
            <a:custGeom>
              <a:avLst/>
              <a:gdLst>
                <a:gd name="T0" fmla="*/ 132 w 929"/>
                <a:gd name="T1" fmla="*/ 131 h 2223"/>
                <a:gd name="T2" fmla="*/ 132 w 929"/>
                <a:gd name="T3" fmla="*/ 855 h 2223"/>
                <a:gd name="T4" fmla="*/ 548 w 929"/>
                <a:gd name="T5" fmla="*/ 855 h 2223"/>
                <a:gd name="T6" fmla="*/ 548 w 929"/>
                <a:gd name="T7" fmla="*/ 1022 h 2223"/>
                <a:gd name="T8" fmla="*/ 132 w 929"/>
                <a:gd name="T9" fmla="*/ 1022 h 2223"/>
                <a:gd name="T10" fmla="*/ 132 w 929"/>
                <a:gd name="T11" fmla="*/ 1111 h 2223"/>
                <a:gd name="T12" fmla="*/ 548 w 929"/>
                <a:gd name="T13" fmla="*/ 1111 h 2223"/>
                <a:gd name="T14" fmla="*/ 548 w 929"/>
                <a:gd name="T15" fmla="*/ 1277 h 2223"/>
                <a:gd name="T16" fmla="*/ 132 w 929"/>
                <a:gd name="T17" fmla="*/ 1277 h 2223"/>
                <a:gd name="T18" fmla="*/ 132 w 929"/>
                <a:gd name="T19" fmla="*/ 2091 h 2223"/>
                <a:gd name="T20" fmla="*/ 795 w 929"/>
                <a:gd name="T21" fmla="*/ 2091 h 2223"/>
                <a:gd name="T22" fmla="*/ 795 w 929"/>
                <a:gd name="T23" fmla="*/ 131 h 2223"/>
                <a:gd name="T24" fmla="*/ 132 w 929"/>
                <a:gd name="T25" fmla="*/ 131 h 2223"/>
                <a:gd name="T26" fmla="*/ 67 w 929"/>
                <a:gd name="T27" fmla="*/ 0 h 2223"/>
                <a:gd name="T28" fmla="*/ 862 w 929"/>
                <a:gd name="T29" fmla="*/ 0 h 2223"/>
                <a:gd name="T30" fmla="*/ 880 w 929"/>
                <a:gd name="T31" fmla="*/ 2 h 2223"/>
                <a:gd name="T32" fmla="*/ 896 w 929"/>
                <a:gd name="T33" fmla="*/ 9 h 2223"/>
                <a:gd name="T34" fmla="*/ 909 w 929"/>
                <a:gd name="T35" fmla="*/ 20 h 2223"/>
                <a:gd name="T36" fmla="*/ 919 w 929"/>
                <a:gd name="T37" fmla="*/ 33 h 2223"/>
                <a:gd name="T38" fmla="*/ 927 w 929"/>
                <a:gd name="T39" fmla="*/ 49 h 2223"/>
                <a:gd name="T40" fmla="*/ 929 w 929"/>
                <a:gd name="T41" fmla="*/ 66 h 2223"/>
                <a:gd name="T42" fmla="*/ 929 w 929"/>
                <a:gd name="T43" fmla="*/ 2157 h 2223"/>
                <a:gd name="T44" fmla="*/ 925 w 929"/>
                <a:gd name="T45" fmla="*/ 2174 h 2223"/>
                <a:gd name="T46" fmla="*/ 919 w 929"/>
                <a:gd name="T47" fmla="*/ 2189 h 2223"/>
                <a:gd name="T48" fmla="*/ 909 w 929"/>
                <a:gd name="T49" fmla="*/ 2203 h 2223"/>
                <a:gd name="T50" fmla="*/ 895 w 929"/>
                <a:gd name="T51" fmla="*/ 2213 h 2223"/>
                <a:gd name="T52" fmla="*/ 880 w 929"/>
                <a:gd name="T53" fmla="*/ 2220 h 2223"/>
                <a:gd name="T54" fmla="*/ 862 w 929"/>
                <a:gd name="T55" fmla="*/ 2223 h 2223"/>
                <a:gd name="T56" fmla="*/ 67 w 929"/>
                <a:gd name="T57" fmla="*/ 2223 h 2223"/>
                <a:gd name="T58" fmla="*/ 49 w 929"/>
                <a:gd name="T59" fmla="*/ 2220 h 2223"/>
                <a:gd name="T60" fmla="*/ 33 w 929"/>
                <a:gd name="T61" fmla="*/ 2213 h 2223"/>
                <a:gd name="T62" fmla="*/ 20 w 929"/>
                <a:gd name="T63" fmla="*/ 2203 h 2223"/>
                <a:gd name="T64" fmla="*/ 9 w 929"/>
                <a:gd name="T65" fmla="*/ 2189 h 2223"/>
                <a:gd name="T66" fmla="*/ 2 w 929"/>
                <a:gd name="T67" fmla="*/ 2174 h 2223"/>
                <a:gd name="T68" fmla="*/ 0 w 929"/>
                <a:gd name="T69" fmla="*/ 2157 h 2223"/>
                <a:gd name="T70" fmla="*/ 0 w 929"/>
                <a:gd name="T71" fmla="*/ 66 h 2223"/>
                <a:gd name="T72" fmla="*/ 2 w 929"/>
                <a:gd name="T73" fmla="*/ 49 h 2223"/>
                <a:gd name="T74" fmla="*/ 9 w 929"/>
                <a:gd name="T75" fmla="*/ 33 h 2223"/>
                <a:gd name="T76" fmla="*/ 20 w 929"/>
                <a:gd name="T77" fmla="*/ 20 h 2223"/>
                <a:gd name="T78" fmla="*/ 33 w 929"/>
                <a:gd name="T79" fmla="*/ 9 h 2223"/>
                <a:gd name="T80" fmla="*/ 49 w 929"/>
                <a:gd name="T81" fmla="*/ 2 h 2223"/>
                <a:gd name="T82" fmla="*/ 67 w 929"/>
                <a:gd name="T83" fmla="*/ 0 h 2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29" h="2223">
                  <a:moveTo>
                    <a:pt x="132" y="131"/>
                  </a:moveTo>
                  <a:lnTo>
                    <a:pt x="132" y="855"/>
                  </a:lnTo>
                  <a:lnTo>
                    <a:pt x="548" y="855"/>
                  </a:lnTo>
                  <a:lnTo>
                    <a:pt x="548" y="1022"/>
                  </a:lnTo>
                  <a:lnTo>
                    <a:pt x="132" y="1022"/>
                  </a:lnTo>
                  <a:lnTo>
                    <a:pt x="132" y="1111"/>
                  </a:lnTo>
                  <a:lnTo>
                    <a:pt x="548" y="1111"/>
                  </a:lnTo>
                  <a:lnTo>
                    <a:pt x="548" y="1277"/>
                  </a:lnTo>
                  <a:lnTo>
                    <a:pt x="132" y="1277"/>
                  </a:lnTo>
                  <a:lnTo>
                    <a:pt x="132" y="2091"/>
                  </a:lnTo>
                  <a:lnTo>
                    <a:pt x="795" y="2091"/>
                  </a:lnTo>
                  <a:lnTo>
                    <a:pt x="795" y="131"/>
                  </a:lnTo>
                  <a:lnTo>
                    <a:pt x="132" y="131"/>
                  </a:lnTo>
                  <a:close/>
                  <a:moveTo>
                    <a:pt x="67" y="0"/>
                  </a:moveTo>
                  <a:lnTo>
                    <a:pt x="862" y="0"/>
                  </a:lnTo>
                  <a:lnTo>
                    <a:pt x="880" y="2"/>
                  </a:lnTo>
                  <a:lnTo>
                    <a:pt x="896" y="9"/>
                  </a:lnTo>
                  <a:lnTo>
                    <a:pt x="909" y="20"/>
                  </a:lnTo>
                  <a:lnTo>
                    <a:pt x="919" y="33"/>
                  </a:lnTo>
                  <a:lnTo>
                    <a:pt x="927" y="49"/>
                  </a:lnTo>
                  <a:lnTo>
                    <a:pt x="929" y="66"/>
                  </a:lnTo>
                  <a:lnTo>
                    <a:pt x="929" y="2157"/>
                  </a:lnTo>
                  <a:lnTo>
                    <a:pt x="925" y="2174"/>
                  </a:lnTo>
                  <a:lnTo>
                    <a:pt x="919" y="2189"/>
                  </a:lnTo>
                  <a:lnTo>
                    <a:pt x="909" y="2203"/>
                  </a:lnTo>
                  <a:lnTo>
                    <a:pt x="895" y="2213"/>
                  </a:lnTo>
                  <a:lnTo>
                    <a:pt x="880" y="2220"/>
                  </a:lnTo>
                  <a:lnTo>
                    <a:pt x="862" y="2223"/>
                  </a:lnTo>
                  <a:lnTo>
                    <a:pt x="67" y="2223"/>
                  </a:lnTo>
                  <a:lnTo>
                    <a:pt x="49" y="2220"/>
                  </a:lnTo>
                  <a:lnTo>
                    <a:pt x="33" y="2213"/>
                  </a:lnTo>
                  <a:lnTo>
                    <a:pt x="20" y="2203"/>
                  </a:lnTo>
                  <a:lnTo>
                    <a:pt x="9" y="2189"/>
                  </a:lnTo>
                  <a:lnTo>
                    <a:pt x="2" y="2174"/>
                  </a:lnTo>
                  <a:lnTo>
                    <a:pt x="0" y="2157"/>
                  </a:lnTo>
                  <a:lnTo>
                    <a:pt x="0" y="66"/>
                  </a:lnTo>
                  <a:lnTo>
                    <a:pt x="2" y="49"/>
                  </a:lnTo>
                  <a:lnTo>
                    <a:pt x="9" y="33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49" y="2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53"/>
            <p:cNvSpPr>
              <a:spLocks noEditPoints="1"/>
            </p:cNvSpPr>
            <p:nvPr/>
          </p:nvSpPr>
          <p:spPr bwMode="auto">
            <a:xfrm>
              <a:off x="9236075" y="2027238"/>
              <a:ext cx="146050" cy="354013"/>
            </a:xfrm>
            <a:custGeom>
              <a:avLst/>
              <a:gdLst>
                <a:gd name="T0" fmla="*/ 132 w 928"/>
                <a:gd name="T1" fmla="*/ 131 h 2222"/>
                <a:gd name="T2" fmla="*/ 132 w 928"/>
                <a:gd name="T3" fmla="*/ 2091 h 2222"/>
                <a:gd name="T4" fmla="*/ 795 w 928"/>
                <a:gd name="T5" fmla="*/ 2091 h 2222"/>
                <a:gd name="T6" fmla="*/ 795 w 928"/>
                <a:gd name="T7" fmla="*/ 131 h 2222"/>
                <a:gd name="T8" fmla="*/ 132 w 928"/>
                <a:gd name="T9" fmla="*/ 131 h 2222"/>
                <a:gd name="T10" fmla="*/ 66 w 928"/>
                <a:gd name="T11" fmla="*/ 0 h 2222"/>
                <a:gd name="T12" fmla="*/ 862 w 928"/>
                <a:gd name="T13" fmla="*/ 0 h 2222"/>
                <a:gd name="T14" fmla="*/ 879 w 928"/>
                <a:gd name="T15" fmla="*/ 2 h 2222"/>
                <a:gd name="T16" fmla="*/ 896 w 928"/>
                <a:gd name="T17" fmla="*/ 9 h 2222"/>
                <a:gd name="T18" fmla="*/ 909 w 928"/>
                <a:gd name="T19" fmla="*/ 20 h 2222"/>
                <a:gd name="T20" fmla="*/ 919 w 928"/>
                <a:gd name="T21" fmla="*/ 33 h 2222"/>
                <a:gd name="T22" fmla="*/ 926 w 928"/>
                <a:gd name="T23" fmla="*/ 49 h 2222"/>
                <a:gd name="T24" fmla="*/ 928 w 928"/>
                <a:gd name="T25" fmla="*/ 66 h 2222"/>
                <a:gd name="T26" fmla="*/ 928 w 928"/>
                <a:gd name="T27" fmla="*/ 2157 h 2222"/>
                <a:gd name="T28" fmla="*/ 926 w 928"/>
                <a:gd name="T29" fmla="*/ 2174 h 2222"/>
                <a:gd name="T30" fmla="*/ 919 w 928"/>
                <a:gd name="T31" fmla="*/ 2189 h 2222"/>
                <a:gd name="T32" fmla="*/ 909 w 928"/>
                <a:gd name="T33" fmla="*/ 2203 h 2222"/>
                <a:gd name="T34" fmla="*/ 896 w 928"/>
                <a:gd name="T35" fmla="*/ 2213 h 2222"/>
                <a:gd name="T36" fmla="*/ 879 w 928"/>
                <a:gd name="T37" fmla="*/ 2220 h 2222"/>
                <a:gd name="T38" fmla="*/ 862 w 928"/>
                <a:gd name="T39" fmla="*/ 2222 h 2222"/>
                <a:gd name="T40" fmla="*/ 66 w 928"/>
                <a:gd name="T41" fmla="*/ 2222 h 2222"/>
                <a:gd name="T42" fmla="*/ 49 w 928"/>
                <a:gd name="T43" fmla="*/ 2220 h 2222"/>
                <a:gd name="T44" fmla="*/ 32 w 928"/>
                <a:gd name="T45" fmla="*/ 2213 h 2222"/>
                <a:gd name="T46" fmla="*/ 19 w 928"/>
                <a:gd name="T47" fmla="*/ 2203 h 2222"/>
                <a:gd name="T48" fmla="*/ 9 w 928"/>
                <a:gd name="T49" fmla="*/ 2189 h 2222"/>
                <a:gd name="T50" fmla="*/ 2 w 928"/>
                <a:gd name="T51" fmla="*/ 2174 h 2222"/>
                <a:gd name="T52" fmla="*/ 0 w 928"/>
                <a:gd name="T53" fmla="*/ 2157 h 2222"/>
                <a:gd name="T54" fmla="*/ 0 w 928"/>
                <a:gd name="T55" fmla="*/ 66 h 2222"/>
                <a:gd name="T56" fmla="*/ 2 w 928"/>
                <a:gd name="T57" fmla="*/ 49 h 2222"/>
                <a:gd name="T58" fmla="*/ 9 w 928"/>
                <a:gd name="T59" fmla="*/ 33 h 2222"/>
                <a:gd name="T60" fmla="*/ 19 w 928"/>
                <a:gd name="T61" fmla="*/ 20 h 2222"/>
                <a:gd name="T62" fmla="*/ 32 w 928"/>
                <a:gd name="T63" fmla="*/ 9 h 2222"/>
                <a:gd name="T64" fmla="*/ 49 w 928"/>
                <a:gd name="T65" fmla="*/ 2 h 2222"/>
                <a:gd name="T66" fmla="*/ 66 w 928"/>
                <a:gd name="T67" fmla="*/ 0 h 2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8" h="2222">
                  <a:moveTo>
                    <a:pt x="132" y="131"/>
                  </a:moveTo>
                  <a:lnTo>
                    <a:pt x="132" y="2091"/>
                  </a:lnTo>
                  <a:lnTo>
                    <a:pt x="795" y="2091"/>
                  </a:lnTo>
                  <a:lnTo>
                    <a:pt x="795" y="131"/>
                  </a:lnTo>
                  <a:lnTo>
                    <a:pt x="132" y="131"/>
                  </a:lnTo>
                  <a:close/>
                  <a:moveTo>
                    <a:pt x="66" y="0"/>
                  </a:moveTo>
                  <a:lnTo>
                    <a:pt x="862" y="0"/>
                  </a:lnTo>
                  <a:lnTo>
                    <a:pt x="879" y="2"/>
                  </a:lnTo>
                  <a:lnTo>
                    <a:pt x="896" y="9"/>
                  </a:lnTo>
                  <a:lnTo>
                    <a:pt x="909" y="20"/>
                  </a:lnTo>
                  <a:lnTo>
                    <a:pt x="919" y="33"/>
                  </a:lnTo>
                  <a:lnTo>
                    <a:pt x="926" y="49"/>
                  </a:lnTo>
                  <a:lnTo>
                    <a:pt x="928" y="66"/>
                  </a:lnTo>
                  <a:lnTo>
                    <a:pt x="928" y="2157"/>
                  </a:lnTo>
                  <a:lnTo>
                    <a:pt x="926" y="2174"/>
                  </a:lnTo>
                  <a:lnTo>
                    <a:pt x="919" y="2189"/>
                  </a:lnTo>
                  <a:lnTo>
                    <a:pt x="909" y="2203"/>
                  </a:lnTo>
                  <a:lnTo>
                    <a:pt x="896" y="2213"/>
                  </a:lnTo>
                  <a:lnTo>
                    <a:pt x="879" y="2220"/>
                  </a:lnTo>
                  <a:lnTo>
                    <a:pt x="862" y="2222"/>
                  </a:lnTo>
                  <a:lnTo>
                    <a:pt x="66" y="2222"/>
                  </a:lnTo>
                  <a:lnTo>
                    <a:pt x="49" y="2220"/>
                  </a:lnTo>
                  <a:lnTo>
                    <a:pt x="32" y="2213"/>
                  </a:lnTo>
                  <a:lnTo>
                    <a:pt x="19" y="2203"/>
                  </a:lnTo>
                  <a:lnTo>
                    <a:pt x="9" y="2189"/>
                  </a:lnTo>
                  <a:lnTo>
                    <a:pt x="2" y="2174"/>
                  </a:lnTo>
                  <a:lnTo>
                    <a:pt x="0" y="2157"/>
                  </a:lnTo>
                  <a:lnTo>
                    <a:pt x="0" y="66"/>
                  </a:lnTo>
                  <a:lnTo>
                    <a:pt x="2" y="49"/>
                  </a:lnTo>
                  <a:lnTo>
                    <a:pt x="9" y="33"/>
                  </a:lnTo>
                  <a:lnTo>
                    <a:pt x="19" y="20"/>
                  </a:lnTo>
                  <a:lnTo>
                    <a:pt x="32" y="9"/>
                  </a:lnTo>
                  <a:lnTo>
                    <a:pt x="49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54"/>
            <p:cNvSpPr>
              <a:spLocks noEditPoints="1"/>
            </p:cNvSpPr>
            <p:nvPr/>
          </p:nvSpPr>
          <p:spPr bwMode="auto">
            <a:xfrm>
              <a:off x="9388475" y="2001838"/>
              <a:ext cx="258762" cy="376238"/>
            </a:xfrm>
            <a:custGeom>
              <a:avLst/>
              <a:gdLst>
                <a:gd name="T0" fmla="*/ 770 w 1630"/>
                <a:gd name="T1" fmla="*/ 150 h 2365"/>
                <a:gd name="T2" fmla="*/ 151 w 1630"/>
                <a:gd name="T3" fmla="*/ 386 h 2365"/>
                <a:gd name="T4" fmla="*/ 376 w 1630"/>
                <a:gd name="T5" fmla="*/ 968 h 2365"/>
                <a:gd name="T6" fmla="*/ 778 w 1630"/>
                <a:gd name="T7" fmla="*/ 811 h 2365"/>
                <a:gd name="T8" fmla="*/ 837 w 1630"/>
                <a:gd name="T9" fmla="*/ 960 h 2365"/>
                <a:gd name="T10" fmla="*/ 434 w 1630"/>
                <a:gd name="T11" fmla="*/ 1116 h 2365"/>
                <a:gd name="T12" fmla="*/ 487 w 1630"/>
                <a:gd name="T13" fmla="*/ 1254 h 2365"/>
                <a:gd name="T14" fmla="*/ 890 w 1630"/>
                <a:gd name="T15" fmla="*/ 1096 h 2365"/>
                <a:gd name="T16" fmla="*/ 949 w 1630"/>
                <a:gd name="T17" fmla="*/ 1245 h 2365"/>
                <a:gd name="T18" fmla="*/ 545 w 1630"/>
                <a:gd name="T19" fmla="*/ 1401 h 2365"/>
                <a:gd name="T20" fmla="*/ 860 w 1630"/>
                <a:gd name="T21" fmla="*/ 2215 h 2365"/>
                <a:gd name="T22" fmla="*/ 1478 w 1630"/>
                <a:gd name="T23" fmla="*/ 1980 h 2365"/>
                <a:gd name="T24" fmla="*/ 770 w 1630"/>
                <a:gd name="T25" fmla="*/ 150 h 2365"/>
                <a:gd name="T26" fmla="*/ 802 w 1630"/>
                <a:gd name="T27" fmla="*/ 0 h 2365"/>
                <a:gd name="T28" fmla="*/ 818 w 1630"/>
                <a:gd name="T29" fmla="*/ 1 h 2365"/>
                <a:gd name="T30" fmla="*/ 836 w 1630"/>
                <a:gd name="T31" fmla="*/ 5 h 2365"/>
                <a:gd name="T32" fmla="*/ 850 w 1630"/>
                <a:gd name="T33" fmla="*/ 15 h 2365"/>
                <a:gd name="T34" fmla="*/ 862 w 1630"/>
                <a:gd name="T35" fmla="*/ 27 h 2365"/>
                <a:gd name="T36" fmla="*/ 871 w 1630"/>
                <a:gd name="T37" fmla="*/ 42 h 2365"/>
                <a:gd name="T38" fmla="*/ 1625 w 1630"/>
                <a:gd name="T39" fmla="*/ 1994 h 2365"/>
                <a:gd name="T40" fmla="*/ 1630 w 1630"/>
                <a:gd name="T41" fmla="*/ 2011 h 2365"/>
                <a:gd name="T42" fmla="*/ 1629 w 1630"/>
                <a:gd name="T43" fmla="*/ 2028 h 2365"/>
                <a:gd name="T44" fmla="*/ 1624 w 1630"/>
                <a:gd name="T45" fmla="*/ 2045 h 2365"/>
                <a:gd name="T46" fmla="*/ 1616 w 1630"/>
                <a:gd name="T47" fmla="*/ 2059 h 2365"/>
                <a:gd name="T48" fmla="*/ 1602 w 1630"/>
                <a:gd name="T49" fmla="*/ 2071 h 2365"/>
                <a:gd name="T50" fmla="*/ 1587 w 1630"/>
                <a:gd name="T51" fmla="*/ 2079 h 2365"/>
                <a:gd name="T52" fmla="*/ 844 w 1630"/>
                <a:gd name="T53" fmla="*/ 2361 h 2365"/>
                <a:gd name="T54" fmla="*/ 832 w 1630"/>
                <a:gd name="T55" fmla="*/ 2364 h 2365"/>
                <a:gd name="T56" fmla="*/ 820 w 1630"/>
                <a:gd name="T57" fmla="*/ 2365 h 2365"/>
                <a:gd name="T58" fmla="*/ 805 w 1630"/>
                <a:gd name="T59" fmla="*/ 2363 h 2365"/>
                <a:gd name="T60" fmla="*/ 791 w 1630"/>
                <a:gd name="T61" fmla="*/ 2358 h 2365"/>
                <a:gd name="T62" fmla="*/ 778 w 1630"/>
                <a:gd name="T63" fmla="*/ 2349 h 2365"/>
                <a:gd name="T64" fmla="*/ 767 w 1630"/>
                <a:gd name="T65" fmla="*/ 2337 h 2365"/>
                <a:gd name="T66" fmla="*/ 759 w 1630"/>
                <a:gd name="T67" fmla="*/ 2323 h 2365"/>
                <a:gd name="T68" fmla="*/ 3 w 1630"/>
                <a:gd name="T69" fmla="*/ 372 h 2365"/>
                <a:gd name="T70" fmla="*/ 0 w 1630"/>
                <a:gd name="T71" fmla="*/ 354 h 2365"/>
                <a:gd name="T72" fmla="*/ 0 w 1630"/>
                <a:gd name="T73" fmla="*/ 337 h 2365"/>
                <a:gd name="T74" fmla="*/ 4 w 1630"/>
                <a:gd name="T75" fmla="*/ 321 h 2365"/>
                <a:gd name="T76" fmla="*/ 13 w 1630"/>
                <a:gd name="T77" fmla="*/ 307 h 2365"/>
                <a:gd name="T78" fmla="*/ 26 w 1630"/>
                <a:gd name="T79" fmla="*/ 295 h 2365"/>
                <a:gd name="T80" fmla="*/ 41 w 1630"/>
                <a:gd name="T81" fmla="*/ 286 h 2365"/>
                <a:gd name="T82" fmla="*/ 784 w 1630"/>
                <a:gd name="T83" fmla="*/ 4 h 2365"/>
                <a:gd name="T84" fmla="*/ 802 w 1630"/>
                <a:gd name="T85" fmla="*/ 0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30" h="2365">
                  <a:moveTo>
                    <a:pt x="770" y="150"/>
                  </a:moveTo>
                  <a:lnTo>
                    <a:pt x="151" y="386"/>
                  </a:lnTo>
                  <a:lnTo>
                    <a:pt x="376" y="968"/>
                  </a:lnTo>
                  <a:lnTo>
                    <a:pt x="778" y="811"/>
                  </a:lnTo>
                  <a:lnTo>
                    <a:pt x="837" y="960"/>
                  </a:lnTo>
                  <a:lnTo>
                    <a:pt x="434" y="1116"/>
                  </a:lnTo>
                  <a:lnTo>
                    <a:pt x="487" y="1254"/>
                  </a:lnTo>
                  <a:lnTo>
                    <a:pt x="890" y="1096"/>
                  </a:lnTo>
                  <a:lnTo>
                    <a:pt x="949" y="1245"/>
                  </a:lnTo>
                  <a:lnTo>
                    <a:pt x="545" y="1401"/>
                  </a:lnTo>
                  <a:lnTo>
                    <a:pt x="860" y="2215"/>
                  </a:lnTo>
                  <a:lnTo>
                    <a:pt x="1478" y="1980"/>
                  </a:lnTo>
                  <a:lnTo>
                    <a:pt x="770" y="150"/>
                  </a:lnTo>
                  <a:close/>
                  <a:moveTo>
                    <a:pt x="802" y="0"/>
                  </a:moveTo>
                  <a:lnTo>
                    <a:pt x="818" y="1"/>
                  </a:lnTo>
                  <a:lnTo>
                    <a:pt x="836" y="5"/>
                  </a:lnTo>
                  <a:lnTo>
                    <a:pt x="850" y="15"/>
                  </a:lnTo>
                  <a:lnTo>
                    <a:pt x="862" y="27"/>
                  </a:lnTo>
                  <a:lnTo>
                    <a:pt x="871" y="42"/>
                  </a:lnTo>
                  <a:lnTo>
                    <a:pt x="1625" y="1994"/>
                  </a:lnTo>
                  <a:lnTo>
                    <a:pt x="1630" y="2011"/>
                  </a:lnTo>
                  <a:lnTo>
                    <a:pt x="1629" y="2028"/>
                  </a:lnTo>
                  <a:lnTo>
                    <a:pt x="1624" y="2045"/>
                  </a:lnTo>
                  <a:lnTo>
                    <a:pt x="1616" y="2059"/>
                  </a:lnTo>
                  <a:lnTo>
                    <a:pt x="1602" y="2071"/>
                  </a:lnTo>
                  <a:lnTo>
                    <a:pt x="1587" y="2079"/>
                  </a:lnTo>
                  <a:lnTo>
                    <a:pt x="844" y="2361"/>
                  </a:lnTo>
                  <a:lnTo>
                    <a:pt x="832" y="2364"/>
                  </a:lnTo>
                  <a:lnTo>
                    <a:pt x="820" y="2365"/>
                  </a:lnTo>
                  <a:lnTo>
                    <a:pt x="805" y="2363"/>
                  </a:lnTo>
                  <a:lnTo>
                    <a:pt x="791" y="2358"/>
                  </a:lnTo>
                  <a:lnTo>
                    <a:pt x="778" y="2349"/>
                  </a:lnTo>
                  <a:lnTo>
                    <a:pt x="767" y="2337"/>
                  </a:lnTo>
                  <a:lnTo>
                    <a:pt x="759" y="2323"/>
                  </a:lnTo>
                  <a:lnTo>
                    <a:pt x="3" y="372"/>
                  </a:lnTo>
                  <a:lnTo>
                    <a:pt x="0" y="354"/>
                  </a:lnTo>
                  <a:lnTo>
                    <a:pt x="0" y="337"/>
                  </a:lnTo>
                  <a:lnTo>
                    <a:pt x="4" y="321"/>
                  </a:lnTo>
                  <a:lnTo>
                    <a:pt x="13" y="307"/>
                  </a:lnTo>
                  <a:lnTo>
                    <a:pt x="26" y="295"/>
                  </a:lnTo>
                  <a:lnTo>
                    <a:pt x="41" y="286"/>
                  </a:lnTo>
                  <a:lnTo>
                    <a:pt x="784" y="4"/>
                  </a:lnTo>
                  <a:lnTo>
                    <a:pt x="8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Rectangle 55"/>
            <p:cNvSpPr>
              <a:spLocks noChangeArrowheads="1"/>
            </p:cNvSpPr>
            <p:nvPr/>
          </p:nvSpPr>
          <p:spPr bwMode="auto">
            <a:xfrm>
              <a:off x="9115425" y="2070101"/>
              <a:ext cx="74612" cy="508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Rectangle 56"/>
            <p:cNvSpPr>
              <a:spLocks noChangeArrowheads="1"/>
            </p:cNvSpPr>
            <p:nvPr/>
          </p:nvSpPr>
          <p:spPr bwMode="auto">
            <a:xfrm>
              <a:off x="9271000" y="2070101"/>
              <a:ext cx="76200" cy="508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Rectangle 57"/>
            <p:cNvSpPr>
              <a:spLocks noChangeArrowheads="1"/>
            </p:cNvSpPr>
            <p:nvPr/>
          </p:nvSpPr>
          <p:spPr bwMode="auto">
            <a:xfrm>
              <a:off x="9283700" y="2163763"/>
              <a:ext cx="50800" cy="13811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58"/>
            <p:cNvSpPr>
              <a:spLocks/>
            </p:cNvSpPr>
            <p:nvPr/>
          </p:nvSpPr>
          <p:spPr bwMode="auto">
            <a:xfrm>
              <a:off x="9444038" y="2052638"/>
              <a:ext cx="68262" cy="68263"/>
            </a:xfrm>
            <a:custGeom>
              <a:avLst/>
              <a:gdLst>
                <a:gd name="T0" fmla="*/ 216 w 432"/>
                <a:gd name="T1" fmla="*/ 0 h 428"/>
                <a:gd name="T2" fmla="*/ 251 w 432"/>
                <a:gd name="T3" fmla="*/ 3 h 428"/>
                <a:gd name="T4" fmla="*/ 285 w 432"/>
                <a:gd name="T5" fmla="*/ 12 h 428"/>
                <a:gd name="T6" fmla="*/ 315 w 432"/>
                <a:gd name="T7" fmla="*/ 24 h 428"/>
                <a:gd name="T8" fmla="*/ 344 w 432"/>
                <a:gd name="T9" fmla="*/ 41 h 428"/>
                <a:gd name="T10" fmla="*/ 369 w 432"/>
                <a:gd name="T11" fmla="*/ 63 h 428"/>
                <a:gd name="T12" fmla="*/ 391 w 432"/>
                <a:gd name="T13" fmla="*/ 88 h 428"/>
                <a:gd name="T14" fmla="*/ 408 w 432"/>
                <a:gd name="T15" fmla="*/ 116 h 428"/>
                <a:gd name="T16" fmla="*/ 421 w 432"/>
                <a:gd name="T17" fmla="*/ 146 h 428"/>
                <a:gd name="T18" fmla="*/ 429 w 432"/>
                <a:gd name="T19" fmla="*/ 180 h 428"/>
                <a:gd name="T20" fmla="*/ 432 w 432"/>
                <a:gd name="T21" fmla="*/ 215 h 428"/>
                <a:gd name="T22" fmla="*/ 429 w 432"/>
                <a:gd name="T23" fmla="*/ 249 h 428"/>
                <a:gd name="T24" fmla="*/ 421 w 432"/>
                <a:gd name="T25" fmla="*/ 282 h 428"/>
                <a:gd name="T26" fmla="*/ 408 w 432"/>
                <a:gd name="T27" fmla="*/ 312 h 428"/>
                <a:gd name="T28" fmla="*/ 391 w 432"/>
                <a:gd name="T29" fmla="*/ 340 h 428"/>
                <a:gd name="T30" fmla="*/ 369 w 432"/>
                <a:gd name="T31" fmla="*/ 365 h 428"/>
                <a:gd name="T32" fmla="*/ 344 w 432"/>
                <a:gd name="T33" fmla="*/ 387 h 428"/>
                <a:gd name="T34" fmla="*/ 315 w 432"/>
                <a:gd name="T35" fmla="*/ 404 h 428"/>
                <a:gd name="T36" fmla="*/ 285 w 432"/>
                <a:gd name="T37" fmla="*/ 417 h 428"/>
                <a:gd name="T38" fmla="*/ 251 w 432"/>
                <a:gd name="T39" fmla="*/ 425 h 428"/>
                <a:gd name="T40" fmla="*/ 216 w 432"/>
                <a:gd name="T41" fmla="*/ 428 h 428"/>
                <a:gd name="T42" fmla="*/ 181 w 432"/>
                <a:gd name="T43" fmla="*/ 425 h 428"/>
                <a:gd name="T44" fmla="*/ 148 w 432"/>
                <a:gd name="T45" fmla="*/ 417 h 428"/>
                <a:gd name="T46" fmla="*/ 117 w 432"/>
                <a:gd name="T47" fmla="*/ 404 h 428"/>
                <a:gd name="T48" fmla="*/ 89 w 432"/>
                <a:gd name="T49" fmla="*/ 387 h 428"/>
                <a:gd name="T50" fmla="*/ 64 w 432"/>
                <a:gd name="T51" fmla="*/ 365 h 428"/>
                <a:gd name="T52" fmla="*/ 42 w 432"/>
                <a:gd name="T53" fmla="*/ 340 h 428"/>
                <a:gd name="T54" fmla="*/ 24 w 432"/>
                <a:gd name="T55" fmla="*/ 312 h 428"/>
                <a:gd name="T56" fmla="*/ 11 w 432"/>
                <a:gd name="T57" fmla="*/ 282 h 428"/>
                <a:gd name="T58" fmla="*/ 2 w 432"/>
                <a:gd name="T59" fmla="*/ 249 h 428"/>
                <a:gd name="T60" fmla="*/ 0 w 432"/>
                <a:gd name="T61" fmla="*/ 215 h 428"/>
                <a:gd name="T62" fmla="*/ 2 w 432"/>
                <a:gd name="T63" fmla="*/ 180 h 428"/>
                <a:gd name="T64" fmla="*/ 11 w 432"/>
                <a:gd name="T65" fmla="*/ 146 h 428"/>
                <a:gd name="T66" fmla="*/ 24 w 432"/>
                <a:gd name="T67" fmla="*/ 116 h 428"/>
                <a:gd name="T68" fmla="*/ 42 w 432"/>
                <a:gd name="T69" fmla="*/ 88 h 428"/>
                <a:gd name="T70" fmla="*/ 64 w 432"/>
                <a:gd name="T71" fmla="*/ 63 h 428"/>
                <a:gd name="T72" fmla="*/ 89 w 432"/>
                <a:gd name="T73" fmla="*/ 41 h 428"/>
                <a:gd name="T74" fmla="*/ 117 w 432"/>
                <a:gd name="T75" fmla="*/ 24 h 428"/>
                <a:gd name="T76" fmla="*/ 148 w 432"/>
                <a:gd name="T77" fmla="*/ 12 h 428"/>
                <a:gd name="T78" fmla="*/ 181 w 432"/>
                <a:gd name="T79" fmla="*/ 3 h 428"/>
                <a:gd name="T80" fmla="*/ 216 w 432"/>
                <a:gd name="T8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2" h="428">
                  <a:moveTo>
                    <a:pt x="216" y="0"/>
                  </a:moveTo>
                  <a:lnTo>
                    <a:pt x="251" y="3"/>
                  </a:lnTo>
                  <a:lnTo>
                    <a:pt x="285" y="12"/>
                  </a:lnTo>
                  <a:lnTo>
                    <a:pt x="315" y="24"/>
                  </a:lnTo>
                  <a:lnTo>
                    <a:pt x="344" y="41"/>
                  </a:lnTo>
                  <a:lnTo>
                    <a:pt x="369" y="63"/>
                  </a:lnTo>
                  <a:lnTo>
                    <a:pt x="391" y="88"/>
                  </a:lnTo>
                  <a:lnTo>
                    <a:pt x="408" y="116"/>
                  </a:lnTo>
                  <a:lnTo>
                    <a:pt x="421" y="146"/>
                  </a:lnTo>
                  <a:lnTo>
                    <a:pt x="429" y="180"/>
                  </a:lnTo>
                  <a:lnTo>
                    <a:pt x="432" y="215"/>
                  </a:lnTo>
                  <a:lnTo>
                    <a:pt x="429" y="249"/>
                  </a:lnTo>
                  <a:lnTo>
                    <a:pt x="421" y="282"/>
                  </a:lnTo>
                  <a:lnTo>
                    <a:pt x="408" y="312"/>
                  </a:lnTo>
                  <a:lnTo>
                    <a:pt x="391" y="340"/>
                  </a:lnTo>
                  <a:lnTo>
                    <a:pt x="369" y="365"/>
                  </a:lnTo>
                  <a:lnTo>
                    <a:pt x="344" y="387"/>
                  </a:lnTo>
                  <a:lnTo>
                    <a:pt x="315" y="404"/>
                  </a:lnTo>
                  <a:lnTo>
                    <a:pt x="285" y="417"/>
                  </a:lnTo>
                  <a:lnTo>
                    <a:pt x="251" y="425"/>
                  </a:lnTo>
                  <a:lnTo>
                    <a:pt x="216" y="428"/>
                  </a:lnTo>
                  <a:lnTo>
                    <a:pt x="181" y="425"/>
                  </a:lnTo>
                  <a:lnTo>
                    <a:pt x="148" y="417"/>
                  </a:lnTo>
                  <a:lnTo>
                    <a:pt x="117" y="404"/>
                  </a:lnTo>
                  <a:lnTo>
                    <a:pt x="89" y="387"/>
                  </a:lnTo>
                  <a:lnTo>
                    <a:pt x="64" y="365"/>
                  </a:lnTo>
                  <a:lnTo>
                    <a:pt x="42" y="340"/>
                  </a:lnTo>
                  <a:lnTo>
                    <a:pt x="24" y="312"/>
                  </a:lnTo>
                  <a:lnTo>
                    <a:pt x="11" y="282"/>
                  </a:lnTo>
                  <a:lnTo>
                    <a:pt x="2" y="249"/>
                  </a:lnTo>
                  <a:lnTo>
                    <a:pt x="0" y="215"/>
                  </a:lnTo>
                  <a:lnTo>
                    <a:pt x="2" y="180"/>
                  </a:lnTo>
                  <a:lnTo>
                    <a:pt x="11" y="146"/>
                  </a:lnTo>
                  <a:lnTo>
                    <a:pt x="24" y="116"/>
                  </a:lnTo>
                  <a:lnTo>
                    <a:pt x="42" y="88"/>
                  </a:lnTo>
                  <a:lnTo>
                    <a:pt x="64" y="63"/>
                  </a:lnTo>
                  <a:lnTo>
                    <a:pt x="89" y="41"/>
                  </a:lnTo>
                  <a:lnTo>
                    <a:pt x="117" y="24"/>
                  </a:lnTo>
                  <a:lnTo>
                    <a:pt x="148" y="12"/>
                  </a:lnTo>
                  <a:lnTo>
                    <a:pt x="181" y="3"/>
                  </a:lnTo>
                  <a:lnTo>
                    <a:pt x="2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4" name="Group 460"/>
          <p:cNvGrpSpPr/>
          <p:nvPr/>
        </p:nvGrpSpPr>
        <p:grpSpPr>
          <a:xfrm>
            <a:off x="4653806" y="5385421"/>
            <a:ext cx="439738" cy="411163"/>
            <a:chOff x="10077450" y="1987550"/>
            <a:chExt cx="439738" cy="411163"/>
          </a:xfrm>
          <a:solidFill>
            <a:srgbClr val="000000"/>
          </a:solidFill>
        </p:grpSpPr>
        <p:sp>
          <p:nvSpPr>
            <p:cNvPr id="425" name="Freeform 63"/>
            <p:cNvSpPr>
              <a:spLocks noEditPoints="1"/>
            </p:cNvSpPr>
            <p:nvPr/>
          </p:nvSpPr>
          <p:spPr bwMode="auto">
            <a:xfrm>
              <a:off x="10077450" y="2149475"/>
              <a:ext cx="125413" cy="249237"/>
            </a:xfrm>
            <a:custGeom>
              <a:avLst/>
              <a:gdLst>
                <a:gd name="T0" fmla="*/ 227 w 954"/>
                <a:gd name="T1" fmla="*/ 224 h 1875"/>
                <a:gd name="T2" fmla="*/ 227 w 954"/>
                <a:gd name="T3" fmla="*/ 802 h 1875"/>
                <a:gd name="T4" fmla="*/ 727 w 954"/>
                <a:gd name="T5" fmla="*/ 802 h 1875"/>
                <a:gd name="T6" fmla="*/ 727 w 954"/>
                <a:gd name="T7" fmla="*/ 224 h 1875"/>
                <a:gd name="T8" fmla="*/ 227 w 954"/>
                <a:gd name="T9" fmla="*/ 224 h 1875"/>
                <a:gd name="T10" fmla="*/ 76 w 954"/>
                <a:gd name="T11" fmla="*/ 0 h 1875"/>
                <a:gd name="T12" fmla="*/ 879 w 954"/>
                <a:gd name="T13" fmla="*/ 0 h 1875"/>
                <a:gd name="T14" fmla="*/ 898 w 954"/>
                <a:gd name="T15" fmla="*/ 4 h 1875"/>
                <a:gd name="T16" fmla="*/ 917 w 954"/>
                <a:gd name="T17" fmla="*/ 11 h 1875"/>
                <a:gd name="T18" fmla="*/ 931 w 954"/>
                <a:gd name="T19" fmla="*/ 23 h 1875"/>
                <a:gd name="T20" fmla="*/ 943 w 954"/>
                <a:gd name="T21" fmla="*/ 38 h 1875"/>
                <a:gd name="T22" fmla="*/ 951 w 954"/>
                <a:gd name="T23" fmla="*/ 55 h 1875"/>
                <a:gd name="T24" fmla="*/ 954 w 954"/>
                <a:gd name="T25" fmla="*/ 75 h 1875"/>
                <a:gd name="T26" fmla="*/ 954 w 954"/>
                <a:gd name="T27" fmla="*/ 1800 h 1875"/>
                <a:gd name="T28" fmla="*/ 951 w 954"/>
                <a:gd name="T29" fmla="*/ 1820 h 1875"/>
                <a:gd name="T30" fmla="*/ 943 w 954"/>
                <a:gd name="T31" fmla="*/ 1837 h 1875"/>
                <a:gd name="T32" fmla="*/ 931 w 954"/>
                <a:gd name="T33" fmla="*/ 1853 h 1875"/>
                <a:gd name="T34" fmla="*/ 917 w 954"/>
                <a:gd name="T35" fmla="*/ 1865 h 1875"/>
                <a:gd name="T36" fmla="*/ 898 w 954"/>
                <a:gd name="T37" fmla="*/ 1872 h 1875"/>
                <a:gd name="T38" fmla="*/ 879 w 954"/>
                <a:gd name="T39" fmla="*/ 1875 h 1875"/>
                <a:gd name="T40" fmla="*/ 76 w 954"/>
                <a:gd name="T41" fmla="*/ 1875 h 1875"/>
                <a:gd name="T42" fmla="*/ 55 w 954"/>
                <a:gd name="T43" fmla="*/ 1872 h 1875"/>
                <a:gd name="T44" fmla="*/ 37 w 954"/>
                <a:gd name="T45" fmla="*/ 1865 h 1875"/>
                <a:gd name="T46" fmla="*/ 23 w 954"/>
                <a:gd name="T47" fmla="*/ 1853 h 1875"/>
                <a:gd name="T48" fmla="*/ 10 w 954"/>
                <a:gd name="T49" fmla="*/ 1837 h 1875"/>
                <a:gd name="T50" fmla="*/ 3 w 954"/>
                <a:gd name="T51" fmla="*/ 1820 h 1875"/>
                <a:gd name="T52" fmla="*/ 0 w 954"/>
                <a:gd name="T53" fmla="*/ 1800 h 1875"/>
                <a:gd name="T54" fmla="*/ 0 w 954"/>
                <a:gd name="T55" fmla="*/ 75 h 1875"/>
                <a:gd name="T56" fmla="*/ 3 w 954"/>
                <a:gd name="T57" fmla="*/ 56 h 1875"/>
                <a:gd name="T58" fmla="*/ 10 w 954"/>
                <a:gd name="T59" fmla="*/ 38 h 1875"/>
                <a:gd name="T60" fmla="*/ 23 w 954"/>
                <a:gd name="T61" fmla="*/ 23 h 1875"/>
                <a:gd name="T62" fmla="*/ 37 w 954"/>
                <a:gd name="T63" fmla="*/ 11 h 1875"/>
                <a:gd name="T64" fmla="*/ 55 w 954"/>
                <a:gd name="T65" fmla="*/ 4 h 1875"/>
                <a:gd name="T66" fmla="*/ 76 w 954"/>
                <a:gd name="T67" fmla="*/ 0 h 1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54" h="1875">
                  <a:moveTo>
                    <a:pt x="227" y="224"/>
                  </a:moveTo>
                  <a:lnTo>
                    <a:pt x="227" y="802"/>
                  </a:lnTo>
                  <a:lnTo>
                    <a:pt x="727" y="802"/>
                  </a:lnTo>
                  <a:lnTo>
                    <a:pt x="727" y="224"/>
                  </a:lnTo>
                  <a:lnTo>
                    <a:pt x="227" y="224"/>
                  </a:lnTo>
                  <a:close/>
                  <a:moveTo>
                    <a:pt x="76" y="0"/>
                  </a:moveTo>
                  <a:lnTo>
                    <a:pt x="879" y="0"/>
                  </a:lnTo>
                  <a:lnTo>
                    <a:pt x="898" y="4"/>
                  </a:lnTo>
                  <a:lnTo>
                    <a:pt x="917" y="11"/>
                  </a:lnTo>
                  <a:lnTo>
                    <a:pt x="931" y="23"/>
                  </a:lnTo>
                  <a:lnTo>
                    <a:pt x="943" y="38"/>
                  </a:lnTo>
                  <a:lnTo>
                    <a:pt x="951" y="55"/>
                  </a:lnTo>
                  <a:lnTo>
                    <a:pt x="954" y="75"/>
                  </a:lnTo>
                  <a:lnTo>
                    <a:pt x="954" y="1800"/>
                  </a:lnTo>
                  <a:lnTo>
                    <a:pt x="951" y="1820"/>
                  </a:lnTo>
                  <a:lnTo>
                    <a:pt x="943" y="1837"/>
                  </a:lnTo>
                  <a:lnTo>
                    <a:pt x="931" y="1853"/>
                  </a:lnTo>
                  <a:lnTo>
                    <a:pt x="917" y="1865"/>
                  </a:lnTo>
                  <a:lnTo>
                    <a:pt x="898" y="1872"/>
                  </a:lnTo>
                  <a:lnTo>
                    <a:pt x="879" y="1875"/>
                  </a:lnTo>
                  <a:lnTo>
                    <a:pt x="76" y="1875"/>
                  </a:lnTo>
                  <a:lnTo>
                    <a:pt x="55" y="1872"/>
                  </a:lnTo>
                  <a:lnTo>
                    <a:pt x="37" y="1865"/>
                  </a:lnTo>
                  <a:lnTo>
                    <a:pt x="23" y="1853"/>
                  </a:lnTo>
                  <a:lnTo>
                    <a:pt x="10" y="1837"/>
                  </a:lnTo>
                  <a:lnTo>
                    <a:pt x="3" y="1820"/>
                  </a:lnTo>
                  <a:lnTo>
                    <a:pt x="0" y="1800"/>
                  </a:lnTo>
                  <a:lnTo>
                    <a:pt x="0" y="75"/>
                  </a:lnTo>
                  <a:lnTo>
                    <a:pt x="3" y="56"/>
                  </a:lnTo>
                  <a:lnTo>
                    <a:pt x="10" y="38"/>
                  </a:lnTo>
                  <a:lnTo>
                    <a:pt x="23" y="23"/>
                  </a:lnTo>
                  <a:lnTo>
                    <a:pt x="37" y="11"/>
                  </a:lnTo>
                  <a:lnTo>
                    <a:pt x="55" y="4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64"/>
            <p:cNvSpPr>
              <a:spLocks noEditPoints="1"/>
            </p:cNvSpPr>
            <p:nvPr/>
          </p:nvSpPr>
          <p:spPr bwMode="auto">
            <a:xfrm>
              <a:off x="10233025" y="2090738"/>
              <a:ext cx="127000" cy="307975"/>
            </a:xfrm>
            <a:custGeom>
              <a:avLst/>
              <a:gdLst>
                <a:gd name="T0" fmla="*/ 227 w 954"/>
                <a:gd name="T1" fmla="*/ 224 h 2322"/>
                <a:gd name="T2" fmla="*/ 227 w 954"/>
                <a:gd name="T3" fmla="*/ 1385 h 2322"/>
                <a:gd name="T4" fmla="*/ 727 w 954"/>
                <a:gd name="T5" fmla="*/ 1385 h 2322"/>
                <a:gd name="T6" fmla="*/ 727 w 954"/>
                <a:gd name="T7" fmla="*/ 224 h 2322"/>
                <a:gd name="T8" fmla="*/ 227 w 954"/>
                <a:gd name="T9" fmla="*/ 224 h 2322"/>
                <a:gd name="T10" fmla="*/ 75 w 954"/>
                <a:gd name="T11" fmla="*/ 0 h 2322"/>
                <a:gd name="T12" fmla="*/ 878 w 954"/>
                <a:gd name="T13" fmla="*/ 0 h 2322"/>
                <a:gd name="T14" fmla="*/ 899 w 954"/>
                <a:gd name="T15" fmla="*/ 3 h 2322"/>
                <a:gd name="T16" fmla="*/ 916 w 954"/>
                <a:gd name="T17" fmla="*/ 10 h 2322"/>
                <a:gd name="T18" fmla="*/ 931 w 954"/>
                <a:gd name="T19" fmla="*/ 22 h 2322"/>
                <a:gd name="T20" fmla="*/ 943 w 954"/>
                <a:gd name="T21" fmla="*/ 37 h 2322"/>
                <a:gd name="T22" fmla="*/ 951 w 954"/>
                <a:gd name="T23" fmla="*/ 55 h 2322"/>
                <a:gd name="T24" fmla="*/ 954 w 954"/>
                <a:gd name="T25" fmla="*/ 74 h 2322"/>
                <a:gd name="T26" fmla="*/ 954 w 954"/>
                <a:gd name="T27" fmla="*/ 2247 h 2322"/>
                <a:gd name="T28" fmla="*/ 951 w 954"/>
                <a:gd name="T29" fmla="*/ 2267 h 2322"/>
                <a:gd name="T30" fmla="*/ 943 w 954"/>
                <a:gd name="T31" fmla="*/ 2284 h 2322"/>
                <a:gd name="T32" fmla="*/ 931 w 954"/>
                <a:gd name="T33" fmla="*/ 2300 h 2322"/>
                <a:gd name="T34" fmla="*/ 916 w 954"/>
                <a:gd name="T35" fmla="*/ 2312 h 2322"/>
                <a:gd name="T36" fmla="*/ 899 w 954"/>
                <a:gd name="T37" fmla="*/ 2319 h 2322"/>
                <a:gd name="T38" fmla="*/ 878 w 954"/>
                <a:gd name="T39" fmla="*/ 2322 h 2322"/>
                <a:gd name="T40" fmla="*/ 75 w 954"/>
                <a:gd name="T41" fmla="*/ 2322 h 2322"/>
                <a:gd name="T42" fmla="*/ 56 w 954"/>
                <a:gd name="T43" fmla="*/ 2319 h 2322"/>
                <a:gd name="T44" fmla="*/ 37 w 954"/>
                <a:gd name="T45" fmla="*/ 2312 h 2322"/>
                <a:gd name="T46" fmla="*/ 22 w 954"/>
                <a:gd name="T47" fmla="*/ 2300 h 2322"/>
                <a:gd name="T48" fmla="*/ 11 w 954"/>
                <a:gd name="T49" fmla="*/ 2284 h 2322"/>
                <a:gd name="T50" fmla="*/ 2 w 954"/>
                <a:gd name="T51" fmla="*/ 2267 h 2322"/>
                <a:gd name="T52" fmla="*/ 0 w 954"/>
                <a:gd name="T53" fmla="*/ 2247 h 2322"/>
                <a:gd name="T54" fmla="*/ 0 w 954"/>
                <a:gd name="T55" fmla="*/ 75 h 2322"/>
                <a:gd name="T56" fmla="*/ 2 w 954"/>
                <a:gd name="T57" fmla="*/ 55 h 2322"/>
                <a:gd name="T58" fmla="*/ 11 w 954"/>
                <a:gd name="T59" fmla="*/ 38 h 2322"/>
                <a:gd name="T60" fmla="*/ 22 w 954"/>
                <a:gd name="T61" fmla="*/ 22 h 2322"/>
                <a:gd name="T62" fmla="*/ 37 w 954"/>
                <a:gd name="T63" fmla="*/ 10 h 2322"/>
                <a:gd name="T64" fmla="*/ 56 w 954"/>
                <a:gd name="T65" fmla="*/ 3 h 2322"/>
                <a:gd name="T66" fmla="*/ 75 w 954"/>
                <a:gd name="T67" fmla="*/ 0 h 2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54" h="2322">
                  <a:moveTo>
                    <a:pt x="227" y="224"/>
                  </a:moveTo>
                  <a:lnTo>
                    <a:pt x="227" y="1385"/>
                  </a:lnTo>
                  <a:lnTo>
                    <a:pt x="727" y="1385"/>
                  </a:lnTo>
                  <a:lnTo>
                    <a:pt x="727" y="224"/>
                  </a:lnTo>
                  <a:lnTo>
                    <a:pt x="227" y="224"/>
                  </a:lnTo>
                  <a:close/>
                  <a:moveTo>
                    <a:pt x="75" y="0"/>
                  </a:moveTo>
                  <a:lnTo>
                    <a:pt x="878" y="0"/>
                  </a:lnTo>
                  <a:lnTo>
                    <a:pt x="899" y="3"/>
                  </a:lnTo>
                  <a:lnTo>
                    <a:pt x="916" y="10"/>
                  </a:lnTo>
                  <a:lnTo>
                    <a:pt x="931" y="22"/>
                  </a:lnTo>
                  <a:lnTo>
                    <a:pt x="943" y="37"/>
                  </a:lnTo>
                  <a:lnTo>
                    <a:pt x="951" y="55"/>
                  </a:lnTo>
                  <a:lnTo>
                    <a:pt x="954" y="74"/>
                  </a:lnTo>
                  <a:lnTo>
                    <a:pt x="954" y="2247"/>
                  </a:lnTo>
                  <a:lnTo>
                    <a:pt x="951" y="2267"/>
                  </a:lnTo>
                  <a:lnTo>
                    <a:pt x="943" y="2284"/>
                  </a:lnTo>
                  <a:lnTo>
                    <a:pt x="931" y="2300"/>
                  </a:lnTo>
                  <a:lnTo>
                    <a:pt x="916" y="2312"/>
                  </a:lnTo>
                  <a:lnTo>
                    <a:pt x="899" y="2319"/>
                  </a:lnTo>
                  <a:lnTo>
                    <a:pt x="878" y="2322"/>
                  </a:lnTo>
                  <a:lnTo>
                    <a:pt x="75" y="2322"/>
                  </a:lnTo>
                  <a:lnTo>
                    <a:pt x="56" y="2319"/>
                  </a:lnTo>
                  <a:lnTo>
                    <a:pt x="37" y="2312"/>
                  </a:lnTo>
                  <a:lnTo>
                    <a:pt x="22" y="2300"/>
                  </a:lnTo>
                  <a:lnTo>
                    <a:pt x="11" y="2284"/>
                  </a:lnTo>
                  <a:lnTo>
                    <a:pt x="2" y="2267"/>
                  </a:lnTo>
                  <a:lnTo>
                    <a:pt x="0" y="2247"/>
                  </a:lnTo>
                  <a:lnTo>
                    <a:pt x="0" y="75"/>
                  </a:lnTo>
                  <a:lnTo>
                    <a:pt x="2" y="55"/>
                  </a:lnTo>
                  <a:lnTo>
                    <a:pt x="11" y="38"/>
                  </a:lnTo>
                  <a:lnTo>
                    <a:pt x="22" y="22"/>
                  </a:lnTo>
                  <a:lnTo>
                    <a:pt x="37" y="10"/>
                  </a:lnTo>
                  <a:lnTo>
                    <a:pt x="56" y="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65"/>
            <p:cNvSpPr>
              <a:spLocks noEditPoints="1"/>
            </p:cNvSpPr>
            <p:nvPr/>
          </p:nvSpPr>
          <p:spPr bwMode="auto">
            <a:xfrm>
              <a:off x="10391775" y="1987550"/>
              <a:ext cx="125413" cy="411162"/>
            </a:xfrm>
            <a:custGeom>
              <a:avLst/>
              <a:gdLst>
                <a:gd name="T0" fmla="*/ 226 w 953"/>
                <a:gd name="T1" fmla="*/ 223 h 3105"/>
                <a:gd name="T2" fmla="*/ 226 w 953"/>
                <a:gd name="T3" fmla="*/ 1660 h 3105"/>
                <a:gd name="T4" fmla="*/ 727 w 953"/>
                <a:gd name="T5" fmla="*/ 1660 h 3105"/>
                <a:gd name="T6" fmla="*/ 727 w 953"/>
                <a:gd name="T7" fmla="*/ 223 h 3105"/>
                <a:gd name="T8" fmla="*/ 226 w 953"/>
                <a:gd name="T9" fmla="*/ 223 h 3105"/>
                <a:gd name="T10" fmla="*/ 75 w 953"/>
                <a:gd name="T11" fmla="*/ 0 h 3105"/>
                <a:gd name="T12" fmla="*/ 878 w 953"/>
                <a:gd name="T13" fmla="*/ 0 h 3105"/>
                <a:gd name="T14" fmla="*/ 898 w 953"/>
                <a:gd name="T15" fmla="*/ 3 h 3105"/>
                <a:gd name="T16" fmla="*/ 916 w 953"/>
                <a:gd name="T17" fmla="*/ 10 h 3105"/>
                <a:gd name="T18" fmla="*/ 931 w 953"/>
                <a:gd name="T19" fmla="*/ 22 h 3105"/>
                <a:gd name="T20" fmla="*/ 942 w 953"/>
                <a:gd name="T21" fmla="*/ 36 h 3105"/>
                <a:gd name="T22" fmla="*/ 951 w 953"/>
                <a:gd name="T23" fmla="*/ 54 h 3105"/>
                <a:gd name="T24" fmla="*/ 953 w 953"/>
                <a:gd name="T25" fmla="*/ 75 h 3105"/>
                <a:gd name="T26" fmla="*/ 953 w 953"/>
                <a:gd name="T27" fmla="*/ 3030 h 3105"/>
                <a:gd name="T28" fmla="*/ 951 w 953"/>
                <a:gd name="T29" fmla="*/ 3050 h 3105"/>
                <a:gd name="T30" fmla="*/ 942 w 953"/>
                <a:gd name="T31" fmla="*/ 3067 h 3105"/>
                <a:gd name="T32" fmla="*/ 931 w 953"/>
                <a:gd name="T33" fmla="*/ 3083 h 3105"/>
                <a:gd name="T34" fmla="*/ 916 w 953"/>
                <a:gd name="T35" fmla="*/ 3095 h 3105"/>
                <a:gd name="T36" fmla="*/ 898 w 953"/>
                <a:gd name="T37" fmla="*/ 3102 h 3105"/>
                <a:gd name="T38" fmla="*/ 878 w 953"/>
                <a:gd name="T39" fmla="*/ 3105 h 3105"/>
                <a:gd name="T40" fmla="*/ 75 w 953"/>
                <a:gd name="T41" fmla="*/ 3105 h 3105"/>
                <a:gd name="T42" fmla="*/ 54 w 953"/>
                <a:gd name="T43" fmla="*/ 3102 h 3105"/>
                <a:gd name="T44" fmla="*/ 37 w 953"/>
                <a:gd name="T45" fmla="*/ 3095 h 3105"/>
                <a:gd name="T46" fmla="*/ 22 w 953"/>
                <a:gd name="T47" fmla="*/ 3083 h 3105"/>
                <a:gd name="T48" fmla="*/ 10 w 953"/>
                <a:gd name="T49" fmla="*/ 3067 h 3105"/>
                <a:gd name="T50" fmla="*/ 2 w 953"/>
                <a:gd name="T51" fmla="*/ 3050 h 3105"/>
                <a:gd name="T52" fmla="*/ 0 w 953"/>
                <a:gd name="T53" fmla="*/ 3030 h 3105"/>
                <a:gd name="T54" fmla="*/ 0 w 953"/>
                <a:gd name="T55" fmla="*/ 75 h 3105"/>
                <a:gd name="T56" fmla="*/ 2 w 953"/>
                <a:gd name="T57" fmla="*/ 54 h 3105"/>
                <a:gd name="T58" fmla="*/ 10 w 953"/>
                <a:gd name="T59" fmla="*/ 36 h 3105"/>
                <a:gd name="T60" fmla="*/ 22 w 953"/>
                <a:gd name="T61" fmla="*/ 22 h 3105"/>
                <a:gd name="T62" fmla="*/ 37 w 953"/>
                <a:gd name="T63" fmla="*/ 10 h 3105"/>
                <a:gd name="T64" fmla="*/ 54 w 953"/>
                <a:gd name="T65" fmla="*/ 3 h 3105"/>
                <a:gd name="T66" fmla="*/ 75 w 953"/>
                <a:gd name="T67" fmla="*/ 0 h 3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53" h="3105">
                  <a:moveTo>
                    <a:pt x="226" y="223"/>
                  </a:moveTo>
                  <a:lnTo>
                    <a:pt x="226" y="1660"/>
                  </a:lnTo>
                  <a:lnTo>
                    <a:pt x="727" y="1660"/>
                  </a:lnTo>
                  <a:lnTo>
                    <a:pt x="727" y="223"/>
                  </a:lnTo>
                  <a:lnTo>
                    <a:pt x="226" y="223"/>
                  </a:lnTo>
                  <a:close/>
                  <a:moveTo>
                    <a:pt x="75" y="0"/>
                  </a:moveTo>
                  <a:lnTo>
                    <a:pt x="878" y="0"/>
                  </a:lnTo>
                  <a:lnTo>
                    <a:pt x="898" y="3"/>
                  </a:lnTo>
                  <a:lnTo>
                    <a:pt x="916" y="10"/>
                  </a:lnTo>
                  <a:lnTo>
                    <a:pt x="931" y="22"/>
                  </a:lnTo>
                  <a:lnTo>
                    <a:pt x="942" y="36"/>
                  </a:lnTo>
                  <a:lnTo>
                    <a:pt x="951" y="54"/>
                  </a:lnTo>
                  <a:lnTo>
                    <a:pt x="953" y="75"/>
                  </a:lnTo>
                  <a:lnTo>
                    <a:pt x="953" y="3030"/>
                  </a:lnTo>
                  <a:lnTo>
                    <a:pt x="951" y="3050"/>
                  </a:lnTo>
                  <a:lnTo>
                    <a:pt x="942" y="3067"/>
                  </a:lnTo>
                  <a:lnTo>
                    <a:pt x="931" y="3083"/>
                  </a:lnTo>
                  <a:lnTo>
                    <a:pt x="916" y="3095"/>
                  </a:lnTo>
                  <a:lnTo>
                    <a:pt x="898" y="3102"/>
                  </a:lnTo>
                  <a:lnTo>
                    <a:pt x="878" y="3105"/>
                  </a:lnTo>
                  <a:lnTo>
                    <a:pt x="75" y="3105"/>
                  </a:lnTo>
                  <a:lnTo>
                    <a:pt x="54" y="3102"/>
                  </a:lnTo>
                  <a:lnTo>
                    <a:pt x="37" y="3095"/>
                  </a:lnTo>
                  <a:lnTo>
                    <a:pt x="22" y="3083"/>
                  </a:lnTo>
                  <a:lnTo>
                    <a:pt x="10" y="3067"/>
                  </a:lnTo>
                  <a:lnTo>
                    <a:pt x="2" y="3050"/>
                  </a:lnTo>
                  <a:lnTo>
                    <a:pt x="0" y="3030"/>
                  </a:lnTo>
                  <a:lnTo>
                    <a:pt x="0" y="75"/>
                  </a:lnTo>
                  <a:lnTo>
                    <a:pt x="2" y="54"/>
                  </a:lnTo>
                  <a:lnTo>
                    <a:pt x="10" y="36"/>
                  </a:lnTo>
                  <a:lnTo>
                    <a:pt x="22" y="22"/>
                  </a:lnTo>
                  <a:lnTo>
                    <a:pt x="37" y="10"/>
                  </a:lnTo>
                  <a:lnTo>
                    <a:pt x="54" y="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8" name="Group 479"/>
          <p:cNvGrpSpPr/>
          <p:nvPr/>
        </p:nvGrpSpPr>
        <p:grpSpPr>
          <a:xfrm>
            <a:off x="5587718" y="5347321"/>
            <a:ext cx="442913" cy="487363"/>
            <a:chOff x="10975975" y="1949450"/>
            <a:chExt cx="442913" cy="487363"/>
          </a:xfrm>
          <a:solidFill>
            <a:srgbClr val="000000"/>
          </a:solidFill>
        </p:grpSpPr>
        <p:sp>
          <p:nvSpPr>
            <p:cNvPr id="429" name="Freeform 70"/>
            <p:cNvSpPr>
              <a:spLocks noEditPoints="1"/>
            </p:cNvSpPr>
            <p:nvPr/>
          </p:nvSpPr>
          <p:spPr bwMode="auto">
            <a:xfrm>
              <a:off x="11096625" y="1990725"/>
              <a:ext cx="174625" cy="196850"/>
            </a:xfrm>
            <a:custGeom>
              <a:avLst/>
              <a:gdLst>
                <a:gd name="T0" fmla="*/ 475 w 1218"/>
                <a:gd name="T1" fmla="*/ 1199 h 1359"/>
                <a:gd name="T2" fmla="*/ 635 w 1218"/>
                <a:gd name="T3" fmla="*/ 1279 h 1359"/>
                <a:gd name="T4" fmla="*/ 786 w 1218"/>
                <a:gd name="T5" fmla="*/ 1122 h 1359"/>
                <a:gd name="T6" fmla="*/ 400 w 1218"/>
                <a:gd name="T7" fmla="*/ 1051 h 1359"/>
                <a:gd name="T8" fmla="*/ 405 w 1218"/>
                <a:gd name="T9" fmla="*/ 984 h 1359"/>
                <a:gd name="T10" fmla="*/ 705 w 1218"/>
                <a:gd name="T11" fmla="*/ 1019 h 1359"/>
                <a:gd name="T12" fmla="*/ 1031 w 1218"/>
                <a:gd name="T13" fmla="*/ 784 h 1359"/>
                <a:gd name="T14" fmla="*/ 919 w 1218"/>
                <a:gd name="T15" fmla="*/ 1063 h 1359"/>
                <a:gd name="T16" fmla="*/ 1092 w 1218"/>
                <a:gd name="T17" fmla="*/ 1026 h 1359"/>
                <a:gd name="T18" fmla="*/ 1139 w 1218"/>
                <a:gd name="T19" fmla="*/ 897 h 1359"/>
                <a:gd name="T20" fmla="*/ 147 w 1218"/>
                <a:gd name="T21" fmla="*/ 741 h 1359"/>
                <a:gd name="T22" fmla="*/ 77 w 1218"/>
                <a:gd name="T23" fmla="*/ 924 h 1359"/>
                <a:gd name="T24" fmla="*/ 148 w 1218"/>
                <a:gd name="T25" fmla="*/ 1040 h 1359"/>
                <a:gd name="T26" fmla="*/ 322 w 1218"/>
                <a:gd name="T27" fmla="*/ 1062 h 1359"/>
                <a:gd name="T28" fmla="*/ 147 w 1218"/>
                <a:gd name="T29" fmla="*/ 741 h 1359"/>
                <a:gd name="T30" fmla="*/ 980 w 1218"/>
                <a:gd name="T31" fmla="*/ 667 h 1359"/>
                <a:gd name="T32" fmla="*/ 988 w 1218"/>
                <a:gd name="T33" fmla="*/ 717 h 1359"/>
                <a:gd name="T34" fmla="*/ 195 w 1218"/>
                <a:gd name="T35" fmla="*/ 679 h 1359"/>
                <a:gd name="T36" fmla="*/ 539 w 1218"/>
                <a:gd name="T37" fmla="*/ 411 h 1359"/>
                <a:gd name="T38" fmla="*/ 343 w 1218"/>
                <a:gd name="T39" fmla="*/ 752 h 1359"/>
                <a:gd name="T40" fmla="*/ 441 w 1218"/>
                <a:gd name="T41" fmla="*/ 858 h 1359"/>
                <a:gd name="T42" fmla="*/ 548 w 1218"/>
                <a:gd name="T43" fmla="*/ 952 h 1359"/>
                <a:gd name="T44" fmla="*/ 873 w 1218"/>
                <a:gd name="T45" fmla="*/ 774 h 1359"/>
                <a:gd name="T46" fmla="*/ 851 w 1218"/>
                <a:gd name="T47" fmla="*/ 651 h 1359"/>
                <a:gd name="T48" fmla="*/ 810 w 1218"/>
                <a:gd name="T49" fmla="*/ 490 h 1359"/>
                <a:gd name="T50" fmla="*/ 368 w 1218"/>
                <a:gd name="T51" fmla="*/ 425 h 1359"/>
                <a:gd name="T52" fmla="*/ 819 w 1218"/>
                <a:gd name="T53" fmla="*/ 308 h 1359"/>
                <a:gd name="T54" fmla="*/ 837 w 1218"/>
                <a:gd name="T55" fmla="*/ 365 h 1359"/>
                <a:gd name="T56" fmla="*/ 940 w 1218"/>
                <a:gd name="T57" fmla="*/ 492 h 1359"/>
                <a:gd name="T58" fmla="*/ 1116 w 1218"/>
                <a:gd name="T59" fmla="*/ 538 h 1359"/>
                <a:gd name="T60" fmla="*/ 1125 w 1218"/>
                <a:gd name="T61" fmla="*/ 366 h 1359"/>
                <a:gd name="T62" fmla="*/ 1035 w 1218"/>
                <a:gd name="T63" fmla="*/ 332 h 1359"/>
                <a:gd name="T64" fmla="*/ 276 w 1218"/>
                <a:gd name="T65" fmla="*/ 294 h 1359"/>
                <a:gd name="T66" fmla="*/ 107 w 1218"/>
                <a:gd name="T67" fmla="*/ 348 h 1359"/>
                <a:gd name="T68" fmla="*/ 89 w 1218"/>
                <a:gd name="T69" fmla="*/ 504 h 1359"/>
                <a:gd name="T70" fmla="*/ 231 w 1218"/>
                <a:gd name="T71" fmla="*/ 532 h 1359"/>
                <a:gd name="T72" fmla="*/ 276 w 1218"/>
                <a:gd name="T73" fmla="*/ 294 h 1359"/>
                <a:gd name="T74" fmla="*/ 478 w 1218"/>
                <a:gd name="T75" fmla="*/ 159 h 1359"/>
                <a:gd name="T76" fmla="*/ 670 w 1218"/>
                <a:gd name="T77" fmla="*/ 270 h 1359"/>
                <a:gd name="T78" fmla="*/ 692 w 1218"/>
                <a:gd name="T79" fmla="*/ 106 h 1359"/>
                <a:gd name="T80" fmla="*/ 682 w 1218"/>
                <a:gd name="T81" fmla="*/ 13 h 1359"/>
                <a:gd name="T82" fmla="*/ 861 w 1218"/>
                <a:gd name="T83" fmla="*/ 210 h 1359"/>
                <a:gd name="T84" fmla="*/ 1037 w 1218"/>
                <a:gd name="T85" fmla="*/ 205 h 1359"/>
                <a:gd name="T86" fmla="*/ 1119 w 1218"/>
                <a:gd name="T87" fmla="*/ 257 h 1359"/>
                <a:gd name="T88" fmla="*/ 1218 w 1218"/>
                <a:gd name="T89" fmla="*/ 419 h 1359"/>
                <a:gd name="T90" fmla="*/ 1140 w 1218"/>
                <a:gd name="T91" fmla="*/ 650 h 1359"/>
                <a:gd name="T92" fmla="*/ 1203 w 1218"/>
                <a:gd name="T93" fmla="*/ 835 h 1359"/>
                <a:gd name="T94" fmla="*/ 1190 w 1218"/>
                <a:gd name="T95" fmla="*/ 1031 h 1359"/>
                <a:gd name="T96" fmla="*/ 1024 w 1218"/>
                <a:gd name="T97" fmla="*/ 1133 h 1359"/>
                <a:gd name="T98" fmla="*/ 818 w 1218"/>
                <a:gd name="T99" fmla="*/ 1221 h 1359"/>
                <a:gd name="T100" fmla="*/ 640 w 1218"/>
                <a:gd name="T101" fmla="*/ 1356 h 1359"/>
                <a:gd name="T102" fmla="*/ 480 w 1218"/>
                <a:gd name="T103" fmla="*/ 1313 h 1359"/>
                <a:gd name="T104" fmla="*/ 313 w 1218"/>
                <a:gd name="T105" fmla="*/ 1139 h 1359"/>
                <a:gd name="T106" fmla="*/ 94 w 1218"/>
                <a:gd name="T107" fmla="*/ 1097 h 1359"/>
                <a:gd name="T108" fmla="*/ 1 w 1218"/>
                <a:gd name="T109" fmla="*/ 941 h 1359"/>
                <a:gd name="T110" fmla="*/ 70 w 1218"/>
                <a:gd name="T111" fmla="*/ 719 h 1359"/>
                <a:gd name="T112" fmla="*/ 17 w 1218"/>
                <a:gd name="T113" fmla="*/ 529 h 1359"/>
                <a:gd name="T114" fmla="*/ 27 w 1218"/>
                <a:gd name="T115" fmla="*/ 327 h 1359"/>
                <a:gd name="T116" fmla="*/ 194 w 1218"/>
                <a:gd name="T117" fmla="*/ 224 h 1359"/>
                <a:gd name="T118" fmla="*/ 400 w 1218"/>
                <a:gd name="T119" fmla="*/ 137 h 1359"/>
                <a:gd name="T120" fmla="*/ 578 w 1218"/>
                <a:gd name="T121" fmla="*/ 2 h 1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18" h="1359">
                  <a:moveTo>
                    <a:pt x="609" y="1064"/>
                  </a:moveTo>
                  <a:lnTo>
                    <a:pt x="548" y="1088"/>
                  </a:lnTo>
                  <a:lnTo>
                    <a:pt x="488" y="1107"/>
                  </a:lnTo>
                  <a:lnTo>
                    <a:pt x="430" y="1123"/>
                  </a:lnTo>
                  <a:lnTo>
                    <a:pt x="451" y="1164"/>
                  </a:lnTo>
                  <a:lnTo>
                    <a:pt x="475" y="1199"/>
                  </a:lnTo>
                  <a:lnTo>
                    <a:pt x="499" y="1228"/>
                  </a:lnTo>
                  <a:lnTo>
                    <a:pt x="525" y="1252"/>
                  </a:lnTo>
                  <a:lnTo>
                    <a:pt x="552" y="1269"/>
                  </a:lnTo>
                  <a:lnTo>
                    <a:pt x="579" y="1279"/>
                  </a:lnTo>
                  <a:lnTo>
                    <a:pt x="607" y="1283"/>
                  </a:lnTo>
                  <a:lnTo>
                    <a:pt x="635" y="1279"/>
                  </a:lnTo>
                  <a:lnTo>
                    <a:pt x="662" y="1269"/>
                  </a:lnTo>
                  <a:lnTo>
                    <a:pt x="689" y="1252"/>
                  </a:lnTo>
                  <a:lnTo>
                    <a:pt x="716" y="1228"/>
                  </a:lnTo>
                  <a:lnTo>
                    <a:pt x="740" y="1199"/>
                  </a:lnTo>
                  <a:lnTo>
                    <a:pt x="764" y="1164"/>
                  </a:lnTo>
                  <a:lnTo>
                    <a:pt x="786" y="1122"/>
                  </a:lnTo>
                  <a:lnTo>
                    <a:pt x="728" y="1106"/>
                  </a:lnTo>
                  <a:lnTo>
                    <a:pt x="670" y="1088"/>
                  </a:lnTo>
                  <a:lnTo>
                    <a:pt x="609" y="1064"/>
                  </a:lnTo>
                  <a:close/>
                  <a:moveTo>
                    <a:pt x="374" y="965"/>
                  </a:moveTo>
                  <a:lnTo>
                    <a:pt x="385" y="1009"/>
                  </a:lnTo>
                  <a:lnTo>
                    <a:pt x="400" y="1051"/>
                  </a:lnTo>
                  <a:lnTo>
                    <a:pt x="455" y="1038"/>
                  </a:lnTo>
                  <a:lnTo>
                    <a:pt x="513" y="1019"/>
                  </a:lnTo>
                  <a:lnTo>
                    <a:pt x="447" y="983"/>
                  </a:lnTo>
                  <a:lnTo>
                    <a:pt x="435" y="986"/>
                  </a:lnTo>
                  <a:lnTo>
                    <a:pt x="423" y="987"/>
                  </a:lnTo>
                  <a:lnTo>
                    <a:pt x="405" y="984"/>
                  </a:lnTo>
                  <a:lnTo>
                    <a:pt x="387" y="977"/>
                  </a:lnTo>
                  <a:lnTo>
                    <a:pt x="374" y="965"/>
                  </a:lnTo>
                  <a:close/>
                  <a:moveTo>
                    <a:pt x="850" y="934"/>
                  </a:moveTo>
                  <a:lnTo>
                    <a:pt x="787" y="974"/>
                  </a:lnTo>
                  <a:lnTo>
                    <a:pt x="746" y="997"/>
                  </a:lnTo>
                  <a:lnTo>
                    <a:pt x="705" y="1019"/>
                  </a:lnTo>
                  <a:lnTo>
                    <a:pt x="762" y="1036"/>
                  </a:lnTo>
                  <a:lnTo>
                    <a:pt x="816" y="1050"/>
                  </a:lnTo>
                  <a:lnTo>
                    <a:pt x="835" y="993"/>
                  </a:lnTo>
                  <a:lnTo>
                    <a:pt x="850" y="934"/>
                  </a:lnTo>
                  <a:close/>
                  <a:moveTo>
                    <a:pt x="1071" y="741"/>
                  </a:moveTo>
                  <a:lnTo>
                    <a:pt x="1031" y="784"/>
                  </a:lnTo>
                  <a:lnTo>
                    <a:pt x="987" y="826"/>
                  </a:lnTo>
                  <a:lnTo>
                    <a:pt x="940" y="866"/>
                  </a:lnTo>
                  <a:lnTo>
                    <a:pt x="928" y="935"/>
                  </a:lnTo>
                  <a:lnTo>
                    <a:pt x="913" y="1000"/>
                  </a:lnTo>
                  <a:lnTo>
                    <a:pt x="894" y="1061"/>
                  </a:lnTo>
                  <a:lnTo>
                    <a:pt x="919" y="1063"/>
                  </a:lnTo>
                  <a:lnTo>
                    <a:pt x="942" y="1064"/>
                  </a:lnTo>
                  <a:lnTo>
                    <a:pt x="978" y="1062"/>
                  </a:lnTo>
                  <a:lnTo>
                    <a:pt x="1012" y="1058"/>
                  </a:lnTo>
                  <a:lnTo>
                    <a:pt x="1043" y="1050"/>
                  </a:lnTo>
                  <a:lnTo>
                    <a:pt x="1070" y="1040"/>
                  </a:lnTo>
                  <a:lnTo>
                    <a:pt x="1092" y="1026"/>
                  </a:lnTo>
                  <a:lnTo>
                    <a:pt x="1111" y="1010"/>
                  </a:lnTo>
                  <a:lnTo>
                    <a:pt x="1125" y="991"/>
                  </a:lnTo>
                  <a:lnTo>
                    <a:pt x="1134" y="971"/>
                  </a:lnTo>
                  <a:lnTo>
                    <a:pt x="1140" y="948"/>
                  </a:lnTo>
                  <a:lnTo>
                    <a:pt x="1141" y="924"/>
                  </a:lnTo>
                  <a:lnTo>
                    <a:pt x="1139" y="897"/>
                  </a:lnTo>
                  <a:lnTo>
                    <a:pt x="1133" y="868"/>
                  </a:lnTo>
                  <a:lnTo>
                    <a:pt x="1123" y="838"/>
                  </a:lnTo>
                  <a:lnTo>
                    <a:pt x="1110" y="808"/>
                  </a:lnTo>
                  <a:lnTo>
                    <a:pt x="1092" y="775"/>
                  </a:lnTo>
                  <a:lnTo>
                    <a:pt x="1071" y="741"/>
                  </a:lnTo>
                  <a:close/>
                  <a:moveTo>
                    <a:pt x="147" y="741"/>
                  </a:moveTo>
                  <a:lnTo>
                    <a:pt x="126" y="775"/>
                  </a:lnTo>
                  <a:lnTo>
                    <a:pt x="108" y="808"/>
                  </a:lnTo>
                  <a:lnTo>
                    <a:pt x="94" y="838"/>
                  </a:lnTo>
                  <a:lnTo>
                    <a:pt x="85" y="868"/>
                  </a:lnTo>
                  <a:lnTo>
                    <a:pt x="79" y="897"/>
                  </a:lnTo>
                  <a:lnTo>
                    <a:pt x="77" y="924"/>
                  </a:lnTo>
                  <a:lnTo>
                    <a:pt x="78" y="948"/>
                  </a:lnTo>
                  <a:lnTo>
                    <a:pt x="84" y="971"/>
                  </a:lnTo>
                  <a:lnTo>
                    <a:pt x="93" y="991"/>
                  </a:lnTo>
                  <a:lnTo>
                    <a:pt x="107" y="1010"/>
                  </a:lnTo>
                  <a:lnTo>
                    <a:pt x="126" y="1026"/>
                  </a:lnTo>
                  <a:lnTo>
                    <a:pt x="148" y="1040"/>
                  </a:lnTo>
                  <a:lnTo>
                    <a:pt x="175" y="1050"/>
                  </a:lnTo>
                  <a:lnTo>
                    <a:pt x="206" y="1058"/>
                  </a:lnTo>
                  <a:lnTo>
                    <a:pt x="239" y="1062"/>
                  </a:lnTo>
                  <a:lnTo>
                    <a:pt x="276" y="1064"/>
                  </a:lnTo>
                  <a:lnTo>
                    <a:pt x="298" y="1063"/>
                  </a:lnTo>
                  <a:lnTo>
                    <a:pt x="322" y="1062"/>
                  </a:lnTo>
                  <a:lnTo>
                    <a:pt x="303" y="1000"/>
                  </a:lnTo>
                  <a:lnTo>
                    <a:pt x="288" y="934"/>
                  </a:lnTo>
                  <a:lnTo>
                    <a:pt x="277" y="865"/>
                  </a:lnTo>
                  <a:lnTo>
                    <a:pt x="231" y="825"/>
                  </a:lnTo>
                  <a:lnTo>
                    <a:pt x="186" y="784"/>
                  </a:lnTo>
                  <a:lnTo>
                    <a:pt x="147" y="741"/>
                  </a:lnTo>
                  <a:close/>
                  <a:moveTo>
                    <a:pt x="952" y="603"/>
                  </a:moveTo>
                  <a:lnTo>
                    <a:pt x="952" y="612"/>
                  </a:lnTo>
                  <a:lnTo>
                    <a:pt x="964" y="623"/>
                  </a:lnTo>
                  <a:lnTo>
                    <a:pt x="973" y="636"/>
                  </a:lnTo>
                  <a:lnTo>
                    <a:pt x="979" y="650"/>
                  </a:lnTo>
                  <a:lnTo>
                    <a:pt x="980" y="667"/>
                  </a:lnTo>
                  <a:lnTo>
                    <a:pt x="979" y="682"/>
                  </a:lnTo>
                  <a:lnTo>
                    <a:pt x="973" y="698"/>
                  </a:lnTo>
                  <a:lnTo>
                    <a:pt x="964" y="710"/>
                  </a:lnTo>
                  <a:lnTo>
                    <a:pt x="953" y="721"/>
                  </a:lnTo>
                  <a:lnTo>
                    <a:pt x="951" y="755"/>
                  </a:lnTo>
                  <a:lnTo>
                    <a:pt x="988" y="717"/>
                  </a:lnTo>
                  <a:lnTo>
                    <a:pt x="1023" y="679"/>
                  </a:lnTo>
                  <a:lnTo>
                    <a:pt x="988" y="641"/>
                  </a:lnTo>
                  <a:lnTo>
                    <a:pt x="952" y="603"/>
                  </a:lnTo>
                  <a:close/>
                  <a:moveTo>
                    <a:pt x="267" y="603"/>
                  </a:moveTo>
                  <a:lnTo>
                    <a:pt x="230" y="641"/>
                  </a:lnTo>
                  <a:lnTo>
                    <a:pt x="195" y="679"/>
                  </a:lnTo>
                  <a:lnTo>
                    <a:pt x="228" y="717"/>
                  </a:lnTo>
                  <a:lnTo>
                    <a:pt x="266" y="755"/>
                  </a:lnTo>
                  <a:lnTo>
                    <a:pt x="264" y="678"/>
                  </a:lnTo>
                  <a:lnTo>
                    <a:pt x="267" y="603"/>
                  </a:lnTo>
                  <a:close/>
                  <a:moveTo>
                    <a:pt x="609" y="376"/>
                  </a:moveTo>
                  <a:lnTo>
                    <a:pt x="539" y="411"/>
                  </a:lnTo>
                  <a:lnTo>
                    <a:pt x="471" y="449"/>
                  </a:lnTo>
                  <a:lnTo>
                    <a:pt x="409" y="489"/>
                  </a:lnTo>
                  <a:lnTo>
                    <a:pt x="351" y="532"/>
                  </a:lnTo>
                  <a:lnTo>
                    <a:pt x="343" y="604"/>
                  </a:lnTo>
                  <a:lnTo>
                    <a:pt x="341" y="678"/>
                  </a:lnTo>
                  <a:lnTo>
                    <a:pt x="343" y="752"/>
                  </a:lnTo>
                  <a:lnTo>
                    <a:pt x="350" y="825"/>
                  </a:lnTo>
                  <a:lnTo>
                    <a:pt x="372" y="842"/>
                  </a:lnTo>
                  <a:lnTo>
                    <a:pt x="398" y="861"/>
                  </a:lnTo>
                  <a:lnTo>
                    <a:pt x="410" y="857"/>
                  </a:lnTo>
                  <a:lnTo>
                    <a:pt x="423" y="855"/>
                  </a:lnTo>
                  <a:lnTo>
                    <a:pt x="441" y="858"/>
                  </a:lnTo>
                  <a:lnTo>
                    <a:pt x="456" y="864"/>
                  </a:lnTo>
                  <a:lnTo>
                    <a:pt x="470" y="874"/>
                  </a:lnTo>
                  <a:lnTo>
                    <a:pt x="480" y="887"/>
                  </a:lnTo>
                  <a:lnTo>
                    <a:pt x="486" y="902"/>
                  </a:lnTo>
                  <a:lnTo>
                    <a:pt x="489" y="919"/>
                  </a:lnTo>
                  <a:lnTo>
                    <a:pt x="548" y="952"/>
                  </a:lnTo>
                  <a:lnTo>
                    <a:pt x="609" y="981"/>
                  </a:lnTo>
                  <a:lnTo>
                    <a:pt x="679" y="947"/>
                  </a:lnTo>
                  <a:lnTo>
                    <a:pt x="747" y="908"/>
                  </a:lnTo>
                  <a:lnTo>
                    <a:pt x="809" y="868"/>
                  </a:lnTo>
                  <a:lnTo>
                    <a:pt x="867" y="826"/>
                  </a:lnTo>
                  <a:lnTo>
                    <a:pt x="873" y="774"/>
                  </a:lnTo>
                  <a:lnTo>
                    <a:pt x="876" y="720"/>
                  </a:lnTo>
                  <a:lnTo>
                    <a:pt x="864" y="709"/>
                  </a:lnTo>
                  <a:lnTo>
                    <a:pt x="856" y="697"/>
                  </a:lnTo>
                  <a:lnTo>
                    <a:pt x="851" y="682"/>
                  </a:lnTo>
                  <a:lnTo>
                    <a:pt x="849" y="667"/>
                  </a:lnTo>
                  <a:lnTo>
                    <a:pt x="851" y="651"/>
                  </a:lnTo>
                  <a:lnTo>
                    <a:pt x="856" y="637"/>
                  </a:lnTo>
                  <a:lnTo>
                    <a:pt x="864" y="625"/>
                  </a:lnTo>
                  <a:lnTo>
                    <a:pt x="876" y="615"/>
                  </a:lnTo>
                  <a:lnTo>
                    <a:pt x="873" y="573"/>
                  </a:lnTo>
                  <a:lnTo>
                    <a:pt x="868" y="533"/>
                  </a:lnTo>
                  <a:lnTo>
                    <a:pt x="810" y="490"/>
                  </a:lnTo>
                  <a:lnTo>
                    <a:pt x="747" y="449"/>
                  </a:lnTo>
                  <a:lnTo>
                    <a:pt x="679" y="411"/>
                  </a:lnTo>
                  <a:lnTo>
                    <a:pt x="609" y="376"/>
                  </a:lnTo>
                  <a:close/>
                  <a:moveTo>
                    <a:pt x="402" y="308"/>
                  </a:moveTo>
                  <a:lnTo>
                    <a:pt x="383" y="364"/>
                  </a:lnTo>
                  <a:lnTo>
                    <a:pt x="368" y="425"/>
                  </a:lnTo>
                  <a:lnTo>
                    <a:pt x="431" y="385"/>
                  </a:lnTo>
                  <a:lnTo>
                    <a:pt x="472" y="361"/>
                  </a:lnTo>
                  <a:lnTo>
                    <a:pt x="513" y="338"/>
                  </a:lnTo>
                  <a:lnTo>
                    <a:pt x="456" y="321"/>
                  </a:lnTo>
                  <a:lnTo>
                    <a:pt x="402" y="308"/>
                  </a:lnTo>
                  <a:close/>
                  <a:moveTo>
                    <a:pt x="819" y="308"/>
                  </a:moveTo>
                  <a:lnTo>
                    <a:pt x="763" y="321"/>
                  </a:lnTo>
                  <a:lnTo>
                    <a:pt x="705" y="338"/>
                  </a:lnTo>
                  <a:lnTo>
                    <a:pt x="746" y="361"/>
                  </a:lnTo>
                  <a:lnTo>
                    <a:pt x="787" y="385"/>
                  </a:lnTo>
                  <a:lnTo>
                    <a:pt x="852" y="426"/>
                  </a:lnTo>
                  <a:lnTo>
                    <a:pt x="837" y="365"/>
                  </a:lnTo>
                  <a:lnTo>
                    <a:pt x="819" y="308"/>
                  </a:lnTo>
                  <a:close/>
                  <a:moveTo>
                    <a:pt x="931" y="294"/>
                  </a:moveTo>
                  <a:lnTo>
                    <a:pt x="896" y="296"/>
                  </a:lnTo>
                  <a:lnTo>
                    <a:pt x="915" y="358"/>
                  </a:lnTo>
                  <a:lnTo>
                    <a:pt x="929" y="424"/>
                  </a:lnTo>
                  <a:lnTo>
                    <a:pt x="940" y="492"/>
                  </a:lnTo>
                  <a:lnTo>
                    <a:pt x="987" y="532"/>
                  </a:lnTo>
                  <a:lnTo>
                    <a:pt x="1032" y="574"/>
                  </a:lnTo>
                  <a:lnTo>
                    <a:pt x="1072" y="617"/>
                  </a:lnTo>
                  <a:lnTo>
                    <a:pt x="1077" y="608"/>
                  </a:lnTo>
                  <a:lnTo>
                    <a:pt x="1098" y="572"/>
                  </a:lnTo>
                  <a:lnTo>
                    <a:pt x="1116" y="538"/>
                  </a:lnTo>
                  <a:lnTo>
                    <a:pt x="1129" y="504"/>
                  </a:lnTo>
                  <a:lnTo>
                    <a:pt x="1137" y="472"/>
                  </a:lnTo>
                  <a:lnTo>
                    <a:pt x="1141" y="442"/>
                  </a:lnTo>
                  <a:lnTo>
                    <a:pt x="1140" y="414"/>
                  </a:lnTo>
                  <a:lnTo>
                    <a:pt x="1135" y="389"/>
                  </a:lnTo>
                  <a:lnTo>
                    <a:pt x="1125" y="366"/>
                  </a:lnTo>
                  <a:lnTo>
                    <a:pt x="1114" y="352"/>
                  </a:lnTo>
                  <a:lnTo>
                    <a:pt x="1100" y="338"/>
                  </a:lnTo>
                  <a:lnTo>
                    <a:pt x="1084" y="327"/>
                  </a:lnTo>
                  <a:lnTo>
                    <a:pt x="1070" y="332"/>
                  </a:lnTo>
                  <a:lnTo>
                    <a:pt x="1053" y="334"/>
                  </a:lnTo>
                  <a:lnTo>
                    <a:pt x="1035" y="332"/>
                  </a:lnTo>
                  <a:lnTo>
                    <a:pt x="1018" y="324"/>
                  </a:lnTo>
                  <a:lnTo>
                    <a:pt x="1005" y="313"/>
                  </a:lnTo>
                  <a:lnTo>
                    <a:pt x="994" y="297"/>
                  </a:lnTo>
                  <a:lnTo>
                    <a:pt x="964" y="294"/>
                  </a:lnTo>
                  <a:lnTo>
                    <a:pt x="931" y="294"/>
                  </a:lnTo>
                  <a:close/>
                  <a:moveTo>
                    <a:pt x="276" y="294"/>
                  </a:moveTo>
                  <a:lnTo>
                    <a:pt x="239" y="295"/>
                  </a:lnTo>
                  <a:lnTo>
                    <a:pt x="206" y="300"/>
                  </a:lnTo>
                  <a:lnTo>
                    <a:pt x="175" y="308"/>
                  </a:lnTo>
                  <a:lnTo>
                    <a:pt x="148" y="319"/>
                  </a:lnTo>
                  <a:lnTo>
                    <a:pt x="126" y="332"/>
                  </a:lnTo>
                  <a:lnTo>
                    <a:pt x="107" y="348"/>
                  </a:lnTo>
                  <a:lnTo>
                    <a:pt x="93" y="366"/>
                  </a:lnTo>
                  <a:lnTo>
                    <a:pt x="83" y="389"/>
                  </a:lnTo>
                  <a:lnTo>
                    <a:pt x="78" y="414"/>
                  </a:lnTo>
                  <a:lnTo>
                    <a:pt x="77" y="442"/>
                  </a:lnTo>
                  <a:lnTo>
                    <a:pt x="81" y="472"/>
                  </a:lnTo>
                  <a:lnTo>
                    <a:pt x="89" y="504"/>
                  </a:lnTo>
                  <a:lnTo>
                    <a:pt x="101" y="538"/>
                  </a:lnTo>
                  <a:lnTo>
                    <a:pt x="119" y="572"/>
                  </a:lnTo>
                  <a:lnTo>
                    <a:pt x="141" y="608"/>
                  </a:lnTo>
                  <a:lnTo>
                    <a:pt x="146" y="617"/>
                  </a:lnTo>
                  <a:lnTo>
                    <a:pt x="186" y="573"/>
                  </a:lnTo>
                  <a:lnTo>
                    <a:pt x="231" y="532"/>
                  </a:lnTo>
                  <a:lnTo>
                    <a:pt x="278" y="491"/>
                  </a:lnTo>
                  <a:lnTo>
                    <a:pt x="290" y="424"/>
                  </a:lnTo>
                  <a:lnTo>
                    <a:pt x="305" y="358"/>
                  </a:lnTo>
                  <a:lnTo>
                    <a:pt x="324" y="296"/>
                  </a:lnTo>
                  <a:lnTo>
                    <a:pt x="299" y="294"/>
                  </a:lnTo>
                  <a:lnTo>
                    <a:pt x="276" y="294"/>
                  </a:lnTo>
                  <a:close/>
                  <a:moveTo>
                    <a:pt x="611" y="76"/>
                  </a:moveTo>
                  <a:lnTo>
                    <a:pt x="583" y="79"/>
                  </a:lnTo>
                  <a:lnTo>
                    <a:pt x="556" y="89"/>
                  </a:lnTo>
                  <a:lnTo>
                    <a:pt x="529" y="106"/>
                  </a:lnTo>
                  <a:lnTo>
                    <a:pt x="503" y="130"/>
                  </a:lnTo>
                  <a:lnTo>
                    <a:pt x="478" y="159"/>
                  </a:lnTo>
                  <a:lnTo>
                    <a:pt x="454" y="195"/>
                  </a:lnTo>
                  <a:lnTo>
                    <a:pt x="432" y="237"/>
                  </a:lnTo>
                  <a:lnTo>
                    <a:pt x="490" y="251"/>
                  </a:lnTo>
                  <a:lnTo>
                    <a:pt x="548" y="271"/>
                  </a:lnTo>
                  <a:lnTo>
                    <a:pt x="609" y="293"/>
                  </a:lnTo>
                  <a:lnTo>
                    <a:pt x="670" y="270"/>
                  </a:lnTo>
                  <a:lnTo>
                    <a:pt x="730" y="251"/>
                  </a:lnTo>
                  <a:lnTo>
                    <a:pt x="790" y="236"/>
                  </a:lnTo>
                  <a:lnTo>
                    <a:pt x="767" y="195"/>
                  </a:lnTo>
                  <a:lnTo>
                    <a:pt x="743" y="160"/>
                  </a:lnTo>
                  <a:lnTo>
                    <a:pt x="719" y="130"/>
                  </a:lnTo>
                  <a:lnTo>
                    <a:pt x="692" y="106"/>
                  </a:lnTo>
                  <a:lnTo>
                    <a:pt x="665" y="90"/>
                  </a:lnTo>
                  <a:lnTo>
                    <a:pt x="639" y="80"/>
                  </a:lnTo>
                  <a:lnTo>
                    <a:pt x="611" y="76"/>
                  </a:lnTo>
                  <a:close/>
                  <a:moveTo>
                    <a:pt x="611" y="0"/>
                  </a:moveTo>
                  <a:lnTo>
                    <a:pt x="647" y="3"/>
                  </a:lnTo>
                  <a:lnTo>
                    <a:pt x="682" y="13"/>
                  </a:lnTo>
                  <a:lnTo>
                    <a:pt x="716" y="30"/>
                  </a:lnTo>
                  <a:lnTo>
                    <a:pt x="748" y="54"/>
                  </a:lnTo>
                  <a:lnTo>
                    <a:pt x="779" y="84"/>
                  </a:lnTo>
                  <a:lnTo>
                    <a:pt x="809" y="120"/>
                  </a:lnTo>
                  <a:lnTo>
                    <a:pt x="837" y="162"/>
                  </a:lnTo>
                  <a:lnTo>
                    <a:pt x="861" y="210"/>
                  </a:lnTo>
                  <a:lnTo>
                    <a:pt x="867" y="222"/>
                  </a:lnTo>
                  <a:lnTo>
                    <a:pt x="917" y="218"/>
                  </a:lnTo>
                  <a:lnTo>
                    <a:pt x="963" y="218"/>
                  </a:lnTo>
                  <a:lnTo>
                    <a:pt x="1007" y="222"/>
                  </a:lnTo>
                  <a:lnTo>
                    <a:pt x="1020" y="211"/>
                  </a:lnTo>
                  <a:lnTo>
                    <a:pt x="1037" y="205"/>
                  </a:lnTo>
                  <a:lnTo>
                    <a:pt x="1053" y="203"/>
                  </a:lnTo>
                  <a:lnTo>
                    <a:pt x="1072" y="205"/>
                  </a:lnTo>
                  <a:lnTo>
                    <a:pt x="1089" y="213"/>
                  </a:lnTo>
                  <a:lnTo>
                    <a:pt x="1102" y="224"/>
                  </a:lnTo>
                  <a:lnTo>
                    <a:pt x="1113" y="240"/>
                  </a:lnTo>
                  <a:lnTo>
                    <a:pt x="1119" y="257"/>
                  </a:lnTo>
                  <a:lnTo>
                    <a:pt x="1146" y="278"/>
                  </a:lnTo>
                  <a:lnTo>
                    <a:pt x="1171" y="300"/>
                  </a:lnTo>
                  <a:lnTo>
                    <a:pt x="1190" y="327"/>
                  </a:lnTo>
                  <a:lnTo>
                    <a:pt x="1204" y="356"/>
                  </a:lnTo>
                  <a:lnTo>
                    <a:pt x="1213" y="387"/>
                  </a:lnTo>
                  <a:lnTo>
                    <a:pt x="1218" y="419"/>
                  </a:lnTo>
                  <a:lnTo>
                    <a:pt x="1217" y="454"/>
                  </a:lnTo>
                  <a:lnTo>
                    <a:pt x="1212" y="491"/>
                  </a:lnTo>
                  <a:lnTo>
                    <a:pt x="1201" y="529"/>
                  </a:lnTo>
                  <a:lnTo>
                    <a:pt x="1185" y="568"/>
                  </a:lnTo>
                  <a:lnTo>
                    <a:pt x="1166" y="609"/>
                  </a:lnTo>
                  <a:lnTo>
                    <a:pt x="1140" y="650"/>
                  </a:lnTo>
                  <a:lnTo>
                    <a:pt x="1131" y="664"/>
                  </a:lnTo>
                  <a:lnTo>
                    <a:pt x="1121" y="678"/>
                  </a:lnTo>
                  <a:lnTo>
                    <a:pt x="1148" y="719"/>
                  </a:lnTo>
                  <a:lnTo>
                    <a:pt x="1171" y="758"/>
                  </a:lnTo>
                  <a:lnTo>
                    <a:pt x="1190" y="797"/>
                  </a:lnTo>
                  <a:lnTo>
                    <a:pt x="1203" y="835"/>
                  </a:lnTo>
                  <a:lnTo>
                    <a:pt x="1212" y="872"/>
                  </a:lnTo>
                  <a:lnTo>
                    <a:pt x="1217" y="907"/>
                  </a:lnTo>
                  <a:lnTo>
                    <a:pt x="1217" y="941"/>
                  </a:lnTo>
                  <a:lnTo>
                    <a:pt x="1213" y="973"/>
                  </a:lnTo>
                  <a:lnTo>
                    <a:pt x="1204" y="1004"/>
                  </a:lnTo>
                  <a:lnTo>
                    <a:pt x="1190" y="1031"/>
                  </a:lnTo>
                  <a:lnTo>
                    <a:pt x="1172" y="1056"/>
                  </a:lnTo>
                  <a:lnTo>
                    <a:pt x="1150" y="1079"/>
                  </a:lnTo>
                  <a:lnTo>
                    <a:pt x="1124" y="1097"/>
                  </a:lnTo>
                  <a:lnTo>
                    <a:pt x="1094" y="1112"/>
                  </a:lnTo>
                  <a:lnTo>
                    <a:pt x="1061" y="1125"/>
                  </a:lnTo>
                  <a:lnTo>
                    <a:pt x="1024" y="1133"/>
                  </a:lnTo>
                  <a:lnTo>
                    <a:pt x="985" y="1138"/>
                  </a:lnTo>
                  <a:lnTo>
                    <a:pt x="942" y="1140"/>
                  </a:lnTo>
                  <a:lnTo>
                    <a:pt x="904" y="1139"/>
                  </a:lnTo>
                  <a:lnTo>
                    <a:pt x="865" y="1135"/>
                  </a:lnTo>
                  <a:lnTo>
                    <a:pt x="843" y="1180"/>
                  </a:lnTo>
                  <a:lnTo>
                    <a:pt x="818" y="1221"/>
                  </a:lnTo>
                  <a:lnTo>
                    <a:pt x="792" y="1256"/>
                  </a:lnTo>
                  <a:lnTo>
                    <a:pt x="764" y="1287"/>
                  </a:lnTo>
                  <a:lnTo>
                    <a:pt x="734" y="1313"/>
                  </a:lnTo>
                  <a:lnTo>
                    <a:pt x="704" y="1332"/>
                  </a:lnTo>
                  <a:lnTo>
                    <a:pt x="673" y="1347"/>
                  </a:lnTo>
                  <a:lnTo>
                    <a:pt x="640" y="1356"/>
                  </a:lnTo>
                  <a:lnTo>
                    <a:pt x="607" y="1359"/>
                  </a:lnTo>
                  <a:lnTo>
                    <a:pt x="607" y="1359"/>
                  </a:lnTo>
                  <a:lnTo>
                    <a:pt x="574" y="1356"/>
                  </a:lnTo>
                  <a:lnTo>
                    <a:pt x="542" y="1347"/>
                  </a:lnTo>
                  <a:lnTo>
                    <a:pt x="511" y="1332"/>
                  </a:lnTo>
                  <a:lnTo>
                    <a:pt x="480" y="1313"/>
                  </a:lnTo>
                  <a:lnTo>
                    <a:pt x="451" y="1287"/>
                  </a:lnTo>
                  <a:lnTo>
                    <a:pt x="423" y="1256"/>
                  </a:lnTo>
                  <a:lnTo>
                    <a:pt x="397" y="1221"/>
                  </a:lnTo>
                  <a:lnTo>
                    <a:pt x="373" y="1180"/>
                  </a:lnTo>
                  <a:lnTo>
                    <a:pt x="351" y="1136"/>
                  </a:lnTo>
                  <a:lnTo>
                    <a:pt x="313" y="1139"/>
                  </a:lnTo>
                  <a:lnTo>
                    <a:pt x="276" y="1140"/>
                  </a:lnTo>
                  <a:lnTo>
                    <a:pt x="233" y="1138"/>
                  </a:lnTo>
                  <a:lnTo>
                    <a:pt x="194" y="1133"/>
                  </a:lnTo>
                  <a:lnTo>
                    <a:pt x="157" y="1125"/>
                  </a:lnTo>
                  <a:lnTo>
                    <a:pt x="124" y="1112"/>
                  </a:lnTo>
                  <a:lnTo>
                    <a:pt x="94" y="1097"/>
                  </a:lnTo>
                  <a:lnTo>
                    <a:pt x="68" y="1079"/>
                  </a:lnTo>
                  <a:lnTo>
                    <a:pt x="46" y="1056"/>
                  </a:lnTo>
                  <a:lnTo>
                    <a:pt x="27" y="1031"/>
                  </a:lnTo>
                  <a:lnTo>
                    <a:pt x="14" y="1003"/>
                  </a:lnTo>
                  <a:lnTo>
                    <a:pt x="5" y="973"/>
                  </a:lnTo>
                  <a:lnTo>
                    <a:pt x="1" y="941"/>
                  </a:lnTo>
                  <a:lnTo>
                    <a:pt x="1" y="907"/>
                  </a:lnTo>
                  <a:lnTo>
                    <a:pt x="6" y="872"/>
                  </a:lnTo>
                  <a:lnTo>
                    <a:pt x="15" y="835"/>
                  </a:lnTo>
                  <a:lnTo>
                    <a:pt x="28" y="797"/>
                  </a:lnTo>
                  <a:lnTo>
                    <a:pt x="47" y="758"/>
                  </a:lnTo>
                  <a:lnTo>
                    <a:pt x="70" y="719"/>
                  </a:lnTo>
                  <a:lnTo>
                    <a:pt x="97" y="678"/>
                  </a:lnTo>
                  <a:lnTo>
                    <a:pt x="87" y="664"/>
                  </a:lnTo>
                  <a:lnTo>
                    <a:pt x="78" y="650"/>
                  </a:lnTo>
                  <a:lnTo>
                    <a:pt x="52" y="609"/>
                  </a:lnTo>
                  <a:lnTo>
                    <a:pt x="33" y="568"/>
                  </a:lnTo>
                  <a:lnTo>
                    <a:pt x="17" y="529"/>
                  </a:lnTo>
                  <a:lnTo>
                    <a:pt x="6" y="491"/>
                  </a:lnTo>
                  <a:lnTo>
                    <a:pt x="1" y="454"/>
                  </a:lnTo>
                  <a:lnTo>
                    <a:pt x="0" y="419"/>
                  </a:lnTo>
                  <a:lnTo>
                    <a:pt x="4" y="387"/>
                  </a:lnTo>
                  <a:lnTo>
                    <a:pt x="14" y="356"/>
                  </a:lnTo>
                  <a:lnTo>
                    <a:pt x="27" y="327"/>
                  </a:lnTo>
                  <a:lnTo>
                    <a:pt x="46" y="301"/>
                  </a:lnTo>
                  <a:lnTo>
                    <a:pt x="68" y="280"/>
                  </a:lnTo>
                  <a:lnTo>
                    <a:pt x="94" y="261"/>
                  </a:lnTo>
                  <a:lnTo>
                    <a:pt x="124" y="246"/>
                  </a:lnTo>
                  <a:lnTo>
                    <a:pt x="157" y="234"/>
                  </a:lnTo>
                  <a:lnTo>
                    <a:pt x="194" y="224"/>
                  </a:lnTo>
                  <a:lnTo>
                    <a:pt x="233" y="219"/>
                  </a:lnTo>
                  <a:lnTo>
                    <a:pt x="276" y="217"/>
                  </a:lnTo>
                  <a:lnTo>
                    <a:pt x="314" y="219"/>
                  </a:lnTo>
                  <a:lnTo>
                    <a:pt x="353" y="222"/>
                  </a:lnTo>
                  <a:lnTo>
                    <a:pt x="375" y="177"/>
                  </a:lnTo>
                  <a:lnTo>
                    <a:pt x="400" y="137"/>
                  </a:lnTo>
                  <a:lnTo>
                    <a:pt x="426" y="101"/>
                  </a:lnTo>
                  <a:lnTo>
                    <a:pt x="454" y="70"/>
                  </a:lnTo>
                  <a:lnTo>
                    <a:pt x="484" y="46"/>
                  </a:lnTo>
                  <a:lnTo>
                    <a:pt x="514" y="25"/>
                  </a:lnTo>
                  <a:lnTo>
                    <a:pt x="545" y="11"/>
                  </a:lnTo>
                  <a:lnTo>
                    <a:pt x="578" y="2"/>
                  </a:lnTo>
                  <a:lnTo>
                    <a:pt x="6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71"/>
            <p:cNvSpPr>
              <a:spLocks/>
            </p:cNvSpPr>
            <p:nvPr/>
          </p:nvSpPr>
          <p:spPr bwMode="auto">
            <a:xfrm>
              <a:off x="11172825" y="2216150"/>
              <a:ext cx="30163" cy="30163"/>
            </a:xfrm>
            <a:custGeom>
              <a:avLst/>
              <a:gdLst>
                <a:gd name="T0" fmla="*/ 105 w 209"/>
                <a:gd name="T1" fmla="*/ 0 h 208"/>
                <a:gd name="T2" fmla="*/ 128 w 209"/>
                <a:gd name="T3" fmla="*/ 2 h 208"/>
                <a:gd name="T4" fmla="*/ 151 w 209"/>
                <a:gd name="T5" fmla="*/ 10 h 208"/>
                <a:gd name="T6" fmla="*/ 170 w 209"/>
                <a:gd name="T7" fmla="*/ 23 h 208"/>
                <a:gd name="T8" fmla="*/ 186 w 209"/>
                <a:gd name="T9" fmla="*/ 39 h 208"/>
                <a:gd name="T10" fmla="*/ 198 w 209"/>
                <a:gd name="T11" fmla="*/ 58 h 208"/>
                <a:gd name="T12" fmla="*/ 206 w 209"/>
                <a:gd name="T13" fmla="*/ 80 h 208"/>
                <a:gd name="T14" fmla="*/ 209 w 209"/>
                <a:gd name="T15" fmla="*/ 104 h 208"/>
                <a:gd name="T16" fmla="*/ 206 w 209"/>
                <a:gd name="T17" fmla="*/ 128 h 208"/>
                <a:gd name="T18" fmla="*/ 198 w 209"/>
                <a:gd name="T19" fmla="*/ 150 h 208"/>
                <a:gd name="T20" fmla="*/ 186 w 209"/>
                <a:gd name="T21" fmla="*/ 169 h 208"/>
                <a:gd name="T22" fmla="*/ 170 w 209"/>
                <a:gd name="T23" fmla="*/ 186 h 208"/>
                <a:gd name="T24" fmla="*/ 151 w 209"/>
                <a:gd name="T25" fmla="*/ 198 h 208"/>
                <a:gd name="T26" fmla="*/ 128 w 209"/>
                <a:gd name="T27" fmla="*/ 205 h 208"/>
                <a:gd name="T28" fmla="*/ 105 w 209"/>
                <a:gd name="T29" fmla="*/ 208 h 208"/>
                <a:gd name="T30" fmla="*/ 81 w 209"/>
                <a:gd name="T31" fmla="*/ 205 h 208"/>
                <a:gd name="T32" fmla="*/ 59 w 209"/>
                <a:gd name="T33" fmla="*/ 198 h 208"/>
                <a:gd name="T34" fmla="*/ 39 w 209"/>
                <a:gd name="T35" fmla="*/ 186 h 208"/>
                <a:gd name="T36" fmla="*/ 24 w 209"/>
                <a:gd name="T37" fmla="*/ 169 h 208"/>
                <a:gd name="T38" fmla="*/ 11 w 209"/>
                <a:gd name="T39" fmla="*/ 150 h 208"/>
                <a:gd name="T40" fmla="*/ 3 w 209"/>
                <a:gd name="T41" fmla="*/ 128 h 208"/>
                <a:gd name="T42" fmla="*/ 0 w 209"/>
                <a:gd name="T43" fmla="*/ 104 h 208"/>
                <a:gd name="T44" fmla="*/ 3 w 209"/>
                <a:gd name="T45" fmla="*/ 80 h 208"/>
                <a:gd name="T46" fmla="*/ 11 w 209"/>
                <a:gd name="T47" fmla="*/ 58 h 208"/>
                <a:gd name="T48" fmla="*/ 24 w 209"/>
                <a:gd name="T49" fmla="*/ 39 h 208"/>
                <a:gd name="T50" fmla="*/ 39 w 209"/>
                <a:gd name="T51" fmla="*/ 23 h 208"/>
                <a:gd name="T52" fmla="*/ 59 w 209"/>
                <a:gd name="T53" fmla="*/ 10 h 208"/>
                <a:gd name="T54" fmla="*/ 81 w 209"/>
                <a:gd name="T55" fmla="*/ 2 h 208"/>
                <a:gd name="T56" fmla="*/ 105 w 209"/>
                <a:gd name="T5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9" h="208">
                  <a:moveTo>
                    <a:pt x="105" y="0"/>
                  </a:moveTo>
                  <a:lnTo>
                    <a:pt x="128" y="2"/>
                  </a:lnTo>
                  <a:lnTo>
                    <a:pt x="151" y="10"/>
                  </a:lnTo>
                  <a:lnTo>
                    <a:pt x="170" y="23"/>
                  </a:lnTo>
                  <a:lnTo>
                    <a:pt x="186" y="39"/>
                  </a:lnTo>
                  <a:lnTo>
                    <a:pt x="198" y="58"/>
                  </a:lnTo>
                  <a:lnTo>
                    <a:pt x="206" y="80"/>
                  </a:lnTo>
                  <a:lnTo>
                    <a:pt x="209" y="104"/>
                  </a:lnTo>
                  <a:lnTo>
                    <a:pt x="206" y="128"/>
                  </a:lnTo>
                  <a:lnTo>
                    <a:pt x="198" y="150"/>
                  </a:lnTo>
                  <a:lnTo>
                    <a:pt x="186" y="169"/>
                  </a:lnTo>
                  <a:lnTo>
                    <a:pt x="170" y="186"/>
                  </a:lnTo>
                  <a:lnTo>
                    <a:pt x="151" y="198"/>
                  </a:lnTo>
                  <a:lnTo>
                    <a:pt x="128" y="205"/>
                  </a:lnTo>
                  <a:lnTo>
                    <a:pt x="105" y="208"/>
                  </a:lnTo>
                  <a:lnTo>
                    <a:pt x="81" y="205"/>
                  </a:lnTo>
                  <a:lnTo>
                    <a:pt x="59" y="198"/>
                  </a:lnTo>
                  <a:lnTo>
                    <a:pt x="39" y="186"/>
                  </a:lnTo>
                  <a:lnTo>
                    <a:pt x="24" y="169"/>
                  </a:lnTo>
                  <a:lnTo>
                    <a:pt x="11" y="150"/>
                  </a:lnTo>
                  <a:lnTo>
                    <a:pt x="3" y="128"/>
                  </a:lnTo>
                  <a:lnTo>
                    <a:pt x="0" y="104"/>
                  </a:lnTo>
                  <a:lnTo>
                    <a:pt x="3" y="80"/>
                  </a:lnTo>
                  <a:lnTo>
                    <a:pt x="11" y="58"/>
                  </a:lnTo>
                  <a:lnTo>
                    <a:pt x="24" y="39"/>
                  </a:lnTo>
                  <a:lnTo>
                    <a:pt x="39" y="23"/>
                  </a:lnTo>
                  <a:lnTo>
                    <a:pt x="59" y="10"/>
                  </a:lnTo>
                  <a:lnTo>
                    <a:pt x="81" y="2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72"/>
            <p:cNvSpPr>
              <a:spLocks noEditPoints="1"/>
            </p:cNvSpPr>
            <p:nvPr/>
          </p:nvSpPr>
          <p:spPr bwMode="auto">
            <a:xfrm>
              <a:off x="10975975" y="1949450"/>
              <a:ext cx="442913" cy="487363"/>
            </a:xfrm>
            <a:custGeom>
              <a:avLst/>
              <a:gdLst>
                <a:gd name="T0" fmla="*/ 2552 w 3074"/>
                <a:gd name="T1" fmla="*/ 2476 h 3374"/>
                <a:gd name="T2" fmla="*/ 2527 w 3074"/>
                <a:gd name="T3" fmla="*/ 2547 h 3374"/>
                <a:gd name="T4" fmla="*/ 2580 w 3074"/>
                <a:gd name="T5" fmla="*/ 2706 h 3374"/>
                <a:gd name="T6" fmla="*/ 2638 w 3074"/>
                <a:gd name="T7" fmla="*/ 2719 h 3374"/>
                <a:gd name="T8" fmla="*/ 2693 w 3074"/>
                <a:gd name="T9" fmla="*/ 2669 h 3374"/>
                <a:gd name="T10" fmla="*/ 2667 w 3074"/>
                <a:gd name="T11" fmla="*/ 2499 h 3374"/>
                <a:gd name="T12" fmla="*/ 2607 w 3074"/>
                <a:gd name="T13" fmla="*/ 2459 h 3374"/>
                <a:gd name="T14" fmla="*/ 1384 w 3074"/>
                <a:gd name="T15" fmla="*/ 1801 h 3374"/>
                <a:gd name="T16" fmla="*/ 1311 w 3074"/>
                <a:gd name="T17" fmla="*/ 1887 h 3374"/>
                <a:gd name="T18" fmla="*/ 1311 w 3074"/>
                <a:gd name="T19" fmla="*/ 2004 h 3374"/>
                <a:gd name="T20" fmla="*/ 1384 w 3074"/>
                <a:gd name="T21" fmla="*/ 2090 h 3374"/>
                <a:gd name="T22" fmla="*/ 1498 w 3074"/>
                <a:gd name="T23" fmla="*/ 2111 h 3374"/>
                <a:gd name="T24" fmla="*/ 1597 w 3074"/>
                <a:gd name="T25" fmla="*/ 2054 h 3374"/>
                <a:gd name="T26" fmla="*/ 1637 w 3074"/>
                <a:gd name="T27" fmla="*/ 1946 h 3374"/>
                <a:gd name="T28" fmla="*/ 1597 w 3074"/>
                <a:gd name="T29" fmla="*/ 1837 h 3374"/>
                <a:gd name="T30" fmla="*/ 1498 w 3074"/>
                <a:gd name="T31" fmla="*/ 1780 h 3374"/>
                <a:gd name="T32" fmla="*/ 2704 w 3074"/>
                <a:gd name="T33" fmla="*/ 1721 h 3374"/>
                <a:gd name="T34" fmla="*/ 2717 w 3074"/>
                <a:gd name="T35" fmla="*/ 0 h 3374"/>
                <a:gd name="T36" fmla="*/ 2842 w 3074"/>
                <a:gd name="T37" fmla="*/ 45 h 3374"/>
                <a:gd name="T38" fmla="*/ 2908 w 3074"/>
                <a:gd name="T39" fmla="*/ 160 h 3374"/>
                <a:gd name="T40" fmla="*/ 2898 w 3074"/>
                <a:gd name="T41" fmla="*/ 2058 h 3374"/>
                <a:gd name="T42" fmla="*/ 2815 w 3074"/>
                <a:gd name="T43" fmla="*/ 2158 h 3374"/>
                <a:gd name="T44" fmla="*/ 2305 w 3074"/>
                <a:gd name="T45" fmla="*/ 2185 h 3374"/>
                <a:gd name="T46" fmla="*/ 2360 w 3074"/>
                <a:gd name="T47" fmla="*/ 2235 h 3374"/>
                <a:gd name="T48" fmla="*/ 2438 w 3074"/>
                <a:gd name="T49" fmla="*/ 2235 h 3374"/>
                <a:gd name="T50" fmla="*/ 2564 w 3074"/>
                <a:gd name="T51" fmla="*/ 2246 h 3374"/>
                <a:gd name="T52" fmla="*/ 2626 w 3074"/>
                <a:gd name="T53" fmla="*/ 2281 h 3374"/>
                <a:gd name="T54" fmla="*/ 2710 w 3074"/>
                <a:gd name="T55" fmla="*/ 2309 h 3374"/>
                <a:gd name="T56" fmla="*/ 2868 w 3074"/>
                <a:gd name="T57" fmla="*/ 2384 h 3374"/>
                <a:gd name="T58" fmla="*/ 2976 w 3074"/>
                <a:gd name="T59" fmla="*/ 2522 h 3374"/>
                <a:gd name="T60" fmla="*/ 3073 w 3074"/>
                <a:gd name="T61" fmla="*/ 2960 h 3374"/>
                <a:gd name="T62" fmla="*/ 3048 w 3074"/>
                <a:gd name="T63" fmla="*/ 3128 h 3374"/>
                <a:gd name="T64" fmla="*/ 2956 w 3074"/>
                <a:gd name="T65" fmla="*/ 3267 h 3374"/>
                <a:gd name="T66" fmla="*/ 2810 w 3074"/>
                <a:gd name="T67" fmla="*/ 3354 h 3374"/>
                <a:gd name="T68" fmla="*/ 2657 w 3074"/>
                <a:gd name="T69" fmla="*/ 3372 h 3374"/>
                <a:gd name="T70" fmla="*/ 2489 w 3074"/>
                <a:gd name="T71" fmla="*/ 3314 h 3374"/>
                <a:gd name="T72" fmla="*/ 2366 w 3074"/>
                <a:gd name="T73" fmla="*/ 3190 h 3374"/>
                <a:gd name="T74" fmla="*/ 2255 w 3074"/>
                <a:gd name="T75" fmla="*/ 2758 h 3374"/>
                <a:gd name="T76" fmla="*/ 2260 w 3074"/>
                <a:gd name="T77" fmla="*/ 2586 h 3374"/>
                <a:gd name="T78" fmla="*/ 2336 w 3074"/>
                <a:gd name="T79" fmla="*/ 2438 h 3374"/>
                <a:gd name="T80" fmla="*/ 2439 w 3074"/>
                <a:gd name="T81" fmla="*/ 2350 h 3374"/>
                <a:gd name="T82" fmla="*/ 2324 w 3074"/>
                <a:gd name="T83" fmla="*/ 2354 h 3374"/>
                <a:gd name="T84" fmla="*/ 2212 w 3074"/>
                <a:gd name="T85" fmla="*/ 2295 h 3374"/>
                <a:gd name="T86" fmla="*/ 2163 w 3074"/>
                <a:gd name="T87" fmla="*/ 2205 h 3374"/>
                <a:gd name="T88" fmla="*/ 1749 w 3074"/>
                <a:gd name="T89" fmla="*/ 2185 h 3374"/>
                <a:gd name="T90" fmla="*/ 1747 w 3074"/>
                <a:gd name="T91" fmla="*/ 2212 h 3374"/>
                <a:gd name="T92" fmla="*/ 1747 w 3074"/>
                <a:gd name="T93" fmla="*/ 2279 h 3374"/>
                <a:gd name="T94" fmla="*/ 1762 w 3074"/>
                <a:gd name="T95" fmla="*/ 2370 h 3374"/>
                <a:gd name="T96" fmla="*/ 1801 w 3074"/>
                <a:gd name="T97" fmla="*/ 2461 h 3374"/>
                <a:gd name="T98" fmla="*/ 1878 w 3074"/>
                <a:gd name="T99" fmla="*/ 2536 h 3374"/>
                <a:gd name="T100" fmla="*/ 2002 w 3074"/>
                <a:gd name="T101" fmla="*/ 2575 h 3374"/>
                <a:gd name="T102" fmla="*/ 869 w 3074"/>
                <a:gd name="T103" fmla="*/ 2577 h 3374"/>
                <a:gd name="T104" fmla="*/ 1007 w 3074"/>
                <a:gd name="T105" fmla="*/ 2547 h 3374"/>
                <a:gd name="T106" fmla="*/ 1094 w 3074"/>
                <a:gd name="T107" fmla="*/ 2475 h 3374"/>
                <a:gd name="T108" fmla="*/ 1142 w 3074"/>
                <a:gd name="T109" fmla="*/ 2381 h 3374"/>
                <a:gd name="T110" fmla="*/ 1161 w 3074"/>
                <a:gd name="T111" fmla="*/ 2287 h 3374"/>
                <a:gd name="T112" fmla="*/ 1164 w 3074"/>
                <a:gd name="T113" fmla="*/ 2214 h 3374"/>
                <a:gd name="T114" fmla="*/ 1162 w 3074"/>
                <a:gd name="T115" fmla="*/ 2185 h 3374"/>
                <a:gd name="T116" fmla="*/ 96 w 3074"/>
                <a:gd name="T117" fmla="*/ 2158 h 3374"/>
                <a:gd name="T118" fmla="*/ 12 w 3074"/>
                <a:gd name="T119" fmla="*/ 2058 h 3374"/>
                <a:gd name="T120" fmla="*/ 3 w 3074"/>
                <a:gd name="T121" fmla="*/ 160 h 3374"/>
                <a:gd name="T122" fmla="*/ 69 w 3074"/>
                <a:gd name="T123" fmla="*/ 45 h 3374"/>
                <a:gd name="T124" fmla="*/ 194 w 3074"/>
                <a:gd name="T125" fmla="*/ 0 h 3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74" h="3374">
                  <a:moveTo>
                    <a:pt x="2607" y="2459"/>
                  </a:moveTo>
                  <a:lnTo>
                    <a:pt x="2586" y="2460"/>
                  </a:lnTo>
                  <a:lnTo>
                    <a:pt x="2567" y="2466"/>
                  </a:lnTo>
                  <a:lnTo>
                    <a:pt x="2552" y="2476"/>
                  </a:lnTo>
                  <a:lnTo>
                    <a:pt x="2538" y="2491"/>
                  </a:lnTo>
                  <a:lnTo>
                    <a:pt x="2530" y="2509"/>
                  </a:lnTo>
                  <a:lnTo>
                    <a:pt x="2526" y="2528"/>
                  </a:lnTo>
                  <a:lnTo>
                    <a:pt x="2527" y="2547"/>
                  </a:lnTo>
                  <a:lnTo>
                    <a:pt x="2551" y="2660"/>
                  </a:lnTo>
                  <a:lnTo>
                    <a:pt x="2557" y="2679"/>
                  </a:lnTo>
                  <a:lnTo>
                    <a:pt x="2567" y="2694"/>
                  </a:lnTo>
                  <a:lnTo>
                    <a:pt x="2580" y="2706"/>
                  </a:lnTo>
                  <a:lnTo>
                    <a:pt x="2597" y="2716"/>
                  </a:lnTo>
                  <a:lnTo>
                    <a:pt x="2616" y="2720"/>
                  </a:lnTo>
                  <a:lnTo>
                    <a:pt x="2616" y="2720"/>
                  </a:lnTo>
                  <a:lnTo>
                    <a:pt x="2638" y="2719"/>
                  </a:lnTo>
                  <a:lnTo>
                    <a:pt x="2655" y="2713"/>
                  </a:lnTo>
                  <a:lnTo>
                    <a:pt x="2672" y="2702"/>
                  </a:lnTo>
                  <a:lnTo>
                    <a:pt x="2684" y="2687"/>
                  </a:lnTo>
                  <a:lnTo>
                    <a:pt x="2693" y="2669"/>
                  </a:lnTo>
                  <a:lnTo>
                    <a:pt x="2696" y="2651"/>
                  </a:lnTo>
                  <a:lnTo>
                    <a:pt x="2695" y="2631"/>
                  </a:lnTo>
                  <a:lnTo>
                    <a:pt x="2673" y="2518"/>
                  </a:lnTo>
                  <a:lnTo>
                    <a:pt x="2667" y="2499"/>
                  </a:lnTo>
                  <a:lnTo>
                    <a:pt x="2656" y="2484"/>
                  </a:lnTo>
                  <a:lnTo>
                    <a:pt x="2642" y="2471"/>
                  </a:lnTo>
                  <a:lnTo>
                    <a:pt x="2626" y="2463"/>
                  </a:lnTo>
                  <a:lnTo>
                    <a:pt x="2607" y="2459"/>
                  </a:lnTo>
                  <a:close/>
                  <a:moveTo>
                    <a:pt x="1469" y="1777"/>
                  </a:moveTo>
                  <a:lnTo>
                    <a:pt x="1439" y="1780"/>
                  </a:lnTo>
                  <a:lnTo>
                    <a:pt x="1410" y="1788"/>
                  </a:lnTo>
                  <a:lnTo>
                    <a:pt x="1384" y="1801"/>
                  </a:lnTo>
                  <a:lnTo>
                    <a:pt x="1360" y="1817"/>
                  </a:lnTo>
                  <a:lnTo>
                    <a:pt x="1340" y="1837"/>
                  </a:lnTo>
                  <a:lnTo>
                    <a:pt x="1324" y="1860"/>
                  </a:lnTo>
                  <a:lnTo>
                    <a:pt x="1311" y="1887"/>
                  </a:lnTo>
                  <a:lnTo>
                    <a:pt x="1304" y="1915"/>
                  </a:lnTo>
                  <a:lnTo>
                    <a:pt x="1300" y="1946"/>
                  </a:lnTo>
                  <a:lnTo>
                    <a:pt x="1304" y="1975"/>
                  </a:lnTo>
                  <a:lnTo>
                    <a:pt x="1311" y="2004"/>
                  </a:lnTo>
                  <a:lnTo>
                    <a:pt x="1324" y="2031"/>
                  </a:lnTo>
                  <a:lnTo>
                    <a:pt x="1340" y="2053"/>
                  </a:lnTo>
                  <a:lnTo>
                    <a:pt x="1360" y="2074"/>
                  </a:lnTo>
                  <a:lnTo>
                    <a:pt x="1384" y="2090"/>
                  </a:lnTo>
                  <a:lnTo>
                    <a:pt x="1410" y="2104"/>
                  </a:lnTo>
                  <a:lnTo>
                    <a:pt x="1439" y="2111"/>
                  </a:lnTo>
                  <a:lnTo>
                    <a:pt x="1469" y="2114"/>
                  </a:lnTo>
                  <a:lnTo>
                    <a:pt x="1498" y="2111"/>
                  </a:lnTo>
                  <a:lnTo>
                    <a:pt x="1527" y="2104"/>
                  </a:lnTo>
                  <a:lnTo>
                    <a:pt x="1554" y="2090"/>
                  </a:lnTo>
                  <a:lnTo>
                    <a:pt x="1576" y="2074"/>
                  </a:lnTo>
                  <a:lnTo>
                    <a:pt x="1597" y="2054"/>
                  </a:lnTo>
                  <a:lnTo>
                    <a:pt x="1613" y="2031"/>
                  </a:lnTo>
                  <a:lnTo>
                    <a:pt x="1626" y="2004"/>
                  </a:lnTo>
                  <a:lnTo>
                    <a:pt x="1634" y="1975"/>
                  </a:lnTo>
                  <a:lnTo>
                    <a:pt x="1637" y="1946"/>
                  </a:lnTo>
                  <a:lnTo>
                    <a:pt x="1634" y="1915"/>
                  </a:lnTo>
                  <a:lnTo>
                    <a:pt x="1626" y="1887"/>
                  </a:lnTo>
                  <a:lnTo>
                    <a:pt x="1613" y="1860"/>
                  </a:lnTo>
                  <a:lnTo>
                    <a:pt x="1597" y="1837"/>
                  </a:lnTo>
                  <a:lnTo>
                    <a:pt x="1576" y="1817"/>
                  </a:lnTo>
                  <a:lnTo>
                    <a:pt x="1554" y="1801"/>
                  </a:lnTo>
                  <a:lnTo>
                    <a:pt x="1527" y="1788"/>
                  </a:lnTo>
                  <a:lnTo>
                    <a:pt x="1498" y="1780"/>
                  </a:lnTo>
                  <a:lnTo>
                    <a:pt x="1469" y="1777"/>
                  </a:lnTo>
                  <a:close/>
                  <a:moveTo>
                    <a:pt x="208" y="209"/>
                  </a:moveTo>
                  <a:lnTo>
                    <a:pt x="208" y="1721"/>
                  </a:lnTo>
                  <a:lnTo>
                    <a:pt x="2704" y="1721"/>
                  </a:lnTo>
                  <a:lnTo>
                    <a:pt x="2704" y="209"/>
                  </a:lnTo>
                  <a:lnTo>
                    <a:pt x="208" y="209"/>
                  </a:lnTo>
                  <a:close/>
                  <a:moveTo>
                    <a:pt x="194" y="0"/>
                  </a:moveTo>
                  <a:lnTo>
                    <a:pt x="2717" y="0"/>
                  </a:lnTo>
                  <a:lnTo>
                    <a:pt x="2752" y="3"/>
                  </a:lnTo>
                  <a:lnTo>
                    <a:pt x="2785" y="12"/>
                  </a:lnTo>
                  <a:lnTo>
                    <a:pt x="2815" y="27"/>
                  </a:lnTo>
                  <a:lnTo>
                    <a:pt x="2842" y="45"/>
                  </a:lnTo>
                  <a:lnTo>
                    <a:pt x="2866" y="69"/>
                  </a:lnTo>
                  <a:lnTo>
                    <a:pt x="2884" y="97"/>
                  </a:lnTo>
                  <a:lnTo>
                    <a:pt x="2898" y="127"/>
                  </a:lnTo>
                  <a:lnTo>
                    <a:pt x="2908" y="160"/>
                  </a:lnTo>
                  <a:lnTo>
                    <a:pt x="2911" y="195"/>
                  </a:lnTo>
                  <a:lnTo>
                    <a:pt x="2911" y="1990"/>
                  </a:lnTo>
                  <a:lnTo>
                    <a:pt x="2908" y="2025"/>
                  </a:lnTo>
                  <a:lnTo>
                    <a:pt x="2898" y="2058"/>
                  </a:lnTo>
                  <a:lnTo>
                    <a:pt x="2884" y="2088"/>
                  </a:lnTo>
                  <a:lnTo>
                    <a:pt x="2866" y="2115"/>
                  </a:lnTo>
                  <a:lnTo>
                    <a:pt x="2842" y="2139"/>
                  </a:lnTo>
                  <a:lnTo>
                    <a:pt x="2815" y="2158"/>
                  </a:lnTo>
                  <a:lnTo>
                    <a:pt x="2785" y="2173"/>
                  </a:lnTo>
                  <a:lnTo>
                    <a:pt x="2752" y="2182"/>
                  </a:lnTo>
                  <a:lnTo>
                    <a:pt x="2717" y="2185"/>
                  </a:lnTo>
                  <a:lnTo>
                    <a:pt x="2305" y="2185"/>
                  </a:lnTo>
                  <a:lnTo>
                    <a:pt x="2312" y="2199"/>
                  </a:lnTo>
                  <a:lnTo>
                    <a:pt x="2324" y="2214"/>
                  </a:lnTo>
                  <a:lnTo>
                    <a:pt x="2340" y="2226"/>
                  </a:lnTo>
                  <a:lnTo>
                    <a:pt x="2360" y="2235"/>
                  </a:lnTo>
                  <a:lnTo>
                    <a:pt x="2383" y="2239"/>
                  </a:lnTo>
                  <a:lnTo>
                    <a:pt x="2390" y="2240"/>
                  </a:lnTo>
                  <a:lnTo>
                    <a:pt x="2397" y="2239"/>
                  </a:lnTo>
                  <a:lnTo>
                    <a:pt x="2438" y="2235"/>
                  </a:lnTo>
                  <a:lnTo>
                    <a:pt x="2476" y="2234"/>
                  </a:lnTo>
                  <a:lnTo>
                    <a:pt x="2511" y="2236"/>
                  </a:lnTo>
                  <a:lnTo>
                    <a:pt x="2539" y="2240"/>
                  </a:lnTo>
                  <a:lnTo>
                    <a:pt x="2564" y="2246"/>
                  </a:lnTo>
                  <a:lnTo>
                    <a:pt x="2585" y="2254"/>
                  </a:lnTo>
                  <a:lnTo>
                    <a:pt x="2601" y="2262"/>
                  </a:lnTo>
                  <a:lnTo>
                    <a:pt x="2614" y="2272"/>
                  </a:lnTo>
                  <a:lnTo>
                    <a:pt x="2626" y="2281"/>
                  </a:lnTo>
                  <a:lnTo>
                    <a:pt x="2634" y="2291"/>
                  </a:lnTo>
                  <a:lnTo>
                    <a:pt x="2640" y="2301"/>
                  </a:lnTo>
                  <a:lnTo>
                    <a:pt x="2665" y="2302"/>
                  </a:lnTo>
                  <a:lnTo>
                    <a:pt x="2710" y="2309"/>
                  </a:lnTo>
                  <a:lnTo>
                    <a:pt x="2753" y="2320"/>
                  </a:lnTo>
                  <a:lnTo>
                    <a:pt x="2794" y="2338"/>
                  </a:lnTo>
                  <a:lnTo>
                    <a:pt x="2832" y="2359"/>
                  </a:lnTo>
                  <a:lnTo>
                    <a:pt x="2868" y="2384"/>
                  </a:lnTo>
                  <a:lnTo>
                    <a:pt x="2900" y="2414"/>
                  </a:lnTo>
                  <a:lnTo>
                    <a:pt x="2929" y="2447"/>
                  </a:lnTo>
                  <a:lnTo>
                    <a:pt x="2955" y="2483"/>
                  </a:lnTo>
                  <a:lnTo>
                    <a:pt x="2976" y="2522"/>
                  </a:lnTo>
                  <a:lnTo>
                    <a:pt x="2993" y="2563"/>
                  </a:lnTo>
                  <a:lnTo>
                    <a:pt x="3004" y="2607"/>
                  </a:lnTo>
                  <a:lnTo>
                    <a:pt x="3067" y="2916"/>
                  </a:lnTo>
                  <a:lnTo>
                    <a:pt x="3073" y="2960"/>
                  </a:lnTo>
                  <a:lnTo>
                    <a:pt x="3074" y="3003"/>
                  </a:lnTo>
                  <a:lnTo>
                    <a:pt x="3070" y="3046"/>
                  </a:lnTo>
                  <a:lnTo>
                    <a:pt x="3062" y="3088"/>
                  </a:lnTo>
                  <a:lnTo>
                    <a:pt x="3048" y="3128"/>
                  </a:lnTo>
                  <a:lnTo>
                    <a:pt x="3031" y="3166"/>
                  </a:lnTo>
                  <a:lnTo>
                    <a:pt x="3010" y="3202"/>
                  </a:lnTo>
                  <a:lnTo>
                    <a:pt x="2985" y="3236"/>
                  </a:lnTo>
                  <a:lnTo>
                    <a:pt x="2956" y="3267"/>
                  </a:lnTo>
                  <a:lnTo>
                    <a:pt x="2924" y="3295"/>
                  </a:lnTo>
                  <a:lnTo>
                    <a:pt x="2889" y="3318"/>
                  </a:lnTo>
                  <a:lnTo>
                    <a:pt x="2851" y="3339"/>
                  </a:lnTo>
                  <a:lnTo>
                    <a:pt x="2810" y="3354"/>
                  </a:lnTo>
                  <a:lnTo>
                    <a:pt x="2767" y="3366"/>
                  </a:lnTo>
                  <a:lnTo>
                    <a:pt x="2731" y="3372"/>
                  </a:lnTo>
                  <a:lnTo>
                    <a:pt x="2694" y="3374"/>
                  </a:lnTo>
                  <a:lnTo>
                    <a:pt x="2657" y="3372"/>
                  </a:lnTo>
                  <a:lnTo>
                    <a:pt x="2613" y="3365"/>
                  </a:lnTo>
                  <a:lnTo>
                    <a:pt x="2570" y="3353"/>
                  </a:lnTo>
                  <a:lnTo>
                    <a:pt x="2529" y="3336"/>
                  </a:lnTo>
                  <a:lnTo>
                    <a:pt x="2489" y="3314"/>
                  </a:lnTo>
                  <a:lnTo>
                    <a:pt x="2452" y="3289"/>
                  </a:lnTo>
                  <a:lnTo>
                    <a:pt x="2420" y="3259"/>
                  </a:lnTo>
                  <a:lnTo>
                    <a:pt x="2391" y="3226"/>
                  </a:lnTo>
                  <a:lnTo>
                    <a:pt x="2366" y="3190"/>
                  </a:lnTo>
                  <a:lnTo>
                    <a:pt x="2346" y="3151"/>
                  </a:lnTo>
                  <a:lnTo>
                    <a:pt x="2329" y="3110"/>
                  </a:lnTo>
                  <a:lnTo>
                    <a:pt x="2318" y="3067"/>
                  </a:lnTo>
                  <a:lnTo>
                    <a:pt x="2255" y="2758"/>
                  </a:lnTo>
                  <a:lnTo>
                    <a:pt x="2249" y="2707"/>
                  </a:lnTo>
                  <a:lnTo>
                    <a:pt x="2248" y="2658"/>
                  </a:lnTo>
                  <a:lnTo>
                    <a:pt x="2252" y="2623"/>
                  </a:lnTo>
                  <a:lnTo>
                    <a:pt x="2260" y="2586"/>
                  </a:lnTo>
                  <a:lnTo>
                    <a:pt x="2273" y="2547"/>
                  </a:lnTo>
                  <a:lnTo>
                    <a:pt x="2289" y="2510"/>
                  </a:lnTo>
                  <a:lnTo>
                    <a:pt x="2309" y="2476"/>
                  </a:lnTo>
                  <a:lnTo>
                    <a:pt x="2336" y="2438"/>
                  </a:lnTo>
                  <a:lnTo>
                    <a:pt x="2367" y="2405"/>
                  </a:lnTo>
                  <a:lnTo>
                    <a:pt x="2403" y="2376"/>
                  </a:lnTo>
                  <a:lnTo>
                    <a:pt x="2441" y="2350"/>
                  </a:lnTo>
                  <a:lnTo>
                    <a:pt x="2439" y="2350"/>
                  </a:lnTo>
                  <a:lnTo>
                    <a:pt x="2438" y="2350"/>
                  </a:lnTo>
                  <a:lnTo>
                    <a:pt x="2398" y="2356"/>
                  </a:lnTo>
                  <a:lnTo>
                    <a:pt x="2360" y="2357"/>
                  </a:lnTo>
                  <a:lnTo>
                    <a:pt x="2324" y="2354"/>
                  </a:lnTo>
                  <a:lnTo>
                    <a:pt x="2291" y="2346"/>
                  </a:lnTo>
                  <a:lnTo>
                    <a:pt x="2262" y="2334"/>
                  </a:lnTo>
                  <a:lnTo>
                    <a:pt x="2235" y="2316"/>
                  </a:lnTo>
                  <a:lnTo>
                    <a:pt x="2212" y="2295"/>
                  </a:lnTo>
                  <a:lnTo>
                    <a:pt x="2195" y="2273"/>
                  </a:lnTo>
                  <a:lnTo>
                    <a:pt x="2180" y="2250"/>
                  </a:lnTo>
                  <a:lnTo>
                    <a:pt x="2170" y="2227"/>
                  </a:lnTo>
                  <a:lnTo>
                    <a:pt x="2163" y="2205"/>
                  </a:lnTo>
                  <a:lnTo>
                    <a:pt x="2158" y="2187"/>
                  </a:lnTo>
                  <a:lnTo>
                    <a:pt x="2172" y="2185"/>
                  </a:lnTo>
                  <a:lnTo>
                    <a:pt x="2172" y="2185"/>
                  </a:lnTo>
                  <a:lnTo>
                    <a:pt x="1749" y="2185"/>
                  </a:lnTo>
                  <a:lnTo>
                    <a:pt x="1749" y="2187"/>
                  </a:lnTo>
                  <a:lnTo>
                    <a:pt x="1748" y="2192"/>
                  </a:lnTo>
                  <a:lnTo>
                    <a:pt x="1748" y="2200"/>
                  </a:lnTo>
                  <a:lnTo>
                    <a:pt x="1747" y="2212"/>
                  </a:lnTo>
                  <a:lnTo>
                    <a:pt x="1746" y="2226"/>
                  </a:lnTo>
                  <a:lnTo>
                    <a:pt x="1746" y="2242"/>
                  </a:lnTo>
                  <a:lnTo>
                    <a:pt x="1746" y="2260"/>
                  </a:lnTo>
                  <a:lnTo>
                    <a:pt x="1747" y="2279"/>
                  </a:lnTo>
                  <a:lnTo>
                    <a:pt x="1749" y="2301"/>
                  </a:lnTo>
                  <a:lnTo>
                    <a:pt x="1752" y="2323"/>
                  </a:lnTo>
                  <a:lnTo>
                    <a:pt x="1756" y="2346"/>
                  </a:lnTo>
                  <a:lnTo>
                    <a:pt x="1762" y="2370"/>
                  </a:lnTo>
                  <a:lnTo>
                    <a:pt x="1769" y="2392"/>
                  </a:lnTo>
                  <a:lnTo>
                    <a:pt x="1777" y="2416"/>
                  </a:lnTo>
                  <a:lnTo>
                    <a:pt x="1789" y="2438"/>
                  </a:lnTo>
                  <a:lnTo>
                    <a:pt x="1801" y="2461"/>
                  </a:lnTo>
                  <a:lnTo>
                    <a:pt x="1816" y="2483"/>
                  </a:lnTo>
                  <a:lnTo>
                    <a:pt x="1835" y="2502"/>
                  </a:lnTo>
                  <a:lnTo>
                    <a:pt x="1855" y="2520"/>
                  </a:lnTo>
                  <a:lnTo>
                    <a:pt x="1878" y="2536"/>
                  </a:lnTo>
                  <a:lnTo>
                    <a:pt x="1905" y="2550"/>
                  </a:lnTo>
                  <a:lnTo>
                    <a:pt x="1933" y="2562"/>
                  </a:lnTo>
                  <a:lnTo>
                    <a:pt x="1966" y="2570"/>
                  </a:lnTo>
                  <a:lnTo>
                    <a:pt x="2002" y="2575"/>
                  </a:lnTo>
                  <a:lnTo>
                    <a:pt x="2042" y="2577"/>
                  </a:lnTo>
                  <a:lnTo>
                    <a:pt x="2042" y="2773"/>
                  </a:lnTo>
                  <a:lnTo>
                    <a:pt x="869" y="2773"/>
                  </a:lnTo>
                  <a:lnTo>
                    <a:pt x="869" y="2577"/>
                  </a:lnTo>
                  <a:lnTo>
                    <a:pt x="909" y="2575"/>
                  </a:lnTo>
                  <a:lnTo>
                    <a:pt x="945" y="2569"/>
                  </a:lnTo>
                  <a:lnTo>
                    <a:pt x="977" y="2560"/>
                  </a:lnTo>
                  <a:lnTo>
                    <a:pt x="1007" y="2547"/>
                  </a:lnTo>
                  <a:lnTo>
                    <a:pt x="1033" y="2533"/>
                  </a:lnTo>
                  <a:lnTo>
                    <a:pt x="1056" y="2515"/>
                  </a:lnTo>
                  <a:lnTo>
                    <a:pt x="1076" y="2496"/>
                  </a:lnTo>
                  <a:lnTo>
                    <a:pt x="1094" y="2475"/>
                  </a:lnTo>
                  <a:lnTo>
                    <a:pt x="1109" y="2453"/>
                  </a:lnTo>
                  <a:lnTo>
                    <a:pt x="1122" y="2429"/>
                  </a:lnTo>
                  <a:lnTo>
                    <a:pt x="1132" y="2406"/>
                  </a:lnTo>
                  <a:lnTo>
                    <a:pt x="1142" y="2381"/>
                  </a:lnTo>
                  <a:lnTo>
                    <a:pt x="1149" y="2356"/>
                  </a:lnTo>
                  <a:lnTo>
                    <a:pt x="1154" y="2333"/>
                  </a:lnTo>
                  <a:lnTo>
                    <a:pt x="1158" y="2309"/>
                  </a:lnTo>
                  <a:lnTo>
                    <a:pt x="1161" y="2287"/>
                  </a:lnTo>
                  <a:lnTo>
                    <a:pt x="1162" y="2266"/>
                  </a:lnTo>
                  <a:lnTo>
                    <a:pt x="1163" y="2246"/>
                  </a:lnTo>
                  <a:lnTo>
                    <a:pt x="1164" y="2229"/>
                  </a:lnTo>
                  <a:lnTo>
                    <a:pt x="1164" y="2214"/>
                  </a:lnTo>
                  <a:lnTo>
                    <a:pt x="1163" y="2202"/>
                  </a:lnTo>
                  <a:lnTo>
                    <a:pt x="1163" y="2193"/>
                  </a:lnTo>
                  <a:lnTo>
                    <a:pt x="1162" y="2187"/>
                  </a:lnTo>
                  <a:lnTo>
                    <a:pt x="1162" y="2185"/>
                  </a:lnTo>
                  <a:lnTo>
                    <a:pt x="194" y="2185"/>
                  </a:lnTo>
                  <a:lnTo>
                    <a:pt x="159" y="2182"/>
                  </a:lnTo>
                  <a:lnTo>
                    <a:pt x="126" y="2173"/>
                  </a:lnTo>
                  <a:lnTo>
                    <a:pt x="96" y="2158"/>
                  </a:lnTo>
                  <a:lnTo>
                    <a:pt x="69" y="2139"/>
                  </a:lnTo>
                  <a:lnTo>
                    <a:pt x="46" y="2115"/>
                  </a:lnTo>
                  <a:lnTo>
                    <a:pt x="27" y="2088"/>
                  </a:lnTo>
                  <a:lnTo>
                    <a:pt x="12" y="2058"/>
                  </a:lnTo>
                  <a:lnTo>
                    <a:pt x="3" y="2025"/>
                  </a:lnTo>
                  <a:lnTo>
                    <a:pt x="0" y="1990"/>
                  </a:lnTo>
                  <a:lnTo>
                    <a:pt x="0" y="195"/>
                  </a:lnTo>
                  <a:lnTo>
                    <a:pt x="3" y="160"/>
                  </a:lnTo>
                  <a:lnTo>
                    <a:pt x="12" y="127"/>
                  </a:lnTo>
                  <a:lnTo>
                    <a:pt x="27" y="97"/>
                  </a:lnTo>
                  <a:lnTo>
                    <a:pt x="46" y="69"/>
                  </a:lnTo>
                  <a:lnTo>
                    <a:pt x="69" y="45"/>
                  </a:lnTo>
                  <a:lnTo>
                    <a:pt x="96" y="27"/>
                  </a:lnTo>
                  <a:lnTo>
                    <a:pt x="126" y="12"/>
                  </a:lnTo>
                  <a:lnTo>
                    <a:pt x="159" y="3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2" name="Freeform 154"/>
          <p:cNvSpPr>
            <a:spLocks noEditPoints="1"/>
          </p:cNvSpPr>
          <p:nvPr/>
        </p:nvSpPr>
        <p:spPr bwMode="auto">
          <a:xfrm>
            <a:off x="3681006" y="6145728"/>
            <a:ext cx="514350" cy="434975"/>
          </a:xfrm>
          <a:custGeom>
            <a:avLst/>
            <a:gdLst>
              <a:gd name="T0" fmla="*/ 700 w 3242"/>
              <a:gd name="T1" fmla="*/ 2485 h 2740"/>
              <a:gd name="T2" fmla="*/ 1919 w 3242"/>
              <a:gd name="T3" fmla="*/ 1944 h 2740"/>
              <a:gd name="T4" fmla="*/ 647 w 3242"/>
              <a:gd name="T5" fmla="*/ 2265 h 2740"/>
              <a:gd name="T6" fmla="*/ 1887 w 3242"/>
              <a:gd name="T7" fmla="*/ 1818 h 2740"/>
              <a:gd name="T8" fmla="*/ 1877 w 3242"/>
              <a:gd name="T9" fmla="*/ 1775 h 2740"/>
              <a:gd name="T10" fmla="*/ 571 w 3242"/>
              <a:gd name="T11" fmla="*/ 1962 h 2740"/>
              <a:gd name="T12" fmla="*/ 1793 w 3242"/>
              <a:gd name="T13" fmla="*/ 1438 h 2740"/>
              <a:gd name="T14" fmla="*/ 520 w 3242"/>
              <a:gd name="T15" fmla="*/ 1759 h 2740"/>
              <a:gd name="T16" fmla="*/ 1759 w 3242"/>
              <a:gd name="T17" fmla="*/ 1304 h 2740"/>
              <a:gd name="T18" fmla="*/ 1749 w 3242"/>
              <a:gd name="T19" fmla="*/ 1262 h 2740"/>
              <a:gd name="T20" fmla="*/ 445 w 3242"/>
              <a:gd name="T21" fmla="*/ 1455 h 2740"/>
              <a:gd name="T22" fmla="*/ 1663 w 3242"/>
              <a:gd name="T23" fmla="*/ 914 h 2740"/>
              <a:gd name="T24" fmla="*/ 390 w 3242"/>
              <a:gd name="T25" fmla="*/ 1235 h 2740"/>
              <a:gd name="T26" fmla="*/ 621 w 3242"/>
              <a:gd name="T27" fmla="*/ 714 h 2740"/>
              <a:gd name="T28" fmla="*/ 817 w 3242"/>
              <a:gd name="T29" fmla="*/ 1046 h 2740"/>
              <a:gd name="T30" fmla="*/ 465 w 3242"/>
              <a:gd name="T31" fmla="*/ 894 h 2740"/>
              <a:gd name="T32" fmla="*/ 500 w 3242"/>
              <a:gd name="T33" fmla="*/ 510 h 2740"/>
              <a:gd name="T34" fmla="*/ 578 w 3242"/>
              <a:gd name="T35" fmla="*/ 2638 h 2740"/>
              <a:gd name="T36" fmla="*/ 1723 w 3242"/>
              <a:gd name="T37" fmla="*/ 127 h 2740"/>
              <a:gd name="T38" fmla="*/ 1990 w 3242"/>
              <a:gd name="T39" fmla="*/ 287 h 2740"/>
              <a:gd name="T40" fmla="*/ 2003 w 3242"/>
              <a:gd name="T41" fmla="*/ 670 h 2740"/>
              <a:gd name="T42" fmla="*/ 1857 w 3242"/>
              <a:gd name="T43" fmla="*/ 724 h 2740"/>
              <a:gd name="T44" fmla="*/ 2800 w 3242"/>
              <a:gd name="T45" fmla="*/ 1238 h 2740"/>
              <a:gd name="T46" fmla="*/ 2765 w 3242"/>
              <a:gd name="T47" fmla="*/ 1372 h 2740"/>
              <a:gd name="T48" fmla="*/ 1997 w 3242"/>
              <a:gd name="T49" fmla="*/ 1351 h 2740"/>
              <a:gd name="T50" fmla="*/ 2008 w 3242"/>
              <a:gd name="T51" fmla="*/ 1398 h 2740"/>
              <a:gd name="T52" fmla="*/ 2666 w 3242"/>
              <a:gd name="T53" fmla="*/ 1757 h 2740"/>
              <a:gd name="T54" fmla="*/ 2636 w 3242"/>
              <a:gd name="T55" fmla="*/ 1872 h 2740"/>
              <a:gd name="T56" fmla="*/ 2127 w 3242"/>
              <a:gd name="T57" fmla="*/ 1926 h 2740"/>
              <a:gd name="T58" fmla="*/ 2138 w 3242"/>
              <a:gd name="T59" fmla="*/ 1974 h 2740"/>
              <a:gd name="T60" fmla="*/ 2537 w 3242"/>
              <a:gd name="T61" fmla="*/ 2258 h 2740"/>
              <a:gd name="T62" fmla="*/ 2214 w 3242"/>
              <a:gd name="T63" fmla="*/ 2314 h 2740"/>
              <a:gd name="T64" fmla="*/ 2502 w 3242"/>
              <a:gd name="T65" fmla="*/ 2392 h 2740"/>
              <a:gd name="T66" fmla="*/ 2191 w 3242"/>
              <a:gd name="T67" fmla="*/ 2365 h 2740"/>
              <a:gd name="T68" fmla="*/ 2554 w 3242"/>
              <a:gd name="T69" fmla="*/ 2610 h 2740"/>
              <a:gd name="T70" fmla="*/ 1605 w 3242"/>
              <a:gd name="T71" fmla="*/ 0 h 2740"/>
              <a:gd name="T72" fmla="*/ 3222 w 3242"/>
              <a:gd name="T73" fmla="*/ 464 h 2740"/>
              <a:gd name="T74" fmla="*/ 3242 w 3242"/>
              <a:gd name="T75" fmla="*/ 499 h 2740"/>
              <a:gd name="T76" fmla="*/ 2623 w 3242"/>
              <a:gd name="T77" fmla="*/ 2692 h 2740"/>
              <a:gd name="T78" fmla="*/ 2587 w 3242"/>
              <a:gd name="T79" fmla="*/ 2712 h 2740"/>
              <a:gd name="T80" fmla="*/ 553 w 3242"/>
              <a:gd name="T81" fmla="*/ 2739 h 2740"/>
              <a:gd name="T82" fmla="*/ 513 w 3242"/>
              <a:gd name="T83" fmla="*/ 2729 h 2740"/>
              <a:gd name="T84" fmla="*/ 1 w 3242"/>
              <a:gd name="T85" fmla="*/ 492 h 2740"/>
              <a:gd name="T86" fmla="*/ 11 w 3242"/>
              <a:gd name="T87" fmla="*/ 451 h 2740"/>
              <a:gd name="T88" fmla="*/ 1546 w 3242"/>
              <a:gd name="T89" fmla="*/ 93 h 2740"/>
              <a:gd name="T90" fmla="*/ 1579 w 3242"/>
              <a:gd name="T91" fmla="*/ 10 h 2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242" h="2740">
                <a:moveTo>
                  <a:pt x="1963" y="2121"/>
                </a:moveTo>
                <a:lnTo>
                  <a:pt x="1973" y="2164"/>
                </a:lnTo>
                <a:lnTo>
                  <a:pt x="700" y="2485"/>
                </a:lnTo>
                <a:lnTo>
                  <a:pt x="690" y="2442"/>
                </a:lnTo>
                <a:lnTo>
                  <a:pt x="1963" y="2121"/>
                </a:lnTo>
                <a:close/>
                <a:moveTo>
                  <a:pt x="1919" y="1944"/>
                </a:moveTo>
                <a:lnTo>
                  <a:pt x="1930" y="1987"/>
                </a:lnTo>
                <a:lnTo>
                  <a:pt x="657" y="2307"/>
                </a:lnTo>
                <a:lnTo>
                  <a:pt x="647" y="2265"/>
                </a:lnTo>
                <a:lnTo>
                  <a:pt x="1919" y="1944"/>
                </a:lnTo>
                <a:close/>
                <a:moveTo>
                  <a:pt x="1877" y="1775"/>
                </a:moveTo>
                <a:lnTo>
                  <a:pt x="1887" y="1818"/>
                </a:lnTo>
                <a:lnTo>
                  <a:pt x="614" y="2137"/>
                </a:lnTo>
                <a:lnTo>
                  <a:pt x="604" y="2096"/>
                </a:lnTo>
                <a:lnTo>
                  <a:pt x="1877" y="1775"/>
                </a:lnTo>
                <a:close/>
                <a:moveTo>
                  <a:pt x="1833" y="1598"/>
                </a:moveTo>
                <a:lnTo>
                  <a:pt x="1844" y="1641"/>
                </a:lnTo>
                <a:lnTo>
                  <a:pt x="571" y="1962"/>
                </a:lnTo>
                <a:lnTo>
                  <a:pt x="560" y="1919"/>
                </a:lnTo>
                <a:lnTo>
                  <a:pt x="1833" y="1598"/>
                </a:lnTo>
                <a:close/>
                <a:moveTo>
                  <a:pt x="1793" y="1438"/>
                </a:moveTo>
                <a:lnTo>
                  <a:pt x="1804" y="1481"/>
                </a:lnTo>
                <a:lnTo>
                  <a:pt x="531" y="1801"/>
                </a:lnTo>
                <a:lnTo>
                  <a:pt x="520" y="1759"/>
                </a:lnTo>
                <a:lnTo>
                  <a:pt x="1793" y="1438"/>
                </a:lnTo>
                <a:close/>
                <a:moveTo>
                  <a:pt x="1749" y="1262"/>
                </a:moveTo>
                <a:lnTo>
                  <a:pt x="1759" y="1304"/>
                </a:lnTo>
                <a:lnTo>
                  <a:pt x="487" y="1624"/>
                </a:lnTo>
                <a:lnTo>
                  <a:pt x="476" y="1582"/>
                </a:lnTo>
                <a:lnTo>
                  <a:pt x="1749" y="1262"/>
                </a:lnTo>
                <a:close/>
                <a:moveTo>
                  <a:pt x="1706" y="1092"/>
                </a:moveTo>
                <a:lnTo>
                  <a:pt x="1718" y="1134"/>
                </a:lnTo>
                <a:lnTo>
                  <a:pt x="445" y="1455"/>
                </a:lnTo>
                <a:lnTo>
                  <a:pt x="434" y="1412"/>
                </a:lnTo>
                <a:lnTo>
                  <a:pt x="1706" y="1092"/>
                </a:lnTo>
                <a:close/>
                <a:moveTo>
                  <a:pt x="1663" y="914"/>
                </a:moveTo>
                <a:lnTo>
                  <a:pt x="1674" y="957"/>
                </a:lnTo>
                <a:lnTo>
                  <a:pt x="401" y="1278"/>
                </a:lnTo>
                <a:lnTo>
                  <a:pt x="390" y="1235"/>
                </a:lnTo>
                <a:lnTo>
                  <a:pt x="1663" y="914"/>
                </a:lnTo>
                <a:close/>
                <a:moveTo>
                  <a:pt x="500" y="510"/>
                </a:moveTo>
                <a:lnTo>
                  <a:pt x="621" y="714"/>
                </a:lnTo>
                <a:lnTo>
                  <a:pt x="853" y="662"/>
                </a:lnTo>
                <a:lnTo>
                  <a:pt x="696" y="841"/>
                </a:lnTo>
                <a:lnTo>
                  <a:pt x="817" y="1046"/>
                </a:lnTo>
                <a:lnTo>
                  <a:pt x="600" y="952"/>
                </a:lnTo>
                <a:lnTo>
                  <a:pt x="444" y="1131"/>
                </a:lnTo>
                <a:lnTo>
                  <a:pt x="465" y="894"/>
                </a:lnTo>
                <a:lnTo>
                  <a:pt x="247" y="799"/>
                </a:lnTo>
                <a:lnTo>
                  <a:pt x="478" y="747"/>
                </a:lnTo>
                <a:lnTo>
                  <a:pt x="500" y="510"/>
                </a:lnTo>
                <a:close/>
                <a:moveTo>
                  <a:pt x="1636" y="168"/>
                </a:moveTo>
                <a:lnTo>
                  <a:pt x="102" y="518"/>
                </a:lnTo>
                <a:lnTo>
                  <a:pt x="578" y="2638"/>
                </a:lnTo>
                <a:lnTo>
                  <a:pt x="2114" y="2289"/>
                </a:lnTo>
                <a:lnTo>
                  <a:pt x="1636" y="168"/>
                </a:lnTo>
                <a:close/>
                <a:moveTo>
                  <a:pt x="1723" y="127"/>
                </a:moveTo>
                <a:lnTo>
                  <a:pt x="1799" y="466"/>
                </a:lnTo>
                <a:lnTo>
                  <a:pt x="1858" y="483"/>
                </a:lnTo>
                <a:lnTo>
                  <a:pt x="1990" y="287"/>
                </a:lnTo>
                <a:lnTo>
                  <a:pt x="1998" y="524"/>
                </a:lnTo>
                <a:lnTo>
                  <a:pt x="2224" y="588"/>
                </a:lnTo>
                <a:lnTo>
                  <a:pt x="2003" y="670"/>
                </a:lnTo>
                <a:lnTo>
                  <a:pt x="2011" y="906"/>
                </a:lnTo>
                <a:lnTo>
                  <a:pt x="1867" y="720"/>
                </a:lnTo>
                <a:lnTo>
                  <a:pt x="1857" y="724"/>
                </a:lnTo>
                <a:lnTo>
                  <a:pt x="1910" y="961"/>
                </a:lnTo>
                <a:lnTo>
                  <a:pt x="2810" y="1196"/>
                </a:lnTo>
                <a:lnTo>
                  <a:pt x="2800" y="1238"/>
                </a:lnTo>
                <a:lnTo>
                  <a:pt x="1921" y="1008"/>
                </a:lnTo>
                <a:lnTo>
                  <a:pt x="1954" y="1159"/>
                </a:lnTo>
                <a:lnTo>
                  <a:pt x="2765" y="1372"/>
                </a:lnTo>
                <a:lnTo>
                  <a:pt x="2754" y="1414"/>
                </a:lnTo>
                <a:lnTo>
                  <a:pt x="1964" y="1208"/>
                </a:lnTo>
                <a:lnTo>
                  <a:pt x="1997" y="1351"/>
                </a:lnTo>
                <a:lnTo>
                  <a:pt x="2722" y="1540"/>
                </a:lnTo>
                <a:lnTo>
                  <a:pt x="2711" y="1582"/>
                </a:lnTo>
                <a:lnTo>
                  <a:pt x="2008" y="1398"/>
                </a:lnTo>
                <a:lnTo>
                  <a:pt x="2041" y="1549"/>
                </a:lnTo>
                <a:lnTo>
                  <a:pt x="2677" y="1715"/>
                </a:lnTo>
                <a:lnTo>
                  <a:pt x="2666" y="1757"/>
                </a:lnTo>
                <a:lnTo>
                  <a:pt x="2053" y="1596"/>
                </a:lnTo>
                <a:lnTo>
                  <a:pt x="2082" y="1728"/>
                </a:lnTo>
                <a:lnTo>
                  <a:pt x="2636" y="1872"/>
                </a:lnTo>
                <a:lnTo>
                  <a:pt x="2625" y="1915"/>
                </a:lnTo>
                <a:lnTo>
                  <a:pt x="2093" y="1776"/>
                </a:lnTo>
                <a:lnTo>
                  <a:pt x="2127" y="1926"/>
                </a:lnTo>
                <a:lnTo>
                  <a:pt x="2591" y="2048"/>
                </a:lnTo>
                <a:lnTo>
                  <a:pt x="2581" y="2090"/>
                </a:lnTo>
                <a:lnTo>
                  <a:pt x="2138" y="1974"/>
                </a:lnTo>
                <a:lnTo>
                  <a:pt x="2170" y="2117"/>
                </a:lnTo>
                <a:lnTo>
                  <a:pt x="2548" y="2216"/>
                </a:lnTo>
                <a:lnTo>
                  <a:pt x="2537" y="2258"/>
                </a:lnTo>
                <a:lnTo>
                  <a:pt x="2181" y="2165"/>
                </a:lnTo>
                <a:lnTo>
                  <a:pt x="2214" y="2314"/>
                </a:lnTo>
                <a:lnTo>
                  <a:pt x="2214" y="2314"/>
                </a:lnTo>
                <a:lnTo>
                  <a:pt x="2214" y="2315"/>
                </a:lnTo>
                <a:lnTo>
                  <a:pt x="2214" y="2316"/>
                </a:lnTo>
                <a:lnTo>
                  <a:pt x="2502" y="2392"/>
                </a:lnTo>
                <a:lnTo>
                  <a:pt x="2491" y="2434"/>
                </a:lnTo>
                <a:lnTo>
                  <a:pt x="2201" y="2358"/>
                </a:lnTo>
                <a:lnTo>
                  <a:pt x="2191" y="2365"/>
                </a:lnTo>
                <a:lnTo>
                  <a:pt x="2180" y="2370"/>
                </a:lnTo>
                <a:lnTo>
                  <a:pt x="1923" y="2429"/>
                </a:lnTo>
                <a:lnTo>
                  <a:pt x="2554" y="2610"/>
                </a:lnTo>
                <a:lnTo>
                  <a:pt x="3140" y="533"/>
                </a:lnTo>
                <a:lnTo>
                  <a:pt x="1723" y="127"/>
                </a:lnTo>
                <a:close/>
                <a:moveTo>
                  <a:pt x="1605" y="0"/>
                </a:moveTo>
                <a:lnTo>
                  <a:pt x="1620" y="2"/>
                </a:lnTo>
                <a:lnTo>
                  <a:pt x="3209" y="457"/>
                </a:lnTo>
                <a:lnTo>
                  <a:pt x="3222" y="464"/>
                </a:lnTo>
                <a:lnTo>
                  <a:pt x="3233" y="473"/>
                </a:lnTo>
                <a:lnTo>
                  <a:pt x="3239" y="485"/>
                </a:lnTo>
                <a:lnTo>
                  <a:pt x="3242" y="499"/>
                </a:lnTo>
                <a:lnTo>
                  <a:pt x="3241" y="514"/>
                </a:lnTo>
                <a:lnTo>
                  <a:pt x="2629" y="2679"/>
                </a:lnTo>
                <a:lnTo>
                  <a:pt x="2623" y="2692"/>
                </a:lnTo>
                <a:lnTo>
                  <a:pt x="2613" y="2703"/>
                </a:lnTo>
                <a:lnTo>
                  <a:pt x="2601" y="2709"/>
                </a:lnTo>
                <a:lnTo>
                  <a:pt x="2587" y="2712"/>
                </a:lnTo>
                <a:lnTo>
                  <a:pt x="2572" y="2710"/>
                </a:lnTo>
                <a:lnTo>
                  <a:pt x="1736" y="2471"/>
                </a:lnTo>
                <a:lnTo>
                  <a:pt x="553" y="2739"/>
                </a:lnTo>
                <a:lnTo>
                  <a:pt x="539" y="2740"/>
                </a:lnTo>
                <a:lnTo>
                  <a:pt x="525" y="2737"/>
                </a:lnTo>
                <a:lnTo>
                  <a:pt x="513" y="2729"/>
                </a:lnTo>
                <a:lnTo>
                  <a:pt x="504" y="2718"/>
                </a:lnTo>
                <a:lnTo>
                  <a:pt x="498" y="2705"/>
                </a:lnTo>
                <a:lnTo>
                  <a:pt x="1" y="492"/>
                </a:lnTo>
                <a:lnTo>
                  <a:pt x="0" y="477"/>
                </a:lnTo>
                <a:lnTo>
                  <a:pt x="4" y="464"/>
                </a:lnTo>
                <a:lnTo>
                  <a:pt x="11" y="451"/>
                </a:lnTo>
                <a:lnTo>
                  <a:pt x="22" y="442"/>
                </a:lnTo>
                <a:lnTo>
                  <a:pt x="36" y="436"/>
                </a:lnTo>
                <a:lnTo>
                  <a:pt x="1546" y="93"/>
                </a:lnTo>
                <a:lnTo>
                  <a:pt x="1562" y="33"/>
                </a:lnTo>
                <a:lnTo>
                  <a:pt x="1569" y="20"/>
                </a:lnTo>
                <a:lnTo>
                  <a:pt x="1579" y="10"/>
                </a:lnTo>
                <a:lnTo>
                  <a:pt x="1591" y="3"/>
                </a:lnTo>
                <a:lnTo>
                  <a:pt x="160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33" name="Group 555"/>
          <p:cNvGrpSpPr/>
          <p:nvPr/>
        </p:nvGrpSpPr>
        <p:grpSpPr>
          <a:xfrm>
            <a:off x="4631581" y="6142553"/>
            <a:ext cx="484188" cy="441325"/>
            <a:chOff x="10112375" y="2740025"/>
            <a:chExt cx="484188" cy="441325"/>
          </a:xfrm>
          <a:solidFill>
            <a:srgbClr val="000000"/>
          </a:solidFill>
        </p:grpSpPr>
        <p:sp>
          <p:nvSpPr>
            <p:cNvPr id="434" name="Freeform 159"/>
            <p:cNvSpPr>
              <a:spLocks noEditPoints="1"/>
            </p:cNvSpPr>
            <p:nvPr/>
          </p:nvSpPr>
          <p:spPr bwMode="auto">
            <a:xfrm>
              <a:off x="10188575" y="2740025"/>
              <a:ext cx="322263" cy="223837"/>
            </a:xfrm>
            <a:custGeom>
              <a:avLst/>
              <a:gdLst>
                <a:gd name="T0" fmla="*/ 1362 w 2238"/>
                <a:gd name="T1" fmla="*/ 1382 h 1546"/>
                <a:gd name="T2" fmla="*/ 2076 w 2238"/>
                <a:gd name="T3" fmla="*/ 1001 h 1546"/>
                <a:gd name="T4" fmla="*/ 161 w 2238"/>
                <a:gd name="T5" fmla="*/ 1001 h 1546"/>
                <a:gd name="T6" fmla="*/ 875 w 2238"/>
                <a:gd name="T7" fmla="*/ 1382 h 1546"/>
                <a:gd name="T8" fmla="*/ 161 w 2238"/>
                <a:gd name="T9" fmla="*/ 1001 h 1546"/>
                <a:gd name="T10" fmla="*/ 1772 w 2238"/>
                <a:gd name="T11" fmla="*/ 1 h 1546"/>
                <a:gd name="T12" fmla="*/ 1787 w 2238"/>
                <a:gd name="T13" fmla="*/ 13 h 1546"/>
                <a:gd name="T14" fmla="*/ 2237 w 2238"/>
                <a:gd name="T15" fmla="*/ 810 h 1546"/>
                <a:gd name="T16" fmla="*/ 2238 w 2238"/>
                <a:gd name="T17" fmla="*/ 831 h 1546"/>
                <a:gd name="T18" fmla="*/ 2238 w 2238"/>
                <a:gd name="T19" fmla="*/ 855 h 1546"/>
                <a:gd name="T20" fmla="*/ 2238 w 2238"/>
                <a:gd name="T21" fmla="*/ 1520 h 1546"/>
                <a:gd name="T22" fmla="*/ 2230 w 2238"/>
                <a:gd name="T23" fmla="*/ 1538 h 1546"/>
                <a:gd name="T24" fmla="*/ 2213 w 2238"/>
                <a:gd name="T25" fmla="*/ 1546 h 1546"/>
                <a:gd name="T26" fmla="*/ 1217 w 2238"/>
                <a:gd name="T27" fmla="*/ 1544 h 1546"/>
                <a:gd name="T28" fmla="*/ 1203 w 2238"/>
                <a:gd name="T29" fmla="*/ 1530 h 1546"/>
                <a:gd name="T30" fmla="*/ 1201 w 2238"/>
                <a:gd name="T31" fmla="*/ 1077 h 1546"/>
                <a:gd name="T32" fmla="*/ 1037 w 2238"/>
                <a:gd name="T33" fmla="*/ 1520 h 1546"/>
                <a:gd name="T34" fmla="*/ 1029 w 2238"/>
                <a:gd name="T35" fmla="*/ 1538 h 1546"/>
                <a:gd name="T36" fmla="*/ 1012 w 2238"/>
                <a:gd name="T37" fmla="*/ 1546 h 1546"/>
                <a:gd name="T38" fmla="*/ 16 w 2238"/>
                <a:gd name="T39" fmla="*/ 1544 h 1546"/>
                <a:gd name="T40" fmla="*/ 2 w 2238"/>
                <a:gd name="T41" fmla="*/ 1530 h 1546"/>
                <a:gd name="T42" fmla="*/ 0 w 2238"/>
                <a:gd name="T43" fmla="*/ 863 h 1546"/>
                <a:gd name="T44" fmla="*/ 8 w 2238"/>
                <a:gd name="T45" fmla="*/ 843 h 1546"/>
                <a:gd name="T46" fmla="*/ 21 w 2238"/>
                <a:gd name="T47" fmla="*/ 821 h 1546"/>
                <a:gd name="T48" fmla="*/ 31 w 2238"/>
                <a:gd name="T49" fmla="*/ 805 h 1546"/>
                <a:gd name="T50" fmla="*/ 484 w 2238"/>
                <a:gd name="T51" fmla="*/ 8 h 1546"/>
                <a:gd name="T52" fmla="*/ 505 w 2238"/>
                <a:gd name="T53" fmla="*/ 3 h 1546"/>
                <a:gd name="T54" fmla="*/ 521 w 2238"/>
                <a:gd name="T55" fmla="*/ 14 h 1546"/>
                <a:gd name="T56" fmla="*/ 563 w 2238"/>
                <a:gd name="T57" fmla="*/ 227 h 1546"/>
                <a:gd name="T58" fmla="*/ 561 w 2238"/>
                <a:gd name="T59" fmla="*/ 245 h 1546"/>
                <a:gd name="T60" fmla="*/ 236 w 2238"/>
                <a:gd name="T61" fmla="*/ 835 h 1546"/>
                <a:gd name="T62" fmla="*/ 2036 w 2238"/>
                <a:gd name="T63" fmla="*/ 837 h 1546"/>
                <a:gd name="T64" fmla="*/ 2029 w 2238"/>
                <a:gd name="T65" fmla="*/ 831 h 1546"/>
                <a:gd name="T66" fmla="*/ 1705 w 2238"/>
                <a:gd name="T67" fmla="*/ 242 h 1546"/>
                <a:gd name="T68" fmla="*/ 1702 w 2238"/>
                <a:gd name="T69" fmla="*/ 225 h 1546"/>
                <a:gd name="T70" fmla="*/ 1744 w 2238"/>
                <a:gd name="T71" fmla="*/ 12 h 1546"/>
                <a:gd name="T72" fmla="*/ 1762 w 2238"/>
                <a:gd name="T73" fmla="*/ 0 h 1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38" h="1546">
                  <a:moveTo>
                    <a:pt x="1362" y="1001"/>
                  </a:moveTo>
                  <a:lnTo>
                    <a:pt x="1362" y="1382"/>
                  </a:lnTo>
                  <a:lnTo>
                    <a:pt x="2076" y="1382"/>
                  </a:lnTo>
                  <a:lnTo>
                    <a:pt x="2076" y="1001"/>
                  </a:lnTo>
                  <a:lnTo>
                    <a:pt x="1362" y="1001"/>
                  </a:lnTo>
                  <a:close/>
                  <a:moveTo>
                    <a:pt x="161" y="1001"/>
                  </a:moveTo>
                  <a:lnTo>
                    <a:pt x="161" y="1382"/>
                  </a:lnTo>
                  <a:lnTo>
                    <a:pt x="875" y="1382"/>
                  </a:lnTo>
                  <a:lnTo>
                    <a:pt x="875" y="1001"/>
                  </a:lnTo>
                  <a:lnTo>
                    <a:pt x="161" y="1001"/>
                  </a:lnTo>
                  <a:close/>
                  <a:moveTo>
                    <a:pt x="1762" y="0"/>
                  </a:moveTo>
                  <a:lnTo>
                    <a:pt x="1772" y="1"/>
                  </a:lnTo>
                  <a:lnTo>
                    <a:pt x="1781" y="6"/>
                  </a:lnTo>
                  <a:lnTo>
                    <a:pt x="1787" y="13"/>
                  </a:lnTo>
                  <a:lnTo>
                    <a:pt x="2234" y="803"/>
                  </a:lnTo>
                  <a:lnTo>
                    <a:pt x="2237" y="810"/>
                  </a:lnTo>
                  <a:lnTo>
                    <a:pt x="2238" y="820"/>
                  </a:lnTo>
                  <a:lnTo>
                    <a:pt x="2238" y="831"/>
                  </a:lnTo>
                  <a:lnTo>
                    <a:pt x="2238" y="844"/>
                  </a:lnTo>
                  <a:lnTo>
                    <a:pt x="2238" y="855"/>
                  </a:lnTo>
                  <a:lnTo>
                    <a:pt x="2238" y="863"/>
                  </a:lnTo>
                  <a:lnTo>
                    <a:pt x="2238" y="1520"/>
                  </a:lnTo>
                  <a:lnTo>
                    <a:pt x="2235" y="1530"/>
                  </a:lnTo>
                  <a:lnTo>
                    <a:pt x="2230" y="1538"/>
                  </a:lnTo>
                  <a:lnTo>
                    <a:pt x="2222" y="1544"/>
                  </a:lnTo>
                  <a:lnTo>
                    <a:pt x="2213" y="1546"/>
                  </a:lnTo>
                  <a:lnTo>
                    <a:pt x="1226" y="1546"/>
                  </a:lnTo>
                  <a:lnTo>
                    <a:pt x="1217" y="1544"/>
                  </a:lnTo>
                  <a:lnTo>
                    <a:pt x="1209" y="1538"/>
                  </a:lnTo>
                  <a:lnTo>
                    <a:pt x="1203" y="1530"/>
                  </a:lnTo>
                  <a:lnTo>
                    <a:pt x="1201" y="1520"/>
                  </a:lnTo>
                  <a:lnTo>
                    <a:pt x="1201" y="1077"/>
                  </a:lnTo>
                  <a:lnTo>
                    <a:pt x="1037" y="1077"/>
                  </a:lnTo>
                  <a:lnTo>
                    <a:pt x="1037" y="1520"/>
                  </a:lnTo>
                  <a:lnTo>
                    <a:pt x="1035" y="1530"/>
                  </a:lnTo>
                  <a:lnTo>
                    <a:pt x="1029" y="1538"/>
                  </a:lnTo>
                  <a:lnTo>
                    <a:pt x="1021" y="1544"/>
                  </a:lnTo>
                  <a:lnTo>
                    <a:pt x="1012" y="1546"/>
                  </a:lnTo>
                  <a:lnTo>
                    <a:pt x="25" y="1546"/>
                  </a:lnTo>
                  <a:lnTo>
                    <a:pt x="16" y="1544"/>
                  </a:lnTo>
                  <a:lnTo>
                    <a:pt x="8" y="1538"/>
                  </a:lnTo>
                  <a:lnTo>
                    <a:pt x="2" y="1530"/>
                  </a:lnTo>
                  <a:lnTo>
                    <a:pt x="0" y="1520"/>
                  </a:lnTo>
                  <a:lnTo>
                    <a:pt x="0" y="863"/>
                  </a:lnTo>
                  <a:lnTo>
                    <a:pt x="2" y="854"/>
                  </a:lnTo>
                  <a:lnTo>
                    <a:pt x="8" y="843"/>
                  </a:lnTo>
                  <a:lnTo>
                    <a:pt x="14" y="831"/>
                  </a:lnTo>
                  <a:lnTo>
                    <a:pt x="21" y="821"/>
                  </a:lnTo>
                  <a:lnTo>
                    <a:pt x="27" y="812"/>
                  </a:lnTo>
                  <a:lnTo>
                    <a:pt x="31" y="805"/>
                  </a:lnTo>
                  <a:lnTo>
                    <a:pt x="478" y="15"/>
                  </a:lnTo>
                  <a:lnTo>
                    <a:pt x="484" y="8"/>
                  </a:lnTo>
                  <a:lnTo>
                    <a:pt x="494" y="3"/>
                  </a:lnTo>
                  <a:lnTo>
                    <a:pt x="505" y="3"/>
                  </a:lnTo>
                  <a:lnTo>
                    <a:pt x="514" y="7"/>
                  </a:lnTo>
                  <a:lnTo>
                    <a:pt x="521" y="14"/>
                  </a:lnTo>
                  <a:lnTo>
                    <a:pt x="525" y="23"/>
                  </a:lnTo>
                  <a:lnTo>
                    <a:pt x="563" y="227"/>
                  </a:lnTo>
                  <a:lnTo>
                    <a:pt x="563" y="236"/>
                  </a:lnTo>
                  <a:lnTo>
                    <a:pt x="561" y="245"/>
                  </a:lnTo>
                  <a:lnTo>
                    <a:pt x="239" y="831"/>
                  </a:lnTo>
                  <a:lnTo>
                    <a:pt x="236" y="835"/>
                  </a:lnTo>
                  <a:lnTo>
                    <a:pt x="232" y="837"/>
                  </a:lnTo>
                  <a:lnTo>
                    <a:pt x="2036" y="837"/>
                  </a:lnTo>
                  <a:lnTo>
                    <a:pt x="2033" y="835"/>
                  </a:lnTo>
                  <a:lnTo>
                    <a:pt x="2029" y="831"/>
                  </a:lnTo>
                  <a:lnTo>
                    <a:pt x="2026" y="828"/>
                  </a:lnTo>
                  <a:lnTo>
                    <a:pt x="1705" y="242"/>
                  </a:lnTo>
                  <a:lnTo>
                    <a:pt x="1702" y="233"/>
                  </a:lnTo>
                  <a:lnTo>
                    <a:pt x="1702" y="225"/>
                  </a:lnTo>
                  <a:lnTo>
                    <a:pt x="1741" y="21"/>
                  </a:lnTo>
                  <a:lnTo>
                    <a:pt x="1744" y="12"/>
                  </a:lnTo>
                  <a:lnTo>
                    <a:pt x="1751" y="4"/>
                  </a:lnTo>
                  <a:lnTo>
                    <a:pt x="17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160"/>
            <p:cNvSpPr>
              <a:spLocks noEditPoints="1"/>
            </p:cNvSpPr>
            <p:nvPr/>
          </p:nvSpPr>
          <p:spPr bwMode="auto">
            <a:xfrm>
              <a:off x="10112375" y="2997200"/>
              <a:ext cx="484188" cy="184150"/>
            </a:xfrm>
            <a:custGeom>
              <a:avLst/>
              <a:gdLst>
                <a:gd name="T0" fmla="*/ 142 w 3358"/>
                <a:gd name="T1" fmla="*/ 1086 h 1276"/>
                <a:gd name="T2" fmla="*/ 3121 w 3358"/>
                <a:gd name="T3" fmla="*/ 1035 h 1276"/>
                <a:gd name="T4" fmla="*/ 3078 w 3358"/>
                <a:gd name="T5" fmla="*/ 917 h 1276"/>
                <a:gd name="T6" fmla="*/ 3043 w 3358"/>
                <a:gd name="T7" fmla="*/ 784 h 1276"/>
                <a:gd name="T8" fmla="*/ 778 w 3358"/>
                <a:gd name="T9" fmla="*/ 713 h 1276"/>
                <a:gd name="T10" fmla="*/ 741 w 3358"/>
                <a:gd name="T11" fmla="*/ 702 h 1276"/>
                <a:gd name="T12" fmla="*/ 715 w 3358"/>
                <a:gd name="T13" fmla="*/ 676 h 1276"/>
                <a:gd name="T14" fmla="*/ 705 w 3358"/>
                <a:gd name="T15" fmla="*/ 638 h 1276"/>
                <a:gd name="T16" fmla="*/ 715 w 3358"/>
                <a:gd name="T17" fmla="*/ 601 h 1276"/>
                <a:gd name="T18" fmla="*/ 741 w 3358"/>
                <a:gd name="T19" fmla="*/ 574 h 1276"/>
                <a:gd name="T20" fmla="*/ 778 w 3358"/>
                <a:gd name="T21" fmla="*/ 563 h 1276"/>
                <a:gd name="T22" fmla="*/ 3021 w 3358"/>
                <a:gd name="T23" fmla="*/ 502 h 1276"/>
                <a:gd name="T24" fmla="*/ 3040 w 3358"/>
                <a:gd name="T25" fmla="*/ 376 h 1276"/>
                <a:gd name="T26" fmla="*/ 3079 w 3358"/>
                <a:gd name="T27" fmla="*/ 252 h 1276"/>
                <a:gd name="T28" fmla="*/ 142 w 3358"/>
                <a:gd name="T29" fmla="*/ 190 h 1276"/>
                <a:gd name="T30" fmla="*/ 3254 w 3358"/>
                <a:gd name="T31" fmla="*/ 0 h 1276"/>
                <a:gd name="T32" fmla="*/ 3301 w 3358"/>
                <a:gd name="T33" fmla="*/ 12 h 1276"/>
                <a:gd name="T34" fmla="*/ 3337 w 3358"/>
                <a:gd name="T35" fmla="*/ 43 h 1276"/>
                <a:gd name="T36" fmla="*/ 3355 w 3358"/>
                <a:gd name="T37" fmla="*/ 84 h 1276"/>
                <a:gd name="T38" fmla="*/ 3355 w 3358"/>
                <a:gd name="T39" fmla="*/ 125 h 1276"/>
                <a:gd name="T40" fmla="*/ 3340 w 3358"/>
                <a:gd name="T41" fmla="*/ 162 h 1276"/>
                <a:gd name="T42" fmla="*/ 3290 w 3358"/>
                <a:gd name="T43" fmla="*/ 219 h 1276"/>
                <a:gd name="T44" fmla="*/ 3234 w 3358"/>
                <a:gd name="T45" fmla="*/ 304 h 1276"/>
                <a:gd name="T46" fmla="*/ 3197 w 3358"/>
                <a:gd name="T47" fmla="*/ 395 h 1276"/>
                <a:gd name="T48" fmla="*/ 3178 w 3358"/>
                <a:gd name="T49" fmla="*/ 487 h 1276"/>
                <a:gd name="T50" fmla="*/ 3173 w 3358"/>
                <a:gd name="T51" fmla="*/ 580 h 1276"/>
                <a:gd name="T52" fmla="*/ 3180 w 3358"/>
                <a:gd name="T53" fmla="*/ 672 h 1276"/>
                <a:gd name="T54" fmla="*/ 3196 w 3358"/>
                <a:gd name="T55" fmla="*/ 760 h 1276"/>
                <a:gd name="T56" fmla="*/ 3218 w 3358"/>
                <a:gd name="T57" fmla="*/ 842 h 1276"/>
                <a:gd name="T58" fmla="*/ 3245 w 3358"/>
                <a:gd name="T59" fmla="*/ 917 h 1276"/>
                <a:gd name="T60" fmla="*/ 3271 w 3358"/>
                <a:gd name="T61" fmla="*/ 984 h 1276"/>
                <a:gd name="T62" fmla="*/ 3298 w 3358"/>
                <a:gd name="T63" fmla="*/ 1038 h 1276"/>
                <a:gd name="T64" fmla="*/ 3320 w 3358"/>
                <a:gd name="T65" fmla="*/ 1080 h 1276"/>
                <a:gd name="T66" fmla="*/ 3334 w 3358"/>
                <a:gd name="T67" fmla="*/ 1106 h 1276"/>
                <a:gd name="T68" fmla="*/ 3355 w 3358"/>
                <a:gd name="T69" fmla="*/ 1148 h 1276"/>
                <a:gd name="T70" fmla="*/ 3355 w 3358"/>
                <a:gd name="T71" fmla="*/ 1196 h 1276"/>
                <a:gd name="T72" fmla="*/ 3335 w 3358"/>
                <a:gd name="T73" fmla="*/ 1238 h 1276"/>
                <a:gd name="T74" fmla="*/ 3300 w 3358"/>
                <a:gd name="T75" fmla="*/ 1266 h 1276"/>
                <a:gd name="T76" fmla="*/ 3254 w 3358"/>
                <a:gd name="T77" fmla="*/ 1276 h 1276"/>
                <a:gd name="T78" fmla="*/ 79 w 3358"/>
                <a:gd name="T79" fmla="*/ 1273 h 1276"/>
                <a:gd name="T80" fmla="*/ 38 w 3358"/>
                <a:gd name="T81" fmla="*/ 1253 h 1276"/>
                <a:gd name="T82" fmla="*/ 10 w 3358"/>
                <a:gd name="T83" fmla="*/ 1218 h 1276"/>
                <a:gd name="T84" fmla="*/ 0 w 3358"/>
                <a:gd name="T85" fmla="*/ 1172 h 1276"/>
                <a:gd name="T86" fmla="*/ 3 w 3358"/>
                <a:gd name="T87" fmla="*/ 80 h 1276"/>
                <a:gd name="T88" fmla="*/ 23 w 3358"/>
                <a:gd name="T89" fmla="*/ 39 h 1276"/>
                <a:gd name="T90" fmla="*/ 58 w 3358"/>
                <a:gd name="T91" fmla="*/ 11 h 1276"/>
                <a:gd name="T92" fmla="*/ 103 w 3358"/>
                <a:gd name="T93" fmla="*/ 0 h 1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58" h="1276">
                  <a:moveTo>
                    <a:pt x="142" y="190"/>
                  </a:moveTo>
                  <a:lnTo>
                    <a:pt x="142" y="1086"/>
                  </a:lnTo>
                  <a:lnTo>
                    <a:pt x="3143" y="1086"/>
                  </a:lnTo>
                  <a:lnTo>
                    <a:pt x="3121" y="1035"/>
                  </a:lnTo>
                  <a:lnTo>
                    <a:pt x="3099" y="979"/>
                  </a:lnTo>
                  <a:lnTo>
                    <a:pt x="3078" y="917"/>
                  </a:lnTo>
                  <a:lnTo>
                    <a:pt x="3059" y="852"/>
                  </a:lnTo>
                  <a:lnTo>
                    <a:pt x="3043" y="784"/>
                  </a:lnTo>
                  <a:lnTo>
                    <a:pt x="3030" y="713"/>
                  </a:lnTo>
                  <a:lnTo>
                    <a:pt x="778" y="713"/>
                  </a:lnTo>
                  <a:lnTo>
                    <a:pt x="758" y="710"/>
                  </a:lnTo>
                  <a:lnTo>
                    <a:pt x="741" y="702"/>
                  </a:lnTo>
                  <a:lnTo>
                    <a:pt x="726" y="691"/>
                  </a:lnTo>
                  <a:lnTo>
                    <a:pt x="715" y="676"/>
                  </a:lnTo>
                  <a:lnTo>
                    <a:pt x="707" y="658"/>
                  </a:lnTo>
                  <a:lnTo>
                    <a:pt x="705" y="638"/>
                  </a:lnTo>
                  <a:lnTo>
                    <a:pt x="707" y="619"/>
                  </a:lnTo>
                  <a:lnTo>
                    <a:pt x="715" y="601"/>
                  </a:lnTo>
                  <a:lnTo>
                    <a:pt x="726" y="585"/>
                  </a:lnTo>
                  <a:lnTo>
                    <a:pt x="741" y="574"/>
                  </a:lnTo>
                  <a:lnTo>
                    <a:pt x="758" y="566"/>
                  </a:lnTo>
                  <a:lnTo>
                    <a:pt x="778" y="563"/>
                  </a:lnTo>
                  <a:lnTo>
                    <a:pt x="3019" y="563"/>
                  </a:lnTo>
                  <a:lnTo>
                    <a:pt x="3021" y="502"/>
                  </a:lnTo>
                  <a:lnTo>
                    <a:pt x="3027" y="439"/>
                  </a:lnTo>
                  <a:lnTo>
                    <a:pt x="3040" y="376"/>
                  </a:lnTo>
                  <a:lnTo>
                    <a:pt x="3056" y="314"/>
                  </a:lnTo>
                  <a:lnTo>
                    <a:pt x="3079" y="252"/>
                  </a:lnTo>
                  <a:lnTo>
                    <a:pt x="3109" y="190"/>
                  </a:lnTo>
                  <a:lnTo>
                    <a:pt x="142" y="190"/>
                  </a:lnTo>
                  <a:close/>
                  <a:moveTo>
                    <a:pt x="103" y="0"/>
                  </a:moveTo>
                  <a:lnTo>
                    <a:pt x="3254" y="0"/>
                  </a:lnTo>
                  <a:lnTo>
                    <a:pt x="3278" y="3"/>
                  </a:lnTo>
                  <a:lnTo>
                    <a:pt x="3301" y="12"/>
                  </a:lnTo>
                  <a:lnTo>
                    <a:pt x="3321" y="24"/>
                  </a:lnTo>
                  <a:lnTo>
                    <a:pt x="3337" y="43"/>
                  </a:lnTo>
                  <a:lnTo>
                    <a:pt x="3350" y="64"/>
                  </a:lnTo>
                  <a:lnTo>
                    <a:pt x="3355" y="84"/>
                  </a:lnTo>
                  <a:lnTo>
                    <a:pt x="3357" y="105"/>
                  </a:lnTo>
                  <a:lnTo>
                    <a:pt x="3355" y="125"/>
                  </a:lnTo>
                  <a:lnTo>
                    <a:pt x="3350" y="145"/>
                  </a:lnTo>
                  <a:lnTo>
                    <a:pt x="3340" y="162"/>
                  </a:lnTo>
                  <a:lnTo>
                    <a:pt x="3327" y="178"/>
                  </a:lnTo>
                  <a:lnTo>
                    <a:pt x="3290" y="219"/>
                  </a:lnTo>
                  <a:lnTo>
                    <a:pt x="3260" y="260"/>
                  </a:lnTo>
                  <a:lnTo>
                    <a:pt x="3234" y="304"/>
                  </a:lnTo>
                  <a:lnTo>
                    <a:pt x="3214" y="349"/>
                  </a:lnTo>
                  <a:lnTo>
                    <a:pt x="3197" y="395"/>
                  </a:lnTo>
                  <a:lnTo>
                    <a:pt x="3186" y="441"/>
                  </a:lnTo>
                  <a:lnTo>
                    <a:pt x="3178" y="487"/>
                  </a:lnTo>
                  <a:lnTo>
                    <a:pt x="3173" y="534"/>
                  </a:lnTo>
                  <a:lnTo>
                    <a:pt x="3173" y="580"/>
                  </a:lnTo>
                  <a:lnTo>
                    <a:pt x="3175" y="626"/>
                  </a:lnTo>
                  <a:lnTo>
                    <a:pt x="3180" y="672"/>
                  </a:lnTo>
                  <a:lnTo>
                    <a:pt x="3187" y="717"/>
                  </a:lnTo>
                  <a:lnTo>
                    <a:pt x="3196" y="760"/>
                  </a:lnTo>
                  <a:lnTo>
                    <a:pt x="3206" y="802"/>
                  </a:lnTo>
                  <a:lnTo>
                    <a:pt x="3218" y="842"/>
                  </a:lnTo>
                  <a:lnTo>
                    <a:pt x="3231" y="881"/>
                  </a:lnTo>
                  <a:lnTo>
                    <a:pt x="3245" y="917"/>
                  </a:lnTo>
                  <a:lnTo>
                    <a:pt x="3258" y="952"/>
                  </a:lnTo>
                  <a:lnTo>
                    <a:pt x="3271" y="984"/>
                  </a:lnTo>
                  <a:lnTo>
                    <a:pt x="3285" y="1012"/>
                  </a:lnTo>
                  <a:lnTo>
                    <a:pt x="3298" y="1038"/>
                  </a:lnTo>
                  <a:lnTo>
                    <a:pt x="3309" y="1061"/>
                  </a:lnTo>
                  <a:lnTo>
                    <a:pt x="3320" y="1080"/>
                  </a:lnTo>
                  <a:lnTo>
                    <a:pt x="3328" y="1095"/>
                  </a:lnTo>
                  <a:lnTo>
                    <a:pt x="3334" y="1106"/>
                  </a:lnTo>
                  <a:lnTo>
                    <a:pt x="3346" y="1126"/>
                  </a:lnTo>
                  <a:lnTo>
                    <a:pt x="3355" y="1148"/>
                  </a:lnTo>
                  <a:lnTo>
                    <a:pt x="3358" y="1172"/>
                  </a:lnTo>
                  <a:lnTo>
                    <a:pt x="3355" y="1196"/>
                  </a:lnTo>
                  <a:lnTo>
                    <a:pt x="3348" y="1218"/>
                  </a:lnTo>
                  <a:lnTo>
                    <a:pt x="3335" y="1238"/>
                  </a:lnTo>
                  <a:lnTo>
                    <a:pt x="3319" y="1253"/>
                  </a:lnTo>
                  <a:lnTo>
                    <a:pt x="3300" y="1266"/>
                  </a:lnTo>
                  <a:lnTo>
                    <a:pt x="3277" y="1273"/>
                  </a:lnTo>
                  <a:lnTo>
                    <a:pt x="3254" y="1276"/>
                  </a:lnTo>
                  <a:lnTo>
                    <a:pt x="103" y="1276"/>
                  </a:lnTo>
                  <a:lnTo>
                    <a:pt x="79" y="1273"/>
                  </a:lnTo>
                  <a:lnTo>
                    <a:pt x="58" y="1266"/>
                  </a:lnTo>
                  <a:lnTo>
                    <a:pt x="38" y="1253"/>
                  </a:lnTo>
                  <a:lnTo>
                    <a:pt x="23" y="1238"/>
                  </a:lnTo>
                  <a:lnTo>
                    <a:pt x="10" y="1218"/>
                  </a:lnTo>
                  <a:lnTo>
                    <a:pt x="3" y="1196"/>
                  </a:lnTo>
                  <a:lnTo>
                    <a:pt x="0" y="1172"/>
                  </a:lnTo>
                  <a:lnTo>
                    <a:pt x="0" y="104"/>
                  </a:lnTo>
                  <a:lnTo>
                    <a:pt x="3" y="80"/>
                  </a:lnTo>
                  <a:lnTo>
                    <a:pt x="10" y="59"/>
                  </a:lnTo>
                  <a:lnTo>
                    <a:pt x="23" y="39"/>
                  </a:lnTo>
                  <a:lnTo>
                    <a:pt x="38" y="23"/>
                  </a:lnTo>
                  <a:lnTo>
                    <a:pt x="58" y="11"/>
                  </a:lnTo>
                  <a:lnTo>
                    <a:pt x="79" y="3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6" name="Group 570"/>
          <p:cNvGrpSpPr/>
          <p:nvPr/>
        </p:nvGrpSpPr>
        <p:grpSpPr>
          <a:xfrm>
            <a:off x="5584543" y="6198115"/>
            <a:ext cx="449263" cy="330200"/>
            <a:chOff x="11041063" y="2798763"/>
            <a:chExt cx="449263" cy="330200"/>
          </a:xfrm>
          <a:solidFill>
            <a:srgbClr val="000000"/>
          </a:solidFill>
        </p:grpSpPr>
        <p:sp>
          <p:nvSpPr>
            <p:cNvPr id="437" name="Freeform 165"/>
            <p:cNvSpPr>
              <a:spLocks noEditPoints="1"/>
            </p:cNvSpPr>
            <p:nvPr/>
          </p:nvSpPr>
          <p:spPr bwMode="auto">
            <a:xfrm>
              <a:off x="11041063" y="2798763"/>
              <a:ext cx="449263" cy="330200"/>
            </a:xfrm>
            <a:custGeom>
              <a:avLst/>
              <a:gdLst>
                <a:gd name="T0" fmla="*/ 273 w 3395"/>
                <a:gd name="T1" fmla="*/ 257 h 2293"/>
                <a:gd name="T2" fmla="*/ 273 w 3395"/>
                <a:gd name="T3" fmla="*/ 2036 h 2293"/>
                <a:gd name="T4" fmla="*/ 3122 w 3395"/>
                <a:gd name="T5" fmla="*/ 2036 h 2293"/>
                <a:gd name="T6" fmla="*/ 3122 w 3395"/>
                <a:gd name="T7" fmla="*/ 257 h 2293"/>
                <a:gd name="T8" fmla="*/ 273 w 3395"/>
                <a:gd name="T9" fmla="*/ 257 h 2293"/>
                <a:gd name="T10" fmla="*/ 0 w 3395"/>
                <a:gd name="T11" fmla="*/ 0 h 2293"/>
                <a:gd name="T12" fmla="*/ 3395 w 3395"/>
                <a:gd name="T13" fmla="*/ 0 h 2293"/>
                <a:gd name="T14" fmla="*/ 3395 w 3395"/>
                <a:gd name="T15" fmla="*/ 2293 h 2293"/>
                <a:gd name="T16" fmla="*/ 0 w 3395"/>
                <a:gd name="T17" fmla="*/ 2293 h 2293"/>
                <a:gd name="T18" fmla="*/ 0 w 3395"/>
                <a:gd name="T19" fmla="*/ 0 h 2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95" h="2293">
                  <a:moveTo>
                    <a:pt x="273" y="257"/>
                  </a:moveTo>
                  <a:lnTo>
                    <a:pt x="273" y="2036"/>
                  </a:lnTo>
                  <a:lnTo>
                    <a:pt x="3122" y="2036"/>
                  </a:lnTo>
                  <a:lnTo>
                    <a:pt x="3122" y="257"/>
                  </a:lnTo>
                  <a:lnTo>
                    <a:pt x="273" y="257"/>
                  </a:lnTo>
                  <a:close/>
                  <a:moveTo>
                    <a:pt x="0" y="0"/>
                  </a:moveTo>
                  <a:lnTo>
                    <a:pt x="3395" y="0"/>
                  </a:lnTo>
                  <a:lnTo>
                    <a:pt x="3395" y="2293"/>
                  </a:lnTo>
                  <a:lnTo>
                    <a:pt x="0" y="229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166"/>
            <p:cNvSpPr>
              <a:spLocks noEditPoints="1"/>
            </p:cNvSpPr>
            <p:nvPr/>
          </p:nvSpPr>
          <p:spPr bwMode="auto">
            <a:xfrm>
              <a:off x="11090276" y="2886075"/>
              <a:ext cx="350838" cy="155575"/>
            </a:xfrm>
            <a:custGeom>
              <a:avLst/>
              <a:gdLst>
                <a:gd name="T0" fmla="*/ 1241 w 2662"/>
                <a:gd name="T1" fmla="*/ 819 h 1072"/>
                <a:gd name="T2" fmla="*/ 1193 w 2662"/>
                <a:gd name="T3" fmla="*/ 874 h 1072"/>
                <a:gd name="T4" fmla="*/ 1198 w 2662"/>
                <a:gd name="T5" fmla="*/ 945 h 1072"/>
                <a:gd name="T6" fmla="*/ 1268 w 2662"/>
                <a:gd name="T7" fmla="*/ 998 h 1072"/>
                <a:gd name="T8" fmla="*/ 1355 w 2662"/>
                <a:gd name="T9" fmla="*/ 979 h 1072"/>
                <a:gd name="T10" fmla="*/ 1395 w 2662"/>
                <a:gd name="T11" fmla="*/ 902 h 1072"/>
                <a:gd name="T12" fmla="*/ 1362 w 2662"/>
                <a:gd name="T13" fmla="*/ 832 h 1072"/>
                <a:gd name="T14" fmla="*/ 1291 w 2662"/>
                <a:gd name="T15" fmla="*/ 806 h 1072"/>
                <a:gd name="T16" fmla="*/ 670 w 2662"/>
                <a:gd name="T17" fmla="*/ 435 h 1072"/>
                <a:gd name="T18" fmla="*/ 630 w 2662"/>
                <a:gd name="T19" fmla="*/ 510 h 1072"/>
                <a:gd name="T20" fmla="*/ 639 w 2662"/>
                <a:gd name="T21" fmla="*/ 549 h 1072"/>
                <a:gd name="T22" fmla="*/ 694 w 2662"/>
                <a:gd name="T23" fmla="*/ 600 h 1072"/>
                <a:gd name="T24" fmla="*/ 777 w 2662"/>
                <a:gd name="T25" fmla="*/ 599 h 1072"/>
                <a:gd name="T26" fmla="*/ 830 w 2662"/>
                <a:gd name="T27" fmla="*/ 545 h 1072"/>
                <a:gd name="T28" fmla="*/ 827 w 2662"/>
                <a:gd name="T29" fmla="*/ 468 h 1072"/>
                <a:gd name="T30" fmla="*/ 758 w 2662"/>
                <a:gd name="T31" fmla="*/ 416 h 1072"/>
                <a:gd name="T32" fmla="*/ 1955 w 2662"/>
                <a:gd name="T33" fmla="*/ 81 h 1072"/>
                <a:gd name="T34" fmla="*/ 1901 w 2662"/>
                <a:gd name="T35" fmla="*/ 146 h 1072"/>
                <a:gd name="T36" fmla="*/ 1911 w 2662"/>
                <a:gd name="T37" fmla="*/ 217 h 1072"/>
                <a:gd name="T38" fmla="*/ 1969 w 2662"/>
                <a:gd name="T39" fmla="*/ 261 h 1072"/>
                <a:gd name="T40" fmla="*/ 2048 w 2662"/>
                <a:gd name="T41" fmla="*/ 255 h 1072"/>
                <a:gd name="T42" fmla="*/ 2102 w 2662"/>
                <a:gd name="T43" fmla="*/ 190 h 1072"/>
                <a:gd name="T44" fmla="*/ 2096 w 2662"/>
                <a:gd name="T45" fmla="*/ 132 h 1072"/>
                <a:gd name="T46" fmla="*/ 2027 w 2662"/>
                <a:gd name="T47" fmla="*/ 74 h 1072"/>
                <a:gd name="T48" fmla="*/ 2064 w 2662"/>
                <a:gd name="T49" fmla="*/ 11 h 1072"/>
                <a:gd name="T50" fmla="*/ 2156 w 2662"/>
                <a:gd name="T51" fmla="*/ 83 h 1072"/>
                <a:gd name="T52" fmla="*/ 2179 w 2662"/>
                <a:gd name="T53" fmla="*/ 189 h 1072"/>
                <a:gd name="T54" fmla="*/ 2662 w 2662"/>
                <a:gd name="T55" fmla="*/ 418 h 1072"/>
                <a:gd name="T56" fmla="*/ 2642 w 2662"/>
                <a:gd name="T57" fmla="*/ 456 h 1072"/>
                <a:gd name="T58" fmla="*/ 2154 w 2662"/>
                <a:gd name="T59" fmla="*/ 257 h 1072"/>
                <a:gd name="T60" fmla="*/ 2062 w 2662"/>
                <a:gd name="T61" fmla="*/ 327 h 1072"/>
                <a:gd name="T62" fmla="*/ 1949 w 2662"/>
                <a:gd name="T63" fmla="*/ 330 h 1072"/>
                <a:gd name="T64" fmla="*/ 1452 w 2662"/>
                <a:gd name="T65" fmla="*/ 827 h 1072"/>
                <a:gd name="T66" fmla="*/ 1468 w 2662"/>
                <a:gd name="T67" fmla="*/ 932 h 1072"/>
                <a:gd name="T68" fmla="*/ 1407 w 2662"/>
                <a:gd name="T69" fmla="*/ 1032 h 1072"/>
                <a:gd name="T70" fmla="*/ 1291 w 2662"/>
                <a:gd name="T71" fmla="*/ 1072 h 1072"/>
                <a:gd name="T72" fmla="*/ 1176 w 2662"/>
                <a:gd name="T73" fmla="*/ 1032 h 1072"/>
                <a:gd name="T74" fmla="*/ 1115 w 2662"/>
                <a:gd name="T75" fmla="*/ 932 h 1072"/>
                <a:gd name="T76" fmla="*/ 1130 w 2662"/>
                <a:gd name="T77" fmla="*/ 829 h 1072"/>
                <a:gd name="T78" fmla="*/ 789 w 2662"/>
                <a:gd name="T79" fmla="*/ 671 h 1072"/>
                <a:gd name="T80" fmla="*/ 671 w 2662"/>
                <a:gd name="T81" fmla="*/ 668 h 1072"/>
                <a:gd name="T82" fmla="*/ 57 w 2662"/>
                <a:gd name="T83" fmla="*/ 933 h 1072"/>
                <a:gd name="T84" fmla="*/ 15 w 2662"/>
                <a:gd name="T85" fmla="*/ 931 h 1072"/>
                <a:gd name="T86" fmla="*/ 2 w 2662"/>
                <a:gd name="T87" fmla="*/ 889 h 1072"/>
                <a:gd name="T88" fmla="*/ 557 w 2662"/>
                <a:gd name="T89" fmla="*/ 532 h 1072"/>
                <a:gd name="T90" fmla="*/ 579 w 2662"/>
                <a:gd name="T91" fmla="*/ 425 h 1072"/>
                <a:gd name="T92" fmla="*/ 672 w 2662"/>
                <a:gd name="T93" fmla="*/ 352 h 1072"/>
                <a:gd name="T94" fmla="*/ 797 w 2662"/>
                <a:gd name="T95" fmla="*/ 352 h 1072"/>
                <a:gd name="T96" fmla="*/ 889 w 2662"/>
                <a:gd name="T97" fmla="*/ 425 h 1072"/>
                <a:gd name="T98" fmla="*/ 913 w 2662"/>
                <a:gd name="T99" fmla="*/ 532 h 1072"/>
                <a:gd name="T100" fmla="*/ 1202 w 2662"/>
                <a:gd name="T101" fmla="*/ 757 h 1072"/>
                <a:gd name="T102" fmla="*/ 1323 w 2662"/>
                <a:gd name="T103" fmla="*/ 736 h 1072"/>
                <a:gd name="T104" fmla="*/ 1837 w 2662"/>
                <a:gd name="T105" fmla="*/ 238 h 1072"/>
                <a:gd name="T106" fmla="*/ 1824 w 2662"/>
                <a:gd name="T107" fmla="*/ 138 h 1072"/>
                <a:gd name="T108" fmla="*/ 1886 w 2662"/>
                <a:gd name="T109" fmla="*/ 40 h 1072"/>
                <a:gd name="T110" fmla="*/ 2001 w 2662"/>
                <a:gd name="T111" fmla="*/ 0 h 1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62" h="1072">
                  <a:moveTo>
                    <a:pt x="1291" y="806"/>
                  </a:moveTo>
                  <a:lnTo>
                    <a:pt x="1273" y="807"/>
                  </a:lnTo>
                  <a:lnTo>
                    <a:pt x="1257" y="812"/>
                  </a:lnTo>
                  <a:lnTo>
                    <a:pt x="1241" y="819"/>
                  </a:lnTo>
                  <a:lnTo>
                    <a:pt x="1225" y="829"/>
                  </a:lnTo>
                  <a:lnTo>
                    <a:pt x="1211" y="842"/>
                  </a:lnTo>
                  <a:lnTo>
                    <a:pt x="1200" y="857"/>
                  </a:lnTo>
                  <a:lnTo>
                    <a:pt x="1193" y="874"/>
                  </a:lnTo>
                  <a:lnTo>
                    <a:pt x="1190" y="888"/>
                  </a:lnTo>
                  <a:lnTo>
                    <a:pt x="1187" y="902"/>
                  </a:lnTo>
                  <a:lnTo>
                    <a:pt x="1191" y="925"/>
                  </a:lnTo>
                  <a:lnTo>
                    <a:pt x="1198" y="945"/>
                  </a:lnTo>
                  <a:lnTo>
                    <a:pt x="1211" y="964"/>
                  </a:lnTo>
                  <a:lnTo>
                    <a:pt x="1227" y="979"/>
                  </a:lnTo>
                  <a:lnTo>
                    <a:pt x="1245" y="991"/>
                  </a:lnTo>
                  <a:lnTo>
                    <a:pt x="1268" y="998"/>
                  </a:lnTo>
                  <a:lnTo>
                    <a:pt x="1291" y="1001"/>
                  </a:lnTo>
                  <a:lnTo>
                    <a:pt x="1315" y="998"/>
                  </a:lnTo>
                  <a:lnTo>
                    <a:pt x="1336" y="991"/>
                  </a:lnTo>
                  <a:lnTo>
                    <a:pt x="1355" y="979"/>
                  </a:lnTo>
                  <a:lnTo>
                    <a:pt x="1371" y="964"/>
                  </a:lnTo>
                  <a:lnTo>
                    <a:pt x="1384" y="945"/>
                  </a:lnTo>
                  <a:lnTo>
                    <a:pt x="1392" y="925"/>
                  </a:lnTo>
                  <a:lnTo>
                    <a:pt x="1395" y="902"/>
                  </a:lnTo>
                  <a:lnTo>
                    <a:pt x="1392" y="881"/>
                  </a:lnTo>
                  <a:lnTo>
                    <a:pt x="1385" y="862"/>
                  </a:lnTo>
                  <a:lnTo>
                    <a:pt x="1375" y="846"/>
                  </a:lnTo>
                  <a:lnTo>
                    <a:pt x="1362" y="832"/>
                  </a:lnTo>
                  <a:lnTo>
                    <a:pt x="1347" y="821"/>
                  </a:lnTo>
                  <a:lnTo>
                    <a:pt x="1330" y="813"/>
                  </a:lnTo>
                  <a:lnTo>
                    <a:pt x="1311" y="808"/>
                  </a:lnTo>
                  <a:lnTo>
                    <a:pt x="1291" y="806"/>
                  </a:lnTo>
                  <a:close/>
                  <a:moveTo>
                    <a:pt x="734" y="413"/>
                  </a:moveTo>
                  <a:lnTo>
                    <a:pt x="711" y="416"/>
                  </a:lnTo>
                  <a:lnTo>
                    <a:pt x="689" y="423"/>
                  </a:lnTo>
                  <a:lnTo>
                    <a:pt x="670" y="435"/>
                  </a:lnTo>
                  <a:lnTo>
                    <a:pt x="654" y="450"/>
                  </a:lnTo>
                  <a:lnTo>
                    <a:pt x="641" y="468"/>
                  </a:lnTo>
                  <a:lnTo>
                    <a:pt x="634" y="488"/>
                  </a:lnTo>
                  <a:lnTo>
                    <a:pt x="630" y="510"/>
                  </a:lnTo>
                  <a:lnTo>
                    <a:pt x="630" y="511"/>
                  </a:lnTo>
                  <a:lnTo>
                    <a:pt x="630" y="512"/>
                  </a:lnTo>
                  <a:lnTo>
                    <a:pt x="634" y="531"/>
                  </a:lnTo>
                  <a:lnTo>
                    <a:pt x="639" y="549"/>
                  </a:lnTo>
                  <a:lnTo>
                    <a:pt x="649" y="566"/>
                  </a:lnTo>
                  <a:lnTo>
                    <a:pt x="661" y="580"/>
                  </a:lnTo>
                  <a:lnTo>
                    <a:pt x="676" y="591"/>
                  </a:lnTo>
                  <a:lnTo>
                    <a:pt x="694" y="600"/>
                  </a:lnTo>
                  <a:lnTo>
                    <a:pt x="714" y="606"/>
                  </a:lnTo>
                  <a:lnTo>
                    <a:pt x="734" y="608"/>
                  </a:lnTo>
                  <a:lnTo>
                    <a:pt x="757" y="606"/>
                  </a:lnTo>
                  <a:lnTo>
                    <a:pt x="777" y="599"/>
                  </a:lnTo>
                  <a:lnTo>
                    <a:pt x="795" y="589"/>
                  </a:lnTo>
                  <a:lnTo>
                    <a:pt x="810" y="577"/>
                  </a:lnTo>
                  <a:lnTo>
                    <a:pt x="822" y="562"/>
                  </a:lnTo>
                  <a:lnTo>
                    <a:pt x="830" y="545"/>
                  </a:lnTo>
                  <a:lnTo>
                    <a:pt x="836" y="527"/>
                  </a:lnTo>
                  <a:lnTo>
                    <a:pt x="838" y="510"/>
                  </a:lnTo>
                  <a:lnTo>
                    <a:pt x="835" y="488"/>
                  </a:lnTo>
                  <a:lnTo>
                    <a:pt x="827" y="468"/>
                  </a:lnTo>
                  <a:lnTo>
                    <a:pt x="815" y="450"/>
                  </a:lnTo>
                  <a:lnTo>
                    <a:pt x="799" y="435"/>
                  </a:lnTo>
                  <a:lnTo>
                    <a:pt x="780" y="423"/>
                  </a:lnTo>
                  <a:lnTo>
                    <a:pt x="758" y="416"/>
                  </a:lnTo>
                  <a:lnTo>
                    <a:pt x="734" y="413"/>
                  </a:lnTo>
                  <a:close/>
                  <a:moveTo>
                    <a:pt x="2001" y="71"/>
                  </a:moveTo>
                  <a:lnTo>
                    <a:pt x="1978" y="74"/>
                  </a:lnTo>
                  <a:lnTo>
                    <a:pt x="1955" y="81"/>
                  </a:lnTo>
                  <a:lnTo>
                    <a:pt x="1936" y="92"/>
                  </a:lnTo>
                  <a:lnTo>
                    <a:pt x="1920" y="107"/>
                  </a:lnTo>
                  <a:lnTo>
                    <a:pt x="1908" y="125"/>
                  </a:lnTo>
                  <a:lnTo>
                    <a:pt x="1901" y="146"/>
                  </a:lnTo>
                  <a:lnTo>
                    <a:pt x="1897" y="169"/>
                  </a:lnTo>
                  <a:lnTo>
                    <a:pt x="1899" y="185"/>
                  </a:lnTo>
                  <a:lnTo>
                    <a:pt x="1903" y="200"/>
                  </a:lnTo>
                  <a:lnTo>
                    <a:pt x="1911" y="217"/>
                  </a:lnTo>
                  <a:lnTo>
                    <a:pt x="1923" y="232"/>
                  </a:lnTo>
                  <a:lnTo>
                    <a:pt x="1937" y="245"/>
                  </a:lnTo>
                  <a:lnTo>
                    <a:pt x="1954" y="255"/>
                  </a:lnTo>
                  <a:lnTo>
                    <a:pt x="1969" y="261"/>
                  </a:lnTo>
                  <a:lnTo>
                    <a:pt x="1984" y="264"/>
                  </a:lnTo>
                  <a:lnTo>
                    <a:pt x="2001" y="266"/>
                  </a:lnTo>
                  <a:lnTo>
                    <a:pt x="2026" y="263"/>
                  </a:lnTo>
                  <a:lnTo>
                    <a:pt x="2048" y="255"/>
                  </a:lnTo>
                  <a:lnTo>
                    <a:pt x="2067" y="242"/>
                  </a:lnTo>
                  <a:lnTo>
                    <a:pt x="2083" y="226"/>
                  </a:lnTo>
                  <a:lnTo>
                    <a:pt x="2095" y="209"/>
                  </a:lnTo>
                  <a:lnTo>
                    <a:pt x="2102" y="190"/>
                  </a:lnTo>
                  <a:lnTo>
                    <a:pt x="2105" y="169"/>
                  </a:lnTo>
                  <a:lnTo>
                    <a:pt x="2104" y="162"/>
                  </a:lnTo>
                  <a:lnTo>
                    <a:pt x="2103" y="155"/>
                  </a:lnTo>
                  <a:lnTo>
                    <a:pt x="2096" y="132"/>
                  </a:lnTo>
                  <a:lnTo>
                    <a:pt x="2085" y="112"/>
                  </a:lnTo>
                  <a:lnTo>
                    <a:pt x="2069" y="95"/>
                  </a:lnTo>
                  <a:lnTo>
                    <a:pt x="2049" y="82"/>
                  </a:lnTo>
                  <a:lnTo>
                    <a:pt x="2027" y="74"/>
                  </a:lnTo>
                  <a:lnTo>
                    <a:pt x="2001" y="71"/>
                  </a:lnTo>
                  <a:close/>
                  <a:moveTo>
                    <a:pt x="2001" y="0"/>
                  </a:moveTo>
                  <a:lnTo>
                    <a:pt x="2033" y="3"/>
                  </a:lnTo>
                  <a:lnTo>
                    <a:pt x="2064" y="11"/>
                  </a:lnTo>
                  <a:lnTo>
                    <a:pt x="2092" y="23"/>
                  </a:lnTo>
                  <a:lnTo>
                    <a:pt x="2116" y="40"/>
                  </a:lnTo>
                  <a:lnTo>
                    <a:pt x="2139" y="60"/>
                  </a:lnTo>
                  <a:lnTo>
                    <a:pt x="2156" y="83"/>
                  </a:lnTo>
                  <a:lnTo>
                    <a:pt x="2170" y="110"/>
                  </a:lnTo>
                  <a:lnTo>
                    <a:pt x="2177" y="138"/>
                  </a:lnTo>
                  <a:lnTo>
                    <a:pt x="2181" y="169"/>
                  </a:lnTo>
                  <a:lnTo>
                    <a:pt x="2179" y="189"/>
                  </a:lnTo>
                  <a:lnTo>
                    <a:pt x="2640" y="393"/>
                  </a:lnTo>
                  <a:lnTo>
                    <a:pt x="2650" y="399"/>
                  </a:lnTo>
                  <a:lnTo>
                    <a:pt x="2657" y="408"/>
                  </a:lnTo>
                  <a:lnTo>
                    <a:pt x="2662" y="418"/>
                  </a:lnTo>
                  <a:lnTo>
                    <a:pt x="2662" y="429"/>
                  </a:lnTo>
                  <a:lnTo>
                    <a:pt x="2659" y="440"/>
                  </a:lnTo>
                  <a:lnTo>
                    <a:pt x="2651" y="450"/>
                  </a:lnTo>
                  <a:lnTo>
                    <a:pt x="2642" y="456"/>
                  </a:lnTo>
                  <a:lnTo>
                    <a:pt x="2631" y="460"/>
                  </a:lnTo>
                  <a:lnTo>
                    <a:pt x="2619" y="460"/>
                  </a:lnTo>
                  <a:lnTo>
                    <a:pt x="2608" y="457"/>
                  </a:lnTo>
                  <a:lnTo>
                    <a:pt x="2154" y="257"/>
                  </a:lnTo>
                  <a:lnTo>
                    <a:pt x="2136" y="279"/>
                  </a:lnTo>
                  <a:lnTo>
                    <a:pt x="2114" y="299"/>
                  </a:lnTo>
                  <a:lnTo>
                    <a:pt x="2090" y="315"/>
                  </a:lnTo>
                  <a:lnTo>
                    <a:pt x="2062" y="327"/>
                  </a:lnTo>
                  <a:lnTo>
                    <a:pt x="2032" y="334"/>
                  </a:lnTo>
                  <a:lnTo>
                    <a:pt x="2001" y="337"/>
                  </a:lnTo>
                  <a:lnTo>
                    <a:pt x="1974" y="335"/>
                  </a:lnTo>
                  <a:lnTo>
                    <a:pt x="1949" y="330"/>
                  </a:lnTo>
                  <a:lnTo>
                    <a:pt x="1925" y="321"/>
                  </a:lnTo>
                  <a:lnTo>
                    <a:pt x="1903" y="309"/>
                  </a:lnTo>
                  <a:lnTo>
                    <a:pt x="1438" y="806"/>
                  </a:lnTo>
                  <a:lnTo>
                    <a:pt x="1452" y="827"/>
                  </a:lnTo>
                  <a:lnTo>
                    <a:pt x="1462" y="851"/>
                  </a:lnTo>
                  <a:lnTo>
                    <a:pt x="1469" y="876"/>
                  </a:lnTo>
                  <a:lnTo>
                    <a:pt x="1471" y="902"/>
                  </a:lnTo>
                  <a:lnTo>
                    <a:pt x="1468" y="932"/>
                  </a:lnTo>
                  <a:lnTo>
                    <a:pt x="1460" y="962"/>
                  </a:lnTo>
                  <a:lnTo>
                    <a:pt x="1446" y="988"/>
                  </a:lnTo>
                  <a:lnTo>
                    <a:pt x="1428" y="1012"/>
                  </a:lnTo>
                  <a:lnTo>
                    <a:pt x="1407" y="1032"/>
                  </a:lnTo>
                  <a:lnTo>
                    <a:pt x="1382" y="1048"/>
                  </a:lnTo>
                  <a:lnTo>
                    <a:pt x="1354" y="1061"/>
                  </a:lnTo>
                  <a:lnTo>
                    <a:pt x="1323" y="1069"/>
                  </a:lnTo>
                  <a:lnTo>
                    <a:pt x="1291" y="1072"/>
                  </a:lnTo>
                  <a:lnTo>
                    <a:pt x="1259" y="1069"/>
                  </a:lnTo>
                  <a:lnTo>
                    <a:pt x="1228" y="1061"/>
                  </a:lnTo>
                  <a:lnTo>
                    <a:pt x="1200" y="1048"/>
                  </a:lnTo>
                  <a:lnTo>
                    <a:pt x="1176" y="1032"/>
                  </a:lnTo>
                  <a:lnTo>
                    <a:pt x="1154" y="1012"/>
                  </a:lnTo>
                  <a:lnTo>
                    <a:pt x="1136" y="988"/>
                  </a:lnTo>
                  <a:lnTo>
                    <a:pt x="1122" y="962"/>
                  </a:lnTo>
                  <a:lnTo>
                    <a:pt x="1115" y="932"/>
                  </a:lnTo>
                  <a:lnTo>
                    <a:pt x="1112" y="902"/>
                  </a:lnTo>
                  <a:lnTo>
                    <a:pt x="1114" y="877"/>
                  </a:lnTo>
                  <a:lnTo>
                    <a:pt x="1120" y="852"/>
                  </a:lnTo>
                  <a:lnTo>
                    <a:pt x="1130" y="829"/>
                  </a:lnTo>
                  <a:lnTo>
                    <a:pt x="857" y="633"/>
                  </a:lnTo>
                  <a:lnTo>
                    <a:pt x="837" y="649"/>
                  </a:lnTo>
                  <a:lnTo>
                    <a:pt x="813" y="662"/>
                  </a:lnTo>
                  <a:lnTo>
                    <a:pt x="789" y="671"/>
                  </a:lnTo>
                  <a:lnTo>
                    <a:pt x="762" y="677"/>
                  </a:lnTo>
                  <a:lnTo>
                    <a:pt x="734" y="679"/>
                  </a:lnTo>
                  <a:lnTo>
                    <a:pt x="702" y="676"/>
                  </a:lnTo>
                  <a:lnTo>
                    <a:pt x="671" y="668"/>
                  </a:lnTo>
                  <a:lnTo>
                    <a:pt x="643" y="655"/>
                  </a:lnTo>
                  <a:lnTo>
                    <a:pt x="618" y="638"/>
                  </a:lnTo>
                  <a:lnTo>
                    <a:pt x="596" y="618"/>
                  </a:lnTo>
                  <a:lnTo>
                    <a:pt x="57" y="933"/>
                  </a:lnTo>
                  <a:lnTo>
                    <a:pt x="48" y="937"/>
                  </a:lnTo>
                  <a:lnTo>
                    <a:pt x="37" y="938"/>
                  </a:lnTo>
                  <a:lnTo>
                    <a:pt x="25" y="936"/>
                  </a:lnTo>
                  <a:lnTo>
                    <a:pt x="15" y="931"/>
                  </a:lnTo>
                  <a:lnTo>
                    <a:pt x="6" y="922"/>
                  </a:lnTo>
                  <a:lnTo>
                    <a:pt x="1" y="911"/>
                  </a:lnTo>
                  <a:lnTo>
                    <a:pt x="0" y="900"/>
                  </a:lnTo>
                  <a:lnTo>
                    <a:pt x="2" y="889"/>
                  </a:lnTo>
                  <a:lnTo>
                    <a:pt x="8" y="880"/>
                  </a:lnTo>
                  <a:lnTo>
                    <a:pt x="18" y="872"/>
                  </a:lnTo>
                  <a:lnTo>
                    <a:pt x="561" y="554"/>
                  </a:lnTo>
                  <a:lnTo>
                    <a:pt x="557" y="532"/>
                  </a:lnTo>
                  <a:lnTo>
                    <a:pt x="555" y="510"/>
                  </a:lnTo>
                  <a:lnTo>
                    <a:pt x="558" y="480"/>
                  </a:lnTo>
                  <a:lnTo>
                    <a:pt x="565" y="452"/>
                  </a:lnTo>
                  <a:lnTo>
                    <a:pt x="579" y="425"/>
                  </a:lnTo>
                  <a:lnTo>
                    <a:pt x="597" y="402"/>
                  </a:lnTo>
                  <a:lnTo>
                    <a:pt x="619" y="382"/>
                  </a:lnTo>
                  <a:lnTo>
                    <a:pt x="643" y="365"/>
                  </a:lnTo>
                  <a:lnTo>
                    <a:pt x="672" y="352"/>
                  </a:lnTo>
                  <a:lnTo>
                    <a:pt x="702" y="344"/>
                  </a:lnTo>
                  <a:lnTo>
                    <a:pt x="734" y="342"/>
                  </a:lnTo>
                  <a:lnTo>
                    <a:pt x="766" y="344"/>
                  </a:lnTo>
                  <a:lnTo>
                    <a:pt x="797" y="352"/>
                  </a:lnTo>
                  <a:lnTo>
                    <a:pt x="825" y="365"/>
                  </a:lnTo>
                  <a:lnTo>
                    <a:pt x="850" y="382"/>
                  </a:lnTo>
                  <a:lnTo>
                    <a:pt x="872" y="402"/>
                  </a:lnTo>
                  <a:lnTo>
                    <a:pt x="889" y="425"/>
                  </a:lnTo>
                  <a:lnTo>
                    <a:pt x="903" y="452"/>
                  </a:lnTo>
                  <a:lnTo>
                    <a:pt x="911" y="480"/>
                  </a:lnTo>
                  <a:lnTo>
                    <a:pt x="914" y="510"/>
                  </a:lnTo>
                  <a:lnTo>
                    <a:pt x="913" y="532"/>
                  </a:lnTo>
                  <a:lnTo>
                    <a:pt x="907" y="554"/>
                  </a:lnTo>
                  <a:lnTo>
                    <a:pt x="901" y="574"/>
                  </a:lnTo>
                  <a:lnTo>
                    <a:pt x="1178" y="773"/>
                  </a:lnTo>
                  <a:lnTo>
                    <a:pt x="1202" y="757"/>
                  </a:lnTo>
                  <a:lnTo>
                    <a:pt x="1230" y="744"/>
                  </a:lnTo>
                  <a:lnTo>
                    <a:pt x="1259" y="736"/>
                  </a:lnTo>
                  <a:lnTo>
                    <a:pt x="1291" y="734"/>
                  </a:lnTo>
                  <a:lnTo>
                    <a:pt x="1323" y="736"/>
                  </a:lnTo>
                  <a:lnTo>
                    <a:pt x="1353" y="745"/>
                  </a:lnTo>
                  <a:lnTo>
                    <a:pt x="1381" y="758"/>
                  </a:lnTo>
                  <a:lnTo>
                    <a:pt x="1849" y="258"/>
                  </a:lnTo>
                  <a:lnTo>
                    <a:pt x="1837" y="238"/>
                  </a:lnTo>
                  <a:lnTo>
                    <a:pt x="1829" y="216"/>
                  </a:lnTo>
                  <a:lnTo>
                    <a:pt x="1824" y="193"/>
                  </a:lnTo>
                  <a:lnTo>
                    <a:pt x="1821" y="169"/>
                  </a:lnTo>
                  <a:lnTo>
                    <a:pt x="1824" y="138"/>
                  </a:lnTo>
                  <a:lnTo>
                    <a:pt x="1832" y="110"/>
                  </a:lnTo>
                  <a:lnTo>
                    <a:pt x="1846" y="83"/>
                  </a:lnTo>
                  <a:lnTo>
                    <a:pt x="1863" y="60"/>
                  </a:lnTo>
                  <a:lnTo>
                    <a:pt x="1886" y="40"/>
                  </a:lnTo>
                  <a:lnTo>
                    <a:pt x="1910" y="23"/>
                  </a:lnTo>
                  <a:lnTo>
                    <a:pt x="1938" y="11"/>
                  </a:lnTo>
                  <a:lnTo>
                    <a:pt x="1969" y="3"/>
                  </a:lnTo>
                  <a:lnTo>
                    <a:pt x="20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9" name="Group 609"/>
          <p:cNvGrpSpPr/>
          <p:nvPr/>
        </p:nvGrpSpPr>
        <p:grpSpPr>
          <a:xfrm>
            <a:off x="6574642" y="5335779"/>
            <a:ext cx="354012" cy="554284"/>
            <a:chOff x="9307513" y="3521075"/>
            <a:chExt cx="277812" cy="434975"/>
          </a:xfrm>
          <a:solidFill>
            <a:srgbClr val="000000"/>
          </a:solidFill>
        </p:grpSpPr>
        <p:sp>
          <p:nvSpPr>
            <p:cNvPr id="440" name="Freeform 234"/>
            <p:cNvSpPr>
              <a:spLocks noEditPoints="1"/>
            </p:cNvSpPr>
            <p:nvPr/>
          </p:nvSpPr>
          <p:spPr bwMode="auto">
            <a:xfrm>
              <a:off x="9307513" y="3521075"/>
              <a:ext cx="277812" cy="434975"/>
            </a:xfrm>
            <a:custGeom>
              <a:avLst/>
              <a:gdLst>
                <a:gd name="T0" fmla="*/ 798 w 1929"/>
                <a:gd name="T1" fmla="*/ 120 h 3292"/>
                <a:gd name="T2" fmla="*/ 381 w 1929"/>
                <a:gd name="T3" fmla="*/ 305 h 3292"/>
                <a:gd name="T4" fmla="*/ 244 w 1929"/>
                <a:gd name="T5" fmla="*/ 433 h 3292"/>
                <a:gd name="T6" fmla="*/ 135 w 1929"/>
                <a:gd name="T7" fmla="*/ 825 h 3292"/>
                <a:gd name="T8" fmla="*/ 66 w 1929"/>
                <a:gd name="T9" fmla="*/ 973 h 3292"/>
                <a:gd name="T10" fmla="*/ 97 w 1929"/>
                <a:gd name="T11" fmla="*/ 1137 h 3292"/>
                <a:gd name="T12" fmla="*/ 216 w 1929"/>
                <a:gd name="T13" fmla="*/ 1560 h 3292"/>
                <a:gd name="T14" fmla="*/ 311 w 1929"/>
                <a:gd name="T15" fmla="*/ 1727 h 3292"/>
                <a:gd name="T16" fmla="*/ 679 w 1929"/>
                <a:gd name="T17" fmla="*/ 1777 h 3292"/>
                <a:gd name="T18" fmla="*/ 936 w 1929"/>
                <a:gd name="T19" fmla="*/ 1994 h 3292"/>
                <a:gd name="T20" fmla="*/ 1102 w 1929"/>
                <a:gd name="T21" fmla="*/ 1970 h 3292"/>
                <a:gd name="T22" fmla="*/ 1457 w 1929"/>
                <a:gd name="T23" fmla="*/ 1774 h 3292"/>
                <a:gd name="T24" fmla="*/ 1612 w 1929"/>
                <a:gd name="T25" fmla="*/ 1671 h 3292"/>
                <a:gd name="T26" fmla="*/ 1658 w 1929"/>
                <a:gd name="T27" fmla="*/ 1392 h 3292"/>
                <a:gd name="T28" fmla="*/ 1856 w 1929"/>
                <a:gd name="T29" fmla="*/ 1130 h 3292"/>
                <a:gd name="T30" fmla="*/ 1846 w 1929"/>
                <a:gd name="T31" fmla="*/ 964 h 3292"/>
                <a:gd name="T32" fmla="*/ 1663 w 1929"/>
                <a:gd name="T33" fmla="*/ 553 h 3292"/>
                <a:gd name="T34" fmla="*/ 1593 w 1929"/>
                <a:gd name="T35" fmla="*/ 368 h 3292"/>
                <a:gd name="T36" fmla="*/ 1423 w 1929"/>
                <a:gd name="T37" fmla="*/ 292 h 3292"/>
                <a:gd name="T38" fmla="*/ 1025 w 1929"/>
                <a:gd name="T39" fmla="*/ 85 h 3292"/>
                <a:gd name="T40" fmla="*/ 981 w 1929"/>
                <a:gd name="T41" fmla="*/ 2 h 3292"/>
                <a:gd name="T42" fmla="*/ 1157 w 1929"/>
                <a:gd name="T43" fmla="*/ 95 h 3292"/>
                <a:gd name="T44" fmla="*/ 1542 w 1929"/>
                <a:gd name="T45" fmla="*/ 250 h 3292"/>
                <a:gd name="T46" fmla="*/ 1686 w 1929"/>
                <a:gd name="T47" fmla="*/ 387 h 3292"/>
                <a:gd name="T48" fmla="*/ 1728 w 1929"/>
                <a:gd name="T49" fmla="*/ 710 h 3292"/>
                <a:gd name="T50" fmla="*/ 1919 w 1929"/>
                <a:gd name="T51" fmla="*/ 977 h 3292"/>
                <a:gd name="T52" fmla="*/ 1906 w 1929"/>
                <a:gd name="T53" fmla="*/ 1189 h 3292"/>
                <a:gd name="T54" fmla="*/ 1723 w 1929"/>
                <a:gd name="T55" fmla="*/ 1519 h 3292"/>
                <a:gd name="T56" fmla="*/ 1659 w 1929"/>
                <a:gd name="T57" fmla="*/ 1719 h 3292"/>
                <a:gd name="T58" fmla="*/ 1499 w 1929"/>
                <a:gd name="T59" fmla="*/ 1834 h 3292"/>
                <a:gd name="T60" fmla="*/ 1338 w 1929"/>
                <a:gd name="T61" fmla="*/ 1903 h 3292"/>
                <a:gd name="T62" fmla="*/ 1388 w 1929"/>
                <a:gd name="T63" fmla="*/ 2129 h 3292"/>
                <a:gd name="T64" fmla="*/ 1466 w 1929"/>
                <a:gd name="T65" fmla="*/ 2422 h 3292"/>
                <a:gd name="T66" fmla="*/ 1568 w 1929"/>
                <a:gd name="T67" fmla="*/ 2713 h 3292"/>
                <a:gd name="T68" fmla="*/ 1691 w 1929"/>
                <a:gd name="T69" fmla="*/ 2933 h 3292"/>
                <a:gd name="T70" fmla="*/ 1404 w 1929"/>
                <a:gd name="T71" fmla="*/ 3230 h 3292"/>
                <a:gd name="T72" fmla="*/ 1162 w 1929"/>
                <a:gd name="T73" fmla="*/ 2848 h 3292"/>
                <a:gd name="T74" fmla="*/ 1020 w 1929"/>
                <a:gd name="T75" fmla="*/ 2365 h 3292"/>
                <a:gd name="T76" fmla="*/ 952 w 1929"/>
                <a:gd name="T77" fmla="*/ 2468 h 3292"/>
                <a:gd name="T78" fmla="*/ 788 w 1929"/>
                <a:gd name="T79" fmla="*/ 2933 h 3292"/>
                <a:gd name="T80" fmla="*/ 529 w 1929"/>
                <a:gd name="T81" fmla="*/ 3292 h 3292"/>
                <a:gd name="T82" fmla="*/ 328 w 1929"/>
                <a:gd name="T83" fmla="*/ 2895 h 3292"/>
                <a:gd name="T84" fmla="*/ 449 w 1929"/>
                <a:gd name="T85" fmla="*/ 2647 h 3292"/>
                <a:gd name="T86" fmla="*/ 549 w 1929"/>
                <a:gd name="T87" fmla="*/ 2342 h 3292"/>
                <a:gd name="T88" fmla="*/ 620 w 1929"/>
                <a:gd name="T89" fmla="*/ 2053 h 3292"/>
                <a:gd name="T90" fmla="*/ 662 w 1929"/>
                <a:gd name="T91" fmla="*/ 1856 h 3292"/>
                <a:gd name="T92" fmla="*/ 335 w 1929"/>
                <a:gd name="T93" fmla="*/ 1820 h 3292"/>
                <a:gd name="T94" fmla="*/ 190 w 1929"/>
                <a:gd name="T95" fmla="*/ 1684 h 3292"/>
                <a:gd name="T96" fmla="*/ 150 w 1929"/>
                <a:gd name="T97" fmla="*/ 1305 h 3292"/>
                <a:gd name="T98" fmla="*/ 10 w 1929"/>
                <a:gd name="T99" fmla="*/ 1092 h 3292"/>
                <a:gd name="T100" fmla="*/ 23 w 1929"/>
                <a:gd name="T101" fmla="*/ 882 h 3292"/>
                <a:gd name="T102" fmla="*/ 153 w 1929"/>
                <a:gd name="T103" fmla="*/ 553 h 3292"/>
                <a:gd name="T104" fmla="*/ 216 w 1929"/>
                <a:gd name="T105" fmla="*/ 352 h 3292"/>
                <a:gd name="T106" fmla="*/ 377 w 1929"/>
                <a:gd name="T107" fmla="*/ 236 h 3292"/>
                <a:gd name="T108" fmla="*/ 757 w 1929"/>
                <a:gd name="T109" fmla="*/ 67 h 3292"/>
                <a:gd name="T110" fmla="*/ 941 w 1929"/>
                <a:gd name="T111" fmla="*/ 0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29" h="3292">
                  <a:moveTo>
                    <a:pt x="925" y="71"/>
                  </a:moveTo>
                  <a:lnTo>
                    <a:pt x="891" y="76"/>
                  </a:lnTo>
                  <a:lnTo>
                    <a:pt x="859" y="85"/>
                  </a:lnTo>
                  <a:lnTo>
                    <a:pt x="828" y="101"/>
                  </a:lnTo>
                  <a:lnTo>
                    <a:pt x="798" y="120"/>
                  </a:lnTo>
                  <a:lnTo>
                    <a:pt x="772" y="144"/>
                  </a:lnTo>
                  <a:lnTo>
                    <a:pt x="634" y="292"/>
                  </a:lnTo>
                  <a:lnTo>
                    <a:pt x="458" y="292"/>
                  </a:lnTo>
                  <a:lnTo>
                    <a:pt x="418" y="296"/>
                  </a:lnTo>
                  <a:lnTo>
                    <a:pt x="381" y="305"/>
                  </a:lnTo>
                  <a:lnTo>
                    <a:pt x="347" y="322"/>
                  </a:lnTo>
                  <a:lnTo>
                    <a:pt x="316" y="342"/>
                  </a:lnTo>
                  <a:lnTo>
                    <a:pt x="288" y="368"/>
                  </a:lnTo>
                  <a:lnTo>
                    <a:pt x="263" y="399"/>
                  </a:lnTo>
                  <a:lnTo>
                    <a:pt x="244" y="433"/>
                  </a:lnTo>
                  <a:lnTo>
                    <a:pt x="229" y="470"/>
                  </a:lnTo>
                  <a:lnTo>
                    <a:pt x="220" y="510"/>
                  </a:lnTo>
                  <a:lnTo>
                    <a:pt x="217" y="553"/>
                  </a:lnTo>
                  <a:lnTo>
                    <a:pt x="217" y="736"/>
                  </a:lnTo>
                  <a:lnTo>
                    <a:pt x="135" y="825"/>
                  </a:lnTo>
                  <a:lnTo>
                    <a:pt x="114" y="849"/>
                  </a:lnTo>
                  <a:lnTo>
                    <a:pt x="97" y="878"/>
                  </a:lnTo>
                  <a:lnTo>
                    <a:pt x="82" y="908"/>
                  </a:lnTo>
                  <a:lnTo>
                    <a:pt x="72" y="940"/>
                  </a:lnTo>
                  <a:lnTo>
                    <a:pt x="66" y="973"/>
                  </a:lnTo>
                  <a:lnTo>
                    <a:pt x="64" y="1008"/>
                  </a:lnTo>
                  <a:lnTo>
                    <a:pt x="66" y="1041"/>
                  </a:lnTo>
                  <a:lnTo>
                    <a:pt x="72" y="1075"/>
                  </a:lnTo>
                  <a:lnTo>
                    <a:pt x="82" y="1106"/>
                  </a:lnTo>
                  <a:lnTo>
                    <a:pt x="97" y="1137"/>
                  </a:lnTo>
                  <a:lnTo>
                    <a:pt x="114" y="1165"/>
                  </a:lnTo>
                  <a:lnTo>
                    <a:pt x="135" y="1191"/>
                  </a:lnTo>
                  <a:lnTo>
                    <a:pt x="213" y="1275"/>
                  </a:lnTo>
                  <a:lnTo>
                    <a:pt x="212" y="1519"/>
                  </a:lnTo>
                  <a:lnTo>
                    <a:pt x="216" y="1560"/>
                  </a:lnTo>
                  <a:lnTo>
                    <a:pt x="225" y="1600"/>
                  </a:lnTo>
                  <a:lnTo>
                    <a:pt x="239" y="1637"/>
                  </a:lnTo>
                  <a:lnTo>
                    <a:pt x="259" y="1671"/>
                  </a:lnTo>
                  <a:lnTo>
                    <a:pt x="284" y="1701"/>
                  </a:lnTo>
                  <a:lnTo>
                    <a:pt x="311" y="1727"/>
                  </a:lnTo>
                  <a:lnTo>
                    <a:pt x="343" y="1749"/>
                  </a:lnTo>
                  <a:lnTo>
                    <a:pt x="377" y="1764"/>
                  </a:lnTo>
                  <a:lnTo>
                    <a:pt x="414" y="1774"/>
                  </a:lnTo>
                  <a:lnTo>
                    <a:pt x="454" y="1777"/>
                  </a:lnTo>
                  <a:lnTo>
                    <a:pt x="679" y="1777"/>
                  </a:lnTo>
                  <a:lnTo>
                    <a:pt x="818" y="1925"/>
                  </a:lnTo>
                  <a:lnTo>
                    <a:pt x="844" y="1950"/>
                  </a:lnTo>
                  <a:lnTo>
                    <a:pt x="873" y="1970"/>
                  </a:lnTo>
                  <a:lnTo>
                    <a:pt x="904" y="1984"/>
                  </a:lnTo>
                  <a:lnTo>
                    <a:pt x="936" y="1994"/>
                  </a:lnTo>
                  <a:lnTo>
                    <a:pt x="970" y="1999"/>
                  </a:lnTo>
                  <a:lnTo>
                    <a:pt x="1004" y="1999"/>
                  </a:lnTo>
                  <a:lnTo>
                    <a:pt x="1038" y="1994"/>
                  </a:lnTo>
                  <a:lnTo>
                    <a:pt x="1070" y="1984"/>
                  </a:lnTo>
                  <a:lnTo>
                    <a:pt x="1102" y="1970"/>
                  </a:lnTo>
                  <a:lnTo>
                    <a:pt x="1131" y="1950"/>
                  </a:lnTo>
                  <a:lnTo>
                    <a:pt x="1157" y="1925"/>
                  </a:lnTo>
                  <a:lnTo>
                    <a:pt x="1296" y="1777"/>
                  </a:lnTo>
                  <a:lnTo>
                    <a:pt x="1418" y="1777"/>
                  </a:lnTo>
                  <a:lnTo>
                    <a:pt x="1457" y="1774"/>
                  </a:lnTo>
                  <a:lnTo>
                    <a:pt x="1494" y="1764"/>
                  </a:lnTo>
                  <a:lnTo>
                    <a:pt x="1528" y="1749"/>
                  </a:lnTo>
                  <a:lnTo>
                    <a:pt x="1561" y="1727"/>
                  </a:lnTo>
                  <a:lnTo>
                    <a:pt x="1588" y="1701"/>
                  </a:lnTo>
                  <a:lnTo>
                    <a:pt x="1612" y="1671"/>
                  </a:lnTo>
                  <a:lnTo>
                    <a:pt x="1632" y="1637"/>
                  </a:lnTo>
                  <a:lnTo>
                    <a:pt x="1646" y="1600"/>
                  </a:lnTo>
                  <a:lnTo>
                    <a:pt x="1655" y="1560"/>
                  </a:lnTo>
                  <a:lnTo>
                    <a:pt x="1658" y="1519"/>
                  </a:lnTo>
                  <a:lnTo>
                    <a:pt x="1658" y="1392"/>
                  </a:lnTo>
                  <a:lnTo>
                    <a:pt x="1795" y="1246"/>
                  </a:lnTo>
                  <a:lnTo>
                    <a:pt x="1815" y="1221"/>
                  </a:lnTo>
                  <a:lnTo>
                    <a:pt x="1833" y="1193"/>
                  </a:lnTo>
                  <a:lnTo>
                    <a:pt x="1846" y="1163"/>
                  </a:lnTo>
                  <a:lnTo>
                    <a:pt x="1856" y="1130"/>
                  </a:lnTo>
                  <a:lnTo>
                    <a:pt x="1862" y="1097"/>
                  </a:lnTo>
                  <a:lnTo>
                    <a:pt x="1864" y="1063"/>
                  </a:lnTo>
                  <a:lnTo>
                    <a:pt x="1862" y="1028"/>
                  </a:lnTo>
                  <a:lnTo>
                    <a:pt x="1856" y="996"/>
                  </a:lnTo>
                  <a:lnTo>
                    <a:pt x="1846" y="964"/>
                  </a:lnTo>
                  <a:lnTo>
                    <a:pt x="1833" y="934"/>
                  </a:lnTo>
                  <a:lnTo>
                    <a:pt x="1815" y="906"/>
                  </a:lnTo>
                  <a:lnTo>
                    <a:pt x="1795" y="880"/>
                  </a:lnTo>
                  <a:lnTo>
                    <a:pt x="1663" y="739"/>
                  </a:lnTo>
                  <a:lnTo>
                    <a:pt x="1663" y="553"/>
                  </a:lnTo>
                  <a:lnTo>
                    <a:pt x="1660" y="510"/>
                  </a:lnTo>
                  <a:lnTo>
                    <a:pt x="1651" y="470"/>
                  </a:lnTo>
                  <a:lnTo>
                    <a:pt x="1636" y="433"/>
                  </a:lnTo>
                  <a:lnTo>
                    <a:pt x="1617" y="399"/>
                  </a:lnTo>
                  <a:lnTo>
                    <a:pt x="1593" y="368"/>
                  </a:lnTo>
                  <a:lnTo>
                    <a:pt x="1565" y="342"/>
                  </a:lnTo>
                  <a:lnTo>
                    <a:pt x="1533" y="322"/>
                  </a:lnTo>
                  <a:lnTo>
                    <a:pt x="1498" y="305"/>
                  </a:lnTo>
                  <a:lnTo>
                    <a:pt x="1462" y="296"/>
                  </a:lnTo>
                  <a:lnTo>
                    <a:pt x="1423" y="292"/>
                  </a:lnTo>
                  <a:lnTo>
                    <a:pt x="1250" y="292"/>
                  </a:lnTo>
                  <a:lnTo>
                    <a:pt x="1112" y="144"/>
                  </a:lnTo>
                  <a:lnTo>
                    <a:pt x="1085" y="120"/>
                  </a:lnTo>
                  <a:lnTo>
                    <a:pt x="1056" y="101"/>
                  </a:lnTo>
                  <a:lnTo>
                    <a:pt x="1025" y="85"/>
                  </a:lnTo>
                  <a:lnTo>
                    <a:pt x="992" y="76"/>
                  </a:lnTo>
                  <a:lnTo>
                    <a:pt x="958" y="71"/>
                  </a:lnTo>
                  <a:lnTo>
                    <a:pt x="925" y="71"/>
                  </a:lnTo>
                  <a:close/>
                  <a:moveTo>
                    <a:pt x="941" y="0"/>
                  </a:moveTo>
                  <a:lnTo>
                    <a:pt x="981" y="2"/>
                  </a:lnTo>
                  <a:lnTo>
                    <a:pt x="1021" y="11"/>
                  </a:lnTo>
                  <a:lnTo>
                    <a:pt x="1058" y="24"/>
                  </a:lnTo>
                  <a:lnTo>
                    <a:pt x="1094" y="43"/>
                  </a:lnTo>
                  <a:lnTo>
                    <a:pt x="1127" y="67"/>
                  </a:lnTo>
                  <a:lnTo>
                    <a:pt x="1157" y="95"/>
                  </a:lnTo>
                  <a:lnTo>
                    <a:pt x="1276" y="224"/>
                  </a:lnTo>
                  <a:lnTo>
                    <a:pt x="1423" y="224"/>
                  </a:lnTo>
                  <a:lnTo>
                    <a:pt x="1464" y="227"/>
                  </a:lnTo>
                  <a:lnTo>
                    <a:pt x="1503" y="236"/>
                  </a:lnTo>
                  <a:lnTo>
                    <a:pt x="1542" y="250"/>
                  </a:lnTo>
                  <a:lnTo>
                    <a:pt x="1577" y="269"/>
                  </a:lnTo>
                  <a:lnTo>
                    <a:pt x="1609" y="292"/>
                  </a:lnTo>
                  <a:lnTo>
                    <a:pt x="1638" y="321"/>
                  </a:lnTo>
                  <a:lnTo>
                    <a:pt x="1664" y="352"/>
                  </a:lnTo>
                  <a:lnTo>
                    <a:pt x="1686" y="387"/>
                  </a:lnTo>
                  <a:lnTo>
                    <a:pt x="1703" y="425"/>
                  </a:lnTo>
                  <a:lnTo>
                    <a:pt x="1716" y="465"/>
                  </a:lnTo>
                  <a:lnTo>
                    <a:pt x="1725" y="507"/>
                  </a:lnTo>
                  <a:lnTo>
                    <a:pt x="1728" y="553"/>
                  </a:lnTo>
                  <a:lnTo>
                    <a:pt x="1728" y="710"/>
                  </a:lnTo>
                  <a:lnTo>
                    <a:pt x="1839" y="831"/>
                  </a:lnTo>
                  <a:lnTo>
                    <a:pt x="1866" y="864"/>
                  </a:lnTo>
                  <a:lnTo>
                    <a:pt x="1888" y="899"/>
                  </a:lnTo>
                  <a:lnTo>
                    <a:pt x="1906" y="937"/>
                  </a:lnTo>
                  <a:lnTo>
                    <a:pt x="1919" y="977"/>
                  </a:lnTo>
                  <a:lnTo>
                    <a:pt x="1926" y="1020"/>
                  </a:lnTo>
                  <a:lnTo>
                    <a:pt x="1929" y="1063"/>
                  </a:lnTo>
                  <a:lnTo>
                    <a:pt x="1926" y="1106"/>
                  </a:lnTo>
                  <a:lnTo>
                    <a:pt x="1919" y="1149"/>
                  </a:lnTo>
                  <a:lnTo>
                    <a:pt x="1906" y="1189"/>
                  </a:lnTo>
                  <a:lnTo>
                    <a:pt x="1888" y="1227"/>
                  </a:lnTo>
                  <a:lnTo>
                    <a:pt x="1866" y="1262"/>
                  </a:lnTo>
                  <a:lnTo>
                    <a:pt x="1839" y="1295"/>
                  </a:lnTo>
                  <a:lnTo>
                    <a:pt x="1723" y="1421"/>
                  </a:lnTo>
                  <a:lnTo>
                    <a:pt x="1723" y="1519"/>
                  </a:lnTo>
                  <a:lnTo>
                    <a:pt x="1721" y="1564"/>
                  </a:lnTo>
                  <a:lnTo>
                    <a:pt x="1712" y="1606"/>
                  </a:lnTo>
                  <a:lnTo>
                    <a:pt x="1698" y="1646"/>
                  </a:lnTo>
                  <a:lnTo>
                    <a:pt x="1681" y="1684"/>
                  </a:lnTo>
                  <a:lnTo>
                    <a:pt x="1659" y="1719"/>
                  </a:lnTo>
                  <a:lnTo>
                    <a:pt x="1634" y="1750"/>
                  </a:lnTo>
                  <a:lnTo>
                    <a:pt x="1604" y="1778"/>
                  </a:lnTo>
                  <a:lnTo>
                    <a:pt x="1572" y="1802"/>
                  </a:lnTo>
                  <a:lnTo>
                    <a:pt x="1536" y="1820"/>
                  </a:lnTo>
                  <a:lnTo>
                    <a:pt x="1499" y="1834"/>
                  </a:lnTo>
                  <a:lnTo>
                    <a:pt x="1460" y="1843"/>
                  </a:lnTo>
                  <a:lnTo>
                    <a:pt x="1419" y="1846"/>
                  </a:lnTo>
                  <a:lnTo>
                    <a:pt x="1328" y="1846"/>
                  </a:lnTo>
                  <a:lnTo>
                    <a:pt x="1332" y="1871"/>
                  </a:lnTo>
                  <a:lnTo>
                    <a:pt x="1338" y="1903"/>
                  </a:lnTo>
                  <a:lnTo>
                    <a:pt x="1346" y="1940"/>
                  </a:lnTo>
                  <a:lnTo>
                    <a:pt x="1354" y="1981"/>
                  </a:lnTo>
                  <a:lnTo>
                    <a:pt x="1365" y="2026"/>
                  </a:lnTo>
                  <a:lnTo>
                    <a:pt x="1376" y="2076"/>
                  </a:lnTo>
                  <a:lnTo>
                    <a:pt x="1388" y="2129"/>
                  </a:lnTo>
                  <a:lnTo>
                    <a:pt x="1402" y="2184"/>
                  </a:lnTo>
                  <a:lnTo>
                    <a:pt x="1416" y="2242"/>
                  </a:lnTo>
                  <a:lnTo>
                    <a:pt x="1432" y="2302"/>
                  </a:lnTo>
                  <a:lnTo>
                    <a:pt x="1448" y="2361"/>
                  </a:lnTo>
                  <a:lnTo>
                    <a:pt x="1466" y="2422"/>
                  </a:lnTo>
                  <a:lnTo>
                    <a:pt x="1484" y="2482"/>
                  </a:lnTo>
                  <a:lnTo>
                    <a:pt x="1504" y="2543"/>
                  </a:lnTo>
                  <a:lnTo>
                    <a:pt x="1524" y="2602"/>
                  </a:lnTo>
                  <a:lnTo>
                    <a:pt x="1546" y="2658"/>
                  </a:lnTo>
                  <a:lnTo>
                    <a:pt x="1568" y="2713"/>
                  </a:lnTo>
                  <a:lnTo>
                    <a:pt x="1592" y="2765"/>
                  </a:lnTo>
                  <a:lnTo>
                    <a:pt x="1615" y="2814"/>
                  </a:lnTo>
                  <a:lnTo>
                    <a:pt x="1640" y="2859"/>
                  </a:lnTo>
                  <a:lnTo>
                    <a:pt x="1665" y="2899"/>
                  </a:lnTo>
                  <a:lnTo>
                    <a:pt x="1691" y="2933"/>
                  </a:lnTo>
                  <a:lnTo>
                    <a:pt x="1718" y="2963"/>
                  </a:lnTo>
                  <a:lnTo>
                    <a:pt x="1747" y="2986"/>
                  </a:lnTo>
                  <a:lnTo>
                    <a:pt x="1461" y="2995"/>
                  </a:lnTo>
                  <a:lnTo>
                    <a:pt x="1463" y="3292"/>
                  </a:lnTo>
                  <a:lnTo>
                    <a:pt x="1404" y="3230"/>
                  </a:lnTo>
                  <a:lnTo>
                    <a:pt x="1348" y="3163"/>
                  </a:lnTo>
                  <a:lnTo>
                    <a:pt x="1297" y="3090"/>
                  </a:lnTo>
                  <a:lnTo>
                    <a:pt x="1248" y="3013"/>
                  </a:lnTo>
                  <a:lnTo>
                    <a:pt x="1204" y="2932"/>
                  </a:lnTo>
                  <a:lnTo>
                    <a:pt x="1162" y="2848"/>
                  </a:lnTo>
                  <a:lnTo>
                    <a:pt x="1125" y="2758"/>
                  </a:lnTo>
                  <a:lnTo>
                    <a:pt x="1092" y="2665"/>
                  </a:lnTo>
                  <a:lnTo>
                    <a:pt x="1063" y="2568"/>
                  </a:lnTo>
                  <a:lnTo>
                    <a:pt x="1039" y="2468"/>
                  </a:lnTo>
                  <a:lnTo>
                    <a:pt x="1020" y="2365"/>
                  </a:lnTo>
                  <a:lnTo>
                    <a:pt x="1005" y="2260"/>
                  </a:lnTo>
                  <a:lnTo>
                    <a:pt x="996" y="2153"/>
                  </a:lnTo>
                  <a:lnTo>
                    <a:pt x="986" y="2260"/>
                  </a:lnTo>
                  <a:lnTo>
                    <a:pt x="971" y="2365"/>
                  </a:lnTo>
                  <a:lnTo>
                    <a:pt x="952" y="2468"/>
                  </a:lnTo>
                  <a:lnTo>
                    <a:pt x="928" y="2568"/>
                  </a:lnTo>
                  <a:lnTo>
                    <a:pt x="899" y="2665"/>
                  </a:lnTo>
                  <a:lnTo>
                    <a:pt x="866" y="2758"/>
                  </a:lnTo>
                  <a:lnTo>
                    <a:pt x="830" y="2848"/>
                  </a:lnTo>
                  <a:lnTo>
                    <a:pt x="788" y="2933"/>
                  </a:lnTo>
                  <a:lnTo>
                    <a:pt x="743" y="3015"/>
                  </a:lnTo>
                  <a:lnTo>
                    <a:pt x="695" y="3091"/>
                  </a:lnTo>
                  <a:lnTo>
                    <a:pt x="643" y="3163"/>
                  </a:lnTo>
                  <a:lnTo>
                    <a:pt x="587" y="3230"/>
                  </a:lnTo>
                  <a:lnTo>
                    <a:pt x="529" y="3292"/>
                  </a:lnTo>
                  <a:lnTo>
                    <a:pt x="530" y="2995"/>
                  </a:lnTo>
                  <a:lnTo>
                    <a:pt x="245" y="2986"/>
                  </a:lnTo>
                  <a:lnTo>
                    <a:pt x="274" y="2963"/>
                  </a:lnTo>
                  <a:lnTo>
                    <a:pt x="301" y="2932"/>
                  </a:lnTo>
                  <a:lnTo>
                    <a:pt x="328" y="2895"/>
                  </a:lnTo>
                  <a:lnTo>
                    <a:pt x="354" y="2854"/>
                  </a:lnTo>
                  <a:lnTo>
                    <a:pt x="379" y="2808"/>
                  </a:lnTo>
                  <a:lnTo>
                    <a:pt x="403" y="2758"/>
                  </a:lnTo>
                  <a:lnTo>
                    <a:pt x="427" y="2704"/>
                  </a:lnTo>
                  <a:lnTo>
                    <a:pt x="449" y="2647"/>
                  </a:lnTo>
                  <a:lnTo>
                    <a:pt x="472" y="2589"/>
                  </a:lnTo>
                  <a:lnTo>
                    <a:pt x="493" y="2528"/>
                  </a:lnTo>
                  <a:lnTo>
                    <a:pt x="512" y="2466"/>
                  </a:lnTo>
                  <a:lnTo>
                    <a:pt x="531" y="2404"/>
                  </a:lnTo>
                  <a:lnTo>
                    <a:pt x="549" y="2342"/>
                  </a:lnTo>
                  <a:lnTo>
                    <a:pt x="565" y="2280"/>
                  </a:lnTo>
                  <a:lnTo>
                    <a:pt x="581" y="2220"/>
                  </a:lnTo>
                  <a:lnTo>
                    <a:pt x="595" y="2162"/>
                  </a:lnTo>
                  <a:lnTo>
                    <a:pt x="608" y="2106"/>
                  </a:lnTo>
                  <a:lnTo>
                    <a:pt x="620" y="2053"/>
                  </a:lnTo>
                  <a:lnTo>
                    <a:pt x="631" y="2005"/>
                  </a:lnTo>
                  <a:lnTo>
                    <a:pt x="641" y="1959"/>
                  </a:lnTo>
                  <a:lnTo>
                    <a:pt x="650" y="1919"/>
                  </a:lnTo>
                  <a:lnTo>
                    <a:pt x="656" y="1884"/>
                  </a:lnTo>
                  <a:lnTo>
                    <a:pt x="662" y="1856"/>
                  </a:lnTo>
                  <a:lnTo>
                    <a:pt x="653" y="1846"/>
                  </a:lnTo>
                  <a:lnTo>
                    <a:pt x="454" y="1846"/>
                  </a:lnTo>
                  <a:lnTo>
                    <a:pt x="412" y="1843"/>
                  </a:lnTo>
                  <a:lnTo>
                    <a:pt x="372" y="1834"/>
                  </a:lnTo>
                  <a:lnTo>
                    <a:pt x="335" y="1820"/>
                  </a:lnTo>
                  <a:lnTo>
                    <a:pt x="300" y="1802"/>
                  </a:lnTo>
                  <a:lnTo>
                    <a:pt x="267" y="1778"/>
                  </a:lnTo>
                  <a:lnTo>
                    <a:pt x="238" y="1750"/>
                  </a:lnTo>
                  <a:lnTo>
                    <a:pt x="212" y="1719"/>
                  </a:lnTo>
                  <a:lnTo>
                    <a:pt x="190" y="1684"/>
                  </a:lnTo>
                  <a:lnTo>
                    <a:pt x="173" y="1646"/>
                  </a:lnTo>
                  <a:lnTo>
                    <a:pt x="160" y="1606"/>
                  </a:lnTo>
                  <a:lnTo>
                    <a:pt x="152" y="1564"/>
                  </a:lnTo>
                  <a:lnTo>
                    <a:pt x="149" y="1519"/>
                  </a:lnTo>
                  <a:lnTo>
                    <a:pt x="150" y="1305"/>
                  </a:lnTo>
                  <a:lnTo>
                    <a:pt x="89" y="1240"/>
                  </a:lnTo>
                  <a:lnTo>
                    <a:pt x="62" y="1207"/>
                  </a:lnTo>
                  <a:lnTo>
                    <a:pt x="40" y="1171"/>
                  </a:lnTo>
                  <a:lnTo>
                    <a:pt x="23" y="1133"/>
                  </a:lnTo>
                  <a:lnTo>
                    <a:pt x="10" y="1092"/>
                  </a:lnTo>
                  <a:lnTo>
                    <a:pt x="3" y="1051"/>
                  </a:lnTo>
                  <a:lnTo>
                    <a:pt x="0" y="1008"/>
                  </a:lnTo>
                  <a:lnTo>
                    <a:pt x="3" y="964"/>
                  </a:lnTo>
                  <a:lnTo>
                    <a:pt x="10" y="922"/>
                  </a:lnTo>
                  <a:lnTo>
                    <a:pt x="23" y="882"/>
                  </a:lnTo>
                  <a:lnTo>
                    <a:pt x="40" y="844"/>
                  </a:lnTo>
                  <a:lnTo>
                    <a:pt x="62" y="808"/>
                  </a:lnTo>
                  <a:lnTo>
                    <a:pt x="89" y="776"/>
                  </a:lnTo>
                  <a:lnTo>
                    <a:pt x="153" y="704"/>
                  </a:lnTo>
                  <a:lnTo>
                    <a:pt x="153" y="553"/>
                  </a:lnTo>
                  <a:lnTo>
                    <a:pt x="156" y="507"/>
                  </a:lnTo>
                  <a:lnTo>
                    <a:pt x="164" y="465"/>
                  </a:lnTo>
                  <a:lnTo>
                    <a:pt x="177" y="425"/>
                  </a:lnTo>
                  <a:lnTo>
                    <a:pt x="195" y="387"/>
                  </a:lnTo>
                  <a:lnTo>
                    <a:pt x="216" y="352"/>
                  </a:lnTo>
                  <a:lnTo>
                    <a:pt x="242" y="321"/>
                  </a:lnTo>
                  <a:lnTo>
                    <a:pt x="272" y="292"/>
                  </a:lnTo>
                  <a:lnTo>
                    <a:pt x="304" y="269"/>
                  </a:lnTo>
                  <a:lnTo>
                    <a:pt x="339" y="250"/>
                  </a:lnTo>
                  <a:lnTo>
                    <a:pt x="377" y="236"/>
                  </a:lnTo>
                  <a:lnTo>
                    <a:pt x="416" y="227"/>
                  </a:lnTo>
                  <a:lnTo>
                    <a:pt x="458" y="224"/>
                  </a:lnTo>
                  <a:lnTo>
                    <a:pt x="607" y="224"/>
                  </a:lnTo>
                  <a:lnTo>
                    <a:pt x="726" y="95"/>
                  </a:lnTo>
                  <a:lnTo>
                    <a:pt x="757" y="67"/>
                  </a:lnTo>
                  <a:lnTo>
                    <a:pt x="789" y="43"/>
                  </a:lnTo>
                  <a:lnTo>
                    <a:pt x="826" y="24"/>
                  </a:lnTo>
                  <a:lnTo>
                    <a:pt x="863" y="11"/>
                  </a:lnTo>
                  <a:lnTo>
                    <a:pt x="902" y="2"/>
                  </a:lnTo>
                  <a:lnTo>
                    <a:pt x="941" y="0"/>
                  </a:lnTo>
                  <a:lnTo>
                    <a:pt x="9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35"/>
            <p:cNvSpPr>
              <a:spLocks noEditPoints="1"/>
            </p:cNvSpPr>
            <p:nvPr/>
          </p:nvSpPr>
          <p:spPr bwMode="auto">
            <a:xfrm>
              <a:off x="9361488" y="3573463"/>
              <a:ext cx="171450" cy="168275"/>
            </a:xfrm>
            <a:custGeom>
              <a:avLst/>
              <a:gdLst>
                <a:gd name="T0" fmla="*/ 536 w 1187"/>
                <a:gd name="T1" fmla="*/ 73 h 1279"/>
                <a:gd name="T2" fmla="*/ 426 w 1187"/>
                <a:gd name="T3" fmla="*/ 99 h 1279"/>
                <a:gd name="T4" fmla="*/ 327 w 1187"/>
                <a:gd name="T5" fmla="*/ 148 h 1279"/>
                <a:gd name="T6" fmla="*/ 238 w 1187"/>
                <a:gd name="T7" fmla="*/ 217 h 1279"/>
                <a:gd name="T8" fmla="*/ 166 w 1187"/>
                <a:gd name="T9" fmla="*/ 304 h 1279"/>
                <a:gd name="T10" fmla="*/ 111 w 1187"/>
                <a:gd name="T11" fmla="*/ 405 h 1279"/>
                <a:gd name="T12" fmla="*/ 76 w 1187"/>
                <a:gd name="T13" fmla="*/ 518 h 1279"/>
                <a:gd name="T14" fmla="*/ 64 w 1187"/>
                <a:gd name="T15" fmla="*/ 641 h 1279"/>
                <a:gd name="T16" fmla="*/ 76 w 1187"/>
                <a:gd name="T17" fmla="*/ 762 h 1279"/>
                <a:gd name="T18" fmla="*/ 111 w 1187"/>
                <a:gd name="T19" fmla="*/ 875 h 1279"/>
                <a:gd name="T20" fmla="*/ 166 w 1187"/>
                <a:gd name="T21" fmla="*/ 977 h 1279"/>
                <a:gd name="T22" fmla="*/ 238 w 1187"/>
                <a:gd name="T23" fmla="*/ 1063 h 1279"/>
                <a:gd name="T24" fmla="*/ 327 w 1187"/>
                <a:gd name="T25" fmla="*/ 1133 h 1279"/>
                <a:gd name="T26" fmla="*/ 426 w 1187"/>
                <a:gd name="T27" fmla="*/ 1182 h 1279"/>
                <a:gd name="T28" fmla="*/ 536 w 1187"/>
                <a:gd name="T29" fmla="*/ 1206 h 1279"/>
                <a:gd name="T30" fmla="*/ 651 w 1187"/>
                <a:gd name="T31" fmla="*/ 1206 h 1279"/>
                <a:gd name="T32" fmla="*/ 760 w 1187"/>
                <a:gd name="T33" fmla="*/ 1182 h 1279"/>
                <a:gd name="T34" fmla="*/ 860 w 1187"/>
                <a:gd name="T35" fmla="*/ 1133 h 1279"/>
                <a:gd name="T36" fmla="*/ 947 w 1187"/>
                <a:gd name="T37" fmla="*/ 1063 h 1279"/>
                <a:gd name="T38" fmla="*/ 1020 w 1187"/>
                <a:gd name="T39" fmla="*/ 977 h 1279"/>
                <a:gd name="T40" fmla="*/ 1075 w 1187"/>
                <a:gd name="T41" fmla="*/ 875 h 1279"/>
                <a:gd name="T42" fmla="*/ 1110 w 1187"/>
                <a:gd name="T43" fmla="*/ 762 h 1279"/>
                <a:gd name="T44" fmla="*/ 1122 w 1187"/>
                <a:gd name="T45" fmla="*/ 641 h 1279"/>
                <a:gd name="T46" fmla="*/ 1110 w 1187"/>
                <a:gd name="T47" fmla="*/ 518 h 1279"/>
                <a:gd name="T48" fmla="*/ 1075 w 1187"/>
                <a:gd name="T49" fmla="*/ 405 h 1279"/>
                <a:gd name="T50" fmla="*/ 1020 w 1187"/>
                <a:gd name="T51" fmla="*/ 304 h 1279"/>
                <a:gd name="T52" fmla="*/ 947 w 1187"/>
                <a:gd name="T53" fmla="*/ 217 h 1279"/>
                <a:gd name="T54" fmla="*/ 860 w 1187"/>
                <a:gd name="T55" fmla="*/ 148 h 1279"/>
                <a:gd name="T56" fmla="*/ 760 w 1187"/>
                <a:gd name="T57" fmla="*/ 99 h 1279"/>
                <a:gd name="T58" fmla="*/ 651 w 1187"/>
                <a:gd name="T59" fmla="*/ 73 h 1279"/>
                <a:gd name="T60" fmla="*/ 593 w 1187"/>
                <a:gd name="T61" fmla="*/ 0 h 1279"/>
                <a:gd name="T62" fmla="*/ 713 w 1187"/>
                <a:gd name="T63" fmla="*/ 13 h 1279"/>
                <a:gd name="T64" fmla="*/ 824 w 1187"/>
                <a:gd name="T65" fmla="*/ 51 h 1279"/>
                <a:gd name="T66" fmla="*/ 925 w 1187"/>
                <a:gd name="T67" fmla="*/ 110 h 1279"/>
                <a:gd name="T68" fmla="*/ 1013 w 1187"/>
                <a:gd name="T69" fmla="*/ 188 h 1279"/>
                <a:gd name="T70" fmla="*/ 1085 w 1187"/>
                <a:gd name="T71" fmla="*/ 283 h 1279"/>
                <a:gd name="T72" fmla="*/ 1139 w 1187"/>
                <a:gd name="T73" fmla="*/ 392 h 1279"/>
                <a:gd name="T74" fmla="*/ 1175 w 1187"/>
                <a:gd name="T75" fmla="*/ 512 h 1279"/>
                <a:gd name="T76" fmla="*/ 1187 w 1187"/>
                <a:gd name="T77" fmla="*/ 641 h 1279"/>
                <a:gd name="T78" fmla="*/ 1175 w 1187"/>
                <a:gd name="T79" fmla="*/ 769 h 1279"/>
                <a:gd name="T80" fmla="*/ 1139 w 1187"/>
                <a:gd name="T81" fmla="*/ 889 h 1279"/>
                <a:gd name="T82" fmla="*/ 1085 w 1187"/>
                <a:gd name="T83" fmla="*/ 997 h 1279"/>
                <a:gd name="T84" fmla="*/ 1013 w 1187"/>
                <a:gd name="T85" fmla="*/ 1093 h 1279"/>
                <a:gd name="T86" fmla="*/ 925 w 1187"/>
                <a:gd name="T87" fmla="*/ 1171 h 1279"/>
                <a:gd name="T88" fmla="*/ 824 w 1187"/>
                <a:gd name="T89" fmla="*/ 1229 h 1279"/>
                <a:gd name="T90" fmla="*/ 713 w 1187"/>
                <a:gd name="T91" fmla="*/ 1266 h 1279"/>
                <a:gd name="T92" fmla="*/ 593 w 1187"/>
                <a:gd name="T93" fmla="*/ 1279 h 1279"/>
                <a:gd name="T94" fmla="*/ 474 w 1187"/>
                <a:gd name="T95" fmla="*/ 1266 h 1279"/>
                <a:gd name="T96" fmla="*/ 363 w 1187"/>
                <a:gd name="T97" fmla="*/ 1229 h 1279"/>
                <a:gd name="T98" fmla="*/ 261 w 1187"/>
                <a:gd name="T99" fmla="*/ 1171 h 1279"/>
                <a:gd name="T100" fmla="*/ 174 w 1187"/>
                <a:gd name="T101" fmla="*/ 1093 h 1279"/>
                <a:gd name="T102" fmla="*/ 102 w 1187"/>
                <a:gd name="T103" fmla="*/ 997 h 1279"/>
                <a:gd name="T104" fmla="*/ 47 w 1187"/>
                <a:gd name="T105" fmla="*/ 889 h 1279"/>
                <a:gd name="T106" fmla="*/ 12 w 1187"/>
                <a:gd name="T107" fmla="*/ 769 h 1279"/>
                <a:gd name="T108" fmla="*/ 0 w 1187"/>
                <a:gd name="T109" fmla="*/ 641 h 1279"/>
                <a:gd name="T110" fmla="*/ 12 w 1187"/>
                <a:gd name="T111" fmla="*/ 512 h 1279"/>
                <a:gd name="T112" fmla="*/ 47 w 1187"/>
                <a:gd name="T113" fmla="*/ 392 h 1279"/>
                <a:gd name="T114" fmla="*/ 102 w 1187"/>
                <a:gd name="T115" fmla="*/ 283 h 1279"/>
                <a:gd name="T116" fmla="*/ 174 w 1187"/>
                <a:gd name="T117" fmla="*/ 188 h 1279"/>
                <a:gd name="T118" fmla="*/ 261 w 1187"/>
                <a:gd name="T119" fmla="*/ 110 h 1279"/>
                <a:gd name="T120" fmla="*/ 363 w 1187"/>
                <a:gd name="T121" fmla="*/ 51 h 1279"/>
                <a:gd name="T122" fmla="*/ 474 w 1187"/>
                <a:gd name="T123" fmla="*/ 13 h 1279"/>
                <a:gd name="T124" fmla="*/ 593 w 1187"/>
                <a:gd name="T125" fmla="*/ 0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87" h="1279">
                  <a:moveTo>
                    <a:pt x="593" y="70"/>
                  </a:moveTo>
                  <a:lnTo>
                    <a:pt x="536" y="73"/>
                  </a:lnTo>
                  <a:lnTo>
                    <a:pt x="480" y="83"/>
                  </a:lnTo>
                  <a:lnTo>
                    <a:pt x="426" y="99"/>
                  </a:lnTo>
                  <a:lnTo>
                    <a:pt x="375" y="121"/>
                  </a:lnTo>
                  <a:lnTo>
                    <a:pt x="327" y="148"/>
                  </a:lnTo>
                  <a:lnTo>
                    <a:pt x="281" y="180"/>
                  </a:lnTo>
                  <a:lnTo>
                    <a:pt x="238" y="217"/>
                  </a:lnTo>
                  <a:lnTo>
                    <a:pt x="200" y="258"/>
                  </a:lnTo>
                  <a:lnTo>
                    <a:pt x="166" y="304"/>
                  </a:lnTo>
                  <a:lnTo>
                    <a:pt x="137" y="353"/>
                  </a:lnTo>
                  <a:lnTo>
                    <a:pt x="111" y="405"/>
                  </a:lnTo>
                  <a:lnTo>
                    <a:pt x="91" y="460"/>
                  </a:lnTo>
                  <a:lnTo>
                    <a:pt x="76" y="518"/>
                  </a:lnTo>
                  <a:lnTo>
                    <a:pt x="67" y="578"/>
                  </a:lnTo>
                  <a:lnTo>
                    <a:pt x="64" y="641"/>
                  </a:lnTo>
                  <a:lnTo>
                    <a:pt x="67" y="703"/>
                  </a:lnTo>
                  <a:lnTo>
                    <a:pt x="76" y="762"/>
                  </a:lnTo>
                  <a:lnTo>
                    <a:pt x="91" y="821"/>
                  </a:lnTo>
                  <a:lnTo>
                    <a:pt x="111" y="875"/>
                  </a:lnTo>
                  <a:lnTo>
                    <a:pt x="137" y="928"/>
                  </a:lnTo>
                  <a:lnTo>
                    <a:pt x="166" y="977"/>
                  </a:lnTo>
                  <a:lnTo>
                    <a:pt x="200" y="1022"/>
                  </a:lnTo>
                  <a:lnTo>
                    <a:pt x="238" y="1063"/>
                  </a:lnTo>
                  <a:lnTo>
                    <a:pt x="281" y="1100"/>
                  </a:lnTo>
                  <a:lnTo>
                    <a:pt x="327" y="1133"/>
                  </a:lnTo>
                  <a:lnTo>
                    <a:pt x="375" y="1160"/>
                  </a:lnTo>
                  <a:lnTo>
                    <a:pt x="426" y="1182"/>
                  </a:lnTo>
                  <a:lnTo>
                    <a:pt x="480" y="1197"/>
                  </a:lnTo>
                  <a:lnTo>
                    <a:pt x="536" y="1206"/>
                  </a:lnTo>
                  <a:lnTo>
                    <a:pt x="593" y="1210"/>
                  </a:lnTo>
                  <a:lnTo>
                    <a:pt x="651" y="1206"/>
                  </a:lnTo>
                  <a:lnTo>
                    <a:pt x="707" y="1197"/>
                  </a:lnTo>
                  <a:lnTo>
                    <a:pt x="760" y="1182"/>
                  </a:lnTo>
                  <a:lnTo>
                    <a:pt x="812" y="1160"/>
                  </a:lnTo>
                  <a:lnTo>
                    <a:pt x="860" y="1133"/>
                  </a:lnTo>
                  <a:lnTo>
                    <a:pt x="906" y="1100"/>
                  </a:lnTo>
                  <a:lnTo>
                    <a:pt x="947" y="1063"/>
                  </a:lnTo>
                  <a:lnTo>
                    <a:pt x="985" y="1022"/>
                  </a:lnTo>
                  <a:lnTo>
                    <a:pt x="1020" y="977"/>
                  </a:lnTo>
                  <a:lnTo>
                    <a:pt x="1050" y="928"/>
                  </a:lnTo>
                  <a:lnTo>
                    <a:pt x="1075" y="875"/>
                  </a:lnTo>
                  <a:lnTo>
                    <a:pt x="1095" y="821"/>
                  </a:lnTo>
                  <a:lnTo>
                    <a:pt x="1110" y="762"/>
                  </a:lnTo>
                  <a:lnTo>
                    <a:pt x="1119" y="703"/>
                  </a:lnTo>
                  <a:lnTo>
                    <a:pt x="1122" y="641"/>
                  </a:lnTo>
                  <a:lnTo>
                    <a:pt x="1119" y="578"/>
                  </a:lnTo>
                  <a:lnTo>
                    <a:pt x="1110" y="518"/>
                  </a:lnTo>
                  <a:lnTo>
                    <a:pt x="1095" y="460"/>
                  </a:lnTo>
                  <a:lnTo>
                    <a:pt x="1075" y="405"/>
                  </a:lnTo>
                  <a:lnTo>
                    <a:pt x="1050" y="353"/>
                  </a:lnTo>
                  <a:lnTo>
                    <a:pt x="1020" y="304"/>
                  </a:lnTo>
                  <a:lnTo>
                    <a:pt x="985" y="258"/>
                  </a:lnTo>
                  <a:lnTo>
                    <a:pt x="947" y="217"/>
                  </a:lnTo>
                  <a:lnTo>
                    <a:pt x="906" y="180"/>
                  </a:lnTo>
                  <a:lnTo>
                    <a:pt x="860" y="148"/>
                  </a:lnTo>
                  <a:lnTo>
                    <a:pt x="812" y="121"/>
                  </a:lnTo>
                  <a:lnTo>
                    <a:pt x="760" y="99"/>
                  </a:lnTo>
                  <a:lnTo>
                    <a:pt x="707" y="83"/>
                  </a:lnTo>
                  <a:lnTo>
                    <a:pt x="651" y="73"/>
                  </a:lnTo>
                  <a:lnTo>
                    <a:pt x="593" y="70"/>
                  </a:lnTo>
                  <a:close/>
                  <a:moveTo>
                    <a:pt x="593" y="0"/>
                  </a:moveTo>
                  <a:lnTo>
                    <a:pt x="654" y="4"/>
                  </a:lnTo>
                  <a:lnTo>
                    <a:pt x="713" y="13"/>
                  </a:lnTo>
                  <a:lnTo>
                    <a:pt x="769" y="30"/>
                  </a:lnTo>
                  <a:lnTo>
                    <a:pt x="824" y="51"/>
                  </a:lnTo>
                  <a:lnTo>
                    <a:pt x="876" y="78"/>
                  </a:lnTo>
                  <a:lnTo>
                    <a:pt x="925" y="110"/>
                  </a:lnTo>
                  <a:lnTo>
                    <a:pt x="970" y="147"/>
                  </a:lnTo>
                  <a:lnTo>
                    <a:pt x="1013" y="188"/>
                  </a:lnTo>
                  <a:lnTo>
                    <a:pt x="1051" y="233"/>
                  </a:lnTo>
                  <a:lnTo>
                    <a:pt x="1085" y="283"/>
                  </a:lnTo>
                  <a:lnTo>
                    <a:pt x="1115" y="335"/>
                  </a:lnTo>
                  <a:lnTo>
                    <a:pt x="1139" y="392"/>
                  </a:lnTo>
                  <a:lnTo>
                    <a:pt x="1159" y="450"/>
                  </a:lnTo>
                  <a:lnTo>
                    <a:pt x="1175" y="512"/>
                  </a:lnTo>
                  <a:lnTo>
                    <a:pt x="1184" y="575"/>
                  </a:lnTo>
                  <a:lnTo>
                    <a:pt x="1187" y="641"/>
                  </a:lnTo>
                  <a:lnTo>
                    <a:pt x="1184" y="706"/>
                  </a:lnTo>
                  <a:lnTo>
                    <a:pt x="1175" y="769"/>
                  </a:lnTo>
                  <a:lnTo>
                    <a:pt x="1159" y="830"/>
                  </a:lnTo>
                  <a:lnTo>
                    <a:pt x="1139" y="889"/>
                  </a:lnTo>
                  <a:lnTo>
                    <a:pt x="1115" y="945"/>
                  </a:lnTo>
                  <a:lnTo>
                    <a:pt x="1085" y="997"/>
                  </a:lnTo>
                  <a:lnTo>
                    <a:pt x="1051" y="1047"/>
                  </a:lnTo>
                  <a:lnTo>
                    <a:pt x="1013" y="1093"/>
                  </a:lnTo>
                  <a:lnTo>
                    <a:pt x="970" y="1134"/>
                  </a:lnTo>
                  <a:lnTo>
                    <a:pt x="925" y="1171"/>
                  </a:lnTo>
                  <a:lnTo>
                    <a:pt x="876" y="1202"/>
                  </a:lnTo>
                  <a:lnTo>
                    <a:pt x="824" y="1229"/>
                  </a:lnTo>
                  <a:lnTo>
                    <a:pt x="769" y="1251"/>
                  </a:lnTo>
                  <a:lnTo>
                    <a:pt x="713" y="1266"/>
                  </a:lnTo>
                  <a:lnTo>
                    <a:pt x="654" y="1276"/>
                  </a:lnTo>
                  <a:lnTo>
                    <a:pt x="593" y="1279"/>
                  </a:lnTo>
                  <a:lnTo>
                    <a:pt x="533" y="1276"/>
                  </a:lnTo>
                  <a:lnTo>
                    <a:pt x="474" y="1266"/>
                  </a:lnTo>
                  <a:lnTo>
                    <a:pt x="417" y="1251"/>
                  </a:lnTo>
                  <a:lnTo>
                    <a:pt x="363" y="1229"/>
                  </a:lnTo>
                  <a:lnTo>
                    <a:pt x="311" y="1202"/>
                  </a:lnTo>
                  <a:lnTo>
                    <a:pt x="261" y="1171"/>
                  </a:lnTo>
                  <a:lnTo>
                    <a:pt x="216" y="1134"/>
                  </a:lnTo>
                  <a:lnTo>
                    <a:pt x="174" y="1093"/>
                  </a:lnTo>
                  <a:lnTo>
                    <a:pt x="136" y="1047"/>
                  </a:lnTo>
                  <a:lnTo>
                    <a:pt x="102" y="997"/>
                  </a:lnTo>
                  <a:lnTo>
                    <a:pt x="71" y="945"/>
                  </a:lnTo>
                  <a:lnTo>
                    <a:pt x="47" y="889"/>
                  </a:lnTo>
                  <a:lnTo>
                    <a:pt x="27" y="830"/>
                  </a:lnTo>
                  <a:lnTo>
                    <a:pt x="12" y="769"/>
                  </a:lnTo>
                  <a:lnTo>
                    <a:pt x="3" y="706"/>
                  </a:lnTo>
                  <a:lnTo>
                    <a:pt x="0" y="641"/>
                  </a:lnTo>
                  <a:lnTo>
                    <a:pt x="3" y="575"/>
                  </a:lnTo>
                  <a:lnTo>
                    <a:pt x="12" y="512"/>
                  </a:lnTo>
                  <a:lnTo>
                    <a:pt x="27" y="450"/>
                  </a:lnTo>
                  <a:lnTo>
                    <a:pt x="47" y="392"/>
                  </a:lnTo>
                  <a:lnTo>
                    <a:pt x="71" y="335"/>
                  </a:lnTo>
                  <a:lnTo>
                    <a:pt x="102" y="283"/>
                  </a:lnTo>
                  <a:lnTo>
                    <a:pt x="136" y="233"/>
                  </a:lnTo>
                  <a:lnTo>
                    <a:pt x="174" y="188"/>
                  </a:lnTo>
                  <a:lnTo>
                    <a:pt x="216" y="147"/>
                  </a:lnTo>
                  <a:lnTo>
                    <a:pt x="261" y="110"/>
                  </a:lnTo>
                  <a:lnTo>
                    <a:pt x="311" y="78"/>
                  </a:lnTo>
                  <a:lnTo>
                    <a:pt x="363" y="51"/>
                  </a:lnTo>
                  <a:lnTo>
                    <a:pt x="417" y="30"/>
                  </a:lnTo>
                  <a:lnTo>
                    <a:pt x="474" y="13"/>
                  </a:lnTo>
                  <a:lnTo>
                    <a:pt x="533" y="4"/>
                  </a:lnTo>
                  <a:lnTo>
                    <a:pt x="5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42" name="Freeform 240"/>
          <p:cNvSpPr>
            <a:spLocks noEditPoints="1"/>
          </p:cNvSpPr>
          <p:nvPr/>
        </p:nvSpPr>
        <p:spPr bwMode="auto">
          <a:xfrm>
            <a:off x="7456955" y="5378765"/>
            <a:ext cx="460375" cy="468313"/>
          </a:xfrm>
          <a:custGeom>
            <a:avLst/>
            <a:gdLst>
              <a:gd name="T0" fmla="*/ 585 w 3188"/>
              <a:gd name="T1" fmla="*/ 2455 h 3240"/>
              <a:gd name="T2" fmla="*/ 773 w 3188"/>
              <a:gd name="T3" fmla="*/ 2647 h 3240"/>
              <a:gd name="T4" fmla="*/ 76 w 3188"/>
              <a:gd name="T5" fmla="*/ 3240 h 3240"/>
              <a:gd name="T6" fmla="*/ 0 w 3188"/>
              <a:gd name="T7" fmla="*/ 3163 h 3240"/>
              <a:gd name="T8" fmla="*/ 585 w 3188"/>
              <a:gd name="T9" fmla="*/ 2455 h 3240"/>
              <a:gd name="T10" fmla="*/ 882 w 3188"/>
              <a:gd name="T11" fmla="*/ 1887 h 3240"/>
              <a:gd name="T12" fmla="*/ 1165 w 3188"/>
              <a:gd name="T13" fmla="*/ 2175 h 3240"/>
              <a:gd name="T14" fmla="*/ 1059 w 3188"/>
              <a:gd name="T15" fmla="*/ 2283 h 3240"/>
              <a:gd name="T16" fmla="*/ 776 w 3188"/>
              <a:gd name="T17" fmla="*/ 1995 h 3240"/>
              <a:gd name="T18" fmla="*/ 882 w 3188"/>
              <a:gd name="T19" fmla="*/ 1887 h 3240"/>
              <a:gd name="T20" fmla="*/ 1143 w 3188"/>
              <a:gd name="T21" fmla="*/ 1621 h 3240"/>
              <a:gd name="T22" fmla="*/ 1426 w 3188"/>
              <a:gd name="T23" fmla="*/ 1910 h 3240"/>
              <a:gd name="T24" fmla="*/ 1321 w 3188"/>
              <a:gd name="T25" fmla="*/ 2017 h 3240"/>
              <a:gd name="T26" fmla="*/ 1037 w 3188"/>
              <a:gd name="T27" fmla="*/ 1730 h 3240"/>
              <a:gd name="T28" fmla="*/ 1143 w 3188"/>
              <a:gd name="T29" fmla="*/ 1621 h 3240"/>
              <a:gd name="T30" fmla="*/ 1395 w 3188"/>
              <a:gd name="T31" fmla="*/ 1365 h 3240"/>
              <a:gd name="T32" fmla="*/ 1679 w 3188"/>
              <a:gd name="T33" fmla="*/ 1653 h 3240"/>
              <a:gd name="T34" fmla="*/ 1573 w 3188"/>
              <a:gd name="T35" fmla="*/ 1760 h 3240"/>
              <a:gd name="T36" fmla="*/ 1289 w 3188"/>
              <a:gd name="T37" fmla="*/ 1473 h 3240"/>
              <a:gd name="T38" fmla="*/ 1395 w 3188"/>
              <a:gd name="T39" fmla="*/ 1365 h 3240"/>
              <a:gd name="T40" fmla="*/ 1620 w 3188"/>
              <a:gd name="T41" fmla="*/ 1138 h 3240"/>
              <a:gd name="T42" fmla="*/ 1903 w 3188"/>
              <a:gd name="T43" fmla="*/ 1425 h 3240"/>
              <a:gd name="T44" fmla="*/ 1797 w 3188"/>
              <a:gd name="T45" fmla="*/ 1533 h 3240"/>
              <a:gd name="T46" fmla="*/ 1514 w 3188"/>
              <a:gd name="T47" fmla="*/ 1245 h 3240"/>
              <a:gd name="T48" fmla="*/ 1620 w 3188"/>
              <a:gd name="T49" fmla="*/ 1138 h 3240"/>
              <a:gd name="T50" fmla="*/ 1751 w 3188"/>
              <a:gd name="T51" fmla="*/ 1003 h 3240"/>
              <a:gd name="T52" fmla="*/ 603 w 3188"/>
              <a:gd name="T53" fmla="*/ 2169 h 3240"/>
              <a:gd name="T54" fmla="*/ 1055 w 3188"/>
              <a:gd name="T55" fmla="*/ 2628 h 3240"/>
              <a:gd name="T56" fmla="*/ 2202 w 3188"/>
              <a:gd name="T57" fmla="*/ 1462 h 3240"/>
              <a:gd name="T58" fmla="*/ 1751 w 3188"/>
              <a:gd name="T59" fmla="*/ 1003 h 3240"/>
              <a:gd name="T60" fmla="*/ 1759 w 3188"/>
              <a:gd name="T61" fmla="*/ 878 h 3240"/>
              <a:gd name="T62" fmla="*/ 2325 w 3188"/>
              <a:gd name="T63" fmla="*/ 1453 h 3240"/>
              <a:gd name="T64" fmla="*/ 1037 w 3188"/>
              <a:gd name="T65" fmla="*/ 2762 h 3240"/>
              <a:gd name="T66" fmla="*/ 471 w 3188"/>
              <a:gd name="T67" fmla="*/ 2187 h 3240"/>
              <a:gd name="T68" fmla="*/ 1759 w 3188"/>
              <a:gd name="T69" fmla="*/ 878 h 3240"/>
              <a:gd name="T70" fmla="*/ 1788 w 3188"/>
              <a:gd name="T71" fmla="*/ 534 h 3240"/>
              <a:gd name="T72" fmla="*/ 2664 w 3188"/>
              <a:gd name="T73" fmla="*/ 1424 h 3240"/>
              <a:gd name="T74" fmla="*/ 2559 w 3188"/>
              <a:gd name="T75" fmla="*/ 1530 h 3240"/>
              <a:gd name="T76" fmla="*/ 1684 w 3188"/>
              <a:gd name="T77" fmla="*/ 638 h 3240"/>
              <a:gd name="T78" fmla="*/ 1788 w 3188"/>
              <a:gd name="T79" fmla="*/ 534 h 3240"/>
              <a:gd name="T80" fmla="*/ 2416 w 3188"/>
              <a:gd name="T81" fmla="*/ 0 h 3240"/>
              <a:gd name="T82" fmla="*/ 2416 w 3188"/>
              <a:gd name="T83" fmla="*/ 0 h 3240"/>
              <a:gd name="T84" fmla="*/ 3188 w 3188"/>
              <a:gd name="T85" fmla="*/ 785 h 3240"/>
              <a:gd name="T86" fmla="*/ 3103 w 3188"/>
              <a:gd name="T87" fmla="*/ 872 h 3240"/>
              <a:gd name="T88" fmla="*/ 2949 w 3188"/>
              <a:gd name="T89" fmla="*/ 715 h 3240"/>
              <a:gd name="T90" fmla="*/ 2522 w 3188"/>
              <a:gd name="T91" fmla="*/ 1150 h 3240"/>
              <a:gd name="T92" fmla="*/ 2058 w 3188"/>
              <a:gd name="T93" fmla="*/ 677 h 3240"/>
              <a:gd name="T94" fmla="*/ 2485 w 3188"/>
              <a:gd name="T95" fmla="*/ 243 h 3240"/>
              <a:gd name="T96" fmla="*/ 2331 w 3188"/>
              <a:gd name="T97" fmla="*/ 88 h 3240"/>
              <a:gd name="T98" fmla="*/ 2416 w 3188"/>
              <a:gd name="T99" fmla="*/ 0 h 3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88" h="3240">
                <a:moveTo>
                  <a:pt x="585" y="2455"/>
                </a:moveTo>
                <a:lnTo>
                  <a:pt x="773" y="2647"/>
                </a:lnTo>
                <a:lnTo>
                  <a:pt x="76" y="3240"/>
                </a:lnTo>
                <a:lnTo>
                  <a:pt x="0" y="3163"/>
                </a:lnTo>
                <a:lnTo>
                  <a:pt x="585" y="2455"/>
                </a:lnTo>
                <a:close/>
                <a:moveTo>
                  <a:pt x="882" y="1887"/>
                </a:moveTo>
                <a:lnTo>
                  <a:pt x="1165" y="2175"/>
                </a:lnTo>
                <a:lnTo>
                  <a:pt x="1059" y="2283"/>
                </a:lnTo>
                <a:lnTo>
                  <a:pt x="776" y="1995"/>
                </a:lnTo>
                <a:lnTo>
                  <a:pt x="882" y="1887"/>
                </a:lnTo>
                <a:close/>
                <a:moveTo>
                  <a:pt x="1143" y="1621"/>
                </a:moveTo>
                <a:lnTo>
                  <a:pt x="1426" y="1910"/>
                </a:lnTo>
                <a:lnTo>
                  <a:pt x="1321" y="2017"/>
                </a:lnTo>
                <a:lnTo>
                  <a:pt x="1037" y="1730"/>
                </a:lnTo>
                <a:lnTo>
                  <a:pt x="1143" y="1621"/>
                </a:lnTo>
                <a:close/>
                <a:moveTo>
                  <a:pt x="1395" y="1365"/>
                </a:moveTo>
                <a:lnTo>
                  <a:pt x="1679" y="1653"/>
                </a:lnTo>
                <a:lnTo>
                  <a:pt x="1573" y="1760"/>
                </a:lnTo>
                <a:lnTo>
                  <a:pt x="1289" y="1473"/>
                </a:lnTo>
                <a:lnTo>
                  <a:pt x="1395" y="1365"/>
                </a:lnTo>
                <a:close/>
                <a:moveTo>
                  <a:pt x="1620" y="1138"/>
                </a:moveTo>
                <a:lnTo>
                  <a:pt x="1903" y="1425"/>
                </a:lnTo>
                <a:lnTo>
                  <a:pt x="1797" y="1533"/>
                </a:lnTo>
                <a:lnTo>
                  <a:pt x="1514" y="1245"/>
                </a:lnTo>
                <a:lnTo>
                  <a:pt x="1620" y="1138"/>
                </a:lnTo>
                <a:close/>
                <a:moveTo>
                  <a:pt x="1751" y="1003"/>
                </a:moveTo>
                <a:lnTo>
                  <a:pt x="603" y="2169"/>
                </a:lnTo>
                <a:lnTo>
                  <a:pt x="1055" y="2628"/>
                </a:lnTo>
                <a:lnTo>
                  <a:pt x="2202" y="1462"/>
                </a:lnTo>
                <a:lnTo>
                  <a:pt x="1751" y="1003"/>
                </a:lnTo>
                <a:close/>
                <a:moveTo>
                  <a:pt x="1759" y="878"/>
                </a:moveTo>
                <a:lnTo>
                  <a:pt x="2325" y="1453"/>
                </a:lnTo>
                <a:lnTo>
                  <a:pt x="1037" y="2762"/>
                </a:lnTo>
                <a:lnTo>
                  <a:pt x="471" y="2187"/>
                </a:lnTo>
                <a:lnTo>
                  <a:pt x="1759" y="878"/>
                </a:lnTo>
                <a:close/>
                <a:moveTo>
                  <a:pt x="1788" y="534"/>
                </a:moveTo>
                <a:lnTo>
                  <a:pt x="2664" y="1424"/>
                </a:lnTo>
                <a:lnTo>
                  <a:pt x="2559" y="1530"/>
                </a:lnTo>
                <a:lnTo>
                  <a:pt x="1684" y="638"/>
                </a:lnTo>
                <a:lnTo>
                  <a:pt x="1788" y="534"/>
                </a:lnTo>
                <a:close/>
                <a:moveTo>
                  <a:pt x="2416" y="0"/>
                </a:moveTo>
                <a:lnTo>
                  <a:pt x="2416" y="0"/>
                </a:lnTo>
                <a:lnTo>
                  <a:pt x="3188" y="785"/>
                </a:lnTo>
                <a:lnTo>
                  <a:pt x="3103" y="872"/>
                </a:lnTo>
                <a:lnTo>
                  <a:pt x="2949" y="715"/>
                </a:lnTo>
                <a:lnTo>
                  <a:pt x="2522" y="1150"/>
                </a:lnTo>
                <a:lnTo>
                  <a:pt x="2058" y="677"/>
                </a:lnTo>
                <a:lnTo>
                  <a:pt x="2485" y="243"/>
                </a:lnTo>
                <a:lnTo>
                  <a:pt x="2331" y="88"/>
                </a:lnTo>
                <a:lnTo>
                  <a:pt x="241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43" name="Group 632"/>
          <p:cNvGrpSpPr/>
          <p:nvPr/>
        </p:nvGrpSpPr>
        <p:grpSpPr>
          <a:xfrm>
            <a:off x="8393248" y="5381750"/>
            <a:ext cx="458787" cy="462343"/>
            <a:chOff x="10945813" y="3521076"/>
            <a:chExt cx="409575" cy="412750"/>
          </a:xfrm>
          <a:solidFill>
            <a:srgbClr val="000000"/>
          </a:solidFill>
        </p:grpSpPr>
        <p:sp>
          <p:nvSpPr>
            <p:cNvPr id="444" name="Freeform 245"/>
            <p:cNvSpPr>
              <a:spLocks noEditPoints="1"/>
            </p:cNvSpPr>
            <p:nvPr/>
          </p:nvSpPr>
          <p:spPr bwMode="auto">
            <a:xfrm>
              <a:off x="10963275" y="3803651"/>
              <a:ext cx="166687" cy="92075"/>
            </a:xfrm>
            <a:custGeom>
              <a:avLst/>
              <a:gdLst>
                <a:gd name="T0" fmla="*/ 44 w 1363"/>
                <a:gd name="T1" fmla="*/ 53 h 692"/>
                <a:gd name="T2" fmla="*/ 44 w 1363"/>
                <a:gd name="T3" fmla="*/ 639 h 692"/>
                <a:gd name="T4" fmla="*/ 1319 w 1363"/>
                <a:gd name="T5" fmla="*/ 639 h 692"/>
                <a:gd name="T6" fmla="*/ 1319 w 1363"/>
                <a:gd name="T7" fmla="*/ 299 h 692"/>
                <a:gd name="T8" fmla="*/ 1319 w 1363"/>
                <a:gd name="T9" fmla="*/ 299 h 692"/>
                <a:gd name="T10" fmla="*/ 1319 w 1363"/>
                <a:gd name="T11" fmla="*/ 53 h 692"/>
                <a:gd name="T12" fmla="*/ 44 w 1363"/>
                <a:gd name="T13" fmla="*/ 53 h 692"/>
                <a:gd name="T14" fmla="*/ 0 w 1363"/>
                <a:gd name="T15" fmla="*/ 0 h 692"/>
                <a:gd name="T16" fmla="*/ 1363 w 1363"/>
                <a:gd name="T17" fmla="*/ 0 h 692"/>
                <a:gd name="T18" fmla="*/ 1363 w 1363"/>
                <a:gd name="T19" fmla="*/ 692 h 692"/>
                <a:gd name="T20" fmla="*/ 0 w 1363"/>
                <a:gd name="T21" fmla="*/ 692 h 692"/>
                <a:gd name="T22" fmla="*/ 0 w 1363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3" h="692">
                  <a:moveTo>
                    <a:pt x="44" y="53"/>
                  </a:moveTo>
                  <a:lnTo>
                    <a:pt x="44" y="639"/>
                  </a:lnTo>
                  <a:lnTo>
                    <a:pt x="1319" y="639"/>
                  </a:lnTo>
                  <a:lnTo>
                    <a:pt x="1319" y="299"/>
                  </a:lnTo>
                  <a:lnTo>
                    <a:pt x="1319" y="299"/>
                  </a:lnTo>
                  <a:lnTo>
                    <a:pt x="1319" y="53"/>
                  </a:lnTo>
                  <a:lnTo>
                    <a:pt x="44" y="53"/>
                  </a:lnTo>
                  <a:close/>
                  <a:moveTo>
                    <a:pt x="0" y="0"/>
                  </a:moveTo>
                  <a:lnTo>
                    <a:pt x="1363" y="0"/>
                  </a:lnTo>
                  <a:lnTo>
                    <a:pt x="1363" y="692"/>
                  </a:lnTo>
                  <a:lnTo>
                    <a:pt x="0" y="69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246"/>
            <p:cNvSpPr>
              <a:spLocks noEditPoints="1"/>
            </p:cNvSpPr>
            <p:nvPr/>
          </p:nvSpPr>
          <p:spPr bwMode="auto">
            <a:xfrm>
              <a:off x="10945813" y="3903663"/>
              <a:ext cx="200025" cy="30163"/>
            </a:xfrm>
            <a:custGeom>
              <a:avLst/>
              <a:gdLst>
                <a:gd name="T0" fmla="*/ 715 w 1641"/>
                <a:gd name="T1" fmla="*/ 146 h 229"/>
                <a:gd name="T2" fmla="*/ 689 w 1641"/>
                <a:gd name="T3" fmla="*/ 220 h 229"/>
                <a:gd name="T4" fmla="*/ 905 w 1641"/>
                <a:gd name="T5" fmla="*/ 220 h 229"/>
                <a:gd name="T6" fmla="*/ 874 w 1641"/>
                <a:gd name="T7" fmla="*/ 146 h 229"/>
                <a:gd name="T8" fmla="*/ 715 w 1641"/>
                <a:gd name="T9" fmla="*/ 146 h 229"/>
                <a:gd name="T10" fmla="*/ 163 w 1641"/>
                <a:gd name="T11" fmla="*/ 27 h 229"/>
                <a:gd name="T12" fmla="*/ 109 w 1641"/>
                <a:gd name="T13" fmla="*/ 135 h 229"/>
                <a:gd name="T14" fmla="*/ 1524 w 1641"/>
                <a:gd name="T15" fmla="*/ 135 h 229"/>
                <a:gd name="T16" fmla="*/ 1479 w 1641"/>
                <a:gd name="T17" fmla="*/ 27 h 229"/>
                <a:gd name="T18" fmla="*/ 163 w 1641"/>
                <a:gd name="T19" fmla="*/ 27 h 229"/>
                <a:gd name="T20" fmla="*/ 109 w 1641"/>
                <a:gd name="T21" fmla="*/ 0 h 229"/>
                <a:gd name="T22" fmla="*/ 1556 w 1641"/>
                <a:gd name="T23" fmla="*/ 0 h 229"/>
                <a:gd name="T24" fmla="*/ 1641 w 1641"/>
                <a:gd name="T25" fmla="*/ 217 h 229"/>
                <a:gd name="T26" fmla="*/ 1637 w 1641"/>
                <a:gd name="T27" fmla="*/ 229 h 229"/>
                <a:gd name="T28" fmla="*/ 0 w 1641"/>
                <a:gd name="T29" fmla="*/ 229 h 229"/>
                <a:gd name="T30" fmla="*/ 109 w 1641"/>
                <a:gd name="T3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41" h="229">
                  <a:moveTo>
                    <a:pt x="715" y="146"/>
                  </a:moveTo>
                  <a:lnTo>
                    <a:pt x="689" y="220"/>
                  </a:lnTo>
                  <a:lnTo>
                    <a:pt x="905" y="220"/>
                  </a:lnTo>
                  <a:lnTo>
                    <a:pt x="874" y="146"/>
                  </a:lnTo>
                  <a:lnTo>
                    <a:pt x="715" y="146"/>
                  </a:lnTo>
                  <a:close/>
                  <a:moveTo>
                    <a:pt x="163" y="27"/>
                  </a:moveTo>
                  <a:lnTo>
                    <a:pt x="109" y="135"/>
                  </a:lnTo>
                  <a:lnTo>
                    <a:pt x="1524" y="135"/>
                  </a:lnTo>
                  <a:lnTo>
                    <a:pt x="1479" y="27"/>
                  </a:lnTo>
                  <a:lnTo>
                    <a:pt x="163" y="27"/>
                  </a:lnTo>
                  <a:close/>
                  <a:moveTo>
                    <a:pt x="109" y="0"/>
                  </a:moveTo>
                  <a:lnTo>
                    <a:pt x="1556" y="0"/>
                  </a:lnTo>
                  <a:lnTo>
                    <a:pt x="1641" y="217"/>
                  </a:lnTo>
                  <a:lnTo>
                    <a:pt x="1637" y="229"/>
                  </a:lnTo>
                  <a:lnTo>
                    <a:pt x="0" y="229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247"/>
            <p:cNvSpPr>
              <a:spLocks noEditPoints="1"/>
            </p:cNvSpPr>
            <p:nvPr/>
          </p:nvSpPr>
          <p:spPr bwMode="auto">
            <a:xfrm>
              <a:off x="11172825" y="3803651"/>
              <a:ext cx="166687" cy="92075"/>
            </a:xfrm>
            <a:custGeom>
              <a:avLst/>
              <a:gdLst>
                <a:gd name="T0" fmla="*/ 42 w 1362"/>
                <a:gd name="T1" fmla="*/ 53 h 692"/>
                <a:gd name="T2" fmla="*/ 42 w 1362"/>
                <a:gd name="T3" fmla="*/ 639 h 692"/>
                <a:gd name="T4" fmla="*/ 1318 w 1362"/>
                <a:gd name="T5" fmla="*/ 639 h 692"/>
                <a:gd name="T6" fmla="*/ 1318 w 1362"/>
                <a:gd name="T7" fmla="*/ 53 h 692"/>
                <a:gd name="T8" fmla="*/ 42 w 1362"/>
                <a:gd name="T9" fmla="*/ 53 h 692"/>
                <a:gd name="T10" fmla="*/ 0 w 1362"/>
                <a:gd name="T11" fmla="*/ 0 h 692"/>
                <a:gd name="T12" fmla="*/ 1362 w 1362"/>
                <a:gd name="T13" fmla="*/ 0 h 692"/>
                <a:gd name="T14" fmla="*/ 1362 w 1362"/>
                <a:gd name="T15" fmla="*/ 692 h 692"/>
                <a:gd name="T16" fmla="*/ 0 w 1362"/>
                <a:gd name="T17" fmla="*/ 692 h 692"/>
                <a:gd name="T18" fmla="*/ 0 w 1362"/>
                <a:gd name="T19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2" h="692">
                  <a:moveTo>
                    <a:pt x="42" y="53"/>
                  </a:moveTo>
                  <a:lnTo>
                    <a:pt x="42" y="639"/>
                  </a:lnTo>
                  <a:lnTo>
                    <a:pt x="1318" y="639"/>
                  </a:lnTo>
                  <a:lnTo>
                    <a:pt x="1318" y="53"/>
                  </a:lnTo>
                  <a:lnTo>
                    <a:pt x="42" y="53"/>
                  </a:lnTo>
                  <a:close/>
                  <a:moveTo>
                    <a:pt x="0" y="0"/>
                  </a:moveTo>
                  <a:lnTo>
                    <a:pt x="1362" y="0"/>
                  </a:lnTo>
                  <a:lnTo>
                    <a:pt x="1362" y="692"/>
                  </a:lnTo>
                  <a:lnTo>
                    <a:pt x="0" y="69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248"/>
            <p:cNvSpPr>
              <a:spLocks noEditPoints="1"/>
            </p:cNvSpPr>
            <p:nvPr/>
          </p:nvSpPr>
          <p:spPr bwMode="auto">
            <a:xfrm>
              <a:off x="11155363" y="3903663"/>
              <a:ext cx="200025" cy="30163"/>
            </a:xfrm>
            <a:custGeom>
              <a:avLst/>
              <a:gdLst>
                <a:gd name="T0" fmla="*/ 715 w 1641"/>
                <a:gd name="T1" fmla="*/ 146 h 229"/>
                <a:gd name="T2" fmla="*/ 689 w 1641"/>
                <a:gd name="T3" fmla="*/ 220 h 229"/>
                <a:gd name="T4" fmla="*/ 906 w 1641"/>
                <a:gd name="T5" fmla="*/ 220 h 229"/>
                <a:gd name="T6" fmla="*/ 874 w 1641"/>
                <a:gd name="T7" fmla="*/ 146 h 229"/>
                <a:gd name="T8" fmla="*/ 715 w 1641"/>
                <a:gd name="T9" fmla="*/ 146 h 229"/>
                <a:gd name="T10" fmla="*/ 162 w 1641"/>
                <a:gd name="T11" fmla="*/ 27 h 229"/>
                <a:gd name="T12" fmla="*/ 108 w 1641"/>
                <a:gd name="T13" fmla="*/ 135 h 229"/>
                <a:gd name="T14" fmla="*/ 1524 w 1641"/>
                <a:gd name="T15" fmla="*/ 135 h 229"/>
                <a:gd name="T16" fmla="*/ 1479 w 1641"/>
                <a:gd name="T17" fmla="*/ 27 h 229"/>
                <a:gd name="T18" fmla="*/ 162 w 1641"/>
                <a:gd name="T19" fmla="*/ 27 h 229"/>
                <a:gd name="T20" fmla="*/ 109 w 1641"/>
                <a:gd name="T21" fmla="*/ 0 h 229"/>
                <a:gd name="T22" fmla="*/ 1555 w 1641"/>
                <a:gd name="T23" fmla="*/ 0 h 229"/>
                <a:gd name="T24" fmla="*/ 1641 w 1641"/>
                <a:gd name="T25" fmla="*/ 217 h 229"/>
                <a:gd name="T26" fmla="*/ 1637 w 1641"/>
                <a:gd name="T27" fmla="*/ 229 h 229"/>
                <a:gd name="T28" fmla="*/ 0 w 1641"/>
                <a:gd name="T29" fmla="*/ 229 h 229"/>
                <a:gd name="T30" fmla="*/ 109 w 1641"/>
                <a:gd name="T3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41" h="229">
                  <a:moveTo>
                    <a:pt x="715" y="146"/>
                  </a:moveTo>
                  <a:lnTo>
                    <a:pt x="689" y="220"/>
                  </a:lnTo>
                  <a:lnTo>
                    <a:pt x="906" y="220"/>
                  </a:lnTo>
                  <a:lnTo>
                    <a:pt x="874" y="146"/>
                  </a:lnTo>
                  <a:lnTo>
                    <a:pt x="715" y="146"/>
                  </a:lnTo>
                  <a:close/>
                  <a:moveTo>
                    <a:pt x="162" y="27"/>
                  </a:moveTo>
                  <a:lnTo>
                    <a:pt x="108" y="135"/>
                  </a:lnTo>
                  <a:lnTo>
                    <a:pt x="1524" y="135"/>
                  </a:lnTo>
                  <a:lnTo>
                    <a:pt x="1479" y="27"/>
                  </a:lnTo>
                  <a:lnTo>
                    <a:pt x="162" y="27"/>
                  </a:lnTo>
                  <a:close/>
                  <a:moveTo>
                    <a:pt x="109" y="0"/>
                  </a:moveTo>
                  <a:lnTo>
                    <a:pt x="1555" y="0"/>
                  </a:lnTo>
                  <a:lnTo>
                    <a:pt x="1641" y="217"/>
                  </a:lnTo>
                  <a:lnTo>
                    <a:pt x="1637" y="229"/>
                  </a:lnTo>
                  <a:lnTo>
                    <a:pt x="0" y="229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249"/>
            <p:cNvSpPr>
              <a:spLocks/>
            </p:cNvSpPr>
            <p:nvPr/>
          </p:nvSpPr>
          <p:spPr bwMode="auto">
            <a:xfrm>
              <a:off x="11012488" y="3779838"/>
              <a:ext cx="11112" cy="11113"/>
            </a:xfrm>
            <a:custGeom>
              <a:avLst/>
              <a:gdLst>
                <a:gd name="T0" fmla="*/ 42 w 85"/>
                <a:gd name="T1" fmla="*/ 0 h 79"/>
                <a:gd name="T2" fmla="*/ 57 w 85"/>
                <a:gd name="T3" fmla="*/ 2 h 79"/>
                <a:gd name="T4" fmla="*/ 67 w 85"/>
                <a:gd name="T5" fmla="*/ 8 h 79"/>
                <a:gd name="T6" fmla="*/ 77 w 85"/>
                <a:gd name="T7" fmla="*/ 17 h 79"/>
                <a:gd name="T8" fmla="*/ 83 w 85"/>
                <a:gd name="T9" fmla="*/ 27 h 79"/>
                <a:gd name="T10" fmla="*/ 85 w 85"/>
                <a:gd name="T11" fmla="*/ 40 h 79"/>
                <a:gd name="T12" fmla="*/ 83 w 85"/>
                <a:gd name="T13" fmla="*/ 53 h 79"/>
                <a:gd name="T14" fmla="*/ 77 w 85"/>
                <a:gd name="T15" fmla="*/ 63 h 79"/>
                <a:gd name="T16" fmla="*/ 67 w 85"/>
                <a:gd name="T17" fmla="*/ 72 h 79"/>
                <a:gd name="T18" fmla="*/ 57 w 85"/>
                <a:gd name="T19" fmla="*/ 77 h 79"/>
                <a:gd name="T20" fmla="*/ 42 w 85"/>
                <a:gd name="T21" fmla="*/ 79 h 79"/>
                <a:gd name="T22" fmla="*/ 29 w 85"/>
                <a:gd name="T23" fmla="*/ 77 h 79"/>
                <a:gd name="T24" fmla="*/ 18 w 85"/>
                <a:gd name="T25" fmla="*/ 72 h 79"/>
                <a:gd name="T26" fmla="*/ 9 w 85"/>
                <a:gd name="T27" fmla="*/ 63 h 79"/>
                <a:gd name="T28" fmla="*/ 2 w 85"/>
                <a:gd name="T29" fmla="*/ 53 h 79"/>
                <a:gd name="T30" fmla="*/ 0 w 85"/>
                <a:gd name="T31" fmla="*/ 40 h 79"/>
                <a:gd name="T32" fmla="*/ 2 w 85"/>
                <a:gd name="T33" fmla="*/ 27 h 79"/>
                <a:gd name="T34" fmla="*/ 9 w 85"/>
                <a:gd name="T35" fmla="*/ 17 h 79"/>
                <a:gd name="T36" fmla="*/ 18 w 85"/>
                <a:gd name="T37" fmla="*/ 8 h 79"/>
                <a:gd name="T38" fmla="*/ 29 w 85"/>
                <a:gd name="T39" fmla="*/ 2 h 79"/>
                <a:gd name="T40" fmla="*/ 42 w 85"/>
                <a:gd name="T4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5" h="79">
                  <a:moveTo>
                    <a:pt x="42" y="0"/>
                  </a:moveTo>
                  <a:lnTo>
                    <a:pt x="57" y="2"/>
                  </a:lnTo>
                  <a:lnTo>
                    <a:pt x="67" y="8"/>
                  </a:lnTo>
                  <a:lnTo>
                    <a:pt x="77" y="17"/>
                  </a:lnTo>
                  <a:lnTo>
                    <a:pt x="83" y="27"/>
                  </a:lnTo>
                  <a:lnTo>
                    <a:pt x="85" y="40"/>
                  </a:lnTo>
                  <a:lnTo>
                    <a:pt x="83" y="53"/>
                  </a:lnTo>
                  <a:lnTo>
                    <a:pt x="77" y="63"/>
                  </a:lnTo>
                  <a:lnTo>
                    <a:pt x="67" y="72"/>
                  </a:lnTo>
                  <a:lnTo>
                    <a:pt x="57" y="77"/>
                  </a:lnTo>
                  <a:lnTo>
                    <a:pt x="42" y="79"/>
                  </a:lnTo>
                  <a:lnTo>
                    <a:pt x="29" y="77"/>
                  </a:lnTo>
                  <a:lnTo>
                    <a:pt x="18" y="72"/>
                  </a:lnTo>
                  <a:lnTo>
                    <a:pt x="9" y="63"/>
                  </a:lnTo>
                  <a:lnTo>
                    <a:pt x="2" y="53"/>
                  </a:lnTo>
                  <a:lnTo>
                    <a:pt x="0" y="40"/>
                  </a:lnTo>
                  <a:lnTo>
                    <a:pt x="2" y="27"/>
                  </a:lnTo>
                  <a:lnTo>
                    <a:pt x="9" y="17"/>
                  </a:lnTo>
                  <a:lnTo>
                    <a:pt x="18" y="8"/>
                  </a:lnTo>
                  <a:lnTo>
                    <a:pt x="29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250"/>
            <p:cNvSpPr>
              <a:spLocks/>
            </p:cNvSpPr>
            <p:nvPr/>
          </p:nvSpPr>
          <p:spPr bwMode="auto">
            <a:xfrm>
              <a:off x="11025188" y="3746501"/>
              <a:ext cx="20637" cy="22225"/>
            </a:xfrm>
            <a:custGeom>
              <a:avLst/>
              <a:gdLst>
                <a:gd name="T0" fmla="*/ 86 w 174"/>
                <a:gd name="T1" fmla="*/ 0 h 164"/>
                <a:gd name="T2" fmla="*/ 110 w 174"/>
                <a:gd name="T3" fmla="*/ 3 h 164"/>
                <a:gd name="T4" fmla="*/ 131 w 174"/>
                <a:gd name="T5" fmla="*/ 11 h 164"/>
                <a:gd name="T6" fmla="*/ 148 w 174"/>
                <a:gd name="T7" fmla="*/ 25 h 164"/>
                <a:gd name="T8" fmla="*/ 162 w 174"/>
                <a:gd name="T9" fmla="*/ 41 h 164"/>
                <a:gd name="T10" fmla="*/ 171 w 174"/>
                <a:gd name="T11" fmla="*/ 60 h 164"/>
                <a:gd name="T12" fmla="*/ 174 w 174"/>
                <a:gd name="T13" fmla="*/ 83 h 164"/>
                <a:gd name="T14" fmla="*/ 171 w 174"/>
                <a:gd name="T15" fmla="*/ 104 h 164"/>
                <a:gd name="T16" fmla="*/ 162 w 174"/>
                <a:gd name="T17" fmla="*/ 123 h 164"/>
                <a:gd name="T18" fmla="*/ 148 w 174"/>
                <a:gd name="T19" fmla="*/ 140 h 164"/>
                <a:gd name="T20" fmla="*/ 131 w 174"/>
                <a:gd name="T21" fmla="*/ 153 h 164"/>
                <a:gd name="T22" fmla="*/ 110 w 174"/>
                <a:gd name="T23" fmla="*/ 161 h 164"/>
                <a:gd name="T24" fmla="*/ 86 w 174"/>
                <a:gd name="T25" fmla="*/ 164 h 164"/>
                <a:gd name="T26" fmla="*/ 64 w 174"/>
                <a:gd name="T27" fmla="*/ 161 h 164"/>
                <a:gd name="T28" fmla="*/ 43 w 174"/>
                <a:gd name="T29" fmla="*/ 153 h 164"/>
                <a:gd name="T30" fmla="*/ 26 w 174"/>
                <a:gd name="T31" fmla="*/ 140 h 164"/>
                <a:gd name="T32" fmla="*/ 12 w 174"/>
                <a:gd name="T33" fmla="*/ 123 h 164"/>
                <a:gd name="T34" fmla="*/ 3 w 174"/>
                <a:gd name="T35" fmla="*/ 104 h 164"/>
                <a:gd name="T36" fmla="*/ 0 w 174"/>
                <a:gd name="T37" fmla="*/ 83 h 164"/>
                <a:gd name="T38" fmla="*/ 3 w 174"/>
                <a:gd name="T39" fmla="*/ 60 h 164"/>
                <a:gd name="T40" fmla="*/ 12 w 174"/>
                <a:gd name="T41" fmla="*/ 41 h 164"/>
                <a:gd name="T42" fmla="*/ 26 w 174"/>
                <a:gd name="T43" fmla="*/ 25 h 164"/>
                <a:gd name="T44" fmla="*/ 43 w 174"/>
                <a:gd name="T45" fmla="*/ 11 h 164"/>
                <a:gd name="T46" fmla="*/ 64 w 174"/>
                <a:gd name="T47" fmla="*/ 3 h 164"/>
                <a:gd name="T48" fmla="*/ 86 w 174"/>
                <a:gd name="T4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4" h="164">
                  <a:moveTo>
                    <a:pt x="86" y="0"/>
                  </a:moveTo>
                  <a:lnTo>
                    <a:pt x="110" y="3"/>
                  </a:lnTo>
                  <a:lnTo>
                    <a:pt x="131" y="11"/>
                  </a:lnTo>
                  <a:lnTo>
                    <a:pt x="148" y="25"/>
                  </a:lnTo>
                  <a:lnTo>
                    <a:pt x="162" y="41"/>
                  </a:lnTo>
                  <a:lnTo>
                    <a:pt x="171" y="60"/>
                  </a:lnTo>
                  <a:lnTo>
                    <a:pt x="174" y="83"/>
                  </a:lnTo>
                  <a:lnTo>
                    <a:pt x="171" y="104"/>
                  </a:lnTo>
                  <a:lnTo>
                    <a:pt x="162" y="123"/>
                  </a:lnTo>
                  <a:lnTo>
                    <a:pt x="148" y="140"/>
                  </a:lnTo>
                  <a:lnTo>
                    <a:pt x="131" y="153"/>
                  </a:lnTo>
                  <a:lnTo>
                    <a:pt x="110" y="161"/>
                  </a:lnTo>
                  <a:lnTo>
                    <a:pt x="86" y="164"/>
                  </a:lnTo>
                  <a:lnTo>
                    <a:pt x="64" y="161"/>
                  </a:lnTo>
                  <a:lnTo>
                    <a:pt x="43" y="153"/>
                  </a:lnTo>
                  <a:lnTo>
                    <a:pt x="26" y="140"/>
                  </a:lnTo>
                  <a:lnTo>
                    <a:pt x="12" y="123"/>
                  </a:lnTo>
                  <a:lnTo>
                    <a:pt x="3" y="104"/>
                  </a:lnTo>
                  <a:lnTo>
                    <a:pt x="0" y="83"/>
                  </a:lnTo>
                  <a:lnTo>
                    <a:pt x="3" y="60"/>
                  </a:lnTo>
                  <a:lnTo>
                    <a:pt x="12" y="41"/>
                  </a:lnTo>
                  <a:lnTo>
                    <a:pt x="26" y="25"/>
                  </a:lnTo>
                  <a:lnTo>
                    <a:pt x="43" y="11"/>
                  </a:lnTo>
                  <a:lnTo>
                    <a:pt x="64" y="3"/>
                  </a:lnTo>
                  <a:lnTo>
                    <a:pt x="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251"/>
            <p:cNvSpPr>
              <a:spLocks/>
            </p:cNvSpPr>
            <p:nvPr/>
          </p:nvSpPr>
          <p:spPr bwMode="auto">
            <a:xfrm>
              <a:off x="11033125" y="3698876"/>
              <a:ext cx="41275" cy="42863"/>
            </a:xfrm>
            <a:custGeom>
              <a:avLst/>
              <a:gdLst>
                <a:gd name="T0" fmla="*/ 171 w 342"/>
                <a:gd name="T1" fmla="*/ 0 h 321"/>
                <a:gd name="T2" fmla="*/ 203 w 342"/>
                <a:gd name="T3" fmla="*/ 3 h 321"/>
                <a:gd name="T4" fmla="*/ 231 w 342"/>
                <a:gd name="T5" fmla="*/ 10 h 321"/>
                <a:gd name="T6" fmla="*/ 258 w 342"/>
                <a:gd name="T7" fmla="*/ 22 h 321"/>
                <a:gd name="T8" fmla="*/ 282 w 342"/>
                <a:gd name="T9" fmla="*/ 38 h 321"/>
                <a:gd name="T10" fmla="*/ 302 w 342"/>
                <a:gd name="T11" fmla="*/ 58 h 321"/>
                <a:gd name="T12" fmla="*/ 318 w 342"/>
                <a:gd name="T13" fmla="*/ 80 h 321"/>
                <a:gd name="T14" fmla="*/ 331 w 342"/>
                <a:gd name="T15" fmla="*/ 105 h 321"/>
                <a:gd name="T16" fmla="*/ 339 w 342"/>
                <a:gd name="T17" fmla="*/ 132 h 321"/>
                <a:gd name="T18" fmla="*/ 342 w 342"/>
                <a:gd name="T19" fmla="*/ 161 h 321"/>
                <a:gd name="T20" fmla="*/ 339 w 342"/>
                <a:gd name="T21" fmla="*/ 190 h 321"/>
                <a:gd name="T22" fmla="*/ 331 w 342"/>
                <a:gd name="T23" fmla="*/ 217 h 321"/>
                <a:gd name="T24" fmla="*/ 318 w 342"/>
                <a:gd name="T25" fmla="*/ 242 h 321"/>
                <a:gd name="T26" fmla="*/ 302 w 342"/>
                <a:gd name="T27" fmla="*/ 264 h 321"/>
                <a:gd name="T28" fmla="*/ 282 w 342"/>
                <a:gd name="T29" fmla="*/ 284 h 321"/>
                <a:gd name="T30" fmla="*/ 258 w 342"/>
                <a:gd name="T31" fmla="*/ 300 h 321"/>
                <a:gd name="T32" fmla="*/ 231 w 342"/>
                <a:gd name="T33" fmla="*/ 312 h 321"/>
                <a:gd name="T34" fmla="*/ 203 w 342"/>
                <a:gd name="T35" fmla="*/ 319 h 321"/>
                <a:gd name="T36" fmla="*/ 171 w 342"/>
                <a:gd name="T37" fmla="*/ 321 h 321"/>
                <a:gd name="T38" fmla="*/ 141 w 342"/>
                <a:gd name="T39" fmla="*/ 319 h 321"/>
                <a:gd name="T40" fmla="*/ 112 w 342"/>
                <a:gd name="T41" fmla="*/ 312 h 321"/>
                <a:gd name="T42" fmla="*/ 86 w 342"/>
                <a:gd name="T43" fmla="*/ 300 h 321"/>
                <a:gd name="T44" fmla="*/ 62 w 342"/>
                <a:gd name="T45" fmla="*/ 284 h 321"/>
                <a:gd name="T46" fmla="*/ 41 w 342"/>
                <a:gd name="T47" fmla="*/ 264 h 321"/>
                <a:gd name="T48" fmla="*/ 24 w 342"/>
                <a:gd name="T49" fmla="*/ 242 h 321"/>
                <a:gd name="T50" fmla="*/ 11 w 342"/>
                <a:gd name="T51" fmla="*/ 217 h 321"/>
                <a:gd name="T52" fmla="*/ 3 w 342"/>
                <a:gd name="T53" fmla="*/ 190 h 321"/>
                <a:gd name="T54" fmla="*/ 0 w 342"/>
                <a:gd name="T55" fmla="*/ 161 h 321"/>
                <a:gd name="T56" fmla="*/ 3 w 342"/>
                <a:gd name="T57" fmla="*/ 132 h 321"/>
                <a:gd name="T58" fmla="*/ 11 w 342"/>
                <a:gd name="T59" fmla="*/ 105 h 321"/>
                <a:gd name="T60" fmla="*/ 24 w 342"/>
                <a:gd name="T61" fmla="*/ 80 h 321"/>
                <a:gd name="T62" fmla="*/ 41 w 342"/>
                <a:gd name="T63" fmla="*/ 58 h 321"/>
                <a:gd name="T64" fmla="*/ 62 w 342"/>
                <a:gd name="T65" fmla="*/ 38 h 321"/>
                <a:gd name="T66" fmla="*/ 86 w 342"/>
                <a:gd name="T67" fmla="*/ 22 h 321"/>
                <a:gd name="T68" fmla="*/ 112 w 342"/>
                <a:gd name="T69" fmla="*/ 10 h 321"/>
                <a:gd name="T70" fmla="*/ 141 w 342"/>
                <a:gd name="T71" fmla="*/ 3 h 321"/>
                <a:gd name="T72" fmla="*/ 171 w 342"/>
                <a:gd name="T73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2" h="321">
                  <a:moveTo>
                    <a:pt x="171" y="0"/>
                  </a:moveTo>
                  <a:lnTo>
                    <a:pt x="203" y="3"/>
                  </a:lnTo>
                  <a:lnTo>
                    <a:pt x="231" y="10"/>
                  </a:lnTo>
                  <a:lnTo>
                    <a:pt x="258" y="22"/>
                  </a:lnTo>
                  <a:lnTo>
                    <a:pt x="282" y="38"/>
                  </a:lnTo>
                  <a:lnTo>
                    <a:pt x="302" y="58"/>
                  </a:lnTo>
                  <a:lnTo>
                    <a:pt x="318" y="80"/>
                  </a:lnTo>
                  <a:lnTo>
                    <a:pt x="331" y="105"/>
                  </a:lnTo>
                  <a:lnTo>
                    <a:pt x="339" y="132"/>
                  </a:lnTo>
                  <a:lnTo>
                    <a:pt x="342" y="161"/>
                  </a:lnTo>
                  <a:lnTo>
                    <a:pt x="339" y="190"/>
                  </a:lnTo>
                  <a:lnTo>
                    <a:pt x="331" y="217"/>
                  </a:lnTo>
                  <a:lnTo>
                    <a:pt x="318" y="242"/>
                  </a:lnTo>
                  <a:lnTo>
                    <a:pt x="302" y="264"/>
                  </a:lnTo>
                  <a:lnTo>
                    <a:pt x="282" y="284"/>
                  </a:lnTo>
                  <a:lnTo>
                    <a:pt x="258" y="300"/>
                  </a:lnTo>
                  <a:lnTo>
                    <a:pt x="231" y="312"/>
                  </a:lnTo>
                  <a:lnTo>
                    <a:pt x="203" y="319"/>
                  </a:lnTo>
                  <a:lnTo>
                    <a:pt x="171" y="321"/>
                  </a:lnTo>
                  <a:lnTo>
                    <a:pt x="141" y="319"/>
                  </a:lnTo>
                  <a:lnTo>
                    <a:pt x="112" y="312"/>
                  </a:lnTo>
                  <a:lnTo>
                    <a:pt x="86" y="300"/>
                  </a:lnTo>
                  <a:lnTo>
                    <a:pt x="62" y="284"/>
                  </a:lnTo>
                  <a:lnTo>
                    <a:pt x="41" y="264"/>
                  </a:lnTo>
                  <a:lnTo>
                    <a:pt x="24" y="242"/>
                  </a:lnTo>
                  <a:lnTo>
                    <a:pt x="11" y="217"/>
                  </a:lnTo>
                  <a:lnTo>
                    <a:pt x="3" y="190"/>
                  </a:lnTo>
                  <a:lnTo>
                    <a:pt x="0" y="161"/>
                  </a:lnTo>
                  <a:lnTo>
                    <a:pt x="3" y="132"/>
                  </a:lnTo>
                  <a:lnTo>
                    <a:pt x="11" y="105"/>
                  </a:lnTo>
                  <a:lnTo>
                    <a:pt x="24" y="80"/>
                  </a:lnTo>
                  <a:lnTo>
                    <a:pt x="41" y="58"/>
                  </a:lnTo>
                  <a:lnTo>
                    <a:pt x="62" y="38"/>
                  </a:lnTo>
                  <a:lnTo>
                    <a:pt x="86" y="22"/>
                  </a:lnTo>
                  <a:lnTo>
                    <a:pt x="112" y="10"/>
                  </a:lnTo>
                  <a:lnTo>
                    <a:pt x="141" y="3"/>
                  </a:lnTo>
                  <a:lnTo>
                    <a:pt x="1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252"/>
            <p:cNvSpPr>
              <a:spLocks/>
            </p:cNvSpPr>
            <p:nvPr/>
          </p:nvSpPr>
          <p:spPr bwMode="auto">
            <a:xfrm>
              <a:off x="11264900" y="3783013"/>
              <a:ext cx="9525" cy="9525"/>
            </a:xfrm>
            <a:custGeom>
              <a:avLst/>
              <a:gdLst>
                <a:gd name="T0" fmla="*/ 42 w 84"/>
                <a:gd name="T1" fmla="*/ 0 h 78"/>
                <a:gd name="T2" fmla="*/ 55 w 84"/>
                <a:gd name="T3" fmla="*/ 2 h 78"/>
                <a:gd name="T4" fmla="*/ 67 w 84"/>
                <a:gd name="T5" fmla="*/ 7 h 78"/>
                <a:gd name="T6" fmla="*/ 76 w 84"/>
                <a:gd name="T7" fmla="*/ 15 h 78"/>
                <a:gd name="T8" fmla="*/ 82 w 84"/>
                <a:gd name="T9" fmla="*/ 26 h 78"/>
                <a:gd name="T10" fmla="*/ 84 w 84"/>
                <a:gd name="T11" fmla="*/ 39 h 78"/>
                <a:gd name="T12" fmla="*/ 82 w 84"/>
                <a:gd name="T13" fmla="*/ 51 h 78"/>
                <a:gd name="T14" fmla="*/ 76 w 84"/>
                <a:gd name="T15" fmla="*/ 62 h 78"/>
                <a:gd name="T16" fmla="*/ 67 w 84"/>
                <a:gd name="T17" fmla="*/ 71 h 78"/>
                <a:gd name="T18" fmla="*/ 55 w 84"/>
                <a:gd name="T19" fmla="*/ 76 h 78"/>
                <a:gd name="T20" fmla="*/ 42 w 84"/>
                <a:gd name="T21" fmla="*/ 78 h 78"/>
                <a:gd name="T22" fmla="*/ 29 w 84"/>
                <a:gd name="T23" fmla="*/ 76 h 78"/>
                <a:gd name="T24" fmla="*/ 17 w 84"/>
                <a:gd name="T25" fmla="*/ 71 h 78"/>
                <a:gd name="T26" fmla="*/ 8 w 84"/>
                <a:gd name="T27" fmla="*/ 62 h 78"/>
                <a:gd name="T28" fmla="*/ 2 w 84"/>
                <a:gd name="T29" fmla="*/ 51 h 78"/>
                <a:gd name="T30" fmla="*/ 0 w 84"/>
                <a:gd name="T31" fmla="*/ 39 h 78"/>
                <a:gd name="T32" fmla="*/ 2 w 84"/>
                <a:gd name="T33" fmla="*/ 26 h 78"/>
                <a:gd name="T34" fmla="*/ 8 w 84"/>
                <a:gd name="T35" fmla="*/ 15 h 78"/>
                <a:gd name="T36" fmla="*/ 17 w 84"/>
                <a:gd name="T37" fmla="*/ 7 h 78"/>
                <a:gd name="T38" fmla="*/ 29 w 84"/>
                <a:gd name="T39" fmla="*/ 2 h 78"/>
                <a:gd name="T40" fmla="*/ 42 w 84"/>
                <a:gd name="T4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4" h="78">
                  <a:moveTo>
                    <a:pt x="42" y="0"/>
                  </a:moveTo>
                  <a:lnTo>
                    <a:pt x="55" y="2"/>
                  </a:lnTo>
                  <a:lnTo>
                    <a:pt x="67" y="7"/>
                  </a:lnTo>
                  <a:lnTo>
                    <a:pt x="76" y="15"/>
                  </a:lnTo>
                  <a:lnTo>
                    <a:pt x="82" y="26"/>
                  </a:lnTo>
                  <a:lnTo>
                    <a:pt x="84" y="39"/>
                  </a:lnTo>
                  <a:lnTo>
                    <a:pt x="82" y="51"/>
                  </a:lnTo>
                  <a:lnTo>
                    <a:pt x="76" y="62"/>
                  </a:lnTo>
                  <a:lnTo>
                    <a:pt x="67" y="71"/>
                  </a:lnTo>
                  <a:lnTo>
                    <a:pt x="55" y="76"/>
                  </a:lnTo>
                  <a:lnTo>
                    <a:pt x="42" y="78"/>
                  </a:lnTo>
                  <a:lnTo>
                    <a:pt x="29" y="76"/>
                  </a:lnTo>
                  <a:lnTo>
                    <a:pt x="17" y="71"/>
                  </a:lnTo>
                  <a:lnTo>
                    <a:pt x="8" y="62"/>
                  </a:lnTo>
                  <a:lnTo>
                    <a:pt x="2" y="51"/>
                  </a:lnTo>
                  <a:lnTo>
                    <a:pt x="0" y="39"/>
                  </a:lnTo>
                  <a:lnTo>
                    <a:pt x="2" y="26"/>
                  </a:lnTo>
                  <a:lnTo>
                    <a:pt x="8" y="15"/>
                  </a:lnTo>
                  <a:lnTo>
                    <a:pt x="17" y="7"/>
                  </a:lnTo>
                  <a:lnTo>
                    <a:pt x="29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253"/>
            <p:cNvSpPr>
              <a:spLocks/>
            </p:cNvSpPr>
            <p:nvPr/>
          </p:nvSpPr>
          <p:spPr bwMode="auto">
            <a:xfrm>
              <a:off x="11241088" y="3749676"/>
              <a:ext cx="22225" cy="22225"/>
            </a:xfrm>
            <a:custGeom>
              <a:avLst/>
              <a:gdLst>
                <a:gd name="T0" fmla="*/ 87 w 175"/>
                <a:gd name="T1" fmla="*/ 0 h 163"/>
                <a:gd name="T2" fmla="*/ 110 w 175"/>
                <a:gd name="T3" fmla="*/ 3 h 163"/>
                <a:gd name="T4" fmla="*/ 131 w 175"/>
                <a:gd name="T5" fmla="*/ 11 h 163"/>
                <a:gd name="T6" fmla="*/ 149 w 175"/>
                <a:gd name="T7" fmla="*/ 23 h 163"/>
                <a:gd name="T8" fmla="*/ 163 w 175"/>
                <a:gd name="T9" fmla="*/ 40 h 163"/>
                <a:gd name="T10" fmla="*/ 171 w 175"/>
                <a:gd name="T11" fmla="*/ 60 h 163"/>
                <a:gd name="T12" fmla="*/ 175 w 175"/>
                <a:gd name="T13" fmla="*/ 81 h 163"/>
                <a:gd name="T14" fmla="*/ 171 w 175"/>
                <a:gd name="T15" fmla="*/ 103 h 163"/>
                <a:gd name="T16" fmla="*/ 163 w 175"/>
                <a:gd name="T17" fmla="*/ 123 h 163"/>
                <a:gd name="T18" fmla="*/ 149 w 175"/>
                <a:gd name="T19" fmla="*/ 139 h 163"/>
                <a:gd name="T20" fmla="*/ 131 w 175"/>
                <a:gd name="T21" fmla="*/ 152 h 163"/>
                <a:gd name="T22" fmla="*/ 110 w 175"/>
                <a:gd name="T23" fmla="*/ 160 h 163"/>
                <a:gd name="T24" fmla="*/ 87 w 175"/>
                <a:gd name="T25" fmla="*/ 163 h 163"/>
                <a:gd name="T26" fmla="*/ 64 w 175"/>
                <a:gd name="T27" fmla="*/ 160 h 163"/>
                <a:gd name="T28" fmla="*/ 42 w 175"/>
                <a:gd name="T29" fmla="*/ 152 h 163"/>
                <a:gd name="T30" fmla="*/ 25 w 175"/>
                <a:gd name="T31" fmla="*/ 139 h 163"/>
                <a:gd name="T32" fmla="*/ 12 w 175"/>
                <a:gd name="T33" fmla="*/ 123 h 163"/>
                <a:gd name="T34" fmla="*/ 3 w 175"/>
                <a:gd name="T35" fmla="*/ 103 h 163"/>
                <a:gd name="T36" fmla="*/ 0 w 175"/>
                <a:gd name="T37" fmla="*/ 81 h 163"/>
                <a:gd name="T38" fmla="*/ 3 w 175"/>
                <a:gd name="T39" fmla="*/ 60 h 163"/>
                <a:gd name="T40" fmla="*/ 12 w 175"/>
                <a:gd name="T41" fmla="*/ 40 h 163"/>
                <a:gd name="T42" fmla="*/ 25 w 175"/>
                <a:gd name="T43" fmla="*/ 23 h 163"/>
                <a:gd name="T44" fmla="*/ 42 w 175"/>
                <a:gd name="T45" fmla="*/ 11 h 163"/>
                <a:gd name="T46" fmla="*/ 64 w 175"/>
                <a:gd name="T47" fmla="*/ 3 h 163"/>
                <a:gd name="T48" fmla="*/ 87 w 175"/>
                <a:gd name="T49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5" h="163">
                  <a:moveTo>
                    <a:pt x="87" y="0"/>
                  </a:moveTo>
                  <a:lnTo>
                    <a:pt x="110" y="3"/>
                  </a:lnTo>
                  <a:lnTo>
                    <a:pt x="131" y="11"/>
                  </a:lnTo>
                  <a:lnTo>
                    <a:pt x="149" y="23"/>
                  </a:lnTo>
                  <a:lnTo>
                    <a:pt x="163" y="40"/>
                  </a:lnTo>
                  <a:lnTo>
                    <a:pt x="171" y="60"/>
                  </a:lnTo>
                  <a:lnTo>
                    <a:pt x="175" y="81"/>
                  </a:lnTo>
                  <a:lnTo>
                    <a:pt x="171" y="103"/>
                  </a:lnTo>
                  <a:lnTo>
                    <a:pt x="163" y="123"/>
                  </a:lnTo>
                  <a:lnTo>
                    <a:pt x="149" y="139"/>
                  </a:lnTo>
                  <a:lnTo>
                    <a:pt x="131" y="152"/>
                  </a:lnTo>
                  <a:lnTo>
                    <a:pt x="110" y="160"/>
                  </a:lnTo>
                  <a:lnTo>
                    <a:pt x="87" y="163"/>
                  </a:lnTo>
                  <a:lnTo>
                    <a:pt x="64" y="160"/>
                  </a:lnTo>
                  <a:lnTo>
                    <a:pt x="42" y="152"/>
                  </a:lnTo>
                  <a:lnTo>
                    <a:pt x="25" y="139"/>
                  </a:lnTo>
                  <a:lnTo>
                    <a:pt x="12" y="123"/>
                  </a:lnTo>
                  <a:lnTo>
                    <a:pt x="3" y="103"/>
                  </a:lnTo>
                  <a:lnTo>
                    <a:pt x="0" y="81"/>
                  </a:lnTo>
                  <a:lnTo>
                    <a:pt x="3" y="60"/>
                  </a:lnTo>
                  <a:lnTo>
                    <a:pt x="12" y="40"/>
                  </a:lnTo>
                  <a:lnTo>
                    <a:pt x="25" y="23"/>
                  </a:lnTo>
                  <a:lnTo>
                    <a:pt x="42" y="11"/>
                  </a:lnTo>
                  <a:lnTo>
                    <a:pt x="64" y="3"/>
                  </a:lnTo>
                  <a:lnTo>
                    <a:pt x="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254"/>
            <p:cNvSpPr>
              <a:spLocks/>
            </p:cNvSpPr>
            <p:nvPr/>
          </p:nvSpPr>
          <p:spPr bwMode="auto">
            <a:xfrm>
              <a:off x="11210925" y="3697288"/>
              <a:ext cx="41275" cy="42863"/>
            </a:xfrm>
            <a:custGeom>
              <a:avLst/>
              <a:gdLst>
                <a:gd name="T0" fmla="*/ 171 w 342"/>
                <a:gd name="T1" fmla="*/ 0 h 321"/>
                <a:gd name="T2" fmla="*/ 202 w 342"/>
                <a:gd name="T3" fmla="*/ 2 h 321"/>
                <a:gd name="T4" fmla="*/ 230 w 342"/>
                <a:gd name="T5" fmla="*/ 11 h 321"/>
                <a:gd name="T6" fmla="*/ 257 w 342"/>
                <a:gd name="T7" fmla="*/ 22 h 321"/>
                <a:gd name="T8" fmla="*/ 281 w 342"/>
                <a:gd name="T9" fmla="*/ 38 h 321"/>
                <a:gd name="T10" fmla="*/ 302 w 342"/>
                <a:gd name="T11" fmla="*/ 57 h 321"/>
                <a:gd name="T12" fmla="*/ 318 w 342"/>
                <a:gd name="T13" fmla="*/ 80 h 321"/>
                <a:gd name="T14" fmla="*/ 331 w 342"/>
                <a:gd name="T15" fmla="*/ 105 h 321"/>
                <a:gd name="T16" fmla="*/ 339 w 342"/>
                <a:gd name="T17" fmla="*/ 132 h 321"/>
                <a:gd name="T18" fmla="*/ 342 w 342"/>
                <a:gd name="T19" fmla="*/ 160 h 321"/>
                <a:gd name="T20" fmla="*/ 339 w 342"/>
                <a:gd name="T21" fmla="*/ 190 h 321"/>
                <a:gd name="T22" fmla="*/ 331 w 342"/>
                <a:gd name="T23" fmla="*/ 217 h 321"/>
                <a:gd name="T24" fmla="*/ 318 w 342"/>
                <a:gd name="T25" fmla="*/ 242 h 321"/>
                <a:gd name="T26" fmla="*/ 302 w 342"/>
                <a:gd name="T27" fmla="*/ 264 h 321"/>
                <a:gd name="T28" fmla="*/ 281 w 342"/>
                <a:gd name="T29" fmla="*/ 283 h 321"/>
                <a:gd name="T30" fmla="*/ 257 w 342"/>
                <a:gd name="T31" fmla="*/ 300 h 321"/>
                <a:gd name="T32" fmla="*/ 230 w 342"/>
                <a:gd name="T33" fmla="*/ 312 h 321"/>
                <a:gd name="T34" fmla="*/ 202 w 342"/>
                <a:gd name="T35" fmla="*/ 319 h 321"/>
                <a:gd name="T36" fmla="*/ 171 w 342"/>
                <a:gd name="T37" fmla="*/ 321 h 321"/>
                <a:gd name="T38" fmla="*/ 140 w 342"/>
                <a:gd name="T39" fmla="*/ 319 h 321"/>
                <a:gd name="T40" fmla="*/ 111 w 342"/>
                <a:gd name="T41" fmla="*/ 312 h 321"/>
                <a:gd name="T42" fmla="*/ 85 w 342"/>
                <a:gd name="T43" fmla="*/ 300 h 321"/>
                <a:gd name="T44" fmla="*/ 61 w 342"/>
                <a:gd name="T45" fmla="*/ 283 h 321"/>
                <a:gd name="T46" fmla="*/ 40 w 342"/>
                <a:gd name="T47" fmla="*/ 264 h 321"/>
                <a:gd name="T48" fmla="*/ 23 w 342"/>
                <a:gd name="T49" fmla="*/ 242 h 321"/>
                <a:gd name="T50" fmla="*/ 10 w 342"/>
                <a:gd name="T51" fmla="*/ 217 h 321"/>
                <a:gd name="T52" fmla="*/ 3 w 342"/>
                <a:gd name="T53" fmla="*/ 190 h 321"/>
                <a:gd name="T54" fmla="*/ 0 w 342"/>
                <a:gd name="T55" fmla="*/ 160 h 321"/>
                <a:gd name="T56" fmla="*/ 3 w 342"/>
                <a:gd name="T57" fmla="*/ 132 h 321"/>
                <a:gd name="T58" fmla="*/ 10 w 342"/>
                <a:gd name="T59" fmla="*/ 105 h 321"/>
                <a:gd name="T60" fmla="*/ 23 w 342"/>
                <a:gd name="T61" fmla="*/ 80 h 321"/>
                <a:gd name="T62" fmla="*/ 40 w 342"/>
                <a:gd name="T63" fmla="*/ 57 h 321"/>
                <a:gd name="T64" fmla="*/ 61 w 342"/>
                <a:gd name="T65" fmla="*/ 38 h 321"/>
                <a:gd name="T66" fmla="*/ 85 w 342"/>
                <a:gd name="T67" fmla="*/ 22 h 321"/>
                <a:gd name="T68" fmla="*/ 111 w 342"/>
                <a:gd name="T69" fmla="*/ 11 h 321"/>
                <a:gd name="T70" fmla="*/ 140 w 342"/>
                <a:gd name="T71" fmla="*/ 2 h 321"/>
                <a:gd name="T72" fmla="*/ 171 w 342"/>
                <a:gd name="T73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2" h="321">
                  <a:moveTo>
                    <a:pt x="171" y="0"/>
                  </a:moveTo>
                  <a:lnTo>
                    <a:pt x="202" y="2"/>
                  </a:lnTo>
                  <a:lnTo>
                    <a:pt x="230" y="11"/>
                  </a:lnTo>
                  <a:lnTo>
                    <a:pt x="257" y="22"/>
                  </a:lnTo>
                  <a:lnTo>
                    <a:pt x="281" y="38"/>
                  </a:lnTo>
                  <a:lnTo>
                    <a:pt x="302" y="57"/>
                  </a:lnTo>
                  <a:lnTo>
                    <a:pt x="318" y="80"/>
                  </a:lnTo>
                  <a:lnTo>
                    <a:pt x="331" y="105"/>
                  </a:lnTo>
                  <a:lnTo>
                    <a:pt x="339" y="132"/>
                  </a:lnTo>
                  <a:lnTo>
                    <a:pt x="342" y="160"/>
                  </a:lnTo>
                  <a:lnTo>
                    <a:pt x="339" y="190"/>
                  </a:lnTo>
                  <a:lnTo>
                    <a:pt x="331" y="217"/>
                  </a:lnTo>
                  <a:lnTo>
                    <a:pt x="318" y="242"/>
                  </a:lnTo>
                  <a:lnTo>
                    <a:pt x="302" y="264"/>
                  </a:lnTo>
                  <a:lnTo>
                    <a:pt x="281" y="283"/>
                  </a:lnTo>
                  <a:lnTo>
                    <a:pt x="257" y="300"/>
                  </a:lnTo>
                  <a:lnTo>
                    <a:pt x="230" y="312"/>
                  </a:lnTo>
                  <a:lnTo>
                    <a:pt x="202" y="319"/>
                  </a:lnTo>
                  <a:lnTo>
                    <a:pt x="171" y="321"/>
                  </a:lnTo>
                  <a:lnTo>
                    <a:pt x="140" y="319"/>
                  </a:lnTo>
                  <a:lnTo>
                    <a:pt x="111" y="312"/>
                  </a:lnTo>
                  <a:lnTo>
                    <a:pt x="85" y="300"/>
                  </a:lnTo>
                  <a:lnTo>
                    <a:pt x="61" y="283"/>
                  </a:lnTo>
                  <a:lnTo>
                    <a:pt x="40" y="264"/>
                  </a:lnTo>
                  <a:lnTo>
                    <a:pt x="23" y="242"/>
                  </a:lnTo>
                  <a:lnTo>
                    <a:pt x="10" y="217"/>
                  </a:lnTo>
                  <a:lnTo>
                    <a:pt x="3" y="190"/>
                  </a:lnTo>
                  <a:lnTo>
                    <a:pt x="0" y="160"/>
                  </a:lnTo>
                  <a:lnTo>
                    <a:pt x="3" y="132"/>
                  </a:lnTo>
                  <a:lnTo>
                    <a:pt x="10" y="105"/>
                  </a:lnTo>
                  <a:lnTo>
                    <a:pt x="23" y="80"/>
                  </a:lnTo>
                  <a:lnTo>
                    <a:pt x="40" y="57"/>
                  </a:lnTo>
                  <a:lnTo>
                    <a:pt x="61" y="38"/>
                  </a:lnTo>
                  <a:lnTo>
                    <a:pt x="85" y="22"/>
                  </a:lnTo>
                  <a:lnTo>
                    <a:pt x="111" y="11"/>
                  </a:lnTo>
                  <a:lnTo>
                    <a:pt x="140" y="2"/>
                  </a:lnTo>
                  <a:lnTo>
                    <a:pt x="1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255"/>
            <p:cNvSpPr>
              <a:spLocks/>
            </p:cNvSpPr>
            <p:nvPr/>
          </p:nvSpPr>
          <p:spPr bwMode="auto">
            <a:xfrm>
              <a:off x="11177588" y="3644901"/>
              <a:ext cx="22225" cy="3175"/>
            </a:xfrm>
            <a:custGeom>
              <a:avLst/>
              <a:gdLst>
                <a:gd name="T0" fmla="*/ 94 w 190"/>
                <a:gd name="T1" fmla="*/ 0 h 26"/>
                <a:gd name="T2" fmla="*/ 121 w 190"/>
                <a:gd name="T3" fmla="*/ 2 h 26"/>
                <a:gd name="T4" fmla="*/ 147 w 190"/>
                <a:gd name="T5" fmla="*/ 8 h 26"/>
                <a:gd name="T6" fmla="*/ 170 w 190"/>
                <a:gd name="T7" fmla="*/ 16 h 26"/>
                <a:gd name="T8" fmla="*/ 190 w 190"/>
                <a:gd name="T9" fmla="*/ 26 h 26"/>
                <a:gd name="T10" fmla="*/ 0 w 190"/>
                <a:gd name="T11" fmla="*/ 26 h 26"/>
                <a:gd name="T12" fmla="*/ 20 w 190"/>
                <a:gd name="T13" fmla="*/ 16 h 26"/>
                <a:gd name="T14" fmla="*/ 43 w 190"/>
                <a:gd name="T15" fmla="*/ 8 h 26"/>
                <a:gd name="T16" fmla="*/ 68 w 190"/>
                <a:gd name="T17" fmla="*/ 2 h 26"/>
                <a:gd name="T18" fmla="*/ 94 w 190"/>
                <a:gd name="T1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26">
                  <a:moveTo>
                    <a:pt x="94" y="0"/>
                  </a:moveTo>
                  <a:lnTo>
                    <a:pt x="121" y="2"/>
                  </a:lnTo>
                  <a:lnTo>
                    <a:pt x="147" y="8"/>
                  </a:lnTo>
                  <a:lnTo>
                    <a:pt x="170" y="16"/>
                  </a:lnTo>
                  <a:lnTo>
                    <a:pt x="190" y="26"/>
                  </a:lnTo>
                  <a:lnTo>
                    <a:pt x="0" y="26"/>
                  </a:lnTo>
                  <a:lnTo>
                    <a:pt x="20" y="16"/>
                  </a:lnTo>
                  <a:lnTo>
                    <a:pt x="43" y="8"/>
                  </a:lnTo>
                  <a:lnTo>
                    <a:pt x="68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256"/>
            <p:cNvSpPr>
              <a:spLocks noEditPoints="1"/>
            </p:cNvSpPr>
            <p:nvPr/>
          </p:nvSpPr>
          <p:spPr bwMode="auto">
            <a:xfrm>
              <a:off x="11117263" y="3582988"/>
              <a:ext cx="42862" cy="63500"/>
            </a:xfrm>
            <a:custGeom>
              <a:avLst/>
              <a:gdLst>
                <a:gd name="T0" fmla="*/ 117 w 347"/>
                <a:gd name="T1" fmla="*/ 281 h 481"/>
                <a:gd name="T2" fmla="*/ 61 w 347"/>
                <a:gd name="T3" fmla="*/ 305 h 481"/>
                <a:gd name="T4" fmla="*/ 32 w 347"/>
                <a:gd name="T5" fmla="*/ 326 h 481"/>
                <a:gd name="T6" fmla="*/ 49 w 347"/>
                <a:gd name="T7" fmla="*/ 342 h 481"/>
                <a:gd name="T8" fmla="*/ 80 w 347"/>
                <a:gd name="T9" fmla="*/ 321 h 481"/>
                <a:gd name="T10" fmla="*/ 136 w 347"/>
                <a:gd name="T11" fmla="*/ 299 h 481"/>
                <a:gd name="T12" fmla="*/ 207 w 347"/>
                <a:gd name="T13" fmla="*/ 299 h 481"/>
                <a:gd name="T14" fmla="*/ 286 w 347"/>
                <a:gd name="T15" fmla="*/ 344 h 481"/>
                <a:gd name="T16" fmla="*/ 247 w 347"/>
                <a:gd name="T17" fmla="*/ 288 h 481"/>
                <a:gd name="T18" fmla="*/ 166 w 347"/>
                <a:gd name="T19" fmla="*/ 272 h 481"/>
                <a:gd name="T20" fmla="*/ 117 w 347"/>
                <a:gd name="T21" fmla="*/ 203 h 481"/>
                <a:gd name="T22" fmla="*/ 61 w 347"/>
                <a:gd name="T23" fmla="*/ 227 h 481"/>
                <a:gd name="T24" fmla="*/ 32 w 347"/>
                <a:gd name="T25" fmla="*/ 247 h 481"/>
                <a:gd name="T26" fmla="*/ 49 w 347"/>
                <a:gd name="T27" fmla="*/ 264 h 481"/>
                <a:gd name="T28" fmla="*/ 80 w 347"/>
                <a:gd name="T29" fmla="*/ 243 h 481"/>
                <a:gd name="T30" fmla="*/ 136 w 347"/>
                <a:gd name="T31" fmla="*/ 221 h 481"/>
                <a:gd name="T32" fmla="*/ 207 w 347"/>
                <a:gd name="T33" fmla="*/ 221 h 481"/>
                <a:gd name="T34" fmla="*/ 286 w 347"/>
                <a:gd name="T35" fmla="*/ 266 h 481"/>
                <a:gd name="T36" fmla="*/ 247 w 347"/>
                <a:gd name="T37" fmla="*/ 211 h 481"/>
                <a:gd name="T38" fmla="*/ 166 w 347"/>
                <a:gd name="T39" fmla="*/ 194 h 481"/>
                <a:gd name="T40" fmla="*/ 117 w 347"/>
                <a:gd name="T41" fmla="*/ 134 h 481"/>
                <a:gd name="T42" fmla="*/ 61 w 347"/>
                <a:gd name="T43" fmla="*/ 159 h 481"/>
                <a:gd name="T44" fmla="*/ 32 w 347"/>
                <a:gd name="T45" fmla="*/ 179 h 481"/>
                <a:gd name="T46" fmla="*/ 49 w 347"/>
                <a:gd name="T47" fmla="*/ 194 h 481"/>
                <a:gd name="T48" fmla="*/ 80 w 347"/>
                <a:gd name="T49" fmla="*/ 174 h 481"/>
                <a:gd name="T50" fmla="*/ 136 w 347"/>
                <a:gd name="T51" fmla="*/ 153 h 481"/>
                <a:gd name="T52" fmla="*/ 207 w 347"/>
                <a:gd name="T53" fmla="*/ 153 h 481"/>
                <a:gd name="T54" fmla="*/ 286 w 347"/>
                <a:gd name="T55" fmla="*/ 197 h 481"/>
                <a:gd name="T56" fmla="*/ 247 w 347"/>
                <a:gd name="T57" fmla="*/ 141 h 481"/>
                <a:gd name="T58" fmla="*/ 166 w 347"/>
                <a:gd name="T59" fmla="*/ 126 h 481"/>
                <a:gd name="T60" fmla="*/ 226 w 347"/>
                <a:gd name="T61" fmla="*/ 7 h 481"/>
                <a:gd name="T62" fmla="*/ 288 w 347"/>
                <a:gd name="T63" fmla="*/ 38 h 481"/>
                <a:gd name="T64" fmla="*/ 331 w 347"/>
                <a:gd name="T65" fmla="*/ 75 h 481"/>
                <a:gd name="T66" fmla="*/ 346 w 347"/>
                <a:gd name="T67" fmla="*/ 93 h 481"/>
                <a:gd name="T68" fmla="*/ 330 w 347"/>
                <a:gd name="T69" fmla="*/ 467 h 481"/>
                <a:gd name="T70" fmla="*/ 261 w 347"/>
                <a:gd name="T71" fmla="*/ 432 h 481"/>
                <a:gd name="T72" fmla="*/ 171 w 347"/>
                <a:gd name="T73" fmla="*/ 416 h 481"/>
                <a:gd name="T74" fmla="*/ 84 w 347"/>
                <a:gd name="T75" fmla="*/ 431 h 481"/>
                <a:gd name="T76" fmla="*/ 18 w 347"/>
                <a:gd name="T77" fmla="*/ 466 h 481"/>
                <a:gd name="T78" fmla="*/ 7 w 347"/>
                <a:gd name="T79" fmla="*/ 85 h 481"/>
                <a:gd name="T80" fmla="*/ 44 w 347"/>
                <a:gd name="T81" fmla="*/ 48 h 481"/>
                <a:gd name="T82" fmla="*/ 98 w 347"/>
                <a:gd name="T83" fmla="*/ 14 h 481"/>
                <a:gd name="T84" fmla="*/ 171 w 347"/>
                <a:gd name="T85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7" h="481">
                  <a:moveTo>
                    <a:pt x="166" y="272"/>
                  </a:moveTo>
                  <a:lnTo>
                    <a:pt x="141" y="275"/>
                  </a:lnTo>
                  <a:lnTo>
                    <a:pt x="117" y="281"/>
                  </a:lnTo>
                  <a:lnTo>
                    <a:pt x="97" y="288"/>
                  </a:lnTo>
                  <a:lnTo>
                    <a:pt x="77" y="296"/>
                  </a:lnTo>
                  <a:lnTo>
                    <a:pt x="61" y="305"/>
                  </a:lnTo>
                  <a:lnTo>
                    <a:pt x="48" y="314"/>
                  </a:lnTo>
                  <a:lnTo>
                    <a:pt x="38" y="321"/>
                  </a:lnTo>
                  <a:lnTo>
                    <a:pt x="32" y="326"/>
                  </a:lnTo>
                  <a:lnTo>
                    <a:pt x="29" y="328"/>
                  </a:lnTo>
                  <a:lnTo>
                    <a:pt x="46" y="344"/>
                  </a:lnTo>
                  <a:lnTo>
                    <a:pt x="49" y="342"/>
                  </a:lnTo>
                  <a:lnTo>
                    <a:pt x="57" y="336"/>
                  </a:lnTo>
                  <a:lnTo>
                    <a:pt x="66" y="329"/>
                  </a:lnTo>
                  <a:lnTo>
                    <a:pt x="80" y="321"/>
                  </a:lnTo>
                  <a:lnTo>
                    <a:pt x="96" y="313"/>
                  </a:lnTo>
                  <a:lnTo>
                    <a:pt x="115" y="305"/>
                  </a:lnTo>
                  <a:lnTo>
                    <a:pt x="136" y="299"/>
                  </a:lnTo>
                  <a:lnTo>
                    <a:pt x="158" y="295"/>
                  </a:lnTo>
                  <a:lnTo>
                    <a:pt x="182" y="295"/>
                  </a:lnTo>
                  <a:lnTo>
                    <a:pt x="207" y="299"/>
                  </a:lnTo>
                  <a:lnTo>
                    <a:pt x="233" y="308"/>
                  </a:lnTo>
                  <a:lnTo>
                    <a:pt x="260" y="323"/>
                  </a:lnTo>
                  <a:lnTo>
                    <a:pt x="286" y="344"/>
                  </a:lnTo>
                  <a:lnTo>
                    <a:pt x="304" y="328"/>
                  </a:lnTo>
                  <a:lnTo>
                    <a:pt x="275" y="304"/>
                  </a:lnTo>
                  <a:lnTo>
                    <a:pt x="247" y="288"/>
                  </a:lnTo>
                  <a:lnTo>
                    <a:pt x="219" y="278"/>
                  </a:lnTo>
                  <a:lnTo>
                    <a:pt x="192" y="273"/>
                  </a:lnTo>
                  <a:lnTo>
                    <a:pt x="166" y="272"/>
                  </a:lnTo>
                  <a:close/>
                  <a:moveTo>
                    <a:pt x="166" y="194"/>
                  </a:moveTo>
                  <a:lnTo>
                    <a:pt x="141" y="197"/>
                  </a:lnTo>
                  <a:lnTo>
                    <a:pt x="117" y="203"/>
                  </a:lnTo>
                  <a:lnTo>
                    <a:pt x="97" y="210"/>
                  </a:lnTo>
                  <a:lnTo>
                    <a:pt x="77" y="219"/>
                  </a:lnTo>
                  <a:lnTo>
                    <a:pt x="61" y="227"/>
                  </a:lnTo>
                  <a:lnTo>
                    <a:pt x="48" y="235"/>
                  </a:lnTo>
                  <a:lnTo>
                    <a:pt x="38" y="242"/>
                  </a:lnTo>
                  <a:lnTo>
                    <a:pt x="32" y="247"/>
                  </a:lnTo>
                  <a:lnTo>
                    <a:pt x="29" y="249"/>
                  </a:lnTo>
                  <a:lnTo>
                    <a:pt x="46" y="267"/>
                  </a:lnTo>
                  <a:lnTo>
                    <a:pt x="49" y="264"/>
                  </a:lnTo>
                  <a:lnTo>
                    <a:pt x="57" y="259"/>
                  </a:lnTo>
                  <a:lnTo>
                    <a:pt x="66" y="251"/>
                  </a:lnTo>
                  <a:lnTo>
                    <a:pt x="80" y="243"/>
                  </a:lnTo>
                  <a:lnTo>
                    <a:pt x="96" y="235"/>
                  </a:lnTo>
                  <a:lnTo>
                    <a:pt x="115" y="227"/>
                  </a:lnTo>
                  <a:lnTo>
                    <a:pt x="136" y="221"/>
                  </a:lnTo>
                  <a:lnTo>
                    <a:pt x="158" y="218"/>
                  </a:lnTo>
                  <a:lnTo>
                    <a:pt x="182" y="217"/>
                  </a:lnTo>
                  <a:lnTo>
                    <a:pt x="207" y="221"/>
                  </a:lnTo>
                  <a:lnTo>
                    <a:pt x="233" y="230"/>
                  </a:lnTo>
                  <a:lnTo>
                    <a:pt x="260" y="244"/>
                  </a:lnTo>
                  <a:lnTo>
                    <a:pt x="286" y="266"/>
                  </a:lnTo>
                  <a:lnTo>
                    <a:pt x="304" y="250"/>
                  </a:lnTo>
                  <a:lnTo>
                    <a:pt x="275" y="227"/>
                  </a:lnTo>
                  <a:lnTo>
                    <a:pt x="247" y="211"/>
                  </a:lnTo>
                  <a:lnTo>
                    <a:pt x="219" y="201"/>
                  </a:lnTo>
                  <a:lnTo>
                    <a:pt x="192" y="195"/>
                  </a:lnTo>
                  <a:lnTo>
                    <a:pt x="166" y="194"/>
                  </a:lnTo>
                  <a:close/>
                  <a:moveTo>
                    <a:pt x="166" y="126"/>
                  </a:moveTo>
                  <a:lnTo>
                    <a:pt x="141" y="128"/>
                  </a:lnTo>
                  <a:lnTo>
                    <a:pt x="117" y="134"/>
                  </a:lnTo>
                  <a:lnTo>
                    <a:pt x="97" y="141"/>
                  </a:lnTo>
                  <a:lnTo>
                    <a:pt x="77" y="150"/>
                  </a:lnTo>
                  <a:lnTo>
                    <a:pt x="61" y="159"/>
                  </a:lnTo>
                  <a:lnTo>
                    <a:pt x="48" y="167"/>
                  </a:lnTo>
                  <a:lnTo>
                    <a:pt x="38" y="174"/>
                  </a:lnTo>
                  <a:lnTo>
                    <a:pt x="32" y="179"/>
                  </a:lnTo>
                  <a:lnTo>
                    <a:pt x="29" y="181"/>
                  </a:lnTo>
                  <a:lnTo>
                    <a:pt x="46" y="197"/>
                  </a:lnTo>
                  <a:lnTo>
                    <a:pt x="49" y="194"/>
                  </a:lnTo>
                  <a:lnTo>
                    <a:pt x="57" y="189"/>
                  </a:lnTo>
                  <a:lnTo>
                    <a:pt x="66" y="182"/>
                  </a:lnTo>
                  <a:lnTo>
                    <a:pt x="80" y="174"/>
                  </a:lnTo>
                  <a:lnTo>
                    <a:pt x="96" y="166"/>
                  </a:lnTo>
                  <a:lnTo>
                    <a:pt x="115" y="159"/>
                  </a:lnTo>
                  <a:lnTo>
                    <a:pt x="136" y="153"/>
                  </a:lnTo>
                  <a:lnTo>
                    <a:pt x="158" y="149"/>
                  </a:lnTo>
                  <a:lnTo>
                    <a:pt x="182" y="149"/>
                  </a:lnTo>
                  <a:lnTo>
                    <a:pt x="207" y="153"/>
                  </a:lnTo>
                  <a:lnTo>
                    <a:pt x="233" y="162"/>
                  </a:lnTo>
                  <a:lnTo>
                    <a:pt x="260" y="176"/>
                  </a:lnTo>
                  <a:lnTo>
                    <a:pt x="286" y="197"/>
                  </a:lnTo>
                  <a:lnTo>
                    <a:pt x="304" y="181"/>
                  </a:lnTo>
                  <a:lnTo>
                    <a:pt x="275" y="158"/>
                  </a:lnTo>
                  <a:lnTo>
                    <a:pt x="247" y="141"/>
                  </a:lnTo>
                  <a:lnTo>
                    <a:pt x="219" y="131"/>
                  </a:lnTo>
                  <a:lnTo>
                    <a:pt x="192" y="126"/>
                  </a:lnTo>
                  <a:lnTo>
                    <a:pt x="166" y="126"/>
                  </a:lnTo>
                  <a:close/>
                  <a:moveTo>
                    <a:pt x="171" y="0"/>
                  </a:moveTo>
                  <a:lnTo>
                    <a:pt x="200" y="2"/>
                  </a:lnTo>
                  <a:lnTo>
                    <a:pt x="226" y="7"/>
                  </a:lnTo>
                  <a:lnTo>
                    <a:pt x="248" y="15"/>
                  </a:lnTo>
                  <a:lnTo>
                    <a:pt x="270" y="25"/>
                  </a:lnTo>
                  <a:lnTo>
                    <a:pt x="288" y="38"/>
                  </a:lnTo>
                  <a:lnTo>
                    <a:pt x="306" y="50"/>
                  </a:lnTo>
                  <a:lnTo>
                    <a:pt x="320" y="63"/>
                  </a:lnTo>
                  <a:lnTo>
                    <a:pt x="331" y="75"/>
                  </a:lnTo>
                  <a:lnTo>
                    <a:pt x="340" y="86"/>
                  </a:lnTo>
                  <a:lnTo>
                    <a:pt x="343" y="90"/>
                  </a:lnTo>
                  <a:lnTo>
                    <a:pt x="346" y="93"/>
                  </a:lnTo>
                  <a:lnTo>
                    <a:pt x="347" y="95"/>
                  </a:lnTo>
                  <a:lnTo>
                    <a:pt x="347" y="481"/>
                  </a:lnTo>
                  <a:lnTo>
                    <a:pt x="330" y="467"/>
                  </a:lnTo>
                  <a:lnTo>
                    <a:pt x="309" y="454"/>
                  </a:lnTo>
                  <a:lnTo>
                    <a:pt x="286" y="442"/>
                  </a:lnTo>
                  <a:lnTo>
                    <a:pt x="261" y="432"/>
                  </a:lnTo>
                  <a:lnTo>
                    <a:pt x="234" y="423"/>
                  </a:lnTo>
                  <a:lnTo>
                    <a:pt x="204" y="417"/>
                  </a:lnTo>
                  <a:lnTo>
                    <a:pt x="171" y="416"/>
                  </a:lnTo>
                  <a:lnTo>
                    <a:pt x="140" y="417"/>
                  </a:lnTo>
                  <a:lnTo>
                    <a:pt x="111" y="422"/>
                  </a:lnTo>
                  <a:lnTo>
                    <a:pt x="84" y="431"/>
                  </a:lnTo>
                  <a:lnTo>
                    <a:pt x="60" y="441"/>
                  </a:lnTo>
                  <a:lnTo>
                    <a:pt x="37" y="453"/>
                  </a:lnTo>
                  <a:lnTo>
                    <a:pt x="18" y="466"/>
                  </a:lnTo>
                  <a:lnTo>
                    <a:pt x="0" y="479"/>
                  </a:lnTo>
                  <a:lnTo>
                    <a:pt x="0" y="95"/>
                  </a:lnTo>
                  <a:lnTo>
                    <a:pt x="7" y="85"/>
                  </a:lnTo>
                  <a:lnTo>
                    <a:pt x="15" y="74"/>
                  </a:lnTo>
                  <a:lnTo>
                    <a:pt x="27" y="61"/>
                  </a:lnTo>
                  <a:lnTo>
                    <a:pt x="44" y="48"/>
                  </a:lnTo>
                  <a:lnTo>
                    <a:pt x="59" y="36"/>
                  </a:lnTo>
                  <a:lnTo>
                    <a:pt x="77" y="24"/>
                  </a:lnTo>
                  <a:lnTo>
                    <a:pt x="98" y="14"/>
                  </a:lnTo>
                  <a:lnTo>
                    <a:pt x="120" y="7"/>
                  </a:lnTo>
                  <a:lnTo>
                    <a:pt x="144" y="2"/>
                  </a:lnTo>
                  <a:lnTo>
                    <a:pt x="1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257"/>
            <p:cNvSpPr>
              <a:spLocks/>
            </p:cNvSpPr>
            <p:nvPr/>
          </p:nvSpPr>
          <p:spPr bwMode="auto">
            <a:xfrm>
              <a:off x="11126788" y="3644901"/>
              <a:ext cx="23812" cy="3175"/>
            </a:xfrm>
            <a:custGeom>
              <a:avLst/>
              <a:gdLst>
                <a:gd name="T0" fmla="*/ 94 w 190"/>
                <a:gd name="T1" fmla="*/ 0 h 26"/>
                <a:gd name="T2" fmla="*/ 121 w 190"/>
                <a:gd name="T3" fmla="*/ 2 h 26"/>
                <a:gd name="T4" fmla="*/ 146 w 190"/>
                <a:gd name="T5" fmla="*/ 8 h 26"/>
                <a:gd name="T6" fmla="*/ 169 w 190"/>
                <a:gd name="T7" fmla="*/ 16 h 26"/>
                <a:gd name="T8" fmla="*/ 190 w 190"/>
                <a:gd name="T9" fmla="*/ 26 h 26"/>
                <a:gd name="T10" fmla="*/ 0 w 190"/>
                <a:gd name="T11" fmla="*/ 26 h 26"/>
                <a:gd name="T12" fmla="*/ 21 w 190"/>
                <a:gd name="T13" fmla="*/ 16 h 26"/>
                <a:gd name="T14" fmla="*/ 42 w 190"/>
                <a:gd name="T15" fmla="*/ 8 h 26"/>
                <a:gd name="T16" fmla="*/ 67 w 190"/>
                <a:gd name="T17" fmla="*/ 2 h 26"/>
                <a:gd name="T18" fmla="*/ 94 w 190"/>
                <a:gd name="T1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26">
                  <a:moveTo>
                    <a:pt x="94" y="0"/>
                  </a:moveTo>
                  <a:lnTo>
                    <a:pt x="121" y="2"/>
                  </a:lnTo>
                  <a:lnTo>
                    <a:pt x="146" y="8"/>
                  </a:lnTo>
                  <a:lnTo>
                    <a:pt x="169" y="16"/>
                  </a:lnTo>
                  <a:lnTo>
                    <a:pt x="190" y="26"/>
                  </a:lnTo>
                  <a:lnTo>
                    <a:pt x="0" y="26"/>
                  </a:lnTo>
                  <a:lnTo>
                    <a:pt x="21" y="16"/>
                  </a:lnTo>
                  <a:lnTo>
                    <a:pt x="42" y="8"/>
                  </a:lnTo>
                  <a:lnTo>
                    <a:pt x="67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258"/>
            <p:cNvSpPr>
              <a:spLocks noEditPoints="1"/>
            </p:cNvSpPr>
            <p:nvPr/>
          </p:nvSpPr>
          <p:spPr bwMode="auto">
            <a:xfrm>
              <a:off x="11168063" y="3582988"/>
              <a:ext cx="42862" cy="63500"/>
            </a:xfrm>
            <a:custGeom>
              <a:avLst/>
              <a:gdLst>
                <a:gd name="T0" fmla="*/ 120 w 347"/>
                <a:gd name="T1" fmla="*/ 279 h 481"/>
                <a:gd name="T2" fmla="*/ 64 w 347"/>
                <a:gd name="T3" fmla="*/ 303 h 481"/>
                <a:gd name="T4" fmla="*/ 35 w 347"/>
                <a:gd name="T5" fmla="*/ 324 h 481"/>
                <a:gd name="T6" fmla="*/ 52 w 347"/>
                <a:gd name="T7" fmla="*/ 340 h 481"/>
                <a:gd name="T8" fmla="*/ 83 w 347"/>
                <a:gd name="T9" fmla="*/ 320 h 481"/>
                <a:gd name="T10" fmla="*/ 139 w 347"/>
                <a:gd name="T11" fmla="*/ 297 h 481"/>
                <a:gd name="T12" fmla="*/ 210 w 347"/>
                <a:gd name="T13" fmla="*/ 297 h 481"/>
                <a:gd name="T14" fmla="*/ 289 w 347"/>
                <a:gd name="T15" fmla="*/ 342 h 481"/>
                <a:gd name="T16" fmla="*/ 250 w 347"/>
                <a:gd name="T17" fmla="*/ 287 h 481"/>
                <a:gd name="T18" fmla="*/ 169 w 347"/>
                <a:gd name="T19" fmla="*/ 271 h 481"/>
                <a:gd name="T20" fmla="*/ 120 w 347"/>
                <a:gd name="T21" fmla="*/ 201 h 481"/>
                <a:gd name="T22" fmla="*/ 64 w 347"/>
                <a:gd name="T23" fmla="*/ 226 h 481"/>
                <a:gd name="T24" fmla="*/ 35 w 347"/>
                <a:gd name="T25" fmla="*/ 245 h 481"/>
                <a:gd name="T26" fmla="*/ 52 w 347"/>
                <a:gd name="T27" fmla="*/ 262 h 481"/>
                <a:gd name="T28" fmla="*/ 83 w 347"/>
                <a:gd name="T29" fmla="*/ 241 h 481"/>
                <a:gd name="T30" fmla="*/ 139 w 347"/>
                <a:gd name="T31" fmla="*/ 220 h 481"/>
                <a:gd name="T32" fmla="*/ 210 w 347"/>
                <a:gd name="T33" fmla="*/ 220 h 481"/>
                <a:gd name="T34" fmla="*/ 289 w 347"/>
                <a:gd name="T35" fmla="*/ 265 h 481"/>
                <a:gd name="T36" fmla="*/ 250 w 347"/>
                <a:gd name="T37" fmla="*/ 209 h 481"/>
                <a:gd name="T38" fmla="*/ 169 w 347"/>
                <a:gd name="T39" fmla="*/ 192 h 481"/>
                <a:gd name="T40" fmla="*/ 120 w 347"/>
                <a:gd name="T41" fmla="*/ 132 h 481"/>
                <a:gd name="T42" fmla="*/ 64 w 347"/>
                <a:gd name="T43" fmla="*/ 157 h 481"/>
                <a:gd name="T44" fmla="*/ 35 w 347"/>
                <a:gd name="T45" fmla="*/ 177 h 481"/>
                <a:gd name="T46" fmla="*/ 52 w 347"/>
                <a:gd name="T47" fmla="*/ 193 h 481"/>
                <a:gd name="T48" fmla="*/ 83 w 347"/>
                <a:gd name="T49" fmla="*/ 173 h 481"/>
                <a:gd name="T50" fmla="*/ 139 w 347"/>
                <a:gd name="T51" fmla="*/ 151 h 481"/>
                <a:gd name="T52" fmla="*/ 210 w 347"/>
                <a:gd name="T53" fmla="*/ 151 h 481"/>
                <a:gd name="T54" fmla="*/ 289 w 347"/>
                <a:gd name="T55" fmla="*/ 195 h 481"/>
                <a:gd name="T56" fmla="*/ 250 w 347"/>
                <a:gd name="T57" fmla="*/ 140 h 481"/>
                <a:gd name="T58" fmla="*/ 169 w 347"/>
                <a:gd name="T59" fmla="*/ 124 h 481"/>
                <a:gd name="T60" fmla="*/ 225 w 347"/>
                <a:gd name="T61" fmla="*/ 7 h 481"/>
                <a:gd name="T62" fmla="*/ 289 w 347"/>
                <a:gd name="T63" fmla="*/ 38 h 481"/>
                <a:gd name="T64" fmla="*/ 331 w 347"/>
                <a:gd name="T65" fmla="*/ 75 h 481"/>
                <a:gd name="T66" fmla="*/ 345 w 347"/>
                <a:gd name="T67" fmla="*/ 93 h 481"/>
                <a:gd name="T68" fmla="*/ 329 w 347"/>
                <a:gd name="T69" fmla="*/ 467 h 481"/>
                <a:gd name="T70" fmla="*/ 261 w 347"/>
                <a:gd name="T71" fmla="*/ 432 h 481"/>
                <a:gd name="T72" fmla="*/ 172 w 347"/>
                <a:gd name="T73" fmla="*/ 416 h 481"/>
                <a:gd name="T74" fmla="*/ 84 w 347"/>
                <a:gd name="T75" fmla="*/ 431 h 481"/>
                <a:gd name="T76" fmla="*/ 17 w 347"/>
                <a:gd name="T77" fmla="*/ 466 h 481"/>
                <a:gd name="T78" fmla="*/ 6 w 347"/>
                <a:gd name="T79" fmla="*/ 85 h 481"/>
                <a:gd name="T80" fmla="*/ 43 w 347"/>
                <a:gd name="T81" fmla="*/ 48 h 481"/>
                <a:gd name="T82" fmla="*/ 97 w 347"/>
                <a:gd name="T83" fmla="*/ 14 h 481"/>
                <a:gd name="T84" fmla="*/ 172 w 347"/>
                <a:gd name="T85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7" h="481">
                  <a:moveTo>
                    <a:pt x="169" y="271"/>
                  </a:moveTo>
                  <a:lnTo>
                    <a:pt x="144" y="274"/>
                  </a:lnTo>
                  <a:lnTo>
                    <a:pt x="120" y="279"/>
                  </a:lnTo>
                  <a:lnTo>
                    <a:pt x="100" y="286"/>
                  </a:lnTo>
                  <a:lnTo>
                    <a:pt x="80" y="295"/>
                  </a:lnTo>
                  <a:lnTo>
                    <a:pt x="64" y="303"/>
                  </a:lnTo>
                  <a:lnTo>
                    <a:pt x="51" y="311"/>
                  </a:lnTo>
                  <a:lnTo>
                    <a:pt x="41" y="319"/>
                  </a:lnTo>
                  <a:lnTo>
                    <a:pt x="35" y="324"/>
                  </a:lnTo>
                  <a:lnTo>
                    <a:pt x="32" y="326"/>
                  </a:lnTo>
                  <a:lnTo>
                    <a:pt x="49" y="343"/>
                  </a:lnTo>
                  <a:lnTo>
                    <a:pt x="52" y="340"/>
                  </a:lnTo>
                  <a:lnTo>
                    <a:pt x="59" y="335"/>
                  </a:lnTo>
                  <a:lnTo>
                    <a:pt x="69" y="328"/>
                  </a:lnTo>
                  <a:lnTo>
                    <a:pt x="83" y="320"/>
                  </a:lnTo>
                  <a:lnTo>
                    <a:pt x="100" y="311"/>
                  </a:lnTo>
                  <a:lnTo>
                    <a:pt x="118" y="303"/>
                  </a:lnTo>
                  <a:lnTo>
                    <a:pt x="139" y="297"/>
                  </a:lnTo>
                  <a:lnTo>
                    <a:pt x="161" y="294"/>
                  </a:lnTo>
                  <a:lnTo>
                    <a:pt x="185" y="293"/>
                  </a:lnTo>
                  <a:lnTo>
                    <a:pt x="210" y="297"/>
                  </a:lnTo>
                  <a:lnTo>
                    <a:pt x="236" y="306"/>
                  </a:lnTo>
                  <a:lnTo>
                    <a:pt x="263" y="321"/>
                  </a:lnTo>
                  <a:lnTo>
                    <a:pt x="289" y="342"/>
                  </a:lnTo>
                  <a:lnTo>
                    <a:pt x="306" y="327"/>
                  </a:lnTo>
                  <a:lnTo>
                    <a:pt x="278" y="303"/>
                  </a:lnTo>
                  <a:lnTo>
                    <a:pt x="250" y="287"/>
                  </a:lnTo>
                  <a:lnTo>
                    <a:pt x="222" y="277"/>
                  </a:lnTo>
                  <a:lnTo>
                    <a:pt x="195" y="272"/>
                  </a:lnTo>
                  <a:lnTo>
                    <a:pt x="169" y="271"/>
                  </a:lnTo>
                  <a:close/>
                  <a:moveTo>
                    <a:pt x="169" y="192"/>
                  </a:moveTo>
                  <a:lnTo>
                    <a:pt x="144" y="195"/>
                  </a:lnTo>
                  <a:lnTo>
                    <a:pt x="120" y="201"/>
                  </a:lnTo>
                  <a:lnTo>
                    <a:pt x="100" y="209"/>
                  </a:lnTo>
                  <a:lnTo>
                    <a:pt x="80" y="217"/>
                  </a:lnTo>
                  <a:lnTo>
                    <a:pt x="64" y="226"/>
                  </a:lnTo>
                  <a:lnTo>
                    <a:pt x="51" y="234"/>
                  </a:lnTo>
                  <a:lnTo>
                    <a:pt x="41" y="241"/>
                  </a:lnTo>
                  <a:lnTo>
                    <a:pt x="35" y="245"/>
                  </a:lnTo>
                  <a:lnTo>
                    <a:pt x="32" y="247"/>
                  </a:lnTo>
                  <a:lnTo>
                    <a:pt x="49" y="265"/>
                  </a:lnTo>
                  <a:lnTo>
                    <a:pt x="52" y="262"/>
                  </a:lnTo>
                  <a:lnTo>
                    <a:pt x="59" y="257"/>
                  </a:lnTo>
                  <a:lnTo>
                    <a:pt x="69" y="249"/>
                  </a:lnTo>
                  <a:lnTo>
                    <a:pt x="83" y="241"/>
                  </a:lnTo>
                  <a:lnTo>
                    <a:pt x="100" y="233"/>
                  </a:lnTo>
                  <a:lnTo>
                    <a:pt x="118" y="226"/>
                  </a:lnTo>
                  <a:lnTo>
                    <a:pt x="139" y="220"/>
                  </a:lnTo>
                  <a:lnTo>
                    <a:pt x="161" y="216"/>
                  </a:lnTo>
                  <a:lnTo>
                    <a:pt x="185" y="216"/>
                  </a:lnTo>
                  <a:lnTo>
                    <a:pt x="210" y="220"/>
                  </a:lnTo>
                  <a:lnTo>
                    <a:pt x="236" y="229"/>
                  </a:lnTo>
                  <a:lnTo>
                    <a:pt x="263" y="243"/>
                  </a:lnTo>
                  <a:lnTo>
                    <a:pt x="289" y="265"/>
                  </a:lnTo>
                  <a:lnTo>
                    <a:pt x="306" y="248"/>
                  </a:lnTo>
                  <a:lnTo>
                    <a:pt x="278" y="225"/>
                  </a:lnTo>
                  <a:lnTo>
                    <a:pt x="250" y="209"/>
                  </a:lnTo>
                  <a:lnTo>
                    <a:pt x="222" y="198"/>
                  </a:lnTo>
                  <a:lnTo>
                    <a:pt x="195" y="193"/>
                  </a:lnTo>
                  <a:lnTo>
                    <a:pt x="169" y="192"/>
                  </a:lnTo>
                  <a:close/>
                  <a:moveTo>
                    <a:pt x="169" y="124"/>
                  </a:moveTo>
                  <a:lnTo>
                    <a:pt x="144" y="127"/>
                  </a:lnTo>
                  <a:lnTo>
                    <a:pt x="120" y="132"/>
                  </a:lnTo>
                  <a:lnTo>
                    <a:pt x="100" y="139"/>
                  </a:lnTo>
                  <a:lnTo>
                    <a:pt x="80" y="149"/>
                  </a:lnTo>
                  <a:lnTo>
                    <a:pt x="64" y="157"/>
                  </a:lnTo>
                  <a:lnTo>
                    <a:pt x="51" y="165"/>
                  </a:lnTo>
                  <a:lnTo>
                    <a:pt x="41" y="172"/>
                  </a:lnTo>
                  <a:lnTo>
                    <a:pt x="35" y="177"/>
                  </a:lnTo>
                  <a:lnTo>
                    <a:pt x="32" y="179"/>
                  </a:lnTo>
                  <a:lnTo>
                    <a:pt x="49" y="195"/>
                  </a:lnTo>
                  <a:lnTo>
                    <a:pt x="52" y="193"/>
                  </a:lnTo>
                  <a:lnTo>
                    <a:pt x="59" y="188"/>
                  </a:lnTo>
                  <a:lnTo>
                    <a:pt x="69" y="181"/>
                  </a:lnTo>
                  <a:lnTo>
                    <a:pt x="83" y="173"/>
                  </a:lnTo>
                  <a:lnTo>
                    <a:pt x="100" y="165"/>
                  </a:lnTo>
                  <a:lnTo>
                    <a:pt x="118" y="157"/>
                  </a:lnTo>
                  <a:lnTo>
                    <a:pt x="139" y="151"/>
                  </a:lnTo>
                  <a:lnTo>
                    <a:pt x="161" y="148"/>
                  </a:lnTo>
                  <a:lnTo>
                    <a:pt x="185" y="148"/>
                  </a:lnTo>
                  <a:lnTo>
                    <a:pt x="210" y="151"/>
                  </a:lnTo>
                  <a:lnTo>
                    <a:pt x="236" y="160"/>
                  </a:lnTo>
                  <a:lnTo>
                    <a:pt x="263" y="174"/>
                  </a:lnTo>
                  <a:lnTo>
                    <a:pt x="289" y="195"/>
                  </a:lnTo>
                  <a:lnTo>
                    <a:pt x="306" y="179"/>
                  </a:lnTo>
                  <a:lnTo>
                    <a:pt x="278" y="157"/>
                  </a:lnTo>
                  <a:lnTo>
                    <a:pt x="250" y="140"/>
                  </a:lnTo>
                  <a:lnTo>
                    <a:pt x="222" y="130"/>
                  </a:lnTo>
                  <a:lnTo>
                    <a:pt x="195" y="125"/>
                  </a:lnTo>
                  <a:lnTo>
                    <a:pt x="169" y="124"/>
                  </a:lnTo>
                  <a:close/>
                  <a:moveTo>
                    <a:pt x="172" y="0"/>
                  </a:moveTo>
                  <a:lnTo>
                    <a:pt x="200" y="2"/>
                  </a:lnTo>
                  <a:lnTo>
                    <a:pt x="225" y="7"/>
                  </a:lnTo>
                  <a:lnTo>
                    <a:pt x="249" y="15"/>
                  </a:lnTo>
                  <a:lnTo>
                    <a:pt x="271" y="25"/>
                  </a:lnTo>
                  <a:lnTo>
                    <a:pt x="289" y="38"/>
                  </a:lnTo>
                  <a:lnTo>
                    <a:pt x="305" y="50"/>
                  </a:lnTo>
                  <a:lnTo>
                    <a:pt x="319" y="63"/>
                  </a:lnTo>
                  <a:lnTo>
                    <a:pt x="331" y="75"/>
                  </a:lnTo>
                  <a:lnTo>
                    <a:pt x="341" y="86"/>
                  </a:lnTo>
                  <a:lnTo>
                    <a:pt x="343" y="90"/>
                  </a:lnTo>
                  <a:lnTo>
                    <a:pt x="345" y="93"/>
                  </a:lnTo>
                  <a:lnTo>
                    <a:pt x="347" y="95"/>
                  </a:lnTo>
                  <a:lnTo>
                    <a:pt x="347" y="481"/>
                  </a:lnTo>
                  <a:lnTo>
                    <a:pt x="329" y="467"/>
                  </a:lnTo>
                  <a:lnTo>
                    <a:pt x="309" y="454"/>
                  </a:lnTo>
                  <a:lnTo>
                    <a:pt x="286" y="442"/>
                  </a:lnTo>
                  <a:lnTo>
                    <a:pt x="261" y="432"/>
                  </a:lnTo>
                  <a:lnTo>
                    <a:pt x="234" y="423"/>
                  </a:lnTo>
                  <a:lnTo>
                    <a:pt x="204" y="417"/>
                  </a:lnTo>
                  <a:lnTo>
                    <a:pt x="172" y="416"/>
                  </a:lnTo>
                  <a:lnTo>
                    <a:pt x="141" y="417"/>
                  </a:lnTo>
                  <a:lnTo>
                    <a:pt x="111" y="422"/>
                  </a:lnTo>
                  <a:lnTo>
                    <a:pt x="84" y="431"/>
                  </a:lnTo>
                  <a:lnTo>
                    <a:pt x="59" y="441"/>
                  </a:lnTo>
                  <a:lnTo>
                    <a:pt x="37" y="453"/>
                  </a:lnTo>
                  <a:lnTo>
                    <a:pt x="17" y="466"/>
                  </a:lnTo>
                  <a:lnTo>
                    <a:pt x="0" y="479"/>
                  </a:lnTo>
                  <a:lnTo>
                    <a:pt x="0" y="95"/>
                  </a:lnTo>
                  <a:lnTo>
                    <a:pt x="6" y="85"/>
                  </a:lnTo>
                  <a:lnTo>
                    <a:pt x="16" y="74"/>
                  </a:lnTo>
                  <a:lnTo>
                    <a:pt x="28" y="61"/>
                  </a:lnTo>
                  <a:lnTo>
                    <a:pt x="43" y="48"/>
                  </a:lnTo>
                  <a:lnTo>
                    <a:pt x="59" y="36"/>
                  </a:lnTo>
                  <a:lnTo>
                    <a:pt x="77" y="24"/>
                  </a:lnTo>
                  <a:lnTo>
                    <a:pt x="97" y="14"/>
                  </a:lnTo>
                  <a:lnTo>
                    <a:pt x="120" y="7"/>
                  </a:lnTo>
                  <a:lnTo>
                    <a:pt x="145" y="2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259"/>
            <p:cNvSpPr>
              <a:spLocks noEditPoints="1"/>
            </p:cNvSpPr>
            <p:nvPr/>
          </p:nvSpPr>
          <p:spPr bwMode="auto">
            <a:xfrm>
              <a:off x="11022013" y="3521076"/>
              <a:ext cx="285750" cy="168275"/>
            </a:xfrm>
            <a:custGeom>
              <a:avLst/>
              <a:gdLst>
                <a:gd name="T0" fmla="*/ 898 w 2345"/>
                <a:gd name="T1" fmla="*/ 406 h 1273"/>
                <a:gd name="T2" fmla="*/ 822 w 2345"/>
                <a:gd name="T3" fmla="*/ 438 h 1273"/>
                <a:gd name="T4" fmla="*/ 767 w 2345"/>
                <a:gd name="T5" fmla="*/ 481 h 1273"/>
                <a:gd name="T6" fmla="*/ 734 w 2345"/>
                <a:gd name="T7" fmla="*/ 521 h 1273"/>
                <a:gd name="T8" fmla="*/ 722 w 2345"/>
                <a:gd name="T9" fmla="*/ 545 h 1273"/>
                <a:gd name="T10" fmla="*/ 694 w 2345"/>
                <a:gd name="T11" fmla="*/ 1054 h 1273"/>
                <a:gd name="T12" fmla="*/ 1612 w 2345"/>
                <a:gd name="T13" fmla="*/ 600 h 1273"/>
                <a:gd name="T14" fmla="*/ 1605 w 2345"/>
                <a:gd name="T15" fmla="*/ 527 h 1273"/>
                <a:gd name="T16" fmla="*/ 1581 w 2345"/>
                <a:gd name="T17" fmla="*/ 496 h 1273"/>
                <a:gd name="T18" fmla="*/ 1530 w 2345"/>
                <a:gd name="T19" fmla="*/ 451 h 1273"/>
                <a:gd name="T20" fmla="*/ 1462 w 2345"/>
                <a:gd name="T21" fmla="*/ 415 h 1273"/>
                <a:gd name="T22" fmla="*/ 1371 w 2345"/>
                <a:gd name="T23" fmla="*/ 399 h 1273"/>
                <a:gd name="T24" fmla="*/ 1281 w 2345"/>
                <a:gd name="T25" fmla="*/ 415 h 1273"/>
                <a:gd name="T26" fmla="*/ 1214 w 2345"/>
                <a:gd name="T27" fmla="*/ 451 h 1273"/>
                <a:gd name="T28" fmla="*/ 1166 w 2345"/>
                <a:gd name="T29" fmla="*/ 495 h 1273"/>
                <a:gd name="T30" fmla="*/ 1119 w 2345"/>
                <a:gd name="T31" fmla="*/ 451 h 1273"/>
                <a:gd name="T32" fmla="*/ 1050 w 2345"/>
                <a:gd name="T33" fmla="*/ 415 h 1273"/>
                <a:gd name="T34" fmla="*/ 959 w 2345"/>
                <a:gd name="T35" fmla="*/ 399 h 1273"/>
                <a:gd name="T36" fmla="*/ 1315 w 2345"/>
                <a:gd name="T37" fmla="*/ 3 h 1273"/>
                <a:gd name="T38" fmla="*/ 1497 w 2345"/>
                <a:gd name="T39" fmla="*/ 47 h 1273"/>
                <a:gd name="T40" fmla="*/ 1653 w 2345"/>
                <a:gd name="T41" fmla="*/ 137 h 1273"/>
                <a:gd name="T42" fmla="*/ 1774 w 2345"/>
                <a:gd name="T43" fmla="*/ 265 h 1273"/>
                <a:gd name="T44" fmla="*/ 1853 w 2345"/>
                <a:gd name="T45" fmla="*/ 366 h 1273"/>
                <a:gd name="T46" fmla="*/ 1984 w 2345"/>
                <a:gd name="T47" fmla="*/ 377 h 1273"/>
                <a:gd name="T48" fmla="*/ 2128 w 2345"/>
                <a:gd name="T49" fmla="*/ 434 h 1273"/>
                <a:gd name="T50" fmla="*/ 2242 w 2345"/>
                <a:gd name="T51" fmla="*/ 531 h 1273"/>
                <a:gd name="T52" fmla="*/ 2318 w 2345"/>
                <a:gd name="T53" fmla="*/ 657 h 1273"/>
                <a:gd name="T54" fmla="*/ 2345 w 2345"/>
                <a:gd name="T55" fmla="*/ 806 h 1273"/>
                <a:gd name="T56" fmla="*/ 2322 w 2345"/>
                <a:gd name="T57" fmla="*/ 949 h 1273"/>
                <a:gd name="T58" fmla="*/ 2256 w 2345"/>
                <a:gd name="T59" fmla="*/ 1079 h 1273"/>
                <a:gd name="T60" fmla="*/ 2155 w 2345"/>
                <a:gd name="T61" fmla="*/ 1186 h 1273"/>
                <a:gd name="T62" fmla="*/ 2029 w 2345"/>
                <a:gd name="T63" fmla="*/ 1258 h 1273"/>
                <a:gd name="T64" fmla="*/ 498 w 2345"/>
                <a:gd name="T65" fmla="*/ 1272 h 1273"/>
                <a:gd name="T66" fmla="*/ 469 w 2345"/>
                <a:gd name="T67" fmla="*/ 1268 h 1273"/>
                <a:gd name="T68" fmla="*/ 411 w 2345"/>
                <a:gd name="T69" fmla="*/ 1255 h 1273"/>
                <a:gd name="T70" fmla="*/ 335 w 2345"/>
                <a:gd name="T71" fmla="*/ 1231 h 1273"/>
                <a:gd name="T72" fmla="*/ 250 w 2345"/>
                <a:gd name="T73" fmla="*/ 1191 h 1273"/>
                <a:gd name="T74" fmla="*/ 165 w 2345"/>
                <a:gd name="T75" fmla="*/ 1134 h 1273"/>
                <a:gd name="T76" fmla="*/ 89 w 2345"/>
                <a:gd name="T77" fmla="*/ 1056 h 1273"/>
                <a:gd name="T78" fmla="*/ 32 w 2345"/>
                <a:gd name="T79" fmla="*/ 952 h 1273"/>
                <a:gd name="T80" fmla="*/ 2 w 2345"/>
                <a:gd name="T81" fmla="*/ 821 h 1273"/>
                <a:gd name="T82" fmla="*/ 13 w 2345"/>
                <a:gd name="T83" fmla="*/ 661 h 1273"/>
                <a:gd name="T84" fmla="*/ 74 w 2345"/>
                <a:gd name="T85" fmla="*/ 512 h 1273"/>
                <a:gd name="T86" fmla="*/ 180 w 2345"/>
                <a:gd name="T87" fmla="*/ 390 h 1273"/>
                <a:gd name="T88" fmla="*/ 321 w 2345"/>
                <a:gd name="T89" fmla="*/ 302 h 1273"/>
                <a:gd name="T90" fmla="*/ 488 w 2345"/>
                <a:gd name="T91" fmla="*/ 260 h 1273"/>
                <a:gd name="T92" fmla="*/ 661 w 2345"/>
                <a:gd name="T93" fmla="*/ 269 h 1273"/>
                <a:gd name="T94" fmla="*/ 784 w 2345"/>
                <a:gd name="T95" fmla="*/ 195 h 1273"/>
                <a:gd name="T96" fmla="*/ 914 w 2345"/>
                <a:gd name="T97" fmla="*/ 91 h 1273"/>
                <a:gd name="T98" fmla="*/ 1072 w 2345"/>
                <a:gd name="T99" fmla="*/ 23 h 1273"/>
                <a:gd name="T100" fmla="*/ 1250 w 2345"/>
                <a:gd name="T101" fmla="*/ 0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45" h="1273">
                  <a:moveTo>
                    <a:pt x="959" y="399"/>
                  </a:moveTo>
                  <a:lnTo>
                    <a:pt x="927" y="401"/>
                  </a:lnTo>
                  <a:lnTo>
                    <a:pt x="898" y="406"/>
                  </a:lnTo>
                  <a:lnTo>
                    <a:pt x="869" y="415"/>
                  </a:lnTo>
                  <a:lnTo>
                    <a:pt x="845" y="425"/>
                  </a:lnTo>
                  <a:lnTo>
                    <a:pt x="822" y="438"/>
                  </a:lnTo>
                  <a:lnTo>
                    <a:pt x="801" y="451"/>
                  </a:lnTo>
                  <a:lnTo>
                    <a:pt x="784" y="465"/>
                  </a:lnTo>
                  <a:lnTo>
                    <a:pt x="767" y="481"/>
                  </a:lnTo>
                  <a:lnTo>
                    <a:pt x="752" y="497"/>
                  </a:lnTo>
                  <a:lnTo>
                    <a:pt x="742" y="510"/>
                  </a:lnTo>
                  <a:lnTo>
                    <a:pt x="734" y="521"/>
                  </a:lnTo>
                  <a:lnTo>
                    <a:pt x="729" y="528"/>
                  </a:lnTo>
                  <a:lnTo>
                    <a:pt x="726" y="531"/>
                  </a:lnTo>
                  <a:lnTo>
                    <a:pt x="722" y="545"/>
                  </a:lnTo>
                  <a:lnTo>
                    <a:pt x="722" y="600"/>
                  </a:lnTo>
                  <a:lnTo>
                    <a:pt x="694" y="600"/>
                  </a:lnTo>
                  <a:lnTo>
                    <a:pt x="694" y="1054"/>
                  </a:lnTo>
                  <a:lnTo>
                    <a:pt x="1652" y="1054"/>
                  </a:lnTo>
                  <a:lnTo>
                    <a:pt x="1652" y="600"/>
                  </a:lnTo>
                  <a:lnTo>
                    <a:pt x="1612" y="600"/>
                  </a:lnTo>
                  <a:lnTo>
                    <a:pt x="1612" y="545"/>
                  </a:lnTo>
                  <a:lnTo>
                    <a:pt x="1607" y="531"/>
                  </a:lnTo>
                  <a:lnTo>
                    <a:pt x="1605" y="527"/>
                  </a:lnTo>
                  <a:lnTo>
                    <a:pt x="1601" y="520"/>
                  </a:lnTo>
                  <a:lnTo>
                    <a:pt x="1592" y="509"/>
                  </a:lnTo>
                  <a:lnTo>
                    <a:pt x="1581" y="496"/>
                  </a:lnTo>
                  <a:lnTo>
                    <a:pt x="1566" y="481"/>
                  </a:lnTo>
                  <a:lnTo>
                    <a:pt x="1549" y="465"/>
                  </a:lnTo>
                  <a:lnTo>
                    <a:pt x="1530" y="451"/>
                  </a:lnTo>
                  <a:lnTo>
                    <a:pt x="1511" y="438"/>
                  </a:lnTo>
                  <a:lnTo>
                    <a:pt x="1487" y="425"/>
                  </a:lnTo>
                  <a:lnTo>
                    <a:pt x="1462" y="415"/>
                  </a:lnTo>
                  <a:lnTo>
                    <a:pt x="1434" y="406"/>
                  </a:lnTo>
                  <a:lnTo>
                    <a:pt x="1405" y="401"/>
                  </a:lnTo>
                  <a:lnTo>
                    <a:pt x="1371" y="399"/>
                  </a:lnTo>
                  <a:lnTo>
                    <a:pt x="1340" y="401"/>
                  </a:lnTo>
                  <a:lnTo>
                    <a:pt x="1309" y="406"/>
                  </a:lnTo>
                  <a:lnTo>
                    <a:pt x="1281" y="415"/>
                  </a:lnTo>
                  <a:lnTo>
                    <a:pt x="1256" y="425"/>
                  </a:lnTo>
                  <a:lnTo>
                    <a:pt x="1235" y="438"/>
                  </a:lnTo>
                  <a:lnTo>
                    <a:pt x="1214" y="451"/>
                  </a:lnTo>
                  <a:lnTo>
                    <a:pt x="1197" y="465"/>
                  </a:lnTo>
                  <a:lnTo>
                    <a:pt x="1180" y="480"/>
                  </a:lnTo>
                  <a:lnTo>
                    <a:pt x="1166" y="495"/>
                  </a:lnTo>
                  <a:lnTo>
                    <a:pt x="1153" y="480"/>
                  </a:lnTo>
                  <a:lnTo>
                    <a:pt x="1136" y="465"/>
                  </a:lnTo>
                  <a:lnTo>
                    <a:pt x="1119" y="451"/>
                  </a:lnTo>
                  <a:lnTo>
                    <a:pt x="1098" y="438"/>
                  </a:lnTo>
                  <a:lnTo>
                    <a:pt x="1075" y="425"/>
                  </a:lnTo>
                  <a:lnTo>
                    <a:pt x="1050" y="415"/>
                  </a:lnTo>
                  <a:lnTo>
                    <a:pt x="1022" y="406"/>
                  </a:lnTo>
                  <a:lnTo>
                    <a:pt x="992" y="401"/>
                  </a:lnTo>
                  <a:lnTo>
                    <a:pt x="959" y="399"/>
                  </a:lnTo>
                  <a:close/>
                  <a:moveTo>
                    <a:pt x="1250" y="0"/>
                  </a:moveTo>
                  <a:lnTo>
                    <a:pt x="1250" y="0"/>
                  </a:lnTo>
                  <a:lnTo>
                    <a:pt x="1315" y="3"/>
                  </a:lnTo>
                  <a:lnTo>
                    <a:pt x="1378" y="12"/>
                  </a:lnTo>
                  <a:lnTo>
                    <a:pt x="1438" y="26"/>
                  </a:lnTo>
                  <a:lnTo>
                    <a:pt x="1497" y="47"/>
                  </a:lnTo>
                  <a:lnTo>
                    <a:pt x="1552" y="72"/>
                  </a:lnTo>
                  <a:lnTo>
                    <a:pt x="1604" y="103"/>
                  </a:lnTo>
                  <a:lnTo>
                    <a:pt x="1653" y="137"/>
                  </a:lnTo>
                  <a:lnTo>
                    <a:pt x="1697" y="177"/>
                  </a:lnTo>
                  <a:lnTo>
                    <a:pt x="1738" y="220"/>
                  </a:lnTo>
                  <a:lnTo>
                    <a:pt x="1774" y="265"/>
                  </a:lnTo>
                  <a:lnTo>
                    <a:pt x="1805" y="315"/>
                  </a:lnTo>
                  <a:lnTo>
                    <a:pt x="1831" y="368"/>
                  </a:lnTo>
                  <a:lnTo>
                    <a:pt x="1853" y="366"/>
                  </a:lnTo>
                  <a:lnTo>
                    <a:pt x="1877" y="366"/>
                  </a:lnTo>
                  <a:lnTo>
                    <a:pt x="1931" y="368"/>
                  </a:lnTo>
                  <a:lnTo>
                    <a:pt x="1984" y="377"/>
                  </a:lnTo>
                  <a:lnTo>
                    <a:pt x="2035" y="392"/>
                  </a:lnTo>
                  <a:lnTo>
                    <a:pt x="2083" y="411"/>
                  </a:lnTo>
                  <a:lnTo>
                    <a:pt x="2128" y="434"/>
                  </a:lnTo>
                  <a:lnTo>
                    <a:pt x="2169" y="463"/>
                  </a:lnTo>
                  <a:lnTo>
                    <a:pt x="2208" y="495"/>
                  </a:lnTo>
                  <a:lnTo>
                    <a:pt x="2242" y="531"/>
                  </a:lnTo>
                  <a:lnTo>
                    <a:pt x="2272" y="570"/>
                  </a:lnTo>
                  <a:lnTo>
                    <a:pt x="2297" y="613"/>
                  </a:lnTo>
                  <a:lnTo>
                    <a:pt x="2318" y="657"/>
                  </a:lnTo>
                  <a:lnTo>
                    <a:pt x="2333" y="705"/>
                  </a:lnTo>
                  <a:lnTo>
                    <a:pt x="2342" y="755"/>
                  </a:lnTo>
                  <a:lnTo>
                    <a:pt x="2345" y="806"/>
                  </a:lnTo>
                  <a:lnTo>
                    <a:pt x="2343" y="855"/>
                  </a:lnTo>
                  <a:lnTo>
                    <a:pt x="2334" y="902"/>
                  </a:lnTo>
                  <a:lnTo>
                    <a:pt x="2322" y="949"/>
                  </a:lnTo>
                  <a:lnTo>
                    <a:pt x="2304" y="994"/>
                  </a:lnTo>
                  <a:lnTo>
                    <a:pt x="2282" y="1037"/>
                  </a:lnTo>
                  <a:lnTo>
                    <a:pt x="2256" y="1079"/>
                  </a:lnTo>
                  <a:lnTo>
                    <a:pt x="2226" y="1118"/>
                  </a:lnTo>
                  <a:lnTo>
                    <a:pt x="2192" y="1153"/>
                  </a:lnTo>
                  <a:lnTo>
                    <a:pt x="2155" y="1186"/>
                  </a:lnTo>
                  <a:lnTo>
                    <a:pt x="2116" y="1214"/>
                  </a:lnTo>
                  <a:lnTo>
                    <a:pt x="2073" y="1239"/>
                  </a:lnTo>
                  <a:lnTo>
                    <a:pt x="2029" y="1258"/>
                  </a:lnTo>
                  <a:lnTo>
                    <a:pt x="1981" y="1273"/>
                  </a:lnTo>
                  <a:lnTo>
                    <a:pt x="500" y="1273"/>
                  </a:lnTo>
                  <a:lnTo>
                    <a:pt x="498" y="1272"/>
                  </a:lnTo>
                  <a:lnTo>
                    <a:pt x="491" y="1272"/>
                  </a:lnTo>
                  <a:lnTo>
                    <a:pt x="482" y="1270"/>
                  </a:lnTo>
                  <a:lnTo>
                    <a:pt x="469" y="1268"/>
                  </a:lnTo>
                  <a:lnTo>
                    <a:pt x="451" y="1265"/>
                  </a:lnTo>
                  <a:lnTo>
                    <a:pt x="433" y="1260"/>
                  </a:lnTo>
                  <a:lnTo>
                    <a:pt x="411" y="1255"/>
                  </a:lnTo>
                  <a:lnTo>
                    <a:pt x="387" y="1248"/>
                  </a:lnTo>
                  <a:lnTo>
                    <a:pt x="361" y="1240"/>
                  </a:lnTo>
                  <a:lnTo>
                    <a:pt x="335" y="1231"/>
                  </a:lnTo>
                  <a:lnTo>
                    <a:pt x="307" y="1219"/>
                  </a:lnTo>
                  <a:lnTo>
                    <a:pt x="279" y="1206"/>
                  </a:lnTo>
                  <a:lnTo>
                    <a:pt x="250" y="1191"/>
                  </a:lnTo>
                  <a:lnTo>
                    <a:pt x="222" y="1175"/>
                  </a:lnTo>
                  <a:lnTo>
                    <a:pt x="192" y="1155"/>
                  </a:lnTo>
                  <a:lnTo>
                    <a:pt x="165" y="1134"/>
                  </a:lnTo>
                  <a:lnTo>
                    <a:pt x="138" y="1111"/>
                  </a:lnTo>
                  <a:lnTo>
                    <a:pt x="113" y="1084"/>
                  </a:lnTo>
                  <a:lnTo>
                    <a:pt x="89" y="1056"/>
                  </a:lnTo>
                  <a:lnTo>
                    <a:pt x="68" y="1024"/>
                  </a:lnTo>
                  <a:lnTo>
                    <a:pt x="48" y="989"/>
                  </a:lnTo>
                  <a:lnTo>
                    <a:pt x="32" y="952"/>
                  </a:lnTo>
                  <a:lnTo>
                    <a:pt x="18" y="912"/>
                  </a:lnTo>
                  <a:lnTo>
                    <a:pt x="8" y="868"/>
                  </a:lnTo>
                  <a:lnTo>
                    <a:pt x="2" y="821"/>
                  </a:lnTo>
                  <a:lnTo>
                    <a:pt x="0" y="771"/>
                  </a:lnTo>
                  <a:lnTo>
                    <a:pt x="3" y="715"/>
                  </a:lnTo>
                  <a:lnTo>
                    <a:pt x="13" y="661"/>
                  </a:lnTo>
                  <a:lnTo>
                    <a:pt x="28" y="609"/>
                  </a:lnTo>
                  <a:lnTo>
                    <a:pt x="48" y="559"/>
                  </a:lnTo>
                  <a:lnTo>
                    <a:pt x="74" y="512"/>
                  </a:lnTo>
                  <a:lnTo>
                    <a:pt x="106" y="467"/>
                  </a:lnTo>
                  <a:lnTo>
                    <a:pt x="141" y="426"/>
                  </a:lnTo>
                  <a:lnTo>
                    <a:pt x="180" y="390"/>
                  </a:lnTo>
                  <a:lnTo>
                    <a:pt x="224" y="356"/>
                  </a:lnTo>
                  <a:lnTo>
                    <a:pt x="271" y="327"/>
                  </a:lnTo>
                  <a:lnTo>
                    <a:pt x="321" y="302"/>
                  </a:lnTo>
                  <a:lnTo>
                    <a:pt x="374" y="283"/>
                  </a:lnTo>
                  <a:lnTo>
                    <a:pt x="430" y="269"/>
                  </a:lnTo>
                  <a:lnTo>
                    <a:pt x="488" y="260"/>
                  </a:lnTo>
                  <a:lnTo>
                    <a:pt x="548" y="257"/>
                  </a:lnTo>
                  <a:lnTo>
                    <a:pt x="605" y="259"/>
                  </a:lnTo>
                  <a:lnTo>
                    <a:pt x="661" y="269"/>
                  </a:lnTo>
                  <a:lnTo>
                    <a:pt x="715" y="282"/>
                  </a:lnTo>
                  <a:lnTo>
                    <a:pt x="747" y="237"/>
                  </a:lnTo>
                  <a:lnTo>
                    <a:pt x="784" y="195"/>
                  </a:lnTo>
                  <a:lnTo>
                    <a:pt x="824" y="158"/>
                  </a:lnTo>
                  <a:lnTo>
                    <a:pt x="867" y="122"/>
                  </a:lnTo>
                  <a:lnTo>
                    <a:pt x="914" y="91"/>
                  </a:lnTo>
                  <a:lnTo>
                    <a:pt x="964" y="64"/>
                  </a:lnTo>
                  <a:lnTo>
                    <a:pt x="1017" y="41"/>
                  </a:lnTo>
                  <a:lnTo>
                    <a:pt x="1072" y="23"/>
                  </a:lnTo>
                  <a:lnTo>
                    <a:pt x="1129" y="10"/>
                  </a:lnTo>
                  <a:lnTo>
                    <a:pt x="1188" y="2"/>
                  </a:lnTo>
                  <a:lnTo>
                    <a:pt x="12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9" name="Group 214"/>
          <p:cNvGrpSpPr/>
          <p:nvPr/>
        </p:nvGrpSpPr>
        <p:grpSpPr>
          <a:xfrm>
            <a:off x="8413885" y="6154153"/>
            <a:ext cx="417513" cy="461963"/>
            <a:chOff x="10990263" y="4278313"/>
            <a:chExt cx="417513" cy="461963"/>
          </a:xfrm>
          <a:solidFill>
            <a:srgbClr val="000000"/>
          </a:solidFill>
        </p:grpSpPr>
        <p:sp>
          <p:nvSpPr>
            <p:cNvPr id="460" name="Freeform 264"/>
            <p:cNvSpPr>
              <a:spLocks/>
            </p:cNvSpPr>
            <p:nvPr/>
          </p:nvSpPr>
          <p:spPr bwMode="auto">
            <a:xfrm>
              <a:off x="11028363" y="4595813"/>
              <a:ext cx="101600" cy="39688"/>
            </a:xfrm>
            <a:custGeom>
              <a:avLst/>
              <a:gdLst>
                <a:gd name="T0" fmla="*/ 704 w 704"/>
                <a:gd name="T1" fmla="*/ 0 h 271"/>
                <a:gd name="T2" fmla="*/ 438 w 704"/>
                <a:gd name="T3" fmla="*/ 150 h 271"/>
                <a:gd name="T4" fmla="*/ 546 w 704"/>
                <a:gd name="T5" fmla="*/ 243 h 271"/>
                <a:gd name="T6" fmla="*/ 0 w 704"/>
                <a:gd name="T7" fmla="*/ 271 h 271"/>
                <a:gd name="T8" fmla="*/ 271 w 704"/>
                <a:gd name="T9" fmla="*/ 127 h 271"/>
                <a:gd name="T10" fmla="*/ 165 w 704"/>
                <a:gd name="T11" fmla="*/ 34 h 271"/>
                <a:gd name="T12" fmla="*/ 704 w 704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4" h="271">
                  <a:moveTo>
                    <a:pt x="704" y="0"/>
                  </a:moveTo>
                  <a:lnTo>
                    <a:pt x="438" y="150"/>
                  </a:lnTo>
                  <a:lnTo>
                    <a:pt x="546" y="243"/>
                  </a:lnTo>
                  <a:lnTo>
                    <a:pt x="0" y="271"/>
                  </a:lnTo>
                  <a:lnTo>
                    <a:pt x="271" y="127"/>
                  </a:lnTo>
                  <a:lnTo>
                    <a:pt x="165" y="34"/>
                  </a:lnTo>
                  <a:lnTo>
                    <a:pt x="7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265"/>
            <p:cNvSpPr>
              <a:spLocks/>
            </p:cNvSpPr>
            <p:nvPr/>
          </p:nvSpPr>
          <p:spPr bwMode="auto">
            <a:xfrm>
              <a:off x="10990263" y="4678363"/>
              <a:ext cx="160338" cy="61913"/>
            </a:xfrm>
            <a:custGeom>
              <a:avLst/>
              <a:gdLst>
                <a:gd name="T0" fmla="*/ 1114 w 1114"/>
                <a:gd name="T1" fmla="*/ 0 h 427"/>
                <a:gd name="T2" fmla="*/ 694 w 1114"/>
                <a:gd name="T3" fmla="*/ 237 h 427"/>
                <a:gd name="T4" fmla="*/ 863 w 1114"/>
                <a:gd name="T5" fmla="*/ 383 h 427"/>
                <a:gd name="T6" fmla="*/ 0 w 1114"/>
                <a:gd name="T7" fmla="*/ 427 h 427"/>
                <a:gd name="T8" fmla="*/ 431 w 1114"/>
                <a:gd name="T9" fmla="*/ 199 h 427"/>
                <a:gd name="T10" fmla="*/ 262 w 1114"/>
                <a:gd name="T11" fmla="*/ 53 h 427"/>
                <a:gd name="T12" fmla="*/ 1114 w 1114"/>
                <a:gd name="T13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14" h="427">
                  <a:moveTo>
                    <a:pt x="1114" y="0"/>
                  </a:moveTo>
                  <a:lnTo>
                    <a:pt x="694" y="237"/>
                  </a:lnTo>
                  <a:lnTo>
                    <a:pt x="863" y="383"/>
                  </a:lnTo>
                  <a:lnTo>
                    <a:pt x="0" y="427"/>
                  </a:lnTo>
                  <a:lnTo>
                    <a:pt x="431" y="199"/>
                  </a:lnTo>
                  <a:lnTo>
                    <a:pt x="262" y="53"/>
                  </a:lnTo>
                  <a:lnTo>
                    <a:pt x="11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266"/>
            <p:cNvSpPr>
              <a:spLocks noEditPoints="1"/>
            </p:cNvSpPr>
            <p:nvPr/>
          </p:nvSpPr>
          <p:spPr bwMode="auto">
            <a:xfrm>
              <a:off x="11004551" y="4278313"/>
              <a:ext cx="403225" cy="404813"/>
            </a:xfrm>
            <a:custGeom>
              <a:avLst/>
              <a:gdLst>
                <a:gd name="T0" fmla="*/ 1558 w 2790"/>
                <a:gd name="T1" fmla="*/ 80 h 2798"/>
                <a:gd name="T2" fmla="*/ 1349 w 2790"/>
                <a:gd name="T3" fmla="*/ 130 h 2798"/>
                <a:gd name="T4" fmla="*/ 1155 w 2790"/>
                <a:gd name="T5" fmla="*/ 224 h 2798"/>
                <a:gd name="T6" fmla="*/ 980 w 2790"/>
                <a:gd name="T7" fmla="*/ 360 h 2798"/>
                <a:gd name="T8" fmla="*/ 745 w 2790"/>
                <a:gd name="T9" fmla="*/ 1444 h 2798"/>
                <a:gd name="T10" fmla="*/ 1380 w 2790"/>
                <a:gd name="T11" fmla="*/ 670 h 2798"/>
                <a:gd name="T12" fmla="*/ 1514 w 2790"/>
                <a:gd name="T13" fmla="*/ 597 h 2798"/>
                <a:gd name="T14" fmla="*/ 1662 w 2790"/>
                <a:gd name="T15" fmla="*/ 566 h 2798"/>
                <a:gd name="T16" fmla="*/ 1812 w 2790"/>
                <a:gd name="T17" fmla="*/ 577 h 2798"/>
                <a:gd name="T18" fmla="*/ 1956 w 2790"/>
                <a:gd name="T19" fmla="*/ 632 h 2798"/>
                <a:gd name="T20" fmla="*/ 2080 w 2790"/>
                <a:gd name="T21" fmla="*/ 730 h 2798"/>
                <a:gd name="T22" fmla="*/ 2168 w 2790"/>
                <a:gd name="T23" fmla="*/ 856 h 2798"/>
                <a:gd name="T24" fmla="*/ 2213 w 2790"/>
                <a:gd name="T25" fmla="*/ 998 h 2798"/>
                <a:gd name="T26" fmla="*/ 2215 w 2790"/>
                <a:gd name="T27" fmla="*/ 1148 h 2798"/>
                <a:gd name="T28" fmla="*/ 2175 w 2790"/>
                <a:gd name="T29" fmla="*/ 1293 h 2798"/>
                <a:gd name="T30" fmla="*/ 2090 w 2790"/>
                <a:gd name="T31" fmla="*/ 1424 h 2798"/>
                <a:gd name="T32" fmla="*/ 2467 w 2790"/>
                <a:gd name="T33" fmla="*/ 1751 h 2798"/>
                <a:gd name="T34" fmla="*/ 2595 w 2790"/>
                <a:gd name="T35" fmla="*/ 1567 h 2798"/>
                <a:gd name="T36" fmla="*/ 2678 w 2790"/>
                <a:gd name="T37" fmla="*/ 1367 h 2798"/>
                <a:gd name="T38" fmla="*/ 2717 w 2790"/>
                <a:gd name="T39" fmla="*/ 1157 h 2798"/>
                <a:gd name="T40" fmla="*/ 2710 w 2790"/>
                <a:gd name="T41" fmla="*/ 946 h 2798"/>
                <a:gd name="T42" fmla="*/ 2659 w 2790"/>
                <a:gd name="T43" fmla="*/ 739 h 2798"/>
                <a:gd name="T44" fmla="*/ 2564 w 2790"/>
                <a:gd name="T45" fmla="*/ 546 h 2798"/>
                <a:gd name="T46" fmla="*/ 2426 w 2790"/>
                <a:gd name="T47" fmla="*/ 373 h 2798"/>
                <a:gd name="T48" fmla="*/ 2250 w 2790"/>
                <a:gd name="T49" fmla="*/ 231 h 2798"/>
                <a:gd name="T50" fmla="*/ 2053 w 2790"/>
                <a:gd name="T51" fmla="*/ 134 h 2798"/>
                <a:gd name="T52" fmla="*/ 1843 w 2790"/>
                <a:gd name="T53" fmla="*/ 81 h 2798"/>
                <a:gd name="T54" fmla="*/ 1661 w 2790"/>
                <a:gd name="T55" fmla="*/ 0 h 2798"/>
                <a:gd name="T56" fmla="*/ 1880 w 2790"/>
                <a:gd name="T57" fmla="*/ 15 h 2798"/>
                <a:gd name="T58" fmla="*/ 2093 w 2790"/>
                <a:gd name="T59" fmla="*/ 73 h 2798"/>
                <a:gd name="T60" fmla="*/ 2294 w 2790"/>
                <a:gd name="T61" fmla="*/ 175 h 2798"/>
                <a:gd name="T62" fmla="*/ 2475 w 2790"/>
                <a:gd name="T63" fmla="*/ 320 h 2798"/>
                <a:gd name="T64" fmla="*/ 2618 w 2790"/>
                <a:gd name="T65" fmla="*/ 497 h 2798"/>
                <a:gd name="T66" fmla="*/ 2718 w 2790"/>
                <a:gd name="T67" fmla="*/ 693 h 2798"/>
                <a:gd name="T68" fmla="*/ 2775 w 2790"/>
                <a:gd name="T69" fmla="*/ 903 h 2798"/>
                <a:gd name="T70" fmla="*/ 2790 w 2790"/>
                <a:gd name="T71" fmla="*/ 1120 h 2798"/>
                <a:gd name="T72" fmla="*/ 2760 w 2790"/>
                <a:gd name="T73" fmla="*/ 1336 h 2798"/>
                <a:gd name="T74" fmla="*/ 2688 w 2790"/>
                <a:gd name="T75" fmla="*/ 1543 h 2798"/>
                <a:gd name="T76" fmla="*/ 2570 w 2790"/>
                <a:gd name="T77" fmla="*/ 1737 h 2798"/>
                <a:gd name="T78" fmla="*/ 1056 w 2790"/>
                <a:gd name="T79" fmla="*/ 2378 h 2798"/>
                <a:gd name="T80" fmla="*/ 2093 w 2790"/>
                <a:gd name="T81" fmla="*/ 1299 h 2798"/>
                <a:gd name="T82" fmla="*/ 2141 w 2790"/>
                <a:gd name="T83" fmla="*/ 1167 h 2798"/>
                <a:gd name="T84" fmla="*/ 2145 w 2790"/>
                <a:gd name="T85" fmla="*/ 1030 h 2798"/>
                <a:gd name="T86" fmla="*/ 2108 w 2790"/>
                <a:gd name="T87" fmla="*/ 897 h 2798"/>
                <a:gd name="T88" fmla="*/ 2029 w 2790"/>
                <a:gd name="T89" fmla="*/ 779 h 2798"/>
                <a:gd name="T90" fmla="*/ 1914 w 2790"/>
                <a:gd name="T91" fmla="*/ 691 h 2798"/>
                <a:gd name="T92" fmla="*/ 1782 w 2790"/>
                <a:gd name="T93" fmla="*/ 643 h 2798"/>
                <a:gd name="T94" fmla="*/ 1644 w 2790"/>
                <a:gd name="T95" fmla="*/ 638 h 2798"/>
                <a:gd name="T96" fmla="*/ 1510 w 2790"/>
                <a:gd name="T97" fmla="*/ 675 h 2798"/>
                <a:gd name="T98" fmla="*/ 1391 w 2790"/>
                <a:gd name="T99" fmla="*/ 753 h 2798"/>
                <a:gd name="T100" fmla="*/ 0 w 2790"/>
                <a:gd name="T101" fmla="*/ 1463 h 2798"/>
                <a:gd name="T102" fmla="*/ 983 w 2790"/>
                <a:gd name="T103" fmla="*/ 261 h 2798"/>
                <a:gd name="T104" fmla="*/ 1170 w 2790"/>
                <a:gd name="T105" fmla="*/ 134 h 2798"/>
                <a:gd name="T106" fmla="*/ 1373 w 2790"/>
                <a:gd name="T107" fmla="*/ 48 h 2798"/>
                <a:gd name="T108" fmla="*/ 1588 w 2790"/>
                <a:gd name="T109" fmla="*/ 5 h 2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0" h="2798">
                  <a:moveTo>
                    <a:pt x="1700" y="70"/>
                  </a:moveTo>
                  <a:lnTo>
                    <a:pt x="1629" y="73"/>
                  </a:lnTo>
                  <a:lnTo>
                    <a:pt x="1558" y="80"/>
                  </a:lnTo>
                  <a:lnTo>
                    <a:pt x="1488" y="92"/>
                  </a:lnTo>
                  <a:lnTo>
                    <a:pt x="1419" y="108"/>
                  </a:lnTo>
                  <a:lnTo>
                    <a:pt x="1349" y="130"/>
                  </a:lnTo>
                  <a:lnTo>
                    <a:pt x="1282" y="157"/>
                  </a:lnTo>
                  <a:lnTo>
                    <a:pt x="1217" y="188"/>
                  </a:lnTo>
                  <a:lnTo>
                    <a:pt x="1155" y="224"/>
                  </a:lnTo>
                  <a:lnTo>
                    <a:pt x="1094" y="264"/>
                  </a:lnTo>
                  <a:lnTo>
                    <a:pt x="1035" y="311"/>
                  </a:lnTo>
                  <a:lnTo>
                    <a:pt x="980" y="360"/>
                  </a:lnTo>
                  <a:lnTo>
                    <a:pt x="927" y="415"/>
                  </a:lnTo>
                  <a:lnTo>
                    <a:pt x="369" y="1117"/>
                  </a:lnTo>
                  <a:lnTo>
                    <a:pt x="745" y="1444"/>
                  </a:lnTo>
                  <a:lnTo>
                    <a:pt x="1303" y="741"/>
                  </a:lnTo>
                  <a:lnTo>
                    <a:pt x="1340" y="704"/>
                  </a:lnTo>
                  <a:lnTo>
                    <a:pt x="1380" y="670"/>
                  </a:lnTo>
                  <a:lnTo>
                    <a:pt x="1423" y="640"/>
                  </a:lnTo>
                  <a:lnTo>
                    <a:pt x="1469" y="616"/>
                  </a:lnTo>
                  <a:lnTo>
                    <a:pt x="1514" y="597"/>
                  </a:lnTo>
                  <a:lnTo>
                    <a:pt x="1563" y="581"/>
                  </a:lnTo>
                  <a:lnTo>
                    <a:pt x="1612" y="572"/>
                  </a:lnTo>
                  <a:lnTo>
                    <a:pt x="1662" y="566"/>
                  </a:lnTo>
                  <a:lnTo>
                    <a:pt x="1712" y="564"/>
                  </a:lnTo>
                  <a:lnTo>
                    <a:pt x="1762" y="569"/>
                  </a:lnTo>
                  <a:lnTo>
                    <a:pt x="1812" y="577"/>
                  </a:lnTo>
                  <a:lnTo>
                    <a:pt x="1861" y="591"/>
                  </a:lnTo>
                  <a:lnTo>
                    <a:pt x="1909" y="609"/>
                  </a:lnTo>
                  <a:lnTo>
                    <a:pt x="1956" y="632"/>
                  </a:lnTo>
                  <a:lnTo>
                    <a:pt x="1999" y="659"/>
                  </a:lnTo>
                  <a:lnTo>
                    <a:pt x="2042" y="693"/>
                  </a:lnTo>
                  <a:lnTo>
                    <a:pt x="2080" y="730"/>
                  </a:lnTo>
                  <a:lnTo>
                    <a:pt x="2114" y="769"/>
                  </a:lnTo>
                  <a:lnTo>
                    <a:pt x="2143" y="812"/>
                  </a:lnTo>
                  <a:lnTo>
                    <a:pt x="2168" y="856"/>
                  </a:lnTo>
                  <a:lnTo>
                    <a:pt x="2188" y="903"/>
                  </a:lnTo>
                  <a:lnTo>
                    <a:pt x="2203" y="950"/>
                  </a:lnTo>
                  <a:lnTo>
                    <a:pt x="2213" y="998"/>
                  </a:lnTo>
                  <a:lnTo>
                    <a:pt x="2219" y="1048"/>
                  </a:lnTo>
                  <a:lnTo>
                    <a:pt x="2220" y="1099"/>
                  </a:lnTo>
                  <a:lnTo>
                    <a:pt x="2215" y="1148"/>
                  </a:lnTo>
                  <a:lnTo>
                    <a:pt x="2207" y="1198"/>
                  </a:lnTo>
                  <a:lnTo>
                    <a:pt x="2193" y="1246"/>
                  </a:lnTo>
                  <a:lnTo>
                    <a:pt x="2175" y="1293"/>
                  </a:lnTo>
                  <a:lnTo>
                    <a:pt x="2152" y="1339"/>
                  </a:lnTo>
                  <a:lnTo>
                    <a:pt x="2124" y="1383"/>
                  </a:lnTo>
                  <a:lnTo>
                    <a:pt x="2090" y="1424"/>
                  </a:lnTo>
                  <a:lnTo>
                    <a:pt x="1461" y="2064"/>
                  </a:lnTo>
                  <a:lnTo>
                    <a:pt x="1836" y="2390"/>
                  </a:lnTo>
                  <a:lnTo>
                    <a:pt x="2467" y="1751"/>
                  </a:lnTo>
                  <a:lnTo>
                    <a:pt x="2514" y="1692"/>
                  </a:lnTo>
                  <a:lnTo>
                    <a:pt x="2557" y="1630"/>
                  </a:lnTo>
                  <a:lnTo>
                    <a:pt x="2595" y="1567"/>
                  </a:lnTo>
                  <a:lnTo>
                    <a:pt x="2628" y="1502"/>
                  </a:lnTo>
                  <a:lnTo>
                    <a:pt x="2656" y="1435"/>
                  </a:lnTo>
                  <a:lnTo>
                    <a:pt x="2678" y="1367"/>
                  </a:lnTo>
                  <a:lnTo>
                    <a:pt x="2696" y="1298"/>
                  </a:lnTo>
                  <a:lnTo>
                    <a:pt x="2709" y="1228"/>
                  </a:lnTo>
                  <a:lnTo>
                    <a:pt x="2717" y="1157"/>
                  </a:lnTo>
                  <a:lnTo>
                    <a:pt x="2719" y="1087"/>
                  </a:lnTo>
                  <a:lnTo>
                    <a:pt x="2717" y="1015"/>
                  </a:lnTo>
                  <a:lnTo>
                    <a:pt x="2710" y="946"/>
                  </a:lnTo>
                  <a:lnTo>
                    <a:pt x="2697" y="875"/>
                  </a:lnTo>
                  <a:lnTo>
                    <a:pt x="2680" y="807"/>
                  </a:lnTo>
                  <a:lnTo>
                    <a:pt x="2659" y="739"/>
                  </a:lnTo>
                  <a:lnTo>
                    <a:pt x="2631" y="673"/>
                  </a:lnTo>
                  <a:lnTo>
                    <a:pt x="2601" y="609"/>
                  </a:lnTo>
                  <a:lnTo>
                    <a:pt x="2564" y="546"/>
                  </a:lnTo>
                  <a:lnTo>
                    <a:pt x="2523" y="485"/>
                  </a:lnTo>
                  <a:lnTo>
                    <a:pt x="2477" y="428"/>
                  </a:lnTo>
                  <a:lnTo>
                    <a:pt x="2426" y="373"/>
                  </a:lnTo>
                  <a:lnTo>
                    <a:pt x="2371" y="321"/>
                  </a:lnTo>
                  <a:lnTo>
                    <a:pt x="2311" y="274"/>
                  </a:lnTo>
                  <a:lnTo>
                    <a:pt x="2250" y="231"/>
                  </a:lnTo>
                  <a:lnTo>
                    <a:pt x="2186" y="193"/>
                  </a:lnTo>
                  <a:lnTo>
                    <a:pt x="2120" y="161"/>
                  </a:lnTo>
                  <a:lnTo>
                    <a:pt x="2053" y="134"/>
                  </a:lnTo>
                  <a:lnTo>
                    <a:pt x="1984" y="110"/>
                  </a:lnTo>
                  <a:lnTo>
                    <a:pt x="1914" y="94"/>
                  </a:lnTo>
                  <a:lnTo>
                    <a:pt x="1843" y="81"/>
                  </a:lnTo>
                  <a:lnTo>
                    <a:pt x="1772" y="73"/>
                  </a:lnTo>
                  <a:lnTo>
                    <a:pt x="1700" y="70"/>
                  </a:lnTo>
                  <a:close/>
                  <a:moveTo>
                    <a:pt x="1661" y="0"/>
                  </a:moveTo>
                  <a:lnTo>
                    <a:pt x="1735" y="0"/>
                  </a:lnTo>
                  <a:lnTo>
                    <a:pt x="1807" y="5"/>
                  </a:lnTo>
                  <a:lnTo>
                    <a:pt x="1880" y="15"/>
                  </a:lnTo>
                  <a:lnTo>
                    <a:pt x="1952" y="29"/>
                  </a:lnTo>
                  <a:lnTo>
                    <a:pt x="2023" y="48"/>
                  </a:lnTo>
                  <a:lnTo>
                    <a:pt x="2093" y="73"/>
                  </a:lnTo>
                  <a:lnTo>
                    <a:pt x="2162" y="102"/>
                  </a:lnTo>
                  <a:lnTo>
                    <a:pt x="2229" y="136"/>
                  </a:lnTo>
                  <a:lnTo>
                    <a:pt x="2294" y="175"/>
                  </a:lnTo>
                  <a:lnTo>
                    <a:pt x="2357" y="219"/>
                  </a:lnTo>
                  <a:lnTo>
                    <a:pt x="2418" y="267"/>
                  </a:lnTo>
                  <a:lnTo>
                    <a:pt x="2475" y="320"/>
                  </a:lnTo>
                  <a:lnTo>
                    <a:pt x="2527" y="377"/>
                  </a:lnTo>
                  <a:lnTo>
                    <a:pt x="2574" y="435"/>
                  </a:lnTo>
                  <a:lnTo>
                    <a:pt x="2618" y="497"/>
                  </a:lnTo>
                  <a:lnTo>
                    <a:pt x="2656" y="560"/>
                  </a:lnTo>
                  <a:lnTo>
                    <a:pt x="2689" y="626"/>
                  </a:lnTo>
                  <a:lnTo>
                    <a:pt x="2718" y="693"/>
                  </a:lnTo>
                  <a:lnTo>
                    <a:pt x="2742" y="761"/>
                  </a:lnTo>
                  <a:lnTo>
                    <a:pt x="2761" y="832"/>
                  </a:lnTo>
                  <a:lnTo>
                    <a:pt x="2775" y="903"/>
                  </a:lnTo>
                  <a:lnTo>
                    <a:pt x="2785" y="975"/>
                  </a:lnTo>
                  <a:lnTo>
                    <a:pt x="2790" y="1047"/>
                  </a:lnTo>
                  <a:lnTo>
                    <a:pt x="2790" y="1120"/>
                  </a:lnTo>
                  <a:lnTo>
                    <a:pt x="2785" y="1191"/>
                  </a:lnTo>
                  <a:lnTo>
                    <a:pt x="2775" y="1264"/>
                  </a:lnTo>
                  <a:lnTo>
                    <a:pt x="2760" y="1336"/>
                  </a:lnTo>
                  <a:lnTo>
                    <a:pt x="2741" y="1406"/>
                  </a:lnTo>
                  <a:lnTo>
                    <a:pt x="2717" y="1475"/>
                  </a:lnTo>
                  <a:lnTo>
                    <a:pt x="2688" y="1543"/>
                  </a:lnTo>
                  <a:lnTo>
                    <a:pt x="2653" y="1609"/>
                  </a:lnTo>
                  <a:lnTo>
                    <a:pt x="2613" y="1674"/>
                  </a:lnTo>
                  <a:lnTo>
                    <a:pt x="2570" y="1737"/>
                  </a:lnTo>
                  <a:lnTo>
                    <a:pt x="2520" y="1797"/>
                  </a:lnTo>
                  <a:lnTo>
                    <a:pt x="1540" y="2798"/>
                  </a:lnTo>
                  <a:lnTo>
                    <a:pt x="1056" y="2378"/>
                  </a:lnTo>
                  <a:lnTo>
                    <a:pt x="2037" y="1378"/>
                  </a:lnTo>
                  <a:lnTo>
                    <a:pt x="2068" y="1339"/>
                  </a:lnTo>
                  <a:lnTo>
                    <a:pt x="2093" y="1299"/>
                  </a:lnTo>
                  <a:lnTo>
                    <a:pt x="2113" y="1255"/>
                  </a:lnTo>
                  <a:lnTo>
                    <a:pt x="2129" y="1212"/>
                  </a:lnTo>
                  <a:lnTo>
                    <a:pt x="2141" y="1167"/>
                  </a:lnTo>
                  <a:lnTo>
                    <a:pt x="2147" y="1122"/>
                  </a:lnTo>
                  <a:lnTo>
                    <a:pt x="2148" y="1075"/>
                  </a:lnTo>
                  <a:lnTo>
                    <a:pt x="2145" y="1030"/>
                  </a:lnTo>
                  <a:lnTo>
                    <a:pt x="2138" y="985"/>
                  </a:lnTo>
                  <a:lnTo>
                    <a:pt x="2125" y="941"/>
                  </a:lnTo>
                  <a:lnTo>
                    <a:pt x="2108" y="897"/>
                  </a:lnTo>
                  <a:lnTo>
                    <a:pt x="2087" y="856"/>
                  </a:lnTo>
                  <a:lnTo>
                    <a:pt x="2060" y="816"/>
                  </a:lnTo>
                  <a:lnTo>
                    <a:pt x="2029" y="779"/>
                  </a:lnTo>
                  <a:lnTo>
                    <a:pt x="1994" y="746"/>
                  </a:lnTo>
                  <a:lnTo>
                    <a:pt x="1956" y="716"/>
                  </a:lnTo>
                  <a:lnTo>
                    <a:pt x="1914" y="691"/>
                  </a:lnTo>
                  <a:lnTo>
                    <a:pt x="1872" y="670"/>
                  </a:lnTo>
                  <a:lnTo>
                    <a:pt x="1827" y="654"/>
                  </a:lnTo>
                  <a:lnTo>
                    <a:pt x="1782" y="643"/>
                  </a:lnTo>
                  <a:lnTo>
                    <a:pt x="1737" y="637"/>
                  </a:lnTo>
                  <a:lnTo>
                    <a:pt x="1690" y="635"/>
                  </a:lnTo>
                  <a:lnTo>
                    <a:pt x="1644" y="638"/>
                  </a:lnTo>
                  <a:lnTo>
                    <a:pt x="1598" y="646"/>
                  </a:lnTo>
                  <a:lnTo>
                    <a:pt x="1554" y="658"/>
                  </a:lnTo>
                  <a:lnTo>
                    <a:pt x="1510" y="675"/>
                  </a:lnTo>
                  <a:lnTo>
                    <a:pt x="1469" y="696"/>
                  </a:lnTo>
                  <a:lnTo>
                    <a:pt x="1428" y="722"/>
                  </a:lnTo>
                  <a:lnTo>
                    <a:pt x="1391" y="753"/>
                  </a:lnTo>
                  <a:lnTo>
                    <a:pt x="1357" y="788"/>
                  </a:lnTo>
                  <a:lnTo>
                    <a:pt x="483" y="1882"/>
                  </a:lnTo>
                  <a:lnTo>
                    <a:pt x="0" y="1463"/>
                  </a:lnTo>
                  <a:lnTo>
                    <a:pt x="874" y="369"/>
                  </a:lnTo>
                  <a:lnTo>
                    <a:pt x="927" y="313"/>
                  </a:lnTo>
                  <a:lnTo>
                    <a:pt x="983" y="261"/>
                  </a:lnTo>
                  <a:lnTo>
                    <a:pt x="1043" y="214"/>
                  </a:lnTo>
                  <a:lnTo>
                    <a:pt x="1105" y="172"/>
                  </a:lnTo>
                  <a:lnTo>
                    <a:pt x="1170" y="134"/>
                  </a:lnTo>
                  <a:lnTo>
                    <a:pt x="1236" y="100"/>
                  </a:lnTo>
                  <a:lnTo>
                    <a:pt x="1304" y="72"/>
                  </a:lnTo>
                  <a:lnTo>
                    <a:pt x="1373" y="48"/>
                  </a:lnTo>
                  <a:lnTo>
                    <a:pt x="1444" y="29"/>
                  </a:lnTo>
                  <a:lnTo>
                    <a:pt x="1515" y="15"/>
                  </a:lnTo>
                  <a:lnTo>
                    <a:pt x="1588" y="5"/>
                  </a:lnTo>
                  <a:lnTo>
                    <a:pt x="16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3" name="Group 224"/>
          <p:cNvGrpSpPr/>
          <p:nvPr/>
        </p:nvGrpSpPr>
        <p:grpSpPr>
          <a:xfrm>
            <a:off x="7452986" y="6216859"/>
            <a:ext cx="468313" cy="336550"/>
            <a:chOff x="10058400" y="4341813"/>
            <a:chExt cx="468313" cy="336550"/>
          </a:xfrm>
          <a:solidFill>
            <a:srgbClr val="000000"/>
          </a:solidFill>
        </p:grpSpPr>
        <p:sp>
          <p:nvSpPr>
            <p:cNvPr id="464" name="Freeform 271"/>
            <p:cNvSpPr>
              <a:spLocks/>
            </p:cNvSpPr>
            <p:nvPr/>
          </p:nvSpPr>
          <p:spPr bwMode="auto">
            <a:xfrm>
              <a:off x="10058400" y="4411663"/>
              <a:ext cx="468313" cy="266700"/>
            </a:xfrm>
            <a:custGeom>
              <a:avLst/>
              <a:gdLst>
                <a:gd name="T0" fmla="*/ 3245 w 3245"/>
                <a:gd name="T1" fmla="*/ 0 h 1848"/>
                <a:gd name="T2" fmla="*/ 3245 w 3245"/>
                <a:gd name="T3" fmla="*/ 1848 h 1848"/>
                <a:gd name="T4" fmla="*/ 0 w 3245"/>
                <a:gd name="T5" fmla="*/ 1848 h 1848"/>
                <a:gd name="T6" fmla="*/ 0 w 3245"/>
                <a:gd name="T7" fmla="*/ 717 h 1848"/>
                <a:gd name="T8" fmla="*/ 0 w 3245"/>
                <a:gd name="T9" fmla="*/ 0 h 1848"/>
                <a:gd name="T10" fmla="*/ 1622 w 3245"/>
                <a:gd name="T11" fmla="*/ 1145 h 1848"/>
                <a:gd name="T12" fmla="*/ 3245 w 3245"/>
                <a:gd name="T13" fmla="*/ 0 h 1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45" h="1848">
                  <a:moveTo>
                    <a:pt x="3245" y="0"/>
                  </a:moveTo>
                  <a:lnTo>
                    <a:pt x="3245" y="1848"/>
                  </a:lnTo>
                  <a:lnTo>
                    <a:pt x="0" y="1848"/>
                  </a:lnTo>
                  <a:lnTo>
                    <a:pt x="0" y="717"/>
                  </a:lnTo>
                  <a:lnTo>
                    <a:pt x="0" y="0"/>
                  </a:lnTo>
                  <a:lnTo>
                    <a:pt x="1622" y="1145"/>
                  </a:lnTo>
                  <a:lnTo>
                    <a:pt x="32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272"/>
            <p:cNvSpPr>
              <a:spLocks noEditPoints="1"/>
            </p:cNvSpPr>
            <p:nvPr/>
          </p:nvSpPr>
          <p:spPr bwMode="auto">
            <a:xfrm>
              <a:off x="10061575" y="4341813"/>
              <a:ext cx="461963" cy="204787"/>
            </a:xfrm>
            <a:custGeom>
              <a:avLst/>
              <a:gdLst>
                <a:gd name="T0" fmla="*/ 191 w 3192"/>
                <a:gd name="T1" fmla="*/ 190 h 1422"/>
                <a:gd name="T2" fmla="*/ 191 w 3192"/>
                <a:gd name="T3" fmla="*/ 208 h 1422"/>
                <a:gd name="T4" fmla="*/ 1596 w 3192"/>
                <a:gd name="T5" fmla="*/ 1210 h 1422"/>
                <a:gd name="T6" fmla="*/ 3000 w 3192"/>
                <a:gd name="T7" fmla="*/ 203 h 1422"/>
                <a:gd name="T8" fmla="*/ 3000 w 3192"/>
                <a:gd name="T9" fmla="*/ 190 h 1422"/>
                <a:gd name="T10" fmla="*/ 191 w 3192"/>
                <a:gd name="T11" fmla="*/ 190 h 1422"/>
                <a:gd name="T12" fmla="*/ 95 w 3192"/>
                <a:gd name="T13" fmla="*/ 0 h 1422"/>
                <a:gd name="T14" fmla="*/ 3096 w 3192"/>
                <a:gd name="T15" fmla="*/ 0 h 1422"/>
                <a:gd name="T16" fmla="*/ 3118 w 3192"/>
                <a:gd name="T17" fmla="*/ 2 h 1422"/>
                <a:gd name="T18" fmla="*/ 3138 w 3192"/>
                <a:gd name="T19" fmla="*/ 9 h 1422"/>
                <a:gd name="T20" fmla="*/ 3156 w 3192"/>
                <a:gd name="T21" fmla="*/ 20 h 1422"/>
                <a:gd name="T22" fmla="*/ 3171 w 3192"/>
                <a:gd name="T23" fmla="*/ 36 h 1422"/>
                <a:gd name="T24" fmla="*/ 3182 w 3192"/>
                <a:gd name="T25" fmla="*/ 54 h 1422"/>
                <a:gd name="T26" fmla="*/ 3189 w 3192"/>
                <a:gd name="T27" fmla="*/ 73 h 1422"/>
                <a:gd name="T28" fmla="*/ 3192 w 3192"/>
                <a:gd name="T29" fmla="*/ 95 h 1422"/>
                <a:gd name="T30" fmla="*/ 3192 w 3192"/>
                <a:gd name="T31" fmla="*/ 251 h 1422"/>
                <a:gd name="T32" fmla="*/ 3189 w 3192"/>
                <a:gd name="T33" fmla="*/ 273 h 1422"/>
                <a:gd name="T34" fmla="*/ 3182 w 3192"/>
                <a:gd name="T35" fmla="*/ 294 h 1422"/>
                <a:gd name="T36" fmla="*/ 3169 w 3192"/>
                <a:gd name="T37" fmla="*/ 312 h 1422"/>
                <a:gd name="T38" fmla="*/ 3152 w 3192"/>
                <a:gd name="T39" fmla="*/ 327 h 1422"/>
                <a:gd name="T40" fmla="*/ 1653 w 3192"/>
                <a:gd name="T41" fmla="*/ 1404 h 1422"/>
                <a:gd name="T42" fmla="*/ 1635 w 3192"/>
                <a:gd name="T43" fmla="*/ 1414 h 1422"/>
                <a:gd name="T44" fmla="*/ 1615 w 3192"/>
                <a:gd name="T45" fmla="*/ 1420 h 1422"/>
                <a:gd name="T46" fmla="*/ 1596 w 3192"/>
                <a:gd name="T47" fmla="*/ 1422 h 1422"/>
                <a:gd name="T48" fmla="*/ 1576 w 3192"/>
                <a:gd name="T49" fmla="*/ 1420 h 1422"/>
                <a:gd name="T50" fmla="*/ 1557 w 3192"/>
                <a:gd name="T51" fmla="*/ 1414 h 1422"/>
                <a:gd name="T52" fmla="*/ 1540 w 3192"/>
                <a:gd name="T53" fmla="*/ 1404 h 1422"/>
                <a:gd name="T54" fmla="*/ 39 w 3192"/>
                <a:gd name="T55" fmla="*/ 334 h 1422"/>
                <a:gd name="T56" fmla="*/ 26 w 3192"/>
                <a:gd name="T57" fmla="*/ 322 h 1422"/>
                <a:gd name="T58" fmla="*/ 15 w 3192"/>
                <a:gd name="T59" fmla="*/ 308 h 1422"/>
                <a:gd name="T60" fmla="*/ 7 w 3192"/>
                <a:gd name="T61" fmla="*/ 292 h 1422"/>
                <a:gd name="T62" fmla="*/ 2 w 3192"/>
                <a:gd name="T63" fmla="*/ 275 h 1422"/>
                <a:gd name="T64" fmla="*/ 0 w 3192"/>
                <a:gd name="T65" fmla="*/ 257 h 1422"/>
                <a:gd name="T66" fmla="*/ 0 w 3192"/>
                <a:gd name="T67" fmla="*/ 95 h 1422"/>
                <a:gd name="T68" fmla="*/ 3 w 3192"/>
                <a:gd name="T69" fmla="*/ 73 h 1422"/>
                <a:gd name="T70" fmla="*/ 10 w 3192"/>
                <a:gd name="T71" fmla="*/ 54 h 1422"/>
                <a:gd name="T72" fmla="*/ 21 w 3192"/>
                <a:gd name="T73" fmla="*/ 36 h 1422"/>
                <a:gd name="T74" fmla="*/ 35 w 3192"/>
                <a:gd name="T75" fmla="*/ 20 h 1422"/>
                <a:gd name="T76" fmla="*/ 54 w 3192"/>
                <a:gd name="T77" fmla="*/ 9 h 1422"/>
                <a:gd name="T78" fmla="*/ 74 w 3192"/>
                <a:gd name="T79" fmla="*/ 2 h 1422"/>
                <a:gd name="T80" fmla="*/ 95 w 3192"/>
                <a:gd name="T81" fmla="*/ 0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192" h="1422">
                  <a:moveTo>
                    <a:pt x="191" y="190"/>
                  </a:moveTo>
                  <a:lnTo>
                    <a:pt x="191" y="208"/>
                  </a:lnTo>
                  <a:lnTo>
                    <a:pt x="1596" y="1210"/>
                  </a:lnTo>
                  <a:lnTo>
                    <a:pt x="3000" y="203"/>
                  </a:lnTo>
                  <a:lnTo>
                    <a:pt x="3000" y="190"/>
                  </a:lnTo>
                  <a:lnTo>
                    <a:pt x="191" y="190"/>
                  </a:lnTo>
                  <a:close/>
                  <a:moveTo>
                    <a:pt x="95" y="0"/>
                  </a:moveTo>
                  <a:lnTo>
                    <a:pt x="3096" y="0"/>
                  </a:lnTo>
                  <a:lnTo>
                    <a:pt x="3118" y="2"/>
                  </a:lnTo>
                  <a:lnTo>
                    <a:pt x="3138" y="9"/>
                  </a:lnTo>
                  <a:lnTo>
                    <a:pt x="3156" y="20"/>
                  </a:lnTo>
                  <a:lnTo>
                    <a:pt x="3171" y="36"/>
                  </a:lnTo>
                  <a:lnTo>
                    <a:pt x="3182" y="54"/>
                  </a:lnTo>
                  <a:lnTo>
                    <a:pt x="3189" y="73"/>
                  </a:lnTo>
                  <a:lnTo>
                    <a:pt x="3192" y="95"/>
                  </a:lnTo>
                  <a:lnTo>
                    <a:pt x="3192" y="251"/>
                  </a:lnTo>
                  <a:lnTo>
                    <a:pt x="3189" y="273"/>
                  </a:lnTo>
                  <a:lnTo>
                    <a:pt x="3182" y="294"/>
                  </a:lnTo>
                  <a:lnTo>
                    <a:pt x="3169" y="312"/>
                  </a:lnTo>
                  <a:lnTo>
                    <a:pt x="3152" y="327"/>
                  </a:lnTo>
                  <a:lnTo>
                    <a:pt x="1653" y="1404"/>
                  </a:lnTo>
                  <a:lnTo>
                    <a:pt x="1635" y="1414"/>
                  </a:lnTo>
                  <a:lnTo>
                    <a:pt x="1615" y="1420"/>
                  </a:lnTo>
                  <a:lnTo>
                    <a:pt x="1596" y="1422"/>
                  </a:lnTo>
                  <a:lnTo>
                    <a:pt x="1576" y="1420"/>
                  </a:lnTo>
                  <a:lnTo>
                    <a:pt x="1557" y="1414"/>
                  </a:lnTo>
                  <a:lnTo>
                    <a:pt x="1540" y="1404"/>
                  </a:lnTo>
                  <a:lnTo>
                    <a:pt x="39" y="334"/>
                  </a:lnTo>
                  <a:lnTo>
                    <a:pt x="26" y="322"/>
                  </a:lnTo>
                  <a:lnTo>
                    <a:pt x="15" y="308"/>
                  </a:lnTo>
                  <a:lnTo>
                    <a:pt x="7" y="292"/>
                  </a:lnTo>
                  <a:lnTo>
                    <a:pt x="2" y="275"/>
                  </a:lnTo>
                  <a:lnTo>
                    <a:pt x="0" y="257"/>
                  </a:lnTo>
                  <a:lnTo>
                    <a:pt x="0" y="95"/>
                  </a:lnTo>
                  <a:lnTo>
                    <a:pt x="3" y="73"/>
                  </a:lnTo>
                  <a:lnTo>
                    <a:pt x="10" y="54"/>
                  </a:lnTo>
                  <a:lnTo>
                    <a:pt x="21" y="36"/>
                  </a:lnTo>
                  <a:lnTo>
                    <a:pt x="35" y="20"/>
                  </a:lnTo>
                  <a:lnTo>
                    <a:pt x="54" y="9"/>
                  </a:lnTo>
                  <a:lnTo>
                    <a:pt x="74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6" name="Group 244"/>
          <p:cNvGrpSpPr/>
          <p:nvPr/>
        </p:nvGrpSpPr>
        <p:grpSpPr>
          <a:xfrm>
            <a:off x="6531779" y="6159709"/>
            <a:ext cx="439738" cy="450850"/>
            <a:chOff x="9137650" y="4281488"/>
            <a:chExt cx="439738" cy="450850"/>
          </a:xfrm>
          <a:solidFill>
            <a:srgbClr val="000000"/>
          </a:solidFill>
        </p:grpSpPr>
        <p:sp>
          <p:nvSpPr>
            <p:cNvPr id="467" name="Freeform 277"/>
            <p:cNvSpPr>
              <a:spLocks noEditPoints="1"/>
            </p:cNvSpPr>
            <p:nvPr/>
          </p:nvSpPr>
          <p:spPr bwMode="auto">
            <a:xfrm>
              <a:off x="9375775" y="4281488"/>
              <a:ext cx="201613" cy="200025"/>
            </a:xfrm>
            <a:custGeom>
              <a:avLst/>
              <a:gdLst>
                <a:gd name="T0" fmla="*/ 586 w 1527"/>
                <a:gd name="T1" fmla="*/ 136 h 1389"/>
                <a:gd name="T2" fmla="*/ 586 w 1527"/>
                <a:gd name="T3" fmla="*/ 520 h 1389"/>
                <a:gd name="T4" fmla="*/ 166 w 1527"/>
                <a:gd name="T5" fmla="*/ 520 h 1389"/>
                <a:gd name="T6" fmla="*/ 166 w 1527"/>
                <a:gd name="T7" fmla="*/ 858 h 1389"/>
                <a:gd name="T8" fmla="*/ 586 w 1527"/>
                <a:gd name="T9" fmla="*/ 858 h 1389"/>
                <a:gd name="T10" fmla="*/ 586 w 1527"/>
                <a:gd name="T11" fmla="*/ 1254 h 1389"/>
                <a:gd name="T12" fmla="*/ 946 w 1527"/>
                <a:gd name="T13" fmla="*/ 1254 h 1389"/>
                <a:gd name="T14" fmla="*/ 946 w 1527"/>
                <a:gd name="T15" fmla="*/ 858 h 1389"/>
                <a:gd name="T16" fmla="*/ 1359 w 1527"/>
                <a:gd name="T17" fmla="*/ 858 h 1389"/>
                <a:gd name="T18" fmla="*/ 1359 w 1527"/>
                <a:gd name="T19" fmla="*/ 520 h 1389"/>
                <a:gd name="T20" fmla="*/ 946 w 1527"/>
                <a:gd name="T21" fmla="*/ 520 h 1389"/>
                <a:gd name="T22" fmla="*/ 946 w 1527"/>
                <a:gd name="T23" fmla="*/ 136 h 1389"/>
                <a:gd name="T24" fmla="*/ 586 w 1527"/>
                <a:gd name="T25" fmla="*/ 136 h 1389"/>
                <a:gd name="T26" fmla="*/ 0 w 1527"/>
                <a:gd name="T27" fmla="*/ 0 h 1389"/>
                <a:gd name="T28" fmla="*/ 1527 w 1527"/>
                <a:gd name="T29" fmla="*/ 0 h 1389"/>
                <a:gd name="T30" fmla="*/ 1527 w 1527"/>
                <a:gd name="T31" fmla="*/ 1389 h 1389"/>
                <a:gd name="T32" fmla="*/ 0 w 1527"/>
                <a:gd name="T33" fmla="*/ 1389 h 1389"/>
                <a:gd name="T34" fmla="*/ 0 w 1527"/>
                <a:gd name="T35" fmla="*/ 0 h 1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27" h="1389">
                  <a:moveTo>
                    <a:pt x="586" y="136"/>
                  </a:moveTo>
                  <a:lnTo>
                    <a:pt x="586" y="520"/>
                  </a:lnTo>
                  <a:lnTo>
                    <a:pt x="166" y="520"/>
                  </a:lnTo>
                  <a:lnTo>
                    <a:pt x="166" y="858"/>
                  </a:lnTo>
                  <a:lnTo>
                    <a:pt x="586" y="858"/>
                  </a:lnTo>
                  <a:lnTo>
                    <a:pt x="586" y="1254"/>
                  </a:lnTo>
                  <a:lnTo>
                    <a:pt x="946" y="1254"/>
                  </a:lnTo>
                  <a:lnTo>
                    <a:pt x="946" y="858"/>
                  </a:lnTo>
                  <a:lnTo>
                    <a:pt x="1359" y="858"/>
                  </a:lnTo>
                  <a:lnTo>
                    <a:pt x="1359" y="520"/>
                  </a:lnTo>
                  <a:lnTo>
                    <a:pt x="946" y="520"/>
                  </a:lnTo>
                  <a:lnTo>
                    <a:pt x="946" y="136"/>
                  </a:lnTo>
                  <a:lnTo>
                    <a:pt x="586" y="136"/>
                  </a:lnTo>
                  <a:close/>
                  <a:moveTo>
                    <a:pt x="0" y="0"/>
                  </a:moveTo>
                  <a:lnTo>
                    <a:pt x="1527" y="0"/>
                  </a:lnTo>
                  <a:lnTo>
                    <a:pt x="1527" y="1389"/>
                  </a:lnTo>
                  <a:lnTo>
                    <a:pt x="0" y="13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278"/>
            <p:cNvSpPr>
              <a:spLocks noEditPoints="1"/>
            </p:cNvSpPr>
            <p:nvPr/>
          </p:nvSpPr>
          <p:spPr bwMode="auto">
            <a:xfrm>
              <a:off x="9137650" y="4281488"/>
              <a:ext cx="201613" cy="200025"/>
            </a:xfrm>
            <a:custGeom>
              <a:avLst/>
              <a:gdLst>
                <a:gd name="T0" fmla="*/ 338 w 1526"/>
                <a:gd name="T1" fmla="*/ 531 h 1389"/>
                <a:gd name="T2" fmla="*/ 338 w 1526"/>
                <a:gd name="T3" fmla="*/ 859 h 1389"/>
                <a:gd name="T4" fmla="*/ 1257 w 1526"/>
                <a:gd name="T5" fmla="*/ 859 h 1389"/>
                <a:gd name="T6" fmla="*/ 1257 w 1526"/>
                <a:gd name="T7" fmla="*/ 531 h 1389"/>
                <a:gd name="T8" fmla="*/ 338 w 1526"/>
                <a:gd name="T9" fmla="*/ 531 h 1389"/>
                <a:gd name="T10" fmla="*/ 0 w 1526"/>
                <a:gd name="T11" fmla="*/ 0 h 1389"/>
                <a:gd name="T12" fmla="*/ 1526 w 1526"/>
                <a:gd name="T13" fmla="*/ 0 h 1389"/>
                <a:gd name="T14" fmla="*/ 1526 w 1526"/>
                <a:gd name="T15" fmla="*/ 1389 h 1389"/>
                <a:gd name="T16" fmla="*/ 0 w 1526"/>
                <a:gd name="T17" fmla="*/ 1389 h 1389"/>
                <a:gd name="T18" fmla="*/ 0 w 1526"/>
                <a:gd name="T19" fmla="*/ 0 h 1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6" h="1389">
                  <a:moveTo>
                    <a:pt x="338" y="531"/>
                  </a:moveTo>
                  <a:lnTo>
                    <a:pt x="338" y="859"/>
                  </a:lnTo>
                  <a:lnTo>
                    <a:pt x="1257" y="859"/>
                  </a:lnTo>
                  <a:lnTo>
                    <a:pt x="1257" y="531"/>
                  </a:lnTo>
                  <a:lnTo>
                    <a:pt x="338" y="531"/>
                  </a:lnTo>
                  <a:close/>
                  <a:moveTo>
                    <a:pt x="0" y="0"/>
                  </a:moveTo>
                  <a:lnTo>
                    <a:pt x="1526" y="0"/>
                  </a:lnTo>
                  <a:lnTo>
                    <a:pt x="1526" y="1389"/>
                  </a:lnTo>
                  <a:lnTo>
                    <a:pt x="0" y="13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279"/>
            <p:cNvSpPr>
              <a:spLocks noEditPoints="1"/>
            </p:cNvSpPr>
            <p:nvPr/>
          </p:nvSpPr>
          <p:spPr bwMode="auto">
            <a:xfrm>
              <a:off x="9375775" y="4519613"/>
              <a:ext cx="201613" cy="212725"/>
            </a:xfrm>
            <a:custGeom>
              <a:avLst/>
              <a:gdLst>
                <a:gd name="T0" fmla="*/ 303 w 1527"/>
                <a:gd name="T1" fmla="*/ 878 h 1473"/>
                <a:gd name="T2" fmla="*/ 303 w 1527"/>
                <a:gd name="T3" fmla="*/ 1205 h 1473"/>
                <a:gd name="T4" fmla="*/ 1223 w 1527"/>
                <a:gd name="T5" fmla="*/ 1205 h 1473"/>
                <a:gd name="T6" fmla="*/ 1223 w 1527"/>
                <a:gd name="T7" fmla="*/ 878 h 1473"/>
                <a:gd name="T8" fmla="*/ 303 w 1527"/>
                <a:gd name="T9" fmla="*/ 878 h 1473"/>
                <a:gd name="T10" fmla="*/ 303 w 1527"/>
                <a:gd name="T11" fmla="*/ 315 h 1473"/>
                <a:gd name="T12" fmla="*/ 303 w 1527"/>
                <a:gd name="T13" fmla="*/ 643 h 1473"/>
                <a:gd name="T14" fmla="*/ 1223 w 1527"/>
                <a:gd name="T15" fmla="*/ 643 h 1473"/>
                <a:gd name="T16" fmla="*/ 1223 w 1527"/>
                <a:gd name="T17" fmla="*/ 315 h 1473"/>
                <a:gd name="T18" fmla="*/ 303 w 1527"/>
                <a:gd name="T19" fmla="*/ 315 h 1473"/>
                <a:gd name="T20" fmla="*/ 0 w 1527"/>
                <a:gd name="T21" fmla="*/ 0 h 1473"/>
                <a:gd name="T22" fmla="*/ 1527 w 1527"/>
                <a:gd name="T23" fmla="*/ 0 h 1473"/>
                <a:gd name="T24" fmla="*/ 1527 w 1527"/>
                <a:gd name="T25" fmla="*/ 1473 h 1473"/>
                <a:gd name="T26" fmla="*/ 0 w 1527"/>
                <a:gd name="T27" fmla="*/ 1473 h 1473"/>
                <a:gd name="T28" fmla="*/ 0 w 1527"/>
                <a:gd name="T29" fmla="*/ 0 h 1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27" h="1473">
                  <a:moveTo>
                    <a:pt x="303" y="878"/>
                  </a:moveTo>
                  <a:lnTo>
                    <a:pt x="303" y="1205"/>
                  </a:lnTo>
                  <a:lnTo>
                    <a:pt x="1223" y="1205"/>
                  </a:lnTo>
                  <a:lnTo>
                    <a:pt x="1223" y="878"/>
                  </a:lnTo>
                  <a:lnTo>
                    <a:pt x="303" y="878"/>
                  </a:lnTo>
                  <a:close/>
                  <a:moveTo>
                    <a:pt x="303" y="315"/>
                  </a:moveTo>
                  <a:lnTo>
                    <a:pt x="303" y="643"/>
                  </a:lnTo>
                  <a:lnTo>
                    <a:pt x="1223" y="643"/>
                  </a:lnTo>
                  <a:lnTo>
                    <a:pt x="1223" y="315"/>
                  </a:lnTo>
                  <a:lnTo>
                    <a:pt x="303" y="315"/>
                  </a:lnTo>
                  <a:close/>
                  <a:moveTo>
                    <a:pt x="0" y="0"/>
                  </a:moveTo>
                  <a:lnTo>
                    <a:pt x="1527" y="0"/>
                  </a:lnTo>
                  <a:lnTo>
                    <a:pt x="1527" y="1473"/>
                  </a:lnTo>
                  <a:lnTo>
                    <a:pt x="0" y="147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280"/>
            <p:cNvSpPr>
              <a:spLocks noEditPoints="1"/>
            </p:cNvSpPr>
            <p:nvPr/>
          </p:nvSpPr>
          <p:spPr bwMode="auto">
            <a:xfrm>
              <a:off x="9137650" y="4519613"/>
              <a:ext cx="201613" cy="212725"/>
            </a:xfrm>
            <a:custGeom>
              <a:avLst/>
              <a:gdLst>
                <a:gd name="T0" fmla="*/ 225 w 1526"/>
                <a:gd name="T1" fmla="*/ 419 h 1473"/>
                <a:gd name="T2" fmla="*/ 252 w 1526"/>
                <a:gd name="T3" fmla="*/ 443 h 1473"/>
                <a:gd name="T4" fmla="*/ 304 w 1526"/>
                <a:gd name="T5" fmla="*/ 488 h 1473"/>
                <a:gd name="T6" fmla="*/ 370 w 1526"/>
                <a:gd name="T7" fmla="*/ 546 h 1473"/>
                <a:gd name="T8" fmla="*/ 438 w 1526"/>
                <a:gd name="T9" fmla="*/ 608 h 1473"/>
                <a:gd name="T10" fmla="*/ 500 w 1526"/>
                <a:gd name="T11" fmla="*/ 667 h 1473"/>
                <a:gd name="T12" fmla="*/ 545 w 1526"/>
                <a:gd name="T13" fmla="*/ 712 h 1473"/>
                <a:gd name="T14" fmla="*/ 562 w 1526"/>
                <a:gd name="T15" fmla="*/ 737 h 1473"/>
                <a:gd name="T16" fmla="*/ 545 w 1526"/>
                <a:gd name="T17" fmla="*/ 761 h 1473"/>
                <a:gd name="T18" fmla="*/ 500 w 1526"/>
                <a:gd name="T19" fmla="*/ 806 h 1473"/>
                <a:gd name="T20" fmla="*/ 438 w 1526"/>
                <a:gd name="T21" fmla="*/ 864 h 1473"/>
                <a:gd name="T22" fmla="*/ 370 w 1526"/>
                <a:gd name="T23" fmla="*/ 927 h 1473"/>
                <a:gd name="T24" fmla="*/ 304 w 1526"/>
                <a:gd name="T25" fmla="*/ 985 h 1473"/>
                <a:gd name="T26" fmla="*/ 252 w 1526"/>
                <a:gd name="T27" fmla="*/ 1030 h 1473"/>
                <a:gd name="T28" fmla="*/ 225 w 1526"/>
                <a:gd name="T29" fmla="*/ 1054 h 1473"/>
                <a:gd name="T30" fmla="*/ 424 w 1526"/>
                <a:gd name="T31" fmla="*/ 1242 h 1473"/>
                <a:gd name="T32" fmla="*/ 450 w 1526"/>
                <a:gd name="T33" fmla="*/ 1215 h 1473"/>
                <a:gd name="T34" fmla="*/ 499 w 1526"/>
                <a:gd name="T35" fmla="*/ 1167 h 1473"/>
                <a:gd name="T36" fmla="*/ 561 w 1526"/>
                <a:gd name="T37" fmla="*/ 1106 h 1473"/>
                <a:gd name="T38" fmla="*/ 629 w 1526"/>
                <a:gd name="T39" fmla="*/ 1041 h 1473"/>
                <a:gd name="T40" fmla="*/ 691 w 1526"/>
                <a:gd name="T41" fmla="*/ 983 h 1473"/>
                <a:gd name="T42" fmla="*/ 738 w 1526"/>
                <a:gd name="T43" fmla="*/ 941 h 1473"/>
                <a:gd name="T44" fmla="*/ 762 w 1526"/>
                <a:gd name="T45" fmla="*/ 924 h 1473"/>
                <a:gd name="T46" fmla="*/ 786 w 1526"/>
                <a:gd name="T47" fmla="*/ 941 h 1473"/>
                <a:gd name="T48" fmla="*/ 835 w 1526"/>
                <a:gd name="T49" fmla="*/ 983 h 1473"/>
                <a:gd name="T50" fmla="*/ 897 w 1526"/>
                <a:gd name="T51" fmla="*/ 1041 h 1473"/>
                <a:gd name="T52" fmla="*/ 963 w 1526"/>
                <a:gd name="T53" fmla="*/ 1106 h 1473"/>
                <a:gd name="T54" fmla="*/ 1027 w 1526"/>
                <a:gd name="T55" fmla="*/ 1167 h 1473"/>
                <a:gd name="T56" fmla="*/ 1075 w 1526"/>
                <a:gd name="T57" fmla="*/ 1215 h 1473"/>
                <a:gd name="T58" fmla="*/ 1101 w 1526"/>
                <a:gd name="T59" fmla="*/ 1242 h 1473"/>
                <a:gd name="T60" fmla="*/ 1301 w 1526"/>
                <a:gd name="T61" fmla="*/ 1054 h 1473"/>
                <a:gd name="T62" fmla="*/ 1273 w 1526"/>
                <a:gd name="T63" fmla="*/ 1029 h 1473"/>
                <a:gd name="T64" fmla="*/ 1221 w 1526"/>
                <a:gd name="T65" fmla="*/ 984 h 1473"/>
                <a:gd name="T66" fmla="*/ 1156 w 1526"/>
                <a:gd name="T67" fmla="*/ 925 h 1473"/>
                <a:gd name="T68" fmla="*/ 1086 w 1526"/>
                <a:gd name="T69" fmla="*/ 862 h 1473"/>
                <a:gd name="T70" fmla="*/ 1024 w 1526"/>
                <a:gd name="T71" fmla="*/ 804 h 1473"/>
                <a:gd name="T72" fmla="*/ 980 w 1526"/>
                <a:gd name="T73" fmla="*/ 759 h 1473"/>
                <a:gd name="T74" fmla="*/ 962 w 1526"/>
                <a:gd name="T75" fmla="*/ 737 h 1473"/>
                <a:gd name="T76" fmla="*/ 980 w 1526"/>
                <a:gd name="T77" fmla="*/ 714 h 1473"/>
                <a:gd name="T78" fmla="*/ 1024 w 1526"/>
                <a:gd name="T79" fmla="*/ 668 h 1473"/>
                <a:gd name="T80" fmla="*/ 1086 w 1526"/>
                <a:gd name="T81" fmla="*/ 610 h 1473"/>
                <a:gd name="T82" fmla="*/ 1156 w 1526"/>
                <a:gd name="T83" fmla="*/ 548 h 1473"/>
                <a:gd name="T84" fmla="*/ 1221 w 1526"/>
                <a:gd name="T85" fmla="*/ 489 h 1473"/>
                <a:gd name="T86" fmla="*/ 1273 w 1526"/>
                <a:gd name="T87" fmla="*/ 443 h 1473"/>
                <a:gd name="T88" fmla="*/ 1301 w 1526"/>
                <a:gd name="T89" fmla="*/ 419 h 1473"/>
                <a:gd name="T90" fmla="*/ 1101 w 1526"/>
                <a:gd name="T91" fmla="*/ 232 h 1473"/>
                <a:gd name="T92" fmla="*/ 1074 w 1526"/>
                <a:gd name="T93" fmla="*/ 257 h 1473"/>
                <a:gd name="T94" fmla="*/ 1025 w 1526"/>
                <a:gd name="T95" fmla="*/ 306 h 1473"/>
                <a:gd name="T96" fmla="*/ 962 w 1526"/>
                <a:gd name="T97" fmla="*/ 367 h 1473"/>
                <a:gd name="T98" fmla="*/ 896 w 1526"/>
                <a:gd name="T99" fmla="*/ 433 h 1473"/>
                <a:gd name="T100" fmla="*/ 834 w 1526"/>
                <a:gd name="T101" fmla="*/ 491 h 1473"/>
                <a:gd name="T102" fmla="*/ 786 w 1526"/>
                <a:gd name="T103" fmla="*/ 533 h 1473"/>
                <a:gd name="T104" fmla="*/ 762 w 1526"/>
                <a:gd name="T105" fmla="*/ 549 h 1473"/>
                <a:gd name="T106" fmla="*/ 738 w 1526"/>
                <a:gd name="T107" fmla="*/ 533 h 1473"/>
                <a:gd name="T108" fmla="*/ 692 w 1526"/>
                <a:gd name="T109" fmla="*/ 491 h 1473"/>
                <a:gd name="T110" fmla="*/ 630 w 1526"/>
                <a:gd name="T111" fmla="*/ 433 h 1473"/>
                <a:gd name="T112" fmla="*/ 562 w 1526"/>
                <a:gd name="T113" fmla="*/ 367 h 1473"/>
                <a:gd name="T114" fmla="*/ 500 w 1526"/>
                <a:gd name="T115" fmla="*/ 306 h 1473"/>
                <a:gd name="T116" fmla="*/ 450 w 1526"/>
                <a:gd name="T117" fmla="*/ 257 h 1473"/>
                <a:gd name="T118" fmla="*/ 424 w 1526"/>
                <a:gd name="T119" fmla="*/ 232 h 1473"/>
                <a:gd name="T120" fmla="*/ 1526 w 1526"/>
                <a:gd name="T121" fmla="*/ 0 h 1473"/>
                <a:gd name="T122" fmla="*/ 0 w 1526"/>
                <a:gd name="T123" fmla="*/ 0 h 1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6" h="1473">
                  <a:moveTo>
                    <a:pt x="423" y="230"/>
                  </a:moveTo>
                  <a:lnTo>
                    <a:pt x="223" y="417"/>
                  </a:lnTo>
                  <a:lnTo>
                    <a:pt x="225" y="419"/>
                  </a:lnTo>
                  <a:lnTo>
                    <a:pt x="231" y="425"/>
                  </a:lnTo>
                  <a:lnTo>
                    <a:pt x="240" y="433"/>
                  </a:lnTo>
                  <a:lnTo>
                    <a:pt x="252" y="443"/>
                  </a:lnTo>
                  <a:lnTo>
                    <a:pt x="268" y="456"/>
                  </a:lnTo>
                  <a:lnTo>
                    <a:pt x="285" y="472"/>
                  </a:lnTo>
                  <a:lnTo>
                    <a:pt x="304" y="488"/>
                  </a:lnTo>
                  <a:lnTo>
                    <a:pt x="325" y="506"/>
                  </a:lnTo>
                  <a:lnTo>
                    <a:pt x="347" y="526"/>
                  </a:lnTo>
                  <a:lnTo>
                    <a:pt x="370" y="546"/>
                  </a:lnTo>
                  <a:lnTo>
                    <a:pt x="393" y="567"/>
                  </a:lnTo>
                  <a:lnTo>
                    <a:pt x="415" y="588"/>
                  </a:lnTo>
                  <a:lnTo>
                    <a:pt x="438" y="608"/>
                  </a:lnTo>
                  <a:lnTo>
                    <a:pt x="460" y="629"/>
                  </a:lnTo>
                  <a:lnTo>
                    <a:pt x="481" y="649"/>
                  </a:lnTo>
                  <a:lnTo>
                    <a:pt x="500" y="667"/>
                  </a:lnTo>
                  <a:lnTo>
                    <a:pt x="518" y="684"/>
                  </a:lnTo>
                  <a:lnTo>
                    <a:pt x="533" y="699"/>
                  </a:lnTo>
                  <a:lnTo>
                    <a:pt x="545" y="712"/>
                  </a:lnTo>
                  <a:lnTo>
                    <a:pt x="555" y="723"/>
                  </a:lnTo>
                  <a:lnTo>
                    <a:pt x="560" y="732"/>
                  </a:lnTo>
                  <a:lnTo>
                    <a:pt x="562" y="737"/>
                  </a:lnTo>
                  <a:lnTo>
                    <a:pt x="560" y="742"/>
                  </a:lnTo>
                  <a:lnTo>
                    <a:pt x="555" y="750"/>
                  </a:lnTo>
                  <a:lnTo>
                    <a:pt x="545" y="761"/>
                  </a:lnTo>
                  <a:lnTo>
                    <a:pt x="533" y="774"/>
                  </a:lnTo>
                  <a:lnTo>
                    <a:pt x="518" y="790"/>
                  </a:lnTo>
                  <a:lnTo>
                    <a:pt x="500" y="806"/>
                  </a:lnTo>
                  <a:lnTo>
                    <a:pt x="481" y="824"/>
                  </a:lnTo>
                  <a:lnTo>
                    <a:pt x="460" y="845"/>
                  </a:lnTo>
                  <a:lnTo>
                    <a:pt x="438" y="864"/>
                  </a:lnTo>
                  <a:lnTo>
                    <a:pt x="415" y="886"/>
                  </a:lnTo>
                  <a:lnTo>
                    <a:pt x="393" y="906"/>
                  </a:lnTo>
                  <a:lnTo>
                    <a:pt x="370" y="927"/>
                  </a:lnTo>
                  <a:lnTo>
                    <a:pt x="347" y="947"/>
                  </a:lnTo>
                  <a:lnTo>
                    <a:pt x="325" y="966"/>
                  </a:lnTo>
                  <a:lnTo>
                    <a:pt x="304" y="985"/>
                  </a:lnTo>
                  <a:lnTo>
                    <a:pt x="285" y="1002"/>
                  </a:lnTo>
                  <a:lnTo>
                    <a:pt x="268" y="1017"/>
                  </a:lnTo>
                  <a:lnTo>
                    <a:pt x="252" y="1030"/>
                  </a:lnTo>
                  <a:lnTo>
                    <a:pt x="240" y="1041"/>
                  </a:lnTo>
                  <a:lnTo>
                    <a:pt x="231" y="1049"/>
                  </a:lnTo>
                  <a:lnTo>
                    <a:pt x="225" y="1054"/>
                  </a:lnTo>
                  <a:lnTo>
                    <a:pt x="223" y="1056"/>
                  </a:lnTo>
                  <a:lnTo>
                    <a:pt x="423" y="1244"/>
                  </a:lnTo>
                  <a:lnTo>
                    <a:pt x="424" y="1242"/>
                  </a:lnTo>
                  <a:lnTo>
                    <a:pt x="430" y="1235"/>
                  </a:lnTo>
                  <a:lnTo>
                    <a:pt x="439" y="1227"/>
                  </a:lnTo>
                  <a:lnTo>
                    <a:pt x="450" y="1215"/>
                  </a:lnTo>
                  <a:lnTo>
                    <a:pt x="464" y="1202"/>
                  </a:lnTo>
                  <a:lnTo>
                    <a:pt x="481" y="1186"/>
                  </a:lnTo>
                  <a:lnTo>
                    <a:pt x="499" y="1167"/>
                  </a:lnTo>
                  <a:lnTo>
                    <a:pt x="519" y="1148"/>
                  </a:lnTo>
                  <a:lnTo>
                    <a:pt x="539" y="1127"/>
                  </a:lnTo>
                  <a:lnTo>
                    <a:pt x="561" y="1106"/>
                  </a:lnTo>
                  <a:lnTo>
                    <a:pt x="584" y="1084"/>
                  </a:lnTo>
                  <a:lnTo>
                    <a:pt x="606" y="1062"/>
                  </a:lnTo>
                  <a:lnTo>
                    <a:pt x="629" y="1041"/>
                  </a:lnTo>
                  <a:lnTo>
                    <a:pt x="650" y="1020"/>
                  </a:lnTo>
                  <a:lnTo>
                    <a:pt x="671" y="1001"/>
                  </a:lnTo>
                  <a:lnTo>
                    <a:pt x="691" y="983"/>
                  </a:lnTo>
                  <a:lnTo>
                    <a:pt x="708" y="966"/>
                  </a:lnTo>
                  <a:lnTo>
                    <a:pt x="724" y="952"/>
                  </a:lnTo>
                  <a:lnTo>
                    <a:pt x="738" y="941"/>
                  </a:lnTo>
                  <a:lnTo>
                    <a:pt x="749" y="932"/>
                  </a:lnTo>
                  <a:lnTo>
                    <a:pt x="757" y="926"/>
                  </a:lnTo>
                  <a:lnTo>
                    <a:pt x="762" y="924"/>
                  </a:lnTo>
                  <a:lnTo>
                    <a:pt x="768" y="926"/>
                  </a:lnTo>
                  <a:lnTo>
                    <a:pt x="775" y="932"/>
                  </a:lnTo>
                  <a:lnTo>
                    <a:pt x="786" y="941"/>
                  </a:lnTo>
                  <a:lnTo>
                    <a:pt x="800" y="952"/>
                  </a:lnTo>
                  <a:lnTo>
                    <a:pt x="817" y="966"/>
                  </a:lnTo>
                  <a:lnTo>
                    <a:pt x="835" y="983"/>
                  </a:lnTo>
                  <a:lnTo>
                    <a:pt x="855" y="1001"/>
                  </a:lnTo>
                  <a:lnTo>
                    <a:pt x="875" y="1020"/>
                  </a:lnTo>
                  <a:lnTo>
                    <a:pt x="897" y="1041"/>
                  </a:lnTo>
                  <a:lnTo>
                    <a:pt x="919" y="1062"/>
                  </a:lnTo>
                  <a:lnTo>
                    <a:pt x="942" y="1084"/>
                  </a:lnTo>
                  <a:lnTo>
                    <a:pt x="963" y="1106"/>
                  </a:lnTo>
                  <a:lnTo>
                    <a:pt x="985" y="1127"/>
                  </a:lnTo>
                  <a:lnTo>
                    <a:pt x="1007" y="1148"/>
                  </a:lnTo>
                  <a:lnTo>
                    <a:pt x="1027" y="1167"/>
                  </a:lnTo>
                  <a:lnTo>
                    <a:pt x="1044" y="1186"/>
                  </a:lnTo>
                  <a:lnTo>
                    <a:pt x="1061" y="1202"/>
                  </a:lnTo>
                  <a:lnTo>
                    <a:pt x="1075" y="1215"/>
                  </a:lnTo>
                  <a:lnTo>
                    <a:pt x="1086" y="1227"/>
                  </a:lnTo>
                  <a:lnTo>
                    <a:pt x="1095" y="1235"/>
                  </a:lnTo>
                  <a:lnTo>
                    <a:pt x="1101" y="1242"/>
                  </a:lnTo>
                  <a:lnTo>
                    <a:pt x="1103" y="1244"/>
                  </a:lnTo>
                  <a:lnTo>
                    <a:pt x="1303" y="1056"/>
                  </a:lnTo>
                  <a:lnTo>
                    <a:pt x="1301" y="1054"/>
                  </a:lnTo>
                  <a:lnTo>
                    <a:pt x="1295" y="1049"/>
                  </a:lnTo>
                  <a:lnTo>
                    <a:pt x="1285" y="1041"/>
                  </a:lnTo>
                  <a:lnTo>
                    <a:pt x="1273" y="1029"/>
                  </a:lnTo>
                  <a:lnTo>
                    <a:pt x="1258" y="1016"/>
                  </a:lnTo>
                  <a:lnTo>
                    <a:pt x="1241" y="1001"/>
                  </a:lnTo>
                  <a:lnTo>
                    <a:pt x="1221" y="984"/>
                  </a:lnTo>
                  <a:lnTo>
                    <a:pt x="1201" y="965"/>
                  </a:lnTo>
                  <a:lnTo>
                    <a:pt x="1179" y="946"/>
                  </a:lnTo>
                  <a:lnTo>
                    <a:pt x="1156" y="925"/>
                  </a:lnTo>
                  <a:lnTo>
                    <a:pt x="1133" y="905"/>
                  </a:lnTo>
                  <a:lnTo>
                    <a:pt x="1109" y="884"/>
                  </a:lnTo>
                  <a:lnTo>
                    <a:pt x="1086" y="862"/>
                  </a:lnTo>
                  <a:lnTo>
                    <a:pt x="1065" y="843"/>
                  </a:lnTo>
                  <a:lnTo>
                    <a:pt x="1044" y="822"/>
                  </a:lnTo>
                  <a:lnTo>
                    <a:pt x="1024" y="804"/>
                  </a:lnTo>
                  <a:lnTo>
                    <a:pt x="1007" y="788"/>
                  </a:lnTo>
                  <a:lnTo>
                    <a:pt x="993" y="772"/>
                  </a:lnTo>
                  <a:lnTo>
                    <a:pt x="980" y="759"/>
                  </a:lnTo>
                  <a:lnTo>
                    <a:pt x="971" y="749"/>
                  </a:lnTo>
                  <a:lnTo>
                    <a:pt x="965" y="742"/>
                  </a:lnTo>
                  <a:lnTo>
                    <a:pt x="962" y="737"/>
                  </a:lnTo>
                  <a:lnTo>
                    <a:pt x="965" y="733"/>
                  </a:lnTo>
                  <a:lnTo>
                    <a:pt x="971" y="724"/>
                  </a:lnTo>
                  <a:lnTo>
                    <a:pt x="980" y="714"/>
                  </a:lnTo>
                  <a:lnTo>
                    <a:pt x="993" y="701"/>
                  </a:lnTo>
                  <a:lnTo>
                    <a:pt x="1007" y="686"/>
                  </a:lnTo>
                  <a:lnTo>
                    <a:pt x="1024" y="668"/>
                  </a:lnTo>
                  <a:lnTo>
                    <a:pt x="1044" y="650"/>
                  </a:lnTo>
                  <a:lnTo>
                    <a:pt x="1065" y="631"/>
                  </a:lnTo>
                  <a:lnTo>
                    <a:pt x="1086" y="610"/>
                  </a:lnTo>
                  <a:lnTo>
                    <a:pt x="1109" y="590"/>
                  </a:lnTo>
                  <a:lnTo>
                    <a:pt x="1133" y="568"/>
                  </a:lnTo>
                  <a:lnTo>
                    <a:pt x="1156" y="548"/>
                  </a:lnTo>
                  <a:lnTo>
                    <a:pt x="1179" y="528"/>
                  </a:lnTo>
                  <a:lnTo>
                    <a:pt x="1201" y="508"/>
                  </a:lnTo>
                  <a:lnTo>
                    <a:pt x="1221" y="489"/>
                  </a:lnTo>
                  <a:lnTo>
                    <a:pt x="1241" y="473"/>
                  </a:lnTo>
                  <a:lnTo>
                    <a:pt x="1258" y="456"/>
                  </a:lnTo>
                  <a:lnTo>
                    <a:pt x="1273" y="443"/>
                  </a:lnTo>
                  <a:lnTo>
                    <a:pt x="1285" y="433"/>
                  </a:lnTo>
                  <a:lnTo>
                    <a:pt x="1295" y="425"/>
                  </a:lnTo>
                  <a:lnTo>
                    <a:pt x="1301" y="419"/>
                  </a:lnTo>
                  <a:lnTo>
                    <a:pt x="1303" y="417"/>
                  </a:lnTo>
                  <a:lnTo>
                    <a:pt x="1103" y="230"/>
                  </a:lnTo>
                  <a:lnTo>
                    <a:pt x="1101" y="232"/>
                  </a:lnTo>
                  <a:lnTo>
                    <a:pt x="1095" y="237"/>
                  </a:lnTo>
                  <a:lnTo>
                    <a:pt x="1086" y="246"/>
                  </a:lnTo>
                  <a:lnTo>
                    <a:pt x="1074" y="257"/>
                  </a:lnTo>
                  <a:lnTo>
                    <a:pt x="1060" y="272"/>
                  </a:lnTo>
                  <a:lnTo>
                    <a:pt x="1044" y="288"/>
                  </a:lnTo>
                  <a:lnTo>
                    <a:pt x="1025" y="306"/>
                  </a:lnTo>
                  <a:lnTo>
                    <a:pt x="1006" y="326"/>
                  </a:lnTo>
                  <a:lnTo>
                    <a:pt x="985" y="346"/>
                  </a:lnTo>
                  <a:lnTo>
                    <a:pt x="962" y="367"/>
                  </a:lnTo>
                  <a:lnTo>
                    <a:pt x="941" y="389"/>
                  </a:lnTo>
                  <a:lnTo>
                    <a:pt x="918" y="411"/>
                  </a:lnTo>
                  <a:lnTo>
                    <a:pt x="896" y="433"/>
                  </a:lnTo>
                  <a:lnTo>
                    <a:pt x="874" y="453"/>
                  </a:lnTo>
                  <a:lnTo>
                    <a:pt x="854" y="473"/>
                  </a:lnTo>
                  <a:lnTo>
                    <a:pt x="834" y="491"/>
                  </a:lnTo>
                  <a:lnTo>
                    <a:pt x="816" y="507"/>
                  </a:lnTo>
                  <a:lnTo>
                    <a:pt x="799" y="520"/>
                  </a:lnTo>
                  <a:lnTo>
                    <a:pt x="786" y="533"/>
                  </a:lnTo>
                  <a:lnTo>
                    <a:pt x="775" y="541"/>
                  </a:lnTo>
                  <a:lnTo>
                    <a:pt x="767" y="547"/>
                  </a:lnTo>
                  <a:lnTo>
                    <a:pt x="762" y="549"/>
                  </a:lnTo>
                  <a:lnTo>
                    <a:pt x="758" y="547"/>
                  </a:lnTo>
                  <a:lnTo>
                    <a:pt x="749" y="541"/>
                  </a:lnTo>
                  <a:lnTo>
                    <a:pt x="738" y="533"/>
                  </a:lnTo>
                  <a:lnTo>
                    <a:pt x="725" y="520"/>
                  </a:lnTo>
                  <a:lnTo>
                    <a:pt x="709" y="507"/>
                  </a:lnTo>
                  <a:lnTo>
                    <a:pt x="692" y="491"/>
                  </a:lnTo>
                  <a:lnTo>
                    <a:pt x="672" y="473"/>
                  </a:lnTo>
                  <a:lnTo>
                    <a:pt x="651" y="453"/>
                  </a:lnTo>
                  <a:lnTo>
                    <a:pt x="630" y="433"/>
                  </a:lnTo>
                  <a:lnTo>
                    <a:pt x="608" y="411"/>
                  </a:lnTo>
                  <a:lnTo>
                    <a:pt x="585" y="389"/>
                  </a:lnTo>
                  <a:lnTo>
                    <a:pt x="562" y="367"/>
                  </a:lnTo>
                  <a:lnTo>
                    <a:pt x="540" y="346"/>
                  </a:lnTo>
                  <a:lnTo>
                    <a:pt x="520" y="326"/>
                  </a:lnTo>
                  <a:lnTo>
                    <a:pt x="500" y="306"/>
                  </a:lnTo>
                  <a:lnTo>
                    <a:pt x="482" y="288"/>
                  </a:lnTo>
                  <a:lnTo>
                    <a:pt x="465" y="272"/>
                  </a:lnTo>
                  <a:lnTo>
                    <a:pt x="450" y="257"/>
                  </a:lnTo>
                  <a:lnTo>
                    <a:pt x="439" y="246"/>
                  </a:lnTo>
                  <a:lnTo>
                    <a:pt x="431" y="237"/>
                  </a:lnTo>
                  <a:lnTo>
                    <a:pt x="424" y="232"/>
                  </a:lnTo>
                  <a:lnTo>
                    <a:pt x="423" y="230"/>
                  </a:lnTo>
                  <a:close/>
                  <a:moveTo>
                    <a:pt x="0" y="0"/>
                  </a:moveTo>
                  <a:lnTo>
                    <a:pt x="1526" y="0"/>
                  </a:lnTo>
                  <a:lnTo>
                    <a:pt x="1526" y="1473"/>
                  </a:lnTo>
                  <a:lnTo>
                    <a:pt x="0" y="147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1" name="Group 441"/>
          <p:cNvGrpSpPr/>
          <p:nvPr/>
        </p:nvGrpSpPr>
        <p:grpSpPr>
          <a:xfrm>
            <a:off x="9248048" y="5396789"/>
            <a:ext cx="615038" cy="357186"/>
            <a:chOff x="9137650" y="5148263"/>
            <a:chExt cx="461963" cy="268288"/>
          </a:xfrm>
          <a:solidFill>
            <a:srgbClr val="000000"/>
          </a:solidFill>
        </p:grpSpPr>
        <p:sp>
          <p:nvSpPr>
            <p:cNvPr id="472" name="Freeform 434"/>
            <p:cNvSpPr>
              <a:spLocks/>
            </p:cNvSpPr>
            <p:nvPr/>
          </p:nvSpPr>
          <p:spPr bwMode="auto">
            <a:xfrm>
              <a:off x="9232900" y="5267325"/>
              <a:ext cx="30163" cy="144463"/>
            </a:xfrm>
            <a:custGeom>
              <a:avLst/>
              <a:gdLst>
                <a:gd name="T0" fmla="*/ 56 w 212"/>
                <a:gd name="T1" fmla="*/ 0 h 1099"/>
                <a:gd name="T2" fmla="*/ 70 w 212"/>
                <a:gd name="T3" fmla="*/ 0 h 1099"/>
                <a:gd name="T4" fmla="*/ 172 w 212"/>
                <a:gd name="T5" fmla="*/ 17 h 1099"/>
                <a:gd name="T6" fmla="*/ 185 w 212"/>
                <a:gd name="T7" fmla="*/ 22 h 1099"/>
                <a:gd name="T8" fmla="*/ 197 w 212"/>
                <a:gd name="T9" fmla="*/ 30 h 1099"/>
                <a:gd name="T10" fmla="*/ 205 w 212"/>
                <a:gd name="T11" fmla="*/ 41 h 1099"/>
                <a:gd name="T12" fmla="*/ 211 w 212"/>
                <a:gd name="T13" fmla="*/ 55 h 1099"/>
                <a:gd name="T14" fmla="*/ 212 w 212"/>
                <a:gd name="T15" fmla="*/ 70 h 1099"/>
                <a:gd name="T16" fmla="*/ 158 w 212"/>
                <a:gd name="T17" fmla="*/ 1073 h 1099"/>
                <a:gd name="T18" fmla="*/ 155 w 212"/>
                <a:gd name="T19" fmla="*/ 1084 h 1099"/>
                <a:gd name="T20" fmla="*/ 150 w 212"/>
                <a:gd name="T21" fmla="*/ 1091 h 1099"/>
                <a:gd name="T22" fmla="*/ 142 w 212"/>
                <a:gd name="T23" fmla="*/ 1097 h 1099"/>
                <a:gd name="T24" fmla="*/ 132 w 212"/>
                <a:gd name="T25" fmla="*/ 1099 h 1099"/>
                <a:gd name="T26" fmla="*/ 132 w 212"/>
                <a:gd name="T27" fmla="*/ 1099 h 1099"/>
                <a:gd name="T28" fmla="*/ 123 w 212"/>
                <a:gd name="T29" fmla="*/ 1098 h 1099"/>
                <a:gd name="T30" fmla="*/ 115 w 212"/>
                <a:gd name="T31" fmla="*/ 1092 h 1099"/>
                <a:gd name="T32" fmla="*/ 109 w 212"/>
                <a:gd name="T33" fmla="*/ 1084 h 1099"/>
                <a:gd name="T34" fmla="*/ 107 w 212"/>
                <a:gd name="T35" fmla="*/ 1074 h 1099"/>
                <a:gd name="T36" fmla="*/ 0 w 212"/>
                <a:gd name="T37" fmla="*/ 74 h 1099"/>
                <a:gd name="T38" fmla="*/ 0 w 212"/>
                <a:gd name="T39" fmla="*/ 58 h 1099"/>
                <a:gd name="T40" fmla="*/ 4 w 212"/>
                <a:gd name="T41" fmla="*/ 43 h 1099"/>
                <a:gd name="T42" fmla="*/ 10 w 212"/>
                <a:gd name="T43" fmla="*/ 30 h 1099"/>
                <a:gd name="T44" fmla="*/ 19 w 212"/>
                <a:gd name="T45" fmla="*/ 18 h 1099"/>
                <a:gd name="T46" fmla="*/ 30 w 212"/>
                <a:gd name="T47" fmla="*/ 10 h 1099"/>
                <a:gd name="T48" fmla="*/ 42 w 212"/>
                <a:gd name="T49" fmla="*/ 3 h 1099"/>
                <a:gd name="T50" fmla="*/ 56 w 212"/>
                <a:gd name="T51" fmla="*/ 0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2" h="1099">
                  <a:moveTo>
                    <a:pt x="56" y="0"/>
                  </a:moveTo>
                  <a:lnTo>
                    <a:pt x="70" y="0"/>
                  </a:lnTo>
                  <a:lnTo>
                    <a:pt x="172" y="17"/>
                  </a:lnTo>
                  <a:lnTo>
                    <a:pt x="185" y="22"/>
                  </a:lnTo>
                  <a:lnTo>
                    <a:pt x="197" y="30"/>
                  </a:lnTo>
                  <a:lnTo>
                    <a:pt x="205" y="41"/>
                  </a:lnTo>
                  <a:lnTo>
                    <a:pt x="211" y="55"/>
                  </a:lnTo>
                  <a:lnTo>
                    <a:pt x="212" y="70"/>
                  </a:lnTo>
                  <a:lnTo>
                    <a:pt x="158" y="1073"/>
                  </a:lnTo>
                  <a:lnTo>
                    <a:pt x="155" y="1084"/>
                  </a:lnTo>
                  <a:lnTo>
                    <a:pt x="150" y="1091"/>
                  </a:lnTo>
                  <a:lnTo>
                    <a:pt x="142" y="1097"/>
                  </a:lnTo>
                  <a:lnTo>
                    <a:pt x="132" y="1099"/>
                  </a:lnTo>
                  <a:lnTo>
                    <a:pt x="132" y="1099"/>
                  </a:lnTo>
                  <a:lnTo>
                    <a:pt x="123" y="1098"/>
                  </a:lnTo>
                  <a:lnTo>
                    <a:pt x="115" y="1092"/>
                  </a:lnTo>
                  <a:lnTo>
                    <a:pt x="109" y="1084"/>
                  </a:lnTo>
                  <a:lnTo>
                    <a:pt x="107" y="1074"/>
                  </a:lnTo>
                  <a:lnTo>
                    <a:pt x="0" y="74"/>
                  </a:lnTo>
                  <a:lnTo>
                    <a:pt x="0" y="58"/>
                  </a:lnTo>
                  <a:lnTo>
                    <a:pt x="4" y="43"/>
                  </a:lnTo>
                  <a:lnTo>
                    <a:pt x="10" y="30"/>
                  </a:lnTo>
                  <a:lnTo>
                    <a:pt x="19" y="18"/>
                  </a:lnTo>
                  <a:lnTo>
                    <a:pt x="30" y="10"/>
                  </a:lnTo>
                  <a:lnTo>
                    <a:pt x="42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435"/>
            <p:cNvSpPr>
              <a:spLocks/>
            </p:cNvSpPr>
            <p:nvPr/>
          </p:nvSpPr>
          <p:spPr bwMode="auto">
            <a:xfrm>
              <a:off x="9264650" y="5275263"/>
              <a:ext cx="141288" cy="141288"/>
            </a:xfrm>
            <a:custGeom>
              <a:avLst/>
              <a:gdLst>
                <a:gd name="T0" fmla="*/ 113 w 973"/>
                <a:gd name="T1" fmla="*/ 0 h 1074"/>
                <a:gd name="T2" fmla="*/ 951 w 973"/>
                <a:gd name="T3" fmla="*/ 137 h 1074"/>
                <a:gd name="T4" fmla="*/ 961 w 973"/>
                <a:gd name="T5" fmla="*/ 141 h 1074"/>
                <a:gd name="T6" fmla="*/ 968 w 973"/>
                <a:gd name="T7" fmla="*/ 148 h 1074"/>
                <a:gd name="T8" fmla="*/ 972 w 973"/>
                <a:gd name="T9" fmla="*/ 158 h 1074"/>
                <a:gd name="T10" fmla="*/ 973 w 973"/>
                <a:gd name="T11" fmla="*/ 168 h 1074"/>
                <a:gd name="T12" fmla="*/ 970 w 973"/>
                <a:gd name="T13" fmla="*/ 178 h 1074"/>
                <a:gd name="T14" fmla="*/ 963 w 973"/>
                <a:gd name="T15" fmla="*/ 186 h 1074"/>
                <a:gd name="T16" fmla="*/ 42 w 973"/>
                <a:gd name="T17" fmla="*/ 1069 h 1074"/>
                <a:gd name="T18" fmla="*/ 37 w 973"/>
                <a:gd name="T19" fmla="*/ 1072 h 1074"/>
                <a:gd name="T20" fmla="*/ 32 w 973"/>
                <a:gd name="T21" fmla="*/ 1074 h 1074"/>
                <a:gd name="T22" fmla="*/ 26 w 973"/>
                <a:gd name="T23" fmla="*/ 1074 h 1074"/>
                <a:gd name="T24" fmla="*/ 22 w 973"/>
                <a:gd name="T25" fmla="*/ 1074 h 1074"/>
                <a:gd name="T26" fmla="*/ 18 w 973"/>
                <a:gd name="T27" fmla="*/ 1073 h 1074"/>
                <a:gd name="T28" fmla="*/ 14 w 973"/>
                <a:gd name="T29" fmla="*/ 1071 h 1074"/>
                <a:gd name="T30" fmla="*/ 6 w 973"/>
                <a:gd name="T31" fmla="*/ 1065 h 1074"/>
                <a:gd name="T32" fmla="*/ 1 w 973"/>
                <a:gd name="T33" fmla="*/ 1055 h 1074"/>
                <a:gd name="T34" fmla="*/ 0 w 973"/>
                <a:gd name="T35" fmla="*/ 1044 h 1074"/>
                <a:gd name="T36" fmla="*/ 83 w 973"/>
                <a:gd name="T37" fmla="*/ 25 h 1074"/>
                <a:gd name="T38" fmla="*/ 86 w 973"/>
                <a:gd name="T39" fmla="*/ 14 h 1074"/>
                <a:gd name="T40" fmla="*/ 93 w 973"/>
                <a:gd name="T41" fmla="*/ 6 h 1074"/>
                <a:gd name="T42" fmla="*/ 103 w 973"/>
                <a:gd name="T43" fmla="*/ 0 h 1074"/>
                <a:gd name="T44" fmla="*/ 113 w 973"/>
                <a:gd name="T45" fmla="*/ 0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73" h="1074">
                  <a:moveTo>
                    <a:pt x="113" y="0"/>
                  </a:moveTo>
                  <a:lnTo>
                    <a:pt x="951" y="137"/>
                  </a:lnTo>
                  <a:lnTo>
                    <a:pt x="961" y="141"/>
                  </a:lnTo>
                  <a:lnTo>
                    <a:pt x="968" y="148"/>
                  </a:lnTo>
                  <a:lnTo>
                    <a:pt x="972" y="158"/>
                  </a:lnTo>
                  <a:lnTo>
                    <a:pt x="973" y="168"/>
                  </a:lnTo>
                  <a:lnTo>
                    <a:pt x="970" y="178"/>
                  </a:lnTo>
                  <a:lnTo>
                    <a:pt x="963" y="186"/>
                  </a:lnTo>
                  <a:lnTo>
                    <a:pt x="42" y="1069"/>
                  </a:lnTo>
                  <a:lnTo>
                    <a:pt x="37" y="1072"/>
                  </a:lnTo>
                  <a:lnTo>
                    <a:pt x="32" y="1074"/>
                  </a:lnTo>
                  <a:lnTo>
                    <a:pt x="26" y="1074"/>
                  </a:lnTo>
                  <a:lnTo>
                    <a:pt x="22" y="1074"/>
                  </a:lnTo>
                  <a:lnTo>
                    <a:pt x="18" y="1073"/>
                  </a:lnTo>
                  <a:lnTo>
                    <a:pt x="14" y="1071"/>
                  </a:lnTo>
                  <a:lnTo>
                    <a:pt x="6" y="1065"/>
                  </a:lnTo>
                  <a:lnTo>
                    <a:pt x="1" y="1055"/>
                  </a:lnTo>
                  <a:lnTo>
                    <a:pt x="0" y="1044"/>
                  </a:lnTo>
                  <a:lnTo>
                    <a:pt x="83" y="25"/>
                  </a:lnTo>
                  <a:lnTo>
                    <a:pt x="86" y="14"/>
                  </a:lnTo>
                  <a:lnTo>
                    <a:pt x="93" y="6"/>
                  </a:lnTo>
                  <a:lnTo>
                    <a:pt x="103" y="0"/>
                  </a:lnTo>
                  <a:lnTo>
                    <a:pt x="1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436"/>
            <p:cNvSpPr>
              <a:spLocks/>
            </p:cNvSpPr>
            <p:nvPr/>
          </p:nvSpPr>
          <p:spPr bwMode="auto">
            <a:xfrm>
              <a:off x="9137650" y="5148263"/>
              <a:ext cx="461963" cy="149225"/>
            </a:xfrm>
            <a:custGeom>
              <a:avLst/>
              <a:gdLst>
                <a:gd name="T0" fmla="*/ 3183 w 3206"/>
                <a:gd name="T1" fmla="*/ 0 h 1128"/>
                <a:gd name="T2" fmla="*/ 3194 w 3206"/>
                <a:gd name="T3" fmla="*/ 3 h 1128"/>
                <a:gd name="T4" fmla="*/ 3202 w 3206"/>
                <a:gd name="T5" fmla="*/ 11 h 1128"/>
                <a:gd name="T6" fmla="*/ 3206 w 3206"/>
                <a:gd name="T7" fmla="*/ 22 h 1128"/>
                <a:gd name="T8" fmla="*/ 3206 w 3206"/>
                <a:gd name="T9" fmla="*/ 33 h 1128"/>
                <a:gd name="T10" fmla="*/ 3202 w 3206"/>
                <a:gd name="T11" fmla="*/ 43 h 1128"/>
                <a:gd name="T12" fmla="*/ 2544 w 3206"/>
                <a:gd name="T13" fmla="*/ 1080 h 1128"/>
                <a:gd name="T14" fmla="*/ 2529 w 3206"/>
                <a:gd name="T15" fmla="*/ 1099 h 1128"/>
                <a:gd name="T16" fmla="*/ 2509 w 3206"/>
                <a:gd name="T17" fmla="*/ 1114 h 1128"/>
                <a:gd name="T18" fmla="*/ 2488 w 3206"/>
                <a:gd name="T19" fmla="*/ 1124 h 1128"/>
                <a:gd name="T20" fmla="*/ 2465 w 3206"/>
                <a:gd name="T21" fmla="*/ 1128 h 1128"/>
                <a:gd name="T22" fmla="*/ 2441 w 3206"/>
                <a:gd name="T23" fmla="*/ 1127 h 1128"/>
                <a:gd name="T24" fmla="*/ 1068 w 3206"/>
                <a:gd name="T25" fmla="*/ 893 h 1128"/>
                <a:gd name="T26" fmla="*/ 1057 w 3206"/>
                <a:gd name="T27" fmla="*/ 889 h 1128"/>
                <a:gd name="T28" fmla="*/ 1049 w 3206"/>
                <a:gd name="T29" fmla="*/ 880 h 1128"/>
                <a:gd name="T30" fmla="*/ 1045 w 3206"/>
                <a:gd name="T31" fmla="*/ 868 h 1128"/>
                <a:gd name="T32" fmla="*/ 1047 w 3206"/>
                <a:gd name="T33" fmla="*/ 855 h 1128"/>
                <a:gd name="T34" fmla="*/ 1054 w 3206"/>
                <a:gd name="T35" fmla="*/ 845 h 1128"/>
                <a:gd name="T36" fmla="*/ 1065 w 3206"/>
                <a:gd name="T37" fmla="*/ 839 h 1128"/>
                <a:gd name="T38" fmla="*/ 2480 w 3206"/>
                <a:gd name="T39" fmla="*/ 270 h 1128"/>
                <a:gd name="T40" fmla="*/ 798 w 3206"/>
                <a:gd name="T41" fmla="*/ 817 h 1128"/>
                <a:gd name="T42" fmla="*/ 765 w 3206"/>
                <a:gd name="T43" fmla="*/ 825 h 1128"/>
                <a:gd name="T44" fmla="*/ 730 w 3206"/>
                <a:gd name="T45" fmla="*/ 827 h 1128"/>
                <a:gd name="T46" fmla="*/ 697 w 3206"/>
                <a:gd name="T47" fmla="*/ 824 h 1128"/>
                <a:gd name="T48" fmla="*/ 20 w 3206"/>
                <a:gd name="T49" fmla="*/ 693 h 1128"/>
                <a:gd name="T50" fmla="*/ 12 w 3206"/>
                <a:gd name="T51" fmla="*/ 690 h 1128"/>
                <a:gd name="T52" fmla="*/ 5 w 3206"/>
                <a:gd name="T53" fmla="*/ 684 h 1128"/>
                <a:gd name="T54" fmla="*/ 1 w 3206"/>
                <a:gd name="T55" fmla="*/ 675 h 1128"/>
                <a:gd name="T56" fmla="*/ 0 w 3206"/>
                <a:gd name="T57" fmla="*/ 666 h 1128"/>
                <a:gd name="T58" fmla="*/ 3 w 3206"/>
                <a:gd name="T59" fmla="*/ 653 h 1128"/>
                <a:gd name="T60" fmla="*/ 10 w 3206"/>
                <a:gd name="T61" fmla="*/ 645 h 1128"/>
                <a:gd name="T62" fmla="*/ 21 w 3206"/>
                <a:gd name="T63" fmla="*/ 639 h 1128"/>
                <a:gd name="T64" fmla="*/ 3173 w 3206"/>
                <a:gd name="T65" fmla="*/ 1 h 1128"/>
                <a:gd name="T66" fmla="*/ 3183 w 3206"/>
                <a:gd name="T67" fmla="*/ 0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06" h="1128">
                  <a:moveTo>
                    <a:pt x="3183" y="0"/>
                  </a:moveTo>
                  <a:lnTo>
                    <a:pt x="3194" y="3"/>
                  </a:lnTo>
                  <a:lnTo>
                    <a:pt x="3202" y="11"/>
                  </a:lnTo>
                  <a:lnTo>
                    <a:pt x="3206" y="22"/>
                  </a:lnTo>
                  <a:lnTo>
                    <a:pt x="3206" y="33"/>
                  </a:lnTo>
                  <a:lnTo>
                    <a:pt x="3202" y="43"/>
                  </a:lnTo>
                  <a:lnTo>
                    <a:pt x="2544" y="1080"/>
                  </a:lnTo>
                  <a:lnTo>
                    <a:pt x="2529" y="1099"/>
                  </a:lnTo>
                  <a:lnTo>
                    <a:pt x="2509" y="1114"/>
                  </a:lnTo>
                  <a:lnTo>
                    <a:pt x="2488" y="1124"/>
                  </a:lnTo>
                  <a:lnTo>
                    <a:pt x="2465" y="1128"/>
                  </a:lnTo>
                  <a:lnTo>
                    <a:pt x="2441" y="1127"/>
                  </a:lnTo>
                  <a:lnTo>
                    <a:pt x="1068" y="893"/>
                  </a:lnTo>
                  <a:lnTo>
                    <a:pt x="1057" y="889"/>
                  </a:lnTo>
                  <a:lnTo>
                    <a:pt x="1049" y="880"/>
                  </a:lnTo>
                  <a:lnTo>
                    <a:pt x="1045" y="868"/>
                  </a:lnTo>
                  <a:lnTo>
                    <a:pt x="1047" y="855"/>
                  </a:lnTo>
                  <a:lnTo>
                    <a:pt x="1054" y="845"/>
                  </a:lnTo>
                  <a:lnTo>
                    <a:pt x="1065" y="839"/>
                  </a:lnTo>
                  <a:lnTo>
                    <a:pt x="2480" y="270"/>
                  </a:lnTo>
                  <a:lnTo>
                    <a:pt x="798" y="817"/>
                  </a:lnTo>
                  <a:lnTo>
                    <a:pt x="765" y="825"/>
                  </a:lnTo>
                  <a:lnTo>
                    <a:pt x="730" y="827"/>
                  </a:lnTo>
                  <a:lnTo>
                    <a:pt x="697" y="824"/>
                  </a:lnTo>
                  <a:lnTo>
                    <a:pt x="20" y="693"/>
                  </a:lnTo>
                  <a:lnTo>
                    <a:pt x="12" y="690"/>
                  </a:lnTo>
                  <a:lnTo>
                    <a:pt x="5" y="684"/>
                  </a:lnTo>
                  <a:lnTo>
                    <a:pt x="1" y="675"/>
                  </a:lnTo>
                  <a:lnTo>
                    <a:pt x="0" y="666"/>
                  </a:lnTo>
                  <a:lnTo>
                    <a:pt x="3" y="653"/>
                  </a:lnTo>
                  <a:lnTo>
                    <a:pt x="10" y="645"/>
                  </a:lnTo>
                  <a:lnTo>
                    <a:pt x="21" y="639"/>
                  </a:lnTo>
                  <a:lnTo>
                    <a:pt x="3173" y="1"/>
                  </a:lnTo>
                  <a:lnTo>
                    <a:pt x="3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75" name="Freeform 441"/>
          <p:cNvSpPr>
            <a:spLocks/>
          </p:cNvSpPr>
          <p:nvPr/>
        </p:nvSpPr>
        <p:spPr bwMode="auto">
          <a:xfrm>
            <a:off x="10266671" y="5366626"/>
            <a:ext cx="448780" cy="417512"/>
          </a:xfrm>
          <a:custGeom>
            <a:avLst/>
            <a:gdLst>
              <a:gd name="T0" fmla="*/ 2910 w 3411"/>
              <a:gd name="T1" fmla="*/ 31 h 3181"/>
              <a:gd name="T2" fmla="*/ 3103 w 3411"/>
              <a:gd name="T3" fmla="*/ 141 h 3181"/>
              <a:gd name="T4" fmla="*/ 3295 w 3411"/>
              <a:gd name="T5" fmla="*/ 340 h 3181"/>
              <a:gd name="T6" fmla="*/ 3409 w 3411"/>
              <a:gd name="T7" fmla="*/ 638 h 3181"/>
              <a:gd name="T8" fmla="*/ 3379 w 3411"/>
              <a:gd name="T9" fmla="*/ 875 h 3181"/>
              <a:gd name="T10" fmla="*/ 3296 w 3411"/>
              <a:gd name="T11" fmla="*/ 1041 h 3181"/>
              <a:gd name="T12" fmla="*/ 3219 w 3411"/>
              <a:gd name="T13" fmla="*/ 1139 h 3181"/>
              <a:gd name="T14" fmla="*/ 1460 w 3411"/>
              <a:gd name="T15" fmla="*/ 2893 h 3181"/>
              <a:gd name="T16" fmla="*/ 1388 w 3411"/>
              <a:gd name="T17" fmla="*/ 2957 h 3181"/>
              <a:gd name="T18" fmla="*/ 1239 w 3411"/>
              <a:gd name="T19" fmla="*/ 3060 h 3181"/>
              <a:gd name="T20" fmla="*/ 1028 w 3411"/>
              <a:gd name="T21" fmla="*/ 3151 h 3181"/>
              <a:gd name="T22" fmla="*/ 760 w 3411"/>
              <a:gd name="T23" fmla="*/ 3179 h 3181"/>
              <a:gd name="T24" fmla="*/ 447 w 3411"/>
              <a:gd name="T25" fmla="*/ 3073 h 3181"/>
              <a:gd name="T26" fmla="*/ 169 w 3411"/>
              <a:gd name="T27" fmla="*/ 2810 h 3181"/>
              <a:gd name="T28" fmla="*/ 21 w 3411"/>
              <a:gd name="T29" fmla="*/ 2501 h 3181"/>
              <a:gd name="T30" fmla="*/ 2 w 3411"/>
              <a:gd name="T31" fmla="*/ 2262 h 3181"/>
              <a:gd name="T32" fmla="*/ 64 w 3411"/>
              <a:gd name="T33" fmla="*/ 1995 h 3181"/>
              <a:gd name="T34" fmla="*/ 183 w 3411"/>
              <a:gd name="T35" fmla="*/ 1778 h 3181"/>
              <a:gd name="T36" fmla="*/ 1623 w 3411"/>
              <a:gd name="T37" fmla="*/ 313 h 3181"/>
              <a:gd name="T38" fmla="*/ 1725 w 3411"/>
              <a:gd name="T39" fmla="*/ 304 h 3181"/>
              <a:gd name="T40" fmla="*/ 1793 w 3411"/>
              <a:gd name="T41" fmla="*/ 386 h 3181"/>
              <a:gd name="T42" fmla="*/ 1762 w 3411"/>
              <a:gd name="T43" fmla="*/ 487 h 3181"/>
              <a:gd name="T44" fmla="*/ 390 w 3411"/>
              <a:gd name="T45" fmla="*/ 1877 h 3181"/>
              <a:gd name="T46" fmla="*/ 311 w 3411"/>
              <a:gd name="T47" fmla="*/ 1998 h 3181"/>
              <a:gd name="T48" fmla="*/ 239 w 3411"/>
              <a:gd name="T49" fmla="*/ 2182 h 3181"/>
              <a:gd name="T50" fmla="*/ 231 w 3411"/>
              <a:gd name="T51" fmla="*/ 2412 h 3181"/>
              <a:gd name="T52" fmla="*/ 343 w 3411"/>
              <a:gd name="T53" fmla="*/ 2669 h 3181"/>
              <a:gd name="T54" fmla="*/ 573 w 3411"/>
              <a:gd name="T55" fmla="*/ 2886 h 3181"/>
              <a:gd name="T56" fmla="*/ 823 w 3411"/>
              <a:gd name="T57" fmla="*/ 2957 h 3181"/>
              <a:gd name="T58" fmla="*/ 1027 w 3411"/>
              <a:gd name="T59" fmla="*/ 2914 h 3181"/>
              <a:gd name="T60" fmla="*/ 1188 w 3411"/>
              <a:gd name="T61" fmla="*/ 2827 h 3181"/>
              <a:gd name="T62" fmla="*/ 1286 w 3411"/>
              <a:gd name="T63" fmla="*/ 2749 h 3181"/>
              <a:gd name="T64" fmla="*/ 3049 w 3411"/>
              <a:gd name="T65" fmla="*/ 993 h 3181"/>
              <a:gd name="T66" fmla="*/ 3101 w 3411"/>
              <a:gd name="T67" fmla="*/ 929 h 3181"/>
              <a:gd name="T68" fmla="*/ 3170 w 3411"/>
              <a:gd name="T69" fmla="*/ 796 h 3181"/>
              <a:gd name="T70" fmla="*/ 3178 w 3411"/>
              <a:gd name="T71" fmla="*/ 604 h 3181"/>
              <a:gd name="T72" fmla="*/ 3042 w 3411"/>
              <a:gd name="T73" fmla="*/ 387 h 3181"/>
              <a:gd name="T74" fmla="*/ 2846 w 3411"/>
              <a:gd name="T75" fmla="*/ 248 h 3181"/>
              <a:gd name="T76" fmla="*/ 2678 w 3411"/>
              <a:gd name="T77" fmla="*/ 231 h 3181"/>
              <a:gd name="T78" fmla="*/ 2534 w 3411"/>
              <a:gd name="T79" fmla="*/ 299 h 3181"/>
              <a:gd name="T80" fmla="*/ 879 w 3411"/>
              <a:gd name="T81" fmla="*/ 1955 h 3181"/>
              <a:gd name="T82" fmla="*/ 840 w 3411"/>
              <a:gd name="T83" fmla="*/ 2000 h 3181"/>
              <a:gd name="T84" fmla="*/ 791 w 3411"/>
              <a:gd name="T85" fmla="*/ 2113 h 3181"/>
              <a:gd name="T86" fmla="*/ 840 w 3411"/>
              <a:gd name="T87" fmla="*/ 2275 h 3181"/>
              <a:gd name="T88" fmla="*/ 976 w 3411"/>
              <a:gd name="T89" fmla="*/ 2371 h 3181"/>
              <a:gd name="T90" fmla="*/ 1114 w 3411"/>
              <a:gd name="T91" fmla="*/ 2340 h 3181"/>
              <a:gd name="T92" fmla="*/ 1206 w 3411"/>
              <a:gd name="T93" fmla="*/ 2273 h 3181"/>
              <a:gd name="T94" fmla="*/ 2453 w 3411"/>
              <a:gd name="T95" fmla="*/ 1062 h 3181"/>
              <a:gd name="T96" fmla="*/ 2546 w 3411"/>
              <a:gd name="T97" fmla="*/ 1113 h 3181"/>
              <a:gd name="T98" fmla="*/ 2556 w 3411"/>
              <a:gd name="T99" fmla="*/ 1218 h 3181"/>
              <a:gd name="T100" fmla="*/ 1351 w 3411"/>
              <a:gd name="T101" fmla="*/ 2444 h 3181"/>
              <a:gd name="T102" fmla="*/ 1254 w 3411"/>
              <a:gd name="T103" fmla="*/ 2520 h 3181"/>
              <a:gd name="T104" fmla="*/ 1089 w 3411"/>
              <a:gd name="T105" fmla="*/ 2589 h 3181"/>
              <a:gd name="T106" fmla="*/ 873 w 3411"/>
              <a:gd name="T107" fmla="*/ 2574 h 3181"/>
              <a:gd name="T108" fmla="*/ 672 w 3411"/>
              <a:gd name="T109" fmla="*/ 2424 h 3181"/>
              <a:gd name="T110" fmla="*/ 567 w 3411"/>
              <a:gd name="T111" fmla="*/ 2185 h 3181"/>
              <a:gd name="T112" fmla="*/ 597 w 3411"/>
              <a:gd name="T113" fmla="*/ 1981 h 3181"/>
              <a:gd name="T114" fmla="*/ 674 w 3411"/>
              <a:gd name="T115" fmla="*/ 1847 h 3181"/>
              <a:gd name="T116" fmla="*/ 725 w 3411"/>
              <a:gd name="T117" fmla="*/ 1792 h 3181"/>
              <a:gd name="T118" fmla="*/ 2488 w 3411"/>
              <a:gd name="T119" fmla="*/ 65 h 3181"/>
              <a:gd name="T120" fmla="*/ 2734 w 3411"/>
              <a:gd name="T121" fmla="*/ 0 h 3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11" h="3181">
                <a:moveTo>
                  <a:pt x="2734" y="0"/>
                </a:moveTo>
                <a:lnTo>
                  <a:pt x="2779" y="1"/>
                </a:lnTo>
                <a:lnTo>
                  <a:pt x="2825" y="8"/>
                </a:lnTo>
                <a:lnTo>
                  <a:pt x="2868" y="17"/>
                </a:lnTo>
                <a:lnTo>
                  <a:pt x="2910" y="31"/>
                </a:lnTo>
                <a:lnTo>
                  <a:pt x="2951" y="48"/>
                </a:lnTo>
                <a:lnTo>
                  <a:pt x="2992" y="68"/>
                </a:lnTo>
                <a:lnTo>
                  <a:pt x="3031" y="91"/>
                </a:lnTo>
                <a:lnTo>
                  <a:pt x="3068" y="115"/>
                </a:lnTo>
                <a:lnTo>
                  <a:pt x="3103" y="141"/>
                </a:lnTo>
                <a:lnTo>
                  <a:pt x="3137" y="170"/>
                </a:lnTo>
                <a:lnTo>
                  <a:pt x="3170" y="198"/>
                </a:lnTo>
                <a:lnTo>
                  <a:pt x="3201" y="228"/>
                </a:lnTo>
                <a:lnTo>
                  <a:pt x="3251" y="283"/>
                </a:lnTo>
                <a:lnTo>
                  <a:pt x="3295" y="340"/>
                </a:lnTo>
                <a:lnTo>
                  <a:pt x="3332" y="397"/>
                </a:lnTo>
                <a:lnTo>
                  <a:pt x="3361" y="456"/>
                </a:lnTo>
                <a:lnTo>
                  <a:pt x="3385" y="516"/>
                </a:lnTo>
                <a:lnTo>
                  <a:pt x="3400" y="576"/>
                </a:lnTo>
                <a:lnTo>
                  <a:pt x="3409" y="638"/>
                </a:lnTo>
                <a:lnTo>
                  <a:pt x="3411" y="700"/>
                </a:lnTo>
                <a:lnTo>
                  <a:pt x="3408" y="747"/>
                </a:lnTo>
                <a:lnTo>
                  <a:pt x="3401" y="792"/>
                </a:lnTo>
                <a:lnTo>
                  <a:pt x="3392" y="834"/>
                </a:lnTo>
                <a:lnTo>
                  <a:pt x="3379" y="875"/>
                </a:lnTo>
                <a:lnTo>
                  <a:pt x="3366" y="913"/>
                </a:lnTo>
                <a:lnTo>
                  <a:pt x="3349" y="948"/>
                </a:lnTo>
                <a:lnTo>
                  <a:pt x="3332" y="982"/>
                </a:lnTo>
                <a:lnTo>
                  <a:pt x="3314" y="1013"/>
                </a:lnTo>
                <a:lnTo>
                  <a:pt x="3296" y="1041"/>
                </a:lnTo>
                <a:lnTo>
                  <a:pt x="3278" y="1066"/>
                </a:lnTo>
                <a:lnTo>
                  <a:pt x="3261" y="1090"/>
                </a:lnTo>
                <a:lnTo>
                  <a:pt x="3245" y="1109"/>
                </a:lnTo>
                <a:lnTo>
                  <a:pt x="3230" y="1125"/>
                </a:lnTo>
                <a:lnTo>
                  <a:pt x="3219" y="1139"/>
                </a:lnTo>
                <a:lnTo>
                  <a:pt x="3209" y="1148"/>
                </a:lnTo>
                <a:lnTo>
                  <a:pt x="3203" y="1155"/>
                </a:lnTo>
                <a:lnTo>
                  <a:pt x="3200" y="1157"/>
                </a:lnTo>
                <a:lnTo>
                  <a:pt x="1463" y="2890"/>
                </a:lnTo>
                <a:lnTo>
                  <a:pt x="1460" y="2893"/>
                </a:lnTo>
                <a:lnTo>
                  <a:pt x="1453" y="2900"/>
                </a:lnTo>
                <a:lnTo>
                  <a:pt x="1441" y="2911"/>
                </a:lnTo>
                <a:lnTo>
                  <a:pt x="1426" y="2924"/>
                </a:lnTo>
                <a:lnTo>
                  <a:pt x="1409" y="2940"/>
                </a:lnTo>
                <a:lnTo>
                  <a:pt x="1388" y="2957"/>
                </a:lnTo>
                <a:lnTo>
                  <a:pt x="1364" y="2976"/>
                </a:lnTo>
                <a:lnTo>
                  <a:pt x="1336" y="2996"/>
                </a:lnTo>
                <a:lnTo>
                  <a:pt x="1307" y="3017"/>
                </a:lnTo>
                <a:lnTo>
                  <a:pt x="1274" y="3039"/>
                </a:lnTo>
                <a:lnTo>
                  <a:pt x="1239" y="3060"/>
                </a:lnTo>
                <a:lnTo>
                  <a:pt x="1201" y="3080"/>
                </a:lnTo>
                <a:lnTo>
                  <a:pt x="1161" y="3100"/>
                </a:lnTo>
                <a:lnTo>
                  <a:pt x="1119" y="3120"/>
                </a:lnTo>
                <a:lnTo>
                  <a:pt x="1074" y="3136"/>
                </a:lnTo>
                <a:lnTo>
                  <a:pt x="1028" y="3151"/>
                </a:lnTo>
                <a:lnTo>
                  <a:pt x="980" y="3163"/>
                </a:lnTo>
                <a:lnTo>
                  <a:pt x="930" y="3173"/>
                </a:lnTo>
                <a:lnTo>
                  <a:pt x="879" y="3179"/>
                </a:lnTo>
                <a:lnTo>
                  <a:pt x="826" y="3181"/>
                </a:lnTo>
                <a:lnTo>
                  <a:pt x="760" y="3179"/>
                </a:lnTo>
                <a:lnTo>
                  <a:pt x="694" y="3170"/>
                </a:lnTo>
                <a:lnTo>
                  <a:pt x="631" y="3155"/>
                </a:lnTo>
                <a:lnTo>
                  <a:pt x="568" y="3133"/>
                </a:lnTo>
                <a:lnTo>
                  <a:pt x="507" y="3106"/>
                </a:lnTo>
                <a:lnTo>
                  <a:pt x="447" y="3073"/>
                </a:lnTo>
                <a:lnTo>
                  <a:pt x="388" y="3032"/>
                </a:lnTo>
                <a:lnTo>
                  <a:pt x="331" y="2987"/>
                </a:lnTo>
                <a:lnTo>
                  <a:pt x="275" y="2933"/>
                </a:lnTo>
                <a:lnTo>
                  <a:pt x="219" y="2873"/>
                </a:lnTo>
                <a:lnTo>
                  <a:pt x="169" y="2810"/>
                </a:lnTo>
                <a:lnTo>
                  <a:pt x="127" y="2748"/>
                </a:lnTo>
                <a:lnTo>
                  <a:pt x="91" y="2686"/>
                </a:lnTo>
                <a:lnTo>
                  <a:pt x="61" y="2623"/>
                </a:lnTo>
                <a:lnTo>
                  <a:pt x="38" y="2562"/>
                </a:lnTo>
                <a:lnTo>
                  <a:pt x="21" y="2501"/>
                </a:lnTo>
                <a:lnTo>
                  <a:pt x="10" y="2440"/>
                </a:lnTo>
                <a:lnTo>
                  <a:pt x="2" y="2379"/>
                </a:lnTo>
                <a:lnTo>
                  <a:pt x="0" y="2323"/>
                </a:lnTo>
                <a:lnTo>
                  <a:pt x="0" y="2319"/>
                </a:lnTo>
                <a:lnTo>
                  <a:pt x="2" y="2262"/>
                </a:lnTo>
                <a:lnTo>
                  <a:pt x="8" y="2206"/>
                </a:lnTo>
                <a:lnTo>
                  <a:pt x="18" y="2150"/>
                </a:lnTo>
                <a:lnTo>
                  <a:pt x="31" y="2097"/>
                </a:lnTo>
                <a:lnTo>
                  <a:pt x="46" y="2045"/>
                </a:lnTo>
                <a:lnTo>
                  <a:pt x="64" y="1995"/>
                </a:lnTo>
                <a:lnTo>
                  <a:pt x="86" y="1946"/>
                </a:lnTo>
                <a:lnTo>
                  <a:pt x="108" y="1900"/>
                </a:lnTo>
                <a:lnTo>
                  <a:pt x="132" y="1857"/>
                </a:lnTo>
                <a:lnTo>
                  <a:pt x="157" y="1816"/>
                </a:lnTo>
                <a:lnTo>
                  <a:pt x="183" y="1778"/>
                </a:lnTo>
                <a:lnTo>
                  <a:pt x="209" y="1743"/>
                </a:lnTo>
                <a:lnTo>
                  <a:pt x="237" y="1711"/>
                </a:lnTo>
                <a:lnTo>
                  <a:pt x="263" y="1681"/>
                </a:lnTo>
                <a:lnTo>
                  <a:pt x="1605" y="328"/>
                </a:lnTo>
                <a:lnTo>
                  <a:pt x="1623" y="313"/>
                </a:lnTo>
                <a:lnTo>
                  <a:pt x="1642" y="304"/>
                </a:lnTo>
                <a:lnTo>
                  <a:pt x="1662" y="297"/>
                </a:lnTo>
                <a:lnTo>
                  <a:pt x="1684" y="295"/>
                </a:lnTo>
                <a:lnTo>
                  <a:pt x="1705" y="297"/>
                </a:lnTo>
                <a:lnTo>
                  <a:pt x="1725" y="304"/>
                </a:lnTo>
                <a:lnTo>
                  <a:pt x="1745" y="313"/>
                </a:lnTo>
                <a:lnTo>
                  <a:pt x="1762" y="328"/>
                </a:lnTo>
                <a:lnTo>
                  <a:pt x="1777" y="345"/>
                </a:lnTo>
                <a:lnTo>
                  <a:pt x="1786" y="365"/>
                </a:lnTo>
                <a:lnTo>
                  <a:pt x="1793" y="386"/>
                </a:lnTo>
                <a:lnTo>
                  <a:pt x="1795" y="408"/>
                </a:lnTo>
                <a:lnTo>
                  <a:pt x="1793" y="429"/>
                </a:lnTo>
                <a:lnTo>
                  <a:pt x="1786" y="450"/>
                </a:lnTo>
                <a:lnTo>
                  <a:pt x="1777" y="470"/>
                </a:lnTo>
                <a:lnTo>
                  <a:pt x="1762" y="487"/>
                </a:lnTo>
                <a:lnTo>
                  <a:pt x="423" y="1838"/>
                </a:lnTo>
                <a:lnTo>
                  <a:pt x="418" y="1843"/>
                </a:lnTo>
                <a:lnTo>
                  <a:pt x="411" y="1850"/>
                </a:lnTo>
                <a:lnTo>
                  <a:pt x="401" y="1862"/>
                </a:lnTo>
                <a:lnTo>
                  <a:pt x="390" y="1877"/>
                </a:lnTo>
                <a:lnTo>
                  <a:pt x="376" y="1895"/>
                </a:lnTo>
                <a:lnTo>
                  <a:pt x="360" y="1916"/>
                </a:lnTo>
                <a:lnTo>
                  <a:pt x="344" y="1941"/>
                </a:lnTo>
                <a:lnTo>
                  <a:pt x="327" y="1968"/>
                </a:lnTo>
                <a:lnTo>
                  <a:pt x="311" y="1998"/>
                </a:lnTo>
                <a:lnTo>
                  <a:pt x="294" y="2030"/>
                </a:lnTo>
                <a:lnTo>
                  <a:pt x="278" y="2065"/>
                </a:lnTo>
                <a:lnTo>
                  <a:pt x="263" y="2103"/>
                </a:lnTo>
                <a:lnTo>
                  <a:pt x="250" y="2142"/>
                </a:lnTo>
                <a:lnTo>
                  <a:pt x="239" y="2182"/>
                </a:lnTo>
                <a:lnTo>
                  <a:pt x="231" y="2226"/>
                </a:lnTo>
                <a:lnTo>
                  <a:pt x="225" y="2271"/>
                </a:lnTo>
                <a:lnTo>
                  <a:pt x="224" y="2317"/>
                </a:lnTo>
                <a:lnTo>
                  <a:pt x="226" y="2365"/>
                </a:lnTo>
                <a:lnTo>
                  <a:pt x="231" y="2412"/>
                </a:lnTo>
                <a:lnTo>
                  <a:pt x="243" y="2463"/>
                </a:lnTo>
                <a:lnTo>
                  <a:pt x="259" y="2514"/>
                </a:lnTo>
                <a:lnTo>
                  <a:pt x="281" y="2565"/>
                </a:lnTo>
                <a:lnTo>
                  <a:pt x="308" y="2617"/>
                </a:lnTo>
                <a:lnTo>
                  <a:pt x="343" y="2669"/>
                </a:lnTo>
                <a:lnTo>
                  <a:pt x="385" y="2722"/>
                </a:lnTo>
                <a:lnTo>
                  <a:pt x="433" y="2775"/>
                </a:lnTo>
                <a:lnTo>
                  <a:pt x="479" y="2817"/>
                </a:lnTo>
                <a:lnTo>
                  <a:pt x="525" y="2854"/>
                </a:lnTo>
                <a:lnTo>
                  <a:pt x="573" y="2886"/>
                </a:lnTo>
                <a:lnTo>
                  <a:pt x="621" y="2912"/>
                </a:lnTo>
                <a:lnTo>
                  <a:pt x="671" y="2931"/>
                </a:lnTo>
                <a:lnTo>
                  <a:pt x="720" y="2946"/>
                </a:lnTo>
                <a:lnTo>
                  <a:pt x="771" y="2955"/>
                </a:lnTo>
                <a:lnTo>
                  <a:pt x="823" y="2957"/>
                </a:lnTo>
                <a:lnTo>
                  <a:pt x="866" y="2955"/>
                </a:lnTo>
                <a:lnTo>
                  <a:pt x="908" y="2948"/>
                </a:lnTo>
                <a:lnTo>
                  <a:pt x="949" y="2940"/>
                </a:lnTo>
                <a:lnTo>
                  <a:pt x="989" y="2928"/>
                </a:lnTo>
                <a:lnTo>
                  <a:pt x="1027" y="2914"/>
                </a:lnTo>
                <a:lnTo>
                  <a:pt x="1063" y="2898"/>
                </a:lnTo>
                <a:lnTo>
                  <a:pt x="1098" y="2881"/>
                </a:lnTo>
                <a:lnTo>
                  <a:pt x="1130" y="2863"/>
                </a:lnTo>
                <a:lnTo>
                  <a:pt x="1160" y="2845"/>
                </a:lnTo>
                <a:lnTo>
                  <a:pt x="1188" y="2827"/>
                </a:lnTo>
                <a:lnTo>
                  <a:pt x="1214" y="2809"/>
                </a:lnTo>
                <a:lnTo>
                  <a:pt x="1236" y="2792"/>
                </a:lnTo>
                <a:lnTo>
                  <a:pt x="1255" y="2776"/>
                </a:lnTo>
                <a:lnTo>
                  <a:pt x="1272" y="2762"/>
                </a:lnTo>
                <a:lnTo>
                  <a:pt x="1286" y="2749"/>
                </a:lnTo>
                <a:lnTo>
                  <a:pt x="1295" y="2740"/>
                </a:lnTo>
                <a:lnTo>
                  <a:pt x="1301" y="2734"/>
                </a:lnTo>
                <a:lnTo>
                  <a:pt x="1304" y="2732"/>
                </a:lnTo>
                <a:lnTo>
                  <a:pt x="3047" y="995"/>
                </a:lnTo>
                <a:lnTo>
                  <a:pt x="3049" y="993"/>
                </a:lnTo>
                <a:lnTo>
                  <a:pt x="3055" y="986"/>
                </a:lnTo>
                <a:lnTo>
                  <a:pt x="3063" y="977"/>
                </a:lnTo>
                <a:lnTo>
                  <a:pt x="3075" y="964"/>
                </a:lnTo>
                <a:lnTo>
                  <a:pt x="3088" y="948"/>
                </a:lnTo>
                <a:lnTo>
                  <a:pt x="3101" y="929"/>
                </a:lnTo>
                <a:lnTo>
                  <a:pt x="3116" y="908"/>
                </a:lnTo>
                <a:lnTo>
                  <a:pt x="3131" y="883"/>
                </a:lnTo>
                <a:lnTo>
                  <a:pt x="3146" y="856"/>
                </a:lnTo>
                <a:lnTo>
                  <a:pt x="3159" y="827"/>
                </a:lnTo>
                <a:lnTo>
                  <a:pt x="3170" y="796"/>
                </a:lnTo>
                <a:lnTo>
                  <a:pt x="3180" y="764"/>
                </a:lnTo>
                <a:lnTo>
                  <a:pt x="3185" y="729"/>
                </a:lnTo>
                <a:lnTo>
                  <a:pt x="3188" y="694"/>
                </a:lnTo>
                <a:lnTo>
                  <a:pt x="3186" y="649"/>
                </a:lnTo>
                <a:lnTo>
                  <a:pt x="3178" y="604"/>
                </a:lnTo>
                <a:lnTo>
                  <a:pt x="3163" y="560"/>
                </a:lnTo>
                <a:lnTo>
                  <a:pt x="3142" y="517"/>
                </a:lnTo>
                <a:lnTo>
                  <a:pt x="3115" y="473"/>
                </a:lnTo>
                <a:lnTo>
                  <a:pt x="3081" y="430"/>
                </a:lnTo>
                <a:lnTo>
                  <a:pt x="3042" y="387"/>
                </a:lnTo>
                <a:lnTo>
                  <a:pt x="3001" y="347"/>
                </a:lnTo>
                <a:lnTo>
                  <a:pt x="2960" y="314"/>
                </a:lnTo>
                <a:lnTo>
                  <a:pt x="2921" y="287"/>
                </a:lnTo>
                <a:lnTo>
                  <a:pt x="2883" y="264"/>
                </a:lnTo>
                <a:lnTo>
                  <a:pt x="2846" y="248"/>
                </a:lnTo>
                <a:lnTo>
                  <a:pt x="2811" y="237"/>
                </a:lnTo>
                <a:lnTo>
                  <a:pt x="2776" y="229"/>
                </a:lnTo>
                <a:lnTo>
                  <a:pt x="2742" y="226"/>
                </a:lnTo>
                <a:lnTo>
                  <a:pt x="2710" y="227"/>
                </a:lnTo>
                <a:lnTo>
                  <a:pt x="2678" y="231"/>
                </a:lnTo>
                <a:lnTo>
                  <a:pt x="2647" y="240"/>
                </a:lnTo>
                <a:lnTo>
                  <a:pt x="2618" y="250"/>
                </a:lnTo>
                <a:lnTo>
                  <a:pt x="2589" y="264"/>
                </a:lnTo>
                <a:lnTo>
                  <a:pt x="2561" y="281"/>
                </a:lnTo>
                <a:lnTo>
                  <a:pt x="2534" y="299"/>
                </a:lnTo>
                <a:lnTo>
                  <a:pt x="2508" y="320"/>
                </a:lnTo>
                <a:lnTo>
                  <a:pt x="2482" y="341"/>
                </a:lnTo>
                <a:lnTo>
                  <a:pt x="2457" y="363"/>
                </a:lnTo>
                <a:lnTo>
                  <a:pt x="2433" y="387"/>
                </a:lnTo>
                <a:lnTo>
                  <a:pt x="879" y="1955"/>
                </a:lnTo>
                <a:lnTo>
                  <a:pt x="877" y="1957"/>
                </a:lnTo>
                <a:lnTo>
                  <a:pt x="872" y="1962"/>
                </a:lnTo>
                <a:lnTo>
                  <a:pt x="862" y="1972"/>
                </a:lnTo>
                <a:lnTo>
                  <a:pt x="851" y="1984"/>
                </a:lnTo>
                <a:lnTo>
                  <a:pt x="840" y="2000"/>
                </a:lnTo>
                <a:lnTo>
                  <a:pt x="828" y="2018"/>
                </a:lnTo>
                <a:lnTo>
                  <a:pt x="817" y="2040"/>
                </a:lnTo>
                <a:lnTo>
                  <a:pt x="806" y="2062"/>
                </a:lnTo>
                <a:lnTo>
                  <a:pt x="796" y="2087"/>
                </a:lnTo>
                <a:lnTo>
                  <a:pt x="791" y="2113"/>
                </a:lnTo>
                <a:lnTo>
                  <a:pt x="788" y="2140"/>
                </a:lnTo>
                <a:lnTo>
                  <a:pt x="791" y="2175"/>
                </a:lnTo>
                <a:lnTo>
                  <a:pt x="801" y="2208"/>
                </a:lnTo>
                <a:lnTo>
                  <a:pt x="817" y="2242"/>
                </a:lnTo>
                <a:lnTo>
                  <a:pt x="840" y="2275"/>
                </a:lnTo>
                <a:lnTo>
                  <a:pt x="869" y="2309"/>
                </a:lnTo>
                <a:lnTo>
                  <a:pt x="896" y="2333"/>
                </a:lnTo>
                <a:lnTo>
                  <a:pt x="922" y="2351"/>
                </a:lnTo>
                <a:lnTo>
                  <a:pt x="949" y="2363"/>
                </a:lnTo>
                <a:lnTo>
                  <a:pt x="976" y="2371"/>
                </a:lnTo>
                <a:lnTo>
                  <a:pt x="1005" y="2373"/>
                </a:lnTo>
                <a:lnTo>
                  <a:pt x="1033" y="2371"/>
                </a:lnTo>
                <a:lnTo>
                  <a:pt x="1062" y="2363"/>
                </a:lnTo>
                <a:lnTo>
                  <a:pt x="1089" y="2353"/>
                </a:lnTo>
                <a:lnTo>
                  <a:pt x="1114" y="2340"/>
                </a:lnTo>
                <a:lnTo>
                  <a:pt x="1139" y="2326"/>
                </a:lnTo>
                <a:lnTo>
                  <a:pt x="1161" y="2311"/>
                </a:lnTo>
                <a:lnTo>
                  <a:pt x="1179" y="2297"/>
                </a:lnTo>
                <a:lnTo>
                  <a:pt x="1195" y="2284"/>
                </a:lnTo>
                <a:lnTo>
                  <a:pt x="1206" y="2273"/>
                </a:lnTo>
                <a:lnTo>
                  <a:pt x="2374" y="1095"/>
                </a:lnTo>
                <a:lnTo>
                  <a:pt x="2392" y="1081"/>
                </a:lnTo>
                <a:lnTo>
                  <a:pt x="2411" y="1071"/>
                </a:lnTo>
                <a:lnTo>
                  <a:pt x="2432" y="1064"/>
                </a:lnTo>
                <a:lnTo>
                  <a:pt x="2453" y="1062"/>
                </a:lnTo>
                <a:lnTo>
                  <a:pt x="2474" y="1064"/>
                </a:lnTo>
                <a:lnTo>
                  <a:pt x="2495" y="1071"/>
                </a:lnTo>
                <a:lnTo>
                  <a:pt x="2514" y="1081"/>
                </a:lnTo>
                <a:lnTo>
                  <a:pt x="2532" y="1095"/>
                </a:lnTo>
                <a:lnTo>
                  <a:pt x="2546" y="1113"/>
                </a:lnTo>
                <a:lnTo>
                  <a:pt x="2556" y="1132"/>
                </a:lnTo>
                <a:lnTo>
                  <a:pt x="2563" y="1154"/>
                </a:lnTo>
                <a:lnTo>
                  <a:pt x="2565" y="1175"/>
                </a:lnTo>
                <a:lnTo>
                  <a:pt x="2563" y="1196"/>
                </a:lnTo>
                <a:lnTo>
                  <a:pt x="2556" y="1218"/>
                </a:lnTo>
                <a:lnTo>
                  <a:pt x="2546" y="1237"/>
                </a:lnTo>
                <a:lnTo>
                  <a:pt x="2532" y="1255"/>
                </a:lnTo>
                <a:lnTo>
                  <a:pt x="1366" y="2431"/>
                </a:lnTo>
                <a:lnTo>
                  <a:pt x="1361" y="2436"/>
                </a:lnTo>
                <a:lnTo>
                  <a:pt x="1351" y="2444"/>
                </a:lnTo>
                <a:lnTo>
                  <a:pt x="1338" y="2456"/>
                </a:lnTo>
                <a:lnTo>
                  <a:pt x="1322" y="2470"/>
                </a:lnTo>
                <a:lnTo>
                  <a:pt x="1302" y="2486"/>
                </a:lnTo>
                <a:lnTo>
                  <a:pt x="1280" y="2503"/>
                </a:lnTo>
                <a:lnTo>
                  <a:pt x="1254" y="2520"/>
                </a:lnTo>
                <a:lnTo>
                  <a:pt x="1226" y="2536"/>
                </a:lnTo>
                <a:lnTo>
                  <a:pt x="1195" y="2552"/>
                </a:lnTo>
                <a:lnTo>
                  <a:pt x="1162" y="2567"/>
                </a:lnTo>
                <a:lnTo>
                  <a:pt x="1126" y="2579"/>
                </a:lnTo>
                <a:lnTo>
                  <a:pt x="1089" y="2589"/>
                </a:lnTo>
                <a:lnTo>
                  <a:pt x="1049" y="2596"/>
                </a:lnTo>
                <a:lnTo>
                  <a:pt x="1008" y="2598"/>
                </a:lnTo>
                <a:lnTo>
                  <a:pt x="962" y="2596"/>
                </a:lnTo>
                <a:lnTo>
                  <a:pt x="917" y="2588"/>
                </a:lnTo>
                <a:lnTo>
                  <a:pt x="873" y="2574"/>
                </a:lnTo>
                <a:lnTo>
                  <a:pt x="830" y="2556"/>
                </a:lnTo>
                <a:lnTo>
                  <a:pt x="789" y="2532"/>
                </a:lnTo>
                <a:lnTo>
                  <a:pt x="750" y="2503"/>
                </a:lnTo>
                <a:lnTo>
                  <a:pt x="712" y="2468"/>
                </a:lnTo>
                <a:lnTo>
                  <a:pt x="672" y="2424"/>
                </a:lnTo>
                <a:lnTo>
                  <a:pt x="638" y="2378"/>
                </a:lnTo>
                <a:lnTo>
                  <a:pt x="612" y="2332"/>
                </a:lnTo>
                <a:lnTo>
                  <a:pt x="591" y="2284"/>
                </a:lnTo>
                <a:lnTo>
                  <a:pt x="576" y="2235"/>
                </a:lnTo>
                <a:lnTo>
                  <a:pt x="567" y="2185"/>
                </a:lnTo>
                <a:lnTo>
                  <a:pt x="565" y="2133"/>
                </a:lnTo>
                <a:lnTo>
                  <a:pt x="568" y="2092"/>
                </a:lnTo>
                <a:lnTo>
                  <a:pt x="575" y="2052"/>
                </a:lnTo>
                <a:lnTo>
                  <a:pt x="585" y="2016"/>
                </a:lnTo>
                <a:lnTo>
                  <a:pt x="597" y="1981"/>
                </a:lnTo>
                <a:lnTo>
                  <a:pt x="612" y="1949"/>
                </a:lnTo>
                <a:lnTo>
                  <a:pt x="626" y="1919"/>
                </a:lnTo>
                <a:lnTo>
                  <a:pt x="642" y="1893"/>
                </a:lnTo>
                <a:lnTo>
                  <a:pt x="659" y="1868"/>
                </a:lnTo>
                <a:lnTo>
                  <a:pt x="674" y="1847"/>
                </a:lnTo>
                <a:lnTo>
                  <a:pt x="689" y="1830"/>
                </a:lnTo>
                <a:lnTo>
                  <a:pt x="701" y="1815"/>
                </a:lnTo>
                <a:lnTo>
                  <a:pt x="713" y="1803"/>
                </a:lnTo>
                <a:lnTo>
                  <a:pt x="720" y="1796"/>
                </a:lnTo>
                <a:lnTo>
                  <a:pt x="725" y="1792"/>
                </a:lnTo>
                <a:lnTo>
                  <a:pt x="2275" y="228"/>
                </a:lnTo>
                <a:lnTo>
                  <a:pt x="2329" y="177"/>
                </a:lnTo>
                <a:lnTo>
                  <a:pt x="2383" y="133"/>
                </a:lnTo>
                <a:lnTo>
                  <a:pt x="2436" y="96"/>
                </a:lnTo>
                <a:lnTo>
                  <a:pt x="2488" y="65"/>
                </a:lnTo>
                <a:lnTo>
                  <a:pt x="2538" y="41"/>
                </a:lnTo>
                <a:lnTo>
                  <a:pt x="2589" y="23"/>
                </a:lnTo>
                <a:lnTo>
                  <a:pt x="2638" y="10"/>
                </a:lnTo>
                <a:lnTo>
                  <a:pt x="2686" y="2"/>
                </a:lnTo>
                <a:lnTo>
                  <a:pt x="273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76" name="Group 726"/>
          <p:cNvGrpSpPr/>
          <p:nvPr/>
        </p:nvGrpSpPr>
        <p:grpSpPr>
          <a:xfrm>
            <a:off x="11159860" y="5451557"/>
            <a:ext cx="533400" cy="247650"/>
            <a:chOff x="10952163" y="5133975"/>
            <a:chExt cx="533400" cy="247650"/>
          </a:xfrm>
          <a:solidFill>
            <a:srgbClr val="000000"/>
          </a:solidFill>
        </p:grpSpPr>
        <p:sp>
          <p:nvSpPr>
            <p:cNvPr id="477" name="Rectangle 446"/>
            <p:cNvSpPr>
              <a:spLocks noChangeArrowheads="1"/>
            </p:cNvSpPr>
            <p:nvPr/>
          </p:nvSpPr>
          <p:spPr bwMode="auto">
            <a:xfrm>
              <a:off x="10952163" y="5133975"/>
              <a:ext cx="533400" cy="1111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Rectangle 447"/>
            <p:cNvSpPr>
              <a:spLocks noChangeArrowheads="1"/>
            </p:cNvSpPr>
            <p:nvPr/>
          </p:nvSpPr>
          <p:spPr bwMode="auto">
            <a:xfrm>
              <a:off x="10952163" y="5275263"/>
              <a:ext cx="533400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Rectangle 448"/>
            <p:cNvSpPr>
              <a:spLocks noChangeArrowheads="1"/>
            </p:cNvSpPr>
            <p:nvPr/>
          </p:nvSpPr>
          <p:spPr bwMode="auto">
            <a:xfrm>
              <a:off x="10952163" y="5372100"/>
              <a:ext cx="533400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449"/>
            <p:cNvSpPr>
              <a:spLocks noEditPoints="1"/>
            </p:cNvSpPr>
            <p:nvPr/>
          </p:nvSpPr>
          <p:spPr bwMode="auto">
            <a:xfrm>
              <a:off x="11068050" y="5145088"/>
              <a:ext cx="204787" cy="231775"/>
            </a:xfrm>
            <a:custGeom>
              <a:avLst/>
              <a:gdLst>
                <a:gd name="T0" fmla="*/ 630 w 1291"/>
                <a:gd name="T1" fmla="*/ 212 h 1457"/>
                <a:gd name="T2" fmla="*/ 614 w 1291"/>
                <a:gd name="T3" fmla="*/ 279 h 1457"/>
                <a:gd name="T4" fmla="*/ 596 w 1291"/>
                <a:gd name="T5" fmla="*/ 348 h 1457"/>
                <a:gd name="T6" fmla="*/ 578 w 1291"/>
                <a:gd name="T7" fmla="*/ 417 h 1457"/>
                <a:gd name="T8" fmla="*/ 560 w 1291"/>
                <a:gd name="T9" fmla="*/ 485 h 1457"/>
                <a:gd name="T10" fmla="*/ 447 w 1291"/>
                <a:gd name="T11" fmla="*/ 843 h 1457"/>
                <a:gd name="T12" fmla="*/ 824 w 1291"/>
                <a:gd name="T13" fmla="*/ 843 h 1457"/>
                <a:gd name="T14" fmla="*/ 709 w 1291"/>
                <a:gd name="T15" fmla="*/ 485 h 1457"/>
                <a:gd name="T16" fmla="*/ 689 w 1291"/>
                <a:gd name="T17" fmla="*/ 416 h 1457"/>
                <a:gd name="T18" fmla="*/ 669 w 1291"/>
                <a:gd name="T19" fmla="*/ 347 h 1457"/>
                <a:gd name="T20" fmla="*/ 652 w 1291"/>
                <a:gd name="T21" fmla="*/ 278 h 1457"/>
                <a:gd name="T22" fmla="*/ 634 w 1291"/>
                <a:gd name="T23" fmla="*/ 212 h 1457"/>
                <a:gd name="T24" fmla="*/ 630 w 1291"/>
                <a:gd name="T25" fmla="*/ 212 h 1457"/>
                <a:gd name="T26" fmla="*/ 471 w 1291"/>
                <a:gd name="T27" fmla="*/ 0 h 1457"/>
                <a:gd name="T28" fmla="*/ 813 w 1291"/>
                <a:gd name="T29" fmla="*/ 0 h 1457"/>
                <a:gd name="T30" fmla="*/ 1291 w 1291"/>
                <a:gd name="T31" fmla="*/ 1457 h 1457"/>
                <a:gd name="T32" fmla="*/ 1000 w 1291"/>
                <a:gd name="T33" fmla="*/ 1457 h 1457"/>
                <a:gd name="T34" fmla="*/ 867 w 1291"/>
                <a:gd name="T35" fmla="*/ 1044 h 1457"/>
                <a:gd name="T36" fmla="*/ 403 w 1291"/>
                <a:gd name="T37" fmla="*/ 1044 h 1457"/>
                <a:gd name="T38" fmla="*/ 277 w 1291"/>
                <a:gd name="T39" fmla="*/ 1457 h 1457"/>
                <a:gd name="T40" fmla="*/ 0 w 1291"/>
                <a:gd name="T41" fmla="*/ 1457 h 1457"/>
                <a:gd name="T42" fmla="*/ 471 w 1291"/>
                <a:gd name="T43" fmla="*/ 0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91" h="1457">
                  <a:moveTo>
                    <a:pt x="630" y="212"/>
                  </a:moveTo>
                  <a:lnTo>
                    <a:pt x="614" y="279"/>
                  </a:lnTo>
                  <a:lnTo>
                    <a:pt x="596" y="348"/>
                  </a:lnTo>
                  <a:lnTo>
                    <a:pt x="578" y="417"/>
                  </a:lnTo>
                  <a:lnTo>
                    <a:pt x="560" y="485"/>
                  </a:lnTo>
                  <a:lnTo>
                    <a:pt x="447" y="843"/>
                  </a:lnTo>
                  <a:lnTo>
                    <a:pt x="824" y="843"/>
                  </a:lnTo>
                  <a:lnTo>
                    <a:pt x="709" y="485"/>
                  </a:lnTo>
                  <a:lnTo>
                    <a:pt x="689" y="416"/>
                  </a:lnTo>
                  <a:lnTo>
                    <a:pt x="669" y="347"/>
                  </a:lnTo>
                  <a:lnTo>
                    <a:pt x="652" y="278"/>
                  </a:lnTo>
                  <a:lnTo>
                    <a:pt x="634" y="212"/>
                  </a:lnTo>
                  <a:lnTo>
                    <a:pt x="630" y="212"/>
                  </a:lnTo>
                  <a:close/>
                  <a:moveTo>
                    <a:pt x="471" y="0"/>
                  </a:moveTo>
                  <a:lnTo>
                    <a:pt x="813" y="0"/>
                  </a:lnTo>
                  <a:lnTo>
                    <a:pt x="1291" y="1457"/>
                  </a:lnTo>
                  <a:lnTo>
                    <a:pt x="1000" y="1457"/>
                  </a:lnTo>
                  <a:lnTo>
                    <a:pt x="867" y="1044"/>
                  </a:lnTo>
                  <a:lnTo>
                    <a:pt x="403" y="1044"/>
                  </a:lnTo>
                  <a:lnTo>
                    <a:pt x="277" y="1457"/>
                  </a:lnTo>
                  <a:lnTo>
                    <a:pt x="0" y="1457"/>
                  </a:lnTo>
                  <a:lnTo>
                    <a:pt x="4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450"/>
            <p:cNvSpPr>
              <a:spLocks noEditPoints="1"/>
            </p:cNvSpPr>
            <p:nvPr/>
          </p:nvSpPr>
          <p:spPr bwMode="auto">
            <a:xfrm>
              <a:off x="11255375" y="5205413"/>
              <a:ext cx="144462" cy="174625"/>
            </a:xfrm>
            <a:custGeom>
              <a:avLst/>
              <a:gdLst>
                <a:gd name="T0" fmla="*/ 558 w 915"/>
                <a:gd name="T1" fmla="*/ 514 h 1101"/>
                <a:gd name="T2" fmla="*/ 442 w 915"/>
                <a:gd name="T3" fmla="*/ 539 h 1101"/>
                <a:gd name="T4" fmla="*/ 338 w 915"/>
                <a:gd name="T5" fmla="*/ 583 h 1101"/>
                <a:gd name="T6" fmla="*/ 259 w 915"/>
                <a:gd name="T7" fmla="*/ 646 h 1101"/>
                <a:gd name="T8" fmla="*/ 216 w 915"/>
                <a:gd name="T9" fmla="*/ 728 h 1101"/>
                <a:gd name="T10" fmla="*/ 223 w 915"/>
                <a:gd name="T11" fmla="*/ 806 h 1101"/>
                <a:gd name="T12" fmla="*/ 265 w 915"/>
                <a:gd name="T13" fmla="*/ 860 h 1101"/>
                <a:gd name="T14" fmla="*/ 327 w 915"/>
                <a:gd name="T15" fmla="*/ 894 h 1101"/>
                <a:gd name="T16" fmla="*/ 396 w 915"/>
                <a:gd name="T17" fmla="*/ 909 h 1101"/>
                <a:gd name="T18" fmla="*/ 486 w 915"/>
                <a:gd name="T19" fmla="*/ 907 h 1101"/>
                <a:gd name="T20" fmla="*/ 567 w 915"/>
                <a:gd name="T21" fmla="*/ 887 h 1101"/>
                <a:gd name="T22" fmla="*/ 618 w 915"/>
                <a:gd name="T23" fmla="*/ 840 h 1101"/>
                <a:gd name="T24" fmla="*/ 636 w 915"/>
                <a:gd name="T25" fmla="*/ 778 h 1101"/>
                <a:gd name="T26" fmla="*/ 459 w 915"/>
                <a:gd name="T27" fmla="*/ 0 h 1101"/>
                <a:gd name="T28" fmla="*/ 603 w 915"/>
                <a:gd name="T29" fmla="*/ 15 h 1101"/>
                <a:gd name="T30" fmla="*/ 714 w 915"/>
                <a:gd name="T31" fmla="*/ 58 h 1101"/>
                <a:gd name="T32" fmla="*/ 795 w 915"/>
                <a:gd name="T33" fmla="*/ 123 h 1101"/>
                <a:gd name="T34" fmla="*/ 850 w 915"/>
                <a:gd name="T35" fmla="*/ 207 h 1101"/>
                <a:gd name="T36" fmla="*/ 883 w 915"/>
                <a:gd name="T37" fmla="*/ 303 h 1101"/>
                <a:gd name="T38" fmla="*/ 896 w 915"/>
                <a:gd name="T39" fmla="*/ 408 h 1101"/>
                <a:gd name="T40" fmla="*/ 897 w 915"/>
                <a:gd name="T41" fmla="*/ 870 h 1101"/>
                <a:gd name="T42" fmla="*/ 905 w 915"/>
                <a:gd name="T43" fmla="*/ 1003 h 1101"/>
                <a:gd name="T44" fmla="*/ 674 w 915"/>
                <a:gd name="T45" fmla="*/ 1076 h 1101"/>
                <a:gd name="T46" fmla="*/ 621 w 915"/>
                <a:gd name="T47" fmla="*/ 990 h 1101"/>
                <a:gd name="T48" fmla="*/ 518 w 915"/>
                <a:gd name="T49" fmla="*/ 1061 h 1101"/>
                <a:gd name="T50" fmla="*/ 384 w 915"/>
                <a:gd name="T51" fmla="*/ 1098 h 1101"/>
                <a:gd name="T52" fmla="*/ 247 w 915"/>
                <a:gd name="T53" fmla="*/ 1092 h 1101"/>
                <a:gd name="T54" fmla="*/ 141 w 915"/>
                <a:gd name="T55" fmla="*/ 1048 h 1101"/>
                <a:gd name="T56" fmla="*/ 63 w 915"/>
                <a:gd name="T57" fmla="*/ 977 h 1101"/>
                <a:gd name="T58" fmla="*/ 16 w 915"/>
                <a:gd name="T59" fmla="*/ 888 h 1101"/>
                <a:gd name="T60" fmla="*/ 0 w 915"/>
                <a:gd name="T61" fmla="*/ 787 h 1101"/>
                <a:gd name="T62" fmla="*/ 21 w 915"/>
                <a:gd name="T63" fmla="*/ 659 h 1101"/>
                <a:gd name="T64" fmla="*/ 85 w 915"/>
                <a:gd name="T65" fmla="*/ 555 h 1101"/>
                <a:gd name="T66" fmla="*/ 188 w 915"/>
                <a:gd name="T67" fmla="*/ 477 h 1101"/>
                <a:gd name="T68" fmla="*/ 325 w 915"/>
                <a:gd name="T69" fmla="*/ 423 h 1101"/>
                <a:gd name="T70" fmla="*/ 498 w 915"/>
                <a:gd name="T71" fmla="*/ 394 h 1101"/>
                <a:gd name="T72" fmla="*/ 629 w 915"/>
                <a:gd name="T73" fmla="*/ 372 h 1101"/>
                <a:gd name="T74" fmla="*/ 625 w 915"/>
                <a:gd name="T75" fmla="*/ 326 h 1101"/>
                <a:gd name="T76" fmla="*/ 608 w 915"/>
                <a:gd name="T77" fmla="*/ 277 h 1101"/>
                <a:gd name="T78" fmla="*/ 571 w 915"/>
                <a:gd name="T79" fmla="*/ 232 h 1101"/>
                <a:gd name="T80" fmla="*/ 508 w 915"/>
                <a:gd name="T81" fmla="*/ 200 h 1101"/>
                <a:gd name="T82" fmla="*/ 414 w 915"/>
                <a:gd name="T83" fmla="*/ 187 h 1101"/>
                <a:gd name="T84" fmla="*/ 280 w 915"/>
                <a:gd name="T85" fmla="*/ 205 h 1101"/>
                <a:gd name="T86" fmla="*/ 161 w 915"/>
                <a:gd name="T87" fmla="*/ 247 h 1101"/>
                <a:gd name="T88" fmla="*/ 109 w 915"/>
                <a:gd name="T89" fmla="*/ 75 h 1101"/>
                <a:gd name="T90" fmla="*/ 234 w 915"/>
                <a:gd name="T91" fmla="*/ 28 h 1101"/>
                <a:gd name="T92" fmla="*/ 398 w 915"/>
                <a:gd name="T93" fmla="*/ 2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15" h="1101">
                  <a:moveTo>
                    <a:pt x="636" y="510"/>
                  </a:moveTo>
                  <a:lnTo>
                    <a:pt x="598" y="511"/>
                  </a:lnTo>
                  <a:lnTo>
                    <a:pt x="558" y="514"/>
                  </a:lnTo>
                  <a:lnTo>
                    <a:pt x="519" y="521"/>
                  </a:lnTo>
                  <a:lnTo>
                    <a:pt x="480" y="529"/>
                  </a:lnTo>
                  <a:lnTo>
                    <a:pt x="442" y="539"/>
                  </a:lnTo>
                  <a:lnTo>
                    <a:pt x="405" y="551"/>
                  </a:lnTo>
                  <a:lnTo>
                    <a:pt x="370" y="565"/>
                  </a:lnTo>
                  <a:lnTo>
                    <a:pt x="338" y="583"/>
                  </a:lnTo>
                  <a:lnTo>
                    <a:pt x="308" y="601"/>
                  </a:lnTo>
                  <a:lnTo>
                    <a:pt x="281" y="623"/>
                  </a:lnTo>
                  <a:lnTo>
                    <a:pt x="259" y="646"/>
                  </a:lnTo>
                  <a:lnTo>
                    <a:pt x="239" y="671"/>
                  </a:lnTo>
                  <a:lnTo>
                    <a:pt x="226" y="698"/>
                  </a:lnTo>
                  <a:lnTo>
                    <a:pt x="216" y="728"/>
                  </a:lnTo>
                  <a:lnTo>
                    <a:pt x="214" y="758"/>
                  </a:lnTo>
                  <a:lnTo>
                    <a:pt x="216" y="784"/>
                  </a:lnTo>
                  <a:lnTo>
                    <a:pt x="223" y="806"/>
                  </a:lnTo>
                  <a:lnTo>
                    <a:pt x="234" y="826"/>
                  </a:lnTo>
                  <a:lnTo>
                    <a:pt x="248" y="844"/>
                  </a:lnTo>
                  <a:lnTo>
                    <a:pt x="265" y="860"/>
                  </a:lnTo>
                  <a:lnTo>
                    <a:pt x="284" y="873"/>
                  </a:lnTo>
                  <a:lnTo>
                    <a:pt x="305" y="885"/>
                  </a:lnTo>
                  <a:lnTo>
                    <a:pt x="327" y="894"/>
                  </a:lnTo>
                  <a:lnTo>
                    <a:pt x="350" y="901"/>
                  </a:lnTo>
                  <a:lnTo>
                    <a:pt x="374" y="906"/>
                  </a:lnTo>
                  <a:lnTo>
                    <a:pt x="396" y="909"/>
                  </a:lnTo>
                  <a:lnTo>
                    <a:pt x="418" y="910"/>
                  </a:lnTo>
                  <a:lnTo>
                    <a:pt x="453" y="909"/>
                  </a:lnTo>
                  <a:lnTo>
                    <a:pt x="486" y="907"/>
                  </a:lnTo>
                  <a:lnTo>
                    <a:pt x="515" y="903"/>
                  </a:lnTo>
                  <a:lnTo>
                    <a:pt x="542" y="896"/>
                  </a:lnTo>
                  <a:lnTo>
                    <a:pt x="567" y="887"/>
                  </a:lnTo>
                  <a:lnTo>
                    <a:pt x="587" y="874"/>
                  </a:lnTo>
                  <a:lnTo>
                    <a:pt x="605" y="859"/>
                  </a:lnTo>
                  <a:lnTo>
                    <a:pt x="618" y="840"/>
                  </a:lnTo>
                  <a:lnTo>
                    <a:pt x="629" y="816"/>
                  </a:lnTo>
                  <a:lnTo>
                    <a:pt x="633" y="797"/>
                  </a:lnTo>
                  <a:lnTo>
                    <a:pt x="636" y="778"/>
                  </a:lnTo>
                  <a:lnTo>
                    <a:pt x="636" y="758"/>
                  </a:lnTo>
                  <a:lnTo>
                    <a:pt x="636" y="510"/>
                  </a:lnTo>
                  <a:close/>
                  <a:moveTo>
                    <a:pt x="459" y="0"/>
                  </a:moveTo>
                  <a:lnTo>
                    <a:pt x="511" y="2"/>
                  </a:lnTo>
                  <a:lnTo>
                    <a:pt x="558" y="7"/>
                  </a:lnTo>
                  <a:lnTo>
                    <a:pt x="603" y="15"/>
                  </a:lnTo>
                  <a:lnTo>
                    <a:pt x="643" y="26"/>
                  </a:lnTo>
                  <a:lnTo>
                    <a:pt x="680" y="40"/>
                  </a:lnTo>
                  <a:lnTo>
                    <a:pt x="714" y="58"/>
                  </a:lnTo>
                  <a:lnTo>
                    <a:pt x="743" y="77"/>
                  </a:lnTo>
                  <a:lnTo>
                    <a:pt x="771" y="99"/>
                  </a:lnTo>
                  <a:lnTo>
                    <a:pt x="795" y="123"/>
                  </a:lnTo>
                  <a:lnTo>
                    <a:pt x="816" y="148"/>
                  </a:lnTo>
                  <a:lnTo>
                    <a:pt x="835" y="177"/>
                  </a:lnTo>
                  <a:lnTo>
                    <a:pt x="850" y="207"/>
                  </a:lnTo>
                  <a:lnTo>
                    <a:pt x="864" y="237"/>
                  </a:lnTo>
                  <a:lnTo>
                    <a:pt x="875" y="270"/>
                  </a:lnTo>
                  <a:lnTo>
                    <a:pt x="883" y="303"/>
                  </a:lnTo>
                  <a:lnTo>
                    <a:pt x="889" y="338"/>
                  </a:lnTo>
                  <a:lnTo>
                    <a:pt x="894" y="373"/>
                  </a:lnTo>
                  <a:lnTo>
                    <a:pt x="896" y="408"/>
                  </a:lnTo>
                  <a:lnTo>
                    <a:pt x="897" y="445"/>
                  </a:lnTo>
                  <a:lnTo>
                    <a:pt x="897" y="823"/>
                  </a:lnTo>
                  <a:lnTo>
                    <a:pt x="897" y="870"/>
                  </a:lnTo>
                  <a:lnTo>
                    <a:pt x="899" y="917"/>
                  </a:lnTo>
                  <a:lnTo>
                    <a:pt x="902" y="961"/>
                  </a:lnTo>
                  <a:lnTo>
                    <a:pt x="905" y="1003"/>
                  </a:lnTo>
                  <a:lnTo>
                    <a:pt x="909" y="1042"/>
                  </a:lnTo>
                  <a:lnTo>
                    <a:pt x="915" y="1076"/>
                  </a:lnTo>
                  <a:lnTo>
                    <a:pt x="674" y="1076"/>
                  </a:lnTo>
                  <a:lnTo>
                    <a:pt x="653" y="960"/>
                  </a:lnTo>
                  <a:lnTo>
                    <a:pt x="647" y="960"/>
                  </a:lnTo>
                  <a:lnTo>
                    <a:pt x="621" y="990"/>
                  </a:lnTo>
                  <a:lnTo>
                    <a:pt x="590" y="1016"/>
                  </a:lnTo>
                  <a:lnTo>
                    <a:pt x="556" y="1041"/>
                  </a:lnTo>
                  <a:lnTo>
                    <a:pt x="518" y="1061"/>
                  </a:lnTo>
                  <a:lnTo>
                    <a:pt x="477" y="1077"/>
                  </a:lnTo>
                  <a:lnTo>
                    <a:pt x="432" y="1089"/>
                  </a:lnTo>
                  <a:lnTo>
                    <a:pt x="384" y="1098"/>
                  </a:lnTo>
                  <a:lnTo>
                    <a:pt x="334" y="1101"/>
                  </a:lnTo>
                  <a:lnTo>
                    <a:pt x="288" y="1098"/>
                  </a:lnTo>
                  <a:lnTo>
                    <a:pt x="247" y="1092"/>
                  </a:lnTo>
                  <a:lnTo>
                    <a:pt x="209" y="1080"/>
                  </a:lnTo>
                  <a:lnTo>
                    <a:pt x="173" y="1066"/>
                  </a:lnTo>
                  <a:lnTo>
                    <a:pt x="141" y="1048"/>
                  </a:lnTo>
                  <a:lnTo>
                    <a:pt x="113" y="1027"/>
                  </a:lnTo>
                  <a:lnTo>
                    <a:pt x="86" y="1004"/>
                  </a:lnTo>
                  <a:lnTo>
                    <a:pt x="63" y="977"/>
                  </a:lnTo>
                  <a:lnTo>
                    <a:pt x="45" y="949"/>
                  </a:lnTo>
                  <a:lnTo>
                    <a:pt x="28" y="919"/>
                  </a:lnTo>
                  <a:lnTo>
                    <a:pt x="16" y="888"/>
                  </a:lnTo>
                  <a:lnTo>
                    <a:pt x="7" y="854"/>
                  </a:lnTo>
                  <a:lnTo>
                    <a:pt x="2" y="821"/>
                  </a:lnTo>
                  <a:lnTo>
                    <a:pt x="0" y="787"/>
                  </a:lnTo>
                  <a:lnTo>
                    <a:pt x="2" y="742"/>
                  </a:lnTo>
                  <a:lnTo>
                    <a:pt x="9" y="699"/>
                  </a:lnTo>
                  <a:lnTo>
                    <a:pt x="21" y="659"/>
                  </a:lnTo>
                  <a:lnTo>
                    <a:pt x="38" y="622"/>
                  </a:lnTo>
                  <a:lnTo>
                    <a:pt x="59" y="588"/>
                  </a:lnTo>
                  <a:lnTo>
                    <a:pt x="85" y="555"/>
                  </a:lnTo>
                  <a:lnTo>
                    <a:pt x="115" y="527"/>
                  </a:lnTo>
                  <a:lnTo>
                    <a:pt x="149" y="500"/>
                  </a:lnTo>
                  <a:lnTo>
                    <a:pt x="188" y="477"/>
                  </a:lnTo>
                  <a:lnTo>
                    <a:pt x="230" y="456"/>
                  </a:lnTo>
                  <a:lnTo>
                    <a:pt x="276" y="438"/>
                  </a:lnTo>
                  <a:lnTo>
                    <a:pt x="325" y="423"/>
                  </a:lnTo>
                  <a:lnTo>
                    <a:pt x="380" y="410"/>
                  </a:lnTo>
                  <a:lnTo>
                    <a:pt x="436" y="400"/>
                  </a:lnTo>
                  <a:lnTo>
                    <a:pt x="498" y="394"/>
                  </a:lnTo>
                  <a:lnTo>
                    <a:pt x="562" y="390"/>
                  </a:lnTo>
                  <a:lnTo>
                    <a:pt x="629" y="389"/>
                  </a:lnTo>
                  <a:lnTo>
                    <a:pt x="629" y="372"/>
                  </a:lnTo>
                  <a:lnTo>
                    <a:pt x="629" y="357"/>
                  </a:lnTo>
                  <a:lnTo>
                    <a:pt x="627" y="342"/>
                  </a:lnTo>
                  <a:lnTo>
                    <a:pt x="625" y="326"/>
                  </a:lnTo>
                  <a:lnTo>
                    <a:pt x="621" y="310"/>
                  </a:lnTo>
                  <a:lnTo>
                    <a:pt x="615" y="293"/>
                  </a:lnTo>
                  <a:lnTo>
                    <a:pt x="608" y="277"/>
                  </a:lnTo>
                  <a:lnTo>
                    <a:pt x="598" y="262"/>
                  </a:lnTo>
                  <a:lnTo>
                    <a:pt x="585" y="246"/>
                  </a:lnTo>
                  <a:lnTo>
                    <a:pt x="571" y="232"/>
                  </a:lnTo>
                  <a:lnTo>
                    <a:pt x="553" y="220"/>
                  </a:lnTo>
                  <a:lnTo>
                    <a:pt x="532" y="209"/>
                  </a:lnTo>
                  <a:lnTo>
                    <a:pt x="508" y="200"/>
                  </a:lnTo>
                  <a:lnTo>
                    <a:pt x="480" y="193"/>
                  </a:lnTo>
                  <a:lnTo>
                    <a:pt x="449" y="189"/>
                  </a:lnTo>
                  <a:lnTo>
                    <a:pt x="414" y="187"/>
                  </a:lnTo>
                  <a:lnTo>
                    <a:pt x="368" y="189"/>
                  </a:lnTo>
                  <a:lnTo>
                    <a:pt x="324" y="195"/>
                  </a:lnTo>
                  <a:lnTo>
                    <a:pt x="280" y="205"/>
                  </a:lnTo>
                  <a:lnTo>
                    <a:pt x="238" y="216"/>
                  </a:lnTo>
                  <a:lnTo>
                    <a:pt x="198" y="231"/>
                  </a:lnTo>
                  <a:lnTo>
                    <a:pt x="161" y="247"/>
                  </a:lnTo>
                  <a:lnTo>
                    <a:pt x="128" y="266"/>
                  </a:lnTo>
                  <a:lnTo>
                    <a:pt x="76" y="92"/>
                  </a:lnTo>
                  <a:lnTo>
                    <a:pt x="109" y="75"/>
                  </a:lnTo>
                  <a:lnTo>
                    <a:pt x="146" y="58"/>
                  </a:lnTo>
                  <a:lnTo>
                    <a:pt x="188" y="42"/>
                  </a:lnTo>
                  <a:lnTo>
                    <a:pt x="234" y="28"/>
                  </a:lnTo>
                  <a:lnTo>
                    <a:pt x="285" y="17"/>
                  </a:lnTo>
                  <a:lnTo>
                    <a:pt x="340" y="8"/>
                  </a:lnTo>
                  <a:lnTo>
                    <a:pt x="398" y="2"/>
                  </a:lnTo>
                  <a:lnTo>
                    <a:pt x="4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2" name="Group 814"/>
          <p:cNvGrpSpPr/>
          <p:nvPr/>
        </p:nvGrpSpPr>
        <p:grpSpPr>
          <a:xfrm>
            <a:off x="9325379" y="6126140"/>
            <a:ext cx="460376" cy="442912"/>
            <a:chOff x="9112250" y="5822950"/>
            <a:chExt cx="460376" cy="442912"/>
          </a:xfrm>
          <a:solidFill>
            <a:srgbClr val="000000"/>
          </a:solidFill>
        </p:grpSpPr>
        <p:sp>
          <p:nvSpPr>
            <p:cNvPr id="483" name="Freeform 508"/>
            <p:cNvSpPr>
              <a:spLocks/>
            </p:cNvSpPr>
            <p:nvPr/>
          </p:nvSpPr>
          <p:spPr bwMode="auto">
            <a:xfrm>
              <a:off x="9112250" y="5857875"/>
              <a:ext cx="411163" cy="407987"/>
            </a:xfrm>
            <a:custGeom>
              <a:avLst/>
              <a:gdLst>
                <a:gd name="T0" fmla="*/ 1562 w 3102"/>
                <a:gd name="T1" fmla="*/ 4 h 3092"/>
                <a:gd name="T2" fmla="*/ 1573 w 3102"/>
                <a:gd name="T3" fmla="*/ 22 h 3092"/>
                <a:gd name="T4" fmla="*/ 3081 w 3102"/>
                <a:gd name="T5" fmla="*/ 1525 h 3092"/>
                <a:gd name="T6" fmla="*/ 3099 w 3102"/>
                <a:gd name="T7" fmla="*/ 1535 h 3092"/>
                <a:gd name="T8" fmla="*/ 3099 w 3102"/>
                <a:gd name="T9" fmla="*/ 1647 h 3092"/>
                <a:gd name="T10" fmla="*/ 3073 w 3102"/>
                <a:gd name="T11" fmla="*/ 1845 h 3092"/>
                <a:gd name="T12" fmla="*/ 3022 w 3102"/>
                <a:gd name="T13" fmla="*/ 2034 h 3092"/>
                <a:gd name="T14" fmla="*/ 2950 w 3102"/>
                <a:gd name="T15" fmla="*/ 2212 h 3092"/>
                <a:gd name="T16" fmla="*/ 2857 w 3102"/>
                <a:gd name="T17" fmla="*/ 2380 h 3092"/>
                <a:gd name="T18" fmla="*/ 2744 w 3102"/>
                <a:gd name="T19" fmla="*/ 2533 h 3092"/>
                <a:gd name="T20" fmla="*/ 2612 w 3102"/>
                <a:gd name="T21" fmla="*/ 2671 h 3092"/>
                <a:gd name="T22" fmla="*/ 2466 w 3102"/>
                <a:gd name="T23" fmla="*/ 2793 h 3092"/>
                <a:gd name="T24" fmla="*/ 2306 w 3102"/>
                <a:gd name="T25" fmla="*/ 2897 h 3092"/>
                <a:gd name="T26" fmla="*/ 2131 w 3102"/>
                <a:gd name="T27" fmla="*/ 2979 h 3092"/>
                <a:gd name="T28" fmla="*/ 1947 w 3102"/>
                <a:gd name="T29" fmla="*/ 3041 h 3092"/>
                <a:gd name="T30" fmla="*/ 1753 w 3102"/>
                <a:gd name="T31" fmla="*/ 3079 h 3092"/>
                <a:gd name="T32" fmla="*/ 1551 w 3102"/>
                <a:gd name="T33" fmla="*/ 3092 h 3092"/>
                <a:gd name="T34" fmla="*/ 1349 w 3102"/>
                <a:gd name="T35" fmla="*/ 3079 h 3092"/>
                <a:gd name="T36" fmla="*/ 1155 w 3102"/>
                <a:gd name="T37" fmla="*/ 3041 h 3092"/>
                <a:gd name="T38" fmla="*/ 970 w 3102"/>
                <a:gd name="T39" fmla="*/ 2979 h 3092"/>
                <a:gd name="T40" fmla="*/ 797 w 3102"/>
                <a:gd name="T41" fmla="*/ 2897 h 3092"/>
                <a:gd name="T42" fmla="*/ 636 w 3102"/>
                <a:gd name="T43" fmla="*/ 2793 h 3092"/>
                <a:gd name="T44" fmla="*/ 489 w 3102"/>
                <a:gd name="T45" fmla="*/ 2671 h 3092"/>
                <a:gd name="T46" fmla="*/ 358 w 3102"/>
                <a:gd name="T47" fmla="*/ 2533 h 3092"/>
                <a:gd name="T48" fmla="*/ 245 w 3102"/>
                <a:gd name="T49" fmla="*/ 2380 h 3092"/>
                <a:gd name="T50" fmla="*/ 152 w 3102"/>
                <a:gd name="T51" fmla="*/ 2212 h 3092"/>
                <a:gd name="T52" fmla="*/ 80 w 3102"/>
                <a:gd name="T53" fmla="*/ 2034 h 3092"/>
                <a:gd name="T54" fmla="*/ 29 w 3102"/>
                <a:gd name="T55" fmla="*/ 1845 h 3092"/>
                <a:gd name="T56" fmla="*/ 3 w 3102"/>
                <a:gd name="T57" fmla="*/ 1647 h 3092"/>
                <a:gd name="T58" fmla="*/ 3 w 3102"/>
                <a:gd name="T59" fmla="*/ 1444 h 3092"/>
                <a:gd name="T60" fmla="*/ 29 w 3102"/>
                <a:gd name="T61" fmla="*/ 1247 h 3092"/>
                <a:gd name="T62" fmla="*/ 80 w 3102"/>
                <a:gd name="T63" fmla="*/ 1058 h 3092"/>
                <a:gd name="T64" fmla="*/ 152 w 3102"/>
                <a:gd name="T65" fmla="*/ 879 h 3092"/>
                <a:gd name="T66" fmla="*/ 245 w 3102"/>
                <a:gd name="T67" fmla="*/ 713 h 3092"/>
                <a:gd name="T68" fmla="*/ 358 w 3102"/>
                <a:gd name="T69" fmla="*/ 559 h 3092"/>
                <a:gd name="T70" fmla="*/ 489 w 3102"/>
                <a:gd name="T71" fmla="*/ 421 h 3092"/>
                <a:gd name="T72" fmla="*/ 636 w 3102"/>
                <a:gd name="T73" fmla="*/ 299 h 3092"/>
                <a:gd name="T74" fmla="*/ 797 w 3102"/>
                <a:gd name="T75" fmla="*/ 196 h 3092"/>
                <a:gd name="T76" fmla="*/ 970 w 3102"/>
                <a:gd name="T77" fmla="*/ 113 h 3092"/>
                <a:gd name="T78" fmla="*/ 1155 w 3102"/>
                <a:gd name="T79" fmla="*/ 52 h 3092"/>
                <a:gd name="T80" fmla="*/ 1349 w 3102"/>
                <a:gd name="T81" fmla="*/ 13 h 3092"/>
                <a:gd name="T82" fmla="*/ 1551 w 3102"/>
                <a:gd name="T83" fmla="*/ 0 h 30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02" h="3092">
                  <a:moveTo>
                    <a:pt x="1551" y="0"/>
                  </a:moveTo>
                  <a:lnTo>
                    <a:pt x="1562" y="4"/>
                  </a:lnTo>
                  <a:lnTo>
                    <a:pt x="1569" y="11"/>
                  </a:lnTo>
                  <a:lnTo>
                    <a:pt x="1573" y="22"/>
                  </a:lnTo>
                  <a:lnTo>
                    <a:pt x="1573" y="1525"/>
                  </a:lnTo>
                  <a:lnTo>
                    <a:pt x="3081" y="1525"/>
                  </a:lnTo>
                  <a:lnTo>
                    <a:pt x="3091" y="1528"/>
                  </a:lnTo>
                  <a:lnTo>
                    <a:pt x="3099" y="1535"/>
                  </a:lnTo>
                  <a:lnTo>
                    <a:pt x="3102" y="1546"/>
                  </a:lnTo>
                  <a:lnTo>
                    <a:pt x="3099" y="1647"/>
                  </a:lnTo>
                  <a:lnTo>
                    <a:pt x="3089" y="1747"/>
                  </a:lnTo>
                  <a:lnTo>
                    <a:pt x="3073" y="1845"/>
                  </a:lnTo>
                  <a:lnTo>
                    <a:pt x="3050" y="1941"/>
                  </a:lnTo>
                  <a:lnTo>
                    <a:pt x="3022" y="2034"/>
                  </a:lnTo>
                  <a:lnTo>
                    <a:pt x="2989" y="2124"/>
                  </a:lnTo>
                  <a:lnTo>
                    <a:pt x="2950" y="2212"/>
                  </a:lnTo>
                  <a:lnTo>
                    <a:pt x="2905" y="2298"/>
                  </a:lnTo>
                  <a:lnTo>
                    <a:pt x="2857" y="2380"/>
                  </a:lnTo>
                  <a:lnTo>
                    <a:pt x="2802" y="2458"/>
                  </a:lnTo>
                  <a:lnTo>
                    <a:pt x="2744" y="2533"/>
                  </a:lnTo>
                  <a:lnTo>
                    <a:pt x="2680" y="2604"/>
                  </a:lnTo>
                  <a:lnTo>
                    <a:pt x="2612" y="2671"/>
                  </a:lnTo>
                  <a:lnTo>
                    <a:pt x="2541" y="2735"/>
                  </a:lnTo>
                  <a:lnTo>
                    <a:pt x="2466" y="2793"/>
                  </a:lnTo>
                  <a:lnTo>
                    <a:pt x="2387" y="2847"/>
                  </a:lnTo>
                  <a:lnTo>
                    <a:pt x="2306" y="2897"/>
                  </a:lnTo>
                  <a:lnTo>
                    <a:pt x="2221" y="2941"/>
                  </a:lnTo>
                  <a:lnTo>
                    <a:pt x="2131" y="2979"/>
                  </a:lnTo>
                  <a:lnTo>
                    <a:pt x="2041" y="3013"/>
                  </a:lnTo>
                  <a:lnTo>
                    <a:pt x="1947" y="3041"/>
                  </a:lnTo>
                  <a:lnTo>
                    <a:pt x="1851" y="3063"/>
                  </a:lnTo>
                  <a:lnTo>
                    <a:pt x="1753" y="3079"/>
                  </a:lnTo>
                  <a:lnTo>
                    <a:pt x="1653" y="3089"/>
                  </a:lnTo>
                  <a:lnTo>
                    <a:pt x="1551" y="3092"/>
                  </a:lnTo>
                  <a:lnTo>
                    <a:pt x="1449" y="3089"/>
                  </a:lnTo>
                  <a:lnTo>
                    <a:pt x="1349" y="3079"/>
                  </a:lnTo>
                  <a:lnTo>
                    <a:pt x="1251" y="3063"/>
                  </a:lnTo>
                  <a:lnTo>
                    <a:pt x="1155" y="3041"/>
                  </a:lnTo>
                  <a:lnTo>
                    <a:pt x="1061" y="3013"/>
                  </a:lnTo>
                  <a:lnTo>
                    <a:pt x="970" y="2979"/>
                  </a:lnTo>
                  <a:lnTo>
                    <a:pt x="882" y="2941"/>
                  </a:lnTo>
                  <a:lnTo>
                    <a:pt x="797" y="2897"/>
                  </a:lnTo>
                  <a:lnTo>
                    <a:pt x="715" y="2847"/>
                  </a:lnTo>
                  <a:lnTo>
                    <a:pt x="636" y="2793"/>
                  </a:lnTo>
                  <a:lnTo>
                    <a:pt x="561" y="2735"/>
                  </a:lnTo>
                  <a:lnTo>
                    <a:pt x="489" y="2671"/>
                  </a:lnTo>
                  <a:lnTo>
                    <a:pt x="422" y="2604"/>
                  </a:lnTo>
                  <a:lnTo>
                    <a:pt x="358" y="2533"/>
                  </a:lnTo>
                  <a:lnTo>
                    <a:pt x="299" y="2458"/>
                  </a:lnTo>
                  <a:lnTo>
                    <a:pt x="245" y="2380"/>
                  </a:lnTo>
                  <a:lnTo>
                    <a:pt x="196" y="2298"/>
                  </a:lnTo>
                  <a:lnTo>
                    <a:pt x="152" y="2212"/>
                  </a:lnTo>
                  <a:lnTo>
                    <a:pt x="113" y="2124"/>
                  </a:lnTo>
                  <a:lnTo>
                    <a:pt x="80" y="2034"/>
                  </a:lnTo>
                  <a:lnTo>
                    <a:pt x="52" y="1941"/>
                  </a:lnTo>
                  <a:lnTo>
                    <a:pt x="29" y="1845"/>
                  </a:lnTo>
                  <a:lnTo>
                    <a:pt x="13" y="1747"/>
                  </a:lnTo>
                  <a:lnTo>
                    <a:pt x="3" y="1647"/>
                  </a:lnTo>
                  <a:lnTo>
                    <a:pt x="0" y="1546"/>
                  </a:lnTo>
                  <a:lnTo>
                    <a:pt x="3" y="1444"/>
                  </a:lnTo>
                  <a:lnTo>
                    <a:pt x="13" y="1345"/>
                  </a:lnTo>
                  <a:lnTo>
                    <a:pt x="29" y="1247"/>
                  </a:lnTo>
                  <a:lnTo>
                    <a:pt x="52" y="1151"/>
                  </a:lnTo>
                  <a:lnTo>
                    <a:pt x="80" y="1058"/>
                  </a:lnTo>
                  <a:lnTo>
                    <a:pt x="113" y="967"/>
                  </a:lnTo>
                  <a:lnTo>
                    <a:pt x="152" y="879"/>
                  </a:lnTo>
                  <a:lnTo>
                    <a:pt x="196" y="794"/>
                  </a:lnTo>
                  <a:lnTo>
                    <a:pt x="245" y="713"/>
                  </a:lnTo>
                  <a:lnTo>
                    <a:pt x="299" y="633"/>
                  </a:lnTo>
                  <a:lnTo>
                    <a:pt x="358" y="559"/>
                  </a:lnTo>
                  <a:lnTo>
                    <a:pt x="422" y="487"/>
                  </a:lnTo>
                  <a:lnTo>
                    <a:pt x="489" y="421"/>
                  </a:lnTo>
                  <a:lnTo>
                    <a:pt x="561" y="358"/>
                  </a:lnTo>
                  <a:lnTo>
                    <a:pt x="636" y="299"/>
                  </a:lnTo>
                  <a:lnTo>
                    <a:pt x="715" y="245"/>
                  </a:lnTo>
                  <a:lnTo>
                    <a:pt x="797" y="196"/>
                  </a:lnTo>
                  <a:lnTo>
                    <a:pt x="882" y="152"/>
                  </a:lnTo>
                  <a:lnTo>
                    <a:pt x="970" y="113"/>
                  </a:lnTo>
                  <a:lnTo>
                    <a:pt x="1061" y="80"/>
                  </a:lnTo>
                  <a:lnTo>
                    <a:pt x="1155" y="52"/>
                  </a:lnTo>
                  <a:lnTo>
                    <a:pt x="1251" y="29"/>
                  </a:lnTo>
                  <a:lnTo>
                    <a:pt x="1349" y="13"/>
                  </a:lnTo>
                  <a:lnTo>
                    <a:pt x="1449" y="4"/>
                  </a:lnTo>
                  <a:lnTo>
                    <a:pt x="15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509"/>
            <p:cNvSpPr>
              <a:spLocks noEditPoints="1"/>
            </p:cNvSpPr>
            <p:nvPr/>
          </p:nvSpPr>
          <p:spPr bwMode="auto">
            <a:xfrm>
              <a:off x="9345613" y="5822950"/>
              <a:ext cx="144463" cy="206375"/>
            </a:xfrm>
            <a:custGeom>
              <a:avLst/>
              <a:gdLst>
                <a:gd name="T0" fmla="*/ 171 w 1089"/>
                <a:gd name="T1" fmla="*/ 178 h 1557"/>
                <a:gd name="T2" fmla="*/ 171 w 1089"/>
                <a:gd name="T3" fmla="*/ 1161 h 1557"/>
                <a:gd name="T4" fmla="*/ 849 w 1089"/>
                <a:gd name="T5" fmla="*/ 448 h 1557"/>
                <a:gd name="T6" fmla="*/ 781 w 1089"/>
                <a:gd name="T7" fmla="*/ 400 h 1557"/>
                <a:gd name="T8" fmla="*/ 712 w 1089"/>
                <a:gd name="T9" fmla="*/ 357 h 1557"/>
                <a:gd name="T10" fmla="*/ 640 w 1089"/>
                <a:gd name="T11" fmla="*/ 317 h 1557"/>
                <a:gd name="T12" fmla="*/ 566 w 1089"/>
                <a:gd name="T13" fmla="*/ 283 h 1557"/>
                <a:gd name="T14" fmla="*/ 489 w 1089"/>
                <a:gd name="T15" fmla="*/ 253 h 1557"/>
                <a:gd name="T16" fmla="*/ 412 w 1089"/>
                <a:gd name="T17" fmla="*/ 227 h 1557"/>
                <a:gd name="T18" fmla="*/ 332 w 1089"/>
                <a:gd name="T19" fmla="*/ 206 h 1557"/>
                <a:gd name="T20" fmla="*/ 252 w 1089"/>
                <a:gd name="T21" fmla="*/ 190 h 1557"/>
                <a:gd name="T22" fmla="*/ 171 w 1089"/>
                <a:gd name="T23" fmla="*/ 178 h 1557"/>
                <a:gd name="T24" fmla="*/ 21 w 1089"/>
                <a:gd name="T25" fmla="*/ 0 h 1557"/>
                <a:gd name="T26" fmla="*/ 111 w 1089"/>
                <a:gd name="T27" fmla="*/ 2 h 1557"/>
                <a:gd name="T28" fmla="*/ 201 w 1089"/>
                <a:gd name="T29" fmla="*/ 10 h 1557"/>
                <a:gd name="T30" fmla="*/ 290 w 1089"/>
                <a:gd name="T31" fmla="*/ 22 h 1557"/>
                <a:gd name="T32" fmla="*/ 378 w 1089"/>
                <a:gd name="T33" fmla="*/ 41 h 1557"/>
                <a:gd name="T34" fmla="*/ 465 w 1089"/>
                <a:gd name="T35" fmla="*/ 64 h 1557"/>
                <a:gd name="T36" fmla="*/ 550 w 1089"/>
                <a:gd name="T37" fmla="*/ 92 h 1557"/>
                <a:gd name="T38" fmla="*/ 632 w 1089"/>
                <a:gd name="T39" fmla="*/ 125 h 1557"/>
                <a:gd name="T40" fmla="*/ 713 w 1089"/>
                <a:gd name="T41" fmla="*/ 163 h 1557"/>
                <a:gd name="T42" fmla="*/ 792 w 1089"/>
                <a:gd name="T43" fmla="*/ 205 h 1557"/>
                <a:gd name="T44" fmla="*/ 868 w 1089"/>
                <a:gd name="T45" fmla="*/ 252 h 1557"/>
                <a:gd name="T46" fmla="*/ 942 w 1089"/>
                <a:gd name="T47" fmla="*/ 303 h 1557"/>
                <a:gd name="T48" fmla="*/ 1013 w 1089"/>
                <a:gd name="T49" fmla="*/ 360 h 1557"/>
                <a:gd name="T50" fmla="*/ 1082 w 1089"/>
                <a:gd name="T51" fmla="*/ 420 h 1557"/>
                <a:gd name="T52" fmla="*/ 1085 w 1089"/>
                <a:gd name="T53" fmla="*/ 424 h 1557"/>
                <a:gd name="T54" fmla="*/ 1087 w 1089"/>
                <a:gd name="T55" fmla="*/ 427 h 1557"/>
                <a:gd name="T56" fmla="*/ 1089 w 1089"/>
                <a:gd name="T57" fmla="*/ 431 h 1557"/>
                <a:gd name="T58" fmla="*/ 1089 w 1089"/>
                <a:gd name="T59" fmla="*/ 435 h 1557"/>
                <a:gd name="T60" fmla="*/ 1089 w 1089"/>
                <a:gd name="T61" fmla="*/ 440 h 1557"/>
                <a:gd name="T62" fmla="*/ 1088 w 1089"/>
                <a:gd name="T63" fmla="*/ 444 h 1557"/>
                <a:gd name="T64" fmla="*/ 1086 w 1089"/>
                <a:gd name="T65" fmla="*/ 447 h 1557"/>
                <a:gd name="T66" fmla="*/ 1082 w 1089"/>
                <a:gd name="T67" fmla="*/ 450 h 1557"/>
                <a:gd name="T68" fmla="*/ 36 w 1089"/>
                <a:gd name="T69" fmla="*/ 1551 h 1557"/>
                <a:gd name="T70" fmla="*/ 33 w 1089"/>
                <a:gd name="T71" fmla="*/ 1553 h 1557"/>
                <a:gd name="T72" fmla="*/ 29 w 1089"/>
                <a:gd name="T73" fmla="*/ 1555 h 1557"/>
                <a:gd name="T74" fmla="*/ 24 w 1089"/>
                <a:gd name="T75" fmla="*/ 1556 h 1557"/>
                <a:gd name="T76" fmla="*/ 21 w 1089"/>
                <a:gd name="T77" fmla="*/ 1557 h 1557"/>
                <a:gd name="T78" fmla="*/ 17 w 1089"/>
                <a:gd name="T79" fmla="*/ 1556 h 1557"/>
                <a:gd name="T80" fmla="*/ 12 w 1089"/>
                <a:gd name="T81" fmla="*/ 1555 h 1557"/>
                <a:gd name="T82" fmla="*/ 5 w 1089"/>
                <a:gd name="T83" fmla="*/ 1551 h 1557"/>
                <a:gd name="T84" fmla="*/ 1 w 1089"/>
                <a:gd name="T85" fmla="*/ 1544 h 1557"/>
                <a:gd name="T86" fmla="*/ 0 w 1089"/>
                <a:gd name="T87" fmla="*/ 1536 h 1557"/>
                <a:gd name="T88" fmla="*/ 0 w 1089"/>
                <a:gd name="T89" fmla="*/ 21 h 1557"/>
                <a:gd name="T90" fmla="*/ 2 w 1089"/>
                <a:gd name="T91" fmla="*/ 10 h 1557"/>
                <a:gd name="T92" fmla="*/ 10 w 1089"/>
                <a:gd name="T93" fmla="*/ 2 h 1557"/>
                <a:gd name="T94" fmla="*/ 21 w 1089"/>
                <a:gd name="T95" fmla="*/ 0 h 1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89" h="1557">
                  <a:moveTo>
                    <a:pt x="171" y="178"/>
                  </a:moveTo>
                  <a:lnTo>
                    <a:pt x="171" y="1161"/>
                  </a:lnTo>
                  <a:lnTo>
                    <a:pt x="849" y="448"/>
                  </a:lnTo>
                  <a:lnTo>
                    <a:pt x="781" y="400"/>
                  </a:lnTo>
                  <a:lnTo>
                    <a:pt x="712" y="357"/>
                  </a:lnTo>
                  <a:lnTo>
                    <a:pt x="640" y="317"/>
                  </a:lnTo>
                  <a:lnTo>
                    <a:pt x="566" y="283"/>
                  </a:lnTo>
                  <a:lnTo>
                    <a:pt x="489" y="253"/>
                  </a:lnTo>
                  <a:lnTo>
                    <a:pt x="412" y="227"/>
                  </a:lnTo>
                  <a:lnTo>
                    <a:pt x="332" y="206"/>
                  </a:lnTo>
                  <a:lnTo>
                    <a:pt x="252" y="190"/>
                  </a:lnTo>
                  <a:lnTo>
                    <a:pt x="171" y="178"/>
                  </a:lnTo>
                  <a:close/>
                  <a:moveTo>
                    <a:pt x="21" y="0"/>
                  </a:moveTo>
                  <a:lnTo>
                    <a:pt x="111" y="2"/>
                  </a:lnTo>
                  <a:lnTo>
                    <a:pt x="201" y="10"/>
                  </a:lnTo>
                  <a:lnTo>
                    <a:pt x="290" y="22"/>
                  </a:lnTo>
                  <a:lnTo>
                    <a:pt x="378" y="41"/>
                  </a:lnTo>
                  <a:lnTo>
                    <a:pt x="465" y="64"/>
                  </a:lnTo>
                  <a:lnTo>
                    <a:pt x="550" y="92"/>
                  </a:lnTo>
                  <a:lnTo>
                    <a:pt x="632" y="125"/>
                  </a:lnTo>
                  <a:lnTo>
                    <a:pt x="713" y="163"/>
                  </a:lnTo>
                  <a:lnTo>
                    <a:pt x="792" y="205"/>
                  </a:lnTo>
                  <a:lnTo>
                    <a:pt x="868" y="252"/>
                  </a:lnTo>
                  <a:lnTo>
                    <a:pt x="942" y="303"/>
                  </a:lnTo>
                  <a:lnTo>
                    <a:pt x="1013" y="360"/>
                  </a:lnTo>
                  <a:lnTo>
                    <a:pt x="1082" y="420"/>
                  </a:lnTo>
                  <a:lnTo>
                    <a:pt x="1085" y="424"/>
                  </a:lnTo>
                  <a:lnTo>
                    <a:pt x="1087" y="427"/>
                  </a:lnTo>
                  <a:lnTo>
                    <a:pt x="1089" y="431"/>
                  </a:lnTo>
                  <a:lnTo>
                    <a:pt x="1089" y="435"/>
                  </a:lnTo>
                  <a:lnTo>
                    <a:pt x="1089" y="440"/>
                  </a:lnTo>
                  <a:lnTo>
                    <a:pt x="1088" y="444"/>
                  </a:lnTo>
                  <a:lnTo>
                    <a:pt x="1086" y="447"/>
                  </a:lnTo>
                  <a:lnTo>
                    <a:pt x="1082" y="450"/>
                  </a:lnTo>
                  <a:lnTo>
                    <a:pt x="36" y="1551"/>
                  </a:lnTo>
                  <a:lnTo>
                    <a:pt x="33" y="1553"/>
                  </a:lnTo>
                  <a:lnTo>
                    <a:pt x="29" y="1555"/>
                  </a:lnTo>
                  <a:lnTo>
                    <a:pt x="24" y="1556"/>
                  </a:lnTo>
                  <a:lnTo>
                    <a:pt x="21" y="1557"/>
                  </a:lnTo>
                  <a:lnTo>
                    <a:pt x="17" y="1556"/>
                  </a:lnTo>
                  <a:lnTo>
                    <a:pt x="12" y="1555"/>
                  </a:lnTo>
                  <a:lnTo>
                    <a:pt x="5" y="1551"/>
                  </a:lnTo>
                  <a:lnTo>
                    <a:pt x="1" y="1544"/>
                  </a:lnTo>
                  <a:lnTo>
                    <a:pt x="0" y="1536"/>
                  </a:lnTo>
                  <a:lnTo>
                    <a:pt x="0" y="21"/>
                  </a:lnTo>
                  <a:lnTo>
                    <a:pt x="2" y="10"/>
                  </a:lnTo>
                  <a:lnTo>
                    <a:pt x="10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510"/>
            <p:cNvSpPr>
              <a:spLocks noEditPoints="1"/>
            </p:cNvSpPr>
            <p:nvPr/>
          </p:nvSpPr>
          <p:spPr bwMode="auto">
            <a:xfrm>
              <a:off x="9364663" y="5888038"/>
              <a:ext cx="207963" cy="152400"/>
            </a:xfrm>
            <a:custGeom>
              <a:avLst/>
              <a:gdLst>
                <a:gd name="T0" fmla="*/ 1068 w 1571"/>
                <a:gd name="T1" fmla="*/ 238 h 1152"/>
                <a:gd name="T2" fmla="*/ 361 w 1571"/>
                <a:gd name="T3" fmla="*/ 980 h 1152"/>
                <a:gd name="T4" fmla="*/ 1392 w 1571"/>
                <a:gd name="T5" fmla="*/ 980 h 1152"/>
                <a:gd name="T6" fmla="*/ 1380 w 1571"/>
                <a:gd name="T7" fmla="*/ 889 h 1152"/>
                <a:gd name="T8" fmla="*/ 1360 w 1571"/>
                <a:gd name="T9" fmla="*/ 800 h 1152"/>
                <a:gd name="T10" fmla="*/ 1335 w 1571"/>
                <a:gd name="T11" fmla="*/ 712 h 1152"/>
                <a:gd name="T12" fmla="*/ 1305 w 1571"/>
                <a:gd name="T13" fmla="*/ 628 h 1152"/>
                <a:gd name="T14" fmla="*/ 1269 w 1571"/>
                <a:gd name="T15" fmla="*/ 544 h 1152"/>
                <a:gd name="T16" fmla="*/ 1227 w 1571"/>
                <a:gd name="T17" fmla="*/ 463 h 1152"/>
                <a:gd name="T18" fmla="*/ 1179 w 1571"/>
                <a:gd name="T19" fmla="*/ 385 h 1152"/>
                <a:gd name="T20" fmla="*/ 1127 w 1571"/>
                <a:gd name="T21" fmla="*/ 310 h 1152"/>
                <a:gd name="T22" fmla="*/ 1068 w 1571"/>
                <a:gd name="T23" fmla="*/ 238 h 1152"/>
                <a:gd name="T24" fmla="*/ 1066 w 1571"/>
                <a:gd name="T25" fmla="*/ 0 h 1152"/>
                <a:gd name="T26" fmla="*/ 1075 w 1571"/>
                <a:gd name="T27" fmla="*/ 1 h 1152"/>
                <a:gd name="T28" fmla="*/ 1082 w 1571"/>
                <a:gd name="T29" fmla="*/ 5 h 1152"/>
                <a:gd name="T30" fmla="*/ 1148 w 1571"/>
                <a:gd name="T31" fmla="*/ 71 h 1152"/>
                <a:gd name="T32" fmla="*/ 1208 w 1571"/>
                <a:gd name="T33" fmla="*/ 138 h 1152"/>
                <a:gd name="T34" fmla="*/ 1265 w 1571"/>
                <a:gd name="T35" fmla="*/ 209 h 1152"/>
                <a:gd name="T36" fmla="*/ 1317 w 1571"/>
                <a:gd name="T37" fmla="*/ 283 h 1152"/>
                <a:gd name="T38" fmla="*/ 1364 w 1571"/>
                <a:gd name="T39" fmla="*/ 359 h 1152"/>
                <a:gd name="T40" fmla="*/ 1408 w 1571"/>
                <a:gd name="T41" fmla="*/ 438 h 1152"/>
                <a:gd name="T42" fmla="*/ 1445 w 1571"/>
                <a:gd name="T43" fmla="*/ 518 h 1152"/>
                <a:gd name="T44" fmla="*/ 1479 w 1571"/>
                <a:gd name="T45" fmla="*/ 601 h 1152"/>
                <a:gd name="T46" fmla="*/ 1507 w 1571"/>
                <a:gd name="T47" fmla="*/ 685 h 1152"/>
                <a:gd name="T48" fmla="*/ 1530 w 1571"/>
                <a:gd name="T49" fmla="*/ 771 h 1152"/>
                <a:gd name="T50" fmla="*/ 1549 w 1571"/>
                <a:gd name="T51" fmla="*/ 859 h 1152"/>
                <a:gd name="T52" fmla="*/ 1561 w 1571"/>
                <a:gd name="T53" fmla="*/ 948 h 1152"/>
                <a:gd name="T54" fmla="*/ 1569 w 1571"/>
                <a:gd name="T55" fmla="*/ 1039 h 1152"/>
                <a:gd name="T56" fmla="*/ 1571 w 1571"/>
                <a:gd name="T57" fmla="*/ 1131 h 1152"/>
                <a:gd name="T58" fmla="*/ 1569 w 1571"/>
                <a:gd name="T59" fmla="*/ 1141 h 1152"/>
                <a:gd name="T60" fmla="*/ 1561 w 1571"/>
                <a:gd name="T61" fmla="*/ 1149 h 1152"/>
                <a:gd name="T62" fmla="*/ 1551 w 1571"/>
                <a:gd name="T63" fmla="*/ 1152 h 1152"/>
                <a:gd name="T64" fmla="*/ 21 w 1571"/>
                <a:gd name="T65" fmla="*/ 1152 h 1152"/>
                <a:gd name="T66" fmla="*/ 10 w 1571"/>
                <a:gd name="T67" fmla="*/ 1149 h 1152"/>
                <a:gd name="T68" fmla="*/ 2 w 1571"/>
                <a:gd name="T69" fmla="*/ 1141 h 1152"/>
                <a:gd name="T70" fmla="*/ 0 w 1571"/>
                <a:gd name="T71" fmla="*/ 1131 h 1152"/>
                <a:gd name="T72" fmla="*/ 0 w 1571"/>
                <a:gd name="T73" fmla="*/ 1122 h 1152"/>
                <a:gd name="T74" fmla="*/ 0 w 1571"/>
                <a:gd name="T75" fmla="*/ 1118 h 1152"/>
                <a:gd name="T76" fmla="*/ 1 w 1571"/>
                <a:gd name="T77" fmla="*/ 1113 h 1152"/>
                <a:gd name="T78" fmla="*/ 3 w 1571"/>
                <a:gd name="T79" fmla="*/ 1110 h 1152"/>
                <a:gd name="T80" fmla="*/ 6 w 1571"/>
                <a:gd name="T81" fmla="*/ 1107 h 1152"/>
                <a:gd name="T82" fmla="*/ 1052 w 1571"/>
                <a:gd name="T83" fmla="*/ 6 h 1152"/>
                <a:gd name="T84" fmla="*/ 1059 w 1571"/>
                <a:gd name="T85" fmla="*/ 2 h 1152"/>
                <a:gd name="T86" fmla="*/ 1066 w 1571"/>
                <a:gd name="T87" fmla="*/ 0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71" h="1152">
                  <a:moveTo>
                    <a:pt x="1068" y="238"/>
                  </a:moveTo>
                  <a:lnTo>
                    <a:pt x="361" y="980"/>
                  </a:lnTo>
                  <a:lnTo>
                    <a:pt x="1392" y="980"/>
                  </a:lnTo>
                  <a:lnTo>
                    <a:pt x="1380" y="889"/>
                  </a:lnTo>
                  <a:lnTo>
                    <a:pt x="1360" y="800"/>
                  </a:lnTo>
                  <a:lnTo>
                    <a:pt x="1335" y="712"/>
                  </a:lnTo>
                  <a:lnTo>
                    <a:pt x="1305" y="628"/>
                  </a:lnTo>
                  <a:lnTo>
                    <a:pt x="1269" y="544"/>
                  </a:lnTo>
                  <a:lnTo>
                    <a:pt x="1227" y="463"/>
                  </a:lnTo>
                  <a:lnTo>
                    <a:pt x="1179" y="385"/>
                  </a:lnTo>
                  <a:lnTo>
                    <a:pt x="1127" y="310"/>
                  </a:lnTo>
                  <a:lnTo>
                    <a:pt x="1068" y="238"/>
                  </a:lnTo>
                  <a:close/>
                  <a:moveTo>
                    <a:pt x="1066" y="0"/>
                  </a:moveTo>
                  <a:lnTo>
                    <a:pt x="1075" y="1"/>
                  </a:lnTo>
                  <a:lnTo>
                    <a:pt x="1082" y="5"/>
                  </a:lnTo>
                  <a:lnTo>
                    <a:pt x="1148" y="71"/>
                  </a:lnTo>
                  <a:lnTo>
                    <a:pt x="1208" y="138"/>
                  </a:lnTo>
                  <a:lnTo>
                    <a:pt x="1265" y="209"/>
                  </a:lnTo>
                  <a:lnTo>
                    <a:pt x="1317" y="283"/>
                  </a:lnTo>
                  <a:lnTo>
                    <a:pt x="1364" y="359"/>
                  </a:lnTo>
                  <a:lnTo>
                    <a:pt x="1408" y="438"/>
                  </a:lnTo>
                  <a:lnTo>
                    <a:pt x="1445" y="518"/>
                  </a:lnTo>
                  <a:lnTo>
                    <a:pt x="1479" y="601"/>
                  </a:lnTo>
                  <a:lnTo>
                    <a:pt x="1507" y="685"/>
                  </a:lnTo>
                  <a:lnTo>
                    <a:pt x="1530" y="771"/>
                  </a:lnTo>
                  <a:lnTo>
                    <a:pt x="1549" y="859"/>
                  </a:lnTo>
                  <a:lnTo>
                    <a:pt x="1561" y="948"/>
                  </a:lnTo>
                  <a:lnTo>
                    <a:pt x="1569" y="1039"/>
                  </a:lnTo>
                  <a:lnTo>
                    <a:pt x="1571" y="1131"/>
                  </a:lnTo>
                  <a:lnTo>
                    <a:pt x="1569" y="1141"/>
                  </a:lnTo>
                  <a:lnTo>
                    <a:pt x="1561" y="1149"/>
                  </a:lnTo>
                  <a:lnTo>
                    <a:pt x="1551" y="1152"/>
                  </a:lnTo>
                  <a:lnTo>
                    <a:pt x="21" y="1152"/>
                  </a:lnTo>
                  <a:lnTo>
                    <a:pt x="10" y="1149"/>
                  </a:lnTo>
                  <a:lnTo>
                    <a:pt x="2" y="1141"/>
                  </a:lnTo>
                  <a:lnTo>
                    <a:pt x="0" y="1131"/>
                  </a:lnTo>
                  <a:lnTo>
                    <a:pt x="0" y="1122"/>
                  </a:lnTo>
                  <a:lnTo>
                    <a:pt x="0" y="1118"/>
                  </a:lnTo>
                  <a:lnTo>
                    <a:pt x="1" y="1113"/>
                  </a:lnTo>
                  <a:lnTo>
                    <a:pt x="3" y="1110"/>
                  </a:lnTo>
                  <a:lnTo>
                    <a:pt x="6" y="1107"/>
                  </a:lnTo>
                  <a:lnTo>
                    <a:pt x="1052" y="6"/>
                  </a:lnTo>
                  <a:lnTo>
                    <a:pt x="1059" y="2"/>
                  </a:lnTo>
                  <a:lnTo>
                    <a:pt x="10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6" name="Group 835"/>
          <p:cNvGrpSpPr/>
          <p:nvPr/>
        </p:nvGrpSpPr>
        <p:grpSpPr>
          <a:xfrm>
            <a:off x="10319611" y="6137253"/>
            <a:ext cx="342900" cy="420687"/>
            <a:chOff x="10086975" y="5843588"/>
            <a:chExt cx="342900" cy="420687"/>
          </a:xfrm>
          <a:solidFill>
            <a:srgbClr val="000000"/>
          </a:solidFill>
        </p:grpSpPr>
        <p:sp>
          <p:nvSpPr>
            <p:cNvPr id="487" name="Rectangle 515"/>
            <p:cNvSpPr>
              <a:spLocks noChangeArrowheads="1"/>
            </p:cNvSpPr>
            <p:nvPr/>
          </p:nvSpPr>
          <p:spPr bwMode="auto">
            <a:xfrm>
              <a:off x="10102850" y="6213475"/>
              <a:ext cx="311150" cy="5080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Rectangle 516"/>
            <p:cNvSpPr>
              <a:spLocks noChangeArrowheads="1"/>
            </p:cNvSpPr>
            <p:nvPr/>
          </p:nvSpPr>
          <p:spPr bwMode="auto">
            <a:xfrm>
              <a:off x="10102850" y="6054725"/>
              <a:ext cx="61913" cy="146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Rectangle 517"/>
            <p:cNvSpPr>
              <a:spLocks noChangeArrowheads="1"/>
            </p:cNvSpPr>
            <p:nvPr/>
          </p:nvSpPr>
          <p:spPr bwMode="auto">
            <a:xfrm>
              <a:off x="10186988" y="6054725"/>
              <a:ext cx="61913" cy="146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Rectangle 518"/>
            <p:cNvSpPr>
              <a:spLocks noChangeArrowheads="1"/>
            </p:cNvSpPr>
            <p:nvPr/>
          </p:nvSpPr>
          <p:spPr bwMode="auto">
            <a:xfrm>
              <a:off x="10269538" y="6054725"/>
              <a:ext cx="61913" cy="146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Rectangle 519"/>
            <p:cNvSpPr>
              <a:spLocks noChangeArrowheads="1"/>
            </p:cNvSpPr>
            <p:nvPr/>
          </p:nvSpPr>
          <p:spPr bwMode="auto">
            <a:xfrm>
              <a:off x="10352088" y="6054725"/>
              <a:ext cx="61913" cy="146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520"/>
            <p:cNvSpPr>
              <a:spLocks/>
            </p:cNvSpPr>
            <p:nvPr/>
          </p:nvSpPr>
          <p:spPr bwMode="auto">
            <a:xfrm>
              <a:off x="10102850" y="5872163"/>
              <a:ext cx="311150" cy="171450"/>
            </a:xfrm>
            <a:custGeom>
              <a:avLst/>
              <a:gdLst>
                <a:gd name="T0" fmla="*/ 893 w 2343"/>
                <a:gd name="T1" fmla="*/ 0 h 1295"/>
                <a:gd name="T2" fmla="*/ 1069 w 2343"/>
                <a:gd name="T3" fmla="*/ 0 h 1295"/>
                <a:gd name="T4" fmla="*/ 1069 w 2343"/>
                <a:gd name="T5" fmla="*/ 323 h 1295"/>
                <a:gd name="T6" fmla="*/ 1274 w 2343"/>
                <a:gd name="T7" fmla="*/ 323 h 1295"/>
                <a:gd name="T8" fmla="*/ 1274 w 2343"/>
                <a:gd name="T9" fmla="*/ 0 h 1295"/>
                <a:gd name="T10" fmla="*/ 1451 w 2343"/>
                <a:gd name="T11" fmla="*/ 0 h 1295"/>
                <a:gd name="T12" fmla="*/ 1451 w 2343"/>
                <a:gd name="T13" fmla="*/ 849 h 1295"/>
                <a:gd name="T14" fmla="*/ 2343 w 2343"/>
                <a:gd name="T15" fmla="*/ 849 h 1295"/>
                <a:gd name="T16" fmla="*/ 2343 w 2343"/>
                <a:gd name="T17" fmla="*/ 1295 h 1295"/>
                <a:gd name="T18" fmla="*/ 0 w 2343"/>
                <a:gd name="T19" fmla="*/ 1295 h 1295"/>
                <a:gd name="T20" fmla="*/ 0 w 2343"/>
                <a:gd name="T21" fmla="*/ 849 h 1295"/>
                <a:gd name="T22" fmla="*/ 893 w 2343"/>
                <a:gd name="T23" fmla="*/ 849 h 1295"/>
                <a:gd name="T24" fmla="*/ 893 w 2343"/>
                <a:gd name="T25" fmla="*/ 0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43" h="1295">
                  <a:moveTo>
                    <a:pt x="893" y="0"/>
                  </a:moveTo>
                  <a:lnTo>
                    <a:pt x="1069" y="0"/>
                  </a:lnTo>
                  <a:lnTo>
                    <a:pt x="1069" y="323"/>
                  </a:lnTo>
                  <a:lnTo>
                    <a:pt x="1274" y="323"/>
                  </a:lnTo>
                  <a:lnTo>
                    <a:pt x="1274" y="0"/>
                  </a:lnTo>
                  <a:lnTo>
                    <a:pt x="1451" y="0"/>
                  </a:lnTo>
                  <a:lnTo>
                    <a:pt x="1451" y="849"/>
                  </a:lnTo>
                  <a:lnTo>
                    <a:pt x="2343" y="849"/>
                  </a:lnTo>
                  <a:lnTo>
                    <a:pt x="2343" y="1295"/>
                  </a:lnTo>
                  <a:lnTo>
                    <a:pt x="0" y="1295"/>
                  </a:lnTo>
                  <a:lnTo>
                    <a:pt x="0" y="849"/>
                  </a:lnTo>
                  <a:lnTo>
                    <a:pt x="893" y="849"/>
                  </a:lnTo>
                  <a:lnTo>
                    <a:pt x="8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521"/>
            <p:cNvSpPr>
              <a:spLocks noEditPoints="1"/>
            </p:cNvSpPr>
            <p:nvPr/>
          </p:nvSpPr>
          <p:spPr bwMode="auto">
            <a:xfrm>
              <a:off x="10086975" y="5843588"/>
              <a:ext cx="342900" cy="136525"/>
            </a:xfrm>
            <a:custGeom>
              <a:avLst/>
              <a:gdLst>
                <a:gd name="T0" fmla="*/ 258 w 2592"/>
                <a:gd name="T1" fmla="*/ 189 h 1024"/>
                <a:gd name="T2" fmla="*/ 89 w 2592"/>
                <a:gd name="T3" fmla="*/ 500 h 1024"/>
                <a:gd name="T4" fmla="*/ 181 w 2592"/>
                <a:gd name="T5" fmla="*/ 808 h 1024"/>
                <a:gd name="T6" fmla="*/ 462 w 2592"/>
                <a:gd name="T7" fmla="*/ 936 h 1024"/>
                <a:gd name="T8" fmla="*/ 720 w 2592"/>
                <a:gd name="T9" fmla="*/ 791 h 1024"/>
                <a:gd name="T10" fmla="*/ 748 w 2592"/>
                <a:gd name="T11" fmla="*/ 514 h 1024"/>
                <a:gd name="T12" fmla="*/ 555 w 2592"/>
                <a:gd name="T13" fmla="*/ 366 h 1024"/>
                <a:gd name="T14" fmla="*/ 345 w 2592"/>
                <a:gd name="T15" fmla="*/ 452 h 1024"/>
                <a:gd name="T16" fmla="*/ 328 w 2592"/>
                <a:gd name="T17" fmla="*/ 670 h 1024"/>
                <a:gd name="T18" fmla="*/ 511 w 2592"/>
                <a:gd name="T19" fmla="*/ 757 h 1024"/>
                <a:gd name="T20" fmla="*/ 632 w 2592"/>
                <a:gd name="T21" fmla="*/ 608 h 1024"/>
                <a:gd name="T22" fmla="*/ 482 w 2592"/>
                <a:gd name="T23" fmla="*/ 679 h 1024"/>
                <a:gd name="T24" fmla="*/ 384 w 2592"/>
                <a:gd name="T25" fmla="*/ 579 h 1024"/>
                <a:gd name="T26" fmla="*/ 490 w 2592"/>
                <a:gd name="T27" fmla="*/ 447 h 1024"/>
                <a:gd name="T28" fmla="*/ 668 w 2592"/>
                <a:gd name="T29" fmla="*/ 532 h 1024"/>
                <a:gd name="T30" fmla="*/ 646 w 2592"/>
                <a:gd name="T31" fmla="*/ 758 h 1024"/>
                <a:gd name="T32" fmla="*/ 419 w 2592"/>
                <a:gd name="T33" fmla="*/ 852 h 1024"/>
                <a:gd name="T34" fmla="*/ 193 w 2592"/>
                <a:gd name="T35" fmla="*/ 681 h 1024"/>
                <a:gd name="T36" fmla="*/ 210 w 2592"/>
                <a:gd name="T37" fmla="*/ 373 h 1024"/>
                <a:gd name="T38" fmla="*/ 453 w 2592"/>
                <a:gd name="T39" fmla="*/ 180 h 1024"/>
                <a:gd name="T40" fmla="*/ 2225 w 2592"/>
                <a:gd name="T41" fmla="*/ 213 h 1024"/>
                <a:gd name="T42" fmla="*/ 2415 w 2592"/>
                <a:gd name="T43" fmla="*/ 459 h 1024"/>
                <a:gd name="T44" fmla="*/ 2355 w 2592"/>
                <a:gd name="T45" fmla="*/ 752 h 1024"/>
                <a:gd name="T46" fmla="*/ 2094 w 2592"/>
                <a:gd name="T47" fmla="*/ 852 h 1024"/>
                <a:gd name="T48" fmla="*/ 1913 w 2592"/>
                <a:gd name="T49" fmla="*/ 694 h 1024"/>
                <a:gd name="T50" fmla="*/ 1964 w 2592"/>
                <a:gd name="T51" fmla="*/ 487 h 1024"/>
                <a:gd name="T52" fmla="*/ 2150 w 2592"/>
                <a:gd name="T53" fmla="*/ 468 h 1024"/>
                <a:gd name="T54" fmla="*/ 2198 w 2592"/>
                <a:gd name="T55" fmla="*/ 622 h 1024"/>
                <a:gd name="T56" fmla="*/ 2076 w 2592"/>
                <a:gd name="T57" fmla="*/ 668 h 1024"/>
                <a:gd name="T58" fmla="*/ 1972 w 2592"/>
                <a:gd name="T59" fmla="*/ 666 h 1024"/>
                <a:gd name="T60" fmla="*/ 2143 w 2592"/>
                <a:gd name="T61" fmla="*/ 757 h 1024"/>
                <a:gd name="T62" fmla="*/ 2286 w 2592"/>
                <a:gd name="T63" fmla="*/ 612 h 1024"/>
                <a:gd name="T64" fmla="*/ 2201 w 2592"/>
                <a:gd name="T65" fmla="*/ 405 h 1024"/>
                <a:gd name="T66" fmla="*/ 1969 w 2592"/>
                <a:gd name="T67" fmla="*/ 387 h 1024"/>
                <a:gd name="T68" fmla="*/ 1824 w 2592"/>
                <a:gd name="T69" fmla="*/ 585 h 1024"/>
                <a:gd name="T70" fmla="*/ 1930 w 2592"/>
                <a:gd name="T71" fmla="*/ 858 h 1024"/>
                <a:gd name="T72" fmla="*/ 2223 w 2592"/>
                <a:gd name="T73" fmla="*/ 925 h 1024"/>
                <a:gd name="T74" fmla="*/ 2463 w 2592"/>
                <a:gd name="T75" fmla="*/ 734 h 1024"/>
                <a:gd name="T76" fmla="*/ 2480 w 2592"/>
                <a:gd name="T77" fmla="*/ 397 h 1024"/>
                <a:gd name="T78" fmla="*/ 2249 w 2592"/>
                <a:gd name="T79" fmla="*/ 134 h 1024"/>
                <a:gd name="T80" fmla="*/ 2046 w 2592"/>
                <a:gd name="T81" fmla="*/ 0 h 1024"/>
                <a:gd name="T82" fmla="*/ 2393 w 2592"/>
                <a:gd name="T83" fmla="*/ 125 h 1024"/>
                <a:gd name="T84" fmla="*/ 2582 w 2592"/>
                <a:gd name="T85" fmla="*/ 446 h 1024"/>
                <a:gd name="T86" fmla="*/ 2520 w 2592"/>
                <a:gd name="T87" fmla="*/ 806 h 1024"/>
                <a:gd name="T88" fmla="*/ 2236 w 2592"/>
                <a:gd name="T89" fmla="*/ 1012 h 1024"/>
                <a:gd name="T90" fmla="*/ 1923 w 2592"/>
                <a:gd name="T91" fmla="*/ 961 h 1024"/>
                <a:gd name="T92" fmla="*/ 1745 w 2592"/>
                <a:gd name="T93" fmla="*/ 710 h 1024"/>
                <a:gd name="T94" fmla="*/ 1806 w 2592"/>
                <a:gd name="T95" fmla="*/ 411 h 1024"/>
                <a:gd name="T96" fmla="*/ 2077 w 2592"/>
                <a:gd name="T97" fmla="*/ 277 h 1024"/>
                <a:gd name="T98" fmla="*/ 2125 w 2592"/>
                <a:gd name="T99" fmla="*/ 266 h 1024"/>
                <a:gd name="T100" fmla="*/ 396 w 2592"/>
                <a:gd name="T101" fmla="*/ 297 h 1024"/>
                <a:gd name="T102" fmla="*/ 607 w 2592"/>
                <a:gd name="T103" fmla="*/ 288 h 1024"/>
                <a:gd name="T104" fmla="*/ 830 w 2592"/>
                <a:gd name="T105" fmla="*/ 489 h 1024"/>
                <a:gd name="T106" fmla="*/ 817 w 2592"/>
                <a:gd name="T107" fmla="*/ 793 h 1024"/>
                <a:gd name="T108" fmla="*/ 591 w 2592"/>
                <a:gd name="T109" fmla="*/ 1000 h 1024"/>
                <a:gd name="T110" fmla="*/ 259 w 2592"/>
                <a:gd name="T111" fmla="*/ 976 h 1024"/>
                <a:gd name="T112" fmla="*/ 27 w 2592"/>
                <a:gd name="T113" fmla="*/ 712 h 1024"/>
                <a:gd name="T114" fmla="*/ 41 w 2592"/>
                <a:gd name="T115" fmla="*/ 343 h 1024"/>
                <a:gd name="T116" fmla="*/ 289 w 2592"/>
                <a:gd name="T117" fmla="*/ 6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92" h="1024">
                  <a:moveTo>
                    <a:pt x="546" y="87"/>
                  </a:moveTo>
                  <a:lnTo>
                    <a:pt x="493" y="90"/>
                  </a:lnTo>
                  <a:lnTo>
                    <a:pt x="441" y="99"/>
                  </a:lnTo>
                  <a:lnTo>
                    <a:pt x="391" y="114"/>
                  </a:lnTo>
                  <a:lnTo>
                    <a:pt x="344" y="134"/>
                  </a:lnTo>
                  <a:lnTo>
                    <a:pt x="299" y="160"/>
                  </a:lnTo>
                  <a:lnTo>
                    <a:pt x="258" y="189"/>
                  </a:lnTo>
                  <a:lnTo>
                    <a:pt x="221" y="224"/>
                  </a:lnTo>
                  <a:lnTo>
                    <a:pt x="187" y="262"/>
                  </a:lnTo>
                  <a:lnTo>
                    <a:pt x="157" y="304"/>
                  </a:lnTo>
                  <a:lnTo>
                    <a:pt x="133" y="349"/>
                  </a:lnTo>
                  <a:lnTo>
                    <a:pt x="112" y="397"/>
                  </a:lnTo>
                  <a:lnTo>
                    <a:pt x="98" y="447"/>
                  </a:lnTo>
                  <a:lnTo>
                    <a:pt x="89" y="500"/>
                  </a:lnTo>
                  <a:lnTo>
                    <a:pt x="85" y="554"/>
                  </a:lnTo>
                  <a:lnTo>
                    <a:pt x="89" y="602"/>
                  </a:lnTo>
                  <a:lnTo>
                    <a:pt x="97" y="648"/>
                  </a:lnTo>
                  <a:lnTo>
                    <a:pt x="111" y="692"/>
                  </a:lnTo>
                  <a:lnTo>
                    <a:pt x="130" y="734"/>
                  </a:lnTo>
                  <a:lnTo>
                    <a:pt x="153" y="773"/>
                  </a:lnTo>
                  <a:lnTo>
                    <a:pt x="181" y="808"/>
                  </a:lnTo>
                  <a:lnTo>
                    <a:pt x="212" y="840"/>
                  </a:lnTo>
                  <a:lnTo>
                    <a:pt x="247" y="869"/>
                  </a:lnTo>
                  <a:lnTo>
                    <a:pt x="285" y="892"/>
                  </a:lnTo>
                  <a:lnTo>
                    <a:pt x="326" y="911"/>
                  </a:lnTo>
                  <a:lnTo>
                    <a:pt x="369" y="925"/>
                  </a:lnTo>
                  <a:lnTo>
                    <a:pt x="415" y="934"/>
                  </a:lnTo>
                  <a:lnTo>
                    <a:pt x="462" y="936"/>
                  </a:lnTo>
                  <a:lnTo>
                    <a:pt x="507" y="933"/>
                  </a:lnTo>
                  <a:lnTo>
                    <a:pt x="550" y="923"/>
                  </a:lnTo>
                  <a:lnTo>
                    <a:pt x="591" y="906"/>
                  </a:lnTo>
                  <a:lnTo>
                    <a:pt x="629" y="884"/>
                  </a:lnTo>
                  <a:lnTo>
                    <a:pt x="663" y="858"/>
                  </a:lnTo>
                  <a:lnTo>
                    <a:pt x="694" y="827"/>
                  </a:lnTo>
                  <a:lnTo>
                    <a:pt x="720" y="791"/>
                  </a:lnTo>
                  <a:lnTo>
                    <a:pt x="742" y="753"/>
                  </a:lnTo>
                  <a:lnTo>
                    <a:pt x="758" y="711"/>
                  </a:lnTo>
                  <a:lnTo>
                    <a:pt x="769" y="668"/>
                  </a:lnTo>
                  <a:lnTo>
                    <a:pt x="772" y="623"/>
                  </a:lnTo>
                  <a:lnTo>
                    <a:pt x="769" y="585"/>
                  </a:lnTo>
                  <a:lnTo>
                    <a:pt x="762" y="548"/>
                  </a:lnTo>
                  <a:lnTo>
                    <a:pt x="748" y="514"/>
                  </a:lnTo>
                  <a:lnTo>
                    <a:pt x="731" y="481"/>
                  </a:lnTo>
                  <a:lnTo>
                    <a:pt x="709" y="452"/>
                  </a:lnTo>
                  <a:lnTo>
                    <a:pt x="684" y="427"/>
                  </a:lnTo>
                  <a:lnTo>
                    <a:pt x="656" y="405"/>
                  </a:lnTo>
                  <a:lnTo>
                    <a:pt x="624" y="387"/>
                  </a:lnTo>
                  <a:lnTo>
                    <a:pt x="591" y="374"/>
                  </a:lnTo>
                  <a:lnTo>
                    <a:pt x="555" y="366"/>
                  </a:lnTo>
                  <a:lnTo>
                    <a:pt x="517" y="363"/>
                  </a:lnTo>
                  <a:lnTo>
                    <a:pt x="482" y="366"/>
                  </a:lnTo>
                  <a:lnTo>
                    <a:pt x="450" y="374"/>
                  </a:lnTo>
                  <a:lnTo>
                    <a:pt x="419" y="387"/>
                  </a:lnTo>
                  <a:lnTo>
                    <a:pt x="391" y="405"/>
                  </a:lnTo>
                  <a:lnTo>
                    <a:pt x="366" y="426"/>
                  </a:lnTo>
                  <a:lnTo>
                    <a:pt x="345" y="452"/>
                  </a:lnTo>
                  <a:lnTo>
                    <a:pt x="327" y="480"/>
                  </a:lnTo>
                  <a:lnTo>
                    <a:pt x="315" y="511"/>
                  </a:lnTo>
                  <a:lnTo>
                    <a:pt x="307" y="544"/>
                  </a:lnTo>
                  <a:lnTo>
                    <a:pt x="305" y="579"/>
                  </a:lnTo>
                  <a:lnTo>
                    <a:pt x="307" y="612"/>
                  </a:lnTo>
                  <a:lnTo>
                    <a:pt x="315" y="642"/>
                  </a:lnTo>
                  <a:lnTo>
                    <a:pt x="328" y="670"/>
                  </a:lnTo>
                  <a:lnTo>
                    <a:pt x="346" y="695"/>
                  </a:lnTo>
                  <a:lnTo>
                    <a:pt x="367" y="717"/>
                  </a:lnTo>
                  <a:lnTo>
                    <a:pt x="392" y="735"/>
                  </a:lnTo>
                  <a:lnTo>
                    <a:pt x="420" y="749"/>
                  </a:lnTo>
                  <a:lnTo>
                    <a:pt x="450" y="757"/>
                  </a:lnTo>
                  <a:lnTo>
                    <a:pt x="482" y="760"/>
                  </a:lnTo>
                  <a:lnTo>
                    <a:pt x="511" y="757"/>
                  </a:lnTo>
                  <a:lnTo>
                    <a:pt x="540" y="747"/>
                  </a:lnTo>
                  <a:lnTo>
                    <a:pt x="566" y="734"/>
                  </a:lnTo>
                  <a:lnTo>
                    <a:pt x="588" y="715"/>
                  </a:lnTo>
                  <a:lnTo>
                    <a:pt x="606" y="692"/>
                  </a:lnTo>
                  <a:lnTo>
                    <a:pt x="621" y="666"/>
                  </a:lnTo>
                  <a:lnTo>
                    <a:pt x="629" y="638"/>
                  </a:lnTo>
                  <a:lnTo>
                    <a:pt x="632" y="608"/>
                  </a:lnTo>
                  <a:lnTo>
                    <a:pt x="553" y="608"/>
                  </a:lnTo>
                  <a:lnTo>
                    <a:pt x="550" y="626"/>
                  </a:lnTo>
                  <a:lnTo>
                    <a:pt x="542" y="643"/>
                  </a:lnTo>
                  <a:lnTo>
                    <a:pt x="532" y="658"/>
                  </a:lnTo>
                  <a:lnTo>
                    <a:pt x="518" y="668"/>
                  </a:lnTo>
                  <a:lnTo>
                    <a:pt x="500" y="675"/>
                  </a:lnTo>
                  <a:lnTo>
                    <a:pt x="482" y="679"/>
                  </a:lnTo>
                  <a:lnTo>
                    <a:pt x="459" y="675"/>
                  </a:lnTo>
                  <a:lnTo>
                    <a:pt x="438" y="668"/>
                  </a:lnTo>
                  <a:lnTo>
                    <a:pt x="421" y="657"/>
                  </a:lnTo>
                  <a:lnTo>
                    <a:pt x="405" y="641"/>
                  </a:lnTo>
                  <a:lnTo>
                    <a:pt x="394" y="622"/>
                  </a:lnTo>
                  <a:lnTo>
                    <a:pt x="387" y="601"/>
                  </a:lnTo>
                  <a:lnTo>
                    <a:pt x="384" y="579"/>
                  </a:lnTo>
                  <a:lnTo>
                    <a:pt x="387" y="552"/>
                  </a:lnTo>
                  <a:lnTo>
                    <a:pt x="394" y="527"/>
                  </a:lnTo>
                  <a:lnTo>
                    <a:pt x="406" y="504"/>
                  </a:lnTo>
                  <a:lnTo>
                    <a:pt x="423" y="484"/>
                  </a:lnTo>
                  <a:lnTo>
                    <a:pt x="443" y="468"/>
                  </a:lnTo>
                  <a:lnTo>
                    <a:pt x="465" y="455"/>
                  </a:lnTo>
                  <a:lnTo>
                    <a:pt x="490" y="447"/>
                  </a:lnTo>
                  <a:lnTo>
                    <a:pt x="517" y="445"/>
                  </a:lnTo>
                  <a:lnTo>
                    <a:pt x="549" y="447"/>
                  </a:lnTo>
                  <a:lnTo>
                    <a:pt x="577" y="455"/>
                  </a:lnTo>
                  <a:lnTo>
                    <a:pt x="605" y="469"/>
                  </a:lnTo>
                  <a:lnTo>
                    <a:pt x="630" y="487"/>
                  </a:lnTo>
                  <a:lnTo>
                    <a:pt x="650" y="508"/>
                  </a:lnTo>
                  <a:lnTo>
                    <a:pt x="668" y="532"/>
                  </a:lnTo>
                  <a:lnTo>
                    <a:pt x="681" y="561"/>
                  </a:lnTo>
                  <a:lnTo>
                    <a:pt x="689" y="591"/>
                  </a:lnTo>
                  <a:lnTo>
                    <a:pt x="692" y="623"/>
                  </a:lnTo>
                  <a:lnTo>
                    <a:pt x="688" y="660"/>
                  </a:lnTo>
                  <a:lnTo>
                    <a:pt x="680" y="694"/>
                  </a:lnTo>
                  <a:lnTo>
                    <a:pt x="666" y="728"/>
                  </a:lnTo>
                  <a:lnTo>
                    <a:pt x="646" y="758"/>
                  </a:lnTo>
                  <a:lnTo>
                    <a:pt x="624" y="786"/>
                  </a:lnTo>
                  <a:lnTo>
                    <a:pt x="596" y="809"/>
                  </a:lnTo>
                  <a:lnTo>
                    <a:pt x="566" y="829"/>
                  </a:lnTo>
                  <a:lnTo>
                    <a:pt x="533" y="843"/>
                  </a:lnTo>
                  <a:lnTo>
                    <a:pt x="499" y="852"/>
                  </a:lnTo>
                  <a:lnTo>
                    <a:pt x="462" y="855"/>
                  </a:lnTo>
                  <a:lnTo>
                    <a:pt x="419" y="852"/>
                  </a:lnTo>
                  <a:lnTo>
                    <a:pt x="377" y="842"/>
                  </a:lnTo>
                  <a:lnTo>
                    <a:pt x="338" y="828"/>
                  </a:lnTo>
                  <a:lnTo>
                    <a:pt x="300" y="807"/>
                  </a:lnTo>
                  <a:lnTo>
                    <a:pt x="268" y="782"/>
                  </a:lnTo>
                  <a:lnTo>
                    <a:pt x="239" y="752"/>
                  </a:lnTo>
                  <a:lnTo>
                    <a:pt x="213" y="718"/>
                  </a:lnTo>
                  <a:lnTo>
                    <a:pt x="193" y="681"/>
                  </a:lnTo>
                  <a:lnTo>
                    <a:pt x="178" y="641"/>
                  </a:lnTo>
                  <a:lnTo>
                    <a:pt x="169" y="599"/>
                  </a:lnTo>
                  <a:lnTo>
                    <a:pt x="166" y="554"/>
                  </a:lnTo>
                  <a:lnTo>
                    <a:pt x="169" y="506"/>
                  </a:lnTo>
                  <a:lnTo>
                    <a:pt x="177" y="459"/>
                  </a:lnTo>
                  <a:lnTo>
                    <a:pt x="191" y="415"/>
                  </a:lnTo>
                  <a:lnTo>
                    <a:pt x="210" y="373"/>
                  </a:lnTo>
                  <a:lnTo>
                    <a:pt x="234" y="334"/>
                  </a:lnTo>
                  <a:lnTo>
                    <a:pt x="262" y="298"/>
                  </a:lnTo>
                  <a:lnTo>
                    <a:pt x="294" y="265"/>
                  </a:lnTo>
                  <a:lnTo>
                    <a:pt x="329" y="237"/>
                  </a:lnTo>
                  <a:lnTo>
                    <a:pt x="368" y="213"/>
                  </a:lnTo>
                  <a:lnTo>
                    <a:pt x="410" y="194"/>
                  </a:lnTo>
                  <a:lnTo>
                    <a:pt x="453" y="180"/>
                  </a:lnTo>
                  <a:lnTo>
                    <a:pt x="499" y="170"/>
                  </a:lnTo>
                  <a:lnTo>
                    <a:pt x="546" y="167"/>
                  </a:lnTo>
                  <a:lnTo>
                    <a:pt x="2046" y="167"/>
                  </a:lnTo>
                  <a:lnTo>
                    <a:pt x="2093" y="170"/>
                  </a:lnTo>
                  <a:lnTo>
                    <a:pt x="2139" y="180"/>
                  </a:lnTo>
                  <a:lnTo>
                    <a:pt x="2184" y="194"/>
                  </a:lnTo>
                  <a:lnTo>
                    <a:pt x="2225" y="213"/>
                  </a:lnTo>
                  <a:lnTo>
                    <a:pt x="2263" y="237"/>
                  </a:lnTo>
                  <a:lnTo>
                    <a:pt x="2299" y="265"/>
                  </a:lnTo>
                  <a:lnTo>
                    <a:pt x="2331" y="298"/>
                  </a:lnTo>
                  <a:lnTo>
                    <a:pt x="2359" y="334"/>
                  </a:lnTo>
                  <a:lnTo>
                    <a:pt x="2382" y="373"/>
                  </a:lnTo>
                  <a:lnTo>
                    <a:pt x="2401" y="415"/>
                  </a:lnTo>
                  <a:lnTo>
                    <a:pt x="2415" y="459"/>
                  </a:lnTo>
                  <a:lnTo>
                    <a:pt x="2425" y="506"/>
                  </a:lnTo>
                  <a:lnTo>
                    <a:pt x="2428" y="554"/>
                  </a:lnTo>
                  <a:lnTo>
                    <a:pt x="2425" y="599"/>
                  </a:lnTo>
                  <a:lnTo>
                    <a:pt x="2414" y="641"/>
                  </a:lnTo>
                  <a:lnTo>
                    <a:pt x="2400" y="681"/>
                  </a:lnTo>
                  <a:lnTo>
                    <a:pt x="2379" y="718"/>
                  </a:lnTo>
                  <a:lnTo>
                    <a:pt x="2355" y="752"/>
                  </a:lnTo>
                  <a:lnTo>
                    <a:pt x="2325" y="782"/>
                  </a:lnTo>
                  <a:lnTo>
                    <a:pt x="2292" y="807"/>
                  </a:lnTo>
                  <a:lnTo>
                    <a:pt x="2255" y="828"/>
                  </a:lnTo>
                  <a:lnTo>
                    <a:pt x="2216" y="842"/>
                  </a:lnTo>
                  <a:lnTo>
                    <a:pt x="2173" y="852"/>
                  </a:lnTo>
                  <a:lnTo>
                    <a:pt x="2130" y="855"/>
                  </a:lnTo>
                  <a:lnTo>
                    <a:pt x="2094" y="852"/>
                  </a:lnTo>
                  <a:lnTo>
                    <a:pt x="2059" y="843"/>
                  </a:lnTo>
                  <a:lnTo>
                    <a:pt x="2026" y="829"/>
                  </a:lnTo>
                  <a:lnTo>
                    <a:pt x="1996" y="809"/>
                  </a:lnTo>
                  <a:lnTo>
                    <a:pt x="1970" y="786"/>
                  </a:lnTo>
                  <a:lnTo>
                    <a:pt x="1946" y="758"/>
                  </a:lnTo>
                  <a:lnTo>
                    <a:pt x="1927" y="728"/>
                  </a:lnTo>
                  <a:lnTo>
                    <a:pt x="1913" y="694"/>
                  </a:lnTo>
                  <a:lnTo>
                    <a:pt x="1904" y="660"/>
                  </a:lnTo>
                  <a:lnTo>
                    <a:pt x="1901" y="623"/>
                  </a:lnTo>
                  <a:lnTo>
                    <a:pt x="1904" y="591"/>
                  </a:lnTo>
                  <a:lnTo>
                    <a:pt x="1912" y="561"/>
                  </a:lnTo>
                  <a:lnTo>
                    <a:pt x="1924" y="532"/>
                  </a:lnTo>
                  <a:lnTo>
                    <a:pt x="1942" y="508"/>
                  </a:lnTo>
                  <a:lnTo>
                    <a:pt x="1964" y="487"/>
                  </a:lnTo>
                  <a:lnTo>
                    <a:pt x="1988" y="469"/>
                  </a:lnTo>
                  <a:lnTo>
                    <a:pt x="2015" y="455"/>
                  </a:lnTo>
                  <a:lnTo>
                    <a:pt x="2045" y="447"/>
                  </a:lnTo>
                  <a:lnTo>
                    <a:pt x="2077" y="445"/>
                  </a:lnTo>
                  <a:lnTo>
                    <a:pt x="2103" y="447"/>
                  </a:lnTo>
                  <a:lnTo>
                    <a:pt x="2128" y="455"/>
                  </a:lnTo>
                  <a:lnTo>
                    <a:pt x="2150" y="468"/>
                  </a:lnTo>
                  <a:lnTo>
                    <a:pt x="2169" y="484"/>
                  </a:lnTo>
                  <a:lnTo>
                    <a:pt x="2186" y="504"/>
                  </a:lnTo>
                  <a:lnTo>
                    <a:pt x="2198" y="527"/>
                  </a:lnTo>
                  <a:lnTo>
                    <a:pt x="2205" y="552"/>
                  </a:lnTo>
                  <a:lnTo>
                    <a:pt x="2208" y="579"/>
                  </a:lnTo>
                  <a:lnTo>
                    <a:pt x="2205" y="601"/>
                  </a:lnTo>
                  <a:lnTo>
                    <a:pt x="2198" y="622"/>
                  </a:lnTo>
                  <a:lnTo>
                    <a:pt x="2187" y="641"/>
                  </a:lnTo>
                  <a:lnTo>
                    <a:pt x="2171" y="657"/>
                  </a:lnTo>
                  <a:lnTo>
                    <a:pt x="2154" y="668"/>
                  </a:lnTo>
                  <a:lnTo>
                    <a:pt x="2133" y="675"/>
                  </a:lnTo>
                  <a:lnTo>
                    <a:pt x="2111" y="679"/>
                  </a:lnTo>
                  <a:lnTo>
                    <a:pt x="2092" y="675"/>
                  </a:lnTo>
                  <a:lnTo>
                    <a:pt x="2076" y="668"/>
                  </a:lnTo>
                  <a:lnTo>
                    <a:pt x="2061" y="658"/>
                  </a:lnTo>
                  <a:lnTo>
                    <a:pt x="2050" y="643"/>
                  </a:lnTo>
                  <a:lnTo>
                    <a:pt x="2043" y="626"/>
                  </a:lnTo>
                  <a:lnTo>
                    <a:pt x="2041" y="608"/>
                  </a:lnTo>
                  <a:lnTo>
                    <a:pt x="1960" y="608"/>
                  </a:lnTo>
                  <a:lnTo>
                    <a:pt x="1964" y="638"/>
                  </a:lnTo>
                  <a:lnTo>
                    <a:pt x="1972" y="666"/>
                  </a:lnTo>
                  <a:lnTo>
                    <a:pt x="1986" y="692"/>
                  </a:lnTo>
                  <a:lnTo>
                    <a:pt x="2005" y="715"/>
                  </a:lnTo>
                  <a:lnTo>
                    <a:pt x="2026" y="734"/>
                  </a:lnTo>
                  <a:lnTo>
                    <a:pt x="2052" y="747"/>
                  </a:lnTo>
                  <a:lnTo>
                    <a:pt x="2081" y="757"/>
                  </a:lnTo>
                  <a:lnTo>
                    <a:pt x="2111" y="760"/>
                  </a:lnTo>
                  <a:lnTo>
                    <a:pt x="2143" y="757"/>
                  </a:lnTo>
                  <a:lnTo>
                    <a:pt x="2172" y="749"/>
                  </a:lnTo>
                  <a:lnTo>
                    <a:pt x="2200" y="735"/>
                  </a:lnTo>
                  <a:lnTo>
                    <a:pt x="2225" y="717"/>
                  </a:lnTo>
                  <a:lnTo>
                    <a:pt x="2247" y="695"/>
                  </a:lnTo>
                  <a:lnTo>
                    <a:pt x="2264" y="670"/>
                  </a:lnTo>
                  <a:lnTo>
                    <a:pt x="2277" y="642"/>
                  </a:lnTo>
                  <a:lnTo>
                    <a:pt x="2286" y="612"/>
                  </a:lnTo>
                  <a:lnTo>
                    <a:pt x="2289" y="579"/>
                  </a:lnTo>
                  <a:lnTo>
                    <a:pt x="2286" y="544"/>
                  </a:lnTo>
                  <a:lnTo>
                    <a:pt x="2277" y="511"/>
                  </a:lnTo>
                  <a:lnTo>
                    <a:pt x="2265" y="480"/>
                  </a:lnTo>
                  <a:lnTo>
                    <a:pt x="2248" y="452"/>
                  </a:lnTo>
                  <a:lnTo>
                    <a:pt x="2227" y="426"/>
                  </a:lnTo>
                  <a:lnTo>
                    <a:pt x="2201" y="405"/>
                  </a:lnTo>
                  <a:lnTo>
                    <a:pt x="2173" y="387"/>
                  </a:lnTo>
                  <a:lnTo>
                    <a:pt x="2144" y="374"/>
                  </a:lnTo>
                  <a:lnTo>
                    <a:pt x="2111" y="366"/>
                  </a:lnTo>
                  <a:lnTo>
                    <a:pt x="2077" y="363"/>
                  </a:lnTo>
                  <a:lnTo>
                    <a:pt x="2039" y="366"/>
                  </a:lnTo>
                  <a:lnTo>
                    <a:pt x="2003" y="374"/>
                  </a:lnTo>
                  <a:lnTo>
                    <a:pt x="1969" y="387"/>
                  </a:lnTo>
                  <a:lnTo>
                    <a:pt x="1937" y="405"/>
                  </a:lnTo>
                  <a:lnTo>
                    <a:pt x="1909" y="427"/>
                  </a:lnTo>
                  <a:lnTo>
                    <a:pt x="1883" y="452"/>
                  </a:lnTo>
                  <a:lnTo>
                    <a:pt x="1862" y="481"/>
                  </a:lnTo>
                  <a:lnTo>
                    <a:pt x="1844" y="514"/>
                  </a:lnTo>
                  <a:lnTo>
                    <a:pt x="1832" y="548"/>
                  </a:lnTo>
                  <a:lnTo>
                    <a:pt x="1824" y="585"/>
                  </a:lnTo>
                  <a:lnTo>
                    <a:pt x="1820" y="623"/>
                  </a:lnTo>
                  <a:lnTo>
                    <a:pt x="1824" y="668"/>
                  </a:lnTo>
                  <a:lnTo>
                    <a:pt x="1834" y="711"/>
                  </a:lnTo>
                  <a:lnTo>
                    <a:pt x="1850" y="753"/>
                  </a:lnTo>
                  <a:lnTo>
                    <a:pt x="1872" y="791"/>
                  </a:lnTo>
                  <a:lnTo>
                    <a:pt x="1899" y="827"/>
                  </a:lnTo>
                  <a:lnTo>
                    <a:pt x="1930" y="858"/>
                  </a:lnTo>
                  <a:lnTo>
                    <a:pt x="1965" y="884"/>
                  </a:lnTo>
                  <a:lnTo>
                    <a:pt x="2003" y="906"/>
                  </a:lnTo>
                  <a:lnTo>
                    <a:pt x="2043" y="923"/>
                  </a:lnTo>
                  <a:lnTo>
                    <a:pt x="2086" y="933"/>
                  </a:lnTo>
                  <a:lnTo>
                    <a:pt x="2130" y="936"/>
                  </a:lnTo>
                  <a:lnTo>
                    <a:pt x="2178" y="934"/>
                  </a:lnTo>
                  <a:lnTo>
                    <a:pt x="2223" y="925"/>
                  </a:lnTo>
                  <a:lnTo>
                    <a:pt x="2266" y="911"/>
                  </a:lnTo>
                  <a:lnTo>
                    <a:pt x="2307" y="892"/>
                  </a:lnTo>
                  <a:lnTo>
                    <a:pt x="2345" y="869"/>
                  </a:lnTo>
                  <a:lnTo>
                    <a:pt x="2380" y="840"/>
                  </a:lnTo>
                  <a:lnTo>
                    <a:pt x="2412" y="808"/>
                  </a:lnTo>
                  <a:lnTo>
                    <a:pt x="2440" y="773"/>
                  </a:lnTo>
                  <a:lnTo>
                    <a:pt x="2463" y="734"/>
                  </a:lnTo>
                  <a:lnTo>
                    <a:pt x="2481" y="692"/>
                  </a:lnTo>
                  <a:lnTo>
                    <a:pt x="2496" y="648"/>
                  </a:lnTo>
                  <a:lnTo>
                    <a:pt x="2504" y="602"/>
                  </a:lnTo>
                  <a:lnTo>
                    <a:pt x="2507" y="554"/>
                  </a:lnTo>
                  <a:lnTo>
                    <a:pt x="2504" y="500"/>
                  </a:lnTo>
                  <a:lnTo>
                    <a:pt x="2495" y="447"/>
                  </a:lnTo>
                  <a:lnTo>
                    <a:pt x="2480" y="397"/>
                  </a:lnTo>
                  <a:lnTo>
                    <a:pt x="2461" y="349"/>
                  </a:lnTo>
                  <a:lnTo>
                    <a:pt x="2435" y="304"/>
                  </a:lnTo>
                  <a:lnTo>
                    <a:pt x="2405" y="262"/>
                  </a:lnTo>
                  <a:lnTo>
                    <a:pt x="2372" y="224"/>
                  </a:lnTo>
                  <a:lnTo>
                    <a:pt x="2334" y="189"/>
                  </a:lnTo>
                  <a:lnTo>
                    <a:pt x="2293" y="160"/>
                  </a:lnTo>
                  <a:lnTo>
                    <a:pt x="2249" y="134"/>
                  </a:lnTo>
                  <a:lnTo>
                    <a:pt x="2201" y="114"/>
                  </a:lnTo>
                  <a:lnTo>
                    <a:pt x="2152" y="99"/>
                  </a:lnTo>
                  <a:lnTo>
                    <a:pt x="2099" y="90"/>
                  </a:lnTo>
                  <a:lnTo>
                    <a:pt x="2046" y="87"/>
                  </a:lnTo>
                  <a:lnTo>
                    <a:pt x="546" y="87"/>
                  </a:lnTo>
                  <a:close/>
                  <a:moveTo>
                    <a:pt x="1613" y="0"/>
                  </a:moveTo>
                  <a:lnTo>
                    <a:pt x="2046" y="0"/>
                  </a:lnTo>
                  <a:lnTo>
                    <a:pt x="2100" y="2"/>
                  </a:lnTo>
                  <a:lnTo>
                    <a:pt x="2154" y="11"/>
                  </a:lnTo>
                  <a:lnTo>
                    <a:pt x="2205" y="24"/>
                  </a:lnTo>
                  <a:lnTo>
                    <a:pt x="2256" y="42"/>
                  </a:lnTo>
                  <a:lnTo>
                    <a:pt x="2303" y="65"/>
                  </a:lnTo>
                  <a:lnTo>
                    <a:pt x="2349" y="93"/>
                  </a:lnTo>
                  <a:lnTo>
                    <a:pt x="2393" y="125"/>
                  </a:lnTo>
                  <a:lnTo>
                    <a:pt x="2433" y="163"/>
                  </a:lnTo>
                  <a:lnTo>
                    <a:pt x="2469" y="204"/>
                  </a:lnTo>
                  <a:lnTo>
                    <a:pt x="2501" y="248"/>
                  </a:lnTo>
                  <a:lnTo>
                    <a:pt x="2528" y="293"/>
                  </a:lnTo>
                  <a:lnTo>
                    <a:pt x="2551" y="343"/>
                  </a:lnTo>
                  <a:lnTo>
                    <a:pt x="2570" y="393"/>
                  </a:lnTo>
                  <a:lnTo>
                    <a:pt x="2582" y="446"/>
                  </a:lnTo>
                  <a:lnTo>
                    <a:pt x="2590" y="499"/>
                  </a:lnTo>
                  <a:lnTo>
                    <a:pt x="2592" y="554"/>
                  </a:lnTo>
                  <a:lnTo>
                    <a:pt x="2589" y="609"/>
                  </a:lnTo>
                  <a:lnTo>
                    <a:pt x="2580" y="662"/>
                  </a:lnTo>
                  <a:lnTo>
                    <a:pt x="2566" y="713"/>
                  </a:lnTo>
                  <a:lnTo>
                    <a:pt x="2546" y="761"/>
                  </a:lnTo>
                  <a:lnTo>
                    <a:pt x="2520" y="806"/>
                  </a:lnTo>
                  <a:lnTo>
                    <a:pt x="2490" y="848"/>
                  </a:lnTo>
                  <a:lnTo>
                    <a:pt x="2457" y="886"/>
                  </a:lnTo>
                  <a:lnTo>
                    <a:pt x="2419" y="921"/>
                  </a:lnTo>
                  <a:lnTo>
                    <a:pt x="2378" y="951"/>
                  </a:lnTo>
                  <a:lnTo>
                    <a:pt x="2333" y="976"/>
                  </a:lnTo>
                  <a:lnTo>
                    <a:pt x="2286" y="996"/>
                  </a:lnTo>
                  <a:lnTo>
                    <a:pt x="2236" y="1012"/>
                  </a:lnTo>
                  <a:lnTo>
                    <a:pt x="2184" y="1021"/>
                  </a:lnTo>
                  <a:lnTo>
                    <a:pt x="2130" y="1024"/>
                  </a:lnTo>
                  <a:lnTo>
                    <a:pt x="2087" y="1021"/>
                  </a:lnTo>
                  <a:lnTo>
                    <a:pt x="2044" y="1014"/>
                  </a:lnTo>
                  <a:lnTo>
                    <a:pt x="2002" y="1000"/>
                  </a:lnTo>
                  <a:lnTo>
                    <a:pt x="1961" y="983"/>
                  </a:lnTo>
                  <a:lnTo>
                    <a:pt x="1923" y="961"/>
                  </a:lnTo>
                  <a:lnTo>
                    <a:pt x="1886" y="934"/>
                  </a:lnTo>
                  <a:lnTo>
                    <a:pt x="1853" y="904"/>
                  </a:lnTo>
                  <a:lnTo>
                    <a:pt x="1823" y="870"/>
                  </a:lnTo>
                  <a:lnTo>
                    <a:pt x="1797" y="833"/>
                  </a:lnTo>
                  <a:lnTo>
                    <a:pt x="1775" y="794"/>
                  </a:lnTo>
                  <a:lnTo>
                    <a:pt x="1758" y="753"/>
                  </a:lnTo>
                  <a:lnTo>
                    <a:pt x="1745" y="710"/>
                  </a:lnTo>
                  <a:lnTo>
                    <a:pt x="1737" y="667"/>
                  </a:lnTo>
                  <a:lnTo>
                    <a:pt x="1735" y="623"/>
                  </a:lnTo>
                  <a:lnTo>
                    <a:pt x="1738" y="576"/>
                  </a:lnTo>
                  <a:lnTo>
                    <a:pt x="1747" y="531"/>
                  </a:lnTo>
                  <a:lnTo>
                    <a:pt x="1762" y="489"/>
                  </a:lnTo>
                  <a:lnTo>
                    <a:pt x="1781" y="448"/>
                  </a:lnTo>
                  <a:lnTo>
                    <a:pt x="1806" y="411"/>
                  </a:lnTo>
                  <a:lnTo>
                    <a:pt x="1835" y="378"/>
                  </a:lnTo>
                  <a:lnTo>
                    <a:pt x="1868" y="349"/>
                  </a:lnTo>
                  <a:lnTo>
                    <a:pt x="1904" y="324"/>
                  </a:lnTo>
                  <a:lnTo>
                    <a:pt x="1944" y="304"/>
                  </a:lnTo>
                  <a:lnTo>
                    <a:pt x="1986" y="289"/>
                  </a:lnTo>
                  <a:lnTo>
                    <a:pt x="2030" y="280"/>
                  </a:lnTo>
                  <a:lnTo>
                    <a:pt x="2077" y="277"/>
                  </a:lnTo>
                  <a:lnTo>
                    <a:pt x="2117" y="280"/>
                  </a:lnTo>
                  <a:lnTo>
                    <a:pt x="2156" y="287"/>
                  </a:lnTo>
                  <a:lnTo>
                    <a:pt x="2193" y="301"/>
                  </a:lnTo>
                  <a:lnTo>
                    <a:pt x="2228" y="319"/>
                  </a:lnTo>
                  <a:lnTo>
                    <a:pt x="2196" y="297"/>
                  </a:lnTo>
                  <a:lnTo>
                    <a:pt x="2162" y="279"/>
                  </a:lnTo>
                  <a:lnTo>
                    <a:pt x="2125" y="266"/>
                  </a:lnTo>
                  <a:lnTo>
                    <a:pt x="2086" y="258"/>
                  </a:lnTo>
                  <a:lnTo>
                    <a:pt x="2046" y="255"/>
                  </a:lnTo>
                  <a:lnTo>
                    <a:pt x="546" y="255"/>
                  </a:lnTo>
                  <a:lnTo>
                    <a:pt x="506" y="258"/>
                  </a:lnTo>
                  <a:lnTo>
                    <a:pt x="467" y="266"/>
                  </a:lnTo>
                  <a:lnTo>
                    <a:pt x="431" y="279"/>
                  </a:lnTo>
                  <a:lnTo>
                    <a:pt x="396" y="297"/>
                  </a:lnTo>
                  <a:lnTo>
                    <a:pt x="364" y="319"/>
                  </a:lnTo>
                  <a:lnTo>
                    <a:pt x="400" y="301"/>
                  </a:lnTo>
                  <a:lnTo>
                    <a:pt x="437" y="287"/>
                  </a:lnTo>
                  <a:lnTo>
                    <a:pt x="476" y="279"/>
                  </a:lnTo>
                  <a:lnTo>
                    <a:pt x="517" y="277"/>
                  </a:lnTo>
                  <a:lnTo>
                    <a:pt x="563" y="280"/>
                  </a:lnTo>
                  <a:lnTo>
                    <a:pt x="607" y="288"/>
                  </a:lnTo>
                  <a:lnTo>
                    <a:pt x="649" y="304"/>
                  </a:lnTo>
                  <a:lnTo>
                    <a:pt x="688" y="324"/>
                  </a:lnTo>
                  <a:lnTo>
                    <a:pt x="724" y="349"/>
                  </a:lnTo>
                  <a:lnTo>
                    <a:pt x="757" y="378"/>
                  </a:lnTo>
                  <a:lnTo>
                    <a:pt x="786" y="411"/>
                  </a:lnTo>
                  <a:lnTo>
                    <a:pt x="811" y="448"/>
                  </a:lnTo>
                  <a:lnTo>
                    <a:pt x="830" y="489"/>
                  </a:lnTo>
                  <a:lnTo>
                    <a:pt x="845" y="531"/>
                  </a:lnTo>
                  <a:lnTo>
                    <a:pt x="854" y="576"/>
                  </a:lnTo>
                  <a:lnTo>
                    <a:pt x="857" y="623"/>
                  </a:lnTo>
                  <a:lnTo>
                    <a:pt x="855" y="667"/>
                  </a:lnTo>
                  <a:lnTo>
                    <a:pt x="847" y="710"/>
                  </a:lnTo>
                  <a:lnTo>
                    <a:pt x="835" y="753"/>
                  </a:lnTo>
                  <a:lnTo>
                    <a:pt x="817" y="793"/>
                  </a:lnTo>
                  <a:lnTo>
                    <a:pt x="795" y="833"/>
                  </a:lnTo>
                  <a:lnTo>
                    <a:pt x="770" y="870"/>
                  </a:lnTo>
                  <a:lnTo>
                    <a:pt x="740" y="904"/>
                  </a:lnTo>
                  <a:lnTo>
                    <a:pt x="706" y="934"/>
                  </a:lnTo>
                  <a:lnTo>
                    <a:pt x="670" y="961"/>
                  </a:lnTo>
                  <a:lnTo>
                    <a:pt x="631" y="983"/>
                  </a:lnTo>
                  <a:lnTo>
                    <a:pt x="591" y="1000"/>
                  </a:lnTo>
                  <a:lnTo>
                    <a:pt x="549" y="1014"/>
                  </a:lnTo>
                  <a:lnTo>
                    <a:pt x="506" y="1021"/>
                  </a:lnTo>
                  <a:lnTo>
                    <a:pt x="462" y="1024"/>
                  </a:lnTo>
                  <a:lnTo>
                    <a:pt x="409" y="1021"/>
                  </a:lnTo>
                  <a:lnTo>
                    <a:pt x="356" y="1012"/>
                  </a:lnTo>
                  <a:lnTo>
                    <a:pt x="307" y="996"/>
                  </a:lnTo>
                  <a:lnTo>
                    <a:pt x="259" y="976"/>
                  </a:lnTo>
                  <a:lnTo>
                    <a:pt x="215" y="950"/>
                  </a:lnTo>
                  <a:lnTo>
                    <a:pt x="173" y="921"/>
                  </a:lnTo>
                  <a:lnTo>
                    <a:pt x="136" y="886"/>
                  </a:lnTo>
                  <a:lnTo>
                    <a:pt x="102" y="848"/>
                  </a:lnTo>
                  <a:lnTo>
                    <a:pt x="72" y="806"/>
                  </a:lnTo>
                  <a:lnTo>
                    <a:pt x="47" y="760"/>
                  </a:lnTo>
                  <a:lnTo>
                    <a:pt x="27" y="712"/>
                  </a:lnTo>
                  <a:lnTo>
                    <a:pt x="12" y="662"/>
                  </a:lnTo>
                  <a:lnTo>
                    <a:pt x="3" y="609"/>
                  </a:lnTo>
                  <a:lnTo>
                    <a:pt x="0" y="554"/>
                  </a:lnTo>
                  <a:lnTo>
                    <a:pt x="2" y="499"/>
                  </a:lnTo>
                  <a:lnTo>
                    <a:pt x="10" y="446"/>
                  </a:lnTo>
                  <a:lnTo>
                    <a:pt x="24" y="393"/>
                  </a:lnTo>
                  <a:lnTo>
                    <a:pt x="41" y="343"/>
                  </a:lnTo>
                  <a:lnTo>
                    <a:pt x="64" y="293"/>
                  </a:lnTo>
                  <a:lnTo>
                    <a:pt x="92" y="248"/>
                  </a:lnTo>
                  <a:lnTo>
                    <a:pt x="123" y="204"/>
                  </a:lnTo>
                  <a:lnTo>
                    <a:pt x="161" y="163"/>
                  </a:lnTo>
                  <a:lnTo>
                    <a:pt x="201" y="125"/>
                  </a:lnTo>
                  <a:lnTo>
                    <a:pt x="244" y="93"/>
                  </a:lnTo>
                  <a:lnTo>
                    <a:pt x="289" y="65"/>
                  </a:lnTo>
                  <a:lnTo>
                    <a:pt x="338" y="42"/>
                  </a:lnTo>
                  <a:lnTo>
                    <a:pt x="388" y="24"/>
                  </a:lnTo>
                  <a:lnTo>
                    <a:pt x="439" y="11"/>
                  </a:lnTo>
                  <a:lnTo>
                    <a:pt x="493" y="2"/>
                  </a:lnTo>
                  <a:lnTo>
                    <a:pt x="546" y="0"/>
                  </a:lnTo>
                  <a:lnTo>
                    <a:pt x="16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95" name="Freeform 526"/>
          <p:cNvSpPr>
            <a:spLocks noEditPoints="1"/>
          </p:cNvSpPr>
          <p:nvPr/>
        </p:nvSpPr>
        <p:spPr bwMode="auto">
          <a:xfrm>
            <a:off x="11105885" y="6224565"/>
            <a:ext cx="641350" cy="246063"/>
          </a:xfrm>
          <a:custGeom>
            <a:avLst/>
            <a:gdLst>
              <a:gd name="T0" fmla="*/ 600 w 3636"/>
              <a:gd name="T1" fmla="*/ 705 h 1239"/>
              <a:gd name="T2" fmla="*/ 386 w 3636"/>
              <a:gd name="T3" fmla="*/ 814 h 1239"/>
              <a:gd name="T4" fmla="*/ 627 w 3636"/>
              <a:gd name="T5" fmla="*/ 859 h 1239"/>
              <a:gd name="T6" fmla="*/ 1141 w 3636"/>
              <a:gd name="T7" fmla="*/ 788 h 1239"/>
              <a:gd name="T8" fmla="*/ 854 w 3636"/>
              <a:gd name="T9" fmla="*/ 581 h 1239"/>
              <a:gd name="T10" fmla="*/ 314 w 3636"/>
              <a:gd name="T11" fmla="*/ 765 h 1239"/>
              <a:gd name="T12" fmla="*/ 289 w 3636"/>
              <a:gd name="T13" fmla="*/ 861 h 1239"/>
              <a:gd name="T14" fmla="*/ 636 w 3636"/>
              <a:gd name="T15" fmla="*/ 913 h 1239"/>
              <a:gd name="T16" fmla="*/ 1014 w 3636"/>
              <a:gd name="T17" fmla="*/ 860 h 1239"/>
              <a:gd name="T18" fmla="*/ 539 w 3636"/>
              <a:gd name="T19" fmla="*/ 867 h 1239"/>
              <a:gd name="T20" fmla="*/ 376 w 3636"/>
              <a:gd name="T21" fmla="*/ 802 h 1239"/>
              <a:gd name="T22" fmla="*/ 632 w 3636"/>
              <a:gd name="T23" fmla="*/ 683 h 1239"/>
              <a:gd name="T24" fmla="*/ 1121 w 3636"/>
              <a:gd name="T25" fmla="*/ 546 h 1239"/>
              <a:gd name="T26" fmla="*/ 485 w 3636"/>
              <a:gd name="T27" fmla="*/ 635 h 1239"/>
              <a:gd name="T28" fmla="*/ 169 w 3636"/>
              <a:gd name="T29" fmla="*/ 795 h 1239"/>
              <a:gd name="T30" fmla="*/ 195 w 3636"/>
              <a:gd name="T31" fmla="*/ 893 h 1239"/>
              <a:gd name="T32" fmla="*/ 685 w 3636"/>
              <a:gd name="T33" fmla="*/ 969 h 1239"/>
              <a:gd name="T34" fmla="*/ 772 w 3636"/>
              <a:gd name="T35" fmla="*/ 929 h 1239"/>
              <a:gd name="T36" fmla="*/ 280 w 3636"/>
              <a:gd name="T37" fmla="*/ 873 h 1239"/>
              <a:gd name="T38" fmla="*/ 266 w 3636"/>
              <a:gd name="T39" fmla="*/ 785 h 1239"/>
              <a:gd name="T40" fmla="*/ 717 w 3636"/>
              <a:gd name="T41" fmla="*/ 598 h 1239"/>
              <a:gd name="T42" fmla="*/ 2686 w 3636"/>
              <a:gd name="T43" fmla="*/ 382 h 1239"/>
              <a:gd name="T44" fmla="*/ 2478 w 3636"/>
              <a:gd name="T45" fmla="*/ 636 h 1239"/>
              <a:gd name="T46" fmla="*/ 2985 w 3636"/>
              <a:gd name="T47" fmla="*/ 540 h 1239"/>
              <a:gd name="T48" fmla="*/ 3229 w 3636"/>
              <a:gd name="T49" fmla="*/ 432 h 1239"/>
              <a:gd name="T50" fmla="*/ 3060 w 3636"/>
              <a:gd name="T51" fmla="*/ 379 h 1239"/>
              <a:gd name="T52" fmla="*/ 2409 w 3636"/>
              <a:gd name="T53" fmla="*/ 347 h 1239"/>
              <a:gd name="T54" fmla="*/ 2919 w 3636"/>
              <a:gd name="T55" fmla="*/ 364 h 1239"/>
              <a:gd name="T56" fmla="*/ 3226 w 3636"/>
              <a:gd name="T57" fmla="*/ 399 h 1239"/>
              <a:gd name="T58" fmla="*/ 3136 w 3636"/>
              <a:gd name="T59" fmla="*/ 501 h 1239"/>
              <a:gd name="T60" fmla="*/ 2699 w 3636"/>
              <a:gd name="T61" fmla="*/ 624 h 1239"/>
              <a:gd name="T62" fmla="*/ 2928 w 3636"/>
              <a:gd name="T63" fmla="*/ 615 h 1239"/>
              <a:gd name="T64" fmla="*/ 3364 w 3636"/>
              <a:gd name="T65" fmla="*/ 449 h 1239"/>
              <a:gd name="T66" fmla="*/ 3350 w 3636"/>
              <a:gd name="T67" fmla="*/ 361 h 1239"/>
              <a:gd name="T68" fmla="*/ 2799 w 3636"/>
              <a:gd name="T69" fmla="*/ 266 h 1239"/>
              <a:gd name="T70" fmla="*/ 2741 w 3636"/>
              <a:gd name="T71" fmla="*/ 299 h 1239"/>
              <a:gd name="T72" fmla="*/ 3346 w 3636"/>
              <a:gd name="T73" fmla="*/ 349 h 1239"/>
              <a:gd name="T74" fmla="*/ 3398 w 3636"/>
              <a:gd name="T75" fmla="*/ 424 h 1239"/>
              <a:gd name="T76" fmla="*/ 3192 w 3636"/>
              <a:gd name="T77" fmla="*/ 549 h 1239"/>
              <a:gd name="T78" fmla="*/ 2456 w 3636"/>
              <a:gd name="T79" fmla="*/ 776 h 1239"/>
              <a:gd name="T80" fmla="*/ 3280 w 3636"/>
              <a:gd name="T81" fmla="*/ 538 h 1239"/>
              <a:gd name="T82" fmla="*/ 3478 w 3636"/>
              <a:gd name="T83" fmla="*/ 407 h 1239"/>
              <a:gd name="T84" fmla="*/ 3381 w 3636"/>
              <a:gd name="T85" fmla="*/ 322 h 1239"/>
              <a:gd name="T86" fmla="*/ 1790 w 3636"/>
              <a:gd name="T87" fmla="*/ 0 h 1239"/>
              <a:gd name="T88" fmla="*/ 2253 w 3636"/>
              <a:gd name="T89" fmla="*/ 160 h 1239"/>
              <a:gd name="T90" fmla="*/ 3254 w 3636"/>
              <a:gd name="T91" fmla="*/ 214 h 1239"/>
              <a:gd name="T92" fmla="*/ 3590 w 3636"/>
              <a:gd name="T93" fmla="*/ 299 h 1239"/>
              <a:gd name="T94" fmla="*/ 3634 w 3636"/>
              <a:gd name="T95" fmla="*/ 398 h 1239"/>
              <a:gd name="T96" fmla="*/ 3499 w 3636"/>
              <a:gd name="T97" fmla="*/ 527 h 1239"/>
              <a:gd name="T98" fmla="*/ 2793 w 3636"/>
              <a:gd name="T99" fmla="*/ 765 h 1239"/>
              <a:gd name="T100" fmla="*/ 2262 w 3636"/>
              <a:gd name="T101" fmla="*/ 1072 h 1239"/>
              <a:gd name="T102" fmla="*/ 1804 w 3636"/>
              <a:gd name="T103" fmla="*/ 1239 h 1239"/>
              <a:gd name="T104" fmla="*/ 1333 w 3636"/>
              <a:gd name="T105" fmla="*/ 1074 h 1239"/>
              <a:gd name="T106" fmla="*/ 379 w 3636"/>
              <a:gd name="T107" fmla="*/ 1005 h 1239"/>
              <a:gd name="T108" fmla="*/ 44 w 3636"/>
              <a:gd name="T109" fmla="*/ 925 h 1239"/>
              <a:gd name="T110" fmla="*/ 13 w 3636"/>
              <a:gd name="T111" fmla="*/ 808 h 1239"/>
              <a:gd name="T112" fmla="*/ 240 w 3636"/>
              <a:gd name="T113" fmla="*/ 652 h 1239"/>
              <a:gd name="T114" fmla="*/ 1181 w 3636"/>
              <a:gd name="T115" fmla="*/ 355 h 1239"/>
              <a:gd name="T116" fmla="*/ 1537 w 3636"/>
              <a:gd name="T117" fmla="*/ 47 h 1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636" h="1239">
                <a:moveTo>
                  <a:pt x="1117" y="581"/>
                </a:moveTo>
                <a:lnTo>
                  <a:pt x="1027" y="600"/>
                </a:lnTo>
                <a:lnTo>
                  <a:pt x="942" y="618"/>
                </a:lnTo>
                <a:lnTo>
                  <a:pt x="863" y="636"/>
                </a:lnTo>
                <a:lnTo>
                  <a:pt x="788" y="653"/>
                </a:lnTo>
                <a:lnTo>
                  <a:pt x="719" y="671"/>
                </a:lnTo>
                <a:lnTo>
                  <a:pt x="658" y="688"/>
                </a:lnTo>
                <a:lnTo>
                  <a:pt x="600" y="705"/>
                </a:lnTo>
                <a:lnTo>
                  <a:pt x="551" y="721"/>
                </a:lnTo>
                <a:lnTo>
                  <a:pt x="507" y="736"/>
                </a:lnTo>
                <a:lnTo>
                  <a:pt x="469" y="751"/>
                </a:lnTo>
                <a:lnTo>
                  <a:pt x="439" y="765"/>
                </a:lnTo>
                <a:lnTo>
                  <a:pt x="414" y="779"/>
                </a:lnTo>
                <a:lnTo>
                  <a:pt x="398" y="791"/>
                </a:lnTo>
                <a:lnTo>
                  <a:pt x="388" y="803"/>
                </a:lnTo>
                <a:lnTo>
                  <a:pt x="386" y="814"/>
                </a:lnTo>
                <a:lnTo>
                  <a:pt x="391" y="823"/>
                </a:lnTo>
                <a:lnTo>
                  <a:pt x="404" y="831"/>
                </a:lnTo>
                <a:lnTo>
                  <a:pt x="424" y="839"/>
                </a:lnTo>
                <a:lnTo>
                  <a:pt x="452" y="845"/>
                </a:lnTo>
                <a:lnTo>
                  <a:pt x="486" y="850"/>
                </a:lnTo>
                <a:lnTo>
                  <a:pt x="527" y="854"/>
                </a:lnTo>
                <a:lnTo>
                  <a:pt x="573" y="857"/>
                </a:lnTo>
                <a:lnTo>
                  <a:pt x="627" y="859"/>
                </a:lnTo>
                <a:lnTo>
                  <a:pt x="686" y="860"/>
                </a:lnTo>
                <a:lnTo>
                  <a:pt x="751" y="860"/>
                </a:lnTo>
                <a:lnTo>
                  <a:pt x="823" y="858"/>
                </a:lnTo>
                <a:lnTo>
                  <a:pt x="899" y="855"/>
                </a:lnTo>
                <a:lnTo>
                  <a:pt x="981" y="851"/>
                </a:lnTo>
                <a:lnTo>
                  <a:pt x="1068" y="845"/>
                </a:lnTo>
                <a:lnTo>
                  <a:pt x="1160" y="838"/>
                </a:lnTo>
                <a:lnTo>
                  <a:pt x="1141" y="788"/>
                </a:lnTo>
                <a:lnTo>
                  <a:pt x="1127" y="735"/>
                </a:lnTo>
                <a:lnTo>
                  <a:pt x="1118" y="682"/>
                </a:lnTo>
                <a:lnTo>
                  <a:pt x="1115" y="626"/>
                </a:lnTo>
                <a:lnTo>
                  <a:pt x="1116" y="604"/>
                </a:lnTo>
                <a:lnTo>
                  <a:pt x="1117" y="581"/>
                </a:lnTo>
                <a:close/>
                <a:moveTo>
                  <a:pt x="1124" y="523"/>
                </a:moveTo>
                <a:lnTo>
                  <a:pt x="986" y="550"/>
                </a:lnTo>
                <a:lnTo>
                  <a:pt x="854" y="581"/>
                </a:lnTo>
                <a:lnTo>
                  <a:pt x="723" y="615"/>
                </a:lnTo>
                <a:lnTo>
                  <a:pt x="593" y="652"/>
                </a:lnTo>
                <a:lnTo>
                  <a:pt x="529" y="673"/>
                </a:lnTo>
                <a:lnTo>
                  <a:pt x="465" y="695"/>
                </a:lnTo>
                <a:lnTo>
                  <a:pt x="403" y="720"/>
                </a:lnTo>
                <a:lnTo>
                  <a:pt x="372" y="734"/>
                </a:lnTo>
                <a:lnTo>
                  <a:pt x="343" y="749"/>
                </a:lnTo>
                <a:lnTo>
                  <a:pt x="314" y="765"/>
                </a:lnTo>
                <a:lnTo>
                  <a:pt x="299" y="776"/>
                </a:lnTo>
                <a:lnTo>
                  <a:pt x="284" y="788"/>
                </a:lnTo>
                <a:lnTo>
                  <a:pt x="271" y="801"/>
                </a:lnTo>
                <a:lnTo>
                  <a:pt x="263" y="816"/>
                </a:lnTo>
                <a:lnTo>
                  <a:pt x="261" y="831"/>
                </a:lnTo>
                <a:lnTo>
                  <a:pt x="267" y="842"/>
                </a:lnTo>
                <a:lnTo>
                  <a:pt x="275" y="852"/>
                </a:lnTo>
                <a:lnTo>
                  <a:pt x="289" y="861"/>
                </a:lnTo>
                <a:lnTo>
                  <a:pt x="303" y="868"/>
                </a:lnTo>
                <a:lnTo>
                  <a:pt x="318" y="873"/>
                </a:lnTo>
                <a:lnTo>
                  <a:pt x="334" y="878"/>
                </a:lnTo>
                <a:lnTo>
                  <a:pt x="382" y="890"/>
                </a:lnTo>
                <a:lnTo>
                  <a:pt x="432" y="898"/>
                </a:lnTo>
                <a:lnTo>
                  <a:pt x="500" y="906"/>
                </a:lnTo>
                <a:lnTo>
                  <a:pt x="567" y="910"/>
                </a:lnTo>
                <a:lnTo>
                  <a:pt x="636" y="913"/>
                </a:lnTo>
                <a:lnTo>
                  <a:pt x="772" y="914"/>
                </a:lnTo>
                <a:lnTo>
                  <a:pt x="909" y="910"/>
                </a:lnTo>
                <a:lnTo>
                  <a:pt x="1046" y="903"/>
                </a:lnTo>
                <a:lnTo>
                  <a:pt x="1116" y="899"/>
                </a:lnTo>
                <a:lnTo>
                  <a:pt x="1186" y="893"/>
                </a:lnTo>
                <a:lnTo>
                  <a:pt x="1165" y="849"/>
                </a:lnTo>
                <a:lnTo>
                  <a:pt x="1089" y="855"/>
                </a:lnTo>
                <a:lnTo>
                  <a:pt x="1014" y="860"/>
                </a:lnTo>
                <a:lnTo>
                  <a:pt x="943" y="864"/>
                </a:lnTo>
                <a:lnTo>
                  <a:pt x="874" y="867"/>
                </a:lnTo>
                <a:lnTo>
                  <a:pt x="809" y="870"/>
                </a:lnTo>
                <a:lnTo>
                  <a:pt x="747" y="871"/>
                </a:lnTo>
                <a:lnTo>
                  <a:pt x="689" y="872"/>
                </a:lnTo>
                <a:lnTo>
                  <a:pt x="635" y="871"/>
                </a:lnTo>
                <a:lnTo>
                  <a:pt x="584" y="869"/>
                </a:lnTo>
                <a:lnTo>
                  <a:pt x="539" y="867"/>
                </a:lnTo>
                <a:lnTo>
                  <a:pt x="499" y="863"/>
                </a:lnTo>
                <a:lnTo>
                  <a:pt x="463" y="858"/>
                </a:lnTo>
                <a:lnTo>
                  <a:pt x="433" y="852"/>
                </a:lnTo>
                <a:lnTo>
                  <a:pt x="409" y="844"/>
                </a:lnTo>
                <a:lnTo>
                  <a:pt x="391" y="836"/>
                </a:lnTo>
                <a:lnTo>
                  <a:pt x="379" y="826"/>
                </a:lnTo>
                <a:lnTo>
                  <a:pt x="374" y="815"/>
                </a:lnTo>
                <a:lnTo>
                  <a:pt x="376" y="802"/>
                </a:lnTo>
                <a:lnTo>
                  <a:pt x="385" y="789"/>
                </a:lnTo>
                <a:lnTo>
                  <a:pt x="401" y="775"/>
                </a:lnTo>
                <a:lnTo>
                  <a:pt x="424" y="760"/>
                </a:lnTo>
                <a:lnTo>
                  <a:pt x="455" y="746"/>
                </a:lnTo>
                <a:lnTo>
                  <a:pt x="490" y="730"/>
                </a:lnTo>
                <a:lnTo>
                  <a:pt x="533" y="715"/>
                </a:lnTo>
                <a:lnTo>
                  <a:pt x="581" y="699"/>
                </a:lnTo>
                <a:lnTo>
                  <a:pt x="632" y="683"/>
                </a:lnTo>
                <a:lnTo>
                  <a:pt x="691" y="667"/>
                </a:lnTo>
                <a:lnTo>
                  <a:pt x="753" y="651"/>
                </a:lnTo>
                <a:lnTo>
                  <a:pt x="819" y="634"/>
                </a:lnTo>
                <a:lnTo>
                  <a:pt x="888" y="618"/>
                </a:lnTo>
                <a:lnTo>
                  <a:pt x="962" y="602"/>
                </a:lnTo>
                <a:lnTo>
                  <a:pt x="1038" y="586"/>
                </a:lnTo>
                <a:lnTo>
                  <a:pt x="1117" y="570"/>
                </a:lnTo>
                <a:lnTo>
                  <a:pt x="1121" y="546"/>
                </a:lnTo>
                <a:lnTo>
                  <a:pt x="1124" y="523"/>
                </a:lnTo>
                <a:close/>
                <a:moveTo>
                  <a:pt x="1141" y="449"/>
                </a:moveTo>
                <a:lnTo>
                  <a:pt x="1022" y="477"/>
                </a:lnTo>
                <a:lnTo>
                  <a:pt x="905" y="507"/>
                </a:lnTo>
                <a:lnTo>
                  <a:pt x="799" y="536"/>
                </a:lnTo>
                <a:lnTo>
                  <a:pt x="693" y="566"/>
                </a:lnTo>
                <a:lnTo>
                  <a:pt x="588" y="599"/>
                </a:lnTo>
                <a:lnTo>
                  <a:pt x="485" y="635"/>
                </a:lnTo>
                <a:lnTo>
                  <a:pt x="416" y="660"/>
                </a:lnTo>
                <a:lnTo>
                  <a:pt x="350" y="688"/>
                </a:lnTo>
                <a:lnTo>
                  <a:pt x="284" y="718"/>
                </a:lnTo>
                <a:lnTo>
                  <a:pt x="253" y="735"/>
                </a:lnTo>
                <a:lnTo>
                  <a:pt x="223" y="753"/>
                </a:lnTo>
                <a:lnTo>
                  <a:pt x="194" y="773"/>
                </a:lnTo>
                <a:lnTo>
                  <a:pt x="181" y="784"/>
                </a:lnTo>
                <a:lnTo>
                  <a:pt x="169" y="795"/>
                </a:lnTo>
                <a:lnTo>
                  <a:pt x="158" y="808"/>
                </a:lnTo>
                <a:lnTo>
                  <a:pt x="150" y="820"/>
                </a:lnTo>
                <a:lnTo>
                  <a:pt x="145" y="833"/>
                </a:lnTo>
                <a:lnTo>
                  <a:pt x="144" y="845"/>
                </a:lnTo>
                <a:lnTo>
                  <a:pt x="150" y="858"/>
                </a:lnTo>
                <a:lnTo>
                  <a:pt x="161" y="871"/>
                </a:lnTo>
                <a:lnTo>
                  <a:pt x="176" y="882"/>
                </a:lnTo>
                <a:lnTo>
                  <a:pt x="195" y="893"/>
                </a:lnTo>
                <a:lnTo>
                  <a:pt x="215" y="901"/>
                </a:lnTo>
                <a:lnTo>
                  <a:pt x="248" y="913"/>
                </a:lnTo>
                <a:lnTo>
                  <a:pt x="283" y="923"/>
                </a:lnTo>
                <a:lnTo>
                  <a:pt x="318" y="931"/>
                </a:lnTo>
                <a:lnTo>
                  <a:pt x="391" y="944"/>
                </a:lnTo>
                <a:lnTo>
                  <a:pt x="465" y="954"/>
                </a:lnTo>
                <a:lnTo>
                  <a:pt x="538" y="961"/>
                </a:lnTo>
                <a:lnTo>
                  <a:pt x="685" y="969"/>
                </a:lnTo>
                <a:lnTo>
                  <a:pt x="833" y="971"/>
                </a:lnTo>
                <a:lnTo>
                  <a:pt x="981" y="969"/>
                </a:lnTo>
                <a:lnTo>
                  <a:pt x="1103" y="964"/>
                </a:lnTo>
                <a:lnTo>
                  <a:pt x="1225" y="956"/>
                </a:lnTo>
                <a:lnTo>
                  <a:pt x="1197" y="913"/>
                </a:lnTo>
                <a:lnTo>
                  <a:pt x="1047" y="922"/>
                </a:lnTo>
                <a:lnTo>
                  <a:pt x="910" y="927"/>
                </a:lnTo>
                <a:lnTo>
                  <a:pt x="772" y="929"/>
                </a:lnTo>
                <a:lnTo>
                  <a:pt x="636" y="927"/>
                </a:lnTo>
                <a:lnTo>
                  <a:pt x="566" y="925"/>
                </a:lnTo>
                <a:lnTo>
                  <a:pt x="498" y="920"/>
                </a:lnTo>
                <a:lnTo>
                  <a:pt x="430" y="913"/>
                </a:lnTo>
                <a:lnTo>
                  <a:pt x="379" y="904"/>
                </a:lnTo>
                <a:lnTo>
                  <a:pt x="328" y="892"/>
                </a:lnTo>
                <a:lnTo>
                  <a:pt x="304" y="884"/>
                </a:lnTo>
                <a:lnTo>
                  <a:pt x="280" y="873"/>
                </a:lnTo>
                <a:lnTo>
                  <a:pt x="269" y="866"/>
                </a:lnTo>
                <a:lnTo>
                  <a:pt x="258" y="857"/>
                </a:lnTo>
                <a:lnTo>
                  <a:pt x="250" y="846"/>
                </a:lnTo>
                <a:lnTo>
                  <a:pt x="246" y="832"/>
                </a:lnTo>
                <a:lnTo>
                  <a:pt x="246" y="818"/>
                </a:lnTo>
                <a:lnTo>
                  <a:pt x="250" y="806"/>
                </a:lnTo>
                <a:lnTo>
                  <a:pt x="257" y="795"/>
                </a:lnTo>
                <a:lnTo>
                  <a:pt x="266" y="785"/>
                </a:lnTo>
                <a:lnTo>
                  <a:pt x="284" y="768"/>
                </a:lnTo>
                <a:lnTo>
                  <a:pt x="305" y="753"/>
                </a:lnTo>
                <a:lnTo>
                  <a:pt x="349" y="728"/>
                </a:lnTo>
                <a:lnTo>
                  <a:pt x="396" y="706"/>
                </a:lnTo>
                <a:lnTo>
                  <a:pt x="458" y="681"/>
                </a:lnTo>
                <a:lnTo>
                  <a:pt x="522" y="658"/>
                </a:lnTo>
                <a:lnTo>
                  <a:pt x="586" y="636"/>
                </a:lnTo>
                <a:lnTo>
                  <a:pt x="717" y="598"/>
                </a:lnTo>
                <a:lnTo>
                  <a:pt x="848" y="563"/>
                </a:lnTo>
                <a:lnTo>
                  <a:pt x="982" y="531"/>
                </a:lnTo>
                <a:lnTo>
                  <a:pt x="1128" y="500"/>
                </a:lnTo>
                <a:lnTo>
                  <a:pt x="1141" y="449"/>
                </a:lnTo>
                <a:close/>
                <a:moveTo>
                  <a:pt x="2897" y="375"/>
                </a:moveTo>
                <a:lnTo>
                  <a:pt x="2832" y="376"/>
                </a:lnTo>
                <a:lnTo>
                  <a:pt x="2762" y="379"/>
                </a:lnTo>
                <a:lnTo>
                  <a:pt x="2686" y="382"/>
                </a:lnTo>
                <a:lnTo>
                  <a:pt x="2607" y="386"/>
                </a:lnTo>
                <a:lnTo>
                  <a:pt x="2522" y="392"/>
                </a:lnTo>
                <a:lnTo>
                  <a:pt x="2433" y="399"/>
                </a:lnTo>
                <a:lnTo>
                  <a:pt x="2453" y="450"/>
                </a:lnTo>
                <a:lnTo>
                  <a:pt x="2467" y="503"/>
                </a:lnTo>
                <a:lnTo>
                  <a:pt x="2476" y="557"/>
                </a:lnTo>
                <a:lnTo>
                  <a:pt x="2479" y="613"/>
                </a:lnTo>
                <a:lnTo>
                  <a:pt x="2478" y="636"/>
                </a:lnTo>
                <a:lnTo>
                  <a:pt x="2477" y="658"/>
                </a:lnTo>
                <a:lnTo>
                  <a:pt x="2564" y="641"/>
                </a:lnTo>
                <a:lnTo>
                  <a:pt x="2647" y="624"/>
                </a:lnTo>
                <a:lnTo>
                  <a:pt x="2725" y="607"/>
                </a:lnTo>
                <a:lnTo>
                  <a:pt x="2798" y="590"/>
                </a:lnTo>
                <a:lnTo>
                  <a:pt x="2865" y="573"/>
                </a:lnTo>
                <a:lnTo>
                  <a:pt x="2928" y="557"/>
                </a:lnTo>
                <a:lnTo>
                  <a:pt x="2985" y="540"/>
                </a:lnTo>
                <a:lnTo>
                  <a:pt x="3036" y="525"/>
                </a:lnTo>
                <a:lnTo>
                  <a:pt x="3082" y="509"/>
                </a:lnTo>
                <a:lnTo>
                  <a:pt x="3121" y="495"/>
                </a:lnTo>
                <a:lnTo>
                  <a:pt x="3156" y="481"/>
                </a:lnTo>
                <a:lnTo>
                  <a:pt x="3184" y="467"/>
                </a:lnTo>
                <a:lnTo>
                  <a:pt x="3205" y="455"/>
                </a:lnTo>
                <a:lnTo>
                  <a:pt x="3221" y="443"/>
                </a:lnTo>
                <a:lnTo>
                  <a:pt x="3229" y="432"/>
                </a:lnTo>
                <a:lnTo>
                  <a:pt x="3232" y="422"/>
                </a:lnTo>
                <a:lnTo>
                  <a:pt x="3226" y="413"/>
                </a:lnTo>
                <a:lnTo>
                  <a:pt x="3214" y="405"/>
                </a:lnTo>
                <a:lnTo>
                  <a:pt x="3196" y="398"/>
                </a:lnTo>
                <a:lnTo>
                  <a:pt x="3171" y="392"/>
                </a:lnTo>
                <a:lnTo>
                  <a:pt x="3140" y="386"/>
                </a:lnTo>
                <a:lnTo>
                  <a:pt x="3103" y="382"/>
                </a:lnTo>
                <a:lnTo>
                  <a:pt x="3060" y="379"/>
                </a:lnTo>
                <a:lnTo>
                  <a:pt x="3011" y="376"/>
                </a:lnTo>
                <a:lnTo>
                  <a:pt x="2957" y="375"/>
                </a:lnTo>
                <a:lnTo>
                  <a:pt x="2897" y="375"/>
                </a:lnTo>
                <a:close/>
                <a:moveTo>
                  <a:pt x="3015" y="319"/>
                </a:moveTo>
                <a:lnTo>
                  <a:pt x="2879" y="319"/>
                </a:lnTo>
                <a:lnTo>
                  <a:pt x="2742" y="324"/>
                </a:lnTo>
                <a:lnTo>
                  <a:pt x="2606" y="332"/>
                </a:lnTo>
                <a:lnTo>
                  <a:pt x="2409" y="347"/>
                </a:lnTo>
                <a:lnTo>
                  <a:pt x="2430" y="388"/>
                </a:lnTo>
                <a:lnTo>
                  <a:pt x="2508" y="382"/>
                </a:lnTo>
                <a:lnTo>
                  <a:pt x="2584" y="377"/>
                </a:lnTo>
                <a:lnTo>
                  <a:pt x="2656" y="372"/>
                </a:lnTo>
                <a:lnTo>
                  <a:pt x="2727" y="369"/>
                </a:lnTo>
                <a:lnTo>
                  <a:pt x="2794" y="366"/>
                </a:lnTo>
                <a:lnTo>
                  <a:pt x="2858" y="364"/>
                </a:lnTo>
                <a:lnTo>
                  <a:pt x="2919" y="364"/>
                </a:lnTo>
                <a:lnTo>
                  <a:pt x="2975" y="364"/>
                </a:lnTo>
                <a:lnTo>
                  <a:pt x="3026" y="366"/>
                </a:lnTo>
                <a:lnTo>
                  <a:pt x="3073" y="368"/>
                </a:lnTo>
                <a:lnTo>
                  <a:pt x="3115" y="372"/>
                </a:lnTo>
                <a:lnTo>
                  <a:pt x="3151" y="377"/>
                </a:lnTo>
                <a:lnTo>
                  <a:pt x="3182" y="383"/>
                </a:lnTo>
                <a:lnTo>
                  <a:pt x="3207" y="390"/>
                </a:lnTo>
                <a:lnTo>
                  <a:pt x="3226" y="399"/>
                </a:lnTo>
                <a:lnTo>
                  <a:pt x="3238" y="409"/>
                </a:lnTo>
                <a:lnTo>
                  <a:pt x="3244" y="420"/>
                </a:lnTo>
                <a:lnTo>
                  <a:pt x="3243" y="433"/>
                </a:lnTo>
                <a:lnTo>
                  <a:pt x="3234" y="445"/>
                </a:lnTo>
                <a:lnTo>
                  <a:pt x="3218" y="459"/>
                </a:lnTo>
                <a:lnTo>
                  <a:pt x="3197" y="472"/>
                </a:lnTo>
                <a:lnTo>
                  <a:pt x="3170" y="486"/>
                </a:lnTo>
                <a:lnTo>
                  <a:pt x="3136" y="501"/>
                </a:lnTo>
                <a:lnTo>
                  <a:pt x="3097" y="516"/>
                </a:lnTo>
                <a:lnTo>
                  <a:pt x="3053" y="531"/>
                </a:lnTo>
                <a:lnTo>
                  <a:pt x="3005" y="546"/>
                </a:lnTo>
                <a:lnTo>
                  <a:pt x="2952" y="562"/>
                </a:lnTo>
                <a:lnTo>
                  <a:pt x="2894" y="577"/>
                </a:lnTo>
                <a:lnTo>
                  <a:pt x="2833" y="593"/>
                </a:lnTo>
                <a:lnTo>
                  <a:pt x="2768" y="608"/>
                </a:lnTo>
                <a:lnTo>
                  <a:pt x="2699" y="624"/>
                </a:lnTo>
                <a:lnTo>
                  <a:pt x="2628" y="639"/>
                </a:lnTo>
                <a:lnTo>
                  <a:pt x="2553" y="655"/>
                </a:lnTo>
                <a:lnTo>
                  <a:pt x="2476" y="670"/>
                </a:lnTo>
                <a:lnTo>
                  <a:pt x="2474" y="693"/>
                </a:lnTo>
                <a:lnTo>
                  <a:pt x="2470" y="716"/>
                </a:lnTo>
                <a:lnTo>
                  <a:pt x="2663" y="677"/>
                </a:lnTo>
                <a:lnTo>
                  <a:pt x="2796" y="647"/>
                </a:lnTo>
                <a:lnTo>
                  <a:pt x="2928" y="615"/>
                </a:lnTo>
                <a:lnTo>
                  <a:pt x="3059" y="579"/>
                </a:lnTo>
                <a:lnTo>
                  <a:pt x="3123" y="559"/>
                </a:lnTo>
                <a:lnTo>
                  <a:pt x="3186" y="537"/>
                </a:lnTo>
                <a:lnTo>
                  <a:pt x="3249" y="513"/>
                </a:lnTo>
                <a:lnTo>
                  <a:pt x="3294" y="492"/>
                </a:lnTo>
                <a:lnTo>
                  <a:pt x="3337" y="467"/>
                </a:lnTo>
                <a:lnTo>
                  <a:pt x="3351" y="458"/>
                </a:lnTo>
                <a:lnTo>
                  <a:pt x="3364" y="449"/>
                </a:lnTo>
                <a:lnTo>
                  <a:pt x="3376" y="438"/>
                </a:lnTo>
                <a:lnTo>
                  <a:pt x="3385" y="426"/>
                </a:lnTo>
                <a:lnTo>
                  <a:pt x="3391" y="414"/>
                </a:lnTo>
                <a:lnTo>
                  <a:pt x="3392" y="400"/>
                </a:lnTo>
                <a:lnTo>
                  <a:pt x="3387" y="387"/>
                </a:lnTo>
                <a:lnTo>
                  <a:pt x="3377" y="377"/>
                </a:lnTo>
                <a:lnTo>
                  <a:pt x="3364" y="368"/>
                </a:lnTo>
                <a:lnTo>
                  <a:pt x="3350" y="361"/>
                </a:lnTo>
                <a:lnTo>
                  <a:pt x="3333" y="356"/>
                </a:lnTo>
                <a:lnTo>
                  <a:pt x="3318" y="351"/>
                </a:lnTo>
                <a:lnTo>
                  <a:pt x="3269" y="339"/>
                </a:lnTo>
                <a:lnTo>
                  <a:pt x="3218" y="332"/>
                </a:lnTo>
                <a:lnTo>
                  <a:pt x="3151" y="325"/>
                </a:lnTo>
                <a:lnTo>
                  <a:pt x="3083" y="321"/>
                </a:lnTo>
                <a:lnTo>
                  <a:pt x="3015" y="319"/>
                </a:lnTo>
                <a:close/>
                <a:moveTo>
                  <a:pt x="2799" y="266"/>
                </a:moveTo>
                <a:lnTo>
                  <a:pt x="2651" y="266"/>
                </a:lnTo>
                <a:lnTo>
                  <a:pt x="2508" y="270"/>
                </a:lnTo>
                <a:lnTo>
                  <a:pt x="2366" y="277"/>
                </a:lnTo>
                <a:lnTo>
                  <a:pt x="2379" y="296"/>
                </a:lnTo>
                <a:lnTo>
                  <a:pt x="2392" y="317"/>
                </a:lnTo>
                <a:lnTo>
                  <a:pt x="2498" y="309"/>
                </a:lnTo>
                <a:lnTo>
                  <a:pt x="2604" y="303"/>
                </a:lnTo>
                <a:lnTo>
                  <a:pt x="2741" y="299"/>
                </a:lnTo>
                <a:lnTo>
                  <a:pt x="2878" y="298"/>
                </a:lnTo>
                <a:lnTo>
                  <a:pt x="3016" y="301"/>
                </a:lnTo>
                <a:lnTo>
                  <a:pt x="3084" y="305"/>
                </a:lnTo>
                <a:lnTo>
                  <a:pt x="3152" y="310"/>
                </a:lnTo>
                <a:lnTo>
                  <a:pt x="3221" y="319"/>
                </a:lnTo>
                <a:lnTo>
                  <a:pt x="3271" y="328"/>
                </a:lnTo>
                <a:lnTo>
                  <a:pt x="3322" y="340"/>
                </a:lnTo>
                <a:lnTo>
                  <a:pt x="3346" y="349"/>
                </a:lnTo>
                <a:lnTo>
                  <a:pt x="3369" y="360"/>
                </a:lnTo>
                <a:lnTo>
                  <a:pt x="3380" y="367"/>
                </a:lnTo>
                <a:lnTo>
                  <a:pt x="3390" y="375"/>
                </a:lnTo>
                <a:lnTo>
                  <a:pt x="3398" y="386"/>
                </a:lnTo>
                <a:lnTo>
                  <a:pt x="3402" y="398"/>
                </a:lnTo>
                <a:lnTo>
                  <a:pt x="3402" y="399"/>
                </a:lnTo>
                <a:lnTo>
                  <a:pt x="3402" y="412"/>
                </a:lnTo>
                <a:lnTo>
                  <a:pt x="3398" y="424"/>
                </a:lnTo>
                <a:lnTo>
                  <a:pt x="3391" y="435"/>
                </a:lnTo>
                <a:lnTo>
                  <a:pt x="3384" y="444"/>
                </a:lnTo>
                <a:lnTo>
                  <a:pt x="3364" y="461"/>
                </a:lnTo>
                <a:lnTo>
                  <a:pt x="3344" y="475"/>
                </a:lnTo>
                <a:lnTo>
                  <a:pt x="3314" y="493"/>
                </a:lnTo>
                <a:lnTo>
                  <a:pt x="3285" y="508"/>
                </a:lnTo>
                <a:lnTo>
                  <a:pt x="3255" y="522"/>
                </a:lnTo>
                <a:lnTo>
                  <a:pt x="3192" y="549"/>
                </a:lnTo>
                <a:lnTo>
                  <a:pt x="3128" y="572"/>
                </a:lnTo>
                <a:lnTo>
                  <a:pt x="3064" y="594"/>
                </a:lnTo>
                <a:lnTo>
                  <a:pt x="2934" y="634"/>
                </a:lnTo>
                <a:lnTo>
                  <a:pt x="2803" y="670"/>
                </a:lnTo>
                <a:lnTo>
                  <a:pt x="2670" y="702"/>
                </a:lnTo>
                <a:lnTo>
                  <a:pt x="2567" y="726"/>
                </a:lnTo>
                <a:lnTo>
                  <a:pt x="2464" y="748"/>
                </a:lnTo>
                <a:lnTo>
                  <a:pt x="2456" y="776"/>
                </a:lnTo>
                <a:lnTo>
                  <a:pt x="2590" y="746"/>
                </a:lnTo>
                <a:lnTo>
                  <a:pt x="2725" y="715"/>
                </a:lnTo>
                <a:lnTo>
                  <a:pt x="2832" y="687"/>
                </a:lnTo>
                <a:lnTo>
                  <a:pt x="2937" y="658"/>
                </a:lnTo>
                <a:lnTo>
                  <a:pt x="3042" y="626"/>
                </a:lnTo>
                <a:lnTo>
                  <a:pt x="3146" y="591"/>
                </a:lnTo>
                <a:lnTo>
                  <a:pt x="3213" y="565"/>
                </a:lnTo>
                <a:lnTo>
                  <a:pt x="3280" y="538"/>
                </a:lnTo>
                <a:lnTo>
                  <a:pt x="3345" y="507"/>
                </a:lnTo>
                <a:lnTo>
                  <a:pt x="3377" y="491"/>
                </a:lnTo>
                <a:lnTo>
                  <a:pt x="3407" y="473"/>
                </a:lnTo>
                <a:lnTo>
                  <a:pt x="3435" y="453"/>
                </a:lnTo>
                <a:lnTo>
                  <a:pt x="3448" y="442"/>
                </a:lnTo>
                <a:lnTo>
                  <a:pt x="3460" y="431"/>
                </a:lnTo>
                <a:lnTo>
                  <a:pt x="3471" y="419"/>
                </a:lnTo>
                <a:lnTo>
                  <a:pt x="3478" y="407"/>
                </a:lnTo>
                <a:lnTo>
                  <a:pt x="3483" y="395"/>
                </a:lnTo>
                <a:lnTo>
                  <a:pt x="3483" y="385"/>
                </a:lnTo>
                <a:lnTo>
                  <a:pt x="3478" y="373"/>
                </a:lnTo>
                <a:lnTo>
                  <a:pt x="3467" y="362"/>
                </a:lnTo>
                <a:lnTo>
                  <a:pt x="3452" y="351"/>
                </a:lnTo>
                <a:lnTo>
                  <a:pt x="3434" y="341"/>
                </a:lnTo>
                <a:lnTo>
                  <a:pt x="3416" y="333"/>
                </a:lnTo>
                <a:lnTo>
                  <a:pt x="3381" y="322"/>
                </a:lnTo>
                <a:lnTo>
                  <a:pt x="3347" y="311"/>
                </a:lnTo>
                <a:lnTo>
                  <a:pt x="3312" y="303"/>
                </a:lnTo>
                <a:lnTo>
                  <a:pt x="3239" y="292"/>
                </a:lnTo>
                <a:lnTo>
                  <a:pt x="3167" y="283"/>
                </a:lnTo>
                <a:lnTo>
                  <a:pt x="3094" y="276"/>
                </a:lnTo>
                <a:lnTo>
                  <a:pt x="2946" y="268"/>
                </a:lnTo>
                <a:lnTo>
                  <a:pt x="2799" y="266"/>
                </a:lnTo>
                <a:close/>
                <a:moveTo>
                  <a:pt x="1790" y="0"/>
                </a:moveTo>
                <a:lnTo>
                  <a:pt x="1857" y="2"/>
                </a:lnTo>
                <a:lnTo>
                  <a:pt x="1920" y="10"/>
                </a:lnTo>
                <a:lnTo>
                  <a:pt x="1982" y="23"/>
                </a:lnTo>
                <a:lnTo>
                  <a:pt x="2043" y="41"/>
                </a:lnTo>
                <a:lnTo>
                  <a:pt x="2100" y="64"/>
                </a:lnTo>
                <a:lnTo>
                  <a:pt x="2154" y="92"/>
                </a:lnTo>
                <a:lnTo>
                  <a:pt x="2206" y="124"/>
                </a:lnTo>
                <a:lnTo>
                  <a:pt x="2253" y="160"/>
                </a:lnTo>
                <a:lnTo>
                  <a:pt x="2297" y="199"/>
                </a:lnTo>
                <a:lnTo>
                  <a:pt x="2338" y="242"/>
                </a:lnTo>
                <a:lnTo>
                  <a:pt x="2519" y="226"/>
                </a:lnTo>
                <a:lnTo>
                  <a:pt x="2701" y="213"/>
                </a:lnTo>
                <a:lnTo>
                  <a:pt x="2858" y="206"/>
                </a:lnTo>
                <a:lnTo>
                  <a:pt x="3016" y="204"/>
                </a:lnTo>
                <a:lnTo>
                  <a:pt x="3174" y="209"/>
                </a:lnTo>
                <a:lnTo>
                  <a:pt x="3254" y="214"/>
                </a:lnTo>
                <a:lnTo>
                  <a:pt x="3333" y="223"/>
                </a:lnTo>
                <a:lnTo>
                  <a:pt x="3412" y="236"/>
                </a:lnTo>
                <a:lnTo>
                  <a:pt x="3452" y="244"/>
                </a:lnTo>
                <a:lnTo>
                  <a:pt x="3492" y="255"/>
                </a:lnTo>
                <a:lnTo>
                  <a:pt x="3531" y="268"/>
                </a:lnTo>
                <a:lnTo>
                  <a:pt x="3551" y="277"/>
                </a:lnTo>
                <a:lnTo>
                  <a:pt x="3571" y="286"/>
                </a:lnTo>
                <a:lnTo>
                  <a:pt x="3590" y="299"/>
                </a:lnTo>
                <a:lnTo>
                  <a:pt x="3601" y="308"/>
                </a:lnTo>
                <a:lnTo>
                  <a:pt x="3613" y="319"/>
                </a:lnTo>
                <a:lnTo>
                  <a:pt x="3623" y="332"/>
                </a:lnTo>
                <a:lnTo>
                  <a:pt x="3630" y="347"/>
                </a:lnTo>
                <a:lnTo>
                  <a:pt x="3635" y="364"/>
                </a:lnTo>
                <a:lnTo>
                  <a:pt x="3636" y="381"/>
                </a:lnTo>
                <a:lnTo>
                  <a:pt x="3636" y="382"/>
                </a:lnTo>
                <a:lnTo>
                  <a:pt x="3634" y="398"/>
                </a:lnTo>
                <a:lnTo>
                  <a:pt x="3628" y="413"/>
                </a:lnTo>
                <a:lnTo>
                  <a:pt x="3621" y="426"/>
                </a:lnTo>
                <a:lnTo>
                  <a:pt x="3613" y="438"/>
                </a:lnTo>
                <a:lnTo>
                  <a:pt x="3599" y="455"/>
                </a:lnTo>
                <a:lnTo>
                  <a:pt x="3583" y="469"/>
                </a:lnTo>
                <a:lnTo>
                  <a:pt x="3567" y="483"/>
                </a:lnTo>
                <a:lnTo>
                  <a:pt x="3534" y="506"/>
                </a:lnTo>
                <a:lnTo>
                  <a:pt x="3499" y="527"/>
                </a:lnTo>
                <a:lnTo>
                  <a:pt x="3464" y="546"/>
                </a:lnTo>
                <a:lnTo>
                  <a:pt x="3392" y="580"/>
                </a:lnTo>
                <a:lnTo>
                  <a:pt x="3320" y="610"/>
                </a:lnTo>
                <a:lnTo>
                  <a:pt x="3246" y="637"/>
                </a:lnTo>
                <a:lnTo>
                  <a:pt x="3134" y="673"/>
                </a:lnTo>
                <a:lnTo>
                  <a:pt x="3021" y="706"/>
                </a:lnTo>
                <a:lnTo>
                  <a:pt x="2908" y="737"/>
                </a:lnTo>
                <a:lnTo>
                  <a:pt x="2793" y="765"/>
                </a:lnTo>
                <a:lnTo>
                  <a:pt x="2674" y="792"/>
                </a:lnTo>
                <a:lnTo>
                  <a:pt x="2554" y="817"/>
                </a:lnTo>
                <a:lnTo>
                  <a:pt x="2434" y="839"/>
                </a:lnTo>
                <a:lnTo>
                  <a:pt x="2409" y="891"/>
                </a:lnTo>
                <a:lnTo>
                  <a:pt x="2379" y="941"/>
                </a:lnTo>
                <a:lnTo>
                  <a:pt x="2345" y="988"/>
                </a:lnTo>
                <a:lnTo>
                  <a:pt x="2305" y="1032"/>
                </a:lnTo>
                <a:lnTo>
                  <a:pt x="2262" y="1072"/>
                </a:lnTo>
                <a:lnTo>
                  <a:pt x="2216" y="1109"/>
                </a:lnTo>
                <a:lnTo>
                  <a:pt x="2165" y="1141"/>
                </a:lnTo>
                <a:lnTo>
                  <a:pt x="2111" y="1169"/>
                </a:lnTo>
                <a:lnTo>
                  <a:pt x="2055" y="1193"/>
                </a:lnTo>
                <a:lnTo>
                  <a:pt x="1995" y="1213"/>
                </a:lnTo>
                <a:lnTo>
                  <a:pt x="1934" y="1227"/>
                </a:lnTo>
                <a:lnTo>
                  <a:pt x="1870" y="1236"/>
                </a:lnTo>
                <a:lnTo>
                  <a:pt x="1804" y="1239"/>
                </a:lnTo>
                <a:lnTo>
                  <a:pt x="1736" y="1237"/>
                </a:lnTo>
                <a:lnTo>
                  <a:pt x="1671" y="1229"/>
                </a:lnTo>
                <a:lnTo>
                  <a:pt x="1608" y="1215"/>
                </a:lnTo>
                <a:lnTo>
                  <a:pt x="1547" y="1196"/>
                </a:lnTo>
                <a:lnTo>
                  <a:pt x="1489" y="1173"/>
                </a:lnTo>
                <a:lnTo>
                  <a:pt x="1433" y="1144"/>
                </a:lnTo>
                <a:lnTo>
                  <a:pt x="1382" y="1111"/>
                </a:lnTo>
                <a:lnTo>
                  <a:pt x="1333" y="1074"/>
                </a:lnTo>
                <a:lnTo>
                  <a:pt x="1289" y="1033"/>
                </a:lnTo>
                <a:lnTo>
                  <a:pt x="1249" y="988"/>
                </a:lnTo>
                <a:lnTo>
                  <a:pt x="1090" y="999"/>
                </a:lnTo>
                <a:lnTo>
                  <a:pt x="930" y="1008"/>
                </a:lnTo>
                <a:lnTo>
                  <a:pt x="772" y="1013"/>
                </a:lnTo>
                <a:lnTo>
                  <a:pt x="616" y="1014"/>
                </a:lnTo>
                <a:lnTo>
                  <a:pt x="457" y="1009"/>
                </a:lnTo>
                <a:lnTo>
                  <a:pt x="379" y="1005"/>
                </a:lnTo>
                <a:lnTo>
                  <a:pt x="300" y="997"/>
                </a:lnTo>
                <a:lnTo>
                  <a:pt x="220" y="984"/>
                </a:lnTo>
                <a:lnTo>
                  <a:pt x="181" y="976"/>
                </a:lnTo>
                <a:lnTo>
                  <a:pt x="141" y="966"/>
                </a:lnTo>
                <a:lnTo>
                  <a:pt x="102" y="953"/>
                </a:lnTo>
                <a:lnTo>
                  <a:pt x="83" y="946"/>
                </a:lnTo>
                <a:lnTo>
                  <a:pt x="63" y="936"/>
                </a:lnTo>
                <a:lnTo>
                  <a:pt x="44" y="925"/>
                </a:lnTo>
                <a:lnTo>
                  <a:pt x="33" y="916"/>
                </a:lnTo>
                <a:lnTo>
                  <a:pt x="23" y="906"/>
                </a:lnTo>
                <a:lnTo>
                  <a:pt x="13" y="894"/>
                </a:lnTo>
                <a:lnTo>
                  <a:pt x="6" y="880"/>
                </a:lnTo>
                <a:lnTo>
                  <a:pt x="1" y="864"/>
                </a:lnTo>
                <a:lnTo>
                  <a:pt x="0" y="843"/>
                </a:lnTo>
                <a:lnTo>
                  <a:pt x="4" y="824"/>
                </a:lnTo>
                <a:lnTo>
                  <a:pt x="13" y="808"/>
                </a:lnTo>
                <a:lnTo>
                  <a:pt x="22" y="793"/>
                </a:lnTo>
                <a:lnTo>
                  <a:pt x="36" y="777"/>
                </a:lnTo>
                <a:lnTo>
                  <a:pt x="52" y="762"/>
                </a:lnTo>
                <a:lnTo>
                  <a:pt x="67" y="749"/>
                </a:lnTo>
                <a:lnTo>
                  <a:pt x="100" y="726"/>
                </a:lnTo>
                <a:lnTo>
                  <a:pt x="134" y="705"/>
                </a:lnTo>
                <a:lnTo>
                  <a:pt x="170" y="686"/>
                </a:lnTo>
                <a:lnTo>
                  <a:pt x="240" y="652"/>
                </a:lnTo>
                <a:lnTo>
                  <a:pt x="313" y="622"/>
                </a:lnTo>
                <a:lnTo>
                  <a:pt x="387" y="596"/>
                </a:lnTo>
                <a:lnTo>
                  <a:pt x="537" y="548"/>
                </a:lnTo>
                <a:lnTo>
                  <a:pt x="688" y="506"/>
                </a:lnTo>
                <a:lnTo>
                  <a:pt x="840" y="470"/>
                </a:lnTo>
                <a:lnTo>
                  <a:pt x="998" y="438"/>
                </a:lnTo>
                <a:lnTo>
                  <a:pt x="1157" y="408"/>
                </a:lnTo>
                <a:lnTo>
                  <a:pt x="1181" y="355"/>
                </a:lnTo>
                <a:lnTo>
                  <a:pt x="1211" y="303"/>
                </a:lnTo>
                <a:lnTo>
                  <a:pt x="1245" y="256"/>
                </a:lnTo>
                <a:lnTo>
                  <a:pt x="1285" y="212"/>
                </a:lnTo>
                <a:lnTo>
                  <a:pt x="1328" y="171"/>
                </a:lnTo>
                <a:lnTo>
                  <a:pt x="1375" y="133"/>
                </a:lnTo>
                <a:lnTo>
                  <a:pt x="1426" y="100"/>
                </a:lnTo>
                <a:lnTo>
                  <a:pt x="1480" y="71"/>
                </a:lnTo>
                <a:lnTo>
                  <a:pt x="1537" y="47"/>
                </a:lnTo>
                <a:lnTo>
                  <a:pt x="1597" y="27"/>
                </a:lnTo>
                <a:lnTo>
                  <a:pt x="1659" y="12"/>
                </a:lnTo>
                <a:lnTo>
                  <a:pt x="1723" y="3"/>
                </a:lnTo>
                <a:lnTo>
                  <a:pt x="179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29385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741236" y="1576951"/>
            <a:ext cx="12890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Обучение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6" name="Group 16"/>
          <p:cNvGrpSpPr/>
          <p:nvPr/>
        </p:nvGrpSpPr>
        <p:grpSpPr>
          <a:xfrm>
            <a:off x="3747593" y="910767"/>
            <a:ext cx="334963" cy="487363"/>
            <a:chOff x="777875" y="1949450"/>
            <a:chExt cx="334963" cy="487363"/>
          </a:xfrm>
          <a:solidFill>
            <a:srgbClr val="000000"/>
          </a:solidFill>
        </p:grpSpPr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877888" y="2255838"/>
              <a:ext cx="153988" cy="123825"/>
            </a:xfrm>
            <a:custGeom>
              <a:avLst/>
              <a:gdLst>
                <a:gd name="T0" fmla="*/ 1017 w 1074"/>
                <a:gd name="T1" fmla="*/ 0 h 864"/>
                <a:gd name="T2" fmla="*/ 1045 w 1074"/>
                <a:gd name="T3" fmla="*/ 13 h 864"/>
                <a:gd name="T4" fmla="*/ 1065 w 1074"/>
                <a:gd name="T5" fmla="*/ 40 h 864"/>
                <a:gd name="T6" fmla="*/ 1074 w 1074"/>
                <a:gd name="T7" fmla="*/ 75 h 864"/>
                <a:gd name="T8" fmla="*/ 1070 w 1074"/>
                <a:gd name="T9" fmla="*/ 114 h 864"/>
                <a:gd name="T10" fmla="*/ 1052 w 1074"/>
                <a:gd name="T11" fmla="*/ 154 h 864"/>
                <a:gd name="T12" fmla="*/ 1019 w 1074"/>
                <a:gd name="T13" fmla="*/ 189 h 864"/>
                <a:gd name="T14" fmla="*/ 874 w 1074"/>
                <a:gd name="T15" fmla="*/ 314 h 864"/>
                <a:gd name="T16" fmla="*/ 741 w 1074"/>
                <a:gd name="T17" fmla="*/ 448 h 864"/>
                <a:gd name="T18" fmla="*/ 614 w 1074"/>
                <a:gd name="T19" fmla="*/ 591 h 864"/>
                <a:gd name="T20" fmla="*/ 490 w 1074"/>
                <a:gd name="T21" fmla="*/ 735 h 864"/>
                <a:gd name="T22" fmla="*/ 417 w 1074"/>
                <a:gd name="T23" fmla="*/ 818 h 864"/>
                <a:gd name="T24" fmla="*/ 390 w 1074"/>
                <a:gd name="T25" fmla="*/ 839 h 864"/>
                <a:gd name="T26" fmla="*/ 359 w 1074"/>
                <a:gd name="T27" fmla="*/ 856 h 864"/>
                <a:gd name="T28" fmla="*/ 325 w 1074"/>
                <a:gd name="T29" fmla="*/ 864 h 864"/>
                <a:gd name="T30" fmla="*/ 294 w 1074"/>
                <a:gd name="T31" fmla="*/ 857 h 864"/>
                <a:gd name="T32" fmla="*/ 241 w 1074"/>
                <a:gd name="T33" fmla="*/ 807 h 864"/>
                <a:gd name="T34" fmla="*/ 163 w 1074"/>
                <a:gd name="T35" fmla="*/ 723 h 864"/>
                <a:gd name="T36" fmla="*/ 92 w 1074"/>
                <a:gd name="T37" fmla="*/ 634 h 864"/>
                <a:gd name="T38" fmla="*/ 32 w 1074"/>
                <a:gd name="T39" fmla="*/ 538 h 864"/>
                <a:gd name="T40" fmla="*/ 2 w 1074"/>
                <a:gd name="T41" fmla="*/ 469 h 864"/>
                <a:gd name="T42" fmla="*/ 2 w 1074"/>
                <a:gd name="T43" fmla="*/ 432 h 864"/>
                <a:gd name="T44" fmla="*/ 15 w 1074"/>
                <a:gd name="T45" fmla="*/ 394 h 864"/>
                <a:gd name="T46" fmla="*/ 38 w 1074"/>
                <a:gd name="T47" fmla="*/ 358 h 864"/>
                <a:gd name="T48" fmla="*/ 68 w 1074"/>
                <a:gd name="T49" fmla="*/ 328 h 864"/>
                <a:gd name="T50" fmla="*/ 100 w 1074"/>
                <a:gd name="T51" fmla="*/ 306 h 864"/>
                <a:gd name="T52" fmla="*/ 133 w 1074"/>
                <a:gd name="T53" fmla="*/ 294 h 864"/>
                <a:gd name="T54" fmla="*/ 163 w 1074"/>
                <a:gd name="T55" fmla="*/ 297 h 864"/>
                <a:gd name="T56" fmla="*/ 188 w 1074"/>
                <a:gd name="T57" fmla="*/ 316 h 864"/>
                <a:gd name="T58" fmla="*/ 221 w 1074"/>
                <a:gd name="T59" fmla="*/ 381 h 864"/>
                <a:gd name="T60" fmla="*/ 278 w 1074"/>
                <a:gd name="T61" fmla="*/ 471 h 864"/>
                <a:gd name="T62" fmla="*/ 345 w 1074"/>
                <a:gd name="T63" fmla="*/ 554 h 864"/>
                <a:gd name="T64" fmla="*/ 446 w 1074"/>
                <a:gd name="T65" fmla="*/ 519 h 864"/>
                <a:gd name="T66" fmla="*/ 577 w 1074"/>
                <a:gd name="T67" fmla="*/ 370 h 864"/>
                <a:gd name="T68" fmla="*/ 712 w 1074"/>
                <a:gd name="T69" fmla="*/ 228 h 864"/>
                <a:gd name="T70" fmla="*/ 856 w 1074"/>
                <a:gd name="T71" fmla="*/ 93 h 864"/>
                <a:gd name="T72" fmla="*/ 956 w 1074"/>
                <a:gd name="T73" fmla="*/ 14 h 864"/>
                <a:gd name="T74" fmla="*/ 998 w 1074"/>
                <a:gd name="T75" fmla="*/ 0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74" h="864">
                  <a:moveTo>
                    <a:pt x="998" y="0"/>
                  </a:moveTo>
                  <a:lnTo>
                    <a:pt x="1017" y="0"/>
                  </a:lnTo>
                  <a:lnTo>
                    <a:pt x="1032" y="5"/>
                  </a:lnTo>
                  <a:lnTo>
                    <a:pt x="1045" y="13"/>
                  </a:lnTo>
                  <a:lnTo>
                    <a:pt x="1057" y="25"/>
                  </a:lnTo>
                  <a:lnTo>
                    <a:pt x="1065" y="40"/>
                  </a:lnTo>
                  <a:lnTo>
                    <a:pt x="1071" y="56"/>
                  </a:lnTo>
                  <a:lnTo>
                    <a:pt x="1074" y="75"/>
                  </a:lnTo>
                  <a:lnTo>
                    <a:pt x="1073" y="94"/>
                  </a:lnTo>
                  <a:lnTo>
                    <a:pt x="1070" y="114"/>
                  </a:lnTo>
                  <a:lnTo>
                    <a:pt x="1063" y="134"/>
                  </a:lnTo>
                  <a:lnTo>
                    <a:pt x="1052" y="154"/>
                  </a:lnTo>
                  <a:lnTo>
                    <a:pt x="1037" y="172"/>
                  </a:lnTo>
                  <a:lnTo>
                    <a:pt x="1019" y="189"/>
                  </a:lnTo>
                  <a:lnTo>
                    <a:pt x="945" y="250"/>
                  </a:lnTo>
                  <a:lnTo>
                    <a:pt x="874" y="314"/>
                  </a:lnTo>
                  <a:lnTo>
                    <a:pt x="807" y="381"/>
                  </a:lnTo>
                  <a:lnTo>
                    <a:pt x="741" y="448"/>
                  </a:lnTo>
                  <a:lnTo>
                    <a:pt x="677" y="519"/>
                  </a:lnTo>
                  <a:lnTo>
                    <a:pt x="614" y="591"/>
                  </a:lnTo>
                  <a:lnTo>
                    <a:pt x="551" y="663"/>
                  </a:lnTo>
                  <a:lnTo>
                    <a:pt x="490" y="735"/>
                  </a:lnTo>
                  <a:lnTo>
                    <a:pt x="427" y="807"/>
                  </a:lnTo>
                  <a:lnTo>
                    <a:pt x="417" y="818"/>
                  </a:lnTo>
                  <a:lnTo>
                    <a:pt x="405" y="828"/>
                  </a:lnTo>
                  <a:lnTo>
                    <a:pt x="390" y="839"/>
                  </a:lnTo>
                  <a:lnTo>
                    <a:pt x="375" y="849"/>
                  </a:lnTo>
                  <a:lnTo>
                    <a:pt x="359" y="856"/>
                  </a:lnTo>
                  <a:lnTo>
                    <a:pt x="342" y="861"/>
                  </a:lnTo>
                  <a:lnTo>
                    <a:pt x="325" y="864"/>
                  </a:lnTo>
                  <a:lnTo>
                    <a:pt x="309" y="863"/>
                  </a:lnTo>
                  <a:lnTo>
                    <a:pt x="294" y="857"/>
                  </a:lnTo>
                  <a:lnTo>
                    <a:pt x="280" y="847"/>
                  </a:lnTo>
                  <a:lnTo>
                    <a:pt x="241" y="807"/>
                  </a:lnTo>
                  <a:lnTo>
                    <a:pt x="202" y="765"/>
                  </a:lnTo>
                  <a:lnTo>
                    <a:pt x="163" y="723"/>
                  </a:lnTo>
                  <a:lnTo>
                    <a:pt x="127" y="680"/>
                  </a:lnTo>
                  <a:lnTo>
                    <a:pt x="92" y="634"/>
                  </a:lnTo>
                  <a:lnTo>
                    <a:pt x="60" y="587"/>
                  </a:lnTo>
                  <a:lnTo>
                    <a:pt x="32" y="538"/>
                  </a:lnTo>
                  <a:lnTo>
                    <a:pt x="7" y="486"/>
                  </a:lnTo>
                  <a:lnTo>
                    <a:pt x="2" y="469"/>
                  </a:lnTo>
                  <a:lnTo>
                    <a:pt x="0" y="451"/>
                  </a:lnTo>
                  <a:lnTo>
                    <a:pt x="2" y="432"/>
                  </a:lnTo>
                  <a:lnTo>
                    <a:pt x="8" y="413"/>
                  </a:lnTo>
                  <a:lnTo>
                    <a:pt x="15" y="394"/>
                  </a:lnTo>
                  <a:lnTo>
                    <a:pt x="26" y="376"/>
                  </a:lnTo>
                  <a:lnTo>
                    <a:pt x="38" y="358"/>
                  </a:lnTo>
                  <a:lnTo>
                    <a:pt x="52" y="343"/>
                  </a:lnTo>
                  <a:lnTo>
                    <a:pt x="68" y="328"/>
                  </a:lnTo>
                  <a:lnTo>
                    <a:pt x="83" y="316"/>
                  </a:lnTo>
                  <a:lnTo>
                    <a:pt x="100" y="306"/>
                  </a:lnTo>
                  <a:lnTo>
                    <a:pt x="117" y="299"/>
                  </a:lnTo>
                  <a:lnTo>
                    <a:pt x="133" y="294"/>
                  </a:lnTo>
                  <a:lnTo>
                    <a:pt x="149" y="293"/>
                  </a:lnTo>
                  <a:lnTo>
                    <a:pt x="163" y="297"/>
                  </a:lnTo>
                  <a:lnTo>
                    <a:pt x="176" y="304"/>
                  </a:lnTo>
                  <a:lnTo>
                    <a:pt x="188" y="316"/>
                  </a:lnTo>
                  <a:lnTo>
                    <a:pt x="198" y="332"/>
                  </a:lnTo>
                  <a:lnTo>
                    <a:pt x="221" y="381"/>
                  </a:lnTo>
                  <a:lnTo>
                    <a:pt x="248" y="427"/>
                  </a:lnTo>
                  <a:lnTo>
                    <a:pt x="278" y="471"/>
                  </a:lnTo>
                  <a:lnTo>
                    <a:pt x="310" y="513"/>
                  </a:lnTo>
                  <a:lnTo>
                    <a:pt x="345" y="554"/>
                  </a:lnTo>
                  <a:lnTo>
                    <a:pt x="381" y="593"/>
                  </a:lnTo>
                  <a:lnTo>
                    <a:pt x="446" y="519"/>
                  </a:lnTo>
                  <a:lnTo>
                    <a:pt x="511" y="444"/>
                  </a:lnTo>
                  <a:lnTo>
                    <a:pt x="577" y="370"/>
                  </a:lnTo>
                  <a:lnTo>
                    <a:pt x="644" y="299"/>
                  </a:lnTo>
                  <a:lnTo>
                    <a:pt x="712" y="228"/>
                  </a:lnTo>
                  <a:lnTo>
                    <a:pt x="783" y="159"/>
                  </a:lnTo>
                  <a:lnTo>
                    <a:pt x="856" y="93"/>
                  </a:lnTo>
                  <a:lnTo>
                    <a:pt x="933" y="29"/>
                  </a:lnTo>
                  <a:lnTo>
                    <a:pt x="956" y="14"/>
                  </a:lnTo>
                  <a:lnTo>
                    <a:pt x="978" y="4"/>
                  </a:lnTo>
                  <a:lnTo>
                    <a:pt x="9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777875" y="1949450"/>
              <a:ext cx="334963" cy="487363"/>
            </a:xfrm>
            <a:custGeom>
              <a:avLst/>
              <a:gdLst>
                <a:gd name="T0" fmla="*/ 200 w 2326"/>
                <a:gd name="T1" fmla="*/ 3179 h 3379"/>
                <a:gd name="T2" fmla="*/ 2126 w 2326"/>
                <a:gd name="T3" fmla="*/ 443 h 3379"/>
                <a:gd name="T4" fmla="*/ 1838 w 2326"/>
                <a:gd name="T5" fmla="*/ 443 h 3379"/>
                <a:gd name="T6" fmla="*/ 1733 w 2326"/>
                <a:gd name="T7" fmla="*/ 471 h 3379"/>
                <a:gd name="T8" fmla="*/ 1697 w 2326"/>
                <a:gd name="T9" fmla="*/ 521 h 3379"/>
                <a:gd name="T10" fmla="*/ 1648 w 2326"/>
                <a:gd name="T11" fmla="*/ 557 h 3379"/>
                <a:gd name="T12" fmla="*/ 1589 w 2326"/>
                <a:gd name="T13" fmla="*/ 576 h 3379"/>
                <a:gd name="T14" fmla="*/ 770 w 2326"/>
                <a:gd name="T15" fmla="*/ 578 h 3379"/>
                <a:gd name="T16" fmla="*/ 707 w 2326"/>
                <a:gd name="T17" fmla="*/ 568 h 3379"/>
                <a:gd name="T18" fmla="*/ 653 w 2326"/>
                <a:gd name="T19" fmla="*/ 540 h 3379"/>
                <a:gd name="T20" fmla="*/ 610 w 2326"/>
                <a:gd name="T21" fmla="*/ 497 h 3379"/>
                <a:gd name="T22" fmla="*/ 581 w 2326"/>
                <a:gd name="T23" fmla="*/ 443 h 3379"/>
                <a:gd name="T24" fmla="*/ 489 w 2326"/>
                <a:gd name="T25" fmla="*/ 443 h 3379"/>
                <a:gd name="T26" fmla="*/ 1163 w 2326"/>
                <a:gd name="T27" fmla="*/ 0 h 3379"/>
                <a:gd name="T28" fmla="*/ 1194 w 2326"/>
                <a:gd name="T29" fmla="*/ 2 h 3379"/>
                <a:gd name="T30" fmla="*/ 1255 w 2326"/>
                <a:gd name="T31" fmla="*/ 21 h 3379"/>
                <a:gd name="T32" fmla="*/ 1306 w 2326"/>
                <a:gd name="T33" fmla="*/ 52 h 3379"/>
                <a:gd name="T34" fmla="*/ 1342 w 2326"/>
                <a:gd name="T35" fmla="*/ 95 h 3379"/>
                <a:gd name="T36" fmla="*/ 1355 w 2326"/>
                <a:gd name="T37" fmla="*/ 142 h 3379"/>
                <a:gd name="T38" fmla="*/ 1557 w 2326"/>
                <a:gd name="T39" fmla="*/ 176 h 3379"/>
                <a:gd name="T40" fmla="*/ 1624 w 2326"/>
                <a:gd name="T41" fmla="*/ 188 h 3379"/>
                <a:gd name="T42" fmla="*/ 1680 w 2326"/>
                <a:gd name="T43" fmla="*/ 220 h 3379"/>
                <a:gd name="T44" fmla="*/ 2226 w 2326"/>
                <a:gd name="T45" fmla="*/ 242 h 3379"/>
                <a:gd name="T46" fmla="*/ 2270 w 2326"/>
                <a:gd name="T47" fmla="*/ 253 h 3379"/>
                <a:gd name="T48" fmla="*/ 2304 w 2326"/>
                <a:gd name="T49" fmla="*/ 279 h 3379"/>
                <a:gd name="T50" fmla="*/ 2324 w 2326"/>
                <a:gd name="T51" fmla="*/ 319 h 3379"/>
                <a:gd name="T52" fmla="*/ 2326 w 2326"/>
                <a:gd name="T53" fmla="*/ 3278 h 3379"/>
                <a:gd name="T54" fmla="*/ 2316 w 2326"/>
                <a:gd name="T55" fmla="*/ 3322 h 3379"/>
                <a:gd name="T56" fmla="*/ 2289 w 2326"/>
                <a:gd name="T57" fmla="*/ 3356 h 3379"/>
                <a:gd name="T58" fmla="*/ 2249 w 2326"/>
                <a:gd name="T59" fmla="*/ 3376 h 3379"/>
                <a:gd name="T60" fmla="*/ 100 w 2326"/>
                <a:gd name="T61" fmla="*/ 3379 h 3379"/>
                <a:gd name="T62" fmla="*/ 56 w 2326"/>
                <a:gd name="T63" fmla="*/ 3369 h 3379"/>
                <a:gd name="T64" fmla="*/ 23 w 2326"/>
                <a:gd name="T65" fmla="*/ 3341 h 3379"/>
                <a:gd name="T66" fmla="*/ 3 w 2326"/>
                <a:gd name="T67" fmla="*/ 3301 h 3379"/>
                <a:gd name="T68" fmla="*/ 0 w 2326"/>
                <a:gd name="T69" fmla="*/ 342 h 3379"/>
                <a:gd name="T70" fmla="*/ 10 w 2326"/>
                <a:gd name="T71" fmla="*/ 298 h 3379"/>
                <a:gd name="T72" fmla="*/ 38 w 2326"/>
                <a:gd name="T73" fmla="*/ 264 h 3379"/>
                <a:gd name="T74" fmla="*/ 77 w 2326"/>
                <a:gd name="T75" fmla="*/ 244 h 3379"/>
                <a:gd name="T76" fmla="*/ 622 w 2326"/>
                <a:gd name="T77" fmla="*/ 242 h 3379"/>
                <a:gd name="T78" fmla="*/ 673 w 2326"/>
                <a:gd name="T79" fmla="*/ 201 h 3379"/>
                <a:gd name="T80" fmla="*/ 736 w 2326"/>
                <a:gd name="T81" fmla="*/ 179 h 3379"/>
                <a:gd name="T82" fmla="*/ 971 w 2326"/>
                <a:gd name="T83" fmla="*/ 176 h 3379"/>
                <a:gd name="T84" fmla="*/ 975 w 2326"/>
                <a:gd name="T85" fmla="*/ 117 h 3379"/>
                <a:gd name="T86" fmla="*/ 1000 w 2326"/>
                <a:gd name="T87" fmla="*/ 72 h 3379"/>
                <a:gd name="T88" fmla="*/ 1045 w 2326"/>
                <a:gd name="T89" fmla="*/ 35 h 3379"/>
                <a:gd name="T90" fmla="*/ 1101 w 2326"/>
                <a:gd name="T91" fmla="*/ 9 h 3379"/>
                <a:gd name="T92" fmla="*/ 1163 w 2326"/>
                <a:gd name="T93" fmla="*/ 0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6" h="3379">
                  <a:moveTo>
                    <a:pt x="200" y="443"/>
                  </a:moveTo>
                  <a:lnTo>
                    <a:pt x="200" y="3179"/>
                  </a:lnTo>
                  <a:lnTo>
                    <a:pt x="2126" y="3179"/>
                  </a:lnTo>
                  <a:lnTo>
                    <a:pt x="2126" y="443"/>
                  </a:lnTo>
                  <a:lnTo>
                    <a:pt x="1838" y="443"/>
                  </a:lnTo>
                  <a:lnTo>
                    <a:pt x="1838" y="443"/>
                  </a:lnTo>
                  <a:lnTo>
                    <a:pt x="1746" y="443"/>
                  </a:lnTo>
                  <a:lnTo>
                    <a:pt x="1733" y="471"/>
                  </a:lnTo>
                  <a:lnTo>
                    <a:pt x="1717" y="497"/>
                  </a:lnTo>
                  <a:lnTo>
                    <a:pt x="1697" y="521"/>
                  </a:lnTo>
                  <a:lnTo>
                    <a:pt x="1674" y="540"/>
                  </a:lnTo>
                  <a:lnTo>
                    <a:pt x="1648" y="557"/>
                  </a:lnTo>
                  <a:lnTo>
                    <a:pt x="1620" y="568"/>
                  </a:lnTo>
                  <a:lnTo>
                    <a:pt x="1589" y="576"/>
                  </a:lnTo>
                  <a:lnTo>
                    <a:pt x="1556" y="578"/>
                  </a:lnTo>
                  <a:lnTo>
                    <a:pt x="770" y="578"/>
                  </a:lnTo>
                  <a:lnTo>
                    <a:pt x="738" y="576"/>
                  </a:lnTo>
                  <a:lnTo>
                    <a:pt x="707" y="568"/>
                  </a:lnTo>
                  <a:lnTo>
                    <a:pt x="679" y="557"/>
                  </a:lnTo>
                  <a:lnTo>
                    <a:pt x="653" y="540"/>
                  </a:lnTo>
                  <a:lnTo>
                    <a:pt x="629" y="521"/>
                  </a:lnTo>
                  <a:lnTo>
                    <a:pt x="610" y="497"/>
                  </a:lnTo>
                  <a:lnTo>
                    <a:pt x="593" y="471"/>
                  </a:lnTo>
                  <a:lnTo>
                    <a:pt x="581" y="443"/>
                  </a:lnTo>
                  <a:lnTo>
                    <a:pt x="489" y="443"/>
                  </a:lnTo>
                  <a:lnTo>
                    <a:pt x="489" y="443"/>
                  </a:lnTo>
                  <a:lnTo>
                    <a:pt x="200" y="443"/>
                  </a:lnTo>
                  <a:close/>
                  <a:moveTo>
                    <a:pt x="1163" y="0"/>
                  </a:moveTo>
                  <a:lnTo>
                    <a:pt x="1163" y="0"/>
                  </a:lnTo>
                  <a:lnTo>
                    <a:pt x="1194" y="2"/>
                  </a:lnTo>
                  <a:lnTo>
                    <a:pt x="1225" y="9"/>
                  </a:lnTo>
                  <a:lnTo>
                    <a:pt x="1255" y="21"/>
                  </a:lnTo>
                  <a:lnTo>
                    <a:pt x="1282" y="35"/>
                  </a:lnTo>
                  <a:lnTo>
                    <a:pt x="1306" y="52"/>
                  </a:lnTo>
                  <a:lnTo>
                    <a:pt x="1326" y="72"/>
                  </a:lnTo>
                  <a:lnTo>
                    <a:pt x="1342" y="95"/>
                  </a:lnTo>
                  <a:lnTo>
                    <a:pt x="1352" y="117"/>
                  </a:lnTo>
                  <a:lnTo>
                    <a:pt x="1355" y="142"/>
                  </a:lnTo>
                  <a:lnTo>
                    <a:pt x="1355" y="176"/>
                  </a:lnTo>
                  <a:lnTo>
                    <a:pt x="1557" y="176"/>
                  </a:lnTo>
                  <a:lnTo>
                    <a:pt x="1591" y="179"/>
                  </a:lnTo>
                  <a:lnTo>
                    <a:pt x="1624" y="188"/>
                  </a:lnTo>
                  <a:lnTo>
                    <a:pt x="1653" y="201"/>
                  </a:lnTo>
                  <a:lnTo>
                    <a:pt x="1680" y="220"/>
                  </a:lnTo>
                  <a:lnTo>
                    <a:pt x="1705" y="242"/>
                  </a:lnTo>
                  <a:lnTo>
                    <a:pt x="2226" y="242"/>
                  </a:lnTo>
                  <a:lnTo>
                    <a:pt x="2249" y="244"/>
                  </a:lnTo>
                  <a:lnTo>
                    <a:pt x="2270" y="253"/>
                  </a:lnTo>
                  <a:lnTo>
                    <a:pt x="2289" y="264"/>
                  </a:lnTo>
                  <a:lnTo>
                    <a:pt x="2304" y="279"/>
                  </a:lnTo>
                  <a:lnTo>
                    <a:pt x="2316" y="298"/>
                  </a:lnTo>
                  <a:lnTo>
                    <a:pt x="2324" y="319"/>
                  </a:lnTo>
                  <a:lnTo>
                    <a:pt x="2326" y="342"/>
                  </a:lnTo>
                  <a:lnTo>
                    <a:pt x="2326" y="3278"/>
                  </a:lnTo>
                  <a:lnTo>
                    <a:pt x="2324" y="3302"/>
                  </a:lnTo>
                  <a:lnTo>
                    <a:pt x="2316" y="3322"/>
                  </a:lnTo>
                  <a:lnTo>
                    <a:pt x="2304" y="3341"/>
                  </a:lnTo>
                  <a:lnTo>
                    <a:pt x="2289" y="3356"/>
                  </a:lnTo>
                  <a:lnTo>
                    <a:pt x="2270" y="3369"/>
                  </a:lnTo>
                  <a:lnTo>
                    <a:pt x="2249" y="3376"/>
                  </a:lnTo>
                  <a:lnTo>
                    <a:pt x="2226" y="3379"/>
                  </a:lnTo>
                  <a:lnTo>
                    <a:pt x="100" y="3379"/>
                  </a:lnTo>
                  <a:lnTo>
                    <a:pt x="77" y="3376"/>
                  </a:lnTo>
                  <a:lnTo>
                    <a:pt x="56" y="3369"/>
                  </a:lnTo>
                  <a:lnTo>
                    <a:pt x="38" y="3356"/>
                  </a:lnTo>
                  <a:lnTo>
                    <a:pt x="23" y="3341"/>
                  </a:lnTo>
                  <a:lnTo>
                    <a:pt x="10" y="3322"/>
                  </a:lnTo>
                  <a:lnTo>
                    <a:pt x="3" y="3301"/>
                  </a:lnTo>
                  <a:lnTo>
                    <a:pt x="0" y="3278"/>
                  </a:lnTo>
                  <a:lnTo>
                    <a:pt x="0" y="342"/>
                  </a:lnTo>
                  <a:lnTo>
                    <a:pt x="3" y="319"/>
                  </a:lnTo>
                  <a:lnTo>
                    <a:pt x="10" y="298"/>
                  </a:lnTo>
                  <a:lnTo>
                    <a:pt x="23" y="279"/>
                  </a:lnTo>
                  <a:lnTo>
                    <a:pt x="38" y="264"/>
                  </a:lnTo>
                  <a:lnTo>
                    <a:pt x="56" y="253"/>
                  </a:lnTo>
                  <a:lnTo>
                    <a:pt x="77" y="244"/>
                  </a:lnTo>
                  <a:lnTo>
                    <a:pt x="100" y="242"/>
                  </a:lnTo>
                  <a:lnTo>
                    <a:pt x="622" y="242"/>
                  </a:lnTo>
                  <a:lnTo>
                    <a:pt x="646" y="220"/>
                  </a:lnTo>
                  <a:lnTo>
                    <a:pt x="673" y="201"/>
                  </a:lnTo>
                  <a:lnTo>
                    <a:pt x="703" y="188"/>
                  </a:lnTo>
                  <a:lnTo>
                    <a:pt x="736" y="179"/>
                  </a:lnTo>
                  <a:lnTo>
                    <a:pt x="770" y="176"/>
                  </a:lnTo>
                  <a:lnTo>
                    <a:pt x="971" y="176"/>
                  </a:lnTo>
                  <a:lnTo>
                    <a:pt x="971" y="142"/>
                  </a:lnTo>
                  <a:lnTo>
                    <a:pt x="975" y="117"/>
                  </a:lnTo>
                  <a:lnTo>
                    <a:pt x="985" y="95"/>
                  </a:lnTo>
                  <a:lnTo>
                    <a:pt x="1000" y="72"/>
                  </a:lnTo>
                  <a:lnTo>
                    <a:pt x="1021" y="52"/>
                  </a:lnTo>
                  <a:lnTo>
                    <a:pt x="1045" y="35"/>
                  </a:lnTo>
                  <a:lnTo>
                    <a:pt x="1072" y="21"/>
                  </a:lnTo>
                  <a:lnTo>
                    <a:pt x="1101" y="9"/>
                  </a:lnTo>
                  <a:lnTo>
                    <a:pt x="1132" y="2"/>
                  </a:lnTo>
                  <a:lnTo>
                    <a:pt x="1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Rectangle 8"/>
            <p:cNvSpPr>
              <a:spLocks noChangeArrowheads="1"/>
            </p:cNvSpPr>
            <p:nvPr/>
          </p:nvSpPr>
          <p:spPr bwMode="auto">
            <a:xfrm>
              <a:off x="833438" y="2063750"/>
              <a:ext cx="223838" cy="222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9"/>
            <p:cNvSpPr>
              <a:spLocks noChangeArrowheads="1"/>
            </p:cNvSpPr>
            <p:nvPr/>
          </p:nvSpPr>
          <p:spPr bwMode="auto">
            <a:xfrm>
              <a:off x="833438" y="2112963"/>
              <a:ext cx="223838" cy="222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Rectangle 10"/>
            <p:cNvSpPr>
              <a:spLocks noChangeArrowheads="1"/>
            </p:cNvSpPr>
            <p:nvPr/>
          </p:nvSpPr>
          <p:spPr bwMode="auto">
            <a:xfrm>
              <a:off x="833438" y="2162175"/>
              <a:ext cx="223838" cy="222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>
              <a:off x="833438" y="2211388"/>
              <a:ext cx="223838" cy="222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28"/>
          <p:cNvGrpSpPr/>
          <p:nvPr/>
        </p:nvGrpSpPr>
        <p:grpSpPr>
          <a:xfrm>
            <a:off x="4611649" y="917117"/>
            <a:ext cx="477838" cy="474663"/>
            <a:chOff x="1638300" y="1982788"/>
            <a:chExt cx="477838" cy="474663"/>
          </a:xfrm>
          <a:solidFill>
            <a:srgbClr val="000000"/>
          </a:solidFill>
        </p:grpSpPr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1638300" y="2033588"/>
              <a:ext cx="427038" cy="423863"/>
            </a:xfrm>
            <a:custGeom>
              <a:avLst/>
              <a:gdLst>
                <a:gd name="T0" fmla="*/ 1479 w 2959"/>
                <a:gd name="T1" fmla="*/ 1312 h 2939"/>
                <a:gd name="T2" fmla="*/ 1492 w 2959"/>
                <a:gd name="T3" fmla="*/ 1372 h 2939"/>
                <a:gd name="T4" fmla="*/ 1525 w 2959"/>
                <a:gd name="T5" fmla="*/ 1422 h 2939"/>
                <a:gd name="T6" fmla="*/ 1576 w 2959"/>
                <a:gd name="T7" fmla="*/ 1457 h 2939"/>
                <a:gd name="T8" fmla="*/ 1637 w 2959"/>
                <a:gd name="T9" fmla="*/ 1469 h 2939"/>
                <a:gd name="T10" fmla="*/ 2956 w 2959"/>
                <a:gd name="T11" fmla="*/ 1565 h 2939"/>
                <a:gd name="T12" fmla="*/ 2931 w 2959"/>
                <a:gd name="T13" fmla="*/ 1753 h 2939"/>
                <a:gd name="T14" fmla="*/ 2883 w 2959"/>
                <a:gd name="T15" fmla="*/ 1933 h 2939"/>
                <a:gd name="T16" fmla="*/ 2814 w 2959"/>
                <a:gd name="T17" fmla="*/ 2104 h 2939"/>
                <a:gd name="T18" fmla="*/ 2725 w 2959"/>
                <a:gd name="T19" fmla="*/ 2262 h 2939"/>
                <a:gd name="T20" fmla="*/ 2617 w 2959"/>
                <a:gd name="T21" fmla="*/ 2408 h 2939"/>
                <a:gd name="T22" fmla="*/ 2493 w 2959"/>
                <a:gd name="T23" fmla="*/ 2539 h 2939"/>
                <a:gd name="T24" fmla="*/ 2352 w 2959"/>
                <a:gd name="T25" fmla="*/ 2655 h 2939"/>
                <a:gd name="T26" fmla="*/ 2200 w 2959"/>
                <a:gd name="T27" fmla="*/ 2752 h 2939"/>
                <a:gd name="T28" fmla="*/ 2034 w 2959"/>
                <a:gd name="T29" fmla="*/ 2832 h 2939"/>
                <a:gd name="T30" fmla="*/ 1857 w 2959"/>
                <a:gd name="T31" fmla="*/ 2890 h 2939"/>
                <a:gd name="T32" fmla="*/ 1672 w 2959"/>
                <a:gd name="T33" fmla="*/ 2926 h 2939"/>
                <a:gd name="T34" fmla="*/ 1479 w 2959"/>
                <a:gd name="T35" fmla="*/ 2939 h 2939"/>
                <a:gd name="T36" fmla="*/ 1287 w 2959"/>
                <a:gd name="T37" fmla="*/ 2926 h 2939"/>
                <a:gd name="T38" fmla="*/ 1101 w 2959"/>
                <a:gd name="T39" fmla="*/ 2890 h 2939"/>
                <a:gd name="T40" fmla="*/ 925 w 2959"/>
                <a:gd name="T41" fmla="*/ 2832 h 2939"/>
                <a:gd name="T42" fmla="*/ 759 w 2959"/>
                <a:gd name="T43" fmla="*/ 2752 h 2939"/>
                <a:gd name="T44" fmla="*/ 606 w 2959"/>
                <a:gd name="T45" fmla="*/ 2655 h 2939"/>
                <a:gd name="T46" fmla="*/ 466 w 2959"/>
                <a:gd name="T47" fmla="*/ 2539 h 2939"/>
                <a:gd name="T48" fmla="*/ 341 w 2959"/>
                <a:gd name="T49" fmla="*/ 2408 h 2939"/>
                <a:gd name="T50" fmla="*/ 234 w 2959"/>
                <a:gd name="T51" fmla="*/ 2262 h 2939"/>
                <a:gd name="T52" fmla="*/ 144 w 2959"/>
                <a:gd name="T53" fmla="*/ 2104 h 2939"/>
                <a:gd name="T54" fmla="*/ 75 w 2959"/>
                <a:gd name="T55" fmla="*/ 1933 h 2939"/>
                <a:gd name="T56" fmla="*/ 28 w 2959"/>
                <a:gd name="T57" fmla="*/ 1753 h 2939"/>
                <a:gd name="T58" fmla="*/ 3 w 2959"/>
                <a:gd name="T59" fmla="*/ 1565 h 2939"/>
                <a:gd name="T60" fmla="*/ 3 w 2959"/>
                <a:gd name="T61" fmla="*/ 1372 h 2939"/>
                <a:gd name="T62" fmla="*/ 28 w 2959"/>
                <a:gd name="T63" fmla="*/ 1184 h 2939"/>
                <a:gd name="T64" fmla="*/ 75 w 2959"/>
                <a:gd name="T65" fmla="*/ 1004 h 2939"/>
                <a:gd name="T66" fmla="*/ 144 w 2959"/>
                <a:gd name="T67" fmla="*/ 835 h 2939"/>
                <a:gd name="T68" fmla="*/ 234 w 2959"/>
                <a:gd name="T69" fmla="*/ 676 h 2939"/>
                <a:gd name="T70" fmla="*/ 341 w 2959"/>
                <a:gd name="T71" fmla="*/ 530 h 2939"/>
                <a:gd name="T72" fmla="*/ 466 w 2959"/>
                <a:gd name="T73" fmla="*/ 398 h 2939"/>
                <a:gd name="T74" fmla="*/ 606 w 2959"/>
                <a:gd name="T75" fmla="*/ 282 h 2939"/>
                <a:gd name="T76" fmla="*/ 759 w 2959"/>
                <a:gd name="T77" fmla="*/ 185 h 2939"/>
                <a:gd name="T78" fmla="*/ 925 w 2959"/>
                <a:gd name="T79" fmla="*/ 106 h 2939"/>
                <a:gd name="T80" fmla="*/ 1101 w 2959"/>
                <a:gd name="T81" fmla="*/ 47 h 2939"/>
                <a:gd name="T82" fmla="*/ 1287 w 2959"/>
                <a:gd name="T83" fmla="*/ 12 h 2939"/>
                <a:gd name="T84" fmla="*/ 1479 w 2959"/>
                <a:gd name="T85" fmla="*/ 0 h 2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59" h="2939">
                  <a:moveTo>
                    <a:pt x="1479" y="0"/>
                  </a:moveTo>
                  <a:lnTo>
                    <a:pt x="1479" y="1312"/>
                  </a:lnTo>
                  <a:lnTo>
                    <a:pt x="1482" y="1343"/>
                  </a:lnTo>
                  <a:lnTo>
                    <a:pt x="1492" y="1372"/>
                  </a:lnTo>
                  <a:lnTo>
                    <a:pt x="1507" y="1399"/>
                  </a:lnTo>
                  <a:lnTo>
                    <a:pt x="1525" y="1422"/>
                  </a:lnTo>
                  <a:lnTo>
                    <a:pt x="1549" y="1442"/>
                  </a:lnTo>
                  <a:lnTo>
                    <a:pt x="1576" y="1457"/>
                  </a:lnTo>
                  <a:lnTo>
                    <a:pt x="1606" y="1466"/>
                  </a:lnTo>
                  <a:lnTo>
                    <a:pt x="1637" y="1469"/>
                  </a:lnTo>
                  <a:lnTo>
                    <a:pt x="2959" y="1469"/>
                  </a:lnTo>
                  <a:lnTo>
                    <a:pt x="2956" y="1565"/>
                  </a:lnTo>
                  <a:lnTo>
                    <a:pt x="2946" y="1660"/>
                  </a:lnTo>
                  <a:lnTo>
                    <a:pt x="2931" y="1753"/>
                  </a:lnTo>
                  <a:lnTo>
                    <a:pt x="2909" y="1845"/>
                  </a:lnTo>
                  <a:lnTo>
                    <a:pt x="2883" y="1933"/>
                  </a:lnTo>
                  <a:lnTo>
                    <a:pt x="2851" y="2019"/>
                  </a:lnTo>
                  <a:lnTo>
                    <a:pt x="2814" y="2104"/>
                  </a:lnTo>
                  <a:lnTo>
                    <a:pt x="2772" y="2184"/>
                  </a:lnTo>
                  <a:lnTo>
                    <a:pt x="2725" y="2262"/>
                  </a:lnTo>
                  <a:lnTo>
                    <a:pt x="2673" y="2336"/>
                  </a:lnTo>
                  <a:lnTo>
                    <a:pt x="2617" y="2408"/>
                  </a:lnTo>
                  <a:lnTo>
                    <a:pt x="2557" y="2476"/>
                  </a:lnTo>
                  <a:lnTo>
                    <a:pt x="2493" y="2539"/>
                  </a:lnTo>
                  <a:lnTo>
                    <a:pt x="2425" y="2599"/>
                  </a:lnTo>
                  <a:lnTo>
                    <a:pt x="2352" y="2655"/>
                  </a:lnTo>
                  <a:lnTo>
                    <a:pt x="2278" y="2706"/>
                  </a:lnTo>
                  <a:lnTo>
                    <a:pt x="2200" y="2752"/>
                  </a:lnTo>
                  <a:lnTo>
                    <a:pt x="2118" y="2794"/>
                  </a:lnTo>
                  <a:lnTo>
                    <a:pt x="2034" y="2832"/>
                  </a:lnTo>
                  <a:lnTo>
                    <a:pt x="1947" y="2864"/>
                  </a:lnTo>
                  <a:lnTo>
                    <a:pt x="1857" y="2890"/>
                  </a:lnTo>
                  <a:lnTo>
                    <a:pt x="1766" y="2911"/>
                  </a:lnTo>
                  <a:lnTo>
                    <a:pt x="1672" y="2926"/>
                  </a:lnTo>
                  <a:lnTo>
                    <a:pt x="1577" y="2936"/>
                  </a:lnTo>
                  <a:lnTo>
                    <a:pt x="1479" y="2939"/>
                  </a:lnTo>
                  <a:lnTo>
                    <a:pt x="1382" y="2936"/>
                  </a:lnTo>
                  <a:lnTo>
                    <a:pt x="1287" y="2926"/>
                  </a:lnTo>
                  <a:lnTo>
                    <a:pt x="1193" y="2911"/>
                  </a:lnTo>
                  <a:lnTo>
                    <a:pt x="1101" y="2890"/>
                  </a:lnTo>
                  <a:lnTo>
                    <a:pt x="1012" y="2864"/>
                  </a:lnTo>
                  <a:lnTo>
                    <a:pt x="925" y="2832"/>
                  </a:lnTo>
                  <a:lnTo>
                    <a:pt x="841" y="2794"/>
                  </a:lnTo>
                  <a:lnTo>
                    <a:pt x="759" y="2752"/>
                  </a:lnTo>
                  <a:lnTo>
                    <a:pt x="682" y="2706"/>
                  </a:lnTo>
                  <a:lnTo>
                    <a:pt x="606" y="2655"/>
                  </a:lnTo>
                  <a:lnTo>
                    <a:pt x="534" y="2599"/>
                  </a:lnTo>
                  <a:lnTo>
                    <a:pt x="466" y="2539"/>
                  </a:lnTo>
                  <a:lnTo>
                    <a:pt x="402" y="2476"/>
                  </a:lnTo>
                  <a:lnTo>
                    <a:pt x="341" y="2408"/>
                  </a:lnTo>
                  <a:lnTo>
                    <a:pt x="286" y="2336"/>
                  </a:lnTo>
                  <a:lnTo>
                    <a:pt x="234" y="2262"/>
                  </a:lnTo>
                  <a:lnTo>
                    <a:pt x="187" y="2184"/>
                  </a:lnTo>
                  <a:lnTo>
                    <a:pt x="144" y="2104"/>
                  </a:lnTo>
                  <a:lnTo>
                    <a:pt x="108" y="2019"/>
                  </a:lnTo>
                  <a:lnTo>
                    <a:pt x="75" y="1933"/>
                  </a:lnTo>
                  <a:lnTo>
                    <a:pt x="49" y="1845"/>
                  </a:lnTo>
                  <a:lnTo>
                    <a:pt x="28" y="1753"/>
                  </a:lnTo>
                  <a:lnTo>
                    <a:pt x="13" y="1660"/>
                  </a:lnTo>
                  <a:lnTo>
                    <a:pt x="3" y="1565"/>
                  </a:lnTo>
                  <a:lnTo>
                    <a:pt x="0" y="1469"/>
                  </a:lnTo>
                  <a:lnTo>
                    <a:pt x="3" y="1372"/>
                  </a:lnTo>
                  <a:lnTo>
                    <a:pt x="13" y="1277"/>
                  </a:lnTo>
                  <a:lnTo>
                    <a:pt x="28" y="1184"/>
                  </a:lnTo>
                  <a:lnTo>
                    <a:pt x="49" y="1093"/>
                  </a:lnTo>
                  <a:lnTo>
                    <a:pt x="75" y="1004"/>
                  </a:lnTo>
                  <a:lnTo>
                    <a:pt x="108" y="918"/>
                  </a:lnTo>
                  <a:lnTo>
                    <a:pt x="144" y="835"/>
                  </a:lnTo>
                  <a:lnTo>
                    <a:pt x="187" y="754"/>
                  </a:lnTo>
                  <a:lnTo>
                    <a:pt x="234" y="676"/>
                  </a:lnTo>
                  <a:lnTo>
                    <a:pt x="286" y="601"/>
                  </a:lnTo>
                  <a:lnTo>
                    <a:pt x="341" y="530"/>
                  </a:lnTo>
                  <a:lnTo>
                    <a:pt x="402" y="462"/>
                  </a:lnTo>
                  <a:lnTo>
                    <a:pt x="466" y="398"/>
                  </a:lnTo>
                  <a:lnTo>
                    <a:pt x="534" y="339"/>
                  </a:lnTo>
                  <a:lnTo>
                    <a:pt x="606" y="282"/>
                  </a:lnTo>
                  <a:lnTo>
                    <a:pt x="682" y="232"/>
                  </a:lnTo>
                  <a:lnTo>
                    <a:pt x="759" y="185"/>
                  </a:lnTo>
                  <a:lnTo>
                    <a:pt x="841" y="143"/>
                  </a:lnTo>
                  <a:lnTo>
                    <a:pt x="925" y="106"/>
                  </a:lnTo>
                  <a:lnTo>
                    <a:pt x="1012" y="74"/>
                  </a:lnTo>
                  <a:lnTo>
                    <a:pt x="1101" y="47"/>
                  </a:lnTo>
                  <a:lnTo>
                    <a:pt x="1193" y="27"/>
                  </a:lnTo>
                  <a:lnTo>
                    <a:pt x="1287" y="12"/>
                  </a:lnTo>
                  <a:lnTo>
                    <a:pt x="1382" y="3"/>
                  </a:lnTo>
                  <a:lnTo>
                    <a:pt x="14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7"/>
            <p:cNvSpPr>
              <a:spLocks noEditPoints="1"/>
            </p:cNvSpPr>
            <p:nvPr/>
          </p:nvSpPr>
          <p:spPr bwMode="auto">
            <a:xfrm>
              <a:off x="1878013" y="1982788"/>
              <a:ext cx="238125" cy="236538"/>
            </a:xfrm>
            <a:custGeom>
              <a:avLst/>
              <a:gdLst>
                <a:gd name="T0" fmla="*/ 165 w 1644"/>
                <a:gd name="T1" fmla="*/ 1469 h 1634"/>
                <a:gd name="T2" fmla="*/ 1467 w 1644"/>
                <a:gd name="T3" fmla="*/ 1375 h 1634"/>
                <a:gd name="T4" fmla="*/ 1431 w 1644"/>
                <a:gd name="T5" fmla="*/ 1192 h 1634"/>
                <a:gd name="T6" fmla="*/ 1371 w 1644"/>
                <a:gd name="T7" fmla="*/ 1018 h 1634"/>
                <a:gd name="T8" fmla="*/ 1289 w 1644"/>
                <a:gd name="T9" fmla="*/ 856 h 1634"/>
                <a:gd name="T10" fmla="*/ 1189 w 1644"/>
                <a:gd name="T11" fmla="*/ 706 h 1634"/>
                <a:gd name="T12" fmla="*/ 1070 w 1644"/>
                <a:gd name="T13" fmla="*/ 571 h 1634"/>
                <a:gd name="T14" fmla="*/ 934 w 1644"/>
                <a:gd name="T15" fmla="*/ 453 h 1634"/>
                <a:gd name="T16" fmla="*/ 783 w 1644"/>
                <a:gd name="T17" fmla="*/ 352 h 1634"/>
                <a:gd name="T18" fmla="*/ 619 w 1644"/>
                <a:gd name="T19" fmla="*/ 272 h 1634"/>
                <a:gd name="T20" fmla="*/ 445 w 1644"/>
                <a:gd name="T21" fmla="*/ 212 h 1634"/>
                <a:gd name="T22" fmla="*/ 260 w 1644"/>
                <a:gd name="T23" fmla="*/ 176 h 1634"/>
                <a:gd name="T24" fmla="*/ 82 w 1644"/>
                <a:gd name="T25" fmla="*/ 0 h 1634"/>
                <a:gd name="T26" fmla="*/ 185 w 1644"/>
                <a:gd name="T27" fmla="*/ 3 h 1634"/>
                <a:gd name="T28" fmla="*/ 385 w 1644"/>
                <a:gd name="T29" fmla="*/ 29 h 1634"/>
                <a:gd name="T30" fmla="*/ 575 w 1644"/>
                <a:gd name="T31" fmla="*/ 79 h 1634"/>
                <a:gd name="T32" fmla="*/ 757 w 1644"/>
                <a:gd name="T33" fmla="*/ 152 h 1634"/>
                <a:gd name="T34" fmla="*/ 925 w 1644"/>
                <a:gd name="T35" fmla="*/ 246 h 1634"/>
                <a:gd name="T36" fmla="*/ 1080 w 1644"/>
                <a:gd name="T37" fmla="*/ 358 h 1634"/>
                <a:gd name="T38" fmla="*/ 1220 w 1644"/>
                <a:gd name="T39" fmla="*/ 489 h 1634"/>
                <a:gd name="T40" fmla="*/ 1343 w 1644"/>
                <a:gd name="T41" fmla="*/ 636 h 1634"/>
                <a:gd name="T42" fmla="*/ 1447 w 1644"/>
                <a:gd name="T43" fmla="*/ 797 h 1634"/>
                <a:gd name="T44" fmla="*/ 1531 w 1644"/>
                <a:gd name="T45" fmla="*/ 971 h 1634"/>
                <a:gd name="T46" fmla="*/ 1593 w 1644"/>
                <a:gd name="T47" fmla="*/ 1156 h 1634"/>
                <a:gd name="T48" fmla="*/ 1632 w 1644"/>
                <a:gd name="T49" fmla="*/ 1349 h 1634"/>
                <a:gd name="T50" fmla="*/ 1644 w 1644"/>
                <a:gd name="T51" fmla="*/ 1552 h 1634"/>
                <a:gd name="T52" fmla="*/ 1633 w 1644"/>
                <a:gd name="T53" fmla="*/ 1593 h 1634"/>
                <a:gd name="T54" fmla="*/ 1604 w 1644"/>
                <a:gd name="T55" fmla="*/ 1623 h 1634"/>
                <a:gd name="T56" fmla="*/ 1562 w 1644"/>
                <a:gd name="T57" fmla="*/ 1634 h 1634"/>
                <a:gd name="T58" fmla="*/ 60 w 1644"/>
                <a:gd name="T59" fmla="*/ 1631 h 1634"/>
                <a:gd name="T60" fmla="*/ 24 w 1644"/>
                <a:gd name="T61" fmla="*/ 1610 h 1634"/>
                <a:gd name="T62" fmla="*/ 3 w 1644"/>
                <a:gd name="T63" fmla="*/ 1574 h 1634"/>
                <a:gd name="T64" fmla="*/ 0 w 1644"/>
                <a:gd name="T65" fmla="*/ 82 h 1634"/>
                <a:gd name="T66" fmla="*/ 11 w 1644"/>
                <a:gd name="T67" fmla="*/ 41 h 1634"/>
                <a:gd name="T68" fmla="*/ 40 w 1644"/>
                <a:gd name="T69" fmla="*/ 12 h 1634"/>
                <a:gd name="T70" fmla="*/ 82 w 1644"/>
                <a:gd name="T71" fmla="*/ 0 h 1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44" h="1634">
                  <a:moveTo>
                    <a:pt x="165" y="168"/>
                  </a:moveTo>
                  <a:lnTo>
                    <a:pt x="165" y="1469"/>
                  </a:lnTo>
                  <a:lnTo>
                    <a:pt x="1476" y="1469"/>
                  </a:lnTo>
                  <a:lnTo>
                    <a:pt x="1467" y="1375"/>
                  </a:lnTo>
                  <a:lnTo>
                    <a:pt x="1452" y="1283"/>
                  </a:lnTo>
                  <a:lnTo>
                    <a:pt x="1431" y="1192"/>
                  </a:lnTo>
                  <a:lnTo>
                    <a:pt x="1404" y="1104"/>
                  </a:lnTo>
                  <a:lnTo>
                    <a:pt x="1371" y="1018"/>
                  </a:lnTo>
                  <a:lnTo>
                    <a:pt x="1333" y="935"/>
                  </a:lnTo>
                  <a:lnTo>
                    <a:pt x="1289" y="856"/>
                  </a:lnTo>
                  <a:lnTo>
                    <a:pt x="1241" y="779"/>
                  </a:lnTo>
                  <a:lnTo>
                    <a:pt x="1189" y="706"/>
                  </a:lnTo>
                  <a:lnTo>
                    <a:pt x="1131" y="637"/>
                  </a:lnTo>
                  <a:lnTo>
                    <a:pt x="1070" y="571"/>
                  </a:lnTo>
                  <a:lnTo>
                    <a:pt x="1004" y="510"/>
                  </a:lnTo>
                  <a:lnTo>
                    <a:pt x="934" y="453"/>
                  </a:lnTo>
                  <a:lnTo>
                    <a:pt x="860" y="401"/>
                  </a:lnTo>
                  <a:lnTo>
                    <a:pt x="783" y="352"/>
                  </a:lnTo>
                  <a:lnTo>
                    <a:pt x="702" y="309"/>
                  </a:lnTo>
                  <a:lnTo>
                    <a:pt x="619" y="272"/>
                  </a:lnTo>
                  <a:lnTo>
                    <a:pt x="534" y="239"/>
                  </a:lnTo>
                  <a:lnTo>
                    <a:pt x="445" y="212"/>
                  </a:lnTo>
                  <a:lnTo>
                    <a:pt x="354" y="192"/>
                  </a:lnTo>
                  <a:lnTo>
                    <a:pt x="260" y="176"/>
                  </a:lnTo>
                  <a:lnTo>
                    <a:pt x="165" y="168"/>
                  </a:lnTo>
                  <a:close/>
                  <a:moveTo>
                    <a:pt x="82" y="0"/>
                  </a:moveTo>
                  <a:lnTo>
                    <a:pt x="82" y="0"/>
                  </a:lnTo>
                  <a:lnTo>
                    <a:pt x="185" y="3"/>
                  </a:lnTo>
                  <a:lnTo>
                    <a:pt x="285" y="13"/>
                  </a:lnTo>
                  <a:lnTo>
                    <a:pt x="385" y="29"/>
                  </a:lnTo>
                  <a:lnTo>
                    <a:pt x="481" y="51"/>
                  </a:lnTo>
                  <a:lnTo>
                    <a:pt x="575" y="79"/>
                  </a:lnTo>
                  <a:lnTo>
                    <a:pt x="668" y="113"/>
                  </a:lnTo>
                  <a:lnTo>
                    <a:pt x="757" y="152"/>
                  </a:lnTo>
                  <a:lnTo>
                    <a:pt x="842" y="196"/>
                  </a:lnTo>
                  <a:lnTo>
                    <a:pt x="925" y="246"/>
                  </a:lnTo>
                  <a:lnTo>
                    <a:pt x="1005" y="300"/>
                  </a:lnTo>
                  <a:lnTo>
                    <a:pt x="1080" y="358"/>
                  </a:lnTo>
                  <a:lnTo>
                    <a:pt x="1152" y="421"/>
                  </a:lnTo>
                  <a:lnTo>
                    <a:pt x="1220" y="489"/>
                  </a:lnTo>
                  <a:lnTo>
                    <a:pt x="1283" y="561"/>
                  </a:lnTo>
                  <a:lnTo>
                    <a:pt x="1343" y="636"/>
                  </a:lnTo>
                  <a:lnTo>
                    <a:pt x="1397" y="715"/>
                  </a:lnTo>
                  <a:lnTo>
                    <a:pt x="1447" y="797"/>
                  </a:lnTo>
                  <a:lnTo>
                    <a:pt x="1492" y="882"/>
                  </a:lnTo>
                  <a:lnTo>
                    <a:pt x="1531" y="971"/>
                  </a:lnTo>
                  <a:lnTo>
                    <a:pt x="1565" y="1062"/>
                  </a:lnTo>
                  <a:lnTo>
                    <a:pt x="1593" y="1156"/>
                  </a:lnTo>
                  <a:lnTo>
                    <a:pt x="1615" y="1251"/>
                  </a:lnTo>
                  <a:lnTo>
                    <a:pt x="1632" y="1349"/>
                  </a:lnTo>
                  <a:lnTo>
                    <a:pt x="1641" y="1450"/>
                  </a:lnTo>
                  <a:lnTo>
                    <a:pt x="1644" y="1552"/>
                  </a:lnTo>
                  <a:lnTo>
                    <a:pt x="1641" y="1574"/>
                  </a:lnTo>
                  <a:lnTo>
                    <a:pt x="1633" y="1593"/>
                  </a:lnTo>
                  <a:lnTo>
                    <a:pt x="1620" y="1610"/>
                  </a:lnTo>
                  <a:lnTo>
                    <a:pt x="1604" y="1623"/>
                  </a:lnTo>
                  <a:lnTo>
                    <a:pt x="1584" y="1631"/>
                  </a:lnTo>
                  <a:lnTo>
                    <a:pt x="1562" y="1634"/>
                  </a:lnTo>
                  <a:lnTo>
                    <a:pt x="82" y="1634"/>
                  </a:lnTo>
                  <a:lnTo>
                    <a:pt x="60" y="1631"/>
                  </a:lnTo>
                  <a:lnTo>
                    <a:pt x="40" y="1623"/>
                  </a:lnTo>
                  <a:lnTo>
                    <a:pt x="24" y="1610"/>
                  </a:lnTo>
                  <a:lnTo>
                    <a:pt x="11" y="1593"/>
                  </a:lnTo>
                  <a:lnTo>
                    <a:pt x="3" y="1574"/>
                  </a:lnTo>
                  <a:lnTo>
                    <a:pt x="0" y="1552"/>
                  </a:lnTo>
                  <a:lnTo>
                    <a:pt x="0" y="82"/>
                  </a:lnTo>
                  <a:lnTo>
                    <a:pt x="3" y="61"/>
                  </a:lnTo>
                  <a:lnTo>
                    <a:pt x="11" y="41"/>
                  </a:lnTo>
                  <a:lnTo>
                    <a:pt x="24" y="24"/>
                  </a:lnTo>
                  <a:lnTo>
                    <a:pt x="40" y="12"/>
                  </a:lnTo>
                  <a:lnTo>
                    <a:pt x="60" y="3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40"/>
          <p:cNvGrpSpPr/>
          <p:nvPr/>
        </p:nvGrpSpPr>
        <p:grpSpPr>
          <a:xfrm>
            <a:off x="5599531" y="970298"/>
            <a:ext cx="373063" cy="368300"/>
            <a:chOff x="2622550" y="2006600"/>
            <a:chExt cx="373063" cy="368300"/>
          </a:xfrm>
          <a:solidFill>
            <a:srgbClr val="000000"/>
          </a:solidFill>
        </p:grpSpPr>
        <p:sp>
          <p:nvSpPr>
            <p:cNvPr id="17" name="Freeform 22"/>
            <p:cNvSpPr>
              <a:spLocks noEditPoints="1"/>
            </p:cNvSpPr>
            <p:nvPr/>
          </p:nvSpPr>
          <p:spPr bwMode="auto">
            <a:xfrm>
              <a:off x="2622550" y="2006600"/>
              <a:ext cx="373063" cy="368300"/>
            </a:xfrm>
            <a:custGeom>
              <a:avLst/>
              <a:gdLst>
                <a:gd name="T0" fmla="*/ 207 w 3051"/>
                <a:gd name="T1" fmla="*/ 205 h 3010"/>
                <a:gd name="T2" fmla="*/ 207 w 3051"/>
                <a:gd name="T3" fmla="*/ 2805 h 3010"/>
                <a:gd name="T4" fmla="*/ 2843 w 3051"/>
                <a:gd name="T5" fmla="*/ 2805 h 3010"/>
                <a:gd name="T6" fmla="*/ 2843 w 3051"/>
                <a:gd name="T7" fmla="*/ 205 h 3010"/>
                <a:gd name="T8" fmla="*/ 207 w 3051"/>
                <a:gd name="T9" fmla="*/ 205 h 3010"/>
                <a:gd name="T10" fmla="*/ 103 w 3051"/>
                <a:gd name="T11" fmla="*/ 0 h 3010"/>
                <a:gd name="T12" fmla="*/ 2947 w 3051"/>
                <a:gd name="T13" fmla="*/ 0 h 3010"/>
                <a:gd name="T14" fmla="*/ 2970 w 3051"/>
                <a:gd name="T15" fmla="*/ 3 h 3010"/>
                <a:gd name="T16" fmla="*/ 2992 w 3051"/>
                <a:gd name="T17" fmla="*/ 10 h 3010"/>
                <a:gd name="T18" fmla="*/ 3011 w 3051"/>
                <a:gd name="T19" fmla="*/ 22 h 3010"/>
                <a:gd name="T20" fmla="*/ 3028 w 3051"/>
                <a:gd name="T21" fmla="*/ 38 h 3010"/>
                <a:gd name="T22" fmla="*/ 3040 w 3051"/>
                <a:gd name="T23" fmla="*/ 58 h 3010"/>
                <a:gd name="T24" fmla="*/ 3048 w 3051"/>
                <a:gd name="T25" fmla="*/ 79 h 3010"/>
                <a:gd name="T26" fmla="*/ 3051 w 3051"/>
                <a:gd name="T27" fmla="*/ 103 h 3010"/>
                <a:gd name="T28" fmla="*/ 3051 w 3051"/>
                <a:gd name="T29" fmla="*/ 2908 h 3010"/>
                <a:gd name="T30" fmla="*/ 3048 w 3051"/>
                <a:gd name="T31" fmla="*/ 2931 h 3010"/>
                <a:gd name="T32" fmla="*/ 3040 w 3051"/>
                <a:gd name="T33" fmla="*/ 2953 h 3010"/>
                <a:gd name="T34" fmla="*/ 3028 w 3051"/>
                <a:gd name="T35" fmla="*/ 2971 h 3010"/>
                <a:gd name="T36" fmla="*/ 3011 w 3051"/>
                <a:gd name="T37" fmla="*/ 2987 h 3010"/>
                <a:gd name="T38" fmla="*/ 2992 w 3051"/>
                <a:gd name="T39" fmla="*/ 2999 h 3010"/>
                <a:gd name="T40" fmla="*/ 2970 w 3051"/>
                <a:gd name="T41" fmla="*/ 3007 h 3010"/>
                <a:gd name="T42" fmla="*/ 2947 w 3051"/>
                <a:gd name="T43" fmla="*/ 3010 h 3010"/>
                <a:gd name="T44" fmla="*/ 103 w 3051"/>
                <a:gd name="T45" fmla="*/ 3010 h 3010"/>
                <a:gd name="T46" fmla="*/ 80 w 3051"/>
                <a:gd name="T47" fmla="*/ 3007 h 3010"/>
                <a:gd name="T48" fmla="*/ 58 w 3051"/>
                <a:gd name="T49" fmla="*/ 2999 h 3010"/>
                <a:gd name="T50" fmla="*/ 39 w 3051"/>
                <a:gd name="T51" fmla="*/ 2987 h 3010"/>
                <a:gd name="T52" fmla="*/ 22 w 3051"/>
                <a:gd name="T53" fmla="*/ 2972 h 3010"/>
                <a:gd name="T54" fmla="*/ 10 w 3051"/>
                <a:gd name="T55" fmla="*/ 2953 h 3010"/>
                <a:gd name="T56" fmla="*/ 2 w 3051"/>
                <a:gd name="T57" fmla="*/ 2932 h 3010"/>
                <a:gd name="T58" fmla="*/ 0 w 3051"/>
                <a:gd name="T59" fmla="*/ 2908 h 3010"/>
                <a:gd name="T60" fmla="*/ 0 w 3051"/>
                <a:gd name="T61" fmla="*/ 103 h 3010"/>
                <a:gd name="T62" fmla="*/ 2 w 3051"/>
                <a:gd name="T63" fmla="*/ 79 h 3010"/>
                <a:gd name="T64" fmla="*/ 10 w 3051"/>
                <a:gd name="T65" fmla="*/ 58 h 3010"/>
                <a:gd name="T66" fmla="*/ 22 w 3051"/>
                <a:gd name="T67" fmla="*/ 38 h 3010"/>
                <a:gd name="T68" fmla="*/ 39 w 3051"/>
                <a:gd name="T69" fmla="*/ 22 h 3010"/>
                <a:gd name="T70" fmla="*/ 57 w 3051"/>
                <a:gd name="T71" fmla="*/ 10 h 3010"/>
                <a:gd name="T72" fmla="*/ 80 w 3051"/>
                <a:gd name="T73" fmla="*/ 3 h 3010"/>
                <a:gd name="T74" fmla="*/ 103 w 3051"/>
                <a:gd name="T75" fmla="*/ 0 h 3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051" h="3010">
                  <a:moveTo>
                    <a:pt x="207" y="205"/>
                  </a:moveTo>
                  <a:lnTo>
                    <a:pt x="207" y="2805"/>
                  </a:lnTo>
                  <a:lnTo>
                    <a:pt x="2843" y="2805"/>
                  </a:lnTo>
                  <a:lnTo>
                    <a:pt x="2843" y="205"/>
                  </a:lnTo>
                  <a:lnTo>
                    <a:pt x="207" y="205"/>
                  </a:lnTo>
                  <a:close/>
                  <a:moveTo>
                    <a:pt x="103" y="0"/>
                  </a:moveTo>
                  <a:lnTo>
                    <a:pt x="2947" y="0"/>
                  </a:lnTo>
                  <a:lnTo>
                    <a:pt x="2970" y="3"/>
                  </a:lnTo>
                  <a:lnTo>
                    <a:pt x="2992" y="10"/>
                  </a:lnTo>
                  <a:lnTo>
                    <a:pt x="3011" y="22"/>
                  </a:lnTo>
                  <a:lnTo>
                    <a:pt x="3028" y="38"/>
                  </a:lnTo>
                  <a:lnTo>
                    <a:pt x="3040" y="58"/>
                  </a:lnTo>
                  <a:lnTo>
                    <a:pt x="3048" y="79"/>
                  </a:lnTo>
                  <a:lnTo>
                    <a:pt x="3051" y="103"/>
                  </a:lnTo>
                  <a:lnTo>
                    <a:pt x="3051" y="2908"/>
                  </a:lnTo>
                  <a:lnTo>
                    <a:pt x="3048" y="2931"/>
                  </a:lnTo>
                  <a:lnTo>
                    <a:pt x="3040" y="2953"/>
                  </a:lnTo>
                  <a:lnTo>
                    <a:pt x="3028" y="2971"/>
                  </a:lnTo>
                  <a:lnTo>
                    <a:pt x="3011" y="2987"/>
                  </a:lnTo>
                  <a:lnTo>
                    <a:pt x="2992" y="2999"/>
                  </a:lnTo>
                  <a:lnTo>
                    <a:pt x="2970" y="3007"/>
                  </a:lnTo>
                  <a:lnTo>
                    <a:pt x="2947" y="3010"/>
                  </a:lnTo>
                  <a:lnTo>
                    <a:pt x="103" y="3010"/>
                  </a:lnTo>
                  <a:lnTo>
                    <a:pt x="80" y="3007"/>
                  </a:lnTo>
                  <a:lnTo>
                    <a:pt x="58" y="2999"/>
                  </a:lnTo>
                  <a:lnTo>
                    <a:pt x="39" y="2987"/>
                  </a:lnTo>
                  <a:lnTo>
                    <a:pt x="22" y="2972"/>
                  </a:lnTo>
                  <a:lnTo>
                    <a:pt x="10" y="2953"/>
                  </a:lnTo>
                  <a:lnTo>
                    <a:pt x="2" y="2932"/>
                  </a:lnTo>
                  <a:lnTo>
                    <a:pt x="0" y="2908"/>
                  </a:lnTo>
                  <a:lnTo>
                    <a:pt x="0" y="103"/>
                  </a:lnTo>
                  <a:lnTo>
                    <a:pt x="2" y="79"/>
                  </a:lnTo>
                  <a:lnTo>
                    <a:pt x="10" y="58"/>
                  </a:lnTo>
                  <a:lnTo>
                    <a:pt x="22" y="38"/>
                  </a:lnTo>
                  <a:lnTo>
                    <a:pt x="39" y="22"/>
                  </a:lnTo>
                  <a:lnTo>
                    <a:pt x="57" y="10"/>
                  </a:lnTo>
                  <a:lnTo>
                    <a:pt x="80" y="3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3"/>
            <p:cNvSpPr>
              <a:spLocks/>
            </p:cNvSpPr>
            <p:nvPr/>
          </p:nvSpPr>
          <p:spPr bwMode="auto">
            <a:xfrm>
              <a:off x="2755900" y="2101850"/>
              <a:ext cx="136525" cy="177800"/>
            </a:xfrm>
            <a:custGeom>
              <a:avLst/>
              <a:gdLst>
                <a:gd name="T0" fmla="*/ 80 w 1116"/>
                <a:gd name="T1" fmla="*/ 0 h 1453"/>
                <a:gd name="T2" fmla="*/ 101 w 1116"/>
                <a:gd name="T3" fmla="*/ 4 h 1453"/>
                <a:gd name="T4" fmla="*/ 120 w 1116"/>
                <a:gd name="T5" fmla="*/ 13 h 1453"/>
                <a:gd name="T6" fmla="*/ 1082 w 1116"/>
                <a:gd name="T7" fmla="*/ 663 h 1453"/>
                <a:gd name="T8" fmla="*/ 1096 w 1116"/>
                <a:gd name="T9" fmla="*/ 675 h 1453"/>
                <a:gd name="T10" fmla="*/ 1107 w 1116"/>
                <a:gd name="T11" fmla="*/ 690 h 1453"/>
                <a:gd name="T12" fmla="*/ 1114 w 1116"/>
                <a:gd name="T13" fmla="*/ 708 h 1453"/>
                <a:gd name="T14" fmla="*/ 1116 w 1116"/>
                <a:gd name="T15" fmla="*/ 726 h 1453"/>
                <a:gd name="T16" fmla="*/ 1114 w 1116"/>
                <a:gd name="T17" fmla="*/ 745 h 1453"/>
                <a:gd name="T18" fmla="*/ 1107 w 1116"/>
                <a:gd name="T19" fmla="*/ 762 h 1453"/>
                <a:gd name="T20" fmla="*/ 1096 w 1116"/>
                <a:gd name="T21" fmla="*/ 776 h 1453"/>
                <a:gd name="T22" fmla="*/ 1082 w 1116"/>
                <a:gd name="T23" fmla="*/ 789 h 1453"/>
                <a:gd name="T24" fmla="*/ 120 w 1116"/>
                <a:gd name="T25" fmla="*/ 1440 h 1453"/>
                <a:gd name="T26" fmla="*/ 106 w 1116"/>
                <a:gd name="T27" fmla="*/ 1447 h 1453"/>
                <a:gd name="T28" fmla="*/ 92 w 1116"/>
                <a:gd name="T29" fmla="*/ 1452 h 1453"/>
                <a:gd name="T30" fmla="*/ 76 w 1116"/>
                <a:gd name="T31" fmla="*/ 1453 h 1453"/>
                <a:gd name="T32" fmla="*/ 58 w 1116"/>
                <a:gd name="T33" fmla="*/ 1451 h 1453"/>
                <a:gd name="T34" fmla="*/ 40 w 1116"/>
                <a:gd name="T35" fmla="*/ 1445 h 1453"/>
                <a:gd name="T36" fmla="*/ 26 w 1116"/>
                <a:gd name="T37" fmla="*/ 1436 h 1453"/>
                <a:gd name="T38" fmla="*/ 15 w 1116"/>
                <a:gd name="T39" fmla="*/ 1424 h 1453"/>
                <a:gd name="T40" fmla="*/ 7 w 1116"/>
                <a:gd name="T41" fmla="*/ 1410 h 1453"/>
                <a:gd name="T42" fmla="*/ 1 w 1116"/>
                <a:gd name="T43" fmla="*/ 1394 h 1453"/>
                <a:gd name="T44" fmla="*/ 0 w 1116"/>
                <a:gd name="T45" fmla="*/ 1377 h 1453"/>
                <a:gd name="T46" fmla="*/ 0 w 1116"/>
                <a:gd name="T47" fmla="*/ 75 h 1453"/>
                <a:gd name="T48" fmla="*/ 1 w 1116"/>
                <a:gd name="T49" fmla="*/ 59 h 1453"/>
                <a:gd name="T50" fmla="*/ 7 w 1116"/>
                <a:gd name="T51" fmla="*/ 43 h 1453"/>
                <a:gd name="T52" fmla="*/ 15 w 1116"/>
                <a:gd name="T53" fmla="*/ 29 h 1453"/>
                <a:gd name="T54" fmla="*/ 26 w 1116"/>
                <a:gd name="T55" fmla="*/ 17 h 1453"/>
                <a:gd name="T56" fmla="*/ 40 w 1116"/>
                <a:gd name="T57" fmla="*/ 8 h 1453"/>
                <a:gd name="T58" fmla="*/ 60 w 1116"/>
                <a:gd name="T59" fmla="*/ 1 h 1453"/>
                <a:gd name="T60" fmla="*/ 80 w 1116"/>
                <a:gd name="T61" fmla="*/ 0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6" h="1453">
                  <a:moveTo>
                    <a:pt x="80" y="0"/>
                  </a:moveTo>
                  <a:lnTo>
                    <a:pt x="101" y="4"/>
                  </a:lnTo>
                  <a:lnTo>
                    <a:pt x="120" y="13"/>
                  </a:lnTo>
                  <a:lnTo>
                    <a:pt x="1082" y="663"/>
                  </a:lnTo>
                  <a:lnTo>
                    <a:pt x="1096" y="675"/>
                  </a:lnTo>
                  <a:lnTo>
                    <a:pt x="1107" y="690"/>
                  </a:lnTo>
                  <a:lnTo>
                    <a:pt x="1114" y="708"/>
                  </a:lnTo>
                  <a:lnTo>
                    <a:pt x="1116" y="726"/>
                  </a:lnTo>
                  <a:lnTo>
                    <a:pt x="1114" y="745"/>
                  </a:lnTo>
                  <a:lnTo>
                    <a:pt x="1107" y="762"/>
                  </a:lnTo>
                  <a:lnTo>
                    <a:pt x="1096" y="776"/>
                  </a:lnTo>
                  <a:lnTo>
                    <a:pt x="1082" y="789"/>
                  </a:lnTo>
                  <a:lnTo>
                    <a:pt x="120" y="1440"/>
                  </a:lnTo>
                  <a:lnTo>
                    <a:pt x="106" y="1447"/>
                  </a:lnTo>
                  <a:lnTo>
                    <a:pt x="92" y="1452"/>
                  </a:lnTo>
                  <a:lnTo>
                    <a:pt x="76" y="1453"/>
                  </a:lnTo>
                  <a:lnTo>
                    <a:pt x="58" y="1451"/>
                  </a:lnTo>
                  <a:lnTo>
                    <a:pt x="40" y="1445"/>
                  </a:lnTo>
                  <a:lnTo>
                    <a:pt x="26" y="1436"/>
                  </a:lnTo>
                  <a:lnTo>
                    <a:pt x="15" y="1424"/>
                  </a:lnTo>
                  <a:lnTo>
                    <a:pt x="7" y="1410"/>
                  </a:lnTo>
                  <a:lnTo>
                    <a:pt x="1" y="1394"/>
                  </a:lnTo>
                  <a:lnTo>
                    <a:pt x="0" y="1377"/>
                  </a:lnTo>
                  <a:lnTo>
                    <a:pt x="0" y="75"/>
                  </a:lnTo>
                  <a:lnTo>
                    <a:pt x="1" y="59"/>
                  </a:lnTo>
                  <a:lnTo>
                    <a:pt x="7" y="43"/>
                  </a:lnTo>
                  <a:lnTo>
                    <a:pt x="15" y="29"/>
                  </a:lnTo>
                  <a:lnTo>
                    <a:pt x="26" y="17"/>
                  </a:lnTo>
                  <a:lnTo>
                    <a:pt x="40" y="8"/>
                  </a:lnTo>
                  <a:lnTo>
                    <a:pt x="60" y="1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" name="Freeform 28"/>
          <p:cNvSpPr>
            <a:spLocks noEditPoints="1"/>
          </p:cNvSpPr>
          <p:nvPr/>
        </p:nvSpPr>
        <p:spPr bwMode="auto">
          <a:xfrm>
            <a:off x="6509625" y="944104"/>
            <a:ext cx="423863" cy="420688"/>
          </a:xfrm>
          <a:custGeom>
            <a:avLst/>
            <a:gdLst>
              <a:gd name="T0" fmla="*/ 1088 w 3208"/>
              <a:gd name="T1" fmla="*/ 1568 h 3177"/>
              <a:gd name="T2" fmla="*/ 1079 w 3208"/>
              <a:gd name="T3" fmla="*/ 2227 h 3177"/>
              <a:gd name="T4" fmla="*/ 1098 w 3208"/>
              <a:gd name="T5" fmla="*/ 2260 h 3177"/>
              <a:gd name="T6" fmla="*/ 1127 w 3208"/>
              <a:gd name="T7" fmla="*/ 2263 h 3177"/>
              <a:gd name="T8" fmla="*/ 1615 w 3208"/>
              <a:gd name="T9" fmla="*/ 1933 h 3177"/>
              <a:gd name="T10" fmla="*/ 1619 w 3208"/>
              <a:gd name="T11" fmla="*/ 1898 h 3177"/>
              <a:gd name="T12" fmla="*/ 1137 w 3208"/>
              <a:gd name="T13" fmla="*/ 1562 h 3177"/>
              <a:gd name="T14" fmla="*/ 1249 w 3208"/>
              <a:gd name="T15" fmla="*/ 1197 h 3177"/>
              <a:gd name="T16" fmla="*/ 1441 w 3208"/>
              <a:gd name="T17" fmla="*/ 1222 h 3177"/>
              <a:gd name="T18" fmla="*/ 1614 w 3208"/>
              <a:gd name="T19" fmla="*/ 1293 h 3177"/>
              <a:gd name="T20" fmla="*/ 1759 w 3208"/>
              <a:gd name="T21" fmla="*/ 1405 h 3177"/>
              <a:gd name="T22" fmla="*/ 1873 w 3208"/>
              <a:gd name="T23" fmla="*/ 1550 h 3177"/>
              <a:gd name="T24" fmla="*/ 1946 w 3208"/>
              <a:gd name="T25" fmla="*/ 1720 h 3177"/>
              <a:gd name="T26" fmla="*/ 1972 w 3208"/>
              <a:gd name="T27" fmla="*/ 1909 h 3177"/>
              <a:gd name="T28" fmla="*/ 1946 w 3208"/>
              <a:gd name="T29" fmla="*/ 2099 h 3177"/>
              <a:gd name="T30" fmla="*/ 1873 w 3208"/>
              <a:gd name="T31" fmla="*/ 2270 h 3177"/>
              <a:gd name="T32" fmla="*/ 1759 w 3208"/>
              <a:gd name="T33" fmla="*/ 2415 h 3177"/>
              <a:gd name="T34" fmla="*/ 1614 w 3208"/>
              <a:gd name="T35" fmla="*/ 2525 h 3177"/>
              <a:gd name="T36" fmla="*/ 1441 w 3208"/>
              <a:gd name="T37" fmla="*/ 2598 h 3177"/>
              <a:gd name="T38" fmla="*/ 1249 w 3208"/>
              <a:gd name="T39" fmla="*/ 2623 h 3177"/>
              <a:gd name="T40" fmla="*/ 1057 w 3208"/>
              <a:gd name="T41" fmla="*/ 2598 h 3177"/>
              <a:gd name="T42" fmla="*/ 885 w 3208"/>
              <a:gd name="T43" fmla="*/ 2525 h 3177"/>
              <a:gd name="T44" fmla="*/ 738 w 3208"/>
              <a:gd name="T45" fmla="*/ 2415 h 3177"/>
              <a:gd name="T46" fmla="*/ 625 w 3208"/>
              <a:gd name="T47" fmla="*/ 2270 h 3177"/>
              <a:gd name="T48" fmla="*/ 553 w 3208"/>
              <a:gd name="T49" fmla="*/ 2099 h 3177"/>
              <a:gd name="T50" fmla="*/ 527 w 3208"/>
              <a:gd name="T51" fmla="*/ 1909 h 3177"/>
              <a:gd name="T52" fmla="*/ 553 w 3208"/>
              <a:gd name="T53" fmla="*/ 1720 h 3177"/>
              <a:gd name="T54" fmla="*/ 626 w 3208"/>
              <a:gd name="T55" fmla="*/ 1550 h 3177"/>
              <a:gd name="T56" fmla="*/ 738 w 3208"/>
              <a:gd name="T57" fmla="*/ 1405 h 3177"/>
              <a:gd name="T58" fmla="*/ 885 w 3208"/>
              <a:gd name="T59" fmla="*/ 1293 h 3177"/>
              <a:gd name="T60" fmla="*/ 1057 w 3208"/>
              <a:gd name="T61" fmla="*/ 1222 h 3177"/>
              <a:gd name="T62" fmla="*/ 1249 w 3208"/>
              <a:gd name="T63" fmla="*/ 1197 h 3177"/>
              <a:gd name="T64" fmla="*/ 2327 w 3208"/>
              <a:gd name="T65" fmla="*/ 3009 h 3177"/>
              <a:gd name="T66" fmla="*/ 535 w 3208"/>
              <a:gd name="T67" fmla="*/ 509 h 3177"/>
              <a:gd name="T68" fmla="*/ 2436 w 3208"/>
              <a:gd name="T69" fmla="*/ 713 h 3177"/>
              <a:gd name="T70" fmla="*/ 2486 w 3208"/>
              <a:gd name="T71" fmla="*/ 752 h 3177"/>
              <a:gd name="T72" fmla="*/ 2498 w 3208"/>
              <a:gd name="T73" fmla="*/ 2641 h 3177"/>
              <a:gd name="T74" fmla="*/ 535 w 3208"/>
              <a:gd name="T75" fmla="*/ 509 h 3177"/>
              <a:gd name="T76" fmla="*/ 2778 w 3208"/>
              <a:gd name="T77" fmla="*/ 343 h 3177"/>
              <a:gd name="T78" fmla="*/ 2838 w 3208"/>
              <a:gd name="T79" fmla="*/ 367 h 3177"/>
              <a:gd name="T80" fmla="*/ 2864 w 3208"/>
              <a:gd name="T81" fmla="*/ 426 h 3177"/>
              <a:gd name="T82" fmla="*/ 3038 w 3208"/>
              <a:gd name="T83" fmla="*/ 169 h 3177"/>
              <a:gd name="T84" fmla="*/ 3123 w 3208"/>
              <a:gd name="T85" fmla="*/ 0 h 3177"/>
              <a:gd name="T86" fmla="*/ 3183 w 3208"/>
              <a:gd name="T87" fmla="*/ 25 h 3177"/>
              <a:gd name="T88" fmla="*/ 3208 w 3208"/>
              <a:gd name="T89" fmla="*/ 85 h 3177"/>
              <a:gd name="T90" fmla="*/ 3197 w 3208"/>
              <a:gd name="T91" fmla="*/ 2426 h 3177"/>
              <a:gd name="T92" fmla="*/ 3146 w 3208"/>
              <a:gd name="T93" fmla="*/ 2464 h 3177"/>
              <a:gd name="T94" fmla="*/ 2864 w 3208"/>
              <a:gd name="T95" fmla="*/ 2724 h 3177"/>
              <a:gd name="T96" fmla="*/ 2838 w 3208"/>
              <a:gd name="T97" fmla="*/ 2784 h 3177"/>
              <a:gd name="T98" fmla="*/ 2778 w 3208"/>
              <a:gd name="T99" fmla="*/ 2809 h 3177"/>
              <a:gd name="T100" fmla="*/ 2494 w 3208"/>
              <a:gd name="T101" fmla="*/ 3116 h 3177"/>
              <a:gd name="T102" fmla="*/ 2455 w 3208"/>
              <a:gd name="T103" fmla="*/ 3166 h 3177"/>
              <a:gd name="T104" fmla="*/ 85 w 3208"/>
              <a:gd name="T105" fmla="*/ 3177 h 3177"/>
              <a:gd name="T106" fmla="*/ 25 w 3208"/>
              <a:gd name="T107" fmla="*/ 3153 h 3177"/>
              <a:gd name="T108" fmla="*/ 0 w 3208"/>
              <a:gd name="T109" fmla="*/ 3094 h 3177"/>
              <a:gd name="T110" fmla="*/ 11 w 3208"/>
              <a:gd name="T111" fmla="*/ 752 h 3177"/>
              <a:gd name="T112" fmla="*/ 62 w 3208"/>
              <a:gd name="T113" fmla="*/ 713 h 3177"/>
              <a:gd name="T114" fmla="*/ 365 w 3208"/>
              <a:gd name="T115" fmla="*/ 426 h 3177"/>
              <a:gd name="T116" fmla="*/ 390 w 3208"/>
              <a:gd name="T117" fmla="*/ 366 h 3177"/>
              <a:gd name="T118" fmla="*/ 450 w 3208"/>
              <a:gd name="T119" fmla="*/ 341 h 3177"/>
              <a:gd name="T120" fmla="*/ 714 w 3208"/>
              <a:gd name="T121" fmla="*/ 63 h 3177"/>
              <a:gd name="T122" fmla="*/ 753 w 3208"/>
              <a:gd name="T123" fmla="*/ 13 h 3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08" h="3177">
                <a:moveTo>
                  <a:pt x="1112" y="1556"/>
                </a:moveTo>
                <a:lnTo>
                  <a:pt x="1098" y="1560"/>
                </a:lnTo>
                <a:lnTo>
                  <a:pt x="1088" y="1568"/>
                </a:lnTo>
                <a:lnTo>
                  <a:pt x="1081" y="1580"/>
                </a:lnTo>
                <a:lnTo>
                  <a:pt x="1079" y="1593"/>
                </a:lnTo>
                <a:lnTo>
                  <a:pt x="1079" y="2227"/>
                </a:lnTo>
                <a:lnTo>
                  <a:pt x="1081" y="2240"/>
                </a:lnTo>
                <a:lnTo>
                  <a:pt x="1088" y="2252"/>
                </a:lnTo>
                <a:lnTo>
                  <a:pt x="1098" y="2260"/>
                </a:lnTo>
                <a:lnTo>
                  <a:pt x="1107" y="2263"/>
                </a:lnTo>
                <a:lnTo>
                  <a:pt x="1116" y="2264"/>
                </a:lnTo>
                <a:lnTo>
                  <a:pt x="1127" y="2263"/>
                </a:lnTo>
                <a:lnTo>
                  <a:pt x="1137" y="2258"/>
                </a:lnTo>
                <a:lnTo>
                  <a:pt x="1606" y="1941"/>
                </a:lnTo>
                <a:lnTo>
                  <a:pt x="1615" y="1933"/>
                </a:lnTo>
                <a:lnTo>
                  <a:pt x="1619" y="1922"/>
                </a:lnTo>
                <a:lnTo>
                  <a:pt x="1622" y="1911"/>
                </a:lnTo>
                <a:lnTo>
                  <a:pt x="1619" y="1898"/>
                </a:lnTo>
                <a:lnTo>
                  <a:pt x="1615" y="1888"/>
                </a:lnTo>
                <a:lnTo>
                  <a:pt x="1606" y="1880"/>
                </a:lnTo>
                <a:lnTo>
                  <a:pt x="1137" y="1562"/>
                </a:lnTo>
                <a:lnTo>
                  <a:pt x="1125" y="1557"/>
                </a:lnTo>
                <a:lnTo>
                  <a:pt x="1112" y="1556"/>
                </a:lnTo>
                <a:close/>
                <a:moveTo>
                  <a:pt x="1249" y="1197"/>
                </a:moveTo>
                <a:lnTo>
                  <a:pt x="1315" y="1199"/>
                </a:lnTo>
                <a:lnTo>
                  <a:pt x="1379" y="1208"/>
                </a:lnTo>
                <a:lnTo>
                  <a:pt x="1441" y="1222"/>
                </a:lnTo>
                <a:lnTo>
                  <a:pt x="1500" y="1241"/>
                </a:lnTo>
                <a:lnTo>
                  <a:pt x="1558" y="1265"/>
                </a:lnTo>
                <a:lnTo>
                  <a:pt x="1614" y="1293"/>
                </a:lnTo>
                <a:lnTo>
                  <a:pt x="1665" y="1327"/>
                </a:lnTo>
                <a:lnTo>
                  <a:pt x="1714" y="1364"/>
                </a:lnTo>
                <a:lnTo>
                  <a:pt x="1759" y="1405"/>
                </a:lnTo>
                <a:lnTo>
                  <a:pt x="1801" y="1450"/>
                </a:lnTo>
                <a:lnTo>
                  <a:pt x="1839" y="1498"/>
                </a:lnTo>
                <a:lnTo>
                  <a:pt x="1873" y="1550"/>
                </a:lnTo>
                <a:lnTo>
                  <a:pt x="1902" y="1604"/>
                </a:lnTo>
                <a:lnTo>
                  <a:pt x="1926" y="1661"/>
                </a:lnTo>
                <a:lnTo>
                  <a:pt x="1946" y="1720"/>
                </a:lnTo>
                <a:lnTo>
                  <a:pt x="1959" y="1781"/>
                </a:lnTo>
                <a:lnTo>
                  <a:pt x="1969" y="1844"/>
                </a:lnTo>
                <a:lnTo>
                  <a:pt x="1972" y="1909"/>
                </a:lnTo>
                <a:lnTo>
                  <a:pt x="1969" y="1975"/>
                </a:lnTo>
                <a:lnTo>
                  <a:pt x="1959" y="2038"/>
                </a:lnTo>
                <a:lnTo>
                  <a:pt x="1946" y="2099"/>
                </a:lnTo>
                <a:lnTo>
                  <a:pt x="1926" y="2159"/>
                </a:lnTo>
                <a:lnTo>
                  <a:pt x="1902" y="2215"/>
                </a:lnTo>
                <a:lnTo>
                  <a:pt x="1873" y="2270"/>
                </a:lnTo>
                <a:lnTo>
                  <a:pt x="1839" y="2321"/>
                </a:lnTo>
                <a:lnTo>
                  <a:pt x="1801" y="2370"/>
                </a:lnTo>
                <a:lnTo>
                  <a:pt x="1759" y="2415"/>
                </a:lnTo>
                <a:lnTo>
                  <a:pt x="1714" y="2455"/>
                </a:lnTo>
                <a:lnTo>
                  <a:pt x="1665" y="2492"/>
                </a:lnTo>
                <a:lnTo>
                  <a:pt x="1614" y="2525"/>
                </a:lnTo>
                <a:lnTo>
                  <a:pt x="1558" y="2554"/>
                </a:lnTo>
                <a:lnTo>
                  <a:pt x="1500" y="2578"/>
                </a:lnTo>
                <a:lnTo>
                  <a:pt x="1441" y="2598"/>
                </a:lnTo>
                <a:lnTo>
                  <a:pt x="1379" y="2611"/>
                </a:lnTo>
                <a:lnTo>
                  <a:pt x="1315" y="2620"/>
                </a:lnTo>
                <a:lnTo>
                  <a:pt x="1249" y="2623"/>
                </a:lnTo>
                <a:lnTo>
                  <a:pt x="1183" y="2620"/>
                </a:lnTo>
                <a:lnTo>
                  <a:pt x="1119" y="2611"/>
                </a:lnTo>
                <a:lnTo>
                  <a:pt x="1057" y="2598"/>
                </a:lnTo>
                <a:lnTo>
                  <a:pt x="997" y="2578"/>
                </a:lnTo>
                <a:lnTo>
                  <a:pt x="939" y="2554"/>
                </a:lnTo>
                <a:lnTo>
                  <a:pt x="885" y="2525"/>
                </a:lnTo>
                <a:lnTo>
                  <a:pt x="832" y="2492"/>
                </a:lnTo>
                <a:lnTo>
                  <a:pt x="784" y="2455"/>
                </a:lnTo>
                <a:lnTo>
                  <a:pt x="738" y="2415"/>
                </a:lnTo>
                <a:lnTo>
                  <a:pt x="696" y="2370"/>
                </a:lnTo>
                <a:lnTo>
                  <a:pt x="659" y="2321"/>
                </a:lnTo>
                <a:lnTo>
                  <a:pt x="625" y="2270"/>
                </a:lnTo>
                <a:lnTo>
                  <a:pt x="596" y="2215"/>
                </a:lnTo>
                <a:lnTo>
                  <a:pt x="571" y="2159"/>
                </a:lnTo>
                <a:lnTo>
                  <a:pt x="553" y="2099"/>
                </a:lnTo>
                <a:lnTo>
                  <a:pt x="538" y="2038"/>
                </a:lnTo>
                <a:lnTo>
                  <a:pt x="530" y="1975"/>
                </a:lnTo>
                <a:lnTo>
                  <a:pt x="527" y="1909"/>
                </a:lnTo>
                <a:lnTo>
                  <a:pt x="530" y="1844"/>
                </a:lnTo>
                <a:lnTo>
                  <a:pt x="538" y="1781"/>
                </a:lnTo>
                <a:lnTo>
                  <a:pt x="553" y="1720"/>
                </a:lnTo>
                <a:lnTo>
                  <a:pt x="572" y="1661"/>
                </a:lnTo>
                <a:lnTo>
                  <a:pt x="596" y="1604"/>
                </a:lnTo>
                <a:lnTo>
                  <a:pt x="626" y="1550"/>
                </a:lnTo>
                <a:lnTo>
                  <a:pt x="659" y="1498"/>
                </a:lnTo>
                <a:lnTo>
                  <a:pt x="697" y="1450"/>
                </a:lnTo>
                <a:lnTo>
                  <a:pt x="738" y="1405"/>
                </a:lnTo>
                <a:lnTo>
                  <a:pt x="784" y="1364"/>
                </a:lnTo>
                <a:lnTo>
                  <a:pt x="832" y="1327"/>
                </a:lnTo>
                <a:lnTo>
                  <a:pt x="885" y="1293"/>
                </a:lnTo>
                <a:lnTo>
                  <a:pt x="939" y="1265"/>
                </a:lnTo>
                <a:lnTo>
                  <a:pt x="997" y="1241"/>
                </a:lnTo>
                <a:lnTo>
                  <a:pt x="1057" y="1222"/>
                </a:lnTo>
                <a:lnTo>
                  <a:pt x="1119" y="1208"/>
                </a:lnTo>
                <a:lnTo>
                  <a:pt x="1183" y="1199"/>
                </a:lnTo>
                <a:lnTo>
                  <a:pt x="1249" y="1197"/>
                </a:lnTo>
                <a:close/>
                <a:moveTo>
                  <a:pt x="170" y="878"/>
                </a:moveTo>
                <a:lnTo>
                  <a:pt x="170" y="3009"/>
                </a:lnTo>
                <a:lnTo>
                  <a:pt x="2327" y="3009"/>
                </a:lnTo>
                <a:lnTo>
                  <a:pt x="2327" y="878"/>
                </a:lnTo>
                <a:lnTo>
                  <a:pt x="170" y="878"/>
                </a:lnTo>
                <a:close/>
                <a:moveTo>
                  <a:pt x="535" y="509"/>
                </a:moveTo>
                <a:lnTo>
                  <a:pt x="535" y="710"/>
                </a:lnTo>
                <a:lnTo>
                  <a:pt x="2413" y="710"/>
                </a:lnTo>
                <a:lnTo>
                  <a:pt x="2436" y="713"/>
                </a:lnTo>
                <a:lnTo>
                  <a:pt x="2455" y="721"/>
                </a:lnTo>
                <a:lnTo>
                  <a:pt x="2473" y="735"/>
                </a:lnTo>
                <a:lnTo>
                  <a:pt x="2486" y="752"/>
                </a:lnTo>
                <a:lnTo>
                  <a:pt x="2494" y="772"/>
                </a:lnTo>
                <a:lnTo>
                  <a:pt x="2498" y="795"/>
                </a:lnTo>
                <a:lnTo>
                  <a:pt x="2498" y="2641"/>
                </a:lnTo>
                <a:lnTo>
                  <a:pt x="2692" y="2641"/>
                </a:lnTo>
                <a:lnTo>
                  <a:pt x="2692" y="509"/>
                </a:lnTo>
                <a:lnTo>
                  <a:pt x="535" y="509"/>
                </a:lnTo>
                <a:close/>
                <a:moveTo>
                  <a:pt x="880" y="169"/>
                </a:moveTo>
                <a:lnTo>
                  <a:pt x="880" y="343"/>
                </a:lnTo>
                <a:lnTo>
                  <a:pt x="2778" y="343"/>
                </a:lnTo>
                <a:lnTo>
                  <a:pt x="2801" y="346"/>
                </a:lnTo>
                <a:lnTo>
                  <a:pt x="2821" y="354"/>
                </a:lnTo>
                <a:lnTo>
                  <a:pt x="2838" y="367"/>
                </a:lnTo>
                <a:lnTo>
                  <a:pt x="2851" y="383"/>
                </a:lnTo>
                <a:lnTo>
                  <a:pt x="2861" y="404"/>
                </a:lnTo>
                <a:lnTo>
                  <a:pt x="2864" y="426"/>
                </a:lnTo>
                <a:lnTo>
                  <a:pt x="2864" y="2299"/>
                </a:lnTo>
                <a:lnTo>
                  <a:pt x="3038" y="2299"/>
                </a:lnTo>
                <a:lnTo>
                  <a:pt x="3038" y="169"/>
                </a:lnTo>
                <a:lnTo>
                  <a:pt x="880" y="169"/>
                </a:lnTo>
                <a:close/>
                <a:moveTo>
                  <a:pt x="795" y="0"/>
                </a:moveTo>
                <a:lnTo>
                  <a:pt x="3123" y="0"/>
                </a:lnTo>
                <a:lnTo>
                  <a:pt x="3146" y="3"/>
                </a:lnTo>
                <a:lnTo>
                  <a:pt x="3166" y="13"/>
                </a:lnTo>
                <a:lnTo>
                  <a:pt x="3183" y="25"/>
                </a:lnTo>
                <a:lnTo>
                  <a:pt x="3197" y="42"/>
                </a:lnTo>
                <a:lnTo>
                  <a:pt x="3205" y="63"/>
                </a:lnTo>
                <a:lnTo>
                  <a:pt x="3208" y="85"/>
                </a:lnTo>
                <a:lnTo>
                  <a:pt x="3208" y="2384"/>
                </a:lnTo>
                <a:lnTo>
                  <a:pt x="3205" y="2406"/>
                </a:lnTo>
                <a:lnTo>
                  <a:pt x="3197" y="2426"/>
                </a:lnTo>
                <a:lnTo>
                  <a:pt x="3183" y="2443"/>
                </a:lnTo>
                <a:lnTo>
                  <a:pt x="3166" y="2456"/>
                </a:lnTo>
                <a:lnTo>
                  <a:pt x="3146" y="2464"/>
                </a:lnTo>
                <a:lnTo>
                  <a:pt x="3123" y="2467"/>
                </a:lnTo>
                <a:lnTo>
                  <a:pt x="2864" y="2467"/>
                </a:lnTo>
                <a:lnTo>
                  <a:pt x="2864" y="2724"/>
                </a:lnTo>
                <a:lnTo>
                  <a:pt x="2861" y="2746"/>
                </a:lnTo>
                <a:lnTo>
                  <a:pt x="2851" y="2767"/>
                </a:lnTo>
                <a:lnTo>
                  <a:pt x="2838" y="2784"/>
                </a:lnTo>
                <a:lnTo>
                  <a:pt x="2821" y="2797"/>
                </a:lnTo>
                <a:lnTo>
                  <a:pt x="2801" y="2805"/>
                </a:lnTo>
                <a:lnTo>
                  <a:pt x="2778" y="2809"/>
                </a:lnTo>
                <a:lnTo>
                  <a:pt x="2498" y="2809"/>
                </a:lnTo>
                <a:lnTo>
                  <a:pt x="2498" y="3094"/>
                </a:lnTo>
                <a:lnTo>
                  <a:pt x="2494" y="3116"/>
                </a:lnTo>
                <a:lnTo>
                  <a:pt x="2486" y="3135"/>
                </a:lnTo>
                <a:lnTo>
                  <a:pt x="2473" y="3153"/>
                </a:lnTo>
                <a:lnTo>
                  <a:pt x="2455" y="3166"/>
                </a:lnTo>
                <a:lnTo>
                  <a:pt x="2436" y="3174"/>
                </a:lnTo>
                <a:lnTo>
                  <a:pt x="2413" y="3177"/>
                </a:lnTo>
                <a:lnTo>
                  <a:pt x="85" y="3177"/>
                </a:lnTo>
                <a:lnTo>
                  <a:pt x="62" y="3174"/>
                </a:lnTo>
                <a:lnTo>
                  <a:pt x="41" y="3166"/>
                </a:lnTo>
                <a:lnTo>
                  <a:pt x="25" y="3153"/>
                </a:lnTo>
                <a:lnTo>
                  <a:pt x="11" y="3135"/>
                </a:lnTo>
                <a:lnTo>
                  <a:pt x="3" y="3116"/>
                </a:lnTo>
                <a:lnTo>
                  <a:pt x="0" y="3094"/>
                </a:lnTo>
                <a:lnTo>
                  <a:pt x="0" y="795"/>
                </a:lnTo>
                <a:lnTo>
                  <a:pt x="3" y="772"/>
                </a:lnTo>
                <a:lnTo>
                  <a:pt x="11" y="752"/>
                </a:lnTo>
                <a:lnTo>
                  <a:pt x="25" y="735"/>
                </a:lnTo>
                <a:lnTo>
                  <a:pt x="41" y="721"/>
                </a:lnTo>
                <a:lnTo>
                  <a:pt x="62" y="713"/>
                </a:lnTo>
                <a:lnTo>
                  <a:pt x="85" y="710"/>
                </a:lnTo>
                <a:lnTo>
                  <a:pt x="365" y="710"/>
                </a:lnTo>
                <a:lnTo>
                  <a:pt x="365" y="426"/>
                </a:lnTo>
                <a:lnTo>
                  <a:pt x="368" y="404"/>
                </a:lnTo>
                <a:lnTo>
                  <a:pt x="376" y="383"/>
                </a:lnTo>
                <a:lnTo>
                  <a:pt x="390" y="366"/>
                </a:lnTo>
                <a:lnTo>
                  <a:pt x="407" y="353"/>
                </a:lnTo>
                <a:lnTo>
                  <a:pt x="427" y="345"/>
                </a:lnTo>
                <a:lnTo>
                  <a:pt x="450" y="341"/>
                </a:lnTo>
                <a:lnTo>
                  <a:pt x="710" y="341"/>
                </a:lnTo>
                <a:lnTo>
                  <a:pt x="710" y="85"/>
                </a:lnTo>
                <a:lnTo>
                  <a:pt x="714" y="63"/>
                </a:lnTo>
                <a:lnTo>
                  <a:pt x="722" y="42"/>
                </a:lnTo>
                <a:lnTo>
                  <a:pt x="735" y="25"/>
                </a:lnTo>
                <a:lnTo>
                  <a:pt x="753" y="13"/>
                </a:lnTo>
                <a:lnTo>
                  <a:pt x="772" y="3"/>
                </a:lnTo>
                <a:lnTo>
                  <a:pt x="79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" name="Group 59"/>
          <p:cNvGrpSpPr/>
          <p:nvPr/>
        </p:nvGrpSpPr>
        <p:grpSpPr>
          <a:xfrm>
            <a:off x="7382413" y="994904"/>
            <a:ext cx="549275" cy="319088"/>
            <a:chOff x="4460875" y="2030413"/>
            <a:chExt cx="549275" cy="319088"/>
          </a:xfrm>
          <a:solidFill>
            <a:srgbClr val="000000"/>
          </a:solidFill>
        </p:grpSpPr>
        <p:sp>
          <p:nvSpPr>
            <p:cNvPr id="21" name="Freeform 33"/>
            <p:cNvSpPr>
              <a:spLocks noEditPoints="1"/>
            </p:cNvSpPr>
            <p:nvPr/>
          </p:nvSpPr>
          <p:spPr bwMode="auto">
            <a:xfrm>
              <a:off x="4541838" y="2108200"/>
              <a:ext cx="387350" cy="161925"/>
            </a:xfrm>
            <a:custGeom>
              <a:avLst/>
              <a:gdLst>
                <a:gd name="T0" fmla="*/ 1137 w 2432"/>
                <a:gd name="T1" fmla="*/ 103 h 1019"/>
                <a:gd name="T2" fmla="*/ 981 w 2432"/>
                <a:gd name="T3" fmla="*/ 125 h 1019"/>
                <a:gd name="T4" fmla="*/ 833 w 2432"/>
                <a:gd name="T5" fmla="*/ 167 h 1019"/>
                <a:gd name="T6" fmla="*/ 693 w 2432"/>
                <a:gd name="T7" fmla="*/ 228 h 1019"/>
                <a:gd name="T8" fmla="*/ 563 w 2432"/>
                <a:gd name="T9" fmla="*/ 307 h 1019"/>
                <a:gd name="T10" fmla="*/ 445 w 2432"/>
                <a:gd name="T11" fmla="*/ 403 h 1019"/>
                <a:gd name="T12" fmla="*/ 340 w 2432"/>
                <a:gd name="T13" fmla="*/ 513 h 1019"/>
                <a:gd name="T14" fmla="*/ 252 w 2432"/>
                <a:gd name="T15" fmla="*/ 637 h 1019"/>
                <a:gd name="T16" fmla="*/ 180 w 2432"/>
                <a:gd name="T17" fmla="*/ 773 h 1019"/>
                <a:gd name="T18" fmla="*/ 127 w 2432"/>
                <a:gd name="T19" fmla="*/ 919 h 1019"/>
                <a:gd name="T20" fmla="*/ 2282 w 2432"/>
                <a:gd name="T21" fmla="*/ 844 h 1019"/>
                <a:gd name="T22" fmla="*/ 2220 w 2432"/>
                <a:gd name="T23" fmla="*/ 703 h 1019"/>
                <a:gd name="T24" fmla="*/ 2140 w 2432"/>
                <a:gd name="T25" fmla="*/ 573 h 1019"/>
                <a:gd name="T26" fmla="*/ 2042 w 2432"/>
                <a:gd name="T27" fmla="*/ 456 h 1019"/>
                <a:gd name="T28" fmla="*/ 1931 w 2432"/>
                <a:gd name="T29" fmla="*/ 353 h 1019"/>
                <a:gd name="T30" fmla="*/ 1807 w 2432"/>
                <a:gd name="T31" fmla="*/ 266 h 1019"/>
                <a:gd name="T32" fmla="*/ 1671 w 2432"/>
                <a:gd name="T33" fmla="*/ 195 h 1019"/>
                <a:gd name="T34" fmla="*/ 1527 w 2432"/>
                <a:gd name="T35" fmla="*/ 143 h 1019"/>
                <a:gd name="T36" fmla="*/ 1375 w 2432"/>
                <a:gd name="T37" fmla="*/ 111 h 1019"/>
                <a:gd name="T38" fmla="*/ 1217 w 2432"/>
                <a:gd name="T39" fmla="*/ 100 h 1019"/>
                <a:gd name="T40" fmla="*/ 1302 w 2432"/>
                <a:gd name="T41" fmla="*/ 3 h 1019"/>
                <a:gd name="T42" fmla="*/ 1469 w 2432"/>
                <a:gd name="T43" fmla="*/ 26 h 1019"/>
                <a:gd name="T44" fmla="*/ 1630 w 2432"/>
                <a:gd name="T45" fmla="*/ 72 h 1019"/>
                <a:gd name="T46" fmla="*/ 1781 w 2432"/>
                <a:gd name="T47" fmla="*/ 137 h 1019"/>
                <a:gd name="T48" fmla="*/ 1922 w 2432"/>
                <a:gd name="T49" fmla="*/ 222 h 1019"/>
                <a:gd name="T50" fmla="*/ 2051 w 2432"/>
                <a:gd name="T51" fmla="*/ 324 h 1019"/>
                <a:gd name="T52" fmla="*/ 2164 w 2432"/>
                <a:gd name="T53" fmla="*/ 441 h 1019"/>
                <a:gd name="T54" fmla="*/ 2261 w 2432"/>
                <a:gd name="T55" fmla="*/ 574 h 1019"/>
                <a:gd name="T56" fmla="*/ 2340 w 2432"/>
                <a:gd name="T57" fmla="*/ 720 h 1019"/>
                <a:gd name="T58" fmla="*/ 2398 w 2432"/>
                <a:gd name="T59" fmla="*/ 875 h 1019"/>
                <a:gd name="T60" fmla="*/ 2432 w 2432"/>
                <a:gd name="T61" fmla="*/ 1019 h 1019"/>
                <a:gd name="T62" fmla="*/ 14 w 2432"/>
                <a:gd name="T63" fmla="*/ 958 h 1019"/>
                <a:gd name="T64" fmla="*/ 61 w 2432"/>
                <a:gd name="T65" fmla="*/ 796 h 1019"/>
                <a:gd name="T66" fmla="*/ 130 w 2432"/>
                <a:gd name="T67" fmla="*/ 645 h 1019"/>
                <a:gd name="T68" fmla="*/ 218 w 2432"/>
                <a:gd name="T69" fmla="*/ 507 h 1019"/>
                <a:gd name="T70" fmla="*/ 324 w 2432"/>
                <a:gd name="T71" fmla="*/ 381 h 1019"/>
                <a:gd name="T72" fmla="*/ 445 w 2432"/>
                <a:gd name="T73" fmla="*/ 271 h 1019"/>
                <a:gd name="T74" fmla="*/ 580 w 2432"/>
                <a:gd name="T75" fmla="*/ 178 h 1019"/>
                <a:gd name="T76" fmla="*/ 726 w 2432"/>
                <a:gd name="T77" fmla="*/ 102 h 1019"/>
                <a:gd name="T78" fmla="*/ 882 w 2432"/>
                <a:gd name="T79" fmla="*/ 47 h 1019"/>
                <a:gd name="T80" fmla="*/ 1046 w 2432"/>
                <a:gd name="T81" fmla="*/ 11 h 1019"/>
                <a:gd name="T82" fmla="*/ 1217 w 2432"/>
                <a:gd name="T83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32" h="1019">
                  <a:moveTo>
                    <a:pt x="1217" y="100"/>
                  </a:moveTo>
                  <a:lnTo>
                    <a:pt x="1137" y="103"/>
                  </a:lnTo>
                  <a:lnTo>
                    <a:pt x="1059" y="111"/>
                  </a:lnTo>
                  <a:lnTo>
                    <a:pt x="981" y="125"/>
                  </a:lnTo>
                  <a:lnTo>
                    <a:pt x="907" y="143"/>
                  </a:lnTo>
                  <a:lnTo>
                    <a:pt x="833" y="167"/>
                  </a:lnTo>
                  <a:lnTo>
                    <a:pt x="761" y="195"/>
                  </a:lnTo>
                  <a:lnTo>
                    <a:pt x="693" y="228"/>
                  </a:lnTo>
                  <a:lnTo>
                    <a:pt x="626" y="266"/>
                  </a:lnTo>
                  <a:lnTo>
                    <a:pt x="563" y="307"/>
                  </a:lnTo>
                  <a:lnTo>
                    <a:pt x="502" y="353"/>
                  </a:lnTo>
                  <a:lnTo>
                    <a:pt x="445" y="403"/>
                  </a:lnTo>
                  <a:lnTo>
                    <a:pt x="390" y="456"/>
                  </a:lnTo>
                  <a:lnTo>
                    <a:pt x="340" y="513"/>
                  </a:lnTo>
                  <a:lnTo>
                    <a:pt x="294" y="573"/>
                  </a:lnTo>
                  <a:lnTo>
                    <a:pt x="252" y="637"/>
                  </a:lnTo>
                  <a:lnTo>
                    <a:pt x="214" y="703"/>
                  </a:lnTo>
                  <a:lnTo>
                    <a:pt x="180" y="773"/>
                  </a:lnTo>
                  <a:lnTo>
                    <a:pt x="152" y="844"/>
                  </a:lnTo>
                  <a:lnTo>
                    <a:pt x="127" y="919"/>
                  </a:lnTo>
                  <a:lnTo>
                    <a:pt x="2306" y="919"/>
                  </a:lnTo>
                  <a:lnTo>
                    <a:pt x="2282" y="844"/>
                  </a:lnTo>
                  <a:lnTo>
                    <a:pt x="2254" y="773"/>
                  </a:lnTo>
                  <a:lnTo>
                    <a:pt x="2220" y="703"/>
                  </a:lnTo>
                  <a:lnTo>
                    <a:pt x="2182" y="637"/>
                  </a:lnTo>
                  <a:lnTo>
                    <a:pt x="2140" y="573"/>
                  </a:lnTo>
                  <a:lnTo>
                    <a:pt x="2093" y="513"/>
                  </a:lnTo>
                  <a:lnTo>
                    <a:pt x="2042" y="456"/>
                  </a:lnTo>
                  <a:lnTo>
                    <a:pt x="1989" y="403"/>
                  </a:lnTo>
                  <a:lnTo>
                    <a:pt x="1931" y="353"/>
                  </a:lnTo>
                  <a:lnTo>
                    <a:pt x="1871" y="307"/>
                  </a:lnTo>
                  <a:lnTo>
                    <a:pt x="1807" y="266"/>
                  </a:lnTo>
                  <a:lnTo>
                    <a:pt x="1740" y="228"/>
                  </a:lnTo>
                  <a:lnTo>
                    <a:pt x="1671" y="195"/>
                  </a:lnTo>
                  <a:lnTo>
                    <a:pt x="1600" y="167"/>
                  </a:lnTo>
                  <a:lnTo>
                    <a:pt x="1527" y="143"/>
                  </a:lnTo>
                  <a:lnTo>
                    <a:pt x="1451" y="125"/>
                  </a:lnTo>
                  <a:lnTo>
                    <a:pt x="1375" y="111"/>
                  </a:lnTo>
                  <a:lnTo>
                    <a:pt x="1296" y="103"/>
                  </a:lnTo>
                  <a:lnTo>
                    <a:pt x="1217" y="100"/>
                  </a:lnTo>
                  <a:close/>
                  <a:moveTo>
                    <a:pt x="1217" y="0"/>
                  </a:moveTo>
                  <a:lnTo>
                    <a:pt x="1302" y="3"/>
                  </a:lnTo>
                  <a:lnTo>
                    <a:pt x="1387" y="11"/>
                  </a:lnTo>
                  <a:lnTo>
                    <a:pt x="1469" y="26"/>
                  </a:lnTo>
                  <a:lnTo>
                    <a:pt x="1551" y="47"/>
                  </a:lnTo>
                  <a:lnTo>
                    <a:pt x="1630" y="72"/>
                  </a:lnTo>
                  <a:lnTo>
                    <a:pt x="1707" y="102"/>
                  </a:lnTo>
                  <a:lnTo>
                    <a:pt x="1781" y="137"/>
                  </a:lnTo>
                  <a:lnTo>
                    <a:pt x="1853" y="178"/>
                  </a:lnTo>
                  <a:lnTo>
                    <a:pt x="1922" y="222"/>
                  </a:lnTo>
                  <a:lnTo>
                    <a:pt x="1988" y="271"/>
                  </a:lnTo>
                  <a:lnTo>
                    <a:pt x="2051" y="324"/>
                  </a:lnTo>
                  <a:lnTo>
                    <a:pt x="2110" y="381"/>
                  </a:lnTo>
                  <a:lnTo>
                    <a:pt x="2164" y="441"/>
                  </a:lnTo>
                  <a:lnTo>
                    <a:pt x="2215" y="507"/>
                  </a:lnTo>
                  <a:lnTo>
                    <a:pt x="2261" y="574"/>
                  </a:lnTo>
                  <a:lnTo>
                    <a:pt x="2303" y="645"/>
                  </a:lnTo>
                  <a:lnTo>
                    <a:pt x="2340" y="720"/>
                  </a:lnTo>
                  <a:lnTo>
                    <a:pt x="2371" y="796"/>
                  </a:lnTo>
                  <a:lnTo>
                    <a:pt x="2398" y="875"/>
                  </a:lnTo>
                  <a:lnTo>
                    <a:pt x="2419" y="958"/>
                  </a:lnTo>
                  <a:lnTo>
                    <a:pt x="2432" y="1019"/>
                  </a:lnTo>
                  <a:lnTo>
                    <a:pt x="0" y="1019"/>
                  </a:lnTo>
                  <a:lnTo>
                    <a:pt x="14" y="958"/>
                  </a:lnTo>
                  <a:lnTo>
                    <a:pt x="35" y="875"/>
                  </a:lnTo>
                  <a:lnTo>
                    <a:pt x="61" y="796"/>
                  </a:lnTo>
                  <a:lnTo>
                    <a:pt x="93" y="720"/>
                  </a:lnTo>
                  <a:lnTo>
                    <a:pt x="130" y="645"/>
                  </a:lnTo>
                  <a:lnTo>
                    <a:pt x="172" y="574"/>
                  </a:lnTo>
                  <a:lnTo>
                    <a:pt x="218" y="507"/>
                  </a:lnTo>
                  <a:lnTo>
                    <a:pt x="269" y="441"/>
                  </a:lnTo>
                  <a:lnTo>
                    <a:pt x="324" y="381"/>
                  </a:lnTo>
                  <a:lnTo>
                    <a:pt x="383" y="324"/>
                  </a:lnTo>
                  <a:lnTo>
                    <a:pt x="445" y="271"/>
                  </a:lnTo>
                  <a:lnTo>
                    <a:pt x="510" y="222"/>
                  </a:lnTo>
                  <a:lnTo>
                    <a:pt x="580" y="178"/>
                  </a:lnTo>
                  <a:lnTo>
                    <a:pt x="651" y="137"/>
                  </a:lnTo>
                  <a:lnTo>
                    <a:pt x="726" y="102"/>
                  </a:lnTo>
                  <a:lnTo>
                    <a:pt x="802" y="72"/>
                  </a:lnTo>
                  <a:lnTo>
                    <a:pt x="882" y="47"/>
                  </a:lnTo>
                  <a:lnTo>
                    <a:pt x="963" y="26"/>
                  </a:lnTo>
                  <a:lnTo>
                    <a:pt x="1046" y="11"/>
                  </a:lnTo>
                  <a:lnTo>
                    <a:pt x="1131" y="3"/>
                  </a:lnTo>
                  <a:lnTo>
                    <a:pt x="12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34"/>
            <p:cNvSpPr>
              <a:spLocks noEditPoints="1"/>
            </p:cNvSpPr>
            <p:nvPr/>
          </p:nvSpPr>
          <p:spPr bwMode="auto">
            <a:xfrm>
              <a:off x="4460875" y="2030413"/>
              <a:ext cx="549275" cy="319088"/>
            </a:xfrm>
            <a:custGeom>
              <a:avLst/>
              <a:gdLst>
                <a:gd name="T0" fmla="*/ 1427 w 3461"/>
                <a:gd name="T1" fmla="*/ 127 h 2005"/>
                <a:gd name="T2" fmla="*/ 1053 w 3461"/>
                <a:gd name="T3" fmla="*/ 245 h 2005"/>
                <a:gd name="T4" fmla="*/ 722 w 3461"/>
                <a:gd name="T5" fmla="*/ 444 h 2005"/>
                <a:gd name="T6" fmla="*/ 451 w 3461"/>
                <a:gd name="T7" fmla="*/ 713 h 2005"/>
                <a:gd name="T8" fmla="*/ 249 w 3461"/>
                <a:gd name="T9" fmla="*/ 1038 h 2005"/>
                <a:gd name="T10" fmla="*/ 129 w 3461"/>
                <a:gd name="T11" fmla="*/ 1409 h 2005"/>
                <a:gd name="T12" fmla="*/ 101 w 3461"/>
                <a:gd name="T13" fmla="*/ 1905 h 2005"/>
                <a:gd name="T14" fmla="*/ 295 w 3461"/>
                <a:gd name="T15" fmla="*/ 1905 h 2005"/>
                <a:gd name="T16" fmla="*/ 426 w 3461"/>
                <a:gd name="T17" fmla="*/ 1905 h 2005"/>
                <a:gd name="T18" fmla="*/ 555 w 3461"/>
                <a:gd name="T19" fmla="*/ 1905 h 2005"/>
                <a:gd name="T20" fmla="*/ 694 w 3461"/>
                <a:gd name="T21" fmla="*/ 1905 h 2005"/>
                <a:gd name="T22" fmla="*/ 823 w 3461"/>
                <a:gd name="T23" fmla="*/ 1905 h 2005"/>
                <a:gd name="T24" fmla="*/ 955 w 3461"/>
                <a:gd name="T25" fmla="*/ 1905 h 2005"/>
                <a:gd name="T26" fmla="*/ 1083 w 3461"/>
                <a:gd name="T27" fmla="*/ 1905 h 2005"/>
                <a:gd name="T28" fmla="*/ 1223 w 3461"/>
                <a:gd name="T29" fmla="*/ 1905 h 2005"/>
                <a:gd name="T30" fmla="*/ 1340 w 3461"/>
                <a:gd name="T31" fmla="*/ 1905 h 2005"/>
                <a:gd name="T32" fmla="*/ 1463 w 3461"/>
                <a:gd name="T33" fmla="*/ 1905 h 2005"/>
                <a:gd name="T34" fmla="*/ 1591 w 3461"/>
                <a:gd name="T35" fmla="*/ 1905 h 2005"/>
                <a:gd name="T36" fmla="*/ 1731 w 3461"/>
                <a:gd name="T37" fmla="*/ 1905 h 2005"/>
                <a:gd name="T38" fmla="*/ 1852 w 3461"/>
                <a:gd name="T39" fmla="*/ 1905 h 2005"/>
                <a:gd name="T40" fmla="*/ 1983 w 3461"/>
                <a:gd name="T41" fmla="*/ 1905 h 2005"/>
                <a:gd name="T42" fmla="*/ 2111 w 3461"/>
                <a:gd name="T43" fmla="*/ 1905 h 2005"/>
                <a:gd name="T44" fmla="*/ 2251 w 3461"/>
                <a:gd name="T45" fmla="*/ 1905 h 2005"/>
                <a:gd name="T46" fmla="*/ 2381 w 3461"/>
                <a:gd name="T47" fmla="*/ 1905 h 2005"/>
                <a:gd name="T48" fmla="*/ 2511 w 3461"/>
                <a:gd name="T49" fmla="*/ 1905 h 2005"/>
                <a:gd name="T50" fmla="*/ 2640 w 3461"/>
                <a:gd name="T51" fmla="*/ 1905 h 2005"/>
                <a:gd name="T52" fmla="*/ 2779 w 3461"/>
                <a:gd name="T53" fmla="*/ 1905 h 2005"/>
                <a:gd name="T54" fmla="*/ 2896 w 3461"/>
                <a:gd name="T55" fmla="*/ 1905 h 2005"/>
                <a:gd name="T56" fmla="*/ 3019 w 3461"/>
                <a:gd name="T57" fmla="*/ 1905 h 2005"/>
                <a:gd name="T58" fmla="*/ 3148 w 3461"/>
                <a:gd name="T59" fmla="*/ 1905 h 2005"/>
                <a:gd name="T60" fmla="*/ 3287 w 3461"/>
                <a:gd name="T61" fmla="*/ 1905 h 2005"/>
                <a:gd name="T62" fmla="*/ 3347 w 3461"/>
                <a:gd name="T63" fmla="*/ 1506 h 2005"/>
                <a:gd name="T64" fmla="*/ 3250 w 3461"/>
                <a:gd name="T65" fmla="*/ 1127 h 2005"/>
                <a:gd name="T66" fmla="*/ 3067 w 3461"/>
                <a:gd name="T67" fmla="*/ 790 h 2005"/>
                <a:gd name="T68" fmla="*/ 2812 w 3461"/>
                <a:gd name="T69" fmla="*/ 506 h 2005"/>
                <a:gd name="T70" fmla="*/ 2495 w 3461"/>
                <a:gd name="T71" fmla="*/ 287 h 2005"/>
                <a:gd name="T72" fmla="*/ 2131 w 3461"/>
                <a:gd name="T73" fmla="*/ 148 h 2005"/>
                <a:gd name="T74" fmla="*/ 1731 w 3461"/>
                <a:gd name="T75" fmla="*/ 100 h 2005"/>
                <a:gd name="T76" fmla="*/ 2041 w 3461"/>
                <a:gd name="T77" fmla="*/ 27 h 2005"/>
                <a:gd name="T78" fmla="*/ 2426 w 3461"/>
                <a:gd name="T79" fmla="*/ 144 h 2005"/>
                <a:gd name="T80" fmla="*/ 2768 w 3461"/>
                <a:gd name="T81" fmla="*/ 341 h 2005"/>
                <a:gd name="T82" fmla="*/ 3054 w 3461"/>
                <a:gd name="T83" fmla="*/ 608 h 2005"/>
                <a:gd name="T84" fmla="*/ 3272 w 3461"/>
                <a:gd name="T85" fmla="*/ 932 h 2005"/>
                <a:gd name="T86" fmla="*/ 3412 w 3461"/>
                <a:gd name="T87" fmla="*/ 1303 h 2005"/>
                <a:gd name="T88" fmla="*/ 3461 w 3461"/>
                <a:gd name="T89" fmla="*/ 1708 h 2005"/>
                <a:gd name="T90" fmla="*/ 3 w 3461"/>
                <a:gd name="T91" fmla="*/ 1604 h 2005"/>
                <a:gd name="T92" fmla="*/ 76 w 3461"/>
                <a:gd name="T93" fmla="*/ 1206 h 2005"/>
                <a:gd name="T94" fmla="*/ 237 w 3461"/>
                <a:gd name="T95" fmla="*/ 846 h 2005"/>
                <a:gd name="T96" fmla="*/ 473 w 3461"/>
                <a:gd name="T97" fmla="*/ 536 h 2005"/>
                <a:gd name="T98" fmla="*/ 774 w 3461"/>
                <a:gd name="T99" fmla="*/ 285 h 2005"/>
                <a:gd name="T100" fmla="*/ 1127 w 3461"/>
                <a:gd name="T101" fmla="*/ 107 h 2005"/>
                <a:gd name="T102" fmla="*/ 1522 w 3461"/>
                <a:gd name="T103" fmla="*/ 12 h 2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61" h="2005">
                  <a:moveTo>
                    <a:pt x="1731" y="100"/>
                  </a:moveTo>
                  <a:lnTo>
                    <a:pt x="1628" y="103"/>
                  </a:lnTo>
                  <a:lnTo>
                    <a:pt x="1527" y="112"/>
                  </a:lnTo>
                  <a:lnTo>
                    <a:pt x="1427" y="127"/>
                  </a:lnTo>
                  <a:lnTo>
                    <a:pt x="1330" y="148"/>
                  </a:lnTo>
                  <a:lnTo>
                    <a:pt x="1234" y="175"/>
                  </a:lnTo>
                  <a:lnTo>
                    <a:pt x="1142" y="208"/>
                  </a:lnTo>
                  <a:lnTo>
                    <a:pt x="1053" y="245"/>
                  </a:lnTo>
                  <a:lnTo>
                    <a:pt x="965" y="287"/>
                  </a:lnTo>
                  <a:lnTo>
                    <a:pt x="881" y="335"/>
                  </a:lnTo>
                  <a:lnTo>
                    <a:pt x="800" y="388"/>
                  </a:lnTo>
                  <a:lnTo>
                    <a:pt x="722" y="444"/>
                  </a:lnTo>
                  <a:lnTo>
                    <a:pt x="649" y="506"/>
                  </a:lnTo>
                  <a:lnTo>
                    <a:pt x="578" y="571"/>
                  </a:lnTo>
                  <a:lnTo>
                    <a:pt x="512" y="640"/>
                  </a:lnTo>
                  <a:lnTo>
                    <a:pt x="451" y="713"/>
                  </a:lnTo>
                  <a:lnTo>
                    <a:pt x="393" y="790"/>
                  </a:lnTo>
                  <a:lnTo>
                    <a:pt x="340" y="869"/>
                  </a:lnTo>
                  <a:lnTo>
                    <a:pt x="292" y="952"/>
                  </a:lnTo>
                  <a:lnTo>
                    <a:pt x="249" y="1038"/>
                  </a:lnTo>
                  <a:lnTo>
                    <a:pt x="210" y="1127"/>
                  </a:lnTo>
                  <a:lnTo>
                    <a:pt x="178" y="1219"/>
                  </a:lnTo>
                  <a:lnTo>
                    <a:pt x="150" y="1312"/>
                  </a:lnTo>
                  <a:lnTo>
                    <a:pt x="129" y="1409"/>
                  </a:lnTo>
                  <a:lnTo>
                    <a:pt x="114" y="1506"/>
                  </a:lnTo>
                  <a:lnTo>
                    <a:pt x="104" y="1607"/>
                  </a:lnTo>
                  <a:lnTo>
                    <a:pt x="101" y="1708"/>
                  </a:lnTo>
                  <a:lnTo>
                    <a:pt x="101" y="1905"/>
                  </a:lnTo>
                  <a:lnTo>
                    <a:pt x="260" y="1905"/>
                  </a:lnTo>
                  <a:lnTo>
                    <a:pt x="260" y="1610"/>
                  </a:lnTo>
                  <a:lnTo>
                    <a:pt x="295" y="1610"/>
                  </a:lnTo>
                  <a:lnTo>
                    <a:pt x="295" y="1905"/>
                  </a:lnTo>
                  <a:lnTo>
                    <a:pt x="391" y="1905"/>
                  </a:lnTo>
                  <a:lnTo>
                    <a:pt x="391" y="1759"/>
                  </a:lnTo>
                  <a:lnTo>
                    <a:pt x="426" y="1759"/>
                  </a:lnTo>
                  <a:lnTo>
                    <a:pt x="426" y="1905"/>
                  </a:lnTo>
                  <a:lnTo>
                    <a:pt x="521" y="1905"/>
                  </a:lnTo>
                  <a:lnTo>
                    <a:pt x="521" y="1759"/>
                  </a:lnTo>
                  <a:lnTo>
                    <a:pt x="555" y="1759"/>
                  </a:lnTo>
                  <a:lnTo>
                    <a:pt x="555" y="1905"/>
                  </a:lnTo>
                  <a:lnTo>
                    <a:pt x="659" y="1905"/>
                  </a:lnTo>
                  <a:lnTo>
                    <a:pt x="659" y="1759"/>
                  </a:lnTo>
                  <a:lnTo>
                    <a:pt x="694" y="1759"/>
                  </a:lnTo>
                  <a:lnTo>
                    <a:pt x="694" y="1905"/>
                  </a:lnTo>
                  <a:lnTo>
                    <a:pt x="789" y="1905"/>
                  </a:lnTo>
                  <a:lnTo>
                    <a:pt x="789" y="1610"/>
                  </a:lnTo>
                  <a:lnTo>
                    <a:pt x="823" y="1610"/>
                  </a:lnTo>
                  <a:lnTo>
                    <a:pt x="823" y="1905"/>
                  </a:lnTo>
                  <a:lnTo>
                    <a:pt x="919" y="1905"/>
                  </a:lnTo>
                  <a:lnTo>
                    <a:pt x="919" y="1759"/>
                  </a:lnTo>
                  <a:lnTo>
                    <a:pt x="955" y="1759"/>
                  </a:lnTo>
                  <a:lnTo>
                    <a:pt x="955" y="1905"/>
                  </a:lnTo>
                  <a:lnTo>
                    <a:pt x="1048" y="1905"/>
                  </a:lnTo>
                  <a:lnTo>
                    <a:pt x="1048" y="1759"/>
                  </a:lnTo>
                  <a:lnTo>
                    <a:pt x="1083" y="1759"/>
                  </a:lnTo>
                  <a:lnTo>
                    <a:pt x="1083" y="1905"/>
                  </a:lnTo>
                  <a:lnTo>
                    <a:pt x="1188" y="1905"/>
                  </a:lnTo>
                  <a:lnTo>
                    <a:pt x="1188" y="1759"/>
                  </a:lnTo>
                  <a:lnTo>
                    <a:pt x="1223" y="1759"/>
                  </a:lnTo>
                  <a:lnTo>
                    <a:pt x="1223" y="1905"/>
                  </a:lnTo>
                  <a:lnTo>
                    <a:pt x="1304" y="1905"/>
                  </a:lnTo>
                  <a:lnTo>
                    <a:pt x="1304" y="1610"/>
                  </a:lnTo>
                  <a:lnTo>
                    <a:pt x="1340" y="1610"/>
                  </a:lnTo>
                  <a:lnTo>
                    <a:pt x="1340" y="1905"/>
                  </a:lnTo>
                  <a:lnTo>
                    <a:pt x="1427" y="1905"/>
                  </a:lnTo>
                  <a:lnTo>
                    <a:pt x="1427" y="1759"/>
                  </a:lnTo>
                  <a:lnTo>
                    <a:pt x="1463" y="1759"/>
                  </a:lnTo>
                  <a:lnTo>
                    <a:pt x="1463" y="1905"/>
                  </a:lnTo>
                  <a:lnTo>
                    <a:pt x="1556" y="1905"/>
                  </a:lnTo>
                  <a:lnTo>
                    <a:pt x="1556" y="1759"/>
                  </a:lnTo>
                  <a:lnTo>
                    <a:pt x="1591" y="1759"/>
                  </a:lnTo>
                  <a:lnTo>
                    <a:pt x="1591" y="1905"/>
                  </a:lnTo>
                  <a:lnTo>
                    <a:pt x="1695" y="1905"/>
                  </a:lnTo>
                  <a:lnTo>
                    <a:pt x="1695" y="1759"/>
                  </a:lnTo>
                  <a:lnTo>
                    <a:pt x="1731" y="1759"/>
                  </a:lnTo>
                  <a:lnTo>
                    <a:pt x="1731" y="1905"/>
                  </a:lnTo>
                  <a:lnTo>
                    <a:pt x="1817" y="1905"/>
                  </a:lnTo>
                  <a:lnTo>
                    <a:pt x="1817" y="1610"/>
                  </a:lnTo>
                  <a:lnTo>
                    <a:pt x="1852" y="1610"/>
                  </a:lnTo>
                  <a:lnTo>
                    <a:pt x="1852" y="1905"/>
                  </a:lnTo>
                  <a:lnTo>
                    <a:pt x="1947" y="1905"/>
                  </a:lnTo>
                  <a:lnTo>
                    <a:pt x="1947" y="1759"/>
                  </a:lnTo>
                  <a:lnTo>
                    <a:pt x="1983" y="1759"/>
                  </a:lnTo>
                  <a:lnTo>
                    <a:pt x="1983" y="1905"/>
                  </a:lnTo>
                  <a:lnTo>
                    <a:pt x="2077" y="1905"/>
                  </a:lnTo>
                  <a:lnTo>
                    <a:pt x="2077" y="1759"/>
                  </a:lnTo>
                  <a:lnTo>
                    <a:pt x="2111" y="1759"/>
                  </a:lnTo>
                  <a:lnTo>
                    <a:pt x="2111" y="1905"/>
                  </a:lnTo>
                  <a:lnTo>
                    <a:pt x="2217" y="1905"/>
                  </a:lnTo>
                  <a:lnTo>
                    <a:pt x="2217" y="1759"/>
                  </a:lnTo>
                  <a:lnTo>
                    <a:pt x="2251" y="1759"/>
                  </a:lnTo>
                  <a:lnTo>
                    <a:pt x="2251" y="1905"/>
                  </a:lnTo>
                  <a:lnTo>
                    <a:pt x="2345" y="1905"/>
                  </a:lnTo>
                  <a:lnTo>
                    <a:pt x="2345" y="1610"/>
                  </a:lnTo>
                  <a:lnTo>
                    <a:pt x="2381" y="1610"/>
                  </a:lnTo>
                  <a:lnTo>
                    <a:pt x="2381" y="1905"/>
                  </a:lnTo>
                  <a:lnTo>
                    <a:pt x="2476" y="1905"/>
                  </a:lnTo>
                  <a:lnTo>
                    <a:pt x="2476" y="1759"/>
                  </a:lnTo>
                  <a:lnTo>
                    <a:pt x="2511" y="1759"/>
                  </a:lnTo>
                  <a:lnTo>
                    <a:pt x="2511" y="1905"/>
                  </a:lnTo>
                  <a:lnTo>
                    <a:pt x="2606" y="1905"/>
                  </a:lnTo>
                  <a:lnTo>
                    <a:pt x="2606" y="1759"/>
                  </a:lnTo>
                  <a:lnTo>
                    <a:pt x="2640" y="1759"/>
                  </a:lnTo>
                  <a:lnTo>
                    <a:pt x="2640" y="1905"/>
                  </a:lnTo>
                  <a:lnTo>
                    <a:pt x="2744" y="1905"/>
                  </a:lnTo>
                  <a:lnTo>
                    <a:pt x="2744" y="1759"/>
                  </a:lnTo>
                  <a:lnTo>
                    <a:pt x="2779" y="1759"/>
                  </a:lnTo>
                  <a:lnTo>
                    <a:pt x="2779" y="1905"/>
                  </a:lnTo>
                  <a:lnTo>
                    <a:pt x="2861" y="1905"/>
                  </a:lnTo>
                  <a:lnTo>
                    <a:pt x="2861" y="1610"/>
                  </a:lnTo>
                  <a:lnTo>
                    <a:pt x="2896" y="1610"/>
                  </a:lnTo>
                  <a:lnTo>
                    <a:pt x="2896" y="1905"/>
                  </a:lnTo>
                  <a:lnTo>
                    <a:pt x="2984" y="1905"/>
                  </a:lnTo>
                  <a:lnTo>
                    <a:pt x="2984" y="1759"/>
                  </a:lnTo>
                  <a:lnTo>
                    <a:pt x="3019" y="1759"/>
                  </a:lnTo>
                  <a:lnTo>
                    <a:pt x="3019" y="1905"/>
                  </a:lnTo>
                  <a:lnTo>
                    <a:pt x="3114" y="1905"/>
                  </a:lnTo>
                  <a:lnTo>
                    <a:pt x="3114" y="1759"/>
                  </a:lnTo>
                  <a:lnTo>
                    <a:pt x="3148" y="1759"/>
                  </a:lnTo>
                  <a:lnTo>
                    <a:pt x="3148" y="1905"/>
                  </a:lnTo>
                  <a:lnTo>
                    <a:pt x="3252" y="1905"/>
                  </a:lnTo>
                  <a:lnTo>
                    <a:pt x="3252" y="1759"/>
                  </a:lnTo>
                  <a:lnTo>
                    <a:pt x="3287" y="1759"/>
                  </a:lnTo>
                  <a:lnTo>
                    <a:pt x="3287" y="1905"/>
                  </a:lnTo>
                  <a:lnTo>
                    <a:pt x="3360" y="1905"/>
                  </a:lnTo>
                  <a:lnTo>
                    <a:pt x="3360" y="1708"/>
                  </a:lnTo>
                  <a:lnTo>
                    <a:pt x="3356" y="1607"/>
                  </a:lnTo>
                  <a:lnTo>
                    <a:pt x="3347" y="1506"/>
                  </a:lnTo>
                  <a:lnTo>
                    <a:pt x="3331" y="1409"/>
                  </a:lnTo>
                  <a:lnTo>
                    <a:pt x="3310" y="1312"/>
                  </a:lnTo>
                  <a:lnTo>
                    <a:pt x="3283" y="1219"/>
                  </a:lnTo>
                  <a:lnTo>
                    <a:pt x="3250" y="1127"/>
                  </a:lnTo>
                  <a:lnTo>
                    <a:pt x="3211" y="1038"/>
                  </a:lnTo>
                  <a:lnTo>
                    <a:pt x="3168" y="952"/>
                  </a:lnTo>
                  <a:lnTo>
                    <a:pt x="3121" y="869"/>
                  </a:lnTo>
                  <a:lnTo>
                    <a:pt x="3067" y="790"/>
                  </a:lnTo>
                  <a:lnTo>
                    <a:pt x="3009" y="713"/>
                  </a:lnTo>
                  <a:lnTo>
                    <a:pt x="2948" y="640"/>
                  </a:lnTo>
                  <a:lnTo>
                    <a:pt x="2882" y="571"/>
                  </a:lnTo>
                  <a:lnTo>
                    <a:pt x="2812" y="506"/>
                  </a:lnTo>
                  <a:lnTo>
                    <a:pt x="2738" y="444"/>
                  </a:lnTo>
                  <a:lnTo>
                    <a:pt x="2660" y="388"/>
                  </a:lnTo>
                  <a:lnTo>
                    <a:pt x="2579" y="335"/>
                  </a:lnTo>
                  <a:lnTo>
                    <a:pt x="2495" y="287"/>
                  </a:lnTo>
                  <a:lnTo>
                    <a:pt x="2409" y="245"/>
                  </a:lnTo>
                  <a:lnTo>
                    <a:pt x="2319" y="208"/>
                  </a:lnTo>
                  <a:lnTo>
                    <a:pt x="2226" y="175"/>
                  </a:lnTo>
                  <a:lnTo>
                    <a:pt x="2131" y="148"/>
                  </a:lnTo>
                  <a:lnTo>
                    <a:pt x="2034" y="127"/>
                  </a:lnTo>
                  <a:lnTo>
                    <a:pt x="1935" y="112"/>
                  </a:lnTo>
                  <a:lnTo>
                    <a:pt x="1834" y="103"/>
                  </a:lnTo>
                  <a:lnTo>
                    <a:pt x="1731" y="100"/>
                  </a:lnTo>
                  <a:close/>
                  <a:moveTo>
                    <a:pt x="1731" y="0"/>
                  </a:moveTo>
                  <a:lnTo>
                    <a:pt x="1836" y="3"/>
                  </a:lnTo>
                  <a:lnTo>
                    <a:pt x="1939" y="12"/>
                  </a:lnTo>
                  <a:lnTo>
                    <a:pt x="2041" y="27"/>
                  </a:lnTo>
                  <a:lnTo>
                    <a:pt x="2141" y="48"/>
                  </a:lnTo>
                  <a:lnTo>
                    <a:pt x="2239" y="75"/>
                  </a:lnTo>
                  <a:lnTo>
                    <a:pt x="2333" y="107"/>
                  </a:lnTo>
                  <a:lnTo>
                    <a:pt x="2426" y="144"/>
                  </a:lnTo>
                  <a:lnTo>
                    <a:pt x="2516" y="186"/>
                  </a:lnTo>
                  <a:lnTo>
                    <a:pt x="2604" y="233"/>
                  </a:lnTo>
                  <a:lnTo>
                    <a:pt x="2687" y="285"/>
                  </a:lnTo>
                  <a:lnTo>
                    <a:pt x="2768" y="341"/>
                  </a:lnTo>
                  <a:lnTo>
                    <a:pt x="2844" y="402"/>
                  </a:lnTo>
                  <a:lnTo>
                    <a:pt x="2918" y="467"/>
                  </a:lnTo>
                  <a:lnTo>
                    <a:pt x="2988" y="536"/>
                  </a:lnTo>
                  <a:lnTo>
                    <a:pt x="3054" y="608"/>
                  </a:lnTo>
                  <a:lnTo>
                    <a:pt x="3115" y="684"/>
                  </a:lnTo>
                  <a:lnTo>
                    <a:pt x="3172" y="764"/>
                  </a:lnTo>
                  <a:lnTo>
                    <a:pt x="3224" y="846"/>
                  </a:lnTo>
                  <a:lnTo>
                    <a:pt x="3272" y="932"/>
                  </a:lnTo>
                  <a:lnTo>
                    <a:pt x="3314" y="1022"/>
                  </a:lnTo>
                  <a:lnTo>
                    <a:pt x="3352" y="1113"/>
                  </a:lnTo>
                  <a:lnTo>
                    <a:pt x="3385" y="1206"/>
                  </a:lnTo>
                  <a:lnTo>
                    <a:pt x="3412" y="1303"/>
                  </a:lnTo>
                  <a:lnTo>
                    <a:pt x="3433" y="1402"/>
                  </a:lnTo>
                  <a:lnTo>
                    <a:pt x="3448" y="1502"/>
                  </a:lnTo>
                  <a:lnTo>
                    <a:pt x="3457" y="1604"/>
                  </a:lnTo>
                  <a:lnTo>
                    <a:pt x="3461" y="1708"/>
                  </a:lnTo>
                  <a:lnTo>
                    <a:pt x="3461" y="2005"/>
                  </a:lnTo>
                  <a:lnTo>
                    <a:pt x="0" y="2005"/>
                  </a:lnTo>
                  <a:lnTo>
                    <a:pt x="0" y="1708"/>
                  </a:lnTo>
                  <a:lnTo>
                    <a:pt x="3" y="1604"/>
                  </a:lnTo>
                  <a:lnTo>
                    <a:pt x="13" y="1502"/>
                  </a:lnTo>
                  <a:lnTo>
                    <a:pt x="28" y="1402"/>
                  </a:lnTo>
                  <a:lnTo>
                    <a:pt x="49" y="1303"/>
                  </a:lnTo>
                  <a:lnTo>
                    <a:pt x="76" y="1206"/>
                  </a:lnTo>
                  <a:lnTo>
                    <a:pt x="108" y="1113"/>
                  </a:lnTo>
                  <a:lnTo>
                    <a:pt x="146" y="1022"/>
                  </a:lnTo>
                  <a:lnTo>
                    <a:pt x="189" y="932"/>
                  </a:lnTo>
                  <a:lnTo>
                    <a:pt x="237" y="846"/>
                  </a:lnTo>
                  <a:lnTo>
                    <a:pt x="289" y="764"/>
                  </a:lnTo>
                  <a:lnTo>
                    <a:pt x="346" y="684"/>
                  </a:lnTo>
                  <a:lnTo>
                    <a:pt x="408" y="608"/>
                  </a:lnTo>
                  <a:lnTo>
                    <a:pt x="473" y="536"/>
                  </a:lnTo>
                  <a:lnTo>
                    <a:pt x="543" y="467"/>
                  </a:lnTo>
                  <a:lnTo>
                    <a:pt x="616" y="402"/>
                  </a:lnTo>
                  <a:lnTo>
                    <a:pt x="693" y="341"/>
                  </a:lnTo>
                  <a:lnTo>
                    <a:pt x="774" y="285"/>
                  </a:lnTo>
                  <a:lnTo>
                    <a:pt x="858" y="233"/>
                  </a:lnTo>
                  <a:lnTo>
                    <a:pt x="944" y="186"/>
                  </a:lnTo>
                  <a:lnTo>
                    <a:pt x="1035" y="144"/>
                  </a:lnTo>
                  <a:lnTo>
                    <a:pt x="1127" y="107"/>
                  </a:lnTo>
                  <a:lnTo>
                    <a:pt x="1223" y="75"/>
                  </a:lnTo>
                  <a:lnTo>
                    <a:pt x="1320" y="48"/>
                  </a:lnTo>
                  <a:lnTo>
                    <a:pt x="1420" y="27"/>
                  </a:lnTo>
                  <a:lnTo>
                    <a:pt x="1522" y="12"/>
                  </a:lnTo>
                  <a:lnTo>
                    <a:pt x="1626" y="3"/>
                  </a:lnTo>
                  <a:lnTo>
                    <a:pt x="17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8403631" y="928757"/>
            <a:ext cx="377826" cy="451382"/>
          </a:xfrm>
          <a:custGeom>
            <a:avLst/>
            <a:gdLst>
              <a:gd name="T0" fmla="*/ 1664 w 2490"/>
              <a:gd name="T1" fmla="*/ 557 h 3238"/>
              <a:gd name="T2" fmla="*/ 1506 w 2490"/>
              <a:gd name="T3" fmla="*/ 757 h 3238"/>
              <a:gd name="T4" fmla="*/ 1328 w 2490"/>
              <a:gd name="T5" fmla="*/ 945 h 3238"/>
              <a:gd name="T6" fmla="*/ 1144 w 2490"/>
              <a:gd name="T7" fmla="*/ 1087 h 3238"/>
              <a:gd name="T8" fmla="*/ 965 w 2490"/>
              <a:gd name="T9" fmla="*/ 1152 h 3238"/>
              <a:gd name="T10" fmla="*/ 872 w 2490"/>
              <a:gd name="T11" fmla="*/ 1203 h 3238"/>
              <a:gd name="T12" fmla="*/ 805 w 2490"/>
              <a:gd name="T13" fmla="*/ 1308 h 3238"/>
              <a:gd name="T14" fmla="*/ 1118 w 2490"/>
              <a:gd name="T15" fmla="*/ 1631 h 3238"/>
              <a:gd name="T16" fmla="*/ 1513 w 2490"/>
              <a:gd name="T17" fmla="*/ 1912 h 3238"/>
              <a:gd name="T18" fmla="*/ 1591 w 2490"/>
              <a:gd name="T19" fmla="*/ 1822 h 3238"/>
              <a:gd name="T20" fmla="*/ 1628 w 2490"/>
              <a:gd name="T21" fmla="*/ 1701 h 3238"/>
              <a:gd name="T22" fmla="*/ 1629 w 2490"/>
              <a:gd name="T23" fmla="*/ 1522 h 3238"/>
              <a:gd name="T24" fmla="*/ 1688 w 2490"/>
              <a:gd name="T25" fmla="*/ 1308 h 3238"/>
              <a:gd name="T26" fmla="*/ 1787 w 2490"/>
              <a:gd name="T27" fmla="*/ 1090 h 3238"/>
              <a:gd name="T28" fmla="*/ 1904 w 2490"/>
              <a:gd name="T29" fmla="*/ 889 h 3238"/>
              <a:gd name="T30" fmla="*/ 2015 w 2490"/>
              <a:gd name="T31" fmla="*/ 721 h 3238"/>
              <a:gd name="T32" fmla="*/ 1617 w 2490"/>
              <a:gd name="T33" fmla="*/ 0 h 3238"/>
              <a:gd name="T34" fmla="*/ 1695 w 2490"/>
              <a:gd name="T35" fmla="*/ 26 h 3238"/>
              <a:gd name="T36" fmla="*/ 2483 w 2490"/>
              <a:gd name="T37" fmla="*/ 680 h 3238"/>
              <a:gd name="T38" fmla="*/ 2478 w 2490"/>
              <a:gd name="T39" fmla="*/ 785 h 3238"/>
              <a:gd name="T40" fmla="*/ 2406 w 2490"/>
              <a:gd name="T41" fmla="*/ 854 h 3238"/>
              <a:gd name="T42" fmla="*/ 2321 w 2490"/>
              <a:gd name="T43" fmla="*/ 858 h 3238"/>
              <a:gd name="T44" fmla="*/ 2163 w 2490"/>
              <a:gd name="T45" fmla="*/ 768 h 3238"/>
              <a:gd name="T46" fmla="*/ 2093 w 2490"/>
              <a:gd name="T47" fmla="*/ 871 h 3238"/>
              <a:gd name="T48" fmla="*/ 1995 w 2490"/>
              <a:gd name="T49" fmla="*/ 1023 h 3238"/>
              <a:gd name="T50" fmla="*/ 1893 w 2490"/>
              <a:gd name="T51" fmla="*/ 1204 h 3238"/>
              <a:gd name="T52" fmla="*/ 1810 w 2490"/>
              <a:gd name="T53" fmla="*/ 1393 h 3238"/>
              <a:gd name="T54" fmla="*/ 1768 w 2490"/>
              <a:gd name="T55" fmla="*/ 1569 h 3238"/>
              <a:gd name="T56" fmla="*/ 1772 w 2490"/>
              <a:gd name="T57" fmla="*/ 1731 h 3238"/>
              <a:gd name="T58" fmla="*/ 1726 w 2490"/>
              <a:gd name="T59" fmla="*/ 1880 h 3238"/>
              <a:gd name="T60" fmla="*/ 1643 w 2490"/>
              <a:gd name="T61" fmla="*/ 1993 h 3238"/>
              <a:gd name="T62" fmla="*/ 1556 w 2490"/>
              <a:gd name="T63" fmla="*/ 2070 h 3238"/>
              <a:gd name="T64" fmla="*/ 1496 w 2490"/>
              <a:gd name="T65" fmla="*/ 2110 h 3238"/>
              <a:gd name="T66" fmla="*/ 0 w 2490"/>
              <a:gd name="T67" fmla="*/ 3238 h 3238"/>
              <a:gd name="T68" fmla="*/ 615 w 2490"/>
              <a:gd name="T69" fmla="*/ 1410 h 3238"/>
              <a:gd name="T70" fmla="*/ 637 w 2490"/>
              <a:gd name="T71" fmla="*/ 1334 h 3238"/>
              <a:gd name="T72" fmla="*/ 687 w 2490"/>
              <a:gd name="T73" fmla="*/ 1218 h 3238"/>
              <a:gd name="T74" fmla="*/ 768 w 2490"/>
              <a:gd name="T75" fmla="*/ 1099 h 3238"/>
              <a:gd name="T76" fmla="*/ 883 w 2490"/>
              <a:gd name="T77" fmla="*/ 1016 h 3238"/>
              <a:gd name="T78" fmla="*/ 1015 w 2490"/>
              <a:gd name="T79" fmla="*/ 984 h 3238"/>
              <a:gd name="T80" fmla="*/ 1150 w 2490"/>
              <a:gd name="T81" fmla="*/ 902 h 3238"/>
              <a:gd name="T82" fmla="*/ 1291 w 2490"/>
              <a:gd name="T83" fmla="*/ 772 h 3238"/>
              <a:gd name="T84" fmla="*/ 1424 w 2490"/>
              <a:gd name="T85" fmla="*/ 622 h 3238"/>
              <a:gd name="T86" fmla="*/ 1538 w 2490"/>
              <a:gd name="T87" fmla="*/ 477 h 3238"/>
              <a:gd name="T88" fmla="*/ 1620 w 2490"/>
              <a:gd name="T89" fmla="*/ 365 h 3238"/>
              <a:gd name="T90" fmla="*/ 1520 w 2490"/>
              <a:gd name="T91" fmla="*/ 229 h 3238"/>
              <a:gd name="T92" fmla="*/ 1488 w 2490"/>
              <a:gd name="T93" fmla="*/ 130 h 3238"/>
              <a:gd name="T94" fmla="*/ 1530 w 2490"/>
              <a:gd name="T95" fmla="*/ 35 h 3238"/>
              <a:gd name="T96" fmla="*/ 1617 w 2490"/>
              <a:gd name="T97" fmla="*/ 0 h 3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90" h="3238">
                <a:moveTo>
                  <a:pt x="1760" y="421"/>
                </a:moveTo>
                <a:lnTo>
                  <a:pt x="1730" y="464"/>
                </a:lnTo>
                <a:lnTo>
                  <a:pt x="1698" y="509"/>
                </a:lnTo>
                <a:lnTo>
                  <a:pt x="1664" y="557"/>
                </a:lnTo>
                <a:lnTo>
                  <a:pt x="1626" y="606"/>
                </a:lnTo>
                <a:lnTo>
                  <a:pt x="1588" y="656"/>
                </a:lnTo>
                <a:lnTo>
                  <a:pt x="1547" y="706"/>
                </a:lnTo>
                <a:lnTo>
                  <a:pt x="1506" y="757"/>
                </a:lnTo>
                <a:lnTo>
                  <a:pt x="1463" y="806"/>
                </a:lnTo>
                <a:lnTo>
                  <a:pt x="1418" y="853"/>
                </a:lnTo>
                <a:lnTo>
                  <a:pt x="1374" y="901"/>
                </a:lnTo>
                <a:lnTo>
                  <a:pt x="1328" y="945"/>
                </a:lnTo>
                <a:lnTo>
                  <a:pt x="1282" y="985"/>
                </a:lnTo>
                <a:lnTo>
                  <a:pt x="1236" y="1024"/>
                </a:lnTo>
                <a:lnTo>
                  <a:pt x="1189" y="1058"/>
                </a:lnTo>
                <a:lnTo>
                  <a:pt x="1144" y="1087"/>
                </a:lnTo>
                <a:lnTo>
                  <a:pt x="1098" y="1112"/>
                </a:lnTo>
                <a:lnTo>
                  <a:pt x="1053" y="1131"/>
                </a:lnTo>
                <a:lnTo>
                  <a:pt x="1008" y="1145"/>
                </a:lnTo>
                <a:lnTo>
                  <a:pt x="965" y="1152"/>
                </a:lnTo>
                <a:lnTo>
                  <a:pt x="940" y="1157"/>
                </a:lnTo>
                <a:lnTo>
                  <a:pt x="916" y="1168"/>
                </a:lnTo>
                <a:lnTo>
                  <a:pt x="893" y="1184"/>
                </a:lnTo>
                <a:lnTo>
                  <a:pt x="872" y="1203"/>
                </a:lnTo>
                <a:lnTo>
                  <a:pt x="853" y="1227"/>
                </a:lnTo>
                <a:lnTo>
                  <a:pt x="836" y="1252"/>
                </a:lnTo>
                <a:lnTo>
                  <a:pt x="820" y="1279"/>
                </a:lnTo>
                <a:lnTo>
                  <a:pt x="805" y="1308"/>
                </a:lnTo>
                <a:lnTo>
                  <a:pt x="791" y="1336"/>
                </a:lnTo>
                <a:lnTo>
                  <a:pt x="780" y="1364"/>
                </a:lnTo>
                <a:lnTo>
                  <a:pt x="1012" y="1547"/>
                </a:lnTo>
                <a:lnTo>
                  <a:pt x="1118" y="1631"/>
                </a:lnTo>
                <a:lnTo>
                  <a:pt x="1154" y="1660"/>
                </a:lnTo>
                <a:lnTo>
                  <a:pt x="1259" y="1743"/>
                </a:lnTo>
                <a:lnTo>
                  <a:pt x="1494" y="1928"/>
                </a:lnTo>
                <a:lnTo>
                  <a:pt x="1513" y="1912"/>
                </a:lnTo>
                <a:lnTo>
                  <a:pt x="1534" y="1893"/>
                </a:lnTo>
                <a:lnTo>
                  <a:pt x="1555" y="1871"/>
                </a:lnTo>
                <a:lnTo>
                  <a:pt x="1573" y="1848"/>
                </a:lnTo>
                <a:lnTo>
                  <a:pt x="1591" y="1822"/>
                </a:lnTo>
                <a:lnTo>
                  <a:pt x="1605" y="1794"/>
                </a:lnTo>
                <a:lnTo>
                  <a:pt x="1617" y="1765"/>
                </a:lnTo>
                <a:lnTo>
                  <a:pt x="1625" y="1734"/>
                </a:lnTo>
                <a:lnTo>
                  <a:pt x="1628" y="1701"/>
                </a:lnTo>
                <a:lnTo>
                  <a:pt x="1626" y="1667"/>
                </a:lnTo>
                <a:lnTo>
                  <a:pt x="1622" y="1620"/>
                </a:lnTo>
                <a:lnTo>
                  <a:pt x="1623" y="1572"/>
                </a:lnTo>
                <a:lnTo>
                  <a:pt x="1629" y="1522"/>
                </a:lnTo>
                <a:lnTo>
                  <a:pt x="1638" y="1470"/>
                </a:lnTo>
                <a:lnTo>
                  <a:pt x="1651" y="1417"/>
                </a:lnTo>
                <a:lnTo>
                  <a:pt x="1668" y="1363"/>
                </a:lnTo>
                <a:lnTo>
                  <a:pt x="1688" y="1308"/>
                </a:lnTo>
                <a:lnTo>
                  <a:pt x="1709" y="1254"/>
                </a:lnTo>
                <a:lnTo>
                  <a:pt x="1733" y="1199"/>
                </a:lnTo>
                <a:lnTo>
                  <a:pt x="1759" y="1145"/>
                </a:lnTo>
                <a:lnTo>
                  <a:pt x="1787" y="1090"/>
                </a:lnTo>
                <a:lnTo>
                  <a:pt x="1815" y="1038"/>
                </a:lnTo>
                <a:lnTo>
                  <a:pt x="1844" y="986"/>
                </a:lnTo>
                <a:lnTo>
                  <a:pt x="1874" y="937"/>
                </a:lnTo>
                <a:lnTo>
                  <a:pt x="1904" y="889"/>
                </a:lnTo>
                <a:lnTo>
                  <a:pt x="1933" y="843"/>
                </a:lnTo>
                <a:lnTo>
                  <a:pt x="1961" y="800"/>
                </a:lnTo>
                <a:lnTo>
                  <a:pt x="1990" y="759"/>
                </a:lnTo>
                <a:lnTo>
                  <a:pt x="2015" y="721"/>
                </a:lnTo>
                <a:lnTo>
                  <a:pt x="2039" y="687"/>
                </a:lnTo>
                <a:lnTo>
                  <a:pt x="2061" y="657"/>
                </a:lnTo>
                <a:lnTo>
                  <a:pt x="1760" y="421"/>
                </a:lnTo>
                <a:close/>
                <a:moveTo>
                  <a:pt x="1617" y="0"/>
                </a:moveTo>
                <a:lnTo>
                  <a:pt x="1637" y="1"/>
                </a:lnTo>
                <a:lnTo>
                  <a:pt x="1657" y="6"/>
                </a:lnTo>
                <a:lnTo>
                  <a:pt x="1677" y="15"/>
                </a:lnTo>
                <a:lnTo>
                  <a:pt x="1695" y="26"/>
                </a:lnTo>
                <a:lnTo>
                  <a:pt x="2438" y="615"/>
                </a:lnTo>
                <a:lnTo>
                  <a:pt x="2458" y="634"/>
                </a:lnTo>
                <a:lnTo>
                  <a:pt x="2472" y="656"/>
                </a:lnTo>
                <a:lnTo>
                  <a:pt x="2483" y="680"/>
                </a:lnTo>
                <a:lnTo>
                  <a:pt x="2489" y="705"/>
                </a:lnTo>
                <a:lnTo>
                  <a:pt x="2490" y="732"/>
                </a:lnTo>
                <a:lnTo>
                  <a:pt x="2486" y="759"/>
                </a:lnTo>
                <a:lnTo>
                  <a:pt x="2478" y="785"/>
                </a:lnTo>
                <a:lnTo>
                  <a:pt x="2465" y="808"/>
                </a:lnTo>
                <a:lnTo>
                  <a:pt x="2448" y="829"/>
                </a:lnTo>
                <a:lnTo>
                  <a:pt x="2429" y="844"/>
                </a:lnTo>
                <a:lnTo>
                  <a:pt x="2406" y="854"/>
                </a:lnTo>
                <a:lnTo>
                  <a:pt x="2384" y="862"/>
                </a:lnTo>
                <a:lnTo>
                  <a:pt x="2360" y="864"/>
                </a:lnTo>
                <a:lnTo>
                  <a:pt x="2340" y="862"/>
                </a:lnTo>
                <a:lnTo>
                  <a:pt x="2321" y="858"/>
                </a:lnTo>
                <a:lnTo>
                  <a:pt x="2300" y="849"/>
                </a:lnTo>
                <a:lnTo>
                  <a:pt x="2282" y="836"/>
                </a:lnTo>
                <a:lnTo>
                  <a:pt x="2175" y="752"/>
                </a:lnTo>
                <a:lnTo>
                  <a:pt x="2163" y="768"/>
                </a:lnTo>
                <a:lnTo>
                  <a:pt x="2149" y="787"/>
                </a:lnTo>
                <a:lnTo>
                  <a:pt x="2133" y="812"/>
                </a:lnTo>
                <a:lnTo>
                  <a:pt x="2114" y="838"/>
                </a:lnTo>
                <a:lnTo>
                  <a:pt x="2093" y="871"/>
                </a:lnTo>
                <a:lnTo>
                  <a:pt x="2069" y="905"/>
                </a:lnTo>
                <a:lnTo>
                  <a:pt x="2045" y="941"/>
                </a:lnTo>
                <a:lnTo>
                  <a:pt x="2020" y="981"/>
                </a:lnTo>
                <a:lnTo>
                  <a:pt x="1995" y="1023"/>
                </a:lnTo>
                <a:lnTo>
                  <a:pt x="1968" y="1067"/>
                </a:lnTo>
                <a:lnTo>
                  <a:pt x="1943" y="1111"/>
                </a:lnTo>
                <a:lnTo>
                  <a:pt x="1918" y="1157"/>
                </a:lnTo>
                <a:lnTo>
                  <a:pt x="1893" y="1204"/>
                </a:lnTo>
                <a:lnTo>
                  <a:pt x="1869" y="1251"/>
                </a:lnTo>
                <a:lnTo>
                  <a:pt x="1848" y="1300"/>
                </a:lnTo>
                <a:lnTo>
                  <a:pt x="1828" y="1347"/>
                </a:lnTo>
                <a:lnTo>
                  <a:pt x="1810" y="1393"/>
                </a:lnTo>
                <a:lnTo>
                  <a:pt x="1795" y="1439"/>
                </a:lnTo>
                <a:lnTo>
                  <a:pt x="1783" y="1484"/>
                </a:lnTo>
                <a:lnTo>
                  <a:pt x="1774" y="1527"/>
                </a:lnTo>
                <a:lnTo>
                  <a:pt x="1768" y="1569"/>
                </a:lnTo>
                <a:lnTo>
                  <a:pt x="1766" y="1608"/>
                </a:lnTo>
                <a:lnTo>
                  <a:pt x="1770" y="1645"/>
                </a:lnTo>
                <a:lnTo>
                  <a:pt x="1773" y="1689"/>
                </a:lnTo>
                <a:lnTo>
                  <a:pt x="1772" y="1731"/>
                </a:lnTo>
                <a:lnTo>
                  <a:pt x="1765" y="1772"/>
                </a:lnTo>
                <a:lnTo>
                  <a:pt x="1755" y="1809"/>
                </a:lnTo>
                <a:lnTo>
                  <a:pt x="1742" y="1846"/>
                </a:lnTo>
                <a:lnTo>
                  <a:pt x="1726" y="1880"/>
                </a:lnTo>
                <a:lnTo>
                  <a:pt x="1708" y="1911"/>
                </a:lnTo>
                <a:lnTo>
                  <a:pt x="1688" y="1941"/>
                </a:lnTo>
                <a:lnTo>
                  <a:pt x="1667" y="1968"/>
                </a:lnTo>
                <a:lnTo>
                  <a:pt x="1643" y="1993"/>
                </a:lnTo>
                <a:lnTo>
                  <a:pt x="1621" y="2015"/>
                </a:lnTo>
                <a:lnTo>
                  <a:pt x="1598" y="2037"/>
                </a:lnTo>
                <a:lnTo>
                  <a:pt x="1577" y="2054"/>
                </a:lnTo>
                <a:lnTo>
                  <a:pt x="1556" y="2070"/>
                </a:lnTo>
                <a:lnTo>
                  <a:pt x="1537" y="2084"/>
                </a:lnTo>
                <a:lnTo>
                  <a:pt x="1520" y="2095"/>
                </a:lnTo>
                <a:lnTo>
                  <a:pt x="1507" y="2103"/>
                </a:lnTo>
                <a:lnTo>
                  <a:pt x="1496" y="2110"/>
                </a:lnTo>
                <a:lnTo>
                  <a:pt x="1490" y="2113"/>
                </a:lnTo>
                <a:lnTo>
                  <a:pt x="1487" y="2114"/>
                </a:lnTo>
                <a:lnTo>
                  <a:pt x="1173" y="1865"/>
                </a:lnTo>
                <a:lnTo>
                  <a:pt x="0" y="3238"/>
                </a:lnTo>
                <a:lnTo>
                  <a:pt x="927" y="1670"/>
                </a:lnTo>
                <a:lnTo>
                  <a:pt x="612" y="1421"/>
                </a:lnTo>
                <a:lnTo>
                  <a:pt x="613" y="1418"/>
                </a:lnTo>
                <a:lnTo>
                  <a:pt x="615" y="1410"/>
                </a:lnTo>
                <a:lnTo>
                  <a:pt x="618" y="1396"/>
                </a:lnTo>
                <a:lnTo>
                  <a:pt x="623" y="1379"/>
                </a:lnTo>
                <a:lnTo>
                  <a:pt x="629" y="1358"/>
                </a:lnTo>
                <a:lnTo>
                  <a:pt x="637" y="1334"/>
                </a:lnTo>
                <a:lnTo>
                  <a:pt x="647" y="1307"/>
                </a:lnTo>
                <a:lnTo>
                  <a:pt x="659" y="1278"/>
                </a:lnTo>
                <a:lnTo>
                  <a:pt x="672" y="1248"/>
                </a:lnTo>
                <a:lnTo>
                  <a:pt x="687" y="1218"/>
                </a:lnTo>
                <a:lnTo>
                  <a:pt x="705" y="1187"/>
                </a:lnTo>
                <a:lnTo>
                  <a:pt x="724" y="1157"/>
                </a:lnTo>
                <a:lnTo>
                  <a:pt x="745" y="1127"/>
                </a:lnTo>
                <a:lnTo>
                  <a:pt x="768" y="1099"/>
                </a:lnTo>
                <a:lnTo>
                  <a:pt x="793" y="1073"/>
                </a:lnTo>
                <a:lnTo>
                  <a:pt x="821" y="1051"/>
                </a:lnTo>
                <a:lnTo>
                  <a:pt x="851" y="1031"/>
                </a:lnTo>
                <a:lnTo>
                  <a:pt x="883" y="1016"/>
                </a:lnTo>
                <a:lnTo>
                  <a:pt x="918" y="1005"/>
                </a:lnTo>
                <a:lnTo>
                  <a:pt x="955" y="999"/>
                </a:lnTo>
                <a:lnTo>
                  <a:pt x="984" y="994"/>
                </a:lnTo>
                <a:lnTo>
                  <a:pt x="1015" y="984"/>
                </a:lnTo>
                <a:lnTo>
                  <a:pt x="1048" y="969"/>
                </a:lnTo>
                <a:lnTo>
                  <a:pt x="1081" y="951"/>
                </a:lnTo>
                <a:lnTo>
                  <a:pt x="1115" y="929"/>
                </a:lnTo>
                <a:lnTo>
                  <a:pt x="1150" y="902"/>
                </a:lnTo>
                <a:lnTo>
                  <a:pt x="1185" y="873"/>
                </a:lnTo>
                <a:lnTo>
                  <a:pt x="1220" y="842"/>
                </a:lnTo>
                <a:lnTo>
                  <a:pt x="1256" y="807"/>
                </a:lnTo>
                <a:lnTo>
                  <a:pt x="1291" y="772"/>
                </a:lnTo>
                <a:lnTo>
                  <a:pt x="1325" y="735"/>
                </a:lnTo>
                <a:lnTo>
                  <a:pt x="1360" y="698"/>
                </a:lnTo>
                <a:lnTo>
                  <a:pt x="1392" y="659"/>
                </a:lnTo>
                <a:lnTo>
                  <a:pt x="1424" y="622"/>
                </a:lnTo>
                <a:lnTo>
                  <a:pt x="1456" y="584"/>
                </a:lnTo>
                <a:lnTo>
                  <a:pt x="1485" y="547"/>
                </a:lnTo>
                <a:lnTo>
                  <a:pt x="1513" y="511"/>
                </a:lnTo>
                <a:lnTo>
                  <a:pt x="1538" y="477"/>
                </a:lnTo>
                <a:lnTo>
                  <a:pt x="1563" y="445"/>
                </a:lnTo>
                <a:lnTo>
                  <a:pt x="1584" y="416"/>
                </a:lnTo>
                <a:lnTo>
                  <a:pt x="1603" y="389"/>
                </a:lnTo>
                <a:lnTo>
                  <a:pt x="1620" y="365"/>
                </a:lnTo>
                <a:lnTo>
                  <a:pt x="1633" y="346"/>
                </a:lnTo>
                <a:lnTo>
                  <a:pt x="1644" y="330"/>
                </a:lnTo>
                <a:lnTo>
                  <a:pt x="1539" y="248"/>
                </a:lnTo>
                <a:lnTo>
                  <a:pt x="1520" y="229"/>
                </a:lnTo>
                <a:lnTo>
                  <a:pt x="1505" y="208"/>
                </a:lnTo>
                <a:lnTo>
                  <a:pt x="1495" y="183"/>
                </a:lnTo>
                <a:lnTo>
                  <a:pt x="1489" y="157"/>
                </a:lnTo>
                <a:lnTo>
                  <a:pt x="1488" y="130"/>
                </a:lnTo>
                <a:lnTo>
                  <a:pt x="1491" y="105"/>
                </a:lnTo>
                <a:lnTo>
                  <a:pt x="1500" y="79"/>
                </a:lnTo>
                <a:lnTo>
                  <a:pt x="1513" y="55"/>
                </a:lnTo>
                <a:lnTo>
                  <a:pt x="1530" y="35"/>
                </a:lnTo>
                <a:lnTo>
                  <a:pt x="1549" y="20"/>
                </a:lnTo>
                <a:lnTo>
                  <a:pt x="1571" y="8"/>
                </a:lnTo>
                <a:lnTo>
                  <a:pt x="1594" y="2"/>
                </a:lnTo>
                <a:lnTo>
                  <a:pt x="161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4" name="Group 78"/>
          <p:cNvGrpSpPr/>
          <p:nvPr/>
        </p:nvGrpSpPr>
        <p:grpSpPr>
          <a:xfrm>
            <a:off x="9324045" y="931404"/>
            <a:ext cx="407987" cy="446088"/>
            <a:chOff x="6345238" y="1963738"/>
            <a:chExt cx="407987" cy="446088"/>
          </a:xfrm>
          <a:solidFill>
            <a:srgbClr val="000000"/>
          </a:solidFill>
        </p:grpSpPr>
        <p:sp>
          <p:nvSpPr>
            <p:cNvPr id="25" name="Freeform 44"/>
            <p:cNvSpPr>
              <a:spLocks noEditPoints="1"/>
            </p:cNvSpPr>
            <p:nvPr/>
          </p:nvSpPr>
          <p:spPr bwMode="auto">
            <a:xfrm>
              <a:off x="6415088" y="2030413"/>
              <a:ext cx="338137" cy="379413"/>
            </a:xfrm>
            <a:custGeom>
              <a:avLst/>
              <a:gdLst>
                <a:gd name="T0" fmla="*/ 1383 w 2558"/>
                <a:gd name="T1" fmla="*/ 881 h 2863"/>
                <a:gd name="T2" fmla="*/ 1297 w 2558"/>
                <a:gd name="T3" fmla="*/ 1025 h 2863"/>
                <a:gd name="T4" fmla="*/ 1212 w 2558"/>
                <a:gd name="T5" fmla="*/ 1148 h 2863"/>
                <a:gd name="T6" fmla="*/ 1134 w 2558"/>
                <a:gd name="T7" fmla="*/ 1239 h 2863"/>
                <a:gd name="T8" fmla="*/ 1066 w 2558"/>
                <a:gd name="T9" fmla="*/ 1285 h 2863"/>
                <a:gd name="T10" fmla="*/ 963 w 2558"/>
                <a:gd name="T11" fmla="*/ 1309 h 2863"/>
                <a:gd name="T12" fmla="*/ 826 w 2558"/>
                <a:gd name="T13" fmla="*/ 1318 h 2863"/>
                <a:gd name="T14" fmla="*/ 760 w 2558"/>
                <a:gd name="T15" fmla="*/ 1435 h 2863"/>
                <a:gd name="T16" fmla="*/ 756 w 2558"/>
                <a:gd name="T17" fmla="*/ 1642 h 2863"/>
                <a:gd name="T18" fmla="*/ 782 w 2558"/>
                <a:gd name="T19" fmla="*/ 1852 h 2863"/>
                <a:gd name="T20" fmla="*/ 839 w 2558"/>
                <a:gd name="T21" fmla="*/ 2025 h 2863"/>
                <a:gd name="T22" fmla="*/ 928 w 2558"/>
                <a:gd name="T23" fmla="*/ 2163 h 2863"/>
                <a:gd name="T24" fmla="*/ 1053 w 2558"/>
                <a:gd name="T25" fmla="*/ 2273 h 2863"/>
                <a:gd name="T26" fmla="*/ 1199 w 2558"/>
                <a:gd name="T27" fmla="*/ 2340 h 2863"/>
                <a:gd name="T28" fmla="*/ 1366 w 2558"/>
                <a:gd name="T29" fmla="*/ 2361 h 2863"/>
                <a:gd name="T30" fmla="*/ 1507 w 2558"/>
                <a:gd name="T31" fmla="*/ 2343 h 2863"/>
                <a:gd name="T32" fmla="*/ 1398 w 2558"/>
                <a:gd name="T33" fmla="*/ 1922 h 2863"/>
                <a:gd name="T34" fmla="*/ 1890 w 2558"/>
                <a:gd name="T35" fmla="*/ 2065 h 2863"/>
                <a:gd name="T36" fmla="*/ 1958 w 2558"/>
                <a:gd name="T37" fmla="*/ 1904 h 2863"/>
                <a:gd name="T38" fmla="*/ 1996 w 2558"/>
                <a:gd name="T39" fmla="*/ 1711 h 2863"/>
                <a:gd name="T40" fmla="*/ 2001 w 2558"/>
                <a:gd name="T41" fmla="*/ 1487 h 2863"/>
                <a:gd name="T42" fmla="*/ 1975 w 2558"/>
                <a:gd name="T43" fmla="*/ 1280 h 2863"/>
                <a:gd name="T44" fmla="*/ 1918 w 2558"/>
                <a:gd name="T45" fmla="*/ 1109 h 2863"/>
                <a:gd name="T46" fmla="*/ 1830 w 2558"/>
                <a:gd name="T47" fmla="*/ 973 h 2863"/>
                <a:gd name="T48" fmla="*/ 1702 w 2558"/>
                <a:gd name="T49" fmla="*/ 865 h 2863"/>
                <a:gd name="T50" fmla="*/ 1551 w 2558"/>
                <a:gd name="T51" fmla="*/ 800 h 2863"/>
                <a:gd name="T52" fmla="*/ 1295 w 2558"/>
                <a:gd name="T53" fmla="*/ 0 h 2863"/>
                <a:gd name="T54" fmla="*/ 1551 w 2558"/>
                <a:gd name="T55" fmla="*/ 307 h 2863"/>
                <a:gd name="T56" fmla="*/ 1571 w 2558"/>
                <a:gd name="T57" fmla="*/ 330 h 2863"/>
                <a:gd name="T58" fmla="*/ 1582 w 2558"/>
                <a:gd name="T59" fmla="*/ 363 h 2863"/>
                <a:gd name="T60" fmla="*/ 1661 w 2558"/>
                <a:gd name="T61" fmla="*/ 413 h 2863"/>
                <a:gd name="T62" fmla="*/ 1879 w 2558"/>
                <a:gd name="T63" fmla="*/ 482 h 2863"/>
                <a:gd name="T64" fmla="*/ 2069 w 2558"/>
                <a:gd name="T65" fmla="*/ 595 h 2863"/>
                <a:gd name="T66" fmla="*/ 2225 w 2558"/>
                <a:gd name="T67" fmla="*/ 748 h 2863"/>
                <a:gd name="T68" fmla="*/ 2342 w 2558"/>
                <a:gd name="T69" fmla="*/ 930 h 2863"/>
                <a:gd name="T70" fmla="*/ 2421 w 2558"/>
                <a:gd name="T71" fmla="*/ 1142 h 2863"/>
                <a:gd name="T72" fmla="*/ 2464 w 2558"/>
                <a:gd name="T73" fmla="*/ 1385 h 2863"/>
                <a:gd name="T74" fmla="*/ 2470 w 2558"/>
                <a:gd name="T75" fmla="*/ 1661 h 2863"/>
                <a:gd name="T76" fmla="*/ 2436 w 2558"/>
                <a:gd name="T77" fmla="*/ 1927 h 2863"/>
                <a:gd name="T78" fmla="*/ 2363 w 2558"/>
                <a:gd name="T79" fmla="*/ 2153 h 2863"/>
                <a:gd name="T80" fmla="*/ 2245 w 2558"/>
                <a:gd name="T81" fmla="*/ 2351 h 2863"/>
                <a:gd name="T82" fmla="*/ 2461 w 2558"/>
                <a:gd name="T83" fmla="*/ 2863 h 2863"/>
                <a:gd name="T84" fmla="*/ 1882 w 2558"/>
                <a:gd name="T85" fmla="*/ 2617 h 2863"/>
                <a:gd name="T86" fmla="*/ 1748 w 2558"/>
                <a:gd name="T87" fmla="*/ 2678 h 2863"/>
                <a:gd name="T88" fmla="*/ 1585 w 2558"/>
                <a:gd name="T89" fmla="*/ 2725 h 2863"/>
                <a:gd name="T90" fmla="*/ 1394 w 2558"/>
                <a:gd name="T91" fmla="*/ 2744 h 2863"/>
                <a:gd name="T92" fmla="*/ 1149 w 2558"/>
                <a:gd name="T93" fmla="*/ 2725 h 2863"/>
                <a:gd name="T94" fmla="*/ 931 w 2558"/>
                <a:gd name="T95" fmla="*/ 2667 h 2863"/>
                <a:gd name="T96" fmla="*/ 741 w 2558"/>
                <a:gd name="T97" fmla="*/ 2570 h 2863"/>
                <a:gd name="T98" fmla="*/ 580 w 2558"/>
                <a:gd name="T99" fmla="*/ 2435 h 2863"/>
                <a:gd name="T100" fmla="*/ 451 w 2558"/>
                <a:gd name="T101" fmla="*/ 2264 h 2863"/>
                <a:gd name="T102" fmla="*/ 359 w 2558"/>
                <a:gd name="T103" fmla="*/ 2062 h 2863"/>
                <a:gd name="T104" fmla="*/ 303 w 2558"/>
                <a:gd name="T105" fmla="*/ 1829 h 2863"/>
                <a:gd name="T106" fmla="*/ 285 w 2558"/>
                <a:gd name="T107" fmla="*/ 1564 h 2863"/>
                <a:gd name="T108" fmla="*/ 300 w 2558"/>
                <a:gd name="T109" fmla="*/ 1330 h 2863"/>
                <a:gd name="T110" fmla="*/ 238 w 2558"/>
                <a:gd name="T111" fmla="*/ 1232 h 2863"/>
                <a:gd name="T112" fmla="*/ 165 w 2558"/>
                <a:gd name="T113" fmla="*/ 1191 h 2863"/>
                <a:gd name="T114" fmla="*/ 143 w 2558"/>
                <a:gd name="T115" fmla="*/ 1146 h 2863"/>
                <a:gd name="T116" fmla="*/ 140 w 2558"/>
                <a:gd name="T117" fmla="*/ 1131 h 2863"/>
                <a:gd name="T118" fmla="*/ 868 w 2558"/>
                <a:gd name="T119" fmla="*/ 779 h 2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58" h="2863">
                  <a:moveTo>
                    <a:pt x="1437" y="780"/>
                  </a:moveTo>
                  <a:lnTo>
                    <a:pt x="1410" y="831"/>
                  </a:lnTo>
                  <a:lnTo>
                    <a:pt x="1383" y="881"/>
                  </a:lnTo>
                  <a:lnTo>
                    <a:pt x="1354" y="931"/>
                  </a:lnTo>
                  <a:lnTo>
                    <a:pt x="1326" y="979"/>
                  </a:lnTo>
                  <a:lnTo>
                    <a:pt x="1297" y="1025"/>
                  </a:lnTo>
                  <a:lnTo>
                    <a:pt x="1269" y="1068"/>
                  </a:lnTo>
                  <a:lnTo>
                    <a:pt x="1240" y="1110"/>
                  </a:lnTo>
                  <a:lnTo>
                    <a:pt x="1212" y="1148"/>
                  </a:lnTo>
                  <a:lnTo>
                    <a:pt x="1185" y="1182"/>
                  </a:lnTo>
                  <a:lnTo>
                    <a:pt x="1158" y="1213"/>
                  </a:lnTo>
                  <a:lnTo>
                    <a:pt x="1134" y="1239"/>
                  </a:lnTo>
                  <a:lnTo>
                    <a:pt x="1111" y="1258"/>
                  </a:lnTo>
                  <a:lnTo>
                    <a:pt x="1090" y="1273"/>
                  </a:lnTo>
                  <a:lnTo>
                    <a:pt x="1066" y="1285"/>
                  </a:lnTo>
                  <a:lnTo>
                    <a:pt x="1036" y="1295"/>
                  </a:lnTo>
                  <a:lnTo>
                    <a:pt x="1002" y="1303"/>
                  </a:lnTo>
                  <a:lnTo>
                    <a:pt x="963" y="1309"/>
                  </a:lnTo>
                  <a:lnTo>
                    <a:pt x="920" y="1313"/>
                  </a:lnTo>
                  <a:lnTo>
                    <a:pt x="874" y="1316"/>
                  </a:lnTo>
                  <a:lnTo>
                    <a:pt x="826" y="1318"/>
                  </a:lnTo>
                  <a:lnTo>
                    <a:pt x="776" y="1317"/>
                  </a:lnTo>
                  <a:lnTo>
                    <a:pt x="766" y="1374"/>
                  </a:lnTo>
                  <a:lnTo>
                    <a:pt x="760" y="1435"/>
                  </a:lnTo>
                  <a:lnTo>
                    <a:pt x="755" y="1498"/>
                  </a:lnTo>
                  <a:lnTo>
                    <a:pt x="754" y="1564"/>
                  </a:lnTo>
                  <a:lnTo>
                    <a:pt x="756" y="1642"/>
                  </a:lnTo>
                  <a:lnTo>
                    <a:pt x="761" y="1716"/>
                  </a:lnTo>
                  <a:lnTo>
                    <a:pt x="769" y="1786"/>
                  </a:lnTo>
                  <a:lnTo>
                    <a:pt x="782" y="1852"/>
                  </a:lnTo>
                  <a:lnTo>
                    <a:pt x="797" y="1914"/>
                  </a:lnTo>
                  <a:lnTo>
                    <a:pt x="816" y="1972"/>
                  </a:lnTo>
                  <a:lnTo>
                    <a:pt x="839" y="2025"/>
                  </a:lnTo>
                  <a:lnTo>
                    <a:pt x="866" y="2075"/>
                  </a:lnTo>
                  <a:lnTo>
                    <a:pt x="895" y="2122"/>
                  </a:lnTo>
                  <a:lnTo>
                    <a:pt x="928" y="2163"/>
                  </a:lnTo>
                  <a:lnTo>
                    <a:pt x="967" y="2205"/>
                  </a:lnTo>
                  <a:lnTo>
                    <a:pt x="1009" y="2242"/>
                  </a:lnTo>
                  <a:lnTo>
                    <a:pt x="1053" y="2273"/>
                  </a:lnTo>
                  <a:lnTo>
                    <a:pt x="1099" y="2301"/>
                  </a:lnTo>
                  <a:lnTo>
                    <a:pt x="1149" y="2322"/>
                  </a:lnTo>
                  <a:lnTo>
                    <a:pt x="1199" y="2340"/>
                  </a:lnTo>
                  <a:lnTo>
                    <a:pt x="1252" y="2351"/>
                  </a:lnTo>
                  <a:lnTo>
                    <a:pt x="1308" y="2359"/>
                  </a:lnTo>
                  <a:lnTo>
                    <a:pt x="1366" y="2361"/>
                  </a:lnTo>
                  <a:lnTo>
                    <a:pt x="1414" y="2359"/>
                  </a:lnTo>
                  <a:lnTo>
                    <a:pt x="1461" y="2354"/>
                  </a:lnTo>
                  <a:lnTo>
                    <a:pt x="1507" y="2343"/>
                  </a:lnTo>
                  <a:lnTo>
                    <a:pt x="1551" y="2329"/>
                  </a:lnTo>
                  <a:lnTo>
                    <a:pt x="1270" y="2186"/>
                  </a:lnTo>
                  <a:lnTo>
                    <a:pt x="1398" y="1922"/>
                  </a:lnTo>
                  <a:lnTo>
                    <a:pt x="1827" y="2155"/>
                  </a:lnTo>
                  <a:lnTo>
                    <a:pt x="1860" y="2112"/>
                  </a:lnTo>
                  <a:lnTo>
                    <a:pt x="1890" y="2065"/>
                  </a:lnTo>
                  <a:lnTo>
                    <a:pt x="1917" y="2016"/>
                  </a:lnTo>
                  <a:lnTo>
                    <a:pt x="1939" y="1961"/>
                  </a:lnTo>
                  <a:lnTo>
                    <a:pt x="1958" y="1904"/>
                  </a:lnTo>
                  <a:lnTo>
                    <a:pt x="1975" y="1843"/>
                  </a:lnTo>
                  <a:lnTo>
                    <a:pt x="1986" y="1778"/>
                  </a:lnTo>
                  <a:lnTo>
                    <a:pt x="1996" y="1711"/>
                  </a:lnTo>
                  <a:lnTo>
                    <a:pt x="2001" y="1640"/>
                  </a:lnTo>
                  <a:lnTo>
                    <a:pt x="2002" y="1564"/>
                  </a:lnTo>
                  <a:lnTo>
                    <a:pt x="2001" y="1487"/>
                  </a:lnTo>
                  <a:lnTo>
                    <a:pt x="1996" y="1414"/>
                  </a:lnTo>
                  <a:lnTo>
                    <a:pt x="1987" y="1345"/>
                  </a:lnTo>
                  <a:lnTo>
                    <a:pt x="1975" y="1280"/>
                  </a:lnTo>
                  <a:lnTo>
                    <a:pt x="1960" y="1219"/>
                  </a:lnTo>
                  <a:lnTo>
                    <a:pt x="1940" y="1162"/>
                  </a:lnTo>
                  <a:lnTo>
                    <a:pt x="1918" y="1109"/>
                  </a:lnTo>
                  <a:lnTo>
                    <a:pt x="1892" y="1060"/>
                  </a:lnTo>
                  <a:lnTo>
                    <a:pt x="1863" y="1014"/>
                  </a:lnTo>
                  <a:lnTo>
                    <a:pt x="1830" y="973"/>
                  </a:lnTo>
                  <a:lnTo>
                    <a:pt x="1790" y="932"/>
                  </a:lnTo>
                  <a:lnTo>
                    <a:pt x="1747" y="896"/>
                  </a:lnTo>
                  <a:lnTo>
                    <a:pt x="1702" y="865"/>
                  </a:lnTo>
                  <a:lnTo>
                    <a:pt x="1654" y="838"/>
                  </a:lnTo>
                  <a:lnTo>
                    <a:pt x="1604" y="816"/>
                  </a:lnTo>
                  <a:lnTo>
                    <a:pt x="1551" y="800"/>
                  </a:lnTo>
                  <a:lnTo>
                    <a:pt x="1495" y="788"/>
                  </a:lnTo>
                  <a:lnTo>
                    <a:pt x="1437" y="780"/>
                  </a:lnTo>
                  <a:close/>
                  <a:moveTo>
                    <a:pt x="1295" y="0"/>
                  </a:moveTo>
                  <a:lnTo>
                    <a:pt x="1528" y="280"/>
                  </a:lnTo>
                  <a:lnTo>
                    <a:pt x="1541" y="295"/>
                  </a:lnTo>
                  <a:lnTo>
                    <a:pt x="1551" y="307"/>
                  </a:lnTo>
                  <a:lnTo>
                    <a:pt x="1560" y="316"/>
                  </a:lnTo>
                  <a:lnTo>
                    <a:pt x="1566" y="324"/>
                  </a:lnTo>
                  <a:lnTo>
                    <a:pt x="1571" y="330"/>
                  </a:lnTo>
                  <a:lnTo>
                    <a:pt x="1575" y="337"/>
                  </a:lnTo>
                  <a:lnTo>
                    <a:pt x="1579" y="349"/>
                  </a:lnTo>
                  <a:lnTo>
                    <a:pt x="1582" y="363"/>
                  </a:lnTo>
                  <a:lnTo>
                    <a:pt x="1582" y="379"/>
                  </a:lnTo>
                  <a:lnTo>
                    <a:pt x="1581" y="399"/>
                  </a:lnTo>
                  <a:lnTo>
                    <a:pt x="1661" y="413"/>
                  </a:lnTo>
                  <a:lnTo>
                    <a:pt x="1737" y="431"/>
                  </a:lnTo>
                  <a:lnTo>
                    <a:pt x="1810" y="454"/>
                  </a:lnTo>
                  <a:lnTo>
                    <a:pt x="1879" y="482"/>
                  </a:lnTo>
                  <a:lnTo>
                    <a:pt x="1946" y="515"/>
                  </a:lnTo>
                  <a:lnTo>
                    <a:pt x="2009" y="553"/>
                  </a:lnTo>
                  <a:lnTo>
                    <a:pt x="2069" y="595"/>
                  </a:lnTo>
                  <a:lnTo>
                    <a:pt x="2125" y="643"/>
                  </a:lnTo>
                  <a:lnTo>
                    <a:pt x="2178" y="695"/>
                  </a:lnTo>
                  <a:lnTo>
                    <a:pt x="2225" y="748"/>
                  </a:lnTo>
                  <a:lnTo>
                    <a:pt x="2268" y="805"/>
                  </a:lnTo>
                  <a:lnTo>
                    <a:pt x="2307" y="866"/>
                  </a:lnTo>
                  <a:lnTo>
                    <a:pt x="2342" y="930"/>
                  </a:lnTo>
                  <a:lnTo>
                    <a:pt x="2372" y="997"/>
                  </a:lnTo>
                  <a:lnTo>
                    <a:pt x="2399" y="1067"/>
                  </a:lnTo>
                  <a:lnTo>
                    <a:pt x="2421" y="1142"/>
                  </a:lnTo>
                  <a:lnTo>
                    <a:pt x="2440" y="1219"/>
                  </a:lnTo>
                  <a:lnTo>
                    <a:pt x="2453" y="1300"/>
                  </a:lnTo>
                  <a:lnTo>
                    <a:pt x="2464" y="1385"/>
                  </a:lnTo>
                  <a:lnTo>
                    <a:pt x="2471" y="1473"/>
                  </a:lnTo>
                  <a:lnTo>
                    <a:pt x="2472" y="1564"/>
                  </a:lnTo>
                  <a:lnTo>
                    <a:pt x="2470" y="1661"/>
                  </a:lnTo>
                  <a:lnTo>
                    <a:pt x="2463" y="1753"/>
                  </a:lnTo>
                  <a:lnTo>
                    <a:pt x="2451" y="1842"/>
                  </a:lnTo>
                  <a:lnTo>
                    <a:pt x="2436" y="1927"/>
                  </a:lnTo>
                  <a:lnTo>
                    <a:pt x="2416" y="2008"/>
                  </a:lnTo>
                  <a:lnTo>
                    <a:pt x="2390" y="2085"/>
                  </a:lnTo>
                  <a:lnTo>
                    <a:pt x="2363" y="2153"/>
                  </a:lnTo>
                  <a:lnTo>
                    <a:pt x="2329" y="2220"/>
                  </a:lnTo>
                  <a:lnTo>
                    <a:pt x="2291" y="2286"/>
                  </a:lnTo>
                  <a:lnTo>
                    <a:pt x="2245" y="2351"/>
                  </a:lnTo>
                  <a:lnTo>
                    <a:pt x="2193" y="2416"/>
                  </a:lnTo>
                  <a:lnTo>
                    <a:pt x="2558" y="2609"/>
                  </a:lnTo>
                  <a:lnTo>
                    <a:pt x="2461" y="2863"/>
                  </a:lnTo>
                  <a:lnTo>
                    <a:pt x="1955" y="2576"/>
                  </a:lnTo>
                  <a:lnTo>
                    <a:pt x="1921" y="2595"/>
                  </a:lnTo>
                  <a:lnTo>
                    <a:pt x="1882" y="2617"/>
                  </a:lnTo>
                  <a:lnTo>
                    <a:pt x="1841" y="2638"/>
                  </a:lnTo>
                  <a:lnTo>
                    <a:pt x="1796" y="2658"/>
                  </a:lnTo>
                  <a:lnTo>
                    <a:pt x="1748" y="2678"/>
                  </a:lnTo>
                  <a:lnTo>
                    <a:pt x="1697" y="2696"/>
                  </a:lnTo>
                  <a:lnTo>
                    <a:pt x="1642" y="2711"/>
                  </a:lnTo>
                  <a:lnTo>
                    <a:pt x="1585" y="2725"/>
                  </a:lnTo>
                  <a:lnTo>
                    <a:pt x="1525" y="2735"/>
                  </a:lnTo>
                  <a:lnTo>
                    <a:pt x="1461" y="2742"/>
                  </a:lnTo>
                  <a:lnTo>
                    <a:pt x="1394" y="2744"/>
                  </a:lnTo>
                  <a:lnTo>
                    <a:pt x="1309" y="2742"/>
                  </a:lnTo>
                  <a:lnTo>
                    <a:pt x="1227" y="2736"/>
                  </a:lnTo>
                  <a:lnTo>
                    <a:pt x="1149" y="2725"/>
                  </a:lnTo>
                  <a:lnTo>
                    <a:pt x="1072" y="2710"/>
                  </a:lnTo>
                  <a:lnTo>
                    <a:pt x="1000" y="2691"/>
                  </a:lnTo>
                  <a:lnTo>
                    <a:pt x="931" y="2667"/>
                  </a:lnTo>
                  <a:lnTo>
                    <a:pt x="865" y="2639"/>
                  </a:lnTo>
                  <a:lnTo>
                    <a:pt x="801" y="2606"/>
                  </a:lnTo>
                  <a:lnTo>
                    <a:pt x="741" y="2570"/>
                  </a:lnTo>
                  <a:lnTo>
                    <a:pt x="684" y="2529"/>
                  </a:lnTo>
                  <a:lnTo>
                    <a:pt x="630" y="2484"/>
                  </a:lnTo>
                  <a:lnTo>
                    <a:pt x="580" y="2435"/>
                  </a:lnTo>
                  <a:lnTo>
                    <a:pt x="533" y="2381"/>
                  </a:lnTo>
                  <a:lnTo>
                    <a:pt x="490" y="2324"/>
                  </a:lnTo>
                  <a:lnTo>
                    <a:pt x="451" y="2264"/>
                  </a:lnTo>
                  <a:lnTo>
                    <a:pt x="416" y="2200"/>
                  </a:lnTo>
                  <a:lnTo>
                    <a:pt x="385" y="2133"/>
                  </a:lnTo>
                  <a:lnTo>
                    <a:pt x="359" y="2062"/>
                  </a:lnTo>
                  <a:lnTo>
                    <a:pt x="335" y="1987"/>
                  </a:lnTo>
                  <a:lnTo>
                    <a:pt x="317" y="1910"/>
                  </a:lnTo>
                  <a:lnTo>
                    <a:pt x="303" y="1829"/>
                  </a:lnTo>
                  <a:lnTo>
                    <a:pt x="293" y="1744"/>
                  </a:lnTo>
                  <a:lnTo>
                    <a:pt x="287" y="1656"/>
                  </a:lnTo>
                  <a:lnTo>
                    <a:pt x="285" y="1564"/>
                  </a:lnTo>
                  <a:lnTo>
                    <a:pt x="286" y="1483"/>
                  </a:lnTo>
                  <a:lnTo>
                    <a:pt x="291" y="1405"/>
                  </a:lnTo>
                  <a:lnTo>
                    <a:pt x="300" y="1330"/>
                  </a:lnTo>
                  <a:lnTo>
                    <a:pt x="312" y="1257"/>
                  </a:lnTo>
                  <a:lnTo>
                    <a:pt x="273" y="1245"/>
                  </a:lnTo>
                  <a:lnTo>
                    <a:pt x="238" y="1232"/>
                  </a:lnTo>
                  <a:lnTo>
                    <a:pt x="208" y="1219"/>
                  </a:lnTo>
                  <a:lnTo>
                    <a:pt x="183" y="1205"/>
                  </a:lnTo>
                  <a:lnTo>
                    <a:pt x="165" y="1191"/>
                  </a:lnTo>
                  <a:lnTo>
                    <a:pt x="152" y="1176"/>
                  </a:lnTo>
                  <a:lnTo>
                    <a:pt x="146" y="1162"/>
                  </a:lnTo>
                  <a:lnTo>
                    <a:pt x="143" y="1146"/>
                  </a:lnTo>
                  <a:lnTo>
                    <a:pt x="141" y="1129"/>
                  </a:lnTo>
                  <a:lnTo>
                    <a:pt x="140" y="1130"/>
                  </a:lnTo>
                  <a:lnTo>
                    <a:pt x="140" y="1131"/>
                  </a:lnTo>
                  <a:lnTo>
                    <a:pt x="0" y="763"/>
                  </a:lnTo>
                  <a:lnTo>
                    <a:pt x="514" y="773"/>
                  </a:lnTo>
                  <a:lnTo>
                    <a:pt x="868" y="779"/>
                  </a:lnTo>
                  <a:lnTo>
                    <a:pt x="1065" y="420"/>
                  </a:lnTo>
                  <a:lnTo>
                    <a:pt x="12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45"/>
            <p:cNvSpPr>
              <a:spLocks/>
            </p:cNvSpPr>
            <p:nvPr/>
          </p:nvSpPr>
          <p:spPr bwMode="auto">
            <a:xfrm>
              <a:off x="6345238" y="1963738"/>
              <a:ext cx="265112" cy="160338"/>
            </a:xfrm>
            <a:custGeom>
              <a:avLst/>
              <a:gdLst>
                <a:gd name="T0" fmla="*/ 2010 w 2010"/>
                <a:gd name="T1" fmla="*/ 0 h 1215"/>
                <a:gd name="T2" fmla="*/ 1499 w 2010"/>
                <a:gd name="T3" fmla="*/ 956 h 1215"/>
                <a:gd name="T4" fmla="*/ 1361 w 2010"/>
                <a:gd name="T5" fmla="*/ 1215 h 1215"/>
                <a:gd name="T6" fmla="*/ 1101 w 2010"/>
                <a:gd name="T7" fmla="*/ 1210 h 1215"/>
                <a:gd name="T8" fmla="*/ 0 w 2010"/>
                <a:gd name="T9" fmla="*/ 1192 h 1215"/>
                <a:gd name="T10" fmla="*/ 821 w 2010"/>
                <a:gd name="T11" fmla="*/ 273 h 1215"/>
                <a:gd name="T12" fmla="*/ 2010 w 2010"/>
                <a:gd name="T13" fmla="*/ 0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0" h="1215">
                  <a:moveTo>
                    <a:pt x="2010" y="0"/>
                  </a:moveTo>
                  <a:lnTo>
                    <a:pt x="1499" y="956"/>
                  </a:lnTo>
                  <a:lnTo>
                    <a:pt x="1361" y="1215"/>
                  </a:lnTo>
                  <a:lnTo>
                    <a:pt x="1101" y="1210"/>
                  </a:lnTo>
                  <a:lnTo>
                    <a:pt x="0" y="1192"/>
                  </a:lnTo>
                  <a:lnTo>
                    <a:pt x="821" y="273"/>
                  </a:lnTo>
                  <a:lnTo>
                    <a:pt x="20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46"/>
            <p:cNvSpPr>
              <a:spLocks/>
            </p:cNvSpPr>
            <p:nvPr/>
          </p:nvSpPr>
          <p:spPr bwMode="auto">
            <a:xfrm>
              <a:off x="6350000" y="2128838"/>
              <a:ext cx="66675" cy="115888"/>
            </a:xfrm>
            <a:custGeom>
              <a:avLst/>
              <a:gdLst>
                <a:gd name="T0" fmla="*/ 0 w 506"/>
                <a:gd name="T1" fmla="*/ 0 h 876"/>
                <a:gd name="T2" fmla="*/ 446 w 506"/>
                <a:gd name="T3" fmla="*/ 641 h 876"/>
                <a:gd name="T4" fmla="*/ 506 w 506"/>
                <a:gd name="T5" fmla="*/ 876 h 876"/>
                <a:gd name="T6" fmla="*/ 330 w 506"/>
                <a:gd name="T7" fmla="*/ 709 h 876"/>
                <a:gd name="T8" fmla="*/ 0 w 506"/>
                <a:gd name="T9" fmla="*/ 0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6" h="876">
                  <a:moveTo>
                    <a:pt x="0" y="0"/>
                  </a:moveTo>
                  <a:lnTo>
                    <a:pt x="446" y="641"/>
                  </a:lnTo>
                  <a:lnTo>
                    <a:pt x="506" y="876"/>
                  </a:lnTo>
                  <a:lnTo>
                    <a:pt x="330" y="70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" name="Group 93"/>
          <p:cNvGrpSpPr/>
          <p:nvPr/>
        </p:nvGrpSpPr>
        <p:grpSpPr>
          <a:xfrm>
            <a:off x="10212707" y="949660"/>
            <a:ext cx="501650" cy="409576"/>
            <a:chOff x="7240588" y="1985963"/>
            <a:chExt cx="501650" cy="409576"/>
          </a:xfrm>
          <a:solidFill>
            <a:srgbClr val="000000"/>
          </a:solidFill>
        </p:grpSpPr>
        <p:sp>
          <p:nvSpPr>
            <p:cNvPr id="29" name="Freeform 51"/>
            <p:cNvSpPr>
              <a:spLocks/>
            </p:cNvSpPr>
            <p:nvPr/>
          </p:nvSpPr>
          <p:spPr bwMode="auto">
            <a:xfrm>
              <a:off x="7307263" y="2308226"/>
              <a:ext cx="168275" cy="14288"/>
            </a:xfrm>
            <a:custGeom>
              <a:avLst/>
              <a:gdLst>
                <a:gd name="T0" fmla="*/ 48 w 1167"/>
                <a:gd name="T1" fmla="*/ 0 h 96"/>
                <a:gd name="T2" fmla="*/ 1064 w 1167"/>
                <a:gd name="T3" fmla="*/ 0 h 96"/>
                <a:gd name="T4" fmla="*/ 1095 w 1167"/>
                <a:gd name="T5" fmla="*/ 35 h 96"/>
                <a:gd name="T6" fmla="*/ 1129 w 1167"/>
                <a:gd name="T7" fmla="*/ 67 h 96"/>
                <a:gd name="T8" fmla="*/ 1167 w 1167"/>
                <a:gd name="T9" fmla="*/ 96 h 96"/>
                <a:gd name="T10" fmla="*/ 48 w 1167"/>
                <a:gd name="T11" fmla="*/ 96 h 96"/>
                <a:gd name="T12" fmla="*/ 33 w 1167"/>
                <a:gd name="T13" fmla="*/ 93 h 96"/>
                <a:gd name="T14" fmla="*/ 20 w 1167"/>
                <a:gd name="T15" fmla="*/ 87 h 96"/>
                <a:gd name="T16" fmla="*/ 9 w 1167"/>
                <a:gd name="T17" fmla="*/ 76 h 96"/>
                <a:gd name="T18" fmla="*/ 3 w 1167"/>
                <a:gd name="T19" fmla="*/ 63 h 96"/>
                <a:gd name="T20" fmla="*/ 0 w 1167"/>
                <a:gd name="T21" fmla="*/ 48 h 96"/>
                <a:gd name="T22" fmla="*/ 3 w 1167"/>
                <a:gd name="T23" fmla="*/ 33 h 96"/>
                <a:gd name="T24" fmla="*/ 9 w 1167"/>
                <a:gd name="T25" fmla="*/ 20 h 96"/>
                <a:gd name="T26" fmla="*/ 20 w 1167"/>
                <a:gd name="T27" fmla="*/ 10 h 96"/>
                <a:gd name="T28" fmla="*/ 33 w 1167"/>
                <a:gd name="T29" fmla="*/ 4 h 96"/>
                <a:gd name="T30" fmla="*/ 48 w 1167"/>
                <a:gd name="T31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67" h="96">
                  <a:moveTo>
                    <a:pt x="48" y="0"/>
                  </a:moveTo>
                  <a:lnTo>
                    <a:pt x="1064" y="0"/>
                  </a:lnTo>
                  <a:lnTo>
                    <a:pt x="1095" y="35"/>
                  </a:lnTo>
                  <a:lnTo>
                    <a:pt x="1129" y="67"/>
                  </a:lnTo>
                  <a:lnTo>
                    <a:pt x="1167" y="96"/>
                  </a:lnTo>
                  <a:lnTo>
                    <a:pt x="48" y="96"/>
                  </a:lnTo>
                  <a:lnTo>
                    <a:pt x="33" y="93"/>
                  </a:lnTo>
                  <a:lnTo>
                    <a:pt x="20" y="87"/>
                  </a:lnTo>
                  <a:lnTo>
                    <a:pt x="9" y="76"/>
                  </a:lnTo>
                  <a:lnTo>
                    <a:pt x="3" y="63"/>
                  </a:lnTo>
                  <a:lnTo>
                    <a:pt x="0" y="48"/>
                  </a:lnTo>
                  <a:lnTo>
                    <a:pt x="3" y="33"/>
                  </a:lnTo>
                  <a:lnTo>
                    <a:pt x="9" y="20"/>
                  </a:lnTo>
                  <a:lnTo>
                    <a:pt x="20" y="10"/>
                  </a:lnTo>
                  <a:lnTo>
                    <a:pt x="33" y="4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52"/>
            <p:cNvSpPr>
              <a:spLocks/>
            </p:cNvSpPr>
            <p:nvPr/>
          </p:nvSpPr>
          <p:spPr bwMode="auto">
            <a:xfrm>
              <a:off x="7240588" y="2255838"/>
              <a:ext cx="309562" cy="117475"/>
            </a:xfrm>
            <a:custGeom>
              <a:avLst/>
              <a:gdLst>
                <a:gd name="T0" fmla="*/ 65 w 2149"/>
                <a:gd name="T1" fmla="*/ 0 h 815"/>
                <a:gd name="T2" fmla="*/ 1391 w 2149"/>
                <a:gd name="T3" fmla="*/ 0 h 815"/>
                <a:gd name="T4" fmla="*/ 1392 w 2149"/>
                <a:gd name="T5" fmla="*/ 61 h 815"/>
                <a:gd name="T6" fmla="*/ 1401 w 2149"/>
                <a:gd name="T7" fmla="*/ 122 h 815"/>
                <a:gd name="T8" fmla="*/ 91 w 2149"/>
                <a:gd name="T9" fmla="*/ 122 h 815"/>
                <a:gd name="T10" fmla="*/ 91 w 2149"/>
                <a:gd name="T11" fmla="*/ 693 h 815"/>
                <a:gd name="T12" fmla="*/ 2011 w 2149"/>
                <a:gd name="T13" fmla="*/ 693 h 815"/>
                <a:gd name="T14" fmla="*/ 1993 w 2149"/>
                <a:gd name="T15" fmla="*/ 650 h 815"/>
                <a:gd name="T16" fmla="*/ 1976 w 2149"/>
                <a:gd name="T17" fmla="*/ 603 h 815"/>
                <a:gd name="T18" fmla="*/ 1960 w 2149"/>
                <a:gd name="T19" fmla="*/ 551 h 815"/>
                <a:gd name="T20" fmla="*/ 2001 w 2149"/>
                <a:gd name="T21" fmla="*/ 547 h 815"/>
                <a:gd name="T22" fmla="*/ 2042 w 2149"/>
                <a:gd name="T23" fmla="*/ 540 h 815"/>
                <a:gd name="T24" fmla="*/ 2145 w 2149"/>
                <a:gd name="T25" fmla="*/ 727 h 815"/>
                <a:gd name="T26" fmla="*/ 2149 w 2149"/>
                <a:gd name="T27" fmla="*/ 745 h 815"/>
                <a:gd name="T28" fmla="*/ 2146 w 2149"/>
                <a:gd name="T29" fmla="*/ 764 h 815"/>
                <a:gd name="T30" fmla="*/ 2140 w 2149"/>
                <a:gd name="T31" fmla="*/ 780 h 815"/>
                <a:gd name="T32" fmla="*/ 2130 w 2149"/>
                <a:gd name="T33" fmla="*/ 794 h 815"/>
                <a:gd name="T34" fmla="*/ 2116 w 2149"/>
                <a:gd name="T35" fmla="*/ 805 h 815"/>
                <a:gd name="T36" fmla="*/ 2100 w 2149"/>
                <a:gd name="T37" fmla="*/ 811 h 815"/>
                <a:gd name="T38" fmla="*/ 2083 w 2149"/>
                <a:gd name="T39" fmla="*/ 815 h 815"/>
                <a:gd name="T40" fmla="*/ 65 w 2149"/>
                <a:gd name="T41" fmla="*/ 815 h 815"/>
                <a:gd name="T42" fmla="*/ 48 w 2149"/>
                <a:gd name="T43" fmla="*/ 811 h 815"/>
                <a:gd name="T44" fmla="*/ 32 w 2149"/>
                <a:gd name="T45" fmla="*/ 805 h 815"/>
                <a:gd name="T46" fmla="*/ 19 w 2149"/>
                <a:gd name="T47" fmla="*/ 795 h 815"/>
                <a:gd name="T48" fmla="*/ 9 w 2149"/>
                <a:gd name="T49" fmla="*/ 781 h 815"/>
                <a:gd name="T50" fmla="*/ 2 w 2149"/>
                <a:gd name="T51" fmla="*/ 765 h 815"/>
                <a:gd name="T52" fmla="*/ 0 w 2149"/>
                <a:gd name="T53" fmla="*/ 748 h 815"/>
                <a:gd name="T54" fmla="*/ 0 w 2149"/>
                <a:gd name="T55" fmla="*/ 66 h 815"/>
                <a:gd name="T56" fmla="*/ 2 w 2149"/>
                <a:gd name="T57" fmla="*/ 49 h 815"/>
                <a:gd name="T58" fmla="*/ 9 w 2149"/>
                <a:gd name="T59" fmla="*/ 33 h 815"/>
                <a:gd name="T60" fmla="*/ 19 w 2149"/>
                <a:gd name="T61" fmla="*/ 20 h 815"/>
                <a:gd name="T62" fmla="*/ 32 w 2149"/>
                <a:gd name="T63" fmla="*/ 9 h 815"/>
                <a:gd name="T64" fmla="*/ 48 w 2149"/>
                <a:gd name="T65" fmla="*/ 3 h 815"/>
                <a:gd name="T66" fmla="*/ 65 w 2149"/>
                <a:gd name="T67" fmla="*/ 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9" h="815">
                  <a:moveTo>
                    <a:pt x="65" y="0"/>
                  </a:moveTo>
                  <a:lnTo>
                    <a:pt x="1391" y="0"/>
                  </a:lnTo>
                  <a:lnTo>
                    <a:pt x="1392" y="61"/>
                  </a:lnTo>
                  <a:lnTo>
                    <a:pt x="1401" y="122"/>
                  </a:lnTo>
                  <a:lnTo>
                    <a:pt x="91" y="122"/>
                  </a:lnTo>
                  <a:lnTo>
                    <a:pt x="91" y="693"/>
                  </a:lnTo>
                  <a:lnTo>
                    <a:pt x="2011" y="693"/>
                  </a:lnTo>
                  <a:lnTo>
                    <a:pt x="1993" y="650"/>
                  </a:lnTo>
                  <a:lnTo>
                    <a:pt x="1976" y="603"/>
                  </a:lnTo>
                  <a:lnTo>
                    <a:pt x="1960" y="551"/>
                  </a:lnTo>
                  <a:lnTo>
                    <a:pt x="2001" y="547"/>
                  </a:lnTo>
                  <a:lnTo>
                    <a:pt x="2042" y="540"/>
                  </a:lnTo>
                  <a:lnTo>
                    <a:pt x="2145" y="727"/>
                  </a:lnTo>
                  <a:lnTo>
                    <a:pt x="2149" y="745"/>
                  </a:lnTo>
                  <a:lnTo>
                    <a:pt x="2146" y="764"/>
                  </a:lnTo>
                  <a:lnTo>
                    <a:pt x="2140" y="780"/>
                  </a:lnTo>
                  <a:lnTo>
                    <a:pt x="2130" y="794"/>
                  </a:lnTo>
                  <a:lnTo>
                    <a:pt x="2116" y="805"/>
                  </a:lnTo>
                  <a:lnTo>
                    <a:pt x="2100" y="811"/>
                  </a:lnTo>
                  <a:lnTo>
                    <a:pt x="2083" y="815"/>
                  </a:lnTo>
                  <a:lnTo>
                    <a:pt x="65" y="815"/>
                  </a:lnTo>
                  <a:lnTo>
                    <a:pt x="48" y="811"/>
                  </a:lnTo>
                  <a:lnTo>
                    <a:pt x="32" y="805"/>
                  </a:lnTo>
                  <a:lnTo>
                    <a:pt x="19" y="795"/>
                  </a:lnTo>
                  <a:lnTo>
                    <a:pt x="9" y="781"/>
                  </a:lnTo>
                  <a:lnTo>
                    <a:pt x="2" y="765"/>
                  </a:lnTo>
                  <a:lnTo>
                    <a:pt x="0" y="748"/>
                  </a:lnTo>
                  <a:lnTo>
                    <a:pt x="0" y="66"/>
                  </a:lnTo>
                  <a:lnTo>
                    <a:pt x="2" y="49"/>
                  </a:lnTo>
                  <a:lnTo>
                    <a:pt x="9" y="33"/>
                  </a:lnTo>
                  <a:lnTo>
                    <a:pt x="19" y="20"/>
                  </a:lnTo>
                  <a:lnTo>
                    <a:pt x="32" y="9"/>
                  </a:lnTo>
                  <a:lnTo>
                    <a:pt x="48" y="3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53"/>
            <p:cNvSpPr>
              <a:spLocks/>
            </p:cNvSpPr>
            <p:nvPr/>
          </p:nvSpPr>
          <p:spPr bwMode="auto">
            <a:xfrm>
              <a:off x="7242175" y="2122488"/>
              <a:ext cx="309562" cy="117475"/>
            </a:xfrm>
            <a:custGeom>
              <a:avLst/>
              <a:gdLst>
                <a:gd name="T0" fmla="*/ 2083 w 2148"/>
                <a:gd name="T1" fmla="*/ 0 h 814"/>
                <a:gd name="T2" fmla="*/ 2119 w 2148"/>
                <a:gd name="T3" fmla="*/ 11 h 814"/>
                <a:gd name="T4" fmla="*/ 2144 w 2148"/>
                <a:gd name="T5" fmla="*/ 40 h 814"/>
                <a:gd name="T6" fmla="*/ 2147 w 2148"/>
                <a:gd name="T7" fmla="*/ 79 h 814"/>
                <a:gd name="T8" fmla="*/ 2129 w 2148"/>
                <a:gd name="T9" fmla="*/ 113 h 814"/>
                <a:gd name="T10" fmla="*/ 2081 w 2148"/>
                <a:gd name="T11" fmla="*/ 175 h 814"/>
                <a:gd name="T12" fmla="*/ 2050 w 2148"/>
                <a:gd name="T13" fmla="*/ 241 h 814"/>
                <a:gd name="T14" fmla="*/ 2035 w 2148"/>
                <a:gd name="T15" fmla="*/ 310 h 814"/>
                <a:gd name="T16" fmla="*/ 2031 w 2148"/>
                <a:gd name="T17" fmla="*/ 379 h 814"/>
                <a:gd name="T18" fmla="*/ 1982 w 2148"/>
                <a:gd name="T19" fmla="*/ 405 h 814"/>
                <a:gd name="T20" fmla="*/ 1871 w 2148"/>
                <a:gd name="T21" fmla="*/ 405 h 814"/>
                <a:gd name="T22" fmla="*/ 1757 w 2148"/>
                <a:gd name="T23" fmla="*/ 431 h 814"/>
                <a:gd name="T24" fmla="*/ 498 w 2148"/>
                <a:gd name="T25" fmla="*/ 454 h 814"/>
                <a:gd name="T26" fmla="*/ 470 w 2148"/>
                <a:gd name="T27" fmla="*/ 444 h 814"/>
                <a:gd name="T28" fmla="*/ 454 w 2148"/>
                <a:gd name="T29" fmla="*/ 422 h 814"/>
                <a:gd name="T30" fmla="*/ 454 w 2148"/>
                <a:gd name="T31" fmla="*/ 391 h 814"/>
                <a:gd name="T32" fmla="*/ 470 w 2148"/>
                <a:gd name="T33" fmla="*/ 369 h 814"/>
                <a:gd name="T34" fmla="*/ 498 w 2148"/>
                <a:gd name="T35" fmla="*/ 359 h 814"/>
                <a:gd name="T36" fmla="*/ 1935 w 2148"/>
                <a:gd name="T37" fmla="*/ 311 h 814"/>
                <a:gd name="T38" fmla="*/ 1952 w 2148"/>
                <a:gd name="T39" fmla="*/ 215 h 814"/>
                <a:gd name="T40" fmla="*/ 1990 w 2148"/>
                <a:gd name="T41" fmla="*/ 120 h 814"/>
                <a:gd name="T42" fmla="*/ 91 w 2148"/>
                <a:gd name="T43" fmla="*/ 692 h 814"/>
                <a:gd name="T44" fmla="*/ 1441 w 2148"/>
                <a:gd name="T45" fmla="*/ 729 h 814"/>
                <a:gd name="T46" fmla="*/ 1414 w 2148"/>
                <a:gd name="T47" fmla="*/ 808 h 814"/>
                <a:gd name="T48" fmla="*/ 1413 w 2148"/>
                <a:gd name="T49" fmla="*/ 814 h 814"/>
                <a:gd name="T50" fmla="*/ 49 w 2148"/>
                <a:gd name="T51" fmla="*/ 812 h 814"/>
                <a:gd name="T52" fmla="*/ 20 w 2148"/>
                <a:gd name="T53" fmla="*/ 795 h 814"/>
                <a:gd name="T54" fmla="*/ 3 w 2148"/>
                <a:gd name="T55" fmla="*/ 764 h 814"/>
                <a:gd name="T56" fmla="*/ 0 w 2148"/>
                <a:gd name="T57" fmla="*/ 66 h 814"/>
                <a:gd name="T58" fmla="*/ 10 w 2148"/>
                <a:gd name="T59" fmla="*/ 32 h 814"/>
                <a:gd name="T60" fmla="*/ 33 w 2148"/>
                <a:gd name="T61" fmla="*/ 9 h 814"/>
                <a:gd name="T62" fmla="*/ 67 w 2148"/>
                <a:gd name="T63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48" h="814">
                  <a:moveTo>
                    <a:pt x="67" y="0"/>
                  </a:moveTo>
                  <a:lnTo>
                    <a:pt x="2083" y="0"/>
                  </a:lnTo>
                  <a:lnTo>
                    <a:pt x="2102" y="2"/>
                  </a:lnTo>
                  <a:lnTo>
                    <a:pt x="2119" y="11"/>
                  </a:lnTo>
                  <a:lnTo>
                    <a:pt x="2134" y="24"/>
                  </a:lnTo>
                  <a:lnTo>
                    <a:pt x="2144" y="40"/>
                  </a:lnTo>
                  <a:lnTo>
                    <a:pt x="2148" y="59"/>
                  </a:lnTo>
                  <a:lnTo>
                    <a:pt x="2147" y="79"/>
                  </a:lnTo>
                  <a:lnTo>
                    <a:pt x="2140" y="97"/>
                  </a:lnTo>
                  <a:lnTo>
                    <a:pt x="2129" y="113"/>
                  </a:lnTo>
                  <a:lnTo>
                    <a:pt x="2102" y="144"/>
                  </a:lnTo>
                  <a:lnTo>
                    <a:pt x="2081" y="175"/>
                  </a:lnTo>
                  <a:lnTo>
                    <a:pt x="2062" y="208"/>
                  </a:lnTo>
                  <a:lnTo>
                    <a:pt x="2050" y="241"/>
                  </a:lnTo>
                  <a:lnTo>
                    <a:pt x="2040" y="276"/>
                  </a:lnTo>
                  <a:lnTo>
                    <a:pt x="2035" y="310"/>
                  </a:lnTo>
                  <a:lnTo>
                    <a:pt x="2031" y="345"/>
                  </a:lnTo>
                  <a:lnTo>
                    <a:pt x="2031" y="379"/>
                  </a:lnTo>
                  <a:lnTo>
                    <a:pt x="2033" y="414"/>
                  </a:lnTo>
                  <a:lnTo>
                    <a:pt x="1982" y="405"/>
                  </a:lnTo>
                  <a:lnTo>
                    <a:pt x="1929" y="402"/>
                  </a:lnTo>
                  <a:lnTo>
                    <a:pt x="1871" y="405"/>
                  </a:lnTo>
                  <a:lnTo>
                    <a:pt x="1813" y="415"/>
                  </a:lnTo>
                  <a:lnTo>
                    <a:pt x="1757" y="431"/>
                  </a:lnTo>
                  <a:lnTo>
                    <a:pt x="1704" y="454"/>
                  </a:lnTo>
                  <a:lnTo>
                    <a:pt x="498" y="454"/>
                  </a:lnTo>
                  <a:lnTo>
                    <a:pt x="483" y="452"/>
                  </a:lnTo>
                  <a:lnTo>
                    <a:pt x="470" y="444"/>
                  </a:lnTo>
                  <a:lnTo>
                    <a:pt x="461" y="435"/>
                  </a:lnTo>
                  <a:lnTo>
                    <a:pt x="454" y="422"/>
                  </a:lnTo>
                  <a:lnTo>
                    <a:pt x="452" y="406"/>
                  </a:lnTo>
                  <a:lnTo>
                    <a:pt x="454" y="391"/>
                  </a:lnTo>
                  <a:lnTo>
                    <a:pt x="461" y="378"/>
                  </a:lnTo>
                  <a:lnTo>
                    <a:pt x="470" y="369"/>
                  </a:lnTo>
                  <a:lnTo>
                    <a:pt x="483" y="361"/>
                  </a:lnTo>
                  <a:lnTo>
                    <a:pt x="498" y="359"/>
                  </a:lnTo>
                  <a:lnTo>
                    <a:pt x="1933" y="359"/>
                  </a:lnTo>
                  <a:lnTo>
                    <a:pt x="1935" y="311"/>
                  </a:lnTo>
                  <a:lnTo>
                    <a:pt x="1941" y="263"/>
                  </a:lnTo>
                  <a:lnTo>
                    <a:pt x="1952" y="215"/>
                  </a:lnTo>
                  <a:lnTo>
                    <a:pt x="1968" y="168"/>
                  </a:lnTo>
                  <a:lnTo>
                    <a:pt x="1990" y="120"/>
                  </a:lnTo>
                  <a:lnTo>
                    <a:pt x="91" y="120"/>
                  </a:lnTo>
                  <a:lnTo>
                    <a:pt x="91" y="692"/>
                  </a:lnTo>
                  <a:lnTo>
                    <a:pt x="1458" y="692"/>
                  </a:lnTo>
                  <a:lnTo>
                    <a:pt x="1441" y="729"/>
                  </a:lnTo>
                  <a:lnTo>
                    <a:pt x="1426" y="768"/>
                  </a:lnTo>
                  <a:lnTo>
                    <a:pt x="1414" y="808"/>
                  </a:lnTo>
                  <a:lnTo>
                    <a:pt x="1414" y="811"/>
                  </a:lnTo>
                  <a:lnTo>
                    <a:pt x="1413" y="814"/>
                  </a:lnTo>
                  <a:lnTo>
                    <a:pt x="67" y="814"/>
                  </a:lnTo>
                  <a:lnTo>
                    <a:pt x="49" y="812"/>
                  </a:lnTo>
                  <a:lnTo>
                    <a:pt x="33" y="804"/>
                  </a:lnTo>
                  <a:lnTo>
                    <a:pt x="20" y="795"/>
                  </a:lnTo>
                  <a:lnTo>
                    <a:pt x="9" y="781"/>
                  </a:lnTo>
                  <a:lnTo>
                    <a:pt x="3" y="764"/>
                  </a:lnTo>
                  <a:lnTo>
                    <a:pt x="0" y="747"/>
                  </a:lnTo>
                  <a:lnTo>
                    <a:pt x="0" y="66"/>
                  </a:lnTo>
                  <a:lnTo>
                    <a:pt x="3" y="49"/>
                  </a:lnTo>
                  <a:lnTo>
                    <a:pt x="10" y="32"/>
                  </a:lnTo>
                  <a:lnTo>
                    <a:pt x="20" y="19"/>
                  </a:lnTo>
                  <a:lnTo>
                    <a:pt x="33" y="9"/>
                  </a:lnTo>
                  <a:lnTo>
                    <a:pt x="49" y="2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54"/>
            <p:cNvSpPr>
              <a:spLocks noEditPoints="1"/>
            </p:cNvSpPr>
            <p:nvPr/>
          </p:nvSpPr>
          <p:spPr bwMode="auto">
            <a:xfrm>
              <a:off x="7240588" y="1985963"/>
              <a:ext cx="311150" cy="117475"/>
            </a:xfrm>
            <a:custGeom>
              <a:avLst/>
              <a:gdLst>
                <a:gd name="T0" fmla="*/ 91 w 2149"/>
                <a:gd name="T1" fmla="*/ 692 h 814"/>
                <a:gd name="T2" fmla="*/ 1995 w 2149"/>
                <a:gd name="T3" fmla="*/ 653 h 814"/>
                <a:gd name="T4" fmla="*/ 1963 w 2149"/>
                <a:gd name="T5" fmla="*/ 560 h 814"/>
                <a:gd name="T6" fmla="*/ 1939 w 2149"/>
                <a:gd name="T7" fmla="*/ 454 h 814"/>
                <a:gd name="T8" fmla="*/ 483 w 2149"/>
                <a:gd name="T9" fmla="*/ 452 h 814"/>
                <a:gd name="T10" fmla="*/ 460 w 2149"/>
                <a:gd name="T11" fmla="*/ 435 h 814"/>
                <a:gd name="T12" fmla="*/ 451 w 2149"/>
                <a:gd name="T13" fmla="*/ 407 h 814"/>
                <a:gd name="T14" fmla="*/ 460 w 2149"/>
                <a:gd name="T15" fmla="*/ 378 h 814"/>
                <a:gd name="T16" fmla="*/ 483 w 2149"/>
                <a:gd name="T17" fmla="*/ 361 h 814"/>
                <a:gd name="T18" fmla="*/ 1933 w 2149"/>
                <a:gd name="T19" fmla="*/ 359 h 814"/>
                <a:gd name="T20" fmla="*/ 1941 w 2149"/>
                <a:gd name="T21" fmla="*/ 264 h 814"/>
                <a:gd name="T22" fmla="*/ 1968 w 2149"/>
                <a:gd name="T23" fmla="*/ 168 h 814"/>
                <a:gd name="T24" fmla="*/ 91 w 2149"/>
                <a:gd name="T25" fmla="*/ 121 h 814"/>
                <a:gd name="T26" fmla="*/ 2083 w 2149"/>
                <a:gd name="T27" fmla="*/ 0 h 814"/>
                <a:gd name="T28" fmla="*/ 2119 w 2149"/>
                <a:gd name="T29" fmla="*/ 11 h 814"/>
                <a:gd name="T30" fmla="*/ 2143 w 2149"/>
                <a:gd name="T31" fmla="*/ 40 h 814"/>
                <a:gd name="T32" fmla="*/ 2149 w 2149"/>
                <a:gd name="T33" fmla="*/ 71 h 814"/>
                <a:gd name="T34" fmla="*/ 2139 w 2149"/>
                <a:gd name="T35" fmla="*/ 101 h 814"/>
                <a:gd name="T36" fmla="*/ 2100 w 2149"/>
                <a:gd name="T37" fmla="*/ 147 h 814"/>
                <a:gd name="T38" fmla="*/ 2058 w 2149"/>
                <a:gd name="T39" fmla="*/ 221 h 814"/>
                <a:gd name="T40" fmla="*/ 2036 w 2149"/>
                <a:gd name="T41" fmla="*/ 297 h 814"/>
                <a:gd name="T42" fmla="*/ 2031 w 2149"/>
                <a:gd name="T43" fmla="*/ 376 h 814"/>
                <a:gd name="T44" fmla="*/ 2039 w 2149"/>
                <a:gd name="T45" fmla="*/ 452 h 814"/>
                <a:gd name="T46" fmla="*/ 2056 w 2149"/>
                <a:gd name="T47" fmla="*/ 523 h 814"/>
                <a:gd name="T48" fmla="*/ 2077 w 2149"/>
                <a:gd name="T49" fmla="*/ 587 h 814"/>
                <a:gd name="T50" fmla="*/ 2101 w 2149"/>
                <a:gd name="T51" fmla="*/ 641 h 814"/>
                <a:gd name="T52" fmla="*/ 2121 w 2149"/>
                <a:gd name="T53" fmla="*/ 681 h 814"/>
                <a:gd name="T54" fmla="*/ 2135 w 2149"/>
                <a:gd name="T55" fmla="*/ 705 h 814"/>
                <a:gd name="T56" fmla="*/ 2148 w 2149"/>
                <a:gd name="T57" fmla="*/ 732 h 814"/>
                <a:gd name="T58" fmla="*/ 2147 w 2149"/>
                <a:gd name="T59" fmla="*/ 766 h 814"/>
                <a:gd name="T60" fmla="*/ 2130 w 2149"/>
                <a:gd name="T61" fmla="*/ 795 h 814"/>
                <a:gd name="T62" fmla="*/ 2101 w 2149"/>
                <a:gd name="T63" fmla="*/ 812 h 814"/>
                <a:gd name="T64" fmla="*/ 67 w 2149"/>
                <a:gd name="T65" fmla="*/ 814 h 814"/>
                <a:gd name="T66" fmla="*/ 33 w 2149"/>
                <a:gd name="T67" fmla="*/ 805 h 814"/>
                <a:gd name="T68" fmla="*/ 9 w 2149"/>
                <a:gd name="T69" fmla="*/ 781 h 814"/>
                <a:gd name="T70" fmla="*/ 0 w 2149"/>
                <a:gd name="T71" fmla="*/ 747 h 814"/>
                <a:gd name="T72" fmla="*/ 2 w 2149"/>
                <a:gd name="T73" fmla="*/ 49 h 814"/>
                <a:gd name="T74" fmla="*/ 20 w 2149"/>
                <a:gd name="T75" fmla="*/ 19 h 814"/>
                <a:gd name="T76" fmla="*/ 48 w 2149"/>
                <a:gd name="T77" fmla="*/ 2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49" h="814">
                  <a:moveTo>
                    <a:pt x="91" y="121"/>
                  </a:moveTo>
                  <a:lnTo>
                    <a:pt x="91" y="692"/>
                  </a:lnTo>
                  <a:lnTo>
                    <a:pt x="2011" y="692"/>
                  </a:lnTo>
                  <a:lnTo>
                    <a:pt x="1995" y="653"/>
                  </a:lnTo>
                  <a:lnTo>
                    <a:pt x="1978" y="609"/>
                  </a:lnTo>
                  <a:lnTo>
                    <a:pt x="1963" y="560"/>
                  </a:lnTo>
                  <a:lnTo>
                    <a:pt x="1950" y="508"/>
                  </a:lnTo>
                  <a:lnTo>
                    <a:pt x="1939" y="454"/>
                  </a:lnTo>
                  <a:lnTo>
                    <a:pt x="498" y="454"/>
                  </a:lnTo>
                  <a:lnTo>
                    <a:pt x="483" y="452"/>
                  </a:lnTo>
                  <a:lnTo>
                    <a:pt x="470" y="446"/>
                  </a:lnTo>
                  <a:lnTo>
                    <a:pt x="460" y="435"/>
                  </a:lnTo>
                  <a:lnTo>
                    <a:pt x="454" y="422"/>
                  </a:lnTo>
                  <a:lnTo>
                    <a:pt x="451" y="407"/>
                  </a:lnTo>
                  <a:lnTo>
                    <a:pt x="454" y="391"/>
                  </a:lnTo>
                  <a:lnTo>
                    <a:pt x="460" y="378"/>
                  </a:lnTo>
                  <a:lnTo>
                    <a:pt x="470" y="369"/>
                  </a:lnTo>
                  <a:lnTo>
                    <a:pt x="483" y="361"/>
                  </a:lnTo>
                  <a:lnTo>
                    <a:pt x="498" y="359"/>
                  </a:lnTo>
                  <a:lnTo>
                    <a:pt x="1933" y="359"/>
                  </a:lnTo>
                  <a:lnTo>
                    <a:pt x="1935" y="311"/>
                  </a:lnTo>
                  <a:lnTo>
                    <a:pt x="1941" y="264"/>
                  </a:lnTo>
                  <a:lnTo>
                    <a:pt x="1952" y="215"/>
                  </a:lnTo>
                  <a:lnTo>
                    <a:pt x="1968" y="168"/>
                  </a:lnTo>
                  <a:lnTo>
                    <a:pt x="1989" y="121"/>
                  </a:lnTo>
                  <a:lnTo>
                    <a:pt x="91" y="121"/>
                  </a:lnTo>
                  <a:close/>
                  <a:moveTo>
                    <a:pt x="67" y="0"/>
                  </a:moveTo>
                  <a:lnTo>
                    <a:pt x="2083" y="0"/>
                  </a:lnTo>
                  <a:lnTo>
                    <a:pt x="2102" y="2"/>
                  </a:lnTo>
                  <a:lnTo>
                    <a:pt x="2119" y="11"/>
                  </a:lnTo>
                  <a:lnTo>
                    <a:pt x="2134" y="24"/>
                  </a:lnTo>
                  <a:lnTo>
                    <a:pt x="2143" y="40"/>
                  </a:lnTo>
                  <a:lnTo>
                    <a:pt x="2148" y="56"/>
                  </a:lnTo>
                  <a:lnTo>
                    <a:pt x="2149" y="71"/>
                  </a:lnTo>
                  <a:lnTo>
                    <a:pt x="2146" y="87"/>
                  </a:lnTo>
                  <a:lnTo>
                    <a:pt x="2139" y="101"/>
                  </a:lnTo>
                  <a:lnTo>
                    <a:pt x="2129" y="114"/>
                  </a:lnTo>
                  <a:lnTo>
                    <a:pt x="2100" y="147"/>
                  </a:lnTo>
                  <a:lnTo>
                    <a:pt x="2075" y="184"/>
                  </a:lnTo>
                  <a:lnTo>
                    <a:pt x="2058" y="221"/>
                  </a:lnTo>
                  <a:lnTo>
                    <a:pt x="2044" y="260"/>
                  </a:lnTo>
                  <a:lnTo>
                    <a:pt x="2036" y="297"/>
                  </a:lnTo>
                  <a:lnTo>
                    <a:pt x="2032" y="337"/>
                  </a:lnTo>
                  <a:lnTo>
                    <a:pt x="2031" y="376"/>
                  </a:lnTo>
                  <a:lnTo>
                    <a:pt x="2034" y="414"/>
                  </a:lnTo>
                  <a:lnTo>
                    <a:pt x="2039" y="452"/>
                  </a:lnTo>
                  <a:lnTo>
                    <a:pt x="2046" y="489"/>
                  </a:lnTo>
                  <a:lnTo>
                    <a:pt x="2056" y="523"/>
                  </a:lnTo>
                  <a:lnTo>
                    <a:pt x="2066" y="557"/>
                  </a:lnTo>
                  <a:lnTo>
                    <a:pt x="2077" y="587"/>
                  </a:lnTo>
                  <a:lnTo>
                    <a:pt x="2089" y="615"/>
                  </a:lnTo>
                  <a:lnTo>
                    <a:pt x="2101" y="641"/>
                  </a:lnTo>
                  <a:lnTo>
                    <a:pt x="2111" y="663"/>
                  </a:lnTo>
                  <a:lnTo>
                    <a:pt x="2121" y="681"/>
                  </a:lnTo>
                  <a:lnTo>
                    <a:pt x="2129" y="695"/>
                  </a:lnTo>
                  <a:lnTo>
                    <a:pt x="2135" y="705"/>
                  </a:lnTo>
                  <a:lnTo>
                    <a:pt x="2142" y="718"/>
                  </a:lnTo>
                  <a:lnTo>
                    <a:pt x="2148" y="732"/>
                  </a:lnTo>
                  <a:lnTo>
                    <a:pt x="2149" y="748"/>
                  </a:lnTo>
                  <a:lnTo>
                    <a:pt x="2147" y="766"/>
                  </a:lnTo>
                  <a:lnTo>
                    <a:pt x="2140" y="781"/>
                  </a:lnTo>
                  <a:lnTo>
                    <a:pt x="2130" y="795"/>
                  </a:lnTo>
                  <a:lnTo>
                    <a:pt x="2117" y="805"/>
                  </a:lnTo>
                  <a:lnTo>
                    <a:pt x="2101" y="812"/>
                  </a:lnTo>
                  <a:lnTo>
                    <a:pt x="2084" y="814"/>
                  </a:lnTo>
                  <a:lnTo>
                    <a:pt x="67" y="814"/>
                  </a:lnTo>
                  <a:lnTo>
                    <a:pt x="48" y="812"/>
                  </a:lnTo>
                  <a:lnTo>
                    <a:pt x="33" y="805"/>
                  </a:lnTo>
                  <a:lnTo>
                    <a:pt x="20" y="795"/>
                  </a:lnTo>
                  <a:lnTo>
                    <a:pt x="9" y="781"/>
                  </a:lnTo>
                  <a:lnTo>
                    <a:pt x="2" y="764"/>
                  </a:lnTo>
                  <a:lnTo>
                    <a:pt x="0" y="747"/>
                  </a:lnTo>
                  <a:lnTo>
                    <a:pt x="0" y="66"/>
                  </a:lnTo>
                  <a:lnTo>
                    <a:pt x="2" y="49"/>
                  </a:lnTo>
                  <a:lnTo>
                    <a:pt x="9" y="32"/>
                  </a:lnTo>
                  <a:lnTo>
                    <a:pt x="20" y="19"/>
                  </a:lnTo>
                  <a:lnTo>
                    <a:pt x="33" y="9"/>
                  </a:lnTo>
                  <a:lnTo>
                    <a:pt x="48" y="2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55"/>
            <p:cNvSpPr>
              <a:spLocks noEditPoints="1"/>
            </p:cNvSpPr>
            <p:nvPr/>
          </p:nvSpPr>
          <p:spPr bwMode="auto">
            <a:xfrm>
              <a:off x="7551738" y="2033588"/>
              <a:ext cx="190500" cy="328613"/>
            </a:xfrm>
            <a:custGeom>
              <a:avLst/>
              <a:gdLst>
                <a:gd name="T0" fmla="*/ 650 w 1317"/>
                <a:gd name="T1" fmla="*/ 177 h 2280"/>
                <a:gd name="T2" fmla="*/ 569 w 1317"/>
                <a:gd name="T3" fmla="*/ 234 h 2280"/>
                <a:gd name="T4" fmla="*/ 474 w 1317"/>
                <a:gd name="T5" fmla="*/ 284 h 2280"/>
                <a:gd name="T6" fmla="*/ 858 w 1317"/>
                <a:gd name="T7" fmla="*/ 1704 h 2280"/>
                <a:gd name="T8" fmla="*/ 849 w 1317"/>
                <a:gd name="T9" fmla="*/ 1731 h 2280"/>
                <a:gd name="T10" fmla="*/ 824 w 1317"/>
                <a:gd name="T11" fmla="*/ 1747 h 2280"/>
                <a:gd name="T12" fmla="*/ 795 w 1317"/>
                <a:gd name="T13" fmla="*/ 1746 h 2280"/>
                <a:gd name="T14" fmla="*/ 773 w 1317"/>
                <a:gd name="T15" fmla="*/ 1728 h 2280"/>
                <a:gd name="T16" fmla="*/ 385 w 1317"/>
                <a:gd name="T17" fmla="*/ 316 h 2280"/>
                <a:gd name="T18" fmla="*/ 292 w 1317"/>
                <a:gd name="T19" fmla="*/ 334 h 2280"/>
                <a:gd name="T20" fmla="*/ 194 w 1317"/>
                <a:gd name="T21" fmla="*/ 333 h 2280"/>
                <a:gd name="T22" fmla="*/ 646 w 1317"/>
                <a:gd name="T23" fmla="*/ 2174 h 2280"/>
                <a:gd name="T24" fmla="*/ 683 w 1317"/>
                <a:gd name="T25" fmla="*/ 151 h 2280"/>
                <a:gd name="T26" fmla="*/ 733 w 1317"/>
                <a:gd name="T27" fmla="*/ 2 h 2280"/>
                <a:gd name="T28" fmla="*/ 762 w 1317"/>
                <a:gd name="T29" fmla="*/ 20 h 2280"/>
                <a:gd name="T30" fmla="*/ 779 w 1317"/>
                <a:gd name="T31" fmla="*/ 50 h 2280"/>
                <a:gd name="T32" fmla="*/ 1314 w 1317"/>
                <a:gd name="T33" fmla="*/ 2015 h 2280"/>
                <a:gd name="T34" fmla="*/ 1315 w 1317"/>
                <a:gd name="T35" fmla="*/ 2049 h 2280"/>
                <a:gd name="T36" fmla="*/ 1298 w 1317"/>
                <a:gd name="T37" fmla="*/ 2078 h 2280"/>
                <a:gd name="T38" fmla="*/ 1268 w 1317"/>
                <a:gd name="T39" fmla="*/ 2096 h 2280"/>
                <a:gd name="T40" fmla="*/ 601 w 1317"/>
                <a:gd name="T41" fmla="*/ 2280 h 2280"/>
                <a:gd name="T42" fmla="*/ 568 w 1317"/>
                <a:gd name="T43" fmla="*/ 2271 h 2280"/>
                <a:gd name="T44" fmla="*/ 545 w 1317"/>
                <a:gd name="T45" fmla="*/ 2247 h 2280"/>
                <a:gd name="T46" fmla="*/ 2 w 1317"/>
                <a:gd name="T47" fmla="*/ 265 h 2280"/>
                <a:gd name="T48" fmla="*/ 1 w 1317"/>
                <a:gd name="T49" fmla="*/ 235 h 2280"/>
                <a:gd name="T50" fmla="*/ 15 w 1317"/>
                <a:gd name="T51" fmla="*/ 207 h 2280"/>
                <a:gd name="T52" fmla="*/ 43 w 1317"/>
                <a:gd name="T53" fmla="*/ 186 h 2280"/>
                <a:gd name="T54" fmla="*/ 80 w 1317"/>
                <a:gd name="T55" fmla="*/ 183 h 2280"/>
                <a:gd name="T56" fmla="*/ 141 w 1317"/>
                <a:gd name="T57" fmla="*/ 211 h 2280"/>
                <a:gd name="T58" fmla="*/ 227 w 1317"/>
                <a:gd name="T59" fmla="*/ 233 h 2280"/>
                <a:gd name="T60" fmla="*/ 310 w 1317"/>
                <a:gd name="T61" fmla="*/ 230 h 2280"/>
                <a:gd name="T62" fmla="*/ 390 w 1317"/>
                <a:gd name="T63" fmla="*/ 211 h 2280"/>
                <a:gd name="T64" fmla="*/ 463 w 1317"/>
                <a:gd name="T65" fmla="*/ 180 h 2280"/>
                <a:gd name="T66" fmla="*/ 528 w 1317"/>
                <a:gd name="T67" fmla="*/ 142 h 2280"/>
                <a:gd name="T68" fmla="*/ 582 w 1317"/>
                <a:gd name="T69" fmla="*/ 101 h 2280"/>
                <a:gd name="T70" fmla="*/ 625 w 1317"/>
                <a:gd name="T71" fmla="*/ 65 h 2280"/>
                <a:gd name="T72" fmla="*/ 654 w 1317"/>
                <a:gd name="T73" fmla="*/ 37 h 2280"/>
                <a:gd name="T74" fmla="*/ 672 w 1317"/>
                <a:gd name="T75" fmla="*/ 17 h 2280"/>
                <a:gd name="T76" fmla="*/ 699 w 1317"/>
                <a:gd name="T77" fmla="*/ 2 h 2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17" h="2280">
                  <a:moveTo>
                    <a:pt x="683" y="151"/>
                  </a:moveTo>
                  <a:lnTo>
                    <a:pt x="650" y="177"/>
                  </a:lnTo>
                  <a:lnTo>
                    <a:pt x="611" y="206"/>
                  </a:lnTo>
                  <a:lnTo>
                    <a:pt x="569" y="234"/>
                  </a:lnTo>
                  <a:lnTo>
                    <a:pt x="523" y="260"/>
                  </a:lnTo>
                  <a:lnTo>
                    <a:pt x="474" y="284"/>
                  </a:lnTo>
                  <a:lnTo>
                    <a:pt x="857" y="1689"/>
                  </a:lnTo>
                  <a:lnTo>
                    <a:pt x="858" y="1704"/>
                  </a:lnTo>
                  <a:lnTo>
                    <a:pt x="855" y="1718"/>
                  </a:lnTo>
                  <a:lnTo>
                    <a:pt x="849" y="1731"/>
                  </a:lnTo>
                  <a:lnTo>
                    <a:pt x="838" y="1741"/>
                  </a:lnTo>
                  <a:lnTo>
                    <a:pt x="824" y="1747"/>
                  </a:lnTo>
                  <a:lnTo>
                    <a:pt x="809" y="1749"/>
                  </a:lnTo>
                  <a:lnTo>
                    <a:pt x="795" y="1746"/>
                  </a:lnTo>
                  <a:lnTo>
                    <a:pt x="782" y="1739"/>
                  </a:lnTo>
                  <a:lnTo>
                    <a:pt x="773" y="1728"/>
                  </a:lnTo>
                  <a:lnTo>
                    <a:pt x="766" y="1714"/>
                  </a:lnTo>
                  <a:lnTo>
                    <a:pt x="385" y="316"/>
                  </a:lnTo>
                  <a:lnTo>
                    <a:pt x="339" y="327"/>
                  </a:lnTo>
                  <a:lnTo>
                    <a:pt x="292" y="334"/>
                  </a:lnTo>
                  <a:lnTo>
                    <a:pt x="244" y="336"/>
                  </a:lnTo>
                  <a:lnTo>
                    <a:pt x="194" y="333"/>
                  </a:lnTo>
                  <a:lnTo>
                    <a:pt x="143" y="324"/>
                  </a:lnTo>
                  <a:lnTo>
                    <a:pt x="646" y="2174"/>
                  </a:lnTo>
                  <a:lnTo>
                    <a:pt x="1191" y="2022"/>
                  </a:lnTo>
                  <a:lnTo>
                    <a:pt x="683" y="151"/>
                  </a:lnTo>
                  <a:close/>
                  <a:moveTo>
                    <a:pt x="716" y="0"/>
                  </a:moveTo>
                  <a:lnTo>
                    <a:pt x="733" y="2"/>
                  </a:lnTo>
                  <a:lnTo>
                    <a:pt x="749" y="9"/>
                  </a:lnTo>
                  <a:lnTo>
                    <a:pt x="762" y="20"/>
                  </a:lnTo>
                  <a:lnTo>
                    <a:pt x="773" y="33"/>
                  </a:lnTo>
                  <a:lnTo>
                    <a:pt x="779" y="50"/>
                  </a:lnTo>
                  <a:lnTo>
                    <a:pt x="780" y="50"/>
                  </a:lnTo>
                  <a:lnTo>
                    <a:pt x="1314" y="2015"/>
                  </a:lnTo>
                  <a:lnTo>
                    <a:pt x="1317" y="2032"/>
                  </a:lnTo>
                  <a:lnTo>
                    <a:pt x="1315" y="2049"/>
                  </a:lnTo>
                  <a:lnTo>
                    <a:pt x="1308" y="2065"/>
                  </a:lnTo>
                  <a:lnTo>
                    <a:pt x="1298" y="2078"/>
                  </a:lnTo>
                  <a:lnTo>
                    <a:pt x="1284" y="2089"/>
                  </a:lnTo>
                  <a:lnTo>
                    <a:pt x="1268" y="2096"/>
                  </a:lnTo>
                  <a:lnTo>
                    <a:pt x="619" y="2276"/>
                  </a:lnTo>
                  <a:lnTo>
                    <a:pt x="601" y="2280"/>
                  </a:lnTo>
                  <a:lnTo>
                    <a:pt x="584" y="2277"/>
                  </a:lnTo>
                  <a:lnTo>
                    <a:pt x="568" y="2271"/>
                  </a:lnTo>
                  <a:lnTo>
                    <a:pt x="555" y="2260"/>
                  </a:lnTo>
                  <a:lnTo>
                    <a:pt x="545" y="2247"/>
                  </a:lnTo>
                  <a:lnTo>
                    <a:pt x="537" y="2231"/>
                  </a:lnTo>
                  <a:lnTo>
                    <a:pt x="2" y="265"/>
                  </a:lnTo>
                  <a:lnTo>
                    <a:pt x="0" y="250"/>
                  </a:lnTo>
                  <a:lnTo>
                    <a:pt x="1" y="235"/>
                  </a:lnTo>
                  <a:lnTo>
                    <a:pt x="6" y="220"/>
                  </a:lnTo>
                  <a:lnTo>
                    <a:pt x="15" y="207"/>
                  </a:lnTo>
                  <a:lnTo>
                    <a:pt x="26" y="196"/>
                  </a:lnTo>
                  <a:lnTo>
                    <a:pt x="43" y="186"/>
                  </a:lnTo>
                  <a:lnTo>
                    <a:pt x="61" y="182"/>
                  </a:lnTo>
                  <a:lnTo>
                    <a:pt x="80" y="183"/>
                  </a:lnTo>
                  <a:lnTo>
                    <a:pt x="98" y="190"/>
                  </a:lnTo>
                  <a:lnTo>
                    <a:pt x="141" y="211"/>
                  </a:lnTo>
                  <a:lnTo>
                    <a:pt x="184" y="225"/>
                  </a:lnTo>
                  <a:lnTo>
                    <a:pt x="227" y="233"/>
                  </a:lnTo>
                  <a:lnTo>
                    <a:pt x="270" y="234"/>
                  </a:lnTo>
                  <a:lnTo>
                    <a:pt x="310" y="230"/>
                  </a:lnTo>
                  <a:lnTo>
                    <a:pt x="351" y="223"/>
                  </a:lnTo>
                  <a:lnTo>
                    <a:pt x="390" y="211"/>
                  </a:lnTo>
                  <a:lnTo>
                    <a:pt x="427" y="197"/>
                  </a:lnTo>
                  <a:lnTo>
                    <a:pt x="463" y="180"/>
                  </a:lnTo>
                  <a:lnTo>
                    <a:pt x="497" y="161"/>
                  </a:lnTo>
                  <a:lnTo>
                    <a:pt x="528" y="142"/>
                  </a:lnTo>
                  <a:lnTo>
                    <a:pt x="556" y="121"/>
                  </a:lnTo>
                  <a:lnTo>
                    <a:pt x="582" y="101"/>
                  </a:lnTo>
                  <a:lnTo>
                    <a:pt x="606" y="82"/>
                  </a:lnTo>
                  <a:lnTo>
                    <a:pt x="625" y="65"/>
                  </a:lnTo>
                  <a:lnTo>
                    <a:pt x="641" y="49"/>
                  </a:lnTo>
                  <a:lnTo>
                    <a:pt x="654" y="37"/>
                  </a:lnTo>
                  <a:lnTo>
                    <a:pt x="662" y="28"/>
                  </a:lnTo>
                  <a:lnTo>
                    <a:pt x="672" y="17"/>
                  </a:lnTo>
                  <a:lnTo>
                    <a:pt x="684" y="9"/>
                  </a:lnTo>
                  <a:lnTo>
                    <a:pt x="699" y="2"/>
                  </a:lnTo>
                  <a:lnTo>
                    <a:pt x="7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56"/>
            <p:cNvSpPr>
              <a:spLocks noEditPoints="1"/>
            </p:cNvSpPr>
            <p:nvPr/>
          </p:nvSpPr>
          <p:spPr bwMode="auto">
            <a:xfrm>
              <a:off x="7458075" y="2197101"/>
              <a:ext cx="150812" cy="198438"/>
            </a:xfrm>
            <a:custGeom>
              <a:avLst/>
              <a:gdLst>
                <a:gd name="T0" fmla="*/ 376 w 1044"/>
                <a:gd name="T1" fmla="*/ 108 h 1377"/>
                <a:gd name="T2" fmla="*/ 296 w 1044"/>
                <a:gd name="T3" fmla="*/ 131 h 1377"/>
                <a:gd name="T4" fmla="*/ 223 w 1044"/>
                <a:gd name="T5" fmla="*/ 175 h 1377"/>
                <a:gd name="T6" fmla="*/ 166 w 1044"/>
                <a:gd name="T7" fmla="*/ 234 h 1377"/>
                <a:gd name="T8" fmla="*/ 127 w 1044"/>
                <a:gd name="T9" fmla="*/ 306 h 1377"/>
                <a:gd name="T10" fmla="*/ 107 w 1044"/>
                <a:gd name="T11" fmla="*/ 385 h 1377"/>
                <a:gd name="T12" fmla="*/ 107 w 1044"/>
                <a:gd name="T13" fmla="*/ 466 h 1377"/>
                <a:gd name="T14" fmla="*/ 130 w 1044"/>
                <a:gd name="T15" fmla="*/ 546 h 1377"/>
                <a:gd name="T16" fmla="*/ 174 w 1044"/>
                <a:gd name="T17" fmla="*/ 620 h 1377"/>
                <a:gd name="T18" fmla="*/ 233 w 1044"/>
                <a:gd name="T19" fmla="*/ 678 h 1377"/>
                <a:gd name="T20" fmla="*/ 303 w 1044"/>
                <a:gd name="T21" fmla="*/ 718 h 1377"/>
                <a:gd name="T22" fmla="*/ 381 w 1044"/>
                <a:gd name="T23" fmla="*/ 737 h 1377"/>
                <a:gd name="T24" fmla="*/ 462 w 1044"/>
                <a:gd name="T25" fmla="*/ 736 h 1377"/>
                <a:gd name="T26" fmla="*/ 542 w 1044"/>
                <a:gd name="T27" fmla="*/ 715 h 1377"/>
                <a:gd name="T28" fmla="*/ 615 w 1044"/>
                <a:gd name="T29" fmla="*/ 670 h 1377"/>
                <a:gd name="T30" fmla="*/ 671 w 1044"/>
                <a:gd name="T31" fmla="*/ 610 h 1377"/>
                <a:gd name="T32" fmla="*/ 711 w 1044"/>
                <a:gd name="T33" fmla="*/ 538 h 1377"/>
                <a:gd name="T34" fmla="*/ 730 w 1044"/>
                <a:gd name="T35" fmla="*/ 460 h 1377"/>
                <a:gd name="T36" fmla="*/ 730 w 1044"/>
                <a:gd name="T37" fmla="*/ 378 h 1377"/>
                <a:gd name="T38" fmla="*/ 708 w 1044"/>
                <a:gd name="T39" fmla="*/ 298 h 1377"/>
                <a:gd name="T40" fmla="*/ 664 w 1044"/>
                <a:gd name="T41" fmla="*/ 225 h 1377"/>
                <a:gd name="T42" fmla="*/ 605 w 1044"/>
                <a:gd name="T43" fmla="*/ 166 h 1377"/>
                <a:gd name="T44" fmla="*/ 534 w 1044"/>
                <a:gd name="T45" fmla="*/ 127 h 1377"/>
                <a:gd name="T46" fmla="*/ 456 w 1044"/>
                <a:gd name="T47" fmla="*/ 108 h 1377"/>
                <a:gd name="T48" fmla="*/ 431 w 1044"/>
                <a:gd name="T49" fmla="*/ 0 h 1377"/>
                <a:gd name="T50" fmla="*/ 522 w 1044"/>
                <a:gd name="T51" fmla="*/ 13 h 1377"/>
                <a:gd name="T52" fmla="*/ 607 w 1044"/>
                <a:gd name="T53" fmla="*/ 45 h 1377"/>
                <a:gd name="T54" fmla="*/ 685 w 1044"/>
                <a:gd name="T55" fmla="*/ 96 h 1377"/>
                <a:gd name="T56" fmla="*/ 750 w 1044"/>
                <a:gd name="T57" fmla="*/ 165 h 1377"/>
                <a:gd name="T58" fmla="*/ 801 w 1044"/>
                <a:gd name="T59" fmla="*/ 250 h 1377"/>
                <a:gd name="T60" fmla="*/ 829 w 1044"/>
                <a:gd name="T61" fmla="*/ 338 h 1377"/>
                <a:gd name="T62" fmla="*/ 837 w 1044"/>
                <a:gd name="T63" fmla="*/ 430 h 1377"/>
                <a:gd name="T64" fmla="*/ 826 w 1044"/>
                <a:gd name="T65" fmla="*/ 520 h 1377"/>
                <a:gd name="T66" fmla="*/ 797 w 1044"/>
                <a:gd name="T67" fmla="*/ 605 h 1377"/>
                <a:gd name="T68" fmla="*/ 748 w 1044"/>
                <a:gd name="T69" fmla="*/ 683 h 1377"/>
                <a:gd name="T70" fmla="*/ 684 w 1044"/>
                <a:gd name="T71" fmla="*/ 749 h 1377"/>
                <a:gd name="T72" fmla="*/ 907 w 1044"/>
                <a:gd name="T73" fmla="*/ 1377 h 1377"/>
                <a:gd name="T74" fmla="*/ 546 w 1044"/>
                <a:gd name="T75" fmla="*/ 825 h 1377"/>
                <a:gd name="T76" fmla="*/ 454 w 1044"/>
                <a:gd name="T77" fmla="*/ 844 h 1377"/>
                <a:gd name="T78" fmla="*/ 362 w 1044"/>
                <a:gd name="T79" fmla="*/ 841 h 1377"/>
                <a:gd name="T80" fmla="*/ 273 w 1044"/>
                <a:gd name="T81" fmla="*/ 819 h 1377"/>
                <a:gd name="T82" fmla="*/ 191 w 1044"/>
                <a:gd name="T83" fmla="*/ 777 h 1377"/>
                <a:gd name="T84" fmla="*/ 118 w 1044"/>
                <a:gd name="T85" fmla="*/ 717 h 1377"/>
                <a:gd name="T86" fmla="*/ 59 w 1044"/>
                <a:gd name="T87" fmla="*/ 639 h 1377"/>
                <a:gd name="T88" fmla="*/ 20 w 1044"/>
                <a:gd name="T89" fmla="*/ 550 h 1377"/>
                <a:gd name="T90" fmla="*/ 1 w 1044"/>
                <a:gd name="T91" fmla="*/ 457 h 1377"/>
                <a:gd name="T92" fmla="*/ 4 w 1044"/>
                <a:gd name="T93" fmla="*/ 364 h 1377"/>
                <a:gd name="T94" fmla="*/ 26 w 1044"/>
                <a:gd name="T95" fmla="*/ 274 h 1377"/>
                <a:gd name="T96" fmla="*/ 68 w 1044"/>
                <a:gd name="T97" fmla="*/ 191 h 1377"/>
                <a:gd name="T98" fmla="*/ 128 w 1044"/>
                <a:gd name="T99" fmla="*/ 119 h 1377"/>
                <a:gd name="T100" fmla="*/ 205 w 1044"/>
                <a:gd name="T101" fmla="*/ 59 h 1377"/>
                <a:gd name="T102" fmla="*/ 293 w 1044"/>
                <a:gd name="T103" fmla="*/ 19 h 1377"/>
                <a:gd name="T104" fmla="*/ 385 w 1044"/>
                <a:gd name="T105" fmla="*/ 1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44" h="1377">
                  <a:moveTo>
                    <a:pt x="416" y="106"/>
                  </a:moveTo>
                  <a:lnTo>
                    <a:pt x="376" y="108"/>
                  </a:lnTo>
                  <a:lnTo>
                    <a:pt x="335" y="117"/>
                  </a:lnTo>
                  <a:lnTo>
                    <a:pt x="296" y="131"/>
                  </a:lnTo>
                  <a:lnTo>
                    <a:pt x="258" y="150"/>
                  </a:lnTo>
                  <a:lnTo>
                    <a:pt x="223" y="175"/>
                  </a:lnTo>
                  <a:lnTo>
                    <a:pt x="192" y="203"/>
                  </a:lnTo>
                  <a:lnTo>
                    <a:pt x="166" y="234"/>
                  </a:lnTo>
                  <a:lnTo>
                    <a:pt x="144" y="269"/>
                  </a:lnTo>
                  <a:lnTo>
                    <a:pt x="127" y="306"/>
                  </a:lnTo>
                  <a:lnTo>
                    <a:pt x="115" y="345"/>
                  </a:lnTo>
                  <a:lnTo>
                    <a:pt x="107" y="385"/>
                  </a:lnTo>
                  <a:lnTo>
                    <a:pt x="105" y="425"/>
                  </a:lnTo>
                  <a:lnTo>
                    <a:pt x="107" y="466"/>
                  </a:lnTo>
                  <a:lnTo>
                    <a:pt x="116" y="507"/>
                  </a:lnTo>
                  <a:lnTo>
                    <a:pt x="130" y="546"/>
                  </a:lnTo>
                  <a:lnTo>
                    <a:pt x="149" y="585"/>
                  </a:lnTo>
                  <a:lnTo>
                    <a:pt x="174" y="620"/>
                  </a:lnTo>
                  <a:lnTo>
                    <a:pt x="202" y="651"/>
                  </a:lnTo>
                  <a:lnTo>
                    <a:pt x="233" y="678"/>
                  </a:lnTo>
                  <a:lnTo>
                    <a:pt x="267" y="700"/>
                  </a:lnTo>
                  <a:lnTo>
                    <a:pt x="303" y="718"/>
                  </a:lnTo>
                  <a:lnTo>
                    <a:pt x="342" y="730"/>
                  </a:lnTo>
                  <a:lnTo>
                    <a:pt x="381" y="737"/>
                  </a:lnTo>
                  <a:lnTo>
                    <a:pt x="421" y="739"/>
                  </a:lnTo>
                  <a:lnTo>
                    <a:pt x="462" y="736"/>
                  </a:lnTo>
                  <a:lnTo>
                    <a:pt x="502" y="729"/>
                  </a:lnTo>
                  <a:lnTo>
                    <a:pt x="542" y="715"/>
                  </a:lnTo>
                  <a:lnTo>
                    <a:pt x="579" y="695"/>
                  </a:lnTo>
                  <a:lnTo>
                    <a:pt x="615" y="670"/>
                  </a:lnTo>
                  <a:lnTo>
                    <a:pt x="646" y="642"/>
                  </a:lnTo>
                  <a:lnTo>
                    <a:pt x="671" y="610"/>
                  </a:lnTo>
                  <a:lnTo>
                    <a:pt x="694" y="575"/>
                  </a:lnTo>
                  <a:lnTo>
                    <a:pt x="711" y="538"/>
                  </a:lnTo>
                  <a:lnTo>
                    <a:pt x="723" y="500"/>
                  </a:lnTo>
                  <a:lnTo>
                    <a:pt x="730" y="460"/>
                  </a:lnTo>
                  <a:lnTo>
                    <a:pt x="732" y="419"/>
                  </a:lnTo>
                  <a:lnTo>
                    <a:pt x="730" y="378"/>
                  </a:lnTo>
                  <a:lnTo>
                    <a:pt x="722" y="338"/>
                  </a:lnTo>
                  <a:lnTo>
                    <a:pt x="708" y="298"/>
                  </a:lnTo>
                  <a:lnTo>
                    <a:pt x="688" y="260"/>
                  </a:lnTo>
                  <a:lnTo>
                    <a:pt x="664" y="225"/>
                  </a:lnTo>
                  <a:lnTo>
                    <a:pt x="636" y="193"/>
                  </a:lnTo>
                  <a:lnTo>
                    <a:pt x="605" y="166"/>
                  </a:lnTo>
                  <a:lnTo>
                    <a:pt x="571" y="145"/>
                  </a:lnTo>
                  <a:lnTo>
                    <a:pt x="534" y="127"/>
                  </a:lnTo>
                  <a:lnTo>
                    <a:pt x="496" y="115"/>
                  </a:lnTo>
                  <a:lnTo>
                    <a:pt x="456" y="108"/>
                  </a:lnTo>
                  <a:lnTo>
                    <a:pt x="416" y="106"/>
                  </a:lnTo>
                  <a:close/>
                  <a:moveTo>
                    <a:pt x="431" y="0"/>
                  </a:moveTo>
                  <a:lnTo>
                    <a:pt x="477" y="4"/>
                  </a:lnTo>
                  <a:lnTo>
                    <a:pt x="522" y="13"/>
                  </a:lnTo>
                  <a:lnTo>
                    <a:pt x="565" y="27"/>
                  </a:lnTo>
                  <a:lnTo>
                    <a:pt x="607" y="45"/>
                  </a:lnTo>
                  <a:lnTo>
                    <a:pt x="648" y="69"/>
                  </a:lnTo>
                  <a:lnTo>
                    <a:pt x="685" y="96"/>
                  </a:lnTo>
                  <a:lnTo>
                    <a:pt x="719" y="128"/>
                  </a:lnTo>
                  <a:lnTo>
                    <a:pt x="750" y="165"/>
                  </a:lnTo>
                  <a:lnTo>
                    <a:pt x="778" y="206"/>
                  </a:lnTo>
                  <a:lnTo>
                    <a:pt x="801" y="250"/>
                  </a:lnTo>
                  <a:lnTo>
                    <a:pt x="817" y="293"/>
                  </a:lnTo>
                  <a:lnTo>
                    <a:pt x="829" y="338"/>
                  </a:lnTo>
                  <a:lnTo>
                    <a:pt x="835" y="384"/>
                  </a:lnTo>
                  <a:lnTo>
                    <a:pt x="837" y="430"/>
                  </a:lnTo>
                  <a:lnTo>
                    <a:pt x="834" y="474"/>
                  </a:lnTo>
                  <a:lnTo>
                    <a:pt x="826" y="520"/>
                  </a:lnTo>
                  <a:lnTo>
                    <a:pt x="814" y="563"/>
                  </a:lnTo>
                  <a:lnTo>
                    <a:pt x="797" y="605"/>
                  </a:lnTo>
                  <a:lnTo>
                    <a:pt x="774" y="645"/>
                  </a:lnTo>
                  <a:lnTo>
                    <a:pt x="748" y="683"/>
                  </a:lnTo>
                  <a:lnTo>
                    <a:pt x="718" y="718"/>
                  </a:lnTo>
                  <a:lnTo>
                    <a:pt x="684" y="749"/>
                  </a:lnTo>
                  <a:lnTo>
                    <a:pt x="1044" y="1303"/>
                  </a:lnTo>
                  <a:lnTo>
                    <a:pt x="907" y="1377"/>
                  </a:lnTo>
                  <a:lnTo>
                    <a:pt x="591" y="808"/>
                  </a:lnTo>
                  <a:lnTo>
                    <a:pt x="546" y="825"/>
                  </a:lnTo>
                  <a:lnTo>
                    <a:pt x="501" y="838"/>
                  </a:lnTo>
                  <a:lnTo>
                    <a:pt x="454" y="844"/>
                  </a:lnTo>
                  <a:lnTo>
                    <a:pt x="408" y="845"/>
                  </a:lnTo>
                  <a:lnTo>
                    <a:pt x="362" y="841"/>
                  </a:lnTo>
                  <a:lnTo>
                    <a:pt x="317" y="832"/>
                  </a:lnTo>
                  <a:lnTo>
                    <a:pt x="273" y="819"/>
                  </a:lnTo>
                  <a:lnTo>
                    <a:pt x="230" y="801"/>
                  </a:lnTo>
                  <a:lnTo>
                    <a:pt x="191" y="777"/>
                  </a:lnTo>
                  <a:lnTo>
                    <a:pt x="152" y="749"/>
                  </a:lnTo>
                  <a:lnTo>
                    <a:pt x="118" y="717"/>
                  </a:lnTo>
                  <a:lnTo>
                    <a:pt x="87" y="680"/>
                  </a:lnTo>
                  <a:lnTo>
                    <a:pt x="59" y="639"/>
                  </a:lnTo>
                  <a:lnTo>
                    <a:pt x="37" y="596"/>
                  </a:lnTo>
                  <a:lnTo>
                    <a:pt x="20" y="550"/>
                  </a:lnTo>
                  <a:lnTo>
                    <a:pt x="8" y="504"/>
                  </a:lnTo>
                  <a:lnTo>
                    <a:pt x="1" y="457"/>
                  </a:lnTo>
                  <a:lnTo>
                    <a:pt x="0" y="411"/>
                  </a:lnTo>
                  <a:lnTo>
                    <a:pt x="4" y="364"/>
                  </a:lnTo>
                  <a:lnTo>
                    <a:pt x="13" y="319"/>
                  </a:lnTo>
                  <a:lnTo>
                    <a:pt x="26" y="274"/>
                  </a:lnTo>
                  <a:lnTo>
                    <a:pt x="45" y="232"/>
                  </a:lnTo>
                  <a:lnTo>
                    <a:pt x="68" y="191"/>
                  </a:lnTo>
                  <a:lnTo>
                    <a:pt x="96" y="153"/>
                  </a:lnTo>
                  <a:lnTo>
                    <a:pt x="128" y="119"/>
                  </a:lnTo>
                  <a:lnTo>
                    <a:pt x="164" y="87"/>
                  </a:lnTo>
                  <a:lnTo>
                    <a:pt x="205" y="59"/>
                  </a:lnTo>
                  <a:lnTo>
                    <a:pt x="248" y="37"/>
                  </a:lnTo>
                  <a:lnTo>
                    <a:pt x="293" y="19"/>
                  </a:lnTo>
                  <a:lnTo>
                    <a:pt x="339" y="7"/>
                  </a:lnTo>
                  <a:lnTo>
                    <a:pt x="385" y="1"/>
                  </a:lnTo>
                  <a:lnTo>
                    <a:pt x="4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5" name="Freeform 61"/>
          <p:cNvSpPr>
            <a:spLocks noEditPoints="1"/>
          </p:cNvSpPr>
          <p:nvPr/>
        </p:nvSpPr>
        <p:spPr bwMode="auto">
          <a:xfrm>
            <a:off x="11205351" y="923467"/>
            <a:ext cx="387350" cy="461963"/>
          </a:xfrm>
          <a:custGeom>
            <a:avLst/>
            <a:gdLst>
              <a:gd name="T0" fmla="*/ 759 w 2687"/>
              <a:gd name="T1" fmla="*/ 1240 h 3196"/>
              <a:gd name="T2" fmla="*/ 598 w 2687"/>
              <a:gd name="T3" fmla="*/ 1184 h 3196"/>
              <a:gd name="T4" fmla="*/ 587 w 2687"/>
              <a:gd name="T5" fmla="*/ 919 h 3196"/>
              <a:gd name="T6" fmla="*/ 526 w 2687"/>
              <a:gd name="T7" fmla="*/ 1011 h 3196"/>
              <a:gd name="T8" fmla="*/ 448 w 2687"/>
              <a:gd name="T9" fmla="*/ 1084 h 3196"/>
              <a:gd name="T10" fmla="*/ 451 w 2687"/>
              <a:gd name="T11" fmla="*/ 1185 h 3196"/>
              <a:gd name="T12" fmla="*/ 459 w 2687"/>
              <a:gd name="T13" fmla="*/ 1291 h 3196"/>
              <a:gd name="T14" fmla="*/ 520 w 2687"/>
              <a:gd name="T15" fmla="*/ 1379 h 3196"/>
              <a:gd name="T16" fmla="*/ 615 w 2687"/>
              <a:gd name="T17" fmla="*/ 1417 h 3196"/>
              <a:gd name="T18" fmla="*/ 706 w 2687"/>
              <a:gd name="T19" fmla="*/ 1451 h 3196"/>
              <a:gd name="T20" fmla="*/ 796 w 2687"/>
              <a:gd name="T21" fmla="*/ 1396 h 3196"/>
              <a:gd name="T22" fmla="*/ 900 w 2687"/>
              <a:gd name="T23" fmla="*/ 1365 h 3196"/>
              <a:gd name="T24" fmla="*/ 900 w 2687"/>
              <a:gd name="T25" fmla="*/ 1244 h 3196"/>
              <a:gd name="T26" fmla="*/ 960 w 2687"/>
              <a:gd name="T27" fmla="*/ 1155 h 3196"/>
              <a:gd name="T28" fmla="*/ 871 w 2687"/>
              <a:gd name="T29" fmla="*/ 1070 h 3196"/>
              <a:gd name="T30" fmla="*/ 859 w 2687"/>
              <a:gd name="T31" fmla="*/ 952 h 3196"/>
              <a:gd name="T32" fmla="*/ 737 w 2687"/>
              <a:gd name="T33" fmla="*/ 968 h 3196"/>
              <a:gd name="T34" fmla="*/ 649 w 2687"/>
              <a:gd name="T35" fmla="*/ 892 h 3196"/>
              <a:gd name="T36" fmla="*/ 1679 w 2687"/>
              <a:gd name="T37" fmla="*/ 927 h 3196"/>
              <a:gd name="T38" fmla="*/ 1395 w 2687"/>
              <a:gd name="T39" fmla="*/ 1059 h 3196"/>
              <a:gd name="T40" fmla="*/ 1368 w 2687"/>
              <a:gd name="T41" fmla="*/ 746 h 3196"/>
              <a:gd name="T42" fmla="*/ 1392 w 2687"/>
              <a:gd name="T43" fmla="*/ 365 h 3196"/>
              <a:gd name="T44" fmla="*/ 1263 w 2687"/>
              <a:gd name="T45" fmla="*/ 479 h 3196"/>
              <a:gd name="T46" fmla="*/ 1117 w 2687"/>
              <a:gd name="T47" fmla="*/ 419 h 3196"/>
              <a:gd name="T48" fmla="*/ 1074 w 2687"/>
              <a:gd name="T49" fmla="*/ 649 h 3196"/>
              <a:gd name="T50" fmla="*/ 986 w 2687"/>
              <a:gd name="T51" fmla="*/ 781 h 3196"/>
              <a:gd name="T52" fmla="*/ 914 w 2687"/>
              <a:gd name="T53" fmla="*/ 967 h 3196"/>
              <a:gd name="T54" fmla="*/ 1058 w 2687"/>
              <a:gd name="T55" fmla="*/ 1029 h 3196"/>
              <a:gd name="T56" fmla="*/ 1031 w 2687"/>
              <a:gd name="T57" fmla="*/ 1232 h 3196"/>
              <a:gd name="T58" fmla="*/ 1181 w 2687"/>
              <a:gd name="T59" fmla="*/ 1338 h 3196"/>
              <a:gd name="T60" fmla="*/ 1357 w 2687"/>
              <a:gd name="T61" fmla="*/ 1338 h 3196"/>
              <a:gd name="T62" fmla="*/ 1422 w 2687"/>
              <a:gd name="T63" fmla="*/ 1492 h 3196"/>
              <a:gd name="T64" fmla="*/ 1618 w 2687"/>
              <a:gd name="T65" fmla="*/ 1349 h 3196"/>
              <a:gd name="T66" fmla="*/ 1780 w 2687"/>
              <a:gd name="T67" fmla="*/ 1333 h 3196"/>
              <a:gd name="T68" fmla="*/ 1952 w 2687"/>
              <a:gd name="T69" fmla="*/ 1250 h 3196"/>
              <a:gd name="T70" fmla="*/ 1893 w 2687"/>
              <a:gd name="T71" fmla="*/ 1103 h 3196"/>
              <a:gd name="T72" fmla="*/ 2066 w 2687"/>
              <a:gd name="T73" fmla="*/ 973 h 3196"/>
              <a:gd name="T74" fmla="*/ 2024 w 2687"/>
              <a:gd name="T75" fmla="*/ 796 h 3196"/>
              <a:gd name="T76" fmla="*/ 1899 w 2687"/>
              <a:gd name="T77" fmla="*/ 673 h 3196"/>
              <a:gd name="T78" fmla="*/ 1962 w 2687"/>
              <a:gd name="T79" fmla="*/ 521 h 3196"/>
              <a:gd name="T80" fmla="*/ 1749 w 2687"/>
              <a:gd name="T81" fmla="*/ 467 h 3196"/>
              <a:gd name="T82" fmla="*/ 1608 w 2687"/>
              <a:gd name="T83" fmla="*/ 403 h 3196"/>
              <a:gd name="T84" fmla="*/ 1423 w 2687"/>
              <a:gd name="T85" fmla="*/ 1 h 3196"/>
              <a:gd name="T86" fmla="*/ 1934 w 2687"/>
              <a:gd name="T87" fmla="*/ 101 h 3196"/>
              <a:gd name="T88" fmla="*/ 2218 w 2687"/>
              <a:gd name="T89" fmla="*/ 328 h 3196"/>
              <a:gd name="T90" fmla="*/ 2434 w 2687"/>
              <a:gd name="T91" fmla="*/ 802 h 3196"/>
              <a:gd name="T92" fmla="*/ 2531 w 2687"/>
              <a:gd name="T93" fmla="*/ 1287 h 3196"/>
              <a:gd name="T94" fmla="*/ 2682 w 2687"/>
              <a:gd name="T95" fmla="*/ 1823 h 3196"/>
              <a:gd name="T96" fmla="*/ 2613 w 2687"/>
              <a:gd name="T97" fmla="*/ 2112 h 3196"/>
              <a:gd name="T98" fmla="*/ 2582 w 2687"/>
              <a:gd name="T99" fmla="*/ 2254 h 3196"/>
              <a:gd name="T100" fmla="*/ 2550 w 2687"/>
              <a:gd name="T101" fmla="*/ 2416 h 3196"/>
              <a:gd name="T102" fmla="*/ 2451 w 2687"/>
              <a:gd name="T103" fmla="*/ 2655 h 3196"/>
              <a:gd name="T104" fmla="*/ 2258 w 2687"/>
              <a:gd name="T105" fmla="*/ 2641 h 3196"/>
              <a:gd name="T106" fmla="*/ 2066 w 2687"/>
              <a:gd name="T107" fmla="*/ 2714 h 3196"/>
              <a:gd name="T108" fmla="*/ 692 w 2687"/>
              <a:gd name="T109" fmla="*/ 2847 h 3196"/>
              <a:gd name="T110" fmla="*/ 556 w 2687"/>
              <a:gd name="T111" fmla="*/ 2368 h 3196"/>
              <a:gd name="T112" fmla="*/ 0 w 2687"/>
              <a:gd name="T113" fmla="*/ 1173 h 3196"/>
              <a:gd name="T114" fmla="*/ 176 w 2687"/>
              <a:gd name="T115" fmla="*/ 574 h 3196"/>
              <a:gd name="T116" fmla="*/ 557 w 2687"/>
              <a:gd name="T117" fmla="*/ 203 h 3196"/>
              <a:gd name="T118" fmla="*/ 1086 w 2687"/>
              <a:gd name="T119" fmla="*/ 25 h 3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687" h="3196">
                <a:moveTo>
                  <a:pt x="687" y="1090"/>
                </a:moveTo>
                <a:lnTo>
                  <a:pt x="706" y="1093"/>
                </a:lnTo>
                <a:lnTo>
                  <a:pt x="725" y="1099"/>
                </a:lnTo>
                <a:lnTo>
                  <a:pt x="742" y="1110"/>
                </a:lnTo>
                <a:lnTo>
                  <a:pt x="756" y="1124"/>
                </a:lnTo>
                <a:lnTo>
                  <a:pt x="767" y="1142"/>
                </a:lnTo>
                <a:lnTo>
                  <a:pt x="774" y="1161"/>
                </a:lnTo>
                <a:lnTo>
                  <a:pt x="777" y="1183"/>
                </a:lnTo>
                <a:lnTo>
                  <a:pt x="775" y="1203"/>
                </a:lnTo>
                <a:lnTo>
                  <a:pt x="769" y="1223"/>
                </a:lnTo>
                <a:lnTo>
                  <a:pt x="759" y="1240"/>
                </a:lnTo>
                <a:lnTo>
                  <a:pt x="746" y="1256"/>
                </a:lnTo>
                <a:lnTo>
                  <a:pt x="729" y="1267"/>
                </a:lnTo>
                <a:lnTo>
                  <a:pt x="710" y="1274"/>
                </a:lnTo>
                <a:lnTo>
                  <a:pt x="690" y="1277"/>
                </a:lnTo>
                <a:lnTo>
                  <a:pt x="669" y="1275"/>
                </a:lnTo>
                <a:lnTo>
                  <a:pt x="650" y="1268"/>
                </a:lnTo>
                <a:lnTo>
                  <a:pt x="633" y="1258"/>
                </a:lnTo>
                <a:lnTo>
                  <a:pt x="619" y="1243"/>
                </a:lnTo>
                <a:lnTo>
                  <a:pt x="608" y="1226"/>
                </a:lnTo>
                <a:lnTo>
                  <a:pt x="600" y="1205"/>
                </a:lnTo>
                <a:lnTo>
                  <a:pt x="598" y="1184"/>
                </a:lnTo>
                <a:lnTo>
                  <a:pt x="600" y="1163"/>
                </a:lnTo>
                <a:lnTo>
                  <a:pt x="606" y="1144"/>
                </a:lnTo>
                <a:lnTo>
                  <a:pt x="616" y="1126"/>
                </a:lnTo>
                <a:lnTo>
                  <a:pt x="629" y="1111"/>
                </a:lnTo>
                <a:lnTo>
                  <a:pt x="646" y="1100"/>
                </a:lnTo>
                <a:lnTo>
                  <a:pt x="665" y="1093"/>
                </a:lnTo>
                <a:lnTo>
                  <a:pt x="687" y="1090"/>
                </a:lnTo>
                <a:close/>
                <a:moveTo>
                  <a:pt x="649" y="892"/>
                </a:moveTo>
                <a:lnTo>
                  <a:pt x="590" y="908"/>
                </a:lnTo>
                <a:lnTo>
                  <a:pt x="589" y="911"/>
                </a:lnTo>
                <a:lnTo>
                  <a:pt x="587" y="919"/>
                </a:lnTo>
                <a:lnTo>
                  <a:pt x="585" y="930"/>
                </a:lnTo>
                <a:lnTo>
                  <a:pt x="582" y="944"/>
                </a:lnTo>
                <a:lnTo>
                  <a:pt x="580" y="958"/>
                </a:lnTo>
                <a:lnTo>
                  <a:pt x="578" y="971"/>
                </a:lnTo>
                <a:lnTo>
                  <a:pt x="577" y="983"/>
                </a:lnTo>
                <a:lnTo>
                  <a:pt x="576" y="991"/>
                </a:lnTo>
                <a:lnTo>
                  <a:pt x="576" y="994"/>
                </a:lnTo>
                <a:lnTo>
                  <a:pt x="546" y="1016"/>
                </a:lnTo>
                <a:lnTo>
                  <a:pt x="544" y="1016"/>
                </a:lnTo>
                <a:lnTo>
                  <a:pt x="536" y="1013"/>
                </a:lnTo>
                <a:lnTo>
                  <a:pt x="526" y="1011"/>
                </a:lnTo>
                <a:lnTo>
                  <a:pt x="513" y="1009"/>
                </a:lnTo>
                <a:lnTo>
                  <a:pt x="499" y="1007"/>
                </a:lnTo>
                <a:lnTo>
                  <a:pt x="486" y="1004"/>
                </a:lnTo>
                <a:lnTo>
                  <a:pt x="475" y="1003"/>
                </a:lnTo>
                <a:lnTo>
                  <a:pt x="467" y="1002"/>
                </a:lnTo>
                <a:lnTo>
                  <a:pt x="464" y="1003"/>
                </a:lnTo>
                <a:lnTo>
                  <a:pt x="433" y="1058"/>
                </a:lnTo>
                <a:lnTo>
                  <a:pt x="433" y="1061"/>
                </a:lnTo>
                <a:lnTo>
                  <a:pt x="437" y="1067"/>
                </a:lnTo>
                <a:lnTo>
                  <a:pt x="442" y="1075"/>
                </a:lnTo>
                <a:lnTo>
                  <a:pt x="448" y="1084"/>
                </a:lnTo>
                <a:lnTo>
                  <a:pt x="456" y="1096"/>
                </a:lnTo>
                <a:lnTo>
                  <a:pt x="463" y="1106"/>
                </a:lnTo>
                <a:lnTo>
                  <a:pt x="470" y="1115"/>
                </a:lnTo>
                <a:lnTo>
                  <a:pt x="475" y="1123"/>
                </a:lnTo>
                <a:lnTo>
                  <a:pt x="479" y="1128"/>
                </a:lnTo>
                <a:lnTo>
                  <a:pt x="480" y="1131"/>
                </a:lnTo>
                <a:lnTo>
                  <a:pt x="475" y="1167"/>
                </a:lnTo>
                <a:lnTo>
                  <a:pt x="473" y="1170"/>
                </a:lnTo>
                <a:lnTo>
                  <a:pt x="468" y="1173"/>
                </a:lnTo>
                <a:lnTo>
                  <a:pt x="461" y="1179"/>
                </a:lnTo>
                <a:lnTo>
                  <a:pt x="451" y="1185"/>
                </a:lnTo>
                <a:lnTo>
                  <a:pt x="441" y="1192"/>
                </a:lnTo>
                <a:lnTo>
                  <a:pt x="432" y="1199"/>
                </a:lnTo>
                <a:lnTo>
                  <a:pt x="422" y="1207"/>
                </a:lnTo>
                <a:lnTo>
                  <a:pt x="415" y="1213"/>
                </a:lnTo>
                <a:lnTo>
                  <a:pt x="410" y="1218"/>
                </a:lnTo>
                <a:lnTo>
                  <a:pt x="409" y="1220"/>
                </a:lnTo>
                <a:lnTo>
                  <a:pt x="424" y="1281"/>
                </a:lnTo>
                <a:lnTo>
                  <a:pt x="427" y="1284"/>
                </a:lnTo>
                <a:lnTo>
                  <a:pt x="435" y="1286"/>
                </a:lnTo>
                <a:lnTo>
                  <a:pt x="446" y="1288"/>
                </a:lnTo>
                <a:lnTo>
                  <a:pt x="459" y="1291"/>
                </a:lnTo>
                <a:lnTo>
                  <a:pt x="472" y="1293"/>
                </a:lnTo>
                <a:lnTo>
                  <a:pt x="485" y="1295"/>
                </a:lnTo>
                <a:lnTo>
                  <a:pt x="496" y="1297"/>
                </a:lnTo>
                <a:lnTo>
                  <a:pt x="504" y="1298"/>
                </a:lnTo>
                <a:lnTo>
                  <a:pt x="507" y="1298"/>
                </a:lnTo>
                <a:lnTo>
                  <a:pt x="528" y="1330"/>
                </a:lnTo>
                <a:lnTo>
                  <a:pt x="527" y="1333"/>
                </a:lnTo>
                <a:lnTo>
                  <a:pt x="526" y="1340"/>
                </a:lnTo>
                <a:lnTo>
                  <a:pt x="524" y="1351"/>
                </a:lnTo>
                <a:lnTo>
                  <a:pt x="522" y="1365"/>
                </a:lnTo>
                <a:lnTo>
                  <a:pt x="520" y="1379"/>
                </a:lnTo>
                <a:lnTo>
                  <a:pt x="518" y="1392"/>
                </a:lnTo>
                <a:lnTo>
                  <a:pt x="517" y="1404"/>
                </a:lnTo>
                <a:lnTo>
                  <a:pt x="516" y="1412"/>
                </a:lnTo>
                <a:lnTo>
                  <a:pt x="517" y="1415"/>
                </a:lnTo>
                <a:lnTo>
                  <a:pt x="569" y="1449"/>
                </a:lnTo>
                <a:lnTo>
                  <a:pt x="572" y="1448"/>
                </a:lnTo>
                <a:lnTo>
                  <a:pt x="577" y="1445"/>
                </a:lnTo>
                <a:lnTo>
                  <a:pt x="585" y="1440"/>
                </a:lnTo>
                <a:lnTo>
                  <a:pt x="595" y="1432"/>
                </a:lnTo>
                <a:lnTo>
                  <a:pt x="605" y="1425"/>
                </a:lnTo>
                <a:lnTo>
                  <a:pt x="615" y="1417"/>
                </a:lnTo>
                <a:lnTo>
                  <a:pt x="624" y="1411"/>
                </a:lnTo>
                <a:lnTo>
                  <a:pt x="631" y="1405"/>
                </a:lnTo>
                <a:lnTo>
                  <a:pt x="636" y="1401"/>
                </a:lnTo>
                <a:lnTo>
                  <a:pt x="638" y="1400"/>
                </a:lnTo>
                <a:lnTo>
                  <a:pt x="674" y="1405"/>
                </a:lnTo>
                <a:lnTo>
                  <a:pt x="675" y="1407"/>
                </a:lnTo>
                <a:lnTo>
                  <a:pt x="679" y="1413"/>
                </a:lnTo>
                <a:lnTo>
                  <a:pt x="685" y="1420"/>
                </a:lnTo>
                <a:lnTo>
                  <a:pt x="692" y="1430"/>
                </a:lnTo>
                <a:lnTo>
                  <a:pt x="699" y="1441"/>
                </a:lnTo>
                <a:lnTo>
                  <a:pt x="706" y="1451"/>
                </a:lnTo>
                <a:lnTo>
                  <a:pt x="713" y="1460"/>
                </a:lnTo>
                <a:lnTo>
                  <a:pt x="718" y="1468"/>
                </a:lnTo>
                <a:lnTo>
                  <a:pt x="723" y="1473"/>
                </a:lnTo>
                <a:lnTo>
                  <a:pt x="725" y="1475"/>
                </a:lnTo>
                <a:lnTo>
                  <a:pt x="785" y="1460"/>
                </a:lnTo>
                <a:lnTo>
                  <a:pt x="786" y="1457"/>
                </a:lnTo>
                <a:lnTo>
                  <a:pt x="788" y="1449"/>
                </a:lnTo>
                <a:lnTo>
                  <a:pt x="790" y="1438"/>
                </a:lnTo>
                <a:lnTo>
                  <a:pt x="792" y="1424"/>
                </a:lnTo>
                <a:lnTo>
                  <a:pt x="794" y="1410"/>
                </a:lnTo>
                <a:lnTo>
                  <a:pt x="796" y="1396"/>
                </a:lnTo>
                <a:lnTo>
                  <a:pt x="798" y="1385"/>
                </a:lnTo>
                <a:lnTo>
                  <a:pt x="799" y="1377"/>
                </a:lnTo>
                <a:lnTo>
                  <a:pt x="799" y="1374"/>
                </a:lnTo>
                <a:lnTo>
                  <a:pt x="829" y="1351"/>
                </a:lnTo>
                <a:lnTo>
                  <a:pt x="832" y="1351"/>
                </a:lnTo>
                <a:lnTo>
                  <a:pt x="839" y="1353"/>
                </a:lnTo>
                <a:lnTo>
                  <a:pt x="850" y="1355"/>
                </a:lnTo>
                <a:lnTo>
                  <a:pt x="862" y="1357"/>
                </a:lnTo>
                <a:lnTo>
                  <a:pt x="876" y="1361"/>
                </a:lnTo>
                <a:lnTo>
                  <a:pt x="889" y="1363"/>
                </a:lnTo>
                <a:lnTo>
                  <a:pt x="900" y="1365"/>
                </a:lnTo>
                <a:lnTo>
                  <a:pt x="908" y="1365"/>
                </a:lnTo>
                <a:lnTo>
                  <a:pt x="911" y="1365"/>
                </a:lnTo>
                <a:lnTo>
                  <a:pt x="943" y="1309"/>
                </a:lnTo>
                <a:lnTo>
                  <a:pt x="942" y="1307"/>
                </a:lnTo>
                <a:lnTo>
                  <a:pt x="939" y="1301"/>
                </a:lnTo>
                <a:lnTo>
                  <a:pt x="933" y="1293"/>
                </a:lnTo>
                <a:lnTo>
                  <a:pt x="927" y="1282"/>
                </a:lnTo>
                <a:lnTo>
                  <a:pt x="920" y="1272"/>
                </a:lnTo>
                <a:lnTo>
                  <a:pt x="912" y="1262"/>
                </a:lnTo>
                <a:lnTo>
                  <a:pt x="906" y="1253"/>
                </a:lnTo>
                <a:lnTo>
                  <a:pt x="900" y="1244"/>
                </a:lnTo>
                <a:lnTo>
                  <a:pt x="896" y="1239"/>
                </a:lnTo>
                <a:lnTo>
                  <a:pt x="895" y="1237"/>
                </a:lnTo>
                <a:lnTo>
                  <a:pt x="900" y="1199"/>
                </a:lnTo>
                <a:lnTo>
                  <a:pt x="902" y="1197"/>
                </a:lnTo>
                <a:lnTo>
                  <a:pt x="907" y="1194"/>
                </a:lnTo>
                <a:lnTo>
                  <a:pt x="915" y="1189"/>
                </a:lnTo>
                <a:lnTo>
                  <a:pt x="924" y="1182"/>
                </a:lnTo>
                <a:lnTo>
                  <a:pt x="934" y="1175"/>
                </a:lnTo>
                <a:lnTo>
                  <a:pt x="944" y="1167"/>
                </a:lnTo>
                <a:lnTo>
                  <a:pt x="953" y="1160"/>
                </a:lnTo>
                <a:lnTo>
                  <a:pt x="960" y="1155"/>
                </a:lnTo>
                <a:lnTo>
                  <a:pt x="965" y="1150"/>
                </a:lnTo>
                <a:lnTo>
                  <a:pt x="967" y="1148"/>
                </a:lnTo>
                <a:lnTo>
                  <a:pt x="952" y="1085"/>
                </a:lnTo>
                <a:lnTo>
                  <a:pt x="948" y="1084"/>
                </a:lnTo>
                <a:lnTo>
                  <a:pt x="941" y="1082"/>
                </a:lnTo>
                <a:lnTo>
                  <a:pt x="929" y="1079"/>
                </a:lnTo>
                <a:lnTo>
                  <a:pt x="916" y="1077"/>
                </a:lnTo>
                <a:lnTo>
                  <a:pt x="903" y="1075"/>
                </a:lnTo>
                <a:lnTo>
                  <a:pt x="890" y="1073"/>
                </a:lnTo>
                <a:lnTo>
                  <a:pt x="879" y="1071"/>
                </a:lnTo>
                <a:lnTo>
                  <a:pt x="871" y="1070"/>
                </a:lnTo>
                <a:lnTo>
                  <a:pt x="869" y="1070"/>
                </a:lnTo>
                <a:lnTo>
                  <a:pt x="847" y="1038"/>
                </a:lnTo>
                <a:lnTo>
                  <a:pt x="847" y="1035"/>
                </a:lnTo>
                <a:lnTo>
                  <a:pt x="849" y="1028"/>
                </a:lnTo>
                <a:lnTo>
                  <a:pt x="851" y="1017"/>
                </a:lnTo>
                <a:lnTo>
                  <a:pt x="853" y="1003"/>
                </a:lnTo>
                <a:lnTo>
                  <a:pt x="855" y="989"/>
                </a:lnTo>
                <a:lnTo>
                  <a:pt x="857" y="976"/>
                </a:lnTo>
                <a:lnTo>
                  <a:pt x="859" y="964"/>
                </a:lnTo>
                <a:lnTo>
                  <a:pt x="859" y="956"/>
                </a:lnTo>
                <a:lnTo>
                  <a:pt x="859" y="952"/>
                </a:lnTo>
                <a:lnTo>
                  <a:pt x="806" y="919"/>
                </a:lnTo>
                <a:lnTo>
                  <a:pt x="803" y="920"/>
                </a:lnTo>
                <a:lnTo>
                  <a:pt x="797" y="923"/>
                </a:lnTo>
                <a:lnTo>
                  <a:pt x="790" y="928"/>
                </a:lnTo>
                <a:lnTo>
                  <a:pt x="780" y="935"/>
                </a:lnTo>
                <a:lnTo>
                  <a:pt x="770" y="943"/>
                </a:lnTo>
                <a:lnTo>
                  <a:pt x="761" y="950"/>
                </a:lnTo>
                <a:lnTo>
                  <a:pt x="752" y="957"/>
                </a:lnTo>
                <a:lnTo>
                  <a:pt x="744" y="963"/>
                </a:lnTo>
                <a:lnTo>
                  <a:pt x="739" y="967"/>
                </a:lnTo>
                <a:lnTo>
                  <a:pt x="737" y="968"/>
                </a:lnTo>
                <a:lnTo>
                  <a:pt x="701" y="962"/>
                </a:lnTo>
                <a:lnTo>
                  <a:pt x="700" y="960"/>
                </a:lnTo>
                <a:lnTo>
                  <a:pt x="696" y="955"/>
                </a:lnTo>
                <a:lnTo>
                  <a:pt x="691" y="947"/>
                </a:lnTo>
                <a:lnTo>
                  <a:pt x="685" y="938"/>
                </a:lnTo>
                <a:lnTo>
                  <a:pt x="676" y="927"/>
                </a:lnTo>
                <a:lnTo>
                  <a:pt x="669" y="917"/>
                </a:lnTo>
                <a:lnTo>
                  <a:pt x="662" y="907"/>
                </a:lnTo>
                <a:lnTo>
                  <a:pt x="656" y="900"/>
                </a:lnTo>
                <a:lnTo>
                  <a:pt x="652" y="894"/>
                </a:lnTo>
                <a:lnTo>
                  <a:pt x="649" y="892"/>
                </a:lnTo>
                <a:close/>
                <a:moveTo>
                  <a:pt x="1491" y="700"/>
                </a:moveTo>
                <a:lnTo>
                  <a:pt x="1525" y="703"/>
                </a:lnTo>
                <a:lnTo>
                  <a:pt x="1558" y="713"/>
                </a:lnTo>
                <a:lnTo>
                  <a:pt x="1587" y="726"/>
                </a:lnTo>
                <a:lnTo>
                  <a:pt x="1614" y="746"/>
                </a:lnTo>
                <a:lnTo>
                  <a:pt x="1637" y="769"/>
                </a:lnTo>
                <a:lnTo>
                  <a:pt x="1656" y="796"/>
                </a:lnTo>
                <a:lnTo>
                  <a:pt x="1670" y="826"/>
                </a:lnTo>
                <a:lnTo>
                  <a:pt x="1679" y="857"/>
                </a:lnTo>
                <a:lnTo>
                  <a:pt x="1682" y="892"/>
                </a:lnTo>
                <a:lnTo>
                  <a:pt x="1679" y="927"/>
                </a:lnTo>
                <a:lnTo>
                  <a:pt x="1670" y="959"/>
                </a:lnTo>
                <a:lnTo>
                  <a:pt x="1656" y="989"/>
                </a:lnTo>
                <a:lnTo>
                  <a:pt x="1637" y="1016"/>
                </a:lnTo>
                <a:lnTo>
                  <a:pt x="1614" y="1039"/>
                </a:lnTo>
                <a:lnTo>
                  <a:pt x="1587" y="1059"/>
                </a:lnTo>
                <a:lnTo>
                  <a:pt x="1558" y="1072"/>
                </a:lnTo>
                <a:lnTo>
                  <a:pt x="1525" y="1081"/>
                </a:lnTo>
                <a:lnTo>
                  <a:pt x="1491" y="1084"/>
                </a:lnTo>
                <a:lnTo>
                  <a:pt x="1457" y="1081"/>
                </a:lnTo>
                <a:lnTo>
                  <a:pt x="1425" y="1072"/>
                </a:lnTo>
                <a:lnTo>
                  <a:pt x="1395" y="1059"/>
                </a:lnTo>
                <a:lnTo>
                  <a:pt x="1368" y="1039"/>
                </a:lnTo>
                <a:lnTo>
                  <a:pt x="1345" y="1016"/>
                </a:lnTo>
                <a:lnTo>
                  <a:pt x="1326" y="989"/>
                </a:lnTo>
                <a:lnTo>
                  <a:pt x="1312" y="959"/>
                </a:lnTo>
                <a:lnTo>
                  <a:pt x="1303" y="927"/>
                </a:lnTo>
                <a:lnTo>
                  <a:pt x="1300" y="892"/>
                </a:lnTo>
                <a:lnTo>
                  <a:pt x="1303" y="857"/>
                </a:lnTo>
                <a:lnTo>
                  <a:pt x="1312" y="826"/>
                </a:lnTo>
                <a:lnTo>
                  <a:pt x="1326" y="795"/>
                </a:lnTo>
                <a:lnTo>
                  <a:pt x="1345" y="768"/>
                </a:lnTo>
                <a:lnTo>
                  <a:pt x="1368" y="746"/>
                </a:lnTo>
                <a:lnTo>
                  <a:pt x="1394" y="726"/>
                </a:lnTo>
                <a:lnTo>
                  <a:pt x="1424" y="713"/>
                </a:lnTo>
                <a:lnTo>
                  <a:pt x="1457" y="703"/>
                </a:lnTo>
                <a:lnTo>
                  <a:pt x="1491" y="700"/>
                </a:lnTo>
                <a:close/>
                <a:moveTo>
                  <a:pt x="1428" y="292"/>
                </a:moveTo>
                <a:lnTo>
                  <a:pt x="1425" y="295"/>
                </a:lnTo>
                <a:lnTo>
                  <a:pt x="1421" y="303"/>
                </a:lnTo>
                <a:lnTo>
                  <a:pt x="1415" y="314"/>
                </a:lnTo>
                <a:lnTo>
                  <a:pt x="1408" y="330"/>
                </a:lnTo>
                <a:lnTo>
                  <a:pt x="1400" y="346"/>
                </a:lnTo>
                <a:lnTo>
                  <a:pt x="1392" y="365"/>
                </a:lnTo>
                <a:lnTo>
                  <a:pt x="1384" y="384"/>
                </a:lnTo>
                <a:lnTo>
                  <a:pt x="1377" y="403"/>
                </a:lnTo>
                <a:lnTo>
                  <a:pt x="1370" y="420"/>
                </a:lnTo>
                <a:lnTo>
                  <a:pt x="1363" y="434"/>
                </a:lnTo>
                <a:lnTo>
                  <a:pt x="1359" y="446"/>
                </a:lnTo>
                <a:lnTo>
                  <a:pt x="1356" y="454"/>
                </a:lnTo>
                <a:lnTo>
                  <a:pt x="1355" y="457"/>
                </a:lnTo>
                <a:lnTo>
                  <a:pt x="1282" y="487"/>
                </a:lnTo>
                <a:lnTo>
                  <a:pt x="1280" y="486"/>
                </a:lnTo>
                <a:lnTo>
                  <a:pt x="1273" y="483"/>
                </a:lnTo>
                <a:lnTo>
                  <a:pt x="1263" y="479"/>
                </a:lnTo>
                <a:lnTo>
                  <a:pt x="1251" y="472"/>
                </a:lnTo>
                <a:lnTo>
                  <a:pt x="1236" y="466"/>
                </a:lnTo>
                <a:lnTo>
                  <a:pt x="1219" y="458"/>
                </a:lnTo>
                <a:lnTo>
                  <a:pt x="1202" y="451"/>
                </a:lnTo>
                <a:lnTo>
                  <a:pt x="1185" y="444"/>
                </a:lnTo>
                <a:lnTo>
                  <a:pt x="1168" y="437"/>
                </a:lnTo>
                <a:lnTo>
                  <a:pt x="1153" y="430"/>
                </a:lnTo>
                <a:lnTo>
                  <a:pt x="1140" y="425"/>
                </a:lnTo>
                <a:lnTo>
                  <a:pt x="1129" y="421"/>
                </a:lnTo>
                <a:lnTo>
                  <a:pt x="1121" y="419"/>
                </a:lnTo>
                <a:lnTo>
                  <a:pt x="1117" y="419"/>
                </a:lnTo>
                <a:lnTo>
                  <a:pt x="1024" y="512"/>
                </a:lnTo>
                <a:lnTo>
                  <a:pt x="1024" y="517"/>
                </a:lnTo>
                <a:lnTo>
                  <a:pt x="1026" y="524"/>
                </a:lnTo>
                <a:lnTo>
                  <a:pt x="1029" y="535"/>
                </a:lnTo>
                <a:lnTo>
                  <a:pt x="1034" y="548"/>
                </a:lnTo>
                <a:lnTo>
                  <a:pt x="1040" y="565"/>
                </a:lnTo>
                <a:lnTo>
                  <a:pt x="1047" y="581"/>
                </a:lnTo>
                <a:lnTo>
                  <a:pt x="1054" y="600"/>
                </a:lnTo>
                <a:lnTo>
                  <a:pt x="1061" y="617"/>
                </a:lnTo>
                <a:lnTo>
                  <a:pt x="1068" y="634"/>
                </a:lnTo>
                <a:lnTo>
                  <a:pt x="1074" y="649"/>
                </a:lnTo>
                <a:lnTo>
                  <a:pt x="1080" y="662"/>
                </a:lnTo>
                <a:lnTo>
                  <a:pt x="1084" y="673"/>
                </a:lnTo>
                <a:lnTo>
                  <a:pt x="1087" y="679"/>
                </a:lnTo>
                <a:lnTo>
                  <a:pt x="1088" y="681"/>
                </a:lnTo>
                <a:lnTo>
                  <a:pt x="1059" y="755"/>
                </a:lnTo>
                <a:lnTo>
                  <a:pt x="1056" y="756"/>
                </a:lnTo>
                <a:lnTo>
                  <a:pt x="1048" y="758"/>
                </a:lnTo>
                <a:lnTo>
                  <a:pt x="1036" y="763"/>
                </a:lnTo>
                <a:lnTo>
                  <a:pt x="1021" y="768"/>
                </a:lnTo>
                <a:lnTo>
                  <a:pt x="1004" y="774"/>
                </a:lnTo>
                <a:lnTo>
                  <a:pt x="986" y="781"/>
                </a:lnTo>
                <a:lnTo>
                  <a:pt x="967" y="790"/>
                </a:lnTo>
                <a:lnTo>
                  <a:pt x="949" y="797"/>
                </a:lnTo>
                <a:lnTo>
                  <a:pt x="931" y="804"/>
                </a:lnTo>
                <a:lnTo>
                  <a:pt x="917" y="810"/>
                </a:lnTo>
                <a:lnTo>
                  <a:pt x="905" y="816"/>
                </a:lnTo>
                <a:lnTo>
                  <a:pt x="897" y="820"/>
                </a:lnTo>
                <a:lnTo>
                  <a:pt x="894" y="824"/>
                </a:lnTo>
                <a:lnTo>
                  <a:pt x="894" y="955"/>
                </a:lnTo>
                <a:lnTo>
                  <a:pt x="897" y="958"/>
                </a:lnTo>
                <a:lnTo>
                  <a:pt x="903" y="962"/>
                </a:lnTo>
                <a:lnTo>
                  <a:pt x="914" y="967"/>
                </a:lnTo>
                <a:lnTo>
                  <a:pt x="927" y="973"/>
                </a:lnTo>
                <a:lnTo>
                  <a:pt x="942" y="981"/>
                </a:lnTo>
                <a:lnTo>
                  <a:pt x="959" y="988"/>
                </a:lnTo>
                <a:lnTo>
                  <a:pt x="976" y="995"/>
                </a:lnTo>
                <a:lnTo>
                  <a:pt x="994" y="1002"/>
                </a:lnTo>
                <a:lnTo>
                  <a:pt x="1010" y="1009"/>
                </a:lnTo>
                <a:lnTo>
                  <a:pt x="1026" y="1016"/>
                </a:lnTo>
                <a:lnTo>
                  <a:pt x="1039" y="1021"/>
                </a:lnTo>
                <a:lnTo>
                  <a:pt x="1049" y="1025"/>
                </a:lnTo>
                <a:lnTo>
                  <a:pt x="1056" y="1028"/>
                </a:lnTo>
                <a:lnTo>
                  <a:pt x="1058" y="1029"/>
                </a:lnTo>
                <a:lnTo>
                  <a:pt x="1088" y="1103"/>
                </a:lnTo>
                <a:lnTo>
                  <a:pt x="1087" y="1105"/>
                </a:lnTo>
                <a:lnTo>
                  <a:pt x="1084" y="1111"/>
                </a:lnTo>
                <a:lnTo>
                  <a:pt x="1080" y="1121"/>
                </a:lnTo>
                <a:lnTo>
                  <a:pt x="1074" y="1134"/>
                </a:lnTo>
                <a:lnTo>
                  <a:pt x="1067" y="1149"/>
                </a:lnTo>
                <a:lnTo>
                  <a:pt x="1060" y="1165"/>
                </a:lnTo>
                <a:lnTo>
                  <a:pt x="1052" y="1183"/>
                </a:lnTo>
                <a:lnTo>
                  <a:pt x="1044" y="1200"/>
                </a:lnTo>
                <a:lnTo>
                  <a:pt x="1037" y="1217"/>
                </a:lnTo>
                <a:lnTo>
                  <a:pt x="1031" y="1232"/>
                </a:lnTo>
                <a:lnTo>
                  <a:pt x="1026" y="1246"/>
                </a:lnTo>
                <a:lnTo>
                  <a:pt x="1022" y="1257"/>
                </a:lnTo>
                <a:lnTo>
                  <a:pt x="1020" y="1264"/>
                </a:lnTo>
                <a:lnTo>
                  <a:pt x="1020" y="1268"/>
                </a:lnTo>
                <a:lnTo>
                  <a:pt x="1112" y="1361"/>
                </a:lnTo>
                <a:lnTo>
                  <a:pt x="1116" y="1361"/>
                </a:lnTo>
                <a:lnTo>
                  <a:pt x="1124" y="1359"/>
                </a:lnTo>
                <a:lnTo>
                  <a:pt x="1135" y="1355"/>
                </a:lnTo>
                <a:lnTo>
                  <a:pt x="1149" y="1351"/>
                </a:lnTo>
                <a:lnTo>
                  <a:pt x="1164" y="1345"/>
                </a:lnTo>
                <a:lnTo>
                  <a:pt x="1181" y="1338"/>
                </a:lnTo>
                <a:lnTo>
                  <a:pt x="1199" y="1331"/>
                </a:lnTo>
                <a:lnTo>
                  <a:pt x="1216" y="1324"/>
                </a:lnTo>
                <a:lnTo>
                  <a:pt x="1233" y="1317"/>
                </a:lnTo>
                <a:lnTo>
                  <a:pt x="1248" y="1310"/>
                </a:lnTo>
                <a:lnTo>
                  <a:pt x="1261" y="1305"/>
                </a:lnTo>
                <a:lnTo>
                  <a:pt x="1271" y="1301"/>
                </a:lnTo>
                <a:lnTo>
                  <a:pt x="1278" y="1298"/>
                </a:lnTo>
                <a:lnTo>
                  <a:pt x="1280" y="1297"/>
                </a:lnTo>
                <a:lnTo>
                  <a:pt x="1353" y="1328"/>
                </a:lnTo>
                <a:lnTo>
                  <a:pt x="1354" y="1330"/>
                </a:lnTo>
                <a:lnTo>
                  <a:pt x="1357" y="1338"/>
                </a:lnTo>
                <a:lnTo>
                  <a:pt x="1362" y="1349"/>
                </a:lnTo>
                <a:lnTo>
                  <a:pt x="1367" y="1365"/>
                </a:lnTo>
                <a:lnTo>
                  <a:pt x="1374" y="1382"/>
                </a:lnTo>
                <a:lnTo>
                  <a:pt x="1381" y="1401"/>
                </a:lnTo>
                <a:lnTo>
                  <a:pt x="1388" y="1419"/>
                </a:lnTo>
                <a:lnTo>
                  <a:pt x="1395" y="1438"/>
                </a:lnTo>
                <a:lnTo>
                  <a:pt x="1403" y="1455"/>
                </a:lnTo>
                <a:lnTo>
                  <a:pt x="1409" y="1469"/>
                </a:lnTo>
                <a:lnTo>
                  <a:pt x="1415" y="1482"/>
                </a:lnTo>
                <a:lnTo>
                  <a:pt x="1419" y="1489"/>
                </a:lnTo>
                <a:lnTo>
                  <a:pt x="1422" y="1492"/>
                </a:lnTo>
                <a:lnTo>
                  <a:pt x="1553" y="1492"/>
                </a:lnTo>
                <a:lnTo>
                  <a:pt x="1556" y="1489"/>
                </a:lnTo>
                <a:lnTo>
                  <a:pt x="1561" y="1482"/>
                </a:lnTo>
                <a:lnTo>
                  <a:pt x="1567" y="1469"/>
                </a:lnTo>
                <a:lnTo>
                  <a:pt x="1574" y="1455"/>
                </a:lnTo>
                <a:lnTo>
                  <a:pt x="1581" y="1438"/>
                </a:lnTo>
                <a:lnTo>
                  <a:pt x="1589" y="1419"/>
                </a:lnTo>
                <a:lnTo>
                  <a:pt x="1597" y="1401"/>
                </a:lnTo>
                <a:lnTo>
                  <a:pt x="1605" y="1382"/>
                </a:lnTo>
                <a:lnTo>
                  <a:pt x="1612" y="1365"/>
                </a:lnTo>
                <a:lnTo>
                  <a:pt x="1618" y="1349"/>
                </a:lnTo>
                <a:lnTo>
                  <a:pt x="1623" y="1338"/>
                </a:lnTo>
                <a:lnTo>
                  <a:pt x="1626" y="1330"/>
                </a:lnTo>
                <a:lnTo>
                  <a:pt x="1627" y="1328"/>
                </a:lnTo>
                <a:lnTo>
                  <a:pt x="1700" y="1297"/>
                </a:lnTo>
                <a:lnTo>
                  <a:pt x="1702" y="1298"/>
                </a:lnTo>
                <a:lnTo>
                  <a:pt x="1709" y="1301"/>
                </a:lnTo>
                <a:lnTo>
                  <a:pt x="1718" y="1305"/>
                </a:lnTo>
                <a:lnTo>
                  <a:pt x="1731" y="1311"/>
                </a:lnTo>
                <a:lnTo>
                  <a:pt x="1746" y="1318"/>
                </a:lnTo>
                <a:lnTo>
                  <a:pt x="1762" y="1326"/>
                </a:lnTo>
                <a:lnTo>
                  <a:pt x="1780" y="1333"/>
                </a:lnTo>
                <a:lnTo>
                  <a:pt x="1797" y="1341"/>
                </a:lnTo>
                <a:lnTo>
                  <a:pt x="1813" y="1348"/>
                </a:lnTo>
                <a:lnTo>
                  <a:pt x="1829" y="1354"/>
                </a:lnTo>
                <a:lnTo>
                  <a:pt x="1842" y="1359"/>
                </a:lnTo>
                <a:lnTo>
                  <a:pt x="1853" y="1363"/>
                </a:lnTo>
                <a:lnTo>
                  <a:pt x="1861" y="1365"/>
                </a:lnTo>
                <a:lnTo>
                  <a:pt x="1864" y="1365"/>
                </a:lnTo>
                <a:lnTo>
                  <a:pt x="1958" y="1271"/>
                </a:lnTo>
                <a:lnTo>
                  <a:pt x="1958" y="1268"/>
                </a:lnTo>
                <a:lnTo>
                  <a:pt x="1956" y="1260"/>
                </a:lnTo>
                <a:lnTo>
                  <a:pt x="1952" y="1250"/>
                </a:lnTo>
                <a:lnTo>
                  <a:pt x="1947" y="1235"/>
                </a:lnTo>
                <a:lnTo>
                  <a:pt x="1941" y="1220"/>
                </a:lnTo>
                <a:lnTo>
                  <a:pt x="1935" y="1202"/>
                </a:lnTo>
                <a:lnTo>
                  <a:pt x="1927" y="1185"/>
                </a:lnTo>
                <a:lnTo>
                  <a:pt x="1920" y="1167"/>
                </a:lnTo>
                <a:lnTo>
                  <a:pt x="1913" y="1151"/>
                </a:lnTo>
                <a:lnTo>
                  <a:pt x="1907" y="1136"/>
                </a:lnTo>
                <a:lnTo>
                  <a:pt x="1901" y="1122"/>
                </a:lnTo>
                <a:lnTo>
                  <a:pt x="1897" y="1112"/>
                </a:lnTo>
                <a:lnTo>
                  <a:pt x="1894" y="1105"/>
                </a:lnTo>
                <a:lnTo>
                  <a:pt x="1893" y="1103"/>
                </a:lnTo>
                <a:lnTo>
                  <a:pt x="1923" y="1030"/>
                </a:lnTo>
                <a:lnTo>
                  <a:pt x="1926" y="1029"/>
                </a:lnTo>
                <a:lnTo>
                  <a:pt x="1934" y="1026"/>
                </a:lnTo>
                <a:lnTo>
                  <a:pt x="1945" y="1022"/>
                </a:lnTo>
                <a:lnTo>
                  <a:pt x="1960" y="1017"/>
                </a:lnTo>
                <a:lnTo>
                  <a:pt x="1977" y="1009"/>
                </a:lnTo>
                <a:lnTo>
                  <a:pt x="1996" y="1002"/>
                </a:lnTo>
                <a:lnTo>
                  <a:pt x="2015" y="995"/>
                </a:lnTo>
                <a:lnTo>
                  <a:pt x="2033" y="988"/>
                </a:lnTo>
                <a:lnTo>
                  <a:pt x="2051" y="981"/>
                </a:lnTo>
                <a:lnTo>
                  <a:pt x="2066" y="973"/>
                </a:lnTo>
                <a:lnTo>
                  <a:pt x="2078" y="968"/>
                </a:lnTo>
                <a:lnTo>
                  <a:pt x="2086" y="964"/>
                </a:lnTo>
                <a:lnTo>
                  <a:pt x="2089" y="961"/>
                </a:lnTo>
                <a:lnTo>
                  <a:pt x="2089" y="961"/>
                </a:lnTo>
                <a:lnTo>
                  <a:pt x="2089" y="829"/>
                </a:lnTo>
                <a:lnTo>
                  <a:pt x="2087" y="827"/>
                </a:lnTo>
                <a:lnTo>
                  <a:pt x="2080" y="823"/>
                </a:lnTo>
                <a:lnTo>
                  <a:pt x="2070" y="816"/>
                </a:lnTo>
                <a:lnTo>
                  <a:pt x="2057" y="810"/>
                </a:lnTo>
                <a:lnTo>
                  <a:pt x="2040" y="803"/>
                </a:lnTo>
                <a:lnTo>
                  <a:pt x="2024" y="796"/>
                </a:lnTo>
                <a:lnTo>
                  <a:pt x="2006" y="789"/>
                </a:lnTo>
                <a:lnTo>
                  <a:pt x="1989" y="781"/>
                </a:lnTo>
                <a:lnTo>
                  <a:pt x="1972" y="774"/>
                </a:lnTo>
                <a:lnTo>
                  <a:pt x="1957" y="768"/>
                </a:lnTo>
                <a:lnTo>
                  <a:pt x="1944" y="763"/>
                </a:lnTo>
                <a:lnTo>
                  <a:pt x="1933" y="759"/>
                </a:lnTo>
                <a:lnTo>
                  <a:pt x="1927" y="757"/>
                </a:lnTo>
                <a:lnTo>
                  <a:pt x="1924" y="756"/>
                </a:lnTo>
                <a:lnTo>
                  <a:pt x="1895" y="682"/>
                </a:lnTo>
                <a:lnTo>
                  <a:pt x="1896" y="680"/>
                </a:lnTo>
                <a:lnTo>
                  <a:pt x="1899" y="673"/>
                </a:lnTo>
                <a:lnTo>
                  <a:pt x="1903" y="663"/>
                </a:lnTo>
                <a:lnTo>
                  <a:pt x="1909" y="650"/>
                </a:lnTo>
                <a:lnTo>
                  <a:pt x="1916" y="636"/>
                </a:lnTo>
                <a:lnTo>
                  <a:pt x="1923" y="619"/>
                </a:lnTo>
                <a:lnTo>
                  <a:pt x="1931" y="602"/>
                </a:lnTo>
                <a:lnTo>
                  <a:pt x="1938" y="584"/>
                </a:lnTo>
                <a:lnTo>
                  <a:pt x="1945" y="568"/>
                </a:lnTo>
                <a:lnTo>
                  <a:pt x="1952" y="553"/>
                </a:lnTo>
                <a:lnTo>
                  <a:pt x="1957" y="539"/>
                </a:lnTo>
                <a:lnTo>
                  <a:pt x="1960" y="528"/>
                </a:lnTo>
                <a:lnTo>
                  <a:pt x="1962" y="521"/>
                </a:lnTo>
                <a:lnTo>
                  <a:pt x="1962" y="517"/>
                </a:lnTo>
                <a:lnTo>
                  <a:pt x="1869" y="423"/>
                </a:lnTo>
                <a:lnTo>
                  <a:pt x="1865" y="423"/>
                </a:lnTo>
                <a:lnTo>
                  <a:pt x="1858" y="425"/>
                </a:lnTo>
                <a:lnTo>
                  <a:pt x="1847" y="428"/>
                </a:lnTo>
                <a:lnTo>
                  <a:pt x="1833" y="433"/>
                </a:lnTo>
                <a:lnTo>
                  <a:pt x="1817" y="440"/>
                </a:lnTo>
                <a:lnTo>
                  <a:pt x="1800" y="446"/>
                </a:lnTo>
                <a:lnTo>
                  <a:pt x="1783" y="453"/>
                </a:lnTo>
                <a:lnTo>
                  <a:pt x="1765" y="460"/>
                </a:lnTo>
                <a:lnTo>
                  <a:pt x="1749" y="467"/>
                </a:lnTo>
                <a:lnTo>
                  <a:pt x="1734" y="473"/>
                </a:lnTo>
                <a:lnTo>
                  <a:pt x="1721" y="479"/>
                </a:lnTo>
                <a:lnTo>
                  <a:pt x="1710" y="484"/>
                </a:lnTo>
                <a:lnTo>
                  <a:pt x="1704" y="486"/>
                </a:lnTo>
                <a:lnTo>
                  <a:pt x="1701" y="487"/>
                </a:lnTo>
                <a:lnTo>
                  <a:pt x="1629" y="457"/>
                </a:lnTo>
                <a:lnTo>
                  <a:pt x="1628" y="455"/>
                </a:lnTo>
                <a:lnTo>
                  <a:pt x="1625" y="447"/>
                </a:lnTo>
                <a:lnTo>
                  <a:pt x="1620" y="435"/>
                </a:lnTo>
                <a:lnTo>
                  <a:pt x="1615" y="420"/>
                </a:lnTo>
                <a:lnTo>
                  <a:pt x="1608" y="403"/>
                </a:lnTo>
                <a:lnTo>
                  <a:pt x="1601" y="384"/>
                </a:lnTo>
                <a:lnTo>
                  <a:pt x="1594" y="366"/>
                </a:lnTo>
                <a:lnTo>
                  <a:pt x="1586" y="346"/>
                </a:lnTo>
                <a:lnTo>
                  <a:pt x="1579" y="330"/>
                </a:lnTo>
                <a:lnTo>
                  <a:pt x="1573" y="314"/>
                </a:lnTo>
                <a:lnTo>
                  <a:pt x="1567" y="303"/>
                </a:lnTo>
                <a:lnTo>
                  <a:pt x="1563" y="295"/>
                </a:lnTo>
                <a:lnTo>
                  <a:pt x="1560" y="292"/>
                </a:lnTo>
                <a:lnTo>
                  <a:pt x="1428" y="292"/>
                </a:lnTo>
                <a:close/>
                <a:moveTo>
                  <a:pt x="1376" y="0"/>
                </a:moveTo>
                <a:lnTo>
                  <a:pt x="1423" y="1"/>
                </a:lnTo>
                <a:lnTo>
                  <a:pt x="1472" y="3"/>
                </a:lnTo>
                <a:lnTo>
                  <a:pt x="1519" y="6"/>
                </a:lnTo>
                <a:lnTo>
                  <a:pt x="1567" y="10"/>
                </a:lnTo>
                <a:lnTo>
                  <a:pt x="1615" y="18"/>
                </a:lnTo>
                <a:lnTo>
                  <a:pt x="1663" y="25"/>
                </a:lnTo>
                <a:lnTo>
                  <a:pt x="1710" y="35"/>
                </a:lnTo>
                <a:lnTo>
                  <a:pt x="1756" y="46"/>
                </a:lnTo>
                <a:lnTo>
                  <a:pt x="1803" y="59"/>
                </a:lnTo>
                <a:lnTo>
                  <a:pt x="1849" y="71"/>
                </a:lnTo>
                <a:lnTo>
                  <a:pt x="1895" y="86"/>
                </a:lnTo>
                <a:lnTo>
                  <a:pt x="1934" y="101"/>
                </a:lnTo>
                <a:lnTo>
                  <a:pt x="1972" y="117"/>
                </a:lnTo>
                <a:lnTo>
                  <a:pt x="2011" y="133"/>
                </a:lnTo>
                <a:lnTo>
                  <a:pt x="2049" y="149"/>
                </a:lnTo>
                <a:lnTo>
                  <a:pt x="2085" y="168"/>
                </a:lnTo>
                <a:lnTo>
                  <a:pt x="2120" y="187"/>
                </a:lnTo>
                <a:lnTo>
                  <a:pt x="2154" y="207"/>
                </a:lnTo>
                <a:lnTo>
                  <a:pt x="2188" y="228"/>
                </a:lnTo>
                <a:lnTo>
                  <a:pt x="2220" y="252"/>
                </a:lnTo>
                <a:lnTo>
                  <a:pt x="2253" y="275"/>
                </a:lnTo>
                <a:lnTo>
                  <a:pt x="2188" y="300"/>
                </a:lnTo>
                <a:lnTo>
                  <a:pt x="2218" y="328"/>
                </a:lnTo>
                <a:lnTo>
                  <a:pt x="2247" y="355"/>
                </a:lnTo>
                <a:lnTo>
                  <a:pt x="2275" y="384"/>
                </a:lnTo>
                <a:lnTo>
                  <a:pt x="2302" y="417"/>
                </a:lnTo>
                <a:lnTo>
                  <a:pt x="2328" y="450"/>
                </a:lnTo>
                <a:lnTo>
                  <a:pt x="2356" y="489"/>
                </a:lnTo>
                <a:lnTo>
                  <a:pt x="2384" y="530"/>
                </a:lnTo>
                <a:lnTo>
                  <a:pt x="2412" y="571"/>
                </a:lnTo>
                <a:lnTo>
                  <a:pt x="2437" y="615"/>
                </a:lnTo>
                <a:lnTo>
                  <a:pt x="2366" y="660"/>
                </a:lnTo>
                <a:lnTo>
                  <a:pt x="2413" y="756"/>
                </a:lnTo>
                <a:lnTo>
                  <a:pt x="2434" y="802"/>
                </a:lnTo>
                <a:lnTo>
                  <a:pt x="2453" y="851"/>
                </a:lnTo>
                <a:lnTo>
                  <a:pt x="2473" y="903"/>
                </a:lnTo>
                <a:lnTo>
                  <a:pt x="2489" y="953"/>
                </a:lnTo>
                <a:lnTo>
                  <a:pt x="2506" y="1004"/>
                </a:lnTo>
                <a:lnTo>
                  <a:pt x="2522" y="1054"/>
                </a:lnTo>
                <a:lnTo>
                  <a:pt x="2535" y="1107"/>
                </a:lnTo>
                <a:lnTo>
                  <a:pt x="2548" y="1157"/>
                </a:lnTo>
                <a:lnTo>
                  <a:pt x="2558" y="1209"/>
                </a:lnTo>
                <a:lnTo>
                  <a:pt x="2555" y="1234"/>
                </a:lnTo>
                <a:lnTo>
                  <a:pt x="2543" y="1261"/>
                </a:lnTo>
                <a:lnTo>
                  <a:pt x="2531" y="1287"/>
                </a:lnTo>
                <a:lnTo>
                  <a:pt x="2528" y="1314"/>
                </a:lnTo>
                <a:lnTo>
                  <a:pt x="2542" y="1373"/>
                </a:lnTo>
                <a:lnTo>
                  <a:pt x="2559" y="1431"/>
                </a:lnTo>
                <a:lnTo>
                  <a:pt x="2579" y="1487"/>
                </a:lnTo>
                <a:lnTo>
                  <a:pt x="2601" y="1545"/>
                </a:lnTo>
                <a:lnTo>
                  <a:pt x="2623" y="1604"/>
                </a:lnTo>
                <a:lnTo>
                  <a:pt x="2647" y="1662"/>
                </a:lnTo>
                <a:lnTo>
                  <a:pt x="2666" y="1726"/>
                </a:lnTo>
                <a:lnTo>
                  <a:pt x="2685" y="1791"/>
                </a:lnTo>
                <a:lnTo>
                  <a:pt x="2687" y="1807"/>
                </a:lnTo>
                <a:lnTo>
                  <a:pt x="2682" y="1823"/>
                </a:lnTo>
                <a:lnTo>
                  <a:pt x="2675" y="1837"/>
                </a:lnTo>
                <a:lnTo>
                  <a:pt x="2662" y="1850"/>
                </a:lnTo>
                <a:lnTo>
                  <a:pt x="2645" y="1863"/>
                </a:lnTo>
                <a:lnTo>
                  <a:pt x="2625" y="1875"/>
                </a:lnTo>
                <a:lnTo>
                  <a:pt x="2601" y="1885"/>
                </a:lnTo>
                <a:lnTo>
                  <a:pt x="2575" y="1895"/>
                </a:lnTo>
                <a:lnTo>
                  <a:pt x="2575" y="1943"/>
                </a:lnTo>
                <a:lnTo>
                  <a:pt x="2582" y="1990"/>
                </a:lnTo>
                <a:lnTo>
                  <a:pt x="2592" y="2040"/>
                </a:lnTo>
                <a:lnTo>
                  <a:pt x="2609" y="2097"/>
                </a:lnTo>
                <a:lnTo>
                  <a:pt x="2613" y="2112"/>
                </a:lnTo>
                <a:lnTo>
                  <a:pt x="2609" y="2126"/>
                </a:lnTo>
                <a:lnTo>
                  <a:pt x="2603" y="2143"/>
                </a:lnTo>
                <a:lnTo>
                  <a:pt x="2592" y="2157"/>
                </a:lnTo>
                <a:lnTo>
                  <a:pt x="2580" y="2170"/>
                </a:lnTo>
                <a:lnTo>
                  <a:pt x="2563" y="2182"/>
                </a:lnTo>
                <a:lnTo>
                  <a:pt x="2546" y="2193"/>
                </a:lnTo>
                <a:lnTo>
                  <a:pt x="2528" y="2202"/>
                </a:lnTo>
                <a:lnTo>
                  <a:pt x="2544" y="2214"/>
                </a:lnTo>
                <a:lnTo>
                  <a:pt x="2559" y="2225"/>
                </a:lnTo>
                <a:lnTo>
                  <a:pt x="2571" y="2238"/>
                </a:lnTo>
                <a:lnTo>
                  <a:pt x="2582" y="2254"/>
                </a:lnTo>
                <a:lnTo>
                  <a:pt x="2590" y="2269"/>
                </a:lnTo>
                <a:lnTo>
                  <a:pt x="2594" y="2286"/>
                </a:lnTo>
                <a:lnTo>
                  <a:pt x="2597" y="2301"/>
                </a:lnTo>
                <a:lnTo>
                  <a:pt x="2599" y="2318"/>
                </a:lnTo>
                <a:lnTo>
                  <a:pt x="2597" y="2334"/>
                </a:lnTo>
                <a:lnTo>
                  <a:pt x="2591" y="2348"/>
                </a:lnTo>
                <a:lnTo>
                  <a:pt x="2583" y="2362"/>
                </a:lnTo>
                <a:lnTo>
                  <a:pt x="2574" y="2375"/>
                </a:lnTo>
                <a:lnTo>
                  <a:pt x="2564" y="2387"/>
                </a:lnTo>
                <a:lnTo>
                  <a:pt x="2557" y="2403"/>
                </a:lnTo>
                <a:lnTo>
                  <a:pt x="2550" y="2416"/>
                </a:lnTo>
                <a:lnTo>
                  <a:pt x="2544" y="2432"/>
                </a:lnTo>
                <a:lnTo>
                  <a:pt x="2544" y="2469"/>
                </a:lnTo>
                <a:lnTo>
                  <a:pt x="2552" y="2506"/>
                </a:lnTo>
                <a:lnTo>
                  <a:pt x="2555" y="2543"/>
                </a:lnTo>
                <a:lnTo>
                  <a:pt x="2548" y="2579"/>
                </a:lnTo>
                <a:lnTo>
                  <a:pt x="2536" y="2595"/>
                </a:lnTo>
                <a:lnTo>
                  <a:pt x="2523" y="2611"/>
                </a:lnTo>
                <a:lnTo>
                  <a:pt x="2508" y="2625"/>
                </a:lnTo>
                <a:lnTo>
                  <a:pt x="2489" y="2638"/>
                </a:lnTo>
                <a:lnTo>
                  <a:pt x="2470" y="2647"/>
                </a:lnTo>
                <a:lnTo>
                  <a:pt x="2451" y="2655"/>
                </a:lnTo>
                <a:lnTo>
                  <a:pt x="2431" y="2660"/>
                </a:lnTo>
                <a:lnTo>
                  <a:pt x="2412" y="2661"/>
                </a:lnTo>
                <a:lnTo>
                  <a:pt x="2380" y="2660"/>
                </a:lnTo>
                <a:lnTo>
                  <a:pt x="2350" y="2658"/>
                </a:lnTo>
                <a:lnTo>
                  <a:pt x="2321" y="2655"/>
                </a:lnTo>
                <a:lnTo>
                  <a:pt x="2387" y="2654"/>
                </a:lnTo>
                <a:lnTo>
                  <a:pt x="2361" y="2651"/>
                </a:lnTo>
                <a:lnTo>
                  <a:pt x="2333" y="2647"/>
                </a:lnTo>
                <a:lnTo>
                  <a:pt x="2309" y="2646"/>
                </a:lnTo>
                <a:lnTo>
                  <a:pt x="2284" y="2642"/>
                </a:lnTo>
                <a:lnTo>
                  <a:pt x="2258" y="2641"/>
                </a:lnTo>
                <a:lnTo>
                  <a:pt x="2232" y="2638"/>
                </a:lnTo>
                <a:lnTo>
                  <a:pt x="2226" y="2638"/>
                </a:lnTo>
                <a:lnTo>
                  <a:pt x="2199" y="2640"/>
                </a:lnTo>
                <a:lnTo>
                  <a:pt x="2171" y="2642"/>
                </a:lnTo>
                <a:lnTo>
                  <a:pt x="2150" y="2646"/>
                </a:lnTo>
                <a:lnTo>
                  <a:pt x="2129" y="2653"/>
                </a:lnTo>
                <a:lnTo>
                  <a:pt x="2112" y="2659"/>
                </a:lnTo>
                <a:lnTo>
                  <a:pt x="2095" y="2668"/>
                </a:lnTo>
                <a:lnTo>
                  <a:pt x="2084" y="2681"/>
                </a:lnTo>
                <a:lnTo>
                  <a:pt x="2075" y="2696"/>
                </a:lnTo>
                <a:lnTo>
                  <a:pt x="2066" y="2714"/>
                </a:lnTo>
                <a:lnTo>
                  <a:pt x="2062" y="2736"/>
                </a:lnTo>
                <a:lnTo>
                  <a:pt x="2053" y="2828"/>
                </a:lnTo>
                <a:lnTo>
                  <a:pt x="2047" y="3008"/>
                </a:lnTo>
                <a:lnTo>
                  <a:pt x="2043" y="3089"/>
                </a:lnTo>
                <a:lnTo>
                  <a:pt x="2043" y="3169"/>
                </a:lnTo>
                <a:lnTo>
                  <a:pt x="2037" y="3196"/>
                </a:lnTo>
                <a:lnTo>
                  <a:pt x="696" y="3196"/>
                </a:lnTo>
                <a:lnTo>
                  <a:pt x="693" y="2943"/>
                </a:lnTo>
                <a:lnTo>
                  <a:pt x="692" y="2861"/>
                </a:lnTo>
                <a:lnTo>
                  <a:pt x="692" y="2858"/>
                </a:lnTo>
                <a:lnTo>
                  <a:pt x="692" y="2847"/>
                </a:lnTo>
                <a:lnTo>
                  <a:pt x="691" y="2829"/>
                </a:lnTo>
                <a:lnTo>
                  <a:pt x="690" y="2805"/>
                </a:lnTo>
                <a:lnTo>
                  <a:pt x="687" y="2774"/>
                </a:lnTo>
                <a:lnTo>
                  <a:pt x="681" y="2738"/>
                </a:lnTo>
                <a:lnTo>
                  <a:pt x="673" y="2697"/>
                </a:lnTo>
                <a:lnTo>
                  <a:pt x="663" y="2652"/>
                </a:lnTo>
                <a:lnTo>
                  <a:pt x="650" y="2602"/>
                </a:lnTo>
                <a:lnTo>
                  <a:pt x="633" y="2547"/>
                </a:lnTo>
                <a:lnTo>
                  <a:pt x="612" y="2491"/>
                </a:lnTo>
                <a:lnTo>
                  <a:pt x="587" y="2430"/>
                </a:lnTo>
                <a:lnTo>
                  <a:pt x="556" y="2368"/>
                </a:lnTo>
                <a:lnTo>
                  <a:pt x="521" y="2302"/>
                </a:lnTo>
                <a:lnTo>
                  <a:pt x="479" y="2236"/>
                </a:lnTo>
                <a:lnTo>
                  <a:pt x="431" y="2167"/>
                </a:lnTo>
                <a:lnTo>
                  <a:pt x="376" y="2099"/>
                </a:lnTo>
                <a:lnTo>
                  <a:pt x="314" y="2030"/>
                </a:lnTo>
                <a:lnTo>
                  <a:pt x="82" y="1643"/>
                </a:lnTo>
                <a:lnTo>
                  <a:pt x="51" y="1552"/>
                </a:lnTo>
                <a:lnTo>
                  <a:pt x="26" y="1460"/>
                </a:lnTo>
                <a:lnTo>
                  <a:pt x="11" y="1365"/>
                </a:lnTo>
                <a:lnTo>
                  <a:pt x="2" y="1269"/>
                </a:lnTo>
                <a:lnTo>
                  <a:pt x="0" y="1173"/>
                </a:lnTo>
                <a:lnTo>
                  <a:pt x="5" y="1076"/>
                </a:lnTo>
                <a:lnTo>
                  <a:pt x="18" y="979"/>
                </a:lnTo>
                <a:lnTo>
                  <a:pt x="27" y="932"/>
                </a:lnTo>
                <a:lnTo>
                  <a:pt x="39" y="885"/>
                </a:lnTo>
                <a:lnTo>
                  <a:pt x="53" y="839"/>
                </a:lnTo>
                <a:lnTo>
                  <a:pt x="68" y="794"/>
                </a:lnTo>
                <a:lnTo>
                  <a:pt x="86" y="749"/>
                </a:lnTo>
                <a:lnTo>
                  <a:pt x="105" y="703"/>
                </a:lnTo>
                <a:lnTo>
                  <a:pt x="127" y="660"/>
                </a:lnTo>
                <a:lnTo>
                  <a:pt x="151" y="617"/>
                </a:lnTo>
                <a:lnTo>
                  <a:pt x="176" y="574"/>
                </a:lnTo>
                <a:lnTo>
                  <a:pt x="202" y="533"/>
                </a:lnTo>
                <a:lnTo>
                  <a:pt x="231" y="495"/>
                </a:lnTo>
                <a:lnTo>
                  <a:pt x="261" y="456"/>
                </a:lnTo>
                <a:lnTo>
                  <a:pt x="292" y="419"/>
                </a:lnTo>
                <a:lnTo>
                  <a:pt x="324" y="384"/>
                </a:lnTo>
                <a:lnTo>
                  <a:pt x="358" y="351"/>
                </a:lnTo>
                <a:lnTo>
                  <a:pt x="393" y="319"/>
                </a:lnTo>
                <a:lnTo>
                  <a:pt x="432" y="289"/>
                </a:lnTo>
                <a:lnTo>
                  <a:pt x="472" y="258"/>
                </a:lnTo>
                <a:lnTo>
                  <a:pt x="513" y="230"/>
                </a:lnTo>
                <a:lnTo>
                  <a:pt x="557" y="203"/>
                </a:lnTo>
                <a:lnTo>
                  <a:pt x="601" y="180"/>
                </a:lnTo>
                <a:lnTo>
                  <a:pt x="648" y="158"/>
                </a:lnTo>
                <a:lnTo>
                  <a:pt x="695" y="136"/>
                </a:lnTo>
                <a:lnTo>
                  <a:pt x="742" y="117"/>
                </a:lnTo>
                <a:lnTo>
                  <a:pt x="790" y="100"/>
                </a:lnTo>
                <a:lnTo>
                  <a:pt x="839" y="83"/>
                </a:lnTo>
                <a:lnTo>
                  <a:pt x="888" y="69"/>
                </a:lnTo>
                <a:lnTo>
                  <a:pt x="937" y="55"/>
                </a:lnTo>
                <a:lnTo>
                  <a:pt x="987" y="44"/>
                </a:lnTo>
                <a:lnTo>
                  <a:pt x="1037" y="35"/>
                </a:lnTo>
                <a:lnTo>
                  <a:pt x="1086" y="25"/>
                </a:lnTo>
                <a:lnTo>
                  <a:pt x="1135" y="18"/>
                </a:lnTo>
                <a:lnTo>
                  <a:pt x="1182" y="10"/>
                </a:lnTo>
                <a:lnTo>
                  <a:pt x="1231" y="6"/>
                </a:lnTo>
                <a:lnTo>
                  <a:pt x="1278" y="3"/>
                </a:lnTo>
                <a:lnTo>
                  <a:pt x="1326" y="1"/>
                </a:lnTo>
                <a:lnTo>
                  <a:pt x="13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6" name="Group 170"/>
          <p:cNvGrpSpPr/>
          <p:nvPr/>
        </p:nvGrpSpPr>
        <p:grpSpPr>
          <a:xfrm>
            <a:off x="3686474" y="1695680"/>
            <a:ext cx="457201" cy="461962"/>
            <a:chOff x="739775" y="2735263"/>
            <a:chExt cx="457201" cy="461962"/>
          </a:xfrm>
          <a:solidFill>
            <a:srgbClr val="000000"/>
          </a:solidFill>
        </p:grpSpPr>
        <p:sp>
          <p:nvSpPr>
            <p:cNvPr id="37" name="Freeform 88"/>
            <p:cNvSpPr>
              <a:spLocks noEditPoints="1"/>
            </p:cNvSpPr>
            <p:nvPr/>
          </p:nvSpPr>
          <p:spPr bwMode="auto">
            <a:xfrm>
              <a:off x="800100" y="2735263"/>
              <a:ext cx="336550" cy="192088"/>
            </a:xfrm>
            <a:custGeom>
              <a:avLst/>
              <a:gdLst>
                <a:gd name="T0" fmla="*/ 634 w 2548"/>
                <a:gd name="T1" fmla="*/ 1265 h 1458"/>
                <a:gd name="T2" fmla="*/ 1914 w 2548"/>
                <a:gd name="T3" fmla="*/ 899 h 1458"/>
                <a:gd name="T4" fmla="*/ 1914 w 2548"/>
                <a:gd name="T5" fmla="*/ 567 h 1458"/>
                <a:gd name="T6" fmla="*/ 1340 w 2548"/>
                <a:gd name="T7" fmla="*/ 0 h 1458"/>
                <a:gd name="T8" fmla="*/ 1468 w 2548"/>
                <a:gd name="T9" fmla="*/ 13 h 1458"/>
                <a:gd name="T10" fmla="*/ 1587 w 2548"/>
                <a:gd name="T11" fmla="*/ 47 h 1458"/>
                <a:gd name="T12" fmla="*/ 1696 w 2548"/>
                <a:gd name="T13" fmla="*/ 103 h 1458"/>
                <a:gd name="T14" fmla="*/ 1792 w 2548"/>
                <a:gd name="T15" fmla="*/ 175 h 1458"/>
                <a:gd name="T16" fmla="*/ 1873 w 2548"/>
                <a:gd name="T17" fmla="*/ 264 h 1458"/>
                <a:gd name="T18" fmla="*/ 1939 w 2548"/>
                <a:gd name="T19" fmla="*/ 367 h 1458"/>
                <a:gd name="T20" fmla="*/ 1988 w 2548"/>
                <a:gd name="T21" fmla="*/ 420 h 1458"/>
                <a:gd name="T22" fmla="*/ 2068 w 2548"/>
                <a:gd name="T23" fmla="*/ 422 h 1458"/>
                <a:gd name="T24" fmla="*/ 2174 w 2548"/>
                <a:gd name="T25" fmla="*/ 446 h 1458"/>
                <a:gd name="T26" fmla="*/ 2272 w 2548"/>
                <a:gd name="T27" fmla="*/ 488 h 1458"/>
                <a:gd name="T28" fmla="*/ 2359 w 2548"/>
                <a:gd name="T29" fmla="*/ 549 h 1458"/>
                <a:gd name="T30" fmla="*/ 2434 w 2548"/>
                <a:gd name="T31" fmla="*/ 626 h 1458"/>
                <a:gd name="T32" fmla="*/ 2491 w 2548"/>
                <a:gd name="T33" fmla="*/ 715 h 1458"/>
                <a:gd name="T34" fmla="*/ 2531 w 2548"/>
                <a:gd name="T35" fmla="*/ 815 h 1458"/>
                <a:gd name="T36" fmla="*/ 2548 w 2548"/>
                <a:gd name="T37" fmla="*/ 923 h 1458"/>
                <a:gd name="T38" fmla="*/ 2545 w 2548"/>
                <a:gd name="T39" fmla="*/ 1006 h 1458"/>
                <a:gd name="T40" fmla="*/ 2533 w 2548"/>
                <a:gd name="T41" fmla="*/ 1089 h 1458"/>
                <a:gd name="T42" fmla="*/ 2508 w 2548"/>
                <a:gd name="T43" fmla="*/ 1170 h 1458"/>
                <a:gd name="T44" fmla="*/ 2472 w 2548"/>
                <a:gd name="T45" fmla="*/ 1247 h 1458"/>
                <a:gd name="T46" fmla="*/ 2425 w 2548"/>
                <a:gd name="T47" fmla="*/ 1315 h 1458"/>
                <a:gd name="T48" fmla="*/ 2367 w 2548"/>
                <a:gd name="T49" fmla="*/ 1373 h 1458"/>
                <a:gd name="T50" fmla="*/ 2298 w 2548"/>
                <a:gd name="T51" fmla="*/ 1419 h 1458"/>
                <a:gd name="T52" fmla="*/ 2217 w 2548"/>
                <a:gd name="T53" fmla="*/ 1447 h 1458"/>
                <a:gd name="T54" fmla="*/ 2125 w 2548"/>
                <a:gd name="T55" fmla="*/ 1458 h 1458"/>
                <a:gd name="T56" fmla="*/ 535 w 2548"/>
                <a:gd name="T57" fmla="*/ 1457 h 1458"/>
                <a:gd name="T58" fmla="*/ 519 w 2548"/>
                <a:gd name="T59" fmla="*/ 1457 h 1458"/>
                <a:gd name="T60" fmla="*/ 491 w 2548"/>
                <a:gd name="T61" fmla="*/ 1454 h 1458"/>
                <a:gd name="T62" fmla="*/ 453 w 2548"/>
                <a:gd name="T63" fmla="*/ 1447 h 1458"/>
                <a:gd name="T64" fmla="*/ 406 w 2548"/>
                <a:gd name="T65" fmla="*/ 1437 h 1458"/>
                <a:gd name="T66" fmla="*/ 353 w 2548"/>
                <a:gd name="T67" fmla="*/ 1421 h 1458"/>
                <a:gd name="T68" fmla="*/ 297 w 2548"/>
                <a:gd name="T69" fmla="*/ 1397 h 1458"/>
                <a:gd name="T70" fmla="*/ 239 w 2548"/>
                <a:gd name="T71" fmla="*/ 1366 h 1458"/>
                <a:gd name="T72" fmla="*/ 183 w 2548"/>
                <a:gd name="T73" fmla="*/ 1326 h 1458"/>
                <a:gd name="T74" fmla="*/ 131 w 2548"/>
                <a:gd name="T75" fmla="*/ 1275 h 1458"/>
                <a:gd name="T76" fmla="*/ 84 w 2548"/>
                <a:gd name="T77" fmla="*/ 1212 h 1458"/>
                <a:gd name="T78" fmla="*/ 45 w 2548"/>
                <a:gd name="T79" fmla="*/ 1136 h 1458"/>
                <a:gd name="T80" fmla="*/ 17 w 2548"/>
                <a:gd name="T81" fmla="*/ 1047 h 1458"/>
                <a:gd name="T82" fmla="*/ 2 w 2548"/>
                <a:gd name="T83" fmla="*/ 942 h 1458"/>
                <a:gd name="T84" fmla="*/ 3 w 2548"/>
                <a:gd name="T85" fmla="*/ 823 h 1458"/>
                <a:gd name="T86" fmla="*/ 27 w 2548"/>
                <a:gd name="T87" fmla="*/ 708 h 1458"/>
                <a:gd name="T88" fmla="*/ 70 w 2548"/>
                <a:gd name="T89" fmla="*/ 602 h 1458"/>
                <a:gd name="T90" fmla="*/ 134 w 2548"/>
                <a:gd name="T91" fmla="*/ 509 h 1458"/>
                <a:gd name="T92" fmla="*/ 214 w 2548"/>
                <a:gd name="T93" fmla="*/ 430 h 1458"/>
                <a:gd name="T94" fmla="*/ 307 w 2548"/>
                <a:gd name="T95" fmla="*/ 366 h 1458"/>
                <a:gd name="T96" fmla="*/ 413 w 2548"/>
                <a:gd name="T97" fmla="*/ 321 h 1458"/>
                <a:gd name="T98" fmla="*/ 527 w 2548"/>
                <a:gd name="T99" fmla="*/ 298 h 1458"/>
                <a:gd name="T100" fmla="*/ 649 w 2548"/>
                <a:gd name="T101" fmla="*/ 299 h 1458"/>
                <a:gd name="T102" fmla="*/ 767 w 2548"/>
                <a:gd name="T103" fmla="*/ 323 h 1458"/>
                <a:gd name="T104" fmla="*/ 840 w 2548"/>
                <a:gd name="T105" fmla="*/ 225 h 1458"/>
                <a:gd name="T106" fmla="*/ 930 w 2548"/>
                <a:gd name="T107" fmla="*/ 141 h 1458"/>
                <a:gd name="T108" fmla="*/ 1034 w 2548"/>
                <a:gd name="T109" fmla="*/ 75 h 1458"/>
                <a:gd name="T110" fmla="*/ 1150 w 2548"/>
                <a:gd name="T111" fmla="*/ 28 h 1458"/>
                <a:gd name="T112" fmla="*/ 1275 w 2548"/>
                <a:gd name="T113" fmla="*/ 4 h 1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48" h="1458">
                  <a:moveTo>
                    <a:pt x="634" y="567"/>
                  </a:moveTo>
                  <a:lnTo>
                    <a:pt x="634" y="1265"/>
                  </a:lnTo>
                  <a:lnTo>
                    <a:pt x="1914" y="1265"/>
                  </a:lnTo>
                  <a:lnTo>
                    <a:pt x="1914" y="899"/>
                  </a:lnTo>
                  <a:lnTo>
                    <a:pt x="1914" y="899"/>
                  </a:lnTo>
                  <a:lnTo>
                    <a:pt x="1914" y="567"/>
                  </a:lnTo>
                  <a:lnTo>
                    <a:pt x="634" y="567"/>
                  </a:lnTo>
                  <a:close/>
                  <a:moveTo>
                    <a:pt x="1340" y="0"/>
                  </a:moveTo>
                  <a:lnTo>
                    <a:pt x="1405" y="4"/>
                  </a:lnTo>
                  <a:lnTo>
                    <a:pt x="1468" y="13"/>
                  </a:lnTo>
                  <a:lnTo>
                    <a:pt x="1529" y="27"/>
                  </a:lnTo>
                  <a:lnTo>
                    <a:pt x="1587" y="47"/>
                  </a:lnTo>
                  <a:lnTo>
                    <a:pt x="1642" y="73"/>
                  </a:lnTo>
                  <a:lnTo>
                    <a:pt x="1696" y="103"/>
                  </a:lnTo>
                  <a:lnTo>
                    <a:pt x="1746" y="137"/>
                  </a:lnTo>
                  <a:lnTo>
                    <a:pt x="1792" y="175"/>
                  </a:lnTo>
                  <a:lnTo>
                    <a:pt x="1835" y="218"/>
                  </a:lnTo>
                  <a:lnTo>
                    <a:pt x="1873" y="264"/>
                  </a:lnTo>
                  <a:lnTo>
                    <a:pt x="1908" y="314"/>
                  </a:lnTo>
                  <a:lnTo>
                    <a:pt x="1939" y="367"/>
                  </a:lnTo>
                  <a:lnTo>
                    <a:pt x="1965" y="422"/>
                  </a:lnTo>
                  <a:lnTo>
                    <a:pt x="1988" y="420"/>
                  </a:lnTo>
                  <a:lnTo>
                    <a:pt x="2014" y="419"/>
                  </a:lnTo>
                  <a:lnTo>
                    <a:pt x="2068" y="422"/>
                  </a:lnTo>
                  <a:lnTo>
                    <a:pt x="2122" y="431"/>
                  </a:lnTo>
                  <a:lnTo>
                    <a:pt x="2174" y="446"/>
                  </a:lnTo>
                  <a:lnTo>
                    <a:pt x="2224" y="465"/>
                  </a:lnTo>
                  <a:lnTo>
                    <a:pt x="2272" y="488"/>
                  </a:lnTo>
                  <a:lnTo>
                    <a:pt x="2318" y="517"/>
                  </a:lnTo>
                  <a:lnTo>
                    <a:pt x="2359" y="549"/>
                  </a:lnTo>
                  <a:lnTo>
                    <a:pt x="2399" y="586"/>
                  </a:lnTo>
                  <a:lnTo>
                    <a:pt x="2434" y="626"/>
                  </a:lnTo>
                  <a:lnTo>
                    <a:pt x="2465" y="669"/>
                  </a:lnTo>
                  <a:lnTo>
                    <a:pt x="2491" y="715"/>
                  </a:lnTo>
                  <a:lnTo>
                    <a:pt x="2514" y="764"/>
                  </a:lnTo>
                  <a:lnTo>
                    <a:pt x="2531" y="815"/>
                  </a:lnTo>
                  <a:lnTo>
                    <a:pt x="2542" y="869"/>
                  </a:lnTo>
                  <a:lnTo>
                    <a:pt x="2548" y="923"/>
                  </a:lnTo>
                  <a:lnTo>
                    <a:pt x="2548" y="965"/>
                  </a:lnTo>
                  <a:lnTo>
                    <a:pt x="2545" y="1006"/>
                  </a:lnTo>
                  <a:lnTo>
                    <a:pt x="2540" y="1048"/>
                  </a:lnTo>
                  <a:lnTo>
                    <a:pt x="2533" y="1089"/>
                  </a:lnTo>
                  <a:lnTo>
                    <a:pt x="2522" y="1130"/>
                  </a:lnTo>
                  <a:lnTo>
                    <a:pt x="2508" y="1170"/>
                  </a:lnTo>
                  <a:lnTo>
                    <a:pt x="2491" y="1209"/>
                  </a:lnTo>
                  <a:lnTo>
                    <a:pt x="2472" y="1247"/>
                  </a:lnTo>
                  <a:lnTo>
                    <a:pt x="2451" y="1282"/>
                  </a:lnTo>
                  <a:lnTo>
                    <a:pt x="2425" y="1315"/>
                  </a:lnTo>
                  <a:lnTo>
                    <a:pt x="2398" y="1346"/>
                  </a:lnTo>
                  <a:lnTo>
                    <a:pt x="2367" y="1373"/>
                  </a:lnTo>
                  <a:lnTo>
                    <a:pt x="2334" y="1397"/>
                  </a:lnTo>
                  <a:lnTo>
                    <a:pt x="2298" y="1419"/>
                  </a:lnTo>
                  <a:lnTo>
                    <a:pt x="2259" y="1434"/>
                  </a:lnTo>
                  <a:lnTo>
                    <a:pt x="2217" y="1447"/>
                  </a:lnTo>
                  <a:lnTo>
                    <a:pt x="2172" y="1455"/>
                  </a:lnTo>
                  <a:lnTo>
                    <a:pt x="2125" y="1458"/>
                  </a:lnTo>
                  <a:lnTo>
                    <a:pt x="536" y="1458"/>
                  </a:lnTo>
                  <a:lnTo>
                    <a:pt x="535" y="1457"/>
                  </a:lnTo>
                  <a:lnTo>
                    <a:pt x="529" y="1457"/>
                  </a:lnTo>
                  <a:lnTo>
                    <a:pt x="519" y="1457"/>
                  </a:lnTo>
                  <a:lnTo>
                    <a:pt x="506" y="1456"/>
                  </a:lnTo>
                  <a:lnTo>
                    <a:pt x="491" y="1454"/>
                  </a:lnTo>
                  <a:lnTo>
                    <a:pt x="473" y="1450"/>
                  </a:lnTo>
                  <a:lnTo>
                    <a:pt x="453" y="1447"/>
                  </a:lnTo>
                  <a:lnTo>
                    <a:pt x="430" y="1443"/>
                  </a:lnTo>
                  <a:lnTo>
                    <a:pt x="406" y="1437"/>
                  </a:lnTo>
                  <a:lnTo>
                    <a:pt x="380" y="1429"/>
                  </a:lnTo>
                  <a:lnTo>
                    <a:pt x="353" y="1421"/>
                  </a:lnTo>
                  <a:lnTo>
                    <a:pt x="326" y="1410"/>
                  </a:lnTo>
                  <a:lnTo>
                    <a:pt x="297" y="1397"/>
                  </a:lnTo>
                  <a:lnTo>
                    <a:pt x="268" y="1383"/>
                  </a:lnTo>
                  <a:lnTo>
                    <a:pt x="239" y="1366"/>
                  </a:lnTo>
                  <a:lnTo>
                    <a:pt x="211" y="1347"/>
                  </a:lnTo>
                  <a:lnTo>
                    <a:pt x="183" y="1326"/>
                  </a:lnTo>
                  <a:lnTo>
                    <a:pt x="156" y="1301"/>
                  </a:lnTo>
                  <a:lnTo>
                    <a:pt x="131" y="1275"/>
                  </a:lnTo>
                  <a:lnTo>
                    <a:pt x="106" y="1245"/>
                  </a:lnTo>
                  <a:lnTo>
                    <a:pt x="84" y="1212"/>
                  </a:lnTo>
                  <a:lnTo>
                    <a:pt x="63" y="1176"/>
                  </a:lnTo>
                  <a:lnTo>
                    <a:pt x="45" y="1136"/>
                  </a:lnTo>
                  <a:lnTo>
                    <a:pt x="30" y="1094"/>
                  </a:lnTo>
                  <a:lnTo>
                    <a:pt x="17" y="1047"/>
                  </a:lnTo>
                  <a:lnTo>
                    <a:pt x="7" y="997"/>
                  </a:lnTo>
                  <a:lnTo>
                    <a:pt x="2" y="942"/>
                  </a:lnTo>
                  <a:lnTo>
                    <a:pt x="0" y="884"/>
                  </a:lnTo>
                  <a:lnTo>
                    <a:pt x="3" y="823"/>
                  </a:lnTo>
                  <a:lnTo>
                    <a:pt x="12" y="764"/>
                  </a:lnTo>
                  <a:lnTo>
                    <a:pt x="27" y="708"/>
                  </a:lnTo>
                  <a:lnTo>
                    <a:pt x="46" y="655"/>
                  </a:lnTo>
                  <a:lnTo>
                    <a:pt x="70" y="602"/>
                  </a:lnTo>
                  <a:lnTo>
                    <a:pt x="100" y="554"/>
                  </a:lnTo>
                  <a:lnTo>
                    <a:pt x="134" y="509"/>
                  </a:lnTo>
                  <a:lnTo>
                    <a:pt x="171" y="467"/>
                  </a:lnTo>
                  <a:lnTo>
                    <a:pt x="214" y="430"/>
                  </a:lnTo>
                  <a:lnTo>
                    <a:pt x="258" y="396"/>
                  </a:lnTo>
                  <a:lnTo>
                    <a:pt x="307" y="366"/>
                  </a:lnTo>
                  <a:lnTo>
                    <a:pt x="358" y="341"/>
                  </a:lnTo>
                  <a:lnTo>
                    <a:pt x="413" y="321"/>
                  </a:lnTo>
                  <a:lnTo>
                    <a:pt x="468" y="307"/>
                  </a:lnTo>
                  <a:lnTo>
                    <a:pt x="527" y="298"/>
                  </a:lnTo>
                  <a:lnTo>
                    <a:pt x="587" y="296"/>
                  </a:lnTo>
                  <a:lnTo>
                    <a:pt x="649" y="299"/>
                  </a:lnTo>
                  <a:lnTo>
                    <a:pt x="710" y="308"/>
                  </a:lnTo>
                  <a:lnTo>
                    <a:pt x="767" y="323"/>
                  </a:lnTo>
                  <a:lnTo>
                    <a:pt x="801" y="272"/>
                  </a:lnTo>
                  <a:lnTo>
                    <a:pt x="840" y="225"/>
                  </a:lnTo>
                  <a:lnTo>
                    <a:pt x="883" y="182"/>
                  </a:lnTo>
                  <a:lnTo>
                    <a:pt x="930" y="141"/>
                  </a:lnTo>
                  <a:lnTo>
                    <a:pt x="981" y="106"/>
                  </a:lnTo>
                  <a:lnTo>
                    <a:pt x="1034" y="75"/>
                  </a:lnTo>
                  <a:lnTo>
                    <a:pt x="1090" y="49"/>
                  </a:lnTo>
                  <a:lnTo>
                    <a:pt x="1150" y="28"/>
                  </a:lnTo>
                  <a:lnTo>
                    <a:pt x="1212" y="13"/>
                  </a:lnTo>
                  <a:lnTo>
                    <a:pt x="1275" y="4"/>
                  </a:lnTo>
                  <a:lnTo>
                    <a:pt x="1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89"/>
            <p:cNvSpPr>
              <a:spLocks noEditPoints="1"/>
            </p:cNvSpPr>
            <p:nvPr/>
          </p:nvSpPr>
          <p:spPr bwMode="auto">
            <a:xfrm>
              <a:off x="890588" y="2828925"/>
              <a:ext cx="150813" cy="66675"/>
            </a:xfrm>
            <a:custGeom>
              <a:avLst/>
              <a:gdLst>
                <a:gd name="T0" fmla="*/ 561 w 1140"/>
                <a:gd name="T1" fmla="*/ 251 h 509"/>
                <a:gd name="T2" fmla="*/ 589 w 1140"/>
                <a:gd name="T3" fmla="*/ 244 h 509"/>
                <a:gd name="T4" fmla="*/ 608 w 1140"/>
                <a:gd name="T5" fmla="*/ 251 h 509"/>
                <a:gd name="T6" fmla="*/ 849 w 1140"/>
                <a:gd name="T7" fmla="*/ 95 h 509"/>
                <a:gd name="T8" fmla="*/ 624 w 1140"/>
                <a:gd name="T9" fmla="*/ 269 h 509"/>
                <a:gd name="T10" fmla="*/ 630 w 1140"/>
                <a:gd name="T11" fmla="*/ 291 h 509"/>
                <a:gd name="T12" fmla="*/ 619 w 1140"/>
                <a:gd name="T13" fmla="*/ 314 h 509"/>
                <a:gd name="T14" fmla="*/ 588 w 1140"/>
                <a:gd name="T15" fmla="*/ 337 h 509"/>
                <a:gd name="T16" fmla="*/ 561 w 1140"/>
                <a:gd name="T17" fmla="*/ 364 h 509"/>
                <a:gd name="T18" fmla="*/ 1108 w 1140"/>
                <a:gd name="T19" fmla="*/ 32 h 509"/>
                <a:gd name="T20" fmla="*/ 545 w 1140"/>
                <a:gd name="T21" fmla="*/ 0 h 509"/>
                <a:gd name="T22" fmla="*/ 1129 w 1140"/>
                <a:gd name="T23" fmla="*/ 1 h 509"/>
                <a:gd name="T24" fmla="*/ 1137 w 1140"/>
                <a:gd name="T25" fmla="*/ 7 h 509"/>
                <a:gd name="T26" fmla="*/ 1140 w 1140"/>
                <a:gd name="T27" fmla="*/ 16 h 509"/>
                <a:gd name="T28" fmla="*/ 1139 w 1140"/>
                <a:gd name="T29" fmla="*/ 385 h 509"/>
                <a:gd name="T30" fmla="*/ 1133 w 1140"/>
                <a:gd name="T31" fmla="*/ 392 h 509"/>
                <a:gd name="T32" fmla="*/ 1124 w 1140"/>
                <a:gd name="T33" fmla="*/ 395 h 509"/>
                <a:gd name="T34" fmla="*/ 540 w 1140"/>
                <a:gd name="T35" fmla="*/ 394 h 509"/>
                <a:gd name="T36" fmla="*/ 532 w 1140"/>
                <a:gd name="T37" fmla="*/ 389 h 509"/>
                <a:gd name="T38" fmla="*/ 529 w 1140"/>
                <a:gd name="T39" fmla="*/ 379 h 509"/>
                <a:gd name="T40" fmla="*/ 471 w 1140"/>
                <a:gd name="T41" fmla="*/ 416 h 509"/>
                <a:gd name="T42" fmla="*/ 462 w 1140"/>
                <a:gd name="T43" fmla="*/ 419 h 509"/>
                <a:gd name="T44" fmla="*/ 437 w 1140"/>
                <a:gd name="T45" fmla="*/ 418 h 509"/>
                <a:gd name="T46" fmla="*/ 416 w 1140"/>
                <a:gd name="T47" fmla="*/ 402 h 509"/>
                <a:gd name="T48" fmla="*/ 407 w 1140"/>
                <a:gd name="T49" fmla="*/ 376 h 509"/>
                <a:gd name="T50" fmla="*/ 378 w 1140"/>
                <a:gd name="T51" fmla="*/ 297 h 509"/>
                <a:gd name="T52" fmla="*/ 113 w 1140"/>
                <a:gd name="T53" fmla="*/ 509 h 509"/>
                <a:gd name="T54" fmla="*/ 85 w 1140"/>
                <a:gd name="T55" fmla="*/ 299 h 509"/>
                <a:gd name="T56" fmla="*/ 0 w 1140"/>
                <a:gd name="T57" fmla="*/ 509 h 509"/>
                <a:gd name="T58" fmla="*/ 1 w 1140"/>
                <a:gd name="T59" fmla="*/ 263 h 509"/>
                <a:gd name="T60" fmla="*/ 11 w 1140"/>
                <a:gd name="T61" fmla="*/ 231 h 509"/>
                <a:gd name="T62" fmla="*/ 32 w 1140"/>
                <a:gd name="T63" fmla="*/ 203 h 509"/>
                <a:gd name="T64" fmla="*/ 65 w 1140"/>
                <a:gd name="T65" fmla="*/ 180 h 509"/>
                <a:gd name="T66" fmla="*/ 113 w 1140"/>
                <a:gd name="T67" fmla="*/ 166 h 509"/>
                <a:gd name="T68" fmla="*/ 197 w 1140"/>
                <a:gd name="T69" fmla="*/ 165 h 509"/>
                <a:gd name="T70" fmla="*/ 295 w 1140"/>
                <a:gd name="T71" fmla="*/ 165 h 509"/>
                <a:gd name="T72" fmla="*/ 382 w 1140"/>
                <a:gd name="T73" fmla="*/ 166 h 509"/>
                <a:gd name="T74" fmla="*/ 431 w 1140"/>
                <a:gd name="T75" fmla="*/ 180 h 509"/>
                <a:gd name="T76" fmla="*/ 467 w 1140"/>
                <a:gd name="T77" fmla="*/ 205 h 509"/>
                <a:gd name="T78" fmla="*/ 488 w 1140"/>
                <a:gd name="T79" fmla="*/ 239 h 509"/>
                <a:gd name="T80" fmla="*/ 496 w 1140"/>
                <a:gd name="T81" fmla="*/ 279 h 509"/>
                <a:gd name="T82" fmla="*/ 529 w 1140"/>
                <a:gd name="T83" fmla="*/ 271 h 509"/>
                <a:gd name="T84" fmla="*/ 530 w 1140"/>
                <a:gd name="T85" fmla="*/ 11 h 509"/>
                <a:gd name="T86" fmla="*/ 535 w 1140"/>
                <a:gd name="T87" fmla="*/ 3 h 509"/>
                <a:gd name="T88" fmla="*/ 545 w 1140"/>
                <a:gd name="T89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40" h="509">
                  <a:moveTo>
                    <a:pt x="561" y="32"/>
                  </a:moveTo>
                  <a:lnTo>
                    <a:pt x="561" y="251"/>
                  </a:lnTo>
                  <a:lnTo>
                    <a:pt x="577" y="245"/>
                  </a:lnTo>
                  <a:lnTo>
                    <a:pt x="589" y="244"/>
                  </a:lnTo>
                  <a:lnTo>
                    <a:pt x="600" y="246"/>
                  </a:lnTo>
                  <a:lnTo>
                    <a:pt x="608" y="251"/>
                  </a:lnTo>
                  <a:lnTo>
                    <a:pt x="615" y="255"/>
                  </a:lnTo>
                  <a:lnTo>
                    <a:pt x="849" y="95"/>
                  </a:lnTo>
                  <a:lnTo>
                    <a:pt x="857" y="106"/>
                  </a:lnTo>
                  <a:lnTo>
                    <a:pt x="624" y="269"/>
                  </a:lnTo>
                  <a:lnTo>
                    <a:pt x="629" y="279"/>
                  </a:lnTo>
                  <a:lnTo>
                    <a:pt x="630" y="291"/>
                  </a:lnTo>
                  <a:lnTo>
                    <a:pt x="627" y="303"/>
                  </a:lnTo>
                  <a:lnTo>
                    <a:pt x="619" y="314"/>
                  </a:lnTo>
                  <a:lnTo>
                    <a:pt x="607" y="324"/>
                  </a:lnTo>
                  <a:lnTo>
                    <a:pt x="588" y="337"/>
                  </a:lnTo>
                  <a:lnTo>
                    <a:pt x="561" y="355"/>
                  </a:lnTo>
                  <a:lnTo>
                    <a:pt x="561" y="364"/>
                  </a:lnTo>
                  <a:lnTo>
                    <a:pt x="1108" y="364"/>
                  </a:lnTo>
                  <a:lnTo>
                    <a:pt x="1108" y="32"/>
                  </a:lnTo>
                  <a:lnTo>
                    <a:pt x="561" y="32"/>
                  </a:lnTo>
                  <a:close/>
                  <a:moveTo>
                    <a:pt x="545" y="0"/>
                  </a:moveTo>
                  <a:lnTo>
                    <a:pt x="1124" y="0"/>
                  </a:lnTo>
                  <a:lnTo>
                    <a:pt x="1129" y="1"/>
                  </a:lnTo>
                  <a:lnTo>
                    <a:pt x="1133" y="3"/>
                  </a:lnTo>
                  <a:lnTo>
                    <a:pt x="1137" y="7"/>
                  </a:lnTo>
                  <a:lnTo>
                    <a:pt x="1139" y="11"/>
                  </a:lnTo>
                  <a:lnTo>
                    <a:pt x="1140" y="16"/>
                  </a:lnTo>
                  <a:lnTo>
                    <a:pt x="1140" y="379"/>
                  </a:lnTo>
                  <a:lnTo>
                    <a:pt x="1139" y="385"/>
                  </a:lnTo>
                  <a:lnTo>
                    <a:pt x="1137" y="389"/>
                  </a:lnTo>
                  <a:lnTo>
                    <a:pt x="1133" y="392"/>
                  </a:lnTo>
                  <a:lnTo>
                    <a:pt x="1129" y="394"/>
                  </a:lnTo>
                  <a:lnTo>
                    <a:pt x="1124" y="395"/>
                  </a:lnTo>
                  <a:lnTo>
                    <a:pt x="545" y="395"/>
                  </a:lnTo>
                  <a:lnTo>
                    <a:pt x="540" y="394"/>
                  </a:lnTo>
                  <a:lnTo>
                    <a:pt x="535" y="392"/>
                  </a:lnTo>
                  <a:lnTo>
                    <a:pt x="532" y="389"/>
                  </a:lnTo>
                  <a:lnTo>
                    <a:pt x="530" y="385"/>
                  </a:lnTo>
                  <a:lnTo>
                    <a:pt x="529" y="379"/>
                  </a:lnTo>
                  <a:lnTo>
                    <a:pt x="529" y="376"/>
                  </a:lnTo>
                  <a:lnTo>
                    <a:pt x="471" y="416"/>
                  </a:lnTo>
                  <a:lnTo>
                    <a:pt x="471" y="416"/>
                  </a:lnTo>
                  <a:lnTo>
                    <a:pt x="462" y="419"/>
                  </a:lnTo>
                  <a:lnTo>
                    <a:pt x="451" y="421"/>
                  </a:lnTo>
                  <a:lnTo>
                    <a:pt x="437" y="418"/>
                  </a:lnTo>
                  <a:lnTo>
                    <a:pt x="426" y="413"/>
                  </a:lnTo>
                  <a:lnTo>
                    <a:pt x="416" y="402"/>
                  </a:lnTo>
                  <a:lnTo>
                    <a:pt x="410" y="390"/>
                  </a:lnTo>
                  <a:lnTo>
                    <a:pt x="407" y="376"/>
                  </a:lnTo>
                  <a:lnTo>
                    <a:pt x="407" y="297"/>
                  </a:lnTo>
                  <a:lnTo>
                    <a:pt x="378" y="297"/>
                  </a:lnTo>
                  <a:lnTo>
                    <a:pt x="379" y="509"/>
                  </a:lnTo>
                  <a:lnTo>
                    <a:pt x="113" y="509"/>
                  </a:lnTo>
                  <a:lnTo>
                    <a:pt x="113" y="299"/>
                  </a:lnTo>
                  <a:lnTo>
                    <a:pt x="85" y="299"/>
                  </a:lnTo>
                  <a:lnTo>
                    <a:pt x="84" y="509"/>
                  </a:lnTo>
                  <a:lnTo>
                    <a:pt x="0" y="509"/>
                  </a:lnTo>
                  <a:lnTo>
                    <a:pt x="0" y="278"/>
                  </a:lnTo>
                  <a:lnTo>
                    <a:pt x="1" y="263"/>
                  </a:lnTo>
                  <a:lnTo>
                    <a:pt x="4" y="247"/>
                  </a:lnTo>
                  <a:lnTo>
                    <a:pt x="11" y="231"/>
                  </a:lnTo>
                  <a:lnTo>
                    <a:pt x="20" y="216"/>
                  </a:lnTo>
                  <a:lnTo>
                    <a:pt x="32" y="203"/>
                  </a:lnTo>
                  <a:lnTo>
                    <a:pt x="47" y="191"/>
                  </a:lnTo>
                  <a:lnTo>
                    <a:pt x="65" y="180"/>
                  </a:lnTo>
                  <a:lnTo>
                    <a:pt x="87" y="172"/>
                  </a:lnTo>
                  <a:lnTo>
                    <a:pt x="113" y="166"/>
                  </a:lnTo>
                  <a:lnTo>
                    <a:pt x="142" y="165"/>
                  </a:lnTo>
                  <a:lnTo>
                    <a:pt x="197" y="165"/>
                  </a:lnTo>
                  <a:lnTo>
                    <a:pt x="246" y="245"/>
                  </a:lnTo>
                  <a:lnTo>
                    <a:pt x="295" y="165"/>
                  </a:lnTo>
                  <a:lnTo>
                    <a:pt x="352" y="165"/>
                  </a:lnTo>
                  <a:lnTo>
                    <a:pt x="382" y="166"/>
                  </a:lnTo>
                  <a:lnTo>
                    <a:pt x="409" y="172"/>
                  </a:lnTo>
                  <a:lnTo>
                    <a:pt x="431" y="180"/>
                  </a:lnTo>
                  <a:lnTo>
                    <a:pt x="450" y="191"/>
                  </a:lnTo>
                  <a:lnTo>
                    <a:pt x="467" y="205"/>
                  </a:lnTo>
                  <a:lnTo>
                    <a:pt x="479" y="221"/>
                  </a:lnTo>
                  <a:lnTo>
                    <a:pt x="488" y="239"/>
                  </a:lnTo>
                  <a:lnTo>
                    <a:pt x="494" y="258"/>
                  </a:lnTo>
                  <a:lnTo>
                    <a:pt x="496" y="279"/>
                  </a:lnTo>
                  <a:lnTo>
                    <a:pt x="496" y="294"/>
                  </a:lnTo>
                  <a:lnTo>
                    <a:pt x="529" y="271"/>
                  </a:lnTo>
                  <a:lnTo>
                    <a:pt x="529" y="16"/>
                  </a:lnTo>
                  <a:lnTo>
                    <a:pt x="530" y="11"/>
                  </a:lnTo>
                  <a:lnTo>
                    <a:pt x="532" y="7"/>
                  </a:lnTo>
                  <a:lnTo>
                    <a:pt x="535" y="3"/>
                  </a:lnTo>
                  <a:lnTo>
                    <a:pt x="540" y="1"/>
                  </a:lnTo>
                  <a:lnTo>
                    <a:pt x="5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90"/>
            <p:cNvSpPr>
              <a:spLocks/>
            </p:cNvSpPr>
            <p:nvPr/>
          </p:nvSpPr>
          <p:spPr bwMode="auto">
            <a:xfrm>
              <a:off x="909638" y="2820988"/>
              <a:ext cx="26988" cy="26988"/>
            </a:xfrm>
            <a:custGeom>
              <a:avLst/>
              <a:gdLst>
                <a:gd name="T0" fmla="*/ 101 w 202"/>
                <a:gd name="T1" fmla="*/ 0 h 203"/>
                <a:gd name="T2" fmla="*/ 124 w 202"/>
                <a:gd name="T3" fmla="*/ 3 h 203"/>
                <a:gd name="T4" fmla="*/ 146 w 202"/>
                <a:gd name="T5" fmla="*/ 10 h 203"/>
                <a:gd name="T6" fmla="*/ 165 w 202"/>
                <a:gd name="T7" fmla="*/ 22 h 203"/>
                <a:gd name="T8" fmla="*/ 180 w 202"/>
                <a:gd name="T9" fmla="*/ 38 h 203"/>
                <a:gd name="T10" fmla="*/ 192 w 202"/>
                <a:gd name="T11" fmla="*/ 57 h 203"/>
                <a:gd name="T12" fmla="*/ 200 w 202"/>
                <a:gd name="T13" fmla="*/ 78 h 203"/>
                <a:gd name="T14" fmla="*/ 202 w 202"/>
                <a:gd name="T15" fmla="*/ 102 h 203"/>
                <a:gd name="T16" fmla="*/ 200 w 202"/>
                <a:gd name="T17" fmla="*/ 124 h 203"/>
                <a:gd name="T18" fmla="*/ 192 w 202"/>
                <a:gd name="T19" fmla="*/ 146 h 203"/>
                <a:gd name="T20" fmla="*/ 180 w 202"/>
                <a:gd name="T21" fmla="*/ 165 h 203"/>
                <a:gd name="T22" fmla="*/ 165 w 202"/>
                <a:gd name="T23" fmla="*/ 181 h 203"/>
                <a:gd name="T24" fmla="*/ 146 w 202"/>
                <a:gd name="T25" fmla="*/ 192 h 203"/>
                <a:gd name="T26" fmla="*/ 124 w 202"/>
                <a:gd name="T27" fmla="*/ 200 h 203"/>
                <a:gd name="T28" fmla="*/ 101 w 202"/>
                <a:gd name="T29" fmla="*/ 203 h 203"/>
                <a:gd name="T30" fmla="*/ 77 w 202"/>
                <a:gd name="T31" fmla="*/ 200 h 203"/>
                <a:gd name="T32" fmla="*/ 56 w 202"/>
                <a:gd name="T33" fmla="*/ 192 h 203"/>
                <a:gd name="T34" fmla="*/ 38 w 202"/>
                <a:gd name="T35" fmla="*/ 181 h 203"/>
                <a:gd name="T36" fmla="*/ 22 w 202"/>
                <a:gd name="T37" fmla="*/ 165 h 203"/>
                <a:gd name="T38" fmla="*/ 10 w 202"/>
                <a:gd name="T39" fmla="*/ 146 h 203"/>
                <a:gd name="T40" fmla="*/ 2 w 202"/>
                <a:gd name="T41" fmla="*/ 124 h 203"/>
                <a:gd name="T42" fmla="*/ 0 w 202"/>
                <a:gd name="T43" fmla="*/ 102 h 203"/>
                <a:gd name="T44" fmla="*/ 2 w 202"/>
                <a:gd name="T45" fmla="*/ 78 h 203"/>
                <a:gd name="T46" fmla="*/ 10 w 202"/>
                <a:gd name="T47" fmla="*/ 57 h 203"/>
                <a:gd name="T48" fmla="*/ 22 w 202"/>
                <a:gd name="T49" fmla="*/ 38 h 203"/>
                <a:gd name="T50" fmla="*/ 38 w 202"/>
                <a:gd name="T51" fmla="*/ 22 h 203"/>
                <a:gd name="T52" fmla="*/ 56 w 202"/>
                <a:gd name="T53" fmla="*/ 10 h 203"/>
                <a:gd name="T54" fmla="*/ 77 w 202"/>
                <a:gd name="T55" fmla="*/ 3 h 203"/>
                <a:gd name="T56" fmla="*/ 101 w 202"/>
                <a:gd name="T5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" h="203">
                  <a:moveTo>
                    <a:pt x="101" y="0"/>
                  </a:moveTo>
                  <a:lnTo>
                    <a:pt x="124" y="3"/>
                  </a:lnTo>
                  <a:lnTo>
                    <a:pt x="146" y="10"/>
                  </a:lnTo>
                  <a:lnTo>
                    <a:pt x="165" y="22"/>
                  </a:lnTo>
                  <a:lnTo>
                    <a:pt x="180" y="38"/>
                  </a:lnTo>
                  <a:lnTo>
                    <a:pt x="192" y="57"/>
                  </a:lnTo>
                  <a:lnTo>
                    <a:pt x="200" y="78"/>
                  </a:lnTo>
                  <a:lnTo>
                    <a:pt x="202" y="102"/>
                  </a:lnTo>
                  <a:lnTo>
                    <a:pt x="200" y="124"/>
                  </a:lnTo>
                  <a:lnTo>
                    <a:pt x="192" y="146"/>
                  </a:lnTo>
                  <a:lnTo>
                    <a:pt x="180" y="165"/>
                  </a:lnTo>
                  <a:lnTo>
                    <a:pt x="165" y="181"/>
                  </a:lnTo>
                  <a:lnTo>
                    <a:pt x="146" y="192"/>
                  </a:lnTo>
                  <a:lnTo>
                    <a:pt x="124" y="200"/>
                  </a:lnTo>
                  <a:lnTo>
                    <a:pt x="101" y="203"/>
                  </a:lnTo>
                  <a:lnTo>
                    <a:pt x="77" y="200"/>
                  </a:lnTo>
                  <a:lnTo>
                    <a:pt x="56" y="192"/>
                  </a:lnTo>
                  <a:lnTo>
                    <a:pt x="38" y="181"/>
                  </a:lnTo>
                  <a:lnTo>
                    <a:pt x="22" y="165"/>
                  </a:lnTo>
                  <a:lnTo>
                    <a:pt x="10" y="146"/>
                  </a:lnTo>
                  <a:lnTo>
                    <a:pt x="2" y="124"/>
                  </a:lnTo>
                  <a:lnTo>
                    <a:pt x="0" y="102"/>
                  </a:lnTo>
                  <a:lnTo>
                    <a:pt x="2" y="78"/>
                  </a:lnTo>
                  <a:lnTo>
                    <a:pt x="10" y="57"/>
                  </a:lnTo>
                  <a:lnTo>
                    <a:pt x="22" y="38"/>
                  </a:lnTo>
                  <a:lnTo>
                    <a:pt x="38" y="22"/>
                  </a:lnTo>
                  <a:lnTo>
                    <a:pt x="56" y="10"/>
                  </a:lnTo>
                  <a:lnTo>
                    <a:pt x="77" y="3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91"/>
            <p:cNvSpPr>
              <a:spLocks/>
            </p:cNvSpPr>
            <p:nvPr/>
          </p:nvSpPr>
          <p:spPr bwMode="auto">
            <a:xfrm>
              <a:off x="825500" y="2994025"/>
              <a:ext cx="23813" cy="25400"/>
            </a:xfrm>
            <a:custGeom>
              <a:avLst/>
              <a:gdLst>
                <a:gd name="T0" fmla="*/ 93 w 187"/>
                <a:gd name="T1" fmla="*/ 0 h 188"/>
                <a:gd name="T2" fmla="*/ 114 w 187"/>
                <a:gd name="T3" fmla="*/ 2 h 188"/>
                <a:gd name="T4" fmla="*/ 135 w 187"/>
                <a:gd name="T5" fmla="*/ 10 h 188"/>
                <a:gd name="T6" fmla="*/ 152 w 187"/>
                <a:gd name="T7" fmla="*/ 20 h 188"/>
                <a:gd name="T8" fmla="*/ 167 w 187"/>
                <a:gd name="T9" fmla="*/ 35 h 188"/>
                <a:gd name="T10" fmla="*/ 177 w 187"/>
                <a:gd name="T11" fmla="*/ 52 h 188"/>
                <a:gd name="T12" fmla="*/ 185 w 187"/>
                <a:gd name="T13" fmla="*/ 72 h 188"/>
                <a:gd name="T14" fmla="*/ 187 w 187"/>
                <a:gd name="T15" fmla="*/ 94 h 188"/>
                <a:gd name="T16" fmla="*/ 185 w 187"/>
                <a:gd name="T17" fmla="*/ 115 h 188"/>
                <a:gd name="T18" fmla="*/ 177 w 187"/>
                <a:gd name="T19" fmla="*/ 135 h 188"/>
                <a:gd name="T20" fmla="*/ 167 w 187"/>
                <a:gd name="T21" fmla="*/ 152 h 188"/>
                <a:gd name="T22" fmla="*/ 152 w 187"/>
                <a:gd name="T23" fmla="*/ 167 h 188"/>
                <a:gd name="T24" fmla="*/ 135 w 187"/>
                <a:gd name="T25" fmla="*/ 178 h 188"/>
                <a:gd name="T26" fmla="*/ 114 w 187"/>
                <a:gd name="T27" fmla="*/ 185 h 188"/>
                <a:gd name="T28" fmla="*/ 93 w 187"/>
                <a:gd name="T29" fmla="*/ 188 h 188"/>
                <a:gd name="T30" fmla="*/ 72 w 187"/>
                <a:gd name="T31" fmla="*/ 185 h 188"/>
                <a:gd name="T32" fmla="*/ 52 w 187"/>
                <a:gd name="T33" fmla="*/ 178 h 188"/>
                <a:gd name="T34" fmla="*/ 35 w 187"/>
                <a:gd name="T35" fmla="*/ 167 h 188"/>
                <a:gd name="T36" fmla="*/ 20 w 187"/>
                <a:gd name="T37" fmla="*/ 152 h 188"/>
                <a:gd name="T38" fmla="*/ 9 w 187"/>
                <a:gd name="T39" fmla="*/ 135 h 188"/>
                <a:gd name="T40" fmla="*/ 2 w 187"/>
                <a:gd name="T41" fmla="*/ 115 h 188"/>
                <a:gd name="T42" fmla="*/ 0 w 187"/>
                <a:gd name="T43" fmla="*/ 94 h 188"/>
                <a:gd name="T44" fmla="*/ 2 w 187"/>
                <a:gd name="T45" fmla="*/ 72 h 188"/>
                <a:gd name="T46" fmla="*/ 9 w 187"/>
                <a:gd name="T47" fmla="*/ 52 h 188"/>
                <a:gd name="T48" fmla="*/ 20 w 187"/>
                <a:gd name="T49" fmla="*/ 35 h 188"/>
                <a:gd name="T50" fmla="*/ 35 w 187"/>
                <a:gd name="T51" fmla="*/ 20 h 188"/>
                <a:gd name="T52" fmla="*/ 52 w 187"/>
                <a:gd name="T53" fmla="*/ 10 h 188"/>
                <a:gd name="T54" fmla="*/ 72 w 187"/>
                <a:gd name="T55" fmla="*/ 2 h 188"/>
                <a:gd name="T56" fmla="*/ 93 w 187"/>
                <a:gd name="T5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88">
                  <a:moveTo>
                    <a:pt x="93" y="0"/>
                  </a:moveTo>
                  <a:lnTo>
                    <a:pt x="114" y="2"/>
                  </a:lnTo>
                  <a:lnTo>
                    <a:pt x="135" y="10"/>
                  </a:lnTo>
                  <a:lnTo>
                    <a:pt x="152" y="20"/>
                  </a:lnTo>
                  <a:lnTo>
                    <a:pt x="167" y="35"/>
                  </a:lnTo>
                  <a:lnTo>
                    <a:pt x="177" y="52"/>
                  </a:lnTo>
                  <a:lnTo>
                    <a:pt x="185" y="72"/>
                  </a:lnTo>
                  <a:lnTo>
                    <a:pt x="187" y="94"/>
                  </a:lnTo>
                  <a:lnTo>
                    <a:pt x="185" y="115"/>
                  </a:lnTo>
                  <a:lnTo>
                    <a:pt x="177" y="135"/>
                  </a:lnTo>
                  <a:lnTo>
                    <a:pt x="167" y="152"/>
                  </a:lnTo>
                  <a:lnTo>
                    <a:pt x="152" y="167"/>
                  </a:lnTo>
                  <a:lnTo>
                    <a:pt x="135" y="178"/>
                  </a:lnTo>
                  <a:lnTo>
                    <a:pt x="114" y="185"/>
                  </a:lnTo>
                  <a:lnTo>
                    <a:pt x="93" y="188"/>
                  </a:lnTo>
                  <a:lnTo>
                    <a:pt x="72" y="185"/>
                  </a:lnTo>
                  <a:lnTo>
                    <a:pt x="52" y="178"/>
                  </a:lnTo>
                  <a:lnTo>
                    <a:pt x="35" y="167"/>
                  </a:lnTo>
                  <a:lnTo>
                    <a:pt x="20" y="152"/>
                  </a:lnTo>
                  <a:lnTo>
                    <a:pt x="9" y="135"/>
                  </a:lnTo>
                  <a:lnTo>
                    <a:pt x="2" y="115"/>
                  </a:lnTo>
                  <a:lnTo>
                    <a:pt x="0" y="94"/>
                  </a:lnTo>
                  <a:lnTo>
                    <a:pt x="2" y="72"/>
                  </a:lnTo>
                  <a:lnTo>
                    <a:pt x="9" y="52"/>
                  </a:lnTo>
                  <a:lnTo>
                    <a:pt x="20" y="35"/>
                  </a:lnTo>
                  <a:lnTo>
                    <a:pt x="35" y="20"/>
                  </a:lnTo>
                  <a:lnTo>
                    <a:pt x="52" y="10"/>
                  </a:lnTo>
                  <a:lnTo>
                    <a:pt x="72" y="2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92"/>
            <p:cNvSpPr>
              <a:spLocks/>
            </p:cNvSpPr>
            <p:nvPr/>
          </p:nvSpPr>
          <p:spPr bwMode="auto">
            <a:xfrm>
              <a:off x="838200" y="2933700"/>
              <a:ext cx="47625" cy="49213"/>
            </a:xfrm>
            <a:custGeom>
              <a:avLst/>
              <a:gdLst>
                <a:gd name="T0" fmla="*/ 184 w 367"/>
                <a:gd name="T1" fmla="*/ 0 h 368"/>
                <a:gd name="T2" fmla="*/ 217 w 367"/>
                <a:gd name="T3" fmla="*/ 3 h 368"/>
                <a:gd name="T4" fmla="*/ 248 w 367"/>
                <a:gd name="T5" fmla="*/ 12 h 368"/>
                <a:gd name="T6" fmla="*/ 277 w 367"/>
                <a:gd name="T7" fmla="*/ 25 h 368"/>
                <a:gd name="T8" fmla="*/ 302 w 367"/>
                <a:gd name="T9" fmla="*/ 43 h 368"/>
                <a:gd name="T10" fmla="*/ 324 w 367"/>
                <a:gd name="T11" fmla="*/ 65 h 368"/>
                <a:gd name="T12" fmla="*/ 342 w 367"/>
                <a:gd name="T13" fmla="*/ 91 h 368"/>
                <a:gd name="T14" fmla="*/ 355 w 367"/>
                <a:gd name="T15" fmla="*/ 119 h 368"/>
                <a:gd name="T16" fmla="*/ 364 w 367"/>
                <a:gd name="T17" fmla="*/ 150 h 368"/>
                <a:gd name="T18" fmla="*/ 367 w 367"/>
                <a:gd name="T19" fmla="*/ 183 h 368"/>
                <a:gd name="T20" fmla="*/ 364 w 367"/>
                <a:gd name="T21" fmla="*/ 216 h 368"/>
                <a:gd name="T22" fmla="*/ 355 w 367"/>
                <a:gd name="T23" fmla="*/ 247 h 368"/>
                <a:gd name="T24" fmla="*/ 342 w 367"/>
                <a:gd name="T25" fmla="*/ 276 h 368"/>
                <a:gd name="T26" fmla="*/ 324 w 367"/>
                <a:gd name="T27" fmla="*/ 302 h 368"/>
                <a:gd name="T28" fmla="*/ 302 w 367"/>
                <a:gd name="T29" fmla="*/ 324 h 368"/>
                <a:gd name="T30" fmla="*/ 277 w 367"/>
                <a:gd name="T31" fmla="*/ 342 h 368"/>
                <a:gd name="T32" fmla="*/ 248 w 367"/>
                <a:gd name="T33" fmla="*/ 356 h 368"/>
                <a:gd name="T34" fmla="*/ 217 w 367"/>
                <a:gd name="T35" fmla="*/ 364 h 368"/>
                <a:gd name="T36" fmla="*/ 184 w 367"/>
                <a:gd name="T37" fmla="*/ 368 h 368"/>
                <a:gd name="T38" fmla="*/ 151 w 367"/>
                <a:gd name="T39" fmla="*/ 364 h 368"/>
                <a:gd name="T40" fmla="*/ 119 w 367"/>
                <a:gd name="T41" fmla="*/ 356 h 368"/>
                <a:gd name="T42" fmla="*/ 92 w 367"/>
                <a:gd name="T43" fmla="*/ 342 h 368"/>
                <a:gd name="T44" fmla="*/ 65 w 367"/>
                <a:gd name="T45" fmla="*/ 324 h 368"/>
                <a:gd name="T46" fmla="*/ 44 w 367"/>
                <a:gd name="T47" fmla="*/ 302 h 368"/>
                <a:gd name="T48" fmla="*/ 26 w 367"/>
                <a:gd name="T49" fmla="*/ 276 h 368"/>
                <a:gd name="T50" fmla="*/ 12 w 367"/>
                <a:gd name="T51" fmla="*/ 247 h 368"/>
                <a:gd name="T52" fmla="*/ 3 w 367"/>
                <a:gd name="T53" fmla="*/ 216 h 368"/>
                <a:gd name="T54" fmla="*/ 0 w 367"/>
                <a:gd name="T55" fmla="*/ 183 h 368"/>
                <a:gd name="T56" fmla="*/ 3 w 367"/>
                <a:gd name="T57" fmla="*/ 150 h 368"/>
                <a:gd name="T58" fmla="*/ 12 w 367"/>
                <a:gd name="T59" fmla="*/ 119 h 368"/>
                <a:gd name="T60" fmla="*/ 26 w 367"/>
                <a:gd name="T61" fmla="*/ 91 h 368"/>
                <a:gd name="T62" fmla="*/ 44 w 367"/>
                <a:gd name="T63" fmla="*/ 65 h 368"/>
                <a:gd name="T64" fmla="*/ 65 w 367"/>
                <a:gd name="T65" fmla="*/ 43 h 368"/>
                <a:gd name="T66" fmla="*/ 92 w 367"/>
                <a:gd name="T67" fmla="*/ 25 h 368"/>
                <a:gd name="T68" fmla="*/ 119 w 367"/>
                <a:gd name="T69" fmla="*/ 12 h 368"/>
                <a:gd name="T70" fmla="*/ 151 w 367"/>
                <a:gd name="T71" fmla="*/ 3 h 368"/>
                <a:gd name="T72" fmla="*/ 184 w 367"/>
                <a:gd name="T7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7" h="368">
                  <a:moveTo>
                    <a:pt x="184" y="0"/>
                  </a:moveTo>
                  <a:lnTo>
                    <a:pt x="217" y="3"/>
                  </a:lnTo>
                  <a:lnTo>
                    <a:pt x="248" y="12"/>
                  </a:lnTo>
                  <a:lnTo>
                    <a:pt x="277" y="25"/>
                  </a:lnTo>
                  <a:lnTo>
                    <a:pt x="302" y="43"/>
                  </a:lnTo>
                  <a:lnTo>
                    <a:pt x="324" y="65"/>
                  </a:lnTo>
                  <a:lnTo>
                    <a:pt x="342" y="91"/>
                  </a:lnTo>
                  <a:lnTo>
                    <a:pt x="355" y="119"/>
                  </a:lnTo>
                  <a:lnTo>
                    <a:pt x="364" y="150"/>
                  </a:lnTo>
                  <a:lnTo>
                    <a:pt x="367" y="183"/>
                  </a:lnTo>
                  <a:lnTo>
                    <a:pt x="364" y="216"/>
                  </a:lnTo>
                  <a:lnTo>
                    <a:pt x="355" y="247"/>
                  </a:lnTo>
                  <a:lnTo>
                    <a:pt x="342" y="276"/>
                  </a:lnTo>
                  <a:lnTo>
                    <a:pt x="324" y="302"/>
                  </a:lnTo>
                  <a:lnTo>
                    <a:pt x="302" y="324"/>
                  </a:lnTo>
                  <a:lnTo>
                    <a:pt x="277" y="342"/>
                  </a:lnTo>
                  <a:lnTo>
                    <a:pt x="248" y="356"/>
                  </a:lnTo>
                  <a:lnTo>
                    <a:pt x="217" y="364"/>
                  </a:lnTo>
                  <a:lnTo>
                    <a:pt x="184" y="368"/>
                  </a:lnTo>
                  <a:lnTo>
                    <a:pt x="151" y="364"/>
                  </a:lnTo>
                  <a:lnTo>
                    <a:pt x="119" y="356"/>
                  </a:lnTo>
                  <a:lnTo>
                    <a:pt x="92" y="342"/>
                  </a:lnTo>
                  <a:lnTo>
                    <a:pt x="65" y="324"/>
                  </a:lnTo>
                  <a:lnTo>
                    <a:pt x="44" y="302"/>
                  </a:lnTo>
                  <a:lnTo>
                    <a:pt x="26" y="276"/>
                  </a:lnTo>
                  <a:lnTo>
                    <a:pt x="12" y="247"/>
                  </a:lnTo>
                  <a:lnTo>
                    <a:pt x="3" y="216"/>
                  </a:lnTo>
                  <a:lnTo>
                    <a:pt x="0" y="183"/>
                  </a:lnTo>
                  <a:lnTo>
                    <a:pt x="3" y="150"/>
                  </a:lnTo>
                  <a:lnTo>
                    <a:pt x="12" y="119"/>
                  </a:lnTo>
                  <a:lnTo>
                    <a:pt x="26" y="91"/>
                  </a:lnTo>
                  <a:lnTo>
                    <a:pt x="44" y="65"/>
                  </a:lnTo>
                  <a:lnTo>
                    <a:pt x="65" y="43"/>
                  </a:lnTo>
                  <a:lnTo>
                    <a:pt x="92" y="25"/>
                  </a:lnTo>
                  <a:lnTo>
                    <a:pt x="119" y="12"/>
                  </a:lnTo>
                  <a:lnTo>
                    <a:pt x="151" y="3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93"/>
            <p:cNvSpPr>
              <a:spLocks/>
            </p:cNvSpPr>
            <p:nvPr/>
          </p:nvSpPr>
          <p:spPr bwMode="auto">
            <a:xfrm>
              <a:off x="1085850" y="2994025"/>
              <a:ext cx="25400" cy="25400"/>
            </a:xfrm>
            <a:custGeom>
              <a:avLst/>
              <a:gdLst>
                <a:gd name="T0" fmla="*/ 93 w 187"/>
                <a:gd name="T1" fmla="*/ 0 h 188"/>
                <a:gd name="T2" fmla="*/ 115 w 187"/>
                <a:gd name="T3" fmla="*/ 2 h 188"/>
                <a:gd name="T4" fmla="*/ 135 w 187"/>
                <a:gd name="T5" fmla="*/ 10 h 188"/>
                <a:gd name="T6" fmla="*/ 152 w 187"/>
                <a:gd name="T7" fmla="*/ 20 h 188"/>
                <a:gd name="T8" fmla="*/ 167 w 187"/>
                <a:gd name="T9" fmla="*/ 35 h 188"/>
                <a:gd name="T10" fmla="*/ 177 w 187"/>
                <a:gd name="T11" fmla="*/ 52 h 188"/>
                <a:gd name="T12" fmla="*/ 185 w 187"/>
                <a:gd name="T13" fmla="*/ 72 h 188"/>
                <a:gd name="T14" fmla="*/ 187 w 187"/>
                <a:gd name="T15" fmla="*/ 94 h 188"/>
                <a:gd name="T16" fmla="*/ 185 w 187"/>
                <a:gd name="T17" fmla="*/ 115 h 188"/>
                <a:gd name="T18" fmla="*/ 177 w 187"/>
                <a:gd name="T19" fmla="*/ 135 h 188"/>
                <a:gd name="T20" fmla="*/ 167 w 187"/>
                <a:gd name="T21" fmla="*/ 152 h 188"/>
                <a:gd name="T22" fmla="*/ 152 w 187"/>
                <a:gd name="T23" fmla="*/ 167 h 188"/>
                <a:gd name="T24" fmla="*/ 135 w 187"/>
                <a:gd name="T25" fmla="*/ 178 h 188"/>
                <a:gd name="T26" fmla="*/ 115 w 187"/>
                <a:gd name="T27" fmla="*/ 185 h 188"/>
                <a:gd name="T28" fmla="*/ 93 w 187"/>
                <a:gd name="T29" fmla="*/ 188 h 188"/>
                <a:gd name="T30" fmla="*/ 72 w 187"/>
                <a:gd name="T31" fmla="*/ 185 h 188"/>
                <a:gd name="T32" fmla="*/ 52 w 187"/>
                <a:gd name="T33" fmla="*/ 178 h 188"/>
                <a:gd name="T34" fmla="*/ 35 w 187"/>
                <a:gd name="T35" fmla="*/ 167 h 188"/>
                <a:gd name="T36" fmla="*/ 20 w 187"/>
                <a:gd name="T37" fmla="*/ 152 h 188"/>
                <a:gd name="T38" fmla="*/ 9 w 187"/>
                <a:gd name="T39" fmla="*/ 135 h 188"/>
                <a:gd name="T40" fmla="*/ 2 w 187"/>
                <a:gd name="T41" fmla="*/ 115 h 188"/>
                <a:gd name="T42" fmla="*/ 0 w 187"/>
                <a:gd name="T43" fmla="*/ 94 h 188"/>
                <a:gd name="T44" fmla="*/ 2 w 187"/>
                <a:gd name="T45" fmla="*/ 72 h 188"/>
                <a:gd name="T46" fmla="*/ 9 w 187"/>
                <a:gd name="T47" fmla="*/ 52 h 188"/>
                <a:gd name="T48" fmla="*/ 20 w 187"/>
                <a:gd name="T49" fmla="*/ 35 h 188"/>
                <a:gd name="T50" fmla="*/ 35 w 187"/>
                <a:gd name="T51" fmla="*/ 20 h 188"/>
                <a:gd name="T52" fmla="*/ 52 w 187"/>
                <a:gd name="T53" fmla="*/ 10 h 188"/>
                <a:gd name="T54" fmla="*/ 72 w 187"/>
                <a:gd name="T55" fmla="*/ 2 h 188"/>
                <a:gd name="T56" fmla="*/ 93 w 187"/>
                <a:gd name="T5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88">
                  <a:moveTo>
                    <a:pt x="93" y="0"/>
                  </a:moveTo>
                  <a:lnTo>
                    <a:pt x="115" y="2"/>
                  </a:lnTo>
                  <a:lnTo>
                    <a:pt x="135" y="10"/>
                  </a:lnTo>
                  <a:lnTo>
                    <a:pt x="152" y="20"/>
                  </a:lnTo>
                  <a:lnTo>
                    <a:pt x="167" y="35"/>
                  </a:lnTo>
                  <a:lnTo>
                    <a:pt x="177" y="52"/>
                  </a:lnTo>
                  <a:lnTo>
                    <a:pt x="185" y="72"/>
                  </a:lnTo>
                  <a:lnTo>
                    <a:pt x="187" y="94"/>
                  </a:lnTo>
                  <a:lnTo>
                    <a:pt x="185" y="115"/>
                  </a:lnTo>
                  <a:lnTo>
                    <a:pt x="177" y="135"/>
                  </a:lnTo>
                  <a:lnTo>
                    <a:pt x="167" y="152"/>
                  </a:lnTo>
                  <a:lnTo>
                    <a:pt x="152" y="167"/>
                  </a:lnTo>
                  <a:lnTo>
                    <a:pt x="135" y="178"/>
                  </a:lnTo>
                  <a:lnTo>
                    <a:pt x="115" y="185"/>
                  </a:lnTo>
                  <a:lnTo>
                    <a:pt x="93" y="188"/>
                  </a:lnTo>
                  <a:lnTo>
                    <a:pt x="72" y="185"/>
                  </a:lnTo>
                  <a:lnTo>
                    <a:pt x="52" y="178"/>
                  </a:lnTo>
                  <a:lnTo>
                    <a:pt x="35" y="167"/>
                  </a:lnTo>
                  <a:lnTo>
                    <a:pt x="20" y="152"/>
                  </a:lnTo>
                  <a:lnTo>
                    <a:pt x="9" y="135"/>
                  </a:lnTo>
                  <a:lnTo>
                    <a:pt x="2" y="115"/>
                  </a:lnTo>
                  <a:lnTo>
                    <a:pt x="0" y="94"/>
                  </a:lnTo>
                  <a:lnTo>
                    <a:pt x="2" y="72"/>
                  </a:lnTo>
                  <a:lnTo>
                    <a:pt x="9" y="52"/>
                  </a:lnTo>
                  <a:lnTo>
                    <a:pt x="20" y="35"/>
                  </a:lnTo>
                  <a:lnTo>
                    <a:pt x="35" y="20"/>
                  </a:lnTo>
                  <a:lnTo>
                    <a:pt x="52" y="10"/>
                  </a:lnTo>
                  <a:lnTo>
                    <a:pt x="72" y="2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94"/>
            <p:cNvSpPr>
              <a:spLocks/>
            </p:cNvSpPr>
            <p:nvPr/>
          </p:nvSpPr>
          <p:spPr bwMode="auto">
            <a:xfrm>
              <a:off x="1049338" y="2933700"/>
              <a:ext cx="49213" cy="49213"/>
            </a:xfrm>
            <a:custGeom>
              <a:avLst/>
              <a:gdLst>
                <a:gd name="T0" fmla="*/ 184 w 367"/>
                <a:gd name="T1" fmla="*/ 0 h 368"/>
                <a:gd name="T2" fmla="*/ 217 w 367"/>
                <a:gd name="T3" fmla="*/ 3 h 368"/>
                <a:gd name="T4" fmla="*/ 248 w 367"/>
                <a:gd name="T5" fmla="*/ 12 h 368"/>
                <a:gd name="T6" fmla="*/ 277 w 367"/>
                <a:gd name="T7" fmla="*/ 25 h 368"/>
                <a:gd name="T8" fmla="*/ 303 w 367"/>
                <a:gd name="T9" fmla="*/ 43 h 368"/>
                <a:gd name="T10" fmla="*/ 325 w 367"/>
                <a:gd name="T11" fmla="*/ 65 h 368"/>
                <a:gd name="T12" fmla="*/ 343 w 367"/>
                <a:gd name="T13" fmla="*/ 91 h 368"/>
                <a:gd name="T14" fmla="*/ 356 w 367"/>
                <a:gd name="T15" fmla="*/ 119 h 368"/>
                <a:gd name="T16" fmla="*/ 364 w 367"/>
                <a:gd name="T17" fmla="*/ 150 h 368"/>
                <a:gd name="T18" fmla="*/ 367 w 367"/>
                <a:gd name="T19" fmla="*/ 183 h 368"/>
                <a:gd name="T20" fmla="*/ 364 w 367"/>
                <a:gd name="T21" fmla="*/ 216 h 368"/>
                <a:gd name="T22" fmla="*/ 356 w 367"/>
                <a:gd name="T23" fmla="*/ 247 h 368"/>
                <a:gd name="T24" fmla="*/ 343 w 367"/>
                <a:gd name="T25" fmla="*/ 276 h 368"/>
                <a:gd name="T26" fmla="*/ 325 w 367"/>
                <a:gd name="T27" fmla="*/ 302 h 368"/>
                <a:gd name="T28" fmla="*/ 303 w 367"/>
                <a:gd name="T29" fmla="*/ 324 h 368"/>
                <a:gd name="T30" fmla="*/ 277 w 367"/>
                <a:gd name="T31" fmla="*/ 342 h 368"/>
                <a:gd name="T32" fmla="*/ 248 w 367"/>
                <a:gd name="T33" fmla="*/ 356 h 368"/>
                <a:gd name="T34" fmla="*/ 217 w 367"/>
                <a:gd name="T35" fmla="*/ 364 h 368"/>
                <a:gd name="T36" fmla="*/ 184 w 367"/>
                <a:gd name="T37" fmla="*/ 368 h 368"/>
                <a:gd name="T38" fmla="*/ 151 w 367"/>
                <a:gd name="T39" fmla="*/ 364 h 368"/>
                <a:gd name="T40" fmla="*/ 121 w 367"/>
                <a:gd name="T41" fmla="*/ 356 h 368"/>
                <a:gd name="T42" fmla="*/ 92 w 367"/>
                <a:gd name="T43" fmla="*/ 342 h 368"/>
                <a:gd name="T44" fmla="*/ 66 w 367"/>
                <a:gd name="T45" fmla="*/ 324 h 368"/>
                <a:gd name="T46" fmla="*/ 44 w 367"/>
                <a:gd name="T47" fmla="*/ 302 h 368"/>
                <a:gd name="T48" fmla="*/ 26 w 367"/>
                <a:gd name="T49" fmla="*/ 276 h 368"/>
                <a:gd name="T50" fmla="*/ 12 w 367"/>
                <a:gd name="T51" fmla="*/ 247 h 368"/>
                <a:gd name="T52" fmla="*/ 4 w 367"/>
                <a:gd name="T53" fmla="*/ 216 h 368"/>
                <a:gd name="T54" fmla="*/ 0 w 367"/>
                <a:gd name="T55" fmla="*/ 183 h 368"/>
                <a:gd name="T56" fmla="*/ 4 w 367"/>
                <a:gd name="T57" fmla="*/ 150 h 368"/>
                <a:gd name="T58" fmla="*/ 12 w 367"/>
                <a:gd name="T59" fmla="*/ 119 h 368"/>
                <a:gd name="T60" fmla="*/ 26 w 367"/>
                <a:gd name="T61" fmla="*/ 91 h 368"/>
                <a:gd name="T62" fmla="*/ 44 w 367"/>
                <a:gd name="T63" fmla="*/ 65 h 368"/>
                <a:gd name="T64" fmla="*/ 66 w 367"/>
                <a:gd name="T65" fmla="*/ 43 h 368"/>
                <a:gd name="T66" fmla="*/ 92 w 367"/>
                <a:gd name="T67" fmla="*/ 25 h 368"/>
                <a:gd name="T68" fmla="*/ 121 w 367"/>
                <a:gd name="T69" fmla="*/ 12 h 368"/>
                <a:gd name="T70" fmla="*/ 151 w 367"/>
                <a:gd name="T71" fmla="*/ 3 h 368"/>
                <a:gd name="T72" fmla="*/ 184 w 367"/>
                <a:gd name="T7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7" h="368">
                  <a:moveTo>
                    <a:pt x="184" y="0"/>
                  </a:moveTo>
                  <a:lnTo>
                    <a:pt x="217" y="3"/>
                  </a:lnTo>
                  <a:lnTo>
                    <a:pt x="248" y="12"/>
                  </a:lnTo>
                  <a:lnTo>
                    <a:pt x="277" y="25"/>
                  </a:lnTo>
                  <a:lnTo>
                    <a:pt x="303" y="43"/>
                  </a:lnTo>
                  <a:lnTo>
                    <a:pt x="325" y="65"/>
                  </a:lnTo>
                  <a:lnTo>
                    <a:pt x="343" y="91"/>
                  </a:lnTo>
                  <a:lnTo>
                    <a:pt x="356" y="119"/>
                  </a:lnTo>
                  <a:lnTo>
                    <a:pt x="364" y="150"/>
                  </a:lnTo>
                  <a:lnTo>
                    <a:pt x="367" y="183"/>
                  </a:lnTo>
                  <a:lnTo>
                    <a:pt x="364" y="216"/>
                  </a:lnTo>
                  <a:lnTo>
                    <a:pt x="356" y="247"/>
                  </a:lnTo>
                  <a:lnTo>
                    <a:pt x="343" y="276"/>
                  </a:lnTo>
                  <a:lnTo>
                    <a:pt x="325" y="302"/>
                  </a:lnTo>
                  <a:lnTo>
                    <a:pt x="303" y="324"/>
                  </a:lnTo>
                  <a:lnTo>
                    <a:pt x="277" y="342"/>
                  </a:lnTo>
                  <a:lnTo>
                    <a:pt x="248" y="356"/>
                  </a:lnTo>
                  <a:lnTo>
                    <a:pt x="217" y="364"/>
                  </a:lnTo>
                  <a:lnTo>
                    <a:pt x="184" y="368"/>
                  </a:lnTo>
                  <a:lnTo>
                    <a:pt x="151" y="364"/>
                  </a:lnTo>
                  <a:lnTo>
                    <a:pt x="121" y="356"/>
                  </a:lnTo>
                  <a:lnTo>
                    <a:pt x="92" y="342"/>
                  </a:lnTo>
                  <a:lnTo>
                    <a:pt x="66" y="324"/>
                  </a:lnTo>
                  <a:lnTo>
                    <a:pt x="44" y="302"/>
                  </a:lnTo>
                  <a:lnTo>
                    <a:pt x="26" y="276"/>
                  </a:lnTo>
                  <a:lnTo>
                    <a:pt x="12" y="247"/>
                  </a:lnTo>
                  <a:lnTo>
                    <a:pt x="4" y="216"/>
                  </a:lnTo>
                  <a:lnTo>
                    <a:pt x="0" y="183"/>
                  </a:lnTo>
                  <a:lnTo>
                    <a:pt x="4" y="150"/>
                  </a:lnTo>
                  <a:lnTo>
                    <a:pt x="12" y="119"/>
                  </a:lnTo>
                  <a:lnTo>
                    <a:pt x="26" y="91"/>
                  </a:lnTo>
                  <a:lnTo>
                    <a:pt x="44" y="65"/>
                  </a:lnTo>
                  <a:lnTo>
                    <a:pt x="66" y="43"/>
                  </a:lnTo>
                  <a:lnTo>
                    <a:pt x="92" y="25"/>
                  </a:lnTo>
                  <a:lnTo>
                    <a:pt x="121" y="12"/>
                  </a:lnTo>
                  <a:lnTo>
                    <a:pt x="151" y="3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95"/>
            <p:cNvSpPr>
              <a:spLocks noEditPoints="1"/>
            </p:cNvSpPr>
            <p:nvPr/>
          </p:nvSpPr>
          <p:spPr bwMode="auto">
            <a:xfrm>
              <a:off x="992188" y="3063875"/>
              <a:ext cx="193675" cy="133350"/>
            </a:xfrm>
            <a:custGeom>
              <a:avLst/>
              <a:gdLst>
                <a:gd name="T0" fmla="*/ 87 w 1470"/>
                <a:gd name="T1" fmla="*/ 913 h 1014"/>
                <a:gd name="T2" fmla="*/ 1334 w 1470"/>
                <a:gd name="T3" fmla="*/ 806 h 1014"/>
                <a:gd name="T4" fmla="*/ 139 w 1470"/>
                <a:gd name="T5" fmla="*/ 0 h 1014"/>
                <a:gd name="T6" fmla="*/ 776 w 1470"/>
                <a:gd name="T7" fmla="*/ 2 h 1014"/>
                <a:gd name="T8" fmla="*/ 773 w 1470"/>
                <a:gd name="T9" fmla="*/ 4 h 1014"/>
                <a:gd name="T10" fmla="*/ 761 w 1470"/>
                <a:gd name="T11" fmla="*/ 19 h 1014"/>
                <a:gd name="T12" fmla="*/ 747 w 1470"/>
                <a:gd name="T13" fmla="*/ 57 h 1014"/>
                <a:gd name="T14" fmla="*/ 139 w 1470"/>
                <a:gd name="T15" fmla="*/ 748 h 1014"/>
                <a:gd name="T16" fmla="*/ 1333 w 1470"/>
                <a:gd name="T17" fmla="*/ 440 h 1014"/>
                <a:gd name="T18" fmla="*/ 1354 w 1470"/>
                <a:gd name="T19" fmla="*/ 408 h 1014"/>
                <a:gd name="T20" fmla="*/ 1388 w 1470"/>
                <a:gd name="T21" fmla="*/ 394 h 1014"/>
                <a:gd name="T22" fmla="*/ 1387 w 1470"/>
                <a:gd name="T23" fmla="*/ 760 h 1014"/>
                <a:gd name="T24" fmla="*/ 1465 w 1470"/>
                <a:gd name="T25" fmla="*/ 923 h 1014"/>
                <a:gd name="T26" fmla="*/ 1469 w 1470"/>
                <a:gd name="T27" fmla="*/ 937 h 1014"/>
                <a:gd name="T28" fmla="*/ 1469 w 1470"/>
                <a:gd name="T29" fmla="*/ 955 h 1014"/>
                <a:gd name="T30" fmla="*/ 1455 w 1470"/>
                <a:gd name="T31" fmla="*/ 969 h 1014"/>
                <a:gd name="T32" fmla="*/ 1452 w 1470"/>
                <a:gd name="T33" fmla="*/ 971 h 1014"/>
                <a:gd name="T34" fmla="*/ 1446 w 1470"/>
                <a:gd name="T35" fmla="*/ 973 h 1014"/>
                <a:gd name="T36" fmla="*/ 1432 w 1470"/>
                <a:gd name="T37" fmla="*/ 976 h 1014"/>
                <a:gd name="T38" fmla="*/ 1406 w 1470"/>
                <a:gd name="T39" fmla="*/ 981 h 1014"/>
                <a:gd name="T40" fmla="*/ 1369 w 1470"/>
                <a:gd name="T41" fmla="*/ 988 h 1014"/>
                <a:gd name="T42" fmla="*/ 1316 w 1470"/>
                <a:gd name="T43" fmla="*/ 993 h 1014"/>
                <a:gd name="T44" fmla="*/ 1245 w 1470"/>
                <a:gd name="T45" fmla="*/ 999 h 1014"/>
                <a:gd name="T46" fmla="*/ 1154 w 1470"/>
                <a:gd name="T47" fmla="*/ 1005 h 1014"/>
                <a:gd name="T48" fmla="*/ 1040 w 1470"/>
                <a:gd name="T49" fmla="*/ 1010 h 1014"/>
                <a:gd name="T50" fmla="*/ 902 w 1470"/>
                <a:gd name="T51" fmla="*/ 1012 h 1014"/>
                <a:gd name="T52" fmla="*/ 736 w 1470"/>
                <a:gd name="T53" fmla="*/ 1014 h 1014"/>
                <a:gd name="T54" fmla="*/ 570 w 1470"/>
                <a:gd name="T55" fmla="*/ 1012 h 1014"/>
                <a:gd name="T56" fmla="*/ 432 w 1470"/>
                <a:gd name="T57" fmla="*/ 1010 h 1014"/>
                <a:gd name="T58" fmla="*/ 318 w 1470"/>
                <a:gd name="T59" fmla="*/ 1005 h 1014"/>
                <a:gd name="T60" fmla="*/ 227 w 1470"/>
                <a:gd name="T61" fmla="*/ 999 h 1014"/>
                <a:gd name="T62" fmla="*/ 156 w 1470"/>
                <a:gd name="T63" fmla="*/ 993 h 1014"/>
                <a:gd name="T64" fmla="*/ 103 w 1470"/>
                <a:gd name="T65" fmla="*/ 988 h 1014"/>
                <a:gd name="T66" fmla="*/ 66 w 1470"/>
                <a:gd name="T67" fmla="*/ 981 h 1014"/>
                <a:gd name="T68" fmla="*/ 41 w 1470"/>
                <a:gd name="T69" fmla="*/ 976 h 1014"/>
                <a:gd name="T70" fmla="*/ 27 w 1470"/>
                <a:gd name="T71" fmla="*/ 973 h 1014"/>
                <a:gd name="T72" fmla="*/ 21 w 1470"/>
                <a:gd name="T73" fmla="*/ 971 h 1014"/>
                <a:gd name="T74" fmla="*/ 17 w 1470"/>
                <a:gd name="T75" fmla="*/ 969 h 1014"/>
                <a:gd name="T76" fmla="*/ 9 w 1470"/>
                <a:gd name="T77" fmla="*/ 963 h 1014"/>
                <a:gd name="T78" fmla="*/ 2 w 1470"/>
                <a:gd name="T79" fmla="*/ 955 h 1014"/>
                <a:gd name="T80" fmla="*/ 1 w 1470"/>
                <a:gd name="T81" fmla="*/ 936 h 1014"/>
                <a:gd name="T82" fmla="*/ 89 w 1470"/>
                <a:gd name="T83" fmla="*/ 774 h 1014"/>
                <a:gd name="T84" fmla="*/ 83 w 1470"/>
                <a:gd name="T85" fmla="*/ 749 h 1014"/>
                <a:gd name="T86" fmla="*/ 86 w 1470"/>
                <a:gd name="T87" fmla="*/ 38 h 1014"/>
                <a:gd name="T88" fmla="*/ 106 w 1470"/>
                <a:gd name="T89" fmla="*/ 11 h 1014"/>
                <a:gd name="T90" fmla="*/ 139 w 1470"/>
                <a:gd name="T91" fmla="*/ 0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70" h="1014">
                  <a:moveTo>
                    <a:pt x="142" y="806"/>
                  </a:moveTo>
                  <a:lnTo>
                    <a:pt x="87" y="913"/>
                  </a:lnTo>
                  <a:lnTo>
                    <a:pt x="1386" y="913"/>
                  </a:lnTo>
                  <a:lnTo>
                    <a:pt x="1334" y="806"/>
                  </a:lnTo>
                  <a:lnTo>
                    <a:pt x="142" y="806"/>
                  </a:lnTo>
                  <a:close/>
                  <a:moveTo>
                    <a:pt x="139" y="0"/>
                  </a:moveTo>
                  <a:lnTo>
                    <a:pt x="778" y="0"/>
                  </a:lnTo>
                  <a:lnTo>
                    <a:pt x="776" y="2"/>
                  </a:lnTo>
                  <a:lnTo>
                    <a:pt x="774" y="3"/>
                  </a:lnTo>
                  <a:lnTo>
                    <a:pt x="773" y="4"/>
                  </a:lnTo>
                  <a:lnTo>
                    <a:pt x="772" y="5"/>
                  </a:lnTo>
                  <a:lnTo>
                    <a:pt x="761" y="19"/>
                  </a:lnTo>
                  <a:lnTo>
                    <a:pt x="752" y="36"/>
                  </a:lnTo>
                  <a:lnTo>
                    <a:pt x="747" y="57"/>
                  </a:lnTo>
                  <a:lnTo>
                    <a:pt x="139" y="57"/>
                  </a:lnTo>
                  <a:lnTo>
                    <a:pt x="139" y="748"/>
                  </a:lnTo>
                  <a:lnTo>
                    <a:pt x="1333" y="748"/>
                  </a:lnTo>
                  <a:lnTo>
                    <a:pt x="1333" y="440"/>
                  </a:lnTo>
                  <a:lnTo>
                    <a:pt x="1343" y="425"/>
                  </a:lnTo>
                  <a:lnTo>
                    <a:pt x="1354" y="408"/>
                  </a:lnTo>
                  <a:lnTo>
                    <a:pt x="1368" y="389"/>
                  </a:lnTo>
                  <a:lnTo>
                    <a:pt x="1388" y="394"/>
                  </a:lnTo>
                  <a:lnTo>
                    <a:pt x="1388" y="749"/>
                  </a:lnTo>
                  <a:lnTo>
                    <a:pt x="1387" y="760"/>
                  </a:lnTo>
                  <a:lnTo>
                    <a:pt x="1384" y="769"/>
                  </a:lnTo>
                  <a:lnTo>
                    <a:pt x="1465" y="923"/>
                  </a:lnTo>
                  <a:lnTo>
                    <a:pt x="1467" y="928"/>
                  </a:lnTo>
                  <a:lnTo>
                    <a:pt x="1469" y="937"/>
                  </a:lnTo>
                  <a:lnTo>
                    <a:pt x="1470" y="945"/>
                  </a:lnTo>
                  <a:lnTo>
                    <a:pt x="1469" y="955"/>
                  </a:lnTo>
                  <a:lnTo>
                    <a:pt x="1465" y="962"/>
                  </a:lnTo>
                  <a:lnTo>
                    <a:pt x="1455" y="969"/>
                  </a:lnTo>
                  <a:lnTo>
                    <a:pt x="1452" y="970"/>
                  </a:lnTo>
                  <a:lnTo>
                    <a:pt x="1452" y="971"/>
                  </a:lnTo>
                  <a:lnTo>
                    <a:pt x="1450" y="971"/>
                  </a:lnTo>
                  <a:lnTo>
                    <a:pt x="1446" y="973"/>
                  </a:lnTo>
                  <a:lnTo>
                    <a:pt x="1439" y="974"/>
                  </a:lnTo>
                  <a:lnTo>
                    <a:pt x="1432" y="976"/>
                  </a:lnTo>
                  <a:lnTo>
                    <a:pt x="1420" y="979"/>
                  </a:lnTo>
                  <a:lnTo>
                    <a:pt x="1406" y="981"/>
                  </a:lnTo>
                  <a:lnTo>
                    <a:pt x="1389" y="985"/>
                  </a:lnTo>
                  <a:lnTo>
                    <a:pt x="1369" y="988"/>
                  </a:lnTo>
                  <a:lnTo>
                    <a:pt x="1345" y="990"/>
                  </a:lnTo>
                  <a:lnTo>
                    <a:pt x="1316" y="993"/>
                  </a:lnTo>
                  <a:lnTo>
                    <a:pt x="1283" y="996"/>
                  </a:lnTo>
                  <a:lnTo>
                    <a:pt x="1245" y="999"/>
                  </a:lnTo>
                  <a:lnTo>
                    <a:pt x="1202" y="1003"/>
                  </a:lnTo>
                  <a:lnTo>
                    <a:pt x="1154" y="1005"/>
                  </a:lnTo>
                  <a:lnTo>
                    <a:pt x="1100" y="1008"/>
                  </a:lnTo>
                  <a:lnTo>
                    <a:pt x="1040" y="1010"/>
                  </a:lnTo>
                  <a:lnTo>
                    <a:pt x="974" y="1011"/>
                  </a:lnTo>
                  <a:lnTo>
                    <a:pt x="902" y="1012"/>
                  </a:lnTo>
                  <a:lnTo>
                    <a:pt x="822" y="1013"/>
                  </a:lnTo>
                  <a:lnTo>
                    <a:pt x="736" y="1014"/>
                  </a:lnTo>
                  <a:lnTo>
                    <a:pt x="649" y="1013"/>
                  </a:lnTo>
                  <a:lnTo>
                    <a:pt x="570" y="1012"/>
                  </a:lnTo>
                  <a:lnTo>
                    <a:pt x="498" y="1011"/>
                  </a:lnTo>
                  <a:lnTo>
                    <a:pt x="432" y="1010"/>
                  </a:lnTo>
                  <a:lnTo>
                    <a:pt x="371" y="1008"/>
                  </a:lnTo>
                  <a:lnTo>
                    <a:pt x="318" y="1005"/>
                  </a:lnTo>
                  <a:lnTo>
                    <a:pt x="270" y="1003"/>
                  </a:lnTo>
                  <a:lnTo>
                    <a:pt x="227" y="999"/>
                  </a:lnTo>
                  <a:lnTo>
                    <a:pt x="189" y="996"/>
                  </a:lnTo>
                  <a:lnTo>
                    <a:pt x="156" y="993"/>
                  </a:lnTo>
                  <a:lnTo>
                    <a:pt x="128" y="990"/>
                  </a:lnTo>
                  <a:lnTo>
                    <a:pt x="103" y="988"/>
                  </a:lnTo>
                  <a:lnTo>
                    <a:pt x="83" y="985"/>
                  </a:lnTo>
                  <a:lnTo>
                    <a:pt x="66" y="981"/>
                  </a:lnTo>
                  <a:lnTo>
                    <a:pt x="52" y="978"/>
                  </a:lnTo>
                  <a:lnTo>
                    <a:pt x="41" y="976"/>
                  </a:lnTo>
                  <a:lnTo>
                    <a:pt x="33" y="974"/>
                  </a:lnTo>
                  <a:lnTo>
                    <a:pt x="27" y="973"/>
                  </a:lnTo>
                  <a:lnTo>
                    <a:pt x="22" y="971"/>
                  </a:lnTo>
                  <a:lnTo>
                    <a:pt x="21" y="971"/>
                  </a:lnTo>
                  <a:lnTo>
                    <a:pt x="20" y="970"/>
                  </a:lnTo>
                  <a:lnTo>
                    <a:pt x="17" y="969"/>
                  </a:lnTo>
                  <a:lnTo>
                    <a:pt x="13" y="966"/>
                  </a:lnTo>
                  <a:lnTo>
                    <a:pt x="9" y="963"/>
                  </a:lnTo>
                  <a:lnTo>
                    <a:pt x="5" y="959"/>
                  </a:lnTo>
                  <a:lnTo>
                    <a:pt x="2" y="955"/>
                  </a:lnTo>
                  <a:lnTo>
                    <a:pt x="0" y="945"/>
                  </a:lnTo>
                  <a:lnTo>
                    <a:pt x="1" y="936"/>
                  </a:lnTo>
                  <a:lnTo>
                    <a:pt x="5" y="925"/>
                  </a:lnTo>
                  <a:lnTo>
                    <a:pt x="89" y="774"/>
                  </a:lnTo>
                  <a:lnTo>
                    <a:pt x="85" y="762"/>
                  </a:lnTo>
                  <a:lnTo>
                    <a:pt x="83" y="749"/>
                  </a:lnTo>
                  <a:lnTo>
                    <a:pt x="83" y="57"/>
                  </a:lnTo>
                  <a:lnTo>
                    <a:pt x="86" y="38"/>
                  </a:lnTo>
                  <a:lnTo>
                    <a:pt x="95" y="24"/>
                  </a:lnTo>
                  <a:lnTo>
                    <a:pt x="106" y="11"/>
                  </a:lnTo>
                  <a:lnTo>
                    <a:pt x="121" y="3"/>
                  </a:lnTo>
                  <a:lnTo>
                    <a:pt x="1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96"/>
            <p:cNvSpPr>
              <a:spLocks/>
            </p:cNvSpPr>
            <p:nvPr/>
          </p:nvSpPr>
          <p:spPr bwMode="auto">
            <a:xfrm>
              <a:off x="1096963" y="3057525"/>
              <a:ext cx="69850" cy="69850"/>
            </a:xfrm>
            <a:custGeom>
              <a:avLst/>
              <a:gdLst>
                <a:gd name="T0" fmla="*/ 145 w 529"/>
                <a:gd name="T1" fmla="*/ 0 h 530"/>
                <a:gd name="T2" fmla="*/ 151 w 529"/>
                <a:gd name="T3" fmla="*/ 29 h 530"/>
                <a:gd name="T4" fmla="*/ 220 w 529"/>
                <a:gd name="T5" fmla="*/ 309 h 530"/>
                <a:gd name="T6" fmla="*/ 500 w 529"/>
                <a:gd name="T7" fmla="*/ 379 h 530"/>
                <a:gd name="T8" fmla="*/ 529 w 529"/>
                <a:gd name="T9" fmla="*/ 386 h 530"/>
                <a:gd name="T10" fmla="*/ 528 w 529"/>
                <a:gd name="T11" fmla="*/ 388 h 530"/>
                <a:gd name="T12" fmla="*/ 523 w 529"/>
                <a:gd name="T13" fmla="*/ 395 h 530"/>
                <a:gd name="T14" fmla="*/ 517 w 529"/>
                <a:gd name="T15" fmla="*/ 403 h 530"/>
                <a:gd name="T16" fmla="*/ 510 w 529"/>
                <a:gd name="T17" fmla="*/ 415 h 530"/>
                <a:gd name="T18" fmla="*/ 500 w 529"/>
                <a:gd name="T19" fmla="*/ 428 h 530"/>
                <a:gd name="T20" fmla="*/ 490 w 529"/>
                <a:gd name="T21" fmla="*/ 443 h 530"/>
                <a:gd name="T22" fmla="*/ 480 w 529"/>
                <a:gd name="T23" fmla="*/ 457 h 530"/>
                <a:gd name="T24" fmla="*/ 469 w 529"/>
                <a:gd name="T25" fmla="*/ 471 h 530"/>
                <a:gd name="T26" fmla="*/ 460 w 529"/>
                <a:gd name="T27" fmla="*/ 485 h 530"/>
                <a:gd name="T28" fmla="*/ 451 w 529"/>
                <a:gd name="T29" fmla="*/ 497 h 530"/>
                <a:gd name="T30" fmla="*/ 445 w 529"/>
                <a:gd name="T31" fmla="*/ 506 h 530"/>
                <a:gd name="T32" fmla="*/ 439 w 529"/>
                <a:gd name="T33" fmla="*/ 514 h 530"/>
                <a:gd name="T34" fmla="*/ 437 w 529"/>
                <a:gd name="T35" fmla="*/ 516 h 530"/>
                <a:gd name="T36" fmla="*/ 429 w 529"/>
                <a:gd name="T37" fmla="*/ 522 h 530"/>
                <a:gd name="T38" fmla="*/ 415 w 529"/>
                <a:gd name="T39" fmla="*/ 527 h 530"/>
                <a:gd name="T40" fmla="*/ 397 w 529"/>
                <a:gd name="T41" fmla="*/ 529 h 530"/>
                <a:gd name="T42" fmla="*/ 373 w 529"/>
                <a:gd name="T43" fmla="*/ 530 h 530"/>
                <a:gd name="T44" fmla="*/ 346 w 529"/>
                <a:gd name="T45" fmla="*/ 530 h 530"/>
                <a:gd name="T46" fmla="*/ 315 w 529"/>
                <a:gd name="T47" fmla="*/ 528 h 530"/>
                <a:gd name="T48" fmla="*/ 282 w 529"/>
                <a:gd name="T49" fmla="*/ 526 h 530"/>
                <a:gd name="T50" fmla="*/ 248 w 529"/>
                <a:gd name="T51" fmla="*/ 521 h 530"/>
                <a:gd name="T52" fmla="*/ 214 w 529"/>
                <a:gd name="T53" fmla="*/ 516 h 530"/>
                <a:gd name="T54" fmla="*/ 180 w 529"/>
                <a:gd name="T55" fmla="*/ 511 h 530"/>
                <a:gd name="T56" fmla="*/ 149 w 529"/>
                <a:gd name="T57" fmla="*/ 503 h 530"/>
                <a:gd name="T58" fmla="*/ 120 w 529"/>
                <a:gd name="T59" fmla="*/ 496 h 530"/>
                <a:gd name="T60" fmla="*/ 96 w 529"/>
                <a:gd name="T61" fmla="*/ 487 h 530"/>
                <a:gd name="T62" fmla="*/ 76 w 529"/>
                <a:gd name="T63" fmla="*/ 478 h 530"/>
                <a:gd name="T64" fmla="*/ 62 w 529"/>
                <a:gd name="T65" fmla="*/ 468 h 530"/>
                <a:gd name="T66" fmla="*/ 62 w 529"/>
                <a:gd name="T67" fmla="*/ 468 h 530"/>
                <a:gd name="T68" fmla="*/ 62 w 529"/>
                <a:gd name="T69" fmla="*/ 468 h 530"/>
                <a:gd name="T70" fmla="*/ 52 w 529"/>
                <a:gd name="T71" fmla="*/ 454 h 530"/>
                <a:gd name="T72" fmla="*/ 44 w 529"/>
                <a:gd name="T73" fmla="*/ 435 h 530"/>
                <a:gd name="T74" fmla="*/ 35 w 529"/>
                <a:gd name="T75" fmla="*/ 411 h 530"/>
                <a:gd name="T76" fmla="*/ 27 w 529"/>
                <a:gd name="T77" fmla="*/ 382 h 530"/>
                <a:gd name="T78" fmla="*/ 20 w 529"/>
                <a:gd name="T79" fmla="*/ 350 h 530"/>
                <a:gd name="T80" fmla="*/ 14 w 529"/>
                <a:gd name="T81" fmla="*/ 317 h 530"/>
                <a:gd name="T82" fmla="*/ 9 w 529"/>
                <a:gd name="T83" fmla="*/ 283 h 530"/>
                <a:gd name="T84" fmla="*/ 5 w 529"/>
                <a:gd name="T85" fmla="*/ 248 h 530"/>
                <a:gd name="T86" fmla="*/ 2 w 529"/>
                <a:gd name="T87" fmla="*/ 215 h 530"/>
                <a:gd name="T88" fmla="*/ 1 w 529"/>
                <a:gd name="T89" fmla="*/ 184 h 530"/>
                <a:gd name="T90" fmla="*/ 0 w 529"/>
                <a:gd name="T91" fmla="*/ 156 h 530"/>
                <a:gd name="T92" fmla="*/ 2 w 529"/>
                <a:gd name="T93" fmla="*/ 132 h 530"/>
                <a:gd name="T94" fmla="*/ 4 w 529"/>
                <a:gd name="T95" fmla="*/ 115 h 530"/>
                <a:gd name="T96" fmla="*/ 9 w 529"/>
                <a:gd name="T97" fmla="*/ 102 h 530"/>
                <a:gd name="T98" fmla="*/ 14 w 529"/>
                <a:gd name="T99" fmla="*/ 92 h 530"/>
                <a:gd name="T100" fmla="*/ 17 w 529"/>
                <a:gd name="T101" fmla="*/ 90 h 530"/>
                <a:gd name="T102" fmla="*/ 23 w 529"/>
                <a:gd name="T103" fmla="*/ 86 h 530"/>
                <a:gd name="T104" fmla="*/ 33 w 529"/>
                <a:gd name="T105" fmla="*/ 78 h 530"/>
                <a:gd name="T106" fmla="*/ 45 w 529"/>
                <a:gd name="T107" fmla="*/ 70 h 530"/>
                <a:gd name="T108" fmla="*/ 59 w 529"/>
                <a:gd name="T109" fmla="*/ 60 h 530"/>
                <a:gd name="T110" fmla="*/ 73 w 529"/>
                <a:gd name="T111" fmla="*/ 50 h 530"/>
                <a:gd name="T112" fmla="*/ 88 w 529"/>
                <a:gd name="T113" fmla="*/ 40 h 530"/>
                <a:gd name="T114" fmla="*/ 102 w 529"/>
                <a:gd name="T115" fmla="*/ 30 h 530"/>
                <a:gd name="T116" fmla="*/ 116 w 529"/>
                <a:gd name="T117" fmla="*/ 21 h 530"/>
                <a:gd name="T118" fmla="*/ 127 w 529"/>
                <a:gd name="T119" fmla="*/ 12 h 530"/>
                <a:gd name="T120" fmla="*/ 136 w 529"/>
                <a:gd name="T121" fmla="*/ 6 h 530"/>
                <a:gd name="T122" fmla="*/ 143 w 529"/>
                <a:gd name="T123" fmla="*/ 1 h 530"/>
                <a:gd name="T124" fmla="*/ 145 w 529"/>
                <a:gd name="T125" fmla="*/ 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9" h="530">
                  <a:moveTo>
                    <a:pt x="145" y="0"/>
                  </a:moveTo>
                  <a:lnTo>
                    <a:pt x="151" y="29"/>
                  </a:lnTo>
                  <a:lnTo>
                    <a:pt x="220" y="309"/>
                  </a:lnTo>
                  <a:lnTo>
                    <a:pt x="500" y="379"/>
                  </a:lnTo>
                  <a:lnTo>
                    <a:pt x="529" y="386"/>
                  </a:lnTo>
                  <a:lnTo>
                    <a:pt x="528" y="388"/>
                  </a:lnTo>
                  <a:lnTo>
                    <a:pt x="523" y="395"/>
                  </a:lnTo>
                  <a:lnTo>
                    <a:pt x="517" y="403"/>
                  </a:lnTo>
                  <a:lnTo>
                    <a:pt x="510" y="415"/>
                  </a:lnTo>
                  <a:lnTo>
                    <a:pt x="500" y="428"/>
                  </a:lnTo>
                  <a:lnTo>
                    <a:pt x="490" y="443"/>
                  </a:lnTo>
                  <a:lnTo>
                    <a:pt x="480" y="457"/>
                  </a:lnTo>
                  <a:lnTo>
                    <a:pt x="469" y="471"/>
                  </a:lnTo>
                  <a:lnTo>
                    <a:pt x="460" y="485"/>
                  </a:lnTo>
                  <a:lnTo>
                    <a:pt x="451" y="497"/>
                  </a:lnTo>
                  <a:lnTo>
                    <a:pt x="445" y="506"/>
                  </a:lnTo>
                  <a:lnTo>
                    <a:pt x="439" y="514"/>
                  </a:lnTo>
                  <a:lnTo>
                    <a:pt x="437" y="516"/>
                  </a:lnTo>
                  <a:lnTo>
                    <a:pt x="429" y="522"/>
                  </a:lnTo>
                  <a:lnTo>
                    <a:pt x="415" y="527"/>
                  </a:lnTo>
                  <a:lnTo>
                    <a:pt x="397" y="529"/>
                  </a:lnTo>
                  <a:lnTo>
                    <a:pt x="373" y="530"/>
                  </a:lnTo>
                  <a:lnTo>
                    <a:pt x="346" y="530"/>
                  </a:lnTo>
                  <a:lnTo>
                    <a:pt x="315" y="528"/>
                  </a:lnTo>
                  <a:lnTo>
                    <a:pt x="282" y="526"/>
                  </a:lnTo>
                  <a:lnTo>
                    <a:pt x="248" y="521"/>
                  </a:lnTo>
                  <a:lnTo>
                    <a:pt x="214" y="516"/>
                  </a:lnTo>
                  <a:lnTo>
                    <a:pt x="180" y="511"/>
                  </a:lnTo>
                  <a:lnTo>
                    <a:pt x="149" y="503"/>
                  </a:lnTo>
                  <a:lnTo>
                    <a:pt x="120" y="496"/>
                  </a:lnTo>
                  <a:lnTo>
                    <a:pt x="96" y="487"/>
                  </a:lnTo>
                  <a:lnTo>
                    <a:pt x="76" y="478"/>
                  </a:lnTo>
                  <a:lnTo>
                    <a:pt x="62" y="468"/>
                  </a:lnTo>
                  <a:lnTo>
                    <a:pt x="62" y="468"/>
                  </a:lnTo>
                  <a:lnTo>
                    <a:pt x="62" y="468"/>
                  </a:lnTo>
                  <a:lnTo>
                    <a:pt x="52" y="454"/>
                  </a:lnTo>
                  <a:lnTo>
                    <a:pt x="44" y="435"/>
                  </a:lnTo>
                  <a:lnTo>
                    <a:pt x="35" y="411"/>
                  </a:lnTo>
                  <a:lnTo>
                    <a:pt x="27" y="382"/>
                  </a:lnTo>
                  <a:lnTo>
                    <a:pt x="20" y="350"/>
                  </a:lnTo>
                  <a:lnTo>
                    <a:pt x="14" y="317"/>
                  </a:lnTo>
                  <a:lnTo>
                    <a:pt x="9" y="283"/>
                  </a:lnTo>
                  <a:lnTo>
                    <a:pt x="5" y="248"/>
                  </a:lnTo>
                  <a:lnTo>
                    <a:pt x="2" y="215"/>
                  </a:lnTo>
                  <a:lnTo>
                    <a:pt x="1" y="184"/>
                  </a:lnTo>
                  <a:lnTo>
                    <a:pt x="0" y="156"/>
                  </a:lnTo>
                  <a:lnTo>
                    <a:pt x="2" y="132"/>
                  </a:lnTo>
                  <a:lnTo>
                    <a:pt x="4" y="115"/>
                  </a:lnTo>
                  <a:lnTo>
                    <a:pt x="9" y="102"/>
                  </a:lnTo>
                  <a:lnTo>
                    <a:pt x="14" y="92"/>
                  </a:lnTo>
                  <a:lnTo>
                    <a:pt x="17" y="90"/>
                  </a:lnTo>
                  <a:lnTo>
                    <a:pt x="23" y="86"/>
                  </a:lnTo>
                  <a:lnTo>
                    <a:pt x="33" y="78"/>
                  </a:lnTo>
                  <a:lnTo>
                    <a:pt x="45" y="70"/>
                  </a:lnTo>
                  <a:lnTo>
                    <a:pt x="59" y="60"/>
                  </a:lnTo>
                  <a:lnTo>
                    <a:pt x="73" y="50"/>
                  </a:lnTo>
                  <a:lnTo>
                    <a:pt x="88" y="40"/>
                  </a:lnTo>
                  <a:lnTo>
                    <a:pt x="102" y="30"/>
                  </a:lnTo>
                  <a:lnTo>
                    <a:pt x="116" y="21"/>
                  </a:lnTo>
                  <a:lnTo>
                    <a:pt x="127" y="12"/>
                  </a:lnTo>
                  <a:lnTo>
                    <a:pt x="136" y="6"/>
                  </a:lnTo>
                  <a:lnTo>
                    <a:pt x="143" y="1"/>
                  </a:lnTo>
                  <a:lnTo>
                    <a:pt x="1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97"/>
            <p:cNvSpPr>
              <a:spLocks/>
            </p:cNvSpPr>
            <p:nvPr/>
          </p:nvSpPr>
          <p:spPr bwMode="auto">
            <a:xfrm>
              <a:off x="1112838" y="3032125"/>
              <a:ext cx="80963" cy="79375"/>
            </a:xfrm>
            <a:custGeom>
              <a:avLst/>
              <a:gdLst>
                <a:gd name="T0" fmla="*/ 0 w 605"/>
                <a:gd name="T1" fmla="*/ 0 h 605"/>
                <a:gd name="T2" fmla="*/ 429 w 605"/>
                <a:gd name="T3" fmla="*/ 175 h 605"/>
                <a:gd name="T4" fmla="*/ 605 w 605"/>
                <a:gd name="T5" fmla="*/ 605 h 605"/>
                <a:gd name="T6" fmla="*/ 128 w 605"/>
                <a:gd name="T7" fmla="*/ 477 h 605"/>
                <a:gd name="T8" fmla="*/ 0 w 605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605">
                  <a:moveTo>
                    <a:pt x="0" y="0"/>
                  </a:moveTo>
                  <a:lnTo>
                    <a:pt x="429" y="175"/>
                  </a:lnTo>
                  <a:lnTo>
                    <a:pt x="605" y="605"/>
                  </a:lnTo>
                  <a:lnTo>
                    <a:pt x="128" y="47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98"/>
            <p:cNvSpPr>
              <a:spLocks/>
            </p:cNvSpPr>
            <p:nvPr/>
          </p:nvSpPr>
          <p:spPr bwMode="auto">
            <a:xfrm>
              <a:off x="1189038" y="3113088"/>
              <a:ext cx="7938" cy="47625"/>
            </a:xfrm>
            <a:custGeom>
              <a:avLst/>
              <a:gdLst>
                <a:gd name="T0" fmla="*/ 24 w 49"/>
                <a:gd name="T1" fmla="*/ 0 h 361"/>
                <a:gd name="T2" fmla="*/ 49 w 49"/>
                <a:gd name="T3" fmla="*/ 302 h 361"/>
                <a:gd name="T4" fmla="*/ 24 w 49"/>
                <a:gd name="T5" fmla="*/ 361 h 361"/>
                <a:gd name="T6" fmla="*/ 0 w 49"/>
                <a:gd name="T7" fmla="*/ 302 h 361"/>
                <a:gd name="T8" fmla="*/ 24 w 49"/>
                <a:gd name="T9" fmla="*/ 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361">
                  <a:moveTo>
                    <a:pt x="24" y="0"/>
                  </a:moveTo>
                  <a:lnTo>
                    <a:pt x="49" y="302"/>
                  </a:lnTo>
                  <a:lnTo>
                    <a:pt x="24" y="361"/>
                  </a:lnTo>
                  <a:lnTo>
                    <a:pt x="0" y="302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99"/>
            <p:cNvSpPr>
              <a:spLocks noEditPoints="1"/>
            </p:cNvSpPr>
            <p:nvPr/>
          </p:nvSpPr>
          <p:spPr bwMode="auto">
            <a:xfrm>
              <a:off x="749300" y="3063875"/>
              <a:ext cx="195263" cy="133350"/>
            </a:xfrm>
            <a:custGeom>
              <a:avLst/>
              <a:gdLst>
                <a:gd name="T0" fmla="*/ 84 w 1472"/>
                <a:gd name="T1" fmla="*/ 913 h 1014"/>
                <a:gd name="T2" fmla="*/ 1329 w 1472"/>
                <a:gd name="T3" fmla="*/ 806 h 1014"/>
                <a:gd name="T4" fmla="*/ 693 w 1472"/>
                <a:gd name="T5" fmla="*/ 0 h 1014"/>
                <a:gd name="T6" fmla="*/ 1349 w 1472"/>
                <a:gd name="T7" fmla="*/ 3 h 1014"/>
                <a:gd name="T8" fmla="*/ 1377 w 1472"/>
                <a:gd name="T9" fmla="*/ 24 h 1014"/>
                <a:gd name="T10" fmla="*/ 1388 w 1472"/>
                <a:gd name="T11" fmla="*/ 57 h 1014"/>
                <a:gd name="T12" fmla="*/ 1385 w 1472"/>
                <a:gd name="T13" fmla="*/ 762 h 1014"/>
                <a:gd name="T14" fmla="*/ 1465 w 1472"/>
                <a:gd name="T15" fmla="*/ 925 h 1014"/>
                <a:gd name="T16" fmla="*/ 1472 w 1472"/>
                <a:gd name="T17" fmla="*/ 945 h 1014"/>
                <a:gd name="T18" fmla="*/ 1465 w 1472"/>
                <a:gd name="T19" fmla="*/ 959 h 1014"/>
                <a:gd name="T20" fmla="*/ 1458 w 1472"/>
                <a:gd name="T21" fmla="*/ 966 h 1014"/>
                <a:gd name="T22" fmla="*/ 1450 w 1472"/>
                <a:gd name="T23" fmla="*/ 970 h 1014"/>
                <a:gd name="T24" fmla="*/ 1448 w 1472"/>
                <a:gd name="T25" fmla="*/ 971 h 1014"/>
                <a:gd name="T26" fmla="*/ 1439 w 1472"/>
                <a:gd name="T27" fmla="*/ 974 h 1014"/>
                <a:gd name="T28" fmla="*/ 1419 w 1472"/>
                <a:gd name="T29" fmla="*/ 978 h 1014"/>
                <a:gd name="T30" fmla="*/ 1389 w 1472"/>
                <a:gd name="T31" fmla="*/ 985 h 1014"/>
                <a:gd name="T32" fmla="*/ 1343 w 1472"/>
                <a:gd name="T33" fmla="*/ 990 h 1014"/>
                <a:gd name="T34" fmla="*/ 1281 w 1472"/>
                <a:gd name="T35" fmla="*/ 996 h 1014"/>
                <a:gd name="T36" fmla="*/ 1201 w 1472"/>
                <a:gd name="T37" fmla="*/ 1003 h 1014"/>
                <a:gd name="T38" fmla="*/ 1099 w 1472"/>
                <a:gd name="T39" fmla="*/ 1008 h 1014"/>
                <a:gd name="T40" fmla="*/ 974 w 1472"/>
                <a:gd name="T41" fmla="*/ 1011 h 1014"/>
                <a:gd name="T42" fmla="*/ 822 w 1472"/>
                <a:gd name="T43" fmla="*/ 1013 h 1014"/>
                <a:gd name="T44" fmla="*/ 648 w 1472"/>
                <a:gd name="T45" fmla="*/ 1013 h 1014"/>
                <a:gd name="T46" fmla="*/ 496 w 1472"/>
                <a:gd name="T47" fmla="*/ 1011 h 1014"/>
                <a:gd name="T48" fmla="*/ 371 w 1472"/>
                <a:gd name="T49" fmla="*/ 1008 h 1014"/>
                <a:gd name="T50" fmla="*/ 269 w 1472"/>
                <a:gd name="T51" fmla="*/ 1003 h 1014"/>
                <a:gd name="T52" fmla="*/ 188 w 1472"/>
                <a:gd name="T53" fmla="*/ 996 h 1014"/>
                <a:gd name="T54" fmla="*/ 126 w 1472"/>
                <a:gd name="T55" fmla="*/ 990 h 1014"/>
                <a:gd name="T56" fmla="*/ 81 w 1472"/>
                <a:gd name="T57" fmla="*/ 985 h 1014"/>
                <a:gd name="T58" fmla="*/ 50 w 1472"/>
                <a:gd name="T59" fmla="*/ 979 h 1014"/>
                <a:gd name="T60" fmla="*/ 31 w 1472"/>
                <a:gd name="T61" fmla="*/ 974 h 1014"/>
                <a:gd name="T62" fmla="*/ 22 w 1472"/>
                <a:gd name="T63" fmla="*/ 971 h 1014"/>
                <a:gd name="T64" fmla="*/ 19 w 1472"/>
                <a:gd name="T65" fmla="*/ 970 h 1014"/>
                <a:gd name="T66" fmla="*/ 7 w 1472"/>
                <a:gd name="T67" fmla="*/ 962 h 1014"/>
                <a:gd name="T68" fmla="*/ 0 w 1472"/>
                <a:gd name="T69" fmla="*/ 945 h 1014"/>
                <a:gd name="T70" fmla="*/ 4 w 1472"/>
                <a:gd name="T71" fmla="*/ 928 h 1014"/>
                <a:gd name="T72" fmla="*/ 87 w 1472"/>
                <a:gd name="T73" fmla="*/ 769 h 1014"/>
                <a:gd name="T74" fmla="*/ 82 w 1472"/>
                <a:gd name="T75" fmla="*/ 749 h 1014"/>
                <a:gd name="T76" fmla="*/ 103 w 1472"/>
                <a:gd name="T77" fmla="*/ 389 h 1014"/>
                <a:gd name="T78" fmla="*/ 128 w 1472"/>
                <a:gd name="T79" fmla="*/ 425 h 1014"/>
                <a:gd name="T80" fmla="*/ 139 w 1472"/>
                <a:gd name="T81" fmla="*/ 748 h 1014"/>
                <a:gd name="T82" fmla="*/ 1331 w 1472"/>
                <a:gd name="T83" fmla="*/ 57 h 1014"/>
                <a:gd name="T84" fmla="*/ 718 w 1472"/>
                <a:gd name="T85" fmla="*/ 36 h 1014"/>
                <a:gd name="T86" fmla="*/ 699 w 1472"/>
                <a:gd name="T87" fmla="*/ 5 h 1014"/>
                <a:gd name="T88" fmla="*/ 697 w 1472"/>
                <a:gd name="T89" fmla="*/ 3 h 1014"/>
                <a:gd name="T90" fmla="*/ 693 w 1472"/>
                <a:gd name="T91" fmla="*/ 0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72" h="1014">
                  <a:moveTo>
                    <a:pt x="137" y="806"/>
                  </a:moveTo>
                  <a:lnTo>
                    <a:pt x="84" y="913"/>
                  </a:lnTo>
                  <a:lnTo>
                    <a:pt x="1384" y="913"/>
                  </a:lnTo>
                  <a:lnTo>
                    <a:pt x="1329" y="806"/>
                  </a:lnTo>
                  <a:lnTo>
                    <a:pt x="137" y="806"/>
                  </a:lnTo>
                  <a:close/>
                  <a:moveTo>
                    <a:pt x="693" y="0"/>
                  </a:moveTo>
                  <a:lnTo>
                    <a:pt x="1331" y="0"/>
                  </a:lnTo>
                  <a:lnTo>
                    <a:pt x="1349" y="3"/>
                  </a:lnTo>
                  <a:lnTo>
                    <a:pt x="1364" y="11"/>
                  </a:lnTo>
                  <a:lnTo>
                    <a:pt x="1377" y="24"/>
                  </a:lnTo>
                  <a:lnTo>
                    <a:pt x="1384" y="38"/>
                  </a:lnTo>
                  <a:lnTo>
                    <a:pt x="1388" y="57"/>
                  </a:lnTo>
                  <a:lnTo>
                    <a:pt x="1388" y="749"/>
                  </a:lnTo>
                  <a:lnTo>
                    <a:pt x="1385" y="762"/>
                  </a:lnTo>
                  <a:lnTo>
                    <a:pt x="1381" y="774"/>
                  </a:lnTo>
                  <a:lnTo>
                    <a:pt x="1465" y="925"/>
                  </a:lnTo>
                  <a:lnTo>
                    <a:pt x="1471" y="936"/>
                  </a:lnTo>
                  <a:lnTo>
                    <a:pt x="1472" y="945"/>
                  </a:lnTo>
                  <a:lnTo>
                    <a:pt x="1468" y="955"/>
                  </a:lnTo>
                  <a:lnTo>
                    <a:pt x="1465" y="959"/>
                  </a:lnTo>
                  <a:lnTo>
                    <a:pt x="1462" y="963"/>
                  </a:lnTo>
                  <a:lnTo>
                    <a:pt x="1458" y="966"/>
                  </a:lnTo>
                  <a:lnTo>
                    <a:pt x="1453" y="969"/>
                  </a:lnTo>
                  <a:lnTo>
                    <a:pt x="1450" y="970"/>
                  </a:lnTo>
                  <a:lnTo>
                    <a:pt x="1450" y="971"/>
                  </a:lnTo>
                  <a:lnTo>
                    <a:pt x="1448" y="971"/>
                  </a:lnTo>
                  <a:lnTo>
                    <a:pt x="1444" y="973"/>
                  </a:lnTo>
                  <a:lnTo>
                    <a:pt x="1439" y="974"/>
                  </a:lnTo>
                  <a:lnTo>
                    <a:pt x="1430" y="976"/>
                  </a:lnTo>
                  <a:lnTo>
                    <a:pt x="1419" y="978"/>
                  </a:lnTo>
                  <a:lnTo>
                    <a:pt x="1406" y="981"/>
                  </a:lnTo>
                  <a:lnTo>
                    <a:pt x="1389" y="985"/>
                  </a:lnTo>
                  <a:lnTo>
                    <a:pt x="1367" y="988"/>
                  </a:lnTo>
                  <a:lnTo>
                    <a:pt x="1343" y="990"/>
                  </a:lnTo>
                  <a:lnTo>
                    <a:pt x="1315" y="993"/>
                  </a:lnTo>
                  <a:lnTo>
                    <a:pt x="1281" y="996"/>
                  </a:lnTo>
                  <a:lnTo>
                    <a:pt x="1244" y="999"/>
                  </a:lnTo>
                  <a:lnTo>
                    <a:pt x="1201" y="1003"/>
                  </a:lnTo>
                  <a:lnTo>
                    <a:pt x="1152" y="1005"/>
                  </a:lnTo>
                  <a:lnTo>
                    <a:pt x="1099" y="1008"/>
                  </a:lnTo>
                  <a:lnTo>
                    <a:pt x="1040" y="1010"/>
                  </a:lnTo>
                  <a:lnTo>
                    <a:pt x="974" y="1011"/>
                  </a:lnTo>
                  <a:lnTo>
                    <a:pt x="900" y="1012"/>
                  </a:lnTo>
                  <a:lnTo>
                    <a:pt x="822" y="1013"/>
                  </a:lnTo>
                  <a:lnTo>
                    <a:pt x="735" y="1014"/>
                  </a:lnTo>
                  <a:lnTo>
                    <a:pt x="648" y="1013"/>
                  </a:lnTo>
                  <a:lnTo>
                    <a:pt x="570" y="1012"/>
                  </a:lnTo>
                  <a:lnTo>
                    <a:pt x="496" y="1011"/>
                  </a:lnTo>
                  <a:lnTo>
                    <a:pt x="430" y="1010"/>
                  </a:lnTo>
                  <a:lnTo>
                    <a:pt x="371" y="1008"/>
                  </a:lnTo>
                  <a:lnTo>
                    <a:pt x="317" y="1005"/>
                  </a:lnTo>
                  <a:lnTo>
                    <a:pt x="269" y="1003"/>
                  </a:lnTo>
                  <a:lnTo>
                    <a:pt x="226" y="999"/>
                  </a:lnTo>
                  <a:lnTo>
                    <a:pt x="188" y="996"/>
                  </a:lnTo>
                  <a:lnTo>
                    <a:pt x="155" y="993"/>
                  </a:lnTo>
                  <a:lnTo>
                    <a:pt x="126" y="990"/>
                  </a:lnTo>
                  <a:lnTo>
                    <a:pt x="102" y="988"/>
                  </a:lnTo>
                  <a:lnTo>
                    <a:pt x="81" y="985"/>
                  </a:lnTo>
                  <a:lnTo>
                    <a:pt x="64" y="981"/>
                  </a:lnTo>
                  <a:lnTo>
                    <a:pt x="50" y="979"/>
                  </a:lnTo>
                  <a:lnTo>
                    <a:pt x="40" y="976"/>
                  </a:lnTo>
                  <a:lnTo>
                    <a:pt x="31" y="974"/>
                  </a:lnTo>
                  <a:lnTo>
                    <a:pt x="25" y="973"/>
                  </a:lnTo>
                  <a:lnTo>
                    <a:pt x="22" y="971"/>
                  </a:lnTo>
                  <a:lnTo>
                    <a:pt x="20" y="971"/>
                  </a:lnTo>
                  <a:lnTo>
                    <a:pt x="19" y="970"/>
                  </a:lnTo>
                  <a:lnTo>
                    <a:pt x="15" y="969"/>
                  </a:lnTo>
                  <a:lnTo>
                    <a:pt x="7" y="962"/>
                  </a:lnTo>
                  <a:lnTo>
                    <a:pt x="2" y="955"/>
                  </a:lnTo>
                  <a:lnTo>
                    <a:pt x="0" y="945"/>
                  </a:lnTo>
                  <a:lnTo>
                    <a:pt x="2" y="937"/>
                  </a:lnTo>
                  <a:lnTo>
                    <a:pt x="4" y="928"/>
                  </a:lnTo>
                  <a:lnTo>
                    <a:pt x="7" y="923"/>
                  </a:lnTo>
                  <a:lnTo>
                    <a:pt x="87" y="769"/>
                  </a:lnTo>
                  <a:lnTo>
                    <a:pt x="83" y="760"/>
                  </a:lnTo>
                  <a:lnTo>
                    <a:pt x="82" y="749"/>
                  </a:lnTo>
                  <a:lnTo>
                    <a:pt x="82" y="395"/>
                  </a:lnTo>
                  <a:lnTo>
                    <a:pt x="103" y="389"/>
                  </a:lnTo>
                  <a:lnTo>
                    <a:pt x="116" y="408"/>
                  </a:lnTo>
                  <a:lnTo>
                    <a:pt x="128" y="425"/>
                  </a:lnTo>
                  <a:lnTo>
                    <a:pt x="139" y="440"/>
                  </a:lnTo>
                  <a:lnTo>
                    <a:pt x="139" y="748"/>
                  </a:lnTo>
                  <a:lnTo>
                    <a:pt x="1331" y="748"/>
                  </a:lnTo>
                  <a:lnTo>
                    <a:pt x="1331" y="57"/>
                  </a:lnTo>
                  <a:lnTo>
                    <a:pt x="725" y="57"/>
                  </a:lnTo>
                  <a:lnTo>
                    <a:pt x="718" y="36"/>
                  </a:lnTo>
                  <a:lnTo>
                    <a:pt x="710" y="19"/>
                  </a:lnTo>
                  <a:lnTo>
                    <a:pt x="699" y="5"/>
                  </a:lnTo>
                  <a:lnTo>
                    <a:pt x="698" y="4"/>
                  </a:lnTo>
                  <a:lnTo>
                    <a:pt x="697" y="3"/>
                  </a:lnTo>
                  <a:lnTo>
                    <a:pt x="695" y="2"/>
                  </a:lnTo>
                  <a:lnTo>
                    <a:pt x="6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00"/>
            <p:cNvSpPr>
              <a:spLocks/>
            </p:cNvSpPr>
            <p:nvPr/>
          </p:nvSpPr>
          <p:spPr bwMode="auto">
            <a:xfrm>
              <a:off x="768350" y="3057525"/>
              <a:ext cx="69850" cy="69850"/>
            </a:xfrm>
            <a:custGeom>
              <a:avLst/>
              <a:gdLst>
                <a:gd name="T0" fmla="*/ 387 w 529"/>
                <a:gd name="T1" fmla="*/ 1 h 530"/>
                <a:gd name="T2" fmla="*/ 402 w 529"/>
                <a:gd name="T3" fmla="*/ 12 h 530"/>
                <a:gd name="T4" fmla="*/ 426 w 529"/>
                <a:gd name="T5" fmla="*/ 30 h 530"/>
                <a:gd name="T6" fmla="*/ 456 w 529"/>
                <a:gd name="T7" fmla="*/ 50 h 530"/>
                <a:gd name="T8" fmla="*/ 484 w 529"/>
                <a:gd name="T9" fmla="*/ 70 h 530"/>
                <a:gd name="T10" fmla="*/ 505 w 529"/>
                <a:gd name="T11" fmla="*/ 86 h 530"/>
                <a:gd name="T12" fmla="*/ 515 w 529"/>
                <a:gd name="T13" fmla="*/ 92 h 530"/>
                <a:gd name="T14" fmla="*/ 524 w 529"/>
                <a:gd name="T15" fmla="*/ 115 h 530"/>
                <a:gd name="T16" fmla="*/ 529 w 529"/>
                <a:gd name="T17" fmla="*/ 156 h 530"/>
                <a:gd name="T18" fmla="*/ 526 w 529"/>
                <a:gd name="T19" fmla="*/ 215 h 530"/>
                <a:gd name="T20" fmla="*/ 520 w 529"/>
                <a:gd name="T21" fmla="*/ 283 h 530"/>
                <a:gd name="T22" fmla="*/ 508 w 529"/>
                <a:gd name="T23" fmla="*/ 350 h 530"/>
                <a:gd name="T24" fmla="*/ 495 w 529"/>
                <a:gd name="T25" fmla="*/ 411 h 530"/>
                <a:gd name="T26" fmla="*/ 476 w 529"/>
                <a:gd name="T27" fmla="*/ 454 h 530"/>
                <a:gd name="T28" fmla="*/ 467 w 529"/>
                <a:gd name="T29" fmla="*/ 468 h 530"/>
                <a:gd name="T30" fmla="*/ 467 w 529"/>
                <a:gd name="T31" fmla="*/ 468 h 530"/>
                <a:gd name="T32" fmla="*/ 434 w 529"/>
                <a:gd name="T33" fmla="*/ 487 h 530"/>
                <a:gd name="T34" fmla="*/ 381 w 529"/>
                <a:gd name="T35" fmla="*/ 503 h 530"/>
                <a:gd name="T36" fmla="*/ 316 w 529"/>
                <a:gd name="T37" fmla="*/ 516 h 530"/>
                <a:gd name="T38" fmla="*/ 247 w 529"/>
                <a:gd name="T39" fmla="*/ 526 h 530"/>
                <a:gd name="T40" fmla="*/ 183 w 529"/>
                <a:gd name="T41" fmla="*/ 530 h 530"/>
                <a:gd name="T42" fmla="*/ 132 w 529"/>
                <a:gd name="T43" fmla="*/ 529 h 530"/>
                <a:gd name="T44" fmla="*/ 101 w 529"/>
                <a:gd name="T45" fmla="*/ 522 h 530"/>
                <a:gd name="T46" fmla="*/ 89 w 529"/>
                <a:gd name="T47" fmla="*/ 514 h 530"/>
                <a:gd name="T48" fmla="*/ 78 w 529"/>
                <a:gd name="T49" fmla="*/ 497 h 530"/>
                <a:gd name="T50" fmla="*/ 60 w 529"/>
                <a:gd name="T51" fmla="*/ 471 h 530"/>
                <a:gd name="T52" fmla="*/ 39 w 529"/>
                <a:gd name="T53" fmla="*/ 443 h 530"/>
                <a:gd name="T54" fmla="*/ 20 w 529"/>
                <a:gd name="T55" fmla="*/ 415 h 530"/>
                <a:gd name="T56" fmla="*/ 5 w 529"/>
                <a:gd name="T57" fmla="*/ 395 h 530"/>
                <a:gd name="T58" fmla="*/ 0 w 529"/>
                <a:gd name="T59" fmla="*/ 386 h 530"/>
                <a:gd name="T60" fmla="*/ 308 w 529"/>
                <a:gd name="T61" fmla="*/ 309 h 530"/>
                <a:gd name="T62" fmla="*/ 385 w 529"/>
                <a:gd name="T63" fmla="*/ 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9" h="530">
                  <a:moveTo>
                    <a:pt x="385" y="0"/>
                  </a:moveTo>
                  <a:lnTo>
                    <a:pt x="387" y="1"/>
                  </a:lnTo>
                  <a:lnTo>
                    <a:pt x="392" y="6"/>
                  </a:lnTo>
                  <a:lnTo>
                    <a:pt x="402" y="12"/>
                  </a:lnTo>
                  <a:lnTo>
                    <a:pt x="414" y="21"/>
                  </a:lnTo>
                  <a:lnTo>
                    <a:pt x="426" y="30"/>
                  </a:lnTo>
                  <a:lnTo>
                    <a:pt x="441" y="40"/>
                  </a:lnTo>
                  <a:lnTo>
                    <a:pt x="456" y="50"/>
                  </a:lnTo>
                  <a:lnTo>
                    <a:pt x="470" y="60"/>
                  </a:lnTo>
                  <a:lnTo>
                    <a:pt x="484" y="70"/>
                  </a:lnTo>
                  <a:lnTo>
                    <a:pt x="496" y="78"/>
                  </a:lnTo>
                  <a:lnTo>
                    <a:pt x="505" y="86"/>
                  </a:lnTo>
                  <a:lnTo>
                    <a:pt x="512" y="90"/>
                  </a:lnTo>
                  <a:lnTo>
                    <a:pt x="515" y="92"/>
                  </a:lnTo>
                  <a:lnTo>
                    <a:pt x="521" y="102"/>
                  </a:lnTo>
                  <a:lnTo>
                    <a:pt x="524" y="115"/>
                  </a:lnTo>
                  <a:lnTo>
                    <a:pt x="528" y="132"/>
                  </a:lnTo>
                  <a:lnTo>
                    <a:pt x="529" y="156"/>
                  </a:lnTo>
                  <a:lnTo>
                    <a:pt x="529" y="184"/>
                  </a:lnTo>
                  <a:lnTo>
                    <a:pt x="526" y="215"/>
                  </a:lnTo>
                  <a:lnTo>
                    <a:pt x="524" y="248"/>
                  </a:lnTo>
                  <a:lnTo>
                    <a:pt x="520" y="283"/>
                  </a:lnTo>
                  <a:lnTo>
                    <a:pt x="515" y="317"/>
                  </a:lnTo>
                  <a:lnTo>
                    <a:pt x="508" y="350"/>
                  </a:lnTo>
                  <a:lnTo>
                    <a:pt x="502" y="382"/>
                  </a:lnTo>
                  <a:lnTo>
                    <a:pt x="495" y="411"/>
                  </a:lnTo>
                  <a:lnTo>
                    <a:pt x="486" y="435"/>
                  </a:lnTo>
                  <a:lnTo>
                    <a:pt x="476" y="454"/>
                  </a:lnTo>
                  <a:lnTo>
                    <a:pt x="467" y="468"/>
                  </a:lnTo>
                  <a:lnTo>
                    <a:pt x="467" y="468"/>
                  </a:lnTo>
                  <a:lnTo>
                    <a:pt x="467" y="468"/>
                  </a:lnTo>
                  <a:lnTo>
                    <a:pt x="467" y="468"/>
                  </a:lnTo>
                  <a:lnTo>
                    <a:pt x="453" y="478"/>
                  </a:lnTo>
                  <a:lnTo>
                    <a:pt x="434" y="487"/>
                  </a:lnTo>
                  <a:lnTo>
                    <a:pt x="409" y="496"/>
                  </a:lnTo>
                  <a:lnTo>
                    <a:pt x="381" y="503"/>
                  </a:lnTo>
                  <a:lnTo>
                    <a:pt x="349" y="511"/>
                  </a:lnTo>
                  <a:lnTo>
                    <a:pt x="316" y="516"/>
                  </a:lnTo>
                  <a:lnTo>
                    <a:pt x="281" y="521"/>
                  </a:lnTo>
                  <a:lnTo>
                    <a:pt x="247" y="526"/>
                  </a:lnTo>
                  <a:lnTo>
                    <a:pt x="214" y="528"/>
                  </a:lnTo>
                  <a:lnTo>
                    <a:pt x="183" y="530"/>
                  </a:lnTo>
                  <a:lnTo>
                    <a:pt x="155" y="530"/>
                  </a:lnTo>
                  <a:lnTo>
                    <a:pt x="132" y="529"/>
                  </a:lnTo>
                  <a:lnTo>
                    <a:pt x="114" y="527"/>
                  </a:lnTo>
                  <a:lnTo>
                    <a:pt x="101" y="522"/>
                  </a:lnTo>
                  <a:lnTo>
                    <a:pt x="91" y="516"/>
                  </a:lnTo>
                  <a:lnTo>
                    <a:pt x="89" y="514"/>
                  </a:lnTo>
                  <a:lnTo>
                    <a:pt x="84" y="506"/>
                  </a:lnTo>
                  <a:lnTo>
                    <a:pt x="78" y="497"/>
                  </a:lnTo>
                  <a:lnTo>
                    <a:pt x="69" y="485"/>
                  </a:lnTo>
                  <a:lnTo>
                    <a:pt x="60" y="471"/>
                  </a:lnTo>
                  <a:lnTo>
                    <a:pt x="49" y="457"/>
                  </a:lnTo>
                  <a:lnTo>
                    <a:pt x="39" y="443"/>
                  </a:lnTo>
                  <a:lnTo>
                    <a:pt x="29" y="428"/>
                  </a:lnTo>
                  <a:lnTo>
                    <a:pt x="20" y="415"/>
                  </a:lnTo>
                  <a:lnTo>
                    <a:pt x="12" y="403"/>
                  </a:lnTo>
                  <a:lnTo>
                    <a:pt x="5" y="395"/>
                  </a:lnTo>
                  <a:lnTo>
                    <a:pt x="1" y="388"/>
                  </a:lnTo>
                  <a:lnTo>
                    <a:pt x="0" y="386"/>
                  </a:lnTo>
                  <a:lnTo>
                    <a:pt x="29" y="379"/>
                  </a:lnTo>
                  <a:lnTo>
                    <a:pt x="308" y="309"/>
                  </a:lnTo>
                  <a:lnTo>
                    <a:pt x="378" y="29"/>
                  </a:lnTo>
                  <a:lnTo>
                    <a:pt x="3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01"/>
            <p:cNvSpPr>
              <a:spLocks/>
            </p:cNvSpPr>
            <p:nvPr/>
          </p:nvSpPr>
          <p:spPr bwMode="auto">
            <a:xfrm>
              <a:off x="742950" y="3032125"/>
              <a:ext cx="79375" cy="79375"/>
            </a:xfrm>
            <a:custGeom>
              <a:avLst/>
              <a:gdLst>
                <a:gd name="T0" fmla="*/ 605 w 605"/>
                <a:gd name="T1" fmla="*/ 0 h 605"/>
                <a:gd name="T2" fmla="*/ 477 w 605"/>
                <a:gd name="T3" fmla="*/ 477 h 605"/>
                <a:gd name="T4" fmla="*/ 0 w 605"/>
                <a:gd name="T5" fmla="*/ 605 h 605"/>
                <a:gd name="T6" fmla="*/ 176 w 605"/>
                <a:gd name="T7" fmla="*/ 175 h 605"/>
                <a:gd name="T8" fmla="*/ 605 w 605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605">
                  <a:moveTo>
                    <a:pt x="605" y="0"/>
                  </a:moveTo>
                  <a:lnTo>
                    <a:pt x="477" y="477"/>
                  </a:lnTo>
                  <a:lnTo>
                    <a:pt x="0" y="605"/>
                  </a:lnTo>
                  <a:lnTo>
                    <a:pt x="176" y="175"/>
                  </a:lnTo>
                  <a:lnTo>
                    <a:pt x="6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02"/>
            <p:cNvSpPr>
              <a:spLocks/>
            </p:cNvSpPr>
            <p:nvPr/>
          </p:nvSpPr>
          <p:spPr bwMode="auto">
            <a:xfrm>
              <a:off x="739775" y="3113088"/>
              <a:ext cx="6350" cy="47625"/>
            </a:xfrm>
            <a:custGeom>
              <a:avLst/>
              <a:gdLst>
                <a:gd name="T0" fmla="*/ 25 w 50"/>
                <a:gd name="T1" fmla="*/ 0 h 361"/>
                <a:gd name="T2" fmla="*/ 50 w 50"/>
                <a:gd name="T3" fmla="*/ 302 h 361"/>
                <a:gd name="T4" fmla="*/ 25 w 50"/>
                <a:gd name="T5" fmla="*/ 361 h 361"/>
                <a:gd name="T6" fmla="*/ 0 w 50"/>
                <a:gd name="T7" fmla="*/ 302 h 361"/>
                <a:gd name="T8" fmla="*/ 25 w 50"/>
                <a:gd name="T9" fmla="*/ 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1">
                  <a:moveTo>
                    <a:pt x="25" y="0"/>
                  </a:moveTo>
                  <a:lnTo>
                    <a:pt x="50" y="302"/>
                  </a:lnTo>
                  <a:lnTo>
                    <a:pt x="25" y="361"/>
                  </a:lnTo>
                  <a:lnTo>
                    <a:pt x="0" y="302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" name="Group 179"/>
          <p:cNvGrpSpPr/>
          <p:nvPr/>
        </p:nvGrpSpPr>
        <p:grpSpPr>
          <a:xfrm>
            <a:off x="10229376" y="1707586"/>
            <a:ext cx="468313" cy="438150"/>
            <a:chOff x="1647825" y="2747963"/>
            <a:chExt cx="468313" cy="438150"/>
          </a:xfrm>
          <a:solidFill>
            <a:srgbClr val="000000"/>
          </a:solidFill>
        </p:grpSpPr>
        <p:sp>
          <p:nvSpPr>
            <p:cNvPr id="53" name="Freeform 107"/>
            <p:cNvSpPr>
              <a:spLocks/>
            </p:cNvSpPr>
            <p:nvPr/>
          </p:nvSpPr>
          <p:spPr bwMode="auto">
            <a:xfrm>
              <a:off x="1846263" y="2930525"/>
              <a:ext cx="71438" cy="73025"/>
            </a:xfrm>
            <a:custGeom>
              <a:avLst/>
              <a:gdLst>
                <a:gd name="T0" fmla="*/ 274 w 547"/>
                <a:gd name="T1" fmla="*/ 0 h 546"/>
                <a:gd name="T2" fmla="*/ 315 w 547"/>
                <a:gd name="T3" fmla="*/ 2 h 546"/>
                <a:gd name="T4" fmla="*/ 353 w 547"/>
                <a:gd name="T5" fmla="*/ 11 h 546"/>
                <a:gd name="T6" fmla="*/ 390 w 547"/>
                <a:gd name="T7" fmla="*/ 24 h 546"/>
                <a:gd name="T8" fmla="*/ 423 w 547"/>
                <a:gd name="T9" fmla="*/ 44 h 546"/>
                <a:gd name="T10" fmla="*/ 454 w 547"/>
                <a:gd name="T11" fmla="*/ 66 h 546"/>
                <a:gd name="T12" fmla="*/ 481 w 547"/>
                <a:gd name="T13" fmla="*/ 93 h 546"/>
                <a:gd name="T14" fmla="*/ 503 w 547"/>
                <a:gd name="T15" fmla="*/ 124 h 546"/>
                <a:gd name="T16" fmla="*/ 523 w 547"/>
                <a:gd name="T17" fmla="*/ 157 h 546"/>
                <a:gd name="T18" fmla="*/ 536 w 547"/>
                <a:gd name="T19" fmla="*/ 194 h 546"/>
                <a:gd name="T20" fmla="*/ 544 w 547"/>
                <a:gd name="T21" fmla="*/ 232 h 546"/>
                <a:gd name="T22" fmla="*/ 547 w 547"/>
                <a:gd name="T23" fmla="*/ 272 h 546"/>
                <a:gd name="T24" fmla="*/ 544 w 547"/>
                <a:gd name="T25" fmla="*/ 313 h 546"/>
                <a:gd name="T26" fmla="*/ 536 w 547"/>
                <a:gd name="T27" fmla="*/ 351 h 546"/>
                <a:gd name="T28" fmla="*/ 523 w 547"/>
                <a:gd name="T29" fmla="*/ 388 h 546"/>
                <a:gd name="T30" fmla="*/ 503 w 547"/>
                <a:gd name="T31" fmla="*/ 421 h 546"/>
                <a:gd name="T32" fmla="*/ 481 w 547"/>
                <a:gd name="T33" fmla="*/ 452 h 546"/>
                <a:gd name="T34" fmla="*/ 454 w 547"/>
                <a:gd name="T35" fmla="*/ 479 h 546"/>
                <a:gd name="T36" fmla="*/ 423 w 547"/>
                <a:gd name="T37" fmla="*/ 502 h 546"/>
                <a:gd name="T38" fmla="*/ 390 w 547"/>
                <a:gd name="T39" fmla="*/ 520 h 546"/>
                <a:gd name="T40" fmla="*/ 353 w 547"/>
                <a:gd name="T41" fmla="*/ 534 h 546"/>
                <a:gd name="T42" fmla="*/ 315 w 547"/>
                <a:gd name="T43" fmla="*/ 543 h 546"/>
                <a:gd name="T44" fmla="*/ 274 w 547"/>
                <a:gd name="T45" fmla="*/ 546 h 546"/>
                <a:gd name="T46" fmla="*/ 234 w 547"/>
                <a:gd name="T47" fmla="*/ 543 h 546"/>
                <a:gd name="T48" fmla="*/ 196 w 547"/>
                <a:gd name="T49" fmla="*/ 534 h 546"/>
                <a:gd name="T50" fmla="*/ 159 w 547"/>
                <a:gd name="T51" fmla="*/ 520 h 546"/>
                <a:gd name="T52" fmla="*/ 125 w 547"/>
                <a:gd name="T53" fmla="*/ 502 h 546"/>
                <a:gd name="T54" fmla="*/ 95 w 547"/>
                <a:gd name="T55" fmla="*/ 479 h 546"/>
                <a:gd name="T56" fmla="*/ 68 w 547"/>
                <a:gd name="T57" fmla="*/ 452 h 546"/>
                <a:gd name="T58" fmla="*/ 44 w 547"/>
                <a:gd name="T59" fmla="*/ 422 h 546"/>
                <a:gd name="T60" fmla="*/ 26 w 547"/>
                <a:gd name="T61" fmla="*/ 388 h 546"/>
                <a:gd name="T62" fmla="*/ 12 w 547"/>
                <a:gd name="T63" fmla="*/ 351 h 546"/>
                <a:gd name="T64" fmla="*/ 4 w 547"/>
                <a:gd name="T65" fmla="*/ 313 h 546"/>
                <a:gd name="T66" fmla="*/ 0 w 547"/>
                <a:gd name="T67" fmla="*/ 272 h 546"/>
                <a:gd name="T68" fmla="*/ 4 w 547"/>
                <a:gd name="T69" fmla="*/ 232 h 546"/>
                <a:gd name="T70" fmla="*/ 12 w 547"/>
                <a:gd name="T71" fmla="*/ 194 h 546"/>
                <a:gd name="T72" fmla="*/ 26 w 547"/>
                <a:gd name="T73" fmla="*/ 157 h 546"/>
                <a:gd name="T74" fmla="*/ 44 w 547"/>
                <a:gd name="T75" fmla="*/ 124 h 546"/>
                <a:gd name="T76" fmla="*/ 68 w 547"/>
                <a:gd name="T77" fmla="*/ 93 h 546"/>
                <a:gd name="T78" fmla="*/ 95 w 547"/>
                <a:gd name="T79" fmla="*/ 66 h 546"/>
                <a:gd name="T80" fmla="*/ 125 w 547"/>
                <a:gd name="T81" fmla="*/ 44 h 546"/>
                <a:gd name="T82" fmla="*/ 159 w 547"/>
                <a:gd name="T83" fmla="*/ 24 h 546"/>
                <a:gd name="T84" fmla="*/ 196 w 547"/>
                <a:gd name="T85" fmla="*/ 11 h 546"/>
                <a:gd name="T86" fmla="*/ 234 w 547"/>
                <a:gd name="T87" fmla="*/ 2 h 546"/>
                <a:gd name="T88" fmla="*/ 274 w 547"/>
                <a:gd name="T8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7" h="546">
                  <a:moveTo>
                    <a:pt x="274" y="0"/>
                  </a:moveTo>
                  <a:lnTo>
                    <a:pt x="315" y="2"/>
                  </a:lnTo>
                  <a:lnTo>
                    <a:pt x="353" y="11"/>
                  </a:lnTo>
                  <a:lnTo>
                    <a:pt x="390" y="24"/>
                  </a:lnTo>
                  <a:lnTo>
                    <a:pt x="423" y="44"/>
                  </a:lnTo>
                  <a:lnTo>
                    <a:pt x="454" y="66"/>
                  </a:lnTo>
                  <a:lnTo>
                    <a:pt x="481" y="93"/>
                  </a:lnTo>
                  <a:lnTo>
                    <a:pt x="503" y="124"/>
                  </a:lnTo>
                  <a:lnTo>
                    <a:pt x="523" y="157"/>
                  </a:lnTo>
                  <a:lnTo>
                    <a:pt x="536" y="194"/>
                  </a:lnTo>
                  <a:lnTo>
                    <a:pt x="544" y="232"/>
                  </a:lnTo>
                  <a:lnTo>
                    <a:pt x="547" y="272"/>
                  </a:lnTo>
                  <a:lnTo>
                    <a:pt x="544" y="313"/>
                  </a:lnTo>
                  <a:lnTo>
                    <a:pt x="536" y="351"/>
                  </a:lnTo>
                  <a:lnTo>
                    <a:pt x="523" y="388"/>
                  </a:lnTo>
                  <a:lnTo>
                    <a:pt x="503" y="421"/>
                  </a:lnTo>
                  <a:lnTo>
                    <a:pt x="481" y="452"/>
                  </a:lnTo>
                  <a:lnTo>
                    <a:pt x="454" y="479"/>
                  </a:lnTo>
                  <a:lnTo>
                    <a:pt x="423" y="502"/>
                  </a:lnTo>
                  <a:lnTo>
                    <a:pt x="390" y="520"/>
                  </a:lnTo>
                  <a:lnTo>
                    <a:pt x="353" y="534"/>
                  </a:lnTo>
                  <a:lnTo>
                    <a:pt x="315" y="543"/>
                  </a:lnTo>
                  <a:lnTo>
                    <a:pt x="274" y="546"/>
                  </a:lnTo>
                  <a:lnTo>
                    <a:pt x="234" y="543"/>
                  </a:lnTo>
                  <a:lnTo>
                    <a:pt x="196" y="534"/>
                  </a:lnTo>
                  <a:lnTo>
                    <a:pt x="159" y="520"/>
                  </a:lnTo>
                  <a:lnTo>
                    <a:pt x="125" y="502"/>
                  </a:lnTo>
                  <a:lnTo>
                    <a:pt x="95" y="479"/>
                  </a:lnTo>
                  <a:lnTo>
                    <a:pt x="68" y="452"/>
                  </a:lnTo>
                  <a:lnTo>
                    <a:pt x="44" y="422"/>
                  </a:lnTo>
                  <a:lnTo>
                    <a:pt x="26" y="388"/>
                  </a:lnTo>
                  <a:lnTo>
                    <a:pt x="12" y="351"/>
                  </a:lnTo>
                  <a:lnTo>
                    <a:pt x="4" y="313"/>
                  </a:lnTo>
                  <a:lnTo>
                    <a:pt x="0" y="272"/>
                  </a:lnTo>
                  <a:lnTo>
                    <a:pt x="4" y="232"/>
                  </a:lnTo>
                  <a:lnTo>
                    <a:pt x="12" y="194"/>
                  </a:lnTo>
                  <a:lnTo>
                    <a:pt x="26" y="157"/>
                  </a:lnTo>
                  <a:lnTo>
                    <a:pt x="44" y="124"/>
                  </a:lnTo>
                  <a:lnTo>
                    <a:pt x="68" y="93"/>
                  </a:lnTo>
                  <a:lnTo>
                    <a:pt x="95" y="66"/>
                  </a:lnTo>
                  <a:lnTo>
                    <a:pt x="125" y="44"/>
                  </a:lnTo>
                  <a:lnTo>
                    <a:pt x="159" y="24"/>
                  </a:lnTo>
                  <a:lnTo>
                    <a:pt x="196" y="11"/>
                  </a:lnTo>
                  <a:lnTo>
                    <a:pt x="234" y="2"/>
                  </a:lnTo>
                  <a:lnTo>
                    <a:pt x="2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08"/>
            <p:cNvSpPr>
              <a:spLocks noEditPoints="1"/>
            </p:cNvSpPr>
            <p:nvPr/>
          </p:nvSpPr>
          <p:spPr bwMode="auto">
            <a:xfrm>
              <a:off x="1647825" y="2747963"/>
              <a:ext cx="468313" cy="438150"/>
            </a:xfrm>
            <a:custGeom>
              <a:avLst/>
              <a:gdLst>
                <a:gd name="T0" fmla="*/ 1888 w 3538"/>
                <a:gd name="T1" fmla="*/ 2667 h 3320"/>
                <a:gd name="T2" fmla="*/ 2543 w 3538"/>
                <a:gd name="T3" fmla="*/ 2581 h 3320"/>
                <a:gd name="T4" fmla="*/ 2079 w 3538"/>
                <a:gd name="T5" fmla="*/ 3047 h 3320"/>
                <a:gd name="T6" fmla="*/ 2562 w 3538"/>
                <a:gd name="T7" fmla="*/ 3077 h 3320"/>
                <a:gd name="T8" fmla="*/ 2798 w 3538"/>
                <a:gd name="T9" fmla="*/ 2739 h 3320"/>
                <a:gd name="T10" fmla="*/ 741 w 3538"/>
                <a:gd name="T11" fmla="*/ 2739 h 3320"/>
                <a:gd name="T12" fmla="*/ 977 w 3538"/>
                <a:gd name="T13" fmla="*/ 3077 h 3320"/>
                <a:gd name="T14" fmla="*/ 1459 w 3538"/>
                <a:gd name="T15" fmla="*/ 3047 h 3320"/>
                <a:gd name="T16" fmla="*/ 994 w 3538"/>
                <a:gd name="T17" fmla="*/ 2581 h 3320"/>
                <a:gd name="T18" fmla="*/ 894 w 3538"/>
                <a:gd name="T19" fmla="*/ 2343 h 3320"/>
                <a:gd name="T20" fmla="*/ 955 w 3538"/>
                <a:gd name="T21" fmla="*/ 2258 h 3320"/>
                <a:gd name="T22" fmla="*/ 2669 w 3538"/>
                <a:gd name="T23" fmla="*/ 2135 h 3320"/>
                <a:gd name="T24" fmla="*/ 2523 w 3538"/>
                <a:gd name="T25" fmla="*/ 2340 h 3320"/>
                <a:gd name="T26" fmla="*/ 2761 w 3538"/>
                <a:gd name="T27" fmla="*/ 2113 h 3320"/>
                <a:gd name="T28" fmla="*/ 2903 w 3538"/>
                <a:gd name="T29" fmla="*/ 1878 h 3320"/>
                <a:gd name="T30" fmla="*/ 3280 w 3538"/>
                <a:gd name="T31" fmla="*/ 1910 h 3320"/>
                <a:gd name="T32" fmla="*/ 3257 w 3538"/>
                <a:gd name="T33" fmla="*/ 1452 h 3320"/>
                <a:gd name="T34" fmla="*/ 359 w 3538"/>
                <a:gd name="T35" fmla="*/ 1360 h 3320"/>
                <a:gd name="T36" fmla="*/ 215 w 3538"/>
                <a:gd name="T37" fmla="*/ 1806 h 3320"/>
                <a:gd name="T38" fmla="*/ 576 w 3538"/>
                <a:gd name="T39" fmla="*/ 2087 h 3320"/>
                <a:gd name="T40" fmla="*/ 519 w 3538"/>
                <a:gd name="T41" fmla="*/ 1230 h 3320"/>
                <a:gd name="T42" fmla="*/ 2812 w 3538"/>
                <a:gd name="T43" fmla="*/ 1254 h 3320"/>
                <a:gd name="T44" fmla="*/ 1005 w 3538"/>
                <a:gd name="T45" fmla="*/ 1023 h 3320"/>
                <a:gd name="T46" fmla="*/ 791 w 3538"/>
                <a:gd name="T47" fmla="*/ 1500 h 3320"/>
                <a:gd name="T48" fmla="*/ 1525 w 3538"/>
                <a:gd name="T49" fmla="*/ 939 h 3320"/>
                <a:gd name="T50" fmla="*/ 896 w 3538"/>
                <a:gd name="T51" fmla="*/ 1760 h 3320"/>
                <a:gd name="T52" fmla="*/ 1190 w 3538"/>
                <a:gd name="T53" fmla="*/ 2247 h 3320"/>
                <a:gd name="T54" fmla="*/ 1602 w 3538"/>
                <a:gd name="T55" fmla="*/ 2466 h 3320"/>
                <a:gd name="T56" fmla="*/ 2286 w 3538"/>
                <a:gd name="T57" fmla="*/ 2321 h 3320"/>
                <a:gd name="T58" fmla="*/ 2514 w 3538"/>
                <a:gd name="T59" fmla="*/ 1997 h 3320"/>
                <a:gd name="T60" fmla="*/ 2241 w 3538"/>
                <a:gd name="T61" fmla="*/ 1055 h 3320"/>
                <a:gd name="T62" fmla="*/ 1637 w 3538"/>
                <a:gd name="T63" fmla="*/ 673 h 3320"/>
                <a:gd name="T64" fmla="*/ 1901 w 3538"/>
                <a:gd name="T65" fmla="*/ 673 h 3320"/>
                <a:gd name="T66" fmla="*/ 2091 w 3538"/>
                <a:gd name="T67" fmla="*/ 294 h 3320"/>
                <a:gd name="T68" fmla="*/ 2478 w 3538"/>
                <a:gd name="T69" fmla="*/ 803 h 3320"/>
                <a:gd name="T70" fmla="*/ 2849 w 3538"/>
                <a:gd name="T71" fmla="*/ 654 h 3320"/>
                <a:gd name="T72" fmla="*/ 2649 w 3538"/>
                <a:gd name="T73" fmla="*/ 264 h 3320"/>
                <a:gd name="T74" fmla="*/ 975 w 3538"/>
                <a:gd name="T75" fmla="*/ 223 h 3320"/>
                <a:gd name="T76" fmla="*/ 716 w 3538"/>
                <a:gd name="T77" fmla="*/ 539 h 3320"/>
                <a:gd name="T78" fmla="*/ 860 w 3538"/>
                <a:gd name="T79" fmla="*/ 856 h 3320"/>
                <a:gd name="T80" fmla="*/ 1569 w 3538"/>
                <a:gd name="T81" fmla="*/ 366 h 3320"/>
                <a:gd name="T82" fmla="*/ 1125 w 3538"/>
                <a:gd name="T83" fmla="*/ 0 h 3320"/>
                <a:gd name="T84" fmla="*/ 1769 w 3538"/>
                <a:gd name="T85" fmla="*/ 261 h 3320"/>
                <a:gd name="T86" fmla="*/ 2413 w 3538"/>
                <a:gd name="T87" fmla="*/ 0 h 3320"/>
                <a:gd name="T88" fmla="*/ 2871 w 3538"/>
                <a:gd name="T89" fmla="*/ 200 h 3320"/>
                <a:gd name="T90" fmla="*/ 3060 w 3538"/>
                <a:gd name="T91" fmla="*/ 744 h 3320"/>
                <a:gd name="T92" fmla="*/ 3371 w 3538"/>
                <a:gd name="T93" fmla="*/ 1274 h 3320"/>
                <a:gd name="T94" fmla="*/ 3525 w 3538"/>
                <a:gd name="T95" fmla="*/ 1823 h 3320"/>
                <a:gd name="T96" fmla="*/ 3159 w 3538"/>
                <a:gd name="T97" fmla="*/ 2313 h 3320"/>
                <a:gd name="T98" fmla="*/ 2978 w 3538"/>
                <a:gd name="T99" fmla="*/ 2853 h 3320"/>
                <a:gd name="T100" fmla="*/ 2663 w 3538"/>
                <a:gd name="T101" fmla="*/ 3258 h 3320"/>
                <a:gd name="T102" fmla="*/ 2192 w 3538"/>
                <a:gd name="T103" fmla="*/ 3297 h 3320"/>
                <a:gd name="T104" fmla="*/ 1554 w 3538"/>
                <a:gd name="T105" fmla="*/ 3226 h 3320"/>
                <a:gd name="T106" fmla="*/ 979 w 3538"/>
                <a:gd name="T107" fmla="*/ 3298 h 3320"/>
                <a:gd name="T108" fmla="*/ 604 w 3538"/>
                <a:gd name="T109" fmla="*/ 2971 h 3320"/>
                <a:gd name="T110" fmla="*/ 523 w 3538"/>
                <a:gd name="T111" fmla="*/ 2402 h 3320"/>
                <a:gd name="T112" fmla="*/ 51 w 3538"/>
                <a:gd name="T113" fmla="*/ 1943 h 3320"/>
                <a:gd name="T114" fmla="*/ 87 w 3538"/>
                <a:gd name="T115" fmla="*/ 1389 h 3320"/>
                <a:gd name="T116" fmla="*/ 475 w 3538"/>
                <a:gd name="T117" fmla="*/ 901 h 3320"/>
                <a:gd name="T118" fmla="*/ 605 w 3538"/>
                <a:gd name="T119" fmla="*/ 290 h 3320"/>
                <a:gd name="T120" fmla="*/ 1001 w 3538"/>
                <a:gd name="T121" fmla="*/ 11 h 3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38" h="3320">
                  <a:moveTo>
                    <a:pt x="1509" y="2661"/>
                  </a:moveTo>
                  <a:lnTo>
                    <a:pt x="1595" y="2736"/>
                  </a:lnTo>
                  <a:lnTo>
                    <a:pt x="1682" y="2804"/>
                  </a:lnTo>
                  <a:lnTo>
                    <a:pt x="1769" y="2865"/>
                  </a:lnTo>
                  <a:lnTo>
                    <a:pt x="1857" y="2804"/>
                  </a:lnTo>
                  <a:lnTo>
                    <a:pt x="1944" y="2736"/>
                  </a:lnTo>
                  <a:lnTo>
                    <a:pt x="2030" y="2661"/>
                  </a:lnTo>
                  <a:lnTo>
                    <a:pt x="1958" y="2665"/>
                  </a:lnTo>
                  <a:lnTo>
                    <a:pt x="1888" y="2667"/>
                  </a:lnTo>
                  <a:lnTo>
                    <a:pt x="1819" y="2668"/>
                  </a:lnTo>
                  <a:lnTo>
                    <a:pt x="1719" y="2668"/>
                  </a:lnTo>
                  <a:lnTo>
                    <a:pt x="1651" y="2667"/>
                  </a:lnTo>
                  <a:lnTo>
                    <a:pt x="1580" y="2665"/>
                  </a:lnTo>
                  <a:lnTo>
                    <a:pt x="1509" y="2661"/>
                  </a:lnTo>
                  <a:close/>
                  <a:moveTo>
                    <a:pt x="2818" y="2493"/>
                  </a:moveTo>
                  <a:lnTo>
                    <a:pt x="2729" y="2526"/>
                  </a:lnTo>
                  <a:lnTo>
                    <a:pt x="2638" y="2554"/>
                  </a:lnTo>
                  <a:lnTo>
                    <a:pt x="2543" y="2581"/>
                  </a:lnTo>
                  <a:lnTo>
                    <a:pt x="2447" y="2604"/>
                  </a:lnTo>
                  <a:lnTo>
                    <a:pt x="2347" y="2623"/>
                  </a:lnTo>
                  <a:lnTo>
                    <a:pt x="2286" y="2687"/>
                  </a:lnTo>
                  <a:lnTo>
                    <a:pt x="2203" y="2769"/>
                  </a:lnTo>
                  <a:lnTo>
                    <a:pt x="2120" y="2846"/>
                  </a:lnTo>
                  <a:lnTo>
                    <a:pt x="2035" y="2917"/>
                  </a:lnTo>
                  <a:lnTo>
                    <a:pt x="1948" y="2982"/>
                  </a:lnTo>
                  <a:lnTo>
                    <a:pt x="2014" y="3017"/>
                  </a:lnTo>
                  <a:lnTo>
                    <a:pt x="2079" y="3047"/>
                  </a:lnTo>
                  <a:lnTo>
                    <a:pt x="2142" y="3072"/>
                  </a:lnTo>
                  <a:lnTo>
                    <a:pt x="2204" y="3091"/>
                  </a:lnTo>
                  <a:lnTo>
                    <a:pt x="2265" y="3105"/>
                  </a:lnTo>
                  <a:lnTo>
                    <a:pt x="2322" y="3113"/>
                  </a:lnTo>
                  <a:lnTo>
                    <a:pt x="2378" y="3116"/>
                  </a:lnTo>
                  <a:lnTo>
                    <a:pt x="2428" y="3114"/>
                  </a:lnTo>
                  <a:lnTo>
                    <a:pt x="2475" y="3106"/>
                  </a:lnTo>
                  <a:lnTo>
                    <a:pt x="2520" y="3094"/>
                  </a:lnTo>
                  <a:lnTo>
                    <a:pt x="2562" y="3077"/>
                  </a:lnTo>
                  <a:lnTo>
                    <a:pt x="2600" y="3056"/>
                  </a:lnTo>
                  <a:lnTo>
                    <a:pt x="2636" y="3031"/>
                  </a:lnTo>
                  <a:lnTo>
                    <a:pt x="2668" y="3001"/>
                  </a:lnTo>
                  <a:lnTo>
                    <a:pt x="2698" y="2967"/>
                  </a:lnTo>
                  <a:lnTo>
                    <a:pt x="2724" y="2929"/>
                  </a:lnTo>
                  <a:lnTo>
                    <a:pt x="2747" y="2888"/>
                  </a:lnTo>
                  <a:lnTo>
                    <a:pt x="2767" y="2842"/>
                  </a:lnTo>
                  <a:lnTo>
                    <a:pt x="2784" y="2792"/>
                  </a:lnTo>
                  <a:lnTo>
                    <a:pt x="2798" y="2739"/>
                  </a:lnTo>
                  <a:lnTo>
                    <a:pt x="2807" y="2682"/>
                  </a:lnTo>
                  <a:lnTo>
                    <a:pt x="2815" y="2622"/>
                  </a:lnTo>
                  <a:lnTo>
                    <a:pt x="2818" y="2559"/>
                  </a:lnTo>
                  <a:lnTo>
                    <a:pt x="2818" y="2493"/>
                  </a:lnTo>
                  <a:close/>
                  <a:moveTo>
                    <a:pt x="721" y="2493"/>
                  </a:moveTo>
                  <a:lnTo>
                    <a:pt x="721" y="2559"/>
                  </a:lnTo>
                  <a:lnTo>
                    <a:pt x="724" y="2622"/>
                  </a:lnTo>
                  <a:lnTo>
                    <a:pt x="731" y="2682"/>
                  </a:lnTo>
                  <a:lnTo>
                    <a:pt x="741" y="2739"/>
                  </a:lnTo>
                  <a:lnTo>
                    <a:pt x="754" y="2792"/>
                  </a:lnTo>
                  <a:lnTo>
                    <a:pt x="771" y="2842"/>
                  </a:lnTo>
                  <a:lnTo>
                    <a:pt x="792" y="2888"/>
                  </a:lnTo>
                  <a:lnTo>
                    <a:pt x="814" y="2929"/>
                  </a:lnTo>
                  <a:lnTo>
                    <a:pt x="841" y="2967"/>
                  </a:lnTo>
                  <a:lnTo>
                    <a:pt x="870" y="3001"/>
                  </a:lnTo>
                  <a:lnTo>
                    <a:pt x="902" y="3031"/>
                  </a:lnTo>
                  <a:lnTo>
                    <a:pt x="938" y="3056"/>
                  </a:lnTo>
                  <a:lnTo>
                    <a:pt x="977" y="3077"/>
                  </a:lnTo>
                  <a:lnTo>
                    <a:pt x="1019" y="3094"/>
                  </a:lnTo>
                  <a:lnTo>
                    <a:pt x="1063" y="3106"/>
                  </a:lnTo>
                  <a:lnTo>
                    <a:pt x="1110" y="3114"/>
                  </a:lnTo>
                  <a:lnTo>
                    <a:pt x="1160" y="3116"/>
                  </a:lnTo>
                  <a:lnTo>
                    <a:pt x="1215" y="3113"/>
                  </a:lnTo>
                  <a:lnTo>
                    <a:pt x="1273" y="3105"/>
                  </a:lnTo>
                  <a:lnTo>
                    <a:pt x="1333" y="3091"/>
                  </a:lnTo>
                  <a:lnTo>
                    <a:pt x="1396" y="3072"/>
                  </a:lnTo>
                  <a:lnTo>
                    <a:pt x="1459" y="3047"/>
                  </a:lnTo>
                  <a:lnTo>
                    <a:pt x="1524" y="3017"/>
                  </a:lnTo>
                  <a:lnTo>
                    <a:pt x="1591" y="2982"/>
                  </a:lnTo>
                  <a:lnTo>
                    <a:pt x="1504" y="2917"/>
                  </a:lnTo>
                  <a:lnTo>
                    <a:pt x="1418" y="2846"/>
                  </a:lnTo>
                  <a:lnTo>
                    <a:pt x="1334" y="2769"/>
                  </a:lnTo>
                  <a:lnTo>
                    <a:pt x="1253" y="2687"/>
                  </a:lnTo>
                  <a:lnTo>
                    <a:pt x="1191" y="2623"/>
                  </a:lnTo>
                  <a:lnTo>
                    <a:pt x="1091" y="2604"/>
                  </a:lnTo>
                  <a:lnTo>
                    <a:pt x="994" y="2581"/>
                  </a:lnTo>
                  <a:lnTo>
                    <a:pt x="900" y="2554"/>
                  </a:lnTo>
                  <a:lnTo>
                    <a:pt x="809" y="2526"/>
                  </a:lnTo>
                  <a:lnTo>
                    <a:pt x="721" y="2493"/>
                  </a:lnTo>
                  <a:close/>
                  <a:moveTo>
                    <a:pt x="801" y="2024"/>
                  </a:moveTo>
                  <a:lnTo>
                    <a:pt x="777" y="2113"/>
                  </a:lnTo>
                  <a:lnTo>
                    <a:pt x="757" y="2200"/>
                  </a:lnTo>
                  <a:lnTo>
                    <a:pt x="741" y="2286"/>
                  </a:lnTo>
                  <a:lnTo>
                    <a:pt x="816" y="2316"/>
                  </a:lnTo>
                  <a:lnTo>
                    <a:pt x="894" y="2343"/>
                  </a:lnTo>
                  <a:lnTo>
                    <a:pt x="973" y="2368"/>
                  </a:lnTo>
                  <a:lnTo>
                    <a:pt x="1056" y="2389"/>
                  </a:lnTo>
                  <a:lnTo>
                    <a:pt x="1038" y="2370"/>
                  </a:lnTo>
                  <a:lnTo>
                    <a:pt x="1024" y="2352"/>
                  </a:lnTo>
                  <a:lnTo>
                    <a:pt x="1011" y="2335"/>
                  </a:lnTo>
                  <a:lnTo>
                    <a:pt x="998" y="2317"/>
                  </a:lnTo>
                  <a:lnTo>
                    <a:pt x="985" y="2299"/>
                  </a:lnTo>
                  <a:lnTo>
                    <a:pt x="971" y="2279"/>
                  </a:lnTo>
                  <a:lnTo>
                    <a:pt x="955" y="2258"/>
                  </a:lnTo>
                  <a:lnTo>
                    <a:pt x="936" y="2232"/>
                  </a:lnTo>
                  <a:lnTo>
                    <a:pt x="916" y="2203"/>
                  </a:lnTo>
                  <a:lnTo>
                    <a:pt x="908" y="2190"/>
                  </a:lnTo>
                  <a:lnTo>
                    <a:pt x="870" y="2135"/>
                  </a:lnTo>
                  <a:lnTo>
                    <a:pt x="835" y="2079"/>
                  </a:lnTo>
                  <a:lnTo>
                    <a:pt x="801" y="2024"/>
                  </a:lnTo>
                  <a:close/>
                  <a:moveTo>
                    <a:pt x="2738" y="2024"/>
                  </a:moveTo>
                  <a:lnTo>
                    <a:pt x="2704" y="2079"/>
                  </a:lnTo>
                  <a:lnTo>
                    <a:pt x="2669" y="2135"/>
                  </a:lnTo>
                  <a:lnTo>
                    <a:pt x="2631" y="2190"/>
                  </a:lnTo>
                  <a:lnTo>
                    <a:pt x="2622" y="2203"/>
                  </a:lnTo>
                  <a:lnTo>
                    <a:pt x="2604" y="2230"/>
                  </a:lnTo>
                  <a:lnTo>
                    <a:pt x="2586" y="2253"/>
                  </a:lnTo>
                  <a:lnTo>
                    <a:pt x="2572" y="2274"/>
                  </a:lnTo>
                  <a:lnTo>
                    <a:pt x="2560" y="2292"/>
                  </a:lnTo>
                  <a:lnTo>
                    <a:pt x="2547" y="2309"/>
                  </a:lnTo>
                  <a:lnTo>
                    <a:pt x="2535" y="2324"/>
                  </a:lnTo>
                  <a:lnTo>
                    <a:pt x="2523" y="2340"/>
                  </a:lnTo>
                  <a:lnTo>
                    <a:pt x="2511" y="2355"/>
                  </a:lnTo>
                  <a:lnTo>
                    <a:pt x="2498" y="2372"/>
                  </a:lnTo>
                  <a:lnTo>
                    <a:pt x="2483" y="2391"/>
                  </a:lnTo>
                  <a:lnTo>
                    <a:pt x="2565" y="2368"/>
                  </a:lnTo>
                  <a:lnTo>
                    <a:pt x="2644" y="2343"/>
                  </a:lnTo>
                  <a:lnTo>
                    <a:pt x="2722" y="2316"/>
                  </a:lnTo>
                  <a:lnTo>
                    <a:pt x="2797" y="2286"/>
                  </a:lnTo>
                  <a:lnTo>
                    <a:pt x="2782" y="2200"/>
                  </a:lnTo>
                  <a:lnTo>
                    <a:pt x="2761" y="2113"/>
                  </a:lnTo>
                  <a:lnTo>
                    <a:pt x="2738" y="2024"/>
                  </a:lnTo>
                  <a:close/>
                  <a:moveTo>
                    <a:pt x="3019" y="1230"/>
                  </a:moveTo>
                  <a:lnTo>
                    <a:pt x="3017" y="1246"/>
                  </a:lnTo>
                  <a:lnTo>
                    <a:pt x="2995" y="1357"/>
                  </a:lnTo>
                  <a:lnTo>
                    <a:pt x="2970" y="1465"/>
                  </a:lnTo>
                  <a:lnTo>
                    <a:pt x="2940" y="1569"/>
                  </a:lnTo>
                  <a:lnTo>
                    <a:pt x="2905" y="1672"/>
                  </a:lnTo>
                  <a:lnTo>
                    <a:pt x="2865" y="1771"/>
                  </a:lnTo>
                  <a:lnTo>
                    <a:pt x="2903" y="1878"/>
                  </a:lnTo>
                  <a:lnTo>
                    <a:pt x="2935" y="1983"/>
                  </a:lnTo>
                  <a:lnTo>
                    <a:pt x="2963" y="2087"/>
                  </a:lnTo>
                  <a:lnTo>
                    <a:pt x="2985" y="2189"/>
                  </a:lnTo>
                  <a:lnTo>
                    <a:pt x="3051" y="2147"/>
                  </a:lnTo>
                  <a:lnTo>
                    <a:pt x="3110" y="2102"/>
                  </a:lnTo>
                  <a:lnTo>
                    <a:pt x="3162" y="2056"/>
                  </a:lnTo>
                  <a:lnTo>
                    <a:pt x="3209" y="2008"/>
                  </a:lnTo>
                  <a:lnTo>
                    <a:pt x="3248" y="1960"/>
                  </a:lnTo>
                  <a:lnTo>
                    <a:pt x="3280" y="1910"/>
                  </a:lnTo>
                  <a:lnTo>
                    <a:pt x="3306" y="1858"/>
                  </a:lnTo>
                  <a:lnTo>
                    <a:pt x="3324" y="1806"/>
                  </a:lnTo>
                  <a:lnTo>
                    <a:pt x="3335" y="1753"/>
                  </a:lnTo>
                  <a:lnTo>
                    <a:pt x="3339" y="1700"/>
                  </a:lnTo>
                  <a:lnTo>
                    <a:pt x="3336" y="1649"/>
                  </a:lnTo>
                  <a:lnTo>
                    <a:pt x="3325" y="1599"/>
                  </a:lnTo>
                  <a:lnTo>
                    <a:pt x="3309" y="1550"/>
                  </a:lnTo>
                  <a:lnTo>
                    <a:pt x="3286" y="1500"/>
                  </a:lnTo>
                  <a:lnTo>
                    <a:pt x="3257" y="1452"/>
                  </a:lnTo>
                  <a:lnTo>
                    <a:pt x="3220" y="1405"/>
                  </a:lnTo>
                  <a:lnTo>
                    <a:pt x="3180" y="1360"/>
                  </a:lnTo>
                  <a:lnTo>
                    <a:pt x="3131" y="1315"/>
                  </a:lnTo>
                  <a:lnTo>
                    <a:pt x="3078" y="1272"/>
                  </a:lnTo>
                  <a:lnTo>
                    <a:pt x="3019" y="1230"/>
                  </a:lnTo>
                  <a:close/>
                  <a:moveTo>
                    <a:pt x="519" y="1230"/>
                  </a:moveTo>
                  <a:lnTo>
                    <a:pt x="460" y="1272"/>
                  </a:lnTo>
                  <a:lnTo>
                    <a:pt x="407" y="1315"/>
                  </a:lnTo>
                  <a:lnTo>
                    <a:pt x="359" y="1360"/>
                  </a:lnTo>
                  <a:lnTo>
                    <a:pt x="318" y="1405"/>
                  </a:lnTo>
                  <a:lnTo>
                    <a:pt x="282" y="1452"/>
                  </a:lnTo>
                  <a:lnTo>
                    <a:pt x="252" y="1500"/>
                  </a:lnTo>
                  <a:lnTo>
                    <a:pt x="230" y="1550"/>
                  </a:lnTo>
                  <a:lnTo>
                    <a:pt x="212" y="1599"/>
                  </a:lnTo>
                  <a:lnTo>
                    <a:pt x="203" y="1649"/>
                  </a:lnTo>
                  <a:lnTo>
                    <a:pt x="200" y="1700"/>
                  </a:lnTo>
                  <a:lnTo>
                    <a:pt x="203" y="1753"/>
                  </a:lnTo>
                  <a:lnTo>
                    <a:pt x="215" y="1806"/>
                  </a:lnTo>
                  <a:lnTo>
                    <a:pt x="233" y="1858"/>
                  </a:lnTo>
                  <a:lnTo>
                    <a:pt x="259" y="1910"/>
                  </a:lnTo>
                  <a:lnTo>
                    <a:pt x="291" y="1960"/>
                  </a:lnTo>
                  <a:lnTo>
                    <a:pt x="330" y="2008"/>
                  </a:lnTo>
                  <a:lnTo>
                    <a:pt x="377" y="2056"/>
                  </a:lnTo>
                  <a:lnTo>
                    <a:pt x="429" y="2102"/>
                  </a:lnTo>
                  <a:lnTo>
                    <a:pt x="488" y="2147"/>
                  </a:lnTo>
                  <a:lnTo>
                    <a:pt x="554" y="2189"/>
                  </a:lnTo>
                  <a:lnTo>
                    <a:pt x="576" y="2087"/>
                  </a:lnTo>
                  <a:lnTo>
                    <a:pt x="603" y="1983"/>
                  </a:lnTo>
                  <a:lnTo>
                    <a:pt x="636" y="1878"/>
                  </a:lnTo>
                  <a:lnTo>
                    <a:pt x="674" y="1771"/>
                  </a:lnTo>
                  <a:lnTo>
                    <a:pt x="633" y="1672"/>
                  </a:lnTo>
                  <a:lnTo>
                    <a:pt x="599" y="1569"/>
                  </a:lnTo>
                  <a:lnTo>
                    <a:pt x="569" y="1465"/>
                  </a:lnTo>
                  <a:lnTo>
                    <a:pt x="543" y="1357"/>
                  </a:lnTo>
                  <a:lnTo>
                    <a:pt x="522" y="1246"/>
                  </a:lnTo>
                  <a:lnTo>
                    <a:pt x="519" y="1230"/>
                  </a:lnTo>
                  <a:close/>
                  <a:moveTo>
                    <a:pt x="2451" y="1002"/>
                  </a:moveTo>
                  <a:lnTo>
                    <a:pt x="2507" y="1084"/>
                  </a:lnTo>
                  <a:lnTo>
                    <a:pt x="2562" y="1166"/>
                  </a:lnTo>
                  <a:lnTo>
                    <a:pt x="2628" y="1277"/>
                  </a:lnTo>
                  <a:lnTo>
                    <a:pt x="2690" y="1389"/>
                  </a:lnTo>
                  <a:lnTo>
                    <a:pt x="2748" y="1500"/>
                  </a:lnTo>
                  <a:lnTo>
                    <a:pt x="2773" y="1418"/>
                  </a:lnTo>
                  <a:lnTo>
                    <a:pt x="2794" y="1336"/>
                  </a:lnTo>
                  <a:lnTo>
                    <a:pt x="2812" y="1254"/>
                  </a:lnTo>
                  <a:lnTo>
                    <a:pt x="2824" y="1171"/>
                  </a:lnTo>
                  <a:lnTo>
                    <a:pt x="2830" y="1129"/>
                  </a:lnTo>
                  <a:lnTo>
                    <a:pt x="2760" y="1099"/>
                  </a:lnTo>
                  <a:lnTo>
                    <a:pt x="2688" y="1071"/>
                  </a:lnTo>
                  <a:lnTo>
                    <a:pt x="2612" y="1045"/>
                  </a:lnTo>
                  <a:lnTo>
                    <a:pt x="2533" y="1023"/>
                  </a:lnTo>
                  <a:lnTo>
                    <a:pt x="2451" y="1002"/>
                  </a:lnTo>
                  <a:close/>
                  <a:moveTo>
                    <a:pt x="1088" y="1002"/>
                  </a:moveTo>
                  <a:lnTo>
                    <a:pt x="1005" y="1023"/>
                  </a:lnTo>
                  <a:lnTo>
                    <a:pt x="927" y="1045"/>
                  </a:lnTo>
                  <a:lnTo>
                    <a:pt x="851" y="1071"/>
                  </a:lnTo>
                  <a:lnTo>
                    <a:pt x="778" y="1099"/>
                  </a:lnTo>
                  <a:lnTo>
                    <a:pt x="708" y="1129"/>
                  </a:lnTo>
                  <a:lnTo>
                    <a:pt x="713" y="1171"/>
                  </a:lnTo>
                  <a:lnTo>
                    <a:pt x="727" y="1254"/>
                  </a:lnTo>
                  <a:lnTo>
                    <a:pt x="744" y="1336"/>
                  </a:lnTo>
                  <a:lnTo>
                    <a:pt x="765" y="1418"/>
                  </a:lnTo>
                  <a:lnTo>
                    <a:pt x="791" y="1500"/>
                  </a:lnTo>
                  <a:lnTo>
                    <a:pt x="847" y="1389"/>
                  </a:lnTo>
                  <a:lnTo>
                    <a:pt x="910" y="1277"/>
                  </a:lnTo>
                  <a:lnTo>
                    <a:pt x="977" y="1166"/>
                  </a:lnTo>
                  <a:lnTo>
                    <a:pt x="1032" y="1084"/>
                  </a:lnTo>
                  <a:lnTo>
                    <a:pt x="1088" y="1002"/>
                  </a:lnTo>
                  <a:close/>
                  <a:moveTo>
                    <a:pt x="1769" y="931"/>
                  </a:moveTo>
                  <a:lnTo>
                    <a:pt x="1686" y="933"/>
                  </a:lnTo>
                  <a:lnTo>
                    <a:pt x="1605" y="935"/>
                  </a:lnTo>
                  <a:lnTo>
                    <a:pt x="1525" y="939"/>
                  </a:lnTo>
                  <a:lnTo>
                    <a:pt x="1449" y="944"/>
                  </a:lnTo>
                  <a:lnTo>
                    <a:pt x="1378" y="952"/>
                  </a:lnTo>
                  <a:lnTo>
                    <a:pt x="1297" y="1055"/>
                  </a:lnTo>
                  <a:lnTo>
                    <a:pt x="1220" y="1163"/>
                  </a:lnTo>
                  <a:lnTo>
                    <a:pt x="1147" y="1273"/>
                  </a:lnTo>
                  <a:lnTo>
                    <a:pt x="1076" y="1391"/>
                  </a:lnTo>
                  <a:lnTo>
                    <a:pt x="1011" y="1511"/>
                  </a:lnTo>
                  <a:lnTo>
                    <a:pt x="950" y="1634"/>
                  </a:lnTo>
                  <a:lnTo>
                    <a:pt x="896" y="1760"/>
                  </a:lnTo>
                  <a:lnTo>
                    <a:pt x="934" y="1838"/>
                  </a:lnTo>
                  <a:lnTo>
                    <a:pt x="977" y="1917"/>
                  </a:lnTo>
                  <a:lnTo>
                    <a:pt x="1023" y="1997"/>
                  </a:lnTo>
                  <a:lnTo>
                    <a:pt x="1074" y="2081"/>
                  </a:lnTo>
                  <a:lnTo>
                    <a:pt x="1101" y="2123"/>
                  </a:lnTo>
                  <a:lnTo>
                    <a:pt x="1125" y="2159"/>
                  </a:lnTo>
                  <a:lnTo>
                    <a:pt x="1148" y="2191"/>
                  </a:lnTo>
                  <a:lnTo>
                    <a:pt x="1168" y="2220"/>
                  </a:lnTo>
                  <a:lnTo>
                    <a:pt x="1190" y="2247"/>
                  </a:lnTo>
                  <a:lnTo>
                    <a:pt x="1210" y="2272"/>
                  </a:lnTo>
                  <a:lnTo>
                    <a:pt x="1230" y="2296"/>
                  </a:lnTo>
                  <a:lnTo>
                    <a:pt x="1253" y="2321"/>
                  </a:lnTo>
                  <a:lnTo>
                    <a:pt x="1275" y="2346"/>
                  </a:lnTo>
                  <a:lnTo>
                    <a:pt x="1300" y="2372"/>
                  </a:lnTo>
                  <a:lnTo>
                    <a:pt x="1327" y="2401"/>
                  </a:lnTo>
                  <a:lnTo>
                    <a:pt x="1370" y="2447"/>
                  </a:lnTo>
                  <a:lnTo>
                    <a:pt x="1485" y="2459"/>
                  </a:lnTo>
                  <a:lnTo>
                    <a:pt x="1602" y="2466"/>
                  </a:lnTo>
                  <a:lnTo>
                    <a:pt x="1719" y="2469"/>
                  </a:lnTo>
                  <a:lnTo>
                    <a:pt x="1819" y="2469"/>
                  </a:lnTo>
                  <a:lnTo>
                    <a:pt x="1937" y="2466"/>
                  </a:lnTo>
                  <a:lnTo>
                    <a:pt x="2053" y="2459"/>
                  </a:lnTo>
                  <a:lnTo>
                    <a:pt x="2168" y="2447"/>
                  </a:lnTo>
                  <a:lnTo>
                    <a:pt x="2212" y="2401"/>
                  </a:lnTo>
                  <a:lnTo>
                    <a:pt x="2238" y="2372"/>
                  </a:lnTo>
                  <a:lnTo>
                    <a:pt x="2262" y="2346"/>
                  </a:lnTo>
                  <a:lnTo>
                    <a:pt x="2286" y="2321"/>
                  </a:lnTo>
                  <a:lnTo>
                    <a:pt x="2307" y="2296"/>
                  </a:lnTo>
                  <a:lnTo>
                    <a:pt x="2329" y="2272"/>
                  </a:lnTo>
                  <a:lnTo>
                    <a:pt x="2349" y="2247"/>
                  </a:lnTo>
                  <a:lnTo>
                    <a:pt x="2370" y="2220"/>
                  </a:lnTo>
                  <a:lnTo>
                    <a:pt x="2391" y="2191"/>
                  </a:lnTo>
                  <a:lnTo>
                    <a:pt x="2414" y="2159"/>
                  </a:lnTo>
                  <a:lnTo>
                    <a:pt x="2438" y="2123"/>
                  </a:lnTo>
                  <a:lnTo>
                    <a:pt x="2464" y="2081"/>
                  </a:lnTo>
                  <a:lnTo>
                    <a:pt x="2514" y="1997"/>
                  </a:lnTo>
                  <a:lnTo>
                    <a:pt x="2562" y="1917"/>
                  </a:lnTo>
                  <a:lnTo>
                    <a:pt x="2604" y="1838"/>
                  </a:lnTo>
                  <a:lnTo>
                    <a:pt x="2643" y="1760"/>
                  </a:lnTo>
                  <a:lnTo>
                    <a:pt x="2588" y="1634"/>
                  </a:lnTo>
                  <a:lnTo>
                    <a:pt x="2528" y="1511"/>
                  </a:lnTo>
                  <a:lnTo>
                    <a:pt x="2462" y="1391"/>
                  </a:lnTo>
                  <a:lnTo>
                    <a:pt x="2391" y="1274"/>
                  </a:lnTo>
                  <a:lnTo>
                    <a:pt x="2318" y="1163"/>
                  </a:lnTo>
                  <a:lnTo>
                    <a:pt x="2241" y="1055"/>
                  </a:lnTo>
                  <a:lnTo>
                    <a:pt x="2160" y="952"/>
                  </a:lnTo>
                  <a:lnTo>
                    <a:pt x="2089" y="944"/>
                  </a:lnTo>
                  <a:lnTo>
                    <a:pt x="2012" y="939"/>
                  </a:lnTo>
                  <a:lnTo>
                    <a:pt x="1933" y="935"/>
                  </a:lnTo>
                  <a:lnTo>
                    <a:pt x="1852" y="933"/>
                  </a:lnTo>
                  <a:lnTo>
                    <a:pt x="1769" y="931"/>
                  </a:lnTo>
                  <a:close/>
                  <a:moveTo>
                    <a:pt x="1769" y="560"/>
                  </a:moveTo>
                  <a:lnTo>
                    <a:pt x="1702" y="615"/>
                  </a:lnTo>
                  <a:lnTo>
                    <a:pt x="1637" y="673"/>
                  </a:lnTo>
                  <a:lnTo>
                    <a:pt x="1574" y="735"/>
                  </a:lnTo>
                  <a:lnTo>
                    <a:pt x="1624" y="733"/>
                  </a:lnTo>
                  <a:lnTo>
                    <a:pt x="1681" y="732"/>
                  </a:lnTo>
                  <a:lnTo>
                    <a:pt x="1739" y="731"/>
                  </a:lnTo>
                  <a:lnTo>
                    <a:pt x="1799" y="731"/>
                  </a:lnTo>
                  <a:lnTo>
                    <a:pt x="1858" y="732"/>
                  </a:lnTo>
                  <a:lnTo>
                    <a:pt x="1914" y="733"/>
                  </a:lnTo>
                  <a:lnTo>
                    <a:pt x="1965" y="735"/>
                  </a:lnTo>
                  <a:lnTo>
                    <a:pt x="1901" y="673"/>
                  </a:lnTo>
                  <a:lnTo>
                    <a:pt x="1835" y="615"/>
                  </a:lnTo>
                  <a:lnTo>
                    <a:pt x="1769" y="560"/>
                  </a:lnTo>
                  <a:close/>
                  <a:moveTo>
                    <a:pt x="2413" y="200"/>
                  </a:moveTo>
                  <a:lnTo>
                    <a:pt x="2364" y="202"/>
                  </a:lnTo>
                  <a:lnTo>
                    <a:pt x="2314" y="210"/>
                  </a:lnTo>
                  <a:lnTo>
                    <a:pt x="2260" y="223"/>
                  </a:lnTo>
                  <a:lnTo>
                    <a:pt x="2206" y="242"/>
                  </a:lnTo>
                  <a:lnTo>
                    <a:pt x="2150" y="265"/>
                  </a:lnTo>
                  <a:lnTo>
                    <a:pt x="2091" y="294"/>
                  </a:lnTo>
                  <a:lnTo>
                    <a:pt x="2031" y="327"/>
                  </a:lnTo>
                  <a:lnTo>
                    <a:pt x="1968" y="366"/>
                  </a:lnTo>
                  <a:lnTo>
                    <a:pt x="1905" y="410"/>
                  </a:lnTo>
                  <a:lnTo>
                    <a:pt x="1997" y="489"/>
                  </a:lnTo>
                  <a:lnTo>
                    <a:pt x="2088" y="574"/>
                  </a:lnTo>
                  <a:lnTo>
                    <a:pt x="2177" y="666"/>
                  </a:lnTo>
                  <a:lnTo>
                    <a:pt x="2265" y="763"/>
                  </a:lnTo>
                  <a:lnTo>
                    <a:pt x="2373" y="781"/>
                  </a:lnTo>
                  <a:lnTo>
                    <a:pt x="2478" y="803"/>
                  </a:lnTo>
                  <a:lnTo>
                    <a:pt x="2580" y="828"/>
                  </a:lnTo>
                  <a:lnTo>
                    <a:pt x="2678" y="856"/>
                  </a:lnTo>
                  <a:lnTo>
                    <a:pt x="2772" y="889"/>
                  </a:lnTo>
                  <a:lnTo>
                    <a:pt x="2862" y="924"/>
                  </a:lnTo>
                  <a:lnTo>
                    <a:pt x="2862" y="918"/>
                  </a:lnTo>
                  <a:lnTo>
                    <a:pt x="2864" y="848"/>
                  </a:lnTo>
                  <a:lnTo>
                    <a:pt x="2862" y="781"/>
                  </a:lnTo>
                  <a:lnTo>
                    <a:pt x="2857" y="716"/>
                  </a:lnTo>
                  <a:lnTo>
                    <a:pt x="2849" y="654"/>
                  </a:lnTo>
                  <a:lnTo>
                    <a:pt x="2837" y="595"/>
                  </a:lnTo>
                  <a:lnTo>
                    <a:pt x="2823" y="539"/>
                  </a:lnTo>
                  <a:lnTo>
                    <a:pt x="2806" y="487"/>
                  </a:lnTo>
                  <a:lnTo>
                    <a:pt x="2786" y="438"/>
                  </a:lnTo>
                  <a:lnTo>
                    <a:pt x="2763" y="394"/>
                  </a:lnTo>
                  <a:lnTo>
                    <a:pt x="2739" y="354"/>
                  </a:lnTo>
                  <a:lnTo>
                    <a:pt x="2711" y="319"/>
                  </a:lnTo>
                  <a:lnTo>
                    <a:pt x="2681" y="289"/>
                  </a:lnTo>
                  <a:lnTo>
                    <a:pt x="2649" y="264"/>
                  </a:lnTo>
                  <a:lnTo>
                    <a:pt x="2608" y="242"/>
                  </a:lnTo>
                  <a:lnTo>
                    <a:pt x="2563" y="223"/>
                  </a:lnTo>
                  <a:lnTo>
                    <a:pt x="2516" y="210"/>
                  </a:lnTo>
                  <a:lnTo>
                    <a:pt x="2466" y="202"/>
                  </a:lnTo>
                  <a:lnTo>
                    <a:pt x="2413" y="200"/>
                  </a:lnTo>
                  <a:close/>
                  <a:moveTo>
                    <a:pt x="1125" y="200"/>
                  </a:moveTo>
                  <a:lnTo>
                    <a:pt x="1073" y="202"/>
                  </a:lnTo>
                  <a:lnTo>
                    <a:pt x="1022" y="210"/>
                  </a:lnTo>
                  <a:lnTo>
                    <a:pt x="975" y="223"/>
                  </a:lnTo>
                  <a:lnTo>
                    <a:pt x="931" y="242"/>
                  </a:lnTo>
                  <a:lnTo>
                    <a:pt x="890" y="264"/>
                  </a:lnTo>
                  <a:lnTo>
                    <a:pt x="858" y="289"/>
                  </a:lnTo>
                  <a:lnTo>
                    <a:pt x="828" y="319"/>
                  </a:lnTo>
                  <a:lnTo>
                    <a:pt x="800" y="354"/>
                  </a:lnTo>
                  <a:lnTo>
                    <a:pt x="775" y="394"/>
                  </a:lnTo>
                  <a:lnTo>
                    <a:pt x="752" y="438"/>
                  </a:lnTo>
                  <a:lnTo>
                    <a:pt x="733" y="487"/>
                  </a:lnTo>
                  <a:lnTo>
                    <a:pt x="716" y="539"/>
                  </a:lnTo>
                  <a:lnTo>
                    <a:pt x="700" y="595"/>
                  </a:lnTo>
                  <a:lnTo>
                    <a:pt x="690" y="654"/>
                  </a:lnTo>
                  <a:lnTo>
                    <a:pt x="681" y="716"/>
                  </a:lnTo>
                  <a:lnTo>
                    <a:pt x="676" y="781"/>
                  </a:lnTo>
                  <a:lnTo>
                    <a:pt x="675" y="848"/>
                  </a:lnTo>
                  <a:lnTo>
                    <a:pt x="676" y="918"/>
                  </a:lnTo>
                  <a:lnTo>
                    <a:pt x="677" y="924"/>
                  </a:lnTo>
                  <a:lnTo>
                    <a:pt x="767" y="889"/>
                  </a:lnTo>
                  <a:lnTo>
                    <a:pt x="860" y="856"/>
                  </a:lnTo>
                  <a:lnTo>
                    <a:pt x="959" y="828"/>
                  </a:lnTo>
                  <a:lnTo>
                    <a:pt x="1060" y="803"/>
                  </a:lnTo>
                  <a:lnTo>
                    <a:pt x="1165" y="781"/>
                  </a:lnTo>
                  <a:lnTo>
                    <a:pt x="1274" y="763"/>
                  </a:lnTo>
                  <a:lnTo>
                    <a:pt x="1361" y="666"/>
                  </a:lnTo>
                  <a:lnTo>
                    <a:pt x="1450" y="574"/>
                  </a:lnTo>
                  <a:lnTo>
                    <a:pt x="1542" y="489"/>
                  </a:lnTo>
                  <a:lnTo>
                    <a:pt x="1634" y="410"/>
                  </a:lnTo>
                  <a:lnTo>
                    <a:pt x="1569" y="366"/>
                  </a:lnTo>
                  <a:lnTo>
                    <a:pt x="1507" y="327"/>
                  </a:lnTo>
                  <a:lnTo>
                    <a:pt x="1447" y="293"/>
                  </a:lnTo>
                  <a:lnTo>
                    <a:pt x="1389" y="265"/>
                  </a:lnTo>
                  <a:lnTo>
                    <a:pt x="1332" y="242"/>
                  </a:lnTo>
                  <a:lnTo>
                    <a:pt x="1278" y="223"/>
                  </a:lnTo>
                  <a:lnTo>
                    <a:pt x="1225" y="210"/>
                  </a:lnTo>
                  <a:lnTo>
                    <a:pt x="1175" y="202"/>
                  </a:lnTo>
                  <a:lnTo>
                    <a:pt x="1125" y="200"/>
                  </a:lnTo>
                  <a:close/>
                  <a:moveTo>
                    <a:pt x="1125" y="0"/>
                  </a:moveTo>
                  <a:lnTo>
                    <a:pt x="1190" y="4"/>
                  </a:lnTo>
                  <a:lnTo>
                    <a:pt x="1256" y="13"/>
                  </a:lnTo>
                  <a:lnTo>
                    <a:pt x="1324" y="29"/>
                  </a:lnTo>
                  <a:lnTo>
                    <a:pt x="1393" y="52"/>
                  </a:lnTo>
                  <a:lnTo>
                    <a:pt x="1465" y="81"/>
                  </a:lnTo>
                  <a:lnTo>
                    <a:pt x="1539" y="116"/>
                  </a:lnTo>
                  <a:lnTo>
                    <a:pt x="1614" y="158"/>
                  </a:lnTo>
                  <a:lnTo>
                    <a:pt x="1691" y="206"/>
                  </a:lnTo>
                  <a:lnTo>
                    <a:pt x="1769" y="261"/>
                  </a:lnTo>
                  <a:lnTo>
                    <a:pt x="1847" y="206"/>
                  </a:lnTo>
                  <a:lnTo>
                    <a:pt x="1924" y="158"/>
                  </a:lnTo>
                  <a:lnTo>
                    <a:pt x="2000" y="116"/>
                  </a:lnTo>
                  <a:lnTo>
                    <a:pt x="2073" y="81"/>
                  </a:lnTo>
                  <a:lnTo>
                    <a:pt x="2144" y="52"/>
                  </a:lnTo>
                  <a:lnTo>
                    <a:pt x="2214" y="29"/>
                  </a:lnTo>
                  <a:lnTo>
                    <a:pt x="2283" y="13"/>
                  </a:lnTo>
                  <a:lnTo>
                    <a:pt x="2348" y="4"/>
                  </a:lnTo>
                  <a:lnTo>
                    <a:pt x="2413" y="0"/>
                  </a:lnTo>
                  <a:lnTo>
                    <a:pt x="2477" y="4"/>
                  </a:lnTo>
                  <a:lnTo>
                    <a:pt x="2538" y="11"/>
                  </a:lnTo>
                  <a:lnTo>
                    <a:pt x="2597" y="25"/>
                  </a:lnTo>
                  <a:lnTo>
                    <a:pt x="2653" y="43"/>
                  </a:lnTo>
                  <a:lnTo>
                    <a:pt x="2706" y="68"/>
                  </a:lnTo>
                  <a:lnTo>
                    <a:pt x="2757" y="97"/>
                  </a:lnTo>
                  <a:lnTo>
                    <a:pt x="2798" y="127"/>
                  </a:lnTo>
                  <a:lnTo>
                    <a:pt x="2835" y="161"/>
                  </a:lnTo>
                  <a:lnTo>
                    <a:pt x="2871" y="200"/>
                  </a:lnTo>
                  <a:lnTo>
                    <a:pt x="2904" y="243"/>
                  </a:lnTo>
                  <a:lnTo>
                    <a:pt x="2934" y="290"/>
                  </a:lnTo>
                  <a:lnTo>
                    <a:pt x="2961" y="342"/>
                  </a:lnTo>
                  <a:lnTo>
                    <a:pt x="2985" y="397"/>
                  </a:lnTo>
                  <a:lnTo>
                    <a:pt x="3007" y="457"/>
                  </a:lnTo>
                  <a:lnTo>
                    <a:pt x="3026" y="524"/>
                  </a:lnTo>
                  <a:lnTo>
                    <a:pt x="3041" y="595"/>
                  </a:lnTo>
                  <a:lnTo>
                    <a:pt x="3053" y="668"/>
                  </a:lnTo>
                  <a:lnTo>
                    <a:pt x="3060" y="744"/>
                  </a:lnTo>
                  <a:lnTo>
                    <a:pt x="3064" y="822"/>
                  </a:lnTo>
                  <a:lnTo>
                    <a:pt x="3064" y="901"/>
                  </a:lnTo>
                  <a:lnTo>
                    <a:pt x="3058" y="982"/>
                  </a:lnTo>
                  <a:lnTo>
                    <a:pt x="3058" y="1021"/>
                  </a:lnTo>
                  <a:lnTo>
                    <a:pt x="3133" y="1068"/>
                  </a:lnTo>
                  <a:lnTo>
                    <a:pt x="3202" y="1116"/>
                  </a:lnTo>
                  <a:lnTo>
                    <a:pt x="3264" y="1166"/>
                  </a:lnTo>
                  <a:lnTo>
                    <a:pt x="3320" y="1219"/>
                  </a:lnTo>
                  <a:lnTo>
                    <a:pt x="3371" y="1274"/>
                  </a:lnTo>
                  <a:lnTo>
                    <a:pt x="3414" y="1330"/>
                  </a:lnTo>
                  <a:lnTo>
                    <a:pt x="3452" y="1389"/>
                  </a:lnTo>
                  <a:lnTo>
                    <a:pt x="3483" y="1449"/>
                  </a:lnTo>
                  <a:lnTo>
                    <a:pt x="3507" y="1510"/>
                  </a:lnTo>
                  <a:lnTo>
                    <a:pt x="3524" y="1572"/>
                  </a:lnTo>
                  <a:lnTo>
                    <a:pt x="3535" y="1635"/>
                  </a:lnTo>
                  <a:lnTo>
                    <a:pt x="3538" y="1700"/>
                  </a:lnTo>
                  <a:lnTo>
                    <a:pt x="3535" y="1762"/>
                  </a:lnTo>
                  <a:lnTo>
                    <a:pt x="3525" y="1823"/>
                  </a:lnTo>
                  <a:lnTo>
                    <a:pt x="3509" y="1884"/>
                  </a:lnTo>
                  <a:lnTo>
                    <a:pt x="3486" y="1943"/>
                  </a:lnTo>
                  <a:lnTo>
                    <a:pt x="3457" y="2001"/>
                  </a:lnTo>
                  <a:lnTo>
                    <a:pt x="3423" y="2057"/>
                  </a:lnTo>
                  <a:lnTo>
                    <a:pt x="3382" y="2112"/>
                  </a:lnTo>
                  <a:lnTo>
                    <a:pt x="3335" y="2166"/>
                  </a:lnTo>
                  <a:lnTo>
                    <a:pt x="3283" y="2217"/>
                  </a:lnTo>
                  <a:lnTo>
                    <a:pt x="3224" y="2266"/>
                  </a:lnTo>
                  <a:lnTo>
                    <a:pt x="3159" y="2313"/>
                  </a:lnTo>
                  <a:lnTo>
                    <a:pt x="3089" y="2359"/>
                  </a:lnTo>
                  <a:lnTo>
                    <a:pt x="3014" y="2402"/>
                  </a:lnTo>
                  <a:lnTo>
                    <a:pt x="3015" y="2416"/>
                  </a:lnTo>
                  <a:lnTo>
                    <a:pt x="3020" y="2498"/>
                  </a:lnTo>
                  <a:lnTo>
                    <a:pt x="3020" y="2575"/>
                  </a:lnTo>
                  <a:lnTo>
                    <a:pt x="3015" y="2650"/>
                  </a:lnTo>
                  <a:lnTo>
                    <a:pt x="3007" y="2721"/>
                  </a:lnTo>
                  <a:lnTo>
                    <a:pt x="2995" y="2789"/>
                  </a:lnTo>
                  <a:lnTo>
                    <a:pt x="2978" y="2853"/>
                  </a:lnTo>
                  <a:lnTo>
                    <a:pt x="2959" y="2914"/>
                  </a:lnTo>
                  <a:lnTo>
                    <a:pt x="2934" y="2972"/>
                  </a:lnTo>
                  <a:lnTo>
                    <a:pt x="2906" y="3025"/>
                  </a:lnTo>
                  <a:lnTo>
                    <a:pt x="2875" y="3075"/>
                  </a:lnTo>
                  <a:lnTo>
                    <a:pt x="2840" y="3120"/>
                  </a:lnTo>
                  <a:lnTo>
                    <a:pt x="2800" y="3162"/>
                  </a:lnTo>
                  <a:lnTo>
                    <a:pt x="2757" y="3198"/>
                  </a:lnTo>
                  <a:lnTo>
                    <a:pt x="2711" y="3232"/>
                  </a:lnTo>
                  <a:lnTo>
                    <a:pt x="2663" y="3258"/>
                  </a:lnTo>
                  <a:lnTo>
                    <a:pt x="2612" y="3281"/>
                  </a:lnTo>
                  <a:lnTo>
                    <a:pt x="2558" y="3298"/>
                  </a:lnTo>
                  <a:lnTo>
                    <a:pt x="2504" y="3311"/>
                  </a:lnTo>
                  <a:lnTo>
                    <a:pt x="2446" y="3318"/>
                  </a:lnTo>
                  <a:lnTo>
                    <a:pt x="2386" y="3320"/>
                  </a:lnTo>
                  <a:lnTo>
                    <a:pt x="2386" y="3320"/>
                  </a:lnTo>
                  <a:lnTo>
                    <a:pt x="2322" y="3317"/>
                  </a:lnTo>
                  <a:lnTo>
                    <a:pt x="2258" y="3310"/>
                  </a:lnTo>
                  <a:lnTo>
                    <a:pt x="2192" y="3297"/>
                  </a:lnTo>
                  <a:lnTo>
                    <a:pt x="2124" y="3278"/>
                  </a:lnTo>
                  <a:lnTo>
                    <a:pt x="2054" y="3254"/>
                  </a:lnTo>
                  <a:lnTo>
                    <a:pt x="1985" y="3226"/>
                  </a:lnTo>
                  <a:lnTo>
                    <a:pt x="1913" y="3192"/>
                  </a:lnTo>
                  <a:lnTo>
                    <a:pt x="1842" y="3153"/>
                  </a:lnTo>
                  <a:lnTo>
                    <a:pt x="1769" y="3110"/>
                  </a:lnTo>
                  <a:lnTo>
                    <a:pt x="1697" y="3153"/>
                  </a:lnTo>
                  <a:lnTo>
                    <a:pt x="1625" y="3192"/>
                  </a:lnTo>
                  <a:lnTo>
                    <a:pt x="1554" y="3226"/>
                  </a:lnTo>
                  <a:lnTo>
                    <a:pt x="1484" y="3254"/>
                  </a:lnTo>
                  <a:lnTo>
                    <a:pt x="1415" y="3278"/>
                  </a:lnTo>
                  <a:lnTo>
                    <a:pt x="1347" y="3297"/>
                  </a:lnTo>
                  <a:lnTo>
                    <a:pt x="1281" y="3310"/>
                  </a:lnTo>
                  <a:lnTo>
                    <a:pt x="1215" y="3317"/>
                  </a:lnTo>
                  <a:lnTo>
                    <a:pt x="1152" y="3320"/>
                  </a:lnTo>
                  <a:lnTo>
                    <a:pt x="1092" y="3318"/>
                  </a:lnTo>
                  <a:lnTo>
                    <a:pt x="1035" y="3311"/>
                  </a:lnTo>
                  <a:lnTo>
                    <a:pt x="979" y="3298"/>
                  </a:lnTo>
                  <a:lnTo>
                    <a:pt x="927" y="3281"/>
                  </a:lnTo>
                  <a:lnTo>
                    <a:pt x="875" y="3258"/>
                  </a:lnTo>
                  <a:lnTo>
                    <a:pt x="827" y="3232"/>
                  </a:lnTo>
                  <a:lnTo>
                    <a:pt x="781" y="3198"/>
                  </a:lnTo>
                  <a:lnTo>
                    <a:pt x="738" y="3162"/>
                  </a:lnTo>
                  <a:lnTo>
                    <a:pt x="699" y="3120"/>
                  </a:lnTo>
                  <a:lnTo>
                    <a:pt x="664" y="3075"/>
                  </a:lnTo>
                  <a:lnTo>
                    <a:pt x="632" y="3025"/>
                  </a:lnTo>
                  <a:lnTo>
                    <a:pt x="604" y="2971"/>
                  </a:lnTo>
                  <a:lnTo>
                    <a:pt x="580" y="2914"/>
                  </a:lnTo>
                  <a:lnTo>
                    <a:pt x="560" y="2853"/>
                  </a:lnTo>
                  <a:lnTo>
                    <a:pt x="544" y="2789"/>
                  </a:lnTo>
                  <a:lnTo>
                    <a:pt x="531" y="2721"/>
                  </a:lnTo>
                  <a:lnTo>
                    <a:pt x="523" y="2650"/>
                  </a:lnTo>
                  <a:lnTo>
                    <a:pt x="519" y="2575"/>
                  </a:lnTo>
                  <a:lnTo>
                    <a:pt x="518" y="2497"/>
                  </a:lnTo>
                  <a:lnTo>
                    <a:pt x="522" y="2416"/>
                  </a:lnTo>
                  <a:lnTo>
                    <a:pt x="523" y="2402"/>
                  </a:lnTo>
                  <a:lnTo>
                    <a:pt x="448" y="2359"/>
                  </a:lnTo>
                  <a:lnTo>
                    <a:pt x="379" y="2313"/>
                  </a:lnTo>
                  <a:lnTo>
                    <a:pt x="314" y="2266"/>
                  </a:lnTo>
                  <a:lnTo>
                    <a:pt x="256" y="2217"/>
                  </a:lnTo>
                  <a:lnTo>
                    <a:pt x="203" y="2166"/>
                  </a:lnTo>
                  <a:lnTo>
                    <a:pt x="157" y="2112"/>
                  </a:lnTo>
                  <a:lnTo>
                    <a:pt x="116" y="2057"/>
                  </a:lnTo>
                  <a:lnTo>
                    <a:pt x="80" y="2001"/>
                  </a:lnTo>
                  <a:lnTo>
                    <a:pt x="51" y="1943"/>
                  </a:lnTo>
                  <a:lnTo>
                    <a:pt x="29" y="1884"/>
                  </a:lnTo>
                  <a:lnTo>
                    <a:pt x="13" y="1823"/>
                  </a:lnTo>
                  <a:lnTo>
                    <a:pt x="3" y="1762"/>
                  </a:lnTo>
                  <a:lnTo>
                    <a:pt x="0" y="1700"/>
                  </a:lnTo>
                  <a:lnTo>
                    <a:pt x="3" y="1635"/>
                  </a:lnTo>
                  <a:lnTo>
                    <a:pt x="14" y="1572"/>
                  </a:lnTo>
                  <a:lnTo>
                    <a:pt x="31" y="1510"/>
                  </a:lnTo>
                  <a:lnTo>
                    <a:pt x="56" y="1449"/>
                  </a:lnTo>
                  <a:lnTo>
                    <a:pt x="87" y="1389"/>
                  </a:lnTo>
                  <a:lnTo>
                    <a:pt x="123" y="1330"/>
                  </a:lnTo>
                  <a:lnTo>
                    <a:pt x="167" y="1274"/>
                  </a:lnTo>
                  <a:lnTo>
                    <a:pt x="218" y="1220"/>
                  </a:lnTo>
                  <a:lnTo>
                    <a:pt x="275" y="1166"/>
                  </a:lnTo>
                  <a:lnTo>
                    <a:pt x="337" y="1116"/>
                  </a:lnTo>
                  <a:lnTo>
                    <a:pt x="405" y="1068"/>
                  </a:lnTo>
                  <a:lnTo>
                    <a:pt x="480" y="1021"/>
                  </a:lnTo>
                  <a:lnTo>
                    <a:pt x="480" y="982"/>
                  </a:lnTo>
                  <a:lnTo>
                    <a:pt x="475" y="901"/>
                  </a:lnTo>
                  <a:lnTo>
                    <a:pt x="474" y="822"/>
                  </a:lnTo>
                  <a:lnTo>
                    <a:pt x="477" y="744"/>
                  </a:lnTo>
                  <a:lnTo>
                    <a:pt x="485" y="668"/>
                  </a:lnTo>
                  <a:lnTo>
                    <a:pt x="497" y="595"/>
                  </a:lnTo>
                  <a:lnTo>
                    <a:pt x="512" y="524"/>
                  </a:lnTo>
                  <a:lnTo>
                    <a:pt x="531" y="457"/>
                  </a:lnTo>
                  <a:lnTo>
                    <a:pt x="552" y="397"/>
                  </a:lnTo>
                  <a:lnTo>
                    <a:pt x="577" y="342"/>
                  </a:lnTo>
                  <a:lnTo>
                    <a:pt x="605" y="290"/>
                  </a:lnTo>
                  <a:lnTo>
                    <a:pt x="635" y="243"/>
                  </a:lnTo>
                  <a:lnTo>
                    <a:pt x="667" y="200"/>
                  </a:lnTo>
                  <a:lnTo>
                    <a:pt x="703" y="161"/>
                  </a:lnTo>
                  <a:lnTo>
                    <a:pt x="741" y="127"/>
                  </a:lnTo>
                  <a:lnTo>
                    <a:pt x="781" y="97"/>
                  </a:lnTo>
                  <a:lnTo>
                    <a:pt x="832" y="68"/>
                  </a:lnTo>
                  <a:lnTo>
                    <a:pt x="886" y="43"/>
                  </a:lnTo>
                  <a:lnTo>
                    <a:pt x="942" y="25"/>
                  </a:lnTo>
                  <a:lnTo>
                    <a:pt x="1001" y="11"/>
                  </a:lnTo>
                  <a:lnTo>
                    <a:pt x="1062" y="4"/>
                  </a:lnTo>
                  <a:lnTo>
                    <a:pt x="1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" name="Group 187"/>
          <p:cNvGrpSpPr/>
          <p:nvPr/>
        </p:nvGrpSpPr>
        <p:grpSpPr>
          <a:xfrm>
            <a:off x="5509277" y="1736546"/>
            <a:ext cx="553570" cy="380230"/>
            <a:chOff x="2622550" y="2803525"/>
            <a:chExt cx="471488" cy="323850"/>
          </a:xfrm>
          <a:solidFill>
            <a:srgbClr val="000000"/>
          </a:solidFill>
        </p:grpSpPr>
        <p:sp>
          <p:nvSpPr>
            <p:cNvPr id="56" name="Freeform 113"/>
            <p:cNvSpPr>
              <a:spLocks noEditPoints="1"/>
            </p:cNvSpPr>
            <p:nvPr/>
          </p:nvSpPr>
          <p:spPr bwMode="auto">
            <a:xfrm>
              <a:off x="2622550" y="2803525"/>
              <a:ext cx="471488" cy="323850"/>
            </a:xfrm>
            <a:custGeom>
              <a:avLst/>
              <a:gdLst>
                <a:gd name="T0" fmla="*/ 212 w 3568"/>
                <a:gd name="T1" fmla="*/ 2205 h 2447"/>
                <a:gd name="T2" fmla="*/ 3237 w 3568"/>
                <a:gd name="T3" fmla="*/ 1946 h 2447"/>
                <a:gd name="T4" fmla="*/ 339 w 3568"/>
                <a:gd name="T5" fmla="*/ 135 h 2447"/>
                <a:gd name="T6" fmla="*/ 3234 w 3568"/>
                <a:gd name="T7" fmla="*/ 1807 h 2447"/>
                <a:gd name="T8" fmla="*/ 339 w 3568"/>
                <a:gd name="T9" fmla="*/ 135 h 2447"/>
                <a:gd name="T10" fmla="*/ 3234 w 3568"/>
                <a:gd name="T11" fmla="*/ 0 h 2447"/>
                <a:gd name="T12" fmla="*/ 3286 w 3568"/>
                <a:gd name="T13" fmla="*/ 11 h 2447"/>
                <a:gd name="T14" fmla="*/ 3329 w 3568"/>
                <a:gd name="T15" fmla="*/ 40 h 2447"/>
                <a:gd name="T16" fmla="*/ 3358 w 3568"/>
                <a:gd name="T17" fmla="*/ 83 h 2447"/>
                <a:gd name="T18" fmla="*/ 3369 w 3568"/>
                <a:gd name="T19" fmla="*/ 135 h 2447"/>
                <a:gd name="T20" fmla="*/ 3366 w 3568"/>
                <a:gd name="T21" fmla="*/ 1834 h 2447"/>
                <a:gd name="T22" fmla="*/ 3553 w 3568"/>
                <a:gd name="T23" fmla="*/ 2227 h 2447"/>
                <a:gd name="T24" fmla="*/ 3562 w 3568"/>
                <a:gd name="T25" fmla="*/ 2244 h 2447"/>
                <a:gd name="T26" fmla="*/ 3567 w 3568"/>
                <a:gd name="T27" fmla="*/ 2269 h 2447"/>
                <a:gd name="T28" fmla="*/ 3567 w 3568"/>
                <a:gd name="T29" fmla="*/ 2295 h 2447"/>
                <a:gd name="T30" fmla="*/ 3556 w 3568"/>
                <a:gd name="T31" fmla="*/ 2320 h 2447"/>
                <a:gd name="T32" fmla="*/ 3530 w 3568"/>
                <a:gd name="T33" fmla="*/ 2339 h 2447"/>
                <a:gd name="T34" fmla="*/ 3523 w 3568"/>
                <a:gd name="T35" fmla="*/ 2342 h 2447"/>
                <a:gd name="T36" fmla="*/ 3517 w 3568"/>
                <a:gd name="T37" fmla="*/ 2345 h 2447"/>
                <a:gd name="T38" fmla="*/ 3504 w 3568"/>
                <a:gd name="T39" fmla="*/ 2349 h 2447"/>
                <a:gd name="T40" fmla="*/ 3483 w 3568"/>
                <a:gd name="T41" fmla="*/ 2354 h 2447"/>
                <a:gd name="T42" fmla="*/ 3450 w 3568"/>
                <a:gd name="T43" fmla="*/ 2362 h 2447"/>
                <a:gd name="T44" fmla="*/ 3405 w 3568"/>
                <a:gd name="T45" fmla="*/ 2371 h 2447"/>
                <a:gd name="T46" fmla="*/ 3346 w 3568"/>
                <a:gd name="T47" fmla="*/ 2380 h 2447"/>
                <a:gd name="T48" fmla="*/ 3273 w 3568"/>
                <a:gd name="T49" fmla="*/ 2390 h 2447"/>
                <a:gd name="T50" fmla="*/ 3182 w 3568"/>
                <a:gd name="T51" fmla="*/ 2400 h 2447"/>
                <a:gd name="T52" fmla="*/ 3071 w 3568"/>
                <a:gd name="T53" fmla="*/ 2409 h 2447"/>
                <a:gd name="T54" fmla="*/ 2941 w 3568"/>
                <a:gd name="T55" fmla="*/ 2419 h 2447"/>
                <a:gd name="T56" fmla="*/ 2788 w 3568"/>
                <a:gd name="T57" fmla="*/ 2428 h 2447"/>
                <a:gd name="T58" fmla="*/ 2613 w 3568"/>
                <a:gd name="T59" fmla="*/ 2434 h 2447"/>
                <a:gd name="T60" fmla="*/ 2411 w 3568"/>
                <a:gd name="T61" fmla="*/ 2441 h 2447"/>
                <a:gd name="T62" fmla="*/ 2182 w 3568"/>
                <a:gd name="T63" fmla="*/ 2445 h 2447"/>
                <a:gd name="T64" fmla="*/ 1926 w 3568"/>
                <a:gd name="T65" fmla="*/ 2447 h 2447"/>
                <a:gd name="T66" fmla="*/ 1646 w 3568"/>
                <a:gd name="T67" fmla="*/ 2447 h 2447"/>
                <a:gd name="T68" fmla="*/ 1389 w 3568"/>
                <a:gd name="T69" fmla="*/ 2445 h 2447"/>
                <a:gd name="T70" fmla="*/ 1162 w 3568"/>
                <a:gd name="T71" fmla="*/ 2441 h 2447"/>
                <a:gd name="T72" fmla="*/ 960 w 3568"/>
                <a:gd name="T73" fmla="*/ 2434 h 2447"/>
                <a:gd name="T74" fmla="*/ 783 w 3568"/>
                <a:gd name="T75" fmla="*/ 2428 h 2447"/>
                <a:gd name="T76" fmla="*/ 632 w 3568"/>
                <a:gd name="T77" fmla="*/ 2419 h 2447"/>
                <a:gd name="T78" fmla="*/ 502 w 3568"/>
                <a:gd name="T79" fmla="*/ 2409 h 2447"/>
                <a:gd name="T80" fmla="*/ 391 w 3568"/>
                <a:gd name="T81" fmla="*/ 2400 h 2447"/>
                <a:gd name="T82" fmla="*/ 300 w 3568"/>
                <a:gd name="T83" fmla="*/ 2390 h 2447"/>
                <a:gd name="T84" fmla="*/ 226 w 3568"/>
                <a:gd name="T85" fmla="*/ 2380 h 2447"/>
                <a:gd name="T86" fmla="*/ 168 w 3568"/>
                <a:gd name="T87" fmla="*/ 2371 h 2447"/>
                <a:gd name="T88" fmla="*/ 124 w 3568"/>
                <a:gd name="T89" fmla="*/ 2362 h 2447"/>
                <a:gd name="T90" fmla="*/ 91 w 3568"/>
                <a:gd name="T91" fmla="*/ 2354 h 2447"/>
                <a:gd name="T92" fmla="*/ 69 w 3568"/>
                <a:gd name="T93" fmla="*/ 2349 h 2447"/>
                <a:gd name="T94" fmla="*/ 56 w 3568"/>
                <a:gd name="T95" fmla="*/ 2345 h 2447"/>
                <a:gd name="T96" fmla="*/ 51 w 3568"/>
                <a:gd name="T97" fmla="*/ 2342 h 2447"/>
                <a:gd name="T98" fmla="*/ 43 w 3568"/>
                <a:gd name="T99" fmla="*/ 2339 h 2447"/>
                <a:gd name="T100" fmla="*/ 16 w 3568"/>
                <a:gd name="T101" fmla="*/ 2320 h 2447"/>
                <a:gd name="T102" fmla="*/ 1 w 3568"/>
                <a:gd name="T103" fmla="*/ 2288 h 2447"/>
                <a:gd name="T104" fmla="*/ 4 w 3568"/>
                <a:gd name="T105" fmla="*/ 2253 h 2447"/>
                <a:gd name="T106" fmla="*/ 218 w 3568"/>
                <a:gd name="T107" fmla="*/ 1867 h 2447"/>
                <a:gd name="T108" fmla="*/ 205 w 3568"/>
                <a:gd name="T109" fmla="*/ 1829 h 2447"/>
                <a:gd name="T110" fmla="*/ 204 w 3568"/>
                <a:gd name="T111" fmla="*/ 135 h 2447"/>
                <a:gd name="T112" fmla="*/ 215 w 3568"/>
                <a:gd name="T113" fmla="*/ 83 h 2447"/>
                <a:gd name="T114" fmla="*/ 243 w 3568"/>
                <a:gd name="T115" fmla="*/ 40 h 2447"/>
                <a:gd name="T116" fmla="*/ 286 w 3568"/>
                <a:gd name="T117" fmla="*/ 11 h 2447"/>
                <a:gd name="T118" fmla="*/ 339 w 3568"/>
                <a:gd name="T119" fmla="*/ 0 h 2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68" h="2447">
                  <a:moveTo>
                    <a:pt x="344" y="1946"/>
                  </a:moveTo>
                  <a:lnTo>
                    <a:pt x="212" y="2205"/>
                  </a:lnTo>
                  <a:lnTo>
                    <a:pt x="3364" y="2205"/>
                  </a:lnTo>
                  <a:lnTo>
                    <a:pt x="3237" y="1946"/>
                  </a:lnTo>
                  <a:lnTo>
                    <a:pt x="344" y="1946"/>
                  </a:lnTo>
                  <a:close/>
                  <a:moveTo>
                    <a:pt x="339" y="135"/>
                  </a:moveTo>
                  <a:lnTo>
                    <a:pt x="339" y="1807"/>
                  </a:lnTo>
                  <a:lnTo>
                    <a:pt x="3234" y="1807"/>
                  </a:lnTo>
                  <a:lnTo>
                    <a:pt x="3234" y="135"/>
                  </a:lnTo>
                  <a:lnTo>
                    <a:pt x="339" y="135"/>
                  </a:lnTo>
                  <a:close/>
                  <a:moveTo>
                    <a:pt x="339" y="0"/>
                  </a:moveTo>
                  <a:lnTo>
                    <a:pt x="3234" y="0"/>
                  </a:lnTo>
                  <a:lnTo>
                    <a:pt x="3261" y="3"/>
                  </a:lnTo>
                  <a:lnTo>
                    <a:pt x="3286" y="11"/>
                  </a:lnTo>
                  <a:lnTo>
                    <a:pt x="3309" y="23"/>
                  </a:lnTo>
                  <a:lnTo>
                    <a:pt x="3329" y="40"/>
                  </a:lnTo>
                  <a:lnTo>
                    <a:pt x="3345" y="60"/>
                  </a:lnTo>
                  <a:lnTo>
                    <a:pt x="3358" y="83"/>
                  </a:lnTo>
                  <a:lnTo>
                    <a:pt x="3366" y="108"/>
                  </a:lnTo>
                  <a:lnTo>
                    <a:pt x="3369" y="135"/>
                  </a:lnTo>
                  <a:lnTo>
                    <a:pt x="3369" y="1808"/>
                  </a:lnTo>
                  <a:lnTo>
                    <a:pt x="3366" y="1834"/>
                  </a:lnTo>
                  <a:lnTo>
                    <a:pt x="3359" y="1858"/>
                  </a:lnTo>
                  <a:lnTo>
                    <a:pt x="3553" y="2227"/>
                  </a:lnTo>
                  <a:lnTo>
                    <a:pt x="3558" y="2234"/>
                  </a:lnTo>
                  <a:lnTo>
                    <a:pt x="3562" y="2244"/>
                  </a:lnTo>
                  <a:lnTo>
                    <a:pt x="3565" y="2256"/>
                  </a:lnTo>
                  <a:lnTo>
                    <a:pt x="3567" y="2269"/>
                  </a:lnTo>
                  <a:lnTo>
                    <a:pt x="3568" y="2282"/>
                  </a:lnTo>
                  <a:lnTo>
                    <a:pt x="3567" y="2295"/>
                  </a:lnTo>
                  <a:lnTo>
                    <a:pt x="3563" y="2308"/>
                  </a:lnTo>
                  <a:lnTo>
                    <a:pt x="3556" y="2320"/>
                  </a:lnTo>
                  <a:lnTo>
                    <a:pt x="3546" y="2331"/>
                  </a:lnTo>
                  <a:lnTo>
                    <a:pt x="3530" y="2339"/>
                  </a:lnTo>
                  <a:lnTo>
                    <a:pt x="3524" y="2341"/>
                  </a:lnTo>
                  <a:lnTo>
                    <a:pt x="3523" y="2342"/>
                  </a:lnTo>
                  <a:lnTo>
                    <a:pt x="3521" y="2344"/>
                  </a:lnTo>
                  <a:lnTo>
                    <a:pt x="3517" y="2345"/>
                  </a:lnTo>
                  <a:lnTo>
                    <a:pt x="3512" y="2347"/>
                  </a:lnTo>
                  <a:lnTo>
                    <a:pt x="3504" y="2349"/>
                  </a:lnTo>
                  <a:lnTo>
                    <a:pt x="3495" y="2351"/>
                  </a:lnTo>
                  <a:lnTo>
                    <a:pt x="3483" y="2354"/>
                  </a:lnTo>
                  <a:lnTo>
                    <a:pt x="3468" y="2359"/>
                  </a:lnTo>
                  <a:lnTo>
                    <a:pt x="3450" y="2362"/>
                  </a:lnTo>
                  <a:lnTo>
                    <a:pt x="3429" y="2366"/>
                  </a:lnTo>
                  <a:lnTo>
                    <a:pt x="3405" y="2371"/>
                  </a:lnTo>
                  <a:lnTo>
                    <a:pt x="3378" y="2375"/>
                  </a:lnTo>
                  <a:lnTo>
                    <a:pt x="3346" y="2380"/>
                  </a:lnTo>
                  <a:lnTo>
                    <a:pt x="3312" y="2385"/>
                  </a:lnTo>
                  <a:lnTo>
                    <a:pt x="3273" y="2390"/>
                  </a:lnTo>
                  <a:lnTo>
                    <a:pt x="3229" y="2394"/>
                  </a:lnTo>
                  <a:lnTo>
                    <a:pt x="3182" y="2400"/>
                  </a:lnTo>
                  <a:lnTo>
                    <a:pt x="3128" y="2405"/>
                  </a:lnTo>
                  <a:lnTo>
                    <a:pt x="3071" y="2409"/>
                  </a:lnTo>
                  <a:lnTo>
                    <a:pt x="3009" y="2414"/>
                  </a:lnTo>
                  <a:lnTo>
                    <a:pt x="2941" y="2419"/>
                  </a:lnTo>
                  <a:lnTo>
                    <a:pt x="2867" y="2424"/>
                  </a:lnTo>
                  <a:lnTo>
                    <a:pt x="2788" y="2428"/>
                  </a:lnTo>
                  <a:lnTo>
                    <a:pt x="2704" y="2431"/>
                  </a:lnTo>
                  <a:lnTo>
                    <a:pt x="2613" y="2434"/>
                  </a:lnTo>
                  <a:lnTo>
                    <a:pt x="2515" y="2438"/>
                  </a:lnTo>
                  <a:lnTo>
                    <a:pt x="2411" y="2441"/>
                  </a:lnTo>
                  <a:lnTo>
                    <a:pt x="2301" y="2443"/>
                  </a:lnTo>
                  <a:lnTo>
                    <a:pt x="2182" y="2445"/>
                  </a:lnTo>
                  <a:lnTo>
                    <a:pt x="2058" y="2446"/>
                  </a:lnTo>
                  <a:lnTo>
                    <a:pt x="1926" y="2447"/>
                  </a:lnTo>
                  <a:lnTo>
                    <a:pt x="1786" y="2447"/>
                  </a:lnTo>
                  <a:lnTo>
                    <a:pt x="1646" y="2447"/>
                  </a:lnTo>
                  <a:lnTo>
                    <a:pt x="1514" y="2446"/>
                  </a:lnTo>
                  <a:lnTo>
                    <a:pt x="1389" y="2445"/>
                  </a:lnTo>
                  <a:lnTo>
                    <a:pt x="1272" y="2443"/>
                  </a:lnTo>
                  <a:lnTo>
                    <a:pt x="1162" y="2441"/>
                  </a:lnTo>
                  <a:lnTo>
                    <a:pt x="1058" y="2438"/>
                  </a:lnTo>
                  <a:lnTo>
                    <a:pt x="960" y="2434"/>
                  </a:lnTo>
                  <a:lnTo>
                    <a:pt x="869" y="2431"/>
                  </a:lnTo>
                  <a:lnTo>
                    <a:pt x="783" y="2428"/>
                  </a:lnTo>
                  <a:lnTo>
                    <a:pt x="704" y="2424"/>
                  </a:lnTo>
                  <a:lnTo>
                    <a:pt x="632" y="2419"/>
                  </a:lnTo>
                  <a:lnTo>
                    <a:pt x="563" y="2414"/>
                  </a:lnTo>
                  <a:lnTo>
                    <a:pt x="502" y="2409"/>
                  </a:lnTo>
                  <a:lnTo>
                    <a:pt x="444" y="2405"/>
                  </a:lnTo>
                  <a:lnTo>
                    <a:pt x="391" y="2400"/>
                  </a:lnTo>
                  <a:lnTo>
                    <a:pt x="344" y="2394"/>
                  </a:lnTo>
                  <a:lnTo>
                    <a:pt x="300" y="2390"/>
                  </a:lnTo>
                  <a:lnTo>
                    <a:pt x="261" y="2385"/>
                  </a:lnTo>
                  <a:lnTo>
                    <a:pt x="226" y="2380"/>
                  </a:lnTo>
                  <a:lnTo>
                    <a:pt x="195" y="2375"/>
                  </a:lnTo>
                  <a:lnTo>
                    <a:pt x="168" y="2371"/>
                  </a:lnTo>
                  <a:lnTo>
                    <a:pt x="144" y="2366"/>
                  </a:lnTo>
                  <a:lnTo>
                    <a:pt x="124" y="2362"/>
                  </a:lnTo>
                  <a:lnTo>
                    <a:pt x="106" y="2359"/>
                  </a:lnTo>
                  <a:lnTo>
                    <a:pt x="91" y="2354"/>
                  </a:lnTo>
                  <a:lnTo>
                    <a:pt x="79" y="2351"/>
                  </a:lnTo>
                  <a:lnTo>
                    <a:pt x="69" y="2349"/>
                  </a:lnTo>
                  <a:lnTo>
                    <a:pt x="62" y="2347"/>
                  </a:lnTo>
                  <a:lnTo>
                    <a:pt x="56" y="2345"/>
                  </a:lnTo>
                  <a:lnTo>
                    <a:pt x="53" y="2342"/>
                  </a:lnTo>
                  <a:lnTo>
                    <a:pt x="51" y="2342"/>
                  </a:lnTo>
                  <a:lnTo>
                    <a:pt x="50" y="2341"/>
                  </a:lnTo>
                  <a:lnTo>
                    <a:pt x="43" y="2339"/>
                  </a:lnTo>
                  <a:lnTo>
                    <a:pt x="28" y="2331"/>
                  </a:lnTo>
                  <a:lnTo>
                    <a:pt x="16" y="2320"/>
                  </a:lnTo>
                  <a:lnTo>
                    <a:pt x="8" y="2306"/>
                  </a:lnTo>
                  <a:lnTo>
                    <a:pt x="1" y="2288"/>
                  </a:lnTo>
                  <a:lnTo>
                    <a:pt x="0" y="2271"/>
                  </a:lnTo>
                  <a:lnTo>
                    <a:pt x="4" y="2253"/>
                  </a:lnTo>
                  <a:lnTo>
                    <a:pt x="15" y="2232"/>
                  </a:lnTo>
                  <a:lnTo>
                    <a:pt x="218" y="1867"/>
                  </a:lnTo>
                  <a:lnTo>
                    <a:pt x="210" y="1849"/>
                  </a:lnTo>
                  <a:lnTo>
                    <a:pt x="205" y="1829"/>
                  </a:lnTo>
                  <a:lnTo>
                    <a:pt x="204" y="1808"/>
                  </a:lnTo>
                  <a:lnTo>
                    <a:pt x="204" y="135"/>
                  </a:lnTo>
                  <a:lnTo>
                    <a:pt x="206" y="108"/>
                  </a:lnTo>
                  <a:lnTo>
                    <a:pt x="215" y="83"/>
                  </a:lnTo>
                  <a:lnTo>
                    <a:pt x="226" y="60"/>
                  </a:lnTo>
                  <a:lnTo>
                    <a:pt x="243" y="40"/>
                  </a:lnTo>
                  <a:lnTo>
                    <a:pt x="263" y="23"/>
                  </a:lnTo>
                  <a:lnTo>
                    <a:pt x="286" y="11"/>
                  </a:lnTo>
                  <a:lnTo>
                    <a:pt x="312" y="3"/>
                  </a:lnTo>
                  <a:lnTo>
                    <a:pt x="3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14"/>
            <p:cNvSpPr>
              <a:spLocks noEditPoints="1"/>
            </p:cNvSpPr>
            <p:nvPr/>
          </p:nvSpPr>
          <p:spPr bwMode="auto">
            <a:xfrm>
              <a:off x="2774950" y="2835275"/>
              <a:ext cx="168275" cy="185738"/>
            </a:xfrm>
            <a:custGeom>
              <a:avLst/>
              <a:gdLst>
                <a:gd name="T0" fmla="*/ 493 w 1265"/>
                <a:gd name="T1" fmla="*/ 1240 h 1406"/>
                <a:gd name="T2" fmla="*/ 659 w 1265"/>
                <a:gd name="T3" fmla="*/ 1324 h 1406"/>
                <a:gd name="T4" fmla="*/ 817 w 1265"/>
                <a:gd name="T5" fmla="*/ 1160 h 1406"/>
                <a:gd name="T6" fmla="*/ 415 w 1265"/>
                <a:gd name="T7" fmla="*/ 1087 h 1406"/>
                <a:gd name="T8" fmla="*/ 421 w 1265"/>
                <a:gd name="T9" fmla="*/ 1019 h 1406"/>
                <a:gd name="T10" fmla="*/ 733 w 1265"/>
                <a:gd name="T11" fmla="*/ 1055 h 1406"/>
                <a:gd name="T12" fmla="*/ 1071 w 1265"/>
                <a:gd name="T13" fmla="*/ 812 h 1406"/>
                <a:gd name="T14" fmla="*/ 954 w 1265"/>
                <a:gd name="T15" fmla="*/ 1100 h 1406"/>
                <a:gd name="T16" fmla="*/ 1134 w 1265"/>
                <a:gd name="T17" fmla="*/ 1062 h 1406"/>
                <a:gd name="T18" fmla="*/ 1180 w 1265"/>
                <a:gd name="T19" fmla="*/ 913 h 1406"/>
                <a:gd name="T20" fmla="*/ 129 w 1265"/>
                <a:gd name="T21" fmla="*/ 806 h 1406"/>
                <a:gd name="T22" fmla="*/ 87 w 1265"/>
                <a:gd name="T23" fmla="*/ 1002 h 1406"/>
                <a:gd name="T24" fmla="*/ 214 w 1265"/>
                <a:gd name="T25" fmla="*/ 1095 h 1406"/>
                <a:gd name="T26" fmla="*/ 299 w 1265"/>
                <a:gd name="T27" fmla="*/ 967 h 1406"/>
                <a:gd name="T28" fmla="*/ 988 w 1265"/>
                <a:gd name="T29" fmla="*/ 633 h 1406"/>
                <a:gd name="T30" fmla="*/ 1011 w 1265"/>
                <a:gd name="T31" fmla="*/ 722 h 1406"/>
                <a:gd name="T32" fmla="*/ 1027 w 1265"/>
                <a:gd name="T33" fmla="*/ 664 h 1406"/>
                <a:gd name="T34" fmla="*/ 277 w 1265"/>
                <a:gd name="T35" fmla="*/ 781 h 1406"/>
                <a:gd name="T36" fmla="*/ 425 w 1265"/>
                <a:gd name="T37" fmla="*/ 507 h 1406"/>
                <a:gd name="T38" fmla="*/ 413 w 1265"/>
                <a:gd name="T39" fmla="*/ 890 h 1406"/>
                <a:gd name="T40" fmla="*/ 499 w 1265"/>
                <a:gd name="T41" fmla="*/ 917 h 1406"/>
                <a:gd name="T42" fmla="*/ 776 w 1265"/>
                <a:gd name="T43" fmla="*/ 940 h 1406"/>
                <a:gd name="T44" fmla="*/ 889 w 1265"/>
                <a:gd name="T45" fmla="*/ 721 h 1406"/>
                <a:gd name="T46" fmla="*/ 909 w 1265"/>
                <a:gd name="T47" fmla="*/ 635 h 1406"/>
                <a:gd name="T48" fmla="*/ 633 w 1265"/>
                <a:gd name="T49" fmla="*/ 390 h 1406"/>
                <a:gd name="T50" fmla="*/ 532 w 1265"/>
                <a:gd name="T51" fmla="*/ 351 h 1406"/>
                <a:gd name="T52" fmla="*/ 776 w 1265"/>
                <a:gd name="T53" fmla="*/ 374 h 1406"/>
                <a:gd name="T54" fmla="*/ 931 w 1265"/>
                <a:gd name="T55" fmla="*/ 307 h 1406"/>
                <a:gd name="T56" fmla="*/ 1112 w 1265"/>
                <a:gd name="T57" fmla="*/ 639 h 1406"/>
                <a:gd name="T58" fmla="*/ 1186 w 1265"/>
                <a:gd name="T59" fmla="*/ 457 h 1406"/>
                <a:gd name="T60" fmla="*/ 1126 w 1265"/>
                <a:gd name="T61" fmla="*/ 338 h 1406"/>
                <a:gd name="T62" fmla="*/ 1032 w 1265"/>
                <a:gd name="T63" fmla="*/ 308 h 1406"/>
                <a:gd name="T64" fmla="*/ 182 w 1265"/>
                <a:gd name="T65" fmla="*/ 319 h 1406"/>
                <a:gd name="T66" fmla="*/ 81 w 1265"/>
                <a:gd name="T67" fmla="*/ 429 h 1406"/>
                <a:gd name="T68" fmla="*/ 147 w 1265"/>
                <a:gd name="T69" fmla="*/ 630 h 1406"/>
                <a:gd name="T70" fmla="*/ 316 w 1265"/>
                <a:gd name="T71" fmla="*/ 371 h 1406"/>
                <a:gd name="T72" fmla="*/ 578 w 1265"/>
                <a:gd name="T73" fmla="*/ 93 h 1406"/>
                <a:gd name="T74" fmla="*/ 508 w 1265"/>
                <a:gd name="T75" fmla="*/ 261 h 1406"/>
                <a:gd name="T76" fmla="*/ 797 w 1265"/>
                <a:gd name="T77" fmla="*/ 202 h 1406"/>
                <a:gd name="T78" fmla="*/ 635 w 1265"/>
                <a:gd name="T79" fmla="*/ 79 h 1406"/>
                <a:gd name="T80" fmla="*/ 810 w 1265"/>
                <a:gd name="T81" fmla="*/ 88 h 1406"/>
                <a:gd name="T82" fmla="*/ 1000 w 1265"/>
                <a:gd name="T83" fmla="*/ 226 h 1406"/>
                <a:gd name="T84" fmla="*/ 1130 w 1265"/>
                <a:gd name="T85" fmla="*/ 221 h 1406"/>
                <a:gd name="T86" fmla="*/ 1235 w 1265"/>
                <a:gd name="T87" fmla="*/ 339 h 1406"/>
                <a:gd name="T88" fmla="*/ 1247 w 1265"/>
                <a:gd name="T89" fmla="*/ 548 h 1406"/>
                <a:gd name="T90" fmla="*/ 1192 w 1265"/>
                <a:gd name="T91" fmla="*/ 743 h 1406"/>
                <a:gd name="T92" fmla="*/ 1264 w 1265"/>
                <a:gd name="T93" fmla="*/ 974 h 1406"/>
                <a:gd name="T94" fmla="*/ 1167 w 1265"/>
                <a:gd name="T95" fmla="*/ 1135 h 1406"/>
                <a:gd name="T96" fmla="*/ 940 w 1265"/>
                <a:gd name="T97" fmla="*/ 1179 h 1406"/>
                <a:gd name="T98" fmla="*/ 763 w 1265"/>
                <a:gd name="T99" fmla="*/ 1358 h 1406"/>
                <a:gd name="T100" fmla="*/ 596 w 1265"/>
                <a:gd name="T101" fmla="*/ 1402 h 1406"/>
                <a:gd name="T102" fmla="*/ 413 w 1265"/>
                <a:gd name="T103" fmla="*/ 1263 h 1406"/>
                <a:gd name="T104" fmla="*/ 201 w 1265"/>
                <a:gd name="T105" fmla="*/ 1172 h 1406"/>
                <a:gd name="T106" fmla="*/ 29 w 1265"/>
                <a:gd name="T107" fmla="*/ 1066 h 1406"/>
                <a:gd name="T108" fmla="*/ 16 w 1265"/>
                <a:gd name="T109" fmla="*/ 864 h 1406"/>
                <a:gd name="T110" fmla="*/ 80 w 1265"/>
                <a:gd name="T111" fmla="*/ 673 h 1406"/>
                <a:gd name="T112" fmla="*/ 0 w 1265"/>
                <a:gd name="T113" fmla="*/ 436 h 1406"/>
                <a:gd name="T114" fmla="*/ 98 w 1265"/>
                <a:gd name="T115" fmla="*/ 270 h 1406"/>
                <a:gd name="T116" fmla="*/ 326 w 1265"/>
                <a:gd name="T117" fmla="*/ 227 h 1406"/>
                <a:gd name="T118" fmla="*/ 502 w 1265"/>
                <a:gd name="T119" fmla="*/ 48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65" h="1406">
                  <a:moveTo>
                    <a:pt x="633" y="1101"/>
                  </a:moveTo>
                  <a:lnTo>
                    <a:pt x="569" y="1126"/>
                  </a:lnTo>
                  <a:lnTo>
                    <a:pt x="507" y="1145"/>
                  </a:lnTo>
                  <a:lnTo>
                    <a:pt x="445" y="1162"/>
                  </a:lnTo>
                  <a:lnTo>
                    <a:pt x="468" y="1204"/>
                  </a:lnTo>
                  <a:lnTo>
                    <a:pt x="493" y="1240"/>
                  </a:lnTo>
                  <a:lnTo>
                    <a:pt x="519" y="1271"/>
                  </a:lnTo>
                  <a:lnTo>
                    <a:pt x="545" y="1294"/>
                  </a:lnTo>
                  <a:lnTo>
                    <a:pt x="573" y="1313"/>
                  </a:lnTo>
                  <a:lnTo>
                    <a:pt x="601" y="1323"/>
                  </a:lnTo>
                  <a:lnTo>
                    <a:pt x="631" y="1327"/>
                  </a:lnTo>
                  <a:lnTo>
                    <a:pt x="659" y="1324"/>
                  </a:lnTo>
                  <a:lnTo>
                    <a:pt x="688" y="1313"/>
                  </a:lnTo>
                  <a:lnTo>
                    <a:pt x="715" y="1296"/>
                  </a:lnTo>
                  <a:lnTo>
                    <a:pt x="742" y="1271"/>
                  </a:lnTo>
                  <a:lnTo>
                    <a:pt x="768" y="1240"/>
                  </a:lnTo>
                  <a:lnTo>
                    <a:pt x="793" y="1204"/>
                  </a:lnTo>
                  <a:lnTo>
                    <a:pt x="817" y="1160"/>
                  </a:lnTo>
                  <a:lnTo>
                    <a:pt x="756" y="1145"/>
                  </a:lnTo>
                  <a:lnTo>
                    <a:pt x="695" y="1125"/>
                  </a:lnTo>
                  <a:lnTo>
                    <a:pt x="633" y="1101"/>
                  </a:lnTo>
                  <a:close/>
                  <a:moveTo>
                    <a:pt x="388" y="998"/>
                  </a:moveTo>
                  <a:lnTo>
                    <a:pt x="401" y="1044"/>
                  </a:lnTo>
                  <a:lnTo>
                    <a:pt x="415" y="1087"/>
                  </a:lnTo>
                  <a:lnTo>
                    <a:pt x="473" y="1073"/>
                  </a:lnTo>
                  <a:lnTo>
                    <a:pt x="532" y="1055"/>
                  </a:lnTo>
                  <a:lnTo>
                    <a:pt x="464" y="1017"/>
                  </a:lnTo>
                  <a:lnTo>
                    <a:pt x="452" y="1020"/>
                  </a:lnTo>
                  <a:lnTo>
                    <a:pt x="440" y="1021"/>
                  </a:lnTo>
                  <a:lnTo>
                    <a:pt x="421" y="1019"/>
                  </a:lnTo>
                  <a:lnTo>
                    <a:pt x="403" y="1010"/>
                  </a:lnTo>
                  <a:lnTo>
                    <a:pt x="388" y="998"/>
                  </a:lnTo>
                  <a:close/>
                  <a:moveTo>
                    <a:pt x="882" y="966"/>
                  </a:moveTo>
                  <a:lnTo>
                    <a:pt x="817" y="1007"/>
                  </a:lnTo>
                  <a:lnTo>
                    <a:pt x="776" y="1032"/>
                  </a:lnTo>
                  <a:lnTo>
                    <a:pt x="733" y="1055"/>
                  </a:lnTo>
                  <a:lnTo>
                    <a:pt x="791" y="1073"/>
                  </a:lnTo>
                  <a:lnTo>
                    <a:pt x="849" y="1086"/>
                  </a:lnTo>
                  <a:lnTo>
                    <a:pt x="867" y="1028"/>
                  </a:lnTo>
                  <a:lnTo>
                    <a:pt x="882" y="966"/>
                  </a:lnTo>
                  <a:close/>
                  <a:moveTo>
                    <a:pt x="1112" y="767"/>
                  </a:moveTo>
                  <a:lnTo>
                    <a:pt x="1071" y="812"/>
                  </a:lnTo>
                  <a:lnTo>
                    <a:pt x="1025" y="855"/>
                  </a:lnTo>
                  <a:lnTo>
                    <a:pt x="976" y="897"/>
                  </a:lnTo>
                  <a:lnTo>
                    <a:pt x="963" y="967"/>
                  </a:lnTo>
                  <a:lnTo>
                    <a:pt x="948" y="1035"/>
                  </a:lnTo>
                  <a:lnTo>
                    <a:pt x="929" y="1099"/>
                  </a:lnTo>
                  <a:lnTo>
                    <a:pt x="954" y="1100"/>
                  </a:lnTo>
                  <a:lnTo>
                    <a:pt x="978" y="1101"/>
                  </a:lnTo>
                  <a:lnTo>
                    <a:pt x="1017" y="1099"/>
                  </a:lnTo>
                  <a:lnTo>
                    <a:pt x="1051" y="1095"/>
                  </a:lnTo>
                  <a:lnTo>
                    <a:pt x="1083" y="1087"/>
                  </a:lnTo>
                  <a:lnTo>
                    <a:pt x="1110" y="1075"/>
                  </a:lnTo>
                  <a:lnTo>
                    <a:pt x="1134" y="1062"/>
                  </a:lnTo>
                  <a:lnTo>
                    <a:pt x="1153" y="1045"/>
                  </a:lnTo>
                  <a:lnTo>
                    <a:pt x="1168" y="1025"/>
                  </a:lnTo>
                  <a:lnTo>
                    <a:pt x="1179" y="1002"/>
                  </a:lnTo>
                  <a:lnTo>
                    <a:pt x="1184" y="975"/>
                  </a:lnTo>
                  <a:lnTo>
                    <a:pt x="1184" y="945"/>
                  </a:lnTo>
                  <a:lnTo>
                    <a:pt x="1180" y="913"/>
                  </a:lnTo>
                  <a:lnTo>
                    <a:pt x="1170" y="880"/>
                  </a:lnTo>
                  <a:lnTo>
                    <a:pt x="1156" y="844"/>
                  </a:lnTo>
                  <a:lnTo>
                    <a:pt x="1137" y="806"/>
                  </a:lnTo>
                  <a:lnTo>
                    <a:pt x="1112" y="767"/>
                  </a:lnTo>
                  <a:close/>
                  <a:moveTo>
                    <a:pt x="153" y="767"/>
                  </a:moveTo>
                  <a:lnTo>
                    <a:pt x="129" y="806"/>
                  </a:lnTo>
                  <a:lnTo>
                    <a:pt x="110" y="844"/>
                  </a:lnTo>
                  <a:lnTo>
                    <a:pt x="94" y="880"/>
                  </a:lnTo>
                  <a:lnTo>
                    <a:pt x="85" y="913"/>
                  </a:lnTo>
                  <a:lnTo>
                    <a:pt x="80" y="945"/>
                  </a:lnTo>
                  <a:lnTo>
                    <a:pt x="80" y="975"/>
                  </a:lnTo>
                  <a:lnTo>
                    <a:pt x="87" y="1002"/>
                  </a:lnTo>
                  <a:lnTo>
                    <a:pt x="98" y="1025"/>
                  </a:lnTo>
                  <a:lnTo>
                    <a:pt x="112" y="1045"/>
                  </a:lnTo>
                  <a:lnTo>
                    <a:pt x="131" y="1062"/>
                  </a:lnTo>
                  <a:lnTo>
                    <a:pt x="155" y="1075"/>
                  </a:lnTo>
                  <a:lnTo>
                    <a:pt x="182" y="1087"/>
                  </a:lnTo>
                  <a:lnTo>
                    <a:pt x="214" y="1095"/>
                  </a:lnTo>
                  <a:lnTo>
                    <a:pt x="248" y="1099"/>
                  </a:lnTo>
                  <a:lnTo>
                    <a:pt x="287" y="1101"/>
                  </a:lnTo>
                  <a:lnTo>
                    <a:pt x="310" y="1100"/>
                  </a:lnTo>
                  <a:lnTo>
                    <a:pt x="334" y="1099"/>
                  </a:lnTo>
                  <a:lnTo>
                    <a:pt x="315" y="1034"/>
                  </a:lnTo>
                  <a:lnTo>
                    <a:pt x="299" y="967"/>
                  </a:lnTo>
                  <a:lnTo>
                    <a:pt x="288" y="896"/>
                  </a:lnTo>
                  <a:lnTo>
                    <a:pt x="240" y="854"/>
                  </a:lnTo>
                  <a:lnTo>
                    <a:pt x="194" y="810"/>
                  </a:lnTo>
                  <a:lnTo>
                    <a:pt x="153" y="767"/>
                  </a:lnTo>
                  <a:close/>
                  <a:moveTo>
                    <a:pt x="987" y="625"/>
                  </a:moveTo>
                  <a:lnTo>
                    <a:pt x="988" y="633"/>
                  </a:lnTo>
                  <a:lnTo>
                    <a:pt x="1001" y="645"/>
                  </a:lnTo>
                  <a:lnTo>
                    <a:pt x="1010" y="658"/>
                  </a:lnTo>
                  <a:lnTo>
                    <a:pt x="1017" y="673"/>
                  </a:lnTo>
                  <a:lnTo>
                    <a:pt x="1019" y="691"/>
                  </a:lnTo>
                  <a:lnTo>
                    <a:pt x="1017" y="707"/>
                  </a:lnTo>
                  <a:lnTo>
                    <a:pt x="1011" y="722"/>
                  </a:lnTo>
                  <a:lnTo>
                    <a:pt x="1001" y="736"/>
                  </a:lnTo>
                  <a:lnTo>
                    <a:pt x="989" y="747"/>
                  </a:lnTo>
                  <a:lnTo>
                    <a:pt x="987" y="781"/>
                  </a:lnTo>
                  <a:lnTo>
                    <a:pt x="1026" y="742"/>
                  </a:lnTo>
                  <a:lnTo>
                    <a:pt x="1062" y="703"/>
                  </a:lnTo>
                  <a:lnTo>
                    <a:pt x="1027" y="664"/>
                  </a:lnTo>
                  <a:lnTo>
                    <a:pt x="987" y="625"/>
                  </a:lnTo>
                  <a:close/>
                  <a:moveTo>
                    <a:pt x="277" y="625"/>
                  </a:moveTo>
                  <a:lnTo>
                    <a:pt x="238" y="664"/>
                  </a:lnTo>
                  <a:lnTo>
                    <a:pt x="203" y="703"/>
                  </a:lnTo>
                  <a:lnTo>
                    <a:pt x="238" y="742"/>
                  </a:lnTo>
                  <a:lnTo>
                    <a:pt x="277" y="781"/>
                  </a:lnTo>
                  <a:lnTo>
                    <a:pt x="275" y="701"/>
                  </a:lnTo>
                  <a:lnTo>
                    <a:pt x="277" y="625"/>
                  </a:lnTo>
                  <a:close/>
                  <a:moveTo>
                    <a:pt x="633" y="390"/>
                  </a:moveTo>
                  <a:lnTo>
                    <a:pt x="559" y="426"/>
                  </a:lnTo>
                  <a:lnTo>
                    <a:pt x="489" y="466"/>
                  </a:lnTo>
                  <a:lnTo>
                    <a:pt x="425" y="507"/>
                  </a:lnTo>
                  <a:lnTo>
                    <a:pt x="364" y="551"/>
                  </a:lnTo>
                  <a:lnTo>
                    <a:pt x="357" y="626"/>
                  </a:lnTo>
                  <a:lnTo>
                    <a:pt x="354" y="701"/>
                  </a:lnTo>
                  <a:lnTo>
                    <a:pt x="357" y="778"/>
                  </a:lnTo>
                  <a:lnTo>
                    <a:pt x="363" y="854"/>
                  </a:lnTo>
                  <a:lnTo>
                    <a:pt x="413" y="890"/>
                  </a:lnTo>
                  <a:lnTo>
                    <a:pt x="426" y="886"/>
                  </a:lnTo>
                  <a:lnTo>
                    <a:pt x="440" y="885"/>
                  </a:lnTo>
                  <a:lnTo>
                    <a:pt x="457" y="887"/>
                  </a:lnTo>
                  <a:lnTo>
                    <a:pt x="474" y="894"/>
                  </a:lnTo>
                  <a:lnTo>
                    <a:pt x="488" y="904"/>
                  </a:lnTo>
                  <a:lnTo>
                    <a:pt x="499" y="917"/>
                  </a:lnTo>
                  <a:lnTo>
                    <a:pt x="505" y="934"/>
                  </a:lnTo>
                  <a:lnTo>
                    <a:pt x="508" y="951"/>
                  </a:lnTo>
                  <a:lnTo>
                    <a:pt x="570" y="984"/>
                  </a:lnTo>
                  <a:lnTo>
                    <a:pt x="633" y="1016"/>
                  </a:lnTo>
                  <a:lnTo>
                    <a:pt x="706" y="980"/>
                  </a:lnTo>
                  <a:lnTo>
                    <a:pt x="776" y="940"/>
                  </a:lnTo>
                  <a:lnTo>
                    <a:pt x="841" y="899"/>
                  </a:lnTo>
                  <a:lnTo>
                    <a:pt x="902" y="855"/>
                  </a:lnTo>
                  <a:lnTo>
                    <a:pt x="906" y="801"/>
                  </a:lnTo>
                  <a:lnTo>
                    <a:pt x="909" y="746"/>
                  </a:lnTo>
                  <a:lnTo>
                    <a:pt x="897" y="735"/>
                  </a:lnTo>
                  <a:lnTo>
                    <a:pt x="889" y="721"/>
                  </a:lnTo>
                  <a:lnTo>
                    <a:pt x="883" y="706"/>
                  </a:lnTo>
                  <a:lnTo>
                    <a:pt x="881" y="691"/>
                  </a:lnTo>
                  <a:lnTo>
                    <a:pt x="883" y="674"/>
                  </a:lnTo>
                  <a:lnTo>
                    <a:pt x="889" y="660"/>
                  </a:lnTo>
                  <a:lnTo>
                    <a:pt x="897" y="646"/>
                  </a:lnTo>
                  <a:lnTo>
                    <a:pt x="909" y="635"/>
                  </a:lnTo>
                  <a:lnTo>
                    <a:pt x="906" y="593"/>
                  </a:lnTo>
                  <a:lnTo>
                    <a:pt x="903" y="552"/>
                  </a:lnTo>
                  <a:lnTo>
                    <a:pt x="841" y="507"/>
                  </a:lnTo>
                  <a:lnTo>
                    <a:pt x="776" y="466"/>
                  </a:lnTo>
                  <a:lnTo>
                    <a:pt x="706" y="426"/>
                  </a:lnTo>
                  <a:lnTo>
                    <a:pt x="633" y="390"/>
                  </a:lnTo>
                  <a:close/>
                  <a:moveTo>
                    <a:pt x="417" y="319"/>
                  </a:moveTo>
                  <a:lnTo>
                    <a:pt x="399" y="377"/>
                  </a:lnTo>
                  <a:lnTo>
                    <a:pt x="383" y="440"/>
                  </a:lnTo>
                  <a:lnTo>
                    <a:pt x="448" y="398"/>
                  </a:lnTo>
                  <a:lnTo>
                    <a:pt x="490" y="374"/>
                  </a:lnTo>
                  <a:lnTo>
                    <a:pt x="532" y="351"/>
                  </a:lnTo>
                  <a:lnTo>
                    <a:pt x="474" y="333"/>
                  </a:lnTo>
                  <a:lnTo>
                    <a:pt x="417" y="319"/>
                  </a:lnTo>
                  <a:close/>
                  <a:moveTo>
                    <a:pt x="851" y="319"/>
                  </a:moveTo>
                  <a:lnTo>
                    <a:pt x="792" y="333"/>
                  </a:lnTo>
                  <a:lnTo>
                    <a:pt x="733" y="351"/>
                  </a:lnTo>
                  <a:lnTo>
                    <a:pt x="776" y="374"/>
                  </a:lnTo>
                  <a:lnTo>
                    <a:pt x="817" y="398"/>
                  </a:lnTo>
                  <a:lnTo>
                    <a:pt x="884" y="441"/>
                  </a:lnTo>
                  <a:lnTo>
                    <a:pt x="869" y="378"/>
                  </a:lnTo>
                  <a:lnTo>
                    <a:pt x="851" y="319"/>
                  </a:lnTo>
                  <a:close/>
                  <a:moveTo>
                    <a:pt x="967" y="305"/>
                  </a:moveTo>
                  <a:lnTo>
                    <a:pt x="931" y="307"/>
                  </a:lnTo>
                  <a:lnTo>
                    <a:pt x="949" y="371"/>
                  </a:lnTo>
                  <a:lnTo>
                    <a:pt x="965" y="439"/>
                  </a:lnTo>
                  <a:lnTo>
                    <a:pt x="976" y="510"/>
                  </a:lnTo>
                  <a:lnTo>
                    <a:pt x="1026" y="551"/>
                  </a:lnTo>
                  <a:lnTo>
                    <a:pt x="1071" y="594"/>
                  </a:lnTo>
                  <a:lnTo>
                    <a:pt x="1112" y="639"/>
                  </a:lnTo>
                  <a:lnTo>
                    <a:pt x="1118" y="630"/>
                  </a:lnTo>
                  <a:lnTo>
                    <a:pt x="1141" y="592"/>
                  </a:lnTo>
                  <a:lnTo>
                    <a:pt x="1158" y="557"/>
                  </a:lnTo>
                  <a:lnTo>
                    <a:pt x="1173" y="522"/>
                  </a:lnTo>
                  <a:lnTo>
                    <a:pt x="1181" y="488"/>
                  </a:lnTo>
                  <a:lnTo>
                    <a:pt x="1186" y="457"/>
                  </a:lnTo>
                  <a:lnTo>
                    <a:pt x="1184" y="429"/>
                  </a:lnTo>
                  <a:lnTo>
                    <a:pt x="1178" y="403"/>
                  </a:lnTo>
                  <a:lnTo>
                    <a:pt x="1168" y="379"/>
                  </a:lnTo>
                  <a:lnTo>
                    <a:pt x="1156" y="364"/>
                  </a:lnTo>
                  <a:lnTo>
                    <a:pt x="1142" y="351"/>
                  </a:lnTo>
                  <a:lnTo>
                    <a:pt x="1126" y="338"/>
                  </a:lnTo>
                  <a:lnTo>
                    <a:pt x="1111" y="345"/>
                  </a:lnTo>
                  <a:lnTo>
                    <a:pt x="1093" y="347"/>
                  </a:lnTo>
                  <a:lnTo>
                    <a:pt x="1075" y="344"/>
                  </a:lnTo>
                  <a:lnTo>
                    <a:pt x="1058" y="336"/>
                  </a:lnTo>
                  <a:lnTo>
                    <a:pt x="1043" y="324"/>
                  </a:lnTo>
                  <a:lnTo>
                    <a:pt x="1032" y="308"/>
                  </a:lnTo>
                  <a:lnTo>
                    <a:pt x="1000" y="306"/>
                  </a:lnTo>
                  <a:lnTo>
                    <a:pt x="967" y="305"/>
                  </a:lnTo>
                  <a:close/>
                  <a:moveTo>
                    <a:pt x="287" y="305"/>
                  </a:moveTo>
                  <a:lnTo>
                    <a:pt x="248" y="307"/>
                  </a:lnTo>
                  <a:lnTo>
                    <a:pt x="214" y="311"/>
                  </a:lnTo>
                  <a:lnTo>
                    <a:pt x="182" y="319"/>
                  </a:lnTo>
                  <a:lnTo>
                    <a:pt x="155" y="330"/>
                  </a:lnTo>
                  <a:lnTo>
                    <a:pt x="131" y="344"/>
                  </a:lnTo>
                  <a:lnTo>
                    <a:pt x="112" y="361"/>
                  </a:lnTo>
                  <a:lnTo>
                    <a:pt x="98" y="379"/>
                  </a:lnTo>
                  <a:lnTo>
                    <a:pt x="87" y="403"/>
                  </a:lnTo>
                  <a:lnTo>
                    <a:pt x="81" y="429"/>
                  </a:lnTo>
                  <a:lnTo>
                    <a:pt x="80" y="457"/>
                  </a:lnTo>
                  <a:lnTo>
                    <a:pt x="84" y="488"/>
                  </a:lnTo>
                  <a:lnTo>
                    <a:pt x="92" y="522"/>
                  </a:lnTo>
                  <a:lnTo>
                    <a:pt x="106" y="557"/>
                  </a:lnTo>
                  <a:lnTo>
                    <a:pt x="125" y="592"/>
                  </a:lnTo>
                  <a:lnTo>
                    <a:pt x="147" y="630"/>
                  </a:lnTo>
                  <a:lnTo>
                    <a:pt x="153" y="639"/>
                  </a:lnTo>
                  <a:lnTo>
                    <a:pt x="194" y="594"/>
                  </a:lnTo>
                  <a:lnTo>
                    <a:pt x="240" y="551"/>
                  </a:lnTo>
                  <a:lnTo>
                    <a:pt x="289" y="509"/>
                  </a:lnTo>
                  <a:lnTo>
                    <a:pt x="301" y="439"/>
                  </a:lnTo>
                  <a:lnTo>
                    <a:pt x="316" y="371"/>
                  </a:lnTo>
                  <a:lnTo>
                    <a:pt x="336" y="307"/>
                  </a:lnTo>
                  <a:lnTo>
                    <a:pt x="311" y="306"/>
                  </a:lnTo>
                  <a:lnTo>
                    <a:pt x="287" y="305"/>
                  </a:lnTo>
                  <a:close/>
                  <a:moveTo>
                    <a:pt x="635" y="79"/>
                  </a:moveTo>
                  <a:lnTo>
                    <a:pt x="606" y="82"/>
                  </a:lnTo>
                  <a:lnTo>
                    <a:pt x="578" y="93"/>
                  </a:lnTo>
                  <a:lnTo>
                    <a:pt x="549" y="110"/>
                  </a:lnTo>
                  <a:lnTo>
                    <a:pt x="522" y="135"/>
                  </a:lnTo>
                  <a:lnTo>
                    <a:pt x="496" y="165"/>
                  </a:lnTo>
                  <a:lnTo>
                    <a:pt x="471" y="202"/>
                  </a:lnTo>
                  <a:lnTo>
                    <a:pt x="449" y="245"/>
                  </a:lnTo>
                  <a:lnTo>
                    <a:pt x="508" y="261"/>
                  </a:lnTo>
                  <a:lnTo>
                    <a:pt x="570" y="280"/>
                  </a:lnTo>
                  <a:lnTo>
                    <a:pt x="633" y="305"/>
                  </a:lnTo>
                  <a:lnTo>
                    <a:pt x="696" y="280"/>
                  </a:lnTo>
                  <a:lnTo>
                    <a:pt x="759" y="261"/>
                  </a:lnTo>
                  <a:lnTo>
                    <a:pt x="819" y="244"/>
                  </a:lnTo>
                  <a:lnTo>
                    <a:pt x="797" y="202"/>
                  </a:lnTo>
                  <a:lnTo>
                    <a:pt x="772" y="165"/>
                  </a:lnTo>
                  <a:lnTo>
                    <a:pt x="746" y="135"/>
                  </a:lnTo>
                  <a:lnTo>
                    <a:pt x="720" y="111"/>
                  </a:lnTo>
                  <a:lnTo>
                    <a:pt x="691" y="93"/>
                  </a:lnTo>
                  <a:lnTo>
                    <a:pt x="663" y="82"/>
                  </a:lnTo>
                  <a:lnTo>
                    <a:pt x="635" y="79"/>
                  </a:lnTo>
                  <a:close/>
                  <a:moveTo>
                    <a:pt x="634" y="0"/>
                  </a:moveTo>
                  <a:lnTo>
                    <a:pt x="672" y="3"/>
                  </a:lnTo>
                  <a:lnTo>
                    <a:pt x="709" y="14"/>
                  </a:lnTo>
                  <a:lnTo>
                    <a:pt x="743" y="33"/>
                  </a:lnTo>
                  <a:lnTo>
                    <a:pt x="778" y="56"/>
                  </a:lnTo>
                  <a:lnTo>
                    <a:pt x="810" y="88"/>
                  </a:lnTo>
                  <a:lnTo>
                    <a:pt x="840" y="124"/>
                  </a:lnTo>
                  <a:lnTo>
                    <a:pt x="868" y="169"/>
                  </a:lnTo>
                  <a:lnTo>
                    <a:pt x="894" y="217"/>
                  </a:lnTo>
                  <a:lnTo>
                    <a:pt x="901" y="230"/>
                  </a:lnTo>
                  <a:lnTo>
                    <a:pt x="952" y="227"/>
                  </a:lnTo>
                  <a:lnTo>
                    <a:pt x="1000" y="226"/>
                  </a:lnTo>
                  <a:lnTo>
                    <a:pt x="1046" y="230"/>
                  </a:lnTo>
                  <a:lnTo>
                    <a:pt x="1060" y="219"/>
                  </a:lnTo>
                  <a:lnTo>
                    <a:pt x="1076" y="213"/>
                  </a:lnTo>
                  <a:lnTo>
                    <a:pt x="1093" y="211"/>
                  </a:lnTo>
                  <a:lnTo>
                    <a:pt x="1113" y="213"/>
                  </a:lnTo>
                  <a:lnTo>
                    <a:pt x="1130" y="221"/>
                  </a:lnTo>
                  <a:lnTo>
                    <a:pt x="1144" y="234"/>
                  </a:lnTo>
                  <a:lnTo>
                    <a:pt x="1155" y="249"/>
                  </a:lnTo>
                  <a:lnTo>
                    <a:pt x="1161" y="267"/>
                  </a:lnTo>
                  <a:lnTo>
                    <a:pt x="1191" y="288"/>
                  </a:lnTo>
                  <a:lnTo>
                    <a:pt x="1216" y="311"/>
                  </a:lnTo>
                  <a:lnTo>
                    <a:pt x="1235" y="339"/>
                  </a:lnTo>
                  <a:lnTo>
                    <a:pt x="1251" y="369"/>
                  </a:lnTo>
                  <a:lnTo>
                    <a:pt x="1260" y="401"/>
                  </a:lnTo>
                  <a:lnTo>
                    <a:pt x="1265" y="436"/>
                  </a:lnTo>
                  <a:lnTo>
                    <a:pt x="1264" y="471"/>
                  </a:lnTo>
                  <a:lnTo>
                    <a:pt x="1258" y="509"/>
                  </a:lnTo>
                  <a:lnTo>
                    <a:pt x="1247" y="548"/>
                  </a:lnTo>
                  <a:lnTo>
                    <a:pt x="1231" y="589"/>
                  </a:lnTo>
                  <a:lnTo>
                    <a:pt x="1210" y="630"/>
                  </a:lnTo>
                  <a:lnTo>
                    <a:pt x="1184" y="673"/>
                  </a:lnTo>
                  <a:lnTo>
                    <a:pt x="1175" y="687"/>
                  </a:lnTo>
                  <a:lnTo>
                    <a:pt x="1164" y="702"/>
                  </a:lnTo>
                  <a:lnTo>
                    <a:pt x="1192" y="743"/>
                  </a:lnTo>
                  <a:lnTo>
                    <a:pt x="1216" y="785"/>
                  </a:lnTo>
                  <a:lnTo>
                    <a:pt x="1234" y="826"/>
                  </a:lnTo>
                  <a:lnTo>
                    <a:pt x="1250" y="864"/>
                  </a:lnTo>
                  <a:lnTo>
                    <a:pt x="1259" y="902"/>
                  </a:lnTo>
                  <a:lnTo>
                    <a:pt x="1264" y="939"/>
                  </a:lnTo>
                  <a:lnTo>
                    <a:pt x="1264" y="974"/>
                  </a:lnTo>
                  <a:lnTo>
                    <a:pt x="1259" y="1007"/>
                  </a:lnTo>
                  <a:lnTo>
                    <a:pt x="1250" y="1038"/>
                  </a:lnTo>
                  <a:lnTo>
                    <a:pt x="1235" y="1066"/>
                  </a:lnTo>
                  <a:lnTo>
                    <a:pt x="1217" y="1092"/>
                  </a:lnTo>
                  <a:lnTo>
                    <a:pt x="1194" y="1116"/>
                  </a:lnTo>
                  <a:lnTo>
                    <a:pt x="1167" y="1135"/>
                  </a:lnTo>
                  <a:lnTo>
                    <a:pt x="1137" y="1151"/>
                  </a:lnTo>
                  <a:lnTo>
                    <a:pt x="1102" y="1164"/>
                  </a:lnTo>
                  <a:lnTo>
                    <a:pt x="1064" y="1172"/>
                  </a:lnTo>
                  <a:lnTo>
                    <a:pt x="1023" y="1178"/>
                  </a:lnTo>
                  <a:lnTo>
                    <a:pt x="978" y="1180"/>
                  </a:lnTo>
                  <a:lnTo>
                    <a:pt x="940" y="1179"/>
                  </a:lnTo>
                  <a:lnTo>
                    <a:pt x="898" y="1175"/>
                  </a:lnTo>
                  <a:lnTo>
                    <a:pt x="875" y="1221"/>
                  </a:lnTo>
                  <a:lnTo>
                    <a:pt x="850" y="1263"/>
                  </a:lnTo>
                  <a:lnTo>
                    <a:pt x="823" y="1300"/>
                  </a:lnTo>
                  <a:lnTo>
                    <a:pt x="793" y="1331"/>
                  </a:lnTo>
                  <a:lnTo>
                    <a:pt x="763" y="1358"/>
                  </a:lnTo>
                  <a:lnTo>
                    <a:pt x="732" y="1379"/>
                  </a:lnTo>
                  <a:lnTo>
                    <a:pt x="698" y="1394"/>
                  </a:lnTo>
                  <a:lnTo>
                    <a:pt x="665" y="1402"/>
                  </a:lnTo>
                  <a:lnTo>
                    <a:pt x="631" y="1406"/>
                  </a:lnTo>
                  <a:lnTo>
                    <a:pt x="631" y="1406"/>
                  </a:lnTo>
                  <a:lnTo>
                    <a:pt x="596" y="1402"/>
                  </a:lnTo>
                  <a:lnTo>
                    <a:pt x="562" y="1393"/>
                  </a:lnTo>
                  <a:lnTo>
                    <a:pt x="530" y="1379"/>
                  </a:lnTo>
                  <a:lnTo>
                    <a:pt x="499" y="1357"/>
                  </a:lnTo>
                  <a:lnTo>
                    <a:pt x="468" y="1331"/>
                  </a:lnTo>
                  <a:lnTo>
                    <a:pt x="440" y="1300"/>
                  </a:lnTo>
                  <a:lnTo>
                    <a:pt x="413" y="1263"/>
                  </a:lnTo>
                  <a:lnTo>
                    <a:pt x="387" y="1221"/>
                  </a:lnTo>
                  <a:lnTo>
                    <a:pt x="364" y="1175"/>
                  </a:lnTo>
                  <a:lnTo>
                    <a:pt x="324" y="1179"/>
                  </a:lnTo>
                  <a:lnTo>
                    <a:pt x="287" y="1180"/>
                  </a:lnTo>
                  <a:lnTo>
                    <a:pt x="243" y="1178"/>
                  </a:lnTo>
                  <a:lnTo>
                    <a:pt x="201" y="1172"/>
                  </a:lnTo>
                  <a:lnTo>
                    <a:pt x="163" y="1164"/>
                  </a:lnTo>
                  <a:lnTo>
                    <a:pt x="129" y="1151"/>
                  </a:lnTo>
                  <a:lnTo>
                    <a:pt x="98" y="1135"/>
                  </a:lnTo>
                  <a:lnTo>
                    <a:pt x="72" y="1116"/>
                  </a:lnTo>
                  <a:lnTo>
                    <a:pt x="49" y="1092"/>
                  </a:lnTo>
                  <a:lnTo>
                    <a:pt x="29" y="1066"/>
                  </a:lnTo>
                  <a:lnTo>
                    <a:pt x="15" y="1038"/>
                  </a:lnTo>
                  <a:lnTo>
                    <a:pt x="5" y="1007"/>
                  </a:lnTo>
                  <a:lnTo>
                    <a:pt x="1" y="974"/>
                  </a:lnTo>
                  <a:lnTo>
                    <a:pt x="1" y="939"/>
                  </a:lnTo>
                  <a:lnTo>
                    <a:pt x="7" y="902"/>
                  </a:lnTo>
                  <a:lnTo>
                    <a:pt x="16" y="864"/>
                  </a:lnTo>
                  <a:lnTo>
                    <a:pt x="30" y="826"/>
                  </a:lnTo>
                  <a:lnTo>
                    <a:pt x="49" y="785"/>
                  </a:lnTo>
                  <a:lnTo>
                    <a:pt x="73" y="743"/>
                  </a:lnTo>
                  <a:lnTo>
                    <a:pt x="101" y="702"/>
                  </a:lnTo>
                  <a:lnTo>
                    <a:pt x="90" y="687"/>
                  </a:lnTo>
                  <a:lnTo>
                    <a:pt x="80" y="673"/>
                  </a:lnTo>
                  <a:lnTo>
                    <a:pt x="54" y="630"/>
                  </a:lnTo>
                  <a:lnTo>
                    <a:pt x="34" y="589"/>
                  </a:lnTo>
                  <a:lnTo>
                    <a:pt x="17" y="548"/>
                  </a:lnTo>
                  <a:lnTo>
                    <a:pt x="7" y="509"/>
                  </a:lnTo>
                  <a:lnTo>
                    <a:pt x="1" y="471"/>
                  </a:lnTo>
                  <a:lnTo>
                    <a:pt x="0" y="436"/>
                  </a:lnTo>
                  <a:lnTo>
                    <a:pt x="5" y="401"/>
                  </a:lnTo>
                  <a:lnTo>
                    <a:pt x="14" y="369"/>
                  </a:lnTo>
                  <a:lnTo>
                    <a:pt x="29" y="339"/>
                  </a:lnTo>
                  <a:lnTo>
                    <a:pt x="49" y="312"/>
                  </a:lnTo>
                  <a:lnTo>
                    <a:pt x="72" y="290"/>
                  </a:lnTo>
                  <a:lnTo>
                    <a:pt x="98" y="270"/>
                  </a:lnTo>
                  <a:lnTo>
                    <a:pt x="129" y="255"/>
                  </a:lnTo>
                  <a:lnTo>
                    <a:pt x="163" y="242"/>
                  </a:lnTo>
                  <a:lnTo>
                    <a:pt x="201" y="234"/>
                  </a:lnTo>
                  <a:lnTo>
                    <a:pt x="243" y="228"/>
                  </a:lnTo>
                  <a:lnTo>
                    <a:pt x="287" y="226"/>
                  </a:lnTo>
                  <a:lnTo>
                    <a:pt x="326" y="227"/>
                  </a:lnTo>
                  <a:lnTo>
                    <a:pt x="366" y="231"/>
                  </a:lnTo>
                  <a:lnTo>
                    <a:pt x="390" y="185"/>
                  </a:lnTo>
                  <a:lnTo>
                    <a:pt x="415" y="143"/>
                  </a:lnTo>
                  <a:lnTo>
                    <a:pt x="443" y="106"/>
                  </a:lnTo>
                  <a:lnTo>
                    <a:pt x="471" y="75"/>
                  </a:lnTo>
                  <a:lnTo>
                    <a:pt x="502" y="48"/>
                  </a:lnTo>
                  <a:lnTo>
                    <a:pt x="534" y="27"/>
                  </a:lnTo>
                  <a:lnTo>
                    <a:pt x="567" y="12"/>
                  </a:lnTo>
                  <a:lnTo>
                    <a:pt x="600" y="3"/>
                  </a:lnTo>
                  <a:lnTo>
                    <a:pt x="6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15"/>
            <p:cNvSpPr>
              <a:spLocks/>
            </p:cNvSpPr>
            <p:nvPr/>
          </p:nvSpPr>
          <p:spPr bwMode="auto">
            <a:xfrm>
              <a:off x="2968625" y="2959100"/>
              <a:ext cx="55563" cy="57150"/>
            </a:xfrm>
            <a:custGeom>
              <a:avLst/>
              <a:gdLst>
                <a:gd name="T0" fmla="*/ 8 w 431"/>
                <a:gd name="T1" fmla="*/ 0 h 427"/>
                <a:gd name="T2" fmla="*/ 10 w 431"/>
                <a:gd name="T3" fmla="*/ 0 h 427"/>
                <a:gd name="T4" fmla="*/ 321 w 431"/>
                <a:gd name="T5" fmla="*/ 126 h 427"/>
                <a:gd name="T6" fmla="*/ 324 w 431"/>
                <a:gd name="T7" fmla="*/ 128 h 427"/>
                <a:gd name="T8" fmla="*/ 326 w 431"/>
                <a:gd name="T9" fmla="*/ 130 h 427"/>
                <a:gd name="T10" fmla="*/ 326 w 431"/>
                <a:gd name="T11" fmla="*/ 132 h 427"/>
                <a:gd name="T12" fmla="*/ 326 w 431"/>
                <a:gd name="T13" fmla="*/ 135 h 427"/>
                <a:gd name="T14" fmla="*/ 323 w 431"/>
                <a:gd name="T15" fmla="*/ 137 h 427"/>
                <a:gd name="T16" fmla="*/ 321 w 431"/>
                <a:gd name="T17" fmla="*/ 139 h 427"/>
                <a:gd name="T18" fmla="*/ 245 w 431"/>
                <a:gd name="T19" fmla="*/ 169 h 427"/>
                <a:gd name="T20" fmla="*/ 429 w 431"/>
                <a:gd name="T21" fmla="*/ 353 h 427"/>
                <a:gd name="T22" fmla="*/ 430 w 431"/>
                <a:gd name="T23" fmla="*/ 355 h 427"/>
                <a:gd name="T24" fmla="*/ 431 w 431"/>
                <a:gd name="T25" fmla="*/ 357 h 427"/>
                <a:gd name="T26" fmla="*/ 430 w 431"/>
                <a:gd name="T27" fmla="*/ 359 h 427"/>
                <a:gd name="T28" fmla="*/ 429 w 431"/>
                <a:gd name="T29" fmla="*/ 361 h 427"/>
                <a:gd name="T30" fmla="*/ 365 w 431"/>
                <a:gd name="T31" fmla="*/ 425 h 427"/>
                <a:gd name="T32" fmla="*/ 362 w 431"/>
                <a:gd name="T33" fmla="*/ 427 h 427"/>
                <a:gd name="T34" fmla="*/ 360 w 431"/>
                <a:gd name="T35" fmla="*/ 427 h 427"/>
                <a:gd name="T36" fmla="*/ 357 w 431"/>
                <a:gd name="T37" fmla="*/ 427 h 427"/>
                <a:gd name="T38" fmla="*/ 355 w 431"/>
                <a:gd name="T39" fmla="*/ 425 h 427"/>
                <a:gd name="T40" fmla="*/ 172 w 431"/>
                <a:gd name="T41" fmla="*/ 243 h 427"/>
                <a:gd name="T42" fmla="*/ 140 w 431"/>
                <a:gd name="T43" fmla="*/ 319 h 427"/>
                <a:gd name="T44" fmla="*/ 139 w 431"/>
                <a:gd name="T45" fmla="*/ 321 h 427"/>
                <a:gd name="T46" fmla="*/ 137 w 431"/>
                <a:gd name="T47" fmla="*/ 323 h 427"/>
                <a:gd name="T48" fmla="*/ 135 w 431"/>
                <a:gd name="T49" fmla="*/ 324 h 427"/>
                <a:gd name="T50" fmla="*/ 132 w 431"/>
                <a:gd name="T51" fmla="*/ 323 h 427"/>
                <a:gd name="T52" fmla="*/ 129 w 431"/>
                <a:gd name="T53" fmla="*/ 321 h 427"/>
                <a:gd name="T54" fmla="*/ 128 w 431"/>
                <a:gd name="T55" fmla="*/ 319 h 427"/>
                <a:gd name="T56" fmla="*/ 2 w 431"/>
                <a:gd name="T57" fmla="*/ 8 h 427"/>
                <a:gd name="T58" fmla="*/ 0 w 431"/>
                <a:gd name="T59" fmla="*/ 6 h 427"/>
                <a:gd name="T60" fmla="*/ 2 w 431"/>
                <a:gd name="T61" fmla="*/ 4 h 427"/>
                <a:gd name="T62" fmla="*/ 3 w 431"/>
                <a:gd name="T63" fmla="*/ 2 h 427"/>
                <a:gd name="T64" fmla="*/ 5 w 431"/>
                <a:gd name="T65" fmla="*/ 0 h 427"/>
                <a:gd name="T66" fmla="*/ 8 w 431"/>
                <a:gd name="T67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1" h="427">
                  <a:moveTo>
                    <a:pt x="8" y="0"/>
                  </a:moveTo>
                  <a:lnTo>
                    <a:pt x="10" y="0"/>
                  </a:lnTo>
                  <a:lnTo>
                    <a:pt x="321" y="126"/>
                  </a:lnTo>
                  <a:lnTo>
                    <a:pt x="324" y="128"/>
                  </a:lnTo>
                  <a:lnTo>
                    <a:pt x="326" y="130"/>
                  </a:lnTo>
                  <a:lnTo>
                    <a:pt x="326" y="132"/>
                  </a:lnTo>
                  <a:lnTo>
                    <a:pt x="326" y="135"/>
                  </a:lnTo>
                  <a:lnTo>
                    <a:pt x="323" y="137"/>
                  </a:lnTo>
                  <a:lnTo>
                    <a:pt x="321" y="139"/>
                  </a:lnTo>
                  <a:lnTo>
                    <a:pt x="245" y="169"/>
                  </a:lnTo>
                  <a:lnTo>
                    <a:pt x="429" y="353"/>
                  </a:lnTo>
                  <a:lnTo>
                    <a:pt x="430" y="355"/>
                  </a:lnTo>
                  <a:lnTo>
                    <a:pt x="431" y="357"/>
                  </a:lnTo>
                  <a:lnTo>
                    <a:pt x="430" y="359"/>
                  </a:lnTo>
                  <a:lnTo>
                    <a:pt x="429" y="361"/>
                  </a:lnTo>
                  <a:lnTo>
                    <a:pt x="365" y="425"/>
                  </a:lnTo>
                  <a:lnTo>
                    <a:pt x="362" y="427"/>
                  </a:lnTo>
                  <a:lnTo>
                    <a:pt x="360" y="427"/>
                  </a:lnTo>
                  <a:lnTo>
                    <a:pt x="357" y="427"/>
                  </a:lnTo>
                  <a:lnTo>
                    <a:pt x="355" y="425"/>
                  </a:lnTo>
                  <a:lnTo>
                    <a:pt x="172" y="243"/>
                  </a:lnTo>
                  <a:lnTo>
                    <a:pt x="140" y="319"/>
                  </a:lnTo>
                  <a:lnTo>
                    <a:pt x="139" y="321"/>
                  </a:lnTo>
                  <a:lnTo>
                    <a:pt x="137" y="323"/>
                  </a:lnTo>
                  <a:lnTo>
                    <a:pt x="135" y="324"/>
                  </a:lnTo>
                  <a:lnTo>
                    <a:pt x="132" y="323"/>
                  </a:lnTo>
                  <a:lnTo>
                    <a:pt x="129" y="321"/>
                  </a:lnTo>
                  <a:lnTo>
                    <a:pt x="128" y="319"/>
                  </a:lnTo>
                  <a:lnTo>
                    <a:pt x="2" y="8"/>
                  </a:lnTo>
                  <a:lnTo>
                    <a:pt x="0" y="6"/>
                  </a:lnTo>
                  <a:lnTo>
                    <a:pt x="2" y="4"/>
                  </a:lnTo>
                  <a:lnTo>
                    <a:pt x="3" y="2"/>
                  </a:lnTo>
                  <a:lnTo>
                    <a:pt x="5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9" name="Freeform 120"/>
          <p:cNvSpPr>
            <a:spLocks noEditPoints="1"/>
          </p:cNvSpPr>
          <p:nvPr/>
        </p:nvSpPr>
        <p:spPr bwMode="auto">
          <a:xfrm>
            <a:off x="6419931" y="1715524"/>
            <a:ext cx="603250" cy="422275"/>
          </a:xfrm>
          <a:custGeom>
            <a:avLst/>
            <a:gdLst>
              <a:gd name="T0" fmla="*/ 1418 w 3416"/>
              <a:gd name="T1" fmla="*/ 733 h 2394"/>
              <a:gd name="T2" fmla="*/ 1403 w 3416"/>
              <a:gd name="T3" fmla="*/ 742 h 2394"/>
              <a:gd name="T4" fmla="*/ 1420 w 3416"/>
              <a:gd name="T5" fmla="*/ 936 h 2394"/>
              <a:gd name="T6" fmla="*/ 1448 w 3416"/>
              <a:gd name="T7" fmla="*/ 953 h 2394"/>
              <a:gd name="T8" fmla="*/ 1827 w 3416"/>
              <a:gd name="T9" fmla="*/ 1017 h 2394"/>
              <a:gd name="T10" fmla="*/ 1804 w 3416"/>
              <a:gd name="T11" fmla="*/ 1037 h 2394"/>
              <a:gd name="T12" fmla="*/ 2401 w 3416"/>
              <a:gd name="T13" fmla="*/ 1659 h 2394"/>
              <a:gd name="T14" fmla="*/ 2385 w 3416"/>
              <a:gd name="T15" fmla="*/ 1796 h 2394"/>
              <a:gd name="T16" fmla="*/ 2736 w 3416"/>
              <a:gd name="T17" fmla="*/ 1529 h 2394"/>
              <a:gd name="T18" fmla="*/ 2796 w 3416"/>
              <a:gd name="T19" fmla="*/ 1431 h 2394"/>
              <a:gd name="T20" fmla="*/ 2896 w 3416"/>
              <a:gd name="T21" fmla="*/ 1266 h 2394"/>
              <a:gd name="T22" fmla="*/ 3009 w 3416"/>
              <a:gd name="T23" fmla="*/ 1075 h 2394"/>
              <a:gd name="T24" fmla="*/ 368 w 3416"/>
              <a:gd name="T25" fmla="*/ 1002 h 2394"/>
              <a:gd name="T26" fmla="*/ 479 w 3416"/>
              <a:gd name="T27" fmla="*/ 1189 h 2394"/>
              <a:gd name="T28" fmla="*/ 587 w 3416"/>
              <a:gd name="T29" fmla="*/ 1370 h 2394"/>
              <a:gd name="T30" fmla="*/ 665 w 3416"/>
              <a:gd name="T31" fmla="*/ 1501 h 2394"/>
              <a:gd name="T32" fmla="*/ 1417 w 3416"/>
              <a:gd name="T33" fmla="*/ 2262 h 2394"/>
              <a:gd name="T34" fmla="*/ 1510 w 3416"/>
              <a:gd name="T35" fmla="*/ 2187 h 2394"/>
              <a:gd name="T36" fmla="*/ 1228 w 3416"/>
              <a:gd name="T37" fmla="*/ 1897 h 2394"/>
              <a:gd name="T38" fmla="*/ 1763 w 3416"/>
              <a:gd name="T39" fmla="*/ 2255 h 2394"/>
              <a:gd name="T40" fmla="*/ 1794 w 3416"/>
              <a:gd name="T41" fmla="*/ 2251 h 2394"/>
              <a:gd name="T42" fmla="*/ 1841 w 3416"/>
              <a:gd name="T43" fmla="*/ 2203 h 2394"/>
              <a:gd name="T44" fmla="*/ 1873 w 3416"/>
              <a:gd name="T45" fmla="*/ 2172 h 2394"/>
              <a:gd name="T46" fmla="*/ 1522 w 3416"/>
              <a:gd name="T47" fmla="*/ 1807 h 2394"/>
              <a:gd name="T48" fmla="*/ 2047 w 3416"/>
              <a:gd name="T49" fmla="*/ 2151 h 2394"/>
              <a:gd name="T50" fmla="*/ 2068 w 3416"/>
              <a:gd name="T51" fmla="*/ 2151 h 2394"/>
              <a:gd name="T52" fmla="*/ 2148 w 3416"/>
              <a:gd name="T53" fmla="*/ 2034 h 2394"/>
              <a:gd name="T54" fmla="*/ 2150 w 3416"/>
              <a:gd name="T55" fmla="*/ 1836 h 2394"/>
              <a:gd name="T56" fmla="*/ 2277 w 3416"/>
              <a:gd name="T57" fmla="*/ 1711 h 2394"/>
              <a:gd name="T58" fmla="*/ 1433 w 3416"/>
              <a:gd name="T59" fmla="*/ 1089 h 2394"/>
              <a:gd name="T60" fmla="*/ 1317 w 3416"/>
              <a:gd name="T61" fmla="*/ 1022 h 2394"/>
              <a:gd name="T62" fmla="*/ 1264 w 3416"/>
              <a:gd name="T63" fmla="*/ 754 h 2394"/>
              <a:gd name="T64" fmla="*/ 1023 w 3416"/>
              <a:gd name="T65" fmla="*/ 613 h 2394"/>
              <a:gd name="T66" fmla="*/ 730 w 3416"/>
              <a:gd name="T67" fmla="*/ 165 h 2394"/>
              <a:gd name="T68" fmla="*/ 689 w 3416"/>
              <a:gd name="T69" fmla="*/ 224 h 2394"/>
              <a:gd name="T70" fmla="*/ 736 w 3416"/>
              <a:gd name="T71" fmla="*/ 278 h 2394"/>
              <a:gd name="T72" fmla="*/ 800 w 3416"/>
              <a:gd name="T73" fmla="*/ 248 h 2394"/>
              <a:gd name="T74" fmla="*/ 788 w 3416"/>
              <a:gd name="T75" fmla="*/ 178 h 2394"/>
              <a:gd name="T76" fmla="*/ 2644 w 3416"/>
              <a:gd name="T77" fmla="*/ 159 h 2394"/>
              <a:gd name="T78" fmla="*/ 2606 w 3416"/>
              <a:gd name="T79" fmla="*/ 233 h 2394"/>
              <a:gd name="T80" fmla="*/ 2681 w 3416"/>
              <a:gd name="T81" fmla="*/ 270 h 2394"/>
              <a:gd name="T82" fmla="*/ 2718 w 3416"/>
              <a:gd name="T83" fmla="*/ 195 h 2394"/>
              <a:gd name="T84" fmla="*/ 2645 w 3416"/>
              <a:gd name="T85" fmla="*/ 0 h 2394"/>
              <a:gd name="T86" fmla="*/ 3411 w 3416"/>
              <a:gd name="T87" fmla="*/ 741 h 2394"/>
              <a:gd name="T88" fmla="*/ 3403 w 3416"/>
              <a:gd name="T89" fmla="*/ 791 h 2394"/>
              <a:gd name="T90" fmla="*/ 2052 w 3416"/>
              <a:gd name="T91" fmla="*/ 2374 h 2394"/>
              <a:gd name="T92" fmla="*/ 1931 w 3416"/>
              <a:gd name="T93" fmla="*/ 2384 h 2394"/>
              <a:gd name="T94" fmla="*/ 1861 w 3416"/>
              <a:gd name="T95" fmla="*/ 2366 h 2394"/>
              <a:gd name="T96" fmla="*/ 1735 w 3416"/>
              <a:gd name="T97" fmla="*/ 2379 h 2394"/>
              <a:gd name="T98" fmla="*/ 1605 w 3416"/>
              <a:gd name="T99" fmla="*/ 2384 h 2394"/>
              <a:gd name="T100" fmla="*/ 1527 w 3416"/>
              <a:gd name="T101" fmla="*/ 2360 h 2394"/>
              <a:gd name="T102" fmla="*/ 1416 w 3416"/>
              <a:gd name="T103" fmla="*/ 2392 h 2394"/>
              <a:gd name="T104" fmla="*/ 600 w 3416"/>
              <a:gd name="T105" fmla="*/ 1620 h 2394"/>
              <a:gd name="T106" fmla="*/ 548 w 3416"/>
              <a:gd name="T107" fmla="*/ 1540 h 2394"/>
              <a:gd name="T108" fmla="*/ 12 w 3416"/>
              <a:gd name="T109" fmla="*/ 791 h 2394"/>
              <a:gd name="T110" fmla="*/ 12 w 3416"/>
              <a:gd name="T111" fmla="*/ 733 h 2394"/>
              <a:gd name="T112" fmla="*/ 786 w 3416"/>
              <a:gd name="T113" fmla="*/ 4 h 2394"/>
              <a:gd name="T114" fmla="*/ 975 w 3416"/>
              <a:gd name="T115" fmla="*/ 207 h 2394"/>
              <a:gd name="T116" fmla="*/ 1063 w 3416"/>
              <a:gd name="T117" fmla="*/ 482 h 2394"/>
              <a:gd name="T118" fmla="*/ 2449 w 3416"/>
              <a:gd name="T119" fmla="*/ 228 h 2394"/>
              <a:gd name="T120" fmla="*/ 2455 w 3416"/>
              <a:gd name="T121" fmla="*/ 177 h 2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16" h="2394">
                <a:moveTo>
                  <a:pt x="2536" y="488"/>
                </a:moveTo>
                <a:lnTo>
                  <a:pt x="2424" y="602"/>
                </a:lnTo>
                <a:lnTo>
                  <a:pt x="2412" y="610"/>
                </a:lnTo>
                <a:lnTo>
                  <a:pt x="2397" y="614"/>
                </a:lnTo>
                <a:lnTo>
                  <a:pt x="1418" y="733"/>
                </a:lnTo>
                <a:lnTo>
                  <a:pt x="1414" y="734"/>
                </a:lnTo>
                <a:lnTo>
                  <a:pt x="1410" y="735"/>
                </a:lnTo>
                <a:lnTo>
                  <a:pt x="1407" y="737"/>
                </a:lnTo>
                <a:lnTo>
                  <a:pt x="1404" y="740"/>
                </a:lnTo>
                <a:lnTo>
                  <a:pt x="1403" y="742"/>
                </a:lnTo>
                <a:lnTo>
                  <a:pt x="1398" y="750"/>
                </a:lnTo>
                <a:lnTo>
                  <a:pt x="1396" y="759"/>
                </a:lnTo>
                <a:lnTo>
                  <a:pt x="1396" y="769"/>
                </a:lnTo>
                <a:lnTo>
                  <a:pt x="1417" y="924"/>
                </a:lnTo>
                <a:lnTo>
                  <a:pt x="1420" y="936"/>
                </a:lnTo>
                <a:lnTo>
                  <a:pt x="1426" y="945"/>
                </a:lnTo>
                <a:lnTo>
                  <a:pt x="1434" y="951"/>
                </a:lnTo>
                <a:lnTo>
                  <a:pt x="1444" y="953"/>
                </a:lnTo>
                <a:lnTo>
                  <a:pt x="1445" y="953"/>
                </a:lnTo>
                <a:lnTo>
                  <a:pt x="1448" y="953"/>
                </a:lnTo>
                <a:lnTo>
                  <a:pt x="1449" y="953"/>
                </a:lnTo>
                <a:lnTo>
                  <a:pt x="1805" y="921"/>
                </a:lnTo>
                <a:lnTo>
                  <a:pt x="1833" y="1012"/>
                </a:lnTo>
                <a:lnTo>
                  <a:pt x="1831" y="1014"/>
                </a:lnTo>
                <a:lnTo>
                  <a:pt x="1827" y="1017"/>
                </a:lnTo>
                <a:lnTo>
                  <a:pt x="1821" y="1023"/>
                </a:lnTo>
                <a:lnTo>
                  <a:pt x="1815" y="1028"/>
                </a:lnTo>
                <a:lnTo>
                  <a:pt x="1809" y="1032"/>
                </a:lnTo>
                <a:lnTo>
                  <a:pt x="1805" y="1035"/>
                </a:lnTo>
                <a:lnTo>
                  <a:pt x="1804" y="1037"/>
                </a:lnTo>
                <a:lnTo>
                  <a:pt x="2306" y="1530"/>
                </a:lnTo>
                <a:lnTo>
                  <a:pt x="2338" y="1564"/>
                </a:lnTo>
                <a:lnTo>
                  <a:pt x="2365" y="1597"/>
                </a:lnTo>
                <a:lnTo>
                  <a:pt x="2386" y="1629"/>
                </a:lnTo>
                <a:lnTo>
                  <a:pt x="2401" y="1659"/>
                </a:lnTo>
                <a:lnTo>
                  <a:pt x="2411" y="1688"/>
                </a:lnTo>
                <a:lnTo>
                  <a:pt x="2414" y="1715"/>
                </a:lnTo>
                <a:lnTo>
                  <a:pt x="2410" y="1742"/>
                </a:lnTo>
                <a:lnTo>
                  <a:pt x="2400" y="1769"/>
                </a:lnTo>
                <a:lnTo>
                  <a:pt x="2385" y="1796"/>
                </a:lnTo>
                <a:lnTo>
                  <a:pt x="2362" y="1822"/>
                </a:lnTo>
                <a:lnTo>
                  <a:pt x="2233" y="1950"/>
                </a:lnTo>
                <a:lnTo>
                  <a:pt x="2274" y="1994"/>
                </a:lnTo>
                <a:lnTo>
                  <a:pt x="2731" y="1538"/>
                </a:lnTo>
                <a:lnTo>
                  <a:pt x="2736" y="1529"/>
                </a:lnTo>
                <a:lnTo>
                  <a:pt x="2743" y="1518"/>
                </a:lnTo>
                <a:lnTo>
                  <a:pt x="2754" y="1501"/>
                </a:lnTo>
                <a:lnTo>
                  <a:pt x="2766" y="1482"/>
                </a:lnTo>
                <a:lnTo>
                  <a:pt x="2781" y="1458"/>
                </a:lnTo>
                <a:lnTo>
                  <a:pt x="2796" y="1431"/>
                </a:lnTo>
                <a:lnTo>
                  <a:pt x="2814" y="1402"/>
                </a:lnTo>
                <a:lnTo>
                  <a:pt x="2832" y="1371"/>
                </a:lnTo>
                <a:lnTo>
                  <a:pt x="2853" y="1337"/>
                </a:lnTo>
                <a:lnTo>
                  <a:pt x="2874" y="1302"/>
                </a:lnTo>
                <a:lnTo>
                  <a:pt x="2896" y="1266"/>
                </a:lnTo>
                <a:lnTo>
                  <a:pt x="2918" y="1227"/>
                </a:lnTo>
                <a:lnTo>
                  <a:pt x="2941" y="1189"/>
                </a:lnTo>
                <a:lnTo>
                  <a:pt x="2964" y="1151"/>
                </a:lnTo>
                <a:lnTo>
                  <a:pt x="2987" y="1113"/>
                </a:lnTo>
                <a:lnTo>
                  <a:pt x="3009" y="1075"/>
                </a:lnTo>
                <a:lnTo>
                  <a:pt x="3030" y="1038"/>
                </a:lnTo>
                <a:lnTo>
                  <a:pt x="3052" y="1003"/>
                </a:lnTo>
                <a:lnTo>
                  <a:pt x="2536" y="488"/>
                </a:lnTo>
                <a:close/>
                <a:moveTo>
                  <a:pt x="884" y="488"/>
                </a:moveTo>
                <a:lnTo>
                  <a:pt x="368" y="1002"/>
                </a:lnTo>
                <a:lnTo>
                  <a:pt x="389" y="1038"/>
                </a:lnTo>
                <a:lnTo>
                  <a:pt x="411" y="1074"/>
                </a:lnTo>
                <a:lnTo>
                  <a:pt x="433" y="1113"/>
                </a:lnTo>
                <a:lnTo>
                  <a:pt x="456" y="1151"/>
                </a:lnTo>
                <a:lnTo>
                  <a:pt x="479" y="1189"/>
                </a:lnTo>
                <a:lnTo>
                  <a:pt x="502" y="1227"/>
                </a:lnTo>
                <a:lnTo>
                  <a:pt x="523" y="1265"/>
                </a:lnTo>
                <a:lnTo>
                  <a:pt x="545" y="1301"/>
                </a:lnTo>
                <a:lnTo>
                  <a:pt x="567" y="1337"/>
                </a:lnTo>
                <a:lnTo>
                  <a:pt x="587" y="1370"/>
                </a:lnTo>
                <a:lnTo>
                  <a:pt x="605" y="1402"/>
                </a:lnTo>
                <a:lnTo>
                  <a:pt x="623" y="1431"/>
                </a:lnTo>
                <a:lnTo>
                  <a:pt x="639" y="1458"/>
                </a:lnTo>
                <a:lnTo>
                  <a:pt x="653" y="1481"/>
                </a:lnTo>
                <a:lnTo>
                  <a:pt x="665" y="1501"/>
                </a:lnTo>
                <a:lnTo>
                  <a:pt x="676" y="1517"/>
                </a:lnTo>
                <a:lnTo>
                  <a:pt x="683" y="1529"/>
                </a:lnTo>
                <a:lnTo>
                  <a:pt x="688" y="1537"/>
                </a:lnTo>
                <a:lnTo>
                  <a:pt x="1408" y="2255"/>
                </a:lnTo>
                <a:lnTo>
                  <a:pt x="1417" y="2262"/>
                </a:lnTo>
                <a:lnTo>
                  <a:pt x="1425" y="2266"/>
                </a:lnTo>
                <a:lnTo>
                  <a:pt x="1432" y="2266"/>
                </a:lnTo>
                <a:lnTo>
                  <a:pt x="1437" y="2262"/>
                </a:lnTo>
                <a:lnTo>
                  <a:pt x="1507" y="2193"/>
                </a:lnTo>
                <a:lnTo>
                  <a:pt x="1510" y="2187"/>
                </a:lnTo>
                <a:lnTo>
                  <a:pt x="1508" y="2180"/>
                </a:lnTo>
                <a:lnTo>
                  <a:pt x="1503" y="2172"/>
                </a:lnTo>
                <a:lnTo>
                  <a:pt x="1497" y="2165"/>
                </a:lnTo>
                <a:lnTo>
                  <a:pt x="1231" y="1901"/>
                </a:lnTo>
                <a:lnTo>
                  <a:pt x="1228" y="1897"/>
                </a:lnTo>
                <a:lnTo>
                  <a:pt x="1226" y="1894"/>
                </a:lnTo>
                <a:lnTo>
                  <a:pt x="1402" y="1894"/>
                </a:lnTo>
                <a:lnTo>
                  <a:pt x="1759" y="2250"/>
                </a:lnTo>
                <a:lnTo>
                  <a:pt x="1760" y="2252"/>
                </a:lnTo>
                <a:lnTo>
                  <a:pt x="1763" y="2255"/>
                </a:lnTo>
                <a:lnTo>
                  <a:pt x="1768" y="2258"/>
                </a:lnTo>
                <a:lnTo>
                  <a:pt x="1774" y="2261"/>
                </a:lnTo>
                <a:lnTo>
                  <a:pt x="1782" y="2261"/>
                </a:lnTo>
                <a:lnTo>
                  <a:pt x="1789" y="2256"/>
                </a:lnTo>
                <a:lnTo>
                  <a:pt x="1794" y="2251"/>
                </a:lnTo>
                <a:lnTo>
                  <a:pt x="1801" y="2244"/>
                </a:lnTo>
                <a:lnTo>
                  <a:pt x="1811" y="2234"/>
                </a:lnTo>
                <a:lnTo>
                  <a:pt x="1820" y="2225"/>
                </a:lnTo>
                <a:lnTo>
                  <a:pt x="1830" y="2214"/>
                </a:lnTo>
                <a:lnTo>
                  <a:pt x="1841" y="2203"/>
                </a:lnTo>
                <a:lnTo>
                  <a:pt x="1851" y="2194"/>
                </a:lnTo>
                <a:lnTo>
                  <a:pt x="1859" y="2186"/>
                </a:lnTo>
                <a:lnTo>
                  <a:pt x="1866" y="2179"/>
                </a:lnTo>
                <a:lnTo>
                  <a:pt x="1871" y="2175"/>
                </a:lnTo>
                <a:lnTo>
                  <a:pt x="1873" y="2172"/>
                </a:lnTo>
                <a:lnTo>
                  <a:pt x="1875" y="2167"/>
                </a:lnTo>
                <a:lnTo>
                  <a:pt x="1874" y="2161"/>
                </a:lnTo>
                <a:lnTo>
                  <a:pt x="1872" y="2156"/>
                </a:lnTo>
                <a:lnTo>
                  <a:pt x="1869" y="2152"/>
                </a:lnTo>
                <a:lnTo>
                  <a:pt x="1522" y="1807"/>
                </a:lnTo>
                <a:lnTo>
                  <a:pt x="1522" y="1806"/>
                </a:lnTo>
                <a:lnTo>
                  <a:pt x="1612" y="1719"/>
                </a:lnTo>
                <a:lnTo>
                  <a:pt x="1933" y="2038"/>
                </a:lnTo>
                <a:lnTo>
                  <a:pt x="2037" y="2145"/>
                </a:lnTo>
                <a:lnTo>
                  <a:pt x="2047" y="2151"/>
                </a:lnTo>
                <a:lnTo>
                  <a:pt x="2058" y="2154"/>
                </a:lnTo>
                <a:lnTo>
                  <a:pt x="2060" y="2154"/>
                </a:lnTo>
                <a:lnTo>
                  <a:pt x="2062" y="2153"/>
                </a:lnTo>
                <a:lnTo>
                  <a:pt x="2065" y="2152"/>
                </a:lnTo>
                <a:lnTo>
                  <a:pt x="2068" y="2151"/>
                </a:lnTo>
                <a:lnTo>
                  <a:pt x="2155" y="2064"/>
                </a:lnTo>
                <a:lnTo>
                  <a:pt x="2159" y="2057"/>
                </a:lnTo>
                <a:lnTo>
                  <a:pt x="2159" y="2049"/>
                </a:lnTo>
                <a:lnTo>
                  <a:pt x="2155" y="2041"/>
                </a:lnTo>
                <a:lnTo>
                  <a:pt x="2148" y="2034"/>
                </a:lnTo>
                <a:lnTo>
                  <a:pt x="1738" y="1623"/>
                </a:lnTo>
                <a:lnTo>
                  <a:pt x="1738" y="1434"/>
                </a:lnTo>
                <a:lnTo>
                  <a:pt x="2133" y="1829"/>
                </a:lnTo>
                <a:lnTo>
                  <a:pt x="2141" y="1834"/>
                </a:lnTo>
                <a:lnTo>
                  <a:pt x="2150" y="1836"/>
                </a:lnTo>
                <a:lnTo>
                  <a:pt x="2161" y="1834"/>
                </a:lnTo>
                <a:lnTo>
                  <a:pt x="2169" y="1829"/>
                </a:lnTo>
                <a:lnTo>
                  <a:pt x="2269" y="1729"/>
                </a:lnTo>
                <a:lnTo>
                  <a:pt x="2275" y="1721"/>
                </a:lnTo>
                <a:lnTo>
                  <a:pt x="2277" y="1711"/>
                </a:lnTo>
                <a:lnTo>
                  <a:pt x="2275" y="1701"/>
                </a:lnTo>
                <a:lnTo>
                  <a:pt x="2269" y="1693"/>
                </a:lnTo>
                <a:lnTo>
                  <a:pt x="1650" y="1070"/>
                </a:lnTo>
                <a:lnTo>
                  <a:pt x="1461" y="1089"/>
                </a:lnTo>
                <a:lnTo>
                  <a:pt x="1433" y="1089"/>
                </a:lnTo>
                <a:lnTo>
                  <a:pt x="1406" y="1085"/>
                </a:lnTo>
                <a:lnTo>
                  <a:pt x="1380" y="1075"/>
                </a:lnTo>
                <a:lnTo>
                  <a:pt x="1357" y="1061"/>
                </a:lnTo>
                <a:lnTo>
                  <a:pt x="1336" y="1043"/>
                </a:lnTo>
                <a:lnTo>
                  <a:pt x="1317" y="1022"/>
                </a:lnTo>
                <a:lnTo>
                  <a:pt x="1303" y="998"/>
                </a:lnTo>
                <a:lnTo>
                  <a:pt x="1292" y="970"/>
                </a:lnTo>
                <a:lnTo>
                  <a:pt x="1286" y="941"/>
                </a:lnTo>
                <a:lnTo>
                  <a:pt x="1266" y="786"/>
                </a:lnTo>
                <a:lnTo>
                  <a:pt x="1264" y="754"/>
                </a:lnTo>
                <a:lnTo>
                  <a:pt x="1269" y="723"/>
                </a:lnTo>
                <a:lnTo>
                  <a:pt x="1278" y="694"/>
                </a:lnTo>
                <a:lnTo>
                  <a:pt x="1292" y="668"/>
                </a:lnTo>
                <a:lnTo>
                  <a:pt x="1310" y="644"/>
                </a:lnTo>
                <a:lnTo>
                  <a:pt x="1023" y="613"/>
                </a:lnTo>
                <a:lnTo>
                  <a:pt x="1008" y="610"/>
                </a:lnTo>
                <a:lnTo>
                  <a:pt x="996" y="601"/>
                </a:lnTo>
                <a:lnTo>
                  <a:pt x="884" y="488"/>
                </a:lnTo>
                <a:close/>
                <a:moveTo>
                  <a:pt x="744" y="163"/>
                </a:moveTo>
                <a:lnTo>
                  <a:pt x="730" y="165"/>
                </a:lnTo>
                <a:lnTo>
                  <a:pt x="716" y="173"/>
                </a:lnTo>
                <a:lnTo>
                  <a:pt x="705" y="182"/>
                </a:lnTo>
                <a:lnTo>
                  <a:pt x="695" y="194"/>
                </a:lnTo>
                <a:lnTo>
                  <a:pt x="690" y="209"/>
                </a:lnTo>
                <a:lnTo>
                  <a:pt x="689" y="224"/>
                </a:lnTo>
                <a:lnTo>
                  <a:pt x="692" y="239"/>
                </a:lnTo>
                <a:lnTo>
                  <a:pt x="699" y="253"/>
                </a:lnTo>
                <a:lnTo>
                  <a:pt x="709" y="265"/>
                </a:lnTo>
                <a:lnTo>
                  <a:pt x="721" y="273"/>
                </a:lnTo>
                <a:lnTo>
                  <a:pt x="736" y="278"/>
                </a:lnTo>
                <a:lnTo>
                  <a:pt x="751" y="279"/>
                </a:lnTo>
                <a:lnTo>
                  <a:pt x="766" y="276"/>
                </a:lnTo>
                <a:lnTo>
                  <a:pt x="779" y="270"/>
                </a:lnTo>
                <a:lnTo>
                  <a:pt x="791" y="261"/>
                </a:lnTo>
                <a:lnTo>
                  <a:pt x="800" y="248"/>
                </a:lnTo>
                <a:lnTo>
                  <a:pt x="805" y="233"/>
                </a:lnTo>
                <a:lnTo>
                  <a:pt x="806" y="217"/>
                </a:lnTo>
                <a:lnTo>
                  <a:pt x="803" y="203"/>
                </a:lnTo>
                <a:lnTo>
                  <a:pt x="797" y="189"/>
                </a:lnTo>
                <a:lnTo>
                  <a:pt x="788" y="178"/>
                </a:lnTo>
                <a:lnTo>
                  <a:pt x="775" y="170"/>
                </a:lnTo>
                <a:lnTo>
                  <a:pt x="760" y="164"/>
                </a:lnTo>
                <a:lnTo>
                  <a:pt x="744" y="163"/>
                </a:lnTo>
                <a:close/>
                <a:moveTo>
                  <a:pt x="2663" y="156"/>
                </a:moveTo>
                <a:lnTo>
                  <a:pt x="2644" y="159"/>
                </a:lnTo>
                <a:lnTo>
                  <a:pt x="2628" y="168"/>
                </a:lnTo>
                <a:lnTo>
                  <a:pt x="2616" y="180"/>
                </a:lnTo>
                <a:lnTo>
                  <a:pt x="2606" y="195"/>
                </a:lnTo>
                <a:lnTo>
                  <a:pt x="2604" y="214"/>
                </a:lnTo>
                <a:lnTo>
                  <a:pt x="2606" y="233"/>
                </a:lnTo>
                <a:lnTo>
                  <a:pt x="2616" y="248"/>
                </a:lnTo>
                <a:lnTo>
                  <a:pt x="2628" y="262"/>
                </a:lnTo>
                <a:lnTo>
                  <a:pt x="2645" y="270"/>
                </a:lnTo>
                <a:lnTo>
                  <a:pt x="2663" y="273"/>
                </a:lnTo>
                <a:lnTo>
                  <a:pt x="2681" y="270"/>
                </a:lnTo>
                <a:lnTo>
                  <a:pt x="2698" y="262"/>
                </a:lnTo>
                <a:lnTo>
                  <a:pt x="2710" y="249"/>
                </a:lnTo>
                <a:lnTo>
                  <a:pt x="2718" y="233"/>
                </a:lnTo>
                <a:lnTo>
                  <a:pt x="2720" y="214"/>
                </a:lnTo>
                <a:lnTo>
                  <a:pt x="2718" y="195"/>
                </a:lnTo>
                <a:lnTo>
                  <a:pt x="2710" y="180"/>
                </a:lnTo>
                <a:lnTo>
                  <a:pt x="2698" y="168"/>
                </a:lnTo>
                <a:lnTo>
                  <a:pt x="2681" y="159"/>
                </a:lnTo>
                <a:lnTo>
                  <a:pt x="2663" y="156"/>
                </a:lnTo>
                <a:close/>
                <a:moveTo>
                  <a:pt x="2645" y="0"/>
                </a:moveTo>
                <a:lnTo>
                  <a:pt x="2657" y="0"/>
                </a:lnTo>
                <a:lnTo>
                  <a:pt x="2670" y="3"/>
                </a:lnTo>
                <a:lnTo>
                  <a:pt x="2681" y="11"/>
                </a:lnTo>
                <a:lnTo>
                  <a:pt x="3403" y="732"/>
                </a:lnTo>
                <a:lnTo>
                  <a:pt x="3411" y="741"/>
                </a:lnTo>
                <a:lnTo>
                  <a:pt x="3415" y="751"/>
                </a:lnTo>
                <a:lnTo>
                  <a:pt x="3416" y="762"/>
                </a:lnTo>
                <a:lnTo>
                  <a:pt x="3414" y="772"/>
                </a:lnTo>
                <a:lnTo>
                  <a:pt x="3410" y="783"/>
                </a:lnTo>
                <a:lnTo>
                  <a:pt x="3403" y="791"/>
                </a:lnTo>
                <a:lnTo>
                  <a:pt x="3229" y="966"/>
                </a:lnTo>
                <a:lnTo>
                  <a:pt x="2819" y="1620"/>
                </a:lnTo>
                <a:lnTo>
                  <a:pt x="2097" y="2341"/>
                </a:lnTo>
                <a:lnTo>
                  <a:pt x="2075" y="2360"/>
                </a:lnTo>
                <a:lnTo>
                  <a:pt x="2052" y="2374"/>
                </a:lnTo>
                <a:lnTo>
                  <a:pt x="2028" y="2384"/>
                </a:lnTo>
                <a:lnTo>
                  <a:pt x="2003" y="2392"/>
                </a:lnTo>
                <a:lnTo>
                  <a:pt x="1977" y="2394"/>
                </a:lnTo>
                <a:lnTo>
                  <a:pt x="1954" y="2392"/>
                </a:lnTo>
                <a:lnTo>
                  <a:pt x="1931" y="2384"/>
                </a:lnTo>
                <a:lnTo>
                  <a:pt x="1910" y="2374"/>
                </a:lnTo>
                <a:lnTo>
                  <a:pt x="1892" y="2360"/>
                </a:lnTo>
                <a:lnTo>
                  <a:pt x="1882" y="2349"/>
                </a:lnTo>
                <a:lnTo>
                  <a:pt x="1881" y="2350"/>
                </a:lnTo>
                <a:lnTo>
                  <a:pt x="1861" y="2366"/>
                </a:lnTo>
                <a:lnTo>
                  <a:pt x="1839" y="2377"/>
                </a:lnTo>
                <a:lnTo>
                  <a:pt x="1814" y="2384"/>
                </a:lnTo>
                <a:lnTo>
                  <a:pt x="1788" y="2388"/>
                </a:lnTo>
                <a:lnTo>
                  <a:pt x="1761" y="2386"/>
                </a:lnTo>
                <a:lnTo>
                  <a:pt x="1735" y="2379"/>
                </a:lnTo>
                <a:lnTo>
                  <a:pt x="1709" y="2369"/>
                </a:lnTo>
                <a:lnTo>
                  <a:pt x="1684" y="2379"/>
                </a:lnTo>
                <a:lnTo>
                  <a:pt x="1658" y="2386"/>
                </a:lnTo>
                <a:lnTo>
                  <a:pt x="1631" y="2388"/>
                </a:lnTo>
                <a:lnTo>
                  <a:pt x="1605" y="2384"/>
                </a:lnTo>
                <a:lnTo>
                  <a:pt x="1580" y="2377"/>
                </a:lnTo>
                <a:lnTo>
                  <a:pt x="1558" y="2366"/>
                </a:lnTo>
                <a:lnTo>
                  <a:pt x="1538" y="2350"/>
                </a:lnTo>
                <a:lnTo>
                  <a:pt x="1537" y="2349"/>
                </a:lnTo>
                <a:lnTo>
                  <a:pt x="1527" y="2360"/>
                </a:lnTo>
                <a:lnTo>
                  <a:pt x="1509" y="2374"/>
                </a:lnTo>
                <a:lnTo>
                  <a:pt x="1488" y="2384"/>
                </a:lnTo>
                <a:lnTo>
                  <a:pt x="1465" y="2392"/>
                </a:lnTo>
                <a:lnTo>
                  <a:pt x="1442" y="2394"/>
                </a:lnTo>
                <a:lnTo>
                  <a:pt x="1416" y="2392"/>
                </a:lnTo>
                <a:lnTo>
                  <a:pt x="1391" y="2384"/>
                </a:lnTo>
                <a:lnTo>
                  <a:pt x="1367" y="2374"/>
                </a:lnTo>
                <a:lnTo>
                  <a:pt x="1344" y="2360"/>
                </a:lnTo>
                <a:lnTo>
                  <a:pt x="1322" y="2341"/>
                </a:lnTo>
                <a:lnTo>
                  <a:pt x="600" y="1620"/>
                </a:lnTo>
                <a:lnTo>
                  <a:pt x="592" y="1611"/>
                </a:lnTo>
                <a:lnTo>
                  <a:pt x="582" y="1597"/>
                </a:lnTo>
                <a:lnTo>
                  <a:pt x="571" y="1579"/>
                </a:lnTo>
                <a:lnTo>
                  <a:pt x="560" y="1559"/>
                </a:lnTo>
                <a:lnTo>
                  <a:pt x="548" y="1540"/>
                </a:lnTo>
                <a:lnTo>
                  <a:pt x="538" y="1521"/>
                </a:lnTo>
                <a:lnTo>
                  <a:pt x="529" y="1503"/>
                </a:lnTo>
                <a:lnTo>
                  <a:pt x="183" y="962"/>
                </a:lnTo>
                <a:lnTo>
                  <a:pt x="178" y="956"/>
                </a:lnTo>
                <a:lnTo>
                  <a:pt x="12" y="791"/>
                </a:lnTo>
                <a:lnTo>
                  <a:pt x="4" y="781"/>
                </a:lnTo>
                <a:lnTo>
                  <a:pt x="0" y="768"/>
                </a:lnTo>
                <a:lnTo>
                  <a:pt x="0" y="756"/>
                </a:lnTo>
                <a:lnTo>
                  <a:pt x="4" y="743"/>
                </a:lnTo>
                <a:lnTo>
                  <a:pt x="12" y="733"/>
                </a:lnTo>
                <a:lnTo>
                  <a:pt x="738" y="11"/>
                </a:lnTo>
                <a:lnTo>
                  <a:pt x="748" y="4"/>
                </a:lnTo>
                <a:lnTo>
                  <a:pt x="761" y="0"/>
                </a:lnTo>
                <a:lnTo>
                  <a:pt x="774" y="0"/>
                </a:lnTo>
                <a:lnTo>
                  <a:pt x="786" y="4"/>
                </a:lnTo>
                <a:lnTo>
                  <a:pt x="797" y="11"/>
                </a:lnTo>
                <a:lnTo>
                  <a:pt x="963" y="177"/>
                </a:lnTo>
                <a:lnTo>
                  <a:pt x="970" y="185"/>
                </a:lnTo>
                <a:lnTo>
                  <a:pt x="974" y="195"/>
                </a:lnTo>
                <a:lnTo>
                  <a:pt x="975" y="207"/>
                </a:lnTo>
                <a:lnTo>
                  <a:pt x="974" y="217"/>
                </a:lnTo>
                <a:lnTo>
                  <a:pt x="970" y="228"/>
                </a:lnTo>
                <a:lnTo>
                  <a:pt x="963" y="236"/>
                </a:lnTo>
                <a:lnTo>
                  <a:pt x="890" y="308"/>
                </a:lnTo>
                <a:lnTo>
                  <a:pt x="1063" y="482"/>
                </a:lnTo>
                <a:lnTo>
                  <a:pt x="1709" y="558"/>
                </a:lnTo>
                <a:lnTo>
                  <a:pt x="2356" y="482"/>
                </a:lnTo>
                <a:lnTo>
                  <a:pt x="2529" y="309"/>
                </a:lnTo>
                <a:lnTo>
                  <a:pt x="2455" y="236"/>
                </a:lnTo>
                <a:lnTo>
                  <a:pt x="2449" y="228"/>
                </a:lnTo>
                <a:lnTo>
                  <a:pt x="2445" y="217"/>
                </a:lnTo>
                <a:lnTo>
                  <a:pt x="2444" y="206"/>
                </a:lnTo>
                <a:lnTo>
                  <a:pt x="2445" y="195"/>
                </a:lnTo>
                <a:lnTo>
                  <a:pt x="2449" y="185"/>
                </a:lnTo>
                <a:lnTo>
                  <a:pt x="2455" y="177"/>
                </a:lnTo>
                <a:lnTo>
                  <a:pt x="2622" y="11"/>
                </a:lnTo>
                <a:lnTo>
                  <a:pt x="2632" y="3"/>
                </a:lnTo>
                <a:lnTo>
                  <a:pt x="264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0" name="Group 229"/>
          <p:cNvGrpSpPr/>
          <p:nvPr/>
        </p:nvGrpSpPr>
        <p:grpSpPr>
          <a:xfrm>
            <a:off x="7418368" y="1690036"/>
            <a:ext cx="477364" cy="473250"/>
            <a:chOff x="4522788" y="2774950"/>
            <a:chExt cx="368300" cy="365125"/>
          </a:xfrm>
          <a:solidFill>
            <a:srgbClr val="000000"/>
          </a:solidFill>
        </p:grpSpPr>
        <p:sp>
          <p:nvSpPr>
            <p:cNvPr id="61" name="Freeform 125"/>
            <p:cNvSpPr>
              <a:spLocks noEditPoints="1"/>
            </p:cNvSpPr>
            <p:nvPr/>
          </p:nvSpPr>
          <p:spPr bwMode="auto">
            <a:xfrm>
              <a:off x="4522788" y="2774950"/>
              <a:ext cx="368300" cy="365125"/>
            </a:xfrm>
            <a:custGeom>
              <a:avLst/>
              <a:gdLst>
                <a:gd name="T0" fmla="*/ 351 w 3245"/>
                <a:gd name="T1" fmla="*/ 449 h 3218"/>
                <a:gd name="T2" fmla="*/ 110 w 3245"/>
                <a:gd name="T3" fmla="*/ 554 h 3218"/>
                <a:gd name="T4" fmla="*/ 110 w 3245"/>
                <a:gd name="T5" fmla="*/ 582 h 3218"/>
                <a:gd name="T6" fmla="*/ 229 w 3245"/>
                <a:gd name="T7" fmla="*/ 686 h 3218"/>
                <a:gd name="T8" fmla="*/ 229 w 3245"/>
                <a:gd name="T9" fmla="*/ 770 h 3218"/>
                <a:gd name="T10" fmla="*/ 110 w 3245"/>
                <a:gd name="T11" fmla="*/ 874 h 3218"/>
                <a:gd name="T12" fmla="*/ 110 w 3245"/>
                <a:gd name="T13" fmla="*/ 903 h 3218"/>
                <a:gd name="T14" fmla="*/ 229 w 3245"/>
                <a:gd name="T15" fmla="*/ 1008 h 3218"/>
                <a:gd name="T16" fmla="*/ 229 w 3245"/>
                <a:gd name="T17" fmla="*/ 1084 h 3218"/>
                <a:gd name="T18" fmla="*/ 110 w 3245"/>
                <a:gd name="T19" fmla="*/ 1196 h 3218"/>
                <a:gd name="T20" fmla="*/ 110 w 3245"/>
                <a:gd name="T21" fmla="*/ 1225 h 3218"/>
                <a:gd name="T22" fmla="*/ 351 w 3245"/>
                <a:gd name="T23" fmla="*/ 1319 h 3218"/>
                <a:gd name="T24" fmla="*/ 229 w 3245"/>
                <a:gd name="T25" fmla="*/ 1390 h 3218"/>
                <a:gd name="T26" fmla="*/ 110 w 3245"/>
                <a:gd name="T27" fmla="*/ 1494 h 3218"/>
                <a:gd name="T28" fmla="*/ 110 w 3245"/>
                <a:gd name="T29" fmla="*/ 1522 h 3218"/>
                <a:gd name="T30" fmla="*/ 229 w 3245"/>
                <a:gd name="T31" fmla="*/ 1634 h 3218"/>
                <a:gd name="T32" fmla="*/ 351 w 3245"/>
                <a:gd name="T33" fmla="*/ 1687 h 3218"/>
                <a:gd name="T34" fmla="*/ 110 w 3245"/>
                <a:gd name="T35" fmla="*/ 1793 h 3218"/>
                <a:gd name="T36" fmla="*/ 110 w 3245"/>
                <a:gd name="T37" fmla="*/ 1821 h 3218"/>
                <a:gd name="T38" fmla="*/ 229 w 3245"/>
                <a:gd name="T39" fmla="*/ 1925 h 3218"/>
                <a:gd name="T40" fmla="*/ 229 w 3245"/>
                <a:gd name="T41" fmla="*/ 2009 h 3218"/>
                <a:gd name="T42" fmla="*/ 110 w 3245"/>
                <a:gd name="T43" fmla="*/ 2113 h 3218"/>
                <a:gd name="T44" fmla="*/ 110 w 3245"/>
                <a:gd name="T45" fmla="*/ 2141 h 3218"/>
                <a:gd name="T46" fmla="*/ 229 w 3245"/>
                <a:gd name="T47" fmla="*/ 2247 h 3218"/>
                <a:gd name="T48" fmla="*/ 229 w 3245"/>
                <a:gd name="T49" fmla="*/ 2323 h 3218"/>
                <a:gd name="T50" fmla="*/ 110 w 3245"/>
                <a:gd name="T51" fmla="*/ 2435 h 3218"/>
                <a:gd name="T52" fmla="*/ 110 w 3245"/>
                <a:gd name="T53" fmla="*/ 2463 h 3218"/>
                <a:gd name="T54" fmla="*/ 351 w 3245"/>
                <a:gd name="T55" fmla="*/ 2558 h 3218"/>
                <a:gd name="T56" fmla="*/ 229 w 3245"/>
                <a:gd name="T57" fmla="*/ 2628 h 3218"/>
                <a:gd name="T58" fmla="*/ 110 w 3245"/>
                <a:gd name="T59" fmla="*/ 2732 h 3218"/>
                <a:gd name="T60" fmla="*/ 110 w 3245"/>
                <a:gd name="T61" fmla="*/ 2761 h 3218"/>
                <a:gd name="T62" fmla="*/ 229 w 3245"/>
                <a:gd name="T63" fmla="*/ 2872 h 3218"/>
                <a:gd name="T64" fmla="*/ 928 w 3245"/>
                <a:gd name="T65" fmla="*/ 3108 h 3218"/>
                <a:gd name="T66" fmla="*/ 957 w 3245"/>
                <a:gd name="T67" fmla="*/ 3108 h 3218"/>
                <a:gd name="T68" fmla="*/ 1072 w 3245"/>
                <a:gd name="T69" fmla="*/ 2985 h 3218"/>
                <a:gd name="T70" fmla="*/ 1139 w 3245"/>
                <a:gd name="T71" fmla="*/ 2862 h 3218"/>
                <a:gd name="T72" fmla="*/ 1240 w 3245"/>
                <a:gd name="T73" fmla="*/ 3108 h 3218"/>
                <a:gd name="T74" fmla="*/ 1269 w 3245"/>
                <a:gd name="T75" fmla="*/ 3108 h 3218"/>
                <a:gd name="T76" fmla="*/ 1377 w 3245"/>
                <a:gd name="T77" fmla="*/ 2985 h 3218"/>
                <a:gd name="T78" fmla="*/ 2197 w 3245"/>
                <a:gd name="T79" fmla="*/ 2985 h 3218"/>
                <a:gd name="T80" fmla="*/ 2312 w 3245"/>
                <a:gd name="T81" fmla="*/ 3108 h 3218"/>
                <a:gd name="T82" fmla="*/ 2341 w 3245"/>
                <a:gd name="T83" fmla="*/ 3108 h 3218"/>
                <a:gd name="T84" fmla="*/ 2438 w 3245"/>
                <a:gd name="T85" fmla="*/ 2862 h 3218"/>
                <a:gd name="T86" fmla="*/ 2510 w 3245"/>
                <a:gd name="T87" fmla="*/ 2985 h 3218"/>
                <a:gd name="T88" fmla="*/ 2617 w 3245"/>
                <a:gd name="T89" fmla="*/ 3108 h 3218"/>
                <a:gd name="T90" fmla="*/ 2645 w 3245"/>
                <a:gd name="T91" fmla="*/ 3108 h 3218"/>
                <a:gd name="T92" fmla="*/ 51 w 3245"/>
                <a:gd name="T93" fmla="*/ 0 h 3218"/>
                <a:gd name="T94" fmla="*/ 94 w 3245"/>
                <a:gd name="T95" fmla="*/ 16 h 3218"/>
                <a:gd name="T96" fmla="*/ 3244 w 3245"/>
                <a:gd name="T97" fmla="*/ 3152 h 3218"/>
                <a:gd name="T98" fmla="*/ 3233 w 3245"/>
                <a:gd name="T99" fmla="*/ 3198 h 3218"/>
                <a:gd name="T100" fmla="*/ 3190 w 3245"/>
                <a:gd name="T101" fmla="*/ 3218 h 3218"/>
                <a:gd name="T102" fmla="*/ 23 w 3245"/>
                <a:gd name="T103" fmla="*/ 3207 h 3218"/>
                <a:gd name="T104" fmla="*/ 0 w 3245"/>
                <a:gd name="T105" fmla="*/ 3162 h 3218"/>
                <a:gd name="T106" fmla="*/ 9 w 3245"/>
                <a:gd name="T107" fmla="*/ 24 h 3218"/>
                <a:gd name="T108" fmla="*/ 51 w 3245"/>
                <a:gd name="T109" fmla="*/ 0 h 3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45" h="3218">
                  <a:moveTo>
                    <a:pt x="110" y="187"/>
                  </a:moveTo>
                  <a:lnTo>
                    <a:pt x="110" y="449"/>
                  </a:lnTo>
                  <a:lnTo>
                    <a:pt x="351" y="449"/>
                  </a:lnTo>
                  <a:lnTo>
                    <a:pt x="351" y="477"/>
                  </a:lnTo>
                  <a:lnTo>
                    <a:pt x="110" y="477"/>
                  </a:lnTo>
                  <a:lnTo>
                    <a:pt x="110" y="554"/>
                  </a:lnTo>
                  <a:lnTo>
                    <a:pt x="229" y="554"/>
                  </a:lnTo>
                  <a:lnTo>
                    <a:pt x="229" y="582"/>
                  </a:lnTo>
                  <a:lnTo>
                    <a:pt x="110" y="582"/>
                  </a:lnTo>
                  <a:lnTo>
                    <a:pt x="110" y="659"/>
                  </a:lnTo>
                  <a:lnTo>
                    <a:pt x="229" y="659"/>
                  </a:lnTo>
                  <a:lnTo>
                    <a:pt x="229" y="686"/>
                  </a:lnTo>
                  <a:lnTo>
                    <a:pt x="110" y="686"/>
                  </a:lnTo>
                  <a:lnTo>
                    <a:pt x="110" y="770"/>
                  </a:lnTo>
                  <a:lnTo>
                    <a:pt x="229" y="770"/>
                  </a:lnTo>
                  <a:lnTo>
                    <a:pt x="229" y="799"/>
                  </a:lnTo>
                  <a:lnTo>
                    <a:pt x="110" y="799"/>
                  </a:lnTo>
                  <a:lnTo>
                    <a:pt x="110" y="874"/>
                  </a:lnTo>
                  <a:lnTo>
                    <a:pt x="351" y="874"/>
                  </a:lnTo>
                  <a:lnTo>
                    <a:pt x="351" y="903"/>
                  </a:lnTo>
                  <a:lnTo>
                    <a:pt x="110" y="903"/>
                  </a:lnTo>
                  <a:lnTo>
                    <a:pt x="110" y="981"/>
                  </a:lnTo>
                  <a:lnTo>
                    <a:pt x="229" y="981"/>
                  </a:lnTo>
                  <a:lnTo>
                    <a:pt x="229" y="1008"/>
                  </a:lnTo>
                  <a:lnTo>
                    <a:pt x="110" y="1008"/>
                  </a:lnTo>
                  <a:lnTo>
                    <a:pt x="110" y="1084"/>
                  </a:lnTo>
                  <a:lnTo>
                    <a:pt x="229" y="1084"/>
                  </a:lnTo>
                  <a:lnTo>
                    <a:pt x="229" y="1112"/>
                  </a:lnTo>
                  <a:lnTo>
                    <a:pt x="110" y="1112"/>
                  </a:lnTo>
                  <a:lnTo>
                    <a:pt x="110" y="1196"/>
                  </a:lnTo>
                  <a:lnTo>
                    <a:pt x="229" y="1196"/>
                  </a:lnTo>
                  <a:lnTo>
                    <a:pt x="229" y="1225"/>
                  </a:lnTo>
                  <a:lnTo>
                    <a:pt x="110" y="1225"/>
                  </a:lnTo>
                  <a:lnTo>
                    <a:pt x="110" y="1290"/>
                  </a:lnTo>
                  <a:lnTo>
                    <a:pt x="351" y="1290"/>
                  </a:lnTo>
                  <a:lnTo>
                    <a:pt x="351" y="1319"/>
                  </a:lnTo>
                  <a:lnTo>
                    <a:pt x="110" y="1319"/>
                  </a:lnTo>
                  <a:lnTo>
                    <a:pt x="110" y="1390"/>
                  </a:lnTo>
                  <a:lnTo>
                    <a:pt x="229" y="1390"/>
                  </a:lnTo>
                  <a:lnTo>
                    <a:pt x="229" y="1418"/>
                  </a:lnTo>
                  <a:lnTo>
                    <a:pt x="110" y="1418"/>
                  </a:lnTo>
                  <a:lnTo>
                    <a:pt x="110" y="1494"/>
                  </a:lnTo>
                  <a:lnTo>
                    <a:pt x="229" y="1494"/>
                  </a:lnTo>
                  <a:lnTo>
                    <a:pt x="229" y="1522"/>
                  </a:lnTo>
                  <a:lnTo>
                    <a:pt x="110" y="1522"/>
                  </a:lnTo>
                  <a:lnTo>
                    <a:pt x="110" y="1606"/>
                  </a:lnTo>
                  <a:lnTo>
                    <a:pt x="229" y="1606"/>
                  </a:lnTo>
                  <a:lnTo>
                    <a:pt x="229" y="1634"/>
                  </a:lnTo>
                  <a:lnTo>
                    <a:pt x="110" y="1634"/>
                  </a:lnTo>
                  <a:lnTo>
                    <a:pt x="110" y="1687"/>
                  </a:lnTo>
                  <a:lnTo>
                    <a:pt x="351" y="1687"/>
                  </a:lnTo>
                  <a:lnTo>
                    <a:pt x="351" y="1716"/>
                  </a:lnTo>
                  <a:lnTo>
                    <a:pt x="110" y="1716"/>
                  </a:lnTo>
                  <a:lnTo>
                    <a:pt x="110" y="1793"/>
                  </a:lnTo>
                  <a:lnTo>
                    <a:pt x="229" y="1793"/>
                  </a:lnTo>
                  <a:lnTo>
                    <a:pt x="229" y="1821"/>
                  </a:lnTo>
                  <a:lnTo>
                    <a:pt x="110" y="1821"/>
                  </a:lnTo>
                  <a:lnTo>
                    <a:pt x="110" y="1898"/>
                  </a:lnTo>
                  <a:lnTo>
                    <a:pt x="229" y="1898"/>
                  </a:lnTo>
                  <a:lnTo>
                    <a:pt x="229" y="1925"/>
                  </a:lnTo>
                  <a:lnTo>
                    <a:pt x="110" y="1925"/>
                  </a:lnTo>
                  <a:lnTo>
                    <a:pt x="110" y="2009"/>
                  </a:lnTo>
                  <a:lnTo>
                    <a:pt x="229" y="2009"/>
                  </a:lnTo>
                  <a:lnTo>
                    <a:pt x="229" y="2038"/>
                  </a:lnTo>
                  <a:lnTo>
                    <a:pt x="110" y="2038"/>
                  </a:lnTo>
                  <a:lnTo>
                    <a:pt x="110" y="2113"/>
                  </a:lnTo>
                  <a:lnTo>
                    <a:pt x="351" y="2113"/>
                  </a:lnTo>
                  <a:lnTo>
                    <a:pt x="351" y="2141"/>
                  </a:lnTo>
                  <a:lnTo>
                    <a:pt x="110" y="2141"/>
                  </a:lnTo>
                  <a:lnTo>
                    <a:pt x="110" y="2219"/>
                  </a:lnTo>
                  <a:lnTo>
                    <a:pt x="229" y="2219"/>
                  </a:lnTo>
                  <a:lnTo>
                    <a:pt x="229" y="2247"/>
                  </a:lnTo>
                  <a:lnTo>
                    <a:pt x="110" y="2247"/>
                  </a:lnTo>
                  <a:lnTo>
                    <a:pt x="110" y="2323"/>
                  </a:lnTo>
                  <a:lnTo>
                    <a:pt x="229" y="2323"/>
                  </a:lnTo>
                  <a:lnTo>
                    <a:pt x="229" y="2352"/>
                  </a:lnTo>
                  <a:lnTo>
                    <a:pt x="110" y="2352"/>
                  </a:lnTo>
                  <a:lnTo>
                    <a:pt x="110" y="2435"/>
                  </a:lnTo>
                  <a:lnTo>
                    <a:pt x="229" y="2435"/>
                  </a:lnTo>
                  <a:lnTo>
                    <a:pt x="229" y="2463"/>
                  </a:lnTo>
                  <a:lnTo>
                    <a:pt x="110" y="2463"/>
                  </a:lnTo>
                  <a:lnTo>
                    <a:pt x="110" y="2530"/>
                  </a:lnTo>
                  <a:lnTo>
                    <a:pt x="351" y="2530"/>
                  </a:lnTo>
                  <a:lnTo>
                    <a:pt x="351" y="2558"/>
                  </a:lnTo>
                  <a:lnTo>
                    <a:pt x="110" y="2558"/>
                  </a:lnTo>
                  <a:lnTo>
                    <a:pt x="110" y="2628"/>
                  </a:lnTo>
                  <a:lnTo>
                    <a:pt x="229" y="2628"/>
                  </a:lnTo>
                  <a:lnTo>
                    <a:pt x="229" y="2656"/>
                  </a:lnTo>
                  <a:lnTo>
                    <a:pt x="110" y="2656"/>
                  </a:lnTo>
                  <a:lnTo>
                    <a:pt x="110" y="2732"/>
                  </a:lnTo>
                  <a:lnTo>
                    <a:pt x="229" y="2732"/>
                  </a:lnTo>
                  <a:lnTo>
                    <a:pt x="229" y="2761"/>
                  </a:lnTo>
                  <a:lnTo>
                    <a:pt x="110" y="2761"/>
                  </a:lnTo>
                  <a:lnTo>
                    <a:pt x="110" y="2844"/>
                  </a:lnTo>
                  <a:lnTo>
                    <a:pt x="229" y="2844"/>
                  </a:lnTo>
                  <a:lnTo>
                    <a:pt x="229" y="2872"/>
                  </a:lnTo>
                  <a:lnTo>
                    <a:pt x="110" y="2872"/>
                  </a:lnTo>
                  <a:lnTo>
                    <a:pt x="110" y="3108"/>
                  </a:lnTo>
                  <a:lnTo>
                    <a:pt x="928" y="3108"/>
                  </a:lnTo>
                  <a:lnTo>
                    <a:pt x="928" y="2985"/>
                  </a:lnTo>
                  <a:lnTo>
                    <a:pt x="957" y="2985"/>
                  </a:lnTo>
                  <a:lnTo>
                    <a:pt x="957" y="3108"/>
                  </a:lnTo>
                  <a:lnTo>
                    <a:pt x="1042" y="3108"/>
                  </a:lnTo>
                  <a:lnTo>
                    <a:pt x="1042" y="2985"/>
                  </a:lnTo>
                  <a:lnTo>
                    <a:pt x="1072" y="2985"/>
                  </a:lnTo>
                  <a:lnTo>
                    <a:pt x="1072" y="3108"/>
                  </a:lnTo>
                  <a:lnTo>
                    <a:pt x="1139" y="3108"/>
                  </a:lnTo>
                  <a:lnTo>
                    <a:pt x="1139" y="2862"/>
                  </a:lnTo>
                  <a:lnTo>
                    <a:pt x="1168" y="2862"/>
                  </a:lnTo>
                  <a:lnTo>
                    <a:pt x="1168" y="3108"/>
                  </a:lnTo>
                  <a:lnTo>
                    <a:pt x="1240" y="3108"/>
                  </a:lnTo>
                  <a:lnTo>
                    <a:pt x="1240" y="2985"/>
                  </a:lnTo>
                  <a:lnTo>
                    <a:pt x="1269" y="2985"/>
                  </a:lnTo>
                  <a:lnTo>
                    <a:pt x="1269" y="3108"/>
                  </a:lnTo>
                  <a:lnTo>
                    <a:pt x="1348" y="3108"/>
                  </a:lnTo>
                  <a:lnTo>
                    <a:pt x="1348" y="2985"/>
                  </a:lnTo>
                  <a:lnTo>
                    <a:pt x="1377" y="2985"/>
                  </a:lnTo>
                  <a:lnTo>
                    <a:pt x="1377" y="3108"/>
                  </a:lnTo>
                  <a:lnTo>
                    <a:pt x="2197" y="3108"/>
                  </a:lnTo>
                  <a:lnTo>
                    <a:pt x="2197" y="2985"/>
                  </a:lnTo>
                  <a:lnTo>
                    <a:pt x="2226" y="2985"/>
                  </a:lnTo>
                  <a:lnTo>
                    <a:pt x="2226" y="3108"/>
                  </a:lnTo>
                  <a:lnTo>
                    <a:pt x="2312" y="3108"/>
                  </a:lnTo>
                  <a:lnTo>
                    <a:pt x="2312" y="2985"/>
                  </a:lnTo>
                  <a:lnTo>
                    <a:pt x="2341" y="2985"/>
                  </a:lnTo>
                  <a:lnTo>
                    <a:pt x="2341" y="3108"/>
                  </a:lnTo>
                  <a:lnTo>
                    <a:pt x="2409" y="3108"/>
                  </a:lnTo>
                  <a:lnTo>
                    <a:pt x="2409" y="2862"/>
                  </a:lnTo>
                  <a:lnTo>
                    <a:pt x="2438" y="2862"/>
                  </a:lnTo>
                  <a:lnTo>
                    <a:pt x="2438" y="3108"/>
                  </a:lnTo>
                  <a:lnTo>
                    <a:pt x="2510" y="3108"/>
                  </a:lnTo>
                  <a:lnTo>
                    <a:pt x="2510" y="2985"/>
                  </a:lnTo>
                  <a:lnTo>
                    <a:pt x="2539" y="2985"/>
                  </a:lnTo>
                  <a:lnTo>
                    <a:pt x="2539" y="3108"/>
                  </a:lnTo>
                  <a:lnTo>
                    <a:pt x="2617" y="3108"/>
                  </a:lnTo>
                  <a:lnTo>
                    <a:pt x="2617" y="2985"/>
                  </a:lnTo>
                  <a:lnTo>
                    <a:pt x="2645" y="2985"/>
                  </a:lnTo>
                  <a:lnTo>
                    <a:pt x="2645" y="3108"/>
                  </a:lnTo>
                  <a:lnTo>
                    <a:pt x="3057" y="3108"/>
                  </a:lnTo>
                  <a:lnTo>
                    <a:pt x="110" y="187"/>
                  </a:lnTo>
                  <a:close/>
                  <a:moveTo>
                    <a:pt x="51" y="0"/>
                  </a:moveTo>
                  <a:lnTo>
                    <a:pt x="66" y="1"/>
                  </a:lnTo>
                  <a:lnTo>
                    <a:pt x="81" y="6"/>
                  </a:lnTo>
                  <a:lnTo>
                    <a:pt x="94" y="16"/>
                  </a:lnTo>
                  <a:lnTo>
                    <a:pt x="3229" y="3125"/>
                  </a:lnTo>
                  <a:lnTo>
                    <a:pt x="3239" y="3137"/>
                  </a:lnTo>
                  <a:lnTo>
                    <a:pt x="3244" y="3152"/>
                  </a:lnTo>
                  <a:lnTo>
                    <a:pt x="3245" y="3169"/>
                  </a:lnTo>
                  <a:lnTo>
                    <a:pt x="3242" y="3184"/>
                  </a:lnTo>
                  <a:lnTo>
                    <a:pt x="3233" y="3198"/>
                  </a:lnTo>
                  <a:lnTo>
                    <a:pt x="3221" y="3208"/>
                  </a:lnTo>
                  <a:lnTo>
                    <a:pt x="3207" y="3216"/>
                  </a:lnTo>
                  <a:lnTo>
                    <a:pt x="3190" y="3218"/>
                  </a:lnTo>
                  <a:lnTo>
                    <a:pt x="55" y="3218"/>
                  </a:lnTo>
                  <a:lnTo>
                    <a:pt x="37" y="3215"/>
                  </a:lnTo>
                  <a:lnTo>
                    <a:pt x="23" y="3207"/>
                  </a:lnTo>
                  <a:lnTo>
                    <a:pt x="10" y="3195"/>
                  </a:lnTo>
                  <a:lnTo>
                    <a:pt x="3" y="3180"/>
                  </a:lnTo>
                  <a:lnTo>
                    <a:pt x="0" y="3162"/>
                  </a:lnTo>
                  <a:lnTo>
                    <a:pt x="0" y="54"/>
                  </a:lnTo>
                  <a:lnTo>
                    <a:pt x="2" y="38"/>
                  </a:lnTo>
                  <a:lnTo>
                    <a:pt x="9" y="24"/>
                  </a:lnTo>
                  <a:lnTo>
                    <a:pt x="21" y="12"/>
                  </a:lnTo>
                  <a:lnTo>
                    <a:pt x="34" y="4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26"/>
            <p:cNvSpPr>
              <a:spLocks noEditPoints="1"/>
            </p:cNvSpPr>
            <p:nvPr/>
          </p:nvSpPr>
          <p:spPr bwMode="auto">
            <a:xfrm>
              <a:off x="4573588" y="2895600"/>
              <a:ext cx="196850" cy="195263"/>
            </a:xfrm>
            <a:custGeom>
              <a:avLst/>
              <a:gdLst>
                <a:gd name="T0" fmla="*/ 111 w 1738"/>
                <a:gd name="T1" fmla="*/ 186 h 1723"/>
                <a:gd name="T2" fmla="*/ 111 w 1738"/>
                <a:gd name="T3" fmla="*/ 1614 h 1723"/>
                <a:gd name="T4" fmla="*/ 1550 w 1738"/>
                <a:gd name="T5" fmla="*/ 1614 h 1723"/>
                <a:gd name="T6" fmla="*/ 111 w 1738"/>
                <a:gd name="T7" fmla="*/ 186 h 1723"/>
                <a:gd name="T8" fmla="*/ 51 w 1738"/>
                <a:gd name="T9" fmla="*/ 0 h 1723"/>
                <a:gd name="T10" fmla="*/ 66 w 1738"/>
                <a:gd name="T11" fmla="*/ 1 h 1723"/>
                <a:gd name="T12" fmla="*/ 82 w 1738"/>
                <a:gd name="T13" fmla="*/ 6 h 1723"/>
                <a:gd name="T14" fmla="*/ 95 w 1738"/>
                <a:gd name="T15" fmla="*/ 16 h 1723"/>
                <a:gd name="T16" fmla="*/ 1722 w 1738"/>
                <a:gd name="T17" fmla="*/ 1629 h 1723"/>
                <a:gd name="T18" fmla="*/ 1732 w 1738"/>
                <a:gd name="T19" fmla="*/ 1642 h 1723"/>
                <a:gd name="T20" fmla="*/ 1737 w 1738"/>
                <a:gd name="T21" fmla="*/ 1658 h 1723"/>
                <a:gd name="T22" fmla="*/ 1738 w 1738"/>
                <a:gd name="T23" fmla="*/ 1673 h 1723"/>
                <a:gd name="T24" fmla="*/ 1734 w 1738"/>
                <a:gd name="T25" fmla="*/ 1689 h 1723"/>
                <a:gd name="T26" fmla="*/ 1725 w 1738"/>
                <a:gd name="T27" fmla="*/ 1703 h 1723"/>
                <a:gd name="T28" fmla="*/ 1714 w 1738"/>
                <a:gd name="T29" fmla="*/ 1714 h 1723"/>
                <a:gd name="T30" fmla="*/ 1699 w 1738"/>
                <a:gd name="T31" fmla="*/ 1721 h 1723"/>
                <a:gd name="T32" fmla="*/ 1682 w 1738"/>
                <a:gd name="T33" fmla="*/ 1723 h 1723"/>
                <a:gd name="T34" fmla="*/ 56 w 1738"/>
                <a:gd name="T35" fmla="*/ 1723 h 1723"/>
                <a:gd name="T36" fmla="*/ 38 w 1738"/>
                <a:gd name="T37" fmla="*/ 1720 h 1723"/>
                <a:gd name="T38" fmla="*/ 23 w 1738"/>
                <a:gd name="T39" fmla="*/ 1713 h 1723"/>
                <a:gd name="T40" fmla="*/ 12 w 1738"/>
                <a:gd name="T41" fmla="*/ 1701 h 1723"/>
                <a:gd name="T42" fmla="*/ 3 w 1738"/>
                <a:gd name="T43" fmla="*/ 1685 h 1723"/>
                <a:gd name="T44" fmla="*/ 0 w 1738"/>
                <a:gd name="T45" fmla="*/ 1668 h 1723"/>
                <a:gd name="T46" fmla="*/ 0 w 1738"/>
                <a:gd name="T47" fmla="*/ 54 h 1723"/>
                <a:gd name="T48" fmla="*/ 3 w 1738"/>
                <a:gd name="T49" fmla="*/ 39 h 1723"/>
                <a:gd name="T50" fmla="*/ 10 w 1738"/>
                <a:gd name="T51" fmla="*/ 25 h 1723"/>
                <a:gd name="T52" fmla="*/ 21 w 1738"/>
                <a:gd name="T53" fmla="*/ 13 h 1723"/>
                <a:gd name="T54" fmla="*/ 34 w 1738"/>
                <a:gd name="T55" fmla="*/ 4 h 1723"/>
                <a:gd name="T56" fmla="*/ 51 w 1738"/>
                <a:gd name="T57" fmla="*/ 0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38" h="1723">
                  <a:moveTo>
                    <a:pt x="111" y="186"/>
                  </a:moveTo>
                  <a:lnTo>
                    <a:pt x="111" y="1614"/>
                  </a:lnTo>
                  <a:lnTo>
                    <a:pt x="1550" y="1614"/>
                  </a:lnTo>
                  <a:lnTo>
                    <a:pt x="111" y="186"/>
                  </a:lnTo>
                  <a:close/>
                  <a:moveTo>
                    <a:pt x="51" y="0"/>
                  </a:moveTo>
                  <a:lnTo>
                    <a:pt x="66" y="1"/>
                  </a:lnTo>
                  <a:lnTo>
                    <a:pt x="82" y="6"/>
                  </a:lnTo>
                  <a:lnTo>
                    <a:pt x="95" y="16"/>
                  </a:lnTo>
                  <a:lnTo>
                    <a:pt x="1722" y="1629"/>
                  </a:lnTo>
                  <a:lnTo>
                    <a:pt x="1732" y="1642"/>
                  </a:lnTo>
                  <a:lnTo>
                    <a:pt x="1737" y="1658"/>
                  </a:lnTo>
                  <a:lnTo>
                    <a:pt x="1738" y="1673"/>
                  </a:lnTo>
                  <a:lnTo>
                    <a:pt x="1734" y="1689"/>
                  </a:lnTo>
                  <a:lnTo>
                    <a:pt x="1725" y="1703"/>
                  </a:lnTo>
                  <a:lnTo>
                    <a:pt x="1714" y="1714"/>
                  </a:lnTo>
                  <a:lnTo>
                    <a:pt x="1699" y="1721"/>
                  </a:lnTo>
                  <a:lnTo>
                    <a:pt x="1682" y="1723"/>
                  </a:lnTo>
                  <a:lnTo>
                    <a:pt x="56" y="1723"/>
                  </a:lnTo>
                  <a:lnTo>
                    <a:pt x="38" y="1720"/>
                  </a:lnTo>
                  <a:lnTo>
                    <a:pt x="23" y="1713"/>
                  </a:lnTo>
                  <a:lnTo>
                    <a:pt x="12" y="1701"/>
                  </a:lnTo>
                  <a:lnTo>
                    <a:pt x="3" y="1685"/>
                  </a:lnTo>
                  <a:lnTo>
                    <a:pt x="0" y="1668"/>
                  </a:lnTo>
                  <a:lnTo>
                    <a:pt x="0" y="54"/>
                  </a:lnTo>
                  <a:lnTo>
                    <a:pt x="3" y="39"/>
                  </a:lnTo>
                  <a:lnTo>
                    <a:pt x="10" y="25"/>
                  </a:lnTo>
                  <a:lnTo>
                    <a:pt x="21" y="13"/>
                  </a:lnTo>
                  <a:lnTo>
                    <a:pt x="34" y="4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Rectangle 127"/>
            <p:cNvSpPr>
              <a:spLocks noChangeArrowheads="1"/>
            </p:cNvSpPr>
            <p:nvPr/>
          </p:nvSpPr>
          <p:spPr bwMode="auto">
            <a:xfrm>
              <a:off x="4565651" y="3113088"/>
              <a:ext cx="4763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Rectangle 128"/>
            <p:cNvSpPr>
              <a:spLocks noChangeArrowheads="1"/>
            </p:cNvSpPr>
            <p:nvPr/>
          </p:nvSpPr>
          <p:spPr bwMode="auto">
            <a:xfrm>
              <a:off x="4554538" y="3100388"/>
              <a:ext cx="3175" cy="269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129"/>
            <p:cNvSpPr>
              <a:spLocks noChangeArrowheads="1"/>
            </p:cNvSpPr>
            <p:nvPr/>
          </p:nvSpPr>
          <p:spPr bwMode="auto">
            <a:xfrm>
              <a:off x="4687888" y="3113088"/>
              <a:ext cx="3175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130"/>
            <p:cNvSpPr>
              <a:spLocks noChangeArrowheads="1"/>
            </p:cNvSpPr>
            <p:nvPr/>
          </p:nvSpPr>
          <p:spPr bwMode="auto">
            <a:xfrm>
              <a:off x="4578351" y="3113088"/>
              <a:ext cx="3175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31"/>
            <p:cNvSpPr>
              <a:spLocks noChangeArrowheads="1"/>
            </p:cNvSpPr>
            <p:nvPr/>
          </p:nvSpPr>
          <p:spPr bwMode="auto">
            <a:xfrm>
              <a:off x="4603751" y="3100388"/>
              <a:ext cx="3175" cy="269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Rectangle 132"/>
            <p:cNvSpPr>
              <a:spLocks noChangeArrowheads="1"/>
            </p:cNvSpPr>
            <p:nvPr/>
          </p:nvSpPr>
          <p:spPr bwMode="auto">
            <a:xfrm>
              <a:off x="4616451" y="3113088"/>
              <a:ext cx="3175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Rectangle 133"/>
            <p:cNvSpPr>
              <a:spLocks noChangeArrowheads="1"/>
            </p:cNvSpPr>
            <p:nvPr/>
          </p:nvSpPr>
          <p:spPr bwMode="auto">
            <a:xfrm>
              <a:off x="4591051" y="3113088"/>
              <a:ext cx="3175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Rectangle 134"/>
            <p:cNvSpPr>
              <a:spLocks noChangeArrowheads="1"/>
            </p:cNvSpPr>
            <p:nvPr/>
          </p:nvSpPr>
          <p:spPr bwMode="auto">
            <a:xfrm>
              <a:off x="4710113" y="3113088"/>
              <a:ext cx="3175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Rectangle 135"/>
            <p:cNvSpPr>
              <a:spLocks noChangeArrowheads="1"/>
            </p:cNvSpPr>
            <p:nvPr/>
          </p:nvSpPr>
          <p:spPr bwMode="auto">
            <a:xfrm>
              <a:off x="4697413" y="3100388"/>
              <a:ext cx="3175" cy="269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Rectangle 136"/>
            <p:cNvSpPr>
              <a:spLocks noChangeArrowheads="1"/>
            </p:cNvSpPr>
            <p:nvPr/>
          </p:nvSpPr>
          <p:spPr bwMode="auto">
            <a:xfrm>
              <a:off x="4832351" y="3113088"/>
              <a:ext cx="3175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Rectangle 137"/>
            <p:cNvSpPr>
              <a:spLocks noChangeArrowheads="1"/>
            </p:cNvSpPr>
            <p:nvPr/>
          </p:nvSpPr>
          <p:spPr bwMode="auto">
            <a:xfrm>
              <a:off x="4722813" y="3113088"/>
              <a:ext cx="3175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138"/>
            <p:cNvSpPr>
              <a:spLocks noChangeArrowheads="1"/>
            </p:cNvSpPr>
            <p:nvPr/>
          </p:nvSpPr>
          <p:spPr bwMode="auto">
            <a:xfrm>
              <a:off x="4759326" y="3113088"/>
              <a:ext cx="3175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Rectangle 139"/>
            <p:cNvSpPr>
              <a:spLocks noChangeArrowheads="1"/>
            </p:cNvSpPr>
            <p:nvPr/>
          </p:nvSpPr>
          <p:spPr bwMode="auto">
            <a:xfrm>
              <a:off x="4748213" y="3100388"/>
              <a:ext cx="3175" cy="269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Rectangle 140"/>
            <p:cNvSpPr>
              <a:spLocks noChangeArrowheads="1"/>
            </p:cNvSpPr>
            <p:nvPr/>
          </p:nvSpPr>
          <p:spPr bwMode="auto">
            <a:xfrm>
              <a:off x="4735513" y="3113088"/>
              <a:ext cx="3175" cy="142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7" name="Freeform 432"/>
          <p:cNvSpPr>
            <a:spLocks/>
          </p:cNvSpPr>
          <p:nvPr/>
        </p:nvSpPr>
        <p:spPr bwMode="auto">
          <a:xfrm>
            <a:off x="4614031" y="1720286"/>
            <a:ext cx="473075" cy="412751"/>
          </a:xfrm>
          <a:custGeom>
            <a:avLst/>
            <a:gdLst>
              <a:gd name="connsiteX0" fmla="*/ 349183 w 473075"/>
              <a:gd name="connsiteY0" fmla="*/ 334963 h 412751"/>
              <a:gd name="connsiteX1" fmla="*/ 355147 w 473075"/>
              <a:gd name="connsiteY1" fmla="*/ 335355 h 412751"/>
              <a:gd name="connsiteX2" fmla="*/ 360712 w 473075"/>
              <a:gd name="connsiteY2" fmla="*/ 336532 h 412751"/>
              <a:gd name="connsiteX3" fmla="*/ 365880 w 473075"/>
              <a:gd name="connsiteY3" fmla="*/ 338493 h 412751"/>
              <a:gd name="connsiteX4" fmla="*/ 370783 w 473075"/>
              <a:gd name="connsiteY4" fmla="*/ 341108 h 412751"/>
              <a:gd name="connsiteX5" fmla="*/ 375288 w 473075"/>
              <a:gd name="connsiteY5" fmla="*/ 344376 h 412751"/>
              <a:gd name="connsiteX6" fmla="*/ 379131 w 473075"/>
              <a:gd name="connsiteY6" fmla="*/ 348167 h 412751"/>
              <a:gd name="connsiteX7" fmla="*/ 382444 w 473075"/>
              <a:gd name="connsiteY7" fmla="*/ 352613 h 412751"/>
              <a:gd name="connsiteX8" fmla="*/ 385227 w 473075"/>
              <a:gd name="connsiteY8" fmla="*/ 357450 h 412751"/>
              <a:gd name="connsiteX9" fmla="*/ 387215 w 473075"/>
              <a:gd name="connsiteY9" fmla="*/ 362548 h 412751"/>
              <a:gd name="connsiteX10" fmla="*/ 388540 w 473075"/>
              <a:gd name="connsiteY10" fmla="*/ 368039 h 412751"/>
              <a:gd name="connsiteX11" fmla="*/ 388937 w 473075"/>
              <a:gd name="connsiteY11" fmla="*/ 373922 h 412751"/>
              <a:gd name="connsiteX12" fmla="*/ 388540 w 473075"/>
              <a:gd name="connsiteY12" fmla="*/ 379675 h 412751"/>
              <a:gd name="connsiteX13" fmla="*/ 387215 w 473075"/>
              <a:gd name="connsiteY13" fmla="*/ 385035 h 412751"/>
              <a:gd name="connsiteX14" fmla="*/ 385227 w 473075"/>
              <a:gd name="connsiteY14" fmla="*/ 390265 h 412751"/>
              <a:gd name="connsiteX15" fmla="*/ 382444 w 473075"/>
              <a:gd name="connsiteY15" fmla="*/ 395102 h 412751"/>
              <a:gd name="connsiteX16" fmla="*/ 379131 w 473075"/>
              <a:gd name="connsiteY16" fmla="*/ 399285 h 412751"/>
              <a:gd name="connsiteX17" fmla="*/ 375288 w 473075"/>
              <a:gd name="connsiteY17" fmla="*/ 403338 h 412751"/>
              <a:gd name="connsiteX18" fmla="*/ 370783 w 473075"/>
              <a:gd name="connsiteY18" fmla="*/ 406607 h 412751"/>
              <a:gd name="connsiteX19" fmla="*/ 365880 w 473075"/>
              <a:gd name="connsiteY19" fmla="*/ 409091 h 412751"/>
              <a:gd name="connsiteX20" fmla="*/ 360712 w 473075"/>
              <a:gd name="connsiteY20" fmla="*/ 411052 h 412751"/>
              <a:gd name="connsiteX21" fmla="*/ 355147 w 473075"/>
              <a:gd name="connsiteY21" fmla="*/ 412359 h 412751"/>
              <a:gd name="connsiteX22" fmla="*/ 349183 w 473075"/>
              <a:gd name="connsiteY22" fmla="*/ 412751 h 412751"/>
              <a:gd name="connsiteX23" fmla="*/ 343485 w 473075"/>
              <a:gd name="connsiteY23" fmla="*/ 412359 h 412751"/>
              <a:gd name="connsiteX24" fmla="*/ 337787 w 473075"/>
              <a:gd name="connsiteY24" fmla="*/ 411052 h 412751"/>
              <a:gd name="connsiteX25" fmla="*/ 332487 w 473075"/>
              <a:gd name="connsiteY25" fmla="*/ 409091 h 412751"/>
              <a:gd name="connsiteX26" fmla="*/ 327584 w 473075"/>
              <a:gd name="connsiteY26" fmla="*/ 406607 h 412751"/>
              <a:gd name="connsiteX27" fmla="*/ 323211 w 473075"/>
              <a:gd name="connsiteY27" fmla="*/ 403338 h 412751"/>
              <a:gd name="connsiteX28" fmla="*/ 319368 w 473075"/>
              <a:gd name="connsiteY28" fmla="*/ 399285 h 412751"/>
              <a:gd name="connsiteX29" fmla="*/ 315923 w 473075"/>
              <a:gd name="connsiteY29" fmla="*/ 395102 h 412751"/>
              <a:gd name="connsiteX30" fmla="*/ 313273 w 473075"/>
              <a:gd name="connsiteY30" fmla="*/ 390265 h 412751"/>
              <a:gd name="connsiteX31" fmla="*/ 311285 w 473075"/>
              <a:gd name="connsiteY31" fmla="*/ 385035 h 412751"/>
              <a:gd name="connsiteX32" fmla="*/ 309960 w 473075"/>
              <a:gd name="connsiteY32" fmla="*/ 379675 h 412751"/>
              <a:gd name="connsiteX33" fmla="*/ 309562 w 473075"/>
              <a:gd name="connsiteY33" fmla="*/ 373922 h 412751"/>
              <a:gd name="connsiteX34" fmla="*/ 309960 w 473075"/>
              <a:gd name="connsiteY34" fmla="*/ 368039 h 412751"/>
              <a:gd name="connsiteX35" fmla="*/ 311285 w 473075"/>
              <a:gd name="connsiteY35" fmla="*/ 362548 h 412751"/>
              <a:gd name="connsiteX36" fmla="*/ 313273 w 473075"/>
              <a:gd name="connsiteY36" fmla="*/ 357450 h 412751"/>
              <a:gd name="connsiteX37" fmla="*/ 315923 w 473075"/>
              <a:gd name="connsiteY37" fmla="*/ 352613 h 412751"/>
              <a:gd name="connsiteX38" fmla="*/ 319368 w 473075"/>
              <a:gd name="connsiteY38" fmla="*/ 348167 h 412751"/>
              <a:gd name="connsiteX39" fmla="*/ 323211 w 473075"/>
              <a:gd name="connsiteY39" fmla="*/ 344376 h 412751"/>
              <a:gd name="connsiteX40" fmla="*/ 327584 w 473075"/>
              <a:gd name="connsiteY40" fmla="*/ 341108 h 412751"/>
              <a:gd name="connsiteX41" fmla="*/ 332487 w 473075"/>
              <a:gd name="connsiteY41" fmla="*/ 338493 h 412751"/>
              <a:gd name="connsiteX42" fmla="*/ 337787 w 473075"/>
              <a:gd name="connsiteY42" fmla="*/ 336532 h 412751"/>
              <a:gd name="connsiteX43" fmla="*/ 343485 w 473075"/>
              <a:gd name="connsiteY43" fmla="*/ 335355 h 412751"/>
              <a:gd name="connsiteX44" fmla="*/ 177071 w 473075"/>
              <a:gd name="connsiteY44" fmla="*/ 334963 h 412751"/>
              <a:gd name="connsiteX45" fmla="*/ 182785 w 473075"/>
              <a:gd name="connsiteY45" fmla="*/ 335355 h 412751"/>
              <a:gd name="connsiteX46" fmla="*/ 188239 w 473075"/>
              <a:gd name="connsiteY46" fmla="*/ 336532 h 412751"/>
              <a:gd name="connsiteX47" fmla="*/ 193563 w 473075"/>
              <a:gd name="connsiteY47" fmla="*/ 338493 h 412751"/>
              <a:gd name="connsiteX48" fmla="*/ 198108 w 473075"/>
              <a:gd name="connsiteY48" fmla="*/ 341108 h 412751"/>
              <a:gd name="connsiteX49" fmla="*/ 202524 w 473075"/>
              <a:gd name="connsiteY49" fmla="*/ 344376 h 412751"/>
              <a:gd name="connsiteX50" fmla="*/ 206289 w 473075"/>
              <a:gd name="connsiteY50" fmla="*/ 348167 h 412751"/>
              <a:gd name="connsiteX51" fmla="*/ 209666 w 473075"/>
              <a:gd name="connsiteY51" fmla="*/ 352613 h 412751"/>
              <a:gd name="connsiteX52" fmla="*/ 212263 w 473075"/>
              <a:gd name="connsiteY52" fmla="*/ 357450 h 412751"/>
              <a:gd name="connsiteX53" fmla="*/ 214211 w 473075"/>
              <a:gd name="connsiteY53" fmla="*/ 362548 h 412751"/>
              <a:gd name="connsiteX54" fmla="*/ 215510 w 473075"/>
              <a:gd name="connsiteY54" fmla="*/ 368039 h 412751"/>
              <a:gd name="connsiteX55" fmla="*/ 215899 w 473075"/>
              <a:gd name="connsiteY55" fmla="*/ 373922 h 412751"/>
              <a:gd name="connsiteX56" fmla="*/ 215510 w 473075"/>
              <a:gd name="connsiteY56" fmla="*/ 379675 h 412751"/>
              <a:gd name="connsiteX57" fmla="*/ 214211 w 473075"/>
              <a:gd name="connsiteY57" fmla="*/ 385035 h 412751"/>
              <a:gd name="connsiteX58" fmla="*/ 212263 w 473075"/>
              <a:gd name="connsiteY58" fmla="*/ 390265 h 412751"/>
              <a:gd name="connsiteX59" fmla="*/ 209666 w 473075"/>
              <a:gd name="connsiteY59" fmla="*/ 395102 h 412751"/>
              <a:gd name="connsiteX60" fmla="*/ 206289 w 473075"/>
              <a:gd name="connsiteY60" fmla="*/ 399285 h 412751"/>
              <a:gd name="connsiteX61" fmla="*/ 202524 w 473075"/>
              <a:gd name="connsiteY61" fmla="*/ 403338 h 412751"/>
              <a:gd name="connsiteX62" fmla="*/ 198108 w 473075"/>
              <a:gd name="connsiteY62" fmla="*/ 406607 h 412751"/>
              <a:gd name="connsiteX63" fmla="*/ 193563 w 473075"/>
              <a:gd name="connsiteY63" fmla="*/ 409091 h 412751"/>
              <a:gd name="connsiteX64" fmla="*/ 188239 w 473075"/>
              <a:gd name="connsiteY64" fmla="*/ 411052 h 412751"/>
              <a:gd name="connsiteX65" fmla="*/ 182785 w 473075"/>
              <a:gd name="connsiteY65" fmla="*/ 412359 h 412751"/>
              <a:gd name="connsiteX66" fmla="*/ 177071 w 473075"/>
              <a:gd name="connsiteY66" fmla="*/ 412751 h 412751"/>
              <a:gd name="connsiteX67" fmla="*/ 171357 w 473075"/>
              <a:gd name="connsiteY67" fmla="*/ 412359 h 412751"/>
              <a:gd name="connsiteX68" fmla="*/ 165773 w 473075"/>
              <a:gd name="connsiteY68" fmla="*/ 411052 h 412751"/>
              <a:gd name="connsiteX69" fmla="*/ 160708 w 473075"/>
              <a:gd name="connsiteY69" fmla="*/ 409091 h 412751"/>
              <a:gd name="connsiteX70" fmla="*/ 155903 w 473075"/>
              <a:gd name="connsiteY70" fmla="*/ 406607 h 412751"/>
              <a:gd name="connsiteX71" fmla="*/ 151618 w 473075"/>
              <a:gd name="connsiteY71" fmla="*/ 403338 h 412751"/>
              <a:gd name="connsiteX72" fmla="*/ 147722 w 473075"/>
              <a:gd name="connsiteY72" fmla="*/ 399285 h 412751"/>
              <a:gd name="connsiteX73" fmla="*/ 144475 w 473075"/>
              <a:gd name="connsiteY73" fmla="*/ 395102 h 412751"/>
              <a:gd name="connsiteX74" fmla="*/ 141878 w 473075"/>
              <a:gd name="connsiteY74" fmla="*/ 390265 h 412751"/>
              <a:gd name="connsiteX75" fmla="*/ 139800 w 473075"/>
              <a:gd name="connsiteY75" fmla="*/ 385035 h 412751"/>
              <a:gd name="connsiteX76" fmla="*/ 138632 w 473075"/>
              <a:gd name="connsiteY76" fmla="*/ 379675 h 412751"/>
              <a:gd name="connsiteX77" fmla="*/ 138112 w 473075"/>
              <a:gd name="connsiteY77" fmla="*/ 373922 h 412751"/>
              <a:gd name="connsiteX78" fmla="*/ 138632 w 473075"/>
              <a:gd name="connsiteY78" fmla="*/ 368039 h 412751"/>
              <a:gd name="connsiteX79" fmla="*/ 139800 w 473075"/>
              <a:gd name="connsiteY79" fmla="*/ 362548 h 412751"/>
              <a:gd name="connsiteX80" fmla="*/ 141878 w 473075"/>
              <a:gd name="connsiteY80" fmla="*/ 357450 h 412751"/>
              <a:gd name="connsiteX81" fmla="*/ 144475 w 473075"/>
              <a:gd name="connsiteY81" fmla="*/ 352613 h 412751"/>
              <a:gd name="connsiteX82" fmla="*/ 147722 w 473075"/>
              <a:gd name="connsiteY82" fmla="*/ 348167 h 412751"/>
              <a:gd name="connsiteX83" fmla="*/ 151618 w 473075"/>
              <a:gd name="connsiteY83" fmla="*/ 344376 h 412751"/>
              <a:gd name="connsiteX84" fmla="*/ 155903 w 473075"/>
              <a:gd name="connsiteY84" fmla="*/ 341108 h 412751"/>
              <a:gd name="connsiteX85" fmla="*/ 160708 w 473075"/>
              <a:gd name="connsiteY85" fmla="*/ 338493 h 412751"/>
              <a:gd name="connsiteX86" fmla="*/ 165773 w 473075"/>
              <a:gd name="connsiteY86" fmla="*/ 336532 h 412751"/>
              <a:gd name="connsiteX87" fmla="*/ 171357 w 473075"/>
              <a:gd name="connsiteY87" fmla="*/ 335355 h 412751"/>
              <a:gd name="connsiteX88" fmla="*/ 23647 w 473075"/>
              <a:gd name="connsiteY88" fmla="*/ 0 h 412751"/>
              <a:gd name="connsiteX89" fmla="*/ 27742 w 473075"/>
              <a:gd name="connsiteY89" fmla="*/ 794 h 412751"/>
              <a:gd name="connsiteX90" fmla="*/ 121406 w 473075"/>
              <a:gd name="connsiteY90" fmla="*/ 24606 h 412751"/>
              <a:gd name="connsiteX91" fmla="*/ 124973 w 473075"/>
              <a:gd name="connsiteY91" fmla="*/ 25797 h 412751"/>
              <a:gd name="connsiteX92" fmla="*/ 128276 w 473075"/>
              <a:gd name="connsiteY92" fmla="*/ 27649 h 412751"/>
              <a:gd name="connsiteX93" fmla="*/ 131182 w 473075"/>
              <a:gd name="connsiteY93" fmla="*/ 30030 h 412751"/>
              <a:gd name="connsiteX94" fmla="*/ 133560 w 473075"/>
              <a:gd name="connsiteY94" fmla="*/ 32676 h 412751"/>
              <a:gd name="connsiteX95" fmla="*/ 135541 w 473075"/>
              <a:gd name="connsiteY95" fmla="*/ 35983 h 412751"/>
              <a:gd name="connsiteX96" fmla="*/ 136995 w 473075"/>
              <a:gd name="connsiteY96" fmla="*/ 39423 h 412751"/>
              <a:gd name="connsiteX97" fmla="*/ 137919 w 473075"/>
              <a:gd name="connsiteY97" fmla="*/ 43127 h 412751"/>
              <a:gd name="connsiteX98" fmla="*/ 151923 w 473075"/>
              <a:gd name="connsiteY98" fmla="*/ 157162 h 412751"/>
              <a:gd name="connsiteX99" fmla="*/ 166587 w 473075"/>
              <a:gd name="connsiteY99" fmla="*/ 274240 h 412751"/>
              <a:gd name="connsiteX100" fmla="*/ 388527 w 473075"/>
              <a:gd name="connsiteY100" fmla="*/ 274240 h 412751"/>
              <a:gd name="connsiteX101" fmla="*/ 400152 w 473075"/>
              <a:gd name="connsiteY101" fmla="*/ 235611 h 412751"/>
              <a:gd name="connsiteX102" fmla="*/ 214014 w 473075"/>
              <a:gd name="connsiteY102" fmla="*/ 235479 h 412751"/>
              <a:gd name="connsiteX103" fmla="*/ 210447 w 473075"/>
              <a:gd name="connsiteY103" fmla="*/ 235214 h 412751"/>
              <a:gd name="connsiteX104" fmla="*/ 207012 w 473075"/>
              <a:gd name="connsiteY104" fmla="*/ 234024 h 412751"/>
              <a:gd name="connsiteX105" fmla="*/ 203841 w 473075"/>
              <a:gd name="connsiteY105" fmla="*/ 232304 h 412751"/>
              <a:gd name="connsiteX106" fmla="*/ 201067 w 473075"/>
              <a:gd name="connsiteY106" fmla="*/ 230187 h 412751"/>
              <a:gd name="connsiteX107" fmla="*/ 198821 w 473075"/>
              <a:gd name="connsiteY107" fmla="*/ 227409 h 412751"/>
              <a:gd name="connsiteX108" fmla="*/ 197104 w 473075"/>
              <a:gd name="connsiteY108" fmla="*/ 224234 h 412751"/>
              <a:gd name="connsiteX109" fmla="*/ 196047 w 473075"/>
              <a:gd name="connsiteY109" fmla="*/ 220795 h 412751"/>
              <a:gd name="connsiteX110" fmla="*/ 195651 w 473075"/>
              <a:gd name="connsiteY110" fmla="*/ 217090 h 412751"/>
              <a:gd name="connsiteX111" fmla="*/ 196047 w 473075"/>
              <a:gd name="connsiteY111" fmla="*/ 213386 h 412751"/>
              <a:gd name="connsiteX112" fmla="*/ 197104 w 473075"/>
              <a:gd name="connsiteY112" fmla="*/ 209947 h 412751"/>
              <a:gd name="connsiteX113" fmla="*/ 198821 w 473075"/>
              <a:gd name="connsiteY113" fmla="*/ 206904 h 412751"/>
              <a:gd name="connsiteX114" fmla="*/ 201067 w 473075"/>
              <a:gd name="connsiteY114" fmla="*/ 204258 h 412751"/>
              <a:gd name="connsiteX115" fmla="*/ 203841 w 473075"/>
              <a:gd name="connsiteY115" fmla="*/ 201877 h 412751"/>
              <a:gd name="connsiteX116" fmla="*/ 207012 w 473075"/>
              <a:gd name="connsiteY116" fmla="*/ 200157 h 412751"/>
              <a:gd name="connsiteX117" fmla="*/ 210447 w 473075"/>
              <a:gd name="connsiteY117" fmla="*/ 199231 h 412751"/>
              <a:gd name="connsiteX118" fmla="*/ 214014 w 473075"/>
              <a:gd name="connsiteY118" fmla="*/ 198702 h 412751"/>
              <a:gd name="connsiteX119" fmla="*/ 410985 w 473075"/>
              <a:gd name="connsiteY119" fmla="*/ 198702 h 412751"/>
              <a:gd name="connsiteX120" fmla="*/ 423271 w 473075"/>
              <a:gd name="connsiteY120" fmla="*/ 157162 h 412751"/>
              <a:gd name="connsiteX121" fmla="*/ 229470 w 473075"/>
              <a:gd name="connsiteY121" fmla="*/ 157295 h 412751"/>
              <a:gd name="connsiteX122" fmla="*/ 225639 w 473075"/>
              <a:gd name="connsiteY122" fmla="*/ 156898 h 412751"/>
              <a:gd name="connsiteX123" fmla="*/ 221940 w 473075"/>
              <a:gd name="connsiteY123" fmla="*/ 155839 h 412751"/>
              <a:gd name="connsiteX124" fmla="*/ 218505 w 473075"/>
              <a:gd name="connsiteY124" fmla="*/ 153855 h 412751"/>
              <a:gd name="connsiteX125" fmla="*/ 215599 w 473075"/>
              <a:gd name="connsiteY125" fmla="*/ 151474 h 412751"/>
              <a:gd name="connsiteX126" fmla="*/ 213221 w 473075"/>
              <a:gd name="connsiteY126" fmla="*/ 148563 h 412751"/>
              <a:gd name="connsiteX127" fmla="*/ 211239 w 473075"/>
              <a:gd name="connsiteY127" fmla="*/ 145124 h 412751"/>
              <a:gd name="connsiteX128" fmla="*/ 210182 w 473075"/>
              <a:gd name="connsiteY128" fmla="*/ 141420 h 412751"/>
              <a:gd name="connsiteX129" fmla="*/ 209654 w 473075"/>
              <a:gd name="connsiteY129" fmla="*/ 137583 h 412751"/>
              <a:gd name="connsiteX130" fmla="*/ 210182 w 473075"/>
              <a:gd name="connsiteY130" fmla="*/ 133614 h 412751"/>
              <a:gd name="connsiteX131" fmla="*/ 211239 w 473075"/>
              <a:gd name="connsiteY131" fmla="*/ 129910 h 412751"/>
              <a:gd name="connsiteX132" fmla="*/ 213221 w 473075"/>
              <a:gd name="connsiteY132" fmla="*/ 126471 h 412751"/>
              <a:gd name="connsiteX133" fmla="*/ 215599 w 473075"/>
              <a:gd name="connsiteY133" fmla="*/ 123560 h 412751"/>
              <a:gd name="connsiteX134" fmla="*/ 218505 w 473075"/>
              <a:gd name="connsiteY134" fmla="*/ 121047 h 412751"/>
              <a:gd name="connsiteX135" fmla="*/ 221940 w 473075"/>
              <a:gd name="connsiteY135" fmla="*/ 119195 h 412751"/>
              <a:gd name="connsiteX136" fmla="*/ 225639 w 473075"/>
              <a:gd name="connsiteY136" fmla="*/ 118136 h 412751"/>
              <a:gd name="connsiteX137" fmla="*/ 229470 w 473075"/>
              <a:gd name="connsiteY137" fmla="*/ 117872 h 412751"/>
              <a:gd name="connsiteX138" fmla="*/ 448371 w 473075"/>
              <a:gd name="connsiteY138" fmla="*/ 117872 h 412751"/>
              <a:gd name="connsiteX139" fmla="*/ 453127 w 473075"/>
              <a:gd name="connsiteY139" fmla="*/ 118004 h 412751"/>
              <a:gd name="connsiteX140" fmla="*/ 457222 w 473075"/>
              <a:gd name="connsiteY140" fmla="*/ 118665 h 412751"/>
              <a:gd name="connsiteX141" fmla="*/ 460657 w 473075"/>
              <a:gd name="connsiteY141" fmla="*/ 119724 h 412751"/>
              <a:gd name="connsiteX142" fmla="*/ 463696 w 473075"/>
              <a:gd name="connsiteY142" fmla="*/ 121047 h 412751"/>
              <a:gd name="connsiteX143" fmla="*/ 466074 w 473075"/>
              <a:gd name="connsiteY143" fmla="*/ 122634 h 412751"/>
              <a:gd name="connsiteX144" fmla="*/ 468319 w 473075"/>
              <a:gd name="connsiteY144" fmla="*/ 124751 h 412751"/>
              <a:gd name="connsiteX145" fmla="*/ 469773 w 473075"/>
              <a:gd name="connsiteY145" fmla="*/ 126735 h 412751"/>
              <a:gd name="connsiteX146" fmla="*/ 471094 w 473075"/>
              <a:gd name="connsiteY146" fmla="*/ 128984 h 412751"/>
              <a:gd name="connsiteX147" fmla="*/ 472018 w 473075"/>
              <a:gd name="connsiteY147" fmla="*/ 131365 h 412751"/>
              <a:gd name="connsiteX148" fmla="*/ 472679 w 473075"/>
              <a:gd name="connsiteY148" fmla="*/ 134011 h 412751"/>
              <a:gd name="connsiteX149" fmla="*/ 472943 w 473075"/>
              <a:gd name="connsiteY149" fmla="*/ 136525 h 412751"/>
              <a:gd name="connsiteX150" fmla="*/ 473075 w 473075"/>
              <a:gd name="connsiteY150" fmla="*/ 139171 h 412751"/>
              <a:gd name="connsiteX151" fmla="*/ 473075 w 473075"/>
              <a:gd name="connsiteY151" fmla="*/ 141552 h 412751"/>
              <a:gd name="connsiteX152" fmla="*/ 472943 w 473075"/>
              <a:gd name="connsiteY152" fmla="*/ 144065 h 412751"/>
              <a:gd name="connsiteX153" fmla="*/ 472679 w 473075"/>
              <a:gd name="connsiteY153" fmla="*/ 146314 h 412751"/>
              <a:gd name="connsiteX154" fmla="*/ 472283 w 473075"/>
              <a:gd name="connsiteY154" fmla="*/ 148431 h 412751"/>
              <a:gd name="connsiteX155" fmla="*/ 471886 w 473075"/>
              <a:gd name="connsiteY155" fmla="*/ 150283 h 412751"/>
              <a:gd name="connsiteX156" fmla="*/ 471358 w 473075"/>
              <a:gd name="connsiteY156" fmla="*/ 152003 h 412751"/>
              <a:gd name="connsiteX157" fmla="*/ 470962 w 473075"/>
              <a:gd name="connsiteY157" fmla="*/ 153458 h 412751"/>
              <a:gd name="connsiteX158" fmla="*/ 470697 w 473075"/>
              <a:gd name="connsiteY158" fmla="*/ 154517 h 412751"/>
              <a:gd name="connsiteX159" fmla="*/ 470433 w 473075"/>
              <a:gd name="connsiteY159" fmla="*/ 155046 h 412751"/>
              <a:gd name="connsiteX160" fmla="*/ 470433 w 473075"/>
              <a:gd name="connsiteY160" fmla="*/ 155310 h 412751"/>
              <a:gd name="connsiteX161" fmla="*/ 421686 w 473075"/>
              <a:gd name="connsiteY161" fmla="*/ 299376 h 412751"/>
              <a:gd name="connsiteX162" fmla="*/ 421686 w 473075"/>
              <a:gd name="connsiteY162" fmla="*/ 299640 h 412751"/>
              <a:gd name="connsiteX163" fmla="*/ 421554 w 473075"/>
              <a:gd name="connsiteY163" fmla="*/ 300302 h 412751"/>
              <a:gd name="connsiteX164" fmla="*/ 421157 w 473075"/>
              <a:gd name="connsiteY164" fmla="*/ 301625 h 412751"/>
              <a:gd name="connsiteX165" fmla="*/ 420761 w 473075"/>
              <a:gd name="connsiteY165" fmla="*/ 303080 h 412751"/>
              <a:gd name="connsiteX166" fmla="*/ 419968 w 473075"/>
              <a:gd name="connsiteY166" fmla="*/ 304932 h 412751"/>
              <a:gd name="connsiteX167" fmla="*/ 419043 w 473075"/>
              <a:gd name="connsiteY167" fmla="*/ 306917 h 412751"/>
              <a:gd name="connsiteX168" fmla="*/ 417855 w 473075"/>
              <a:gd name="connsiteY168" fmla="*/ 308901 h 412751"/>
              <a:gd name="connsiteX169" fmla="*/ 416401 w 473075"/>
              <a:gd name="connsiteY169" fmla="*/ 311018 h 412751"/>
              <a:gd name="connsiteX170" fmla="*/ 414684 w 473075"/>
              <a:gd name="connsiteY170" fmla="*/ 313267 h 412751"/>
              <a:gd name="connsiteX171" fmla="*/ 412702 w 473075"/>
              <a:gd name="connsiteY171" fmla="*/ 315251 h 412751"/>
              <a:gd name="connsiteX172" fmla="*/ 410324 w 473075"/>
              <a:gd name="connsiteY172" fmla="*/ 316971 h 412751"/>
              <a:gd name="connsiteX173" fmla="*/ 407682 w 473075"/>
              <a:gd name="connsiteY173" fmla="*/ 318558 h 412751"/>
              <a:gd name="connsiteX174" fmla="*/ 404644 w 473075"/>
              <a:gd name="connsiteY174" fmla="*/ 319617 h 412751"/>
              <a:gd name="connsiteX175" fmla="*/ 401209 w 473075"/>
              <a:gd name="connsiteY175" fmla="*/ 320410 h 412751"/>
              <a:gd name="connsiteX176" fmla="*/ 397114 w 473075"/>
              <a:gd name="connsiteY176" fmla="*/ 320675 h 412751"/>
              <a:gd name="connsiteX177" fmla="*/ 151923 w 473075"/>
              <a:gd name="connsiteY177" fmla="*/ 320675 h 412751"/>
              <a:gd name="connsiteX178" fmla="*/ 147828 w 473075"/>
              <a:gd name="connsiteY178" fmla="*/ 320543 h 412751"/>
              <a:gd name="connsiteX179" fmla="*/ 144261 w 473075"/>
              <a:gd name="connsiteY179" fmla="*/ 319617 h 412751"/>
              <a:gd name="connsiteX180" fmla="*/ 141090 w 473075"/>
              <a:gd name="connsiteY180" fmla="*/ 318558 h 412751"/>
              <a:gd name="connsiteX181" fmla="*/ 138316 w 473075"/>
              <a:gd name="connsiteY181" fmla="*/ 316971 h 412751"/>
              <a:gd name="connsiteX182" fmla="*/ 135938 w 473075"/>
              <a:gd name="connsiteY182" fmla="*/ 315119 h 412751"/>
              <a:gd name="connsiteX183" fmla="*/ 133824 w 473075"/>
              <a:gd name="connsiteY183" fmla="*/ 313134 h 412751"/>
              <a:gd name="connsiteX184" fmla="*/ 131975 w 473075"/>
              <a:gd name="connsiteY184" fmla="*/ 310753 h 412751"/>
              <a:gd name="connsiteX185" fmla="*/ 130521 w 473075"/>
              <a:gd name="connsiteY185" fmla="*/ 308504 h 412751"/>
              <a:gd name="connsiteX186" fmla="*/ 129465 w 473075"/>
              <a:gd name="connsiteY186" fmla="*/ 306123 h 412751"/>
              <a:gd name="connsiteX187" fmla="*/ 128540 w 473075"/>
              <a:gd name="connsiteY187" fmla="*/ 303742 h 412751"/>
              <a:gd name="connsiteX188" fmla="*/ 127879 w 473075"/>
              <a:gd name="connsiteY188" fmla="*/ 301625 h 412751"/>
              <a:gd name="connsiteX189" fmla="*/ 127219 w 473075"/>
              <a:gd name="connsiteY189" fmla="*/ 299508 h 412751"/>
              <a:gd name="connsiteX190" fmla="*/ 126822 w 473075"/>
              <a:gd name="connsiteY190" fmla="*/ 297656 h 412751"/>
              <a:gd name="connsiteX191" fmla="*/ 126690 w 473075"/>
              <a:gd name="connsiteY191" fmla="*/ 296069 h 412751"/>
              <a:gd name="connsiteX192" fmla="*/ 126558 w 473075"/>
              <a:gd name="connsiteY192" fmla="*/ 294878 h 412751"/>
              <a:gd name="connsiteX193" fmla="*/ 126426 w 473075"/>
              <a:gd name="connsiteY193" fmla="*/ 294217 h 412751"/>
              <a:gd name="connsiteX194" fmla="*/ 126426 w 473075"/>
              <a:gd name="connsiteY194" fmla="*/ 293952 h 412751"/>
              <a:gd name="connsiteX195" fmla="*/ 95645 w 473075"/>
              <a:gd name="connsiteY195" fmla="*/ 63632 h 412751"/>
              <a:gd name="connsiteX196" fmla="*/ 16645 w 473075"/>
              <a:gd name="connsiteY196" fmla="*/ 43656 h 412751"/>
              <a:gd name="connsiteX197" fmla="*/ 12946 w 473075"/>
              <a:gd name="connsiteY197" fmla="*/ 42333 h 412751"/>
              <a:gd name="connsiteX198" fmla="*/ 9644 w 473075"/>
              <a:gd name="connsiteY198" fmla="*/ 40349 h 412751"/>
              <a:gd name="connsiteX199" fmla="*/ 6605 w 473075"/>
              <a:gd name="connsiteY199" fmla="*/ 37835 h 412751"/>
              <a:gd name="connsiteX200" fmla="*/ 4227 w 473075"/>
              <a:gd name="connsiteY200" fmla="*/ 35057 h 412751"/>
              <a:gd name="connsiteX201" fmla="*/ 2113 w 473075"/>
              <a:gd name="connsiteY201" fmla="*/ 31882 h 412751"/>
              <a:gd name="connsiteX202" fmla="*/ 924 w 473075"/>
              <a:gd name="connsiteY202" fmla="*/ 28310 h 412751"/>
              <a:gd name="connsiteX203" fmla="*/ 132 w 473075"/>
              <a:gd name="connsiteY203" fmla="*/ 24606 h 412751"/>
              <a:gd name="connsiteX204" fmla="*/ 0 w 473075"/>
              <a:gd name="connsiteY204" fmla="*/ 20637 h 412751"/>
              <a:gd name="connsiteX205" fmla="*/ 660 w 473075"/>
              <a:gd name="connsiteY205" fmla="*/ 16669 h 412751"/>
              <a:gd name="connsiteX206" fmla="*/ 1981 w 473075"/>
              <a:gd name="connsiteY206" fmla="*/ 12964 h 412751"/>
              <a:gd name="connsiteX207" fmla="*/ 3963 w 473075"/>
              <a:gd name="connsiteY207" fmla="*/ 9525 h 412751"/>
              <a:gd name="connsiteX208" fmla="*/ 6473 w 473075"/>
              <a:gd name="connsiteY208" fmla="*/ 6614 h 412751"/>
              <a:gd name="connsiteX209" fmla="*/ 9379 w 473075"/>
              <a:gd name="connsiteY209" fmla="*/ 4233 h 412751"/>
              <a:gd name="connsiteX210" fmla="*/ 12550 w 473075"/>
              <a:gd name="connsiteY210" fmla="*/ 2249 h 412751"/>
              <a:gd name="connsiteX211" fmla="*/ 16117 w 473075"/>
              <a:gd name="connsiteY211" fmla="*/ 926 h 412751"/>
              <a:gd name="connsiteX212" fmla="*/ 19816 w 473075"/>
              <a:gd name="connsiteY212" fmla="*/ 132 h 412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</a:cxnLst>
            <a:rect l="l" t="t" r="r" b="b"/>
            <a:pathLst>
              <a:path w="473075" h="412751">
                <a:moveTo>
                  <a:pt x="349183" y="334963"/>
                </a:moveTo>
                <a:lnTo>
                  <a:pt x="355147" y="335355"/>
                </a:lnTo>
                <a:lnTo>
                  <a:pt x="360712" y="336532"/>
                </a:lnTo>
                <a:lnTo>
                  <a:pt x="365880" y="338493"/>
                </a:lnTo>
                <a:lnTo>
                  <a:pt x="370783" y="341108"/>
                </a:lnTo>
                <a:lnTo>
                  <a:pt x="375288" y="344376"/>
                </a:lnTo>
                <a:lnTo>
                  <a:pt x="379131" y="348167"/>
                </a:lnTo>
                <a:lnTo>
                  <a:pt x="382444" y="352613"/>
                </a:lnTo>
                <a:lnTo>
                  <a:pt x="385227" y="357450"/>
                </a:lnTo>
                <a:lnTo>
                  <a:pt x="387215" y="362548"/>
                </a:lnTo>
                <a:lnTo>
                  <a:pt x="388540" y="368039"/>
                </a:lnTo>
                <a:lnTo>
                  <a:pt x="388937" y="373922"/>
                </a:lnTo>
                <a:lnTo>
                  <a:pt x="388540" y="379675"/>
                </a:lnTo>
                <a:lnTo>
                  <a:pt x="387215" y="385035"/>
                </a:lnTo>
                <a:lnTo>
                  <a:pt x="385227" y="390265"/>
                </a:lnTo>
                <a:lnTo>
                  <a:pt x="382444" y="395102"/>
                </a:lnTo>
                <a:lnTo>
                  <a:pt x="379131" y="399285"/>
                </a:lnTo>
                <a:lnTo>
                  <a:pt x="375288" y="403338"/>
                </a:lnTo>
                <a:lnTo>
                  <a:pt x="370783" y="406607"/>
                </a:lnTo>
                <a:lnTo>
                  <a:pt x="365880" y="409091"/>
                </a:lnTo>
                <a:lnTo>
                  <a:pt x="360712" y="411052"/>
                </a:lnTo>
                <a:lnTo>
                  <a:pt x="355147" y="412359"/>
                </a:lnTo>
                <a:lnTo>
                  <a:pt x="349183" y="412751"/>
                </a:lnTo>
                <a:lnTo>
                  <a:pt x="343485" y="412359"/>
                </a:lnTo>
                <a:lnTo>
                  <a:pt x="337787" y="411052"/>
                </a:lnTo>
                <a:lnTo>
                  <a:pt x="332487" y="409091"/>
                </a:lnTo>
                <a:lnTo>
                  <a:pt x="327584" y="406607"/>
                </a:lnTo>
                <a:lnTo>
                  <a:pt x="323211" y="403338"/>
                </a:lnTo>
                <a:lnTo>
                  <a:pt x="319368" y="399285"/>
                </a:lnTo>
                <a:lnTo>
                  <a:pt x="315923" y="395102"/>
                </a:lnTo>
                <a:lnTo>
                  <a:pt x="313273" y="390265"/>
                </a:lnTo>
                <a:lnTo>
                  <a:pt x="311285" y="385035"/>
                </a:lnTo>
                <a:lnTo>
                  <a:pt x="309960" y="379675"/>
                </a:lnTo>
                <a:lnTo>
                  <a:pt x="309562" y="373922"/>
                </a:lnTo>
                <a:lnTo>
                  <a:pt x="309960" y="368039"/>
                </a:lnTo>
                <a:lnTo>
                  <a:pt x="311285" y="362548"/>
                </a:lnTo>
                <a:lnTo>
                  <a:pt x="313273" y="357450"/>
                </a:lnTo>
                <a:lnTo>
                  <a:pt x="315923" y="352613"/>
                </a:lnTo>
                <a:lnTo>
                  <a:pt x="319368" y="348167"/>
                </a:lnTo>
                <a:lnTo>
                  <a:pt x="323211" y="344376"/>
                </a:lnTo>
                <a:lnTo>
                  <a:pt x="327584" y="341108"/>
                </a:lnTo>
                <a:lnTo>
                  <a:pt x="332487" y="338493"/>
                </a:lnTo>
                <a:lnTo>
                  <a:pt x="337787" y="336532"/>
                </a:lnTo>
                <a:lnTo>
                  <a:pt x="343485" y="335355"/>
                </a:lnTo>
                <a:close/>
                <a:moveTo>
                  <a:pt x="177071" y="334963"/>
                </a:moveTo>
                <a:lnTo>
                  <a:pt x="182785" y="335355"/>
                </a:lnTo>
                <a:lnTo>
                  <a:pt x="188239" y="336532"/>
                </a:lnTo>
                <a:lnTo>
                  <a:pt x="193563" y="338493"/>
                </a:lnTo>
                <a:lnTo>
                  <a:pt x="198108" y="341108"/>
                </a:lnTo>
                <a:lnTo>
                  <a:pt x="202524" y="344376"/>
                </a:lnTo>
                <a:lnTo>
                  <a:pt x="206289" y="348167"/>
                </a:lnTo>
                <a:lnTo>
                  <a:pt x="209666" y="352613"/>
                </a:lnTo>
                <a:lnTo>
                  <a:pt x="212263" y="357450"/>
                </a:lnTo>
                <a:lnTo>
                  <a:pt x="214211" y="362548"/>
                </a:lnTo>
                <a:lnTo>
                  <a:pt x="215510" y="368039"/>
                </a:lnTo>
                <a:lnTo>
                  <a:pt x="215899" y="373922"/>
                </a:lnTo>
                <a:lnTo>
                  <a:pt x="215510" y="379675"/>
                </a:lnTo>
                <a:lnTo>
                  <a:pt x="214211" y="385035"/>
                </a:lnTo>
                <a:lnTo>
                  <a:pt x="212263" y="390265"/>
                </a:lnTo>
                <a:lnTo>
                  <a:pt x="209666" y="395102"/>
                </a:lnTo>
                <a:lnTo>
                  <a:pt x="206289" y="399285"/>
                </a:lnTo>
                <a:lnTo>
                  <a:pt x="202524" y="403338"/>
                </a:lnTo>
                <a:lnTo>
                  <a:pt x="198108" y="406607"/>
                </a:lnTo>
                <a:lnTo>
                  <a:pt x="193563" y="409091"/>
                </a:lnTo>
                <a:lnTo>
                  <a:pt x="188239" y="411052"/>
                </a:lnTo>
                <a:lnTo>
                  <a:pt x="182785" y="412359"/>
                </a:lnTo>
                <a:lnTo>
                  <a:pt x="177071" y="412751"/>
                </a:lnTo>
                <a:lnTo>
                  <a:pt x="171357" y="412359"/>
                </a:lnTo>
                <a:lnTo>
                  <a:pt x="165773" y="411052"/>
                </a:lnTo>
                <a:lnTo>
                  <a:pt x="160708" y="409091"/>
                </a:lnTo>
                <a:lnTo>
                  <a:pt x="155903" y="406607"/>
                </a:lnTo>
                <a:lnTo>
                  <a:pt x="151618" y="403338"/>
                </a:lnTo>
                <a:lnTo>
                  <a:pt x="147722" y="399285"/>
                </a:lnTo>
                <a:lnTo>
                  <a:pt x="144475" y="395102"/>
                </a:lnTo>
                <a:lnTo>
                  <a:pt x="141878" y="390265"/>
                </a:lnTo>
                <a:lnTo>
                  <a:pt x="139800" y="385035"/>
                </a:lnTo>
                <a:lnTo>
                  <a:pt x="138632" y="379675"/>
                </a:lnTo>
                <a:lnTo>
                  <a:pt x="138112" y="373922"/>
                </a:lnTo>
                <a:lnTo>
                  <a:pt x="138632" y="368039"/>
                </a:lnTo>
                <a:lnTo>
                  <a:pt x="139800" y="362548"/>
                </a:lnTo>
                <a:lnTo>
                  <a:pt x="141878" y="357450"/>
                </a:lnTo>
                <a:lnTo>
                  <a:pt x="144475" y="352613"/>
                </a:lnTo>
                <a:lnTo>
                  <a:pt x="147722" y="348167"/>
                </a:lnTo>
                <a:lnTo>
                  <a:pt x="151618" y="344376"/>
                </a:lnTo>
                <a:lnTo>
                  <a:pt x="155903" y="341108"/>
                </a:lnTo>
                <a:lnTo>
                  <a:pt x="160708" y="338493"/>
                </a:lnTo>
                <a:lnTo>
                  <a:pt x="165773" y="336532"/>
                </a:lnTo>
                <a:lnTo>
                  <a:pt x="171357" y="335355"/>
                </a:lnTo>
                <a:close/>
                <a:moveTo>
                  <a:pt x="23647" y="0"/>
                </a:moveTo>
                <a:lnTo>
                  <a:pt x="27742" y="794"/>
                </a:lnTo>
                <a:lnTo>
                  <a:pt x="121406" y="24606"/>
                </a:lnTo>
                <a:lnTo>
                  <a:pt x="124973" y="25797"/>
                </a:lnTo>
                <a:lnTo>
                  <a:pt x="128276" y="27649"/>
                </a:lnTo>
                <a:lnTo>
                  <a:pt x="131182" y="30030"/>
                </a:lnTo>
                <a:lnTo>
                  <a:pt x="133560" y="32676"/>
                </a:lnTo>
                <a:lnTo>
                  <a:pt x="135541" y="35983"/>
                </a:lnTo>
                <a:lnTo>
                  <a:pt x="136995" y="39423"/>
                </a:lnTo>
                <a:lnTo>
                  <a:pt x="137919" y="43127"/>
                </a:lnTo>
                <a:lnTo>
                  <a:pt x="151923" y="157162"/>
                </a:lnTo>
                <a:lnTo>
                  <a:pt x="166587" y="274240"/>
                </a:lnTo>
                <a:lnTo>
                  <a:pt x="388527" y="274240"/>
                </a:lnTo>
                <a:lnTo>
                  <a:pt x="400152" y="235611"/>
                </a:lnTo>
                <a:lnTo>
                  <a:pt x="214014" y="235479"/>
                </a:lnTo>
                <a:lnTo>
                  <a:pt x="210447" y="235214"/>
                </a:lnTo>
                <a:lnTo>
                  <a:pt x="207012" y="234024"/>
                </a:lnTo>
                <a:lnTo>
                  <a:pt x="203841" y="232304"/>
                </a:lnTo>
                <a:lnTo>
                  <a:pt x="201067" y="230187"/>
                </a:lnTo>
                <a:lnTo>
                  <a:pt x="198821" y="227409"/>
                </a:lnTo>
                <a:lnTo>
                  <a:pt x="197104" y="224234"/>
                </a:lnTo>
                <a:lnTo>
                  <a:pt x="196047" y="220795"/>
                </a:lnTo>
                <a:lnTo>
                  <a:pt x="195651" y="217090"/>
                </a:lnTo>
                <a:lnTo>
                  <a:pt x="196047" y="213386"/>
                </a:lnTo>
                <a:lnTo>
                  <a:pt x="197104" y="209947"/>
                </a:lnTo>
                <a:lnTo>
                  <a:pt x="198821" y="206904"/>
                </a:lnTo>
                <a:lnTo>
                  <a:pt x="201067" y="204258"/>
                </a:lnTo>
                <a:lnTo>
                  <a:pt x="203841" y="201877"/>
                </a:lnTo>
                <a:lnTo>
                  <a:pt x="207012" y="200157"/>
                </a:lnTo>
                <a:lnTo>
                  <a:pt x="210447" y="199231"/>
                </a:lnTo>
                <a:lnTo>
                  <a:pt x="214014" y="198702"/>
                </a:lnTo>
                <a:lnTo>
                  <a:pt x="410985" y="198702"/>
                </a:lnTo>
                <a:lnTo>
                  <a:pt x="423271" y="157162"/>
                </a:lnTo>
                <a:lnTo>
                  <a:pt x="229470" y="157295"/>
                </a:lnTo>
                <a:lnTo>
                  <a:pt x="225639" y="156898"/>
                </a:lnTo>
                <a:lnTo>
                  <a:pt x="221940" y="155839"/>
                </a:lnTo>
                <a:lnTo>
                  <a:pt x="218505" y="153855"/>
                </a:lnTo>
                <a:lnTo>
                  <a:pt x="215599" y="151474"/>
                </a:lnTo>
                <a:lnTo>
                  <a:pt x="213221" y="148563"/>
                </a:lnTo>
                <a:lnTo>
                  <a:pt x="211239" y="145124"/>
                </a:lnTo>
                <a:lnTo>
                  <a:pt x="210182" y="141420"/>
                </a:lnTo>
                <a:lnTo>
                  <a:pt x="209654" y="137583"/>
                </a:lnTo>
                <a:lnTo>
                  <a:pt x="210182" y="133614"/>
                </a:lnTo>
                <a:lnTo>
                  <a:pt x="211239" y="129910"/>
                </a:lnTo>
                <a:lnTo>
                  <a:pt x="213221" y="126471"/>
                </a:lnTo>
                <a:lnTo>
                  <a:pt x="215599" y="123560"/>
                </a:lnTo>
                <a:lnTo>
                  <a:pt x="218505" y="121047"/>
                </a:lnTo>
                <a:lnTo>
                  <a:pt x="221940" y="119195"/>
                </a:lnTo>
                <a:lnTo>
                  <a:pt x="225639" y="118136"/>
                </a:lnTo>
                <a:lnTo>
                  <a:pt x="229470" y="117872"/>
                </a:lnTo>
                <a:lnTo>
                  <a:pt x="448371" y="117872"/>
                </a:lnTo>
                <a:lnTo>
                  <a:pt x="453127" y="118004"/>
                </a:lnTo>
                <a:lnTo>
                  <a:pt x="457222" y="118665"/>
                </a:lnTo>
                <a:lnTo>
                  <a:pt x="460657" y="119724"/>
                </a:lnTo>
                <a:lnTo>
                  <a:pt x="463696" y="121047"/>
                </a:lnTo>
                <a:lnTo>
                  <a:pt x="466074" y="122634"/>
                </a:lnTo>
                <a:lnTo>
                  <a:pt x="468319" y="124751"/>
                </a:lnTo>
                <a:lnTo>
                  <a:pt x="469773" y="126735"/>
                </a:lnTo>
                <a:lnTo>
                  <a:pt x="471094" y="128984"/>
                </a:lnTo>
                <a:lnTo>
                  <a:pt x="472018" y="131365"/>
                </a:lnTo>
                <a:lnTo>
                  <a:pt x="472679" y="134011"/>
                </a:lnTo>
                <a:lnTo>
                  <a:pt x="472943" y="136525"/>
                </a:lnTo>
                <a:lnTo>
                  <a:pt x="473075" y="139171"/>
                </a:lnTo>
                <a:lnTo>
                  <a:pt x="473075" y="141552"/>
                </a:lnTo>
                <a:lnTo>
                  <a:pt x="472943" y="144065"/>
                </a:lnTo>
                <a:lnTo>
                  <a:pt x="472679" y="146314"/>
                </a:lnTo>
                <a:lnTo>
                  <a:pt x="472283" y="148431"/>
                </a:lnTo>
                <a:lnTo>
                  <a:pt x="471886" y="150283"/>
                </a:lnTo>
                <a:lnTo>
                  <a:pt x="471358" y="152003"/>
                </a:lnTo>
                <a:lnTo>
                  <a:pt x="470962" y="153458"/>
                </a:lnTo>
                <a:lnTo>
                  <a:pt x="470697" y="154517"/>
                </a:lnTo>
                <a:lnTo>
                  <a:pt x="470433" y="155046"/>
                </a:lnTo>
                <a:lnTo>
                  <a:pt x="470433" y="155310"/>
                </a:lnTo>
                <a:lnTo>
                  <a:pt x="421686" y="299376"/>
                </a:lnTo>
                <a:lnTo>
                  <a:pt x="421686" y="299640"/>
                </a:lnTo>
                <a:lnTo>
                  <a:pt x="421554" y="300302"/>
                </a:lnTo>
                <a:lnTo>
                  <a:pt x="421157" y="301625"/>
                </a:lnTo>
                <a:lnTo>
                  <a:pt x="420761" y="303080"/>
                </a:lnTo>
                <a:lnTo>
                  <a:pt x="419968" y="304932"/>
                </a:lnTo>
                <a:lnTo>
                  <a:pt x="419043" y="306917"/>
                </a:lnTo>
                <a:lnTo>
                  <a:pt x="417855" y="308901"/>
                </a:lnTo>
                <a:lnTo>
                  <a:pt x="416401" y="311018"/>
                </a:lnTo>
                <a:lnTo>
                  <a:pt x="414684" y="313267"/>
                </a:lnTo>
                <a:lnTo>
                  <a:pt x="412702" y="315251"/>
                </a:lnTo>
                <a:lnTo>
                  <a:pt x="410324" y="316971"/>
                </a:lnTo>
                <a:lnTo>
                  <a:pt x="407682" y="318558"/>
                </a:lnTo>
                <a:lnTo>
                  <a:pt x="404644" y="319617"/>
                </a:lnTo>
                <a:lnTo>
                  <a:pt x="401209" y="320410"/>
                </a:lnTo>
                <a:lnTo>
                  <a:pt x="397114" y="320675"/>
                </a:lnTo>
                <a:lnTo>
                  <a:pt x="151923" y="320675"/>
                </a:lnTo>
                <a:lnTo>
                  <a:pt x="147828" y="320543"/>
                </a:lnTo>
                <a:lnTo>
                  <a:pt x="144261" y="319617"/>
                </a:lnTo>
                <a:lnTo>
                  <a:pt x="141090" y="318558"/>
                </a:lnTo>
                <a:lnTo>
                  <a:pt x="138316" y="316971"/>
                </a:lnTo>
                <a:lnTo>
                  <a:pt x="135938" y="315119"/>
                </a:lnTo>
                <a:lnTo>
                  <a:pt x="133824" y="313134"/>
                </a:lnTo>
                <a:lnTo>
                  <a:pt x="131975" y="310753"/>
                </a:lnTo>
                <a:lnTo>
                  <a:pt x="130521" y="308504"/>
                </a:lnTo>
                <a:lnTo>
                  <a:pt x="129465" y="306123"/>
                </a:lnTo>
                <a:lnTo>
                  <a:pt x="128540" y="303742"/>
                </a:lnTo>
                <a:lnTo>
                  <a:pt x="127879" y="301625"/>
                </a:lnTo>
                <a:lnTo>
                  <a:pt x="127219" y="299508"/>
                </a:lnTo>
                <a:lnTo>
                  <a:pt x="126822" y="297656"/>
                </a:lnTo>
                <a:lnTo>
                  <a:pt x="126690" y="296069"/>
                </a:lnTo>
                <a:lnTo>
                  <a:pt x="126558" y="294878"/>
                </a:lnTo>
                <a:lnTo>
                  <a:pt x="126426" y="294217"/>
                </a:lnTo>
                <a:lnTo>
                  <a:pt x="126426" y="293952"/>
                </a:lnTo>
                <a:lnTo>
                  <a:pt x="95645" y="63632"/>
                </a:lnTo>
                <a:lnTo>
                  <a:pt x="16645" y="43656"/>
                </a:lnTo>
                <a:lnTo>
                  <a:pt x="12946" y="42333"/>
                </a:lnTo>
                <a:lnTo>
                  <a:pt x="9644" y="40349"/>
                </a:lnTo>
                <a:lnTo>
                  <a:pt x="6605" y="37835"/>
                </a:lnTo>
                <a:lnTo>
                  <a:pt x="4227" y="35057"/>
                </a:lnTo>
                <a:lnTo>
                  <a:pt x="2113" y="31882"/>
                </a:lnTo>
                <a:lnTo>
                  <a:pt x="924" y="28310"/>
                </a:lnTo>
                <a:lnTo>
                  <a:pt x="132" y="24606"/>
                </a:lnTo>
                <a:lnTo>
                  <a:pt x="0" y="20637"/>
                </a:lnTo>
                <a:lnTo>
                  <a:pt x="660" y="16669"/>
                </a:lnTo>
                <a:lnTo>
                  <a:pt x="1981" y="12964"/>
                </a:lnTo>
                <a:lnTo>
                  <a:pt x="3963" y="9525"/>
                </a:lnTo>
                <a:lnTo>
                  <a:pt x="6473" y="6614"/>
                </a:lnTo>
                <a:lnTo>
                  <a:pt x="9379" y="4233"/>
                </a:lnTo>
                <a:lnTo>
                  <a:pt x="12550" y="2249"/>
                </a:lnTo>
                <a:lnTo>
                  <a:pt x="16117" y="926"/>
                </a:lnTo>
                <a:lnTo>
                  <a:pt x="19816" y="132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8" name="Freeform 152"/>
          <p:cNvSpPr>
            <a:spLocks noEditPoints="1"/>
          </p:cNvSpPr>
          <p:nvPr/>
        </p:nvSpPr>
        <p:spPr bwMode="auto">
          <a:xfrm>
            <a:off x="8378232" y="1699649"/>
            <a:ext cx="428625" cy="454025"/>
          </a:xfrm>
          <a:custGeom>
            <a:avLst/>
            <a:gdLst>
              <a:gd name="T0" fmla="*/ 3019 w 3242"/>
              <a:gd name="T1" fmla="*/ 3265 h 3434"/>
              <a:gd name="T2" fmla="*/ 0 w 3242"/>
              <a:gd name="T3" fmla="*/ 2334 h 3434"/>
              <a:gd name="T4" fmla="*/ 1824 w 3242"/>
              <a:gd name="T5" fmla="*/ 1571 h 3434"/>
              <a:gd name="T6" fmla="*/ 1926 w 3242"/>
              <a:gd name="T7" fmla="*/ 1594 h 3434"/>
              <a:gd name="T8" fmla="*/ 2033 w 3242"/>
              <a:gd name="T9" fmla="*/ 1685 h 3434"/>
              <a:gd name="T10" fmla="*/ 1184 w 3242"/>
              <a:gd name="T11" fmla="*/ 1771 h 3434"/>
              <a:gd name="T12" fmla="*/ 1191 w 3242"/>
              <a:gd name="T13" fmla="*/ 1720 h 3434"/>
              <a:gd name="T14" fmla="*/ 1256 w 3242"/>
              <a:gd name="T15" fmla="*/ 1624 h 3434"/>
              <a:gd name="T16" fmla="*/ 1439 w 3242"/>
              <a:gd name="T17" fmla="*/ 1570 h 3434"/>
              <a:gd name="T18" fmla="*/ 940 w 3242"/>
              <a:gd name="T19" fmla="*/ 1572 h 3434"/>
              <a:gd name="T20" fmla="*/ 1049 w 3242"/>
              <a:gd name="T21" fmla="*/ 1603 h 3434"/>
              <a:gd name="T22" fmla="*/ 1148 w 3242"/>
              <a:gd name="T23" fmla="*/ 1710 h 3434"/>
              <a:gd name="T24" fmla="*/ 287 w 3242"/>
              <a:gd name="T25" fmla="*/ 1769 h 3434"/>
              <a:gd name="T26" fmla="*/ 300 w 3242"/>
              <a:gd name="T27" fmla="*/ 1705 h 3434"/>
              <a:gd name="T28" fmla="*/ 379 w 3242"/>
              <a:gd name="T29" fmla="*/ 1610 h 3434"/>
              <a:gd name="T30" fmla="*/ 2337 w 3242"/>
              <a:gd name="T31" fmla="*/ 1547 h 3434"/>
              <a:gd name="T32" fmla="*/ 2750 w 3242"/>
              <a:gd name="T33" fmla="*/ 1550 h 3434"/>
              <a:gd name="T34" fmla="*/ 2864 w 3242"/>
              <a:gd name="T35" fmla="*/ 1591 h 3434"/>
              <a:gd name="T36" fmla="*/ 2951 w 3242"/>
              <a:gd name="T37" fmla="*/ 1715 h 3434"/>
              <a:gd name="T38" fmla="*/ 2081 w 3242"/>
              <a:gd name="T39" fmla="*/ 1740 h 3434"/>
              <a:gd name="T40" fmla="*/ 2101 w 3242"/>
              <a:gd name="T41" fmla="*/ 1665 h 3434"/>
              <a:gd name="T42" fmla="*/ 2198 w 3242"/>
              <a:gd name="T43" fmla="*/ 1574 h 3434"/>
              <a:gd name="T44" fmla="*/ 1665 w 3242"/>
              <a:gd name="T45" fmla="*/ 1142 h 3434"/>
              <a:gd name="T46" fmla="*/ 1804 w 3242"/>
              <a:gd name="T47" fmla="*/ 1260 h 3434"/>
              <a:gd name="T48" fmla="*/ 1773 w 3242"/>
              <a:gd name="T49" fmla="*/ 1445 h 3434"/>
              <a:gd name="T50" fmla="*/ 1599 w 3242"/>
              <a:gd name="T51" fmla="*/ 1507 h 3434"/>
              <a:gd name="T52" fmla="*/ 1459 w 3242"/>
              <a:gd name="T53" fmla="*/ 1389 h 3434"/>
              <a:gd name="T54" fmla="*/ 1492 w 3242"/>
              <a:gd name="T55" fmla="*/ 1205 h 3434"/>
              <a:gd name="T56" fmla="*/ 735 w 3242"/>
              <a:gd name="T57" fmla="*/ 1139 h 3434"/>
              <a:gd name="T58" fmla="*/ 893 w 3242"/>
              <a:gd name="T59" fmla="*/ 1230 h 3434"/>
              <a:gd name="T60" fmla="*/ 893 w 3242"/>
              <a:gd name="T61" fmla="*/ 1419 h 3434"/>
              <a:gd name="T62" fmla="*/ 735 w 3242"/>
              <a:gd name="T63" fmla="*/ 1510 h 3434"/>
              <a:gd name="T64" fmla="*/ 576 w 3242"/>
              <a:gd name="T65" fmla="*/ 1419 h 3434"/>
              <a:gd name="T66" fmla="*/ 576 w 3242"/>
              <a:gd name="T67" fmla="*/ 1230 h 3434"/>
              <a:gd name="T68" fmla="*/ 735 w 3242"/>
              <a:gd name="T69" fmla="*/ 1139 h 3434"/>
              <a:gd name="T70" fmla="*/ 2670 w 3242"/>
              <a:gd name="T71" fmla="*/ 1182 h 3434"/>
              <a:gd name="T72" fmla="*/ 2701 w 3242"/>
              <a:gd name="T73" fmla="*/ 1365 h 3434"/>
              <a:gd name="T74" fmla="*/ 2563 w 3242"/>
              <a:gd name="T75" fmla="*/ 1484 h 3434"/>
              <a:gd name="T76" fmla="*/ 2389 w 3242"/>
              <a:gd name="T77" fmla="*/ 1421 h 3434"/>
              <a:gd name="T78" fmla="*/ 2357 w 3242"/>
              <a:gd name="T79" fmla="*/ 1236 h 3434"/>
              <a:gd name="T80" fmla="*/ 2497 w 3242"/>
              <a:gd name="T81" fmla="*/ 1118 h 3434"/>
              <a:gd name="T82" fmla="*/ 1869 w 3242"/>
              <a:gd name="T83" fmla="*/ 1466 h 3434"/>
              <a:gd name="T84" fmla="*/ 1878 w 3242"/>
              <a:gd name="T85" fmla="*/ 1282 h 3434"/>
              <a:gd name="T86" fmla="*/ 1747 w 3242"/>
              <a:gd name="T87" fmla="*/ 1100 h 3434"/>
              <a:gd name="T88" fmla="*/ 1521 w 3242"/>
              <a:gd name="T89" fmla="*/ 1100 h 3434"/>
              <a:gd name="T90" fmla="*/ 1390 w 3242"/>
              <a:gd name="T91" fmla="*/ 1282 h 3434"/>
              <a:gd name="T92" fmla="*/ 1384 w 3242"/>
              <a:gd name="T93" fmla="*/ 1465 h 3434"/>
              <a:gd name="T94" fmla="*/ 2147 w 3242"/>
              <a:gd name="T95" fmla="*/ 971 h 3434"/>
              <a:gd name="T96" fmla="*/ 1674 w 3242"/>
              <a:gd name="T97" fmla="*/ 379 h 3434"/>
              <a:gd name="T98" fmla="*/ 1826 w 3242"/>
              <a:gd name="T99" fmla="*/ 383 h 3434"/>
              <a:gd name="T100" fmla="*/ 1934 w 3242"/>
              <a:gd name="T101" fmla="*/ 427 h 3434"/>
              <a:gd name="T102" fmla="*/ 2004 w 3242"/>
              <a:gd name="T103" fmla="*/ 556 h 3434"/>
              <a:gd name="T104" fmla="*/ 1413 w 3242"/>
              <a:gd name="T105" fmla="*/ 784 h 3434"/>
              <a:gd name="T106" fmla="*/ 1234 w 3242"/>
              <a:gd name="T107" fmla="*/ 555 h 3434"/>
              <a:gd name="T108" fmla="*/ 1247 w 3242"/>
              <a:gd name="T109" fmla="*/ 493 h 3434"/>
              <a:gd name="T110" fmla="*/ 1331 w 3242"/>
              <a:gd name="T111" fmla="*/ 406 h 3434"/>
              <a:gd name="T112" fmla="*/ 1662 w 3242"/>
              <a:gd name="T113" fmla="*/ 3 h 3434"/>
              <a:gd name="T114" fmla="*/ 1787 w 3242"/>
              <a:gd name="T115" fmla="*/ 131 h 3434"/>
              <a:gd name="T116" fmla="*/ 1719 w 3242"/>
              <a:gd name="T117" fmla="*/ 300 h 3434"/>
              <a:gd name="T118" fmla="*/ 1538 w 3242"/>
              <a:gd name="T119" fmla="*/ 300 h 3434"/>
              <a:gd name="T120" fmla="*/ 1470 w 3242"/>
              <a:gd name="T121" fmla="*/ 131 h 3434"/>
              <a:gd name="T122" fmla="*/ 1596 w 3242"/>
              <a:gd name="T123" fmla="*/ 3 h 34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42" h="3434">
                <a:moveTo>
                  <a:pt x="0" y="2026"/>
                </a:moveTo>
                <a:lnTo>
                  <a:pt x="3242" y="2026"/>
                </a:lnTo>
                <a:lnTo>
                  <a:pt x="3242" y="2334"/>
                </a:lnTo>
                <a:lnTo>
                  <a:pt x="2906" y="2334"/>
                </a:lnTo>
                <a:lnTo>
                  <a:pt x="2906" y="3265"/>
                </a:lnTo>
                <a:lnTo>
                  <a:pt x="3019" y="3265"/>
                </a:lnTo>
                <a:lnTo>
                  <a:pt x="3019" y="3434"/>
                </a:lnTo>
                <a:lnTo>
                  <a:pt x="203" y="3434"/>
                </a:lnTo>
                <a:lnTo>
                  <a:pt x="203" y="3265"/>
                </a:lnTo>
                <a:lnTo>
                  <a:pt x="336" y="3265"/>
                </a:lnTo>
                <a:lnTo>
                  <a:pt x="336" y="2334"/>
                </a:lnTo>
                <a:lnTo>
                  <a:pt x="0" y="2334"/>
                </a:lnTo>
                <a:lnTo>
                  <a:pt x="0" y="2026"/>
                </a:lnTo>
                <a:close/>
                <a:moveTo>
                  <a:pt x="1439" y="1570"/>
                </a:moveTo>
                <a:lnTo>
                  <a:pt x="1807" y="1570"/>
                </a:lnTo>
                <a:lnTo>
                  <a:pt x="1809" y="1570"/>
                </a:lnTo>
                <a:lnTo>
                  <a:pt x="1816" y="1570"/>
                </a:lnTo>
                <a:lnTo>
                  <a:pt x="1824" y="1571"/>
                </a:lnTo>
                <a:lnTo>
                  <a:pt x="1837" y="1572"/>
                </a:lnTo>
                <a:lnTo>
                  <a:pt x="1852" y="1574"/>
                </a:lnTo>
                <a:lnTo>
                  <a:pt x="1868" y="1577"/>
                </a:lnTo>
                <a:lnTo>
                  <a:pt x="1887" y="1581"/>
                </a:lnTo>
                <a:lnTo>
                  <a:pt x="1906" y="1587"/>
                </a:lnTo>
                <a:lnTo>
                  <a:pt x="1926" y="1594"/>
                </a:lnTo>
                <a:lnTo>
                  <a:pt x="1947" y="1603"/>
                </a:lnTo>
                <a:lnTo>
                  <a:pt x="1966" y="1614"/>
                </a:lnTo>
                <a:lnTo>
                  <a:pt x="1986" y="1628"/>
                </a:lnTo>
                <a:lnTo>
                  <a:pt x="2003" y="1645"/>
                </a:lnTo>
                <a:lnTo>
                  <a:pt x="2019" y="1663"/>
                </a:lnTo>
                <a:lnTo>
                  <a:pt x="2033" y="1685"/>
                </a:lnTo>
                <a:lnTo>
                  <a:pt x="2045" y="1710"/>
                </a:lnTo>
                <a:lnTo>
                  <a:pt x="2053" y="1738"/>
                </a:lnTo>
                <a:lnTo>
                  <a:pt x="2058" y="1771"/>
                </a:lnTo>
                <a:lnTo>
                  <a:pt x="2058" y="1946"/>
                </a:lnTo>
                <a:lnTo>
                  <a:pt x="1184" y="1946"/>
                </a:lnTo>
                <a:lnTo>
                  <a:pt x="1184" y="1771"/>
                </a:lnTo>
                <a:lnTo>
                  <a:pt x="1184" y="1769"/>
                </a:lnTo>
                <a:lnTo>
                  <a:pt x="1184" y="1764"/>
                </a:lnTo>
                <a:lnTo>
                  <a:pt x="1185" y="1757"/>
                </a:lnTo>
                <a:lnTo>
                  <a:pt x="1186" y="1746"/>
                </a:lnTo>
                <a:lnTo>
                  <a:pt x="1188" y="1734"/>
                </a:lnTo>
                <a:lnTo>
                  <a:pt x="1191" y="1720"/>
                </a:lnTo>
                <a:lnTo>
                  <a:pt x="1197" y="1705"/>
                </a:lnTo>
                <a:lnTo>
                  <a:pt x="1203" y="1688"/>
                </a:lnTo>
                <a:lnTo>
                  <a:pt x="1213" y="1672"/>
                </a:lnTo>
                <a:lnTo>
                  <a:pt x="1224" y="1656"/>
                </a:lnTo>
                <a:lnTo>
                  <a:pt x="1239" y="1639"/>
                </a:lnTo>
                <a:lnTo>
                  <a:pt x="1256" y="1624"/>
                </a:lnTo>
                <a:lnTo>
                  <a:pt x="1276" y="1610"/>
                </a:lnTo>
                <a:lnTo>
                  <a:pt x="1300" y="1597"/>
                </a:lnTo>
                <a:lnTo>
                  <a:pt x="1328" y="1587"/>
                </a:lnTo>
                <a:lnTo>
                  <a:pt x="1360" y="1578"/>
                </a:lnTo>
                <a:lnTo>
                  <a:pt x="1397" y="1573"/>
                </a:lnTo>
                <a:lnTo>
                  <a:pt x="1439" y="1570"/>
                </a:lnTo>
                <a:close/>
                <a:moveTo>
                  <a:pt x="541" y="1570"/>
                </a:moveTo>
                <a:lnTo>
                  <a:pt x="910" y="1570"/>
                </a:lnTo>
                <a:lnTo>
                  <a:pt x="913" y="1570"/>
                </a:lnTo>
                <a:lnTo>
                  <a:pt x="918" y="1570"/>
                </a:lnTo>
                <a:lnTo>
                  <a:pt x="928" y="1571"/>
                </a:lnTo>
                <a:lnTo>
                  <a:pt x="940" y="1572"/>
                </a:lnTo>
                <a:lnTo>
                  <a:pt x="955" y="1574"/>
                </a:lnTo>
                <a:lnTo>
                  <a:pt x="972" y="1577"/>
                </a:lnTo>
                <a:lnTo>
                  <a:pt x="990" y="1581"/>
                </a:lnTo>
                <a:lnTo>
                  <a:pt x="1009" y="1587"/>
                </a:lnTo>
                <a:lnTo>
                  <a:pt x="1029" y="1594"/>
                </a:lnTo>
                <a:lnTo>
                  <a:pt x="1049" y="1603"/>
                </a:lnTo>
                <a:lnTo>
                  <a:pt x="1070" y="1614"/>
                </a:lnTo>
                <a:lnTo>
                  <a:pt x="1088" y="1628"/>
                </a:lnTo>
                <a:lnTo>
                  <a:pt x="1106" y="1645"/>
                </a:lnTo>
                <a:lnTo>
                  <a:pt x="1122" y="1663"/>
                </a:lnTo>
                <a:lnTo>
                  <a:pt x="1136" y="1685"/>
                </a:lnTo>
                <a:lnTo>
                  <a:pt x="1148" y="1710"/>
                </a:lnTo>
                <a:lnTo>
                  <a:pt x="1156" y="1738"/>
                </a:lnTo>
                <a:lnTo>
                  <a:pt x="1161" y="1771"/>
                </a:lnTo>
                <a:lnTo>
                  <a:pt x="1161" y="1946"/>
                </a:lnTo>
                <a:lnTo>
                  <a:pt x="287" y="1946"/>
                </a:lnTo>
                <a:lnTo>
                  <a:pt x="287" y="1771"/>
                </a:lnTo>
                <a:lnTo>
                  <a:pt x="287" y="1769"/>
                </a:lnTo>
                <a:lnTo>
                  <a:pt x="287" y="1764"/>
                </a:lnTo>
                <a:lnTo>
                  <a:pt x="288" y="1757"/>
                </a:lnTo>
                <a:lnTo>
                  <a:pt x="289" y="1746"/>
                </a:lnTo>
                <a:lnTo>
                  <a:pt x="292" y="1734"/>
                </a:lnTo>
                <a:lnTo>
                  <a:pt x="295" y="1720"/>
                </a:lnTo>
                <a:lnTo>
                  <a:pt x="300" y="1705"/>
                </a:lnTo>
                <a:lnTo>
                  <a:pt x="307" y="1688"/>
                </a:lnTo>
                <a:lnTo>
                  <a:pt x="315" y="1672"/>
                </a:lnTo>
                <a:lnTo>
                  <a:pt x="327" y="1656"/>
                </a:lnTo>
                <a:lnTo>
                  <a:pt x="341" y="1639"/>
                </a:lnTo>
                <a:lnTo>
                  <a:pt x="358" y="1624"/>
                </a:lnTo>
                <a:lnTo>
                  <a:pt x="379" y="1610"/>
                </a:lnTo>
                <a:lnTo>
                  <a:pt x="404" y="1597"/>
                </a:lnTo>
                <a:lnTo>
                  <a:pt x="432" y="1587"/>
                </a:lnTo>
                <a:lnTo>
                  <a:pt x="464" y="1578"/>
                </a:lnTo>
                <a:lnTo>
                  <a:pt x="500" y="1573"/>
                </a:lnTo>
                <a:lnTo>
                  <a:pt x="541" y="1570"/>
                </a:lnTo>
                <a:close/>
                <a:moveTo>
                  <a:pt x="2337" y="1547"/>
                </a:moveTo>
                <a:lnTo>
                  <a:pt x="2705" y="1547"/>
                </a:lnTo>
                <a:lnTo>
                  <a:pt x="2707" y="1547"/>
                </a:lnTo>
                <a:lnTo>
                  <a:pt x="2713" y="1547"/>
                </a:lnTo>
                <a:lnTo>
                  <a:pt x="2723" y="1547"/>
                </a:lnTo>
                <a:lnTo>
                  <a:pt x="2735" y="1548"/>
                </a:lnTo>
                <a:lnTo>
                  <a:pt x="2750" y="1550"/>
                </a:lnTo>
                <a:lnTo>
                  <a:pt x="2766" y="1553"/>
                </a:lnTo>
                <a:lnTo>
                  <a:pt x="2784" y="1558"/>
                </a:lnTo>
                <a:lnTo>
                  <a:pt x="2804" y="1563"/>
                </a:lnTo>
                <a:lnTo>
                  <a:pt x="2824" y="1571"/>
                </a:lnTo>
                <a:lnTo>
                  <a:pt x="2845" y="1579"/>
                </a:lnTo>
                <a:lnTo>
                  <a:pt x="2864" y="1591"/>
                </a:lnTo>
                <a:lnTo>
                  <a:pt x="2883" y="1604"/>
                </a:lnTo>
                <a:lnTo>
                  <a:pt x="2902" y="1621"/>
                </a:lnTo>
                <a:lnTo>
                  <a:pt x="2918" y="1639"/>
                </a:lnTo>
                <a:lnTo>
                  <a:pt x="2932" y="1662"/>
                </a:lnTo>
                <a:lnTo>
                  <a:pt x="2942" y="1687"/>
                </a:lnTo>
                <a:lnTo>
                  <a:pt x="2951" y="1715"/>
                </a:lnTo>
                <a:lnTo>
                  <a:pt x="2955" y="1747"/>
                </a:lnTo>
                <a:lnTo>
                  <a:pt x="2955" y="1946"/>
                </a:lnTo>
                <a:lnTo>
                  <a:pt x="2081" y="1946"/>
                </a:lnTo>
                <a:lnTo>
                  <a:pt x="2081" y="1747"/>
                </a:lnTo>
                <a:lnTo>
                  <a:pt x="2081" y="1745"/>
                </a:lnTo>
                <a:lnTo>
                  <a:pt x="2081" y="1740"/>
                </a:lnTo>
                <a:lnTo>
                  <a:pt x="2083" y="1733"/>
                </a:lnTo>
                <a:lnTo>
                  <a:pt x="2084" y="1722"/>
                </a:lnTo>
                <a:lnTo>
                  <a:pt x="2086" y="1710"/>
                </a:lnTo>
                <a:lnTo>
                  <a:pt x="2089" y="1696"/>
                </a:lnTo>
                <a:lnTo>
                  <a:pt x="2094" y="1681"/>
                </a:lnTo>
                <a:lnTo>
                  <a:pt x="2101" y="1665"/>
                </a:lnTo>
                <a:lnTo>
                  <a:pt x="2110" y="1649"/>
                </a:lnTo>
                <a:lnTo>
                  <a:pt x="2121" y="1633"/>
                </a:lnTo>
                <a:lnTo>
                  <a:pt x="2136" y="1616"/>
                </a:lnTo>
                <a:lnTo>
                  <a:pt x="2154" y="1601"/>
                </a:lnTo>
                <a:lnTo>
                  <a:pt x="2174" y="1587"/>
                </a:lnTo>
                <a:lnTo>
                  <a:pt x="2198" y="1574"/>
                </a:lnTo>
                <a:lnTo>
                  <a:pt x="2226" y="1563"/>
                </a:lnTo>
                <a:lnTo>
                  <a:pt x="2258" y="1554"/>
                </a:lnTo>
                <a:lnTo>
                  <a:pt x="2296" y="1549"/>
                </a:lnTo>
                <a:lnTo>
                  <a:pt x="2337" y="1547"/>
                </a:lnTo>
                <a:close/>
                <a:moveTo>
                  <a:pt x="1633" y="1139"/>
                </a:moveTo>
                <a:lnTo>
                  <a:pt x="1665" y="1142"/>
                </a:lnTo>
                <a:lnTo>
                  <a:pt x="1696" y="1151"/>
                </a:lnTo>
                <a:lnTo>
                  <a:pt x="1725" y="1164"/>
                </a:lnTo>
                <a:lnTo>
                  <a:pt x="1750" y="1183"/>
                </a:lnTo>
                <a:lnTo>
                  <a:pt x="1773" y="1205"/>
                </a:lnTo>
                <a:lnTo>
                  <a:pt x="1791" y="1230"/>
                </a:lnTo>
                <a:lnTo>
                  <a:pt x="1804" y="1260"/>
                </a:lnTo>
                <a:lnTo>
                  <a:pt x="1812" y="1291"/>
                </a:lnTo>
                <a:lnTo>
                  <a:pt x="1816" y="1324"/>
                </a:lnTo>
                <a:lnTo>
                  <a:pt x="1812" y="1358"/>
                </a:lnTo>
                <a:lnTo>
                  <a:pt x="1804" y="1389"/>
                </a:lnTo>
                <a:lnTo>
                  <a:pt x="1791" y="1419"/>
                </a:lnTo>
                <a:lnTo>
                  <a:pt x="1773" y="1445"/>
                </a:lnTo>
                <a:lnTo>
                  <a:pt x="1750" y="1466"/>
                </a:lnTo>
                <a:lnTo>
                  <a:pt x="1725" y="1485"/>
                </a:lnTo>
                <a:lnTo>
                  <a:pt x="1696" y="1499"/>
                </a:lnTo>
                <a:lnTo>
                  <a:pt x="1665" y="1507"/>
                </a:lnTo>
                <a:lnTo>
                  <a:pt x="1633" y="1510"/>
                </a:lnTo>
                <a:lnTo>
                  <a:pt x="1599" y="1507"/>
                </a:lnTo>
                <a:lnTo>
                  <a:pt x="1568" y="1499"/>
                </a:lnTo>
                <a:lnTo>
                  <a:pt x="1539" y="1485"/>
                </a:lnTo>
                <a:lnTo>
                  <a:pt x="1513" y="1466"/>
                </a:lnTo>
                <a:lnTo>
                  <a:pt x="1492" y="1445"/>
                </a:lnTo>
                <a:lnTo>
                  <a:pt x="1473" y="1419"/>
                </a:lnTo>
                <a:lnTo>
                  <a:pt x="1459" y="1389"/>
                </a:lnTo>
                <a:lnTo>
                  <a:pt x="1451" y="1358"/>
                </a:lnTo>
                <a:lnTo>
                  <a:pt x="1449" y="1324"/>
                </a:lnTo>
                <a:lnTo>
                  <a:pt x="1451" y="1291"/>
                </a:lnTo>
                <a:lnTo>
                  <a:pt x="1459" y="1260"/>
                </a:lnTo>
                <a:lnTo>
                  <a:pt x="1473" y="1230"/>
                </a:lnTo>
                <a:lnTo>
                  <a:pt x="1492" y="1205"/>
                </a:lnTo>
                <a:lnTo>
                  <a:pt x="1513" y="1183"/>
                </a:lnTo>
                <a:lnTo>
                  <a:pt x="1539" y="1164"/>
                </a:lnTo>
                <a:lnTo>
                  <a:pt x="1568" y="1151"/>
                </a:lnTo>
                <a:lnTo>
                  <a:pt x="1599" y="1142"/>
                </a:lnTo>
                <a:lnTo>
                  <a:pt x="1633" y="1139"/>
                </a:lnTo>
                <a:close/>
                <a:moveTo>
                  <a:pt x="735" y="1139"/>
                </a:moveTo>
                <a:lnTo>
                  <a:pt x="768" y="1142"/>
                </a:lnTo>
                <a:lnTo>
                  <a:pt x="799" y="1151"/>
                </a:lnTo>
                <a:lnTo>
                  <a:pt x="828" y="1164"/>
                </a:lnTo>
                <a:lnTo>
                  <a:pt x="853" y="1183"/>
                </a:lnTo>
                <a:lnTo>
                  <a:pt x="875" y="1205"/>
                </a:lnTo>
                <a:lnTo>
                  <a:pt x="893" y="1230"/>
                </a:lnTo>
                <a:lnTo>
                  <a:pt x="907" y="1260"/>
                </a:lnTo>
                <a:lnTo>
                  <a:pt x="916" y="1291"/>
                </a:lnTo>
                <a:lnTo>
                  <a:pt x="918" y="1324"/>
                </a:lnTo>
                <a:lnTo>
                  <a:pt x="916" y="1358"/>
                </a:lnTo>
                <a:lnTo>
                  <a:pt x="907" y="1389"/>
                </a:lnTo>
                <a:lnTo>
                  <a:pt x="893" y="1419"/>
                </a:lnTo>
                <a:lnTo>
                  <a:pt x="875" y="1445"/>
                </a:lnTo>
                <a:lnTo>
                  <a:pt x="853" y="1466"/>
                </a:lnTo>
                <a:lnTo>
                  <a:pt x="828" y="1485"/>
                </a:lnTo>
                <a:lnTo>
                  <a:pt x="799" y="1499"/>
                </a:lnTo>
                <a:lnTo>
                  <a:pt x="768" y="1507"/>
                </a:lnTo>
                <a:lnTo>
                  <a:pt x="735" y="1510"/>
                </a:lnTo>
                <a:lnTo>
                  <a:pt x="702" y="1507"/>
                </a:lnTo>
                <a:lnTo>
                  <a:pt x="670" y="1499"/>
                </a:lnTo>
                <a:lnTo>
                  <a:pt x="642" y="1485"/>
                </a:lnTo>
                <a:lnTo>
                  <a:pt x="617" y="1466"/>
                </a:lnTo>
                <a:lnTo>
                  <a:pt x="594" y="1445"/>
                </a:lnTo>
                <a:lnTo>
                  <a:pt x="576" y="1419"/>
                </a:lnTo>
                <a:lnTo>
                  <a:pt x="563" y="1389"/>
                </a:lnTo>
                <a:lnTo>
                  <a:pt x="554" y="1358"/>
                </a:lnTo>
                <a:lnTo>
                  <a:pt x="551" y="1324"/>
                </a:lnTo>
                <a:lnTo>
                  <a:pt x="554" y="1291"/>
                </a:lnTo>
                <a:lnTo>
                  <a:pt x="563" y="1260"/>
                </a:lnTo>
                <a:lnTo>
                  <a:pt x="576" y="1230"/>
                </a:lnTo>
                <a:lnTo>
                  <a:pt x="594" y="1205"/>
                </a:lnTo>
                <a:lnTo>
                  <a:pt x="617" y="1183"/>
                </a:lnTo>
                <a:lnTo>
                  <a:pt x="642" y="1164"/>
                </a:lnTo>
                <a:lnTo>
                  <a:pt x="670" y="1151"/>
                </a:lnTo>
                <a:lnTo>
                  <a:pt x="702" y="1142"/>
                </a:lnTo>
                <a:lnTo>
                  <a:pt x="735" y="1139"/>
                </a:lnTo>
                <a:close/>
                <a:moveTo>
                  <a:pt x="2530" y="1115"/>
                </a:moveTo>
                <a:lnTo>
                  <a:pt x="2563" y="1118"/>
                </a:lnTo>
                <a:lnTo>
                  <a:pt x="2594" y="1127"/>
                </a:lnTo>
                <a:lnTo>
                  <a:pt x="2623" y="1140"/>
                </a:lnTo>
                <a:lnTo>
                  <a:pt x="2648" y="1159"/>
                </a:lnTo>
                <a:lnTo>
                  <a:pt x="2670" y="1182"/>
                </a:lnTo>
                <a:lnTo>
                  <a:pt x="2688" y="1208"/>
                </a:lnTo>
                <a:lnTo>
                  <a:pt x="2701" y="1236"/>
                </a:lnTo>
                <a:lnTo>
                  <a:pt x="2710" y="1267"/>
                </a:lnTo>
                <a:lnTo>
                  <a:pt x="2713" y="1301"/>
                </a:lnTo>
                <a:lnTo>
                  <a:pt x="2710" y="1335"/>
                </a:lnTo>
                <a:lnTo>
                  <a:pt x="2701" y="1365"/>
                </a:lnTo>
                <a:lnTo>
                  <a:pt x="2688" y="1395"/>
                </a:lnTo>
                <a:lnTo>
                  <a:pt x="2670" y="1421"/>
                </a:lnTo>
                <a:lnTo>
                  <a:pt x="2648" y="1444"/>
                </a:lnTo>
                <a:lnTo>
                  <a:pt x="2623" y="1461"/>
                </a:lnTo>
                <a:lnTo>
                  <a:pt x="2594" y="1475"/>
                </a:lnTo>
                <a:lnTo>
                  <a:pt x="2563" y="1484"/>
                </a:lnTo>
                <a:lnTo>
                  <a:pt x="2530" y="1487"/>
                </a:lnTo>
                <a:lnTo>
                  <a:pt x="2497" y="1484"/>
                </a:lnTo>
                <a:lnTo>
                  <a:pt x="2466" y="1475"/>
                </a:lnTo>
                <a:lnTo>
                  <a:pt x="2437" y="1461"/>
                </a:lnTo>
                <a:lnTo>
                  <a:pt x="2411" y="1444"/>
                </a:lnTo>
                <a:lnTo>
                  <a:pt x="2389" y="1421"/>
                </a:lnTo>
                <a:lnTo>
                  <a:pt x="2371" y="1395"/>
                </a:lnTo>
                <a:lnTo>
                  <a:pt x="2357" y="1365"/>
                </a:lnTo>
                <a:lnTo>
                  <a:pt x="2348" y="1335"/>
                </a:lnTo>
                <a:lnTo>
                  <a:pt x="2346" y="1301"/>
                </a:lnTo>
                <a:lnTo>
                  <a:pt x="2348" y="1267"/>
                </a:lnTo>
                <a:lnTo>
                  <a:pt x="2357" y="1236"/>
                </a:lnTo>
                <a:lnTo>
                  <a:pt x="2371" y="1208"/>
                </a:lnTo>
                <a:lnTo>
                  <a:pt x="2389" y="1182"/>
                </a:lnTo>
                <a:lnTo>
                  <a:pt x="2411" y="1159"/>
                </a:lnTo>
                <a:lnTo>
                  <a:pt x="2437" y="1140"/>
                </a:lnTo>
                <a:lnTo>
                  <a:pt x="2466" y="1127"/>
                </a:lnTo>
                <a:lnTo>
                  <a:pt x="2497" y="1118"/>
                </a:lnTo>
                <a:lnTo>
                  <a:pt x="2530" y="1115"/>
                </a:lnTo>
                <a:close/>
                <a:moveTo>
                  <a:pt x="1215" y="1012"/>
                </a:moveTo>
                <a:lnTo>
                  <a:pt x="2022" y="1012"/>
                </a:lnTo>
                <a:lnTo>
                  <a:pt x="1933" y="1487"/>
                </a:lnTo>
                <a:lnTo>
                  <a:pt x="1902" y="1475"/>
                </a:lnTo>
                <a:lnTo>
                  <a:pt x="1869" y="1466"/>
                </a:lnTo>
                <a:lnTo>
                  <a:pt x="1839" y="1460"/>
                </a:lnTo>
                <a:lnTo>
                  <a:pt x="1856" y="1429"/>
                </a:lnTo>
                <a:lnTo>
                  <a:pt x="1869" y="1396"/>
                </a:lnTo>
                <a:lnTo>
                  <a:pt x="1878" y="1360"/>
                </a:lnTo>
                <a:lnTo>
                  <a:pt x="1881" y="1322"/>
                </a:lnTo>
                <a:lnTo>
                  <a:pt x="1878" y="1282"/>
                </a:lnTo>
                <a:lnTo>
                  <a:pt x="1868" y="1243"/>
                </a:lnTo>
                <a:lnTo>
                  <a:pt x="1853" y="1208"/>
                </a:lnTo>
                <a:lnTo>
                  <a:pt x="1833" y="1175"/>
                </a:lnTo>
                <a:lnTo>
                  <a:pt x="1808" y="1146"/>
                </a:lnTo>
                <a:lnTo>
                  <a:pt x="1779" y="1121"/>
                </a:lnTo>
                <a:lnTo>
                  <a:pt x="1747" y="1100"/>
                </a:lnTo>
                <a:lnTo>
                  <a:pt x="1711" y="1085"/>
                </a:lnTo>
                <a:lnTo>
                  <a:pt x="1674" y="1075"/>
                </a:lnTo>
                <a:lnTo>
                  <a:pt x="1634" y="1072"/>
                </a:lnTo>
                <a:lnTo>
                  <a:pt x="1594" y="1075"/>
                </a:lnTo>
                <a:lnTo>
                  <a:pt x="1556" y="1085"/>
                </a:lnTo>
                <a:lnTo>
                  <a:pt x="1521" y="1100"/>
                </a:lnTo>
                <a:lnTo>
                  <a:pt x="1488" y="1121"/>
                </a:lnTo>
                <a:lnTo>
                  <a:pt x="1459" y="1146"/>
                </a:lnTo>
                <a:lnTo>
                  <a:pt x="1435" y="1175"/>
                </a:lnTo>
                <a:lnTo>
                  <a:pt x="1414" y="1208"/>
                </a:lnTo>
                <a:lnTo>
                  <a:pt x="1400" y="1243"/>
                </a:lnTo>
                <a:lnTo>
                  <a:pt x="1390" y="1282"/>
                </a:lnTo>
                <a:lnTo>
                  <a:pt x="1387" y="1322"/>
                </a:lnTo>
                <a:lnTo>
                  <a:pt x="1389" y="1359"/>
                </a:lnTo>
                <a:lnTo>
                  <a:pt x="1398" y="1395"/>
                </a:lnTo>
                <a:lnTo>
                  <a:pt x="1411" y="1428"/>
                </a:lnTo>
                <a:lnTo>
                  <a:pt x="1428" y="1460"/>
                </a:lnTo>
                <a:lnTo>
                  <a:pt x="1384" y="1465"/>
                </a:lnTo>
                <a:lnTo>
                  <a:pt x="1342" y="1475"/>
                </a:lnTo>
                <a:lnTo>
                  <a:pt x="1304" y="1489"/>
                </a:lnTo>
                <a:lnTo>
                  <a:pt x="1215" y="1012"/>
                </a:lnTo>
                <a:close/>
                <a:moveTo>
                  <a:pt x="1090" y="814"/>
                </a:moveTo>
                <a:lnTo>
                  <a:pt x="2147" y="814"/>
                </a:lnTo>
                <a:lnTo>
                  <a:pt x="2147" y="971"/>
                </a:lnTo>
                <a:lnTo>
                  <a:pt x="1090" y="971"/>
                </a:lnTo>
                <a:lnTo>
                  <a:pt x="1090" y="814"/>
                </a:lnTo>
                <a:close/>
                <a:moveTo>
                  <a:pt x="1458" y="379"/>
                </a:moveTo>
                <a:lnTo>
                  <a:pt x="1584" y="379"/>
                </a:lnTo>
                <a:lnTo>
                  <a:pt x="1628" y="453"/>
                </a:lnTo>
                <a:lnTo>
                  <a:pt x="1674" y="379"/>
                </a:lnTo>
                <a:lnTo>
                  <a:pt x="1782" y="379"/>
                </a:lnTo>
                <a:lnTo>
                  <a:pt x="1784" y="380"/>
                </a:lnTo>
                <a:lnTo>
                  <a:pt x="1791" y="380"/>
                </a:lnTo>
                <a:lnTo>
                  <a:pt x="1799" y="380"/>
                </a:lnTo>
                <a:lnTo>
                  <a:pt x="1811" y="381"/>
                </a:lnTo>
                <a:lnTo>
                  <a:pt x="1826" y="383"/>
                </a:lnTo>
                <a:lnTo>
                  <a:pt x="1842" y="387"/>
                </a:lnTo>
                <a:lnTo>
                  <a:pt x="1860" y="391"/>
                </a:lnTo>
                <a:lnTo>
                  <a:pt x="1878" y="398"/>
                </a:lnTo>
                <a:lnTo>
                  <a:pt x="1896" y="405"/>
                </a:lnTo>
                <a:lnTo>
                  <a:pt x="1916" y="415"/>
                </a:lnTo>
                <a:lnTo>
                  <a:pt x="1934" y="427"/>
                </a:lnTo>
                <a:lnTo>
                  <a:pt x="1951" y="441"/>
                </a:lnTo>
                <a:lnTo>
                  <a:pt x="1966" y="457"/>
                </a:lnTo>
                <a:lnTo>
                  <a:pt x="1980" y="478"/>
                </a:lnTo>
                <a:lnTo>
                  <a:pt x="1991" y="501"/>
                </a:lnTo>
                <a:lnTo>
                  <a:pt x="1999" y="527"/>
                </a:lnTo>
                <a:lnTo>
                  <a:pt x="2004" y="556"/>
                </a:lnTo>
                <a:lnTo>
                  <a:pt x="2004" y="784"/>
                </a:lnTo>
                <a:lnTo>
                  <a:pt x="1867" y="784"/>
                </a:lnTo>
                <a:lnTo>
                  <a:pt x="1867" y="585"/>
                </a:lnTo>
                <a:lnTo>
                  <a:pt x="1823" y="585"/>
                </a:lnTo>
                <a:lnTo>
                  <a:pt x="1823" y="784"/>
                </a:lnTo>
                <a:lnTo>
                  <a:pt x="1413" y="784"/>
                </a:lnTo>
                <a:lnTo>
                  <a:pt x="1414" y="587"/>
                </a:lnTo>
                <a:lnTo>
                  <a:pt x="1371" y="587"/>
                </a:lnTo>
                <a:lnTo>
                  <a:pt x="1371" y="784"/>
                </a:lnTo>
                <a:lnTo>
                  <a:pt x="1234" y="784"/>
                </a:lnTo>
                <a:lnTo>
                  <a:pt x="1234" y="556"/>
                </a:lnTo>
                <a:lnTo>
                  <a:pt x="1234" y="555"/>
                </a:lnTo>
                <a:lnTo>
                  <a:pt x="1234" y="550"/>
                </a:lnTo>
                <a:lnTo>
                  <a:pt x="1235" y="542"/>
                </a:lnTo>
                <a:lnTo>
                  <a:pt x="1237" y="532"/>
                </a:lnTo>
                <a:lnTo>
                  <a:pt x="1239" y="520"/>
                </a:lnTo>
                <a:lnTo>
                  <a:pt x="1242" y="507"/>
                </a:lnTo>
                <a:lnTo>
                  <a:pt x="1247" y="493"/>
                </a:lnTo>
                <a:lnTo>
                  <a:pt x="1255" y="478"/>
                </a:lnTo>
                <a:lnTo>
                  <a:pt x="1265" y="462"/>
                </a:lnTo>
                <a:lnTo>
                  <a:pt x="1276" y="447"/>
                </a:lnTo>
                <a:lnTo>
                  <a:pt x="1291" y="432"/>
                </a:lnTo>
                <a:lnTo>
                  <a:pt x="1310" y="418"/>
                </a:lnTo>
                <a:lnTo>
                  <a:pt x="1331" y="406"/>
                </a:lnTo>
                <a:lnTo>
                  <a:pt x="1357" y="395"/>
                </a:lnTo>
                <a:lnTo>
                  <a:pt x="1386" y="388"/>
                </a:lnTo>
                <a:lnTo>
                  <a:pt x="1420" y="382"/>
                </a:lnTo>
                <a:lnTo>
                  <a:pt x="1458" y="379"/>
                </a:lnTo>
                <a:close/>
                <a:moveTo>
                  <a:pt x="1628" y="0"/>
                </a:moveTo>
                <a:lnTo>
                  <a:pt x="1662" y="3"/>
                </a:lnTo>
                <a:lnTo>
                  <a:pt x="1692" y="13"/>
                </a:lnTo>
                <a:lnTo>
                  <a:pt x="1719" y="28"/>
                </a:lnTo>
                <a:lnTo>
                  <a:pt x="1743" y="47"/>
                </a:lnTo>
                <a:lnTo>
                  <a:pt x="1763" y="73"/>
                </a:lnTo>
                <a:lnTo>
                  <a:pt x="1778" y="100"/>
                </a:lnTo>
                <a:lnTo>
                  <a:pt x="1787" y="131"/>
                </a:lnTo>
                <a:lnTo>
                  <a:pt x="1791" y="164"/>
                </a:lnTo>
                <a:lnTo>
                  <a:pt x="1787" y="196"/>
                </a:lnTo>
                <a:lnTo>
                  <a:pt x="1778" y="227"/>
                </a:lnTo>
                <a:lnTo>
                  <a:pt x="1763" y="255"/>
                </a:lnTo>
                <a:lnTo>
                  <a:pt x="1743" y="279"/>
                </a:lnTo>
                <a:lnTo>
                  <a:pt x="1719" y="300"/>
                </a:lnTo>
                <a:lnTo>
                  <a:pt x="1692" y="314"/>
                </a:lnTo>
                <a:lnTo>
                  <a:pt x="1662" y="324"/>
                </a:lnTo>
                <a:lnTo>
                  <a:pt x="1628" y="327"/>
                </a:lnTo>
                <a:lnTo>
                  <a:pt x="1596" y="324"/>
                </a:lnTo>
                <a:lnTo>
                  <a:pt x="1566" y="314"/>
                </a:lnTo>
                <a:lnTo>
                  <a:pt x="1538" y="300"/>
                </a:lnTo>
                <a:lnTo>
                  <a:pt x="1514" y="279"/>
                </a:lnTo>
                <a:lnTo>
                  <a:pt x="1495" y="255"/>
                </a:lnTo>
                <a:lnTo>
                  <a:pt x="1480" y="227"/>
                </a:lnTo>
                <a:lnTo>
                  <a:pt x="1470" y="196"/>
                </a:lnTo>
                <a:lnTo>
                  <a:pt x="1467" y="164"/>
                </a:lnTo>
                <a:lnTo>
                  <a:pt x="1470" y="131"/>
                </a:lnTo>
                <a:lnTo>
                  <a:pt x="1480" y="100"/>
                </a:lnTo>
                <a:lnTo>
                  <a:pt x="1495" y="73"/>
                </a:lnTo>
                <a:lnTo>
                  <a:pt x="1514" y="47"/>
                </a:lnTo>
                <a:lnTo>
                  <a:pt x="1538" y="28"/>
                </a:lnTo>
                <a:lnTo>
                  <a:pt x="1566" y="13"/>
                </a:lnTo>
                <a:lnTo>
                  <a:pt x="1596" y="3"/>
                </a:lnTo>
                <a:lnTo>
                  <a:pt x="162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157"/>
          <p:cNvSpPr>
            <a:spLocks noEditPoints="1"/>
          </p:cNvSpPr>
          <p:nvPr/>
        </p:nvSpPr>
        <p:spPr bwMode="auto">
          <a:xfrm>
            <a:off x="11185507" y="1687747"/>
            <a:ext cx="427038" cy="477828"/>
          </a:xfrm>
          <a:custGeom>
            <a:avLst/>
            <a:gdLst>
              <a:gd name="T0" fmla="*/ 1047 w 2946"/>
              <a:gd name="T1" fmla="*/ 2913 h 3297"/>
              <a:gd name="T2" fmla="*/ 1514 w 2946"/>
              <a:gd name="T3" fmla="*/ 3231 h 3297"/>
              <a:gd name="T4" fmla="*/ 1940 w 2946"/>
              <a:gd name="T5" fmla="*/ 2821 h 3297"/>
              <a:gd name="T6" fmla="*/ 2289 w 2946"/>
              <a:gd name="T7" fmla="*/ 1986 h 3297"/>
              <a:gd name="T8" fmla="*/ 2258 w 2946"/>
              <a:gd name="T9" fmla="*/ 2013 h 3297"/>
              <a:gd name="T10" fmla="*/ 123 w 2946"/>
              <a:gd name="T11" fmla="*/ 2185 h 3297"/>
              <a:gd name="T12" fmla="*/ 185 w 2946"/>
              <a:gd name="T13" fmla="*/ 2592 h 3297"/>
              <a:gd name="T14" fmla="*/ 708 w 2946"/>
              <a:gd name="T15" fmla="*/ 2727 h 3297"/>
              <a:gd name="T16" fmla="*/ 616 w 2946"/>
              <a:gd name="T17" fmla="*/ 1972 h 3297"/>
              <a:gd name="T18" fmla="*/ 393 w 2946"/>
              <a:gd name="T19" fmla="*/ 1733 h 3297"/>
              <a:gd name="T20" fmla="*/ 711 w 2946"/>
              <a:gd name="T21" fmla="*/ 1844 h 3297"/>
              <a:gd name="T22" fmla="*/ 2306 w 2946"/>
              <a:gd name="T23" fmla="*/ 1554 h 3297"/>
              <a:gd name="T24" fmla="*/ 2280 w 2946"/>
              <a:gd name="T25" fmla="*/ 1822 h 3297"/>
              <a:gd name="T26" fmla="*/ 2141 w 2946"/>
              <a:gd name="T27" fmla="*/ 2688 h 3297"/>
              <a:gd name="T28" fmla="*/ 2737 w 2946"/>
              <a:gd name="T29" fmla="*/ 2595 h 3297"/>
              <a:gd name="T30" fmla="*/ 2856 w 2946"/>
              <a:gd name="T31" fmla="*/ 2188 h 3297"/>
              <a:gd name="T32" fmla="*/ 2451 w 2946"/>
              <a:gd name="T33" fmla="*/ 1834 h 3297"/>
              <a:gd name="T34" fmla="*/ 2543 w 2946"/>
              <a:gd name="T35" fmla="*/ 1683 h 3297"/>
              <a:gd name="T36" fmla="*/ 888 w 2946"/>
              <a:gd name="T37" fmla="*/ 1274 h 3297"/>
              <a:gd name="T38" fmla="*/ 805 w 2946"/>
              <a:gd name="T39" fmla="*/ 2112 h 3297"/>
              <a:gd name="T40" fmla="*/ 911 w 2946"/>
              <a:gd name="T41" fmla="*/ 2607 h 3297"/>
              <a:gd name="T42" fmla="*/ 1096 w 2946"/>
              <a:gd name="T43" fmla="*/ 2308 h 3297"/>
              <a:gd name="T44" fmla="*/ 1564 w 2946"/>
              <a:gd name="T45" fmla="*/ 2299 h 3297"/>
              <a:gd name="T46" fmla="*/ 1823 w 2946"/>
              <a:gd name="T47" fmla="*/ 2229 h 3297"/>
              <a:gd name="T48" fmla="*/ 1824 w 2946"/>
              <a:gd name="T49" fmla="*/ 2482 h 3297"/>
              <a:gd name="T50" fmla="*/ 1493 w 2946"/>
              <a:gd name="T51" fmla="*/ 2508 h 3297"/>
              <a:gd name="T52" fmla="*/ 2129 w 2946"/>
              <a:gd name="T53" fmla="*/ 2178 h 3297"/>
              <a:gd name="T54" fmla="*/ 2038 w 2946"/>
              <a:gd name="T55" fmla="*/ 1651 h 3297"/>
              <a:gd name="T56" fmla="*/ 1987 w 2946"/>
              <a:gd name="T57" fmla="*/ 1214 h 3297"/>
              <a:gd name="T58" fmla="*/ 798 w 2946"/>
              <a:gd name="T59" fmla="*/ 1191 h 3297"/>
              <a:gd name="T60" fmla="*/ 898 w 2946"/>
              <a:gd name="T61" fmla="*/ 729 h 3297"/>
              <a:gd name="T62" fmla="*/ 2051 w 2946"/>
              <a:gd name="T63" fmla="*/ 1112 h 3297"/>
              <a:gd name="T64" fmla="*/ 355 w 2946"/>
              <a:gd name="T65" fmla="*/ 709 h 3297"/>
              <a:gd name="T66" fmla="*/ 62 w 2946"/>
              <a:gd name="T67" fmla="*/ 972 h 3297"/>
              <a:gd name="T68" fmla="*/ 167 w 2946"/>
              <a:gd name="T69" fmla="*/ 1322 h 3297"/>
              <a:gd name="T70" fmla="*/ 352 w 2946"/>
              <a:gd name="T71" fmla="*/ 1515 h 3297"/>
              <a:gd name="T72" fmla="*/ 656 w 2946"/>
              <a:gd name="T73" fmla="*/ 1308 h 3297"/>
              <a:gd name="T74" fmla="*/ 2337 w 2946"/>
              <a:gd name="T75" fmla="*/ 657 h 3297"/>
              <a:gd name="T76" fmla="*/ 2424 w 2946"/>
              <a:gd name="T77" fmla="*/ 1407 h 3297"/>
              <a:gd name="T78" fmla="*/ 2856 w 2946"/>
              <a:gd name="T79" fmla="*/ 1149 h 3297"/>
              <a:gd name="T80" fmla="*/ 2738 w 2946"/>
              <a:gd name="T81" fmla="*/ 747 h 3297"/>
              <a:gd name="T82" fmla="*/ 1334 w 2946"/>
              <a:gd name="T83" fmla="*/ 91 h 3297"/>
              <a:gd name="T84" fmla="*/ 932 w 2946"/>
              <a:gd name="T85" fmla="*/ 629 h 3297"/>
              <a:gd name="T86" fmla="*/ 1838 w 2946"/>
              <a:gd name="T87" fmla="*/ 645 h 3297"/>
              <a:gd name="T88" fmla="*/ 1655 w 2946"/>
              <a:gd name="T89" fmla="*/ 119 h 3297"/>
              <a:gd name="T90" fmla="*/ 1754 w 2946"/>
              <a:gd name="T91" fmla="*/ 119 h 3297"/>
              <a:gd name="T92" fmla="*/ 2331 w 2946"/>
              <a:gd name="T93" fmla="*/ 567 h 3297"/>
              <a:gd name="T94" fmla="*/ 2840 w 2946"/>
              <a:gd name="T95" fmla="*/ 755 h 3297"/>
              <a:gd name="T96" fmla="*/ 2877 w 2946"/>
              <a:gd name="T97" fmla="*/ 1229 h 3297"/>
              <a:gd name="T98" fmla="*/ 2815 w 2946"/>
              <a:gd name="T99" fmla="*/ 1886 h 3297"/>
              <a:gd name="T100" fmla="*/ 2908 w 2946"/>
              <a:gd name="T101" fmla="*/ 2481 h 3297"/>
              <a:gd name="T102" fmla="*/ 2452 w 2946"/>
              <a:gd name="T103" fmla="*/ 2731 h 3297"/>
              <a:gd name="T104" fmla="*/ 1841 w 2946"/>
              <a:gd name="T105" fmla="*/ 3086 h 3297"/>
              <a:gd name="T106" fmla="*/ 1325 w 2946"/>
              <a:gd name="T107" fmla="*/ 3267 h 3297"/>
              <a:gd name="T108" fmla="*/ 892 w 2946"/>
              <a:gd name="T109" fmla="*/ 2725 h 3297"/>
              <a:gd name="T110" fmla="*/ 178 w 2946"/>
              <a:gd name="T111" fmla="*/ 2661 h 3297"/>
              <a:gd name="T112" fmla="*/ 38 w 2946"/>
              <a:gd name="T113" fmla="*/ 2197 h 3297"/>
              <a:gd name="T114" fmla="*/ 219 w 2946"/>
              <a:gd name="T115" fmla="*/ 1645 h 3297"/>
              <a:gd name="T116" fmla="*/ 29 w 2946"/>
              <a:gd name="T117" fmla="*/ 1453 h 3297"/>
              <a:gd name="T118" fmla="*/ 0 w 2946"/>
              <a:gd name="T119" fmla="*/ 1046 h 3297"/>
              <a:gd name="T120" fmla="*/ 240 w 2946"/>
              <a:gd name="T121" fmla="*/ 669 h 3297"/>
              <a:gd name="T122" fmla="*/ 905 w 2946"/>
              <a:gd name="T123" fmla="*/ 540 h 3297"/>
              <a:gd name="T124" fmla="*/ 1367 w 2946"/>
              <a:gd name="T125" fmla="*/ 15 h 3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6" h="3297">
                <a:moveTo>
                  <a:pt x="1488" y="2510"/>
                </a:moveTo>
                <a:lnTo>
                  <a:pt x="1394" y="2554"/>
                </a:lnTo>
                <a:lnTo>
                  <a:pt x="1298" y="2594"/>
                </a:lnTo>
                <a:lnTo>
                  <a:pt x="1202" y="2632"/>
                </a:lnTo>
                <a:lnTo>
                  <a:pt x="1105" y="2666"/>
                </a:lnTo>
                <a:lnTo>
                  <a:pt x="1006" y="2696"/>
                </a:lnTo>
                <a:lnTo>
                  <a:pt x="978" y="2704"/>
                </a:lnTo>
                <a:lnTo>
                  <a:pt x="949" y="2711"/>
                </a:lnTo>
                <a:lnTo>
                  <a:pt x="980" y="2782"/>
                </a:lnTo>
                <a:lnTo>
                  <a:pt x="1012" y="2850"/>
                </a:lnTo>
                <a:lnTo>
                  <a:pt x="1047" y="2913"/>
                </a:lnTo>
                <a:lnTo>
                  <a:pt x="1082" y="2971"/>
                </a:lnTo>
                <a:lnTo>
                  <a:pt x="1120" y="3023"/>
                </a:lnTo>
                <a:lnTo>
                  <a:pt x="1160" y="3071"/>
                </a:lnTo>
                <a:lnTo>
                  <a:pt x="1200" y="3113"/>
                </a:lnTo>
                <a:lnTo>
                  <a:pt x="1242" y="3149"/>
                </a:lnTo>
                <a:lnTo>
                  <a:pt x="1285" y="3179"/>
                </a:lnTo>
                <a:lnTo>
                  <a:pt x="1330" y="3203"/>
                </a:lnTo>
                <a:lnTo>
                  <a:pt x="1375" y="3221"/>
                </a:lnTo>
                <a:lnTo>
                  <a:pt x="1421" y="3231"/>
                </a:lnTo>
                <a:lnTo>
                  <a:pt x="1468" y="3234"/>
                </a:lnTo>
                <a:lnTo>
                  <a:pt x="1514" y="3231"/>
                </a:lnTo>
                <a:lnTo>
                  <a:pt x="1558" y="3222"/>
                </a:lnTo>
                <a:lnTo>
                  <a:pt x="1601" y="3206"/>
                </a:lnTo>
                <a:lnTo>
                  <a:pt x="1643" y="3184"/>
                </a:lnTo>
                <a:lnTo>
                  <a:pt x="1685" y="3157"/>
                </a:lnTo>
                <a:lnTo>
                  <a:pt x="1726" y="3124"/>
                </a:lnTo>
                <a:lnTo>
                  <a:pt x="1764" y="3086"/>
                </a:lnTo>
                <a:lnTo>
                  <a:pt x="1802" y="3042"/>
                </a:lnTo>
                <a:lnTo>
                  <a:pt x="1839" y="2994"/>
                </a:lnTo>
                <a:lnTo>
                  <a:pt x="1874" y="2941"/>
                </a:lnTo>
                <a:lnTo>
                  <a:pt x="1908" y="2883"/>
                </a:lnTo>
                <a:lnTo>
                  <a:pt x="1940" y="2821"/>
                </a:lnTo>
                <a:lnTo>
                  <a:pt x="1970" y="2754"/>
                </a:lnTo>
                <a:lnTo>
                  <a:pt x="1998" y="2684"/>
                </a:lnTo>
                <a:lnTo>
                  <a:pt x="1974" y="2679"/>
                </a:lnTo>
                <a:lnTo>
                  <a:pt x="1875" y="2653"/>
                </a:lnTo>
                <a:lnTo>
                  <a:pt x="1776" y="2622"/>
                </a:lnTo>
                <a:lnTo>
                  <a:pt x="1679" y="2588"/>
                </a:lnTo>
                <a:lnTo>
                  <a:pt x="1583" y="2551"/>
                </a:lnTo>
                <a:lnTo>
                  <a:pt x="1488" y="2510"/>
                </a:lnTo>
                <a:close/>
                <a:moveTo>
                  <a:pt x="2326" y="1950"/>
                </a:moveTo>
                <a:lnTo>
                  <a:pt x="2307" y="1969"/>
                </a:lnTo>
                <a:lnTo>
                  <a:pt x="2289" y="1986"/>
                </a:lnTo>
                <a:lnTo>
                  <a:pt x="2273" y="2001"/>
                </a:lnTo>
                <a:lnTo>
                  <a:pt x="2259" y="2014"/>
                </a:lnTo>
                <a:lnTo>
                  <a:pt x="2247" y="2025"/>
                </a:lnTo>
                <a:lnTo>
                  <a:pt x="2238" y="2034"/>
                </a:lnTo>
                <a:lnTo>
                  <a:pt x="2231" y="2039"/>
                </a:lnTo>
                <a:lnTo>
                  <a:pt x="2227" y="2042"/>
                </a:lnTo>
                <a:lnTo>
                  <a:pt x="2226" y="2042"/>
                </a:lnTo>
                <a:lnTo>
                  <a:pt x="2228" y="2040"/>
                </a:lnTo>
                <a:lnTo>
                  <a:pt x="2235" y="2034"/>
                </a:lnTo>
                <a:lnTo>
                  <a:pt x="2244" y="2024"/>
                </a:lnTo>
                <a:lnTo>
                  <a:pt x="2258" y="2013"/>
                </a:lnTo>
                <a:lnTo>
                  <a:pt x="2292" y="1982"/>
                </a:lnTo>
                <a:lnTo>
                  <a:pt x="2326" y="1950"/>
                </a:lnTo>
                <a:close/>
                <a:moveTo>
                  <a:pt x="380" y="1749"/>
                </a:moveTo>
                <a:lnTo>
                  <a:pt x="335" y="1805"/>
                </a:lnTo>
                <a:lnTo>
                  <a:pt x="292" y="1863"/>
                </a:lnTo>
                <a:lnTo>
                  <a:pt x="253" y="1921"/>
                </a:lnTo>
                <a:lnTo>
                  <a:pt x="215" y="1982"/>
                </a:lnTo>
                <a:lnTo>
                  <a:pt x="182" y="2043"/>
                </a:lnTo>
                <a:lnTo>
                  <a:pt x="151" y="2107"/>
                </a:lnTo>
                <a:lnTo>
                  <a:pt x="137" y="2146"/>
                </a:lnTo>
                <a:lnTo>
                  <a:pt x="123" y="2185"/>
                </a:lnTo>
                <a:lnTo>
                  <a:pt x="112" y="2225"/>
                </a:lnTo>
                <a:lnTo>
                  <a:pt x="102" y="2265"/>
                </a:lnTo>
                <a:lnTo>
                  <a:pt x="96" y="2305"/>
                </a:lnTo>
                <a:lnTo>
                  <a:pt x="94" y="2346"/>
                </a:lnTo>
                <a:lnTo>
                  <a:pt x="94" y="2386"/>
                </a:lnTo>
                <a:lnTo>
                  <a:pt x="99" y="2424"/>
                </a:lnTo>
                <a:lnTo>
                  <a:pt x="109" y="2463"/>
                </a:lnTo>
                <a:lnTo>
                  <a:pt x="122" y="2500"/>
                </a:lnTo>
                <a:lnTo>
                  <a:pt x="141" y="2536"/>
                </a:lnTo>
                <a:lnTo>
                  <a:pt x="161" y="2565"/>
                </a:lnTo>
                <a:lnTo>
                  <a:pt x="185" y="2592"/>
                </a:lnTo>
                <a:lnTo>
                  <a:pt x="211" y="2617"/>
                </a:lnTo>
                <a:lnTo>
                  <a:pt x="241" y="2639"/>
                </a:lnTo>
                <a:lnTo>
                  <a:pt x="274" y="2658"/>
                </a:lnTo>
                <a:lnTo>
                  <a:pt x="308" y="2675"/>
                </a:lnTo>
                <a:lnTo>
                  <a:pt x="350" y="2691"/>
                </a:lnTo>
                <a:lnTo>
                  <a:pt x="395" y="2704"/>
                </a:lnTo>
                <a:lnTo>
                  <a:pt x="440" y="2714"/>
                </a:lnTo>
                <a:lnTo>
                  <a:pt x="486" y="2722"/>
                </a:lnTo>
                <a:lnTo>
                  <a:pt x="532" y="2726"/>
                </a:lnTo>
                <a:lnTo>
                  <a:pt x="619" y="2730"/>
                </a:lnTo>
                <a:lnTo>
                  <a:pt x="708" y="2727"/>
                </a:lnTo>
                <a:lnTo>
                  <a:pt x="796" y="2719"/>
                </a:lnTo>
                <a:lnTo>
                  <a:pt x="884" y="2705"/>
                </a:lnTo>
                <a:lnTo>
                  <a:pt x="855" y="2624"/>
                </a:lnTo>
                <a:lnTo>
                  <a:pt x="827" y="2539"/>
                </a:lnTo>
                <a:lnTo>
                  <a:pt x="803" y="2450"/>
                </a:lnTo>
                <a:lnTo>
                  <a:pt x="781" y="2358"/>
                </a:lnTo>
                <a:lnTo>
                  <a:pt x="762" y="2263"/>
                </a:lnTo>
                <a:lnTo>
                  <a:pt x="745" y="2165"/>
                </a:lnTo>
                <a:lnTo>
                  <a:pt x="731" y="2064"/>
                </a:lnTo>
                <a:lnTo>
                  <a:pt x="701" y="2040"/>
                </a:lnTo>
                <a:lnTo>
                  <a:pt x="616" y="1972"/>
                </a:lnTo>
                <a:lnTo>
                  <a:pt x="535" y="1901"/>
                </a:lnTo>
                <a:lnTo>
                  <a:pt x="456" y="1826"/>
                </a:lnTo>
                <a:lnTo>
                  <a:pt x="380" y="1749"/>
                </a:lnTo>
                <a:close/>
                <a:moveTo>
                  <a:pt x="715" y="1413"/>
                </a:moveTo>
                <a:lnTo>
                  <a:pt x="632" y="1486"/>
                </a:lnTo>
                <a:lnTo>
                  <a:pt x="553" y="1561"/>
                </a:lnTo>
                <a:lnTo>
                  <a:pt x="476" y="1639"/>
                </a:lnTo>
                <a:lnTo>
                  <a:pt x="403" y="1721"/>
                </a:lnTo>
                <a:lnTo>
                  <a:pt x="400" y="1725"/>
                </a:lnTo>
                <a:lnTo>
                  <a:pt x="396" y="1729"/>
                </a:lnTo>
                <a:lnTo>
                  <a:pt x="393" y="1733"/>
                </a:lnTo>
                <a:lnTo>
                  <a:pt x="445" y="1780"/>
                </a:lnTo>
                <a:lnTo>
                  <a:pt x="494" y="1823"/>
                </a:lnTo>
                <a:lnTo>
                  <a:pt x="539" y="1863"/>
                </a:lnTo>
                <a:lnTo>
                  <a:pt x="580" y="1899"/>
                </a:lnTo>
                <a:lnTo>
                  <a:pt x="616" y="1932"/>
                </a:lnTo>
                <a:lnTo>
                  <a:pt x="650" y="1962"/>
                </a:lnTo>
                <a:lnTo>
                  <a:pt x="679" y="1988"/>
                </a:lnTo>
                <a:lnTo>
                  <a:pt x="705" y="2012"/>
                </a:lnTo>
                <a:lnTo>
                  <a:pt x="727" y="2033"/>
                </a:lnTo>
                <a:lnTo>
                  <a:pt x="719" y="1940"/>
                </a:lnTo>
                <a:lnTo>
                  <a:pt x="711" y="1844"/>
                </a:lnTo>
                <a:lnTo>
                  <a:pt x="707" y="1747"/>
                </a:lnTo>
                <a:lnTo>
                  <a:pt x="705" y="1649"/>
                </a:lnTo>
                <a:lnTo>
                  <a:pt x="707" y="1568"/>
                </a:lnTo>
                <a:lnTo>
                  <a:pt x="710" y="1490"/>
                </a:lnTo>
                <a:lnTo>
                  <a:pt x="715" y="1413"/>
                </a:lnTo>
                <a:close/>
                <a:moveTo>
                  <a:pt x="2221" y="1386"/>
                </a:moveTo>
                <a:lnTo>
                  <a:pt x="2225" y="1451"/>
                </a:lnTo>
                <a:lnTo>
                  <a:pt x="2228" y="1518"/>
                </a:lnTo>
                <a:lnTo>
                  <a:pt x="2256" y="1525"/>
                </a:lnTo>
                <a:lnTo>
                  <a:pt x="2283" y="1538"/>
                </a:lnTo>
                <a:lnTo>
                  <a:pt x="2306" y="1554"/>
                </a:lnTo>
                <a:lnTo>
                  <a:pt x="2325" y="1573"/>
                </a:lnTo>
                <a:lnTo>
                  <a:pt x="2342" y="1596"/>
                </a:lnTo>
                <a:lnTo>
                  <a:pt x="2355" y="1623"/>
                </a:lnTo>
                <a:lnTo>
                  <a:pt x="2362" y="1650"/>
                </a:lnTo>
                <a:lnTo>
                  <a:pt x="2365" y="1680"/>
                </a:lnTo>
                <a:lnTo>
                  <a:pt x="2362" y="1709"/>
                </a:lnTo>
                <a:lnTo>
                  <a:pt x="2354" y="1737"/>
                </a:lnTo>
                <a:lnTo>
                  <a:pt x="2341" y="1763"/>
                </a:lnTo>
                <a:lnTo>
                  <a:pt x="2324" y="1786"/>
                </a:lnTo>
                <a:lnTo>
                  <a:pt x="2305" y="1806"/>
                </a:lnTo>
                <a:lnTo>
                  <a:pt x="2280" y="1822"/>
                </a:lnTo>
                <a:lnTo>
                  <a:pt x="2254" y="1834"/>
                </a:lnTo>
                <a:lnTo>
                  <a:pt x="2225" y="1841"/>
                </a:lnTo>
                <a:lnTo>
                  <a:pt x="2218" y="1958"/>
                </a:lnTo>
                <a:lnTo>
                  <a:pt x="2205" y="2071"/>
                </a:lnTo>
                <a:lnTo>
                  <a:pt x="2190" y="2182"/>
                </a:lnTo>
                <a:lnTo>
                  <a:pt x="2171" y="2290"/>
                </a:lnTo>
                <a:lnTo>
                  <a:pt x="2149" y="2393"/>
                </a:lnTo>
                <a:lnTo>
                  <a:pt x="2124" y="2492"/>
                </a:lnTo>
                <a:lnTo>
                  <a:pt x="2095" y="2587"/>
                </a:lnTo>
                <a:lnTo>
                  <a:pt x="2063" y="2678"/>
                </a:lnTo>
                <a:lnTo>
                  <a:pt x="2141" y="2688"/>
                </a:lnTo>
                <a:lnTo>
                  <a:pt x="2218" y="2696"/>
                </a:lnTo>
                <a:lnTo>
                  <a:pt x="2295" y="2700"/>
                </a:lnTo>
                <a:lnTo>
                  <a:pt x="2372" y="2699"/>
                </a:lnTo>
                <a:lnTo>
                  <a:pt x="2450" y="2693"/>
                </a:lnTo>
                <a:lnTo>
                  <a:pt x="2496" y="2686"/>
                </a:lnTo>
                <a:lnTo>
                  <a:pt x="2542" y="2677"/>
                </a:lnTo>
                <a:lnTo>
                  <a:pt x="2587" y="2665"/>
                </a:lnTo>
                <a:lnTo>
                  <a:pt x="2630" y="2651"/>
                </a:lnTo>
                <a:lnTo>
                  <a:pt x="2672" y="2633"/>
                </a:lnTo>
                <a:lnTo>
                  <a:pt x="2706" y="2615"/>
                </a:lnTo>
                <a:lnTo>
                  <a:pt x="2737" y="2595"/>
                </a:lnTo>
                <a:lnTo>
                  <a:pt x="2766" y="2571"/>
                </a:lnTo>
                <a:lnTo>
                  <a:pt x="2792" y="2546"/>
                </a:lnTo>
                <a:lnTo>
                  <a:pt x="2815" y="2518"/>
                </a:lnTo>
                <a:lnTo>
                  <a:pt x="2834" y="2488"/>
                </a:lnTo>
                <a:lnTo>
                  <a:pt x="2853" y="2448"/>
                </a:lnTo>
                <a:lnTo>
                  <a:pt x="2866" y="2407"/>
                </a:lnTo>
                <a:lnTo>
                  <a:pt x="2873" y="2364"/>
                </a:lnTo>
                <a:lnTo>
                  <a:pt x="2875" y="2321"/>
                </a:lnTo>
                <a:lnTo>
                  <a:pt x="2873" y="2276"/>
                </a:lnTo>
                <a:lnTo>
                  <a:pt x="2866" y="2232"/>
                </a:lnTo>
                <a:lnTo>
                  <a:pt x="2856" y="2188"/>
                </a:lnTo>
                <a:lnTo>
                  <a:pt x="2843" y="2144"/>
                </a:lnTo>
                <a:lnTo>
                  <a:pt x="2826" y="2102"/>
                </a:lnTo>
                <a:lnTo>
                  <a:pt x="2808" y="2060"/>
                </a:lnTo>
                <a:lnTo>
                  <a:pt x="2776" y="1997"/>
                </a:lnTo>
                <a:lnTo>
                  <a:pt x="2740" y="1937"/>
                </a:lnTo>
                <a:lnTo>
                  <a:pt x="2700" y="1878"/>
                </a:lnTo>
                <a:lnTo>
                  <a:pt x="2658" y="1821"/>
                </a:lnTo>
                <a:lnTo>
                  <a:pt x="2614" y="1764"/>
                </a:lnTo>
                <a:lnTo>
                  <a:pt x="2567" y="1710"/>
                </a:lnTo>
                <a:lnTo>
                  <a:pt x="2509" y="1773"/>
                </a:lnTo>
                <a:lnTo>
                  <a:pt x="2451" y="1834"/>
                </a:lnTo>
                <a:lnTo>
                  <a:pt x="2389" y="1893"/>
                </a:lnTo>
                <a:lnTo>
                  <a:pt x="2326" y="1950"/>
                </a:lnTo>
                <a:lnTo>
                  <a:pt x="2360" y="1916"/>
                </a:lnTo>
                <a:lnTo>
                  <a:pt x="2396" y="1879"/>
                </a:lnTo>
                <a:lnTo>
                  <a:pt x="2435" y="1838"/>
                </a:lnTo>
                <a:lnTo>
                  <a:pt x="2476" y="1794"/>
                </a:lnTo>
                <a:lnTo>
                  <a:pt x="2517" y="1748"/>
                </a:lnTo>
                <a:lnTo>
                  <a:pt x="2557" y="1700"/>
                </a:lnTo>
                <a:lnTo>
                  <a:pt x="2552" y="1693"/>
                </a:lnTo>
                <a:lnTo>
                  <a:pt x="2548" y="1688"/>
                </a:lnTo>
                <a:lnTo>
                  <a:pt x="2543" y="1683"/>
                </a:lnTo>
                <a:lnTo>
                  <a:pt x="2482" y="1619"/>
                </a:lnTo>
                <a:lnTo>
                  <a:pt x="2420" y="1558"/>
                </a:lnTo>
                <a:lnTo>
                  <a:pt x="2356" y="1498"/>
                </a:lnTo>
                <a:lnTo>
                  <a:pt x="2289" y="1442"/>
                </a:lnTo>
                <a:lnTo>
                  <a:pt x="2221" y="1386"/>
                </a:lnTo>
                <a:close/>
                <a:moveTo>
                  <a:pt x="1459" y="922"/>
                </a:moveTo>
                <a:lnTo>
                  <a:pt x="1342" y="983"/>
                </a:lnTo>
                <a:lnTo>
                  <a:pt x="1227" y="1046"/>
                </a:lnTo>
                <a:lnTo>
                  <a:pt x="1115" y="1115"/>
                </a:lnTo>
                <a:lnTo>
                  <a:pt x="1000" y="1192"/>
                </a:lnTo>
                <a:lnTo>
                  <a:pt x="888" y="1274"/>
                </a:lnTo>
                <a:lnTo>
                  <a:pt x="779" y="1359"/>
                </a:lnTo>
                <a:lnTo>
                  <a:pt x="773" y="1453"/>
                </a:lnTo>
                <a:lnTo>
                  <a:pt x="769" y="1550"/>
                </a:lnTo>
                <a:lnTo>
                  <a:pt x="767" y="1649"/>
                </a:lnTo>
                <a:lnTo>
                  <a:pt x="769" y="1766"/>
                </a:lnTo>
                <a:lnTo>
                  <a:pt x="775" y="1879"/>
                </a:lnTo>
                <a:lnTo>
                  <a:pt x="785" y="1992"/>
                </a:lnTo>
                <a:lnTo>
                  <a:pt x="797" y="2101"/>
                </a:lnTo>
                <a:lnTo>
                  <a:pt x="801" y="2106"/>
                </a:lnTo>
                <a:lnTo>
                  <a:pt x="804" y="2109"/>
                </a:lnTo>
                <a:lnTo>
                  <a:pt x="805" y="2112"/>
                </a:lnTo>
                <a:lnTo>
                  <a:pt x="806" y="2114"/>
                </a:lnTo>
                <a:lnTo>
                  <a:pt x="806" y="2115"/>
                </a:lnTo>
                <a:lnTo>
                  <a:pt x="805" y="2115"/>
                </a:lnTo>
                <a:lnTo>
                  <a:pt x="804" y="2115"/>
                </a:lnTo>
                <a:lnTo>
                  <a:pt x="801" y="2114"/>
                </a:lnTo>
                <a:lnTo>
                  <a:pt x="798" y="2112"/>
                </a:lnTo>
                <a:lnTo>
                  <a:pt x="815" y="2219"/>
                </a:lnTo>
                <a:lnTo>
                  <a:pt x="835" y="2322"/>
                </a:lnTo>
                <a:lnTo>
                  <a:pt x="857" y="2421"/>
                </a:lnTo>
                <a:lnTo>
                  <a:pt x="883" y="2516"/>
                </a:lnTo>
                <a:lnTo>
                  <a:pt x="911" y="2607"/>
                </a:lnTo>
                <a:lnTo>
                  <a:pt x="942" y="2693"/>
                </a:lnTo>
                <a:lnTo>
                  <a:pt x="1002" y="2680"/>
                </a:lnTo>
                <a:lnTo>
                  <a:pt x="1100" y="2653"/>
                </a:lnTo>
                <a:lnTo>
                  <a:pt x="1198" y="2623"/>
                </a:lnTo>
                <a:lnTo>
                  <a:pt x="1293" y="2588"/>
                </a:lnTo>
                <a:lnTo>
                  <a:pt x="1388" y="2550"/>
                </a:lnTo>
                <a:lnTo>
                  <a:pt x="1482" y="2508"/>
                </a:lnTo>
                <a:lnTo>
                  <a:pt x="1383" y="2462"/>
                </a:lnTo>
                <a:lnTo>
                  <a:pt x="1286" y="2414"/>
                </a:lnTo>
                <a:lnTo>
                  <a:pt x="1190" y="2363"/>
                </a:lnTo>
                <a:lnTo>
                  <a:pt x="1096" y="2308"/>
                </a:lnTo>
                <a:lnTo>
                  <a:pt x="1191" y="2363"/>
                </a:lnTo>
                <a:lnTo>
                  <a:pt x="1288" y="2414"/>
                </a:lnTo>
                <a:lnTo>
                  <a:pt x="1387" y="2461"/>
                </a:lnTo>
                <a:lnTo>
                  <a:pt x="1488" y="2505"/>
                </a:lnTo>
                <a:lnTo>
                  <a:pt x="1588" y="2455"/>
                </a:lnTo>
                <a:lnTo>
                  <a:pt x="1573" y="2434"/>
                </a:lnTo>
                <a:lnTo>
                  <a:pt x="1563" y="2410"/>
                </a:lnTo>
                <a:lnTo>
                  <a:pt x="1557" y="2384"/>
                </a:lnTo>
                <a:lnTo>
                  <a:pt x="1553" y="2356"/>
                </a:lnTo>
                <a:lnTo>
                  <a:pt x="1557" y="2327"/>
                </a:lnTo>
                <a:lnTo>
                  <a:pt x="1564" y="2299"/>
                </a:lnTo>
                <a:lnTo>
                  <a:pt x="1576" y="2273"/>
                </a:lnTo>
                <a:lnTo>
                  <a:pt x="1592" y="2250"/>
                </a:lnTo>
                <a:lnTo>
                  <a:pt x="1612" y="2230"/>
                </a:lnTo>
                <a:lnTo>
                  <a:pt x="1635" y="2214"/>
                </a:lnTo>
                <a:lnTo>
                  <a:pt x="1661" y="2202"/>
                </a:lnTo>
                <a:lnTo>
                  <a:pt x="1689" y="2195"/>
                </a:lnTo>
                <a:lnTo>
                  <a:pt x="1718" y="2191"/>
                </a:lnTo>
                <a:lnTo>
                  <a:pt x="1748" y="2194"/>
                </a:lnTo>
                <a:lnTo>
                  <a:pt x="1775" y="2202"/>
                </a:lnTo>
                <a:lnTo>
                  <a:pt x="1800" y="2213"/>
                </a:lnTo>
                <a:lnTo>
                  <a:pt x="1823" y="2229"/>
                </a:lnTo>
                <a:lnTo>
                  <a:pt x="1843" y="2249"/>
                </a:lnTo>
                <a:lnTo>
                  <a:pt x="1858" y="2271"/>
                </a:lnTo>
                <a:lnTo>
                  <a:pt x="1871" y="2296"/>
                </a:lnTo>
                <a:lnTo>
                  <a:pt x="1877" y="2315"/>
                </a:lnTo>
                <a:lnTo>
                  <a:pt x="1881" y="2336"/>
                </a:lnTo>
                <a:lnTo>
                  <a:pt x="1882" y="2356"/>
                </a:lnTo>
                <a:lnTo>
                  <a:pt x="1880" y="2386"/>
                </a:lnTo>
                <a:lnTo>
                  <a:pt x="1872" y="2414"/>
                </a:lnTo>
                <a:lnTo>
                  <a:pt x="1861" y="2439"/>
                </a:lnTo>
                <a:lnTo>
                  <a:pt x="1844" y="2462"/>
                </a:lnTo>
                <a:lnTo>
                  <a:pt x="1824" y="2482"/>
                </a:lnTo>
                <a:lnTo>
                  <a:pt x="1801" y="2498"/>
                </a:lnTo>
                <a:lnTo>
                  <a:pt x="1776" y="2510"/>
                </a:lnTo>
                <a:lnTo>
                  <a:pt x="1748" y="2518"/>
                </a:lnTo>
                <a:lnTo>
                  <a:pt x="1718" y="2520"/>
                </a:lnTo>
                <a:lnTo>
                  <a:pt x="1687" y="2518"/>
                </a:lnTo>
                <a:lnTo>
                  <a:pt x="1659" y="2510"/>
                </a:lnTo>
                <a:lnTo>
                  <a:pt x="1633" y="2496"/>
                </a:lnTo>
                <a:lnTo>
                  <a:pt x="1610" y="2480"/>
                </a:lnTo>
                <a:lnTo>
                  <a:pt x="1590" y="2458"/>
                </a:lnTo>
                <a:lnTo>
                  <a:pt x="1541" y="2483"/>
                </a:lnTo>
                <a:lnTo>
                  <a:pt x="1493" y="2508"/>
                </a:lnTo>
                <a:lnTo>
                  <a:pt x="1588" y="2545"/>
                </a:lnTo>
                <a:lnTo>
                  <a:pt x="1684" y="2581"/>
                </a:lnTo>
                <a:lnTo>
                  <a:pt x="1780" y="2612"/>
                </a:lnTo>
                <a:lnTo>
                  <a:pt x="1878" y="2639"/>
                </a:lnTo>
                <a:lnTo>
                  <a:pt x="1979" y="2662"/>
                </a:lnTo>
                <a:lnTo>
                  <a:pt x="2005" y="2667"/>
                </a:lnTo>
                <a:lnTo>
                  <a:pt x="2036" y="2579"/>
                </a:lnTo>
                <a:lnTo>
                  <a:pt x="2063" y="2485"/>
                </a:lnTo>
                <a:lnTo>
                  <a:pt x="2088" y="2387"/>
                </a:lnTo>
                <a:lnTo>
                  <a:pt x="2110" y="2284"/>
                </a:lnTo>
                <a:lnTo>
                  <a:pt x="2129" y="2178"/>
                </a:lnTo>
                <a:lnTo>
                  <a:pt x="2144" y="2068"/>
                </a:lnTo>
                <a:lnTo>
                  <a:pt x="2156" y="1956"/>
                </a:lnTo>
                <a:lnTo>
                  <a:pt x="2163" y="1840"/>
                </a:lnTo>
                <a:lnTo>
                  <a:pt x="2134" y="1829"/>
                </a:lnTo>
                <a:lnTo>
                  <a:pt x="2107" y="1814"/>
                </a:lnTo>
                <a:lnTo>
                  <a:pt x="2083" y="1794"/>
                </a:lnTo>
                <a:lnTo>
                  <a:pt x="2063" y="1770"/>
                </a:lnTo>
                <a:lnTo>
                  <a:pt x="2049" y="1743"/>
                </a:lnTo>
                <a:lnTo>
                  <a:pt x="2039" y="1712"/>
                </a:lnTo>
                <a:lnTo>
                  <a:pt x="2036" y="1680"/>
                </a:lnTo>
                <a:lnTo>
                  <a:pt x="2038" y="1651"/>
                </a:lnTo>
                <a:lnTo>
                  <a:pt x="2045" y="1624"/>
                </a:lnTo>
                <a:lnTo>
                  <a:pt x="2058" y="1597"/>
                </a:lnTo>
                <a:lnTo>
                  <a:pt x="2074" y="1576"/>
                </a:lnTo>
                <a:lnTo>
                  <a:pt x="2092" y="1556"/>
                </a:lnTo>
                <a:lnTo>
                  <a:pt x="2114" y="1539"/>
                </a:lnTo>
                <a:lnTo>
                  <a:pt x="2139" y="1526"/>
                </a:lnTo>
                <a:lnTo>
                  <a:pt x="2167" y="1519"/>
                </a:lnTo>
                <a:lnTo>
                  <a:pt x="2162" y="1426"/>
                </a:lnTo>
                <a:lnTo>
                  <a:pt x="2156" y="1335"/>
                </a:lnTo>
                <a:lnTo>
                  <a:pt x="2073" y="1274"/>
                </a:lnTo>
                <a:lnTo>
                  <a:pt x="1987" y="1214"/>
                </a:lnTo>
                <a:lnTo>
                  <a:pt x="1899" y="1158"/>
                </a:lnTo>
                <a:lnTo>
                  <a:pt x="1810" y="1104"/>
                </a:lnTo>
                <a:lnTo>
                  <a:pt x="1695" y="1039"/>
                </a:lnTo>
                <a:lnTo>
                  <a:pt x="1578" y="978"/>
                </a:lnTo>
                <a:lnTo>
                  <a:pt x="1459" y="922"/>
                </a:lnTo>
                <a:close/>
                <a:moveTo>
                  <a:pt x="898" y="729"/>
                </a:moveTo>
                <a:lnTo>
                  <a:pt x="873" y="814"/>
                </a:lnTo>
                <a:lnTo>
                  <a:pt x="850" y="903"/>
                </a:lnTo>
                <a:lnTo>
                  <a:pt x="830" y="996"/>
                </a:lnTo>
                <a:lnTo>
                  <a:pt x="813" y="1092"/>
                </a:lnTo>
                <a:lnTo>
                  <a:pt x="798" y="1191"/>
                </a:lnTo>
                <a:lnTo>
                  <a:pt x="880" y="1129"/>
                </a:lnTo>
                <a:lnTo>
                  <a:pt x="963" y="1069"/>
                </a:lnTo>
                <a:lnTo>
                  <a:pt x="1049" y="1012"/>
                </a:lnTo>
                <a:lnTo>
                  <a:pt x="1136" y="959"/>
                </a:lnTo>
                <a:lnTo>
                  <a:pt x="1224" y="908"/>
                </a:lnTo>
                <a:lnTo>
                  <a:pt x="1314" y="859"/>
                </a:lnTo>
                <a:lnTo>
                  <a:pt x="1224" y="826"/>
                </a:lnTo>
                <a:lnTo>
                  <a:pt x="1133" y="794"/>
                </a:lnTo>
                <a:lnTo>
                  <a:pt x="1042" y="765"/>
                </a:lnTo>
                <a:lnTo>
                  <a:pt x="949" y="739"/>
                </a:lnTo>
                <a:lnTo>
                  <a:pt x="898" y="729"/>
                </a:lnTo>
                <a:close/>
                <a:moveTo>
                  <a:pt x="2031" y="705"/>
                </a:moveTo>
                <a:lnTo>
                  <a:pt x="1963" y="723"/>
                </a:lnTo>
                <a:lnTo>
                  <a:pt x="1871" y="751"/>
                </a:lnTo>
                <a:lnTo>
                  <a:pt x="1780" y="782"/>
                </a:lnTo>
                <a:lnTo>
                  <a:pt x="1690" y="818"/>
                </a:lnTo>
                <a:lnTo>
                  <a:pt x="1602" y="855"/>
                </a:lnTo>
                <a:lnTo>
                  <a:pt x="1693" y="900"/>
                </a:lnTo>
                <a:lnTo>
                  <a:pt x="1784" y="947"/>
                </a:lnTo>
                <a:lnTo>
                  <a:pt x="1873" y="996"/>
                </a:lnTo>
                <a:lnTo>
                  <a:pt x="1963" y="1054"/>
                </a:lnTo>
                <a:lnTo>
                  <a:pt x="2051" y="1112"/>
                </a:lnTo>
                <a:lnTo>
                  <a:pt x="2137" y="1174"/>
                </a:lnTo>
                <a:lnTo>
                  <a:pt x="2122" y="1072"/>
                </a:lnTo>
                <a:lnTo>
                  <a:pt x="2103" y="975"/>
                </a:lnTo>
                <a:lnTo>
                  <a:pt x="2082" y="881"/>
                </a:lnTo>
                <a:lnTo>
                  <a:pt x="2057" y="792"/>
                </a:lnTo>
                <a:lnTo>
                  <a:pt x="2031" y="705"/>
                </a:lnTo>
                <a:close/>
                <a:moveTo>
                  <a:pt x="578" y="687"/>
                </a:moveTo>
                <a:lnTo>
                  <a:pt x="490" y="689"/>
                </a:lnTo>
                <a:lnTo>
                  <a:pt x="445" y="693"/>
                </a:lnTo>
                <a:lnTo>
                  <a:pt x="400" y="700"/>
                </a:lnTo>
                <a:lnTo>
                  <a:pt x="355" y="709"/>
                </a:lnTo>
                <a:lnTo>
                  <a:pt x="312" y="722"/>
                </a:lnTo>
                <a:lnTo>
                  <a:pt x="271" y="736"/>
                </a:lnTo>
                <a:lnTo>
                  <a:pt x="237" y="752"/>
                </a:lnTo>
                <a:lnTo>
                  <a:pt x="205" y="771"/>
                </a:lnTo>
                <a:lnTo>
                  <a:pt x="175" y="792"/>
                </a:lnTo>
                <a:lnTo>
                  <a:pt x="148" y="816"/>
                </a:lnTo>
                <a:lnTo>
                  <a:pt x="124" y="842"/>
                </a:lnTo>
                <a:lnTo>
                  <a:pt x="103" y="872"/>
                </a:lnTo>
                <a:lnTo>
                  <a:pt x="86" y="903"/>
                </a:lnTo>
                <a:lnTo>
                  <a:pt x="72" y="937"/>
                </a:lnTo>
                <a:lnTo>
                  <a:pt x="62" y="972"/>
                </a:lnTo>
                <a:lnTo>
                  <a:pt x="55" y="1009"/>
                </a:lnTo>
                <a:lnTo>
                  <a:pt x="53" y="1046"/>
                </a:lnTo>
                <a:lnTo>
                  <a:pt x="53" y="1084"/>
                </a:lnTo>
                <a:lnTo>
                  <a:pt x="60" y="1140"/>
                </a:lnTo>
                <a:lnTo>
                  <a:pt x="71" y="1198"/>
                </a:lnTo>
                <a:lnTo>
                  <a:pt x="88" y="1253"/>
                </a:lnTo>
                <a:lnTo>
                  <a:pt x="109" y="1307"/>
                </a:lnTo>
                <a:lnTo>
                  <a:pt x="115" y="1322"/>
                </a:lnTo>
                <a:lnTo>
                  <a:pt x="121" y="1335"/>
                </a:lnTo>
                <a:lnTo>
                  <a:pt x="143" y="1327"/>
                </a:lnTo>
                <a:lnTo>
                  <a:pt x="167" y="1322"/>
                </a:lnTo>
                <a:lnTo>
                  <a:pt x="191" y="1320"/>
                </a:lnTo>
                <a:lnTo>
                  <a:pt x="220" y="1322"/>
                </a:lnTo>
                <a:lnTo>
                  <a:pt x="249" y="1330"/>
                </a:lnTo>
                <a:lnTo>
                  <a:pt x="274" y="1342"/>
                </a:lnTo>
                <a:lnTo>
                  <a:pt x="297" y="1358"/>
                </a:lnTo>
                <a:lnTo>
                  <a:pt x="316" y="1378"/>
                </a:lnTo>
                <a:lnTo>
                  <a:pt x="333" y="1401"/>
                </a:lnTo>
                <a:lnTo>
                  <a:pt x="345" y="1426"/>
                </a:lnTo>
                <a:lnTo>
                  <a:pt x="353" y="1454"/>
                </a:lnTo>
                <a:lnTo>
                  <a:pt x="355" y="1484"/>
                </a:lnTo>
                <a:lnTo>
                  <a:pt x="352" y="1515"/>
                </a:lnTo>
                <a:lnTo>
                  <a:pt x="344" y="1545"/>
                </a:lnTo>
                <a:lnTo>
                  <a:pt x="330" y="1571"/>
                </a:lnTo>
                <a:lnTo>
                  <a:pt x="311" y="1595"/>
                </a:lnTo>
                <a:lnTo>
                  <a:pt x="288" y="1616"/>
                </a:lnTo>
                <a:lnTo>
                  <a:pt x="320" y="1654"/>
                </a:lnTo>
                <a:lnTo>
                  <a:pt x="321" y="1653"/>
                </a:lnTo>
                <a:lnTo>
                  <a:pt x="383" y="1579"/>
                </a:lnTo>
                <a:lnTo>
                  <a:pt x="448" y="1508"/>
                </a:lnTo>
                <a:lnTo>
                  <a:pt x="515" y="1439"/>
                </a:lnTo>
                <a:lnTo>
                  <a:pt x="585" y="1372"/>
                </a:lnTo>
                <a:lnTo>
                  <a:pt x="656" y="1308"/>
                </a:lnTo>
                <a:lnTo>
                  <a:pt x="729" y="1246"/>
                </a:lnTo>
                <a:lnTo>
                  <a:pt x="745" y="1133"/>
                </a:lnTo>
                <a:lnTo>
                  <a:pt x="764" y="1022"/>
                </a:lnTo>
                <a:lnTo>
                  <a:pt x="786" y="916"/>
                </a:lnTo>
                <a:lnTo>
                  <a:pt x="812" y="814"/>
                </a:lnTo>
                <a:lnTo>
                  <a:pt x="840" y="716"/>
                </a:lnTo>
                <a:lnTo>
                  <a:pt x="753" y="702"/>
                </a:lnTo>
                <a:lnTo>
                  <a:pt x="665" y="692"/>
                </a:lnTo>
                <a:lnTo>
                  <a:pt x="578" y="687"/>
                </a:lnTo>
                <a:close/>
                <a:moveTo>
                  <a:pt x="2419" y="656"/>
                </a:moveTo>
                <a:lnTo>
                  <a:pt x="2337" y="657"/>
                </a:lnTo>
                <a:lnTo>
                  <a:pt x="2253" y="663"/>
                </a:lnTo>
                <a:lnTo>
                  <a:pt x="2171" y="676"/>
                </a:lnTo>
                <a:lnTo>
                  <a:pt x="2088" y="691"/>
                </a:lnTo>
                <a:lnTo>
                  <a:pt x="2119" y="789"/>
                </a:lnTo>
                <a:lnTo>
                  <a:pt x="2145" y="892"/>
                </a:lnTo>
                <a:lnTo>
                  <a:pt x="2169" y="998"/>
                </a:lnTo>
                <a:lnTo>
                  <a:pt x="2189" y="1109"/>
                </a:lnTo>
                <a:lnTo>
                  <a:pt x="2205" y="1224"/>
                </a:lnTo>
                <a:lnTo>
                  <a:pt x="2279" y="1283"/>
                </a:lnTo>
                <a:lnTo>
                  <a:pt x="2353" y="1344"/>
                </a:lnTo>
                <a:lnTo>
                  <a:pt x="2424" y="1407"/>
                </a:lnTo>
                <a:lnTo>
                  <a:pt x="2493" y="1473"/>
                </a:lnTo>
                <a:lnTo>
                  <a:pt x="2558" y="1541"/>
                </a:lnTo>
                <a:lnTo>
                  <a:pt x="2622" y="1612"/>
                </a:lnTo>
                <a:lnTo>
                  <a:pt x="2623" y="1614"/>
                </a:lnTo>
                <a:lnTo>
                  <a:pt x="2671" y="1547"/>
                </a:lnTo>
                <a:lnTo>
                  <a:pt x="2715" y="1478"/>
                </a:lnTo>
                <a:lnTo>
                  <a:pt x="2756" y="1407"/>
                </a:lnTo>
                <a:lnTo>
                  <a:pt x="2791" y="1334"/>
                </a:lnTo>
                <a:lnTo>
                  <a:pt x="2823" y="1259"/>
                </a:lnTo>
                <a:lnTo>
                  <a:pt x="2841" y="1204"/>
                </a:lnTo>
                <a:lnTo>
                  <a:pt x="2856" y="1149"/>
                </a:lnTo>
                <a:lnTo>
                  <a:pt x="2866" y="1091"/>
                </a:lnTo>
                <a:lnTo>
                  <a:pt x="2870" y="1034"/>
                </a:lnTo>
                <a:lnTo>
                  <a:pt x="2869" y="996"/>
                </a:lnTo>
                <a:lnTo>
                  <a:pt x="2864" y="960"/>
                </a:lnTo>
                <a:lnTo>
                  <a:pt x="2857" y="923"/>
                </a:lnTo>
                <a:lnTo>
                  <a:pt x="2846" y="889"/>
                </a:lnTo>
                <a:lnTo>
                  <a:pt x="2831" y="854"/>
                </a:lnTo>
                <a:lnTo>
                  <a:pt x="2812" y="823"/>
                </a:lnTo>
                <a:lnTo>
                  <a:pt x="2790" y="795"/>
                </a:lnTo>
                <a:lnTo>
                  <a:pt x="2765" y="770"/>
                </a:lnTo>
                <a:lnTo>
                  <a:pt x="2738" y="747"/>
                </a:lnTo>
                <a:lnTo>
                  <a:pt x="2707" y="727"/>
                </a:lnTo>
                <a:lnTo>
                  <a:pt x="2674" y="709"/>
                </a:lnTo>
                <a:lnTo>
                  <a:pt x="2641" y="695"/>
                </a:lnTo>
                <a:lnTo>
                  <a:pt x="2588" y="678"/>
                </a:lnTo>
                <a:lnTo>
                  <a:pt x="2532" y="666"/>
                </a:lnTo>
                <a:lnTo>
                  <a:pt x="2476" y="659"/>
                </a:lnTo>
                <a:lnTo>
                  <a:pt x="2419" y="656"/>
                </a:lnTo>
                <a:close/>
                <a:moveTo>
                  <a:pt x="1469" y="62"/>
                </a:moveTo>
                <a:lnTo>
                  <a:pt x="1423" y="65"/>
                </a:lnTo>
                <a:lnTo>
                  <a:pt x="1378" y="75"/>
                </a:lnTo>
                <a:lnTo>
                  <a:pt x="1334" y="91"/>
                </a:lnTo>
                <a:lnTo>
                  <a:pt x="1290" y="114"/>
                </a:lnTo>
                <a:lnTo>
                  <a:pt x="1248" y="142"/>
                </a:lnTo>
                <a:lnTo>
                  <a:pt x="1208" y="177"/>
                </a:lnTo>
                <a:lnTo>
                  <a:pt x="1168" y="215"/>
                </a:lnTo>
                <a:lnTo>
                  <a:pt x="1129" y="260"/>
                </a:lnTo>
                <a:lnTo>
                  <a:pt x="1093" y="310"/>
                </a:lnTo>
                <a:lnTo>
                  <a:pt x="1057" y="366"/>
                </a:lnTo>
                <a:lnTo>
                  <a:pt x="1024" y="425"/>
                </a:lnTo>
                <a:lnTo>
                  <a:pt x="991" y="489"/>
                </a:lnTo>
                <a:lnTo>
                  <a:pt x="961" y="557"/>
                </a:lnTo>
                <a:lnTo>
                  <a:pt x="932" y="629"/>
                </a:lnTo>
                <a:lnTo>
                  <a:pt x="953" y="633"/>
                </a:lnTo>
                <a:lnTo>
                  <a:pt x="973" y="636"/>
                </a:lnTo>
                <a:lnTo>
                  <a:pt x="1072" y="659"/>
                </a:lnTo>
                <a:lnTo>
                  <a:pt x="1170" y="686"/>
                </a:lnTo>
                <a:lnTo>
                  <a:pt x="1266" y="717"/>
                </a:lnTo>
                <a:lnTo>
                  <a:pt x="1362" y="752"/>
                </a:lnTo>
                <a:lnTo>
                  <a:pt x="1457" y="789"/>
                </a:lnTo>
                <a:lnTo>
                  <a:pt x="1550" y="749"/>
                </a:lnTo>
                <a:lnTo>
                  <a:pt x="1644" y="710"/>
                </a:lnTo>
                <a:lnTo>
                  <a:pt x="1740" y="676"/>
                </a:lnTo>
                <a:lnTo>
                  <a:pt x="1838" y="645"/>
                </a:lnTo>
                <a:lnTo>
                  <a:pt x="1936" y="618"/>
                </a:lnTo>
                <a:lnTo>
                  <a:pt x="1995" y="607"/>
                </a:lnTo>
                <a:lnTo>
                  <a:pt x="1965" y="532"/>
                </a:lnTo>
                <a:lnTo>
                  <a:pt x="1933" y="462"/>
                </a:lnTo>
                <a:lnTo>
                  <a:pt x="1897" y="396"/>
                </a:lnTo>
                <a:lnTo>
                  <a:pt x="1861" y="336"/>
                </a:lnTo>
                <a:lnTo>
                  <a:pt x="1823" y="281"/>
                </a:lnTo>
                <a:lnTo>
                  <a:pt x="1783" y="232"/>
                </a:lnTo>
                <a:lnTo>
                  <a:pt x="1741" y="188"/>
                </a:lnTo>
                <a:lnTo>
                  <a:pt x="1700" y="151"/>
                </a:lnTo>
                <a:lnTo>
                  <a:pt x="1655" y="119"/>
                </a:lnTo>
                <a:lnTo>
                  <a:pt x="1610" y="94"/>
                </a:lnTo>
                <a:lnTo>
                  <a:pt x="1564" y="76"/>
                </a:lnTo>
                <a:lnTo>
                  <a:pt x="1517" y="66"/>
                </a:lnTo>
                <a:lnTo>
                  <a:pt x="1469" y="62"/>
                </a:lnTo>
                <a:close/>
                <a:moveTo>
                  <a:pt x="1469" y="0"/>
                </a:moveTo>
                <a:lnTo>
                  <a:pt x="1519" y="3"/>
                </a:lnTo>
                <a:lnTo>
                  <a:pt x="1568" y="14"/>
                </a:lnTo>
                <a:lnTo>
                  <a:pt x="1616" y="32"/>
                </a:lnTo>
                <a:lnTo>
                  <a:pt x="1663" y="55"/>
                </a:lnTo>
                <a:lnTo>
                  <a:pt x="1709" y="84"/>
                </a:lnTo>
                <a:lnTo>
                  <a:pt x="1754" y="119"/>
                </a:lnTo>
                <a:lnTo>
                  <a:pt x="1797" y="161"/>
                </a:lnTo>
                <a:lnTo>
                  <a:pt x="1839" y="208"/>
                </a:lnTo>
                <a:lnTo>
                  <a:pt x="1879" y="260"/>
                </a:lnTo>
                <a:lnTo>
                  <a:pt x="1918" y="318"/>
                </a:lnTo>
                <a:lnTo>
                  <a:pt x="1955" y="380"/>
                </a:lnTo>
                <a:lnTo>
                  <a:pt x="1990" y="447"/>
                </a:lnTo>
                <a:lnTo>
                  <a:pt x="2022" y="518"/>
                </a:lnTo>
                <a:lnTo>
                  <a:pt x="2054" y="593"/>
                </a:lnTo>
                <a:lnTo>
                  <a:pt x="2146" y="580"/>
                </a:lnTo>
                <a:lnTo>
                  <a:pt x="2238" y="570"/>
                </a:lnTo>
                <a:lnTo>
                  <a:pt x="2331" y="567"/>
                </a:lnTo>
                <a:lnTo>
                  <a:pt x="2425" y="570"/>
                </a:lnTo>
                <a:lnTo>
                  <a:pt x="2474" y="575"/>
                </a:lnTo>
                <a:lnTo>
                  <a:pt x="2523" y="584"/>
                </a:lnTo>
                <a:lnTo>
                  <a:pt x="2573" y="594"/>
                </a:lnTo>
                <a:lnTo>
                  <a:pt x="2621" y="609"/>
                </a:lnTo>
                <a:lnTo>
                  <a:pt x="2669" y="627"/>
                </a:lnTo>
                <a:lnTo>
                  <a:pt x="2708" y="645"/>
                </a:lnTo>
                <a:lnTo>
                  <a:pt x="2744" y="667"/>
                </a:lnTo>
                <a:lnTo>
                  <a:pt x="2780" y="692"/>
                </a:lnTo>
                <a:lnTo>
                  <a:pt x="2812" y="722"/>
                </a:lnTo>
                <a:lnTo>
                  <a:pt x="2840" y="755"/>
                </a:lnTo>
                <a:lnTo>
                  <a:pt x="2866" y="790"/>
                </a:lnTo>
                <a:lnTo>
                  <a:pt x="2885" y="829"/>
                </a:lnTo>
                <a:lnTo>
                  <a:pt x="2901" y="869"/>
                </a:lnTo>
                <a:lnTo>
                  <a:pt x="2913" y="911"/>
                </a:lnTo>
                <a:lnTo>
                  <a:pt x="2919" y="952"/>
                </a:lnTo>
                <a:lnTo>
                  <a:pt x="2922" y="995"/>
                </a:lnTo>
                <a:lnTo>
                  <a:pt x="2920" y="1037"/>
                </a:lnTo>
                <a:lnTo>
                  <a:pt x="2915" y="1086"/>
                </a:lnTo>
                <a:lnTo>
                  <a:pt x="2905" y="1135"/>
                </a:lnTo>
                <a:lnTo>
                  <a:pt x="2893" y="1182"/>
                </a:lnTo>
                <a:lnTo>
                  <a:pt x="2877" y="1229"/>
                </a:lnTo>
                <a:lnTo>
                  <a:pt x="2859" y="1274"/>
                </a:lnTo>
                <a:lnTo>
                  <a:pt x="2829" y="1339"/>
                </a:lnTo>
                <a:lnTo>
                  <a:pt x="2797" y="1400"/>
                </a:lnTo>
                <a:lnTo>
                  <a:pt x="2760" y="1460"/>
                </a:lnTo>
                <a:lnTo>
                  <a:pt x="2720" y="1518"/>
                </a:lnTo>
                <a:lnTo>
                  <a:pt x="2680" y="1574"/>
                </a:lnTo>
                <a:lnTo>
                  <a:pt x="2637" y="1630"/>
                </a:lnTo>
                <a:lnTo>
                  <a:pt x="2685" y="1690"/>
                </a:lnTo>
                <a:lnTo>
                  <a:pt x="2732" y="1753"/>
                </a:lnTo>
                <a:lnTo>
                  <a:pt x="2776" y="1819"/>
                </a:lnTo>
                <a:lnTo>
                  <a:pt x="2815" y="1886"/>
                </a:lnTo>
                <a:lnTo>
                  <a:pt x="2853" y="1954"/>
                </a:lnTo>
                <a:lnTo>
                  <a:pt x="2885" y="2027"/>
                </a:lnTo>
                <a:lnTo>
                  <a:pt x="2907" y="2085"/>
                </a:lnTo>
                <a:lnTo>
                  <a:pt x="2925" y="2146"/>
                </a:lnTo>
                <a:lnTo>
                  <a:pt x="2939" y="2207"/>
                </a:lnTo>
                <a:lnTo>
                  <a:pt x="2946" y="2270"/>
                </a:lnTo>
                <a:lnTo>
                  <a:pt x="2946" y="2313"/>
                </a:lnTo>
                <a:lnTo>
                  <a:pt x="2943" y="2355"/>
                </a:lnTo>
                <a:lnTo>
                  <a:pt x="2936" y="2398"/>
                </a:lnTo>
                <a:lnTo>
                  <a:pt x="2924" y="2441"/>
                </a:lnTo>
                <a:lnTo>
                  <a:pt x="2908" y="2481"/>
                </a:lnTo>
                <a:lnTo>
                  <a:pt x="2887" y="2518"/>
                </a:lnTo>
                <a:lnTo>
                  <a:pt x="2862" y="2555"/>
                </a:lnTo>
                <a:lnTo>
                  <a:pt x="2833" y="2586"/>
                </a:lnTo>
                <a:lnTo>
                  <a:pt x="2802" y="2615"/>
                </a:lnTo>
                <a:lnTo>
                  <a:pt x="2767" y="2639"/>
                </a:lnTo>
                <a:lnTo>
                  <a:pt x="2731" y="2661"/>
                </a:lnTo>
                <a:lnTo>
                  <a:pt x="2692" y="2679"/>
                </a:lnTo>
                <a:lnTo>
                  <a:pt x="2634" y="2700"/>
                </a:lnTo>
                <a:lnTo>
                  <a:pt x="2574" y="2716"/>
                </a:lnTo>
                <a:lnTo>
                  <a:pt x="2513" y="2725"/>
                </a:lnTo>
                <a:lnTo>
                  <a:pt x="2452" y="2731"/>
                </a:lnTo>
                <a:lnTo>
                  <a:pt x="2372" y="2733"/>
                </a:lnTo>
                <a:lnTo>
                  <a:pt x="2292" y="2730"/>
                </a:lnTo>
                <a:lnTo>
                  <a:pt x="2214" y="2723"/>
                </a:lnTo>
                <a:lnTo>
                  <a:pt x="2134" y="2711"/>
                </a:lnTo>
                <a:lnTo>
                  <a:pt x="2057" y="2697"/>
                </a:lnTo>
                <a:lnTo>
                  <a:pt x="2026" y="2773"/>
                </a:lnTo>
                <a:lnTo>
                  <a:pt x="1992" y="2845"/>
                </a:lnTo>
                <a:lnTo>
                  <a:pt x="1957" y="2913"/>
                </a:lnTo>
                <a:lnTo>
                  <a:pt x="1920" y="2975"/>
                </a:lnTo>
                <a:lnTo>
                  <a:pt x="1881" y="3034"/>
                </a:lnTo>
                <a:lnTo>
                  <a:pt x="1841" y="3086"/>
                </a:lnTo>
                <a:lnTo>
                  <a:pt x="1799" y="3134"/>
                </a:lnTo>
                <a:lnTo>
                  <a:pt x="1755" y="3176"/>
                </a:lnTo>
                <a:lnTo>
                  <a:pt x="1710" y="3211"/>
                </a:lnTo>
                <a:lnTo>
                  <a:pt x="1664" y="3242"/>
                </a:lnTo>
                <a:lnTo>
                  <a:pt x="1617" y="3266"/>
                </a:lnTo>
                <a:lnTo>
                  <a:pt x="1568" y="3282"/>
                </a:lnTo>
                <a:lnTo>
                  <a:pt x="1519" y="3293"/>
                </a:lnTo>
                <a:lnTo>
                  <a:pt x="1469" y="3297"/>
                </a:lnTo>
                <a:lnTo>
                  <a:pt x="1420" y="3294"/>
                </a:lnTo>
                <a:lnTo>
                  <a:pt x="1372" y="3283"/>
                </a:lnTo>
                <a:lnTo>
                  <a:pt x="1325" y="3267"/>
                </a:lnTo>
                <a:lnTo>
                  <a:pt x="1279" y="3245"/>
                </a:lnTo>
                <a:lnTo>
                  <a:pt x="1233" y="3216"/>
                </a:lnTo>
                <a:lnTo>
                  <a:pt x="1189" y="3181"/>
                </a:lnTo>
                <a:lnTo>
                  <a:pt x="1147" y="3141"/>
                </a:lnTo>
                <a:lnTo>
                  <a:pt x="1105" y="3097"/>
                </a:lnTo>
                <a:lnTo>
                  <a:pt x="1066" y="3046"/>
                </a:lnTo>
                <a:lnTo>
                  <a:pt x="1028" y="2991"/>
                </a:lnTo>
                <a:lnTo>
                  <a:pt x="991" y="2931"/>
                </a:lnTo>
                <a:lnTo>
                  <a:pt x="956" y="2867"/>
                </a:lnTo>
                <a:lnTo>
                  <a:pt x="923" y="2798"/>
                </a:lnTo>
                <a:lnTo>
                  <a:pt x="892" y="2725"/>
                </a:lnTo>
                <a:lnTo>
                  <a:pt x="803" y="2743"/>
                </a:lnTo>
                <a:lnTo>
                  <a:pt x="712" y="2756"/>
                </a:lnTo>
                <a:lnTo>
                  <a:pt x="622" y="2765"/>
                </a:lnTo>
                <a:lnTo>
                  <a:pt x="530" y="2766"/>
                </a:lnTo>
                <a:lnTo>
                  <a:pt x="469" y="2761"/>
                </a:lnTo>
                <a:lnTo>
                  <a:pt x="408" y="2753"/>
                </a:lnTo>
                <a:lnTo>
                  <a:pt x="348" y="2741"/>
                </a:lnTo>
                <a:lnTo>
                  <a:pt x="288" y="2722"/>
                </a:lnTo>
                <a:lnTo>
                  <a:pt x="250" y="2705"/>
                </a:lnTo>
                <a:lnTo>
                  <a:pt x="213" y="2685"/>
                </a:lnTo>
                <a:lnTo>
                  <a:pt x="178" y="2661"/>
                </a:lnTo>
                <a:lnTo>
                  <a:pt x="144" y="2634"/>
                </a:lnTo>
                <a:lnTo>
                  <a:pt x="114" y="2603"/>
                </a:lnTo>
                <a:lnTo>
                  <a:pt x="87" y="2568"/>
                </a:lnTo>
                <a:lnTo>
                  <a:pt x="66" y="2531"/>
                </a:lnTo>
                <a:lnTo>
                  <a:pt x="48" y="2491"/>
                </a:lnTo>
                <a:lnTo>
                  <a:pt x="35" y="2449"/>
                </a:lnTo>
                <a:lnTo>
                  <a:pt x="27" y="2408"/>
                </a:lnTo>
                <a:lnTo>
                  <a:pt x="22" y="2365"/>
                </a:lnTo>
                <a:lnTo>
                  <a:pt x="22" y="2322"/>
                </a:lnTo>
                <a:lnTo>
                  <a:pt x="26" y="2258"/>
                </a:lnTo>
                <a:lnTo>
                  <a:pt x="38" y="2197"/>
                </a:lnTo>
                <a:lnTo>
                  <a:pt x="53" y="2135"/>
                </a:lnTo>
                <a:lnTo>
                  <a:pt x="73" y="2077"/>
                </a:lnTo>
                <a:lnTo>
                  <a:pt x="102" y="2004"/>
                </a:lnTo>
                <a:lnTo>
                  <a:pt x="137" y="1933"/>
                </a:lnTo>
                <a:lnTo>
                  <a:pt x="175" y="1864"/>
                </a:lnTo>
                <a:lnTo>
                  <a:pt x="217" y="1798"/>
                </a:lnTo>
                <a:lnTo>
                  <a:pt x="261" y="1733"/>
                </a:lnTo>
                <a:lnTo>
                  <a:pt x="308" y="1671"/>
                </a:lnTo>
                <a:lnTo>
                  <a:pt x="271" y="1628"/>
                </a:lnTo>
                <a:lnTo>
                  <a:pt x="245" y="1638"/>
                </a:lnTo>
                <a:lnTo>
                  <a:pt x="219" y="1645"/>
                </a:lnTo>
                <a:lnTo>
                  <a:pt x="191" y="1649"/>
                </a:lnTo>
                <a:lnTo>
                  <a:pt x="162" y="1645"/>
                </a:lnTo>
                <a:lnTo>
                  <a:pt x="134" y="1638"/>
                </a:lnTo>
                <a:lnTo>
                  <a:pt x="108" y="1626"/>
                </a:lnTo>
                <a:lnTo>
                  <a:pt x="85" y="1610"/>
                </a:lnTo>
                <a:lnTo>
                  <a:pt x="65" y="1590"/>
                </a:lnTo>
                <a:lnTo>
                  <a:pt x="49" y="1567"/>
                </a:lnTo>
                <a:lnTo>
                  <a:pt x="37" y="1541"/>
                </a:lnTo>
                <a:lnTo>
                  <a:pt x="29" y="1514"/>
                </a:lnTo>
                <a:lnTo>
                  <a:pt x="27" y="1484"/>
                </a:lnTo>
                <a:lnTo>
                  <a:pt x="29" y="1453"/>
                </a:lnTo>
                <a:lnTo>
                  <a:pt x="38" y="1425"/>
                </a:lnTo>
                <a:lnTo>
                  <a:pt x="51" y="1399"/>
                </a:lnTo>
                <a:lnTo>
                  <a:pt x="68" y="1375"/>
                </a:lnTo>
                <a:lnTo>
                  <a:pt x="90" y="1355"/>
                </a:lnTo>
                <a:lnTo>
                  <a:pt x="73" y="1324"/>
                </a:lnTo>
                <a:lnTo>
                  <a:pt x="53" y="1279"/>
                </a:lnTo>
                <a:lnTo>
                  <a:pt x="35" y="1232"/>
                </a:lnTo>
                <a:lnTo>
                  <a:pt x="22" y="1185"/>
                </a:lnTo>
                <a:lnTo>
                  <a:pt x="10" y="1137"/>
                </a:lnTo>
                <a:lnTo>
                  <a:pt x="3" y="1088"/>
                </a:lnTo>
                <a:lnTo>
                  <a:pt x="0" y="1046"/>
                </a:lnTo>
                <a:lnTo>
                  <a:pt x="1" y="1003"/>
                </a:lnTo>
                <a:lnTo>
                  <a:pt x="6" y="962"/>
                </a:lnTo>
                <a:lnTo>
                  <a:pt x="16" y="920"/>
                </a:lnTo>
                <a:lnTo>
                  <a:pt x="30" y="879"/>
                </a:lnTo>
                <a:lnTo>
                  <a:pt x="49" y="840"/>
                </a:lnTo>
                <a:lnTo>
                  <a:pt x="73" y="803"/>
                </a:lnTo>
                <a:lnTo>
                  <a:pt x="100" y="770"/>
                </a:lnTo>
                <a:lnTo>
                  <a:pt x="132" y="739"/>
                </a:lnTo>
                <a:lnTo>
                  <a:pt x="166" y="713"/>
                </a:lnTo>
                <a:lnTo>
                  <a:pt x="202" y="689"/>
                </a:lnTo>
                <a:lnTo>
                  <a:pt x="240" y="669"/>
                </a:lnTo>
                <a:lnTo>
                  <a:pt x="287" y="650"/>
                </a:lnTo>
                <a:lnTo>
                  <a:pt x="335" y="634"/>
                </a:lnTo>
                <a:lnTo>
                  <a:pt x="383" y="621"/>
                </a:lnTo>
                <a:lnTo>
                  <a:pt x="432" y="612"/>
                </a:lnTo>
                <a:lnTo>
                  <a:pt x="483" y="605"/>
                </a:lnTo>
                <a:lnTo>
                  <a:pt x="561" y="598"/>
                </a:lnTo>
                <a:lnTo>
                  <a:pt x="640" y="597"/>
                </a:lnTo>
                <a:lnTo>
                  <a:pt x="719" y="602"/>
                </a:lnTo>
                <a:lnTo>
                  <a:pt x="796" y="608"/>
                </a:lnTo>
                <a:lnTo>
                  <a:pt x="874" y="618"/>
                </a:lnTo>
                <a:lnTo>
                  <a:pt x="905" y="540"/>
                </a:lnTo>
                <a:lnTo>
                  <a:pt x="938" y="466"/>
                </a:lnTo>
                <a:lnTo>
                  <a:pt x="974" y="396"/>
                </a:lnTo>
                <a:lnTo>
                  <a:pt x="1011" y="331"/>
                </a:lnTo>
                <a:lnTo>
                  <a:pt x="1050" y="272"/>
                </a:lnTo>
                <a:lnTo>
                  <a:pt x="1091" y="217"/>
                </a:lnTo>
                <a:lnTo>
                  <a:pt x="1133" y="168"/>
                </a:lnTo>
                <a:lnTo>
                  <a:pt x="1177" y="125"/>
                </a:lnTo>
                <a:lnTo>
                  <a:pt x="1223" y="88"/>
                </a:lnTo>
                <a:lnTo>
                  <a:pt x="1270" y="57"/>
                </a:lnTo>
                <a:lnTo>
                  <a:pt x="1318" y="33"/>
                </a:lnTo>
                <a:lnTo>
                  <a:pt x="1367" y="15"/>
                </a:lnTo>
                <a:lnTo>
                  <a:pt x="1418" y="4"/>
                </a:lnTo>
                <a:lnTo>
                  <a:pt x="14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162"/>
          <p:cNvSpPr>
            <a:spLocks noEditPoints="1"/>
          </p:cNvSpPr>
          <p:nvPr/>
        </p:nvSpPr>
        <p:spPr bwMode="auto">
          <a:xfrm>
            <a:off x="9225792" y="1703618"/>
            <a:ext cx="604492" cy="446086"/>
          </a:xfrm>
          <a:custGeom>
            <a:avLst/>
            <a:gdLst>
              <a:gd name="T0" fmla="*/ 855 w 3317"/>
              <a:gd name="T1" fmla="*/ 2058 h 2451"/>
              <a:gd name="T2" fmla="*/ 140 w 3317"/>
              <a:gd name="T3" fmla="*/ 1895 h 2451"/>
              <a:gd name="T4" fmla="*/ 437 w 3317"/>
              <a:gd name="T5" fmla="*/ 1895 h 2451"/>
              <a:gd name="T6" fmla="*/ 2796 w 3317"/>
              <a:gd name="T7" fmla="*/ 2041 h 2451"/>
              <a:gd name="T8" fmla="*/ 2796 w 3317"/>
              <a:gd name="T9" fmla="*/ 1877 h 2451"/>
              <a:gd name="T10" fmla="*/ 2672 w 3317"/>
              <a:gd name="T11" fmla="*/ 2041 h 2451"/>
              <a:gd name="T12" fmla="*/ 559 w 3317"/>
              <a:gd name="T13" fmla="*/ 1633 h 2451"/>
              <a:gd name="T14" fmla="*/ 855 w 3317"/>
              <a:gd name="T15" fmla="*/ 1633 h 2451"/>
              <a:gd name="T16" fmla="*/ 140 w 3317"/>
              <a:gd name="T17" fmla="*/ 1796 h 2451"/>
              <a:gd name="T18" fmla="*/ 140 w 3317"/>
              <a:gd name="T19" fmla="*/ 1633 h 2451"/>
              <a:gd name="T20" fmla="*/ 3092 w 3317"/>
              <a:gd name="T21" fmla="*/ 1779 h 2451"/>
              <a:gd name="T22" fmla="*/ 2376 w 3317"/>
              <a:gd name="T23" fmla="*/ 1615 h 2451"/>
              <a:gd name="T24" fmla="*/ 2672 w 3317"/>
              <a:gd name="T25" fmla="*/ 1615 h 2451"/>
              <a:gd name="T26" fmla="*/ 1196 w 3317"/>
              <a:gd name="T27" fmla="*/ 1376 h 2451"/>
              <a:gd name="T28" fmla="*/ 1199 w 3317"/>
              <a:gd name="T29" fmla="*/ 2192 h 2451"/>
              <a:gd name="T30" fmla="*/ 2040 w 3317"/>
              <a:gd name="T31" fmla="*/ 2192 h 2451"/>
              <a:gd name="T32" fmla="*/ 2068 w 3317"/>
              <a:gd name="T33" fmla="*/ 1364 h 2451"/>
              <a:gd name="T34" fmla="*/ 1629 w 3317"/>
              <a:gd name="T35" fmla="*/ 1006 h 2451"/>
              <a:gd name="T36" fmla="*/ 1555 w 3317"/>
              <a:gd name="T37" fmla="*/ 1032 h 2451"/>
              <a:gd name="T38" fmla="*/ 1514 w 3317"/>
              <a:gd name="T39" fmla="*/ 1097 h 2451"/>
              <a:gd name="T40" fmla="*/ 1523 w 3317"/>
              <a:gd name="T41" fmla="*/ 1176 h 2451"/>
              <a:gd name="T42" fmla="*/ 1578 w 3317"/>
              <a:gd name="T43" fmla="*/ 1231 h 2451"/>
              <a:gd name="T44" fmla="*/ 1656 w 3317"/>
              <a:gd name="T45" fmla="*/ 1240 h 2451"/>
              <a:gd name="T46" fmla="*/ 1720 w 3317"/>
              <a:gd name="T47" fmla="*/ 1199 h 2451"/>
              <a:gd name="T48" fmla="*/ 1746 w 3317"/>
              <a:gd name="T49" fmla="*/ 1125 h 2451"/>
              <a:gd name="T50" fmla="*/ 1720 w 3317"/>
              <a:gd name="T51" fmla="*/ 1050 h 2451"/>
              <a:gd name="T52" fmla="*/ 1656 w 3317"/>
              <a:gd name="T53" fmla="*/ 1010 h 2451"/>
              <a:gd name="T54" fmla="*/ 2238 w 3317"/>
              <a:gd name="T55" fmla="*/ 1265 h 2451"/>
              <a:gd name="T56" fmla="*/ 2268 w 3317"/>
              <a:gd name="T57" fmla="*/ 1364 h 2451"/>
              <a:gd name="T58" fmla="*/ 2322 w 3317"/>
              <a:gd name="T59" fmla="*/ 1436 h 2451"/>
              <a:gd name="T60" fmla="*/ 2554 w 3317"/>
              <a:gd name="T61" fmla="*/ 1505 h 2451"/>
              <a:gd name="T62" fmla="*/ 3129 w 3317"/>
              <a:gd name="T63" fmla="*/ 964 h 2451"/>
              <a:gd name="T64" fmla="*/ 3317 w 3317"/>
              <a:gd name="T65" fmla="*/ 2192 h 2451"/>
              <a:gd name="T66" fmla="*/ 0 w 3317"/>
              <a:gd name="T67" fmla="*/ 2192 h 2451"/>
              <a:gd name="T68" fmla="*/ 133 w 3317"/>
              <a:gd name="T69" fmla="*/ 964 h 2451"/>
              <a:gd name="T70" fmla="*/ 760 w 3317"/>
              <a:gd name="T71" fmla="*/ 1513 h 2451"/>
              <a:gd name="T72" fmla="*/ 947 w 3317"/>
              <a:gd name="T73" fmla="*/ 1448 h 2451"/>
              <a:gd name="T74" fmla="*/ 1005 w 3317"/>
              <a:gd name="T75" fmla="*/ 1376 h 2451"/>
              <a:gd name="T76" fmla="*/ 1017 w 3317"/>
              <a:gd name="T77" fmla="*/ 1276 h 2451"/>
              <a:gd name="T78" fmla="*/ 2499 w 3317"/>
              <a:gd name="T79" fmla="*/ 1187 h 2451"/>
              <a:gd name="T80" fmla="*/ 818 w 3317"/>
              <a:gd name="T81" fmla="*/ 1376 h 2451"/>
              <a:gd name="T82" fmla="*/ 1915 w 3317"/>
              <a:gd name="T83" fmla="*/ 0 h 2451"/>
              <a:gd name="T84" fmla="*/ 1973 w 3317"/>
              <a:gd name="T85" fmla="*/ 8 h 2451"/>
              <a:gd name="T86" fmla="*/ 2018 w 3317"/>
              <a:gd name="T87" fmla="*/ 26 h 2451"/>
              <a:gd name="T88" fmla="*/ 2036 w 3317"/>
              <a:gd name="T89" fmla="*/ 35 h 2451"/>
              <a:gd name="T90" fmla="*/ 2028 w 3317"/>
              <a:gd name="T91" fmla="*/ 254 h 2451"/>
              <a:gd name="T92" fmla="*/ 1991 w 3317"/>
              <a:gd name="T93" fmla="*/ 235 h 2451"/>
              <a:gd name="T94" fmla="*/ 1932 w 3317"/>
              <a:gd name="T95" fmla="*/ 223 h 2451"/>
              <a:gd name="T96" fmla="*/ 1862 w 3317"/>
              <a:gd name="T97" fmla="*/ 243 h 2451"/>
              <a:gd name="T98" fmla="*/ 1793 w 3317"/>
              <a:gd name="T99" fmla="*/ 289 h 2451"/>
              <a:gd name="T100" fmla="*/ 1725 w 3317"/>
              <a:gd name="T101" fmla="*/ 298 h 2451"/>
              <a:gd name="T102" fmla="*/ 1667 w 3317"/>
              <a:gd name="T103" fmla="*/ 284 h 2451"/>
              <a:gd name="T104" fmla="*/ 1639 w 3317"/>
              <a:gd name="T105" fmla="*/ 523 h 2451"/>
              <a:gd name="T106" fmla="*/ 1639 w 3317"/>
              <a:gd name="T107" fmla="*/ 35 h 2451"/>
              <a:gd name="T108" fmla="*/ 1667 w 3317"/>
              <a:gd name="T109" fmla="*/ 55 h 2451"/>
              <a:gd name="T110" fmla="*/ 1722 w 3317"/>
              <a:gd name="T111" fmla="*/ 68 h 2451"/>
              <a:gd name="T112" fmla="*/ 1784 w 3317"/>
              <a:gd name="T113" fmla="*/ 66 h 2451"/>
              <a:gd name="T114" fmla="*/ 1838 w 3317"/>
              <a:gd name="T115" fmla="*/ 35 h 2451"/>
              <a:gd name="T116" fmla="*/ 1894 w 3317"/>
              <a:gd name="T117" fmla="*/ 2 h 2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17" h="2451">
                <a:moveTo>
                  <a:pt x="559" y="1895"/>
                </a:moveTo>
                <a:lnTo>
                  <a:pt x="559" y="2058"/>
                </a:lnTo>
                <a:lnTo>
                  <a:pt x="855" y="2058"/>
                </a:lnTo>
                <a:lnTo>
                  <a:pt x="855" y="1895"/>
                </a:lnTo>
                <a:lnTo>
                  <a:pt x="559" y="1895"/>
                </a:lnTo>
                <a:close/>
                <a:moveTo>
                  <a:pt x="140" y="1895"/>
                </a:moveTo>
                <a:lnTo>
                  <a:pt x="140" y="2058"/>
                </a:lnTo>
                <a:lnTo>
                  <a:pt x="437" y="2058"/>
                </a:lnTo>
                <a:lnTo>
                  <a:pt x="437" y="1895"/>
                </a:lnTo>
                <a:lnTo>
                  <a:pt x="140" y="1895"/>
                </a:lnTo>
                <a:close/>
                <a:moveTo>
                  <a:pt x="2796" y="1877"/>
                </a:moveTo>
                <a:lnTo>
                  <a:pt x="2796" y="2041"/>
                </a:lnTo>
                <a:lnTo>
                  <a:pt x="3092" y="2041"/>
                </a:lnTo>
                <a:lnTo>
                  <a:pt x="3092" y="1877"/>
                </a:lnTo>
                <a:lnTo>
                  <a:pt x="2796" y="1877"/>
                </a:lnTo>
                <a:close/>
                <a:moveTo>
                  <a:pt x="2376" y="1877"/>
                </a:moveTo>
                <a:lnTo>
                  <a:pt x="2376" y="2041"/>
                </a:lnTo>
                <a:lnTo>
                  <a:pt x="2672" y="2041"/>
                </a:lnTo>
                <a:lnTo>
                  <a:pt x="2672" y="1877"/>
                </a:lnTo>
                <a:lnTo>
                  <a:pt x="2376" y="1877"/>
                </a:lnTo>
                <a:close/>
                <a:moveTo>
                  <a:pt x="559" y="1633"/>
                </a:moveTo>
                <a:lnTo>
                  <a:pt x="559" y="1796"/>
                </a:lnTo>
                <a:lnTo>
                  <a:pt x="855" y="1796"/>
                </a:lnTo>
                <a:lnTo>
                  <a:pt x="855" y="1633"/>
                </a:lnTo>
                <a:lnTo>
                  <a:pt x="559" y="1633"/>
                </a:lnTo>
                <a:close/>
                <a:moveTo>
                  <a:pt x="140" y="1633"/>
                </a:moveTo>
                <a:lnTo>
                  <a:pt x="140" y="1796"/>
                </a:lnTo>
                <a:lnTo>
                  <a:pt x="437" y="1796"/>
                </a:lnTo>
                <a:lnTo>
                  <a:pt x="437" y="1633"/>
                </a:lnTo>
                <a:lnTo>
                  <a:pt x="140" y="1633"/>
                </a:lnTo>
                <a:close/>
                <a:moveTo>
                  <a:pt x="2796" y="1615"/>
                </a:moveTo>
                <a:lnTo>
                  <a:pt x="2796" y="1779"/>
                </a:lnTo>
                <a:lnTo>
                  <a:pt x="3092" y="1779"/>
                </a:lnTo>
                <a:lnTo>
                  <a:pt x="3092" y="1615"/>
                </a:lnTo>
                <a:lnTo>
                  <a:pt x="2796" y="1615"/>
                </a:lnTo>
                <a:close/>
                <a:moveTo>
                  <a:pt x="2376" y="1615"/>
                </a:moveTo>
                <a:lnTo>
                  <a:pt x="2376" y="1779"/>
                </a:lnTo>
                <a:lnTo>
                  <a:pt x="2672" y="1779"/>
                </a:lnTo>
                <a:lnTo>
                  <a:pt x="2672" y="1615"/>
                </a:lnTo>
                <a:lnTo>
                  <a:pt x="2376" y="1615"/>
                </a:lnTo>
                <a:close/>
                <a:moveTo>
                  <a:pt x="1196" y="1337"/>
                </a:moveTo>
                <a:lnTo>
                  <a:pt x="1196" y="1376"/>
                </a:lnTo>
                <a:lnTo>
                  <a:pt x="1140" y="1376"/>
                </a:lnTo>
                <a:lnTo>
                  <a:pt x="1140" y="2192"/>
                </a:lnTo>
                <a:lnTo>
                  <a:pt x="1199" y="2192"/>
                </a:lnTo>
                <a:lnTo>
                  <a:pt x="1199" y="1445"/>
                </a:lnTo>
                <a:lnTo>
                  <a:pt x="2040" y="1445"/>
                </a:lnTo>
                <a:lnTo>
                  <a:pt x="2040" y="2192"/>
                </a:lnTo>
                <a:lnTo>
                  <a:pt x="2106" y="2192"/>
                </a:lnTo>
                <a:lnTo>
                  <a:pt x="2106" y="1364"/>
                </a:lnTo>
                <a:lnTo>
                  <a:pt x="2068" y="1364"/>
                </a:lnTo>
                <a:lnTo>
                  <a:pt x="2068" y="1337"/>
                </a:lnTo>
                <a:lnTo>
                  <a:pt x="1196" y="1337"/>
                </a:lnTo>
                <a:close/>
                <a:moveTo>
                  <a:pt x="1629" y="1006"/>
                </a:moveTo>
                <a:lnTo>
                  <a:pt x="1602" y="1010"/>
                </a:lnTo>
                <a:lnTo>
                  <a:pt x="1578" y="1018"/>
                </a:lnTo>
                <a:lnTo>
                  <a:pt x="1555" y="1032"/>
                </a:lnTo>
                <a:lnTo>
                  <a:pt x="1537" y="1050"/>
                </a:lnTo>
                <a:lnTo>
                  <a:pt x="1523" y="1073"/>
                </a:lnTo>
                <a:lnTo>
                  <a:pt x="1514" y="1097"/>
                </a:lnTo>
                <a:lnTo>
                  <a:pt x="1511" y="1125"/>
                </a:lnTo>
                <a:lnTo>
                  <a:pt x="1514" y="1152"/>
                </a:lnTo>
                <a:lnTo>
                  <a:pt x="1523" y="1176"/>
                </a:lnTo>
                <a:lnTo>
                  <a:pt x="1537" y="1199"/>
                </a:lnTo>
                <a:lnTo>
                  <a:pt x="1555" y="1217"/>
                </a:lnTo>
                <a:lnTo>
                  <a:pt x="1578" y="1231"/>
                </a:lnTo>
                <a:lnTo>
                  <a:pt x="1602" y="1240"/>
                </a:lnTo>
                <a:lnTo>
                  <a:pt x="1629" y="1243"/>
                </a:lnTo>
                <a:lnTo>
                  <a:pt x="1656" y="1240"/>
                </a:lnTo>
                <a:lnTo>
                  <a:pt x="1680" y="1231"/>
                </a:lnTo>
                <a:lnTo>
                  <a:pt x="1702" y="1217"/>
                </a:lnTo>
                <a:lnTo>
                  <a:pt x="1720" y="1199"/>
                </a:lnTo>
                <a:lnTo>
                  <a:pt x="1734" y="1176"/>
                </a:lnTo>
                <a:lnTo>
                  <a:pt x="1742" y="1152"/>
                </a:lnTo>
                <a:lnTo>
                  <a:pt x="1746" y="1125"/>
                </a:lnTo>
                <a:lnTo>
                  <a:pt x="1742" y="1097"/>
                </a:lnTo>
                <a:lnTo>
                  <a:pt x="1734" y="1073"/>
                </a:lnTo>
                <a:lnTo>
                  <a:pt x="1720" y="1050"/>
                </a:lnTo>
                <a:lnTo>
                  <a:pt x="1702" y="1032"/>
                </a:lnTo>
                <a:lnTo>
                  <a:pt x="1680" y="1018"/>
                </a:lnTo>
                <a:lnTo>
                  <a:pt x="1656" y="1010"/>
                </a:lnTo>
                <a:lnTo>
                  <a:pt x="1629" y="1006"/>
                </a:lnTo>
                <a:close/>
                <a:moveTo>
                  <a:pt x="1617" y="804"/>
                </a:moveTo>
                <a:lnTo>
                  <a:pt x="2238" y="1265"/>
                </a:lnTo>
                <a:lnTo>
                  <a:pt x="2320" y="1265"/>
                </a:lnTo>
                <a:lnTo>
                  <a:pt x="2320" y="1364"/>
                </a:lnTo>
                <a:lnTo>
                  <a:pt x="2268" y="1364"/>
                </a:lnTo>
                <a:lnTo>
                  <a:pt x="2268" y="2192"/>
                </a:lnTo>
                <a:lnTo>
                  <a:pt x="2322" y="2192"/>
                </a:lnTo>
                <a:lnTo>
                  <a:pt x="2322" y="1436"/>
                </a:lnTo>
                <a:lnTo>
                  <a:pt x="2375" y="1436"/>
                </a:lnTo>
                <a:lnTo>
                  <a:pt x="2375" y="1370"/>
                </a:lnTo>
                <a:lnTo>
                  <a:pt x="2554" y="1505"/>
                </a:lnTo>
                <a:lnTo>
                  <a:pt x="2554" y="1173"/>
                </a:lnTo>
                <a:lnTo>
                  <a:pt x="2278" y="964"/>
                </a:lnTo>
                <a:lnTo>
                  <a:pt x="3129" y="964"/>
                </a:lnTo>
                <a:lnTo>
                  <a:pt x="3218" y="1506"/>
                </a:lnTo>
                <a:lnTo>
                  <a:pt x="3218" y="2192"/>
                </a:lnTo>
                <a:lnTo>
                  <a:pt x="3317" y="2192"/>
                </a:lnTo>
                <a:lnTo>
                  <a:pt x="3317" y="2451"/>
                </a:lnTo>
                <a:lnTo>
                  <a:pt x="0" y="2451"/>
                </a:lnTo>
                <a:lnTo>
                  <a:pt x="0" y="2192"/>
                </a:lnTo>
                <a:lnTo>
                  <a:pt x="43" y="2192"/>
                </a:lnTo>
                <a:lnTo>
                  <a:pt x="43" y="1506"/>
                </a:lnTo>
                <a:lnTo>
                  <a:pt x="133" y="964"/>
                </a:lnTo>
                <a:lnTo>
                  <a:pt x="1014" y="964"/>
                </a:lnTo>
                <a:lnTo>
                  <a:pt x="760" y="1174"/>
                </a:lnTo>
                <a:lnTo>
                  <a:pt x="760" y="1513"/>
                </a:lnTo>
                <a:lnTo>
                  <a:pt x="886" y="1406"/>
                </a:lnTo>
                <a:lnTo>
                  <a:pt x="886" y="1448"/>
                </a:lnTo>
                <a:lnTo>
                  <a:pt x="947" y="1448"/>
                </a:lnTo>
                <a:lnTo>
                  <a:pt x="947" y="2192"/>
                </a:lnTo>
                <a:lnTo>
                  <a:pt x="1005" y="2192"/>
                </a:lnTo>
                <a:lnTo>
                  <a:pt x="1005" y="1376"/>
                </a:lnTo>
                <a:lnTo>
                  <a:pt x="945" y="1376"/>
                </a:lnTo>
                <a:lnTo>
                  <a:pt x="945" y="1276"/>
                </a:lnTo>
                <a:lnTo>
                  <a:pt x="1017" y="1276"/>
                </a:lnTo>
                <a:lnTo>
                  <a:pt x="1617" y="804"/>
                </a:lnTo>
                <a:close/>
                <a:moveTo>
                  <a:pt x="1620" y="523"/>
                </a:moveTo>
                <a:lnTo>
                  <a:pt x="2499" y="1187"/>
                </a:lnTo>
                <a:lnTo>
                  <a:pt x="2499" y="1376"/>
                </a:lnTo>
                <a:lnTo>
                  <a:pt x="1610" y="712"/>
                </a:lnTo>
                <a:lnTo>
                  <a:pt x="818" y="1376"/>
                </a:lnTo>
                <a:lnTo>
                  <a:pt x="818" y="1187"/>
                </a:lnTo>
                <a:lnTo>
                  <a:pt x="1620" y="523"/>
                </a:lnTo>
                <a:close/>
                <a:moveTo>
                  <a:pt x="1915" y="0"/>
                </a:moveTo>
                <a:lnTo>
                  <a:pt x="1935" y="0"/>
                </a:lnTo>
                <a:lnTo>
                  <a:pt x="1955" y="3"/>
                </a:lnTo>
                <a:lnTo>
                  <a:pt x="1973" y="8"/>
                </a:lnTo>
                <a:lnTo>
                  <a:pt x="1991" y="13"/>
                </a:lnTo>
                <a:lnTo>
                  <a:pt x="2006" y="19"/>
                </a:lnTo>
                <a:lnTo>
                  <a:pt x="2018" y="26"/>
                </a:lnTo>
                <a:lnTo>
                  <a:pt x="2028" y="31"/>
                </a:lnTo>
                <a:lnTo>
                  <a:pt x="2034" y="34"/>
                </a:lnTo>
                <a:lnTo>
                  <a:pt x="2036" y="35"/>
                </a:lnTo>
                <a:lnTo>
                  <a:pt x="2036" y="260"/>
                </a:lnTo>
                <a:lnTo>
                  <a:pt x="2034" y="259"/>
                </a:lnTo>
                <a:lnTo>
                  <a:pt x="2028" y="254"/>
                </a:lnTo>
                <a:lnTo>
                  <a:pt x="2019" y="248"/>
                </a:lnTo>
                <a:lnTo>
                  <a:pt x="2006" y="242"/>
                </a:lnTo>
                <a:lnTo>
                  <a:pt x="1991" y="235"/>
                </a:lnTo>
                <a:lnTo>
                  <a:pt x="1973" y="229"/>
                </a:lnTo>
                <a:lnTo>
                  <a:pt x="1954" y="225"/>
                </a:lnTo>
                <a:lnTo>
                  <a:pt x="1932" y="223"/>
                </a:lnTo>
                <a:lnTo>
                  <a:pt x="1910" y="225"/>
                </a:lnTo>
                <a:lnTo>
                  <a:pt x="1885" y="231"/>
                </a:lnTo>
                <a:lnTo>
                  <a:pt x="1862" y="243"/>
                </a:lnTo>
                <a:lnTo>
                  <a:pt x="1838" y="260"/>
                </a:lnTo>
                <a:lnTo>
                  <a:pt x="1815" y="277"/>
                </a:lnTo>
                <a:lnTo>
                  <a:pt x="1793" y="289"/>
                </a:lnTo>
                <a:lnTo>
                  <a:pt x="1770" y="295"/>
                </a:lnTo>
                <a:lnTo>
                  <a:pt x="1747" y="298"/>
                </a:lnTo>
                <a:lnTo>
                  <a:pt x="1725" y="298"/>
                </a:lnTo>
                <a:lnTo>
                  <a:pt x="1704" y="295"/>
                </a:lnTo>
                <a:lnTo>
                  <a:pt x="1685" y="290"/>
                </a:lnTo>
                <a:lnTo>
                  <a:pt x="1667" y="284"/>
                </a:lnTo>
                <a:lnTo>
                  <a:pt x="1652" y="277"/>
                </a:lnTo>
                <a:lnTo>
                  <a:pt x="1639" y="271"/>
                </a:lnTo>
                <a:lnTo>
                  <a:pt x="1639" y="523"/>
                </a:lnTo>
                <a:lnTo>
                  <a:pt x="1602" y="523"/>
                </a:lnTo>
                <a:lnTo>
                  <a:pt x="1602" y="35"/>
                </a:lnTo>
                <a:lnTo>
                  <a:pt x="1639" y="35"/>
                </a:lnTo>
                <a:lnTo>
                  <a:pt x="1639" y="44"/>
                </a:lnTo>
                <a:lnTo>
                  <a:pt x="1652" y="49"/>
                </a:lnTo>
                <a:lnTo>
                  <a:pt x="1667" y="55"/>
                </a:lnTo>
                <a:lnTo>
                  <a:pt x="1684" y="60"/>
                </a:lnTo>
                <a:lnTo>
                  <a:pt x="1703" y="65"/>
                </a:lnTo>
                <a:lnTo>
                  <a:pt x="1722" y="68"/>
                </a:lnTo>
                <a:lnTo>
                  <a:pt x="1744" y="70"/>
                </a:lnTo>
                <a:lnTo>
                  <a:pt x="1764" y="69"/>
                </a:lnTo>
                <a:lnTo>
                  <a:pt x="1784" y="66"/>
                </a:lnTo>
                <a:lnTo>
                  <a:pt x="1803" y="60"/>
                </a:lnTo>
                <a:lnTo>
                  <a:pt x="1821" y="50"/>
                </a:lnTo>
                <a:lnTo>
                  <a:pt x="1838" y="35"/>
                </a:lnTo>
                <a:lnTo>
                  <a:pt x="1855" y="19"/>
                </a:lnTo>
                <a:lnTo>
                  <a:pt x="1874" y="9"/>
                </a:lnTo>
                <a:lnTo>
                  <a:pt x="1894" y="2"/>
                </a:lnTo>
                <a:lnTo>
                  <a:pt x="191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211"/>
          <p:cNvSpPr>
            <a:spLocks noEditPoints="1"/>
          </p:cNvSpPr>
          <p:nvPr/>
        </p:nvSpPr>
        <p:spPr bwMode="auto">
          <a:xfrm>
            <a:off x="11213473" y="2473132"/>
            <a:ext cx="371106" cy="451484"/>
          </a:xfrm>
          <a:custGeom>
            <a:avLst/>
            <a:gdLst>
              <a:gd name="T0" fmla="*/ 1870 w 2600"/>
              <a:gd name="T1" fmla="*/ 1226 h 3174"/>
              <a:gd name="T2" fmla="*/ 1979 w 2600"/>
              <a:gd name="T3" fmla="*/ 1207 h 3174"/>
              <a:gd name="T4" fmla="*/ 2134 w 2600"/>
              <a:gd name="T5" fmla="*/ 1123 h 3174"/>
              <a:gd name="T6" fmla="*/ 2298 w 2600"/>
              <a:gd name="T7" fmla="*/ 988 h 3174"/>
              <a:gd name="T8" fmla="*/ 2460 w 2600"/>
              <a:gd name="T9" fmla="*/ 797 h 3174"/>
              <a:gd name="T10" fmla="*/ 2537 w 2600"/>
              <a:gd name="T11" fmla="*/ 640 h 3174"/>
              <a:gd name="T12" fmla="*/ 2536 w 2600"/>
              <a:gd name="T13" fmla="*/ 549 h 3174"/>
              <a:gd name="T14" fmla="*/ 1307 w 2600"/>
              <a:gd name="T15" fmla="*/ 38 h 3174"/>
              <a:gd name="T16" fmla="*/ 1563 w 2600"/>
              <a:gd name="T17" fmla="*/ 133 h 3174"/>
              <a:gd name="T18" fmla="*/ 1704 w 2600"/>
              <a:gd name="T19" fmla="*/ 137 h 3174"/>
              <a:gd name="T20" fmla="*/ 2030 w 2600"/>
              <a:gd name="T21" fmla="*/ 403 h 3174"/>
              <a:gd name="T22" fmla="*/ 2218 w 2600"/>
              <a:gd name="T23" fmla="*/ 368 h 3174"/>
              <a:gd name="T24" fmla="*/ 2375 w 2600"/>
              <a:gd name="T25" fmla="*/ 393 h 3174"/>
              <a:gd name="T26" fmla="*/ 2492 w 2600"/>
              <a:gd name="T27" fmla="*/ 444 h 3174"/>
              <a:gd name="T28" fmla="*/ 2557 w 2600"/>
              <a:gd name="T29" fmla="*/ 487 h 3174"/>
              <a:gd name="T30" fmla="*/ 2592 w 2600"/>
              <a:gd name="T31" fmla="*/ 536 h 3174"/>
              <a:gd name="T32" fmla="*/ 2591 w 2600"/>
              <a:gd name="T33" fmla="*/ 652 h 3174"/>
              <a:gd name="T34" fmla="*/ 2507 w 2600"/>
              <a:gd name="T35" fmla="*/ 825 h 3174"/>
              <a:gd name="T36" fmla="*/ 2338 w 2600"/>
              <a:gd name="T37" fmla="*/ 1026 h 3174"/>
              <a:gd name="T38" fmla="*/ 2160 w 2600"/>
              <a:gd name="T39" fmla="*/ 1172 h 3174"/>
              <a:gd name="T40" fmla="*/ 1992 w 2600"/>
              <a:gd name="T41" fmla="*/ 1261 h 3174"/>
              <a:gd name="T42" fmla="*/ 1856 w 2600"/>
              <a:gd name="T43" fmla="*/ 1280 h 3174"/>
              <a:gd name="T44" fmla="*/ 1788 w 2600"/>
              <a:gd name="T45" fmla="*/ 1245 h 3174"/>
              <a:gd name="T46" fmla="*/ 1749 w 2600"/>
              <a:gd name="T47" fmla="*/ 1185 h 3174"/>
              <a:gd name="T48" fmla="*/ 1700 w 2600"/>
              <a:gd name="T49" fmla="*/ 1069 h 3174"/>
              <a:gd name="T50" fmla="*/ 1674 w 2600"/>
              <a:gd name="T51" fmla="*/ 906 h 3174"/>
              <a:gd name="T52" fmla="*/ 1453 w 2600"/>
              <a:gd name="T53" fmla="*/ 547 h 3174"/>
              <a:gd name="T54" fmla="*/ 1383 w 2600"/>
              <a:gd name="T55" fmla="*/ 433 h 3174"/>
              <a:gd name="T56" fmla="*/ 1384 w 2600"/>
              <a:gd name="T57" fmla="*/ 302 h 3174"/>
              <a:gd name="T58" fmla="*/ 1281 w 2600"/>
              <a:gd name="T59" fmla="*/ 182 h 3174"/>
              <a:gd name="T60" fmla="*/ 1026 w 2600"/>
              <a:gd name="T61" fmla="*/ 147 h 3174"/>
              <a:gd name="T62" fmla="*/ 839 w 2600"/>
              <a:gd name="T63" fmla="*/ 195 h 3174"/>
              <a:gd name="T64" fmla="*/ 682 w 2600"/>
              <a:gd name="T65" fmla="*/ 288 h 3174"/>
              <a:gd name="T66" fmla="*/ 558 w 2600"/>
              <a:gd name="T67" fmla="*/ 399 h 3174"/>
              <a:gd name="T68" fmla="*/ 472 w 2600"/>
              <a:gd name="T69" fmla="*/ 502 h 3174"/>
              <a:gd name="T70" fmla="*/ 427 w 2600"/>
              <a:gd name="T71" fmla="*/ 566 h 3174"/>
              <a:gd name="T72" fmla="*/ 340 w 2600"/>
              <a:gd name="T73" fmla="*/ 740 h 3174"/>
              <a:gd name="T74" fmla="*/ 245 w 2600"/>
              <a:gd name="T75" fmla="*/ 1082 h 3174"/>
              <a:gd name="T76" fmla="*/ 225 w 2600"/>
              <a:gd name="T77" fmla="*/ 1432 h 3174"/>
              <a:gd name="T78" fmla="*/ 262 w 2600"/>
              <a:gd name="T79" fmla="*/ 1776 h 3174"/>
              <a:gd name="T80" fmla="*/ 341 w 2600"/>
              <a:gd name="T81" fmla="*/ 2103 h 3174"/>
              <a:gd name="T82" fmla="*/ 445 w 2600"/>
              <a:gd name="T83" fmla="*/ 2398 h 3174"/>
              <a:gd name="T84" fmla="*/ 558 w 2600"/>
              <a:gd name="T85" fmla="*/ 2651 h 3174"/>
              <a:gd name="T86" fmla="*/ 1023 w 2600"/>
              <a:gd name="T87" fmla="*/ 2803 h 3174"/>
              <a:gd name="T88" fmla="*/ 1150 w 2600"/>
              <a:gd name="T89" fmla="*/ 2844 h 3174"/>
              <a:gd name="T90" fmla="*/ 1228 w 2600"/>
              <a:gd name="T91" fmla="*/ 2947 h 3174"/>
              <a:gd name="T92" fmla="*/ 0 w 2600"/>
              <a:gd name="T93" fmla="*/ 3174 h 3174"/>
              <a:gd name="T94" fmla="*/ 24 w 2600"/>
              <a:gd name="T95" fmla="*/ 2918 h 3174"/>
              <a:gd name="T96" fmla="*/ 116 w 2600"/>
              <a:gd name="T97" fmla="*/ 2827 h 3174"/>
              <a:gd name="T98" fmla="*/ 472 w 2600"/>
              <a:gd name="T99" fmla="*/ 2803 h 3174"/>
              <a:gd name="T100" fmla="*/ 359 w 2600"/>
              <a:gd name="T101" fmla="*/ 2568 h 3174"/>
              <a:gd name="T102" fmla="*/ 245 w 2600"/>
              <a:gd name="T103" fmla="*/ 2278 h 3174"/>
              <a:gd name="T104" fmla="*/ 151 w 2600"/>
              <a:gd name="T105" fmla="*/ 1948 h 3174"/>
              <a:gd name="T106" fmla="*/ 92 w 2600"/>
              <a:gd name="T107" fmla="*/ 1593 h 3174"/>
              <a:gd name="T108" fmla="*/ 83 w 2600"/>
              <a:gd name="T109" fmla="*/ 1224 h 3174"/>
              <a:gd name="T110" fmla="*/ 145 w 2600"/>
              <a:gd name="T111" fmla="*/ 857 h 3174"/>
              <a:gd name="T112" fmla="*/ 292 w 2600"/>
              <a:gd name="T113" fmla="*/ 506 h 3174"/>
              <a:gd name="T114" fmla="*/ 320 w 2600"/>
              <a:gd name="T115" fmla="*/ 461 h 3174"/>
              <a:gd name="T116" fmla="*/ 392 w 2600"/>
              <a:gd name="T117" fmla="*/ 366 h 3174"/>
              <a:gd name="T118" fmla="*/ 504 w 2600"/>
              <a:gd name="T119" fmla="*/ 246 h 3174"/>
              <a:gd name="T120" fmla="*/ 657 w 2600"/>
              <a:gd name="T121" fmla="*/ 127 h 3174"/>
              <a:gd name="T122" fmla="*/ 847 w 2600"/>
              <a:gd name="T123" fmla="*/ 37 h 3174"/>
              <a:gd name="T124" fmla="*/ 1086 w 2600"/>
              <a:gd name="T125" fmla="*/ 0 h 3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00" h="3174">
                <a:moveTo>
                  <a:pt x="2536" y="549"/>
                </a:moveTo>
                <a:lnTo>
                  <a:pt x="1846" y="1219"/>
                </a:lnTo>
                <a:lnTo>
                  <a:pt x="1857" y="1223"/>
                </a:lnTo>
                <a:lnTo>
                  <a:pt x="1870" y="1226"/>
                </a:lnTo>
                <a:lnTo>
                  <a:pt x="1884" y="1227"/>
                </a:lnTo>
                <a:lnTo>
                  <a:pt x="1914" y="1225"/>
                </a:lnTo>
                <a:lnTo>
                  <a:pt x="1945" y="1218"/>
                </a:lnTo>
                <a:lnTo>
                  <a:pt x="1979" y="1207"/>
                </a:lnTo>
                <a:lnTo>
                  <a:pt x="2016" y="1192"/>
                </a:lnTo>
                <a:lnTo>
                  <a:pt x="2054" y="1173"/>
                </a:lnTo>
                <a:lnTo>
                  <a:pt x="2094" y="1150"/>
                </a:lnTo>
                <a:lnTo>
                  <a:pt x="2134" y="1123"/>
                </a:lnTo>
                <a:lnTo>
                  <a:pt x="2176" y="1094"/>
                </a:lnTo>
                <a:lnTo>
                  <a:pt x="2216" y="1062"/>
                </a:lnTo>
                <a:lnTo>
                  <a:pt x="2258" y="1026"/>
                </a:lnTo>
                <a:lnTo>
                  <a:pt x="2298" y="988"/>
                </a:lnTo>
                <a:lnTo>
                  <a:pt x="2345" y="941"/>
                </a:lnTo>
                <a:lnTo>
                  <a:pt x="2387" y="893"/>
                </a:lnTo>
                <a:lnTo>
                  <a:pt x="2425" y="845"/>
                </a:lnTo>
                <a:lnTo>
                  <a:pt x="2460" y="797"/>
                </a:lnTo>
                <a:lnTo>
                  <a:pt x="2489" y="750"/>
                </a:lnTo>
                <a:lnTo>
                  <a:pt x="2513" y="704"/>
                </a:lnTo>
                <a:lnTo>
                  <a:pt x="2526" y="670"/>
                </a:lnTo>
                <a:lnTo>
                  <a:pt x="2537" y="640"/>
                </a:lnTo>
                <a:lnTo>
                  <a:pt x="2542" y="613"/>
                </a:lnTo>
                <a:lnTo>
                  <a:pt x="2544" y="588"/>
                </a:lnTo>
                <a:lnTo>
                  <a:pt x="2542" y="566"/>
                </a:lnTo>
                <a:lnTo>
                  <a:pt x="2536" y="549"/>
                </a:lnTo>
                <a:close/>
                <a:moveTo>
                  <a:pt x="1086" y="0"/>
                </a:moveTo>
                <a:lnTo>
                  <a:pt x="1160" y="5"/>
                </a:lnTo>
                <a:lnTo>
                  <a:pt x="1233" y="17"/>
                </a:lnTo>
                <a:lnTo>
                  <a:pt x="1307" y="38"/>
                </a:lnTo>
                <a:lnTo>
                  <a:pt x="1381" y="66"/>
                </a:lnTo>
                <a:lnTo>
                  <a:pt x="1456" y="100"/>
                </a:lnTo>
                <a:lnTo>
                  <a:pt x="1530" y="144"/>
                </a:lnTo>
                <a:lnTo>
                  <a:pt x="1563" y="133"/>
                </a:lnTo>
                <a:lnTo>
                  <a:pt x="1598" y="126"/>
                </a:lnTo>
                <a:lnTo>
                  <a:pt x="1634" y="124"/>
                </a:lnTo>
                <a:lnTo>
                  <a:pt x="1668" y="128"/>
                </a:lnTo>
                <a:lnTo>
                  <a:pt x="1704" y="137"/>
                </a:lnTo>
                <a:lnTo>
                  <a:pt x="1737" y="150"/>
                </a:lnTo>
                <a:lnTo>
                  <a:pt x="1768" y="168"/>
                </a:lnTo>
                <a:lnTo>
                  <a:pt x="1797" y="191"/>
                </a:lnTo>
                <a:lnTo>
                  <a:pt x="2030" y="403"/>
                </a:lnTo>
                <a:lnTo>
                  <a:pt x="2080" y="387"/>
                </a:lnTo>
                <a:lnTo>
                  <a:pt x="2128" y="376"/>
                </a:lnTo>
                <a:lnTo>
                  <a:pt x="2174" y="370"/>
                </a:lnTo>
                <a:lnTo>
                  <a:pt x="2218" y="368"/>
                </a:lnTo>
                <a:lnTo>
                  <a:pt x="2261" y="370"/>
                </a:lnTo>
                <a:lnTo>
                  <a:pt x="2302" y="375"/>
                </a:lnTo>
                <a:lnTo>
                  <a:pt x="2340" y="383"/>
                </a:lnTo>
                <a:lnTo>
                  <a:pt x="2375" y="393"/>
                </a:lnTo>
                <a:lnTo>
                  <a:pt x="2410" y="404"/>
                </a:lnTo>
                <a:lnTo>
                  <a:pt x="2440" y="418"/>
                </a:lnTo>
                <a:lnTo>
                  <a:pt x="2468" y="431"/>
                </a:lnTo>
                <a:lnTo>
                  <a:pt x="2492" y="444"/>
                </a:lnTo>
                <a:lnTo>
                  <a:pt x="2514" y="457"/>
                </a:lnTo>
                <a:lnTo>
                  <a:pt x="2531" y="469"/>
                </a:lnTo>
                <a:lnTo>
                  <a:pt x="2546" y="479"/>
                </a:lnTo>
                <a:lnTo>
                  <a:pt x="2557" y="487"/>
                </a:lnTo>
                <a:lnTo>
                  <a:pt x="2564" y="493"/>
                </a:lnTo>
                <a:lnTo>
                  <a:pt x="2567" y="495"/>
                </a:lnTo>
                <a:lnTo>
                  <a:pt x="2581" y="515"/>
                </a:lnTo>
                <a:lnTo>
                  <a:pt x="2592" y="536"/>
                </a:lnTo>
                <a:lnTo>
                  <a:pt x="2598" y="561"/>
                </a:lnTo>
                <a:lnTo>
                  <a:pt x="2600" y="588"/>
                </a:lnTo>
                <a:lnTo>
                  <a:pt x="2597" y="619"/>
                </a:lnTo>
                <a:lnTo>
                  <a:pt x="2591" y="652"/>
                </a:lnTo>
                <a:lnTo>
                  <a:pt x="2579" y="689"/>
                </a:lnTo>
                <a:lnTo>
                  <a:pt x="2564" y="726"/>
                </a:lnTo>
                <a:lnTo>
                  <a:pt x="2538" y="775"/>
                </a:lnTo>
                <a:lnTo>
                  <a:pt x="2507" y="825"/>
                </a:lnTo>
                <a:lnTo>
                  <a:pt x="2472" y="876"/>
                </a:lnTo>
                <a:lnTo>
                  <a:pt x="2432" y="926"/>
                </a:lnTo>
                <a:lnTo>
                  <a:pt x="2387" y="977"/>
                </a:lnTo>
                <a:lnTo>
                  <a:pt x="2338" y="1026"/>
                </a:lnTo>
                <a:lnTo>
                  <a:pt x="2294" y="1068"/>
                </a:lnTo>
                <a:lnTo>
                  <a:pt x="2250" y="1105"/>
                </a:lnTo>
                <a:lnTo>
                  <a:pt x="2205" y="1140"/>
                </a:lnTo>
                <a:lnTo>
                  <a:pt x="2160" y="1172"/>
                </a:lnTo>
                <a:lnTo>
                  <a:pt x="2116" y="1200"/>
                </a:lnTo>
                <a:lnTo>
                  <a:pt x="2074" y="1224"/>
                </a:lnTo>
                <a:lnTo>
                  <a:pt x="2032" y="1245"/>
                </a:lnTo>
                <a:lnTo>
                  <a:pt x="1992" y="1261"/>
                </a:lnTo>
                <a:lnTo>
                  <a:pt x="1953" y="1272"/>
                </a:lnTo>
                <a:lnTo>
                  <a:pt x="1918" y="1279"/>
                </a:lnTo>
                <a:lnTo>
                  <a:pt x="1884" y="1282"/>
                </a:lnTo>
                <a:lnTo>
                  <a:pt x="1856" y="1280"/>
                </a:lnTo>
                <a:lnTo>
                  <a:pt x="1832" y="1274"/>
                </a:lnTo>
                <a:lnTo>
                  <a:pt x="1811" y="1264"/>
                </a:lnTo>
                <a:lnTo>
                  <a:pt x="1792" y="1250"/>
                </a:lnTo>
                <a:lnTo>
                  <a:pt x="1788" y="1245"/>
                </a:lnTo>
                <a:lnTo>
                  <a:pt x="1782" y="1235"/>
                </a:lnTo>
                <a:lnTo>
                  <a:pt x="1772" y="1222"/>
                </a:lnTo>
                <a:lnTo>
                  <a:pt x="1762" y="1205"/>
                </a:lnTo>
                <a:lnTo>
                  <a:pt x="1749" y="1185"/>
                </a:lnTo>
                <a:lnTo>
                  <a:pt x="1737" y="1161"/>
                </a:lnTo>
                <a:lnTo>
                  <a:pt x="1724" y="1133"/>
                </a:lnTo>
                <a:lnTo>
                  <a:pt x="1712" y="1102"/>
                </a:lnTo>
                <a:lnTo>
                  <a:pt x="1700" y="1069"/>
                </a:lnTo>
                <a:lnTo>
                  <a:pt x="1691" y="1031"/>
                </a:lnTo>
                <a:lnTo>
                  <a:pt x="1683" y="993"/>
                </a:lnTo>
                <a:lnTo>
                  <a:pt x="1678" y="950"/>
                </a:lnTo>
                <a:lnTo>
                  <a:pt x="1674" y="906"/>
                </a:lnTo>
                <a:lnTo>
                  <a:pt x="1675" y="859"/>
                </a:lnTo>
                <a:lnTo>
                  <a:pt x="1680" y="812"/>
                </a:lnTo>
                <a:lnTo>
                  <a:pt x="1689" y="761"/>
                </a:lnTo>
                <a:lnTo>
                  <a:pt x="1453" y="547"/>
                </a:lnTo>
                <a:lnTo>
                  <a:pt x="1429" y="521"/>
                </a:lnTo>
                <a:lnTo>
                  <a:pt x="1409" y="493"/>
                </a:lnTo>
                <a:lnTo>
                  <a:pt x="1394" y="463"/>
                </a:lnTo>
                <a:lnTo>
                  <a:pt x="1383" y="433"/>
                </a:lnTo>
                <a:lnTo>
                  <a:pt x="1377" y="400"/>
                </a:lnTo>
                <a:lnTo>
                  <a:pt x="1375" y="367"/>
                </a:lnTo>
                <a:lnTo>
                  <a:pt x="1377" y="335"/>
                </a:lnTo>
                <a:lnTo>
                  <a:pt x="1384" y="302"/>
                </a:lnTo>
                <a:lnTo>
                  <a:pt x="1396" y="271"/>
                </a:lnTo>
                <a:lnTo>
                  <a:pt x="1411" y="242"/>
                </a:lnTo>
                <a:lnTo>
                  <a:pt x="1346" y="208"/>
                </a:lnTo>
                <a:lnTo>
                  <a:pt x="1281" y="182"/>
                </a:lnTo>
                <a:lnTo>
                  <a:pt x="1217" y="163"/>
                </a:lnTo>
                <a:lnTo>
                  <a:pt x="1153" y="150"/>
                </a:lnTo>
                <a:lnTo>
                  <a:pt x="1090" y="145"/>
                </a:lnTo>
                <a:lnTo>
                  <a:pt x="1026" y="147"/>
                </a:lnTo>
                <a:lnTo>
                  <a:pt x="977" y="153"/>
                </a:lnTo>
                <a:lnTo>
                  <a:pt x="929" y="163"/>
                </a:lnTo>
                <a:lnTo>
                  <a:pt x="883" y="177"/>
                </a:lnTo>
                <a:lnTo>
                  <a:pt x="839" y="195"/>
                </a:lnTo>
                <a:lnTo>
                  <a:pt x="797" y="215"/>
                </a:lnTo>
                <a:lnTo>
                  <a:pt x="756" y="238"/>
                </a:lnTo>
                <a:lnTo>
                  <a:pt x="718" y="262"/>
                </a:lnTo>
                <a:lnTo>
                  <a:pt x="682" y="288"/>
                </a:lnTo>
                <a:lnTo>
                  <a:pt x="648" y="316"/>
                </a:lnTo>
                <a:lnTo>
                  <a:pt x="616" y="344"/>
                </a:lnTo>
                <a:lnTo>
                  <a:pt x="587" y="371"/>
                </a:lnTo>
                <a:lnTo>
                  <a:pt x="558" y="399"/>
                </a:lnTo>
                <a:lnTo>
                  <a:pt x="534" y="427"/>
                </a:lnTo>
                <a:lnTo>
                  <a:pt x="511" y="453"/>
                </a:lnTo>
                <a:lnTo>
                  <a:pt x="491" y="478"/>
                </a:lnTo>
                <a:lnTo>
                  <a:pt x="472" y="502"/>
                </a:lnTo>
                <a:lnTo>
                  <a:pt x="458" y="522"/>
                </a:lnTo>
                <a:lnTo>
                  <a:pt x="445" y="540"/>
                </a:lnTo>
                <a:lnTo>
                  <a:pt x="435" y="555"/>
                </a:lnTo>
                <a:lnTo>
                  <a:pt x="427" y="566"/>
                </a:lnTo>
                <a:lnTo>
                  <a:pt x="423" y="573"/>
                </a:lnTo>
                <a:lnTo>
                  <a:pt x="421" y="576"/>
                </a:lnTo>
                <a:lnTo>
                  <a:pt x="378" y="657"/>
                </a:lnTo>
                <a:lnTo>
                  <a:pt x="340" y="740"/>
                </a:lnTo>
                <a:lnTo>
                  <a:pt x="309" y="824"/>
                </a:lnTo>
                <a:lnTo>
                  <a:pt x="283" y="909"/>
                </a:lnTo>
                <a:lnTo>
                  <a:pt x="261" y="995"/>
                </a:lnTo>
                <a:lnTo>
                  <a:pt x="245" y="1082"/>
                </a:lnTo>
                <a:lnTo>
                  <a:pt x="234" y="1169"/>
                </a:lnTo>
                <a:lnTo>
                  <a:pt x="227" y="1257"/>
                </a:lnTo>
                <a:lnTo>
                  <a:pt x="224" y="1345"/>
                </a:lnTo>
                <a:lnTo>
                  <a:pt x="225" y="1432"/>
                </a:lnTo>
                <a:lnTo>
                  <a:pt x="229" y="1518"/>
                </a:lnTo>
                <a:lnTo>
                  <a:pt x="237" y="1605"/>
                </a:lnTo>
                <a:lnTo>
                  <a:pt x="249" y="1691"/>
                </a:lnTo>
                <a:lnTo>
                  <a:pt x="262" y="1776"/>
                </a:lnTo>
                <a:lnTo>
                  <a:pt x="279" y="1860"/>
                </a:lnTo>
                <a:lnTo>
                  <a:pt x="297" y="1942"/>
                </a:lnTo>
                <a:lnTo>
                  <a:pt x="318" y="2023"/>
                </a:lnTo>
                <a:lnTo>
                  <a:pt x="341" y="2103"/>
                </a:lnTo>
                <a:lnTo>
                  <a:pt x="365" y="2180"/>
                </a:lnTo>
                <a:lnTo>
                  <a:pt x="391" y="2255"/>
                </a:lnTo>
                <a:lnTo>
                  <a:pt x="418" y="2328"/>
                </a:lnTo>
                <a:lnTo>
                  <a:pt x="445" y="2398"/>
                </a:lnTo>
                <a:lnTo>
                  <a:pt x="473" y="2466"/>
                </a:lnTo>
                <a:lnTo>
                  <a:pt x="502" y="2530"/>
                </a:lnTo>
                <a:lnTo>
                  <a:pt x="530" y="2592"/>
                </a:lnTo>
                <a:lnTo>
                  <a:pt x="558" y="2651"/>
                </a:lnTo>
                <a:lnTo>
                  <a:pt x="587" y="2705"/>
                </a:lnTo>
                <a:lnTo>
                  <a:pt x="614" y="2757"/>
                </a:lnTo>
                <a:lnTo>
                  <a:pt x="640" y="2803"/>
                </a:lnTo>
                <a:lnTo>
                  <a:pt x="1023" y="2803"/>
                </a:lnTo>
                <a:lnTo>
                  <a:pt x="1058" y="2806"/>
                </a:lnTo>
                <a:lnTo>
                  <a:pt x="1091" y="2814"/>
                </a:lnTo>
                <a:lnTo>
                  <a:pt x="1122" y="2827"/>
                </a:lnTo>
                <a:lnTo>
                  <a:pt x="1150" y="2844"/>
                </a:lnTo>
                <a:lnTo>
                  <a:pt x="1175" y="2865"/>
                </a:lnTo>
                <a:lnTo>
                  <a:pt x="1197" y="2889"/>
                </a:lnTo>
                <a:lnTo>
                  <a:pt x="1215" y="2918"/>
                </a:lnTo>
                <a:lnTo>
                  <a:pt x="1228" y="2947"/>
                </a:lnTo>
                <a:lnTo>
                  <a:pt x="1236" y="2979"/>
                </a:lnTo>
                <a:lnTo>
                  <a:pt x="1239" y="3014"/>
                </a:lnTo>
                <a:lnTo>
                  <a:pt x="1239" y="3174"/>
                </a:lnTo>
                <a:lnTo>
                  <a:pt x="0" y="3174"/>
                </a:lnTo>
                <a:lnTo>
                  <a:pt x="0" y="3014"/>
                </a:lnTo>
                <a:lnTo>
                  <a:pt x="3" y="2979"/>
                </a:lnTo>
                <a:lnTo>
                  <a:pt x="11" y="2947"/>
                </a:lnTo>
                <a:lnTo>
                  <a:pt x="24" y="2918"/>
                </a:lnTo>
                <a:lnTo>
                  <a:pt x="42" y="2889"/>
                </a:lnTo>
                <a:lnTo>
                  <a:pt x="63" y="2865"/>
                </a:lnTo>
                <a:lnTo>
                  <a:pt x="88" y="2844"/>
                </a:lnTo>
                <a:lnTo>
                  <a:pt x="116" y="2827"/>
                </a:lnTo>
                <a:lnTo>
                  <a:pt x="148" y="2814"/>
                </a:lnTo>
                <a:lnTo>
                  <a:pt x="181" y="2806"/>
                </a:lnTo>
                <a:lnTo>
                  <a:pt x="215" y="2803"/>
                </a:lnTo>
                <a:lnTo>
                  <a:pt x="472" y="2803"/>
                </a:lnTo>
                <a:lnTo>
                  <a:pt x="444" y="2750"/>
                </a:lnTo>
                <a:lnTo>
                  <a:pt x="416" y="2693"/>
                </a:lnTo>
                <a:lnTo>
                  <a:pt x="388" y="2633"/>
                </a:lnTo>
                <a:lnTo>
                  <a:pt x="359" y="2568"/>
                </a:lnTo>
                <a:lnTo>
                  <a:pt x="330" y="2500"/>
                </a:lnTo>
                <a:lnTo>
                  <a:pt x="301" y="2428"/>
                </a:lnTo>
                <a:lnTo>
                  <a:pt x="272" y="2355"/>
                </a:lnTo>
                <a:lnTo>
                  <a:pt x="245" y="2278"/>
                </a:lnTo>
                <a:lnTo>
                  <a:pt x="219" y="2199"/>
                </a:lnTo>
                <a:lnTo>
                  <a:pt x="194" y="2117"/>
                </a:lnTo>
                <a:lnTo>
                  <a:pt x="172" y="2034"/>
                </a:lnTo>
                <a:lnTo>
                  <a:pt x="151" y="1948"/>
                </a:lnTo>
                <a:lnTo>
                  <a:pt x="132" y="1861"/>
                </a:lnTo>
                <a:lnTo>
                  <a:pt x="115" y="1773"/>
                </a:lnTo>
                <a:lnTo>
                  <a:pt x="102" y="1683"/>
                </a:lnTo>
                <a:lnTo>
                  <a:pt x="92" y="1593"/>
                </a:lnTo>
                <a:lnTo>
                  <a:pt x="83" y="1501"/>
                </a:lnTo>
                <a:lnTo>
                  <a:pt x="80" y="1409"/>
                </a:lnTo>
                <a:lnTo>
                  <a:pt x="79" y="1317"/>
                </a:lnTo>
                <a:lnTo>
                  <a:pt x="83" y="1224"/>
                </a:lnTo>
                <a:lnTo>
                  <a:pt x="92" y="1132"/>
                </a:lnTo>
                <a:lnTo>
                  <a:pt x="104" y="1040"/>
                </a:lnTo>
                <a:lnTo>
                  <a:pt x="122" y="948"/>
                </a:lnTo>
                <a:lnTo>
                  <a:pt x="145" y="857"/>
                </a:lnTo>
                <a:lnTo>
                  <a:pt x="173" y="767"/>
                </a:lnTo>
                <a:lnTo>
                  <a:pt x="207" y="679"/>
                </a:lnTo>
                <a:lnTo>
                  <a:pt x="246" y="591"/>
                </a:lnTo>
                <a:lnTo>
                  <a:pt x="292" y="506"/>
                </a:lnTo>
                <a:lnTo>
                  <a:pt x="294" y="501"/>
                </a:lnTo>
                <a:lnTo>
                  <a:pt x="301" y="491"/>
                </a:lnTo>
                <a:lnTo>
                  <a:pt x="309" y="478"/>
                </a:lnTo>
                <a:lnTo>
                  <a:pt x="320" y="461"/>
                </a:lnTo>
                <a:lnTo>
                  <a:pt x="334" y="441"/>
                </a:lnTo>
                <a:lnTo>
                  <a:pt x="350" y="419"/>
                </a:lnTo>
                <a:lnTo>
                  <a:pt x="370" y="393"/>
                </a:lnTo>
                <a:lnTo>
                  <a:pt x="392" y="366"/>
                </a:lnTo>
                <a:lnTo>
                  <a:pt x="416" y="338"/>
                </a:lnTo>
                <a:lnTo>
                  <a:pt x="443" y="307"/>
                </a:lnTo>
                <a:lnTo>
                  <a:pt x="472" y="277"/>
                </a:lnTo>
                <a:lnTo>
                  <a:pt x="504" y="246"/>
                </a:lnTo>
                <a:lnTo>
                  <a:pt x="539" y="215"/>
                </a:lnTo>
                <a:lnTo>
                  <a:pt x="576" y="185"/>
                </a:lnTo>
                <a:lnTo>
                  <a:pt x="616" y="156"/>
                </a:lnTo>
                <a:lnTo>
                  <a:pt x="657" y="127"/>
                </a:lnTo>
                <a:lnTo>
                  <a:pt x="701" y="101"/>
                </a:lnTo>
                <a:lnTo>
                  <a:pt x="748" y="77"/>
                </a:lnTo>
                <a:lnTo>
                  <a:pt x="796" y="56"/>
                </a:lnTo>
                <a:lnTo>
                  <a:pt x="847" y="37"/>
                </a:lnTo>
                <a:lnTo>
                  <a:pt x="900" y="21"/>
                </a:lnTo>
                <a:lnTo>
                  <a:pt x="955" y="10"/>
                </a:lnTo>
                <a:lnTo>
                  <a:pt x="1012" y="2"/>
                </a:lnTo>
                <a:lnTo>
                  <a:pt x="108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509"/>
          <p:cNvSpPr>
            <a:spLocks/>
          </p:cNvSpPr>
          <p:nvPr/>
        </p:nvSpPr>
        <p:spPr bwMode="auto">
          <a:xfrm>
            <a:off x="10288113" y="2473449"/>
            <a:ext cx="350838" cy="450850"/>
          </a:xfrm>
          <a:custGeom>
            <a:avLst/>
            <a:gdLst>
              <a:gd name="connsiteX0" fmla="*/ 99395 w 350838"/>
              <a:gd name="connsiteY0" fmla="*/ 136525 h 450850"/>
              <a:gd name="connsiteX1" fmla="*/ 100837 w 350838"/>
              <a:gd name="connsiteY1" fmla="*/ 142295 h 450850"/>
              <a:gd name="connsiteX2" fmla="*/ 102280 w 350838"/>
              <a:gd name="connsiteY2" fmla="*/ 147200 h 450850"/>
              <a:gd name="connsiteX3" fmla="*/ 103867 w 350838"/>
              <a:gd name="connsiteY3" fmla="*/ 151239 h 450850"/>
              <a:gd name="connsiteX4" fmla="*/ 105165 w 350838"/>
              <a:gd name="connsiteY4" fmla="*/ 154412 h 450850"/>
              <a:gd name="connsiteX5" fmla="*/ 106319 w 350838"/>
              <a:gd name="connsiteY5" fmla="*/ 156720 h 450850"/>
              <a:gd name="connsiteX6" fmla="*/ 107329 w 350838"/>
              <a:gd name="connsiteY6" fmla="*/ 158451 h 450850"/>
              <a:gd name="connsiteX7" fmla="*/ 107906 w 350838"/>
              <a:gd name="connsiteY7" fmla="*/ 159461 h 450850"/>
              <a:gd name="connsiteX8" fmla="*/ 108050 w 350838"/>
              <a:gd name="connsiteY8" fmla="*/ 159750 h 450850"/>
              <a:gd name="connsiteX9" fmla="*/ 109060 w 350838"/>
              <a:gd name="connsiteY9" fmla="*/ 165231 h 450850"/>
              <a:gd name="connsiteX10" fmla="*/ 110503 w 350838"/>
              <a:gd name="connsiteY10" fmla="*/ 170713 h 450850"/>
              <a:gd name="connsiteX11" fmla="*/ 112234 w 350838"/>
              <a:gd name="connsiteY11" fmla="*/ 176050 h 450850"/>
              <a:gd name="connsiteX12" fmla="*/ 114398 w 350838"/>
              <a:gd name="connsiteY12" fmla="*/ 181099 h 450850"/>
              <a:gd name="connsiteX13" fmla="*/ 116562 w 350838"/>
              <a:gd name="connsiteY13" fmla="*/ 185859 h 450850"/>
              <a:gd name="connsiteX14" fmla="*/ 119014 w 350838"/>
              <a:gd name="connsiteY14" fmla="*/ 190475 h 450850"/>
              <a:gd name="connsiteX15" fmla="*/ 121611 w 350838"/>
              <a:gd name="connsiteY15" fmla="*/ 194659 h 450850"/>
              <a:gd name="connsiteX16" fmla="*/ 124063 w 350838"/>
              <a:gd name="connsiteY16" fmla="*/ 198553 h 450850"/>
              <a:gd name="connsiteX17" fmla="*/ 126660 w 350838"/>
              <a:gd name="connsiteY17" fmla="*/ 202160 h 450850"/>
              <a:gd name="connsiteX18" fmla="*/ 129112 w 350838"/>
              <a:gd name="connsiteY18" fmla="*/ 205333 h 450850"/>
              <a:gd name="connsiteX19" fmla="*/ 131132 w 350838"/>
              <a:gd name="connsiteY19" fmla="*/ 208074 h 450850"/>
              <a:gd name="connsiteX20" fmla="*/ 133151 w 350838"/>
              <a:gd name="connsiteY20" fmla="*/ 210526 h 450850"/>
              <a:gd name="connsiteX21" fmla="*/ 134738 w 350838"/>
              <a:gd name="connsiteY21" fmla="*/ 212402 h 450850"/>
              <a:gd name="connsiteX22" fmla="*/ 136037 w 350838"/>
              <a:gd name="connsiteY22" fmla="*/ 213700 h 450850"/>
              <a:gd name="connsiteX23" fmla="*/ 136902 w 350838"/>
              <a:gd name="connsiteY23" fmla="*/ 214565 h 450850"/>
              <a:gd name="connsiteX24" fmla="*/ 137191 w 350838"/>
              <a:gd name="connsiteY24" fmla="*/ 214854 h 450850"/>
              <a:gd name="connsiteX25" fmla="*/ 137191 w 350838"/>
              <a:gd name="connsiteY25" fmla="*/ 220768 h 450850"/>
              <a:gd name="connsiteX26" fmla="*/ 136758 w 350838"/>
              <a:gd name="connsiteY26" fmla="*/ 226250 h 450850"/>
              <a:gd name="connsiteX27" fmla="*/ 135748 w 350838"/>
              <a:gd name="connsiteY27" fmla="*/ 231154 h 450850"/>
              <a:gd name="connsiteX28" fmla="*/ 134594 w 350838"/>
              <a:gd name="connsiteY28" fmla="*/ 235770 h 450850"/>
              <a:gd name="connsiteX29" fmla="*/ 132863 w 350838"/>
              <a:gd name="connsiteY29" fmla="*/ 240098 h 450850"/>
              <a:gd name="connsiteX30" fmla="*/ 135027 w 350838"/>
              <a:gd name="connsiteY30" fmla="*/ 243272 h 450850"/>
              <a:gd name="connsiteX31" fmla="*/ 137335 w 350838"/>
              <a:gd name="connsiteY31" fmla="*/ 246734 h 450850"/>
              <a:gd name="connsiteX32" fmla="*/ 139787 w 350838"/>
              <a:gd name="connsiteY32" fmla="*/ 250051 h 450850"/>
              <a:gd name="connsiteX33" fmla="*/ 142384 w 350838"/>
              <a:gd name="connsiteY33" fmla="*/ 253225 h 450850"/>
              <a:gd name="connsiteX34" fmla="*/ 145269 w 350838"/>
              <a:gd name="connsiteY34" fmla="*/ 256398 h 450850"/>
              <a:gd name="connsiteX35" fmla="*/ 148299 w 350838"/>
              <a:gd name="connsiteY35" fmla="*/ 259284 h 450850"/>
              <a:gd name="connsiteX36" fmla="*/ 151472 w 350838"/>
              <a:gd name="connsiteY36" fmla="*/ 262169 h 450850"/>
              <a:gd name="connsiteX37" fmla="*/ 154646 w 350838"/>
              <a:gd name="connsiteY37" fmla="*/ 264621 h 450850"/>
              <a:gd name="connsiteX38" fmla="*/ 158108 w 350838"/>
              <a:gd name="connsiteY38" fmla="*/ 266640 h 450850"/>
              <a:gd name="connsiteX39" fmla="*/ 161570 w 350838"/>
              <a:gd name="connsiteY39" fmla="*/ 268371 h 450850"/>
              <a:gd name="connsiteX40" fmla="*/ 165321 w 350838"/>
              <a:gd name="connsiteY40" fmla="*/ 269958 h 450850"/>
              <a:gd name="connsiteX41" fmla="*/ 169216 w 350838"/>
              <a:gd name="connsiteY41" fmla="*/ 270824 h 450850"/>
              <a:gd name="connsiteX42" fmla="*/ 173111 w 350838"/>
              <a:gd name="connsiteY42" fmla="*/ 271256 h 450850"/>
              <a:gd name="connsiteX43" fmla="*/ 177439 w 350838"/>
              <a:gd name="connsiteY43" fmla="*/ 270968 h 450850"/>
              <a:gd name="connsiteX44" fmla="*/ 181622 w 350838"/>
              <a:gd name="connsiteY44" fmla="*/ 270247 h 450850"/>
              <a:gd name="connsiteX45" fmla="*/ 185950 w 350838"/>
              <a:gd name="connsiteY45" fmla="*/ 268804 h 450850"/>
              <a:gd name="connsiteX46" fmla="*/ 190422 w 350838"/>
              <a:gd name="connsiteY46" fmla="*/ 266496 h 450850"/>
              <a:gd name="connsiteX47" fmla="*/ 194894 w 350838"/>
              <a:gd name="connsiteY47" fmla="*/ 263611 h 450850"/>
              <a:gd name="connsiteX48" fmla="*/ 199511 w 350838"/>
              <a:gd name="connsiteY48" fmla="*/ 259861 h 450850"/>
              <a:gd name="connsiteX49" fmla="*/ 204415 w 350838"/>
              <a:gd name="connsiteY49" fmla="*/ 255389 h 450850"/>
              <a:gd name="connsiteX50" fmla="*/ 209176 w 350838"/>
              <a:gd name="connsiteY50" fmla="*/ 249763 h 450850"/>
              <a:gd name="connsiteX51" fmla="*/ 214081 w 350838"/>
              <a:gd name="connsiteY51" fmla="*/ 243272 h 450850"/>
              <a:gd name="connsiteX52" fmla="*/ 219274 w 350838"/>
              <a:gd name="connsiteY52" fmla="*/ 235770 h 450850"/>
              <a:gd name="connsiteX53" fmla="*/ 217831 w 350838"/>
              <a:gd name="connsiteY53" fmla="*/ 231154 h 450850"/>
              <a:gd name="connsiteX54" fmla="*/ 216966 w 350838"/>
              <a:gd name="connsiteY54" fmla="*/ 226250 h 450850"/>
              <a:gd name="connsiteX55" fmla="*/ 216533 w 350838"/>
              <a:gd name="connsiteY55" fmla="*/ 220768 h 450850"/>
              <a:gd name="connsiteX56" fmla="*/ 216533 w 350838"/>
              <a:gd name="connsiteY56" fmla="*/ 214854 h 450850"/>
              <a:gd name="connsiteX57" fmla="*/ 216822 w 350838"/>
              <a:gd name="connsiteY57" fmla="*/ 214565 h 450850"/>
              <a:gd name="connsiteX58" fmla="*/ 217687 w 350838"/>
              <a:gd name="connsiteY58" fmla="*/ 213700 h 450850"/>
              <a:gd name="connsiteX59" fmla="*/ 218985 w 350838"/>
              <a:gd name="connsiteY59" fmla="*/ 212402 h 450850"/>
              <a:gd name="connsiteX60" fmla="*/ 220572 w 350838"/>
              <a:gd name="connsiteY60" fmla="*/ 210526 h 450850"/>
              <a:gd name="connsiteX61" fmla="*/ 222592 w 350838"/>
              <a:gd name="connsiteY61" fmla="*/ 208074 h 450850"/>
              <a:gd name="connsiteX62" fmla="*/ 224756 w 350838"/>
              <a:gd name="connsiteY62" fmla="*/ 205333 h 450850"/>
              <a:gd name="connsiteX63" fmla="*/ 227208 w 350838"/>
              <a:gd name="connsiteY63" fmla="*/ 202160 h 450850"/>
              <a:gd name="connsiteX64" fmla="*/ 229661 w 350838"/>
              <a:gd name="connsiteY64" fmla="*/ 198553 h 450850"/>
              <a:gd name="connsiteX65" fmla="*/ 232113 w 350838"/>
              <a:gd name="connsiteY65" fmla="*/ 194659 h 450850"/>
              <a:gd name="connsiteX66" fmla="*/ 234710 w 350838"/>
              <a:gd name="connsiteY66" fmla="*/ 190475 h 450850"/>
              <a:gd name="connsiteX67" fmla="*/ 237306 w 350838"/>
              <a:gd name="connsiteY67" fmla="*/ 185859 h 450850"/>
              <a:gd name="connsiteX68" fmla="*/ 239470 w 350838"/>
              <a:gd name="connsiteY68" fmla="*/ 181099 h 450850"/>
              <a:gd name="connsiteX69" fmla="*/ 241490 w 350838"/>
              <a:gd name="connsiteY69" fmla="*/ 176050 h 450850"/>
              <a:gd name="connsiteX70" fmla="*/ 243221 w 350838"/>
              <a:gd name="connsiteY70" fmla="*/ 170713 h 450850"/>
              <a:gd name="connsiteX71" fmla="*/ 244664 w 350838"/>
              <a:gd name="connsiteY71" fmla="*/ 165231 h 450850"/>
              <a:gd name="connsiteX72" fmla="*/ 245673 w 350838"/>
              <a:gd name="connsiteY72" fmla="*/ 159750 h 450850"/>
              <a:gd name="connsiteX73" fmla="*/ 245818 w 350838"/>
              <a:gd name="connsiteY73" fmla="*/ 159461 h 450850"/>
              <a:gd name="connsiteX74" fmla="*/ 246395 w 350838"/>
              <a:gd name="connsiteY74" fmla="*/ 158451 h 450850"/>
              <a:gd name="connsiteX75" fmla="*/ 247260 w 350838"/>
              <a:gd name="connsiteY75" fmla="*/ 156720 h 450850"/>
              <a:gd name="connsiteX76" fmla="*/ 248559 w 350838"/>
              <a:gd name="connsiteY76" fmla="*/ 154412 h 450850"/>
              <a:gd name="connsiteX77" fmla="*/ 249857 w 350838"/>
              <a:gd name="connsiteY77" fmla="*/ 151239 h 450850"/>
              <a:gd name="connsiteX78" fmla="*/ 251300 w 350838"/>
              <a:gd name="connsiteY78" fmla="*/ 147200 h 450850"/>
              <a:gd name="connsiteX79" fmla="*/ 252886 w 350838"/>
              <a:gd name="connsiteY79" fmla="*/ 142295 h 450850"/>
              <a:gd name="connsiteX80" fmla="*/ 254329 w 350838"/>
              <a:gd name="connsiteY80" fmla="*/ 136525 h 450850"/>
              <a:gd name="connsiteX81" fmla="*/ 254185 w 350838"/>
              <a:gd name="connsiteY81" fmla="*/ 137102 h 450850"/>
              <a:gd name="connsiteX82" fmla="*/ 254040 w 350838"/>
              <a:gd name="connsiteY82" fmla="*/ 138400 h 450850"/>
              <a:gd name="connsiteX83" fmla="*/ 253608 w 350838"/>
              <a:gd name="connsiteY83" fmla="*/ 140564 h 450850"/>
              <a:gd name="connsiteX84" fmla="*/ 253175 w 350838"/>
              <a:gd name="connsiteY84" fmla="*/ 143738 h 450850"/>
              <a:gd name="connsiteX85" fmla="*/ 252742 w 350838"/>
              <a:gd name="connsiteY85" fmla="*/ 147488 h 450850"/>
              <a:gd name="connsiteX86" fmla="*/ 252309 w 350838"/>
              <a:gd name="connsiteY86" fmla="*/ 151960 h 450850"/>
              <a:gd name="connsiteX87" fmla="*/ 251732 w 350838"/>
              <a:gd name="connsiteY87" fmla="*/ 156865 h 450850"/>
              <a:gd name="connsiteX88" fmla="*/ 251444 w 350838"/>
              <a:gd name="connsiteY88" fmla="*/ 162490 h 450850"/>
              <a:gd name="connsiteX89" fmla="*/ 251155 w 350838"/>
              <a:gd name="connsiteY89" fmla="*/ 168549 h 450850"/>
              <a:gd name="connsiteX90" fmla="*/ 251155 w 350838"/>
              <a:gd name="connsiteY90" fmla="*/ 175040 h 450850"/>
              <a:gd name="connsiteX91" fmla="*/ 251300 w 350838"/>
              <a:gd name="connsiteY91" fmla="*/ 181964 h 450850"/>
              <a:gd name="connsiteX92" fmla="*/ 251588 w 350838"/>
              <a:gd name="connsiteY92" fmla="*/ 189033 h 450850"/>
              <a:gd name="connsiteX93" fmla="*/ 252309 w 350838"/>
              <a:gd name="connsiteY93" fmla="*/ 196390 h 450850"/>
              <a:gd name="connsiteX94" fmla="*/ 253319 w 350838"/>
              <a:gd name="connsiteY94" fmla="*/ 204035 h 450850"/>
              <a:gd name="connsiteX95" fmla="*/ 254617 w 350838"/>
              <a:gd name="connsiteY95" fmla="*/ 211680 h 450850"/>
              <a:gd name="connsiteX96" fmla="*/ 256349 w 350838"/>
              <a:gd name="connsiteY96" fmla="*/ 219326 h 450850"/>
              <a:gd name="connsiteX97" fmla="*/ 258512 w 350838"/>
              <a:gd name="connsiteY97" fmla="*/ 226971 h 450850"/>
              <a:gd name="connsiteX98" fmla="*/ 261109 w 350838"/>
              <a:gd name="connsiteY98" fmla="*/ 234616 h 450850"/>
              <a:gd name="connsiteX99" fmla="*/ 264283 w 350838"/>
              <a:gd name="connsiteY99" fmla="*/ 241973 h 450850"/>
              <a:gd name="connsiteX100" fmla="*/ 267745 w 350838"/>
              <a:gd name="connsiteY100" fmla="*/ 243127 h 450850"/>
              <a:gd name="connsiteX101" fmla="*/ 271784 w 350838"/>
              <a:gd name="connsiteY101" fmla="*/ 244570 h 450850"/>
              <a:gd name="connsiteX102" fmla="*/ 276401 w 350838"/>
              <a:gd name="connsiteY102" fmla="*/ 246301 h 450850"/>
              <a:gd name="connsiteX103" fmla="*/ 281305 w 350838"/>
              <a:gd name="connsiteY103" fmla="*/ 248465 h 450850"/>
              <a:gd name="connsiteX104" fmla="*/ 286787 w 350838"/>
              <a:gd name="connsiteY104" fmla="*/ 250628 h 450850"/>
              <a:gd name="connsiteX105" fmla="*/ 292125 w 350838"/>
              <a:gd name="connsiteY105" fmla="*/ 253081 h 450850"/>
              <a:gd name="connsiteX106" fmla="*/ 297751 w 350838"/>
              <a:gd name="connsiteY106" fmla="*/ 255821 h 450850"/>
              <a:gd name="connsiteX107" fmla="*/ 303233 w 350838"/>
              <a:gd name="connsiteY107" fmla="*/ 258707 h 450850"/>
              <a:gd name="connsiteX108" fmla="*/ 308426 w 350838"/>
              <a:gd name="connsiteY108" fmla="*/ 261736 h 450850"/>
              <a:gd name="connsiteX109" fmla="*/ 313331 w 350838"/>
              <a:gd name="connsiteY109" fmla="*/ 264909 h 450850"/>
              <a:gd name="connsiteX110" fmla="*/ 317659 w 350838"/>
              <a:gd name="connsiteY110" fmla="*/ 268227 h 450850"/>
              <a:gd name="connsiteX111" fmla="*/ 321409 w 350838"/>
              <a:gd name="connsiteY111" fmla="*/ 271689 h 450850"/>
              <a:gd name="connsiteX112" fmla="*/ 324439 w 350838"/>
              <a:gd name="connsiteY112" fmla="*/ 275151 h 450850"/>
              <a:gd name="connsiteX113" fmla="*/ 326747 w 350838"/>
              <a:gd name="connsiteY113" fmla="*/ 278902 h 450850"/>
              <a:gd name="connsiteX114" fmla="*/ 326891 w 350838"/>
              <a:gd name="connsiteY114" fmla="*/ 279190 h 450850"/>
              <a:gd name="connsiteX115" fmla="*/ 327324 w 350838"/>
              <a:gd name="connsiteY115" fmla="*/ 280344 h 450850"/>
              <a:gd name="connsiteX116" fmla="*/ 328045 w 350838"/>
              <a:gd name="connsiteY116" fmla="*/ 282220 h 450850"/>
              <a:gd name="connsiteX117" fmla="*/ 329055 w 350838"/>
              <a:gd name="connsiteY117" fmla="*/ 284816 h 450850"/>
              <a:gd name="connsiteX118" fmla="*/ 330498 w 350838"/>
              <a:gd name="connsiteY118" fmla="*/ 287990 h 450850"/>
              <a:gd name="connsiteX119" fmla="*/ 331796 w 350838"/>
              <a:gd name="connsiteY119" fmla="*/ 291884 h 450850"/>
              <a:gd name="connsiteX120" fmla="*/ 333383 w 350838"/>
              <a:gd name="connsiteY120" fmla="*/ 296068 h 450850"/>
              <a:gd name="connsiteX121" fmla="*/ 335114 w 350838"/>
              <a:gd name="connsiteY121" fmla="*/ 300972 h 450850"/>
              <a:gd name="connsiteX122" fmla="*/ 336845 w 350838"/>
              <a:gd name="connsiteY122" fmla="*/ 306454 h 450850"/>
              <a:gd name="connsiteX123" fmla="*/ 338720 w 350838"/>
              <a:gd name="connsiteY123" fmla="*/ 312224 h 450850"/>
              <a:gd name="connsiteX124" fmla="*/ 340452 w 350838"/>
              <a:gd name="connsiteY124" fmla="*/ 318427 h 450850"/>
              <a:gd name="connsiteX125" fmla="*/ 342327 w 350838"/>
              <a:gd name="connsiteY125" fmla="*/ 325062 h 450850"/>
              <a:gd name="connsiteX126" fmla="*/ 344058 w 350838"/>
              <a:gd name="connsiteY126" fmla="*/ 331987 h 450850"/>
              <a:gd name="connsiteX127" fmla="*/ 345789 w 350838"/>
              <a:gd name="connsiteY127" fmla="*/ 339199 h 450850"/>
              <a:gd name="connsiteX128" fmla="*/ 347232 w 350838"/>
              <a:gd name="connsiteY128" fmla="*/ 346700 h 450850"/>
              <a:gd name="connsiteX129" fmla="*/ 348530 w 350838"/>
              <a:gd name="connsiteY129" fmla="*/ 354490 h 450850"/>
              <a:gd name="connsiteX130" fmla="*/ 349828 w 350838"/>
              <a:gd name="connsiteY130" fmla="*/ 362279 h 450850"/>
              <a:gd name="connsiteX131" fmla="*/ 350694 w 350838"/>
              <a:gd name="connsiteY131" fmla="*/ 370358 h 450850"/>
              <a:gd name="connsiteX132" fmla="*/ 350838 w 350838"/>
              <a:gd name="connsiteY132" fmla="*/ 371223 h 450850"/>
              <a:gd name="connsiteX133" fmla="*/ 350838 w 350838"/>
              <a:gd name="connsiteY133" fmla="*/ 410460 h 450850"/>
              <a:gd name="connsiteX134" fmla="*/ 350694 w 350838"/>
              <a:gd name="connsiteY134" fmla="*/ 411325 h 450850"/>
              <a:gd name="connsiteX135" fmla="*/ 350694 w 350838"/>
              <a:gd name="connsiteY135" fmla="*/ 411614 h 450850"/>
              <a:gd name="connsiteX136" fmla="*/ 350550 w 350838"/>
              <a:gd name="connsiteY136" fmla="*/ 412335 h 450850"/>
              <a:gd name="connsiteX137" fmla="*/ 350117 w 350838"/>
              <a:gd name="connsiteY137" fmla="*/ 413345 h 450850"/>
              <a:gd name="connsiteX138" fmla="*/ 349251 w 350838"/>
              <a:gd name="connsiteY138" fmla="*/ 414643 h 450850"/>
              <a:gd name="connsiteX139" fmla="*/ 347953 w 350838"/>
              <a:gd name="connsiteY139" fmla="*/ 416518 h 450850"/>
              <a:gd name="connsiteX140" fmla="*/ 346078 w 350838"/>
              <a:gd name="connsiteY140" fmla="*/ 418393 h 450850"/>
              <a:gd name="connsiteX141" fmla="*/ 343337 w 350838"/>
              <a:gd name="connsiteY141" fmla="*/ 420557 h 450850"/>
              <a:gd name="connsiteX142" fmla="*/ 339875 w 350838"/>
              <a:gd name="connsiteY142" fmla="*/ 422865 h 450850"/>
              <a:gd name="connsiteX143" fmla="*/ 339442 w 350838"/>
              <a:gd name="connsiteY143" fmla="*/ 423010 h 450850"/>
              <a:gd name="connsiteX144" fmla="*/ 338288 w 350838"/>
              <a:gd name="connsiteY144" fmla="*/ 423731 h 450850"/>
              <a:gd name="connsiteX145" fmla="*/ 336268 w 350838"/>
              <a:gd name="connsiteY145" fmla="*/ 424452 h 450850"/>
              <a:gd name="connsiteX146" fmla="*/ 333527 w 350838"/>
              <a:gd name="connsiteY146" fmla="*/ 425462 h 450850"/>
              <a:gd name="connsiteX147" fmla="*/ 329921 w 350838"/>
              <a:gd name="connsiteY147" fmla="*/ 426616 h 450850"/>
              <a:gd name="connsiteX148" fmla="*/ 325881 w 350838"/>
              <a:gd name="connsiteY148" fmla="*/ 427914 h 450850"/>
              <a:gd name="connsiteX149" fmla="*/ 320977 w 350838"/>
              <a:gd name="connsiteY149" fmla="*/ 429501 h 450850"/>
              <a:gd name="connsiteX150" fmla="*/ 315495 w 350838"/>
              <a:gd name="connsiteY150" fmla="*/ 431232 h 450850"/>
              <a:gd name="connsiteX151" fmla="*/ 309292 w 350838"/>
              <a:gd name="connsiteY151" fmla="*/ 432963 h 450850"/>
              <a:gd name="connsiteX152" fmla="*/ 302511 w 350838"/>
              <a:gd name="connsiteY152" fmla="*/ 434838 h 450850"/>
              <a:gd name="connsiteX153" fmla="*/ 295010 w 350838"/>
              <a:gd name="connsiteY153" fmla="*/ 436713 h 450850"/>
              <a:gd name="connsiteX154" fmla="*/ 287076 w 350838"/>
              <a:gd name="connsiteY154" fmla="*/ 438589 h 450850"/>
              <a:gd name="connsiteX155" fmla="*/ 278709 w 350838"/>
              <a:gd name="connsiteY155" fmla="*/ 440464 h 450850"/>
              <a:gd name="connsiteX156" fmla="*/ 269476 w 350838"/>
              <a:gd name="connsiteY156" fmla="*/ 442195 h 450850"/>
              <a:gd name="connsiteX157" fmla="*/ 259955 w 350838"/>
              <a:gd name="connsiteY157" fmla="*/ 443926 h 450850"/>
              <a:gd name="connsiteX158" fmla="*/ 250001 w 350838"/>
              <a:gd name="connsiteY158" fmla="*/ 445513 h 450850"/>
              <a:gd name="connsiteX159" fmla="*/ 239326 w 350838"/>
              <a:gd name="connsiteY159" fmla="*/ 446955 h 450850"/>
              <a:gd name="connsiteX160" fmla="*/ 228362 w 350838"/>
              <a:gd name="connsiteY160" fmla="*/ 448254 h 450850"/>
              <a:gd name="connsiteX161" fmla="*/ 217110 w 350838"/>
              <a:gd name="connsiteY161" fmla="*/ 449263 h 450850"/>
              <a:gd name="connsiteX162" fmla="*/ 205281 w 350838"/>
              <a:gd name="connsiteY162" fmla="*/ 449985 h 450850"/>
              <a:gd name="connsiteX163" fmla="*/ 193163 w 350838"/>
              <a:gd name="connsiteY163" fmla="*/ 450562 h 450850"/>
              <a:gd name="connsiteX164" fmla="*/ 180613 w 350838"/>
              <a:gd name="connsiteY164" fmla="*/ 450850 h 450850"/>
              <a:gd name="connsiteX165" fmla="*/ 167918 w 350838"/>
              <a:gd name="connsiteY165" fmla="*/ 450706 h 450850"/>
              <a:gd name="connsiteX166" fmla="*/ 167341 w 350838"/>
              <a:gd name="connsiteY166" fmla="*/ 450706 h 450850"/>
              <a:gd name="connsiteX167" fmla="*/ 165610 w 350838"/>
              <a:gd name="connsiteY167" fmla="*/ 450562 h 450850"/>
              <a:gd name="connsiteX168" fmla="*/ 163301 w 350838"/>
              <a:gd name="connsiteY168" fmla="*/ 450417 h 450850"/>
              <a:gd name="connsiteX169" fmla="*/ 159839 w 350838"/>
              <a:gd name="connsiteY169" fmla="*/ 450129 h 450850"/>
              <a:gd name="connsiteX170" fmla="*/ 155511 w 350838"/>
              <a:gd name="connsiteY170" fmla="*/ 449840 h 450850"/>
              <a:gd name="connsiteX171" fmla="*/ 150318 w 350838"/>
              <a:gd name="connsiteY171" fmla="*/ 449408 h 450850"/>
              <a:gd name="connsiteX172" fmla="*/ 144692 w 350838"/>
              <a:gd name="connsiteY172" fmla="*/ 448831 h 450850"/>
              <a:gd name="connsiteX173" fmla="*/ 138200 w 350838"/>
              <a:gd name="connsiteY173" fmla="*/ 448254 h 450850"/>
              <a:gd name="connsiteX174" fmla="*/ 131276 w 350838"/>
              <a:gd name="connsiteY174" fmla="*/ 447532 h 450850"/>
              <a:gd name="connsiteX175" fmla="*/ 123775 w 350838"/>
              <a:gd name="connsiteY175" fmla="*/ 446667 h 450850"/>
              <a:gd name="connsiteX176" fmla="*/ 115840 w 350838"/>
              <a:gd name="connsiteY176" fmla="*/ 445513 h 450850"/>
              <a:gd name="connsiteX177" fmla="*/ 107473 w 350838"/>
              <a:gd name="connsiteY177" fmla="*/ 444215 h 450850"/>
              <a:gd name="connsiteX178" fmla="*/ 98818 w 350838"/>
              <a:gd name="connsiteY178" fmla="*/ 442916 h 450850"/>
              <a:gd name="connsiteX179" fmla="*/ 89874 w 350838"/>
              <a:gd name="connsiteY179" fmla="*/ 441474 h 450850"/>
              <a:gd name="connsiteX180" fmla="*/ 80930 w 350838"/>
              <a:gd name="connsiteY180" fmla="*/ 439743 h 450850"/>
              <a:gd name="connsiteX181" fmla="*/ 71553 w 350838"/>
              <a:gd name="connsiteY181" fmla="*/ 437723 h 450850"/>
              <a:gd name="connsiteX182" fmla="*/ 62320 w 350838"/>
              <a:gd name="connsiteY182" fmla="*/ 435704 h 450850"/>
              <a:gd name="connsiteX183" fmla="*/ 53088 w 350838"/>
              <a:gd name="connsiteY183" fmla="*/ 433540 h 450850"/>
              <a:gd name="connsiteX184" fmla="*/ 43855 w 350838"/>
              <a:gd name="connsiteY184" fmla="*/ 431088 h 450850"/>
              <a:gd name="connsiteX185" fmla="*/ 34767 w 350838"/>
              <a:gd name="connsiteY185" fmla="*/ 428347 h 450850"/>
              <a:gd name="connsiteX186" fmla="*/ 25967 w 350838"/>
              <a:gd name="connsiteY186" fmla="*/ 425462 h 450850"/>
              <a:gd name="connsiteX187" fmla="*/ 17456 w 350838"/>
              <a:gd name="connsiteY187" fmla="*/ 422288 h 450850"/>
              <a:gd name="connsiteX188" fmla="*/ 9089 w 350838"/>
              <a:gd name="connsiteY188" fmla="*/ 418826 h 450850"/>
              <a:gd name="connsiteX189" fmla="*/ 8944 w 350838"/>
              <a:gd name="connsiteY189" fmla="*/ 418826 h 450850"/>
              <a:gd name="connsiteX190" fmla="*/ 8512 w 350838"/>
              <a:gd name="connsiteY190" fmla="*/ 418682 h 450850"/>
              <a:gd name="connsiteX191" fmla="*/ 7790 w 350838"/>
              <a:gd name="connsiteY191" fmla="*/ 418249 h 450850"/>
              <a:gd name="connsiteX192" fmla="*/ 6925 w 350838"/>
              <a:gd name="connsiteY192" fmla="*/ 417672 h 450850"/>
              <a:gd name="connsiteX193" fmla="*/ 5915 w 350838"/>
              <a:gd name="connsiteY193" fmla="*/ 416662 h 450850"/>
              <a:gd name="connsiteX194" fmla="*/ 4617 w 350838"/>
              <a:gd name="connsiteY194" fmla="*/ 415364 h 450850"/>
              <a:gd name="connsiteX195" fmla="*/ 3607 w 350838"/>
              <a:gd name="connsiteY195" fmla="*/ 413633 h 450850"/>
              <a:gd name="connsiteX196" fmla="*/ 2597 w 350838"/>
              <a:gd name="connsiteY196" fmla="*/ 411469 h 450850"/>
              <a:gd name="connsiteX197" fmla="*/ 1587 w 350838"/>
              <a:gd name="connsiteY197" fmla="*/ 408873 h 450850"/>
              <a:gd name="connsiteX198" fmla="*/ 866 w 350838"/>
              <a:gd name="connsiteY198" fmla="*/ 405411 h 450850"/>
              <a:gd name="connsiteX199" fmla="*/ 289 w 350838"/>
              <a:gd name="connsiteY199" fmla="*/ 401660 h 450850"/>
              <a:gd name="connsiteX200" fmla="*/ 0 w 350838"/>
              <a:gd name="connsiteY200" fmla="*/ 397044 h 450850"/>
              <a:gd name="connsiteX201" fmla="*/ 0 w 350838"/>
              <a:gd name="connsiteY201" fmla="*/ 396467 h 450850"/>
              <a:gd name="connsiteX202" fmla="*/ 145 w 350838"/>
              <a:gd name="connsiteY202" fmla="*/ 395025 h 450850"/>
              <a:gd name="connsiteX203" fmla="*/ 289 w 350838"/>
              <a:gd name="connsiteY203" fmla="*/ 392428 h 450850"/>
              <a:gd name="connsiteX204" fmla="*/ 433 w 350838"/>
              <a:gd name="connsiteY204" fmla="*/ 389110 h 450850"/>
              <a:gd name="connsiteX205" fmla="*/ 722 w 350838"/>
              <a:gd name="connsiteY205" fmla="*/ 385071 h 450850"/>
              <a:gd name="connsiteX206" fmla="*/ 1154 w 350838"/>
              <a:gd name="connsiteY206" fmla="*/ 380311 h 450850"/>
              <a:gd name="connsiteX207" fmla="*/ 1587 w 350838"/>
              <a:gd name="connsiteY207" fmla="*/ 374974 h 450850"/>
              <a:gd name="connsiteX208" fmla="*/ 2308 w 350838"/>
              <a:gd name="connsiteY208" fmla="*/ 368915 h 450850"/>
              <a:gd name="connsiteX209" fmla="*/ 3030 w 350838"/>
              <a:gd name="connsiteY209" fmla="*/ 362568 h 450850"/>
              <a:gd name="connsiteX210" fmla="*/ 3895 w 350838"/>
              <a:gd name="connsiteY210" fmla="*/ 355644 h 450850"/>
              <a:gd name="connsiteX211" fmla="*/ 4905 w 350838"/>
              <a:gd name="connsiteY211" fmla="*/ 348575 h 450850"/>
              <a:gd name="connsiteX212" fmla="*/ 6203 w 350838"/>
              <a:gd name="connsiteY212" fmla="*/ 341219 h 450850"/>
              <a:gd name="connsiteX213" fmla="*/ 7646 w 350838"/>
              <a:gd name="connsiteY213" fmla="*/ 333573 h 450850"/>
              <a:gd name="connsiteX214" fmla="*/ 9089 w 350838"/>
              <a:gd name="connsiteY214" fmla="*/ 326072 h 450850"/>
              <a:gd name="connsiteX215" fmla="*/ 10964 w 350838"/>
              <a:gd name="connsiteY215" fmla="*/ 318427 h 450850"/>
              <a:gd name="connsiteX216" fmla="*/ 12839 w 350838"/>
              <a:gd name="connsiteY216" fmla="*/ 310781 h 450850"/>
              <a:gd name="connsiteX217" fmla="*/ 15147 w 350838"/>
              <a:gd name="connsiteY217" fmla="*/ 303425 h 450850"/>
              <a:gd name="connsiteX218" fmla="*/ 17744 w 350838"/>
              <a:gd name="connsiteY218" fmla="*/ 296068 h 450850"/>
              <a:gd name="connsiteX219" fmla="*/ 20341 w 350838"/>
              <a:gd name="connsiteY219" fmla="*/ 289144 h 450850"/>
              <a:gd name="connsiteX220" fmla="*/ 23226 w 350838"/>
              <a:gd name="connsiteY220" fmla="*/ 282652 h 450850"/>
              <a:gd name="connsiteX221" fmla="*/ 26544 w 350838"/>
              <a:gd name="connsiteY221" fmla="*/ 276594 h 450850"/>
              <a:gd name="connsiteX222" fmla="*/ 30150 w 350838"/>
              <a:gd name="connsiteY222" fmla="*/ 270968 h 450850"/>
              <a:gd name="connsiteX223" fmla="*/ 30295 w 350838"/>
              <a:gd name="connsiteY223" fmla="*/ 270679 h 450850"/>
              <a:gd name="connsiteX224" fmla="*/ 31016 w 350838"/>
              <a:gd name="connsiteY224" fmla="*/ 269814 h 450850"/>
              <a:gd name="connsiteX225" fmla="*/ 32314 w 350838"/>
              <a:gd name="connsiteY225" fmla="*/ 268516 h 450850"/>
              <a:gd name="connsiteX226" fmla="*/ 33901 w 350838"/>
              <a:gd name="connsiteY226" fmla="*/ 266785 h 450850"/>
              <a:gd name="connsiteX227" fmla="*/ 36209 w 350838"/>
              <a:gd name="connsiteY227" fmla="*/ 264909 h 450850"/>
              <a:gd name="connsiteX228" fmla="*/ 38950 w 350838"/>
              <a:gd name="connsiteY228" fmla="*/ 262890 h 450850"/>
              <a:gd name="connsiteX229" fmla="*/ 42268 w 350838"/>
              <a:gd name="connsiteY229" fmla="*/ 260438 h 450850"/>
              <a:gd name="connsiteX230" fmla="*/ 46163 w 350838"/>
              <a:gd name="connsiteY230" fmla="*/ 258274 h 450850"/>
              <a:gd name="connsiteX231" fmla="*/ 50924 w 350838"/>
              <a:gd name="connsiteY231" fmla="*/ 255966 h 450850"/>
              <a:gd name="connsiteX232" fmla="*/ 55973 w 350838"/>
              <a:gd name="connsiteY232" fmla="*/ 253802 h 450850"/>
              <a:gd name="connsiteX233" fmla="*/ 56406 w 350838"/>
              <a:gd name="connsiteY233" fmla="*/ 253658 h 450850"/>
              <a:gd name="connsiteX234" fmla="*/ 57415 w 350838"/>
              <a:gd name="connsiteY234" fmla="*/ 253369 h 450850"/>
              <a:gd name="connsiteX235" fmla="*/ 59435 w 350838"/>
              <a:gd name="connsiteY235" fmla="*/ 252792 h 450850"/>
              <a:gd name="connsiteX236" fmla="*/ 61887 w 350838"/>
              <a:gd name="connsiteY236" fmla="*/ 251927 h 450850"/>
              <a:gd name="connsiteX237" fmla="*/ 64773 w 350838"/>
              <a:gd name="connsiteY237" fmla="*/ 251061 h 450850"/>
              <a:gd name="connsiteX238" fmla="*/ 68235 w 350838"/>
              <a:gd name="connsiteY238" fmla="*/ 249907 h 450850"/>
              <a:gd name="connsiteX239" fmla="*/ 71986 w 350838"/>
              <a:gd name="connsiteY239" fmla="*/ 248609 h 450850"/>
              <a:gd name="connsiteX240" fmla="*/ 76025 w 350838"/>
              <a:gd name="connsiteY240" fmla="*/ 247022 h 450850"/>
              <a:gd name="connsiteX241" fmla="*/ 80497 w 350838"/>
              <a:gd name="connsiteY241" fmla="*/ 245291 h 450850"/>
              <a:gd name="connsiteX242" fmla="*/ 84969 w 350838"/>
              <a:gd name="connsiteY242" fmla="*/ 243560 h 450850"/>
              <a:gd name="connsiteX243" fmla="*/ 89441 w 350838"/>
              <a:gd name="connsiteY243" fmla="*/ 241829 h 450850"/>
              <a:gd name="connsiteX244" fmla="*/ 92615 w 350838"/>
              <a:gd name="connsiteY244" fmla="*/ 234328 h 450850"/>
              <a:gd name="connsiteX245" fmla="*/ 95355 w 350838"/>
              <a:gd name="connsiteY245" fmla="*/ 226827 h 450850"/>
              <a:gd name="connsiteX246" fmla="*/ 97375 w 350838"/>
              <a:gd name="connsiteY246" fmla="*/ 219181 h 450850"/>
              <a:gd name="connsiteX247" fmla="*/ 99250 w 350838"/>
              <a:gd name="connsiteY247" fmla="*/ 211392 h 450850"/>
              <a:gd name="connsiteX248" fmla="*/ 100405 w 350838"/>
              <a:gd name="connsiteY248" fmla="*/ 203891 h 450850"/>
              <a:gd name="connsiteX249" fmla="*/ 101414 w 350838"/>
              <a:gd name="connsiteY249" fmla="*/ 196245 h 450850"/>
              <a:gd name="connsiteX250" fmla="*/ 101991 w 350838"/>
              <a:gd name="connsiteY250" fmla="*/ 188889 h 450850"/>
              <a:gd name="connsiteX251" fmla="*/ 102424 w 350838"/>
              <a:gd name="connsiteY251" fmla="*/ 181820 h 450850"/>
              <a:gd name="connsiteX252" fmla="*/ 102568 w 350838"/>
              <a:gd name="connsiteY252" fmla="*/ 175040 h 450850"/>
              <a:gd name="connsiteX253" fmla="*/ 102424 w 350838"/>
              <a:gd name="connsiteY253" fmla="*/ 168549 h 450850"/>
              <a:gd name="connsiteX254" fmla="*/ 102280 w 350838"/>
              <a:gd name="connsiteY254" fmla="*/ 162490 h 450850"/>
              <a:gd name="connsiteX255" fmla="*/ 101847 w 350838"/>
              <a:gd name="connsiteY255" fmla="*/ 156865 h 450850"/>
              <a:gd name="connsiteX256" fmla="*/ 101414 w 350838"/>
              <a:gd name="connsiteY256" fmla="*/ 151960 h 450850"/>
              <a:gd name="connsiteX257" fmla="*/ 100982 w 350838"/>
              <a:gd name="connsiteY257" fmla="*/ 147344 h 450850"/>
              <a:gd name="connsiteX258" fmla="*/ 100549 w 350838"/>
              <a:gd name="connsiteY258" fmla="*/ 143738 h 450850"/>
              <a:gd name="connsiteX259" fmla="*/ 100116 w 350838"/>
              <a:gd name="connsiteY259" fmla="*/ 140564 h 450850"/>
              <a:gd name="connsiteX260" fmla="*/ 99828 w 350838"/>
              <a:gd name="connsiteY260" fmla="*/ 138400 h 450850"/>
              <a:gd name="connsiteX261" fmla="*/ 99539 w 350838"/>
              <a:gd name="connsiteY261" fmla="*/ 137102 h 450850"/>
              <a:gd name="connsiteX262" fmla="*/ 62262 w 350838"/>
              <a:gd name="connsiteY262" fmla="*/ 41275 h 450850"/>
              <a:gd name="connsiteX263" fmla="*/ 68263 w 350838"/>
              <a:gd name="connsiteY263" fmla="*/ 115888 h 450850"/>
              <a:gd name="connsiteX264" fmla="*/ 62262 w 350838"/>
              <a:gd name="connsiteY264" fmla="*/ 138113 h 450850"/>
              <a:gd name="connsiteX265" fmla="*/ 55563 w 350838"/>
              <a:gd name="connsiteY265" fmla="*/ 115888 h 450850"/>
              <a:gd name="connsiteX266" fmla="*/ 176357 w 350838"/>
              <a:gd name="connsiteY266" fmla="*/ 0 h 450850"/>
              <a:gd name="connsiteX267" fmla="*/ 290513 w 350838"/>
              <a:gd name="connsiteY267" fmla="*/ 35220 h 450850"/>
              <a:gd name="connsiteX268" fmla="*/ 247327 w 350838"/>
              <a:gd name="connsiteY268" fmla="*/ 60847 h 450850"/>
              <a:gd name="connsiteX269" fmla="*/ 249918 w 350838"/>
              <a:gd name="connsiteY269" fmla="*/ 66860 h 450850"/>
              <a:gd name="connsiteX270" fmla="*/ 251789 w 350838"/>
              <a:gd name="connsiteY270" fmla="*/ 73160 h 450850"/>
              <a:gd name="connsiteX271" fmla="*/ 253229 w 350838"/>
              <a:gd name="connsiteY271" fmla="*/ 79602 h 450850"/>
              <a:gd name="connsiteX272" fmla="*/ 254237 w 350838"/>
              <a:gd name="connsiteY272" fmla="*/ 86045 h 450850"/>
              <a:gd name="connsiteX273" fmla="*/ 254812 w 350838"/>
              <a:gd name="connsiteY273" fmla="*/ 92058 h 450850"/>
              <a:gd name="connsiteX274" fmla="*/ 255100 w 350838"/>
              <a:gd name="connsiteY274" fmla="*/ 97928 h 450850"/>
              <a:gd name="connsiteX275" fmla="*/ 255964 w 350838"/>
              <a:gd name="connsiteY275" fmla="*/ 101794 h 450850"/>
              <a:gd name="connsiteX276" fmla="*/ 256396 w 350838"/>
              <a:gd name="connsiteY276" fmla="*/ 104371 h 450850"/>
              <a:gd name="connsiteX277" fmla="*/ 256684 w 350838"/>
              <a:gd name="connsiteY277" fmla="*/ 106232 h 450850"/>
              <a:gd name="connsiteX278" fmla="*/ 256972 w 350838"/>
              <a:gd name="connsiteY278" fmla="*/ 107664 h 450850"/>
              <a:gd name="connsiteX279" fmla="*/ 256972 w 350838"/>
              <a:gd name="connsiteY279" fmla="*/ 108809 h 450850"/>
              <a:gd name="connsiteX280" fmla="*/ 256828 w 350838"/>
              <a:gd name="connsiteY280" fmla="*/ 110097 h 450850"/>
              <a:gd name="connsiteX281" fmla="*/ 256108 w 350838"/>
              <a:gd name="connsiteY281" fmla="*/ 111529 h 450850"/>
              <a:gd name="connsiteX282" fmla="*/ 254956 w 350838"/>
              <a:gd name="connsiteY282" fmla="*/ 113247 h 450850"/>
              <a:gd name="connsiteX283" fmla="*/ 254812 w 350838"/>
              <a:gd name="connsiteY283" fmla="*/ 115395 h 450850"/>
              <a:gd name="connsiteX284" fmla="*/ 254812 w 350838"/>
              <a:gd name="connsiteY284" fmla="*/ 116826 h 450850"/>
              <a:gd name="connsiteX285" fmla="*/ 254669 w 350838"/>
              <a:gd name="connsiteY285" fmla="*/ 117256 h 450850"/>
              <a:gd name="connsiteX286" fmla="*/ 254381 w 350838"/>
              <a:gd name="connsiteY286" fmla="*/ 116397 h 450850"/>
              <a:gd name="connsiteX287" fmla="*/ 254093 w 350838"/>
              <a:gd name="connsiteY287" fmla="*/ 115824 h 450850"/>
              <a:gd name="connsiteX288" fmla="*/ 253805 w 350838"/>
              <a:gd name="connsiteY288" fmla="*/ 115108 h 450850"/>
              <a:gd name="connsiteX289" fmla="*/ 251358 w 350838"/>
              <a:gd name="connsiteY289" fmla="*/ 117685 h 450850"/>
              <a:gd name="connsiteX290" fmla="*/ 248478 w 350838"/>
              <a:gd name="connsiteY290" fmla="*/ 120406 h 450850"/>
              <a:gd name="connsiteX291" fmla="*/ 248335 w 350838"/>
              <a:gd name="connsiteY291" fmla="*/ 120978 h 450850"/>
              <a:gd name="connsiteX292" fmla="*/ 248335 w 350838"/>
              <a:gd name="connsiteY292" fmla="*/ 121551 h 450850"/>
              <a:gd name="connsiteX293" fmla="*/ 248335 w 350838"/>
              <a:gd name="connsiteY293" fmla="*/ 121837 h 450850"/>
              <a:gd name="connsiteX294" fmla="*/ 247903 w 350838"/>
              <a:gd name="connsiteY294" fmla="*/ 121694 h 450850"/>
              <a:gd name="connsiteX295" fmla="*/ 247327 w 350838"/>
              <a:gd name="connsiteY295" fmla="*/ 121265 h 450850"/>
              <a:gd name="connsiteX296" fmla="*/ 243728 w 350838"/>
              <a:gd name="connsiteY296" fmla="*/ 124414 h 450850"/>
              <a:gd name="connsiteX297" fmla="*/ 239553 w 350838"/>
              <a:gd name="connsiteY297" fmla="*/ 127564 h 450850"/>
              <a:gd name="connsiteX298" fmla="*/ 235091 w 350838"/>
              <a:gd name="connsiteY298" fmla="*/ 130857 h 450850"/>
              <a:gd name="connsiteX299" fmla="*/ 230340 w 350838"/>
              <a:gd name="connsiteY299" fmla="*/ 134007 h 450850"/>
              <a:gd name="connsiteX300" fmla="*/ 225302 w 350838"/>
              <a:gd name="connsiteY300" fmla="*/ 137300 h 450850"/>
              <a:gd name="connsiteX301" fmla="*/ 220119 w 350838"/>
              <a:gd name="connsiteY301" fmla="*/ 140450 h 450850"/>
              <a:gd name="connsiteX302" fmla="*/ 214937 w 350838"/>
              <a:gd name="connsiteY302" fmla="*/ 143599 h 450850"/>
              <a:gd name="connsiteX303" fmla="*/ 209467 w 350838"/>
              <a:gd name="connsiteY303" fmla="*/ 146606 h 450850"/>
              <a:gd name="connsiteX304" fmla="*/ 204140 w 350838"/>
              <a:gd name="connsiteY304" fmla="*/ 149326 h 450850"/>
              <a:gd name="connsiteX305" fmla="*/ 198814 w 350838"/>
              <a:gd name="connsiteY305" fmla="*/ 152046 h 450850"/>
              <a:gd name="connsiteX306" fmla="*/ 193776 w 350838"/>
              <a:gd name="connsiteY306" fmla="*/ 154480 h 450850"/>
              <a:gd name="connsiteX307" fmla="*/ 189025 w 350838"/>
              <a:gd name="connsiteY307" fmla="*/ 156485 h 450850"/>
              <a:gd name="connsiteX308" fmla="*/ 184275 w 350838"/>
              <a:gd name="connsiteY308" fmla="*/ 158489 h 450850"/>
              <a:gd name="connsiteX309" fmla="*/ 180100 w 350838"/>
              <a:gd name="connsiteY309" fmla="*/ 159921 h 450850"/>
              <a:gd name="connsiteX310" fmla="*/ 176213 w 350838"/>
              <a:gd name="connsiteY310" fmla="*/ 161066 h 450850"/>
              <a:gd name="connsiteX311" fmla="*/ 172902 w 350838"/>
              <a:gd name="connsiteY311" fmla="*/ 161639 h 450850"/>
              <a:gd name="connsiteX312" fmla="*/ 170167 w 350838"/>
              <a:gd name="connsiteY312" fmla="*/ 161925 h 450850"/>
              <a:gd name="connsiteX313" fmla="*/ 167144 w 350838"/>
              <a:gd name="connsiteY313" fmla="*/ 161639 h 450850"/>
              <a:gd name="connsiteX314" fmla="*/ 163833 w 350838"/>
              <a:gd name="connsiteY314" fmla="*/ 160923 h 450850"/>
              <a:gd name="connsiteX315" fmla="*/ 160090 w 350838"/>
              <a:gd name="connsiteY315" fmla="*/ 159634 h 450850"/>
              <a:gd name="connsiteX316" fmla="*/ 156060 w 350838"/>
              <a:gd name="connsiteY316" fmla="*/ 158060 h 450850"/>
              <a:gd name="connsiteX317" fmla="*/ 151741 w 350838"/>
              <a:gd name="connsiteY317" fmla="*/ 155912 h 450850"/>
              <a:gd name="connsiteX318" fmla="*/ 147134 w 350838"/>
              <a:gd name="connsiteY318" fmla="*/ 153621 h 450850"/>
              <a:gd name="connsiteX319" fmla="*/ 142384 w 350838"/>
              <a:gd name="connsiteY319" fmla="*/ 151044 h 450850"/>
              <a:gd name="connsiteX320" fmla="*/ 137633 w 350838"/>
              <a:gd name="connsiteY320" fmla="*/ 148181 h 450850"/>
              <a:gd name="connsiteX321" fmla="*/ 132883 w 350838"/>
              <a:gd name="connsiteY321" fmla="*/ 145174 h 450850"/>
              <a:gd name="connsiteX322" fmla="*/ 127988 w 350838"/>
              <a:gd name="connsiteY322" fmla="*/ 141881 h 450850"/>
              <a:gd name="connsiteX323" fmla="*/ 123382 w 350838"/>
              <a:gd name="connsiteY323" fmla="*/ 138588 h 450850"/>
              <a:gd name="connsiteX324" fmla="*/ 118919 w 350838"/>
              <a:gd name="connsiteY324" fmla="*/ 135152 h 450850"/>
              <a:gd name="connsiteX325" fmla="*/ 114601 w 350838"/>
              <a:gd name="connsiteY325" fmla="*/ 131716 h 450850"/>
              <a:gd name="connsiteX326" fmla="*/ 110714 w 350838"/>
              <a:gd name="connsiteY326" fmla="*/ 128280 h 450850"/>
              <a:gd name="connsiteX327" fmla="*/ 106971 w 350838"/>
              <a:gd name="connsiteY327" fmla="*/ 124987 h 450850"/>
              <a:gd name="connsiteX328" fmla="*/ 103660 w 350838"/>
              <a:gd name="connsiteY328" fmla="*/ 121837 h 450850"/>
              <a:gd name="connsiteX329" fmla="*/ 100781 w 350838"/>
              <a:gd name="connsiteY329" fmla="*/ 118688 h 450850"/>
              <a:gd name="connsiteX330" fmla="*/ 97326 w 350838"/>
              <a:gd name="connsiteY330" fmla="*/ 118401 h 450850"/>
              <a:gd name="connsiteX331" fmla="*/ 97326 w 350838"/>
              <a:gd name="connsiteY331" fmla="*/ 118115 h 450850"/>
              <a:gd name="connsiteX332" fmla="*/ 97182 w 350838"/>
              <a:gd name="connsiteY332" fmla="*/ 116970 h 450850"/>
              <a:gd name="connsiteX333" fmla="*/ 96894 w 350838"/>
              <a:gd name="connsiteY333" fmla="*/ 115108 h 450850"/>
              <a:gd name="connsiteX334" fmla="*/ 96606 w 350838"/>
              <a:gd name="connsiteY334" fmla="*/ 112674 h 450850"/>
              <a:gd name="connsiteX335" fmla="*/ 95599 w 350838"/>
              <a:gd name="connsiteY335" fmla="*/ 110527 h 450850"/>
              <a:gd name="connsiteX336" fmla="*/ 95311 w 350838"/>
              <a:gd name="connsiteY336" fmla="*/ 108809 h 450850"/>
              <a:gd name="connsiteX337" fmla="*/ 95599 w 350838"/>
              <a:gd name="connsiteY337" fmla="*/ 107234 h 450850"/>
              <a:gd name="connsiteX338" fmla="*/ 96031 w 350838"/>
              <a:gd name="connsiteY338" fmla="*/ 105659 h 450850"/>
              <a:gd name="connsiteX339" fmla="*/ 95887 w 350838"/>
              <a:gd name="connsiteY339" fmla="*/ 100505 h 450850"/>
              <a:gd name="connsiteX340" fmla="*/ 96031 w 350838"/>
              <a:gd name="connsiteY340" fmla="*/ 94635 h 450850"/>
              <a:gd name="connsiteX341" fmla="*/ 96606 w 350838"/>
              <a:gd name="connsiteY341" fmla="*/ 88336 h 450850"/>
              <a:gd name="connsiteX342" fmla="*/ 97614 w 350838"/>
              <a:gd name="connsiteY342" fmla="*/ 81607 h 450850"/>
              <a:gd name="connsiteX343" fmla="*/ 99198 w 350838"/>
              <a:gd name="connsiteY343" fmla="*/ 74734 h 450850"/>
              <a:gd name="connsiteX344" fmla="*/ 101357 w 350838"/>
              <a:gd name="connsiteY344" fmla="*/ 67719 h 450850"/>
              <a:gd name="connsiteX345" fmla="*/ 104380 w 350838"/>
              <a:gd name="connsiteY345" fmla="*/ 60847 h 450850"/>
              <a:gd name="connsiteX346" fmla="*/ 61913 w 350838"/>
              <a:gd name="connsiteY346" fmla="*/ 35792 h 45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</a:cxnLst>
            <a:rect l="l" t="t" r="r" b="b"/>
            <a:pathLst>
              <a:path w="350838" h="450850">
                <a:moveTo>
                  <a:pt x="99395" y="136525"/>
                </a:moveTo>
                <a:lnTo>
                  <a:pt x="100837" y="142295"/>
                </a:lnTo>
                <a:lnTo>
                  <a:pt x="102280" y="147200"/>
                </a:lnTo>
                <a:lnTo>
                  <a:pt x="103867" y="151239"/>
                </a:lnTo>
                <a:lnTo>
                  <a:pt x="105165" y="154412"/>
                </a:lnTo>
                <a:lnTo>
                  <a:pt x="106319" y="156720"/>
                </a:lnTo>
                <a:lnTo>
                  <a:pt x="107329" y="158451"/>
                </a:lnTo>
                <a:lnTo>
                  <a:pt x="107906" y="159461"/>
                </a:lnTo>
                <a:lnTo>
                  <a:pt x="108050" y="159750"/>
                </a:lnTo>
                <a:lnTo>
                  <a:pt x="109060" y="165231"/>
                </a:lnTo>
                <a:lnTo>
                  <a:pt x="110503" y="170713"/>
                </a:lnTo>
                <a:lnTo>
                  <a:pt x="112234" y="176050"/>
                </a:lnTo>
                <a:lnTo>
                  <a:pt x="114398" y="181099"/>
                </a:lnTo>
                <a:lnTo>
                  <a:pt x="116562" y="185859"/>
                </a:lnTo>
                <a:lnTo>
                  <a:pt x="119014" y="190475"/>
                </a:lnTo>
                <a:lnTo>
                  <a:pt x="121611" y="194659"/>
                </a:lnTo>
                <a:lnTo>
                  <a:pt x="124063" y="198553"/>
                </a:lnTo>
                <a:lnTo>
                  <a:pt x="126660" y="202160"/>
                </a:lnTo>
                <a:lnTo>
                  <a:pt x="129112" y="205333"/>
                </a:lnTo>
                <a:lnTo>
                  <a:pt x="131132" y="208074"/>
                </a:lnTo>
                <a:lnTo>
                  <a:pt x="133151" y="210526"/>
                </a:lnTo>
                <a:lnTo>
                  <a:pt x="134738" y="212402"/>
                </a:lnTo>
                <a:lnTo>
                  <a:pt x="136037" y="213700"/>
                </a:lnTo>
                <a:lnTo>
                  <a:pt x="136902" y="214565"/>
                </a:lnTo>
                <a:lnTo>
                  <a:pt x="137191" y="214854"/>
                </a:lnTo>
                <a:lnTo>
                  <a:pt x="137191" y="220768"/>
                </a:lnTo>
                <a:lnTo>
                  <a:pt x="136758" y="226250"/>
                </a:lnTo>
                <a:lnTo>
                  <a:pt x="135748" y="231154"/>
                </a:lnTo>
                <a:lnTo>
                  <a:pt x="134594" y="235770"/>
                </a:lnTo>
                <a:lnTo>
                  <a:pt x="132863" y="240098"/>
                </a:lnTo>
                <a:lnTo>
                  <a:pt x="135027" y="243272"/>
                </a:lnTo>
                <a:lnTo>
                  <a:pt x="137335" y="246734"/>
                </a:lnTo>
                <a:lnTo>
                  <a:pt x="139787" y="250051"/>
                </a:lnTo>
                <a:lnTo>
                  <a:pt x="142384" y="253225"/>
                </a:lnTo>
                <a:lnTo>
                  <a:pt x="145269" y="256398"/>
                </a:lnTo>
                <a:lnTo>
                  <a:pt x="148299" y="259284"/>
                </a:lnTo>
                <a:lnTo>
                  <a:pt x="151472" y="262169"/>
                </a:lnTo>
                <a:lnTo>
                  <a:pt x="154646" y="264621"/>
                </a:lnTo>
                <a:lnTo>
                  <a:pt x="158108" y="266640"/>
                </a:lnTo>
                <a:lnTo>
                  <a:pt x="161570" y="268371"/>
                </a:lnTo>
                <a:lnTo>
                  <a:pt x="165321" y="269958"/>
                </a:lnTo>
                <a:lnTo>
                  <a:pt x="169216" y="270824"/>
                </a:lnTo>
                <a:lnTo>
                  <a:pt x="173111" y="271256"/>
                </a:lnTo>
                <a:lnTo>
                  <a:pt x="177439" y="270968"/>
                </a:lnTo>
                <a:lnTo>
                  <a:pt x="181622" y="270247"/>
                </a:lnTo>
                <a:lnTo>
                  <a:pt x="185950" y="268804"/>
                </a:lnTo>
                <a:lnTo>
                  <a:pt x="190422" y="266496"/>
                </a:lnTo>
                <a:lnTo>
                  <a:pt x="194894" y="263611"/>
                </a:lnTo>
                <a:lnTo>
                  <a:pt x="199511" y="259861"/>
                </a:lnTo>
                <a:lnTo>
                  <a:pt x="204415" y="255389"/>
                </a:lnTo>
                <a:lnTo>
                  <a:pt x="209176" y="249763"/>
                </a:lnTo>
                <a:lnTo>
                  <a:pt x="214081" y="243272"/>
                </a:lnTo>
                <a:lnTo>
                  <a:pt x="219274" y="235770"/>
                </a:lnTo>
                <a:lnTo>
                  <a:pt x="217831" y="231154"/>
                </a:lnTo>
                <a:lnTo>
                  <a:pt x="216966" y="226250"/>
                </a:lnTo>
                <a:lnTo>
                  <a:pt x="216533" y="220768"/>
                </a:lnTo>
                <a:lnTo>
                  <a:pt x="216533" y="214854"/>
                </a:lnTo>
                <a:lnTo>
                  <a:pt x="216822" y="214565"/>
                </a:lnTo>
                <a:lnTo>
                  <a:pt x="217687" y="213700"/>
                </a:lnTo>
                <a:lnTo>
                  <a:pt x="218985" y="212402"/>
                </a:lnTo>
                <a:lnTo>
                  <a:pt x="220572" y="210526"/>
                </a:lnTo>
                <a:lnTo>
                  <a:pt x="222592" y="208074"/>
                </a:lnTo>
                <a:lnTo>
                  <a:pt x="224756" y="205333"/>
                </a:lnTo>
                <a:lnTo>
                  <a:pt x="227208" y="202160"/>
                </a:lnTo>
                <a:lnTo>
                  <a:pt x="229661" y="198553"/>
                </a:lnTo>
                <a:lnTo>
                  <a:pt x="232113" y="194659"/>
                </a:lnTo>
                <a:lnTo>
                  <a:pt x="234710" y="190475"/>
                </a:lnTo>
                <a:lnTo>
                  <a:pt x="237306" y="185859"/>
                </a:lnTo>
                <a:lnTo>
                  <a:pt x="239470" y="181099"/>
                </a:lnTo>
                <a:lnTo>
                  <a:pt x="241490" y="176050"/>
                </a:lnTo>
                <a:lnTo>
                  <a:pt x="243221" y="170713"/>
                </a:lnTo>
                <a:lnTo>
                  <a:pt x="244664" y="165231"/>
                </a:lnTo>
                <a:lnTo>
                  <a:pt x="245673" y="159750"/>
                </a:lnTo>
                <a:lnTo>
                  <a:pt x="245818" y="159461"/>
                </a:lnTo>
                <a:lnTo>
                  <a:pt x="246395" y="158451"/>
                </a:lnTo>
                <a:lnTo>
                  <a:pt x="247260" y="156720"/>
                </a:lnTo>
                <a:lnTo>
                  <a:pt x="248559" y="154412"/>
                </a:lnTo>
                <a:lnTo>
                  <a:pt x="249857" y="151239"/>
                </a:lnTo>
                <a:lnTo>
                  <a:pt x="251300" y="147200"/>
                </a:lnTo>
                <a:lnTo>
                  <a:pt x="252886" y="142295"/>
                </a:lnTo>
                <a:lnTo>
                  <a:pt x="254329" y="136525"/>
                </a:lnTo>
                <a:lnTo>
                  <a:pt x="254185" y="137102"/>
                </a:lnTo>
                <a:lnTo>
                  <a:pt x="254040" y="138400"/>
                </a:lnTo>
                <a:lnTo>
                  <a:pt x="253608" y="140564"/>
                </a:lnTo>
                <a:lnTo>
                  <a:pt x="253175" y="143738"/>
                </a:lnTo>
                <a:lnTo>
                  <a:pt x="252742" y="147488"/>
                </a:lnTo>
                <a:lnTo>
                  <a:pt x="252309" y="151960"/>
                </a:lnTo>
                <a:lnTo>
                  <a:pt x="251732" y="156865"/>
                </a:lnTo>
                <a:lnTo>
                  <a:pt x="251444" y="162490"/>
                </a:lnTo>
                <a:lnTo>
                  <a:pt x="251155" y="168549"/>
                </a:lnTo>
                <a:lnTo>
                  <a:pt x="251155" y="175040"/>
                </a:lnTo>
                <a:lnTo>
                  <a:pt x="251300" y="181964"/>
                </a:lnTo>
                <a:lnTo>
                  <a:pt x="251588" y="189033"/>
                </a:lnTo>
                <a:lnTo>
                  <a:pt x="252309" y="196390"/>
                </a:lnTo>
                <a:lnTo>
                  <a:pt x="253319" y="204035"/>
                </a:lnTo>
                <a:lnTo>
                  <a:pt x="254617" y="211680"/>
                </a:lnTo>
                <a:lnTo>
                  <a:pt x="256349" y="219326"/>
                </a:lnTo>
                <a:lnTo>
                  <a:pt x="258512" y="226971"/>
                </a:lnTo>
                <a:lnTo>
                  <a:pt x="261109" y="234616"/>
                </a:lnTo>
                <a:lnTo>
                  <a:pt x="264283" y="241973"/>
                </a:lnTo>
                <a:lnTo>
                  <a:pt x="267745" y="243127"/>
                </a:lnTo>
                <a:lnTo>
                  <a:pt x="271784" y="244570"/>
                </a:lnTo>
                <a:lnTo>
                  <a:pt x="276401" y="246301"/>
                </a:lnTo>
                <a:lnTo>
                  <a:pt x="281305" y="248465"/>
                </a:lnTo>
                <a:lnTo>
                  <a:pt x="286787" y="250628"/>
                </a:lnTo>
                <a:lnTo>
                  <a:pt x="292125" y="253081"/>
                </a:lnTo>
                <a:lnTo>
                  <a:pt x="297751" y="255821"/>
                </a:lnTo>
                <a:lnTo>
                  <a:pt x="303233" y="258707"/>
                </a:lnTo>
                <a:lnTo>
                  <a:pt x="308426" y="261736"/>
                </a:lnTo>
                <a:lnTo>
                  <a:pt x="313331" y="264909"/>
                </a:lnTo>
                <a:lnTo>
                  <a:pt x="317659" y="268227"/>
                </a:lnTo>
                <a:lnTo>
                  <a:pt x="321409" y="271689"/>
                </a:lnTo>
                <a:lnTo>
                  <a:pt x="324439" y="275151"/>
                </a:lnTo>
                <a:lnTo>
                  <a:pt x="326747" y="278902"/>
                </a:lnTo>
                <a:lnTo>
                  <a:pt x="326891" y="279190"/>
                </a:lnTo>
                <a:lnTo>
                  <a:pt x="327324" y="280344"/>
                </a:lnTo>
                <a:lnTo>
                  <a:pt x="328045" y="282220"/>
                </a:lnTo>
                <a:lnTo>
                  <a:pt x="329055" y="284816"/>
                </a:lnTo>
                <a:lnTo>
                  <a:pt x="330498" y="287990"/>
                </a:lnTo>
                <a:lnTo>
                  <a:pt x="331796" y="291884"/>
                </a:lnTo>
                <a:lnTo>
                  <a:pt x="333383" y="296068"/>
                </a:lnTo>
                <a:lnTo>
                  <a:pt x="335114" y="300972"/>
                </a:lnTo>
                <a:lnTo>
                  <a:pt x="336845" y="306454"/>
                </a:lnTo>
                <a:lnTo>
                  <a:pt x="338720" y="312224"/>
                </a:lnTo>
                <a:lnTo>
                  <a:pt x="340452" y="318427"/>
                </a:lnTo>
                <a:lnTo>
                  <a:pt x="342327" y="325062"/>
                </a:lnTo>
                <a:lnTo>
                  <a:pt x="344058" y="331987"/>
                </a:lnTo>
                <a:lnTo>
                  <a:pt x="345789" y="339199"/>
                </a:lnTo>
                <a:lnTo>
                  <a:pt x="347232" y="346700"/>
                </a:lnTo>
                <a:lnTo>
                  <a:pt x="348530" y="354490"/>
                </a:lnTo>
                <a:lnTo>
                  <a:pt x="349828" y="362279"/>
                </a:lnTo>
                <a:lnTo>
                  <a:pt x="350694" y="370358"/>
                </a:lnTo>
                <a:lnTo>
                  <a:pt x="350838" y="371223"/>
                </a:lnTo>
                <a:lnTo>
                  <a:pt x="350838" y="410460"/>
                </a:lnTo>
                <a:lnTo>
                  <a:pt x="350694" y="411325"/>
                </a:lnTo>
                <a:lnTo>
                  <a:pt x="350694" y="411614"/>
                </a:lnTo>
                <a:lnTo>
                  <a:pt x="350550" y="412335"/>
                </a:lnTo>
                <a:lnTo>
                  <a:pt x="350117" y="413345"/>
                </a:lnTo>
                <a:lnTo>
                  <a:pt x="349251" y="414643"/>
                </a:lnTo>
                <a:lnTo>
                  <a:pt x="347953" y="416518"/>
                </a:lnTo>
                <a:lnTo>
                  <a:pt x="346078" y="418393"/>
                </a:lnTo>
                <a:lnTo>
                  <a:pt x="343337" y="420557"/>
                </a:lnTo>
                <a:lnTo>
                  <a:pt x="339875" y="422865"/>
                </a:lnTo>
                <a:lnTo>
                  <a:pt x="339442" y="423010"/>
                </a:lnTo>
                <a:lnTo>
                  <a:pt x="338288" y="423731"/>
                </a:lnTo>
                <a:lnTo>
                  <a:pt x="336268" y="424452"/>
                </a:lnTo>
                <a:lnTo>
                  <a:pt x="333527" y="425462"/>
                </a:lnTo>
                <a:lnTo>
                  <a:pt x="329921" y="426616"/>
                </a:lnTo>
                <a:lnTo>
                  <a:pt x="325881" y="427914"/>
                </a:lnTo>
                <a:lnTo>
                  <a:pt x="320977" y="429501"/>
                </a:lnTo>
                <a:lnTo>
                  <a:pt x="315495" y="431232"/>
                </a:lnTo>
                <a:lnTo>
                  <a:pt x="309292" y="432963"/>
                </a:lnTo>
                <a:lnTo>
                  <a:pt x="302511" y="434838"/>
                </a:lnTo>
                <a:lnTo>
                  <a:pt x="295010" y="436713"/>
                </a:lnTo>
                <a:lnTo>
                  <a:pt x="287076" y="438589"/>
                </a:lnTo>
                <a:lnTo>
                  <a:pt x="278709" y="440464"/>
                </a:lnTo>
                <a:lnTo>
                  <a:pt x="269476" y="442195"/>
                </a:lnTo>
                <a:lnTo>
                  <a:pt x="259955" y="443926"/>
                </a:lnTo>
                <a:lnTo>
                  <a:pt x="250001" y="445513"/>
                </a:lnTo>
                <a:lnTo>
                  <a:pt x="239326" y="446955"/>
                </a:lnTo>
                <a:lnTo>
                  <a:pt x="228362" y="448254"/>
                </a:lnTo>
                <a:lnTo>
                  <a:pt x="217110" y="449263"/>
                </a:lnTo>
                <a:lnTo>
                  <a:pt x="205281" y="449985"/>
                </a:lnTo>
                <a:lnTo>
                  <a:pt x="193163" y="450562"/>
                </a:lnTo>
                <a:lnTo>
                  <a:pt x="180613" y="450850"/>
                </a:lnTo>
                <a:lnTo>
                  <a:pt x="167918" y="450706"/>
                </a:lnTo>
                <a:lnTo>
                  <a:pt x="167341" y="450706"/>
                </a:lnTo>
                <a:lnTo>
                  <a:pt x="165610" y="450562"/>
                </a:lnTo>
                <a:lnTo>
                  <a:pt x="163301" y="450417"/>
                </a:lnTo>
                <a:lnTo>
                  <a:pt x="159839" y="450129"/>
                </a:lnTo>
                <a:lnTo>
                  <a:pt x="155511" y="449840"/>
                </a:lnTo>
                <a:lnTo>
                  <a:pt x="150318" y="449408"/>
                </a:lnTo>
                <a:lnTo>
                  <a:pt x="144692" y="448831"/>
                </a:lnTo>
                <a:lnTo>
                  <a:pt x="138200" y="448254"/>
                </a:lnTo>
                <a:lnTo>
                  <a:pt x="131276" y="447532"/>
                </a:lnTo>
                <a:lnTo>
                  <a:pt x="123775" y="446667"/>
                </a:lnTo>
                <a:lnTo>
                  <a:pt x="115840" y="445513"/>
                </a:lnTo>
                <a:lnTo>
                  <a:pt x="107473" y="444215"/>
                </a:lnTo>
                <a:lnTo>
                  <a:pt x="98818" y="442916"/>
                </a:lnTo>
                <a:lnTo>
                  <a:pt x="89874" y="441474"/>
                </a:lnTo>
                <a:lnTo>
                  <a:pt x="80930" y="439743"/>
                </a:lnTo>
                <a:lnTo>
                  <a:pt x="71553" y="437723"/>
                </a:lnTo>
                <a:lnTo>
                  <a:pt x="62320" y="435704"/>
                </a:lnTo>
                <a:lnTo>
                  <a:pt x="53088" y="433540"/>
                </a:lnTo>
                <a:lnTo>
                  <a:pt x="43855" y="431088"/>
                </a:lnTo>
                <a:lnTo>
                  <a:pt x="34767" y="428347"/>
                </a:lnTo>
                <a:lnTo>
                  <a:pt x="25967" y="425462"/>
                </a:lnTo>
                <a:lnTo>
                  <a:pt x="17456" y="422288"/>
                </a:lnTo>
                <a:lnTo>
                  <a:pt x="9089" y="418826"/>
                </a:lnTo>
                <a:lnTo>
                  <a:pt x="8944" y="418826"/>
                </a:lnTo>
                <a:lnTo>
                  <a:pt x="8512" y="418682"/>
                </a:lnTo>
                <a:lnTo>
                  <a:pt x="7790" y="418249"/>
                </a:lnTo>
                <a:lnTo>
                  <a:pt x="6925" y="417672"/>
                </a:lnTo>
                <a:lnTo>
                  <a:pt x="5915" y="416662"/>
                </a:lnTo>
                <a:lnTo>
                  <a:pt x="4617" y="415364"/>
                </a:lnTo>
                <a:lnTo>
                  <a:pt x="3607" y="413633"/>
                </a:lnTo>
                <a:lnTo>
                  <a:pt x="2597" y="411469"/>
                </a:lnTo>
                <a:lnTo>
                  <a:pt x="1587" y="408873"/>
                </a:lnTo>
                <a:lnTo>
                  <a:pt x="866" y="405411"/>
                </a:lnTo>
                <a:lnTo>
                  <a:pt x="289" y="401660"/>
                </a:lnTo>
                <a:lnTo>
                  <a:pt x="0" y="397044"/>
                </a:lnTo>
                <a:lnTo>
                  <a:pt x="0" y="396467"/>
                </a:lnTo>
                <a:lnTo>
                  <a:pt x="145" y="395025"/>
                </a:lnTo>
                <a:lnTo>
                  <a:pt x="289" y="392428"/>
                </a:lnTo>
                <a:lnTo>
                  <a:pt x="433" y="389110"/>
                </a:lnTo>
                <a:lnTo>
                  <a:pt x="722" y="385071"/>
                </a:lnTo>
                <a:lnTo>
                  <a:pt x="1154" y="380311"/>
                </a:lnTo>
                <a:lnTo>
                  <a:pt x="1587" y="374974"/>
                </a:lnTo>
                <a:lnTo>
                  <a:pt x="2308" y="368915"/>
                </a:lnTo>
                <a:lnTo>
                  <a:pt x="3030" y="362568"/>
                </a:lnTo>
                <a:lnTo>
                  <a:pt x="3895" y="355644"/>
                </a:lnTo>
                <a:lnTo>
                  <a:pt x="4905" y="348575"/>
                </a:lnTo>
                <a:lnTo>
                  <a:pt x="6203" y="341219"/>
                </a:lnTo>
                <a:lnTo>
                  <a:pt x="7646" y="333573"/>
                </a:lnTo>
                <a:lnTo>
                  <a:pt x="9089" y="326072"/>
                </a:lnTo>
                <a:lnTo>
                  <a:pt x="10964" y="318427"/>
                </a:lnTo>
                <a:lnTo>
                  <a:pt x="12839" y="310781"/>
                </a:lnTo>
                <a:lnTo>
                  <a:pt x="15147" y="303425"/>
                </a:lnTo>
                <a:lnTo>
                  <a:pt x="17744" y="296068"/>
                </a:lnTo>
                <a:lnTo>
                  <a:pt x="20341" y="289144"/>
                </a:lnTo>
                <a:lnTo>
                  <a:pt x="23226" y="282652"/>
                </a:lnTo>
                <a:lnTo>
                  <a:pt x="26544" y="276594"/>
                </a:lnTo>
                <a:lnTo>
                  <a:pt x="30150" y="270968"/>
                </a:lnTo>
                <a:lnTo>
                  <a:pt x="30295" y="270679"/>
                </a:lnTo>
                <a:lnTo>
                  <a:pt x="31016" y="269814"/>
                </a:lnTo>
                <a:lnTo>
                  <a:pt x="32314" y="268516"/>
                </a:lnTo>
                <a:lnTo>
                  <a:pt x="33901" y="266785"/>
                </a:lnTo>
                <a:lnTo>
                  <a:pt x="36209" y="264909"/>
                </a:lnTo>
                <a:lnTo>
                  <a:pt x="38950" y="262890"/>
                </a:lnTo>
                <a:lnTo>
                  <a:pt x="42268" y="260438"/>
                </a:lnTo>
                <a:lnTo>
                  <a:pt x="46163" y="258274"/>
                </a:lnTo>
                <a:lnTo>
                  <a:pt x="50924" y="255966"/>
                </a:lnTo>
                <a:lnTo>
                  <a:pt x="55973" y="253802"/>
                </a:lnTo>
                <a:lnTo>
                  <a:pt x="56406" y="253658"/>
                </a:lnTo>
                <a:lnTo>
                  <a:pt x="57415" y="253369"/>
                </a:lnTo>
                <a:lnTo>
                  <a:pt x="59435" y="252792"/>
                </a:lnTo>
                <a:lnTo>
                  <a:pt x="61887" y="251927"/>
                </a:lnTo>
                <a:lnTo>
                  <a:pt x="64773" y="251061"/>
                </a:lnTo>
                <a:lnTo>
                  <a:pt x="68235" y="249907"/>
                </a:lnTo>
                <a:lnTo>
                  <a:pt x="71986" y="248609"/>
                </a:lnTo>
                <a:lnTo>
                  <a:pt x="76025" y="247022"/>
                </a:lnTo>
                <a:lnTo>
                  <a:pt x="80497" y="245291"/>
                </a:lnTo>
                <a:lnTo>
                  <a:pt x="84969" y="243560"/>
                </a:lnTo>
                <a:lnTo>
                  <a:pt x="89441" y="241829"/>
                </a:lnTo>
                <a:lnTo>
                  <a:pt x="92615" y="234328"/>
                </a:lnTo>
                <a:lnTo>
                  <a:pt x="95355" y="226827"/>
                </a:lnTo>
                <a:lnTo>
                  <a:pt x="97375" y="219181"/>
                </a:lnTo>
                <a:lnTo>
                  <a:pt x="99250" y="211392"/>
                </a:lnTo>
                <a:lnTo>
                  <a:pt x="100405" y="203891"/>
                </a:lnTo>
                <a:lnTo>
                  <a:pt x="101414" y="196245"/>
                </a:lnTo>
                <a:lnTo>
                  <a:pt x="101991" y="188889"/>
                </a:lnTo>
                <a:lnTo>
                  <a:pt x="102424" y="181820"/>
                </a:lnTo>
                <a:lnTo>
                  <a:pt x="102568" y="175040"/>
                </a:lnTo>
                <a:lnTo>
                  <a:pt x="102424" y="168549"/>
                </a:lnTo>
                <a:lnTo>
                  <a:pt x="102280" y="162490"/>
                </a:lnTo>
                <a:lnTo>
                  <a:pt x="101847" y="156865"/>
                </a:lnTo>
                <a:lnTo>
                  <a:pt x="101414" y="151960"/>
                </a:lnTo>
                <a:lnTo>
                  <a:pt x="100982" y="147344"/>
                </a:lnTo>
                <a:lnTo>
                  <a:pt x="100549" y="143738"/>
                </a:lnTo>
                <a:lnTo>
                  <a:pt x="100116" y="140564"/>
                </a:lnTo>
                <a:lnTo>
                  <a:pt x="99828" y="138400"/>
                </a:lnTo>
                <a:lnTo>
                  <a:pt x="99539" y="137102"/>
                </a:lnTo>
                <a:close/>
                <a:moveTo>
                  <a:pt x="62262" y="41275"/>
                </a:moveTo>
                <a:lnTo>
                  <a:pt x="68263" y="115888"/>
                </a:lnTo>
                <a:lnTo>
                  <a:pt x="62262" y="138113"/>
                </a:lnTo>
                <a:lnTo>
                  <a:pt x="55563" y="115888"/>
                </a:lnTo>
                <a:close/>
                <a:moveTo>
                  <a:pt x="176357" y="0"/>
                </a:moveTo>
                <a:lnTo>
                  <a:pt x="290513" y="35220"/>
                </a:lnTo>
                <a:lnTo>
                  <a:pt x="247327" y="60847"/>
                </a:lnTo>
                <a:lnTo>
                  <a:pt x="249918" y="66860"/>
                </a:lnTo>
                <a:lnTo>
                  <a:pt x="251789" y="73160"/>
                </a:lnTo>
                <a:lnTo>
                  <a:pt x="253229" y="79602"/>
                </a:lnTo>
                <a:lnTo>
                  <a:pt x="254237" y="86045"/>
                </a:lnTo>
                <a:lnTo>
                  <a:pt x="254812" y="92058"/>
                </a:lnTo>
                <a:lnTo>
                  <a:pt x="255100" y="97928"/>
                </a:lnTo>
                <a:lnTo>
                  <a:pt x="255964" y="101794"/>
                </a:lnTo>
                <a:lnTo>
                  <a:pt x="256396" y="104371"/>
                </a:lnTo>
                <a:lnTo>
                  <a:pt x="256684" y="106232"/>
                </a:lnTo>
                <a:lnTo>
                  <a:pt x="256972" y="107664"/>
                </a:lnTo>
                <a:lnTo>
                  <a:pt x="256972" y="108809"/>
                </a:lnTo>
                <a:lnTo>
                  <a:pt x="256828" y="110097"/>
                </a:lnTo>
                <a:lnTo>
                  <a:pt x="256108" y="111529"/>
                </a:lnTo>
                <a:lnTo>
                  <a:pt x="254956" y="113247"/>
                </a:lnTo>
                <a:lnTo>
                  <a:pt x="254812" y="115395"/>
                </a:lnTo>
                <a:lnTo>
                  <a:pt x="254812" y="116826"/>
                </a:lnTo>
                <a:lnTo>
                  <a:pt x="254669" y="117256"/>
                </a:lnTo>
                <a:lnTo>
                  <a:pt x="254381" y="116397"/>
                </a:lnTo>
                <a:lnTo>
                  <a:pt x="254093" y="115824"/>
                </a:lnTo>
                <a:lnTo>
                  <a:pt x="253805" y="115108"/>
                </a:lnTo>
                <a:lnTo>
                  <a:pt x="251358" y="117685"/>
                </a:lnTo>
                <a:lnTo>
                  <a:pt x="248478" y="120406"/>
                </a:lnTo>
                <a:lnTo>
                  <a:pt x="248335" y="120978"/>
                </a:lnTo>
                <a:lnTo>
                  <a:pt x="248335" y="121551"/>
                </a:lnTo>
                <a:lnTo>
                  <a:pt x="248335" y="121837"/>
                </a:lnTo>
                <a:lnTo>
                  <a:pt x="247903" y="121694"/>
                </a:lnTo>
                <a:lnTo>
                  <a:pt x="247327" y="121265"/>
                </a:lnTo>
                <a:lnTo>
                  <a:pt x="243728" y="124414"/>
                </a:lnTo>
                <a:lnTo>
                  <a:pt x="239553" y="127564"/>
                </a:lnTo>
                <a:lnTo>
                  <a:pt x="235091" y="130857"/>
                </a:lnTo>
                <a:lnTo>
                  <a:pt x="230340" y="134007"/>
                </a:lnTo>
                <a:lnTo>
                  <a:pt x="225302" y="137300"/>
                </a:lnTo>
                <a:lnTo>
                  <a:pt x="220119" y="140450"/>
                </a:lnTo>
                <a:lnTo>
                  <a:pt x="214937" y="143599"/>
                </a:lnTo>
                <a:lnTo>
                  <a:pt x="209467" y="146606"/>
                </a:lnTo>
                <a:lnTo>
                  <a:pt x="204140" y="149326"/>
                </a:lnTo>
                <a:lnTo>
                  <a:pt x="198814" y="152046"/>
                </a:lnTo>
                <a:lnTo>
                  <a:pt x="193776" y="154480"/>
                </a:lnTo>
                <a:lnTo>
                  <a:pt x="189025" y="156485"/>
                </a:lnTo>
                <a:lnTo>
                  <a:pt x="184275" y="158489"/>
                </a:lnTo>
                <a:lnTo>
                  <a:pt x="180100" y="159921"/>
                </a:lnTo>
                <a:lnTo>
                  <a:pt x="176213" y="161066"/>
                </a:lnTo>
                <a:lnTo>
                  <a:pt x="172902" y="161639"/>
                </a:lnTo>
                <a:lnTo>
                  <a:pt x="170167" y="161925"/>
                </a:lnTo>
                <a:lnTo>
                  <a:pt x="167144" y="161639"/>
                </a:lnTo>
                <a:lnTo>
                  <a:pt x="163833" y="160923"/>
                </a:lnTo>
                <a:lnTo>
                  <a:pt x="160090" y="159634"/>
                </a:lnTo>
                <a:lnTo>
                  <a:pt x="156060" y="158060"/>
                </a:lnTo>
                <a:lnTo>
                  <a:pt x="151741" y="155912"/>
                </a:lnTo>
                <a:lnTo>
                  <a:pt x="147134" y="153621"/>
                </a:lnTo>
                <a:lnTo>
                  <a:pt x="142384" y="151044"/>
                </a:lnTo>
                <a:lnTo>
                  <a:pt x="137633" y="148181"/>
                </a:lnTo>
                <a:lnTo>
                  <a:pt x="132883" y="145174"/>
                </a:lnTo>
                <a:lnTo>
                  <a:pt x="127988" y="141881"/>
                </a:lnTo>
                <a:lnTo>
                  <a:pt x="123382" y="138588"/>
                </a:lnTo>
                <a:lnTo>
                  <a:pt x="118919" y="135152"/>
                </a:lnTo>
                <a:lnTo>
                  <a:pt x="114601" y="131716"/>
                </a:lnTo>
                <a:lnTo>
                  <a:pt x="110714" y="128280"/>
                </a:lnTo>
                <a:lnTo>
                  <a:pt x="106971" y="124987"/>
                </a:lnTo>
                <a:lnTo>
                  <a:pt x="103660" y="121837"/>
                </a:lnTo>
                <a:lnTo>
                  <a:pt x="100781" y="118688"/>
                </a:lnTo>
                <a:lnTo>
                  <a:pt x="97326" y="118401"/>
                </a:lnTo>
                <a:lnTo>
                  <a:pt x="97326" y="118115"/>
                </a:lnTo>
                <a:lnTo>
                  <a:pt x="97182" y="116970"/>
                </a:lnTo>
                <a:lnTo>
                  <a:pt x="96894" y="115108"/>
                </a:lnTo>
                <a:lnTo>
                  <a:pt x="96606" y="112674"/>
                </a:lnTo>
                <a:lnTo>
                  <a:pt x="95599" y="110527"/>
                </a:lnTo>
                <a:lnTo>
                  <a:pt x="95311" y="108809"/>
                </a:lnTo>
                <a:lnTo>
                  <a:pt x="95599" y="107234"/>
                </a:lnTo>
                <a:lnTo>
                  <a:pt x="96031" y="105659"/>
                </a:lnTo>
                <a:lnTo>
                  <a:pt x="95887" y="100505"/>
                </a:lnTo>
                <a:lnTo>
                  <a:pt x="96031" y="94635"/>
                </a:lnTo>
                <a:lnTo>
                  <a:pt x="96606" y="88336"/>
                </a:lnTo>
                <a:lnTo>
                  <a:pt x="97614" y="81607"/>
                </a:lnTo>
                <a:lnTo>
                  <a:pt x="99198" y="74734"/>
                </a:lnTo>
                <a:lnTo>
                  <a:pt x="101357" y="67719"/>
                </a:lnTo>
                <a:lnTo>
                  <a:pt x="104380" y="60847"/>
                </a:lnTo>
                <a:lnTo>
                  <a:pt x="61913" y="35792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83" name="Freeform 223"/>
          <p:cNvSpPr>
            <a:spLocks noEditPoints="1"/>
          </p:cNvSpPr>
          <p:nvPr/>
        </p:nvSpPr>
        <p:spPr bwMode="auto">
          <a:xfrm>
            <a:off x="9368722" y="2450272"/>
            <a:ext cx="318632" cy="497204"/>
          </a:xfrm>
          <a:custGeom>
            <a:avLst/>
            <a:gdLst>
              <a:gd name="T0" fmla="*/ 416 w 2187"/>
              <a:gd name="T1" fmla="*/ 1763 h 3405"/>
              <a:gd name="T2" fmla="*/ 358 w 2187"/>
              <a:gd name="T3" fmla="*/ 1951 h 3405"/>
              <a:gd name="T4" fmla="*/ 158 w 2187"/>
              <a:gd name="T5" fmla="*/ 1910 h 3405"/>
              <a:gd name="T6" fmla="*/ 174 w 2187"/>
              <a:gd name="T7" fmla="*/ 1714 h 3405"/>
              <a:gd name="T8" fmla="*/ 207 w 2187"/>
              <a:gd name="T9" fmla="*/ 1629 h 3405"/>
              <a:gd name="T10" fmla="*/ 72 w 2187"/>
              <a:gd name="T11" fmla="*/ 1825 h 3405"/>
              <a:gd name="T12" fmla="*/ 189 w 2187"/>
              <a:gd name="T13" fmla="*/ 2011 h 3405"/>
              <a:gd name="T14" fmla="*/ 292 w 2187"/>
              <a:gd name="T15" fmla="*/ 2961 h 3405"/>
              <a:gd name="T16" fmla="*/ 555 w 2187"/>
              <a:gd name="T17" fmla="*/ 3258 h 3405"/>
              <a:gd name="T18" fmla="*/ 955 w 2187"/>
              <a:gd name="T19" fmla="*/ 3319 h 3405"/>
              <a:gd name="T20" fmla="*/ 1293 w 2187"/>
              <a:gd name="T21" fmla="*/ 3110 h 3405"/>
              <a:gd name="T22" fmla="*/ 1428 w 2187"/>
              <a:gd name="T23" fmla="*/ 2726 h 3405"/>
              <a:gd name="T24" fmla="*/ 1308 w 2187"/>
              <a:gd name="T25" fmla="*/ 2943 h 3405"/>
              <a:gd name="T26" fmla="*/ 1050 w 2187"/>
              <a:gd name="T27" fmla="*/ 3221 h 3405"/>
              <a:gd name="T28" fmla="*/ 674 w 2187"/>
              <a:gd name="T29" fmla="*/ 3241 h 3405"/>
              <a:gd name="T30" fmla="*/ 391 w 2187"/>
              <a:gd name="T31" fmla="*/ 2994 h 3405"/>
              <a:gd name="T32" fmla="*/ 345 w 2187"/>
              <a:gd name="T33" fmla="*/ 2022 h 3405"/>
              <a:gd name="T34" fmla="*/ 480 w 2187"/>
              <a:gd name="T35" fmla="*/ 1858 h 3405"/>
              <a:gd name="T36" fmla="*/ 381 w 2187"/>
              <a:gd name="T37" fmla="*/ 1645 h 3405"/>
              <a:gd name="T38" fmla="*/ 1286 w 2187"/>
              <a:gd name="T39" fmla="*/ 20 h 3405"/>
              <a:gd name="T40" fmla="*/ 1263 w 2187"/>
              <a:gd name="T41" fmla="*/ 198 h 3405"/>
              <a:gd name="T42" fmla="*/ 1204 w 2187"/>
              <a:gd name="T43" fmla="*/ 151 h 3405"/>
              <a:gd name="T44" fmla="*/ 882 w 2187"/>
              <a:gd name="T45" fmla="*/ 323 h 3405"/>
              <a:gd name="T46" fmla="*/ 700 w 2187"/>
              <a:gd name="T47" fmla="*/ 664 h 3405"/>
              <a:gd name="T48" fmla="*/ 762 w 2187"/>
              <a:gd name="T49" fmla="*/ 1027 h 3405"/>
              <a:gd name="T50" fmla="*/ 972 w 2187"/>
              <a:gd name="T51" fmla="*/ 1394 h 3405"/>
              <a:gd name="T52" fmla="*/ 1287 w 2187"/>
              <a:gd name="T53" fmla="*/ 1616 h 3405"/>
              <a:gd name="T54" fmla="*/ 1636 w 2187"/>
              <a:gd name="T55" fmla="*/ 1549 h 3405"/>
              <a:gd name="T56" fmla="*/ 1911 w 2187"/>
              <a:gd name="T57" fmla="*/ 1245 h 3405"/>
              <a:gd name="T58" fmla="*/ 2064 w 2187"/>
              <a:gd name="T59" fmla="*/ 866 h 3405"/>
              <a:gd name="T60" fmla="*/ 2033 w 2187"/>
              <a:gd name="T61" fmla="*/ 508 h 3405"/>
              <a:gd name="T62" fmla="*/ 1762 w 2187"/>
              <a:gd name="T63" fmla="*/ 229 h 3405"/>
              <a:gd name="T64" fmla="*/ 1549 w 2187"/>
              <a:gd name="T65" fmla="*/ 201 h 3405"/>
              <a:gd name="T66" fmla="*/ 1504 w 2187"/>
              <a:gd name="T67" fmla="*/ 33 h 3405"/>
              <a:gd name="T68" fmla="*/ 1585 w 2187"/>
              <a:gd name="T69" fmla="*/ 20 h 3405"/>
              <a:gd name="T70" fmla="*/ 1845 w 2187"/>
              <a:gd name="T71" fmla="*/ 168 h 3405"/>
              <a:gd name="T72" fmla="*/ 2135 w 2187"/>
              <a:gd name="T73" fmla="*/ 485 h 3405"/>
              <a:gd name="T74" fmla="*/ 2166 w 2187"/>
              <a:gd name="T75" fmla="*/ 889 h 3405"/>
              <a:gd name="T76" fmla="*/ 1985 w 2187"/>
              <a:gd name="T77" fmla="*/ 1312 h 3405"/>
              <a:gd name="T78" fmla="*/ 1659 w 2187"/>
              <a:gd name="T79" fmla="*/ 1641 h 3405"/>
              <a:gd name="T80" fmla="*/ 1489 w 2187"/>
              <a:gd name="T81" fmla="*/ 2853 h 3405"/>
              <a:gd name="T82" fmla="*/ 1284 w 2187"/>
              <a:gd name="T83" fmla="*/ 3227 h 3405"/>
              <a:gd name="T84" fmla="*/ 901 w 2187"/>
              <a:gd name="T85" fmla="*/ 3402 h 3405"/>
              <a:gd name="T86" fmla="*/ 485 w 2187"/>
              <a:gd name="T87" fmla="*/ 3302 h 3405"/>
              <a:gd name="T88" fmla="*/ 219 w 2187"/>
              <a:gd name="T89" fmla="*/ 2975 h 3405"/>
              <a:gd name="T90" fmla="*/ 109 w 2187"/>
              <a:gd name="T91" fmla="*/ 2048 h 3405"/>
              <a:gd name="T92" fmla="*/ 0 w 2187"/>
              <a:gd name="T93" fmla="*/ 1825 h 3405"/>
              <a:gd name="T94" fmla="*/ 127 w 2187"/>
              <a:gd name="T95" fmla="*/ 1588 h 3405"/>
              <a:gd name="T96" fmla="*/ 395 w 2187"/>
              <a:gd name="T97" fmla="*/ 1568 h 3405"/>
              <a:gd name="T98" fmla="*/ 553 w 2187"/>
              <a:gd name="T99" fmla="*/ 1784 h 3405"/>
              <a:gd name="T100" fmla="*/ 460 w 2187"/>
              <a:gd name="T101" fmla="*/ 2037 h 3405"/>
              <a:gd name="T102" fmla="*/ 438 w 2187"/>
              <a:gd name="T103" fmla="*/ 2926 h 3405"/>
              <a:gd name="T104" fmla="*/ 687 w 2187"/>
              <a:gd name="T105" fmla="*/ 3168 h 3405"/>
              <a:gd name="T106" fmla="*/ 1032 w 2187"/>
              <a:gd name="T107" fmla="*/ 3147 h 3405"/>
              <a:gd name="T108" fmla="*/ 1255 w 2187"/>
              <a:gd name="T109" fmla="*/ 2876 h 3405"/>
              <a:gd name="T110" fmla="*/ 1177 w 2187"/>
              <a:gd name="T111" fmla="*/ 1670 h 3405"/>
              <a:gd name="T112" fmla="*/ 833 w 2187"/>
              <a:gd name="T113" fmla="*/ 1371 h 3405"/>
              <a:gd name="T114" fmla="*/ 626 w 2187"/>
              <a:gd name="T115" fmla="*/ 949 h 3405"/>
              <a:gd name="T116" fmla="*/ 621 w 2187"/>
              <a:gd name="T117" fmla="*/ 538 h 3405"/>
              <a:gd name="T118" fmla="*/ 889 w 2187"/>
              <a:gd name="T119" fmla="*/ 195 h 3405"/>
              <a:gd name="T120" fmla="*/ 1206 w 2187"/>
              <a:gd name="T121" fmla="*/ 33 h 34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187" h="3405">
                <a:moveTo>
                  <a:pt x="279" y="1670"/>
                </a:moveTo>
                <a:lnTo>
                  <a:pt x="309" y="1673"/>
                </a:lnTo>
                <a:lnTo>
                  <a:pt x="338" y="1682"/>
                </a:lnTo>
                <a:lnTo>
                  <a:pt x="363" y="1696"/>
                </a:lnTo>
                <a:lnTo>
                  <a:pt x="384" y="1714"/>
                </a:lnTo>
                <a:lnTo>
                  <a:pt x="403" y="1737"/>
                </a:lnTo>
                <a:lnTo>
                  <a:pt x="416" y="1763"/>
                </a:lnTo>
                <a:lnTo>
                  <a:pt x="426" y="1791"/>
                </a:lnTo>
                <a:lnTo>
                  <a:pt x="428" y="1822"/>
                </a:lnTo>
                <a:lnTo>
                  <a:pt x="425" y="1854"/>
                </a:lnTo>
                <a:lnTo>
                  <a:pt x="415" y="1884"/>
                </a:lnTo>
                <a:lnTo>
                  <a:pt x="400" y="1910"/>
                </a:lnTo>
                <a:lnTo>
                  <a:pt x="381" y="1932"/>
                </a:lnTo>
                <a:lnTo>
                  <a:pt x="358" y="1951"/>
                </a:lnTo>
                <a:lnTo>
                  <a:pt x="330" y="1965"/>
                </a:lnTo>
                <a:lnTo>
                  <a:pt x="300" y="1972"/>
                </a:lnTo>
                <a:lnTo>
                  <a:pt x="258" y="1972"/>
                </a:lnTo>
                <a:lnTo>
                  <a:pt x="228" y="1965"/>
                </a:lnTo>
                <a:lnTo>
                  <a:pt x="201" y="1951"/>
                </a:lnTo>
                <a:lnTo>
                  <a:pt x="177" y="1932"/>
                </a:lnTo>
                <a:lnTo>
                  <a:pt x="158" y="1910"/>
                </a:lnTo>
                <a:lnTo>
                  <a:pt x="143" y="1884"/>
                </a:lnTo>
                <a:lnTo>
                  <a:pt x="133" y="1854"/>
                </a:lnTo>
                <a:lnTo>
                  <a:pt x="130" y="1822"/>
                </a:lnTo>
                <a:lnTo>
                  <a:pt x="133" y="1791"/>
                </a:lnTo>
                <a:lnTo>
                  <a:pt x="142" y="1763"/>
                </a:lnTo>
                <a:lnTo>
                  <a:pt x="155" y="1737"/>
                </a:lnTo>
                <a:lnTo>
                  <a:pt x="174" y="1714"/>
                </a:lnTo>
                <a:lnTo>
                  <a:pt x="196" y="1696"/>
                </a:lnTo>
                <a:lnTo>
                  <a:pt x="222" y="1682"/>
                </a:lnTo>
                <a:lnTo>
                  <a:pt x="249" y="1673"/>
                </a:lnTo>
                <a:lnTo>
                  <a:pt x="279" y="1670"/>
                </a:lnTo>
                <a:close/>
                <a:moveTo>
                  <a:pt x="278" y="1616"/>
                </a:moveTo>
                <a:lnTo>
                  <a:pt x="242" y="1619"/>
                </a:lnTo>
                <a:lnTo>
                  <a:pt x="207" y="1629"/>
                </a:lnTo>
                <a:lnTo>
                  <a:pt x="175" y="1645"/>
                </a:lnTo>
                <a:lnTo>
                  <a:pt x="146" y="1666"/>
                </a:lnTo>
                <a:lnTo>
                  <a:pt x="121" y="1691"/>
                </a:lnTo>
                <a:lnTo>
                  <a:pt x="101" y="1720"/>
                </a:lnTo>
                <a:lnTo>
                  <a:pt x="85" y="1752"/>
                </a:lnTo>
                <a:lnTo>
                  <a:pt x="76" y="1787"/>
                </a:lnTo>
                <a:lnTo>
                  <a:pt x="72" y="1825"/>
                </a:lnTo>
                <a:lnTo>
                  <a:pt x="76" y="1859"/>
                </a:lnTo>
                <a:lnTo>
                  <a:pt x="83" y="1891"/>
                </a:lnTo>
                <a:lnTo>
                  <a:pt x="96" y="1921"/>
                </a:lnTo>
                <a:lnTo>
                  <a:pt x="113" y="1950"/>
                </a:lnTo>
                <a:lnTo>
                  <a:pt x="134" y="1973"/>
                </a:lnTo>
                <a:lnTo>
                  <a:pt x="160" y="1995"/>
                </a:lnTo>
                <a:lnTo>
                  <a:pt x="189" y="2011"/>
                </a:lnTo>
                <a:lnTo>
                  <a:pt x="219" y="2024"/>
                </a:lnTo>
                <a:lnTo>
                  <a:pt x="246" y="2032"/>
                </a:lnTo>
                <a:lnTo>
                  <a:pt x="246" y="2724"/>
                </a:lnTo>
                <a:lnTo>
                  <a:pt x="249" y="2786"/>
                </a:lnTo>
                <a:lnTo>
                  <a:pt x="258" y="2847"/>
                </a:lnTo>
                <a:lnTo>
                  <a:pt x="273" y="2904"/>
                </a:lnTo>
                <a:lnTo>
                  <a:pt x="292" y="2961"/>
                </a:lnTo>
                <a:lnTo>
                  <a:pt x="317" y="3014"/>
                </a:lnTo>
                <a:lnTo>
                  <a:pt x="347" y="3064"/>
                </a:lnTo>
                <a:lnTo>
                  <a:pt x="381" y="3110"/>
                </a:lnTo>
                <a:lnTo>
                  <a:pt x="419" y="3154"/>
                </a:lnTo>
                <a:lnTo>
                  <a:pt x="461" y="3193"/>
                </a:lnTo>
                <a:lnTo>
                  <a:pt x="507" y="3227"/>
                </a:lnTo>
                <a:lnTo>
                  <a:pt x="555" y="3258"/>
                </a:lnTo>
                <a:lnTo>
                  <a:pt x="607" y="3284"/>
                </a:lnTo>
                <a:lnTo>
                  <a:pt x="661" y="3304"/>
                </a:lnTo>
                <a:lnTo>
                  <a:pt x="718" y="3319"/>
                </a:lnTo>
                <a:lnTo>
                  <a:pt x="776" y="3328"/>
                </a:lnTo>
                <a:lnTo>
                  <a:pt x="837" y="3331"/>
                </a:lnTo>
                <a:lnTo>
                  <a:pt x="897" y="3328"/>
                </a:lnTo>
                <a:lnTo>
                  <a:pt x="955" y="3319"/>
                </a:lnTo>
                <a:lnTo>
                  <a:pt x="1013" y="3304"/>
                </a:lnTo>
                <a:lnTo>
                  <a:pt x="1066" y="3284"/>
                </a:lnTo>
                <a:lnTo>
                  <a:pt x="1118" y="3258"/>
                </a:lnTo>
                <a:lnTo>
                  <a:pt x="1167" y="3227"/>
                </a:lnTo>
                <a:lnTo>
                  <a:pt x="1212" y="3193"/>
                </a:lnTo>
                <a:lnTo>
                  <a:pt x="1255" y="3154"/>
                </a:lnTo>
                <a:lnTo>
                  <a:pt x="1293" y="3110"/>
                </a:lnTo>
                <a:lnTo>
                  <a:pt x="1327" y="3064"/>
                </a:lnTo>
                <a:lnTo>
                  <a:pt x="1357" y="3014"/>
                </a:lnTo>
                <a:lnTo>
                  <a:pt x="1381" y="2961"/>
                </a:lnTo>
                <a:lnTo>
                  <a:pt x="1402" y="2905"/>
                </a:lnTo>
                <a:lnTo>
                  <a:pt x="1415" y="2847"/>
                </a:lnTo>
                <a:lnTo>
                  <a:pt x="1425" y="2787"/>
                </a:lnTo>
                <a:lnTo>
                  <a:pt x="1428" y="2726"/>
                </a:lnTo>
                <a:lnTo>
                  <a:pt x="1428" y="1708"/>
                </a:lnTo>
                <a:lnTo>
                  <a:pt x="1354" y="1709"/>
                </a:lnTo>
                <a:lnTo>
                  <a:pt x="1354" y="2714"/>
                </a:lnTo>
                <a:lnTo>
                  <a:pt x="1350" y="2774"/>
                </a:lnTo>
                <a:lnTo>
                  <a:pt x="1342" y="2833"/>
                </a:lnTo>
                <a:lnTo>
                  <a:pt x="1327" y="2889"/>
                </a:lnTo>
                <a:lnTo>
                  <a:pt x="1308" y="2943"/>
                </a:lnTo>
                <a:lnTo>
                  <a:pt x="1283" y="2994"/>
                </a:lnTo>
                <a:lnTo>
                  <a:pt x="1254" y="3042"/>
                </a:lnTo>
                <a:lnTo>
                  <a:pt x="1221" y="3086"/>
                </a:lnTo>
                <a:lnTo>
                  <a:pt x="1183" y="3126"/>
                </a:lnTo>
                <a:lnTo>
                  <a:pt x="1142" y="3162"/>
                </a:lnTo>
                <a:lnTo>
                  <a:pt x="1097" y="3194"/>
                </a:lnTo>
                <a:lnTo>
                  <a:pt x="1050" y="3221"/>
                </a:lnTo>
                <a:lnTo>
                  <a:pt x="1000" y="3241"/>
                </a:lnTo>
                <a:lnTo>
                  <a:pt x="948" y="3258"/>
                </a:lnTo>
                <a:lnTo>
                  <a:pt x="893" y="3266"/>
                </a:lnTo>
                <a:lnTo>
                  <a:pt x="837" y="3270"/>
                </a:lnTo>
                <a:lnTo>
                  <a:pt x="781" y="3266"/>
                </a:lnTo>
                <a:lnTo>
                  <a:pt x="726" y="3258"/>
                </a:lnTo>
                <a:lnTo>
                  <a:pt x="674" y="3241"/>
                </a:lnTo>
                <a:lnTo>
                  <a:pt x="624" y="3221"/>
                </a:lnTo>
                <a:lnTo>
                  <a:pt x="576" y="3194"/>
                </a:lnTo>
                <a:lnTo>
                  <a:pt x="531" y="3162"/>
                </a:lnTo>
                <a:lnTo>
                  <a:pt x="491" y="3126"/>
                </a:lnTo>
                <a:lnTo>
                  <a:pt x="454" y="3086"/>
                </a:lnTo>
                <a:lnTo>
                  <a:pt x="420" y="3042"/>
                </a:lnTo>
                <a:lnTo>
                  <a:pt x="391" y="2994"/>
                </a:lnTo>
                <a:lnTo>
                  <a:pt x="366" y="2943"/>
                </a:lnTo>
                <a:lnTo>
                  <a:pt x="346" y="2889"/>
                </a:lnTo>
                <a:lnTo>
                  <a:pt x="332" y="2833"/>
                </a:lnTo>
                <a:lnTo>
                  <a:pt x="323" y="2774"/>
                </a:lnTo>
                <a:lnTo>
                  <a:pt x="320" y="2714"/>
                </a:lnTo>
                <a:lnTo>
                  <a:pt x="320" y="2030"/>
                </a:lnTo>
                <a:lnTo>
                  <a:pt x="345" y="2022"/>
                </a:lnTo>
                <a:lnTo>
                  <a:pt x="375" y="2009"/>
                </a:lnTo>
                <a:lnTo>
                  <a:pt x="402" y="1991"/>
                </a:lnTo>
                <a:lnTo>
                  <a:pt x="425" y="1970"/>
                </a:lnTo>
                <a:lnTo>
                  <a:pt x="445" y="1945"/>
                </a:lnTo>
                <a:lnTo>
                  <a:pt x="461" y="1918"/>
                </a:lnTo>
                <a:lnTo>
                  <a:pt x="474" y="1889"/>
                </a:lnTo>
                <a:lnTo>
                  <a:pt x="480" y="1858"/>
                </a:lnTo>
                <a:lnTo>
                  <a:pt x="484" y="1825"/>
                </a:lnTo>
                <a:lnTo>
                  <a:pt x="480" y="1787"/>
                </a:lnTo>
                <a:lnTo>
                  <a:pt x="471" y="1752"/>
                </a:lnTo>
                <a:lnTo>
                  <a:pt x="456" y="1720"/>
                </a:lnTo>
                <a:lnTo>
                  <a:pt x="436" y="1691"/>
                </a:lnTo>
                <a:lnTo>
                  <a:pt x="410" y="1666"/>
                </a:lnTo>
                <a:lnTo>
                  <a:pt x="381" y="1645"/>
                </a:lnTo>
                <a:lnTo>
                  <a:pt x="349" y="1629"/>
                </a:lnTo>
                <a:lnTo>
                  <a:pt x="315" y="1619"/>
                </a:lnTo>
                <a:lnTo>
                  <a:pt x="278" y="1616"/>
                </a:lnTo>
                <a:close/>
                <a:moveTo>
                  <a:pt x="1248" y="0"/>
                </a:moveTo>
                <a:lnTo>
                  <a:pt x="1263" y="2"/>
                </a:lnTo>
                <a:lnTo>
                  <a:pt x="1276" y="9"/>
                </a:lnTo>
                <a:lnTo>
                  <a:pt x="1286" y="20"/>
                </a:lnTo>
                <a:lnTo>
                  <a:pt x="1292" y="33"/>
                </a:lnTo>
                <a:lnTo>
                  <a:pt x="1295" y="47"/>
                </a:lnTo>
                <a:lnTo>
                  <a:pt x="1295" y="155"/>
                </a:lnTo>
                <a:lnTo>
                  <a:pt x="1292" y="169"/>
                </a:lnTo>
                <a:lnTo>
                  <a:pt x="1286" y="182"/>
                </a:lnTo>
                <a:lnTo>
                  <a:pt x="1276" y="192"/>
                </a:lnTo>
                <a:lnTo>
                  <a:pt x="1263" y="198"/>
                </a:lnTo>
                <a:lnTo>
                  <a:pt x="1248" y="201"/>
                </a:lnTo>
                <a:lnTo>
                  <a:pt x="1234" y="198"/>
                </a:lnTo>
                <a:lnTo>
                  <a:pt x="1222" y="192"/>
                </a:lnTo>
                <a:lnTo>
                  <a:pt x="1212" y="182"/>
                </a:lnTo>
                <a:lnTo>
                  <a:pt x="1206" y="169"/>
                </a:lnTo>
                <a:lnTo>
                  <a:pt x="1204" y="155"/>
                </a:lnTo>
                <a:lnTo>
                  <a:pt x="1204" y="151"/>
                </a:lnTo>
                <a:lnTo>
                  <a:pt x="1202" y="157"/>
                </a:lnTo>
                <a:lnTo>
                  <a:pt x="1142" y="174"/>
                </a:lnTo>
                <a:lnTo>
                  <a:pt x="1083" y="195"/>
                </a:lnTo>
                <a:lnTo>
                  <a:pt x="1028" y="221"/>
                </a:lnTo>
                <a:lnTo>
                  <a:pt x="976" y="252"/>
                </a:lnTo>
                <a:lnTo>
                  <a:pt x="927" y="285"/>
                </a:lnTo>
                <a:lnTo>
                  <a:pt x="882" y="323"/>
                </a:lnTo>
                <a:lnTo>
                  <a:pt x="840" y="364"/>
                </a:lnTo>
                <a:lnTo>
                  <a:pt x="804" y="408"/>
                </a:lnTo>
                <a:lnTo>
                  <a:pt x="773" y="454"/>
                </a:lnTo>
                <a:lnTo>
                  <a:pt x="747" y="504"/>
                </a:lnTo>
                <a:lnTo>
                  <a:pt x="725" y="555"/>
                </a:lnTo>
                <a:lnTo>
                  <a:pt x="709" y="609"/>
                </a:lnTo>
                <a:lnTo>
                  <a:pt x="700" y="664"/>
                </a:lnTo>
                <a:lnTo>
                  <a:pt x="697" y="722"/>
                </a:lnTo>
                <a:lnTo>
                  <a:pt x="699" y="767"/>
                </a:lnTo>
                <a:lnTo>
                  <a:pt x="705" y="816"/>
                </a:lnTo>
                <a:lnTo>
                  <a:pt x="714" y="866"/>
                </a:lnTo>
                <a:lnTo>
                  <a:pt x="726" y="919"/>
                </a:lnTo>
                <a:lnTo>
                  <a:pt x="742" y="972"/>
                </a:lnTo>
                <a:lnTo>
                  <a:pt x="762" y="1027"/>
                </a:lnTo>
                <a:lnTo>
                  <a:pt x="784" y="1083"/>
                </a:lnTo>
                <a:lnTo>
                  <a:pt x="808" y="1137"/>
                </a:lnTo>
                <a:lnTo>
                  <a:pt x="836" y="1192"/>
                </a:lnTo>
                <a:lnTo>
                  <a:pt x="867" y="1245"/>
                </a:lnTo>
                <a:lnTo>
                  <a:pt x="900" y="1297"/>
                </a:lnTo>
                <a:lnTo>
                  <a:pt x="935" y="1347"/>
                </a:lnTo>
                <a:lnTo>
                  <a:pt x="972" y="1394"/>
                </a:lnTo>
                <a:lnTo>
                  <a:pt x="1012" y="1438"/>
                </a:lnTo>
                <a:lnTo>
                  <a:pt x="1053" y="1479"/>
                </a:lnTo>
                <a:lnTo>
                  <a:pt x="1097" y="1516"/>
                </a:lnTo>
                <a:lnTo>
                  <a:pt x="1143" y="1549"/>
                </a:lnTo>
                <a:lnTo>
                  <a:pt x="1190" y="1577"/>
                </a:lnTo>
                <a:lnTo>
                  <a:pt x="1238" y="1599"/>
                </a:lnTo>
                <a:lnTo>
                  <a:pt x="1287" y="1616"/>
                </a:lnTo>
                <a:lnTo>
                  <a:pt x="1338" y="1626"/>
                </a:lnTo>
                <a:lnTo>
                  <a:pt x="1389" y="1630"/>
                </a:lnTo>
                <a:lnTo>
                  <a:pt x="1441" y="1626"/>
                </a:lnTo>
                <a:lnTo>
                  <a:pt x="1491" y="1616"/>
                </a:lnTo>
                <a:lnTo>
                  <a:pt x="1541" y="1599"/>
                </a:lnTo>
                <a:lnTo>
                  <a:pt x="1589" y="1577"/>
                </a:lnTo>
                <a:lnTo>
                  <a:pt x="1636" y="1549"/>
                </a:lnTo>
                <a:lnTo>
                  <a:pt x="1681" y="1516"/>
                </a:lnTo>
                <a:lnTo>
                  <a:pt x="1724" y="1479"/>
                </a:lnTo>
                <a:lnTo>
                  <a:pt x="1766" y="1438"/>
                </a:lnTo>
                <a:lnTo>
                  <a:pt x="1805" y="1394"/>
                </a:lnTo>
                <a:lnTo>
                  <a:pt x="1843" y="1347"/>
                </a:lnTo>
                <a:lnTo>
                  <a:pt x="1878" y="1297"/>
                </a:lnTo>
                <a:lnTo>
                  <a:pt x="1911" y="1245"/>
                </a:lnTo>
                <a:lnTo>
                  <a:pt x="1942" y="1192"/>
                </a:lnTo>
                <a:lnTo>
                  <a:pt x="1969" y="1137"/>
                </a:lnTo>
                <a:lnTo>
                  <a:pt x="1995" y="1083"/>
                </a:lnTo>
                <a:lnTo>
                  <a:pt x="2016" y="1027"/>
                </a:lnTo>
                <a:lnTo>
                  <a:pt x="2035" y="972"/>
                </a:lnTo>
                <a:lnTo>
                  <a:pt x="2051" y="919"/>
                </a:lnTo>
                <a:lnTo>
                  <a:pt x="2064" y="866"/>
                </a:lnTo>
                <a:lnTo>
                  <a:pt x="2074" y="816"/>
                </a:lnTo>
                <a:lnTo>
                  <a:pt x="2079" y="767"/>
                </a:lnTo>
                <a:lnTo>
                  <a:pt x="2081" y="722"/>
                </a:lnTo>
                <a:lnTo>
                  <a:pt x="2078" y="666"/>
                </a:lnTo>
                <a:lnTo>
                  <a:pt x="2068" y="611"/>
                </a:lnTo>
                <a:lnTo>
                  <a:pt x="2053" y="558"/>
                </a:lnTo>
                <a:lnTo>
                  <a:pt x="2033" y="508"/>
                </a:lnTo>
                <a:lnTo>
                  <a:pt x="2008" y="460"/>
                </a:lnTo>
                <a:lnTo>
                  <a:pt x="1978" y="414"/>
                </a:lnTo>
                <a:lnTo>
                  <a:pt x="1943" y="371"/>
                </a:lnTo>
                <a:lnTo>
                  <a:pt x="1903" y="330"/>
                </a:lnTo>
                <a:lnTo>
                  <a:pt x="1860" y="293"/>
                </a:lnTo>
                <a:lnTo>
                  <a:pt x="1813" y="259"/>
                </a:lnTo>
                <a:lnTo>
                  <a:pt x="1762" y="229"/>
                </a:lnTo>
                <a:lnTo>
                  <a:pt x="1708" y="202"/>
                </a:lnTo>
                <a:lnTo>
                  <a:pt x="1651" y="180"/>
                </a:lnTo>
                <a:lnTo>
                  <a:pt x="1592" y="162"/>
                </a:lnTo>
                <a:lnTo>
                  <a:pt x="1587" y="177"/>
                </a:lnTo>
                <a:lnTo>
                  <a:pt x="1577" y="190"/>
                </a:lnTo>
                <a:lnTo>
                  <a:pt x="1565" y="198"/>
                </a:lnTo>
                <a:lnTo>
                  <a:pt x="1549" y="201"/>
                </a:lnTo>
                <a:lnTo>
                  <a:pt x="1534" y="198"/>
                </a:lnTo>
                <a:lnTo>
                  <a:pt x="1521" y="192"/>
                </a:lnTo>
                <a:lnTo>
                  <a:pt x="1510" y="182"/>
                </a:lnTo>
                <a:lnTo>
                  <a:pt x="1504" y="169"/>
                </a:lnTo>
                <a:lnTo>
                  <a:pt x="1502" y="155"/>
                </a:lnTo>
                <a:lnTo>
                  <a:pt x="1502" y="47"/>
                </a:lnTo>
                <a:lnTo>
                  <a:pt x="1504" y="33"/>
                </a:lnTo>
                <a:lnTo>
                  <a:pt x="1510" y="20"/>
                </a:lnTo>
                <a:lnTo>
                  <a:pt x="1521" y="9"/>
                </a:lnTo>
                <a:lnTo>
                  <a:pt x="1534" y="2"/>
                </a:lnTo>
                <a:lnTo>
                  <a:pt x="1549" y="0"/>
                </a:lnTo>
                <a:lnTo>
                  <a:pt x="1562" y="2"/>
                </a:lnTo>
                <a:lnTo>
                  <a:pt x="1575" y="9"/>
                </a:lnTo>
                <a:lnTo>
                  <a:pt x="1585" y="20"/>
                </a:lnTo>
                <a:lnTo>
                  <a:pt x="1591" y="33"/>
                </a:lnTo>
                <a:lnTo>
                  <a:pt x="1593" y="47"/>
                </a:lnTo>
                <a:lnTo>
                  <a:pt x="1593" y="70"/>
                </a:lnTo>
                <a:lnTo>
                  <a:pt x="1660" y="87"/>
                </a:lnTo>
                <a:lnTo>
                  <a:pt x="1725" y="110"/>
                </a:lnTo>
                <a:lnTo>
                  <a:pt x="1786" y="137"/>
                </a:lnTo>
                <a:lnTo>
                  <a:pt x="1845" y="168"/>
                </a:lnTo>
                <a:lnTo>
                  <a:pt x="1899" y="203"/>
                </a:lnTo>
                <a:lnTo>
                  <a:pt x="1950" y="242"/>
                </a:lnTo>
                <a:lnTo>
                  <a:pt x="1996" y="284"/>
                </a:lnTo>
                <a:lnTo>
                  <a:pt x="2039" y="330"/>
                </a:lnTo>
                <a:lnTo>
                  <a:pt x="2076" y="378"/>
                </a:lnTo>
                <a:lnTo>
                  <a:pt x="2109" y="430"/>
                </a:lnTo>
                <a:lnTo>
                  <a:pt x="2135" y="485"/>
                </a:lnTo>
                <a:lnTo>
                  <a:pt x="2158" y="541"/>
                </a:lnTo>
                <a:lnTo>
                  <a:pt x="2174" y="599"/>
                </a:lnTo>
                <a:lnTo>
                  <a:pt x="2183" y="660"/>
                </a:lnTo>
                <a:lnTo>
                  <a:pt x="2187" y="722"/>
                </a:lnTo>
                <a:lnTo>
                  <a:pt x="2184" y="775"/>
                </a:lnTo>
                <a:lnTo>
                  <a:pt x="2178" y="830"/>
                </a:lnTo>
                <a:lnTo>
                  <a:pt x="2166" y="889"/>
                </a:lnTo>
                <a:lnTo>
                  <a:pt x="2151" y="948"/>
                </a:lnTo>
                <a:lnTo>
                  <a:pt x="2132" y="1009"/>
                </a:lnTo>
                <a:lnTo>
                  <a:pt x="2110" y="1071"/>
                </a:lnTo>
                <a:lnTo>
                  <a:pt x="2084" y="1133"/>
                </a:lnTo>
                <a:lnTo>
                  <a:pt x="2054" y="1193"/>
                </a:lnTo>
                <a:lnTo>
                  <a:pt x="2021" y="1254"/>
                </a:lnTo>
                <a:lnTo>
                  <a:pt x="1985" y="1312"/>
                </a:lnTo>
                <a:lnTo>
                  <a:pt x="1946" y="1369"/>
                </a:lnTo>
                <a:lnTo>
                  <a:pt x="1904" y="1424"/>
                </a:lnTo>
                <a:lnTo>
                  <a:pt x="1860" y="1475"/>
                </a:lnTo>
                <a:lnTo>
                  <a:pt x="1813" y="1523"/>
                </a:lnTo>
                <a:lnTo>
                  <a:pt x="1764" y="1567"/>
                </a:lnTo>
                <a:lnTo>
                  <a:pt x="1713" y="1606"/>
                </a:lnTo>
                <a:lnTo>
                  <a:pt x="1659" y="1641"/>
                </a:lnTo>
                <a:lnTo>
                  <a:pt x="1604" y="1669"/>
                </a:lnTo>
                <a:lnTo>
                  <a:pt x="1546" y="1692"/>
                </a:lnTo>
                <a:lnTo>
                  <a:pt x="1489" y="1708"/>
                </a:lnTo>
                <a:lnTo>
                  <a:pt x="1500" y="1708"/>
                </a:lnTo>
                <a:lnTo>
                  <a:pt x="1501" y="2724"/>
                </a:lnTo>
                <a:lnTo>
                  <a:pt x="1497" y="2789"/>
                </a:lnTo>
                <a:lnTo>
                  <a:pt x="1489" y="2853"/>
                </a:lnTo>
                <a:lnTo>
                  <a:pt x="1474" y="2915"/>
                </a:lnTo>
                <a:lnTo>
                  <a:pt x="1454" y="2975"/>
                </a:lnTo>
                <a:lnTo>
                  <a:pt x="1429" y="3031"/>
                </a:lnTo>
                <a:lnTo>
                  <a:pt x="1399" y="3085"/>
                </a:lnTo>
                <a:lnTo>
                  <a:pt x="1365" y="3136"/>
                </a:lnTo>
                <a:lnTo>
                  <a:pt x="1327" y="3184"/>
                </a:lnTo>
                <a:lnTo>
                  <a:pt x="1284" y="3227"/>
                </a:lnTo>
                <a:lnTo>
                  <a:pt x="1239" y="3266"/>
                </a:lnTo>
                <a:lnTo>
                  <a:pt x="1189" y="3302"/>
                </a:lnTo>
                <a:lnTo>
                  <a:pt x="1136" y="3332"/>
                </a:lnTo>
                <a:lnTo>
                  <a:pt x="1081" y="3357"/>
                </a:lnTo>
                <a:lnTo>
                  <a:pt x="1022" y="3378"/>
                </a:lnTo>
                <a:lnTo>
                  <a:pt x="963" y="3393"/>
                </a:lnTo>
                <a:lnTo>
                  <a:pt x="901" y="3402"/>
                </a:lnTo>
                <a:lnTo>
                  <a:pt x="837" y="3405"/>
                </a:lnTo>
                <a:lnTo>
                  <a:pt x="773" y="3402"/>
                </a:lnTo>
                <a:lnTo>
                  <a:pt x="710" y="3393"/>
                </a:lnTo>
                <a:lnTo>
                  <a:pt x="651" y="3378"/>
                </a:lnTo>
                <a:lnTo>
                  <a:pt x="593" y="3357"/>
                </a:lnTo>
                <a:lnTo>
                  <a:pt x="538" y="3332"/>
                </a:lnTo>
                <a:lnTo>
                  <a:pt x="485" y="3302"/>
                </a:lnTo>
                <a:lnTo>
                  <a:pt x="436" y="3266"/>
                </a:lnTo>
                <a:lnTo>
                  <a:pt x="390" y="3227"/>
                </a:lnTo>
                <a:lnTo>
                  <a:pt x="347" y="3184"/>
                </a:lnTo>
                <a:lnTo>
                  <a:pt x="309" y="3136"/>
                </a:lnTo>
                <a:lnTo>
                  <a:pt x="274" y="3085"/>
                </a:lnTo>
                <a:lnTo>
                  <a:pt x="245" y="3031"/>
                </a:lnTo>
                <a:lnTo>
                  <a:pt x="219" y="2975"/>
                </a:lnTo>
                <a:lnTo>
                  <a:pt x="199" y="2915"/>
                </a:lnTo>
                <a:lnTo>
                  <a:pt x="185" y="2853"/>
                </a:lnTo>
                <a:lnTo>
                  <a:pt x="176" y="2789"/>
                </a:lnTo>
                <a:lnTo>
                  <a:pt x="173" y="2724"/>
                </a:lnTo>
                <a:lnTo>
                  <a:pt x="173" y="2086"/>
                </a:lnTo>
                <a:lnTo>
                  <a:pt x="140" y="2069"/>
                </a:lnTo>
                <a:lnTo>
                  <a:pt x="109" y="2048"/>
                </a:lnTo>
                <a:lnTo>
                  <a:pt x="82" y="2024"/>
                </a:lnTo>
                <a:lnTo>
                  <a:pt x="58" y="1997"/>
                </a:lnTo>
                <a:lnTo>
                  <a:pt x="37" y="1967"/>
                </a:lnTo>
                <a:lnTo>
                  <a:pt x="21" y="1934"/>
                </a:lnTo>
                <a:lnTo>
                  <a:pt x="10" y="1900"/>
                </a:lnTo>
                <a:lnTo>
                  <a:pt x="2" y="1863"/>
                </a:lnTo>
                <a:lnTo>
                  <a:pt x="0" y="1825"/>
                </a:lnTo>
                <a:lnTo>
                  <a:pt x="3" y="1784"/>
                </a:lnTo>
                <a:lnTo>
                  <a:pt x="12" y="1744"/>
                </a:lnTo>
                <a:lnTo>
                  <a:pt x="26" y="1706"/>
                </a:lnTo>
                <a:lnTo>
                  <a:pt x="45" y="1671"/>
                </a:lnTo>
                <a:lnTo>
                  <a:pt x="68" y="1640"/>
                </a:lnTo>
                <a:lnTo>
                  <a:pt x="96" y="1612"/>
                </a:lnTo>
                <a:lnTo>
                  <a:pt x="127" y="1588"/>
                </a:lnTo>
                <a:lnTo>
                  <a:pt x="161" y="1568"/>
                </a:lnTo>
                <a:lnTo>
                  <a:pt x="198" y="1554"/>
                </a:lnTo>
                <a:lnTo>
                  <a:pt x="236" y="1545"/>
                </a:lnTo>
                <a:lnTo>
                  <a:pt x="278" y="1542"/>
                </a:lnTo>
                <a:lnTo>
                  <a:pt x="320" y="1545"/>
                </a:lnTo>
                <a:lnTo>
                  <a:pt x="358" y="1554"/>
                </a:lnTo>
                <a:lnTo>
                  <a:pt x="395" y="1568"/>
                </a:lnTo>
                <a:lnTo>
                  <a:pt x="429" y="1588"/>
                </a:lnTo>
                <a:lnTo>
                  <a:pt x="460" y="1612"/>
                </a:lnTo>
                <a:lnTo>
                  <a:pt x="488" y="1640"/>
                </a:lnTo>
                <a:lnTo>
                  <a:pt x="511" y="1671"/>
                </a:lnTo>
                <a:lnTo>
                  <a:pt x="530" y="1706"/>
                </a:lnTo>
                <a:lnTo>
                  <a:pt x="544" y="1744"/>
                </a:lnTo>
                <a:lnTo>
                  <a:pt x="553" y="1784"/>
                </a:lnTo>
                <a:lnTo>
                  <a:pt x="556" y="1825"/>
                </a:lnTo>
                <a:lnTo>
                  <a:pt x="553" y="1866"/>
                </a:lnTo>
                <a:lnTo>
                  <a:pt x="544" y="1905"/>
                </a:lnTo>
                <a:lnTo>
                  <a:pt x="530" y="1943"/>
                </a:lnTo>
                <a:lnTo>
                  <a:pt x="511" y="1978"/>
                </a:lnTo>
                <a:lnTo>
                  <a:pt x="488" y="2009"/>
                </a:lnTo>
                <a:lnTo>
                  <a:pt x="460" y="2037"/>
                </a:lnTo>
                <a:lnTo>
                  <a:pt x="428" y="2062"/>
                </a:lnTo>
                <a:lnTo>
                  <a:pt x="393" y="2082"/>
                </a:lnTo>
                <a:lnTo>
                  <a:pt x="393" y="2714"/>
                </a:lnTo>
                <a:lnTo>
                  <a:pt x="395" y="2770"/>
                </a:lnTo>
                <a:lnTo>
                  <a:pt x="405" y="2824"/>
                </a:lnTo>
                <a:lnTo>
                  <a:pt x="419" y="2876"/>
                </a:lnTo>
                <a:lnTo>
                  <a:pt x="438" y="2926"/>
                </a:lnTo>
                <a:lnTo>
                  <a:pt x="462" y="2972"/>
                </a:lnTo>
                <a:lnTo>
                  <a:pt x="490" y="3015"/>
                </a:lnTo>
                <a:lnTo>
                  <a:pt x="523" y="3055"/>
                </a:lnTo>
                <a:lnTo>
                  <a:pt x="559" y="3090"/>
                </a:lnTo>
                <a:lnTo>
                  <a:pt x="599" y="3121"/>
                </a:lnTo>
                <a:lnTo>
                  <a:pt x="641" y="3147"/>
                </a:lnTo>
                <a:lnTo>
                  <a:pt x="687" y="3168"/>
                </a:lnTo>
                <a:lnTo>
                  <a:pt x="735" y="3183"/>
                </a:lnTo>
                <a:lnTo>
                  <a:pt x="785" y="3193"/>
                </a:lnTo>
                <a:lnTo>
                  <a:pt x="837" y="3196"/>
                </a:lnTo>
                <a:lnTo>
                  <a:pt x="888" y="3193"/>
                </a:lnTo>
                <a:lnTo>
                  <a:pt x="938" y="3183"/>
                </a:lnTo>
                <a:lnTo>
                  <a:pt x="986" y="3168"/>
                </a:lnTo>
                <a:lnTo>
                  <a:pt x="1032" y="3147"/>
                </a:lnTo>
                <a:lnTo>
                  <a:pt x="1075" y="3121"/>
                </a:lnTo>
                <a:lnTo>
                  <a:pt x="1114" y="3090"/>
                </a:lnTo>
                <a:lnTo>
                  <a:pt x="1150" y="3055"/>
                </a:lnTo>
                <a:lnTo>
                  <a:pt x="1183" y="3015"/>
                </a:lnTo>
                <a:lnTo>
                  <a:pt x="1212" y="2972"/>
                </a:lnTo>
                <a:lnTo>
                  <a:pt x="1235" y="2926"/>
                </a:lnTo>
                <a:lnTo>
                  <a:pt x="1255" y="2876"/>
                </a:lnTo>
                <a:lnTo>
                  <a:pt x="1270" y="2824"/>
                </a:lnTo>
                <a:lnTo>
                  <a:pt x="1278" y="2770"/>
                </a:lnTo>
                <a:lnTo>
                  <a:pt x="1281" y="2714"/>
                </a:lnTo>
                <a:lnTo>
                  <a:pt x="1281" y="1708"/>
                </a:lnTo>
                <a:lnTo>
                  <a:pt x="1292" y="1708"/>
                </a:lnTo>
                <a:lnTo>
                  <a:pt x="1233" y="1692"/>
                </a:lnTo>
                <a:lnTo>
                  <a:pt x="1177" y="1670"/>
                </a:lnTo>
                <a:lnTo>
                  <a:pt x="1122" y="1641"/>
                </a:lnTo>
                <a:lnTo>
                  <a:pt x="1068" y="1607"/>
                </a:lnTo>
                <a:lnTo>
                  <a:pt x="1016" y="1568"/>
                </a:lnTo>
                <a:lnTo>
                  <a:pt x="967" y="1524"/>
                </a:lnTo>
                <a:lnTo>
                  <a:pt x="920" y="1476"/>
                </a:lnTo>
                <a:lnTo>
                  <a:pt x="875" y="1425"/>
                </a:lnTo>
                <a:lnTo>
                  <a:pt x="833" y="1371"/>
                </a:lnTo>
                <a:lnTo>
                  <a:pt x="793" y="1314"/>
                </a:lnTo>
                <a:lnTo>
                  <a:pt x="757" y="1255"/>
                </a:lnTo>
                <a:lnTo>
                  <a:pt x="724" y="1194"/>
                </a:lnTo>
                <a:lnTo>
                  <a:pt x="694" y="1134"/>
                </a:lnTo>
                <a:lnTo>
                  <a:pt x="668" y="1072"/>
                </a:lnTo>
                <a:lnTo>
                  <a:pt x="645" y="1010"/>
                </a:lnTo>
                <a:lnTo>
                  <a:pt x="626" y="949"/>
                </a:lnTo>
                <a:lnTo>
                  <a:pt x="611" y="889"/>
                </a:lnTo>
                <a:lnTo>
                  <a:pt x="601" y="831"/>
                </a:lnTo>
                <a:lnTo>
                  <a:pt x="593" y="775"/>
                </a:lnTo>
                <a:lnTo>
                  <a:pt x="591" y="722"/>
                </a:lnTo>
                <a:lnTo>
                  <a:pt x="595" y="659"/>
                </a:lnTo>
                <a:lnTo>
                  <a:pt x="605" y="597"/>
                </a:lnTo>
                <a:lnTo>
                  <a:pt x="621" y="538"/>
                </a:lnTo>
                <a:lnTo>
                  <a:pt x="644" y="480"/>
                </a:lnTo>
                <a:lnTo>
                  <a:pt x="672" y="425"/>
                </a:lnTo>
                <a:lnTo>
                  <a:pt x="706" y="373"/>
                </a:lnTo>
                <a:lnTo>
                  <a:pt x="744" y="323"/>
                </a:lnTo>
                <a:lnTo>
                  <a:pt x="788" y="278"/>
                </a:lnTo>
                <a:lnTo>
                  <a:pt x="836" y="234"/>
                </a:lnTo>
                <a:lnTo>
                  <a:pt x="889" y="195"/>
                </a:lnTo>
                <a:lnTo>
                  <a:pt x="945" y="161"/>
                </a:lnTo>
                <a:lnTo>
                  <a:pt x="1005" y="129"/>
                </a:lnTo>
                <a:lnTo>
                  <a:pt x="1068" y="103"/>
                </a:lnTo>
                <a:lnTo>
                  <a:pt x="1134" y="81"/>
                </a:lnTo>
                <a:lnTo>
                  <a:pt x="1204" y="64"/>
                </a:lnTo>
                <a:lnTo>
                  <a:pt x="1204" y="47"/>
                </a:lnTo>
                <a:lnTo>
                  <a:pt x="1206" y="33"/>
                </a:lnTo>
                <a:lnTo>
                  <a:pt x="1212" y="20"/>
                </a:lnTo>
                <a:lnTo>
                  <a:pt x="1222" y="9"/>
                </a:lnTo>
                <a:lnTo>
                  <a:pt x="1234" y="2"/>
                </a:lnTo>
                <a:lnTo>
                  <a:pt x="124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519"/>
          <p:cNvSpPr>
            <a:spLocks/>
          </p:cNvSpPr>
          <p:nvPr/>
        </p:nvSpPr>
        <p:spPr bwMode="auto">
          <a:xfrm>
            <a:off x="8318382" y="2551456"/>
            <a:ext cx="548324" cy="294836"/>
          </a:xfrm>
          <a:custGeom>
            <a:avLst/>
            <a:gdLst>
              <a:gd name="connsiteX0" fmla="*/ 410008 w 484188"/>
              <a:gd name="connsiteY0" fmla="*/ 36512 h 260350"/>
              <a:gd name="connsiteX1" fmla="*/ 411740 w 484188"/>
              <a:gd name="connsiteY1" fmla="*/ 36800 h 260350"/>
              <a:gd name="connsiteX2" fmla="*/ 413472 w 484188"/>
              <a:gd name="connsiteY2" fmla="*/ 37521 h 260350"/>
              <a:gd name="connsiteX3" fmla="*/ 414771 w 484188"/>
              <a:gd name="connsiteY3" fmla="*/ 38817 h 260350"/>
              <a:gd name="connsiteX4" fmla="*/ 415637 w 484188"/>
              <a:gd name="connsiteY4" fmla="*/ 40546 h 260350"/>
              <a:gd name="connsiteX5" fmla="*/ 415925 w 484188"/>
              <a:gd name="connsiteY5" fmla="*/ 42275 h 260350"/>
              <a:gd name="connsiteX6" fmla="*/ 415925 w 484188"/>
              <a:gd name="connsiteY6" fmla="*/ 117774 h 260350"/>
              <a:gd name="connsiteX7" fmla="*/ 415637 w 484188"/>
              <a:gd name="connsiteY7" fmla="*/ 119791 h 260350"/>
              <a:gd name="connsiteX8" fmla="*/ 414771 w 484188"/>
              <a:gd name="connsiteY8" fmla="*/ 121376 h 260350"/>
              <a:gd name="connsiteX9" fmla="*/ 413183 w 484188"/>
              <a:gd name="connsiteY9" fmla="*/ 122817 h 260350"/>
              <a:gd name="connsiteX10" fmla="*/ 411740 w 484188"/>
              <a:gd name="connsiteY10" fmla="*/ 123537 h 260350"/>
              <a:gd name="connsiteX11" fmla="*/ 410153 w 484188"/>
              <a:gd name="connsiteY11" fmla="*/ 123825 h 260350"/>
              <a:gd name="connsiteX12" fmla="*/ 409431 w 484188"/>
              <a:gd name="connsiteY12" fmla="*/ 123681 h 260350"/>
              <a:gd name="connsiteX13" fmla="*/ 408709 w 484188"/>
              <a:gd name="connsiteY13" fmla="*/ 123537 h 260350"/>
              <a:gd name="connsiteX14" fmla="*/ 407843 w 484188"/>
              <a:gd name="connsiteY14" fmla="*/ 123249 h 260350"/>
              <a:gd name="connsiteX15" fmla="*/ 308408 w 484188"/>
              <a:gd name="connsiteY15" fmla="*/ 81898 h 260350"/>
              <a:gd name="connsiteX16" fmla="*/ 306965 w 484188"/>
              <a:gd name="connsiteY16" fmla="*/ 81033 h 260350"/>
              <a:gd name="connsiteX17" fmla="*/ 305666 w 484188"/>
              <a:gd name="connsiteY17" fmla="*/ 79736 h 260350"/>
              <a:gd name="connsiteX18" fmla="*/ 304945 w 484188"/>
              <a:gd name="connsiteY18" fmla="*/ 78151 h 260350"/>
              <a:gd name="connsiteX19" fmla="*/ 304800 w 484188"/>
              <a:gd name="connsiteY19" fmla="*/ 76423 h 260350"/>
              <a:gd name="connsiteX20" fmla="*/ 305089 w 484188"/>
              <a:gd name="connsiteY20" fmla="*/ 74694 h 260350"/>
              <a:gd name="connsiteX21" fmla="*/ 305810 w 484188"/>
              <a:gd name="connsiteY21" fmla="*/ 73253 h 260350"/>
              <a:gd name="connsiteX22" fmla="*/ 307109 w 484188"/>
              <a:gd name="connsiteY22" fmla="*/ 71812 h 260350"/>
              <a:gd name="connsiteX23" fmla="*/ 308697 w 484188"/>
              <a:gd name="connsiteY23" fmla="*/ 71092 h 260350"/>
              <a:gd name="connsiteX24" fmla="*/ 408421 w 484188"/>
              <a:gd name="connsiteY24" fmla="*/ 36800 h 260350"/>
              <a:gd name="connsiteX25" fmla="*/ 433906 w 484188"/>
              <a:gd name="connsiteY25" fmla="*/ 0 h 260350"/>
              <a:gd name="connsiteX26" fmla="*/ 437951 w 484188"/>
              <a:gd name="connsiteY26" fmla="*/ 576 h 260350"/>
              <a:gd name="connsiteX27" fmla="*/ 441708 w 484188"/>
              <a:gd name="connsiteY27" fmla="*/ 1728 h 260350"/>
              <a:gd name="connsiteX28" fmla="*/ 444887 w 484188"/>
              <a:gd name="connsiteY28" fmla="*/ 3888 h 260350"/>
              <a:gd name="connsiteX29" fmla="*/ 447632 w 484188"/>
              <a:gd name="connsiteY29" fmla="*/ 6624 h 260350"/>
              <a:gd name="connsiteX30" fmla="*/ 449655 w 484188"/>
              <a:gd name="connsiteY30" fmla="*/ 9936 h 260350"/>
              <a:gd name="connsiteX31" fmla="*/ 450955 w 484188"/>
              <a:gd name="connsiteY31" fmla="*/ 13680 h 260350"/>
              <a:gd name="connsiteX32" fmla="*/ 451389 w 484188"/>
              <a:gd name="connsiteY32" fmla="*/ 17712 h 260350"/>
              <a:gd name="connsiteX33" fmla="*/ 450955 w 484188"/>
              <a:gd name="connsiteY33" fmla="*/ 21456 h 260350"/>
              <a:gd name="connsiteX34" fmla="*/ 449799 w 484188"/>
              <a:gd name="connsiteY34" fmla="*/ 24912 h 260350"/>
              <a:gd name="connsiteX35" fmla="*/ 448066 w 484188"/>
              <a:gd name="connsiteY35" fmla="*/ 27792 h 260350"/>
              <a:gd name="connsiteX36" fmla="*/ 445609 w 484188"/>
              <a:gd name="connsiteY36" fmla="*/ 30384 h 260350"/>
              <a:gd name="connsiteX37" fmla="*/ 442864 w 484188"/>
              <a:gd name="connsiteY37" fmla="*/ 32544 h 260350"/>
              <a:gd name="connsiteX38" fmla="*/ 442864 w 484188"/>
              <a:gd name="connsiteY38" fmla="*/ 163439 h 260350"/>
              <a:gd name="connsiteX39" fmla="*/ 449222 w 484188"/>
              <a:gd name="connsiteY39" fmla="*/ 164735 h 260350"/>
              <a:gd name="connsiteX40" fmla="*/ 455146 w 484188"/>
              <a:gd name="connsiteY40" fmla="*/ 167039 h 260350"/>
              <a:gd name="connsiteX41" fmla="*/ 460636 w 484188"/>
              <a:gd name="connsiteY41" fmla="*/ 169631 h 260350"/>
              <a:gd name="connsiteX42" fmla="*/ 465549 w 484188"/>
              <a:gd name="connsiteY42" fmla="*/ 173231 h 260350"/>
              <a:gd name="connsiteX43" fmla="*/ 470173 w 484188"/>
              <a:gd name="connsiteY43" fmla="*/ 177263 h 260350"/>
              <a:gd name="connsiteX44" fmla="*/ 474363 w 484188"/>
              <a:gd name="connsiteY44" fmla="*/ 182015 h 260350"/>
              <a:gd name="connsiteX45" fmla="*/ 477686 w 484188"/>
              <a:gd name="connsiteY45" fmla="*/ 187199 h 260350"/>
              <a:gd name="connsiteX46" fmla="*/ 480576 w 484188"/>
              <a:gd name="connsiteY46" fmla="*/ 192671 h 260350"/>
              <a:gd name="connsiteX47" fmla="*/ 482599 w 484188"/>
              <a:gd name="connsiteY47" fmla="*/ 198719 h 260350"/>
              <a:gd name="connsiteX48" fmla="*/ 483755 w 484188"/>
              <a:gd name="connsiteY48" fmla="*/ 205055 h 260350"/>
              <a:gd name="connsiteX49" fmla="*/ 484188 w 484188"/>
              <a:gd name="connsiteY49" fmla="*/ 211535 h 260350"/>
              <a:gd name="connsiteX50" fmla="*/ 483755 w 484188"/>
              <a:gd name="connsiteY50" fmla="*/ 218158 h 260350"/>
              <a:gd name="connsiteX51" fmla="*/ 482599 w 484188"/>
              <a:gd name="connsiteY51" fmla="*/ 224638 h 260350"/>
              <a:gd name="connsiteX52" fmla="*/ 480576 w 484188"/>
              <a:gd name="connsiteY52" fmla="*/ 230686 h 260350"/>
              <a:gd name="connsiteX53" fmla="*/ 477686 w 484188"/>
              <a:gd name="connsiteY53" fmla="*/ 236302 h 260350"/>
              <a:gd name="connsiteX54" fmla="*/ 474218 w 484188"/>
              <a:gd name="connsiteY54" fmla="*/ 241342 h 260350"/>
              <a:gd name="connsiteX55" fmla="*/ 470173 w 484188"/>
              <a:gd name="connsiteY55" fmla="*/ 246238 h 260350"/>
              <a:gd name="connsiteX56" fmla="*/ 465404 w 484188"/>
              <a:gd name="connsiteY56" fmla="*/ 250270 h 260350"/>
              <a:gd name="connsiteX57" fmla="*/ 460492 w 484188"/>
              <a:gd name="connsiteY57" fmla="*/ 253870 h 260350"/>
              <a:gd name="connsiteX58" fmla="*/ 454857 w 484188"/>
              <a:gd name="connsiteY58" fmla="*/ 256462 h 260350"/>
              <a:gd name="connsiteX59" fmla="*/ 448933 w 484188"/>
              <a:gd name="connsiteY59" fmla="*/ 258622 h 260350"/>
              <a:gd name="connsiteX60" fmla="*/ 442575 w 484188"/>
              <a:gd name="connsiteY60" fmla="*/ 259918 h 260350"/>
              <a:gd name="connsiteX61" fmla="*/ 436073 w 484188"/>
              <a:gd name="connsiteY61" fmla="*/ 260350 h 260350"/>
              <a:gd name="connsiteX62" fmla="*/ 429426 w 484188"/>
              <a:gd name="connsiteY62" fmla="*/ 259918 h 260350"/>
              <a:gd name="connsiteX63" fmla="*/ 423069 w 484188"/>
              <a:gd name="connsiteY63" fmla="*/ 258622 h 260350"/>
              <a:gd name="connsiteX64" fmla="*/ 417145 w 484188"/>
              <a:gd name="connsiteY64" fmla="*/ 256462 h 260350"/>
              <a:gd name="connsiteX65" fmla="*/ 411509 w 484188"/>
              <a:gd name="connsiteY65" fmla="*/ 253582 h 260350"/>
              <a:gd name="connsiteX66" fmla="*/ 406308 w 484188"/>
              <a:gd name="connsiteY66" fmla="*/ 249982 h 260350"/>
              <a:gd name="connsiteX67" fmla="*/ 401540 w 484188"/>
              <a:gd name="connsiteY67" fmla="*/ 245806 h 260350"/>
              <a:gd name="connsiteX68" fmla="*/ 397638 w 484188"/>
              <a:gd name="connsiteY68" fmla="*/ 240910 h 260350"/>
              <a:gd name="connsiteX69" fmla="*/ 394171 w 484188"/>
              <a:gd name="connsiteY69" fmla="*/ 235582 h 260350"/>
              <a:gd name="connsiteX70" fmla="*/ 391425 w 484188"/>
              <a:gd name="connsiteY70" fmla="*/ 229822 h 260350"/>
              <a:gd name="connsiteX71" fmla="*/ 286091 w 484188"/>
              <a:gd name="connsiteY71" fmla="*/ 229822 h 260350"/>
              <a:gd name="connsiteX72" fmla="*/ 283346 w 484188"/>
              <a:gd name="connsiteY72" fmla="*/ 235582 h 260350"/>
              <a:gd name="connsiteX73" fmla="*/ 279878 w 484188"/>
              <a:gd name="connsiteY73" fmla="*/ 240910 h 260350"/>
              <a:gd name="connsiteX74" fmla="*/ 275832 w 484188"/>
              <a:gd name="connsiteY74" fmla="*/ 245806 h 260350"/>
              <a:gd name="connsiteX75" fmla="*/ 271209 w 484188"/>
              <a:gd name="connsiteY75" fmla="*/ 249982 h 260350"/>
              <a:gd name="connsiteX76" fmla="*/ 266007 w 484188"/>
              <a:gd name="connsiteY76" fmla="*/ 253582 h 260350"/>
              <a:gd name="connsiteX77" fmla="*/ 260372 w 484188"/>
              <a:gd name="connsiteY77" fmla="*/ 256462 h 260350"/>
              <a:gd name="connsiteX78" fmla="*/ 254448 w 484188"/>
              <a:gd name="connsiteY78" fmla="*/ 258622 h 260350"/>
              <a:gd name="connsiteX79" fmla="*/ 248090 w 484188"/>
              <a:gd name="connsiteY79" fmla="*/ 259918 h 260350"/>
              <a:gd name="connsiteX80" fmla="*/ 241444 w 484188"/>
              <a:gd name="connsiteY80" fmla="*/ 260350 h 260350"/>
              <a:gd name="connsiteX81" fmla="*/ 234797 w 484188"/>
              <a:gd name="connsiteY81" fmla="*/ 259918 h 260350"/>
              <a:gd name="connsiteX82" fmla="*/ 228439 w 484188"/>
              <a:gd name="connsiteY82" fmla="*/ 258622 h 260350"/>
              <a:gd name="connsiteX83" fmla="*/ 222515 w 484188"/>
              <a:gd name="connsiteY83" fmla="*/ 256462 h 260350"/>
              <a:gd name="connsiteX84" fmla="*/ 216880 w 484188"/>
              <a:gd name="connsiteY84" fmla="*/ 253582 h 260350"/>
              <a:gd name="connsiteX85" fmla="*/ 211678 w 484188"/>
              <a:gd name="connsiteY85" fmla="*/ 249982 h 260350"/>
              <a:gd name="connsiteX86" fmla="*/ 207199 w 484188"/>
              <a:gd name="connsiteY86" fmla="*/ 245806 h 260350"/>
              <a:gd name="connsiteX87" fmla="*/ 203009 w 484188"/>
              <a:gd name="connsiteY87" fmla="*/ 240910 h 260350"/>
              <a:gd name="connsiteX88" fmla="*/ 199686 w 484188"/>
              <a:gd name="connsiteY88" fmla="*/ 235582 h 260350"/>
              <a:gd name="connsiteX89" fmla="*/ 196940 w 484188"/>
              <a:gd name="connsiteY89" fmla="*/ 229822 h 260350"/>
              <a:gd name="connsiteX90" fmla="*/ 92907 w 484188"/>
              <a:gd name="connsiteY90" fmla="*/ 229822 h 260350"/>
              <a:gd name="connsiteX91" fmla="*/ 90017 w 484188"/>
              <a:gd name="connsiteY91" fmla="*/ 235582 h 260350"/>
              <a:gd name="connsiteX92" fmla="*/ 86694 w 484188"/>
              <a:gd name="connsiteY92" fmla="*/ 240910 h 260350"/>
              <a:gd name="connsiteX93" fmla="*/ 82648 w 484188"/>
              <a:gd name="connsiteY93" fmla="*/ 245806 h 260350"/>
              <a:gd name="connsiteX94" fmla="*/ 77880 w 484188"/>
              <a:gd name="connsiteY94" fmla="*/ 249982 h 260350"/>
              <a:gd name="connsiteX95" fmla="*/ 72679 w 484188"/>
              <a:gd name="connsiteY95" fmla="*/ 253582 h 260350"/>
              <a:gd name="connsiteX96" fmla="*/ 67188 w 484188"/>
              <a:gd name="connsiteY96" fmla="*/ 256462 h 260350"/>
              <a:gd name="connsiteX97" fmla="*/ 61264 w 484188"/>
              <a:gd name="connsiteY97" fmla="*/ 258622 h 260350"/>
              <a:gd name="connsiteX98" fmla="*/ 54906 w 484188"/>
              <a:gd name="connsiteY98" fmla="*/ 259918 h 260350"/>
              <a:gd name="connsiteX99" fmla="*/ 48260 w 484188"/>
              <a:gd name="connsiteY99" fmla="*/ 260350 h 260350"/>
              <a:gd name="connsiteX100" fmla="*/ 41758 w 484188"/>
              <a:gd name="connsiteY100" fmla="*/ 259918 h 260350"/>
              <a:gd name="connsiteX101" fmla="*/ 35400 w 484188"/>
              <a:gd name="connsiteY101" fmla="*/ 258622 h 260350"/>
              <a:gd name="connsiteX102" fmla="*/ 29476 w 484188"/>
              <a:gd name="connsiteY102" fmla="*/ 256462 h 260350"/>
              <a:gd name="connsiteX103" fmla="*/ 23841 w 484188"/>
              <a:gd name="connsiteY103" fmla="*/ 253870 h 260350"/>
              <a:gd name="connsiteX104" fmla="*/ 18784 w 484188"/>
              <a:gd name="connsiteY104" fmla="*/ 250270 h 260350"/>
              <a:gd name="connsiteX105" fmla="*/ 14160 w 484188"/>
              <a:gd name="connsiteY105" fmla="*/ 246238 h 260350"/>
              <a:gd name="connsiteX106" fmla="*/ 10114 w 484188"/>
              <a:gd name="connsiteY106" fmla="*/ 241342 h 260350"/>
              <a:gd name="connsiteX107" fmla="*/ 6646 w 484188"/>
              <a:gd name="connsiteY107" fmla="*/ 236302 h 260350"/>
              <a:gd name="connsiteX108" fmla="*/ 3901 w 484188"/>
              <a:gd name="connsiteY108" fmla="*/ 230686 h 260350"/>
              <a:gd name="connsiteX109" fmla="*/ 1734 w 484188"/>
              <a:gd name="connsiteY109" fmla="*/ 224638 h 260350"/>
              <a:gd name="connsiteX110" fmla="*/ 433 w 484188"/>
              <a:gd name="connsiteY110" fmla="*/ 218158 h 260350"/>
              <a:gd name="connsiteX111" fmla="*/ 0 w 484188"/>
              <a:gd name="connsiteY111" fmla="*/ 211535 h 260350"/>
              <a:gd name="connsiteX112" fmla="*/ 433 w 484188"/>
              <a:gd name="connsiteY112" fmla="*/ 205055 h 260350"/>
              <a:gd name="connsiteX113" fmla="*/ 1734 w 484188"/>
              <a:gd name="connsiteY113" fmla="*/ 198575 h 260350"/>
              <a:gd name="connsiteX114" fmla="*/ 3901 w 484188"/>
              <a:gd name="connsiteY114" fmla="*/ 192527 h 260350"/>
              <a:gd name="connsiteX115" fmla="*/ 6646 w 484188"/>
              <a:gd name="connsiteY115" fmla="*/ 187055 h 260350"/>
              <a:gd name="connsiteX116" fmla="*/ 10114 w 484188"/>
              <a:gd name="connsiteY116" fmla="*/ 181727 h 260350"/>
              <a:gd name="connsiteX117" fmla="*/ 14160 w 484188"/>
              <a:gd name="connsiteY117" fmla="*/ 177119 h 260350"/>
              <a:gd name="connsiteX118" fmla="*/ 18784 w 484188"/>
              <a:gd name="connsiteY118" fmla="*/ 172943 h 260350"/>
              <a:gd name="connsiteX119" fmla="*/ 23841 w 484188"/>
              <a:gd name="connsiteY119" fmla="*/ 169487 h 260350"/>
              <a:gd name="connsiteX120" fmla="*/ 29476 w 484188"/>
              <a:gd name="connsiteY120" fmla="*/ 166607 h 260350"/>
              <a:gd name="connsiteX121" fmla="*/ 35400 w 484188"/>
              <a:gd name="connsiteY121" fmla="*/ 164591 h 260350"/>
              <a:gd name="connsiteX122" fmla="*/ 41758 w 484188"/>
              <a:gd name="connsiteY122" fmla="*/ 163295 h 260350"/>
              <a:gd name="connsiteX123" fmla="*/ 48260 w 484188"/>
              <a:gd name="connsiteY123" fmla="*/ 162719 h 260350"/>
              <a:gd name="connsiteX124" fmla="*/ 54906 w 484188"/>
              <a:gd name="connsiteY124" fmla="*/ 163295 h 260350"/>
              <a:gd name="connsiteX125" fmla="*/ 61264 w 484188"/>
              <a:gd name="connsiteY125" fmla="*/ 164591 h 260350"/>
              <a:gd name="connsiteX126" fmla="*/ 67332 w 484188"/>
              <a:gd name="connsiteY126" fmla="*/ 166607 h 260350"/>
              <a:gd name="connsiteX127" fmla="*/ 72968 w 484188"/>
              <a:gd name="connsiteY127" fmla="*/ 169631 h 260350"/>
              <a:gd name="connsiteX128" fmla="*/ 77880 w 484188"/>
              <a:gd name="connsiteY128" fmla="*/ 173231 h 260350"/>
              <a:gd name="connsiteX129" fmla="*/ 82648 w 484188"/>
              <a:gd name="connsiteY129" fmla="*/ 177407 h 260350"/>
              <a:gd name="connsiteX130" fmla="*/ 86694 w 484188"/>
              <a:gd name="connsiteY130" fmla="*/ 182303 h 260350"/>
              <a:gd name="connsiteX131" fmla="*/ 90017 w 484188"/>
              <a:gd name="connsiteY131" fmla="*/ 187631 h 260350"/>
              <a:gd name="connsiteX132" fmla="*/ 92907 w 484188"/>
              <a:gd name="connsiteY132" fmla="*/ 193391 h 260350"/>
              <a:gd name="connsiteX133" fmla="*/ 196940 w 484188"/>
              <a:gd name="connsiteY133" fmla="*/ 193391 h 260350"/>
              <a:gd name="connsiteX134" fmla="*/ 199686 w 484188"/>
              <a:gd name="connsiteY134" fmla="*/ 187631 h 260350"/>
              <a:gd name="connsiteX135" fmla="*/ 203009 w 484188"/>
              <a:gd name="connsiteY135" fmla="*/ 182303 h 260350"/>
              <a:gd name="connsiteX136" fmla="*/ 207199 w 484188"/>
              <a:gd name="connsiteY136" fmla="*/ 177407 h 260350"/>
              <a:gd name="connsiteX137" fmla="*/ 211678 w 484188"/>
              <a:gd name="connsiteY137" fmla="*/ 173231 h 260350"/>
              <a:gd name="connsiteX138" fmla="*/ 216880 w 484188"/>
              <a:gd name="connsiteY138" fmla="*/ 169631 h 260350"/>
              <a:gd name="connsiteX139" fmla="*/ 222515 w 484188"/>
              <a:gd name="connsiteY139" fmla="*/ 166607 h 260350"/>
              <a:gd name="connsiteX140" fmla="*/ 228439 w 484188"/>
              <a:gd name="connsiteY140" fmla="*/ 164591 h 260350"/>
              <a:gd name="connsiteX141" fmla="*/ 234797 w 484188"/>
              <a:gd name="connsiteY141" fmla="*/ 163295 h 260350"/>
              <a:gd name="connsiteX142" fmla="*/ 241444 w 484188"/>
              <a:gd name="connsiteY142" fmla="*/ 162719 h 260350"/>
              <a:gd name="connsiteX143" fmla="*/ 248090 w 484188"/>
              <a:gd name="connsiteY143" fmla="*/ 163295 h 260350"/>
              <a:gd name="connsiteX144" fmla="*/ 254303 w 484188"/>
              <a:gd name="connsiteY144" fmla="*/ 164591 h 260350"/>
              <a:gd name="connsiteX145" fmla="*/ 260372 w 484188"/>
              <a:gd name="connsiteY145" fmla="*/ 166607 h 260350"/>
              <a:gd name="connsiteX146" fmla="*/ 266007 w 484188"/>
              <a:gd name="connsiteY146" fmla="*/ 169631 h 260350"/>
              <a:gd name="connsiteX147" fmla="*/ 271209 w 484188"/>
              <a:gd name="connsiteY147" fmla="*/ 173231 h 260350"/>
              <a:gd name="connsiteX148" fmla="*/ 275832 w 484188"/>
              <a:gd name="connsiteY148" fmla="*/ 177407 h 260350"/>
              <a:gd name="connsiteX149" fmla="*/ 279878 w 484188"/>
              <a:gd name="connsiteY149" fmla="*/ 182303 h 260350"/>
              <a:gd name="connsiteX150" fmla="*/ 283346 w 484188"/>
              <a:gd name="connsiteY150" fmla="*/ 187631 h 260350"/>
              <a:gd name="connsiteX151" fmla="*/ 286091 w 484188"/>
              <a:gd name="connsiteY151" fmla="*/ 193391 h 260350"/>
              <a:gd name="connsiteX152" fmla="*/ 391425 w 484188"/>
              <a:gd name="connsiteY152" fmla="*/ 193391 h 260350"/>
              <a:gd name="connsiteX153" fmla="*/ 393882 w 484188"/>
              <a:gd name="connsiteY153" fmla="*/ 187919 h 260350"/>
              <a:gd name="connsiteX154" fmla="*/ 397060 w 484188"/>
              <a:gd name="connsiteY154" fmla="*/ 183023 h 260350"/>
              <a:gd name="connsiteX155" fmla="*/ 400673 w 484188"/>
              <a:gd name="connsiteY155" fmla="*/ 178559 h 260350"/>
              <a:gd name="connsiteX156" fmla="*/ 404863 w 484188"/>
              <a:gd name="connsiteY156" fmla="*/ 174527 h 260350"/>
              <a:gd name="connsiteX157" fmla="*/ 409631 w 484188"/>
              <a:gd name="connsiteY157" fmla="*/ 171071 h 260350"/>
              <a:gd name="connsiteX158" fmla="*/ 414544 w 484188"/>
              <a:gd name="connsiteY158" fmla="*/ 168047 h 260350"/>
              <a:gd name="connsiteX159" fmla="*/ 419890 w 484188"/>
              <a:gd name="connsiteY159" fmla="*/ 165599 h 260350"/>
              <a:gd name="connsiteX160" fmla="*/ 425670 w 484188"/>
              <a:gd name="connsiteY160" fmla="*/ 164015 h 260350"/>
              <a:gd name="connsiteX161" fmla="*/ 425670 w 484188"/>
              <a:gd name="connsiteY161" fmla="*/ 32832 h 260350"/>
              <a:gd name="connsiteX162" fmla="*/ 422780 w 484188"/>
              <a:gd name="connsiteY162" fmla="*/ 30672 h 260350"/>
              <a:gd name="connsiteX163" fmla="*/ 420179 w 484188"/>
              <a:gd name="connsiteY163" fmla="*/ 28080 h 260350"/>
              <a:gd name="connsiteX164" fmla="*/ 418301 w 484188"/>
              <a:gd name="connsiteY164" fmla="*/ 25056 h 260350"/>
              <a:gd name="connsiteX165" fmla="*/ 417145 w 484188"/>
              <a:gd name="connsiteY165" fmla="*/ 21600 h 260350"/>
              <a:gd name="connsiteX166" fmla="*/ 416711 w 484188"/>
              <a:gd name="connsiteY166" fmla="*/ 17712 h 260350"/>
              <a:gd name="connsiteX167" fmla="*/ 417145 w 484188"/>
              <a:gd name="connsiteY167" fmla="*/ 13680 h 260350"/>
              <a:gd name="connsiteX168" fmla="*/ 418445 w 484188"/>
              <a:gd name="connsiteY168" fmla="*/ 9936 h 260350"/>
              <a:gd name="connsiteX169" fmla="*/ 420323 w 484188"/>
              <a:gd name="connsiteY169" fmla="*/ 6624 h 260350"/>
              <a:gd name="connsiteX170" fmla="*/ 423213 w 484188"/>
              <a:gd name="connsiteY170" fmla="*/ 3888 h 260350"/>
              <a:gd name="connsiteX171" fmla="*/ 426392 w 484188"/>
              <a:gd name="connsiteY171" fmla="*/ 1728 h 260350"/>
              <a:gd name="connsiteX172" fmla="*/ 430004 w 484188"/>
              <a:gd name="connsiteY172" fmla="*/ 576 h 26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</a:cxnLst>
            <a:rect l="l" t="t" r="r" b="b"/>
            <a:pathLst>
              <a:path w="484188" h="260350">
                <a:moveTo>
                  <a:pt x="410008" y="36512"/>
                </a:moveTo>
                <a:lnTo>
                  <a:pt x="411740" y="36800"/>
                </a:lnTo>
                <a:lnTo>
                  <a:pt x="413472" y="37521"/>
                </a:lnTo>
                <a:lnTo>
                  <a:pt x="414771" y="38817"/>
                </a:lnTo>
                <a:lnTo>
                  <a:pt x="415637" y="40546"/>
                </a:lnTo>
                <a:lnTo>
                  <a:pt x="415925" y="42275"/>
                </a:lnTo>
                <a:lnTo>
                  <a:pt x="415925" y="117774"/>
                </a:lnTo>
                <a:lnTo>
                  <a:pt x="415637" y="119791"/>
                </a:lnTo>
                <a:lnTo>
                  <a:pt x="414771" y="121376"/>
                </a:lnTo>
                <a:lnTo>
                  <a:pt x="413183" y="122817"/>
                </a:lnTo>
                <a:lnTo>
                  <a:pt x="411740" y="123537"/>
                </a:lnTo>
                <a:lnTo>
                  <a:pt x="410153" y="123825"/>
                </a:lnTo>
                <a:lnTo>
                  <a:pt x="409431" y="123681"/>
                </a:lnTo>
                <a:lnTo>
                  <a:pt x="408709" y="123537"/>
                </a:lnTo>
                <a:lnTo>
                  <a:pt x="407843" y="123249"/>
                </a:lnTo>
                <a:lnTo>
                  <a:pt x="308408" y="81898"/>
                </a:lnTo>
                <a:lnTo>
                  <a:pt x="306965" y="81033"/>
                </a:lnTo>
                <a:lnTo>
                  <a:pt x="305666" y="79736"/>
                </a:lnTo>
                <a:lnTo>
                  <a:pt x="304945" y="78151"/>
                </a:lnTo>
                <a:lnTo>
                  <a:pt x="304800" y="76423"/>
                </a:lnTo>
                <a:lnTo>
                  <a:pt x="305089" y="74694"/>
                </a:lnTo>
                <a:lnTo>
                  <a:pt x="305810" y="73253"/>
                </a:lnTo>
                <a:lnTo>
                  <a:pt x="307109" y="71812"/>
                </a:lnTo>
                <a:lnTo>
                  <a:pt x="308697" y="71092"/>
                </a:lnTo>
                <a:lnTo>
                  <a:pt x="408421" y="36800"/>
                </a:lnTo>
                <a:close/>
                <a:moveTo>
                  <a:pt x="433906" y="0"/>
                </a:moveTo>
                <a:lnTo>
                  <a:pt x="437951" y="576"/>
                </a:lnTo>
                <a:lnTo>
                  <a:pt x="441708" y="1728"/>
                </a:lnTo>
                <a:lnTo>
                  <a:pt x="444887" y="3888"/>
                </a:lnTo>
                <a:lnTo>
                  <a:pt x="447632" y="6624"/>
                </a:lnTo>
                <a:lnTo>
                  <a:pt x="449655" y="9936"/>
                </a:lnTo>
                <a:lnTo>
                  <a:pt x="450955" y="13680"/>
                </a:lnTo>
                <a:lnTo>
                  <a:pt x="451389" y="17712"/>
                </a:lnTo>
                <a:lnTo>
                  <a:pt x="450955" y="21456"/>
                </a:lnTo>
                <a:lnTo>
                  <a:pt x="449799" y="24912"/>
                </a:lnTo>
                <a:lnTo>
                  <a:pt x="448066" y="27792"/>
                </a:lnTo>
                <a:lnTo>
                  <a:pt x="445609" y="30384"/>
                </a:lnTo>
                <a:lnTo>
                  <a:pt x="442864" y="32544"/>
                </a:lnTo>
                <a:lnTo>
                  <a:pt x="442864" y="163439"/>
                </a:lnTo>
                <a:lnTo>
                  <a:pt x="449222" y="164735"/>
                </a:lnTo>
                <a:lnTo>
                  <a:pt x="455146" y="167039"/>
                </a:lnTo>
                <a:lnTo>
                  <a:pt x="460636" y="169631"/>
                </a:lnTo>
                <a:lnTo>
                  <a:pt x="465549" y="173231"/>
                </a:lnTo>
                <a:lnTo>
                  <a:pt x="470173" y="177263"/>
                </a:lnTo>
                <a:lnTo>
                  <a:pt x="474363" y="182015"/>
                </a:lnTo>
                <a:lnTo>
                  <a:pt x="477686" y="187199"/>
                </a:lnTo>
                <a:lnTo>
                  <a:pt x="480576" y="192671"/>
                </a:lnTo>
                <a:lnTo>
                  <a:pt x="482599" y="198719"/>
                </a:lnTo>
                <a:lnTo>
                  <a:pt x="483755" y="205055"/>
                </a:lnTo>
                <a:lnTo>
                  <a:pt x="484188" y="211535"/>
                </a:lnTo>
                <a:lnTo>
                  <a:pt x="483755" y="218158"/>
                </a:lnTo>
                <a:lnTo>
                  <a:pt x="482599" y="224638"/>
                </a:lnTo>
                <a:lnTo>
                  <a:pt x="480576" y="230686"/>
                </a:lnTo>
                <a:lnTo>
                  <a:pt x="477686" y="236302"/>
                </a:lnTo>
                <a:lnTo>
                  <a:pt x="474218" y="241342"/>
                </a:lnTo>
                <a:lnTo>
                  <a:pt x="470173" y="246238"/>
                </a:lnTo>
                <a:lnTo>
                  <a:pt x="465404" y="250270"/>
                </a:lnTo>
                <a:lnTo>
                  <a:pt x="460492" y="253870"/>
                </a:lnTo>
                <a:lnTo>
                  <a:pt x="454857" y="256462"/>
                </a:lnTo>
                <a:lnTo>
                  <a:pt x="448933" y="258622"/>
                </a:lnTo>
                <a:lnTo>
                  <a:pt x="442575" y="259918"/>
                </a:lnTo>
                <a:lnTo>
                  <a:pt x="436073" y="260350"/>
                </a:lnTo>
                <a:lnTo>
                  <a:pt x="429426" y="259918"/>
                </a:lnTo>
                <a:lnTo>
                  <a:pt x="423069" y="258622"/>
                </a:lnTo>
                <a:lnTo>
                  <a:pt x="417145" y="256462"/>
                </a:lnTo>
                <a:lnTo>
                  <a:pt x="411509" y="253582"/>
                </a:lnTo>
                <a:lnTo>
                  <a:pt x="406308" y="249982"/>
                </a:lnTo>
                <a:lnTo>
                  <a:pt x="401540" y="245806"/>
                </a:lnTo>
                <a:lnTo>
                  <a:pt x="397638" y="240910"/>
                </a:lnTo>
                <a:lnTo>
                  <a:pt x="394171" y="235582"/>
                </a:lnTo>
                <a:lnTo>
                  <a:pt x="391425" y="229822"/>
                </a:lnTo>
                <a:lnTo>
                  <a:pt x="286091" y="229822"/>
                </a:lnTo>
                <a:lnTo>
                  <a:pt x="283346" y="235582"/>
                </a:lnTo>
                <a:lnTo>
                  <a:pt x="279878" y="240910"/>
                </a:lnTo>
                <a:lnTo>
                  <a:pt x="275832" y="245806"/>
                </a:lnTo>
                <a:lnTo>
                  <a:pt x="271209" y="249982"/>
                </a:lnTo>
                <a:lnTo>
                  <a:pt x="266007" y="253582"/>
                </a:lnTo>
                <a:lnTo>
                  <a:pt x="260372" y="256462"/>
                </a:lnTo>
                <a:lnTo>
                  <a:pt x="254448" y="258622"/>
                </a:lnTo>
                <a:lnTo>
                  <a:pt x="248090" y="259918"/>
                </a:lnTo>
                <a:lnTo>
                  <a:pt x="241444" y="260350"/>
                </a:lnTo>
                <a:lnTo>
                  <a:pt x="234797" y="259918"/>
                </a:lnTo>
                <a:lnTo>
                  <a:pt x="228439" y="258622"/>
                </a:lnTo>
                <a:lnTo>
                  <a:pt x="222515" y="256462"/>
                </a:lnTo>
                <a:lnTo>
                  <a:pt x="216880" y="253582"/>
                </a:lnTo>
                <a:lnTo>
                  <a:pt x="211678" y="249982"/>
                </a:lnTo>
                <a:lnTo>
                  <a:pt x="207199" y="245806"/>
                </a:lnTo>
                <a:lnTo>
                  <a:pt x="203009" y="240910"/>
                </a:lnTo>
                <a:lnTo>
                  <a:pt x="199686" y="235582"/>
                </a:lnTo>
                <a:lnTo>
                  <a:pt x="196940" y="229822"/>
                </a:lnTo>
                <a:lnTo>
                  <a:pt x="92907" y="229822"/>
                </a:lnTo>
                <a:lnTo>
                  <a:pt x="90017" y="235582"/>
                </a:lnTo>
                <a:lnTo>
                  <a:pt x="86694" y="240910"/>
                </a:lnTo>
                <a:lnTo>
                  <a:pt x="82648" y="245806"/>
                </a:lnTo>
                <a:lnTo>
                  <a:pt x="77880" y="249982"/>
                </a:lnTo>
                <a:lnTo>
                  <a:pt x="72679" y="253582"/>
                </a:lnTo>
                <a:lnTo>
                  <a:pt x="67188" y="256462"/>
                </a:lnTo>
                <a:lnTo>
                  <a:pt x="61264" y="258622"/>
                </a:lnTo>
                <a:lnTo>
                  <a:pt x="54906" y="259918"/>
                </a:lnTo>
                <a:lnTo>
                  <a:pt x="48260" y="260350"/>
                </a:lnTo>
                <a:lnTo>
                  <a:pt x="41758" y="259918"/>
                </a:lnTo>
                <a:lnTo>
                  <a:pt x="35400" y="258622"/>
                </a:lnTo>
                <a:lnTo>
                  <a:pt x="29476" y="256462"/>
                </a:lnTo>
                <a:lnTo>
                  <a:pt x="23841" y="253870"/>
                </a:lnTo>
                <a:lnTo>
                  <a:pt x="18784" y="250270"/>
                </a:lnTo>
                <a:lnTo>
                  <a:pt x="14160" y="246238"/>
                </a:lnTo>
                <a:lnTo>
                  <a:pt x="10114" y="241342"/>
                </a:lnTo>
                <a:lnTo>
                  <a:pt x="6646" y="236302"/>
                </a:lnTo>
                <a:lnTo>
                  <a:pt x="3901" y="230686"/>
                </a:lnTo>
                <a:lnTo>
                  <a:pt x="1734" y="224638"/>
                </a:lnTo>
                <a:lnTo>
                  <a:pt x="433" y="218158"/>
                </a:lnTo>
                <a:lnTo>
                  <a:pt x="0" y="211535"/>
                </a:lnTo>
                <a:lnTo>
                  <a:pt x="433" y="205055"/>
                </a:lnTo>
                <a:lnTo>
                  <a:pt x="1734" y="198575"/>
                </a:lnTo>
                <a:lnTo>
                  <a:pt x="3901" y="192527"/>
                </a:lnTo>
                <a:lnTo>
                  <a:pt x="6646" y="187055"/>
                </a:lnTo>
                <a:lnTo>
                  <a:pt x="10114" y="181727"/>
                </a:lnTo>
                <a:lnTo>
                  <a:pt x="14160" y="177119"/>
                </a:lnTo>
                <a:lnTo>
                  <a:pt x="18784" y="172943"/>
                </a:lnTo>
                <a:lnTo>
                  <a:pt x="23841" y="169487"/>
                </a:lnTo>
                <a:lnTo>
                  <a:pt x="29476" y="166607"/>
                </a:lnTo>
                <a:lnTo>
                  <a:pt x="35400" y="164591"/>
                </a:lnTo>
                <a:lnTo>
                  <a:pt x="41758" y="163295"/>
                </a:lnTo>
                <a:lnTo>
                  <a:pt x="48260" y="162719"/>
                </a:lnTo>
                <a:lnTo>
                  <a:pt x="54906" y="163295"/>
                </a:lnTo>
                <a:lnTo>
                  <a:pt x="61264" y="164591"/>
                </a:lnTo>
                <a:lnTo>
                  <a:pt x="67332" y="166607"/>
                </a:lnTo>
                <a:lnTo>
                  <a:pt x="72968" y="169631"/>
                </a:lnTo>
                <a:lnTo>
                  <a:pt x="77880" y="173231"/>
                </a:lnTo>
                <a:lnTo>
                  <a:pt x="82648" y="177407"/>
                </a:lnTo>
                <a:lnTo>
                  <a:pt x="86694" y="182303"/>
                </a:lnTo>
                <a:lnTo>
                  <a:pt x="90017" y="187631"/>
                </a:lnTo>
                <a:lnTo>
                  <a:pt x="92907" y="193391"/>
                </a:lnTo>
                <a:lnTo>
                  <a:pt x="196940" y="193391"/>
                </a:lnTo>
                <a:lnTo>
                  <a:pt x="199686" y="187631"/>
                </a:lnTo>
                <a:lnTo>
                  <a:pt x="203009" y="182303"/>
                </a:lnTo>
                <a:lnTo>
                  <a:pt x="207199" y="177407"/>
                </a:lnTo>
                <a:lnTo>
                  <a:pt x="211678" y="173231"/>
                </a:lnTo>
                <a:lnTo>
                  <a:pt x="216880" y="169631"/>
                </a:lnTo>
                <a:lnTo>
                  <a:pt x="222515" y="166607"/>
                </a:lnTo>
                <a:lnTo>
                  <a:pt x="228439" y="164591"/>
                </a:lnTo>
                <a:lnTo>
                  <a:pt x="234797" y="163295"/>
                </a:lnTo>
                <a:lnTo>
                  <a:pt x="241444" y="162719"/>
                </a:lnTo>
                <a:lnTo>
                  <a:pt x="248090" y="163295"/>
                </a:lnTo>
                <a:lnTo>
                  <a:pt x="254303" y="164591"/>
                </a:lnTo>
                <a:lnTo>
                  <a:pt x="260372" y="166607"/>
                </a:lnTo>
                <a:lnTo>
                  <a:pt x="266007" y="169631"/>
                </a:lnTo>
                <a:lnTo>
                  <a:pt x="271209" y="173231"/>
                </a:lnTo>
                <a:lnTo>
                  <a:pt x="275832" y="177407"/>
                </a:lnTo>
                <a:lnTo>
                  <a:pt x="279878" y="182303"/>
                </a:lnTo>
                <a:lnTo>
                  <a:pt x="283346" y="187631"/>
                </a:lnTo>
                <a:lnTo>
                  <a:pt x="286091" y="193391"/>
                </a:lnTo>
                <a:lnTo>
                  <a:pt x="391425" y="193391"/>
                </a:lnTo>
                <a:lnTo>
                  <a:pt x="393882" y="187919"/>
                </a:lnTo>
                <a:lnTo>
                  <a:pt x="397060" y="183023"/>
                </a:lnTo>
                <a:lnTo>
                  <a:pt x="400673" y="178559"/>
                </a:lnTo>
                <a:lnTo>
                  <a:pt x="404863" y="174527"/>
                </a:lnTo>
                <a:lnTo>
                  <a:pt x="409631" y="171071"/>
                </a:lnTo>
                <a:lnTo>
                  <a:pt x="414544" y="168047"/>
                </a:lnTo>
                <a:lnTo>
                  <a:pt x="419890" y="165599"/>
                </a:lnTo>
                <a:lnTo>
                  <a:pt x="425670" y="164015"/>
                </a:lnTo>
                <a:lnTo>
                  <a:pt x="425670" y="32832"/>
                </a:lnTo>
                <a:lnTo>
                  <a:pt x="422780" y="30672"/>
                </a:lnTo>
                <a:lnTo>
                  <a:pt x="420179" y="28080"/>
                </a:lnTo>
                <a:lnTo>
                  <a:pt x="418301" y="25056"/>
                </a:lnTo>
                <a:lnTo>
                  <a:pt x="417145" y="21600"/>
                </a:lnTo>
                <a:lnTo>
                  <a:pt x="416711" y="17712"/>
                </a:lnTo>
                <a:lnTo>
                  <a:pt x="417145" y="13680"/>
                </a:lnTo>
                <a:lnTo>
                  <a:pt x="418445" y="9936"/>
                </a:lnTo>
                <a:lnTo>
                  <a:pt x="420323" y="6624"/>
                </a:lnTo>
                <a:lnTo>
                  <a:pt x="423213" y="3888"/>
                </a:lnTo>
                <a:lnTo>
                  <a:pt x="426392" y="1728"/>
                </a:lnTo>
                <a:lnTo>
                  <a:pt x="430004" y="576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85" name="Freeform 234"/>
          <p:cNvSpPr>
            <a:spLocks noEditPoints="1"/>
          </p:cNvSpPr>
          <p:nvPr/>
        </p:nvSpPr>
        <p:spPr bwMode="auto">
          <a:xfrm>
            <a:off x="7525740" y="2471505"/>
            <a:ext cx="262620" cy="454738"/>
          </a:xfrm>
          <a:custGeom>
            <a:avLst/>
            <a:gdLst>
              <a:gd name="T0" fmla="*/ 1171 w 1783"/>
              <a:gd name="T1" fmla="*/ 2860 h 3100"/>
              <a:gd name="T2" fmla="*/ 773 w 1783"/>
              <a:gd name="T3" fmla="*/ 1069 h 3100"/>
              <a:gd name="T4" fmla="*/ 740 w 1783"/>
              <a:gd name="T5" fmla="*/ 1087 h 3100"/>
              <a:gd name="T6" fmla="*/ 732 w 1783"/>
              <a:gd name="T7" fmla="*/ 1751 h 3100"/>
              <a:gd name="T8" fmla="*/ 749 w 1783"/>
              <a:gd name="T9" fmla="*/ 1781 h 3100"/>
              <a:gd name="T10" fmla="*/ 786 w 1783"/>
              <a:gd name="T11" fmla="*/ 1789 h 3100"/>
              <a:gd name="T12" fmla="*/ 1188 w 1783"/>
              <a:gd name="T13" fmla="*/ 1457 h 3100"/>
              <a:gd name="T14" fmla="*/ 1201 w 1783"/>
              <a:gd name="T15" fmla="*/ 1423 h 3100"/>
              <a:gd name="T16" fmla="*/ 810 w 1783"/>
              <a:gd name="T17" fmla="*/ 1081 h 3100"/>
              <a:gd name="T18" fmla="*/ 773 w 1783"/>
              <a:gd name="T19" fmla="*/ 1069 h 3100"/>
              <a:gd name="T20" fmla="*/ 1015 w 1783"/>
              <a:gd name="T21" fmla="*/ 837 h 3100"/>
              <a:gd name="T22" fmla="*/ 1185 w 1783"/>
              <a:gd name="T23" fmla="*/ 898 h 3100"/>
              <a:gd name="T24" fmla="*/ 1325 w 1783"/>
              <a:gd name="T25" fmla="*/ 1002 h 3100"/>
              <a:gd name="T26" fmla="*/ 1431 w 1783"/>
              <a:gd name="T27" fmla="*/ 1141 h 3100"/>
              <a:gd name="T28" fmla="*/ 1493 w 1783"/>
              <a:gd name="T29" fmla="*/ 1308 h 3100"/>
              <a:gd name="T30" fmla="*/ 1502 w 1783"/>
              <a:gd name="T31" fmla="*/ 1491 h 3100"/>
              <a:gd name="T32" fmla="*/ 1458 w 1783"/>
              <a:gd name="T33" fmla="*/ 1665 h 3100"/>
              <a:gd name="T34" fmla="*/ 1365 w 1783"/>
              <a:gd name="T35" fmla="*/ 1814 h 3100"/>
              <a:gd name="T36" fmla="*/ 1235 w 1783"/>
              <a:gd name="T37" fmla="*/ 1931 h 3100"/>
              <a:gd name="T38" fmla="*/ 1075 w 1783"/>
              <a:gd name="T39" fmla="*/ 2007 h 3100"/>
              <a:gd name="T40" fmla="*/ 892 w 1783"/>
              <a:gd name="T41" fmla="*/ 2034 h 3100"/>
              <a:gd name="T42" fmla="*/ 709 w 1783"/>
              <a:gd name="T43" fmla="*/ 2007 h 3100"/>
              <a:gd name="T44" fmla="*/ 548 w 1783"/>
              <a:gd name="T45" fmla="*/ 1931 h 3100"/>
              <a:gd name="T46" fmla="*/ 418 w 1783"/>
              <a:gd name="T47" fmla="*/ 1814 h 3100"/>
              <a:gd name="T48" fmla="*/ 326 w 1783"/>
              <a:gd name="T49" fmla="*/ 1665 h 3100"/>
              <a:gd name="T50" fmla="*/ 281 w 1783"/>
              <a:gd name="T51" fmla="*/ 1491 h 3100"/>
              <a:gd name="T52" fmla="*/ 291 w 1783"/>
              <a:gd name="T53" fmla="*/ 1308 h 3100"/>
              <a:gd name="T54" fmla="*/ 352 w 1783"/>
              <a:gd name="T55" fmla="*/ 1141 h 3100"/>
              <a:gd name="T56" fmla="*/ 458 w 1783"/>
              <a:gd name="T57" fmla="*/ 1002 h 3100"/>
              <a:gd name="T58" fmla="*/ 600 w 1783"/>
              <a:gd name="T59" fmla="*/ 898 h 3100"/>
              <a:gd name="T60" fmla="*/ 768 w 1783"/>
              <a:gd name="T61" fmla="*/ 837 h 3100"/>
              <a:gd name="T62" fmla="*/ 172 w 1783"/>
              <a:gd name="T63" fmla="*/ 381 h 3100"/>
              <a:gd name="T64" fmla="*/ 1612 w 1783"/>
              <a:gd name="T65" fmla="*/ 381 h 3100"/>
              <a:gd name="T66" fmla="*/ 585 w 1783"/>
              <a:gd name="T67" fmla="*/ 229 h 3100"/>
              <a:gd name="T68" fmla="*/ 585 w 1783"/>
              <a:gd name="T69" fmla="*/ 163 h 3100"/>
              <a:gd name="T70" fmla="*/ 1369 w 1783"/>
              <a:gd name="T71" fmla="*/ 153 h 3100"/>
              <a:gd name="T72" fmla="*/ 1344 w 1783"/>
              <a:gd name="T73" fmla="*/ 198 h 3100"/>
              <a:gd name="T74" fmla="*/ 1369 w 1783"/>
              <a:gd name="T75" fmla="*/ 246 h 3100"/>
              <a:gd name="T76" fmla="*/ 1422 w 1783"/>
              <a:gd name="T77" fmla="*/ 254 h 3100"/>
              <a:gd name="T78" fmla="*/ 1459 w 1783"/>
              <a:gd name="T79" fmla="*/ 217 h 3100"/>
              <a:gd name="T80" fmla="*/ 1451 w 1783"/>
              <a:gd name="T81" fmla="*/ 165 h 3100"/>
              <a:gd name="T82" fmla="*/ 1402 w 1783"/>
              <a:gd name="T83" fmla="*/ 141 h 3100"/>
              <a:gd name="T84" fmla="*/ 1591 w 1783"/>
              <a:gd name="T85" fmla="*/ 2 h 3100"/>
              <a:gd name="T86" fmla="*/ 1690 w 1783"/>
              <a:gd name="T87" fmla="*/ 43 h 3100"/>
              <a:gd name="T88" fmla="*/ 1758 w 1783"/>
              <a:gd name="T89" fmla="*/ 121 h 3100"/>
              <a:gd name="T90" fmla="*/ 1783 w 1783"/>
              <a:gd name="T91" fmla="*/ 225 h 3100"/>
              <a:gd name="T92" fmla="*/ 1772 w 1783"/>
              <a:gd name="T93" fmla="*/ 2946 h 3100"/>
              <a:gd name="T94" fmla="*/ 1717 w 1783"/>
              <a:gd name="T95" fmla="*/ 3035 h 3100"/>
              <a:gd name="T96" fmla="*/ 1627 w 1783"/>
              <a:gd name="T97" fmla="*/ 3089 h 3100"/>
              <a:gd name="T98" fmla="*/ 229 w 1783"/>
              <a:gd name="T99" fmla="*/ 3100 h 3100"/>
              <a:gd name="T100" fmla="*/ 124 w 1783"/>
              <a:gd name="T101" fmla="*/ 3075 h 3100"/>
              <a:gd name="T102" fmla="*/ 44 w 1783"/>
              <a:gd name="T103" fmla="*/ 3007 h 3100"/>
              <a:gd name="T104" fmla="*/ 3 w 1783"/>
              <a:gd name="T105" fmla="*/ 2911 h 3100"/>
              <a:gd name="T106" fmla="*/ 3 w 1783"/>
              <a:gd name="T107" fmla="*/ 189 h 3100"/>
              <a:gd name="T108" fmla="*/ 44 w 1783"/>
              <a:gd name="T109" fmla="*/ 92 h 3100"/>
              <a:gd name="T110" fmla="*/ 124 w 1783"/>
              <a:gd name="T111" fmla="*/ 24 h 3100"/>
              <a:gd name="T112" fmla="*/ 229 w 1783"/>
              <a:gd name="T113" fmla="*/ 0 h 3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83" h="3100">
                <a:moveTo>
                  <a:pt x="612" y="2690"/>
                </a:moveTo>
                <a:lnTo>
                  <a:pt x="612" y="2860"/>
                </a:lnTo>
                <a:lnTo>
                  <a:pt x="1171" y="2860"/>
                </a:lnTo>
                <a:lnTo>
                  <a:pt x="1171" y="2690"/>
                </a:lnTo>
                <a:lnTo>
                  <a:pt x="612" y="2690"/>
                </a:lnTo>
                <a:close/>
                <a:moveTo>
                  <a:pt x="773" y="1069"/>
                </a:moveTo>
                <a:lnTo>
                  <a:pt x="761" y="1072"/>
                </a:lnTo>
                <a:lnTo>
                  <a:pt x="748" y="1079"/>
                </a:lnTo>
                <a:lnTo>
                  <a:pt x="740" y="1087"/>
                </a:lnTo>
                <a:lnTo>
                  <a:pt x="734" y="1097"/>
                </a:lnTo>
                <a:lnTo>
                  <a:pt x="732" y="1108"/>
                </a:lnTo>
                <a:lnTo>
                  <a:pt x="732" y="1751"/>
                </a:lnTo>
                <a:lnTo>
                  <a:pt x="734" y="1762"/>
                </a:lnTo>
                <a:lnTo>
                  <a:pt x="740" y="1772"/>
                </a:lnTo>
                <a:lnTo>
                  <a:pt x="749" y="1781"/>
                </a:lnTo>
                <a:lnTo>
                  <a:pt x="761" y="1786"/>
                </a:lnTo>
                <a:lnTo>
                  <a:pt x="773" y="1789"/>
                </a:lnTo>
                <a:lnTo>
                  <a:pt x="786" y="1789"/>
                </a:lnTo>
                <a:lnTo>
                  <a:pt x="799" y="1785"/>
                </a:lnTo>
                <a:lnTo>
                  <a:pt x="810" y="1778"/>
                </a:lnTo>
                <a:lnTo>
                  <a:pt x="1188" y="1457"/>
                </a:lnTo>
                <a:lnTo>
                  <a:pt x="1197" y="1447"/>
                </a:lnTo>
                <a:lnTo>
                  <a:pt x="1201" y="1435"/>
                </a:lnTo>
                <a:lnTo>
                  <a:pt x="1201" y="1423"/>
                </a:lnTo>
                <a:lnTo>
                  <a:pt x="1197" y="1412"/>
                </a:lnTo>
                <a:lnTo>
                  <a:pt x="1188" y="1402"/>
                </a:lnTo>
                <a:lnTo>
                  <a:pt x="810" y="1081"/>
                </a:lnTo>
                <a:lnTo>
                  <a:pt x="799" y="1075"/>
                </a:lnTo>
                <a:lnTo>
                  <a:pt x="786" y="1070"/>
                </a:lnTo>
                <a:lnTo>
                  <a:pt x="773" y="1069"/>
                </a:lnTo>
                <a:close/>
                <a:moveTo>
                  <a:pt x="892" y="825"/>
                </a:moveTo>
                <a:lnTo>
                  <a:pt x="955" y="828"/>
                </a:lnTo>
                <a:lnTo>
                  <a:pt x="1015" y="837"/>
                </a:lnTo>
                <a:lnTo>
                  <a:pt x="1075" y="852"/>
                </a:lnTo>
                <a:lnTo>
                  <a:pt x="1130" y="872"/>
                </a:lnTo>
                <a:lnTo>
                  <a:pt x="1185" y="898"/>
                </a:lnTo>
                <a:lnTo>
                  <a:pt x="1235" y="928"/>
                </a:lnTo>
                <a:lnTo>
                  <a:pt x="1282" y="963"/>
                </a:lnTo>
                <a:lnTo>
                  <a:pt x="1325" y="1002"/>
                </a:lnTo>
                <a:lnTo>
                  <a:pt x="1365" y="1045"/>
                </a:lnTo>
                <a:lnTo>
                  <a:pt x="1400" y="1092"/>
                </a:lnTo>
                <a:lnTo>
                  <a:pt x="1431" y="1141"/>
                </a:lnTo>
                <a:lnTo>
                  <a:pt x="1458" y="1194"/>
                </a:lnTo>
                <a:lnTo>
                  <a:pt x="1478" y="1249"/>
                </a:lnTo>
                <a:lnTo>
                  <a:pt x="1493" y="1308"/>
                </a:lnTo>
                <a:lnTo>
                  <a:pt x="1502" y="1368"/>
                </a:lnTo>
                <a:lnTo>
                  <a:pt x="1506" y="1429"/>
                </a:lnTo>
                <a:lnTo>
                  <a:pt x="1502" y="1491"/>
                </a:lnTo>
                <a:lnTo>
                  <a:pt x="1493" y="1552"/>
                </a:lnTo>
                <a:lnTo>
                  <a:pt x="1478" y="1609"/>
                </a:lnTo>
                <a:lnTo>
                  <a:pt x="1458" y="1665"/>
                </a:lnTo>
                <a:lnTo>
                  <a:pt x="1431" y="1717"/>
                </a:lnTo>
                <a:lnTo>
                  <a:pt x="1400" y="1767"/>
                </a:lnTo>
                <a:lnTo>
                  <a:pt x="1365" y="1814"/>
                </a:lnTo>
                <a:lnTo>
                  <a:pt x="1325" y="1857"/>
                </a:lnTo>
                <a:lnTo>
                  <a:pt x="1282" y="1896"/>
                </a:lnTo>
                <a:lnTo>
                  <a:pt x="1235" y="1931"/>
                </a:lnTo>
                <a:lnTo>
                  <a:pt x="1185" y="1961"/>
                </a:lnTo>
                <a:lnTo>
                  <a:pt x="1130" y="1986"/>
                </a:lnTo>
                <a:lnTo>
                  <a:pt x="1075" y="2007"/>
                </a:lnTo>
                <a:lnTo>
                  <a:pt x="1015" y="2022"/>
                </a:lnTo>
                <a:lnTo>
                  <a:pt x="955" y="2031"/>
                </a:lnTo>
                <a:lnTo>
                  <a:pt x="892" y="2034"/>
                </a:lnTo>
                <a:lnTo>
                  <a:pt x="830" y="2031"/>
                </a:lnTo>
                <a:lnTo>
                  <a:pt x="768" y="2022"/>
                </a:lnTo>
                <a:lnTo>
                  <a:pt x="709" y="2007"/>
                </a:lnTo>
                <a:lnTo>
                  <a:pt x="653" y="1986"/>
                </a:lnTo>
                <a:lnTo>
                  <a:pt x="600" y="1961"/>
                </a:lnTo>
                <a:lnTo>
                  <a:pt x="548" y="1931"/>
                </a:lnTo>
                <a:lnTo>
                  <a:pt x="501" y="1896"/>
                </a:lnTo>
                <a:lnTo>
                  <a:pt x="458" y="1857"/>
                </a:lnTo>
                <a:lnTo>
                  <a:pt x="418" y="1814"/>
                </a:lnTo>
                <a:lnTo>
                  <a:pt x="383" y="1767"/>
                </a:lnTo>
                <a:lnTo>
                  <a:pt x="352" y="1717"/>
                </a:lnTo>
                <a:lnTo>
                  <a:pt x="326" y="1665"/>
                </a:lnTo>
                <a:lnTo>
                  <a:pt x="306" y="1609"/>
                </a:lnTo>
                <a:lnTo>
                  <a:pt x="291" y="1552"/>
                </a:lnTo>
                <a:lnTo>
                  <a:pt x="281" y="1491"/>
                </a:lnTo>
                <a:lnTo>
                  <a:pt x="278" y="1429"/>
                </a:lnTo>
                <a:lnTo>
                  <a:pt x="281" y="1368"/>
                </a:lnTo>
                <a:lnTo>
                  <a:pt x="291" y="1308"/>
                </a:lnTo>
                <a:lnTo>
                  <a:pt x="306" y="1249"/>
                </a:lnTo>
                <a:lnTo>
                  <a:pt x="326" y="1194"/>
                </a:lnTo>
                <a:lnTo>
                  <a:pt x="352" y="1141"/>
                </a:lnTo>
                <a:lnTo>
                  <a:pt x="383" y="1092"/>
                </a:lnTo>
                <a:lnTo>
                  <a:pt x="418" y="1045"/>
                </a:lnTo>
                <a:lnTo>
                  <a:pt x="458" y="1002"/>
                </a:lnTo>
                <a:lnTo>
                  <a:pt x="501" y="963"/>
                </a:lnTo>
                <a:lnTo>
                  <a:pt x="548" y="928"/>
                </a:lnTo>
                <a:lnTo>
                  <a:pt x="600" y="898"/>
                </a:lnTo>
                <a:lnTo>
                  <a:pt x="653" y="872"/>
                </a:lnTo>
                <a:lnTo>
                  <a:pt x="709" y="852"/>
                </a:lnTo>
                <a:lnTo>
                  <a:pt x="768" y="837"/>
                </a:lnTo>
                <a:lnTo>
                  <a:pt x="830" y="828"/>
                </a:lnTo>
                <a:lnTo>
                  <a:pt x="892" y="825"/>
                </a:lnTo>
                <a:close/>
                <a:moveTo>
                  <a:pt x="172" y="381"/>
                </a:moveTo>
                <a:lnTo>
                  <a:pt x="172" y="2512"/>
                </a:lnTo>
                <a:lnTo>
                  <a:pt x="1612" y="2512"/>
                </a:lnTo>
                <a:lnTo>
                  <a:pt x="1612" y="381"/>
                </a:lnTo>
                <a:lnTo>
                  <a:pt x="172" y="381"/>
                </a:lnTo>
                <a:close/>
                <a:moveTo>
                  <a:pt x="585" y="163"/>
                </a:moveTo>
                <a:lnTo>
                  <a:pt x="585" y="229"/>
                </a:lnTo>
                <a:lnTo>
                  <a:pt x="1199" y="229"/>
                </a:lnTo>
                <a:lnTo>
                  <a:pt x="1199" y="163"/>
                </a:lnTo>
                <a:lnTo>
                  <a:pt x="585" y="163"/>
                </a:lnTo>
                <a:close/>
                <a:moveTo>
                  <a:pt x="1402" y="141"/>
                </a:moveTo>
                <a:lnTo>
                  <a:pt x="1385" y="144"/>
                </a:lnTo>
                <a:lnTo>
                  <a:pt x="1369" y="153"/>
                </a:lnTo>
                <a:lnTo>
                  <a:pt x="1356" y="165"/>
                </a:lnTo>
                <a:lnTo>
                  <a:pt x="1347" y="181"/>
                </a:lnTo>
                <a:lnTo>
                  <a:pt x="1344" y="198"/>
                </a:lnTo>
                <a:lnTo>
                  <a:pt x="1347" y="217"/>
                </a:lnTo>
                <a:lnTo>
                  <a:pt x="1356" y="232"/>
                </a:lnTo>
                <a:lnTo>
                  <a:pt x="1369" y="246"/>
                </a:lnTo>
                <a:lnTo>
                  <a:pt x="1385" y="254"/>
                </a:lnTo>
                <a:lnTo>
                  <a:pt x="1402" y="257"/>
                </a:lnTo>
                <a:lnTo>
                  <a:pt x="1422" y="254"/>
                </a:lnTo>
                <a:lnTo>
                  <a:pt x="1438" y="246"/>
                </a:lnTo>
                <a:lnTo>
                  <a:pt x="1451" y="232"/>
                </a:lnTo>
                <a:lnTo>
                  <a:pt x="1459" y="217"/>
                </a:lnTo>
                <a:lnTo>
                  <a:pt x="1462" y="198"/>
                </a:lnTo>
                <a:lnTo>
                  <a:pt x="1459" y="181"/>
                </a:lnTo>
                <a:lnTo>
                  <a:pt x="1451" y="165"/>
                </a:lnTo>
                <a:lnTo>
                  <a:pt x="1438" y="153"/>
                </a:lnTo>
                <a:lnTo>
                  <a:pt x="1422" y="144"/>
                </a:lnTo>
                <a:lnTo>
                  <a:pt x="1402" y="141"/>
                </a:lnTo>
                <a:close/>
                <a:moveTo>
                  <a:pt x="229" y="0"/>
                </a:moveTo>
                <a:lnTo>
                  <a:pt x="1554" y="0"/>
                </a:lnTo>
                <a:lnTo>
                  <a:pt x="1591" y="2"/>
                </a:lnTo>
                <a:lnTo>
                  <a:pt x="1627" y="11"/>
                </a:lnTo>
                <a:lnTo>
                  <a:pt x="1660" y="24"/>
                </a:lnTo>
                <a:lnTo>
                  <a:pt x="1690" y="43"/>
                </a:lnTo>
                <a:lnTo>
                  <a:pt x="1717" y="66"/>
                </a:lnTo>
                <a:lnTo>
                  <a:pt x="1739" y="92"/>
                </a:lnTo>
                <a:lnTo>
                  <a:pt x="1758" y="121"/>
                </a:lnTo>
                <a:lnTo>
                  <a:pt x="1772" y="154"/>
                </a:lnTo>
                <a:lnTo>
                  <a:pt x="1780" y="189"/>
                </a:lnTo>
                <a:lnTo>
                  <a:pt x="1783" y="225"/>
                </a:lnTo>
                <a:lnTo>
                  <a:pt x="1783" y="2875"/>
                </a:lnTo>
                <a:lnTo>
                  <a:pt x="1780" y="2911"/>
                </a:lnTo>
                <a:lnTo>
                  <a:pt x="1772" y="2946"/>
                </a:lnTo>
                <a:lnTo>
                  <a:pt x="1758" y="2978"/>
                </a:lnTo>
                <a:lnTo>
                  <a:pt x="1739" y="3007"/>
                </a:lnTo>
                <a:lnTo>
                  <a:pt x="1717" y="3035"/>
                </a:lnTo>
                <a:lnTo>
                  <a:pt x="1690" y="3057"/>
                </a:lnTo>
                <a:lnTo>
                  <a:pt x="1660" y="3075"/>
                </a:lnTo>
                <a:lnTo>
                  <a:pt x="1627" y="3089"/>
                </a:lnTo>
                <a:lnTo>
                  <a:pt x="1591" y="3097"/>
                </a:lnTo>
                <a:lnTo>
                  <a:pt x="1554" y="3100"/>
                </a:lnTo>
                <a:lnTo>
                  <a:pt x="229" y="3100"/>
                </a:lnTo>
                <a:lnTo>
                  <a:pt x="192" y="3097"/>
                </a:lnTo>
                <a:lnTo>
                  <a:pt x="157" y="3089"/>
                </a:lnTo>
                <a:lnTo>
                  <a:pt x="124" y="3075"/>
                </a:lnTo>
                <a:lnTo>
                  <a:pt x="93" y="3057"/>
                </a:lnTo>
                <a:lnTo>
                  <a:pt x="67" y="3035"/>
                </a:lnTo>
                <a:lnTo>
                  <a:pt x="44" y="3007"/>
                </a:lnTo>
                <a:lnTo>
                  <a:pt x="26" y="2978"/>
                </a:lnTo>
                <a:lnTo>
                  <a:pt x="11" y="2946"/>
                </a:lnTo>
                <a:lnTo>
                  <a:pt x="3" y="2911"/>
                </a:lnTo>
                <a:lnTo>
                  <a:pt x="0" y="2875"/>
                </a:lnTo>
                <a:lnTo>
                  <a:pt x="0" y="225"/>
                </a:lnTo>
                <a:lnTo>
                  <a:pt x="3" y="189"/>
                </a:lnTo>
                <a:lnTo>
                  <a:pt x="11" y="154"/>
                </a:lnTo>
                <a:lnTo>
                  <a:pt x="26" y="121"/>
                </a:lnTo>
                <a:lnTo>
                  <a:pt x="44" y="92"/>
                </a:lnTo>
                <a:lnTo>
                  <a:pt x="67" y="66"/>
                </a:lnTo>
                <a:lnTo>
                  <a:pt x="93" y="43"/>
                </a:lnTo>
                <a:lnTo>
                  <a:pt x="124" y="24"/>
                </a:lnTo>
                <a:lnTo>
                  <a:pt x="157" y="11"/>
                </a:lnTo>
                <a:lnTo>
                  <a:pt x="192" y="2"/>
                </a:lnTo>
                <a:lnTo>
                  <a:pt x="2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239"/>
          <p:cNvSpPr>
            <a:spLocks noEditPoints="1"/>
          </p:cNvSpPr>
          <p:nvPr/>
        </p:nvSpPr>
        <p:spPr bwMode="auto">
          <a:xfrm>
            <a:off x="6538466" y="2465036"/>
            <a:ext cx="366180" cy="467676"/>
          </a:xfrm>
          <a:custGeom>
            <a:avLst/>
            <a:gdLst>
              <a:gd name="T0" fmla="*/ 1065 w 2394"/>
              <a:gd name="T1" fmla="*/ 1843 h 3055"/>
              <a:gd name="T2" fmla="*/ 289 w 2394"/>
              <a:gd name="T3" fmla="*/ 1918 h 3055"/>
              <a:gd name="T4" fmla="*/ 347 w 2394"/>
              <a:gd name="T5" fmla="*/ 1816 h 3055"/>
              <a:gd name="T6" fmla="*/ 1310 w 2394"/>
              <a:gd name="T7" fmla="*/ 1780 h 3055"/>
              <a:gd name="T8" fmla="*/ 1384 w 2394"/>
              <a:gd name="T9" fmla="*/ 1883 h 3055"/>
              <a:gd name="T10" fmla="*/ 1517 w 2394"/>
              <a:gd name="T11" fmla="*/ 2098 h 3055"/>
              <a:gd name="T12" fmla="*/ 1598 w 2394"/>
              <a:gd name="T13" fmla="*/ 2216 h 3055"/>
              <a:gd name="T14" fmla="*/ 1656 w 2394"/>
              <a:gd name="T15" fmla="*/ 2149 h 3055"/>
              <a:gd name="T16" fmla="*/ 1794 w 2394"/>
              <a:gd name="T17" fmla="*/ 2165 h 3055"/>
              <a:gd name="T18" fmla="*/ 1881 w 2394"/>
              <a:gd name="T19" fmla="*/ 2105 h 3055"/>
              <a:gd name="T20" fmla="*/ 2002 w 2394"/>
              <a:gd name="T21" fmla="*/ 2142 h 3055"/>
              <a:gd name="T22" fmla="*/ 2131 w 2394"/>
              <a:gd name="T23" fmla="*/ 2145 h 3055"/>
              <a:gd name="T24" fmla="*/ 2222 w 2394"/>
              <a:gd name="T25" fmla="*/ 2250 h 3055"/>
              <a:gd name="T26" fmla="*/ 2322 w 2394"/>
              <a:gd name="T27" fmla="*/ 2454 h 3055"/>
              <a:gd name="T28" fmla="*/ 2394 w 2394"/>
              <a:gd name="T29" fmla="*/ 2817 h 3055"/>
              <a:gd name="T30" fmla="*/ 1928 w 2394"/>
              <a:gd name="T31" fmla="*/ 3005 h 3055"/>
              <a:gd name="T32" fmla="*/ 1819 w 2394"/>
              <a:gd name="T33" fmla="*/ 2972 h 3055"/>
              <a:gd name="T34" fmla="*/ 1528 w 2394"/>
              <a:gd name="T35" fmla="*/ 2871 h 3055"/>
              <a:gd name="T36" fmla="*/ 1423 w 2394"/>
              <a:gd name="T37" fmla="*/ 2826 h 3055"/>
              <a:gd name="T38" fmla="*/ 1322 w 2394"/>
              <a:gd name="T39" fmla="*/ 2710 h 3055"/>
              <a:gd name="T40" fmla="*/ 1286 w 2394"/>
              <a:gd name="T41" fmla="*/ 2670 h 3055"/>
              <a:gd name="T42" fmla="*/ 1222 w 2394"/>
              <a:gd name="T43" fmla="*/ 2575 h 3055"/>
              <a:gd name="T44" fmla="*/ 1279 w 2394"/>
              <a:gd name="T45" fmla="*/ 2508 h 3055"/>
              <a:gd name="T46" fmla="*/ 1383 w 2394"/>
              <a:gd name="T47" fmla="*/ 2562 h 3055"/>
              <a:gd name="T48" fmla="*/ 1451 w 2394"/>
              <a:gd name="T49" fmla="*/ 2614 h 3055"/>
              <a:gd name="T50" fmla="*/ 1553 w 2394"/>
              <a:gd name="T51" fmla="*/ 2680 h 3055"/>
              <a:gd name="T52" fmla="*/ 1580 w 2394"/>
              <a:gd name="T53" fmla="*/ 2602 h 3055"/>
              <a:gd name="T54" fmla="*/ 1495 w 2394"/>
              <a:gd name="T55" fmla="*/ 2429 h 3055"/>
              <a:gd name="T56" fmla="*/ 1452 w 2394"/>
              <a:gd name="T57" fmla="*/ 2348 h 3055"/>
              <a:gd name="T58" fmla="*/ 1306 w 2394"/>
              <a:gd name="T59" fmla="*/ 2071 h 3055"/>
              <a:gd name="T60" fmla="*/ 1192 w 2394"/>
              <a:gd name="T61" fmla="*/ 1773 h 3055"/>
              <a:gd name="T62" fmla="*/ 1389 w 2394"/>
              <a:gd name="T63" fmla="*/ 1531 h 3055"/>
              <a:gd name="T64" fmla="*/ 1418 w 2394"/>
              <a:gd name="T65" fmla="*/ 1643 h 3055"/>
              <a:gd name="T66" fmla="*/ 1260 w 2394"/>
              <a:gd name="T67" fmla="*/ 1659 h 3055"/>
              <a:gd name="T68" fmla="*/ 289 w 2394"/>
              <a:gd name="T69" fmla="*/ 1629 h 3055"/>
              <a:gd name="T70" fmla="*/ 347 w 2394"/>
              <a:gd name="T71" fmla="*/ 1528 h 3055"/>
              <a:gd name="T72" fmla="*/ 1444 w 2394"/>
              <a:gd name="T73" fmla="*/ 1312 h 3055"/>
              <a:gd name="T74" fmla="*/ 336 w 2394"/>
              <a:gd name="T75" fmla="*/ 1377 h 3055"/>
              <a:gd name="T76" fmla="*/ 307 w 2394"/>
              <a:gd name="T77" fmla="*/ 1264 h 3055"/>
              <a:gd name="T78" fmla="*/ 371 w 2394"/>
              <a:gd name="T79" fmla="*/ 619 h 3055"/>
              <a:gd name="T80" fmla="*/ 791 w 2394"/>
              <a:gd name="T81" fmla="*/ 571 h 3055"/>
              <a:gd name="T82" fmla="*/ 781 w 2394"/>
              <a:gd name="T83" fmla="*/ 1091 h 3055"/>
              <a:gd name="T84" fmla="*/ 324 w 2394"/>
              <a:gd name="T85" fmla="*/ 585 h 3055"/>
              <a:gd name="T86" fmla="*/ 564 w 2394"/>
              <a:gd name="T87" fmla="*/ 162 h 3055"/>
              <a:gd name="T88" fmla="*/ 1306 w 2394"/>
              <a:gd name="T89" fmla="*/ 230 h 3055"/>
              <a:gd name="T90" fmla="*/ 1408 w 2394"/>
              <a:gd name="T91" fmla="*/ 197 h 3055"/>
              <a:gd name="T92" fmla="*/ 1532 w 2394"/>
              <a:gd name="T93" fmla="*/ 3 h 3055"/>
              <a:gd name="T94" fmla="*/ 1714 w 2394"/>
              <a:gd name="T95" fmla="*/ 187 h 3055"/>
              <a:gd name="T96" fmla="*/ 1617 w 2394"/>
              <a:gd name="T97" fmla="*/ 2076 h 3055"/>
              <a:gd name="T98" fmla="*/ 1552 w 2394"/>
              <a:gd name="T99" fmla="*/ 375 h 3055"/>
              <a:gd name="T100" fmla="*/ 1145 w 2394"/>
              <a:gd name="T101" fmla="*/ 2567 h 3055"/>
              <a:gd name="T102" fmla="*/ 1230 w 2394"/>
              <a:gd name="T103" fmla="*/ 2707 h 3055"/>
              <a:gd name="T104" fmla="*/ 1303 w 2394"/>
              <a:gd name="T105" fmla="*/ 2818 h 3055"/>
              <a:gd name="T106" fmla="*/ 1493 w 2394"/>
              <a:gd name="T107" fmla="*/ 2950 h 3055"/>
              <a:gd name="T108" fmla="*/ 221 w 2394"/>
              <a:gd name="T109" fmla="*/ 3055 h 3055"/>
              <a:gd name="T110" fmla="*/ 12 w 2394"/>
              <a:gd name="T111" fmla="*/ 2904 h 3055"/>
              <a:gd name="T112" fmla="*/ 66 w 2394"/>
              <a:gd name="T113" fmla="*/ 65 h 30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394" h="3055">
                <a:moveTo>
                  <a:pt x="589" y="2652"/>
                </a:moveTo>
                <a:lnTo>
                  <a:pt x="589" y="2818"/>
                </a:lnTo>
                <a:lnTo>
                  <a:pt x="1127" y="2818"/>
                </a:lnTo>
                <a:lnTo>
                  <a:pt x="1127" y="2652"/>
                </a:lnTo>
                <a:lnTo>
                  <a:pt x="589" y="2652"/>
                </a:lnTo>
                <a:close/>
                <a:moveTo>
                  <a:pt x="347" y="1816"/>
                </a:moveTo>
                <a:lnTo>
                  <a:pt x="1061" y="1816"/>
                </a:lnTo>
                <a:lnTo>
                  <a:pt x="1065" y="1843"/>
                </a:lnTo>
                <a:lnTo>
                  <a:pt x="1072" y="1870"/>
                </a:lnTo>
                <a:lnTo>
                  <a:pt x="1087" y="1912"/>
                </a:lnTo>
                <a:lnTo>
                  <a:pt x="1102" y="1952"/>
                </a:lnTo>
                <a:lnTo>
                  <a:pt x="347" y="1952"/>
                </a:lnTo>
                <a:lnTo>
                  <a:pt x="329" y="1949"/>
                </a:lnTo>
                <a:lnTo>
                  <a:pt x="313" y="1942"/>
                </a:lnTo>
                <a:lnTo>
                  <a:pt x="300" y="1932"/>
                </a:lnTo>
                <a:lnTo>
                  <a:pt x="289" y="1918"/>
                </a:lnTo>
                <a:lnTo>
                  <a:pt x="282" y="1903"/>
                </a:lnTo>
                <a:lnTo>
                  <a:pt x="280" y="1884"/>
                </a:lnTo>
                <a:lnTo>
                  <a:pt x="282" y="1866"/>
                </a:lnTo>
                <a:lnTo>
                  <a:pt x="289" y="1850"/>
                </a:lnTo>
                <a:lnTo>
                  <a:pt x="300" y="1837"/>
                </a:lnTo>
                <a:lnTo>
                  <a:pt x="313" y="1827"/>
                </a:lnTo>
                <a:lnTo>
                  <a:pt x="329" y="1819"/>
                </a:lnTo>
                <a:lnTo>
                  <a:pt x="347" y="1816"/>
                </a:lnTo>
                <a:close/>
                <a:moveTo>
                  <a:pt x="1228" y="1740"/>
                </a:moveTo>
                <a:lnTo>
                  <a:pt x="1239" y="1741"/>
                </a:lnTo>
                <a:lnTo>
                  <a:pt x="1252" y="1743"/>
                </a:lnTo>
                <a:lnTo>
                  <a:pt x="1264" y="1748"/>
                </a:lnTo>
                <a:lnTo>
                  <a:pt x="1276" y="1754"/>
                </a:lnTo>
                <a:lnTo>
                  <a:pt x="1288" y="1761"/>
                </a:lnTo>
                <a:lnTo>
                  <a:pt x="1300" y="1771"/>
                </a:lnTo>
                <a:lnTo>
                  <a:pt x="1310" y="1780"/>
                </a:lnTo>
                <a:lnTo>
                  <a:pt x="1319" y="1790"/>
                </a:lnTo>
                <a:lnTo>
                  <a:pt x="1322" y="1792"/>
                </a:lnTo>
                <a:lnTo>
                  <a:pt x="1328" y="1798"/>
                </a:lnTo>
                <a:lnTo>
                  <a:pt x="1335" y="1809"/>
                </a:lnTo>
                <a:lnTo>
                  <a:pt x="1345" y="1823"/>
                </a:lnTo>
                <a:lnTo>
                  <a:pt x="1356" y="1841"/>
                </a:lnTo>
                <a:lnTo>
                  <a:pt x="1370" y="1861"/>
                </a:lnTo>
                <a:lnTo>
                  <a:pt x="1384" y="1883"/>
                </a:lnTo>
                <a:lnTo>
                  <a:pt x="1399" y="1908"/>
                </a:lnTo>
                <a:lnTo>
                  <a:pt x="1415" y="1934"/>
                </a:lnTo>
                <a:lnTo>
                  <a:pt x="1432" y="1961"/>
                </a:lnTo>
                <a:lnTo>
                  <a:pt x="1449" y="1989"/>
                </a:lnTo>
                <a:lnTo>
                  <a:pt x="1466" y="2017"/>
                </a:lnTo>
                <a:lnTo>
                  <a:pt x="1483" y="2044"/>
                </a:lnTo>
                <a:lnTo>
                  <a:pt x="1501" y="2071"/>
                </a:lnTo>
                <a:lnTo>
                  <a:pt x="1517" y="2098"/>
                </a:lnTo>
                <a:lnTo>
                  <a:pt x="1532" y="2122"/>
                </a:lnTo>
                <a:lnTo>
                  <a:pt x="1546" y="2145"/>
                </a:lnTo>
                <a:lnTo>
                  <a:pt x="1559" y="2165"/>
                </a:lnTo>
                <a:lnTo>
                  <a:pt x="1571" y="2182"/>
                </a:lnTo>
                <a:lnTo>
                  <a:pt x="1581" y="2196"/>
                </a:lnTo>
                <a:lnTo>
                  <a:pt x="1589" y="2208"/>
                </a:lnTo>
                <a:lnTo>
                  <a:pt x="1594" y="2214"/>
                </a:lnTo>
                <a:lnTo>
                  <a:pt x="1598" y="2216"/>
                </a:lnTo>
                <a:lnTo>
                  <a:pt x="1599" y="2214"/>
                </a:lnTo>
                <a:lnTo>
                  <a:pt x="1602" y="2209"/>
                </a:lnTo>
                <a:lnTo>
                  <a:pt x="1607" y="2201"/>
                </a:lnTo>
                <a:lnTo>
                  <a:pt x="1613" y="2191"/>
                </a:lnTo>
                <a:lnTo>
                  <a:pt x="1622" y="2180"/>
                </a:lnTo>
                <a:lnTo>
                  <a:pt x="1631" y="2169"/>
                </a:lnTo>
                <a:lnTo>
                  <a:pt x="1643" y="2159"/>
                </a:lnTo>
                <a:lnTo>
                  <a:pt x="1656" y="2149"/>
                </a:lnTo>
                <a:lnTo>
                  <a:pt x="1671" y="2141"/>
                </a:lnTo>
                <a:lnTo>
                  <a:pt x="1687" y="2134"/>
                </a:lnTo>
                <a:lnTo>
                  <a:pt x="1705" y="2131"/>
                </a:lnTo>
                <a:lnTo>
                  <a:pt x="1726" y="2133"/>
                </a:lnTo>
                <a:lnTo>
                  <a:pt x="1747" y="2139"/>
                </a:lnTo>
                <a:lnTo>
                  <a:pt x="1769" y="2150"/>
                </a:lnTo>
                <a:lnTo>
                  <a:pt x="1793" y="2167"/>
                </a:lnTo>
                <a:lnTo>
                  <a:pt x="1794" y="2165"/>
                </a:lnTo>
                <a:lnTo>
                  <a:pt x="1798" y="2160"/>
                </a:lnTo>
                <a:lnTo>
                  <a:pt x="1804" y="2153"/>
                </a:lnTo>
                <a:lnTo>
                  <a:pt x="1812" y="2144"/>
                </a:lnTo>
                <a:lnTo>
                  <a:pt x="1822" y="2134"/>
                </a:lnTo>
                <a:lnTo>
                  <a:pt x="1834" y="2125"/>
                </a:lnTo>
                <a:lnTo>
                  <a:pt x="1848" y="2116"/>
                </a:lnTo>
                <a:lnTo>
                  <a:pt x="1864" y="2109"/>
                </a:lnTo>
                <a:lnTo>
                  <a:pt x="1881" y="2105"/>
                </a:lnTo>
                <a:lnTo>
                  <a:pt x="1899" y="2104"/>
                </a:lnTo>
                <a:lnTo>
                  <a:pt x="1919" y="2106"/>
                </a:lnTo>
                <a:lnTo>
                  <a:pt x="1940" y="2114"/>
                </a:lnTo>
                <a:lnTo>
                  <a:pt x="1963" y="2127"/>
                </a:lnTo>
                <a:lnTo>
                  <a:pt x="1987" y="2147"/>
                </a:lnTo>
                <a:lnTo>
                  <a:pt x="1988" y="2147"/>
                </a:lnTo>
                <a:lnTo>
                  <a:pt x="1994" y="2145"/>
                </a:lnTo>
                <a:lnTo>
                  <a:pt x="2002" y="2142"/>
                </a:lnTo>
                <a:lnTo>
                  <a:pt x="2013" y="2139"/>
                </a:lnTo>
                <a:lnTo>
                  <a:pt x="2026" y="2137"/>
                </a:lnTo>
                <a:lnTo>
                  <a:pt x="2041" y="2133"/>
                </a:lnTo>
                <a:lnTo>
                  <a:pt x="2057" y="2132"/>
                </a:lnTo>
                <a:lnTo>
                  <a:pt x="2075" y="2132"/>
                </a:lnTo>
                <a:lnTo>
                  <a:pt x="2094" y="2133"/>
                </a:lnTo>
                <a:lnTo>
                  <a:pt x="2113" y="2138"/>
                </a:lnTo>
                <a:lnTo>
                  <a:pt x="2131" y="2145"/>
                </a:lnTo>
                <a:lnTo>
                  <a:pt x="2149" y="2154"/>
                </a:lnTo>
                <a:lnTo>
                  <a:pt x="2166" y="2167"/>
                </a:lnTo>
                <a:lnTo>
                  <a:pt x="2182" y="2184"/>
                </a:lnTo>
                <a:lnTo>
                  <a:pt x="2196" y="2205"/>
                </a:lnTo>
                <a:lnTo>
                  <a:pt x="2210" y="2231"/>
                </a:lnTo>
                <a:lnTo>
                  <a:pt x="2211" y="2233"/>
                </a:lnTo>
                <a:lnTo>
                  <a:pt x="2215" y="2240"/>
                </a:lnTo>
                <a:lnTo>
                  <a:pt x="2222" y="2250"/>
                </a:lnTo>
                <a:lnTo>
                  <a:pt x="2231" y="2266"/>
                </a:lnTo>
                <a:lnTo>
                  <a:pt x="2241" y="2284"/>
                </a:lnTo>
                <a:lnTo>
                  <a:pt x="2253" y="2305"/>
                </a:lnTo>
                <a:lnTo>
                  <a:pt x="2266" y="2330"/>
                </a:lnTo>
                <a:lnTo>
                  <a:pt x="2279" y="2357"/>
                </a:lnTo>
                <a:lnTo>
                  <a:pt x="2293" y="2388"/>
                </a:lnTo>
                <a:lnTo>
                  <a:pt x="2307" y="2419"/>
                </a:lnTo>
                <a:lnTo>
                  <a:pt x="2322" y="2454"/>
                </a:lnTo>
                <a:lnTo>
                  <a:pt x="2334" y="2489"/>
                </a:lnTo>
                <a:lnTo>
                  <a:pt x="2346" y="2527"/>
                </a:lnTo>
                <a:lnTo>
                  <a:pt x="2356" y="2564"/>
                </a:lnTo>
                <a:lnTo>
                  <a:pt x="2365" y="2604"/>
                </a:lnTo>
                <a:lnTo>
                  <a:pt x="2371" y="2644"/>
                </a:lnTo>
                <a:lnTo>
                  <a:pt x="2375" y="2683"/>
                </a:lnTo>
                <a:lnTo>
                  <a:pt x="2376" y="2723"/>
                </a:lnTo>
                <a:lnTo>
                  <a:pt x="2394" y="2817"/>
                </a:lnTo>
                <a:lnTo>
                  <a:pt x="1937" y="3046"/>
                </a:lnTo>
                <a:lnTo>
                  <a:pt x="1938" y="3045"/>
                </a:lnTo>
                <a:lnTo>
                  <a:pt x="1938" y="3042"/>
                </a:lnTo>
                <a:lnTo>
                  <a:pt x="1939" y="3037"/>
                </a:lnTo>
                <a:lnTo>
                  <a:pt x="1939" y="3030"/>
                </a:lnTo>
                <a:lnTo>
                  <a:pt x="1938" y="3023"/>
                </a:lnTo>
                <a:lnTo>
                  <a:pt x="1934" y="3015"/>
                </a:lnTo>
                <a:lnTo>
                  <a:pt x="1928" y="3005"/>
                </a:lnTo>
                <a:lnTo>
                  <a:pt x="1919" y="2997"/>
                </a:lnTo>
                <a:lnTo>
                  <a:pt x="1907" y="2988"/>
                </a:lnTo>
                <a:lnTo>
                  <a:pt x="1890" y="2981"/>
                </a:lnTo>
                <a:lnTo>
                  <a:pt x="1868" y="2974"/>
                </a:lnTo>
                <a:lnTo>
                  <a:pt x="1865" y="2974"/>
                </a:lnTo>
                <a:lnTo>
                  <a:pt x="1855" y="2974"/>
                </a:lnTo>
                <a:lnTo>
                  <a:pt x="1839" y="2973"/>
                </a:lnTo>
                <a:lnTo>
                  <a:pt x="1819" y="2972"/>
                </a:lnTo>
                <a:lnTo>
                  <a:pt x="1793" y="2968"/>
                </a:lnTo>
                <a:lnTo>
                  <a:pt x="1764" y="2963"/>
                </a:lnTo>
                <a:lnTo>
                  <a:pt x="1731" y="2956"/>
                </a:lnTo>
                <a:lnTo>
                  <a:pt x="1694" y="2946"/>
                </a:lnTo>
                <a:lnTo>
                  <a:pt x="1655" y="2932"/>
                </a:lnTo>
                <a:lnTo>
                  <a:pt x="1614" y="2916"/>
                </a:lnTo>
                <a:lnTo>
                  <a:pt x="1571" y="2896"/>
                </a:lnTo>
                <a:lnTo>
                  <a:pt x="1528" y="2871"/>
                </a:lnTo>
                <a:lnTo>
                  <a:pt x="1525" y="2870"/>
                </a:lnTo>
                <a:lnTo>
                  <a:pt x="1517" y="2867"/>
                </a:lnTo>
                <a:lnTo>
                  <a:pt x="1505" y="2863"/>
                </a:lnTo>
                <a:lnTo>
                  <a:pt x="1491" y="2857"/>
                </a:lnTo>
                <a:lnTo>
                  <a:pt x="1473" y="2851"/>
                </a:lnTo>
                <a:lnTo>
                  <a:pt x="1456" y="2843"/>
                </a:lnTo>
                <a:lnTo>
                  <a:pt x="1439" y="2835"/>
                </a:lnTo>
                <a:lnTo>
                  <a:pt x="1423" y="2826"/>
                </a:lnTo>
                <a:lnTo>
                  <a:pt x="1410" y="2816"/>
                </a:lnTo>
                <a:lnTo>
                  <a:pt x="1400" y="2807"/>
                </a:lnTo>
                <a:lnTo>
                  <a:pt x="1394" y="2799"/>
                </a:lnTo>
                <a:lnTo>
                  <a:pt x="1375" y="2773"/>
                </a:lnTo>
                <a:lnTo>
                  <a:pt x="1358" y="2752"/>
                </a:lnTo>
                <a:lnTo>
                  <a:pt x="1344" y="2734"/>
                </a:lnTo>
                <a:lnTo>
                  <a:pt x="1332" y="2721"/>
                </a:lnTo>
                <a:lnTo>
                  <a:pt x="1322" y="2710"/>
                </a:lnTo>
                <a:lnTo>
                  <a:pt x="1313" y="2701"/>
                </a:lnTo>
                <a:lnTo>
                  <a:pt x="1306" y="2694"/>
                </a:lnTo>
                <a:lnTo>
                  <a:pt x="1300" y="2689"/>
                </a:lnTo>
                <a:lnTo>
                  <a:pt x="1295" y="2685"/>
                </a:lnTo>
                <a:lnTo>
                  <a:pt x="1292" y="2681"/>
                </a:lnTo>
                <a:lnTo>
                  <a:pt x="1289" y="2678"/>
                </a:lnTo>
                <a:lnTo>
                  <a:pt x="1287" y="2675"/>
                </a:lnTo>
                <a:lnTo>
                  <a:pt x="1286" y="2670"/>
                </a:lnTo>
                <a:lnTo>
                  <a:pt x="1273" y="2663"/>
                </a:lnTo>
                <a:lnTo>
                  <a:pt x="1262" y="2654"/>
                </a:lnTo>
                <a:lnTo>
                  <a:pt x="1252" y="2644"/>
                </a:lnTo>
                <a:lnTo>
                  <a:pt x="1242" y="2630"/>
                </a:lnTo>
                <a:lnTo>
                  <a:pt x="1235" y="2617"/>
                </a:lnTo>
                <a:lnTo>
                  <a:pt x="1229" y="2603"/>
                </a:lnTo>
                <a:lnTo>
                  <a:pt x="1225" y="2589"/>
                </a:lnTo>
                <a:lnTo>
                  <a:pt x="1222" y="2575"/>
                </a:lnTo>
                <a:lnTo>
                  <a:pt x="1222" y="2561"/>
                </a:lnTo>
                <a:lnTo>
                  <a:pt x="1223" y="2548"/>
                </a:lnTo>
                <a:lnTo>
                  <a:pt x="1227" y="2536"/>
                </a:lnTo>
                <a:lnTo>
                  <a:pt x="1232" y="2526"/>
                </a:lnTo>
                <a:lnTo>
                  <a:pt x="1240" y="2518"/>
                </a:lnTo>
                <a:lnTo>
                  <a:pt x="1251" y="2513"/>
                </a:lnTo>
                <a:lnTo>
                  <a:pt x="1264" y="2508"/>
                </a:lnTo>
                <a:lnTo>
                  <a:pt x="1279" y="2508"/>
                </a:lnTo>
                <a:lnTo>
                  <a:pt x="1297" y="2513"/>
                </a:lnTo>
                <a:lnTo>
                  <a:pt x="1317" y="2520"/>
                </a:lnTo>
                <a:lnTo>
                  <a:pt x="1341" y="2531"/>
                </a:lnTo>
                <a:lnTo>
                  <a:pt x="1343" y="2533"/>
                </a:lnTo>
                <a:lnTo>
                  <a:pt x="1349" y="2537"/>
                </a:lnTo>
                <a:lnTo>
                  <a:pt x="1358" y="2544"/>
                </a:lnTo>
                <a:lnTo>
                  <a:pt x="1371" y="2552"/>
                </a:lnTo>
                <a:lnTo>
                  <a:pt x="1383" y="2562"/>
                </a:lnTo>
                <a:lnTo>
                  <a:pt x="1396" y="2573"/>
                </a:lnTo>
                <a:lnTo>
                  <a:pt x="1409" y="2583"/>
                </a:lnTo>
                <a:lnTo>
                  <a:pt x="1422" y="2592"/>
                </a:lnTo>
                <a:lnTo>
                  <a:pt x="1433" y="2600"/>
                </a:lnTo>
                <a:lnTo>
                  <a:pt x="1441" y="2607"/>
                </a:lnTo>
                <a:lnTo>
                  <a:pt x="1447" y="2611"/>
                </a:lnTo>
                <a:lnTo>
                  <a:pt x="1449" y="2612"/>
                </a:lnTo>
                <a:lnTo>
                  <a:pt x="1451" y="2614"/>
                </a:lnTo>
                <a:lnTo>
                  <a:pt x="1457" y="2618"/>
                </a:lnTo>
                <a:lnTo>
                  <a:pt x="1466" y="2625"/>
                </a:lnTo>
                <a:lnTo>
                  <a:pt x="1477" y="2635"/>
                </a:lnTo>
                <a:lnTo>
                  <a:pt x="1491" y="2644"/>
                </a:lnTo>
                <a:lnTo>
                  <a:pt x="1506" y="2654"/>
                </a:lnTo>
                <a:lnTo>
                  <a:pt x="1521" y="2664"/>
                </a:lnTo>
                <a:lnTo>
                  <a:pt x="1537" y="2672"/>
                </a:lnTo>
                <a:lnTo>
                  <a:pt x="1553" y="2680"/>
                </a:lnTo>
                <a:lnTo>
                  <a:pt x="1567" y="2685"/>
                </a:lnTo>
                <a:lnTo>
                  <a:pt x="1580" y="2687"/>
                </a:lnTo>
                <a:lnTo>
                  <a:pt x="1588" y="2680"/>
                </a:lnTo>
                <a:lnTo>
                  <a:pt x="1592" y="2670"/>
                </a:lnTo>
                <a:lnTo>
                  <a:pt x="1592" y="2657"/>
                </a:lnTo>
                <a:lnTo>
                  <a:pt x="1590" y="2641"/>
                </a:lnTo>
                <a:lnTo>
                  <a:pt x="1586" y="2622"/>
                </a:lnTo>
                <a:lnTo>
                  <a:pt x="1580" y="2602"/>
                </a:lnTo>
                <a:lnTo>
                  <a:pt x="1571" y="2581"/>
                </a:lnTo>
                <a:lnTo>
                  <a:pt x="1562" y="2559"/>
                </a:lnTo>
                <a:lnTo>
                  <a:pt x="1551" y="2536"/>
                </a:lnTo>
                <a:lnTo>
                  <a:pt x="1540" y="2514"/>
                </a:lnTo>
                <a:lnTo>
                  <a:pt x="1528" y="2491"/>
                </a:lnTo>
                <a:lnTo>
                  <a:pt x="1517" y="2469"/>
                </a:lnTo>
                <a:lnTo>
                  <a:pt x="1505" y="2449"/>
                </a:lnTo>
                <a:lnTo>
                  <a:pt x="1495" y="2429"/>
                </a:lnTo>
                <a:lnTo>
                  <a:pt x="1484" y="2412"/>
                </a:lnTo>
                <a:lnTo>
                  <a:pt x="1476" y="2397"/>
                </a:lnTo>
                <a:lnTo>
                  <a:pt x="1470" y="2385"/>
                </a:lnTo>
                <a:lnTo>
                  <a:pt x="1466" y="2375"/>
                </a:lnTo>
                <a:lnTo>
                  <a:pt x="1465" y="2369"/>
                </a:lnTo>
                <a:lnTo>
                  <a:pt x="1463" y="2367"/>
                </a:lnTo>
                <a:lnTo>
                  <a:pt x="1459" y="2360"/>
                </a:lnTo>
                <a:lnTo>
                  <a:pt x="1452" y="2348"/>
                </a:lnTo>
                <a:lnTo>
                  <a:pt x="1442" y="2331"/>
                </a:lnTo>
                <a:lnTo>
                  <a:pt x="1430" y="2308"/>
                </a:lnTo>
                <a:lnTo>
                  <a:pt x="1415" y="2281"/>
                </a:lnTo>
                <a:lnTo>
                  <a:pt x="1398" y="2249"/>
                </a:lnTo>
                <a:lnTo>
                  <a:pt x="1379" y="2212"/>
                </a:lnTo>
                <a:lnTo>
                  <a:pt x="1356" y="2170"/>
                </a:lnTo>
                <a:lnTo>
                  <a:pt x="1332" y="2123"/>
                </a:lnTo>
                <a:lnTo>
                  <a:pt x="1306" y="2071"/>
                </a:lnTo>
                <a:lnTo>
                  <a:pt x="1277" y="2015"/>
                </a:lnTo>
                <a:lnTo>
                  <a:pt x="1246" y="1953"/>
                </a:lnTo>
                <a:lnTo>
                  <a:pt x="1214" y="1885"/>
                </a:lnTo>
                <a:lnTo>
                  <a:pt x="1203" y="1855"/>
                </a:lnTo>
                <a:lnTo>
                  <a:pt x="1196" y="1830"/>
                </a:lnTo>
                <a:lnTo>
                  <a:pt x="1191" y="1807"/>
                </a:lnTo>
                <a:lnTo>
                  <a:pt x="1190" y="1788"/>
                </a:lnTo>
                <a:lnTo>
                  <a:pt x="1192" y="1773"/>
                </a:lnTo>
                <a:lnTo>
                  <a:pt x="1195" y="1760"/>
                </a:lnTo>
                <a:lnTo>
                  <a:pt x="1201" y="1751"/>
                </a:lnTo>
                <a:lnTo>
                  <a:pt x="1209" y="1745"/>
                </a:lnTo>
                <a:lnTo>
                  <a:pt x="1218" y="1741"/>
                </a:lnTo>
                <a:lnTo>
                  <a:pt x="1228" y="1740"/>
                </a:lnTo>
                <a:close/>
                <a:moveTo>
                  <a:pt x="347" y="1528"/>
                </a:moveTo>
                <a:lnTo>
                  <a:pt x="1371" y="1528"/>
                </a:lnTo>
                <a:lnTo>
                  <a:pt x="1389" y="1531"/>
                </a:lnTo>
                <a:lnTo>
                  <a:pt x="1405" y="1537"/>
                </a:lnTo>
                <a:lnTo>
                  <a:pt x="1418" y="1548"/>
                </a:lnTo>
                <a:lnTo>
                  <a:pt x="1429" y="1561"/>
                </a:lnTo>
                <a:lnTo>
                  <a:pt x="1435" y="1578"/>
                </a:lnTo>
                <a:lnTo>
                  <a:pt x="1438" y="1596"/>
                </a:lnTo>
                <a:lnTo>
                  <a:pt x="1435" y="1613"/>
                </a:lnTo>
                <a:lnTo>
                  <a:pt x="1429" y="1629"/>
                </a:lnTo>
                <a:lnTo>
                  <a:pt x="1418" y="1643"/>
                </a:lnTo>
                <a:lnTo>
                  <a:pt x="1405" y="1653"/>
                </a:lnTo>
                <a:lnTo>
                  <a:pt x="1389" y="1660"/>
                </a:lnTo>
                <a:lnTo>
                  <a:pt x="1371" y="1662"/>
                </a:lnTo>
                <a:lnTo>
                  <a:pt x="1355" y="1662"/>
                </a:lnTo>
                <a:lnTo>
                  <a:pt x="1332" y="1655"/>
                </a:lnTo>
                <a:lnTo>
                  <a:pt x="1308" y="1652"/>
                </a:lnTo>
                <a:lnTo>
                  <a:pt x="1284" y="1653"/>
                </a:lnTo>
                <a:lnTo>
                  <a:pt x="1260" y="1659"/>
                </a:lnTo>
                <a:lnTo>
                  <a:pt x="1257" y="1660"/>
                </a:lnTo>
                <a:lnTo>
                  <a:pt x="1255" y="1661"/>
                </a:lnTo>
                <a:lnTo>
                  <a:pt x="1253" y="1662"/>
                </a:lnTo>
                <a:lnTo>
                  <a:pt x="347" y="1662"/>
                </a:lnTo>
                <a:lnTo>
                  <a:pt x="329" y="1660"/>
                </a:lnTo>
                <a:lnTo>
                  <a:pt x="313" y="1653"/>
                </a:lnTo>
                <a:lnTo>
                  <a:pt x="300" y="1643"/>
                </a:lnTo>
                <a:lnTo>
                  <a:pt x="289" y="1629"/>
                </a:lnTo>
                <a:lnTo>
                  <a:pt x="282" y="1613"/>
                </a:lnTo>
                <a:lnTo>
                  <a:pt x="280" y="1596"/>
                </a:lnTo>
                <a:lnTo>
                  <a:pt x="282" y="1578"/>
                </a:lnTo>
                <a:lnTo>
                  <a:pt x="289" y="1561"/>
                </a:lnTo>
                <a:lnTo>
                  <a:pt x="300" y="1548"/>
                </a:lnTo>
                <a:lnTo>
                  <a:pt x="313" y="1537"/>
                </a:lnTo>
                <a:lnTo>
                  <a:pt x="329" y="1531"/>
                </a:lnTo>
                <a:lnTo>
                  <a:pt x="347" y="1528"/>
                </a:lnTo>
                <a:close/>
                <a:moveTo>
                  <a:pt x="353" y="1245"/>
                </a:moveTo>
                <a:lnTo>
                  <a:pt x="1378" y="1245"/>
                </a:lnTo>
                <a:lnTo>
                  <a:pt x="1396" y="1247"/>
                </a:lnTo>
                <a:lnTo>
                  <a:pt x="1411" y="1254"/>
                </a:lnTo>
                <a:lnTo>
                  <a:pt x="1425" y="1264"/>
                </a:lnTo>
                <a:lnTo>
                  <a:pt x="1435" y="1279"/>
                </a:lnTo>
                <a:lnTo>
                  <a:pt x="1442" y="1295"/>
                </a:lnTo>
                <a:lnTo>
                  <a:pt x="1444" y="1312"/>
                </a:lnTo>
                <a:lnTo>
                  <a:pt x="1442" y="1331"/>
                </a:lnTo>
                <a:lnTo>
                  <a:pt x="1435" y="1346"/>
                </a:lnTo>
                <a:lnTo>
                  <a:pt x="1425" y="1360"/>
                </a:lnTo>
                <a:lnTo>
                  <a:pt x="1411" y="1370"/>
                </a:lnTo>
                <a:lnTo>
                  <a:pt x="1395" y="1377"/>
                </a:lnTo>
                <a:lnTo>
                  <a:pt x="1378" y="1379"/>
                </a:lnTo>
                <a:lnTo>
                  <a:pt x="353" y="1379"/>
                </a:lnTo>
                <a:lnTo>
                  <a:pt x="336" y="1377"/>
                </a:lnTo>
                <a:lnTo>
                  <a:pt x="320" y="1370"/>
                </a:lnTo>
                <a:lnTo>
                  <a:pt x="307" y="1360"/>
                </a:lnTo>
                <a:lnTo>
                  <a:pt x="295" y="1346"/>
                </a:lnTo>
                <a:lnTo>
                  <a:pt x="288" y="1331"/>
                </a:lnTo>
                <a:lnTo>
                  <a:pt x="286" y="1312"/>
                </a:lnTo>
                <a:lnTo>
                  <a:pt x="288" y="1295"/>
                </a:lnTo>
                <a:lnTo>
                  <a:pt x="295" y="1279"/>
                </a:lnTo>
                <a:lnTo>
                  <a:pt x="307" y="1264"/>
                </a:lnTo>
                <a:lnTo>
                  <a:pt x="320" y="1254"/>
                </a:lnTo>
                <a:lnTo>
                  <a:pt x="336" y="1247"/>
                </a:lnTo>
                <a:lnTo>
                  <a:pt x="353" y="1245"/>
                </a:lnTo>
                <a:close/>
                <a:moveTo>
                  <a:pt x="371" y="619"/>
                </a:moveTo>
                <a:lnTo>
                  <a:pt x="755" y="619"/>
                </a:lnTo>
                <a:lnTo>
                  <a:pt x="755" y="1041"/>
                </a:lnTo>
                <a:lnTo>
                  <a:pt x="371" y="1041"/>
                </a:lnTo>
                <a:lnTo>
                  <a:pt x="371" y="619"/>
                </a:lnTo>
                <a:close/>
                <a:moveTo>
                  <a:pt x="347" y="595"/>
                </a:moveTo>
                <a:lnTo>
                  <a:pt x="347" y="1065"/>
                </a:lnTo>
                <a:lnTo>
                  <a:pt x="781" y="1065"/>
                </a:lnTo>
                <a:lnTo>
                  <a:pt x="781" y="595"/>
                </a:lnTo>
                <a:lnTo>
                  <a:pt x="347" y="595"/>
                </a:lnTo>
                <a:close/>
                <a:moveTo>
                  <a:pt x="347" y="569"/>
                </a:moveTo>
                <a:lnTo>
                  <a:pt x="781" y="569"/>
                </a:lnTo>
                <a:lnTo>
                  <a:pt x="791" y="571"/>
                </a:lnTo>
                <a:lnTo>
                  <a:pt x="798" y="576"/>
                </a:lnTo>
                <a:lnTo>
                  <a:pt x="804" y="585"/>
                </a:lnTo>
                <a:lnTo>
                  <a:pt x="805" y="595"/>
                </a:lnTo>
                <a:lnTo>
                  <a:pt x="805" y="1065"/>
                </a:lnTo>
                <a:lnTo>
                  <a:pt x="804" y="1075"/>
                </a:lnTo>
                <a:lnTo>
                  <a:pt x="798" y="1084"/>
                </a:lnTo>
                <a:lnTo>
                  <a:pt x="791" y="1089"/>
                </a:lnTo>
                <a:lnTo>
                  <a:pt x="781" y="1091"/>
                </a:lnTo>
                <a:lnTo>
                  <a:pt x="781" y="1091"/>
                </a:lnTo>
                <a:lnTo>
                  <a:pt x="347" y="1091"/>
                </a:lnTo>
                <a:lnTo>
                  <a:pt x="337" y="1089"/>
                </a:lnTo>
                <a:lnTo>
                  <a:pt x="329" y="1084"/>
                </a:lnTo>
                <a:lnTo>
                  <a:pt x="324" y="1075"/>
                </a:lnTo>
                <a:lnTo>
                  <a:pt x="322" y="1065"/>
                </a:lnTo>
                <a:lnTo>
                  <a:pt x="322" y="595"/>
                </a:lnTo>
                <a:lnTo>
                  <a:pt x="324" y="585"/>
                </a:lnTo>
                <a:lnTo>
                  <a:pt x="329" y="576"/>
                </a:lnTo>
                <a:lnTo>
                  <a:pt x="337" y="571"/>
                </a:lnTo>
                <a:lnTo>
                  <a:pt x="347" y="569"/>
                </a:lnTo>
                <a:close/>
                <a:moveTo>
                  <a:pt x="564" y="162"/>
                </a:moveTo>
                <a:lnTo>
                  <a:pt x="564" y="227"/>
                </a:lnTo>
                <a:lnTo>
                  <a:pt x="1155" y="227"/>
                </a:lnTo>
                <a:lnTo>
                  <a:pt x="1155" y="162"/>
                </a:lnTo>
                <a:lnTo>
                  <a:pt x="564" y="162"/>
                </a:lnTo>
                <a:close/>
                <a:moveTo>
                  <a:pt x="1351" y="139"/>
                </a:moveTo>
                <a:lnTo>
                  <a:pt x="1333" y="142"/>
                </a:lnTo>
                <a:lnTo>
                  <a:pt x="1318" y="151"/>
                </a:lnTo>
                <a:lnTo>
                  <a:pt x="1306" y="163"/>
                </a:lnTo>
                <a:lnTo>
                  <a:pt x="1298" y="179"/>
                </a:lnTo>
                <a:lnTo>
                  <a:pt x="1295" y="197"/>
                </a:lnTo>
                <a:lnTo>
                  <a:pt x="1298" y="215"/>
                </a:lnTo>
                <a:lnTo>
                  <a:pt x="1306" y="230"/>
                </a:lnTo>
                <a:lnTo>
                  <a:pt x="1318" y="242"/>
                </a:lnTo>
                <a:lnTo>
                  <a:pt x="1333" y="250"/>
                </a:lnTo>
                <a:lnTo>
                  <a:pt x="1351" y="253"/>
                </a:lnTo>
                <a:lnTo>
                  <a:pt x="1370" y="250"/>
                </a:lnTo>
                <a:lnTo>
                  <a:pt x="1385" y="242"/>
                </a:lnTo>
                <a:lnTo>
                  <a:pt x="1397" y="230"/>
                </a:lnTo>
                <a:lnTo>
                  <a:pt x="1405" y="215"/>
                </a:lnTo>
                <a:lnTo>
                  <a:pt x="1408" y="197"/>
                </a:lnTo>
                <a:lnTo>
                  <a:pt x="1405" y="179"/>
                </a:lnTo>
                <a:lnTo>
                  <a:pt x="1397" y="163"/>
                </a:lnTo>
                <a:lnTo>
                  <a:pt x="1385" y="151"/>
                </a:lnTo>
                <a:lnTo>
                  <a:pt x="1370" y="142"/>
                </a:lnTo>
                <a:lnTo>
                  <a:pt x="1351" y="139"/>
                </a:lnTo>
                <a:close/>
                <a:moveTo>
                  <a:pt x="221" y="0"/>
                </a:moveTo>
                <a:lnTo>
                  <a:pt x="1497" y="0"/>
                </a:lnTo>
                <a:lnTo>
                  <a:pt x="1532" y="3"/>
                </a:lnTo>
                <a:lnTo>
                  <a:pt x="1566" y="11"/>
                </a:lnTo>
                <a:lnTo>
                  <a:pt x="1597" y="26"/>
                </a:lnTo>
                <a:lnTo>
                  <a:pt x="1627" y="43"/>
                </a:lnTo>
                <a:lnTo>
                  <a:pt x="1653" y="65"/>
                </a:lnTo>
                <a:lnTo>
                  <a:pt x="1674" y="92"/>
                </a:lnTo>
                <a:lnTo>
                  <a:pt x="1692" y="121"/>
                </a:lnTo>
                <a:lnTo>
                  <a:pt x="1705" y="153"/>
                </a:lnTo>
                <a:lnTo>
                  <a:pt x="1714" y="187"/>
                </a:lnTo>
                <a:lnTo>
                  <a:pt x="1717" y="223"/>
                </a:lnTo>
                <a:lnTo>
                  <a:pt x="1717" y="2075"/>
                </a:lnTo>
                <a:lnTo>
                  <a:pt x="1698" y="2078"/>
                </a:lnTo>
                <a:lnTo>
                  <a:pt x="1682" y="2082"/>
                </a:lnTo>
                <a:lnTo>
                  <a:pt x="1668" y="2086"/>
                </a:lnTo>
                <a:lnTo>
                  <a:pt x="1649" y="2095"/>
                </a:lnTo>
                <a:lnTo>
                  <a:pt x="1632" y="2106"/>
                </a:lnTo>
                <a:lnTo>
                  <a:pt x="1617" y="2076"/>
                </a:lnTo>
                <a:lnTo>
                  <a:pt x="1600" y="2043"/>
                </a:lnTo>
                <a:lnTo>
                  <a:pt x="1583" y="2009"/>
                </a:lnTo>
                <a:lnTo>
                  <a:pt x="1567" y="1977"/>
                </a:lnTo>
                <a:lnTo>
                  <a:pt x="1553" y="1946"/>
                </a:lnTo>
                <a:lnTo>
                  <a:pt x="1552" y="1945"/>
                </a:lnTo>
                <a:lnTo>
                  <a:pt x="1552" y="1944"/>
                </a:lnTo>
                <a:lnTo>
                  <a:pt x="1552" y="1944"/>
                </a:lnTo>
                <a:lnTo>
                  <a:pt x="1552" y="375"/>
                </a:lnTo>
                <a:lnTo>
                  <a:pt x="165" y="375"/>
                </a:lnTo>
                <a:lnTo>
                  <a:pt x="165" y="2476"/>
                </a:lnTo>
                <a:lnTo>
                  <a:pt x="1153" y="2476"/>
                </a:lnTo>
                <a:lnTo>
                  <a:pt x="1148" y="2490"/>
                </a:lnTo>
                <a:lnTo>
                  <a:pt x="1144" y="2504"/>
                </a:lnTo>
                <a:lnTo>
                  <a:pt x="1142" y="2521"/>
                </a:lnTo>
                <a:lnTo>
                  <a:pt x="1142" y="2543"/>
                </a:lnTo>
                <a:lnTo>
                  <a:pt x="1145" y="2567"/>
                </a:lnTo>
                <a:lnTo>
                  <a:pt x="1151" y="2592"/>
                </a:lnTo>
                <a:lnTo>
                  <a:pt x="1160" y="2615"/>
                </a:lnTo>
                <a:lnTo>
                  <a:pt x="1172" y="2639"/>
                </a:lnTo>
                <a:lnTo>
                  <a:pt x="1188" y="2660"/>
                </a:lnTo>
                <a:lnTo>
                  <a:pt x="1206" y="2678"/>
                </a:lnTo>
                <a:lnTo>
                  <a:pt x="1216" y="2691"/>
                </a:lnTo>
                <a:lnTo>
                  <a:pt x="1225" y="2702"/>
                </a:lnTo>
                <a:lnTo>
                  <a:pt x="1230" y="2707"/>
                </a:lnTo>
                <a:lnTo>
                  <a:pt x="1236" y="2714"/>
                </a:lnTo>
                <a:lnTo>
                  <a:pt x="1244" y="2724"/>
                </a:lnTo>
                <a:lnTo>
                  <a:pt x="1254" y="2737"/>
                </a:lnTo>
                <a:lnTo>
                  <a:pt x="1266" y="2753"/>
                </a:lnTo>
                <a:lnTo>
                  <a:pt x="1279" y="2775"/>
                </a:lnTo>
                <a:lnTo>
                  <a:pt x="1294" y="2801"/>
                </a:lnTo>
                <a:lnTo>
                  <a:pt x="1298" y="2809"/>
                </a:lnTo>
                <a:lnTo>
                  <a:pt x="1303" y="2818"/>
                </a:lnTo>
                <a:lnTo>
                  <a:pt x="1311" y="2829"/>
                </a:lnTo>
                <a:lnTo>
                  <a:pt x="1322" y="2841"/>
                </a:lnTo>
                <a:lnTo>
                  <a:pt x="1337" y="2854"/>
                </a:lnTo>
                <a:lnTo>
                  <a:pt x="1356" y="2868"/>
                </a:lnTo>
                <a:lnTo>
                  <a:pt x="1381" y="2884"/>
                </a:lnTo>
                <a:lnTo>
                  <a:pt x="1411" y="2901"/>
                </a:lnTo>
                <a:lnTo>
                  <a:pt x="1447" y="2918"/>
                </a:lnTo>
                <a:lnTo>
                  <a:pt x="1493" y="2950"/>
                </a:lnTo>
                <a:lnTo>
                  <a:pt x="1538" y="2975"/>
                </a:lnTo>
                <a:lnTo>
                  <a:pt x="1580" y="2997"/>
                </a:lnTo>
                <a:lnTo>
                  <a:pt x="1623" y="3015"/>
                </a:lnTo>
                <a:lnTo>
                  <a:pt x="1594" y="3032"/>
                </a:lnTo>
                <a:lnTo>
                  <a:pt x="1563" y="3045"/>
                </a:lnTo>
                <a:lnTo>
                  <a:pt x="1531" y="3053"/>
                </a:lnTo>
                <a:lnTo>
                  <a:pt x="1497" y="3055"/>
                </a:lnTo>
                <a:lnTo>
                  <a:pt x="221" y="3055"/>
                </a:lnTo>
                <a:lnTo>
                  <a:pt x="186" y="3052"/>
                </a:lnTo>
                <a:lnTo>
                  <a:pt x="151" y="3044"/>
                </a:lnTo>
                <a:lnTo>
                  <a:pt x="120" y="3031"/>
                </a:lnTo>
                <a:lnTo>
                  <a:pt x="91" y="3013"/>
                </a:lnTo>
                <a:lnTo>
                  <a:pt x="66" y="2990"/>
                </a:lnTo>
                <a:lnTo>
                  <a:pt x="43" y="2965"/>
                </a:lnTo>
                <a:lnTo>
                  <a:pt x="25" y="2935"/>
                </a:lnTo>
                <a:lnTo>
                  <a:pt x="12" y="2904"/>
                </a:lnTo>
                <a:lnTo>
                  <a:pt x="3" y="2869"/>
                </a:lnTo>
                <a:lnTo>
                  <a:pt x="0" y="2833"/>
                </a:lnTo>
                <a:lnTo>
                  <a:pt x="0" y="223"/>
                </a:lnTo>
                <a:lnTo>
                  <a:pt x="3" y="187"/>
                </a:lnTo>
                <a:lnTo>
                  <a:pt x="12" y="153"/>
                </a:lnTo>
                <a:lnTo>
                  <a:pt x="25" y="121"/>
                </a:lnTo>
                <a:lnTo>
                  <a:pt x="43" y="92"/>
                </a:lnTo>
                <a:lnTo>
                  <a:pt x="66" y="65"/>
                </a:lnTo>
                <a:lnTo>
                  <a:pt x="91" y="43"/>
                </a:lnTo>
                <a:lnTo>
                  <a:pt x="120" y="26"/>
                </a:lnTo>
                <a:lnTo>
                  <a:pt x="151" y="11"/>
                </a:lnTo>
                <a:lnTo>
                  <a:pt x="186" y="3"/>
                </a:lnTo>
                <a:lnTo>
                  <a:pt x="22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Freeform 244"/>
          <p:cNvSpPr>
            <a:spLocks noEditPoints="1"/>
          </p:cNvSpPr>
          <p:nvPr/>
        </p:nvSpPr>
        <p:spPr bwMode="auto">
          <a:xfrm>
            <a:off x="5662792" y="2449002"/>
            <a:ext cx="246540" cy="499744"/>
          </a:xfrm>
          <a:custGeom>
            <a:avLst/>
            <a:gdLst>
              <a:gd name="T0" fmla="*/ 675 w 1629"/>
              <a:gd name="T1" fmla="*/ 1262 h 3301"/>
              <a:gd name="T2" fmla="*/ 793 w 1629"/>
              <a:gd name="T3" fmla="*/ 1651 h 3301"/>
              <a:gd name="T4" fmla="*/ 815 w 1629"/>
              <a:gd name="T5" fmla="*/ 1668 h 3301"/>
              <a:gd name="T6" fmla="*/ 952 w 1629"/>
              <a:gd name="T7" fmla="*/ 1274 h 3301"/>
              <a:gd name="T8" fmla="*/ 956 w 1629"/>
              <a:gd name="T9" fmla="*/ 1245 h 3301"/>
              <a:gd name="T10" fmla="*/ 923 w 1629"/>
              <a:gd name="T11" fmla="*/ 1257 h 3301"/>
              <a:gd name="T12" fmla="*/ 815 w 1629"/>
              <a:gd name="T13" fmla="*/ 1276 h 3301"/>
              <a:gd name="T14" fmla="*/ 706 w 1629"/>
              <a:gd name="T15" fmla="*/ 1257 h 3301"/>
              <a:gd name="T16" fmla="*/ 498 w 1629"/>
              <a:gd name="T17" fmla="*/ 1186 h 3301"/>
              <a:gd name="T18" fmla="*/ 485 w 1629"/>
              <a:gd name="T19" fmla="*/ 1226 h 3301"/>
              <a:gd name="T20" fmla="*/ 461 w 1629"/>
              <a:gd name="T21" fmla="*/ 1327 h 3301"/>
              <a:gd name="T22" fmla="*/ 449 w 1629"/>
              <a:gd name="T23" fmla="*/ 1461 h 3301"/>
              <a:gd name="T24" fmla="*/ 472 w 1629"/>
              <a:gd name="T25" fmla="*/ 1600 h 3301"/>
              <a:gd name="T26" fmla="*/ 555 w 1629"/>
              <a:gd name="T27" fmla="*/ 1718 h 3301"/>
              <a:gd name="T28" fmla="*/ 721 w 1629"/>
              <a:gd name="T29" fmla="*/ 1785 h 3301"/>
              <a:gd name="T30" fmla="*/ 950 w 1629"/>
              <a:gd name="T31" fmla="*/ 1777 h 3301"/>
              <a:gd name="T32" fmla="*/ 1097 w 1629"/>
              <a:gd name="T33" fmla="*/ 1698 h 3301"/>
              <a:gd name="T34" fmla="*/ 1165 w 1629"/>
              <a:gd name="T35" fmla="*/ 1573 h 3301"/>
              <a:gd name="T36" fmla="*/ 1181 w 1629"/>
              <a:gd name="T37" fmla="*/ 1433 h 3301"/>
              <a:gd name="T38" fmla="*/ 1164 w 1629"/>
              <a:gd name="T39" fmla="*/ 1303 h 3301"/>
              <a:gd name="T40" fmla="*/ 1141 w 1629"/>
              <a:gd name="T41" fmla="*/ 1212 h 3301"/>
              <a:gd name="T42" fmla="*/ 1128 w 1629"/>
              <a:gd name="T43" fmla="*/ 1236 h 3301"/>
              <a:gd name="T44" fmla="*/ 1060 w 1629"/>
              <a:gd name="T45" fmla="*/ 1467 h 3301"/>
              <a:gd name="T46" fmla="*/ 942 w 1629"/>
              <a:gd name="T47" fmla="*/ 1649 h 3301"/>
              <a:gd name="T48" fmla="*/ 838 w 1629"/>
              <a:gd name="T49" fmla="*/ 1763 h 3301"/>
              <a:gd name="T50" fmla="*/ 774 w 1629"/>
              <a:gd name="T51" fmla="*/ 1747 h 3301"/>
              <a:gd name="T52" fmla="*/ 663 w 1629"/>
              <a:gd name="T53" fmla="*/ 1618 h 3301"/>
              <a:gd name="T54" fmla="*/ 550 w 1629"/>
              <a:gd name="T55" fmla="*/ 1424 h 3301"/>
              <a:gd name="T56" fmla="*/ 498 w 1629"/>
              <a:gd name="T57" fmla="*/ 1186 h 3301"/>
              <a:gd name="T58" fmla="*/ 760 w 1629"/>
              <a:gd name="T59" fmla="*/ 993 h 3301"/>
              <a:gd name="T60" fmla="*/ 740 w 1629"/>
              <a:gd name="T61" fmla="*/ 1059 h 3301"/>
              <a:gd name="T62" fmla="*/ 687 w 1629"/>
              <a:gd name="T63" fmla="*/ 1154 h 3301"/>
              <a:gd name="T64" fmla="*/ 725 w 1629"/>
              <a:gd name="T65" fmla="*/ 1221 h 3301"/>
              <a:gd name="T66" fmla="*/ 772 w 1629"/>
              <a:gd name="T67" fmla="*/ 1251 h 3301"/>
              <a:gd name="T68" fmla="*/ 772 w 1629"/>
              <a:gd name="T69" fmla="*/ 1188 h 3301"/>
              <a:gd name="T70" fmla="*/ 792 w 1629"/>
              <a:gd name="T71" fmla="*/ 1131 h 3301"/>
              <a:gd name="T72" fmla="*/ 824 w 1629"/>
              <a:gd name="T73" fmla="*/ 1115 h 3301"/>
              <a:gd name="T74" fmla="*/ 822 w 1629"/>
              <a:gd name="T75" fmla="*/ 1144 h 3301"/>
              <a:gd name="T76" fmla="*/ 847 w 1629"/>
              <a:gd name="T77" fmla="*/ 1172 h 3301"/>
              <a:gd name="T78" fmla="*/ 860 w 1629"/>
              <a:gd name="T79" fmla="*/ 1227 h 3301"/>
              <a:gd name="T80" fmla="*/ 879 w 1629"/>
              <a:gd name="T81" fmla="*/ 1252 h 3301"/>
              <a:gd name="T82" fmla="*/ 916 w 1629"/>
              <a:gd name="T83" fmla="*/ 1109 h 3301"/>
              <a:gd name="T84" fmla="*/ 878 w 1629"/>
              <a:gd name="T85" fmla="*/ 1028 h 3301"/>
              <a:gd name="T86" fmla="*/ 811 w 1629"/>
              <a:gd name="T87" fmla="*/ 990 h 3301"/>
              <a:gd name="T88" fmla="*/ 760 w 1629"/>
              <a:gd name="T89" fmla="*/ 978 h 3301"/>
              <a:gd name="T90" fmla="*/ 1014 w 1629"/>
              <a:gd name="T91" fmla="*/ 3 h 3301"/>
              <a:gd name="T92" fmla="*/ 1065 w 1629"/>
              <a:gd name="T93" fmla="*/ 66 h 3301"/>
              <a:gd name="T94" fmla="*/ 1014 w 1629"/>
              <a:gd name="T95" fmla="*/ 130 h 3301"/>
              <a:gd name="T96" fmla="*/ 878 w 1629"/>
              <a:gd name="T97" fmla="*/ 115 h 3301"/>
              <a:gd name="T98" fmla="*/ 663 w 1629"/>
              <a:gd name="T99" fmla="*/ 128 h 3301"/>
              <a:gd name="T100" fmla="*/ 491 w 1629"/>
              <a:gd name="T101" fmla="*/ 242 h 3301"/>
              <a:gd name="T102" fmla="*/ 428 w 1629"/>
              <a:gd name="T103" fmla="*/ 374 h 3301"/>
              <a:gd name="T104" fmla="*/ 1629 w 1629"/>
              <a:gd name="T105" fmla="*/ 765 h 3301"/>
              <a:gd name="T106" fmla="*/ 1273 w 1629"/>
              <a:gd name="T107" fmla="*/ 2699 h 3301"/>
              <a:gd name="T108" fmla="*/ 356 w 1629"/>
              <a:gd name="T109" fmla="*/ 2699 h 3301"/>
              <a:gd name="T110" fmla="*/ 0 w 1629"/>
              <a:gd name="T111" fmla="*/ 768 h 3301"/>
              <a:gd name="T112" fmla="*/ 353 w 1629"/>
              <a:gd name="T113" fmla="*/ 371 h 3301"/>
              <a:gd name="T114" fmla="*/ 410 w 1629"/>
              <a:gd name="T115" fmla="*/ 227 h 3301"/>
              <a:gd name="T116" fmla="*/ 573 w 1629"/>
              <a:gd name="T117" fmla="*/ 85 h 3301"/>
              <a:gd name="T118" fmla="*/ 810 w 1629"/>
              <a:gd name="T119" fmla="*/ 32 h 3301"/>
              <a:gd name="T120" fmla="*/ 925 w 1629"/>
              <a:gd name="T121" fmla="*/ 0 h 3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29" h="3301">
                <a:moveTo>
                  <a:pt x="677" y="1243"/>
                </a:moveTo>
                <a:lnTo>
                  <a:pt x="674" y="1245"/>
                </a:lnTo>
                <a:lnTo>
                  <a:pt x="672" y="1250"/>
                </a:lnTo>
                <a:lnTo>
                  <a:pt x="674" y="1256"/>
                </a:lnTo>
                <a:lnTo>
                  <a:pt x="675" y="1262"/>
                </a:lnTo>
                <a:lnTo>
                  <a:pt x="676" y="1268"/>
                </a:lnTo>
                <a:lnTo>
                  <a:pt x="678" y="1274"/>
                </a:lnTo>
                <a:lnTo>
                  <a:pt x="793" y="1651"/>
                </a:lnTo>
                <a:lnTo>
                  <a:pt x="793" y="1651"/>
                </a:lnTo>
                <a:lnTo>
                  <a:pt x="793" y="1651"/>
                </a:lnTo>
                <a:lnTo>
                  <a:pt x="793" y="1650"/>
                </a:lnTo>
                <a:lnTo>
                  <a:pt x="798" y="1659"/>
                </a:lnTo>
                <a:lnTo>
                  <a:pt x="805" y="1666"/>
                </a:lnTo>
                <a:lnTo>
                  <a:pt x="814" y="1668"/>
                </a:lnTo>
                <a:lnTo>
                  <a:pt x="815" y="1668"/>
                </a:lnTo>
                <a:lnTo>
                  <a:pt x="824" y="1666"/>
                </a:lnTo>
                <a:lnTo>
                  <a:pt x="832" y="1659"/>
                </a:lnTo>
                <a:lnTo>
                  <a:pt x="837" y="1651"/>
                </a:lnTo>
                <a:lnTo>
                  <a:pt x="837" y="1650"/>
                </a:lnTo>
                <a:lnTo>
                  <a:pt x="952" y="1274"/>
                </a:lnTo>
                <a:lnTo>
                  <a:pt x="953" y="1268"/>
                </a:lnTo>
                <a:lnTo>
                  <a:pt x="955" y="1262"/>
                </a:lnTo>
                <a:lnTo>
                  <a:pt x="956" y="1256"/>
                </a:lnTo>
                <a:lnTo>
                  <a:pt x="957" y="1250"/>
                </a:lnTo>
                <a:lnTo>
                  <a:pt x="956" y="1245"/>
                </a:lnTo>
                <a:lnTo>
                  <a:pt x="954" y="1243"/>
                </a:lnTo>
                <a:lnTo>
                  <a:pt x="952" y="1245"/>
                </a:lnTo>
                <a:lnTo>
                  <a:pt x="946" y="1248"/>
                </a:lnTo>
                <a:lnTo>
                  <a:pt x="936" y="1252"/>
                </a:lnTo>
                <a:lnTo>
                  <a:pt x="923" y="1257"/>
                </a:lnTo>
                <a:lnTo>
                  <a:pt x="907" y="1262"/>
                </a:lnTo>
                <a:lnTo>
                  <a:pt x="888" y="1267"/>
                </a:lnTo>
                <a:lnTo>
                  <a:pt x="866" y="1273"/>
                </a:lnTo>
                <a:lnTo>
                  <a:pt x="842" y="1275"/>
                </a:lnTo>
                <a:lnTo>
                  <a:pt x="815" y="1276"/>
                </a:lnTo>
                <a:lnTo>
                  <a:pt x="789" y="1275"/>
                </a:lnTo>
                <a:lnTo>
                  <a:pt x="764" y="1273"/>
                </a:lnTo>
                <a:lnTo>
                  <a:pt x="742" y="1267"/>
                </a:lnTo>
                <a:lnTo>
                  <a:pt x="723" y="1262"/>
                </a:lnTo>
                <a:lnTo>
                  <a:pt x="706" y="1257"/>
                </a:lnTo>
                <a:lnTo>
                  <a:pt x="694" y="1252"/>
                </a:lnTo>
                <a:lnTo>
                  <a:pt x="684" y="1248"/>
                </a:lnTo>
                <a:lnTo>
                  <a:pt x="679" y="1245"/>
                </a:lnTo>
                <a:lnTo>
                  <a:pt x="677" y="1243"/>
                </a:lnTo>
                <a:close/>
                <a:moveTo>
                  <a:pt x="498" y="1186"/>
                </a:moveTo>
                <a:lnTo>
                  <a:pt x="497" y="1188"/>
                </a:lnTo>
                <a:lnTo>
                  <a:pt x="496" y="1194"/>
                </a:lnTo>
                <a:lnTo>
                  <a:pt x="493" y="1201"/>
                </a:lnTo>
                <a:lnTo>
                  <a:pt x="489" y="1212"/>
                </a:lnTo>
                <a:lnTo>
                  <a:pt x="485" y="1226"/>
                </a:lnTo>
                <a:lnTo>
                  <a:pt x="480" y="1242"/>
                </a:lnTo>
                <a:lnTo>
                  <a:pt x="475" y="1260"/>
                </a:lnTo>
                <a:lnTo>
                  <a:pt x="470" y="1281"/>
                </a:lnTo>
                <a:lnTo>
                  <a:pt x="465" y="1303"/>
                </a:lnTo>
                <a:lnTo>
                  <a:pt x="461" y="1327"/>
                </a:lnTo>
                <a:lnTo>
                  <a:pt x="457" y="1352"/>
                </a:lnTo>
                <a:lnTo>
                  <a:pt x="453" y="1378"/>
                </a:lnTo>
                <a:lnTo>
                  <a:pt x="451" y="1405"/>
                </a:lnTo>
                <a:lnTo>
                  <a:pt x="449" y="1433"/>
                </a:lnTo>
                <a:lnTo>
                  <a:pt x="449" y="1461"/>
                </a:lnTo>
                <a:lnTo>
                  <a:pt x="450" y="1489"/>
                </a:lnTo>
                <a:lnTo>
                  <a:pt x="453" y="1518"/>
                </a:lnTo>
                <a:lnTo>
                  <a:pt x="457" y="1546"/>
                </a:lnTo>
                <a:lnTo>
                  <a:pt x="464" y="1573"/>
                </a:lnTo>
                <a:lnTo>
                  <a:pt x="472" y="1600"/>
                </a:lnTo>
                <a:lnTo>
                  <a:pt x="484" y="1627"/>
                </a:lnTo>
                <a:lnTo>
                  <a:pt x="497" y="1652"/>
                </a:lnTo>
                <a:lnTo>
                  <a:pt x="513" y="1675"/>
                </a:lnTo>
                <a:lnTo>
                  <a:pt x="533" y="1698"/>
                </a:lnTo>
                <a:lnTo>
                  <a:pt x="555" y="1718"/>
                </a:lnTo>
                <a:lnTo>
                  <a:pt x="581" y="1736"/>
                </a:lnTo>
                <a:lnTo>
                  <a:pt x="610" y="1753"/>
                </a:lnTo>
                <a:lnTo>
                  <a:pt x="643" y="1767"/>
                </a:lnTo>
                <a:lnTo>
                  <a:pt x="680" y="1777"/>
                </a:lnTo>
                <a:lnTo>
                  <a:pt x="721" y="1785"/>
                </a:lnTo>
                <a:lnTo>
                  <a:pt x="765" y="1791"/>
                </a:lnTo>
                <a:lnTo>
                  <a:pt x="814" y="1793"/>
                </a:lnTo>
                <a:lnTo>
                  <a:pt x="863" y="1791"/>
                </a:lnTo>
                <a:lnTo>
                  <a:pt x="909" y="1785"/>
                </a:lnTo>
                <a:lnTo>
                  <a:pt x="950" y="1777"/>
                </a:lnTo>
                <a:lnTo>
                  <a:pt x="987" y="1767"/>
                </a:lnTo>
                <a:lnTo>
                  <a:pt x="1020" y="1753"/>
                </a:lnTo>
                <a:lnTo>
                  <a:pt x="1048" y="1736"/>
                </a:lnTo>
                <a:lnTo>
                  <a:pt x="1074" y="1718"/>
                </a:lnTo>
                <a:lnTo>
                  <a:pt x="1097" y="1698"/>
                </a:lnTo>
                <a:lnTo>
                  <a:pt x="1116" y="1675"/>
                </a:lnTo>
                <a:lnTo>
                  <a:pt x="1132" y="1652"/>
                </a:lnTo>
                <a:lnTo>
                  <a:pt x="1146" y="1627"/>
                </a:lnTo>
                <a:lnTo>
                  <a:pt x="1157" y="1600"/>
                </a:lnTo>
                <a:lnTo>
                  <a:pt x="1165" y="1573"/>
                </a:lnTo>
                <a:lnTo>
                  <a:pt x="1173" y="1546"/>
                </a:lnTo>
                <a:lnTo>
                  <a:pt x="1177" y="1518"/>
                </a:lnTo>
                <a:lnTo>
                  <a:pt x="1180" y="1489"/>
                </a:lnTo>
                <a:lnTo>
                  <a:pt x="1181" y="1461"/>
                </a:lnTo>
                <a:lnTo>
                  <a:pt x="1181" y="1433"/>
                </a:lnTo>
                <a:lnTo>
                  <a:pt x="1179" y="1405"/>
                </a:lnTo>
                <a:lnTo>
                  <a:pt x="1177" y="1378"/>
                </a:lnTo>
                <a:lnTo>
                  <a:pt x="1173" y="1352"/>
                </a:lnTo>
                <a:lnTo>
                  <a:pt x="1168" y="1327"/>
                </a:lnTo>
                <a:lnTo>
                  <a:pt x="1164" y="1303"/>
                </a:lnTo>
                <a:lnTo>
                  <a:pt x="1159" y="1281"/>
                </a:lnTo>
                <a:lnTo>
                  <a:pt x="1154" y="1260"/>
                </a:lnTo>
                <a:lnTo>
                  <a:pt x="1149" y="1242"/>
                </a:lnTo>
                <a:lnTo>
                  <a:pt x="1145" y="1226"/>
                </a:lnTo>
                <a:lnTo>
                  <a:pt x="1141" y="1212"/>
                </a:lnTo>
                <a:lnTo>
                  <a:pt x="1137" y="1201"/>
                </a:lnTo>
                <a:lnTo>
                  <a:pt x="1134" y="1194"/>
                </a:lnTo>
                <a:lnTo>
                  <a:pt x="1131" y="1188"/>
                </a:lnTo>
                <a:lnTo>
                  <a:pt x="1131" y="1186"/>
                </a:lnTo>
                <a:lnTo>
                  <a:pt x="1128" y="1236"/>
                </a:lnTo>
                <a:lnTo>
                  <a:pt x="1121" y="1285"/>
                </a:lnTo>
                <a:lnTo>
                  <a:pt x="1111" y="1333"/>
                </a:lnTo>
                <a:lnTo>
                  <a:pt x="1097" y="1380"/>
                </a:lnTo>
                <a:lnTo>
                  <a:pt x="1079" y="1424"/>
                </a:lnTo>
                <a:lnTo>
                  <a:pt x="1060" y="1467"/>
                </a:lnTo>
                <a:lnTo>
                  <a:pt x="1038" y="1508"/>
                </a:lnTo>
                <a:lnTo>
                  <a:pt x="1014" y="1547"/>
                </a:lnTo>
                <a:lnTo>
                  <a:pt x="991" y="1584"/>
                </a:lnTo>
                <a:lnTo>
                  <a:pt x="966" y="1618"/>
                </a:lnTo>
                <a:lnTo>
                  <a:pt x="942" y="1649"/>
                </a:lnTo>
                <a:lnTo>
                  <a:pt x="918" y="1678"/>
                </a:lnTo>
                <a:lnTo>
                  <a:pt x="895" y="1704"/>
                </a:lnTo>
                <a:lnTo>
                  <a:pt x="874" y="1727"/>
                </a:lnTo>
                <a:lnTo>
                  <a:pt x="855" y="1747"/>
                </a:lnTo>
                <a:lnTo>
                  <a:pt x="838" y="1763"/>
                </a:lnTo>
                <a:lnTo>
                  <a:pt x="824" y="1776"/>
                </a:lnTo>
                <a:lnTo>
                  <a:pt x="814" y="1785"/>
                </a:lnTo>
                <a:lnTo>
                  <a:pt x="805" y="1776"/>
                </a:lnTo>
                <a:lnTo>
                  <a:pt x="791" y="1763"/>
                </a:lnTo>
                <a:lnTo>
                  <a:pt x="774" y="1747"/>
                </a:lnTo>
                <a:lnTo>
                  <a:pt x="755" y="1727"/>
                </a:lnTo>
                <a:lnTo>
                  <a:pt x="734" y="1704"/>
                </a:lnTo>
                <a:lnTo>
                  <a:pt x="712" y="1678"/>
                </a:lnTo>
                <a:lnTo>
                  <a:pt x="687" y="1649"/>
                </a:lnTo>
                <a:lnTo>
                  <a:pt x="663" y="1618"/>
                </a:lnTo>
                <a:lnTo>
                  <a:pt x="639" y="1584"/>
                </a:lnTo>
                <a:lnTo>
                  <a:pt x="615" y="1547"/>
                </a:lnTo>
                <a:lnTo>
                  <a:pt x="591" y="1508"/>
                </a:lnTo>
                <a:lnTo>
                  <a:pt x="570" y="1467"/>
                </a:lnTo>
                <a:lnTo>
                  <a:pt x="550" y="1424"/>
                </a:lnTo>
                <a:lnTo>
                  <a:pt x="533" y="1380"/>
                </a:lnTo>
                <a:lnTo>
                  <a:pt x="518" y="1333"/>
                </a:lnTo>
                <a:lnTo>
                  <a:pt x="507" y="1285"/>
                </a:lnTo>
                <a:lnTo>
                  <a:pt x="501" y="1236"/>
                </a:lnTo>
                <a:lnTo>
                  <a:pt x="498" y="1186"/>
                </a:lnTo>
                <a:close/>
                <a:moveTo>
                  <a:pt x="754" y="977"/>
                </a:moveTo>
                <a:lnTo>
                  <a:pt x="755" y="978"/>
                </a:lnTo>
                <a:lnTo>
                  <a:pt x="756" y="981"/>
                </a:lnTo>
                <a:lnTo>
                  <a:pt x="758" y="987"/>
                </a:lnTo>
                <a:lnTo>
                  <a:pt x="760" y="993"/>
                </a:lnTo>
                <a:lnTo>
                  <a:pt x="760" y="1002"/>
                </a:lnTo>
                <a:lnTo>
                  <a:pt x="760" y="1013"/>
                </a:lnTo>
                <a:lnTo>
                  <a:pt x="756" y="1026"/>
                </a:lnTo>
                <a:lnTo>
                  <a:pt x="751" y="1042"/>
                </a:lnTo>
                <a:lnTo>
                  <a:pt x="740" y="1059"/>
                </a:lnTo>
                <a:lnTo>
                  <a:pt x="727" y="1079"/>
                </a:lnTo>
                <a:lnTo>
                  <a:pt x="709" y="1102"/>
                </a:lnTo>
                <a:lnTo>
                  <a:pt x="696" y="1121"/>
                </a:lnTo>
                <a:lnTo>
                  <a:pt x="689" y="1138"/>
                </a:lnTo>
                <a:lnTo>
                  <a:pt x="687" y="1154"/>
                </a:lnTo>
                <a:lnTo>
                  <a:pt x="689" y="1170"/>
                </a:lnTo>
                <a:lnTo>
                  <a:pt x="694" y="1184"/>
                </a:lnTo>
                <a:lnTo>
                  <a:pt x="703" y="1198"/>
                </a:lnTo>
                <a:lnTo>
                  <a:pt x="714" y="1209"/>
                </a:lnTo>
                <a:lnTo>
                  <a:pt x="725" y="1221"/>
                </a:lnTo>
                <a:lnTo>
                  <a:pt x="736" y="1229"/>
                </a:lnTo>
                <a:lnTo>
                  <a:pt x="747" y="1237"/>
                </a:lnTo>
                <a:lnTo>
                  <a:pt x="758" y="1243"/>
                </a:lnTo>
                <a:lnTo>
                  <a:pt x="766" y="1248"/>
                </a:lnTo>
                <a:lnTo>
                  <a:pt x="772" y="1251"/>
                </a:lnTo>
                <a:lnTo>
                  <a:pt x="774" y="1252"/>
                </a:lnTo>
                <a:lnTo>
                  <a:pt x="790" y="1252"/>
                </a:lnTo>
                <a:lnTo>
                  <a:pt x="780" y="1227"/>
                </a:lnTo>
                <a:lnTo>
                  <a:pt x="774" y="1206"/>
                </a:lnTo>
                <a:lnTo>
                  <a:pt x="772" y="1188"/>
                </a:lnTo>
                <a:lnTo>
                  <a:pt x="772" y="1173"/>
                </a:lnTo>
                <a:lnTo>
                  <a:pt x="774" y="1159"/>
                </a:lnTo>
                <a:lnTo>
                  <a:pt x="779" y="1148"/>
                </a:lnTo>
                <a:lnTo>
                  <a:pt x="784" y="1138"/>
                </a:lnTo>
                <a:lnTo>
                  <a:pt x="792" y="1131"/>
                </a:lnTo>
                <a:lnTo>
                  <a:pt x="799" y="1125"/>
                </a:lnTo>
                <a:lnTo>
                  <a:pt x="807" y="1121"/>
                </a:lnTo>
                <a:lnTo>
                  <a:pt x="814" y="1118"/>
                </a:lnTo>
                <a:lnTo>
                  <a:pt x="820" y="1116"/>
                </a:lnTo>
                <a:lnTo>
                  <a:pt x="824" y="1115"/>
                </a:lnTo>
                <a:lnTo>
                  <a:pt x="829" y="1113"/>
                </a:lnTo>
                <a:lnTo>
                  <a:pt x="830" y="1113"/>
                </a:lnTo>
                <a:lnTo>
                  <a:pt x="822" y="1124"/>
                </a:lnTo>
                <a:lnTo>
                  <a:pt x="820" y="1134"/>
                </a:lnTo>
                <a:lnTo>
                  <a:pt x="822" y="1144"/>
                </a:lnTo>
                <a:lnTo>
                  <a:pt x="828" y="1153"/>
                </a:lnTo>
                <a:lnTo>
                  <a:pt x="834" y="1160"/>
                </a:lnTo>
                <a:lnTo>
                  <a:pt x="840" y="1167"/>
                </a:lnTo>
                <a:lnTo>
                  <a:pt x="845" y="1171"/>
                </a:lnTo>
                <a:lnTo>
                  <a:pt x="847" y="1172"/>
                </a:lnTo>
                <a:lnTo>
                  <a:pt x="857" y="1181"/>
                </a:lnTo>
                <a:lnTo>
                  <a:pt x="863" y="1193"/>
                </a:lnTo>
                <a:lnTo>
                  <a:pt x="865" y="1204"/>
                </a:lnTo>
                <a:lnTo>
                  <a:pt x="863" y="1215"/>
                </a:lnTo>
                <a:lnTo>
                  <a:pt x="860" y="1227"/>
                </a:lnTo>
                <a:lnTo>
                  <a:pt x="856" y="1236"/>
                </a:lnTo>
                <a:lnTo>
                  <a:pt x="852" y="1245"/>
                </a:lnTo>
                <a:lnTo>
                  <a:pt x="848" y="1250"/>
                </a:lnTo>
                <a:lnTo>
                  <a:pt x="847" y="1252"/>
                </a:lnTo>
                <a:lnTo>
                  <a:pt x="879" y="1252"/>
                </a:lnTo>
                <a:lnTo>
                  <a:pt x="894" y="1217"/>
                </a:lnTo>
                <a:lnTo>
                  <a:pt x="906" y="1186"/>
                </a:lnTo>
                <a:lnTo>
                  <a:pt x="913" y="1158"/>
                </a:lnTo>
                <a:lnTo>
                  <a:pt x="916" y="1133"/>
                </a:lnTo>
                <a:lnTo>
                  <a:pt x="916" y="1109"/>
                </a:lnTo>
                <a:lnTo>
                  <a:pt x="913" y="1090"/>
                </a:lnTo>
                <a:lnTo>
                  <a:pt x="908" y="1071"/>
                </a:lnTo>
                <a:lnTo>
                  <a:pt x="899" y="1054"/>
                </a:lnTo>
                <a:lnTo>
                  <a:pt x="889" y="1041"/>
                </a:lnTo>
                <a:lnTo>
                  <a:pt x="878" y="1028"/>
                </a:lnTo>
                <a:lnTo>
                  <a:pt x="866" y="1017"/>
                </a:lnTo>
                <a:lnTo>
                  <a:pt x="852" y="1008"/>
                </a:lnTo>
                <a:lnTo>
                  <a:pt x="839" y="1001"/>
                </a:lnTo>
                <a:lnTo>
                  <a:pt x="824" y="995"/>
                </a:lnTo>
                <a:lnTo>
                  <a:pt x="811" y="990"/>
                </a:lnTo>
                <a:lnTo>
                  <a:pt x="798" y="986"/>
                </a:lnTo>
                <a:lnTo>
                  <a:pt x="786" y="982"/>
                </a:lnTo>
                <a:lnTo>
                  <a:pt x="775" y="980"/>
                </a:lnTo>
                <a:lnTo>
                  <a:pt x="767" y="979"/>
                </a:lnTo>
                <a:lnTo>
                  <a:pt x="760" y="978"/>
                </a:lnTo>
                <a:lnTo>
                  <a:pt x="756" y="977"/>
                </a:lnTo>
                <a:lnTo>
                  <a:pt x="754" y="977"/>
                </a:lnTo>
                <a:close/>
                <a:moveTo>
                  <a:pt x="925" y="0"/>
                </a:moveTo>
                <a:lnTo>
                  <a:pt x="996" y="0"/>
                </a:lnTo>
                <a:lnTo>
                  <a:pt x="1014" y="3"/>
                </a:lnTo>
                <a:lnTo>
                  <a:pt x="1031" y="9"/>
                </a:lnTo>
                <a:lnTo>
                  <a:pt x="1044" y="18"/>
                </a:lnTo>
                <a:lnTo>
                  <a:pt x="1055" y="32"/>
                </a:lnTo>
                <a:lnTo>
                  <a:pt x="1063" y="47"/>
                </a:lnTo>
                <a:lnTo>
                  <a:pt x="1065" y="66"/>
                </a:lnTo>
                <a:lnTo>
                  <a:pt x="1063" y="84"/>
                </a:lnTo>
                <a:lnTo>
                  <a:pt x="1055" y="101"/>
                </a:lnTo>
                <a:lnTo>
                  <a:pt x="1044" y="113"/>
                </a:lnTo>
                <a:lnTo>
                  <a:pt x="1031" y="123"/>
                </a:lnTo>
                <a:lnTo>
                  <a:pt x="1014" y="130"/>
                </a:lnTo>
                <a:lnTo>
                  <a:pt x="996" y="132"/>
                </a:lnTo>
                <a:lnTo>
                  <a:pt x="925" y="132"/>
                </a:lnTo>
                <a:lnTo>
                  <a:pt x="908" y="130"/>
                </a:lnTo>
                <a:lnTo>
                  <a:pt x="891" y="124"/>
                </a:lnTo>
                <a:lnTo>
                  <a:pt x="878" y="115"/>
                </a:lnTo>
                <a:lnTo>
                  <a:pt x="867" y="103"/>
                </a:lnTo>
                <a:lnTo>
                  <a:pt x="811" y="103"/>
                </a:lnTo>
                <a:lnTo>
                  <a:pt x="758" y="108"/>
                </a:lnTo>
                <a:lnTo>
                  <a:pt x="708" y="116"/>
                </a:lnTo>
                <a:lnTo>
                  <a:pt x="663" y="128"/>
                </a:lnTo>
                <a:lnTo>
                  <a:pt x="621" y="143"/>
                </a:lnTo>
                <a:lnTo>
                  <a:pt x="583" y="162"/>
                </a:lnTo>
                <a:lnTo>
                  <a:pt x="549" y="185"/>
                </a:lnTo>
                <a:lnTo>
                  <a:pt x="518" y="211"/>
                </a:lnTo>
                <a:lnTo>
                  <a:pt x="491" y="242"/>
                </a:lnTo>
                <a:lnTo>
                  <a:pt x="468" y="273"/>
                </a:lnTo>
                <a:lnTo>
                  <a:pt x="452" y="302"/>
                </a:lnTo>
                <a:lnTo>
                  <a:pt x="440" y="329"/>
                </a:lnTo>
                <a:lnTo>
                  <a:pt x="432" y="353"/>
                </a:lnTo>
                <a:lnTo>
                  <a:pt x="428" y="374"/>
                </a:lnTo>
                <a:lnTo>
                  <a:pt x="425" y="390"/>
                </a:lnTo>
                <a:lnTo>
                  <a:pt x="425" y="400"/>
                </a:lnTo>
                <a:lnTo>
                  <a:pt x="425" y="403"/>
                </a:lnTo>
                <a:lnTo>
                  <a:pt x="425" y="765"/>
                </a:lnTo>
                <a:lnTo>
                  <a:pt x="1629" y="765"/>
                </a:lnTo>
                <a:lnTo>
                  <a:pt x="1629" y="1541"/>
                </a:lnTo>
                <a:lnTo>
                  <a:pt x="1530" y="1541"/>
                </a:lnTo>
                <a:lnTo>
                  <a:pt x="1530" y="1743"/>
                </a:lnTo>
                <a:lnTo>
                  <a:pt x="1355" y="1743"/>
                </a:lnTo>
                <a:lnTo>
                  <a:pt x="1273" y="2699"/>
                </a:lnTo>
                <a:lnTo>
                  <a:pt x="1569" y="2777"/>
                </a:lnTo>
                <a:lnTo>
                  <a:pt x="1569" y="3301"/>
                </a:lnTo>
                <a:lnTo>
                  <a:pt x="61" y="3301"/>
                </a:lnTo>
                <a:lnTo>
                  <a:pt x="61" y="2777"/>
                </a:lnTo>
                <a:lnTo>
                  <a:pt x="356" y="2699"/>
                </a:lnTo>
                <a:lnTo>
                  <a:pt x="274" y="1743"/>
                </a:lnTo>
                <a:lnTo>
                  <a:pt x="100" y="1743"/>
                </a:lnTo>
                <a:lnTo>
                  <a:pt x="100" y="1541"/>
                </a:lnTo>
                <a:lnTo>
                  <a:pt x="0" y="1541"/>
                </a:lnTo>
                <a:lnTo>
                  <a:pt x="0" y="768"/>
                </a:lnTo>
                <a:lnTo>
                  <a:pt x="351" y="768"/>
                </a:lnTo>
                <a:lnTo>
                  <a:pt x="351" y="404"/>
                </a:lnTo>
                <a:lnTo>
                  <a:pt x="351" y="400"/>
                </a:lnTo>
                <a:lnTo>
                  <a:pt x="352" y="389"/>
                </a:lnTo>
                <a:lnTo>
                  <a:pt x="353" y="371"/>
                </a:lnTo>
                <a:lnTo>
                  <a:pt x="357" y="349"/>
                </a:lnTo>
                <a:lnTo>
                  <a:pt x="364" y="323"/>
                </a:lnTo>
                <a:lnTo>
                  <a:pt x="375" y="293"/>
                </a:lnTo>
                <a:lnTo>
                  <a:pt x="390" y="262"/>
                </a:lnTo>
                <a:lnTo>
                  <a:pt x="410" y="227"/>
                </a:lnTo>
                <a:lnTo>
                  <a:pt x="435" y="193"/>
                </a:lnTo>
                <a:lnTo>
                  <a:pt x="467" y="158"/>
                </a:lnTo>
                <a:lnTo>
                  <a:pt x="499" y="131"/>
                </a:lnTo>
                <a:lnTo>
                  <a:pt x="534" y="106"/>
                </a:lnTo>
                <a:lnTo>
                  <a:pt x="573" y="85"/>
                </a:lnTo>
                <a:lnTo>
                  <a:pt x="614" y="68"/>
                </a:lnTo>
                <a:lnTo>
                  <a:pt x="658" y="54"/>
                </a:lnTo>
                <a:lnTo>
                  <a:pt x="706" y="43"/>
                </a:lnTo>
                <a:lnTo>
                  <a:pt x="757" y="36"/>
                </a:lnTo>
                <a:lnTo>
                  <a:pt x="810" y="32"/>
                </a:lnTo>
                <a:lnTo>
                  <a:pt x="867" y="31"/>
                </a:lnTo>
                <a:lnTo>
                  <a:pt x="878" y="18"/>
                </a:lnTo>
                <a:lnTo>
                  <a:pt x="891" y="8"/>
                </a:lnTo>
                <a:lnTo>
                  <a:pt x="907" y="2"/>
                </a:lnTo>
                <a:lnTo>
                  <a:pt x="92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Freeform 249"/>
          <p:cNvSpPr>
            <a:spLocks noEditPoints="1"/>
          </p:cNvSpPr>
          <p:nvPr/>
        </p:nvSpPr>
        <p:spPr bwMode="auto">
          <a:xfrm>
            <a:off x="4737856" y="2459955"/>
            <a:ext cx="225425" cy="477838"/>
          </a:xfrm>
          <a:custGeom>
            <a:avLst/>
            <a:gdLst>
              <a:gd name="T0" fmla="*/ 603 w 1566"/>
              <a:gd name="T1" fmla="*/ 2327 h 3312"/>
              <a:gd name="T2" fmla="*/ 491 w 1566"/>
              <a:gd name="T3" fmla="*/ 2674 h 3312"/>
              <a:gd name="T4" fmla="*/ 783 w 1566"/>
              <a:gd name="T5" fmla="*/ 2889 h 3312"/>
              <a:gd name="T6" fmla="*/ 1075 w 1566"/>
              <a:gd name="T7" fmla="*/ 2674 h 3312"/>
              <a:gd name="T8" fmla="*/ 963 w 1566"/>
              <a:gd name="T9" fmla="*/ 2327 h 3312"/>
              <a:gd name="T10" fmla="*/ 611 w 1566"/>
              <a:gd name="T11" fmla="*/ 308 h 3312"/>
              <a:gd name="T12" fmla="*/ 955 w 1566"/>
              <a:gd name="T13" fmla="*/ 1496 h 3312"/>
              <a:gd name="T14" fmla="*/ 611 w 1566"/>
              <a:gd name="T15" fmla="*/ 308 h 3312"/>
              <a:gd name="T16" fmla="*/ 1267 w 1566"/>
              <a:gd name="T17" fmla="*/ 0 h 3312"/>
              <a:gd name="T18" fmla="*/ 1150 w 1566"/>
              <a:gd name="T19" fmla="*/ 1818 h 3312"/>
              <a:gd name="T20" fmla="*/ 1259 w 1566"/>
              <a:gd name="T21" fmla="*/ 1889 h 3312"/>
              <a:gd name="T22" fmla="*/ 1353 w 1566"/>
              <a:gd name="T23" fmla="*/ 1976 h 3312"/>
              <a:gd name="T24" fmla="*/ 1433 w 1566"/>
              <a:gd name="T25" fmla="*/ 2077 h 3312"/>
              <a:gd name="T26" fmla="*/ 1496 w 1566"/>
              <a:gd name="T27" fmla="*/ 2192 h 3312"/>
              <a:gd name="T28" fmla="*/ 1540 w 1566"/>
              <a:gd name="T29" fmla="*/ 2316 h 3312"/>
              <a:gd name="T30" fmla="*/ 1563 w 1566"/>
              <a:gd name="T31" fmla="*/ 2449 h 3312"/>
              <a:gd name="T32" fmla="*/ 1563 w 1566"/>
              <a:gd name="T33" fmla="*/ 2591 h 3312"/>
              <a:gd name="T34" fmla="*/ 1538 w 1566"/>
              <a:gd name="T35" fmla="*/ 2730 h 3312"/>
              <a:gd name="T36" fmla="*/ 1491 w 1566"/>
              <a:gd name="T37" fmla="*/ 2859 h 3312"/>
              <a:gd name="T38" fmla="*/ 1423 w 1566"/>
              <a:gd name="T39" fmla="*/ 2977 h 3312"/>
              <a:gd name="T40" fmla="*/ 1337 w 1566"/>
              <a:gd name="T41" fmla="*/ 3080 h 3312"/>
              <a:gd name="T42" fmla="*/ 1234 w 1566"/>
              <a:gd name="T43" fmla="*/ 3167 h 3312"/>
              <a:gd name="T44" fmla="*/ 1119 w 1566"/>
              <a:gd name="T45" fmla="*/ 3236 h 3312"/>
              <a:gd name="T46" fmla="*/ 991 w 1566"/>
              <a:gd name="T47" fmla="*/ 3284 h 3312"/>
              <a:gd name="T48" fmla="*/ 854 w 1566"/>
              <a:gd name="T49" fmla="*/ 3308 h 3312"/>
              <a:gd name="T50" fmla="*/ 712 w 1566"/>
              <a:gd name="T51" fmla="*/ 3308 h 3312"/>
              <a:gd name="T52" fmla="*/ 575 w 1566"/>
              <a:gd name="T53" fmla="*/ 3284 h 3312"/>
              <a:gd name="T54" fmla="*/ 448 w 1566"/>
              <a:gd name="T55" fmla="*/ 3236 h 3312"/>
              <a:gd name="T56" fmla="*/ 332 w 1566"/>
              <a:gd name="T57" fmla="*/ 3167 h 3312"/>
              <a:gd name="T58" fmla="*/ 230 w 1566"/>
              <a:gd name="T59" fmla="*/ 3080 h 3312"/>
              <a:gd name="T60" fmla="*/ 144 w 1566"/>
              <a:gd name="T61" fmla="*/ 2977 h 3312"/>
              <a:gd name="T62" fmla="*/ 76 w 1566"/>
              <a:gd name="T63" fmla="*/ 2859 h 3312"/>
              <a:gd name="T64" fmla="*/ 28 w 1566"/>
              <a:gd name="T65" fmla="*/ 2730 h 3312"/>
              <a:gd name="T66" fmla="*/ 3 w 1566"/>
              <a:gd name="T67" fmla="*/ 2591 h 3312"/>
              <a:gd name="T68" fmla="*/ 3 w 1566"/>
              <a:gd name="T69" fmla="*/ 2449 h 3312"/>
              <a:gd name="T70" fmla="*/ 26 w 1566"/>
              <a:gd name="T71" fmla="*/ 2316 h 3312"/>
              <a:gd name="T72" fmla="*/ 70 w 1566"/>
              <a:gd name="T73" fmla="*/ 2192 h 3312"/>
              <a:gd name="T74" fmla="*/ 132 w 1566"/>
              <a:gd name="T75" fmla="*/ 2077 h 3312"/>
              <a:gd name="T76" fmla="*/ 213 w 1566"/>
              <a:gd name="T77" fmla="*/ 1976 h 3312"/>
              <a:gd name="T78" fmla="*/ 308 w 1566"/>
              <a:gd name="T79" fmla="*/ 1889 h 3312"/>
              <a:gd name="T80" fmla="*/ 416 w 1566"/>
              <a:gd name="T81" fmla="*/ 1818 h 3312"/>
              <a:gd name="T82" fmla="*/ 299 w 1566"/>
              <a:gd name="T83" fmla="*/ 0 h 3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66" h="3312">
                <a:moveTo>
                  <a:pt x="782" y="1956"/>
                </a:moveTo>
                <a:lnTo>
                  <a:pt x="603" y="2327"/>
                </a:lnTo>
                <a:lnTo>
                  <a:pt x="200" y="2386"/>
                </a:lnTo>
                <a:lnTo>
                  <a:pt x="491" y="2674"/>
                </a:lnTo>
                <a:lnTo>
                  <a:pt x="423" y="3081"/>
                </a:lnTo>
                <a:lnTo>
                  <a:pt x="783" y="2889"/>
                </a:lnTo>
                <a:lnTo>
                  <a:pt x="1144" y="3081"/>
                </a:lnTo>
                <a:lnTo>
                  <a:pt x="1075" y="2674"/>
                </a:lnTo>
                <a:lnTo>
                  <a:pt x="1367" y="2386"/>
                </a:lnTo>
                <a:lnTo>
                  <a:pt x="963" y="2327"/>
                </a:lnTo>
                <a:lnTo>
                  <a:pt x="782" y="1956"/>
                </a:lnTo>
                <a:close/>
                <a:moveTo>
                  <a:pt x="611" y="308"/>
                </a:moveTo>
                <a:lnTo>
                  <a:pt x="611" y="1496"/>
                </a:lnTo>
                <a:lnTo>
                  <a:pt x="955" y="1496"/>
                </a:lnTo>
                <a:lnTo>
                  <a:pt x="955" y="308"/>
                </a:lnTo>
                <a:lnTo>
                  <a:pt x="611" y="308"/>
                </a:lnTo>
                <a:close/>
                <a:moveTo>
                  <a:pt x="299" y="0"/>
                </a:moveTo>
                <a:lnTo>
                  <a:pt x="1267" y="0"/>
                </a:lnTo>
                <a:lnTo>
                  <a:pt x="1267" y="1496"/>
                </a:lnTo>
                <a:lnTo>
                  <a:pt x="1150" y="1818"/>
                </a:lnTo>
                <a:lnTo>
                  <a:pt x="1205" y="1851"/>
                </a:lnTo>
                <a:lnTo>
                  <a:pt x="1259" y="1889"/>
                </a:lnTo>
                <a:lnTo>
                  <a:pt x="1308" y="1930"/>
                </a:lnTo>
                <a:lnTo>
                  <a:pt x="1353" y="1976"/>
                </a:lnTo>
                <a:lnTo>
                  <a:pt x="1395" y="2025"/>
                </a:lnTo>
                <a:lnTo>
                  <a:pt x="1433" y="2077"/>
                </a:lnTo>
                <a:lnTo>
                  <a:pt x="1467" y="2133"/>
                </a:lnTo>
                <a:lnTo>
                  <a:pt x="1496" y="2192"/>
                </a:lnTo>
                <a:lnTo>
                  <a:pt x="1521" y="2253"/>
                </a:lnTo>
                <a:lnTo>
                  <a:pt x="1540" y="2316"/>
                </a:lnTo>
                <a:lnTo>
                  <a:pt x="1554" y="2382"/>
                </a:lnTo>
                <a:lnTo>
                  <a:pt x="1563" y="2449"/>
                </a:lnTo>
                <a:lnTo>
                  <a:pt x="1566" y="2519"/>
                </a:lnTo>
                <a:lnTo>
                  <a:pt x="1563" y="2591"/>
                </a:lnTo>
                <a:lnTo>
                  <a:pt x="1553" y="2662"/>
                </a:lnTo>
                <a:lnTo>
                  <a:pt x="1538" y="2730"/>
                </a:lnTo>
                <a:lnTo>
                  <a:pt x="1516" y="2796"/>
                </a:lnTo>
                <a:lnTo>
                  <a:pt x="1491" y="2859"/>
                </a:lnTo>
                <a:lnTo>
                  <a:pt x="1459" y="2920"/>
                </a:lnTo>
                <a:lnTo>
                  <a:pt x="1423" y="2977"/>
                </a:lnTo>
                <a:lnTo>
                  <a:pt x="1382" y="3030"/>
                </a:lnTo>
                <a:lnTo>
                  <a:pt x="1337" y="3080"/>
                </a:lnTo>
                <a:lnTo>
                  <a:pt x="1288" y="3125"/>
                </a:lnTo>
                <a:lnTo>
                  <a:pt x="1234" y="3167"/>
                </a:lnTo>
                <a:lnTo>
                  <a:pt x="1179" y="3203"/>
                </a:lnTo>
                <a:lnTo>
                  <a:pt x="1119" y="3236"/>
                </a:lnTo>
                <a:lnTo>
                  <a:pt x="1057" y="3263"/>
                </a:lnTo>
                <a:lnTo>
                  <a:pt x="991" y="3284"/>
                </a:lnTo>
                <a:lnTo>
                  <a:pt x="924" y="3299"/>
                </a:lnTo>
                <a:lnTo>
                  <a:pt x="854" y="3308"/>
                </a:lnTo>
                <a:lnTo>
                  <a:pt x="783" y="3312"/>
                </a:lnTo>
                <a:lnTo>
                  <a:pt x="712" y="3308"/>
                </a:lnTo>
                <a:lnTo>
                  <a:pt x="643" y="3299"/>
                </a:lnTo>
                <a:lnTo>
                  <a:pt x="575" y="3284"/>
                </a:lnTo>
                <a:lnTo>
                  <a:pt x="510" y="3263"/>
                </a:lnTo>
                <a:lnTo>
                  <a:pt x="448" y="3236"/>
                </a:lnTo>
                <a:lnTo>
                  <a:pt x="388" y="3203"/>
                </a:lnTo>
                <a:lnTo>
                  <a:pt x="332" y="3167"/>
                </a:lnTo>
                <a:lnTo>
                  <a:pt x="279" y="3125"/>
                </a:lnTo>
                <a:lnTo>
                  <a:pt x="230" y="3080"/>
                </a:lnTo>
                <a:lnTo>
                  <a:pt x="185" y="3030"/>
                </a:lnTo>
                <a:lnTo>
                  <a:pt x="144" y="2977"/>
                </a:lnTo>
                <a:lnTo>
                  <a:pt x="107" y="2920"/>
                </a:lnTo>
                <a:lnTo>
                  <a:pt x="76" y="2859"/>
                </a:lnTo>
                <a:lnTo>
                  <a:pt x="49" y="2796"/>
                </a:lnTo>
                <a:lnTo>
                  <a:pt x="28" y="2730"/>
                </a:lnTo>
                <a:lnTo>
                  <a:pt x="12" y="2662"/>
                </a:lnTo>
                <a:lnTo>
                  <a:pt x="3" y="2591"/>
                </a:lnTo>
                <a:lnTo>
                  <a:pt x="0" y="2519"/>
                </a:lnTo>
                <a:lnTo>
                  <a:pt x="3" y="2449"/>
                </a:lnTo>
                <a:lnTo>
                  <a:pt x="11" y="2382"/>
                </a:lnTo>
                <a:lnTo>
                  <a:pt x="26" y="2316"/>
                </a:lnTo>
                <a:lnTo>
                  <a:pt x="45" y="2253"/>
                </a:lnTo>
                <a:lnTo>
                  <a:pt x="70" y="2192"/>
                </a:lnTo>
                <a:lnTo>
                  <a:pt x="99" y="2133"/>
                </a:lnTo>
                <a:lnTo>
                  <a:pt x="132" y="2077"/>
                </a:lnTo>
                <a:lnTo>
                  <a:pt x="170" y="2025"/>
                </a:lnTo>
                <a:lnTo>
                  <a:pt x="213" y="1976"/>
                </a:lnTo>
                <a:lnTo>
                  <a:pt x="259" y="1930"/>
                </a:lnTo>
                <a:lnTo>
                  <a:pt x="308" y="1889"/>
                </a:lnTo>
                <a:lnTo>
                  <a:pt x="360" y="1851"/>
                </a:lnTo>
                <a:lnTo>
                  <a:pt x="416" y="1818"/>
                </a:lnTo>
                <a:lnTo>
                  <a:pt x="299" y="1496"/>
                </a:lnTo>
                <a:lnTo>
                  <a:pt x="29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9" name="Group 385"/>
          <p:cNvGrpSpPr/>
          <p:nvPr/>
        </p:nvGrpSpPr>
        <p:grpSpPr>
          <a:xfrm>
            <a:off x="3737274" y="2479005"/>
            <a:ext cx="355601" cy="439738"/>
            <a:chOff x="739775" y="3517900"/>
            <a:chExt cx="355601" cy="439738"/>
          </a:xfrm>
          <a:solidFill>
            <a:srgbClr val="000000"/>
          </a:solidFill>
        </p:grpSpPr>
        <p:sp>
          <p:nvSpPr>
            <p:cNvPr id="90" name="Rectangle 254"/>
            <p:cNvSpPr>
              <a:spLocks noChangeArrowheads="1"/>
            </p:cNvSpPr>
            <p:nvPr/>
          </p:nvSpPr>
          <p:spPr bwMode="auto">
            <a:xfrm>
              <a:off x="787400" y="3687763"/>
              <a:ext cx="153988" cy="79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Rectangle 255"/>
            <p:cNvSpPr>
              <a:spLocks noChangeArrowheads="1"/>
            </p:cNvSpPr>
            <p:nvPr/>
          </p:nvSpPr>
          <p:spPr bwMode="auto">
            <a:xfrm>
              <a:off x="787400" y="3717925"/>
              <a:ext cx="153988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Rectangle 256"/>
            <p:cNvSpPr>
              <a:spLocks noChangeArrowheads="1"/>
            </p:cNvSpPr>
            <p:nvPr/>
          </p:nvSpPr>
          <p:spPr bwMode="auto">
            <a:xfrm>
              <a:off x="787400" y="3746500"/>
              <a:ext cx="153988" cy="79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Rectangle 257"/>
            <p:cNvSpPr>
              <a:spLocks noChangeArrowheads="1"/>
            </p:cNvSpPr>
            <p:nvPr/>
          </p:nvSpPr>
          <p:spPr bwMode="auto">
            <a:xfrm>
              <a:off x="787400" y="3776663"/>
              <a:ext cx="153988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258"/>
            <p:cNvSpPr>
              <a:spLocks noEditPoints="1"/>
            </p:cNvSpPr>
            <p:nvPr/>
          </p:nvSpPr>
          <p:spPr bwMode="auto">
            <a:xfrm>
              <a:off x="739775" y="3517900"/>
              <a:ext cx="320675" cy="439738"/>
            </a:xfrm>
            <a:custGeom>
              <a:avLst/>
              <a:gdLst>
                <a:gd name="T0" fmla="*/ 1188 w 2428"/>
                <a:gd name="T1" fmla="*/ 2973 h 3323"/>
                <a:gd name="T2" fmla="*/ 1139 w 2428"/>
                <a:gd name="T3" fmla="*/ 2993 h 3323"/>
                <a:gd name="T4" fmla="*/ 1104 w 2428"/>
                <a:gd name="T5" fmla="*/ 3030 h 3323"/>
                <a:gd name="T6" fmla="*/ 1084 w 2428"/>
                <a:gd name="T7" fmla="*/ 3077 h 3323"/>
                <a:gd name="T8" fmla="*/ 1084 w 2428"/>
                <a:gd name="T9" fmla="*/ 3131 h 3323"/>
                <a:gd name="T10" fmla="*/ 1104 w 2428"/>
                <a:gd name="T11" fmla="*/ 3179 h 3323"/>
                <a:gd name="T12" fmla="*/ 1139 w 2428"/>
                <a:gd name="T13" fmla="*/ 3215 h 3323"/>
                <a:gd name="T14" fmla="*/ 1188 w 2428"/>
                <a:gd name="T15" fmla="*/ 3235 h 3323"/>
                <a:gd name="T16" fmla="*/ 1241 w 2428"/>
                <a:gd name="T17" fmla="*/ 3235 h 3323"/>
                <a:gd name="T18" fmla="*/ 1289 w 2428"/>
                <a:gd name="T19" fmla="*/ 3215 h 3323"/>
                <a:gd name="T20" fmla="*/ 1325 w 2428"/>
                <a:gd name="T21" fmla="*/ 3179 h 3323"/>
                <a:gd name="T22" fmla="*/ 1345 w 2428"/>
                <a:gd name="T23" fmla="*/ 3131 h 3323"/>
                <a:gd name="T24" fmla="*/ 1345 w 2428"/>
                <a:gd name="T25" fmla="*/ 3077 h 3323"/>
                <a:gd name="T26" fmla="*/ 1325 w 2428"/>
                <a:gd name="T27" fmla="*/ 3030 h 3323"/>
                <a:gd name="T28" fmla="*/ 1290 w 2428"/>
                <a:gd name="T29" fmla="*/ 2993 h 3323"/>
                <a:gd name="T30" fmla="*/ 1241 w 2428"/>
                <a:gd name="T31" fmla="*/ 2973 h 3323"/>
                <a:gd name="T32" fmla="*/ 225 w 2428"/>
                <a:gd name="T33" fmla="*/ 0 h 3323"/>
                <a:gd name="T34" fmla="*/ 2240 w 2428"/>
                <a:gd name="T35" fmla="*/ 3 h 3323"/>
                <a:gd name="T36" fmla="*/ 2307 w 2428"/>
                <a:gd name="T37" fmla="*/ 24 h 3323"/>
                <a:gd name="T38" fmla="*/ 2363 w 2428"/>
                <a:gd name="T39" fmla="*/ 65 h 3323"/>
                <a:gd name="T40" fmla="*/ 2403 w 2428"/>
                <a:gd name="T41" fmla="*/ 120 h 3323"/>
                <a:gd name="T42" fmla="*/ 2425 w 2428"/>
                <a:gd name="T43" fmla="*/ 188 h 3323"/>
                <a:gd name="T44" fmla="*/ 2428 w 2428"/>
                <a:gd name="T45" fmla="*/ 2317 h 3323"/>
                <a:gd name="T46" fmla="*/ 2379 w 2428"/>
                <a:gd name="T47" fmla="*/ 2300 h 3323"/>
                <a:gd name="T48" fmla="*/ 2336 w 2428"/>
                <a:gd name="T49" fmla="*/ 2275 h 3323"/>
                <a:gd name="T50" fmla="*/ 2295 w 2428"/>
                <a:gd name="T51" fmla="*/ 2262 h 3323"/>
                <a:gd name="T52" fmla="*/ 2261 w 2428"/>
                <a:gd name="T53" fmla="*/ 2259 h 3323"/>
                <a:gd name="T54" fmla="*/ 2245 w 2428"/>
                <a:gd name="T55" fmla="*/ 2259 h 3323"/>
                <a:gd name="T56" fmla="*/ 2236 w 2428"/>
                <a:gd name="T57" fmla="*/ 2162 h 3323"/>
                <a:gd name="T58" fmla="*/ 2227 w 2428"/>
                <a:gd name="T59" fmla="*/ 2069 h 3323"/>
                <a:gd name="T60" fmla="*/ 2220 w 2428"/>
                <a:gd name="T61" fmla="*/ 1997 h 3323"/>
                <a:gd name="T62" fmla="*/ 2216 w 2428"/>
                <a:gd name="T63" fmla="*/ 1945 h 3323"/>
                <a:gd name="T64" fmla="*/ 2212 w 2428"/>
                <a:gd name="T65" fmla="*/ 1911 h 3323"/>
                <a:gd name="T66" fmla="*/ 2209 w 2428"/>
                <a:gd name="T67" fmla="*/ 1889 h 3323"/>
                <a:gd name="T68" fmla="*/ 2207 w 2428"/>
                <a:gd name="T69" fmla="*/ 1876 h 3323"/>
                <a:gd name="T70" fmla="*/ 2201 w 2428"/>
                <a:gd name="T71" fmla="*/ 271 h 3323"/>
                <a:gd name="T72" fmla="*/ 2032 w 2428"/>
                <a:gd name="T73" fmla="*/ 1146 h 3323"/>
                <a:gd name="T74" fmla="*/ 1397 w 2428"/>
                <a:gd name="T75" fmla="*/ 1146 h 3323"/>
                <a:gd name="T76" fmla="*/ 228 w 2428"/>
                <a:gd name="T77" fmla="*/ 271 h 3323"/>
                <a:gd name="T78" fmla="*/ 1665 w 2428"/>
                <a:gd name="T79" fmla="*/ 2853 h 3323"/>
                <a:gd name="T80" fmla="*/ 1690 w 2428"/>
                <a:gd name="T81" fmla="*/ 2896 h 3323"/>
                <a:gd name="T82" fmla="*/ 1719 w 2428"/>
                <a:gd name="T83" fmla="*/ 2936 h 3323"/>
                <a:gd name="T84" fmla="*/ 1746 w 2428"/>
                <a:gd name="T85" fmla="*/ 2966 h 3323"/>
                <a:gd name="T86" fmla="*/ 1786 w 2428"/>
                <a:gd name="T87" fmla="*/ 3008 h 3323"/>
                <a:gd name="T88" fmla="*/ 1842 w 2428"/>
                <a:gd name="T89" fmla="*/ 3065 h 3323"/>
                <a:gd name="T90" fmla="*/ 1896 w 2428"/>
                <a:gd name="T91" fmla="*/ 3117 h 3323"/>
                <a:gd name="T92" fmla="*/ 1943 w 2428"/>
                <a:gd name="T93" fmla="*/ 3160 h 3323"/>
                <a:gd name="T94" fmla="*/ 1981 w 2428"/>
                <a:gd name="T95" fmla="*/ 3195 h 3323"/>
                <a:gd name="T96" fmla="*/ 2005 w 2428"/>
                <a:gd name="T97" fmla="*/ 3216 h 3323"/>
                <a:gd name="T98" fmla="*/ 1996 w 2428"/>
                <a:gd name="T99" fmla="*/ 3241 h 3323"/>
                <a:gd name="T100" fmla="*/ 1981 w 2428"/>
                <a:gd name="T101" fmla="*/ 3268 h 3323"/>
                <a:gd name="T102" fmla="*/ 225 w 2428"/>
                <a:gd name="T103" fmla="*/ 3323 h 3323"/>
                <a:gd name="T104" fmla="*/ 155 w 2428"/>
                <a:gd name="T105" fmla="*/ 3311 h 3323"/>
                <a:gd name="T106" fmla="*/ 92 w 2428"/>
                <a:gd name="T107" fmla="*/ 3279 h 3323"/>
                <a:gd name="T108" fmla="*/ 43 w 2428"/>
                <a:gd name="T109" fmla="*/ 3230 h 3323"/>
                <a:gd name="T110" fmla="*/ 12 w 2428"/>
                <a:gd name="T111" fmla="*/ 3168 h 3323"/>
                <a:gd name="T112" fmla="*/ 0 w 2428"/>
                <a:gd name="T113" fmla="*/ 3097 h 3323"/>
                <a:gd name="T114" fmla="*/ 3 w 2428"/>
                <a:gd name="T115" fmla="*/ 188 h 3323"/>
                <a:gd name="T116" fmla="*/ 25 w 2428"/>
                <a:gd name="T117" fmla="*/ 120 h 3323"/>
                <a:gd name="T118" fmla="*/ 66 w 2428"/>
                <a:gd name="T119" fmla="*/ 65 h 3323"/>
                <a:gd name="T120" fmla="*/ 122 w 2428"/>
                <a:gd name="T121" fmla="*/ 24 h 3323"/>
                <a:gd name="T122" fmla="*/ 189 w 2428"/>
                <a:gd name="T123" fmla="*/ 3 h 3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28" h="3323">
                  <a:moveTo>
                    <a:pt x="1214" y="2970"/>
                  </a:moveTo>
                  <a:lnTo>
                    <a:pt x="1188" y="2973"/>
                  </a:lnTo>
                  <a:lnTo>
                    <a:pt x="1163" y="2980"/>
                  </a:lnTo>
                  <a:lnTo>
                    <a:pt x="1139" y="2993"/>
                  </a:lnTo>
                  <a:lnTo>
                    <a:pt x="1120" y="3010"/>
                  </a:lnTo>
                  <a:lnTo>
                    <a:pt x="1104" y="3030"/>
                  </a:lnTo>
                  <a:lnTo>
                    <a:pt x="1091" y="3052"/>
                  </a:lnTo>
                  <a:lnTo>
                    <a:pt x="1084" y="3077"/>
                  </a:lnTo>
                  <a:lnTo>
                    <a:pt x="1081" y="3105"/>
                  </a:lnTo>
                  <a:lnTo>
                    <a:pt x="1084" y="3131"/>
                  </a:lnTo>
                  <a:lnTo>
                    <a:pt x="1091" y="3156"/>
                  </a:lnTo>
                  <a:lnTo>
                    <a:pt x="1104" y="3179"/>
                  </a:lnTo>
                  <a:lnTo>
                    <a:pt x="1120" y="3199"/>
                  </a:lnTo>
                  <a:lnTo>
                    <a:pt x="1139" y="3215"/>
                  </a:lnTo>
                  <a:lnTo>
                    <a:pt x="1163" y="3227"/>
                  </a:lnTo>
                  <a:lnTo>
                    <a:pt x="1188" y="3235"/>
                  </a:lnTo>
                  <a:lnTo>
                    <a:pt x="1214" y="3238"/>
                  </a:lnTo>
                  <a:lnTo>
                    <a:pt x="1241" y="3235"/>
                  </a:lnTo>
                  <a:lnTo>
                    <a:pt x="1267" y="3228"/>
                  </a:lnTo>
                  <a:lnTo>
                    <a:pt x="1289" y="3215"/>
                  </a:lnTo>
                  <a:lnTo>
                    <a:pt x="1309" y="3199"/>
                  </a:lnTo>
                  <a:lnTo>
                    <a:pt x="1325" y="3179"/>
                  </a:lnTo>
                  <a:lnTo>
                    <a:pt x="1338" y="3156"/>
                  </a:lnTo>
                  <a:lnTo>
                    <a:pt x="1345" y="3131"/>
                  </a:lnTo>
                  <a:lnTo>
                    <a:pt x="1348" y="3105"/>
                  </a:lnTo>
                  <a:lnTo>
                    <a:pt x="1345" y="3077"/>
                  </a:lnTo>
                  <a:lnTo>
                    <a:pt x="1338" y="3052"/>
                  </a:lnTo>
                  <a:lnTo>
                    <a:pt x="1325" y="3030"/>
                  </a:lnTo>
                  <a:lnTo>
                    <a:pt x="1309" y="3010"/>
                  </a:lnTo>
                  <a:lnTo>
                    <a:pt x="1290" y="2993"/>
                  </a:lnTo>
                  <a:lnTo>
                    <a:pt x="1267" y="2980"/>
                  </a:lnTo>
                  <a:lnTo>
                    <a:pt x="1241" y="2973"/>
                  </a:lnTo>
                  <a:lnTo>
                    <a:pt x="1214" y="2970"/>
                  </a:lnTo>
                  <a:close/>
                  <a:moveTo>
                    <a:pt x="225" y="0"/>
                  </a:moveTo>
                  <a:lnTo>
                    <a:pt x="2203" y="0"/>
                  </a:lnTo>
                  <a:lnTo>
                    <a:pt x="2240" y="3"/>
                  </a:lnTo>
                  <a:lnTo>
                    <a:pt x="2275" y="11"/>
                  </a:lnTo>
                  <a:lnTo>
                    <a:pt x="2307" y="24"/>
                  </a:lnTo>
                  <a:lnTo>
                    <a:pt x="2336" y="43"/>
                  </a:lnTo>
                  <a:lnTo>
                    <a:pt x="2363" y="65"/>
                  </a:lnTo>
                  <a:lnTo>
                    <a:pt x="2385" y="90"/>
                  </a:lnTo>
                  <a:lnTo>
                    <a:pt x="2403" y="120"/>
                  </a:lnTo>
                  <a:lnTo>
                    <a:pt x="2417" y="153"/>
                  </a:lnTo>
                  <a:lnTo>
                    <a:pt x="2425" y="188"/>
                  </a:lnTo>
                  <a:lnTo>
                    <a:pt x="2428" y="225"/>
                  </a:lnTo>
                  <a:lnTo>
                    <a:pt x="2428" y="2317"/>
                  </a:lnTo>
                  <a:lnTo>
                    <a:pt x="2400" y="2320"/>
                  </a:lnTo>
                  <a:lnTo>
                    <a:pt x="2379" y="2300"/>
                  </a:lnTo>
                  <a:lnTo>
                    <a:pt x="2358" y="2286"/>
                  </a:lnTo>
                  <a:lnTo>
                    <a:pt x="2336" y="2275"/>
                  </a:lnTo>
                  <a:lnTo>
                    <a:pt x="2315" y="2267"/>
                  </a:lnTo>
                  <a:lnTo>
                    <a:pt x="2295" y="2262"/>
                  </a:lnTo>
                  <a:lnTo>
                    <a:pt x="2277" y="2259"/>
                  </a:lnTo>
                  <a:lnTo>
                    <a:pt x="2261" y="2259"/>
                  </a:lnTo>
                  <a:lnTo>
                    <a:pt x="2253" y="2259"/>
                  </a:lnTo>
                  <a:lnTo>
                    <a:pt x="2245" y="2259"/>
                  </a:lnTo>
                  <a:lnTo>
                    <a:pt x="2240" y="2212"/>
                  </a:lnTo>
                  <a:lnTo>
                    <a:pt x="2236" y="2162"/>
                  </a:lnTo>
                  <a:lnTo>
                    <a:pt x="2231" y="2115"/>
                  </a:lnTo>
                  <a:lnTo>
                    <a:pt x="2227" y="2069"/>
                  </a:lnTo>
                  <a:lnTo>
                    <a:pt x="2224" y="2030"/>
                  </a:lnTo>
                  <a:lnTo>
                    <a:pt x="2220" y="1997"/>
                  </a:lnTo>
                  <a:lnTo>
                    <a:pt x="2218" y="1968"/>
                  </a:lnTo>
                  <a:lnTo>
                    <a:pt x="2216" y="1945"/>
                  </a:lnTo>
                  <a:lnTo>
                    <a:pt x="2214" y="1927"/>
                  </a:lnTo>
                  <a:lnTo>
                    <a:pt x="2212" y="1911"/>
                  </a:lnTo>
                  <a:lnTo>
                    <a:pt x="2211" y="1900"/>
                  </a:lnTo>
                  <a:lnTo>
                    <a:pt x="2209" y="1889"/>
                  </a:lnTo>
                  <a:lnTo>
                    <a:pt x="2208" y="1882"/>
                  </a:lnTo>
                  <a:lnTo>
                    <a:pt x="2207" y="1876"/>
                  </a:lnTo>
                  <a:lnTo>
                    <a:pt x="2201" y="1852"/>
                  </a:lnTo>
                  <a:lnTo>
                    <a:pt x="2201" y="271"/>
                  </a:lnTo>
                  <a:lnTo>
                    <a:pt x="2032" y="271"/>
                  </a:lnTo>
                  <a:lnTo>
                    <a:pt x="2032" y="1146"/>
                  </a:lnTo>
                  <a:lnTo>
                    <a:pt x="1721" y="910"/>
                  </a:lnTo>
                  <a:lnTo>
                    <a:pt x="1397" y="1146"/>
                  </a:lnTo>
                  <a:lnTo>
                    <a:pt x="1397" y="271"/>
                  </a:lnTo>
                  <a:lnTo>
                    <a:pt x="228" y="271"/>
                  </a:lnTo>
                  <a:lnTo>
                    <a:pt x="228" y="2853"/>
                  </a:lnTo>
                  <a:lnTo>
                    <a:pt x="1665" y="2853"/>
                  </a:lnTo>
                  <a:lnTo>
                    <a:pt x="1677" y="2875"/>
                  </a:lnTo>
                  <a:lnTo>
                    <a:pt x="1690" y="2896"/>
                  </a:lnTo>
                  <a:lnTo>
                    <a:pt x="1704" y="2917"/>
                  </a:lnTo>
                  <a:lnTo>
                    <a:pt x="1719" y="2936"/>
                  </a:lnTo>
                  <a:lnTo>
                    <a:pt x="1733" y="2952"/>
                  </a:lnTo>
                  <a:lnTo>
                    <a:pt x="1746" y="2966"/>
                  </a:lnTo>
                  <a:lnTo>
                    <a:pt x="1758" y="2978"/>
                  </a:lnTo>
                  <a:lnTo>
                    <a:pt x="1786" y="3008"/>
                  </a:lnTo>
                  <a:lnTo>
                    <a:pt x="1814" y="3037"/>
                  </a:lnTo>
                  <a:lnTo>
                    <a:pt x="1842" y="3065"/>
                  </a:lnTo>
                  <a:lnTo>
                    <a:pt x="1870" y="3091"/>
                  </a:lnTo>
                  <a:lnTo>
                    <a:pt x="1896" y="3117"/>
                  </a:lnTo>
                  <a:lnTo>
                    <a:pt x="1920" y="3140"/>
                  </a:lnTo>
                  <a:lnTo>
                    <a:pt x="1943" y="3160"/>
                  </a:lnTo>
                  <a:lnTo>
                    <a:pt x="1964" y="3178"/>
                  </a:lnTo>
                  <a:lnTo>
                    <a:pt x="1981" y="3195"/>
                  </a:lnTo>
                  <a:lnTo>
                    <a:pt x="1995" y="3207"/>
                  </a:lnTo>
                  <a:lnTo>
                    <a:pt x="2005" y="3216"/>
                  </a:lnTo>
                  <a:lnTo>
                    <a:pt x="2002" y="3228"/>
                  </a:lnTo>
                  <a:lnTo>
                    <a:pt x="1996" y="3241"/>
                  </a:lnTo>
                  <a:lnTo>
                    <a:pt x="1989" y="3255"/>
                  </a:lnTo>
                  <a:lnTo>
                    <a:pt x="1981" y="3268"/>
                  </a:lnTo>
                  <a:lnTo>
                    <a:pt x="1940" y="3323"/>
                  </a:lnTo>
                  <a:lnTo>
                    <a:pt x="225" y="3323"/>
                  </a:lnTo>
                  <a:lnTo>
                    <a:pt x="189" y="3320"/>
                  </a:lnTo>
                  <a:lnTo>
                    <a:pt x="155" y="3311"/>
                  </a:lnTo>
                  <a:lnTo>
                    <a:pt x="122" y="3298"/>
                  </a:lnTo>
                  <a:lnTo>
                    <a:pt x="92" y="3279"/>
                  </a:lnTo>
                  <a:lnTo>
                    <a:pt x="66" y="3256"/>
                  </a:lnTo>
                  <a:lnTo>
                    <a:pt x="43" y="3230"/>
                  </a:lnTo>
                  <a:lnTo>
                    <a:pt x="25" y="3201"/>
                  </a:lnTo>
                  <a:lnTo>
                    <a:pt x="12" y="3168"/>
                  </a:lnTo>
                  <a:lnTo>
                    <a:pt x="3" y="3134"/>
                  </a:lnTo>
                  <a:lnTo>
                    <a:pt x="0" y="3097"/>
                  </a:lnTo>
                  <a:lnTo>
                    <a:pt x="0" y="225"/>
                  </a:lnTo>
                  <a:lnTo>
                    <a:pt x="3" y="188"/>
                  </a:lnTo>
                  <a:lnTo>
                    <a:pt x="12" y="153"/>
                  </a:lnTo>
                  <a:lnTo>
                    <a:pt x="25" y="120"/>
                  </a:lnTo>
                  <a:lnTo>
                    <a:pt x="43" y="90"/>
                  </a:lnTo>
                  <a:lnTo>
                    <a:pt x="66" y="65"/>
                  </a:lnTo>
                  <a:lnTo>
                    <a:pt x="92" y="43"/>
                  </a:lnTo>
                  <a:lnTo>
                    <a:pt x="122" y="24"/>
                  </a:lnTo>
                  <a:lnTo>
                    <a:pt x="155" y="11"/>
                  </a:lnTo>
                  <a:lnTo>
                    <a:pt x="189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259"/>
            <p:cNvSpPr>
              <a:spLocks/>
            </p:cNvSpPr>
            <p:nvPr/>
          </p:nvSpPr>
          <p:spPr bwMode="auto">
            <a:xfrm>
              <a:off x="963613" y="3759200"/>
              <a:ext cx="131763" cy="198438"/>
            </a:xfrm>
            <a:custGeom>
              <a:avLst/>
              <a:gdLst>
                <a:gd name="T0" fmla="*/ 384 w 999"/>
                <a:gd name="T1" fmla="*/ 12 h 1505"/>
                <a:gd name="T2" fmla="*/ 416 w 999"/>
                <a:gd name="T3" fmla="*/ 52 h 1505"/>
                <a:gd name="T4" fmla="*/ 427 w 999"/>
                <a:gd name="T5" fmla="*/ 98 h 1505"/>
                <a:gd name="T6" fmla="*/ 437 w 999"/>
                <a:gd name="T7" fmla="*/ 200 h 1505"/>
                <a:gd name="T8" fmla="*/ 450 w 999"/>
                <a:gd name="T9" fmla="*/ 342 h 1505"/>
                <a:gd name="T10" fmla="*/ 463 w 999"/>
                <a:gd name="T11" fmla="*/ 478 h 1505"/>
                <a:gd name="T12" fmla="*/ 472 w 999"/>
                <a:gd name="T13" fmla="*/ 559 h 1505"/>
                <a:gd name="T14" fmla="*/ 486 w 999"/>
                <a:gd name="T15" fmla="*/ 557 h 1505"/>
                <a:gd name="T16" fmla="*/ 532 w 999"/>
                <a:gd name="T17" fmla="*/ 537 h 1505"/>
                <a:gd name="T18" fmla="*/ 595 w 999"/>
                <a:gd name="T19" fmla="*/ 536 h 1505"/>
                <a:gd name="T20" fmla="*/ 655 w 999"/>
                <a:gd name="T21" fmla="*/ 585 h 1505"/>
                <a:gd name="T22" fmla="*/ 682 w 999"/>
                <a:gd name="T23" fmla="*/ 603 h 1505"/>
                <a:gd name="T24" fmla="*/ 730 w 999"/>
                <a:gd name="T25" fmla="*/ 591 h 1505"/>
                <a:gd name="T26" fmla="*/ 792 w 999"/>
                <a:gd name="T27" fmla="*/ 604 h 1505"/>
                <a:gd name="T28" fmla="*/ 843 w 999"/>
                <a:gd name="T29" fmla="*/ 677 h 1505"/>
                <a:gd name="T30" fmla="*/ 868 w 999"/>
                <a:gd name="T31" fmla="*/ 681 h 1505"/>
                <a:gd name="T32" fmla="*/ 921 w 999"/>
                <a:gd name="T33" fmla="*/ 701 h 1505"/>
                <a:gd name="T34" fmla="*/ 975 w 999"/>
                <a:gd name="T35" fmla="*/ 752 h 1505"/>
                <a:gd name="T36" fmla="*/ 999 w 999"/>
                <a:gd name="T37" fmla="*/ 848 h 1505"/>
                <a:gd name="T38" fmla="*/ 993 w 999"/>
                <a:gd name="T39" fmla="*/ 897 h 1505"/>
                <a:gd name="T40" fmla="*/ 977 w 999"/>
                <a:gd name="T41" fmla="*/ 1022 h 1505"/>
                <a:gd name="T42" fmla="*/ 950 w 999"/>
                <a:gd name="T43" fmla="*/ 1184 h 1505"/>
                <a:gd name="T44" fmla="*/ 917 w 999"/>
                <a:gd name="T45" fmla="*/ 1349 h 1505"/>
                <a:gd name="T46" fmla="*/ 876 w 999"/>
                <a:gd name="T47" fmla="*/ 1481 h 1505"/>
                <a:gd name="T48" fmla="*/ 818 w 999"/>
                <a:gd name="T49" fmla="*/ 1505 h 1505"/>
                <a:gd name="T50" fmla="*/ 693 w 999"/>
                <a:gd name="T51" fmla="*/ 1505 h 1505"/>
                <a:gd name="T52" fmla="*/ 541 w 999"/>
                <a:gd name="T53" fmla="*/ 1505 h 1505"/>
                <a:gd name="T54" fmla="*/ 414 w 999"/>
                <a:gd name="T55" fmla="*/ 1504 h 1505"/>
                <a:gd name="T56" fmla="*/ 360 w 999"/>
                <a:gd name="T57" fmla="*/ 1504 h 1505"/>
                <a:gd name="T58" fmla="*/ 377 w 999"/>
                <a:gd name="T59" fmla="*/ 1478 h 1505"/>
                <a:gd name="T60" fmla="*/ 400 w 999"/>
                <a:gd name="T61" fmla="*/ 1416 h 1505"/>
                <a:gd name="T62" fmla="*/ 391 w 999"/>
                <a:gd name="T63" fmla="*/ 1349 h 1505"/>
                <a:gd name="T64" fmla="*/ 362 w 999"/>
                <a:gd name="T65" fmla="*/ 1321 h 1505"/>
                <a:gd name="T66" fmla="*/ 297 w 999"/>
                <a:gd name="T67" fmla="*/ 1262 h 1505"/>
                <a:gd name="T68" fmla="*/ 204 w 999"/>
                <a:gd name="T69" fmla="*/ 1174 h 1505"/>
                <a:gd name="T70" fmla="*/ 127 w 999"/>
                <a:gd name="T71" fmla="*/ 1094 h 1505"/>
                <a:gd name="T72" fmla="*/ 97 w 999"/>
                <a:gd name="T73" fmla="*/ 1060 h 1505"/>
                <a:gd name="T74" fmla="*/ 56 w 999"/>
                <a:gd name="T75" fmla="*/ 1004 h 1505"/>
                <a:gd name="T76" fmla="*/ 35 w 999"/>
                <a:gd name="T77" fmla="*/ 912 h 1505"/>
                <a:gd name="T78" fmla="*/ 19 w 999"/>
                <a:gd name="T79" fmla="*/ 846 h 1505"/>
                <a:gd name="T80" fmla="*/ 10 w 999"/>
                <a:gd name="T81" fmla="*/ 822 h 1505"/>
                <a:gd name="T82" fmla="*/ 0 w 999"/>
                <a:gd name="T83" fmla="*/ 750 h 1505"/>
                <a:gd name="T84" fmla="*/ 18 w 999"/>
                <a:gd name="T85" fmla="*/ 678 h 1505"/>
                <a:gd name="T86" fmla="*/ 61 w 999"/>
                <a:gd name="T87" fmla="*/ 658 h 1505"/>
                <a:gd name="T88" fmla="*/ 118 w 999"/>
                <a:gd name="T89" fmla="*/ 721 h 1505"/>
                <a:gd name="T90" fmla="*/ 135 w 999"/>
                <a:gd name="T91" fmla="*/ 761 h 1505"/>
                <a:gd name="T92" fmla="*/ 174 w 999"/>
                <a:gd name="T93" fmla="*/ 844 h 1505"/>
                <a:gd name="T94" fmla="*/ 219 w 999"/>
                <a:gd name="T95" fmla="*/ 926 h 1505"/>
                <a:gd name="T96" fmla="*/ 256 w 999"/>
                <a:gd name="T97" fmla="*/ 962 h 1505"/>
                <a:gd name="T98" fmla="*/ 289 w 999"/>
                <a:gd name="T99" fmla="*/ 919 h 1505"/>
                <a:gd name="T100" fmla="*/ 300 w 999"/>
                <a:gd name="T101" fmla="*/ 824 h 1505"/>
                <a:gd name="T102" fmla="*/ 299 w 999"/>
                <a:gd name="T103" fmla="*/ 717 h 1505"/>
                <a:gd name="T104" fmla="*/ 296 w 999"/>
                <a:gd name="T105" fmla="*/ 646 h 1505"/>
                <a:gd name="T106" fmla="*/ 294 w 999"/>
                <a:gd name="T107" fmla="*/ 605 h 1505"/>
                <a:gd name="T108" fmla="*/ 290 w 999"/>
                <a:gd name="T109" fmla="*/ 458 h 1505"/>
                <a:gd name="T110" fmla="*/ 290 w 999"/>
                <a:gd name="T111" fmla="*/ 195 h 1505"/>
                <a:gd name="T112" fmla="*/ 305 w 999"/>
                <a:gd name="T113" fmla="*/ 38 h 1505"/>
                <a:gd name="T114" fmla="*/ 341 w 999"/>
                <a:gd name="T115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9" h="1505">
                  <a:moveTo>
                    <a:pt x="351" y="0"/>
                  </a:moveTo>
                  <a:lnTo>
                    <a:pt x="363" y="2"/>
                  </a:lnTo>
                  <a:lnTo>
                    <a:pt x="374" y="6"/>
                  </a:lnTo>
                  <a:lnTo>
                    <a:pt x="384" y="12"/>
                  </a:lnTo>
                  <a:lnTo>
                    <a:pt x="394" y="21"/>
                  </a:lnTo>
                  <a:lnTo>
                    <a:pt x="402" y="30"/>
                  </a:lnTo>
                  <a:lnTo>
                    <a:pt x="410" y="41"/>
                  </a:lnTo>
                  <a:lnTo>
                    <a:pt x="416" y="52"/>
                  </a:lnTo>
                  <a:lnTo>
                    <a:pt x="421" y="64"/>
                  </a:lnTo>
                  <a:lnTo>
                    <a:pt x="424" y="76"/>
                  </a:lnTo>
                  <a:lnTo>
                    <a:pt x="425" y="84"/>
                  </a:lnTo>
                  <a:lnTo>
                    <a:pt x="427" y="98"/>
                  </a:lnTo>
                  <a:lnTo>
                    <a:pt x="429" y="117"/>
                  </a:lnTo>
                  <a:lnTo>
                    <a:pt x="431" y="140"/>
                  </a:lnTo>
                  <a:lnTo>
                    <a:pt x="434" y="168"/>
                  </a:lnTo>
                  <a:lnTo>
                    <a:pt x="437" y="200"/>
                  </a:lnTo>
                  <a:lnTo>
                    <a:pt x="440" y="233"/>
                  </a:lnTo>
                  <a:lnTo>
                    <a:pt x="443" y="269"/>
                  </a:lnTo>
                  <a:lnTo>
                    <a:pt x="446" y="306"/>
                  </a:lnTo>
                  <a:lnTo>
                    <a:pt x="450" y="342"/>
                  </a:lnTo>
                  <a:lnTo>
                    <a:pt x="453" y="379"/>
                  </a:lnTo>
                  <a:lnTo>
                    <a:pt x="456" y="414"/>
                  </a:lnTo>
                  <a:lnTo>
                    <a:pt x="460" y="448"/>
                  </a:lnTo>
                  <a:lnTo>
                    <a:pt x="463" y="478"/>
                  </a:lnTo>
                  <a:lnTo>
                    <a:pt x="466" y="505"/>
                  </a:lnTo>
                  <a:lnTo>
                    <a:pt x="468" y="528"/>
                  </a:lnTo>
                  <a:lnTo>
                    <a:pt x="471" y="547"/>
                  </a:lnTo>
                  <a:lnTo>
                    <a:pt x="472" y="559"/>
                  </a:lnTo>
                  <a:lnTo>
                    <a:pt x="474" y="565"/>
                  </a:lnTo>
                  <a:lnTo>
                    <a:pt x="475" y="564"/>
                  </a:lnTo>
                  <a:lnTo>
                    <a:pt x="480" y="561"/>
                  </a:lnTo>
                  <a:lnTo>
                    <a:pt x="486" y="557"/>
                  </a:lnTo>
                  <a:lnTo>
                    <a:pt x="495" y="552"/>
                  </a:lnTo>
                  <a:lnTo>
                    <a:pt x="506" y="547"/>
                  </a:lnTo>
                  <a:lnTo>
                    <a:pt x="518" y="542"/>
                  </a:lnTo>
                  <a:lnTo>
                    <a:pt x="532" y="537"/>
                  </a:lnTo>
                  <a:lnTo>
                    <a:pt x="547" y="534"/>
                  </a:lnTo>
                  <a:lnTo>
                    <a:pt x="563" y="532"/>
                  </a:lnTo>
                  <a:lnTo>
                    <a:pt x="579" y="533"/>
                  </a:lnTo>
                  <a:lnTo>
                    <a:pt x="595" y="536"/>
                  </a:lnTo>
                  <a:lnTo>
                    <a:pt x="611" y="543"/>
                  </a:lnTo>
                  <a:lnTo>
                    <a:pt x="626" y="553"/>
                  </a:lnTo>
                  <a:lnTo>
                    <a:pt x="641" y="567"/>
                  </a:lnTo>
                  <a:lnTo>
                    <a:pt x="655" y="585"/>
                  </a:lnTo>
                  <a:lnTo>
                    <a:pt x="669" y="609"/>
                  </a:lnTo>
                  <a:lnTo>
                    <a:pt x="670" y="608"/>
                  </a:lnTo>
                  <a:lnTo>
                    <a:pt x="675" y="606"/>
                  </a:lnTo>
                  <a:lnTo>
                    <a:pt x="682" y="603"/>
                  </a:lnTo>
                  <a:lnTo>
                    <a:pt x="691" y="599"/>
                  </a:lnTo>
                  <a:lnTo>
                    <a:pt x="703" y="595"/>
                  </a:lnTo>
                  <a:lnTo>
                    <a:pt x="716" y="592"/>
                  </a:lnTo>
                  <a:lnTo>
                    <a:pt x="730" y="591"/>
                  </a:lnTo>
                  <a:lnTo>
                    <a:pt x="745" y="590"/>
                  </a:lnTo>
                  <a:lnTo>
                    <a:pt x="761" y="592"/>
                  </a:lnTo>
                  <a:lnTo>
                    <a:pt x="777" y="597"/>
                  </a:lnTo>
                  <a:lnTo>
                    <a:pt x="792" y="604"/>
                  </a:lnTo>
                  <a:lnTo>
                    <a:pt x="807" y="616"/>
                  </a:lnTo>
                  <a:lnTo>
                    <a:pt x="820" y="631"/>
                  </a:lnTo>
                  <a:lnTo>
                    <a:pt x="832" y="652"/>
                  </a:lnTo>
                  <a:lnTo>
                    <a:pt x="843" y="677"/>
                  </a:lnTo>
                  <a:lnTo>
                    <a:pt x="845" y="677"/>
                  </a:lnTo>
                  <a:lnTo>
                    <a:pt x="850" y="678"/>
                  </a:lnTo>
                  <a:lnTo>
                    <a:pt x="858" y="679"/>
                  </a:lnTo>
                  <a:lnTo>
                    <a:pt x="868" y="681"/>
                  </a:lnTo>
                  <a:lnTo>
                    <a:pt x="880" y="684"/>
                  </a:lnTo>
                  <a:lnTo>
                    <a:pt x="893" y="688"/>
                  </a:lnTo>
                  <a:lnTo>
                    <a:pt x="907" y="694"/>
                  </a:lnTo>
                  <a:lnTo>
                    <a:pt x="921" y="701"/>
                  </a:lnTo>
                  <a:lnTo>
                    <a:pt x="936" y="710"/>
                  </a:lnTo>
                  <a:lnTo>
                    <a:pt x="950" y="721"/>
                  </a:lnTo>
                  <a:lnTo>
                    <a:pt x="964" y="736"/>
                  </a:lnTo>
                  <a:lnTo>
                    <a:pt x="975" y="752"/>
                  </a:lnTo>
                  <a:lnTo>
                    <a:pt x="985" y="771"/>
                  </a:lnTo>
                  <a:lnTo>
                    <a:pt x="993" y="793"/>
                  </a:lnTo>
                  <a:lnTo>
                    <a:pt x="998" y="819"/>
                  </a:lnTo>
                  <a:lnTo>
                    <a:pt x="999" y="848"/>
                  </a:lnTo>
                  <a:lnTo>
                    <a:pt x="999" y="851"/>
                  </a:lnTo>
                  <a:lnTo>
                    <a:pt x="998" y="861"/>
                  </a:lnTo>
                  <a:lnTo>
                    <a:pt x="996" y="876"/>
                  </a:lnTo>
                  <a:lnTo>
                    <a:pt x="993" y="897"/>
                  </a:lnTo>
                  <a:lnTo>
                    <a:pt x="990" y="923"/>
                  </a:lnTo>
                  <a:lnTo>
                    <a:pt x="987" y="952"/>
                  </a:lnTo>
                  <a:lnTo>
                    <a:pt x="982" y="985"/>
                  </a:lnTo>
                  <a:lnTo>
                    <a:pt x="977" y="1022"/>
                  </a:lnTo>
                  <a:lnTo>
                    <a:pt x="972" y="1060"/>
                  </a:lnTo>
                  <a:lnTo>
                    <a:pt x="965" y="1100"/>
                  </a:lnTo>
                  <a:lnTo>
                    <a:pt x="959" y="1142"/>
                  </a:lnTo>
                  <a:lnTo>
                    <a:pt x="950" y="1184"/>
                  </a:lnTo>
                  <a:lnTo>
                    <a:pt x="943" y="1227"/>
                  </a:lnTo>
                  <a:lnTo>
                    <a:pt x="934" y="1268"/>
                  </a:lnTo>
                  <a:lnTo>
                    <a:pt x="926" y="1310"/>
                  </a:lnTo>
                  <a:lnTo>
                    <a:pt x="917" y="1349"/>
                  </a:lnTo>
                  <a:lnTo>
                    <a:pt x="907" y="1387"/>
                  </a:lnTo>
                  <a:lnTo>
                    <a:pt x="897" y="1422"/>
                  </a:lnTo>
                  <a:lnTo>
                    <a:pt x="887" y="1453"/>
                  </a:lnTo>
                  <a:lnTo>
                    <a:pt x="876" y="1481"/>
                  </a:lnTo>
                  <a:lnTo>
                    <a:pt x="865" y="1505"/>
                  </a:lnTo>
                  <a:lnTo>
                    <a:pt x="854" y="1505"/>
                  </a:lnTo>
                  <a:lnTo>
                    <a:pt x="839" y="1505"/>
                  </a:lnTo>
                  <a:lnTo>
                    <a:pt x="818" y="1505"/>
                  </a:lnTo>
                  <a:lnTo>
                    <a:pt x="792" y="1505"/>
                  </a:lnTo>
                  <a:lnTo>
                    <a:pt x="762" y="1505"/>
                  </a:lnTo>
                  <a:lnTo>
                    <a:pt x="729" y="1505"/>
                  </a:lnTo>
                  <a:lnTo>
                    <a:pt x="693" y="1505"/>
                  </a:lnTo>
                  <a:lnTo>
                    <a:pt x="655" y="1505"/>
                  </a:lnTo>
                  <a:lnTo>
                    <a:pt x="617" y="1505"/>
                  </a:lnTo>
                  <a:lnTo>
                    <a:pt x="579" y="1505"/>
                  </a:lnTo>
                  <a:lnTo>
                    <a:pt x="541" y="1505"/>
                  </a:lnTo>
                  <a:lnTo>
                    <a:pt x="505" y="1504"/>
                  </a:lnTo>
                  <a:lnTo>
                    <a:pt x="472" y="1504"/>
                  </a:lnTo>
                  <a:lnTo>
                    <a:pt x="440" y="1504"/>
                  </a:lnTo>
                  <a:lnTo>
                    <a:pt x="414" y="1504"/>
                  </a:lnTo>
                  <a:lnTo>
                    <a:pt x="392" y="1504"/>
                  </a:lnTo>
                  <a:lnTo>
                    <a:pt x="375" y="1504"/>
                  </a:lnTo>
                  <a:lnTo>
                    <a:pt x="364" y="1504"/>
                  </a:lnTo>
                  <a:lnTo>
                    <a:pt x="360" y="1504"/>
                  </a:lnTo>
                  <a:lnTo>
                    <a:pt x="362" y="1503"/>
                  </a:lnTo>
                  <a:lnTo>
                    <a:pt x="365" y="1497"/>
                  </a:lnTo>
                  <a:lnTo>
                    <a:pt x="371" y="1489"/>
                  </a:lnTo>
                  <a:lnTo>
                    <a:pt x="377" y="1478"/>
                  </a:lnTo>
                  <a:lnTo>
                    <a:pt x="384" y="1463"/>
                  </a:lnTo>
                  <a:lnTo>
                    <a:pt x="390" y="1449"/>
                  </a:lnTo>
                  <a:lnTo>
                    <a:pt x="396" y="1432"/>
                  </a:lnTo>
                  <a:lnTo>
                    <a:pt x="400" y="1416"/>
                  </a:lnTo>
                  <a:lnTo>
                    <a:pt x="403" y="1398"/>
                  </a:lnTo>
                  <a:lnTo>
                    <a:pt x="402" y="1382"/>
                  </a:lnTo>
                  <a:lnTo>
                    <a:pt x="398" y="1364"/>
                  </a:lnTo>
                  <a:lnTo>
                    <a:pt x="391" y="1349"/>
                  </a:lnTo>
                  <a:lnTo>
                    <a:pt x="378" y="1335"/>
                  </a:lnTo>
                  <a:lnTo>
                    <a:pt x="377" y="1333"/>
                  </a:lnTo>
                  <a:lnTo>
                    <a:pt x="371" y="1329"/>
                  </a:lnTo>
                  <a:lnTo>
                    <a:pt x="362" y="1321"/>
                  </a:lnTo>
                  <a:lnTo>
                    <a:pt x="349" y="1310"/>
                  </a:lnTo>
                  <a:lnTo>
                    <a:pt x="334" y="1297"/>
                  </a:lnTo>
                  <a:lnTo>
                    <a:pt x="316" y="1280"/>
                  </a:lnTo>
                  <a:lnTo>
                    <a:pt x="297" y="1262"/>
                  </a:lnTo>
                  <a:lnTo>
                    <a:pt x="276" y="1243"/>
                  </a:lnTo>
                  <a:lnTo>
                    <a:pt x="252" y="1222"/>
                  </a:lnTo>
                  <a:lnTo>
                    <a:pt x="229" y="1199"/>
                  </a:lnTo>
                  <a:lnTo>
                    <a:pt x="204" y="1174"/>
                  </a:lnTo>
                  <a:lnTo>
                    <a:pt x="180" y="1149"/>
                  </a:lnTo>
                  <a:lnTo>
                    <a:pt x="154" y="1123"/>
                  </a:lnTo>
                  <a:lnTo>
                    <a:pt x="129" y="1097"/>
                  </a:lnTo>
                  <a:lnTo>
                    <a:pt x="127" y="1094"/>
                  </a:lnTo>
                  <a:lnTo>
                    <a:pt x="123" y="1089"/>
                  </a:lnTo>
                  <a:lnTo>
                    <a:pt x="116" y="1082"/>
                  </a:lnTo>
                  <a:lnTo>
                    <a:pt x="107" y="1072"/>
                  </a:lnTo>
                  <a:lnTo>
                    <a:pt x="97" y="1060"/>
                  </a:lnTo>
                  <a:lnTo>
                    <a:pt x="86" y="1047"/>
                  </a:lnTo>
                  <a:lnTo>
                    <a:pt x="76" y="1033"/>
                  </a:lnTo>
                  <a:lnTo>
                    <a:pt x="66" y="1018"/>
                  </a:lnTo>
                  <a:lnTo>
                    <a:pt x="56" y="1004"/>
                  </a:lnTo>
                  <a:lnTo>
                    <a:pt x="49" y="988"/>
                  </a:lnTo>
                  <a:lnTo>
                    <a:pt x="45" y="975"/>
                  </a:lnTo>
                  <a:lnTo>
                    <a:pt x="40" y="940"/>
                  </a:lnTo>
                  <a:lnTo>
                    <a:pt x="35" y="912"/>
                  </a:lnTo>
                  <a:lnTo>
                    <a:pt x="30" y="888"/>
                  </a:lnTo>
                  <a:lnTo>
                    <a:pt x="26" y="870"/>
                  </a:lnTo>
                  <a:lnTo>
                    <a:pt x="23" y="856"/>
                  </a:lnTo>
                  <a:lnTo>
                    <a:pt x="19" y="846"/>
                  </a:lnTo>
                  <a:lnTo>
                    <a:pt x="17" y="838"/>
                  </a:lnTo>
                  <a:lnTo>
                    <a:pt x="14" y="832"/>
                  </a:lnTo>
                  <a:lnTo>
                    <a:pt x="12" y="827"/>
                  </a:lnTo>
                  <a:lnTo>
                    <a:pt x="10" y="822"/>
                  </a:lnTo>
                  <a:lnTo>
                    <a:pt x="9" y="816"/>
                  </a:lnTo>
                  <a:lnTo>
                    <a:pt x="3" y="794"/>
                  </a:lnTo>
                  <a:lnTo>
                    <a:pt x="0" y="771"/>
                  </a:lnTo>
                  <a:lnTo>
                    <a:pt x="0" y="750"/>
                  </a:lnTo>
                  <a:lnTo>
                    <a:pt x="1" y="729"/>
                  </a:lnTo>
                  <a:lnTo>
                    <a:pt x="5" y="709"/>
                  </a:lnTo>
                  <a:lnTo>
                    <a:pt x="10" y="692"/>
                  </a:lnTo>
                  <a:lnTo>
                    <a:pt x="18" y="678"/>
                  </a:lnTo>
                  <a:lnTo>
                    <a:pt x="27" y="667"/>
                  </a:lnTo>
                  <a:lnTo>
                    <a:pt x="37" y="660"/>
                  </a:lnTo>
                  <a:lnTo>
                    <a:pt x="48" y="657"/>
                  </a:lnTo>
                  <a:lnTo>
                    <a:pt x="61" y="658"/>
                  </a:lnTo>
                  <a:lnTo>
                    <a:pt x="75" y="665"/>
                  </a:lnTo>
                  <a:lnTo>
                    <a:pt x="88" y="677"/>
                  </a:lnTo>
                  <a:lnTo>
                    <a:pt x="103" y="696"/>
                  </a:lnTo>
                  <a:lnTo>
                    <a:pt x="118" y="721"/>
                  </a:lnTo>
                  <a:lnTo>
                    <a:pt x="119" y="724"/>
                  </a:lnTo>
                  <a:lnTo>
                    <a:pt x="123" y="734"/>
                  </a:lnTo>
                  <a:lnTo>
                    <a:pt x="128" y="746"/>
                  </a:lnTo>
                  <a:lnTo>
                    <a:pt x="135" y="761"/>
                  </a:lnTo>
                  <a:lnTo>
                    <a:pt x="143" y="779"/>
                  </a:lnTo>
                  <a:lnTo>
                    <a:pt x="152" y="800"/>
                  </a:lnTo>
                  <a:lnTo>
                    <a:pt x="164" y="822"/>
                  </a:lnTo>
                  <a:lnTo>
                    <a:pt x="174" y="844"/>
                  </a:lnTo>
                  <a:lnTo>
                    <a:pt x="186" y="866"/>
                  </a:lnTo>
                  <a:lnTo>
                    <a:pt x="197" y="888"/>
                  </a:lnTo>
                  <a:lnTo>
                    <a:pt x="208" y="907"/>
                  </a:lnTo>
                  <a:lnTo>
                    <a:pt x="219" y="926"/>
                  </a:lnTo>
                  <a:lnTo>
                    <a:pt x="230" y="941"/>
                  </a:lnTo>
                  <a:lnTo>
                    <a:pt x="239" y="952"/>
                  </a:lnTo>
                  <a:lnTo>
                    <a:pt x="248" y="959"/>
                  </a:lnTo>
                  <a:lnTo>
                    <a:pt x="256" y="962"/>
                  </a:lnTo>
                  <a:lnTo>
                    <a:pt x="267" y="958"/>
                  </a:lnTo>
                  <a:lnTo>
                    <a:pt x="276" y="950"/>
                  </a:lnTo>
                  <a:lnTo>
                    <a:pt x="283" y="937"/>
                  </a:lnTo>
                  <a:lnTo>
                    <a:pt x="289" y="919"/>
                  </a:lnTo>
                  <a:lnTo>
                    <a:pt x="293" y="898"/>
                  </a:lnTo>
                  <a:lnTo>
                    <a:pt x="297" y="875"/>
                  </a:lnTo>
                  <a:lnTo>
                    <a:pt x="299" y="850"/>
                  </a:lnTo>
                  <a:lnTo>
                    <a:pt x="300" y="824"/>
                  </a:lnTo>
                  <a:lnTo>
                    <a:pt x="301" y="796"/>
                  </a:lnTo>
                  <a:lnTo>
                    <a:pt x="301" y="769"/>
                  </a:lnTo>
                  <a:lnTo>
                    <a:pt x="300" y="743"/>
                  </a:lnTo>
                  <a:lnTo>
                    <a:pt x="299" y="717"/>
                  </a:lnTo>
                  <a:lnTo>
                    <a:pt x="298" y="695"/>
                  </a:lnTo>
                  <a:lnTo>
                    <a:pt x="297" y="675"/>
                  </a:lnTo>
                  <a:lnTo>
                    <a:pt x="296" y="659"/>
                  </a:lnTo>
                  <a:lnTo>
                    <a:pt x="296" y="646"/>
                  </a:lnTo>
                  <a:lnTo>
                    <a:pt x="295" y="639"/>
                  </a:lnTo>
                  <a:lnTo>
                    <a:pt x="295" y="635"/>
                  </a:lnTo>
                  <a:lnTo>
                    <a:pt x="295" y="623"/>
                  </a:lnTo>
                  <a:lnTo>
                    <a:pt x="294" y="605"/>
                  </a:lnTo>
                  <a:lnTo>
                    <a:pt x="293" y="579"/>
                  </a:lnTo>
                  <a:lnTo>
                    <a:pt x="292" y="546"/>
                  </a:lnTo>
                  <a:lnTo>
                    <a:pt x="291" y="505"/>
                  </a:lnTo>
                  <a:lnTo>
                    <a:pt x="290" y="458"/>
                  </a:lnTo>
                  <a:lnTo>
                    <a:pt x="289" y="402"/>
                  </a:lnTo>
                  <a:lnTo>
                    <a:pt x="289" y="340"/>
                  </a:lnTo>
                  <a:lnTo>
                    <a:pt x="289" y="272"/>
                  </a:lnTo>
                  <a:lnTo>
                    <a:pt x="290" y="195"/>
                  </a:lnTo>
                  <a:lnTo>
                    <a:pt x="291" y="112"/>
                  </a:lnTo>
                  <a:lnTo>
                    <a:pt x="294" y="82"/>
                  </a:lnTo>
                  <a:lnTo>
                    <a:pt x="299" y="57"/>
                  </a:lnTo>
                  <a:lnTo>
                    <a:pt x="305" y="38"/>
                  </a:lnTo>
                  <a:lnTo>
                    <a:pt x="312" y="22"/>
                  </a:lnTo>
                  <a:lnTo>
                    <a:pt x="321" y="11"/>
                  </a:lnTo>
                  <a:lnTo>
                    <a:pt x="331" y="4"/>
                  </a:lnTo>
                  <a:lnTo>
                    <a:pt x="341" y="0"/>
                  </a:lnTo>
                  <a:lnTo>
                    <a:pt x="3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6" name="Group 516"/>
          <p:cNvGrpSpPr/>
          <p:nvPr/>
        </p:nvGrpSpPr>
        <p:grpSpPr>
          <a:xfrm>
            <a:off x="3652343" y="3268681"/>
            <a:ext cx="525463" cy="404813"/>
            <a:chOff x="748707" y="4308328"/>
            <a:chExt cx="525463" cy="404813"/>
          </a:xfrm>
          <a:solidFill>
            <a:srgbClr val="000000"/>
          </a:solidFill>
        </p:grpSpPr>
        <p:sp>
          <p:nvSpPr>
            <p:cNvPr id="97" name="Freeform 272"/>
            <p:cNvSpPr>
              <a:spLocks/>
            </p:cNvSpPr>
            <p:nvPr/>
          </p:nvSpPr>
          <p:spPr bwMode="auto">
            <a:xfrm>
              <a:off x="812207" y="4363890"/>
              <a:ext cx="153988" cy="155575"/>
            </a:xfrm>
            <a:custGeom>
              <a:avLst/>
              <a:gdLst>
                <a:gd name="T0" fmla="*/ 712 w 974"/>
                <a:gd name="T1" fmla="*/ 1 h 976"/>
                <a:gd name="T2" fmla="*/ 727 w 974"/>
                <a:gd name="T3" fmla="*/ 12 h 976"/>
                <a:gd name="T4" fmla="*/ 754 w 974"/>
                <a:gd name="T5" fmla="*/ 30 h 976"/>
                <a:gd name="T6" fmla="*/ 788 w 974"/>
                <a:gd name="T7" fmla="*/ 54 h 976"/>
                <a:gd name="T8" fmla="*/ 826 w 974"/>
                <a:gd name="T9" fmla="*/ 81 h 976"/>
                <a:gd name="T10" fmla="*/ 866 w 974"/>
                <a:gd name="T11" fmla="*/ 108 h 976"/>
                <a:gd name="T12" fmla="*/ 901 w 974"/>
                <a:gd name="T13" fmla="*/ 134 h 976"/>
                <a:gd name="T14" fmla="*/ 929 w 974"/>
                <a:gd name="T15" fmla="*/ 154 h 976"/>
                <a:gd name="T16" fmla="*/ 946 w 974"/>
                <a:gd name="T17" fmla="*/ 166 h 976"/>
                <a:gd name="T18" fmla="*/ 958 w 974"/>
                <a:gd name="T19" fmla="*/ 181 h 976"/>
                <a:gd name="T20" fmla="*/ 969 w 974"/>
                <a:gd name="T21" fmla="*/ 218 h 976"/>
                <a:gd name="T22" fmla="*/ 974 w 974"/>
                <a:gd name="T23" fmla="*/ 275 h 976"/>
                <a:gd name="T24" fmla="*/ 973 w 974"/>
                <a:gd name="T25" fmla="*/ 351 h 976"/>
                <a:gd name="T26" fmla="*/ 967 w 974"/>
                <a:gd name="T27" fmla="*/ 440 h 976"/>
                <a:gd name="T28" fmla="*/ 956 w 974"/>
                <a:gd name="T29" fmla="*/ 535 h 976"/>
                <a:gd name="T30" fmla="*/ 941 w 974"/>
                <a:gd name="T31" fmla="*/ 629 h 976"/>
                <a:gd name="T32" fmla="*/ 922 w 974"/>
                <a:gd name="T33" fmla="*/ 716 h 976"/>
                <a:gd name="T34" fmla="*/ 900 w 974"/>
                <a:gd name="T35" fmla="*/ 789 h 976"/>
                <a:gd name="T36" fmla="*/ 875 w 974"/>
                <a:gd name="T37" fmla="*/ 844 h 976"/>
                <a:gd name="T38" fmla="*/ 861 w 974"/>
                <a:gd name="T39" fmla="*/ 861 h 976"/>
                <a:gd name="T40" fmla="*/ 861 w 974"/>
                <a:gd name="T41" fmla="*/ 862 h 976"/>
                <a:gd name="T42" fmla="*/ 819 w 974"/>
                <a:gd name="T43" fmla="*/ 888 h 976"/>
                <a:gd name="T44" fmla="*/ 755 w 974"/>
                <a:gd name="T45" fmla="*/ 912 h 976"/>
                <a:gd name="T46" fmla="*/ 673 w 974"/>
                <a:gd name="T47" fmla="*/ 934 h 976"/>
                <a:gd name="T48" fmla="*/ 582 w 974"/>
                <a:gd name="T49" fmla="*/ 951 h 976"/>
                <a:gd name="T50" fmla="*/ 486 w 974"/>
                <a:gd name="T51" fmla="*/ 964 h 976"/>
                <a:gd name="T52" fmla="*/ 395 w 974"/>
                <a:gd name="T53" fmla="*/ 972 h 976"/>
                <a:gd name="T54" fmla="*/ 311 w 974"/>
                <a:gd name="T55" fmla="*/ 976 h 976"/>
                <a:gd name="T56" fmla="*/ 244 w 974"/>
                <a:gd name="T57" fmla="*/ 973 h 976"/>
                <a:gd name="T58" fmla="*/ 198 w 974"/>
                <a:gd name="T59" fmla="*/ 965 h 976"/>
                <a:gd name="T60" fmla="*/ 169 w 974"/>
                <a:gd name="T61" fmla="*/ 951 h 976"/>
                <a:gd name="T62" fmla="*/ 161 w 974"/>
                <a:gd name="T63" fmla="*/ 941 h 976"/>
                <a:gd name="T64" fmla="*/ 144 w 974"/>
                <a:gd name="T65" fmla="*/ 917 h 976"/>
                <a:gd name="T66" fmla="*/ 122 w 974"/>
                <a:gd name="T67" fmla="*/ 885 h 976"/>
                <a:gd name="T68" fmla="*/ 95 w 974"/>
                <a:gd name="T69" fmla="*/ 847 h 976"/>
                <a:gd name="T70" fmla="*/ 68 w 974"/>
                <a:gd name="T71" fmla="*/ 808 h 976"/>
                <a:gd name="T72" fmla="*/ 42 w 974"/>
                <a:gd name="T73" fmla="*/ 770 h 976"/>
                <a:gd name="T74" fmla="*/ 21 w 974"/>
                <a:gd name="T75" fmla="*/ 739 h 976"/>
                <a:gd name="T76" fmla="*/ 5 w 974"/>
                <a:gd name="T77" fmla="*/ 718 h 976"/>
                <a:gd name="T78" fmla="*/ 0 w 974"/>
                <a:gd name="T79" fmla="*/ 710 h 976"/>
                <a:gd name="T80" fmla="*/ 569 w 974"/>
                <a:gd name="T81" fmla="*/ 570 h 976"/>
                <a:gd name="T82" fmla="*/ 710 w 974"/>
                <a:gd name="T8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74" h="976">
                  <a:moveTo>
                    <a:pt x="710" y="0"/>
                  </a:moveTo>
                  <a:lnTo>
                    <a:pt x="712" y="1"/>
                  </a:lnTo>
                  <a:lnTo>
                    <a:pt x="718" y="5"/>
                  </a:lnTo>
                  <a:lnTo>
                    <a:pt x="727" y="12"/>
                  </a:lnTo>
                  <a:lnTo>
                    <a:pt x="739" y="20"/>
                  </a:lnTo>
                  <a:lnTo>
                    <a:pt x="754" y="30"/>
                  </a:lnTo>
                  <a:lnTo>
                    <a:pt x="770" y="42"/>
                  </a:lnTo>
                  <a:lnTo>
                    <a:pt x="788" y="54"/>
                  </a:lnTo>
                  <a:lnTo>
                    <a:pt x="807" y="68"/>
                  </a:lnTo>
                  <a:lnTo>
                    <a:pt x="826" y="81"/>
                  </a:lnTo>
                  <a:lnTo>
                    <a:pt x="847" y="95"/>
                  </a:lnTo>
                  <a:lnTo>
                    <a:pt x="866" y="108"/>
                  </a:lnTo>
                  <a:lnTo>
                    <a:pt x="884" y="122"/>
                  </a:lnTo>
                  <a:lnTo>
                    <a:pt x="901" y="134"/>
                  </a:lnTo>
                  <a:lnTo>
                    <a:pt x="916" y="145"/>
                  </a:lnTo>
                  <a:lnTo>
                    <a:pt x="929" y="154"/>
                  </a:lnTo>
                  <a:lnTo>
                    <a:pt x="939" y="161"/>
                  </a:lnTo>
                  <a:lnTo>
                    <a:pt x="946" y="166"/>
                  </a:lnTo>
                  <a:lnTo>
                    <a:pt x="949" y="169"/>
                  </a:lnTo>
                  <a:lnTo>
                    <a:pt x="958" y="181"/>
                  </a:lnTo>
                  <a:lnTo>
                    <a:pt x="964" y="197"/>
                  </a:lnTo>
                  <a:lnTo>
                    <a:pt x="969" y="218"/>
                  </a:lnTo>
                  <a:lnTo>
                    <a:pt x="972" y="243"/>
                  </a:lnTo>
                  <a:lnTo>
                    <a:pt x="974" y="275"/>
                  </a:lnTo>
                  <a:lnTo>
                    <a:pt x="974" y="311"/>
                  </a:lnTo>
                  <a:lnTo>
                    <a:pt x="973" y="351"/>
                  </a:lnTo>
                  <a:lnTo>
                    <a:pt x="971" y="395"/>
                  </a:lnTo>
                  <a:lnTo>
                    <a:pt x="967" y="440"/>
                  </a:lnTo>
                  <a:lnTo>
                    <a:pt x="962" y="487"/>
                  </a:lnTo>
                  <a:lnTo>
                    <a:pt x="956" y="535"/>
                  </a:lnTo>
                  <a:lnTo>
                    <a:pt x="949" y="582"/>
                  </a:lnTo>
                  <a:lnTo>
                    <a:pt x="941" y="629"/>
                  </a:lnTo>
                  <a:lnTo>
                    <a:pt x="932" y="674"/>
                  </a:lnTo>
                  <a:lnTo>
                    <a:pt x="922" y="716"/>
                  </a:lnTo>
                  <a:lnTo>
                    <a:pt x="911" y="755"/>
                  </a:lnTo>
                  <a:lnTo>
                    <a:pt x="900" y="789"/>
                  </a:lnTo>
                  <a:lnTo>
                    <a:pt x="888" y="820"/>
                  </a:lnTo>
                  <a:lnTo>
                    <a:pt x="875" y="844"/>
                  </a:lnTo>
                  <a:lnTo>
                    <a:pt x="861" y="861"/>
                  </a:lnTo>
                  <a:lnTo>
                    <a:pt x="861" y="861"/>
                  </a:lnTo>
                  <a:lnTo>
                    <a:pt x="861" y="862"/>
                  </a:lnTo>
                  <a:lnTo>
                    <a:pt x="861" y="862"/>
                  </a:lnTo>
                  <a:lnTo>
                    <a:pt x="843" y="875"/>
                  </a:lnTo>
                  <a:lnTo>
                    <a:pt x="819" y="888"/>
                  </a:lnTo>
                  <a:lnTo>
                    <a:pt x="789" y="900"/>
                  </a:lnTo>
                  <a:lnTo>
                    <a:pt x="755" y="912"/>
                  </a:lnTo>
                  <a:lnTo>
                    <a:pt x="716" y="923"/>
                  </a:lnTo>
                  <a:lnTo>
                    <a:pt x="673" y="934"/>
                  </a:lnTo>
                  <a:lnTo>
                    <a:pt x="628" y="943"/>
                  </a:lnTo>
                  <a:lnTo>
                    <a:pt x="582" y="951"/>
                  </a:lnTo>
                  <a:lnTo>
                    <a:pt x="535" y="958"/>
                  </a:lnTo>
                  <a:lnTo>
                    <a:pt x="486" y="964"/>
                  </a:lnTo>
                  <a:lnTo>
                    <a:pt x="440" y="969"/>
                  </a:lnTo>
                  <a:lnTo>
                    <a:pt x="395" y="972"/>
                  </a:lnTo>
                  <a:lnTo>
                    <a:pt x="352" y="975"/>
                  </a:lnTo>
                  <a:lnTo>
                    <a:pt x="311" y="976"/>
                  </a:lnTo>
                  <a:lnTo>
                    <a:pt x="275" y="975"/>
                  </a:lnTo>
                  <a:lnTo>
                    <a:pt x="244" y="973"/>
                  </a:lnTo>
                  <a:lnTo>
                    <a:pt x="219" y="970"/>
                  </a:lnTo>
                  <a:lnTo>
                    <a:pt x="198" y="965"/>
                  </a:lnTo>
                  <a:lnTo>
                    <a:pt x="180" y="959"/>
                  </a:lnTo>
                  <a:lnTo>
                    <a:pt x="169" y="951"/>
                  </a:lnTo>
                  <a:lnTo>
                    <a:pt x="166" y="948"/>
                  </a:lnTo>
                  <a:lnTo>
                    <a:pt x="161" y="941"/>
                  </a:lnTo>
                  <a:lnTo>
                    <a:pt x="154" y="931"/>
                  </a:lnTo>
                  <a:lnTo>
                    <a:pt x="144" y="917"/>
                  </a:lnTo>
                  <a:lnTo>
                    <a:pt x="134" y="902"/>
                  </a:lnTo>
                  <a:lnTo>
                    <a:pt x="122" y="885"/>
                  </a:lnTo>
                  <a:lnTo>
                    <a:pt x="109" y="866"/>
                  </a:lnTo>
                  <a:lnTo>
                    <a:pt x="95" y="847"/>
                  </a:lnTo>
                  <a:lnTo>
                    <a:pt x="82" y="828"/>
                  </a:lnTo>
                  <a:lnTo>
                    <a:pt x="68" y="808"/>
                  </a:lnTo>
                  <a:lnTo>
                    <a:pt x="55" y="788"/>
                  </a:lnTo>
                  <a:lnTo>
                    <a:pt x="42" y="770"/>
                  </a:lnTo>
                  <a:lnTo>
                    <a:pt x="31" y="754"/>
                  </a:lnTo>
                  <a:lnTo>
                    <a:pt x="21" y="739"/>
                  </a:lnTo>
                  <a:lnTo>
                    <a:pt x="12" y="727"/>
                  </a:lnTo>
                  <a:lnTo>
                    <a:pt x="5" y="718"/>
                  </a:lnTo>
                  <a:lnTo>
                    <a:pt x="1" y="712"/>
                  </a:lnTo>
                  <a:lnTo>
                    <a:pt x="0" y="710"/>
                  </a:lnTo>
                  <a:lnTo>
                    <a:pt x="53" y="697"/>
                  </a:lnTo>
                  <a:lnTo>
                    <a:pt x="569" y="570"/>
                  </a:lnTo>
                  <a:lnTo>
                    <a:pt x="697" y="53"/>
                  </a:lnTo>
                  <a:lnTo>
                    <a:pt x="7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273"/>
            <p:cNvSpPr>
              <a:spLocks/>
            </p:cNvSpPr>
            <p:nvPr/>
          </p:nvSpPr>
          <p:spPr bwMode="auto">
            <a:xfrm>
              <a:off x="756645" y="4308328"/>
              <a:ext cx="176213" cy="176213"/>
            </a:xfrm>
            <a:custGeom>
              <a:avLst/>
              <a:gdLst>
                <a:gd name="T0" fmla="*/ 1115 w 1115"/>
                <a:gd name="T1" fmla="*/ 0 h 1116"/>
                <a:gd name="T2" fmla="*/ 880 w 1115"/>
                <a:gd name="T3" fmla="*/ 881 h 1116"/>
                <a:gd name="T4" fmla="*/ 0 w 1115"/>
                <a:gd name="T5" fmla="*/ 1116 h 1116"/>
                <a:gd name="T6" fmla="*/ 325 w 1115"/>
                <a:gd name="T7" fmla="*/ 325 h 1116"/>
                <a:gd name="T8" fmla="*/ 1115 w 1115"/>
                <a:gd name="T9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5" h="1116">
                  <a:moveTo>
                    <a:pt x="1115" y="0"/>
                  </a:moveTo>
                  <a:lnTo>
                    <a:pt x="880" y="881"/>
                  </a:lnTo>
                  <a:lnTo>
                    <a:pt x="0" y="1116"/>
                  </a:lnTo>
                  <a:lnTo>
                    <a:pt x="325" y="325"/>
                  </a:lnTo>
                  <a:lnTo>
                    <a:pt x="11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274"/>
            <p:cNvSpPr>
              <a:spLocks/>
            </p:cNvSpPr>
            <p:nvPr/>
          </p:nvSpPr>
          <p:spPr bwMode="auto">
            <a:xfrm>
              <a:off x="748707" y="4486128"/>
              <a:ext cx="14288" cy="104775"/>
            </a:xfrm>
            <a:custGeom>
              <a:avLst/>
              <a:gdLst>
                <a:gd name="T0" fmla="*/ 45 w 91"/>
                <a:gd name="T1" fmla="*/ 0 h 665"/>
                <a:gd name="T2" fmla="*/ 91 w 91"/>
                <a:gd name="T3" fmla="*/ 555 h 665"/>
                <a:gd name="T4" fmla="*/ 45 w 91"/>
                <a:gd name="T5" fmla="*/ 665 h 665"/>
                <a:gd name="T6" fmla="*/ 0 w 91"/>
                <a:gd name="T7" fmla="*/ 555 h 665"/>
                <a:gd name="T8" fmla="*/ 45 w 91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65">
                  <a:moveTo>
                    <a:pt x="45" y="0"/>
                  </a:moveTo>
                  <a:lnTo>
                    <a:pt x="91" y="555"/>
                  </a:lnTo>
                  <a:lnTo>
                    <a:pt x="45" y="665"/>
                  </a:lnTo>
                  <a:lnTo>
                    <a:pt x="0" y="555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275"/>
            <p:cNvSpPr>
              <a:spLocks/>
            </p:cNvSpPr>
            <p:nvPr/>
          </p:nvSpPr>
          <p:spPr bwMode="auto">
            <a:xfrm>
              <a:off x="850307" y="4379765"/>
              <a:ext cx="393700" cy="241300"/>
            </a:xfrm>
            <a:custGeom>
              <a:avLst/>
              <a:gdLst>
                <a:gd name="T0" fmla="*/ 780 w 2477"/>
                <a:gd name="T1" fmla="*/ 0 h 1516"/>
                <a:gd name="T2" fmla="*/ 2477 w 2477"/>
                <a:gd name="T3" fmla="*/ 0 h 1516"/>
                <a:gd name="T4" fmla="*/ 2477 w 2477"/>
                <a:gd name="T5" fmla="*/ 1516 h 1516"/>
                <a:gd name="T6" fmla="*/ 0 w 2477"/>
                <a:gd name="T7" fmla="*/ 1516 h 1516"/>
                <a:gd name="T8" fmla="*/ 0 w 2477"/>
                <a:gd name="T9" fmla="*/ 973 h 1516"/>
                <a:gd name="T10" fmla="*/ 31 w 2477"/>
                <a:gd name="T11" fmla="*/ 975 h 1516"/>
                <a:gd name="T12" fmla="*/ 67 w 2477"/>
                <a:gd name="T13" fmla="*/ 975 h 1516"/>
                <a:gd name="T14" fmla="*/ 118 w 2477"/>
                <a:gd name="T15" fmla="*/ 974 h 1516"/>
                <a:gd name="T16" fmla="*/ 172 w 2477"/>
                <a:gd name="T17" fmla="*/ 971 h 1516"/>
                <a:gd name="T18" fmla="*/ 171 w 2477"/>
                <a:gd name="T19" fmla="*/ 1362 h 1516"/>
                <a:gd name="T20" fmla="*/ 2304 w 2477"/>
                <a:gd name="T21" fmla="*/ 1362 h 1516"/>
                <a:gd name="T22" fmla="*/ 2305 w 2477"/>
                <a:gd name="T23" fmla="*/ 154 h 1516"/>
                <a:gd name="T24" fmla="*/ 834 w 2477"/>
                <a:gd name="T25" fmla="*/ 154 h 1516"/>
                <a:gd name="T26" fmla="*/ 832 w 2477"/>
                <a:gd name="T27" fmla="*/ 137 h 1516"/>
                <a:gd name="T28" fmla="*/ 828 w 2477"/>
                <a:gd name="T29" fmla="*/ 102 h 1516"/>
                <a:gd name="T30" fmla="*/ 820 w 2477"/>
                <a:gd name="T31" fmla="*/ 71 h 1516"/>
                <a:gd name="T32" fmla="*/ 811 w 2477"/>
                <a:gd name="T33" fmla="*/ 45 h 1516"/>
                <a:gd name="T34" fmla="*/ 798 w 2477"/>
                <a:gd name="T35" fmla="*/ 23 h 1516"/>
                <a:gd name="T36" fmla="*/ 782 w 2477"/>
                <a:gd name="T37" fmla="*/ 3 h 1516"/>
                <a:gd name="T38" fmla="*/ 781 w 2477"/>
                <a:gd name="T39" fmla="*/ 2 h 1516"/>
                <a:gd name="T40" fmla="*/ 780 w 2477"/>
                <a:gd name="T41" fmla="*/ 0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77" h="1516">
                  <a:moveTo>
                    <a:pt x="780" y="0"/>
                  </a:moveTo>
                  <a:lnTo>
                    <a:pt x="2477" y="0"/>
                  </a:lnTo>
                  <a:lnTo>
                    <a:pt x="2477" y="1516"/>
                  </a:lnTo>
                  <a:lnTo>
                    <a:pt x="0" y="1516"/>
                  </a:lnTo>
                  <a:lnTo>
                    <a:pt x="0" y="973"/>
                  </a:lnTo>
                  <a:lnTo>
                    <a:pt x="31" y="975"/>
                  </a:lnTo>
                  <a:lnTo>
                    <a:pt x="67" y="975"/>
                  </a:lnTo>
                  <a:lnTo>
                    <a:pt x="118" y="974"/>
                  </a:lnTo>
                  <a:lnTo>
                    <a:pt x="172" y="971"/>
                  </a:lnTo>
                  <a:lnTo>
                    <a:pt x="171" y="1362"/>
                  </a:lnTo>
                  <a:lnTo>
                    <a:pt x="2304" y="1362"/>
                  </a:lnTo>
                  <a:lnTo>
                    <a:pt x="2305" y="154"/>
                  </a:lnTo>
                  <a:lnTo>
                    <a:pt x="834" y="154"/>
                  </a:lnTo>
                  <a:lnTo>
                    <a:pt x="832" y="137"/>
                  </a:lnTo>
                  <a:lnTo>
                    <a:pt x="828" y="102"/>
                  </a:lnTo>
                  <a:lnTo>
                    <a:pt x="820" y="71"/>
                  </a:lnTo>
                  <a:lnTo>
                    <a:pt x="811" y="45"/>
                  </a:lnTo>
                  <a:lnTo>
                    <a:pt x="798" y="23"/>
                  </a:lnTo>
                  <a:lnTo>
                    <a:pt x="782" y="3"/>
                  </a:lnTo>
                  <a:lnTo>
                    <a:pt x="781" y="2"/>
                  </a:lnTo>
                  <a:lnTo>
                    <a:pt x="7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276"/>
            <p:cNvSpPr>
              <a:spLocks/>
            </p:cNvSpPr>
            <p:nvPr/>
          </p:nvSpPr>
          <p:spPr bwMode="auto">
            <a:xfrm>
              <a:off x="821732" y="4702028"/>
              <a:ext cx="452438" cy="11113"/>
            </a:xfrm>
            <a:custGeom>
              <a:avLst/>
              <a:gdLst>
                <a:gd name="T0" fmla="*/ 0 w 2851"/>
                <a:gd name="T1" fmla="*/ 0 h 69"/>
                <a:gd name="T2" fmla="*/ 2851 w 2851"/>
                <a:gd name="T3" fmla="*/ 0 h 69"/>
                <a:gd name="T4" fmla="*/ 2828 w 2851"/>
                <a:gd name="T5" fmla="*/ 69 h 69"/>
                <a:gd name="T6" fmla="*/ 25 w 2851"/>
                <a:gd name="T7" fmla="*/ 69 h 69"/>
                <a:gd name="T8" fmla="*/ 0 w 2851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51" h="69">
                  <a:moveTo>
                    <a:pt x="0" y="0"/>
                  </a:moveTo>
                  <a:lnTo>
                    <a:pt x="2851" y="0"/>
                  </a:lnTo>
                  <a:lnTo>
                    <a:pt x="2828" y="69"/>
                  </a:lnTo>
                  <a:lnTo>
                    <a:pt x="25" y="6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277"/>
            <p:cNvSpPr>
              <a:spLocks noEditPoints="1"/>
            </p:cNvSpPr>
            <p:nvPr/>
          </p:nvSpPr>
          <p:spPr bwMode="auto">
            <a:xfrm>
              <a:off x="820145" y="4629003"/>
              <a:ext cx="454025" cy="66675"/>
            </a:xfrm>
            <a:custGeom>
              <a:avLst/>
              <a:gdLst>
                <a:gd name="T0" fmla="*/ 1307 w 2861"/>
                <a:gd name="T1" fmla="*/ 281 h 417"/>
                <a:gd name="T2" fmla="*/ 1280 w 2861"/>
                <a:gd name="T3" fmla="*/ 381 h 417"/>
                <a:gd name="T4" fmla="*/ 1524 w 2861"/>
                <a:gd name="T5" fmla="*/ 381 h 417"/>
                <a:gd name="T6" fmla="*/ 1497 w 2861"/>
                <a:gd name="T7" fmla="*/ 281 h 417"/>
                <a:gd name="T8" fmla="*/ 1307 w 2861"/>
                <a:gd name="T9" fmla="*/ 281 h 417"/>
                <a:gd name="T10" fmla="*/ 263 w 2861"/>
                <a:gd name="T11" fmla="*/ 86 h 417"/>
                <a:gd name="T12" fmla="*/ 189 w 2861"/>
                <a:gd name="T13" fmla="*/ 252 h 417"/>
                <a:gd name="T14" fmla="*/ 2625 w 2861"/>
                <a:gd name="T15" fmla="*/ 252 h 417"/>
                <a:gd name="T16" fmla="*/ 2569 w 2861"/>
                <a:gd name="T17" fmla="*/ 86 h 417"/>
                <a:gd name="T18" fmla="*/ 263 w 2861"/>
                <a:gd name="T19" fmla="*/ 86 h 417"/>
                <a:gd name="T20" fmla="*/ 187 w 2861"/>
                <a:gd name="T21" fmla="*/ 0 h 417"/>
                <a:gd name="T22" fmla="*/ 2664 w 2861"/>
                <a:gd name="T23" fmla="*/ 0 h 417"/>
                <a:gd name="T24" fmla="*/ 2861 w 2861"/>
                <a:gd name="T25" fmla="*/ 417 h 417"/>
                <a:gd name="T26" fmla="*/ 0 w 2861"/>
                <a:gd name="T27" fmla="*/ 417 h 417"/>
                <a:gd name="T28" fmla="*/ 187 w 2861"/>
                <a:gd name="T29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61" h="417">
                  <a:moveTo>
                    <a:pt x="1307" y="281"/>
                  </a:moveTo>
                  <a:lnTo>
                    <a:pt x="1280" y="381"/>
                  </a:lnTo>
                  <a:lnTo>
                    <a:pt x="1524" y="381"/>
                  </a:lnTo>
                  <a:lnTo>
                    <a:pt x="1497" y="281"/>
                  </a:lnTo>
                  <a:lnTo>
                    <a:pt x="1307" y="281"/>
                  </a:lnTo>
                  <a:close/>
                  <a:moveTo>
                    <a:pt x="263" y="86"/>
                  </a:moveTo>
                  <a:lnTo>
                    <a:pt x="189" y="252"/>
                  </a:lnTo>
                  <a:lnTo>
                    <a:pt x="2625" y="252"/>
                  </a:lnTo>
                  <a:lnTo>
                    <a:pt x="2569" y="86"/>
                  </a:lnTo>
                  <a:lnTo>
                    <a:pt x="263" y="86"/>
                  </a:lnTo>
                  <a:close/>
                  <a:moveTo>
                    <a:pt x="187" y="0"/>
                  </a:moveTo>
                  <a:lnTo>
                    <a:pt x="2664" y="0"/>
                  </a:lnTo>
                  <a:lnTo>
                    <a:pt x="2861" y="417"/>
                  </a:lnTo>
                  <a:lnTo>
                    <a:pt x="0" y="417"/>
                  </a:lnTo>
                  <a:lnTo>
                    <a:pt x="1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3" name="Freeform 595"/>
          <p:cNvSpPr>
            <a:spLocks/>
          </p:cNvSpPr>
          <p:nvPr/>
        </p:nvSpPr>
        <p:spPr bwMode="auto">
          <a:xfrm>
            <a:off x="11234720" y="3204413"/>
            <a:ext cx="328612" cy="533348"/>
          </a:xfrm>
          <a:custGeom>
            <a:avLst/>
            <a:gdLst>
              <a:gd name="connsiteX0" fmla="*/ 75882 w 303213"/>
              <a:gd name="connsiteY0" fmla="*/ 401637 h 492125"/>
              <a:gd name="connsiteX1" fmla="*/ 82391 w 303213"/>
              <a:gd name="connsiteY1" fmla="*/ 402074 h 492125"/>
              <a:gd name="connsiteX2" fmla="*/ 88582 w 303213"/>
              <a:gd name="connsiteY2" fmla="*/ 403094 h 492125"/>
              <a:gd name="connsiteX3" fmla="*/ 94139 w 303213"/>
              <a:gd name="connsiteY3" fmla="*/ 404843 h 492125"/>
              <a:gd name="connsiteX4" fmla="*/ 99219 w 303213"/>
              <a:gd name="connsiteY4" fmla="*/ 407466 h 492125"/>
              <a:gd name="connsiteX5" fmla="*/ 104140 w 303213"/>
              <a:gd name="connsiteY5" fmla="*/ 410526 h 492125"/>
              <a:gd name="connsiteX6" fmla="*/ 108268 w 303213"/>
              <a:gd name="connsiteY6" fmla="*/ 414169 h 492125"/>
              <a:gd name="connsiteX7" fmla="*/ 111760 w 303213"/>
              <a:gd name="connsiteY7" fmla="*/ 418540 h 492125"/>
              <a:gd name="connsiteX8" fmla="*/ 114776 w 303213"/>
              <a:gd name="connsiteY8" fmla="*/ 423203 h 492125"/>
              <a:gd name="connsiteX9" fmla="*/ 117158 w 303213"/>
              <a:gd name="connsiteY9" fmla="*/ 428449 h 492125"/>
              <a:gd name="connsiteX10" fmla="*/ 119062 w 303213"/>
              <a:gd name="connsiteY10" fmla="*/ 434277 h 492125"/>
              <a:gd name="connsiteX11" fmla="*/ 120174 w 303213"/>
              <a:gd name="connsiteY11" fmla="*/ 440397 h 492125"/>
              <a:gd name="connsiteX12" fmla="*/ 120650 w 303213"/>
              <a:gd name="connsiteY12" fmla="*/ 446954 h 492125"/>
              <a:gd name="connsiteX13" fmla="*/ 120332 w 303213"/>
              <a:gd name="connsiteY13" fmla="*/ 453365 h 492125"/>
              <a:gd name="connsiteX14" fmla="*/ 119380 w 303213"/>
              <a:gd name="connsiteY14" fmla="*/ 459194 h 492125"/>
              <a:gd name="connsiteX15" fmla="*/ 117475 w 303213"/>
              <a:gd name="connsiteY15" fmla="*/ 464877 h 492125"/>
              <a:gd name="connsiteX16" fmla="*/ 115094 w 303213"/>
              <a:gd name="connsiteY16" fmla="*/ 470123 h 492125"/>
              <a:gd name="connsiteX17" fmla="*/ 112078 w 303213"/>
              <a:gd name="connsiteY17" fmla="*/ 474931 h 492125"/>
              <a:gd name="connsiteX18" fmla="*/ 108585 w 303213"/>
              <a:gd name="connsiteY18" fmla="*/ 479157 h 492125"/>
              <a:gd name="connsiteX19" fmla="*/ 104458 w 303213"/>
              <a:gd name="connsiteY19" fmla="*/ 482945 h 492125"/>
              <a:gd name="connsiteX20" fmla="*/ 99695 w 303213"/>
              <a:gd name="connsiteY20" fmla="*/ 486151 h 492125"/>
              <a:gd name="connsiteX21" fmla="*/ 94456 w 303213"/>
              <a:gd name="connsiteY21" fmla="*/ 488774 h 492125"/>
              <a:gd name="connsiteX22" fmla="*/ 88741 w 303213"/>
              <a:gd name="connsiteY22" fmla="*/ 490522 h 492125"/>
              <a:gd name="connsiteX23" fmla="*/ 82550 w 303213"/>
              <a:gd name="connsiteY23" fmla="*/ 491834 h 492125"/>
              <a:gd name="connsiteX24" fmla="*/ 75882 w 303213"/>
              <a:gd name="connsiteY24" fmla="*/ 492125 h 492125"/>
              <a:gd name="connsiteX25" fmla="*/ 69374 w 303213"/>
              <a:gd name="connsiteY25" fmla="*/ 491834 h 492125"/>
              <a:gd name="connsiteX26" fmla="*/ 63500 w 303213"/>
              <a:gd name="connsiteY26" fmla="*/ 490522 h 492125"/>
              <a:gd name="connsiteX27" fmla="*/ 57944 w 303213"/>
              <a:gd name="connsiteY27" fmla="*/ 488774 h 492125"/>
              <a:gd name="connsiteX28" fmla="*/ 52705 w 303213"/>
              <a:gd name="connsiteY28" fmla="*/ 486151 h 492125"/>
              <a:gd name="connsiteX29" fmla="*/ 48101 w 303213"/>
              <a:gd name="connsiteY29" fmla="*/ 482945 h 492125"/>
              <a:gd name="connsiteX30" fmla="*/ 43974 w 303213"/>
              <a:gd name="connsiteY30" fmla="*/ 479157 h 492125"/>
              <a:gd name="connsiteX31" fmla="*/ 40323 w 303213"/>
              <a:gd name="connsiteY31" fmla="*/ 474931 h 492125"/>
              <a:gd name="connsiteX32" fmla="*/ 37306 w 303213"/>
              <a:gd name="connsiteY32" fmla="*/ 470123 h 492125"/>
              <a:gd name="connsiteX33" fmla="*/ 34925 w 303213"/>
              <a:gd name="connsiteY33" fmla="*/ 464877 h 492125"/>
              <a:gd name="connsiteX34" fmla="*/ 33179 w 303213"/>
              <a:gd name="connsiteY34" fmla="*/ 459194 h 492125"/>
              <a:gd name="connsiteX35" fmla="*/ 32068 w 303213"/>
              <a:gd name="connsiteY35" fmla="*/ 453365 h 492125"/>
              <a:gd name="connsiteX36" fmla="*/ 31750 w 303213"/>
              <a:gd name="connsiteY36" fmla="*/ 446954 h 492125"/>
              <a:gd name="connsiteX37" fmla="*/ 32068 w 303213"/>
              <a:gd name="connsiteY37" fmla="*/ 440397 h 492125"/>
              <a:gd name="connsiteX38" fmla="*/ 33179 w 303213"/>
              <a:gd name="connsiteY38" fmla="*/ 434277 h 492125"/>
              <a:gd name="connsiteX39" fmla="*/ 34925 w 303213"/>
              <a:gd name="connsiteY39" fmla="*/ 428449 h 492125"/>
              <a:gd name="connsiteX40" fmla="*/ 37306 w 303213"/>
              <a:gd name="connsiteY40" fmla="*/ 423203 h 492125"/>
              <a:gd name="connsiteX41" fmla="*/ 40481 w 303213"/>
              <a:gd name="connsiteY41" fmla="*/ 418540 h 492125"/>
              <a:gd name="connsiteX42" fmla="*/ 44133 w 303213"/>
              <a:gd name="connsiteY42" fmla="*/ 414169 h 492125"/>
              <a:gd name="connsiteX43" fmla="*/ 48260 w 303213"/>
              <a:gd name="connsiteY43" fmla="*/ 410526 h 492125"/>
              <a:gd name="connsiteX44" fmla="*/ 52864 w 303213"/>
              <a:gd name="connsiteY44" fmla="*/ 407466 h 492125"/>
              <a:gd name="connsiteX45" fmla="*/ 58102 w 303213"/>
              <a:gd name="connsiteY45" fmla="*/ 404843 h 492125"/>
              <a:gd name="connsiteX46" fmla="*/ 63659 w 303213"/>
              <a:gd name="connsiteY46" fmla="*/ 403094 h 492125"/>
              <a:gd name="connsiteX47" fmla="*/ 69532 w 303213"/>
              <a:gd name="connsiteY47" fmla="*/ 402074 h 492125"/>
              <a:gd name="connsiteX48" fmla="*/ 57302 w 303213"/>
              <a:gd name="connsiteY48" fmla="*/ 150812 h 492125"/>
              <a:gd name="connsiteX49" fmla="*/ 60804 w 303213"/>
              <a:gd name="connsiteY49" fmla="*/ 156889 h 492125"/>
              <a:gd name="connsiteX50" fmla="*/ 64465 w 303213"/>
              <a:gd name="connsiteY50" fmla="*/ 163110 h 492125"/>
              <a:gd name="connsiteX51" fmla="*/ 68444 w 303213"/>
              <a:gd name="connsiteY51" fmla="*/ 169042 h 492125"/>
              <a:gd name="connsiteX52" fmla="*/ 72583 w 303213"/>
              <a:gd name="connsiteY52" fmla="*/ 175119 h 492125"/>
              <a:gd name="connsiteX53" fmla="*/ 76721 w 303213"/>
              <a:gd name="connsiteY53" fmla="*/ 180906 h 492125"/>
              <a:gd name="connsiteX54" fmla="*/ 81019 w 303213"/>
              <a:gd name="connsiteY54" fmla="*/ 186260 h 492125"/>
              <a:gd name="connsiteX55" fmla="*/ 85158 w 303213"/>
              <a:gd name="connsiteY55" fmla="*/ 191324 h 492125"/>
              <a:gd name="connsiteX56" fmla="*/ 89296 w 303213"/>
              <a:gd name="connsiteY56" fmla="*/ 195809 h 492125"/>
              <a:gd name="connsiteX57" fmla="*/ 93275 w 303213"/>
              <a:gd name="connsiteY57" fmla="*/ 199860 h 492125"/>
              <a:gd name="connsiteX58" fmla="*/ 97096 w 303213"/>
              <a:gd name="connsiteY58" fmla="*/ 203188 h 492125"/>
              <a:gd name="connsiteX59" fmla="*/ 100597 w 303213"/>
              <a:gd name="connsiteY59" fmla="*/ 205647 h 492125"/>
              <a:gd name="connsiteX60" fmla="*/ 104099 w 303213"/>
              <a:gd name="connsiteY60" fmla="*/ 207239 h 492125"/>
              <a:gd name="connsiteX61" fmla="*/ 107283 w 303213"/>
              <a:gd name="connsiteY61" fmla="*/ 208396 h 492125"/>
              <a:gd name="connsiteX62" fmla="*/ 111262 w 303213"/>
              <a:gd name="connsiteY62" fmla="*/ 209120 h 492125"/>
              <a:gd name="connsiteX63" fmla="*/ 116037 w 303213"/>
              <a:gd name="connsiteY63" fmla="*/ 209554 h 492125"/>
              <a:gd name="connsiteX64" fmla="*/ 121449 w 303213"/>
              <a:gd name="connsiteY64" fmla="*/ 209698 h 492125"/>
              <a:gd name="connsiteX65" fmla="*/ 127338 w 303213"/>
              <a:gd name="connsiteY65" fmla="*/ 209698 h 492125"/>
              <a:gd name="connsiteX66" fmla="*/ 133546 w 303213"/>
              <a:gd name="connsiteY66" fmla="*/ 209554 h 492125"/>
              <a:gd name="connsiteX67" fmla="*/ 140391 w 303213"/>
              <a:gd name="connsiteY67" fmla="*/ 209120 h 492125"/>
              <a:gd name="connsiteX68" fmla="*/ 147235 w 303213"/>
              <a:gd name="connsiteY68" fmla="*/ 208396 h 492125"/>
              <a:gd name="connsiteX69" fmla="*/ 154557 w 303213"/>
              <a:gd name="connsiteY69" fmla="*/ 207673 h 492125"/>
              <a:gd name="connsiteX70" fmla="*/ 161879 w 303213"/>
              <a:gd name="connsiteY70" fmla="*/ 206660 h 492125"/>
              <a:gd name="connsiteX71" fmla="*/ 169201 w 303213"/>
              <a:gd name="connsiteY71" fmla="*/ 205503 h 492125"/>
              <a:gd name="connsiteX72" fmla="*/ 176364 w 303213"/>
              <a:gd name="connsiteY72" fmla="*/ 204345 h 492125"/>
              <a:gd name="connsiteX73" fmla="*/ 178115 w 303213"/>
              <a:gd name="connsiteY73" fmla="*/ 211290 h 492125"/>
              <a:gd name="connsiteX74" fmla="*/ 179070 w 303213"/>
              <a:gd name="connsiteY74" fmla="*/ 218379 h 492125"/>
              <a:gd name="connsiteX75" fmla="*/ 179388 w 303213"/>
              <a:gd name="connsiteY75" fmla="*/ 225903 h 492125"/>
              <a:gd name="connsiteX76" fmla="*/ 179070 w 303213"/>
              <a:gd name="connsiteY76" fmla="*/ 233716 h 492125"/>
              <a:gd name="connsiteX77" fmla="*/ 178115 w 303213"/>
              <a:gd name="connsiteY77" fmla="*/ 241239 h 492125"/>
              <a:gd name="connsiteX78" fmla="*/ 176523 w 303213"/>
              <a:gd name="connsiteY78" fmla="*/ 248329 h 492125"/>
              <a:gd name="connsiteX79" fmla="*/ 174294 w 303213"/>
              <a:gd name="connsiteY79" fmla="*/ 254984 h 492125"/>
              <a:gd name="connsiteX80" fmla="*/ 171748 w 303213"/>
              <a:gd name="connsiteY80" fmla="*/ 261640 h 492125"/>
              <a:gd name="connsiteX81" fmla="*/ 168564 w 303213"/>
              <a:gd name="connsiteY81" fmla="*/ 267717 h 492125"/>
              <a:gd name="connsiteX82" fmla="*/ 165062 w 303213"/>
              <a:gd name="connsiteY82" fmla="*/ 273649 h 492125"/>
              <a:gd name="connsiteX83" fmla="*/ 161401 w 303213"/>
              <a:gd name="connsiteY83" fmla="*/ 279291 h 492125"/>
              <a:gd name="connsiteX84" fmla="*/ 157581 w 303213"/>
              <a:gd name="connsiteY84" fmla="*/ 284645 h 492125"/>
              <a:gd name="connsiteX85" fmla="*/ 153443 w 303213"/>
              <a:gd name="connsiteY85" fmla="*/ 289853 h 492125"/>
              <a:gd name="connsiteX86" fmla="*/ 149145 w 303213"/>
              <a:gd name="connsiteY86" fmla="*/ 294772 h 492125"/>
              <a:gd name="connsiteX87" fmla="*/ 145007 w 303213"/>
              <a:gd name="connsiteY87" fmla="*/ 299547 h 492125"/>
              <a:gd name="connsiteX88" fmla="*/ 140709 w 303213"/>
              <a:gd name="connsiteY88" fmla="*/ 304177 h 492125"/>
              <a:gd name="connsiteX89" fmla="*/ 136730 w 303213"/>
              <a:gd name="connsiteY89" fmla="*/ 308807 h 492125"/>
              <a:gd name="connsiteX90" fmla="*/ 130363 w 303213"/>
              <a:gd name="connsiteY90" fmla="*/ 316330 h 492125"/>
              <a:gd name="connsiteX91" fmla="*/ 124951 w 303213"/>
              <a:gd name="connsiteY91" fmla="*/ 323854 h 492125"/>
              <a:gd name="connsiteX92" fmla="*/ 120653 w 303213"/>
              <a:gd name="connsiteY92" fmla="*/ 331233 h 492125"/>
              <a:gd name="connsiteX93" fmla="*/ 116992 w 303213"/>
              <a:gd name="connsiteY93" fmla="*/ 338901 h 492125"/>
              <a:gd name="connsiteX94" fmla="*/ 114286 w 303213"/>
              <a:gd name="connsiteY94" fmla="*/ 346569 h 492125"/>
              <a:gd name="connsiteX95" fmla="*/ 112376 w 303213"/>
              <a:gd name="connsiteY95" fmla="*/ 354382 h 492125"/>
              <a:gd name="connsiteX96" fmla="*/ 111421 w 303213"/>
              <a:gd name="connsiteY96" fmla="*/ 362340 h 492125"/>
              <a:gd name="connsiteX97" fmla="*/ 111103 w 303213"/>
              <a:gd name="connsiteY97" fmla="*/ 370442 h 492125"/>
              <a:gd name="connsiteX98" fmla="*/ 111103 w 303213"/>
              <a:gd name="connsiteY98" fmla="*/ 379412 h 492125"/>
              <a:gd name="connsiteX99" fmla="*/ 44887 w 303213"/>
              <a:gd name="connsiteY99" fmla="*/ 379412 h 492125"/>
              <a:gd name="connsiteX100" fmla="*/ 44410 w 303213"/>
              <a:gd name="connsiteY100" fmla="*/ 366391 h 492125"/>
              <a:gd name="connsiteX101" fmla="*/ 44250 w 303213"/>
              <a:gd name="connsiteY101" fmla="*/ 357999 h 492125"/>
              <a:gd name="connsiteX102" fmla="*/ 44887 w 303213"/>
              <a:gd name="connsiteY102" fmla="*/ 349607 h 492125"/>
              <a:gd name="connsiteX103" fmla="*/ 46320 w 303213"/>
              <a:gd name="connsiteY103" fmla="*/ 341216 h 492125"/>
              <a:gd name="connsiteX104" fmla="*/ 48548 w 303213"/>
              <a:gd name="connsiteY104" fmla="*/ 332679 h 492125"/>
              <a:gd name="connsiteX105" fmla="*/ 51731 w 303213"/>
              <a:gd name="connsiteY105" fmla="*/ 324143 h 492125"/>
              <a:gd name="connsiteX106" fmla="*/ 55870 w 303213"/>
              <a:gd name="connsiteY106" fmla="*/ 315462 h 492125"/>
              <a:gd name="connsiteX107" fmla="*/ 60804 w 303213"/>
              <a:gd name="connsiteY107" fmla="*/ 306926 h 492125"/>
              <a:gd name="connsiteX108" fmla="*/ 66853 w 303213"/>
              <a:gd name="connsiteY108" fmla="*/ 298389 h 492125"/>
              <a:gd name="connsiteX109" fmla="*/ 73856 w 303213"/>
              <a:gd name="connsiteY109" fmla="*/ 289564 h 492125"/>
              <a:gd name="connsiteX110" fmla="*/ 79587 w 303213"/>
              <a:gd name="connsiteY110" fmla="*/ 282474 h 492125"/>
              <a:gd name="connsiteX111" fmla="*/ 84998 w 303213"/>
              <a:gd name="connsiteY111" fmla="*/ 275529 h 492125"/>
              <a:gd name="connsiteX112" fmla="*/ 89933 w 303213"/>
              <a:gd name="connsiteY112" fmla="*/ 269019 h 492125"/>
              <a:gd name="connsiteX113" fmla="*/ 94230 w 303213"/>
              <a:gd name="connsiteY113" fmla="*/ 262508 h 492125"/>
              <a:gd name="connsiteX114" fmla="*/ 97732 w 303213"/>
              <a:gd name="connsiteY114" fmla="*/ 256142 h 492125"/>
              <a:gd name="connsiteX115" fmla="*/ 100438 w 303213"/>
              <a:gd name="connsiteY115" fmla="*/ 249920 h 492125"/>
              <a:gd name="connsiteX116" fmla="*/ 102030 w 303213"/>
              <a:gd name="connsiteY116" fmla="*/ 243844 h 492125"/>
              <a:gd name="connsiteX117" fmla="*/ 102667 w 303213"/>
              <a:gd name="connsiteY117" fmla="*/ 237767 h 492125"/>
              <a:gd name="connsiteX118" fmla="*/ 102348 w 303213"/>
              <a:gd name="connsiteY118" fmla="*/ 233137 h 492125"/>
              <a:gd name="connsiteX119" fmla="*/ 101552 w 303213"/>
              <a:gd name="connsiteY119" fmla="*/ 228941 h 492125"/>
              <a:gd name="connsiteX120" fmla="*/ 100120 w 303213"/>
              <a:gd name="connsiteY120" fmla="*/ 225035 h 492125"/>
              <a:gd name="connsiteX121" fmla="*/ 98051 w 303213"/>
              <a:gd name="connsiteY121" fmla="*/ 221273 h 492125"/>
              <a:gd name="connsiteX122" fmla="*/ 95345 w 303213"/>
              <a:gd name="connsiteY122" fmla="*/ 218090 h 492125"/>
              <a:gd name="connsiteX123" fmla="*/ 92161 w 303213"/>
              <a:gd name="connsiteY123" fmla="*/ 215196 h 492125"/>
              <a:gd name="connsiteX124" fmla="*/ 88341 w 303213"/>
              <a:gd name="connsiteY124" fmla="*/ 212881 h 492125"/>
              <a:gd name="connsiteX125" fmla="*/ 83725 w 303213"/>
              <a:gd name="connsiteY125" fmla="*/ 211001 h 492125"/>
              <a:gd name="connsiteX126" fmla="*/ 78631 w 303213"/>
              <a:gd name="connsiteY126" fmla="*/ 209554 h 492125"/>
              <a:gd name="connsiteX127" fmla="*/ 72901 w 303213"/>
              <a:gd name="connsiteY127" fmla="*/ 208541 h 492125"/>
              <a:gd name="connsiteX128" fmla="*/ 66216 w 303213"/>
              <a:gd name="connsiteY128" fmla="*/ 208252 h 492125"/>
              <a:gd name="connsiteX129" fmla="*/ 59053 w 303213"/>
              <a:gd name="connsiteY129" fmla="*/ 208541 h 492125"/>
              <a:gd name="connsiteX130" fmla="*/ 51572 w 303213"/>
              <a:gd name="connsiteY130" fmla="*/ 209554 h 492125"/>
              <a:gd name="connsiteX131" fmla="*/ 44091 w 303213"/>
              <a:gd name="connsiteY131" fmla="*/ 211290 h 492125"/>
              <a:gd name="connsiteX132" fmla="*/ 36610 w 303213"/>
              <a:gd name="connsiteY132" fmla="*/ 213316 h 492125"/>
              <a:gd name="connsiteX133" fmla="*/ 29606 w 303213"/>
              <a:gd name="connsiteY133" fmla="*/ 216209 h 492125"/>
              <a:gd name="connsiteX134" fmla="*/ 22921 w 303213"/>
              <a:gd name="connsiteY134" fmla="*/ 219392 h 492125"/>
              <a:gd name="connsiteX135" fmla="*/ 17032 w 303213"/>
              <a:gd name="connsiteY135" fmla="*/ 222865 h 492125"/>
              <a:gd name="connsiteX136" fmla="*/ 0 w 303213"/>
              <a:gd name="connsiteY136" fmla="*/ 169042 h 492125"/>
              <a:gd name="connsiteX137" fmla="*/ 6208 w 303213"/>
              <a:gd name="connsiteY137" fmla="*/ 165859 h 492125"/>
              <a:gd name="connsiteX138" fmla="*/ 13212 w 303213"/>
              <a:gd name="connsiteY138" fmla="*/ 162676 h 492125"/>
              <a:gd name="connsiteX139" fmla="*/ 20693 w 303213"/>
              <a:gd name="connsiteY139" fmla="*/ 159783 h 492125"/>
              <a:gd name="connsiteX140" fmla="*/ 29129 w 303213"/>
              <a:gd name="connsiteY140" fmla="*/ 157034 h 492125"/>
              <a:gd name="connsiteX141" fmla="*/ 37883 w 303213"/>
              <a:gd name="connsiteY141" fmla="*/ 154429 h 492125"/>
              <a:gd name="connsiteX142" fmla="*/ 47275 w 303213"/>
              <a:gd name="connsiteY142" fmla="*/ 152404 h 492125"/>
              <a:gd name="connsiteX143" fmla="*/ 53042 w 303213"/>
              <a:gd name="connsiteY143" fmla="*/ 94736 h 492125"/>
              <a:gd name="connsiteX144" fmla="*/ 53130 w 303213"/>
              <a:gd name="connsiteY144" fmla="*/ 94736 h 492125"/>
              <a:gd name="connsiteX145" fmla="*/ 53042 w 303213"/>
              <a:gd name="connsiteY145" fmla="*/ 94880 h 492125"/>
              <a:gd name="connsiteX146" fmla="*/ 77132 w 303213"/>
              <a:gd name="connsiteY146" fmla="*/ 55562 h 492125"/>
              <a:gd name="connsiteX147" fmla="*/ 139031 w 303213"/>
              <a:gd name="connsiteY147" fmla="*/ 137222 h 492125"/>
              <a:gd name="connsiteX148" fmla="*/ 242888 w 303213"/>
              <a:gd name="connsiteY148" fmla="*/ 121380 h 492125"/>
              <a:gd name="connsiteX149" fmla="*/ 233795 w 303213"/>
              <a:gd name="connsiteY149" fmla="*/ 163002 h 492125"/>
              <a:gd name="connsiteX150" fmla="*/ 233316 w 303213"/>
              <a:gd name="connsiteY150" fmla="*/ 165594 h 492125"/>
              <a:gd name="connsiteX151" fmla="*/ 232837 w 303213"/>
              <a:gd name="connsiteY151" fmla="*/ 167754 h 492125"/>
              <a:gd name="connsiteX152" fmla="*/ 232678 w 303213"/>
              <a:gd name="connsiteY152" fmla="*/ 169195 h 492125"/>
              <a:gd name="connsiteX153" fmla="*/ 232359 w 303213"/>
              <a:gd name="connsiteY153" fmla="*/ 170347 h 492125"/>
              <a:gd name="connsiteX154" fmla="*/ 232040 w 303213"/>
              <a:gd name="connsiteY154" fmla="*/ 171355 h 492125"/>
              <a:gd name="connsiteX155" fmla="*/ 230444 w 303213"/>
              <a:gd name="connsiteY155" fmla="*/ 173371 h 492125"/>
              <a:gd name="connsiteX156" fmla="*/ 228051 w 303213"/>
              <a:gd name="connsiteY156" fmla="*/ 175531 h 492125"/>
              <a:gd name="connsiteX157" fmla="*/ 224542 w 303213"/>
              <a:gd name="connsiteY157" fmla="*/ 177548 h 492125"/>
              <a:gd name="connsiteX158" fmla="*/ 220234 w 303213"/>
              <a:gd name="connsiteY158" fmla="*/ 179564 h 492125"/>
              <a:gd name="connsiteX159" fmla="*/ 215289 w 303213"/>
              <a:gd name="connsiteY159" fmla="*/ 181436 h 492125"/>
              <a:gd name="connsiteX160" fmla="*/ 209386 w 303213"/>
              <a:gd name="connsiteY160" fmla="*/ 183453 h 492125"/>
              <a:gd name="connsiteX161" fmla="*/ 203164 w 303213"/>
              <a:gd name="connsiteY161" fmla="*/ 185181 h 492125"/>
              <a:gd name="connsiteX162" fmla="*/ 196304 w 303213"/>
              <a:gd name="connsiteY162" fmla="*/ 186909 h 492125"/>
              <a:gd name="connsiteX163" fmla="*/ 189125 w 303213"/>
              <a:gd name="connsiteY163" fmla="*/ 188349 h 492125"/>
              <a:gd name="connsiteX164" fmla="*/ 181627 w 303213"/>
              <a:gd name="connsiteY164" fmla="*/ 189789 h 492125"/>
              <a:gd name="connsiteX165" fmla="*/ 174448 w 303213"/>
              <a:gd name="connsiteY165" fmla="*/ 190942 h 492125"/>
              <a:gd name="connsiteX166" fmla="*/ 167109 w 303213"/>
              <a:gd name="connsiteY166" fmla="*/ 192238 h 492125"/>
              <a:gd name="connsiteX167" fmla="*/ 159770 w 303213"/>
              <a:gd name="connsiteY167" fmla="*/ 193246 h 492125"/>
              <a:gd name="connsiteX168" fmla="*/ 152591 w 303213"/>
              <a:gd name="connsiteY168" fmla="*/ 193966 h 492125"/>
              <a:gd name="connsiteX169" fmla="*/ 145572 w 303213"/>
              <a:gd name="connsiteY169" fmla="*/ 194686 h 492125"/>
              <a:gd name="connsiteX170" fmla="*/ 138871 w 303213"/>
              <a:gd name="connsiteY170" fmla="*/ 194974 h 492125"/>
              <a:gd name="connsiteX171" fmla="*/ 132490 w 303213"/>
              <a:gd name="connsiteY171" fmla="*/ 195262 h 492125"/>
              <a:gd name="connsiteX172" fmla="*/ 126587 w 303213"/>
              <a:gd name="connsiteY172" fmla="*/ 195262 h 492125"/>
              <a:gd name="connsiteX173" fmla="*/ 121163 w 303213"/>
              <a:gd name="connsiteY173" fmla="*/ 194974 h 492125"/>
              <a:gd name="connsiteX174" fmla="*/ 116377 w 303213"/>
              <a:gd name="connsiteY174" fmla="*/ 194542 h 492125"/>
              <a:gd name="connsiteX175" fmla="*/ 112389 w 303213"/>
              <a:gd name="connsiteY175" fmla="*/ 193822 h 492125"/>
              <a:gd name="connsiteX176" fmla="*/ 109198 w 303213"/>
              <a:gd name="connsiteY176" fmla="*/ 192958 h 492125"/>
              <a:gd name="connsiteX177" fmla="*/ 105848 w 303213"/>
              <a:gd name="connsiteY177" fmla="*/ 191086 h 492125"/>
              <a:gd name="connsiteX178" fmla="*/ 102178 w 303213"/>
              <a:gd name="connsiteY178" fmla="*/ 188637 h 492125"/>
              <a:gd name="connsiteX179" fmla="*/ 98350 w 303213"/>
              <a:gd name="connsiteY179" fmla="*/ 185325 h 492125"/>
              <a:gd name="connsiteX180" fmla="*/ 94361 w 303213"/>
              <a:gd name="connsiteY180" fmla="*/ 181292 h 492125"/>
              <a:gd name="connsiteX181" fmla="*/ 90373 w 303213"/>
              <a:gd name="connsiteY181" fmla="*/ 176828 h 492125"/>
              <a:gd name="connsiteX182" fmla="*/ 85906 w 303213"/>
              <a:gd name="connsiteY182" fmla="*/ 171787 h 492125"/>
              <a:gd name="connsiteX183" fmla="*/ 81758 w 303213"/>
              <a:gd name="connsiteY183" fmla="*/ 166458 h 492125"/>
              <a:gd name="connsiteX184" fmla="*/ 77610 w 303213"/>
              <a:gd name="connsiteY184" fmla="*/ 160697 h 492125"/>
              <a:gd name="connsiteX185" fmla="*/ 73622 w 303213"/>
              <a:gd name="connsiteY185" fmla="*/ 154936 h 492125"/>
              <a:gd name="connsiteX186" fmla="*/ 69474 w 303213"/>
              <a:gd name="connsiteY186" fmla="*/ 148744 h 492125"/>
              <a:gd name="connsiteX187" fmla="*/ 65805 w 303213"/>
              <a:gd name="connsiteY187" fmla="*/ 142551 h 492125"/>
              <a:gd name="connsiteX188" fmla="*/ 62295 w 303213"/>
              <a:gd name="connsiteY188" fmla="*/ 136502 h 492125"/>
              <a:gd name="connsiteX189" fmla="*/ 59583 w 303213"/>
              <a:gd name="connsiteY189" fmla="*/ 131605 h 492125"/>
              <a:gd name="connsiteX190" fmla="*/ 57349 w 303213"/>
              <a:gd name="connsiteY190" fmla="*/ 126852 h 492125"/>
              <a:gd name="connsiteX191" fmla="*/ 54956 w 303213"/>
              <a:gd name="connsiteY191" fmla="*/ 122244 h 492125"/>
              <a:gd name="connsiteX192" fmla="*/ 53202 w 303213"/>
              <a:gd name="connsiteY192" fmla="*/ 117923 h 492125"/>
              <a:gd name="connsiteX193" fmla="*/ 51606 w 303213"/>
              <a:gd name="connsiteY193" fmla="*/ 113891 h 492125"/>
              <a:gd name="connsiteX194" fmla="*/ 50490 w 303213"/>
              <a:gd name="connsiteY194" fmla="*/ 110002 h 492125"/>
              <a:gd name="connsiteX195" fmla="*/ 49532 w 303213"/>
              <a:gd name="connsiteY195" fmla="*/ 106690 h 492125"/>
              <a:gd name="connsiteX196" fmla="*/ 49213 w 303213"/>
              <a:gd name="connsiteY196" fmla="*/ 103665 h 492125"/>
              <a:gd name="connsiteX197" fmla="*/ 49213 w 303213"/>
              <a:gd name="connsiteY197" fmla="*/ 101217 h 492125"/>
              <a:gd name="connsiteX198" fmla="*/ 49692 w 303213"/>
              <a:gd name="connsiteY198" fmla="*/ 99056 h 492125"/>
              <a:gd name="connsiteX199" fmla="*/ 51128 w 303213"/>
              <a:gd name="connsiteY199" fmla="*/ 96752 h 492125"/>
              <a:gd name="connsiteX200" fmla="*/ 53202 w 303213"/>
              <a:gd name="connsiteY200" fmla="*/ 94736 h 492125"/>
              <a:gd name="connsiteX201" fmla="*/ 53130 w 303213"/>
              <a:gd name="connsiteY201" fmla="*/ 94736 h 492125"/>
              <a:gd name="connsiteX202" fmla="*/ 44450 w 303213"/>
              <a:gd name="connsiteY202" fmla="*/ 7937 h 492125"/>
              <a:gd name="connsiteX203" fmla="*/ 17401 w 303213"/>
              <a:gd name="connsiteY203" fmla="*/ 94962 h 492125"/>
              <a:gd name="connsiteX204" fmla="*/ 0 w 303213"/>
              <a:gd name="connsiteY204" fmla="*/ 117475 h 492125"/>
              <a:gd name="connsiteX205" fmla="*/ 2689 w 303213"/>
              <a:gd name="connsiteY205" fmla="*/ 89044 h 492125"/>
              <a:gd name="connsiteX206" fmla="*/ 46038 w 303213"/>
              <a:gd name="connsiteY206" fmla="*/ 0 h 492125"/>
              <a:gd name="connsiteX207" fmla="*/ 191246 w 303213"/>
              <a:gd name="connsiteY207" fmla="*/ 11006 h 492125"/>
              <a:gd name="connsiteX208" fmla="*/ 303213 w 303213"/>
              <a:gd name="connsiteY208" fmla="*/ 102523 h 492125"/>
              <a:gd name="connsiteX209" fmla="*/ 142896 w 303213"/>
              <a:gd name="connsiteY209" fmla="*/ 128588 h 49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303213" h="492125">
                <a:moveTo>
                  <a:pt x="75882" y="401637"/>
                </a:moveTo>
                <a:lnTo>
                  <a:pt x="82391" y="402074"/>
                </a:lnTo>
                <a:lnTo>
                  <a:pt x="88582" y="403094"/>
                </a:lnTo>
                <a:lnTo>
                  <a:pt x="94139" y="404843"/>
                </a:lnTo>
                <a:lnTo>
                  <a:pt x="99219" y="407466"/>
                </a:lnTo>
                <a:lnTo>
                  <a:pt x="104140" y="410526"/>
                </a:lnTo>
                <a:lnTo>
                  <a:pt x="108268" y="414169"/>
                </a:lnTo>
                <a:lnTo>
                  <a:pt x="111760" y="418540"/>
                </a:lnTo>
                <a:lnTo>
                  <a:pt x="114776" y="423203"/>
                </a:lnTo>
                <a:lnTo>
                  <a:pt x="117158" y="428449"/>
                </a:lnTo>
                <a:lnTo>
                  <a:pt x="119062" y="434277"/>
                </a:lnTo>
                <a:lnTo>
                  <a:pt x="120174" y="440397"/>
                </a:lnTo>
                <a:lnTo>
                  <a:pt x="120650" y="446954"/>
                </a:lnTo>
                <a:lnTo>
                  <a:pt x="120332" y="453365"/>
                </a:lnTo>
                <a:lnTo>
                  <a:pt x="119380" y="459194"/>
                </a:lnTo>
                <a:lnTo>
                  <a:pt x="117475" y="464877"/>
                </a:lnTo>
                <a:lnTo>
                  <a:pt x="115094" y="470123"/>
                </a:lnTo>
                <a:lnTo>
                  <a:pt x="112078" y="474931"/>
                </a:lnTo>
                <a:lnTo>
                  <a:pt x="108585" y="479157"/>
                </a:lnTo>
                <a:lnTo>
                  <a:pt x="104458" y="482945"/>
                </a:lnTo>
                <a:lnTo>
                  <a:pt x="99695" y="486151"/>
                </a:lnTo>
                <a:lnTo>
                  <a:pt x="94456" y="488774"/>
                </a:lnTo>
                <a:lnTo>
                  <a:pt x="88741" y="490522"/>
                </a:lnTo>
                <a:lnTo>
                  <a:pt x="82550" y="491834"/>
                </a:lnTo>
                <a:lnTo>
                  <a:pt x="75882" y="492125"/>
                </a:lnTo>
                <a:lnTo>
                  <a:pt x="69374" y="491834"/>
                </a:lnTo>
                <a:lnTo>
                  <a:pt x="63500" y="490522"/>
                </a:lnTo>
                <a:lnTo>
                  <a:pt x="57944" y="488774"/>
                </a:lnTo>
                <a:lnTo>
                  <a:pt x="52705" y="486151"/>
                </a:lnTo>
                <a:lnTo>
                  <a:pt x="48101" y="482945"/>
                </a:lnTo>
                <a:lnTo>
                  <a:pt x="43974" y="479157"/>
                </a:lnTo>
                <a:lnTo>
                  <a:pt x="40323" y="474931"/>
                </a:lnTo>
                <a:lnTo>
                  <a:pt x="37306" y="470123"/>
                </a:lnTo>
                <a:lnTo>
                  <a:pt x="34925" y="464877"/>
                </a:lnTo>
                <a:lnTo>
                  <a:pt x="33179" y="459194"/>
                </a:lnTo>
                <a:lnTo>
                  <a:pt x="32068" y="453365"/>
                </a:lnTo>
                <a:lnTo>
                  <a:pt x="31750" y="446954"/>
                </a:lnTo>
                <a:lnTo>
                  <a:pt x="32068" y="440397"/>
                </a:lnTo>
                <a:lnTo>
                  <a:pt x="33179" y="434277"/>
                </a:lnTo>
                <a:lnTo>
                  <a:pt x="34925" y="428449"/>
                </a:lnTo>
                <a:lnTo>
                  <a:pt x="37306" y="423203"/>
                </a:lnTo>
                <a:lnTo>
                  <a:pt x="40481" y="418540"/>
                </a:lnTo>
                <a:lnTo>
                  <a:pt x="44133" y="414169"/>
                </a:lnTo>
                <a:lnTo>
                  <a:pt x="48260" y="410526"/>
                </a:lnTo>
                <a:lnTo>
                  <a:pt x="52864" y="407466"/>
                </a:lnTo>
                <a:lnTo>
                  <a:pt x="58102" y="404843"/>
                </a:lnTo>
                <a:lnTo>
                  <a:pt x="63659" y="403094"/>
                </a:lnTo>
                <a:lnTo>
                  <a:pt x="69532" y="402074"/>
                </a:lnTo>
                <a:close/>
                <a:moveTo>
                  <a:pt x="57302" y="150812"/>
                </a:moveTo>
                <a:lnTo>
                  <a:pt x="60804" y="156889"/>
                </a:lnTo>
                <a:lnTo>
                  <a:pt x="64465" y="163110"/>
                </a:lnTo>
                <a:lnTo>
                  <a:pt x="68444" y="169042"/>
                </a:lnTo>
                <a:lnTo>
                  <a:pt x="72583" y="175119"/>
                </a:lnTo>
                <a:lnTo>
                  <a:pt x="76721" y="180906"/>
                </a:lnTo>
                <a:lnTo>
                  <a:pt x="81019" y="186260"/>
                </a:lnTo>
                <a:lnTo>
                  <a:pt x="85158" y="191324"/>
                </a:lnTo>
                <a:lnTo>
                  <a:pt x="89296" y="195809"/>
                </a:lnTo>
                <a:lnTo>
                  <a:pt x="93275" y="199860"/>
                </a:lnTo>
                <a:lnTo>
                  <a:pt x="97096" y="203188"/>
                </a:lnTo>
                <a:lnTo>
                  <a:pt x="100597" y="205647"/>
                </a:lnTo>
                <a:lnTo>
                  <a:pt x="104099" y="207239"/>
                </a:lnTo>
                <a:lnTo>
                  <a:pt x="107283" y="208396"/>
                </a:lnTo>
                <a:lnTo>
                  <a:pt x="111262" y="209120"/>
                </a:lnTo>
                <a:lnTo>
                  <a:pt x="116037" y="209554"/>
                </a:lnTo>
                <a:lnTo>
                  <a:pt x="121449" y="209698"/>
                </a:lnTo>
                <a:lnTo>
                  <a:pt x="127338" y="209698"/>
                </a:lnTo>
                <a:lnTo>
                  <a:pt x="133546" y="209554"/>
                </a:lnTo>
                <a:lnTo>
                  <a:pt x="140391" y="209120"/>
                </a:lnTo>
                <a:lnTo>
                  <a:pt x="147235" y="208396"/>
                </a:lnTo>
                <a:lnTo>
                  <a:pt x="154557" y="207673"/>
                </a:lnTo>
                <a:lnTo>
                  <a:pt x="161879" y="206660"/>
                </a:lnTo>
                <a:lnTo>
                  <a:pt x="169201" y="205503"/>
                </a:lnTo>
                <a:lnTo>
                  <a:pt x="176364" y="204345"/>
                </a:lnTo>
                <a:lnTo>
                  <a:pt x="178115" y="211290"/>
                </a:lnTo>
                <a:lnTo>
                  <a:pt x="179070" y="218379"/>
                </a:lnTo>
                <a:lnTo>
                  <a:pt x="179388" y="225903"/>
                </a:lnTo>
                <a:lnTo>
                  <a:pt x="179070" y="233716"/>
                </a:lnTo>
                <a:lnTo>
                  <a:pt x="178115" y="241239"/>
                </a:lnTo>
                <a:lnTo>
                  <a:pt x="176523" y="248329"/>
                </a:lnTo>
                <a:lnTo>
                  <a:pt x="174294" y="254984"/>
                </a:lnTo>
                <a:lnTo>
                  <a:pt x="171748" y="261640"/>
                </a:lnTo>
                <a:lnTo>
                  <a:pt x="168564" y="267717"/>
                </a:lnTo>
                <a:lnTo>
                  <a:pt x="165062" y="273649"/>
                </a:lnTo>
                <a:lnTo>
                  <a:pt x="161401" y="279291"/>
                </a:lnTo>
                <a:lnTo>
                  <a:pt x="157581" y="284645"/>
                </a:lnTo>
                <a:lnTo>
                  <a:pt x="153443" y="289853"/>
                </a:lnTo>
                <a:lnTo>
                  <a:pt x="149145" y="294772"/>
                </a:lnTo>
                <a:lnTo>
                  <a:pt x="145007" y="299547"/>
                </a:lnTo>
                <a:lnTo>
                  <a:pt x="140709" y="304177"/>
                </a:lnTo>
                <a:lnTo>
                  <a:pt x="136730" y="308807"/>
                </a:lnTo>
                <a:lnTo>
                  <a:pt x="130363" y="316330"/>
                </a:lnTo>
                <a:lnTo>
                  <a:pt x="124951" y="323854"/>
                </a:lnTo>
                <a:lnTo>
                  <a:pt x="120653" y="331233"/>
                </a:lnTo>
                <a:lnTo>
                  <a:pt x="116992" y="338901"/>
                </a:lnTo>
                <a:lnTo>
                  <a:pt x="114286" y="346569"/>
                </a:lnTo>
                <a:lnTo>
                  <a:pt x="112376" y="354382"/>
                </a:lnTo>
                <a:lnTo>
                  <a:pt x="111421" y="362340"/>
                </a:lnTo>
                <a:lnTo>
                  <a:pt x="111103" y="370442"/>
                </a:lnTo>
                <a:lnTo>
                  <a:pt x="111103" y="379412"/>
                </a:lnTo>
                <a:lnTo>
                  <a:pt x="44887" y="379412"/>
                </a:lnTo>
                <a:lnTo>
                  <a:pt x="44410" y="366391"/>
                </a:lnTo>
                <a:lnTo>
                  <a:pt x="44250" y="357999"/>
                </a:lnTo>
                <a:lnTo>
                  <a:pt x="44887" y="349607"/>
                </a:lnTo>
                <a:lnTo>
                  <a:pt x="46320" y="341216"/>
                </a:lnTo>
                <a:lnTo>
                  <a:pt x="48548" y="332679"/>
                </a:lnTo>
                <a:lnTo>
                  <a:pt x="51731" y="324143"/>
                </a:lnTo>
                <a:lnTo>
                  <a:pt x="55870" y="315462"/>
                </a:lnTo>
                <a:lnTo>
                  <a:pt x="60804" y="306926"/>
                </a:lnTo>
                <a:lnTo>
                  <a:pt x="66853" y="298389"/>
                </a:lnTo>
                <a:lnTo>
                  <a:pt x="73856" y="289564"/>
                </a:lnTo>
                <a:lnTo>
                  <a:pt x="79587" y="282474"/>
                </a:lnTo>
                <a:lnTo>
                  <a:pt x="84998" y="275529"/>
                </a:lnTo>
                <a:lnTo>
                  <a:pt x="89933" y="269019"/>
                </a:lnTo>
                <a:lnTo>
                  <a:pt x="94230" y="262508"/>
                </a:lnTo>
                <a:lnTo>
                  <a:pt x="97732" y="256142"/>
                </a:lnTo>
                <a:lnTo>
                  <a:pt x="100438" y="249920"/>
                </a:lnTo>
                <a:lnTo>
                  <a:pt x="102030" y="243844"/>
                </a:lnTo>
                <a:lnTo>
                  <a:pt x="102667" y="237767"/>
                </a:lnTo>
                <a:lnTo>
                  <a:pt x="102348" y="233137"/>
                </a:lnTo>
                <a:lnTo>
                  <a:pt x="101552" y="228941"/>
                </a:lnTo>
                <a:lnTo>
                  <a:pt x="100120" y="225035"/>
                </a:lnTo>
                <a:lnTo>
                  <a:pt x="98051" y="221273"/>
                </a:lnTo>
                <a:lnTo>
                  <a:pt x="95345" y="218090"/>
                </a:lnTo>
                <a:lnTo>
                  <a:pt x="92161" y="215196"/>
                </a:lnTo>
                <a:lnTo>
                  <a:pt x="88341" y="212881"/>
                </a:lnTo>
                <a:lnTo>
                  <a:pt x="83725" y="211001"/>
                </a:lnTo>
                <a:lnTo>
                  <a:pt x="78631" y="209554"/>
                </a:lnTo>
                <a:lnTo>
                  <a:pt x="72901" y="208541"/>
                </a:lnTo>
                <a:lnTo>
                  <a:pt x="66216" y="208252"/>
                </a:lnTo>
                <a:lnTo>
                  <a:pt x="59053" y="208541"/>
                </a:lnTo>
                <a:lnTo>
                  <a:pt x="51572" y="209554"/>
                </a:lnTo>
                <a:lnTo>
                  <a:pt x="44091" y="211290"/>
                </a:lnTo>
                <a:lnTo>
                  <a:pt x="36610" y="213316"/>
                </a:lnTo>
                <a:lnTo>
                  <a:pt x="29606" y="216209"/>
                </a:lnTo>
                <a:lnTo>
                  <a:pt x="22921" y="219392"/>
                </a:lnTo>
                <a:lnTo>
                  <a:pt x="17032" y="222865"/>
                </a:lnTo>
                <a:lnTo>
                  <a:pt x="0" y="169042"/>
                </a:lnTo>
                <a:lnTo>
                  <a:pt x="6208" y="165859"/>
                </a:lnTo>
                <a:lnTo>
                  <a:pt x="13212" y="162676"/>
                </a:lnTo>
                <a:lnTo>
                  <a:pt x="20693" y="159783"/>
                </a:lnTo>
                <a:lnTo>
                  <a:pt x="29129" y="157034"/>
                </a:lnTo>
                <a:lnTo>
                  <a:pt x="37883" y="154429"/>
                </a:lnTo>
                <a:lnTo>
                  <a:pt x="47275" y="152404"/>
                </a:lnTo>
                <a:close/>
                <a:moveTo>
                  <a:pt x="53042" y="94736"/>
                </a:moveTo>
                <a:lnTo>
                  <a:pt x="53130" y="94736"/>
                </a:lnTo>
                <a:lnTo>
                  <a:pt x="53042" y="94880"/>
                </a:lnTo>
                <a:close/>
                <a:moveTo>
                  <a:pt x="77132" y="55562"/>
                </a:moveTo>
                <a:lnTo>
                  <a:pt x="139031" y="137222"/>
                </a:lnTo>
                <a:lnTo>
                  <a:pt x="242888" y="121380"/>
                </a:lnTo>
                <a:lnTo>
                  <a:pt x="233795" y="163002"/>
                </a:lnTo>
                <a:lnTo>
                  <a:pt x="233316" y="165594"/>
                </a:lnTo>
                <a:lnTo>
                  <a:pt x="232837" y="167754"/>
                </a:lnTo>
                <a:lnTo>
                  <a:pt x="232678" y="169195"/>
                </a:lnTo>
                <a:lnTo>
                  <a:pt x="232359" y="170347"/>
                </a:lnTo>
                <a:lnTo>
                  <a:pt x="232040" y="171355"/>
                </a:lnTo>
                <a:lnTo>
                  <a:pt x="230444" y="173371"/>
                </a:lnTo>
                <a:lnTo>
                  <a:pt x="228051" y="175531"/>
                </a:lnTo>
                <a:lnTo>
                  <a:pt x="224542" y="177548"/>
                </a:lnTo>
                <a:lnTo>
                  <a:pt x="220234" y="179564"/>
                </a:lnTo>
                <a:lnTo>
                  <a:pt x="215289" y="181436"/>
                </a:lnTo>
                <a:lnTo>
                  <a:pt x="209386" y="183453"/>
                </a:lnTo>
                <a:lnTo>
                  <a:pt x="203164" y="185181"/>
                </a:lnTo>
                <a:lnTo>
                  <a:pt x="196304" y="186909"/>
                </a:lnTo>
                <a:lnTo>
                  <a:pt x="189125" y="188349"/>
                </a:lnTo>
                <a:lnTo>
                  <a:pt x="181627" y="189789"/>
                </a:lnTo>
                <a:lnTo>
                  <a:pt x="174448" y="190942"/>
                </a:lnTo>
                <a:lnTo>
                  <a:pt x="167109" y="192238"/>
                </a:lnTo>
                <a:lnTo>
                  <a:pt x="159770" y="193246"/>
                </a:lnTo>
                <a:lnTo>
                  <a:pt x="152591" y="193966"/>
                </a:lnTo>
                <a:lnTo>
                  <a:pt x="145572" y="194686"/>
                </a:lnTo>
                <a:lnTo>
                  <a:pt x="138871" y="194974"/>
                </a:lnTo>
                <a:lnTo>
                  <a:pt x="132490" y="195262"/>
                </a:lnTo>
                <a:lnTo>
                  <a:pt x="126587" y="195262"/>
                </a:lnTo>
                <a:lnTo>
                  <a:pt x="121163" y="194974"/>
                </a:lnTo>
                <a:lnTo>
                  <a:pt x="116377" y="194542"/>
                </a:lnTo>
                <a:lnTo>
                  <a:pt x="112389" y="193822"/>
                </a:lnTo>
                <a:lnTo>
                  <a:pt x="109198" y="192958"/>
                </a:lnTo>
                <a:lnTo>
                  <a:pt x="105848" y="191086"/>
                </a:lnTo>
                <a:lnTo>
                  <a:pt x="102178" y="188637"/>
                </a:lnTo>
                <a:lnTo>
                  <a:pt x="98350" y="185325"/>
                </a:lnTo>
                <a:lnTo>
                  <a:pt x="94361" y="181292"/>
                </a:lnTo>
                <a:lnTo>
                  <a:pt x="90373" y="176828"/>
                </a:lnTo>
                <a:lnTo>
                  <a:pt x="85906" y="171787"/>
                </a:lnTo>
                <a:lnTo>
                  <a:pt x="81758" y="166458"/>
                </a:lnTo>
                <a:lnTo>
                  <a:pt x="77610" y="160697"/>
                </a:lnTo>
                <a:lnTo>
                  <a:pt x="73622" y="154936"/>
                </a:lnTo>
                <a:lnTo>
                  <a:pt x="69474" y="148744"/>
                </a:lnTo>
                <a:lnTo>
                  <a:pt x="65805" y="142551"/>
                </a:lnTo>
                <a:lnTo>
                  <a:pt x="62295" y="136502"/>
                </a:lnTo>
                <a:lnTo>
                  <a:pt x="59583" y="131605"/>
                </a:lnTo>
                <a:lnTo>
                  <a:pt x="57349" y="126852"/>
                </a:lnTo>
                <a:lnTo>
                  <a:pt x="54956" y="122244"/>
                </a:lnTo>
                <a:lnTo>
                  <a:pt x="53202" y="117923"/>
                </a:lnTo>
                <a:lnTo>
                  <a:pt x="51606" y="113891"/>
                </a:lnTo>
                <a:lnTo>
                  <a:pt x="50490" y="110002"/>
                </a:lnTo>
                <a:lnTo>
                  <a:pt x="49532" y="106690"/>
                </a:lnTo>
                <a:lnTo>
                  <a:pt x="49213" y="103665"/>
                </a:lnTo>
                <a:lnTo>
                  <a:pt x="49213" y="101217"/>
                </a:lnTo>
                <a:lnTo>
                  <a:pt x="49692" y="99056"/>
                </a:lnTo>
                <a:lnTo>
                  <a:pt x="51128" y="96752"/>
                </a:lnTo>
                <a:lnTo>
                  <a:pt x="53202" y="94736"/>
                </a:lnTo>
                <a:lnTo>
                  <a:pt x="53130" y="94736"/>
                </a:lnTo>
                <a:close/>
                <a:moveTo>
                  <a:pt x="44450" y="7937"/>
                </a:moveTo>
                <a:lnTo>
                  <a:pt x="17401" y="94962"/>
                </a:lnTo>
                <a:lnTo>
                  <a:pt x="0" y="117475"/>
                </a:lnTo>
                <a:lnTo>
                  <a:pt x="2689" y="89044"/>
                </a:lnTo>
                <a:close/>
                <a:moveTo>
                  <a:pt x="46038" y="0"/>
                </a:moveTo>
                <a:lnTo>
                  <a:pt x="191246" y="11006"/>
                </a:lnTo>
                <a:lnTo>
                  <a:pt x="303213" y="102523"/>
                </a:lnTo>
                <a:lnTo>
                  <a:pt x="142896" y="12858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104" name="Group 449"/>
          <p:cNvGrpSpPr/>
          <p:nvPr/>
        </p:nvGrpSpPr>
        <p:grpSpPr>
          <a:xfrm>
            <a:off x="10282557" y="3220262"/>
            <a:ext cx="361950" cy="501650"/>
            <a:chOff x="7332663" y="4249738"/>
            <a:chExt cx="361950" cy="501650"/>
          </a:xfrm>
          <a:solidFill>
            <a:srgbClr val="000000"/>
          </a:solidFill>
        </p:grpSpPr>
        <p:sp>
          <p:nvSpPr>
            <p:cNvPr id="105" name="Freeform 302"/>
            <p:cNvSpPr>
              <a:spLocks/>
            </p:cNvSpPr>
            <p:nvPr/>
          </p:nvSpPr>
          <p:spPr bwMode="auto">
            <a:xfrm>
              <a:off x="7332663" y="4510088"/>
              <a:ext cx="361950" cy="241300"/>
            </a:xfrm>
            <a:custGeom>
              <a:avLst/>
              <a:gdLst>
                <a:gd name="T0" fmla="*/ 1487 w 2284"/>
                <a:gd name="T1" fmla="*/ 12 h 1671"/>
                <a:gd name="T2" fmla="*/ 1516 w 2284"/>
                <a:gd name="T3" fmla="*/ 55 h 1671"/>
                <a:gd name="T4" fmla="*/ 1606 w 2284"/>
                <a:gd name="T5" fmla="*/ 119 h 1671"/>
                <a:gd name="T6" fmla="*/ 1696 w 2284"/>
                <a:gd name="T7" fmla="*/ 157 h 1671"/>
                <a:gd name="T8" fmla="*/ 1768 w 2284"/>
                <a:gd name="T9" fmla="*/ 186 h 1671"/>
                <a:gd name="T10" fmla="*/ 1880 w 2284"/>
                <a:gd name="T11" fmla="*/ 236 h 1671"/>
                <a:gd name="T12" fmla="*/ 1999 w 2284"/>
                <a:gd name="T13" fmla="*/ 306 h 1671"/>
                <a:gd name="T14" fmla="*/ 2093 w 2284"/>
                <a:gd name="T15" fmla="*/ 387 h 1671"/>
                <a:gd name="T16" fmla="*/ 2124 w 2284"/>
                <a:gd name="T17" fmla="*/ 442 h 1671"/>
                <a:gd name="T18" fmla="*/ 2154 w 2284"/>
                <a:gd name="T19" fmla="*/ 524 h 1671"/>
                <a:gd name="T20" fmla="*/ 2198 w 2284"/>
                <a:gd name="T21" fmla="*/ 671 h 1671"/>
                <a:gd name="T22" fmla="*/ 2244 w 2284"/>
                <a:gd name="T23" fmla="*/ 867 h 1671"/>
                <a:gd name="T24" fmla="*/ 2277 w 2284"/>
                <a:gd name="T25" fmla="*/ 1091 h 1671"/>
                <a:gd name="T26" fmla="*/ 2282 w 2284"/>
                <a:gd name="T27" fmla="*/ 1328 h 1671"/>
                <a:gd name="T28" fmla="*/ 2273 w 2284"/>
                <a:gd name="T29" fmla="*/ 1400 h 1671"/>
                <a:gd name="T30" fmla="*/ 2229 w 2284"/>
                <a:gd name="T31" fmla="*/ 1453 h 1671"/>
                <a:gd name="T32" fmla="*/ 2183 w 2284"/>
                <a:gd name="T33" fmla="*/ 1481 h 1671"/>
                <a:gd name="T34" fmla="*/ 2084 w 2284"/>
                <a:gd name="T35" fmla="*/ 1517 h 1671"/>
                <a:gd name="T36" fmla="*/ 1916 w 2284"/>
                <a:gd name="T37" fmla="*/ 1569 h 1671"/>
                <a:gd name="T38" fmla="*/ 1688 w 2284"/>
                <a:gd name="T39" fmla="*/ 1620 h 1671"/>
                <a:gd name="T40" fmla="*/ 1409 w 2284"/>
                <a:gd name="T41" fmla="*/ 1659 h 1671"/>
                <a:gd name="T42" fmla="*/ 1090 w 2284"/>
                <a:gd name="T43" fmla="*/ 1670 h 1671"/>
                <a:gd name="T44" fmla="*/ 1037 w 2284"/>
                <a:gd name="T45" fmla="*/ 1666 h 1671"/>
                <a:gd name="T46" fmla="*/ 897 w 2284"/>
                <a:gd name="T47" fmla="*/ 1652 h 1671"/>
                <a:gd name="T48" fmla="*/ 697 w 2284"/>
                <a:gd name="T49" fmla="*/ 1624 h 1671"/>
                <a:gd name="T50" fmla="*/ 465 w 2284"/>
                <a:gd name="T51" fmla="*/ 1577 h 1671"/>
                <a:gd name="T52" fmla="*/ 225 w 2284"/>
                <a:gd name="T53" fmla="*/ 1509 h 1671"/>
                <a:gd name="T54" fmla="*/ 58 w 2284"/>
                <a:gd name="T55" fmla="*/ 1440 h 1671"/>
                <a:gd name="T56" fmla="*/ 37 w 2284"/>
                <a:gd name="T57" fmla="*/ 1424 h 1671"/>
                <a:gd name="T58" fmla="*/ 10 w 2284"/>
                <a:gd name="T59" fmla="*/ 1367 h 1671"/>
                <a:gd name="T60" fmla="*/ 0 w 2284"/>
                <a:gd name="T61" fmla="*/ 1278 h 1671"/>
                <a:gd name="T62" fmla="*/ 5 w 2284"/>
                <a:gd name="T63" fmla="*/ 1197 h 1671"/>
                <a:gd name="T64" fmla="*/ 19 w 2284"/>
                <a:gd name="T65" fmla="*/ 1034 h 1671"/>
                <a:gd name="T66" fmla="*/ 48 w 2284"/>
                <a:gd name="T67" fmla="*/ 826 h 1671"/>
                <a:gd name="T68" fmla="*/ 98 w 2284"/>
                <a:gd name="T69" fmla="*/ 608 h 1671"/>
                <a:gd name="T70" fmla="*/ 172 w 2284"/>
                <a:gd name="T71" fmla="*/ 415 h 1671"/>
                <a:gd name="T72" fmla="*/ 209 w 2284"/>
                <a:gd name="T73" fmla="*/ 356 h 1671"/>
                <a:gd name="T74" fmla="*/ 275 w 2284"/>
                <a:gd name="T75" fmla="*/ 299 h 1671"/>
                <a:gd name="T76" fmla="*/ 366 w 2284"/>
                <a:gd name="T77" fmla="*/ 250 h 1671"/>
                <a:gd name="T78" fmla="*/ 426 w 2284"/>
                <a:gd name="T79" fmla="*/ 228 h 1671"/>
                <a:gd name="T80" fmla="*/ 536 w 2284"/>
                <a:gd name="T81" fmla="*/ 184 h 1671"/>
                <a:gd name="T82" fmla="*/ 660 w 2284"/>
                <a:gd name="T83" fmla="*/ 123 h 1671"/>
                <a:gd name="T84" fmla="*/ 759 w 2284"/>
                <a:gd name="T85" fmla="*/ 55 h 1671"/>
                <a:gd name="T86" fmla="*/ 795 w 2284"/>
                <a:gd name="T87" fmla="*/ 5 h 1671"/>
                <a:gd name="T88" fmla="*/ 811 w 2284"/>
                <a:gd name="T89" fmla="*/ 47 h 1671"/>
                <a:gd name="T90" fmla="*/ 849 w 2284"/>
                <a:gd name="T91" fmla="*/ 128 h 1671"/>
                <a:gd name="T92" fmla="*/ 907 w 2284"/>
                <a:gd name="T93" fmla="*/ 222 h 1671"/>
                <a:gd name="T94" fmla="*/ 981 w 2284"/>
                <a:gd name="T95" fmla="*/ 309 h 1671"/>
                <a:gd name="T96" fmla="*/ 1072 w 2284"/>
                <a:gd name="T97" fmla="*/ 365 h 1671"/>
                <a:gd name="T98" fmla="*/ 1176 w 2284"/>
                <a:gd name="T99" fmla="*/ 370 h 1671"/>
                <a:gd name="T100" fmla="*/ 1292 w 2284"/>
                <a:gd name="T101" fmla="*/ 298 h 1671"/>
                <a:gd name="T102" fmla="*/ 1417 w 2284"/>
                <a:gd name="T103" fmla="*/ 129 h 1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84" h="1671">
                  <a:moveTo>
                    <a:pt x="1484" y="0"/>
                  </a:moveTo>
                  <a:lnTo>
                    <a:pt x="1484" y="2"/>
                  </a:lnTo>
                  <a:lnTo>
                    <a:pt x="1485" y="5"/>
                  </a:lnTo>
                  <a:lnTo>
                    <a:pt x="1487" y="12"/>
                  </a:lnTo>
                  <a:lnTo>
                    <a:pt x="1490" y="20"/>
                  </a:lnTo>
                  <a:lnTo>
                    <a:pt x="1496" y="31"/>
                  </a:lnTo>
                  <a:lnTo>
                    <a:pt x="1504" y="42"/>
                  </a:lnTo>
                  <a:lnTo>
                    <a:pt x="1516" y="55"/>
                  </a:lnTo>
                  <a:lnTo>
                    <a:pt x="1531" y="69"/>
                  </a:lnTo>
                  <a:lnTo>
                    <a:pt x="1552" y="86"/>
                  </a:lnTo>
                  <a:lnTo>
                    <a:pt x="1576" y="101"/>
                  </a:lnTo>
                  <a:lnTo>
                    <a:pt x="1606" y="119"/>
                  </a:lnTo>
                  <a:lnTo>
                    <a:pt x="1642" y="136"/>
                  </a:lnTo>
                  <a:lnTo>
                    <a:pt x="1685" y="154"/>
                  </a:lnTo>
                  <a:lnTo>
                    <a:pt x="1688" y="155"/>
                  </a:lnTo>
                  <a:lnTo>
                    <a:pt x="1696" y="157"/>
                  </a:lnTo>
                  <a:lnTo>
                    <a:pt x="1708" y="162"/>
                  </a:lnTo>
                  <a:lnTo>
                    <a:pt x="1724" y="168"/>
                  </a:lnTo>
                  <a:lnTo>
                    <a:pt x="1744" y="176"/>
                  </a:lnTo>
                  <a:lnTo>
                    <a:pt x="1768" y="186"/>
                  </a:lnTo>
                  <a:lnTo>
                    <a:pt x="1793" y="197"/>
                  </a:lnTo>
                  <a:lnTo>
                    <a:pt x="1820" y="209"/>
                  </a:lnTo>
                  <a:lnTo>
                    <a:pt x="1849" y="222"/>
                  </a:lnTo>
                  <a:lnTo>
                    <a:pt x="1880" y="236"/>
                  </a:lnTo>
                  <a:lnTo>
                    <a:pt x="1910" y="252"/>
                  </a:lnTo>
                  <a:lnTo>
                    <a:pt x="1940" y="269"/>
                  </a:lnTo>
                  <a:lnTo>
                    <a:pt x="1970" y="287"/>
                  </a:lnTo>
                  <a:lnTo>
                    <a:pt x="1999" y="306"/>
                  </a:lnTo>
                  <a:lnTo>
                    <a:pt x="2026" y="324"/>
                  </a:lnTo>
                  <a:lnTo>
                    <a:pt x="2052" y="345"/>
                  </a:lnTo>
                  <a:lnTo>
                    <a:pt x="2074" y="365"/>
                  </a:lnTo>
                  <a:lnTo>
                    <a:pt x="2093" y="387"/>
                  </a:lnTo>
                  <a:lnTo>
                    <a:pt x="2108" y="408"/>
                  </a:lnTo>
                  <a:lnTo>
                    <a:pt x="2120" y="430"/>
                  </a:lnTo>
                  <a:lnTo>
                    <a:pt x="2121" y="433"/>
                  </a:lnTo>
                  <a:lnTo>
                    <a:pt x="2124" y="442"/>
                  </a:lnTo>
                  <a:lnTo>
                    <a:pt x="2129" y="455"/>
                  </a:lnTo>
                  <a:lnTo>
                    <a:pt x="2136" y="474"/>
                  </a:lnTo>
                  <a:lnTo>
                    <a:pt x="2144" y="496"/>
                  </a:lnTo>
                  <a:lnTo>
                    <a:pt x="2154" y="524"/>
                  </a:lnTo>
                  <a:lnTo>
                    <a:pt x="2164" y="555"/>
                  </a:lnTo>
                  <a:lnTo>
                    <a:pt x="2175" y="591"/>
                  </a:lnTo>
                  <a:lnTo>
                    <a:pt x="2186" y="629"/>
                  </a:lnTo>
                  <a:lnTo>
                    <a:pt x="2198" y="671"/>
                  </a:lnTo>
                  <a:lnTo>
                    <a:pt x="2210" y="716"/>
                  </a:lnTo>
                  <a:lnTo>
                    <a:pt x="2222" y="764"/>
                  </a:lnTo>
                  <a:lnTo>
                    <a:pt x="2233" y="814"/>
                  </a:lnTo>
                  <a:lnTo>
                    <a:pt x="2244" y="867"/>
                  </a:lnTo>
                  <a:lnTo>
                    <a:pt x="2254" y="921"/>
                  </a:lnTo>
                  <a:lnTo>
                    <a:pt x="2263" y="976"/>
                  </a:lnTo>
                  <a:lnTo>
                    <a:pt x="2271" y="1033"/>
                  </a:lnTo>
                  <a:lnTo>
                    <a:pt x="2277" y="1091"/>
                  </a:lnTo>
                  <a:lnTo>
                    <a:pt x="2281" y="1149"/>
                  </a:lnTo>
                  <a:lnTo>
                    <a:pt x="2283" y="1209"/>
                  </a:lnTo>
                  <a:lnTo>
                    <a:pt x="2284" y="1268"/>
                  </a:lnTo>
                  <a:lnTo>
                    <a:pt x="2282" y="1328"/>
                  </a:lnTo>
                  <a:lnTo>
                    <a:pt x="2277" y="1386"/>
                  </a:lnTo>
                  <a:lnTo>
                    <a:pt x="2277" y="1388"/>
                  </a:lnTo>
                  <a:lnTo>
                    <a:pt x="2275" y="1393"/>
                  </a:lnTo>
                  <a:lnTo>
                    <a:pt x="2273" y="1400"/>
                  </a:lnTo>
                  <a:lnTo>
                    <a:pt x="2267" y="1410"/>
                  </a:lnTo>
                  <a:lnTo>
                    <a:pt x="2259" y="1423"/>
                  </a:lnTo>
                  <a:lnTo>
                    <a:pt x="2246" y="1438"/>
                  </a:lnTo>
                  <a:lnTo>
                    <a:pt x="2229" y="1453"/>
                  </a:lnTo>
                  <a:lnTo>
                    <a:pt x="2206" y="1471"/>
                  </a:lnTo>
                  <a:lnTo>
                    <a:pt x="2204" y="1472"/>
                  </a:lnTo>
                  <a:lnTo>
                    <a:pt x="2196" y="1475"/>
                  </a:lnTo>
                  <a:lnTo>
                    <a:pt x="2183" y="1481"/>
                  </a:lnTo>
                  <a:lnTo>
                    <a:pt x="2165" y="1487"/>
                  </a:lnTo>
                  <a:lnTo>
                    <a:pt x="2142" y="1496"/>
                  </a:lnTo>
                  <a:lnTo>
                    <a:pt x="2115" y="1506"/>
                  </a:lnTo>
                  <a:lnTo>
                    <a:pt x="2084" y="1517"/>
                  </a:lnTo>
                  <a:lnTo>
                    <a:pt x="2047" y="1529"/>
                  </a:lnTo>
                  <a:lnTo>
                    <a:pt x="2008" y="1542"/>
                  </a:lnTo>
                  <a:lnTo>
                    <a:pt x="1964" y="1555"/>
                  </a:lnTo>
                  <a:lnTo>
                    <a:pt x="1916" y="1569"/>
                  </a:lnTo>
                  <a:lnTo>
                    <a:pt x="1864" y="1582"/>
                  </a:lnTo>
                  <a:lnTo>
                    <a:pt x="1809" y="1596"/>
                  </a:lnTo>
                  <a:lnTo>
                    <a:pt x="1749" y="1608"/>
                  </a:lnTo>
                  <a:lnTo>
                    <a:pt x="1688" y="1620"/>
                  </a:lnTo>
                  <a:lnTo>
                    <a:pt x="1622" y="1632"/>
                  </a:lnTo>
                  <a:lnTo>
                    <a:pt x="1555" y="1642"/>
                  </a:lnTo>
                  <a:lnTo>
                    <a:pt x="1483" y="1651"/>
                  </a:lnTo>
                  <a:lnTo>
                    <a:pt x="1409" y="1659"/>
                  </a:lnTo>
                  <a:lnTo>
                    <a:pt x="1333" y="1665"/>
                  </a:lnTo>
                  <a:lnTo>
                    <a:pt x="1254" y="1669"/>
                  </a:lnTo>
                  <a:lnTo>
                    <a:pt x="1173" y="1671"/>
                  </a:lnTo>
                  <a:lnTo>
                    <a:pt x="1090" y="1670"/>
                  </a:lnTo>
                  <a:lnTo>
                    <a:pt x="1086" y="1670"/>
                  </a:lnTo>
                  <a:lnTo>
                    <a:pt x="1076" y="1669"/>
                  </a:lnTo>
                  <a:lnTo>
                    <a:pt x="1060" y="1668"/>
                  </a:lnTo>
                  <a:lnTo>
                    <a:pt x="1037" y="1666"/>
                  </a:lnTo>
                  <a:lnTo>
                    <a:pt x="1009" y="1664"/>
                  </a:lnTo>
                  <a:lnTo>
                    <a:pt x="977" y="1661"/>
                  </a:lnTo>
                  <a:lnTo>
                    <a:pt x="939" y="1657"/>
                  </a:lnTo>
                  <a:lnTo>
                    <a:pt x="897" y="1652"/>
                  </a:lnTo>
                  <a:lnTo>
                    <a:pt x="852" y="1647"/>
                  </a:lnTo>
                  <a:lnTo>
                    <a:pt x="803" y="1640"/>
                  </a:lnTo>
                  <a:lnTo>
                    <a:pt x="752" y="1632"/>
                  </a:lnTo>
                  <a:lnTo>
                    <a:pt x="697" y="1624"/>
                  </a:lnTo>
                  <a:lnTo>
                    <a:pt x="641" y="1615"/>
                  </a:lnTo>
                  <a:lnTo>
                    <a:pt x="584" y="1604"/>
                  </a:lnTo>
                  <a:lnTo>
                    <a:pt x="524" y="1592"/>
                  </a:lnTo>
                  <a:lnTo>
                    <a:pt x="465" y="1577"/>
                  </a:lnTo>
                  <a:lnTo>
                    <a:pt x="404" y="1563"/>
                  </a:lnTo>
                  <a:lnTo>
                    <a:pt x="344" y="1547"/>
                  </a:lnTo>
                  <a:lnTo>
                    <a:pt x="285" y="1529"/>
                  </a:lnTo>
                  <a:lnTo>
                    <a:pt x="225" y="1509"/>
                  </a:lnTo>
                  <a:lnTo>
                    <a:pt x="168" y="1488"/>
                  </a:lnTo>
                  <a:lnTo>
                    <a:pt x="112" y="1465"/>
                  </a:lnTo>
                  <a:lnTo>
                    <a:pt x="59" y="1441"/>
                  </a:lnTo>
                  <a:lnTo>
                    <a:pt x="58" y="1440"/>
                  </a:lnTo>
                  <a:lnTo>
                    <a:pt x="55" y="1439"/>
                  </a:lnTo>
                  <a:lnTo>
                    <a:pt x="49" y="1437"/>
                  </a:lnTo>
                  <a:lnTo>
                    <a:pt x="44" y="1431"/>
                  </a:lnTo>
                  <a:lnTo>
                    <a:pt x="37" y="1424"/>
                  </a:lnTo>
                  <a:lnTo>
                    <a:pt x="30" y="1416"/>
                  </a:lnTo>
                  <a:lnTo>
                    <a:pt x="23" y="1402"/>
                  </a:lnTo>
                  <a:lnTo>
                    <a:pt x="16" y="1387"/>
                  </a:lnTo>
                  <a:lnTo>
                    <a:pt x="10" y="1367"/>
                  </a:lnTo>
                  <a:lnTo>
                    <a:pt x="5" y="1344"/>
                  </a:lnTo>
                  <a:lnTo>
                    <a:pt x="2" y="1316"/>
                  </a:lnTo>
                  <a:lnTo>
                    <a:pt x="0" y="1283"/>
                  </a:lnTo>
                  <a:lnTo>
                    <a:pt x="0" y="1278"/>
                  </a:lnTo>
                  <a:lnTo>
                    <a:pt x="1" y="1267"/>
                  </a:lnTo>
                  <a:lnTo>
                    <a:pt x="1" y="1250"/>
                  </a:lnTo>
                  <a:lnTo>
                    <a:pt x="3" y="1226"/>
                  </a:lnTo>
                  <a:lnTo>
                    <a:pt x="5" y="1197"/>
                  </a:lnTo>
                  <a:lnTo>
                    <a:pt x="7" y="1163"/>
                  </a:lnTo>
                  <a:lnTo>
                    <a:pt x="10" y="1123"/>
                  </a:lnTo>
                  <a:lnTo>
                    <a:pt x="14" y="1080"/>
                  </a:lnTo>
                  <a:lnTo>
                    <a:pt x="19" y="1034"/>
                  </a:lnTo>
                  <a:lnTo>
                    <a:pt x="25" y="986"/>
                  </a:lnTo>
                  <a:lnTo>
                    <a:pt x="32" y="934"/>
                  </a:lnTo>
                  <a:lnTo>
                    <a:pt x="39" y="880"/>
                  </a:lnTo>
                  <a:lnTo>
                    <a:pt x="48" y="826"/>
                  </a:lnTo>
                  <a:lnTo>
                    <a:pt x="60" y="771"/>
                  </a:lnTo>
                  <a:lnTo>
                    <a:pt x="71" y="716"/>
                  </a:lnTo>
                  <a:lnTo>
                    <a:pt x="84" y="661"/>
                  </a:lnTo>
                  <a:lnTo>
                    <a:pt x="98" y="608"/>
                  </a:lnTo>
                  <a:lnTo>
                    <a:pt x="114" y="555"/>
                  </a:lnTo>
                  <a:lnTo>
                    <a:pt x="131" y="506"/>
                  </a:lnTo>
                  <a:lnTo>
                    <a:pt x="151" y="459"/>
                  </a:lnTo>
                  <a:lnTo>
                    <a:pt x="172" y="415"/>
                  </a:lnTo>
                  <a:lnTo>
                    <a:pt x="195" y="374"/>
                  </a:lnTo>
                  <a:lnTo>
                    <a:pt x="196" y="372"/>
                  </a:lnTo>
                  <a:lnTo>
                    <a:pt x="201" y="365"/>
                  </a:lnTo>
                  <a:lnTo>
                    <a:pt x="209" y="356"/>
                  </a:lnTo>
                  <a:lnTo>
                    <a:pt x="220" y="344"/>
                  </a:lnTo>
                  <a:lnTo>
                    <a:pt x="234" y="331"/>
                  </a:lnTo>
                  <a:lnTo>
                    <a:pt x="253" y="315"/>
                  </a:lnTo>
                  <a:lnTo>
                    <a:pt x="275" y="299"/>
                  </a:lnTo>
                  <a:lnTo>
                    <a:pt x="300" y="282"/>
                  </a:lnTo>
                  <a:lnTo>
                    <a:pt x="329" y="266"/>
                  </a:lnTo>
                  <a:lnTo>
                    <a:pt x="363" y="251"/>
                  </a:lnTo>
                  <a:lnTo>
                    <a:pt x="366" y="250"/>
                  </a:lnTo>
                  <a:lnTo>
                    <a:pt x="374" y="246"/>
                  </a:lnTo>
                  <a:lnTo>
                    <a:pt x="387" y="242"/>
                  </a:lnTo>
                  <a:lnTo>
                    <a:pt x="405" y="235"/>
                  </a:lnTo>
                  <a:lnTo>
                    <a:pt x="426" y="228"/>
                  </a:lnTo>
                  <a:lnTo>
                    <a:pt x="451" y="219"/>
                  </a:lnTo>
                  <a:lnTo>
                    <a:pt x="478" y="208"/>
                  </a:lnTo>
                  <a:lnTo>
                    <a:pt x="506" y="196"/>
                  </a:lnTo>
                  <a:lnTo>
                    <a:pt x="536" y="184"/>
                  </a:lnTo>
                  <a:lnTo>
                    <a:pt x="568" y="169"/>
                  </a:lnTo>
                  <a:lnTo>
                    <a:pt x="599" y="155"/>
                  </a:lnTo>
                  <a:lnTo>
                    <a:pt x="630" y="140"/>
                  </a:lnTo>
                  <a:lnTo>
                    <a:pt x="660" y="123"/>
                  </a:lnTo>
                  <a:lnTo>
                    <a:pt x="689" y="107"/>
                  </a:lnTo>
                  <a:lnTo>
                    <a:pt x="715" y="90"/>
                  </a:lnTo>
                  <a:lnTo>
                    <a:pt x="738" y="73"/>
                  </a:lnTo>
                  <a:lnTo>
                    <a:pt x="759" y="55"/>
                  </a:lnTo>
                  <a:lnTo>
                    <a:pt x="775" y="38"/>
                  </a:lnTo>
                  <a:lnTo>
                    <a:pt x="787" y="21"/>
                  </a:lnTo>
                  <a:lnTo>
                    <a:pt x="794" y="3"/>
                  </a:lnTo>
                  <a:lnTo>
                    <a:pt x="795" y="5"/>
                  </a:lnTo>
                  <a:lnTo>
                    <a:pt x="797" y="11"/>
                  </a:lnTo>
                  <a:lnTo>
                    <a:pt x="800" y="21"/>
                  </a:lnTo>
                  <a:lnTo>
                    <a:pt x="805" y="33"/>
                  </a:lnTo>
                  <a:lnTo>
                    <a:pt x="811" y="47"/>
                  </a:lnTo>
                  <a:lnTo>
                    <a:pt x="819" y="65"/>
                  </a:lnTo>
                  <a:lnTo>
                    <a:pt x="828" y="84"/>
                  </a:lnTo>
                  <a:lnTo>
                    <a:pt x="838" y="104"/>
                  </a:lnTo>
                  <a:lnTo>
                    <a:pt x="849" y="128"/>
                  </a:lnTo>
                  <a:lnTo>
                    <a:pt x="862" y="151"/>
                  </a:lnTo>
                  <a:lnTo>
                    <a:pt x="876" y="174"/>
                  </a:lnTo>
                  <a:lnTo>
                    <a:pt x="891" y="198"/>
                  </a:lnTo>
                  <a:lnTo>
                    <a:pt x="907" y="222"/>
                  </a:lnTo>
                  <a:lnTo>
                    <a:pt x="923" y="245"/>
                  </a:lnTo>
                  <a:lnTo>
                    <a:pt x="941" y="267"/>
                  </a:lnTo>
                  <a:lnTo>
                    <a:pt x="961" y="289"/>
                  </a:lnTo>
                  <a:lnTo>
                    <a:pt x="981" y="309"/>
                  </a:lnTo>
                  <a:lnTo>
                    <a:pt x="1002" y="327"/>
                  </a:lnTo>
                  <a:lnTo>
                    <a:pt x="1024" y="342"/>
                  </a:lnTo>
                  <a:lnTo>
                    <a:pt x="1047" y="355"/>
                  </a:lnTo>
                  <a:lnTo>
                    <a:pt x="1072" y="365"/>
                  </a:lnTo>
                  <a:lnTo>
                    <a:pt x="1096" y="373"/>
                  </a:lnTo>
                  <a:lnTo>
                    <a:pt x="1122" y="375"/>
                  </a:lnTo>
                  <a:lnTo>
                    <a:pt x="1148" y="375"/>
                  </a:lnTo>
                  <a:lnTo>
                    <a:pt x="1176" y="370"/>
                  </a:lnTo>
                  <a:lnTo>
                    <a:pt x="1203" y="360"/>
                  </a:lnTo>
                  <a:lnTo>
                    <a:pt x="1232" y="344"/>
                  </a:lnTo>
                  <a:lnTo>
                    <a:pt x="1262" y="324"/>
                  </a:lnTo>
                  <a:lnTo>
                    <a:pt x="1292" y="298"/>
                  </a:lnTo>
                  <a:lnTo>
                    <a:pt x="1322" y="266"/>
                  </a:lnTo>
                  <a:lnTo>
                    <a:pt x="1354" y="228"/>
                  </a:lnTo>
                  <a:lnTo>
                    <a:pt x="1385" y="181"/>
                  </a:lnTo>
                  <a:lnTo>
                    <a:pt x="1417" y="129"/>
                  </a:lnTo>
                  <a:lnTo>
                    <a:pt x="1451" y="69"/>
                  </a:lnTo>
                  <a:lnTo>
                    <a:pt x="14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303"/>
            <p:cNvSpPr>
              <a:spLocks noEditPoints="1"/>
            </p:cNvSpPr>
            <p:nvPr/>
          </p:nvSpPr>
          <p:spPr bwMode="auto">
            <a:xfrm>
              <a:off x="7429501" y="4375150"/>
              <a:ext cx="173038" cy="165100"/>
            </a:xfrm>
            <a:custGeom>
              <a:avLst/>
              <a:gdLst>
                <a:gd name="T0" fmla="*/ 923 w 1097"/>
                <a:gd name="T1" fmla="*/ 277 h 1145"/>
                <a:gd name="T2" fmla="*/ 782 w 1097"/>
                <a:gd name="T3" fmla="*/ 373 h 1145"/>
                <a:gd name="T4" fmla="*/ 641 w 1097"/>
                <a:gd name="T5" fmla="*/ 450 h 1145"/>
                <a:gd name="T6" fmla="*/ 527 w 1097"/>
                <a:gd name="T7" fmla="*/ 490 h 1145"/>
                <a:gd name="T8" fmla="*/ 432 w 1097"/>
                <a:gd name="T9" fmla="*/ 473 h 1145"/>
                <a:gd name="T10" fmla="*/ 309 w 1097"/>
                <a:gd name="T11" fmla="*/ 407 h 1145"/>
                <a:gd name="T12" fmla="*/ 179 w 1097"/>
                <a:gd name="T13" fmla="*/ 311 h 1145"/>
                <a:gd name="T14" fmla="*/ 98 w 1097"/>
                <a:gd name="T15" fmla="*/ 268 h 1145"/>
                <a:gd name="T16" fmla="*/ 64 w 1097"/>
                <a:gd name="T17" fmla="*/ 358 h 1145"/>
                <a:gd name="T18" fmla="*/ 74 w 1097"/>
                <a:gd name="T19" fmla="*/ 440 h 1145"/>
                <a:gd name="T20" fmla="*/ 93 w 1097"/>
                <a:gd name="T21" fmla="*/ 512 h 1145"/>
                <a:gd name="T22" fmla="*/ 119 w 1097"/>
                <a:gd name="T23" fmla="*/ 540 h 1145"/>
                <a:gd name="T24" fmla="*/ 158 w 1097"/>
                <a:gd name="T25" fmla="*/ 708 h 1145"/>
                <a:gd name="T26" fmla="*/ 256 w 1097"/>
                <a:gd name="T27" fmla="*/ 892 h 1145"/>
                <a:gd name="T28" fmla="*/ 387 w 1097"/>
                <a:gd name="T29" fmla="*/ 1025 h 1145"/>
                <a:gd name="T30" fmla="*/ 527 w 1097"/>
                <a:gd name="T31" fmla="*/ 1076 h 1145"/>
                <a:gd name="T32" fmla="*/ 689 w 1097"/>
                <a:gd name="T33" fmla="*/ 1022 h 1145"/>
                <a:gd name="T34" fmla="*/ 828 w 1097"/>
                <a:gd name="T35" fmla="*/ 886 h 1145"/>
                <a:gd name="T36" fmla="*/ 927 w 1097"/>
                <a:gd name="T37" fmla="*/ 701 h 1145"/>
                <a:gd name="T38" fmla="*/ 967 w 1097"/>
                <a:gd name="T39" fmla="*/ 539 h 1145"/>
                <a:gd name="T40" fmla="*/ 995 w 1097"/>
                <a:gd name="T41" fmla="*/ 505 h 1145"/>
                <a:gd name="T42" fmla="*/ 1016 w 1097"/>
                <a:gd name="T43" fmla="*/ 417 h 1145"/>
                <a:gd name="T44" fmla="*/ 1021 w 1097"/>
                <a:gd name="T45" fmla="*/ 342 h 1145"/>
                <a:gd name="T46" fmla="*/ 1001 w 1097"/>
                <a:gd name="T47" fmla="*/ 260 h 1145"/>
                <a:gd name="T48" fmla="*/ 1089 w 1097"/>
                <a:gd name="T49" fmla="*/ 113 h 1145"/>
                <a:gd name="T50" fmla="*/ 1061 w 1097"/>
                <a:gd name="T51" fmla="*/ 282 h 1145"/>
                <a:gd name="T52" fmla="*/ 1079 w 1097"/>
                <a:gd name="T53" fmla="*/ 309 h 1145"/>
                <a:gd name="T54" fmla="*/ 1083 w 1097"/>
                <a:gd name="T55" fmla="*/ 399 h 1145"/>
                <a:gd name="T56" fmla="*/ 1067 w 1097"/>
                <a:gd name="T57" fmla="*/ 482 h 1145"/>
                <a:gd name="T58" fmla="*/ 1035 w 1097"/>
                <a:gd name="T59" fmla="*/ 565 h 1145"/>
                <a:gd name="T60" fmla="*/ 981 w 1097"/>
                <a:gd name="T61" fmla="*/ 740 h 1145"/>
                <a:gd name="T62" fmla="*/ 869 w 1097"/>
                <a:gd name="T63" fmla="*/ 941 h 1145"/>
                <a:gd name="T64" fmla="*/ 711 w 1097"/>
                <a:gd name="T65" fmla="*/ 1088 h 1145"/>
                <a:gd name="T66" fmla="*/ 527 w 1097"/>
                <a:gd name="T67" fmla="*/ 1145 h 1145"/>
                <a:gd name="T68" fmla="*/ 365 w 1097"/>
                <a:gd name="T69" fmla="*/ 1090 h 1145"/>
                <a:gd name="T70" fmla="*/ 215 w 1097"/>
                <a:gd name="T71" fmla="*/ 947 h 1145"/>
                <a:gd name="T72" fmla="*/ 104 w 1097"/>
                <a:gd name="T73" fmla="*/ 747 h 1145"/>
                <a:gd name="T74" fmla="*/ 50 w 1097"/>
                <a:gd name="T75" fmla="*/ 564 h 1145"/>
                <a:gd name="T76" fmla="*/ 17 w 1097"/>
                <a:gd name="T77" fmla="*/ 477 h 1145"/>
                <a:gd name="T78" fmla="*/ 2 w 1097"/>
                <a:gd name="T79" fmla="*/ 398 h 1145"/>
                <a:gd name="T80" fmla="*/ 7 w 1097"/>
                <a:gd name="T81" fmla="*/ 309 h 1145"/>
                <a:gd name="T82" fmla="*/ 25 w 1097"/>
                <a:gd name="T83" fmla="*/ 207 h 1145"/>
                <a:gd name="T84" fmla="*/ 94 w 1097"/>
                <a:gd name="T85" fmla="*/ 140 h 1145"/>
                <a:gd name="T86" fmla="*/ 200 w 1097"/>
                <a:gd name="T87" fmla="*/ 243 h 1145"/>
                <a:gd name="T88" fmla="*/ 327 w 1097"/>
                <a:gd name="T89" fmla="*/ 338 h 1145"/>
                <a:gd name="T90" fmla="*/ 443 w 1097"/>
                <a:gd name="T91" fmla="*/ 405 h 1145"/>
                <a:gd name="T92" fmla="*/ 523 w 1097"/>
                <a:gd name="T93" fmla="*/ 420 h 1145"/>
                <a:gd name="T94" fmla="*/ 625 w 1097"/>
                <a:gd name="T95" fmla="*/ 382 h 1145"/>
                <a:gd name="T96" fmla="*/ 758 w 1097"/>
                <a:gd name="T97" fmla="*/ 308 h 1145"/>
                <a:gd name="T98" fmla="*/ 892 w 1097"/>
                <a:gd name="T99" fmla="*/ 218 h 1145"/>
                <a:gd name="T100" fmla="*/ 998 w 1097"/>
                <a:gd name="T101" fmla="*/ 128 h 1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7" h="1145">
                  <a:moveTo>
                    <a:pt x="1013" y="205"/>
                  </a:moveTo>
                  <a:lnTo>
                    <a:pt x="986" y="229"/>
                  </a:lnTo>
                  <a:lnTo>
                    <a:pt x="956" y="253"/>
                  </a:lnTo>
                  <a:lnTo>
                    <a:pt x="923" y="277"/>
                  </a:lnTo>
                  <a:lnTo>
                    <a:pt x="890" y="301"/>
                  </a:lnTo>
                  <a:lnTo>
                    <a:pt x="855" y="326"/>
                  </a:lnTo>
                  <a:lnTo>
                    <a:pt x="818" y="350"/>
                  </a:lnTo>
                  <a:lnTo>
                    <a:pt x="782" y="373"/>
                  </a:lnTo>
                  <a:lnTo>
                    <a:pt x="746" y="395"/>
                  </a:lnTo>
                  <a:lnTo>
                    <a:pt x="710" y="415"/>
                  </a:lnTo>
                  <a:lnTo>
                    <a:pt x="675" y="433"/>
                  </a:lnTo>
                  <a:lnTo>
                    <a:pt x="641" y="450"/>
                  </a:lnTo>
                  <a:lnTo>
                    <a:pt x="609" y="464"/>
                  </a:lnTo>
                  <a:lnTo>
                    <a:pt x="579" y="475"/>
                  </a:lnTo>
                  <a:lnTo>
                    <a:pt x="552" y="484"/>
                  </a:lnTo>
                  <a:lnTo>
                    <a:pt x="527" y="490"/>
                  </a:lnTo>
                  <a:lnTo>
                    <a:pt x="506" y="491"/>
                  </a:lnTo>
                  <a:lnTo>
                    <a:pt x="484" y="488"/>
                  </a:lnTo>
                  <a:lnTo>
                    <a:pt x="460" y="483"/>
                  </a:lnTo>
                  <a:lnTo>
                    <a:pt x="432" y="473"/>
                  </a:lnTo>
                  <a:lnTo>
                    <a:pt x="404" y="461"/>
                  </a:lnTo>
                  <a:lnTo>
                    <a:pt x="374" y="446"/>
                  </a:lnTo>
                  <a:lnTo>
                    <a:pt x="341" y="427"/>
                  </a:lnTo>
                  <a:lnTo>
                    <a:pt x="309" y="407"/>
                  </a:lnTo>
                  <a:lnTo>
                    <a:pt x="276" y="385"/>
                  </a:lnTo>
                  <a:lnTo>
                    <a:pt x="243" y="361"/>
                  </a:lnTo>
                  <a:lnTo>
                    <a:pt x="211" y="337"/>
                  </a:lnTo>
                  <a:lnTo>
                    <a:pt x="179" y="311"/>
                  </a:lnTo>
                  <a:lnTo>
                    <a:pt x="149" y="285"/>
                  </a:lnTo>
                  <a:lnTo>
                    <a:pt x="120" y="260"/>
                  </a:lnTo>
                  <a:lnTo>
                    <a:pt x="93" y="234"/>
                  </a:lnTo>
                  <a:lnTo>
                    <a:pt x="98" y="268"/>
                  </a:lnTo>
                  <a:lnTo>
                    <a:pt x="104" y="304"/>
                  </a:lnTo>
                  <a:lnTo>
                    <a:pt x="115" y="371"/>
                  </a:lnTo>
                  <a:lnTo>
                    <a:pt x="64" y="343"/>
                  </a:lnTo>
                  <a:lnTo>
                    <a:pt x="64" y="358"/>
                  </a:lnTo>
                  <a:lnTo>
                    <a:pt x="64" y="375"/>
                  </a:lnTo>
                  <a:lnTo>
                    <a:pt x="67" y="395"/>
                  </a:lnTo>
                  <a:lnTo>
                    <a:pt x="70" y="417"/>
                  </a:lnTo>
                  <a:lnTo>
                    <a:pt x="74" y="440"/>
                  </a:lnTo>
                  <a:lnTo>
                    <a:pt x="80" y="463"/>
                  </a:lnTo>
                  <a:lnTo>
                    <a:pt x="83" y="483"/>
                  </a:lnTo>
                  <a:lnTo>
                    <a:pt x="88" y="499"/>
                  </a:lnTo>
                  <a:lnTo>
                    <a:pt x="93" y="512"/>
                  </a:lnTo>
                  <a:lnTo>
                    <a:pt x="98" y="520"/>
                  </a:lnTo>
                  <a:lnTo>
                    <a:pt x="104" y="527"/>
                  </a:lnTo>
                  <a:lnTo>
                    <a:pt x="108" y="531"/>
                  </a:lnTo>
                  <a:lnTo>
                    <a:pt x="119" y="540"/>
                  </a:lnTo>
                  <a:lnTo>
                    <a:pt x="121" y="554"/>
                  </a:lnTo>
                  <a:lnTo>
                    <a:pt x="129" y="606"/>
                  </a:lnTo>
                  <a:lnTo>
                    <a:pt x="141" y="658"/>
                  </a:lnTo>
                  <a:lnTo>
                    <a:pt x="158" y="708"/>
                  </a:lnTo>
                  <a:lnTo>
                    <a:pt x="178" y="757"/>
                  </a:lnTo>
                  <a:lnTo>
                    <a:pt x="201" y="804"/>
                  </a:lnTo>
                  <a:lnTo>
                    <a:pt x="226" y="849"/>
                  </a:lnTo>
                  <a:lnTo>
                    <a:pt x="256" y="892"/>
                  </a:lnTo>
                  <a:lnTo>
                    <a:pt x="286" y="931"/>
                  </a:lnTo>
                  <a:lnTo>
                    <a:pt x="318" y="967"/>
                  </a:lnTo>
                  <a:lnTo>
                    <a:pt x="352" y="998"/>
                  </a:lnTo>
                  <a:lnTo>
                    <a:pt x="387" y="1025"/>
                  </a:lnTo>
                  <a:lnTo>
                    <a:pt x="422" y="1046"/>
                  </a:lnTo>
                  <a:lnTo>
                    <a:pt x="458" y="1063"/>
                  </a:lnTo>
                  <a:lnTo>
                    <a:pt x="493" y="1073"/>
                  </a:lnTo>
                  <a:lnTo>
                    <a:pt x="527" y="1076"/>
                  </a:lnTo>
                  <a:lnTo>
                    <a:pt x="569" y="1073"/>
                  </a:lnTo>
                  <a:lnTo>
                    <a:pt x="610" y="1062"/>
                  </a:lnTo>
                  <a:lnTo>
                    <a:pt x="651" y="1045"/>
                  </a:lnTo>
                  <a:lnTo>
                    <a:pt x="689" y="1022"/>
                  </a:lnTo>
                  <a:lnTo>
                    <a:pt x="726" y="994"/>
                  </a:lnTo>
                  <a:lnTo>
                    <a:pt x="763" y="961"/>
                  </a:lnTo>
                  <a:lnTo>
                    <a:pt x="796" y="925"/>
                  </a:lnTo>
                  <a:lnTo>
                    <a:pt x="828" y="886"/>
                  </a:lnTo>
                  <a:lnTo>
                    <a:pt x="858" y="843"/>
                  </a:lnTo>
                  <a:lnTo>
                    <a:pt x="884" y="796"/>
                  </a:lnTo>
                  <a:lnTo>
                    <a:pt x="907" y="749"/>
                  </a:lnTo>
                  <a:lnTo>
                    <a:pt x="927" y="701"/>
                  </a:lnTo>
                  <a:lnTo>
                    <a:pt x="943" y="652"/>
                  </a:lnTo>
                  <a:lnTo>
                    <a:pt x="956" y="603"/>
                  </a:lnTo>
                  <a:lnTo>
                    <a:pt x="965" y="554"/>
                  </a:lnTo>
                  <a:lnTo>
                    <a:pt x="967" y="539"/>
                  </a:lnTo>
                  <a:lnTo>
                    <a:pt x="977" y="531"/>
                  </a:lnTo>
                  <a:lnTo>
                    <a:pt x="983" y="526"/>
                  </a:lnTo>
                  <a:lnTo>
                    <a:pt x="989" y="517"/>
                  </a:lnTo>
                  <a:lnTo>
                    <a:pt x="995" y="505"/>
                  </a:lnTo>
                  <a:lnTo>
                    <a:pt x="1001" y="488"/>
                  </a:lnTo>
                  <a:lnTo>
                    <a:pt x="1005" y="466"/>
                  </a:lnTo>
                  <a:lnTo>
                    <a:pt x="1011" y="442"/>
                  </a:lnTo>
                  <a:lnTo>
                    <a:pt x="1016" y="417"/>
                  </a:lnTo>
                  <a:lnTo>
                    <a:pt x="1019" y="394"/>
                  </a:lnTo>
                  <a:lnTo>
                    <a:pt x="1021" y="373"/>
                  </a:lnTo>
                  <a:lnTo>
                    <a:pt x="1022" y="355"/>
                  </a:lnTo>
                  <a:lnTo>
                    <a:pt x="1021" y="342"/>
                  </a:lnTo>
                  <a:lnTo>
                    <a:pt x="972" y="358"/>
                  </a:lnTo>
                  <a:lnTo>
                    <a:pt x="991" y="296"/>
                  </a:lnTo>
                  <a:lnTo>
                    <a:pt x="995" y="281"/>
                  </a:lnTo>
                  <a:lnTo>
                    <a:pt x="1001" y="260"/>
                  </a:lnTo>
                  <a:lnTo>
                    <a:pt x="1007" y="234"/>
                  </a:lnTo>
                  <a:lnTo>
                    <a:pt x="1013" y="205"/>
                  </a:lnTo>
                  <a:close/>
                  <a:moveTo>
                    <a:pt x="1097" y="0"/>
                  </a:moveTo>
                  <a:lnTo>
                    <a:pt x="1089" y="113"/>
                  </a:lnTo>
                  <a:lnTo>
                    <a:pt x="1084" y="163"/>
                  </a:lnTo>
                  <a:lnTo>
                    <a:pt x="1077" y="208"/>
                  </a:lnTo>
                  <a:lnTo>
                    <a:pt x="1069" y="249"/>
                  </a:lnTo>
                  <a:lnTo>
                    <a:pt x="1061" y="282"/>
                  </a:lnTo>
                  <a:lnTo>
                    <a:pt x="1065" y="285"/>
                  </a:lnTo>
                  <a:lnTo>
                    <a:pt x="1068" y="288"/>
                  </a:lnTo>
                  <a:lnTo>
                    <a:pt x="1071" y="293"/>
                  </a:lnTo>
                  <a:lnTo>
                    <a:pt x="1079" y="309"/>
                  </a:lnTo>
                  <a:lnTo>
                    <a:pt x="1083" y="329"/>
                  </a:lnTo>
                  <a:lnTo>
                    <a:pt x="1085" y="351"/>
                  </a:lnTo>
                  <a:lnTo>
                    <a:pt x="1085" y="375"/>
                  </a:lnTo>
                  <a:lnTo>
                    <a:pt x="1083" y="399"/>
                  </a:lnTo>
                  <a:lnTo>
                    <a:pt x="1080" y="424"/>
                  </a:lnTo>
                  <a:lnTo>
                    <a:pt x="1076" y="446"/>
                  </a:lnTo>
                  <a:lnTo>
                    <a:pt x="1071" y="465"/>
                  </a:lnTo>
                  <a:lnTo>
                    <a:pt x="1067" y="482"/>
                  </a:lnTo>
                  <a:lnTo>
                    <a:pt x="1062" y="508"/>
                  </a:lnTo>
                  <a:lnTo>
                    <a:pt x="1055" y="531"/>
                  </a:lnTo>
                  <a:lnTo>
                    <a:pt x="1046" y="550"/>
                  </a:lnTo>
                  <a:lnTo>
                    <a:pt x="1035" y="565"/>
                  </a:lnTo>
                  <a:lnTo>
                    <a:pt x="1025" y="578"/>
                  </a:lnTo>
                  <a:lnTo>
                    <a:pt x="1015" y="631"/>
                  </a:lnTo>
                  <a:lnTo>
                    <a:pt x="1000" y="686"/>
                  </a:lnTo>
                  <a:lnTo>
                    <a:pt x="981" y="740"/>
                  </a:lnTo>
                  <a:lnTo>
                    <a:pt x="959" y="793"/>
                  </a:lnTo>
                  <a:lnTo>
                    <a:pt x="931" y="845"/>
                  </a:lnTo>
                  <a:lnTo>
                    <a:pt x="902" y="894"/>
                  </a:lnTo>
                  <a:lnTo>
                    <a:pt x="869" y="941"/>
                  </a:lnTo>
                  <a:lnTo>
                    <a:pt x="833" y="983"/>
                  </a:lnTo>
                  <a:lnTo>
                    <a:pt x="795" y="1023"/>
                  </a:lnTo>
                  <a:lnTo>
                    <a:pt x="755" y="1058"/>
                  </a:lnTo>
                  <a:lnTo>
                    <a:pt x="711" y="1088"/>
                  </a:lnTo>
                  <a:lnTo>
                    <a:pt x="668" y="1112"/>
                  </a:lnTo>
                  <a:lnTo>
                    <a:pt x="622" y="1130"/>
                  </a:lnTo>
                  <a:lnTo>
                    <a:pt x="575" y="1141"/>
                  </a:lnTo>
                  <a:lnTo>
                    <a:pt x="527" y="1145"/>
                  </a:lnTo>
                  <a:lnTo>
                    <a:pt x="487" y="1142"/>
                  </a:lnTo>
                  <a:lnTo>
                    <a:pt x="447" y="1131"/>
                  </a:lnTo>
                  <a:lnTo>
                    <a:pt x="405" y="1113"/>
                  </a:lnTo>
                  <a:lnTo>
                    <a:pt x="365" y="1090"/>
                  </a:lnTo>
                  <a:lnTo>
                    <a:pt x="325" y="1062"/>
                  </a:lnTo>
                  <a:lnTo>
                    <a:pt x="287" y="1029"/>
                  </a:lnTo>
                  <a:lnTo>
                    <a:pt x="251" y="990"/>
                  </a:lnTo>
                  <a:lnTo>
                    <a:pt x="215" y="947"/>
                  </a:lnTo>
                  <a:lnTo>
                    <a:pt x="183" y="901"/>
                  </a:lnTo>
                  <a:lnTo>
                    <a:pt x="154" y="853"/>
                  </a:lnTo>
                  <a:lnTo>
                    <a:pt x="126" y="801"/>
                  </a:lnTo>
                  <a:lnTo>
                    <a:pt x="104" y="747"/>
                  </a:lnTo>
                  <a:lnTo>
                    <a:pt x="85" y="691"/>
                  </a:lnTo>
                  <a:lnTo>
                    <a:pt x="70" y="635"/>
                  </a:lnTo>
                  <a:lnTo>
                    <a:pt x="60" y="576"/>
                  </a:lnTo>
                  <a:lnTo>
                    <a:pt x="50" y="564"/>
                  </a:lnTo>
                  <a:lnTo>
                    <a:pt x="39" y="549"/>
                  </a:lnTo>
                  <a:lnTo>
                    <a:pt x="30" y="529"/>
                  </a:lnTo>
                  <a:lnTo>
                    <a:pt x="23" y="506"/>
                  </a:lnTo>
                  <a:lnTo>
                    <a:pt x="17" y="477"/>
                  </a:lnTo>
                  <a:lnTo>
                    <a:pt x="14" y="462"/>
                  </a:lnTo>
                  <a:lnTo>
                    <a:pt x="10" y="443"/>
                  </a:lnTo>
                  <a:lnTo>
                    <a:pt x="6" y="422"/>
                  </a:lnTo>
                  <a:lnTo>
                    <a:pt x="2" y="398"/>
                  </a:lnTo>
                  <a:lnTo>
                    <a:pt x="0" y="375"/>
                  </a:lnTo>
                  <a:lnTo>
                    <a:pt x="0" y="351"/>
                  </a:lnTo>
                  <a:lnTo>
                    <a:pt x="2" y="329"/>
                  </a:lnTo>
                  <a:lnTo>
                    <a:pt x="7" y="309"/>
                  </a:lnTo>
                  <a:lnTo>
                    <a:pt x="15" y="293"/>
                  </a:lnTo>
                  <a:lnTo>
                    <a:pt x="24" y="283"/>
                  </a:lnTo>
                  <a:lnTo>
                    <a:pt x="34" y="275"/>
                  </a:lnTo>
                  <a:lnTo>
                    <a:pt x="25" y="207"/>
                  </a:lnTo>
                  <a:lnTo>
                    <a:pt x="18" y="141"/>
                  </a:lnTo>
                  <a:lnTo>
                    <a:pt x="9" y="31"/>
                  </a:lnTo>
                  <a:lnTo>
                    <a:pt x="75" y="117"/>
                  </a:lnTo>
                  <a:lnTo>
                    <a:pt x="94" y="140"/>
                  </a:lnTo>
                  <a:lnTo>
                    <a:pt x="117" y="165"/>
                  </a:lnTo>
                  <a:lnTo>
                    <a:pt x="142" y="191"/>
                  </a:lnTo>
                  <a:lnTo>
                    <a:pt x="171" y="217"/>
                  </a:lnTo>
                  <a:lnTo>
                    <a:pt x="200" y="243"/>
                  </a:lnTo>
                  <a:lnTo>
                    <a:pt x="231" y="268"/>
                  </a:lnTo>
                  <a:lnTo>
                    <a:pt x="264" y="293"/>
                  </a:lnTo>
                  <a:lnTo>
                    <a:pt x="295" y="316"/>
                  </a:lnTo>
                  <a:lnTo>
                    <a:pt x="327" y="338"/>
                  </a:lnTo>
                  <a:lnTo>
                    <a:pt x="359" y="359"/>
                  </a:lnTo>
                  <a:lnTo>
                    <a:pt x="389" y="376"/>
                  </a:lnTo>
                  <a:lnTo>
                    <a:pt x="417" y="392"/>
                  </a:lnTo>
                  <a:lnTo>
                    <a:pt x="443" y="405"/>
                  </a:lnTo>
                  <a:lnTo>
                    <a:pt x="468" y="414"/>
                  </a:lnTo>
                  <a:lnTo>
                    <a:pt x="489" y="420"/>
                  </a:lnTo>
                  <a:lnTo>
                    <a:pt x="506" y="422"/>
                  </a:lnTo>
                  <a:lnTo>
                    <a:pt x="523" y="420"/>
                  </a:lnTo>
                  <a:lnTo>
                    <a:pt x="544" y="415"/>
                  </a:lnTo>
                  <a:lnTo>
                    <a:pt x="569" y="407"/>
                  </a:lnTo>
                  <a:lnTo>
                    <a:pt x="596" y="396"/>
                  </a:lnTo>
                  <a:lnTo>
                    <a:pt x="625" y="382"/>
                  </a:lnTo>
                  <a:lnTo>
                    <a:pt x="657" y="366"/>
                  </a:lnTo>
                  <a:lnTo>
                    <a:pt x="689" y="349"/>
                  </a:lnTo>
                  <a:lnTo>
                    <a:pt x="723" y="329"/>
                  </a:lnTo>
                  <a:lnTo>
                    <a:pt x="758" y="308"/>
                  </a:lnTo>
                  <a:lnTo>
                    <a:pt x="792" y="286"/>
                  </a:lnTo>
                  <a:lnTo>
                    <a:pt x="826" y="264"/>
                  </a:lnTo>
                  <a:lnTo>
                    <a:pt x="860" y="241"/>
                  </a:lnTo>
                  <a:lnTo>
                    <a:pt x="892" y="218"/>
                  </a:lnTo>
                  <a:lnTo>
                    <a:pt x="922" y="194"/>
                  </a:lnTo>
                  <a:lnTo>
                    <a:pt x="951" y="172"/>
                  </a:lnTo>
                  <a:lnTo>
                    <a:pt x="976" y="149"/>
                  </a:lnTo>
                  <a:lnTo>
                    <a:pt x="998" y="128"/>
                  </a:lnTo>
                  <a:lnTo>
                    <a:pt x="1017" y="108"/>
                  </a:lnTo>
                  <a:lnTo>
                    <a:pt x="1032" y="89"/>
                  </a:lnTo>
                  <a:lnTo>
                    <a:pt x="10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04"/>
            <p:cNvSpPr>
              <a:spLocks/>
            </p:cNvSpPr>
            <p:nvPr/>
          </p:nvSpPr>
          <p:spPr bwMode="auto">
            <a:xfrm>
              <a:off x="7431088" y="4321175"/>
              <a:ext cx="168275" cy="100013"/>
            </a:xfrm>
            <a:custGeom>
              <a:avLst/>
              <a:gdLst>
                <a:gd name="T0" fmla="*/ 48 w 1062"/>
                <a:gd name="T1" fmla="*/ 0 h 691"/>
                <a:gd name="T2" fmla="*/ 92 w 1062"/>
                <a:gd name="T3" fmla="*/ 30 h 691"/>
                <a:gd name="T4" fmla="*/ 526 w 1062"/>
                <a:gd name="T5" fmla="*/ 317 h 691"/>
                <a:gd name="T6" fmla="*/ 969 w 1062"/>
                <a:gd name="T7" fmla="*/ 30 h 691"/>
                <a:gd name="T8" fmla="*/ 1014 w 1062"/>
                <a:gd name="T9" fmla="*/ 0 h 691"/>
                <a:gd name="T10" fmla="*/ 1054 w 1062"/>
                <a:gd name="T11" fmla="*/ 251 h 691"/>
                <a:gd name="T12" fmla="*/ 1057 w 1062"/>
                <a:gd name="T13" fmla="*/ 270 h 691"/>
                <a:gd name="T14" fmla="*/ 1060 w 1062"/>
                <a:gd name="T15" fmla="*/ 284 h 691"/>
                <a:gd name="T16" fmla="*/ 1061 w 1062"/>
                <a:gd name="T17" fmla="*/ 294 h 691"/>
                <a:gd name="T18" fmla="*/ 1062 w 1062"/>
                <a:gd name="T19" fmla="*/ 302 h 691"/>
                <a:gd name="T20" fmla="*/ 1060 w 1062"/>
                <a:gd name="T21" fmla="*/ 315 h 691"/>
                <a:gd name="T22" fmla="*/ 1053 w 1062"/>
                <a:gd name="T23" fmla="*/ 329 h 691"/>
                <a:gd name="T24" fmla="*/ 1043 w 1062"/>
                <a:gd name="T25" fmla="*/ 346 h 691"/>
                <a:gd name="T26" fmla="*/ 1026 w 1062"/>
                <a:gd name="T27" fmla="*/ 365 h 691"/>
                <a:gd name="T28" fmla="*/ 1006 w 1062"/>
                <a:gd name="T29" fmla="*/ 386 h 691"/>
                <a:gd name="T30" fmla="*/ 983 w 1062"/>
                <a:gd name="T31" fmla="*/ 409 h 691"/>
                <a:gd name="T32" fmla="*/ 957 w 1062"/>
                <a:gd name="T33" fmla="*/ 432 h 691"/>
                <a:gd name="T34" fmla="*/ 927 w 1062"/>
                <a:gd name="T35" fmla="*/ 457 h 691"/>
                <a:gd name="T36" fmla="*/ 895 w 1062"/>
                <a:gd name="T37" fmla="*/ 481 h 691"/>
                <a:gd name="T38" fmla="*/ 862 w 1062"/>
                <a:gd name="T39" fmla="*/ 505 h 691"/>
                <a:gd name="T40" fmla="*/ 827 w 1062"/>
                <a:gd name="T41" fmla="*/ 528 h 691"/>
                <a:gd name="T42" fmla="*/ 792 w 1062"/>
                <a:gd name="T43" fmla="*/ 552 h 691"/>
                <a:gd name="T44" fmla="*/ 757 w 1062"/>
                <a:gd name="T45" fmla="*/ 574 h 691"/>
                <a:gd name="T46" fmla="*/ 720 w 1062"/>
                <a:gd name="T47" fmla="*/ 595 h 691"/>
                <a:gd name="T48" fmla="*/ 685 w 1062"/>
                <a:gd name="T49" fmla="*/ 616 h 691"/>
                <a:gd name="T50" fmla="*/ 651 w 1062"/>
                <a:gd name="T51" fmla="*/ 634 h 691"/>
                <a:gd name="T52" fmla="*/ 618 w 1062"/>
                <a:gd name="T53" fmla="*/ 650 h 691"/>
                <a:gd name="T54" fmla="*/ 587 w 1062"/>
                <a:gd name="T55" fmla="*/ 665 h 691"/>
                <a:gd name="T56" fmla="*/ 559 w 1062"/>
                <a:gd name="T57" fmla="*/ 676 h 691"/>
                <a:gd name="T58" fmla="*/ 533 w 1062"/>
                <a:gd name="T59" fmla="*/ 684 h 691"/>
                <a:gd name="T60" fmla="*/ 510 w 1062"/>
                <a:gd name="T61" fmla="*/ 689 h 691"/>
                <a:gd name="T62" fmla="*/ 491 w 1062"/>
                <a:gd name="T63" fmla="*/ 691 h 691"/>
                <a:gd name="T64" fmla="*/ 471 w 1062"/>
                <a:gd name="T65" fmla="*/ 689 h 691"/>
                <a:gd name="T66" fmla="*/ 447 w 1062"/>
                <a:gd name="T67" fmla="*/ 682 h 691"/>
                <a:gd name="T68" fmla="*/ 420 w 1062"/>
                <a:gd name="T69" fmla="*/ 672 h 691"/>
                <a:gd name="T70" fmla="*/ 391 w 1062"/>
                <a:gd name="T71" fmla="*/ 659 h 691"/>
                <a:gd name="T72" fmla="*/ 360 w 1062"/>
                <a:gd name="T73" fmla="*/ 643 h 691"/>
                <a:gd name="T74" fmla="*/ 327 w 1062"/>
                <a:gd name="T75" fmla="*/ 623 h 691"/>
                <a:gd name="T76" fmla="*/ 295 w 1062"/>
                <a:gd name="T77" fmla="*/ 602 h 691"/>
                <a:gd name="T78" fmla="*/ 261 w 1062"/>
                <a:gd name="T79" fmla="*/ 579 h 691"/>
                <a:gd name="T80" fmla="*/ 227 w 1062"/>
                <a:gd name="T81" fmla="*/ 553 h 691"/>
                <a:gd name="T82" fmla="*/ 194 w 1062"/>
                <a:gd name="T83" fmla="*/ 528 h 691"/>
                <a:gd name="T84" fmla="*/ 163 w 1062"/>
                <a:gd name="T85" fmla="*/ 502 h 691"/>
                <a:gd name="T86" fmla="*/ 133 w 1062"/>
                <a:gd name="T87" fmla="*/ 475 h 691"/>
                <a:gd name="T88" fmla="*/ 104 w 1062"/>
                <a:gd name="T89" fmla="*/ 449 h 691"/>
                <a:gd name="T90" fmla="*/ 78 w 1062"/>
                <a:gd name="T91" fmla="*/ 423 h 691"/>
                <a:gd name="T92" fmla="*/ 55 w 1062"/>
                <a:gd name="T93" fmla="*/ 397 h 691"/>
                <a:gd name="T94" fmla="*/ 36 w 1062"/>
                <a:gd name="T95" fmla="*/ 373 h 691"/>
                <a:gd name="T96" fmla="*/ 20 w 1062"/>
                <a:gd name="T97" fmla="*/ 352 h 691"/>
                <a:gd name="T98" fmla="*/ 9 w 1062"/>
                <a:gd name="T99" fmla="*/ 333 h 691"/>
                <a:gd name="T100" fmla="*/ 2 w 1062"/>
                <a:gd name="T101" fmla="*/ 316 h 691"/>
                <a:gd name="T102" fmla="*/ 0 w 1062"/>
                <a:gd name="T103" fmla="*/ 302 h 691"/>
                <a:gd name="T104" fmla="*/ 2 w 1062"/>
                <a:gd name="T105" fmla="*/ 285 h 691"/>
                <a:gd name="T106" fmla="*/ 9 w 1062"/>
                <a:gd name="T107" fmla="*/ 270 h 691"/>
                <a:gd name="T108" fmla="*/ 8 w 1062"/>
                <a:gd name="T109" fmla="*/ 270 h 691"/>
                <a:gd name="T110" fmla="*/ 8 w 1062"/>
                <a:gd name="T111" fmla="*/ 271 h 691"/>
                <a:gd name="T112" fmla="*/ 48 w 1062"/>
                <a:gd name="T113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62" h="691">
                  <a:moveTo>
                    <a:pt x="48" y="0"/>
                  </a:moveTo>
                  <a:lnTo>
                    <a:pt x="92" y="30"/>
                  </a:lnTo>
                  <a:lnTo>
                    <a:pt x="526" y="317"/>
                  </a:lnTo>
                  <a:lnTo>
                    <a:pt x="969" y="30"/>
                  </a:lnTo>
                  <a:lnTo>
                    <a:pt x="1014" y="0"/>
                  </a:lnTo>
                  <a:lnTo>
                    <a:pt x="1054" y="251"/>
                  </a:lnTo>
                  <a:lnTo>
                    <a:pt x="1057" y="270"/>
                  </a:lnTo>
                  <a:lnTo>
                    <a:pt x="1060" y="284"/>
                  </a:lnTo>
                  <a:lnTo>
                    <a:pt x="1061" y="294"/>
                  </a:lnTo>
                  <a:lnTo>
                    <a:pt x="1062" y="302"/>
                  </a:lnTo>
                  <a:lnTo>
                    <a:pt x="1060" y="315"/>
                  </a:lnTo>
                  <a:lnTo>
                    <a:pt x="1053" y="329"/>
                  </a:lnTo>
                  <a:lnTo>
                    <a:pt x="1043" y="346"/>
                  </a:lnTo>
                  <a:lnTo>
                    <a:pt x="1026" y="365"/>
                  </a:lnTo>
                  <a:lnTo>
                    <a:pt x="1006" y="386"/>
                  </a:lnTo>
                  <a:lnTo>
                    <a:pt x="983" y="409"/>
                  </a:lnTo>
                  <a:lnTo>
                    <a:pt x="957" y="432"/>
                  </a:lnTo>
                  <a:lnTo>
                    <a:pt x="927" y="457"/>
                  </a:lnTo>
                  <a:lnTo>
                    <a:pt x="895" y="481"/>
                  </a:lnTo>
                  <a:lnTo>
                    <a:pt x="862" y="505"/>
                  </a:lnTo>
                  <a:lnTo>
                    <a:pt x="827" y="528"/>
                  </a:lnTo>
                  <a:lnTo>
                    <a:pt x="792" y="552"/>
                  </a:lnTo>
                  <a:lnTo>
                    <a:pt x="757" y="574"/>
                  </a:lnTo>
                  <a:lnTo>
                    <a:pt x="720" y="595"/>
                  </a:lnTo>
                  <a:lnTo>
                    <a:pt x="685" y="616"/>
                  </a:lnTo>
                  <a:lnTo>
                    <a:pt x="651" y="634"/>
                  </a:lnTo>
                  <a:lnTo>
                    <a:pt x="618" y="650"/>
                  </a:lnTo>
                  <a:lnTo>
                    <a:pt x="587" y="665"/>
                  </a:lnTo>
                  <a:lnTo>
                    <a:pt x="559" y="676"/>
                  </a:lnTo>
                  <a:lnTo>
                    <a:pt x="533" y="684"/>
                  </a:lnTo>
                  <a:lnTo>
                    <a:pt x="510" y="689"/>
                  </a:lnTo>
                  <a:lnTo>
                    <a:pt x="491" y="691"/>
                  </a:lnTo>
                  <a:lnTo>
                    <a:pt x="471" y="689"/>
                  </a:lnTo>
                  <a:lnTo>
                    <a:pt x="447" y="682"/>
                  </a:lnTo>
                  <a:lnTo>
                    <a:pt x="420" y="672"/>
                  </a:lnTo>
                  <a:lnTo>
                    <a:pt x="391" y="659"/>
                  </a:lnTo>
                  <a:lnTo>
                    <a:pt x="360" y="643"/>
                  </a:lnTo>
                  <a:lnTo>
                    <a:pt x="327" y="623"/>
                  </a:lnTo>
                  <a:lnTo>
                    <a:pt x="295" y="602"/>
                  </a:lnTo>
                  <a:lnTo>
                    <a:pt x="261" y="579"/>
                  </a:lnTo>
                  <a:lnTo>
                    <a:pt x="227" y="553"/>
                  </a:lnTo>
                  <a:lnTo>
                    <a:pt x="194" y="528"/>
                  </a:lnTo>
                  <a:lnTo>
                    <a:pt x="163" y="502"/>
                  </a:lnTo>
                  <a:lnTo>
                    <a:pt x="133" y="475"/>
                  </a:lnTo>
                  <a:lnTo>
                    <a:pt x="104" y="449"/>
                  </a:lnTo>
                  <a:lnTo>
                    <a:pt x="78" y="423"/>
                  </a:lnTo>
                  <a:lnTo>
                    <a:pt x="55" y="397"/>
                  </a:lnTo>
                  <a:lnTo>
                    <a:pt x="36" y="373"/>
                  </a:lnTo>
                  <a:lnTo>
                    <a:pt x="20" y="352"/>
                  </a:lnTo>
                  <a:lnTo>
                    <a:pt x="9" y="333"/>
                  </a:lnTo>
                  <a:lnTo>
                    <a:pt x="2" y="316"/>
                  </a:lnTo>
                  <a:lnTo>
                    <a:pt x="0" y="302"/>
                  </a:lnTo>
                  <a:lnTo>
                    <a:pt x="2" y="285"/>
                  </a:lnTo>
                  <a:lnTo>
                    <a:pt x="9" y="270"/>
                  </a:lnTo>
                  <a:lnTo>
                    <a:pt x="8" y="270"/>
                  </a:lnTo>
                  <a:lnTo>
                    <a:pt x="8" y="271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05"/>
            <p:cNvSpPr>
              <a:spLocks/>
            </p:cNvSpPr>
            <p:nvPr/>
          </p:nvSpPr>
          <p:spPr bwMode="auto">
            <a:xfrm>
              <a:off x="7396163" y="4249738"/>
              <a:ext cx="238125" cy="109538"/>
            </a:xfrm>
            <a:custGeom>
              <a:avLst/>
              <a:gdLst>
                <a:gd name="T0" fmla="*/ 753 w 1502"/>
                <a:gd name="T1" fmla="*/ 0 h 756"/>
                <a:gd name="T2" fmla="*/ 753 w 1502"/>
                <a:gd name="T3" fmla="*/ 0 h 756"/>
                <a:gd name="T4" fmla="*/ 1502 w 1502"/>
                <a:gd name="T5" fmla="*/ 258 h 756"/>
                <a:gd name="T6" fmla="*/ 1158 w 1502"/>
                <a:gd name="T7" fmla="*/ 486 h 756"/>
                <a:gd name="T8" fmla="*/ 751 w 1502"/>
                <a:gd name="T9" fmla="*/ 756 h 756"/>
                <a:gd name="T10" fmla="*/ 339 w 1502"/>
                <a:gd name="T11" fmla="*/ 485 h 756"/>
                <a:gd name="T12" fmla="*/ 0 w 1502"/>
                <a:gd name="T13" fmla="*/ 261 h 756"/>
                <a:gd name="T14" fmla="*/ 753 w 1502"/>
                <a:gd name="T15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2" h="756">
                  <a:moveTo>
                    <a:pt x="753" y="0"/>
                  </a:moveTo>
                  <a:lnTo>
                    <a:pt x="753" y="0"/>
                  </a:lnTo>
                  <a:lnTo>
                    <a:pt x="1502" y="258"/>
                  </a:lnTo>
                  <a:lnTo>
                    <a:pt x="1158" y="486"/>
                  </a:lnTo>
                  <a:lnTo>
                    <a:pt x="751" y="756"/>
                  </a:lnTo>
                  <a:lnTo>
                    <a:pt x="339" y="485"/>
                  </a:lnTo>
                  <a:lnTo>
                    <a:pt x="0" y="261"/>
                  </a:lnTo>
                  <a:lnTo>
                    <a:pt x="7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306"/>
            <p:cNvSpPr>
              <a:spLocks/>
            </p:cNvSpPr>
            <p:nvPr/>
          </p:nvSpPr>
          <p:spPr bwMode="auto">
            <a:xfrm>
              <a:off x="7389813" y="4294188"/>
              <a:ext cx="14288" cy="101600"/>
            </a:xfrm>
            <a:custGeom>
              <a:avLst/>
              <a:gdLst>
                <a:gd name="T0" fmla="*/ 44 w 86"/>
                <a:gd name="T1" fmla="*/ 0 h 705"/>
                <a:gd name="T2" fmla="*/ 86 w 86"/>
                <a:gd name="T3" fmla="*/ 542 h 705"/>
                <a:gd name="T4" fmla="*/ 44 w 86"/>
                <a:gd name="T5" fmla="*/ 705 h 705"/>
                <a:gd name="T6" fmla="*/ 0 w 86"/>
                <a:gd name="T7" fmla="*/ 542 h 705"/>
                <a:gd name="T8" fmla="*/ 44 w 86"/>
                <a:gd name="T9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705">
                  <a:moveTo>
                    <a:pt x="44" y="0"/>
                  </a:moveTo>
                  <a:lnTo>
                    <a:pt x="86" y="542"/>
                  </a:lnTo>
                  <a:lnTo>
                    <a:pt x="44" y="705"/>
                  </a:lnTo>
                  <a:lnTo>
                    <a:pt x="0" y="54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0" name="Freeform 612"/>
          <p:cNvSpPr>
            <a:spLocks/>
          </p:cNvSpPr>
          <p:nvPr/>
        </p:nvSpPr>
        <p:spPr bwMode="auto">
          <a:xfrm>
            <a:off x="9323251" y="3221056"/>
            <a:ext cx="409575" cy="500063"/>
          </a:xfrm>
          <a:custGeom>
            <a:avLst/>
            <a:gdLst>
              <a:gd name="connsiteX0" fmla="*/ 102275 w 409575"/>
              <a:gd name="connsiteY0" fmla="*/ 153988 h 500063"/>
              <a:gd name="connsiteX1" fmla="*/ 165641 w 409575"/>
              <a:gd name="connsiteY1" fmla="*/ 153988 h 500063"/>
              <a:gd name="connsiteX2" fmla="*/ 165482 w 409575"/>
              <a:gd name="connsiteY2" fmla="*/ 155143 h 500063"/>
              <a:gd name="connsiteX3" fmla="*/ 165641 w 409575"/>
              <a:gd name="connsiteY3" fmla="*/ 156731 h 500063"/>
              <a:gd name="connsiteX4" fmla="*/ 166435 w 409575"/>
              <a:gd name="connsiteY4" fmla="*/ 158897 h 500063"/>
              <a:gd name="connsiteX5" fmla="*/ 167705 w 409575"/>
              <a:gd name="connsiteY5" fmla="*/ 161496 h 500063"/>
              <a:gd name="connsiteX6" fmla="*/ 169611 w 409575"/>
              <a:gd name="connsiteY6" fmla="*/ 164528 h 500063"/>
              <a:gd name="connsiteX7" fmla="*/ 171676 w 409575"/>
              <a:gd name="connsiteY7" fmla="*/ 167704 h 500063"/>
              <a:gd name="connsiteX8" fmla="*/ 173899 w 409575"/>
              <a:gd name="connsiteY8" fmla="*/ 171314 h 500063"/>
              <a:gd name="connsiteX9" fmla="*/ 176758 w 409575"/>
              <a:gd name="connsiteY9" fmla="*/ 174923 h 500063"/>
              <a:gd name="connsiteX10" fmla="*/ 179457 w 409575"/>
              <a:gd name="connsiteY10" fmla="*/ 178821 h 500063"/>
              <a:gd name="connsiteX11" fmla="*/ 182634 w 409575"/>
              <a:gd name="connsiteY11" fmla="*/ 182720 h 500063"/>
              <a:gd name="connsiteX12" fmla="*/ 185492 w 409575"/>
              <a:gd name="connsiteY12" fmla="*/ 186762 h 500063"/>
              <a:gd name="connsiteX13" fmla="*/ 188668 w 409575"/>
              <a:gd name="connsiteY13" fmla="*/ 190660 h 500063"/>
              <a:gd name="connsiteX14" fmla="*/ 191686 w 409575"/>
              <a:gd name="connsiteY14" fmla="*/ 194414 h 500063"/>
              <a:gd name="connsiteX15" fmla="*/ 194703 w 409575"/>
              <a:gd name="connsiteY15" fmla="*/ 198168 h 500063"/>
              <a:gd name="connsiteX16" fmla="*/ 197562 w 409575"/>
              <a:gd name="connsiteY16" fmla="*/ 201633 h 500063"/>
              <a:gd name="connsiteX17" fmla="*/ 200262 w 409575"/>
              <a:gd name="connsiteY17" fmla="*/ 204809 h 500063"/>
              <a:gd name="connsiteX18" fmla="*/ 202485 w 409575"/>
              <a:gd name="connsiteY18" fmla="*/ 207697 h 500063"/>
              <a:gd name="connsiteX19" fmla="*/ 204708 w 409575"/>
              <a:gd name="connsiteY19" fmla="*/ 210007 h 500063"/>
              <a:gd name="connsiteX20" fmla="*/ 206455 w 409575"/>
              <a:gd name="connsiteY20" fmla="*/ 212173 h 500063"/>
              <a:gd name="connsiteX21" fmla="*/ 207726 w 409575"/>
              <a:gd name="connsiteY21" fmla="*/ 213761 h 500063"/>
              <a:gd name="connsiteX22" fmla="*/ 208520 w 409575"/>
              <a:gd name="connsiteY22" fmla="*/ 214627 h 500063"/>
              <a:gd name="connsiteX23" fmla="*/ 208679 w 409575"/>
              <a:gd name="connsiteY23" fmla="*/ 214916 h 500063"/>
              <a:gd name="connsiteX24" fmla="*/ 208996 w 409575"/>
              <a:gd name="connsiteY24" fmla="*/ 214627 h 500063"/>
              <a:gd name="connsiteX25" fmla="*/ 209790 w 409575"/>
              <a:gd name="connsiteY25" fmla="*/ 213761 h 500063"/>
              <a:gd name="connsiteX26" fmla="*/ 211220 w 409575"/>
              <a:gd name="connsiteY26" fmla="*/ 212173 h 500063"/>
              <a:gd name="connsiteX27" fmla="*/ 212967 w 409575"/>
              <a:gd name="connsiteY27" fmla="*/ 210007 h 500063"/>
              <a:gd name="connsiteX28" fmla="*/ 215031 w 409575"/>
              <a:gd name="connsiteY28" fmla="*/ 207697 h 500063"/>
              <a:gd name="connsiteX29" fmla="*/ 217413 w 409575"/>
              <a:gd name="connsiteY29" fmla="*/ 204809 h 500063"/>
              <a:gd name="connsiteX30" fmla="*/ 220113 w 409575"/>
              <a:gd name="connsiteY30" fmla="*/ 201633 h 500063"/>
              <a:gd name="connsiteX31" fmla="*/ 222813 w 409575"/>
              <a:gd name="connsiteY31" fmla="*/ 198168 h 500063"/>
              <a:gd name="connsiteX32" fmla="*/ 225989 w 409575"/>
              <a:gd name="connsiteY32" fmla="*/ 194414 h 500063"/>
              <a:gd name="connsiteX33" fmla="*/ 229007 w 409575"/>
              <a:gd name="connsiteY33" fmla="*/ 190660 h 500063"/>
              <a:gd name="connsiteX34" fmla="*/ 232024 w 409575"/>
              <a:gd name="connsiteY34" fmla="*/ 186762 h 500063"/>
              <a:gd name="connsiteX35" fmla="*/ 235200 w 409575"/>
              <a:gd name="connsiteY35" fmla="*/ 182720 h 500063"/>
              <a:gd name="connsiteX36" fmla="*/ 238059 w 409575"/>
              <a:gd name="connsiteY36" fmla="*/ 178821 h 500063"/>
              <a:gd name="connsiteX37" fmla="*/ 241076 w 409575"/>
              <a:gd name="connsiteY37" fmla="*/ 174923 h 500063"/>
              <a:gd name="connsiteX38" fmla="*/ 243617 w 409575"/>
              <a:gd name="connsiteY38" fmla="*/ 171314 h 500063"/>
              <a:gd name="connsiteX39" fmla="*/ 245999 w 409575"/>
              <a:gd name="connsiteY39" fmla="*/ 167704 h 500063"/>
              <a:gd name="connsiteX40" fmla="*/ 248223 w 409575"/>
              <a:gd name="connsiteY40" fmla="*/ 164528 h 500063"/>
              <a:gd name="connsiteX41" fmla="*/ 249811 w 409575"/>
              <a:gd name="connsiteY41" fmla="*/ 161496 h 500063"/>
              <a:gd name="connsiteX42" fmla="*/ 251081 w 409575"/>
              <a:gd name="connsiteY42" fmla="*/ 158897 h 500063"/>
              <a:gd name="connsiteX43" fmla="*/ 251875 w 409575"/>
              <a:gd name="connsiteY43" fmla="*/ 156731 h 500063"/>
              <a:gd name="connsiteX44" fmla="*/ 252193 w 409575"/>
              <a:gd name="connsiteY44" fmla="*/ 155143 h 500063"/>
              <a:gd name="connsiteX45" fmla="*/ 251875 w 409575"/>
              <a:gd name="connsiteY45" fmla="*/ 153988 h 500063"/>
              <a:gd name="connsiteX46" fmla="*/ 314288 w 409575"/>
              <a:gd name="connsiteY46" fmla="*/ 153988 h 500063"/>
              <a:gd name="connsiteX47" fmla="*/ 409575 w 409575"/>
              <a:gd name="connsiteY47" fmla="*/ 347744 h 500063"/>
              <a:gd name="connsiteX48" fmla="*/ 311747 w 409575"/>
              <a:gd name="connsiteY48" fmla="*/ 374598 h 500063"/>
              <a:gd name="connsiteX49" fmla="*/ 311747 w 409575"/>
              <a:gd name="connsiteY49" fmla="*/ 500063 h 500063"/>
              <a:gd name="connsiteX50" fmla="*/ 102275 w 409575"/>
              <a:gd name="connsiteY50" fmla="*/ 500063 h 500063"/>
              <a:gd name="connsiteX51" fmla="*/ 102275 w 409575"/>
              <a:gd name="connsiteY51" fmla="*/ 377919 h 500063"/>
              <a:gd name="connsiteX52" fmla="*/ 0 w 409575"/>
              <a:gd name="connsiteY52" fmla="*/ 347744 h 500063"/>
              <a:gd name="connsiteX53" fmla="*/ 143006 w 409575"/>
              <a:gd name="connsiteY53" fmla="*/ 60325 h 500063"/>
              <a:gd name="connsiteX54" fmla="*/ 210021 w 409575"/>
              <a:gd name="connsiteY54" fmla="*/ 99799 h 500063"/>
              <a:gd name="connsiteX55" fmla="*/ 274508 w 409575"/>
              <a:gd name="connsiteY55" fmla="*/ 60325 h 500063"/>
              <a:gd name="connsiteX56" fmla="*/ 279882 w 409575"/>
              <a:gd name="connsiteY56" fmla="*/ 90579 h 500063"/>
              <a:gd name="connsiteX57" fmla="*/ 280356 w 409575"/>
              <a:gd name="connsiteY57" fmla="*/ 92740 h 500063"/>
              <a:gd name="connsiteX58" fmla="*/ 280672 w 409575"/>
              <a:gd name="connsiteY58" fmla="*/ 94324 h 500063"/>
              <a:gd name="connsiteX59" fmla="*/ 280830 w 409575"/>
              <a:gd name="connsiteY59" fmla="*/ 95621 h 500063"/>
              <a:gd name="connsiteX60" fmla="*/ 280988 w 409575"/>
              <a:gd name="connsiteY60" fmla="*/ 96629 h 500063"/>
              <a:gd name="connsiteX61" fmla="*/ 280514 w 409575"/>
              <a:gd name="connsiteY61" fmla="*/ 98358 h 500063"/>
              <a:gd name="connsiteX62" fmla="*/ 279250 w 409575"/>
              <a:gd name="connsiteY62" fmla="*/ 100519 h 500063"/>
              <a:gd name="connsiteX63" fmla="*/ 277511 w 409575"/>
              <a:gd name="connsiteY63" fmla="*/ 102968 h 500063"/>
              <a:gd name="connsiteX64" fmla="*/ 274982 w 409575"/>
              <a:gd name="connsiteY64" fmla="*/ 105706 h 500063"/>
              <a:gd name="connsiteX65" fmla="*/ 271663 w 409575"/>
              <a:gd name="connsiteY65" fmla="*/ 108443 h 500063"/>
              <a:gd name="connsiteX66" fmla="*/ 268186 w 409575"/>
              <a:gd name="connsiteY66" fmla="*/ 111324 h 500063"/>
              <a:gd name="connsiteX67" fmla="*/ 264076 w 409575"/>
              <a:gd name="connsiteY67" fmla="*/ 114350 h 500063"/>
              <a:gd name="connsiteX68" fmla="*/ 259493 w 409575"/>
              <a:gd name="connsiteY68" fmla="*/ 117519 h 500063"/>
              <a:gd name="connsiteX69" fmla="*/ 254909 w 409575"/>
              <a:gd name="connsiteY69" fmla="*/ 120544 h 500063"/>
              <a:gd name="connsiteX70" fmla="*/ 250009 w 409575"/>
              <a:gd name="connsiteY70" fmla="*/ 123714 h 500063"/>
              <a:gd name="connsiteX71" fmla="*/ 244952 w 409575"/>
              <a:gd name="connsiteY71" fmla="*/ 126739 h 500063"/>
              <a:gd name="connsiteX72" fmla="*/ 239894 w 409575"/>
              <a:gd name="connsiteY72" fmla="*/ 129621 h 500063"/>
              <a:gd name="connsiteX73" fmla="*/ 234836 w 409575"/>
              <a:gd name="connsiteY73" fmla="*/ 132214 h 500063"/>
              <a:gd name="connsiteX74" fmla="*/ 229778 w 409575"/>
              <a:gd name="connsiteY74" fmla="*/ 134807 h 500063"/>
              <a:gd name="connsiteX75" fmla="*/ 225036 w 409575"/>
              <a:gd name="connsiteY75" fmla="*/ 136968 h 500063"/>
              <a:gd name="connsiteX76" fmla="*/ 220453 w 409575"/>
              <a:gd name="connsiteY76" fmla="*/ 139129 h 500063"/>
              <a:gd name="connsiteX77" fmla="*/ 216027 w 409575"/>
              <a:gd name="connsiteY77" fmla="*/ 140714 h 500063"/>
              <a:gd name="connsiteX78" fmla="*/ 212234 w 409575"/>
              <a:gd name="connsiteY78" fmla="*/ 142154 h 500063"/>
              <a:gd name="connsiteX79" fmla="*/ 208599 w 409575"/>
              <a:gd name="connsiteY79" fmla="*/ 142875 h 500063"/>
              <a:gd name="connsiteX80" fmla="*/ 205280 w 409575"/>
              <a:gd name="connsiteY80" fmla="*/ 142154 h 500063"/>
              <a:gd name="connsiteX81" fmla="*/ 201328 w 409575"/>
              <a:gd name="connsiteY81" fmla="*/ 140714 h 500063"/>
              <a:gd name="connsiteX82" fmla="*/ 197061 w 409575"/>
              <a:gd name="connsiteY82" fmla="*/ 139129 h 500063"/>
              <a:gd name="connsiteX83" fmla="*/ 192477 w 409575"/>
              <a:gd name="connsiteY83" fmla="*/ 136968 h 500063"/>
              <a:gd name="connsiteX84" fmla="*/ 187577 w 409575"/>
              <a:gd name="connsiteY84" fmla="*/ 134807 h 500063"/>
              <a:gd name="connsiteX85" fmla="*/ 182678 w 409575"/>
              <a:gd name="connsiteY85" fmla="*/ 132214 h 500063"/>
              <a:gd name="connsiteX86" fmla="*/ 177620 w 409575"/>
              <a:gd name="connsiteY86" fmla="*/ 129621 h 500063"/>
              <a:gd name="connsiteX87" fmla="*/ 172404 w 409575"/>
              <a:gd name="connsiteY87" fmla="*/ 126739 h 500063"/>
              <a:gd name="connsiteX88" fmla="*/ 167346 w 409575"/>
              <a:gd name="connsiteY88" fmla="*/ 123714 h 500063"/>
              <a:gd name="connsiteX89" fmla="*/ 162604 w 409575"/>
              <a:gd name="connsiteY89" fmla="*/ 120544 h 500063"/>
              <a:gd name="connsiteX90" fmla="*/ 157863 w 409575"/>
              <a:gd name="connsiteY90" fmla="*/ 117519 h 500063"/>
              <a:gd name="connsiteX91" fmla="*/ 153437 w 409575"/>
              <a:gd name="connsiteY91" fmla="*/ 114350 h 500063"/>
              <a:gd name="connsiteX92" fmla="*/ 149486 w 409575"/>
              <a:gd name="connsiteY92" fmla="*/ 111324 h 500063"/>
              <a:gd name="connsiteX93" fmla="*/ 145692 w 409575"/>
              <a:gd name="connsiteY93" fmla="*/ 108443 h 500063"/>
              <a:gd name="connsiteX94" fmla="*/ 142689 w 409575"/>
              <a:gd name="connsiteY94" fmla="*/ 105706 h 500063"/>
              <a:gd name="connsiteX95" fmla="*/ 140161 w 409575"/>
              <a:gd name="connsiteY95" fmla="*/ 102968 h 500063"/>
              <a:gd name="connsiteX96" fmla="*/ 138106 w 409575"/>
              <a:gd name="connsiteY96" fmla="*/ 100519 h 500063"/>
              <a:gd name="connsiteX97" fmla="*/ 136841 w 409575"/>
              <a:gd name="connsiteY97" fmla="*/ 98358 h 500063"/>
              <a:gd name="connsiteX98" fmla="*/ 136525 w 409575"/>
              <a:gd name="connsiteY98" fmla="*/ 96629 h 500063"/>
              <a:gd name="connsiteX99" fmla="*/ 136525 w 409575"/>
              <a:gd name="connsiteY99" fmla="*/ 95621 h 500063"/>
              <a:gd name="connsiteX100" fmla="*/ 136841 w 409575"/>
              <a:gd name="connsiteY100" fmla="*/ 94324 h 500063"/>
              <a:gd name="connsiteX101" fmla="*/ 137157 w 409575"/>
              <a:gd name="connsiteY101" fmla="*/ 92740 h 500063"/>
              <a:gd name="connsiteX102" fmla="*/ 137632 w 409575"/>
              <a:gd name="connsiteY102" fmla="*/ 90579 h 500063"/>
              <a:gd name="connsiteX103" fmla="*/ 109625 w 409575"/>
              <a:gd name="connsiteY103" fmla="*/ 38100 h 500063"/>
              <a:gd name="connsiteX104" fmla="*/ 115888 w 409575"/>
              <a:gd name="connsiteY104" fmla="*/ 102777 h 500063"/>
              <a:gd name="connsiteX105" fmla="*/ 109625 w 409575"/>
              <a:gd name="connsiteY105" fmla="*/ 122238 h 500063"/>
              <a:gd name="connsiteX106" fmla="*/ 103188 w 409575"/>
              <a:gd name="connsiteY106" fmla="*/ 102777 h 500063"/>
              <a:gd name="connsiteX107" fmla="*/ 210345 w 409575"/>
              <a:gd name="connsiteY107" fmla="*/ 0 h 500063"/>
              <a:gd name="connsiteX108" fmla="*/ 311151 w 409575"/>
              <a:gd name="connsiteY108" fmla="*/ 31468 h 500063"/>
              <a:gd name="connsiteX109" fmla="*/ 210186 w 409575"/>
              <a:gd name="connsiteY109" fmla="*/ 92075 h 500063"/>
              <a:gd name="connsiteX110" fmla="*/ 109538 w 409575"/>
              <a:gd name="connsiteY110" fmla="*/ 31760 h 500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409575" h="500063">
                <a:moveTo>
                  <a:pt x="102275" y="153988"/>
                </a:moveTo>
                <a:lnTo>
                  <a:pt x="165641" y="153988"/>
                </a:lnTo>
                <a:lnTo>
                  <a:pt x="165482" y="155143"/>
                </a:lnTo>
                <a:lnTo>
                  <a:pt x="165641" y="156731"/>
                </a:lnTo>
                <a:lnTo>
                  <a:pt x="166435" y="158897"/>
                </a:lnTo>
                <a:lnTo>
                  <a:pt x="167705" y="161496"/>
                </a:lnTo>
                <a:lnTo>
                  <a:pt x="169611" y="164528"/>
                </a:lnTo>
                <a:lnTo>
                  <a:pt x="171676" y="167704"/>
                </a:lnTo>
                <a:lnTo>
                  <a:pt x="173899" y="171314"/>
                </a:lnTo>
                <a:lnTo>
                  <a:pt x="176758" y="174923"/>
                </a:lnTo>
                <a:lnTo>
                  <a:pt x="179457" y="178821"/>
                </a:lnTo>
                <a:lnTo>
                  <a:pt x="182634" y="182720"/>
                </a:lnTo>
                <a:lnTo>
                  <a:pt x="185492" y="186762"/>
                </a:lnTo>
                <a:lnTo>
                  <a:pt x="188668" y="190660"/>
                </a:lnTo>
                <a:lnTo>
                  <a:pt x="191686" y="194414"/>
                </a:lnTo>
                <a:lnTo>
                  <a:pt x="194703" y="198168"/>
                </a:lnTo>
                <a:lnTo>
                  <a:pt x="197562" y="201633"/>
                </a:lnTo>
                <a:lnTo>
                  <a:pt x="200262" y="204809"/>
                </a:lnTo>
                <a:lnTo>
                  <a:pt x="202485" y="207697"/>
                </a:lnTo>
                <a:lnTo>
                  <a:pt x="204708" y="210007"/>
                </a:lnTo>
                <a:lnTo>
                  <a:pt x="206455" y="212173"/>
                </a:lnTo>
                <a:lnTo>
                  <a:pt x="207726" y="213761"/>
                </a:lnTo>
                <a:lnTo>
                  <a:pt x="208520" y="214627"/>
                </a:lnTo>
                <a:lnTo>
                  <a:pt x="208679" y="214916"/>
                </a:lnTo>
                <a:lnTo>
                  <a:pt x="208996" y="214627"/>
                </a:lnTo>
                <a:lnTo>
                  <a:pt x="209790" y="213761"/>
                </a:lnTo>
                <a:lnTo>
                  <a:pt x="211220" y="212173"/>
                </a:lnTo>
                <a:lnTo>
                  <a:pt x="212967" y="210007"/>
                </a:lnTo>
                <a:lnTo>
                  <a:pt x="215031" y="207697"/>
                </a:lnTo>
                <a:lnTo>
                  <a:pt x="217413" y="204809"/>
                </a:lnTo>
                <a:lnTo>
                  <a:pt x="220113" y="201633"/>
                </a:lnTo>
                <a:lnTo>
                  <a:pt x="222813" y="198168"/>
                </a:lnTo>
                <a:lnTo>
                  <a:pt x="225989" y="194414"/>
                </a:lnTo>
                <a:lnTo>
                  <a:pt x="229007" y="190660"/>
                </a:lnTo>
                <a:lnTo>
                  <a:pt x="232024" y="186762"/>
                </a:lnTo>
                <a:lnTo>
                  <a:pt x="235200" y="182720"/>
                </a:lnTo>
                <a:lnTo>
                  <a:pt x="238059" y="178821"/>
                </a:lnTo>
                <a:lnTo>
                  <a:pt x="241076" y="174923"/>
                </a:lnTo>
                <a:lnTo>
                  <a:pt x="243617" y="171314"/>
                </a:lnTo>
                <a:lnTo>
                  <a:pt x="245999" y="167704"/>
                </a:lnTo>
                <a:lnTo>
                  <a:pt x="248223" y="164528"/>
                </a:lnTo>
                <a:lnTo>
                  <a:pt x="249811" y="161496"/>
                </a:lnTo>
                <a:lnTo>
                  <a:pt x="251081" y="158897"/>
                </a:lnTo>
                <a:lnTo>
                  <a:pt x="251875" y="156731"/>
                </a:lnTo>
                <a:lnTo>
                  <a:pt x="252193" y="155143"/>
                </a:lnTo>
                <a:lnTo>
                  <a:pt x="251875" y="153988"/>
                </a:lnTo>
                <a:lnTo>
                  <a:pt x="314288" y="153988"/>
                </a:lnTo>
                <a:lnTo>
                  <a:pt x="409575" y="347744"/>
                </a:lnTo>
                <a:lnTo>
                  <a:pt x="311747" y="374598"/>
                </a:lnTo>
                <a:lnTo>
                  <a:pt x="311747" y="500063"/>
                </a:lnTo>
                <a:lnTo>
                  <a:pt x="102275" y="500063"/>
                </a:lnTo>
                <a:lnTo>
                  <a:pt x="102275" y="377919"/>
                </a:lnTo>
                <a:lnTo>
                  <a:pt x="0" y="347744"/>
                </a:lnTo>
                <a:close/>
                <a:moveTo>
                  <a:pt x="143006" y="60325"/>
                </a:moveTo>
                <a:lnTo>
                  <a:pt x="210021" y="99799"/>
                </a:lnTo>
                <a:lnTo>
                  <a:pt x="274508" y="60325"/>
                </a:lnTo>
                <a:lnTo>
                  <a:pt x="279882" y="90579"/>
                </a:lnTo>
                <a:lnTo>
                  <a:pt x="280356" y="92740"/>
                </a:lnTo>
                <a:lnTo>
                  <a:pt x="280672" y="94324"/>
                </a:lnTo>
                <a:lnTo>
                  <a:pt x="280830" y="95621"/>
                </a:lnTo>
                <a:lnTo>
                  <a:pt x="280988" y="96629"/>
                </a:lnTo>
                <a:lnTo>
                  <a:pt x="280514" y="98358"/>
                </a:lnTo>
                <a:lnTo>
                  <a:pt x="279250" y="100519"/>
                </a:lnTo>
                <a:lnTo>
                  <a:pt x="277511" y="102968"/>
                </a:lnTo>
                <a:lnTo>
                  <a:pt x="274982" y="105706"/>
                </a:lnTo>
                <a:lnTo>
                  <a:pt x="271663" y="108443"/>
                </a:lnTo>
                <a:lnTo>
                  <a:pt x="268186" y="111324"/>
                </a:lnTo>
                <a:lnTo>
                  <a:pt x="264076" y="114350"/>
                </a:lnTo>
                <a:lnTo>
                  <a:pt x="259493" y="117519"/>
                </a:lnTo>
                <a:lnTo>
                  <a:pt x="254909" y="120544"/>
                </a:lnTo>
                <a:lnTo>
                  <a:pt x="250009" y="123714"/>
                </a:lnTo>
                <a:lnTo>
                  <a:pt x="244952" y="126739"/>
                </a:lnTo>
                <a:lnTo>
                  <a:pt x="239894" y="129621"/>
                </a:lnTo>
                <a:lnTo>
                  <a:pt x="234836" y="132214"/>
                </a:lnTo>
                <a:lnTo>
                  <a:pt x="229778" y="134807"/>
                </a:lnTo>
                <a:lnTo>
                  <a:pt x="225036" y="136968"/>
                </a:lnTo>
                <a:lnTo>
                  <a:pt x="220453" y="139129"/>
                </a:lnTo>
                <a:lnTo>
                  <a:pt x="216027" y="140714"/>
                </a:lnTo>
                <a:lnTo>
                  <a:pt x="212234" y="142154"/>
                </a:lnTo>
                <a:lnTo>
                  <a:pt x="208599" y="142875"/>
                </a:lnTo>
                <a:lnTo>
                  <a:pt x="205280" y="142154"/>
                </a:lnTo>
                <a:lnTo>
                  <a:pt x="201328" y="140714"/>
                </a:lnTo>
                <a:lnTo>
                  <a:pt x="197061" y="139129"/>
                </a:lnTo>
                <a:lnTo>
                  <a:pt x="192477" y="136968"/>
                </a:lnTo>
                <a:lnTo>
                  <a:pt x="187577" y="134807"/>
                </a:lnTo>
                <a:lnTo>
                  <a:pt x="182678" y="132214"/>
                </a:lnTo>
                <a:lnTo>
                  <a:pt x="177620" y="129621"/>
                </a:lnTo>
                <a:lnTo>
                  <a:pt x="172404" y="126739"/>
                </a:lnTo>
                <a:lnTo>
                  <a:pt x="167346" y="123714"/>
                </a:lnTo>
                <a:lnTo>
                  <a:pt x="162604" y="120544"/>
                </a:lnTo>
                <a:lnTo>
                  <a:pt x="157863" y="117519"/>
                </a:lnTo>
                <a:lnTo>
                  <a:pt x="153437" y="114350"/>
                </a:lnTo>
                <a:lnTo>
                  <a:pt x="149486" y="111324"/>
                </a:lnTo>
                <a:lnTo>
                  <a:pt x="145692" y="108443"/>
                </a:lnTo>
                <a:lnTo>
                  <a:pt x="142689" y="105706"/>
                </a:lnTo>
                <a:lnTo>
                  <a:pt x="140161" y="102968"/>
                </a:lnTo>
                <a:lnTo>
                  <a:pt x="138106" y="100519"/>
                </a:lnTo>
                <a:lnTo>
                  <a:pt x="136841" y="98358"/>
                </a:lnTo>
                <a:lnTo>
                  <a:pt x="136525" y="96629"/>
                </a:lnTo>
                <a:lnTo>
                  <a:pt x="136525" y="95621"/>
                </a:lnTo>
                <a:lnTo>
                  <a:pt x="136841" y="94324"/>
                </a:lnTo>
                <a:lnTo>
                  <a:pt x="137157" y="92740"/>
                </a:lnTo>
                <a:lnTo>
                  <a:pt x="137632" y="90579"/>
                </a:lnTo>
                <a:close/>
                <a:moveTo>
                  <a:pt x="109625" y="38100"/>
                </a:moveTo>
                <a:lnTo>
                  <a:pt x="115888" y="102777"/>
                </a:lnTo>
                <a:lnTo>
                  <a:pt x="109625" y="122238"/>
                </a:lnTo>
                <a:lnTo>
                  <a:pt x="103188" y="102777"/>
                </a:lnTo>
                <a:close/>
                <a:moveTo>
                  <a:pt x="210345" y="0"/>
                </a:moveTo>
                <a:lnTo>
                  <a:pt x="311151" y="31468"/>
                </a:lnTo>
                <a:lnTo>
                  <a:pt x="210186" y="92075"/>
                </a:lnTo>
                <a:lnTo>
                  <a:pt x="109538" y="3176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111" name="Group 484"/>
          <p:cNvGrpSpPr/>
          <p:nvPr/>
        </p:nvGrpSpPr>
        <p:grpSpPr>
          <a:xfrm>
            <a:off x="8397282" y="3239312"/>
            <a:ext cx="390525" cy="463550"/>
            <a:chOff x="5468938" y="4270375"/>
            <a:chExt cx="390525" cy="463550"/>
          </a:xfrm>
          <a:solidFill>
            <a:srgbClr val="000000"/>
          </a:solidFill>
        </p:grpSpPr>
        <p:sp>
          <p:nvSpPr>
            <p:cNvPr id="112" name="Freeform 319"/>
            <p:cNvSpPr>
              <a:spLocks/>
            </p:cNvSpPr>
            <p:nvPr/>
          </p:nvSpPr>
          <p:spPr bwMode="auto">
            <a:xfrm>
              <a:off x="5608638" y="4402138"/>
              <a:ext cx="100013" cy="120650"/>
            </a:xfrm>
            <a:custGeom>
              <a:avLst/>
              <a:gdLst>
                <a:gd name="T0" fmla="*/ 335 w 691"/>
                <a:gd name="T1" fmla="*/ 2 h 838"/>
                <a:gd name="T2" fmla="*/ 407 w 691"/>
                <a:gd name="T3" fmla="*/ 21 h 838"/>
                <a:gd name="T4" fmla="*/ 472 w 691"/>
                <a:gd name="T5" fmla="*/ 57 h 838"/>
                <a:gd name="T6" fmla="*/ 526 w 691"/>
                <a:gd name="T7" fmla="*/ 107 h 838"/>
                <a:gd name="T8" fmla="*/ 563 w 691"/>
                <a:gd name="T9" fmla="*/ 165 h 838"/>
                <a:gd name="T10" fmla="*/ 592 w 691"/>
                <a:gd name="T11" fmla="*/ 236 h 838"/>
                <a:gd name="T12" fmla="*/ 618 w 691"/>
                <a:gd name="T13" fmla="*/ 324 h 838"/>
                <a:gd name="T14" fmla="*/ 640 w 691"/>
                <a:gd name="T15" fmla="*/ 420 h 838"/>
                <a:gd name="T16" fmla="*/ 659 w 691"/>
                <a:gd name="T17" fmla="*/ 517 h 838"/>
                <a:gd name="T18" fmla="*/ 675 w 691"/>
                <a:gd name="T19" fmla="*/ 607 h 838"/>
                <a:gd name="T20" fmla="*/ 687 w 691"/>
                <a:gd name="T21" fmla="*/ 684 h 838"/>
                <a:gd name="T22" fmla="*/ 356 w 691"/>
                <a:gd name="T23" fmla="*/ 132 h 838"/>
                <a:gd name="T24" fmla="*/ 336 w 691"/>
                <a:gd name="T25" fmla="*/ 115 h 838"/>
                <a:gd name="T26" fmla="*/ 313 w 691"/>
                <a:gd name="T27" fmla="*/ 110 h 838"/>
                <a:gd name="T28" fmla="*/ 288 w 691"/>
                <a:gd name="T29" fmla="*/ 126 h 838"/>
                <a:gd name="T30" fmla="*/ 276 w 691"/>
                <a:gd name="T31" fmla="*/ 151 h 838"/>
                <a:gd name="T32" fmla="*/ 277 w 691"/>
                <a:gd name="T33" fmla="*/ 178 h 838"/>
                <a:gd name="T34" fmla="*/ 292 w 691"/>
                <a:gd name="T35" fmla="*/ 229 h 838"/>
                <a:gd name="T36" fmla="*/ 306 w 691"/>
                <a:gd name="T37" fmla="*/ 296 h 838"/>
                <a:gd name="T38" fmla="*/ 309 w 691"/>
                <a:gd name="T39" fmla="*/ 364 h 838"/>
                <a:gd name="T40" fmla="*/ 308 w 691"/>
                <a:gd name="T41" fmla="*/ 370 h 838"/>
                <a:gd name="T42" fmla="*/ 308 w 691"/>
                <a:gd name="T43" fmla="*/ 371 h 838"/>
                <a:gd name="T44" fmla="*/ 298 w 691"/>
                <a:gd name="T45" fmla="*/ 370 h 838"/>
                <a:gd name="T46" fmla="*/ 281 w 691"/>
                <a:gd name="T47" fmla="*/ 364 h 838"/>
                <a:gd name="T48" fmla="*/ 255 w 691"/>
                <a:gd name="T49" fmla="*/ 348 h 838"/>
                <a:gd name="T50" fmla="*/ 216 w 691"/>
                <a:gd name="T51" fmla="*/ 322 h 838"/>
                <a:gd name="T52" fmla="*/ 201 w 691"/>
                <a:gd name="T53" fmla="*/ 313 h 838"/>
                <a:gd name="T54" fmla="*/ 178 w 691"/>
                <a:gd name="T55" fmla="*/ 312 h 838"/>
                <a:gd name="T56" fmla="*/ 159 w 691"/>
                <a:gd name="T57" fmla="*/ 324 h 838"/>
                <a:gd name="T58" fmla="*/ 150 w 691"/>
                <a:gd name="T59" fmla="*/ 341 h 838"/>
                <a:gd name="T60" fmla="*/ 147 w 691"/>
                <a:gd name="T61" fmla="*/ 354 h 838"/>
                <a:gd name="T62" fmla="*/ 147 w 691"/>
                <a:gd name="T63" fmla="*/ 373 h 838"/>
                <a:gd name="T64" fmla="*/ 157 w 691"/>
                <a:gd name="T65" fmla="*/ 397 h 838"/>
                <a:gd name="T66" fmla="*/ 358 w 691"/>
                <a:gd name="T67" fmla="*/ 622 h 838"/>
                <a:gd name="T68" fmla="*/ 557 w 691"/>
                <a:gd name="T69" fmla="*/ 831 h 838"/>
                <a:gd name="T70" fmla="*/ 515 w 691"/>
                <a:gd name="T71" fmla="*/ 818 h 838"/>
                <a:gd name="T72" fmla="*/ 441 w 691"/>
                <a:gd name="T73" fmla="*/ 775 h 838"/>
                <a:gd name="T74" fmla="*/ 363 w 691"/>
                <a:gd name="T75" fmla="*/ 725 h 838"/>
                <a:gd name="T76" fmla="*/ 283 w 691"/>
                <a:gd name="T77" fmla="*/ 673 h 838"/>
                <a:gd name="T78" fmla="*/ 207 w 691"/>
                <a:gd name="T79" fmla="*/ 618 h 838"/>
                <a:gd name="T80" fmla="*/ 140 w 691"/>
                <a:gd name="T81" fmla="*/ 565 h 838"/>
                <a:gd name="T82" fmla="*/ 85 w 691"/>
                <a:gd name="T83" fmla="*/ 515 h 838"/>
                <a:gd name="T84" fmla="*/ 49 w 691"/>
                <a:gd name="T85" fmla="*/ 471 h 838"/>
                <a:gd name="T86" fmla="*/ 15 w 691"/>
                <a:gd name="T87" fmla="*/ 400 h 838"/>
                <a:gd name="T88" fmla="*/ 0 w 691"/>
                <a:gd name="T89" fmla="*/ 321 h 838"/>
                <a:gd name="T90" fmla="*/ 6 w 691"/>
                <a:gd name="T91" fmla="*/ 242 h 838"/>
                <a:gd name="T92" fmla="*/ 33 w 691"/>
                <a:gd name="T93" fmla="*/ 166 h 838"/>
                <a:gd name="T94" fmla="*/ 76 w 691"/>
                <a:gd name="T95" fmla="*/ 101 h 838"/>
                <a:gd name="T96" fmla="*/ 136 w 691"/>
                <a:gd name="T97" fmla="*/ 48 h 838"/>
                <a:gd name="T98" fmla="*/ 197 w 691"/>
                <a:gd name="T99" fmla="*/ 17 h 838"/>
                <a:gd name="T100" fmla="*/ 264 w 691"/>
                <a:gd name="T101" fmla="*/ 2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91" h="838">
                  <a:moveTo>
                    <a:pt x="298" y="0"/>
                  </a:moveTo>
                  <a:lnTo>
                    <a:pt x="335" y="2"/>
                  </a:lnTo>
                  <a:lnTo>
                    <a:pt x="373" y="9"/>
                  </a:lnTo>
                  <a:lnTo>
                    <a:pt x="407" y="21"/>
                  </a:lnTo>
                  <a:lnTo>
                    <a:pt x="440" y="36"/>
                  </a:lnTo>
                  <a:lnTo>
                    <a:pt x="472" y="57"/>
                  </a:lnTo>
                  <a:lnTo>
                    <a:pt x="501" y="80"/>
                  </a:lnTo>
                  <a:lnTo>
                    <a:pt x="526" y="107"/>
                  </a:lnTo>
                  <a:lnTo>
                    <a:pt x="548" y="138"/>
                  </a:lnTo>
                  <a:lnTo>
                    <a:pt x="563" y="165"/>
                  </a:lnTo>
                  <a:lnTo>
                    <a:pt x="578" y="198"/>
                  </a:lnTo>
                  <a:lnTo>
                    <a:pt x="592" y="236"/>
                  </a:lnTo>
                  <a:lnTo>
                    <a:pt x="605" y="279"/>
                  </a:lnTo>
                  <a:lnTo>
                    <a:pt x="618" y="324"/>
                  </a:lnTo>
                  <a:lnTo>
                    <a:pt x="629" y="372"/>
                  </a:lnTo>
                  <a:lnTo>
                    <a:pt x="640" y="420"/>
                  </a:lnTo>
                  <a:lnTo>
                    <a:pt x="650" y="469"/>
                  </a:lnTo>
                  <a:lnTo>
                    <a:pt x="659" y="517"/>
                  </a:lnTo>
                  <a:lnTo>
                    <a:pt x="668" y="563"/>
                  </a:lnTo>
                  <a:lnTo>
                    <a:pt x="675" y="607"/>
                  </a:lnTo>
                  <a:lnTo>
                    <a:pt x="681" y="648"/>
                  </a:lnTo>
                  <a:lnTo>
                    <a:pt x="687" y="684"/>
                  </a:lnTo>
                  <a:lnTo>
                    <a:pt x="691" y="714"/>
                  </a:lnTo>
                  <a:lnTo>
                    <a:pt x="356" y="132"/>
                  </a:lnTo>
                  <a:lnTo>
                    <a:pt x="346" y="121"/>
                  </a:lnTo>
                  <a:lnTo>
                    <a:pt x="336" y="115"/>
                  </a:lnTo>
                  <a:lnTo>
                    <a:pt x="328" y="111"/>
                  </a:lnTo>
                  <a:lnTo>
                    <a:pt x="313" y="110"/>
                  </a:lnTo>
                  <a:lnTo>
                    <a:pt x="298" y="117"/>
                  </a:lnTo>
                  <a:lnTo>
                    <a:pt x="288" y="126"/>
                  </a:lnTo>
                  <a:lnTo>
                    <a:pt x="281" y="138"/>
                  </a:lnTo>
                  <a:lnTo>
                    <a:pt x="276" y="151"/>
                  </a:lnTo>
                  <a:lnTo>
                    <a:pt x="275" y="164"/>
                  </a:lnTo>
                  <a:lnTo>
                    <a:pt x="277" y="178"/>
                  </a:lnTo>
                  <a:lnTo>
                    <a:pt x="284" y="202"/>
                  </a:lnTo>
                  <a:lnTo>
                    <a:pt x="292" y="229"/>
                  </a:lnTo>
                  <a:lnTo>
                    <a:pt x="299" y="260"/>
                  </a:lnTo>
                  <a:lnTo>
                    <a:pt x="306" y="296"/>
                  </a:lnTo>
                  <a:lnTo>
                    <a:pt x="310" y="331"/>
                  </a:lnTo>
                  <a:lnTo>
                    <a:pt x="309" y="364"/>
                  </a:lnTo>
                  <a:lnTo>
                    <a:pt x="309" y="367"/>
                  </a:lnTo>
                  <a:lnTo>
                    <a:pt x="308" y="370"/>
                  </a:lnTo>
                  <a:lnTo>
                    <a:pt x="308" y="371"/>
                  </a:lnTo>
                  <a:lnTo>
                    <a:pt x="308" y="371"/>
                  </a:lnTo>
                  <a:lnTo>
                    <a:pt x="304" y="371"/>
                  </a:lnTo>
                  <a:lnTo>
                    <a:pt x="298" y="370"/>
                  </a:lnTo>
                  <a:lnTo>
                    <a:pt x="291" y="368"/>
                  </a:lnTo>
                  <a:lnTo>
                    <a:pt x="281" y="364"/>
                  </a:lnTo>
                  <a:lnTo>
                    <a:pt x="269" y="357"/>
                  </a:lnTo>
                  <a:lnTo>
                    <a:pt x="255" y="348"/>
                  </a:lnTo>
                  <a:lnTo>
                    <a:pt x="236" y="337"/>
                  </a:lnTo>
                  <a:lnTo>
                    <a:pt x="216" y="322"/>
                  </a:lnTo>
                  <a:lnTo>
                    <a:pt x="211" y="318"/>
                  </a:lnTo>
                  <a:lnTo>
                    <a:pt x="201" y="313"/>
                  </a:lnTo>
                  <a:lnTo>
                    <a:pt x="189" y="311"/>
                  </a:lnTo>
                  <a:lnTo>
                    <a:pt x="178" y="312"/>
                  </a:lnTo>
                  <a:lnTo>
                    <a:pt x="168" y="317"/>
                  </a:lnTo>
                  <a:lnTo>
                    <a:pt x="159" y="324"/>
                  </a:lnTo>
                  <a:lnTo>
                    <a:pt x="154" y="333"/>
                  </a:lnTo>
                  <a:lnTo>
                    <a:pt x="150" y="341"/>
                  </a:lnTo>
                  <a:lnTo>
                    <a:pt x="148" y="348"/>
                  </a:lnTo>
                  <a:lnTo>
                    <a:pt x="147" y="354"/>
                  </a:lnTo>
                  <a:lnTo>
                    <a:pt x="146" y="362"/>
                  </a:lnTo>
                  <a:lnTo>
                    <a:pt x="147" y="373"/>
                  </a:lnTo>
                  <a:lnTo>
                    <a:pt x="150" y="385"/>
                  </a:lnTo>
                  <a:lnTo>
                    <a:pt x="157" y="397"/>
                  </a:lnTo>
                  <a:lnTo>
                    <a:pt x="257" y="511"/>
                  </a:lnTo>
                  <a:lnTo>
                    <a:pt x="358" y="622"/>
                  </a:lnTo>
                  <a:lnTo>
                    <a:pt x="458" y="728"/>
                  </a:lnTo>
                  <a:lnTo>
                    <a:pt x="557" y="831"/>
                  </a:lnTo>
                  <a:lnTo>
                    <a:pt x="548" y="838"/>
                  </a:lnTo>
                  <a:lnTo>
                    <a:pt x="515" y="818"/>
                  </a:lnTo>
                  <a:lnTo>
                    <a:pt x="480" y="798"/>
                  </a:lnTo>
                  <a:lnTo>
                    <a:pt x="441" y="775"/>
                  </a:lnTo>
                  <a:lnTo>
                    <a:pt x="402" y="750"/>
                  </a:lnTo>
                  <a:lnTo>
                    <a:pt x="363" y="725"/>
                  </a:lnTo>
                  <a:lnTo>
                    <a:pt x="322" y="699"/>
                  </a:lnTo>
                  <a:lnTo>
                    <a:pt x="283" y="673"/>
                  </a:lnTo>
                  <a:lnTo>
                    <a:pt x="244" y="646"/>
                  </a:lnTo>
                  <a:lnTo>
                    <a:pt x="207" y="618"/>
                  </a:lnTo>
                  <a:lnTo>
                    <a:pt x="172" y="592"/>
                  </a:lnTo>
                  <a:lnTo>
                    <a:pt x="140" y="565"/>
                  </a:lnTo>
                  <a:lnTo>
                    <a:pt x="110" y="540"/>
                  </a:lnTo>
                  <a:lnTo>
                    <a:pt x="85" y="515"/>
                  </a:lnTo>
                  <a:lnTo>
                    <a:pt x="64" y="493"/>
                  </a:lnTo>
                  <a:lnTo>
                    <a:pt x="49" y="471"/>
                  </a:lnTo>
                  <a:lnTo>
                    <a:pt x="30" y="436"/>
                  </a:lnTo>
                  <a:lnTo>
                    <a:pt x="15" y="400"/>
                  </a:lnTo>
                  <a:lnTo>
                    <a:pt x="5" y="362"/>
                  </a:lnTo>
                  <a:lnTo>
                    <a:pt x="0" y="321"/>
                  </a:lnTo>
                  <a:lnTo>
                    <a:pt x="1" y="282"/>
                  </a:lnTo>
                  <a:lnTo>
                    <a:pt x="6" y="242"/>
                  </a:lnTo>
                  <a:lnTo>
                    <a:pt x="18" y="202"/>
                  </a:lnTo>
                  <a:lnTo>
                    <a:pt x="33" y="166"/>
                  </a:lnTo>
                  <a:lnTo>
                    <a:pt x="53" y="132"/>
                  </a:lnTo>
                  <a:lnTo>
                    <a:pt x="76" y="101"/>
                  </a:lnTo>
                  <a:lnTo>
                    <a:pt x="104" y="73"/>
                  </a:lnTo>
                  <a:lnTo>
                    <a:pt x="136" y="48"/>
                  </a:lnTo>
                  <a:lnTo>
                    <a:pt x="166" y="31"/>
                  </a:lnTo>
                  <a:lnTo>
                    <a:pt x="197" y="17"/>
                  </a:lnTo>
                  <a:lnTo>
                    <a:pt x="230" y="7"/>
                  </a:lnTo>
                  <a:lnTo>
                    <a:pt x="264" y="2"/>
                  </a:lnTo>
                  <a:lnTo>
                    <a:pt x="2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320"/>
            <p:cNvSpPr>
              <a:spLocks/>
            </p:cNvSpPr>
            <p:nvPr/>
          </p:nvSpPr>
          <p:spPr bwMode="auto">
            <a:xfrm>
              <a:off x="5656263" y="4457700"/>
              <a:ext cx="38100" cy="50800"/>
            </a:xfrm>
            <a:custGeom>
              <a:avLst/>
              <a:gdLst>
                <a:gd name="T0" fmla="*/ 57 w 263"/>
                <a:gd name="T1" fmla="*/ 0 h 355"/>
                <a:gd name="T2" fmla="*/ 263 w 263"/>
                <a:gd name="T3" fmla="*/ 355 h 355"/>
                <a:gd name="T4" fmla="*/ 176 w 263"/>
                <a:gd name="T5" fmla="*/ 266 h 355"/>
                <a:gd name="T6" fmla="*/ 88 w 263"/>
                <a:gd name="T7" fmla="*/ 173 h 355"/>
                <a:gd name="T8" fmla="*/ 0 w 263"/>
                <a:gd name="T9" fmla="*/ 77 h 355"/>
                <a:gd name="T10" fmla="*/ 11 w 263"/>
                <a:gd name="T11" fmla="*/ 70 h 355"/>
                <a:gd name="T12" fmla="*/ 23 w 263"/>
                <a:gd name="T13" fmla="*/ 62 h 355"/>
                <a:gd name="T14" fmla="*/ 33 w 263"/>
                <a:gd name="T15" fmla="*/ 52 h 355"/>
                <a:gd name="T16" fmla="*/ 42 w 263"/>
                <a:gd name="T17" fmla="*/ 38 h 355"/>
                <a:gd name="T18" fmla="*/ 50 w 263"/>
                <a:gd name="T19" fmla="*/ 21 h 355"/>
                <a:gd name="T20" fmla="*/ 57 w 263"/>
                <a:gd name="T21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3" h="355">
                  <a:moveTo>
                    <a:pt x="57" y="0"/>
                  </a:moveTo>
                  <a:lnTo>
                    <a:pt x="263" y="355"/>
                  </a:lnTo>
                  <a:lnTo>
                    <a:pt x="176" y="266"/>
                  </a:lnTo>
                  <a:lnTo>
                    <a:pt x="88" y="173"/>
                  </a:lnTo>
                  <a:lnTo>
                    <a:pt x="0" y="77"/>
                  </a:lnTo>
                  <a:lnTo>
                    <a:pt x="11" y="70"/>
                  </a:lnTo>
                  <a:lnTo>
                    <a:pt x="23" y="62"/>
                  </a:lnTo>
                  <a:lnTo>
                    <a:pt x="33" y="52"/>
                  </a:lnTo>
                  <a:lnTo>
                    <a:pt x="42" y="38"/>
                  </a:lnTo>
                  <a:lnTo>
                    <a:pt x="50" y="2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321"/>
            <p:cNvSpPr>
              <a:spLocks noEditPoints="1"/>
            </p:cNvSpPr>
            <p:nvPr/>
          </p:nvSpPr>
          <p:spPr bwMode="auto">
            <a:xfrm>
              <a:off x="5468938" y="4270375"/>
              <a:ext cx="390525" cy="463550"/>
            </a:xfrm>
            <a:custGeom>
              <a:avLst/>
              <a:gdLst>
                <a:gd name="T0" fmla="*/ 1663 w 2709"/>
                <a:gd name="T1" fmla="*/ 2114 h 3216"/>
                <a:gd name="T2" fmla="*/ 1729 w 2709"/>
                <a:gd name="T3" fmla="*/ 2160 h 3216"/>
                <a:gd name="T4" fmla="*/ 1896 w 2709"/>
                <a:gd name="T5" fmla="*/ 2101 h 3216"/>
                <a:gd name="T6" fmla="*/ 1959 w 2709"/>
                <a:gd name="T7" fmla="*/ 1982 h 3216"/>
                <a:gd name="T8" fmla="*/ 1942 w 2709"/>
                <a:gd name="T9" fmla="*/ 1914 h 3216"/>
                <a:gd name="T10" fmla="*/ 784 w 2709"/>
                <a:gd name="T11" fmla="*/ 1131 h 3216"/>
                <a:gd name="T12" fmla="*/ 1086 w 2709"/>
                <a:gd name="T13" fmla="*/ 851 h 3216"/>
                <a:gd name="T14" fmla="*/ 902 w 2709"/>
                <a:gd name="T15" fmla="*/ 1046 h 3216"/>
                <a:gd name="T16" fmla="*/ 877 w 2709"/>
                <a:gd name="T17" fmla="*/ 1310 h 3216"/>
                <a:gd name="T18" fmla="*/ 987 w 2709"/>
                <a:gd name="T19" fmla="*/ 1505 h 3216"/>
                <a:gd name="T20" fmla="*/ 1164 w 2709"/>
                <a:gd name="T21" fmla="*/ 1649 h 3216"/>
                <a:gd name="T22" fmla="*/ 1359 w 2709"/>
                <a:gd name="T23" fmla="*/ 1775 h 3216"/>
                <a:gd name="T24" fmla="*/ 1488 w 2709"/>
                <a:gd name="T25" fmla="*/ 1850 h 3216"/>
                <a:gd name="T26" fmla="*/ 1763 w 2709"/>
                <a:gd name="T27" fmla="*/ 1669 h 3216"/>
                <a:gd name="T28" fmla="*/ 1736 w 2709"/>
                <a:gd name="T29" fmla="*/ 1487 h 3216"/>
                <a:gd name="T30" fmla="*/ 1680 w 2709"/>
                <a:gd name="T31" fmla="*/ 1216 h 3216"/>
                <a:gd name="T32" fmla="*/ 1597 w 2709"/>
                <a:gd name="T33" fmla="*/ 994 h 3216"/>
                <a:gd name="T34" fmla="*/ 1393 w 2709"/>
                <a:gd name="T35" fmla="*/ 830 h 3216"/>
                <a:gd name="T36" fmla="*/ 756 w 2709"/>
                <a:gd name="T37" fmla="*/ 904 h 3216"/>
                <a:gd name="T38" fmla="*/ 1461 w 2709"/>
                <a:gd name="T39" fmla="*/ 492 h 3216"/>
                <a:gd name="T40" fmla="*/ 961 w 2709"/>
                <a:gd name="T41" fmla="*/ 368 h 3216"/>
                <a:gd name="T42" fmla="*/ 1628 w 2709"/>
                <a:gd name="T43" fmla="*/ 18 h 3216"/>
                <a:gd name="T44" fmla="*/ 1911 w 2709"/>
                <a:gd name="T45" fmla="*/ 88 h 3216"/>
                <a:gd name="T46" fmla="*/ 2137 w 2709"/>
                <a:gd name="T47" fmla="*/ 190 h 3216"/>
                <a:gd name="T48" fmla="*/ 2235 w 2709"/>
                <a:gd name="T49" fmla="*/ 330 h 3216"/>
                <a:gd name="T50" fmla="*/ 2403 w 2709"/>
                <a:gd name="T51" fmla="*/ 535 h 3216"/>
                <a:gd name="T52" fmla="*/ 2453 w 2709"/>
                <a:gd name="T53" fmla="*/ 808 h 3216"/>
                <a:gd name="T54" fmla="*/ 2555 w 2709"/>
                <a:gd name="T55" fmla="*/ 1114 h 3216"/>
                <a:gd name="T56" fmla="*/ 2548 w 2709"/>
                <a:gd name="T57" fmla="*/ 1323 h 3216"/>
                <a:gd name="T58" fmla="*/ 2668 w 2709"/>
                <a:gd name="T59" fmla="*/ 1673 h 3216"/>
                <a:gd name="T60" fmla="*/ 2683 w 2709"/>
                <a:gd name="T61" fmla="*/ 1864 h 3216"/>
                <a:gd name="T62" fmla="*/ 2603 w 2709"/>
                <a:gd name="T63" fmla="*/ 2003 h 3216"/>
                <a:gd name="T64" fmla="*/ 2613 w 2709"/>
                <a:gd name="T65" fmla="*/ 2172 h 3216"/>
                <a:gd name="T66" fmla="*/ 2580 w 2709"/>
                <a:gd name="T67" fmla="*/ 2240 h 3216"/>
                <a:gd name="T68" fmla="*/ 2620 w 2709"/>
                <a:gd name="T69" fmla="*/ 2334 h 3216"/>
                <a:gd name="T70" fmla="*/ 2577 w 2709"/>
                <a:gd name="T71" fmla="*/ 2418 h 3216"/>
                <a:gd name="T72" fmla="*/ 2568 w 2709"/>
                <a:gd name="T73" fmla="*/ 2596 h 3216"/>
                <a:gd name="T74" fmla="*/ 2471 w 2709"/>
                <a:gd name="T75" fmla="*/ 2674 h 3216"/>
                <a:gd name="T76" fmla="*/ 2406 w 2709"/>
                <a:gd name="T77" fmla="*/ 2672 h 3216"/>
                <a:gd name="T78" fmla="*/ 2249 w 2709"/>
                <a:gd name="T79" fmla="*/ 2655 h 3216"/>
                <a:gd name="T80" fmla="*/ 2128 w 2709"/>
                <a:gd name="T81" fmla="*/ 2677 h 3216"/>
                <a:gd name="T82" fmla="*/ 2068 w 2709"/>
                <a:gd name="T83" fmla="*/ 2847 h 3216"/>
                <a:gd name="T84" fmla="*/ 698 w 2709"/>
                <a:gd name="T85" fmla="*/ 2963 h 3216"/>
                <a:gd name="T86" fmla="*/ 691 w 2709"/>
                <a:gd name="T87" fmla="*/ 2793 h 3216"/>
                <a:gd name="T88" fmla="*/ 617 w 2709"/>
                <a:gd name="T89" fmla="*/ 2507 h 3216"/>
                <a:gd name="T90" fmla="*/ 379 w 2709"/>
                <a:gd name="T91" fmla="*/ 2114 h 3216"/>
                <a:gd name="T92" fmla="*/ 2 w 2709"/>
                <a:gd name="T93" fmla="*/ 1278 h 3216"/>
                <a:gd name="T94" fmla="*/ 53 w 2709"/>
                <a:gd name="T95" fmla="*/ 846 h 3216"/>
                <a:gd name="T96" fmla="*/ 178 w 2709"/>
                <a:gd name="T97" fmla="*/ 579 h 3216"/>
                <a:gd name="T98" fmla="*/ 361 w 2709"/>
                <a:gd name="T99" fmla="*/ 355 h 3216"/>
                <a:gd name="T100" fmla="*/ 606 w 2709"/>
                <a:gd name="T101" fmla="*/ 182 h 3216"/>
                <a:gd name="T102" fmla="*/ 895 w 2709"/>
                <a:gd name="T103" fmla="*/ 71 h 3216"/>
                <a:gd name="T104" fmla="*/ 1191 w 2709"/>
                <a:gd name="T105" fmla="*/ 12 h 3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09" h="3216">
                  <a:moveTo>
                    <a:pt x="1827" y="1732"/>
                  </a:moveTo>
                  <a:lnTo>
                    <a:pt x="1539" y="1924"/>
                  </a:lnTo>
                  <a:lnTo>
                    <a:pt x="1648" y="2095"/>
                  </a:lnTo>
                  <a:lnTo>
                    <a:pt x="1653" y="2102"/>
                  </a:lnTo>
                  <a:lnTo>
                    <a:pt x="1658" y="2108"/>
                  </a:lnTo>
                  <a:lnTo>
                    <a:pt x="1663" y="2114"/>
                  </a:lnTo>
                  <a:lnTo>
                    <a:pt x="1667" y="2119"/>
                  </a:lnTo>
                  <a:lnTo>
                    <a:pt x="1673" y="2127"/>
                  </a:lnTo>
                  <a:lnTo>
                    <a:pt x="1683" y="2136"/>
                  </a:lnTo>
                  <a:lnTo>
                    <a:pt x="1695" y="2145"/>
                  </a:lnTo>
                  <a:lnTo>
                    <a:pt x="1710" y="2153"/>
                  </a:lnTo>
                  <a:lnTo>
                    <a:pt x="1729" y="2160"/>
                  </a:lnTo>
                  <a:lnTo>
                    <a:pt x="1757" y="2162"/>
                  </a:lnTo>
                  <a:lnTo>
                    <a:pt x="1783" y="2160"/>
                  </a:lnTo>
                  <a:lnTo>
                    <a:pt x="1810" y="2153"/>
                  </a:lnTo>
                  <a:lnTo>
                    <a:pt x="1837" y="2141"/>
                  </a:lnTo>
                  <a:lnTo>
                    <a:pt x="1867" y="2123"/>
                  </a:lnTo>
                  <a:lnTo>
                    <a:pt x="1896" y="2101"/>
                  </a:lnTo>
                  <a:lnTo>
                    <a:pt x="1917" y="2080"/>
                  </a:lnTo>
                  <a:lnTo>
                    <a:pt x="1934" y="2058"/>
                  </a:lnTo>
                  <a:lnTo>
                    <a:pt x="1946" y="2037"/>
                  </a:lnTo>
                  <a:lnTo>
                    <a:pt x="1953" y="2018"/>
                  </a:lnTo>
                  <a:lnTo>
                    <a:pt x="1958" y="2000"/>
                  </a:lnTo>
                  <a:lnTo>
                    <a:pt x="1959" y="1982"/>
                  </a:lnTo>
                  <a:lnTo>
                    <a:pt x="1959" y="1968"/>
                  </a:lnTo>
                  <a:lnTo>
                    <a:pt x="1957" y="1955"/>
                  </a:lnTo>
                  <a:lnTo>
                    <a:pt x="1954" y="1944"/>
                  </a:lnTo>
                  <a:lnTo>
                    <a:pt x="1951" y="1936"/>
                  </a:lnTo>
                  <a:lnTo>
                    <a:pt x="1947" y="1927"/>
                  </a:lnTo>
                  <a:lnTo>
                    <a:pt x="1942" y="1914"/>
                  </a:lnTo>
                  <a:lnTo>
                    <a:pt x="1935" y="1904"/>
                  </a:lnTo>
                  <a:lnTo>
                    <a:pt x="1827" y="1732"/>
                  </a:lnTo>
                  <a:close/>
                  <a:moveTo>
                    <a:pt x="754" y="997"/>
                  </a:moveTo>
                  <a:lnTo>
                    <a:pt x="444" y="1070"/>
                  </a:lnTo>
                  <a:lnTo>
                    <a:pt x="475" y="1204"/>
                  </a:lnTo>
                  <a:lnTo>
                    <a:pt x="784" y="1131"/>
                  </a:lnTo>
                  <a:lnTo>
                    <a:pt x="754" y="997"/>
                  </a:lnTo>
                  <a:close/>
                  <a:moveTo>
                    <a:pt x="1263" y="809"/>
                  </a:moveTo>
                  <a:lnTo>
                    <a:pt x="1218" y="811"/>
                  </a:lnTo>
                  <a:lnTo>
                    <a:pt x="1172" y="819"/>
                  </a:lnTo>
                  <a:lnTo>
                    <a:pt x="1129" y="832"/>
                  </a:lnTo>
                  <a:lnTo>
                    <a:pt x="1086" y="851"/>
                  </a:lnTo>
                  <a:lnTo>
                    <a:pt x="1046" y="875"/>
                  </a:lnTo>
                  <a:lnTo>
                    <a:pt x="1009" y="903"/>
                  </a:lnTo>
                  <a:lnTo>
                    <a:pt x="976" y="935"/>
                  </a:lnTo>
                  <a:lnTo>
                    <a:pt x="947" y="969"/>
                  </a:lnTo>
                  <a:lnTo>
                    <a:pt x="922" y="1007"/>
                  </a:lnTo>
                  <a:lnTo>
                    <a:pt x="902" y="1046"/>
                  </a:lnTo>
                  <a:lnTo>
                    <a:pt x="886" y="1089"/>
                  </a:lnTo>
                  <a:lnTo>
                    <a:pt x="875" y="1132"/>
                  </a:lnTo>
                  <a:lnTo>
                    <a:pt x="868" y="1175"/>
                  </a:lnTo>
                  <a:lnTo>
                    <a:pt x="867" y="1221"/>
                  </a:lnTo>
                  <a:lnTo>
                    <a:pt x="869" y="1265"/>
                  </a:lnTo>
                  <a:lnTo>
                    <a:pt x="877" y="1310"/>
                  </a:lnTo>
                  <a:lnTo>
                    <a:pt x="890" y="1354"/>
                  </a:lnTo>
                  <a:lnTo>
                    <a:pt x="908" y="1397"/>
                  </a:lnTo>
                  <a:lnTo>
                    <a:pt x="931" y="1438"/>
                  </a:lnTo>
                  <a:lnTo>
                    <a:pt x="946" y="1460"/>
                  </a:lnTo>
                  <a:lnTo>
                    <a:pt x="965" y="1482"/>
                  </a:lnTo>
                  <a:lnTo>
                    <a:pt x="987" y="1505"/>
                  </a:lnTo>
                  <a:lnTo>
                    <a:pt x="1012" y="1529"/>
                  </a:lnTo>
                  <a:lnTo>
                    <a:pt x="1039" y="1553"/>
                  </a:lnTo>
                  <a:lnTo>
                    <a:pt x="1068" y="1577"/>
                  </a:lnTo>
                  <a:lnTo>
                    <a:pt x="1100" y="1601"/>
                  </a:lnTo>
                  <a:lnTo>
                    <a:pt x="1131" y="1625"/>
                  </a:lnTo>
                  <a:lnTo>
                    <a:pt x="1164" y="1649"/>
                  </a:lnTo>
                  <a:lnTo>
                    <a:pt x="1197" y="1671"/>
                  </a:lnTo>
                  <a:lnTo>
                    <a:pt x="1232" y="1694"/>
                  </a:lnTo>
                  <a:lnTo>
                    <a:pt x="1265" y="1716"/>
                  </a:lnTo>
                  <a:lnTo>
                    <a:pt x="1297" y="1736"/>
                  </a:lnTo>
                  <a:lnTo>
                    <a:pt x="1329" y="1756"/>
                  </a:lnTo>
                  <a:lnTo>
                    <a:pt x="1359" y="1775"/>
                  </a:lnTo>
                  <a:lnTo>
                    <a:pt x="1387" y="1792"/>
                  </a:lnTo>
                  <a:lnTo>
                    <a:pt x="1413" y="1807"/>
                  </a:lnTo>
                  <a:lnTo>
                    <a:pt x="1437" y="1821"/>
                  </a:lnTo>
                  <a:lnTo>
                    <a:pt x="1458" y="1833"/>
                  </a:lnTo>
                  <a:lnTo>
                    <a:pt x="1475" y="1843"/>
                  </a:lnTo>
                  <a:lnTo>
                    <a:pt x="1488" y="1850"/>
                  </a:lnTo>
                  <a:lnTo>
                    <a:pt x="1497" y="1855"/>
                  </a:lnTo>
                  <a:lnTo>
                    <a:pt x="1502" y="1858"/>
                  </a:lnTo>
                  <a:lnTo>
                    <a:pt x="1518" y="1867"/>
                  </a:lnTo>
                  <a:lnTo>
                    <a:pt x="1766" y="1701"/>
                  </a:lnTo>
                  <a:lnTo>
                    <a:pt x="1764" y="1681"/>
                  </a:lnTo>
                  <a:lnTo>
                    <a:pt x="1763" y="1669"/>
                  </a:lnTo>
                  <a:lnTo>
                    <a:pt x="1760" y="1651"/>
                  </a:lnTo>
                  <a:lnTo>
                    <a:pt x="1757" y="1627"/>
                  </a:lnTo>
                  <a:lnTo>
                    <a:pt x="1753" y="1598"/>
                  </a:lnTo>
                  <a:lnTo>
                    <a:pt x="1748" y="1565"/>
                  </a:lnTo>
                  <a:lnTo>
                    <a:pt x="1742" y="1528"/>
                  </a:lnTo>
                  <a:lnTo>
                    <a:pt x="1736" y="1487"/>
                  </a:lnTo>
                  <a:lnTo>
                    <a:pt x="1729" y="1444"/>
                  </a:lnTo>
                  <a:lnTo>
                    <a:pt x="1720" y="1400"/>
                  </a:lnTo>
                  <a:lnTo>
                    <a:pt x="1712" y="1354"/>
                  </a:lnTo>
                  <a:lnTo>
                    <a:pt x="1702" y="1308"/>
                  </a:lnTo>
                  <a:lnTo>
                    <a:pt x="1691" y="1261"/>
                  </a:lnTo>
                  <a:lnTo>
                    <a:pt x="1680" y="1216"/>
                  </a:lnTo>
                  <a:lnTo>
                    <a:pt x="1668" y="1171"/>
                  </a:lnTo>
                  <a:lnTo>
                    <a:pt x="1655" y="1129"/>
                  </a:lnTo>
                  <a:lnTo>
                    <a:pt x="1641" y="1090"/>
                  </a:lnTo>
                  <a:lnTo>
                    <a:pt x="1627" y="1053"/>
                  </a:lnTo>
                  <a:lnTo>
                    <a:pt x="1613" y="1021"/>
                  </a:lnTo>
                  <a:lnTo>
                    <a:pt x="1597" y="994"/>
                  </a:lnTo>
                  <a:lnTo>
                    <a:pt x="1571" y="956"/>
                  </a:lnTo>
                  <a:lnTo>
                    <a:pt x="1540" y="923"/>
                  </a:lnTo>
                  <a:lnTo>
                    <a:pt x="1507" y="894"/>
                  </a:lnTo>
                  <a:lnTo>
                    <a:pt x="1472" y="868"/>
                  </a:lnTo>
                  <a:lnTo>
                    <a:pt x="1434" y="848"/>
                  </a:lnTo>
                  <a:lnTo>
                    <a:pt x="1393" y="830"/>
                  </a:lnTo>
                  <a:lnTo>
                    <a:pt x="1351" y="819"/>
                  </a:lnTo>
                  <a:lnTo>
                    <a:pt x="1307" y="811"/>
                  </a:lnTo>
                  <a:lnTo>
                    <a:pt x="1263" y="809"/>
                  </a:lnTo>
                  <a:close/>
                  <a:moveTo>
                    <a:pt x="579" y="644"/>
                  </a:moveTo>
                  <a:lnTo>
                    <a:pt x="512" y="764"/>
                  </a:lnTo>
                  <a:lnTo>
                    <a:pt x="756" y="904"/>
                  </a:lnTo>
                  <a:lnTo>
                    <a:pt x="821" y="784"/>
                  </a:lnTo>
                  <a:lnTo>
                    <a:pt x="579" y="644"/>
                  </a:lnTo>
                  <a:close/>
                  <a:moveTo>
                    <a:pt x="1353" y="411"/>
                  </a:moveTo>
                  <a:lnTo>
                    <a:pt x="1188" y="641"/>
                  </a:lnTo>
                  <a:lnTo>
                    <a:pt x="1297" y="723"/>
                  </a:lnTo>
                  <a:lnTo>
                    <a:pt x="1461" y="492"/>
                  </a:lnTo>
                  <a:lnTo>
                    <a:pt x="1353" y="411"/>
                  </a:lnTo>
                  <a:close/>
                  <a:moveTo>
                    <a:pt x="961" y="368"/>
                  </a:moveTo>
                  <a:lnTo>
                    <a:pt x="838" y="423"/>
                  </a:lnTo>
                  <a:lnTo>
                    <a:pt x="948" y="685"/>
                  </a:lnTo>
                  <a:lnTo>
                    <a:pt x="1072" y="630"/>
                  </a:lnTo>
                  <a:lnTo>
                    <a:pt x="961" y="368"/>
                  </a:lnTo>
                  <a:close/>
                  <a:moveTo>
                    <a:pt x="1387" y="0"/>
                  </a:moveTo>
                  <a:lnTo>
                    <a:pt x="1435" y="3"/>
                  </a:lnTo>
                  <a:lnTo>
                    <a:pt x="1483" y="4"/>
                  </a:lnTo>
                  <a:lnTo>
                    <a:pt x="1531" y="7"/>
                  </a:lnTo>
                  <a:lnTo>
                    <a:pt x="1580" y="12"/>
                  </a:lnTo>
                  <a:lnTo>
                    <a:pt x="1628" y="18"/>
                  </a:lnTo>
                  <a:lnTo>
                    <a:pt x="1676" y="25"/>
                  </a:lnTo>
                  <a:lnTo>
                    <a:pt x="1724" y="36"/>
                  </a:lnTo>
                  <a:lnTo>
                    <a:pt x="1770" y="47"/>
                  </a:lnTo>
                  <a:lnTo>
                    <a:pt x="1818" y="59"/>
                  </a:lnTo>
                  <a:lnTo>
                    <a:pt x="1864" y="72"/>
                  </a:lnTo>
                  <a:lnTo>
                    <a:pt x="1911" y="88"/>
                  </a:lnTo>
                  <a:lnTo>
                    <a:pt x="1950" y="103"/>
                  </a:lnTo>
                  <a:lnTo>
                    <a:pt x="1988" y="118"/>
                  </a:lnTo>
                  <a:lnTo>
                    <a:pt x="2028" y="135"/>
                  </a:lnTo>
                  <a:lnTo>
                    <a:pt x="2065" y="151"/>
                  </a:lnTo>
                  <a:lnTo>
                    <a:pt x="2101" y="169"/>
                  </a:lnTo>
                  <a:lnTo>
                    <a:pt x="2137" y="190"/>
                  </a:lnTo>
                  <a:lnTo>
                    <a:pt x="2171" y="209"/>
                  </a:lnTo>
                  <a:lnTo>
                    <a:pt x="2205" y="230"/>
                  </a:lnTo>
                  <a:lnTo>
                    <a:pt x="2238" y="255"/>
                  </a:lnTo>
                  <a:lnTo>
                    <a:pt x="2271" y="277"/>
                  </a:lnTo>
                  <a:lnTo>
                    <a:pt x="2205" y="303"/>
                  </a:lnTo>
                  <a:lnTo>
                    <a:pt x="2235" y="330"/>
                  </a:lnTo>
                  <a:lnTo>
                    <a:pt x="2264" y="359"/>
                  </a:lnTo>
                  <a:lnTo>
                    <a:pt x="2292" y="388"/>
                  </a:lnTo>
                  <a:lnTo>
                    <a:pt x="2320" y="420"/>
                  </a:lnTo>
                  <a:lnTo>
                    <a:pt x="2346" y="453"/>
                  </a:lnTo>
                  <a:lnTo>
                    <a:pt x="2375" y="493"/>
                  </a:lnTo>
                  <a:lnTo>
                    <a:pt x="2403" y="535"/>
                  </a:lnTo>
                  <a:lnTo>
                    <a:pt x="2431" y="576"/>
                  </a:lnTo>
                  <a:lnTo>
                    <a:pt x="2456" y="620"/>
                  </a:lnTo>
                  <a:lnTo>
                    <a:pt x="2385" y="666"/>
                  </a:lnTo>
                  <a:lnTo>
                    <a:pt x="2407" y="712"/>
                  </a:lnTo>
                  <a:lnTo>
                    <a:pt x="2431" y="760"/>
                  </a:lnTo>
                  <a:lnTo>
                    <a:pt x="2453" y="808"/>
                  </a:lnTo>
                  <a:lnTo>
                    <a:pt x="2473" y="857"/>
                  </a:lnTo>
                  <a:lnTo>
                    <a:pt x="2492" y="909"/>
                  </a:lnTo>
                  <a:lnTo>
                    <a:pt x="2509" y="959"/>
                  </a:lnTo>
                  <a:lnTo>
                    <a:pt x="2526" y="1011"/>
                  </a:lnTo>
                  <a:lnTo>
                    <a:pt x="2541" y="1062"/>
                  </a:lnTo>
                  <a:lnTo>
                    <a:pt x="2555" y="1114"/>
                  </a:lnTo>
                  <a:lnTo>
                    <a:pt x="2568" y="1166"/>
                  </a:lnTo>
                  <a:lnTo>
                    <a:pt x="2580" y="1218"/>
                  </a:lnTo>
                  <a:lnTo>
                    <a:pt x="2575" y="1244"/>
                  </a:lnTo>
                  <a:lnTo>
                    <a:pt x="2563" y="1270"/>
                  </a:lnTo>
                  <a:lnTo>
                    <a:pt x="2551" y="1296"/>
                  </a:lnTo>
                  <a:lnTo>
                    <a:pt x="2548" y="1323"/>
                  </a:lnTo>
                  <a:lnTo>
                    <a:pt x="2561" y="1382"/>
                  </a:lnTo>
                  <a:lnTo>
                    <a:pt x="2580" y="1442"/>
                  </a:lnTo>
                  <a:lnTo>
                    <a:pt x="2600" y="1498"/>
                  </a:lnTo>
                  <a:lnTo>
                    <a:pt x="2622" y="1556"/>
                  </a:lnTo>
                  <a:lnTo>
                    <a:pt x="2644" y="1616"/>
                  </a:lnTo>
                  <a:lnTo>
                    <a:pt x="2668" y="1673"/>
                  </a:lnTo>
                  <a:lnTo>
                    <a:pt x="2687" y="1738"/>
                  </a:lnTo>
                  <a:lnTo>
                    <a:pt x="2707" y="1803"/>
                  </a:lnTo>
                  <a:lnTo>
                    <a:pt x="2709" y="1820"/>
                  </a:lnTo>
                  <a:lnTo>
                    <a:pt x="2704" y="1835"/>
                  </a:lnTo>
                  <a:lnTo>
                    <a:pt x="2696" y="1850"/>
                  </a:lnTo>
                  <a:lnTo>
                    <a:pt x="2683" y="1864"/>
                  </a:lnTo>
                  <a:lnTo>
                    <a:pt x="2666" y="1876"/>
                  </a:lnTo>
                  <a:lnTo>
                    <a:pt x="2646" y="1887"/>
                  </a:lnTo>
                  <a:lnTo>
                    <a:pt x="2622" y="1899"/>
                  </a:lnTo>
                  <a:lnTo>
                    <a:pt x="2596" y="1909"/>
                  </a:lnTo>
                  <a:lnTo>
                    <a:pt x="2596" y="1957"/>
                  </a:lnTo>
                  <a:lnTo>
                    <a:pt x="2603" y="2003"/>
                  </a:lnTo>
                  <a:lnTo>
                    <a:pt x="2613" y="2055"/>
                  </a:lnTo>
                  <a:lnTo>
                    <a:pt x="2630" y="2111"/>
                  </a:lnTo>
                  <a:lnTo>
                    <a:pt x="2634" y="2127"/>
                  </a:lnTo>
                  <a:lnTo>
                    <a:pt x="2630" y="2142"/>
                  </a:lnTo>
                  <a:lnTo>
                    <a:pt x="2624" y="2157"/>
                  </a:lnTo>
                  <a:lnTo>
                    <a:pt x="2613" y="2172"/>
                  </a:lnTo>
                  <a:lnTo>
                    <a:pt x="2602" y="2184"/>
                  </a:lnTo>
                  <a:lnTo>
                    <a:pt x="2584" y="2197"/>
                  </a:lnTo>
                  <a:lnTo>
                    <a:pt x="2566" y="2209"/>
                  </a:lnTo>
                  <a:lnTo>
                    <a:pt x="2548" y="2217"/>
                  </a:lnTo>
                  <a:lnTo>
                    <a:pt x="2564" y="2228"/>
                  </a:lnTo>
                  <a:lnTo>
                    <a:pt x="2580" y="2240"/>
                  </a:lnTo>
                  <a:lnTo>
                    <a:pt x="2592" y="2254"/>
                  </a:lnTo>
                  <a:lnTo>
                    <a:pt x="2603" y="2269"/>
                  </a:lnTo>
                  <a:lnTo>
                    <a:pt x="2610" y="2284"/>
                  </a:lnTo>
                  <a:lnTo>
                    <a:pt x="2615" y="2301"/>
                  </a:lnTo>
                  <a:lnTo>
                    <a:pt x="2618" y="2316"/>
                  </a:lnTo>
                  <a:lnTo>
                    <a:pt x="2620" y="2334"/>
                  </a:lnTo>
                  <a:lnTo>
                    <a:pt x="2618" y="2349"/>
                  </a:lnTo>
                  <a:lnTo>
                    <a:pt x="2612" y="2364"/>
                  </a:lnTo>
                  <a:lnTo>
                    <a:pt x="2604" y="2378"/>
                  </a:lnTo>
                  <a:lnTo>
                    <a:pt x="2595" y="2392"/>
                  </a:lnTo>
                  <a:lnTo>
                    <a:pt x="2585" y="2404"/>
                  </a:lnTo>
                  <a:lnTo>
                    <a:pt x="2577" y="2418"/>
                  </a:lnTo>
                  <a:lnTo>
                    <a:pt x="2570" y="2433"/>
                  </a:lnTo>
                  <a:lnTo>
                    <a:pt x="2564" y="2449"/>
                  </a:lnTo>
                  <a:lnTo>
                    <a:pt x="2564" y="2486"/>
                  </a:lnTo>
                  <a:lnTo>
                    <a:pt x="2572" y="2523"/>
                  </a:lnTo>
                  <a:lnTo>
                    <a:pt x="2575" y="2561"/>
                  </a:lnTo>
                  <a:lnTo>
                    <a:pt x="2568" y="2596"/>
                  </a:lnTo>
                  <a:lnTo>
                    <a:pt x="2556" y="2613"/>
                  </a:lnTo>
                  <a:lnTo>
                    <a:pt x="2543" y="2628"/>
                  </a:lnTo>
                  <a:lnTo>
                    <a:pt x="2528" y="2643"/>
                  </a:lnTo>
                  <a:lnTo>
                    <a:pt x="2509" y="2655"/>
                  </a:lnTo>
                  <a:lnTo>
                    <a:pt x="2490" y="2665"/>
                  </a:lnTo>
                  <a:lnTo>
                    <a:pt x="2471" y="2674"/>
                  </a:lnTo>
                  <a:lnTo>
                    <a:pt x="2450" y="2678"/>
                  </a:lnTo>
                  <a:lnTo>
                    <a:pt x="2431" y="2680"/>
                  </a:lnTo>
                  <a:lnTo>
                    <a:pt x="2399" y="2678"/>
                  </a:lnTo>
                  <a:lnTo>
                    <a:pt x="2369" y="2677"/>
                  </a:lnTo>
                  <a:lnTo>
                    <a:pt x="2339" y="2674"/>
                  </a:lnTo>
                  <a:lnTo>
                    <a:pt x="2406" y="2672"/>
                  </a:lnTo>
                  <a:lnTo>
                    <a:pt x="2379" y="2669"/>
                  </a:lnTo>
                  <a:lnTo>
                    <a:pt x="2352" y="2665"/>
                  </a:lnTo>
                  <a:lnTo>
                    <a:pt x="2327" y="2663"/>
                  </a:lnTo>
                  <a:lnTo>
                    <a:pt x="2301" y="2660"/>
                  </a:lnTo>
                  <a:lnTo>
                    <a:pt x="2276" y="2659"/>
                  </a:lnTo>
                  <a:lnTo>
                    <a:pt x="2249" y="2655"/>
                  </a:lnTo>
                  <a:lnTo>
                    <a:pt x="2243" y="2655"/>
                  </a:lnTo>
                  <a:lnTo>
                    <a:pt x="2216" y="2657"/>
                  </a:lnTo>
                  <a:lnTo>
                    <a:pt x="2188" y="2660"/>
                  </a:lnTo>
                  <a:lnTo>
                    <a:pt x="2166" y="2663"/>
                  </a:lnTo>
                  <a:lnTo>
                    <a:pt x="2146" y="2671"/>
                  </a:lnTo>
                  <a:lnTo>
                    <a:pt x="2128" y="2677"/>
                  </a:lnTo>
                  <a:lnTo>
                    <a:pt x="2111" y="2686"/>
                  </a:lnTo>
                  <a:lnTo>
                    <a:pt x="2099" y="2699"/>
                  </a:lnTo>
                  <a:lnTo>
                    <a:pt x="2090" y="2715"/>
                  </a:lnTo>
                  <a:lnTo>
                    <a:pt x="2082" y="2733"/>
                  </a:lnTo>
                  <a:lnTo>
                    <a:pt x="2078" y="2754"/>
                  </a:lnTo>
                  <a:lnTo>
                    <a:pt x="2068" y="2847"/>
                  </a:lnTo>
                  <a:lnTo>
                    <a:pt x="2063" y="3028"/>
                  </a:lnTo>
                  <a:lnTo>
                    <a:pt x="2059" y="3110"/>
                  </a:lnTo>
                  <a:lnTo>
                    <a:pt x="2059" y="3191"/>
                  </a:lnTo>
                  <a:lnTo>
                    <a:pt x="2054" y="3216"/>
                  </a:lnTo>
                  <a:lnTo>
                    <a:pt x="700" y="3216"/>
                  </a:lnTo>
                  <a:lnTo>
                    <a:pt x="698" y="2963"/>
                  </a:lnTo>
                  <a:lnTo>
                    <a:pt x="696" y="2880"/>
                  </a:lnTo>
                  <a:lnTo>
                    <a:pt x="696" y="2877"/>
                  </a:lnTo>
                  <a:lnTo>
                    <a:pt x="696" y="2866"/>
                  </a:lnTo>
                  <a:lnTo>
                    <a:pt x="696" y="2847"/>
                  </a:lnTo>
                  <a:lnTo>
                    <a:pt x="694" y="2824"/>
                  </a:lnTo>
                  <a:lnTo>
                    <a:pt x="691" y="2793"/>
                  </a:lnTo>
                  <a:lnTo>
                    <a:pt x="686" y="2756"/>
                  </a:lnTo>
                  <a:lnTo>
                    <a:pt x="679" y="2715"/>
                  </a:lnTo>
                  <a:lnTo>
                    <a:pt x="669" y="2670"/>
                  </a:lnTo>
                  <a:lnTo>
                    <a:pt x="656" y="2619"/>
                  </a:lnTo>
                  <a:lnTo>
                    <a:pt x="639" y="2565"/>
                  </a:lnTo>
                  <a:lnTo>
                    <a:pt x="617" y="2507"/>
                  </a:lnTo>
                  <a:lnTo>
                    <a:pt x="591" y="2446"/>
                  </a:lnTo>
                  <a:lnTo>
                    <a:pt x="561" y="2383"/>
                  </a:lnTo>
                  <a:lnTo>
                    <a:pt x="525" y="2318"/>
                  </a:lnTo>
                  <a:lnTo>
                    <a:pt x="482" y="2251"/>
                  </a:lnTo>
                  <a:lnTo>
                    <a:pt x="434" y="2183"/>
                  </a:lnTo>
                  <a:lnTo>
                    <a:pt x="379" y="2114"/>
                  </a:lnTo>
                  <a:lnTo>
                    <a:pt x="317" y="2043"/>
                  </a:lnTo>
                  <a:lnTo>
                    <a:pt x="83" y="1655"/>
                  </a:lnTo>
                  <a:lnTo>
                    <a:pt x="51" y="1564"/>
                  </a:lnTo>
                  <a:lnTo>
                    <a:pt x="26" y="1470"/>
                  </a:lnTo>
                  <a:lnTo>
                    <a:pt x="11" y="1374"/>
                  </a:lnTo>
                  <a:lnTo>
                    <a:pt x="2" y="1278"/>
                  </a:lnTo>
                  <a:lnTo>
                    <a:pt x="0" y="1181"/>
                  </a:lnTo>
                  <a:lnTo>
                    <a:pt x="5" y="1084"/>
                  </a:lnTo>
                  <a:lnTo>
                    <a:pt x="18" y="985"/>
                  </a:lnTo>
                  <a:lnTo>
                    <a:pt x="28" y="940"/>
                  </a:lnTo>
                  <a:lnTo>
                    <a:pt x="39" y="891"/>
                  </a:lnTo>
                  <a:lnTo>
                    <a:pt x="53" y="846"/>
                  </a:lnTo>
                  <a:lnTo>
                    <a:pt x="69" y="799"/>
                  </a:lnTo>
                  <a:lnTo>
                    <a:pt x="88" y="755"/>
                  </a:lnTo>
                  <a:lnTo>
                    <a:pt x="106" y="709"/>
                  </a:lnTo>
                  <a:lnTo>
                    <a:pt x="128" y="666"/>
                  </a:lnTo>
                  <a:lnTo>
                    <a:pt x="152" y="622"/>
                  </a:lnTo>
                  <a:lnTo>
                    <a:pt x="178" y="579"/>
                  </a:lnTo>
                  <a:lnTo>
                    <a:pt x="204" y="538"/>
                  </a:lnTo>
                  <a:lnTo>
                    <a:pt x="233" y="500"/>
                  </a:lnTo>
                  <a:lnTo>
                    <a:pt x="263" y="459"/>
                  </a:lnTo>
                  <a:lnTo>
                    <a:pt x="295" y="423"/>
                  </a:lnTo>
                  <a:lnTo>
                    <a:pt x="327" y="388"/>
                  </a:lnTo>
                  <a:lnTo>
                    <a:pt x="361" y="355"/>
                  </a:lnTo>
                  <a:lnTo>
                    <a:pt x="396" y="323"/>
                  </a:lnTo>
                  <a:lnTo>
                    <a:pt x="436" y="291"/>
                  </a:lnTo>
                  <a:lnTo>
                    <a:pt x="476" y="260"/>
                  </a:lnTo>
                  <a:lnTo>
                    <a:pt x="518" y="233"/>
                  </a:lnTo>
                  <a:lnTo>
                    <a:pt x="563" y="205"/>
                  </a:lnTo>
                  <a:lnTo>
                    <a:pt x="606" y="182"/>
                  </a:lnTo>
                  <a:lnTo>
                    <a:pt x="654" y="161"/>
                  </a:lnTo>
                  <a:lnTo>
                    <a:pt x="700" y="137"/>
                  </a:lnTo>
                  <a:lnTo>
                    <a:pt x="747" y="118"/>
                  </a:lnTo>
                  <a:lnTo>
                    <a:pt x="795" y="101"/>
                  </a:lnTo>
                  <a:lnTo>
                    <a:pt x="845" y="84"/>
                  </a:lnTo>
                  <a:lnTo>
                    <a:pt x="895" y="71"/>
                  </a:lnTo>
                  <a:lnTo>
                    <a:pt x="944" y="55"/>
                  </a:lnTo>
                  <a:lnTo>
                    <a:pt x="995" y="45"/>
                  </a:lnTo>
                  <a:lnTo>
                    <a:pt x="1045" y="36"/>
                  </a:lnTo>
                  <a:lnTo>
                    <a:pt x="1095" y="25"/>
                  </a:lnTo>
                  <a:lnTo>
                    <a:pt x="1144" y="18"/>
                  </a:lnTo>
                  <a:lnTo>
                    <a:pt x="1191" y="12"/>
                  </a:lnTo>
                  <a:lnTo>
                    <a:pt x="1240" y="7"/>
                  </a:lnTo>
                  <a:lnTo>
                    <a:pt x="1288" y="4"/>
                  </a:lnTo>
                  <a:lnTo>
                    <a:pt x="1337" y="3"/>
                  </a:lnTo>
                  <a:lnTo>
                    <a:pt x="13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5" name="Freeform 326"/>
          <p:cNvSpPr>
            <a:spLocks noEditPoints="1"/>
          </p:cNvSpPr>
          <p:nvPr/>
        </p:nvSpPr>
        <p:spPr bwMode="auto">
          <a:xfrm>
            <a:off x="7340360" y="3319004"/>
            <a:ext cx="633380" cy="304166"/>
          </a:xfrm>
          <a:custGeom>
            <a:avLst/>
            <a:gdLst>
              <a:gd name="T0" fmla="*/ 130 w 3540"/>
              <a:gd name="T1" fmla="*/ 1438 h 1702"/>
              <a:gd name="T2" fmla="*/ 321 w 3540"/>
              <a:gd name="T3" fmla="*/ 1410 h 1702"/>
              <a:gd name="T4" fmla="*/ 2283 w 3540"/>
              <a:gd name="T5" fmla="*/ 1438 h 1702"/>
              <a:gd name="T6" fmla="*/ 207 w 3540"/>
              <a:gd name="T7" fmla="*/ 1387 h 1702"/>
              <a:gd name="T8" fmla="*/ 242 w 3540"/>
              <a:gd name="T9" fmla="*/ 1379 h 1702"/>
              <a:gd name="T10" fmla="*/ 96 w 3540"/>
              <a:gd name="T11" fmla="*/ 1384 h 1702"/>
              <a:gd name="T12" fmla="*/ 282 w 3540"/>
              <a:gd name="T13" fmla="*/ 1368 h 1702"/>
              <a:gd name="T14" fmla="*/ 242 w 3540"/>
              <a:gd name="T15" fmla="*/ 1340 h 1702"/>
              <a:gd name="T16" fmla="*/ 316 w 3540"/>
              <a:gd name="T17" fmla="*/ 1354 h 1702"/>
              <a:gd name="T18" fmla="*/ 141 w 3540"/>
              <a:gd name="T19" fmla="*/ 1287 h 1702"/>
              <a:gd name="T20" fmla="*/ 112 w 3540"/>
              <a:gd name="T21" fmla="*/ 1279 h 1702"/>
              <a:gd name="T22" fmla="*/ 248 w 3540"/>
              <a:gd name="T23" fmla="*/ 1265 h 1702"/>
              <a:gd name="T24" fmla="*/ 112 w 3540"/>
              <a:gd name="T25" fmla="*/ 1259 h 1702"/>
              <a:gd name="T26" fmla="*/ 52 w 3540"/>
              <a:gd name="T27" fmla="*/ 1222 h 1702"/>
              <a:gd name="T28" fmla="*/ 146 w 3540"/>
              <a:gd name="T29" fmla="*/ 1208 h 1702"/>
              <a:gd name="T30" fmla="*/ 235 w 3540"/>
              <a:gd name="T31" fmla="*/ 1222 h 1702"/>
              <a:gd name="T32" fmla="*/ 223 w 3540"/>
              <a:gd name="T33" fmla="*/ 1172 h 1702"/>
              <a:gd name="T34" fmla="*/ 146 w 3540"/>
              <a:gd name="T35" fmla="*/ 1137 h 1702"/>
              <a:gd name="T36" fmla="*/ 276 w 3540"/>
              <a:gd name="T37" fmla="*/ 1019 h 1702"/>
              <a:gd name="T38" fmla="*/ 507 w 3540"/>
              <a:gd name="T39" fmla="*/ 1578 h 1702"/>
              <a:gd name="T40" fmla="*/ 1010 w 3540"/>
              <a:gd name="T41" fmla="*/ 925 h 1702"/>
              <a:gd name="T42" fmla="*/ 2380 w 3540"/>
              <a:gd name="T43" fmla="*/ 481 h 1702"/>
              <a:gd name="T44" fmla="*/ 2134 w 3540"/>
              <a:gd name="T45" fmla="*/ 459 h 1702"/>
              <a:gd name="T46" fmla="*/ 1966 w 3540"/>
              <a:gd name="T47" fmla="*/ 692 h 1702"/>
              <a:gd name="T48" fmla="*/ 2306 w 3540"/>
              <a:gd name="T49" fmla="*/ 712 h 1702"/>
              <a:gd name="T50" fmla="*/ 2338 w 3540"/>
              <a:gd name="T51" fmla="*/ 833 h 1702"/>
              <a:gd name="T52" fmla="*/ 2073 w 3540"/>
              <a:gd name="T53" fmla="*/ 790 h 1702"/>
              <a:gd name="T54" fmla="*/ 1922 w 3540"/>
              <a:gd name="T55" fmla="*/ 1068 h 1702"/>
              <a:gd name="T56" fmla="*/ 2217 w 3540"/>
              <a:gd name="T57" fmla="*/ 1131 h 1702"/>
              <a:gd name="T58" fmla="*/ 2402 w 3540"/>
              <a:gd name="T59" fmla="*/ 1315 h 1702"/>
              <a:gd name="T60" fmla="*/ 2559 w 3540"/>
              <a:gd name="T61" fmla="*/ 813 h 1702"/>
              <a:gd name="T62" fmla="*/ 1442 w 3540"/>
              <a:gd name="T63" fmla="*/ 347 h 1702"/>
              <a:gd name="T64" fmla="*/ 1245 w 3540"/>
              <a:gd name="T65" fmla="*/ 444 h 1702"/>
              <a:gd name="T66" fmla="*/ 1212 w 3540"/>
              <a:gd name="T67" fmla="*/ 854 h 1702"/>
              <a:gd name="T68" fmla="*/ 1215 w 3540"/>
              <a:gd name="T69" fmla="*/ 1074 h 1702"/>
              <a:gd name="T70" fmla="*/ 1369 w 3540"/>
              <a:gd name="T71" fmla="*/ 1275 h 1702"/>
              <a:gd name="T72" fmla="*/ 1521 w 3540"/>
              <a:gd name="T73" fmla="*/ 1541 h 1702"/>
              <a:gd name="T74" fmla="*/ 1563 w 3540"/>
              <a:gd name="T75" fmla="*/ 1248 h 1702"/>
              <a:gd name="T76" fmla="*/ 1664 w 3540"/>
              <a:gd name="T77" fmla="*/ 967 h 1702"/>
              <a:gd name="T78" fmla="*/ 1374 w 3540"/>
              <a:gd name="T79" fmla="*/ 882 h 1702"/>
              <a:gd name="T80" fmla="*/ 1266 w 3540"/>
              <a:gd name="T81" fmla="*/ 781 h 1702"/>
              <a:gd name="T82" fmla="*/ 1291 w 3540"/>
              <a:gd name="T83" fmla="*/ 691 h 1702"/>
              <a:gd name="T84" fmla="*/ 1458 w 3540"/>
              <a:gd name="T85" fmla="*/ 786 h 1702"/>
              <a:gd name="T86" fmla="*/ 1471 w 3540"/>
              <a:gd name="T87" fmla="*/ 680 h 1702"/>
              <a:gd name="T88" fmla="*/ 1511 w 3540"/>
              <a:gd name="T89" fmla="*/ 502 h 1702"/>
              <a:gd name="T90" fmla="*/ 1597 w 3540"/>
              <a:gd name="T91" fmla="*/ 520 h 1702"/>
              <a:gd name="T92" fmla="*/ 1611 w 3540"/>
              <a:gd name="T93" fmla="*/ 343 h 1702"/>
              <a:gd name="T94" fmla="*/ 1766 w 3540"/>
              <a:gd name="T95" fmla="*/ 292 h 1702"/>
              <a:gd name="T96" fmla="*/ 1410 w 3540"/>
              <a:gd name="T97" fmla="*/ 323 h 1702"/>
              <a:gd name="T98" fmla="*/ 2215 w 3540"/>
              <a:gd name="T99" fmla="*/ 287 h 1702"/>
              <a:gd name="T100" fmla="*/ 2301 w 3540"/>
              <a:gd name="T101" fmla="*/ 330 h 1702"/>
              <a:gd name="T102" fmla="*/ 2635 w 3540"/>
              <a:gd name="T103" fmla="*/ 574 h 1702"/>
              <a:gd name="T104" fmla="*/ 3343 w 3540"/>
              <a:gd name="T105" fmla="*/ 811 h 1702"/>
              <a:gd name="T106" fmla="*/ 2888 w 3540"/>
              <a:gd name="T107" fmla="*/ 128 h 1702"/>
              <a:gd name="T108" fmla="*/ 1747 w 3540"/>
              <a:gd name="T109" fmla="*/ 235 h 1702"/>
              <a:gd name="T110" fmla="*/ 2172 w 3540"/>
              <a:gd name="T111" fmla="*/ 69 h 1702"/>
              <a:gd name="T112" fmla="*/ 3534 w 3540"/>
              <a:gd name="T113" fmla="*/ 416 h 1702"/>
              <a:gd name="T114" fmla="*/ 2459 w 3540"/>
              <a:gd name="T115" fmla="*/ 1428 h 1702"/>
              <a:gd name="T116" fmla="*/ 886 w 3540"/>
              <a:gd name="T117" fmla="*/ 1651 h 1702"/>
              <a:gd name="T118" fmla="*/ 0 w 3540"/>
              <a:gd name="T119" fmla="*/ 1303 h 1702"/>
              <a:gd name="T120" fmla="*/ 1002 w 3540"/>
              <a:gd name="T121" fmla="*/ 496 h 1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40" h="1702">
                <a:moveTo>
                  <a:pt x="196" y="1420"/>
                </a:moveTo>
                <a:lnTo>
                  <a:pt x="196" y="1423"/>
                </a:lnTo>
                <a:lnTo>
                  <a:pt x="196" y="1425"/>
                </a:lnTo>
                <a:lnTo>
                  <a:pt x="196" y="1427"/>
                </a:lnTo>
                <a:lnTo>
                  <a:pt x="202" y="1435"/>
                </a:lnTo>
                <a:lnTo>
                  <a:pt x="208" y="1441"/>
                </a:lnTo>
                <a:lnTo>
                  <a:pt x="218" y="1446"/>
                </a:lnTo>
                <a:lnTo>
                  <a:pt x="213" y="1439"/>
                </a:lnTo>
                <a:lnTo>
                  <a:pt x="207" y="1434"/>
                </a:lnTo>
                <a:lnTo>
                  <a:pt x="206" y="1433"/>
                </a:lnTo>
                <a:lnTo>
                  <a:pt x="205" y="1430"/>
                </a:lnTo>
                <a:lnTo>
                  <a:pt x="201" y="1426"/>
                </a:lnTo>
                <a:lnTo>
                  <a:pt x="196" y="1420"/>
                </a:lnTo>
                <a:close/>
                <a:moveTo>
                  <a:pt x="130" y="1420"/>
                </a:moveTo>
                <a:lnTo>
                  <a:pt x="127" y="1420"/>
                </a:lnTo>
                <a:lnTo>
                  <a:pt x="124" y="1423"/>
                </a:lnTo>
                <a:lnTo>
                  <a:pt x="122" y="1426"/>
                </a:lnTo>
                <a:lnTo>
                  <a:pt x="121" y="1429"/>
                </a:lnTo>
                <a:lnTo>
                  <a:pt x="122" y="1433"/>
                </a:lnTo>
                <a:lnTo>
                  <a:pt x="124" y="1436"/>
                </a:lnTo>
                <a:lnTo>
                  <a:pt x="127" y="1437"/>
                </a:lnTo>
                <a:lnTo>
                  <a:pt x="130" y="1438"/>
                </a:lnTo>
                <a:lnTo>
                  <a:pt x="133" y="1437"/>
                </a:lnTo>
                <a:lnTo>
                  <a:pt x="136" y="1436"/>
                </a:lnTo>
                <a:lnTo>
                  <a:pt x="139" y="1433"/>
                </a:lnTo>
                <a:lnTo>
                  <a:pt x="139" y="1429"/>
                </a:lnTo>
                <a:lnTo>
                  <a:pt x="139" y="1426"/>
                </a:lnTo>
                <a:lnTo>
                  <a:pt x="136" y="1423"/>
                </a:lnTo>
                <a:lnTo>
                  <a:pt x="133" y="1420"/>
                </a:lnTo>
                <a:lnTo>
                  <a:pt x="130" y="1420"/>
                </a:lnTo>
                <a:close/>
                <a:moveTo>
                  <a:pt x="314" y="1407"/>
                </a:moveTo>
                <a:lnTo>
                  <a:pt x="312" y="1407"/>
                </a:lnTo>
                <a:lnTo>
                  <a:pt x="310" y="1409"/>
                </a:lnTo>
                <a:lnTo>
                  <a:pt x="309" y="1410"/>
                </a:lnTo>
                <a:lnTo>
                  <a:pt x="308" y="1414"/>
                </a:lnTo>
                <a:lnTo>
                  <a:pt x="309" y="1416"/>
                </a:lnTo>
                <a:lnTo>
                  <a:pt x="310" y="1418"/>
                </a:lnTo>
                <a:lnTo>
                  <a:pt x="312" y="1419"/>
                </a:lnTo>
                <a:lnTo>
                  <a:pt x="314" y="1420"/>
                </a:lnTo>
                <a:lnTo>
                  <a:pt x="316" y="1419"/>
                </a:lnTo>
                <a:lnTo>
                  <a:pt x="319" y="1418"/>
                </a:lnTo>
                <a:lnTo>
                  <a:pt x="321" y="1416"/>
                </a:lnTo>
                <a:lnTo>
                  <a:pt x="321" y="1414"/>
                </a:lnTo>
                <a:lnTo>
                  <a:pt x="321" y="1410"/>
                </a:lnTo>
                <a:lnTo>
                  <a:pt x="319" y="1409"/>
                </a:lnTo>
                <a:lnTo>
                  <a:pt x="316" y="1407"/>
                </a:lnTo>
                <a:lnTo>
                  <a:pt x="314" y="1407"/>
                </a:lnTo>
                <a:close/>
                <a:moveTo>
                  <a:pt x="157" y="1407"/>
                </a:moveTo>
                <a:lnTo>
                  <a:pt x="156" y="1407"/>
                </a:lnTo>
                <a:lnTo>
                  <a:pt x="155" y="1408"/>
                </a:lnTo>
                <a:lnTo>
                  <a:pt x="154" y="1410"/>
                </a:lnTo>
                <a:lnTo>
                  <a:pt x="155" y="1411"/>
                </a:lnTo>
                <a:lnTo>
                  <a:pt x="156" y="1413"/>
                </a:lnTo>
                <a:lnTo>
                  <a:pt x="157" y="1414"/>
                </a:lnTo>
                <a:lnTo>
                  <a:pt x="159" y="1413"/>
                </a:lnTo>
                <a:lnTo>
                  <a:pt x="160" y="1411"/>
                </a:lnTo>
                <a:lnTo>
                  <a:pt x="160" y="1410"/>
                </a:lnTo>
                <a:lnTo>
                  <a:pt x="160" y="1408"/>
                </a:lnTo>
                <a:lnTo>
                  <a:pt x="159" y="1407"/>
                </a:lnTo>
                <a:lnTo>
                  <a:pt x="157" y="1407"/>
                </a:lnTo>
                <a:close/>
                <a:moveTo>
                  <a:pt x="2323" y="1403"/>
                </a:moveTo>
                <a:lnTo>
                  <a:pt x="2296" y="1411"/>
                </a:lnTo>
                <a:lnTo>
                  <a:pt x="2269" y="1420"/>
                </a:lnTo>
                <a:lnTo>
                  <a:pt x="2275" y="1429"/>
                </a:lnTo>
                <a:lnTo>
                  <a:pt x="2282" y="1439"/>
                </a:lnTo>
                <a:lnTo>
                  <a:pt x="2283" y="1438"/>
                </a:lnTo>
                <a:lnTo>
                  <a:pt x="2289" y="1434"/>
                </a:lnTo>
                <a:lnTo>
                  <a:pt x="2298" y="1426"/>
                </a:lnTo>
                <a:lnTo>
                  <a:pt x="2310" y="1416"/>
                </a:lnTo>
                <a:lnTo>
                  <a:pt x="2323" y="1403"/>
                </a:lnTo>
                <a:close/>
                <a:moveTo>
                  <a:pt x="170" y="1384"/>
                </a:moveTo>
                <a:lnTo>
                  <a:pt x="168" y="1385"/>
                </a:lnTo>
                <a:lnTo>
                  <a:pt x="167" y="1386"/>
                </a:lnTo>
                <a:lnTo>
                  <a:pt x="166" y="1388"/>
                </a:lnTo>
                <a:lnTo>
                  <a:pt x="167" y="1390"/>
                </a:lnTo>
                <a:lnTo>
                  <a:pt x="168" y="1391"/>
                </a:lnTo>
                <a:lnTo>
                  <a:pt x="170" y="1391"/>
                </a:lnTo>
                <a:lnTo>
                  <a:pt x="171" y="1391"/>
                </a:lnTo>
                <a:lnTo>
                  <a:pt x="174" y="1390"/>
                </a:lnTo>
                <a:lnTo>
                  <a:pt x="174" y="1388"/>
                </a:lnTo>
                <a:lnTo>
                  <a:pt x="174" y="1386"/>
                </a:lnTo>
                <a:lnTo>
                  <a:pt x="171" y="1385"/>
                </a:lnTo>
                <a:lnTo>
                  <a:pt x="170" y="1384"/>
                </a:lnTo>
                <a:close/>
                <a:moveTo>
                  <a:pt x="229" y="1377"/>
                </a:moveTo>
                <a:lnTo>
                  <a:pt x="215" y="1379"/>
                </a:lnTo>
                <a:lnTo>
                  <a:pt x="212" y="1381"/>
                </a:lnTo>
                <a:lnTo>
                  <a:pt x="210" y="1384"/>
                </a:lnTo>
                <a:lnTo>
                  <a:pt x="207" y="1387"/>
                </a:lnTo>
                <a:lnTo>
                  <a:pt x="205" y="1389"/>
                </a:lnTo>
                <a:lnTo>
                  <a:pt x="203" y="1393"/>
                </a:lnTo>
                <a:lnTo>
                  <a:pt x="203" y="1395"/>
                </a:lnTo>
                <a:lnTo>
                  <a:pt x="204" y="1397"/>
                </a:lnTo>
                <a:lnTo>
                  <a:pt x="211" y="1390"/>
                </a:lnTo>
                <a:lnTo>
                  <a:pt x="217" y="1386"/>
                </a:lnTo>
                <a:lnTo>
                  <a:pt x="226" y="1384"/>
                </a:lnTo>
                <a:lnTo>
                  <a:pt x="237" y="1386"/>
                </a:lnTo>
                <a:lnTo>
                  <a:pt x="246" y="1393"/>
                </a:lnTo>
                <a:lnTo>
                  <a:pt x="252" y="1401"/>
                </a:lnTo>
                <a:lnTo>
                  <a:pt x="254" y="1413"/>
                </a:lnTo>
                <a:lnTo>
                  <a:pt x="252" y="1423"/>
                </a:lnTo>
                <a:lnTo>
                  <a:pt x="247" y="1430"/>
                </a:lnTo>
                <a:lnTo>
                  <a:pt x="239" y="1436"/>
                </a:lnTo>
                <a:lnTo>
                  <a:pt x="241" y="1439"/>
                </a:lnTo>
                <a:lnTo>
                  <a:pt x="244" y="1443"/>
                </a:lnTo>
                <a:lnTo>
                  <a:pt x="254" y="1435"/>
                </a:lnTo>
                <a:lnTo>
                  <a:pt x="261" y="1424"/>
                </a:lnTo>
                <a:lnTo>
                  <a:pt x="263" y="1411"/>
                </a:lnTo>
                <a:lnTo>
                  <a:pt x="261" y="1399"/>
                </a:lnTo>
                <a:lnTo>
                  <a:pt x="253" y="1387"/>
                </a:lnTo>
                <a:lnTo>
                  <a:pt x="242" y="1379"/>
                </a:lnTo>
                <a:lnTo>
                  <a:pt x="229" y="1377"/>
                </a:lnTo>
                <a:close/>
                <a:moveTo>
                  <a:pt x="143" y="1376"/>
                </a:moveTo>
                <a:lnTo>
                  <a:pt x="141" y="1377"/>
                </a:lnTo>
                <a:lnTo>
                  <a:pt x="140" y="1378"/>
                </a:lnTo>
                <a:lnTo>
                  <a:pt x="139" y="1380"/>
                </a:lnTo>
                <a:lnTo>
                  <a:pt x="140" y="1383"/>
                </a:lnTo>
                <a:lnTo>
                  <a:pt x="141" y="1384"/>
                </a:lnTo>
                <a:lnTo>
                  <a:pt x="143" y="1384"/>
                </a:lnTo>
                <a:lnTo>
                  <a:pt x="145" y="1384"/>
                </a:lnTo>
                <a:lnTo>
                  <a:pt x="146" y="1383"/>
                </a:lnTo>
                <a:lnTo>
                  <a:pt x="147" y="1380"/>
                </a:lnTo>
                <a:lnTo>
                  <a:pt x="146" y="1378"/>
                </a:lnTo>
                <a:lnTo>
                  <a:pt x="145" y="1377"/>
                </a:lnTo>
                <a:lnTo>
                  <a:pt x="143" y="1376"/>
                </a:lnTo>
                <a:close/>
                <a:moveTo>
                  <a:pt x="99" y="1368"/>
                </a:moveTo>
                <a:lnTo>
                  <a:pt x="96" y="1369"/>
                </a:lnTo>
                <a:lnTo>
                  <a:pt x="94" y="1370"/>
                </a:lnTo>
                <a:lnTo>
                  <a:pt x="93" y="1373"/>
                </a:lnTo>
                <a:lnTo>
                  <a:pt x="92" y="1376"/>
                </a:lnTo>
                <a:lnTo>
                  <a:pt x="93" y="1379"/>
                </a:lnTo>
                <a:lnTo>
                  <a:pt x="94" y="1381"/>
                </a:lnTo>
                <a:lnTo>
                  <a:pt x="96" y="1384"/>
                </a:lnTo>
                <a:lnTo>
                  <a:pt x="99" y="1384"/>
                </a:lnTo>
                <a:lnTo>
                  <a:pt x="103" y="1384"/>
                </a:lnTo>
                <a:lnTo>
                  <a:pt x="105" y="1381"/>
                </a:lnTo>
                <a:lnTo>
                  <a:pt x="107" y="1379"/>
                </a:lnTo>
                <a:lnTo>
                  <a:pt x="107" y="1376"/>
                </a:lnTo>
                <a:lnTo>
                  <a:pt x="107" y="1373"/>
                </a:lnTo>
                <a:lnTo>
                  <a:pt x="105" y="1370"/>
                </a:lnTo>
                <a:lnTo>
                  <a:pt x="103" y="1369"/>
                </a:lnTo>
                <a:lnTo>
                  <a:pt x="99" y="1368"/>
                </a:lnTo>
                <a:close/>
                <a:moveTo>
                  <a:pt x="276" y="1363"/>
                </a:moveTo>
                <a:lnTo>
                  <a:pt x="274" y="1363"/>
                </a:lnTo>
                <a:lnTo>
                  <a:pt x="273" y="1364"/>
                </a:lnTo>
                <a:lnTo>
                  <a:pt x="272" y="1366"/>
                </a:lnTo>
                <a:lnTo>
                  <a:pt x="271" y="1368"/>
                </a:lnTo>
                <a:lnTo>
                  <a:pt x="272" y="1370"/>
                </a:lnTo>
                <a:lnTo>
                  <a:pt x="273" y="1371"/>
                </a:lnTo>
                <a:lnTo>
                  <a:pt x="274" y="1374"/>
                </a:lnTo>
                <a:lnTo>
                  <a:pt x="276" y="1374"/>
                </a:lnTo>
                <a:lnTo>
                  <a:pt x="278" y="1374"/>
                </a:lnTo>
                <a:lnTo>
                  <a:pt x="280" y="1371"/>
                </a:lnTo>
                <a:lnTo>
                  <a:pt x="282" y="1370"/>
                </a:lnTo>
                <a:lnTo>
                  <a:pt x="282" y="1368"/>
                </a:lnTo>
                <a:lnTo>
                  <a:pt x="282" y="1366"/>
                </a:lnTo>
                <a:lnTo>
                  <a:pt x="280" y="1364"/>
                </a:lnTo>
                <a:lnTo>
                  <a:pt x="278" y="1363"/>
                </a:lnTo>
                <a:lnTo>
                  <a:pt x="276" y="1363"/>
                </a:lnTo>
                <a:close/>
                <a:moveTo>
                  <a:pt x="237" y="1338"/>
                </a:moveTo>
                <a:lnTo>
                  <a:pt x="232" y="1339"/>
                </a:lnTo>
                <a:lnTo>
                  <a:pt x="229" y="1342"/>
                </a:lnTo>
                <a:lnTo>
                  <a:pt x="227" y="1345"/>
                </a:lnTo>
                <a:lnTo>
                  <a:pt x="226" y="1348"/>
                </a:lnTo>
                <a:lnTo>
                  <a:pt x="227" y="1353"/>
                </a:lnTo>
                <a:lnTo>
                  <a:pt x="228" y="1355"/>
                </a:lnTo>
                <a:lnTo>
                  <a:pt x="230" y="1358"/>
                </a:lnTo>
                <a:lnTo>
                  <a:pt x="234" y="1359"/>
                </a:lnTo>
                <a:lnTo>
                  <a:pt x="237" y="1359"/>
                </a:lnTo>
                <a:lnTo>
                  <a:pt x="240" y="1359"/>
                </a:lnTo>
                <a:lnTo>
                  <a:pt x="242" y="1358"/>
                </a:lnTo>
                <a:lnTo>
                  <a:pt x="246" y="1355"/>
                </a:lnTo>
                <a:lnTo>
                  <a:pt x="247" y="1353"/>
                </a:lnTo>
                <a:lnTo>
                  <a:pt x="248" y="1348"/>
                </a:lnTo>
                <a:lnTo>
                  <a:pt x="247" y="1345"/>
                </a:lnTo>
                <a:lnTo>
                  <a:pt x="246" y="1343"/>
                </a:lnTo>
                <a:lnTo>
                  <a:pt x="242" y="1340"/>
                </a:lnTo>
                <a:lnTo>
                  <a:pt x="240" y="1338"/>
                </a:lnTo>
                <a:lnTo>
                  <a:pt x="237" y="1338"/>
                </a:lnTo>
                <a:close/>
                <a:moveTo>
                  <a:pt x="336" y="1298"/>
                </a:moveTo>
                <a:lnTo>
                  <a:pt x="323" y="1302"/>
                </a:lnTo>
                <a:lnTo>
                  <a:pt x="312" y="1308"/>
                </a:lnTo>
                <a:lnTo>
                  <a:pt x="304" y="1319"/>
                </a:lnTo>
                <a:lnTo>
                  <a:pt x="302" y="1333"/>
                </a:lnTo>
                <a:lnTo>
                  <a:pt x="304" y="1346"/>
                </a:lnTo>
                <a:lnTo>
                  <a:pt x="312" y="1356"/>
                </a:lnTo>
                <a:lnTo>
                  <a:pt x="323" y="1364"/>
                </a:lnTo>
                <a:lnTo>
                  <a:pt x="335" y="1366"/>
                </a:lnTo>
                <a:lnTo>
                  <a:pt x="348" y="1364"/>
                </a:lnTo>
                <a:lnTo>
                  <a:pt x="357" y="1358"/>
                </a:lnTo>
                <a:lnTo>
                  <a:pt x="362" y="1352"/>
                </a:lnTo>
                <a:lnTo>
                  <a:pt x="366" y="1343"/>
                </a:lnTo>
                <a:lnTo>
                  <a:pt x="367" y="1334"/>
                </a:lnTo>
                <a:lnTo>
                  <a:pt x="363" y="1345"/>
                </a:lnTo>
                <a:lnTo>
                  <a:pt x="358" y="1354"/>
                </a:lnTo>
                <a:lnTo>
                  <a:pt x="348" y="1360"/>
                </a:lnTo>
                <a:lnTo>
                  <a:pt x="337" y="1363"/>
                </a:lnTo>
                <a:lnTo>
                  <a:pt x="326" y="1360"/>
                </a:lnTo>
                <a:lnTo>
                  <a:pt x="316" y="1354"/>
                </a:lnTo>
                <a:lnTo>
                  <a:pt x="310" y="1344"/>
                </a:lnTo>
                <a:lnTo>
                  <a:pt x="308" y="1333"/>
                </a:lnTo>
                <a:lnTo>
                  <a:pt x="310" y="1320"/>
                </a:lnTo>
                <a:lnTo>
                  <a:pt x="316" y="1312"/>
                </a:lnTo>
                <a:lnTo>
                  <a:pt x="326" y="1305"/>
                </a:lnTo>
                <a:lnTo>
                  <a:pt x="337" y="1303"/>
                </a:lnTo>
                <a:lnTo>
                  <a:pt x="348" y="1305"/>
                </a:lnTo>
                <a:lnTo>
                  <a:pt x="358" y="1312"/>
                </a:lnTo>
                <a:lnTo>
                  <a:pt x="363" y="1320"/>
                </a:lnTo>
                <a:lnTo>
                  <a:pt x="367" y="1332"/>
                </a:lnTo>
                <a:lnTo>
                  <a:pt x="367" y="1328"/>
                </a:lnTo>
                <a:lnTo>
                  <a:pt x="367" y="1326"/>
                </a:lnTo>
                <a:lnTo>
                  <a:pt x="367" y="1323"/>
                </a:lnTo>
                <a:lnTo>
                  <a:pt x="367" y="1319"/>
                </a:lnTo>
                <a:lnTo>
                  <a:pt x="359" y="1308"/>
                </a:lnTo>
                <a:lnTo>
                  <a:pt x="348" y="1302"/>
                </a:lnTo>
                <a:lnTo>
                  <a:pt x="336" y="1298"/>
                </a:lnTo>
                <a:close/>
                <a:moveTo>
                  <a:pt x="146" y="1278"/>
                </a:moveTo>
                <a:lnTo>
                  <a:pt x="143" y="1279"/>
                </a:lnTo>
                <a:lnTo>
                  <a:pt x="141" y="1282"/>
                </a:lnTo>
                <a:lnTo>
                  <a:pt x="141" y="1284"/>
                </a:lnTo>
                <a:lnTo>
                  <a:pt x="141" y="1287"/>
                </a:lnTo>
                <a:lnTo>
                  <a:pt x="143" y="1288"/>
                </a:lnTo>
                <a:lnTo>
                  <a:pt x="146" y="1289"/>
                </a:lnTo>
                <a:lnTo>
                  <a:pt x="147" y="1289"/>
                </a:lnTo>
                <a:lnTo>
                  <a:pt x="147" y="1288"/>
                </a:lnTo>
                <a:lnTo>
                  <a:pt x="148" y="1287"/>
                </a:lnTo>
                <a:lnTo>
                  <a:pt x="148" y="1284"/>
                </a:lnTo>
                <a:lnTo>
                  <a:pt x="148" y="1280"/>
                </a:lnTo>
                <a:lnTo>
                  <a:pt x="147" y="1280"/>
                </a:lnTo>
                <a:lnTo>
                  <a:pt x="146" y="1279"/>
                </a:lnTo>
                <a:lnTo>
                  <a:pt x="146" y="1278"/>
                </a:lnTo>
                <a:close/>
                <a:moveTo>
                  <a:pt x="110" y="1278"/>
                </a:moveTo>
                <a:lnTo>
                  <a:pt x="108" y="1279"/>
                </a:lnTo>
                <a:lnTo>
                  <a:pt x="107" y="1280"/>
                </a:lnTo>
                <a:lnTo>
                  <a:pt x="106" y="1283"/>
                </a:lnTo>
                <a:lnTo>
                  <a:pt x="107" y="1285"/>
                </a:lnTo>
                <a:lnTo>
                  <a:pt x="108" y="1286"/>
                </a:lnTo>
                <a:lnTo>
                  <a:pt x="110" y="1287"/>
                </a:lnTo>
                <a:lnTo>
                  <a:pt x="112" y="1286"/>
                </a:lnTo>
                <a:lnTo>
                  <a:pt x="115" y="1285"/>
                </a:lnTo>
                <a:lnTo>
                  <a:pt x="115" y="1283"/>
                </a:lnTo>
                <a:lnTo>
                  <a:pt x="115" y="1280"/>
                </a:lnTo>
                <a:lnTo>
                  <a:pt x="112" y="1279"/>
                </a:lnTo>
                <a:lnTo>
                  <a:pt x="110" y="1278"/>
                </a:lnTo>
                <a:close/>
                <a:moveTo>
                  <a:pt x="248" y="1265"/>
                </a:moveTo>
                <a:lnTo>
                  <a:pt x="243" y="1265"/>
                </a:lnTo>
                <a:lnTo>
                  <a:pt x="241" y="1267"/>
                </a:lnTo>
                <a:lnTo>
                  <a:pt x="239" y="1269"/>
                </a:lnTo>
                <a:lnTo>
                  <a:pt x="237" y="1273"/>
                </a:lnTo>
                <a:lnTo>
                  <a:pt x="237" y="1276"/>
                </a:lnTo>
                <a:lnTo>
                  <a:pt x="237" y="1279"/>
                </a:lnTo>
                <a:lnTo>
                  <a:pt x="239" y="1283"/>
                </a:lnTo>
                <a:lnTo>
                  <a:pt x="241" y="1285"/>
                </a:lnTo>
                <a:lnTo>
                  <a:pt x="243" y="1286"/>
                </a:lnTo>
                <a:lnTo>
                  <a:pt x="248" y="1287"/>
                </a:lnTo>
                <a:lnTo>
                  <a:pt x="251" y="1286"/>
                </a:lnTo>
                <a:lnTo>
                  <a:pt x="253" y="1285"/>
                </a:lnTo>
                <a:lnTo>
                  <a:pt x="255" y="1283"/>
                </a:lnTo>
                <a:lnTo>
                  <a:pt x="258" y="1279"/>
                </a:lnTo>
                <a:lnTo>
                  <a:pt x="258" y="1276"/>
                </a:lnTo>
                <a:lnTo>
                  <a:pt x="258" y="1273"/>
                </a:lnTo>
                <a:lnTo>
                  <a:pt x="255" y="1269"/>
                </a:lnTo>
                <a:lnTo>
                  <a:pt x="253" y="1267"/>
                </a:lnTo>
                <a:lnTo>
                  <a:pt x="251" y="1265"/>
                </a:lnTo>
                <a:lnTo>
                  <a:pt x="248" y="1265"/>
                </a:lnTo>
                <a:close/>
                <a:moveTo>
                  <a:pt x="374" y="1249"/>
                </a:moveTo>
                <a:lnTo>
                  <a:pt x="371" y="1250"/>
                </a:lnTo>
                <a:lnTo>
                  <a:pt x="369" y="1252"/>
                </a:lnTo>
                <a:lnTo>
                  <a:pt x="368" y="1254"/>
                </a:lnTo>
                <a:lnTo>
                  <a:pt x="367" y="1257"/>
                </a:lnTo>
                <a:lnTo>
                  <a:pt x="368" y="1260"/>
                </a:lnTo>
                <a:lnTo>
                  <a:pt x="369" y="1263"/>
                </a:lnTo>
                <a:lnTo>
                  <a:pt x="371" y="1264"/>
                </a:lnTo>
                <a:lnTo>
                  <a:pt x="374" y="1265"/>
                </a:lnTo>
                <a:lnTo>
                  <a:pt x="376" y="1264"/>
                </a:lnTo>
                <a:lnTo>
                  <a:pt x="380" y="1263"/>
                </a:lnTo>
                <a:lnTo>
                  <a:pt x="381" y="1260"/>
                </a:lnTo>
                <a:lnTo>
                  <a:pt x="382" y="1257"/>
                </a:lnTo>
                <a:lnTo>
                  <a:pt x="381" y="1254"/>
                </a:lnTo>
                <a:lnTo>
                  <a:pt x="380" y="1252"/>
                </a:lnTo>
                <a:lnTo>
                  <a:pt x="376" y="1250"/>
                </a:lnTo>
                <a:lnTo>
                  <a:pt x="374" y="1249"/>
                </a:lnTo>
                <a:close/>
                <a:moveTo>
                  <a:pt x="128" y="1238"/>
                </a:moveTo>
                <a:lnTo>
                  <a:pt x="120" y="1239"/>
                </a:lnTo>
                <a:lnTo>
                  <a:pt x="114" y="1245"/>
                </a:lnTo>
                <a:lnTo>
                  <a:pt x="110" y="1252"/>
                </a:lnTo>
                <a:lnTo>
                  <a:pt x="112" y="1259"/>
                </a:lnTo>
                <a:lnTo>
                  <a:pt x="117" y="1266"/>
                </a:lnTo>
                <a:lnTo>
                  <a:pt x="124" y="1269"/>
                </a:lnTo>
                <a:lnTo>
                  <a:pt x="132" y="1268"/>
                </a:lnTo>
                <a:lnTo>
                  <a:pt x="139" y="1263"/>
                </a:lnTo>
                <a:lnTo>
                  <a:pt x="141" y="1256"/>
                </a:lnTo>
                <a:lnTo>
                  <a:pt x="140" y="1248"/>
                </a:lnTo>
                <a:lnTo>
                  <a:pt x="135" y="1242"/>
                </a:lnTo>
                <a:lnTo>
                  <a:pt x="128" y="1238"/>
                </a:lnTo>
                <a:close/>
                <a:moveTo>
                  <a:pt x="325" y="1234"/>
                </a:moveTo>
                <a:lnTo>
                  <a:pt x="323" y="1235"/>
                </a:lnTo>
                <a:lnTo>
                  <a:pt x="322" y="1236"/>
                </a:lnTo>
                <a:lnTo>
                  <a:pt x="321" y="1238"/>
                </a:lnTo>
                <a:lnTo>
                  <a:pt x="322" y="1240"/>
                </a:lnTo>
                <a:lnTo>
                  <a:pt x="323" y="1242"/>
                </a:lnTo>
                <a:lnTo>
                  <a:pt x="325" y="1243"/>
                </a:lnTo>
                <a:lnTo>
                  <a:pt x="327" y="1242"/>
                </a:lnTo>
                <a:lnTo>
                  <a:pt x="328" y="1240"/>
                </a:lnTo>
                <a:lnTo>
                  <a:pt x="328" y="1238"/>
                </a:lnTo>
                <a:lnTo>
                  <a:pt x="328" y="1236"/>
                </a:lnTo>
                <a:lnTo>
                  <a:pt x="327" y="1235"/>
                </a:lnTo>
                <a:lnTo>
                  <a:pt x="325" y="1234"/>
                </a:lnTo>
                <a:close/>
                <a:moveTo>
                  <a:pt x="52" y="1222"/>
                </a:moveTo>
                <a:lnTo>
                  <a:pt x="50" y="1223"/>
                </a:lnTo>
                <a:lnTo>
                  <a:pt x="49" y="1224"/>
                </a:lnTo>
                <a:lnTo>
                  <a:pt x="48" y="1226"/>
                </a:lnTo>
                <a:lnTo>
                  <a:pt x="49" y="1228"/>
                </a:lnTo>
                <a:lnTo>
                  <a:pt x="50" y="1229"/>
                </a:lnTo>
                <a:lnTo>
                  <a:pt x="52" y="1230"/>
                </a:lnTo>
                <a:lnTo>
                  <a:pt x="55" y="1229"/>
                </a:lnTo>
                <a:lnTo>
                  <a:pt x="56" y="1228"/>
                </a:lnTo>
                <a:lnTo>
                  <a:pt x="57" y="1226"/>
                </a:lnTo>
                <a:lnTo>
                  <a:pt x="56" y="1224"/>
                </a:lnTo>
                <a:lnTo>
                  <a:pt x="55" y="1223"/>
                </a:lnTo>
                <a:lnTo>
                  <a:pt x="52" y="1222"/>
                </a:lnTo>
                <a:close/>
                <a:moveTo>
                  <a:pt x="143" y="1192"/>
                </a:moveTo>
                <a:lnTo>
                  <a:pt x="140" y="1193"/>
                </a:lnTo>
                <a:lnTo>
                  <a:pt x="138" y="1195"/>
                </a:lnTo>
                <a:lnTo>
                  <a:pt x="135" y="1197"/>
                </a:lnTo>
                <a:lnTo>
                  <a:pt x="135" y="1200"/>
                </a:lnTo>
                <a:lnTo>
                  <a:pt x="135" y="1204"/>
                </a:lnTo>
                <a:lnTo>
                  <a:pt x="138" y="1207"/>
                </a:lnTo>
                <a:lnTo>
                  <a:pt x="140" y="1208"/>
                </a:lnTo>
                <a:lnTo>
                  <a:pt x="143" y="1209"/>
                </a:lnTo>
                <a:lnTo>
                  <a:pt x="146" y="1208"/>
                </a:lnTo>
                <a:lnTo>
                  <a:pt x="150" y="1207"/>
                </a:lnTo>
                <a:lnTo>
                  <a:pt x="152" y="1204"/>
                </a:lnTo>
                <a:lnTo>
                  <a:pt x="152" y="1200"/>
                </a:lnTo>
                <a:lnTo>
                  <a:pt x="152" y="1197"/>
                </a:lnTo>
                <a:lnTo>
                  <a:pt x="150" y="1195"/>
                </a:lnTo>
                <a:lnTo>
                  <a:pt x="146" y="1193"/>
                </a:lnTo>
                <a:lnTo>
                  <a:pt x="143" y="1192"/>
                </a:lnTo>
                <a:close/>
                <a:moveTo>
                  <a:pt x="207" y="1162"/>
                </a:moveTo>
                <a:lnTo>
                  <a:pt x="196" y="1164"/>
                </a:lnTo>
                <a:lnTo>
                  <a:pt x="188" y="1171"/>
                </a:lnTo>
                <a:lnTo>
                  <a:pt x="183" y="1183"/>
                </a:lnTo>
                <a:lnTo>
                  <a:pt x="179" y="1195"/>
                </a:lnTo>
                <a:lnTo>
                  <a:pt x="180" y="1200"/>
                </a:lnTo>
                <a:lnTo>
                  <a:pt x="181" y="1205"/>
                </a:lnTo>
                <a:lnTo>
                  <a:pt x="184" y="1209"/>
                </a:lnTo>
                <a:lnTo>
                  <a:pt x="184" y="1212"/>
                </a:lnTo>
                <a:lnTo>
                  <a:pt x="184" y="1213"/>
                </a:lnTo>
                <a:lnTo>
                  <a:pt x="191" y="1223"/>
                </a:lnTo>
                <a:lnTo>
                  <a:pt x="201" y="1229"/>
                </a:lnTo>
                <a:lnTo>
                  <a:pt x="213" y="1232"/>
                </a:lnTo>
                <a:lnTo>
                  <a:pt x="224" y="1229"/>
                </a:lnTo>
                <a:lnTo>
                  <a:pt x="235" y="1222"/>
                </a:lnTo>
                <a:lnTo>
                  <a:pt x="240" y="1213"/>
                </a:lnTo>
                <a:lnTo>
                  <a:pt x="242" y="1200"/>
                </a:lnTo>
                <a:lnTo>
                  <a:pt x="240" y="1189"/>
                </a:lnTo>
                <a:lnTo>
                  <a:pt x="238" y="1185"/>
                </a:lnTo>
                <a:lnTo>
                  <a:pt x="236" y="1182"/>
                </a:lnTo>
                <a:lnTo>
                  <a:pt x="232" y="1178"/>
                </a:lnTo>
                <a:lnTo>
                  <a:pt x="235" y="1183"/>
                </a:lnTo>
                <a:lnTo>
                  <a:pt x="236" y="1187"/>
                </a:lnTo>
                <a:lnTo>
                  <a:pt x="237" y="1193"/>
                </a:lnTo>
                <a:lnTo>
                  <a:pt x="235" y="1204"/>
                </a:lnTo>
                <a:lnTo>
                  <a:pt x="228" y="1213"/>
                </a:lnTo>
                <a:lnTo>
                  <a:pt x="218" y="1219"/>
                </a:lnTo>
                <a:lnTo>
                  <a:pt x="207" y="1222"/>
                </a:lnTo>
                <a:lnTo>
                  <a:pt x="198" y="1220"/>
                </a:lnTo>
                <a:lnTo>
                  <a:pt x="190" y="1216"/>
                </a:lnTo>
                <a:lnTo>
                  <a:pt x="184" y="1209"/>
                </a:lnTo>
                <a:lnTo>
                  <a:pt x="182" y="1198"/>
                </a:lnTo>
                <a:lnTo>
                  <a:pt x="186" y="1187"/>
                </a:lnTo>
                <a:lnTo>
                  <a:pt x="191" y="1178"/>
                </a:lnTo>
                <a:lnTo>
                  <a:pt x="201" y="1172"/>
                </a:lnTo>
                <a:lnTo>
                  <a:pt x="212" y="1169"/>
                </a:lnTo>
                <a:lnTo>
                  <a:pt x="223" y="1172"/>
                </a:lnTo>
                <a:lnTo>
                  <a:pt x="231" y="1177"/>
                </a:lnTo>
                <a:lnTo>
                  <a:pt x="226" y="1169"/>
                </a:lnTo>
                <a:lnTo>
                  <a:pt x="217" y="1164"/>
                </a:lnTo>
                <a:lnTo>
                  <a:pt x="207" y="1162"/>
                </a:lnTo>
                <a:close/>
                <a:moveTo>
                  <a:pt x="92" y="1148"/>
                </a:moveTo>
                <a:lnTo>
                  <a:pt x="92" y="1149"/>
                </a:lnTo>
                <a:lnTo>
                  <a:pt x="91" y="1149"/>
                </a:lnTo>
                <a:lnTo>
                  <a:pt x="91" y="1151"/>
                </a:lnTo>
                <a:lnTo>
                  <a:pt x="91" y="1153"/>
                </a:lnTo>
                <a:lnTo>
                  <a:pt x="92" y="1153"/>
                </a:lnTo>
                <a:lnTo>
                  <a:pt x="92" y="1153"/>
                </a:lnTo>
                <a:lnTo>
                  <a:pt x="93" y="1153"/>
                </a:lnTo>
                <a:lnTo>
                  <a:pt x="94" y="1153"/>
                </a:lnTo>
                <a:lnTo>
                  <a:pt x="94" y="1151"/>
                </a:lnTo>
                <a:lnTo>
                  <a:pt x="94" y="1149"/>
                </a:lnTo>
                <a:lnTo>
                  <a:pt x="93" y="1149"/>
                </a:lnTo>
                <a:lnTo>
                  <a:pt x="92" y="1148"/>
                </a:lnTo>
                <a:close/>
                <a:moveTo>
                  <a:pt x="152" y="1131"/>
                </a:moveTo>
                <a:lnTo>
                  <a:pt x="150" y="1132"/>
                </a:lnTo>
                <a:lnTo>
                  <a:pt x="147" y="1133"/>
                </a:lnTo>
                <a:lnTo>
                  <a:pt x="146" y="1135"/>
                </a:lnTo>
                <a:lnTo>
                  <a:pt x="146" y="1137"/>
                </a:lnTo>
                <a:lnTo>
                  <a:pt x="146" y="1141"/>
                </a:lnTo>
                <a:lnTo>
                  <a:pt x="148" y="1143"/>
                </a:lnTo>
                <a:lnTo>
                  <a:pt x="152" y="1144"/>
                </a:lnTo>
                <a:lnTo>
                  <a:pt x="155" y="1143"/>
                </a:lnTo>
                <a:lnTo>
                  <a:pt x="157" y="1141"/>
                </a:lnTo>
                <a:lnTo>
                  <a:pt x="158" y="1137"/>
                </a:lnTo>
                <a:lnTo>
                  <a:pt x="158" y="1135"/>
                </a:lnTo>
                <a:lnTo>
                  <a:pt x="156" y="1133"/>
                </a:lnTo>
                <a:lnTo>
                  <a:pt x="154" y="1132"/>
                </a:lnTo>
                <a:lnTo>
                  <a:pt x="152" y="1131"/>
                </a:lnTo>
                <a:close/>
                <a:moveTo>
                  <a:pt x="1093" y="479"/>
                </a:moveTo>
                <a:lnTo>
                  <a:pt x="992" y="523"/>
                </a:lnTo>
                <a:lnTo>
                  <a:pt x="896" y="570"/>
                </a:lnTo>
                <a:lnTo>
                  <a:pt x="805" y="617"/>
                </a:lnTo>
                <a:lnTo>
                  <a:pt x="718" y="665"/>
                </a:lnTo>
                <a:lnTo>
                  <a:pt x="637" y="715"/>
                </a:lnTo>
                <a:lnTo>
                  <a:pt x="562" y="765"/>
                </a:lnTo>
                <a:lnTo>
                  <a:pt x="492" y="815"/>
                </a:lnTo>
                <a:lnTo>
                  <a:pt x="428" y="866"/>
                </a:lnTo>
                <a:lnTo>
                  <a:pt x="371" y="917"/>
                </a:lnTo>
                <a:lnTo>
                  <a:pt x="320" y="968"/>
                </a:lnTo>
                <a:lnTo>
                  <a:pt x="276" y="1019"/>
                </a:lnTo>
                <a:lnTo>
                  <a:pt x="239" y="1069"/>
                </a:lnTo>
                <a:lnTo>
                  <a:pt x="271" y="1075"/>
                </a:lnTo>
                <a:lnTo>
                  <a:pt x="301" y="1086"/>
                </a:lnTo>
                <a:lnTo>
                  <a:pt x="330" y="1102"/>
                </a:lnTo>
                <a:lnTo>
                  <a:pt x="356" y="1121"/>
                </a:lnTo>
                <a:lnTo>
                  <a:pt x="379" y="1144"/>
                </a:lnTo>
                <a:lnTo>
                  <a:pt x="398" y="1171"/>
                </a:lnTo>
                <a:lnTo>
                  <a:pt x="414" y="1202"/>
                </a:lnTo>
                <a:lnTo>
                  <a:pt x="424" y="1236"/>
                </a:lnTo>
                <a:lnTo>
                  <a:pt x="430" y="1269"/>
                </a:lnTo>
                <a:lnTo>
                  <a:pt x="430" y="1304"/>
                </a:lnTo>
                <a:lnTo>
                  <a:pt x="424" y="1337"/>
                </a:lnTo>
                <a:lnTo>
                  <a:pt x="415" y="1368"/>
                </a:lnTo>
                <a:lnTo>
                  <a:pt x="400" y="1398"/>
                </a:lnTo>
                <a:lnTo>
                  <a:pt x="381" y="1426"/>
                </a:lnTo>
                <a:lnTo>
                  <a:pt x="358" y="1450"/>
                </a:lnTo>
                <a:lnTo>
                  <a:pt x="331" y="1471"/>
                </a:lnTo>
                <a:lnTo>
                  <a:pt x="300" y="1488"/>
                </a:lnTo>
                <a:lnTo>
                  <a:pt x="344" y="1514"/>
                </a:lnTo>
                <a:lnTo>
                  <a:pt x="393" y="1538"/>
                </a:lnTo>
                <a:lnTo>
                  <a:pt x="447" y="1559"/>
                </a:lnTo>
                <a:lnTo>
                  <a:pt x="507" y="1578"/>
                </a:lnTo>
                <a:lnTo>
                  <a:pt x="573" y="1594"/>
                </a:lnTo>
                <a:lnTo>
                  <a:pt x="643" y="1607"/>
                </a:lnTo>
                <a:lnTo>
                  <a:pt x="718" y="1617"/>
                </a:lnTo>
                <a:lnTo>
                  <a:pt x="798" y="1625"/>
                </a:lnTo>
                <a:lnTo>
                  <a:pt x="883" y="1630"/>
                </a:lnTo>
                <a:lnTo>
                  <a:pt x="971" y="1631"/>
                </a:lnTo>
                <a:lnTo>
                  <a:pt x="1083" y="1629"/>
                </a:lnTo>
                <a:lnTo>
                  <a:pt x="1199" y="1622"/>
                </a:lnTo>
                <a:lnTo>
                  <a:pt x="1318" y="1611"/>
                </a:lnTo>
                <a:lnTo>
                  <a:pt x="1439" y="1596"/>
                </a:lnTo>
                <a:lnTo>
                  <a:pt x="1381" y="1560"/>
                </a:lnTo>
                <a:lnTo>
                  <a:pt x="1326" y="1520"/>
                </a:lnTo>
                <a:lnTo>
                  <a:pt x="1275" y="1476"/>
                </a:lnTo>
                <a:lnTo>
                  <a:pt x="1227" y="1427"/>
                </a:lnTo>
                <a:lnTo>
                  <a:pt x="1184" y="1375"/>
                </a:lnTo>
                <a:lnTo>
                  <a:pt x="1144" y="1319"/>
                </a:lnTo>
                <a:lnTo>
                  <a:pt x="1110" y="1259"/>
                </a:lnTo>
                <a:lnTo>
                  <a:pt x="1079" y="1197"/>
                </a:lnTo>
                <a:lnTo>
                  <a:pt x="1054" y="1133"/>
                </a:lnTo>
                <a:lnTo>
                  <a:pt x="1034" y="1066"/>
                </a:lnTo>
                <a:lnTo>
                  <a:pt x="1019" y="996"/>
                </a:lnTo>
                <a:lnTo>
                  <a:pt x="1010" y="925"/>
                </a:lnTo>
                <a:lnTo>
                  <a:pt x="1007" y="852"/>
                </a:lnTo>
                <a:lnTo>
                  <a:pt x="1010" y="785"/>
                </a:lnTo>
                <a:lnTo>
                  <a:pt x="1018" y="720"/>
                </a:lnTo>
                <a:lnTo>
                  <a:pt x="1030" y="656"/>
                </a:lnTo>
                <a:lnTo>
                  <a:pt x="1046" y="595"/>
                </a:lnTo>
                <a:lnTo>
                  <a:pt x="1068" y="536"/>
                </a:lnTo>
                <a:lnTo>
                  <a:pt x="1093" y="479"/>
                </a:lnTo>
                <a:close/>
                <a:moveTo>
                  <a:pt x="2472" y="448"/>
                </a:moveTo>
                <a:lnTo>
                  <a:pt x="2472" y="450"/>
                </a:lnTo>
                <a:lnTo>
                  <a:pt x="2472" y="455"/>
                </a:lnTo>
                <a:lnTo>
                  <a:pt x="2473" y="465"/>
                </a:lnTo>
                <a:lnTo>
                  <a:pt x="2474" y="476"/>
                </a:lnTo>
                <a:lnTo>
                  <a:pt x="2476" y="489"/>
                </a:lnTo>
                <a:lnTo>
                  <a:pt x="2478" y="500"/>
                </a:lnTo>
                <a:lnTo>
                  <a:pt x="2479" y="510"/>
                </a:lnTo>
                <a:lnTo>
                  <a:pt x="2480" y="516"/>
                </a:lnTo>
                <a:lnTo>
                  <a:pt x="2480" y="519"/>
                </a:lnTo>
                <a:lnTo>
                  <a:pt x="2400" y="509"/>
                </a:lnTo>
                <a:lnTo>
                  <a:pt x="2399" y="506"/>
                </a:lnTo>
                <a:lnTo>
                  <a:pt x="2395" y="500"/>
                </a:lnTo>
                <a:lnTo>
                  <a:pt x="2388" y="491"/>
                </a:lnTo>
                <a:lnTo>
                  <a:pt x="2380" y="481"/>
                </a:lnTo>
                <a:lnTo>
                  <a:pt x="2370" y="472"/>
                </a:lnTo>
                <a:lnTo>
                  <a:pt x="2358" y="466"/>
                </a:lnTo>
                <a:lnTo>
                  <a:pt x="2344" y="464"/>
                </a:lnTo>
                <a:lnTo>
                  <a:pt x="2330" y="468"/>
                </a:lnTo>
                <a:lnTo>
                  <a:pt x="2318" y="475"/>
                </a:lnTo>
                <a:lnTo>
                  <a:pt x="2311" y="482"/>
                </a:lnTo>
                <a:lnTo>
                  <a:pt x="2306" y="488"/>
                </a:lnTo>
                <a:lnTo>
                  <a:pt x="2303" y="492"/>
                </a:lnTo>
                <a:lnTo>
                  <a:pt x="2299" y="496"/>
                </a:lnTo>
                <a:lnTo>
                  <a:pt x="2291" y="501"/>
                </a:lnTo>
                <a:lnTo>
                  <a:pt x="2279" y="505"/>
                </a:lnTo>
                <a:lnTo>
                  <a:pt x="2260" y="509"/>
                </a:lnTo>
                <a:lnTo>
                  <a:pt x="2243" y="509"/>
                </a:lnTo>
                <a:lnTo>
                  <a:pt x="2228" y="504"/>
                </a:lnTo>
                <a:lnTo>
                  <a:pt x="2215" y="496"/>
                </a:lnTo>
                <a:lnTo>
                  <a:pt x="2202" y="488"/>
                </a:lnTo>
                <a:lnTo>
                  <a:pt x="2190" y="476"/>
                </a:lnTo>
                <a:lnTo>
                  <a:pt x="2178" y="466"/>
                </a:lnTo>
                <a:lnTo>
                  <a:pt x="2167" y="459"/>
                </a:lnTo>
                <a:lnTo>
                  <a:pt x="2156" y="453"/>
                </a:lnTo>
                <a:lnTo>
                  <a:pt x="2145" y="453"/>
                </a:lnTo>
                <a:lnTo>
                  <a:pt x="2134" y="459"/>
                </a:lnTo>
                <a:lnTo>
                  <a:pt x="2120" y="468"/>
                </a:lnTo>
                <a:lnTo>
                  <a:pt x="2108" y="472"/>
                </a:lnTo>
                <a:lnTo>
                  <a:pt x="2097" y="473"/>
                </a:lnTo>
                <a:lnTo>
                  <a:pt x="2088" y="473"/>
                </a:lnTo>
                <a:lnTo>
                  <a:pt x="2080" y="474"/>
                </a:lnTo>
                <a:lnTo>
                  <a:pt x="2075" y="476"/>
                </a:lnTo>
                <a:lnTo>
                  <a:pt x="2070" y="483"/>
                </a:lnTo>
                <a:lnTo>
                  <a:pt x="2065" y="495"/>
                </a:lnTo>
                <a:lnTo>
                  <a:pt x="2063" y="513"/>
                </a:lnTo>
                <a:lnTo>
                  <a:pt x="2062" y="531"/>
                </a:lnTo>
                <a:lnTo>
                  <a:pt x="2062" y="549"/>
                </a:lnTo>
                <a:lnTo>
                  <a:pt x="2063" y="564"/>
                </a:lnTo>
                <a:lnTo>
                  <a:pt x="2065" y="576"/>
                </a:lnTo>
                <a:lnTo>
                  <a:pt x="2066" y="585"/>
                </a:lnTo>
                <a:lnTo>
                  <a:pt x="2067" y="588"/>
                </a:lnTo>
                <a:lnTo>
                  <a:pt x="2025" y="617"/>
                </a:lnTo>
                <a:lnTo>
                  <a:pt x="2005" y="630"/>
                </a:lnTo>
                <a:lnTo>
                  <a:pt x="1990" y="644"/>
                </a:lnTo>
                <a:lnTo>
                  <a:pt x="1979" y="659"/>
                </a:lnTo>
                <a:lnTo>
                  <a:pt x="1972" y="672"/>
                </a:lnTo>
                <a:lnTo>
                  <a:pt x="1968" y="684"/>
                </a:lnTo>
                <a:lnTo>
                  <a:pt x="1966" y="692"/>
                </a:lnTo>
                <a:lnTo>
                  <a:pt x="1965" y="694"/>
                </a:lnTo>
                <a:lnTo>
                  <a:pt x="1968" y="695"/>
                </a:lnTo>
                <a:lnTo>
                  <a:pt x="1977" y="699"/>
                </a:lnTo>
                <a:lnTo>
                  <a:pt x="1989" y="702"/>
                </a:lnTo>
                <a:lnTo>
                  <a:pt x="2005" y="705"/>
                </a:lnTo>
                <a:lnTo>
                  <a:pt x="2023" y="707"/>
                </a:lnTo>
                <a:lnTo>
                  <a:pt x="2042" y="709"/>
                </a:lnTo>
                <a:lnTo>
                  <a:pt x="2062" y="709"/>
                </a:lnTo>
                <a:lnTo>
                  <a:pt x="2082" y="704"/>
                </a:lnTo>
                <a:lnTo>
                  <a:pt x="2099" y="696"/>
                </a:lnTo>
                <a:lnTo>
                  <a:pt x="2120" y="685"/>
                </a:lnTo>
                <a:lnTo>
                  <a:pt x="2137" y="680"/>
                </a:lnTo>
                <a:lnTo>
                  <a:pt x="2152" y="676"/>
                </a:lnTo>
                <a:lnTo>
                  <a:pt x="2164" y="676"/>
                </a:lnTo>
                <a:lnTo>
                  <a:pt x="2173" y="677"/>
                </a:lnTo>
                <a:lnTo>
                  <a:pt x="2179" y="679"/>
                </a:lnTo>
                <a:lnTo>
                  <a:pt x="2181" y="680"/>
                </a:lnTo>
                <a:lnTo>
                  <a:pt x="2272" y="726"/>
                </a:lnTo>
                <a:lnTo>
                  <a:pt x="2283" y="730"/>
                </a:lnTo>
                <a:lnTo>
                  <a:pt x="2292" y="727"/>
                </a:lnTo>
                <a:lnTo>
                  <a:pt x="2301" y="721"/>
                </a:lnTo>
                <a:lnTo>
                  <a:pt x="2306" y="712"/>
                </a:lnTo>
                <a:lnTo>
                  <a:pt x="2312" y="701"/>
                </a:lnTo>
                <a:lnTo>
                  <a:pt x="2316" y="691"/>
                </a:lnTo>
                <a:lnTo>
                  <a:pt x="2318" y="681"/>
                </a:lnTo>
                <a:lnTo>
                  <a:pt x="2319" y="675"/>
                </a:lnTo>
                <a:lnTo>
                  <a:pt x="2320" y="672"/>
                </a:lnTo>
                <a:lnTo>
                  <a:pt x="2306" y="645"/>
                </a:lnTo>
                <a:lnTo>
                  <a:pt x="2298" y="621"/>
                </a:lnTo>
                <a:lnTo>
                  <a:pt x="2293" y="599"/>
                </a:lnTo>
                <a:lnTo>
                  <a:pt x="2292" y="581"/>
                </a:lnTo>
                <a:lnTo>
                  <a:pt x="2293" y="566"/>
                </a:lnTo>
                <a:lnTo>
                  <a:pt x="2294" y="558"/>
                </a:lnTo>
                <a:lnTo>
                  <a:pt x="2295" y="554"/>
                </a:lnTo>
                <a:lnTo>
                  <a:pt x="2455" y="621"/>
                </a:lnTo>
                <a:lnTo>
                  <a:pt x="2470" y="692"/>
                </a:lnTo>
                <a:lnTo>
                  <a:pt x="2460" y="743"/>
                </a:lnTo>
                <a:lnTo>
                  <a:pt x="2350" y="784"/>
                </a:lnTo>
                <a:lnTo>
                  <a:pt x="2350" y="786"/>
                </a:lnTo>
                <a:lnTo>
                  <a:pt x="2349" y="791"/>
                </a:lnTo>
                <a:lnTo>
                  <a:pt x="2348" y="798"/>
                </a:lnTo>
                <a:lnTo>
                  <a:pt x="2346" y="808"/>
                </a:lnTo>
                <a:lnTo>
                  <a:pt x="2342" y="821"/>
                </a:lnTo>
                <a:lnTo>
                  <a:pt x="2338" y="833"/>
                </a:lnTo>
                <a:lnTo>
                  <a:pt x="2332" y="845"/>
                </a:lnTo>
                <a:lnTo>
                  <a:pt x="2326" y="858"/>
                </a:lnTo>
                <a:lnTo>
                  <a:pt x="2317" y="870"/>
                </a:lnTo>
                <a:lnTo>
                  <a:pt x="2307" y="881"/>
                </a:lnTo>
                <a:lnTo>
                  <a:pt x="2295" y="890"/>
                </a:lnTo>
                <a:lnTo>
                  <a:pt x="2281" y="895"/>
                </a:lnTo>
                <a:lnTo>
                  <a:pt x="2266" y="898"/>
                </a:lnTo>
                <a:lnTo>
                  <a:pt x="2248" y="897"/>
                </a:lnTo>
                <a:lnTo>
                  <a:pt x="2228" y="893"/>
                </a:lnTo>
                <a:lnTo>
                  <a:pt x="2205" y="883"/>
                </a:lnTo>
                <a:lnTo>
                  <a:pt x="2180" y="867"/>
                </a:lnTo>
                <a:lnTo>
                  <a:pt x="2179" y="866"/>
                </a:lnTo>
                <a:lnTo>
                  <a:pt x="2175" y="863"/>
                </a:lnTo>
                <a:lnTo>
                  <a:pt x="2170" y="858"/>
                </a:lnTo>
                <a:lnTo>
                  <a:pt x="2162" y="851"/>
                </a:lnTo>
                <a:lnTo>
                  <a:pt x="2152" y="843"/>
                </a:lnTo>
                <a:lnTo>
                  <a:pt x="2143" y="834"/>
                </a:lnTo>
                <a:lnTo>
                  <a:pt x="2130" y="825"/>
                </a:lnTo>
                <a:lnTo>
                  <a:pt x="2116" y="815"/>
                </a:lnTo>
                <a:lnTo>
                  <a:pt x="2102" y="806"/>
                </a:lnTo>
                <a:lnTo>
                  <a:pt x="2088" y="797"/>
                </a:lnTo>
                <a:lnTo>
                  <a:pt x="2073" y="790"/>
                </a:lnTo>
                <a:lnTo>
                  <a:pt x="2056" y="783"/>
                </a:lnTo>
                <a:lnTo>
                  <a:pt x="2041" y="777"/>
                </a:lnTo>
                <a:lnTo>
                  <a:pt x="2026" y="774"/>
                </a:lnTo>
                <a:lnTo>
                  <a:pt x="2011" y="773"/>
                </a:lnTo>
                <a:lnTo>
                  <a:pt x="1995" y="774"/>
                </a:lnTo>
                <a:lnTo>
                  <a:pt x="1981" y="777"/>
                </a:lnTo>
                <a:lnTo>
                  <a:pt x="1968" y="785"/>
                </a:lnTo>
                <a:lnTo>
                  <a:pt x="1956" y="796"/>
                </a:lnTo>
                <a:lnTo>
                  <a:pt x="1945" y="811"/>
                </a:lnTo>
                <a:lnTo>
                  <a:pt x="1935" y="830"/>
                </a:lnTo>
                <a:lnTo>
                  <a:pt x="1928" y="853"/>
                </a:lnTo>
                <a:lnTo>
                  <a:pt x="1922" y="881"/>
                </a:lnTo>
                <a:lnTo>
                  <a:pt x="1919" y="914"/>
                </a:lnTo>
                <a:lnTo>
                  <a:pt x="1918" y="953"/>
                </a:lnTo>
                <a:lnTo>
                  <a:pt x="1918" y="956"/>
                </a:lnTo>
                <a:lnTo>
                  <a:pt x="1917" y="963"/>
                </a:lnTo>
                <a:lnTo>
                  <a:pt x="1917" y="975"/>
                </a:lnTo>
                <a:lnTo>
                  <a:pt x="1917" y="989"/>
                </a:lnTo>
                <a:lnTo>
                  <a:pt x="1917" y="1007"/>
                </a:lnTo>
                <a:lnTo>
                  <a:pt x="1918" y="1026"/>
                </a:lnTo>
                <a:lnTo>
                  <a:pt x="1919" y="1047"/>
                </a:lnTo>
                <a:lnTo>
                  <a:pt x="1922" y="1068"/>
                </a:lnTo>
                <a:lnTo>
                  <a:pt x="1927" y="1091"/>
                </a:lnTo>
                <a:lnTo>
                  <a:pt x="1932" y="1111"/>
                </a:lnTo>
                <a:lnTo>
                  <a:pt x="1939" y="1129"/>
                </a:lnTo>
                <a:lnTo>
                  <a:pt x="1948" y="1147"/>
                </a:lnTo>
                <a:lnTo>
                  <a:pt x="1959" y="1161"/>
                </a:lnTo>
                <a:lnTo>
                  <a:pt x="1974" y="1172"/>
                </a:lnTo>
                <a:lnTo>
                  <a:pt x="1990" y="1177"/>
                </a:lnTo>
                <a:lnTo>
                  <a:pt x="2008" y="1178"/>
                </a:lnTo>
                <a:lnTo>
                  <a:pt x="2032" y="1177"/>
                </a:lnTo>
                <a:lnTo>
                  <a:pt x="2051" y="1175"/>
                </a:lnTo>
                <a:lnTo>
                  <a:pt x="2066" y="1174"/>
                </a:lnTo>
                <a:lnTo>
                  <a:pt x="2077" y="1173"/>
                </a:lnTo>
                <a:lnTo>
                  <a:pt x="2087" y="1171"/>
                </a:lnTo>
                <a:lnTo>
                  <a:pt x="2095" y="1168"/>
                </a:lnTo>
                <a:lnTo>
                  <a:pt x="2102" y="1166"/>
                </a:lnTo>
                <a:lnTo>
                  <a:pt x="2112" y="1163"/>
                </a:lnTo>
                <a:lnTo>
                  <a:pt x="2123" y="1159"/>
                </a:lnTo>
                <a:lnTo>
                  <a:pt x="2137" y="1155"/>
                </a:lnTo>
                <a:lnTo>
                  <a:pt x="2156" y="1149"/>
                </a:lnTo>
                <a:lnTo>
                  <a:pt x="2180" y="1143"/>
                </a:lnTo>
                <a:lnTo>
                  <a:pt x="2199" y="1135"/>
                </a:lnTo>
                <a:lnTo>
                  <a:pt x="2217" y="1131"/>
                </a:lnTo>
                <a:lnTo>
                  <a:pt x="2231" y="1129"/>
                </a:lnTo>
                <a:lnTo>
                  <a:pt x="2243" y="1132"/>
                </a:lnTo>
                <a:lnTo>
                  <a:pt x="2253" y="1137"/>
                </a:lnTo>
                <a:lnTo>
                  <a:pt x="2262" y="1144"/>
                </a:lnTo>
                <a:lnTo>
                  <a:pt x="2267" y="1153"/>
                </a:lnTo>
                <a:lnTo>
                  <a:pt x="2271" y="1162"/>
                </a:lnTo>
                <a:lnTo>
                  <a:pt x="2275" y="1171"/>
                </a:lnTo>
                <a:lnTo>
                  <a:pt x="2277" y="1179"/>
                </a:lnTo>
                <a:lnTo>
                  <a:pt x="2279" y="1187"/>
                </a:lnTo>
                <a:lnTo>
                  <a:pt x="2279" y="1194"/>
                </a:lnTo>
                <a:lnTo>
                  <a:pt x="2280" y="1198"/>
                </a:lnTo>
                <a:lnTo>
                  <a:pt x="2280" y="1199"/>
                </a:lnTo>
                <a:lnTo>
                  <a:pt x="2272" y="1302"/>
                </a:lnTo>
                <a:lnTo>
                  <a:pt x="2262" y="1363"/>
                </a:lnTo>
                <a:lnTo>
                  <a:pt x="2262" y="1366"/>
                </a:lnTo>
                <a:lnTo>
                  <a:pt x="2259" y="1374"/>
                </a:lnTo>
                <a:lnTo>
                  <a:pt x="2258" y="1386"/>
                </a:lnTo>
                <a:lnTo>
                  <a:pt x="2260" y="1401"/>
                </a:lnTo>
                <a:lnTo>
                  <a:pt x="2308" y="1385"/>
                </a:lnTo>
                <a:lnTo>
                  <a:pt x="2355" y="1368"/>
                </a:lnTo>
                <a:lnTo>
                  <a:pt x="2378" y="1344"/>
                </a:lnTo>
                <a:lnTo>
                  <a:pt x="2402" y="1315"/>
                </a:lnTo>
                <a:lnTo>
                  <a:pt x="2426" y="1283"/>
                </a:lnTo>
                <a:lnTo>
                  <a:pt x="2451" y="1247"/>
                </a:lnTo>
                <a:lnTo>
                  <a:pt x="2474" y="1208"/>
                </a:lnTo>
                <a:lnTo>
                  <a:pt x="2497" y="1167"/>
                </a:lnTo>
                <a:lnTo>
                  <a:pt x="2518" y="1122"/>
                </a:lnTo>
                <a:lnTo>
                  <a:pt x="2536" y="1075"/>
                </a:lnTo>
                <a:lnTo>
                  <a:pt x="2552" y="1024"/>
                </a:lnTo>
                <a:lnTo>
                  <a:pt x="2563" y="971"/>
                </a:lnTo>
                <a:lnTo>
                  <a:pt x="2570" y="915"/>
                </a:lnTo>
                <a:lnTo>
                  <a:pt x="2555" y="915"/>
                </a:lnTo>
                <a:lnTo>
                  <a:pt x="2542" y="911"/>
                </a:lnTo>
                <a:lnTo>
                  <a:pt x="2530" y="904"/>
                </a:lnTo>
                <a:lnTo>
                  <a:pt x="2520" y="896"/>
                </a:lnTo>
                <a:lnTo>
                  <a:pt x="2511" y="888"/>
                </a:lnTo>
                <a:lnTo>
                  <a:pt x="2505" y="882"/>
                </a:lnTo>
                <a:lnTo>
                  <a:pt x="2502" y="877"/>
                </a:lnTo>
                <a:lnTo>
                  <a:pt x="2500" y="875"/>
                </a:lnTo>
                <a:lnTo>
                  <a:pt x="2440" y="804"/>
                </a:lnTo>
                <a:lnTo>
                  <a:pt x="2541" y="804"/>
                </a:lnTo>
                <a:lnTo>
                  <a:pt x="2543" y="805"/>
                </a:lnTo>
                <a:lnTo>
                  <a:pt x="2550" y="808"/>
                </a:lnTo>
                <a:lnTo>
                  <a:pt x="2559" y="813"/>
                </a:lnTo>
                <a:lnTo>
                  <a:pt x="2570" y="817"/>
                </a:lnTo>
                <a:lnTo>
                  <a:pt x="2575" y="806"/>
                </a:lnTo>
                <a:lnTo>
                  <a:pt x="2576" y="791"/>
                </a:lnTo>
                <a:lnTo>
                  <a:pt x="2576" y="772"/>
                </a:lnTo>
                <a:lnTo>
                  <a:pt x="2574" y="749"/>
                </a:lnTo>
                <a:lnTo>
                  <a:pt x="2568" y="723"/>
                </a:lnTo>
                <a:lnTo>
                  <a:pt x="2563" y="696"/>
                </a:lnTo>
                <a:lnTo>
                  <a:pt x="2555" y="666"/>
                </a:lnTo>
                <a:lnTo>
                  <a:pt x="2546" y="636"/>
                </a:lnTo>
                <a:lnTo>
                  <a:pt x="2538" y="606"/>
                </a:lnTo>
                <a:lnTo>
                  <a:pt x="2527" y="576"/>
                </a:lnTo>
                <a:lnTo>
                  <a:pt x="2516" y="546"/>
                </a:lnTo>
                <a:lnTo>
                  <a:pt x="2505" y="519"/>
                </a:lnTo>
                <a:lnTo>
                  <a:pt x="2494" y="493"/>
                </a:lnTo>
                <a:lnTo>
                  <a:pt x="2483" y="471"/>
                </a:lnTo>
                <a:lnTo>
                  <a:pt x="2473" y="451"/>
                </a:lnTo>
                <a:lnTo>
                  <a:pt x="2472" y="448"/>
                </a:lnTo>
                <a:close/>
                <a:moveTo>
                  <a:pt x="1538" y="328"/>
                </a:moveTo>
                <a:lnTo>
                  <a:pt x="1516" y="328"/>
                </a:lnTo>
                <a:lnTo>
                  <a:pt x="1498" y="329"/>
                </a:lnTo>
                <a:lnTo>
                  <a:pt x="1470" y="338"/>
                </a:lnTo>
                <a:lnTo>
                  <a:pt x="1442" y="347"/>
                </a:lnTo>
                <a:lnTo>
                  <a:pt x="1448" y="367"/>
                </a:lnTo>
                <a:lnTo>
                  <a:pt x="1449" y="369"/>
                </a:lnTo>
                <a:lnTo>
                  <a:pt x="1452" y="373"/>
                </a:lnTo>
                <a:lnTo>
                  <a:pt x="1454" y="380"/>
                </a:lnTo>
                <a:lnTo>
                  <a:pt x="1455" y="390"/>
                </a:lnTo>
                <a:lnTo>
                  <a:pt x="1452" y="395"/>
                </a:lnTo>
                <a:lnTo>
                  <a:pt x="1444" y="399"/>
                </a:lnTo>
                <a:lnTo>
                  <a:pt x="1435" y="401"/>
                </a:lnTo>
                <a:lnTo>
                  <a:pt x="1424" y="402"/>
                </a:lnTo>
                <a:lnTo>
                  <a:pt x="1414" y="402"/>
                </a:lnTo>
                <a:lnTo>
                  <a:pt x="1406" y="401"/>
                </a:lnTo>
                <a:lnTo>
                  <a:pt x="1403" y="401"/>
                </a:lnTo>
                <a:lnTo>
                  <a:pt x="1402" y="399"/>
                </a:lnTo>
                <a:lnTo>
                  <a:pt x="1400" y="392"/>
                </a:lnTo>
                <a:lnTo>
                  <a:pt x="1396" y="383"/>
                </a:lnTo>
                <a:lnTo>
                  <a:pt x="1395" y="373"/>
                </a:lnTo>
                <a:lnTo>
                  <a:pt x="1396" y="363"/>
                </a:lnTo>
                <a:lnTo>
                  <a:pt x="1396" y="362"/>
                </a:lnTo>
                <a:lnTo>
                  <a:pt x="1396" y="362"/>
                </a:lnTo>
                <a:lnTo>
                  <a:pt x="1333" y="384"/>
                </a:lnTo>
                <a:lnTo>
                  <a:pt x="1272" y="407"/>
                </a:lnTo>
                <a:lnTo>
                  <a:pt x="1245" y="444"/>
                </a:lnTo>
                <a:lnTo>
                  <a:pt x="1219" y="485"/>
                </a:lnTo>
                <a:lnTo>
                  <a:pt x="1192" y="530"/>
                </a:lnTo>
                <a:lnTo>
                  <a:pt x="1168" y="580"/>
                </a:lnTo>
                <a:lnTo>
                  <a:pt x="1144" y="633"/>
                </a:lnTo>
                <a:lnTo>
                  <a:pt x="1146" y="646"/>
                </a:lnTo>
                <a:lnTo>
                  <a:pt x="1149" y="662"/>
                </a:lnTo>
                <a:lnTo>
                  <a:pt x="1151" y="677"/>
                </a:lnTo>
                <a:lnTo>
                  <a:pt x="1153" y="693"/>
                </a:lnTo>
                <a:lnTo>
                  <a:pt x="1152" y="706"/>
                </a:lnTo>
                <a:lnTo>
                  <a:pt x="1150" y="720"/>
                </a:lnTo>
                <a:lnTo>
                  <a:pt x="1148" y="731"/>
                </a:lnTo>
                <a:lnTo>
                  <a:pt x="1147" y="743"/>
                </a:lnTo>
                <a:lnTo>
                  <a:pt x="1149" y="756"/>
                </a:lnTo>
                <a:lnTo>
                  <a:pt x="1151" y="765"/>
                </a:lnTo>
                <a:lnTo>
                  <a:pt x="1156" y="775"/>
                </a:lnTo>
                <a:lnTo>
                  <a:pt x="1162" y="786"/>
                </a:lnTo>
                <a:lnTo>
                  <a:pt x="1167" y="796"/>
                </a:lnTo>
                <a:lnTo>
                  <a:pt x="1173" y="805"/>
                </a:lnTo>
                <a:lnTo>
                  <a:pt x="1177" y="811"/>
                </a:lnTo>
                <a:lnTo>
                  <a:pt x="1178" y="813"/>
                </a:lnTo>
                <a:lnTo>
                  <a:pt x="1212" y="851"/>
                </a:lnTo>
                <a:lnTo>
                  <a:pt x="1212" y="854"/>
                </a:lnTo>
                <a:lnTo>
                  <a:pt x="1213" y="861"/>
                </a:lnTo>
                <a:lnTo>
                  <a:pt x="1215" y="872"/>
                </a:lnTo>
                <a:lnTo>
                  <a:pt x="1218" y="885"/>
                </a:lnTo>
                <a:lnTo>
                  <a:pt x="1222" y="897"/>
                </a:lnTo>
                <a:lnTo>
                  <a:pt x="1227" y="910"/>
                </a:lnTo>
                <a:lnTo>
                  <a:pt x="1235" y="920"/>
                </a:lnTo>
                <a:lnTo>
                  <a:pt x="1239" y="928"/>
                </a:lnTo>
                <a:lnTo>
                  <a:pt x="1240" y="936"/>
                </a:lnTo>
                <a:lnTo>
                  <a:pt x="1238" y="944"/>
                </a:lnTo>
                <a:lnTo>
                  <a:pt x="1234" y="952"/>
                </a:lnTo>
                <a:lnTo>
                  <a:pt x="1230" y="957"/>
                </a:lnTo>
                <a:lnTo>
                  <a:pt x="1225" y="961"/>
                </a:lnTo>
                <a:lnTo>
                  <a:pt x="1223" y="962"/>
                </a:lnTo>
                <a:lnTo>
                  <a:pt x="1223" y="965"/>
                </a:lnTo>
                <a:lnTo>
                  <a:pt x="1221" y="973"/>
                </a:lnTo>
                <a:lnTo>
                  <a:pt x="1219" y="985"/>
                </a:lnTo>
                <a:lnTo>
                  <a:pt x="1216" y="999"/>
                </a:lnTo>
                <a:lnTo>
                  <a:pt x="1214" y="1015"/>
                </a:lnTo>
                <a:lnTo>
                  <a:pt x="1212" y="1031"/>
                </a:lnTo>
                <a:lnTo>
                  <a:pt x="1212" y="1045"/>
                </a:lnTo>
                <a:lnTo>
                  <a:pt x="1212" y="1057"/>
                </a:lnTo>
                <a:lnTo>
                  <a:pt x="1215" y="1074"/>
                </a:lnTo>
                <a:lnTo>
                  <a:pt x="1219" y="1094"/>
                </a:lnTo>
                <a:lnTo>
                  <a:pt x="1223" y="1115"/>
                </a:lnTo>
                <a:lnTo>
                  <a:pt x="1227" y="1135"/>
                </a:lnTo>
                <a:lnTo>
                  <a:pt x="1233" y="1153"/>
                </a:lnTo>
                <a:lnTo>
                  <a:pt x="1238" y="1164"/>
                </a:lnTo>
                <a:lnTo>
                  <a:pt x="1245" y="1171"/>
                </a:lnTo>
                <a:lnTo>
                  <a:pt x="1255" y="1177"/>
                </a:lnTo>
                <a:lnTo>
                  <a:pt x="1267" y="1184"/>
                </a:lnTo>
                <a:lnTo>
                  <a:pt x="1280" y="1192"/>
                </a:lnTo>
                <a:lnTo>
                  <a:pt x="1293" y="1198"/>
                </a:lnTo>
                <a:lnTo>
                  <a:pt x="1305" y="1204"/>
                </a:lnTo>
                <a:lnTo>
                  <a:pt x="1316" y="1209"/>
                </a:lnTo>
                <a:lnTo>
                  <a:pt x="1322" y="1213"/>
                </a:lnTo>
                <a:lnTo>
                  <a:pt x="1326" y="1214"/>
                </a:lnTo>
                <a:lnTo>
                  <a:pt x="1328" y="1215"/>
                </a:lnTo>
                <a:lnTo>
                  <a:pt x="1333" y="1219"/>
                </a:lnTo>
                <a:lnTo>
                  <a:pt x="1341" y="1225"/>
                </a:lnTo>
                <a:lnTo>
                  <a:pt x="1350" y="1233"/>
                </a:lnTo>
                <a:lnTo>
                  <a:pt x="1358" y="1242"/>
                </a:lnTo>
                <a:lnTo>
                  <a:pt x="1364" y="1250"/>
                </a:lnTo>
                <a:lnTo>
                  <a:pt x="1366" y="1259"/>
                </a:lnTo>
                <a:lnTo>
                  <a:pt x="1369" y="1275"/>
                </a:lnTo>
                <a:lnTo>
                  <a:pt x="1375" y="1292"/>
                </a:lnTo>
                <a:lnTo>
                  <a:pt x="1383" y="1309"/>
                </a:lnTo>
                <a:lnTo>
                  <a:pt x="1392" y="1324"/>
                </a:lnTo>
                <a:lnTo>
                  <a:pt x="1400" y="1334"/>
                </a:lnTo>
                <a:lnTo>
                  <a:pt x="1408" y="1344"/>
                </a:lnTo>
                <a:lnTo>
                  <a:pt x="1417" y="1355"/>
                </a:lnTo>
                <a:lnTo>
                  <a:pt x="1426" y="1367"/>
                </a:lnTo>
                <a:lnTo>
                  <a:pt x="1431" y="1380"/>
                </a:lnTo>
                <a:lnTo>
                  <a:pt x="1432" y="1396"/>
                </a:lnTo>
                <a:lnTo>
                  <a:pt x="1432" y="1415"/>
                </a:lnTo>
                <a:lnTo>
                  <a:pt x="1436" y="1430"/>
                </a:lnTo>
                <a:lnTo>
                  <a:pt x="1441" y="1445"/>
                </a:lnTo>
                <a:lnTo>
                  <a:pt x="1448" y="1460"/>
                </a:lnTo>
                <a:lnTo>
                  <a:pt x="1454" y="1477"/>
                </a:lnTo>
                <a:lnTo>
                  <a:pt x="1461" y="1493"/>
                </a:lnTo>
                <a:lnTo>
                  <a:pt x="1468" y="1508"/>
                </a:lnTo>
                <a:lnTo>
                  <a:pt x="1478" y="1524"/>
                </a:lnTo>
                <a:lnTo>
                  <a:pt x="1489" y="1536"/>
                </a:lnTo>
                <a:lnTo>
                  <a:pt x="1502" y="1546"/>
                </a:lnTo>
                <a:lnTo>
                  <a:pt x="1516" y="1551"/>
                </a:lnTo>
                <a:lnTo>
                  <a:pt x="1518" y="1549"/>
                </a:lnTo>
                <a:lnTo>
                  <a:pt x="1521" y="1541"/>
                </a:lnTo>
                <a:lnTo>
                  <a:pt x="1526" y="1530"/>
                </a:lnTo>
                <a:lnTo>
                  <a:pt x="1532" y="1517"/>
                </a:lnTo>
                <a:lnTo>
                  <a:pt x="1538" y="1501"/>
                </a:lnTo>
                <a:lnTo>
                  <a:pt x="1544" y="1485"/>
                </a:lnTo>
                <a:lnTo>
                  <a:pt x="1550" y="1468"/>
                </a:lnTo>
                <a:lnTo>
                  <a:pt x="1555" y="1451"/>
                </a:lnTo>
                <a:lnTo>
                  <a:pt x="1558" y="1438"/>
                </a:lnTo>
                <a:lnTo>
                  <a:pt x="1559" y="1427"/>
                </a:lnTo>
                <a:lnTo>
                  <a:pt x="1557" y="1419"/>
                </a:lnTo>
                <a:lnTo>
                  <a:pt x="1552" y="1409"/>
                </a:lnTo>
                <a:lnTo>
                  <a:pt x="1548" y="1397"/>
                </a:lnTo>
                <a:lnTo>
                  <a:pt x="1545" y="1383"/>
                </a:lnTo>
                <a:lnTo>
                  <a:pt x="1542" y="1369"/>
                </a:lnTo>
                <a:lnTo>
                  <a:pt x="1539" y="1358"/>
                </a:lnTo>
                <a:lnTo>
                  <a:pt x="1538" y="1350"/>
                </a:lnTo>
                <a:lnTo>
                  <a:pt x="1538" y="1347"/>
                </a:lnTo>
                <a:lnTo>
                  <a:pt x="1542" y="1282"/>
                </a:lnTo>
                <a:lnTo>
                  <a:pt x="1543" y="1279"/>
                </a:lnTo>
                <a:lnTo>
                  <a:pt x="1545" y="1275"/>
                </a:lnTo>
                <a:lnTo>
                  <a:pt x="1550" y="1267"/>
                </a:lnTo>
                <a:lnTo>
                  <a:pt x="1556" y="1258"/>
                </a:lnTo>
                <a:lnTo>
                  <a:pt x="1563" y="1248"/>
                </a:lnTo>
                <a:lnTo>
                  <a:pt x="1572" y="1240"/>
                </a:lnTo>
                <a:lnTo>
                  <a:pt x="1582" y="1232"/>
                </a:lnTo>
                <a:lnTo>
                  <a:pt x="1591" y="1222"/>
                </a:lnTo>
                <a:lnTo>
                  <a:pt x="1597" y="1212"/>
                </a:lnTo>
                <a:lnTo>
                  <a:pt x="1605" y="1199"/>
                </a:lnTo>
                <a:lnTo>
                  <a:pt x="1612" y="1183"/>
                </a:lnTo>
                <a:lnTo>
                  <a:pt x="1621" y="1167"/>
                </a:lnTo>
                <a:lnTo>
                  <a:pt x="1630" y="1149"/>
                </a:lnTo>
                <a:lnTo>
                  <a:pt x="1638" y="1132"/>
                </a:lnTo>
                <a:lnTo>
                  <a:pt x="1645" y="1114"/>
                </a:lnTo>
                <a:lnTo>
                  <a:pt x="1651" y="1099"/>
                </a:lnTo>
                <a:lnTo>
                  <a:pt x="1654" y="1088"/>
                </a:lnTo>
                <a:lnTo>
                  <a:pt x="1657" y="1081"/>
                </a:lnTo>
                <a:lnTo>
                  <a:pt x="1663" y="1071"/>
                </a:lnTo>
                <a:lnTo>
                  <a:pt x="1669" y="1058"/>
                </a:lnTo>
                <a:lnTo>
                  <a:pt x="1677" y="1045"/>
                </a:lnTo>
                <a:lnTo>
                  <a:pt x="1683" y="1032"/>
                </a:lnTo>
                <a:lnTo>
                  <a:pt x="1688" y="1018"/>
                </a:lnTo>
                <a:lnTo>
                  <a:pt x="1690" y="1005"/>
                </a:lnTo>
                <a:lnTo>
                  <a:pt x="1688" y="993"/>
                </a:lnTo>
                <a:lnTo>
                  <a:pt x="1681" y="982"/>
                </a:lnTo>
                <a:lnTo>
                  <a:pt x="1664" y="967"/>
                </a:lnTo>
                <a:lnTo>
                  <a:pt x="1645" y="958"/>
                </a:lnTo>
                <a:lnTo>
                  <a:pt x="1624" y="951"/>
                </a:lnTo>
                <a:lnTo>
                  <a:pt x="1605" y="946"/>
                </a:lnTo>
                <a:lnTo>
                  <a:pt x="1587" y="943"/>
                </a:lnTo>
                <a:lnTo>
                  <a:pt x="1572" y="938"/>
                </a:lnTo>
                <a:lnTo>
                  <a:pt x="1560" y="936"/>
                </a:lnTo>
                <a:lnTo>
                  <a:pt x="1546" y="933"/>
                </a:lnTo>
                <a:lnTo>
                  <a:pt x="1530" y="928"/>
                </a:lnTo>
                <a:lnTo>
                  <a:pt x="1512" y="923"/>
                </a:lnTo>
                <a:lnTo>
                  <a:pt x="1497" y="916"/>
                </a:lnTo>
                <a:lnTo>
                  <a:pt x="1483" y="910"/>
                </a:lnTo>
                <a:lnTo>
                  <a:pt x="1473" y="901"/>
                </a:lnTo>
                <a:lnTo>
                  <a:pt x="1467" y="890"/>
                </a:lnTo>
                <a:lnTo>
                  <a:pt x="1463" y="881"/>
                </a:lnTo>
                <a:lnTo>
                  <a:pt x="1455" y="875"/>
                </a:lnTo>
                <a:lnTo>
                  <a:pt x="1444" y="872"/>
                </a:lnTo>
                <a:lnTo>
                  <a:pt x="1432" y="870"/>
                </a:lnTo>
                <a:lnTo>
                  <a:pt x="1419" y="871"/>
                </a:lnTo>
                <a:lnTo>
                  <a:pt x="1406" y="872"/>
                </a:lnTo>
                <a:lnTo>
                  <a:pt x="1393" y="875"/>
                </a:lnTo>
                <a:lnTo>
                  <a:pt x="1382" y="878"/>
                </a:lnTo>
                <a:lnTo>
                  <a:pt x="1374" y="882"/>
                </a:lnTo>
                <a:lnTo>
                  <a:pt x="1365" y="886"/>
                </a:lnTo>
                <a:lnTo>
                  <a:pt x="1353" y="891"/>
                </a:lnTo>
                <a:lnTo>
                  <a:pt x="1339" y="895"/>
                </a:lnTo>
                <a:lnTo>
                  <a:pt x="1324" y="898"/>
                </a:lnTo>
                <a:lnTo>
                  <a:pt x="1310" y="901"/>
                </a:lnTo>
                <a:lnTo>
                  <a:pt x="1297" y="902"/>
                </a:lnTo>
                <a:lnTo>
                  <a:pt x="1285" y="901"/>
                </a:lnTo>
                <a:lnTo>
                  <a:pt x="1278" y="896"/>
                </a:lnTo>
                <a:lnTo>
                  <a:pt x="1272" y="890"/>
                </a:lnTo>
                <a:lnTo>
                  <a:pt x="1266" y="874"/>
                </a:lnTo>
                <a:lnTo>
                  <a:pt x="1256" y="861"/>
                </a:lnTo>
                <a:lnTo>
                  <a:pt x="1245" y="847"/>
                </a:lnTo>
                <a:lnTo>
                  <a:pt x="1236" y="836"/>
                </a:lnTo>
                <a:lnTo>
                  <a:pt x="1232" y="824"/>
                </a:lnTo>
                <a:lnTo>
                  <a:pt x="1232" y="818"/>
                </a:lnTo>
                <a:lnTo>
                  <a:pt x="1235" y="815"/>
                </a:lnTo>
                <a:lnTo>
                  <a:pt x="1240" y="814"/>
                </a:lnTo>
                <a:lnTo>
                  <a:pt x="1247" y="813"/>
                </a:lnTo>
                <a:lnTo>
                  <a:pt x="1255" y="810"/>
                </a:lnTo>
                <a:lnTo>
                  <a:pt x="1260" y="804"/>
                </a:lnTo>
                <a:lnTo>
                  <a:pt x="1264" y="794"/>
                </a:lnTo>
                <a:lnTo>
                  <a:pt x="1266" y="781"/>
                </a:lnTo>
                <a:lnTo>
                  <a:pt x="1262" y="771"/>
                </a:lnTo>
                <a:lnTo>
                  <a:pt x="1255" y="764"/>
                </a:lnTo>
                <a:lnTo>
                  <a:pt x="1244" y="761"/>
                </a:lnTo>
                <a:lnTo>
                  <a:pt x="1231" y="762"/>
                </a:lnTo>
                <a:lnTo>
                  <a:pt x="1216" y="767"/>
                </a:lnTo>
                <a:lnTo>
                  <a:pt x="1204" y="772"/>
                </a:lnTo>
                <a:lnTo>
                  <a:pt x="1196" y="771"/>
                </a:lnTo>
                <a:lnTo>
                  <a:pt x="1190" y="767"/>
                </a:lnTo>
                <a:lnTo>
                  <a:pt x="1187" y="761"/>
                </a:lnTo>
                <a:lnTo>
                  <a:pt x="1188" y="754"/>
                </a:lnTo>
                <a:lnTo>
                  <a:pt x="1191" y="746"/>
                </a:lnTo>
                <a:lnTo>
                  <a:pt x="1198" y="741"/>
                </a:lnTo>
                <a:lnTo>
                  <a:pt x="1204" y="736"/>
                </a:lnTo>
                <a:lnTo>
                  <a:pt x="1213" y="730"/>
                </a:lnTo>
                <a:lnTo>
                  <a:pt x="1224" y="722"/>
                </a:lnTo>
                <a:lnTo>
                  <a:pt x="1236" y="713"/>
                </a:lnTo>
                <a:lnTo>
                  <a:pt x="1248" y="704"/>
                </a:lnTo>
                <a:lnTo>
                  <a:pt x="1260" y="697"/>
                </a:lnTo>
                <a:lnTo>
                  <a:pt x="1271" y="692"/>
                </a:lnTo>
                <a:lnTo>
                  <a:pt x="1281" y="689"/>
                </a:lnTo>
                <a:lnTo>
                  <a:pt x="1287" y="687"/>
                </a:lnTo>
                <a:lnTo>
                  <a:pt x="1291" y="691"/>
                </a:lnTo>
                <a:lnTo>
                  <a:pt x="1297" y="702"/>
                </a:lnTo>
                <a:lnTo>
                  <a:pt x="1307" y="710"/>
                </a:lnTo>
                <a:lnTo>
                  <a:pt x="1319" y="715"/>
                </a:lnTo>
                <a:lnTo>
                  <a:pt x="1331" y="717"/>
                </a:lnTo>
                <a:lnTo>
                  <a:pt x="1341" y="716"/>
                </a:lnTo>
                <a:lnTo>
                  <a:pt x="1346" y="714"/>
                </a:lnTo>
                <a:lnTo>
                  <a:pt x="1354" y="711"/>
                </a:lnTo>
                <a:lnTo>
                  <a:pt x="1363" y="707"/>
                </a:lnTo>
                <a:lnTo>
                  <a:pt x="1372" y="703"/>
                </a:lnTo>
                <a:lnTo>
                  <a:pt x="1381" y="701"/>
                </a:lnTo>
                <a:lnTo>
                  <a:pt x="1390" y="700"/>
                </a:lnTo>
                <a:lnTo>
                  <a:pt x="1398" y="702"/>
                </a:lnTo>
                <a:lnTo>
                  <a:pt x="1403" y="707"/>
                </a:lnTo>
                <a:lnTo>
                  <a:pt x="1407" y="717"/>
                </a:lnTo>
                <a:lnTo>
                  <a:pt x="1411" y="731"/>
                </a:lnTo>
                <a:lnTo>
                  <a:pt x="1417" y="743"/>
                </a:lnTo>
                <a:lnTo>
                  <a:pt x="1424" y="755"/>
                </a:lnTo>
                <a:lnTo>
                  <a:pt x="1432" y="766"/>
                </a:lnTo>
                <a:lnTo>
                  <a:pt x="1440" y="775"/>
                </a:lnTo>
                <a:lnTo>
                  <a:pt x="1448" y="782"/>
                </a:lnTo>
                <a:lnTo>
                  <a:pt x="1453" y="785"/>
                </a:lnTo>
                <a:lnTo>
                  <a:pt x="1458" y="786"/>
                </a:lnTo>
                <a:lnTo>
                  <a:pt x="1460" y="783"/>
                </a:lnTo>
                <a:lnTo>
                  <a:pt x="1460" y="774"/>
                </a:lnTo>
                <a:lnTo>
                  <a:pt x="1462" y="762"/>
                </a:lnTo>
                <a:lnTo>
                  <a:pt x="1464" y="747"/>
                </a:lnTo>
                <a:lnTo>
                  <a:pt x="1466" y="732"/>
                </a:lnTo>
                <a:lnTo>
                  <a:pt x="1467" y="716"/>
                </a:lnTo>
                <a:lnTo>
                  <a:pt x="1466" y="703"/>
                </a:lnTo>
                <a:lnTo>
                  <a:pt x="1463" y="691"/>
                </a:lnTo>
                <a:lnTo>
                  <a:pt x="1461" y="686"/>
                </a:lnTo>
                <a:lnTo>
                  <a:pt x="1460" y="683"/>
                </a:lnTo>
                <a:lnTo>
                  <a:pt x="1460" y="681"/>
                </a:lnTo>
                <a:lnTo>
                  <a:pt x="1460" y="679"/>
                </a:lnTo>
                <a:lnTo>
                  <a:pt x="1461" y="677"/>
                </a:lnTo>
                <a:lnTo>
                  <a:pt x="1462" y="677"/>
                </a:lnTo>
                <a:lnTo>
                  <a:pt x="1463" y="677"/>
                </a:lnTo>
                <a:lnTo>
                  <a:pt x="1464" y="677"/>
                </a:lnTo>
                <a:lnTo>
                  <a:pt x="1466" y="677"/>
                </a:lnTo>
                <a:lnTo>
                  <a:pt x="1467" y="679"/>
                </a:lnTo>
                <a:lnTo>
                  <a:pt x="1468" y="679"/>
                </a:lnTo>
                <a:lnTo>
                  <a:pt x="1470" y="680"/>
                </a:lnTo>
                <a:lnTo>
                  <a:pt x="1471" y="680"/>
                </a:lnTo>
                <a:lnTo>
                  <a:pt x="1471" y="680"/>
                </a:lnTo>
                <a:lnTo>
                  <a:pt x="1473" y="679"/>
                </a:lnTo>
                <a:lnTo>
                  <a:pt x="1477" y="674"/>
                </a:lnTo>
                <a:lnTo>
                  <a:pt x="1485" y="669"/>
                </a:lnTo>
                <a:lnTo>
                  <a:pt x="1494" y="660"/>
                </a:lnTo>
                <a:lnTo>
                  <a:pt x="1503" y="649"/>
                </a:lnTo>
                <a:lnTo>
                  <a:pt x="1513" y="636"/>
                </a:lnTo>
                <a:lnTo>
                  <a:pt x="1522" y="622"/>
                </a:lnTo>
                <a:lnTo>
                  <a:pt x="1531" y="607"/>
                </a:lnTo>
                <a:lnTo>
                  <a:pt x="1537" y="592"/>
                </a:lnTo>
                <a:lnTo>
                  <a:pt x="1543" y="580"/>
                </a:lnTo>
                <a:lnTo>
                  <a:pt x="1546" y="572"/>
                </a:lnTo>
                <a:lnTo>
                  <a:pt x="1549" y="565"/>
                </a:lnTo>
                <a:lnTo>
                  <a:pt x="1550" y="561"/>
                </a:lnTo>
                <a:lnTo>
                  <a:pt x="1551" y="554"/>
                </a:lnTo>
                <a:lnTo>
                  <a:pt x="1554" y="548"/>
                </a:lnTo>
                <a:lnTo>
                  <a:pt x="1552" y="536"/>
                </a:lnTo>
                <a:lnTo>
                  <a:pt x="1547" y="524"/>
                </a:lnTo>
                <a:lnTo>
                  <a:pt x="1539" y="515"/>
                </a:lnTo>
                <a:lnTo>
                  <a:pt x="1528" y="510"/>
                </a:lnTo>
                <a:lnTo>
                  <a:pt x="1518" y="509"/>
                </a:lnTo>
                <a:lnTo>
                  <a:pt x="1513" y="508"/>
                </a:lnTo>
                <a:lnTo>
                  <a:pt x="1511" y="502"/>
                </a:lnTo>
                <a:lnTo>
                  <a:pt x="1511" y="494"/>
                </a:lnTo>
                <a:lnTo>
                  <a:pt x="1513" y="484"/>
                </a:lnTo>
                <a:lnTo>
                  <a:pt x="1518" y="474"/>
                </a:lnTo>
                <a:lnTo>
                  <a:pt x="1523" y="464"/>
                </a:lnTo>
                <a:lnTo>
                  <a:pt x="1531" y="454"/>
                </a:lnTo>
                <a:lnTo>
                  <a:pt x="1539" y="448"/>
                </a:lnTo>
                <a:lnTo>
                  <a:pt x="1549" y="443"/>
                </a:lnTo>
                <a:lnTo>
                  <a:pt x="1560" y="443"/>
                </a:lnTo>
                <a:lnTo>
                  <a:pt x="1572" y="446"/>
                </a:lnTo>
                <a:lnTo>
                  <a:pt x="1579" y="452"/>
                </a:lnTo>
                <a:lnTo>
                  <a:pt x="1582" y="458"/>
                </a:lnTo>
                <a:lnTo>
                  <a:pt x="1582" y="463"/>
                </a:lnTo>
                <a:lnTo>
                  <a:pt x="1581" y="469"/>
                </a:lnTo>
                <a:lnTo>
                  <a:pt x="1579" y="473"/>
                </a:lnTo>
                <a:lnTo>
                  <a:pt x="1576" y="476"/>
                </a:lnTo>
                <a:lnTo>
                  <a:pt x="1575" y="478"/>
                </a:lnTo>
                <a:lnTo>
                  <a:pt x="1576" y="480"/>
                </a:lnTo>
                <a:lnTo>
                  <a:pt x="1579" y="486"/>
                </a:lnTo>
                <a:lnTo>
                  <a:pt x="1582" y="494"/>
                </a:lnTo>
                <a:lnTo>
                  <a:pt x="1586" y="503"/>
                </a:lnTo>
                <a:lnTo>
                  <a:pt x="1592" y="512"/>
                </a:lnTo>
                <a:lnTo>
                  <a:pt x="1597" y="520"/>
                </a:lnTo>
                <a:lnTo>
                  <a:pt x="1603" y="523"/>
                </a:lnTo>
                <a:lnTo>
                  <a:pt x="1608" y="522"/>
                </a:lnTo>
                <a:lnTo>
                  <a:pt x="1612" y="515"/>
                </a:lnTo>
                <a:lnTo>
                  <a:pt x="1619" y="506"/>
                </a:lnTo>
                <a:lnTo>
                  <a:pt x="1627" y="495"/>
                </a:lnTo>
                <a:lnTo>
                  <a:pt x="1636" y="484"/>
                </a:lnTo>
                <a:lnTo>
                  <a:pt x="1646" y="472"/>
                </a:lnTo>
                <a:lnTo>
                  <a:pt x="1655" y="461"/>
                </a:lnTo>
                <a:lnTo>
                  <a:pt x="1663" y="450"/>
                </a:lnTo>
                <a:lnTo>
                  <a:pt x="1668" y="439"/>
                </a:lnTo>
                <a:lnTo>
                  <a:pt x="1669" y="430"/>
                </a:lnTo>
                <a:lnTo>
                  <a:pt x="1666" y="422"/>
                </a:lnTo>
                <a:lnTo>
                  <a:pt x="1658" y="416"/>
                </a:lnTo>
                <a:lnTo>
                  <a:pt x="1650" y="412"/>
                </a:lnTo>
                <a:lnTo>
                  <a:pt x="1644" y="405"/>
                </a:lnTo>
                <a:lnTo>
                  <a:pt x="1640" y="398"/>
                </a:lnTo>
                <a:lnTo>
                  <a:pt x="1638" y="389"/>
                </a:lnTo>
                <a:lnTo>
                  <a:pt x="1634" y="380"/>
                </a:lnTo>
                <a:lnTo>
                  <a:pt x="1631" y="370"/>
                </a:lnTo>
                <a:lnTo>
                  <a:pt x="1627" y="361"/>
                </a:lnTo>
                <a:lnTo>
                  <a:pt x="1620" y="352"/>
                </a:lnTo>
                <a:lnTo>
                  <a:pt x="1611" y="343"/>
                </a:lnTo>
                <a:lnTo>
                  <a:pt x="1599" y="337"/>
                </a:lnTo>
                <a:lnTo>
                  <a:pt x="1584" y="332"/>
                </a:lnTo>
                <a:lnTo>
                  <a:pt x="1564" y="329"/>
                </a:lnTo>
                <a:lnTo>
                  <a:pt x="1538" y="328"/>
                </a:lnTo>
                <a:close/>
                <a:moveTo>
                  <a:pt x="1798" y="245"/>
                </a:moveTo>
                <a:lnTo>
                  <a:pt x="1741" y="259"/>
                </a:lnTo>
                <a:lnTo>
                  <a:pt x="1686" y="273"/>
                </a:lnTo>
                <a:lnTo>
                  <a:pt x="1667" y="278"/>
                </a:lnTo>
                <a:lnTo>
                  <a:pt x="1690" y="298"/>
                </a:lnTo>
                <a:lnTo>
                  <a:pt x="1714" y="322"/>
                </a:lnTo>
                <a:lnTo>
                  <a:pt x="1727" y="334"/>
                </a:lnTo>
                <a:lnTo>
                  <a:pt x="1738" y="342"/>
                </a:lnTo>
                <a:lnTo>
                  <a:pt x="1747" y="344"/>
                </a:lnTo>
                <a:lnTo>
                  <a:pt x="1754" y="344"/>
                </a:lnTo>
                <a:lnTo>
                  <a:pt x="1760" y="340"/>
                </a:lnTo>
                <a:lnTo>
                  <a:pt x="1764" y="334"/>
                </a:lnTo>
                <a:lnTo>
                  <a:pt x="1767" y="327"/>
                </a:lnTo>
                <a:lnTo>
                  <a:pt x="1768" y="319"/>
                </a:lnTo>
                <a:lnTo>
                  <a:pt x="1768" y="311"/>
                </a:lnTo>
                <a:lnTo>
                  <a:pt x="1767" y="303"/>
                </a:lnTo>
                <a:lnTo>
                  <a:pt x="1766" y="299"/>
                </a:lnTo>
                <a:lnTo>
                  <a:pt x="1766" y="292"/>
                </a:lnTo>
                <a:lnTo>
                  <a:pt x="1771" y="282"/>
                </a:lnTo>
                <a:lnTo>
                  <a:pt x="1778" y="272"/>
                </a:lnTo>
                <a:lnTo>
                  <a:pt x="1787" y="259"/>
                </a:lnTo>
                <a:lnTo>
                  <a:pt x="1798" y="245"/>
                </a:lnTo>
                <a:close/>
                <a:moveTo>
                  <a:pt x="1520" y="203"/>
                </a:moveTo>
                <a:lnTo>
                  <a:pt x="1516" y="204"/>
                </a:lnTo>
                <a:lnTo>
                  <a:pt x="1509" y="207"/>
                </a:lnTo>
                <a:lnTo>
                  <a:pt x="1497" y="212"/>
                </a:lnTo>
                <a:lnTo>
                  <a:pt x="1482" y="221"/>
                </a:lnTo>
                <a:lnTo>
                  <a:pt x="1462" y="232"/>
                </a:lnTo>
                <a:lnTo>
                  <a:pt x="1439" y="247"/>
                </a:lnTo>
                <a:lnTo>
                  <a:pt x="1414" y="264"/>
                </a:lnTo>
                <a:lnTo>
                  <a:pt x="1387" y="285"/>
                </a:lnTo>
                <a:lnTo>
                  <a:pt x="1358" y="311"/>
                </a:lnTo>
                <a:lnTo>
                  <a:pt x="1328" y="341"/>
                </a:lnTo>
                <a:lnTo>
                  <a:pt x="1297" y="374"/>
                </a:lnTo>
                <a:lnTo>
                  <a:pt x="1351" y="355"/>
                </a:lnTo>
                <a:lnTo>
                  <a:pt x="1405" y="338"/>
                </a:lnTo>
                <a:lnTo>
                  <a:pt x="1406" y="333"/>
                </a:lnTo>
                <a:lnTo>
                  <a:pt x="1407" y="329"/>
                </a:lnTo>
                <a:lnTo>
                  <a:pt x="1410" y="325"/>
                </a:lnTo>
                <a:lnTo>
                  <a:pt x="1410" y="323"/>
                </a:lnTo>
                <a:lnTo>
                  <a:pt x="1411" y="322"/>
                </a:lnTo>
                <a:lnTo>
                  <a:pt x="1411" y="321"/>
                </a:lnTo>
                <a:lnTo>
                  <a:pt x="1440" y="279"/>
                </a:lnTo>
                <a:lnTo>
                  <a:pt x="1442" y="280"/>
                </a:lnTo>
                <a:lnTo>
                  <a:pt x="1449" y="280"/>
                </a:lnTo>
                <a:lnTo>
                  <a:pt x="1460" y="282"/>
                </a:lnTo>
                <a:lnTo>
                  <a:pt x="1475" y="287"/>
                </a:lnTo>
                <a:lnTo>
                  <a:pt x="1487" y="289"/>
                </a:lnTo>
                <a:lnTo>
                  <a:pt x="1501" y="289"/>
                </a:lnTo>
                <a:lnTo>
                  <a:pt x="1514" y="288"/>
                </a:lnTo>
                <a:lnTo>
                  <a:pt x="1526" y="285"/>
                </a:lnTo>
                <a:lnTo>
                  <a:pt x="1535" y="284"/>
                </a:lnTo>
                <a:lnTo>
                  <a:pt x="1538" y="283"/>
                </a:lnTo>
                <a:lnTo>
                  <a:pt x="1520" y="203"/>
                </a:lnTo>
                <a:close/>
                <a:moveTo>
                  <a:pt x="2205" y="199"/>
                </a:moveTo>
                <a:lnTo>
                  <a:pt x="2197" y="199"/>
                </a:lnTo>
                <a:lnTo>
                  <a:pt x="2197" y="212"/>
                </a:lnTo>
                <a:lnTo>
                  <a:pt x="2198" y="228"/>
                </a:lnTo>
                <a:lnTo>
                  <a:pt x="2202" y="244"/>
                </a:lnTo>
                <a:lnTo>
                  <a:pt x="2206" y="260"/>
                </a:lnTo>
                <a:lnTo>
                  <a:pt x="2210" y="274"/>
                </a:lnTo>
                <a:lnTo>
                  <a:pt x="2215" y="287"/>
                </a:lnTo>
                <a:lnTo>
                  <a:pt x="2217" y="294"/>
                </a:lnTo>
                <a:lnTo>
                  <a:pt x="2218" y="297"/>
                </a:lnTo>
                <a:lnTo>
                  <a:pt x="2158" y="338"/>
                </a:lnTo>
                <a:lnTo>
                  <a:pt x="2158" y="352"/>
                </a:lnTo>
                <a:lnTo>
                  <a:pt x="2161" y="364"/>
                </a:lnTo>
                <a:lnTo>
                  <a:pt x="2168" y="373"/>
                </a:lnTo>
                <a:lnTo>
                  <a:pt x="2175" y="380"/>
                </a:lnTo>
                <a:lnTo>
                  <a:pt x="2184" y="384"/>
                </a:lnTo>
                <a:lnTo>
                  <a:pt x="2193" y="387"/>
                </a:lnTo>
                <a:lnTo>
                  <a:pt x="2200" y="388"/>
                </a:lnTo>
                <a:lnTo>
                  <a:pt x="2206" y="389"/>
                </a:lnTo>
                <a:lnTo>
                  <a:pt x="2208" y="389"/>
                </a:lnTo>
                <a:lnTo>
                  <a:pt x="2209" y="389"/>
                </a:lnTo>
                <a:lnTo>
                  <a:pt x="2214" y="389"/>
                </a:lnTo>
                <a:lnTo>
                  <a:pt x="2221" y="389"/>
                </a:lnTo>
                <a:lnTo>
                  <a:pt x="2230" y="388"/>
                </a:lnTo>
                <a:lnTo>
                  <a:pt x="2240" y="385"/>
                </a:lnTo>
                <a:lnTo>
                  <a:pt x="2252" y="381"/>
                </a:lnTo>
                <a:lnTo>
                  <a:pt x="2264" y="373"/>
                </a:lnTo>
                <a:lnTo>
                  <a:pt x="2277" y="362"/>
                </a:lnTo>
                <a:lnTo>
                  <a:pt x="2289" y="348"/>
                </a:lnTo>
                <a:lnTo>
                  <a:pt x="2301" y="330"/>
                </a:lnTo>
                <a:lnTo>
                  <a:pt x="2311" y="307"/>
                </a:lnTo>
                <a:lnTo>
                  <a:pt x="2320" y="278"/>
                </a:lnTo>
                <a:lnTo>
                  <a:pt x="2302" y="259"/>
                </a:lnTo>
                <a:lnTo>
                  <a:pt x="2282" y="241"/>
                </a:lnTo>
                <a:lnTo>
                  <a:pt x="2264" y="228"/>
                </a:lnTo>
                <a:lnTo>
                  <a:pt x="2246" y="216"/>
                </a:lnTo>
                <a:lnTo>
                  <a:pt x="2230" y="207"/>
                </a:lnTo>
                <a:lnTo>
                  <a:pt x="2216" y="201"/>
                </a:lnTo>
                <a:lnTo>
                  <a:pt x="2205" y="199"/>
                </a:lnTo>
                <a:close/>
                <a:moveTo>
                  <a:pt x="2716" y="121"/>
                </a:moveTo>
                <a:lnTo>
                  <a:pt x="2620" y="123"/>
                </a:lnTo>
                <a:lnTo>
                  <a:pt x="2521" y="129"/>
                </a:lnTo>
                <a:lnTo>
                  <a:pt x="2420" y="138"/>
                </a:lnTo>
                <a:lnTo>
                  <a:pt x="2316" y="149"/>
                </a:lnTo>
                <a:lnTo>
                  <a:pt x="2370" y="190"/>
                </a:lnTo>
                <a:lnTo>
                  <a:pt x="2420" y="234"/>
                </a:lnTo>
                <a:lnTo>
                  <a:pt x="2466" y="282"/>
                </a:lnTo>
                <a:lnTo>
                  <a:pt x="2508" y="334"/>
                </a:lnTo>
                <a:lnTo>
                  <a:pt x="2546" y="390"/>
                </a:lnTo>
                <a:lnTo>
                  <a:pt x="2580" y="449"/>
                </a:lnTo>
                <a:lnTo>
                  <a:pt x="2610" y="510"/>
                </a:lnTo>
                <a:lnTo>
                  <a:pt x="2635" y="574"/>
                </a:lnTo>
                <a:lnTo>
                  <a:pt x="2654" y="640"/>
                </a:lnTo>
                <a:lnTo>
                  <a:pt x="2668" y="709"/>
                </a:lnTo>
                <a:lnTo>
                  <a:pt x="2677" y="779"/>
                </a:lnTo>
                <a:lnTo>
                  <a:pt x="2680" y="851"/>
                </a:lnTo>
                <a:lnTo>
                  <a:pt x="2677" y="920"/>
                </a:lnTo>
                <a:lnTo>
                  <a:pt x="2670" y="985"/>
                </a:lnTo>
                <a:lnTo>
                  <a:pt x="2656" y="1051"/>
                </a:lnTo>
                <a:lnTo>
                  <a:pt x="2639" y="1114"/>
                </a:lnTo>
                <a:lnTo>
                  <a:pt x="2617" y="1174"/>
                </a:lnTo>
                <a:lnTo>
                  <a:pt x="2591" y="1233"/>
                </a:lnTo>
                <a:lnTo>
                  <a:pt x="2560" y="1289"/>
                </a:lnTo>
                <a:lnTo>
                  <a:pt x="2652" y="1249"/>
                </a:lnTo>
                <a:lnTo>
                  <a:pt x="2739" y="1208"/>
                </a:lnTo>
                <a:lnTo>
                  <a:pt x="2823" y="1167"/>
                </a:lnTo>
                <a:lnTo>
                  <a:pt x="2904" y="1124"/>
                </a:lnTo>
                <a:lnTo>
                  <a:pt x="2980" y="1081"/>
                </a:lnTo>
                <a:lnTo>
                  <a:pt x="3052" y="1037"/>
                </a:lnTo>
                <a:lnTo>
                  <a:pt x="3120" y="992"/>
                </a:lnTo>
                <a:lnTo>
                  <a:pt x="3183" y="947"/>
                </a:lnTo>
                <a:lnTo>
                  <a:pt x="3241" y="902"/>
                </a:lnTo>
                <a:lnTo>
                  <a:pt x="3295" y="856"/>
                </a:lnTo>
                <a:lnTo>
                  <a:pt x="3343" y="811"/>
                </a:lnTo>
                <a:lnTo>
                  <a:pt x="3385" y="765"/>
                </a:lnTo>
                <a:lnTo>
                  <a:pt x="3423" y="720"/>
                </a:lnTo>
                <a:lnTo>
                  <a:pt x="3455" y="675"/>
                </a:lnTo>
                <a:lnTo>
                  <a:pt x="3480" y="631"/>
                </a:lnTo>
                <a:lnTo>
                  <a:pt x="3500" y="588"/>
                </a:lnTo>
                <a:lnTo>
                  <a:pt x="3513" y="544"/>
                </a:lnTo>
                <a:lnTo>
                  <a:pt x="3519" y="503"/>
                </a:lnTo>
                <a:lnTo>
                  <a:pt x="3519" y="462"/>
                </a:lnTo>
                <a:lnTo>
                  <a:pt x="3513" y="422"/>
                </a:lnTo>
                <a:lnTo>
                  <a:pt x="3500" y="385"/>
                </a:lnTo>
                <a:lnTo>
                  <a:pt x="3480" y="351"/>
                </a:lnTo>
                <a:lnTo>
                  <a:pt x="3454" y="319"/>
                </a:lnTo>
                <a:lnTo>
                  <a:pt x="3422" y="289"/>
                </a:lnTo>
                <a:lnTo>
                  <a:pt x="3384" y="260"/>
                </a:lnTo>
                <a:lnTo>
                  <a:pt x="3340" y="234"/>
                </a:lnTo>
                <a:lnTo>
                  <a:pt x="3291" y="212"/>
                </a:lnTo>
                <a:lnTo>
                  <a:pt x="3237" y="191"/>
                </a:lnTo>
                <a:lnTo>
                  <a:pt x="3177" y="173"/>
                </a:lnTo>
                <a:lnTo>
                  <a:pt x="3111" y="158"/>
                </a:lnTo>
                <a:lnTo>
                  <a:pt x="3042" y="144"/>
                </a:lnTo>
                <a:lnTo>
                  <a:pt x="2967" y="134"/>
                </a:lnTo>
                <a:lnTo>
                  <a:pt x="2888" y="128"/>
                </a:lnTo>
                <a:lnTo>
                  <a:pt x="2805" y="123"/>
                </a:lnTo>
                <a:lnTo>
                  <a:pt x="2716" y="121"/>
                </a:lnTo>
                <a:close/>
                <a:moveTo>
                  <a:pt x="1826" y="118"/>
                </a:moveTo>
                <a:lnTo>
                  <a:pt x="1802" y="118"/>
                </a:lnTo>
                <a:lnTo>
                  <a:pt x="1775" y="122"/>
                </a:lnTo>
                <a:lnTo>
                  <a:pt x="1748" y="129"/>
                </a:lnTo>
                <a:lnTo>
                  <a:pt x="1720" y="139"/>
                </a:lnTo>
                <a:lnTo>
                  <a:pt x="1693" y="154"/>
                </a:lnTo>
                <a:lnTo>
                  <a:pt x="1668" y="173"/>
                </a:lnTo>
                <a:lnTo>
                  <a:pt x="1665" y="180"/>
                </a:lnTo>
                <a:lnTo>
                  <a:pt x="1657" y="186"/>
                </a:lnTo>
                <a:lnTo>
                  <a:pt x="1646" y="190"/>
                </a:lnTo>
                <a:lnTo>
                  <a:pt x="1634" y="196"/>
                </a:lnTo>
                <a:lnTo>
                  <a:pt x="1624" y="200"/>
                </a:lnTo>
                <a:lnTo>
                  <a:pt x="1616" y="203"/>
                </a:lnTo>
                <a:lnTo>
                  <a:pt x="1612" y="208"/>
                </a:lnTo>
                <a:lnTo>
                  <a:pt x="1615" y="222"/>
                </a:lnTo>
                <a:lnTo>
                  <a:pt x="1621" y="235"/>
                </a:lnTo>
                <a:lnTo>
                  <a:pt x="1632" y="249"/>
                </a:lnTo>
                <a:lnTo>
                  <a:pt x="1647" y="262"/>
                </a:lnTo>
                <a:lnTo>
                  <a:pt x="1680" y="252"/>
                </a:lnTo>
                <a:lnTo>
                  <a:pt x="1747" y="235"/>
                </a:lnTo>
                <a:lnTo>
                  <a:pt x="1813" y="220"/>
                </a:lnTo>
                <a:lnTo>
                  <a:pt x="1820" y="208"/>
                </a:lnTo>
                <a:lnTo>
                  <a:pt x="1823" y="196"/>
                </a:lnTo>
                <a:lnTo>
                  <a:pt x="1825" y="183"/>
                </a:lnTo>
                <a:lnTo>
                  <a:pt x="1831" y="174"/>
                </a:lnTo>
                <a:lnTo>
                  <a:pt x="1837" y="169"/>
                </a:lnTo>
                <a:lnTo>
                  <a:pt x="1846" y="163"/>
                </a:lnTo>
                <a:lnTo>
                  <a:pt x="1856" y="159"/>
                </a:lnTo>
                <a:lnTo>
                  <a:pt x="1866" y="152"/>
                </a:lnTo>
                <a:lnTo>
                  <a:pt x="1875" y="144"/>
                </a:lnTo>
                <a:lnTo>
                  <a:pt x="1884" y="132"/>
                </a:lnTo>
                <a:lnTo>
                  <a:pt x="1878" y="127"/>
                </a:lnTo>
                <a:lnTo>
                  <a:pt x="1866" y="122"/>
                </a:lnTo>
                <a:lnTo>
                  <a:pt x="1848" y="119"/>
                </a:lnTo>
                <a:lnTo>
                  <a:pt x="1826" y="118"/>
                </a:lnTo>
                <a:close/>
                <a:moveTo>
                  <a:pt x="1844" y="0"/>
                </a:moveTo>
                <a:lnTo>
                  <a:pt x="1844" y="0"/>
                </a:lnTo>
                <a:lnTo>
                  <a:pt x="1914" y="3"/>
                </a:lnTo>
                <a:lnTo>
                  <a:pt x="1981" y="11"/>
                </a:lnTo>
                <a:lnTo>
                  <a:pt x="2047" y="26"/>
                </a:lnTo>
                <a:lnTo>
                  <a:pt x="2111" y="44"/>
                </a:lnTo>
                <a:lnTo>
                  <a:pt x="2172" y="69"/>
                </a:lnTo>
                <a:lnTo>
                  <a:pt x="2232" y="98"/>
                </a:lnTo>
                <a:lnTo>
                  <a:pt x="2289" y="131"/>
                </a:lnTo>
                <a:lnTo>
                  <a:pt x="2399" y="118"/>
                </a:lnTo>
                <a:lnTo>
                  <a:pt x="2508" y="109"/>
                </a:lnTo>
                <a:lnTo>
                  <a:pt x="2614" y="102"/>
                </a:lnTo>
                <a:lnTo>
                  <a:pt x="2716" y="101"/>
                </a:lnTo>
                <a:lnTo>
                  <a:pt x="2803" y="102"/>
                </a:lnTo>
                <a:lnTo>
                  <a:pt x="2883" y="106"/>
                </a:lnTo>
                <a:lnTo>
                  <a:pt x="2961" y="112"/>
                </a:lnTo>
                <a:lnTo>
                  <a:pt x="3034" y="122"/>
                </a:lnTo>
                <a:lnTo>
                  <a:pt x="3102" y="133"/>
                </a:lnTo>
                <a:lnTo>
                  <a:pt x="3166" y="148"/>
                </a:lnTo>
                <a:lnTo>
                  <a:pt x="3225" y="164"/>
                </a:lnTo>
                <a:lnTo>
                  <a:pt x="3280" y="183"/>
                </a:lnTo>
                <a:lnTo>
                  <a:pt x="3330" y="204"/>
                </a:lnTo>
                <a:lnTo>
                  <a:pt x="3374" y="229"/>
                </a:lnTo>
                <a:lnTo>
                  <a:pt x="3415" y="254"/>
                </a:lnTo>
                <a:lnTo>
                  <a:pt x="3448" y="282"/>
                </a:lnTo>
                <a:lnTo>
                  <a:pt x="3478" y="313"/>
                </a:lnTo>
                <a:lnTo>
                  <a:pt x="3502" y="345"/>
                </a:lnTo>
                <a:lnTo>
                  <a:pt x="3520" y="380"/>
                </a:lnTo>
                <a:lnTo>
                  <a:pt x="3534" y="416"/>
                </a:lnTo>
                <a:lnTo>
                  <a:pt x="3540" y="459"/>
                </a:lnTo>
                <a:lnTo>
                  <a:pt x="3540" y="501"/>
                </a:lnTo>
                <a:lnTo>
                  <a:pt x="3534" y="545"/>
                </a:lnTo>
                <a:lnTo>
                  <a:pt x="3519" y="590"/>
                </a:lnTo>
                <a:lnTo>
                  <a:pt x="3500" y="635"/>
                </a:lnTo>
                <a:lnTo>
                  <a:pt x="3472" y="682"/>
                </a:lnTo>
                <a:lnTo>
                  <a:pt x="3440" y="729"/>
                </a:lnTo>
                <a:lnTo>
                  <a:pt x="3400" y="776"/>
                </a:lnTo>
                <a:lnTo>
                  <a:pt x="3356" y="824"/>
                </a:lnTo>
                <a:lnTo>
                  <a:pt x="3306" y="871"/>
                </a:lnTo>
                <a:lnTo>
                  <a:pt x="3250" y="918"/>
                </a:lnTo>
                <a:lnTo>
                  <a:pt x="3190" y="966"/>
                </a:lnTo>
                <a:lnTo>
                  <a:pt x="3124" y="1013"/>
                </a:lnTo>
                <a:lnTo>
                  <a:pt x="3054" y="1058"/>
                </a:lnTo>
                <a:lnTo>
                  <a:pt x="2978" y="1105"/>
                </a:lnTo>
                <a:lnTo>
                  <a:pt x="2899" y="1149"/>
                </a:lnTo>
                <a:lnTo>
                  <a:pt x="2816" y="1194"/>
                </a:lnTo>
                <a:lnTo>
                  <a:pt x="2728" y="1237"/>
                </a:lnTo>
                <a:lnTo>
                  <a:pt x="2637" y="1278"/>
                </a:lnTo>
                <a:lnTo>
                  <a:pt x="2542" y="1319"/>
                </a:lnTo>
                <a:lnTo>
                  <a:pt x="2503" y="1375"/>
                </a:lnTo>
                <a:lnTo>
                  <a:pt x="2459" y="1428"/>
                </a:lnTo>
                <a:lnTo>
                  <a:pt x="2411" y="1477"/>
                </a:lnTo>
                <a:lnTo>
                  <a:pt x="2360" y="1521"/>
                </a:lnTo>
                <a:lnTo>
                  <a:pt x="2305" y="1561"/>
                </a:lnTo>
                <a:lnTo>
                  <a:pt x="2246" y="1598"/>
                </a:lnTo>
                <a:lnTo>
                  <a:pt x="2185" y="1629"/>
                </a:lnTo>
                <a:lnTo>
                  <a:pt x="2122" y="1655"/>
                </a:lnTo>
                <a:lnTo>
                  <a:pt x="2055" y="1676"/>
                </a:lnTo>
                <a:lnTo>
                  <a:pt x="1987" y="1690"/>
                </a:lnTo>
                <a:lnTo>
                  <a:pt x="1916" y="1700"/>
                </a:lnTo>
                <a:lnTo>
                  <a:pt x="1844" y="1702"/>
                </a:lnTo>
                <a:lnTo>
                  <a:pt x="1778" y="1700"/>
                </a:lnTo>
                <a:lnTo>
                  <a:pt x="1713" y="1692"/>
                </a:lnTo>
                <a:lnTo>
                  <a:pt x="1651" y="1679"/>
                </a:lnTo>
                <a:lnTo>
                  <a:pt x="1588" y="1661"/>
                </a:lnTo>
                <a:lnTo>
                  <a:pt x="1530" y="1639"/>
                </a:lnTo>
                <a:lnTo>
                  <a:pt x="1473" y="1614"/>
                </a:lnTo>
                <a:lnTo>
                  <a:pt x="1368" y="1627"/>
                </a:lnTo>
                <a:lnTo>
                  <a:pt x="1266" y="1638"/>
                </a:lnTo>
                <a:lnTo>
                  <a:pt x="1165" y="1646"/>
                </a:lnTo>
                <a:lnTo>
                  <a:pt x="1067" y="1651"/>
                </a:lnTo>
                <a:lnTo>
                  <a:pt x="971" y="1652"/>
                </a:lnTo>
                <a:lnTo>
                  <a:pt x="886" y="1651"/>
                </a:lnTo>
                <a:lnTo>
                  <a:pt x="804" y="1647"/>
                </a:lnTo>
                <a:lnTo>
                  <a:pt x="727" y="1640"/>
                </a:lnTo>
                <a:lnTo>
                  <a:pt x="655" y="1630"/>
                </a:lnTo>
                <a:lnTo>
                  <a:pt x="586" y="1619"/>
                </a:lnTo>
                <a:lnTo>
                  <a:pt x="522" y="1605"/>
                </a:lnTo>
                <a:lnTo>
                  <a:pt x="463" y="1587"/>
                </a:lnTo>
                <a:lnTo>
                  <a:pt x="408" y="1568"/>
                </a:lnTo>
                <a:lnTo>
                  <a:pt x="359" y="1547"/>
                </a:lnTo>
                <a:lnTo>
                  <a:pt x="314" y="1523"/>
                </a:lnTo>
                <a:lnTo>
                  <a:pt x="275" y="1497"/>
                </a:lnTo>
                <a:lnTo>
                  <a:pt x="243" y="1504"/>
                </a:lnTo>
                <a:lnTo>
                  <a:pt x="212" y="1505"/>
                </a:lnTo>
                <a:lnTo>
                  <a:pt x="181" y="1503"/>
                </a:lnTo>
                <a:lnTo>
                  <a:pt x="151" y="1496"/>
                </a:lnTo>
                <a:lnTo>
                  <a:pt x="122" y="1484"/>
                </a:lnTo>
                <a:lnTo>
                  <a:pt x="95" y="1469"/>
                </a:lnTo>
                <a:lnTo>
                  <a:pt x="71" y="1449"/>
                </a:lnTo>
                <a:lnTo>
                  <a:pt x="49" y="1427"/>
                </a:lnTo>
                <a:lnTo>
                  <a:pt x="31" y="1400"/>
                </a:lnTo>
                <a:lnTo>
                  <a:pt x="15" y="1371"/>
                </a:lnTo>
                <a:lnTo>
                  <a:pt x="4" y="1337"/>
                </a:lnTo>
                <a:lnTo>
                  <a:pt x="0" y="1303"/>
                </a:lnTo>
                <a:lnTo>
                  <a:pt x="0" y="1268"/>
                </a:lnTo>
                <a:lnTo>
                  <a:pt x="6" y="1235"/>
                </a:lnTo>
                <a:lnTo>
                  <a:pt x="15" y="1203"/>
                </a:lnTo>
                <a:lnTo>
                  <a:pt x="31" y="1173"/>
                </a:lnTo>
                <a:lnTo>
                  <a:pt x="49" y="1145"/>
                </a:lnTo>
                <a:lnTo>
                  <a:pt x="73" y="1121"/>
                </a:lnTo>
                <a:lnTo>
                  <a:pt x="100" y="1099"/>
                </a:lnTo>
                <a:lnTo>
                  <a:pt x="132" y="1084"/>
                </a:lnTo>
                <a:lnTo>
                  <a:pt x="160" y="1074"/>
                </a:lnTo>
                <a:lnTo>
                  <a:pt x="190" y="1068"/>
                </a:lnTo>
                <a:lnTo>
                  <a:pt x="218" y="1067"/>
                </a:lnTo>
                <a:lnTo>
                  <a:pt x="256" y="1014"/>
                </a:lnTo>
                <a:lnTo>
                  <a:pt x="301" y="961"/>
                </a:lnTo>
                <a:lnTo>
                  <a:pt x="355" y="907"/>
                </a:lnTo>
                <a:lnTo>
                  <a:pt x="414" y="854"/>
                </a:lnTo>
                <a:lnTo>
                  <a:pt x="480" y="801"/>
                </a:lnTo>
                <a:lnTo>
                  <a:pt x="553" y="749"/>
                </a:lnTo>
                <a:lnTo>
                  <a:pt x="632" y="696"/>
                </a:lnTo>
                <a:lnTo>
                  <a:pt x="716" y="644"/>
                </a:lnTo>
                <a:lnTo>
                  <a:pt x="805" y="594"/>
                </a:lnTo>
                <a:lnTo>
                  <a:pt x="901" y="545"/>
                </a:lnTo>
                <a:lnTo>
                  <a:pt x="1002" y="496"/>
                </a:lnTo>
                <a:lnTo>
                  <a:pt x="1106" y="451"/>
                </a:lnTo>
                <a:lnTo>
                  <a:pt x="1140" y="390"/>
                </a:lnTo>
                <a:lnTo>
                  <a:pt x="1180" y="333"/>
                </a:lnTo>
                <a:lnTo>
                  <a:pt x="1224" y="280"/>
                </a:lnTo>
                <a:lnTo>
                  <a:pt x="1272" y="230"/>
                </a:lnTo>
                <a:lnTo>
                  <a:pt x="1323" y="184"/>
                </a:lnTo>
                <a:lnTo>
                  <a:pt x="1379" y="143"/>
                </a:lnTo>
                <a:lnTo>
                  <a:pt x="1438" y="107"/>
                </a:lnTo>
                <a:lnTo>
                  <a:pt x="1499" y="76"/>
                </a:lnTo>
                <a:lnTo>
                  <a:pt x="1563" y="49"/>
                </a:lnTo>
                <a:lnTo>
                  <a:pt x="1631" y="28"/>
                </a:lnTo>
                <a:lnTo>
                  <a:pt x="1700" y="12"/>
                </a:lnTo>
                <a:lnTo>
                  <a:pt x="1771" y="3"/>
                </a:lnTo>
                <a:lnTo>
                  <a:pt x="184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331"/>
          <p:cNvSpPr>
            <a:spLocks noEditPoints="1"/>
          </p:cNvSpPr>
          <p:nvPr/>
        </p:nvSpPr>
        <p:spPr bwMode="auto">
          <a:xfrm>
            <a:off x="6443523" y="3274498"/>
            <a:ext cx="556066" cy="393178"/>
          </a:xfrm>
          <a:custGeom>
            <a:avLst/>
            <a:gdLst>
              <a:gd name="T0" fmla="*/ 1665 w 3265"/>
              <a:gd name="T1" fmla="*/ 1586 h 2317"/>
              <a:gd name="T2" fmla="*/ 2783 w 3265"/>
              <a:gd name="T3" fmla="*/ 1457 h 2317"/>
              <a:gd name="T4" fmla="*/ 2791 w 3265"/>
              <a:gd name="T5" fmla="*/ 1504 h 2317"/>
              <a:gd name="T6" fmla="*/ 2797 w 3265"/>
              <a:gd name="T7" fmla="*/ 1534 h 2317"/>
              <a:gd name="T8" fmla="*/ 2799 w 3265"/>
              <a:gd name="T9" fmla="*/ 1555 h 2317"/>
              <a:gd name="T10" fmla="*/ 2788 w 3265"/>
              <a:gd name="T11" fmla="*/ 1595 h 2317"/>
              <a:gd name="T12" fmla="*/ 2758 w 3265"/>
              <a:gd name="T13" fmla="*/ 1641 h 2317"/>
              <a:gd name="T14" fmla="*/ 2709 w 3265"/>
              <a:gd name="T15" fmla="*/ 1695 h 2317"/>
              <a:gd name="T16" fmla="*/ 2646 w 3265"/>
              <a:gd name="T17" fmla="*/ 1753 h 2317"/>
              <a:gd name="T18" fmla="*/ 2571 w 3265"/>
              <a:gd name="T19" fmla="*/ 1815 h 2317"/>
              <a:gd name="T20" fmla="*/ 2485 w 3265"/>
              <a:gd name="T21" fmla="*/ 1879 h 2317"/>
              <a:gd name="T22" fmla="*/ 2391 w 3265"/>
              <a:gd name="T23" fmla="*/ 1943 h 2317"/>
              <a:gd name="T24" fmla="*/ 2292 w 3265"/>
              <a:gd name="T25" fmla="*/ 2006 h 2317"/>
              <a:gd name="T26" fmla="*/ 2190 w 3265"/>
              <a:gd name="T27" fmla="*/ 2068 h 2317"/>
              <a:gd name="T28" fmla="*/ 2086 w 3265"/>
              <a:gd name="T29" fmla="*/ 2126 h 2317"/>
              <a:gd name="T30" fmla="*/ 1985 w 3265"/>
              <a:gd name="T31" fmla="*/ 2178 h 2317"/>
              <a:gd name="T32" fmla="*/ 1889 w 3265"/>
              <a:gd name="T33" fmla="*/ 2224 h 2317"/>
              <a:gd name="T34" fmla="*/ 1798 w 3265"/>
              <a:gd name="T35" fmla="*/ 2263 h 2317"/>
              <a:gd name="T36" fmla="*/ 1716 w 3265"/>
              <a:gd name="T37" fmla="*/ 2292 h 2317"/>
              <a:gd name="T38" fmla="*/ 1646 w 3265"/>
              <a:gd name="T39" fmla="*/ 2310 h 2317"/>
              <a:gd name="T40" fmla="*/ 1590 w 3265"/>
              <a:gd name="T41" fmla="*/ 2317 h 2317"/>
              <a:gd name="T42" fmla="*/ 1531 w 3265"/>
              <a:gd name="T43" fmla="*/ 2309 h 2317"/>
              <a:gd name="T44" fmla="*/ 1461 w 3265"/>
              <a:gd name="T45" fmla="*/ 2289 h 2317"/>
              <a:gd name="T46" fmla="*/ 1382 w 3265"/>
              <a:gd name="T47" fmla="*/ 2255 h 2317"/>
              <a:gd name="T48" fmla="*/ 1296 w 3265"/>
              <a:gd name="T49" fmla="*/ 2213 h 2317"/>
              <a:gd name="T50" fmla="*/ 1205 w 3265"/>
              <a:gd name="T51" fmla="*/ 2161 h 2317"/>
              <a:gd name="T52" fmla="*/ 1112 w 3265"/>
              <a:gd name="T53" fmla="*/ 2103 h 2317"/>
              <a:gd name="T54" fmla="*/ 1019 w 3265"/>
              <a:gd name="T55" fmla="*/ 2039 h 2317"/>
              <a:gd name="T56" fmla="*/ 928 w 3265"/>
              <a:gd name="T57" fmla="*/ 1972 h 2317"/>
              <a:gd name="T58" fmla="*/ 841 w 3265"/>
              <a:gd name="T59" fmla="*/ 1904 h 2317"/>
              <a:gd name="T60" fmla="*/ 762 w 3265"/>
              <a:gd name="T61" fmla="*/ 1835 h 2317"/>
              <a:gd name="T62" fmla="*/ 692 w 3265"/>
              <a:gd name="T63" fmla="*/ 1769 h 2317"/>
              <a:gd name="T64" fmla="*/ 633 w 3265"/>
              <a:gd name="T65" fmla="*/ 1706 h 2317"/>
              <a:gd name="T66" fmla="*/ 589 w 3265"/>
              <a:gd name="T67" fmla="*/ 1649 h 2317"/>
              <a:gd name="T68" fmla="*/ 560 w 3265"/>
              <a:gd name="T69" fmla="*/ 1598 h 2317"/>
              <a:gd name="T70" fmla="*/ 550 w 3265"/>
              <a:gd name="T71" fmla="*/ 1555 h 2317"/>
              <a:gd name="T72" fmla="*/ 559 w 3265"/>
              <a:gd name="T73" fmla="*/ 1514 h 2317"/>
              <a:gd name="T74" fmla="*/ 567 w 3265"/>
              <a:gd name="T75" fmla="*/ 1494 h 2317"/>
              <a:gd name="T76" fmla="*/ 651 w 3265"/>
              <a:gd name="T77" fmla="*/ 967 h 2317"/>
              <a:gd name="T78" fmla="*/ 184 w 3265"/>
              <a:gd name="T79" fmla="*/ 1655 h 2317"/>
              <a:gd name="T80" fmla="*/ 0 w 3265"/>
              <a:gd name="T81" fmla="*/ 1655 h 2317"/>
              <a:gd name="T82" fmla="*/ 95 w 3265"/>
              <a:gd name="T83" fmla="*/ 596 h 2317"/>
              <a:gd name="T84" fmla="*/ 3265 w 3265"/>
              <a:gd name="T85" fmla="*/ 503 h 2317"/>
              <a:gd name="T86" fmla="*/ 85 w 3265"/>
              <a:gd name="T87" fmla="*/ 511 h 2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265" h="2317">
                <a:moveTo>
                  <a:pt x="651" y="967"/>
                </a:moveTo>
                <a:lnTo>
                  <a:pt x="1665" y="1586"/>
                </a:lnTo>
                <a:lnTo>
                  <a:pt x="2698" y="967"/>
                </a:lnTo>
                <a:lnTo>
                  <a:pt x="2783" y="1457"/>
                </a:lnTo>
                <a:lnTo>
                  <a:pt x="2787" y="1483"/>
                </a:lnTo>
                <a:lnTo>
                  <a:pt x="2791" y="1504"/>
                </a:lnTo>
                <a:lnTo>
                  <a:pt x="2794" y="1521"/>
                </a:lnTo>
                <a:lnTo>
                  <a:pt x="2797" y="1534"/>
                </a:lnTo>
                <a:lnTo>
                  <a:pt x="2798" y="1545"/>
                </a:lnTo>
                <a:lnTo>
                  <a:pt x="2799" y="1555"/>
                </a:lnTo>
                <a:lnTo>
                  <a:pt x="2796" y="1574"/>
                </a:lnTo>
                <a:lnTo>
                  <a:pt x="2788" y="1595"/>
                </a:lnTo>
                <a:lnTo>
                  <a:pt x="2776" y="1617"/>
                </a:lnTo>
                <a:lnTo>
                  <a:pt x="2758" y="1641"/>
                </a:lnTo>
                <a:lnTo>
                  <a:pt x="2735" y="1667"/>
                </a:lnTo>
                <a:lnTo>
                  <a:pt x="2709" y="1695"/>
                </a:lnTo>
                <a:lnTo>
                  <a:pt x="2679" y="1723"/>
                </a:lnTo>
                <a:lnTo>
                  <a:pt x="2646" y="1753"/>
                </a:lnTo>
                <a:lnTo>
                  <a:pt x="2610" y="1783"/>
                </a:lnTo>
                <a:lnTo>
                  <a:pt x="2571" y="1815"/>
                </a:lnTo>
                <a:lnTo>
                  <a:pt x="2530" y="1847"/>
                </a:lnTo>
                <a:lnTo>
                  <a:pt x="2485" y="1879"/>
                </a:lnTo>
                <a:lnTo>
                  <a:pt x="2439" y="1911"/>
                </a:lnTo>
                <a:lnTo>
                  <a:pt x="2391" y="1943"/>
                </a:lnTo>
                <a:lnTo>
                  <a:pt x="2343" y="1974"/>
                </a:lnTo>
                <a:lnTo>
                  <a:pt x="2292" y="2006"/>
                </a:lnTo>
                <a:lnTo>
                  <a:pt x="2241" y="2038"/>
                </a:lnTo>
                <a:lnTo>
                  <a:pt x="2190" y="2068"/>
                </a:lnTo>
                <a:lnTo>
                  <a:pt x="2138" y="2097"/>
                </a:lnTo>
                <a:lnTo>
                  <a:pt x="2086" y="2126"/>
                </a:lnTo>
                <a:lnTo>
                  <a:pt x="2036" y="2153"/>
                </a:lnTo>
                <a:lnTo>
                  <a:pt x="1985" y="2178"/>
                </a:lnTo>
                <a:lnTo>
                  <a:pt x="1936" y="2201"/>
                </a:lnTo>
                <a:lnTo>
                  <a:pt x="1889" y="2224"/>
                </a:lnTo>
                <a:lnTo>
                  <a:pt x="1842" y="2244"/>
                </a:lnTo>
                <a:lnTo>
                  <a:pt x="1798" y="2263"/>
                </a:lnTo>
                <a:lnTo>
                  <a:pt x="1756" y="2278"/>
                </a:lnTo>
                <a:lnTo>
                  <a:pt x="1716" y="2292"/>
                </a:lnTo>
                <a:lnTo>
                  <a:pt x="1680" y="2302"/>
                </a:lnTo>
                <a:lnTo>
                  <a:pt x="1646" y="2310"/>
                </a:lnTo>
                <a:lnTo>
                  <a:pt x="1616" y="2316"/>
                </a:lnTo>
                <a:lnTo>
                  <a:pt x="1590" y="2317"/>
                </a:lnTo>
                <a:lnTo>
                  <a:pt x="1562" y="2315"/>
                </a:lnTo>
                <a:lnTo>
                  <a:pt x="1531" y="2309"/>
                </a:lnTo>
                <a:lnTo>
                  <a:pt x="1497" y="2301"/>
                </a:lnTo>
                <a:lnTo>
                  <a:pt x="1461" y="2289"/>
                </a:lnTo>
                <a:lnTo>
                  <a:pt x="1423" y="2273"/>
                </a:lnTo>
                <a:lnTo>
                  <a:pt x="1382" y="2255"/>
                </a:lnTo>
                <a:lnTo>
                  <a:pt x="1339" y="2235"/>
                </a:lnTo>
                <a:lnTo>
                  <a:pt x="1296" y="2213"/>
                </a:lnTo>
                <a:lnTo>
                  <a:pt x="1250" y="2188"/>
                </a:lnTo>
                <a:lnTo>
                  <a:pt x="1205" y="2161"/>
                </a:lnTo>
                <a:lnTo>
                  <a:pt x="1158" y="2132"/>
                </a:lnTo>
                <a:lnTo>
                  <a:pt x="1112" y="2103"/>
                </a:lnTo>
                <a:lnTo>
                  <a:pt x="1065" y="2072"/>
                </a:lnTo>
                <a:lnTo>
                  <a:pt x="1019" y="2039"/>
                </a:lnTo>
                <a:lnTo>
                  <a:pt x="972" y="2006"/>
                </a:lnTo>
                <a:lnTo>
                  <a:pt x="928" y="1972"/>
                </a:lnTo>
                <a:lnTo>
                  <a:pt x="884" y="1938"/>
                </a:lnTo>
                <a:lnTo>
                  <a:pt x="841" y="1904"/>
                </a:lnTo>
                <a:lnTo>
                  <a:pt x="801" y="1870"/>
                </a:lnTo>
                <a:lnTo>
                  <a:pt x="762" y="1835"/>
                </a:lnTo>
                <a:lnTo>
                  <a:pt x="725" y="1802"/>
                </a:lnTo>
                <a:lnTo>
                  <a:pt x="692" y="1769"/>
                </a:lnTo>
                <a:lnTo>
                  <a:pt x="661" y="1737"/>
                </a:lnTo>
                <a:lnTo>
                  <a:pt x="633" y="1706"/>
                </a:lnTo>
                <a:lnTo>
                  <a:pt x="610" y="1677"/>
                </a:lnTo>
                <a:lnTo>
                  <a:pt x="589" y="1649"/>
                </a:lnTo>
                <a:lnTo>
                  <a:pt x="572" y="1622"/>
                </a:lnTo>
                <a:lnTo>
                  <a:pt x="560" y="1598"/>
                </a:lnTo>
                <a:lnTo>
                  <a:pt x="553" y="1575"/>
                </a:lnTo>
                <a:lnTo>
                  <a:pt x="550" y="1555"/>
                </a:lnTo>
                <a:lnTo>
                  <a:pt x="552" y="1534"/>
                </a:lnTo>
                <a:lnTo>
                  <a:pt x="559" y="1514"/>
                </a:lnTo>
                <a:lnTo>
                  <a:pt x="568" y="1493"/>
                </a:lnTo>
                <a:lnTo>
                  <a:pt x="567" y="1494"/>
                </a:lnTo>
                <a:lnTo>
                  <a:pt x="567" y="1495"/>
                </a:lnTo>
                <a:lnTo>
                  <a:pt x="651" y="967"/>
                </a:lnTo>
                <a:close/>
                <a:moveTo>
                  <a:pt x="95" y="596"/>
                </a:moveTo>
                <a:lnTo>
                  <a:pt x="184" y="1655"/>
                </a:lnTo>
                <a:lnTo>
                  <a:pt x="95" y="1972"/>
                </a:lnTo>
                <a:lnTo>
                  <a:pt x="0" y="1655"/>
                </a:lnTo>
                <a:lnTo>
                  <a:pt x="0" y="1655"/>
                </a:lnTo>
                <a:lnTo>
                  <a:pt x="95" y="596"/>
                </a:lnTo>
                <a:close/>
                <a:moveTo>
                  <a:pt x="1677" y="0"/>
                </a:moveTo>
                <a:lnTo>
                  <a:pt x="3265" y="503"/>
                </a:lnTo>
                <a:lnTo>
                  <a:pt x="1673" y="1476"/>
                </a:lnTo>
                <a:lnTo>
                  <a:pt x="85" y="511"/>
                </a:lnTo>
                <a:lnTo>
                  <a:pt x="167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17" name="Group 508"/>
          <p:cNvGrpSpPr/>
          <p:nvPr/>
        </p:nvGrpSpPr>
        <p:grpSpPr>
          <a:xfrm>
            <a:off x="5530986" y="3242581"/>
            <a:ext cx="510152" cy="457012"/>
            <a:chOff x="2465388" y="4302126"/>
            <a:chExt cx="457200" cy="409575"/>
          </a:xfrm>
          <a:solidFill>
            <a:srgbClr val="000000"/>
          </a:solidFill>
        </p:grpSpPr>
        <p:sp>
          <p:nvSpPr>
            <p:cNvPr id="118" name="Freeform 336"/>
            <p:cNvSpPr>
              <a:spLocks noEditPoints="1"/>
            </p:cNvSpPr>
            <p:nvPr/>
          </p:nvSpPr>
          <p:spPr bwMode="auto">
            <a:xfrm>
              <a:off x="2465388" y="4302126"/>
              <a:ext cx="457200" cy="409575"/>
            </a:xfrm>
            <a:custGeom>
              <a:avLst/>
              <a:gdLst>
                <a:gd name="T0" fmla="*/ 1328 w 3460"/>
                <a:gd name="T1" fmla="*/ 194 h 3095"/>
                <a:gd name="T2" fmla="*/ 879 w 3460"/>
                <a:gd name="T3" fmla="*/ 331 h 3095"/>
                <a:gd name="T4" fmla="*/ 517 w 3460"/>
                <a:gd name="T5" fmla="*/ 554 h 3095"/>
                <a:gd name="T6" fmla="*/ 267 w 3460"/>
                <a:gd name="T7" fmla="*/ 843 h 3095"/>
                <a:gd name="T8" fmla="*/ 155 w 3460"/>
                <a:gd name="T9" fmla="*/ 1181 h 3095"/>
                <a:gd name="T10" fmla="*/ 205 w 3460"/>
                <a:gd name="T11" fmla="*/ 1534 h 3095"/>
                <a:gd name="T12" fmla="*/ 409 w 3460"/>
                <a:gd name="T13" fmla="*/ 1851 h 3095"/>
                <a:gd name="T14" fmla="*/ 748 w 3460"/>
                <a:gd name="T15" fmla="*/ 2109 h 3095"/>
                <a:gd name="T16" fmla="*/ 1040 w 3460"/>
                <a:gd name="T17" fmla="*/ 2246 h 3095"/>
                <a:gd name="T18" fmla="*/ 1074 w 3460"/>
                <a:gd name="T19" fmla="*/ 2356 h 3095"/>
                <a:gd name="T20" fmla="*/ 1048 w 3460"/>
                <a:gd name="T21" fmla="*/ 2542 h 3095"/>
                <a:gd name="T22" fmla="*/ 932 w 3460"/>
                <a:gd name="T23" fmla="*/ 2780 h 3095"/>
                <a:gd name="T24" fmla="*/ 1215 w 3460"/>
                <a:gd name="T25" fmla="*/ 2702 h 3095"/>
                <a:gd name="T26" fmla="*/ 1638 w 3460"/>
                <a:gd name="T27" fmla="*/ 2475 h 3095"/>
                <a:gd name="T28" fmla="*/ 1839 w 3460"/>
                <a:gd name="T29" fmla="*/ 2346 h 3095"/>
                <a:gd name="T30" fmla="*/ 2346 w 3460"/>
                <a:gd name="T31" fmla="*/ 2261 h 3095"/>
                <a:gd name="T32" fmla="*/ 2773 w 3460"/>
                <a:gd name="T33" fmla="*/ 2073 h 3095"/>
                <a:gd name="T34" fmla="*/ 3093 w 3460"/>
                <a:gd name="T35" fmla="*/ 1803 h 3095"/>
                <a:gd name="T36" fmla="*/ 3275 w 3460"/>
                <a:gd name="T37" fmla="*/ 1473 h 3095"/>
                <a:gd name="T38" fmla="*/ 3294 w 3460"/>
                <a:gd name="T39" fmla="*/ 1111 h 3095"/>
                <a:gd name="T40" fmla="*/ 3153 w 3460"/>
                <a:gd name="T41" fmla="*/ 781 h 3095"/>
                <a:gd name="T42" fmla="*/ 2879 w 3460"/>
                <a:gd name="T43" fmla="*/ 503 h 3095"/>
                <a:gd name="T44" fmla="*/ 2497 w 3460"/>
                <a:gd name="T45" fmla="*/ 296 h 3095"/>
                <a:gd name="T46" fmla="*/ 2035 w 3460"/>
                <a:gd name="T47" fmla="*/ 178 h 3095"/>
                <a:gd name="T48" fmla="*/ 1839 w 3460"/>
                <a:gd name="T49" fmla="*/ 2 h 3095"/>
                <a:gd name="T50" fmla="*/ 2355 w 3460"/>
                <a:gd name="T51" fmla="*/ 84 h 3095"/>
                <a:gd name="T52" fmla="*/ 2800 w 3460"/>
                <a:gd name="T53" fmla="*/ 269 h 3095"/>
                <a:gd name="T54" fmla="*/ 3150 w 3460"/>
                <a:gd name="T55" fmla="*/ 539 h 3095"/>
                <a:gd name="T56" fmla="*/ 3378 w 3460"/>
                <a:gd name="T57" fmla="*/ 875 h 3095"/>
                <a:gd name="T58" fmla="*/ 3460 w 3460"/>
                <a:gd name="T59" fmla="*/ 1257 h 3095"/>
                <a:gd name="T60" fmla="*/ 3373 w 3460"/>
                <a:gd name="T61" fmla="*/ 1648 h 3095"/>
                <a:gd name="T62" fmla="*/ 3134 w 3460"/>
                <a:gd name="T63" fmla="*/ 1990 h 3095"/>
                <a:gd name="T64" fmla="*/ 2768 w 3460"/>
                <a:gd name="T65" fmla="*/ 2262 h 3095"/>
                <a:gd name="T66" fmla="*/ 2302 w 3460"/>
                <a:gd name="T67" fmla="*/ 2444 h 3095"/>
                <a:gd name="T68" fmla="*/ 1821 w 3460"/>
                <a:gd name="T69" fmla="*/ 2551 h 3095"/>
                <a:gd name="T70" fmla="*/ 1522 w 3460"/>
                <a:gd name="T71" fmla="*/ 2737 h 3095"/>
                <a:gd name="T72" fmla="*/ 1211 w 3460"/>
                <a:gd name="T73" fmla="*/ 2886 h 3095"/>
                <a:gd name="T74" fmla="*/ 930 w 3460"/>
                <a:gd name="T75" fmla="*/ 2996 h 3095"/>
                <a:gd name="T76" fmla="*/ 723 w 3460"/>
                <a:gd name="T77" fmla="*/ 3065 h 3095"/>
                <a:gd name="T78" fmla="*/ 633 w 3460"/>
                <a:gd name="T79" fmla="*/ 3092 h 3095"/>
                <a:gd name="T80" fmla="*/ 557 w 3460"/>
                <a:gd name="T81" fmla="*/ 3077 h 3095"/>
                <a:gd name="T82" fmla="*/ 522 w 3460"/>
                <a:gd name="T83" fmla="*/ 2990 h 3095"/>
                <a:gd name="T84" fmla="*/ 651 w 3460"/>
                <a:gd name="T85" fmla="*/ 2840 h 3095"/>
                <a:gd name="T86" fmla="*/ 819 w 3460"/>
                <a:gd name="T87" fmla="*/ 2627 h 3095"/>
                <a:gd name="T88" fmla="*/ 893 w 3460"/>
                <a:gd name="T89" fmla="*/ 2461 h 3095"/>
                <a:gd name="T90" fmla="*/ 815 w 3460"/>
                <a:gd name="T91" fmla="*/ 2325 h 3095"/>
                <a:gd name="T92" fmla="*/ 423 w 3460"/>
                <a:gd name="T93" fmla="*/ 2083 h 3095"/>
                <a:gd name="T94" fmla="*/ 150 w 3460"/>
                <a:gd name="T95" fmla="*/ 1771 h 3095"/>
                <a:gd name="T96" fmla="*/ 13 w 3460"/>
                <a:gd name="T97" fmla="*/ 1411 h 3095"/>
                <a:gd name="T98" fmla="*/ 31 w 3460"/>
                <a:gd name="T99" fmla="*/ 1024 h 3095"/>
                <a:gd name="T100" fmla="*/ 202 w 3460"/>
                <a:gd name="T101" fmla="*/ 666 h 3095"/>
                <a:gd name="T102" fmla="*/ 507 w 3460"/>
                <a:gd name="T103" fmla="*/ 369 h 3095"/>
                <a:gd name="T104" fmla="*/ 917 w 3460"/>
                <a:gd name="T105" fmla="*/ 147 h 3095"/>
                <a:gd name="T106" fmla="*/ 1408 w 3460"/>
                <a:gd name="T107" fmla="*/ 21 h 3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60" h="3095">
                  <a:moveTo>
                    <a:pt x="1731" y="157"/>
                  </a:moveTo>
                  <a:lnTo>
                    <a:pt x="1626" y="160"/>
                  </a:lnTo>
                  <a:lnTo>
                    <a:pt x="1525" y="167"/>
                  </a:lnTo>
                  <a:lnTo>
                    <a:pt x="1425" y="178"/>
                  </a:lnTo>
                  <a:lnTo>
                    <a:pt x="1328" y="194"/>
                  </a:lnTo>
                  <a:lnTo>
                    <a:pt x="1232" y="214"/>
                  </a:lnTo>
                  <a:lnTo>
                    <a:pt x="1139" y="237"/>
                  </a:lnTo>
                  <a:lnTo>
                    <a:pt x="1049" y="265"/>
                  </a:lnTo>
                  <a:lnTo>
                    <a:pt x="963" y="296"/>
                  </a:lnTo>
                  <a:lnTo>
                    <a:pt x="879" y="331"/>
                  </a:lnTo>
                  <a:lnTo>
                    <a:pt x="799" y="370"/>
                  </a:lnTo>
                  <a:lnTo>
                    <a:pt x="722" y="411"/>
                  </a:lnTo>
                  <a:lnTo>
                    <a:pt x="650" y="456"/>
                  </a:lnTo>
                  <a:lnTo>
                    <a:pt x="581" y="503"/>
                  </a:lnTo>
                  <a:lnTo>
                    <a:pt x="517" y="554"/>
                  </a:lnTo>
                  <a:lnTo>
                    <a:pt x="457" y="606"/>
                  </a:lnTo>
                  <a:lnTo>
                    <a:pt x="402" y="663"/>
                  </a:lnTo>
                  <a:lnTo>
                    <a:pt x="351" y="721"/>
                  </a:lnTo>
                  <a:lnTo>
                    <a:pt x="307" y="781"/>
                  </a:lnTo>
                  <a:lnTo>
                    <a:pt x="267" y="843"/>
                  </a:lnTo>
                  <a:lnTo>
                    <a:pt x="233" y="907"/>
                  </a:lnTo>
                  <a:lnTo>
                    <a:pt x="205" y="974"/>
                  </a:lnTo>
                  <a:lnTo>
                    <a:pt x="181" y="1042"/>
                  </a:lnTo>
                  <a:lnTo>
                    <a:pt x="166" y="1111"/>
                  </a:lnTo>
                  <a:lnTo>
                    <a:pt x="155" y="1181"/>
                  </a:lnTo>
                  <a:lnTo>
                    <a:pt x="152" y="1254"/>
                  </a:lnTo>
                  <a:lnTo>
                    <a:pt x="155" y="1325"/>
                  </a:lnTo>
                  <a:lnTo>
                    <a:pt x="166" y="1397"/>
                  </a:lnTo>
                  <a:lnTo>
                    <a:pt x="182" y="1466"/>
                  </a:lnTo>
                  <a:lnTo>
                    <a:pt x="205" y="1534"/>
                  </a:lnTo>
                  <a:lnTo>
                    <a:pt x="234" y="1602"/>
                  </a:lnTo>
                  <a:lnTo>
                    <a:pt x="269" y="1667"/>
                  </a:lnTo>
                  <a:lnTo>
                    <a:pt x="310" y="1731"/>
                  </a:lnTo>
                  <a:lnTo>
                    <a:pt x="356" y="1793"/>
                  </a:lnTo>
                  <a:lnTo>
                    <a:pt x="409" y="1851"/>
                  </a:lnTo>
                  <a:lnTo>
                    <a:pt x="466" y="1909"/>
                  </a:lnTo>
                  <a:lnTo>
                    <a:pt x="529" y="1963"/>
                  </a:lnTo>
                  <a:lnTo>
                    <a:pt x="597" y="2014"/>
                  </a:lnTo>
                  <a:lnTo>
                    <a:pt x="670" y="2064"/>
                  </a:lnTo>
                  <a:lnTo>
                    <a:pt x="748" y="2109"/>
                  </a:lnTo>
                  <a:lnTo>
                    <a:pt x="830" y="2152"/>
                  </a:lnTo>
                  <a:lnTo>
                    <a:pt x="916" y="2190"/>
                  </a:lnTo>
                  <a:lnTo>
                    <a:pt x="1008" y="2227"/>
                  </a:lnTo>
                  <a:lnTo>
                    <a:pt x="1025" y="2234"/>
                  </a:lnTo>
                  <a:lnTo>
                    <a:pt x="1040" y="2246"/>
                  </a:lnTo>
                  <a:lnTo>
                    <a:pt x="1051" y="2260"/>
                  </a:lnTo>
                  <a:lnTo>
                    <a:pt x="1061" y="2277"/>
                  </a:lnTo>
                  <a:lnTo>
                    <a:pt x="1066" y="2295"/>
                  </a:lnTo>
                  <a:lnTo>
                    <a:pt x="1071" y="2324"/>
                  </a:lnTo>
                  <a:lnTo>
                    <a:pt x="1074" y="2356"/>
                  </a:lnTo>
                  <a:lnTo>
                    <a:pt x="1075" y="2389"/>
                  </a:lnTo>
                  <a:lnTo>
                    <a:pt x="1072" y="2424"/>
                  </a:lnTo>
                  <a:lnTo>
                    <a:pt x="1067" y="2461"/>
                  </a:lnTo>
                  <a:lnTo>
                    <a:pt x="1060" y="2501"/>
                  </a:lnTo>
                  <a:lnTo>
                    <a:pt x="1048" y="2542"/>
                  </a:lnTo>
                  <a:lnTo>
                    <a:pt x="1033" y="2586"/>
                  </a:lnTo>
                  <a:lnTo>
                    <a:pt x="1016" y="2632"/>
                  </a:lnTo>
                  <a:lnTo>
                    <a:pt x="992" y="2679"/>
                  </a:lnTo>
                  <a:lnTo>
                    <a:pt x="965" y="2729"/>
                  </a:lnTo>
                  <a:lnTo>
                    <a:pt x="932" y="2780"/>
                  </a:lnTo>
                  <a:lnTo>
                    <a:pt x="894" y="2834"/>
                  </a:lnTo>
                  <a:lnTo>
                    <a:pt x="969" y="2806"/>
                  </a:lnTo>
                  <a:lnTo>
                    <a:pt x="1048" y="2774"/>
                  </a:lnTo>
                  <a:lnTo>
                    <a:pt x="1130" y="2740"/>
                  </a:lnTo>
                  <a:lnTo>
                    <a:pt x="1215" y="2702"/>
                  </a:lnTo>
                  <a:lnTo>
                    <a:pt x="1301" y="2663"/>
                  </a:lnTo>
                  <a:lnTo>
                    <a:pt x="1388" y="2620"/>
                  </a:lnTo>
                  <a:lnTo>
                    <a:pt x="1473" y="2574"/>
                  </a:lnTo>
                  <a:lnTo>
                    <a:pt x="1557" y="2525"/>
                  </a:lnTo>
                  <a:lnTo>
                    <a:pt x="1638" y="2475"/>
                  </a:lnTo>
                  <a:lnTo>
                    <a:pt x="1715" y="2422"/>
                  </a:lnTo>
                  <a:lnTo>
                    <a:pt x="1787" y="2365"/>
                  </a:lnTo>
                  <a:lnTo>
                    <a:pt x="1803" y="2356"/>
                  </a:lnTo>
                  <a:lnTo>
                    <a:pt x="1821" y="2348"/>
                  </a:lnTo>
                  <a:lnTo>
                    <a:pt x="1839" y="2346"/>
                  </a:lnTo>
                  <a:lnTo>
                    <a:pt x="1946" y="2338"/>
                  </a:lnTo>
                  <a:lnTo>
                    <a:pt x="2050" y="2326"/>
                  </a:lnTo>
                  <a:lnTo>
                    <a:pt x="2151" y="2309"/>
                  </a:lnTo>
                  <a:lnTo>
                    <a:pt x="2250" y="2286"/>
                  </a:lnTo>
                  <a:lnTo>
                    <a:pt x="2346" y="2261"/>
                  </a:lnTo>
                  <a:lnTo>
                    <a:pt x="2439" y="2231"/>
                  </a:lnTo>
                  <a:lnTo>
                    <a:pt x="2529" y="2197"/>
                  </a:lnTo>
                  <a:lnTo>
                    <a:pt x="2614" y="2160"/>
                  </a:lnTo>
                  <a:lnTo>
                    <a:pt x="2696" y="2118"/>
                  </a:lnTo>
                  <a:lnTo>
                    <a:pt x="2773" y="2073"/>
                  </a:lnTo>
                  <a:lnTo>
                    <a:pt x="2847" y="2025"/>
                  </a:lnTo>
                  <a:lnTo>
                    <a:pt x="2916" y="1974"/>
                  </a:lnTo>
                  <a:lnTo>
                    <a:pt x="2980" y="1920"/>
                  </a:lnTo>
                  <a:lnTo>
                    <a:pt x="3039" y="1862"/>
                  </a:lnTo>
                  <a:lnTo>
                    <a:pt x="3093" y="1803"/>
                  </a:lnTo>
                  <a:lnTo>
                    <a:pt x="3141" y="1741"/>
                  </a:lnTo>
                  <a:lnTo>
                    <a:pt x="3185" y="1676"/>
                  </a:lnTo>
                  <a:lnTo>
                    <a:pt x="3221" y="1610"/>
                  </a:lnTo>
                  <a:lnTo>
                    <a:pt x="3251" y="1542"/>
                  </a:lnTo>
                  <a:lnTo>
                    <a:pt x="3275" y="1473"/>
                  </a:lnTo>
                  <a:lnTo>
                    <a:pt x="3293" y="1401"/>
                  </a:lnTo>
                  <a:lnTo>
                    <a:pt x="3304" y="1328"/>
                  </a:lnTo>
                  <a:lnTo>
                    <a:pt x="3308" y="1254"/>
                  </a:lnTo>
                  <a:lnTo>
                    <a:pt x="3304" y="1181"/>
                  </a:lnTo>
                  <a:lnTo>
                    <a:pt x="3294" y="1111"/>
                  </a:lnTo>
                  <a:lnTo>
                    <a:pt x="3278" y="1042"/>
                  </a:lnTo>
                  <a:lnTo>
                    <a:pt x="3255" y="974"/>
                  </a:lnTo>
                  <a:lnTo>
                    <a:pt x="3227" y="907"/>
                  </a:lnTo>
                  <a:lnTo>
                    <a:pt x="3193" y="843"/>
                  </a:lnTo>
                  <a:lnTo>
                    <a:pt x="3153" y="781"/>
                  </a:lnTo>
                  <a:lnTo>
                    <a:pt x="3108" y="721"/>
                  </a:lnTo>
                  <a:lnTo>
                    <a:pt x="3058" y="663"/>
                  </a:lnTo>
                  <a:lnTo>
                    <a:pt x="3003" y="606"/>
                  </a:lnTo>
                  <a:lnTo>
                    <a:pt x="2943" y="554"/>
                  </a:lnTo>
                  <a:lnTo>
                    <a:pt x="2879" y="503"/>
                  </a:lnTo>
                  <a:lnTo>
                    <a:pt x="2810" y="456"/>
                  </a:lnTo>
                  <a:lnTo>
                    <a:pt x="2738" y="411"/>
                  </a:lnTo>
                  <a:lnTo>
                    <a:pt x="2662" y="370"/>
                  </a:lnTo>
                  <a:lnTo>
                    <a:pt x="2582" y="331"/>
                  </a:lnTo>
                  <a:lnTo>
                    <a:pt x="2497" y="296"/>
                  </a:lnTo>
                  <a:lnTo>
                    <a:pt x="2411" y="265"/>
                  </a:lnTo>
                  <a:lnTo>
                    <a:pt x="2321" y="237"/>
                  </a:lnTo>
                  <a:lnTo>
                    <a:pt x="2228" y="214"/>
                  </a:lnTo>
                  <a:lnTo>
                    <a:pt x="2133" y="194"/>
                  </a:lnTo>
                  <a:lnTo>
                    <a:pt x="2035" y="178"/>
                  </a:lnTo>
                  <a:lnTo>
                    <a:pt x="1935" y="167"/>
                  </a:lnTo>
                  <a:lnTo>
                    <a:pt x="1834" y="160"/>
                  </a:lnTo>
                  <a:lnTo>
                    <a:pt x="1731" y="157"/>
                  </a:lnTo>
                  <a:close/>
                  <a:moveTo>
                    <a:pt x="1731" y="0"/>
                  </a:moveTo>
                  <a:lnTo>
                    <a:pt x="1839" y="2"/>
                  </a:lnTo>
                  <a:lnTo>
                    <a:pt x="1947" y="9"/>
                  </a:lnTo>
                  <a:lnTo>
                    <a:pt x="2052" y="21"/>
                  </a:lnTo>
                  <a:lnTo>
                    <a:pt x="2155" y="38"/>
                  </a:lnTo>
                  <a:lnTo>
                    <a:pt x="2257" y="59"/>
                  </a:lnTo>
                  <a:lnTo>
                    <a:pt x="2355" y="84"/>
                  </a:lnTo>
                  <a:lnTo>
                    <a:pt x="2451" y="114"/>
                  </a:lnTo>
                  <a:lnTo>
                    <a:pt x="2543" y="147"/>
                  </a:lnTo>
                  <a:lnTo>
                    <a:pt x="2632" y="184"/>
                  </a:lnTo>
                  <a:lnTo>
                    <a:pt x="2718" y="226"/>
                  </a:lnTo>
                  <a:lnTo>
                    <a:pt x="2800" y="269"/>
                  </a:lnTo>
                  <a:lnTo>
                    <a:pt x="2879" y="317"/>
                  </a:lnTo>
                  <a:lnTo>
                    <a:pt x="2953" y="369"/>
                  </a:lnTo>
                  <a:lnTo>
                    <a:pt x="3023" y="422"/>
                  </a:lnTo>
                  <a:lnTo>
                    <a:pt x="3089" y="480"/>
                  </a:lnTo>
                  <a:lnTo>
                    <a:pt x="3150" y="539"/>
                  </a:lnTo>
                  <a:lnTo>
                    <a:pt x="3206" y="602"/>
                  </a:lnTo>
                  <a:lnTo>
                    <a:pt x="3257" y="666"/>
                  </a:lnTo>
                  <a:lnTo>
                    <a:pt x="3303" y="733"/>
                  </a:lnTo>
                  <a:lnTo>
                    <a:pt x="3343" y="804"/>
                  </a:lnTo>
                  <a:lnTo>
                    <a:pt x="3378" y="875"/>
                  </a:lnTo>
                  <a:lnTo>
                    <a:pt x="3407" y="948"/>
                  </a:lnTo>
                  <a:lnTo>
                    <a:pt x="3429" y="1024"/>
                  </a:lnTo>
                  <a:lnTo>
                    <a:pt x="3446" y="1100"/>
                  </a:lnTo>
                  <a:lnTo>
                    <a:pt x="3456" y="1178"/>
                  </a:lnTo>
                  <a:lnTo>
                    <a:pt x="3460" y="1257"/>
                  </a:lnTo>
                  <a:lnTo>
                    <a:pt x="3456" y="1338"/>
                  </a:lnTo>
                  <a:lnTo>
                    <a:pt x="3445" y="1418"/>
                  </a:lnTo>
                  <a:lnTo>
                    <a:pt x="3428" y="1496"/>
                  </a:lnTo>
                  <a:lnTo>
                    <a:pt x="3404" y="1573"/>
                  </a:lnTo>
                  <a:lnTo>
                    <a:pt x="3373" y="1648"/>
                  </a:lnTo>
                  <a:lnTo>
                    <a:pt x="3338" y="1721"/>
                  </a:lnTo>
                  <a:lnTo>
                    <a:pt x="3295" y="1792"/>
                  </a:lnTo>
                  <a:lnTo>
                    <a:pt x="3247" y="1860"/>
                  </a:lnTo>
                  <a:lnTo>
                    <a:pt x="3193" y="1926"/>
                  </a:lnTo>
                  <a:lnTo>
                    <a:pt x="3134" y="1990"/>
                  </a:lnTo>
                  <a:lnTo>
                    <a:pt x="3071" y="2051"/>
                  </a:lnTo>
                  <a:lnTo>
                    <a:pt x="3001" y="2108"/>
                  </a:lnTo>
                  <a:lnTo>
                    <a:pt x="2928" y="2163"/>
                  </a:lnTo>
                  <a:lnTo>
                    <a:pt x="2850" y="2214"/>
                  </a:lnTo>
                  <a:lnTo>
                    <a:pt x="2768" y="2262"/>
                  </a:lnTo>
                  <a:lnTo>
                    <a:pt x="2682" y="2307"/>
                  </a:lnTo>
                  <a:lnTo>
                    <a:pt x="2592" y="2347"/>
                  </a:lnTo>
                  <a:lnTo>
                    <a:pt x="2498" y="2384"/>
                  </a:lnTo>
                  <a:lnTo>
                    <a:pt x="2402" y="2416"/>
                  </a:lnTo>
                  <a:lnTo>
                    <a:pt x="2302" y="2444"/>
                  </a:lnTo>
                  <a:lnTo>
                    <a:pt x="2199" y="2468"/>
                  </a:lnTo>
                  <a:lnTo>
                    <a:pt x="2093" y="2487"/>
                  </a:lnTo>
                  <a:lnTo>
                    <a:pt x="1986" y="2501"/>
                  </a:lnTo>
                  <a:lnTo>
                    <a:pt x="1875" y="2510"/>
                  </a:lnTo>
                  <a:lnTo>
                    <a:pt x="1821" y="2551"/>
                  </a:lnTo>
                  <a:lnTo>
                    <a:pt x="1764" y="2592"/>
                  </a:lnTo>
                  <a:lnTo>
                    <a:pt x="1705" y="2630"/>
                  </a:lnTo>
                  <a:lnTo>
                    <a:pt x="1645" y="2667"/>
                  </a:lnTo>
                  <a:lnTo>
                    <a:pt x="1584" y="2702"/>
                  </a:lnTo>
                  <a:lnTo>
                    <a:pt x="1522" y="2737"/>
                  </a:lnTo>
                  <a:lnTo>
                    <a:pt x="1459" y="2770"/>
                  </a:lnTo>
                  <a:lnTo>
                    <a:pt x="1396" y="2801"/>
                  </a:lnTo>
                  <a:lnTo>
                    <a:pt x="1334" y="2830"/>
                  </a:lnTo>
                  <a:lnTo>
                    <a:pt x="1272" y="2859"/>
                  </a:lnTo>
                  <a:lnTo>
                    <a:pt x="1211" y="2886"/>
                  </a:lnTo>
                  <a:lnTo>
                    <a:pt x="1152" y="2910"/>
                  </a:lnTo>
                  <a:lnTo>
                    <a:pt x="1093" y="2934"/>
                  </a:lnTo>
                  <a:lnTo>
                    <a:pt x="1037" y="2956"/>
                  </a:lnTo>
                  <a:lnTo>
                    <a:pt x="982" y="2977"/>
                  </a:lnTo>
                  <a:lnTo>
                    <a:pt x="930" y="2996"/>
                  </a:lnTo>
                  <a:lnTo>
                    <a:pt x="882" y="3013"/>
                  </a:lnTo>
                  <a:lnTo>
                    <a:pt x="836" y="3029"/>
                  </a:lnTo>
                  <a:lnTo>
                    <a:pt x="795" y="3043"/>
                  </a:lnTo>
                  <a:lnTo>
                    <a:pt x="757" y="3054"/>
                  </a:lnTo>
                  <a:lnTo>
                    <a:pt x="723" y="3065"/>
                  </a:lnTo>
                  <a:lnTo>
                    <a:pt x="695" y="3074"/>
                  </a:lnTo>
                  <a:lnTo>
                    <a:pt x="671" y="3081"/>
                  </a:lnTo>
                  <a:lnTo>
                    <a:pt x="653" y="3086"/>
                  </a:lnTo>
                  <a:lnTo>
                    <a:pt x="639" y="3090"/>
                  </a:lnTo>
                  <a:lnTo>
                    <a:pt x="633" y="3092"/>
                  </a:lnTo>
                  <a:lnTo>
                    <a:pt x="621" y="3094"/>
                  </a:lnTo>
                  <a:lnTo>
                    <a:pt x="610" y="3095"/>
                  </a:lnTo>
                  <a:lnTo>
                    <a:pt x="591" y="3093"/>
                  </a:lnTo>
                  <a:lnTo>
                    <a:pt x="573" y="3086"/>
                  </a:lnTo>
                  <a:lnTo>
                    <a:pt x="557" y="3077"/>
                  </a:lnTo>
                  <a:lnTo>
                    <a:pt x="542" y="3064"/>
                  </a:lnTo>
                  <a:lnTo>
                    <a:pt x="531" y="3048"/>
                  </a:lnTo>
                  <a:lnTo>
                    <a:pt x="524" y="3030"/>
                  </a:lnTo>
                  <a:lnTo>
                    <a:pt x="521" y="3010"/>
                  </a:lnTo>
                  <a:lnTo>
                    <a:pt x="522" y="2990"/>
                  </a:lnTo>
                  <a:lnTo>
                    <a:pt x="527" y="2971"/>
                  </a:lnTo>
                  <a:lnTo>
                    <a:pt x="536" y="2954"/>
                  </a:lnTo>
                  <a:lnTo>
                    <a:pt x="549" y="2939"/>
                  </a:lnTo>
                  <a:lnTo>
                    <a:pt x="602" y="2888"/>
                  </a:lnTo>
                  <a:lnTo>
                    <a:pt x="651" y="2840"/>
                  </a:lnTo>
                  <a:lnTo>
                    <a:pt x="694" y="2793"/>
                  </a:lnTo>
                  <a:lnTo>
                    <a:pt x="732" y="2748"/>
                  </a:lnTo>
                  <a:lnTo>
                    <a:pt x="765" y="2706"/>
                  </a:lnTo>
                  <a:lnTo>
                    <a:pt x="794" y="2665"/>
                  </a:lnTo>
                  <a:lnTo>
                    <a:pt x="819" y="2627"/>
                  </a:lnTo>
                  <a:lnTo>
                    <a:pt x="840" y="2589"/>
                  </a:lnTo>
                  <a:lnTo>
                    <a:pt x="858" y="2554"/>
                  </a:lnTo>
                  <a:lnTo>
                    <a:pt x="873" y="2521"/>
                  </a:lnTo>
                  <a:lnTo>
                    <a:pt x="885" y="2490"/>
                  </a:lnTo>
                  <a:lnTo>
                    <a:pt x="893" y="2461"/>
                  </a:lnTo>
                  <a:lnTo>
                    <a:pt x="900" y="2434"/>
                  </a:lnTo>
                  <a:lnTo>
                    <a:pt x="904" y="2409"/>
                  </a:lnTo>
                  <a:lnTo>
                    <a:pt x="906" y="2386"/>
                  </a:lnTo>
                  <a:lnTo>
                    <a:pt x="907" y="2364"/>
                  </a:lnTo>
                  <a:lnTo>
                    <a:pt x="815" y="2325"/>
                  </a:lnTo>
                  <a:lnTo>
                    <a:pt x="729" y="2283"/>
                  </a:lnTo>
                  <a:lnTo>
                    <a:pt x="645" y="2237"/>
                  </a:lnTo>
                  <a:lnTo>
                    <a:pt x="566" y="2189"/>
                  </a:lnTo>
                  <a:lnTo>
                    <a:pt x="492" y="2137"/>
                  </a:lnTo>
                  <a:lnTo>
                    <a:pt x="423" y="2083"/>
                  </a:lnTo>
                  <a:lnTo>
                    <a:pt x="357" y="2025"/>
                  </a:lnTo>
                  <a:lnTo>
                    <a:pt x="298" y="1965"/>
                  </a:lnTo>
                  <a:lnTo>
                    <a:pt x="244" y="1904"/>
                  </a:lnTo>
                  <a:lnTo>
                    <a:pt x="194" y="1838"/>
                  </a:lnTo>
                  <a:lnTo>
                    <a:pt x="150" y="1771"/>
                  </a:lnTo>
                  <a:lnTo>
                    <a:pt x="111" y="1703"/>
                  </a:lnTo>
                  <a:lnTo>
                    <a:pt x="77" y="1633"/>
                  </a:lnTo>
                  <a:lnTo>
                    <a:pt x="50" y="1560"/>
                  </a:lnTo>
                  <a:lnTo>
                    <a:pt x="28" y="1486"/>
                  </a:lnTo>
                  <a:lnTo>
                    <a:pt x="13" y="1411"/>
                  </a:lnTo>
                  <a:lnTo>
                    <a:pt x="3" y="1335"/>
                  </a:lnTo>
                  <a:lnTo>
                    <a:pt x="0" y="1257"/>
                  </a:lnTo>
                  <a:lnTo>
                    <a:pt x="3" y="1178"/>
                  </a:lnTo>
                  <a:lnTo>
                    <a:pt x="14" y="1100"/>
                  </a:lnTo>
                  <a:lnTo>
                    <a:pt x="31" y="1024"/>
                  </a:lnTo>
                  <a:lnTo>
                    <a:pt x="53" y="948"/>
                  </a:lnTo>
                  <a:lnTo>
                    <a:pt x="82" y="875"/>
                  </a:lnTo>
                  <a:lnTo>
                    <a:pt x="117" y="804"/>
                  </a:lnTo>
                  <a:lnTo>
                    <a:pt x="157" y="733"/>
                  </a:lnTo>
                  <a:lnTo>
                    <a:pt x="202" y="666"/>
                  </a:lnTo>
                  <a:lnTo>
                    <a:pt x="254" y="602"/>
                  </a:lnTo>
                  <a:lnTo>
                    <a:pt x="310" y="539"/>
                  </a:lnTo>
                  <a:lnTo>
                    <a:pt x="371" y="480"/>
                  </a:lnTo>
                  <a:lnTo>
                    <a:pt x="438" y="422"/>
                  </a:lnTo>
                  <a:lnTo>
                    <a:pt x="507" y="369"/>
                  </a:lnTo>
                  <a:lnTo>
                    <a:pt x="582" y="317"/>
                  </a:lnTo>
                  <a:lnTo>
                    <a:pt x="660" y="269"/>
                  </a:lnTo>
                  <a:lnTo>
                    <a:pt x="742" y="226"/>
                  </a:lnTo>
                  <a:lnTo>
                    <a:pt x="828" y="184"/>
                  </a:lnTo>
                  <a:lnTo>
                    <a:pt x="917" y="147"/>
                  </a:lnTo>
                  <a:lnTo>
                    <a:pt x="1010" y="114"/>
                  </a:lnTo>
                  <a:lnTo>
                    <a:pt x="1105" y="84"/>
                  </a:lnTo>
                  <a:lnTo>
                    <a:pt x="1203" y="59"/>
                  </a:lnTo>
                  <a:lnTo>
                    <a:pt x="1304" y="38"/>
                  </a:lnTo>
                  <a:lnTo>
                    <a:pt x="1408" y="21"/>
                  </a:lnTo>
                  <a:lnTo>
                    <a:pt x="1513" y="9"/>
                  </a:lnTo>
                  <a:lnTo>
                    <a:pt x="1621" y="2"/>
                  </a:lnTo>
                  <a:lnTo>
                    <a:pt x="17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337"/>
            <p:cNvSpPr>
              <a:spLocks noEditPoints="1"/>
            </p:cNvSpPr>
            <p:nvPr/>
          </p:nvSpPr>
          <p:spPr bwMode="auto">
            <a:xfrm>
              <a:off x="2643188" y="4376738"/>
              <a:ext cx="101600" cy="196850"/>
            </a:xfrm>
            <a:custGeom>
              <a:avLst/>
              <a:gdLst>
                <a:gd name="T0" fmla="*/ 357 w 762"/>
                <a:gd name="T1" fmla="*/ 1107 h 1494"/>
                <a:gd name="T2" fmla="*/ 415 w 762"/>
                <a:gd name="T3" fmla="*/ 1124 h 1494"/>
                <a:gd name="T4" fmla="*/ 462 w 762"/>
                <a:gd name="T5" fmla="*/ 1158 h 1494"/>
                <a:gd name="T6" fmla="*/ 494 w 762"/>
                <a:gd name="T7" fmla="*/ 1206 h 1494"/>
                <a:gd name="T8" fmla="*/ 512 w 762"/>
                <a:gd name="T9" fmla="*/ 1266 h 1494"/>
                <a:gd name="T10" fmla="*/ 512 w 762"/>
                <a:gd name="T11" fmla="*/ 1332 h 1494"/>
                <a:gd name="T12" fmla="*/ 495 w 762"/>
                <a:gd name="T13" fmla="*/ 1391 h 1494"/>
                <a:gd name="T14" fmla="*/ 463 w 762"/>
                <a:gd name="T15" fmla="*/ 1439 h 1494"/>
                <a:gd name="T16" fmla="*/ 416 w 762"/>
                <a:gd name="T17" fmla="*/ 1474 h 1494"/>
                <a:gd name="T18" fmla="*/ 357 w 762"/>
                <a:gd name="T19" fmla="*/ 1492 h 1494"/>
                <a:gd name="T20" fmla="*/ 291 w 762"/>
                <a:gd name="T21" fmla="*/ 1492 h 1494"/>
                <a:gd name="T22" fmla="*/ 233 w 762"/>
                <a:gd name="T23" fmla="*/ 1474 h 1494"/>
                <a:gd name="T24" fmla="*/ 187 w 762"/>
                <a:gd name="T25" fmla="*/ 1439 h 1494"/>
                <a:gd name="T26" fmla="*/ 155 w 762"/>
                <a:gd name="T27" fmla="*/ 1391 h 1494"/>
                <a:gd name="T28" fmla="*/ 138 w 762"/>
                <a:gd name="T29" fmla="*/ 1332 h 1494"/>
                <a:gd name="T30" fmla="*/ 138 w 762"/>
                <a:gd name="T31" fmla="*/ 1266 h 1494"/>
                <a:gd name="T32" fmla="*/ 155 w 762"/>
                <a:gd name="T33" fmla="*/ 1206 h 1494"/>
                <a:gd name="T34" fmla="*/ 189 w 762"/>
                <a:gd name="T35" fmla="*/ 1158 h 1494"/>
                <a:gd name="T36" fmla="*/ 235 w 762"/>
                <a:gd name="T37" fmla="*/ 1124 h 1494"/>
                <a:gd name="T38" fmla="*/ 292 w 762"/>
                <a:gd name="T39" fmla="*/ 1107 h 1494"/>
                <a:gd name="T40" fmla="*/ 353 w 762"/>
                <a:gd name="T41" fmla="*/ 0 h 1494"/>
                <a:gd name="T42" fmla="*/ 457 w 762"/>
                <a:gd name="T43" fmla="*/ 8 h 1494"/>
                <a:gd name="T44" fmla="*/ 546 w 762"/>
                <a:gd name="T45" fmla="*/ 31 h 1494"/>
                <a:gd name="T46" fmla="*/ 618 w 762"/>
                <a:gd name="T47" fmla="*/ 66 h 1494"/>
                <a:gd name="T48" fmla="*/ 676 w 762"/>
                <a:gd name="T49" fmla="*/ 113 h 1494"/>
                <a:gd name="T50" fmla="*/ 719 w 762"/>
                <a:gd name="T51" fmla="*/ 168 h 1494"/>
                <a:gd name="T52" fmla="*/ 746 w 762"/>
                <a:gd name="T53" fmla="*/ 231 h 1494"/>
                <a:gd name="T54" fmla="*/ 761 w 762"/>
                <a:gd name="T55" fmla="*/ 300 h 1494"/>
                <a:gd name="T56" fmla="*/ 760 w 762"/>
                <a:gd name="T57" fmla="*/ 377 h 1494"/>
                <a:gd name="T58" fmla="*/ 742 w 762"/>
                <a:gd name="T59" fmla="*/ 456 h 1494"/>
                <a:gd name="T60" fmla="*/ 711 w 762"/>
                <a:gd name="T61" fmla="*/ 526 h 1494"/>
                <a:gd name="T62" fmla="*/ 670 w 762"/>
                <a:gd name="T63" fmla="*/ 588 h 1494"/>
                <a:gd name="T64" fmla="*/ 625 w 762"/>
                <a:gd name="T65" fmla="*/ 643 h 1494"/>
                <a:gd name="T66" fmla="*/ 580 w 762"/>
                <a:gd name="T67" fmla="*/ 694 h 1494"/>
                <a:gd name="T68" fmla="*/ 518 w 762"/>
                <a:gd name="T69" fmla="*/ 782 h 1494"/>
                <a:gd name="T70" fmla="*/ 482 w 762"/>
                <a:gd name="T71" fmla="*/ 870 h 1494"/>
                <a:gd name="T72" fmla="*/ 472 w 762"/>
                <a:gd name="T73" fmla="*/ 963 h 1494"/>
                <a:gd name="T74" fmla="*/ 190 w 762"/>
                <a:gd name="T75" fmla="*/ 1001 h 1494"/>
                <a:gd name="T76" fmla="*/ 189 w 762"/>
                <a:gd name="T77" fmla="*/ 899 h 1494"/>
                <a:gd name="T78" fmla="*/ 204 w 762"/>
                <a:gd name="T79" fmla="*/ 804 h 1494"/>
                <a:gd name="T80" fmla="*/ 245 w 762"/>
                <a:gd name="T81" fmla="*/ 708 h 1494"/>
                <a:gd name="T82" fmla="*/ 313 w 762"/>
                <a:gd name="T83" fmla="*/ 611 h 1494"/>
                <a:gd name="T84" fmla="*/ 368 w 762"/>
                <a:gd name="T85" fmla="*/ 543 h 1494"/>
                <a:gd name="T86" fmla="*/ 409 w 762"/>
                <a:gd name="T87" fmla="*/ 478 h 1494"/>
                <a:gd name="T88" fmla="*/ 433 w 762"/>
                <a:gd name="T89" fmla="*/ 417 h 1494"/>
                <a:gd name="T90" fmla="*/ 434 w 762"/>
                <a:gd name="T91" fmla="*/ 363 h 1494"/>
                <a:gd name="T92" fmla="*/ 419 w 762"/>
                <a:gd name="T93" fmla="*/ 320 h 1494"/>
                <a:gd name="T94" fmla="*/ 390 w 762"/>
                <a:gd name="T95" fmla="*/ 288 h 1494"/>
                <a:gd name="T96" fmla="*/ 344 w 762"/>
                <a:gd name="T97" fmla="*/ 267 h 1494"/>
                <a:gd name="T98" fmla="*/ 281 w 762"/>
                <a:gd name="T99" fmla="*/ 258 h 1494"/>
                <a:gd name="T100" fmla="*/ 209 w 762"/>
                <a:gd name="T101" fmla="*/ 265 h 1494"/>
                <a:gd name="T102" fmla="*/ 135 w 762"/>
                <a:gd name="T103" fmla="*/ 288 h 1494"/>
                <a:gd name="T104" fmla="*/ 71 w 762"/>
                <a:gd name="T105" fmla="*/ 322 h 1494"/>
                <a:gd name="T106" fmla="*/ 36 w 762"/>
                <a:gd name="T107" fmla="*/ 69 h 1494"/>
                <a:gd name="T108" fmla="*/ 124 w 762"/>
                <a:gd name="T109" fmla="*/ 35 h 1494"/>
                <a:gd name="T110" fmla="*/ 231 w 762"/>
                <a:gd name="T111" fmla="*/ 9 h 1494"/>
                <a:gd name="T112" fmla="*/ 353 w 762"/>
                <a:gd name="T113" fmla="*/ 0 h 1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62" h="1494">
                  <a:moveTo>
                    <a:pt x="324" y="1104"/>
                  </a:moveTo>
                  <a:lnTo>
                    <a:pt x="357" y="1107"/>
                  </a:lnTo>
                  <a:lnTo>
                    <a:pt x="388" y="1113"/>
                  </a:lnTo>
                  <a:lnTo>
                    <a:pt x="415" y="1124"/>
                  </a:lnTo>
                  <a:lnTo>
                    <a:pt x="440" y="1140"/>
                  </a:lnTo>
                  <a:lnTo>
                    <a:pt x="462" y="1158"/>
                  </a:lnTo>
                  <a:lnTo>
                    <a:pt x="480" y="1181"/>
                  </a:lnTo>
                  <a:lnTo>
                    <a:pt x="494" y="1206"/>
                  </a:lnTo>
                  <a:lnTo>
                    <a:pt x="505" y="1235"/>
                  </a:lnTo>
                  <a:lnTo>
                    <a:pt x="512" y="1266"/>
                  </a:lnTo>
                  <a:lnTo>
                    <a:pt x="514" y="1299"/>
                  </a:lnTo>
                  <a:lnTo>
                    <a:pt x="512" y="1332"/>
                  </a:lnTo>
                  <a:lnTo>
                    <a:pt x="506" y="1363"/>
                  </a:lnTo>
                  <a:lnTo>
                    <a:pt x="495" y="1391"/>
                  </a:lnTo>
                  <a:lnTo>
                    <a:pt x="481" y="1416"/>
                  </a:lnTo>
                  <a:lnTo>
                    <a:pt x="463" y="1439"/>
                  </a:lnTo>
                  <a:lnTo>
                    <a:pt x="442" y="1458"/>
                  </a:lnTo>
                  <a:lnTo>
                    <a:pt x="416" y="1474"/>
                  </a:lnTo>
                  <a:lnTo>
                    <a:pt x="388" y="1485"/>
                  </a:lnTo>
                  <a:lnTo>
                    <a:pt x="357" y="1492"/>
                  </a:lnTo>
                  <a:lnTo>
                    <a:pt x="324" y="1494"/>
                  </a:lnTo>
                  <a:lnTo>
                    <a:pt x="291" y="1492"/>
                  </a:lnTo>
                  <a:lnTo>
                    <a:pt x="261" y="1485"/>
                  </a:lnTo>
                  <a:lnTo>
                    <a:pt x="233" y="1474"/>
                  </a:lnTo>
                  <a:lnTo>
                    <a:pt x="209" y="1458"/>
                  </a:lnTo>
                  <a:lnTo>
                    <a:pt x="187" y="1439"/>
                  </a:lnTo>
                  <a:lnTo>
                    <a:pt x="170" y="1416"/>
                  </a:lnTo>
                  <a:lnTo>
                    <a:pt x="155" y="1391"/>
                  </a:lnTo>
                  <a:lnTo>
                    <a:pt x="144" y="1363"/>
                  </a:lnTo>
                  <a:lnTo>
                    <a:pt x="138" y="1332"/>
                  </a:lnTo>
                  <a:lnTo>
                    <a:pt x="135" y="1299"/>
                  </a:lnTo>
                  <a:lnTo>
                    <a:pt x="138" y="1266"/>
                  </a:lnTo>
                  <a:lnTo>
                    <a:pt x="144" y="1235"/>
                  </a:lnTo>
                  <a:lnTo>
                    <a:pt x="155" y="1206"/>
                  </a:lnTo>
                  <a:lnTo>
                    <a:pt x="170" y="1181"/>
                  </a:lnTo>
                  <a:lnTo>
                    <a:pt x="189" y="1158"/>
                  </a:lnTo>
                  <a:lnTo>
                    <a:pt x="210" y="1140"/>
                  </a:lnTo>
                  <a:lnTo>
                    <a:pt x="235" y="1124"/>
                  </a:lnTo>
                  <a:lnTo>
                    <a:pt x="261" y="1113"/>
                  </a:lnTo>
                  <a:lnTo>
                    <a:pt x="292" y="1107"/>
                  </a:lnTo>
                  <a:lnTo>
                    <a:pt x="324" y="1104"/>
                  </a:lnTo>
                  <a:close/>
                  <a:moveTo>
                    <a:pt x="353" y="0"/>
                  </a:moveTo>
                  <a:lnTo>
                    <a:pt x="407" y="2"/>
                  </a:lnTo>
                  <a:lnTo>
                    <a:pt x="457" y="8"/>
                  </a:lnTo>
                  <a:lnTo>
                    <a:pt x="504" y="18"/>
                  </a:lnTo>
                  <a:lnTo>
                    <a:pt x="546" y="31"/>
                  </a:lnTo>
                  <a:lnTo>
                    <a:pt x="584" y="47"/>
                  </a:lnTo>
                  <a:lnTo>
                    <a:pt x="618" y="66"/>
                  </a:lnTo>
                  <a:lnTo>
                    <a:pt x="649" y="88"/>
                  </a:lnTo>
                  <a:lnTo>
                    <a:pt x="676" y="113"/>
                  </a:lnTo>
                  <a:lnTo>
                    <a:pt x="699" y="140"/>
                  </a:lnTo>
                  <a:lnTo>
                    <a:pt x="719" y="168"/>
                  </a:lnTo>
                  <a:lnTo>
                    <a:pt x="735" y="199"/>
                  </a:lnTo>
                  <a:lnTo>
                    <a:pt x="746" y="231"/>
                  </a:lnTo>
                  <a:lnTo>
                    <a:pt x="756" y="264"/>
                  </a:lnTo>
                  <a:lnTo>
                    <a:pt x="761" y="300"/>
                  </a:lnTo>
                  <a:lnTo>
                    <a:pt x="762" y="335"/>
                  </a:lnTo>
                  <a:lnTo>
                    <a:pt x="760" y="377"/>
                  </a:lnTo>
                  <a:lnTo>
                    <a:pt x="753" y="418"/>
                  </a:lnTo>
                  <a:lnTo>
                    <a:pt x="742" y="456"/>
                  </a:lnTo>
                  <a:lnTo>
                    <a:pt x="727" y="492"/>
                  </a:lnTo>
                  <a:lnTo>
                    <a:pt x="711" y="526"/>
                  </a:lnTo>
                  <a:lnTo>
                    <a:pt x="692" y="558"/>
                  </a:lnTo>
                  <a:lnTo>
                    <a:pt x="670" y="588"/>
                  </a:lnTo>
                  <a:lnTo>
                    <a:pt x="648" y="616"/>
                  </a:lnTo>
                  <a:lnTo>
                    <a:pt x="625" y="643"/>
                  </a:lnTo>
                  <a:lnTo>
                    <a:pt x="602" y="670"/>
                  </a:lnTo>
                  <a:lnTo>
                    <a:pt x="580" y="694"/>
                  </a:lnTo>
                  <a:lnTo>
                    <a:pt x="545" y="738"/>
                  </a:lnTo>
                  <a:lnTo>
                    <a:pt x="518" y="782"/>
                  </a:lnTo>
                  <a:lnTo>
                    <a:pt x="496" y="825"/>
                  </a:lnTo>
                  <a:lnTo>
                    <a:pt x="482" y="870"/>
                  </a:lnTo>
                  <a:lnTo>
                    <a:pt x="474" y="915"/>
                  </a:lnTo>
                  <a:lnTo>
                    <a:pt x="472" y="963"/>
                  </a:lnTo>
                  <a:lnTo>
                    <a:pt x="472" y="1001"/>
                  </a:lnTo>
                  <a:lnTo>
                    <a:pt x="190" y="1001"/>
                  </a:lnTo>
                  <a:lnTo>
                    <a:pt x="189" y="946"/>
                  </a:lnTo>
                  <a:lnTo>
                    <a:pt x="189" y="899"/>
                  </a:lnTo>
                  <a:lnTo>
                    <a:pt x="194" y="851"/>
                  </a:lnTo>
                  <a:lnTo>
                    <a:pt x="204" y="804"/>
                  </a:lnTo>
                  <a:lnTo>
                    <a:pt x="222" y="756"/>
                  </a:lnTo>
                  <a:lnTo>
                    <a:pt x="245" y="708"/>
                  </a:lnTo>
                  <a:lnTo>
                    <a:pt x="276" y="660"/>
                  </a:lnTo>
                  <a:lnTo>
                    <a:pt x="313" y="611"/>
                  </a:lnTo>
                  <a:lnTo>
                    <a:pt x="341" y="576"/>
                  </a:lnTo>
                  <a:lnTo>
                    <a:pt x="368" y="543"/>
                  </a:lnTo>
                  <a:lnTo>
                    <a:pt x="390" y="510"/>
                  </a:lnTo>
                  <a:lnTo>
                    <a:pt x="409" y="478"/>
                  </a:lnTo>
                  <a:lnTo>
                    <a:pt x="424" y="447"/>
                  </a:lnTo>
                  <a:lnTo>
                    <a:pt x="433" y="417"/>
                  </a:lnTo>
                  <a:lnTo>
                    <a:pt x="436" y="386"/>
                  </a:lnTo>
                  <a:lnTo>
                    <a:pt x="434" y="363"/>
                  </a:lnTo>
                  <a:lnTo>
                    <a:pt x="429" y="340"/>
                  </a:lnTo>
                  <a:lnTo>
                    <a:pt x="419" y="320"/>
                  </a:lnTo>
                  <a:lnTo>
                    <a:pt x="407" y="303"/>
                  </a:lnTo>
                  <a:lnTo>
                    <a:pt x="390" y="288"/>
                  </a:lnTo>
                  <a:lnTo>
                    <a:pt x="369" y="275"/>
                  </a:lnTo>
                  <a:lnTo>
                    <a:pt x="344" y="267"/>
                  </a:lnTo>
                  <a:lnTo>
                    <a:pt x="315" y="260"/>
                  </a:lnTo>
                  <a:lnTo>
                    <a:pt x="281" y="258"/>
                  </a:lnTo>
                  <a:lnTo>
                    <a:pt x="245" y="259"/>
                  </a:lnTo>
                  <a:lnTo>
                    <a:pt x="209" y="265"/>
                  </a:lnTo>
                  <a:lnTo>
                    <a:pt x="171" y="275"/>
                  </a:lnTo>
                  <a:lnTo>
                    <a:pt x="135" y="288"/>
                  </a:lnTo>
                  <a:lnTo>
                    <a:pt x="101" y="304"/>
                  </a:lnTo>
                  <a:lnTo>
                    <a:pt x="71" y="322"/>
                  </a:lnTo>
                  <a:lnTo>
                    <a:pt x="0" y="88"/>
                  </a:lnTo>
                  <a:lnTo>
                    <a:pt x="36" y="69"/>
                  </a:lnTo>
                  <a:lnTo>
                    <a:pt x="78" y="51"/>
                  </a:lnTo>
                  <a:lnTo>
                    <a:pt x="124" y="35"/>
                  </a:lnTo>
                  <a:lnTo>
                    <a:pt x="176" y="20"/>
                  </a:lnTo>
                  <a:lnTo>
                    <a:pt x="231" y="9"/>
                  </a:lnTo>
                  <a:lnTo>
                    <a:pt x="291" y="3"/>
                  </a:lnTo>
                  <a:lnTo>
                    <a:pt x="3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0" name="Group 515"/>
          <p:cNvGrpSpPr/>
          <p:nvPr/>
        </p:nvGrpSpPr>
        <p:grpSpPr>
          <a:xfrm>
            <a:off x="4669593" y="3230581"/>
            <a:ext cx="361950" cy="481013"/>
            <a:chOff x="1708150" y="4264026"/>
            <a:chExt cx="361950" cy="481013"/>
          </a:xfrm>
          <a:solidFill>
            <a:srgbClr val="000000"/>
          </a:solidFill>
        </p:grpSpPr>
        <p:sp>
          <p:nvSpPr>
            <p:cNvPr id="121" name="Freeform 342"/>
            <p:cNvSpPr>
              <a:spLocks/>
            </p:cNvSpPr>
            <p:nvPr/>
          </p:nvSpPr>
          <p:spPr bwMode="auto">
            <a:xfrm>
              <a:off x="1798638" y="4356101"/>
              <a:ext cx="180975" cy="296863"/>
            </a:xfrm>
            <a:custGeom>
              <a:avLst/>
              <a:gdLst>
                <a:gd name="T0" fmla="*/ 1247 w 1247"/>
                <a:gd name="T1" fmla="*/ 0 h 2054"/>
                <a:gd name="T2" fmla="*/ 1246 w 1247"/>
                <a:gd name="T3" fmla="*/ 106 h 2054"/>
                <a:gd name="T4" fmla="*/ 1241 w 1247"/>
                <a:gd name="T5" fmla="*/ 129 h 2054"/>
                <a:gd name="T6" fmla="*/ 1227 w 1247"/>
                <a:gd name="T7" fmla="*/ 171 h 2054"/>
                <a:gd name="T8" fmla="*/ 1204 w 1247"/>
                <a:gd name="T9" fmla="*/ 233 h 2054"/>
                <a:gd name="T10" fmla="*/ 1167 w 1247"/>
                <a:gd name="T11" fmla="*/ 310 h 2054"/>
                <a:gd name="T12" fmla="*/ 1115 w 1247"/>
                <a:gd name="T13" fmla="*/ 401 h 2054"/>
                <a:gd name="T14" fmla="*/ 1045 w 1247"/>
                <a:gd name="T15" fmla="*/ 505 h 2054"/>
                <a:gd name="T16" fmla="*/ 954 w 1247"/>
                <a:gd name="T17" fmla="*/ 619 h 2054"/>
                <a:gd name="T18" fmla="*/ 840 w 1247"/>
                <a:gd name="T19" fmla="*/ 741 h 2054"/>
                <a:gd name="T20" fmla="*/ 702 w 1247"/>
                <a:gd name="T21" fmla="*/ 869 h 2054"/>
                <a:gd name="T22" fmla="*/ 703 w 1247"/>
                <a:gd name="T23" fmla="*/ 1123 h 2054"/>
                <a:gd name="T24" fmla="*/ 717 w 1247"/>
                <a:gd name="T25" fmla="*/ 1138 h 2054"/>
                <a:gd name="T26" fmla="*/ 746 w 1247"/>
                <a:gd name="T27" fmla="*/ 1167 h 2054"/>
                <a:gd name="T28" fmla="*/ 783 w 1247"/>
                <a:gd name="T29" fmla="*/ 1208 h 2054"/>
                <a:gd name="T30" fmla="*/ 831 w 1247"/>
                <a:gd name="T31" fmla="*/ 1263 h 2054"/>
                <a:gd name="T32" fmla="*/ 885 w 1247"/>
                <a:gd name="T33" fmla="*/ 1329 h 2054"/>
                <a:gd name="T34" fmla="*/ 944 w 1247"/>
                <a:gd name="T35" fmla="*/ 1407 h 2054"/>
                <a:gd name="T36" fmla="*/ 1007 w 1247"/>
                <a:gd name="T37" fmla="*/ 1495 h 2054"/>
                <a:gd name="T38" fmla="*/ 1070 w 1247"/>
                <a:gd name="T39" fmla="*/ 1592 h 2054"/>
                <a:gd name="T40" fmla="*/ 1133 w 1247"/>
                <a:gd name="T41" fmla="*/ 1699 h 2054"/>
                <a:gd name="T42" fmla="*/ 1193 w 1247"/>
                <a:gd name="T43" fmla="*/ 1814 h 2054"/>
                <a:gd name="T44" fmla="*/ 1247 w 1247"/>
                <a:gd name="T45" fmla="*/ 1935 h 2054"/>
                <a:gd name="T46" fmla="*/ 0 w 1247"/>
                <a:gd name="T47" fmla="*/ 2054 h 2054"/>
                <a:gd name="T48" fmla="*/ 19 w 1247"/>
                <a:gd name="T49" fmla="*/ 1881 h 2054"/>
                <a:gd name="T50" fmla="*/ 67 w 1247"/>
                <a:gd name="T51" fmla="*/ 1775 h 2054"/>
                <a:gd name="T52" fmla="*/ 120 w 1247"/>
                <a:gd name="T53" fmla="*/ 1673 h 2054"/>
                <a:gd name="T54" fmla="*/ 179 w 1247"/>
                <a:gd name="T55" fmla="*/ 1577 h 2054"/>
                <a:gd name="T56" fmla="*/ 239 w 1247"/>
                <a:gd name="T57" fmla="*/ 1486 h 2054"/>
                <a:gd name="T58" fmla="*/ 300 w 1247"/>
                <a:gd name="T59" fmla="*/ 1403 h 2054"/>
                <a:gd name="T60" fmla="*/ 358 w 1247"/>
                <a:gd name="T61" fmla="*/ 1329 h 2054"/>
                <a:gd name="T62" fmla="*/ 413 w 1247"/>
                <a:gd name="T63" fmla="*/ 1263 h 2054"/>
                <a:gd name="T64" fmla="*/ 460 w 1247"/>
                <a:gd name="T65" fmla="*/ 1209 h 2054"/>
                <a:gd name="T66" fmla="*/ 500 w 1247"/>
                <a:gd name="T67" fmla="*/ 1168 h 2054"/>
                <a:gd name="T68" fmla="*/ 528 w 1247"/>
                <a:gd name="T69" fmla="*/ 1138 h 2054"/>
                <a:gd name="T70" fmla="*/ 543 w 1247"/>
                <a:gd name="T71" fmla="*/ 1123 h 2054"/>
                <a:gd name="T72" fmla="*/ 545 w 1247"/>
                <a:gd name="T73" fmla="*/ 869 h 2054"/>
                <a:gd name="T74" fmla="*/ 456 w 1247"/>
                <a:gd name="T75" fmla="*/ 800 h 2054"/>
                <a:gd name="T76" fmla="*/ 374 w 1247"/>
                <a:gd name="T77" fmla="*/ 722 h 2054"/>
                <a:gd name="T78" fmla="*/ 301 w 1247"/>
                <a:gd name="T79" fmla="*/ 636 h 2054"/>
                <a:gd name="T80" fmla="*/ 235 w 1247"/>
                <a:gd name="T81" fmla="*/ 548 h 2054"/>
                <a:gd name="T82" fmla="*/ 177 w 1247"/>
                <a:gd name="T83" fmla="*/ 460 h 2054"/>
                <a:gd name="T84" fmla="*/ 127 w 1247"/>
                <a:gd name="T85" fmla="*/ 374 h 2054"/>
                <a:gd name="T86" fmla="*/ 85 w 1247"/>
                <a:gd name="T87" fmla="*/ 296 h 2054"/>
                <a:gd name="T88" fmla="*/ 51 w 1247"/>
                <a:gd name="T89" fmla="*/ 227 h 2054"/>
                <a:gd name="T90" fmla="*/ 26 w 1247"/>
                <a:gd name="T91" fmla="*/ 169 h 2054"/>
                <a:gd name="T92" fmla="*/ 9 w 1247"/>
                <a:gd name="T93" fmla="*/ 129 h 2054"/>
                <a:gd name="T94" fmla="*/ 1 w 1247"/>
                <a:gd name="T95" fmla="*/ 106 h 2054"/>
                <a:gd name="T96" fmla="*/ 0 w 1247"/>
                <a:gd name="T97" fmla="*/ 0 h 2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47" h="2054">
                  <a:moveTo>
                    <a:pt x="0" y="0"/>
                  </a:moveTo>
                  <a:lnTo>
                    <a:pt x="1247" y="0"/>
                  </a:lnTo>
                  <a:lnTo>
                    <a:pt x="1247" y="104"/>
                  </a:lnTo>
                  <a:lnTo>
                    <a:pt x="1246" y="106"/>
                  </a:lnTo>
                  <a:lnTo>
                    <a:pt x="1245" y="115"/>
                  </a:lnTo>
                  <a:lnTo>
                    <a:pt x="1241" y="129"/>
                  </a:lnTo>
                  <a:lnTo>
                    <a:pt x="1236" y="148"/>
                  </a:lnTo>
                  <a:lnTo>
                    <a:pt x="1227" y="171"/>
                  </a:lnTo>
                  <a:lnTo>
                    <a:pt x="1217" y="200"/>
                  </a:lnTo>
                  <a:lnTo>
                    <a:pt x="1204" y="233"/>
                  </a:lnTo>
                  <a:lnTo>
                    <a:pt x="1187" y="269"/>
                  </a:lnTo>
                  <a:lnTo>
                    <a:pt x="1167" y="310"/>
                  </a:lnTo>
                  <a:lnTo>
                    <a:pt x="1143" y="355"/>
                  </a:lnTo>
                  <a:lnTo>
                    <a:pt x="1115" y="401"/>
                  </a:lnTo>
                  <a:lnTo>
                    <a:pt x="1082" y="452"/>
                  </a:lnTo>
                  <a:lnTo>
                    <a:pt x="1045" y="505"/>
                  </a:lnTo>
                  <a:lnTo>
                    <a:pt x="1003" y="561"/>
                  </a:lnTo>
                  <a:lnTo>
                    <a:pt x="954" y="619"/>
                  </a:lnTo>
                  <a:lnTo>
                    <a:pt x="900" y="679"/>
                  </a:lnTo>
                  <a:lnTo>
                    <a:pt x="840" y="741"/>
                  </a:lnTo>
                  <a:lnTo>
                    <a:pt x="774" y="805"/>
                  </a:lnTo>
                  <a:lnTo>
                    <a:pt x="702" y="869"/>
                  </a:lnTo>
                  <a:lnTo>
                    <a:pt x="702" y="1121"/>
                  </a:lnTo>
                  <a:lnTo>
                    <a:pt x="703" y="1123"/>
                  </a:lnTo>
                  <a:lnTo>
                    <a:pt x="709" y="1128"/>
                  </a:lnTo>
                  <a:lnTo>
                    <a:pt x="717" y="1138"/>
                  </a:lnTo>
                  <a:lnTo>
                    <a:pt x="730" y="1150"/>
                  </a:lnTo>
                  <a:lnTo>
                    <a:pt x="746" y="1167"/>
                  </a:lnTo>
                  <a:lnTo>
                    <a:pt x="763" y="1185"/>
                  </a:lnTo>
                  <a:lnTo>
                    <a:pt x="783" y="1208"/>
                  </a:lnTo>
                  <a:lnTo>
                    <a:pt x="806" y="1234"/>
                  </a:lnTo>
                  <a:lnTo>
                    <a:pt x="831" y="1263"/>
                  </a:lnTo>
                  <a:lnTo>
                    <a:pt x="857" y="1295"/>
                  </a:lnTo>
                  <a:lnTo>
                    <a:pt x="885" y="1329"/>
                  </a:lnTo>
                  <a:lnTo>
                    <a:pt x="915" y="1366"/>
                  </a:lnTo>
                  <a:lnTo>
                    <a:pt x="944" y="1407"/>
                  </a:lnTo>
                  <a:lnTo>
                    <a:pt x="975" y="1450"/>
                  </a:lnTo>
                  <a:lnTo>
                    <a:pt x="1007" y="1495"/>
                  </a:lnTo>
                  <a:lnTo>
                    <a:pt x="1038" y="1542"/>
                  </a:lnTo>
                  <a:lnTo>
                    <a:pt x="1070" y="1592"/>
                  </a:lnTo>
                  <a:lnTo>
                    <a:pt x="1101" y="1644"/>
                  </a:lnTo>
                  <a:lnTo>
                    <a:pt x="1133" y="1699"/>
                  </a:lnTo>
                  <a:lnTo>
                    <a:pt x="1163" y="1755"/>
                  </a:lnTo>
                  <a:lnTo>
                    <a:pt x="1193" y="1814"/>
                  </a:lnTo>
                  <a:lnTo>
                    <a:pt x="1220" y="1874"/>
                  </a:lnTo>
                  <a:lnTo>
                    <a:pt x="1247" y="1935"/>
                  </a:lnTo>
                  <a:lnTo>
                    <a:pt x="1247" y="2054"/>
                  </a:lnTo>
                  <a:lnTo>
                    <a:pt x="0" y="2054"/>
                  </a:lnTo>
                  <a:lnTo>
                    <a:pt x="0" y="1935"/>
                  </a:lnTo>
                  <a:lnTo>
                    <a:pt x="19" y="1881"/>
                  </a:lnTo>
                  <a:lnTo>
                    <a:pt x="43" y="1828"/>
                  </a:lnTo>
                  <a:lnTo>
                    <a:pt x="67" y="1775"/>
                  </a:lnTo>
                  <a:lnTo>
                    <a:pt x="93" y="1724"/>
                  </a:lnTo>
                  <a:lnTo>
                    <a:pt x="120" y="1673"/>
                  </a:lnTo>
                  <a:lnTo>
                    <a:pt x="149" y="1624"/>
                  </a:lnTo>
                  <a:lnTo>
                    <a:pt x="179" y="1577"/>
                  </a:lnTo>
                  <a:lnTo>
                    <a:pt x="208" y="1531"/>
                  </a:lnTo>
                  <a:lnTo>
                    <a:pt x="239" y="1486"/>
                  </a:lnTo>
                  <a:lnTo>
                    <a:pt x="269" y="1443"/>
                  </a:lnTo>
                  <a:lnTo>
                    <a:pt x="300" y="1403"/>
                  </a:lnTo>
                  <a:lnTo>
                    <a:pt x="329" y="1364"/>
                  </a:lnTo>
                  <a:lnTo>
                    <a:pt x="358" y="1329"/>
                  </a:lnTo>
                  <a:lnTo>
                    <a:pt x="386" y="1295"/>
                  </a:lnTo>
                  <a:lnTo>
                    <a:pt x="413" y="1263"/>
                  </a:lnTo>
                  <a:lnTo>
                    <a:pt x="437" y="1235"/>
                  </a:lnTo>
                  <a:lnTo>
                    <a:pt x="460" y="1209"/>
                  </a:lnTo>
                  <a:lnTo>
                    <a:pt x="481" y="1187"/>
                  </a:lnTo>
                  <a:lnTo>
                    <a:pt x="500" y="1168"/>
                  </a:lnTo>
                  <a:lnTo>
                    <a:pt x="515" y="1151"/>
                  </a:lnTo>
                  <a:lnTo>
                    <a:pt x="528" y="1138"/>
                  </a:lnTo>
                  <a:lnTo>
                    <a:pt x="537" y="1128"/>
                  </a:lnTo>
                  <a:lnTo>
                    <a:pt x="543" y="1123"/>
                  </a:lnTo>
                  <a:lnTo>
                    <a:pt x="545" y="1121"/>
                  </a:lnTo>
                  <a:lnTo>
                    <a:pt x="545" y="869"/>
                  </a:lnTo>
                  <a:lnTo>
                    <a:pt x="500" y="836"/>
                  </a:lnTo>
                  <a:lnTo>
                    <a:pt x="456" y="800"/>
                  </a:lnTo>
                  <a:lnTo>
                    <a:pt x="414" y="762"/>
                  </a:lnTo>
                  <a:lnTo>
                    <a:pt x="374" y="722"/>
                  </a:lnTo>
                  <a:lnTo>
                    <a:pt x="336" y="680"/>
                  </a:lnTo>
                  <a:lnTo>
                    <a:pt x="301" y="636"/>
                  </a:lnTo>
                  <a:lnTo>
                    <a:pt x="267" y="593"/>
                  </a:lnTo>
                  <a:lnTo>
                    <a:pt x="235" y="548"/>
                  </a:lnTo>
                  <a:lnTo>
                    <a:pt x="205" y="504"/>
                  </a:lnTo>
                  <a:lnTo>
                    <a:pt x="177" y="460"/>
                  </a:lnTo>
                  <a:lnTo>
                    <a:pt x="151" y="417"/>
                  </a:lnTo>
                  <a:lnTo>
                    <a:pt x="127" y="374"/>
                  </a:lnTo>
                  <a:lnTo>
                    <a:pt x="104" y="335"/>
                  </a:lnTo>
                  <a:lnTo>
                    <a:pt x="85" y="296"/>
                  </a:lnTo>
                  <a:lnTo>
                    <a:pt x="67" y="260"/>
                  </a:lnTo>
                  <a:lnTo>
                    <a:pt x="51" y="227"/>
                  </a:lnTo>
                  <a:lnTo>
                    <a:pt x="37" y="196"/>
                  </a:lnTo>
                  <a:lnTo>
                    <a:pt x="26" y="169"/>
                  </a:lnTo>
                  <a:lnTo>
                    <a:pt x="16" y="147"/>
                  </a:lnTo>
                  <a:lnTo>
                    <a:pt x="9" y="129"/>
                  </a:lnTo>
                  <a:lnTo>
                    <a:pt x="4" y="115"/>
                  </a:lnTo>
                  <a:lnTo>
                    <a:pt x="1" y="106"/>
                  </a:lnTo>
                  <a:lnTo>
                    <a:pt x="0" y="1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343"/>
            <p:cNvSpPr>
              <a:spLocks noEditPoints="1"/>
            </p:cNvSpPr>
            <p:nvPr/>
          </p:nvSpPr>
          <p:spPr bwMode="auto">
            <a:xfrm>
              <a:off x="1708150" y="4264026"/>
              <a:ext cx="361950" cy="481013"/>
            </a:xfrm>
            <a:custGeom>
              <a:avLst/>
              <a:gdLst>
                <a:gd name="T0" fmla="*/ 372 w 2506"/>
                <a:gd name="T1" fmla="*/ 619 h 3330"/>
                <a:gd name="T2" fmla="*/ 449 w 2506"/>
                <a:gd name="T3" fmla="*/ 801 h 3330"/>
                <a:gd name="T4" fmla="*/ 567 w 2506"/>
                <a:gd name="T5" fmla="*/ 1025 h 3330"/>
                <a:gd name="T6" fmla="*/ 698 w 2506"/>
                <a:gd name="T7" fmla="*/ 1258 h 3330"/>
                <a:gd name="T8" fmla="*/ 816 w 2506"/>
                <a:gd name="T9" fmla="*/ 1466 h 3330"/>
                <a:gd name="T10" fmla="*/ 892 w 2506"/>
                <a:gd name="T11" fmla="*/ 1617 h 3330"/>
                <a:gd name="T12" fmla="*/ 900 w 2506"/>
                <a:gd name="T13" fmla="*/ 1694 h 3330"/>
                <a:gd name="T14" fmla="*/ 835 w 2506"/>
                <a:gd name="T15" fmla="*/ 1828 h 3330"/>
                <a:gd name="T16" fmla="*/ 724 w 2506"/>
                <a:gd name="T17" fmla="*/ 2028 h 3330"/>
                <a:gd name="T18" fmla="*/ 593 w 2506"/>
                <a:gd name="T19" fmla="*/ 2257 h 3330"/>
                <a:gd name="T20" fmla="*/ 470 w 2506"/>
                <a:gd name="T21" fmla="*/ 2486 h 3330"/>
                <a:gd name="T22" fmla="*/ 383 w 2506"/>
                <a:gd name="T23" fmla="*/ 2680 h 3330"/>
                <a:gd name="T24" fmla="*/ 359 w 2506"/>
                <a:gd name="T25" fmla="*/ 2973 h 3330"/>
                <a:gd name="T26" fmla="*/ 2133 w 2506"/>
                <a:gd name="T27" fmla="*/ 2711 h 3330"/>
                <a:gd name="T28" fmla="*/ 2057 w 2506"/>
                <a:gd name="T29" fmla="*/ 2529 h 3330"/>
                <a:gd name="T30" fmla="*/ 1938 w 2506"/>
                <a:gd name="T31" fmla="*/ 2304 h 3330"/>
                <a:gd name="T32" fmla="*/ 1805 w 2506"/>
                <a:gd name="T33" fmla="*/ 2072 h 3330"/>
                <a:gd name="T34" fmla="*/ 1686 w 2506"/>
                <a:gd name="T35" fmla="*/ 1864 h 3330"/>
                <a:gd name="T36" fmla="*/ 1610 w 2506"/>
                <a:gd name="T37" fmla="*/ 1713 h 3330"/>
                <a:gd name="T38" fmla="*/ 1601 w 2506"/>
                <a:gd name="T39" fmla="*/ 1636 h 3330"/>
                <a:gd name="T40" fmla="*/ 1667 w 2506"/>
                <a:gd name="T41" fmla="*/ 1502 h 3330"/>
                <a:gd name="T42" fmla="*/ 1780 w 2506"/>
                <a:gd name="T43" fmla="*/ 1303 h 3330"/>
                <a:gd name="T44" fmla="*/ 1912 w 2506"/>
                <a:gd name="T45" fmla="*/ 1073 h 3330"/>
                <a:gd name="T46" fmla="*/ 2036 w 2506"/>
                <a:gd name="T47" fmla="*/ 844 h 3330"/>
                <a:gd name="T48" fmla="*/ 2123 w 2506"/>
                <a:gd name="T49" fmla="*/ 651 h 3330"/>
                <a:gd name="T50" fmla="*/ 2148 w 2506"/>
                <a:gd name="T51" fmla="*/ 356 h 3330"/>
                <a:gd name="T52" fmla="*/ 2327 w 2506"/>
                <a:gd name="T53" fmla="*/ 356 h 3330"/>
                <a:gd name="T54" fmla="*/ 2302 w 2506"/>
                <a:gd name="T55" fmla="*/ 681 h 3330"/>
                <a:gd name="T56" fmla="*/ 2214 w 2506"/>
                <a:gd name="T57" fmla="*/ 900 h 3330"/>
                <a:gd name="T58" fmla="*/ 2091 w 2506"/>
                <a:gd name="T59" fmla="*/ 1141 h 3330"/>
                <a:gd name="T60" fmla="*/ 1960 w 2506"/>
                <a:gd name="T61" fmla="*/ 1369 h 3330"/>
                <a:gd name="T62" fmla="*/ 1849 w 2506"/>
                <a:gd name="T63" fmla="*/ 1552 h 3330"/>
                <a:gd name="T64" fmla="*/ 1786 w 2506"/>
                <a:gd name="T65" fmla="*/ 1656 h 3330"/>
                <a:gd name="T66" fmla="*/ 1816 w 2506"/>
                <a:gd name="T67" fmla="*/ 1725 h 3330"/>
                <a:gd name="T68" fmla="*/ 1912 w 2506"/>
                <a:gd name="T69" fmla="*/ 1880 h 3330"/>
                <a:gd name="T70" fmla="*/ 2038 w 2506"/>
                <a:gd name="T71" fmla="*/ 2094 h 3330"/>
                <a:gd name="T72" fmla="*/ 2168 w 2506"/>
                <a:gd name="T73" fmla="*/ 2334 h 3330"/>
                <a:gd name="T74" fmla="*/ 2273 w 2506"/>
                <a:gd name="T75" fmla="*/ 2566 h 3330"/>
                <a:gd name="T76" fmla="*/ 2325 w 2506"/>
                <a:gd name="T77" fmla="*/ 2757 h 3330"/>
                <a:gd name="T78" fmla="*/ 0 w 2506"/>
                <a:gd name="T79" fmla="*/ 3330 h 3330"/>
                <a:gd name="T80" fmla="*/ 186 w 2506"/>
                <a:gd name="T81" fmla="*/ 2723 h 3330"/>
                <a:gd name="T82" fmla="*/ 251 w 2506"/>
                <a:gd name="T83" fmla="*/ 2522 h 3330"/>
                <a:gd name="T84" fmla="*/ 363 w 2506"/>
                <a:gd name="T85" fmla="*/ 2285 h 3330"/>
                <a:gd name="T86" fmla="*/ 494 w 2506"/>
                <a:gd name="T87" fmla="*/ 2047 h 3330"/>
                <a:gd name="T88" fmla="*/ 616 w 2506"/>
                <a:gd name="T89" fmla="*/ 1841 h 3330"/>
                <a:gd name="T90" fmla="*/ 700 w 2506"/>
                <a:gd name="T91" fmla="*/ 1703 h 3330"/>
                <a:gd name="T92" fmla="*/ 709 w 2506"/>
                <a:gd name="T93" fmla="*/ 1645 h 3330"/>
                <a:gd name="T94" fmla="*/ 636 w 2506"/>
                <a:gd name="T95" fmla="*/ 1523 h 3330"/>
                <a:gd name="T96" fmla="*/ 519 w 2506"/>
                <a:gd name="T97" fmla="*/ 1329 h 3330"/>
                <a:gd name="T98" fmla="*/ 388 w 2506"/>
                <a:gd name="T99" fmla="*/ 1095 h 3330"/>
                <a:gd name="T100" fmla="*/ 271 w 2506"/>
                <a:gd name="T101" fmla="*/ 854 h 3330"/>
                <a:gd name="T102" fmla="*/ 194 w 2506"/>
                <a:gd name="T103" fmla="*/ 643 h 3330"/>
                <a:gd name="T104" fmla="*/ 0 w 2506"/>
                <a:gd name="T105" fmla="*/ 356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6" h="3330">
                  <a:moveTo>
                    <a:pt x="359" y="356"/>
                  </a:moveTo>
                  <a:lnTo>
                    <a:pt x="359" y="543"/>
                  </a:lnTo>
                  <a:lnTo>
                    <a:pt x="360" y="565"/>
                  </a:lnTo>
                  <a:lnTo>
                    <a:pt x="365" y="590"/>
                  </a:lnTo>
                  <a:lnTo>
                    <a:pt x="372" y="619"/>
                  </a:lnTo>
                  <a:lnTo>
                    <a:pt x="383" y="651"/>
                  </a:lnTo>
                  <a:lnTo>
                    <a:pt x="397" y="685"/>
                  </a:lnTo>
                  <a:lnTo>
                    <a:pt x="412" y="721"/>
                  </a:lnTo>
                  <a:lnTo>
                    <a:pt x="429" y="761"/>
                  </a:lnTo>
                  <a:lnTo>
                    <a:pt x="449" y="801"/>
                  </a:lnTo>
                  <a:lnTo>
                    <a:pt x="470" y="844"/>
                  </a:lnTo>
                  <a:lnTo>
                    <a:pt x="493" y="888"/>
                  </a:lnTo>
                  <a:lnTo>
                    <a:pt x="516" y="932"/>
                  </a:lnTo>
                  <a:lnTo>
                    <a:pt x="541" y="979"/>
                  </a:lnTo>
                  <a:lnTo>
                    <a:pt x="567" y="1025"/>
                  </a:lnTo>
                  <a:lnTo>
                    <a:pt x="593" y="1073"/>
                  </a:lnTo>
                  <a:lnTo>
                    <a:pt x="619" y="1120"/>
                  </a:lnTo>
                  <a:lnTo>
                    <a:pt x="645" y="1166"/>
                  </a:lnTo>
                  <a:lnTo>
                    <a:pt x="673" y="1212"/>
                  </a:lnTo>
                  <a:lnTo>
                    <a:pt x="698" y="1258"/>
                  </a:lnTo>
                  <a:lnTo>
                    <a:pt x="724" y="1303"/>
                  </a:lnTo>
                  <a:lnTo>
                    <a:pt x="748" y="1346"/>
                  </a:lnTo>
                  <a:lnTo>
                    <a:pt x="772" y="1388"/>
                  </a:lnTo>
                  <a:lnTo>
                    <a:pt x="795" y="1428"/>
                  </a:lnTo>
                  <a:lnTo>
                    <a:pt x="816" y="1466"/>
                  </a:lnTo>
                  <a:lnTo>
                    <a:pt x="835" y="1502"/>
                  </a:lnTo>
                  <a:lnTo>
                    <a:pt x="853" y="1535"/>
                  </a:lnTo>
                  <a:lnTo>
                    <a:pt x="869" y="1566"/>
                  </a:lnTo>
                  <a:lnTo>
                    <a:pt x="881" y="1593"/>
                  </a:lnTo>
                  <a:lnTo>
                    <a:pt x="892" y="1617"/>
                  </a:lnTo>
                  <a:lnTo>
                    <a:pt x="900" y="1636"/>
                  </a:lnTo>
                  <a:lnTo>
                    <a:pt x="904" y="1653"/>
                  </a:lnTo>
                  <a:lnTo>
                    <a:pt x="907" y="1665"/>
                  </a:lnTo>
                  <a:lnTo>
                    <a:pt x="904" y="1677"/>
                  </a:lnTo>
                  <a:lnTo>
                    <a:pt x="900" y="1694"/>
                  </a:lnTo>
                  <a:lnTo>
                    <a:pt x="892" y="1713"/>
                  </a:lnTo>
                  <a:lnTo>
                    <a:pt x="881" y="1737"/>
                  </a:lnTo>
                  <a:lnTo>
                    <a:pt x="869" y="1764"/>
                  </a:lnTo>
                  <a:lnTo>
                    <a:pt x="853" y="1795"/>
                  </a:lnTo>
                  <a:lnTo>
                    <a:pt x="835" y="1828"/>
                  </a:lnTo>
                  <a:lnTo>
                    <a:pt x="816" y="1864"/>
                  </a:lnTo>
                  <a:lnTo>
                    <a:pt x="795" y="1902"/>
                  </a:lnTo>
                  <a:lnTo>
                    <a:pt x="772" y="1942"/>
                  </a:lnTo>
                  <a:lnTo>
                    <a:pt x="748" y="1984"/>
                  </a:lnTo>
                  <a:lnTo>
                    <a:pt x="724" y="2028"/>
                  </a:lnTo>
                  <a:lnTo>
                    <a:pt x="698" y="2072"/>
                  </a:lnTo>
                  <a:lnTo>
                    <a:pt x="673" y="2118"/>
                  </a:lnTo>
                  <a:lnTo>
                    <a:pt x="645" y="2164"/>
                  </a:lnTo>
                  <a:lnTo>
                    <a:pt x="619" y="2211"/>
                  </a:lnTo>
                  <a:lnTo>
                    <a:pt x="593" y="2257"/>
                  </a:lnTo>
                  <a:lnTo>
                    <a:pt x="567" y="2304"/>
                  </a:lnTo>
                  <a:lnTo>
                    <a:pt x="541" y="2351"/>
                  </a:lnTo>
                  <a:lnTo>
                    <a:pt x="516" y="2397"/>
                  </a:lnTo>
                  <a:lnTo>
                    <a:pt x="493" y="2442"/>
                  </a:lnTo>
                  <a:lnTo>
                    <a:pt x="470" y="2486"/>
                  </a:lnTo>
                  <a:lnTo>
                    <a:pt x="449" y="2529"/>
                  </a:lnTo>
                  <a:lnTo>
                    <a:pt x="429" y="2569"/>
                  </a:lnTo>
                  <a:lnTo>
                    <a:pt x="412" y="2608"/>
                  </a:lnTo>
                  <a:lnTo>
                    <a:pt x="397" y="2645"/>
                  </a:lnTo>
                  <a:lnTo>
                    <a:pt x="383" y="2680"/>
                  </a:lnTo>
                  <a:lnTo>
                    <a:pt x="372" y="2711"/>
                  </a:lnTo>
                  <a:lnTo>
                    <a:pt x="365" y="2739"/>
                  </a:lnTo>
                  <a:lnTo>
                    <a:pt x="360" y="2765"/>
                  </a:lnTo>
                  <a:lnTo>
                    <a:pt x="359" y="2787"/>
                  </a:lnTo>
                  <a:lnTo>
                    <a:pt x="359" y="2973"/>
                  </a:lnTo>
                  <a:lnTo>
                    <a:pt x="2148" y="2973"/>
                  </a:lnTo>
                  <a:lnTo>
                    <a:pt x="2148" y="2787"/>
                  </a:lnTo>
                  <a:lnTo>
                    <a:pt x="2146" y="2765"/>
                  </a:lnTo>
                  <a:lnTo>
                    <a:pt x="2142" y="2739"/>
                  </a:lnTo>
                  <a:lnTo>
                    <a:pt x="2133" y="2711"/>
                  </a:lnTo>
                  <a:lnTo>
                    <a:pt x="2123" y="2680"/>
                  </a:lnTo>
                  <a:lnTo>
                    <a:pt x="2109" y="2645"/>
                  </a:lnTo>
                  <a:lnTo>
                    <a:pt x="2093" y="2608"/>
                  </a:lnTo>
                  <a:lnTo>
                    <a:pt x="2077" y="2569"/>
                  </a:lnTo>
                  <a:lnTo>
                    <a:pt x="2057" y="2529"/>
                  </a:lnTo>
                  <a:lnTo>
                    <a:pt x="2036" y="2486"/>
                  </a:lnTo>
                  <a:lnTo>
                    <a:pt x="2013" y="2442"/>
                  </a:lnTo>
                  <a:lnTo>
                    <a:pt x="1988" y="2397"/>
                  </a:lnTo>
                  <a:lnTo>
                    <a:pt x="1963" y="2351"/>
                  </a:lnTo>
                  <a:lnTo>
                    <a:pt x="1938" y="2304"/>
                  </a:lnTo>
                  <a:lnTo>
                    <a:pt x="1912" y="2257"/>
                  </a:lnTo>
                  <a:lnTo>
                    <a:pt x="1885" y="2211"/>
                  </a:lnTo>
                  <a:lnTo>
                    <a:pt x="1858" y="2164"/>
                  </a:lnTo>
                  <a:lnTo>
                    <a:pt x="1831" y="2118"/>
                  </a:lnTo>
                  <a:lnTo>
                    <a:pt x="1805" y="2072"/>
                  </a:lnTo>
                  <a:lnTo>
                    <a:pt x="1780" y="2028"/>
                  </a:lnTo>
                  <a:lnTo>
                    <a:pt x="1754" y="1984"/>
                  </a:lnTo>
                  <a:lnTo>
                    <a:pt x="1730" y="1942"/>
                  </a:lnTo>
                  <a:lnTo>
                    <a:pt x="1708" y="1902"/>
                  </a:lnTo>
                  <a:lnTo>
                    <a:pt x="1686" y="1864"/>
                  </a:lnTo>
                  <a:lnTo>
                    <a:pt x="1667" y="1828"/>
                  </a:lnTo>
                  <a:lnTo>
                    <a:pt x="1649" y="1795"/>
                  </a:lnTo>
                  <a:lnTo>
                    <a:pt x="1634" y="1764"/>
                  </a:lnTo>
                  <a:lnTo>
                    <a:pt x="1620" y="1737"/>
                  </a:lnTo>
                  <a:lnTo>
                    <a:pt x="1610" y="1713"/>
                  </a:lnTo>
                  <a:lnTo>
                    <a:pt x="1601" y="1694"/>
                  </a:lnTo>
                  <a:lnTo>
                    <a:pt x="1597" y="1677"/>
                  </a:lnTo>
                  <a:lnTo>
                    <a:pt x="1595" y="1665"/>
                  </a:lnTo>
                  <a:lnTo>
                    <a:pt x="1597" y="1653"/>
                  </a:lnTo>
                  <a:lnTo>
                    <a:pt x="1601" y="1636"/>
                  </a:lnTo>
                  <a:lnTo>
                    <a:pt x="1610" y="1617"/>
                  </a:lnTo>
                  <a:lnTo>
                    <a:pt x="1620" y="1593"/>
                  </a:lnTo>
                  <a:lnTo>
                    <a:pt x="1634" y="1566"/>
                  </a:lnTo>
                  <a:lnTo>
                    <a:pt x="1649" y="1535"/>
                  </a:lnTo>
                  <a:lnTo>
                    <a:pt x="1667" y="1502"/>
                  </a:lnTo>
                  <a:lnTo>
                    <a:pt x="1686" y="1466"/>
                  </a:lnTo>
                  <a:lnTo>
                    <a:pt x="1708" y="1428"/>
                  </a:lnTo>
                  <a:lnTo>
                    <a:pt x="1730" y="1388"/>
                  </a:lnTo>
                  <a:lnTo>
                    <a:pt x="1754" y="1346"/>
                  </a:lnTo>
                  <a:lnTo>
                    <a:pt x="1780" y="1303"/>
                  </a:lnTo>
                  <a:lnTo>
                    <a:pt x="1806" y="1258"/>
                  </a:lnTo>
                  <a:lnTo>
                    <a:pt x="1832" y="1212"/>
                  </a:lnTo>
                  <a:lnTo>
                    <a:pt x="1858" y="1166"/>
                  </a:lnTo>
                  <a:lnTo>
                    <a:pt x="1886" y="1120"/>
                  </a:lnTo>
                  <a:lnTo>
                    <a:pt x="1912" y="1073"/>
                  </a:lnTo>
                  <a:lnTo>
                    <a:pt x="1938" y="1025"/>
                  </a:lnTo>
                  <a:lnTo>
                    <a:pt x="1964" y="979"/>
                  </a:lnTo>
                  <a:lnTo>
                    <a:pt x="1988" y="932"/>
                  </a:lnTo>
                  <a:lnTo>
                    <a:pt x="2013" y="888"/>
                  </a:lnTo>
                  <a:lnTo>
                    <a:pt x="2036" y="844"/>
                  </a:lnTo>
                  <a:lnTo>
                    <a:pt x="2057" y="801"/>
                  </a:lnTo>
                  <a:lnTo>
                    <a:pt x="2077" y="761"/>
                  </a:lnTo>
                  <a:lnTo>
                    <a:pt x="2094" y="721"/>
                  </a:lnTo>
                  <a:lnTo>
                    <a:pt x="2110" y="685"/>
                  </a:lnTo>
                  <a:lnTo>
                    <a:pt x="2123" y="651"/>
                  </a:lnTo>
                  <a:lnTo>
                    <a:pt x="2133" y="619"/>
                  </a:lnTo>
                  <a:lnTo>
                    <a:pt x="2142" y="590"/>
                  </a:lnTo>
                  <a:lnTo>
                    <a:pt x="2147" y="565"/>
                  </a:lnTo>
                  <a:lnTo>
                    <a:pt x="2148" y="543"/>
                  </a:lnTo>
                  <a:lnTo>
                    <a:pt x="2148" y="356"/>
                  </a:lnTo>
                  <a:lnTo>
                    <a:pt x="359" y="356"/>
                  </a:lnTo>
                  <a:close/>
                  <a:moveTo>
                    <a:pt x="0" y="0"/>
                  </a:moveTo>
                  <a:lnTo>
                    <a:pt x="2506" y="0"/>
                  </a:lnTo>
                  <a:lnTo>
                    <a:pt x="2506" y="356"/>
                  </a:lnTo>
                  <a:lnTo>
                    <a:pt x="2327" y="356"/>
                  </a:lnTo>
                  <a:lnTo>
                    <a:pt x="2327" y="543"/>
                  </a:lnTo>
                  <a:lnTo>
                    <a:pt x="2325" y="574"/>
                  </a:lnTo>
                  <a:lnTo>
                    <a:pt x="2320" y="607"/>
                  </a:lnTo>
                  <a:lnTo>
                    <a:pt x="2313" y="643"/>
                  </a:lnTo>
                  <a:lnTo>
                    <a:pt x="2302" y="681"/>
                  </a:lnTo>
                  <a:lnTo>
                    <a:pt x="2289" y="721"/>
                  </a:lnTo>
                  <a:lnTo>
                    <a:pt x="2273" y="764"/>
                  </a:lnTo>
                  <a:lnTo>
                    <a:pt x="2255" y="809"/>
                  </a:lnTo>
                  <a:lnTo>
                    <a:pt x="2236" y="853"/>
                  </a:lnTo>
                  <a:lnTo>
                    <a:pt x="2214" y="900"/>
                  </a:lnTo>
                  <a:lnTo>
                    <a:pt x="2192" y="948"/>
                  </a:lnTo>
                  <a:lnTo>
                    <a:pt x="2168" y="996"/>
                  </a:lnTo>
                  <a:lnTo>
                    <a:pt x="2143" y="1045"/>
                  </a:lnTo>
                  <a:lnTo>
                    <a:pt x="2117" y="1093"/>
                  </a:lnTo>
                  <a:lnTo>
                    <a:pt x="2091" y="1141"/>
                  </a:lnTo>
                  <a:lnTo>
                    <a:pt x="2065" y="1188"/>
                  </a:lnTo>
                  <a:lnTo>
                    <a:pt x="2038" y="1236"/>
                  </a:lnTo>
                  <a:lnTo>
                    <a:pt x="2012" y="1282"/>
                  </a:lnTo>
                  <a:lnTo>
                    <a:pt x="1985" y="1327"/>
                  </a:lnTo>
                  <a:lnTo>
                    <a:pt x="1960" y="1369"/>
                  </a:lnTo>
                  <a:lnTo>
                    <a:pt x="1936" y="1411"/>
                  </a:lnTo>
                  <a:lnTo>
                    <a:pt x="1912" y="1450"/>
                  </a:lnTo>
                  <a:lnTo>
                    <a:pt x="1890" y="1487"/>
                  </a:lnTo>
                  <a:lnTo>
                    <a:pt x="1869" y="1521"/>
                  </a:lnTo>
                  <a:lnTo>
                    <a:pt x="1849" y="1552"/>
                  </a:lnTo>
                  <a:lnTo>
                    <a:pt x="1832" y="1580"/>
                  </a:lnTo>
                  <a:lnTo>
                    <a:pt x="1816" y="1605"/>
                  </a:lnTo>
                  <a:lnTo>
                    <a:pt x="1804" y="1626"/>
                  </a:lnTo>
                  <a:lnTo>
                    <a:pt x="1793" y="1644"/>
                  </a:lnTo>
                  <a:lnTo>
                    <a:pt x="1786" y="1656"/>
                  </a:lnTo>
                  <a:lnTo>
                    <a:pt x="1782" y="1665"/>
                  </a:lnTo>
                  <a:lnTo>
                    <a:pt x="1786" y="1673"/>
                  </a:lnTo>
                  <a:lnTo>
                    <a:pt x="1793" y="1686"/>
                  </a:lnTo>
                  <a:lnTo>
                    <a:pt x="1804" y="1703"/>
                  </a:lnTo>
                  <a:lnTo>
                    <a:pt x="1816" y="1725"/>
                  </a:lnTo>
                  <a:lnTo>
                    <a:pt x="1832" y="1749"/>
                  </a:lnTo>
                  <a:lnTo>
                    <a:pt x="1849" y="1777"/>
                  </a:lnTo>
                  <a:lnTo>
                    <a:pt x="1869" y="1809"/>
                  </a:lnTo>
                  <a:lnTo>
                    <a:pt x="1890" y="1843"/>
                  </a:lnTo>
                  <a:lnTo>
                    <a:pt x="1912" y="1880"/>
                  </a:lnTo>
                  <a:lnTo>
                    <a:pt x="1936" y="1919"/>
                  </a:lnTo>
                  <a:lnTo>
                    <a:pt x="1960" y="1960"/>
                  </a:lnTo>
                  <a:lnTo>
                    <a:pt x="1985" y="2004"/>
                  </a:lnTo>
                  <a:lnTo>
                    <a:pt x="2012" y="2048"/>
                  </a:lnTo>
                  <a:lnTo>
                    <a:pt x="2038" y="2094"/>
                  </a:lnTo>
                  <a:lnTo>
                    <a:pt x="2065" y="2141"/>
                  </a:lnTo>
                  <a:lnTo>
                    <a:pt x="2091" y="2189"/>
                  </a:lnTo>
                  <a:lnTo>
                    <a:pt x="2117" y="2238"/>
                  </a:lnTo>
                  <a:lnTo>
                    <a:pt x="2143" y="2285"/>
                  </a:lnTo>
                  <a:lnTo>
                    <a:pt x="2168" y="2334"/>
                  </a:lnTo>
                  <a:lnTo>
                    <a:pt x="2192" y="2382"/>
                  </a:lnTo>
                  <a:lnTo>
                    <a:pt x="2214" y="2430"/>
                  </a:lnTo>
                  <a:lnTo>
                    <a:pt x="2236" y="2476"/>
                  </a:lnTo>
                  <a:lnTo>
                    <a:pt x="2255" y="2522"/>
                  </a:lnTo>
                  <a:lnTo>
                    <a:pt x="2273" y="2566"/>
                  </a:lnTo>
                  <a:lnTo>
                    <a:pt x="2289" y="2608"/>
                  </a:lnTo>
                  <a:lnTo>
                    <a:pt x="2302" y="2648"/>
                  </a:lnTo>
                  <a:lnTo>
                    <a:pt x="2313" y="2687"/>
                  </a:lnTo>
                  <a:lnTo>
                    <a:pt x="2320" y="2723"/>
                  </a:lnTo>
                  <a:lnTo>
                    <a:pt x="2325" y="2757"/>
                  </a:lnTo>
                  <a:lnTo>
                    <a:pt x="2327" y="2787"/>
                  </a:lnTo>
                  <a:lnTo>
                    <a:pt x="2327" y="2973"/>
                  </a:lnTo>
                  <a:lnTo>
                    <a:pt x="2506" y="2973"/>
                  </a:lnTo>
                  <a:lnTo>
                    <a:pt x="2506" y="3330"/>
                  </a:lnTo>
                  <a:lnTo>
                    <a:pt x="0" y="3330"/>
                  </a:lnTo>
                  <a:lnTo>
                    <a:pt x="0" y="2973"/>
                  </a:lnTo>
                  <a:lnTo>
                    <a:pt x="179" y="2973"/>
                  </a:lnTo>
                  <a:lnTo>
                    <a:pt x="179" y="2787"/>
                  </a:lnTo>
                  <a:lnTo>
                    <a:pt x="181" y="2757"/>
                  </a:lnTo>
                  <a:lnTo>
                    <a:pt x="186" y="2723"/>
                  </a:lnTo>
                  <a:lnTo>
                    <a:pt x="194" y="2687"/>
                  </a:lnTo>
                  <a:lnTo>
                    <a:pt x="205" y="2649"/>
                  </a:lnTo>
                  <a:lnTo>
                    <a:pt x="218" y="2609"/>
                  </a:lnTo>
                  <a:lnTo>
                    <a:pt x="233" y="2566"/>
                  </a:lnTo>
                  <a:lnTo>
                    <a:pt x="251" y="2522"/>
                  </a:lnTo>
                  <a:lnTo>
                    <a:pt x="271" y="2476"/>
                  </a:lnTo>
                  <a:lnTo>
                    <a:pt x="292" y="2429"/>
                  </a:lnTo>
                  <a:lnTo>
                    <a:pt x="315" y="2382"/>
                  </a:lnTo>
                  <a:lnTo>
                    <a:pt x="338" y="2333"/>
                  </a:lnTo>
                  <a:lnTo>
                    <a:pt x="363" y="2285"/>
                  </a:lnTo>
                  <a:lnTo>
                    <a:pt x="388" y="2237"/>
                  </a:lnTo>
                  <a:lnTo>
                    <a:pt x="414" y="2188"/>
                  </a:lnTo>
                  <a:lnTo>
                    <a:pt x="441" y="2140"/>
                  </a:lnTo>
                  <a:lnTo>
                    <a:pt x="468" y="2093"/>
                  </a:lnTo>
                  <a:lnTo>
                    <a:pt x="494" y="2047"/>
                  </a:lnTo>
                  <a:lnTo>
                    <a:pt x="519" y="2003"/>
                  </a:lnTo>
                  <a:lnTo>
                    <a:pt x="546" y="1959"/>
                  </a:lnTo>
                  <a:lnTo>
                    <a:pt x="570" y="1918"/>
                  </a:lnTo>
                  <a:lnTo>
                    <a:pt x="593" y="1879"/>
                  </a:lnTo>
                  <a:lnTo>
                    <a:pt x="616" y="1841"/>
                  </a:lnTo>
                  <a:lnTo>
                    <a:pt x="636" y="1808"/>
                  </a:lnTo>
                  <a:lnTo>
                    <a:pt x="656" y="1776"/>
                  </a:lnTo>
                  <a:lnTo>
                    <a:pt x="673" y="1749"/>
                  </a:lnTo>
                  <a:lnTo>
                    <a:pt x="687" y="1724"/>
                  </a:lnTo>
                  <a:lnTo>
                    <a:pt x="700" y="1703"/>
                  </a:lnTo>
                  <a:lnTo>
                    <a:pt x="709" y="1686"/>
                  </a:lnTo>
                  <a:lnTo>
                    <a:pt x="717" y="1674"/>
                  </a:lnTo>
                  <a:lnTo>
                    <a:pt x="721" y="1666"/>
                  </a:lnTo>
                  <a:lnTo>
                    <a:pt x="717" y="1657"/>
                  </a:lnTo>
                  <a:lnTo>
                    <a:pt x="709" y="1645"/>
                  </a:lnTo>
                  <a:lnTo>
                    <a:pt x="700" y="1628"/>
                  </a:lnTo>
                  <a:lnTo>
                    <a:pt x="687" y="1607"/>
                  </a:lnTo>
                  <a:lnTo>
                    <a:pt x="673" y="1582"/>
                  </a:lnTo>
                  <a:lnTo>
                    <a:pt x="655" y="1554"/>
                  </a:lnTo>
                  <a:lnTo>
                    <a:pt x="636" y="1523"/>
                  </a:lnTo>
                  <a:lnTo>
                    <a:pt x="615" y="1489"/>
                  </a:lnTo>
                  <a:lnTo>
                    <a:pt x="593" y="1452"/>
                  </a:lnTo>
                  <a:lnTo>
                    <a:pt x="570" y="1413"/>
                  </a:lnTo>
                  <a:lnTo>
                    <a:pt x="545" y="1371"/>
                  </a:lnTo>
                  <a:lnTo>
                    <a:pt x="519" y="1329"/>
                  </a:lnTo>
                  <a:lnTo>
                    <a:pt x="494" y="1284"/>
                  </a:lnTo>
                  <a:lnTo>
                    <a:pt x="468" y="1238"/>
                  </a:lnTo>
                  <a:lnTo>
                    <a:pt x="441" y="1190"/>
                  </a:lnTo>
                  <a:lnTo>
                    <a:pt x="414" y="1142"/>
                  </a:lnTo>
                  <a:lnTo>
                    <a:pt x="388" y="1095"/>
                  </a:lnTo>
                  <a:lnTo>
                    <a:pt x="363" y="1046"/>
                  </a:lnTo>
                  <a:lnTo>
                    <a:pt x="338" y="997"/>
                  </a:lnTo>
                  <a:lnTo>
                    <a:pt x="315" y="949"/>
                  </a:lnTo>
                  <a:lnTo>
                    <a:pt x="292" y="901"/>
                  </a:lnTo>
                  <a:lnTo>
                    <a:pt x="271" y="854"/>
                  </a:lnTo>
                  <a:lnTo>
                    <a:pt x="251" y="809"/>
                  </a:lnTo>
                  <a:lnTo>
                    <a:pt x="233" y="765"/>
                  </a:lnTo>
                  <a:lnTo>
                    <a:pt x="218" y="722"/>
                  </a:lnTo>
                  <a:lnTo>
                    <a:pt x="205" y="682"/>
                  </a:lnTo>
                  <a:lnTo>
                    <a:pt x="194" y="643"/>
                  </a:lnTo>
                  <a:lnTo>
                    <a:pt x="186" y="607"/>
                  </a:lnTo>
                  <a:lnTo>
                    <a:pt x="181" y="574"/>
                  </a:lnTo>
                  <a:lnTo>
                    <a:pt x="179" y="543"/>
                  </a:lnTo>
                  <a:lnTo>
                    <a:pt x="179" y="356"/>
                  </a:lnTo>
                  <a:lnTo>
                    <a:pt x="0" y="3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3" name="Freeform 653"/>
          <p:cNvSpPr>
            <a:spLocks/>
          </p:cNvSpPr>
          <p:nvPr/>
        </p:nvSpPr>
        <p:spPr bwMode="auto">
          <a:xfrm>
            <a:off x="9313726" y="3997238"/>
            <a:ext cx="428625" cy="492124"/>
          </a:xfrm>
          <a:custGeom>
            <a:avLst/>
            <a:gdLst>
              <a:gd name="connsiteX0" fmla="*/ 9525 w 428625"/>
              <a:gd name="connsiteY0" fmla="*/ 331787 h 492124"/>
              <a:gd name="connsiteX1" fmla="*/ 149225 w 428625"/>
              <a:gd name="connsiteY1" fmla="*/ 331787 h 492124"/>
              <a:gd name="connsiteX2" fmla="*/ 149225 w 428625"/>
              <a:gd name="connsiteY2" fmla="*/ 352550 h 492124"/>
              <a:gd name="connsiteX3" fmla="*/ 91541 w 428625"/>
              <a:gd name="connsiteY3" fmla="*/ 352550 h 492124"/>
              <a:gd name="connsiteX4" fmla="*/ 91541 w 428625"/>
              <a:gd name="connsiteY4" fmla="*/ 492124 h 492124"/>
              <a:gd name="connsiteX5" fmla="*/ 66922 w 428625"/>
              <a:gd name="connsiteY5" fmla="*/ 492124 h 492124"/>
              <a:gd name="connsiteX6" fmla="*/ 66922 w 428625"/>
              <a:gd name="connsiteY6" fmla="*/ 352550 h 492124"/>
              <a:gd name="connsiteX7" fmla="*/ 9525 w 428625"/>
              <a:gd name="connsiteY7" fmla="*/ 352550 h 492124"/>
              <a:gd name="connsiteX8" fmla="*/ 158750 w 428625"/>
              <a:gd name="connsiteY8" fmla="*/ 195262 h 492124"/>
              <a:gd name="connsiteX9" fmla="*/ 425450 w 428625"/>
              <a:gd name="connsiteY9" fmla="*/ 195262 h 492124"/>
              <a:gd name="connsiteX10" fmla="*/ 425450 w 428625"/>
              <a:gd name="connsiteY10" fmla="*/ 234950 h 492124"/>
              <a:gd name="connsiteX11" fmla="*/ 315319 w 428625"/>
              <a:gd name="connsiteY11" fmla="*/ 234950 h 492124"/>
              <a:gd name="connsiteX12" fmla="*/ 315319 w 428625"/>
              <a:gd name="connsiteY12" fmla="*/ 492124 h 492124"/>
              <a:gd name="connsiteX13" fmla="*/ 268305 w 428625"/>
              <a:gd name="connsiteY13" fmla="*/ 492124 h 492124"/>
              <a:gd name="connsiteX14" fmla="*/ 268305 w 428625"/>
              <a:gd name="connsiteY14" fmla="*/ 234950 h 492124"/>
              <a:gd name="connsiteX15" fmla="*/ 158750 w 428625"/>
              <a:gd name="connsiteY15" fmla="*/ 234950 h 492124"/>
              <a:gd name="connsiteX16" fmla="*/ 75242 w 428625"/>
              <a:gd name="connsiteY16" fmla="*/ 96837 h 492124"/>
              <a:gd name="connsiteX17" fmla="*/ 119205 w 428625"/>
              <a:gd name="connsiteY17" fmla="*/ 96837 h 492124"/>
              <a:gd name="connsiteX18" fmla="*/ 121079 w 428625"/>
              <a:gd name="connsiteY18" fmla="*/ 97269 h 492124"/>
              <a:gd name="connsiteX19" fmla="*/ 122664 w 428625"/>
              <a:gd name="connsiteY19" fmla="*/ 98278 h 492124"/>
              <a:gd name="connsiteX20" fmla="*/ 123529 w 428625"/>
              <a:gd name="connsiteY20" fmla="*/ 100150 h 492124"/>
              <a:gd name="connsiteX21" fmla="*/ 123673 w 428625"/>
              <a:gd name="connsiteY21" fmla="*/ 101879 h 492124"/>
              <a:gd name="connsiteX22" fmla="*/ 118484 w 428625"/>
              <a:gd name="connsiteY22" fmla="*/ 143654 h 492124"/>
              <a:gd name="connsiteX23" fmla="*/ 230337 w 428625"/>
              <a:gd name="connsiteY23" fmla="*/ 143654 h 492124"/>
              <a:gd name="connsiteX24" fmla="*/ 232067 w 428625"/>
              <a:gd name="connsiteY24" fmla="*/ 144230 h 492124"/>
              <a:gd name="connsiteX25" fmla="*/ 233509 w 428625"/>
              <a:gd name="connsiteY25" fmla="*/ 145094 h 492124"/>
              <a:gd name="connsiteX26" fmla="*/ 234373 w 428625"/>
              <a:gd name="connsiteY26" fmla="*/ 146535 h 492124"/>
              <a:gd name="connsiteX27" fmla="*/ 234950 w 428625"/>
              <a:gd name="connsiteY27" fmla="*/ 148407 h 492124"/>
              <a:gd name="connsiteX28" fmla="*/ 234950 w 428625"/>
              <a:gd name="connsiteY28" fmla="*/ 179810 h 492124"/>
              <a:gd name="connsiteX29" fmla="*/ 234373 w 428625"/>
              <a:gd name="connsiteY29" fmla="*/ 181683 h 492124"/>
              <a:gd name="connsiteX30" fmla="*/ 233509 w 428625"/>
              <a:gd name="connsiteY30" fmla="*/ 182980 h 492124"/>
              <a:gd name="connsiteX31" fmla="*/ 232067 w 428625"/>
              <a:gd name="connsiteY31" fmla="*/ 183988 h 492124"/>
              <a:gd name="connsiteX32" fmla="*/ 230193 w 428625"/>
              <a:gd name="connsiteY32" fmla="*/ 184276 h 492124"/>
              <a:gd name="connsiteX33" fmla="*/ 111421 w 428625"/>
              <a:gd name="connsiteY33" fmla="*/ 184276 h 492124"/>
              <a:gd name="connsiteX34" fmla="*/ 99746 w 428625"/>
              <a:gd name="connsiteY34" fmla="*/ 266097 h 492124"/>
              <a:gd name="connsiteX35" fmla="*/ 213473 w 428625"/>
              <a:gd name="connsiteY35" fmla="*/ 266097 h 492124"/>
              <a:gd name="connsiteX36" fmla="*/ 215347 w 428625"/>
              <a:gd name="connsiteY36" fmla="*/ 266385 h 492124"/>
              <a:gd name="connsiteX37" fmla="*/ 216788 w 428625"/>
              <a:gd name="connsiteY37" fmla="*/ 267393 h 492124"/>
              <a:gd name="connsiteX38" fmla="*/ 217653 w 428625"/>
              <a:gd name="connsiteY38" fmla="*/ 268690 h 492124"/>
              <a:gd name="connsiteX39" fmla="*/ 217941 w 428625"/>
              <a:gd name="connsiteY39" fmla="*/ 270562 h 492124"/>
              <a:gd name="connsiteX40" fmla="*/ 218085 w 428625"/>
              <a:gd name="connsiteY40" fmla="*/ 481309 h 492124"/>
              <a:gd name="connsiteX41" fmla="*/ 217797 w 428625"/>
              <a:gd name="connsiteY41" fmla="*/ 483037 h 492124"/>
              <a:gd name="connsiteX42" fmla="*/ 216932 w 428625"/>
              <a:gd name="connsiteY42" fmla="*/ 484622 h 492124"/>
              <a:gd name="connsiteX43" fmla="*/ 215491 w 428625"/>
              <a:gd name="connsiteY43" fmla="*/ 485486 h 492124"/>
              <a:gd name="connsiteX44" fmla="*/ 213617 w 428625"/>
              <a:gd name="connsiteY44" fmla="*/ 485774 h 492124"/>
              <a:gd name="connsiteX45" fmla="*/ 169078 w 428625"/>
              <a:gd name="connsiteY45" fmla="*/ 485774 h 492124"/>
              <a:gd name="connsiteX46" fmla="*/ 167204 w 428625"/>
              <a:gd name="connsiteY46" fmla="*/ 485486 h 492124"/>
              <a:gd name="connsiteX47" fmla="*/ 165906 w 428625"/>
              <a:gd name="connsiteY47" fmla="*/ 484622 h 492124"/>
              <a:gd name="connsiteX48" fmla="*/ 164897 w 428625"/>
              <a:gd name="connsiteY48" fmla="*/ 483037 h 492124"/>
              <a:gd name="connsiteX49" fmla="*/ 164609 w 428625"/>
              <a:gd name="connsiteY49" fmla="*/ 481309 h 492124"/>
              <a:gd name="connsiteX50" fmla="*/ 164753 w 428625"/>
              <a:gd name="connsiteY50" fmla="*/ 319396 h 492124"/>
              <a:gd name="connsiteX51" fmla="*/ 4468 w 428625"/>
              <a:gd name="connsiteY51" fmla="*/ 319396 h 492124"/>
              <a:gd name="connsiteX52" fmla="*/ 3027 w 428625"/>
              <a:gd name="connsiteY52" fmla="*/ 319108 h 492124"/>
              <a:gd name="connsiteX53" fmla="*/ 1730 w 428625"/>
              <a:gd name="connsiteY53" fmla="*/ 318531 h 492124"/>
              <a:gd name="connsiteX54" fmla="*/ 721 w 428625"/>
              <a:gd name="connsiteY54" fmla="*/ 317379 h 492124"/>
              <a:gd name="connsiteX55" fmla="*/ 144 w 428625"/>
              <a:gd name="connsiteY55" fmla="*/ 316227 h 492124"/>
              <a:gd name="connsiteX56" fmla="*/ 0 w 428625"/>
              <a:gd name="connsiteY56" fmla="*/ 314930 h 492124"/>
              <a:gd name="connsiteX57" fmla="*/ 144 w 428625"/>
              <a:gd name="connsiteY57" fmla="*/ 313346 h 492124"/>
              <a:gd name="connsiteX58" fmla="*/ 70485 w 428625"/>
              <a:gd name="connsiteY58" fmla="*/ 101303 h 492124"/>
              <a:gd name="connsiteX59" fmla="*/ 70773 w 428625"/>
              <a:gd name="connsiteY59" fmla="*/ 100294 h 492124"/>
              <a:gd name="connsiteX60" fmla="*/ 71350 w 428625"/>
              <a:gd name="connsiteY60" fmla="*/ 99142 h 492124"/>
              <a:gd name="connsiteX61" fmla="*/ 72359 w 428625"/>
              <a:gd name="connsiteY61" fmla="*/ 97846 h 492124"/>
              <a:gd name="connsiteX62" fmla="*/ 73800 w 428625"/>
              <a:gd name="connsiteY62" fmla="*/ 97125 h 492124"/>
              <a:gd name="connsiteX63" fmla="*/ 411162 w 428625"/>
              <a:gd name="connsiteY63" fmla="*/ 76200 h 492124"/>
              <a:gd name="connsiteX64" fmla="*/ 428625 w 428625"/>
              <a:gd name="connsiteY64" fmla="*/ 86001 h 492124"/>
              <a:gd name="connsiteX65" fmla="*/ 371371 w 428625"/>
              <a:gd name="connsiteY65" fmla="*/ 188192 h 492124"/>
              <a:gd name="connsiteX66" fmla="*/ 371371 w 428625"/>
              <a:gd name="connsiteY66" fmla="*/ 188912 h 492124"/>
              <a:gd name="connsiteX67" fmla="*/ 254000 w 428625"/>
              <a:gd name="connsiteY67" fmla="*/ 188912 h 492124"/>
              <a:gd name="connsiteX68" fmla="*/ 254000 w 428625"/>
              <a:gd name="connsiteY68" fmla="*/ 168589 h 492124"/>
              <a:gd name="connsiteX69" fmla="*/ 359204 w 428625"/>
              <a:gd name="connsiteY69" fmla="*/ 168589 h 492124"/>
              <a:gd name="connsiteX70" fmla="*/ 104703 w 428625"/>
              <a:gd name="connsiteY70" fmla="*/ 0 h 492124"/>
              <a:gd name="connsiteX71" fmla="*/ 110855 w 428625"/>
              <a:gd name="connsiteY71" fmla="*/ 438 h 492124"/>
              <a:gd name="connsiteX72" fmla="*/ 116578 w 428625"/>
              <a:gd name="connsiteY72" fmla="*/ 1896 h 492124"/>
              <a:gd name="connsiteX73" fmla="*/ 122158 w 428625"/>
              <a:gd name="connsiteY73" fmla="*/ 3937 h 492124"/>
              <a:gd name="connsiteX74" fmla="*/ 127165 w 428625"/>
              <a:gd name="connsiteY74" fmla="*/ 6854 h 492124"/>
              <a:gd name="connsiteX75" fmla="*/ 131743 w 428625"/>
              <a:gd name="connsiteY75" fmla="*/ 10353 h 492124"/>
              <a:gd name="connsiteX76" fmla="*/ 135892 w 428625"/>
              <a:gd name="connsiteY76" fmla="*/ 14582 h 492124"/>
              <a:gd name="connsiteX77" fmla="*/ 139326 w 428625"/>
              <a:gd name="connsiteY77" fmla="*/ 19248 h 492124"/>
              <a:gd name="connsiteX78" fmla="*/ 142187 w 428625"/>
              <a:gd name="connsiteY78" fmla="*/ 24352 h 492124"/>
              <a:gd name="connsiteX79" fmla="*/ 144333 w 428625"/>
              <a:gd name="connsiteY79" fmla="*/ 29893 h 492124"/>
              <a:gd name="connsiteX80" fmla="*/ 145621 w 428625"/>
              <a:gd name="connsiteY80" fmla="*/ 35871 h 492124"/>
              <a:gd name="connsiteX81" fmla="*/ 146050 w 428625"/>
              <a:gd name="connsiteY81" fmla="*/ 41996 h 492124"/>
              <a:gd name="connsiteX82" fmla="*/ 145621 w 428625"/>
              <a:gd name="connsiteY82" fmla="*/ 48266 h 492124"/>
              <a:gd name="connsiteX83" fmla="*/ 144333 w 428625"/>
              <a:gd name="connsiteY83" fmla="*/ 54099 h 492124"/>
              <a:gd name="connsiteX84" fmla="*/ 142187 w 428625"/>
              <a:gd name="connsiteY84" fmla="*/ 59786 h 492124"/>
              <a:gd name="connsiteX85" fmla="*/ 139326 w 428625"/>
              <a:gd name="connsiteY85" fmla="*/ 64889 h 492124"/>
              <a:gd name="connsiteX86" fmla="*/ 135892 w 428625"/>
              <a:gd name="connsiteY86" fmla="*/ 69555 h 492124"/>
              <a:gd name="connsiteX87" fmla="*/ 131743 w 428625"/>
              <a:gd name="connsiteY87" fmla="*/ 73784 h 492124"/>
              <a:gd name="connsiteX88" fmla="*/ 127165 w 428625"/>
              <a:gd name="connsiteY88" fmla="*/ 77284 h 492124"/>
              <a:gd name="connsiteX89" fmla="*/ 122158 w 428625"/>
              <a:gd name="connsiteY89" fmla="*/ 80200 h 492124"/>
              <a:gd name="connsiteX90" fmla="*/ 116578 w 428625"/>
              <a:gd name="connsiteY90" fmla="*/ 82242 h 492124"/>
              <a:gd name="connsiteX91" fmla="*/ 110855 w 428625"/>
              <a:gd name="connsiteY91" fmla="*/ 83700 h 492124"/>
              <a:gd name="connsiteX92" fmla="*/ 104703 w 428625"/>
              <a:gd name="connsiteY92" fmla="*/ 84137 h 492124"/>
              <a:gd name="connsiteX93" fmla="*/ 98695 w 428625"/>
              <a:gd name="connsiteY93" fmla="*/ 83700 h 492124"/>
              <a:gd name="connsiteX94" fmla="*/ 92829 w 428625"/>
              <a:gd name="connsiteY94" fmla="*/ 82242 h 492124"/>
              <a:gd name="connsiteX95" fmla="*/ 87392 w 428625"/>
              <a:gd name="connsiteY95" fmla="*/ 80200 h 492124"/>
              <a:gd name="connsiteX96" fmla="*/ 82385 w 428625"/>
              <a:gd name="connsiteY96" fmla="*/ 77284 h 492124"/>
              <a:gd name="connsiteX97" fmla="*/ 77664 w 428625"/>
              <a:gd name="connsiteY97" fmla="*/ 73784 h 492124"/>
              <a:gd name="connsiteX98" fmla="*/ 73515 w 428625"/>
              <a:gd name="connsiteY98" fmla="*/ 69555 h 492124"/>
              <a:gd name="connsiteX99" fmla="*/ 70224 w 428625"/>
              <a:gd name="connsiteY99" fmla="*/ 64889 h 492124"/>
              <a:gd name="connsiteX100" fmla="*/ 67363 w 428625"/>
              <a:gd name="connsiteY100" fmla="*/ 59786 h 492124"/>
              <a:gd name="connsiteX101" fmla="*/ 65217 w 428625"/>
              <a:gd name="connsiteY101" fmla="*/ 54099 h 492124"/>
              <a:gd name="connsiteX102" fmla="*/ 63929 w 428625"/>
              <a:gd name="connsiteY102" fmla="*/ 48266 h 492124"/>
              <a:gd name="connsiteX103" fmla="*/ 63500 w 428625"/>
              <a:gd name="connsiteY103" fmla="*/ 41996 h 492124"/>
              <a:gd name="connsiteX104" fmla="*/ 63929 w 428625"/>
              <a:gd name="connsiteY104" fmla="*/ 35871 h 492124"/>
              <a:gd name="connsiteX105" fmla="*/ 65217 w 428625"/>
              <a:gd name="connsiteY105" fmla="*/ 29893 h 492124"/>
              <a:gd name="connsiteX106" fmla="*/ 67363 w 428625"/>
              <a:gd name="connsiteY106" fmla="*/ 24352 h 492124"/>
              <a:gd name="connsiteX107" fmla="*/ 70224 w 428625"/>
              <a:gd name="connsiteY107" fmla="*/ 19248 h 492124"/>
              <a:gd name="connsiteX108" fmla="*/ 73515 w 428625"/>
              <a:gd name="connsiteY108" fmla="*/ 14582 h 492124"/>
              <a:gd name="connsiteX109" fmla="*/ 77807 w 428625"/>
              <a:gd name="connsiteY109" fmla="*/ 10353 h 492124"/>
              <a:gd name="connsiteX110" fmla="*/ 82385 w 428625"/>
              <a:gd name="connsiteY110" fmla="*/ 6854 h 492124"/>
              <a:gd name="connsiteX111" fmla="*/ 87392 w 428625"/>
              <a:gd name="connsiteY111" fmla="*/ 3937 h 492124"/>
              <a:gd name="connsiteX112" fmla="*/ 92829 w 428625"/>
              <a:gd name="connsiteY112" fmla="*/ 1896 h 492124"/>
              <a:gd name="connsiteX113" fmla="*/ 98695 w 428625"/>
              <a:gd name="connsiteY113" fmla="*/ 438 h 49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428625" h="492124">
                <a:moveTo>
                  <a:pt x="9525" y="331787"/>
                </a:moveTo>
                <a:lnTo>
                  <a:pt x="149225" y="331787"/>
                </a:lnTo>
                <a:lnTo>
                  <a:pt x="149225" y="352550"/>
                </a:lnTo>
                <a:lnTo>
                  <a:pt x="91541" y="352550"/>
                </a:lnTo>
                <a:lnTo>
                  <a:pt x="91541" y="492124"/>
                </a:lnTo>
                <a:lnTo>
                  <a:pt x="66922" y="492124"/>
                </a:lnTo>
                <a:lnTo>
                  <a:pt x="66922" y="352550"/>
                </a:lnTo>
                <a:lnTo>
                  <a:pt x="9525" y="352550"/>
                </a:lnTo>
                <a:close/>
                <a:moveTo>
                  <a:pt x="158750" y="195262"/>
                </a:moveTo>
                <a:lnTo>
                  <a:pt x="425450" y="195262"/>
                </a:lnTo>
                <a:lnTo>
                  <a:pt x="425450" y="234950"/>
                </a:lnTo>
                <a:lnTo>
                  <a:pt x="315319" y="234950"/>
                </a:lnTo>
                <a:lnTo>
                  <a:pt x="315319" y="492124"/>
                </a:lnTo>
                <a:lnTo>
                  <a:pt x="268305" y="492124"/>
                </a:lnTo>
                <a:lnTo>
                  <a:pt x="268305" y="234950"/>
                </a:lnTo>
                <a:lnTo>
                  <a:pt x="158750" y="234950"/>
                </a:lnTo>
                <a:close/>
                <a:moveTo>
                  <a:pt x="75242" y="96837"/>
                </a:moveTo>
                <a:lnTo>
                  <a:pt x="119205" y="96837"/>
                </a:lnTo>
                <a:lnTo>
                  <a:pt x="121079" y="97269"/>
                </a:lnTo>
                <a:lnTo>
                  <a:pt x="122664" y="98278"/>
                </a:lnTo>
                <a:lnTo>
                  <a:pt x="123529" y="100150"/>
                </a:lnTo>
                <a:lnTo>
                  <a:pt x="123673" y="101879"/>
                </a:lnTo>
                <a:lnTo>
                  <a:pt x="118484" y="143654"/>
                </a:lnTo>
                <a:lnTo>
                  <a:pt x="230337" y="143654"/>
                </a:lnTo>
                <a:lnTo>
                  <a:pt x="232067" y="144230"/>
                </a:lnTo>
                <a:lnTo>
                  <a:pt x="233509" y="145094"/>
                </a:lnTo>
                <a:lnTo>
                  <a:pt x="234373" y="146535"/>
                </a:lnTo>
                <a:lnTo>
                  <a:pt x="234950" y="148407"/>
                </a:lnTo>
                <a:lnTo>
                  <a:pt x="234950" y="179810"/>
                </a:lnTo>
                <a:lnTo>
                  <a:pt x="234373" y="181683"/>
                </a:lnTo>
                <a:lnTo>
                  <a:pt x="233509" y="182980"/>
                </a:lnTo>
                <a:lnTo>
                  <a:pt x="232067" y="183988"/>
                </a:lnTo>
                <a:lnTo>
                  <a:pt x="230193" y="184276"/>
                </a:lnTo>
                <a:lnTo>
                  <a:pt x="111421" y="184276"/>
                </a:lnTo>
                <a:lnTo>
                  <a:pt x="99746" y="266097"/>
                </a:lnTo>
                <a:lnTo>
                  <a:pt x="213473" y="266097"/>
                </a:lnTo>
                <a:lnTo>
                  <a:pt x="215347" y="266385"/>
                </a:lnTo>
                <a:lnTo>
                  <a:pt x="216788" y="267393"/>
                </a:lnTo>
                <a:lnTo>
                  <a:pt x="217653" y="268690"/>
                </a:lnTo>
                <a:lnTo>
                  <a:pt x="217941" y="270562"/>
                </a:lnTo>
                <a:lnTo>
                  <a:pt x="218085" y="481309"/>
                </a:lnTo>
                <a:lnTo>
                  <a:pt x="217797" y="483037"/>
                </a:lnTo>
                <a:lnTo>
                  <a:pt x="216932" y="484622"/>
                </a:lnTo>
                <a:lnTo>
                  <a:pt x="215491" y="485486"/>
                </a:lnTo>
                <a:lnTo>
                  <a:pt x="213617" y="485774"/>
                </a:lnTo>
                <a:lnTo>
                  <a:pt x="169078" y="485774"/>
                </a:lnTo>
                <a:lnTo>
                  <a:pt x="167204" y="485486"/>
                </a:lnTo>
                <a:lnTo>
                  <a:pt x="165906" y="484622"/>
                </a:lnTo>
                <a:lnTo>
                  <a:pt x="164897" y="483037"/>
                </a:lnTo>
                <a:lnTo>
                  <a:pt x="164609" y="481309"/>
                </a:lnTo>
                <a:lnTo>
                  <a:pt x="164753" y="319396"/>
                </a:lnTo>
                <a:lnTo>
                  <a:pt x="4468" y="319396"/>
                </a:lnTo>
                <a:lnTo>
                  <a:pt x="3027" y="319108"/>
                </a:lnTo>
                <a:lnTo>
                  <a:pt x="1730" y="318531"/>
                </a:lnTo>
                <a:lnTo>
                  <a:pt x="721" y="317379"/>
                </a:lnTo>
                <a:lnTo>
                  <a:pt x="144" y="316227"/>
                </a:lnTo>
                <a:lnTo>
                  <a:pt x="0" y="314930"/>
                </a:lnTo>
                <a:lnTo>
                  <a:pt x="144" y="313346"/>
                </a:lnTo>
                <a:lnTo>
                  <a:pt x="70485" y="101303"/>
                </a:lnTo>
                <a:lnTo>
                  <a:pt x="70773" y="100294"/>
                </a:lnTo>
                <a:lnTo>
                  <a:pt x="71350" y="99142"/>
                </a:lnTo>
                <a:lnTo>
                  <a:pt x="72359" y="97846"/>
                </a:lnTo>
                <a:lnTo>
                  <a:pt x="73800" y="97125"/>
                </a:lnTo>
                <a:close/>
                <a:moveTo>
                  <a:pt x="411162" y="76200"/>
                </a:moveTo>
                <a:lnTo>
                  <a:pt x="428625" y="86001"/>
                </a:lnTo>
                <a:lnTo>
                  <a:pt x="371371" y="188192"/>
                </a:lnTo>
                <a:lnTo>
                  <a:pt x="371371" y="188912"/>
                </a:lnTo>
                <a:lnTo>
                  <a:pt x="254000" y="188912"/>
                </a:lnTo>
                <a:lnTo>
                  <a:pt x="254000" y="168589"/>
                </a:lnTo>
                <a:lnTo>
                  <a:pt x="359204" y="168589"/>
                </a:lnTo>
                <a:close/>
                <a:moveTo>
                  <a:pt x="104703" y="0"/>
                </a:moveTo>
                <a:lnTo>
                  <a:pt x="110855" y="438"/>
                </a:lnTo>
                <a:lnTo>
                  <a:pt x="116578" y="1896"/>
                </a:lnTo>
                <a:lnTo>
                  <a:pt x="122158" y="3937"/>
                </a:lnTo>
                <a:lnTo>
                  <a:pt x="127165" y="6854"/>
                </a:lnTo>
                <a:lnTo>
                  <a:pt x="131743" y="10353"/>
                </a:lnTo>
                <a:lnTo>
                  <a:pt x="135892" y="14582"/>
                </a:lnTo>
                <a:lnTo>
                  <a:pt x="139326" y="19248"/>
                </a:lnTo>
                <a:lnTo>
                  <a:pt x="142187" y="24352"/>
                </a:lnTo>
                <a:lnTo>
                  <a:pt x="144333" y="29893"/>
                </a:lnTo>
                <a:lnTo>
                  <a:pt x="145621" y="35871"/>
                </a:lnTo>
                <a:lnTo>
                  <a:pt x="146050" y="41996"/>
                </a:lnTo>
                <a:lnTo>
                  <a:pt x="145621" y="48266"/>
                </a:lnTo>
                <a:lnTo>
                  <a:pt x="144333" y="54099"/>
                </a:lnTo>
                <a:lnTo>
                  <a:pt x="142187" y="59786"/>
                </a:lnTo>
                <a:lnTo>
                  <a:pt x="139326" y="64889"/>
                </a:lnTo>
                <a:lnTo>
                  <a:pt x="135892" y="69555"/>
                </a:lnTo>
                <a:lnTo>
                  <a:pt x="131743" y="73784"/>
                </a:lnTo>
                <a:lnTo>
                  <a:pt x="127165" y="77284"/>
                </a:lnTo>
                <a:lnTo>
                  <a:pt x="122158" y="80200"/>
                </a:lnTo>
                <a:lnTo>
                  <a:pt x="116578" y="82242"/>
                </a:lnTo>
                <a:lnTo>
                  <a:pt x="110855" y="83700"/>
                </a:lnTo>
                <a:lnTo>
                  <a:pt x="104703" y="84137"/>
                </a:lnTo>
                <a:lnTo>
                  <a:pt x="98695" y="83700"/>
                </a:lnTo>
                <a:lnTo>
                  <a:pt x="92829" y="82242"/>
                </a:lnTo>
                <a:lnTo>
                  <a:pt x="87392" y="80200"/>
                </a:lnTo>
                <a:lnTo>
                  <a:pt x="82385" y="77284"/>
                </a:lnTo>
                <a:lnTo>
                  <a:pt x="77664" y="73784"/>
                </a:lnTo>
                <a:lnTo>
                  <a:pt x="73515" y="69555"/>
                </a:lnTo>
                <a:lnTo>
                  <a:pt x="70224" y="64889"/>
                </a:lnTo>
                <a:lnTo>
                  <a:pt x="67363" y="59786"/>
                </a:lnTo>
                <a:lnTo>
                  <a:pt x="65217" y="54099"/>
                </a:lnTo>
                <a:lnTo>
                  <a:pt x="63929" y="48266"/>
                </a:lnTo>
                <a:lnTo>
                  <a:pt x="63500" y="41996"/>
                </a:lnTo>
                <a:lnTo>
                  <a:pt x="63929" y="35871"/>
                </a:lnTo>
                <a:lnTo>
                  <a:pt x="65217" y="29893"/>
                </a:lnTo>
                <a:lnTo>
                  <a:pt x="67363" y="24352"/>
                </a:lnTo>
                <a:lnTo>
                  <a:pt x="70224" y="19248"/>
                </a:lnTo>
                <a:lnTo>
                  <a:pt x="73515" y="14582"/>
                </a:lnTo>
                <a:lnTo>
                  <a:pt x="77807" y="10353"/>
                </a:lnTo>
                <a:lnTo>
                  <a:pt x="82385" y="6854"/>
                </a:lnTo>
                <a:lnTo>
                  <a:pt x="87392" y="3937"/>
                </a:lnTo>
                <a:lnTo>
                  <a:pt x="92829" y="1896"/>
                </a:lnTo>
                <a:lnTo>
                  <a:pt x="98695" y="43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24" name="Freeform 357"/>
          <p:cNvSpPr>
            <a:spLocks noEditPoints="1"/>
          </p:cNvSpPr>
          <p:nvPr/>
        </p:nvSpPr>
        <p:spPr bwMode="auto">
          <a:xfrm>
            <a:off x="3625355" y="4102013"/>
            <a:ext cx="579438" cy="282575"/>
          </a:xfrm>
          <a:custGeom>
            <a:avLst/>
            <a:gdLst>
              <a:gd name="T0" fmla="*/ 2763 w 3282"/>
              <a:gd name="T1" fmla="*/ 1051 h 1420"/>
              <a:gd name="T2" fmla="*/ 2659 w 3282"/>
              <a:gd name="T3" fmla="*/ 1138 h 1420"/>
              <a:gd name="T4" fmla="*/ 2717 w 3282"/>
              <a:gd name="T5" fmla="*/ 1264 h 1420"/>
              <a:gd name="T6" fmla="*/ 2847 w 3282"/>
              <a:gd name="T7" fmla="*/ 1234 h 1420"/>
              <a:gd name="T8" fmla="*/ 2847 w 3282"/>
              <a:gd name="T9" fmla="*/ 1093 h 1420"/>
              <a:gd name="T10" fmla="*/ 495 w 3282"/>
              <a:gd name="T11" fmla="*/ 1054 h 1420"/>
              <a:gd name="T12" fmla="*/ 412 w 3282"/>
              <a:gd name="T13" fmla="*/ 1164 h 1420"/>
              <a:gd name="T14" fmla="*/ 495 w 3282"/>
              <a:gd name="T15" fmla="*/ 1273 h 1420"/>
              <a:gd name="T16" fmla="*/ 617 w 3282"/>
              <a:gd name="T17" fmla="*/ 1213 h 1420"/>
              <a:gd name="T18" fmla="*/ 587 w 3282"/>
              <a:gd name="T19" fmla="*/ 1076 h 1420"/>
              <a:gd name="T20" fmla="*/ 2835 w 3282"/>
              <a:gd name="T21" fmla="*/ 919 h 1420"/>
              <a:gd name="T22" fmla="*/ 2987 w 3282"/>
              <a:gd name="T23" fmla="*/ 1056 h 1420"/>
              <a:gd name="T24" fmla="*/ 2987 w 3282"/>
              <a:gd name="T25" fmla="*/ 1272 h 1420"/>
              <a:gd name="T26" fmla="*/ 2835 w 3282"/>
              <a:gd name="T27" fmla="*/ 1408 h 1420"/>
              <a:gd name="T28" fmla="*/ 2630 w 3282"/>
              <a:gd name="T29" fmla="*/ 1378 h 1420"/>
              <a:gd name="T30" fmla="*/ 2520 w 3282"/>
              <a:gd name="T31" fmla="*/ 1201 h 1420"/>
              <a:gd name="T32" fmla="*/ 2578 w 3282"/>
              <a:gd name="T33" fmla="*/ 997 h 1420"/>
              <a:gd name="T34" fmla="*/ 2763 w 3282"/>
              <a:gd name="T35" fmla="*/ 908 h 1420"/>
              <a:gd name="T36" fmla="*/ 681 w 3282"/>
              <a:gd name="T37" fmla="*/ 971 h 1420"/>
              <a:gd name="T38" fmla="*/ 766 w 3282"/>
              <a:gd name="T39" fmla="*/ 1164 h 1420"/>
              <a:gd name="T40" fmla="*/ 681 w 3282"/>
              <a:gd name="T41" fmla="*/ 1357 h 1420"/>
              <a:gd name="T42" fmla="*/ 484 w 3282"/>
              <a:gd name="T43" fmla="*/ 1417 h 1420"/>
              <a:gd name="T44" fmla="*/ 313 w 3282"/>
              <a:gd name="T45" fmla="*/ 1303 h 1420"/>
              <a:gd name="T46" fmla="*/ 284 w 3282"/>
              <a:gd name="T47" fmla="*/ 1090 h 1420"/>
              <a:gd name="T48" fmla="*/ 416 w 3282"/>
              <a:gd name="T49" fmla="*/ 932 h 1420"/>
              <a:gd name="T50" fmla="*/ 3282 w 3282"/>
              <a:gd name="T51" fmla="*/ 1164 h 1420"/>
              <a:gd name="T52" fmla="*/ 2980 w 3282"/>
              <a:gd name="T53" fmla="*/ 976 h 1420"/>
              <a:gd name="T54" fmla="*/ 2771 w 3282"/>
              <a:gd name="T55" fmla="*/ 877 h 1420"/>
              <a:gd name="T56" fmla="*/ 2563 w 3282"/>
              <a:gd name="T57" fmla="*/ 976 h 1420"/>
              <a:gd name="T58" fmla="*/ 802 w 3282"/>
              <a:gd name="T59" fmla="*/ 1164 h 1420"/>
              <a:gd name="T60" fmla="*/ 707 w 3282"/>
              <a:gd name="T61" fmla="*/ 947 h 1420"/>
              <a:gd name="T62" fmla="*/ 486 w 3282"/>
              <a:gd name="T63" fmla="*/ 880 h 1420"/>
              <a:gd name="T64" fmla="*/ 294 w 3282"/>
              <a:gd name="T65" fmla="*/ 1007 h 1420"/>
              <a:gd name="T66" fmla="*/ 11 w 3282"/>
              <a:gd name="T67" fmla="*/ 1160 h 1420"/>
              <a:gd name="T68" fmla="*/ 1 w 3282"/>
              <a:gd name="T69" fmla="*/ 1041 h 1420"/>
              <a:gd name="T70" fmla="*/ 8 w 3282"/>
              <a:gd name="T71" fmla="*/ 873 h 1420"/>
              <a:gd name="T72" fmla="*/ 2737 w 3282"/>
              <a:gd name="T73" fmla="*/ 130 h 1420"/>
              <a:gd name="T74" fmla="*/ 1551 w 3282"/>
              <a:gd name="T75" fmla="*/ 448 h 1420"/>
              <a:gd name="T76" fmla="*/ 1054 w 3282"/>
              <a:gd name="T77" fmla="*/ 137 h 1420"/>
              <a:gd name="T78" fmla="*/ 924 w 3282"/>
              <a:gd name="T79" fmla="*/ 233 h 1420"/>
              <a:gd name="T80" fmla="*/ 800 w 3282"/>
              <a:gd name="T81" fmla="*/ 365 h 1420"/>
              <a:gd name="T82" fmla="*/ 736 w 3282"/>
              <a:gd name="T83" fmla="*/ 446 h 1420"/>
              <a:gd name="T84" fmla="*/ 2150 w 3282"/>
              <a:gd name="T85" fmla="*/ 445 h 1420"/>
              <a:gd name="T86" fmla="*/ 3115 w 3282"/>
              <a:gd name="T87" fmla="*/ 4 h 1420"/>
              <a:gd name="T88" fmla="*/ 3204 w 3282"/>
              <a:gd name="T89" fmla="*/ 130 h 1420"/>
              <a:gd name="T90" fmla="*/ 3259 w 3282"/>
              <a:gd name="T91" fmla="*/ 333 h 1420"/>
              <a:gd name="T92" fmla="*/ 3281 w 3282"/>
              <a:gd name="T93" fmla="*/ 460 h 1420"/>
              <a:gd name="T94" fmla="*/ 100 w 3282"/>
              <a:gd name="T95" fmla="*/ 819 h 1420"/>
              <a:gd name="T96" fmla="*/ 84 w 3282"/>
              <a:gd name="T97" fmla="*/ 701 h 1420"/>
              <a:gd name="T98" fmla="*/ 273 w 3282"/>
              <a:gd name="T99" fmla="*/ 608 h 1420"/>
              <a:gd name="T100" fmla="*/ 448 w 3282"/>
              <a:gd name="T101" fmla="*/ 557 h 1420"/>
              <a:gd name="T102" fmla="*/ 499 w 3282"/>
              <a:gd name="T103" fmla="*/ 541 h 1420"/>
              <a:gd name="T104" fmla="*/ 580 w 3282"/>
              <a:gd name="T105" fmla="*/ 439 h 1420"/>
              <a:gd name="T106" fmla="*/ 727 w 3282"/>
              <a:gd name="T107" fmla="*/ 271 h 1420"/>
              <a:gd name="T108" fmla="*/ 836 w 3282"/>
              <a:gd name="T109" fmla="*/ 130 h 1420"/>
              <a:gd name="T110" fmla="*/ 773 w 3282"/>
              <a:gd name="T111" fmla="*/ 65 h 1420"/>
              <a:gd name="T112" fmla="*/ 836 w 3282"/>
              <a:gd name="T113" fmla="*/ 0 h 1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82" h="1420">
                <a:moveTo>
                  <a:pt x="820" y="1188"/>
                </a:moveTo>
                <a:lnTo>
                  <a:pt x="2510" y="1188"/>
                </a:lnTo>
                <a:lnTo>
                  <a:pt x="2510" y="1271"/>
                </a:lnTo>
                <a:lnTo>
                  <a:pt x="820" y="1271"/>
                </a:lnTo>
                <a:lnTo>
                  <a:pt x="820" y="1188"/>
                </a:lnTo>
                <a:close/>
                <a:moveTo>
                  <a:pt x="2763" y="1051"/>
                </a:moveTo>
                <a:lnTo>
                  <a:pt x="2739" y="1054"/>
                </a:lnTo>
                <a:lnTo>
                  <a:pt x="2717" y="1063"/>
                </a:lnTo>
                <a:lnTo>
                  <a:pt x="2696" y="1076"/>
                </a:lnTo>
                <a:lnTo>
                  <a:pt x="2679" y="1093"/>
                </a:lnTo>
                <a:lnTo>
                  <a:pt x="2667" y="1114"/>
                </a:lnTo>
                <a:lnTo>
                  <a:pt x="2659" y="1138"/>
                </a:lnTo>
                <a:lnTo>
                  <a:pt x="2656" y="1164"/>
                </a:lnTo>
                <a:lnTo>
                  <a:pt x="2659" y="1190"/>
                </a:lnTo>
                <a:lnTo>
                  <a:pt x="2667" y="1213"/>
                </a:lnTo>
                <a:lnTo>
                  <a:pt x="2679" y="1234"/>
                </a:lnTo>
                <a:lnTo>
                  <a:pt x="2696" y="1251"/>
                </a:lnTo>
                <a:lnTo>
                  <a:pt x="2717" y="1264"/>
                </a:lnTo>
                <a:lnTo>
                  <a:pt x="2739" y="1273"/>
                </a:lnTo>
                <a:lnTo>
                  <a:pt x="2763" y="1276"/>
                </a:lnTo>
                <a:lnTo>
                  <a:pt x="2789" y="1273"/>
                </a:lnTo>
                <a:lnTo>
                  <a:pt x="2811" y="1264"/>
                </a:lnTo>
                <a:lnTo>
                  <a:pt x="2831" y="1251"/>
                </a:lnTo>
                <a:lnTo>
                  <a:pt x="2847" y="1234"/>
                </a:lnTo>
                <a:lnTo>
                  <a:pt x="2860" y="1213"/>
                </a:lnTo>
                <a:lnTo>
                  <a:pt x="2869" y="1190"/>
                </a:lnTo>
                <a:lnTo>
                  <a:pt x="2872" y="1164"/>
                </a:lnTo>
                <a:lnTo>
                  <a:pt x="2869" y="1138"/>
                </a:lnTo>
                <a:lnTo>
                  <a:pt x="2860" y="1114"/>
                </a:lnTo>
                <a:lnTo>
                  <a:pt x="2847" y="1093"/>
                </a:lnTo>
                <a:lnTo>
                  <a:pt x="2831" y="1076"/>
                </a:lnTo>
                <a:lnTo>
                  <a:pt x="2811" y="1063"/>
                </a:lnTo>
                <a:lnTo>
                  <a:pt x="2789" y="1054"/>
                </a:lnTo>
                <a:lnTo>
                  <a:pt x="2763" y="1051"/>
                </a:lnTo>
                <a:close/>
                <a:moveTo>
                  <a:pt x="520" y="1051"/>
                </a:moveTo>
                <a:lnTo>
                  <a:pt x="495" y="1054"/>
                </a:lnTo>
                <a:lnTo>
                  <a:pt x="473" y="1063"/>
                </a:lnTo>
                <a:lnTo>
                  <a:pt x="452" y="1076"/>
                </a:lnTo>
                <a:lnTo>
                  <a:pt x="435" y="1093"/>
                </a:lnTo>
                <a:lnTo>
                  <a:pt x="423" y="1114"/>
                </a:lnTo>
                <a:lnTo>
                  <a:pt x="415" y="1138"/>
                </a:lnTo>
                <a:lnTo>
                  <a:pt x="412" y="1164"/>
                </a:lnTo>
                <a:lnTo>
                  <a:pt x="415" y="1190"/>
                </a:lnTo>
                <a:lnTo>
                  <a:pt x="423" y="1213"/>
                </a:lnTo>
                <a:lnTo>
                  <a:pt x="435" y="1234"/>
                </a:lnTo>
                <a:lnTo>
                  <a:pt x="452" y="1251"/>
                </a:lnTo>
                <a:lnTo>
                  <a:pt x="473" y="1264"/>
                </a:lnTo>
                <a:lnTo>
                  <a:pt x="495" y="1273"/>
                </a:lnTo>
                <a:lnTo>
                  <a:pt x="520" y="1276"/>
                </a:lnTo>
                <a:lnTo>
                  <a:pt x="544" y="1273"/>
                </a:lnTo>
                <a:lnTo>
                  <a:pt x="567" y="1264"/>
                </a:lnTo>
                <a:lnTo>
                  <a:pt x="587" y="1251"/>
                </a:lnTo>
                <a:lnTo>
                  <a:pt x="604" y="1234"/>
                </a:lnTo>
                <a:lnTo>
                  <a:pt x="617" y="1213"/>
                </a:lnTo>
                <a:lnTo>
                  <a:pt x="625" y="1190"/>
                </a:lnTo>
                <a:lnTo>
                  <a:pt x="627" y="1164"/>
                </a:lnTo>
                <a:lnTo>
                  <a:pt x="625" y="1138"/>
                </a:lnTo>
                <a:lnTo>
                  <a:pt x="617" y="1114"/>
                </a:lnTo>
                <a:lnTo>
                  <a:pt x="604" y="1093"/>
                </a:lnTo>
                <a:lnTo>
                  <a:pt x="587" y="1076"/>
                </a:lnTo>
                <a:lnTo>
                  <a:pt x="567" y="1063"/>
                </a:lnTo>
                <a:lnTo>
                  <a:pt x="544" y="1054"/>
                </a:lnTo>
                <a:lnTo>
                  <a:pt x="520" y="1051"/>
                </a:lnTo>
                <a:close/>
                <a:moveTo>
                  <a:pt x="2763" y="908"/>
                </a:moveTo>
                <a:lnTo>
                  <a:pt x="2800" y="911"/>
                </a:lnTo>
                <a:lnTo>
                  <a:pt x="2835" y="919"/>
                </a:lnTo>
                <a:lnTo>
                  <a:pt x="2867" y="932"/>
                </a:lnTo>
                <a:lnTo>
                  <a:pt x="2898" y="949"/>
                </a:lnTo>
                <a:lnTo>
                  <a:pt x="2925" y="971"/>
                </a:lnTo>
                <a:lnTo>
                  <a:pt x="2949" y="997"/>
                </a:lnTo>
                <a:lnTo>
                  <a:pt x="2970" y="1025"/>
                </a:lnTo>
                <a:lnTo>
                  <a:pt x="2987" y="1056"/>
                </a:lnTo>
                <a:lnTo>
                  <a:pt x="2999" y="1090"/>
                </a:lnTo>
                <a:lnTo>
                  <a:pt x="3007" y="1126"/>
                </a:lnTo>
                <a:lnTo>
                  <a:pt x="3010" y="1164"/>
                </a:lnTo>
                <a:lnTo>
                  <a:pt x="3007" y="1201"/>
                </a:lnTo>
                <a:lnTo>
                  <a:pt x="2999" y="1237"/>
                </a:lnTo>
                <a:lnTo>
                  <a:pt x="2987" y="1272"/>
                </a:lnTo>
                <a:lnTo>
                  <a:pt x="2970" y="1303"/>
                </a:lnTo>
                <a:lnTo>
                  <a:pt x="2949" y="1332"/>
                </a:lnTo>
                <a:lnTo>
                  <a:pt x="2925" y="1357"/>
                </a:lnTo>
                <a:lnTo>
                  <a:pt x="2898" y="1378"/>
                </a:lnTo>
                <a:lnTo>
                  <a:pt x="2867" y="1396"/>
                </a:lnTo>
                <a:lnTo>
                  <a:pt x="2835" y="1408"/>
                </a:lnTo>
                <a:lnTo>
                  <a:pt x="2800" y="1417"/>
                </a:lnTo>
                <a:lnTo>
                  <a:pt x="2763" y="1420"/>
                </a:lnTo>
                <a:lnTo>
                  <a:pt x="2727" y="1417"/>
                </a:lnTo>
                <a:lnTo>
                  <a:pt x="2692" y="1408"/>
                </a:lnTo>
                <a:lnTo>
                  <a:pt x="2660" y="1396"/>
                </a:lnTo>
                <a:lnTo>
                  <a:pt x="2630" y="1378"/>
                </a:lnTo>
                <a:lnTo>
                  <a:pt x="2602" y="1357"/>
                </a:lnTo>
                <a:lnTo>
                  <a:pt x="2578" y="1332"/>
                </a:lnTo>
                <a:lnTo>
                  <a:pt x="2557" y="1303"/>
                </a:lnTo>
                <a:lnTo>
                  <a:pt x="2541" y="1272"/>
                </a:lnTo>
                <a:lnTo>
                  <a:pt x="2529" y="1237"/>
                </a:lnTo>
                <a:lnTo>
                  <a:pt x="2520" y="1201"/>
                </a:lnTo>
                <a:lnTo>
                  <a:pt x="2517" y="1164"/>
                </a:lnTo>
                <a:lnTo>
                  <a:pt x="2520" y="1126"/>
                </a:lnTo>
                <a:lnTo>
                  <a:pt x="2529" y="1090"/>
                </a:lnTo>
                <a:lnTo>
                  <a:pt x="2541" y="1056"/>
                </a:lnTo>
                <a:lnTo>
                  <a:pt x="2557" y="1025"/>
                </a:lnTo>
                <a:lnTo>
                  <a:pt x="2578" y="997"/>
                </a:lnTo>
                <a:lnTo>
                  <a:pt x="2602" y="971"/>
                </a:lnTo>
                <a:lnTo>
                  <a:pt x="2630" y="949"/>
                </a:lnTo>
                <a:lnTo>
                  <a:pt x="2660" y="932"/>
                </a:lnTo>
                <a:lnTo>
                  <a:pt x="2692" y="919"/>
                </a:lnTo>
                <a:lnTo>
                  <a:pt x="2727" y="911"/>
                </a:lnTo>
                <a:lnTo>
                  <a:pt x="2763" y="908"/>
                </a:lnTo>
                <a:close/>
                <a:moveTo>
                  <a:pt x="520" y="908"/>
                </a:moveTo>
                <a:lnTo>
                  <a:pt x="555" y="911"/>
                </a:lnTo>
                <a:lnTo>
                  <a:pt x="591" y="919"/>
                </a:lnTo>
                <a:lnTo>
                  <a:pt x="623" y="932"/>
                </a:lnTo>
                <a:lnTo>
                  <a:pt x="654" y="949"/>
                </a:lnTo>
                <a:lnTo>
                  <a:pt x="681" y="971"/>
                </a:lnTo>
                <a:lnTo>
                  <a:pt x="705" y="997"/>
                </a:lnTo>
                <a:lnTo>
                  <a:pt x="725" y="1025"/>
                </a:lnTo>
                <a:lnTo>
                  <a:pt x="743" y="1056"/>
                </a:lnTo>
                <a:lnTo>
                  <a:pt x="755" y="1090"/>
                </a:lnTo>
                <a:lnTo>
                  <a:pt x="763" y="1126"/>
                </a:lnTo>
                <a:lnTo>
                  <a:pt x="766" y="1164"/>
                </a:lnTo>
                <a:lnTo>
                  <a:pt x="763" y="1201"/>
                </a:lnTo>
                <a:lnTo>
                  <a:pt x="755" y="1237"/>
                </a:lnTo>
                <a:lnTo>
                  <a:pt x="743" y="1272"/>
                </a:lnTo>
                <a:lnTo>
                  <a:pt x="725" y="1303"/>
                </a:lnTo>
                <a:lnTo>
                  <a:pt x="705" y="1332"/>
                </a:lnTo>
                <a:lnTo>
                  <a:pt x="681" y="1357"/>
                </a:lnTo>
                <a:lnTo>
                  <a:pt x="654" y="1378"/>
                </a:lnTo>
                <a:lnTo>
                  <a:pt x="623" y="1396"/>
                </a:lnTo>
                <a:lnTo>
                  <a:pt x="591" y="1408"/>
                </a:lnTo>
                <a:lnTo>
                  <a:pt x="557" y="1417"/>
                </a:lnTo>
                <a:lnTo>
                  <a:pt x="520" y="1420"/>
                </a:lnTo>
                <a:lnTo>
                  <a:pt x="484" y="1417"/>
                </a:lnTo>
                <a:lnTo>
                  <a:pt x="448" y="1408"/>
                </a:lnTo>
                <a:lnTo>
                  <a:pt x="416" y="1396"/>
                </a:lnTo>
                <a:lnTo>
                  <a:pt x="386" y="1378"/>
                </a:lnTo>
                <a:lnTo>
                  <a:pt x="358" y="1357"/>
                </a:lnTo>
                <a:lnTo>
                  <a:pt x="334" y="1332"/>
                </a:lnTo>
                <a:lnTo>
                  <a:pt x="313" y="1303"/>
                </a:lnTo>
                <a:lnTo>
                  <a:pt x="296" y="1272"/>
                </a:lnTo>
                <a:lnTo>
                  <a:pt x="284" y="1237"/>
                </a:lnTo>
                <a:lnTo>
                  <a:pt x="276" y="1201"/>
                </a:lnTo>
                <a:lnTo>
                  <a:pt x="273" y="1164"/>
                </a:lnTo>
                <a:lnTo>
                  <a:pt x="276" y="1126"/>
                </a:lnTo>
                <a:lnTo>
                  <a:pt x="284" y="1090"/>
                </a:lnTo>
                <a:lnTo>
                  <a:pt x="296" y="1056"/>
                </a:lnTo>
                <a:lnTo>
                  <a:pt x="314" y="1025"/>
                </a:lnTo>
                <a:lnTo>
                  <a:pt x="334" y="997"/>
                </a:lnTo>
                <a:lnTo>
                  <a:pt x="358" y="971"/>
                </a:lnTo>
                <a:lnTo>
                  <a:pt x="386" y="949"/>
                </a:lnTo>
                <a:lnTo>
                  <a:pt x="416" y="932"/>
                </a:lnTo>
                <a:lnTo>
                  <a:pt x="448" y="919"/>
                </a:lnTo>
                <a:lnTo>
                  <a:pt x="484" y="911"/>
                </a:lnTo>
                <a:lnTo>
                  <a:pt x="520" y="908"/>
                </a:lnTo>
                <a:close/>
                <a:moveTo>
                  <a:pt x="8" y="873"/>
                </a:moveTo>
                <a:lnTo>
                  <a:pt x="3282" y="873"/>
                </a:lnTo>
                <a:lnTo>
                  <a:pt x="3282" y="1164"/>
                </a:lnTo>
                <a:lnTo>
                  <a:pt x="3048" y="1164"/>
                </a:lnTo>
                <a:lnTo>
                  <a:pt x="3045" y="1122"/>
                </a:lnTo>
                <a:lnTo>
                  <a:pt x="3036" y="1081"/>
                </a:lnTo>
                <a:lnTo>
                  <a:pt x="3022" y="1043"/>
                </a:lnTo>
                <a:lnTo>
                  <a:pt x="3003" y="1008"/>
                </a:lnTo>
                <a:lnTo>
                  <a:pt x="2980" y="976"/>
                </a:lnTo>
                <a:lnTo>
                  <a:pt x="2952" y="947"/>
                </a:lnTo>
                <a:lnTo>
                  <a:pt x="2922" y="923"/>
                </a:lnTo>
                <a:lnTo>
                  <a:pt x="2888" y="903"/>
                </a:lnTo>
                <a:lnTo>
                  <a:pt x="2851" y="889"/>
                </a:lnTo>
                <a:lnTo>
                  <a:pt x="2813" y="880"/>
                </a:lnTo>
                <a:lnTo>
                  <a:pt x="2771" y="877"/>
                </a:lnTo>
                <a:lnTo>
                  <a:pt x="2731" y="880"/>
                </a:lnTo>
                <a:lnTo>
                  <a:pt x="2691" y="889"/>
                </a:lnTo>
                <a:lnTo>
                  <a:pt x="2655" y="903"/>
                </a:lnTo>
                <a:lnTo>
                  <a:pt x="2621" y="923"/>
                </a:lnTo>
                <a:lnTo>
                  <a:pt x="2590" y="947"/>
                </a:lnTo>
                <a:lnTo>
                  <a:pt x="2563" y="976"/>
                </a:lnTo>
                <a:lnTo>
                  <a:pt x="2540" y="1007"/>
                </a:lnTo>
                <a:lnTo>
                  <a:pt x="2520" y="1043"/>
                </a:lnTo>
                <a:lnTo>
                  <a:pt x="2507" y="1081"/>
                </a:lnTo>
                <a:lnTo>
                  <a:pt x="2498" y="1122"/>
                </a:lnTo>
                <a:lnTo>
                  <a:pt x="2495" y="1164"/>
                </a:lnTo>
                <a:lnTo>
                  <a:pt x="802" y="1164"/>
                </a:lnTo>
                <a:lnTo>
                  <a:pt x="799" y="1122"/>
                </a:lnTo>
                <a:lnTo>
                  <a:pt x="791" y="1081"/>
                </a:lnTo>
                <a:lnTo>
                  <a:pt x="777" y="1043"/>
                </a:lnTo>
                <a:lnTo>
                  <a:pt x="758" y="1008"/>
                </a:lnTo>
                <a:lnTo>
                  <a:pt x="735" y="976"/>
                </a:lnTo>
                <a:lnTo>
                  <a:pt x="707" y="947"/>
                </a:lnTo>
                <a:lnTo>
                  <a:pt x="677" y="923"/>
                </a:lnTo>
                <a:lnTo>
                  <a:pt x="643" y="903"/>
                </a:lnTo>
                <a:lnTo>
                  <a:pt x="606" y="889"/>
                </a:lnTo>
                <a:lnTo>
                  <a:pt x="567" y="880"/>
                </a:lnTo>
                <a:lnTo>
                  <a:pt x="526" y="877"/>
                </a:lnTo>
                <a:lnTo>
                  <a:pt x="486" y="880"/>
                </a:lnTo>
                <a:lnTo>
                  <a:pt x="446" y="889"/>
                </a:lnTo>
                <a:lnTo>
                  <a:pt x="410" y="903"/>
                </a:lnTo>
                <a:lnTo>
                  <a:pt x="375" y="923"/>
                </a:lnTo>
                <a:lnTo>
                  <a:pt x="345" y="947"/>
                </a:lnTo>
                <a:lnTo>
                  <a:pt x="318" y="976"/>
                </a:lnTo>
                <a:lnTo>
                  <a:pt x="294" y="1007"/>
                </a:lnTo>
                <a:lnTo>
                  <a:pt x="275" y="1043"/>
                </a:lnTo>
                <a:lnTo>
                  <a:pt x="262" y="1081"/>
                </a:lnTo>
                <a:lnTo>
                  <a:pt x="253" y="1122"/>
                </a:lnTo>
                <a:lnTo>
                  <a:pt x="250" y="1164"/>
                </a:lnTo>
                <a:lnTo>
                  <a:pt x="12" y="1164"/>
                </a:lnTo>
                <a:lnTo>
                  <a:pt x="11" y="1160"/>
                </a:lnTo>
                <a:lnTo>
                  <a:pt x="10" y="1152"/>
                </a:lnTo>
                <a:lnTo>
                  <a:pt x="8" y="1137"/>
                </a:lnTo>
                <a:lnTo>
                  <a:pt x="6" y="1118"/>
                </a:lnTo>
                <a:lnTo>
                  <a:pt x="4" y="1096"/>
                </a:lnTo>
                <a:lnTo>
                  <a:pt x="2" y="1070"/>
                </a:lnTo>
                <a:lnTo>
                  <a:pt x="1" y="1041"/>
                </a:lnTo>
                <a:lnTo>
                  <a:pt x="0" y="1010"/>
                </a:lnTo>
                <a:lnTo>
                  <a:pt x="0" y="1005"/>
                </a:lnTo>
                <a:lnTo>
                  <a:pt x="0" y="977"/>
                </a:lnTo>
                <a:lnTo>
                  <a:pt x="1" y="942"/>
                </a:lnTo>
                <a:lnTo>
                  <a:pt x="4" y="907"/>
                </a:lnTo>
                <a:lnTo>
                  <a:pt x="8" y="873"/>
                </a:lnTo>
                <a:close/>
                <a:moveTo>
                  <a:pt x="100" y="819"/>
                </a:moveTo>
                <a:lnTo>
                  <a:pt x="228" y="819"/>
                </a:lnTo>
                <a:lnTo>
                  <a:pt x="228" y="823"/>
                </a:lnTo>
                <a:lnTo>
                  <a:pt x="100" y="823"/>
                </a:lnTo>
                <a:lnTo>
                  <a:pt x="100" y="819"/>
                </a:lnTo>
                <a:close/>
                <a:moveTo>
                  <a:pt x="2737" y="130"/>
                </a:moveTo>
                <a:lnTo>
                  <a:pt x="2737" y="448"/>
                </a:lnTo>
                <a:lnTo>
                  <a:pt x="3129" y="448"/>
                </a:lnTo>
                <a:lnTo>
                  <a:pt x="3060" y="130"/>
                </a:lnTo>
                <a:lnTo>
                  <a:pt x="2737" y="130"/>
                </a:lnTo>
                <a:close/>
                <a:moveTo>
                  <a:pt x="1551" y="130"/>
                </a:moveTo>
                <a:lnTo>
                  <a:pt x="1551" y="448"/>
                </a:lnTo>
                <a:lnTo>
                  <a:pt x="2084" y="448"/>
                </a:lnTo>
                <a:lnTo>
                  <a:pt x="2084" y="130"/>
                </a:lnTo>
                <a:lnTo>
                  <a:pt x="1551" y="130"/>
                </a:lnTo>
                <a:close/>
                <a:moveTo>
                  <a:pt x="1091" y="130"/>
                </a:moveTo>
                <a:lnTo>
                  <a:pt x="1074" y="132"/>
                </a:lnTo>
                <a:lnTo>
                  <a:pt x="1054" y="137"/>
                </a:lnTo>
                <a:lnTo>
                  <a:pt x="1034" y="147"/>
                </a:lnTo>
                <a:lnTo>
                  <a:pt x="1014" y="159"/>
                </a:lnTo>
                <a:lnTo>
                  <a:pt x="992" y="175"/>
                </a:lnTo>
                <a:lnTo>
                  <a:pt x="969" y="193"/>
                </a:lnTo>
                <a:lnTo>
                  <a:pt x="947" y="212"/>
                </a:lnTo>
                <a:lnTo>
                  <a:pt x="924" y="233"/>
                </a:lnTo>
                <a:lnTo>
                  <a:pt x="902" y="255"/>
                </a:lnTo>
                <a:lnTo>
                  <a:pt x="879" y="277"/>
                </a:lnTo>
                <a:lnTo>
                  <a:pt x="858" y="300"/>
                </a:lnTo>
                <a:lnTo>
                  <a:pt x="838" y="323"/>
                </a:lnTo>
                <a:lnTo>
                  <a:pt x="819" y="344"/>
                </a:lnTo>
                <a:lnTo>
                  <a:pt x="800" y="365"/>
                </a:lnTo>
                <a:lnTo>
                  <a:pt x="784" y="385"/>
                </a:lnTo>
                <a:lnTo>
                  <a:pt x="770" y="403"/>
                </a:lnTo>
                <a:lnTo>
                  <a:pt x="758" y="418"/>
                </a:lnTo>
                <a:lnTo>
                  <a:pt x="748" y="430"/>
                </a:lnTo>
                <a:lnTo>
                  <a:pt x="740" y="440"/>
                </a:lnTo>
                <a:lnTo>
                  <a:pt x="736" y="446"/>
                </a:lnTo>
                <a:lnTo>
                  <a:pt x="734" y="448"/>
                </a:lnTo>
                <a:lnTo>
                  <a:pt x="1412" y="448"/>
                </a:lnTo>
                <a:lnTo>
                  <a:pt x="1412" y="130"/>
                </a:lnTo>
                <a:lnTo>
                  <a:pt x="1091" y="130"/>
                </a:lnTo>
                <a:close/>
                <a:moveTo>
                  <a:pt x="2150" y="126"/>
                </a:moveTo>
                <a:lnTo>
                  <a:pt x="2150" y="445"/>
                </a:lnTo>
                <a:lnTo>
                  <a:pt x="2672" y="445"/>
                </a:lnTo>
                <a:lnTo>
                  <a:pt x="2672" y="126"/>
                </a:lnTo>
                <a:lnTo>
                  <a:pt x="2150" y="126"/>
                </a:lnTo>
                <a:close/>
                <a:moveTo>
                  <a:pt x="836" y="0"/>
                </a:moveTo>
                <a:lnTo>
                  <a:pt x="3098" y="0"/>
                </a:lnTo>
                <a:lnTo>
                  <a:pt x="3115" y="4"/>
                </a:lnTo>
                <a:lnTo>
                  <a:pt x="3133" y="13"/>
                </a:lnTo>
                <a:lnTo>
                  <a:pt x="3149" y="28"/>
                </a:lnTo>
                <a:lnTo>
                  <a:pt x="3164" y="48"/>
                </a:lnTo>
                <a:lnTo>
                  <a:pt x="3178" y="72"/>
                </a:lnTo>
                <a:lnTo>
                  <a:pt x="3192" y="99"/>
                </a:lnTo>
                <a:lnTo>
                  <a:pt x="3204" y="130"/>
                </a:lnTo>
                <a:lnTo>
                  <a:pt x="3216" y="162"/>
                </a:lnTo>
                <a:lnTo>
                  <a:pt x="3227" y="197"/>
                </a:lnTo>
                <a:lnTo>
                  <a:pt x="3236" y="232"/>
                </a:lnTo>
                <a:lnTo>
                  <a:pt x="3245" y="265"/>
                </a:lnTo>
                <a:lnTo>
                  <a:pt x="3253" y="300"/>
                </a:lnTo>
                <a:lnTo>
                  <a:pt x="3259" y="333"/>
                </a:lnTo>
                <a:lnTo>
                  <a:pt x="3265" y="363"/>
                </a:lnTo>
                <a:lnTo>
                  <a:pt x="3270" y="390"/>
                </a:lnTo>
                <a:lnTo>
                  <a:pt x="3274" y="415"/>
                </a:lnTo>
                <a:lnTo>
                  <a:pt x="3278" y="435"/>
                </a:lnTo>
                <a:lnTo>
                  <a:pt x="3280" y="449"/>
                </a:lnTo>
                <a:lnTo>
                  <a:pt x="3281" y="460"/>
                </a:lnTo>
                <a:lnTo>
                  <a:pt x="3282" y="463"/>
                </a:lnTo>
                <a:lnTo>
                  <a:pt x="3282" y="819"/>
                </a:lnTo>
                <a:lnTo>
                  <a:pt x="228" y="819"/>
                </a:lnTo>
                <a:lnTo>
                  <a:pt x="228" y="739"/>
                </a:lnTo>
                <a:lnTo>
                  <a:pt x="100" y="739"/>
                </a:lnTo>
                <a:lnTo>
                  <a:pt x="100" y="819"/>
                </a:lnTo>
                <a:lnTo>
                  <a:pt x="20" y="819"/>
                </a:lnTo>
                <a:lnTo>
                  <a:pt x="28" y="792"/>
                </a:lnTo>
                <a:lnTo>
                  <a:pt x="39" y="765"/>
                </a:lnTo>
                <a:lnTo>
                  <a:pt x="52" y="741"/>
                </a:lnTo>
                <a:lnTo>
                  <a:pt x="67" y="719"/>
                </a:lnTo>
                <a:lnTo>
                  <a:pt x="84" y="701"/>
                </a:lnTo>
                <a:lnTo>
                  <a:pt x="104" y="686"/>
                </a:lnTo>
                <a:lnTo>
                  <a:pt x="136" y="667"/>
                </a:lnTo>
                <a:lnTo>
                  <a:pt x="169" y="650"/>
                </a:lnTo>
                <a:lnTo>
                  <a:pt x="203" y="634"/>
                </a:lnTo>
                <a:lnTo>
                  <a:pt x="239" y="620"/>
                </a:lnTo>
                <a:lnTo>
                  <a:pt x="273" y="608"/>
                </a:lnTo>
                <a:lnTo>
                  <a:pt x="308" y="596"/>
                </a:lnTo>
                <a:lnTo>
                  <a:pt x="340" y="586"/>
                </a:lnTo>
                <a:lnTo>
                  <a:pt x="371" y="577"/>
                </a:lnTo>
                <a:lnTo>
                  <a:pt x="400" y="569"/>
                </a:lnTo>
                <a:lnTo>
                  <a:pt x="426" y="563"/>
                </a:lnTo>
                <a:lnTo>
                  <a:pt x="448" y="557"/>
                </a:lnTo>
                <a:lnTo>
                  <a:pt x="466" y="554"/>
                </a:lnTo>
                <a:lnTo>
                  <a:pt x="481" y="551"/>
                </a:lnTo>
                <a:lnTo>
                  <a:pt x="490" y="549"/>
                </a:lnTo>
                <a:lnTo>
                  <a:pt x="493" y="549"/>
                </a:lnTo>
                <a:lnTo>
                  <a:pt x="494" y="547"/>
                </a:lnTo>
                <a:lnTo>
                  <a:pt x="499" y="541"/>
                </a:lnTo>
                <a:lnTo>
                  <a:pt x="506" y="531"/>
                </a:lnTo>
                <a:lnTo>
                  <a:pt x="516" y="518"/>
                </a:lnTo>
                <a:lnTo>
                  <a:pt x="529" y="502"/>
                </a:lnTo>
                <a:lnTo>
                  <a:pt x="543" y="483"/>
                </a:lnTo>
                <a:lnTo>
                  <a:pt x="561" y="462"/>
                </a:lnTo>
                <a:lnTo>
                  <a:pt x="580" y="439"/>
                </a:lnTo>
                <a:lnTo>
                  <a:pt x="601" y="414"/>
                </a:lnTo>
                <a:lnTo>
                  <a:pt x="624" y="386"/>
                </a:lnTo>
                <a:lnTo>
                  <a:pt x="648" y="359"/>
                </a:lnTo>
                <a:lnTo>
                  <a:pt x="674" y="329"/>
                </a:lnTo>
                <a:lnTo>
                  <a:pt x="700" y="300"/>
                </a:lnTo>
                <a:lnTo>
                  <a:pt x="727" y="271"/>
                </a:lnTo>
                <a:lnTo>
                  <a:pt x="756" y="241"/>
                </a:lnTo>
                <a:lnTo>
                  <a:pt x="785" y="212"/>
                </a:lnTo>
                <a:lnTo>
                  <a:pt x="815" y="183"/>
                </a:lnTo>
                <a:lnTo>
                  <a:pt x="845" y="156"/>
                </a:lnTo>
                <a:lnTo>
                  <a:pt x="874" y="130"/>
                </a:lnTo>
                <a:lnTo>
                  <a:pt x="836" y="130"/>
                </a:lnTo>
                <a:lnTo>
                  <a:pt x="820" y="127"/>
                </a:lnTo>
                <a:lnTo>
                  <a:pt x="804" y="120"/>
                </a:lnTo>
                <a:lnTo>
                  <a:pt x="791" y="111"/>
                </a:lnTo>
                <a:lnTo>
                  <a:pt x="782" y="97"/>
                </a:lnTo>
                <a:lnTo>
                  <a:pt x="775" y="82"/>
                </a:lnTo>
                <a:lnTo>
                  <a:pt x="773" y="65"/>
                </a:lnTo>
                <a:lnTo>
                  <a:pt x="775" y="48"/>
                </a:lnTo>
                <a:lnTo>
                  <a:pt x="782" y="32"/>
                </a:lnTo>
                <a:lnTo>
                  <a:pt x="791" y="19"/>
                </a:lnTo>
                <a:lnTo>
                  <a:pt x="804" y="9"/>
                </a:lnTo>
                <a:lnTo>
                  <a:pt x="820" y="3"/>
                </a:lnTo>
                <a:lnTo>
                  <a:pt x="83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5" name="Group 599"/>
          <p:cNvGrpSpPr/>
          <p:nvPr/>
        </p:nvGrpSpPr>
        <p:grpSpPr>
          <a:xfrm>
            <a:off x="4583379" y="3986155"/>
            <a:ext cx="534380" cy="514290"/>
            <a:chOff x="1662113" y="5076825"/>
            <a:chExt cx="422275" cy="406400"/>
          </a:xfrm>
          <a:solidFill>
            <a:srgbClr val="000000"/>
          </a:solidFill>
        </p:grpSpPr>
        <p:sp>
          <p:nvSpPr>
            <p:cNvPr id="126" name="Rectangle 362"/>
            <p:cNvSpPr>
              <a:spLocks noChangeArrowheads="1"/>
            </p:cNvSpPr>
            <p:nvPr/>
          </p:nvSpPr>
          <p:spPr bwMode="auto">
            <a:xfrm>
              <a:off x="1677988" y="5416550"/>
              <a:ext cx="3175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Rectangle 363"/>
            <p:cNvSpPr>
              <a:spLocks noChangeArrowheads="1"/>
            </p:cNvSpPr>
            <p:nvPr/>
          </p:nvSpPr>
          <p:spPr bwMode="auto">
            <a:xfrm>
              <a:off x="1693863" y="5416550"/>
              <a:ext cx="4763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Rectangle 364"/>
            <p:cNvSpPr>
              <a:spLocks noChangeArrowheads="1"/>
            </p:cNvSpPr>
            <p:nvPr/>
          </p:nvSpPr>
          <p:spPr bwMode="auto">
            <a:xfrm>
              <a:off x="1703388" y="5416550"/>
              <a:ext cx="4763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Rectangle 365"/>
            <p:cNvSpPr>
              <a:spLocks noChangeArrowheads="1"/>
            </p:cNvSpPr>
            <p:nvPr/>
          </p:nvSpPr>
          <p:spPr bwMode="auto">
            <a:xfrm>
              <a:off x="1685926" y="5416550"/>
              <a:ext cx="4763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Rectangle 366"/>
            <p:cNvSpPr>
              <a:spLocks noChangeArrowheads="1"/>
            </p:cNvSpPr>
            <p:nvPr/>
          </p:nvSpPr>
          <p:spPr bwMode="auto">
            <a:xfrm>
              <a:off x="1677988" y="5443538"/>
              <a:ext cx="26988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367"/>
            <p:cNvSpPr>
              <a:spLocks noEditPoints="1"/>
            </p:cNvSpPr>
            <p:nvPr/>
          </p:nvSpPr>
          <p:spPr bwMode="auto">
            <a:xfrm>
              <a:off x="1662113" y="5076825"/>
              <a:ext cx="422275" cy="406400"/>
            </a:xfrm>
            <a:custGeom>
              <a:avLst/>
              <a:gdLst>
                <a:gd name="T0" fmla="*/ 44 w 3458"/>
                <a:gd name="T1" fmla="*/ 709 h 2820"/>
                <a:gd name="T2" fmla="*/ 44 w 3458"/>
                <a:gd name="T3" fmla="*/ 2778 h 2820"/>
                <a:gd name="T4" fmla="*/ 3416 w 3458"/>
                <a:gd name="T5" fmla="*/ 2779 h 2820"/>
                <a:gd name="T6" fmla="*/ 3416 w 3458"/>
                <a:gd name="T7" fmla="*/ 709 h 2820"/>
                <a:gd name="T8" fmla="*/ 44 w 3458"/>
                <a:gd name="T9" fmla="*/ 709 h 2820"/>
                <a:gd name="T10" fmla="*/ 1645 w 3458"/>
                <a:gd name="T11" fmla="*/ 104 h 2820"/>
                <a:gd name="T12" fmla="*/ 858 w 3458"/>
                <a:gd name="T13" fmla="*/ 667 h 2820"/>
                <a:gd name="T14" fmla="*/ 2608 w 3458"/>
                <a:gd name="T15" fmla="*/ 666 h 2820"/>
                <a:gd name="T16" fmla="*/ 1813 w 3458"/>
                <a:gd name="T17" fmla="*/ 104 h 2820"/>
                <a:gd name="T18" fmla="*/ 1811 w 3458"/>
                <a:gd name="T19" fmla="*/ 122 h 2820"/>
                <a:gd name="T20" fmla="*/ 1803 w 3458"/>
                <a:gd name="T21" fmla="*/ 138 h 2820"/>
                <a:gd name="T22" fmla="*/ 1793 w 3458"/>
                <a:gd name="T23" fmla="*/ 151 h 2820"/>
                <a:gd name="T24" fmla="*/ 1779 w 3458"/>
                <a:gd name="T25" fmla="*/ 162 h 2820"/>
                <a:gd name="T26" fmla="*/ 1764 w 3458"/>
                <a:gd name="T27" fmla="*/ 171 h 2820"/>
                <a:gd name="T28" fmla="*/ 1747 w 3458"/>
                <a:gd name="T29" fmla="*/ 176 h 2820"/>
                <a:gd name="T30" fmla="*/ 1729 w 3458"/>
                <a:gd name="T31" fmla="*/ 178 h 2820"/>
                <a:gd name="T32" fmla="*/ 1711 w 3458"/>
                <a:gd name="T33" fmla="*/ 176 h 2820"/>
                <a:gd name="T34" fmla="*/ 1694 w 3458"/>
                <a:gd name="T35" fmla="*/ 171 h 2820"/>
                <a:gd name="T36" fmla="*/ 1679 w 3458"/>
                <a:gd name="T37" fmla="*/ 162 h 2820"/>
                <a:gd name="T38" fmla="*/ 1665 w 3458"/>
                <a:gd name="T39" fmla="*/ 151 h 2820"/>
                <a:gd name="T40" fmla="*/ 1655 w 3458"/>
                <a:gd name="T41" fmla="*/ 138 h 2820"/>
                <a:gd name="T42" fmla="*/ 1647 w 3458"/>
                <a:gd name="T43" fmla="*/ 122 h 2820"/>
                <a:gd name="T44" fmla="*/ 1645 w 3458"/>
                <a:gd name="T45" fmla="*/ 104 h 2820"/>
                <a:gd name="T46" fmla="*/ 1729 w 3458"/>
                <a:gd name="T47" fmla="*/ 74 h 2820"/>
                <a:gd name="T48" fmla="*/ 1715 w 3458"/>
                <a:gd name="T49" fmla="*/ 76 h 2820"/>
                <a:gd name="T50" fmla="*/ 1706 w 3458"/>
                <a:gd name="T51" fmla="*/ 81 h 2820"/>
                <a:gd name="T52" fmla="*/ 1700 w 3458"/>
                <a:gd name="T53" fmla="*/ 91 h 2820"/>
                <a:gd name="T54" fmla="*/ 1698 w 3458"/>
                <a:gd name="T55" fmla="*/ 104 h 2820"/>
                <a:gd name="T56" fmla="*/ 1700 w 3458"/>
                <a:gd name="T57" fmla="*/ 119 h 2820"/>
                <a:gd name="T58" fmla="*/ 1706 w 3458"/>
                <a:gd name="T59" fmla="*/ 128 h 2820"/>
                <a:gd name="T60" fmla="*/ 1715 w 3458"/>
                <a:gd name="T61" fmla="*/ 134 h 2820"/>
                <a:gd name="T62" fmla="*/ 1729 w 3458"/>
                <a:gd name="T63" fmla="*/ 136 h 2820"/>
                <a:gd name="T64" fmla="*/ 1743 w 3458"/>
                <a:gd name="T65" fmla="*/ 134 h 2820"/>
                <a:gd name="T66" fmla="*/ 1752 w 3458"/>
                <a:gd name="T67" fmla="*/ 128 h 2820"/>
                <a:gd name="T68" fmla="*/ 1758 w 3458"/>
                <a:gd name="T69" fmla="*/ 119 h 2820"/>
                <a:gd name="T70" fmla="*/ 1760 w 3458"/>
                <a:gd name="T71" fmla="*/ 104 h 2820"/>
                <a:gd name="T72" fmla="*/ 1758 w 3458"/>
                <a:gd name="T73" fmla="*/ 91 h 2820"/>
                <a:gd name="T74" fmla="*/ 1752 w 3458"/>
                <a:gd name="T75" fmla="*/ 81 h 2820"/>
                <a:gd name="T76" fmla="*/ 1743 w 3458"/>
                <a:gd name="T77" fmla="*/ 76 h 2820"/>
                <a:gd name="T78" fmla="*/ 1729 w 3458"/>
                <a:gd name="T79" fmla="*/ 74 h 2820"/>
                <a:gd name="T80" fmla="*/ 1729 w 3458"/>
                <a:gd name="T81" fmla="*/ 0 h 2820"/>
                <a:gd name="T82" fmla="*/ 1742 w 3458"/>
                <a:gd name="T83" fmla="*/ 2 h 2820"/>
                <a:gd name="T84" fmla="*/ 1754 w 3458"/>
                <a:gd name="T85" fmla="*/ 8 h 2820"/>
                <a:gd name="T86" fmla="*/ 2693 w 3458"/>
                <a:gd name="T87" fmla="*/ 667 h 2820"/>
                <a:gd name="T88" fmla="*/ 3458 w 3458"/>
                <a:gd name="T89" fmla="*/ 667 h 2820"/>
                <a:gd name="T90" fmla="*/ 3458 w 3458"/>
                <a:gd name="T91" fmla="*/ 2820 h 2820"/>
                <a:gd name="T92" fmla="*/ 0 w 3458"/>
                <a:gd name="T93" fmla="*/ 2820 h 2820"/>
                <a:gd name="T94" fmla="*/ 0 w 3458"/>
                <a:gd name="T95" fmla="*/ 667 h 2820"/>
                <a:gd name="T96" fmla="*/ 765 w 3458"/>
                <a:gd name="T97" fmla="*/ 667 h 2820"/>
                <a:gd name="T98" fmla="*/ 1704 w 3458"/>
                <a:gd name="T99" fmla="*/ 8 h 2820"/>
                <a:gd name="T100" fmla="*/ 1716 w 3458"/>
                <a:gd name="T101" fmla="*/ 2 h 2820"/>
                <a:gd name="T102" fmla="*/ 1729 w 3458"/>
                <a:gd name="T103" fmla="*/ 0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8" h="2820">
                  <a:moveTo>
                    <a:pt x="44" y="709"/>
                  </a:moveTo>
                  <a:lnTo>
                    <a:pt x="44" y="2778"/>
                  </a:lnTo>
                  <a:lnTo>
                    <a:pt x="3416" y="2779"/>
                  </a:lnTo>
                  <a:lnTo>
                    <a:pt x="3416" y="709"/>
                  </a:lnTo>
                  <a:lnTo>
                    <a:pt x="44" y="709"/>
                  </a:lnTo>
                  <a:close/>
                  <a:moveTo>
                    <a:pt x="1645" y="104"/>
                  </a:moveTo>
                  <a:lnTo>
                    <a:pt x="858" y="667"/>
                  </a:lnTo>
                  <a:lnTo>
                    <a:pt x="2608" y="666"/>
                  </a:lnTo>
                  <a:lnTo>
                    <a:pt x="1813" y="104"/>
                  </a:lnTo>
                  <a:lnTo>
                    <a:pt x="1811" y="122"/>
                  </a:lnTo>
                  <a:lnTo>
                    <a:pt x="1803" y="138"/>
                  </a:lnTo>
                  <a:lnTo>
                    <a:pt x="1793" y="151"/>
                  </a:lnTo>
                  <a:lnTo>
                    <a:pt x="1779" y="162"/>
                  </a:lnTo>
                  <a:lnTo>
                    <a:pt x="1764" y="171"/>
                  </a:lnTo>
                  <a:lnTo>
                    <a:pt x="1747" y="176"/>
                  </a:lnTo>
                  <a:lnTo>
                    <a:pt x="1729" y="178"/>
                  </a:lnTo>
                  <a:lnTo>
                    <a:pt x="1711" y="176"/>
                  </a:lnTo>
                  <a:lnTo>
                    <a:pt x="1694" y="171"/>
                  </a:lnTo>
                  <a:lnTo>
                    <a:pt x="1679" y="162"/>
                  </a:lnTo>
                  <a:lnTo>
                    <a:pt x="1665" y="151"/>
                  </a:lnTo>
                  <a:lnTo>
                    <a:pt x="1655" y="138"/>
                  </a:lnTo>
                  <a:lnTo>
                    <a:pt x="1647" y="122"/>
                  </a:lnTo>
                  <a:lnTo>
                    <a:pt x="1645" y="104"/>
                  </a:lnTo>
                  <a:close/>
                  <a:moveTo>
                    <a:pt x="1729" y="74"/>
                  </a:moveTo>
                  <a:lnTo>
                    <a:pt x="1715" y="76"/>
                  </a:lnTo>
                  <a:lnTo>
                    <a:pt x="1706" y="81"/>
                  </a:lnTo>
                  <a:lnTo>
                    <a:pt x="1700" y="91"/>
                  </a:lnTo>
                  <a:lnTo>
                    <a:pt x="1698" y="104"/>
                  </a:lnTo>
                  <a:lnTo>
                    <a:pt x="1700" y="119"/>
                  </a:lnTo>
                  <a:lnTo>
                    <a:pt x="1706" y="128"/>
                  </a:lnTo>
                  <a:lnTo>
                    <a:pt x="1715" y="134"/>
                  </a:lnTo>
                  <a:lnTo>
                    <a:pt x="1729" y="136"/>
                  </a:lnTo>
                  <a:lnTo>
                    <a:pt x="1743" y="134"/>
                  </a:lnTo>
                  <a:lnTo>
                    <a:pt x="1752" y="128"/>
                  </a:lnTo>
                  <a:lnTo>
                    <a:pt x="1758" y="119"/>
                  </a:lnTo>
                  <a:lnTo>
                    <a:pt x="1760" y="104"/>
                  </a:lnTo>
                  <a:lnTo>
                    <a:pt x="1758" y="91"/>
                  </a:lnTo>
                  <a:lnTo>
                    <a:pt x="1752" y="81"/>
                  </a:lnTo>
                  <a:lnTo>
                    <a:pt x="1743" y="76"/>
                  </a:lnTo>
                  <a:lnTo>
                    <a:pt x="1729" y="74"/>
                  </a:lnTo>
                  <a:close/>
                  <a:moveTo>
                    <a:pt x="1729" y="0"/>
                  </a:moveTo>
                  <a:lnTo>
                    <a:pt x="1742" y="2"/>
                  </a:lnTo>
                  <a:lnTo>
                    <a:pt x="1754" y="8"/>
                  </a:lnTo>
                  <a:lnTo>
                    <a:pt x="2693" y="667"/>
                  </a:lnTo>
                  <a:lnTo>
                    <a:pt x="3458" y="667"/>
                  </a:lnTo>
                  <a:lnTo>
                    <a:pt x="3458" y="2820"/>
                  </a:lnTo>
                  <a:lnTo>
                    <a:pt x="0" y="2820"/>
                  </a:lnTo>
                  <a:lnTo>
                    <a:pt x="0" y="667"/>
                  </a:lnTo>
                  <a:lnTo>
                    <a:pt x="765" y="667"/>
                  </a:lnTo>
                  <a:lnTo>
                    <a:pt x="1704" y="8"/>
                  </a:lnTo>
                  <a:lnTo>
                    <a:pt x="1716" y="2"/>
                  </a:lnTo>
                  <a:lnTo>
                    <a:pt x="17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Rectangle 368"/>
            <p:cNvSpPr>
              <a:spLocks noChangeArrowheads="1"/>
            </p:cNvSpPr>
            <p:nvPr/>
          </p:nvSpPr>
          <p:spPr bwMode="auto">
            <a:xfrm>
              <a:off x="1677988" y="5392738"/>
              <a:ext cx="65088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Rectangle 369"/>
            <p:cNvSpPr>
              <a:spLocks noChangeArrowheads="1"/>
            </p:cNvSpPr>
            <p:nvPr/>
          </p:nvSpPr>
          <p:spPr bwMode="auto">
            <a:xfrm>
              <a:off x="1711326" y="5416550"/>
              <a:ext cx="6350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Rectangle 370"/>
            <p:cNvSpPr>
              <a:spLocks noChangeArrowheads="1"/>
            </p:cNvSpPr>
            <p:nvPr/>
          </p:nvSpPr>
          <p:spPr bwMode="auto">
            <a:xfrm>
              <a:off x="1731963" y="5416550"/>
              <a:ext cx="4763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Rectangle 371"/>
            <p:cNvSpPr>
              <a:spLocks noChangeArrowheads="1"/>
            </p:cNvSpPr>
            <p:nvPr/>
          </p:nvSpPr>
          <p:spPr bwMode="auto">
            <a:xfrm>
              <a:off x="1722438" y="5416550"/>
              <a:ext cx="4763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Rectangle 372"/>
            <p:cNvSpPr>
              <a:spLocks noChangeArrowheads="1"/>
            </p:cNvSpPr>
            <p:nvPr/>
          </p:nvSpPr>
          <p:spPr bwMode="auto">
            <a:xfrm>
              <a:off x="1739901" y="5416550"/>
              <a:ext cx="3175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Rectangle 373"/>
            <p:cNvSpPr>
              <a:spLocks noChangeArrowheads="1"/>
            </p:cNvSpPr>
            <p:nvPr/>
          </p:nvSpPr>
          <p:spPr bwMode="auto">
            <a:xfrm>
              <a:off x="1717676" y="5443538"/>
              <a:ext cx="25400" cy="47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374"/>
            <p:cNvSpPr>
              <a:spLocks/>
            </p:cNvSpPr>
            <p:nvPr/>
          </p:nvSpPr>
          <p:spPr bwMode="auto">
            <a:xfrm>
              <a:off x="1962151" y="5410200"/>
              <a:ext cx="39688" cy="42863"/>
            </a:xfrm>
            <a:custGeom>
              <a:avLst/>
              <a:gdLst>
                <a:gd name="T0" fmla="*/ 19 w 326"/>
                <a:gd name="T1" fmla="*/ 0 h 293"/>
                <a:gd name="T2" fmla="*/ 108 w 326"/>
                <a:gd name="T3" fmla="*/ 0 h 293"/>
                <a:gd name="T4" fmla="*/ 136 w 326"/>
                <a:gd name="T5" fmla="*/ 97 h 293"/>
                <a:gd name="T6" fmla="*/ 150 w 326"/>
                <a:gd name="T7" fmla="*/ 149 h 293"/>
                <a:gd name="T8" fmla="*/ 162 w 326"/>
                <a:gd name="T9" fmla="*/ 202 h 293"/>
                <a:gd name="T10" fmla="*/ 163 w 326"/>
                <a:gd name="T11" fmla="*/ 202 h 293"/>
                <a:gd name="T12" fmla="*/ 172 w 326"/>
                <a:gd name="T13" fmla="*/ 167 h 293"/>
                <a:gd name="T14" fmla="*/ 181 w 326"/>
                <a:gd name="T15" fmla="*/ 132 h 293"/>
                <a:gd name="T16" fmla="*/ 192 w 326"/>
                <a:gd name="T17" fmla="*/ 97 h 293"/>
                <a:gd name="T18" fmla="*/ 222 w 326"/>
                <a:gd name="T19" fmla="*/ 0 h 293"/>
                <a:gd name="T20" fmla="*/ 310 w 326"/>
                <a:gd name="T21" fmla="*/ 0 h 293"/>
                <a:gd name="T22" fmla="*/ 326 w 326"/>
                <a:gd name="T23" fmla="*/ 293 h 293"/>
                <a:gd name="T24" fmla="*/ 261 w 326"/>
                <a:gd name="T25" fmla="*/ 293 h 293"/>
                <a:gd name="T26" fmla="*/ 257 w 326"/>
                <a:gd name="T27" fmla="*/ 181 h 293"/>
                <a:gd name="T28" fmla="*/ 256 w 326"/>
                <a:gd name="T29" fmla="*/ 143 h 293"/>
                <a:gd name="T30" fmla="*/ 255 w 326"/>
                <a:gd name="T31" fmla="*/ 103 h 293"/>
                <a:gd name="T32" fmla="*/ 255 w 326"/>
                <a:gd name="T33" fmla="*/ 60 h 293"/>
                <a:gd name="T34" fmla="*/ 253 w 326"/>
                <a:gd name="T35" fmla="*/ 60 h 293"/>
                <a:gd name="T36" fmla="*/ 242 w 326"/>
                <a:gd name="T37" fmla="*/ 98 h 293"/>
                <a:gd name="T38" fmla="*/ 231 w 326"/>
                <a:gd name="T39" fmla="*/ 137 h 293"/>
                <a:gd name="T40" fmla="*/ 219 w 326"/>
                <a:gd name="T41" fmla="*/ 173 h 293"/>
                <a:gd name="T42" fmla="*/ 184 w 326"/>
                <a:gd name="T43" fmla="*/ 288 h 293"/>
                <a:gd name="T44" fmla="*/ 132 w 326"/>
                <a:gd name="T45" fmla="*/ 288 h 293"/>
                <a:gd name="T46" fmla="*/ 100 w 326"/>
                <a:gd name="T47" fmla="*/ 174 h 293"/>
                <a:gd name="T48" fmla="*/ 90 w 326"/>
                <a:gd name="T49" fmla="*/ 138 h 293"/>
                <a:gd name="T50" fmla="*/ 81 w 326"/>
                <a:gd name="T51" fmla="*/ 98 h 293"/>
                <a:gd name="T52" fmla="*/ 73 w 326"/>
                <a:gd name="T53" fmla="*/ 60 h 293"/>
                <a:gd name="T54" fmla="*/ 72 w 326"/>
                <a:gd name="T55" fmla="*/ 60 h 293"/>
                <a:gd name="T56" fmla="*/ 70 w 326"/>
                <a:gd name="T57" fmla="*/ 100 h 293"/>
                <a:gd name="T58" fmla="*/ 69 w 326"/>
                <a:gd name="T59" fmla="*/ 142 h 293"/>
                <a:gd name="T60" fmla="*/ 67 w 326"/>
                <a:gd name="T61" fmla="*/ 181 h 293"/>
                <a:gd name="T62" fmla="*/ 62 w 326"/>
                <a:gd name="T63" fmla="*/ 293 h 293"/>
                <a:gd name="T64" fmla="*/ 0 w 326"/>
                <a:gd name="T65" fmla="*/ 293 h 293"/>
                <a:gd name="T66" fmla="*/ 19 w 326"/>
                <a:gd name="T67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6" h="293">
                  <a:moveTo>
                    <a:pt x="19" y="0"/>
                  </a:moveTo>
                  <a:lnTo>
                    <a:pt x="108" y="0"/>
                  </a:lnTo>
                  <a:lnTo>
                    <a:pt x="136" y="97"/>
                  </a:lnTo>
                  <a:lnTo>
                    <a:pt x="150" y="149"/>
                  </a:lnTo>
                  <a:lnTo>
                    <a:pt x="162" y="202"/>
                  </a:lnTo>
                  <a:lnTo>
                    <a:pt x="163" y="202"/>
                  </a:lnTo>
                  <a:lnTo>
                    <a:pt x="172" y="167"/>
                  </a:lnTo>
                  <a:lnTo>
                    <a:pt x="181" y="132"/>
                  </a:lnTo>
                  <a:lnTo>
                    <a:pt x="192" y="97"/>
                  </a:lnTo>
                  <a:lnTo>
                    <a:pt x="222" y="0"/>
                  </a:lnTo>
                  <a:lnTo>
                    <a:pt x="310" y="0"/>
                  </a:lnTo>
                  <a:lnTo>
                    <a:pt x="326" y="293"/>
                  </a:lnTo>
                  <a:lnTo>
                    <a:pt x="261" y="293"/>
                  </a:lnTo>
                  <a:lnTo>
                    <a:pt x="257" y="181"/>
                  </a:lnTo>
                  <a:lnTo>
                    <a:pt x="256" y="143"/>
                  </a:lnTo>
                  <a:lnTo>
                    <a:pt x="255" y="103"/>
                  </a:lnTo>
                  <a:lnTo>
                    <a:pt x="255" y="60"/>
                  </a:lnTo>
                  <a:lnTo>
                    <a:pt x="253" y="60"/>
                  </a:lnTo>
                  <a:lnTo>
                    <a:pt x="242" y="98"/>
                  </a:lnTo>
                  <a:lnTo>
                    <a:pt x="231" y="137"/>
                  </a:lnTo>
                  <a:lnTo>
                    <a:pt x="219" y="173"/>
                  </a:lnTo>
                  <a:lnTo>
                    <a:pt x="184" y="288"/>
                  </a:lnTo>
                  <a:lnTo>
                    <a:pt x="132" y="288"/>
                  </a:lnTo>
                  <a:lnTo>
                    <a:pt x="100" y="174"/>
                  </a:lnTo>
                  <a:lnTo>
                    <a:pt x="90" y="138"/>
                  </a:lnTo>
                  <a:lnTo>
                    <a:pt x="81" y="98"/>
                  </a:lnTo>
                  <a:lnTo>
                    <a:pt x="73" y="60"/>
                  </a:lnTo>
                  <a:lnTo>
                    <a:pt x="72" y="60"/>
                  </a:lnTo>
                  <a:lnTo>
                    <a:pt x="70" y="100"/>
                  </a:lnTo>
                  <a:lnTo>
                    <a:pt x="69" y="142"/>
                  </a:lnTo>
                  <a:lnTo>
                    <a:pt x="67" y="181"/>
                  </a:lnTo>
                  <a:lnTo>
                    <a:pt x="62" y="293"/>
                  </a:lnTo>
                  <a:lnTo>
                    <a:pt x="0" y="293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375"/>
            <p:cNvSpPr>
              <a:spLocks noEditPoints="1"/>
            </p:cNvSpPr>
            <p:nvPr/>
          </p:nvSpPr>
          <p:spPr bwMode="auto">
            <a:xfrm>
              <a:off x="2005013" y="5410200"/>
              <a:ext cx="33338" cy="42863"/>
            </a:xfrm>
            <a:custGeom>
              <a:avLst/>
              <a:gdLst>
                <a:gd name="T0" fmla="*/ 131 w 270"/>
                <a:gd name="T1" fmla="*/ 48 h 293"/>
                <a:gd name="T2" fmla="*/ 126 w 270"/>
                <a:gd name="T3" fmla="*/ 68 h 293"/>
                <a:gd name="T4" fmla="*/ 122 w 270"/>
                <a:gd name="T5" fmla="*/ 87 h 293"/>
                <a:gd name="T6" fmla="*/ 118 w 270"/>
                <a:gd name="T7" fmla="*/ 106 h 293"/>
                <a:gd name="T8" fmla="*/ 100 w 270"/>
                <a:gd name="T9" fmla="*/ 168 h 293"/>
                <a:gd name="T10" fmla="*/ 165 w 270"/>
                <a:gd name="T11" fmla="*/ 168 h 293"/>
                <a:gd name="T12" fmla="*/ 147 w 270"/>
                <a:gd name="T13" fmla="*/ 106 h 293"/>
                <a:gd name="T14" fmla="*/ 140 w 270"/>
                <a:gd name="T15" fmla="*/ 78 h 293"/>
                <a:gd name="T16" fmla="*/ 132 w 270"/>
                <a:gd name="T17" fmla="*/ 48 h 293"/>
                <a:gd name="T18" fmla="*/ 131 w 270"/>
                <a:gd name="T19" fmla="*/ 48 h 293"/>
                <a:gd name="T20" fmla="*/ 90 w 270"/>
                <a:gd name="T21" fmla="*/ 0 h 293"/>
                <a:gd name="T22" fmla="*/ 179 w 270"/>
                <a:gd name="T23" fmla="*/ 0 h 293"/>
                <a:gd name="T24" fmla="*/ 270 w 270"/>
                <a:gd name="T25" fmla="*/ 293 h 293"/>
                <a:gd name="T26" fmla="*/ 197 w 270"/>
                <a:gd name="T27" fmla="*/ 293 h 293"/>
                <a:gd name="T28" fmla="*/ 175 w 270"/>
                <a:gd name="T29" fmla="*/ 218 h 293"/>
                <a:gd name="T30" fmla="*/ 90 w 270"/>
                <a:gd name="T31" fmla="*/ 218 h 293"/>
                <a:gd name="T32" fmla="*/ 70 w 270"/>
                <a:gd name="T33" fmla="*/ 293 h 293"/>
                <a:gd name="T34" fmla="*/ 0 w 270"/>
                <a:gd name="T35" fmla="*/ 293 h 293"/>
                <a:gd name="T36" fmla="*/ 90 w 270"/>
                <a:gd name="T37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0" h="293">
                  <a:moveTo>
                    <a:pt x="131" y="48"/>
                  </a:moveTo>
                  <a:lnTo>
                    <a:pt x="126" y="68"/>
                  </a:lnTo>
                  <a:lnTo>
                    <a:pt x="122" y="87"/>
                  </a:lnTo>
                  <a:lnTo>
                    <a:pt x="118" y="106"/>
                  </a:lnTo>
                  <a:lnTo>
                    <a:pt x="100" y="168"/>
                  </a:lnTo>
                  <a:lnTo>
                    <a:pt x="165" y="168"/>
                  </a:lnTo>
                  <a:lnTo>
                    <a:pt x="147" y="106"/>
                  </a:lnTo>
                  <a:lnTo>
                    <a:pt x="140" y="78"/>
                  </a:lnTo>
                  <a:lnTo>
                    <a:pt x="132" y="48"/>
                  </a:lnTo>
                  <a:lnTo>
                    <a:pt x="131" y="48"/>
                  </a:lnTo>
                  <a:close/>
                  <a:moveTo>
                    <a:pt x="90" y="0"/>
                  </a:moveTo>
                  <a:lnTo>
                    <a:pt x="179" y="0"/>
                  </a:lnTo>
                  <a:lnTo>
                    <a:pt x="270" y="293"/>
                  </a:lnTo>
                  <a:lnTo>
                    <a:pt x="197" y="293"/>
                  </a:lnTo>
                  <a:lnTo>
                    <a:pt x="175" y="218"/>
                  </a:lnTo>
                  <a:lnTo>
                    <a:pt x="90" y="218"/>
                  </a:lnTo>
                  <a:lnTo>
                    <a:pt x="70" y="293"/>
                  </a:lnTo>
                  <a:lnTo>
                    <a:pt x="0" y="293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376"/>
            <p:cNvSpPr>
              <a:spLocks noEditPoints="1"/>
            </p:cNvSpPr>
            <p:nvPr/>
          </p:nvSpPr>
          <p:spPr bwMode="auto">
            <a:xfrm>
              <a:off x="2043113" y="5410200"/>
              <a:ext cx="25400" cy="42863"/>
            </a:xfrm>
            <a:custGeom>
              <a:avLst/>
              <a:gdLst>
                <a:gd name="T0" fmla="*/ 95 w 213"/>
                <a:gd name="T1" fmla="*/ 49 h 295"/>
                <a:gd name="T2" fmla="*/ 83 w 213"/>
                <a:gd name="T3" fmla="*/ 49 h 295"/>
                <a:gd name="T4" fmla="*/ 74 w 213"/>
                <a:gd name="T5" fmla="*/ 52 h 295"/>
                <a:gd name="T6" fmla="*/ 68 w 213"/>
                <a:gd name="T7" fmla="*/ 53 h 295"/>
                <a:gd name="T8" fmla="*/ 68 w 213"/>
                <a:gd name="T9" fmla="*/ 139 h 295"/>
                <a:gd name="T10" fmla="*/ 77 w 213"/>
                <a:gd name="T11" fmla="*/ 140 h 295"/>
                <a:gd name="T12" fmla="*/ 90 w 213"/>
                <a:gd name="T13" fmla="*/ 141 h 295"/>
                <a:gd name="T14" fmla="*/ 109 w 213"/>
                <a:gd name="T15" fmla="*/ 139 h 295"/>
                <a:gd name="T16" fmla="*/ 125 w 213"/>
                <a:gd name="T17" fmla="*/ 133 h 295"/>
                <a:gd name="T18" fmla="*/ 138 w 213"/>
                <a:gd name="T19" fmla="*/ 122 h 295"/>
                <a:gd name="T20" fmla="*/ 145 w 213"/>
                <a:gd name="T21" fmla="*/ 109 h 295"/>
                <a:gd name="T22" fmla="*/ 147 w 213"/>
                <a:gd name="T23" fmla="*/ 93 h 295"/>
                <a:gd name="T24" fmla="*/ 145 w 213"/>
                <a:gd name="T25" fmla="*/ 78 h 295"/>
                <a:gd name="T26" fmla="*/ 139 w 213"/>
                <a:gd name="T27" fmla="*/ 66 h 295"/>
                <a:gd name="T28" fmla="*/ 128 w 213"/>
                <a:gd name="T29" fmla="*/ 57 h 295"/>
                <a:gd name="T30" fmla="*/ 114 w 213"/>
                <a:gd name="T31" fmla="*/ 52 h 295"/>
                <a:gd name="T32" fmla="*/ 95 w 213"/>
                <a:gd name="T33" fmla="*/ 49 h 295"/>
                <a:gd name="T34" fmla="*/ 92 w 213"/>
                <a:gd name="T35" fmla="*/ 0 h 295"/>
                <a:gd name="T36" fmla="*/ 120 w 213"/>
                <a:gd name="T37" fmla="*/ 1 h 295"/>
                <a:gd name="T38" fmla="*/ 145 w 213"/>
                <a:gd name="T39" fmla="*/ 5 h 295"/>
                <a:gd name="T40" fmla="*/ 165 w 213"/>
                <a:gd name="T41" fmla="*/ 12 h 295"/>
                <a:gd name="T42" fmla="*/ 182 w 213"/>
                <a:gd name="T43" fmla="*/ 22 h 295"/>
                <a:gd name="T44" fmla="*/ 194 w 213"/>
                <a:gd name="T45" fmla="*/ 36 h 295"/>
                <a:gd name="T46" fmla="*/ 205 w 213"/>
                <a:gd name="T47" fmla="*/ 52 h 295"/>
                <a:gd name="T48" fmla="*/ 211 w 213"/>
                <a:gd name="T49" fmla="*/ 70 h 295"/>
                <a:gd name="T50" fmla="*/ 213 w 213"/>
                <a:gd name="T51" fmla="*/ 91 h 295"/>
                <a:gd name="T52" fmla="*/ 211 w 213"/>
                <a:gd name="T53" fmla="*/ 112 h 295"/>
                <a:gd name="T54" fmla="*/ 206 w 213"/>
                <a:gd name="T55" fmla="*/ 131 h 295"/>
                <a:gd name="T56" fmla="*/ 197 w 213"/>
                <a:gd name="T57" fmla="*/ 146 h 295"/>
                <a:gd name="T58" fmla="*/ 186 w 213"/>
                <a:gd name="T59" fmla="*/ 161 h 295"/>
                <a:gd name="T60" fmla="*/ 171 w 213"/>
                <a:gd name="T61" fmla="*/ 171 h 295"/>
                <a:gd name="T62" fmla="*/ 154 w 213"/>
                <a:gd name="T63" fmla="*/ 180 h 295"/>
                <a:gd name="T64" fmla="*/ 135 w 213"/>
                <a:gd name="T65" fmla="*/ 187 h 295"/>
                <a:gd name="T66" fmla="*/ 114 w 213"/>
                <a:gd name="T67" fmla="*/ 190 h 295"/>
                <a:gd name="T68" fmla="*/ 91 w 213"/>
                <a:gd name="T69" fmla="*/ 191 h 295"/>
                <a:gd name="T70" fmla="*/ 78 w 213"/>
                <a:gd name="T71" fmla="*/ 191 h 295"/>
                <a:gd name="T72" fmla="*/ 68 w 213"/>
                <a:gd name="T73" fmla="*/ 190 h 295"/>
                <a:gd name="T74" fmla="*/ 68 w 213"/>
                <a:gd name="T75" fmla="*/ 295 h 295"/>
                <a:gd name="T76" fmla="*/ 1 w 213"/>
                <a:gd name="T77" fmla="*/ 295 h 295"/>
                <a:gd name="T78" fmla="*/ 0 w 213"/>
                <a:gd name="T79" fmla="*/ 6 h 295"/>
                <a:gd name="T80" fmla="*/ 18 w 213"/>
                <a:gd name="T81" fmla="*/ 3 h 295"/>
                <a:gd name="T82" fmla="*/ 38 w 213"/>
                <a:gd name="T83" fmla="*/ 2 h 295"/>
                <a:gd name="T84" fmla="*/ 63 w 213"/>
                <a:gd name="T85" fmla="*/ 0 h 295"/>
                <a:gd name="T86" fmla="*/ 92 w 213"/>
                <a:gd name="T8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3" h="295">
                  <a:moveTo>
                    <a:pt x="95" y="49"/>
                  </a:moveTo>
                  <a:lnTo>
                    <a:pt x="83" y="49"/>
                  </a:lnTo>
                  <a:lnTo>
                    <a:pt x="74" y="52"/>
                  </a:lnTo>
                  <a:lnTo>
                    <a:pt x="68" y="53"/>
                  </a:lnTo>
                  <a:lnTo>
                    <a:pt x="68" y="139"/>
                  </a:lnTo>
                  <a:lnTo>
                    <a:pt x="77" y="140"/>
                  </a:lnTo>
                  <a:lnTo>
                    <a:pt x="90" y="141"/>
                  </a:lnTo>
                  <a:lnTo>
                    <a:pt x="109" y="139"/>
                  </a:lnTo>
                  <a:lnTo>
                    <a:pt x="125" y="133"/>
                  </a:lnTo>
                  <a:lnTo>
                    <a:pt x="138" y="122"/>
                  </a:lnTo>
                  <a:lnTo>
                    <a:pt x="145" y="109"/>
                  </a:lnTo>
                  <a:lnTo>
                    <a:pt x="147" y="93"/>
                  </a:lnTo>
                  <a:lnTo>
                    <a:pt x="145" y="78"/>
                  </a:lnTo>
                  <a:lnTo>
                    <a:pt x="139" y="66"/>
                  </a:lnTo>
                  <a:lnTo>
                    <a:pt x="128" y="57"/>
                  </a:lnTo>
                  <a:lnTo>
                    <a:pt x="114" y="52"/>
                  </a:lnTo>
                  <a:lnTo>
                    <a:pt x="95" y="49"/>
                  </a:lnTo>
                  <a:close/>
                  <a:moveTo>
                    <a:pt x="92" y="0"/>
                  </a:moveTo>
                  <a:lnTo>
                    <a:pt x="120" y="1"/>
                  </a:lnTo>
                  <a:lnTo>
                    <a:pt x="145" y="5"/>
                  </a:lnTo>
                  <a:lnTo>
                    <a:pt x="165" y="12"/>
                  </a:lnTo>
                  <a:lnTo>
                    <a:pt x="182" y="22"/>
                  </a:lnTo>
                  <a:lnTo>
                    <a:pt x="194" y="36"/>
                  </a:lnTo>
                  <a:lnTo>
                    <a:pt x="205" y="52"/>
                  </a:lnTo>
                  <a:lnTo>
                    <a:pt x="211" y="70"/>
                  </a:lnTo>
                  <a:lnTo>
                    <a:pt x="213" y="91"/>
                  </a:lnTo>
                  <a:lnTo>
                    <a:pt x="211" y="112"/>
                  </a:lnTo>
                  <a:lnTo>
                    <a:pt x="206" y="131"/>
                  </a:lnTo>
                  <a:lnTo>
                    <a:pt x="197" y="146"/>
                  </a:lnTo>
                  <a:lnTo>
                    <a:pt x="186" y="161"/>
                  </a:lnTo>
                  <a:lnTo>
                    <a:pt x="171" y="171"/>
                  </a:lnTo>
                  <a:lnTo>
                    <a:pt x="154" y="180"/>
                  </a:lnTo>
                  <a:lnTo>
                    <a:pt x="135" y="187"/>
                  </a:lnTo>
                  <a:lnTo>
                    <a:pt x="114" y="190"/>
                  </a:lnTo>
                  <a:lnTo>
                    <a:pt x="91" y="191"/>
                  </a:lnTo>
                  <a:lnTo>
                    <a:pt x="78" y="191"/>
                  </a:lnTo>
                  <a:lnTo>
                    <a:pt x="68" y="190"/>
                  </a:lnTo>
                  <a:lnTo>
                    <a:pt x="68" y="295"/>
                  </a:lnTo>
                  <a:lnTo>
                    <a:pt x="1" y="295"/>
                  </a:lnTo>
                  <a:lnTo>
                    <a:pt x="0" y="6"/>
                  </a:lnTo>
                  <a:lnTo>
                    <a:pt x="18" y="3"/>
                  </a:lnTo>
                  <a:lnTo>
                    <a:pt x="38" y="2"/>
                  </a:lnTo>
                  <a:lnTo>
                    <a:pt x="63" y="0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377"/>
            <p:cNvSpPr>
              <a:spLocks/>
            </p:cNvSpPr>
            <p:nvPr/>
          </p:nvSpPr>
          <p:spPr bwMode="auto">
            <a:xfrm>
              <a:off x="1963738" y="5310188"/>
              <a:ext cx="25400" cy="20638"/>
            </a:xfrm>
            <a:custGeom>
              <a:avLst/>
              <a:gdLst>
                <a:gd name="T0" fmla="*/ 17 w 204"/>
                <a:gd name="T1" fmla="*/ 0 h 151"/>
                <a:gd name="T2" fmla="*/ 81 w 204"/>
                <a:gd name="T3" fmla="*/ 57 h 151"/>
                <a:gd name="T4" fmla="*/ 80 w 204"/>
                <a:gd name="T5" fmla="*/ 66 h 151"/>
                <a:gd name="T6" fmla="*/ 93 w 204"/>
                <a:gd name="T7" fmla="*/ 84 h 151"/>
                <a:gd name="T8" fmla="*/ 143 w 204"/>
                <a:gd name="T9" fmla="*/ 84 h 151"/>
                <a:gd name="T10" fmla="*/ 145 w 204"/>
                <a:gd name="T11" fmla="*/ 106 h 151"/>
                <a:gd name="T12" fmla="*/ 127 w 204"/>
                <a:gd name="T13" fmla="*/ 108 h 151"/>
                <a:gd name="T14" fmla="*/ 120 w 204"/>
                <a:gd name="T15" fmla="*/ 105 h 151"/>
                <a:gd name="T16" fmla="*/ 121 w 204"/>
                <a:gd name="T17" fmla="*/ 130 h 151"/>
                <a:gd name="T18" fmla="*/ 168 w 204"/>
                <a:gd name="T19" fmla="*/ 129 h 151"/>
                <a:gd name="T20" fmla="*/ 204 w 204"/>
                <a:gd name="T21" fmla="*/ 151 h 151"/>
                <a:gd name="T22" fmla="*/ 92 w 204"/>
                <a:gd name="T23" fmla="*/ 147 h 151"/>
                <a:gd name="T24" fmla="*/ 88 w 204"/>
                <a:gd name="T25" fmla="*/ 133 h 151"/>
                <a:gd name="T26" fmla="*/ 105 w 204"/>
                <a:gd name="T27" fmla="*/ 133 h 151"/>
                <a:gd name="T28" fmla="*/ 105 w 204"/>
                <a:gd name="T29" fmla="*/ 127 h 151"/>
                <a:gd name="T30" fmla="*/ 92 w 204"/>
                <a:gd name="T31" fmla="*/ 123 h 151"/>
                <a:gd name="T32" fmla="*/ 0 w 204"/>
                <a:gd name="T33" fmla="*/ 12 h 151"/>
                <a:gd name="T34" fmla="*/ 17 w 204"/>
                <a:gd name="T35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4" h="151">
                  <a:moveTo>
                    <a:pt x="17" y="0"/>
                  </a:moveTo>
                  <a:lnTo>
                    <a:pt x="81" y="57"/>
                  </a:lnTo>
                  <a:lnTo>
                    <a:pt x="80" y="66"/>
                  </a:lnTo>
                  <a:lnTo>
                    <a:pt x="93" y="84"/>
                  </a:lnTo>
                  <a:lnTo>
                    <a:pt x="143" y="84"/>
                  </a:lnTo>
                  <a:lnTo>
                    <a:pt x="145" y="106"/>
                  </a:lnTo>
                  <a:lnTo>
                    <a:pt x="127" y="108"/>
                  </a:lnTo>
                  <a:lnTo>
                    <a:pt x="120" y="105"/>
                  </a:lnTo>
                  <a:lnTo>
                    <a:pt x="121" y="130"/>
                  </a:lnTo>
                  <a:lnTo>
                    <a:pt x="168" y="129"/>
                  </a:lnTo>
                  <a:lnTo>
                    <a:pt x="204" y="151"/>
                  </a:lnTo>
                  <a:lnTo>
                    <a:pt x="92" y="147"/>
                  </a:lnTo>
                  <a:lnTo>
                    <a:pt x="88" y="133"/>
                  </a:lnTo>
                  <a:lnTo>
                    <a:pt x="105" y="133"/>
                  </a:lnTo>
                  <a:lnTo>
                    <a:pt x="105" y="127"/>
                  </a:lnTo>
                  <a:lnTo>
                    <a:pt x="92" y="123"/>
                  </a:lnTo>
                  <a:lnTo>
                    <a:pt x="0" y="12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378"/>
            <p:cNvSpPr>
              <a:spLocks/>
            </p:cNvSpPr>
            <p:nvPr/>
          </p:nvSpPr>
          <p:spPr bwMode="auto">
            <a:xfrm>
              <a:off x="1982788" y="5307013"/>
              <a:ext cx="11113" cy="17463"/>
            </a:xfrm>
            <a:custGeom>
              <a:avLst/>
              <a:gdLst>
                <a:gd name="T0" fmla="*/ 80 w 102"/>
                <a:gd name="T1" fmla="*/ 0 h 125"/>
                <a:gd name="T2" fmla="*/ 92 w 102"/>
                <a:gd name="T3" fmla="*/ 0 h 125"/>
                <a:gd name="T4" fmla="*/ 95 w 102"/>
                <a:gd name="T5" fmla="*/ 19 h 125"/>
                <a:gd name="T6" fmla="*/ 102 w 102"/>
                <a:gd name="T7" fmla="*/ 22 h 125"/>
                <a:gd name="T8" fmla="*/ 102 w 102"/>
                <a:gd name="T9" fmla="*/ 83 h 125"/>
                <a:gd name="T10" fmla="*/ 95 w 102"/>
                <a:gd name="T11" fmla="*/ 87 h 125"/>
                <a:gd name="T12" fmla="*/ 95 w 102"/>
                <a:gd name="T13" fmla="*/ 96 h 125"/>
                <a:gd name="T14" fmla="*/ 84 w 102"/>
                <a:gd name="T15" fmla="*/ 106 h 125"/>
                <a:gd name="T16" fmla="*/ 76 w 102"/>
                <a:gd name="T17" fmla="*/ 125 h 125"/>
                <a:gd name="T18" fmla="*/ 22 w 102"/>
                <a:gd name="T19" fmla="*/ 125 h 125"/>
                <a:gd name="T20" fmla="*/ 0 w 102"/>
                <a:gd name="T21" fmla="*/ 96 h 125"/>
                <a:gd name="T22" fmla="*/ 0 w 102"/>
                <a:gd name="T23" fmla="*/ 61 h 125"/>
                <a:gd name="T24" fmla="*/ 65 w 102"/>
                <a:gd name="T25" fmla="*/ 27 h 125"/>
                <a:gd name="T26" fmla="*/ 73 w 102"/>
                <a:gd name="T27" fmla="*/ 19 h 125"/>
                <a:gd name="T28" fmla="*/ 80 w 102"/>
                <a:gd name="T29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2" h="125">
                  <a:moveTo>
                    <a:pt x="80" y="0"/>
                  </a:moveTo>
                  <a:lnTo>
                    <a:pt x="92" y="0"/>
                  </a:lnTo>
                  <a:lnTo>
                    <a:pt x="95" y="19"/>
                  </a:lnTo>
                  <a:lnTo>
                    <a:pt x="102" y="22"/>
                  </a:lnTo>
                  <a:lnTo>
                    <a:pt x="102" y="83"/>
                  </a:lnTo>
                  <a:lnTo>
                    <a:pt x="95" y="87"/>
                  </a:lnTo>
                  <a:lnTo>
                    <a:pt x="95" y="96"/>
                  </a:lnTo>
                  <a:lnTo>
                    <a:pt x="84" y="106"/>
                  </a:lnTo>
                  <a:lnTo>
                    <a:pt x="76" y="125"/>
                  </a:lnTo>
                  <a:lnTo>
                    <a:pt x="22" y="125"/>
                  </a:lnTo>
                  <a:lnTo>
                    <a:pt x="0" y="96"/>
                  </a:lnTo>
                  <a:lnTo>
                    <a:pt x="0" y="61"/>
                  </a:lnTo>
                  <a:lnTo>
                    <a:pt x="65" y="27"/>
                  </a:lnTo>
                  <a:lnTo>
                    <a:pt x="73" y="19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379"/>
            <p:cNvSpPr>
              <a:spLocks/>
            </p:cNvSpPr>
            <p:nvPr/>
          </p:nvSpPr>
          <p:spPr bwMode="auto">
            <a:xfrm>
              <a:off x="1993901" y="5319713"/>
              <a:ext cx="6350" cy="9525"/>
            </a:xfrm>
            <a:custGeom>
              <a:avLst/>
              <a:gdLst>
                <a:gd name="T0" fmla="*/ 41 w 42"/>
                <a:gd name="T1" fmla="*/ 0 h 65"/>
                <a:gd name="T2" fmla="*/ 42 w 42"/>
                <a:gd name="T3" fmla="*/ 59 h 65"/>
                <a:gd name="T4" fmla="*/ 28 w 42"/>
                <a:gd name="T5" fmla="*/ 60 h 65"/>
                <a:gd name="T6" fmla="*/ 28 w 42"/>
                <a:gd name="T7" fmla="*/ 41 h 65"/>
                <a:gd name="T8" fmla="*/ 15 w 42"/>
                <a:gd name="T9" fmla="*/ 35 h 65"/>
                <a:gd name="T10" fmla="*/ 17 w 42"/>
                <a:gd name="T11" fmla="*/ 65 h 65"/>
                <a:gd name="T12" fmla="*/ 0 w 42"/>
                <a:gd name="T13" fmla="*/ 65 h 65"/>
                <a:gd name="T14" fmla="*/ 0 w 42"/>
                <a:gd name="T15" fmla="*/ 19 h 65"/>
                <a:gd name="T16" fmla="*/ 9 w 42"/>
                <a:gd name="T17" fmla="*/ 19 h 65"/>
                <a:gd name="T18" fmla="*/ 9 w 42"/>
                <a:gd name="T19" fmla="*/ 12 h 65"/>
                <a:gd name="T20" fmla="*/ 41 w 42"/>
                <a:gd name="T2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65">
                  <a:moveTo>
                    <a:pt x="41" y="0"/>
                  </a:moveTo>
                  <a:lnTo>
                    <a:pt x="42" y="59"/>
                  </a:lnTo>
                  <a:lnTo>
                    <a:pt x="28" y="60"/>
                  </a:lnTo>
                  <a:lnTo>
                    <a:pt x="28" y="41"/>
                  </a:lnTo>
                  <a:lnTo>
                    <a:pt x="15" y="35"/>
                  </a:lnTo>
                  <a:lnTo>
                    <a:pt x="17" y="65"/>
                  </a:lnTo>
                  <a:lnTo>
                    <a:pt x="0" y="65"/>
                  </a:lnTo>
                  <a:lnTo>
                    <a:pt x="0" y="19"/>
                  </a:lnTo>
                  <a:lnTo>
                    <a:pt x="9" y="19"/>
                  </a:lnTo>
                  <a:lnTo>
                    <a:pt x="9" y="12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380"/>
            <p:cNvSpPr>
              <a:spLocks/>
            </p:cNvSpPr>
            <p:nvPr/>
          </p:nvSpPr>
          <p:spPr bwMode="auto">
            <a:xfrm>
              <a:off x="1982788" y="5335588"/>
              <a:ext cx="50800" cy="41275"/>
            </a:xfrm>
            <a:custGeom>
              <a:avLst/>
              <a:gdLst>
                <a:gd name="T0" fmla="*/ 224 w 411"/>
                <a:gd name="T1" fmla="*/ 0 h 291"/>
                <a:gd name="T2" fmla="*/ 266 w 411"/>
                <a:gd name="T3" fmla="*/ 0 h 291"/>
                <a:gd name="T4" fmla="*/ 303 w 411"/>
                <a:gd name="T5" fmla="*/ 21 h 291"/>
                <a:gd name="T6" fmla="*/ 286 w 411"/>
                <a:gd name="T7" fmla="*/ 38 h 291"/>
                <a:gd name="T8" fmla="*/ 266 w 411"/>
                <a:gd name="T9" fmla="*/ 34 h 291"/>
                <a:gd name="T10" fmla="*/ 266 w 411"/>
                <a:gd name="T11" fmla="*/ 61 h 291"/>
                <a:gd name="T12" fmla="*/ 278 w 411"/>
                <a:gd name="T13" fmla="*/ 67 h 291"/>
                <a:gd name="T14" fmla="*/ 316 w 411"/>
                <a:gd name="T15" fmla="*/ 70 h 291"/>
                <a:gd name="T16" fmla="*/ 324 w 411"/>
                <a:gd name="T17" fmla="*/ 2 h 291"/>
                <a:gd name="T18" fmla="*/ 344 w 411"/>
                <a:gd name="T19" fmla="*/ 3 h 291"/>
                <a:gd name="T20" fmla="*/ 366 w 411"/>
                <a:gd name="T21" fmla="*/ 40 h 291"/>
                <a:gd name="T22" fmla="*/ 368 w 411"/>
                <a:gd name="T23" fmla="*/ 94 h 291"/>
                <a:gd name="T24" fmla="*/ 401 w 411"/>
                <a:gd name="T25" fmla="*/ 123 h 291"/>
                <a:gd name="T26" fmla="*/ 411 w 411"/>
                <a:gd name="T27" fmla="*/ 159 h 291"/>
                <a:gd name="T28" fmla="*/ 389 w 411"/>
                <a:gd name="T29" fmla="*/ 208 h 291"/>
                <a:gd name="T30" fmla="*/ 301 w 411"/>
                <a:gd name="T31" fmla="*/ 291 h 291"/>
                <a:gd name="T32" fmla="*/ 210 w 411"/>
                <a:gd name="T33" fmla="*/ 288 h 291"/>
                <a:gd name="T34" fmla="*/ 179 w 411"/>
                <a:gd name="T35" fmla="*/ 222 h 291"/>
                <a:gd name="T36" fmla="*/ 99 w 411"/>
                <a:gd name="T37" fmla="*/ 225 h 291"/>
                <a:gd name="T38" fmla="*/ 0 w 411"/>
                <a:gd name="T39" fmla="*/ 259 h 291"/>
                <a:gd name="T40" fmla="*/ 0 w 411"/>
                <a:gd name="T41" fmla="*/ 242 h 291"/>
                <a:gd name="T42" fmla="*/ 21 w 411"/>
                <a:gd name="T43" fmla="*/ 222 h 291"/>
                <a:gd name="T44" fmla="*/ 23 w 411"/>
                <a:gd name="T45" fmla="*/ 121 h 291"/>
                <a:gd name="T46" fmla="*/ 57 w 411"/>
                <a:gd name="T47" fmla="*/ 97 h 291"/>
                <a:gd name="T48" fmla="*/ 88 w 411"/>
                <a:gd name="T49" fmla="*/ 97 h 291"/>
                <a:gd name="T50" fmla="*/ 145 w 411"/>
                <a:gd name="T51" fmla="*/ 32 h 291"/>
                <a:gd name="T52" fmla="*/ 181 w 411"/>
                <a:gd name="T53" fmla="*/ 30 h 291"/>
                <a:gd name="T54" fmla="*/ 181 w 411"/>
                <a:gd name="T55" fmla="*/ 43 h 291"/>
                <a:gd name="T56" fmla="*/ 194 w 411"/>
                <a:gd name="T57" fmla="*/ 43 h 291"/>
                <a:gd name="T58" fmla="*/ 224 w 411"/>
                <a:gd name="T59" fmla="*/ 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1" h="291">
                  <a:moveTo>
                    <a:pt x="224" y="0"/>
                  </a:moveTo>
                  <a:lnTo>
                    <a:pt x="266" y="0"/>
                  </a:lnTo>
                  <a:lnTo>
                    <a:pt x="303" y="21"/>
                  </a:lnTo>
                  <a:lnTo>
                    <a:pt x="286" y="38"/>
                  </a:lnTo>
                  <a:lnTo>
                    <a:pt x="266" y="34"/>
                  </a:lnTo>
                  <a:lnTo>
                    <a:pt x="266" y="61"/>
                  </a:lnTo>
                  <a:lnTo>
                    <a:pt x="278" y="67"/>
                  </a:lnTo>
                  <a:lnTo>
                    <a:pt x="316" y="70"/>
                  </a:lnTo>
                  <a:lnTo>
                    <a:pt x="324" y="2"/>
                  </a:lnTo>
                  <a:lnTo>
                    <a:pt x="344" y="3"/>
                  </a:lnTo>
                  <a:lnTo>
                    <a:pt x="366" y="40"/>
                  </a:lnTo>
                  <a:lnTo>
                    <a:pt x="368" y="94"/>
                  </a:lnTo>
                  <a:lnTo>
                    <a:pt x="401" y="123"/>
                  </a:lnTo>
                  <a:lnTo>
                    <a:pt x="411" y="159"/>
                  </a:lnTo>
                  <a:lnTo>
                    <a:pt x="389" y="208"/>
                  </a:lnTo>
                  <a:lnTo>
                    <a:pt x="301" y="291"/>
                  </a:lnTo>
                  <a:lnTo>
                    <a:pt x="210" y="288"/>
                  </a:lnTo>
                  <a:lnTo>
                    <a:pt x="179" y="222"/>
                  </a:lnTo>
                  <a:lnTo>
                    <a:pt x="99" y="225"/>
                  </a:lnTo>
                  <a:lnTo>
                    <a:pt x="0" y="259"/>
                  </a:lnTo>
                  <a:lnTo>
                    <a:pt x="0" y="242"/>
                  </a:lnTo>
                  <a:lnTo>
                    <a:pt x="21" y="222"/>
                  </a:lnTo>
                  <a:lnTo>
                    <a:pt x="23" y="121"/>
                  </a:lnTo>
                  <a:lnTo>
                    <a:pt x="57" y="97"/>
                  </a:lnTo>
                  <a:lnTo>
                    <a:pt x="88" y="97"/>
                  </a:lnTo>
                  <a:lnTo>
                    <a:pt x="145" y="32"/>
                  </a:lnTo>
                  <a:lnTo>
                    <a:pt x="181" y="30"/>
                  </a:lnTo>
                  <a:lnTo>
                    <a:pt x="181" y="43"/>
                  </a:lnTo>
                  <a:lnTo>
                    <a:pt x="194" y="43"/>
                  </a:lnTo>
                  <a:lnTo>
                    <a:pt x="2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381"/>
            <p:cNvSpPr>
              <a:spLocks/>
            </p:cNvSpPr>
            <p:nvPr/>
          </p:nvSpPr>
          <p:spPr bwMode="auto">
            <a:xfrm>
              <a:off x="2009776" y="5380038"/>
              <a:ext cx="7938" cy="4763"/>
            </a:xfrm>
            <a:custGeom>
              <a:avLst/>
              <a:gdLst>
                <a:gd name="T0" fmla="*/ 31 w 59"/>
                <a:gd name="T1" fmla="*/ 0 h 37"/>
                <a:gd name="T2" fmla="*/ 59 w 59"/>
                <a:gd name="T3" fmla="*/ 3 h 37"/>
                <a:gd name="T4" fmla="*/ 58 w 59"/>
                <a:gd name="T5" fmla="*/ 23 h 37"/>
                <a:gd name="T6" fmla="*/ 33 w 59"/>
                <a:gd name="T7" fmla="*/ 37 h 37"/>
                <a:gd name="T8" fmla="*/ 0 w 59"/>
                <a:gd name="T9" fmla="*/ 33 h 37"/>
                <a:gd name="T10" fmla="*/ 31 w 59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37">
                  <a:moveTo>
                    <a:pt x="31" y="0"/>
                  </a:moveTo>
                  <a:lnTo>
                    <a:pt x="59" y="3"/>
                  </a:lnTo>
                  <a:lnTo>
                    <a:pt x="58" y="23"/>
                  </a:lnTo>
                  <a:lnTo>
                    <a:pt x="33" y="37"/>
                  </a:lnTo>
                  <a:lnTo>
                    <a:pt x="0" y="33"/>
                  </a:lnTo>
                  <a:lnTo>
                    <a:pt x="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382"/>
            <p:cNvSpPr>
              <a:spLocks/>
            </p:cNvSpPr>
            <p:nvPr/>
          </p:nvSpPr>
          <p:spPr bwMode="auto">
            <a:xfrm>
              <a:off x="2025651" y="5367338"/>
              <a:ext cx="23813" cy="20638"/>
            </a:xfrm>
            <a:custGeom>
              <a:avLst/>
              <a:gdLst>
                <a:gd name="T0" fmla="*/ 166 w 188"/>
                <a:gd name="T1" fmla="*/ 0 h 139"/>
                <a:gd name="T2" fmla="*/ 166 w 188"/>
                <a:gd name="T3" fmla="*/ 30 h 139"/>
                <a:gd name="T4" fmla="*/ 179 w 188"/>
                <a:gd name="T5" fmla="*/ 28 h 139"/>
                <a:gd name="T6" fmla="*/ 188 w 188"/>
                <a:gd name="T7" fmla="*/ 45 h 139"/>
                <a:gd name="T8" fmla="*/ 163 w 188"/>
                <a:gd name="T9" fmla="*/ 58 h 139"/>
                <a:gd name="T10" fmla="*/ 139 w 188"/>
                <a:gd name="T11" fmla="*/ 69 h 139"/>
                <a:gd name="T12" fmla="*/ 116 w 188"/>
                <a:gd name="T13" fmla="*/ 84 h 139"/>
                <a:gd name="T14" fmla="*/ 34 w 188"/>
                <a:gd name="T15" fmla="*/ 134 h 139"/>
                <a:gd name="T16" fmla="*/ 0 w 188"/>
                <a:gd name="T17" fmla="*/ 139 h 139"/>
                <a:gd name="T18" fmla="*/ 0 w 188"/>
                <a:gd name="T19" fmla="*/ 124 h 139"/>
                <a:gd name="T20" fmla="*/ 11 w 188"/>
                <a:gd name="T21" fmla="*/ 114 h 139"/>
                <a:gd name="T22" fmla="*/ 76 w 188"/>
                <a:gd name="T23" fmla="*/ 69 h 139"/>
                <a:gd name="T24" fmla="*/ 116 w 188"/>
                <a:gd name="T25" fmla="*/ 63 h 139"/>
                <a:gd name="T26" fmla="*/ 138 w 188"/>
                <a:gd name="T27" fmla="*/ 49 h 139"/>
                <a:gd name="T28" fmla="*/ 141 w 188"/>
                <a:gd name="T29" fmla="*/ 2 h 139"/>
                <a:gd name="T30" fmla="*/ 166 w 188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8" h="139">
                  <a:moveTo>
                    <a:pt x="166" y="0"/>
                  </a:moveTo>
                  <a:lnTo>
                    <a:pt x="166" y="30"/>
                  </a:lnTo>
                  <a:lnTo>
                    <a:pt x="179" y="28"/>
                  </a:lnTo>
                  <a:lnTo>
                    <a:pt x="188" y="45"/>
                  </a:lnTo>
                  <a:lnTo>
                    <a:pt x="163" y="58"/>
                  </a:lnTo>
                  <a:lnTo>
                    <a:pt x="139" y="69"/>
                  </a:lnTo>
                  <a:lnTo>
                    <a:pt x="116" y="84"/>
                  </a:lnTo>
                  <a:lnTo>
                    <a:pt x="34" y="134"/>
                  </a:lnTo>
                  <a:lnTo>
                    <a:pt x="0" y="139"/>
                  </a:lnTo>
                  <a:lnTo>
                    <a:pt x="0" y="124"/>
                  </a:lnTo>
                  <a:lnTo>
                    <a:pt x="11" y="114"/>
                  </a:lnTo>
                  <a:lnTo>
                    <a:pt x="76" y="69"/>
                  </a:lnTo>
                  <a:lnTo>
                    <a:pt x="116" y="63"/>
                  </a:lnTo>
                  <a:lnTo>
                    <a:pt x="138" y="49"/>
                  </a:lnTo>
                  <a:lnTo>
                    <a:pt x="141" y="2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383"/>
            <p:cNvSpPr>
              <a:spLocks/>
            </p:cNvSpPr>
            <p:nvPr/>
          </p:nvSpPr>
          <p:spPr bwMode="auto">
            <a:xfrm>
              <a:off x="2008188" y="5318125"/>
              <a:ext cx="23813" cy="15875"/>
            </a:xfrm>
            <a:custGeom>
              <a:avLst/>
              <a:gdLst>
                <a:gd name="T0" fmla="*/ 28 w 189"/>
                <a:gd name="T1" fmla="*/ 0 h 114"/>
                <a:gd name="T2" fmla="*/ 49 w 189"/>
                <a:gd name="T3" fmla="*/ 12 h 114"/>
                <a:gd name="T4" fmla="*/ 47 w 189"/>
                <a:gd name="T5" fmla="*/ 33 h 114"/>
                <a:gd name="T6" fmla="*/ 68 w 189"/>
                <a:gd name="T7" fmla="*/ 32 h 114"/>
                <a:gd name="T8" fmla="*/ 90 w 189"/>
                <a:gd name="T9" fmla="*/ 21 h 114"/>
                <a:gd name="T10" fmla="*/ 171 w 189"/>
                <a:gd name="T11" fmla="*/ 57 h 114"/>
                <a:gd name="T12" fmla="*/ 173 w 189"/>
                <a:gd name="T13" fmla="*/ 100 h 114"/>
                <a:gd name="T14" fmla="*/ 189 w 189"/>
                <a:gd name="T15" fmla="*/ 100 h 114"/>
                <a:gd name="T16" fmla="*/ 189 w 189"/>
                <a:gd name="T17" fmla="*/ 114 h 114"/>
                <a:gd name="T18" fmla="*/ 157 w 189"/>
                <a:gd name="T19" fmla="*/ 114 h 114"/>
                <a:gd name="T20" fmla="*/ 157 w 189"/>
                <a:gd name="T21" fmla="*/ 79 h 114"/>
                <a:gd name="T22" fmla="*/ 137 w 189"/>
                <a:gd name="T23" fmla="*/ 80 h 114"/>
                <a:gd name="T24" fmla="*/ 119 w 189"/>
                <a:gd name="T25" fmla="*/ 100 h 114"/>
                <a:gd name="T26" fmla="*/ 69 w 189"/>
                <a:gd name="T27" fmla="*/ 103 h 114"/>
                <a:gd name="T28" fmla="*/ 68 w 189"/>
                <a:gd name="T29" fmla="*/ 80 h 114"/>
                <a:gd name="T30" fmla="*/ 84 w 189"/>
                <a:gd name="T31" fmla="*/ 80 h 114"/>
                <a:gd name="T32" fmla="*/ 83 w 189"/>
                <a:gd name="T33" fmla="*/ 70 h 114"/>
                <a:gd name="T34" fmla="*/ 61 w 189"/>
                <a:gd name="T35" fmla="*/ 57 h 114"/>
                <a:gd name="T36" fmla="*/ 20 w 189"/>
                <a:gd name="T37" fmla="*/ 51 h 114"/>
                <a:gd name="T38" fmla="*/ 0 w 189"/>
                <a:gd name="T39" fmla="*/ 28 h 114"/>
                <a:gd name="T40" fmla="*/ 28 w 189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9" h="114">
                  <a:moveTo>
                    <a:pt x="28" y="0"/>
                  </a:moveTo>
                  <a:lnTo>
                    <a:pt x="49" y="12"/>
                  </a:lnTo>
                  <a:lnTo>
                    <a:pt x="47" y="33"/>
                  </a:lnTo>
                  <a:lnTo>
                    <a:pt x="68" y="32"/>
                  </a:lnTo>
                  <a:lnTo>
                    <a:pt x="90" y="21"/>
                  </a:lnTo>
                  <a:lnTo>
                    <a:pt x="171" y="57"/>
                  </a:lnTo>
                  <a:lnTo>
                    <a:pt x="173" y="100"/>
                  </a:lnTo>
                  <a:lnTo>
                    <a:pt x="189" y="100"/>
                  </a:lnTo>
                  <a:lnTo>
                    <a:pt x="189" y="114"/>
                  </a:lnTo>
                  <a:lnTo>
                    <a:pt x="157" y="114"/>
                  </a:lnTo>
                  <a:lnTo>
                    <a:pt x="157" y="79"/>
                  </a:lnTo>
                  <a:lnTo>
                    <a:pt x="137" y="80"/>
                  </a:lnTo>
                  <a:lnTo>
                    <a:pt x="119" y="100"/>
                  </a:lnTo>
                  <a:lnTo>
                    <a:pt x="69" y="103"/>
                  </a:lnTo>
                  <a:lnTo>
                    <a:pt x="68" y="80"/>
                  </a:lnTo>
                  <a:lnTo>
                    <a:pt x="84" y="80"/>
                  </a:lnTo>
                  <a:lnTo>
                    <a:pt x="83" y="70"/>
                  </a:lnTo>
                  <a:lnTo>
                    <a:pt x="61" y="57"/>
                  </a:lnTo>
                  <a:lnTo>
                    <a:pt x="20" y="51"/>
                  </a:lnTo>
                  <a:lnTo>
                    <a:pt x="0" y="28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384"/>
            <p:cNvSpPr>
              <a:spLocks/>
            </p:cNvSpPr>
            <p:nvPr/>
          </p:nvSpPr>
          <p:spPr bwMode="auto">
            <a:xfrm>
              <a:off x="1944688" y="5305425"/>
              <a:ext cx="4763" cy="6350"/>
            </a:xfrm>
            <a:custGeom>
              <a:avLst/>
              <a:gdLst>
                <a:gd name="T0" fmla="*/ 16 w 38"/>
                <a:gd name="T1" fmla="*/ 0 h 44"/>
                <a:gd name="T2" fmla="*/ 38 w 38"/>
                <a:gd name="T3" fmla="*/ 4 h 44"/>
                <a:gd name="T4" fmla="*/ 35 w 38"/>
                <a:gd name="T5" fmla="*/ 34 h 44"/>
                <a:gd name="T6" fmla="*/ 8 w 38"/>
                <a:gd name="T7" fmla="*/ 44 h 44"/>
                <a:gd name="T8" fmla="*/ 0 w 38"/>
                <a:gd name="T9" fmla="*/ 23 h 44"/>
                <a:gd name="T10" fmla="*/ 16 w 38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4">
                  <a:moveTo>
                    <a:pt x="16" y="0"/>
                  </a:moveTo>
                  <a:lnTo>
                    <a:pt x="38" y="4"/>
                  </a:lnTo>
                  <a:lnTo>
                    <a:pt x="35" y="34"/>
                  </a:lnTo>
                  <a:lnTo>
                    <a:pt x="8" y="44"/>
                  </a:lnTo>
                  <a:lnTo>
                    <a:pt x="0" y="23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385"/>
            <p:cNvSpPr>
              <a:spLocks/>
            </p:cNvSpPr>
            <p:nvPr/>
          </p:nvSpPr>
          <p:spPr bwMode="auto">
            <a:xfrm>
              <a:off x="1897063" y="5337175"/>
              <a:ext cx="12700" cy="23813"/>
            </a:xfrm>
            <a:custGeom>
              <a:avLst/>
              <a:gdLst>
                <a:gd name="T0" fmla="*/ 73 w 97"/>
                <a:gd name="T1" fmla="*/ 0 h 171"/>
                <a:gd name="T2" fmla="*/ 97 w 97"/>
                <a:gd name="T3" fmla="*/ 0 h 171"/>
                <a:gd name="T4" fmla="*/ 79 w 97"/>
                <a:gd name="T5" fmla="*/ 86 h 171"/>
                <a:gd name="T6" fmla="*/ 41 w 97"/>
                <a:gd name="T7" fmla="*/ 141 h 171"/>
                <a:gd name="T8" fmla="*/ 22 w 97"/>
                <a:gd name="T9" fmla="*/ 171 h 171"/>
                <a:gd name="T10" fmla="*/ 0 w 97"/>
                <a:gd name="T11" fmla="*/ 152 h 171"/>
                <a:gd name="T12" fmla="*/ 0 w 97"/>
                <a:gd name="T13" fmla="*/ 118 h 171"/>
                <a:gd name="T14" fmla="*/ 16 w 97"/>
                <a:gd name="T15" fmla="*/ 101 h 171"/>
                <a:gd name="T16" fmla="*/ 26 w 97"/>
                <a:gd name="T17" fmla="*/ 84 h 171"/>
                <a:gd name="T18" fmla="*/ 13 w 97"/>
                <a:gd name="T19" fmla="*/ 70 h 171"/>
                <a:gd name="T20" fmla="*/ 13 w 97"/>
                <a:gd name="T21" fmla="*/ 39 h 171"/>
                <a:gd name="T22" fmla="*/ 51 w 97"/>
                <a:gd name="T23" fmla="*/ 45 h 171"/>
                <a:gd name="T24" fmla="*/ 73 w 97"/>
                <a:gd name="T2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7" h="171">
                  <a:moveTo>
                    <a:pt x="73" y="0"/>
                  </a:moveTo>
                  <a:lnTo>
                    <a:pt x="97" y="0"/>
                  </a:lnTo>
                  <a:lnTo>
                    <a:pt x="79" y="86"/>
                  </a:lnTo>
                  <a:lnTo>
                    <a:pt x="41" y="141"/>
                  </a:lnTo>
                  <a:lnTo>
                    <a:pt x="22" y="171"/>
                  </a:lnTo>
                  <a:lnTo>
                    <a:pt x="0" y="152"/>
                  </a:lnTo>
                  <a:lnTo>
                    <a:pt x="0" y="118"/>
                  </a:lnTo>
                  <a:lnTo>
                    <a:pt x="16" y="101"/>
                  </a:lnTo>
                  <a:lnTo>
                    <a:pt x="26" y="84"/>
                  </a:lnTo>
                  <a:lnTo>
                    <a:pt x="13" y="70"/>
                  </a:lnTo>
                  <a:lnTo>
                    <a:pt x="13" y="39"/>
                  </a:lnTo>
                  <a:lnTo>
                    <a:pt x="51" y="45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386"/>
            <p:cNvSpPr>
              <a:spLocks/>
            </p:cNvSpPr>
            <p:nvPr/>
          </p:nvSpPr>
          <p:spPr bwMode="auto">
            <a:xfrm>
              <a:off x="1998663" y="5330825"/>
              <a:ext cx="1588" cy="0"/>
            </a:xfrm>
            <a:custGeom>
              <a:avLst/>
              <a:gdLst>
                <a:gd name="T0" fmla="*/ 0 w 13"/>
                <a:gd name="T1" fmla="*/ 0 h 9"/>
                <a:gd name="T2" fmla="*/ 13 w 13"/>
                <a:gd name="T3" fmla="*/ 0 h 9"/>
                <a:gd name="T4" fmla="*/ 9 w 13"/>
                <a:gd name="T5" fmla="*/ 9 h 9"/>
                <a:gd name="T6" fmla="*/ 0 w 13"/>
                <a:gd name="T7" fmla="*/ 6 h 9"/>
                <a:gd name="T8" fmla="*/ 0 w 1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">
                  <a:moveTo>
                    <a:pt x="0" y="0"/>
                  </a:moveTo>
                  <a:lnTo>
                    <a:pt x="13" y="0"/>
                  </a:lnTo>
                  <a:lnTo>
                    <a:pt x="9" y="9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Rectangle 387"/>
            <p:cNvSpPr>
              <a:spLocks noChangeArrowheads="1"/>
            </p:cNvSpPr>
            <p:nvPr/>
          </p:nvSpPr>
          <p:spPr bwMode="auto">
            <a:xfrm>
              <a:off x="1992313" y="5330825"/>
              <a:ext cx="1588" cy="15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388"/>
            <p:cNvSpPr>
              <a:spLocks/>
            </p:cNvSpPr>
            <p:nvPr/>
          </p:nvSpPr>
          <p:spPr bwMode="auto">
            <a:xfrm>
              <a:off x="1993901" y="5330825"/>
              <a:ext cx="4763" cy="3175"/>
            </a:xfrm>
            <a:custGeom>
              <a:avLst/>
              <a:gdLst>
                <a:gd name="T0" fmla="*/ 16 w 31"/>
                <a:gd name="T1" fmla="*/ 0 h 22"/>
                <a:gd name="T2" fmla="*/ 31 w 31"/>
                <a:gd name="T3" fmla="*/ 0 h 22"/>
                <a:gd name="T4" fmla="*/ 31 w 31"/>
                <a:gd name="T5" fmla="*/ 6 h 22"/>
                <a:gd name="T6" fmla="*/ 23 w 31"/>
                <a:gd name="T7" fmla="*/ 7 h 22"/>
                <a:gd name="T8" fmla="*/ 23 w 31"/>
                <a:gd name="T9" fmla="*/ 15 h 22"/>
                <a:gd name="T10" fmla="*/ 14 w 31"/>
                <a:gd name="T11" fmla="*/ 15 h 22"/>
                <a:gd name="T12" fmla="*/ 14 w 31"/>
                <a:gd name="T13" fmla="*/ 21 h 22"/>
                <a:gd name="T14" fmla="*/ 0 w 31"/>
                <a:gd name="T15" fmla="*/ 22 h 22"/>
                <a:gd name="T16" fmla="*/ 0 w 31"/>
                <a:gd name="T17" fmla="*/ 15 h 22"/>
                <a:gd name="T18" fmla="*/ 10 w 31"/>
                <a:gd name="T19" fmla="*/ 6 h 22"/>
                <a:gd name="T20" fmla="*/ 16 w 31"/>
                <a:gd name="T2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22">
                  <a:moveTo>
                    <a:pt x="16" y="0"/>
                  </a:moveTo>
                  <a:lnTo>
                    <a:pt x="31" y="0"/>
                  </a:lnTo>
                  <a:lnTo>
                    <a:pt x="31" y="6"/>
                  </a:lnTo>
                  <a:lnTo>
                    <a:pt x="23" y="7"/>
                  </a:lnTo>
                  <a:lnTo>
                    <a:pt x="23" y="15"/>
                  </a:lnTo>
                  <a:lnTo>
                    <a:pt x="14" y="15"/>
                  </a:lnTo>
                  <a:lnTo>
                    <a:pt x="14" y="21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10" y="6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389"/>
            <p:cNvSpPr>
              <a:spLocks/>
            </p:cNvSpPr>
            <p:nvPr/>
          </p:nvSpPr>
          <p:spPr bwMode="auto">
            <a:xfrm>
              <a:off x="1998663" y="5330825"/>
              <a:ext cx="4763" cy="3175"/>
            </a:xfrm>
            <a:custGeom>
              <a:avLst/>
              <a:gdLst>
                <a:gd name="T0" fmla="*/ 39 w 40"/>
                <a:gd name="T1" fmla="*/ 0 h 26"/>
                <a:gd name="T2" fmla="*/ 40 w 40"/>
                <a:gd name="T3" fmla="*/ 13 h 26"/>
                <a:gd name="T4" fmla="*/ 29 w 40"/>
                <a:gd name="T5" fmla="*/ 12 h 26"/>
                <a:gd name="T6" fmla="*/ 29 w 40"/>
                <a:gd name="T7" fmla="*/ 20 h 26"/>
                <a:gd name="T8" fmla="*/ 15 w 40"/>
                <a:gd name="T9" fmla="*/ 20 h 26"/>
                <a:gd name="T10" fmla="*/ 15 w 40"/>
                <a:gd name="T11" fmla="*/ 26 h 26"/>
                <a:gd name="T12" fmla="*/ 0 w 40"/>
                <a:gd name="T13" fmla="*/ 26 h 26"/>
                <a:gd name="T14" fmla="*/ 0 w 40"/>
                <a:gd name="T15" fmla="*/ 13 h 26"/>
                <a:gd name="T16" fmla="*/ 1 w 40"/>
                <a:gd name="T17" fmla="*/ 13 h 26"/>
                <a:gd name="T18" fmla="*/ 20 w 40"/>
                <a:gd name="T19" fmla="*/ 11 h 26"/>
                <a:gd name="T20" fmla="*/ 21 w 40"/>
                <a:gd name="T21" fmla="*/ 2 h 26"/>
                <a:gd name="T22" fmla="*/ 39 w 40"/>
                <a:gd name="T2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26">
                  <a:moveTo>
                    <a:pt x="39" y="0"/>
                  </a:moveTo>
                  <a:lnTo>
                    <a:pt x="40" y="13"/>
                  </a:lnTo>
                  <a:lnTo>
                    <a:pt x="29" y="12"/>
                  </a:lnTo>
                  <a:lnTo>
                    <a:pt x="29" y="20"/>
                  </a:lnTo>
                  <a:lnTo>
                    <a:pt x="15" y="20"/>
                  </a:lnTo>
                  <a:lnTo>
                    <a:pt x="15" y="26"/>
                  </a:lnTo>
                  <a:lnTo>
                    <a:pt x="0" y="26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0" y="11"/>
                  </a:lnTo>
                  <a:lnTo>
                    <a:pt x="21" y="2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390"/>
            <p:cNvSpPr>
              <a:spLocks/>
            </p:cNvSpPr>
            <p:nvPr/>
          </p:nvSpPr>
          <p:spPr bwMode="auto">
            <a:xfrm>
              <a:off x="1719263" y="5237163"/>
              <a:ext cx="1588" cy="3175"/>
            </a:xfrm>
            <a:custGeom>
              <a:avLst/>
              <a:gdLst>
                <a:gd name="T0" fmla="*/ 0 w 21"/>
                <a:gd name="T1" fmla="*/ 0 h 23"/>
                <a:gd name="T2" fmla="*/ 21 w 21"/>
                <a:gd name="T3" fmla="*/ 3 h 23"/>
                <a:gd name="T4" fmla="*/ 18 w 21"/>
                <a:gd name="T5" fmla="*/ 23 h 23"/>
                <a:gd name="T6" fmla="*/ 3 w 21"/>
                <a:gd name="T7" fmla="*/ 23 h 23"/>
                <a:gd name="T8" fmla="*/ 2 w 21"/>
                <a:gd name="T9" fmla="*/ 20 h 23"/>
                <a:gd name="T10" fmla="*/ 1 w 21"/>
                <a:gd name="T11" fmla="*/ 12 h 23"/>
                <a:gd name="T12" fmla="*/ 0 w 21"/>
                <a:gd name="T13" fmla="*/ 4 h 23"/>
                <a:gd name="T14" fmla="*/ 0 w 21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0" y="0"/>
                  </a:moveTo>
                  <a:lnTo>
                    <a:pt x="21" y="3"/>
                  </a:lnTo>
                  <a:lnTo>
                    <a:pt x="18" y="23"/>
                  </a:lnTo>
                  <a:lnTo>
                    <a:pt x="3" y="23"/>
                  </a:lnTo>
                  <a:lnTo>
                    <a:pt x="2" y="20"/>
                  </a:lnTo>
                  <a:lnTo>
                    <a:pt x="1" y="12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391"/>
            <p:cNvSpPr>
              <a:spLocks/>
            </p:cNvSpPr>
            <p:nvPr/>
          </p:nvSpPr>
          <p:spPr bwMode="auto">
            <a:xfrm>
              <a:off x="1841501" y="5232400"/>
              <a:ext cx="9525" cy="11113"/>
            </a:xfrm>
            <a:custGeom>
              <a:avLst/>
              <a:gdLst>
                <a:gd name="T0" fmla="*/ 31 w 75"/>
                <a:gd name="T1" fmla="*/ 0 h 87"/>
                <a:gd name="T2" fmla="*/ 38 w 75"/>
                <a:gd name="T3" fmla="*/ 30 h 87"/>
                <a:gd name="T4" fmla="*/ 50 w 75"/>
                <a:gd name="T5" fmla="*/ 51 h 87"/>
                <a:gd name="T6" fmla="*/ 60 w 75"/>
                <a:gd name="T7" fmla="*/ 60 h 87"/>
                <a:gd name="T8" fmla="*/ 75 w 75"/>
                <a:gd name="T9" fmla="*/ 66 h 87"/>
                <a:gd name="T10" fmla="*/ 61 w 75"/>
                <a:gd name="T11" fmla="*/ 84 h 87"/>
                <a:gd name="T12" fmla="*/ 31 w 75"/>
                <a:gd name="T13" fmla="*/ 87 h 87"/>
                <a:gd name="T14" fmla="*/ 9 w 75"/>
                <a:gd name="T15" fmla="*/ 87 h 87"/>
                <a:gd name="T16" fmla="*/ 12 w 75"/>
                <a:gd name="T17" fmla="*/ 61 h 87"/>
                <a:gd name="T18" fmla="*/ 30 w 75"/>
                <a:gd name="T19" fmla="*/ 58 h 87"/>
                <a:gd name="T20" fmla="*/ 28 w 75"/>
                <a:gd name="T21" fmla="*/ 45 h 87"/>
                <a:gd name="T22" fmla="*/ 12 w 75"/>
                <a:gd name="T23" fmla="*/ 35 h 87"/>
                <a:gd name="T24" fmla="*/ 0 w 75"/>
                <a:gd name="T25" fmla="*/ 27 h 87"/>
                <a:gd name="T26" fmla="*/ 0 w 75"/>
                <a:gd name="T27" fmla="*/ 15 h 87"/>
                <a:gd name="T28" fmla="*/ 7 w 75"/>
                <a:gd name="T29" fmla="*/ 5 h 87"/>
                <a:gd name="T30" fmla="*/ 31 w 75"/>
                <a:gd name="T3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87">
                  <a:moveTo>
                    <a:pt x="31" y="0"/>
                  </a:moveTo>
                  <a:lnTo>
                    <a:pt x="38" y="30"/>
                  </a:lnTo>
                  <a:lnTo>
                    <a:pt x="50" y="51"/>
                  </a:lnTo>
                  <a:lnTo>
                    <a:pt x="60" y="60"/>
                  </a:lnTo>
                  <a:lnTo>
                    <a:pt x="75" y="66"/>
                  </a:lnTo>
                  <a:lnTo>
                    <a:pt x="61" y="84"/>
                  </a:lnTo>
                  <a:lnTo>
                    <a:pt x="31" y="87"/>
                  </a:lnTo>
                  <a:lnTo>
                    <a:pt x="9" y="87"/>
                  </a:lnTo>
                  <a:lnTo>
                    <a:pt x="12" y="61"/>
                  </a:lnTo>
                  <a:lnTo>
                    <a:pt x="30" y="58"/>
                  </a:lnTo>
                  <a:lnTo>
                    <a:pt x="28" y="45"/>
                  </a:lnTo>
                  <a:lnTo>
                    <a:pt x="12" y="35"/>
                  </a:lnTo>
                  <a:lnTo>
                    <a:pt x="0" y="27"/>
                  </a:lnTo>
                  <a:lnTo>
                    <a:pt x="0" y="15"/>
                  </a:lnTo>
                  <a:lnTo>
                    <a:pt x="7" y="5"/>
                  </a:lnTo>
                  <a:lnTo>
                    <a:pt x="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392"/>
            <p:cNvSpPr>
              <a:spLocks/>
            </p:cNvSpPr>
            <p:nvPr/>
          </p:nvSpPr>
          <p:spPr bwMode="auto">
            <a:xfrm>
              <a:off x="1836738" y="5237163"/>
              <a:ext cx="4763" cy="6350"/>
            </a:xfrm>
            <a:custGeom>
              <a:avLst/>
              <a:gdLst>
                <a:gd name="T0" fmla="*/ 36 w 50"/>
                <a:gd name="T1" fmla="*/ 0 h 44"/>
                <a:gd name="T2" fmla="*/ 50 w 50"/>
                <a:gd name="T3" fmla="*/ 6 h 44"/>
                <a:gd name="T4" fmla="*/ 49 w 50"/>
                <a:gd name="T5" fmla="*/ 23 h 44"/>
                <a:gd name="T6" fmla="*/ 18 w 50"/>
                <a:gd name="T7" fmla="*/ 44 h 44"/>
                <a:gd name="T8" fmla="*/ 0 w 50"/>
                <a:gd name="T9" fmla="*/ 44 h 44"/>
                <a:gd name="T10" fmla="*/ 0 w 50"/>
                <a:gd name="T11" fmla="*/ 28 h 44"/>
                <a:gd name="T12" fmla="*/ 16 w 50"/>
                <a:gd name="T13" fmla="*/ 5 h 44"/>
                <a:gd name="T14" fmla="*/ 36 w 50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4">
                  <a:moveTo>
                    <a:pt x="36" y="0"/>
                  </a:moveTo>
                  <a:lnTo>
                    <a:pt x="50" y="6"/>
                  </a:lnTo>
                  <a:lnTo>
                    <a:pt x="49" y="23"/>
                  </a:lnTo>
                  <a:lnTo>
                    <a:pt x="18" y="44"/>
                  </a:lnTo>
                  <a:lnTo>
                    <a:pt x="0" y="44"/>
                  </a:lnTo>
                  <a:lnTo>
                    <a:pt x="0" y="28"/>
                  </a:lnTo>
                  <a:lnTo>
                    <a:pt x="16" y="5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393"/>
            <p:cNvSpPr>
              <a:spLocks noEditPoints="1"/>
            </p:cNvSpPr>
            <p:nvPr/>
          </p:nvSpPr>
          <p:spPr bwMode="auto">
            <a:xfrm>
              <a:off x="1824038" y="5208588"/>
              <a:ext cx="204788" cy="161925"/>
            </a:xfrm>
            <a:custGeom>
              <a:avLst/>
              <a:gdLst>
                <a:gd name="T0" fmla="*/ 456 w 1677"/>
                <a:gd name="T1" fmla="*/ 323 h 1122"/>
                <a:gd name="T2" fmla="*/ 550 w 1677"/>
                <a:gd name="T3" fmla="*/ 342 h 1122"/>
                <a:gd name="T4" fmla="*/ 635 w 1677"/>
                <a:gd name="T5" fmla="*/ 277 h 1122"/>
                <a:gd name="T6" fmla="*/ 644 w 1677"/>
                <a:gd name="T7" fmla="*/ 368 h 1122"/>
                <a:gd name="T8" fmla="*/ 704 w 1677"/>
                <a:gd name="T9" fmla="*/ 379 h 1122"/>
                <a:gd name="T10" fmla="*/ 650 w 1677"/>
                <a:gd name="T11" fmla="*/ 296 h 1122"/>
                <a:gd name="T12" fmla="*/ 338 w 1677"/>
                <a:gd name="T13" fmla="*/ 121 h 1122"/>
                <a:gd name="T14" fmla="*/ 390 w 1677"/>
                <a:gd name="T15" fmla="*/ 166 h 1122"/>
                <a:gd name="T16" fmla="*/ 405 w 1677"/>
                <a:gd name="T17" fmla="*/ 84 h 1122"/>
                <a:gd name="T18" fmla="*/ 1166 w 1677"/>
                <a:gd name="T19" fmla="*/ 60 h 1122"/>
                <a:gd name="T20" fmla="*/ 1309 w 1677"/>
                <a:gd name="T21" fmla="*/ 53 h 1122"/>
                <a:gd name="T22" fmla="*/ 1605 w 1677"/>
                <a:gd name="T23" fmla="*/ 112 h 1122"/>
                <a:gd name="T24" fmla="*/ 1584 w 1677"/>
                <a:gd name="T25" fmla="*/ 193 h 1122"/>
                <a:gd name="T26" fmla="*/ 1525 w 1677"/>
                <a:gd name="T27" fmla="*/ 141 h 1122"/>
                <a:gd name="T28" fmla="*/ 1355 w 1677"/>
                <a:gd name="T29" fmla="*/ 185 h 1122"/>
                <a:gd name="T30" fmla="*/ 1441 w 1677"/>
                <a:gd name="T31" fmla="*/ 236 h 1122"/>
                <a:gd name="T32" fmla="*/ 1392 w 1677"/>
                <a:gd name="T33" fmla="*/ 356 h 1122"/>
                <a:gd name="T34" fmla="*/ 1324 w 1677"/>
                <a:gd name="T35" fmla="*/ 347 h 1122"/>
                <a:gd name="T36" fmla="*/ 1293 w 1677"/>
                <a:gd name="T37" fmla="*/ 544 h 1122"/>
                <a:gd name="T38" fmla="*/ 1253 w 1677"/>
                <a:gd name="T39" fmla="*/ 533 h 1122"/>
                <a:gd name="T40" fmla="*/ 1264 w 1677"/>
                <a:gd name="T41" fmla="*/ 666 h 1122"/>
                <a:gd name="T42" fmla="*/ 1265 w 1677"/>
                <a:gd name="T43" fmla="*/ 768 h 1122"/>
                <a:gd name="T44" fmla="*/ 1027 w 1677"/>
                <a:gd name="T45" fmla="*/ 546 h 1122"/>
                <a:gd name="T46" fmla="*/ 905 w 1677"/>
                <a:gd name="T47" fmla="*/ 590 h 1122"/>
                <a:gd name="T48" fmla="*/ 722 w 1677"/>
                <a:gd name="T49" fmla="*/ 496 h 1122"/>
                <a:gd name="T50" fmla="*/ 653 w 1677"/>
                <a:gd name="T51" fmla="*/ 453 h 1122"/>
                <a:gd name="T52" fmla="*/ 656 w 1677"/>
                <a:gd name="T53" fmla="*/ 483 h 1122"/>
                <a:gd name="T54" fmla="*/ 707 w 1677"/>
                <a:gd name="T55" fmla="*/ 509 h 1122"/>
                <a:gd name="T56" fmla="*/ 749 w 1677"/>
                <a:gd name="T57" fmla="*/ 529 h 1122"/>
                <a:gd name="T58" fmla="*/ 630 w 1677"/>
                <a:gd name="T59" fmla="*/ 630 h 1122"/>
                <a:gd name="T60" fmla="*/ 603 w 1677"/>
                <a:gd name="T61" fmla="*/ 643 h 1122"/>
                <a:gd name="T62" fmla="*/ 573 w 1677"/>
                <a:gd name="T63" fmla="*/ 818 h 1122"/>
                <a:gd name="T64" fmla="*/ 543 w 1677"/>
                <a:gd name="T65" fmla="*/ 1017 h 1122"/>
                <a:gd name="T66" fmla="*/ 350 w 1677"/>
                <a:gd name="T67" fmla="*/ 1072 h 1122"/>
                <a:gd name="T68" fmla="*/ 326 w 1677"/>
                <a:gd name="T69" fmla="*/ 876 h 1122"/>
                <a:gd name="T70" fmla="*/ 183 w 1677"/>
                <a:gd name="T71" fmla="*/ 701 h 1122"/>
                <a:gd name="T72" fmla="*/ 7 w 1677"/>
                <a:gd name="T73" fmla="*/ 639 h 1122"/>
                <a:gd name="T74" fmla="*/ 0 w 1677"/>
                <a:gd name="T75" fmla="*/ 523 h 1122"/>
                <a:gd name="T76" fmla="*/ 173 w 1677"/>
                <a:gd name="T77" fmla="*/ 401 h 1122"/>
                <a:gd name="T78" fmla="*/ 361 w 1677"/>
                <a:gd name="T79" fmla="*/ 449 h 1122"/>
                <a:gd name="T80" fmla="*/ 508 w 1677"/>
                <a:gd name="T81" fmla="*/ 449 h 1122"/>
                <a:gd name="T82" fmla="*/ 433 w 1677"/>
                <a:gd name="T83" fmla="*/ 366 h 1122"/>
                <a:gd name="T84" fmla="*/ 368 w 1677"/>
                <a:gd name="T85" fmla="*/ 325 h 1122"/>
                <a:gd name="T86" fmla="*/ 348 w 1677"/>
                <a:gd name="T87" fmla="*/ 341 h 1122"/>
                <a:gd name="T88" fmla="*/ 311 w 1677"/>
                <a:gd name="T89" fmla="*/ 379 h 1122"/>
                <a:gd name="T90" fmla="*/ 272 w 1677"/>
                <a:gd name="T91" fmla="*/ 301 h 1122"/>
                <a:gd name="T92" fmla="*/ 157 w 1677"/>
                <a:gd name="T93" fmla="*/ 385 h 1122"/>
                <a:gd name="T94" fmla="*/ 138 w 1677"/>
                <a:gd name="T95" fmla="*/ 308 h 1122"/>
                <a:gd name="T96" fmla="*/ 209 w 1677"/>
                <a:gd name="T97" fmla="*/ 251 h 1122"/>
                <a:gd name="T98" fmla="*/ 293 w 1677"/>
                <a:gd name="T99" fmla="*/ 177 h 1122"/>
                <a:gd name="T100" fmla="*/ 245 w 1677"/>
                <a:gd name="T101" fmla="*/ 126 h 1122"/>
                <a:gd name="T102" fmla="*/ 521 w 1677"/>
                <a:gd name="T103" fmla="*/ 85 h 1122"/>
                <a:gd name="T104" fmla="*/ 532 w 1677"/>
                <a:gd name="T105" fmla="*/ 94 h 1122"/>
                <a:gd name="T106" fmla="*/ 707 w 1677"/>
                <a:gd name="T107" fmla="*/ 73 h 1122"/>
                <a:gd name="T108" fmla="*/ 748 w 1677"/>
                <a:gd name="T109" fmla="*/ 91 h 1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77" h="1122">
                  <a:moveTo>
                    <a:pt x="510" y="295"/>
                  </a:moveTo>
                  <a:lnTo>
                    <a:pt x="504" y="304"/>
                  </a:lnTo>
                  <a:lnTo>
                    <a:pt x="478" y="306"/>
                  </a:lnTo>
                  <a:lnTo>
                    <a:pt x="467" y="311"/>
                  </a:lnTo>
                  <a:lnTo>
                    <a:pt x="456" y="323"/>
                  </a:lnTo>
                  <a:lnTo>
                    <a:pt x="456" y="355"/>
                  </a:lnTo>
                  <a:lnTo>
                    <a:pt x="470" y="353"/>
                  </a:lnTo>
                  <a:lnTo>
                    <a:pt x="519" y="355"/>
                  </a:lnTo>
                  <a:lnTo>
                    <a:pt x="552" y="355"/>
                  </a:lnTo>
                  <a:lnTo>
                    <a:pt x="550" y="342"/>
                  </a:lnTo>
                  <a:lnTo>
                    <a:pt x="521" y="330"/>
                  </a:lnTo>
                  <a:lnTo>
                    <a:pt x="520" y="300"/>
                  </a:lnTo>
                  <a:lnTo>
                    <a:pt x="510" y="295"/>
                  </a:lnTo>
                  <a:close/>
                  <a:moveTo>
                    <a:pt x="659" y="274"/>
                  </a:moveTo>
                  <a:lnTo>
                    <a:pt x="635" y="277"/>
                  </a:lnTo>
                  <a:lnTo>
                    <a:pt x="627" y="291"/>
                  </a:lnTo>
                  <a:lnTo>
                    <a:pt x="629" y="320"/>
                  </a:lnTo>
                  <a:lnTo>
                    <a:pt x="660" y="342"/>
                  </a:lnTo>
                  <a:lnTo>
                    <a:pt x="660" y="353"/>
                  </a:lnTo>
                  <a:lnTo>
                    <a:pt x="644" y="368"/>
                  </a:lnTo>
                  <a:lnTo>
                    <a:pt x="642" y="377"/>
                  </a:lnTo>
                  <a:lnTo>
                    <a:pt x="672" y="380"/>
                  </a:lnTo>
                  <a:lnTo>
                    <a:pt x="675" y="385"/>
                  </a:lnTo>
                  <a:lnTo>
                    <a:pt x="695" y="388"/>
                  </a:lnTo>
                  <a:lnTo>
                    <a:pt x="704" y="379"/>
                  </a:lnTo>
                  <a:lnTo>
                    <a:pt x="704" y="366"/>
                  </a:lnTo>
                  <a:lnTo>
                    <a:pt x="687" y="354"/>
                  </a:lnTo>
                  <a:lnTo>
                    <a:pt x="687" y="336"/>
                  </a:lnTo>
                  <a:lnTo>
                    <a:pt x="649" y="311"/>
                  </a:lnTo>
                  <a:lnTo>
                    <a:pt x="650" y="296"/>
                  </a:lnTo>
                  <a:lnTo>
                    <a:pt x="682" y="298"/>
                  </a:lnTo>
                  <a:lnTo>
                    <a:pt x="681" y="284"/>
                  </a:lnTo>
                  <a:lnTo>
                    <a:pt x="659" y="274"/>
                  </a:lnTo>
                  <a:close/>
                  <a:moveTo>
                    <a:pt x="394" y="84"/>
                  </a:moveTo>
                  <a:lnTo>
                    <a:pt x="338" y="121"/>
                  </a:lnTo>
                  <a:lnTo>
                    <a:pt x="338" y="182"/>
                  </a:lnTo>
                  <a:lnTo>
                    <a:pt x="307" y="198"/>
                  </a:lnTo>
                  <a:lnTo>
                    <a:pt x="310" y="209"/>
                  </a:lnTo>
                  <a:lnTo>
                    <a:pt x="361" y="209"/>
                  </a:lnTo>
                  <a:lnTo>
                    <a:pt x="390" y="166"/>
                  </a:lnTo>
                  <a:lnTo>
                    <a:pt x="389" y="145"/>
                  </a:lnTo>
                  <a:lnTo>
                    <a:pt x="368" y="136"/>
                  </a:lnTo>
                  <a:lnTo>
                    <a:pt x="368" y="121"/>
                  </a:lnTo>
                  <a:lnTo>
                    <a:pt x="405" y="98"/>
                  </a:lnTo>
                  <a:lnTo>
                    <a:pt x="405" y="84"/>
                  </a:lnTo>
                  <a:lnTo>
                    <a:pt x="394" y="84"/>
                  </a:lnTo>
                  <a:close/>
                  <a:moveTo>
                    <a:pt x="959" y="0"/>
                  </a:moveTo>
                  <a:lnTo>
                    <a:pt x="1013" y="32"/>
                  </a:lnTo>
                  <a:lnTo>
                    <a:pt x="1127" y="32"/>
                  </a:lnTo>
                  <a:lnTo>
                    <a:pt x="1166" y="60"/>
                  </a:lnTo>
                  <a:lnTo>
                    <a:pt x="1177" y="61"/>
                  </a:lnTo>
                  <a:lnTo>
                    <a:pt x="1208" y="32"/>
                  </a:lnTo>
                  <a:lnTo>
                    <a:pt x="1239" y="33"/>
                  </a:lnTo>
                  <a:lnTo>
                    <a:pt x="1282" y="39"/>
                  </a:lnTo>
                  <a:lnTo>
                    <a:pt x="1309" y="53"/>
                  </a:lnTo>
                  <a:lnTo>
                    <a:pt x="1598" y="67"/>
                  </a:lnTo>
                  <a:lnTo>
                    <a:pt x="1677" y="100"/>
                  </a:lnTo>
                  <a:lnTo>
                    <a:pt x="1666" y="110"/>
                  </a:lnTo>
                  <a:lnTo>
                    <a:pt x="1607" y="100"/>
                  </a:lnTo>
                  <a:lnTo>
                    <a:pt x="1605" y="112"/>
                  </a:lnTo>
                  <a:lnTo>
                    <a:pt x="1626" y="126"/>
                  </a:lnTo>
                  <a:lnTo>
                    <a:pt x="1599" y="132"/>
                  </a:lnTo>
                  <a:lnTo>
                    <a:pt x="1599" y="148"/>
                  </a:lnTo>
                  <a:lnTo>
                    <a:pt x="1541" y="152"/>
                  </a:lnTo>
                  <a:lnTo>
                    <a:pt x="1584" y="193"/>
                  </a:lnTo>
                  <a:lnTo>
                    <a:pt x="1591" y="226"/>
                  </a:lnTo>
                  <a:lnTo>
                    <a:pt x="1572" y="237"/>
                  </a:lnTo>
                  <a:lnTo>
                    <a:pt x="1511" y="187"/>
                  </a:lnTo>
                  <a:lnTo>
                    <a:pt x="1511" y="164"/>
                  </a:lnTo>
                  <a:lnTo>
                    <a:pt x="1525" y="141"/>
                  </a:lnTo>
                  <a:lnTo>
                    <a:pt x="1514" y="126"/>
                  </a:lnTo>
                  <a:lnTo>
                    <a:pt x="1448" y="171"/>
                  </a:lnTo>
                  <a:lnTo>
                    <a:pt x="1394" y="166"/>
                  </a:lnTo>
                  <a:lnTo>
                    <a:pt x="1378" y="153"/>
                  </a:lnTo>
                  <a:lnTo>
                    <a:pt x="1355" y="185"/>
                  </a:lnTo>
                  <a:lnTo>
                    <a:pt x="1365" y="205"/>
                  </a:lnTo>
                  <a:lnTo>
                    <a:pt x="1441" y="215"/>
                  </a:lnTo>
                  <a:lnTo>
                    <a:pt x="1473" y="249"/>
                  </a:lnTo>
                  <a:lnTo>
                    <a:pt x="1466" y="260"/>
                  </a:lnTo>
                  <a:lnTo>
                    <a:pt x="1441" y="236"/>
                  </a:lnTo>
                  <a:lnTo>
                    <a:pt x="1430" y="247"/>
                  </a:lnTo>
                  <a:lnTo>
                    <a:pt x="1449" y="272"/>
                  </a:lnTo>
                  <a:lnTo>
                    <a:pt x="1446" y="319"/>
                  </a:lnTo>
                  <a:lnTo>
                    <a:pt x="1395" y="319"/>
                  </a:lnTo>
                  <a:lnTo>
                    <a:pt x="1392" y="356"/>
                  </a:lnTo>
                  <a:lnTo>
                    <a:pt x="1435" y="381"/>
                  </a:lnTo>
                  <a:lnTo>
                    <a:pt x="1450" y="401"/>
                  </a:lnTo>
                  <a:lnTo>
                    <a:pt x="1428" y="406"/>
                  </a:lnTo>
                  <a:lnTo>
                    <a:pt x="1349" y="347"/>
                  </a:lnTo>
                  <a:lnTo>
                    <a:pt x="1324" y="347"/>
                  </a:lnTo>
                  <a:lnTo>
                    <a:pt x="1325" y="396"/>
                  </a:lnTo>
                  <a:lnTo>
                    <a:pt x="1382" y="454"/>
                  </a:lnTo>
                  <a:lnTo>
                    <a:pt x="1386" y="497"/>
                  </a:lnTo>
                  <a:lnTo>
                    <a:pt x="1358" y="521"/>
                  </a:lnTo>
                  <a:lnTo>
                    <a:pt x="1293" y="544"/>
                  </a:lnTo>
                  <a:lnTo>
                    <a:pt x="1299" y="568"/>
                  </a:lnTo>
                  <a:lnTo>
                    <a:pt x="1287" y="577"/>
                  </a:lnTo>
                  <a:lnTo>
                    <a:pt x="1274" y="556"/>
                  </a:lnTo>
                  <a:lnTo>
                    <a:pt x="1276" y="540"/>
                  </a:lnTo>
                  <a:lnTo>
                    <a:pt x="1253" y="533"/>
                  </a:lnTo>
                  <a:lnTo>
                    <a:pt x="1240" y="551"/>
                  </a:lnTo>
                  <a:lnTo>
                    <a:pt x="1242" y="584"/>
                  </a:lnTo>
                  <a:lnTo>
                    <a:pt x="1289" y="620"/>
                  </a:lnTo>
                  <a:lnTo>
                    <a:pt x="1293" y="649"/>
                  </a:lnTo>
                  <a:lnTo>
                    <a:pt x="1264" y="666"/>
                  </a:lnTo>
                  <a:lnTo>
                    <a:pt x="1243" y="664"/>
                  </a:lnTo>
                  <a:lnTo>
                    <a:pt x="1206" y="622"/>
                  </a:lnTo>
                  <a:lnTo>
                    <a:pt x="1198" y="651"/>
                  </a:lnTo>
                  <a:lnTo>
                    <a:pt x="1270" y="753"/>
                  </a:lnTo>
                  <a:lnTo>
                    <a:pt x="1265" y="768"/>
                  </a:lnTo>
                  <a:lnTo>
                    <a:pt x="1177" y="684"/>
                  </a:lnTo>
                  <a:lnTo>
                    <a:pt x="1177" y="599"/>
                  </a:lnTo>
                  <a:lnTo>
                    <a:pt x="1110" y="539"/>
                  </a:lnTo>
                  <a:lnTo>
                    <a:pt x="1057" y="534"/>
                  </a:lnTo>
                  <a:lnTo>
                    <a:pt x="1027" y="546"/>
                  </a:lnTo>
                  <a:lnTo>
                    <a:pt x="1008" y="586"/>
                  </a:lnTo>
                  <a:lnTo>
                    <a:pt x="998" y="660"/>
                  </a:lnTo>
                  <a:lnTo>
                    <a:pt x="979" y="687"/>
                  </a:lnTo>
                  <a:lnTo>
                    <a:pt x="962" y="683"/>
                  </a:lnTo>
                  <a:lnTo>
                    <a:pt x="905" y="590"/>
                  </a:lnTo>
                  <a:lnTo>
                    <a:pt x="908" y="556"/>
                  </a:lnTo>
                  <a:lnTo>
                    <a:pt x="908" y="531"/>
                  </a:lnTo>
                  <a:lnTo>
                    <a:pt x="883" y="515"/>
                  </a:lnTo>
                  <a:lnTo>
                    <a:pt x="773" y="498"/>
                  </a:lnTo>
                  <a:lnTo>
                    <a:pt x="722" y="496"/>
                  </a:lnTo>
                  <a:lnTo>
                    <a:pt x="678" y="470"/>
                  </a:lnTo>
                  <a:lnTo>
                    <a:pt x="674" y="444"/>
                  </a:lnTo>
                  <a:lnTo>
                    <a:pt x="653" y="444"/>
                  </a:lnTo>
                  <a:lnTo>
                    <a:pt x="653" y="446"/>
                  </a:lnTo>
                  <a:lnTo>
                    <a:pt x="653" y="453"/>
                  </a:lnTo>
                  <a:lnTo>
                    <a:pt x="653" y="462"/>
                  </a:lnTo>
                  <a:lnTo>
                    <a:pt x="653" y="471"/>
                  </a:lnTo>
                  <a:lnTo>
                    <a:pt x="653" y="478"/>
                  </a:lnTo>
                  <a:lnTo>
                    <a:pt x="653" y="482"/>
                  </a:lnTo>
                  <a:lnTo>
                    <a:pt x="656" y="483"/>
                  </a:lnTo>
                  <a:lnTo>
                    <a:pt x="661" y="487"/>
                  </a:lnTo>
                  <a:lnTo>
                    <a:pt x="670" y="492"/>
                  </a:lnTo>
                  <a:lnTo>
                    <a:pt x="682" y="497"/>
                  </a:lnTo>
                  <a:lnTo>
                    <a:pt x="694" y="503"/>
                  </a:lnTo>
                  <a:lnTo>
                    <a:pt x="707" y="509"/>
                  </a:lnTo>
                  <a:lnTo>
                    <a:pt x="720" y="515"/>
                  </a:lnTo>
                  <a:lnTo>
                    <a:pt x="731" y="521"/>
                  </a:lnTo>
                  <a:lnTo>
                    <a:pt x="740" y="525"/>
                  </a:lnTo>
                  <a:lnTo>
                    <a:pt x="747" y="528"/>
                  </a:lnTo>
                  <a:lnTo>
                    <a:pt x="749" y="529"/>
                  </a:lnTo>
                  <a:lnTo>
                    <a:pt x="776" y="532"/>
                  </a:lnTo>
                  <a:lnTo>
                    <a:pt x="776" y="552"/>
                  </a:lnTo>
                  <a:lnTo>
                    <a:pt x="751" y="568"/>
                  </a:lnTo>
                  <a:lnTo>
                    <a:pt x="669" y="628"/>
                  </a:lnTo>
                  <a:lnTo>
                    <a:pt x="630" y="630"/>
                  </a:lnTo>
                  <a:lnTo>
                    <a:pt x="611" y="611"/>
                  </a:lnTo>
                  <a:lnTo>
                    <a:pt x="608" y="580"/>
                  </a:lnTo>
                  <a:lnTo>
                    <a:pt x="526" y="479"/>
                  </a:lnTo>
                  <a:lnTo>
                    <a:pt x="520" y="486"/>
                  </a:lnTo>
                  <a:lnTo>
                    <a:pt x="603" y="643"/>
                  </a:lnTo>
                  <a:lnTo>
                    <a:pt x="624" y="653"/>
                  </a:lnTo>
                  <a:lnTo>
                    <a:pt x="704" y="637"/>
                  </a:lnTo>
                  <a:lnTo>
                    <a:pt x="718" y="643"/>
                  </a:lnTo>
                  <a:lnTo>
                    <a:pt x="642" y="753"/>
                  </a:lnTo>
                  <a:lnTo>
                    <a:pt x="573" y="818"/>
                  </a:lnTo>
                  <a:lnTo>
                    <a:pt x="587" y="845"/>
                  </a:lnTo>
                  <a:lnTo>
                    <a:pt x="595" y="919"/>
                  </a:lnTo>
                  <a:lnTo>
                    <a:pt x="560" y="967"/>
                  </a:lnTo>
                  <a:lnTo>
                    <a:pt x="543" y="987"/>
                  </a:lnTo>
                  <a:lnTo>
                    <a:pt x="543" y="1017"/>
                  </a:lnTo>
                  <a:lnTo>
                    <a:pt x="518" y="1022"/>
                  </a:lnTo>
                  <a:lnTo>
                    <a:pt x="497" y="1057"/>
                  </a:lnTo>
                  <a:lnTo>
                    <a:pt x="434" y="1122"/>
                  </a:lnTo>
                  <a:lnTo>
                    <a:pt x="350" y="1122"/>
                  </a:lnTo>
                  <a:lnTo>
                    <a:pt x="350" y="1072"/>
                  </a:lnTo>
                  <a:lnTo>
                    <a:pt x="321" y="1034"/>
                  </a:lnTo>
                  <a:lnTo>
                    <a:pt x="321" y="974"/>
                  </a:lnTo>
                  <a:lnTo>
                    <a:pt x="299" y="953"/>
                  </a:lnTo>
                  <a:lnTo>
                    <a:pt x="297" y="928"/>
                  </a:lnTo>
                  <a:lnTo>
                    <a:pt x="326" y="876"/>
                  </a:lnTo>
                  <a:lnTo>
                    <a:pt x="273" y="785"/>
                  </a:lnTo>
                  <a:lnTo>
                    <a:pt x="278" y="722"/>
                  </a:lnTo>
                  <a:lnTo>
                    <a:pt x="232" y="717"/>
                  </a:lnTo>
                  <a:lnTo>
                    <a:pt x="214" y="701"/>
                  </a:lnTo>
                  <a:lnTo>
                    <a:pt x="183" y="701"/>
                  </a:lnTo>
                  <a:lnTo>
                    <a:pt x="166" y="715"/>
                  </a:lnTo>
                  <a:lnTo>
                    <a:pt x="111" y="715"/>
                  </a:lnTo>
                  <a:lnTo>
                    <a:pt x="109" y="719"/>
                  </a:lnTo>
                  <a:lnTo>
                    <a:pt x="78" y="719"/>
                  </a:lnTo>
                  <a:lnTo>
                    <a:pt x="7" y="639"/>
                  </a:lnTo>
                  <a:lnTo>
                    <a:pt x="7" y="577"/>
                  </a:lnTo>
                  <a:lnTo>
                    <a:pt x="20" y="572"/>
                  </a:lnTo>
                  <a:lnTo>
                    <a:pt x="24" y="548"/>
                  </a:lnTo>
                  <a:lnTo>
                    <a:pt x="7" y="548"/>
                  </a:lnTo>
                  <a:lnTo>
                    <a:pt x="0" y="523"/>
                  </a:lnTo>
                  <a:lnTo>
                    <a:pt x="82" y="463"/>
                  </a:lnTo>
                  <a:lnTo>
                    <a:pt x="82" y="421"/>
                  </a:lnTo>
                  <a:lnTo>
                    <a:pt x="122" y="399"/>
                  </a:lnTo>
                  <a:lnTo>
                    <a:pt x="139" y="401"/>
                  </a:lnTo>
                  <a:lnTo>
                    <a:pt x="173" y="401"/>
                  </a:lnTo>
                  <a:lnTo>
                    <a:pt x="199" y="388"/>
                  </a:lnTo>
                  <a:lnTo>
                    <a:pt x="283" y="380"/>
                  </a:lnTo>
                  <a:lnTo>
                    <a:pt x="283" y="423"/>
                  </a:lnTo>
                  <a:lnTo>
                    <a:pt x="349" y="440"/>
                  </a:lnTo>
                  <a:lnTo>
                    <a:pt x="361" y="449"/>
                  </a:lnTo>
                  <a:lnTo>
                    <a:pt x="374" y="449"/>
                  </a:lnTo>
                  <a:lnTo>
                    <a:pt x="374" y="426"/>
                  </a:lnTo>
                  <a:lnTo>
                    <a:pt x="411" y="422"/>
                  </a:lnTo>
                  <a:lnTo>
                    <a:pt x="448" y="449"/>
                  </a:lnTo>
                  <a:lnTo>
                    <a:pt x="508" y="449"/>
                  </a:lnTo>
                  <a:lnTo>
                    <a:pt x="529" y="429"/>
                  </a:lnTo>
                  <a:lnTo>
                    <a:pt x="529" y="399"/>
                  </a:lnTo>
                  <a:lnTo>
                    <a:pt x="512" y="386"/>
                  </a:lnTo>
                  <a:lnTo>
                    <a:pt x="453" y="388"/>
                  </a:lnTo>
                  <a:lnTo>
                    <a:pt x="433" y="366"/>
                  </a:lnTo>
                  <a:lnTo>
                    <a:pt x="429" y="331"/>
                  </a:lnTo>
                  <a:lnTo>
                    <a:pt x="409" y="342"/>
                  </a:lnTo>
                  <a:lnTo>
                    <a:pt x="399" y="384"/>
                  </a:lnTo>
                  <a:lnTo>
                    <a:pt x="370" y="353"/>
                  </a:lnTo>
                  <a:lnTo>
                    <a:pt x="368" y="325"/>
                  </a:lnTo>
                  <a:lnTo>
                    <a:pt x="340" y="301"/>
                  </a:lnTo>
                  <a:lnTo>
                    <a:pt x="331" y="291"/>
                  </a:lnTo>
                  <a:lnTo>
                    <a:pt x="298" y="291"/>
                  </a:lnTo>
                  <a:lnTo>
                    <a:pt x="309" y="320"/>
                  </a:lnTo>
                  <a:lnTo>
                    <a:pt x="348" y="341"/>
                  </a:lnTo>
                  <a:lnTo>
                    <a:pt x="354" y="348"/>
                  </a:lnTo>
                  <a:lnTo>
                    <a:pt x="345" y="352"/>
                  </a:lnTo>
                  <a:lnTo>
                    <a:pt x="345" y="375"/>
                  </a:lnTo>
                  <a:lnTo>
                    <a:pt x="328" y="383"/>
                  </a:lnTo>
                  <a:lnTo>
                    <a:pt x="311" y="379"/>
                  </a:lnTo>
                  <a:lnTo>
                    <a:pt x="300" y="365"/>
                  </a:lnTo>
                  <a:lnTo>
                    <a:pt x="328" y="367"/>
                  </a:lnTo>
                  <a:lnTo>
                    <a:pt x="335" y="357"/>
                  </a:lnTo>
                  <a:lnTo>
                    <a:pt x="276" y="318"/>
                  </a:lnTo>
                  <a:lnTo>
                    <a:pt x="272" y="301"/>
                  </a:lnTo>
                  <a:lnTo>
                    <a:pt x="248" y="323"/>
                  </a:lnTo>
                  <a:lnTo>
                    <a:pt x="224" y="318"/>
                  </a:lnTo>
                  <a:lnTo>
                    <a:pt x="187" y="365"/>
                  </a:lnTo>
                  <a:lnTo>
                    <a:pt x="180" y="383"/>
                  </a:lnTo>
                  <a:lnTo>
                    <a:pt x="157" y="385"/>
                  </a:lnTo>
                  <a:lnTo>
                    <a:pt x="122" y="385"/>
                  </a:lnTo>
                  <a:lnTo>
                    <a:pt x="101" y="376"/>
                  </a:lnTo>
                  <a:lnTo>
                    <a:pt x="95" y="336"/>
                  </a:lnTo>
                  <a:lnTo>
                    <a:pt x="102" y="316"/>
                  </a:lnTo>
                  <a:lnTo>
                    <a:pt x="138" y="308"/>
                  </a:lnTo>
                  <a:lnTo>
                    <a:pt x="177" y="316"/>
                  </a:lnTo>
                  <a:lnTo>
                    <a:pt x="181" y="295"/>
                  </a:lnTo>
                  <a:lnTo>
                    <a:pt x="164" y="291"/>
                  </a:lnTo>
                  <a:lnTo>
                    <a:pt x="170" y="259"/>
                  </a:lnTo>
                  <a:lnTo>
                    <a:pt x="209" y="251"/>
                  </a:lnTo>
                  <a:lnTo>
                    <a:pt x="235" y="214"/>
                  </a:lnTo>
                  <a:lnTo>
                    <a:pt x="264" y="210"/>
                  </a:lnTo>
                  <a:lnTo>
                    <a:pt x="289" y="213"/>
                  </a:lnTo>
                  <a:lnTo>
                    <a:pt x="298" y="213"/>
                  </a:lnTo>
                  <a:lnTo>
                    <a:pt x="293" y="177"/>
                  </a:lnTo>
                  <a:lnTo>
                    <a:pt x="263" y="190"/>
                  </a:lnTo>
                  <a:lnTo>
                    <a:pt x="252" y="163"/>
                  </a:lnTo>
                  <a:lnTo>
                    <a:pt x="234" y="161"/>
                  </a:lnTo>
                  <a:lnTo>
                    <a:pt x="230" y="143"/>
                  </a:lnTo>
                  <a:lnTo>
                    <a:pt x="245" y="126"/>
                  </a:lnTo>
                  <a:lnTo>
                    <a:pt x="279" y="113"/>
                  </a:lnTo>
                  <a:lnTo>
                    <a:pt x="299" y="79"/>
                  </a:lnTo>
                  <a:lnTo>
                    <a:pt x="352" y="53"/>
                  </a:lnTo>
                  <a:lnTo>
                    <a:pt x="445" y="49"/>
                  </a:lnTo>
                  <a:lnTo>
                    <a:pt x="521" y="85"/>
                  </a:lnTo>
                  <a:lnTo>
                    <a:pt x="508" y="95"/>
                  </a:lnTo>
                  <a:lnTo>
                    <a:pt x="445" y="98"/>
                  </a:lnTo>
                  <a:lnTo>
                    <a:pt x="447" y="112"/>
                  </a:lnTo>
                  <a:lnTo>
                    <a:pt x="508" y="113"/>
                  </a:lnTo>
                  <a:lnTo>
                    <a:pt x="532" y="94"/>
                  </a:lnTo>
                  <a:lnTo>
                    <a:pt x="541" y="71"/>
                  </a:lnTo>
                  <a:lnTo>
                    <a:pt x="553" y="68"/>
                  </a:lnTo>
                  <a:lnTo>
                    <a:pt x="560" y="89"/>
                  </a:lnTo>
                  <a:lnTo>
                    <a:pt x="607" y="67"/>
                  </a:lnTo>
                  <a:lnTo>
                    <a:pt x="707" y="73"/>
                  </a:lnTo>
                  <a:lnTo>
                    <a:pt x="699" y="54"/>
                  </a:lnTo>
                  <a:lnTo>
                    <a:pt x="705" y="29"/>
                  </a:lnTo>
                  <a:lnTo>
                    <a:pt x="733" y="35"/>
                  </a:lnTo>
                  <a:lnTo>
                    <a:pt x="743" y="49"/>
                  </a:lnTo>
                  <a:lnTo>
                    <a:pt x="748" y="91"/>
                  </a:lnTo>
                  <a:lnTo>
                    <a:pt x="773" y="84"/>
                  </a:lnTo>
                  <a:lnTo>
                    <a:pt x="772" y="42"/>
                  </a:lnTo>
                  <a:lnTo>
                    <a:pt x="853" y="6"/>
                  </a:lnTo>
                  <a:lnTo>
                    <a:pt x="9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394"/>
            <p:cNvSpPr>
              <a:spLocks/>
            </p:cNvSpPr>
            <p:nvPr/>
          </p:nvSpPr>
          <p:spPr bwMode="auto">
            <a:xfrm>
              <a:off x="1789113" y="5249863"/>
              <a:ext cx="4763" cy="3175"/>
            </a:xfrm>
            <a:custGeom>
              <a:avLst/>
              <a:gdLst>
                <a:gd name="T0" fmla="*/ 25 w 43"/>
                <a:gd name="T1" fmla="*/ 0 h 29"/>
                <a:gd name="T2" fmla="*/ 34 w 43"/>
                <a:gd name="T3" fmla="*/ 0 h 29"/>
                <a:gd name="T4" fmla="*/ 43 w 43"/>
                <a:gd name="T5" fmla="*/ 4 h 29"/>
                <a:gd name="T6" fmla="*/ 39 w 43"/>
                <a:gd name="T7" fmla="*/ 12 h 29"/>
                <a:gd name="T8" fmla="*/ 29 w 43"/>
                <a:gd name="T9" fmla="*/ 13 h 29"/>
                <a:gd name="T10" fmla="*/ 27 w 43"/>
                <a:gd name="T11" fmla="*/ 22 h 29"/>
                <a:gd name="T12" fmla="*/ 18 w 43"/>
                <a:gd name="T13" fmla="*/ 28 h 29"/>
                <a:gd name="T14" fmla="*/ 6 w 43"/>
                <a:gd name="T15" fmla="*/ 29 h 29"/>
                <a:gd name="T16" fmla="*/ 6 w 43"/>
                <a:gd name="T17" fmla="*/ 26 h 29"/>
                <a:gd name="T18" fmla="*/ 6 w 43"/>
                <a:gd name="T19" fmla="*/ 24 h 29"/>
                <a:gd name="T20" fmla="*/ 6 w 43"/>
                <a:gd name="T21" fmla="*/ 23 h 29"/>
                <a:gd name="T22" fmla="*/ 0 w 43"/>
                <a:gd name="T23" fmla="*/ 23 h 29"/>
                <a:gd name="T24" fmla="*/ 0 w 43"/>
                <a:gd name="T25" fmla="*/ 13 h 29"/>
                <a:gd name="T26" fmla="*/ 21 w 43"/>
                <a:gd name="T27" fmla="*/ 13 h 29"/>
                <a:gd name="T28" fmla="*/ 25 w 43"/>
                <a:gd name="T2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29">
                  <a:moveTo>
                    <a:pt x="25" y="0"/>
                  </a:moveTo>
                  <a:lnTo>
                    <a:pt x="34" y="0"/>
                  </a:lnTo>
                  <a:lnTo>
                    <a:pt x="43" y="4"/>
                  </a:lnTo>
                  <a:lnTo>
                    <a:pt x="39" y="12"/>
                  </a:lnTo>
                  <a:lnTo>
                    <a:pt x="29" y="13"/>
                  </a:lnTo>
                  <a:lnTo>
                    <a:pt x="27" y="22"/>
                  </a:lnTo>
                  <a:lnTo>
                    <a:pt x="18" y="28"/>
                  </a:lnTo>
                  <a:lnTo>
                    <a:pt x="6" y="29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0" y="23"/>
                  </a:lnTo>
                  <a:lnTo>
                    <a:pt x="0" y="13"/>
                  </a:lnTo>
                  <a:lnTo>
                    <a:pt x="21" y="13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395"/>
            <p:cNvSpPr>
              <a:spLocks/>
            </p:cNvSpPr>
            <p:nvPr/>
          </p:nvSpPr>
          <p:spPr bwMode="auto">
            <a:xfrm>
              <a:off x="1784351" y="5251450"/>
              <a:ext cx="3175" cy="3175"/>
            </a:xfrm>
            <a:custGeom>
              <a:avLst/>
              <a:gdLst>
                <a:gd name="T0" fmla="*/ 7 w 17"/>
                <a:gd name="T1" fmla="*/ 0 h 19"/>
                <a:gd name="T2" fmla="*/ 17 w 17"/>
                <a:gd name="T3" fmla="*/ 7 h 19"/>
                <a:gd name="T4" fmla="*/ 16 w 17"/>
                <a:gd name="T5" fmla="*/ 18 h 19"/>
                <a:gd name="T6" fmla="*/ 0 w 17"/>
                <a:gd name="T7" fmla="*/ 19 h 19"/>
                <a:gd name="T8" fmla="*/ 0 w 17"/>
                <a:gd name="T9" fmla="*/ 8 h 19"/>
                <a:gd name="T10" fmla="*/ 7 w 17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7" y="7"/>
                  </a:lnTo>
                  <a:lnTo>
                    <a:pt x="16" y="18"/>
                  </a:lnTo>
                  <a:lnTo>
                    <a:pt x="0" y="19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396"/>
            <p:cNvSpPr>
              <a:spLocks noEditPoints="1"/>
            </p:cNvSpPr>
            <p:nvPr/>
          </p:nvSpPr>
          <p:spPr bwMode="auto">
            <a:xfrm>
              <a:off x="1697038" y="5210175"/>
              <a:ext cx="119063" cy="192088"/>
            </a:xfrm>
            <a:custGeom>
              <a:avLst/>
              <a:gdLst>
                <a:gd name="T0" fmla="*/ 574 w 970"/>
                <a:gd name="T1" fmla="*/ 331 h 1327"/>
                <a:gd name="T2" fmla="*/ 628 w 970"/>
                <a:gd name="T3" fmla="*/ 316 h 1327"/>
                <a:gd name="T4" fmla="*/ 580 w 970"/>
                <a:gd name="T5" fmla="*/ 299 h 1327"/>
                <a:gd name="T6" fmla="*/ 506 w 970"/>
                <a:gd name="T7" fmla="*/ 314 h 1327"/>
                <a:gd name="T8" fmla="*/ 614 w 970"/>
                <a:gd name="T9" fmla="*/ 289 h 1327"/>
                <a:gd name="T10" fmla="*/ 579 w 970"/>
                <a:gd name="T11" fmla="*/ 254 h 1327"/>
                <a:gd name="T12" fmla="*/ 571 w 970"/>
                <a:gd name="T13" fmla="*/ 256 h 1327"/>
                <a:gd name="T14" fmla="*/ 479 w 970"/>
                <a:gd name="T15" fmla="*/ 225 h 1327"/>
                <a:gd name="T16" fmla="*/ 432 w 970"/>
                <a:gd name="T17" fmla="*/ 113 h 1327"/>
                <a:gd name="T18" fmla="*/ 441 w 970"/>
                <a:gd name="T19" fmla="*/ 128 h 1327"/>
                <a:gd name="T20" fmla="*/ 442 w 970"/>
                <a:gd name="T21" fmla="*/ 112 h 1327"/>
                <a:gd name="T22" fmla="*/ 435 w 970"/>
                <a:gd name="T23" fmla="*/ 94 h 1327"/>
                <a:gd name="T24" fmla="*/ 558 w 970"/>
                <a:gd name="T25" fmla="*/ 27 h 1327"/>
                <a:gd name="T26" fmla="*/ 588 w 970"/>
                <a:gd name="T27" fmla="*/ 44 h 1327"/>
                <a:gd name="T28" fmla="*/ 564 w 970"/>
                <a:gd name="T29" fmla="*/ 53 h 1327"/>
                <a:gd name="T30" fmla="*/ 648 w 970"/>
                <a:gd name="T31" fmla="*/ 55 h 1327"/>
                <a:gd name="T32" fmla="*/ 676 w 970"/>
                <a:gd name="T33" fmla="*/ 40 h 1327"/>
                <a:gd name="T34" fmla="*/ 853 w 970"/>
                <a:gd name="T35" fmla="*/ 40 h 1327"/>
                <a:gd name="T36" fmla="*/ 750 w 970"/>
                <a:gd name="T37" fmla="*/ 99 h 1327"/>
                <a:gd name="T38" fmla="*/ 694 w 970"/>
                <a:gd name="T39" fmla="*/ 79 h 1327"/>
                <a:gd name="T40" fmla="*/ 664 w 970"/>
                <a:gd name="T41" fmla="*/ 112 h 1327"/>
                <a:gd name="T42" fmla="*/ 626 w 970"/>
                <a:gd name="T43" fmla="*/ 183 h 1327"/>
                <a:gd name="T44" fmla="*/ 720 w 970"/>
                <a:gd name="T45" fmla="*/ 110 h 1327"/>
                <a:gd name="T46" fmla="*/ 854 w 970"/>
                <a:gd name="T47" fmla="*/ 199 h 1327"/>
                <a:gd name="T48" fmla="*/ 850 w 970"/>
                <a:gd name="T49" fmla="*/ 276 h 1327"/>
                <a:gd name="T50" fmla="*/ 806 w 970"/>
                <a:gd name="T51" fmla="*/ 226 h 1327"/>
                <a:gd name="T52" fmla="*/ 763 w 970"/>
                <a:gd name="T53" fmla="*/ 229 h 1327"/>
                <a:gd name="T54" fmla="*/ 744 w 970"/>
                <a:gd name="T55" fmla="*/ 249 h 1327"/>
                <a:gd name="T56" fmla="*/ 738 w 970"/>
                <a:gd name="T57" fmla="*/ 260 h 1327"/>
                <a:gd name="T58" fmla="*/ 599 w 970"/>
                <a:gd name="T59" fmla="*/ 386 h 1327"/>
                <a:gd name="T60" fmla="*/ 547 w 970"/>
                <a:gd name="T61" fmla="*/ 422 h 1327"/>
                <a:gd name="T62" fmla="*/ 502 w 970"/>
                <a:gd name="T63" fmla="*/ 443 h 1327"/>
                <a:gd name="T64" fmla="*/ 349 w 970"/>
                <a:gd name="T65" fmla="*/ 501 h 1327"/>
                <a:gd name="T66" fmla="*/ 389 w 970"/>
                <a:gd name="T67" fmla="*/ 564 h 1327"/>
                <a:gd name="T68" fmla="*/ 541 w 970"/>
                <a:gd name="T69" fmla="*/ 661 h 1327"/>
                <a:gd name="T70" fmla="*/ 711 w 970"/>
                <a:gd name="T71" fmla="*/ 645 h 1327"/>
                <a:gd name="T72" fmla="*/ 922 w 970"/>
                <a:gd name="T73" fmla="*/ 776 h 1327"/>
                <a:gd name="T74" fmla="*/ 895 w 970"/>
                <a:gd name="T75" fmla="*/ 994 h 1327"/>
                <a:gd name="T76" fmla="*/ 817 w 970"/>
                <a:gd name="T77" fmla="*/ 1104 h 1327"/>
                <a:gd name="T78" fmla="*/ 714 w 970"/>
                <a:gd name="T79" fmla="*/ 1176 h 1327"/>
                <a:gd name="T80" fmla="*/ 746 w 970"/>
                <a:gd name="T81" fmla="*/ 1240 h 1327"/>
                <a:gd name="T82" fmla="*/ 737 w 970"/>
                <a:gd name="T83" fmla="*/ 1287 h 1327"/>
                <a:gd name="T84" fmla="*/ 647 w 970"/>
                <a:gd name="T85" fmla="*/ 1170 h 1327"/>
                <a:gd name="T86" fmla="*/ 609 w 970"/>
                <a:gd name="T87" fmla="*/ 942 h 1327"/>
                <a:gd name="T88" fmla="*/ 570 w 970"/>
                <a:gd name="T89" fmla="*/ 914 h 1327"/>
                <a:gd name="T90" fmla="*/ 543 w 970"/>
                <a:gd name="T91" fmla="*/ 884 h 1327"/>
                <a:gd name="T92" fmla="*/ 470 w 970"/>
                <a:gd name="T93" fmla="*/ 670 h 1327"/>
                <a:gd name="T94" fmla="*/ 387 w 970"/>
                <a:gd name="T95" fmla="*/ 610 h 1327"/>
                <a:gd name="T96" fmla="*/ 284 w 970"/>
                <a:gd name="T97" fmla="*/ 579 h 1327"/>
                <a:gd name="T98" fmla="*/ 210 w 970"/>
                <a:gd name="T99" fmla="*/ 459 h 1327"/>
                <a:gd name="T100" fmla="*/ 149 w 970"/>
                <a:gd name="T101" fmla="*/ 393 h 1327"/>
                <a:gd name="T102" fmla="*/ 202 w 970"/>
                <a:gd name="T103" fmla="*/ 156 h 1327"/>
                <a:gd name="T104" fmla="*/ 21 w 970"/>
                <a:gd name="T105" fmla="*/ 107 h 1327"/>
                <a:gd name="T106" fmla="*/ 159 w 970"/>
                <a:gd name="T107" fmla="*/ 38 h 1327"/>
                <a:gd name="T108" fmla="*/ 436 w 970"/>
                <a:gd name="T109" fmla="*/ 42 h 1327"/>
                <a:gd name="T110" fmla="*/ 485 w 970"/>
                <a:gd name="T111" fmla="*/ 54 h 1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70" h="1327">
                  <a:moveTo>
                    <a:pt x="585" y="306"/>
                  </a:moveTo>
                  <a:lnTo>
                    <a:pt x="568" y="309"/>
                  </a:lnTo>
                  <a:lnTo>
                    <a:pt x="566" y="314"/>
                  </a:lnTo>
                  <a:lnTo>
                    <a:pt x="554" y="315"/>
                  </a:lnTo>
                  <a:lnTo>
                    <a:pt x="551" y="331"/>
                  </a:lnTo>
                  <a:lnTo>
                    <a:pt x="574" y="331"/>
                  </a:lnTo>
                  <a:lnTo>
                    <a:pt x="585" y="320"/>
                  </a:lnTo>
                  <a:lnTo>
                    <a:pt x="585" y="306"/>
                  </a:lnTo>
                  <a:close/>
                  <a:moveTo>
                    <a:pt x="597" y="293"/>
                  </a:moveTo>
                  <a:lnTo>
                    <a:pt x="597" y="307"/>
                  </a:lnTo>
                  <a:lnTo>
                    <a:pt x="604" y="316"/>
                  </a:lnTo>
                  <a:lnTo>
                    <a:pt x="628" y="316"/>
                  </a:lnTo>
                  <a:lnTo>
                    <a:pt x="628" y="302"/>
                  </a:lnTo>
                  <a:lnTo>
                    <a:pt x="598" y="293"/>
                  </a:lnTo>
                  <a:lnTo>
                    <a:pt x="597" y="293"/>
                  </a:lnTo>
                  <a:close/>
                  <a:moveTo>
                    <a:pt x="566" y="277"/>
                  </a:moveTo>
                  <a:lnTo>
                    <a:pt x="566" y="302"/>
                  </a:lnTo>
                  <a:lnTo>
                    <a:pt x="580" y="299"/>
                  </a:lnTo>
                  <a:lnTo>
                    <a:pt x="591" y="291"/>
                  </a:lnTo>
                  <a:lnTo>
                    <a:pt x="591" y="277"/>
                  </a:lnTo>
                  <a:lnTo>
                    <a:pt x="566" y="277"/>
                  </a:lnTo>
                  <a:close/>
                  <a:moveTo>
                    <a:pt x="526" y="277"/>
                  </a:moveTo>
                  <a:lnTo>
                    <a:pt x="509" y="295"/>
                  </a:lnTo>
                  <a:lnTo>
                    <a:pt x="506" y="314"/>
                  </a:lnTo>
                  <a:lnTo>
                    <a:pt x="520" y="320"/>
                  </a:lnTo>
                  <a:lnTo>
                    <a:pt x="551" y="277"/>
                  </a:lnTo>
                  <a:lnTo>
                    <a:pt x="526" y="277"/>
                  </a:lnTo>
                  <a:close/>
                  <a:moveTo>
                    <a:pt x="612" y="275"/>
                  </a:moveTo>
                  <a:lnTo>
                    <a:pt x="606" y="282"/>
                  </a:lnTo>
                  <a:lnTo>
                    <a:pt x="614" y="289"/>
                  </a:lnTo>
                  <a:lnTo>
                    <a:pt x="624" y="282"/>
                  </a:lnTo>
                  <a:lnTo>
                    <a:pt x="612" y="275"/>
                  </a:lnTo>
                  <a:close/>
                  <a:moveTo>
                    <a:pt x="579" y="254"/>
                  </a:moveTo>
                  <a:lnTo>
                    <a:pt x="579" y="271"/>
                  </a:lnTo>
                  <a:lnTo>
                    <a:pt x="594" y="267"/>
                  </a:lnTo>
                  <a:lnTo>
                    <a:pt x="579" y="254"/>
                  </a:lnTo>
                  <a:close/>
                  <a:moveTo>
                    <a:pt x="534" y="247"/>
                  </a:moveTo>
                  <a:lnTo>
                    <a:pt x="514" y="256"/>
                  </a:lnTo>
                  <a:lnTo>
                    <a:pt x="509" y="266"/>
                  </a:lnTo>
                  <a:lnTo>
                    <a:pt x="525" y="271"/>
                  </a:lnTo>
                  <a:lnTo>
                    <a:pt x="571" y="271"/>
                  </a:lnTo>
                  <a:lnTo>
                    <a:pt x="571" y="256"/>
                  </a:lnTo>
                  <a:lnTo>
                    <a:pt x="564" y="256"/>
                  </a:lnTo>
                  <a:lnTo>
                    <a:pt x="564" y="247"/>
                  </a:lnTo>
                  <a:lnTo>
                    <a:pt x="534" y="247"/>
                  </a:lnTo>
                  <a:close/>
                  <a:moveTo>
                    <a:pt x="486" y="191"/>
                  </a:moveTo>
                  <a:lnTo>
                    <a:pt x="466" y="201"/>
                  </a:lnTo>
                  <a:lnTo>
                    <a:pt x="479" y="225"/>
                  </a:lnTo>
                  <a:lnTo>
                    <a:pt x="498" y="218"/>
                  </a:lnTo>
                  <a:lnTo>
                    <a:pt x="504" y="196"/>
                  </a:lnTo>
                  <a:lnTo>
                    <a:pt x="486" y="191"/>
                  </a:lnTo>
                  <a:close/>
                  <a:moveTo>
                    <a:pt x="441" y="112"/>
                  </a:moveTo>
                  <a:lnTo>
                    <a:pt x="438" y="112"/>
                  </a:lnTo>
                  <a:lnTo>
                    <a:pt x="432" y="113"/>
                  </a:lnTo>
                  <a:lnTo>
                    <a:pt x="427" y="114"/>
                  </a:lnTo>
                  <a:lnTo>
                    <a:pt x="423" y="116"/>
                  </a:lnTo>
                  <a:lnTo>
                    <a:pt x="398" y="123"/>
                  </a:lnTo>
                  <a:lnTo>
                    <a:pt x="405" y="131"/>
                  </a:lnTo>
                  <a:lnTo>
                    <a:pt x="441" y="129"/>
                  </a:lnTo>
                  <a:lnTo>
                    <a:pt x="441" y="128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1"/>
                  </a:lnTo>
                  <a:lnTo>
                    <a:pt x="442" y="118"/>
                  </a:lnTo>
                  <a:lnTo>
                    <a:pt x="442" y="114"/>
                  </a:lnTo>
                  <a:lnTo>
                    <a:pt x="442" y="112"/>
                  </a:lnTo>
                  <a:lnTo>
                    <a:pt x="441" y="112"/>
                  </a:lnTo>
                  <a:close/>
                  <a:moveTo>
                    <a:pt x="416" y="73"/>
                  </a:moveTo>
                  <a:lnTo>
                    <a:pt x="414" y="78"/>
                  </a:lnTo>
                  <a:lnTo>
                    <a:pt x="398" y="78"/>
                  </a:lnTo>
                  <a:lnTo>
                    <a:pt x="398" y="94"/>
                  </a:lnTo>
                  <a:lnTo>
                    <a:pt x="435" y="94"/>
                  </a:lnTo>
                  <a:lnTo>
                    <a:pt x="442" y="84"/>
                  </a:lnTo>
                  <a:lnTo>
                    <a:pt x="442" y="73"/>
                  </a:lnTo>
                  <a:lnTo>
                    <a:pt x="416" y="73"/>
                  </a:lnTo>
                  <a:close/>
                  <a:moveTo>
                    <a:pt x="496" y="0"/>
                  </a:moveTo>
                  <a:lnTo>
                    <a:pt x="538" y="0"/>
                  </a:lnTo>
                  <a:lnTo>
                    <a:pt x="558" y="27"/>
                  </a:lnTo>
                  <a:lnTo>
                    <a:pt x="590" y="29"/>
                  </a:lnTo>
                  <a:lnTo>
                    <a:pt x="611" y="9"/>
                  </a:lnTo>
                  <a:lnTo>
                    <a:pt x="626" y="18"/>
                  </a:lnTo>
                  <a:lnTo>
                    <a:pt x="598" y="44"/>
                  </a:lnTo>
                  <a:lnTo>
                    <a:pt x="595" y="44"/>
                  </a:lnTo>
                  <a:lnTo>
                    <a:pt x="588" y="44"/>
                  </a:lnTo>
                  <a:lnTo>
                    <a:pt x="580" y="44"/>
                  </a:lnTo>
                  <a:lnTo>
                    <a:pt x="570" y="44"/>
                  </a:lnTo>
                  <a:lnTo>
                    <a:pt x="564" y="44"/>
                  </a:lnTo>
                  <a:lnTo>
                    <a:pt x="562" y="44"/>
                  </a:lnTo>
                  <a:lnTo>
                    <a:pt x="563" y="47"/>
                  </a:lnTo>
                  <a:lnTo>
                    <a:pt x="564" y="53"/>
                  </a:lnTo>
                  <a:lnTo>
                    <a:pt x="565" y="61"/>
                  </a:lnTo>
                  <a:lnTo>
                    <a:pt x="565" y="68"/>
                  </a:lnTo>
                  <a:lnTo>
                    <a:pt x="565" y="71"/>
                  </a:lnTo>
                  <a:lnTo>
                    <a:pt x="611" y="69"/>
                  </a:lnTo>
                  <a:lnTo>
                    <a:pt x="616" y="56"/>
                  </a:lnTo>
                  <a:lnTo>
                    <a:pt x="648" y="55"/>
                  </a:lnTo>
                  <a:lnTo>
                    <a:pt x="651" y="36"/>
                  </a:lnTo>
                  <a:lnTo>
                    <a:pt x="633" y="33"/>
                  </a:lnTo>
                  <a:lnTo>
                    <a:pt x="639" y="17"/>
                  </a:lnTo>
                  <a:lnTo>
                    <a:pt x="653" y="13"/>
                  </a:lnTo>
                  <a:lnTo>
                    <a:pt x="703" y="15"/>
                  </a:lnTo>
                  <a:lnTo>
                    <a:pt x="676" y="40"/>
                  </a:lnTo>
                  <a:lnTo>
                    <a:pt x="680" y="58"/>
                  </a:lnTo>
                  <a:lnTo>
                    <a:pt x="708" y="62"/>
                  </a:lnTo>
                  <a:lnTo>
                    <a:pt x="706" y="28"/>
                  </a:lnTo>
                  <a:lnTo>
                    <a:pt x="734" y="15"/>
                  </a:lnTo>
                  <a:lnTo>
                    <a:pt x="783" y="8"/>
                  </a:lnTo>
                  <a:lnTo>
                    <a:pt x="853" y="40"/>
                  </a:lnTo>
                  <a:lnTo>
                    <a:pt x="853" y="66"/>
                  </a:lnTo>
                  <a:lnTo>
                    <a:pt x="875" y="72"/>
                  </a:lnTo>
                  <a:lnTo>
                    <a:pt x="864" y="93"/>
                  </a:lnTo>
                  <a:lnTo>
                    <a:pt x="832" y="93"/>
                  </a:lnTo>
                  <a:lnTo>
                    <a:pt x="823" y="117"/>
                  </a:lnTo>
                  <a:lnTo>
                    <a:pt x="750" y="99"/>
                  </a:lnTo>
                  <a:lnTo>
                    <a:pt x="807" y="70"/>
                  </a:lnTo>
                  <a:lnTo>
                    <a:pt x="786" y="51"/>
                  </a:lnTo>
                  <a:lnTo>
                    <a:pt x="737" y="57"/>
                  </a:lnTo>
                  <a:lnTo>
                    <a:pt x="731" y="62"/>
                  </a:lnTo>
                  <a:lnTo>
                    <a:pt x="717" y="77"/>
                  </a:lnTo>
                  <a:lnTo>
                    <a:pt x="694" y="79"/>
                  </a:lnTo>
                  <a:lnTo>
                    <a:pt x="696" y="91"/>
                  </a:lnTo>
                  <a:lnTo>
                    <a:pt x="703" y="94"/>
                  </a:lnTo>
                  <a:lnTo>
                    <a:pt x="703" y="98"/>
                  </a:lnTo>
                  <a:lnTo>
                    <a:pt x="684" y="100"/>
                  </a:lnTo>
                  <a:lnTo>
                    <a:pt x="683" y="111"/>
                  </a:lnTo>
                  <a:lnTo>
                    <a:pt x="664" y="112"/>
                  </a:lnTo>
                  <a:lnTo>
                    <a:pt x="661" y="91"/>
                  </a:lnTo>
                  <a:lnTo>
                    <a:pt x="629" y="100"/>
                  </a:lnTo>
                  <a:lnTo>
                    <a:pt x="563" y="139"/>
                  </a:lnTo>
                  <a:lnTo>
                    <a:pt x="570" y="166"/>
                  </a:lnTo>
                  <a:lnTo>
                    <a:pt x="588" y="178"/>
                  </a:lnTo>
                  <a:lnTo>
                    <a:pt x="626" y="183"/>
                  </a:lnTo>
                  <a:lnTo>
                    <a:pt x="626" y="226"/>
                  </a:lnTo>
                  <a:lnTo>
                    <a:pt x="642" y="223"/>
                  </a:lnTo>
                  <a:lnTo>
                    <a:pt x="659" y="190"/>
                  </a:lnTo>
                  <a:lnTo>
                    <a:pt x="698" y="178"/>
                  </a:lnTo>
                  <a:lnTo>
                    <a:pt x="698" y="127"/>
                  </a:lnTo>
                  <a:lnTo>
                    <a:pt x="720" y="110"/>
                  </a:lnTo>
                  <a:lnTo>
                    <a:pt x="773" y="123"/>
                  </a:lnTo>
                  <a:lnTo>
                    <a:pt x="770" y="156"/>
                  </a:lnTo>
                  <a:lnTo>
                    <a:pt x="784" y="156"/>
                  </a:lnTo>
                  <a:lnTo>
                    <a:pt x="824" y="137"/>
                  </a:lnTo>
                  <a:lnTo>
                    <a:pt x="825" y="181"/>
                  </a:lnTo>
                  <a:lnTo>
                    <a:pt x="854" y="199"/>
                  </a:lnTo>
                  <a:lnTo>
                    <a:pt x="852" y="224"/>
                  </a:lnTo>
                  <a:lnTo>
                    <a:pt x="825" y="233"/>
                  </a:lnTo>
                  <a:lnTo>
                    <a:pt x="827" y="242"/>
                  </a:lnTo>
                  <a:lnTo>
                    <a:pt x="860" y="257"/>
                  </a:lnTo>
                  <a:lnTo>
                    <a:pt x="859" y="275"/>
                  </a:lnTo>
                  <a:lnTo>
                    <a:pt x="850" y="276"/>
                  </a:lnTo>
                  <a:lnTo>
                    <a:pt x="850" y="275"/>
                  </a:lnTo>
                  <a:lnTo>
                    <a:pt x="808" y="262"/>
                  </a:lnTo>
                  <a:lnTo>
                    <a:pt x="807" y="249"/>
                  </a:lnTo>
                  <a:lnTo>
                    <a:pt x="818" y="240"/>
                  </a:lnTo>
                  <a:lnTo>
                    <a:pt x="818" y="229"/>
                  </a:lnTo>
                  <a:lnTo>
                    <a:pt x="806" y="226"/>
                  </a:lnTo>
                  <a:lnTo>
                    <a:pt x="803" y="236"/>
                  </a:lnTo>
                  <a:lnTo>
                    <a:pt x="780" y="240"/>
                  </a:lnTo>
                  <a:lnTo>
                    <a:pt x="778" y="239"/>
                  </a:lnTo>
                  <a:lnTo>
                    <a:pt x="778" y="240"/>
                  </a:lnTo>
                  <a:lnTo>
                    <a:pt x="770" y="241"/>
                  </a:lnTo>
                  <a:lnTo>
                    <a:pt x="763" y="229"/>
                  </a:lnTo>
                  <a:lnTo>
                    <a:pt x="756" y="226"/>
                  </a:lnTo>
                  <a:lnTo>
                    <a:pt x="739" y="226"/>
                  </a:lnTo>
                  <a:lnTo>
                    <a:pt x="731" y="231"/>
                  </a:lnTo>
                  <a:lnTo>
                    <a:pt x="731" y="244"/>
                  </a:lnTo>
                  <a:lnTo>
                    <a:pt x="740" y="248"/>
                  </a:lnTo>
                  <a:lnTo>
                    <a:pt x="744" y="249"/>
                  </a:lnTo>
                  <a:lnTo>
                    <a:pt x="747" y="250"/>
                  </a:lnTo>
                  <a:lnTo>
                    <a:pt x="751" y="251"/>
                  </a:lnTo>
                  <a:lnTo>
                    <a:pt x="759" y="252"/>
                  </a:lnTo>
                  <a:lnTo>
                    <a:pt x="757" y="253"/>
                  </a:lnTo>
                  <a:lnTo>
                    <a:pt x="744" y="267"/>
                  </a:lnTo>
                  <a:lnTo>
                    <a:pt x="738" y="260"/>
                  </a:lnTo>
                  <a:lnTo>
                    <a:pt x="726" y="257"/>
                  </a:lnTo>
                  <a:lnTo>
                    <a:pt x="693" y="287"/>
                  </a:lnTo>
                  <a:lnTo>
                    <a:pt x="698" y="291"/>
                  </a:lnTo>
                  <a:lnTo>
                    <a:pt x="649" y="318"/>
                  </a:lnTo>
                  <a:lnTo>
                    <a:pt x="603" y="365"/>
                  </a:lnTo>
                  <a:lnTo>
                    <a:pt x="599" y="386"/>
                  </a:lnTo>
                  <a:lnTo>
                    <a:pt x="584" y="396"/>
                  </a:lnTo>
                  <a:lnTo>
                    <a:pt x="572" y="404"/>
                  </a:lnTo>
                  <a:lnTo>
                    <a:pt x="564" y="410"/>
                  </a:lnTo>
                  <a:lnTo>
                    <a:pt x="558" y="414"/>
                  </a:lnTo>
                  <a:lnTo>
                    <a:pt x="552" y="418"/>
                  </a:lnTo>
                  <a:lnTo>
                    <a:pt x="547" y="422"/>
                  </a:lnTo>
                  <a:lnTo>
                    <a:pt x="543" y="427"/>
                  </a:lnTo>
                  <a:lnTo>
                    <a:pt x="538" y="432"/>
                  </a:lnTo>
                  <a:lnTo>
                    <a:pt x="530" y="439"/>
                  </a:lnTo>
                  <a:lnTo>
                    <a:pt x="533" y="485"/>
                  </a:lnTo>
                  <a:lnTo>
                    <a:pt x="502" y="469"/>
                  </a:lnTo>
                  <a:lnTo>
                    <a:pt x="502" y="443"/>
                  </a:lnTo>
                  <a:lnTo>
                    <a:pt x="413" y="443"/>
                  </a:lnTo>
                  <a:lnTo>
                    <a:pt x="368" y="466"/>
                  </a:lnTo>
                  <a:lnTo>
                    <a:pt x="361" y="481"/>
                  </a:lnTo>
                  <a:lnTo>
                    <a:pt x="355" y="490"/>
                  </a:lnTo>
                  <a:lnTo>
                    <a:pt x="351" y="496"/>
                  </a:lnTo>
                  <a:lnTo>
                    <a:pt x="349" y="501"/>
                  </a:lnTo>
                  <a:lnTo>
                    <a:pt x="347" y="507"/>
                  </a:lnTo>
                  <a:lnTo>
                    <a:pt x="345" y="513"/>
                  </a:lnTo>
                  <a:lnTo>
                    <a:pt x="343" y="520"/>
                  </a:lnTo>
                  <a:lnTo>
                    <a:pt x="340" y="532"/>
                  </a:lnTo>
                  <a:lnTo>
                    <a:pt x="353" y="560"/>
                  </a:lnTo>
                  <a:lnTo>
                    <a:pt x="389" y="564"/>
                  </a:lnTo>
                  <a:lnTo>
                    <a:pt x="446" y="525"/>
                  </a:lnTo>
                  <a:lnTo>
                    <a:pt x="451" y="544"/>
                  </a:lnTo>
                  <a:lnTo>
                    <a:pt x="434" y="577"/>
                  </a:lnTo>
                  <a:lnTo>
                    <a:pt x="477" y="585"/>
                  </a:lnTo>
                  <a:lnTo>
                    <a:pt x="481" y="651"/>
                  </a:lnTo>
                  <a:lnTo>
                    <a:pt x="541" y="661"/>
                  </a:lnTo>
                  <a:lnTo>
                    <a:pt x="579" y="618"/>
                  </a:lnTo>
                  <a:lnTo>
                    <a:pt x="625" y="627"/>
                  </a:lnTo>
                  <a:lnTo>
                    <a:pt x="641" y="649"/>
                  </a:lnTo>
                  <a:lnTo>
                    <a:pt x="685" y="646"/>
                  </a:lnTo>
                  <a:lnTo>
                    <a:pt x="686" y="635"/>
                  </a:lnTo>
                  <a:lnTo>
                    <a:pt x="711" y="645"/>
                  </a:lnTo>
                  <a:lnTo>
                    <a:pt x="738" y="688"/>
                  </a:lnTo>
                  <a:lnTo>
                    <a:pt x="785" y="689"/>
                  </a:lnTo>
                  <a:lnTo>
                    <a:pt x="802" y="719"/>
                  </a:lnTo>
                  <a:lnTo>
                    <a:pt x="805" y="756"/>
                  </a:lnTo>
                  <a:lnTo>
                    <a:pt x="856" y="775"/>
                  </a:lnTo>
                  <a:lnTo>
                    <a:pt x="922" y="776"/>
                  </a:lnTo>
                  <a:lnTo>
                    <a:pt x="942" y="807"/>
                  </a:lnTo>
                  <a:lnTo>
                    <a:pt x="970" y="817"/>
                  </a:lnTo>
                  <a:lnTo>
                    <a:pt x="965" y="843"/>
                  </a:lnTo>
                  <a:lnTo>
                    <a:pt x="934" y="883"/>
                  </a:lnTo>
                  <a:lnTo>
                    <a:pt x="924" y="973"/>
                  </a:lnTo>
                  <a:lnTo>
                    <a:pt x="895" y="994"/>
                  </a:lnTo>
                  <a:lnTo>
                    <a:pt x="852" y="993"/>
                  </a:lnTo>
                  <a:lnTo>
                    <a:pt x="838" y="1018"/>
                  </a:lnTo>
                  <a:lnTo>
                    <a:pt x="849" y="1064"/>
                  </a:lnTo>
                  <a:lnTo>
                    <a:pt x="836" y="1080"/>
                  </a:lnTo>
                  <a:lnTo>
                    <a:pt x="826" y="1093"/>
                  </a:lnTo>
                  <a:lnTo>
                    <a:pt x="817" y="1104"/>
                  </a:lnTo>
                  <a:lnTo>
                    <a:pt x="810" y="1114"/>
                  </a:lnTo>
                  <a:lnTo>
                    <a:pt x="803" y="1124"/>
                  </a:lnTo>
                  <a:lnTo>
                    <a:pt x="795" y="1137"/>
                  </a:lnTo>
                  <a:lnTo>
                    <a:pt x="787" y="1150"/>
                  </a:lnTo>
                  <a:lnTo>
                    <a:pt x="743" y="1172"/>
                  </a:lnTo>
                  <a:lnTo>
                    <a:pt x="714" y="1176"/>
                  </a:lnTo>
                  <a:lnTo>
                    <a:pt x="713" y="1188"/>
                  </a:lnTo>
                  <a:lnTo>
                    <a:pt x="734" y="1194"/>
                  </a:lnTo>
                  <a:lnTo>
                    <a:pt x="730" y="1208"/>
                  </a:lnTo>
                  <a:lnTo>
                    <a:pt x="712" y="1225"/>
                  </a:lnTo>
                  <a:lnTo>
                    <a:pt x="723" y="1239"/>
                  </a:lnTo>
                  <a:lnTo>
                    <a:pt x="746" y="1240"/>
                  </a:lnTo>
                  <a:lnTo>
                    <a:pt x="744" y="1255"/>
                  </a:lnTo>
                  <a:lnTo>
                    <a:pt x="741" y="1265"/>
                  </a:lnTo>
                  <a:lnTo>
                    <a:pt x="739" y="1271"/>
                  </a:lnTo>
                  <a:lnTo>
                    <a:pt x="739" y="1274"/>
                  </a:lnTo>
                  <a:lnTo>
                    <a:pt x="738" y="1278"/>
                  </a:lnTo>
                  <a:lnTo>
                    <a:pt x="737" y="1287"/>
                  </a:lnTo>
                  <a:lnTo>
                    <a:pt x="769" y="1314"/>
                  </a:lnTo>
                  <a:lnTo>
                    <a:pt x="764" y="1327"/>
                  </a:lnTo>
                  <a:lnTo>
                    <a:pt x="720" y="1327"/>
                  </a:lnTo>
                  <a:lnTo>
                    <a:pt x="676" y="1289"/>
                  </a:lnTo>
                  <a:lnTo>
                    <a:pt x="642" y="1228"/>
                  </a:lnTo>
                  <a:lnTo>
                    <a:pt x="647" y="1170"/>
                  </a:lnTo>
                  <a:lnTo>
                    <a:pt x="620" y="1136"/>
                  </a:lnTo>
                  <a:lnTo>
                    <a:pt x="631" y="1078"/>
                  </a:lnTo>
                  <a:lnTo>
                    <a:pt x="615" y="1073"/>
                  </a:lnTo>
                  <a:lnTo>
                    <a:pt x="615" y="947"/>
                  </a:lnTo>
                  <a:lnTo>
                    <a:pt x="613" y="946"/>
                  </a:lnTo>
                  <a:lnTo>
                    <a:pt x="609" y="942"/>
                  </a:lnTo>
                  <a:lnTo>
                    <a:pt x="602" y="936"/>
                  </a:lnTo>
                  <a:lnTo>
                    <a:pt x="593" y="931"/>
                  </a:lnTo>
                  <a:lnTo>
                    <a:pt x="585" y="925"/>
                  </a:lnTo>
                  <a:lnTo>
                    <a:pt x="577" y="920"/>
                  </a:lnTo>
                  <a:lnTo>
                    <a:pt x="572" y="915"/>
                  </a:lnTo>
                  <a:lnTo>
                    <a:pt x="570" y="914"/>
                  </a:lnTo>
                  <a:lnTo>
                    <a:pt x="566" y="913"/>
                  </a:lnTo>
                  <a:lnTo>
                    <a:pt x="561" y="912"/>
                  </a:lnTo>
                  <a:lnTo>
                    <a:pt x="554" y="910"/>
                  </a:lnTo>
                  <a:lnTo>
                    <a:pt x="549" y="909"/>
                  </a:lnTo>
                  <a:lnTo>
                    <a:pt x="547" y="908"/>
                  </a:lnTo>
                  <a:lnTo>
                    <a:pt x="543" y="884"/>
                  </a:lnTo>
                  <a:lnTo>
                    <a:pt x="486" y="814"/>
                  </a:lnTo>
                  <a:lnTo>
                    <a:pt x="492" y="790"/>
                  </a:lnTo>
                  <a:lnTo>
                    <a:pt x="494" y="748"/>
                  </a:lnTo>
                  <a:lnTo>
                    <a:pt x="532" y="721"/>
                  </a:lnTo>
                  <a:lnTo>
                    <a:pt x="527" y="674"/>
                  </a:lnTo>
                  <a:lnTo>
                    <a:pt x="470" y="670"/>
                  </a:lnTo>
                  <a:lnTo>
                    <a:pt x="426" y="620"/>
                  </a:lnTo>
                  <a:lnTo>
                    <a:pt x="412" y="616"/>
                  </a:lnTo>
                  <a:lnTo>
                    <a:pt x="404" y="614"/>
                  </a:lnTo>
                  <a:lnTo>
                    <a:pt x="397" y="612"/>
                  </a:lnTo>
                  <a:lnTo>
                    <a:pt x="392" y="611"/>
                  </a:lnTo>
                  <a:lnTo>
                    <a:pt x="387" y="610"/>
                  </a:lnTo>
                  <a:lnTo>
                    <a:pt x="381" y="609"/>
                  </a:lnTo>
                  <a:lnTo>
                    <a:pt x="373" y="607"/>
                  </a:lnTo>
                  <a:lnTo>
                    <a:pt x="375" y="589"/>
                  </a:lnTo>
                  <a:lnTo>
                    <a:pt x="349" y="585"/>
                  </a:lnTo>
                  <a:lnTo>
                    <a:pt x="349" y="596"/>
                  </a:lnTo>
                  <a:lnTo>
                    <a:pt x="284" y="579"/>
                  </a:lnTo>
                  <a:lnTo>
                    <a:pt x="258" y="540"/>
                  </a:lnTo>
                  <a:lnTo>
                    <a:pt x="269" y="521"/>
                  </a:lnTo>
                  <a:lnTo>
                    <a:pt x="227" y="461"/>
                  </a:lnTo>
                  <a:lnTo>
                    <a:pt x="220" y="417"/>
                  </a:lnTo>
                  <a:lnTo>
                    <a:pt x="203" y="417"/>
                  </a:lnTo>
                  <a:lnTo>
                    <a:pt x="210" y="459"/>
                  </a:lnTo>
                  <a:lnTo>
                    <a:pt x="237" y="502"/>
                  </a:lnTo>
                  <a:lnTo>
                    <a:pt x="234" y="521"/>
                  </a:lnTo>
                  <a:lnTo>
                    <a:pt x="210" y="517"/>
                  </a:lnTo>
                  <a:lnTo>
                    <a:pt x="180" y="466"/>
                  </a:lnTo>
                  <a:lnTo>
                    <a:pt x="180" y="408"/>
                  </a:lnTo>
                  <a:lnTo>
                    <a:pt x="149" y="393"/>
                  </a:lnTo>
                  <a:lnTo>
                    <a:pt x="149" y="328"/>
                  </a:lnTo>
                  <a:lnTo>
                    <a:pt x="208" y="258"/>
                  </a:lnTo>
                  <a:lnTo>
                    <a:pt x="203" y="216"/>
                  </a:lnTo>
                  <a:lnTo>
                    <a:pt x="219" y="205"/>
                  </a:lnTo>
                  <a:lnTo>
                    <a:pt x="200" y="187"/>
                  </a:lnTo>
                  <a:lnTo>
                    <a:pt x="202" y="156"/>
                  </a:lnTo>
                  <a:lnTo>
                    <a:pt x="178" y="135"/>
                  </a:lnTo>
                  <a:lnTo>
                    <a:pt x="114" y="135"/>
                  </a:lnTo>
                  <a:lnTo>
                    <a:pt x="104" y="147"/>
                  </a:lnTo>
                  <a:lnTo>
                    <a:pt x="27" y="147"/>
                  </a:lnTo>
                  <a:lnTo>
                    <a:pt x="0" y="123"/>
                  </a:lnTo>
                  <a:lnTo>
                    <a:pt x="21" y="107"/>
                  </a:lnTo>
                  <a:lnTo>
                    <a:pt x="78" y="107"/>
                  </a:lnTo>
                  <a:lnTo>
                    <a:pt x="78" y="97"/>
                  </a:lnTo>
                  <a:lnTo>
                    <a:pt x="51" y="93"/>
                  </a:lnTo>
                  <a:lnTo>
                    <a:pt x="68" y="80"/>
                  </a:lnTo>
                  <a:lnTo>
                    <a:pt x="105" y="75"/>
                  </a:lnTo>
                  <a:lnTo>
                    <a:pt x="159" y="38"/>
                  </a:lnTo>
                  <a:lnTo>
                    <a:pt x="254" y="38"/>
                  </a:lnTo>
                  <a:lnTo>
                    <a:pt x="305" y="53"/>
                  </a:lnTo>
                  <a:lnTo>
                    <a:pt x="323" y="62"/>
                  </a:lnTo>
                  <a:lnTo>
                    <a:pt x="337" y="65"/>
                  </a:lnTo>
                  <a:lnTo>
                    <a:pt x="361" y="42"/>
                  </a:lnTo>
                  <a:lnTo>
                    <a:pt x="436" y="42"/>
                  </a:lnTo>
                  <a:lnTo>
                    <a:pt x="453" y="50"/>
                  </a:lnTo>
                  <a:lnTo>
                    <a:pt x="484" y="57"/>
                  </a:lnTo>
                  <a:lnTo>
                    <a:pt x="486" y="70"/>
                  </a:lnTo>
                  <a:lnTo>
                    <a:pt x="537" y="72"/>
                  </a:lnTo>
                  <a:lnTo>
                    <a:pt x="529" y="55"/>
                  </a:lnTo>
                  <a:lnTo>
                    <a:pt x="485" y="54"/>
                  </a:lnTo>
                  <a:lnTo>
                    <a:pt x="496" y="45"/>
                  </a:lnTo>
                  <a:lnTo>
                    <a:pt x="492" y="32"/>
                  </a:lnTo>
                  <a:lnTo>
                    <a:pt x="452" y="32"/>
                  </a:lnTo>
                  <a:lnTo>
                    <a:pt x="4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61" name="Freeform 401"/>
          <p:cNvSpPr>
            <a:spLocks noEditPoints="1"/>
          </p:cNvSpPr>
          <p:nvPr/>
        </p:nvSpPr>
        <p:spPr bwMode="auto">
          <a:xfrm>
            <a:off x="5469356" y="4058356"/>
            <a:ext cx="633413" cy="369888"/>
          </a:xfrm>
          <a:custGeom>
            <a:avLst/>
            <a:gdLst>
              <a:gd name="T0" fmla="*/ 3080 w 3589"/>
              <a:gd name="T1" fmla="*/ 921 h 1632"/>
              <a:gd name="T2" fmla="*/ 3178 w 3589"/>
              <a:gd name="T3" fmla="*/ 932 h 1632"/>
              <a:gd name="T4" fmla="*/ 3266 w 3589"/>
              <a:gd name="T5" fmla="*/ 963 h 1632"/>
              <a:gd name="T6" fmla="*/ 3344 w 3589"/>
              <a:gd name="T7" fmla="*/ 1011 h 1632"/>
              <a:gd name="T8" fmla="*/ 3405 w 3589"/>
              <a:gd name="T9" fmla="*/ 1073 h 1632"/>
              <a:gd name="T10" fmla="*/ 3450 w 3589"/>
              <a:gd name="T11" fmla="*/ 1148 h 1632"/>
              <a:gd name="T12" fmla="*/ 3474 w 3589"/>
              <a:gd name="T13" fmla="*/ 1231 h 1632"/>
              <a:gd name="T14" fmla="*/ 3474 w 3589"/>
              <a:gd name="T15" fmla="*/ 1321 h 1632"/>
              <a:gd name="T16" fmla="*/ 3450 w 3589"/>
              <a:gd name="T17" fmla="*/ 1405 h 1632"/>
              <a:gd name="T18" fmla="*/ 3405 w 3589"/>
              <a:gd name="T19" fmla="*/ 1479 h 1632"/>
              <a:gd name="T20" fmla="*/ 3344 w 3589"/>
              <a:gd name="T21" fmla="*/ 1542 h 1632"/>
              <a:gd name="T22" fmla="*/ 3266 w 3589"/>
              <a:gd name="T23" fmla="*/ 1590 h 1632"/>
              <a:gd name="T24" fmla="*/ 3177 w 3589"/>
              <a:gd name="T25" fmla="*/ 1622 h 1632"/>
              <a:gd name="T26" fmla="*/ 3079 w 3589"/>
              <a:gd name="T27" fmla="*/ 1632 h 1632"/>
              <a:gd name="T28" fmla="*/ 347 w 3589"/>
              <a:gd name="T29" fmla="*/ 1630 h 1632"/>
              <a:gd name="T30" fmla="*/ 253 w 3589"/>
              <a:gd name="T31" fmla="*/ 1608 h 1632"/>
              <a:gd name="T32" fmla="*/ 170 w 3589"/>
              <a:gd name="T33" fmla="*/ 1567 h 1632"/>
              <a:gd name="T34" fmla="*/ 101 w 3589"/>
              <a:gd name="T35" fmla="*/ 1512 h 1632"/>
              <a:gd name="T36" fmla="*/ 47 w 3589"/>
              <a:gd name="T37" fmla="*/ 1443 h 1632"/>
              <a:gd name="T38" fmla="*/ 12 w 3589"/>
              <a:gd name="T39" fmla="*/ 1364 h 1632"/>
              <a:gd name="T40" fmla="*/ 0 w 3589"/>
              <a:gd name="T41" fmla="*/ 1277 h 1632"/>
              <a:gd name="T42" fmla="*/ 12 w 3589"/>
              <a:gd name="T43" fmla="*/ 1189 h 1632"/>
              <a:gd name="T44" fmla="*/ 47 w 3589"/>
              <a:gd name="T45" fmla="*/ 1109 h 1632"/>
              <a:gd name="T46" fmla="*/ 101 w 3589"/>
              <a:gd name="T47" fmla="*/ 1040 h 1632"/>
              <a:gd name="T48" fmla="*/ 170 w 3589"/>
              <a:gd name="T49" fmla="*/ 985 h 1632"/>
              <a:gd name="T50" fmla="*/ 253 w 3589"/>
              <a:gd name="T51" fmla="*/ 945 h 1632"/>
              <a:gd name="T52" fmla="*/ 347 w 3589"/>
              <a:gd name="T53" fmla="*/ 924 h 1632"/>
              <a:gd name="T54" fmla="*/ 3095 w 3589"/>
              <a:gd name="T55" fmla="*/ 0 h 1632"/>
              <a:gd name="T56" fmla="*/ 3288 w 3589"/>
              <a:gd name="T57" fmla="*/ 2 h 1632"/>
              <a:gd name="T58" fmla="*/ 3311 w 3589"/>
              <a:gd name="T59" fmla="*/ 17 h 1632"/>
              <a:gd name="T60" fmla="*/ 3321 w 3589"/>
              <a:gd name="T61" fmla="*/ 42 h 1632"/>
              <a:gd name="T62" fmla="*/ 3541 w 3589"/>
              <a:gd name="T63" fmla="*/ 353 h 1632"/>
              <a:gd name="T64" fmla="*/ 3568 w 3589"/>
              <a:gd name="T65" fmla="*/ 360 h 1632"/>
              <a:gd name="T66" fmla="*/ 3586 w 3589"/>
              <a:gd name="T67" fmla="*/ 378 h 1632"/>
              <a:gd name="T68" fmla="*/ 3589 w 3589"/>
              <a:gd name="T69" fmla="*/ 402 h 1632"/>
              <a:gd name="T70" fmla="*/ 3578 w 3589"/>
              <a:gd name="T71" fmla="*/ 423 h 1632"/>
              <a:gd name="T72" fmla="*/ 3209 w 3589"/>
              <a:gd name="T73" fmla="*/ 801 h 1632"/>
              <a:gd name="T74" fmla="*/ 3183 w 3589"/>
              <a:gd name="T75" fmla="*/ 808 h 1632"/>
              <a:gd name="T76" fmla="*/ 3158 w 3589"/>
              <a:gd name="T77" fmla="*/ 801 h 1632"/>
              <a:gd name="T78" fmla="*/ 2793 w 3589"/>
              <a:gd name="T79" fmla="*/ 427 h 1632"/>
              <a:gd name="T80" fmla="*/ 2780 w 3589"/>
              <a:gd name="T81" fmla="*/ 407 h 1632"/>
              <a:gd name="T82" fmla="*/ 2780 w 3589"/>
              <a:gd name="T83" fmla="*/ 382 h 1632"/>
              <a:gd name="T84" fmla="*/ 2798 w 3589"/>
              <a:gd name="T85" fmla="*/ 361 h 1632"/>
              <a:gd name="T86" fmla="*/ 2826 w 3589"/>
              <a:gd name="T87" fmla="*/ 353 h 1632"/>
              <a:gd name="T88" fmla="*/ 3047 w 3589"/>
              <a:gd name="T89" fmla="*/ 42 h 1632"/>
              <a:gd name="T90" fmla="*/ 3056 w 3589"/>
              <a:gd name="T91" fmla="*/ 17 h 1632"/>
              <a:gd name="T92" fmla="*/ 3079 w 3589"/>
              <a:gd name="T93" fmla="*/ 2 h 1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89" h="1632">
                <a:moveTo>
                  <a:pt x="397" y="921"/>
                </a:moveTo>
                <a:lnTo>
                  <a:pt x="3080" y="921"/>
                </a:lnTo>
                <a:lnTo>
                  <a:pt x="3130" y="924"/>
                </a:lnTo>
                <a:lnTo>
                  <a:pt x="3178" y="932"/>
                </a:lnTo>
                <a:lnTo>
                  <a:pt x="3224" y="945"/>
                </a:lnTo>
                <a:lnTo>
                  <a:pt x="3266" y="963"/>
                </a:lnTo>
                <a:lnTo>
                  <a:pt x="3307" y="985"/>
                </a:lnTo>
                <a:lnTo>
                  <a:pt x="3344" y="1011"/>
                </a:lnTo>
                <a:lnTo>
                  <a:pt x="3376" y="1040"/>
                </a:lnTo>
                <a:lnTo>
                  <a:pt x="3405" y="1073"/>
                </a:lnTo>
                <a:lnTo>
                  <a:pt x="3430" y="1109"/>
                </a:lnTo>
                <a:lnTo>
                  <a:pt x="3450" y="1148"/>
                </a:lnTo>
                <a:lnTo>
                  <a:pt x="3465" y="1189"/>
                </a:lnTo>
                <a:lnTo>
                  <a:pt x="3474" y="1231"/>
                </a:lnTo>
                <a:lnTo>
                  <a:pt x="3477" y="1277"/>
                </a:lnTo>
                <a:lnTo>
                  <a:pt x="3474" y="1321"/>
                </a:lnTo>
                <a:lnTo>
                  <a:pt x="3465" y="1364"/>
                </a:lnTo>
                <a:lnTo>
                  <a:pt x="3450" y="1405"/>
                </a:lnTo>
                <a:lnTo>
                  <a:pt x="3430" y="1443"/>
                </a:lnTo>
                <a:lnTo>
                  <a:pt x="3405" y="1479"/>
                </a:lnTo>
                <a:lnTo>
                  <a:pt x="3376" y="1512"/>
                </a:lnTo>
                <a:lnTo>
                  <a:pt x="3344" y="1542"/>
                </a:lnTo>
                <a:lnTo>
                  <a:pt x="3307" y="1568"/>
                </a:lnTo>
                <a:lnTo>
                  <a:pt x="3266" y="1590"/>
                </a:lnTo>
                <a:lnTo>
                  <a:pt x="3223" y="1608"/>
                </a:lnTo>
                <a:lnTo>
                  <a:pt x="3177" y="1622"/>
                </a:lnTo>
                <a:lnTo>
                  <a:pt x="3130" y="1630"/>
                </a:lnTo>
                <a:lnTo>
                  <a:pt x="3079" y="1632"/>
                </a:lnTo>
                <a:lnTo>
                  <a:pt x="397" y="1632"/>
                </a:lnTo>
                <a:lnTo>
                  <a:pt x="347" y="1630"/>
                </a:lnTo>
                <a:lnTo>
                  <a:pt x="299" y="1621"/>
                </a:lnTo>
                <a:lnTo>
                  <a:pt x="253" y="1608"/>
                </a:lnTo>
                <a:lnTo>
                  <a:pt x="211" y="1590"/>
                </a:lnTo>
                <a:lnTo>
                  <a:pt x="170" y="1567"/>
                </a:lnTo>
                <a:lnTo>
                  <a:pt x="133" y="1541"/>
                </a:lnTo>
                <a:lnTo>
                  <a:pt x="101" y="1512"/>
                </a:lnTo>
                <a:lnTo>
                  <a:pt x="72" y="1479"/>
                </a:lnTo>
                <a:lnTo>
                  <a:pt x="47" y="1443"/>
                </a:lnTo>
                <a:lnTo>
                  <a:pt x="27" y="1405"/>
                </a:lnTo>
                <a:lnTo>
                  <a:pt x="12" y="1364"/>
                </a:lnTo>
                <a:lnTo>
                  <a:pt x="3" y="1321"/>
                </a:lnTo>
                <a:lnTo>
                  <a:pt x="0" y="1277"/>
                </a:lnTo>
                <a:lnTo>
                  <a:pt x="3" y="1231"/>
                </a:lnTo>
                <a:lnTo>
                  <a:pt x="12" y="1189"/>
                </a:lnTo>
                <a:lnTo>
                  <a:pt x="27" y="1148"/>
                </a:lnTo>
                <a:lnTo>
                  <a:pt x="47" y="1109"/>
                </a:lnTo>
                <a:lnTo>
                  <a:pt x="72" y="1073"/>
                </a:lnTo>
                <a:lnTo>
                  <a:pt x="101" y="1040"/>
                </a:lnTo>
                <a:lnTo>
                  <a:pt x="133" y="1011"/>
                </a:lnTo>
                <a:lnTo>
                  <a:pt x="170" y="985"/>
                </a:lnTo>
                <a:lnTo>
                  <a:pt x="211" y="963"/>
                </a:lnTo>
                <a:lnTo>
                  <a:pt x="253" y="945"/>
                </a:lnTo>
                <a:lnTo>
                  <a:pt x="299" y="932"/>
                </a:lnTo>
                <a:lnTo>
                  <a:pt x="347" y="924"/>
                </a:lnTo>
                <a:lnTo>
                  <a:pt x="397" y="921"/>
                </a:lnTo>
                <a:close/>
                <a:moveTo>
                  <a:pt x="3095" y="0"/>
                </a:moveTo>
                <a:lnTo>
                  <a:pt x="3273" y="0"/>
                </a:lnTo>
                <a:lnTo>
                  <a:pt x="3288" y="2"/>
                </a:lnTo>
                <a:lnTo>
                  <a:pt x="3301" y="8"/>
                </a:lnTo>
                <a:lnTo>
                  <a:pt x="3311" y="17"/>
                </a:lnTo>
                <a:lnTo>
                  <a:pt x="3319" y="28"/>
                </a:lnTo>
                <a:lnTo>
                  <a:pt x="3321" y="42"/>
                </a:lnTo>
                <a:lnTo>
                  <a:pt x="3321" y="353"/>
                </a:lnTo>
                <a:lnTo>
                  <a:pt x="3541" y="353"/>
                </a:lnTo>
                <a:lnTo>
                  <a:pt x="3554" y="355"/>
                </a:lnTo>
                <a:lnTo>
                  <a:pt x="3568" y="360"/>
                </a:lnTo>
                <a:lnTo>
                  <a:pt x="3578" y="367"/>
                </a:lnTo>
                <a:lnTo>
                  <a:pt x="3586" y="378"/>
                </a:lnTo>
                <a:lnTo>
                  <a:pt x="3589" y="389"/>
                </a:lnTo>
                <a:lnTo>
                  <a:pt x="3589" y="402"/>
                </a:lnTo>
                <a:lnTo>
                  <a:pt x="3585" y="413"/>
                </a:lnTo>
                <a:lnTo>
                  <a:pt x="3578" y="423"/>
                </a:lnTo>
                <a:lnTo>
                  <a:pt x="3220" y="793"/>
                </a:lnTo>
                <a:lnTo>
                  <a:pt x="3209" y="801"/>
                </a:lnTo>
                <a:lnTo>
                  <a:pt x="3197" y="806"/>
                </a:lnTo>
                <a:lnTo>
                  <a:pt x="3183" y="808"/>
                </a:lnTo>
                <a:lnTo>
                  <a:pt x="3170" y="806"/>
                </a:lnTo>
                <a:lnTo>
                  <a:pt x="3158" y="801"/>
                </a:lnTo>
                <a:lnTo>
                  <a:pt x="3148" y="793"/>
                </a:lnTo>
                <a:lnTo>
                  <a:pt x="2793" y="427"/>
                </a:lnTo>
                <a:lnTo>
                  <a:pt x="2785" y="418"/>
                </a:lnTo>
                <a:lnTo>
                  <a:pt x="2780" y="407"/>
                </a:lnTo>
                <a:lnTo>
                  <a:pt x="2778" y="395"/>
                </a:lnTo>
                <a:lnTo>
                  <a:pt x="2780" y="382"/>
                </a:lnTo>
                <a:lnTo>
                  <a:pt x="2788" y="370"/>
                </a:lnTo>
                <a:lnTo>
                  <a:pt x="2798" y="361"/>
                </a:lnTo>
                <a:lnTo>
                  <a:pt x="2811" y="355"/>
                </a:lnTo>
                <a:lnTo>
                  <a:pt x="2826" y="353"/>
                </a:lnTo>
                <a:lnTo>
                  <a:pt x="3047" y="353"/>
                </a:lnTo>
                <a:lnTo>
                  <a:pt x="3047" y="42"/>
                </a:lnTo>
                <a:lnTo>
                  <a:pt x="3049" y="28"/>
                </a:lnTo>
                <a:lnTo>
                  <a:pt x="3056" y="17"/>
                </a:lnTo>
                <a:lnTo>
                  <a:pt x="3066" y="8"/>
                </a:lnTo>
                <a:lnTo>
                  <a:pt x="3079" y="2"/>
                </a:lnTo>
                <a:lnTo>
                  <a:pt x="309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406"/>
          <p:cNvSpPr>
            <a:spLocks noEditPoints="1"/>
          </p:cNvSpPr>
          <p:nvPr/>
        </p:nvSpPr>
        <p:spPr bwMode="auto">
          <a:xfrm>
            <a:off x="6419931" y="4067088"/>
            <a:ext cx="603250" cy="352425"/>
          </a:xfrm>
          <a:custGeom>
            <a:avLst/>
            <a:gdLst>
              <a:gd name="T0" fmla="*/ 3045 w 3423"/>
              <a:gd name="T1" fmla="*/ 1003 h 1777"/>
              <a:gd name="T2" fmla="*/ 3138 w 3423"/>
              <a:gd name="T3" fmla="*/ 1015 h 1777"/>
              <a:gd name="T4" fmla="*/ 3222 w 3423"/>
              <a:gd name="T5" fmla="*/ 1049 h 1777"/>
              <a:gd name="T6" fmla="*/ 3296 w 3423"/>
              <a:gd name="T7" fmla="*/ 1101 h 1777"/>
              <a:gd name="T8" fmla="*/ 3356 w 3423"/>
              <a:gd name="T9" fmla="*/ 1170 h 1777"/>
              <a:gd name="T10" fmla="*/ 3398 w 3423"/>
              <a:gd name="T11" fmla="*/ 1251 h 1777"/>
              <a:gd name="T12" fmla="*/ 3420 w 3423"/>
              <a:gd name="T13" fmla="*/ 1341 h 1777"/>
              <a:gd name="T14" fmla="*/ 3420 w 3423"/>
              <a:gd name="T15" fmla="*/ 1439 h 1777"/>
              <a:gd name="T16" fmla="*/ 3398 w 3423"/>
              <a:gd name="T17" fmla="*/ 1530 h 1777"/>
              <a:gd name="T18" fmla="*/ 3355 w 3423"/>
              <a:gd name="T19" fmla="*/ 1611 h 1777"/>
              <a:gd name="T20" fmla="*/ 3296 w 3423"/>
              <a:gd name="T21" fmla="*/ 1680 h 1777"/>
              <a:gd name="T22" fmla="*/ 3222 w 3423"/>
              <a:gd name="T23" fmla="*/ 1732 h 1777"/>
              <a:gd name="T24" fmla="*/ 3137 w 3423"/>
              <a:gd name="T25" fmla="*/ 1766 h 1777"/>
              <a:gd name="T26" fmla="*/ 3044 w 3423"/>
              <a:gd name="T27" fmla="*/ 1777 h 1777"/>
              <a:gd name="T28" fmla="*/ 438 w 3423"/>
              <a:gd name="T29" fmla="*/ 1775 h 1777"/>
              <a:gd name="T30" fmla="*/ 349 w 3423"/>
              <a:gd name="T31" fmla="*/ 1751 h 1777"/>
              <a:gd name="T32" fmla="*/ 269 w 3423"/>
              <a:gd name="T33" fmla="*/ 1708 h 1777"/>
              <a:gd name="T34" fmla="*/ 203 w 3423"/>
              <a:gd name="T35" fmla="*/ 1647 h 1777"/>
              <a:gd name="T36" fmla="*/ 152 w 3423"/>
              <a:gd name="T37" fmla="*/ 1572 h 1777"/>
              <a:gd name="T38" fmla="*/ 119 w 3423"/>
              <a:gd name="T39" fmla="*/ 1486 h 1777"/>
              <a:gd name="T40" fmla="*/ 107 w 3423"/>
              <a:gd name="T41" fmla="*/ 1391 h 1777"/>
              <a:gd name="T42" fmla="*/ 119 w 3423"/>
              <a:gd name="T43" fmla="*/ 1296 h 1777"/>
              <a:gd name="T44" fmla="*/ 152 w 3423"/>
              <a:gd name="T45" fmla="*/ 1208 h 1777"/>
              <a:gd name="T46" fmla="*/ 203 w 3423"/>
              <a:gd name="T47" fmla="*/ 1134 h 1777"/>
              <a:gd name="T48" fmla="*/ 269 w 3423"/>
              <a:gd name="T49" fmla="*/ 1073 h 1777"/>
              <a:gd name="T50" fmla="*/ 349 w 3423"/>
              <a:gd name="T51" fmla="*/ 1029 h 1777"/>
              <a:gd name="T52" fmla="*/ 438 w 3423"/>
              <a:gd name="T53" fmla="*/ 1006 h 1777"/>
              <a:gd name="T54" fmla="*/ 301 w 3423"/>
              <a:gd name="T55" fmla="*/ 0 h 1777"/>
              <a:gd name="T56" fmla="*/ 486 w 3423"/>
              <a:gd name="T57" fmla="*/ 2 h 1777"/>
              <a:gd name="T58" fmla="*/ 509 w 3423"/>
              <a:gd name="T59" fmla="*/ 19 h 1777"/>
              <a:gd name="T60" fmla="*/ 517 w 3423"/>
              <a:gd name="T61" fmla="*/ 46 h 1777"/>
              <a:gd name="T62" fmla="*/ 728 w 3423"/>
              <a:gd name="T63" fmla="*/ 385 h 1777"/>
              <a:gd name="T64" fmla="*/ 755 w 3423"/>
              <a:gd name="T65" fmla="*/ 393 h 1777"/>
              <a:gd name="T66" fmla="*/ 771 w 3423"/>
              <a:gd name="T67" fmla="*/ 416 h 1777"/>
              <a:gd name="T68" fmla="*/ 772 w 3423"/>
              <a:gd name="T69" fmla="*/ 444 h 1777"/>
              <a:gd name="T70" fmla="*/ 759 w 3423"/>
              <a:gd name="T71" fmla="*/ 465 h 1777"/>
              <a:gd name="T72" fmla="*/ 412 w 3423"/>
              <a:gd name="T73" fmla="*/ 874 h 1777"/>
              <a:gd name="T74" fmla="*/ 386 w 3423"/>
              <a:gd name="T75" fmla="*/ 880 h 1777"/>
              <a:gd name="T76" fmla="*/ 361 w 3423"/>
              <a:gd name="T77" fmla="*/ 874 h 1777"/>
              <a:gd name="T78" fmla="*/ 12 w 3423"/>
              <a:gd name="T79" fmla="*/ 462 h 1777"/>
              <a:gd name="T80" fmla="*/ 0 w 3423"/>
              <a:gd name="T81" fmla="*/ 438 h 1777"/>
              <a:gd name="T82" fmla="*/ 4 w 3423"/>
              <a:gd name="T83" fmla="*/ 412 h 1777"/>
              <a:gd name="T84" fmla="*/ 20 w 3423"/>
              <a:gd name="T85" fmla="*/ 392 h 1777"/>
              <a:gd name="T86" fmla="*/ 45 w 3423"/>
              <a:gd name="T87" fmla="*/ 385 h 1777"/>
              <a:gd name="T88" fmla="*/ 256 w 3423"/>
              <a:gd name="T89" fmla="*/ 46 h 1777"/>
              <a:gd name="T90" fmla="*/ 264 w 3423"/>
              <a:gd name="T91" fmla="*/ 19 h 1777"/>
              <a:gd name="T92" fmla="*/ 287 w 3423"/>
              <a:gd name="T93" fmla="*/ 2 h 1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23" h="1777">
                <a:moveTo>
                  <a:pt x="485" y="1003"/>
                </a:moveTo>
                <a:lnTo>
                  <a:pt x="3045" y="1003"/>
                </a:lnTo>
                <a:lnTo>
                  <a:pt x="3092" y="1006"/>
                </a:lnTo>
                <a:lnTo>
                  <a:pt x="3138" y="1015"/>
                </a:lnTo>
                <a:lnTo>
                  <a:pt x="3182" y="1029"/>
                </a:lnTo>
                <a:lnTo>
                  <a:pt x="3222" y="1049"/>
                </a:lnTo>
                <a:lnTo>
                  <a:pt x="3261" y="1073"/>
                </a:lnTo>
                <a:lnTo>
                  <a:pt x="3296" y="1101"/>
                </a:lnTo>
                <a:lnTo>
                  <a:pt x="3328" y="1134"/>
                </a:lnTo>
                <a:lnTo>
                  <a:pt x="3356" y="1170"/>
                </a:lnTo>
                <a:lnTo>
                  <a:pt x="3379" y="1208"/>
                </a:lnTo>
                <a:lnTo>
                  <a:pt x="3398" y="1251"/>
                </a:lnTo>
                <a:lnTo>
                  <a:pt x="3411" y="1296"/>
                </a:lnTo>
                <a:lnTo>
                  <a:pt x="3420" y="1341"/>
                </a:lnTo>
                <a:lnTo>
                  <a:pt x="3423" y="1391"/>
                </a:lnTo>
                <a:lnTo>
                  <a:pt x="3420" y="1439"/>
                </a:lnTo>
                <a:lnTo>
                  <a:pt x="3411" y="1486"/>
                </a:lnTo>
                <a:lnTo>
                  <a:pt x="3398" y="1530"/>
                </a:lnTo>
                <a:lnTo>
                  <a:pt x="3379" y="1572"/>
                </a:lnTo>
                <a:lnTo>
                  <a:pt x="3355" y="1611"/>
                </a:lnTo>
                <a:lnTo>
                  <a:pt x="3327" y="1647"/>
                </a:lnTo>
                <a:lnTo>
                  <a:pt x="3296" y="1680"/>
                </a:lnTo>
                <a:lnTo>
                  <a:pt x="3261" y="1708"/>
                </a:lnTo>
                <a:lnTo>
                  <a:pt x="3222" y="1732"/>
                </a:lnTo>
                <a:lnTo>
                  <a:pt x="3181" y="1751"/>
                </a:lnTo>
                <a:lnTo>
                  <a:pt x="3137" y="1766"/>
                </a:lnTo>
                <a:lnTo>
                  <a:pt x="3092" y="1775"/>
                </a:lnTo>
                <a:lnTo>
                  <a:pt x="3044" y="1777"/>
                </a:lnTo>
                <a:lnTo>
                  <a:pt x="485" y="1777"/>
                </a:lnTo>
                <a:lnTo>
                  <a:pt x="438" y="1775"/>
                </a:lnTo>
                <a:lnTo>
                  <a:pt x="392" y="1766"/>
                </a:lnTo>
                <a:lnTo>
                  <a:pt x="349" y="1751"/>
                </a:lnTo>
                <a:lnTo>
                  <a:pt x="308" y="1732"/>
                </a:lnTo>
                <a:lnTo>
                  <a:pt x="269" y="1708"/>
                </a:lnTo>
                <a:lnTo>
                  <a:pt x="234" y="1680"/>
                </a:lnTo>
                <a:lnTo>
                  <a:pt x="203" y="1647"/>
                </a:lnTo>
                <a:lnTo>
                  <a:pt x="175" y="1611"/>
                </a:lnTo>
                <a:lnTo>
                  <a:pt x="152" y="1572"/>
                </a:lnTo>
                <a:lnTo>
                  <a:pt x="133" y="1530"/>
                </a:lnTo>
                <a:lnTo>
                  <a:pt x="119" y="1486"/>
                </a:lnTo>
                <a:lnTo>
                  <a:pt x="110" y="1439"/>
                </a:lnTo>
                <a:lnTo>
                  <a:pt x="107" y="1391"/>
                </a:lnTo>
                <a:lnTo>
                  <a:pt x="110" y="1341"/>
                </a:lnTo>
                <a:lnTo>
                  <a:pt x="119" y="1296"/>
                </a:lnTo>
                <a:lnTo>
                  <a:pt x="133" y="1251"/>
                </a:lnTo>
                <a:lnTo>
                  <a:pt x="152" y="1208"/>
                </a:lnTo>
                <a:lnTo>
                  <a:pt x="175" y="1170"/>
                </a:lnTo>
                <a:lnTo>
                  <a:pt x="203" y="1134"/>
                </a:lnTo>
                <a:lnTo>
                  <a:pt x="234" y="1101"/>
                </a:lnTo>
                <a:lnTo>
                  <a:pt x="269" y="1073"/>
                </a:lnTo>
                <a:lnTo>
                  <a:pt x="308" y="1049"/>
                </a:lnTo>
                <a:lnTo>
                  <a:pt x="349" y="1029"/>
                </a:lnTo>
                <a:lnTo>
                  <a:pt x="392" y="1015"/>
                </a:lnTo>
                <a:lnTo>
                  <a:pt x="438" y="1006"/>
                </a:lnTo>
                <a:lnTo>
                  <a:pt x="485" y="1003"/>
                </a:lnTo>
                <a:close/>
                <a:moveTo>
                  <a:pt x="301" y="0"/>
                </a:moveTo>
                <a:lnTo>
                  <a:pt x="471" y="0"/>
                </a:lnTo>
                <a:lnTo>
                  <a:pt x="486" y="2"/>
                </a:lnTo>
                <a:lnTo>
                  <a:pt x="498" y="9"/>
                </a:lnTo>
                <a:lnTo>
                  <a:pt x="509" y="19"/>
                </a:lnTo>
                <a:lnTo>
                  <a:pt x="515" y="32"/>
                </a:lnTo>
                <a:lnTo>
                  <a:pt x="517" y="46"/>
                </a:lnTo>
                <a:lnTo>
                  <a:pt x="517" y="385"/>
                </a:lnTo>
                <a:lnTo>
                  <a:pt x="728" y="385"/>
                </a:lnTo>
                <a:lnTo>
                  <a:pt x="743" y="387"/>
                </a:lnTo>
                <a:lnTo>
                  <a:pt x="755" y="393"/>
                </a:lnTo>
                <a:lnTo>
                  <a:pt x="764" y="403"/>
                </a:lnTo>
                <a:lnTo>
                  <a:pt x="771" y="416"/>
                </a:lnTo>
                <a:lnTo>
                  <a:pt x="774" y="430"/>
                </a:lnTo>
                <a:lnTo>
                  <a:pt x="772" y="444"/>
                </a:lnTo>
                <a:lnTo>
                  <a:pt x="767" y="456"/>
                </a:lnTo>
                <a:lnTo>
                  <a:pt x="759" y="465"/>
                </a:lnTo>
                <a:lnTo>
                  <a:pt x="421" y="865"/>
                </a:lnTo>
                <a:lnTo>
                  <a:pt x="412" y="874"/>
                </a:lnTo>
                <a:lnTo>
                  <a:pt x="400" y="879"/>
                </a:lnTo>
                <a:lnTo>
                  <a:pt x="386" y="880"/>
                </a:lnTo>
                <a:lnTo>
                  <a:pt x="373" y="879"/>
                </a:lnTo>
                <a:lnTo>
                  <a:pt x="361" y="874"/>
                </a:lnTo>
                <a:lnTo>
                  <a:pt x="352" y="865"/>
                </a:lnTo>
                <a:lnTo>
                  <a:pt x="12" y="462"/>
                </a:lnTo>
                <a:lnTo>
                  <a:pt x="4" y="450"/>
                </a:lnTo>
                <a:lnTo>
                  <a:pt x="0" y="438"/>
                </a:lnTo>
                <a:lnTo>
                  <a:pt x="0" y="425"/>
                </a:lnTo>
                <a:lnTo>
                  <a:pt x="4" y="412"/>
                </a:lnTo>
                <a:lnTo>
                  <a:pt x="11" y="401"/>
                </a:lnTo>
                <a:lnTo>
                  <a:pt x="20" y="392"/>
                </a:lnTo>
                <a:lnTo>
                  <a:pt x="32" y="387"/>
                </a:lnTo>
                <a:lnTo>
                  <a:pt x="45" y="385"/>
                </a:lnTo>
                <a:lnTo>
                  <a:pt x="256" y="385"/>
                </a:lnTo>
                <a:lnTo>
                  <a:pt x="256" y="46"/>
                </a:lnTo>
                <a:lnTo>
                  <a:pt x="258" y="32"/>
                </a:lnTo>
                <a:lnTo>
                  <a:pt x="264" y="19"/>
                </a:lnTo>
                <a:lnTo>
                  <a:pt x="275" y="9"/>
                </a:lnTo>
                <a:lnTo>
                  <a:pt x="287" y="2"/>
                </a:lnTo>
                <a:lnTo>
                  <a:pt x="30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63" name="Group 643"/>
          <p:cNvGrpSpPr/>
          <p:nvPr/>
        </p:nvGrpSpPr>
        <p:grpSpPr>
          <a:xfrm>
            <a:off x="8423475" y="4040894"/>
            <a:ext cx="338138" cy="404812"/>
            <a:chOff x="4543425" y="5084763"/>
            <a:chExt cx="338138" cy="404812"/>
          </a:xfrm>
          <a:solidFill>
            <a:srgbClr val="000000"/>
          </a:solidFill>
        </p:grpSpPr>
        <p:sp>
          <p:nvSpPr>
            <p:cNvPr id="164" name="Freeform 411"/>
            <p:cNvSpPr>
              <a:spLocks/>
            </p:cNvSpPr>
            <p:nvPr/>
          </p:nvSpPr>
          <p:spPr bwMode="auto">
            <a:xfrm>
              <a:off x="4543425" y="5127625"/>
              <a:ext cx="279400" cy="319087"/>
            </a:xfrm>
            <a:custGeom>
              <a:avLst/>
              <a:gdLst>
                <a:gd name="T0" fmla="*/ 84 w 2462"/>
                <a:gd name="T1" fmla="*/ 0 h 2608"/>
                <a:gd name="T2" fmla="*/ 2378 w 2462"/>
                <a:gd name="T3" fmla="*/ 0 h 2608"/>
                <a:gd name="T4" fmla="*/ 2400 w 2462"/>
                <a:gd name="T5" fmla="*/ 3 h 2608"/>
                <a:gd name="T6" fmla="*/ 2420 w 2462"/>
                <a:gd name="T7" fmla="*/ 12 h 2608"/>
                <a:gd name="T8" fmla="*/ 2437 w 2462"/>
                <a:gd name="T9" fmla="*/ 26 h 2608"/>
                <a:gd name="T10" fmla="*/ 2450 w 2462"/>
                <a:gd name="T11" fmla="*/ 45 h 2608"/>
                <a:gd name="T12" fmla="*/ 2459 w 2462"/>
                <a:gd name="T13" fmla="*/ 66 h 2608"/>
                <a:gd name="T14" fmla="*/ 2462 w 2462"/>
                <a:gd name="T15" fmla="*/ 89 h 2608"/>
                <a:gd name="T16" fmla="*/ 2462 w 2462"/>
                <a:gd name="T17" fmla="*/ 1543 h 2608"/>
                <a:gd name="T18" fmla="*/ 2413 w 2462"/>
                <a:gd name="T19" fmla="*/ 1538 h 2608"/>
                <a:gd name="T20" fmla="*/ 2364 w 2462"/>
                <a:gd name="T21" fmla="*/ 1537 h 2608"/>
                <a:gd name="T22" fmla="*/ 2328 w 2462"/>
                <a:gd name="T23" fmla="*/ 1537 h 2608"/>
                <a:gd name="T24" fmla="*/ 2294 w 2462"/>
                <a:gd name="T25" fmla="*/ 1540 h 2608"/>
                <a:gd name="T26" fmla="*/ 2294 w 2462"/>
                <a:gd name="T27" fmla="*/ 178 h 2608"/>
                <a:gd name="T28" fmla="*/ 167 w 2462"/>
                <a:gd name="T29" fmla="*/ 178 h 2608"/>
                <a:gd name="T30" fmla="*/ 167 w 2462"/>
                <a:gd name="T31" fmla="*/ 2429 h 2608"/>
                <a:gd name="T32" fmla="*/ 1554 w 2462"/>
                <a:gd name="T33" fmla="*/ 2429 h 2608"/>
                <a:gd name="T34" fmla="*/ 1558 w 2462"/>
                <a:gd name="T35" fmla="*/ 2490 h 2608"/>
                <a:gd name="T36" fmla="*/ 1567 w 2462"/>
                <a:gd name="T37" fmla="*/ 2550 h 2608"/>
                <a:gd name="T38" fmla="*/ 1580 w 2462"/>
                <a:gd name="T39" fmla="*/ 2608 h 2608"/>
                <a:gd name="T40" fmla="*/ 84 w 2462"/>
                <a:gd name="T41" fmla="*/ 2608 h 2608"/>
                <a:gd name="T42" fmla="*/ 61 w 2462"/>
                <a:gd name="T43" fmla="*/ 2605 h 2608"/>
                <a:gd name="T44" fmla="*/ 41 w 2462"/>
                <a:gd name="T45" fmla="*/ 2595 h 2608"/>
                <a:gd name="T46" fmla="*/ 24 w 2462"/>
                <a:gd name="T47" fmla="*/ 2581 h 2608"/>
                <a:gd name="T48" fmla="*/ 11 w 2462"/>
                <a:gd name="T49" fmla="*/ 2564 h 2608"/>
                <a:gd name="T50" fmla="*/ 3 w 2462"/>
                <a:gd name="T51" fmla="*/ 2543 h 2608"/>
                <a:gd name="T52" fmla="*/ 0 w 2462"/>
                <a:gd name="T53" fmla="*/ 2518 h 2608"/>
                <a:gd name="T54" fmla="*/ 0 w 2462"/>
                <a:gd name="T55" fmla="*/ 89 h 2608"/>
                <a:gd name="T56" fmla="*/ 3 w 2462"/>
                <a:gd name="T57" fmla="*/ 66 h 2608"/>
                <a:gd name="T58" fmla="*/ 11 w 2462"/>
                <a:gd name="T59" fmla="*/ 45 h 2608"/>
                <a:gd name="T60" fmla="*/ 24 w 2462"/>
                <a:gd name="T61" fmla="*/ 26 h 2608"/>
                <a:gd name="T62" fmla="*/ 41 w 2462"/>
                <a:gd name="T63" fmla="*/ 12 h 2608"/>
                <a:gd name="T64" fmla="*/ 61 w 2462"/>
                <a:gd name="T65" fmla="*/ 3 h 2608"/>
                <a:gd name="T66" fmla="*/ 84 w 2462"/>
                <a:gd name="T67" fmla="*/ 0 h 2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462" h="2608">
                  <a:moveTo>
                    <a:pt x="84" y="0"/>
                  </a:moveTo>
                  <a:lnTo>
                    <a:pt x="2378" y="0"/>
                  </a:lnTo>
                  <a:lnTo>
                    <a:pt x="2400" y="3"/>
                  </a:lnTo>
                  <a:lnTo>
                    <a:pt x="2420" y="12"/>
                  </a:lnTo>
                  <a:lnTo>
                    <a:pt x="2437" y="26"/>
                  </a:lnTo>
                  <a:lnTo>
                    <a:pt x="2450" y="45"/>
                  </a:lnTo>
                  <a:lnTo>
                    <a:pt x="2459" y="66"/>
                  </a:lnTo>
                  <a:lnTo>
                    <a:pt x="2462" y="89"/>
                  </a:lnTo>
                  <a:lnTo>
                    <a:pt x="2462" y="1543"/>
                  </a:lnTo>
                  <a:lnTo>
                    <a:pt x="2413" y="1538"/>
                  </a:lnTo>
                  <a:lnTo>
                    <a:pt x="2364" y="1537"/>
                  </a:lnTo>
                  <a:lnTo>
                    <a:pt x="2328" y="1537"/>
                  </a:lnTo>
                  <a:lnTo>
                    <a:pt x="2294" y="1540"/>
                  </a:lnTo>
                  <a:lnTo>
                    <a:pt x="2294" y="178"/>
                  </a:lnTo>
                  <a:lnTo>
                    <a:pt x="167" y="178"/>
                  </a:lnTo>
                  <a:lnTo>
                    <a:pt x="167" y="2429"/>
                  </a:lnTo>
                  <a:lnTo>
                    <a:pt x="1554" y="2429"/>
                  </a:lnTo>
                  <a:lnTo>
                    <a:pt x="1558" y="2490"/>
                  </a:lnTo>
                  <a:lnTo>
                    <a:pt x="1567" y="2550"/>
                  </a:lnTo>
                  <a:lnTo>
                    <a:pt x="1580" y="2608"/>
                  </a:lnTo>
                  <a:lnTo>
                    <a:pt x="84" y="2608"/>
                  </a:lnTo>
                  <a:lnTo>
                    <a:pt x="61" y="2605"/>
                  </a:lnTo>
                  <a:lnTo>
                    <a:pt x="41" y="2595"/>
                  </a:lnTo>
                  <a:lnTo>
                    <a:pt x="24" y="2581"/>
                  </a:lnTo>
                  <a:lnTo>
                    <a:pt x="11" y="2564"/>
                  </a:lnTo>
                  <a:lnTo>
                    <a:pt x="3" y="2543"/>
                  </a:lnTo>
                  <a:lnTo>
                    <a:pt x="0" y="2518"/>
                  </a:lnTo>
                  <a:lnTo>
                    <a:pt x="0" y="89"/>
                  </a:lnTo>
                  <a:lnTo>
                    <a:pt x="3" y="66"/>
                  </a:lnTo>
                  <a:lnTo>
                    <a:pt x="11" y="45"/>
                  </a:lnTo>
                  <a:lnTo>
                    <a:pt x="24" y="26"/>
                  </a:lnTo>
                  <a:lnTo>
                    <a:pt x="41" y="12"/>
                  </a:lnTo>
                  <a:lnTo>
                    <a:pt x="61" y="3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412"/>
            <p:cNvSpPr>
              <a:spLocks/>
            </p:cNvSpPr>
            <p:nvPr/>
          </p:nvSpPr>
          <p:spPr bwMode="auto">
            <a:xfrm>
              <a:off x="4719638" y="5424488"/>
              <a:ext cx="17463" cy="22225"/>
            </a:xfrm>
            <a:custGeom>
              <a:avLst/>
              <a:gdLst>
                <a:gd name="T0" fmla="*/ 0 w 148"/>
                <a:gd name="T1" fmla="*/ 0 h 179"/>
                <a:gd name="T2" fmla="*/ 119 w 148"/>
                <a:gd name="T3" fmla="*/ 0 h 179"/>
                <a:gd name="T4" fmla="*/ 124 w 148"/>
                <a:gd name="T5" fmla="*/ 61 h 179"/>
                <a:gd name="T6" fmla="*/ 133 w 148"/>
                <a:gd name="T7" fmla="*/ 121 h 179"/>
                <a:gd name="T8" fmla="*/ 148 w 148"/>
                <a:gd name="T9" fmla="*/ 179 h 179"/>
                <a:gd name="T10" fmla="*/ 26 w 148"/>
                <a:gd name="T11" fmla="*/ 179 h 179"/>
                <a:gd name="T12" fmla="*/ 13 w 148"/>
                <a:gd name="T13" fmla="*/ 121 h 179"/>
                <a:gd name="T14" fmla="*/ 4 w 148"/>
                <a:gd name="T15" fmla="*/ 61 h 179"/>
                <a:gd name="T16" fmla="*/ 0 w 148"/>
                <a:gd name="T1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179">
                  <a:moveTo>
                    <a:pt x="0" y="0"/>
                  </a:moveTo>
                  <a:lnTo>
                    <a:pt x="119" y="0"/>
                  </a:lnTo>
                  <a:lnTo>
                    <a:pt x="124" y="61"/>
                  </a:lnTo>
                  <a:lnTo>
                    <a:pt x="133" y="121"/>
                  </a:lnTo>
                  <a:lnTo>
                    <a:pt x="148" y="179"/>
                  </a:lnTo>
                  <a:lnTo>
                    <a:pt x="26" y="179"/>
                  </a:lnTo>
                  <a:lnTo>
                    <a:pt x="13" y="121"/>
                  </a:lnTo>
                  <a:lnTo>
                    <a:pt x="4" y="6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413"/>
            <p:cNvSpPr>
              <a:spLocks noEditPoints="1"/>
            </p:cNvSpPr>
            <p:nvPr/>
          </p:nvSpPr>
          <p:spPr bwMode="auto">
            <a:xfrm>
              <a:off x="4725988" y="5310188"/>
              <a:ext cx="155575" cy="179387"/>
            </a:xfrm>
            <a:custGeom>
              <a:avLst/>
              <a:gdLst>
                <a:gd name="T0" fmla="*/ 570 w 1377"/>
                <a:gd name="T1" fmla="*/ 120 h 1460"/>
                <a:gd name="T2" fmla="*/ 408 w 1377"/>
                <a:gd name="T3" fmla="*/ 183 h 1460"/>
                <a:gd name="T4" fmla="*/ 273 w 1377"/>
                <a:gd name="T5" fmla="*/ 290 h 1460"/>
                <a:gd name="T6" fmla="*/ 171 w 1377"/>
                <a:gd name="T7" fmla="*/ 434 h 1460"/>
                <a:gd name="T8" fmla="*/ 112 w 1377"/>
                <a:gd name="T9" fmla="*/ 605 h 1460"/>
                <a:gd name="T10" fmla="*/ 103 w 1377"/>
                <a:gd name="T11" fmla="*/ 794 h 1460"/>
                <a:gd name="T12" fmla="*/ 146 w 1377"/>
                <a:gd name="T13" fmla="*/ 972 h 1460"/>
                <a:gd name="T14" fmla="*/ 235 w 1377"/>
                <a:gd name="T15" fmla="*/ 1126 h 1460"/>
                <a:gd name="T16" fmla="*/ 360 w 1377"/>
                <a:gd name="T17" fmla="*/ 1246 h 1460"/>
                <a:gd name="T18" fmla="*/ 514 w 1377"/>
                <a:gd name="T19" fmla="*/ 1325 h 1460"/>
                <a:gd name="T20" fmla="*/ 688 w 1377"/>
                <a:gd name="T21" fmla="*/ 1353 h 1460"/>
                <a:gd name="T22" fmla="*/ 863 w 1377"/>
                <a:gd name="T23" fmla="*/ 1325 h 1460"/>
                <a:gd name="T24" fmla="*/ 1017 w 1377"/>
                <a:gd name="T25" fmla="*/ 1246 h 1460"/>
                <a:gd name="T26" fmla="*/ 1142 w 1377"/>
                <a:gd name="T27" fmla="*/ 1126 h 1460"/>
                <a:gd name="T28" fmla="*/ 1231 w 1377"/>
                <a:gd name="T29" fmla="*/ 972 h 1460"/>
                <a:gd name="T30" fmla="*/ 1273 w 1377"/>
                <a:gd name="T31" fmla="*/ 794 h 1460"/>
                <a:gd name="T32" fmla="*/ 1265 w 1377"/>
                <a:gd name="T33" fmla="*/ 605 h 1460"/>
                <a:gd name="T34" fmla="*/ 1205 w 1377"/>
                <a:gd name="T35" fmla="*/ 434 h 1460"/>
                <a:gd name="T36" fmla="*/ 1104 w 1377"/>
                <a:gd name="T37" fmla="*/ 290 h 1460"/>
                <a:gd name="T38" fmla="*/ 968 w 1377"/>
                <a:gd name="T39" fmla="*/ 183 h 1460"/>
                <a:gd name="T40" fmla="*/ 806 w 1377"/>
                <a:gd name="T41" fmla="*/ 120 h 1460"/>
                <a:gd name="T42" fmla="*/ 688 w 1377"/>
                <a:gd name="T43" fmla="*/ 0 h 1460"/>
                <a:gd name="T44" fmla="*/ 882 w 1377"/>
                <a:gd name="T45" fmla="*/ 30 h 1460"/>
                <a:gd name="T46" fmla="*/ 1053 w 1377"/>
                <a:gd name="T47" fmla="*/ 112 h 1460"/>
                <a:gd name="T48" fmla="*/ 1196 w 1377"/>
                <a:gd name="T49" fmla="*/ 239 h 1460"/>
                <a:gd name="T50" fmla="*/ 1303 w 1377"/>
                <a:gd name="T51" fmla="*/ 401 h 1460"/>
                <a:gd name="T52" fmla="*/ 1365 w 1377"/>
                <a:gd name="T53" fmla="*/ 592 h 1460"/>
                <a:gd name="T54" fmla="*/ 1374 w 1377"/>
                <a:gd name="T55" fmla="*/ 800 h 1460"/>
                <a:gd name="T56" fmla="*/ 1328 w 1377"/>
                <a:gd name="T57" fmla="*/ 999 h 1460"/>
                <a:gd name="T58" fmla="*/ 1237 w 1377"/>
                <a:gd name="T59" fmla="*/ 1172 h 1460"/>
                <a:gd name="T60" fmla="*/ 1105 w 1377"/>
                <a:gd name="T61" fmla="*/ 1311 h 1460"/>
                <a:gd name="T62" fmla="*/ 941 w 1377"/>
                <a:gd name="T63" fmla="*/ 1409 h 1460"/>
                <a:gd name="T64" fmla="*/ 755 w 1377"/>
                <a:gd name="T65" fmla="*/ 1457 h 1460"/>
                <a:gd name="T66" fmla="*/ 557 w 1377"/>
                <a:gd name="T67" fmla="*/ 1447 h 1460"/>
                <a:gd name="T68" fmla="*/ 378 w 1377"/>
                <a:gd name="T69" fmla="*/ 1382 h 1460"/>
                <a:gd name="T70" fmla="*/ 224 w 1377"/>
                <a:gd name="T71" fmla="*/ 1269 h 1460"/>
                <a:gd name="T72" fmla="*/ 105 w 1377"/>
                <a:gd name="T73" fmla="*/ 1117 h 1460"/>
                <a:gd name="T74" fmla="*/ 27 w 1377"/>
                <a:gd name="T75" fmla="*/ 935 h 1460"/>
                <a:gd name="T76" fmla="*/ 0 w 1377"/>
                <a:gd name="T77" fmla="*/ 730 h 1460"/>
                <a:gd name="T78" fmla="*/ 27 w 1377"/>
                <a:gd name="T79" fmla="*/ 526 h 1460"/>
                <a:gd name="T80" fmla="*/ 105 w 1377"/>
                <a:gd name="T81" fmla="*/ 343 h 1460"/>
                <a:gd name="T82" fmla="*/ 224 w 1377"/>
                <a:gd name="T83" fmla="*/ 192 h 1460"/>
                <a:gd name="T84" fmla="*/ 378 w 1377"/>
                <a:gd name="T85" fmla="*/ 79 h 1460"/>
                <a:gd name="T86" fmla="*/ 557 w 1377"/>
                <a:gd name="T87" fmla="*/ 14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77" h="1460">
                  <a:moveTo>
                    <a:pt x="688" y="107"/>
                  </a:moveTo>
                  <a:lnTo>
                    <a:pt x="628" y="110"/>
                  </a:lnTo>
                  <a:lnTo>
                    <a:pt x="570" y="120"/>
                  </a:lnTo>
                  <a:lnTo>
                    <a:pt x="514" y="136"/>
                  </a:lnTo>
                  <a:lnTo>
                    <a:pt x="459" y="156"/>
                  </a:lnTo>
                  <a:lnTo>
                    <a:pt x="408" y="183"/>
                  </a:lnTo>
                  <a:lnTo>
                    <a:pt x="360" y="214"/>
                  </a:lnTo>
                  <a:lnTo>
                    <a:pt x="314" y="250"/>
                  </a:lnTo>
                  <a:lnTo>
                    <a:pt x="273" y="290"/>
                  </a:lnTo>
                  <a:lnTo>
                    <a:pt x="235" y="335"/>
                  </a:lnTo>
                  <a:lnTo>
                    <a:pt x="200" y="383"/>
                  </a:lnTo>
                  <a:lnTo>
                    <a:pt x="171" y="434"/>
                  </a:lnTo>
                  <a:lnTo>
                    <a:pt x="146" y="488"/>
                  </a:lnTo>
                  <a:lnTo>
                    <a:pt x="127" y="545"/>
                  </a:lnTo>
                  <a:lnTo>
                    <a:pt x="112" y="605"/>
                  </a:lnTo>
                  <a:lnTo>
                    <a:pt x="103" y="667"/>
                  </a:lnTo>
                  <a:lnTo>
                    <a:pt x="100" y="730"/>
                  </a:lnTo>
                  <a:lnTo>
                    <a:pt x="103" y="794"/>
                  </a:lnTo>
                  <a:lnTo>
                    <a:pt x="112" y="856"/>
                  </a:lnTo>
                  <a:lnTo>
                    <a:pt x="127" y="915"/>
                  </a:lnTo>
                  <a:lnTo>
                    <a:pt x="146" y="972"/>
                  </a:lnTo>
                  <a:lnTo>
                    <a:pt x="171" y="1026"/>
                  </a:lnTo>
                  <a:lnTo>
                    <a:pt x="200" y="1078"/>
                  </a:lnTo>
                  <a:lnTo>
                    <a:pt x="235" y="1126"/>
                  </a:lnTo>
                  <a:lnTo>
                    <a:pt x="273" y="1171"/>
                  </a:lnTo>
                  <a:lnTo>
                    <a:pt x="314" y="1210"/>
                  </a:lnTo>
                  <a:lnTo>
                    <a:pt x="360" y="1246"/>
                  </a:lnTo>
                  <a:lnTo>
                    <a:pt x="408" y="1277"/>
                  </a:lnTo>
                  <a:lnTo>
                    <a:pt x="459" y="1304"/>
                  </a:lnTo>
                  <a:lnTo>
                    <a:pt x="514" y="1325"/>
                  </a:lnTo>
                  <a:lnTo>
                    <a:pt x="570" y="1340"/>
                  </a:lnTo>
                  <a:lnTo>
                    <a:pt x="628" y="1350"/>
                  </a:lnTo>
                  <a:lnTo>
                    <a:pt x="688" y="1353"/>
                  </a:lnTo>
                  <a:lnTo>
                    <a:pt x="749" y="1350"/>
                  </a:lnTo>
                  <a:lnTo>
                    <a:pt x="806" y="1340"/>
                  </a:lnTo>
                  <a:lnTo>
                    <a:pt x="863" y="1325"/>
                  </a:lnTo>
                  <a:lnTo>
                    <a:pt x="917" y="1304"/>
                  </a:lnTo>
                  <a:lnTo>
                    <a:pt x="968" y="1277"/>
                  </a:lnTo>
                  <a:lnTo>
                    <a:pt x="1017" y="1246"/>
                  </a:lnTo>
                  <a:lnTo>
                    <a:pt x="1062" y="1210"/>
                  </a:lnTo>
                  <a:lnTo>
                    <a:pt x="1104" y="1171"/>
                  </a:lnTo>
                  <a:lnTo>
                    <a:pt x="1142" y="1126"/>
                  </a:lnTo>
                  <a:lnTo>
                    <a:pt x="1176" y="1078"/>
                  </a:lnTo>
                  <a:lnTo>
                    <a:pt x="1205" y="1026"/>
                  </a:lnTo>
                  <a:lnTo>
                    <a:pt x="1231" y="972"/>
                  </a:lnTo>
                  <a:lnTo>
                    <a:pt x="1250" y="915"/>
                  </a:lnTo>
                  <a:lnTo>
                    <a:pt x="1265" y="856"/>
                  </a:lnTo>
                  <a:lnTo>
                    <a:pt x="1273" y="794"/>
                  </a:lnTo>
                  <a:lnTo>
                    <a:pt x="1277" y="730"/>
                  </a:lnTo>
                  <a:lnTo>
                    <a:pt x="1273" y="667"/>
                  </a:lnTo>
                  <a:lnTo>
                    <a:pt x="1265" y="605"/>
                  </a:lnTo>
                  <a:lnTo>
                    <a:pt x="1250" y="545"/>
                  </a:lnTo>
                  <a:lnTo>
                    <a:pt x="1231" y="488"/>
                  </a:lnTo>
                  <a:lnTo>
                    <a:pt x="1205" y="434"/>
                  </a:lnTo>
                  <a:lnTo>
                    <a:pt x="1176" y="383"/>
                  </a:lnTo>
                  <a:lnTo>
                    <a:pt x="1142" y="335"/>
                  </a:lnTo>
                  <a:lnTo>
                    <a:pt x="1104" y="290"/>
                  </a:lnTo>
                  <a:lnTo>
                    <a:pt x="1062" y="250"/>
                  </a:lnTo>
                  <a:lnTo>
                    <a:pt x="1017" y="214"/>
                  </a:lnTo>
                  <a:lnTo>
                    <a:pt x="968" y="183"/>
                  </a:lnTo>
                  <a:lnTo>
                    <a:pt x="917" y="156"/>
                  </a:lnTo>
                  <a:lnTo>
                    <a:pt x="863" y="136"/>
                  </a:lnTo>
                  <a:lnTo>
                    <a:pt x="806" y="120"/>
                  </a:lnTo>
                  <a:lnTo>
                    <a:pt x="749" y="110"/>
                  </a:lnTo>
                  <a:lnTo>
                    <a:pt x="688" y="107"/>
                  </a:lnTo>
                  <a:close/>
                  <a:moveTo>
                    <a:pt x="688" y="0"/>
                  </a:moveTo>
                  <a:lnTo>
                    <a:pt x="755" y="4"/>
                  </a:lnTo>
                  <a:lnTo>
                    <a:pt x="819" y="14"/>
                  </a:lnTo>
                  <a:lnTo>
                    <a:pt x="882" y="30"/>
                  </a:lnTo>
                  <a:lnTo>
                    <a:pt x="941" y="52"/>
                  </a:lnTo>
                  <a:lnTo>
                    <a:pt x="999" y="79"/>
                  </a:lnTo>
                  <a:lnTo>
                    <a:pt x="1053" y="112"/>
                  </a:lnTo>
                  <a:lnTo>
                    <a:pt x="1105" y="150"/>
                  </a:lnTo>
                  <a:lnTo>
                    <a:pt x="1152" y="192"/>
                  </a:lnTo>
                  <a:lnTo>
                    <a:pt x="1196" y="239"/>
                  </a:lnTo>
                  <a:lnTo>
                    <a:pt x="1237" y="289"/>
                  </a:lnTo>
                  <a:lnTo>
                    <a:pt x="1272" y="343"/>
                  </a:lnTo>
                  <a:lnTo>
                    <a:pt x="1303" y="401"/>
                  </a:lnTo>
                  <a:lnTo>
                    <a:pt x="1328" y="462"/>
                  </a:lnTo>
                  <a:lnTo>
                    <a:pt x="1349" y="526"/>
                  </a:lnTo>
                  <a:lnTo>
                    <a:pt x="1365" y="592"/>
                  </a:lnTo>
                  <a:lnTo>
                    <a:pt x="1374" y="660"/>
                  </a:lnTo>
                  <a:lnTo>
                    <a:pt x="1377" y="730"/>
                  </a:lnTo>
                  <a:lnTo>
                    <a:pt x="1374" y="800"/>
                  </a:lnTo>
                  <a:lnTo>
                    <a:pt x="1365" y="868"/>
                  </a:lnTo>
                  <a:lnTo>
                    <a:pt x="1349" y="935"/>
                  </a:lnTo>
                  <a:lnTo>
                    <a:pt x="1328" y="999"/>
                  </a:lnTo>
                  <a:lnTo>
                    <a:pt x="1303" y="1060"/>
                  </a:lnTo>
                  <a:lnTo>
                    <a:pt x="1272" y="1117"/>
                  </a:lnTo>
                  <a:lnTo>
                    <a:pt x="1237" y="1172"/>
                  </a:lnTo>
                  <a:lnTo>
                    <a:pt x="1196" y="1222"/>
                  </a:lnTo>
                  <a:lnTo>
                    <a:pt x="1153" y="1269"/>
                  </a:lnTo>
                  <a:lnTo>
                    <a:pt x="1105" y="1311"/>
                  </a:lnTo>
                  <a:lnTo>
                    <a:pt x="1053" y="1349"/>
                  </a:lnTo>
                  <a:lnTo>
                    <a:pt x="999" y="1382"/>
                  </a:lnTo>
                  <a:lnTo>
                    <a:pt x="941" y="1409"/>
                  </a:lnTo>
                  <a:lnTo>
                    <a:pt x="882" y="1431"/>
                  </a:lnTo>
                  <a:lnTo>
                    <a:pt x="819" y="1447"/>
                  </a:lnTo>
                  <a:lnTo>
                    <a:pt x="755" y="1457"/>
                  </a:lnTo>
                  <a:lnTo>
                    <a:pt x="688" y="1460"/>
                  </a:lnTo>
                  <a:lnTo>
                    <a:pt x="622" y="1457"/>
                  </a:lnTo>
                  <a:lnTo>
                    <a:pt x="557" y="1447"/>
                  </a:lnTo>
                  <a:lnTo>
                    <a:pt x="495" y="1431"/>
                  </a:lnTo>
                  <a:lnTo>
                    <a:pt x="435" y="1409"/>
                  </a:lnTo>
                  <a:lnTo>
                    <a:pt x="378" y="1382"/>
                  </a:lnTo>
                  <a:lnTo>
                    <a:pt x="323" y="1349"/>
                  </a:lnTo>
                  <a:lnTo>
                    <a:pt x="272" y="1311"/>
                  </a:lnTo>
                  <a:lnTo>
                    <a:pt x="224" y="1269"/>
                  </a:lnTo>
                  <a:lnTo>
                    <a:pt x="180" y="1222"/>
                  </a:lnTo>
                  <a:lnTo>
                    <a:pt x="140" y="1172"/>
                  </a:lnTo>
                  <a:lnTo>
                    <a:pt x="105" y="1117"/>
                  </a:lnTo>
                  <a:lnTo>
                    <a:pt x="73" y="1060"/>
                  </a:lnTo>
                  <a:lnTo>
                    <a:pt x="48" y="999"/>
                  </a:lnTo>
                  <a:lnTo>
                    <a:pt x="27" y="935"/>
                  </a:lnTo>
                  <a:lnTo>
                    <a:pt x="12" y="868"/>
                  </a:lnTo>
                  <a:lnTo>
                    <a:pt x="3" y="800"/>
                  </a:lnTo>
                  <a:lnTo>
                    <a:pt x="0" y="730"/>
                  </a:lnTo>
                  <a:lnTo>
                    <a:pt x="3" y="660"/>
                  </a:lnTo>
                  <a:lnTo>
                    <a:pt x="12" y="592"/>
                  </a:lnTo>
                  <a:lnTo>
                    <a:pt x="27" y="526"/>
                  </a:lnTo>
                  <a:lnTo>
                    <a:pt x="48" y="462"/>
                  </a:lnTo>
                  <a:lnTo>
                    <a:pt x="73" y="401"/>
                  </a:lnTo>
                  <a:lnTo>
                    <a:pt x="105" y="343"/>
                  </a:lnTo>
                  <a:lnTo>
                    <a:pt x="140" y="289"/>
                  </a:lnTo>
                  <a:lnTo>
                    <a:pt x="180" y="239"/>
                  </a:lnTo>
                  <a:lnTo>
                    <a:pt x="224" y="192"/>
                  </a:lnTo>
                  <a:lnTo>
                    <a:pt x="272" y="150"/>
                  </a:lnTo>
                  <a:lnTo>
                    <a:pt x="323" y="112"/>
                  </a:lnTo>
                  <a:lnTo>
                    <a:pt x="378" y="79"/>
                  </a:lnTo>
                  <a:lnTo>
                    <a:pt x="435" y="52"/>
                  </a:lnTo>
                  <a:lnTo>
                    <a:pt x="495" y="30"/>
                  </a:lnTo>
                  <a:lnTo>
                    <a:pt x="557" y="14"/>
                  </a:lnTo>
                  <a:lnTo>
                    <a:pt x="622" y="4"/>
                  </a:lnTo>
                  <a:lnTo>
                    <a:pt x="6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414"/>
            <p:cNvSpPr>
              <a:spLocks/>
            </p:cNvSpPr>
            <p:nvPr/>
          </p:nvSpPr>
          <p:spPr bwMode="auto">
            <a:xfrm>
              <a:off x="4779963" y="5349875"/>
              <a:ext cx="66675" cy="100012"/>
            </a:xfrm>
            <a:custGeom>
              <a:avLst/>
              <a:gdLst>
                <a:gd name="T0" fmla="*/ 36 w 589"/>
                <a:gd name="T1" fmla="*/ 0 h 823"/>
                <a:gd name="T2" fmla="*/ 50 w 589"/>
                <a:gd name="T3" fmla="*/ 1 h 823"/>
                <a:gd name="T4" fmla="*/ 63 w 589"/>
                <a:gd name="T5" fmla="*/ 7 h 823"/>
                <a:gd name="T6" fmla="*/ 571 w 589"/>
                <a:gd name="T7" fmla="*/ 375 h 823"/>
                <a:gd name="T8" fmla="*/ 580 w 589"/>
                <a:gd name="T9" fmla="*/ 385 h 823"/>
                <a:gd name="T10" fmla="*/ 586 w 589"/>
                <a:gd name="T11" fmla="*/ 398 h 823"/>
                <a:gd name="T12" fmla="*/ 589 w 589"/>
                <a:gd name="T13" fmla="*/ 411 h 823"/>
                <a:gd name="T14" fmla="*/ 586 w 589"/>
                <a:gd name="T15" fmla="*/ 425 h 823"/>
                <a:gd name="T16" fmla="*/ 580 w 589"/>
                <a:gd name="T17" fmla="*/ 437 h 823"/>
                <a:gd name="T18" fmla="*/ 571 w 589"/>
                <a:gd name="T19" fmla="*/ 447 h 823"/>
                <a:gd name="T20" fmla="*/ 63 w 589"/>
                <a:gd name="T21" fmla="*/ 815 h 823"/>
                <a:gd name="T22" fmla="*/ 52 w 589"/>
                <a:gd name="T23" fmla="*/ 821 h 823"/>
                <a:gd name="T24" fmla="*/ 40 w 589"/>
                <a:gd name="T25" fmla="*/ 823 h 823"/>
                <a:gd name="T26" fmla="*/ 31 w 589"/>
                <a:gd name="T27" fmla="*/ 822 h 823"/>
                <a:gd name="T28" fmla="*/ 22 w 589"/>
                <a:gd name="T29" fmla="*/ 817 h 823"/>
                <a:gd name="T30" fmla="*/ 13 w 589"/>
                <a:gd name="T31" fmla="*/ 811 h 823"/>
                <a:gd name="T32" fmla="*/ 6 w 589"/>
                <a:gd name="T33" fmla="*/ 802 h 823"/>
                <a:gd name="T34" fmla="*/ 1 w 589"/>
                <a:gd name="T35" fmla="*/ 792 h 823"/>
                <a:gd name="T36" fmla="*/ 0 w 589"/>
                <a:gd name="T37" fmla="*/ 779 h 823"/>
                <a:gd name="T38" fmla="*/ 0 w 589"/>
                <a:gd name="T39" fmla="*/ 42 h 823"/>
                <a:gd name="T40" fmla="*/ 3 w 589"/>
                <a:gd name="T41" fmla="*/ 27 h 823"/>
                <a:gd name="T42" fmla="*/ 10 w 589"/>
                <a:gd name="T43" fmla="*/ 14 h 823"/>
                <a:gd name="T44" fmla="*/ 22 w 589"/>
                <a:gd name="T45" fmla="*/ 4 h 823"/>
                <a:gd name="T46" fmla="*/ 36 w 589"/>
                <a:gd name="T47" fmla="*/ 0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89" h="823">
                  <a:moveTo>
                    <a:pt x="36" y="0"/>
                  </a:moveTo>
                  <a:lnTo>
                    <a:pt x="50" y="1"/>
                  </a:lnTo>
                  <a:lnTo>
                    <a:pt x="63" y="7"/>
                  </a:lnTo>
                  <a:lnTo>
                    <a:pt x="571" y="375"/>
                  </a:lnTo>
                  <a:lnTo>
                    <a:pt x="580" y="385"/>
                  </a:lnTo>
                  <a:lnTo>
                    <a:pt x="586" y="398"/>
                  </a:lnTo>
                  <a:lnTo>
                    <a:pt x="589" y="411"/>
                  </a:lnTo>
                  <a:lnTo>
                    <a:pt x="586" y="425"/>
                  </a:lnTo>
                  <a:lnTo>
                    <a:pt x="580" y="437"/>
                  </a:lnTo>
                  <a:lnTo>
                    <a:pt x="571" y="447"/>
                  </a:lnTo>
                  <a:lnTo>
                    <a:pt x="63" y="815"/>
                  </a:lnTo>
                  <a:lnTo>
                    <a:pt x="52" y="821"/>
                  </a:lnTo>
                  <a:lnTo>
                    <a:pt x="40" y="823"/>
                  </a:lnTo>
                  <a:lnTo>
                    <a:pt x="31" y="822"/>
                  </a:lnTo>
                  <a:lnTo>
                    <a:pt x="22" y="817"/>
                  </a:lnTo>
                  <a:lnTo>
                    <a:pt x="13" y="811"/>
                  </a:lnTo>
                  <a:lnTo>
                    <a:pt x="6" y="802"/>
                  </a:lnTo>
                  <a:lnTo>
                    <a:pt x="1" y="792"/>
                  </a:lnTo>
                  <a:lnTo>
                    <a:pt x="0" y="779"/>
                  </a:lnTo>
                  <a:lnTo>
                    <a:pt x="0" y="42"/>
                  </a:lnTo>
                  <a:lnTo>
                    <a:pt x="3" y="27"/>
                  </a:lnTo>
                  <a:lnTo>
                    <a:pt x="10" y="14"/>
                  </a:lnTo>
                  <a:lnTo>
                    <a:pt x="22" y="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415"/>
            <p:cNvSpPr>
              <a:spLocks/>
            </p:cNvSpPr>
            <p:nvPr/>
          </p:nvSpPr>
          <p:spPr bwMode="auto">
            <a:xfrm>
              <a:off x="4616450" y="5227638"/>
              <a:ext cx="104775" cy="119062"/>
            </a:xfrm>
            <a:custGeom>
              <a:avLst/>
              <a:gdLst>
                <a:gd name="T0" fmla="*/ 462 w 923"/>
                <a:gd name="T1" fmla="*/ 0 h 978"/>
                <a:gd name="T2" fmla="*/ 462 w 923"/>
                <a:gd name="T3" fmla="*/ 488 h 978"/>
                <a:gd name="T4" fmla="*/ 923 w 923"/>
                <a:gd name="T5" fmla="*/ 488 h 978"/>
                <a:gd name="T6" fmla="*/ 920 w 923"/>
                <a:gd name="T7" fmla="*/ 546 h 978"/>
                <a:gd name="T8" fmla="*/ 911 w 923"/>
                <a:gd name="T9" fmla="*/ 600 h 978"/>
                <a:gd name="T10" fmla="*/ 896 w 923"/>
                <a:gd name="T11" fmla="*/ 653 h 978"/>
                <a:gd name="T12" fmla="*/ 876 w 923"/>
                <a:gd name="T13" fmla="*/ 704 h 978"/>
                <a:gd name="T14" fmla="*/ 852 w 923"/>
                <a:gd name="T15" fmla="*/ 751 h 978"/>
                <a:gd name="T16" fmla="*/ 822 w 923"/>
                <a:gd name="T17" fmla="*/ 794 h 978"/>
                <a:gd name="T18" fmla="*/ 788 w 923"/>
                <a:gd name="T19" fmla="*/ 834 h 978"/>
                <a:gd name="T20" fmla="*/ 751 w 923"/>
                <a:gd name="T21" fmla="*/ 870 h 978"/>
                <a:gd name="T22" fmla="*/ 710 w 923"/>
                <a:gd name="T23" fmla="*/ 901 h 978"/>
                <a:gd name="T24" fmla="*/ 665 w 923"/>
                <a:gd name="T25" fmla="*/ 928 h 978"/>
                <a:gd name="T26" fmla="*/ 618 w 923"/>
                <a:gd name="T27" fmla="*/ 949 h 978"/>
                <a:gd name="T28" fmla="*/ 568 w 923"/>
                <a:gd name="T29" fmla="*/ 965 h 978"/>
                <a:gd name="T30" fmla="*/ 516 w 923"/>
                <a:gd name="T31" fmla="*/ 975 h 978"/>
                <a:gd name="T32" fmla="*/ 462 w 923"/>
                <a:gd name="T33" fmla="*/ 978 h 978"/>
                <a:gd name="T34" fmla="*/ 408 w 923"/>
                <a:gd name="T35" fmla="*/ 975 h 978"/>
                <a:gd name="T36" fmla="*/ 356 w 923"/>
                <a:gd name="T37" fmla="*/ 965 h 978"/>
                <a:gd name="T38" fmla="*/ 307 w 923"/>
                <a:gd name="T39" fmla="*/ 949 h 978"/>
                <a:gd name="T40" fmla="*/ 259 w 923"/>
                <a:gd name="T41" fmla="*/ 928 h 978"/>
                <a:gd name="T42" fmla="*/ 214 w 923"/>
                <a:gd name="T43" fmla="*/ 901 h 978"/>
                <a:gd name="T44" fmla="*/ 172 w 923"/>
                <a:gd name="T45" fmla="*/ 870 h 978"/>
                <a:gd name="T46" fmla="*/ 135 w 923"/>
                <a:gd name="T47" fmla="*/ 834 h 978"/>
                <a:gd name="T48" fmla="*/ 102 w 923"/>
                <a:gd name="T49" fmla="*/ 794 h 978"/>
                <a:gd name="T50" fmla="*/ 72 w 923"/>
                <a:gd name="T51" fmla="*/ 751 h 978"/>
                <a:gd name="T52" fmla="*/ 46 w 923"/>
                <a:gd name="T53" fmla="*/ 704 h 978"/>
                <a:gd name="T54" fmla="*/ 27 w 923"/>
                <a:gd name="T55" fmla="*/ 653 h 978"/>
                <a:gd name="T56" fmla="*/ 12 w 923"/>
                <a:gd name="T57" fmla="*/ 600 h 978"/>
                <a:gd name="T58" fmla="*/ 3 w 923"/>
                <a:gd name="T59" fmla="*/ 546 h 978"/>
                <a:gd name="T60" fmla="*/ 0 w 923"/>
                <a:gd name="T61" fmla="*/ 488 h 978"/>
                <a:gd name="T62" fmla="*/ 3 w 923"/>
                <a:gd name="T63" fmla="*/ 431 h 978"/>
                <a:gd name="T64" fmla="*/ 12 w 923"/>
                <a:gd name="T65" fmla="*/ 377 h 978"/>
                <a:gd name="T66" fmla="*/ 27 w 923"/>
                <a:gd name="T67" fmla="*/ 324 h 978"/>
                <a:gd name="T68" fmla="*/ 46 w 923"/>
                <a:gd name="T69" fmla="*/ 273 h 978"/>
                <a:gd name="T70" fmla="*/ 72 w 923"/>
                <a:gd name="T71" fmla="*/ 226 h 978"/>
                <a:gd name="T72" fmla="*/ 102 w 923"/>
                <a:gd name="T73" fmla="*/ 183 h 978"/>
                <a:gd name="T74" fmla="*/ 135 w 923"/>
                <a:gd name="T75" fmla="*/ 143 h 978"/>
                <a:gd name="T76" fmla="*/ 172 w 923"/>
                <a:gd name="T77" fmla="*/ 107 h 978"/>
                <a:gd name="T78" fmla="*/ 214 w 923"/>
                <a:gd name="T79" fmla="*/ 76 h 978"/>
                <a:gd name="T80" fmla="*/ 259 w 923"/>
                <a:gd name="T81" fmla="*/ 49 h 978"/>
                <a:gd name="T82" fmla="*/ 307 w 923"/>
                <a:gd name="T83" fmla="*/ 28 h 978"/>
                <a:gd name="T84" fmla="*/ 356 w 923"/>
                <a:gd name="T85" fmla="*/ 13 h 978"/>
                <a:gd name="T86" fmla="*/ 408 w 923"/>
                <a:gd name="T87" fmla="*/ 3 h 978"/>
                <a:gd name="T88" fmla="*/ 462 w 923"/>
                <a:gd name="T89" fmla="*/ 0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3" h="978">
                  <a:moveTo>
                    <a:pt x="462" y="0"/>
                  </a:moveTo>
                  <a:lnTo>
                    <a:pt x="462" y="488"/>
                  </a:lnTo>
                  <a:lnTo>
                    <a:pt x="923" y="488"/>
                  </a:lnTo>
                  <a:lnTo>
                    <a:pt x="920" y="546"/>
                  </a:lnTo>
                  <a:lnTo>
                    <a:pt x="911" y="600"/>
                  </a:lnTo>
                  <a:lnTo>
                    <a:pt x="896" y="653"/>
                  </a:lnTo>
                  <a:lnTo>
                    <a:pt x="876" y="704"/>
                  </a:lnTo>
                  <a:lnTo>
                    <a:pt x="852" y="751"/>
                  </a:lnTo>
                  <a:lnTo>
                    <a:pt x="822" y="794"/>
                  </a:lnTo>
                  <a:lnTo>
                    <a:pt x="788" y="834"/>
                  </a:lnTo>
                  <a:lnTo>
                    <a:pt x="751" y="870"/>
                  </a:lnTo>
                  <a:lnTo>
                    <a:pt x="710" y="901"/>
                  </a:lnTo>
                  <a:lnTo>
                    <a:pt x="665" y="928"/>
                  </a:lnTo>
                  <a:lnTo>
                    <a:pt x="618" y="949"/>
                  </a:lnTo>
                  <a:lnTo>
                    <a:pt x="568" y="965"/>
                  </a:lnTo>
                  <a:lnTo>
                    <a:pt x="516" y="975"/>
                  </a:lnTo>
                  <a:lnTo>
                    <a:pt x="462" y="978"/>
                  </a:lnTo>
                  <a:lnTo>
                    <a:pt x="408" y="975"/>
                  </a:lnTo>
                  <a:lnTo>
                    <a:pt x="356" y="965"/>
                  </a:lnTo>
                  <a:lnTo>
                    <a:pt x="307" y="949"/>
                  </a:lnTo>
                  <a:lnTo>
                    <a:pt x="259" y="928"/>
                  </a:lnTo>
                  <a:lnTo>
                    <a:pt x="214" y="901"/>
                  </a:lnTo>
                  <a:lnTo>
                    <a:pt x="172" y="870"/>
                  </a:lnTo>
                  <a:lnTo>
                    <a:pt x="135" y="834"/>
                  </a:lnTo>
                  <a:lnTo>
                    <a:pt x="102" y="794"/>
                  </a:lnTo>
                  <a:lnTo>
                    <a:pt x="72" y="751"/>
                  </a:lnTo>
                  <a:lnTo>
                    <a:pt x="46" y="704"/>
                  </a:lnTo>
                  <a:lnTo>
                    <a:pt x="27" y="653"/>
                  </a:lnTo>
                  <a:lnTo>
                    <a:pt x="12" y="600"/>
                  </a:lnTo>
                  <a:lnTo>
                    <a:pt x="3" y="546"/>
                  </a:lnTo>
                  <a:lnTo>
                    <a:pt x="0" y="488"/>
                  </a:lnTo>
                  <a:lnTo>
                    <a:pt x="3" y="431"/>
                  </a:lnTo>
                  <a:lnTo>
                    <a:pt x="12" y="377"/>
                  </a:lnTo>
                  <a:lnTo>
                    <a:pt x="27" y="324"/>
                  </a:lnTo>
                  <a:lnTo>
                    <a:pt x="46" y="273"/>
                  </a:lnTo>
                  <a:lnTo>
                    <a:pt x="72" y="226"/>
                  </a:lnTo>
                  <a:lnTo>
                    <a:pt x="102" y="183"/>
                  </a:lnTo>
                  <a:lnTo>
                    <a:pt x="135" y="143"/>
                  </a:lnTo>
                  <a:lnTo>
                    <a:pt x="172" y="107"/>
                  </a:lnTo>
                  <a:lnTo>
                    <a:pt x="214" y="76"/>
                  </a:lnTo>
                  <a:lnTo>
                    <a:pt x="259" y="49"/>
                  </a:lnTo>
                  <a:lnTo>
                    <a:pt x="307" y="28"/>
                  </a:lnTo>
                  <a:lnTo>
                    <a:pt x="356" y="13"/>
                  </a:lnTo>
                  <a:lnTo>
                    <a:pt x="408" y="3"/>
                  </a:lnTo>
                  <a:lnTo>
                    <a:pt x="4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416"/>
            <p:cNvSpPr>
              <a:spLocks/>
            </p:cNvSpPr>
            <p:nvPr/>
          </p:nvSpPr>
          <p:spPr bwMode="auto">
            <a:xfrm>
              <a:off x="4684713" y="5208588"/>
              <a:ext cx="52388" cy="60325"/>
            </a:xfrm>
            <a:custGeom>
              <a:avLst/>
              <a:gdLst>
                <a:gd name="T0" fmla="*/ 0 w 462"/>
                <a:gd name="T1" fmla="*/ 0 h 490"/>
                <a:gd name="T2" fmla="*/ 53 w 462"/>
                <a:gd name="T3" fmla="*/ 3 h 490"/>
                <a:gd name="T4" fmla="*/ 106 w 462"/>
                <a:gd name="T5" fmla="*/ 13 h 490"/>
                <a:gd name="T6" fmla="*/ 155 w 462"/>
                <a:gd name="T7" fmla="*/ 29 h 490"/>
                <a:gd name="T8" fmla="*/ 202 w 462"/>
                <a:gd name="T9" fmla="*/ 50 h 490"/>
                <a:gd name="T10" fmla="*/ 248 w 462"/>
                <a:gd name="T11" fmla="*/ 77 h 490"/>
                <a:gd name="T12" fmla="*/ 289 w 462"/>
                <a:gd name="T13" fmla="*/ 108 h 490"/>
                <a:gd name="T14" fmla="*/ 326 w 462"/>
                <a:gd name="T15" fmla="*/ 144 h 490"/>
                <a:gd name="T16" fmla="*/ 360 w 462"/>
                <a:gd name="T17" fmla="*/ 183 h 490"/>
                <a:gd name="T18" fmla="*/ 390 w 462"/>
                <a:gd name="T19" fmla="*/ 227 h 490"/>
                <a:gd name="T20" fmla="*/ 415 w 462"/>
                <a:gd name="T21" fmla="*/ 274 h 490"/>
                <a:gd name="T22" fmla="*/ 434 w 462"/>
                <a:gd name="T23" fmla="*/ 324 h 490"/>
                <a:gd name="T24" fmla="*/ 449 w 462"/>
                <a:gd name="T25" fmla="*/ 378 h 490"/>
                <a:gd name="T26" fmla="*/ 458 w 462"/>
                <a:gd name="T27" fmla="*/ 432 h 490"/>
                <a:gd name="T28" fmla="*/ 462 w 462"/>
                <a:gd name="T29" fmla="*/ 490 h 490"/>
                <a:gd name="T30" fmla="*/ 0 w 462"/>
                <a:gd name="T31" fmla="*/ 490 h 490"/>
                <a:gd name="T32" fmla="*/ 0 w 462"/>
                <a:gd name="T33" fmla="*/ 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2" h="490">
                  <a:moveTo>
                    <a:pt x="0" y="0"/>
                  </a:moveTo>
                  <a:lnTo>
                    <a:pt x="53" y="3"/>
                  </a:lnTo>
                  <a:lnTo>
                    <a:pt x="106" y="13"/>
                  </a:lnTo>
                  <a:lnTo>
                    <a:pt x="155" y="29"/>
                  </a:lnTo>
                  <a:lnTo>
                    <a:pt x="202" y="50"/>
                  </a:lnTo>
                  <a:lnTo>
                    <a:pt x="248" y="77"/>
                  </a:lnTo>
                  <a:lnTo>
                    <a:pt x="289" y="108"/>
                  </a:lnTo>
                  <a:lnTo>
                    <a:pt x="326" y="144"/>
                  </a:lnTo>
                  <a:lnTo>
                    <a:pt x="360" y="183"/>
                  </a:lnTo>
                  <a:lnTo>
                    <a:pt x="390" y="227"/>
                  </a:lnTo>
                  <a:lnTo>
                    <a:pt x="415" y="274"/>
                  </a:lnTo>
                  <a:lnTo>
                    <a:pt x="434" y="324"/>
                  </a:lnTo>
                  <a:lnTo>
                    <a:pt x="449" y="378"/>
                  </a:lnTo>
                  <a:lnTo>
                    <a:pt x="458" y="432"/>
                  </a:lnTo>
                  <a:lnTo>
                    <a:pt x="462" y="490"/>
                  </a:lnTo>
                  <a:lnTo>
                    <a:pt x="0" y="49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417"/>
            <p:cNvSpPr>
              <a:spLocks/>
            </p:cNvSpPr>
            <p:nvPr/>
          </p:nvSpPr>
          <p:spPr bwMode="auto">
            <a:xfrm>
              <a:off x="4586288" y="5084763"/>
              <a:ext cx="279400" cy="265112"/>
            </a:xfrm>
            <a:custGeom>
              <a:avLst/>
              <a:gdLst>
                <a:gd name="T0" fmla="*/ 83 w 2461"/>
                <a:gd name="T1" fmla="*/ 0 h 2179"/>
                <a:gd name="T2" fmla="*/ 2378 w 2461"/>
                <a:gd name="T3" fmla="*/ 0 h 2179"/>
                <a:gd name="T4" fmla="*/ 2399 w 2461"/>
                <a:gd name="T5" fmla="*/ 3 h 2179"/>
                <a:gd name="T6" fmla="*/ 2419 w 2461"/>
                <a:gd name="T7" fmla="*/ 13 h 2179"/>
                <a:gd name="T8" fmla="*/ 2436 w 2461"/>
                <a:gd name="T9" fmla="*/ 27 h 2179"/>
                <a:gd name="T10" fmla="*/ 2449 w 2461"/>
                <a:gd name="T11" fmla="*/ 44 h 2179"/>
                <a:gd name="T12" fmla="*/ 2457 w 2461"/>
                <a:gd name="T13" fmla="*/ 65 h 2179"/>
                <a:gd name="T14" fmla="*/ 2461 w 2461"/>
                <a:gd name="T15" fmla="*/ 89 h 2179"/>
                <a:gd name="T16" fmla="*/ 2461 w 2461"/>
                <a:gd name="T17" fmla="*/ 2179 h 2179"/>
                <a:gd name="T18" fmla="*/ 2293 w 2461"/>
                <a:gd name="T19" fmla="*/ 2020 h 2179"/>
                <a:gd name="T20" fmla="*/ 2293 w 2461"/>
                <a:gd name="T21" fmla="*/ 178 h 2179"/>
                <a:gd name="T22" fmla="*/ 167 w 2461"/>
                <a:gd name="T23" fmla="*/ 178 h 2179"/>
                <a:gd name="T24" fmla="*/ 167 w 2461"/>
                <a:gd name="T25" fmla="*/ 399 h 2179"/>
                <a:gd name="T26" fmla="*/ 0 w 2461"/>
                <a:gd name="T27" fmla="*/ 399 h 2179"/>
                <a:gd name="T28" fmla="*/ 0 w 2461"/>
                <a:gd name="T29" fmla="*/ 89 h 2179"/>
                <a:gd name="T30" fmla="*/ 3 w 2461"/>
                <a:gd name="T31" fmla="*/ 65 h 2179"/>
                <a:gd name="T32" fmla="*/ 11 w 2461"/>
                <a:gd name="T33" fmla="*/ 44 h 2179"/>
                <a:gd name="T34" fmla="*/ 24 w 2461"/>
                <a:gd name="T35" fmla="*/ 27 h 2179"/>
                <a:gd name="T36" fmla="*/ 40 w 2461"/>
                <a:gd name="T37" fmla="*/ 13 h 2179"/>
                <a:gd name="T38" fmla="*/ 60 w 2461"/>
                <a:gd name="T39" fmla="*/ 3 h 2179"/>
                <a:gd name="T40" fmla="*/ 83 w 2461"/>
                <a:gd name="T41" fmla="*/ 0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61" h="2179">
                  <a:moveTo>
                    <a:pt x="83" y="0"/>
                  </a:moveTo>
                  <a:lnTo>
                    <a:pt x="2378" y="0"/>
                  </a:lnTo>
                  <a:lnTo>
                    <a:pt x="2399" y="3"/>
                  </a:lnTo>
                  <a:lnTo>
                    <a:pt x="2419" y="13"/>
                  </a:lnTo>
                  <a:lnTo>
                    <a:pt x="2436" y="27"/>
                  </a:lnTo>
                  <a:lnTo>
                    <a:pt x="2449" y="44"/>
                  </a:lnTo>
                  <a:lnTo>
                    <a:pt x="2457" y="65"/>
                  </a:lnTo>
                  <a:lnTo>
                    <a:pt x="2461" y="89"/>
                  </a:lnTo>
                  <a:lnTo>
                    <a:pt x="2461" y="2179"/>
                  </a:lnTo>
                  <a:lnTo>
                    <a:pt x="2293" y="2020"/>
                  </a:lnTo>
                  <a:lnTo>
                    <a:pt x="2293" y="178"/>
                  </a:lnTo>
                  <a:lnTo>
                    <a:pt x="167" y="178"/>
                  </a:lnTo>
                  <a:lnTo>
                    <a:pt x="167" y="399"/>
                  </a:lnTo>
                  <a:lnTo>
                    <a:pt x="0" y="399"/>
                  </a:lnTo>
                  <a:lnTo>
                    <a:pt x="0" y="89"/>
                  </a:lnTo>
                  <a:lnTo>
                    <a:pt x="3" y="65"/>
                  </a:lnTo>
                  <a:lnTo>
                    <a:pt x="11" y="44"/>
                  </a:lnTo>
                  <a:lnTo>
                    <a:pt x="24" y="27"/>
                  </a:lnTo>
                  <a:lnTo>
                    <a:pt x="40" y="13"/>
                  </a:lnTo>
                  <a:lnTo>
                    <a:pt x="60" y="3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1" name="Group 665"/>
          <p:cNvGrpSpPr/>
          <p:nvPr/>
        </p:nvGrpSpPr>
        <p:grpSpPr>
          <a:xfrm>
            <a:off x="7350663" y="4038513"/>
            <a:ext cx="612775" cy="409575"/>
            <a:chOff x="4389438" y="5073650"/>
            <a:chExt cx="612775" cy="409575"/>
          </a:xfrm>
          <a:solidFill>
            <a:srgbClr val="000000"/>
          </a:solidFill>
        </p:grpSpPr>
        <p:sp>
          <p:nvSpPr>
            <p:cNvPr id="172" name="Freeform 422"/>
            <p:cNvSpPr>
              <a:spLocks/>
            </p:cNvSpPr>
            <p:nvPr/>
          </p:nvSpPr>
          <p:spPr bwMode="auto">
            <a:xfrm>
              <a:off x="4672013" y="5073650"/>
              <a:ext cx="120650" cy="222250"/>
            </a:xfrm>
            <a:custGeom>
              <a:avLst/>
              <a:gdLst>
                <a:gd name="T0" fmla="*/ 210 w 688"/>
                <a:gd name="T1" fmla="*/ 0 h 1120"/>
                <a:gd name="T2" fmla="*/ 483 w 688"/>
                <a:gd name="T3" fmla="*/ 0 h 1120"/>
                <a:gd name="T4" fmla="*/ 498 w 688"/>
                <a:gd name="T5" fmla="*/ 2 h 1120"/>
                <a:gd name="T6" fmla="*/ 512 w 688"/>
                <a:gd name="T7" fmla="*/ 10 h 1120"/>
                <a:gd name="T8" fmla="*/ 524 w 688"/>
                <a:gd name="T9" fmla="*/ 21 h 1120"/>
                <a:gd name="T10" fmla="*/ 530 w 688"/>
                <a:gd name="T11" fmla="*/ 35 h 1120"/>
                <a:gd name="T12" fmla="*/ 533 w 688"/>
                <a:gd name="T13" fmla="*/ 52 h 1120"/>
                <a:gd name="T14" fmla="*/ 533 w 688"/>
                <a:gd name="T15" fmla="*/ 148 h 1120"/>
                <a:gd name="T16" fmla="*/ 533 w 688"/>
                <a:gd name="T17" fmla="*/ 197 h 1120"/>
                <a:gd name="T18" fmla="*/ 533 w 688"/>
                <a:gd name="T19" fmla="*/ 246 h 1120"/>
                <a:gd name="T20" fmla="*/ 533 w 688"/>
                <a:gd name="T21" fmla="*/ 345 h 1120"/>
                <a:gd name="T22" fmla="*/ 533 w 688"/>
                <a:gd name="T23" fmla="*/ 390 h 1120"/>
                <a:gd name="T24" fmla="*/ 533 w 688"/>
                <a:gd name="T25" fmla="*/ 434 h 1120"/>
                <a:gd name="T26" fmla="*/ 533 w 688"/>
                <a:gd name="T27" fmla="*/ 474 h 1120"/>
                <a:gd name="T28" fmla="*/ 533 w 688"/>
                <a:gd name="T29" fmla="*/ 511 h 1120"/>
                <a:gd name="T30" fmla="*/ 533 w 688"/>
                <a:gd name="T31" fmla="*/ 542 h 1120"/>
                <a:gd name="T32" fmla="*/ 533 w 688"/>
                <a:gd name="T33" fmla="*/ 567 h 1120"/>
                <a:gd name="T34" fmla="*/ 533 w 688"/>
                <a:gd name="T35" fmla="*/ 586 h 1120"/>
                <a:gd name="T36" fmla="*/ 533 w 688"/>
                <a:gd name="T37" fmla="*/ 602 h 1120"/>
                <a:gd name="T38" fmla="*/ 655 w 688"/>
                <a:gd name="T39" fmla="*/ 602 h 1120"/>
                <a:gd name="T40" fmla="*/ 667 w 688"/>
                <a:gd name="T41" fmla="*/ 605 h 1120"/>
                <a:gd name="T42" fmla="*/ 677 w 688"/>
                <a:gd name="T43" fmla="*/ 611 h 1120"/>
                <a:gd name="T44" fmla="*/ 685 w 688"/>
                <a:gd name="T45" fmla="*/ 621 h 1120"/>
                <a:gd name="T46" fmla="*/ 688 w 688"/>
                <a:gd name="T47" fmla="*/ 633 h 1120"/>
                <a:gd name="T48" fmla="*/ 687 w 688"/>
                <a:gd name="T49" fmla="*/ 647 h 1120"/>
                <a:gd name="T50" fmla="*/ 682 w 688"/>
                <a:gd name="T51" fmla="*/ 659 h 1120"/>
                <a:gd name="T52" fmla="*/ 374 w 688"/>
                <a:gd name="T53" fmla="*/ 1105 h 1120"/>
                <a:gd name="T54" fmla="*/ 366 w 688"/>
                <a:gd name="T55" fmla="*/ 1113 h 1120"/>
                <a:gd name="T56" fmla="*/ 357 w 688"/>
                <a:gd name="T57" fmla="*/ 1119 h 1120"/>
                <a:gd name="T58" fmla="*/ 346 w 688"/>
                <a:gd name="T59" fmla="*/ 1120 h 1120"/>
                <a:gd name="T60" fmla="*/ 336 w 688"/>
                <a:gd name="T61" fmla="*/ 1119 h 1120"/>
                <a:gd name="T62" fmla="*/ 326 w 688"/>
                <a:gd name="T63" fmla="*/ 1113 h 1120"/>
                <a:gd name="T64" fmla="*/ 319 w 688"/>
                <a:gd name="T65" fmla="*/ 1105 h 1120"/>
                <a:gd name="T66" fmla="*/ 8 w 688"/>
                <a:gd name="T67" fmla="*/ 660 h 1120"/>
                <a:gd name="T68" fmla="*/ 1 w 688"/>
                <a:gd name="T69" fmla="*/ 648 h 1120"/>
                <a:gd name="T70" fmla="*/ 0 w 688"/>
                <a:gd name="T71" fmla="*/ 636 h 1120"/>
                <a:gd name="T72" fmla="*/ 4 w 688"/>
                <a:gd name="T73" fmla="*/ 623 h 1120"/>
                <a:gd name="T74" fmla="*/ 12 w 688"/>
                <a:gd name="T75" fmla="*/ 612 h 1120"/>
                <a:gd name="T76" fmla="*/ 22 w 688"/>
                <a:gd name="T77" fmla="*/ 606 h 1120"/>
                <a:gd name="T78" fmla="*/ 34 w 688"/>
                <a:gd name="T79" fmla="*/ 603 h 1120"/>
                <a:gd name="T80" fmla="*/ 160 w 688"/>
                <a:gd name="T81" fmla="*/ 603 h 1120"/>
                <a:gd name="T82" fmla="*/ 160 w 688"/>
                <a:gd name="T83" fmla="*/ 599 h 1120"/>
                <a:gd name="T84" fmla="*/ 160 w 688"/>
                <a:gd name="T85" fmla="*/ 587 h 1120"/>
                <a:gd name="T86" fmla="*/ 160 w 688"/>
                <a:gd name="T87" fmla="*/ 567 h 1120"/>
                <a:gd name="T88" fmla="*/ 160 w 688"/>
                <a:gd name="T89" fmla="*/ 542 h 1120"/>
                <a:gd name="T90" fmla="*/ 160 w 688"/>
                <a:gd name="T91" fmla="*/ 509 h 1120"/>
                <a:gd name="T92" fmla="*/ 160 w 688"/>
                <a:gd name="T93" fmla="*/ 474 h 1120"/>
                <a:gd name="T94" fmla="*/ 161 w 688"/>
                <a:gd name="T95" fmla="*/ 433 h 1120"/>
                <a:gd name="T96" fmla="*/ 161 w 688"/>
                <a:gd name="T97" fmla="*/ 389 h 1120"/>
                <a:gd name="T98" fmla="*/ 161 w 688"/>
                <a:gd name="T99" fmla="*/ 343 h 1120"/>
                <a:gd name="T100" fmla="*/ 161 w 688"/>
                <a:gd name="T101" fmla="*/ 294 h 1120"/>
                <a:gd name="T102" fmla="*/ 161 w 688"/>
                <a:gd name="T103" fmla="*/ 245 h 1120"/>
                <a:gd name="T104" fmla="*/ 161 w 688"/>
                <a:gd name="T105" fmla="*/ 195 h 1120"/>
                <a:gd name="T106" fmla="*/ 161 w 688"/>
                <a:gd name="T107" fmla="*/ 146 h 1120"/>
                <a:gd name="T108" fmla="*/ 161 w 688"/>
                <a:gd name="T109" fmla="*/ 98 h 1120"/>
                <a:gd name="T110" fmla="*/ 161 w 688"/>
                <a:gd name="T111" fmla="*/ 52 h 1120"/>
                <a:gd name="T112" fmla="*/ 163 w 688"/>
                <a:gd name="T113" fmla="*/ 35 h 1120"/>
                <a:gd name="T114" fmla="*/ 170 w 688"/>
                <a:gd name="T115" fmla="*/ 21 h 1120"/>
                <a:gd name="T116" fmla="*/ 181 w 688"/>
                <a:gd name="T117" fmla="*/ 10 h 1120"/>
                <a:gd name="T118" fmla="*/ 194 w 688"/>
                <a:gd name="T119" fmla="*/ 2 h 1120"/>
                <a:gd name="T120" fmla="*/ 210 w 688"/>
                <a:gd name="T121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88" h="1120">
                  <a:moveTo>
                    <a:pt x="210" y="0"/>
                  </a:moveTo>
                  <a:lnTo>
                    <a:pt x="483" y="0"/>
                  </a:lnTo>
                  <a:lnTo>
                    <a:pt x="498" y="2"/>
                  </a:lnTo>
                  <a:lnTo>
                    <a:pt x="512" y="10"/>
                  </a:lnTo>
                  <a:lnTo>
                    <a:pt x="524" y="21"/>
                  </a:lnTo>
                  <a:lnTo>
                    <a:pt x="530" y="35"/>
                  </a:lnTo>
                  <a:lnTo>
                    <a:pt x="533" y="52"/>
                  </a:lnTo>
                  <a:lnTo>
                    <a:pt x="533" y="148"/>
                  </a:lnTo>
                  <a:lnTo>
                    <a:pt x="533" y="197"/>
                  </a:lnTo>
                  <a:lnTo>
                    <a:pt x="533" y="246"/>
                  </a:lnTo>
                  <a:lnTo>
                    <a:pt x="533" y="345"/>
                  </a:lnTo>
                  <a:lnTo>
                    <a:pt x="533" y="390"/>
                  </a:lnTo>
                  <a:lnTo>
                    <a:pt x="533" y="434"/>
                  </a:lnTo>
                  <a:lnTo>
                    <a:pt x="533" y="474"/>
                  </a:lnTo>
                  <a:lnTo>
                    <a:pt x="533" y="511"/>
                  </a:lnTo>
                  <a:lnTo>
                    <a:pt x="533" y="542"/>
                  </a:lnTo>
                  <a:lnTo>
                    <a:pt x="533" y="567"/>
                  </a:lnTo>
                  <a:lnTo>
                    <a:pt x="533" y="586"/>
                  </a:lnTo>
                  <a:lnTo>
                    <a:pt x="533" y="602"/>
                  </a:lnTo>
                  <a:lnTo>
                    <a:pt x="655" y="602"/>
                  </a:lnTo>
                  <a:lnTo>
                    <a:pt x="667" y="605"/>
                  </a:lnTo>
                  <a:lnTo>
                    <a:pt x="677" y="611"/>
                  </a:lnTo>
                  <a:lnTo>
                    <a:pt x="685" y="621"/>
                  </a:lnTo>
                  <a:lnTo>
                    <a:pt x="688" y="633"/>
                  </a:lnTo>
                  <a:lnTo>
                    <a:pt x="687" y="647"/>
                  </a:lnTo>
                  <a:lnTo>
                    <a:pt x="682" y="659"/>
                  </a:lnTo>
                  <a:lnTo>
                    <a:pt x="374" y="1105"/>
                  </a:lnTo>
                  <a:lnTo>
                    <a:pt x="366" y="1113"/>
                  </a:lnTo>
                  <a:lnTo>
                    <a:pt x="357" y="1119"/>
                  </a:lnTo>
                  <a:lnTo>
                    <a:pt x="346" y="1120"/>
                  </a:lnTo>
                  <a:lnTo>
                    <a:pt x="336" y="1119"/>
                  </a:lnTo>
                  <a:lnTo>
                    <a:pt x="326" y="1113"/>
                  </a:lnTo>
                  <a:lnTo>
                    <a:pt x="319" y="1105"/>
                  </a:lnTo>
                  <a:lnTo>
                    <a:pt x="8" y="660"/>
                  </a:lnTo>
                  <a:lnTo>
                    <a:pt x="1" y="648"/>
                  </a:lnTo>
                  <a:lnTo>
                    <a:pt x="0" y="636"/>
                  </a:lnTo>
                  <a:lnTo>
                    <a:pt x="4" y="623"/>
                  </a:lnTo>
                  <a:lnTo>
                    <a:pt x="12" y="612"/>
                  </a:lnTo>
                  <a:lnTo>
                    <a:pt x="22" y="606"/>
                  </a:lnTo>
                  <a:lnTo>
                    <a:pt x="34" y="603"/>
                  </a:lnTo>
                  <a:lnTo>
                    <a:pt x="160" y="603"/>
                  </a:lnTo>
                  <a:lnTo>
                    <a:pt x="160" y="599"/>
                  </a:lnTo>
                  <a:lnTo>
                    <a:pt x="160" y="587"/>
                  </a:lnTo>
                  <a:lnTo>
                    <a:pt x="160" y="567"/>
                  </a:lnTo>
                  <a:lnTo>
                    <a:pt x="160" y="542"/>
                  </a:lnTo>
                  <a:lnTo>
                    <a:pt x="160" y="509"/>
                  </a:lnTo>
                  <a:lnTo>
                    <a:pt x="160" y="474"/>
                  </a:lnTo>
                  <a:lnTo>
                    <a:pt x="161" y="433"/>
                  </a:lnTo>
                  <a:lnTo>
                    <a:pt x="161" y="389"/>
                  </a:lnTo>
                  <a:lnTo>
                    <a:pt x="161" y="343"/>
                  </a:lnTo>
                  <a:lnTo>
                    <a:pt x="161" y="294"/>
                  </a:lnTo>
                  <a:lnTo>
                    <a:pt x="161" y="245"/>
                  </a:lnTo>
                  <a:lnTo>
                    <a:pt x="161" y="195"/>
                  </a:lnTo>
                  <a:lnTo>
                    <a:pt x="161" y="146"/>
                  </a:lnTo>
                  <a:lnTo>
                    <a:pt x="161" y="98"/>
                  </a:lnTo>
                  <a:lnTo>
                    <a:pt x="161" y="52"/>
                  </a:lnTo>
                  <a:lnTo>
                    <a:pt x="163" y="35"/>
                  </a:lnTo>
                  <a:lnTo>
                    <a:pt x="170" y="21"/>
                  </a:lnTo>
                  <a:lnTo>
                    <a:pt x="181" y="10"/>
                  </a:lnTo>
                  <a:lnTo>
                    <a:pt x="194" y="2"/>
                  </a:lnTo>
                  <a:lnTo>
                    <a:pt x="2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423"/>
            <p:cNvSpPr>
              <a:spLocks noEditPoints="1"/>
            </p:cNvSpPr>
            <p:nvPr/>
          </p:nvSpPr>
          <p:spPr bwMode="auto">
            <a:xfrm>
              <a:off x="4389438" y="5318125"/>
              <a:ext cx="612775" cy="165100"/>
            </a:xfrm>
            <a:custGeom>
              <a:avLst/>
              <a:gdLst>
                <a:gd name="T0" fmla="*/ 2007 w 3475"/>
                <a:gd name="T1" fmla="*/ 101 h 833"/>
                <a:gd name="T2" fmla="*/ 2074 w 3475"/>
                <a:gd name="T3" fmla="*/ 161 h 833"/>
                <a:gd name="T4" fmla="*/ 2126 w 3475"/>
                <a:gd name="T5" fmla="*/ 235 h 833"/>
                <a:gd name="T6" fmla="*/ 2159 w 3475"/>
                <a:gd name="T7" fmla="*/ 321 h 833"/>
                <a:gd name="T8" fmla="*/ 2171 w 3475"/>
                <a:gd name="T9" fmla="*/ 417 h 833"/>
                <a:gd name="T10" fmla="*/ 2159 w 3475"/>
                <a:gd name="T11" fmla="*/ 512 h 833"/>
                <a:gd name="T12" fmla="*/ 2127 w 3475"/>
                <a:gd name="T13" fmla="*/ 598 h 833"/>
                <a:gd name="T14" fmla="*/ 2075 w 3475"/>
                <a:gd name="T15" fmla="*/ 672 h 833"/>
                <a:gd name="T16" fmla="*/ 2007 w 3475"/>
                <a:gd name="T17" fmla="*/ 732 h 833"/>
                <a:gd name="T18" fmla="*/ 3078 w 3475"/>
                <a:gd name="T19" fmla="*/ 754 h 833"/>
                <a:gd name="T20" fmla="*/ 3163 w 3475"/>
                <a:gd name="T21" fmla="*/ 742 h 833"/>
                <a:gd name="T22" fmla="*/ 3240 w 3475"/>
                <a:gd name="T23" fmla="*/ 708 h 833"/>
                <a:gd name="T24" fmla="*/ 3306 w 3475"/>
                <a:gd name="T25" fmla="*/ 656 h 833"/>
                <a:gd name="T26" fmla="*/ 3356 w 3475"/>
                <a:gd name="T27" fmla="*/ 587 h 833"/>
                <a:gd name="T28" fmla="*/ 3388 w 3475"/>
                <a:gd name="T29" fmla="*/ 507 h 833"/>
                <a:gd name="T30" fmla="*/ 3400 w 3475"/>
                <a:gd name="T31" fmla="*/ 417 h 833"/>
                <a:gd name="T32" fmla="*/ 3388 w 3475"/>
                <a:gd name="T33" fmla="*/ 326 h 833"/>
                <a:gd name="T34" fmla="*/ 3356 w 3475"/>
                <a:gd name="T35" fmla="*/ 246 h 833"/>
                <a:gd name="T36" fmla="*/ 3306 w 3475"/>
                <a:gd name="T37" fmla="*/ 178 h 833"/>
                <a:gd name="T38" fmla="*/ 3240 w 3475"/>
                <a:gd name="T39" fmla="*/ 125 h 833"/>
                <a:gd name="T40" fmla="*/ 3163 w 3475"/>
                <a:gd name="T41" fmla="*/ 91 h 833"/>
                <a:gd name="T42" fmla="*/ 3078 w 3475"/>
                <a:gd name="T43" fmla="*/ 79 h 833"/>
                <a:gd name="T44" fmla="*/ 397 w 3475"/>
                <a:gd name="T45" fmla="*/ 0 h 833"/>
                <a:gd name="T46" fmla="*/ 3127 w 3475"/>
                <a:gd name="T47" fmla="*/ 4 h 833"/>
                <a:gd name="T48" fmla="*/ 3220 w 3475"/>
                <a:gd name="T49" fmla="*/ 29 h 833"/>
                <a:gd name="T50" fmla="*/ 3304 w 3475"/>
                <a:gd name="T51" fmla="*/ 75 h 833"/>
                <a:gd name="T52" fmla="*/ 3374 w 3475"/>
                <a:gd name="T53" fmla="*/ 141 h 833"/>
                <a:gd name="T54" fmla="*/ 3428 w 3475"/>
                <a:gd name="T55" fmla="*/ 221 h 833"/>
                <a:gd name="T56" fmla="*/ 3463 w 3475"/>
                <a:gd name="T57" fmla="*/ 314 h 833"/>
                <a:gd name="T58" fmla="*/ 3475 w 3475"/>
                <a:gd name="T59" fmla="*/ 417 h 833"/>
                <a:gd name="T60" fmla="*/ 3463 w 3475"/>
                <a:gd name="T61" fmla="*/ 519 h 833"/>
                <a:gd name="T62" fmla="*/ 3428 w 3475"/>
                <a:gd name="T63" fmla="*/ 612 h 833"/>
                <a:gd name="T64" fmla="*/ 3374 w 3475"/>
                <a:gd name="T65" fmla="*/ 692 h 833"/>
                <a:gd name="T66" fmla="*/ 3304 w 3475"/>
                <a:gd name="T67" fmla="*/ 758 h 833"/>
                <a:gd name="T68" fmla="*/ 3220 w 3475"/>
                <a:gd name="T69" fmla="*/ 804 h 833"/>
                <a:gd name="T70" fmla="*/ 3127 w 3475"/>
                <a:gd name="T71" fmla="*/ 829 h 833"/>
                <a:gd name="T72" fmla="*/ 397 w 3475"/>
                <a:gd name="T73" fmla="*/ 833 h 833"/>
                <a:gd name="T74" fmla="*/ 300 w 3475"/>
                <a:gd name="T75" fmla="*/ 820 h 833"/>
                <a:gd name="T76" fmla="*/ 210 w 3475"/>
                <a:gd name="T77" fmla="*/ 784 h 833"/>
                <a:gd name="T78" fmla="*/ 133 w 3475"/>
                <a:gd name="T79" fmla="*/ 728 h 833"/>
                <a:gd name="T80" fmla="*/ 71 w 3475"/>
                <a:gd name="T81" fmla="*/ 654 h 833"/>
                <a:gd name="T82" fmla="*/ 26 w 3475"/>
                <a:gd name="T83" fmla="*/ 566 h 833"/>
                <a:gd name="T84" fmla="*/ 3 w 3475"/>
                <a:gd name="T85" fmla="*/ 469 h 833"/>
                <a:gd name="T86" fmla="*/ 3 w 3475"/>
                <a:gd name="T87" fmla="*/ 364 h 833"/>
                <a:gd name="T88" fmla="*/ 26 w 3475"/>
                <a:gd name="T89" fmla="*/ 267 h 833"/>
                <a:gd name="T90" fmla="*/ 71 w 3475"/>
                <a:gd name="T91" fmla="*/ 179 h 833"/>
                <a:gd name="T92" fmla="*/ 133 w 3475"/>
                <a:gd name="T93" fmla="*/ 105 h 833"/>
                <a:gd name="T94" fmla="*/ 210 w 3475"/>
                <a:gd name="T95" fmla="*/ 49 h 833"/>
                <a:gd name="T96" fmla="*/ 300 w 3475"/>
                <a:gd name="T97" fmla="*/ 14 h 833"/>
                <a:gd name="T98" fmla="*/ 397 w 3475"/>
                <a:gd name="T99" fmla="*/ 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75" h="833">
                  <a:moveTo>
                    <a:pt x="1968" y="79"/>
                  </a:moveTo>
                  <a:lnTo>
                    <a:pt x="2007" y="101"/>
                  </a:lnTo>
                  <a:lnTo>
                    <a:pt x="2042" y="129"/>
                  </a:lnTo>
                  <a:lnTo>
                    <a:pt x="2074" y="161"/>
                  </a:lnTo>
                  <a:lnTo>
                    <a:pt x="2102" y="196"/>
                  </a:lnTo>
                  <a:lnTo>
                    <a:pt x="2126" y="235"/>
                  </a:lnTo>
                  <a:lnTo>
                    <a:pt x="2146" y="277"/>
                  </a:lnTo>
                  <a:lnTo>
                    <a:pt x="2159" y="321"/>
                  </a:lnTo>
                  <a:lnTo>
                    <a:pt x="2169" y="367"/>
                  </a:lnTo>
                  <a:lnTo>
                    <a:pt x="2171" y="417"/>
                  </a:lnTo>
                  <a:lnTo>
                    <a:pt x="2169" y="466"/>
                  </a:lnTo>
                  <a:lnTo>
                    <a:pt x="2159" y="512"/>
                  </a:lnTo>
                  <a:lnTo>
                    <a:pt x="2146" y="557"/>
                  </a:lnTo>
                  <a:lnTo>
                    <a:pt x="2127" y="598"/>
                  </a:lnTo>
                  <a:lnTo>
                    <a:pt x="2102" y="637"/>
                  </a:lnTo>
                  <a:lnTo>
                    <a:pt x="2075" y="672"/>
                  </a:lnTo>
                  <a:lnTo>
                    <a:pt x="2042" y="705"/>
                  </a:lnTo>
                  <a:lnTo>
                    <a:pt x="2007" y="732"/>
                  </a:lnTo>
                  <a:lnTo>
                    <a:pt x="1968" y="754"/>
                  </a:lnTo>
                  <a:lnTo>
                    <a:pt x="3078" y="754"/>
                  </a:lnTo>
                  <a:lnTo>
                    <a:pt x="3121" y="751"/>
                  </a:lnTo>
                  <a:lnTo>
                    <a:pt x="3163" y="742"/>
                  </a:lnTo>
                  <a:lnTo>
                    <a:pt x="3203" y="728"/>
                  </a:lnTo>
                  <a:lnTo>
                    <a:pt x="3240" y="708"/>
                  </a:lnTo>
                  <a:lnTo>
                    <a:pt x="3274" y="684"/>
                  </a:lnTo>
                  <a:lnTo>
                    <a:pt x="3306" y="656"/>
                  </a:lnTo>
                  <a:lnTo>
                    <a:pt x="3333" y="623"/>
                  </a:lnTo>
                  <a:lnTo>
                    <a:pt x="3356" y="587"/>
                  </a:lnTo>
                  <a:lnTo>
                    <a:pt x="3374" y="548"/>
                  </a:lnTo>
                  <a:lnTo>
                    <a:pt x="3388" y="507"/>
                  </a:lnTo>
                  <a:lnTo>
                    <a:pt x="3398" y="462"/>
                  </a:lnTo>
                  <a:lnTo>
                    <a:pt x="3400" y="417"/>
                  </a:lnTo>
                  <a:lnTo>
                    <a:pt x="3398" y="371"/>
                  </a:lnTo>
                  <a:lnTo>
                    <a:pt x="3388" y="326"/>
                  </a:lnTo>
                  <a:lnTo>
                    <a:pt x="3374" y="286"/>
                  </a:lnTo>
                  <a:lnTo>
                    <a:pt x="3356" y="246"/>
                  </a:lnTo>
                  <a:lnTo>
                    <a:pt x="3333" y="210"/>
                  </a:lnTo>
                  <a:lnTo>
                    <a:pt x="3306" y="178"/>
                  </a:lnTo>
                  <a:lnTo>
                    <a:pt x="3274" y="150"/>
                  </a:lnTo>
                  <a:lnTo>
                    <a:pt x="3240" y="125"/>
                  </a:lnTo>
                  <a:lnTo>
                    <a:pt x="3203" y="105"/>
                  </a:lnTo>
                  <a:lnTo>
                    <a:pt x="3163" y="91"/>
                  </a:lnTo>
                  <a:lnTo>
                    <a:pt x="3121" y="82"/>
                  </a:lnTo>
                  <a:lnTo>
                    <a:pt x="3078" y="79"/>
                  </a:lnTo>
                  <a:lnTo>
                    <a:pt x="1968" y="79"/>
                  </a:lnTo>
                  <a:close/>
                  <a:moveTo>
                    <a:pt x="397" y="0"/>
                  </a:moveTo>
                  <a:lnTo>
                    <a:pt x="3078" y="0"/>
                  </a:lnTo>
                  <a:lnTo>
                    <a:pt x="3127" y="4"/>
                  </a:lnTo>
                  <a:lnTo>
                    <a:pt x="3175" y="14"/>
                  </a:lnTo>
                  <a:lnTo>
                    <a:pt x="3220" y="29"/>
                  </a:lnTo>
                  <a:lnTo>
                    <a:pt x="3263" y="49"/>
                  </a:lnTo>
                  <a:lnTo>
                    <a:pt x="3304" y="75"/>
                  </a:lnTo>
                  <a:lnTo>
                    <a:pt x="3341" y="105"/>
                  </a:lnTo>
                  <a:lnTo>
                    <a:pt x="3374" y="141"/>
                  </a:lnTo>
                  <a:lnTo>
                    <a:pt x="3404" y="179"/>
                  </a:lnTo>
                  <a:lnTo>
                    <a:pt x="3428" y="221"/>
                  </a:lnTo>
                  <a:lnTo>
                    <a:pt x="3448" y="267"/>
                  </a:lnTo>
                  <a:lnTo>
                    <a:pt x="3463" y="314"/>
                  </a:lnTo>
                  <a:lnTo>
                    <a:pt x="3471" y="364"/>
                  </a:lnTo>
                  <a:lnTo>
                    <a:pt x="3475" y="417"/>
                  </a:lnTo>
                  <a:lnTo>
                    <a:pt x="3471" y="469"/>
                  </a:lnTo>
                  <a:lnTo>
                    <a:pt x="3463" y="519"/>
                  </a:lnTo>
                  <a:lnTo>
                    <a:pt x="3448" y="567"/>
                  </a:lnTo>
                  <a:lnTo>
                    <a:pt x="3428" y="612"/>
                  </a:lnTo>
                  <a:lnTo>
                    <a:pt x="3404" y="655"/>
                  </a:lnTo>
                  <a:lnTo>
                    <a:pt x="3374" y="692"/>
                  </a:lnTo>
                  <a:lnTo>
                    <a:pt x="3341" y="728"/>
                  </a:lnTo>
                  <a:lnTo>
                    <a:pt x="3304" y="758"/>
                  </a:lnTo>
                  <a:lnTo>
                    <a:pt x="3263" y="784"/>
                  </a:lnTo>
                  <a:lnTo>
                    <a:pt x="3220" y="804"/>
                  </a:lnTo>
                  <a:lnTo>
                    <a:pt x="3175" y="820"/>
                  </a:lnTo>
                  <a:lnTo>
                    <a:pt x="3127" y="829"/>
                  </a:lnTo>
                  <a:lnTo>
                    <a:pt x="3078" y="833"/>
                  </a:lnTo>
                  <a:lnTo>
                    <a:pt x="397" y="833"/>
                  </a:lnTo>
                  <a:lnTo>
                    <a:pt x="347" y="829"/>
                  </a:lnTo>
                  <a:lnTo>
                    <a:pt x="300" y="820"/>
                  </a:lnTo>
                  <a:lnTo>
                    <a:pt x="253" y="804"/>
                  </a:lnTo>
                  <a:lnTo>
                    <a:pt x="210" y="784"/>
                  </a:lnTo>
                  <a:lnTo>
                    <a:pt x="170" y="758"/>
                  </a:lnTo>
                  <a:lnTo>
                    <a:pt x="133" y="728"/>
                  </a:lnTo>
                  <a:lnTo>
                    <a:pt x="100" y="692"/>
                  </a:lnTo>
                  <a:lnTo>
                    <a:pt x="71" y="654"/>
                  </a:lnTo>
                  <a:lnTo>
                    <a:pt x="46" y="612"/>
                  </a:lnTo>
                  <a:lnTo>
                    <a:pt x="26" y="566"/>
                  </a:lnTo>
                  <a:lnTo>
                    <a:pt x="12" y="519"/>
                  </a:lnTo>
                  <a:lnTo>
                    <a:pt x="3" y="469"/>
                  </a:lnTo>
                  <a:lnTo>
                    <a:pt x="0" y="417"/>
                  </a:lnTo>
                  <a:lnTo>
                    <a:pt x="3" y="364"/>
                  </a:lnTo>
                  <a:lnTo>
                    <a:pt x="12" y="314"/>
                  </a:lnTo>
                  <a:lnTo>
                    <a:pt x="26" y="267"/>
                  </a:lnTo>
                  <a:lnTo>
                    <a:pt x="46" y="221"/>
                  </a:lnTo>
                  <a:lnTo>
                    <a:pt x="71" y="179"/>
                  </a:lnTo>
                  <a:lnTo>
                    <a:pt x="100" y="141"/>
                  </a:lnTo>
                  <a:lnTo>
                    <a:pt x="133" y="105"/>
                  </a:lnTo>
                  <a:lnTo>
                    <a:pt x="170" y="75"/>
                  </a:lnTo>
                  <a:lnTo>
                    <a:pt x="210" y="49"/>
                  </a:lnTo>
                  <a:lnTo>
                    <a:pt x="253" y="29"/>
                  </a:lnTo>
                  <a:lnTo>
                    <a:pt x="300" y="14"/>
                  </a:lnTo>
                  <a:lnTo>
                    <a:pt x="347" y="4"/>
                  </a:lnTo>
                  <a:lnTo>
                    <a:pt x="3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9" name="Group 115"/>
          <p:cNvGrpSpPr/>
          <p:nvPr/>
        </p:nvGrpSpPr>
        <p:grpSpPr>
          <a:xfrm>
            <a:off x="3595193" y="4913120"/>
            <a:ext cx="474662" cy="449263"/>
            <a:chOff x="9120188" y="1958976"/>
            <a:chExt cx="474662" cy="449263"/>
          </a:xfrm>
          <a:solidFill>
            <a:srgbClr val="000000"/>
          </a:solidFill>
        </p:grpSpPr>
        <p:sp>
          <p:nvSpPr>
            <p:cNvPr id="200" name="Freeform 66"/>
            <p:cNvSpPr>
              <a:spLocks noEditPoints="1"/>
            </p:cNvSpPr>
            <p:nvPr/>
          </p:nvSpPr>
          <p:spPr bwMode="auto">
            <a:xfrm>
              <a:off x="9120188" y="1958976"/>
              <a:ext cx="373062" cy="376238"/>
            </a:xfrm>
            <a:custGeom>
              <a:avLst/>
              <a:gdLst>
                <a:gd name="T0" fmla="*/ 1049 w 2582"/>
                <a:gd name="T1" fmla="*/ 223 h 2608"/>
                <a:gd name="T2" fmla="*/ 221 w 2582"/>
                <a:gd name="T3" fmla="*/ 1059 h 2608"/>
                <a:gd name="T4" fmla="*/ 1533 w 2582"/>
                <a:gd name="T5" fmla="*/ 2385 h 2608"/>
                <a:gd name="T6" fmla="*/ 2361 w 2582"/>
                <a:gd name="T7" fmla="*/ 1549 h 2608"/>
                <a:gd name="T8" fmla="*/ 1049 w 2582"/>
                <a:gd name="T9" fmla="*/ 223 h 2608"/>
                <a:gd name="T10" fmla="*/ 1049 w 2582"/>
                <a:gd name="T11" fmla="*/ 0 h 2608"/>
                <a:gd name="T12" fmla="*/ 2582 w 2582"/>
                <a:gd name="T13" fmla="*/ 1549 h 2608"/>
                <a:gd name="T14" fmla="*/ 1533 w 2582"/>
                <a:gd name="T15" fmla="*/ 2608 h 2608"/>
                <a:gd name="T16" fmla="*/ 0 w 2582"/>
                <a:gd name="T17" fmla="*/ 1059 h 2608"/>
                <a:gd name="T18" fmla="*/ 1049 w 2582"/>
                <a:gd name="T19" fmla="*/ 0 h 2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82" h="2608">
                  <a:moveTo>
                    <a:pt x="1049" y="223"/>
                  </a:moveTo>
                  <a:lnTo>
                    <a:pt x="221" y="1059"/>
                  </a:lnTo>
                  <a:lnTo>
                    <a:pt x="1533" y="2385"/>
                  </a:lnTo>
                  <a:lnTo>
                    <a:pt x="2361" y="1549"/>
                  </a:lnTo>
                  <a:lnTo>
                    <a:pt x="1049" y="223"/>
                  </a:lnTo>
                  <a:close/>
                  <a:moveTo>
                    <a:pt x="1049" y="0"/>
                  </a:moveTo>
                  <a:lnTo>
                    <a:pt x="2582" y="1549"/>
                  </a:lnTo>
                  <a:lnTo>
                    <a:pt x="1533" y="2608"/>
                  </a:lnTo>
                  <a:lnTo>
                    <a:pt x="0" y="1059"/>
                  </a:lnTo>
                  <a:lnTo>
                    <a:pt x="10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67"/>
            <p:cNvSpPr>
              <a:spLocks/>
            </p:cNvSpPr>
            <p:nvPr/>
          </p:nvSpPr>
          <p:spPr bwMode="auto">
            <a:xfrm>
              <a:off x="9355138" y="2197101"/>
              <a:ext cx="239712" cy="211138"/>
            </a:xfrm>
            <a:custGeom>
              <a:avLst/>
              <a:gdLst>
                <a:gd name="T0" fmla="*/ 1080 w 1662"/>
                <a:gd name="T1" fmla="*/ 0 h 1463"/>
                <a:gd name="T2" fmla="*/ 1092 w 1662"/>
                <a:gd name="T3" fmla="*/ 2 h 1463"/>
                <a:gd name="T4" fmla="*/ 1103 w 1662"/>
                <a:gd name="T5" fmla="*/ 9 h 1463"/>
                <a:gd name="T6" fmla="*/ 1653 w 1662"/>
                <a:gd name="T7" fmla="*/ 565 h 1463"/>
                <a:gd name="T8" fmla="*/ 1660 w 1662"/>
                <a:gd name="T9" fmla="*/ 575 h 1463"/>
                <a:gd name="T10" fmla="*/ 1662 w 1662"/>
                <a:gd name="T11" fmla="*/ 588 h 1463"/>
                <a:gd name="T12" fmla="*/ 1660 w 1662"/>
                <a:gd name="T13" fmla="*/ 599 h 1463"/>
                <a:gd name="T14" fmla="*/ 1653 w 1662"/>
                <a:gd name="T15" fmla="*/ 610 h 1463"/>
                <a:gd name="T16" fmla="*/ 817 w 1662"/>
                <a:gd name="T17" fmla="*/ 1454 h 1463"/>
                <a:gd name="T18" fmla="*/ 805 w 1662"/>
                <a:gd name="T19" fmla="*/ 1461 h 1463"/>
                <a:gd name="T20" fmla="*/ 791 w 1662"/>
                <a:gd name="T21" fmla="*/ 1463 h 1463"/>
                <a:gd name="T22" fmla="*/ 363 w 1662"/>
                <a:gd name="T23" fmla="*/ 1461 h 1463"/>
                <a:gd name="T24" fmla="*/ 353 w 1662"/>
                <a:gd name="T25" fmla="*/ 1458 h 1463"/>
                <a:gd name="T26" fmla="*/ 344 w 1662"/>
                <a:gd name="T27" fmla="*/ 1451 h 1463"/>
                <a:gd name="T28" fmla="*/ 10 w 1662"/>
                <a:gd name="T29" fmla="*/ 1113 h 1463"/>
                <a:gd name="T30" fmla="*/ 2 w 1662"/>
                <a:gd name="T31" fmla="*/ 1103 h 1463"/>
                <a:gd name="T32" fmla="*/ 0 w 1662"/>
                <a:gd name="T33" fmla="*/ 1091 h 1463"/>
                <a:gd name="T34" fmla="*/ 2 w 1662"/>
                <a:gd name="T35" fmla="*/ 1079 h 1463"/>
                <a:gd name="T36" fmla="*/ 10 w 1662"/>
                <a:gd name="T37" fmla="*/ 1069 h 1463"/>
                <a:gd name="T38" fmla="*/ 1058 w 1662"/>
                <a:gd name="T39" fmla="*/ 9 h 1463"/>
                <a:gd name="T40" fmla="*/ 1069 w 1662"/>
                <a:gd name="T41" fmla="*/ 2 h 1463"/>
                <a:gd name="T42" fmla="*/ 1080 w 1662"/>
                <a:gd name="T43" fmla="*/ 0 h 1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62" h="1463">
                  <a:moveTo>
                    <a:pt x="1080" y="0"/>
                  </a:moveTo>
                  <a:lnTo>
                    <a:pt x="1092" y="2"/>
                  </a:lnTo>
                  <a:lnTo>
                    <a:pt x="1103" y="9"/>
                  </a:lnTo>
                  <a:lnTo>
                    <a:pt x="1653" y="565"/>
                  </a:lnTo>
                  <a:lnTo>
                    <a:pt x="1660" y="575"/>
                  </a:lnTo>
                  <a:lnTo>
                    <a:pt x="1662" y="588"/>
                  </a:lnTo>
                  <a:lnTo>
                    <a:pt x="1660" y="599"/>
                  </a:lnTo>
                  <a:lnTo>
                    <a:pt x="1653" y="610"/>
                  </a:lnTo>
                  <a:lnTo>
                    <a:pt x="817" y="1454"/>
                  </a:lnTo>
                  <a:lnTo>
                    <a:pt x="805" y="1461"/>
                  </a:lnTo>
                  <a:lnTo>
                    <a:pt x="791" y="1463"/>
                  </a:lnTo>
                  <a:lnTo>
                    <a:pt x="363" y="1461"/>
                  </a:lnTo>
                  <a:lnTo>
                    <a:pt x="353" y="1458"/>
                  </a:lnTo>
                  <a:lnTo>
                    <a:pt x="344" y="1451"/>
                  </a:lnTo>
                  <a:lnTo>
                    <a:pt x="10" y="1113"/>
                  </a:lnTo>
                  <a:lnTo>
                    <a:pt x="2" y="1103"/>
                  </a:lnTo>
                  <a:lnTo>
                    <a:pt x="0" y="1091"/>
                  </a:lnTo>
                  <a:lnTo>
                    <a:pt x="2" y="1079"/>
                  </a:lnTo>
                  <a:lnTo>
                    <a:pt x="10" y="1069"/>
                  </a:lnTo>
                  <a:lnTo>
                    <a:pt x="1058" y="9"/>
                  </a:lnTo>
                  <a:lnTo>
                    <a:pt x="1069" y="2"/>
                  </a:lnTo>
                  <a:lnTo>
                    <a:pt x="10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2" name="Group 128"/>
          <p:cNvGrpSpPr/>
          <p:nvPr/>
        </p:nvGrpSpPr>
        <p:grpSpPr>
          <a:xfrm>
            <a:off x="4531481" y="4921851"/>
            <a:ext cx="473075" cy="431800"/>
            <a:chOff x="10058400" y="1976438"/>
            <a:chExt cx="473075" cy="431800"/>
          </a:xfrm>
          <a:solidFill>
            <a:srgbClr val="000000"/>
          </a:solidFill>
        </p:grpSpPr>
        <p:sp>
          <p:nvSpPr>
            <p:cNvPr id="203" name="Rectangle 72"/>
            <p:cNvSpPr>
              <a:spLocks noChangeArrowheads="1"/>
            </p:cNvSpPr>
            <p:nvPr/>
          </p:nvSpPr>
          <p:spPr bwMode="auto">
            <a:xfrm>
              <a:off x="10058400" y="2089150"/>
              <a:ext cx="49213" cy="777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Rectangle 73"/>
            <p:cNvSpPr>
              <a:spLocks noChangeArrowheads="1"/>
            </p:cNvSpPr>
            <p:nvPr/>
          </p:nvSpPr>
          <p:spPr bwMode="auto">
            <a:xfrm>
              <a:off x="10117138" y="2338388"/>
              <a:ext cx="53975" cy="698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Rectangle 74"/>
            <p:cNvSpPr>
              <a:spLocks noChangeArrowheads="1"/>
            </p:cNvSpPr>
            <p:nvPr/>
          </p:nvSpPr>
          <p:spPr bwMode="auto">
            <a:xfrm>
              <a:off x="10483850" y="2089150"/>
              <a:ext cx="47625" cy="777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75"/>
            <p:cNvSpPr>
              <a:spLocks noEditPoints="1"/>
            </p:cNvSpPr>
            <p:nvPr/>
          </p:nvSpPr>
          <p:spPr bwMode="auto">
            <a:xfrm>
              <a:off x="10098088" y="2051050"/>
              <a:ext cx="393700" cy="277813"/>
            </a:xfrm>
            <a:custGeom>
              <a:avLst/>
              <a:gdLst>
                <a:gd name="T0" fmla="*/ 968 w 2722"/>
                <a:gd name="T1" fmla="*/ 1621 h 1924"/>
                <a:gd name="T2" fmla="*/ 1754 w 2722"/>
                <a:gd name="T3" fmla="*/ 1543 h 1924"/>
                <a:gd name="T4" fmla="*/ 968 w 2722"/>
                <a:gd name="T5" fmla="*/ 1397 h 1924"/>
                <a:gd name="T6" fmla="*/ 1754 w 2722"/>
                <a:gd name="T7" fmla="*/ 1475 h 1924"/>
                <a:gd name="T8" fmla="*/ 968 w 2722"/>
                <a:gd name="T9" fmla="*/ 1397 h 1924"/>
                <a:gd name="T10" fmla="*/ 2125 w 2722"/>
                <a:gd name="T11" fmla="*/ 1277 h 1924"/>
                <a:gd name="T12" fmla="*/ 2064 w 2722"/>
                <a:gd name="T13" fmla="*/ 1298 h 1924"/>
                <a:gd name="T14" fmla="*/ 2013 w 2722"/>
                <a:gd name="T15" fmla="*/ 1335 h 1924"/>
                <a:gd name="T16" fmla="*/ 1975 w 2722"/>
                <a:gd name="T17" fmla="*/ 1386 h 1924"/>
                <a:gd name="T18" fmla="*/ 1955 w 2722"/>
                <a:gd name="T19" fmla="*/ 1448 h 1924"/>
                <a:gd name="T20" fmla="*/ 1955 w 2722"/>
                <a:gd name="T21" fmla="*/ 1516 h 1924"/>
                <a:gd name="T22" fmla="*/ 1975 w 2722"/>
                <a:gd name="T23" fmla="*/ 1578 h 1924"/>
                <a:gd name="T24" fmla="*/ 2013 w 2722"/>
                <a:gd name="T25" fmla="*/ 1629 h 1924"/>
                <a:gd name="T26" fmla="*/ 2064 w 2722"/>
                <a:gd name="T27" fmla="*/ 1668 h 1924"/>
                <a:gd name="T28" fmla="*/ 2125 w 2722"/>
                <a:gd name="T29" fmla="*/ 1687 h 1924"/>
                <a:gd name="T30" fmla="*/ 2192 w 2722"/>
                <a:gd name="T31" fmla="*/ 1687 h 1924"/>
                <a:gd name="T32" fmla="*/ 2254 w 2722"/>
                <a:gd name="T33" fmla="*/ 1668 h 1924"/>
                <a:gd name="T34" fmla="*/ 2305 w 2722"/>
                <a:gd name="T35" fmla="*/ 1629 h 1924"/>
                <a:gd name="T36" fmla="*/ 2342 w 2722"/>
                <a:gd name="T37" fmla="*/ 1578 h 1924"/>
                <a:gd name="T38" fmla="*/ 2362 w 2722"/>
                <a:gd name="T39" fmla="*/ 1516 h 1924"/>
                <a:gd name="T40" fmla="*/ 2363 w 2722"/>
                <a:gd name="T41" fmla="*/ 1448 h 1924"/>
                <a:gd name="T42" fmla="*/ 2342 w 2722"/>
                <a:gd name="T43" fmla="*/ 1386 h 1924"/>
                <a:gd name="T44" fmla="*/ 2305 w 2722"/>
                <a:gd name="T45" fmla="*/ 1335 h 1924"/>
                <a:gd name="T46" fmla="*/ 2254 w 2722"/>
                <a:gd name="T47" fmla="*/ 1298 h 1924"/>
                <a:gd name="T48" fmla="*/ 2192 w 2722"/>
                <a:gd name="T49" fmla="*/ 1277 h 1924"/>
                <a:gd name="T50" fmla="*/ 564 w 2722"/>
                <a:gd name="T51" fmla="*/ 1274 h 1924"/>
                <a:gd name="T52" fmla="*/ 498 w 2722"/>
                <a:gd name="T53" fmla="*/ 1286 h 1924"/>
                <a:gd name="T54" fmla="*/ 441 w 2722"/>
                <a:gd name="T55" fmla="*/ 1314 h 1924"/>
                <a:gd name="T56" fmla="*/ 396 w 2722"/>
                <a:gd name="T57" fmla="*/ 1360 h 1924"/>
                <a:gd name="T58" fmla="*/ 368 w 2722"/>
                <a:gd name="T59" fmla="*/ 1416 h 1924"/>
                <a:gd name="T60" fmla="*/ 357 w 2722"/>
                <a:gd name="T61" fmla="*/ 1482 h 1924"/>
                <a:gd name="T62" fmla="*/ 368 w 2722"/>
                <a:gd name="T63" fmla="*/ 1548 h 1924"/>
                <a:gd name="T64" fmla="*/ 396 w 2722"/>
                <a:gd name="T65" fmla="*/ 1605 h 1924"/>
                <a:gd name="T66" fmla="*/ 441 w 2722"/>
                <a:gd name="T67" fmla="*/ 1650 h 1924"/>
                <a:gd name="T68" fmla="*/ 498 w 2722"/>
                <a:gd name="T69" fmla="*/ 1680 h 1924"/>
                <a:gd name="T70" fmla="*/ 564 w 2722"/>
                <a:gd name="T71" fmla="*/ 1690 h 1924"/>
                <a:gd name="T72" fmla="*/ 628 w 2722"/>
                <a:gd name="T73" fmla="*/ 1680 h 1924"/>
                <a:gd name="T74" fmla="*/ 685 w 2722"/>
                <a:gd name="T75" fmla="*/ 1650 h 1924"/>
                <a:gd name="T76" fmla="*/ 730 w 2722"/>
                <a:gd name="T77" fmla="*/ 1605 h 1924"/>
                <a:gd name="T78" fmla="*/ 759 w 2722"/>
                <a:gd name="T79" fmla="*/ 1548 h 1924"/>
                <a:gd name="T80" fmla="*/ 770 w 2722"/>
                <a:gd name="T81" fmla="*/ 1482 h 1924"/>
                <a:gd name="T82" fmla="*/ 759 w 2722"/>
                <a:gd name="T83" fmla="*/ 1416 h 1924"/>
                <a:gd name="T84" fmla="*/ 730 w 2722"/>
                <a:gd name="T85" fmla="*/ 1360 h 1924"/>
                <a:gd name="T86" fmla="*/ 685 w 2722"/>
                <a:gd name="T87" fmla="*/ 1314 h 1924"/>
                <a:gd name="T88" fmla="*/ 628 w 2722"/>
                <a:gd name="T89" fmla="*/ 1286 h 1924"/>
                <a:gd name="T90" fmla="*/ 564 w 2722"/>
                <a:gd name="T91" fmla="*/ 1274 h 1924"/>
                <a:gd name="T92" fmla="*/ 968 w 2722"/>
                <a:gd name="T93" fmla="*/ 1315 h 1924"/>
                <a:gd name="T94" fmla="*/ 1754 w 2722"/>
                <a:gd name="T95" fmla="*/ 1237 h 1924"/>
                <a:gd name="T96" fmla="*/ 1419 w 2722"/>
                <a:gd name="T97" fmla="*/ 85 h 1924"/>
                <a:gd name="T98" fmla="*/ 1602 w 2722"/>
                <a:gd name="T99" fmla="*/ 267 h 1924"/>
                <a:gd name="T100" fmla="*/ 1419 w 2722"/>
                <a:gd name="T101" fmla="*/ 370 h 1924"/>
                <a:gd name="T102" fmla="*/ 2403 w 2722"/>
                <a:gd name="T103" fmla="*/ 821 h 1924"/>
                <a:gd name="T104" fmla="*/ 1419 w 2722"/>
                <a:gd name="T105" fmla="*/ 85 h 1924"/>
                <a:gd name="T106" fmla="*/ 320 w 2722"/>
                <a:gd name="T107" fmla="*/ 821 h 1924"/>
                <a:gd name="T108" fmla="*/ 1302 w 2722"/>
                <a:gd name="T109" fmla="*/ 370 h 1924"/>
                <a:gd name="T110" fmla="*/ 1119 w 2722"/>
                <a:gd name="T111" fmla="*/ 267 h 1924"/>
                <a:gd name="T112" fmla="*/ 1302 w 2722"/>
                <a:gd name="T113" fmla="*/ 85 h 1924"/>
                <a:gd name="T114" fmla="*/ 129 w 2722"/>
                <a:gd name="T115" fmla="*/ 0 h 1924"/>
                <a:gd name="T116" fmla="*/ 2593 w 2722"/>
                <a:gd name="T117" fmla="*/ 1057 h 1924"/>
                <a:gd name="T118" fmla="*/ 2722 w 2722"/>
                <a:gd name="T119" fmla="*/ 1924 h 1924"/>
                <a:gd name="T120" fmla="*/ 0 w 2722"/>
                <a:gd name="T121" fmla="*/ 1192 h 1924"/>
                <a:gd name="T122" fmla="*/ 129 w 2722"/>
                <a:gd name="T123" fmla="*/ 0 h 1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2" h="1924">
                  <a:moveTo>
                    <a:pt x="968" y="1543"/>
                  </a:moveTo>
                  <a:lnTo>
                    <a:pt x="968" y="1621"/>
                  </a:lnTo>
                  <a:lnTo>
                    <a:pt x="1754" y="1621"/>
                  </a:lnTo>
                  <a:lnTo>
                    <a:pt x="1754" y="1543"/>
                  </a:lnTo>
                  <a:lnTo>
                    <a:pt x="968" y="1543"/>
                  </a:lnTo>
                  <a:close/>
                  <a:moveTo>
                    <a:pt x="968" y="1397"/>
                  </a:moveTo>
                  <a:lnTo>
                    <a:pt x="968" y="1475"/>
                  </a:lnTo>
                  <a:lnTo>
                    <a:pt x="1754" y="1475"/>
                  </a:lnTo>
                  <a:lnTo>
                    <a:pt x="1754" y="1397"/>
                  </a:lnTo>
                  <a:lnTo>
                    <a:pt x="968" y="1397"/>
                  </a:lnTo>
                  <a:close/>
                  <a:moveTo>
                    <a:pt x="2159" y="1274"/>
                  </a:moveTo>
                  <a:lnTo>
                    <a:pt x="2125" y="1277"/>
                  </a:lnTo>
                  <a:lnTo>
                    <a:pt x="2094" y="1286"/>
                  </a:lnTo>
                  <a:lnTo>
                    <a:pt x="2064" y="1298"/>
                  </a:lnTo>
                  <a:lnTo>
                    <a:pt x="2036" y="1314"/>
                  </a:lnTo>
                  <a:lnTo>
                    <a:pt x="2013" y="1335"/>
                  </a:lnTo>
                  <a:lnTo>
                    <a:pt x="1993" y="1360"/>
                  </a:lnTo>
                  <a:lnTo>
                    <a:pt x="1975" y="1386"/>
                  </a:lnTo>
                  <a:lnTo>
                    <a:pt x="1963" y="1416"/>
                  </a:lnTo>
                  <a:lnTo>
                    <a:pt x="1955" y="1448"/>
                  </a:lnTo>
                  <a:lnTo>
                    <a:pt x="1953" y="1482"/>
                  </a:lnTo>
                  <a:lnTo>
                    <a:pt x="1955" y="1516"/>
                  </a:lnTo>
                  <a:lnTo>
                    <a:pt x="1963" y="1548"/>
                  </a:lnTo>
                  <a:lnTo>
                    <a:pt x="1975" y="1578"/>
                  </a:lnTo>
                  <a:lnTo>
                    <a:pt x="1993" y="1605"/>
                  </a:lnTo>
                  <a:lnTo>
                    <a:pt x="2013" y="1629"/>
                  </a:lnTo>
                  <a:lnTo>
                    <a:pt x="2036" y="1650"/>
                  </a:lnTo>
                  <a:lnTo>
                    <a:pt x="2064" y="1668"/>
                  </a:lnTo>
                  <a:lnTo>
                    <a:pt x="2094" y="1680"/>
                  </a:lnTo>
                  <a:lnTo>
                    <a:pt x="2125" y="1687"/>
                  </a:lnTo>
                  <a:lnTo>
                    <a:pt x="2159" y="1690"/>
                  </a:lnTo>
                  <a:lnTo>
                    <a:pt x="2192" y="1687"/>
                  </a:lnTo>
                  <a:lnTo>
                    <a:pt x="2224" y="1680"/>
                  </a:lnTo>
                  <a:lnTo>
                    <a:pt x="2254" y="1668"/>
                  </a:lnTo>
                  <a:lnTo>
                    <a:pt x="2280" y="1650"/>
                  </a:lnTo>
                  <a:lnTo>
                    <a:pt x="2305" y="1629"/>
                  </a:lnTo>
                  <a:lnTo>
                    <a:pt x="2325" y="1605"/>
                  </a:lnTo>
                  <a:lnTo>
                    <a:pt x="2342" y="1578"/>
                  </a:lnTo>
                  <a:lnTo>
                    <a:pt x="2355" y="1548"/>
                  </a:lnTo>
                  <a:lnTo>
                    <a:pt x="2362" y="1516"/>
                  </a:lnTo>
                  <a:lnTo>
                    <a:pt x="2365" y="1482"/>
                  </a:lnTo>
                  <a:lnTo>
                    <a:pt x="2363" y="1448"/>
                  </a:lnTo>
                  <a:lnTo>
                    <a:pt x="2355" y="1416"/>
                  </a:lnTo>
                  <a:lnTo>
                    <a:pt x="2342" y="1386"/>
                  </a:lnTo>
                  <a:lnTo>
                    <a:pt x="2325" y="1360"/>
                  </a:lnTo>
                  <a:lnTo>
                    <a:pt x="2305" y="1335"/>
                  </a:lnTo>
                  <a:lnTo>
                    <a:pt x="2280" y="1314"/>
                  </a:lnTo>
                  <a:lnTo>
                    <a:pt x="2254" y="1298"/>
                  </a:lnTo>
                  <a:lnTo>
                    <a:pt x="2224" y="1286"/>
                  </a:lnTo>
                  <a:lnTo>
                    <a:pt x="2192" y="1277"/>
                  </a:lnTo>
                  <a:lnTo>
                    <a:pt x="2159" y="1274"/>
                  </a:lnTo>
                  <a:close/>
                  <a:moveTo>
                    <a:pt x="564" y="1274"/>
                  </a:moveTo>
                  <a:lnTo>
                    <a:pt x="530" y="1277"/>
                  </a:lnTo>
                  <a:lnTo>
                    <a:pt x="498" y="1286"/>
                  </a:lnTo>
                  <a:lnTo>
                    <a:pt x="469" y="1298"/>
                  </a:lnTo>
                  <a:lnTo>
                    <a:pt x="441" y="1314"/>
                  </a:lnTo>
                  <a:lnTo>
                    <a:pt x="418" y="1335"/>
                  </a:lnTo>
                  <a:lnTo>
                    <a:pt x="396" y="1360"/>
                  </a:lnTo>
                  <a:lnTo>
                    <a:pt x="380" y="1386"/>
                  </a:lnTo>
                  <a:lnTo>
                    <a:pt x="368" y="1416"/>
                  </a:lnTo>
                  <a:lnTo>
                    <a:pt x="360" y="1448"/>
                  </a:lnTo>
                  <a:lnTo>
                    <a:pt x="357" y="1482"/>
                  </a:lnTo>
                  <a:lnTo>
                    <a:pt x="360" y="1516"/>
                  </a:lnTo>
                  <a:lnTo>
                    <a:pt x="368" y="1548"/>
                  </a:lnTo>
                  <a:lnTo>
                    <a:pt x="380" y="1578"/>
                  </a:lnTo>
                  <a:lnTo>
                    <a:pt x="396" y="1605"/>
                  </a:lnTo>
                  <a:lnTo>
                    <a:pt x="418" y="1629"/>
                  </a:lnTo>
                  <a:lnTo>
                    <a:pt x="441" y="1650"/>
                  </a:lnTo>
                  <a:lnTo>
                    <a:pt x="469" y="1668"/>
                  </a:lnTo>
                  <a:lnTo>
                    <a:pt x="498" y="1680"/>
                  </a:lnTo>
                  <a:lnTo>
                    <a:pt x="530" y="1687"/>
                  </a:lnTo>
                  <a:lnTo>
                    <a:pt x="564" y="1690"/>
                  </a:lnTo>
                  <a:lnTo>
                    <a:pt x="596" y="1687"/>
                  </a:lnTo>
                  <a:lnTo>
                    <a:pt x="628" y="1680"/>
                  </a:lnTo>
                  <a:lnTo>
                    <a:pt x="658" y="1668"/>
                  </a:lnTo>
                  <a:lnTo>
                    <a:pt x="685" y="1650"/>
                  </a:lnTo>
                  <a:lnTo>
                    <a:pt x="709" y="1629"/>
                  </a:lnTo>
                  <a:lnTo>
                    <a:pt x="730" y="1605"/>
                  </a:lnTo>
                  <a:lnTo>
                    <a:pt x="746" y="1578"/>
                  </a:lnTo>
                  <a:lnTo>
                    <a:pt x="759" y="1548"/>
                  </a:lnTo>
                  <a:lnTo>
                    <a:pt x="767" y="1516"/>
                  </a:lnTo>
                  <a:lnTo>
                    <a:pt x="770" y="1482"/>
                  </a:lnTo>
                  <a:lnTo>
                    <a:pt x="767" y="1448"/>
                  </a:lnTo>
                  <a:lnTo>
                    <a:pt x="759" y="1416"/>
                  </a:lnTo>
                  <a:lnTo>
                    <a:pt x="746" y="1386"/>
                  </a:lnTo>
                  <a:lnTo>
                    <a:pt x="730" y="1360"/>
                  </a:lnTo>
                  <a:lnTo>
                    <a:pt x="709" y="1335"/>
                  </a:lnTo>
                  <a:lnTo>
                    <a:pt x="685" y="1314"/>
                  </a:lnTo>
                  <a:lnTo>
                    <a:pt x="658" y="1298"/>
                  </a:lnTo>
                  <a:lnTo>
                    <a:pt x="628" y="1286"/>
                  </a:lnTo>
                  <a:lnTo>
                    <a:pt x="596" y="1277"/>
                  </a:lnTo>
                  <a:lnTo>
                    <a:pt x="564" y="1274"/>
                  </a:lnTo>
                  <a:close/>
                  <a:moveTo>
                    <a:pt x="968" y="1237"/>
                  </a:moveTo>
                  <a:lnTo>
                    <a:pt x="968" y="1315"/>
                  </a:lnTo>
                  <a:lnTo>
                    <a:pt x="1754" y="1315"/>
                  </a:lnTo>
                  <a:lnTo>
                    <a:pt x="1754" y="1237"/>
                  </a:lnTo>
                  <a:lnTo>
                    <a:pt x="968" y="1237"/>
                  </a:lnTo>
                  <a:close/>
                  <a:moveTo>
                    <a:pt x="1419" y="85"/>
                  </a:moveTo>
                  <a:lnTo>
                    <a:pt x="1419" y="267"/>
                  </a:lnTo>
                  <a:lnTo>
                    <a:pt x="1602" y="267"/>
                  </a:lnTo>
                  <a:lnTo>
                    <a:pt x="1602" y="370"/>
                  </a:lnTo>
                  <a:lnTo>
                    <a:pt x="1419" y="370"/>
                  </a:lnTo>
                  <a:lnTo>
                    <a:pt x="1419" y="821"/>
                  </a:lnTo>
                  <a:lnTo>
                    <a:pt x="2403" y="821"/>
                  </a:lnTo>
                  <a:lnTo>
                    <a:pt x="2403" y="85"/>
                  </a:lnTo>
                  <a:lnTo>
                    <a:pt x="1419" y="85"/>
                  </a:lnTo>
                  <a:close/>
                  <a:moveTo>
                    <a:pt x="320" y="85"/>
                  </a:moveTo>
                  <a:lnTo>
                    <a:pt x="320" y="821"/>
                  </a:lnTo>
                  <a:lnTo>
                    <a:pt x="1302" y="821"/>
                  </a:lnTo>
                  <a:lnTo>
                    <a:pt x="1302" y="370"/>
                  </a:lnTo>
                  <a:lnTo>
                    <a:pt x="1119" y="370"/>
                  </a:lnTo>
                  <a:lnTo>
                    <a:pt x="1119" y="267"/>
                  </a:lnTo>
                  <a:lnTo>
                    <a:pt x="1302" y="267"/>
                  </a:lnTo>
                  <a:lnTo>
                    <a:pt x="1302" y="85"/>
                  </a:lnTo>
                  <a:lnTo>
                    <a:pt x="320" y="85"/>
                  </a:lnTo>
                  <a:close/>
                  <a:moveTo>
                    <a:pt x="129" y="0"/>
                  </a:moveTo>
                  <a:lnTo>
                    <a:pt x="2593" y="0"/>
                  </a:lnTo>
                  <a:lnTo>
                    <a:pt x="2593" y="1057"/>
                  </a:lnTo>
                  <a:lnTo>
                    <a:pt x="2722" y="1192"/>
                  </a:lnTo>
                  <a:lnTo>
                    <a:pt x="2722" y="1924"/>
                  </a:lnTo>
                  <a:lnTo>
                    <a:pt x="0" y="1924"/>
                  </a:lnTo>
                  <a:lnTo>
                    <a:pt x="0" y="1192"/>
                  </a:lnTo>
                  <a:lnTo>
                    <a:pt x="129" y="1057"/>
                  </a:lnTo>
                  <a:lnTo>
                    <a:pt x="1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Rectangle 76"/>
            <p:cNvSpPr>
              <a:spLocks noChangeArrowheads="1"/>
            </p:cNvSpPr>
            <p:nvPr/>
          </p:nvSpPr>
          <p:spPr bwMode="auto">
            <a:xfrm>
              <a:off x="10420350" y="2338388"/>
              <a:ext cx="52388" cy="698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77"/>
            <p:cNvSpPr>
              <a:spLocks noEditPoints="1"/>
            </p:cNvSpPr>
            <p:nvPr/>
          </p:nvSpPr>
          <p:spPr bwMode="auto">
            <a:xfrm>
              <a:off x="10117138" y="1976438"/>
              <a:ext cx="355600" cy="60325"/>
            </a:xfrm>
            <a:custGeom>
              <a:avLst/>
              <a:gdLst>
                <a:gd name="T0" fmla="*/ 2141 w 2464"/>
                <a:gd name="T1" fmla="*/ 160 h 421"/>
                <a:gd name="T2" fmla="*/ 2096 w 2464"/>
                <a:gd name="T3" fmla="*/ 204 h 421"/>
                <a:gd name="T4" fmla="*/ 2089 w 2464"/>
                <a:gd name="T5" fmla="*/ 270 h 421"/>
                <a:gd name="T6" fmla="*/ 2123 w 2464"/>
                <a:gd name="T7" fmla="*/ 324 h 421"/>
                <a:gd name="T8" fmla="*/ 2184 w 2464"/>
                <a:gd name="T9" fmla="*/ 345 h 421"/>
                <a:gd name="T10" fmla="*/ 2244 w 2464"/>
                <a:gd name="T11" fmla="*/ 324 h 421"/>
                <a:gd name="T12" fmla="*/ 2278 w 2464"/>
                <a:gd name="T13" fmla="*/ 270 h 421"/>
                <a:gd name="T14" fmla="*/ 2270 w 2464"/>
                <a:gd name="T15" fmla="*/ 204 h 421"/>
                <a:gd name="T16" fmla="*/ 2226 w 2464"/>
                <a:gd name="T17" fmla="*/ 160 h 421"/>
                <a:gd name="T18" fmla="*/ 1863 w 2464"/>
                <a:gd name="T19" fmla="*/ 150 h 421"/>
                <a:gd name="T20" fmla="*/ 1801 w 2464"/>
                <a:gd name="T21" fmla="*/ 171 h 421"/>
                <a:gd name="T22" fmla="*/ 1768 w 2464"/>
                <a:gd name="T23" fmla="*/ 225 h 421"/>
                <a:gd name="T24" fmla="*/ 1775 w 2464"/>
                <a:gd name="T25" fmla="*/ 291 h 421"/>
                <a:gd name="T26" fmla="*/ 1820 w 2464"/>
                <a:gd name="T27" fmla="*/ 335 h 421"/>
                <a:gd name="T28" fmla="*/ 1884 w 2464"/>
                <a:gd name="T29" fmla="*/ 342 h 421"/>
                <a:gd name="T30" fmla="*/ 1937 w 2464"/>
                <a:gd name="T31" fmla="*/ 308 h 421"/>
                <a:gd name="T32" fmla="*/ 1958 w 2464"/>
                <a:gd name="T33" fmla="*/ 248 h 421"/>
                <a:gd name="T34" fmla="*/ 1937 w 2464"/>
                <a:gd name="T35" fmla="*/ 187 h 421"/>
                <a:gd name="T36" fmla="*/ 1884 w 2464"/>
                <a:gd name="T37" fmla="*/ 153 h 421"/>
                <a:gd name="T38" fmla="*/ 579 w 2464"/>
                <a:gd name="T39" fmla="*/ 153 h 421"/>
                <a:gd name="T40" fmla="*/ 526 w 2464"/>
                <a:gd name="T41" fmla="*/ 187 h 421"/>
                <a:gd name="T42" fmla="*/ 505 w 2464"/>
                <a:gd name="T43" fmla="*/ 248 h 421"/>
                <a:gd name="T44" fmla="*/ 526 w 2464"/>
                <a:gd name="T45" fmla="*/ 308 h 421"/>
                <a:gd name="T46" fmla="*/ 579 w 2464"/>
                <a:gd name="T47" fmla="*/ 342 h 421"/>
                <a:gd name="T48" fmla="*/ 645 w 2464"/>
                <a:gd name="T49" fmla="*/ 335 h 421"/>
                <a:gd name="T50" fmla="*/ 689 w 2464"/>
                <a:gd name="T51" fmla="*/ 291 h 421"/>
                <a:gd name="T52" fmla="*/ 696 w 2464"/>
                <a:gd name="T53" fmla="*/ 225 h 421"/>
                <a:gd name="T54" fmla="*/ 662 w 2464"/>
                <a:gd name="T55" fmla="*/ 171 h 421"/>
                <a:gd name="T56" fmla="*/ 602 w 2464"/>
                <a:gd name="T57" fmla="*/ 150 h 421"/>
                <a:gd name="T58" fmla="*/ 238 w 2464"/>
                <a:gd name="T59" fmla="*/ 160 h 421"/>
                <a:gd name="T60" fmla="*/ 194 w 2464"/>
                <a:gd name="T61" fmla="*/ 204 h 421"/>
                <a:gd name="T62" fmla="*/ 187 w 2464"/>
                <a:gd name="T63" fmla="*/ 270 h 421"/>
                <a:gd name="T64" fmla="*/ 220 w 2464"/>
                <a:gd name="T65" fmla="*/ 324 h 421"/>
                <a:gd name="T66" fmla="*/ 281 w 2464"/>
                <a:gd name="T67" fmla="*/ 345 h 421"/>
                <a:gd name="T68" fmla="*/ 341 w 2464"/>
                <a:gd name="T69" fmla="*/ 324 h 421"/>
                <a:gd name="T70" fmla="*/ 374 w 2464"/>
                <a:gd name="T71" fmla="*/ 270 h 421"/>
                <a:gd name="T72" fmla="*/ 367 w 2464"/>
                <a:gd name="T73" fmla="*/ 204 h 421"/>
                <a:gd name="T74" fmla="*/ 323 w 2464"/>
                <a:gd name="T75" fmla="*/ 160 h 421"/>
                <a:gd name="T76" fmla="*/ 450 w 2464"/>
                <a:gd name="T77" fmla="*/ 0 h 421"/>
                <a:gd name="T78" fmla="*/ 2076 w 2464"/>
                <a:gd name="T79" fmla="*/ 8 h 421"/>
                <a:gd name="T80" fmla="*/ 2172 w 2464"/>
                <a:gd name="T81" fmla="*/ 39 h 421"/>
                <a:gd name="T82" fmla="*/ 2265 w 2464"/>
                <a:gd name="T83" fmla="*/ 87 h 421"/>
                <a:gd name="T84" fmla="*/ 2349 w 2464"/>
                <a:gd name="T85" fmla="*/ 139 h 421"/>
                <a:gd name="T86" fmla="*/ 2415 w 2464"/>
                <a:gd name="T87" fmla="*/ 188 h 421"/>
                <a:gd name="T88" fmla="*/ 2455 w 2464"/>
                <a:gd name="T89" fmla="*/ 220 h 421"/>
                <a:gd name="T90" fmla="*/ 2464 w 2464"/>
                <a:gd name="T91" fmla="*/ 421 h 421"/>
                <a:gd name="T92" fmla="*/ 2 w 2464"/>
                <a:gd name="T93" fmla="*/ 225 h 421"/>
                <a:gd name="T94" fmla="*/ 32 w 2464"/>
                <a:gd name="T95" fmla="*/ 200 h 421"/>
                <a:gd name="T96" fmla="*/ 90 w 2464"/>
                <a:gd name="T97" fmla="*/ 157 h 421"/>
                <a:gd name="T98" fmla="*/ 168 w 2464"/>
                <a:gd name="T99" fmla="*/ 104 h 421"/>
                <a:gd name="T100" fmla="*/ 260 w 2464"/>
                <a:gd name="T101" fmla="*/ 54 h 421"/>
                <a:gd name="T102" fmla="*/ 357 w 2464"/>
                <a:gd name="T103" fmla="*/ 16 h 421"/>
                <a:gd name="T104" fmla="*/ 450 w 2464"/>
                <a:gd name="T105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64" h="421">
                  <a:moveTo>
                    <a:pt x="2184" y="150"/>
                  </a:moveTo>
                  <a:lnTo>
                    <a:pt x="2161" y="153"/>
                  </a:lnTo>
                  <a:lnTo>
                    <a:pt x="2141" y="160"/>
                  </a:lnTo>
                  <a:lnTo>
                    <a:pt x="2123" y="171"/>
                  </a:lnTo>
                  <a:lnTo>
                    <a:pt x="2107" y="187"/>
                  </a:lnTo>
                  <a:lnTo>
                    <a:pt x="2096" y="204"/>
                  </a:lnTo>
                  <a:lnTo>
                    <a:pt x="2089" y="225"/>
                  </a:lnTo>
                  <a:lnTo>
                    <a:pt x="2086" y="248"/>
                  </a:lnTo>
                  <a:lnTo>
                    <a:pt x="2089" y="270"/>
                  </a:lnTo>
                  <a:lnTo>
                    <a:pt x="2096" y="291"/>
                  </a:lnTo>
                  <a:lnTo>
                    <a:pt x="2107" y="308"/>
                  </a:lnTo>
                  <a:lnTo>
                    <a:pt x="2123" y="324"/>
                  </a:lnTo>
                  <a:lnTo>
                    <a:pt x="2141" y="335"/>
                  </a:lnTo>
                  <a:lnTo>
                    <a:pt x="2161" y="342"/>
                  </a:lnTo>
                  <a:lnTo>
                    <a:pt x="2184" y="345"/>
                  </a:lnTo>
                  <a:lnTo>
                    <a:pt x="2205" y="342"/>
                  </a:lnTo>
                  <a:lnTo>
                    <a:pt x="2226" y="335"/>
                  </a:lnTo>
                  <a:lnTo>
                    <a:pt x="2244" y="324"/>
                  </a:lnTo>
                  <a:lnTo>
                    <a:pt x="2258" y="308"/>
                  </a:lnTo>
                  <a:lnTo>
                    <a:pt x="2270" y="291"/>
                  </a:lnTo>
                  <a:lnTo>
                    <a:pt x="2278" y="270"/>
                  </a:lnTo>
                  <a:lnTo>
                    <a:pt x="2280" y="248"/>
                  </a:lnTo>
                  <a:lnTo>
                    <a:pt x="2278" y="225"/>
                  </a:lnTo>
                  <a:lnTo>
                    <a:pt x="2270" y="204"/>
                  </a:lnTo>
                  <a:lnTo>
                    <a:pt x="2258" y="187"/>
                  </a:lnTo>
                  <a:lnTo>
                    <a:pt x="2244" y="171"/>
                  </a:lnTo>
                  <a:lnTo>
                    <a:pt x="2226" y="160"/>
                  </a:lnTo>
                  <a:lnTo>
                    <a:pt x="2205" y="153"/>
                  </a:lnTo>
                  <a:lnTo>
                    <a:pt x="2184" y="150"/>
                  </a:lnTo>
                  <a:close/>
                  <a:moveTo>
                    <a:pt x="1863" y="150"/>
                  </a:moveTo>
                  <a:lnTo>
                    <a:pt x="1840" y="153"/>
                  </a:lnTo>
                  <a:lnTo>
                    <a:pt x="1820" y="160"/>
                  </a:lnTo>
                  <a:lnTo>
                    <a:pt x="1801" y="171"/>
                  </a:lnTo>
                  <a:lnTo>
                    <a:pt x="1787" y="187"/>
                  </a:lnTo>
                  <a:lnTo>
                    <a:pt x="1775" y="204"/>
                  </a:lnTo>
                  <a:lnTo>
                    <a:pt x="1768" y="225"/>
                  </a:lnTo>
                  <a:lnTo>
                    <a:pt x="1766" y="248"/>
                  </a:lnTo>
                  <a:lnTo>
                    <a:pt x="1768" y="270"/>
                  </a:lnTo>
                  <a:lnTo>
                    <a:pt x="1775" y="291"/>
                  </a:lnTo>
                  <a:lnTo>
                    <a:pt x="1787" y="308"/>
                  </a:lnTo>
                  <a:lnTo>
                    <a:pt x="1801" y="324"/>
                  </a:lnTo>
                  <a:lnTo>
                    <a:pt x="1820" y="335"/>
                  </a:lnTo>
                  <a:lnTo>
                    <a:pt x="1840" y="342"/>
                  </a:lnTo>
                  <a:lnTo>
                    <a:pt x="1863" y="345"/>
                  </a:lnTo>
                  <a:lnTo>
                    <a:pt x="1884" y="342"/>
                  </a:lnTo>
                  <a:lnTo>
                    <a:pt x="1904" y="335"/>
                  </a:lnTo>
                  <a:lnTo>
                    <a:pt x="1923" y="324"/>
                  </a:lnTo>
                  <a:lnTo>
                    <a:pt x="1937" y="308"/>
                  </a:lnTo>
                  <a:lnTo>
                    <a:pt x="1949" y="291"/>
                  </a:lnTo>
                  <a:lnTo>
                    <a:pt x="1956" y="270"/>
                  </a:lnTo>
                  <a:lnTo>
                    <a:pt x="1958" y="248"/>
                  </a:lnTo>
                  <a:lnTo>
                    <a:pt x="1956" y="225"/>
                  </a:lnTo>
                  <a:lnTo>
                    <a:pt x="1949" y="204"/>
                  </a:lnTo>
                  <a:lnTo>
                    <a:pt x="1937" y="187"/>
                  </a:lnTo>
                  <a:lnTo>
                    <a:pt x="1923" y="171"/>
                  </a:lnTo>
                  <a:lnTo>
                    <a:pt x="1904" y="160"/>
                  </a:lnTo>
                  <a:lnTo>
                    <a:pt x="1884" y="153"/>
                  </a:lnTo>
                  <a:lnTo>
                    <a:pt x="1863" y="150"/>
                  </a:lnTo>
                  <a:close/>
                  <a:moveTo>
                    <a:pt x="602" y="150"/>
                  </a:moveTo>
                  <a:lnTo>
                    <a:pt x="579" y="153"/>
                  </a:lnTo>
                  <a:lnTo>
                    <a:pt x="559" y="160"/>
                  </a:lnTo>
                  <a:lnTo>
                    <a:pt x="542" y="171"/>
                  </a:lnTo>
                  <a:lnTo>
                    <a:pt x="526" y="187"/>
                  </a:lnTo>
                  <a:lnTo>
                    <a:pt x="515" y="204"/>
                  </a:lnTo>
                  <a:lnTo>
                    <a:pt x="507" y="225"/>
                  </a:lnTo>
                  <a:lnTo>
                    <a:pt x="505" y="248"/>
                  </a:lnTo>
                  <a:lnTo>
                    <a:pt x="507" y="270"/>
                  </a:lnTo>
                  <a:lnTo>
                    <a:pt x="515" y="291"/>
                  </a:lnTo>
                  <a:lnTo>
                    <a:pt x="526" y="308"/>
                  </a:lnTo>
                  <a:lnTo>
                    <a:pt x="542" y="324"/>
                  </a:lnTo>
                  <a:lnTo>
                    <a:pt x="559" y="335"/>
                  </a:lnTo>
                  <a:lnTo>
                    <a:pt x="579" y="342"/>
                  </a:lnTo>
                  <a:lnTo>
                    <a:pt x="602" y="345"/>
                  </a:lnTo>
                  <a:lnTo>
                    <a:pt x="624" y="342"/>
                  </a:lnTo>
                  <a:lnTo>
                    <a:pt x="645" y="335"/>
                  </a:lnTo>
                  <a:lnTo>
                    <a:pt x="662" y="324"/>
                  </a:lnTo>
                  <a:lnTo>
                    <a:pt x="677" y="308"/>
                  </a:lnTo>
                  <a:lnTo>
                    <a:pt x="689" y="291"/>
                  </a:lnTo>
                  <a:lnTo>
                    <a:pt x="696" y="270"/>
                  </a:lnTo>
                  <a:lnTo>
                    <a:pt x="699" y="248"/>
                  </a:lnTo>
                  <a:lnTo>
                    <a:pt x="696" y="225"/>
                  </a:lnTo>
                  <a:lnTo>
                    <a:pt x="689" y="204"/>
                  </a:lnTo>
                  <a:lnTo>
                    <a:pt x="677" y="187"/>
                  </a:lnTo>
                  <a:lnTo>
                    <a:pt x="662" y="171"/>
                  </a:lnTo>
                  <a:lnTo>
                    <a:pt x="645" y="160"/>
                  </a:lnTo>
                  <a:lnTo>
                    <a:pt x="624" y="153"/>
                  </a:lnTo>
                  <a:lnTo>
                    <a:pt x="602" y="150"/>
                  </a:lnTo>
                  <a:close/>
                  <a:moveTo>
                    <a:pt x="281" y="150"/>
                  </a:moveTo>
                  <a:lnTo>
                    <a:pt x="258" y="153"/>
                  </a:lnTo>
                  <a:lnTo>
                    <a:pt x="238" y="160"/>
                  </a:lnTo>
                  <a:lnTo>
                    <a:pt x="220" y="171"/>
                  </a:lnTo>
                  <a:lnTo>
                    <a:pt x="205" y="187"/>
                  </a:lnTo>
                  <a:lnTo>
                    <a:pt x="194" y="204"/>
                  </a:lnTo>
                  <a:lnTo>
                    <a:pt x="187" y="225"/>
                  </a:lnTo>
                  <a:lnTo>
                    <a:pt x="185" y="248"/>
                  </a:lnTo>
                  <a:lnTo>
                    <a:pt x="187" y="270"/>
                  </a:lnTo>
                  <a:lnTo>
                    <a:pt x="194" y="291"/>
                  </a:lnTo>
                  <a:lnTo>
                    <a:pt x="205" y="308"/>
                  </a:lnTo>
                  <a:lnTo>
                    <a:pt x="220" y="324"/>
                  </a:lnTo>
                  <a:lnTo>
                    <a:pt x="238" y="335"/>
                  </a:lnTo>
                  <a:lnTo>
                    <a:pt x="258" y="342"/>
                  </a:lnTo>
                  <a:lnTo>
                    <a:pt x="281" y="345"/>
                  </a:lnTo>
                  <a:lnTo>
                    <a:pt x="303" y="342"/>
                  </a:lnTo>
                  <a:lnTo>
                    <a:pt x="323" y="335"/>
                  </a:lnTo>
                  <a:lnTo>
                    <a:pt x="341" y="324"/>
                  </a:lnTo>
                  <a:lnTo>
                    <a:pt x="356" y="308"/>
                  </a:lnTo>
                  <a:lnTo>
                    <a:pt x="367" y="291"/>
                  </a:lnTo>
                  <a:lnTo>
                    <a:pt x="374" y="270"/>
                  </a:lnTo>
                  <a:lnTo>
                    <a:pt x="377" y="248"/>
                  </a:lnTo>
                  <a:lnTo>
                    <a:pt x="374" y="225"/>
                  </a:lnTo>
                  <a:lnTo>
                    <a:pt x="367" y="204"/>
                  </a:lnTo>
                  <a:lnTo>
                    <a:pt x="356" y="187"/>
                  </a:lnTo>
                  <a:lnTo>
                    <a:pt x="341" y="171"/>
                  </a:lnTo>
                  <a:lnTo>
                    <a:pt x="323" y="160"/>
                  </a:lnTo>
                  <a:lnTo>
                    <a:pt x="303" y="153"/>
                  </a:lnTo>
                  <a:lnTo>
                    <a:pt x="281" y="150"/>
                  </a:lnTo>
                  <a:close/>
                  <a:moveTo>
                    <a:pt x="450" y="0"/>
                  </a:moveTo>
                  <a:lnTo>
                    <a:pt x="2015" y="0"/>
                  </a:lnTo>
                  <a:lnTo>
                    <a:pt x="2044" y="2"/>
                  </a:lnTo>
                  <a:lnTo>
                    <a:pt x="2076" y="8"/>
                  </a:lnTo>
                  <a:lnTo>
                    <a:pt x="2107" y="16"/>
                  </a:lnTo>
                  <a:lnTo>
                    <a:pt x="2139" y="26"/>
                  </a:lnTo>
                  <a:lnTo>
                    <a:pt x="2172" y="39"/>
                  </a:lnTo>
                  <a:lnTo>
                    <a:pt x="2203" y="54"/>
                  </a:lnTo>
                  <a:lnTo>
                    <a:pt x="2235" y="69"/>
                  </a:lnTo>
                  <a:lnTo>
                    <a:pt x="2265" y="87"/>
                  </a:lnTo>
                  <a:lnTo>
                    <a:pt x="2295" y="104"/>
                  </a:lnTo>
                  <a:lnTo>
                    <a:pt x="2324" y="122"/>
                  </a:lnTo>
                  <a:lnTo>
                    <a:pt x="2349" y="139"/>
                  </a:lnTo>
                  <a:lnTo>
                    <a:pt x="2374" y="157"/>
                  </a:lnTo>
                  <a:lnTo>
                    <a:pt x="2396" y="173"/>
                  </a:lnTo>
                  <a:lnTo>
                    <a:pt x="2415" y="188"/>
                  </a:lnTo>
                  <a:lnTo>
                    <a:pt x="2432" y="200"/>
                  </a:lnTo>
                  <a:lnTo>
                    <a:pt x="2446" y="212"/>
                  </a:lnTo>
                  <a:lnTo>
                    <a:pt x="2455" y="220"/>
                  </a:lnTo>
                  <a:lnTo>
                    <a:pt x="2461" y="225"/>
                  </a:lnTo>
                  <a:lnTo>
                    <a:pt x="2464" y="226"/>
                  </a:lnTo>
                  <a:lnTo>
                    <a:pt x="2464" y="421"/>
                  </a:lnTo>
                  <a:lnTo>
                    <a:pt x="0" y="421"/>
                  </a:lnTo>
                  <a:lnTo>
                    <a:pt x="0" y="226"/>
                  </a:lnTo>
                  <a:lnTo>
                    <a:pt x="2" y="225"/>
                  </a:lnTo>
                  <a:lnTo>
                    <a:pt x="8" y="220"/>
                  </a:lnTo>
                  <a:lnTo>
                    <a:pt x="18" y="212"/>
                  </a:lnTo>
                  <a:lnTo>
                    <a:pt x="32" y="200"/>
                  </a:lnTo>
                  <a:lnTo>
                    <a:pt x="48" y="188"/>
                  </a:lnTo>
                  <a:lnTo>
                    <a:pt x="67" y="173"/>
                  </a:lnTo>
                  <a:lnTo>
                    <a:pt x="90" y="157"/>
                  </a:lnTo>
                  <a:lnTo>
                    <a:pt x="114" y="139"/>
                  </a:lnTo>
                  <a:lnTo>
                    <a:pt x="141" y="122"/>
                  </a:lnTo>
                  <a:lnTo>
                    <a:pt x="168" y="104"/>
                  </a:lnTo>
                  <a:lnTo>
                    <a:pt x="198" y="87"/>
                  </a:lnTo>
                  <a:lnTo>
                    <a:pt x="228" y="69"/>
                  </a:lnTo>
                  <a:lnTo>
                    <a:pt x="260" y="54"/>
                  </a:lnTo>
                  <a:lnTo>
                    <a:pt x="292" y="39"/>
                  </a:lnTo>
                  <a:lnTo>
                    <a:pt x="324" y="26"/>
                  </a:lnTo>
                  <a:lnTo>
                    <a:pt x="357" y="16"/>
                  </a:lnTo>
                  <a:lnTo>
                    <a:pt x="389" y="8"/>
                  </a:lnTo>
                  <a:lnTo>
                    <a:pt x="419" y="2"/>
                  </a:lnTo>
                  <a:lnTo>
                    <a:pt x="4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9" name="Group 134"/>
          <p:cNvGrpSpPr/>
          <p:nvPr/>
        </p:nvGrpSpPr>
        <p:grpSpPr>
          <a:xfrm>
            <a:off x="5461423" y="4905976"/>
            <a:ext cx="484188" cy="463550"/>
            <a:chOff x="10991850" y="1954213"/>
            <a:chExt cx="484188" cy="463550"/>
          </a:xfrm>
          <a:solidFill>
            <a:srgbClr val="000000"/>
          </a:solidFill>
        </p:grpSpPr>
        <p:sp>
          <p:nvSpPr>
            <p:cNvPr id="210" name="Freeform 82"/>
            <p:cNvSpPr>
              <a:spLocks noEditPoints="1"/>
            </p:cNvSpPr>
            <p:nvPr/>
          </p:nvSpPr>
          <p:spPr bwMode="auto">
            <a:xfrm>
              <a:off x="11122025" y="1954213"/>
              <a:ext cx="354013" cy="354013"/>
            </a:xfrm>
            <a:custGeom>
              <a:avLst/>
              <a:gdLst>
                <a:gd name="T0" fmla="*/ 285 w 2457"/>
                <a:gd name="T1" fmla="*/ 125 h 2455"/>
                <a:gd name="T2" fmla="*/ 1803 w 2457"/>
                <a:gd name="T3" fmla="*/ 1765 h 2455"/>
                <a:gd name="T4" fmla="*/ 1788 w 2457"/>
                <a:gd name="T5" fmla="*/ 1813 h 2455"/>
                <a:gd name="T6" fmla="*/ 1745 w 2457"/>
                <a:gd name="T7" fmla="*/ 1807 h 2455"/>
                <a:gd name="T8" fmla="*/ 100 w 2457"/>
                <a:gd name="T9" fmla="*/ 336 h 2455"/>
                <a:gd name="T10" fmla="*/ 2116 w 2457"/>
                <a:gd name="T11" fmla="*/ 1848 h 2455"/>
                <a:gd name="T12" fmla="*/ 1967 w 2457"/>
                <a:gd name="T13" fmla="*/ 1698 h 2455"/>
                <a:gd name="T14" fmla="*/ 1757 w 2457"/>
                <a:gd name="T15" fmla="*/ 1488 h 2455"/>
                <a:gd name="T16" fmla="*/ 1508 w 2457"/>
                <a:gd name="T17" fmla="*/ 1238 h 2455"/>
                <a:gd name="T18" fmla="*/ 1239 w 2457"/>
                <a:gd name="T19" fmla="*/ 970 h 2455"/>
                <a:gd name="T20" fmla="*/ 973 w 2457"/>
                <a:gd name="T21" fmla="*/ 704 h 2455"/>
                <a:gd name="T22" fmla="*/ 731 w 2457"/>
                <a:gd name="T23" fmla="*/ 462 h 2455"/>
                <a:gd name="T24" fmla="*/ 535 w 2457"/>
                <a:gd name="T25" fmla="*/ 266 h 2455"/>
                <a:gd name="T26" fmla="*/ 405 w 2457"/>
                <a:gd name="T27" fmla="*/ 135 h 2455"/>
                <a:gd name="T28" fmla="*/ 366 w 2457"/>
                <a:gd name="T29" fmla="*/ 97 h 2455"/>
                <a:gd name="T30" fmla="*/ 418 w 2457"/>
                <a:gd name="T31" fmla="*/ 15 h 2455"/>
                <a:gd name="T32" fmla="*/ 490 w 2457"/>
                <a:gd name="T33" fmla="*/ 84 h 2455"/>
                <a:gd name="T34" fmla="*/ 634 w 2457"/>
                <a:gd name="T35" fmla="*/ 228 h 2455"/>
                <a:gd name="T36" fmla="*/ 838 w 2457"/>
                <a:gd name="T37" fmla="*/ 432 h 2455"/>
                <a:gd name="T38" fmla="*/ 1082 w 2457"/>
                <a:gd name="T39" fmla="*/ 676 h 2455"/>
                <a:gd name="T40" fmla="*/ 1348 w 2457"/>
                <a:gd name="T41" fmla="*/ 941 h 2455"/>
                <a:gd name="T42" fmla="*/ 1612 w 2457"/>
                <a:gd name="T43" fmla="*/ 1206 h 2455"/>
                <a:gd name="T44" fmla="*/ 1856 w 2457"/>
                <a:gd name="T45" fmla="*/ 1448 h 2455"/>
                <a:gd name="T46" fmla="*/ 2057 w 2457"/>
                <a:gd name="T47" fmla="*/ 1651 h 2455"/>
                <a:gd name="T48" fmla="*/ 2196 w 2457"/>
                <a:gd name="T49" fmla="*/ 1789 h 2455"/>
                <a:gd name="T50" fmla="*/ 2250 w 2457"/>
                <a:gd name="T51" fmla="*/ 1842 h 2455"/>
                <a:gd name="T52" fmla="*/ 2253 w 2457"/>
                <a:gd name="T53" fmla="*/ 1849 h 2455"/>
                <a:gd name="T54" fmla="*/ 2276 w 2457"/>
                <a:gd name="T55" fmla="*/ 1907 h 2455"/>
                <a:gd name="T56" fmla="*/ 2334 w 2457"/>
                <a:gd name="T57" fmla="*/ 2049 h 2455"/>
                <a:gd name="T58" fmla="*/ 2399 w 2457"/>
                <a:gd name="T59" fmla="*/ 2222 h 2455"/>
                <a:gd name="T60" fmla="*/ 2447 w 2457"/>
                <a:gd name="T61" fmla="*/ 2372 h 2455"/>
                <a:gd name="T62" fmla="*/ 2453 w 2457"/>
                <a:gd name="T63" fmla="*/ 2450 h 2455"/>
                <a:gd name="T64" fmla="*/ 2375 w 2457"/>
                <a:gd name="T65" fmla="*/ 2444 h 2455"/>
                <a:gd name="T66" fmla="*/ 2223 w 2457"/>
                <a:gd name="T67" fmla="*/ 2397 h 2455"/>
                <a:gd name="T68" fmla="*/ 2051 w 2457"/>
                <a:gd name="T69" fmla="*/ 2332 h 2455"/>
                <a:gd name="T70" fmla="*/ 1908 w 2457"/>
                <a:gd name="T71" fmla="*/ 2276 h 2455"/>
                <a:gd name="T72" fmla="*/ 1849 w 2457"/>
                <a:gd name="T73" fmla="*/ 2251 h 2455"/>
                <a:gd name="T74" fmla="*/ 1802 w 2457"/>
                <a:gd name="T75" fmla="*/ 2205 h 2455"/>
                <a:gd name="T76" fmla="*/ 1674 w 2457"/>
                <a:gd name="T77" fmla="*/ 2076 h 2455"/>
                <a:gd name="T78" fmla="*/ 1484 w 2457"/>
                <a:gd name="T79" fmla="*/ 1886 h 2455"/>
                <a:gd name="T80" fmla="*/ 1250 w 2457"/>
                <a:gd name="T81" fmla="*/ 1653 h 2455"/>
                <a:gd name="T82" fmla="*/ 993 w 2457"/>
                <a:gd name="T83" fmla="*/ 1396 h 2455"/>
                <a:gd name="T84" fmla="*/ 732 w 2457"/>
                <a:gd name="T85" fmla="*/ 1134 h 2455"/>
                <a:gd name="T86" fmla="*/ 486 w 2457"/>
                <a:gd name="T87" fmla="*/ 889 h 2455"/>
                <a:gd name="T88" fmla="*/ 274 w 2457"/>
                <a:gd name="T89" fmla="*/ 676 h 2455"/>
                <a:gd name="T90" fmla="*/ 115 w 2457"/>
                <a:gd name="T91" fmla="*/ 518 h 2455"/>
                <a:gd name="T92" fmla="*/ 29 w 2457"/>
                <a:gd name="T93" fmla="*/ 432 h 2455"/>
                <a:gd name="T94" fmla="*/ 4 w 2457"/>
                <a:gd name="T95" fmla="*/ 319 h 2455"/>
                <a:gd name="T96" fmla="*/ 76 w 2457"/>
                <a:gd name="T97" fmla="*/ 184 h 2455"/>
                <a:gd name="T98" fmla="*/ 202 w 2457"/>
                <a:gd name="T99" fmla="*/ 64 h 2455"/>
                <a:gd name="T100" fmla="*/ 338 w 2457"/>
                <a:gd name="T101" fmla="*/ 2 h 2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57" h="2455">
                  <a:moveTo>
                    <a:pt x="363" y="97"/>
                  </a:moveTo>
                  <a:lnTo>
                    <a:pt x="346" y="99"/>
                  </a:lnTo>
                  <a:lnTo>
                    <a:pt x="327" y="105"/>
                  </a:lnTo>
                  <a:lnTo>
                    <a:pt x="306" y="114"/>
                  </a:lnTo>
                  <a:lnTo>
                    <a:pt x="285" y="125"/>
                  </a:lnTo>
                  <a:lnTo>
                    <a:pt x="262" y="140"/>
                  </a:lnTo>
                  <a:lnTo>
                    <a:pt x="240" y="157"/>
                  </a:lnTo>
                  <a:lnTo>
                    <a:pt x="217" y="175"/>
                  </a:lnTo>
                  <a:lnTo>
                    <a:pt x="1796" y="1755"/>
                  </a:lnTo>
                  <a:lnTo>
                    <a:pt x="1803" y="1765"/>
                  </a:lnTo>
                  <a:lnTo>
                    <a:pt x="1806" y="1775"/>
                  </a:lnTo>
                  <a:lnTo>
                    <a:pt x="1806" y="1786"/>
                  </a:lnTo>
                  <a:lnTo>
                    <a:pt x="1803" y="1797"/>
                  </a:lnTo>
                  <a:lnTo>
                    <a:pt x="1796" y="1807"/>
                  </a:lnTo>
                  <a:lnTo>
                    <a:pt x="1788" y="1813"/>
                  </a:lnTo>
                  <a:lnTo>
                    <a:pt x="1780" y="1816"/>
                  </a:lnTo>
                  <a:lnTo>
                    <a:pt x="1770" y="1817"/>
                  </a:lnTo>
                  <a:lnTo>
                    <a:pt x="1761" y="1816"/>
                  </a:lnTo>
                  <a:lnTo>
                    <a:pt x="1753" y="1813"/>
                  </a:lnTo>
                  <a:lnTo>
                    <a:pt x="1745" y="1807"/>
                  </a:lnTo>
                  <a:lnTo>
                    <a:pt x="166" y="228"/>
                  </a:lnTo>
                  <a:lnTo>
                    <a:pt x="142" y="256"/>
                  </a:lnTo>
                  <a:lnTo>
                    <a:pt x="122" y="287"/>
                  </a:lnTo>
                  <a:lnTo>
                    <a:pt x="106" y="318"/>
                  </a:lnTo>
                  <a:lnTo>
                    <a:pt x="100" y="336"/>
                  </a:lnTo>
                  <a:lnTo>
                    <a:pt x="97" y="350"/>
                  </a:lnTo>
                  <a:lnTo>
                    <a:pt x="97" y="359"/>
                  </a:lnTo>
                  <a:lnTo>
                    <a:pt x="98" y="363"/>
                  </a:lnTo>
                  <a:lnTo>
                    <a:pt x="1849" y="2115"/>
                  </a:lnTo>
                  <a:lnTo>
                    <a:pt x="2116" y="1848"/>
                  </a:lnTo>
                  <a:lnTo>
                    <a:pt x="2093" y="1823"/>
                  </a:lnTo>
                  <a:lnTo>
                    <a:pt x="2065" y="1796"/>
                  </a:lnTo>
                  <a:lnTo>
                    <a:pt x="2035" y="1767"/>
                  </a:lnTo>
                  <a:lnTo>
                    <a:pt x="2002" y="1734"/>
                  </a:lnTo>
                  <a:lnTo>
                    <a:pt x="1967" y="1698"/>
                  </a:lnTo>
                  <a:lnTo>
                    <a:pt x="1929" y="1660"/>
                  </a:lnTo>
                  <a:lnTo>
                    <a:pt x="1889" y="1620"/>
                  </a:lnTo>
                  <a:lnTo>
                    <a:pt x="1847" y="1578"/>
                  </a:lnTo>
                  <a:lnTo>
                    <a:pt x="1803" y="1534"/>
                  </a:lnTo>
                  <a:lnTo>
                    <a:pt x="1757" y="1488"/>
                  </a:lnTo>
                  <a:lnTo>
                    <a:pt x="1710" y="1440"/>
                  </a:lnTo>
                  <a:lnTo>
                    <a:pt x="1660" y="1392"/>
                  </a:lnTo>
                  <a:lnTo>
                    <a:pt x="1610" y="1342"/>
                  </a:lnTo>
                  <a:lnTo>
                    <a:pt x="1559" y="1290"/>
                  </a:lnTo>
                  <a:lnTo>
                    <a:pt x="1508" y="1238"/>
                  </a:lnTo>
                  <a:lnTo>
                    <a:pt x="1454" y="1185"/>
                  </a:lnTo>
                  <a:lnTo>
                    <a:pt x="1401" y="1131"/>
                  </a:lnTo>
                  <a:lnTo>
                    <a:pt x="1347" y="1078"/>
                  </a:lnTo>
                  <a:lnTo>
                    <a:pt x="1293" y="1023"/>
                  </a:lnTo>
                  <a:lnTo>
                    <a:pt x="1239" y="970"/>
                  </a:lnTo>
                  <a:lnTo>
                    <a:pt x="1185" y="916"/>
                  </a:lnTo>
                  <a:lnTo>
                    <a:pt x="1131" y="861"/>
                  </a:lnTo>
                  <a:lnTo>
                    <a:pt x="1077" y="809"/>
                  </a:lnTo>
                  <a:lnTo>
                    <a:pt x="1025" y="755"/>
                  </a:lnTo>
                  <a:lnTo>
                    <a:pt x="973" y="704"/>
                  </a:lnTo>
                  <a:lnTo>
                    <a:pt x="922" y="653"/>
                  </a:lnTo>
                  <a:lnTo>
                    <a:pt x="872" y="603"/>
                  </a:lnTo>
                  <a:lnTo>
                    <a:pt x="824" y="554"/>
                  </a:lnTo>
                  <a:lnTo>
                    <a:pt x="777" y="507"/>
                  </a:lnTo>
                  <a:lnTo>
                    <a:pt x="731" y="462"/>
                  </a:lnTo>
                  <a:lnTo>
                    <a:pt x="688" y="419"/>
                  </a:lnTo>
                  <a:lnTo>
                    <a:pt x="646" y="377"/>
                  </a:lnTo>
                  <a:lnTo>
                    <a:pt x="607" y="338"/>
                  </a:lnTo>
                  <a:lnTo>
                    <a:pt x="569" y="300"/>
                  </a:lnTo>
                  <a:lnTo>
                    <a:pt x="535" y="266"/>
                  </a:lnTo>
                  <a:lnTo>
                    <a:pt x="503" y="234"/>
                  </a:lnTo>
                  <a:lnTo>
                    <a:pt x="474" y="204"/>
                  </a:lnTo>
                  <a:lnTo>
                    <a:pt x="448" y="178"/>
                  </a:lnTo>
                  <a:lnTo>
                    <a:pt x="424" y="155"/>
                  </a:lnTo>
                  <a:lnTo>
                    <a:pt x="405" y="135"/>
                  </a:lnTo>
                  <a:lnTo>
                    <a:pt x="388" y="119"/>
                  </a:lnTo>
                  <a:lnTo>
                    <a:pt x="376" y="107"/>
                  </a:lnTo>
                  <a:lnTo>
                    <a:pt x="368" y="98"/>
                  </a:lnTo>
                  <a:lnTo>
                    <a:pt x="367" y="97"/>
                  </a:lnTo>
                  <a:lnTo>
                    <a:pt x="366" y="97"/>
                  </a:lnTo>
                  <a:lnTo>
                    <a:pt x="363" y="97"/>
                  </a:lnTo>
                  <a:close/>
                  <a:moveTo>
                    <a:pt x="363" y="0"/>
                  </a:moveTo>
                  <a:lnTo>
                    <a:pt x="383" y="2"/>
                  </a:lnTo>
                  <a:lnTo>
                    <a:pt x="402" y="7"/>
                  </a:lnTo>
                  <a:lnTo>
                    <a:pt x="418" y="15"/>
                  </a:lnTo>
                  <a:lnTo>
                    <a:pt x="434" y="28"/>
                  </a:lnTo>
                  <a:lnTo>
                    <a:pt x="443" y="37"/>
                  </a:lnTo>
                  <a:lnTo>
                    <a:pt x="455" y="49"/>
                  </a:lnTo>
                  <a:lnTo>
                    <a:pt x="471" y="64"/>
                  </a:lnTo>
                  <a:lnTo>
                    <a:pt x="490" y="84"/>
                  </a:lnTo>
                  <a:lnTo>
                    <a:pt x="514" y="108"/>
                  </a:lnTo>
                  <a:lnTo>
                    <a:pt x="539" y="133"/>
                  </a:lnTo>
                  <a:lnTo>
                    <a:pt x="568" y="162"/>
                  </a:lnTo>
                  <a:lnTo>
                    <a:pt x="600" y="193"/>
                  </a:lnTo>
                  <a:lnTo>
                    <a:pt x="634" y="228"/>
                  </a:lnTo>
                  <a:lnTo>
                    <a:pt x="671" y="264"/>
                  </a:lnTo>
                  <a:lnTo>
                    <a:pt x="709" y="303"/>
                  </a:lnTo>
                  <a:lnTo>
                    <a:pt x="750" y="344"/>
                  </a:lnTo>
                  <a:lnTo>
                    <a:pt x="793" y="387"/>
                  </a:lnTo>
                  <a:lnTo>
                    <a:pt x="838" y="432"/>
                  </a:lnTo>
                  <a:lnTo>
                    <a:pt x="884" y="478"/>
                  </a:lnTo>
                  <a:lnTo>
                    <a:pt x="933" y="525"/>
                  </a:lnTo>
                  <a:lnTo>
                    <a:pt x="982" y="575"/>
                  </a:lnTo>
                  <a:lnTo>
                    <a:pt x="1032" y="625"/>
                  </a:lnTo>
                  <a:lnTo>
                    <a:pt x="1082" y="676"/>
                  </a:lnTo>
                  <a:lnTo>
                    <a:pt x="1135" y="729"/>
                  </a:lnTo>
                  <a:lnTo>
                    <a:pt x="1187" y="781"/>
                  </a:lnTo>
                  <a:lnTo>
                    <a:pt x="1241" y="834"/>
                  </a:lnTo>
                  <a:lnTo>
                    <a:pt x="1294" y="888"/>
                  </a:lnTo>
                  <a:lnTo>
                    <a:pt x="1348" y="941"/>
                  </a:lnTo>
                  <a:lnTo>
                    <a:pt x="1402" y="995"/>
                  </a:lnTo>
                  <a:lnTo>
                    <a:pt x="1455" y="1048"/>
                  </a:lnTo>
                  <a:lnTo>
                    <a:pt x="1508" y="1101"/>
                  </a:lnTo>
                  <a:lnTo>
                    <a:pt x="1561" y="1154"/>
                  </a:lnTo>
                  <a:lnTo>
                    <a:pt x="1612" y="1206"/>
                  </a:lnTo>
                  <a:lnTo>
                    <a:pt x="1664" y="1256"/>
                  </a:lnTo>
                  <a:lnTo>
                    <a:pt x="1713" y="1307"/>
                  </a:lnTo>
                  <a:lnTo>
                    <a:pt x="1762" y="1355"/>
                  </a:lnTo>
                  <a:lnTo>
                    <a:pt x="1809" y="1403"/>
                  </a:lnTo>
                  <a:lnTo>
                    <a:pt x="1856" y="1448"/>
                  </a:lnTo>
                  <a:lnTo>
                    <a:pt x="1900" y="1494"/>
                  </a:lnTo>
                  <a:lnTo>
                    <a:pt x="1942" y="1536"/>
                  </a:lnTo>
                  <a:lnTo>
                    <a:pt x="1983" y="1576"/>
                  </a:lnTo>
                  <a:lnTo>
                    <a:pt x="2021" y="1615"/>
                  </a:lnTo>
                  <a:lnTo>
                    <a:pt x="2057" y="1651"/>
                  </a:lnTo>
                  <a:lnTo>
                    <a:pt x="2091" y="1684"/>
                  </a:lnTo>
                  <a:lnTo>
                    <a:pt x="2121" y="1714"/>
                  </a:lnTo>
                  <a:lnTo>
                    <a:pt x="2149" y="1743"/>
                  </a:lnTo>
                  <a:lnTo>
                    <a:pt x="2175" y="1768"/>
                  </a:lnTo>
                  <a:lnTo>
                    <a:pt x="2196" y="1789"/>
                  </a:lnTo>
                  <a:lnTo>
                    <a:pt x="2215" y="1809"/>
                  </a:lnTo>
                  <a:lnTo>
                    <a:pt x="2230" y="1823"/>
                  </a:lnTo>
                  <a:lnTo>
                    <a:pt x="2242" y="1834"/>
                  </a:lnTo>
                  <a:lnTo>
                    <a:pt x="2249" y="1843"/>
                  </a:lnTo>
                  <a:lnTo>
                    <a:pt x="2250" y="1842"/>
                  </a:lnTo>
                  <a:lnTo>
                    <a:pt x="2251" y="1845"/>
                  </a:lnTo>
                  <a:lnTo>
                    <a:pt x="2252" y="1846"/>
                  </a:lnTo>
                  <a:lnTo>
                    <a:pt x="2252" y="1847"/>
                  </a:lnTo>
                  <a:lnTo>
                    <a:pt x="2252" y="1848"/>
                  </a:lnTo>
                  <a:lnTo>
                    <a:pt x="2253" y="1849"/>
                  </a:lnTo>
                  <a:lnTo>
                    <a:pt x="2254" y="1851"/>
                  </a:lnTo>
                  <a:lnTo>
                    <a:pt x="2257" y="1859"/>
                  </a:lnTo>
                  <a:lnTo>
                    <a:pt x="2262" y="1871"/>
                  </a:lnTo>
                  <a:lnTo>
                    <a:pt x="2268" y="1888"/>
                  </a:lnTo>
                  <a:lnTo>
                    <a:pt x="2276" y="1907"/>
                  </a:lnTo>
                  <a:lnTo>
                    <a:pt x="2287" y="1931"/>
                  </a:lnTo>
                  <a:lnTo>
                    <a:pt x="2297" y="1957"/>
                  </a:lnTo>
                  <a:lnTo>
                    <a:pt x="2309" y="1985"/>
                  </a:lnTo>
                  <a:lnTo>
                    <a:pt x="2322" y="2016"/>
                  </a:lnTo>
                  <a:lnTo>
                    <a:pt x="2334" y="2049"/>
                  </a:lnTo>
                  <a:lnTo>
                    <a:pt x="2347" y="2083"/>
                  </a:lnTo>
                  <a:lnTo>
                    <a:pt x="2361" y="2118"/>
                  </a:lnTo>
                  <a:lnTo>
                    <a:pt x="2374" y="2153"/>
                  </a:lnTo>
                  <a:lnTo>
                    <a:pt x="2386" y="2187"/>
                  </a:lnTo>
                  <a:lnTo>
                    <a:pt x="2399" y="2222"/>
                  </a:lnTo>
                  <a:lnTo>
                    <a:pt x="2411" y="2255"/>
                  </a:lnTo>
                  <a:lnTo>
                    <a:pt x="2421" y="2287"/>
                  </a:lnTo>
                  <a:lnTo>
                    <a:pt x="2432" y="2318"/>
                  </a:lnTo>
                  <a:lnTo>
                    <a:pt x="2440" y="2347"/>
                  </a:lnTo>
                  <a:lnTo>
                    <a:pt x="2447" y="2372"/>
                  </a:lnTo>
                  <a:lnTo>
                    <a:pt x="2452" y="2396"/>
                  </a:lnTo>
                  <a:lnTo>
                    <a:pt x="2455" y="2416"/>
                  </a:lnTo>
                  <a:lnTo>
                    <a:pt x="2457" y="2431"/>
                  </a:lnTo>
                  <a:lnTo>
                    <a:pt x="2456" y="2443"/>
                  </a:lnTo>
                  <a:lnTo>
                    <a:pt x="2453" y="2450"/>
                  </a:lnTo>
                  <a:lnTo>
                    <a:pt x="2446" y="2454"/>
                  </a:lnTo>
                  <a:lnTo>
                    <a:pt x="2434" y="2455"/>
                  </a:lnTo>
                  <a:lnTo>
                    <a:pt x="2418" y="2454"/>
                  </a:lnTo>
                  <a:lnTo>
                    <a:pt x="2399" y="2449"/>
                  </a:lnTo>
                  <a:lnTo>
                    <a:pt x="2375" y="2444"/>
                  </a:lnTo>
                  <a:lnTo>
                    <a:pt x="2349" y="2438"/>
                  </a:lnTo>
                  <a:lnTo>
                    <a:pt x="2321" y="2429"/>
                  </a:lnTo>
                  <a:lnTo>
                    <a:pt x="2290" y="2420"/>
                  </a:lnTo>
                  <a:lnTo>
                    <a:pt x="2257" y="2409"/>
                  </a:lnTo>
                  <a:lnTo>
                    <a:pt x="2223" y="2397"/>
                  </a:lnTo>
                  <a:lnTo>
                    <a:pt x="2189" y="2385"/>
                  </a:lnTo>
                  <a:lnTo>
                    <a:pt x="2154" y="2372"/>
                  </a:lnTo>
                  <a:lnTo>
                    <a:pt x="2119" y="2359"/>
                  </a:lnTo>
                  <a:lnTo>
                    <a:pt x="2084" y="2346"/>
                  </a:lnTo>
                  <a:lnTo>
                    <a:pt x="2051" y="2332"/>
                  </a:lnTo>
                  <a:lnTo>
                    <a:pt x="2018" y="2320"/>
                  </a:lnTo>
                  <a:lnTo>
                    <a:pt x="1987" y="2308"/>
                  </a:lnTo>
                  <a:lnTo>
                    <a:pt x="1958" y="2296"/>
                  </a:lnTo>
                  <a:lnTo>
                    <a:pt x="1932" y="2285"/>
                  </a:lnTo>
                  <a:lnTo>
                    <a:pt x="1908" y="2276"/>
                  </a:lnTo>
                  <a:lnTo>
                    <a:pt x="1888" y="2268"/>
                  </a:lnTo>
                  <a:lnTo>
                    <a:pt x="1872" y="2262"/>
                  </a:lnTo>
                  <a:lnTo>
                    <a:pt x="1860" y="2256"/>
                  </a:lnTo>
                  <a:lnTo>
                    <a:pt x="1852" y="2252"/>
                  </a:lnTo>
                  <a:lnTo>
                    <a:pt x="1849" y="2251"/>
                  </a:lnTo>
                  <a:lnTo>
                    <a:pt x="1847" y="2249"/>
                  </a:lnTo>
                  <a:lnTo>
                    <a:pt x="1841" y="2244"/>
                  </a:lnTo>
                  <a:lnTo>
                    <a:pt x="1832" y="2234"/>
                  </a:lnTo>
                  <a:lnTo>
                    <a:pt x="1819" y="2222"/>
                  </a:lnTo>
                  <a:lnTo>
                    <a:pt x="1802" y="2205"/>
                  </a:lnTo>
                  <a:lnTo>
                    <a:pt x="1783" y="2185"/>
                  </a:lnTo>
                  <a:lnTo>
                    <a:pt x="1760" y="2162"/>
                  </a:lnTo>
                  <a:lnTo>
                    <a:pt x="1733" y="2136"/>
                  </a:lnTo>
                  <a:lnTo>
                    <a:pt x="1706" y="2108"/>
                  </a:lnTo>
                  <a:lnTo>
                    <a:pt x="1674" y="2076"/>
                  </a:lnTo>
                  <a:lnTo>
                    <a:pt x="1640" y="2043"/>
                  </a:lnTo>
                  <a:lnTo>
                    <a:pt x="1604" y="2007"/>
                  </a:lnTo>
                  <a:lnTo>
                    <a:pt x="1566" y="1968"/>
                  </a:lnTo>
                  <a:lnTo>
                    <a:pt x="1526" y="1928"/>
                  </a:lnTo>
                  <a:lnTo>
                    <a:pt x="1484" y="1886"/>
                  </a:lnTo>
                  <a:lnTo>
                    <a:pt x="1440" y="1842"/>
                  </a:lnTo>
                  <a:lnTo>
                    <a:pt x="1395" y="1796"/>
                  </a:lnTo>
                  <a:lnTo>
                    <a:pt x="1347" y="1750"/>
                  </a:lnTo>
                  <a:lnTo>
                    <a:pt x="1299" y="1702"/>
                  </a:lnTo>
                  <a:lnTo>
                    <a:pt x="1250" y="1653"/>
                  </a:lnTo>
                  <a:lnTo>
                    <a:pt x="1201" y="1602"/>
                  </a:lnTo>
                  <a:lnTo>
                    <a:pt x="1149" y="1552"/>
                  </a:lnTo>
                  <a:lnTo>
                    <a:pt x="1098" y="1500"/>
                  </a:lnTo>
                  <a:lnTo>
                    <a:pt x="1046" y="1448"/>
                  </a:lnTo>
                  <a:lnTo>
                    <a:pt x="993" y="1396"/>
                  </a:lnTo>
                  <a:lnTo>
                    <a:pt x="941" y="1344"/>
                  </a:lnTo>
                  <a:lnTo>
                    <a:pt x="888" y="1290"/>
                  </a:lnTo>
                  <a:lnTo>
                    <a:pt x="836" y="1238"/>
                  </a:lnTo>
                  <a:lnTo>
                    <a:pt x="784" y="1187"/>
                  </a:lnTo>
                  <a:lnTo>
                    <a:pt x="732" y="1134"/>
                  </a:lnTo>
                  <a:lnTo>
                    <a:pt x="681" y="1084"/>
                  </a:lnTo>
                  <a:lnTo>
                    <a:pt x="631" y="1034"/>
                  </a:lnTo>
                  <a:lnTo>
                    <a:pt x="581" y="984"/>
                  </a:lnTo>
                  <a:lnTo>
                    <a:pt x="533" y="936"/>
                  </a:lnTo>
                  <a:lnTo>
                    <a:pt x="486" y="889"/>
                  </a:lnTo>
                  <a:lnTo>
                    <a:pt x="441" y="843"/>
                  </a:lnTo>
                  <a:lnTo>
                    <a:pt x="397" y="799"/>
                  </a:lnTo>
                  <a:lnTo>
                    <a:pt x="354" y="756"/>
                  </a:lnTo>
                  <a:lnTo>
                    <a:pt x="312" y="715"/>
                  </a:lnTo>
                  <a:lnTo>
                    <a:pt x="274" y="676"/>
                  </a:lnTo>
                  <a:lnTo>
                    <a:pt x="238" y="639"/>
                  </a:lnTo>
                  <a:lnTo>
                    <a:pt x="204" y="606"/>
                  </a:lnTo>
                  <a:lnTo>
                    <a:pt x="172" y="574"/>
                  </a:lnTo>
                  <a:lnTo>
                    <a:pt x="142" y="545"/>
                  </a:lnTo>
                  <a:lnTo>
                    <a:pt x="115" y="518"/>
                  </a:lnTo>
                  <a:lnTo>
                    <a:pt x="92" y="495"/>
                  </a:lnTo>
                  <a:lnTo>
                    <a:pt x="71" y="474"/>
                  </a:lnTo>
                  <a:lnTo>
                    <a:pt x="54" y="457"/>
                  </a:lnTo>
                  <a:lnTo>
                    <a:pt x="40" y="442"/>
                  </a:lnTo>
                  <a:lnTo>
                    <a:pt x="29" y="432"/>
                  </a:lnTo>
                  <a:lnTo>
                    <a:pt x="15" y="414"/>
                  </a:lnTo>
                  <a:lnTo>
                    <a:pt x="5" y="392"/>
                  </a:lnTo>
                  <a:lnTo>
                    <a:pt x="0" y="369"/>
                  </a:lnTo>
                  <a:lnTo>
                    <a:pt x="0" y="345"/>
                  </a:lnTo>
                  <a:lnTo>
                    <a:pt x="4" y="319"/>
                  </a:lnTo>
                  <a:lnTo>
                    <a:pt x="13" y="292"/>
                  </a:lnTo>
                  <a:lnTo>
                    <a:pt x="24" y="265"/>
                  </a:lnTo>
                  <a:lnTo>
                    <a:pt x="38" y="238"/>
                  </a:lnTo>
                  <a:lnTo>
                    <a:pt x="56" y="210"/>
                  </a:lnTo>
                  <a:lnTo>
                    <a:pt x="76" y="184"/>
                  </a:lnTo>
                  <a:lnTo>
                    <a:pt x="98" y="157"/>
                  </a:lnTo>
                  <a:lnTo>
                    <a:pt x="123" y="131"/>
                  </a:lnTo>
                  <a:lnTo>
                    <a:pt x="147" y="108"/>
                  </a:lnTo>
                  <a:lnTo>
                    <a:pt x="174" y="85"/>
                  </a:lnTo>
                  <a:lnTo>
                    <a:pt x="202" y="64"/>
                  </a:lnTo>
                  <a:lnTo>
                    <a:pt x="229" y="46"/>
                  </a:lnTo>
                  <a:lnTo>
                    <a:pt x="257" y="31"/>
                  </a:lnTo>
                  <a:lnTo>
                    <a:pt x="285" y="17"/>
                  </a:lnTo>
                  <a:lnTo>
                    <a:pt x="311" y="8"/>
                  </a:lnTo>
                  <a:lnTo>
                    <a:pt x="338" y="2"/>
                  </a:lnTo>
                  <a:lnTo>
                    <a:pt x="3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83"/>
            <p:cNvSpPr>
              <a:spLocks noEditPoints="1"/>
            </p:cNvSpPr>
            <p:nvPr/>
          </p:nvSpPr>
          <p:spPr bwMode="auto">
            <a:xfrm>
              <a:off x="10991850" y="2036763"/>
              <a:ext cx="382588" cy="381000"/>
            </a:xfrm>
            <a:custGeom>
              <a:avLst/>
              <a:gdLst>
                <a:gd name="T0" fmla="*/ 158 w 2646"/>
                <a:gd name="T1" fmla="*/ 605 h 2646"/>
                <a:gd name="T2" fmla="*/ 615 w 2646"/>
                <a:gd name="T3" fmla="*/ 390 h 2646"/>
                <a:gd name="T4" fmla="*/ 317 w 2646"/>
                <a:gd name="T5" fmla="*/ 765 h 2646"/>
                <a:gd name="T6" fmla="*/ 593 w 2646"/>
                <a:gd name="T7" fmla="*/ 705 h 2646"/>
                <a:gd name="T8" fmla="*/ 464 w 2646"/>
                <a:gd name="T9" fmla="*/ 912 h 2646"/>
                <a:gd name="T10" fmla="*/ 739 w 2646"/>
                <a:gd name="T11" fmla="*/ 850 h 2646"/>
                <a:gd name="T12" fmla="*/ 609 w 2646"/>
                <a:gd name="T13" fmla="*/ 1057 h 2646"/>
                <a:gd name="T14" fmla="*/ 895 w 2646"/>
                <a:gd name="T15" fmla="*/ 1006 h 2646"/>
                <a:gd name="T16" fmla="*/ 766 w 2646"/>
                <a:gd name="T17" fmla="*/ 1213 h 2646"/>
                <a:gd name="T18" fmla="*/ 1208 w 2646"/>
                <a:gd name="T19" fmla="*/ 982 h 2646"/>
                <a:gd name="T20" fmla="*/ 911 w 2646"/>
                <a:gd name="T21" fmla="*/ 1358 h 2646"/>
                <a:gd name="T22" fmla="*/ 1186 w 2646"/>
                <a:gd name="T23" fmla="*/ 1297 h 2646"/>
                <a:gd name="T24" fmla="*/ 1057 w 2646"/>
                <a:gd name="T25" fmla="*/ 1505 h 2646"/>
                <a:gd name="T26" fmla="*/ 1332 w 2646"/>
                <a:gd name="T27" fmla="*/ 1442 h 2646"/>
                <a:gd name="T28" fmla="*/ 1201 w 2646"/>
                <a:gd name="T29" fmla="*/ 1649 h 2646"/>
                <a:gd name="T30" fmla="*/ 1488 w 2646"/>
                <a:gd name="T31" fmla="*/ 1598 h 2646"/>
                <a:gd name="T32" fmla="*/ 1357 w 2646"/>
                <a:gd name="T33" fmla="*/ 1806 h 2646"/>
                <a:gd name="T34" fmla="*/ 1786 w 2646"/>
                <a:gd name="T35" fmla="*/ 1560 h 2646"/>
                <a:gd name="T36" fmla="*/ 1489 w 2646"/>
                <a:gd name="T37" fmla="*/ 1937 h 2646"/>
                <a:gd name="T38" fmla="*/ 1756 w 2646"/>
                <a:gd name="T39" fmla="*/ 1866 h 2646"/>
                <a:gd name="T40" fmla="*/ 1626 w 2646"/>
                <a:gd name="T41" fmla="*/ 2073 h 2646"/>
                <a:gd name="T42" fmla="*/ 1900 w 2646"/>
                <a:gd name="T43" fmla="*/ 2011 h 2646"/>
                <a:gd name="T44" fmla="*/ 1771 w 2646"/>
                <a:gd name="T45" fmla="*/ 2219 h 2646"/>
                <a:gd name="T46" fmla="*/ 2056 w 2646"/>
                <a:gd name="T47" fmla="*/ 2168 h 2646"/>
                <a:gd name="T48" fmla="*/ 1927 w 2646"/>
                <a:gd name="T49" fmla="*/ 2375 h 2646"/>
                <a:gd name="T50" fmla="*/ 2488 w 2646"/>
                <a:gd name="T51" fmla="*/ 2041 h 2646"/>
                <a:gd name="T52" fmla="*/ 606 w 2646"/>
                <a:gd name="T53" fmla="*/ 0 h 2646"/>
                <a:gd name="T54" fmla="*/ 638 w 2646"/>
                <a:gd name="T55" fmla="*/ 9 h 2646"/>
                <a:gd name="T56" fmla="*/ 2626 w 2646"/>
                <a:gd name="T57" fmla="*/ 1994 h 2646"/>
                <a:gd name="T58" fmla="*/ 2644 w 2646"/>
                <a:gd name="T59" fmla="*/ 2024 h 2646"/>
                <a:gd name="T60" fmla="*/ 2644 w 2646"/>
                <a:gd name="T61" fmla="*/ 2057 h 2646"/>
                <a:gd name="T62" fmla="*/ 2626 w 2646"/>
                <a:gd name="T63" fmla="*/ 2087 h 2646"/>
                <a:gd name="T64" fmla="*/ 2073 w 2646"/>
                <a:gd name="T65" fmla="*/ 2637 h 2646"/>
                <a:gd name="T66" fmla="*/ 2040 w 2646"/>
                <a:gd name="T67" fmla="*/ 2646 h 2646"/>
                <a:gd name="T68" fmla="*/ 2008 w 2646"/>
                <a:gd name="T69" fmla="*/ 2637 h 2646"/>
                <a:gd name="T70" fmla="*/ 20 w 2646"/>
                <a:gd name="T71" fmla="*/ 653 h 2646"/>
                <a:gd name="T72" fmla="*/ 2 w 2646"/>
                <a:gd name="T73" fmla="*/ 623 h 2646"/>
                <a:gd name="T74" fmla="*/ 0 w 2646"/>
                <a:gd name="T75" fmla="*/ 604 h 2646"/>
                <a:gd name="T76" fmla="*/ 8 w 2646"/>
                <a:gd name="T77" fmla="*/ 574 h 2646"/>
                <a:gd name="T78" fmla="*/ 560 w 2646"/>
                <a:gd name="T79" fmla="*/ 19 h 2646"/>
                <a:gd name="T80" fmla="*/ 589 w 2646"/>
                <a:gd name="T81" fmla="*/ 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46" h="2646">
                  <a:moveTo>
                    <a:pt x="606" y="158"/>
                  </a:moveTo>
                  <a:lnTo>
                    <a:pt x="158" y="605"/>
                  </a:lnTo>
                  <a:lnTo>
                    <a:pt x="278" y="726"/>
                  </a:lnTo>
                  <a:lnTo>
                    <a:pt x="615" y="390"/>
                  </a:lnTo>
                  <a:lnTo>
                    <a:pt x="655" y="429"/>
                  </a:lnTo>
                  <a:lnTo>
                    <a:pt x="317" y="765"/>
                  </a:lnTo>
                  <a:lnTo>
                    <a:pt x="426" y="873"/>
                  </a:lnTo>
                  <a:lnTo>
                    <a:pt x="593" y="705"/>
                  </a:lnTo>
                  <a:lnTo>
                    <a:pt x="633" y="744"/>
                  </a:lnTo>
                  <a:lnTo>
                    <a:pt x="464" y="912"/>
                  </a:lnTo>
                  <a:lnTo>
                    <a:pt x="570" y="1018"/>
                  </a:lnTo>
                  <a:lnTo>
                    <a:pt x="739" y="850"/>
                  </a:lnTo>
                  <a:lnTo>
                    <a:pt x="778" y="889"/>
                  </a:lnTo>
                  <a:lnTo>
                    <a:pt x="609" y="1057"/>
                  </a:lnTo>
                  <a:lnTo>
                    <a:pt x="726" y="1174"/>
                  </a:lnTo>
                  <a:lnTo>
                    <a:pt x="895" y="1006"/>
                  </a:lnTo>
                  <a:lnTo>
                    <a:pt x="934" y="1045"/>
                  </a:lnTo>
                  <a:lnTo>
                    <a:pt x="766" y="1213"/>
                  </a:lnTo>
                  <a:lnTo>
                    <a:pt x="872" y="1319"/>
                  </a:lnTo>
                  <a:lnTo>
                    <a:pt x="1208" y="982"/>
                  </a:lnTo>
                  <a:lnTo>
                    <a:pt x="1247" y="1021"/>
                  </a:lnTo>
                  <a:lnTo>
                    <a:pt x="911" y="1358"/>
                  </a:lnTo>
                  <a:lnTo>
                    <a:pt x="1018" y="1466"/>
                  </a:lnTo>
                  <a:lnTo>
                    <a:pt x="1186" y="1297"/>
                  </a:lnTo>
                  <a:lnTo>
                    <a:pt x="1226" y="1336"/>
                  </a:lnTo>
                  <a:lnTo>
                    <a:pt x="1057" y="1505"/>
                  </a:lnTo>
                  <a:lnTo>
                    <a:pt x="1162" y="1610"/>
                  </a:lnTo>
                  <a:lnTo>
                    <a:pt x="1332" y="1442"/>
                  </a:lnTo>
                  <a:lnTo>
                    <a:pt x="1371" y="1481"/>
                  </a:lnTo>
                  <a:lnTo>
                    <a:pt x="1201" y="1649"/>
                  </a:lnTo>
                  <a:lnTo>
                    <a:pt x="1318" y="1766"/>
                  </a:lnTo>
                  <a:lnTo>
                    <a:pt x="1488" y="1598"/>
                  </a:lnTo>
                  <a:lnTo>
                    <a:pt x="1527" y="1637"/>
                  </a:lnTo>
                  <a:lnTo>
                    <a:pt x="1357" y="1806"/>
                  </a:lnTo>
                  <a:lnTo>
                    <a:pt x="1450" y="1897"/>
                  </a:lnTo>
                  <a:lnTo>
                    <a:pt x="1786" y="1560"/>
                  </a:lnTo>
                  <a:lnTo>
                    <a:pt x="1825" y="1599"/>
                  </a:lnTo>
                  <a:lnTo>
                    <a:pt x="1489" y="1937"/>
                  </a:lnTo>
                  <a:lnTo>
                    <a:pt x="1587" y="2034"/>
                  </a:lnTo>
                  <a:lnTo>
                    <a:pt x="1756" y="1866"/>
                  </a:lnTo>
                  <a:lnTo>
                    <a:pt x="1795" y="1905"/>
                  </a:lnTo>
                  <a:lnTo>
                    <a:pt x="1626" y="2073"/>
                  </a:lnTo>
                  <a:lnTo>
                    <a:pt x="1732" y="2179"/>
                  </a:lnTo>
                  <a:lnTo>
                    <a:pt x="1900" y="2011"/>
                  </a:lnTo>
                  <a:lnTo>
                    <a:pt x="1939" y="2051"/>
                  </a:lnTo>
                  <a:lnTo>
                    <a:pt x="1771" y="2219"/>
                  </a:lnTo>
                  <a:lnTo>
                    <a:pt x="1888" y="2335"/>
                  </a:lnTo>
                  <a:lnTo>
                    <a:pt x="2056" y="2168"/>
                  </a:lnTo>
                  <a:lnTo>
                    <a:pt x="2095" y="2207"/>
                  </a:lnTo>
                  <a:lnTo>
                    <a:pt x="1927" y="2375"/>
                  </a:lnTo>
                  <a:lnTo>
                    <a:pt x="2040" y="2488"/>
                  </a:lnTo>
                  <a:lnTo>
                    <a:pt x="2488" y="2041"/>
                  </a:lnTo>
                  <a:lnTo>
                    <a:pt x="606" y="158"/>
                  </a:lnTo>
                  <a:close/>
                  <a:moveTo>
                    <a:pt x="606" y="0"/>
                  </a:moveTo>
                  <a:lnTo>
                    <a:pt x="622" y="3"/>
                  </a:lnTo>
                  <a:lnTo>
                    <a:pt x="638" y="9"/>
                  </a:lnTo>
                  <a:lnTo>
                    <a:pt x="652" y="19"/>
                  </a:lnTo>
                  <a:lnTo>
                    <a:pt x="2626" y="1994"/>
                  </a:lnTo>
                  <a:lnTo>
                    <a:pt x="2638" y="2008"/>
                  </a:lnTo>
                  <a:lnTo>
                    <a:pt x="2644" y="2024"/>
                  </a:lnTo>
                  <a:lnTo>
                    <a:pt x="2646" y="2041"/>
                  </a:lnTo>
                  <a:lnTo>
                    <a:pt x="2644" y="2057"/>
                  </a:lnTo>
                  <a:lnTo>
                    <a:pt x="2638" y="2073"/>
                  </a:lnTo>
                  <a:lnTo>
                    <a:pt x="2626" y="2087"/>
                  </a:lnTo>
                  <a:lnTo>
                    <a:pt x="2086" y="2627"/>
                  </a:lnTo>
                  <a:lnTo>
                    <a:pt x="2073" y="2637"/>
                  </a:lnTo>
                  <a:lnTo>
                    <a:pt x="2057" y="2643"/>
                  </a:lnTo>
                  <a:lnTo>
                    <a:pt x="2040" y="2646"/>
                  </a:lnTo>
                  <a:lnTo>
                    <a:pt x="2024" y="2643"/>
                  </a:lnTo>
                  <a:lnTo>
                    <a:pt x="2008" y="2637"/>
                  </a:lnTo>
                  <a:lnTo>
                    <a:pt x="1994" y="2627"/>
                  </a:lnTo>
                  <a:lnTo>
                    <a:pt x="20" y="653"/>
                  </a:lnTo>
                  <a:lnTo>
                    <a:pt x="8" y="638"/>
                  </a:lnTo>
                  <a:lnTo>
                    <a:pt x="2" y="623"/>
                  </a:lnTo>
                  <a:lnTo>
                    <a:pt x="0" y="606"/>
                  </a:lnTo>
                  <a:lnTo>
                    <a:pt x="0" y="604"/>
                  </a:lnTo>
                  <a:lnTo>
                    <a:pt x="2" y="589"/>
                  </a:lnTo>
                  <a:lnTo>
                    <a:pt x="8" y="574"/>
                  </a:lnTo>
                  <a:lnTo>
                    <a:pt x="20" y="559"/>
                  </a:lnTo>
                  <a:lnTo>
                    <a:pt x="560" y="19"/>
                  </a:lnTo>
                  <a:lnTo>
                    <a:pt x="573" y="9"/>
                  </a:lnTo>
                  <a:lnTo>
                    <a:pt x="589" y="3"/>
                  </a:lnTo>
                  <a:lnTo>
                    <a:pt x="6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2" name="Freeform 167"/>
          <p:cNvSpPr>
            <a:spLocks noEditPoints="1"/>
          </p:cNvSpPr>
          <p:nvPr/>
        </p:nvSpPr>
        <p:spPr bwMode="auto">
          <a:xfrm>
            <a:off x="3653136" y="5667007"/>
            <a:ext cx="358776" cy="485914"/>
          </a:xfrm>
          <a:custGeom>
            <a:avLst/>
            <a:gdLst>
              <a:gd name="T0" fmla="*/ 2095 w 2476"/>
              <a:gd name="T1" fmla="*/ 3163 h 3353"/>
              <a:gd name="T2" fmla="*/ 2287 w 2476"/>
              <a:gd name="T3" fmla="*/ 2729 h 3353"/>
              <a:gd name="T4" fmla="*/ 187 w 2476"/>
              <a:gd name="T5" fmla="*/ 3163 h 3353"/>
              <a:gd name="T6" fmla="*/ 301 w 2476"/>
              <a:gd name="T7" fmla="*/ 2601 h 3353"/>
              <a:gd name="T8" fmla="*/ 526 w 2476"/>
              <a:gd name="T9" fmla="*/ 3163 h 3353"/>
              <a:gd name="T10" fmla="*/ 609 w 2476"/>
              <a:gd name="T11" fmla="*/ 2601 h 3353"/>
              <a:gd name="T12" fmla="*/ 834 w 2476"/>
              <a:gd name="T13" fmla="*/ 3163 h 3353"/>
              <a:gd name="T14" fmla="*/ 937 w 2476"/>
              <a:gd name="T15" fmla="*/ 2601 h 3353"/>
              <a:gd name="T16" fmla="*/ 1162 w 2476"/>
              <a:gd name="T17" fmla="*/ 3163 h 3353"/>
              <a:gd name="T18" fmla="*/ 1256 w 2476"/>
              <a:gd name="T19" fmla="*/ 2601 h 3353"/>
              <a:gd name="T20" fmla="*/ 1480 w 2476"/>
              <a:gd name="T21" fmla="*/ 3163 h 3353"/>
              <a:gd name="T22" fmla="*/ 1868 w 2476"/>
              <a:gd name="T23" fmla="*/ 3119 h 3353"/>
              <a:gd name="T24" fmla="*/ 2287 w 2476"/>
              <a:gd name="T25" fmla="*/ 2663 h 3353"/>
              <a:gd name="T26" fmla="*/ 187 w 2476"/>
              <a:gd name="T27" fmla="*/ 2288 h 3353"/>
              <a:gd name="T28" fmla="*/ 187 w 2476"/>
              <a:gd name="T29" fmla="*/ 2056 h 3353"/>
              <a:gd name="T30" fmla="*/ 301 w 2476"/>
              <a:gd name="T31" fmla="*/ 1491 h 3353"/>
              <a:gd name="T32" fmla="*/ 526 w 2476"/>
              <a:gd name="T33" fmla="*/ 2056 h 3353"/>
              <a:gd name="T34" fmla="*/ 609 w 2476"/>
              <a:gd name="T35" fmla="*/ 1491 h 3353"/>
              <a:gd name="T36" fmla="*/ 834 w 2476"/>
              <a:gd name="T37" fmla="*/ 2056 h 3353"/>
              <a:gd name="T38" fmla="*/ 937 w 2476"/>
              <a:gd name="T39" fmla="*/ 1491 h 3353"/>
              <a:gd name="T40" fmla="*/ 1162 w 2476"/>
              <a:gd name="T41" fmla="*/ 2056 h 3353"/>
              <a:gd name="T42" fmla="*/ 1256 w 2476"/>
              <a:gd name="T43" fmla="*/ 1491 h 3353"/>
              <a:gd name="T44" fmla="*/ 1480 w 2476"/>
              <a:gd name="T45" fmla="*/ 2056 h 3353"/>
              <a:gd name="T46" fmla="*/ 1480 w 2476"/>
              <a:gd name="T47" fmla="*/ 1588 h 3353"/>
              <a:gd name="T48" fmla="*/ 1934 w 2476"/>
              <a:gd name="T49" fmla="*/ 2024 h 3353"/>
              <a:gd name="T50" fmla="*/ 2287 w 2476"/>
              <a:gd name="T51" fmla="*/ 2056 h 3353"/>
              <a:gd name="T52" fmla="*/ 187 w 2476"/>
              <a:gd name="T53" fmla="*/ 1214 h 3353"/>
              <a:gd name="T54" fmla="*/ 2111 w 2476"/>
              <a:gd name="T55" fmla="*/ 982 h 3353"/>
              <a:gd name="T56" fmla="*/ 2287 w 2476"/>
              <a:gd name="T57" fmla="*/ 549 h 3353"/>
              <a:gd name="T58" fmla="*/ 187 w 2476"/>
              <a:gd name="T59" fmla="*/ 982 h 3353"/>
              <a:gd name="T60" fmla="*/ 315 w 2476"/>
              <a:gd name="T61" fmla="*/ 393 h 3353"/>
              <a:gd name="T62" fmla="*/ 541 w 2476"/>
              <a:gd name="T63" fmla="*/ 982 h 3353"/>
              <a:gd name="T64" fmla="*/ 619 w 2476"/>
              <a:gd name="T65" fmla="*/ 393 h 3353"/>
              <a:gd name="T66" fmla="*/ 844 w 2476"/>
              <a:gd name="T67" fmla="*/ 982 h 3353"/>
              <a:gd name="T68" fmla="*/ 928 w 2476"/>
              <a:gd name="T69" fmla="*/ 393 h 3353"/>
              <a:gd name="T70" fmla="*/ 1152 w 2476"/>
              <a:gd name="T71" fmla="*/ 982 h 3353"/>
              <a:gd name="T72" fmla="*/ 1256 w 2476"/>
              <a:gd name="T73" fmla="*/ 393 h 3353"/>
              <a:gd name="T74" fmla="*/ 1480 w 2476"/>
              <a:gd name="T75" fmla="*/ 982 h 3353"/>
              <a:gd name="T76" fmla="*/ 1875 w 2476"/>
              <a:gd name="T77" fmla="*/ 964 h 3353"/>
              <a:gd name="T78" fmla="*/ 2287 w 2476"/>
              <a:gd name="T79" fmla="*/ 498 h 3353"/>
              <a:gd name="T80" fmla="*/ 187 w 2476"/>
              <a:gd name="T81" fmla="*/ 190 h 3353"/>
              <a:gd name="T82" fmla="*/ 2381 w 2476"/>
              <a:gd name="T83" fmla="*/ 0 h 3353"/>
              <a:gd name="T84" fmla="*/ 2423 w 2476"/>
              <a:gd name="T85" fmla="*/ 10 h 3353"/>
              <a:gd name="T86" fmla="*/ 2454 w 2476"/>
              <a:gd name="T87" fmla="*/ 36 h 3353"/>
              <a:gd name="T88" fmla="*/ 2472 w 2476"/>
              <a:gd name="T89" fmla="*/ 74 h 3353"/>
              <a:gd name="T90" fmla="*/ 2476 w 2476"/>
              <a:gd name="T91" fmla="*/ 3258 h 3353"/>
              <a:gd name="T92" fmla="*/ 2466 w 2476"/>
              <a:gd name="T93" fmla="*/ 3300 h 3353"/>
              <a:gd name="T94" fmla="*/ 2440 w 2476"/>
              <a:gd name="T95" fmla="*/ 3333 h 3353"/>
              <a:gd name="T96" fmla="*/ 2402 w 2476"/>
              <a:gd name="T97" fmla="*/ 3350 h 3353"/>
              <a:gd name="T98" fmla="*/ 94 w 2476"/>
              <a:gd name="T99" fmla="*/ 3353 h 3353"/>
              <a:gd name="T100" fmla="*/ 53 w 2476"/>
              <a:gd name="T101" fmla="*/ 3344 h 3353"/>
              <a:gd name="T102" fmla="*/ 20 w 2476"/>
              <a:gd name="T103" fmla="*/ 3317 h 3353"/>
              <a:gd name="T104" fmla="*/ 2 w 2476"/>
              <a:gd name="T105" fmla="*/ 3279 h 3353"/>
              <a:gd name="T106" fmla="*/ 0 w 2476"/>
              <a:gd name="T107" fmla="*/ 96 h 3353"/>
              <a:gd name="T108" fmla="*/ 10 w 2476"/>
              <a:gd name="T109" fmla="*/ 53 h 3353"/>
              <a:gd name="T110" fmla="*/ 35 w 2476"/>
              <a:gd name="T111" fmla="*/ 22 h 3353"/>
              <a:gd name="T112" fmla="*/ 72 w 2476"/>
              <a:gd name="T113" fmla="*/ 3 h 3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476" h="3353">
                <a:moveTo>
                  <a:pt x="2287" y="2729"/>
                </a:moveTo>
                <a:lnTo>
                  <a:pt x="2095" y="3163"/>
                </a:lnTo>
                <a:lnTo>
                  <a:pt x="2287" y="3163"/>
                </a:lnTo>
                <a:lnTo>
                  <a:pt x="2287" y="2729"/>
                </a:lnTo>
                <a:close/>
                <a:moveTo>
                  <a:pt x="187" y="2288"/>
                </a:moveTo>
                <a:lnTo>
                  <a:pt x="187" y="3163"/>
                </a:lnTo>
                <a:lnTo>
                  <a:pt x="301" y="3163"/>
                </a:lnTo>
                <a:lnTo>
                  <a:pt x="301" y="2601"/>
                </a:lnTo>
                <a:lnTo>
                  <a:pt x="526" y="2601"/>
                </a:lnTo>
                <a:lnTo>
                  <a:pt x="526" y="3163"/>
                </a:lnTo>
                <a:lnTo>
                  <a:pt x="609" y="3163"/>
                </a:lnTo>
                <a:lnTo>
                  <a:pt x="609" y="2601"/>
                </a:lnTo>
                <a:lnTo>
                  <a:pt x="834" y="2601"/>
                </a:lnTo>
                <a:lnTo>
                  <a:pt x="834" y="3163"/>
                </a:lnTo>
                <a:lnTo>
                  <a:pt x="937" y="3163"/>
                </a:lnTo>
                <a:lnTo>
                  <a:pt x="937" y="2601"/>
                </a:lnTo>
                <a:lnTo>
                  <a:pt x="1162" y="2601"/>
                </a:lnTo>
                <a:lnTo>
                  <a:pt x="1162" y="3163"/>
                </a:lnTo>
                <a:lnTo>
                  <a:pt x="1256" y="3163"/>
                </a:lnTo>
                <a:lnTo>
                  <a:pt x="1256" y="2601"/>
                </a:lnTo>
                <a:lnTo>
                  <a:pt x="1480" y="2601"/>
                </a:lnTo>
                <a:lnTo>
                  <a:pt x="1480" y="3163"/>
                </a:lnTo>
                <a:lnTo>
                  <a:pt x="1966" y="3163"/>
                </a:lnTo>
                <a:lnTo>
                  <a:pt x="1868" y="3119"/>
                </a:lnTo>
                <a:lnTo>
                  <a:pt x="2107" y="2580"/>
                </a:lnTo>
                <a:lnTo>
                  <a:pt x="2287" y="2663"/>
                </a:lnTo>
                <a:lnTo>
                  <a:pt x="2287" y="2288"/>
                </a:lnTo>
                <a:lnTo>
                  <a:pt x="187" y="2288"/>
                </a:lnTo>
                <a:close/>
                <a:moveTo>
                  <a:pt x="187" y="1214"/>
                </a:moveTo>
                <a:lnTo>
                  <a:pt x="187" y="2056"/>
                </a:lnTo>
                <a:lnTo>
                  <a:pt x="301" y="2056"/>
                </a:lnTo>
                <a:lnTo>
                  <a:pt x="301" y="1491"/>
                </a:lnTo>
                <a:lnTo>
                  <a:pt x="526" y="1491"/>
                </a:lnTo>
                <a:lnTo>
                  <a:pt x="526" y="2056"/>
                </a:lnTo>
                <a:lnTo>
                  <a:pt x="609" y="2056"/>
                </a:lnTo>
                <a:lnTo>
                  <a:pt x="609" y="1491"/>
                </a:lnTo>
                <a:lnTo>
                  <a:pt x="834" y="1491"/>
                </a:lnTo>
                <a:lnTo>
                  <a:pt x="834" y="2056"/>
                </a:lnTo>
                <a:lnTo>
                  <a:pt x="937" y="2056"/>
                </a:lnTo>
                <a:lnTo>
                  <a:pt x="937" y="1491"/>
                </a:lnTo>
                <a:lnTo>
                  <a:pt x="1162" y="1491"/>
                </a:lnTo>
                <a:lnTo>
                  <a:pt x="1162" y="2056"/>
                </a:lnTo>
                <a:lnTo>
                  <a:pt x="1256" y="2056"/>
                </a:lnTo>
                <a:lnTo>
                  <a:pt x="1256" y="1491"/>
                </a:lnTo>
                <a:lnTo>
                  <a:pt x="1480" y="1491"/>
                </a:lnTo>
                <a:lnTo>
                  <a:pt x="1480" y="2056"/>
                </a:lnTo>
                <a:lnTo>
                  <a:pt x="1701" y="2056"/>
                </a:lnTo>
                <a:lnTo>
                  <a:pt x="1480" y="1588"/>
                </a:lnTo>
                <a:lnTo>
                  <a:pt x="1683" y="1491"/>
                </a:lnTo>
                <a:lnTo>
                  <a:pt x="1934" y="2024"/>
                </a:lnTo>
                <a:lnTo>
                  <a:pt x="1864" y="2056"/>
                </a:lnTo>
                <a:lnTo>
                  <a:pt x="2287" y="2056"/>
                </a:lnTo>
                <a:lnTo>
                  <a:pt x="2287" y="1214"/>
                </a:lnTo>
                <a:lnTo>
                  <a:pt x="187" y="1214"/>
                </a:lnTo>
                <a:close/>
                <a:moveTo>
                  <a:pt x="2287" y="549"/>
                </a:moveTo>
                <a:lnTo>
                  <a:pt x="2111" y="982"/>
                </a:lnTo>
                <a:lnTo>
                  <a:pt x="2287" y="982"/>
                </a:lnTo>
                <a:lnTo>
                  <a:pt x="2287" y="549"/>
                </a:lnTo>
                <a:close/>
                <a:moveTo>
                  <a:pt x="187" y="190"/>
                </a:moveTo>
                <a:lnTo>
                  <a:pt x="187" y="982"/>
                </a:lnTo>
                <a:lnTo>
                  <a:pt x="315" y="982"/>
                </a:lnTo>
                <a:lnTo>
                  <a:pt x="315" y="393"/>
                </a:lnTo>
                <a:lnTo>
                  <a:pt x="541" y="393"/>
                </a:lnTo>
                <a:lnTo>
                  <a:pt x="541" y="982"/>
                </a:lnTo>
                <a:lnTo>
                  <a:pt x="619" y="982"/>
                </a:lnTo>
                <a:lnTo>
                  <a:pt x="619" y="393"/>
                </a:lnTo>
                <a:lnTo>
                  <a:pt x="844" y="393"/>
                </a:lnTo>
                <a:lnTo>
                  <a:pt x="844" y="982"/>
                </a:lnTo>
                <a:lnTo>
                  <a:pt x="928" y="982"/>
                </a:lnTo>
                <a:lnTo>
                  <a:pt x="928" y="393"/>
                </a:lnTo>
                <a:lnTo>
                  <a:pt x="1152" y="393"/>
                </a:lnTo>
                <a:lnTo>
                  <a:pt x="1152" y="982"/>
                </a:lnTo>
                <a:lnTo>
                  <a:pt x="1256" y="982"/>
                </a:lnTo>
                <a:lnTo>
                  <a:pt x="1256" y="393"/>
                </a:lnTo>
                <a:lnTo>
                  <a:pt x="1480" y="393"/>
                </a:lnTo>
                <a:lnTo>
                  <a:pt x="1480" y="982"/>
                </a:lnTo>
                <a:lnTo>
                  <a:pt x="1919" y="982"/>
                </a:lnTo>
                <a:lnTo>
                  <a:pt x="1875" y="964"/>
                </a:lnTo>
                <a:lnTo>
                  <a:pt x="2097" y="419"/>
                </a:lnTo>
                <a:lnTo>
                  <a:pt x="2287" y="498"/>
                </a:lnTo>
                <a:lnTo>
                  <a:pt x="2287" y="190"/>
                </a:lnTo>
                <a:lnTo>
                  <a:pt x="187" y="190"/>
                </a:lnTo>
                <a:close/>
                <a:moveTo>
                  <a:pt x="94" y="0"/>
                </a:moveTo>
                <a:lnTo>
                  <a:pt x="2381" y="0"/>
                </a:lnTo>
                <a:lnTo>
                  <a:pt x="2402" y="3"/>
                </a:lnTo>
                <a:lnTo>
                  <a:pt x="2423" y="10"/>
                </a:lnTo>
                <a:lnTo>
                  <a:pt x="2440" y="22"/>
                </a:lnTo>
                <a:lnTo>
                  <a:pt x="2454" y="36"/>
                </a:lnTo>
                <a:lnTo>
                  <a:pt x="2466" y="53"/>
                </a:lnTo>
                <a:lnTo>
                  <a:pt x="2472" y="74"/>
                </a:lnTo>
                <a:lnTo>
                  <a:pt x="2476" y="96"/>
                </a:lnTo>
                <a:lnTo>
                  <a:pt x="2476" y="3258"/>
                </a:lnTo>
                <a:lnTo>
                  <a:pt x="2472" y="3279"/>
                </a:lnTo>
                <a:lnTo>
                  <a:pt x="2466" y="3300"/>
                </a:lnTo>
                <a:lnTo>
                  <a:pt x="2454" y="3317"/>
                </a:lnTo>
                <a:lnTo>
                  <a:pt x="2440" y="3333"/>
                </a:lnTo>
                <a:lnTo>
                  <a:pt x="2423" y="3344"/>
                </a:lnTo>
                <a:lnTo>
                  <a:pt x="2402" y="3350"/>
                </a:lnTo>
                <a:lnTo>
                  <a:pt x="2381" y="3353"/>
                </a:lnTo>
                <a:lnTo>
                  <a:pt x="94" y="3353"/>
                </a:lnTo>
                <a:lnTo>
                  <a:pt x="72" y="3350"/>
                </a:lnTo>
                <a:lnTo>
                  <a:pt x="53" y="3344"/>
                </a:lnTo>
                <a:lnTo>
                  <a:pt x="35" y="3332"/>
                </a:lnTo>
                <a:lnTo>
                  <a:pt x="20" y="3317"/>
                </a:lnTo>
                <a:lnTo>
                  <a:pt x="10" y="3300"/>
                </a:lnTo>
                <a:lnTo>
                  <a:pt x="2" y="3279"/>
                </a:lnTo>
                <a:lnTo>
                  <a:pt x="0" y="3258"/>
                </a:lnTo>
                <a:lnTo>
                  <a:pt x="0" y="96"/>
                </a:lnTo>
                <a:lnTo>
                  <a:pt x="2" y="74"/>
                </a:lnTo>
                <a:lnTo>
                  <a:pt x="10" y="53"/>
                </a:lnTo>
                <a:lnTo>
                  <a:pt x="20" y="36"/>
                </a:lnTo>
                <a:lnTo>
                  <a:pt x="35" y="22"/>
                </a:lnTo>
                <a:lnTo>
                  <a:pt x="53" y="10"/>
                </a:lnTo>
                <a:lnTo>
                  <a:pt x="72" y="3"/>
                </a:lnTo>
                <a:lnTo>
                  <a:pt x="9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3" name="Freeform 172"/>
          <p:cNvSpPr>
            <a:spLocks noEditPoints="1"/>
          </p:cNvSpPr>
          <p:nvPr/>
        </p:nvSpPr>
        <p:spPr bwMode="auto">
          <a:xfrm>
            <a:off x="4568787" y="5689291"/>
            <a:ext cx="398462" cy="441346"/>
          </a:xfrm>
          <a:custGeom>
            <a:avLst/>
            <a:gdLst>
              <a:gd name="T0" fmla="*/ 1876 w 2897"/>
              <a:gd name="T1" fmla="*/ 2760 h 3206"/>
              <a:gd name="T2" fmla="*/ 1751 w 2897"/>
              <a:gd name="T3" fmla="*/ 2833 h 3206"/>
              <a:gd name="T4" fmla="*/ 1625 w 2897"/>
              <a:gd name="T5" fmla="*/ 2891 h 3206"/>
              <a:gd name="T6" fmla="*/ 1570 w 2897"/>
              <a:gd name="T7" fmla="*/ 2945 h 3206"/>
              <a:gd name="T8" fmla="*/ 1524 w 2897"/>
              <a:gd name="T9" fmla="*/ 2881 h 3206"/>
              <a:gd name="T10" fmla="*/ 1618 w 2897"/>
              <a:gd name="T11" fmla="*/ 2804 h 3206"/>
              <a:gd name="T12" fmla="*/ 1783 w 2897"/>
              <a:gd name="T13" fmla="*/ 2754 h 3206"/>
              <a:gd name="T14" fmla="*/ 1543 w 2897"/>
              <a:gd name="T15" fmla="*/ 2527 h 3206"/>
              <a:gd name="T16" fmla="*/ 1550 w 2897"/>
              <a:gd name="T17" fmla="*/ 2570 h 3206"/>
              <a:gd name="T18" fmla="*/ 1591 w 2897"/>
              <a:gd name="T19" fmla="*/ 2641 h 3206"/>
              <a:gd name="T20" fmla="*/ 1654 w 2897"/>
              <a:gd name="T21" fmla="*/ 2594 h 3206"/>
              <a:gd name="T22" fmla="*/ 1608 w 2897"/>
              <a:gd name="T23" fmla="*/ 2541 h 3206"/>
              <a:gd name="T24" fmla="*/ 1246 w 2897"/>
              <a:gd name="T25" fmla="*/ 2393 h 3206"/>
              <a:gd name="T26" fmla="*/ 1328 w 2897"/>
              <a:gd name="T27" fmla="*/ 2415 h 3206"/>
              <a:gd name="T28" fmla="*/ 1358 w 2897"/>
              <a:gd name="T29" fmla="*/ 2490 h 3206"/>
              <a:gd name="T30" fmla="*/ 1330 w 2897"/>
              <a:gd name="T31" fmla="*/ 2563 h 3206"/>
              <a:gd name="T32" fmla="*/ 1333 w 2897"/>
              <a:gd name="T33" fmla="*/ 2599 h 3206"/>
              <a:gd name="T34" fmla="*/ 1403 w 2897"/>
              <a:gd name="T35" fmla="*/ 2627 h 3206"/>
              <a:gd name="T36" fmla="*/ 1500 w 2897"/>
              <a:gd name="T37" fmla="*/ 2636 h 3206"/>
              <a:gd name="T38" fmla="*/ 1466 w 2897"/>
              <a:gd name="T39" fmla="*/ 2539 h 3206"/>
              <a:gd name="T40" fmla="*/ 1498 w 2897"/>
              <a:gd name="T41" fmla="*/ 2467 h 3206"/>
              <a:gd name="T42" fmla="*/ 1608 w 2897"/>
              <a:gd name="T43" fmla="*/ 2456 h 3206"/>
              <a:gd name="T44" fmla="*/ 1713 w 2897"/>
              <a:gd name="T45" fmla="*/ 2542 h 3206"/>
              <a:gd name="T46" fmla="*/ 1726 w 2897"/>
              <a:gd name="T47" fmla="*/ 2642 h 3206"/>
              <a:gd name="T48" fmla="*/ 1687 w 2897"/>
              <a:gd name="T49" fmla="*/ 2707 h 3206"/>
              <a:gd name="T50" fmla="*/ 1533 w 2897"/>
              <a:gd name="T51" fmla="*/ 2790 h 3206"/>
              <a:gd name="T52" fmla="*/ 1456 w 2897"/>
              <a:gd name="T53" fmla="*/ 2830 h 3206"/>
              <a:gd name="T54" fmla="*/ 1419 w 2897"/>
              <a:gd name="T55" fmla="*/ 2809 h 3206"/>
              <a:gd name="T56" fmla="*/ 1418 w 2897"/>
              <a:gd name="T57" fmla="*/ 2766 h 3206"/>
              <a:gd name="T58" fmla="*/ 1368 w 2897"/>
              <a:gd name="T59" fmla="*/ 2697 h 3206"/>
              <a:gd name="T60" fmla="*/ 1261 w 2897"/>
              <a:gd name="T61" fmla="*/ 2629 h 3206"/>
              <a:gd name="T62" fmla="*/ 1264 w 2897"/>
              <a:gd name="T63" fmla="*/ 2523 h 3206"/>
              <a:gd name="T64" fmla="*/ 1284 w 2897"/>
              <a:gd name="T65" fmla="*/ 2474 h 3206"/>
              <a:gd name="T66" fmla="*/ 1227 w 2897"/>
              <a:gd name="T67" fmla="*/ 2468 h 3206"/>
              <a:gd name="T68" fmla="*/ 1179 w 2897"/>
              <a:gd name="T69" fmla="*/ 2495 h 3206"/>
              <a:gd name="T70" fmla="*/ 1200 w 2897"/>
              <a:gd name="T71" fmla="*/ 2598 h 3206"/>
              <a:gd name="T72" fmla="*/ 1262 w 2897"/>
              <a:gd name="T73" fmla="*/ 2718 h 3206"/>
              <a:gd name="T74" fmla="*/ 1187 w 2897"/>
              <a:gd name="T75" fmla="*/ 2741 h 3206"/>
              <a:gd name="T76" fmla="*/ 1128 w 2897"/>
              <a:gd name="T77" fmla="*/ 2622 h 3206"/>
              <a:gd name="T78" fmla="*/ 1104 w 2897"/>
              <a:gd name="T79" fmla="*/ 2489 h 3206"/>
              <a:gd name="T80" fmla="*/ 1145 w 2897"/>
              <a:gd name="T81" fmla="*/ 2415 h 3206"/>
              <a:gd name="T82" fmla="*/ 1746 w 2897"/>
              <a:gd name="T83" fmla="*/ 2009 h 3206"/>
              <a:gd name="T84" fmla="*/ 1746 w 2897"/>
              <a:gd name="T85" fmla="*/ 2009 h 3206"/>
              <a:gd name="T86" fmla="*/ 386 w 2897"/>
              <a:gd name="T87" fmla="*/ 1553 h 3206"/>
              <a:gd name="T88" fmla="*/ 2446 w 2897"/>
              <a:gd name="T89" fmla="*/ 1310 h 3206"/>
              <a:gd name="T90" fmla="*/ 386 w 2897"/>
              <a:gd name="T91" fmla="*/ 1287 h 3206"/>
              <a:gd name="T92" fmla="*/ 2611 w 2897"/>
              <a:gd name="T93" fmla="*/ 1145 h 3206"/>
              <a:gd name="T94" fmla="*/ 386 w 2897"/>
              <a:gd name="T95" fmla="*/ 1025 h 3206"/>
              <a:gd name="T96" fmla="*/ 386 w 2897"/>
              <a:gd name="T97" fmla="*/ 769 h 3206"/>
              <a:gd name="T98" fmla="*/ 695 w 2897"/>
              <a:gd name="T99" fmla="*/ 379 h 3206"/>
              <a:gd name="T100" fmla="*/ 2248 w 2897"/>
              <a:gd name="T101" fmla="*/ 151 h 3206"/>
              <a:gd name="T102" fmla="*/ 2283 w 2897"/>
              <a:gd name="T103" fmla="*/ 2257 h 3206"/>
              <a:gd name="T104" fmla="*/ 0 w 2897"/>
              <a:gd name="T105" fmla="*/ 3206 h 3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97" h="3206">
                <a:moveTo>
                  <a:pt x="1876" y="2760"/>
                </a:moveTo>
                <a:lnTo>
                  <a:pt x="1951" y="2769"/>
                </a:lnTo>
                <a:lnTo>
                  <a:pt x="1942" y="2846"/>
                </a:lnTo>
                <a:lnTo>
                  <a:pt x="1867" y="2836"/>
                </a:lnTo>
                <a:lnTo>
                  <a:pt x="1876" y="2760"/>
                </a:lnTo>
                <a:close/>
                <a:moveTo>
                  <a:pt x="1783" y="2754"/>
                </a:moveTo>
                <a:lnTo>
                  <a:pt x="1824" y="2755"/>
                </a:lnTo>
                <a:lnTo>
                  <a:pt x="1818" y="2830"/>
                </a:lnTo>
                <a:lnTo>
                  <a:pt x="1783" y="2830"/>
                </a:lnTo>
                <a:lnTo>
                  <a:pt x="1751" y="2833"/>
                </a:lnTo>
                <a:lnTo>
                  <a:pt x="1721" y="2841"/>
                </a:lnTo>
                <a:lnTo>
                  <a:pt x="1692" y="2851"/>
                </a:lnTo>
                <a:lnTo>
                  <a:pt x="1667" y="2863"/>
                </a:lnTo>
                <a:lnTo>
                  <a:pt x="1645" y="2876"/>
                </a:lnTo>
                <a:lnTo>
                  <a:pt x="1625" y="2891"/>
                </a:lnTo>
                <a:lnTo>
                  <a:pt x="1609" y="2904"/>
                </a:lnTo>
                <a:lnTo>
                  <a:pt x="1594" y="2918"/>
                </a:lnTo>
                <a:lnTo>
                  <a:pt x="1583" y="2929"/>
                </a:lnTo>
                <a:lnTo>
                  <a:pt x="1575" y="2939"/>
                </a:lnTo>
                <a:lnTo>
                  <a:pt x="1570" y="2945"/>
                </a:lnTo>
                <a:lnTo>
                  <a:pt x="1568" y="2947"/>
                </a:lnTo>
                <a:lnTo>
                  <a:pt x="1506" y="2903"/>
                </a:lnTo>
                <a:lnTo>
                  <a:pt x="1508" y="2900"/>
                </a:lnTo>
                <a:lnTo>
                  <a:pt x="1515" y="2892"/>
                </a:lnTo>
                <a:lnTo>
                  <a:pt x="1524" y="2881"/>
                </a:lnTo>
                <a:lnTo>
                  <a:pt x="1537" y="2868"/>
                </a:lnTo>
                <a:lnTo>
                  <a:pt x="1552" y="2853"/>
                </a:lnTo>
                <a:lnTo>
                  <a:pt x="1571" y="2836"/>
                </a:lnTo>
                <a:lnTo>
                  <a:pt x="1593" y="2820"/>
                </a:lnTo>
                <a:lnTo>
                  <a:pt x="1618" y="2804"/>
                </a:lnTo>
                <a:lnTo>
                  <a:pt x="1645" y="2788"/>
                </a:lnTo>
                <a:lnTo>
                  <a:pt x="1676" y="2776"/>
                </a:lnTo>
                <a:lnTo>
                  <a:pt x="1709" y="2764"/>
                </a:lnTo>
                <a:lnTo>
                  <a:pt x="1745" y="2757"/>
                </a:lnTo>
                <a:lnTo>
                  <a:pt x="1783" y="2754"/>
                </a:lnTo>
                <a:close/>
                <a:moveTo>
                  <a:pt x="1563" y="2524"/>
                </a:moveTo>
                <a:lnTo>
                  <a:pt x="1561" y="2524"/>
                </a:lnTo>
                <a:lnTo>
                  <a:pt x="1559" y="2524"/>
                </a:lnTo>
                <a:lnTo>
                  <a:pt x="1548" y="2526"/>
                </a:lnTo>
                <a:lnTo>
                  <a:pt x="1543" y="2527"/>
                </a:lnTo>
                <a:lnTo>
                  <a:pt x="1542" y="2528"/>
                </a:lnTo>
                <a:lnTo>
                  <a:pt x="1541" y="2535"/>
                </a:lnTo>
                <a:lnTo>
                  <a:pt x="1542" y="2544"/>
                </a:lnTo>
                <a:lnTo>
                  <a:pt x="1545" y="2556"/>
                </a:lnTo>
                <a:lnTo>
                  <a:pt x="1550" y="2570"/>
                </a:lnTo>
                <a:lnTo>
                  <a:pt x="1558" y="2585"/>
                </a:lnTo>
                <a:lnTo>
                  <a:pt x="1567" y="2600"/>
                </a:lnTo>
                <a:lnTo>
                  <a:pt x="1577" y="2615"/>
                </a:lnTo>
                <a:lnTo>
                  <a:pt x="1594" y="2638"/>
                </a:lnTo>
                <a:lnTo>
                  <a:pt x="1591" y="2641"/>
                </a:lnTo>
                <a:lnTo>
                  <a:pt x="1596" y="2641"/>
                </a:lnTo>
                <a:lnTo>
                  <a:pt x="1600" y="2640"/>
                </a:lnTo>
                <a:lnTo>
                  <a:pt x="1651" y="2600"/>
                </a:lnTo>
                <a:lnTo>
                  <a:pt x="1656" y="2604"/>
                </a:lnTo>
                <a:lnTo>
                  <a:pt x="1654" y="2594"/>
                </a:lnTo>
                <a:lnTo>
                  <a:pt x="1651" y="2587"/>
                </a:lnTo>
                <a:lnTo>
                  <a:pt x="1647" y="2581"/>
                </a:lnTo>
                <a:lnTo>
                  <a:pt x="1637" y="2565"/>
                </a:lnTo>
                <a:lnTo>
                  <a:pt x="1623" y="2552"/>
                </a:lnTo>
                <a:lnTo>
                  <a:pt x="1608" y="2541"/>
                </a:lnTo>
                <a:lnTo>
                  <a:pt x="1592" y="2532"/>
                </a:lnTo>
                <a:lnTo>
                  <a:pt x="1576" y="2525"/>
                </a:lnTo>
                <a:lnTo>
                  <a:pt x="1563" y="2524"/>
                </a:lnTo>
                <a:close/>
                <a:moveTo>
                  <a:pt x="1219" y="2392"/>
                </a:moveTo>
                <a:lnTo>
                  <a:pt x="1246" y="2393"/>
                </a:lnTo>
                <a:lnTo>
                  <a:pt x="1263" y="2394"/>
                </a:lnTo>
                <a:lnTo>
                  <a:pt x="1281" y="2397"/>
                </a:lnTo>
                <a:lnTo>
                  <a:pt x="1297" y="2401"/>
                </a:lnTo>
                <a:lnTo>
                  <a:pt x="1313" y="2406"/>
                </a:lnTo>
                <a:lnTo>
                  <a:pt x="1328" y="2415"/>
                </a:lnTo>
                <a:lnTo>
                  <a:pt x="1340" y="2425"/>
                </a:lnTo>
                <a:lnTo>
                  <a:pt x="1351" y="2438"/>
                </a:lnTo>
                <a:lnTo>
                  <a:pt x="1358" y="2455"/>
                </a:lnTo>
                <a:lnTo>
                  <a:pt x="1360" y="2472"/>
                </a:lnTo>
                <a:lnTo>
                  <a:pt x="1358" y="2490"/>
                </a:lnTo>
                <a:lnTo>
                  <a:pt x="1354" y="2507"/>
                </a:lnTo>
                <a:lnTo>
                  <a:pt x="1348" y="2522"/>
                </a:lnTo>
                <a:lnTo>
                  <a:pt x="1340" y="2538"/>
                </a:lnTo>
                <a:lnTo>
                  <a:pt x="1335" y="2550"/>
                </a:lnTo>
                <a:lnTo>
                  <a:pt x="1330" y="2563"/>
                </a:lnTo>
                <a:lnTo>
                  <a:pt x="1327" y="2574"/>
                </a:lnTo>
                <a:lnTo>
                  <a:pt x="1325" y="2585"/>
                </a:lnTo>
                <a:lnTo>
                  <a:pt x="1327" y="2592"/>
                </a:lnTo>
                <a:lnTo>
                  <a:pt x="1329" y="2595"/>
                </a:lnTo>
                <a:lnTo>
                  <a:pt x="1333" y="2599"/>
                </a:lnTo>
                <a:lnTo>
                  <a:pt x="1339" y="2604"/>
                </a:lnTo>
                <a:lnTo>
                  <a:pt x="1350" y="2610"/>
                </a:lnTo>
                <a:lnTo>
                  <a:pt x="1362" y="2615"/>
                </a:lnTo>
                <a:lnTo>
                  <a:pt x="1380" y="2621"/>
                </a:lnTo>
                <a:lnTo>
                  <a:pt x="1403" y="2627"/>
                </a:lnTo>
                <a:lnTo>
                  <a:pt x="1431" y="2633"/>
                </a:lnTo>
                <a:lnTo>
                  <a:pt x="1466" y="2638"/>
                </a:lnTo>
                <a:lnTo>
                  <a:pt x="1496" y="2641"/>
                </a:lnTo>
                <a:lnTo>
                  <a:pt x="1498" y="2638"/>
                </a:lnTo>
                <a:lnTo>
                  <a:pt x="1500" y="2636"/>
                </a:lnTo>
                <a:lnTo>
                  <a:pt x="1492" y="2620"/>
                </a:lnTo>
                <a:lnTo>
                  <a:pt x="1482" y="2602"/>
                </a:lnTo>
                <a:lnTo>
                  <a:pt x="1474" y="2582"/>
                </a:lnTo>
                <a:lnTo>
                  <a:pt x="1469" y="2561"/>
                </a:lnTo>
                <a:lnTo>
                  <a:pt x="1466" y="2539"/>
                </a:lnTo>
                <a:lnTo>
                  <a:pt x="1467" y="2518"/>
                </a:lnTo>
                <a:lnTo>
                  <a:pt x="1473" y="2497"/>
                </a:lnTo>
                <a:lnTo>
                  <a:pt x="1478" y="2487"/>
                </a:lnTo>
                <a:lnTo>
                  <a:pt x="1487" y="2476"/>
                </a:lnTo>
                <a:lnTo>
                  <a:pt x="1498" y="2467"/>
                </a:lnTo>
                <a:lnTo>
                  <a:pt x="1512" y="2459"/>
                </a:lnTo>
                <a:lnTo>
                  <a:pt x="1530" y="2452"/>
                </a:lnTo>
                <a:lnTo>
                  <a:pt x="1552" y="2448"/>
                </a:lnTo>
                <a:lnTo>
                  <a:pt x="1581" y="2449"/>
                </a:lnTo>
                <a:lnTo>
                  <a:pt x="1608" y="2456"/>
                </a:lnTo>
                <a:lnTo>
                  <a:pt x="1634" y="2467"/>
                </a:lnTo>
                <a:lnTo>
                  <a:pt x="1658" y="2483"/>
                </a:lnTo>
                <a:lnTo>
                  <a:pt x="1680" y="2500"/>
                </a:lnTo>
                <a:lnTo>
                  <a:pt x="1699" y="2521"/>
                </a:lnTo>
                <a:lnTo>
                  <a:pt x="1713" y="2542"/>
                </a:lnTo>
                <a:lnTo>
                  <a:pt x="1723" y="2562"/>
                </a:lnTo>
                <a:lnTo>
                  <a:pt x="1730" y="2583"/>
                </a:lnTo>
                <a:lnTo>
                  <a:pt x="1732" y="2604"/>
                </a:lnTo>
                <a:lnTo>
                  <a:pt x="1731" y="2623"/>
                </a:lnTo>
                <a:lnTo>
                  <a:pt x="1726" y="2642"/>
                </a:lnTo>
                <a:lnTo>
                  <a:pt x="1727" y="2643"/>
                </a:lnTo>
                <a:lnTo>
                  <a:pt x="1729" y="2644"/>
                </a:lnTo>
                <a:lnTo>
                  <a:pt x="1757" y="2663"/>
                </a:lnTo>
                <a:lnTo>
                  <a:pt x="1715" y="2726"/>
                </a:lnTo>
                <a:lnTo>
                  <a:pt x="1687" y="2707"/>
                </a:lnTo>
                <a:lnTo>
                  <a:pt x="1679" y="2702"/>
                </a:lnTo>
                <a:lnTo>
                  <a:pt x="1671" y="2698"/>
                </a:lnTo>
                <a:lnTo>
                  <a:pt x="1654" y="2705"/>
                </a:lnTo>
                <a:lnTo>
                  <a:pt x="1634" y="2710"/>
                </a:lnTo>
                <a:lnTo>
                  <a:pt x="1533" y="2790"/>
                </a:lnTo>
                <a:lnTo>
                  <a:pt x="1518" y="2801"/>
                </a:lnTo>
                <a:lnTo>
                  <a:pt x="1503" y="2812"/>
                </a:lnTo>
                <a:lnTo>
                  <a:pt x="1488" y="2822"/>
                </a:lnTo>
                <a:lnTo>
                  <a:pt x="1472" y="2828"/>
                </a:lnTo>
                <a:lnTo>
                  <a:pt x="1456" y="2830"/>
                </a:lnTo>
                <a:lnTo>
                  <a:pt x="1446" y="2829"/>
                </a:lnTo>
                <a:lnTo>
                  <a:pt x="1435" y="2825"/>
                </a:lnTo>
                <a:lnTo>
                  <a:pt x="1427" y="2819"/>
                </a:lnTo>
                <a:lnTo>
                  <a:pt x="1422" y="2813"/>
                </a:lnTo>
                <a:lnTo>
                  <a:pt x="1419" y="2809"/>
                </a:lnTo>
                <a:lnTo>
                  <a:pt x="1416" y="2803"/>
                </a:lnTo>
                <a:lnTo>
                  <a:pt x="1413" y="2797"/>
                </a:lnTo>
                <a:lnTo>
                  <a:pt x="1412" y="2788"/>
                </a:lnTo>
                <a:lnTo>
                  <a:pt x="1414" y="2779"/>
                </a:lnTo>
                <a:lnTo>
                  <a:pt x="1418" y="2766"/>
                </a:lnTo>
                <a:lnTo>
                  <a:pt x="1424" y="2751"/>
                </a:lnTo>
                <a:lnTo>
                  <a:pt x="1433" y="2733"/>
                </a:lnTo>
                <a:lnTo>
                  <a:pt x="1447" y="2711"/>
                </a:lnTo>
                <a:lnTo>
                  <a:pt x="1405" y="2705"/>
                </a:lnTo>
                <a:lnTo>
                  <a:pt x="1368" y="2697"/>
                </a:lnTo>
                <a:lnTo>
                  <a:pt x="1337" y="2687"/>
                </a:lnTo>
                <a:lnTo>
                  <a:pt x="1311" y="2675"/>
                </a:lnTo>
                <a:lnTo>
                  <a:pt x="1290" y="2662"/>
                </a:lnTo>
                <a:lnTo>
                  <a:pt x="1273" y="2646"/>
                </a:lnTo>
                <a:lnTo>
                  <a:pt x="1261" y="2629"/>
                </a:lnTo>
                <a:lnTo>
                  <a:pt x="1251" y="2607"/>
                </a:lnTo>
                <a:lnTo>
                  <a:pt x="1249" y="2585"/>
                </a:lnTo>
                <a:lnTo>
                  <a:pt x="1251" y="2563"/>
                </a:lnTo>
                <a:lnTo>
                  <a:pt x="1257" y="2543"/>
                </a:lnTo>
                <a:lnTo>
                  <a:pt x="1264" y="2523"/>
                </a:lnTo>
                <a:lnTo>
                  <a:pt x="1272" y="2505"/>
                </a:lnTo>
                <a:lnTo>
                  <a:pt x="1276" y="2498"/>
                </a:lnTo>
                <a:lnTo>
                  <a:pt x="1280" y="2489"/>
                </a:lnTo>
                <a:lnTo>
                  <a:pt x="1283" y="2481"/>
                </a:lnTo>
                <a:lnTo>
                  <a:pt x="1284" y="2474"/>
                </a:lnTo>
                <a:lnTo>
                  <a:pt x="1281" y="2474"/>
                </a:lnTo>
                <a:lnTo>
                  <a:pt x="1272" y="2472"/>
                </a:lnTo>
                <a:lnTo>
                  <a:pt x="1260" y="2470"/>
                </a:lnTo>
                <a:lnTo>
                  <a:pt x="1241" y="2468"/>
                </a:lnTo>
                <a:lnTo>
                  <a:pt x="1227" y="2468"/>
                </a:lnTo>
                <a:lnTo>
                  <a:pt x="1214" y="2468"/>
                </a:lnTo>
                <a:lnTo>
                  <a:pt x="1201" y="2470"/>
                </a:lnTo>
                <a:lnTo>
                  <a:pt x="1191" y="2475"/>
                </a:lnTo>
                <a:lnTo>
                  <a:pt x="1184" y="2483"/>
                </a:lnTo>
                <a:lnTo>
                  <a:pt x="1179" y="2495"/>
                </a:lnTo>
                <a:lnTo>
                  <a:pt x="1178" y="2511"/>
                </a:lnTo>
                <a:lnTo>
                  <a:pt x="1179" y="2530"/>
                </a:lnTo>
                <a:lnTo>
                  <a:pt x="1185" y="2551"/>
                </a:lnTo>
                <a:lnTo>
                  <a:pt x="1191" y="2573"/>
                </a:lnTo>
                <a:lnTo>
                  <a:pt x="1200" y="2598"/>
                </a:lnTo>
                <a:lnTo>
                  <a:pt x="1211" y="2622"/>
                </a:lnTo>
                <a:lnTo>
                  <a:pt x="1222" y="2647"/>
                </a:lnTo>
                <a:lnTo>
                  <a:pt x="1235" y="2673"/>
                </a:lnTo>
                <a:lnTo>
                  <a:pt x="1248" y="2697"/>
                </a:lnTo>
                <a:lnTo>
                  <a:pt x="1262" y="2718"/>
                </a:lnTo>
                <a:lnTo>
                  <a:pt x="1276" y="2739"/>
                </a:lnTo>
                <a:lnTo>
                  <a:pt x="1212" y="2782"/>
                </a:lnTo>
                <a:lnTo>
                  <a:pt x="1206" y="2772"/>
                </a:lnTo>
                <a:lnTo>
                  <a:pt x="1197" y="2758"/>
                </a:lnTo>
                <a:lnTo>
                  <a:pt x="1187" y="2741"/>
                </a:lnTo>
                <a:lnTo>
                  <a:pt x="1175" y="2722"/>
                </a:lnTo>
                <a:lnTo>
                  <a:pt x="1164" y="2699"/>
                </a:lnTo>
                <a:lnTo>
                  <a:pt x="1151" y="2675"/>
                </a:lnTo>
                <a:lnTo>
                  <a:pt x="1140" y="2649"/>
                </a:lnTo>
                <a:lnTo>
                  <a:pt x="1128" y="2622"/>
                </a:lnTo>
                <a:lnTo>
                  <a:pt x="1119" y="2594"/>
                </a:lnTo>
                <a:lnTo>
                  <a:pt x="1110" y="2567"/>
                </a:lnTo>
                <a:lnTo>
                  <a:pt x="1105" y="2540"/>
                </a:lnTo>
                <a:lnTo>
                  <a:pt x="1103" y="2514"/>
                </a:lnTo>
                <a:lnTo>
                  <a:pt x="1104" y="2489"/>
                </a:lnTo>
                <a:lnTo>
                  <a:pt x="1108" y="2466"/>
                </a:lnTo>
                <a:lnTo>
                  <a:pt x="1118" y="2444"/>
                </a:lnTo>
                <a:lnTo>
                  <a:pt x="1125" y="2433"/>
                </a:lnTo>
                <a:lnTo>
                  <a:pt x="1134" y="2424"/>
                </a:lnTo>
                <a:lnTo>
                  <a:pt x="1145" y="2415"/>
                </a:lnTo>
                <a:lnTo>
                  <a:pt x="1160" y="2406"/>
                </a:lnTo>
                <a:lnTo>
                  <a:pt x="1176" y="2399"/>
                </a:lnTo>
                <a:lnTo>
                  <a:pt x="1196" y="2395"/>
                </a:lnTo>
                <a:lnTo>
                  <a:pt x="1219" y="2392"/>
                </a:lnTo>
                <a:close/>
                <a:moveTo>
                  <a:pt x="1746" y="2009"/>
                </a:moveTo>
                <a:lnTo>
                  <a:pt x="2032" y="2295"/>
                </a:lnTo>
                <a:lnTo>
                  <a:pt x="2002" y="2326"/>
                </a:lnTo>
                <a:lnTo>
                  <a:pt x="1634" y="2407"/>
                </a:lnTo>
                <a:lnTo>
                  <a:pt x="1715" y="2041"/>
                </a:lnTo>
                <a:lnTo>
                  <a:pt x="1746" y="2009"/>
                </a:lnTo>
                <a:close/>
                <a:moveTo>
                  <a:pt x="386" y="1553"/>
                </a:moveTo>
                <a:lnTo>
                  <a:pt x="1965" y="1553"/>
                </a:lnTo>
                <a:lnTo>
                  <a:pt x="1965" y="1639"/>
                </a:lnTo>
                <a:lnTo>
                  <a:pt x="386" y="1639"/>
                </a:lnTo>
                <a:lnTo>
                  <a:pt x="386" y="1553"/>
                </a:lnTo>
                <a:close/>
                <a:moveTo>
                  <a:pt x="2446" y="1310"/>
                </a:moveTo>
                <a:lnTo>
                  <a:pt x="2733" y="1596"/>
                </a:lnTo>
                <a:lnTo>
                  <a:pt x="2081" y="2245"/>
                </a:lnTo>
                <a:lnTo>
                  <a:pt x="1796" y="1960"/>
                </a:lnTo>
                <a:lnTo>
                  <a:pt x="2446" y="1310"/>
                </a:lnTo>
                <a:close/>
                <a:moveTo>
                  <a:pt x="386" y="1287"/>
                </a:moveTo>
                <a:lnTo>
                  <a:pt x="1965" y="1287"/>
                </a:lnTo>
                <a:lnTo>
                  <a:pt x="1965" y="1373"/>
                </a:lnTo>
                <a:lnTo>
                  <a:pt x="386" y="1373"/>
                </a:lnTo>
                <a:lnTo>
                  <a:pt x="386" y="1287"/>
                </a:lnTo>
                <a:close/>
                <a:moveTo>
                  <a:pt x="2611" y="1145"/>
                </a:moveTo>
                <a:lnTo>
                  <a:pt x="2897" y="1431"/>
                </a:lnTo>
                <a:lnTo>
                  <a:pt x="2762" y="1565"/>
                </a:lnTo>
                <a:lnTo>
                  <a:pt x="2477" y="1279"/>
                </a:lnTo>
                <a:lnTo>
                  <a:pt x="2611" y="1145"/>
                </a:lnTo>
                <a:close/>
                <a:moveTo>
                  <a:pt x="386" y="1025"/>
                </a:moveTo>
                <a:lnTo>
                  <a:pt x="1965" y="1025"/>
                </a:lnTo>
                <a:lnTo>
                  <a:pt x="1965" y="1111"/>
                </a:lnTo>
                <a:lnTo>
                  <a:pt x="386" y="1111"/>
                </a:lnTo>
                <a:lnTo>
                  <a:pt x="386" y="1025"/>
                </a:lnTo>
                <a:close/>
                <a:moveTo>
                  <a:pt x="386" y="769"/>
                </a:moveTo>
                <a:lnTo>
                  <a:pt x="1965" y="769"/>
                </a:lnTo>
                <a:lnTo>
                  <a:pt x="1965" y="855"/>
                </a:lnTo>
                <a:lnTo>
                  <a:pt x="386" y="855"/>
                </a:lnTo>
                <a:lnTo>
                  <a:pt x="386" y="769"/>
                </a:lnTo>
                <a:close/>
                <a:moveTo>
                  <a:pt x="695" y="379"/>
                </a:moveTo>
                <a:lnTo>
                  <a:pt x="1705" y="379"/>
                </a:lnTo>
                <a:lnTo>
                  <a:pt x="1705" y="529"/>
                </a:lnTo>
                <a:lnTo>
                  <a:pt x="695" y="529"/>
                </a:lnTo>
                <a:lnTo>
                  <a:pt x="695" y="379"/>
                </a:lnTo>
                <a:close/>
                <a:moveTo>
                  <a:pt x="0" y="0"/>
                </a:moveTo>
                <a:lnTo>
                  <a:pt x="2400" y="0"/>
                </a:lnTo>
                <a:lnTo>
                  <a:pt x="2400" y="1245"/>
                </a:lnTo>
                <a:lnTo>
                  <a:pt x="2248" y="1397"/>
                </a:lnTo>
                <a:lnTo>
                  <a:pt x="2248" y="151"/>
                </a:lnTo>
                <a:lnTo>
                  <a:pt x="151" y="151"/>
                </a:lnTo>
                <a:lnTo>
                  <a:pt x="151" y="3055"/>
                </a:lnTo>
                <a:lnTo>
                  <a:pt x="2248" y="3055"/>
                </a:lnTo>
                <a:lnTo>
                  <a:pt x="2248" y="2290"/>
                </a:lnTo>
                <a:lnTo>
                  <a:pt x="2283" y="2257"/>
                </a:lnTo>
                <a:lnTo>
                  <a:pt x="2306" y="2232"/>
                </a:lnTo>
                <a:lnTo>
                  <a:pt x="2306" y="2233"/>
                </a:lnTo>
                <a:lnTo>
                  <a:pt x="2400" y="2138"/>
                </a:lnTo>
                <a:lnTo>
                  <a:pt x="2400" y="3206"/>
                </a:lnTo>
                <a:lnTo>
                  <a:pt x="0" y="320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14" name="Group 294"/>
          <p:cNvGrpSpPr/>
          <p:nvPr/>
        </p:nvGrpSpPr>
        <p:grpSpPr>
          <a:xfrm>
            <a:off x="5525717" y="5693048"/>
            <a:ext cx="355600" cy="433832"/>
            <a:chOff x="11049000" y="2765425"/>
            <a:chExt cx="317500" cy="387350"/>
          </a:xfrm>
          <a:solidFill>
            <a:srgbClr val="000000"/>
          </a:solidFill>
        </p:grpSpPr>
        <p:sp>
          <p:nvSpPr>
            <p:cNvPr id="215" name="Freeform 177"/>
            <p:cNvSpPr>
              <a:spLocks noEditPoints="1"/>
            </p:cNvSpPr>
            <p:nvPr/>
          </p:nvSpPr>
          <p:spPr bwMode="auto">
            <a:xfrm>
              <a:off x="11049000" y="2765425"/>
              <a:ext cx="317500" cy="387350"/>
            </a:xfrm>
            <a:custGeom>
              <a:avLst/>
              <a:gdLst>
                <a:gd name="T0" fmla="*/ 351 w 2806"/>
                <a:gd name="T1" fmla="*/ 173 h 3168"/>
                <a:gd name="T2" fmla="*/ 286 w 2806"/>
                <a:gd name="T3" fmla="*/ 195 h 3168"/>
                <a:gd name="T4" fmla="*/ 232 w 2806"/>
                <a:gd name="T5" fmla="*/ 235 h 3168"/>
                <a:gd name="T6" fmla="*/ 192 w 2806"/>
                <a:gd name="T7" fmla="*/ 290 h 3168"/>
                <a:gd name="T8" fmla="*/ 171 w 2806"/>
                <a:gd name="T9" fmla="*/ 356 h 3168"/>
                <a:gd name="T10" fmla="*/ 168 w 2806"/>
                <a:gd name="T11" fmla="*/ 2777 h 3168"/>
                <a:gd name="T12" fmla="*/ 180 w 2806"/>
                <a:gd name="T13" fmla="*/ 2847 h 3168"/>
                <a:gd name="T14" fmla="*/ 210 w 2806"/>
                <a:gd name="T15" fmla="*/ 2909 h 3168"/>
                <a:gd name="T16" fmla="*/ 257 w 2806"/>
                <a:gd name="T17" fmla="*/ 2957 h 3168"/>
                <a:gd name="T18" fmla="*/ 317 w 2806"/>
                <a:gd name="T19" fmla="*/ 2988 h 3168"/>
                <a:gd name="T20" fmla="*/ 386 w 2806"/>
                <a:gd name="T21" fmla="*/ 2999 h 3168"/>
                <a:gd name="T22" fmla="*/ 2455 w 2806"/>
                <a:gd name="T23" fmla="*/ 2996 h 3168"/>
                <a:gd name="T24" fmla="*/ 2518 w 2806"/>
                <a:gd name="T25" fmla="*/ 2975 h 3168"/>
                <a:gd name="T26" fmla="*/ 2573 w 2806"/>
                <a:gd name="T27" fmla="*/ 2934 h 3168"/>
                <a:gd name="T28" fmla="*/ 2612 w 2806"/>
                <a:gd name="T29" fmla="*/ 2880 h 3168"/>
                <a:gd name="T30" fmla="*/ 2633 w 2806"/>
                <a:gd name="T31" fmla="*/ 2814 h 3168"/>
                <a:gd name="T32" fmla="*/ 2636 w 2806"/>
                <a:gd name="T33" fmla="*/ 392 h 3168"/>
                <a:gd name="T34" fmla="*/ 2626 w 2806"/>
                <a:gd name="T35" fmla="*/ 322 h 3168"/>
                <a:gd name="T36" fmla="*/ 2594 w 2806"/>
                <a:gd name="T37" fmla="*/ 262 h 3168"/>
                <a:gd name="T38" fmla="*/ 2547 w 2806"/>
                <a:gd name="T39" fmla="*/ 213 h 3168"/>
                <a:gd name="T40" fmla="*/ 2488 w 2806"/>
                <a:gd name="T41" fmla="*/ 182 h 3168"/>
                <a:gd name="T42" fmla="*/ 2419 w 2806"/>
                <a:gd name="T43" fmla="*/ 170 h 3168"/>
                <a:gd name="T44" fmla="*/ 421 w 2806"/>
                <a:gd name="T45" fmla="*/ 0 h 3168"/>
                <a:gd name="T46" fmla="*/ 2433 w 2806"/>
                <a:gd name="T47" fmla="*/ 3 h 3168"/>
                <a:gd name="T48" fmla="*/ 2526 w 2806"/>
                <a:gd name="T49" fmla="*/ 26 h 3168"/>
                <a:gd name="T50" fmla="*/ 2610 w 2806"/>
                <a:gd name="T51" fmla="*/ 67 h 3168"/>
                <a:gd name="T52" fmla="*/ 2682 w 2806"/>
                <a:gd name="T53" fmla="*/ 126 h 3168"/>
                <a:gd name="T54" fmla="*/ 2740 w 2806"/>
                <a:gd name="T55" fmla="*/ 200 h 3168"/>
                <a:gd name="T56" fmla="*/ 2781 w 2806"/>
                <a:gd name="T57" fmla="*/ 285 h 3168"/>
                <a:gd name="T58" fmla="*/ 2802 w 2806"/>
                <a:gd name="T59" fmla="*/ 379 h 3168"/>
                <a:gd name="T60" fmla="*/ 2806 w 2806"/>
                <a:gd name="T61" fmla="*/ 2740 h 3168"/>
                <a:gd name="T62" fmla="*/ 2794 w 2806"/>
                <a:gd name="T63" fmla="*/ 2838 h 3168"/>
                <a:gd name="T64" fmla="*/ 2762 w 2806"/>
                <a:gd name="T65" fmla="*/ 2928 h 3168"/>
                <a:gd name="T66" fmla="*/ 2713 w 2806"/>
                <a:gd name="T67" fmla="*/ 3008 h 3168"/>
                <a:gd name="T68" fmla="*/ 2647 w 2806"/>
                <a:gd name="T69" fmla="*/ 3074 h 3168"/>
                <a:gd name="T70" fmla="*/ 2570 w 2806"/>
                <a:gd name="T71" fmla="*/ 3125 h 3168"/>
                <a:gd name="T72" fmla="*/ 2481 w 2806"/>
                <a:gd name="T73" fmla="*/ 3157 h 3168"/>
                <a:gd name="T74" fmla="*/ 2385 w 2806"/>
                <a:gd name="T75" fmla="*/ 3168 h 3168"/>
                <a:gd name="T76" fmla="*/ 371 w 2806"/>
                <a:gd name="T77" fmla="*/ 3165 h 3168"/>
                <a:gd name="T78" fmla="*/ 279 w 2806"/>
                <a:gd name="T79" fmla="*/ 3144 h 3168"/>
                <a:gd name="T80" fmla="*/ 195 w 2806"/>
                <a:gd name="T81" fmla="*/ 3102 h 3168"/>
                <a:gd name="T82" fmla="*/ 123 w 2806"/>
                <a:gd name="T83" fmla="*/ 3044 h 3168"/>
                <a:gd name="T84" fmla="*/ 66 w 2806"/>
                <a:gd name="T85" fmla="*/ 2970 h 3168"/>
                <a:gd name="T86" fmla="*/ 24 w 2806"/>
                <a:gd name="T87" fmla="*/ 2885 h 3168"/>
                <a:gd name="T88" fmla="*/ 3 w 2806"/>
                <a:gd name="T89" fmla="*/ 2791 h 3168"/>
                <a:gd name="T90" fmla="*/ 0 w 2806"/>
                <a:gd name="T91" fmla="*/ 430 h 3168"/>
                <a:gd name="T92" fmla="*/ 11 w 2806"/>
                <a:gd name="T93" fmla="*/ 331 h 3168"/>
                <a:gd name="T94" fmla="*/ 43 w 2806"/>
                <a:gd name="T95" fmla="*/ 241 h 3168"/>
                <a:gd name="T96" fmla="*/ 92 w 2806"/>
                <a:gd name="T97" fmla="*/ 161 h 3168"/>
                <a:gd name="T98" fmla="*/ 157 w 2806"/>
                <a:gd name="T99" fmla="*/ 94 h 3168"/>
                <a:gd name="T100" fmla="*/ 236 w 2806"/>
                <a:gd name="T101" fmla="*/ 44 h 3168"/>
                <a:gd name="T102" fmla="*/ 324 w 2806"/>
                <a:gd name="T103" fmla="*/ 11 h 3168"/>
                <a:gd name="T104" fmla="*/ 421 w 2806"/>
                <a:gd name="T105" fmla="*/ 0 h 3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06" h="3168">
                  <a:moveTo>
                    <a:pt x="386" y="170"/>
                  </a:moveTo>
                  <a:lnTo>
                    <a:pt x="351" y="173"/>
                  </a:lnTo>
                  <a:lnTo>
                    <a:pt x="317" y="182"/>
                  </a:lnTo>
                  <a:lnTo>
                    <a:pt x="286" y="195"/>
                  </a:lnTo>
                  <a:lnTo>
                    <a:pt x="257" y="213"/>
                  </a:lnTo>
                  <a:lnTo>
                    <a:pt x="232" y="235"/>
                  </a:lnTo>
                  <a:lnTo>
                    <a:pt x="210" y="262"/>
                  </a:lnTo>
                  <a:lnTo>
                    <a:pt x="192" y="290"/>
                  </a:lnTo>
                  <a:lnTo>
                    <a:pt x="180" y="322"/>
                  </a:lnTo>
                  <a:lnTo>
                    <a:pt x="171" y="356"/>
                  </a:lnTo>
                  <a:lnTo>
                    <a:pt x="168" y="392"/>
                  </a:lnTo>
                  <a:lnTo>
                    <a:pt x="168" y="2777"/>
                  </a:lnTo>
                  <a:lnTo>
                    <a:pt x="171" y="2814"/>
                  </a:lnTo>
                  <a:lnTo>
                    <a:pt x="180" y="2847"/>
                  </a:lnTo>
                  <a:lnTo>
                    <a:pt x="192" y="2880"/>
                  </a:lnTo>
                  <a:lnTo>
                    <a:pt x="210" y="2909"/>
                  </a:lnTo>
                  <a:lnTo>
                    <a:pt x="232" y="2934"/>
                  </a:lnTo>
                  <a:lnTo>
                    <a:pt x="257" y="2957"/>
                  </a:lnTo>
                  <a:lnTo>
                    <a:pt x="286" y="2975"/>
                  </a:lnTo>
                  <a:lnTo>
                    <a:pt x="317" y="2988"/>
                  </a:lnTo>
                  <a:lnTo>
                    <a:pt x="351" y="2996"/>
                  </a:lnTo>
                  <a:lnTo>
                    <a:pt x="386" y="2999"/>
                  </a:lnTo>
                  <a:lnTo>
                    <a:pt x="2419" y="2999"/>
                  </a:lnTo>
                  <a:lnTo>
                    <a:pt x="2455" y="2996"/>
                  </a:lnTo>
                  <a:lnTo>
                    <a:pt x="2488" y="2988"/>
                  </a:lnTo>
                  <a:lnTo>
                    <a:pt x="2518" y="2975"/>
                  </a:lnTo>
                  <a:lnTo>
                    <a:pt x="2547" y="2957"/>
                  </a:lnTo>
                  <a:lnTo>
                    <a:pt x="2573" y="2934"/>
                  </a:lnTo>
                  <a:lnTo>
                    <a:pt x="2594" y="2909"/>
                  </a:lnTo>
                  <a:lnTo>
                    <a:pt x="2612" y="2880"/>
                  </a:lnTo>
                  <a:lnTo>
                    <a:pt x="2626" y="2847"/>
                  </a:lnTo>
                  <a:lnTo>
                    <a:pt x="2633" y="2814"/>
                  </a:lnTo>
                  <a:lnTo>
                    <a:pt x="2636" y="2777"/>
                  </a:lnTo>
                  <a:lnTo>
                    <a:pt x="2636" y="392"/>
                  </a:lnTo>
                  <a:lnTo>
                    <a:pt x="2633" y="356"/>
                  </a:lnTo>
                  <a:lnTo>
                    <a:pt x="2626" y="322"/>
                  </a:lnTo>
                  <a:lnTo>
                    <a:pt x="2612" y="290"/>
                  </a:lnTo>
                  <a:lnTo>
                    <a:pt x="2594" y="262"/>
                  </a:lnTo>
                  <a:lnTo>
                    <a:pt x="2573" y="235"/>
                  </a:lnTo>
                  <a:lnTo>
                    <a:pt x="2547" y="213"/>
                  </a:lnTo>
                  <a:lnTo>
                    <a:pt x="2518" y="195"/>
                  </a:lnTo>
                  <a:lnTo>
                    <a:pt x="2488" y="182"/>
                  </a:lnTo>
                  <a:lnTo>
                    <a:pt x="2455" y="173"/>
                  </a:lnTo>
                  <a:lnTo>
                    <a:pt x="2419" y="170"/>
                  </a:lnTo>
                  <a:lnTo>
                    <a:pt x="386" y="170"/>
                  </a:lnTo>
                  <a:close/>
                  <a:moveTo>
                    <a:pt x="421" y="0"/>
                  </a:moveTo>
                  <a:lnTo>
                    <a:pt x="2385" y="0"/>
                  </a:lnTo>
                  <a:lnTo>
                    <a:pt x="2433" y="3"/>
                  </a:lnTo>
                  <a:lnTo>
                    <a:pt x="2481" y="11"/>
                  </a:lnTo>
                  <a:lnTo>
                    <a:pt x="2526" y="26"/>
                  </a:lnTo>
                  <a:lnTo>
                    <a:pt x="2570" y="44"/>
                  </a:lnTo>
                  <a:lnTo>
                    <a:pt x="2610" y="67"/>
                  </a:lnTo>
                  <a:lnTo>
                    <a:pt x="2647" y="94"/>
                  </a:lnTo>
                  <a:lnTo>
                    <a:pt x="2682" y="126"/>
                  </a:lnTo>
                  <a:lnTo>
                    <a:pt x="2713" y="161"/>
                  </a:lnTo>
                  <a:lnTo>
                    <a:pt x="2740" y="200"/>
                  </a:lnTo>
                  <a:lnTo>
                    <a:pt x="2762" y="240"/>
                  </a:lnTo>
                  <a:lnTo>
                    <a:pt x="2781" y="285"/>
                  </a:lnTo>
                  <a:lnTo>
                    <a:pt x="2794" y="331"/>
                  </a:lnTo>
                  <a:lnTo>
                    <a:pt x="2802" y="379"/>
                  </a:lnTo>
                  <a:lnTo>
                    <a:pt x="2806" y="430"/>
                  </a:lnTo>
                  <a:lnTo>
                    <a:pt x="2806" y="2740"/>
                  </a:lnTo>
                  <a:lnTo>
                    <a:pt x="2802" y="2791"/>
                  </a:lnTo>
                  <a:lnTo>
                    <a:pt x="2794" y="2838"/>
                  </a:lnTo>
                  <a:lnTo>
                    <a:pt x="2781" y="2885"/>
                  </a:lnTo>
                  <a:lnTo>
                    <a:pt x="2762" y="2928"/>
                  </a:lnTo>
                  <a:lnTo>
                    <a:pt x="2740" y="2970"/>
                  </a:lnTo>
                  <a:lnTo>
                    <a:pt x="2713" y="3008"/>
                  </a:lnTo>
                  <a:lnTo>
                    <a:pt x="2682" y="3044"/>
                  </a:lnTo>
                  <a:lnTo>
                    <a:pt x="2647" y="3074"/>
                  </a:lnTo>
                  <a:lnTo>
                    <a:pt x="2610" y="3102"/>
                  </a:lnTo>
                  <a:lnTo>
                    <a:pt x="2570" y="3125"/>
                  </a:lnTo>
                  <a:lnTo>
                    <a:pt x="2526" y="3144"/>
                  </a:lnTo>
                  <a:lnTo>
                    <a:pt x="2481" y="3157"/>
                  </a:lnTo>
                  <a:lnTo>
                    <a:pt x="2433" y="3165"/>
                  </a:lnTo>
                  <a:lnTo>
                    <a:pt x="2385" y="3168"/>
                  </a:lnTo>
                  <a:lnTo>
                    <a:pt x="421" y="3168"/>
                  </a:lnTo>
                  <a:lnTo>
                    <a:pt x="371" y="3165"/>
                  </a:lnTo>
                  <a:lnTo>
                    <a:pt x="324" y="3157"/>
                  </a:lnTo>
                  <a:lnTo>
                    <a:pt x="279" y="3144"/>
                  </a:lnTo>
                  <a:lnTo>
                    <a:pt x="236" y="3125"/>
                  </a:lnTo>
                  <a:lnTo>
                    <a:pt x="195" y="3102"/>
                  </a:lnTo>
                  <a:lnTo>
                    <a:pt x="157" y="3074"/>
                  </a:lnTo>
                  <a:lnTo>
                    <a:pt x="123" y="3044"/>
                  </a:lnTo>
                  <a:lnTo>
                    <a:pt x="92" y="3008"/>
                  </a:lnTo>
                  <a:lnTo>
                    <a:pt x="66" y="2970"/>
                  </a:lnTo>
                  <a:lnTo>
                    <a:pt x="43" y="2928"/>
                  </a:lnTo>
                  <a:lnTo>
                    <a:pt x="24" y="2885"/>
                  </a:lnTo>
                  <a:lnTo>
                    <a:pt x="11" y="2838"/>
                  </a:lnTo>
                  <a:lnTo>
                    <a:pt x="3" y="2791"/>
                  </a:lnTo>
                  <a:lnTo>
                    <a:pt x="0" y="2740"/>
                  </a:lnTo>
                  <a:lnTo>
                    <a:pt x="0" y="430"/>
                  </a:lnTo>
                  <a:lnTo>
                    <a:pt x="3" y="380"/>
                  </a:lnTo>
                  <a:lnTo>
                    <a:pt x="11" y="331"/>
                  </a:lnTo>
                  <a:lnTo>
                    <a:pt x="24" y="285"/>
                  </a:lnTo>
                  <a:lnTo>
                    <a:pt x="43" y="241"/>
                  </a:lnTo>
                  <a:lnTo>
                    <a:pt x="66" y="200"/>
                  </a:lnTo>
                  <a:lnTo>
                    <a:pt x="92" y="161"/>
                  </a:lnTo>
                  <a:lnTo>
                    <a:pt x="123" y="126"/>
                  </a:lnTo>
                  <a:lnTo>
                    <a:pt x="157" y="94"/>
                  </a:lnTo>
                  <a:lnTo>
                    <a:pt x="195" y="67"/>
                  </a:lnTo>
                  <a:lnTo>
                    <a:pt x="236" y="44"/>
                  </a:lnTo>
                  <a:lnTo>
                    <a:pt x="279" y="26"/>
                  </a:lnTo>
                  <a:lnTo>
                    <a:pt x="324" y="11"/>
                  </a:lnTo>
                  <a:lnTo>
                    <a:pt x="371" y="3"/>
                  </a:lnTo>
                  <a:lnTo>
                    <a:pt x="4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178"/>
            <p:cNvSpPr>
              <a:spLocks noEditPoints="1"/>
            </p:cNvSpPr>
            <p:nvPr/>
          </p:nvSpPr>
          <p:spPr bwMode="auto">
            <a:xfrm>
              <a:off x="11082338" y="2808288"/>
              <a:ext cx="250825" cy="114300"/>
            </a:xfrm>
            <a:custGeom>
              <a:avLst/>
              <a:gdLst>
                <a:gd name="T0" fmla="*/ 53 w 2222"/>
                <a:gd name="T1" fmla="*/ 49 h 939"/>
                <a:gd name="T2" fmla="*/ 53 w 2222"/>
                <a:gd name="T3" fmla="*/ 889 h 939"/>
                <a:gd name="T4" fmla="*/ 2170 w 2222"/>
                <a:gd name="T5" fmla="*/ 889 h 939"/>
                <a:gd name="T6" fmla="*/ 2170 w 2222"/>
                <a:gd name="T7" fmla="*/ 49 h 939"/>
                <a:gd name="T8" fmla="*/ 53 w 2222"/>
                <a:gd name="T9" fmla="*/ 49 h 939"/>
                <a:gd name="T10" fmla="*/ 0 w 2222"/>
                <a:gd name="T11" fmla="*/ 0 h 939"/>
                <a:gd name="T12" fmla="*/ 2222 w 2222"/>
                <a:gd name="T13" fmla="*/ 0 h 939"/>
                <a:gd name="T14" fmla="*/ 2222 w 2222"/>
                <a:gd name="T15" fmla="*/ 939 h 939"/>
                <a:gd name="T16" fmla="*/ 0 w 2222"/>
                <a:gd name="T17" fmla="*/ 939 h 939"/>
                <a:gd name="T18" fmla="*/ 0 w 2222"/>
                <a:gd name="T19" fmla="*/ 0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22" h="939">
                  <a:moveTo>
                    <a:pt x="53" y="49"/>
                  </a:moveTo>
                  <a:lnTo>
                    <a:pt x="53" y="889"/>
                  </a:lnTo>
                  <a:lnTo>
                    <a:pt x="2170" y="889"/>
                  </a:lnTo>
                  <a:lnTo>
                    <a:pt x="2170" y="49"/>
                  </a:lnTo>
                  <a:lnTo>
                    <a:pt x="53" y="49"/>
                  </a:lnTo>
                  <a:close/>
                  <a:moveTo>
                    <a:pt x="0" y="0"/>
                  </a:moveTo>
                  <a:lnTo>
                    <a:pt x="2222" y="0"/>
                  </a:lnTo>
                  <a:lnTo>
                    <a:pt x="2222" y="939"/>
                  </a:lnTo>
                  <a:lnTo>
                    <a:pt x="0" y="9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179"/>
            <p:cNvSpPr>
              <a:spLocks/>
            </p:cNvSpPr>
            <p:nvPr/>
          </p:nvSpPr>
          <p:spPr bwMode="auto">
            <a:xfrm>
              <a:off x="11137900" y="2830513"/>
              <a:ext cx="46038" cy="71438"/>
            </a:xfrm>
            <a:custGeom>
              <a:avLst/>
              <a:gdLst>
                <a:gd name="T0" fmla="*/ 311 w 408"/>
                <a:gd name="T1" fmla="*/ 0 h 585"/>
                <a:gd name="T2" fmla="*/ 353 w 408"/>
                <a:gd name="T3" fmla="*/ 9 h 585"/>
                <a:gd name="T4" fmla="*/ 386 w 408"/>
                <a:gd name="T5" fmla="*/ 33 h 585"/>
                <a:gd name="T6" fmla="*/ 404 w 408"/>
                <a:gd name="T7" fmla="*/ 70 h 585"/>
                <a:gd name="T8" fmla="*/ 408 w 408"/>
                <a:gd name="T9" fmla="*/ 225 h 585"/>
                <a:gd name="T10" fmla="*/ 403 w 408"/>
                <a:gd name="T11" fmla="*/ 258 h 585"/>
                <a:gd name="T12" fmla="*/ 386 w 408"/>
                <a:gd name="T13" fmla="*/ 292 h 585"/>
                <a:gd name="T14" fmla="*/ 403 w 408"/>
                <a:gd name="T15" fmla="*/ 327 h 585"/>
                <a:gd name="T16" fmla="*/ 408 w 408"/>
                <a:gd name="T17" fmla="*/ 360 h 585"/>
                <a:gd name="T18" fmla="*/ 404 w 408"/>
                <a:gd name="T19" fmla="*/ 515 h 585"/>
                <a:gd name="T20" fmla="*/ 386 w 408"/>
                <a:gd name="T21" fmla="*/ 552 h 585"/>
                <a:gd name="T22" fmla="*/ 353 w 408"/>
                <a:gd name="T23" fmla="*/ 576 h 585"/>
                <a:gd name="T24" fmla="*/ 311 w 408"/>
                <a:gd name="T25" fmla="*/ 585 h 585"/>
                <a:gd name="T26" fmla="*/ 43 w 408"/>
                <a:gd name="T27" fmla="*/ 583 h 585"/>
                <a:gd name="T28" fmla="*/ 16 w 408"/>
                <a:gd name="T29" fmla="*/ 570 h 585"/>
                <a:gd name="T30" fmla="*/ 3 w 408"/>
                <a:gd name="T31" fmla="*/ 544 h 585"/>
                <a:gd name="T32" fmla="*/ 3 w 408"/>
                <a:gd name="T33" fmla="*/ 512 h 585"/>
                <a:gd name="T34" fmla="*/ 16 w 408"/>
                <a:gd name="T35" fmla="*/ 487 h 585"/>
                <a:gd name="T36" fmla="*/ 43 w 408"/>
                <a:gd name="T37" fmla="*/ 474 h 585"/>
                <a:gd name="T38" fmla="*/ 287 w 408"/>
                <a:gd name="T39" fmla="*/ 472 h 585"/>
                <a:gd name="T40" fmla="*/ 287 w 408"/>
                <a:gd name="T41" fmla="*/ 366 h 585"/>
                <a:gd name="T42" fmla="*/ 283 w 408"/>
                <a:gd name="T43" fmla="*/ 353 h 585"/>
                <a:gd name="T44" fmla="*/ 277 w 408"/>
                <a:gd name="T45" fmla="*/ 349 h 585"/>
                <a:gd name="T46" fmla="*/ 131 w 408"/>
                <a:gd name="T47" fmla="*/ 349 h 585"/>
                <a:gd name="T48" fmla="*/ 100 w 408"/>
                <a:gd name="T49" fmla="*/ 342 h 585"/>
                <a:gd name="T50" fmla="*/ 79 w 408"/>
                <a:gd name="T51" fmla="*/ 322 h 585"/>
                <a:gd name="T52" fmla="*/ 72 w 408"/>
                <a:gd name="T53" fmla="*/ 292 h 585"/>
                <a:gd name="T54" fmla="*/ 79 w 408"/>
                <a:gd name="T55" fmla="*/ 263 h 585"/>
                <a:gd name="T56" fmla="*/ 100 w 408"/>
                <a:gd name="T57" fmla="*/ 243 h 585"/>
                <a:gd name="T58" fmla="*/ 131 w 408"/>
                <a:gd name="T59" fmla="*/ 236 h 585"/>
                <a:gd name="T60" fmla="*/ 277 w 408"/>
                <a:gd name="T61" fmla="*/ 236 h 585"/>
                <a:gd name="T62" fmla="*/ 283 w 408"/>
                <a:gd name="T63" fmla="*/ 232 h 585"/>
                <a:gd name="T64" fmla="*/ 287 w 408"/>
                <a:gd name="T65" fmla="*/ 218 h 585"/>
                <a:gd name="T66" fmla="*/ 287 w 408"/>
                <a:gd name="T67" fmla="*/ 113 h 585"/>
                <a:gd name="T68" fmla="*/ 43 w 408"/>
                <a:gd name="T69" fmla="*/ 111 h 585"/>
                <a:gd name="T70" fmla="*/ 16 w 408"/>
                <a:gd name="T71" fmla="*/ 97 h 585"/>
                <a:gd name="T72" fmla="*/ 3 w 408"/>
                <a:gd name="T73" fmla="*/ 73 h 585"/>
                <a:gd name="T74" fmla="*/ 3 w 408"/>
                <a:gd name="T75" fmla="*/ 40 h 585"/>
                <a:gd name="T76" fmla="*/ 16 w 408"/>
                <a:gd name="T77" fmla="*/ 15 h 585"/>
                <a:gd name="T78" fmla="*/ 43 w 408"/>
                <a:gd name="T79" fmla="*/ 2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08" h="585">
                  <a:moveTo>
                    <a:pt x="60" y="0"/>
                  </a:moveTo>
                  <a:lnTo>
                    <a:pt x="311" y="0"/>
                  </a:lnTo>
                  <a:lnTo>
                    <a:pt x="333" y="2"/>
                  </a:lnTo>
                  <a:lnTo>
                    <a:pt x="353" y="9"/>
                  </a:lnTo>
                  <a:lnTo>
                    <a:pt x="371" y="19"/>
                  </a:lnTo>
                  <a:lnTo>
                    <a:pt x="386" y="33"/>
                  </a:lnTo>
                  <a:lnTo>
                    <a:pt x="398" y="50"/>
                  </a:lnTo>
                  <a:lnTo>
                    <a:pt x="404" y="70"/>
                  </a:lnTo>
                  <a:lnTo>
                    <a:pt x="408" y="91"/>
                  </a:lnTo>
                  <a:lnTo>
                    <a:pt x="408" y="225"/>
                  </a:lnTo>
                  <a:lnTo>
                    <a:pt x="406" y="242"/>
                  </a:lnTo>
                  <a:lnTo>
                    <a:pt x="403" y="258"/>
                  </a:lnTo>
                  <a:lnTo>
                    <a:pt x="397" y="275"/>
                  </a:lnTo>
                  <a:lnTo>
                    <a:pt x="386" y="292"/>
                  </a:lnTo>
                  <a:lnTo>
                    <a:pt x="397" y="310"/>
                  </a:lnTo>
                  <a:lnTo>
                    <a:pt x="403" y="327"/>
                  </a:lnTo>
                  <a:lnTo>
                    <a:pt x="406" y="343"/>
                  </a:lnTo>
                  <a:lnTo>
                    <a:pt x="408" y="360"/>
                  </a:lnTo>
                  <a:lnTo>
                    <a:pt x="408" y="494"/>
                  </a:lnTo>
                  <a:lnTo>
                    <a:pt x="404" y="515"/>
                  </a:lnTo>
                  <a:lnTo>
                    <a:pt x="398" y="534"/>
                  </a:lnTo>
                  <a:lnTo>
                    <a:pt x="386" y="552"/>
                  </a:lnTo>
                  <a:lnTo>
                    <a:pt x="371" y="566"/>
                  </a:lnTo>
                  <a:lnTo>
                    <a:pt x="353" y="576"/>
                  </a:lnTo>
                  <a:lnTo>
                    <a:pt x="333" y="583"/>
                  </a:lnTo>
                  <a:lnTo>
                    <a:pt x="311" y="585"/>
                  </a:lnTo>
                  <a:lnTo>
                    <a:pt x="60" y="585"/>
                  </a:lnTo>
                  <a:lnTo>
                    <a:pt x="43" y="583"/>
                  </a:lnTo>
                  <a:lnTo>
                    <a:pt x="28" y="578"/>
                  </a:lnTo>
                  <a:lnTo>
                    <a:pt x="16" y="570"/>
                  </a:lnTo>
                  <a:lnTo>
                    <a:pt x="8" y="559"/>
                  </a:lnTo>
                  <a:lnTo>
                    <a:pt x="3" y="544"/>
                  </a:lnTo>
                  <a:lnTo>
                    <a:pt x="0" y="528"/>
                  </a:lnTo>
                  <a:lnTo>
                    <a:pt x="3" y="512"/>
                  </a:lnTo>
                  <a:lnTo>
                    <a:pt x="8" y="499"/>
                  </a:lnTo>
                  <a:lnTo>
                    <a:pt x="16" y="487"/>
                  </a:lnTo>
                  <a:lnTo>
                    <a:pt x="28" y="479"/>
                  </a:lnTo>
                  <a:lnTo>
                    <a:pt x="43" y="474"/>
                  </a:lnTo>
                  <a:lnTo>
                    <a:pt x="60" y="472"/>
                  </a:lnTo>
                  <a:lnTo>
                    <a:pt x="287" y="472"/>
                  </a:lnTo>
                  <a:lnTo>
                    <a:pt x="287" y="378"/>
                  </a:lnTo>
                  <a:lnTo>
                    <a:pt x="287" y="366"/>
                  </a:lnTo>
                  <a:lnTo>
                    <a:pt x="285" y="357"/>
                  </a:lnTo>
                  <a:lnTo>
                    <a:pt x="283" y="353"/>
                  </a:lnTo>
                  <a:lnTo>
                    <a:pt x="280" y="350"/>
                  </a:lnTo>
                  <a:lnTo>
                    <a:pt x="277" y="349"/>
                  </a:lnTo>
                  <a:lnTo>
                    <a:pt x="275" y="349"/>
                  </a:lnTo>
                  <a:lnTo>
                    <a:pt x="131" y="349"/>
                  </a:lnTo>
                  <a:lnTo>
                    <a:pt x="114" y="347"/>
                  </a:lnTo>
                  <a:lnTo>
                    <a:pt x="100" y="342"/>
                  </a:lnTo>
                  <a:lnTo>
                    <a:pt x="88" y="334"/>
                  </a:lnTo>
                  <a:lnTo>
                    <a:pt x="79" y="322"/>
                  </a:lnTo>
                  <a:lnTo>
                    <a:pt x="74" y="309"/>
                  </a:lnTo>
                  <a:lnTo>
                    <a:pt x="72" y="292"/>
                  </a:lnTo>
                  <a:lnTo>
                    <a:pt x="74" y="276"/>
                  </a:lnTo>
                  <a:lnTo>
                    <a:pt x="79" y="263"/>
                  </a:lnTo>
                  <a:lnTo>
                    <a:pt x="88" y="252"/>
                  </a:lnTo>
                  <a:lnTo>
                    <a:pt x="100" y="243"/>
                  </a:lnTo>
                  <a:lnTo>
                    <a:pt x="114" y="238"/>
                  </a:lnTo>
                  <a:lnTo>
                    <a:pt x="131" y="236"/>
                  </a:lnTo>
                  <a:lnTo>
                    <a:pt x="275" y="236"/>
                  </a:lnTo>
                  <a:lnTo>
                    <a:pt x="277" y="236"/>
                  </a:lnTo>
                  <a:lnTo>
                    <a:pt x="280" y="235"/>
                  </a:lnTo>
                  <a:lnTo>
                    <a:pt x="283" y="232"/>
                  </a:lnTo>
                  <a:lnTo>
                    <a:pt x="285" y="227"/>
                  </a:lnTo>
                  <a:lnTo>
                    <a:pt x="287" y="218"/>
                  </a:lnTo>
                  <a:lnTo>
                    <a:pt x="287" y="206"/>
                  </a:lnTo>
                  <a:lnTo>
                    <a:pt x="287" y="113"/>
                  </a:lnTo>
                  <a:lnTo>
                    <a:pt x="60" y="113"/>
                  </a:lnTo>
                  <a:lnTo>
                    <a:pt x="43" y="111"/>
                  </a:lnTo>
                  <a:lnTo>
                    <a:pt x="28" y="106"/>
                  </a:lnTo>
                  <a:lnTo>
                    <a:pt x="16" y="97"/>
                  </a:lnTo>
                  <a:lnTo>
                    <a:pt x="8" y="86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40"/>
                  </a:lnTo>
                  <a:lnTo>
                    <a:pt x="8" y="26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3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180"/>
            <p:cNvSpPr>
              <a:spLocks/>
            </p:cNvSpPr>
            <p:nvPr/>
          </p:nvSpPr>
          <p:spPr bwMode="auto">
            <a:xfrm>
              <a:off x="11193463" y="2886075"/>
              <a:ext cx="14288" cy="12700"/>
            </a:xfrm>
            <a:custGeom>
              <a:avLst/>
              <a:gdLst>
                <a:gd name="T0" fmla="*/ 43 w 120"/>
                <a:gd name="T1" fmla="*/ 0 h 109"/>
                <a:gd name="T2" fmla="*/ 77 w 120"/>
                <a:gd name="T3" fmla="*/ 0 h 109"/>
                <a:gd name="T4" fmla="*/ 86 w 120"/>
                <a:gd name="T5" fmla="*/ 0 h 109"/>
                <a:gd name="T6" fmla="*/ 95 w 120"/>
                <a:gd name="T7" fmla="*/ 1 h 109"/>
                <a:gd name="T8" fmla="*/ 104 w 120"/>
                <a:gd name="T9" fmla="*/ 6 h 109"/>
                <a:gd name="T10" fmla="*/ 112 w 120"/>
                <a:gd name="T11" fmla="*/ 15 h 109"/>
                <a:gd name="T12" fmla="*/ 118 w 120"/>
                <a:gd name="T13" fmla="*/ 24 h 109"/>
                <a:gd name="T14" fmla="*/ 120 w 120"/>
                <a:gd name="T15" fmla="*/ 33 h 109"/>
                <a:gd name="T16" fmla="*/ 120 w 120"/>
                <a:gd name="T17" fmla="*/ 42 h 109"/>
                <a:gd name="T18" fmla="*/ 120 w 120"/>
                <a:gd name="T19" fmla="*/ 67 h 109"/>
                <a:gd name="T20" fmla="*/ 120 w 120"/>
                <a:gd name="T21" fmla="*/ 76 h 109"/>
                <a:gd name="T22" fmla="*/ 118 w 120"/>
                <a:gd name="T23" fmla="*/ 85 h 109"/>
                <a:gd name="T24" fmla="*/ 112 w 120"/>
                <a:gd name="T25" fmla="*/ 95 h 109"/>
                <a:gd name="T26" fmla="*/ 104 w 120"/>
                <a:gd name="T27" fmla="*/ 103 h 109"/>
                <a:gd name="T28" fmla="*/ 94 w 120"/>
                <a:gd name="T29" fmla="*/ 108 h 109"/>
                <a:gd name="T30" fmla="*/ 86 w 120"/>
                <a:gd name="T31" fmla="*/ 109 h 109"/>
                <a:gd name="T32" fmla="*/ 77 w 120"/>
                <a:gd name="T33" fmla="*/ 109 h 109"/>
                <a:gd name="T34" fmla="*/ 43 w 120"/>
                <a:gd name="T35" fmla="*/ 109 h 109"/>
                <a:gd name="T36" fmla="*/ 35 w 120"/>
                <a:gd name="T37" fmla="*/ 109 h 109"/>
                <a:gd name="T38" fmla="*/ 25 w 120"/>
                <a:gd name="T39" fmla="*/ 108 h 109"/>
                <a:gd name="T40" fmla="*/ 16 w 120"/>
                <a:gd name="T41" fmla="*/ 103 h 109"/>
                <a:gd name="T42" fmla="*/ 7 w 120"/>
                <a:gd name="T43" fmla="*/ 95 h 109"/>
                <a:gd name="T44" fmla="*/ 2 w 120"/>
                <a:gd name="T45" fmla="*/ 85 h 109"/>
                <a:gd name="T46" fmla="*/ 1 w 120"/>
                <a:gd name="T47" fmla="*/ 76 h 109"/>
                <a:gd name="T48" fmla="*/ 0 w 120"/>
                <a:gd name="T49" fmla="*/ 67 h 109"/>
                <a:gd name="T50" fmla="*/ 0 w 120"/>
                <a:gd name="T51" fmla="*/ 42 h 109"/>
                <a:gd name="T52" fmla="*/ 1 w 120"/>
                <a:gd name="T53" fmla="*/ 33 h 109"/>
                <a:gd name="T54" fmla="*/ 2 w 120"/>
                <a:gd name="T55" fmla="*/ 24 h 109"/>
                <a:gd name="T56" fmla="*/ 8 w 120"/>
                <a:gd name="T57" fmla="*/ 15 h 109"/>
                <a:gd name="T58" fmla="*/ 17 w 120"/>
                <a:gd name="T59" fmla="*/ 6 h 109"/>
                <a:gd name="T60" fmla="*/ 25 w 120"/>
                <a:gd name="T61" fmla="*/ 1 h 109"/>
                <a:gd name="T62" fmla="*/ 35 w 120"/>
                <a:gd name="T63" fmla="*/ 0 h 109"/>
                <a:gd name="T64" fmla="*/ 43 w 120"/>
                <a:gd name="T65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" h="109">
                  <a:moveTo>
                    <a:pt x="43" y="0"/>
                  </a:moveTo>
                  <a:lnTo>
                    <a:pt x="77" y="0"/>
                  </a:lnTo>
                  <a:lnTo>
                    <a:pt x="86" y="0"/>
                  </a:lnTo>
                  <a:lnTo>
                    <a:pt x="95" y="1"/>
                  </a:lnTo>
                  <a:lnTo>
                    <a:pt x="104" y="6"/>
                  </a:lnTo>
                  <a:lnTo>
                    <a:pt x="112" y="15"/>
                  </a:lnTo>
                  <a:lnTo>
                    <a:pt x="118" y="24"/>
                  </a:lnTo>
                  <a:lnTo>
                    <a:pt x="120" y="33"/>
                  </a:lnTo>
                  <a:lnTo>
                    <a:pt x="120" y="42"/>
                  </a:lnTo>
                  <a:lnTo>
                    <a:pt x="120" y="67"/>
                  </a:lnTo>
                  <a:lnTo>
                    <a:pt x="120" y="76"/>
                  </a:lnTo>
                  <a:lnTo>
                    <a:pt x="118" y="85"/>
                  </a:lnTo>
                  <a:lnTo>
                    <a:pt x="112" y="95"/>
                  </a:lnTo>
                  <a:lnTo>
                    <a:pt x="104" y="103"/>
                  </a:lnTo>
                  <a:lnTo>
                    <a:pt x="94" y="108"/>
                  </a:lnTo>
                  <a:lnTo>
                    <a:pt x="86" y="109"/>
                  </a:lnTo>
                  <a:lnTo>
                    <a:pt x="77" y="109"/>
                  </a:lnTo>
                  <a:lnTo>
                    <a:pt x="43" y="109"/>
                  </a:lnTo>
                  <a:lnTo>
                    <a:pt x="35" y="109"/>
                  </a:lnTo>
                  <a:lnTo>
                    <a:pt x="25" y="108"/>
                  </a:lnTo>
                  <a:lnTo>
                    <a:pt x="16" y="103"/>
                  </a:lnTo>
                  <a:lnTo>
                    <a:pt x="7" y="95"/>
                  </a:lnTo>
                  <a:lnTo>
                    <a:pt x="2" y="85"/>
                  </a:lnTo>
                  <a:lnTo>
                    <a:pt x="1" y="76"/>
                  </a:lnTo>
                  <a:lnTo>
                    <a:pt x="0" y="67"/>
                  </a:lnTo>
                  <a:lnTo>
                    <a:pt x="0" y="42"/>
                  </a:lnTo>
                  <a:lnTo>
                    <a:pt x="1" y="33"/>
                  </a:lnTo>
                  <a:lnTo>
                    <a:pt x="2" y="24"/>
                  </a:lnTo>
                  <a:lnTo>
                    <a:pt x="8" y="15"/>
                  </a:lnTo>
                  <a:lnTo>
                    <a:pt x="17" y="6"/>
                  </a:lnTo>
                  <a:lnTo>
                    <a:pt x="25" y="1"/>
                  </a:lnTo>
                  <a:lnTo>
                    <a:pt x="35" y="0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81"/>
            <p:cNvSpPr>
              <a:spLocks/>
            </p:cNvSpPr>
            <p:nvPr/>
          </p:nvSpPr>
          <p:spPr bwMode="auto">
            <a:xfrm>
              <a:off x="11217275" y="2830513"/>
              <a:ext cx="46038" cy="71438"/>
            </a:xfrm>
            <a:custGeom>
              <a:avLst/>
              <a:gdLst>
                <a:gd name="T0" fmla="*/ 59 w 407"/>
                <a:gd name="T1" fmla="*/ 0 h 585"/>
                <a:gd name="T2" fmla="*/ 264 w 407"/>
                <a:gd name="T3" fmla="*/ 0 h 585"/>
                <a:gd name="T4" fmla="*/ 264 w 407"/>
                <a:gd name="T5" fmla="*/ 472 h 585"/>
                <a:gd name="T6" fmla="*/ 289 w 407"/>
                <a:gd name="T7" fmla="*/ 472 h 585"/>
                <a:gd name="T8" fmla="*/ 289 w 407"/>
                <a:gd name="T9" fmla="*/ 353 h 585"/>
                <a:gd name="T10" fmla="*/ 290 w 407"/>
                <a:gd name="T11" fmla="*/ 337 h 585"/>
                <a:gd name="T12" fmla="*/ 295 w 407"/>
                <a:gd name="T13" fmla="*/ 323 h 585"/>
                <a:gd name="T14" fmla="*/ 304 w 407"/>
                <a:gd name="T15" fmla="*/ 312 h 585"/>
                <a:gd name="T16" fmla="*/ 316 w 407"/>
                <a:gd name="T17" fmla="*/ 304 h 585"/>
                <a:gd name="T18" fmla="*/ 331 w 407"/>
                <a:gd name="T19" fmla="*/ 298 h 585"/>
                <a:gd name="T20" fmla="*/ 348 w 407"/>
                <a:gd name="T21" fmla="*/ 296 h 585"/>
                <a:gd name="T22" fmla="*/ 365 w 407"/>
                <a:gd name="T23" fmla="*/ 298 h 585"/>
                <a:gd name="T24" fmla="*/ 379 w 407"/>
                <a:gd name="T25" fmla="*/ 304 h 585"/>
                <a:gd name="T26" fmla="*/ 391 w 407"/>
                <a:gd name="T27" fmla="*/ 312 h 585"/>
                <a:gd name="T28" fmla="*/ 400 w 407"/>
                <a:gd name="T29" fmla="*/ 323 h 585"/>
                <a:gd name="T30" fmla="*/ 405 w 407"/>
                <a:gd name="T31" fmla="*/ 337 h 585"/>
                <a:gd name="T32" fmla="*/ 407 w 407"/>
                <a:gd name="T33" fmla="*/ 353 h 585"/>
                <a:gd name="T34" fmla="*/ 407 w 407"/>
                <a:gd name="T35" fmla="*/ 528 h 585"/>
                <a:gd name="T36" fmla="*/ 405 w 407"/>
                <a:gd name="T37" fmla="*/ 544 h 585"/>
                <a:gd name="T38" fmla="*/ 400 w 407"/>
                <a:gd name="T39" fmla="*/ 559 h 585"/>
                <a:gd name="T40" fmla="*/ 391 w 407"/>
                <a:gd name="T41" fmla="*/ 570 h 585"/>
                <a:gd name="T42" fmla="*/ 379 w 407"/>
                <a:gd name="T43" fmla="*/ 578 h 585"/>
                <a:gd name="T44" fmla="*/ 365 w 407"/>
                <a:gd name="T45" fmla="*/ 583 h 585"/>
                <a:gd name="T46" fmla="*/ 348 w 407"/>
                <a:gd name="T47" fmla="*/ 585 h 585"/>
                <a:gd name="T48" fmla="*/ 59 w 407"/>
                <a:gd name="T49" fmla="*/ 585 h 585"/>
                <a:gd name="T50" fmla="*/ 43 w 407"/>
                <a:gd name="T51" fmla="*/ 583 h 585"/>
                <a:gd name="T52" fmla="*/ 29 w 407"/>
                <a:gd name="T53" fmla="*/ 578 h 585"/>
                <a:gd name="T54" fmla="*/ 17 w 407"/>
                <a:gd name="T55" fmla="*/ 570 h 585"/>
                <a:gd name="T56" fmla="*/ 7 w 407"/>
                <a:gd name="T57" fmla="*/ 559 h 585"/>
                <a:gd name="T58" fmla="*/ 2 w 407"/>
                <a:gd name="T59" fmla="*/ 544 h 585"/>
                <a:gd name="T60" fmla="*/ 0 w 407"/>
                <a:gd name="T61" fmla="*/ 528 h 585"/>
                <a:gd name="T62" fmla="*/ 2 w 407"/>
                <a:gd name="T63" fmla="*/ 512 h 585"/>
                <a:gd name="T64" fmla="*/ 7 w 407"/>
                <a:gd name="T65" fmla="*/ 499 h 585"/>
                <a:gd name="T66" fmla="*/ 17 w 407"/>
                <a:gd name="T67" fmla="*/ 487 h 585"/>
                <a:gd name="T68" fmla="*/ 29 w 407"/>
                <a:gd name="T69" fmla="*/ 479 h 585"/>
                <a:gd name="T70" fmla="*/ 43 w 407"/>
                <a:gd name="T71" fmla="*/ 474 h 585"/>
                <a:gd name="T72" fmla="*/ 59 w 407"/>
                <a:gd name="T73" fmla="*/ 472 h 585"/>
                <a:gd name="T74" fmla="*/ 144 w 407"/>
                <a:gd name="T75" fmla="*/ 472 h 585"/>
                <a:gd name="T76" fmla="*/ 144 w 407"/>
                <a:gd name="T77" fmla="*/ 113 h 585"/>
                <a:gd name="T78" fmla="*/ 59 w 407"/>
                <a:gd name="T79" fmla="*/ 113 h 585"/>
                <a:gd name="T80" fmla="*/ 43 w 407"/>
                <a:gd name="T81" fmla="*/ 111 h 585"/>
                <a:gd name="T82" fmla="*/ 29 w 407"/>
                <a:gd name="T83" fmla="*/ 106 h 585"/>
                <a:gd name="T84" fmla="*/ 17 w 407"/>
                <a:gd name="T85" fmla="*/ 97 h 585"/>
                <a:gd name="T86" fmla="*/ 7 w 407"/>
                <a:gd name="T87" fmla="*/ 86 h 585"/>
                <a:gd name="T88" fmla="*/ 2 w 407"/>
                <a:gd name="T89" fmla="*/ 73 h 585"/>
                <a:gd name="T90" fmla="*/ 0 w 407"/>
                <a:gd name="T91" fmla="*/ 56 h 585"/>
                <a:gd name="T92" fmla="*/ 2 w 407"/>
                <a:gd name="T93" fmla="*/ 40 h 585"/>
                <a:gd name="T94" fmla="*/ 7 w 407"/>
                <a:gd name="T95" fmla="*/ 26 h 585"/>
                <a:gd name="T96" fmla="*/ 17 w 407"/>
                <a:gd name="T97" fmla="*/ 15 h 585"/>
                <a:gd name="T98" fmla="*/ 29 w 407"/>
                <a:gd name="T99" fmla="*/ 7 h 585"/>
                <a:gd name="T100" fmla="*/ 43 w 407"/>
                <a:gd name="T101" fmla="*/ 2 h 585"/>
                <a:gd name="T102" fmla="*/ 59 w 407"/>
                <a:gd name="T103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7" h="585">
                  <a:moveTo>
                    <a:pt x="59" y="0"/>
                  </a:moveTo>
                  <a:lnTo>
                    <a:pt x="264" y="0"/>
                  </a:lnTo>
                  <a:lnTo>
                    <a:pt x="264" y="472"/>
                  </a:lnTo>
                  <a:lnTo>
                    <a:pt x="289" y="472"/>
                  </a:lnTo>
                  <a:lnTo>
                    <a:pt x="289" y="353"/>
                  </a:lnTo>
                  <a:lnTo>
                    <a:pt x="290" y="337"/>
                  </a:lnTo>
                  <a:lnTo>
                    <a:pt x="295" y="323"/>
                  </a:lnTo>
                  <a:lnTo>
                    <a:pt x="304" y="312"/>
                  </a:lnTo>
                  <a:lnTo>
                    <a:pt x="316" y="304"/>
                  </a:lnTo>
                  <a:lnTo>
                    <a:pt x="331" y="298"/>
                  </a:lnTo>
                  <a:lnTo>
                    <a:pt x="348" y="296"/>
                  </a:lnTo>
                  <a:lnTo>
                    <a:pt x="365" y="298"/>
                  </a:lnTo>
                  <a:lnTo>
                    <a:pt x="379" y="304"/>
                  </a:lnTo>
                  <a:lnTo>
                    <a:pt x="391" y="312"/>
                  </a:lnTo>
                  <a:lnTo>
                    <a:pt x="400" y="323"/>
                  </a:lnTo>
                  <a:lnTo>
                    <a:pt x="405" y="337"/>
                  </a:lnTo>
                  <a:lnTo>
                    <a:pt x="407" y="353"/>
                  </a:lnTo>
                  <a:lnTo>
                    <a:pt x="407" y="528"/>
                  </a:lnTo>
                  <a:lnTo>
                    <a:pt x="405" y="544"/>
                  </a:lnTo>
                  <a:lnTo>
                    <a:pt x="400" y="559"/>
                  </a:lnTo>
                  <a:lnTo>
                    <a:pt x="391" y="570"/>
                  </a:lnTo>
                  <a:lnTo>
                    <a:pt x="379" y="578"/>
                  </a:lnTo>
                  <a:lnTo>
                    <a:pt x="365" y="583"/>
                  </a:lnTo>
                  <a:lnTo>
                    <a:pt x="348" y="585"/>
                  </a:lnTo>
                  <a:lnTo>
                    <a:pt x="59" y="585"/>
                  </a:lnTo>
                  <a:lnTo>
                    <a:pt x="43" y="583"/>
                  </a:lnTo>
                  <a:lnTo>
                    <a:pt x="29" y="578"/>
                  </a:lnTo>
                  <a:lnTo>
                    <a:pt x="17" y="570"/>
                  </a:lnTo>
                  <a:lnTo>
                    <a:pt x="7" y="559"/>
                  </a:lnTo>
                  <a:lnTo>
                    <a:pt x="2" y="544"/>
                  </a:lnTo>
                  <a:lnTo>
                    <a:pt x="0" y="528"/>
                  </a:lnTo>
                  <a:lnTo>
                    <a:pt x="2" y="512"/>
                  </a:lnTo>
                  <a:lnTo>
                    <a:pt x="7" y="499"/>
                  </a:lnTo>
                  <a:lnTo>
                    <a:pt x="17" y="487"/>
                  </a:lnTo>
                  <a:lnTo>
                    <a:pt x="29" y="479"/>
                  </a:lnTo>
                  <a:lnTo>
                    <a:pt x="43" y="474"/>
                  </a:lnTo>
                  <a:lnTo>
                    <a:pt x="59" y="472"/>
                  </a:lnTo>
                  <a:lnTo>
                    <a:pt x="144" y="472"/>
                  </a:lnTo>
                  <a:lnTo>
                    <a:pt x="144" y="113"/>
                  </a:lnTo>
                  <a:lnTo>
                    <a:pt x="59" y="113"/>
                  </a:lnTo>
                  <a:lnTo>
                    <a:pt x="43" y="111"/>
                  </a:lnTo>
                  <a:lnTo>
                    <a:pt x="29" y="106"/>
                  </a:lnTo>
                  <a:lnTo>
                    <a:pt x="17" y="97"/>
                  </a:lnTo>
                  <a:lnTo>
                    <a:pt x="7" y="86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40"/>
                  </a:lnTo>
                  <a:lnTo>
                    <a:pt x="7" y="26"/>
                  </a:lnTo>
                  <a:lnTo>
                    <a:pt x="17" y="15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82"/>
            <p:cNvSpPr>
              <a:spLocks/>
            </p:cNvSpPr>
            <p:nvPr/>
          </p:nvSpPr>
          <p:spPr bwMode="auto">
            <a:xfrm>
              <a:off x="11268075" y="2830513"/>
              <a:ext cx="46038" cy="71438"/>
            </a:xfrm>
            <a:custGeom>
              <a:avLst/>
              <a:gdLst>
                <a:gd name="T0" fmla="*/ 406 w 406"/>
                <a:gd name="T1" fmla="*/ 0 h 585"/>
                <a:gd name="T2" fmla="*/ 405 w 406"/>
                <a:gd name="T3" fmla="*/ 240 h 585"/>
                <a:gd name="T4" fmla="*/ 399 w 406"/>
                <a:gd name="T5" fmla="*/ 262 h 585"/>
                <a:gd name="T6" fmla="*/ 378 w 406"/>
                <a:gd name="T7" fmla="*/ 284 h 585"/>
                <a:gd name="T8" fmla="*/ 273 w 406"/>
                <a:gd name="T9" fmla="*/ 370 h 585"/>
                <a:gd name="T10" fmla="*/ 268 w 406"/>
                <a:gd name="T11" fmla="*/ 375 h 585"/>
                <a:gd name="T12" fmla="*/ 265 w 406"/>
                <a:gd name="T13" fmla="*/ 378 h 585"/>
                <a:gd name="T14" fmla="*/ 264 w 406"/>
                <a:gd name="T15" fmla="*/ 382 h 585"/>
                <a:gd name="T16" fmla="*/ 264 w 406"/>
                <a:gd name="T17" fmla="*/ 389 h 585"/>
                <a:gd name="T18" fmla="*/ 264 w 406"/>
                <a:gd name="T19" fmla="*/ 394 h 585"/>
                <a:gd name="T20" fmla="*/ 262 w 406"/>
                <a:gd name="T21" fmla="*/ 544 h 585"/>
                <a:gd name="T22" fmla="*/ 248 w 406"/>
                <a:gd name="T23" fmla="*/ 570 h 585"/>
                <a:gd name="T24" fmla="*/ 221 w 406"/>
                <a:gd name="T25" fmla="*/ 583 h 585"/>
                <a:gd name="T26" fmla="*/ 187 w 406"/>
                <a:gd name="T27" fmla="*/ 583 h 585"/>
                <a:gd name="T28" fmla="*/ 161 w 406"/>
                <a:gd name="T29" fmla="*/ 570 h 585"/>
                <a:gd name="T30" fmla="*/ 147 w 406"/>
                <a:gd name="T31" fmla="*/ 544 h 585"/>
                <a:gd name="T32" fmla="*/ 145 w 406"/>
                <a:gd name="T33" fmla="*/ 360 h 585"/>
                <a:gd name="T34" fmla="*/ 148 w 406"/>
                <a:gd name="T35" fmla="*/ 333 h 585"/>
                <a:gd name="T36" fmla="*/ 161 w 406"/>
                <a:gd name="T37" fmla="*/ 314 h 585"/>
                <a:gd name="T38" fmla="*/ 272 w 406"/>
                <a:gd name="T39" fmla="*/ 221 h 585"/>
                <a:gd name="T40" fmla="*/ 279 w 406"/>
                <a:gd name="T41" fmla="*/ 215 h 585"/>
                <a:gd name="T42" fmla="*/ 284 w 406"/>
                <a:gd name="T43" fmla="*/ 211 h 585"/>
                <a:gd name="T44" fmla="*/ 287 w 406"/>
                <a:gd name="T45" fmla="*/ 207 h 585"/>
                <a:gd name="T46" fmla="*/ 287 w 406"/>
                <a:gd name="T47" fmla="*/ 203 h 585"/>
                <a:gd name="T48" fmla="*/ 287 w 406"/>
                <a:gd name="T49" fmla="*/ 196 h 585"/>
                <a:gd name="T50" fmla="*/ 287 w 406"/>
                <a:gd name="T51" fmla="*/ 113 h 585"/>
                <a:gd name="T52" fmla="*/ 107 w 406"/>
                <a:gd name="T53" fmla="*/ 124 h 585"/>
                <a:gd name="T54" fmla="*/ 87 w 406"/>
                <a:gd name="T55" fmla="*/ 141 h 585"/>
                <a:gd name="T56" fmla="*/ 60 w 406"/>
                <a:gd name="T57" fmla="*/ 148 h 585"/>
                <a:gd name="T58" fmla="*/ 28 w 406"/>
                <a:gd name="T59" fmla="*/ 138 h 585"/>
                <a:gd name="T60" fmla="*/ 6 w 406"/>
                <a:gd name="T61" fmla="*/ 118 h 585"/>
                <a:gd name="T62" fmla="*/ 0 w 406"/>
                <a:gd name="T63" fmla="*/ 92 h 585"/>
                <a:gd name="T64" fmla="*/ 1 w 406"/>
                <a:gd name="T65" fmla="*/ 42 h 585"/>
                <a:gd name="T66" fmla="*/ 16 w 406"/>
                <a:gd name="T67" fmla="*/ 18 h 585"/>
                <a:gd name="T68" fmla="*/ 41 w 406"/>
                <a:gd name="T69" fmla="*/ 2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06" h="585">
                  <a:moveTo>
                    <a:pt x="58" y="0"/>
                  </a:moveTo>
                  <a:lnTo>
                    <a:pt x="406" y="0"/>
                  </a:lnTo>
                  <a:lnTo>
                    <a:pt x="406" y="224"/>
                  </a:lnTo>
                  <a:lnTo>
                    <a:pt x="405" y="240"/>
                  </a:lnTo>
                  <a:lnTo>
                    <a:pt x="404" y="252"/>
                  </a:lnTo>
                  <a:lnTo>
                    <a:pt x="399" y="262"/>
                  </a:lnTo>
                  <a:lnTo>
                    <a:pt x="391" y="272"/>
                  </a:lnTo>
                  <a:lnTo>
                    <a:pt x="378" y="284"/>
                  </a:lnTo>
                  <a:lnTo>
                    <a:pt x="276" y="368"/>
                  </a:lnTo>
                  <a:lnTo>
                    <a:pt x="273" y="370"/>
                  </a:lnTo>
                  <a:lnTo>
                    <a:pt x="270" y="373"/>
                  </a:lnTo>
                  <a:lnTo>
                    <a:pt x="268" y="375"/>
                  </a:lnTo>
                  <a:lnTo>
                    <a:pt x="266" y="377"/>
                  </a:lnTo>
                  <a:lnTo>
                    <a:pt x="265" y="378"/>
                  </a:lnTo>
                  <a:lnTo>
                    <a:pt x="265" y="380"/>
                  </a:lnTo>
                  <a:lnTo>
                    <a:pt x="264" y="382"/>
                  </a:lnTo>
                  <a:lnTo>
                    <a:pt x="264" y="386"/>
                  </a:lnTo>
                  <a:lnTo>
                    <a:pt x="264" y="389"/>
                  </a:lnTo>
                  <a:lnTo>
                    <a:pt x="264" y="392"/>
                  </a:lnTo>
                  <a:lnTo>
                    <a:pt x="264" y="394"/>
                  </a:lnTo>
                  <a:lnTo>
                    <a:pt x="264" y="528"/>
                  </a:lnTo>
                  <a:lnTo>
                    <a:pt x="262" y="544"/>
                  </a:lnTo>
                  <a:lnTo>
                    <a:pt x="256" y="559"/>
                  </a:lnTo>
                  <a:lnTo>
                    <a:pt x="248" y="570"/>
                  </a:lnTo>
                  <a:lnTo>
                    <a:pt x="236" y="578"/>
                  </a:lnTo>
                  <a:lnTo>
                    <a:pt x="221" y="583"/>
                  </a:lnTo>
                  <a:lnTo>
                    <a:pt x="204" y="585"/>
                  </a:lnTo>
                  <a:lnTo>
                    <a:pt x="187" y="583"/>
                  </a:lnTo>
                  <a:lnTo>
                    <a:pt x="172" y="578"/>
                  </a:lnTo>
                  <a:lnTo>
                    <a:pt x="161" y="570"/>
                  </a:lnTo>
                  <a:lnTo>
                    <a:pt x="152" y="559"/>
                  </a:lnTo>
                  <a:lnTo>
                    <a:pt x="147" y="544"/>
                  </a:lnTo>
                  <a:lnTo>
                    <a:pt x="145" y="528"/>
                  </a:lnTo>
                  <a:lnTo>
                    <a:pt x="145" y="360"/>
                  </a:lnTo>
                  <a:lnTo>
                    <a:pt x="146" y="345"/>
                  </a:lnTo>
                  <a:lnTo>
                    <a:pt x="148" y="333"/>
                  </a:lnTo>
                  <a:lnTo>
                    <a:pt x="152" y="324"/>
                  </a:lnTo>
                  <a:lnTo>
                    <a:pt x="161" y="314"/>
                  </a:lnTo>
                  <a:lnTo>
                    <a:pt x="172" y="304"/>
                  </a:lnTo>
                  <a:lnTo>
                    <a:pt x="272" y="221"/>
                  </a:lnTo>
                  <a:lnTo>
                    <a:pt x="275" y="218"/>
                  </a:lnTo>
                  <a:lnTo>
                    <a:pt x="279" y="215"/>
                  </a:lnTo>
                  <a:lnTo>
                    <a:pt x="282" y="213"/>
                  </a:lnTo>
                  <a:lnTo>
                    <a:pt x="284" y="211"/>
                  </a:lnTo>
                  <a:lnTo>
                    <a:pt x="286" y="209"/>
                  </a:lnTo>
                  <a:lnTo>
                    <a:pt x="287" y="207"/>
                  </a:lnTo>
                  <a:lnTo>
                    <a:pt x="287" y="206"/>
                  </a:lnTo>
                  <a:lnTo>
                    <a:pt x="287" y="203"/>
                  </a:lnTo>
                  <a:lnTo>
                    <a:pt x="287" y="200"/>
                  </a:lnTo>
                  <a:lnTo>
                    <a:pt x="287" y="196"/>
                  </a:lnTo>
                  <a:lnTo>
                    <a:pt x="287" y="192"/>
                  </a:lnTo>
                  <a:lnTo>
                    <a:pt x="287" y="113"/>
                  </a:lnTo>
                  <a:lnTo>
                    <a:pt x="114" y="113"/>
                  </a:lnTo>
                  <a:lnTo>
                    <a:pt x="107" y="124"/>
                  </a:lnTo>
                  <a:lnTo>
                    <a:pt x="99" y="133"/>
                  </a:lnTo>
                  <a:lnTo>
                    <a:pt x="87" y="141"/>
                  </a:lnTo>
                  <a:lnTo>
                    <a:pt x="74" y="146"/>
                  </a:lnTo>
                  <a:lnTo>
                    <a:pt x="60" y="148"/>
                  </a:lnTo>
                  <a:lnTo>
                    <a:pt x="41" y="146"/>
                  </a:lnTo>
                  <a:lnTo>
                    <a:pt x="28" y="138"/>
                  </a:lnTo>
                  <a:lnTo>
                    <a:pt x="16" y="129"/>
                  </a:lnTo>
                  <a:lnTo>
                    <a:pt x="6" y="118"/>
                  </a:lnTo>
                  <a:lnTo>
                    <a:pt x="1" y="105"/>
                  </a:lnTo>
                  <a:lnTo>
                    <a:pt x="0" y="92"/>
                  </a:lnTo>
                  <a:lnTo>
                    <a:pt x="0" y="56"/>
                  </a:lnTo>
                  <a:lnTo>
                    <a:pt x="1" y="42"/>
                  </a:lnTo>
                  <a:lnTo>
                    <a:pt x="6" y="29"/>
                  </a:lnTo>
                  <a:lnTo>
                    <a:pt x="16" y="18"/>
                  </a:lnTo>
                  <a:lnTo>
                    <a:pt x="28" y="8"/>
                  </a:lnTo>
                  <a:lnTo>
                    <a:pt x="41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83"/>
            <p:cNvSpPr>
              <a:spLocks noEditPoints="1"/>
            </p:cNvSpPr>
            <p:nvPr/>
          </p:nvSpPr>
          <p:spPr bwMode="auto">
            <a:xfrm>
              <a:off x="11082338" y="2941638"/>
              <a:ext cx="104775" cy="76200"/>
            </a:xfrm>
            <a:custGeom>
              <a:avLst/>
              <a:gdLst>
                <a:gd name="T0" fmla="*/ 221 w 933"/>
                <a:gd name="T1" fmla="*/ 254 h 618"/>
                <a:gd name="T2" fmla="*/ 221 w 933"/>
                <a:gd name="T3" fmla="*/ 364 h 618"/>
                <a:gd name="T4" fmla="*/ 711 w 933"/>
                <a:gd name="T5" fmla="*/ 364 h 618"/>
                <a:gd name="T6" fmla="*/ 711 w 933"/>
                <a:gd name="T7" fmla="*/ 254 h 618"/>
                <a:gd name="T8" fmla="*/ 221 w 933"/>
                <a:gd name="T9" fmla="*/ 254 h 618"/>
                <a:gd name="T10" fmla="*/ 162 w 933"/>
                <a:gd name="T11" fmla="*/ 0 h 618"/>
                <a:gd name="T12" fmla="*/ 772 w 933"/>
                <a:gd name="T13" fmla="*/ 0 h 618"/>
                <a:gd name="T14" fmla="*/ 804 w 933"/>
                <a:gd name="T15" fmla="*/ 3 h 618"/>
                <a:gd name="T16" fmla="*/ 834 w 933"/>
                <a:gd name="T17" fmla="*/ 12 h 618"/>
                <a:gd name="T18" fmla="*/ 861 w 933"/>
                <a:gd name="T19" fmla="*/ 26 h 618"/>
                <a:gd name="T20" fmla="*/ 885 w 933"/>
                <a:gd name="T21" fmla="*/ 45 h 618"/>
                <a:gd name="T22" fmla="*/ 905 w 933"/>
                <a:gd name="T23" fmla="*/ 68 h 618"/>
                <a:gd name="T24" fmla="*/ 920 w 933"/>
                <a:gd name="T25" fmla="*/ 93 h 618"/>
                <a:gd name="T26" fmla="*/ 928 w 933"/>
                <a:gd name="T27" fmla="*/ 123 h 618"/>
                <a:gd name="T28" fmla="*/ 933 w 933"/>
                <a:gd name="T29" fmla="*/ 153 h 618"/>
                <a:gd name="T30" fmla="*/ 933 w 933"/>
                <a:gd name="T31" fmla="*/ 465 h 618"/>
                <a:gd name="T32" fmla="*/ 928 w 933"/>
                <a:gd name="T33" fmla="*/ 495 h 618"/>
                <a:gd name="T34" fmla="*/ 920 w 933"/>
                <a:gd name="T35" fmla="*/ 524 h 618"/>
                <a:gd name="T36" fmla="*/ 905 w 933"/>
                <a:gd name="T37" fmla="*/ 550 h 618"/>
                <a:gd name="T38" fmla="*/ 885 w 933"/>
                <a:gd name="T39" fmla="*/ 572 h 618"/>
                <a:gd name="T40" fmla="*/ 861 w 933"/>
                <a:gd name="T41" fmla="*/ 591 h 618"/>
                <a:gd name="T42" fmla="*/ 834 w 933"/>
                <a:gd name="T43" fmla="*/ 605 h 618"/>
                <a:gd name="T44" fmla="*/ 804 w 933"/>
                <a:gd name="T45" fmla="*/ 615 h 618"/>
                <a:gd name="T46" fmla="*/ 772 w 933"/>
                <a:gd name="T47" fmla="*/ 618 h 618"/>
                <a:gd name="T48" fmla="*/ 162 w 933"/>
                <a:gd name="T49" fmla="*/ 618 h 618"/>
                <a:gd name="T50" fmla="*/ 129 w 933"/>
                <a:gd name="T51" fmla="*/ 615 h 618"/>
                <a:gd name="T52" fmla="*/ 99 w 933"/>
                <a:gd name="T53" fmla="*/ 605 h 618"/>
                <a:gd name="T54" fmla="*/ 71 w 933"/>
                <a:gd name="T55" fmla="*/ 591 h 618"/>
                <a:gd name="T56" fmla="*/ 48 w 933"/>
                <a:gd name="T57" fmla="*/ 573 h 618"/>
                <a:gd name="T58" fmla="*/ 28 w 933"/>
                <a:gd name="T59" fmla="*/ 550 h 618"/>
                <a:gd name="T60" fmla="*/ 13 w 933"/>
                <a:gd name="T61" fmla="*/ 524 h 618"/>
                <a:gd name="T62" fmla="*/ 4 w 933"/>
                <a:gd name="T63" fmla="*/ 495 h 618"/>
                <a:gd name="T64" fmla="*/ 0 w 933"/>
                <a:gd name="T65" fmla="*/ 465 h 618"/>
                <a:gd name="T66" fmla="*/ 0 w 933"/>
                <a:gd name="T67" fmla="*/ 153 h 618"/>
                <a:gd name="T68" fmla="*/ 4 w 933"/>
                <a:gd name="T69" fmla="*/ 123 h 618"/>
                <a:gd name="T70" fmla="*/ 13 w 933"/>
                <a:gd name="T71" fmla="*/ 93 h 618"/>
                <a:gd name="T72" fmla="*/ 28 w 933"/>
                <a:gd name="T73" fmla="*/ 68 h 618"/>
                <a:gd name="T74" fmla="*/ 48 w 933"/>
                <a:gd name="T75" fmla="*/ 45 h 618"/>
                <a:gd name="T76" fmla="*/ 71 w 933"/>
                <a:gd name="T77" fmla="*/ 26 h 618"/>
                <a:gd name="T78" fmla="*/ 99 w 933"/>
                <a:gd name="T79" fmla="*/ 12 h 618"/>
                <a:gd name="T80" fmla="*/ 129 w 933"/>
                <a:gd name="T81" fmla="*/ 3 h 618"/>
                <a:gd name="T82" fmla="*/ 162 w 933"/>
                <a:gd name="T83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33" h="618">
                  <a:moveTo>
                    <a:pt x="221" y="254"/>
                  </a:moveTo>
                  <a:lnTo>
                    <a:pt x="221" y="364"/>
                  </a:lnTo>
                  <a:lnTo>
                    <a:pt x="711" y="364"/>
                  </a:lnTo>
                  <a:lnTo>
                    <a:pt x="711" y="254"/>
                  </a:lnTo>
                  <a:lnTo>
                    <a:pt x="221" y="254"/>
                  </a:lnTo>
                  <a:close/>
                  <a:moveTo>
                    <a:pt x="162" y="0"/>
                  </a:moveTo>
                  <a:lnTo>
                    <a:pt x="772" y="0"/>
                  </a:lnTo>
                  <a:lnTo>
                    <a:pt x="804" y="3"/>
                  </a:lnTo>
                  <a:lnTo>
                    <a:pt x="834" y="12"/>
                  </a:lnTo>
                  <a:lnTo>
                    <a:pt x="861" y="26"/>
                  </a:lnTo>
                  <a:lnTo>
                    <a:pt x="885" y="45"/>
                  </a:lnTo>
                  <a:lnTo>
                    <a:pt x="905" y="68"/>
                  </a:lnTo>
                  <a:lnTo>
                    <a:pt x="920" y="93"/>
                  </a:lnTo>
                  <a:lnTo>
                    <a:pt x="928" y="123"/>
                  </a:lnTo>
                  <a:lnTo>
                    <a:pt x="933" y="153"/>
                  </a:lnTo>
                  <a:lnTo>
                    <a:pt x="933" y="465"/>
                  </a:lnTo>
                  <a:lnTo>
                    <a:pt x="928" y="495"/>
                  </a:lnTo>
                  <a:lnTo>
                    <a:pt x="920" y="524"/>
                  </a:lnTo>
                  <a:lnTo>
                    <a:pt x="905" y="550"/>
                  </a:lnTo>
                  <a:lnTo>
                    <a:pt x="885" y="572"/>
                  </a:lnTo>
                  <a:lnTo>
                    <a:pt x="861" y="591"/>
                  </a:lnTo>
                  <a:lnTo>
                    <a:pt x="834" y="605"/>
                  </a:lnTo>
                  <a:lnTo>
                    <a:pt x="804" y="615"/>
                  </a:lnTo>
                  <a:lnTo>
                    <a:pt x="772" y="618"/>
                  </a:lnTo>
                  <a:lnTo>
                    <a:pt x="162" y="618"/>
                  </a:lnTo>
                  <a:lnTo>
                    <a:pt x="129" y="615"/>
                  </a:lnTo>
                  <a:lnTo>
                    <a:pt x="99" y="605"/>
                  </a:lnTo>
                  <a:lnTo>
                    <a:pt x="71" y="591"/>
                  </a:lnTo>
                  <a:lnTo>
                    <a:pt x="48" y="573"/>
                  </a:lnTo>
                  <a:lnTo>
                    <a:pt x="28" y="550"/>
                  </a:lnTo>
                  <a:lnTo>
                    <a:pt x="13" y="524"/>
                  </a:lnTo>
                  <a:lnTo>
                    <a:pt x="4" y="495"/>
                  </a:lnTo>
                  <a:lnTo>
                    <a:pt x="0" y="465"/>
                  </a:lnTo>
                  <a:lnTo>
                    <a:pt x="0" y="153"/>
                  </a:lnTo>
                  <a:lnTo>
                    <a:pt x="4" y="123"/>
                  </a:lnTo>
                  <a:lnTo>
                    <a:pt x="13" y="93"/>
                  </a:lnTo>
                  <a:lnTo>
                    <a:pt x="28" y="68"/>
                  </a:lnTo>
                  <a:lnTo>
                    <a:pt x="48" y="45"/>
                  </a:lnTo>
                  <a:lnTo>
                    <a:pt x="71" y="26"/>
                  </a:lnTo>
                  <a:lnTo>
                    <a:pt x="99" y="12"/>
                  </a:lnTo>
                  <a:lnTo>
                    <a:pt x="129" y="3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84"/>
            <p:cNvSpPr>
              <a:spLocks noEditPoints="1"/>
            </p:cNvSpPr>
            <p:nvPr/>
          </p:nvSpPr>
          <p:spPr bwMode="auto">
            <a:xfrm>
              <a:off x="11082338" y="3035300"/>
              <a:ext cx="104775" cy="74613"/>
            </a:xfrm>
            <a:custGeom>
              <a:avLst/>
              <a:gdLst>
                <a:gd name="T0" fmla="*/ 410 w 933"/>
                <a:gd name="T1" fmla="*/ 75 h 617"/>
                <a:gd name="T2" fmla="*/ 410 w 933"/>
                <a:gd name="T3" fmla="*/ 253 h 617"/>
                <a:gd name="T4" fmla="*/ 221 w 933"/>
                <a:gd name="T5" fmla="*/ 253 h 617"/>
                <a:gd name="T6" fmla="*/ 221 w 933"/>
                <a:gd name="T7" fmla="*/ 363 h 617"/>
                <a:gd name="T8" fmla="*/ 408 w 933"/>
                <a:gd name="T9" fmla="*/ 363 h 617"/>
                <a:gd name="T10" fmla="*/ 408 w 933"/>
                <a:gd name="T11" fmla="*/ 542 h 617"/>
                <a:gd name="T12" fmla="*/ 524 w 933"/>
                <a:gd name="T13" fmla="*/ 542 h 617"/>
                <a:gd name="T14" fmla="*/ 524 w 933"/>
                <a:gd name="T15" fmla="*/ 363 h 617"/>
                <a:gd name="T16" fmla="*/ 711 w 933"/>
                <a:gd name="T17" fmla="*/ 363 h 617"/>
                <a:gd name="T18" fmla="*/ 711 w 933"/>
                <a:gd name="T19" fmla="*/ 253 h 617"/>
                <a:gd name="T20" fmla="*/ 524 w 933"/>
                <a:gd name="T21" fmla="*/ 253 h 617"/>
                <a:gd name="T22" fmla="*/ 524 w 933"/>
                <a:gd name="T23" fmla="*/ 75 h 617"/>
                <a:gd name="T24" fmla="*/ 410 w 933"/>
                <a:gd name="T25" fmla="*/ 75 h 617"/>
                <a:gd name="T26" fmla="*/ 162 w 933"/>
                <a:gd name="T27" fmla="*/ 0 h 617"/>
                <a:gd name="T28" fmla="*/ 772 w 933"/>
                <a:gd name="T29" fmla="*/ 0 h 617"/>
                <a:gd name="T30" fmla="*/ 804 w 933"/>
                <a:gd name="T31" fmla="*/ 3 h 617"/>
                <a:gd name="T32" fmla="*/ 834 w 933"/>
                <a:gd name="T33" fmla="*/ 13 h 617"/>
                <a:gd name="T34" fmla="*/ 861 w 933"/>
                <a:gd name="T35" fmla="*/ 27 h 617"/>
                <a:gd name="T36" fmla="*/ 885 w 933"/>
                <a:gd name="T37" fmla="*/ 45 h 617"/>
                <a:gd name="T38" fmla="*/ 905 w 933"/>
                <a:gd name="T39" fmla="*/ 67 h 617"/>
                <a:gd name="T40" fmla="*/ 920 w 933"/>
                <a:gd name="T41" fmla="*/ 94 h 617"/>
                <a:gd name="T42" fmla="*/ 928 w 933"/>
                <a:gd name="T43" fmla="*/ 122 h 617"/>
                <a:gd name="T44" fmla="*/ 933 w 933"/>
                <a:gd name="T45" fmla="*/ 153 h 617"/>
                <a:gd name="T46" fmla="*/ 933 w 933"/>
                <a:gd name="T47" fmla="*/ 464 h 617"/>
                <a:gd name="T48" fmla="*/ 928 w 933"/>
                <a:gd name="T49" fmla="*/ 495 h 617"/>
                <a:gd name="T50" fmla="*/ 920 w 933"/>
                <a:gd name="T51" fmla="*/ 524 h 617"/>
                <a:gd name="T52" fmla="*/ 905 w 933"/>
                <a:gd name="T53" fmla="*/ 550 h 617"/>
                <a:gd name="T54" fmla="*/ 885 w 933"/>
                <a:gd name="T55" fmla="*/ 572 h 617"/>
                <a:gd name="T56" fmla="*/ 861 w 933"/>
                <a:gd name="T57" fmla="*/ 591 h 617"/>
                <a:gd name="T58" fmla="*/ 834 w 933"/>
                <a:gd name="T59" fmla="*/ 605 h 617"/>
                <a:gd name="T60" fmla="*/ 804 w 933"/>
                <a:gd name="T61" fmla="*/ 614 h 617"/>
                <a:gd name="T62" fmla="*/ 772 w 933"/>
                <a:gd name="T63" fmla="*/ 617 h 617"/>
                <a:gd name="T64" fmla="*/ 162 w 933"/>
                <a:gd name="T65" fmla="*/ 617 h 617"/>
                <a:gd name="T66" fmla="*/ 129 w 933"/>
                <a:gd name="T67" fmla="*/ 614 h 617"/>
                <a:gd name="T68" fmla="*/ 99 w 933"/>
                <a:gd name="T69" fmla="*/ 605 h 617"/>
                <a:gd name="T70" fmla="*/ 71 w 933"/>
                <a:gd name="T71" fmla="*/ 591 h 617"/>
                <a:gd name="T72" fmla="*/ 48 w 933"/>
                <a:gd name="T73" fmla="*/ 572 h 617"/>
                <a:gd name="T74" fmla="*/ 28 w 933"/>
                <a:gd name="T75" fmla="*/ 550 h 617"/>
                <a:gd name="T76" fmla="*/ 13 w 933"/>
                <a:gd name="T77" fmla="*/ 524 h 617"/>
                <a:gd name="T78" fmla="*/ 4 w 933"/>
                <a:gd name="T79" fmla="*/ 495 h 617"/>
                <a:gd name="T80" fmla="*/ 0 w 933"/>
                <a:gd name="T81" fmla="*/ 464 h 617"/>
                <a:gd name="T82" fmla="*/ 0 w 933"/>
                <a:gd name="T83" fmla="*/ 153 h 617"/>
                <a:gd name="T84" fmla="*/ 4 w 933"/>
                <a:gd name="T85" fmla="*/ 122 h 617"/>
                <a:gd name="T86" fmla="*/ 13 w 933"/>
                <a:gd name="T87" fmla="*/ 94 h 617"/>
                <a:gd name="T88" fmla="*/ 28 w 933"/>
                <a:gd name="T89" fmla="*/ 67 h 617"/>
                <a:gd name="T90" fmla="*/ 48 w 933"/>
                <a:gd name="T91" fmla="*/ 45 h 617"/>
                <a:gd name="T92" fmla="*/ 71 w 933"/>
                <a:gd name="T93" fmla="*/ 27 h 617"/>
                <a:gd name="T94" fmla="*/ 99 w 933"/>
                <a:gd name="T95" fmla="*/ 13 h 617"/>
                <a:gd name="T96" fmla="*/ 129 w 933"/>
                <a:gd name="T97" fmla="*/ 3 h 617"/>
                <a:gd name="T98" fmla="*/ 162 w 933"/>
                <a:gd name="T99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33" h="617">
                  <a:moveTo>
                    <a:pt x="410" y="75"/>
                  </a:moveTo>
                  <a:lnTo>
                    <a:pt x="410" y="253"/>
                  </a:lnTo>
                  <a:lnTo>
                    <a:pt x="221" y="253"/>
                  </a:lnTo>
                  <a:lnTo>
                    <a:pt x="221" y="363"/>
                  </a:lnTo>
                  <a:lnTo>
                    <a:pt x="408" y="363"/>
                  </a:lnTo>
                  <a:lnTo>
                    <a:pt x="408" y="542"/>
                  </a:lnTo>
                  <a:lnTo>
                    <a:pt x="524" y="542"/>
                  </a:lnTo>
                  <a:lnTo>
                    <a:pt x="524" y="363"/>
                  </a:lnTo>
                  <a:lnTo>
                    <a:pt x="711" y="363"/>
                  </a:lnTo>
                  <a:lnTo>
                    <a:pt x="711" y="253"/>
                  </a:lnTo>
                  <a:lnTo>
                    <a:pt x="524" y="253"/>
                  </a:lnTo>
                  <a:lnTo>
                    <a:pt x="524" y="75"/>
                  </a:lnTo>
                  <a:lnTo>
                    <a:pt x="410" y="75"/>
                  </a:lnTo>
                  <a:close/>
                  <a:moveTo>
                    <a:pt x="162" y="0"/>
                  </a:moveTo>
                  <a:lnTo>
                    <a:pt x="772" y="0"/>
                  </a:lnTo>
                  <a:lnTo>
                    <a:pt x="804" y="3"/>
                  </a:lnTo>
                  <a:lnTo>
                    <a:pt x="834" y="13"/>
                  </a:lnTo>
                  <a:lnTo>
                    <a:pt x="861" y="27"/>
                  </a:lnTo>
                  <a:lnTo>
                    <a:pt x="885" y="45"/>
                  </a:lnTo>
                  <a:lnTo>
                    <a:pt x="905" y="67"/>
                  </a:lnTo>
                  <a:lnTo>
                    <a:pt x="920" y="94"/>
                  </a:lnTo>
                  <a:lnTo>
                    <a:pt x="928" y="122"/>
                  </a:lnTo>
                  <a:lnTo>
                    <a:pt x="933" y="153"/>
                  </a:lnTo>
                  <a:lnTo>
                    <a:pt x="933" y="464"/>
                  </a:lnTo>
                  <a:lnTo>
                    <a:pt x="928" y="495"/>
                  </a:lnTo>
                  <a:lnTo>
                    <a:pt x="920" y="524"/>
                  </a:lnTo>
                  <a:lnTo>
                    <a:pt x="905" y="550"/>
                  </a:lnTo>
                  <a:lnTo>
                    <a:pt x="885" y="572"/>
                  </a:lnTo>
                  <a:lnTo>
                    <a:pt x="861" y="591"/>
                  </a:lnTo>
                  <a:lnTo>
                    <a:pt x="834" y="605"/>
                  </a:lnTo>
                  <a:lnTo>
                    <a:pt x="804" y="614"/>
                  </a:lnTo>
                  <a:lnTo>
                    <a:pt x="772" y="617"/>
                  </a:lnTo>
                  <a:lnTo>
                    <a:pt x="162" y="617"/>
                  </a:lnTo>
                  <a:lnTo>
                    <a:pt x="129" y="614"/>
                  </a:lnTo>
                  <a:lnTo>
                    <a:pt x="99" y="605"/>
                  </a:lnTo>
                  <a:lnTo>
                    <a:pt x="71" y="591"/>
                  </a:lnTo>
                  <a:lnTo>
                    <a:pt x="48" y="572"/>
                  </a:lnTo>
                  <a:lnTo>
                    <a:pt x="28" y="550"/>
                  </a:lnTo>
                  <a:lnTo>
                    <a:pt x="13" y="524"/>
                  </a:lnTo>
                  <a:lnTo>
                    <a:pt x="4" y="495"/>
                  </a:lnTo>
                  <a:lnTo>
                    <a:pt x="0" y="464"/>
                  </a:lnTo>
                  <a:lnTo>
                    <a:pt x="0" y="153"/>
                  </a:lnTo>
                  <a:lnTo>
                    <a:pt x="4" y="122"/>
                  </a:lnTo>
                  <a:lnTo>
                    <a:pt x="13" y="94"/>
                  </a:lnTo>
                  <a:lnTo>
                    <a:pt x="28" y="67"/>
                  </a:lnTo>
                  <a:lnTo>
                    <a:pt x="48" y="45"/>
                  </a:lnTo>
                  <a:lnTo>
                    <a:pt x="71" y="27"/>
                  </a:lnTo>
                  <a:lnTo>
                    <a:pt x="99" y="13"/>
                  </a:lnTo>
                  <a:lnTo>
                    <a:pt x="129" y="3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185"/>
            <p:cNvSpPr>
              <a:spLocks noEditPoints="1"/>
            </p:cNvSpPr>
            <p:nvPr/>
          </p:nvSpPr>
          <p:spPr bwMode="auto">
            <a:xfrm>
              <a:off x="11226800" y="2941638"/>
              <a:ext cx="106363" cy="168275"/>
            </a:xfrm>
            <a:custGeom>
              <a:avLst/>
              <a:gdLst>
                <a:gd name="T0" fmla="*/ 220 w 930"/>
                <a:gd name="T1" fmla="*/ 740 h 1376"/>
                <a:gd name="T2" fmla="*/ 220 w 930"/>
                <a:gd name="T3" fmla="*/ 849 h 1376"/>
                <a:gd name="T4" fmla="*/ 710 w 930"/>
                <a:gd name="T5" fmla="*/ 849 h 1376"/>
                <a:gd name="T6" fmla="*/ 710 w 930"/>
                <a:gd name="T7" fmla="*/ 740 h 1376"/>
                <a:gd name="T8" fmla="*/ 220 w 930"/>
                <a:gd name="T9" fmla="*/ 740 h 1376"/>
                <a:gd name="T10" fmla="*/ 220 w 930"/>
                <a:gd name="T11" fmla="*/ 528 h 1376"/>
                <a:gd name="T12" fmla="*/ 220 w 930"/>
                <a:gd name="T13" fmla="*/ 637 h 1376"/>
                <a:gd name="T14" fmla="*/ 710 w 930"/>
                <a:gd name="T15" fmla="*/ 637 h 1376"/>
                <a:gd name="T16" fmla="*/ 710 w 930"/>
                <a:gd name="T17" fmla="*/ 528 h 1376"/>
                <a:gd name="T18" fmla="*/ 220 w 930"/>
                <a:gd name="T19" fmla="*/ 528 h 1376"/>
                <a:gd name="T20" fmla="*/ 160 w 930"/>
                <a:gd name="T21" fmla="*/ 0 h 1376"/>
                <a:gd name="T22" fmla="*/ 770 w 930"/>
                <a:gd name="T23" fmla="*/ 0 h 1376"/>
                <a:gd name="T24" fmla="*/ 803 w 930"/>
                <a:gd name="T25" fmla="*/ 3 h 1376"/>
                <a:gd name="T26" fmla="*/ 833 w 930"/>
                <a:gd name="T27" fmla="*/ 12 h 1376"/>
                <a:gd name="T28" fmla="*/ 860 w 930"/>
                <a:gd name="T29" fmla="*/ 26 h 1376"/>
                <a:gd name="T30" fmla="*/ 884 w 930"/>
                <a:gd name="T31" fmla="*/ 46 h 1376"/>
                <a:gd name="T32" fmla="*/ 903 w 930"/>
                <a:gd name="T33" fmla="*/ 68 h 1376"/>
                <a:gd name="T34" fmla="*/ 918 w 930"/>
                <a:gd name="T35" fmla="*/ 94 h 1376"/>
                <a:gd name="T36" fmla="*/ 927 w 930"/>
                <a:gd name="T37" fmla="*/ 123 h 1376"/>
                <a:gd name="T38" fmla="*/ 930 w 930"/>
                <a:gd name="T39" fmla="*/ 153 h 1376"/>
                <a:gd name="T40" fmla="*/ 930 w 930"/>
                <a:gd name="T41" fmla="*/ 1223 h 1376"/>
                <a:gd name="T42" fmla="*/ 927 w 930"/>
                <a:gd name="T43" fmla="*/ 1254 h 1376"/>
                <a:gd name="T44" fmla="*/ 918 w 930"/>
                <a:gd name="T45" fmla="*/ 1283 h 1376"/>
                <a:gd name="T46" fmla="*/ 904 w 930"/>
                <a:gd name="T47" fmla="*/ 1308 h 1376"/>
                <a:gd name="T48" fmla="*/ 884 w 930"/>
                <a:gd name="T49" fmla="*/ 1331 h 1376"/>
                <a:gd name="T50" fmla="*/ 860 w 930"/>
                <a:gd name="T51" fmla="*/ 1350 h 1376"/>
                <a:gd name="T52" fmla="*/ 833 w 930"/>
                <a:gd name="T53" fmla="*/ 1364 h 1376"/>
                <a:gd name="T54" fmla="*/ 803 w 930"/>
                <a:gd name="T55" fmla="*/ 1373 h 1376"/>
                <a:gd name="T56" fmla="*/ 770 w 930"/>
                <a:gd name="T57" fmla="*/ 1376 h 1376"/>
                <a:gd name="T58" fmla="*/ 160 w 930"/>
                <a:gd name="T59" fmla="*/ 1376 h 1376"/>
                <a:gd name="T60" fmla="*/ 128 w 930"/>
                <a:gd name="T61" fmla="*/ 1373 h 1376"/>
                <a:gd name="T62" fmla="*/ 98 w 930"/>
                <a:gd name="T63" fmla="*/ 1364 h 1376"/>
                <a:gd name="T64" fmla="*/ 70 w 930"/>
                <a:gd name="T65" fmla="*/ 1350 h 1376"/>
                <a:gd name="T66" fmla="*/ 47 w 930"/>
                <a:gd name="T67" fmla="*/ 1331 h 1376"/>
                <a:gd name="T68" fmla="*/ 27 w 930"/>
                <a:gd name="T69" fmla="*/ 1308 h 1376"/>
                <a:gd name="T70" fmla="*/ 13 w 930"/>
                <a:gd name="T71" fmla="*/ 1283 h 1376"/>
                <a:gd name="T72" fmla="*/ 3 w 930"/>
                <a:gd name="T73" fmla="*/ 1254 h 1376"/>
                <a:gd name="T74" fmla="*/ 0 w 930"/>
                <a:gd name="T75" fmla="*/ 1223 h 1376"/>
                <a:gd name="T76" fmla="*/ 0 w 930"/>
                <a:gd name="T77" fmla="*/ 153 h 1376"/>
                <a:gd name="T78" fmla="*/ 3 w 930"/>
                <a:gd name="T79" fmla="*/ 123 h 1376"/>
                <a:gd name="T80" fmla="*/ 13 w 930"/>
                <a:gd name="T81" fmla="*/ 94 h 1376"/>
                <a:gd name="T82" fmla="*/ 27 w 930"/>
                <a:gd name="T83" fmla="*/ 68 h 1376"/>
                <a:gd name="T84" fmla="*/ 47 w 930"/>
                <a:gd name="T85" fmla="*/ 46 h 1376"/>
                <a:gd name="T86" fmla="*/ 70 w 930"/>
                <a:gd name="T87" fmla="*/ 26 h 1376"/>
                <a:gd name="T88" fmla="*/ 98 w 930"/>
                <a:gd name="T89" fmla="*/ 12 h 1376"/>
                <a:gd name="T90" fmla="*/ 128 w 930"/>
                <a:gd name="T91" fmla="*/ 3 h 1376"/>
                <a:gd name="T92" fmla="*/ 160 w 930"/>
                <a:gd name="T93" fmla="*/ 0 h 1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30" h="1376">
                  <a:moveTo>
                    <a:pt x="220" y="740"/>
                  </a:moveTo>
                  <a:lnTo>
                    <a:pt x="220" y="849"/>
                  </a:lnTo>
                  <a:lnTo>
                    <a:pt x="710" y="849"/>
                  </a:lnTo>
                  <a:lnTo>
                    <a:pt x="710" y="740"/>
                  </a:lnTo>
                  <a:lnTo>
                    <a:pt x="220" y="740"/>
                  </a:lnTo>
                  <a:close/>
                  <a:moveTo>
                    <a:pt x="220" y="528"/>
                  </a:moveTo>
                  <a:lnTo>
                    <a:pt x="220" y="637"/>
                  </a:lnTo>
                  <a:lnTo>
                    <a:pt x="710" y="637"/>
                  </a:lnTo>
                  <a:lnTo>
                    <a:pt x="710" y="528"/>
                  </a:lnTo>
                  <a:lnTo>
                    <a:pt x="220" y="528"/>
                  </a:lnTo>
                  <a:close/>
                  <a:moveTo>
                    <a:pt x="160" y="0"/>
                  </a:moveTo>
                  <a:lnTo>
                    <a:pt x="770" y="0"/>
                  </a:lnTo>
                  <a:lnTo>
                    <a:pt x="803" y="3"/>
                  </a:lnTo>
                  <a:lnTo>
                    <a:pt x="833" y="12"/>
                  </a:lnTo>
                  <a:lnTo>
                    <a:pt x="860" y="26"/>
                  </a:lnTo>
                  <a:lnTo>
                    <a:pt x="884" y="46"/>
                  </a:lnTo>
                  <a:lnTo>
                    <a:pt x="903" y="68"/>
                  </a:lnTo>
                  <a:lnTo>
                    <a:pt x="918" y="94"/>
                  </a:lnTo>
                  <a:lnTo>
                    <a:pt x="927" y="123"/>
                  </a:lnTo>
                  <a:lnTo>
                    <a:pt x="930" y="153"/>
                  </a:lnTo>
                  <a:lnTo>
                    <a:pt x="930" y="1223"/>
                  </a:lnTo>
                  <a:lnTo>
                    <a:pt x="927" y="1254"/>
                  </a:lnTo>
                  <a:lnTo>
                    <a:pt x="918" y="1283"/>
                  </a:lnTo>
                  <a:lnTo>
                    <a:pt x="904" y="1308"/>
                  </a:lnTo>
                  <a:lnTo>
                    <a:pt x="884" y="1331"/>
                  </a:lnTo>
                  <a:lnTo>
                    <a:pt x="860" y="1350"/>
                  </a:lnTo>
                  <a:lnTo>
                    <a:pt x="833" y="1364"/>
                  </a:lnTo>
                  <a:lnTo>
                    <a:pt x="803" y="1373"/>
                  </a:lnTo>
                  <a:lnTo>
                    <a:pt x="770" y="1376"/>
                  </a:lnTo>
                  <a:lnTo>
                    <a:pt x="160" y="1376"/>
                  </a:lnTo>
                  <a:lnTo>
                    <a:pt x="128" y="1373"/>
                  </a:lnTo>
                  <a:lnTo>
                    <a:pt x="98" y="1364"/>
                  </a:lnTo>
                  <a:lnTo>
                    <a:pt x="70" y="1350"/>
                  </a:lnTo>
                  <a:lnTo>
                    <a:pt x="47" y="1331"/>
                  </a:lnTo>
                  <a:lnTo>
                    <a:pt x="27" y="1308"/>
                  </a:lnTo>
                  <a:lnTo>
                    <a:pt x="13" y="1283"/>
                  </a:lnTo>
                  <a:lnTo>
                    <a:pt x="3" y="1254"/>
                  </a:lnTo>
                  <a:lnTo>
                    <a:pt x="0" y="1223"/>
                  </a:lnTo>
                  <a:lnTo>
                    <a:pt x="0" y="153"/>
                  </a:lnTo>
                  <a:lnTo>
                    <a:pt x="3" y="123"/>
                  </a:lnTo>
                  <a:lnTo>
                    <a:pt x="13" y="94"/>
                  </a:lnTo>
                  <a:lnTo>
                    <a:pt x="27" y="68"/>
                  </a:lnTo>
                  <a:lnTo>
                    <a:pt x="47" y="46"/>
                  </a:lnTo>
                  <a:lnTo>
                    <a:pt x="70" y="26"/>
                  </a:lnTo>
                  <a:lnTo>
                    <a:pt x="98" y="12"/>
                  </a:lnTo>
                  <a:lnTo>
                    <a:pt x="128" y="3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4" name="Freeform 190"/>
          <p:cNvSpPr>
            <a:spLocks noEditPoints="1"/>
          </p:cNvSpPr>
          <p:nvPr/>
        </p:nvSpPr>
        <p:spPr bwMode="auto">
          <a:xfrm>
            <a:off x="8322684" y="4891182"/>
            <a:ext cx="457200" cy="454025"/>
          </a:xfrm>
          <a:custGeom>
            <a:avLst/>
            <a:gdLst>
              <a:gd name="T0" fmla="*/ 1725 w 3167"/>
              <a:gd name="T1" fmla="*/ 885 h 3146"/>
              <a:gd name="T2" fmla="*/ 1721 w 3167"/>
              <a:gd name="T3" fmla="*/ 971 h 3146"/>
              <a:gd name="T4" fmla="*/ 1694 w 3167"/>
              <a:gd name="T5" fmla="*/ 1008 h 3146"/>
              <a:gd name="T6" fmla="*/ 1297 w 3167"/>
              <a:gd name="T7" fmla="*/ 1271 h 3146"/>
              <a:gd name="T8" fmla="*/ 1242 w 3167"/>
              <a:gd name="T9" fmla="*/ 1285 h 3146"/>
              <a:gd name="T10" fmla="*/ 1157 w 3167"/>
              <a:gd name="T11" fmla="*/ 1250 h 3146"/>
              <a:gd name="T12" fmla="*/ 1121 w 3167"/>
              <a:gd name="T13" fmla="*/ 1165 h 3146"/>
              <a:gd name="T14" fmla="*/ 1040 w 3167"/>
              <a:gd name="T15" fmla="*/ 3015 h 3146"/>
              <a:gd name="T16" fmla="*/ 986 w 3167"/>
              <a:gd name="T17" fmla="*/ 3109 h 3146"/>
              <a:gd name="T18" fmla="*/ 880 w 3167"/>
              <a:gd name="T19" fmla="*/ 3146 h 3146"/>
              <a:gd name="T20" fmla="*/ 776 w 3167"/>
              <a:gd name="T21" fmla="*/ 3110 h 3146"/>
              <a:gd name="T22" fmla="*/ 721 w 3167"/>
              <a:gd name="T23" fmla="*/ 3017 h 3146"/>
              <a:gd name="T24" fmla="*/ 644 w 3167"/>
              <a:gd name="T25" fmla="*/ 1675 h 3146"/>
              <a:gd name="T26" fmla="*/ 621 w 3167"/>
              <a:gd name="T27" fmla="*/ 3067 h 3146"/>
              <a:gd name="T28" fmla="*/ 537 w 3167"/>
              <a:gd name="T29" fmla="*/ 3136 h 3146"/>
              <a:gd name="T30" fmla="*/ 424 w 3167"/>
              <a:gd name="T31" fmla="*/ 3136 h 3146"/>
              <a:gd name="T32" fmla="*/ 339 w 3167"/>
              <a:gd name="T33" fmla="*/ 3067 h 3146"/>
              <a:gd name="T34" fmla="*/ 317 w 3167"/>
              <a:gd name="T35" fmla="*/ 956 h 3146"/>
              <a:gd name="T36" fmla="*/ 242 w 3167"/>
              <a:gd name="T37" fmla="*/ 1605 h 3146"/>
              <a:gd name="T38" fmla="*/ 196 w 3167"/>
              <a:gd name="T39" fmla="*/ 1699 h 3146"/>
              <a:gd name="T40" fmla="*/ 93 w 3167"/>
              <a:gd name="T41" fmla="*/ 1722 h 3146"/>
              <a:gd name="T42" fmla="*/ 12 w 3167"/>
              <a:gd name="T43" fmla="*/ 1658 h 3146"/>
              <a:gd name="T44" fmla="*/ 0 w 3167"/>
              <a:gd name="T45" fmla="*/ 1602 h 3146"/>
              <a:gd name="T46" fmla="*/ 0 w 3167"/>
              <a:gd name="T47" fmla="*/ 890 h 3146"/>
              <a:gd name="T48" fmla="*/ 8 w 3167"/>
              <a:gd name="T49" fmla="*/ 838 h 3146"/>
              <a:gd name="T50" fmla="*/ 38 w 3167"/>
              <a:gd name="T51" fmla="*/ 764 h 3146"/>
              <a:gd name="T52" fmla="*/ 103 w 3167"/>
              <a:gd name="T53" fmla="*/ 687 h 3146"/>
              <a:gd name="T54" fmla="*/ 218 w 3167"/>
              <a:gd name="T55" fmla="*/ 625 h 3146"/>
              <a:gd name="T56" fmla="*/ 397 w 3167"/>
              <a:gd name="T57" fmla="*/ 598 h 3146"/>
              <a:gd name="T58" fmla="*/ 972 w 3167"/>
              <a:gd name="T59" fmla="*/ 598 h 3146"/>
              <a:gd name="T60" fmla="*/ 1004 w 3167"/>
              <a:gd name="T61" fmla="*/ 599 h 3146"/>
              <a:gd name="T62" fmla="*/ 1084 w 3167"/>
              <a:gd name="T63" fmla="*/ 612 h 3146"/>
              <a:gd name="T64" fmla="*/ 1184 w 3167"/>
              <a:gd name="T65" fmla="*/ 645 h 3146"/>
              <a:gd name="T66" fmla="*/ 1281 w 3167"/>
              <a:gd name="T67" fmla="*/ 714 h 3146"/>
              <a:gd name="T68" fmla="*/ 1348 w 3167"/>
              <a:gd name="T69" fmla="*/ 827 h 3146"/>
              <a:gd name="T70" fmla="*/ 1506 w 3167"/>
              <a:gd name="T71" fmla="*/ 849 h 3146"/>
              <a:gd name="T72" fmla="*/ 1557 w 3167"/>
              <a:gd name="T73" fmla="*/ 814 h 3146"/>
              <a:gd name="T74" fmla="*/ 1640 w 3167"/>
              <a:gd name="T75" fmla="*/ 805 h 3146"/>
              <a:gd name="T76" fmla="*/ 1369 w 3167"/>
              <a:gd name="T77" fmla="*/ 143 h 3146"/>
              <a:gd name="T78" fmla="*/ 3147 w 3167"/>
              <a:gd name="T79" fmla="*/ 163 h 3146"/>
              <a:gd name="T80" fmla="*/ 3167 w 3167"/>
              <a:gd name="T81" fmla="*/ 1465 h 3146"/>
              <a:gd name="T82" fmla="*/ 3135 w 3167"/>
              <a:gd name="T83" fmla="*/ 1521 h 3146"/>
              <a:gd name="T84" fmla="*/ 1352 w 3167"/>
              <a:gd name="T85" fmla="*/ 1529 h 3146"/>
              <a:gd name="T86" fmla="*/ 1306 w 3167"/>
              <a:gd name="T87" fmla="*/ 1483 h 3146"/>
              <a:gd name="T88" fmla="*/ 1435 w 3167"/>
              <a:gd name="T89" fmla="*/ 1401 h 3146"/>
              <a:gd name="T90" fmla="*/ 1435 w 3167"/>
              <a:gd name="T91" fmla="*/ 748 h 3146"/>
              <a:gd name="T92" fmla="*/ 1384 w 3167"/>
              <a:gd name="T93" fmla="*/ 741 h 3146"/>
              <a:gd name="T94" fmla="*/ 1304 w 3167"/>
              <a:gd name="T95" fmla="*/ 634 h 3146"/>
              <a:gd name="T96" fmla="*/ 1324 w 3167"/>
              <a:gd name="T97" fmla="*/ 163 h 3146"/>
              <a:gd name="T98" fmla="*/ 680 w 3167"/>
              <a:gd name="T99" fmla="*/ 0 h 3146"/>
              <a:gd name="T100" fmla="*/ 830 w 3167"/>
              <a:gd name="T101" fmla="*/ 43 h 3146"/>
              <a:gd name="T102" fmla="*/ 931 w 3167"/>
              <a:gd name="T103" fmla="*/ 158 h 3146"/>
              <a:gd name="T104" fmla="*/ 954 w 3167"/>
              <a:gd name="T105" fmla="*/ 313 h 3146"/>
              <a:gd name="T106" fmla="*/ 889 w 3167"/>
              <a:gd name="T107" fmla="*/ 451 h 3146"/>
              <a:gd name="T108" fmla="*/ 759 w 3167"/>
              <a:gd name="T109" fmla="*/ 534 h 3146"/>
              <a:gd name="T110" fmla="*/ 599 w 3167"/>
              <a:gd name="T111" fmla="*/ 534 h 3146"/>
              <a:gd name="T112" fmla="*/ 470 w 3167"/>
              <a:gd name="T113" fmla="*/ 451 h 3146"/>
              <a:gd name="T114" fmla="*/ 406 w 3167"/>
              <a:gd name="T115" fmla="*/ 313 h 3146"/>
              <a:gd name="T116" fmla="*/ 429 w 3167"/>
              <a:gd name="T117" fmla="*/ 158 h 3146"/>
              <a:gd name="T118" fmla="*/ 529 w 3167"/>
              <a:gd name="T119" fmla="*/ 43 h 3146"/>
              <a:gd name="T120" fmla="*/ 680 w 3167"/>
              <a:gd name="T121" fmla="*/ 0 h 3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67" h="3146">
                <a:moveTo>
                  <a:pt x="2324" y="396"/>
                </a:moveTo>
                <a:lnTo>
                  <a:pt x="2353" y="438"/>
                </a:lnTo>
                <a:lnTo>
                  <a:pt x="1717" y="865"/>
                </a:lnTo>
                <a:lnTo>
                  <a:pt x="1725" y="885"/>
                </a:lnTo>
                <a:lnTo>
                  <a:pt x="1731" y="906"/>
                </a:lnTo>
                <a:lnTo>
                  <a:pt x="1731" y="928"/>
                </a:lnTo>
                <a:lnTo>
                  <a:pt x="1729" y="949"/>
                </a:lnTo>
                <a:lnTo>
                  <a:pt x="1721" y="971"/>
                </a:lnTo>
                <a:lnTo>
                  <a:pt x="1710" y="990"/>
                </a:lnTo>
                <a:lnTo>
                  <a:pt x="1695" y="1007"/>
                </a:lnTo>
                <a:lnTo>
                  <a:pt x="1695" y="1008"/>
                </a:lnTo>
                <a:lnTo>
                  <a:pt x="1694" y="1008"/>
                </a:lnTo>
                <a:lnTo>
                  <a:pt x="1695" y="1008"/>
                </a:lnTo>
                <a:lnTo>
                  <a:pt x="1616" y="1060"/>
                </a:lnTo>
                <a:lnTo>
                  <a:pt x="1506" y="1134"/>
                </a:lnTo>
                <a:lnTo>
                  <a:pt x="1297" y="1271"/>
                </a:lnTo>
                <a:lnTo>
                  <a:pt x="1296" y="1271"/>
                </a:lnTo>
                <a:lnTo>
                  <a:pt x="1279" y="1279"/>
                </a:lnTo>
                <a:lnTo>
                  <a:pt x="1262" y="1283"/>
                </a:lnTo>
                <a:lnTo>
                  <a:pt x="1242" y="1285"/>
                </a:lnTo>
                <a:lnTo>
                  <a:pt x="1218" y="1283"/>
                </a:lnTo>
                <a:lnTo>
                  <a:pt x="1195" y="1276"/>
                </a:lnTo>
                <a:lnTo>
                  <a:pt x="1175" y="1264"/>
                </a:lnTo>
                <a:lnTo>
                  <a:pt x="1157" y="1250"/>
                </a:lnTo>
                <a:lnTo>
                  <a:pt x="1142" y="1233"/>
                </a:lnTo>
                <a:lnTo>
                  <a:pt x="1131" y="1212"/>
                </a:lnTo>
                <a:lnTo>
                  <a:pt x="1124" y="1190"/>
                </a:lnTo>
                <a:lnTo>
                  <a:pt x="1121" y="1165"/>
                </a:lnTo>
                <a:lnTo>
                  <a:pt x="1121" y="953"/>
                </a:lnTo>
                <a:lnTo>
                  <a:pt x="1044" y="953"/>
                </a:lnTo>
                <a:lnTo>
                  <a:pt x="1044" y="2986"/>
                </a:lnTo>
                <a:lnTo>
                  <a:pt x="1040" y="3015"/>
                </a:lnTo>
                <a:lnTo>
                  <a:pt x="1033" y="3042"/>
                </a:lnTo>
                <a:lnTo>
                  <a:pt x="1021" y="3067"/>
                </a:lnTo>
                <a:lnTo>
                  <a:pt x="1005" y="3089"/>
                </a:lnTo>
                <a:lnTo>
                  <a:pt x="986" y="3109"/>
                </a:lnTo>
                <a:lnTo>
                  <a:pt x="963" y="3125"/>
                </a:lnTo>
                <a:lnTo>
                  <a:pt x="937" y="3136"/>
                </a:lnTo>
                <a:lnTo>
                  <a:pt x="909" y="3144"/>
                </a:lnTo>
                <a:lnTo>
                  <a:pt x="880" y="3146"/>
                </a:lnTo>
                <a:lnTo>
                  <a:pt x="851" y="3144"/>
                </a:lnTo>
                <a:lnTo>
                  <a:pt x="823" y="3137"/>
                </a:lnTo>
                <a:lnTo>
                  <a:pt x="799" y="3125"/>
                </a:lnTo>
                <a:lnTo>
                  <a:pt x="776" y="3110"/>
                </a:lnTo>
                <a:lnTo>
                  <a:pt x="756" y="3090"/>
                </a:lnTo>
                <a:lnTo>
                  <a:pt x="741" y="3068"/>
                </a:lnTo>
                <a:lnTo>
                  <a:pt x="728" y="3043"/>
                </a:lnTo>
                <a:lnTo>
                  <a:pt x="721" y="3017"/>
                </a:lnTo>
                <a:lnTo>
                  <a:pt x="718" y="2988"/>
                </a:lnTo>
                <a:lnTo>
                  <a:pt x="717" y="2986"/>
                </a:lnTo>
                <a:lnTo>
                  <a:pt x="717" y="1675"/>
                </a:lnTo>
                <a:lnTo>
                  <a:pt x="644" y="1675"/>
                </a:lnTo>
                <a:lnTo>
                  <a:pt x="644" y="2985"/>
                </a:lnTo>
                <a:lnTo>
                  <a:pt x="641" y="3014"/>
                </a:lnTo>
                <a:lnTo>
                  <a:pt x="633" y="3041"/>
                </a:lnTo>
                <a:lnTo>
                  <a:pt x="621" y="3067"/>
                </a:lnTo>
                <a:lnTo>
                  <a:pt x="605" y="3089"/>
                </a:lnTo>
                <a:lnTo>
                  <a:pt x="586" y="3109"/>
                </a:lnTo>
                <a:lnTo>
                  <a:pt x="563" y="3125"/>
                </a:lnTo>
                <a:lnTo>
                  <a:pt x="537" y="3136"/>
                </a:lnTo>
                <a:lnTo>
                  <a:pt x="509" y="3144"/>
                </a:lnTo>
                <a:lnTo>
                  <a:pt x="480" y="3146"/>
                </a:lnTo>
                <a:lnTo>
                  <a:pt x="450" y="3144"/>
                </a:lnTo>
                <a:lnTo>
                  <a:pt x="424" y="3136"/>
                </a:lnTo>
                <a:lnTo>
                  <a:pt x="398" y="3125"/>
                </a:lnTo>
                <a:lnTo>
                  <a:pt x="375" y="3109"/>
                </a:lnTo>
                <a:lnTo>
                  <a:pt x="355" y="3089"/>
                </a:lnTo>
                <a:lnTo>
                  <a:pt x="339" y="3067"/>
                </a:lnTo>
                <a:lnTo>
                  <a:pt x="326" y="3041"/>
                </a:lnTo>
                <a:lnTo>
                  <a:pt x="319" y="3014"/>
                </a:lnTo>
                <a:lnTo>
                  <a:pt x="316" y="2985"/>
                </a:lnTo>
                <a:lnTo>
                  <a:pt x="317" y="956"/>
                </a:lnTo>
                <a:lnTo>
                  <a:pt x="242" y="956"/>
                </a:lnTo>
                <a:lnTo>
                  <a:pt x="242" y="1600"/>
                </a:lnTo>
                <a:lnTo>
                  <a:pt x="242" y="1603"/>
                </a:lnTo>
                <a:lnTo>
                  <a:pt x="242" y="1605"/>
                </a:lnTo>
                <a:lnTo>
                  <a:pt x="239" y="1633"/>
                </a:lnTo>
                <a:lnTo>
                  <a:pt x="229" y="1658"/>
                </a:lnTo>
                <a:lnTo>
                  <a:pt x="215" y="1681"/>
                </a:lnTo>
                <a:lnTo>
                  <a:pt x="196" y="1699"/>
                </a:lnTo>
                <a:lnTo>
                  <a:pt x="174" y="1713"/>
                </a:lnTo>
                <a:lnTo>
                  <a:pt x="149" y="1722"/>
                </a:lnTo>
                <a:lnTo>
                  <a:pt x="121" y="1725"/>
                </a:lnTo>
                <a:lnTo>
                  <a:pt x="93" y="1722"/>
                </a:lnTo>
                <a:lnTo>
                  <a:pt x="67" y="1713"/>
                </a:lnTo>
                <a:lnTo>
                  <a:pt x="45" y="1699"/>
                </a:lnTo>
                <a:lnTo>
                  <a:pt x="27" y="1681"/>
                </a:lnTo>
                <a:lnTo>
                  <a:pt x="12" y="1658"/>
                </a:lnTo>
                <a:lnTo>
                  <a:pt x="3" y="1633"/>
                </a:lnTo>
                <a:lnTo>
                  <a:pt x="0" y="1605"/>
                </a:lnTo>
                <a:lnTo>
                  <a:pt x="0" y="1603"/>
                </a:lnTo>
                <a:lnTo>
                  <a:pt x="0" y="1602"/>
                </a:lnTo>
                <a:lnTo>
                  <a:pt x="0" y="1600"/>
                </a:lnTo>
                <a:lnTo>
                  <a:pt x="0" y="1600"/>
                </a:lnTo>
                <a:lnTo>
                  <a:pt x="0" y="897"/>
                </a:lnTo>
                <a:lnTo>
                  <a:pt x="0" y="890"/>
                </a:lnTo>
                <a:lnTo>
                  <a:pt x="1" y="880"/>
                </a:lnTo>
                <a:lnTo>
                  <a:pt x="2" y="868"/>
                </a:lnTo>
                <a:lnTo>
                  <a:pt x="4" y="853"/>
                </a:lnTo>
                <a:lnTo>
                  <a:pt x="8" y="838"/>
                </a:lnTo>
                <a:lnTo>
                  <a:pt x="13" y="821"/>
                </a:lnTo>
                <a:lnTo>
                  <a:pt x="20" y="802"/>
                </a:lnTo>
                <a:lnTo>
                  <a:pt x="28" y="783"/>
                </a:lnTo>
                <a:lnTo>
                  <a:pt x="38" y="764"/>
                </a:lnTo>
                <a:lnTo>
                  <a:pt x="51" y="744"/>
                </a:lnTo>
                <a:lnTo>
                  <a:pt x="65" y="725"/>
                </a:lnTo>
                <a:lnTo>
                  <a:pt x="83" y="705"/>
                </a:lnTo>
                <a:lnTo>
                  <a:pt x="103" y="687"/>
                </a:lnTo>
                <a:lnTo>
                  <a:pt x="127" y="669"/>
                </a:lnTo>
                <a:lnTo>
                  <a:pt x="154" y="652"/>
                </a:lnTo>
                <a:lnTo>
                  <a:pt x="184" y="638"/>
                </a:lnTo>
                <a:lnTo>
                  <a:pt x="218" y="625"/>
                </a:lnTo>
                <a:lnTo>
                  <a:pt x="256" y="615"/>
                </a:lnTo>
                <a:lnTo>
                  <a:pt x="299" y="606"/>
                </a:lnTo>
                <a:lnTo>
                  <a:pt x="345" y="600"/>
                </a:lnTo>
                <a:lnTo>
                  <a:pt x="397" y="598"/>
                </a:lnTo>
                <a:lnTo>
                  <a:pt x="548" y="598"/>
                </a:lnTo>
                <a:lnTo>
                  <a:pt x="682" y="814"/>
                </a:lnTo>
                <a:lnTo>
                  <a:pt x="814" y="598"/>
                </a:lnTo>
                <a:lnTo>
                  <a:pt x="972" y="598"/>
                </a:lnTo>
                <a:lnTo>
                  <a:pt x="974" y="598"/>
                </a:lnTo>
                <a:lnTo>
                  <a:pt x="982" y="598"/>
                </a:lnTo>
                <a:lnTo>
                  <a:pt x="991" y="598"/>
                </a:lnTo>
                <a:lnTo>
                  <a:pt x="1004" y="599"/>
                </a:lnTo>
                <a:lnTo>
                  <a:pt x="1021" y="601"/>
                </a:lnTo>
                <a:lnTo>
                  <a:pt x="1039" y="603"/>
                </a:lnTo>
                <a:lnTo>
                  <a:pt x="1061" y="606"/>
                </a:lnTo>
                <a:lnTo>
                  <a:pt x="1084" y="612"/>
                </a:lnTo>
                <a:lnTo>
                  <a:pt x="1108" y="618"/>
                </a:lnTo>
                <a:lnTo>
                  <a:pt x="1132" y="625"/>
                </a:lnTo>
                <a:lnTo>
                  <a:pt x="1158" y="634"/>
                </a:lnTo>
                <a:lnTo>
                  <a:pt x="1184" y="645"/>
                </a:lnTo>
                <a:lnTo>
                  <a:pt x="1210" y="658"/>
                </a:lnTo>
                <a:lnTo>
                  <a:pt x="1235" y="675"/>
                </a:lnTo>
                <a:lnTo>
                  <a:pt x="1258" y="693"/>
                </a:lnTo>
                <a:lnTo>
                  <a:pt x="1281" y="714"/>
                </a:lnTo>
                <a:lnTo>
                  <a:pt x="1302" y="737"/>
                </a:lnTo>
                <a:lnTo>
                  <a:pt x="1320" y="764"/>
                </a:lnTo>
                <a:lnTo>
                  <a:pt x="1336" y="794"/>
                </a:lnTo>
                <a:lnTo>
                  <a:pt x="1348" y="827"/>
                </a:lnTo>
                <a:lnTo>
                  <a:pt x="1359" y="863"/>
                </a:lnTo>
                <a:lnTo>
                  <a:pt x="1364" y="904"/>
                </a:lnTo>
                <a:lnTo>
                  <a:pt x="1364" y="945"/>
                </a:lnTo>
                <a:lnTo>
                  <a:pt x="1506" y="849"/>
                </a:lnTo>
                <a:lnTo>
                  <a:pt x="1522" y="838"/>
                </a:lnTo>
                <a:lnTo>
                  <a:pt x="1523" y="837"/>
                </a:lnTo>
                <a:lnTo>
                  <a:pt x="1539" y="824"/>
                </a:lnTo>
                <a:lnTo>
                  <a:pt x="1557" y="814"/>
                </a:lnTo>
                <a:lnTo>
                  <a:pt x="1577" y="806"/>
                </a:lnTo>
                <a:lnTo>
                  <a:pt x="1596" y="802"/>
                </a:lnTo>
                <a:lnTo>
                  <a:pt x="1616" y="801"/>
                </a:lnTo>
                <a:lnTo>
                  <a:pt x="1640" y="805"/>
                </a:lnTo>
                <a:lnTo>
                  <a:pt x="1661" y="814"/>
                </a:lnTo>
                <a:lnTo>
                  <a:pt x="1682" y="826"/>
                </a:lnTo>
                <a:lnTo>
                  <a:pt x="2324" y="396"/>
                </a:lnTo>
                <a:close/>
                <a:moveTo>
                  <a:pt x="1369" y="143"/>
                </a:moveTo>
                <a:lnTo>
                  <a:pt x="3102" y="143"/>
                </a:lnTo>
                <a:lnTo>
                  <a:pt x="3118" y="146"/>
                </a:lnTo>
                <a:lnTo>
                  <a:pt x="3135" y="153"/>
                </a:lnTo>
                <a:lnTo>
                  <a:pt x="3147" y="163"/>
                </a:lnTo>
                <a:lnTo>
                  <a:pt x="3157" y="176"/>
                </a:lnTo>
                <a:lnTo>
                  <a:pt x="3165" y="191"/>
                </a:lnTo>
                <a:lnTo>
                  <a:pt x="3167" y="209"/>
                </a:lnTo>
                <a:lnTo>
                  <a:pt x="3167" y="1465"/>
                </a:lnTo>
                <a:lnTo>
                  <a:pt x="3165" y="1483"/>
                </a:lnTo>
                <a:lnTo>
                  <a:pt x="3157" y="1498"/>
                </a:lnTo>
                <a:lnTo>
                  <a:pt x="3147" y="1511"/>
                </a:lnTo>
                <a:lnTo>
                  <a:pt x="3135" y="1521"/>
                </a:lnTo>
                <a:lnTo>
                  <a:pt x="3118" y="1529"/>
                </a:lnTo>
                <a:lnTo>
                  <a:pt x="3102" y="1531"/>
                </a:lnTo>
                <a:lnTo>
                  <a:pt x="1369" y="1531"/>
                </a:lnTo>
                <a:lnTo>
                  <a:pt x="1352" y="1529"/>
                </a:lnTo>
                <a:lnTo>
                  <a:pt x="1336" y="1521"/>
                </a:lnTo>
                <a:lnTo>
                  <a:pt x="1324" y="1511"/>
                </a:lnTo>
                <a:lnTo>
                  <a:pt x="1313" y="1498"/>
                </a:lnTo>
                <a:lnTo>
                  <a:pt x="1306" y="1483"/>
                </a:lnTo>
                <a:lnTo>
                  <a:pt x="1304" y="1465"/>
                </a:lnTo>
                <a:lnTo>
                  <a:pt x="1304" y="1366"/>
                </a:lnTo>
                <a:lnTo>
                  <a:pt x="1435" y="1280"/>
                </a:lnTo>
                <a:lnTo>
                  <a:pt x="1435" y="1401"/>
                </a:lnTo>
                <a:lnTo>
                  <a:pt x="3036" y="1401"/>
                </a:lnTo>
                <a:lnTo>
                  <a:pt x="3036" y="274"/>
                </a:lnTo>
                <a:lnTo>
                  <a:pt x="1435" y="274"/>
                </a:lnTo>
                <a:lnTo>
                  <a:pt x="1435" y="748"/>
                </a:lnTo>
                <a:lnTo>
                  <a:pt x="1426" y="754"/>
                </a:lnTo>
                <a:lnTo>
                  <a:pt x="1418" y="761"/>
                </a:lnTo>
                <a:lnTo>
                  <a:pt x="1399" y="774"/>
                </a:lnTo>
                <a:lnTo>
                  <a:pt x="1384" y="741"/>
                </a:lnTo>
                <a:lnTo>
                  <a:pt x="1367" y="710"/>
                </a:lnTo>
                <a:lnTo>
                  <a:pt x="1348" y="683"/>
                </a:lnTo>
                <a:lnTo>
                  <a:pt x="1327" y="657"/>
                </a:lnTo>
                <a:lnTo>
                  <a:pt x="1304" y="634"/>
                </a:lnTo>
                <a:lnTo>
                  <a:pt x="1304" y="209"/>
                </a:lnTo>
                <a:lnTo>
                  <a:pt x="1306" y="191"/>
                </a:lnTo>
                <a:lnTo>
                  <a:pt x="1313" y="176"/>
                </a:lnTo>
                <a:lnTo>
                  <a:pt x="1324" y="163"/>
                </a:lnTo>
                <a:lnTo>
                  <a:pt x="1336" y="153"/>
                </a:lnTo>
                <a:lnTo>
                  <a:pt x="1352" y="146"/>
                </a:lnTo>
                <a:lnTo>
                  <a:pt x="1369" y="143"/>
                </a:lnTo>
                <a:close/>
                <a:moveTo>
                  <a:pt x="680" y="0"/>
                </a:moveTo>
                <a:lnTo>
                  <a:pt x="720" y="2"/>
                </a:lnTo>
                <a:lnTo>
                  <a:pt x="759" y="11"/>
                </a:lnTo>
                <a:lnTo>
                  <a:pt x="797" y="24"/>
                </a:lnTo>
                <a:lnTo>
                  <a:pt x="830" y="43"/>
                </a:lnTo>
                <a:lnTo>
                  <a:pt x="861" y="66"/>
                </a:lnTo>
                <a:lnTo>
                  <a:pt x="889" y="93"/>
                </a:lnTo>
                <a:lnTo>
                  <a:pt x="911" y="124"/>
                </a:lnTo>
                <a:lnTo>
                  <a:pt x="931" y="158"/>
                </a:lnTo>
                <a:lnTo>
                  <a:pt x="944" y="193"/>
                </a:lnTo>
                <a:lnTo>
                  <a:pt x="954" y="232"/>
                </a:lnTo>
                <a:lnTo>
                  <a:pt x="957" y="273"/>
                </a:lnTo>
                <a:lnTo>
                  <a:pt x="954" y="313"/>
                </a:lnTo>
                <a:lnTo>
                  <a:pt x="944" y="351"/>
                </a:lnTo>
                <a:lnTo>
                  <a:pt x="931" y="388"/>
                </a:lnTo>
                <a:lnTo>
                  <a:pt x="911" y="422"/>
                </a:lnTo>
                <a:lnTo>
                  <a:pt x="889" y="451"/>
                </a:lnTo>
                <a:lnTo>
                  <a:pt x="861" y="479"/>
                </a:lnTo>
                <a:lnTo>
                  <a:pt x="830" y="501"/>
                </a:lnTo>
                <a:lnTo>
                  <a:pt x="797" y="521"/>
                </a:lnTo>
                <a:lnTo>
                  <a:pt x="759" y="534"/>
                </a:lnTo>
                <a:lnTo>
                  <a:pt x="720" y="543"/>
                </a:lnTo>
                <a:lnTo>
                  <a:pt x="680" y="546"/>
                </a:lnTo>
                <a:lnTo>
                  <a:pt x="639" y="543"/>
                </a:lnTo>
                <a:lnTo>
                  <a:pt x="599" y="534"/>
                </a:lnTo>
                <a:lnTo>
                  <a:pt x="563" y="521"/>
                </a:lnTo>
                <a:lnTo>
                  <a:pt x="529" y="501"/>
                </a:lnTo>
                <a:lnTo>
                  <a:pt x="498" y="479"/>
                </a:lnTo>
                <a:lnTo>
                  <a:pt x="470" y="451"/>
                </a:lnTo>
                <a:lnTo>
                  <a:pt x="447" y="422"/>
                </a:lnTo>
                <a:lnTo>
                  <a:pt x="429" y="388"/>
                </a:lnTo>
                <a:lnTo>
                  <a:pt x="414" y="351"/>
                </a:lnTo>
                <a:lnTo>
                  <a:pt x="406" y="313"/>
                </a:lnTo>
                <a:lnTo>
                  <a:pt x="403" y="273"/>
                </a:lnTo>
                <a:lnTo>
                  <a:pt x="406" y="232"/>
                </a:lnTo>
                <a:lnTo>
                  <a:pt x="414" y="193"/>
                </a:lnTo>
                <a:lnTo>
                  <a:pt x="429" y="158"/>
                </a:lnTo>
                <a:lnTo>
                  <a:pt x="447" y="124"/>
                </a:lnTo>
                <a:lnTo>
                  <a:pt x="470" y="93"/>
                </a:lnTo>
                <a:lnTo>
                  <a:pt x="498" y="66"/>
                </a:lnTo>
                <a:lnTo>
                  <a:pt x="529" y="43"/>
                </a:lnTo>
                <a:lnTo>
                  <a:pt x="563" y="25"/>
                </a:lnTo>
                <a:lnTo>
                  <a:pt x="599" y="11"/>
                </a:lnTo>
                <a:lnTo>
                  <a:pt x="639" y="3"/>
                </a:lnTo>
                <a:lnTo>
                  <a:pt x="6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25" name="Group 310"/>
          <p:cNvGrpSpPr/>
          <p:nvPr/>
        </p:nvGrpSpPr>
        <p:grpSpPr>
          <a:xfrm>
            <a:off x="7372897" y="4899119"/>
            <a:ext cx="485776" cy="438150"/>
            <a:chOff x="10147300" y="3516313"/>
            <a:chExt cx="485776" cy="438150"/>
          </a:xfrm>
          <a:solidFill>
            <a:srgbClr val="000000"/>
          </a:solidFill>
        </p:grpSpPr>
        <p:sp>
          <p:nvSpPr>
            <p:cNvPr id="226" name="Freeform 195"/>
            <p:cNvSpPr>
              <a:spLocks noEditPoints="1"/>
            </p:cNvSpPr>
            <p:nvPr/>
          </p:nvSpPr>
          <p:spPr bwMode="auto">
            <a:xfrm>
              <a:off x="10147300" y="3516313"/>
              <a:ext cx="334963" cy="419100"/>
            </a:xfrm>
            <a:custGeom>
              <a:avLst/>
              <a:gdLst>
                <a:gd name="T0" fmla="*/ 505 w 2322"/>
                <a:gd name="T1" fmla="*/ 876 h 2907"/>
                <a:gd name="T2" fmla="*/ 1565 w 2322"/>
                <a:gd name="T3" fmla="*/ 671 h 2907"/>
                <a:gd name="T4" fmla="*/ 289 w 2322"/>
                <a:gd name="T5" fmla="*/ 0 h 2907"/>
                <a:gd name="T6" fmla="*/ 2228 w 2322"/>
                <a:gd name="T7" fmla="*/ 1 h 2907"/>
                <a:gd name="T8" fmla="*/ 2243 w 2322"/>
                <a:gd name="T9" fmla="*/ 6 h 2907"/>
                <a:gd name="T10" fmla="*/ 2267 w 2322"/>
                <a:gd name="T11" fmla="*/ 16 h 2907"/>
                <a:gd name="T12" fmla="*/ 2292 w 2322"/>
                <a:gd name="T13" fmla="*/ 35 h 2907"/>
                <a:gd name="T14" fmla="*/ 2313 w 2322"/>
                <a:gd name="T15" fmla="*/ 62 h 2907"/>
                <a:gd name="T16" fmla="*/ 2322 w 2322"/>
                <a:gd name="T17" fmla="*/ 100 h 2907"/>
                <a:gd name="T18" fmla="*/ 2239 w 2322"/>
                <a:gd name="T19" fmla="*/ 1292 h 2907"/>
                <a:gd name="T20" fmla="*/ 2159 w 2322"/>
                <a:gd name="T21" fmla="*/ 268 h 2907"/>
                <a:gd name="T22" fmla="*/ 2159 w 2322"/>
                <a:gd name="T23" fmla="*/ 263 h 2907"/>
                <a:gd name="T24" fmla="*/ 2157 w 2322"/>
                <a:gd name="T25" fmla="*/ 246 h 2907"/>
                <a:gd name="T26" fmla="*/ 2150 w 2322"/>
                <a:gd name="T27" fmla="*/ 225 h 2907"/>
                <a:gd name="T28" fmla="*/ 2136 w 2322"/>
                <a:gd name="T29" fmla="*/ 202 h 2907"/>
                <a:gd name="T30" fmla="*/ 2113 w 2322"/>
                <a:gd name="T31" fmla="*/ 183 h 2907"/>
                <a:gd name="T32" fmla="*/ 2077 w 2322"/>
                <a:gd name="T33" fmla="*/ 172 h 2907"/>
                <a:gd name="T34" fmla="*/ 309 w 2322"/>
                <a:gd name="T35" fmla="*/ 170 h 2907"/>
                <a:gd name="T36" fmla="*/ 299 w 2322"/>
                <a:gd name="T37" fmla="*/ 173 h 2907"/>
                <a:gd name="T38" fmla="*/ 277 w 2322"/>
                <a:gd name="T39" fmla="*/ 185 h 2907"/>
                <a:gd name="T40" fmla="*/ 248 w 2322"/>
                <a:gd name="T41" fmla="*/ 202 h 2907"/>
                <a:gd name="T42" fmla="*/ 221 w 2322"/>
                <a:gd name="T43" fmla="*/ 228 h 2907"/>
                <a:gd name="T44" fmla="*/ 204 w 2322"/>
                <a:gd name="T45" fmla="*/ 259 h 2907"/>
                <a:gd name="T46" fmla="*/ 1951 w 2322"/>
                <a:gd name="T47" fmla="*/ 280 h 2907"/>
                <a:gd name="T48" fmla="*/ 1996 w 2322"/>
                <a:gd name="T49" fmla="*/ 291 h 2907"/>
                <a:gd name="T50" fmla="*/ 2031 w 2322"/>
                <a:gd name="T51" fmla="*/ 319 h 2907"/>
                <a:gd name="T52" fmla="*/ 2051 w 2322"/>
                <a:gd name="T53" fmla="*/ 361 h 2907"/>
                <a:gd name="T54" fmla="*/ 2054 w 2322"/>
                <a:gd name="T55" fmla="*/ 1330 h 2907"/>
                <a:gd name="T56" fmla="*/ 1914 w 2322"/>
                <a:gd name="T57" fmla="*/ 1381 h 2907"/>
                <a:gd name="T58" fmla="*/ 1785 w 2322"/>
                <a:gd name="T59" fmla="*/ 1446 h 2907"/>
                <a:gd name="T60" fmla="*/ 1672 w 2322"/>
                <a:gd name="T61" fmla="*/ 1525 h 2907"/>
                <a:gd name="T62" fmla="*/ 1575 w 2322"/>
                <a:gd name="T63" fmla="*/ 1617 h 2907"/>
                <a:gd name="T64" fmla="*/ 1496 w 2322"/>
                <a:gd name="T65" fmla="*/ 1718 h 2907"/>
                <a:gd name="T66" fmla="*/ 1437 w 2322"/>
                <a:gd name="T67" fmla="*/ 1829 h 2907"/>
                <a:gd name="T68" fmla="*/ 1400 w 2322"/>
                <a:gd name="T69" fmla="*/ 1947 h 2907"/>
                <a:gd name="T70" fmla="*/ 1387 w 2322"/>
                <a:gd name="T71" fmla="*/ 2072 h 2907"/>
                <a:gd name="T72" fmla="*/ 1401 w 2322"/>
                <a:gd name="T73" fmla="*/ 2202 h 2907"/>
                <a:gd name="T74" fmla="*/ 1440 w 2322"/>
                <a:gd name="T75" fmla="*/ 2325 h 2907"/>
                <a:gd name="T76" fmla="*/ 1503 w 2322"/>
                <a:gd name="T77" fmla="*/ 2440 h 2907"/>
                <a:gd name="T78" fmla="*/ 1589 w 2322"/>
                <a:gd name="T79" fmla="*/ 2547 h 2907"/>
                <a:gd name="T80" fmla="*/ 1696 w 2322"/>
                <a:gd name="T81" fmla="*/ 2641 h 2907"/>
                <a:gd name="T82" fmla="*/ 1822 w 2322"/>
                <a:gd name="T83" fmla="*/ 2722 h 2907"/>
                <a:gd name="T84" fmla="*/ 1792 w 2322"/>
                <a:gd name="T85" fmla="*/ 2764 h 2907"/>
                <a:gd name="T86" fmla="*/ 1744 w 2322"/>
                <a:gd name="T87" fmla="*/ 2817 h 2907"/>
                <a:gd name="T88" fmla="*/ 1697 w 2322"/>
                <a:gd name="T89" fmla="*/ 2865 h 2907"/>
                <a:gd name="T90" fmla="*/ 1672 w 2322"/>
                <a:gd name="T91" fmla="*/ 2907 h 2907"/>
                <a:gd name="T92" fmla="*/ 79 w 2322"/>
                <a:gd name="T93" fmla="*/ 2904 h 2907"/>
                <a:gd name="T94" fmla="*/ 38 w 2322"/>
                <a:gd name="T95" fmla="*/ 2883 h 2907"/>
                <a:gd name="T96" fmla="*/ 11 w 2322"/>
                <a:gd name="T97" fmla="*/ 2847 h 2907"/>
                <a:gd name="T98" fmla="*/ 0 w 2322"/>
                <a:gd name="T99" fmla="*/ 2801 h 2907"/>
                <a:gd name="T100" fmla="*/ 0 w 2322"/>
                <a:gd name="T101" fmla="*/ 273 h 2907"/>
                <a:gd name="T102" fmla="*/ 1 w 2322"/>
                <a:gd name="T103" fmla="*/ 258 h 2907"/>
                <a:gd name="T104" fmla="*/ 4 w 2322"/>
                <a:gd name="T105" fmla="*/ 232 h 2907"/>
                <a:gd name="T106" fmla="*/ 13 w 2322"/>
                <a:gd name="T107" fmla="*/ 198 h 2907"/>
                <a:gd name="T108" fmla="*/ 26 w 2322"/>
                <a:gd name="T109" fmla="*/ 159 h 2907"/>
                <a:gd name="T110" fmla="*/ 48 w 2322"/>
                <a:gd name="T111" fmla="*/ 118 h 2907"/>
                <a:gd name="T112" fmla="*/ 79 w 2322"/>
                <a:gd name="T113" fmla="*/ 78 h 2907"/>
                <a:gd name="T114" fmla="*/ 122 w 2322"/>
                <a:gd name="T115" fmla="*/ 43 h 2907"/>
                <a:gd name="T116" fmla="*/ 177 w 2322"/>
                <a:gd name="T117" fmla="*/ 17 h 2907"/>
                <a:gd name="T118" fmla="*/ 248 w 2322"/>
                <a:gd name="T119" fmla="*/ 2 h 2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2" h="2907">
                  <a:moveTo>
                    <a:pt x="505" y="671"/>
                  </a:moveTo>
                  <a:lnTo>
                    <a:pt x="505" y="876"/>
                  </a:lnTo>
                  <a:lnTo>
                    <a:pt x="1565" y="876"/>
                  </a:lnTo>
                  <a:lnTo>
                    <a:pt x="1565" y="671"/>
                  </a:lnTo>
                  <a:lnTo>
                    <a:pt x="505" y="671"/>
                  </a:lnTo>
                  <a:close/>
                  <a:moveTo>
                    <a:pt x="289" y="0"/>
                  </a:moveTo>
                  <a:lnTo>
                    <a:pt x="2226" y="0"/>
                  </a:lnTo>
                  <a:lnTo>
                    <a:pt x="2228" y="1"/>
                  </a:lnTo>
                  <a:lnTo>
                    <a:pt x="2233" y="2"/>
                  </a:lnTo>
                  <a:lnTo>
                    <a:pt x="2243" y="6"/>
                  </a:lnTo>
                  <a:lnTo>
                    <a:pt x="2254" y="10"/>
                  </a:lnTo>
                  <a:lnTo>
                    <a:pt x="2267" y="16"/>
                  </a:lnTo>
                  <a:lnTo>
                    <a:pt x="2279" y="25"/>
                  </a:lnTo>
                  <a:lnTo>
                    <a:pt x="2292" y="35"/>
                  </a:lnTo>
                  <a:lnTo>
                    <a:pt x="2304" y="48"/>
                  </a:lnTo>
                  <a:lnTo>
                    <a:pt x="2313" y="62"/>
                  </a:lnTo>
                  <a:lnTo>
                    <a:pt x="2319" y="79"/>
                  </a:lnTo>
                  <a:lnTo>
                    <a:pt x="2322" y="100"/>
                  </a:lnTo>
                  <a:lnTo>
                    <a:pt x="2322" y="1284"/>
                  </a:lnTo>
                  <a:lnTo>
                    <a:pt x="2239" y="1292"/>
                  </a:lnTo>
                  <a:lnTo>
                    <a:pt x="2159" y="1304"/>
                  </a:lnTo>
                  <a:lnTo>
                    <a:pt x="2159" y="268"/>
                  </a:lnTo>
                  <a:lnTo>
                    <a:pt x="2159" y="267"/>
                  </a:lnTo>
                  <a:lnTo>
                    <a:pt x="2159" y="263"/>
                  </a:lnTo>
                  <a:lnTo>
                    <a:pt x="2158" y="255"/>
                  </a:lnTo>
                  <a:lnTo>
                    <a:pt x="2157" y="246"/>
                  </a:lnTo>
                  <a:lnTo>
                    <a:pt x="2154" y="236"/>
                  </a:lnTo>
                  <a:lnTo>
                    <a:pt x="2150" y="225"/>
                  </a:lnTo>
                  <a:lnTo>
                    <a:pt x="2145" y="214"/>
                  </a:lnTo>
                  <a:lnTo>
                    <a:pt x="2136" y="202"/>
                  </a:lnTo>
                  <a:lnTo>
                    <a:pt x="2126" y="192"/>
                  </a:lnTo>
                  <a:lnTo>
                    <a:pt x="2113" y="183"/>
                  </a:lnTo>
                  <a:lnTo>
                    <a:pt x="2096" y="176"/>
                  </a:lnTo>
                  <a:lnTo>
                    <a:pt x="2077" y="172"/>
                  </a:lnTo>
                  <a:lnTo>
                    <a:pt x="2054" y="170"/>
                  </a:lnTo>
                  <a:lnTo>
                    <a:pt x="309" y="170"/>
                  </a:lnTo>
                  <a:lnTo>
                    <a:pt x="307" y="171"/>
                  </a:lnTo>
                  <a:lnTo>
                    <a:pt x="299" y="173"/>
                  </a:lnTo>
                  <a:lnTo>
                    <a:pt x="289" y="178"/>
                  </a:lnTo>
                  <a:lnTo>
                    <a:pt x="277" y="185"/>
                  </a:lnTo>
                  <a:lnTo>
                    <a:pt x="262" y="192"/>
                  </a:lnTo>
                  <a:lnTo>
                    <a:pt x="248" y="202"/>
                  </a:lnTo>
                  <a:lnTo>
                    <a:pt x="234" y="214"/>
                  </a:lnTo>
                  <a:lnTo>
                    <a:pt x="221" y="228"/>
                  </a:lnTo>
                  <a:lnTo>
                    <a:pt x="212" y="243"/>
                  </a:lnTo>
                  <a:lnTo>
                    <a:pt x="204" y="259"/>
                  </a:lnTo>
                  <a:lnTo>
                    <a:pt x="202" y="279"/>
                  </a:lnTo>
                  <a:lnTo>
                    <a:pt x="1951" y="280"/>
                  </a:lnTo>
                  <a:lnTo>
                    <a:pt x="1975" y="282"/>
                  </a:lnTo>
                  <a:lnTo>
                    <a:pt x="1996" y="291"/>
                  </a:lnTo>
                  <a:lnTo>
                    <a:pt x="2015" y="302"/>
                  </a:lnTo>
                  <a:lnTo>
                    <a:pt x="2031" y="319"/>
                  </a:lnTo>
                  <a:lnTo>
                    <a:pt x="2043" y="338"/>
                  </a:lnTo>
                  <a:lnTo>
                    <a:pt x="2051" y="361"/>
                  </a:lnTo>
                  <a:lnTo>
                    <a:pt x="2054" y="385"/>
                  </a:lnTo>
                  <a:lnTo>
                    <a:pt x="2054" y="1330"/>
                  </a:lnTo>
                  <a:lnTo>
                    <a:pt x="1982" y="1354"/>
                  </a:lnTo>
                  <a:lnTo>
                    <a:pt x="1914" y="1381"/>
                  </a:lnTo>
                  <a:lnTo>
                    <a:pt x="1848" y="1411"/>
                  </a:lnTo>
                  <a:lnTo>
                    <a:pt x="1785" y="1446"/>
                  </a:lnTo>
                  <a:lnTo>
                    <a:pt x="1727" y="1484"/>
                  </a:lnTo>
                  <a:lnTo>
                    <a:pt x="1672" y="1525"/>
                  </a:lnTo>
                  <a:lnTo>
                    <a:pt x="1621" y="1569"/>
                  </a:lnTo>
                  <a:lnTo>
                    <a:pt x="1575" y="1617"/>
                  </a:lnTo>
                  <a:lnTo>
                    <a:pt x="1533" y="1666"/>
                  </a:lnTo>
                  <a:lnTo>
                    <a:pt x="1496" y="1718"/>
                  </a:lnTo>
                  <a:lnTo>
                    <a:pt x="1463" y="1772"/>
                  </a:lnTo>
                  <a:lnTo>
                    <a:pt x="1437" y="1829"/>
                  </a:lnTo>
                  <a:lnTo>
                    <a:pt x="1416" y="1888"/>
                  </a:lnTo>
                  <a:lnTo>
                    <a:pt x="1400" y="1947"/>
                  </a:lnTo>
                  <a:lnTo>
                    <a:pt x="1390" y="2010"/>
                  </a:lnTo>
                  <a:lnTo>
                    <a:pt x="1387" y="2072"/>
                  </a:lnTo>
                  <a:lnTo>
                    <a:pt x="1390" y="2137"/>
                  </a:lnTo>
                  <a:lnTo>
                    <a:pt x="1401" y="2202"/>
                  </a:lnTo>
                  <a:lnTo>
                    <a:pt x="1417" y="2264"/>
                  </a:lnTo>
                  <a:lnTo>
                    <a:pt x="1440" y="2325"/>
                  </a:lnTo>
                  <a:lnTo>
                    <a:pt x="1468" y="2384"/>
                  </a:lnTo>
                  <a:lnTo>
                    <a:pt x="1503" y="2440"/>
                  </a:lnTo>
                  <a:lnTo>
                    <a:pt x="1543" y="2495"/>
                  </a:lnTo>
                  <a:lnTo>
                    <a:pt x="1589" y="2547"/>
                  </a:lnTo>
                  <a:lnTo>
                    <a:pt x="1640" y="2596"/>
                  </a:lnTo>
                  <a:lnTo>
                    <a:pt x="1696" y="2641"/>
                  </a:lnTo>
                  <a:lnTo>
                    <a:pt x="1757" y="2683"/>
                  </a:lnTo>
                  <a:lnTo>
                    <a:pt x="1822" y="2722"/>
                  </a:lnTo>
                  <a:lnTo>
                    <a:pt x="1809" y="2742"/>
                  </a:lnTo>
                  <a:lnTo>
                    <a:pt x="1792" y="2764"/>
                  </a:lnTo>
                  <a:lnTo>
                    <a:pt x="1771" y="2789"/>
                  </a:lnTo>
                  <a:lnTo>
                    <a:pt x="1744" y="2817"/>
                  </a:lnTo>
                  <a:lnTo>
                    <a:pt x="1714" y="2846"/>
                  </a:lnTo>
                  <a:lnTo>
                    <a:pt x="1697" y="2865"/>
                  </a:lnTo>
                  <a:lnTo>
                    <a:pt x="1683" y="2885"/>
                  </a:lnTo>
                  <a:lnTo>
                    <a:pt x="1672" y="2907"/>
                  </a:lnTo>
                  <a:lnTo>
                    <a:pt x="102" y="2907"/>
                  </a:lnTo>
                  <a:lnTo>
                    <a:pt x="79" y="2904"/>
                  </a:lnTo>
                  <a:lnTo>
                    <a:pt x="57" y="2896"/>
                  </a:lnTo>
                  <a:lnTo>
                    <a:pt x="38" y="2883"/>
                  </a:lnTo>
                  <a:lnTo>
                    <a:pt x="22" y="2867"/>
                  </a:lnTo>
                  <a:lnTo>
                    <a:pt x="11" y="2847"/>
                  </a:lnTo>
                  <a:lnTo>
                    <a:pt x="3" y="2825"/>
                  </a:lnTo>
                  <a:lnTo>
                    <a:pt x="0" y="2801"/>
                  </a:lnTo>
                  <a:lnTo>
                    <a:pt x="0" y="276"/>
                  </a:lnTo>
                  <a:lnTo>
                    <a:pt x="0" y="273"/>
                  </a:lnTo>
                  <a:lnTo>
                    <a:pt x="0" y="268"/>
                  </a:lnTo>
                  <a:lnTo>
                    <a:pt x="1" y="258"/>
                  </a:lnTo>
                  <a:lnTo>
                    <a:pt x="2" y="246"/>
                  </a:lnTo>
                  <a:lnTo>
                    <a:pt x="4" y="232"/>
                  </a:lnTo>
                  <a:lnTo>
                    <a:pt x="7" y="216"/>
                  </a:lnTo>
                  <a:lnTo>
                    <a:pt x="13" y="198"/>
                  </a:lnTo>
                  <a:lnTo>
                    <a:pt x="19" y="178"/>
                  </a:lnTo>
                  <a:lnTo>
                    <a:pt x="26" y="159"/>
                  </a:lnTo>
                  <a:lnTo>
                    <a:pt x="36" y="138"/>
                  </a:lnTo>
                  <a:lnTo>
                    <a:pt x="48" y="118"/>
                  </a:lnTo>
                  <a:lnTo>
                    <a:pt x="62" y="97"/>
                  </a:lnTo>
                  <a:lnTo>
                    <a:pt x="79" y="78"/>
                  </a:lnTo>
                  <a:lnTo>
                    <a:pt x="99" y="60"/>
                  </a:lnTo>
                  <a:lnTo>
                    <a:pt x="122" y="43"/>
                  </a:lnTo>
                  <a:lnTo>
                    <a:pt x="147" y="29"/>
                  </a:lnTo>
                  <a:lnTo>
                    <a:pt x="177" y="17"/>
                  </a:lnTo>
                  <a:lnTo>
                    <a:pt x="211" y="9"/>
                  </a:lnTo>
                  <a:lnTo>
                    <a:pt x="248" y="2"/>
                  </a:lnTo>
                  <a:lnTo>
                    <a:pt x="2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96"/>
            <p:cNvSpPr>
              <a:spLocks noEditPoints="1"/>
            </p:cNvSpPr>
            <p:nvPr/>
          </p:nvSpPr>
          <p:spPr bwMode="auto">
            <a:xfrm>
              <a:off x="10371138" y="3716338"/>
              <a:ext cx="261938" cy="238125"/>
            </a:xfrm>
            <a:custGeom>
              <a:avLst/>
              <a:gdLst>
                <a:gd name="T0" fmla="*/ 691 w 1818"/>
                <a:gd name="T1" fmla="*/ 156 h 1653"/>
                <a:gd name="T2" fmla="*/ 439 w 1818"/>
                <a:gd name="T3" fmla="*/ 244 h 1653"/>
                <a:gd name="T4" fmla="*/ 250 w 1818"/>
                <a:gd name="T5" fmla="*/ 389 h 1653"/>
                <a:gd name="T6" fmla="*/ 145 w 1818"/>
                <a:gd name="T7" fmla="*/ 573 h 1653"/>
                <a:gd name="T8" fmla="*/ 144 w 1818"/>
                <a:gd name="T9" fmla="*/ 775 h 1653"/>
                <a:gd name="T10" fmla="*/ 244 w 1818"/>
                <a:gd name="T11" fmla="*/ 956 h 1653"/>
                <a:gd name="T12" fmla="*/ 430 w 1818"/>
                <a:gd name="T13" fmla="*/ 1102 h 1653"/>
                <a:gd name="T14" fmla="*/ 579 w 1818"/>
                <a:gd name="T15" fmla="*/ 1175 h 1653"/>
                <a:gd name="T16" fmla="*/ 597 w 1818"/>
                <a:gd name="T17" fmla="*/ 1253 h 1653"/>
                <a:gd name="T18" fmla="*/ 573 w 1818"/>
                <a:gd name="T19" fmla="*/ 1373 h 1653"/>
                <a:gd name="T20" fmla="*/ 650 w 1818"/>
                <a:gd name="T21" fmla="*/ 1397 h 1653"/>
                <a:gd name="T22" fmla="*/ 877 w 1818"/>
                <a:gd name="T23" fmla="*/ 1268 h 1653"/>
                <a:gd name="T24" fmla="*/ 964 w 1818"/>
                <a:gd name="T25" fmla="*/ 1215 h 1653"/>
                <a:gd name="T26" fmla="*/ 1233 w 1818"/>
                <a:gd name="T27" fmla="*/ 1168 h 1653"/>
                <a:gd name="T28" fmla="*/ 1454 w 1818"/>
                <a:gd name="T29" fmla="*/ 1061 h 1653"/>
                <a:gd name="T30" fmla="*/ 1611 w 1818"/>
                <a:gd name="T31" fmla="*/ 910 h 1653"/>
                <a:gd name="T32" fmla="*/ 1685 w 1818"/>
                <a:gd name="T33" fmla="*/ 725 h 1653"/>
                <a:gd name="T34" fmla="*/ 1656 w 1818"/>
                <a:gd name="T35" fmla="*/ 524 h 1653"/>
                <a:gd name="T36" fmla="*/ 1529 w 1818"/>
                <a:gd name="T37" fmla="*/ 348 h 1653"/>
                <a:gd name="T38" fmla="*/ 1322 w 1818"/>
                <a:gd name="T39" fmla="*/ 216 h 1653"/>
                <a:gd name="T40" fmla="*/ 1057 w 1818"/>
                <a:gd name="T41" fmla="*/ 144 h 1653"/>
                <a:gd name="T42" fmla="*/ 988 w 1818"/>
                <a:gd name="T43" fmla="*/ 4 h 1653"/>
                <a:gd name="T44" fmla="*/ 1280 w 1818"/>
                <a:gd name="T45" fmla="*/ 60 h 1653"/>
                <a:gd name="T46" fmla="*/ 1526 w 1818"/>
                <a:gd name="T47" fmla="*/ 180 h 1653"/>
                <a:gd name="T48" fmla="*/ 1706 w 1818"/>
                <a:gd name="T49" fmla="*/ 351 h 1653"/>
                <a:gd name="T50" fmla="*/ 1805 w 1818"/>
                <a:gd name="T51" fmla="*/ 561 h 1653"/>
                <a:gd name="T52" fmla="*/ 1808 w 1818"/>
                <a:gd name="T53" fmla="*/ 781 h 1653"/>
                <a:gd name="T54" fmla="*/ 1725 w 1818"/>
                <a:gd name="T55" fmla="*/ 977 h 1653"/>
                <a:gd name="T56" fmla="*/ 1564 w 1818"/>
                <a:gd name="T57" fmla="*/ 1145 h 1653"/>
                <a:gd name="T58" fmla="*/ 1334 w 1818"/>
                <a:gd name="T59" fmla="*/ 1273 h 1653"/>
                <a:gd name="T60" fmla="*/ 1063 w 1818"/>
                <a:gd name="T61" fmla="*/ 1341 h 1653"/>
                <a:gd name="T62" fmla="*/ 868 w 1818"/>
                <a:gd name="T63" fmla="*/ 1432 h 1653"/>
                <a:gd name="T64" fmla="*/ 692 w 1818"/>
                <a:gd name="T65" fmla="*/ 1524 h 1653"/>
                <a:gd name="T66" fmla="*/ 528 w 1818"/>
                <a:gd name="T67" fmla="*/ 1592 h 1653"/>
                <a:gd name="T68" fmla="*/ 405 w 1818"/>
                <a:gd name="T69" fmla="*/ 1634 h 1653"/>
                <a:gd name="T70" fmla="*/ 350 w 1818"/>
                <a:gd name="T71" fmla="*/ 1651 h 1653"/>
                <a:gd name="T72" fmla="*/ 316 w 1818"/>
                <a:gd name="T73" fmla="*/ 1651 h 1653"/>
                <a:gd name="T74" fmla="*/ 270 w 1818"/>
                <a:gd name="T75" fmla="*/ 1602 h 1653"/>
                <a:gd name="T76" fmla="*/ 289 w 1818"/>
                <a:gd name="T77" fmla="*/ 1537 h 1653"/>
                <a:gd name="T78" fmla="*/ 403 w 1818"/>
                <a:gd name="T79" fmla="*/ 1412 h 1653"/>
                <a:gd name="T80" fmla="*/ 454 w 1818"/>
                <a:gd name="T81" fmla="*/ 1317 h 1653"/>
                <a:gd name="T82" fmla="*/ 402 w 1818"/>
                <a:gd name="T83" fmla="*/ 1237 h 1653"/>
                <a:gd name="T84" fmla="*/ 186 w 1818"/>
                <a:gd name="T85" fmla="*/ 1087 h 1653"/>
                <a:gd name="T86" fmla="*/ 49 w 1818"/>
                <a:gd name="T87" fmla="*/ 896 h 1653"/>
                <a:gd name="T88" fmla="*/ 0 w 1818"/>
                <a:gd name="T89" fmla="*/ 676 h 1653"/>
                <a:gd name="T90" fmla="*/ 52 w 1818"/>
                <a:gd name="T91" fmla="*/ 452 h 1653"/>
                <a:gd name="T92" fmla="*/ 194 w 1818"/>
                <a:gd name="T93" fmla="*/ 260 h 1653"/>
                <a:gd name="T94" fmla="*/ 409 w 1818"/>
                <a:gd name="T95" fmla="*/ 113 h 1653"/>
                <a:gd name="T96" fmla="*/ 681 w 1818"/>
                <a:gd name="T97" fmla="*/ 22 h 1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18" h="1653">
                  <a:moveTo>
                    <a:pt x="909" y="134"/>
                  </a:moveTo>
                  <a:lnTo>
                    <a:pt x="835" y="136"/>
                  </a:lnTo>
                  <a:lnTo>
                    <a:pt x="762" y="144"/>
                  </a:lnTo>
                  <a:lnTo>
                    <a:pt x="691" y="156"/>
                  </a:lnTo>
                  <a:lnTo>
                    <a:pt x="624" y="172"/>
                  </a:lnTo>
                  <a:lnTo>
                    <a:pt x="559" y="193"/>
                  </a:lnTo>
                  <a:lnTo>
                    <a:pt x="497" y="216"/>
                  </a:lnTo>
                  <a:lnTo>
                    <a:pt x="439" y="244"/>
                  </a:lnTo>
                  <a:lnTo>
                    <a:pt x="385" y="276"/>
                  </a:lnTo>
                  <a:lnTo>
                    <a:pt x="335" y="310"/>
                  </a:lnTo>
                  <a:lnTo>
                    <a:pt x="290" y="348"/>
                  </a:lnTo>
                  <a:lnTo>
                    <a:pt x="250" y="389"/>
                  </a:lnTo>
                  <a:lnTo>
                    <a:pt x="214" y="431"/>
                  </a:lnTo>
                  <a:lnTo>
                    <a:pt x="186" y="477"/>
                  </a:lnTo>
                  <a:lnTo>
                    <a:pt x="162" y="524"/>
                  </a:lnTo>
                  <a:lnTo>
                    <a:pt x="145" y="573"/>
                  </a:lnTo>
                  <a:lnTo>
                    <a:pt x="134" y="623"/>
                  </a:lnTo>
                  <a:lnTo>
                    <a:pt x="131" y="676"/>
                  </a:lnTo>
                  <a:lnTo>
                    <a:pt x="134" y="726"/>
                  </a:lnTo>
                  <a:lnTo>
                    <a:pt x="144" y="775"/>
                  </a:lnTo>
                  <a:lnTo>
                    <a:pt x="161" y="822"/>
                  </a:lnTo>
                  <a:lnTo>
                    <a:pt x="183" y="869"/>
                  </a:lnTo>
                  <a:lnTo>
                    <a:pt x="210" y="913"/>
                  </a:lnTo>
                  <a:lnTo>
                    <a:pt x="244" y="956"/>
                  </a:lnTo>
                  <a:lnTo>
                    <a:pt x="283" y="996"/>
                  </a:lnTo>
                  <a:lnTo>
                    <a:pt x="327" y="1034"/>
                  </a:lnTo>
                  <a:lnTo>
                    <a:pt x="376" y="1069"/>
                  </a:lnTo>
                  <a:lnTo>
                    <a:pt x="430" y="1102"/>
                  </a:lnTo>
                  <a:lnTo>
                    <a:pt x="488" y="1131"/>
                  </a:lnTo>
                  <a:lnTo>
                    <a:pt x="550" y="1156"/>
                  </a:lnTo>
                  <a:lnTo>
                    <a:pt x="566" y="1163"/>
                  </a:lnTo>
                  <a:lnTo>
                    <a:pt x="579" y="1175"/>
                  </a:lnTo>
                  <a:lnTo>
                    <a:pt x="588" y="1189"/>
                  </a:lnTo>
                  <a:lnTo>
                    <a:pt x="593" y="1206"/>
                  </a:lnTo>
                  <a:lnTo>
                    <a:pt x="596" y="1228"/>
                  </a:lnTo>
                  <a:lnTo>
                    <a:pt x="597" y="1253"/>
                  </a:lnTo>
                  <a:lnTo>
                    <a:pt x="596" y="1280"/>
                  </a:lnTo>
                  <a:lnTo>
                    <a:pt x="591" y="1309"/>
                  </a:lnTo>
                  <a:lnTo>
                    <a:pt x="584" y="1339"/>
                  </a:lnTo>
                  <a:lnTo>
                    <a:pt x="573" y="1373"/>
                  </a:lnTo>
                  <a:lnTo>
                    <a:pt x="558" y="1407"/>
                  </a:lnTo>
                  <a:lnTo>
                    <a:pt x="538" y="1445"/>
                  </a:lnTo>
                  <a:lnTo>
                    <a:pt x="592" y="1422"/>
                  </a:lnTo>
                  <a:lnTo>
                    <a:pt x="650" y="1397"/>
                  </a:lnTo>
                  <a:lnTo>
                    <a:pt x="708" y="1368"/>
                  </a:lnTo>
                  <a:lnTo>
                    <a:pt x="766" y="1337"/>
                  </a:lnTo>
                  <a:lnTo>
                    <a:pt x="823" y="1304"/>
                  </a:lnTo>
                  <a:lnTo>
                    <a:pt x="877" y="1268"/>
                  </a:lnTo>
                  <a:lnTo>
                    <a:pt x="926" y="1230"/>
                  </a:lnTo>
                  <a:lnTo>
                    <a:pt x="938" y="1223"/>
                  </a:lnTo>
                  <a:lnTo>
                    <a:pt x="951" y="1218"/>
                  </a:lnTo>
                  <a:lnTo>
                    <a:pt x="964" y="1215"/>
                  </a:lnTo>
                  <a:lnTo>
                    <a:pt x="1035" y="1210"/>
                  </a:lnTo>
                  <a:lnTo>
                    <a:pt x="1103" y="1200"/>
                  </a:lnTo>
                  <a:lnTo>
                    <a:pt x="1170" y="1186"/>
                  </a:lnTo>
                  <a:lnTo>
                    <a:pt x="1233" y="1168"/>
                  </a:lnTo>
                  <a:lnTo>
                    <a:pt x="1293" y="1146"/>
                  </a:lnTo>
                  <a:lnTo>
                    <a:pt x="1351" y="1121"/>
                  </a:lnTo>
                  <a:lnTo>
                    <a:pt x="1404" y="1092"/>
                  </a:lnTo>
                  <a:lnTo>
                    <a:pt x="1454" y="1061"/>
                  </a:lnTo>
                  <a:lnTo>
                    <a:pt x="1500" y="1027"/>
                  </a:lnTo>
                  <a:lnTo>
                    <a:pt x="1542" y="989"/>
                  </a:lnTo>
                  <a:lnTo>
                    <a:pt x="1579" y="951"/>
                  </a:lnTo>
                  <a:lnTo>
                    <a:pt x="1611" y="910"/>
                  </a:lnTo>
                  <a:lnTo>
                    <a:pt x="1638" y="865"/>
                  </a:lnTo>
                  <a:lnTo>
                    <a:pt x="1659" y="821"/>
                  </a:lnTo>
                  <a:lnTo>
                    <a:pt x="1675" y="774"/>
                  </a:lnTo>
                  <a:lnTo>
                    <a:pt x="1685" y="725"/>
                  </a:lnTo>
                  <a:lnTo>
                    <a:pt x="1688" y="676"/>
                  </a:lnTo>
                  <a:lnTo>
                    <a:pt x="1685" y="623"/>
                  </a:lnTo>
                  <a:lnTo>
                    <a:pt x="1674" y="573"/>
                  </a:lnTo>
                  <a:lnTo>
                    <a:pt x="1656" y="524"/>
                  </a:lnTo>
                  <a:lnTo>
                    <a:pt x="1633" y="477"/>
                  </a:lnTo>
                  <a:lnTo>
                    <a:pt x="1605" y="431"/>
                  </a:lnTo>
                  <a:lnTo>
                    <a:pt x="1569" y="389"/>
                  </a:lnTo>
                  <a:lnTo>
                    <a:pt x="1529" y="348"/>
                  </a:lnTo>
                  <a:lnTo>
                    <a:pt x="1483" y="310"/>
                  </a:lnTo>
                  <a:lnTo>
                    <a:pt x="1434" y="276"/>
                  </a:lnTo>
                  <a:lnTo>
                    <a:pt x="1380" y="244"/>
                  </a:lnTo>
                  <a:lnTo>
                    <a:pt x="1322" y="216"/>
                  </a:lnTo>
                  <a:lnTo>
                    <a:pt x="1260" y="193"/>
                  </a:lnTo>
                  <a:lnTo>
                    <a:pt x="1196" y="172"/>
                  </a:lnTo>
                  <a:lnTo>
                    <a:pt x="1127" y="156"/>
                  </a:lnTo>
                  <a:lnTo>
                    <a:pt x="1057" y="144"/>
                  </a:lnTo>
                  <a:lnTo>
                    <a:pt x="984" y="136"/>
                  </a:lnTo>
                  <a:lnTo>
                    <a:pt x="909" y="134"/>
                  </a:lnTo>
                  <a:close/>
                  <a:moveTo>
                    <a:pt x="909" y="0"/>
                  </a:moveTo>
                  <a:lnTo>
                    <a:pt x="988" y="4"/>
                  </a:lnTo>
                  <a:lnTo>
                    <a:pt x="1064" y="10"/>
                  </a:lnTo>
                  <a:lnTo>
                    <a:pt x="1139" y="22"/>
                  </a:lnTo>
                  <a:lnTo>
                    <a:pt x="1211" y="39"/>
                  </a:lnTo>
                  <a:lnTo>
                    <a:pt x="1280" y="60"/>
                  </a:lnTo>
                  <a:lnTo>
                    <a:pt x="1347" y="84"/>
                  </a:lnTo>
                  <a:lnTo>
                    <a:pt x="1410" y="113"/>
                  </a:lnTo>
                  <a:lnTo>
                    <a:pt x="1469" y="144"/>
                  </a:lnTo>
                  <a:lnTo>
                    <a:pt x="1526" y="180"/>
                  </a:lnTo>
                  <a:lnTo>
                    <a:pt x="1577" y="219"/>
                  </a:lnTo>
                  <a:lnTo>
                    <a:pt x="1625" y="260"/>
                  </a:lnTo>
                  <a:lnTo>
                    <a:pt x="1668" y="305"/>
                  </a:lnTo>
                  <a:lnTo>
                    <a:pt x="1706" y="351"/>
                  </a:lnTo>
                  <a:lnTo>
                    <a:pt x="1739" y="401"/>
                  </a:lnTo>
                  <a:lnTo>
                    <a:pt x="1767" y="452"/>
                  </a:lnTo>
                  <a:lnTo>
                    <a:pt x="1789" y="506"/>
                  </a:lnTo>
                  <a:lnTo>
                    <a:pt x="1805" y="561"/>
                  </a:lnTo>
                  <a:lnTo>
                    <a:pt x="1815" y="618"/>
                  </a:lnTo>
                  <a:lnTo>
                    <a:pt x="1818" y="676"/>
                  </a:lnTo>
                  <a:lnTo>
                    <a:pt x="1815" y="729"/>
                  </a:lnTo>
                  <a:lnTo>
                    <a:pt x="1808" y="781"/>
                  </a:lnTo>
                  <a:lnTo>
                    <a:pt x="1794" y="832"/>
                  </a:lnTo>
                  <a:lnTo>
                    <a:pt x="1776" y="881"/>
                  </a:lnTo>
                  <a:lnTo>
                    <a:pt x="1752" y="930"/>
                  </a:lnTo>
                  <a:lnTo>
                    <a:pt x="1725" y="977"/>
                  </a:lnTo>
                  <a:lnTo>
                    <a:pt x="1691" y="1022"/>
                  </a:lnTo>
                  <a:lnTo>
                    <a:pt x="1653" y="1065"/>
                  </a:lnTo>
                  <a:lnTo>
                    <a:pt x="1611" y="1106"/>
                  </a:lnTo>
                  <a:lnTo>
                    <a:pt x="1564" y="1145"/>
                  </a:lnTo>
                  <a:lnTo>
                    <a:pt x="1511" y="1183"/>
                  </a:lnTo>
                  <a:lnTo>
                    <a:pt x="1455" y="1216"/>
                  </a:lnTo>
                  <a:lnTo>
                    <a:pt x="1396" y="1246"/>
                  </a:lnTo>
                  <a:lnTo>
                    <a:pt x="1334" y="1273"/>
                  </a:lnTo>
                  <a:lnTo>
                    <a:pt x="1270" y="1296"/>
                  </a:lnTo>
                  <a:lnTo>
                    <a:pt x="1203" y="1316"/>
                  </a:lnTo>
                  <a:lnTo>
                    <a:pt x="1134" y="1330"/>
                  </a:lnTo>
                  <a:lnTo>
                    <a:pt x="1063" y="1341"/>
                  </a:lnTo>
                  <a:lnTo>
                    <a:pt x="992" y="1348"/>
                  </a:lnTo>
                  <a:lnTo>
                    <a:pt x="953" y="1377"/>
                  </a:lnTo>
                  <a:lnTo>
                    <a:pt x="912" y="1405"/>
                  </a:lnTo>
                  <a:lnTo>
                    <a:pt x="868" y="1432"/>
                  </a:lnTo>
                  <a:lnTo>
                    <a:pt x="825" y="1457"/>
                  </a:lnTo>
                  <a:lnTo>
                    <a:pt x="781" y="1481"/>
                  </a:lnTo>
                  <a:lnTo>
                    <a:pt x="737" y="1503"/>
                  </a:lnTo>
                  <a:lnTo>
                    <a:pt x="692" y="1524"/>
                  </a:lnTo>
                  <a:lnTo>
                    <a:pt x="649" y="1543"/>
                  </a:lnTo>
                  <a:lnTo>
                    <a:pt x="607" y="1561"/>
                  </a:lnTo>
                  <a:lnTo>
                    <a:pt x="567" y="1577"/>
                  </a:lnTo>
                  <a:lnTo>
                    <a:pt x="528" y="1592"/>
                  </a:lnTo>
                  <a:lnTo>
                    <a:pt x="492" y="1605"/>
                  </a:lnTo>
                  <a:lnTo>
                    <a:pt x="460" y="1617"/>
                  </a:lnTo>
                  <a:lnTo>
                    <a:pt x="430" y="1626"/>
                  </a:lnTo>
                  <a:lnTo>
                    <a:pt x="405" y="1634"/>
                  </a:lnTo>
                  <a:lnTo>
                    <a:pt x="384" y="1642"/>
                  </a:lnTo>
                  <a:lnTo>
                    <a:pt x="367" y="1646"/>
                  </a:lnTo>
                  <a:lnTo>
                    <a:pt x="355" y="1649"/>
                  </a:lnTo>
                  <a:lnTo>
                    <a:pt x="350" y="1651"/>
                  </a:lnTo>
                  <a:lnTo>
                    <a:pt x="345" y="1652"/>
                  </a:lnTo>
                  <a:lnTo>
                    <a:pt x="339" y="1653"/>
                  </a:lnTo>
                  <a:lnTo>
                    <a:pt x="333" y="1653"/>
                  </a:lnTo>
                  <a:lnTo>
                    <a:pt x="316" y="1651"/>
                  </a:lnTo>
                  <a:lnTo>
                    <a:pt x="301" y="1644"/>
                  </a:lnTo>
                  <a:lnTo>
                    <a:pt x="287" y="1633"/>
                  </a:lnTo>
                  <a:lnTo>
                    <a:pt x="276" y="1619"/>
                  </a:lnTo>
                  <a:lnTo>
                    <a:pt x="270" y="1602"/>
                  </a:lnTo>
                  <a:lnTo>
                    <a:pt x="268" y="1584"/>
                  </a:lnTo>
                  <a:lnTo>
                    <a:pt x="271" y="1567"/>
                  </a:lnTo>
                  <a:lnTo>
                    <a:pt x="278" y="1551"/>
                  </a:lnTo>
                  <a:lnTo>
                    <a:pt x="289" y="1537"/>
                  </a:lnTo>
                  <a:lnTo>
                    <a:pt x="325" y="1503"/>
                  </a:lnTo>
                  <a:lnTo>
                    <a:pt x="355" y="1470"/>
                  </a:lnTo>
                  <a:lnTo>
                    <a:pt x="381" y="1440"/>
                  </a:lnTo>
                  <a:lnTo>
                    <a:pt x="403" y="1412"/>
                  </a:lnTo>
                  <a:lnTo>
                    <a:pt x="421" y="1385"/>
                  </a:lnTo>
                  <a:lnTo>
                    <a:pt x="434" y="1360"/>
                  </a:lnTo>
                  <a:lnTo>
                    <a:pt x="446" y="1337"/>
                  </a:lnTo>
                  <a:lnTo>
                    <a:pt x="454" y="1317"/>
                  </a:lnTo>
                  <a:lnTo>
                    <a:pt x="460" y="1297"/>
                  </a:lnTo>
                  <a:lnTo>
                    <a:pt x="464" y="1281"/>
                  </a:lnTo>
                  <a:lnTo>
                    <a:pt x="466" y="1266"/>
                  </a:lnTo>
                  <a:lnTo>
                    <a:pt x="402" y="1237"/>
                  </a:lnTo>
                  <a:lnTo>
                    <a:pt x="341" y="1203"/>
                  </a:lnTo>
                  <a:lnTo>
                    <a:pt x="285" y="1168"/>
                  </a:lnTo>
                  <a:lnTo>
                    <a:pt x="233" y="1129"/>
                  </a:lnTo>
                  <a:lnTo>
                    <a:pt x="186" y="1087"/>
                  </a:lnTo>
                  <a:lnTo>
                    <a:pt x="145" y="1042"/>
                  </a:lnTo>
                  <a:lnTo>
                    <a:pt x="107" y="995"/>
                  </a:lnTo>
                  <a:lnTo>
                    <a:pt x="75" y="946"/>
                  </a:lnTo>
                  <a:lnTo>
                    <a:pt x="49" y="896"/>
                  </a:lnTo>
                  <a:lnTo>
                    <a:pt x="28" y="843"/>
                  </a:lnTo>
                  <a:lnTo>
                    <a:pt x="13" y="789"/>
                  </a:lnTo>
                  <a:lnTo>
                    <a:pt x="4" y="732"/>
                  </a:lnTo>
                  <a:lnTo>
                    <a:pt x="0" y="676"/>
                  </a:lnTo>
                  <a:lnTo>
                    <a:pt x="4" y="618"/>
                  </a:lnTo>
                  <a:lnTo>
                    <a:pt x="14" y="561"/>
                  </a:lnTo>
                  <a:lnTo>
                    <a:pt x="30" y="506"/>
                  </a:lnTo>
                  <a:lnTo>
                    <a:pt x="52" y="452"/>
                  </a:lnTo>
                  <a:lnTo>
                    <a:pt x="79" y="401"/>
                  </a:lnTo>
                  <a:lnTo>
                    <a:pt x="113" y="351"/>
                  </a:lnTo>
                  <a:lnTo>
                    <a:pt x="151" y="305"/>
                  </a:lnTo>
                  <a:lnTo>
                    <a:pt x="194" y="260"/>
                  </a:lnTo>
                  <a:lnTo>
                    <a:pt x="242" y="219"/>
                  </a:lnTo>
                  <a:lnTo>
                    <a:pt x="293" y="180"/>
                  </a:lnTo>
                  <a:lnTo>
                    <a:pt x="349" y="144"/>
                  </a:lnTo>
                  <a:lnTo>
                    <a:pt x="409" y="113"/>
                  </a:lnTo>
                  <a:lnTo>
                    <a:pt x="472" y="84"/>
                  </a:lnTo>
                  <a:lnTo>
                    <a:pt x="539" y="60"/>
                  </a:lnTo>
                  <a:lnTo>
                    <a:pt x="608" y="39"/>
                  </a:lnTo>
                  <a:lnTo>
                    <a:pt x="681" y="22"/>
                  </a:lnTo>
                  <a:lnTo>
                    <a:pt x="755" y="10"/>
                  </a:lnTo>
                  <a:lnTo>
                    <a:pt x="831" y="4"/>
                  </a:lnTo>
                  <a:lnTo>
                    <a:pt x="9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8" name="Freeform 501"/>
          <p:cNvSpPr>
            <a:spLocks/>
          </p:cNvSpPr>
          <p:nvPr/>
        </p:nvSpPr>
        <p:spPr bwMode="auto">
          <a:xfrm>
            <a:off x="6447723" y="4926900"/>
            <a:ext cx="465137" cy="382588"/>
          </a:xfrm>
          <a:custGeom>
            <a:avLst/>
            <a:gdLst>
              <a:gd name="connsiteX0" fmla="*/ 72523 w 465137"/>
              <a:gd name="connsiteY0" fmla="*/ 234950 h 382588"/>
              <a:gd name="connsiteX1" fmla="*/ 276462 w 465137"/>
              <a:gd name="connsiteY1" fmla="*/ 234950 h 382588"/>
              <a:gd name="connsiteX2" fmla="*/ 278983 w 465137"/>
              <a:gd name="connsiteY2" fmla="*/ 235226 h 382588"/>
              <a:gd name="connsiteX3" fmla="*/ 281106 w 465137"/>
              <a:gd name="connsiteY3" fmla="*/ 236193 h 382588"/>
              <a:gd name="connsiteX4" fmla="*/ 282964 w 465137"/>
              <a:gd name="connsiteY4" fmla="*/ 237573 h 382588"/>
              <a:gd name="connsiteX5" fmla="*/ 284423 w 465137"/>
              <a:gd name="connsiteY5" fmla="*/ 239506 h 382588"/>
              <a:gd name="connsiteX6" fmla="*/ 285352 w 465137"/>
              <a:gd name="connsiteY6" fmla="*/ 241852 h 382588"/>
              <a:gd name="connsiteX7" fmla="*/ 285750 w 465137"/>
              <a:gd name="connsiteY7" fmla="*/ 244475 h 382588"/>
              <a:gd name="connsiteX8" fmla="*/ 285352 w 465137"/>
              <a:gd name="connsiteY8" fmla="*/ 246960 h 382588"/>
              <a:gd name="connsiteX9" fmla="*/ 284423 w 465137"/>
              <a:gd name="connsiteY9" fmla="*/ 249169 h 382588"/>
              <a:gd name="connsiteX10" fmla="*/ 283096 w 465137"/>
              <a:gd name="connsiteY10" fmla="*/ 251101 h 382588"/>
              <a:gd name="connsiteX11" fmla="*/ 281239 w 465137"/>
              <a:gd name="connsiteY11" fmla="*/ 252620 h 382588"/>
              <a:gd name="connsiteX12" fmla="*/ 278983 w 465137"/>
              <a:gd name="connsiteY12" fmla="*/ 253586 h 382588"/>
              <a:gd name="connsiteX13" fmla="*/ 276462 w 465137"/>
              <a:gd name="connsiteY13" fmla="*/ 254000 h 382588"/>
              <a:gd name="connsiteX14" fmla="*/ 72523 w 465137"/>
              <a:gd name="connsiteY14" fmla="*/ 254000 h 382588"/>
              <a:gd name="connsiteX15" fmla="*/ 70002 w 465137"/>
              <a:gd name="connsiteY15" fmla="*/ 253586 h 382588"/>
              <a:gd name="connsiteX16" fmla="*/ 67879 w 465137"/>
              <a:gd name="connsiteY16" fmla="*/ 252620 h 382588"/>
              <a:gd name="connsiteX17" fmla="*/ 66021 w 465137"/>
              <a:gd name="connsiteY17" fmla="*/ 251101 h 382588"/>
              <a:gd name="connsiteX18" fmla="*/ 64561 w 465137"/>
              <a:gd name="connsiteY18" fmla="*/ 249169 h 382588"/>
              <a:gd name="connsiteX19" fmla="*/ 63765 w 465137"/>
              <a:gd name="connsiteY19" fmla="*/ 246960 h 382588"/>
              <a:gd name="connsiteX20" fmla="*/ 63500 w 465137"/>
              <a:gd name="connsiteY20" fmla="*/ 244475 h 382588"/>
              <a:gd name="connsiteX21" fmla="*/ 63765 w 465137"/>
              <a:gd name="connsiteY21" fmla="*/ 241990 h 382588"/>
              <a:gd name="connsiteX22" fmla="*/ 64561 w 465137"/>
              <a:gd name="connsiteY22" fmla="*/ 239506 h 382588"/>
              <a:gd name="connsiteX23" fmla="*/ 66021 w 465137"/>
              <a:gd name="connsiteY23" fmla="*/ 237573 h 382588"/>
              <a:gd name="connsiteX24" fmla="*/ 67879 w 465137"/>
              <a:gd name="connsiteY24" fmla="*/ 236193 h 382588"/>
              <a:gd name="connsiteX25" fmla="*/ 70002 w 465137"/>
              <a:gd name="connsiteY25" fmla="*/ 235226 h 382588"/>
              <a:gd name="connsiteX26" fmla="*/ 309891 w 465137"/>
              <a:gd name="connsiteY26" fmla="*/ 212725 h 382588"/>
              <a:gd name="connsiteX27" fmla="*/ 312152 w 465137"/>
              <a:gd name="connsiteY27" fmla="*/ 213121 h 382588"/>
              <a:gd name="connsiteX28" fmla="*/ 314281 w 465137"/>
              <a:gd name="connsiteY28" fmla="*/ 214044 h 382588"/>
              <a:gd name="connsiteX29" fmla="*/ 316542 w 465137"/>
              <a:gd name="connsiteY29" fmla="*/ 215627 h 382588"/>
              <a:gd name="connsiteX30" fmla="*/ 318804 w 465137"/>
              <a:gd name="connsiteY30" fmla="*/ 217605 h 382588"/>
              <a:gd name="connsiteX31" fmla="*/ 320666 w 465137"/>
              <a:gd name="connsiteY31" fmla="*/ 220242 h 382588"/>
              <a:gd name="connsiteX32" fmla="*/ 321065 w 465137"/>
              <a:gd name="connsiteY32" fmla="*/ 220902 h 382588"/>
              <a:gd name="connsiteX33" fmla="*/ 321730 w 465137"/>
              <a:gd name="connsiteY33" fmla="*/ 221957 h 382588"/>
              <a:gd name="connsiteX34" fmla="*/ 322795 w 465137"/>
              <a:gd name="connsiteY34" fmla="*/ 223803 h 382588"/>
              <a:gd name="connsiteX35" fmla="*/ 324258 w 465137"/>
              <a:gd name="connsiteY35" fmla="*/ 226045 h 382588"/>
              <a:gd name="connsiteX36" fmla="*/ 325854 w 465137"/>
              <a:gd name="connsiteY36" fmla="*/ 228551 h 382588"/>
              <a:gd name="connsiteX37" fmla="*/ 327717 w 465137"/>
              <a:gd name="connsiteY37" fmla="*/ 231584 h 382588"/>
              <a:gd name="connsiteX38" fmla="*/ 329845 w 465137"/>
              <a:gd name="connsiteY38" fmla="*/ 234749 h 382588"/>
              <a:gd name="connsiteX39" fmla="*/ 331974 w 465137"/>
              <a:gd name="connsiteY39" fmla="*/ 238310 h 382588"/>
              <a:gd name="connsiteX40" fmla="*/ 334235 w 465137"/>
              <a:gd name="connsiteY40" fmla="*/ 241871 h 382588"/>
              <a:gd name="connsiteX41" fmla="*/ 336763 w 465137"/>
              <a:gd name="connsiteY41" fmla="*/ 245564 h 382588"/>
              <a:gd name="connsiteX42" fmla="*/ 339024 w 465137"/>
              <a:gd name="connsiteY42" fmla="*/ 249520 h 382588"/>
              <a:gd name="connsiteX43" fmla="*/ 341419 w 465137"/>
              <a:gd name="connsiteY43" fmla="*/ 253081 h 382588"/>
              <a:gd name="connsiteX44" fmla="*/ 343946 w 465137"/>
              <a:gd name="connsiteY44" fmla="*/ 256773 h 382588"/>
              <a:gd name="connsiteX45" fmla="*/ 346075 w 465137"/>
              <a:gd name="connsiteY45" fmla="*/ 259939 h 382588"/>
              <a:gd name="connsiteX46" fmla="*/ 348203 w 465137"/>
              <a:gd name="connsiteY46" fmla="*/ 263236 h 382588"/>
              <a:gd name="connsiteX47" fmla="*/ 350199 w 465137"/>
              <a:gd name="connsiteY47" fmla="*/ 266005 h 382588"/>
              <a:gd name="connsiteX48" fmla="*/ 351928 w 465137"/>
              <a:gd name="connsiteY48" fmla="*/ 268511 h 382588"/>
              <a:gd name="connsiteX49" fmla="*/ 353525 w 465137"/>
              <a:gd name="connsiteY49" fmla="*/ 270489 h 382588"/>
              <a:gd name="connsiteX50" fmla="*/ 354722 w 465137"/>
              <a:gd name="connsiteY50" fmla="*/ 271940 h 382588"/>
              <a:gd name="connsiteX51" fmla="*/ 355520 w 465137"/>
              <a:gd name="connsiteY51" fmla="*/ 272995 h 382588"/>
              <a:gd name="connsiteX52" fmla="*/ 356052 w 465137"/>
              <a:gd name="connsiteY52" fmla="*/ 273259 h 382588"/>
              <a:gd name="connsiteX53" fmla="*/ 356318 w 465137"/>
              <a:gd name="connsiteY53" fmla="*/ 272995 h 382588"/>
              <a:gd name="connsiteX54" fmla="*/ 356584 w 465137"/>
              <a:gd name="connsiteY54" fmla="*/ 272204 h 382588"/>
              <a:gd name="connsiteX55" fmla="*/ 357249 w 465137"/>
              <a:gd name="connsiteY55" fmla="*/ 271280 h 382588"/>
              <a:gd name="connsiteX56" fmla="*/ 358181 w 465137"/>
              <a:gd name="connsiteY56" fmla="*/ 269962 h 382588"/>
              <a:gd name="connsiteX57" fmla="*/ 359245 w 465137"/>
              <a:gd name="connsiteY57" fmla="*/ 268511 h 382588"/>
              <a:gd name="connsiteX58" fmla="*/ 360575 w 465137"/>
              <a:gd name="connsiteY58" fmla="*/ 266928 h 382588"/>
              <a:gd name="connsiteX59" fmla="*/ 362172 w 465137"/>
              <a:gd name="connsiteY59" fmla="*/ 265609 h 382588"/>
              <a:gd name="connsiteX60" fmla="*/ 364034 w 465137"/>
              <a:gd name="connsiteY60" fmla="*/ 264159 h 382588"/>
              <a:gd name="connsiteX61" fmla="*/ 366029 w 465137"/>
              <a:gd name="connsiteY61" fmla="*/ 263104 h 382588"/>
              <a:gd name="connsiteX62" fmla="*/ 368291 w 465137"/>
              <a:gd name="connsiteY62" fmla="*/ 262312 h 382588"/>
              <a:gd name="connsiteX63" fmla="*/ 370818 w 465137"/>
              <a:gd name="connsiteY63" fmla="*/ 262049 h 382588"/>
              <a:gd name="connsiteX64" fmla="*/ 373479 w 465137"/>
              <a:gd name="connsiteY64" fmla="*/ 262181 h 382588"/>
              <a:gd name="connsiteX65" fmla="*/ 376406 w 465137"/>
              <a:gd name="connsiteY65" fmla="*/ 262840 h 382588"/>
              <a:gd name="connsiteX66" fmla="*/ 379465 w 465137"/>
              <a:gd name="connsiteY66" fmla="*/ 264423 h 382588"/>
              <a:gd name="connsiteX67" fmla="*/ 382791 w 465137"/>
              <a:gd name="connsiteY67" fmla="*/ 266665 h 382588"/>
              <a:gd name="connsiteX68" fmla="*/ 382924 w 465137"/>
              <a:gd name="connsiteY68" fmla="*/ 266401 h 382588"/>
              <a:gd name="connsiteX69" fmla="*/ 383589 w 465137"/>
              <a:gd name="connsiteY69" fmla="*/ 265873 h 382588"/>
              <a:gd name="connsiteX70" fmla="*/ 384255 w 465137"/>
              <a:gd name="connsiteY70" fmla="*/ 264818 h 382588"/>
              <a:gd name="connsiteX71" fmla="*/ 385452 w 465137"/>
              <a:gd name="connsiteY71" fmla="*/ 263499 h 382588"/>
              <a:gd name="connsiteX72" fmla="*/ 386915 w 465137"/>
              <a:gd name="connsiteY72" fmla="*/ 262312 h 382588"/>
              <a:gd name="connsiteX73" fmla="*/ 388378 w 465137"/>
              <a:gd name="connsiteY73" fmla="*/ 260994 h 382588"/>
              <a:gd name="connsiteX74" fmla="*/ 390241 w 465137"/>
              <a:gd name="connsiteY74" fmla="*/ 259807 h 382588"/>
              <a:gd name="connsiteX75" fmla="*/ 392502 w 465137"/>
              <a:gd name="connsiteY75" fmla="*/ 259015 h 382588"/>
              <a:gd name="connsiteX76" fmla="*/ 394764 w 465137"/>
              <a:gd name="connsiteY76" fmla="*/ 258356 h 382588"/>
              <a:gd name="connsiteX77" fmla="*/ 397292 w 465137"/>
              <a:gd name="connsiteY77" fmla="*/ 258092 h 382588"/>
              <a:gd name="connsiteX78" fmla="*/ 400085 w 465137"/>
              <a:gd name="connsiteY78" fmla="*/ 258620 h 382588"/>
              <a:gd name="connsiteX79" fmla="*/ 403012 w 465137"/>
              <a:gd name="connsiteY79" fmla="*/ 259543 h 382588"/>
              <a:gd name="connsiteX80" fmla="*/ 406072 w 465137"/>
              <a:gd name="connsiteY80" fmla="*/ 261257 h 382588"/>
              <a:gd name="connsiteX81" fmla="*/ 409264 w 465137"/>
              <a:gd name="connsiteY81" fmla="*/ 264027 h 382588"/>
              <a:gd name="connsiteX82" fmla="*/ 409530 w 465137"/>
              <a:gd name="connsiteY82" fmla="*/ 263895 h 382588"/>
              <a:gd name="connsiteX83" fmla="*/ 410329 w 465137"/>
              <a:gd name="connsiteY83" fmla="*/ 263499 h 382588"/>
              <a:gd name="connsiteX84" fmla="*/ 411526 w 465137"/>
              <a:gd name="connsiteY84" fmla="*/ 263236 h 382588"/>
              <a:gd name="connsiteX85" fmla="*/ 413122 w 465137"/>
              <a:gd name="connsiteY85" fmla="*/ 262840 h 382588"/>
              <a:gd name="connsiteX86" fmla="*/ 414985 w 465137"/>
              <a:gd name="connsiteY86" fmla="*/ 262576 h 382588"/>
              <a:gd name="connsiteX87" fmla="*/ 417113 w 465137"/>
              <a:gd name="connsiteY87" fmla="*/ 262312 h 382588"/>
              <a:gd name="connsiteX88" fmla="*/ 419641 w 465137"/>
              <a:gd name="connsiteY88" fmla="*/ 262181 h 382588"/>
              <a:gd name="connsiteX89" fmla="*/ 422168 w 465137"/>
              <a:gd name="connsiteY89" fmla="*/ 262312 h 382588"/>
              <a:gd name="connsiteX90" fmla="*/ 424962 w 465137"/>
              <a:gd name="connsiteY90" fmla="*/ 262708 h 382588"/>
              <a:gd name="connsiteX91" fmla="*/ 427622 w 465137"/>
              <a:gd name="connsiteY91" fmla="*/ 263499 h 382588"/>
              <a:gd name="connsiteX92" fmla="*/ 430416 w 465137"/>
              <a:gd name="connsiteY92" fmla="*/ 264686 h 382588"/>
              <a:gd name="connsiteX93" fmla="*/ 432944 w 465137"/>
              <a:gd name="connsiteY93" fmla="*/ 266533 h 382588"/>
              <a:gd name="connsiteX94" fmla="*/ 435471 w 465137"/>
              <a:gd name="connsiteY94" fmla="*/ 268643 h 382588"/>
              <a:gd name="connsiteX95" fmla="*/ 437733 w 465137"/>
              <a:gd name="connsiteY95" fmla="*/ 271676 h 382588"/>
              <a:gd name="connsiteX96" fmla="*/ 439861 w 465137"/>
              <a:gd name="connsiteY96" fmla="*/ 275237 h 382588"/>
              <a:gd name="connsiteX97" fmla="*/ 441857 w 465137"/>
              <a:gd name="connsiteY97" fmla="*/ 279193 h 382588"/>
              <a:gd name="connsiteX98" fmla="*/ 443985 w 465137"/>
              <a:gd name="connsiteY98" fmla="*/ 283282 h 382588"/>
              <a:gd name="connsiteX99" fmla="*/ 446380 w 465137"/>
              <a:gd name="connsiteY99" fmla="*/ 287766 h 382588"/>
              <a:gd name="connsiteX100" fmla="*/ 448641 w 465137"/>
              <a:gd name="connsiteY100" fmla="*/ 292249 h 382588"/>
              <a:gd name="connsiteX101" fmla="*/ 450903 w 465137"/>
              <a:gd name="connsiteY101" fmla="*/ 297129 h 382588"/>
              <a:gd name="connsiteX102" fmla="*/ 453031 w 465137"/>
              <a:gd name="connsiteY102" fmla="*/ 302272 h 382588"/>
              <a:gd name="connsiteX103" fmla="*/ 455293 w 465137"/>
              <a:gd name="connsiteY103" fmla="*/ 307680 h 382588"/>
              <a:gd name="connsiteX104" fmla="*/ 457288 w 465137"/>
              <a:gd name="connsiteY104" fmla="*/ 313614 h 382588"/>
              <a:gd name="connsiteX105" fmla="*/ 459151 w 465137"/>
              <a:gd name="connsiteY105" fmla="*/ 319945 h 382588"/>
              <a:gd name="connsiteX106" fmla="*/ 460747 w 465137"/>
              <a:gd name="connsiteY106" fmla="*/ 326670 h 382588"/>
              <a:gd name="connsiteX107" fmla="*/ 461811 w 465137"/>
              <a:gd name="connsiteY107" fmla="*/ 333924 h 382588"/>
              <a:gd name="connsiteX108" fmla="*/ 462875 w 465137"/>
              <a:gd name="connsiteY108" fmla="*/ 341705 h 382588"/>
              <a:gd name="connsiteX109" fmla="*/ 463009 w 465137"/>
              <a:gd name="connsiteY109" fmla="*/ 343156 h 382588"/>
              <a:gd name="connsiteX110" fmla="*/ 463275 w 465137"/>
              <a:gd name="connsiteY110" fmla="*/ 345002 h 382588"/>
              <a:gd name="connsiteX111" fmla="*/ 463541 w 465137"/>
              <a:gd name="connsiteY111" fmla="*/ 347112 h 382588"/>
              <a:gd name="connsiteX112" fmla="*/ 464073 w 465137"/>
              <a:gd name="connsiteY112" fmla="*/ 349090 h 382588"/>
              <a:gd name="connsiteX113" fmla="*/ 464472 w 465137"/>
              <a:gd name="connsiteY113" fmla="*/ 351069 h 382588"/>
              <a:gd name="connsiteX114" fmla="*/ 464738 w 465137"/>
              <a:gd name="connsiteY114" fmla="*/ 352651 h 382588"/>
              <a:gd name="connsiteX115" fmla="*/ 465004 w 465137"/>
              <a:gd name="connsiteY115" fmla="*/ 353838 h 382588"/>
              <a:gd name="connsiteX116" fmla="*/ 465137 w 465137"/>
              <a:gd name="connsiteY116" fmla="*/ 354234 h 382588"/>
              <a:gd name="connsiteX117" fmla="*/ 407668 w 465137"/>
              <a:gd name="connsiteY117" fmla="*/ 382588 h 382588"/>
              <a:gd name="connsiteX118" fmla="*/ 407668 w 465137"/>
              <a:gd name="connsiteY118" fmla="*/ 382456 h 382588"/>
              <a:gd name="connsiteX119" fmla="*/ 407402 w 465137"/>
              <a:gd name="connsiteY119" fmla="*/ 381797 h 382588"/>
              <a:gd name="connsiteX120" fmla="*/ 407003 w 465137"/>
              <a:gd name="connsiteY120" fmla="*/ 381137 h 382588"/>
              <a:gd name="connsiteX121" fmla="*/ 406205 w 465137"/>
              <a:gd name="connsiteY121" fmla="*/ 380082 h 382588"/>
              <a:gd name="connsiteX122" fmla="*/ 405140 w 465137"/>
              <a:gd name="connsiteY122" fmla="*/ 379159 h 382588"/>
              <a:gd name="connsiteX123" fmla="*/ 403677 w 465137"/>
              <a:gd name="connsiteY123" fmla="*/ 377972 h 382588"/>
              <a:gd name="connsiteX124" fmla="*/ 401815 w 465137"/>
              <a:gd name="connsiteY124" fmla="*/ 377049 h 382588"/>
              <a:gd name="connsiteX125" fmla="*/ 399553 w 465137"/>
              <a:gd name="connsiteY125" fmla="*/ 376258 h 382588"/>
              <a:gd name="connsiteX126" fmla="*/ 396493 w 465137"/>
              <a:gd name="connsiteY126" fmla="*/ 375730 h 382588"/>
              <a:gd name="connsiteX127" fmla="*/ 393035 w 465137"/>
              <a:gd name="connsiteY127" fmla="*/ 375467 h 382588"/>
              <a:gd name="connsiteX128" fmla="*/ 391039 w 465137"/>
              <a:gd name="connsiteY128" fmla="*/ 375467 h 382588"/>
              <a:gd name="connsiteX129" fmla="*/ 389044 w 465137"/>
              <a:gd name="connsiteY129" fmla="*/ 375467 h 382588"/>
              <a:gd name="connsiteX130" fmla="*/ 387181 w 465137"/>
              <a:gd name="connsiteY130" fmla="*/ 375598 h 382588"/>
              <a:gd name="connsiteX131" fmla="*/ 385319 w 465137"/>
              <a:gd name="connsiteY131" fmla="*/ 375598 h 382588"/>
              <a:gd name="connsiteX132" fmla="*/ 383456 w 465137"/>
              <a:gd name="connsiteY132" fmla="*/ 375598 h 382588"/>
              <a:gd name="connsiteX133" fmla="*/ 381594 w 465137"/>
              <a:gd name="connsiteY133" fmla="*/ 375467 h 382588"/>
              <a:gd name="connsiteX134" fmla="*/ 379465 w 465137"/>
              <a:gd name="connsiteY134" fmla="*/ 375335 h 382588"/>
              <a:gd name="connsiteX135" fmla="*/ 377337 w 465137"/>
              <a:gd name="connsiteY135" fmla="*/ 374807 h 382588"/>
              <a:gd name="connsiteX136" fmla="*/ 374942 w 465137"/>
              <a:gd name="connsiteY136" fmla="*/ 374280 h 382588"/>
              <a:gd name="connsiteX137" fmla="*/ 372282 w 465137"/>
              <a:gd name="connsiteY137" fmla="*/ 373488 h 382588"/>
              <a:gd name="connsiteX138" fmla="*/ 369488 w 465137"/>
              <a:gd name="connsiteY138" fmla="*/ 372301 h 382588"/>
              <a:gd name="connsiteX139" fmla="*/ 366162 w 465137"/>
              <a:gd name="connsiteY139" fmla="*/ 370851 h 382588"/>
              <a:gd name="connsiteX140" fmla="*/ 362438 w 465137"/>
              <a:gd name="connsiteY140" fmla="*/ 369136 h 382588"/>
              <a:gd name="connsiteX141" fmla="*/ 358447 w 465137"/>
              <a:gd name="connsiteY141" fmla="*/ 367026 h 382588"/>
              <a:gd name="connsiteX142" fmla="*/ 353658 w 465137"/>
              <a:gd name="connsiteY142" fmla="*/ 364520 h 382588"/>
              <a:gd name="connsiteX143" fmla="*/ 348469 w 465137"/>
              <a:gd name="connsiteY143" fmla="*/ 361487 h 382588"/>
              <a:gd name="connsiteX144" fmla="*/ 346740 w 465137"/>
              <a:gd name="connsiteY144" fmla="*/ 360432 h 382588"/>
              <a:gd name="connsiteX145" fmla="*/ 344345 w 465137"/>
              <a:gd name="connsiteY145" fmla="*/ 359641 h 382588"/>
              <a:gd name="connsiteX146" fmla="*/ 341685 w 465137"/>
              <a:gd name="connsiteY146" fmla="*/ 358586 h 382588"/>
              <a:gd name="connsiteX147" fmla="*/ 338891 w 465137"/>
              <a:gd name="connsiteY147" fmla="*/ 357663 h 382588"/>
              <a:gd name="connsiteX148" fmla="*/ 335965 w 465137"/>
              <a:gd name="connsiteY148" fmla="*/ 356608 h 382588"/>
              <a:gd name="connsiteX149" fmla="*/ 333304 w 465137"/>
              <a:gd name="connsiteY149" fmla="*/ 355552 h 382588"/>
              <a:gd name="connsiteX150" fmla="*/ 330909 w 465137"/>
              <a:gd name="connsiteY150" fmla="*/ 354366 h 382588"/>
              <a:gd name="connsiteX151" fmla="*/ 329047 w 465137"/>
              <a:gd name="connsiteY151" fmla="*/ 353047 h 382588"/>
              <a:gd name="connsiteX152" fmla="*/ 327983 w 465137"/>
              <a:gd name="connsiteY152" fmla="*/ 351860 h 382588"/>
              <a:gd name="connsiteX153" fmla="*/ 325056 w 465137"/>
              <a:gd name="connsiteY153" fmla="*/ 346848 h 382588"/>
              <a:gd name="connsiteX154" fmla="*/ 321996 w 465137"/>
              <a:gd name="connsiteY154" fmla="*/ 342628 h 382588"/>
              <a:gd name="connsiteX155" fmla="*/ 318937 w 465137"/>
              <a:gd name="connsiteY155" fmla="*/ 338935 h 382588"/>
              <a:gd name="connsiteX156" fmla="*/ 315877 w 465137"/>
              <a:gd name="connsiteY156" fmla="*/ 336034 h 382588"/>
              <a:gd name="connsiteX157" fmla="*/ 312950 w 465137"/>
              <a:gd name="connsiteY157" fmla="*/ 333528 h 382588"/>
              <a:gd name="connsiteX158" fmla="*/ 310290 w 465137"/>
              <a:gd name="connsiteY158" fmla="*/ 331550 h 382588"/>
              <a:gd name="connsiteX159" fmla="*/ 307895 w 465137"/>
              <a:gd name="connsiteY159" fmla="*/ 330099 h 382588"/>
              <a:gd name="connsiteX160" fmla="*/ 305767 w 465137"/>
              <a:gd name="connsiteY160" fmla="*/ 329044 h 382588"/>
              <a:gd name="connsiteX161" fmla="*/ 304303 w 465137"/>
              <a:gd name="connsiteY161" fmla="*/ 328121 h 382588"/>
              <a:gd name="connsiteX162" fmla="*/ 303106 w 465137"/>
              <a:gd name="connsiteY162" fmla="*/ 327594 h 382588"/>
              <a:gd name="connsiteX163" fmla="*/ 301510 w 465137"/>
              <a:gd name="connsiteY163" fmla="*/ 326407 h 382588"/>
              <a:gd name="connsiteX164" fmla="*/ 300179 w 465137"/>
              <a:gd name="connsiteY164" fmla="*/ 325220 h 382588"/>
              <a:gd name="connsiteX165" fmla="*/ 299248 w 465137"/>
              <a:gd name="connsiteY165" fmla="*/ 323769 h 382588"/>
              <a:gd name="connsiteX166" fmla="*/ 298583 w 465137"/>
              <a:gd name="connsiteY166" fmla="*/ 322187 h 382588"/>
              <a:gd name="connsiteX167" fmla="*/ 298450 w 465137"/>
              <a:gd name="connsiteY167" fmla="*/ 320604 h 382588"/>
              <a:gd name="connsiteX168" fmla="*/ 298849 w 465137"/>
              <a:gd name="connsiteY168" fmla="*/ 319021 h 382588"/>
              <a:gd name="connsiteX169" fmla="*/ 299381 w 465137"/>
              <a:gd name="connsiteY169" fmla="*/ 317439 h 382588"/>
              <a:gd name="connsiteX170" fmla="*/ 300445 w 465137"/>
              <a:gd name="connsiteY170" fmla="*/ 316252 h 382588"/>
              <a:gd name="connsiteX171" fmla="*/ 301909 w 465137"/>
              <a:gd name="connsiteY171" fmla="*/ 315065 h 382588"/>
              <a:gd name="connsiteX172" fmla="*/ 303904 w 465137"/>
              <a:gd name="connsiteY172" fmla="*/ 314274 h 382588"/>
              <a:gd name="connsiteX173" fmla="*/ 306432 w 465137"/>
              <a:gd name="connsiteY173" fmla="*/ 313614 h 382588"/>
              <a:gd name="connsiteX174" fmla="*/ 309225 w 465137"/>
              <a:gd name="connsiteY174" fmla="*/ 313482 h 382588"/>
              <a:gd name="connsiteX175" fmla="*/ 312551 w 465137"/>
              <a:gd name="connsiteY175" fmla="*/ 313614 h 382588"/>
              <a:gd name="connsiteX176" fmla="*/ 316409 w 465137"/>
              <a:gd name="connsiteY176" fmla="*/ 314406 h 382588"/>
              <a:gd name="connsiteX177" fmla="*/ 320799 w 465137"/>
              <a:gd name="connsiteY177" fmla="*/ 315592 h 382588"/>
              <a:gd name="connsiteX178" fmla="*/ 324657 w 465137"/>
              <a:gd name="connsiteY178" fmla="*/ 317175 h 382588"/>
              <a:gd name="connsiteX179" fmla="*/ 328382 w 465137"/>
              <a:gd name="connsiteY179" fmla="*/ 319285 h 382588"/>
              <a:gd name="connsiteX180" fmla="*/ 331841 w 465137"/>
              <a:gd name="connsiteY180" fmla="*/ 321923 h 382588"/>
              <a:gd name="connsiteX181" fmla="*/ 335166 w 465137"/>
              <a:gd name="connsiteY181" fmla="*/ 324560 h 382588"/>
              <a:gd name="connsiteX182" fmla="*/ 338093 w 465137"/>
              <a:gd name="connsiteY182" fmla="*/ 327330 h 382588"/>
              <a:gd name="connsiteX183" fmla="*/ 341020 w 465137"/>
              <a:gd name="connsiteY183" fmla="*/ 329968 h 382588"/>
              <a:gd name="connsiteX184" fmla="*/ 343946 w 465137"/>
              <a:gd name="connsiteY184" fmla="*/ 332473 h 382588"/>
              <a:gd name="connsiteX185" fmla="*/ 346474 w 465137"/>
              <a:gd name="connsiteY185" fmla="*/ 334451 h 382588"/>
              <a:gd name="connsiteX186" fmla="*/ 349135 w 465137"/>
              <a:gd name="connsiteY186" fmla="*/ 336034 h 382588"/>
              <a:gd name="connsiteX187" fmla="*/ 351396 w 465137"/>
              <a:gd name="connsiteY187" fmla="*/ 336693 h 382588"/>
              <a:gd name="connsiteX188" fmla="*/ 353658 w 465137"/>
              <a:gd name="connsiteY188" fmla="*/ 336693 h 382588"/>
              <a:gd name="connsiteX189" fmla="*/ 354988 w 465137"/>
              <a:gd name="connsiteY189" fmla="*/ 336166 h 382588"/>
              <a:gd name="connsiteX190" fmla="*/ 355653 w 465137"/>
              <a:gd name="connsiteY190" fmla="*/ 335111 h 382588"/>
              <a:gd name="connsiteX191" fmla="*/ 356052 w 465137"/>
              <a:gd name="connsiteY191" fmla="*/ 333528 h 382588"/>
              <a:gd name="connsiteX192" fmla="*/ 355919 w 465137"/>
              <a:gd name="connsiteY192" fmla="*/ 331550 h 382588"/>
              <a:gd name="connsiteX193" fmla="*/ 355520 w 465137"/>
              <a:gd name="connsiteY193" fmla="*/ 329308 h 382588"/>
              <a:gd name="connsiteX194" fmla="*/ 354855 w 465137"/>
              <a:gd name="connsiteY194" fmla="*/ 326802 h 382588"/>
              <a:gd name="connsiteX195" fmla="*/ 353791 w 465137"/>
              <a:gd name="connsiteY195" fmla="*/ 324033 h 382588"/>
              <a:gd name="connsiteX196" fmla="*/ 352726 w 465137"/>
              <a:gd name="connsiteY196" fmla="*/ 321000 h 382588"/>
              <a:gd name="connsiteX197" fmla="*/ 351263 w 465137"/>
              <a:gd name="connsiteY197" fmla="*/ 318098 h 382588"/>
              <a:gd name="connsiteX198" fmla="*/ 349667 w 465137"/>
              <a:gd name="connsiteY198" fmla="*/ 314933 h 382588"/>
              <a:gd name="connsiteX199" fmla="*/ 348070 w 465137"/>
              <a:gd name="connsiteY199" fmla="*/ 311768 h 382588"/>
              <a:gd name="connsiteX200" fmla="*/ 346474 w 465137"/>
              <a:gd name="connsiteY200" fmla="*/ 308867 h 382588"/>
              <a:gd name="connsiteX201" fmla="*/ 344878 w 465137"/>
              <a:gd name="connsiteY201" fmla="*/ 305965 h 382588"/>
              <a:gd name="connsiteX202" fmla="*/ 343281 w 465137"/>
              <a:gd name="connsiteY202" fmla="*/ 303328 h 382588"/>
              <a:gd name="connsiteX203" fmla="*/ 341951 w 465137"/>
              <a:gd name="connsiteY203" fmla="*/ 300822 h 382588"/>
              <a:gd name="connsiteX204" fmla="*/ 340754 w 465137"/>
              <a:gd name="connsiteY204" fmla="*/ 298712 h 382588"/>
              <a:gd name="connsiteX205" fmla="*/ 339556 w 465137"/>
              <a:gd name="connsiteY205" fmla="*/ 296865 h 382588"/>
              <a:gd name="connsiteX206" fmla="*/ 338758 w 465137"/>
              <a:gd name="connsiteY206" fmla="*/ 295547 h 382588"/>
              <a:gd name="connsiteX207" fmla="*/ 337295 w 465137"/>
              <a:gd name="connsiteY207" fmla="*/ 293041 h 382588"/>
              <a:gd name="connsiteX208" fmla="*/ 335965 w 465137"/>
              <a:gd name="connsiteY208" fmla="*/ 290535 h 382588"/>
              <a:gd name="connsiteX209" fmla="*/ 334767 w 465137"/>
              <a:gd name="connsiteY209" fmla="*/ 288161 h 382588"/>
              <a:gd name="connsiteX210" fmla="*/ 333437 w 465137"/>
              <a:gd name="connsiteY210" fmla="*/ 285919 h 382588"/>
              <a:gd name="connsiteX211" fmla="*/ 332240 w 465137"/>
              <a:gd name="connsiteY211" fmla="*/ 283545 h 382588"/>
              <a:gd name="connsiteX212" fmla="*/ 331175 w 465137"/>
              <a:gd name="connsiteY212" fmla="*/ 281040 h 382588"/>
              <a:gd name="connsiteX213" fmla="*/ 329845 w 465137"/>
              <a:gd name="connsiteY213" fmla="*/ 278534 h 382588"/>
              <a:gd name="connsiteX214" fmla="*/ 328515 w 465137"/>
              <a:gd name="connsiteY214" fmla="*/ 275764 h 382588"/>
              <a:gd name="connsiteX215" fmla="*/ 327052 w 465137"/>
              <a:gd name="connsiteY215" fmla="*/ 272995 h 382588"/>
              <a:gd name="connsiteX216" fmla="*/ 325588 w 465137"/>
              <a:gd name="connsiteY216" fmla="*/ 269698 h 382588"/>
              <a:gd name="connsiteX217" fmla="*/ 323992 w 465137"/>
              <a:gd name="connsiteY217" fmla="*/ 266269 h 382588"/>
              <a:gd name="connsiteX218" fmla="*/ 321863 w 465137"/>
              <a:gd name="connsiteY218" fmla="*/ 262576 h 382588"/>
              <a:gd name="connsiteX219" fmla="*/ 319735 w 465137"/>
              <a:gd name="connsiteY219" fmla="*/ 258356 h 382588"/>
              <a:gd name="connsiteX220" fmla="*/ 317473 w 465137"/>
              <a:gd name="connsiteY220" fmla="*/ 253740 h 382588"/>
              <a:gd name="connsiteX221" fmla="*/ 314680 w 465137"/>
              <a:gd name="connsiteY221" fmla="*/ 248729 h 382588"/>
              <a:gd name="connsiteX222" fmla="*/ 311620 w 465137"/>
              <a:gd name="connsiteY222" fmla="*/ 243058 h 382588"/>
              <a:gd name="connsiteX223" fmla="*/ 308294 w 465137"/>
              <a:gd name="connsiteY223" fmla="*/ 236991 h 382588"/>
              <a:gd name="connsiteX224" fmla="*/ 304436 w 465137"/>
              <a:gd name="connsiteY224" fmla="*/ 230265 h 382588"/>
              <a:gd name="connsiteX225" fmla="*/ 302707 w 465137"/>
              <a:gd name="connsiteY225" fmla="*/ 226836 h 382588"/>
              <a:gd name="connsiteX226" fmla="*/ 301776 w 465137"/>
              <a:gd name="connsiteY226" fmla="*/ 223671 h 382588"/>
              <a:gd name="connsiteX227" fmla="*/ 301510 w 465137"/>
              <a:gd name="connsiteY227" fmla="*/ 220902 h 382588"/>
              <a:gd name="connsiteX228" fmla="*/ 301909 w 465137"/>
              <a:gd name="connsiteY228" fmla="*/ 218396 h 382588"/>
              <a:gd name="connsiteX229" fmla="*/ 302840 w 465137"/>
              <a:gd name="connsiteY229" fmla="*/ 216418 h 382588"/>
              <a:gd name="connsiteX230" fmla="*/ 304037 w 465137"/>
              <a:gd name="connsiteY230" fmla="*/ 214703 h 382588"/>
              <a:gd name="connsiteX231" fmla="*/ 305634 w 465137"/>
              <a:gd name="connsiteY231" fmla="*/ 213648 h 382588"/>
              <a:gd name="connsiteX232" fmla="*/ 307629 w 465137"/>
              <a:gd name="connsiteY232" fmla="*/ 212989 h 382588"/>
              <a:gd name="connsiteX233" fmla="*/ 72523 w 465137"/>
              <a:gd name="connsiteY233" fmla="*/ 193675 h 382588"/>
              <a:gd name="connsiteX234" fmla="*/ 276462 w 465137"/>
              <a:gd name="connsiteY234" fmla="*/ 193675 h 382588"/>
              <a:gd name="connsiteX235" fmla="*/ 278983 w 465137"/>
              <a:gd name="connsiteY235" fmla="*/ 193951 h 382588"/>
              <a:gd name="connsiteX236" fmla="*/ 281106 w 465137"/>
              <a:gd name="connsiteY236" fmla="*/ 194918 h 382588"/>
              <a:gd name="connsiteX237" fmla="*/ 282964 w 465137"/>
              <a:gd name="connsiteY237" fmla="*/ 196436 h 382588"/>
              <a:gd name="connsiteX238" fmla="*/ 284423 w 465137"/>
              <a:gd name="connsiteY238" fmla="*/ 198369 h 382588"/>
              <a:gd name="connsiteX239" fmla="*/ 285352 w 465137"/>
              <a:gd name="connsiteY239" fmla="*/ 200715 h 382588"/>
              <a:gd name="connsiteX240" fmla="*/ 285750 w 465137"/>
              <a:gd name="connsiteY240" fmla="*/ 203200 h 382588"/>
              <a:gd name="connsiteX241" fmla="*/ 285352 w 465137"/>
              <a:gd name="connsiteY241" fmla="*/ 205823 h 382588"/>
              <a:gd name="connsiteX242" fmla="*/ 284423 w 465137"/>
              <a:gd name="connsiteY242" fmla="*/ 208032 h 382588"/>
              <a:gd name="connsiteX243" fmla="*/ 283096 w 465137"/>
              <a:gd name="connsiteY243" fmla="*/ 209964 h 382588"/>
              <a:gd name="connsiteX244" fmla="*/ 281239 w 465137"/>
              <a:gd name="connsiteY244" fmla="*/ 211483 h 382588"/>
              <a:gd name="connsiteX245" fmla="*/ 278983 w 465137"/>
              <a:gd name="connsiteY245" fmla="*/ 212311 h 382588"/>
              <a:gd name="connsiteX246" fmla="*/ 276462 w 465137"/>
              <a:gd name="connsiteY246" fmla="*/ 212725 h 382588"/>
              <a:gd name="connsiteX247" fmla="*/ 72523 w 465137"/>
              <a:gd name="connsiteY247" fmla="*/ 212725 h 382588"/>
              <a:gd name="connsiteX248" fmla="*/ 70002 w 465137"/>
              <a:gd name="connsiteY248" fmla="*/ 212311 h 382588"/>
              <a:gd name="connsiteX249" fmla="*/ 67879 w 465137"/>
              <a:gd name="connsiteY249" fmla="*/ 211483 h 382588"/>
              <a:gd name="connsiteX250" fmla="*/ 66021 w 465137"/>
              <a:gd name="connsiteY250" fmla="*/ 209964 h 382588"/>
              <a:gd name="connsiteX251" fmla="*/ 64561 w 465137"/>
              <a:gd name="connsiteY251" fmla="*/ 208032 h 382588"/>
              <a:gd name="connsiteX252" fmla="*/ 63765 w 465137"/>
              <a:gd name="connsiteY252" fmla="*/ 205823 h 382588"/>
              <a:gd name="connsiteX253" fmla="*/ 63500 w 465137"/>
              <a:gd name="connsiteY253" fmla="*/ 203200 h 382588"/>
              <a:gd name="connsiteX254" fmla="*/ 63765 w 465137"/>
              <a:gd name="connsiteY254" fmla="*/ 200715 h 382588"/>
              <a:gd name="connsiteX255" fmla="*/ 64561 w 465137"/>
              <a:gd name="connsiteY255" fmla="*/ 198507 h 382588"/>
              <a:gd name="connsiteX256" fmla="*/ 66021 w 465137"/>
              <a:gd name="connsiteY256" fmla="*/ 196574 h 382588"/>
              <a:gd name="connsiteX257" fmla="*/ 67879 w 465137"/>
              <a:gd name="connsiteY257" fmla="*/ 195056 h 382588"/>
              <a:gd name="connsiteX258" fmla="*/ 70002 w 465137"/>
              <a:gd name="connsiteY258" fmla="*/ 193951 h 382588"/>
              <a:gd name="connsiteX259" fmla="*/ 72523 w 465137"/>
              <a:gd name="connsiteY259" fmla="*/ 157163 h 382588"/>
              <a:gd name="connsiteX260" fmla="*/ 276462 w 465137"/>
              <a:gd name="connsiteY260" fmla="*/ 157163 h 382588"/>
              <a:gd name="connsiteX261" fmla="*/ 278983 w 465137"/>
              <a:gd name="connsiteY261" fmla="*/ 157416 h 382588"/>
              <a:gd name="connsiteX262" fmla="*/ 281106 w 465137"/>
              <a:gd name="connsiteY262" fmla="*/ 158302 h 382588"/>
              <a:gd name="connsiteX263" fmla="*/ 282964 w 465137"/>
              <a:gd name="connsiteY263" fmla="*/ 159694 h 382588"/>
              <a:gd name="connsiteX264" fmla="*/ 284423 w 465137"/>
              <a:gd name="connsiteY264" fmla="*/ 161466 h 382588"/>
              <a:gd name="connsiteX265" fmla="*/ 285352 w 465137"/>
              <a:gd name="connsiteY265" fmla="*/ 163617 h 382588"/>
              <a:gd name="connsiteX266" fmla="*/ 285750 w 465137"/>
              <a:gd name="connsiteY266" fmla="*/ 165895 h 382588"/>
              <a:gd name="connsiteX267" fmla="*/ 285352 w 465137"/>
              <a:gd name="connsiteY267" fmla="*/ 168299 h 382588"/>
              <a:gd name="connsiteX268" fmla="*/ 284423 w 465137"/>
              <a:gd name="connsiteY268" fmla="*/ 170324 h 382588"/>
              <a:gd name="connsiteX269" fmla="*/ 283096 w 465137"/>
              <a:gd name="connsiteY269" fmla="*/ 172095 h 382588"/>
              <a:gd name="connsiteX270" fmla="*/ 281239 w 465137"/>
              <a:gd name="connsiteY270" fmla="*/ 173487 h 382588"/>
              <a:gd name="connsiteX271" fmla="*/ 278983 w 465137"/>
              <a:gd name="connsiteY271" fmla="*/ 174246 h 382588"/>
              <a:gd name="connsiteX272" fmla="*/ 276462 w 465137"/>
              <a:gd name="connsiteY272" fmla="*/ 174626 h 382588"/>
              <a:gd name="connsiteX273" fmla="*/ 72523 w 465137"/>
              <a:gd name="connsiteY273" fmla="*/ 174626 h 382588"/>
              <a:gd name="connsiteX274" fmla="*/ 70002 w 465137"/>
              <a:gd name="connsiteY274" fmla="*/ 174246 h 382588"/>
              <a:gd name="connsiteX275" fmla="*/ 67879 w 465137"/>
              <a:gd name="connsiteY275" fmla="*/ 173487 h 382588"/>
              <a:gd name="connsiteX276" fmla="*/ 66021 w 465137"/>
              <a:gd name="connsiteY276" fmla="*/ 172095 h 382588"/>
              <a:gd name="connsiteX277" fmla="*/ 64561 w 465137"/>
              <a:gd name="connsiteY277" fmla="*/ 170324 h 382588"/>
              <a:gd name="connsiteX278" fmla="*/ 63765 w 465137"/>
              <a:gd name="connsiteY278" fmla="*/ 168299 h 382588"/>
              <a:gd name="connsiteX279" fmla="*/ 63500 w 465137"/>
              <a:gd name="connsiteY279" fmla="*/ 165895 h 382588"/>
              <a:gd name="connsiteX280" fmla="*/ 63765 w 465137"/>
              <a:gd name="connsiteY280" fmla="*/ 163617 h 382588"/>
              <a:gd name="connsiteX281" fmla="*/ 64561 w 465137"/>
              <a:gd name="connsiteY281" fmla="*/ 161466 h 382588"/>
              <a:gd name="connsiteX282" fmla="*/ 66021 w 465137"/>
              <a:gd name="connsiteY282" fmla="*/ 159694 h 382588"/>
              <a:gd name="connsiteX283" fmla="*/ 67879 w 465137"/>
              <a:gd name="connsiteY283" fmla="*/ 158302 h 382588"/>
              <a:gd name="connsiteX284" fmla="*/ 70002 w 465137"/>
              <a:gd name="connsiteY284" fmla="*/ 157416 h 382588"/>
              <a:gd name="connsiteX285" fmla="*/ 71736 w 465137"/>
              <a:gd name="connsiteY285" fmla="*/ 55563 h 382588"/>
              <a:gd name="connsiteX286" fmla="*/ 131463 w 465137"/>
              <a:gd name="connsiteY286" fmla="*/ 55563 h 382588"/>
              <a:gd name="connsiteX287" fmla="*/ 132799 w 465137"/>
              <a:gd name="connsiteY287" fmla="*/ 55831 h 382588"/>
              <a:gd name="connsiteX288" fmla="*/ 134002 w 465137"/>
              <a:gd name="connsiteY288" fmla="*/ 56501 h 382588"/>
              <a:gd name="connsiteX289" fmla="*/ 134670 w 465137"/>
              <a:gd name="connsiteY289" fmla="*/ 57573 h 382588"/>
              <a:gd name="connsiteX290" fmla="*/ 134937 w 465137"/>
              <a:gd name="connsiteY290" fmla="*/ 58914 h 382588"/>
              <a:gd name="connsiteX291" fmla="*/ 134937 w 465137"/>
              <a:gd name="connsiteY291" fmla="*/ 123516 h 382588"/>
              <a:gd name="connsiteX292" fmla="*/ 134670 w 465137"/>
              <a:gd name="connsiteY292" fmla="*/ 124990 h 382588"/>
              <a:gd name="connsiteX293" fmla="*/ 134002 w 465137"/>
              <a:gd name="connsiteY293" fmla="*/ 125929 h 382588"/>
              <a:gd name="connsiteX294" fmla="*/ 132799 w 465137"/>
              <a:gd name="connsiteY294" fmla="*/ 126733 h 382588"/>
              <a:gd name="connsiteX295" fmla="*/ 131463 w 465137"/>
              <a:gd name="connsiteY295" fmla="*/ 127001 h 382588"/>
              <a:gd name="connsiteX296" fmla="*/ 71736 w 465137"/>
              <a:gd name="connsiteY296" fmla="*/ 127001 h 382588"/>
              <a:gd name="connsiteX297" fmla="*/ 70400 w 465137"/>
              <a:gd name="connsiteY297" fmla="*/ 126733 h 382588"/>
              <a:gd name="connsiteX298" fmla="*/ 69331 w 465137"/>
              <a:gd name="connsiteY298" fmla="*/ 125929 h 382588"/>
              <a:gd name="connsiteX299" fmla="*/ 68529 w 465137"/>
              <a:gd name="connsiteY299" fmla="*/ 124722 h 382588"/>
              <a:gd name="connsiteX300" fmla="*/ 68262 w 465137"/>
              <a:gd name="connsiteY300" fmla="*/ 123516 h 382588"/>
              <a:gd name="connsiteX301" fmla="*/ 68262 w 465137"/>
              <a:gd name="connsiteY301" fmla="*/ 58914 h 382588"/>
              <a:gd name="connsiteX302" fmla="*/ 68529 w 465137"/>
              <a:gd name="connsiteY302" fmla="*/ 57573 h 382588"/>
              <a:gd name="connsiteX303" fmla="*/ 69331 w 465137"/>
              <a:gd name="connsiteY303" fmla="*/ 56501 h 382588"/>
              <a:gd name="connsiteX304" fmla="*/ 70400 w 465137"/>
              <a:gd name="connsiteY304" fmla="*/ 55831 h 382588"/>
              <a:gd name="connsiteX305" fmla="*/ 30048 w 465137"/>
              <a:gd name="connsiteY305" fmla="*/ 0 h 382588"/>
              <a:gd name="connsiteX306" fmla="*/ 412864 w 465137"/>
              <a:gd name="connsiteY306" fmla="*/ 0 h 382588"/>
              <a:gd name="connsiteX307" fmla="*/ 417762 w 465137"/>
              <a:gd name="connsiteY307" fmla="*/ 395 h 382588"/>
              <a:gd name="connsiteX308" fmla="*/ 422262 w 465137"/>
              <a:gd name="connsiteY308" fmla="*/ 1582 h 382588"/>
              <a:gd name="connsiteX309" fmla="*/ 426630 w 465137"/>
              <a:gd name="connsiteY309" fmla="*/ 3295 h 382588"/>
              <a:gd name="connsiteX310" fmla="*/ 430602 w 465137"/>
              <a:gd name="connsiteY310" fmla="*/ 5799 h 382588"/>
              <a:gd name="connsiteX311" fmla="*/ 434043 w 465137"/>
              <a:gd name="connsiteY311" fmla="*/ 8831 h 382588"/>
              <a:gd name="connsiteX312" fmla="*/ 437088 w 465137"/>
              <a:gd name="connsiteY312" fmla="*/ 12258 h 382588"/>
              <a:gd name="connsiteX313" fmla="*/ 439470 w 465137"/>
              <a:gd name="connsiteY313" fmla="*/ 16212 h 382588"/>
              <a:gd name="connsiteX314" fmla="*/ 441324 w 465137"/>
              <a:gd name="connsiteY314" fmla="*/ 20430 h 382588"/>
              <a:gd name="connsiteX315" fmla="*/ 442515 w 465137"/>
              <a:gd name="connsiteY315" fmla="*/ 25043 h 382588"/>
              <a:gd name="connsiteX316" fmla="*/ 442912 w 465137"/>
              <a:gd name="connsiteY316" fmla="*/ 29920 h 382588"/>
              <a:gd name="connsiteX317" fmla="*/ 442912 w 465137"/>
              <a:gd name="connsiteY317" fmla="*/ 253725 h 382588"/>
              <a:gd name="connsiteX318" fmla="*/ 438808 w 465137"/>
              <a:gd name="connsiteY318" fmla="*/ 250957 h 382588"/>
              <a:gd name="connsiteX319" fmla="*/ 434308 w 465137"/>
              <a:gd name="connsiteY319" fmla="*/ 248584 h 382588"/>
              <a:gd name="connsiteX320" fmla="*/ 429675 w 465137"/>
              <a:gd name="connsiteY320" fmla="*/ 246871 h 382588"/>
              <a:gd name="connsiteX321" fmla="*/ 424777 w 465137"/>
              <a:gd name="connsiteY321" fmla="*/ 245948 h 382588"/>
              <a:gd name="connsiteX322" fmla="*/ 419482 w 465137"/>
              <a:gd name="connsiteY322" fmla="*/ 245553 h 382588"/>
              <a:gd name="connsiteX323" fmla="*/ 416041 w 465137"/>
              <a:gd name="connsiteY323" fmla="*/ 245684 h 382588"/>
              <a:gd name="connsiteX324" fmla="*/ 412996 w 465137"/>
              <a:gd name="connsiteY324" fmla="*/ 245948 h 382588"/>
              <a:gd name="connsiteX325" fmla="*/ 408496 w 465137"/>
              <a:gd name="connsiteY325" fmla="*/ 243839 h 382588"/>
              <a:gd name="connsiteX326" fmla="*/ 404260 w 465137"/>
              <a:gd name="connsiteY326" fmla="*/ 242521 h 382588"/>
              <a:gd name="connsiteX327" fmla="*/ 400421 w 465137"/>
              <a:gd name="connsiteY327" fmla="*/ 241862 h 382588"/>
              <a:gd name="connsiteX328" fmla="*/ 397112 w 465137"/>
              <a:gd name="connsiteY328" fmla="*/ 241467 h 382588"/>
              <a:gd name="connsiteX329" fmla="*/ 392479 w 465137"/>
              <a:gd name="connsiteY329" fmla="*/ 241994 h 382588"/>
              <a:gd name="connsiteX330" fmla="*/ 388111 w 465137"/>
              <a:gd name="connsiteY330" fmla="*/ 242917 h 382588"/>
              <a:gd name="connsiteX331" fmla="*/ 384007 w 465137"/>
              <a:gd name="connsiteY331" fmla="*/ 244498 h 382588"/>
              <a:gd name="connsiteX332" fmla="*/ 380433 w 465137"/>
              <a:gd name="connsiteY332" fmla="*/ 246607 h 382588"/>
              <a:gd name="connsiteX333" fmla="*/ 380168 w 465137"/>
              <a:gd name="connsiteY333" fmla="*/ 246607 h 382588"/>
              <a:gd name="connsiteX334" fmla="*/ 380168 w 465137"/>
              <a:gd name="connsiteY334" fmla="*/ 30183 h 382588"/>
              <a:gd name="connsiteX335" fmla="*/ 36137 w 465137"/>
              <a:gd name="connsiteY335" fmla="*/ 30183 h 382588"/>
              <a:gd name="connsiteX336" fmla="*/ 36137 w 465137"/>
              <a:gd name="connsiteY336" fmla="*/ 292080 h 382588"/>
              <a:gd name="connsiteX337" fmla="*/ 319146 w 465137"/>
              <a:gd name="connsiteY337" fmla="*/ 292080 h 382588"/>
              <a:gd name="connsiteX338" fmla="*/ 320866 w 465137"/>
              <a:gd name="connsiteY338" fmla="*/ 295243 h 382588"/>
              <a:gd name="connsiteX339" fmla="*/ 322455 w 465137"/>
              <a:gd name="connsiteY339" fmla="*/ 298670 h 382588"/>
              <a:gd name="connsiteX340" fmla="*/ 318087 w 465137"/>
              <a:gd name="connsiteY340" fmla="*/ 297747 h 382588"/>
              <a:gd name="connsiteX341" fmla="*/ 313851 w 465137"/>
              <a:gd name="connsiteY341" fmla="*/ 297088 h 382588"/>
              <a:gd name="connsiteX342" fmla="*/ 309747 w 465137"/>
              <a:gd name="connsiteY342" fmla="*/ 296825 h 382588"/>
              <a:gd name="connsiteX343" fmla="*/ 305247 w 465137"/>
              <a:gd name="connsiteY343" fmla="*/ 297088 h 382588"/>
              <a:gd name="connsiteX344" fmla="*/ 301275 w 465137"/>
              <a:gd name="connsiteY344" fmla="*/ 298011 h 382588"/>
              <a:gd name="connsiteX345" fmla="*/ 297437 w 465137"/>
              <a:gd name="connsiteY345" fmla="*/ 299065 h 382588"/>
              <a:gd name="connsiteX346" fmla="*/ 294392 w 465137"/>
              <a:gd name="connsiteY346" fmla="*/ 300779 h 382588"/>
              <a:gd name="connsiteX347" fmla="*/ 291480 w 465137"/>
              <a:gd name="connsiteY347" fmla="*/ 302624 h 382588"/>
              <a:gd name="connsiteX348" fmla="*/ 289230 w 465137"/>
              <a:gd name="connsiteY348" fmla="*/ 304997 h 382588"/>
              <a:gd name="connsiteX349" fmla="*/ 287244 w 465137"/>
              <a:gd name="connsiteY349" fmla="*/ 307237 h 382588"/>
              <a:gd name="connsiteX350" fmla="*/ 285656 w 465137"/>
              <a:gd name="connsiteY350" fmla="*/ 309610 h 382588"/>
              <a:gd name="connsiteX351" fmla="*/ 284332 w 465137"/>
              <a:gd name="connsiteY351" fmla="*/ 312246 h 382588"/>
              <a:gd name="connsiteX352" fmla="*/ 283538 w 465137"/>
              <a:gd name="connsiteY352" fmla="*/ 314750 h 382588"/>
              <a:gd name="connsiteX353" fmla="*/ 282876 w 465137"/>
              <a:gd name="connsiteY353" fmla="*/ 318441 h 382588"/>
              <a:gd name="connsiteX354" fmla="*/ 283008 w 465137"/>
              <a:gd name="connsiteY354" fmla="*/ 322263 h 382588"/>
              <a:gd name="connsiteX355" fmla="*/ 30048 w 465137"/>
              <a:gd name="connsiteY355" fmla="*/ 322263 h 382588"/>
              <a:gd name="connsiteX356" fmla="*/ 25150 w 465137"/>
              <a:gd name="connsiteY356" fmla="*/ 321868 h 382588"/>
              <a:gd name="connsiteX357" fmla="*/ 20650 w 465137"/>
              <a:gd name="connsiteY357" fmla="*/ 320813 h 382588"/>
              <a:gd name="connsiteX358" fmla="*/ 16282 w 465137"/>
              <a:gd name="connsiteY358" fmla="*/ 319100 h 382588"/>
              <a:gd name="connsiteX359" fmla="*/ 12310 w 465137"/>
              <a:gd name="connsiteY359" fmla="*/ 316464 h 382588"/>
              <a:gd name="connsiteX360" fmla="*/ 8869 w 465137"/>
              <a:gd name="connsiteY360" fmla="*/ 313696 h 382588"/>
              <a:gd name="connsiteX361" fmla="*/ 5824 w 465137"/>
              <a:gd name="connsiteY361" fmla="*/ 310137 h 382588"/>
              <a:gd name="connsiteX362" fmla="*/ 3309 w 465137"/>
              <a:gd name="connsiteY362" fmla="*/ 306051 h 382588"/>
              <a:gd name="connsiteX363" fmla="*/ 1588 w 465137"/>
              <a:gd name="connsiteY363" fmla="*/ 301833 h 382588"/>
              <a:gd name="connsiteX364" fmla="*/ 397 w 465137"/>
              <a:gd name="connsiteY364" fmla="*/ 297220 h 382588"/>
              <a:gd name="connsiteX365" fmla="*/ 0 w 465137"/>
              <a:gd name="connsiteY365" fmla="*/ 292475 h 382588"/>
              <a:gd name="connsiteX366" fmla="*/ 0 w 465137"/>
              <a:gd name="connsiteY366" fmla="*/ 196126 h 382588"/>
              <a:gd name="connsiteX367" fmla="*/ 0 w 465137"/>
              <a:gd name="connsiteY367" fmla="*/ 29920 h 382588"/>
              <a:gd name="connsiteX368" fmla="*/ 397 w 465137"/>
              <a:gd name="connsiteY368" fmla="*/ 25043 h 382588"/>
              <a:gd name="connsiteX369" fmla="*/ 1588 w 465137"/>
              <a:gd name="connsiteY369" fmla="*/ 20430 h 382588"/>
              <a:gd name="connsiteX370" fmla="*/ 3309 w 465137"/>
              <a:gd name="connsiteY370" fmla="*/ 16212 h 382588"/>
              <a:gd name="connsiteX371" fmla="*/ 5824 w 465137"/>
              <a:gd name="connsiteY371" fmla="*/ 12258 h 382588"/>
              <a:gd name="connsiteX372" fmla="*/ 8869 w 465137"/>
              <a:gd name="connsiteY372" fmla="*/ 8831 h 382588"/>
              <a:gd name="connsiteX373" fmla="*/ 12310 w 465137"/>
              <a:gd name="connsiteY373" fmla="*/ 5799 h 382588"/>
              <a:gd name="connsiteX374" fmla="*/ 16282 w 465137"/>
              <a:gd name="connsiteY374" fmla="*/ 3295 h 382588"/>
              <a:gd name="connsiteX375" fmla="*/ 20650 w 465137"/>
              <a:gd name="connsiteY375" fmla="*/ 1582 h 382588"/>
              <a:gd name="connsiteX376" fmla="*/ 25150 w 465137"/>
              <a:gd name="connsiteY376" fmla="*/ 395 h 382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</a:cxnLst>
            <a:rect l="l" t="t" r="r" b="b"/>
            <a:pathLst>
              <a:path w="465137" h="382588">
                <a:moveTo>
                  <a:pt x="72523" y="234950"/>
                </a:moveTo>
                <a:lnTo>
                  <a:pt x="276462" y="234950"/>
                </a:lnTo>
                <a:lnTo>
                  <a:pt x="278983" y="235226"/>
                </a:lnTo>
                <a:lnTo>
                  <a:pt x="281106" y="236193"/>
                </a:lnTo>
                <a:lnTo>
                  <a:pt x="282964" y="237573"/>
                </a:lnTo>
                <a:lnTo>
                  <a:pt x="284423" y="239506"/>
                </a:lnTo>
                <a:lnTo>
                  <a:pt x="285352" y="241852"/>
                </a:lnTo>
                <a:lnTo>
                  <a:pt x="285750" y="244475"/>
                </a:lnTo>
                <a:lnTo>
                  <a:pt x="285352" y="246960"/>
                </a:lnTo>
                <a:lnTo>
                  <a:pt x="284423" y="249169"/>
                </a:lnTo>
                <a:lnTo>
                  <a:pt x="283096" y="251101"/>
                </a:lnTo>
                <a:lnTo>
                  <a:pt x="281239" y="252620"/>
                </a:lnTo>
                <a:lnTo>
                  <a:pt x="278983" y="253586"/>
                </a:lnTo>
                <a:lnTo>
                  <a:pt x="276462" y="254000"/>
                </a:lnTo>
                <a:lnTo>
                  <a:pt x="72523" y="254000"/>
                </a:lnTo>
                <a:lnTo>
                  <a:pt x="70002" y="253586"/>
                </a:lnTo>
                <a:lnTo>
                  <a:pt x="67879" y="252620"/>
                </a:lnTo>
                <a:lnTo>
                  <a:pt x="66021" y="251101"/>
                </a:lnTo>
                <a:lnTo>
                  <a:pt x="64561" y="249169"/>
                </a:lnTo>
                <a:lnTo>
                  <a:pt x="63765" y="246960"/>
                </a:lnTo>
                <a:lnTo>
                  <a:pt x="63500" y="244475"/>
                </a:lnTo>
                <a:lnTo>
                  <a:pt x="63765" y="241990"/>
                </a:lnTo>
                <a:lnTo>
                  <a:pt x="64561" y="239506"/>
                </a:lnTo>
                <a:lnTo>
                  <a:pt x="66021" y="237573"/>
                </a:lnTo>
                <a:lnTo>
                  <a:pt x="67879" y="236193"/>
                </a:lnTo>
                <a:lnTo>
                  <a:pt x="70002" y="235226"/>
                </a:lnTo>
                <a:close/>
                <a:moveTo>
                  <a:pt x="309891" y="212725"/>
                </a:moveTo>
                <a:lnTo>
                  <a:pt x="312152" y="213121"/>
                </a:lnTo>
                <a:lnTo>
                  <a:pt x="314281" y="214044"/>
                </a:lnTo>
                <a:lnTo>
                  <a:pt x="316542" y="215627"/>
                </a:lnTo>
                <a:lnTo>
                  <a:pt x="318804" y="217605"/>
                </a:lnTo>
                <a:lnTo>
                  <a:pt x="320666" y="220242"/>
                </a:lnTo>
                <a:lnTo>
                  <a:pt x="321065" y="220902"/>
                </a:lnTo>
                <a:lnTo>
                  <a:pt x="321730" y="221957"/>
                </a:lnTo>
                <a:lnTo>
                  <a:pt x="322795" y="223803"/>
                </a:lnTo>
                <a:lnTo>
                  <a:pt x="324258" y="226045"/>
                </a:lnTo>
                <a:lnTo>
                  <a:pt x="325854" y="228551"/>
                </a:lnTo>
                <a:lnTo>
                  <a:pt x="327717" y="231584"/>
                </a:lnTo>
                <a:lnTo>
                  <a:pt x="329845" y="234749"/>
                </a:lnTo>
                <a:lnTo>
                  <a:pt x="331974" y="238310"/>
                </a:lnTo>
                <a:lnTo>
                  <a:pt x="334235" y="241871"/>
                </a:lnTo>
                <a:lnTo>
                  <a:pt x="336763" y="245564"/>
                </a:lnTo>
                <a:lnTo>
                  <a:pt x="339024" y="249520"/>
                </a:lnTo>
                <a:lnTo>
                  <a:pt x="341419" y="253081"/>
                </a:lnTo>
                <a:lnTo>
                  <a:pt x="343946" y="256773"/>
                </a:lnTo>
                <a:lnTo>
                  <a:pt x="346075" y="259939"/>
                </a:lnTo>
                <a:lnTo>
                  <a:pt x="348203" y="263236"/>
                </a:lnTo>
                <a:lnTo>
                  <a:pt x="350199" y="266005"/>
                </a:lnTo>
                <a:lnTo>
                  <a:pt x="351928" y="268511"/>
                </a:lnTo>
                <a:lnTo>
                  <a:pt x="353525" y="270489"/>
                </a:lnTo>
                <a:lnTo>
                  <a:pt x="354722" y="271940"/>
                </a:lnTo>
                <a:lnTo>
                  <a:pt x="355520" y="272995"/>
                </a:lnTo>
                <a:lnTo>
                  <a:pt x="356052" y="273259"/>
                </a:lnTo>
                <a:lnTo>
                  <a:pt x="356318" y="272995"/>
                </a:lnTo>
                <a:lnTo>
                  <a:pt x="356584" y="272204"/>
                </a:lnTo>
                <a:lnTo>
                  <a:pt x="357249" y="271280"/>
                </a:lnTo>
                <a:lnTo>
                  <a:pt x="358181" y="269962"/>
                </a:lnTo>
                <a:lnTo>
                  <a:pt x="359245" y="268511"/>
                </a:lnTo>
                <a:lnTo>
                  <a:pt x="360575" y="266928"/>
                </a:lnTo>
                <a:lnTo>
                  <a:pt x="362172" y="265609"/>
                </a:lnTo>
                <a:lnTo>
                  <a:pt x="364034" y="264159"/>
                </a:lnTo>
                <a:lnTo>
                  <a:pt x="366029" y="263104"/>
                </a:lnTo>
                <a:lnTo>
                  <a:pt x="368291" y="262312"/>
                </a:lnTo>
                <a:lnTo>
                  <a:pt x="370818" y="262049"/>
                </a:lnTo>
                <a:lnTo>
                  <a:pt x="373479" y="262181"/>
                </a:lnTo>
                <a:lnTo>
                  <a:pt x="376406" y="262840"/>
                </a:lnTo>
                <a:lnTo>
                  <a:pt x="379465" y="264423"/>
                </a:lnTo>
                <a:lnTo>
                  <a:pt x="382791" y="266665"/>
                </a:lnTo>
                <a:lnTo>
                  <a:pt x="382924" y="266401"/>
                </a:lnTo>
                <a:lnTo>
                  <a:pt x="383589" y="265873"/>
                </a:lnTo>
                <a:lnTo>
                  <a:pt x="384255" y="264818"/>
                </a:lnTo>
                <a:lnTo>
                  <a:pt x="385452" y="263499"/>
                </a:lnTo>
                <a:lnTo>
                  <a:pt x="386915" y="262312"/>
                </a:lnTo>
                <a:lnTo>
                  <a:pt x="388378" y="260994"/>
                </a:lnTo>
                <a:lnTo>
                  <a:pt x="390241" y="259807"/>
                </a:lnTo>
                <a:lnTo>
                  <a:pt x="392502" y="259015"/>
                </a:lnTo>
                <a:lnTo>
                  <a:pt x="394764" y="258356"/>
                </a:lnTo>
                <a:lnTo>
                  <a:pt x="397292" y="258092"/>
                </a:lnTo>
                <a:lnTo>
                  <a:pt x="400085" y="258620"/>
                </a:lnTo>
                <a:lnTo>
                  <a:pt x="403012" y="259543"/>
                </a:lnTo>
                <a:lnTo>
                  <a:pt x="406072" y="261257"/>
                </a:lnTo>
                <a:lnTo>
                  <a:pt x="409264" y="264027"/>
                </a:lnTo>
                <a:lnTo>
                  <a:pt x="409530" y="263895"/>
                </a:lnTo>
                <a:lnTo>
                  <a:pt x="410329" y="263499"/>
                </a:lnTo>
                <a:lnTo>
                  <a:pt x="411526" y="263236"/>
                </a:lnTo>
                <a:lnTo>
                  <a:pt x="413122" y="262840"/>
                </a:lnTo>
                <a:lnTo>
                  <a:pt x="414985" y="262576"/>
                </a:lnTo>
                <a:lnTo>
                  <a:pt x="417113" y="262312"/>
                </a:lnTo>
                <a:lnTo>
                  <a:pt x="419641" y="262181"/>
                </a:lnTo>
                <a:lnTo>
                  <a:pt x="422168" y="262312"/>
                </a:lnTo>
                <a:lnTo>
                  <a:pt x="424962" y="262708"/>
                </a:lnTo>
                <a:lnTo>
                  <a:pt x="427622" y="263499"/>
                </a:lnTo>
                <a:lnTo>
                  <a:pt x="430416" y="264686"/>
                </a:lnTo>
                <a:lnTo>
                  <a:pt x="432944" y="266533"/>
                </a:lnTo>
                <a:lnTo>
                  <a:pt x="435471" y="268643"/>
                </a:lnTo>
                <a:lnTo>
                  <a:pt x="437733" y="271676"/>
                </a:lnTo>
                <a:lnTo>
                  <a:pt x="439861" y="275237"/>
                </a:lnTo>
                <a:lnTo>
                  <a:pt x="441857" y="279193"/>
                </a:lnTo>
                <a:lnTo>
                  <a:pt x="443985" y="283282"/>
                </a:lnTo>
                <a:lnTo>
                  <a:pt x="446380" y="287766"/>
                </a:lnTo>
                <a:lnTo>
                  <a:pt x="448641" y="292249"/>
                </a:lnTo>
                <a:lnTo>
                  <a:pt x="450903" y="297129"/>
                </a:lnTo>
                <a:lnTo>
                  <a:pt x="453031" y="302272"/>
                </a:lnTo>
                <a:lnTo>
                  <a:pt x="455293" y="307680"/>
                </a:lnTo>
                <a:lnTo>
                  <a:pt x="457288" y="313614"/>
                </a:lnTo>
                <a:lnTo>
                  <a:pt x="459151" y="319945"/>
                </a:lnTo>
                <a:lnTo>
                  <a:pt x="460747" y="326670"/>
                </a:lnTo>
                <a:lnTo>
                  <a:pt x="461811" y="333924"/>
                </a:lnTo>
                <a:lnTo>
                  <a:pt x="462875" y="341705"/>
                </a:lnTo>
                <a:lnTo>
                  <a:pt x="463009" y="343156"/>
                </a:lnTo>
                <a:lnTo>
                  <a:pt x="463275" y="345002"/>
                </a:lnTo>
                <a:lnTo>
                  <a:pt x="463541" y="347112"/>
                </a:lnTo>
                <a:lnTo>
                  <a:pt x="464073" y="349090"/>
                </a:lnTo>
                <a:lnTo>
                  <a:pt x="464472" y="351069"/>
                </a:lnTo>
                <a:lnTo>
                  <a:pt x="464738" y="352651"/>
                </a:lnTo>
                <a:lnTo>
                  <a:pt x="465004" y="353838"/>
                </a:lnTo>
                <a:lnTo>
                  <a:pt x="465137" y="354234"/>
                </a:lnTo>
                <a:lnTo>
                  <a:pt x="407668" y="382588"/>
                </a:lnTo>
                <a:lnTo>
                  <a:pt x="407668" y="382456"/>
                </a:lnTo>
                <a:lnTo>
                  <a:pt x="407402" y="381797"/>
                </a:lnTo>
                <a:lnTo>
                  <a:pt x="407003" y="381137"/>
                </a:lnTo>
                <a:lnTo>
                  <a:pt x="406205" y="380082"/>
                </a:lnTo>
                <a:lnTo>
                  <a:pt x="405140" y="379159"/>
                </a:lnTo>
                <a:lnTo>
                  <a:pt x="403677" y="377972"/>
                </a:lnTo>
                <a:lnTo>
                  <a:pt x="401815" y="377049"/>
                </a:lnTo>
                <a:lnTo>
                  <a:pt x="399553" y="376258"/>
                </a:lnTo>
                <a:lnTo>
                  <a:pt x="396493" y="375730"/>
                </a:lnTo>
                <a:lnTo>
                  <a:pt x="393035" y="375467"/>
                </a:lnTo>
                <a:lnTo>
                  <a:pt x="391039" y="375467"/>
                </a:lnTo>
                <a:lnTo>
                  <a:pt x="389044" y="375467"/>
                </a:lnTo>
                <a:lnTo>
                  <a:pt x="387181" y="375598"/>
                </a:lnTo>
                <a:lnTo>
                  <a:pt x="385319" y="375598"/>
                </a:lnTo>
                <a:lnTo>
                  <a:pt x="383456" y="375598"/>
                </a:lnTo>
                <a:lnTo>
                  <a:pt x="381594" y="375467"/>
                </a:lnTo>
                <a:lnTo>
                  <a:pt x="379465" y="375335"/>
                </a:lnTo>
                <a:lnTo>
                  <a:pt x="377337" y="374807"/>
                </a:lnTo>
                <a:lnTo>
                  <a:pt x="374942" y="374280"/>
                </a:lnTo>
                <a:lnTo>
                  <a:pt x="372282" y="373488"/>
                </a:lnTo>
                <a:lnTo>
                  <a:pt x="369488" y="372301"/>
                </a:lnTo>
                <a:lnTo>
                  <a:pt x="366162" y="370851"/>
                </a:lnTo>
                <a:lnTo>
                  <a:pt x="362438" y="369136"/>
                </a:lnTo>
                <a:lnTo>
                  <a:pt x="358447" y="367026"/>
                </a:lnTo>
                <a:lnTo>
                  <a:pt x="353658" y="364520"/>
                </a:lnTo>
                <a:lnTo>
                  <a:pt x="348469" y="361487"/>
                </a:lnTo>
                <a:lnTo>
                  <a:pt x="346740" y="360432"/>
                </a:lnTo>
                <a:lnTo>
                  <a:pt x="344345" y="359641"/>
                </a:lnTo>
                <a:lnTo>
                  <a:pt x="341685" y="358586"/>
                </a:lnTo>
                <a:lnTo>
                  <a:pt x="338891" y="357663"/>
                </a:lnTo>
                <a:lnTo>
                  <a:pt x="335965" y="356608"/>
                </a:lnTo>
                <a:lnTo>
                  <a:pt x="333304" y="355552"/>
                </a:lnTo>
                <a:lnTo>
                  <a:pt x="330909" y="354366"/>
                </a:lnTo>
                <a:lnTo>
                  <a:pt x="329047" y="353047"/>
                </a:lnTo>
                <a:lnTo>
                  <a:pt x="327983" y="351860"/>
                </a:lnTo>
                <a:lnTo>
                  <a:pt x="325056" y="346848"/>
                </a:lnTo>
                <a:lnTo>
                  <a:pt x="321996" y="342628"/>
                </a:lnTo>
                <a:lnTo>
                  <a:pt x="318937" y="338935"/>
                </a:lnTo>
                <a:lnTo>
                  <a:pt x="315877" y="336034"/>
                </a:lnTo>
                <a:lnTo>
                  <a:pt x="312950" y="333528"/>
                </a:lnTo>
                <a:lnTo>
                  <a:pt x="310290" y="331550"/>
                </a:lnTo>
                <a:lnTo>
                  <a:pt x="307895" y="330099"/>
                </a:lnTo>
                <a:lnTo>
                  <a:pt x="305767" y="329044"/>
                </a:lnTo>
                <a:lnTo>
                  <a:pt x="304303" y="328121"/>
                </a:lnTo>
                <a:lnTo>
                  <a:pt x="303106" y="327594"/>
                </a:lnTo>
                <a:lnTo>
                  <a:pt x="301510" y="326407"/>
                </a:lnTo>
                <a:lnTo>
                  <a:pt x="300179" y="325220"/>
                </a:lnTo>
                <a:lnTo>
                  <a:pt x="299248" y="323769"/>
                </a:lnTo>
                <a:lnTo>
                  <a:pt x="298583" y="322187"/>
                </a:lnTo>
                <a:lnTo>
                  <a:pt x="298450" y="320604"/>
                </a:lnTo>
                <a:lnTo>
                  <a:pt x="298849" y="319021"/>
                </a:lnTo>
                <a:lnTo>
                  <a:pt x="299381" y="317439"/>
                </a:lnTo>
                <a:lnTo>
                  <a:pt x="300445" y="316252"/>
                </a:lnTo>
                <a:lnTo>
                  <a:pt x="301909" y="315065"/>
                </a:lnTo>
                <a:lnTo>
                  <a:pt x="303904" y="314274"/>
                </a:lnTo>
                <a:lnTo>
                  <a:pt x="306432" y="313614"/>
                </a:lnTo>
                <a:lnTo>
                  <a:pt x="309225" y="313482"/>
                </a:lnTo>
                <a:lnTo>
                  <a:pt x="312551" y="313614"/>
                </a:lnTo>
                <a:lnTo>
                  <a:pt x="316409" y="314406"/>
                </a:lnTo>
                <a:lnTo>
                  <a:pt x="320799" y="315592"/>
                </a:lnTo>
                <a:lnTo>
                  <a:pt x="324657" y="317175"/>
                </a:lnTo>
                <a:lnTo>
                  <a:pt x="328382" y="319285"/>
                </a:lnTo>
                <a:lnTo>
                  <a:pt x="331841" y="321923"/>
                </a:lnTo>
                <a:lnTo>
                  <a:pt x="335166" y="324560"/>
                </a:lnTo>
                <a:lnTo>
                  <a:pt x="338093" y="327330"/>
                </a:lnTo>
                <a:lnTo>
                  <a:pt x="341020" y="329968"/>
                </a:lnTo>
                <a:lnTo>
                  <a:pt x="343946" y="332473"/>
                </a:lnTo>
                <a:lnTo>
                  <a:pt x="346474" y="334451"/>
                </a:lnTo>
                <a:lnTo>
                  <a:pt x="349135" y="336034"/>
                </a:lnTo>
                <a:lnTo>
                  <a:pt x="351396" y="336693"/>
                </a:lnTo>
                <a:lnTo>
                  <a:pt x="353658" y="336693"/>
                </a:lnTo>
                <a:lnTo>
                  <a:pt x="354988" y="336166"/>
                </a:lnTo>
                <a:lnTo>
                  <a:pt x="355653" y="335111"/>
                </a:lnTo>
                <a:lnTo>
                  <a:pt x="356052" y="333528"/>
                </a:lnTo>
                <a:lnTo>
                  <a:pt x="355919" y="331550"/>
                </a:lnTo>
                <a:lnTo>
                  <a:pt x="355520" y="329308"/>
                </a:lnTo>
                <a:lnTo>
                  <a:pt x="354855" y="326802"/>
                </a:lnTo>
                <a:lnTo>
                  <a:pt x="353791" y="324033"/>
                </a:lnTo>
                <a:lnTo>
                  <a:pt x="352726" y="321000"/>
                </a:lnTo>
                <a:lnTo>
                  <a:pt x="351263" y="318098"/>
                </a:lnTo>
                <a:lnTo>
                  <a:pt x="349667" y="314933"/>
                </a:lnTo>
                <a:lnTo>
                  <a:pt x="348070" y="311768"/>
                </a:lnTo>
                <a:lnTo>
                  <a:pt x="346474" y="308867"/>
                </a:lnTo>
                <a:lnTo>
                  <a:pt x="344878" y="305965"/>
                </a:lnTo>
                <a:lnTo>
                  <a:pt x="343281" y="303328"/>
                </a:lnTo>
                <a:lnTo>
                  <a:pt x="341951" y="300822"/>
                </a:lnTo>
                <a:lnTo>
                  <a:pt x="340754" y="298712"/>
                </a:lnTo>
                <a:lnTo>
                  <a:pt x="339556" y="296865"/>
                </a:lnTo>
                <a:lnTo>
                  <a:pt x="338758" y="295547"/>
                </a:lnTo>
                <a:lnTo>
                  <a:pt x="337295" y="293041"/>
                </a:lnTo>
                <a:lnTo>
                  <a:pt x="335965" y="290535"/>
                </a:lnTo>
                <a:lnTo>
                  <a:pt x="334767" y="288161"/>
                </a:lnTo>
                <a:lnTo>
                  <a:pt x="333437" y="285919"/>
                </a:lnTo>
                <a:lnTo>
                  <a:pt x="332240" y="283545"/>
                </a:lnTo>
                <a:lnTo>
                  <a:pt x="331175" y="281040"/>
                </a:lnTo>
                <a:lnTo>
                  <a:pt x="329845" y="278534"/>
                </a:lnTo>
                <a:lnTo>
                  <a:pt x="328515" y="275764"/>
                </a:lnTo>
                <a:lnTo>
                  <a:pt x="327052" y="272995"/>
                </a:lnTo>
                <a:lnTo>
                  <a:pt x="325588" y="269698"/>
                </a:lnTo>
                <a:lnTo>
                  <a:pt x="323992" y="266269"/>
                </a:lnTo>
                <a:lnTo>
                  <a:pt x="321863" y="262576"/>
                </a:lnTo>
                <a:lnTo>
                  <a:pt x="319735" y="258356"/>
                </a:lnTo>
                <a:lnTo>
                  <a:pt x="317473" y="253740"/>
                </a:lnTo>
                <a:lnTo>
                  <a:pt x="314680" y="248729"/>
                </a:lnTo>
                <a:lnTo>
                  <a:pt x="311620" y="243058"/>
                </a:lnTo>
                <a:lnTo>
                  <a:pt x="308294" y="236991"/>
                </a:lnTo>
                <a:lnTo>
                  <a:pt x="304436" y="230265"/>
                </a:lnTo>
                <a:lnTo>
                  <a:pt x="302707" y="226836"/>
                </a:lnTo>
                <a:lnTo>
                  <a:pt x="301776" y="223671"/>
                </a:lnTo>
                <a:lnTo>
                  <a:pt x="301510" y="220902"/>
                </a:lnTo>
                <a:lnTo>
                  <a:pt x="301909" y="218396"/>
                </a:lnTo>
                <a:lnTo>
                  <a:pt x="302840" y="216418"/>
                </a:lnTo>
                <a:lnTo>
                  <a:pt x="304037" y="214703"/>
                </a:lnTo>
                <a:lnTo>
                  <a:pt x="305634" y="213648"/>
                </a:lnTo>
                <a:lnTo>
                  <a:pt x="307629" y="212989"/>
                </a:lnTo>
                <a:close/>
                <a:moveTo>
                  <a:pt x="72523" y="193675"/>
                </a:moveTo>
                <a:lnTo>
                  <a:pt x="276462" y="193675"/>
                </a:lnTo>
                <a:lnTo>
                  <a:pt x="278983" y="193951"/>
                </a:lnTo>
                <a:lnTo>
                  <a:pt x="281106" y="194918"/>
                </a:lnTo>
                <a:lnTo>
                  <a:pt x="282964" y="196436"/>
                </a:lnTo>
                <a:lnTo>
                  <a:pt x="284423" y="198369"/>
                </a:lnTo>
                <a:lnTo>
                  <a:pt x="285352" y="200715"/>
                </a:lnTo>
                <a:lnTo>
                  <a:pt x="285750" y="203200"/>
                </a:lnTo>
                <a:lnTo>
                  <a:pt x="285352" y="205823"/>
                </a:lnTo>
                <a:lnTo>
                  <a:pt x="284423" y="208032"/>
                </a:lnTo>
                <a:lnTo>
                  <a:pt x="283096" y="209964"/>
                </a:lnTo>
                <a:lnTo>
                  <a:pt x="281239" y="211483"/>
                </a:lnTo>
                <a:lnTo>
                  <a:pt x="278983" y="212311"/>
                </a:lnTo>
                <a:lnTo>
                  <a:pt x="276462" y="212725"/>
                </a:lnTo>
                <a:lnTo>
                  <a:pt x="72523" y="212725"/>
                </a:lnTo>
                <a:lnTo>
                  <a:pt x="70002" y="212311"/>
                </a:lnTo>
                <a:lnTo>
                  <a:pt x="67879" y="211483"/>
                </a:lnTo>
                <a:lnTo>
                  <a:pt x="66021" y="209964"/>
                </a:lnTo>
                <a:lnTo>
                  <a:pt x="64561" y="208032"/>
                </a:lnTo>
                <a:lnTo>
                  <a:pt x="63765" y="205823"/>
                </a:lnTo>
                <a:lnTo>
                  <a:pt x="63500" y="203200"/>
                </a:lnTo>
                <a:lnTo>
                  <a:pt x="63765" y="200715"/>
                </a:lnTo>
                <a:lnTo>
                  <a:pt x="64561" y="198507"/>
                </a:lnTo>
                <a:lnTo>
                  <a:pt x="66021" y="196574"/>
                </a:lnTo>
                <a:lnTo>
                  <a:pt x="67879" y="195056"/>
                </a:lnTo>
                <a:lnTo>
                  <a:pt x="70002" y="193951"/>
                </a:lnTo>
                <a:close/>
                <a:moveTo>
                  <a:pt x="72523" y="157163"/>
                </a:moveTo>
                <a:lnTo>
                  <a:pt x="276462" y="157163"/>
                </a:lnTo>
                <a:lnTo>
                  <a:pt x="278983" y="157416"/>
                </a:lnTo>
                <a:lnTo>
                  <a:pt x="281106" y="158302"/>
                </a:lnTo>
                <a:lnTo>
                  <a:pt x="282964" y="159694"/>
                </a:lnTo>
                <a:lnTo>
                  <a:pt x="284423" y="161466"/>
                </a:lnTo>
                <a:lnTo>
                  <a:pt x="285352" y="163617"/>
                </a:lnTo>
                <a:lnTo>
                  <a:pt x="285750" y="165895"/>
                </a:lnTo>
                <a:lnTo>
                  <a:pt x="285352" y="168299"/>
                </a:lnTo>
                <a:lnTo>
                  <a:pt x="284423" y="170324"/>
                </a:lnTo>
                <a:lnTo>
                  <a:pt x="283096" y="172095"/>
                </a:lnTo>
                <a:lnTo>
                  <a:pt x="281239" y="173487"/>
                </a:lnTo>
                <a:lnTo>
                  <a:pt x="278983" y="174246"/>
                </a:lnTo>
                <a:lnTo>
                  <a:pt x="276462" y="174626"/>
                </a:lnTo>
                <a:lnTo>
                  <a:pt x="72523" y="174626"/>
                </a:lnTo>
                <a:lnTo>
                  <a:pt x="70002" y="174246"/>
                </a:lnTo>
                <a:lnTo>
                  <a:pt x="67879" y="173487"/>
                </a:lnTo>
                <a:lnTo>
                  <a:pt x="66021" y="172095"/>
                </a:lnTo>
                <a:lnTo>
                  <a:pt x="64561" y="170324"/>
                </a:lnTo>
                <a:lnTo>
                  <a:pt x="63765" y="168299"/>
                </a:lnTo>
                <a:lnTo>
                  <a:pt x="63500" y="165895"/>
                </a:lnTo>
                <a:lnTo>
                  <a:pt x="63765" y="163617"/>
                </a:lnTo>
                <a:lnTo>
                  <a:pt x="64561" y="161466"/>
                </a:lnTo>
                <a:lnTo>
                  <a:pt x="66021" y="159694"/>
                </a:lnTo>
                <a:lnTo>
                  <a:pt x="67879" y="158302"/>
                </a:lnTo>
                <a:lnTo>
                  <a:pt x="70002" y="157416"/>
                </a:lnTo>
                <a:close/>
                <a:moveTo>
                  <a:pt x="71736" y="55563"/>
                </a:moveTo>
                <a:lnTo>
                  <a:pt x="131463" y="55563"/>
                </a:lnTo>
                <a:lnTo>
                  <a:pt x="132799" y="55831"/>
                </a:lnTo>
                <a:lnTo>
                  <a:pt x="134002" y="56501"/>
                </a:lnTo>
                <a:lnTo>
                  <a:pt x="134670" y="57573"/>
                </a:lnTo>
                <a:lnTo>
                  <a:pt x="134937" y="58914"/>
                </a:lnTo>
                <a:lnTo>
                  <a:pt x="134937" y="123516"/>
                </a:lnTo>
                <a:lnTo>
                  <a:pt x="134670" y="124990"/>
                </a:lnTo>
                <a:lnTo>
                  <a:pt x="134002" y="125929"/>
                </a:lnTo>
                <a:lnTo>
                  <a:pt x="132799" y="126733"/>
                </a:lnTo>
                <a:lnTo>
                  <a:pt x="131463" y="127001"/>
                </a:lnTo>
                <a:lnTo>
                  <a:pt x="71736" y="127001"/>
                </a:lnTo>
                <a:lnTo>
                  <a:pt x="70400" y="126733"/>
                </a:lnTo>
                <a:lnTo>
                  <a:pt x="69331" y="125929"/>
                </a:lnTo>
                <a:lnTo>
                  <a:pt x="68529" y="124722"/>
                </a:lnTo>
                <a:lnTo>
                  <a:pt x="68262" y="123516"/>
                </a:lnTo>
                <a:lnTo>
                  <a:pt x="68262" y="58914"/>
                </a:lnTo>
                <a:lnTo>
                  <a:pt x="68529" y="57573"/>
                </a:lnTo>
                <a:lnTo>
                  <a:pt x="69331" y="56501"/>
                </a:lnTo>
                <a:lnTo>
                  <a:pt x="70400" y="55831"/>
                </a:lnTo>
                <a:close/>
                <a:moveTo>
                  <a:pt x="30048" y="0"/>
                </a:moveTo>
                <a:lnTo>
                  <a:pt x="412864" y="0"/>
                </a:lnTo>
                <a:lnTo>
                  <a:pt x="417762" y="395"/>
                </a:lnTo>
                <a:lnTo>
                  <a:pt x="422262" y="1582"/>
                </a:lnTo>
                <a:lnTo>
                  <a:pt x="426630" y="3295"/>
                </a:lnTo>
                <a:lnTo>
                  <a:pt x="430602" y="5799"/>
                </a:lnTo>
                <a:lnTo>
                  <a:pt x="434043" y="8831"/>
                </a:lnTo>
                <a:lnTo>
                  <a:pt x="437088" y="12258"/>
                </a:lnTo>
                <a:lnTo>
                  <a:pt x="439470" y="16212"/>
                </a:lnTo>
                <a:lnTo>
                  <a:pt x="441324" y="20430"/>
                </a:lnTo>
                <a:lnTo>
                  <a:pt x="442515" y="25043"/>
                </a:lnTo>
                <a:lnTo>
                  <a:pt x="442912" y="29920"/>
                </a:lnTo>
                <a:lnTo>
                  <a:pt x="442912" y="253725"/>
                </a:lnTo>
                <a:lnTo>
                  <a:pt x="438808" y="250957"/>
                </a:lnTo>
                <a:lnTo>
                  <a:pt x="434308" y="248584"/>
                </a:lnTo>
                <a:lnTo>
                  <a:pt x="429675" y="246871"/>
                </a:lnTo>
                <a:lnTo>
                  <a:pt x="424777" y="245948"/>
                </a:lnTo>
                <a:lnTo>
                  <a:pt x="419482" y="245553"/>
                </a:lnTo>
                <a:lnTo>
                  <a:pt x="416041" y="245684"/>
                </a:lnTo>
                <a:lnTo>
                  <a:pt x="412996" y="245948"/>
                </a:lnTo>
                <a:lnTo>
                  <a:pt x="408496" y="243839"/>
                </a:lnTo>
                <a:lnTo>
                  <a:pt x="404260" y="242521"/>
                </a:lnTo>
                <a:lnTo>
                  <a:pt x="400421" y="241862"/>
                </a:lnTo>
                <a:lnTo>
                  <a:pt x="397112" y="241467"/>
                </a:lnTo>
                <a:lnTo>
                  <a:pt x="392479" y="241994"/>
                </a:lnTo>
                <a:lnTo>
                  <a:pt x="388111" y="242917"/>
                </a:lnTo>
                <a:lnTo>
                  <a:pt x="384007" y="244498"/>
                </a:lnTo>
                <a:lnTo>
                  <a:pt x="380433" y="246607"/>
                </a:lnTo>
                <a:lnTo>
                  <a:pt x="380168" y="246607"/>
                </a:lnTo>
                <a:lnTo>
                  <a:pt x="380168" y="30183"/>
                </a:lnTo>
                <a:lnTo>
                  <a:pt x="36137" y="30183"/>
                </a:lnTo>
                <a:lnTo>
                  <a:pt x="36137" y="292080"/>
                </a:lnTo>
                <a:lnTo>
                  <a:pt x="319146" y="292080"/>
                </a:lnTo>
                <a:lnTo>
                  <a:pt x="320866" y="295243"/>
                </a:lnTo>
                <a:lnTo>
                  <a:pt x="322455" y="298670"/>
                </a:lnTo>
                <a:lnTo>
                  <a:pt x="318087" y="297747"/>
                </a:lnTo>
                <a:lnTo>
                  <a:pt x="313851" y="297088"/>
                </a:lnTo>
                <a:lnTo>
                  <a:pt x="309747" y="296825"/>
                </a:lnTo>
                <a:lnTo>
                  <a:pt x="305247" y="297088"/>
                </a:lnTo>
                <a:lnTo>
                  <a:pt x="301275" y="298011"/>
                </a:lnTo>
                <a:lnTo>
                  <a:pt x="297437" y="299065"/>
                </a:lnTo>
                <a:lnTo>
                  <a:pt x="294392" y="300779"/>
                </a:lnTo>
                <a:lnTo>
                  <a:pt x="291480" y="302624"/>
                </a:lnTo>
                <a:lnTo>
                  <a:pt x="289230" y="304997"/>
                </a:lnTo>
                <a:lnTo>
                  <a:pt x="287244" y="307237"/>
                </a:lnTo>
                <a:lnTo>
                  <a:pt x="285656" y="309610"/>
                </a:lnTo>
                <a:lnTo>
                  <a:pt x="284332" y="312246"/>
                </a:lnTo>
                <a:lnTo>
                  <a:pt x="283538" y="314750"/>
                </a:lnTo>
                <a:lnTo>
                  <a:pt x="282876" y="318441"/>
                </a:lnTo>
                <a:lnTo>
                  <a:pt x="283008" y="322263"/>
                </a:lnTo>
                <a:lnTo>
                  <a:pt x="30048" y="322263"/>
                </a:lnTo>
                <a:lnTo>
                  <a:pt x="25150" y="321868"/>
                </a:lnTo>
                <a:lnTo>
                  <a:pt x="20650" y="320813"/>
                </a:lnTo>
                <a:lnTo>
                  <a:pt x="16282" y="319100"/>
                </a:lnTo>
                <a:lnTo>
                  <a:pt x="12310" y="316464"/>
                </a:lnTo>
                <a:lnTo>
                  <a:pt x="8869" y="313696"/>
                </a:lnTo>
                <a:lnTo>
                  <a:pt x="5824" y="310137"/>
                </a:lnTo>
                <a:lnTo>
                  <a:pt x="3309" y="306051"/>
                </a:lnTo>
                <a:lnTo>
                  <a:pt x="1588" y="301833"/>
                </a:lnTo>
                <a:lnTo>
                  <a:pt x="397" y="297220"/>
                </a:lnTo>
                <a:lnTo>
                  <a:pt x="0" y="292475"/>
                </a:lnTo>
                <a:lnTo>
                  <a:pt x="0" y="196126"/>
                </a:lnTo>
                <a:lnTo>
                  <a:pt x="0" y="29920"/>
                </a:lnTo>
                <a:lnTo>
                  <a:pt x="397" y="25043"/>
                </a:lnTo>
                <a:lnTo>
                  <a:pt x="1588" y="20430"/>
                </a:lnTo>
                <a:lnTo>
                  <a:pt x="3309" y="16212"/>
                </a:lnTo>
                <a:lnTo>
                  <a:pt x="5824" y="12258"/>
                </a:lnTo>
                <a:lnTo>
                  <a:pt x="8869" y="8831"/>
                </a:lnTo>
                <a:lnTo>
                  <a:pt x="12310" y="5799"/>
                </a:lnTo>
                <a:lnTo>
                  <a:pt x="16282" y="3295"/>
                </a:lnTo>
                <a:lnTo>
                  <a:pt x="20650" y="1582"/>
                </a:lnTo>
                <a:lnTo>
                  <a:pt x="25150" y="39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229" name="Group 393"/>
          <p:cNvGrpSpPr/>
          <p:nvPr/>
        </p:nvGrpSpPr>
        <p:grpSpPr>
          <a:xfrm>
            <a:off x="8394122" y="5632438"/>
            <a:ext cx="314325" cy="515938"/>
            <a:chOff x="11029950" y="4238625"/>
            <a:chExt cx="314325" cy="515938"/>
          </a:xfrm>
          <a:solidFill>
            <a:srgbClr val="000000"/>
          </a:solidFill>
        </p:grpSpPr>
        <p:sp>
          <p:nvSpPr>
            <p:cNvPr id="230" name="Freeform 264"/>
            <p:cNvSpPr>
              <a:spLocks/>
            </p:cNvSpPr>
            <p:nvPr/>
          </p:nvSpPr>
          <p:spPr bwMode="auto">
            <a:xfrm>
              <a:off x="11188700" y="4238625"/>
              <a:ext cx="90488" cy="88900"/>
            </a:xfrm>
            <a:custGeom>
              <a:avLst/>
              <a:gdLst>
                <a:gd name="T0" fmla="*/ 313 w 626"/>
                <a:gd name="T1" fmla="*/ 0 h 622"/>
                <a:gd name="T2" fmla="*/ 359 w 626"/>
                <a:gd name="T3" fmla="*/ 3 h 622"/>
                <a:gd name="T4" fmla="*/ 403 w 626"/>
                <a:gd name="T5" fmla="*/ 13 h 622"/>
                <a:gd name="T6" fmla="*/ 444 w 626"/>
                <a:gd name="T7" fmla="*/ 28 h 622"/>
                <a:gd name="T8" fmla="*/ 482 w 626"/>
                <a:gd name="T9" fmla="*/ 50 h 622"/>
                <a:gd name="T10" fmla="*/ 517 w 626"/>
                <a:gd name="T11" fmla="*/ 76 h 622"/>
                <a:gd name="T12" fmla="*/ 548 w 626"/>
                <a:gd name="T13" fmla="*/ 106 h 622"/>
                <a:gd name="T14" fmla="*/ 575 w 626"/>
                <a:gd name="T15" fmla="*/ 141 h 622"/>
                <a:gd name="T16" fmla="*/ 596 w 626"/>
                <a:gd name="T17" fmla="*/ 179 h 622"/>
                <a:gd name="T18" fmla="*/ 611 w 626"/>
                <a:gd name="T19" fmla="*/ 221 h 622"/>
                <a:gd name="T20" fmla="*/ 622 w 626"/>
                <a:gd name="T21" fmla="*/ 265 h 622"/>
                <a:gd name="T22" fmla="*/ 626 w 626"/>
                <a:gd name="T23" fmla="*/ 311 h 622"/>
                <a:gd name="T24" fmla="*/ 622 w 626"/>
                <a:gd name="T25" fmla="*/ 357 h 622"/>
                <a:gd name="T26" fmla="*/ 611 w 626"/>
                <a:gd name="T27" fmla="*/ 401 h 622"/>
                <a:gd name="T28" fmla="*/ 596 w 626"/>
                <a:gd name="T29" fmla="*/ 442 h 622"/>
                <a:gd name="T30" fmla="*/ 575 w 626"/>
                <a:gd name="T31" fmla="*/ 480 h 622"/>
                <a:gd name="T32" fmla="*/ 548 w 626"/>
                <a:gd name="T33" fmla="*/ 515 h 622"/>
                <a:gd name="T34" fmla="*/ 517 w 626"/>
                <a:gd name="T35" fmla="*/ 546 h 622"/>
                <a:gd name="T36" fmla="*/ 482 w 626"/>
                <a:gd name="T37" fmla="*/ 572 h 622"/>
                <a:gd name="T38" fmla="*/ 444 w 626"/>
                <a:gd name="T39" fmla="*/ 594 h 622"/>
                <a:gd name="T40" fmla="*/ 403 w 626"/>
                <a:gd name="T41" fmla="*/ 609 h 622"/>
                <a:gd name="T42" fmla="*/ 359 w 626"/>
                <a:gd name="T43" fmla="*/ 619 h 622"/>
                <a:gd name="T44" fmla="*/ 313 w 626"/>
                <a:gd name="T45" fmla="*/ 622 h 622"/>
                <a:gd name="T46" fmla="*/ 267 w 626"/>
                <a:gd name="T47" fmla="*/ 619 h 622"/>
                <a:gd name="T48" fmla="*/ 222 w 626"/>
                <a:gd name="T49" fmla="*/ 609 h 622"/>
                <a:gd name="T50" fmla="*/ 181 w 626"/>
                <a:gd name="T51" fmla="*/ 594 h 622"/>
                <a:gd name="T52" fmla="*/ 142 w 626"/>
                <a:gd name="T53" fmla="*/ 572 h 622"/>
                <a:gd name="T54" fmla="*/ 108 w 626"/>
                <a:gd name="T55" fmla="*/ 546 h 622"/>
                <a:gd name="T56" fmla="*/ 77 w 626"/>
                <a:gd name="T57" fmla="*/ 515 h 622"/>
                <a:gd name="T58" fmla="*/ 51 w 626"/>
                <a:gd name="T59" fmla="*/ 480 h 622"/>
                <a:gd name="T60" fmla="*/ 29 w 626"/>
                <a:gd name="T61" fmla="*/ 442 h 622"/>
                <a:gd name="T62" fmla="*/ 14 w 626"/>
                <a:gd name="T63" fmla="*/ 401 h 622"/>
                <a:gd name="T64" fmla="*/ 4 w 626"/>
                <a:gd name="T65" fmla="*/ 357 h 622"/>
                <a:gd name="T66" fmla="*/ 0 w 626"/>
                <a:gd name="T67" fmla="*/ 311 h 622"/>
                <a:gd name="T68" fmla="*/ 4 w 626"/>
                <a:gd name="T69" fmla="*/ 265 h 622"/>
                <a:gd name="T70" fmla="*/ 14 w 626"/>
                <a:gd name="T71" fmla="*/ 221 h 622"/>
                <a:gd name="T72" fmla="*/ 29 w 626"/>
                <a:gd name="T73" fmla="*/ 179 h 622"/>
                <a:gd name="T74" fmla="*/ 51 w 626"/>
                <a:gd name="T75" fmla="*/ 141 h 622"/>
                <a:gd name="T76" fmla="*/ 77 w 626"/>
                <a:gd name="T77" fmla="*/ 106 h 622"/>
                <a:gd name="T78" fmla="*/ 108 w 626"/>
                <a:gd name="T79" fmla="*/ 76 h 622"/>
                <a:gd name="T80" fmla="*/ 142 w 626"/>
                <a:gd name="T81" fmla="*/ 50 h 622"/>
                <a:gd name="T82" fmla="*/ 181 w 626"/>
                <a:gd name="T83" fmla="*/ 28 h 622"/>
                <a:gd name="T84" fmla="*/ 222 w 626"/>
                <a:gd name="T85" fmla="*/ 13 h 622"/>
                <a:gd name="T86" fmla="*/ 267 w 626"/>
                <a:gd name="T87" fmla="*/ 3 h 622"/>
                <a:gd name="T88" fmla="*/ 313 w 626"/>
                <a:gd name="T89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26" h="622">
                  <a:moveTo>
                    <a:pt x="313" y="0"/>
                  </a:moveTo>
                  <a:lnTo>
                    <a:pt x="359" y="3"/>
                  </a:lnTo>
                  <a:lnTo>
                    <a:pt x="403" y="13"/>
                  </a:lnTo>
                  <a:lnTo>
                    <a:pt x="444" y="28"/>
                  </a:lnTo>
                  <a:lnTo>
                    <a:pt x="482" y="50"/>
                  </a:lnTo>
                  <a:lnTo>
                    <a:pt x="517" y="76"/>
                  </a:lnTo>
                  <a:lnTo>
                    <a:pt x="548" y="106"/>
                  </a:lnTo>
                  <a:lnTo>
                    <a:pt x="575" y="141"/>
                  </a:lnTo>
                  <a:lnTo>
                    <a:pt x="596" y="179"/>
                  </a:lnTo>
                  <a:lnTo>
                    <a:pt x="611" y="221"/>
                  </a:lnTo>
                  <a:lnTo>
                    <a:pt x="622" y="265"/>
                  </a:lnTo>
                  <a:lnTo>
                    <a:pt x="626" y="311"/>
                  </a:lnTo>
                  <a:lnTo>
                    <a:pt x="622" y="357"/>
                  </a:lnTo>
                  <a:lnTo>
                    <a:pt x="611" y="401"/>
                  </a:lnTo>
                  <a:lnTo>
                    <a:pt x="596" y="442"/>
                  </a:lnTo>
                  <a:lnTo>
                    <a:pt x="575" y="480"/>
                  </a:lnTo>
                  <a:lnTo>
                    <a:pt x="548" y="515"/>
                  </a:lnTo>
                  <a:lnTo>
                    <a:pt x="517" y="546"/>
                  </a:lnTo>
                  <a:lnTo>
                    <a:pt x="482" y="572"/>
                  </a:lnTo>
                  <a:lnTo>
                    <a:pt x="444" y="594"/>
                  </a:lnTo>
                  <a:lnTo>
                    <a:pt x="403" y="609"/>
                  </a:lnTo>
                  <a:lnTo>
                    <a:pt x="359" y="619"/>
                  </a:lnTo>
                  <a:lnTo>
                    <a:pt x="313" y="622"/>
                  </a:lnTo>
                  <a:lnTo>
                    <a:pt x="267" y="619"/>
                  </a:lnTo>
                  <a:lnTo>
                    <a:pt x="222" y="609"/>
                  </a:lnTo>
                  <a:lnTo>
                    <a:pt x="181" y="594"/>
                  </a:lnTo>
                  <a:lnTo>
                    <a:pt x="142" y="572"/>
                  </a:lnTo>
                  <a:lnTo>
                    <a:pt x="108" y="546"/>
                  </a:lnTo>
                  <a:lnTo>
                    <a:pt x="77" y="515"/>
                  </a:lnTo>
                  <a:lnTo>
                    <a:pt x="51" y="480"/>
                  </a:lnTo>
                  <a:lnTo>
                    <a:pt x="29" y="442"/>
                  </a:lnTo>
                  <a:lnTo>
                    <a:pt x="14" y="401"/>
                  </a:lnTo>
                  <a:lnTo>
                    <a:pt x="4" y="357"/>
                  </a:lnTo>
                  <a:lnTo>
                    <a:pt x="0" y="311"/>
                  </a:lnTo>
                  <a:lnTo>
                    <a:pt x="4" y="265"/>
                  </a:lnTo>
                  <a:lnTo>
                    <a:pt x="14" y="221"/>
                  </a:lnTo>
                  <a:lnTo>
                    <a:pt x="29" y="179"/>
                  </a:lnTo>
                  <a:lnTo>
                    <a:pt x="51" y="141"/>
                  </a:lnTo>
                  <a:lnTo>
                    <a:pt x="77" y="106"/>
                  </a:lnTo>
                  <a:lnTo>
                    <a:pt x="108" y="76"/>
                  </a:lnTo>
                  <a:lnTo>
                    <a:pt x="142" y="50"/>
                  </a:lnTo>
                  <a:lnTo>
                    <a:pt x="181" y="28"/>
                  </a:lnTo>
                  <a:lnTo>
                    <a:pt x="222" y="13"/>
                  </a:lnTo>
                  <a:lnTo>
                    <a:pt x="267" y="3"/>
                  </a:lnTo>
                  <a:lnTo>
                    <a:pt x="3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265"/>
            <p:cNvSpPr>
              <a:spLocks noEditPoints="1"/>
            </p:cNvSpPr>
            <p:nvPr/>
          </p:nvSpPr>
          <p:spPr bwMode="auto">
            <a:xfrm>
              <a:off x="11029950" y="4249738"/>
              <a:ext cx="314325" cy="271462"/>
            </a:xfrm>
            <a:custGeom>
              <a:avLst/>
              <a:gdLst>
                <a:gd name="T0" fmla="*/ 1413 w 2181"/>
                <a:gd name="T1" fmla="*/ 1425 h 1879"/>
                <a:gd name="T2" fmla="*/ 55 w 2181"/>
                <a:gd name="T3" fmla="*/ 0 h 1879"/>
                <a:gd name="T4" fmla="*/ 408 w 2181"/>
                <a:gd name="T5" fmla="*/ 833 h 1879"/>
                <a:gd name="T6" fmla="*/ 464 w 2181"/>
                <a:gd name="T7" fmla="*/ 866 h 1879"/>
                <a:gd name="T8" fmla="*/ 644 w 2181"/>
                <a:gd name="T9" fmla="*/ 942 h 1879"/>
                <a:gd name="T10" fmla="*/ 673 w 2181"/>
                <a:gd name="T11" fmla="*/ 821 h 1879"/>
                <a:gd name="T12" fmla="*/ 731 w 2181"/>
                <a:gd name="T13" fmla="*/ 732 h 1879"/>
                <a:gd name="T14" fmla="*/ 806 w 2181"/>
                <a:gd name="T15" fmla="*/ 670 h 1879"/>
                <a:gd name="T16" fmla="*/ 889 w 2181"/>
                <a:gd name="T17" fmla="*/ 629 h 1879"/>
                <a:gd name="T18" fmla="*/ 969 w 2181"/>
                <a:gd name="T19" fmla="*/ 607 h 1879"/>
                <a:gd name="T20" fmla="*/ 1035 w 2181"/>
                <a:gd name="T21" fmla="*/ 597 h 1879"/>
                <a:gd name="T22" fmla="*/ 1076 w 2181"/>
                <a:gd name="T23" fmla="*/ 593 h 1879"/>
                <a:gd name="T24" fmla="*/ 1263 w 2181"/>
                <a:gd name="T25" fmla="*/ 593 h 1879"/>
                <a:gd name="T26" fmla="*/ 1734 w 2181"/>
                <a:gd name="T27" fmla="*/ 593 h 1879"/>
                <a:gd name="T28" fmla="*/ 1886 w 2181"/>
                <a:gd name="T29" fmla="*/ 611 h 1879"/>
                <a:gd name="T30" fmla="*/ 2000 w 2181"/>
                <a:gd name="T31" fmla="*/ 651 h 1879"/>
                <a:gd name="T32" fmla="*/ 2080 w 2181"/>
                <a:gd name="T33" fmla="*/ 708 h 1879"/>
                <a:gd name="T34" fmla="*/ 2132 w 2181"/>
                <a:gd name="T35" fmla="*/ 771 h 1879"/>
                <a:gd name="T36" fmla="*/ 2163 w 2181"/>
                <a:gd name="T37" fmla="*/ 834 h 1879"/>
                <a:gd name="T38" fmla="*/ 2177 w 2181"/>
                <a:gd name="T39" fmla="*/ 889 h 1879"/>
                <a:gd name="T40" fmla="*/ 2181 w 2181"/>
                <a:gd name="T41" fmla="*/ 927 h 1879"/>
                <a:gd name="T42" fmla="*/ 2181 w 2181"/>
                <a:gd name="T43" fmla="*/ 942 h 1879"/>
                <a:gd name="T44" fmla="*/ 2181 w 2181"/>
                <a:gd name="T45" fmla="*/ 1739 h 1879"/>
                <a:gd name="T46" fmla="*/ 2171 w 2181"/>
                <a:gd name="T47" fmla="*/ 1795 h 1879"/>
                <a:gd name="T48" fmla="*/ 2121 w 2181"/>
                <a:gd name="T49" fmla="*/ 1855 h 1879"/>
                <a:gd name="T50" fmla="*/ 2045 w 2181"/>
                <a:gd name="T51" fmla="*/ 1879 h 1879"/>
                <a:gd name="T52" fmla="*/ 1969 w 2181"/>
                <a:gd name="T53" fmla="*/ 1855 h 1879"/>
                <a:gd name="T54" fmla="*/ 1920 w 2181"/>
                <a:gd name="T55" fmla="*/ 1795 h 1879"/>
                <a:gd name="T56" fmla="*/ 1909 w 2181"/>
                <a:gd name="T57" fmla="*/ 1739 h 1879"/>
                <a:gd name="T58" fmla="*/ 1909 w 2181"/>
                <a:gd name="T59" fmla="*/ 1001 h 1879"/>
                <a:gd name="T60" fmla="*/ 1005 w 2181"/>
                <a:gd name="T61" fmla="*/ 1579 h 1879"/>
                <a:gd name="T62" fmla="*/ 917 w 2181"/>
                <a:gd name="T63" fmla="*/ 1240 h 1879"/>
                <a:gd name="T64" fmla="*/ 893 w 2181"/>
                <a:gd name="T65" fmla="*/ 1316 h 1879"/>
                <a:gd name="T66" fmla="*/ 833 w 2181"/>
                <a:gd name="T67" fmla="*/ 1366 h 1879"/>
                <a:gd name="T68" fmla="*/ 780 w 2181"/>
                <a:gd name="T69" fmla="*/ 1376 h 1879"/>
                <a:gd name="T70" fmla="*/ 719 w 2181"/>
                <a:gd name="T71" fmla="*/ 1361 h 1879"/>
                <a:gd name="T72" fmla="*/ 356 w 2181"/>
                <a:gd name="T73" fmla="*/ 1119 h 1879"/>
                <a:gd name="T74" fmla="*/ 332 w 2181"/>
                <a:gd name="T75" fmla="*/ 1102 h 1879"/>
                <a:gd name="T76" fmla="*/ 296 w 2181"/>
                <a:gd name="T77" fmla="*/ 1078 h 1879"/>
                <a:gd name="T78" fmla="*/ 271 w 2181"/>
                <a:gd name="T79" fmla="*/ 1062 h 1879"/>
                <a:gd name="T80" fmla="*/ 238 w 2181"/>
                <a:gd name="T81" fmla="*/ 1014 h 1879"/>
                <a:gd name="T82" fmla="*/ 229 w 2181"/>
                <a:gd name="T83" fmla="*/ 936 h 1879"/>
                <a:gd name="T84" fmla="*/ 268 w 2181"/>
                <a:gd name="T85" fmla="*/ 864 h 1879"/>
                <a:gd name="T86" fmla="*/ 311 w 2181"/>
                <a:gd name="T87" fmla="*/ 835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81" h="1879">
                  <a:moveTo>
                    <a:pt x="1413" y="852"/>
                  </a:moveTo>
                  <a:lnTo>
                    <a:pt x="1322" y="967"/>
                  </a:lnTo>
                  <a:lnTo>
                    <a:pt x="1413" y="1425"/>
                  </a:lnTo>
                  <a:lnTo>
                    <a:pt x="1516" y="967"/>
                  </a:lnTo>
                  <a:lnTo>
                    <a:pt x="1413" y="852"/>
                  </a:lnTo>
                  <a:close/>
                  <a:moveTo>
                    <a:pt x="55" y="0"/>
                  </a:moveTo>
                  <a:lnTo>
                    <a:pt x="370" y="827"/>
                  </a:lnTo>
                  <a:lnTo>
                    <a:pt x="390" y="829"/>
                  </a:lnTo>
                  <a:lnTo>
                    <a:pt x="408" y="833"/>
                  </a:lnTo>
                  <a:lnTo>
                    <a:pt x="426" y="841"/>
                  </a:lnTo>
                  <a:lnTo>
                    <a:pt x="445" y="852"/>
                  </a:lnTo>
                  <a:lnTo>
                    <a:pt x="464" y="866"/>
                  </a:lnTo>
                  <a:lnTo>
                    <a:pt x="483" y="879"/>
                  </a:lnTo>
                  <a:lnTo>
                    <a:pt x="644" y="988"/>
                  </a:lnTo>
                  <a:lnTo>
                    <a:pt x="644" y="942"/>
                  </a:lnTo>
                  <a:lnTo>
                    <a:pt x="649" y="898"/>
                  </a:lnTo>
                  <a:lnTo>
                    <a:pt x="660" y="857"/>
                  </a:lnTo>
                  <a:lnTo>
                    <a:pt x="673" y="821"/>
                  </a:lnTo>
                  <a:lnTo>
                    <a:pt x="690" y="789"/>
                  </a:lnTo>
                  <a:lnTo>
                    <a:pt x="709" y="758"/>
                  </a:lnTo>
                  <a:lnTo>
                    <a:pt x="731" y="732"/>
                  </a:lnTo>
                  <a:lnTo>
                    <a:pt x="754" y="709"/>
                  </a:lnTo>
                  <a:lnTo>
                    <a:pt x="780" y="688"/>
                  </a:lnTo>
                  <a:lnTo>
                    <a:pt x="806" y="670"/>
                  </a:lnTo>
                  <a:lnTo>
                    <a:pt x="834" y="654"/>
                  </a:lnTo>
                  <a:lnTo>
                    <a:pt x="861" y="640"/>
                  </a:lnTo>
                  <a:lnTo>
                    <a:pt x="889" y="629"/>
                  </a:lnTo>
                  <a:lnTo>
                    <a:pt x="917" y="621"/>
                  </a:lnTo>
                  <a:lnTo>
                    <a:pt x="943" y="613"/>
                  </a:lnTo>
                  <a:lnTo>
                    <a:pt x="969" y="607"/>
                  </a:lnTo>
                  <a:lnTo>
                    <a:pt x="993" y="602"/>
                  </a:lnTo>
                  <a:lnTo>
                    <a:pt x="1015" y="599"/>
                  </a:lnTo>
                  <a:lnTo>
                    <a:pt x="1035" y="597"/>
                  </a:lnTo>
                  <a:lnTo>
                    <a:pt x="1051" y="595"/>
                  </a:lnTo>
                  <a:lnTo>
                    <a:pt x="1065" y="593"/>
                  </a:lnTo>
                  <a:lnTo>
                    <a:pt x="1076" y="593"/>
                  </a:lnTo>
                  <a:lnTo>
                    <a:pt x="1083" y="593"/>
                  </a:lnTo>
                  <a:lnTo>
                    <a:pt x="1085" y="593"/>
                  </a:lnTo>
                  <a:lnTo>
                    <a:pt x="1263" y="593"/>
                  </a:lnTo>
                  <a:lnTo>
                    <a:pt x="1413" y="839"/>
                  </a:lnTo>
                  <a:lnTo>
                    <a:pt x="1563" y="593"/>
                  </a:lnTo>
                  <a:lnTo>
                    <a:pt x="1734" y="593"/>
                  </a:lnTo>
                  <a:lnTo>
                    <a:pt x="1790" y="596"/>
                  </a:lnTo>
                  <a:lnTo>
                    <a:pt x="1840" y="602"/>
                  </a:lnTo>
                  <a:lnTo>
                    <a:pt x="1886" y="611"/>
                  </a:lnTo>
                  <a:lnTo>
                    <a:pt x="1929" y="622"/>
                  </a:lnTo>
                  <a:lnTo>
                    <a:pt x="1966" y="636"/>
                  </a:lnTo>
                  <a:lnTo>
                    <a:pt x="2000" y="651"/>
                  </a:lnTo>
                  <a:lnTo>
                    <a:pt x="2030" y="669"/>
                  </a:lnTo>
                  <a:lnTo>
                    <a:pt x="2057" y="687"/>
                  </a:lnTo>
                  <a:lnTo>
                    <a:pt x="2080" y="708"/>
                  </a:lnTo>
                  <a:lnTo>
                    <a:pt x="2100" y="729"/>
                  </a:lnTo>
                  <a:lnTo>
                    <a:pt x="2117" y="749"/>
                  </a:lnTo>
                  <a:lnTo>
                    <a:pt x="2132" y="771"/>
                  </a:lnTo>
                  <a:lnTo>
                    <a:pt x="2144" y="792"/>
                  </a:lnTo>
                  <a:lnTo>
                    <a:pt x="2154" y="814"/>
                  </a:lnTo>
                  <a:lnTo>
                    <a:pt x="2163" y="834"/>
                  </a:lnTo>
                  <a:lnTo>
                    <a:pt x="2169" y="854"/>
                  </a:lnTo>
                  <a:lnTo>
                    <a:pt x="2174" y="871"/>
                  </a:lnTo>
                  <a:lnTo>
                    <a:pt x="2177" y="889"/>
                  </a:lnTo>
                  <a:lnTo>
                    <a:pt x="2179" y="904"/>
                  </a:lnTo>
                  <a:lnTo>
                    <a:pt x="2181" y="917"/>
                  </a:lnTo>
                  <a:lnTo>
                    <a:pt x="2181" y="927"/>
                  </a:lnTo>
                  <a:lnTo>
                    <a:pt x="2181" y="936"/>
                  </a:lnTo>
                  <a:lnTo>
                    <a:pt x="2181" y="940"/>
                  </a:lnTo>
                  <a:lnTo>
                    <a:pt x="2181" y="942"/>
                  </a:lnTo>
                  <a:lnTo>
                    <a:pt x="2181" y="1736"/>
                  </a:lnTo>
                  <a:lnTo>
                    <a:pt x="2181" y="1736"/>
                  </a:lnTo>
                  <a:lnTo>
                    <a:pt x="2181" y="1739"/>
                  </a:lnTo>
                  <a:lnTo>
                    <a:pt x="2181" y="1741"/>
                  </a:lnTo>
                  <a:lnTo>
                    <a:pt x="2179" y="1770"/>
                  </a:lnTo>
                  <a:lnTo>
                    <a:pt x="2171" y="1795"/>
                  </a:lnTo>
                  <a:lnTo>
                    <a:pt x="2158" y="1818"/>
                  </a:lnTo>
                  <a:lnTo>
                    <a:pt x="2142" y="1838"/>
                  </a:lnTo>
                  <a:lnTo>
                    <a:pt x="2121" y="1855"/>
                  </a:lnTo>
                  <a:lnTo>
                    <a:pt x="2098" y="1868"/>
                  </a:lnTo>
                  <a:lnTo>
                    <a:pt x="2073" y="1875"/>
                  </a:lnTo>
                  <a:lnTo>
                    <a:pt x="2045" y="1879"/>
                  </a:lnTo>
                  <a:lnTo>
                    <a:pt x="2017" y="1875"/>
                  </a:lnTo>
                  <a:lnTo>
                    <a:pt x="1992" y="1868"/>
                  </a:lnTo>
                  <a:lnTo>
                    <a:pt x="1969" y="1855"/>
                  </a:lnTo>
                  <a:lnTo>
                    <a:pt x="1948" y="1838"/>
                  </a:lnTo>
                  <a:lnTo>
                    <a:pt x="1932" y="1818"/>
                  </a:lnTo>
                  <a:lnTo>
                    <a:pt x="1920" y="1795"/>
                  </a:lnTo>
                  <a:lnTo>
                    <a:pt x="1911" y="1770"/>
                  </a:lnTo>
                  <a:lnTo>
                    <a:pt x="1909" y="1741"/>
                  </a:lnTo>
                  <a:lnTo>
                    <a:pt x="1909" y="1739"/>
                  </a:lnTo>
                  <a:lnTo>
                    <a:pt x="1909" y="1736"/>
                  </a:lnTo>
                  <a:lnTo>
                    <a:pt x="1909" y="1736"/>
                  </a:lnTo>
                  <a:lnTo>
                    <a:pt x="1909" y="1001"/>
                  </a:lnTo>
                  <a:lnTo>
                    <a:pt x="1824" y="1001"/>
                  </a:lnTo>
                  <a:lnTo>
                    <a:pt x="1824" y="1579"/>
                  </a:lnTo>
                  <a:lnTo>
                    <a:pt x="1005" y="1579"/>
                  </a:lnTo>
                  <a:lnTo>
                    <a:pt x="1005" y="998"/>
                  </a:lnTo>
                  <a:lnTo>
                    <a:pt x="917" y="998"/>
                  </a:lnTo>
                  <a:lnTo>
                    <a:pt x="917" y="1240"/>
                  </a:lnTo>
                  <a:lnTo>
                    <a:pt x="914" y="1268"/>
                  </a:lnTo>
                  <a:lnTo>
                    <a:pt x="906" y="1293"/>
                  </a:lnTo>
                  <a:lnTo>
                    <a:pt x="893" y="1316"/>
                  </a:lnTo>
                  <a:lnTo>
                    <a:pt x="876" y="1337"/>
                  </a:lnTo>
                  <a:lnTo>
                    <a:pt x="857" y="1353"/>
                  </a:lnTo>
                  <a:lnTo>
                    <a:pt x="833" y="1366"/>
                  </a:lnTo>
                  <a:lnTo>
                    <a:pt x="808" y="1374"/>
                  </a:lnTo>
                  <a:lnTo>
                    <a:pt x="780" y="1377"/>
                  </a:lnTo>
                  <a:lnTo>
                    <a:pt x="780" y="1376"/>
                  </a:lnTo>
                  <a:lnTo>
                    <a:pt x="758" y="1375"/>
                  </a:lnTo>
                  <a:lnTo>
                    <a:pt x="736" y="1370"/>
                  </a:lnTo>
                  <a:lnTo>
                    <a:pt x="719" y="1361"/>
                  </a:lnTo>
                  <a:lnTo>
                    <a:pt x="483" y="1204"/>
                  </a:lnTo>
                  <a:lnTo>
                    <a:pt x="358" y="1121"/>
                  </a:lnTo>
                  <a:lnTo>
                    <a:pt x="356" y="1119"/>
                  </a:lnTo>
                  <a:lnTo>
                    <a:pt x="351" y="1116"/>
                  </a:lnTo>
                  <a:lnTo>
                    <a:pt x="342" y="1110"/>
                  </a:lnTo>
                  <a:lnTo>
                    <a:pt x="332" y="1102"/>
                  </a:lnTo>
                  <a:lnTo>
                    <a:pt x="320" y="1095"/>
                  </a:lnTo>
                  <a:lnTo>
                    <a:pt x="308" y="1086"/>
                  </a:lnTo>
                  <a:lnTo>
                    <a:pt x="296" y="1078"/>
                  </a:lnTo>
                  <a:lnTo>
                    <a:pt x="285" y="1072"/>
                  </a:lnTo>
                  <a:lnTo>
                    <a:pt x="277" y="1065"/>
                  </a:lnTo>
                  <a:lnTo>
                    <a:pt x="271" y="1062"/>
                  </a:lnTo>
                  <a:lnTo>
                    <a:pt x="269" y="1060"/>
                  </a:lnTo>
                  <a:lnTo>
                    <a:pt x="251" y="1038"/>
                  </a:lnTo>
                  <a:lnTo>
                    <a:pt x="238" y="1014"/>
                  </a:lnTo>
                  <a:lnTo>
                    <a:pt x="231" y="988"/>
                  </a:lnTo>
                  <a:lnTo>
                    <a:pt x="227" y="962"/>
                  </a:lnTo>
                  <a:lnTo>
                    <a:pt x="229" y="936"/>
                  </a:lnTo>
                  <a:lnTo>
                    <a:pt x="237" y="910"/>
                  </a:lnTo>
                  <a:lnTo>
                    <a:pt x="249" y="886"/>
                  </a:lnTo>
                  <a:lnTo>
                    <a:pt x="268" y="864"/>
                  </a:lnTo>
                  <a:lnTo>
                    <a:pt x="281" y="852"/>
                  </a:lnTo>
                  <a:lnTo>
                    <a:pt x="296" y="843"/>
                  </a:lnTo>
                  <a:lnTo>
                    <a:pt x="311" y="835"/>
                  </a:lnTo>
                  <a:lnTo>
                    <a:pt x="0" y="20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266"/>
            <p:cNvSpPr>
              <a:spLocks/>
            </p:cNvSpPr>
            <p:nvPr/>
          </p:nvSpPr>
          <p:spPr bwMode="auto">
            <a:xfrm>
              <a:off x="11174413" y="4491038"/>
              <a:ext cx="119063" cy="263525"/>
            </a:xfrm>
            <a:custGeom>
              <a:avLst/>
              <a:gdLst>
                <a:gd name="T0" fmla="*/ 0 w 820"/>
                <a:gd name="T1" fmla="*/ 0 h 1823"/>
                <a:gd name="T2" fmla="*/ 819 w 820"/>
                <a:gd name="T3" fmla="*/ 1 h 1823"/>
                <a:gd name="T4" fmla="*/ 820 w 820"/>
                <a:gd name="T5" fmla="*/ 1639 h 1823"/>
                <a:gd name="T6" fmla="*/ 817 w 820"/>
                <a:gd name="T7" fmla="*/ 1672 h 1823"/>
                <a:gd name="T8" fmla="*/ 808 w 820"/>
                <a:gd name="T9" fmla="*/ 1703 h 1823"/>
                <a:gd name="T10" fmla="*/ 795 w 820"/>
                <a:gd name="T11" fmla="*/ 1732 h 1823"/>
                <a:gd name="T12" fmla="*/ 776 w 820"/>
                <a:gd name="T13" fmla="*/ 1758 h 1823"/>
                <a:gd name="T14" fmla="*/ 754 w 820"/>
                <a:gd name="T15" fmla="*/ 1780 h 1823"/>
                <a:gd name="T16" fmla="*/ 728 w 820"/>
                <a:gd name="T17" fmla="*/ 1798 h 1823"/>
                <a:gd name="T18" fmla="*/ 700 w 820"/>
                <a:gd name="T19" fmla="*/ 1811 h 1823"/>
                <a:gd name="T20" fmla="*/ 668 w 820"/>
                <a:gd name="T21" fmla="*/ 1820 h 1823"/>
                <a:gd name="T22" fmla="*/ 635 w 820"/>
                <a:gd name="T23" fmla="*/ 1823 h 1823"/>
                <a:gd name="T24" fmla="*/ 602 w 820"/>
                <a:gd name="T25" fmla="*/ 1820 h 1823"/>
                <a:gd name="T26" fmla="*/ 571 w 820"/>
                <a:gd name="T27" fmla="*/ 1811 h 1823"/>
                <a:gd name="T28" fmla="*/ 542 w 820"/>
                <a:gd name="T29" fmla="*/ 1798 h 1823"/>
                <a:gd name="T30" fmla="*/ 516 w 820"/>
                <a:gd name="T31" fmla="*/ 1780 h 1823"/>
                <a:gd name="T32" fmla="*/ 494 w 820"/>
                <a:gd name="T33" fmla="*/ 1758 h 1823"/>
                <a:gd name="T34" fmla="*/ 476 w 820"/>
                <a:gd name="T35" fmla="*/ 1732 h 1823"/>
                <a:gd name="T36" fmla="*/ 462 w 820"/>
                <a:gd name="T37" fmla="*/ 1703 h 1823"/>
                <a:gd name="T38" fmla="*/ 454 w 820"/>
                <a:gd name="T39" fmla="*/ 1672 h 1823"/>
                <a:gd name="T40" fmla="*/ 450 w 820"/>
                <a:gd name="T41" fmla="*/ 1639 h 1823"/>
                <a:gd name="T42" fmla="*/ 450 w 820"/>
                <a:gd name="T43" fmla="*/ 147 h 1823"/>
                <a:gd name="T44" fmla="*/ 368 w 820"/>
                <a:gd name="T45" fmla="*/ 147 h 1823"/>
                <a:gd name="T46" fmla="*/ 368 w 820"/>
                <a:gd name="T47" fmla="*/ 1640 h 1823"/>
                <a:gd name="T48" fmla="*/ 367 w 820"/>
                <a:gd name="T49" fmla="*/ 1642 h 1823"/>
                <a:gd name="T50" fmla="*/ 364 w 820"/>
                <a:gd name="T51" fmla="*/ 1674 h 1823"/>
                <a:gd name="T52" fmla="*/ 355 w 820"/>
                <a:gd name="T53" fmla="*/ 1706 h 1823"/>
                <a:gd name="T54" fmla="*/ 341 w 820"/>
                <a:gd name="T55" fmla="*/ 1733 h 1823"/>
                <a:gd name="T56" fmla="*/ 323 w 820"/>
                <a:gd name="T57" fmla="*/ 1759 h 1823"/>
                <a:gd name="T58" fmla="*/ 301 w 820"/>
                <a:gd name="T59" fmla="*/ 1781 h 1823"/>
                <a:gd name="T60" fmla="*/ 276 w 820"/>
                <a:gd name="T61" fmla="*/ 1798 h 1823"/>
                <a:gd name="T62" fmla="*/ 247 w 820"/>
                <a:gd name="T63" fmla="*/ 1811 h 1823"/>
                <a:gd name="T64" fmla="*/ 217 w 820"/>
                <a:gd name="T65" fmla="*/ 1820 h 1823"/>
                <a:gd name="T66" fmla="*/ 184 w 820"/>
                <a:gd name="T67" fmla="*/ 1823 h 1823"/>
                <a:gd name="T68" fmla="*/ 150 w 820"/>
                <a:gd name="T69" fmla="*/ 1820 h 1823"/>
                <a:gd name="T70" fmla="*/ 119 w 820"/>
                <a:gd name="T71" fmla="*/ 1811 h 1823"/>
                <a:gd name="T72" fmla="*/ 91 w 820"/>
                <a:gd name="T73" fmla="*/ 1798 h 1823"/>
                <a:gd name="T74" fmla="*/ 65 w 820"/>
                <a:gd name="T75" fmla="*/ 1780 h 1823"/>
                <a:gd name="T76" fmla="*/ 43 w 820"/>
                <a:gd name="T77" fmla="*/ 1758 h 1823"/>
                <a:gd name="T78" fmla="*/ 25 w 820"/>
                <a:gd name="T79" fmla="*/ 1732 h 1823"/>
                <a:gd name="T80" fmla="*/ 11 w 820"/>
                <a:gd name="T81" fmla="*/ 1703 h 1823"/>
                <a:gd name="T82" fmla="*/ 2 w 820"/>
                <a:gd name="T83" fmla="*/ 1673 h 1823"/>
                <a:gd name="T84" fmla="*/ 0 w 820"/>
                <a:gd name="T85" fmla="*/ 1640 h 1823"/>
                <a:gd name="T86" fmla="*/ 0 w 820"/>
                <a:gd name="T87" fmla="*/ 0 h 1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20" h="1823">
                  <a:moveTo>
                    <a:pt x="0" y="0"/>
                  </a:moveTo>
                  <a:lnTo>
                    <a:pt x="819" y="1"/>
                  </a:lnTo>
                  <a:lnTo>
                    <a:pt x="820" y="1639"/>
                  </a:lnTo>
                  <a:lnTo>
                    <a:pt x="817" y="1672"/>
                  </a:lnTo>
                  <a:lnTo>
                    <a:pt x="808" y="1703"/>
                  </a:lnTo>
                  <a:lnTo>
                    <a:pt x="795" y="1732"/>
                  </a:lnTo>
                  <a:lnTo>
                    <a:pt x="776" y="1758"/>
                  </a:lnTo>
                  <a:lnTo>
                    <a:pt x="754" y="1780"/>
                  </a:lnTo>
                  <a:lnTo>
                    <a:pt x="728" y="1798"/>
                  </a:lnTo>
                  <a:lnTo>
                    <a:pt x="700" y="1811"/>
                  </a:lnTo>
                  <a:lnTo>
                    <a:pt x="668" y="1820"/>
                  </a:lnTo>
                  <a:lnTo>
                    <a:pt x="635" y="1823"/>
                  </a:lnTo>
                  <a:lnTo>
                    <a:pt x="602" y="1820"/>
                  </a:lnTo>
                  <a:lnTo>
                    <a:pt x="571" y="1811"/>
                  </a:lnTo>
                  <a:lnTo>
                    <a:pt x="542" y="1798"/>
                  </a:lnTo>
                  <a:lnTo>
                    <a:pt x="516" y="1780"/>
                  </a:lnTo>
                  <a:lnTo>
                    <a:pt x="494" y="1758"/>
                  </a:lnTo>
                  <a:lnTo>
                    <a:pt x="476" y="1732"/>
                  </a:lnTo>
                  <a:lnTo>
                    <a:pt x="462" y="1703"/>
                  </a:lnTo>
                  <a:lnTo>
                    <a:pt x="454" y="1672"/>
                  </a:lnTo>
                  <a:lnTo>
                    <a:pt x="450" y="1639"/>
                  </a:lnTo>
                  <a:lnTo>
                    <a:pt x="450" y="147"/>
                  </a:lnTo>
                  <a:lnTo>
                    <a:pt x="368" y="147"/>
                  </a:lnTo>
                  <a:lnTo>
                    <a:pt x="368" y="1640"/>
                  </a:lnTo>
                  <a:lnTo>
                    <a:pt x="367" y="1642"/>
                  </a:lnTo>
                  <a:lnTo>
                    <a:pt x="364" y="1674"/>
                  </a:lnTo>
                  <a:lnTo>
                    <a:pt x="355" y="1706"/>
                  </a:lnTo>
                  <a:lnTo>
                    <a:pt x="341" y="1733"/>
                  </a:lnTo>
                  <a:lnTo>
                    <a:pt x="323" y="1759"/>
                  </a:lnTo>
                  <a:lnTo>
                    <a:pt x="301" y="1781"/>
                  </a:lnTo>
                  <a:lnTo>
                    <a:pt x="276" y="1798"/>
                  </a:lnTo>
                  <a:lnTo>
                    <a:pt x="247" y="1811"/>
                  </a:lnTo>
                  <a:lnTo>
                    <a:pt x="217" y="1820"/>
                  </a:lnTo>
                  <a:lnTo>
                    <a:pt x="184" y="1823"/>
                  </a:lnTo>
                  <a:lnTo>
                    <a:pt x="150" y="1820"/>
                  </a:lnTo>
                  <a:lnTo>
                    <a:pt x="119" y="1811"/>
                  </a:lnTo>
                  <a:lnTo>
                    <a:pt x="91" y="1798"/>
                  </a:lnTo>
                  <a:lnTo>
                    <a:pt x="65" y="1780"/>
                  </a:lnTo>
                  <a:lnTo>
                    <a:pt x="43" y="1758"/>
                  </a:lnTo>
                  <a:lnTo>
                    <a:pt x="25" y="1732"/>
                  </a:lnTo>
                  <a:lnTo>
                    <a:pt x="11" y="1703"/>
                  </a:lnTo>
                  <a:lnTo>
                    <a:pt x="2" y="1673"/>
                  </a:lnTo>
                  <a:lnTo>
                    <a:pt x="0" y="164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Rectangle 267"/>
            <p:cNvSpPr>
              <a:spLocks noChangeArrowheads="1"/>
            </p:cNvSpPr>
            <p:nvPr/>
          </p:nvSpPr>
          <p:spPr bwMode="auto">
            <a:xfrm>
              <a:off x="11222038" y="4481513"/>
              <a:ext cx="23813" cy="7937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4" name="Freeform 582"/>
          <p:cNvSpPr>
            <a:spLocks/>
          </p:cNvSpPr>
          <p:nvPr/>
        </p:nvSpPr>
        <p:spPr bwMode="auto">
          <a:xfrm>
            <a:off x="7364166" y="5648313"/>
            <a:ext cx="503238" cy="484188"/>
          </a:xfrm>
          <a:custGeom>
            <a:avLst/>
            <a:gdLst>
              <a:gd name="connsiteX0" fmla="*/ 248691 w 503238"/>
              <a:gd name="connsiteY0" fmla="*/ 238125 h 484188"/>
              <a:gd name="connsiteX1" fmla="*/ 252334 w 503238"/>
              <a:gd name="connsiteY1" fmla="*/ 238270 h 484188"/>
              <a:gd name="connsiteX2" fmla="*/ 255660 w 503238"/>
              <a:gd name="connsiteY2" fmla="*/ 238847 h 484188"/>
              <a:gd name="connsiteX3" fmla="*/ 258987 w 503238"/>
              <a:gd name="connsiteY3" fmla="*/ 239713 h 484188"/>
              <a:gd name="connsiteX4" fmla="*/ 259462 w 503238"/>
              <a:gd name="connsiteY4" fmla="*/ 239424 h 484188"/>
              <a:gd name="connsiteX5" fmla="*/ 259462 w 503238"/>
              <a:gd name="connsiteY5" fmla="*/ 239857 h 484188"/>
              <a:gd name="connsiteX6" fmla="*/ 263580 w 503238"/>
              <a:gd name="connsiteY6" fmla="*/ 241300 h 484188"/>
              <a:gd name="connsiteX7" fmla="*/ 267065 w 503238"/>
              <a:gd name="connsiteY7" fmla="*/ 243032 h 484188"/>
              <a:gd name="connsiteX8" fmla="*/ 270392 w 503238"/>
              <a:gd name="connsiteY8" fmla="*/ 245341 h 484188"/>
              <a:gd name="connsiteX9" fmla="*/ 273243 w 503238"/>
              <a:gd name="connsiteY9" fmla="*/ 247939 h 484188"/>
              <a:gd name="connsiteX10" fmla="*/ 275619 w 503238"/>
              <a:gd name="connsiteY10" fmla="*/ 250825 h 484188"/>
              <a:gd name="connsiteX11" fmla="*/ 305874 w 503238"/>
              <a:gd name="connsiteY11" fmla="*/ 250825 h 484188"/>
              <a:gd name="connsiteX12" fmla="*/ 305874 w 503238"/>
              <a:gd name="connsiteY12" fmla="*/ 288492 h 484188"/>
              <a:gd name="connsiteX13" fmla="*/ 276253 w 503238"/>
              <a:gd name="connsiteY13" fmla="*/ 288492 h 484188"/>
              <a:gd name="connsiteX14" fmla="*/ 433388 w 503238"/>
              <a:gd name="connsiteY14" fmla="*/ 484188 h 484188"/>
              <a:gd name="connsiteX15" fmla="*/ 394896 w 503238"/>
              <a:gd name="connsiteY15" fmla="*/ 484188 h 484188"/>
              <a:gd name="connsiteX16" fmla="*/ 259304 w 503238"/>
              <a:gd name="connsiteY16" fmla="*/ 307687 h 484188"/>
              <a:gd name="connsiteX17" fmla="*/ 259304 w 503238"/>
              <a:gd name="connsiteY17" fmla="*/ 483467 h 484188"/>
              <a:gd name="connsiteX18" fmla="*/ 237761 w 503238"/>
              <a:gd name="connsiteY18" fmla="*/ 483467 h 484188"/>
              <a:gd name="connsiteX19" fmla="*/ 237761 w 503238"/>
              <a:gd name="connsiteY19" fmla="*/ 307687 h 484188"/>
              <a:gd name="connsiteX20" fmla="*/ 102168 w 503238"/>
              <a:gd name="connsiteY20" fmla="*/ 484188 h 484188"/>
              <a:gd name="connsiteX21" fmla="*/ 71438 w 503238"/>
              <a:gd name="connsiteY21" fmla="*/ 484188 h 484188"/>
              <a:gd name="connsiteX22" fmla="*/ 221762 w 503238"/>
              <a:gd name="connsiteY22" fmla="*/ 288492 h 484188"/>
              <a:gd name="connsiteX23" fmla="*/ 191190 w 503238"/>
              <a:gd name="connsiteY23" fmla="*/ 288492 h 484188"/>
              <a:gd name="connsiteX24" fmla="*/ 191190 w 503238"/>
              <a:gd name="connsiteY24" fmla="*/ 250681 h 484188"/>
              <a:gd name="connsiteX25" fmla="*/ 221604 w 503238"/>
              <a:gd name="connsiteY25" fmla="*/ 250681 h 484188"/>
              <a:gd name="connsiteX26" fmla="*/ 224613 w 503238"/>
              <a:gd name="connsiteY26" fmla="*/ 247217 h 484188"/>
              <a:gd name="connsiteX27" fmla="*/ 228415 w 503238"/>
              <a:gd name="connsiteY27" fmla="*/ 244187 h 484188"/>
              <a:gd name="connsiteX28" fmla="*/ 232850 w 503238"/>
              <a:gd name="connsiteY28" fmla="*/ 241589 h 484188"/>
              <a:gd name="connsiteX29" fmla="*/ 237602 w 503238"/>
              <a:gd name="connsiteY29" fmla="*/ 239713 h 484188"/>
              <a:gd name="connsiteX30" fmla="*/ 242988 w 503238"/>
              <a:gd name="connsiteY30" fmla="*/ 238414 h 484188"/>
              <a:gd name="connsiteX31" fmla="*/ 449513 w 503238"/>
              <a:gd name="connsiteY31" fmla="*/ 0 h 484188"/>
              <a:gd name="connsiteX32" fmla="*/ 503238 w 503238"/>
              <a:gd name="connsiteY32" fmla="*/ 154421 h 484188"/>
              <a:gd name="connsiteX33" fmla="*/ 438863 w 503238"/>
              <a:gd name="connsiteY33" fmla="*/ 176213 h 484188"/>
              <a:gd name="connsiteX34" fmla="*/ 433935 w 503238"/>
              <a:gd name="connsiteY34" fmla="*/ 162647 h 484188"/>
              <a:gd name="connsiteX35" fmla="*/ 240492 w 503238"/>
              <a:gd name="connsiteY35" fmla="*/ 228456 h 484188"/>
              <a:gd name="connsiteX36" fmla="*/ 232386 w 503238"/>
              <a:gd name="connsiteY36" fmla="*/ 204932 h 484188"/>
              <a:gd name="connsiteX37" fmla="*/ 60401 w 503238"/>
              <a:gd name="connsiteY37" fmla="*/ 263525 h 484188"/>
              <a:gd name="connsiteX38" fmla="*/ 51500 w 503238"/>
              <a:gd name="connsiteY38" fmla="*/ 238270 h 484188"/>
              <a:gd name="connsiteX39" fmla="*/ 10332 w 503238"/>
              <a:gd name="connsiteY39" fmla="*/ 252268 h 484188"/>
              <a:gd name="connsiteX40" fmla="*/ 0 w 503238"/>
              <a:gd name="connsiteY40" fmla="*/ 222395 h 484188"/>
              <a:gd name="connsiteX41" fmla="*/ 41327 w 503238"/>
              <a:gd name="connsiteY41" fmla="*/ 208396 h 484188"/>
              <a:gd name="connsiteX42" fmla="*/ 32426 w 503238"/>
              <a:gd name="connsiteY42" fmla="*/ 183140 h 484188"/>
              <a:gd name="connsiteX43" fmla="*/ 204411 w 503238"/>
              <a:gd name="connsiteY43" fmla="*/ 124547 h 484188"/>
              <a:gd name="connsiteX44" fmla="*/ 196304 w 503238"/>
              <a:gd name="connsiteY44" fmla="*/ 101312 h 484188"/>
              <a:gd name="connsiteX45" fmla="*/ 389906 w 503238"/>
              <a:gd name="connsiteY45" fmla="*/ 35358 h 484188"/>
              <a:gd name="connsiteX46" fmla="*/ 385138 w 503238"/>
              <a:gd name="connsiteY46" fmla="*/ 21648 h 48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503238" h="484188">
                <a:moveTo>
                  <a:pt x="248691" y="238125"/>
                </a:moveTo>
                <a:lnTo>
                  <a:pt x="252334" y="238270"/>
                </a:lnTo>
                <a:lnTo>
                  <a:pt x="255660" y="238847"/>
                </a:lnTo>
                <a:lnTo>
                  <a:pt x="258987" y="239713"/>
                </a:lnTo>
                <a:lnTo>
                  <a:pt x="259462" y="239424"/>
                </a:lnTo>
                <a:lnTo>
                  <a:pt x="259462" y="239857"/>
                </a:lnTo>
                <a:lnTo>
                  <a:pt x="263580" y="241300"/>
                </a:lnTo>
                <a:lnTo>
                  <a:pt x="267065" y="243032"/>
                </a:lnTo>
                <a:lnTo>
                  <a:pt x="270392" y="245341"/>
                </a:lnTo>
                <a:lnTo>
                  <a:pt x="273243" y="247939"/>
                </a:lnTo>
                <a:lnTo>
                  <a:pt x="275619" y="250825"/>
                </a:lnTo>
                <a:lnTo>
                  <a:pt x="305874" y="250825"/>
                </a:lnTo>
                <a:lnTo>
                  <a:pt x="305874" y="288492"/>
                </a:lnTo>
                <a:lnTo>
                  <a:pt x="276253" y="288492"/>
                </a:lnTo>
                <a:lnTo>
                  <a:pt x="433388" y="484188"/>
                </a:lnTo>
                <a:lnTo>
                  <a:pt x="394896" y="484188"/>
                </a:lnTo>
                <a:lnTo>
                  <a:pt x="259304" y="307687"/>
                </a:lnTo>
                <a:lnTo>
                  <a:pt x="259304" y="483467"/>
                </a:lnTo>
                <a:lnTo>
                  <a:pt x="237761" y="483467"/>
                </a:lnTo>
                <a:lnTo>
                  <a:pt x="237761" y="307687"/>
                </a:lnTo>
                <a:lnTo>
                  <a:pt x="102168" y="484188"/>
                </a:lnTo>
                <a:lnTo>
                  <a:pt x="71438" y="484188"/>
                </a:lnTo>
                <a:lnTo>
                  <a:pt x="221762" y="288492"/>
                </a:lnTo>
                <a:lnTo>
                  <a:pt x="191190" y="288492"/>
                </a:lnTo>
                <a:lnTo>
                  <a:pt x="191190" y="250681"/>
                </a:lnTo>
                <a:lnTo>
                  <a:pt x="221604" y="250681"/>
                </a:lnTo>
                <a:lnTo>
                  <a:pt x="224613" y="247217"/>
                </a:lnTo>
                <a:lnTo>
                  <a:pt x="228415" y="244187"/>
                </a:lnTo>
                <a:lnTo>
                  <a:pt x="232850" y="241589"/>
                </a:lnTo>
                <a:lnTo>
                  <a:pt x="237602" y="239713"/>
                </a:lnTo>
                <a:lnTo>
                  <a:pt x="242988" y="238414"/>
                </a:lnTo>
                <a:close/>
                <a:moveTo>
                  <a:pt x="449513" y="0"/>
                </a:moveTo>
                <a:lnTo>
                  <a:pt x="503238" y="154421"/>
                </a:lnTo>
                <a:lnTo>
                  <a:pt x="438863" y="176213"/>
                </a:lnTo>
                <a:lnTo>
                  <a:pt x="433935" y="162647"/>
                </a:lnTo>
                <a:lnTo>
                  <a:pt x="240492" y="228456"/>
                </a:lnTo>
                <a:lnTo>
                  <a:pt x="232386" y="204932"/>
                </a:lnTo>
                <a:lnTo>
                  <a:pt x="60401" y="263525"/>
                </a:lnTo>
                <a:lnTo>
                  <a:pt x="51500" y="238270"/>
                </a:lnTo>
                <a:lnTo>
                  <a:pt x="10332" y="252268"/>
                </a:lnTo>
                <a:lnTo>
                  <a:pt x="0" y="222395"/>
                </a:lnTo>
                <a:lnTo>
                  <a:pt x="41327" y="208396"/>
                </a:lnTo>
                <a:lnTo>
                  <a:pt x="32426" y="183140"/>
                </a:lnTo>
                <a:lnTo>
                  <a:pt x="204411" y="124547"/>
                </a:lnTo>
                <a:lnTo>
                  <a:pt x="196304" y="101312"/>
                </a:lnTo>
                <a:lnTo>
                  <a:pt x="389906" y="35358"/>
                </a:lnTo>
                <a:lnTo>
                  <a:pt x="385138" y="2164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35" name="Freeform 288"/>
          <p:cNvSpPr>
            <a:spLocks noEditPoints="1"/>
          </p:cNvSpPr>
          <p:nvPr/>
        </p:nvSpPr>
        <p:spPr bwMode="auto">
          <a:xfrm>
            <a:off x="6402479" y="5651488"/>
            <a:ext cx="555625" cy="477838"/>
          </a:xfrm>
          <a:custGeom>
            <a:avLst/>
            <a:gdLst>
              <a:gd name="T0" fmla="*/ 1679 w 3502"/>
              <a:gd name="T1" fmla="*/ 1691 h 3006"/>
              <a:gd name="T2" fmla="*/ 1850 w 3502"/>
              <a:gd name="T3" fmla="*/ 1668 h 3006"/>
              <a:gd name="T4" fmla="*/ 1406 w 3502"/>
              <a:gd name="T5" fmla="*/ 1210 h 3006"/>
              <a:gd name="T6" fmla="*/ 1317 w 3502"/>
              <a:gd name="T7" fmla="*/ 1389 h 3006"/>
              <a:gd name="T8" fmla="*/ 1530 w 3502"/>
              <a:gd name="T9" fmla="*/ 1413 h 3006"/>
              <a:gd name="T10" fmla="*/ 1480 w 3502"/>
              <a:gd name="T11" fmla="*/ 1217 h 3006"/>
              <a:gd name="T12" fmla="*/ 1979 w 3502"/>
              <a:gd name="T13" fmla="*/ 1151 h 3006"/>
              <a:gd name="T14" fmla="*/ 2078 w 3502"/>
              <a:gd name="T15" fmla="*/ 1339 h 3006"/>
              <a:gd name="T16" fmla="*/ 2245 w 3502"/>
              <a:gd name="T17" fmla="*/ 1205 h 3006"/>
              <a:gd name="T18" fmla="*/ 1010 w 3502"/>
              <a:gd name="T19" fmla="*/ 0 h 3006"/>
              <a:gd name="T20" fmla="*/ 1180 w 3502"/>
              <a:gd name="T21" fmla="*/ 166 h 3006"/>
              <a:gd name="T22" fmla="*/ 1630 w 3502"/>
              <a:gd name="T23" fmla="*/ 654 h 3006"/>
              <a:gd name="T24" fmla="*/ 1722 w 3502"/>
              <a:gd name="T25" fmla="*/ 292 h 3006"/>
              <a:gd name="T26" fmla="*/ 1825 w 3502"/>
              <a:gd name="T27" fmla="*/ 185 h 3006"/>
              <a:gd name="T28" fmla="*/ 1878 w 3502"/>
              <a:gd name="T29" fmla="*/ 324 h 3006"/>
              <a:gd name="T30" fmla="*/ 2299 w 3502"/>
              <a:gd name="T31" fmla="*/ 334 h 3006"/>
              <a:gd name="T32" fmla="*/ 2313 w 3502"/>
              <a:gd name="T33" fmla="*/ 169 h 3006"/>
              <a:gd name="T34" fmla="*/ 2496 w 3502"/>
              <a:gd name="T35" fmla="*/ 199 h 3006"/>
              <a:gd name="T36" fmla="*/ 2433 w 3502"/>
              <a:gd name="T37" fmla="*/ 371 h 3006"/>
              <a:gd name="T38" fmla="*/ 2382 w 3502"/>
              <a:gd name="T39" fmla="*/ 997 h 3006"/>
              <a:gd name="T40" fmla="*/ 2832 w 3502"/>
              <a:gd name="T41" fmla="*/ 625 h 3006"/>
              <a:gd name="T42" fmla="*/ 2955 w 3502"/>
              <a:gd name="T43" fmla="*/ 788 h 3006"/>
              <a:gd name="T44" fmla="*/ 2775 w 3502"/>
              <a:gd name="T45" fmla="*/ 843 h 3006"/>
              <a:gd name="T46" fmla="*/ 2546 w 3502"/>
              <a:gd name="T47" fmla="*/ 1558 h 3006"/>
              <a:gd name="T48" fmla="*/ 3250 w 3502"/>
              <a:gd name="T49" fmla="*/ 1591 h 3006"/>
              <a:gd name="T50" fmla="*/ 3493 w 3502"/>
              <a:gd name="T51" fmla="*/ 1748 h 3006"/>
              <a:gd name="T52" fmla="*/ 3375 w 3502"/>
              <a:gd name="T53" fmla="*/ 2011 h 3006"/>
              <a:gd name="T54" fmla="*/ 3102 w 3502"/>
              <a:gd name="T55" fmla="*/ 1943 h 3006"/>
              <a:gd name="T56" fmla="*/ 2348 w 3502"/>
              <a:gd name="T57" fmla="*/ 2046 h 3006"/>
              <a:gd name="T58" fmla="*/ 2512 w 3502"/>
              <a:gd name="T59" fmla="*/ 2284 h 3006"/>
              <a:gd name="T60" fmla="*/ 2462 w 3502"/>
              <a:gd name="T61" fmla="*/ 2434 h 3006"/>
              <a:gd name="T62" fmla="*/ 2377 w 3502"/>
              <a:gd name="T63" fmla="*/ 2302 h 3006"/>
              <a:gd name="T64" fmla="*/ 2256 w 3502"/>
              <a:gd name="T65" fmla="*/ 2689 h 3006"/>
              <a:gd name="T66" fmla="*/ 2225 w 3502"/>
              <a:gd name="T67" fmla="*/ 2872 h 3006"/>
              <a:gd name="T68" fmla="*/ 2051 w 3502"/>
              <a:gd name="T69" fmla="*/ 2807 h 3006"/>
              <a:gd name="T70" fmla="*/ 1949 w 3502"/>
              <a:gd name="T71" fmla="*/ 2311 h 3006"/>
              <a:gd name="T72" fmla="*/ 1640 w 3502"/>
              <a:gd name="T73" fmla="*/ 2808 h 3006"/>
              <a:gd name="T74" fmla="*/ 1607 w 3502"/>
              <a:gd name="T75" fmla="*/ 2991 h 3006"/>
              <a:gd name="T76" fmla="*/ 1434 w 3502"/>
              <a:gd name="T77" fmla="*/ 2924 h 3006"/>
              <a:gd name="T78" fmla="*/ 1522 w 3502"/>
              <a:gd name="T79" fmla="*/ 2770 h 3006"/>
              <a:gd name="T80" fmla="*/ 1140 w 3502"/>
              <a:gd name="T81" fmla="*/ 2495 h 3006"/>
              <a:gd name="T82" fmla="*/ 987 w 3502"/>
              <a:gd name="T83" fmla="*/ 2601 h 3006"/>
              <a:gd name="T84" fmla="*/ 912 w 3502"/>
              <a:gd name="T85" fmla="*/ 2432 h 3006"/>
              <a:gd name="T86" fmla="*/ 1166 w 3502"/>
              <a:gd name="T87" fmla="*/ 2166 h 3006"/>
              <a:gd name="T88" fmla="*/ 580 w 3502"/>
              <a:gd name="T89" fmla="*/ 1976 h 3006"/>
              <a:gd name="T90" fmla="*/ 401 w 3502"/>
              <a:gd name="T91" fmla="*/ 2066 h 3006"/>
              <a:gd name="T92" fmla="*/ 376 w 3502"/>
              <a:gd name="T93" fmla="*/ 1877 h 3006"/>
              <a:gd name="T94" fmla="*/ 864 w 3502"/>
              <a:gd name="T95" fmla="*/ 1687 h 3006"/>
              <a:gd name="T96" fmla="*/ 232 w 3502"/>
              <a:gd name="T97" fmla="*/ 1656 h 3006"/>
              <a:gd name="T98" fmla="*/ 12 w 3502"/>
              <a:gd name="T99" fmla="*/ 1563 h 3006"/>
              <a:gd name="T100" fmla="*/ 105 w 3502"/>
              <a:gd name="T101" fmla="*/ 1344 h 3006"/>
              <a:gd name="T102" fmla="*/ 324 w 3502"/>
              <a:gd name="T103" fmla="*/ 1435 h 3006"/>
              <a:gd name="T104" fmla="*/ 575 w 3502"/>
              <a:gd name="T105" fmla="*/ 834 h 3006"/>
              <a:gd name="T106" fmla="*/ 411 w 3502"/>
              <a:gd name="T107" fmla="*/ 777 h 3006"/>
              <a:gd name="T108" fmla="*/ 494 w 3502"/>
              <a:gd name="T109" fmla="*/ 611 h 3006"/>
              <a:gd name="T110" fmla="*/ 640 w 3502"/>
              <a:gd name="T111" fmla="*/ 732 h 3006"/>
              <a:gd name="T112" fmla="*/ 1041 w 3502"/>
              <a:gd name="T113" fmla="*/ 334 h 3006"/>
              <a:gd name="T114" fmla="*/ 855 w 3502"/>
              <a:gd name="T115" fmla="*/ 230 h 3006"/>
              <a:gd name="T116" fmla="*/ 976 w 3502"/>
              <a:gd name="T117" fmla="*/ 4 h 30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02" h="3006">
                <a:moveTo>
                  <a:pt x="1759" y="1550"/>
                </a:moveTo>
                <a:lnTo>
                  <a:pt x="1735" y="1554"/>
                </a:lnTo>
                <a:lnTo>
                  <a:pt x="1712" y="1562"/>
                </a:lnTo>
                <a:lnTo>
                  <a:pt x="1693" y="1578"/>
                </a:lnTo>
                <a:lnTo>
                  <a:pt x="1679" y="1596"/>
                </a:lnTo>
                <a:lnTo>
                  <a:pt x="1669" y="1619"/>
                </a:lnTo>
                <a:lnTo>
                  <a:pt x="1666" y="1644"/>
                </a:lnTo>
                <a:lnTo>
                  <a:pt x="1669" y="1668"/>
                </a:lnTo>
                <a:lnTo>
                  <a:pt x="1679" y="1691"/>
                </a:lnTo>
                <a:lnTo>
                  <a:pt x="1693" y="1710"/>
                </a:lnTo>
                <a:lnTo>
                  <a:pt x="1712" y="1724"/>
                </a:lnTo>
                <a:lnTo>
                  <a:pt x="1735" y="1734"/>
                </a:lnTo>
                <a:lnTo>
                  <a:pt x="1759" y="1737"/>
                </a:lnTo>
                <a:lnTo>
                  <a:pt x="1784" y="1734"/>
                </a:lnTo>
                <a:lnTo>
                  <a:pt x="1807" y="1724"/>
                </a:lnTo>
                <a:lnTo>
                  <a:pt x="1826" y="1710"/>
                </a:lnTo>
                <a:lnTo>
                  <a:pt x="1840" y="1691"/>
                </a:lnTo>
                <a:lnTo>
                  <a:pt x="1850" y="1668"/>
                </a:lnTo>
                <a:lnTo>
                  <a:pt x="1853" y="1644"/>
                </a:lnTo>
                <a:lnTo>
                  <a:pt x="1850" y="1619"/>
                </a:lnTo>
                <a:lnTo>
                  <a:pt x="1840" y="1596"/>
                </a:lnTo>
                <a:lnTo>
                  <a:pt x="1826" y="1578"/>
                </a:lnTo>
                <a:lnTo>
                  <a:pt x="1807" y="1562"/>
                </a:lnTo>
                <a:lnTo>
                  <a:pt x="1784" y="1554"/>
                </a:lnTo>
                <a:lnTo>
                  <a:pt x="1759" y="1550"/>
                </a:lnTo>
                <a:close/>
                <a:moveTo>
                  <a:pt x="1431" y="1207"/>
                </a:moveTo>
                <a:lnTo>
                  <a:pt x="1406" y="1210"/>
                </a:lnTo>
                <a:lnTo>
                  <a:pt x="1382" y="1217"/>
                </a:lnTo>
                <a:lnTo>
                  <a:pt x="1360" y="1229"/>
                </a:lnTo>
                <a:lnTo>
                  <a:pt x="1341" y="1244"/>
                </a:lnTo>
                <a:lnTo>
                  <a:pt x="1326" y="1262"/>
                </a:lnTo>
                <a:lnTo>
                  <a:pt x="1314" y="1284"/>
                </a:lnTo>
                <a:lnTo>
                  <a:pt x="1306" y="1308"/>
                </a:lnTo>
                <a:lnTo>
                  <a:pt x="1304" y="1333"/>
                </a:lnTo>
                <a:lnTo>
                  <a:pt x="1307" y="1363"/>
                </a:lnTo>
                <a:lnTo>
                  <a:pt x="1317" y="1389"/>
                </a:lnTo>
                <a:lnTo>
                  <a:pt x="1331" y="1413"/>
                </a:lnTo>
                <a:lnTo>
                  <a:pt x="1351" y="1433"/>
                </a:lnTo>
                <a:lnTo>
                  <a:pt x="1375" y="1448"/>
                </a:lnTo>
                <a:lnTo>
                  <a:pt x="1402" y="1458"/>
                </a:lnTo>
                <a:lnTo>
                  <a:pt x="1431" y="1461"/>
                </a:lnTo>
                <a:lnTo>
                  <a:pt x="1460" y="1458"/>
                </a:lnTo>
                <a:lnTo>
                  <a:pt x="1487" y="1448"/>
                </a:lnTo>
                <a:lnTo>
                  <a:pt x="1511" y="1433"/>
                </a:lnTo>
                <a:lnTo>
                  <a:pt x="1530" y="1413"/>
                </a:lnTo>
                <a:lnTo>
                  <a:pt x="1546" y="1389"/>
                </a:lnTo>
                <a:lnTo>
                  <a:pt x="1556" y="1363"/>
                </a:lnTo>
                <a:lnTo>
                  <a:pt x="1559" y="1333"/>
                </a:lnTo>
                <a:lnTo>
                  <a:pt x="1556" y="1308"/>
                </a:lnTo>
                <a:lnTo>
                  <a:pt x="1548" y="1284"/>
                </a:lnTo>
                <a:lnTo>
                  <a:pt x="1537" y="1262"/>
                </a:lnTo>
                <a:lnTo>
                  <a:pt x="1521" y="1244"/>
                </a:lnTo>
                <a:lnTo>
                  <a:pt x="1502" y="1229"/>
                </a:lnTo>
                <a:lnTo>
                  <a:pt x="1480" y="1217"/>
                </a:lnTo>
                <a:lnTo>
                  <a:pt x="1457" y="1210"/>
                </a:lnTo>
                <a:lnTo>
                  <a:pt x="1431" y="1207"/>
                </a:lnTo>
                <a:close/>
                <a:moveTo>
                  <a:pt x="2106" y="1067"/>
                </a:moveTo>
                <a:lnTo>
                  <a:pt x="2078" y="1069"/>
                </a:lnTo>
                <a:lnTo>
                  <a:pt x="2053" y="1078"/>
                </a:lnTo>
                <a:lnTo>
                  <a:pt x="2029" y="1090"/>
                </a:lnTo>
                <a:lnTo>
                  <a:pt x="2010" y="1107"/>
                </a:lnTo>
                <a:lnTo>
                  <a:pt x="1992" y="1127"/>
                </a:lnTo>
                <a:lnTo>
                  <a:pt x="1979" y="1151"/>
                </a:lnTo>
                <a:lnTo>
                  <a:pt x="1971" y="1176"/>
                </a:lnTo>
                <a:lnTo>
                  <a:pt x="1968" y="1205"/>
                </a:lnTo>
                <a:lnTo>
                  <a:pt x="1971" y="1232"/>
                </a:lnTo>
                <a:lnTo>
                  <a:pt x="1979" y="1258"/>
                </a:lnTo>
                <a:lnTo>
                  <a:pt x="1992" y="1281"/>
                </a:lnTo>
                <a:lnTo>
                  <a:pt x="2010" y="1302"/>
                </a:lnTo>
                <a:lnTo>
                  <a:pt x="2029" y="1318"/>
                </a:lnTo>
                <a:lnTo>
                  <a:pt x="2053" y="1331"/>
                </a:lnTo>
                <a:lnTo>
                  <a:pt x="2078" y="1339"/>
                </a:lnTo>
                <a:lnTo>
                  <a:pt x="2106" y="1342"/>
                </a:lnTo>
                <a:lnTo>
                  <a:pt x="2134" y="1339"/>
                </a:lnTo>
                <a:lnTo>
                  <a:pt x="2161" y="1331"/>
                </a:lnTo>
                <a:lnTo>
                  <a:pt x="2184" y="1318"/>
                </a:lnTo>
                <a:lnTo>
                  <a:pt x="2204" y="1302"/>
                </a:lnTo>
                <a:lnTo>
                  <a:pt x="2221" y="1281"/>
                </a:lnTo>
                <a:lnTo>
                  <a:pt x="2234" y="1258"/>
                </a:lnTo>
                <a:lnTo>
                  <a:pt x="2241" y="1232"/>
                </a:lnTo>
                <a:lnTo>
                  <a:pt x="2245" y="1205"/>
                </a:lnTo>
                <a:lnTo>
                  <a:pt x="2241" y="1176"/>
                </a:lnTo>
                <a:lnTo>
                  <a:pt x="2234" y="1151"/>
                </a:lnTo>
                <a:lnTo>
                  <a:pt x="2221" y="1127"/>
                </a:lnTo>
                <a:lnTo>
                  <a:pt x="2204" y="1107"/>
                </a:lnTo>
                <a:lnTo>
                  <a:pt x="2184" y="1090"/>
                </a:lnTo>
                <a:lnTo>
                  <a:pt x="2161" y="1078"/>
                </a:lnTo>
                <a:lnTo>
                  <a:pt x="2134" y="1069"/>
                </a:lnTo>
                <a:lnTo>
                  <a:pt x="2106" y="1067"/>
                </a:lnTo>
                <a:close/>
                <a:moveTo>
                  <a:pt x="1010" y="0"/>
                </a:moveTo>
                <a:lnTo>
                  <a:pt x="1040" y="2"/>
                </a:lnTo>
                <a:lnTo>
                  <a:pt x="1069" y="10"/>
                </a:lnTo>
                <a:lnTo>
                  <a:pt x="1095" y="22"/>
                </a:lnTo>
                <a:lnTo>
                  <a:pt x="1119" y="38"/>
                </a:lnTo>
                <a:lnTo>
                  <a:pt x="1140" y="58"/>
                </a:lnTo>
                <a:lnTo>
                  <a:pt x="1156" y="81"/>
                </a:lnTo>
                <a:lnTo>
                  <a:pt x="1169" y="107"/>
                </a:lnTo>
                <a:lnTo>
                  <a:pt x="1178" y="135"/>
                </a:lnTo>
                <a:lnTo>
                  <a:pt x="1180" y="166"/>
                </a:lnTo>
                <a:lnTo>
                  <a:pt x="1178" y="195"/>
                </a:lnTo>
                <a:lnTo>
                  <a:pt x="1172" y="224"/>
                </a:lnTo>
                <a:lnTo>
                  <a:pt x="1160" y="249"/>
                </a:lnTo>
                <a:lnTo>
                  <a:pt x="1144" y="273"/>
                </a:lnTo>
                <a:lnTo>
                  <a:pt x="1383" y="710"/>
                </a:lnTo>
                <a:lnTo>
                  <a:pt x="1442" y="690"/>
                </a:lnTo>
                <a:lnTo>
                  <a:pt x="1503" y="673"/>
                </a:lnTo>
                <a:lnTo>
                  <a:pt x="1565" y="660"/>
                </a:lnTo>
                <a:lnTo>
                  <a:pt x="1630" y="654"/>
                </a:lnTo>
                <a:lnTo>
                  <a:pt x="1696" y="650"/>
                </a:lnTo>
                <a:lnTo>
                  <a:pt x="1714" y="651"/>
                </a:lnTo>
                <a:lnTo>
                  <a:pt x="1767" y="347"/>
                </a:lnTo>
                <a:lnTo>
                  <a:pt x="1762" y="345"/>
                </a:lnTo>
                <a:lnTo>
                  <a:pt x="1758" y="344"/>
                </a:lnTo>
                <a:lnTo>
                  <a:pt x="1755" y="342"/>
                </a:lnTo>
                <a:lnTo>
                  <a:pt x="1739" y="327"/>
                </a:lnTo>
                <a:lnTo>
                  <a:pt x="1730" y="311"/>
                </a:lnTo>
                <a:lnTo>
                  <a:pt x="1722" y="292"/>
                </a:lnTo>
                <a:lnTo>
                  <a:pt x="1720" y="274"/>
                </a:lnTo>
                <a:lnTo>
                  <a:pt x="1722" y="254"/>
                </a:lnTo>
                <a:lnTo>
                  <a:pt x="1727" y="236"/>
                </a:lnTo>
                <a:lnTo>
                  <a:pt x="1737" y="218"/>
                </a:lnTo>
                <a:lnTo>
                  <a:pt x="1751" y="203"/>
                </a:lnTo>
                <a:lnTo>
                  <a:pt x="1769" y="192"/>
                </a:lnTo>
                <a:lnTo>
                  <a:pt x="1786" y="185"/>
                </a:lnTo>
                <a:lnTo>
                  <a:pt x="1806" y="183"/>
                </a:lnTo>
                <a:lnTo>
                  <a:pt x="1825" y="185"/>
                </a:lnTo>
                <a:lnTo>
                  <a:pt x="1844" y="191"/>
                </a:lnTo>
                <a:lnTo>
                  <a:pt x="1862" y="202"/>
                </a:lnTo>
                <a:lnTo>
                  <a:pt x="1876" y="215"/>
                </a:lnTo>
                <a:lnTo>
                  <a:pt x="1887" y="231"/>
                </a:lnTo>
                <a:lnTo>
                  <a:pt x="1894" y="250"/>
                </a:lnTo>
                <a:lnTo>
                  <a:pt x="1896" y="269"/>
                </a:lnTo>
                <a:lnTo>
                  <a:pt x="1895" y="288"/>
                </a:lnTo>
                <a:lnTo>
                  <a:pt x="1888" y="307"/>
                </a:lnTo>
                <a:lnTo>
                  <a:pt x="1878" y="324"/>
                </a:lnTo>
                <a:lnTo>
                  <a:pt x="1864" y="339"/>
                </a:lnTo>
                <a:lnTo>
                  <a:pt x="1847" y="349"/>
                </a:lnTo>
                <a:lnTo>
                  <a:pt x="1828" y="356"/>
                </a:lnTo>
                <a:lnTo>
                  <a:pt x="1778" y="655"/>
                </a:lnTo>
                <a:lnTo>
                  <a:pt x="1849" y="664"/>
                </a:lnTo>
                <a:lnTo>
                  <a:pt x="1918" y="680"/>
                </a:lnTo>
                <a:lnTo>
                  <a:pt x="1986" y="702"/>
                </a:lnTo>
                <a:lnTo>
                  <a:pt x="2050" y="728"/>
                </a:lnTo>
                <a:lnTo>
                  <a:pt x="2299" y="334"/>
                </a:lnTo>
                <a:lnTo>
                  <a:pt x="2294" y="327"/>
                </a:lnTo>
                <a:lnTo>
                  <a:pt x="2289" y="319"/>
                </a:lnTo>
                <a:lnTo>
                  <a:pt x="2279" y="297"/>
                </a:lnTo>
                <a:lnTo>
                  <a:pt x="2273" y="274"/>
                </a:lnTo>
                <a:lnTo>
                  <a:pt x="2273" y="251"/>
                </a:lnTo>
                <a:lnTo>
                  <a:pt x="2276" y="228"/>
                </a:lnTo>
                <a:lnTo>
                  <a:pt x="2284" y="206"/>
                </a:lnTo>
                <a:lnTo>
                  <a:pt x="2296" y="187"/>
                </a:lnTo>
                <a:lnTo>
                  <a:pt x="2313" y="169"/>
                </a:lnTo>
                <a:lnTo>
                  <a:pt x="2332" y="155"/>
                </a:lnTo>
                <a:lnTo>
                  <a:pt x="2354" y="145"/>
                </a:lnTo>
                <a:lnTo>
                  <a:pt x="2377" y="140"/>
                </a:lnTo>
                <a:lnTo>
                  <a:pt x="2401" y="140"/>
                </a:lnTo>
                <a:lnTo>
                  <a:pt x="2423" y="143"/>
                </a:lnTo>
                <a:lnTo>
                  <a:pt x="2445" y="151"/>
                </a:lnTo>
                <a:lnTo>
                  <a:pt x="2465" y="164"/>
                </a:lnTo>
                <a:lnTo>
                  <a:pt x="2482" y="179"/>
                </a:lnTo>
                <a:lnTo>
                  <a:pt x="2496" y="199"/>
                </a:lnTo>
                <a:lnTo>
                  <a:pt x="2506" y="221"/>
                </a:lnTo>
                <a:lnTo>
                  <a:pt x="2512" y="244"/>
                </a:lnTo>
                <a:lnTo>
                  <a:pt x="2513" y="267"/>
                </a:lnTo>
                <a:lnTo>
                  <a:pt x="2508" y="290"/>
                </a:lnTo>
                <a:lnTo>
                  <a:pt x="2501" y="311"/>
                </a:lnTo>
                <a:lnTo>
                  <a:pt x="2489" y="331"/>
                </a:lnTo>
                <a:lnTo>
                  <a:pt x="2472" y="348"/>
                </a:lnTo>
                <a:lnTo>
                  <a:pt x="2453" y="362"/>
                </a:lnTo>
                <a:lnTo>
                  <a:pt x="2433" y="371"/>
                </a:lnTo>
                <a:lnTo>
                  <a:pt x="2413" y="376"/>
                </a:lnTo>
                <a:lnTo>
                  <a:pt x="2394" y="379"/>
                </a:lnTo>
                <a:lnTo>
                  <a:pt x="2373" y="376"/>
                </a:lnTo>
                <a:lnTo>
                  <a:pt x="2126" y="767"/>
                </a:lnTo>
                <a:lnTo>
                  <a:pt x="2184" y="804"/>
                </a:lnTo>
                <a:lnTo>
                  <a:pt x="2239" y="847"/>
                </a:lnTo>
                <a:lnTo>
                  <a:pt x="2291" y="892"/>
                </a:lnTo>
                <a:lnTo>
                  <a:pt x="2338" y="943"/>
                </a:lnTo>
                <a:lnTo>
                  <a:pt x="2382" y="997"/>
                </a:lnTo>
                <a:lnTo>
                  <a:pt x="2726" y="775"/>
                </a:lnTo>
                <a:lnTo>
                  <a:pt x="2723" y="756"/>
                </a:lnTo>
                <a:lnTo>
                  <a:pt x="2724" y="728"/>
                </a:lnTo>
                <a:lnTo>
                  <a:pt x="2730" y="702"/>
                </a:lnTo>
                <a:lnTo>
                  <a:pt x="2743" y="679"/>
                </a:lnTo>
                <a:lnTo>
                  <a:pt x="2759" y="658"/>
                </a:lnTo>
                <a:lnTo>
                  <a:pt x="2780" y="643"/>
                </a:lnTo>
                <a:lnTo>
                  <a:pt x="2805" y="631"/>
                </a:lnTo>
                <a:lnTo>
                  <a:pt x="2832" y="625"/>
                </a:lnTo>
                <a:lnTo>
                  <a:pt x="2860" y="626"/>
                </a:lnTo>
                <a:lnTo>
                  <a:pt x="2886" y="633"/>
                </a:lnTo>
                <a:lnTo>
                  <a:pt x="2909" y="645"/>
                </a:lnTo>
                <a:lnTo>
                  <a:pt x="2930" y="661"/>
                </a:lnTo>
                <a:lnTo>
                  <a:pt x="2945" y="682"/>
                </a:lnTo>
                <a:lnTo>
                  <a:pt x="2957" y="707"/>
                </a:lnTo>
                <a:lnTo>
                  <a:pt x="2962" y="734"/>
                </a:lnTo>
                <a:lnTo>
                  <a:pt x="2961" y="762"/>
                </a:lnTo>
                <a:lnTo>
                  <a:pt x="2955" y="788"/>
                </a:lnTo>
                <a:lnTo>
                  <a:pt x="2943" y="811"/>
                </a:lnTo>
                <a:lnTo>
                  <a:pt x="2926" y="831"/>
                </a:lnTo>
                <a:lnTo>
                  <a:pt x="2904" y="847"/>
                </a:lnTo>
                <a:lnTo>
                  <a:pt x="2880" y="859"/>
                </a:lnTo>
                <a:lnTo>
                  <a:pt x="2853" y="864"/>
                </a:lnTo>
                <a:lnTo>
                  <a:pt x="2832" y="864"/>
                </a:lnTo>
                <a:lnTo>
                  <a:pt x="2813" y="861"/>
                </a:lnTo>
                <a:lnTo>
                  <a:pt x="2793" y="853"/>
                </a:lnTo>
                <a:lnTo>
                  <a:pt x="2775" y="843"/>
                </a:lnTo>
                <a:lnTo>
                  <a:pt x="2429" y="1068"/>
                </a:lnTo>
                <a:lnTo>
                  <a:pt x="2458" y="1124"/>
                </a:lnTo>
                <a:lnTo>
                  <a:pt x="2485" y="1182"/>
                </a:lnTo>
                <a:lnTo>
                  <a:pt x="2507" y="1242"/>
                </a:lnTo>
                <a:lnTo>
                  <a:pt x="2525" y="1304"/>
                </a:lnTo>
                <a:lnTo>
                  <a:pt x="2537" y="1367"/>
                </a:lnTo>
                <a:lnTo>
                  <a:pt x="2546" y="1434"/>
                </a:lnTo>
                <a:lnTo>
                  <a:pt x="2548" y="1500"/>
                </a:lnTo>
                <a:lnTo>
                  <a:pt x="2546" y="1558"/>
                </a:lnTo>
                <a:lnTo>
                  <a:pt x="2539" y="1615"/>
                </a:lnTo>
                <a:lnTo>
                  <a:pt x="3084" y="1707"/>
                </a:lnTo>
                <a:lnTo>
                  <a:pt x="3093" y="1691"/>
                </a:lnTo>
                <a:lnTo>
                  <a:pt x="3102" y="1676"/>
                </a:lnTo>
                <a:lnTo>
                  <a:pt x="3126" y="1650"/>
                </a:lnTo>
                <a:lnTo>
                  <a:pt x="3154" y="1628"/>
                </a:lnTo>
                <a:lnTo>
                  <a:pt x="3184" y="1610"/>
                </a:lnTo>
                <a:lnTo>
                  <a:pt x="3216" y="1598"/>
                </a:lnTo>
                <a:lnTo>
                  <a:pt x="3250" y="1591"/>
                </a:lnTo>
                <a:lnTo>
                  <a:pt x="3284" y="1589"/>
                </a:lnTo>
                <a:lnTo>
                  <a:pt x="3318" y="1592"/>
                </a:lnTo>
                <a:lnTo>
                  <a:pt x="3352" y="1601"/>
                </a:lnTo>
                <a:lnTo>
                  <a:pt x="3384" y="1615"/>
                </a:lnTo>
                <a:lnTo>
                  <a:pt x="3414" y="1634"/>
                </a:lnTo>
                <a:lnTo>
                  <a:pt x="3442" y="1658"/>
                </a:lnTo>
                <a:lnTo>
                  <a:pt x="3463" y="1686"/>
                </a:lnTo>
                <a:lnTo>
                  <a:pt x="3481" y="1715"/>
                </a:lnTo>
                <a:lnTo>
                  <a:pt x="3493" y="1748"/>
                </a:lnTo>
                <a:lnTo>
                  <a:pt x="3500" y="1781"/>
                </a:lnTo>
                <a:lnTo>
                  <a:pt x="3502" y="1814"/>
                </a:lnTo>
                <a:lnTo>
                  <a:pt x="3498" y="1848"/>
                </a:lnTo>
                <a:lnTo>
                  <a:pt x="3490" y="1882"/>
                </a:lnTo>
                <a:lnTo>
                  <a:pt x="3475" y="1914"/>
                </a:lnTo>
                <a:lnTo>
                  <a:pt x="3457" y="1944"/>
                </a:lnTo>
                <a:lnTo>
                  <a:pt x="3433" y="1972"/>
                </a:lnTo>
                <a:lnTo>
                  <a:pt x="3405" y="1993"/>
                </a:lnTo>
                <a:lnTo>
                  <a:pt x="3375" y="2011"/>
                </a:lnTo>
                <a:lnTo>
                  <a:pt x="3343" y="2023"/>
                </a:lnTo>
                <a:lnTo>
                  <a:pt x="3309" y="2029"/>
                </a:lnTo>
                <a:lnTo>
                  <a:pt x="3275" y="2032"/>
                </a:lnTo>
                <a:lnTo>
                  <a:pt x="3241" y="2028"/>
                </a:lnTo>
                <a:lnTo>
                  <a:pt x="3207" y="2020"/>
                </a:lnTo>
                <a:lnTo>
                  <a:pt x="3176" y="2006"/>
                </a:lnTo>
                <a:lnTo>
                  <a:pt x="3145" y="1987"/>
                </a:lnTo>
                <a:lnTo>
                  <a:pt x="3122" y="1966"/>
                </a:lnTo>
                <a:lnTo>
                  <a:pt x="3102" y="1943"/>
                </a:lnTo>
                <a:lnTo>
                  <a:pt x="3086" y="1917"/>
                </a:lnTo>
                <a:lnTo>
                  <a:pt x="3074" y="1891"/>
                </a:lnTo>
                <a:lnTo>
                  <a:pt x="3065" y="1862"/>
                </a:lnTo>
                <a:lnTo>
                  <a:pt x="2504" y="1766"/>
                </a:lnTo>
                <a:lnTo>
                  <a:pt x="2481" y="1827"/>
                </a:lnTo>
                <a:lnTo>
                  <a:pt x="2454" y="1886"/>
                </a:lnTo>
                <a:lnTo>
                  <a:pt x="2423" y="1942"/>
                </a:lnTo>
                <a:lnTo>
                  <a:pt x="2387" y="1996"/>
                </a:lnTo>
                <a:lnTo>
                  <a:pt x="2348" y="2046"/>
                </a:lnTo>
                <a:lnTo>
                  <a:pt x="2305" y="2094"/>
                </a:lnTo>
                <a:lnTo>
                  <a:pt x="2426" y="2264"/>
                </a:lnTo>
                <a:lnTo>
                  <a:pt x="2431" y="2263"/>
                </a:lnTo>
                <a:lnTo>
                  <a:pt x="2435" y="2261"/>
                </a:lnTo>
                <a:lnTo>
                  <a:pt x="2439" y="2260"/>
                </a:lnTo>
                <a:lnTo>
                  <a:pt x="2459" y="2260"/>
                </a:lnTo>
                <a:lnTo>
                  <a:pt x="2479" y="2264"/>
                </a:lnTo>
                <a:lnTo>
                  <a:pt x="2496" y="2272"/>
                </a:lnTo>
                <a:lnTo>
                  <a:pt x="2512" y="2284"/>
                </a:lnTo>
                <a:lnTo>
                  <a:pt x="2525" y="2299"/>
                </a:lnTo>
                <a:lnTo>
                  <a:pt x="2534" y="2316"/>
                </a:lnTo>
                <a:lnTo>
                  <a:pt x="2538" y="2336"/>
                </a:lnTo>
                <a:lnTo>
                  <a:pt x="2538" y="2359"/>
                </a:lnTo>
                <a:lnTo>
                  <a:pt x="2532" y="2381"/>
                </a:lnTo>
                <a:lnTo>
                  <a:pt x="2522" y="2400"/>
                </a:lnTo>
                <a:lnTo>
                  <a:pt x="2505" y="2417"/>
                </a:lnTo>
                <a:lnTo>
                  <a:pt x="2485" y="2429"/>
                </a:lnTo>
                <a:lnTo>
                  <a:pt x="2462" y="2434"/>
                </a:lnTo>
                <a:lnTo>
                  <a:pt x="2439" y="2434"/>
                </a:lnTo>
                <a:lnTo>
                  <a:pt x="2417" y="2429"/>
                </a:lnTo>
                <a:lnTo>
                  <a:pt x="2398" y="2417"/>
                </a:lnTo>
                <a:lnTo>
                  <a:pt x="2382" y="2401"/>
                </a:lnTo>
                <a:lnTo>
                  <a:pt x="2369" y="2382"/>
                </a:lnTo>
                <a:lnTo>
                  <a:pt x="2363" y="2359"/>
                </a:lnTo>
                <a:lnTo>
                  <a:pt x="2363" y="2338"/>
                </a:lnTo>
                <a:lnTo>
                  <a:pt x="2368" y="2320"/>
                </a:lnTo>
                <a:lnTo>
                  <a:pt x="2377" y="2302"/>
                </a:lnTo>
                <a:lnTo>
                  <a:pt x="2259" y="2136"/>
                </a:lnTo>
                <a:lnTo>
                  <a:pt x="2205" y="2180"/>
                </a:lnTo>
                <a:lnTo>
                  <a:pt x="2148" y="2219"/>
                </a:lnTo>
                <a:lnTo>
                  <a:pt x="2088" y="2254"/>
                </a:lnTo>
                <a:lnTo>
                  <a:pt x="2177" y="2649"/>
                </a:lnTo>
                <a:lnTo>
                  <a:pt x="2197" y="2652"/>
                </a:lnTo>
                <a:lnTo>
                  <a:pt x="2219" y="2661"/>
                </a:lnTo>
                <a:lnTo>
                  <a:pt x="2239" y="2673"/>
                </a:lnTo>
                <a:lnTo>
                  <a:pt x="2256" y="2689"/>
                </a:lnTo>
                <a:lnTo>
                  <a:pt x="2269" y="2708"/>
                </a:lnTo>
                <a:lnTo>
                  <a:pt x="2279" y="2729"/>
                </a:lnTo>
                <a:lnTo>
                  <a:pt x="2284" y="2752"/>
                </a:lnTo>
                <a:lnTo>
                  <a:pt x="2285" y="2776"/>
                </a:lnTo>
                <a:lnTo>
                  <a:pt x="2281" y="2800"/>
                </a:lnTo>
                <a:lnTo>
                  <a:pt x="2272" y="2821"/>
                </a:lnTo>
                <a:lnTo>
                  <a:pt x="2260" y="2842"/>
                </a:lnTo>
                <a:lnTo>
                  <a:pt x="2244" y="2859"/>
                </a:lnTo>
                <a:lnTo>
                  <a:pt x="2225" y="2872"/>
                </a:lnTo>
                <a:lnTo>
                  <a:pt x="2204" y="2881"/>
                </a:lnTo>
                <a:lnTo>
                  <a:pt x="2181" y="2887"/>
                </a:lnTo>
                <a:lnTo>
                  <a:pt x="2158" y="2888"/>
                </a:lnTo>
                <a:lnTo>
                  <a:pt x="2134" y="2884"/>
                </a:lnTo>
                <a:lnTo>
                  <a:pt x="2111" y="2876"/>
                </a:lnTo>
                <a:lnTo>
                  <a:pt x="2092" y="2863"/>
                </a:lnTo>
                <a:lnTo>
                  <a:pt x="2074" y="2847"/>
                </a:lnTo>
                <a:lnTo>
                  <a:pt x="2061" y="2828"/>
                </a:lnTo>
                <a:lnTo>
                  <a:pt x="2051" y="2807"/>
                </a:lnTo>
                <a:lnTo>
                  <a:pt x="2046" y="2784"/>
                </a:lnTo>
                <a:lnTo>
                  <a:pt x="2045" y="2761"/>
                </a:lnTo>
                <a:lnTo>
                  <a:pt x="2049" y="2737"/>
                </a:lnTo>
                <a:lnTo>
                  <a:pt x="2057" y="2718"/>
                </a:lnTo>
                <a:lnTo>
                  <a:pt x="2068" y="2700"/>
                </a:lnTo>
                <a:lnTo>
                  <a:pt x="2081" y="2685"/>
                </a:lnTo>
                <a:lnTo>
                  <a:pt x="2095" y="2672"/>
                </a:lnTo>
                <a:lnTo>
                  <a:pt x="2010" y="2290"/>
                </a:lnTo>
                <a:lnTo>
                  <a:pt x="1949" y="2311"/>
                </a:lnTo>
                <a:lnTo>
                  <a:pt x="1889" y="2327"/>
                </a:lnTo>
                <a:lnTo>
                  <a:pt x="1826" y="2339"/>
                </a:lnTo>
                <a:lnTo>
                  <a:pt x="1761" y="2347"/>
                </a:lnTo>
                <a:lnTo>
                  <a:pt x="1696" y="2350"/>
                </a:lnTo>
                <a:lnTo>
                  <a:pt x="1652" y="2348"/>
                </a:lnTo>
                <a:lnTo>
                  <a:pt x="1606" y="2781"/>
                </a:lnTo>
                <a:lnTo>
                  <a:pt x="1614" y="2787"/>
                </a:lnTo>
                <a:lnTo>
                  <a:pt x="1621" y="2791"/>
                </a:lnTo>
                <a:lnTo>
                  <a:pt x="1640" y="2808"/>
                </a:lnTo>
                <a:lnTo>
                  <a:pt x="1653" y="2827"/>
                </a:lnTo>
                <a:lnTo>
                  <a:pt x="1663" y="2849"/>
                </a:lnTo>
                <a:lnTo>
                  <a:pt x="1667" y="2871"/>
                </a:lnTo>
                <a:lnTo>
                  <a:pt x="1668" y="2895"/>
                </a:lnTo>
                <a:lnTo>
                  <a:pt x="1665" y="2916"/>
                </a:lnTo>
                <a:lnTo>
                  <a:pt x="1656" y="2939"/>
                </a:lnTo>
                <a:lnTo>
                  <a:pt x="1643" y="2960"/>
                </a:lnTo>
                <a:lnTo>
                  <a:pt x="1627" y="2977"/>
                </a:lnTo>
                <a:lnTo>
                  <a:pt x="1607" y="2991"/>
                </a:lnTo>
                <a:lnTo>
                  <a:pt x="1586" y="3000"/>
                </a:lnTo>
                <a:lnTo>
                  <a:pt x="1563" y="3006"/>
                </a:lnTo>
                <a:lnTo>
                  <a:pt x="1540" y="3006"/>
                </a:lnTo>
                <a:lnTo>
                  <a:pt x="1517" y="3003"/>
                </a:lnTo>
                <a:lnTo>
                  <a:pt x="1495" y="2994"/>
                </a:lnTo>
                <a:lnTo>
                  <a:pt x="1475" y="2981"/>
                </a:lnTo>
                <a:lnTo>
                  <a:pt x="1457" y="2964"/>
                </a:lnTo>
                <a:lnTo>
                  <a:pt x="1444" y="2945"/>
                </a:lnTo>
                <a:lnTo>
                  <a:pt x="1434" y="2924"/>
                </a:lnTo>
                <a:lnTo>
                  <a:pt x="1429" y="2901"/>
                </a:lnTo>
                <a:lnTo>
                  <a:pt x="1429" y="2878"/>
                </a:lnTo>
                <a:lnTo>
                  <a:pt x="1432" y="2855"/>
                </a:lnTo>
                <a:lnTo>
                  <a:pt x="1441" y="2833"/>
                </a:lnTo>
                <a:lnTo>
                  <a:pt x="1454" y="2813"/>
                </a:lnTo>
                <a:lnTo>
                  <a:pt x="1468" y="2797"/>
                </a:lnTo>
                <a:lnTo>
                  <a:pt x="1484" y="2785"/>
                </a:lnTo>
                <a:lnTo>
                  <a:pt x="1503" y="2777"/>
                </a:lnTo>
                <a:lnTo>
                  <a:pt x="1522" y="2770"/>
                </a:lnTo>
                <a:lnTo>
                  <a:pt x="1568" y="2339"/>
                </a:lnTo>
                <a:lnTo>
                  <a:pt x="1498" y="2326"/>
                </a:lnTo>
                <a:lnTo>
                  <a:pt x="1429" y="2306"/>
                </a:lnTo>
                <a:lnTo>
                  <a:pt x="1362" y="2281"/>
                </a:lnTo>
                <a:lnTo>
                  <a:pt x="1299" y="2252"/>
                </a:lnTo>
                <a:lnTo>
                  <a:pt x="1126" y="2430"/>
                </a:lnTo>
                <a:lnTo>
                  <a:pt x="1133" y="2447"/>
                </a:lnTo>
                <a:lnTo>
                  <a:pt x="1139" y="2471"/>
                </a:lnTo>
                <a:lnTo>
                  <a:pt x="1140" y="2495"/>
                </a:lnTo>
                <a:lnTo>
                  <a:pt x="1136" y="2518"/>
                </a:lnTo>
                <a:lnTo>
                  <a:pt x="1127" y="2539"/>
                </a:lnTo>
                <a:lnTo>
                  <a:pt x="1115" y="2558"/>
                </a:lnTo>
                <a:lnTo>
                  <a:pt x="1098" y="2576"/>
                </a:lnTo>
                <a:lnTo>
                  <a:pt x="1080" y="2590"/>
                </a:lnTo>
                <a:lnTo>
                  <a:pt x="1057" y="2600"/>
                </a:lnTo>
                <a:lnTo>
                  <a:pt x="1034" y="2604"/>
                </a:lnTo>
                <a:lnTo>
                  <a:pt x="1010" y="2605"/>
                </a:lnTo>
                <a:lnTo>
                  <a:pt x="987" y="2601"/>
                </a:lnTo>
                <a:lnTo>
                  <a:pt x="965" y="2592"/>
                </a:lnTo>
                <a:lnTo>
                  <a:pt x="946" y="2580"/>
                </a:lnTo>
                <a:lnTo>
                  <a:pt x="929" y="2564"/>
                </a:lnTo>
                <a:lnTo>
                  <a:pt x="916" y="2545"/>
                </a:lnTo>
                <a:lnTo>
                  <a:pt x="905" y="2522"/>
                </a:lnTo>
                <a:lnTo>
                  <a:pt x="900" y="2500"/>
                </a:lnTo>
                <a:lnTo>
                  <a:pt x="899" y="2476"/>
                </a:lnTo>
                <a:lnTo>
                  <a:pt x="904" y="2453"/>
                </a:lnTo>
                <a:lnTo>
                  <a:pt x="912" y="2432"/>
                </a:lnTo>
                <a:lnTo>
                  <a:pt x="924" y="2412"/>
                </a:lnTo>
                <a:lnTo>
                  <a:pt x="941" y="2395"/>
                </a:lnTo>
                <a:lnTo>
                  <a:pt x="959" y="2382"/>
                </a:lnTo>
                <a:lnTo>
                  <a:pt x="982" y="2372"/>
                </a:lnTo>
                <a:lnTo>
                  <a:pt x="1010" y="2366"/>
                </a:lnTo>
                <a:lnTo>
                  <a:pt x="1036" y="2366"/>
                </a:lnTo>
                <a:lnTo>
                  <a:pt x="1062" y="2374"/>
                </a:lnTo>
                <a:lnTo>
                  <a:pt x="1224" y="2207"/>
                </a:lnTo>
                <a:lnTo>
                  <a:pt x="1166" y="2166"/>
                </a:lnTo>
                <a:lnTo>
                  <a:pt x="1113" y="2120"/>
                </a:lnTo>
                <a:lnTo>
                  <a:pt x="1062" y="2069"/>
                </a:lnTo>
                <a:lnTo>
                  <a:pt x="1017" y="2014"/>
                </a:lnTo>
                <a:lnTo>
                  <a:pt x="977" y="1956"/>
                </a:lnTo>
                <a:lnTo>
                  <a:pt x="941" y="1894"/>
                </a:lnTo>
                <a:lnTo>
                  <a:pt x="910" y="1830"/>
                </a:lnTo>
                <a:lnTo>
                  <a:pt x="580" y="1956"/>
                </a:lnTo>
                <a:lnTo>
                  <a:pt x="580" y="1966"/>
                </a:lnTo>
                <a:lnTo>
                  <a:pt x="580" y="1976"/>
                </a:lnTo>
                <a:lnTo>
                  <a:pt x="573" y="2002"/>
                </a:lnTo>
                <a:lnTo>
                  <a:pt x="561" y="2026"/>
                </a:lnTo>
                <a:lnTo>
                  <a:pt x="545" y="2047"/>
                </a:lnTo>
                <a:lnTo>
                  <a:pt x="524" y="2063"/>
                </a:lnTo>
                <a:lnTo>
                  <a:pt x="501" y="2075"/>
                </a:lnTo>
                <a:lnTo>
                  <a:pt x="475" y="2081"/>
                </a:lnTo>
                <a:lnTo>
                  <a:pt x="447" y="2081"/>
                </a:lnTo>
                <a:lnTo>
                  <a:pt x="423" y="2076"/>
                </a:lnTo>
                <a:lnTo>
                  <a:pt x="401" y="2066"/>
                </a:lnTo>
                <a:lnTo>
                  <a:pt x="383" y="2053"/>
                </a:lnTo>
                <a:lnTo>
                  <a:pt x="366" y="2036"/>
                </a:lnTo>
                <a:lnTo>
                  <a:pt x="354" y="2017"/>
                </a:lnTo>
                <a:lnTo>
                  <a:pt x="346" y="1996"/>
                </a:lnTo>
                <a:lnTo>
                  <a:pt x="341" y="1973"/>
                </a:lnTo>
                <a:lnTo>
                  <a:pt x="341" y="1948"/>
                </a:lnTo>
                <a:lnTo>
                  <a:pt x="348" y="1921"/>
                </a:lnTo>
                <a:lnTo>
                  <a:pt x="359" y="1897"/>
                </a:lnTo>
                <a:lnTo>
                  <a:pt x="376" y="1877"/>
                </a:lnTo>
                <a:lnTo>
                  <a:pt x="396" y="1860"/>
                </a:lnTo>
                <a:lnTo>
                  <a:pt x="420" y="1849"/>
                </a:lnTo>
                <a:lnTo>
                  <a:pt x="446" y="1843"/>
                </a:lnTo>
                <a:lnTo>
                  <a:pt x="475" y="1843"/>
                </a:lnTo>
                <a:lnTo>
                  <a:pt x="501" y="1849"/>
                </a:lnTo>
                <a:lnTo>
                  <a:pt x="525" y="1861"/>
                </a:lnTo>
                <a:lnTo>
                  <a:pt x="546" y="1879"/>
                </a:lnTo>
                <a:lnTo>
                  <a:pt x="881" y="1750"/>
                </a:lnTo>
                <a:lnTo>
                  <a:pt x="864" y="1687"/>
                </a:lnTo>
                <a:lnTo>
                  <a:pt x="853" y="1621"/>
                </a:lnTo>
                <a:lnTo>
                  <a:pt x="846" y="1555"/>
                </a:lnTo>
                <a:lnTo>
                  <a:pt x="328" y="1554"/>
                </a:lnTo>
                <a:lnTo>
                  <a:pt x="324" y="1566"/>
                </a:lnTo>
                <a:lnTo>
                  <a:pt x="318" y="1579"/>
                </a:lnTo>
                <a:lnTo>
                  <a:pt x="302" y="1604"/>
                </a:lnTo>
                <a:lnTo>
                  <a:pt x="281" y="1626"/>
                </a:lnTo>
                <a:lnTo>
                  <a:pt x="258" y="1643"/>
                </a:lnTo>
                <a:lnTo>
                  <a:pt x="232" y="1656"/>
                </a:lnTo>
                <a:lnTo>
                  <a:pt x="205" y="1664"/>
                </a:lnTo>
                <a:lnTo>
                  <a:pt x="176" y="1668"/>
                </a:lnTo>
                <a:lnTo>
                  <a:pt x="147" y="1667"/>
                </a:lnTo>
                <a:lnTo>
                  <a:pt x="118" y="1661"/>
                </a:lnTo>
                <a:lnTo>
                  <a:pt x="90" y="1649"/>
                </a:lnTo>
                <a:lnTo>
                  <a:pt x="65" y="1632"/>
                </a:lnTo>
                <a:lnTo>
                  <a:pt x="43" y="1611"/>
                </a:lnTo>
                <a:lnTo>
                  <a:pt x="25" y="1589"/>
                </a:lnTo>
                <a:lnTo>
                  <a:pt x="12" y="1563"/>
                </a:lnTo>
                <a:lnTo>
                  <a:pt x="4" y="1536"/>
                </a:lnTo>
                <a:lnTo>
                  <a:pt x="0" y="1508"/>
                </a:lnTo>
                <a:lnTo>
                  <a:pt x="1" y="1478"/>
                </a:lnTo>
                <a:lnTo>
                  <a:pt x="8" y="1450"/>
                </a:lnTo>
                <a:lnTo>
                  <a:pt x="20" y="1422"/>
                </a:lnTo>
                <a:lnTo>
                  <a:pt x="36" y="1395"/>
                </a:lnTo>
                <a:lnTo>
                  <a:pt x="56" y="1375"/>
                </a:lnTo>
                <a:lnTo>
                  <a:pt x="80" y="1357"/>
                </a:lnTo>
                <a:lnTo>
                  <a:pt x="105" y="1344"/>
                </a:lnTo>
                <a:lnTo>
                  <a:pt x="132" y="1335"/>
                </a:lnTo>
                <a:lnTo>
                  <a:pt x="161" y="1332"/>
                </a:lnTo>
                <a:lnTo>
                  <a:pt x="190" y="1333"/>
                </a:lnTo>
                <a:lnTo>
                  <a:pt x="219" y="1340"/>
                </a:lnTo>
                <a:lnTo>
                  <a:pt x="247" y="1351"/>
                </a:lnTo>
                <a:lnTo>
                  <a:pt x="272" y="1367"/>
                </a:lnTo>
                <a:lnTo>
                  <a:pt x="293" y="1387"/>
                </a:lnTo>
                <a:lnTo>
                  <a:pt x="311" y="1410"/>
                </a:lnTo>
                <a:lnTo>
                  <a:pt x="324" y="1435"/>
                </a:lnTo>
                <a:lnTo>
                  <a:pt x="847" y="1436"/>
                </a:lnTo>
                <a:lnTo>
                  <a:pt x="854" y="1365"/>
                </a:lnTo>
                <a:lnTo>
                  <a:pt x="869" y="1296"/>
                </a:lnTo>
                <a:lnTo>
                  <a:pt x="888" y="1230"/>
                </a:lnTo>
                <a:lnTo>
                  <a:pt x="912" y="1166"/>
                </a:lnTo>
                <a:lnTo>
                  <a:pt x="941" y="1105"/>
                </a:lnTo>
                <a:lnTo>
                  <a:pt x="586" y="827"/>
                </a:lnTo>
                <a:lnTo>
                  <a:pt x="581" y="830"/>
                </a:lnTo>
                <a:lnTo>
                  <a:pt x="575" y="834"/>
                </a:lnTo>
                <a:lnTo>
                  <a:pt x="570" y="837"/>
                </a:lnTo>
                <a:lnTo>
                  <a:pt x="547" y="844"/>
                </a:lnTo>
                <a:lnTo>
                  <a:pt x="523" y="848"/>
                </a:lnTo>
                <a:lnTo>
                  <a:pt x="500" y="846"/>
                </a:lnTo>
                <a:lnTo>
                  <a:pt x="478" y="839"/>
                </a:lnTo>
                <a:lnTo>
                  <a:pt x="457" y="829"/>
                </a:lnTo>
                <a:lnTo>
                  <a:pt x="439" y="815"/>
                </a:lnTo>
                <a:lnTo>
                  <a:pt x="423" y="798"/>
                </a:lnTo>
                <a:lnTo>
                  <a:pt x="411" y="777"/>
                </a:lnTo>
                <a:lnTo>
                  <a:pt x="404" y="754"/>
                </a:lnTo>
                <a:lnTo>
                  <a:pt x="400" y="730"/>
                </a:lnTo>
                <a:lnTo>
                  <a:pt x="403" y="707"/>
                </a:lnTo>
                <a:lnTo>
                  <a:pt x="408" y="685"/>
                </a:lnTo>
                <a:lnTo>
                  <a:pt x="418" y="664"/>
                </a:lnTo>
                <a:lnTo>
                  <a:pt x="432" y="646"/>
                </a:lnTo>
                <a:lnTo>
                  <a:pt x="451" y="631"/>
                </a:lnTo>
                <a:lnTo>
                  <a:pt x="471" y="619"/>
                </a:lnTo>
                <a:lnTo>
                  <a:pt x="494" y="611"/>
                </a:lnTo>
                <a:lnTo>
                  <a:pt x="519" y="608"/>
                </a:lnTo>
                <a:lnTo>
                  <a:pt x="542" y="610"/>
                </a:lnTo>
                <a:lnTo>
                  <a:pt x="563" y="615"/>
                </a:lnTo>
                <a:lnTo>
                  <a:pt x="584" y="625"/>
                </a:lnTo>
                <a:lnTo>
                  <a:pt x="603" y="639"/>
                </a:lnTo>
                <a:lnTo>
                  <a:pt x="618" y="657"/>
                </a:lnTo>
                <a:lnTo>
                  <a:pt x="630" y="679"/>
                </a:lnTo>
                <a:lnTo>
                  <a:pt x="639" y="705"/>
                </a:lnTo>
                <a:lnTo>
                  <a:pt x="640" y="732"/>
                </a:lnTo>
                <a:lnTo>
                  <a:pt x="637" y="758"/>
                </a:lnTo>
                <a:lnTo>
                  <a:pt x="985" y="1031"/>
                </a:lnTo>
                <a:lnTo>
                  <a:pt x="1024" y="978"/>
                </a:lnTo>
                <a:lnTo>
                  <a:pt x="1068" y="926"/>
                </a:lnTo>
                <a:lnTo>
                  <a:pt x="1114" y="879"/>
                </a:lnTo>
                <a:lnTo>
                  <a:pt x="1165" y="836"/>
                </a:lnTo>
                <a:lnTo>
                  <a:pt x="1219" y="796"/>
                </a:lnTo>
                <a:lnTo>
                  <a:pt x="1276" y="762"/>
                </a:lnTo>
                <a:lnTo>
                  <a:pt x="1041" y="334"/>
                </a:lnTo>
                <a:lnTo>
                  <a:pt x="1028" y="335"/>
                </a:lnTo>
                <a:lnTo>
                  <a:pt x="1015" y="336"/>
                </a:lnTo>
                <a:lnTo>
                  <a:pt x="985" y="334"/>
                </a:lnTo>
                <a:lnTo>
                  <a:pt x="956" y="327"/>
                </a:lnTo>
                <a:lnTo>
                  <a:pt x="929" y="315"/>
                </a:lnTo>
                <a:lnTo>
                  <a:pt x="906" y="299"/>
                </a:lnTo>
                <a:lnTo>
                  <a:pt x="885" y="279"/>
                </a:lnTo>
                <a:lnTo>
                  <a:pt x="867" y="255"/>
                </a:lnTo>
                <a:lnTo>
                  <a:pt x="855" y="230"/>
                </a:lnTo>
                <a:lnTo>
                  <a:pt x="847" y="202"/>
                </a:lnTo>
                <a:lnTo>
                  <a:pt x="843" y="171"/>
                </a:lnTo>
                <a:lnTo>
                  <a:pt x="847" y="137"/>
                </a:lnTo>
                <a:lnTo>
                  <a:pt x="855" y="106"/>
                </a:lnTo>
                <a:lnTo>
                  <a:pt x="871" y="76"/>
                </a:lnTo>
                <a:lnTo>
                  <a:pt x="892" y="51"/>
                </a:lnTo>
                <a:lnTo>
                  <a:pt x="916" y="31"/>
                </a:lnTo>
                <a:lnTo>
                  <a:pt x="944" y="14"/>
                </a:lnTo>
                <a:lnTo>
                  <a:pt x="976" y="4"/>
                </a:lnTo>
                <a:lnTo>
                  <a:pt x="101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36" name="Group 20"/>
          <p:cNvGrpSpPr/>
          <p:nvPr/>
        </p:nvGrpSpPr>
        <p:grpSpPr>
          <a:xfrm>
            <a:off x="11052250" y="3943148"/>
            <a:ext cx="563563" cy="420688"/>
            <a:chOff x="10914063" y="1984375"/>
            <a:chExt cx="563563" cy="420688"/>
          </a:xfrm>
          <a:solidFill>
            <a:srgbClr val="000000"/>
          </a:solidFill>
        </p:grpSpPr>
        <p:sp>
          <p:nvSpPr>
            <p:cNvPr id="237" name="Freeform 6"/>
            <p:cNvSpPr>
              <a:spLocks/>
            </p:cNvSpPr>
            <p:nvPr/>
          </p:nvSpPr>
          <p:spPr bwMode="auto">
            <a:xfrm>
              <a:off x="11083926" y="2144713"/>
              <a:ext cx="57150" cy="80963"/>
            </a:xfrm>
            <a:custGeom>
              <a:avLst/>
              <a:gdLst>
                <a:gd name="T0" fmla="*/ 268 w 354"/>
                <a:gd name="T1" fmla="*/ 0 h 515"/>
                <a:gd name="T2" fmla="*/ 276 w 354"/>
                <a:gd name="T3" fmla="*/ 1 h 515"/>
                <a:gd name="T4" fmla="*/ 281 w 354"/>
                <a:gd name="T5" fmla="*/ 7 h 515"/>
                <a:gd name="T6" fmla="*/ 354 w 354"/>
                <a:gd name="T7" fmla="*/ 113 h 515"/>
                <a:gd name="T8" fmla="*/ 232 w 354"/>
                <a:gd name="T9" fmla="*/ 497 h 515"/>
                <a:gd name="T10" fmla="*/ 227 w 354"/>
                <a:gd name="T11" fmla="*/ 505 h 515"/>
                <a:gd name="T12" fmla="*/ 219 w 354"/>
                <a:gd name="T13" fmla="*/ 512 h 515"/>
                <a:gd name="T14" fmla="*/ 210 w 354"/>
                <a:gd name="T15" fmla="*/ 515 h 515"/>
                <a:gd name="T16" fmla="*/ 199 w 354"/>
                <a:gd name="T17" fmla="*/ 514 h 515"/>
                <a:gd name="T18" fmla="*/ 143 w 354"/>
                <a:gd name="T19" fmla="*/ 495 h 515"/>
                <a:gd name="T20" fmla="*/ 149 w 354"/>
                <a:gd name="T21" fmla="*/ 468 h 515"/>
                <a:gd name="T22" fmla="*/ 152 w 354"/>
                <a:gd name="T23" fmla="*/ 441 h 515"/>
                <a:gd name="T24" fmla="*/ 149 w 354"/>
                <a:gd name="T25" fmla="*/ 412 h 515"/>
                <a:gd name="T26" fmla="*/ 149 w 354"/>
                <a:gd name="T27" fmla="*/ 411 h 515"/>
                <a:gd name="T28" fmla="*/ 141 w 354"/>
                <a:gd name="T29" fmla="*/ 380 h 515"/>
                <a:gd name="T30" fmla="*/ 127 w 354"/>
                <a:gd name="T31" fmla="*/ 352 h 515"/>
                <a:gd name="T32" fmla="*/ 108 w 354"/>
                <a:gd name="T33" fmla="*/ 326 h 515"/>
                <a:gd name="T34" fmla="*/ 86 w 354"/>
                <a:gd name="T35" fmla="*/ 306 h 515"/>
                <a:gd name="T36" fmla="*/ 60 w 354"/>
                <a:gd name="T37" fmla="*/ 288 h 515"/>
                <a:gd name="T38" fmla="*/ 32 w 354"/>
                <a:gd name="T39" fmla="*/ 276 h 515"/>
                <a:gd name="T40" fmla="*/ 0 w 354"/>
                <a:gd name="T41" fmla="*/ 270 h 515"/>
                <a:gd name="T42" fmla="*/ 66 w 354"/>
                <a:gd name="T43" fmla="*/ 64 h 515"/>
                <a:gd name="T44" fmla="*/ 72 w 354"/>
                <a:gd name="T45" fmla="*/ 52 h 515"/>
                <a:gd name="T46" fmla="*/ 81 w 354"/>
                <a:gd name="T47" fmla="*/ 44 h 515"/>
                <a:gd name="T48" fmla="*/ 92 w 354"/>
                <a:gd name="T49" fmla="*/ 38 h 515"/>
                <a:gd name="T50" fmla="*/ 104 w 354"/>
                <a:gd name="T51" fmla="*/ 36 h 515"/>
                <a:gd name="T52" fmla="*/ 117 w 354"/>
                <a:gd name="T53" fmla="*/ 38 h 515"/>
                <a:gd name="T54" fmla="*/ 231 w 354"/>
                <a:gd name="T55" fmla="*/ 74 h 515"/>
                <a:gd name="T56" fmla="*/ 251 w 354"/>
                <a:gd name="T57" fmla="*/ 12 h 515"/>
                <a:gd name="T58" fmla="*/ 255 w 354"/>
                <a:gd name="T59" fmla="*/ 5 h 515"/>
                <a:gd name="T60" fmla="*/ 262 w 354"/>
                <a:gd name="T61" fmla="*/ 0 h 515"/>
                <a:gd name="T62" fmla="*/ 268 w 354"/>
                <a:gd name="T63" fmla="*/ 0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4" h="515">
                  <a:moveTo>
                    <a:pt x="268" y="0"/>
                  </a:moveTo>
                  <a:lnTo>
                    <a:pt x="276" y="1"/>
                  </a:lnTo>
                  <a:lnTo>
                    <a:pt x="281" y="7"/>
                  </a:lnTo>
                  <a:lnTo>
                    <a:pt x="354" y="113"/>
                  </a:lnTo>
                  <a:lnTo>
                    <a:pt x="232" y="497"/>
                  </a:lnTo>
                  <a:lnTo>
                    <a:pt x="227" y="505"/>
                  </a:lnTo>
                  <a:lnTo>
                    <a:pt x="219" y="512"/>
                  </a:lnTo>
                  <a:lnTo>
                    <a:pt x="210" y="515"/>
                  </a:lnTo>
                  <a:lnTo>
                    <a:pt x="199" y="514"/>
                  </a:lnTo>
                  <a:lnTo>
                    <a:pt x="143" y="495"/>
                  </a:lnTo>
                  <a:lnTo>
                    <a:pt x="149" y="468"/>
                  </a:lnTo>
                  <a:lnTo>
                    <a:pt x="152" y="441"/>
                  </a:lnTo>
                  <a:lnTo>
                    <a:pt x="149" y="412"/>
                  </a:lnTo>
                  <a:lnTo>
                    <a:pt x="149" y="411"/>
                  </a:lnTo>
                  <a:lnTo>
                    <a:pt x="141" y="380"/>
                  </a:lnTo>
                  <a:lnTo>
                    <a:pt x="127" y="352"/>
                  </a:lnTo>
                  <a:lnTo>
                    <a:pt x="108" y="326"/>
                  </a:lnTo>
                  <a:lnTo>
                    <a:pt x="86" y="306"/>
                  </a:lnTo>
                  <a:lnTo>
                    <a:pt x="60" y="288"/>
                  </a:lnTo>
                  <a:lnTo>
                    <a:pt x="32" y="276"/>
                  </a:lnTo>
                  <a:lnTo>
                    <a:pt x="0" y="270"/>
                  </a:lnTo>
                  <a:lnTo>
                    <a:pt x="66" y="64"/>
                  </a:lnTo>
                  <a:lnTo>
                    <a:pt x="72" y="52"/>
                  </a:lnTo>
                  <a:lnTo>
                    <a:pt x="81" y="44"/>
                  </a:lnTo>
                  <a:lnTo>
                    <a:pt x="92" y="38"/>
                  </a:lnTo>
                  <a:lnTo>
                    <a:pt x="104" y="36"/>
                  </a:lnTo>
                  <a:lnTo>
                    <a:pt x="117" y="38"/>
                  </a:lnTo>
                  <a:lnTo>
                    <a:pt x="231" y="74"/>
                  </a:lnTo>
                  <a:lnTo>
                    <a:pt x="251" y="12"/>
                  </a:lnTo>
                  <a:lnTo>
                    <a:pt x="255" y="5"/>
                  </a:lnTo>
                  <a:lnTo>
                    <a:pt x="262" y="0"/>
                  </a:lnTo>
                  <a:lnTo>
                    <a:pt x="2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7"/>
            <p:cNvSpPr>
              <a:spLocks/>
            </p:cNvSpPr>
            <p:nvPr/>
          </p:nvSpPr>
          <p:spPr bwMode="auto">
            <a:xfrm>
              <a:off x="10982326" y="2065338"/>
              <a:ext cx="73025" cy="73025"/>
            </a:xfrm>
            <a:custGeom>
              <a:avLst/>
              <a:gdLst>
                <a:gd name="T0" fmla="*/ 225 w 456"/>
                <a:gd name="T1" fmla="*/ 0 h 455"/>
                <a:gd name="T2" fmla="*/ 263 w 456"/>
                <a:gd name="T3" fmla="*/ 2 h 455"/>
                <a:gd name="T4" fmla="*/ 263 w 456"/>
                <a:gd name="T5" fmla="*/ 2 h 455"/>
                <a:gd name="T6" fmla="*/ 298 w 456"/>
                <a:gd name="T7" fmla="*/ 11 h 455"/>
                <a:gd name="T8" fmla="*/ 332 w 456"/>
                <a:gd name="T9" fmla="*/ 25 h 455"/>
                <a:gd name="T10" fmla="*/ 362 w 456"/>
                <a:gd name="T11" fmla="*/ 43 h 455"/>
                <a:gd name="T12" fmla="*/ 389 w 456"/>
                <a:gd name="T13" fmla="*/ 66 h 455"/>
                <a:gd name="T14" fmla="*/ 412 w 456"/>
                <a:gd name="T15" fmla="*/ 93 h 455"/>
                <a:gd name="T16" fmla="*/ 430 w 456"/>
                <a:gd name="T17" fmla="*/ 122 h 455"/>
                <a:gd name="T18" fmla="*/ 444 w 456"/>
                <a:gd name="T19" fmla="*/ 154 h 455"/>
                <a:gd name="T20" fmla="*/ 453 w 456"/>
                <a:gd name="T21" fmla="*/ 189 h 455"/>
                <a:gd name="T22" fmla="*/ 456 w 456"/>
                <a:gd name="T23" fmla="*/ 226 h 455"/>
                <a:gd name="T24" fmla="*/ 454 w 456"/>
                <a:gd name="T25" fmla="*/ 262 h 455"/>
                <a:gd name="T26" fmla="*/ 445 w 456"/>
                <a:gd name="T27" fmla="*/ 298 h 455"/>
                <a:gd name="T28" fmla="*/ 431 w 456"/>
                <a:gd name="T29" fmla="*/ 331 h 455"/>
                <a:gd name="T30" fmla="*/ 412 w 456"/>
                <a:gd name="T31" fmla="*/ 363 h 455"/>
                <a:gd name="T32" fmla="*/ 389 w 456"/>
                <a:gd name="T33" fmla="*/ 389 h 455"/>
                <a:gd name="T34" fmla="*/ 362 w 456"/>
                <a:gd name="T35" fmla="*/ 412 h 455"/>
                <a:gd name="T36" fmla="*/ 332 w 456"/>
                <a:gd name="T37" fmla="*/ 431 h 455"/>
                <a:gd name="T38" fmla="*/ 299 w 456"/>
                <a:gd name="T39" fmla="*/ 445 h 455"/>
                <a:gd name="T40" fmla="*/ 265 w 456"/>
                <a:gd name="T41" fmla="*/ 453 h 455"/>
                <a:gd name="T42" fmla="*/ 228 w 456"/>
                <a:gd name="T43" fmla="*/ 455 h 455"/>
                <a:gd name="T44" fmla="*/ 191 w 456"/>
                <a:gd name="T45" fmla="*/ 452 h 455"/>
                <a:gd name="T46" fmla="*/ 156 w 456"/>
                <a:gd name="T47" fmla="*/ 444 h 455"/>
                <a:gd name="T48" fmla="*/ 123 w 456"/>
                <a:gd name="T49" fmla="*/ 431 h 455"/>
                <a:gd name="T50" fmla="*/ 93 w 456"/>
                <a:gd name="T51" fmla="*/ 411 h 455"/>
                <a:gd name="T52" fmla="*/ 66 w 456"/>
                <a:gd name="T53" fmla="*/ 389 h 455"/>
                <a:gd name="T54" fmla="*/ 44 w 456"/>
                <a:gd name="T55" fmla="*/ 363 h 455"/>
                <a:gd name="T56" fmla="*/ 25 w 456"/>
                <a:gd name="T57" fmla="*/ 334 h 455"/>
                <a:gd name="T58" fmla="*/ 11 w 456"/>
                <a:gd name="T59" fmla="*/ 301 h 455"/>
                <a:gd name="T60" fmla="*/ 3 w 456"/>
                <a:gd name="T61" fmla="*/ 267 h 455"/>
                <a:gd name="T62" fmla="*/ 0 w 456"/>
                <a:gd name="T63" fmla="*/ 231 h 455"/>
                <a:gd name="T64" fmla="*/ 3 w 456"/>
                <a:gd name="T65" fmla="*/ 193 h 455"/>
                <a:gd name="T66" fmla="*/ 11 w 456"/>
                <a:gd name="T67" fmla="*/ 158 h 455"/>
                <a:gd name="T68" fmla="*/ 25 w 456"/>
                <a:gd name="T69" fmla="*/ 124 h 455"/>
                <a:gd name="T70" fmla="*/ 44 w 456"/>
                <a:gd name="T71" fmla="*/ 94 h 455"/>
                <a:gd name="T72" fmla="*/ 66 w 456"/>
                <a:gd name="T73" fmla="*/ 67 h 455"/>
                <a:gd name="T74" fmla="*/ 93 w 456"/>
                <a:gd name="T75" fmla="*/ 44 h 455"/>
                <a:gd name="T76" fmla="*/ 123 w 456"/>
                <a:gd name="T77" fmla="*/ 26 h 455"/>
                <a:gd name="T78" fmla="*/ 155 w 456"/>
                <a:gd name="T79" fmla="*/ 12 h 455"/>
                <a:gd name="T80" fmla="*/ 189 w 456"/>
                <a:gd name="T81" fmla="*/ 3 h 455"/>
                <a:gd name="T82" fmla="*/ 225 w 456"/>
                <a:gd name="T83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6" h="455">
                  <a:moveTo>
                    <a:pt x="225" y="0"/>
                  </a:moveTo>
                  <a:lnTo>
                    <a:pt x="263" y="2"/>
                  </a:lnTo>
                  <a:lnTo>
                    <a:pt x="263" y="2"/>
                  </a:lnTo>
                  <a:lnTo>
                    <a:pt x="298" y="11"/>
                  </a:lnTo>
                  <a:lnTo>
                    <a:pt x="332" y="25"/>
                  </a:lnTo>
                  <a:lnTo>
                    <a:pt x="362" y="43"/>
                  </a:lnTo>
                  <a:lnTo>
                    <a:pt x="389" y="66"/>
                  </a:lnTo>
                  <a:lnTo>
                    <a:pt x="412" y="93"/>
                  </a:lnTo>
                  <a:lnTo>
                    <a:pt x="430" y="122"/>
                  </a:lnTo>
                  <a:lnTo>
                    <a:pt x="444" y="154"/>
                  </a:lnTo>
                  <a:lnTo>
                    <a:pt x="453" y="189"/>
                  </a:lnTo>
                  <a:lnTo>
                    <a:pt x="456" y="226"/>
                  </a:lnTo>
                  <a:lnTo>
                    <a:pt x="454" y="262"/>
                  </a:lnTo>
                  <a:lnTo>
                    <a:pt x="445" y="298"/>
                  </a:lnTo>
                  <a:lnTo>
                    <a:pt x="431" y="331"/>
                  </a:lnTo>
                  <a:lnTo>
                    <a:pt x="412" y="363"/>
                  </a:lnTo>
                  <a:lnTo>
                    <a:pt x="389" y="389"/>
                  </a:lnTo>
                  <a:lnTo>
                    <a:pt x="362" y="412"/>
                  </a:lnTo>
                  <a:lnTo>
                    <a:pt x="332" y="431"/>
                  </a:lnTo>
                  <a:lnTo>
                    <a:pt x="299" y="445"/>
                  </a:lnTo>
                  <a:lnTo>
                    <a:pt x="265" y="453"/>
                  </a:lnTo>
                  <a:lnTo>
                    <a:pt x="228" y="455"/>
                  </a:lnTo>
                  <a:lnTo>
                    <a:pt x="191" y="452"/>
                  </a:lnTo>
                  <a:lnTo>
                    <a:pt x="156" y="444"/>
                  </a:lnTo>
                  <a:lnTo>
                    <a:pt x="123" y="431"/>
                  </a:lnTo>
                  <a:lnTo>
                    <a:pt x="93" y="411"/>
                  </a:lnTo>
                  <a:lnTo>
                    <a:pt x="66" y="389"/>
                  </a:lnTo>
                  <a:lnTo>
                    <a:pt x="44" y="363"/>
                  </a:lnTo>
                  <a:lnTo>
                    <a:pt x="25" y="334"/>
                  </a:lnTo>
                  <a:lnTo>
                    <a:pt x="11" y="301"/>
                  </a:lnTo>
                  <a:lnTo>
                    <a:pt x="3" y="267"/>
                  </a:lnTo>
                  <a:lnTo>
                    <a:pt x="0" y="231"/>
                  </a:lnTo>
                  <a:lnTo>
                    <a:pt x="3" y="193"/>
                  </a:lnTo>
                  <a:lnTo>
                    <a:pt x="11" y="158"/>
                  </a:lnTo>
                  <a:lnTo>
                    <a:pt x="25" y="124"/>
                  </a:lnTo>
                  <a:lnTo>
                    <a:pt x="44" y="94"/>
                  </a:lnTo>
                  <a:lnTo>
                    <a:pt x="66" y="67"/>
                  </a:lnTo>
                  <a:lnTo>
                    <a:pt x="93" y="44"/>
                  </a:lnTo>
                  <a:lnTo>
                    <a:pt x="123" y="26"/>
                  </a:lnTo>
                  <a:lnTo>
                    <a:pt x="155" y="12"/>
                  </a:lnTo>
                  <a:lnTo>
                    <a:pt x="189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8"/>
            <p:cNvSpPr>
              <a:spLocks/>
            </p:cNvSpPr>
            <p:nvPr/>
          </p:nvSpPr>
          <p:spPr bwMode="auto">
            <a:xfrm>
              <a:off x="11212513" y="2190750"/>
              <a:ext cx="12700" cy="25400"/>
            </a:xfrm>
            <a:custGeom>
              <a:avLst/>
              <a:gdLst>
                <a:gd name="T0" fmla="*/ 25 w 76"/>
                <a:gd name="T1" fmla="*/ 0 h 169"/>
                <a:gd name="T2" fmla="*/ 76 w 76"/>
                <a:gd name="T3" fmla="*/ 0 h 169"/>
                <a:gd name="T4" fmla="*/ 76 w 76"/>
                <a:gd name="T5" fmla="*/ 169 h 169"/>
                <a:gd name="T6" fmla="*/ 25 w 76"/>
                <a:gd name="T7" fmla="*/ 169 h 169"/>
                <a:gd name="T8" fmla="*/ 16 w 76"/>
                <a:gd name="T9" fmla="*/ 166 h 169"/>
                <a:gd name="T10" fmla="*/ 7 w 76"/>
                <a:gd name="T11" fmla="*/ 161 h 169"/>
                <a:gd name="T12" fmla="*/ 3 w 76"/>
                <a:gd name="T13" fmla="*/ 153 h 169"/>
                <a:gd name="T14" fmla="*/ 0 w 76"/>
                <a:gd name="T15" fmla="*/ 144 h 169"/>
                <a:gd name="T16" fmla="*/ 0 w 76"/>
                <a:gd name="T17" fmla="*/ 25 h 169"/>
                <a:gd name="T18" fmla="*/ 3 w 76"/>
                <a:gd name="T19" fmla="*/ 15 h 169"/>
                <a:gd name="T20" fmla="*/ 7 w 76"/>
                <a:gd name="T21" fmla="*/ 8 h 169"/>
                <a:gd name="T22" fmla="*/ 16 w 76"/>
                <a:gd name="T23" fmla="*/ 2 h 169"/>
                <a:gd name="T24" fmla="*/ 25 w 76"/>
                <a:gd name="T2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9">
                  <a:moveTo>
                    <a:pt x="25" y="0"/>
                  </a:moveTo>
                  <a:lnTo>
                    <a:pt x="76" y="0"/>
                  </a:lnTo>
                  <a:lnTo>
                    <a:pt x="76" y="169"/>
                  </a:lnTo>
                  <a:lnTo>
                    <a:pt x="25" y="169"/>
                  </a:lnTo>
                  <a:lnTo>
                    <a:pt x="16" y="166"/>
                  </a:lnTo>
                  <a:lnTo>
                    <a:pt x="7" y="161"/>
                  </a:lnTo>
                  <a:lnTo>
                    <a:pt x="3" y="153"/>
                  </a:lnTo>
                  <a:lnTo>
                    <a:pt x="0" y="144"/>
                  </a:lnTo>
                  <a:lnTo>
                    <a:pt x="0" y="25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6" y="2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9"/>
            <p:cNvSpPr>
              <a:spLocks/>
            </p:cNvSpPr>
            <p:nvPr/>
          </p:nvSpPr>
          <p:spPr bwMode="auto">
            <a:xfrm>
              <a:off x="11236326" y="2190750"/>
              <a:ext cx="63500" cy="25400"/>
            </a:xfrm>
            <a:custGeom>
              <a:avLst/>
              <a:gdLst>
                <a:gd name="T0" fmla="*/ 0 w 395"/>
                <a:gd name="T1" fmla="*/ 0 h 169"/>
                <a:gd name="T2" fmla="*/ 298 w 395"/>
                <a:gd name="T3" fmla="*/ 0 h 169"/>
                <a:gd name="T4" fmla="*/ 328 w 395"/>
                <a:gd name="T5" fmla="*/ 15 h 169"/>
                <a:gd name="T6" fmla="*/ 361 w 395"/>
                <a:gd name="T7" fmla="*/ 25 h 169"/>
                <a:gd name="T8" fmla="*/ 395 w 395"/>
                <a:gd name="T9" fmla="*/ 29 h 169"/>
                <a:gd name="T10" fmla="*/ 395 w 395"/>
                <a:gd name="T11" fmla="*/ 169 h 169"/>
                <a:gd name="T12" fmla="*/ 0 w 395"/>
                <a:gd name="T13" fmla="*/ 169 h 169"/>
                <a:gd name="T14" fmla="*/ 0 w 395"/>
                <a:gd name="T1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5" h="169">
                  <a:moveTo>
                    <a:pt x="0" y="0"/>
                  </a:moveTo>
                  <a:lnTo>
                    <a:pt x="298" y="0"/>
                  </a:lnTo>
                  <a:lnTo>
                    <a:pt x="328" y="15"/>
                  </a:lnTo>
                  <a:lnTo>
                    <a:pt x="361" y="25"/>
                  </a:lnTo>
                  <a:lnTo>
                    <a:pt x="395" y="29"/>
                  </a:lnTo>
                  <a:lnTo>
                    <a:pt x="395" y="169"/>
                  </a:lnTo>
                  <a:lnTo>
                    <a:pt x="0" y="16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0"/>
            <p:cNvSpPr>
              <a:spLocks/>
            </p:cNvSpPr>
            <p:nvPr/>
          </p:nvSpPr>
          <p:spPr bwMode="auto">
            <a:xfrm>
              <a:off x="11226801" y="2151063"/>
              <a:ext cx="46038" cy="26988"/>
            </a:xfrm>
            <a:custGeom>
              <a:avLst/>
              <a:gdLst>
                <a:gd name="T0" fmla="*/ 0 w 290"/>
                <a:gd name="T1" fmla="*/ 0 h 168"/>
                <a:gd name="T2" fmla="*/ 284 w 290"/>
                <a:gd name="T3" fmla="*/ 0 h 168"/>
                <a:gd name="T4" fmla="*/ 273 w 290"/>
                <a:gd name="T5" fmla="*/ 30 h 168"/>
                <a:gd name="T6" fmla="*/ 268 w 290"/>
                <a:gd name="T7" fmla="*/ 61 h 168"/>
                <a:gd name="T8" fmla="*/ 268 w 290"/>
                <a:gd name="T9" fmla="*/ 94 h 168"/>
                <a:gd name="T10" fmla="*/ 274 w 290"/>
                <a:gd name="T11" fmla="*/ 127 h 168"/>
                <a:gd name="T12" fmla="*/ 281 w 290"/>
                <a:gd name="T13" fmla="*/ 148 h 168"/>
                <a:gd name="T14" fmla="*/ 290 w 290"/>
                <a:gd name="T15" fmla="*/ 168 h 168"/>
                <a:gd name="T16" fmla="*/ 0 w 290"/>
                <a:gd name="T17" fmla="*/ 168 h 168"/>
                <a:gd name="T18" fmla="*/ 0 w 290"/>
                <a:gd name="T1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0" h="168">
                  <a:moveTo>
                    <a:pt x="0" y="0"/>
                  </a:moveTo>
                  <a:lnTo>
                    <a:pt x="284" y="0"/>
                  </a:lnTo>
                  <a:lnTo>
                    <a:pt x="273" y="30"/>
                  </a:lnTo>
                  <a:lnTo>
                    <a:pt x="268" y="61"/>
                  </a:lnTo>
                  <a:lnTo>
                    <a:pt x="268" y="94"/>
                  </a:lnTo>
                  <a:lnTo>
                    <a:pt x="274" y="127"/>
                  </a:lnTo>
                  <a:lnTo>
                    <a:pt x="281" y="148"/>
                  </a:lnTo>
                  <a:lnTo>
                    <a:pt x="290" y="168"/>
                  </a:lnTo>
                  <a:lnTo>
                    <a:pt x="0" y="16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1"/>
            <p:cNvSpPr>
              <a:spLocks/>
            </p:cNvSpPr>
            <p:nvPr/>
          </p:nvSpPr>
          <p:spPr bwMode="auto">
            <a:xfrm>
              <a:off x="11201401" y="2151063"/>
              <a:ext cx="14288" cy="26988"/>
            </a:xfrm>
            <a:custGeom>
              <a:avLst/>
              <a:gdLst>
                <a:gd name="T0" fmla="*/ 25 w 91"/>
                <a:gd name="T1" fmla="*/ 0 h 168"/>
                <a:gd name="T2" fmla="*/ 91 w 91"/>
                <a:gd name="T3" fmla="*/ 0 h 168"/>
                <a:gd name="T4" fmla="*/ 91 w 91"/>
                <a:gd name="T5" fmla="*/ 168 h 168"/>
                <a:gd name="T6" fmla="*/ 25 w 91"/>
                <a:gd name="T7" fmla="*/ 168 h 168"/>
                <a:gd name="T8" fmla="*/ 16 w 91"/>
                <a:gd name="T9" fmla="*/ 166 h 168"/>
                <a:gd name="T10" fmla="*/ 7 w 91"/>
                <a:gd name="T11" fmla="*/ 160 h 168"/>
                <a:gd name="T12" fmla="*/ 2 w 91"/>
                <a:gd name="T13" fmla="*/ 153 h 168"/>
                <a:gd name="T14" fmla="*/ 0 w 91"/>
                <a:gd name="T15" fmla="*/ 143 h 168"/>
                <a:gd name="T16" fmla="*/ 0 w 91"/>
                <a:gd name="T17" fmla="*/ 25 h 168"/>
                <a:gd name="T18" fmla="*/ 2 w 91"/>
                <a:gd name="T19" fmla="*/ 15 h 168"/>
                <a:gd name="T20" fmla="*/ 7 w 91"/>
                <a:gd name="T21" fmla="*/ 6 h 168"/>
                <a:gd name="T22" fmla="*/ 16 w 91"/>
                <a:gd name="T23" fmla="*/ 2 h 168"/>
                <a:gd name="T24" fmla="*/ 25 w 91"/>
                <a:gd name="T2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1" h="168">
                  <a:moveTo>
                    <a:pt x="25" y="0"/>
                  </a:moveTo>
                  <a:lnTo>
                    <a:pt x="91" y="0"/>
                  </a:lnTo>
                  <a:lnTo>
                    <a:pt x="91" y="168"/>
                  </a:lnTo>
                  <a:lnTo>
                    <a:pt x="25" y="168"/>
                  </a:lnTo>
                  <a:lnTo>
                    <a:pt x="16" y="166"/>
                  </a:lnTo>
                  <a:lnTo>
                    <a:pt x="7" y="160"/>
                  </a:lnTo>
                  <a:lnTo>
                    <a:pt x="2" y="153"/>
                  </a:lnTo>
                  <a:lnTo>
                    <a:pt x="0" y="143"/>
                  </a:lnTo>
                  <a:lnTo>
                    <a:pt x="0" y="25"/>
                  </a:lnTo>
                  <a:lnTo>
                    <a:pt x="2" y="15"/>
                  </a:lnTo>
                  <a:lnTo>
                    <a:pt x="7" y="6"/>
                  </a:lnTo>
                  <a:lnTo>
                    <a:pt x="16" y="2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2"/>
            <p:cNvSpPr>
              <a:spLocks/>
            </p:cNvSpPr>
            <p:nvPr/>
          </p:nvSpPr>
          <p:spPr bwMode="auto">
            <a:xfrm>
              <a:off x="11215688" y="2111375"/>
              <a:ext cx="66675" cy="26988"/>
            </a:xfrm>
            <a:custGeom>
              <a:avLst/>
              <a:gdLst>
                <a:gd name="T0" fmla="*/ 25 w 415"/>
                <a:gd name="T1" fmla="*/ 0 h 168"/>
                <a:gd name="T2" fmla="*/ 415 w 415"/>
                <a:gd name="T3" fmla="*/ 0 h 168"/>
                <a:gd name="T4" fmla="*/ 415 w 415"/>
                <a:gd name="T5" fmla="*/ 168 h 168"/>
                <a:gd name="T6" fmla="*/ 415 w 415"/>
                <a:gd name="T7" fmla="*/ 168 h 168"/>
                <a:gd name="T8" fmla="*/ 25 w 415"/>
                <a:gd name="T9" fmla="*/ 168 h 168"/>
                <a:gd name="T10" fmla="*/ 15 w 415"/>
                <a:gd name="T11" fmla="*/ 166 h 168"/>
                <a:gd name="T12" fmla="*/ 7 w 415"/>
                <a:gd name="T13" fmla="*/ 160 h 168"/>
                <a:gd name="T14" fmla="*/ 2 w 415"/>
                <a:gd name="T15" fmla="*/ 153 h 168"/>
                <a:gd name="T16" fmla="*/ 0 w 415"/>
                <a:gd name="T17" fmla="*/ 143 h 168"/>
                <a:gd name="T18" fmla="*/ 0 w 415"/>
                <a:gd name="T19" fmla="*/ 24 h 168"/>
                <a:gd name="T20" fmla="*/ 2 w 415"/>
                <a:gd name="T21" fmla="*/ 15 h 168"/>
                <a:gd name="T22" fmla="*/ 7 w 415"/>
                <a:gd name="T23" fmla="*/ 6 h 168"/>
                <a:gd name="T24" fmla="*/ 15 w 415"/>
                <a:gd name="T25" fmla="*/ 1 h 168"/>
                <a:gd name="T26" fmla="*/ 25 w 415"/>
                <a:gd name="T2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5" h="168">
                  <a:moveTo>
                    <a:pt x="25" y="0"/>
                  </a:moveTo>
                  <a:lnTo>
                    <a:pt x="415" y="0"/>
                  </a:lnTo>
                  <a:lnTo>
                    <a:pt x="415" y="168"/>
                  </a:lnTo>
                  <a:lnTo>
                    <a:pt x="415" y="168"/>
                  </a:lnTo>
                  <a:lnTo>
                    <a:pt x="25" y="168"/>
                  </a:lnTo>
                  <a:lnTo>
                    <a:pt x="15" y="166"/>
                  </a:lnTo>
                  <a:lnTo>
                    <a:pt x="7" y="160"/>
                  </a:lnTo>
                  <a:lnTo>
                    <a:pt x="2" y="153"/>
                  </a:lnTo>
                  <a:lnTo>
                    <a:pt x="0" y="143"/>
                  </a:lnTo>
                  <a:lnTo>
                    <a:pt x="0" y="24"/>
                  </a:lnTo>
                  <a:lnTo>
                    <a:pt x="2" y="15"/>
                  </a:lnTo>
                  <a:lnTo>
                    <a:pt x="7" y="6"/>
                  </a:lnTo>
                  <a:lnTo>
                    <a:pt x="15" y="1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3"/>
            <p:cNvSpPr>
              <a:spLocks/>
            </p:cNvSpPr>
            <p:nvPr/>
          </p:nvSpPr>
          <p:spPr bwMode="auto">
            <a:xfrm>
              <a:off x="11293476" y="2111375"/>
              <a:ext cx="9525" cy="22225"/>
            </a:xfrm>
            <a:custGeom>
              <a:avLst/>
              <a:gdLst>
                <a:gd name="T0" fmla="*/ 0 w 60"/>
                <a:gd name="T1" fmla="*/ 0 h 136"/>
                <a:gd name="T2" fmla="*/ 35 w 60"/>
                <a:gd name="T3" fmla="*/ 0 h 136"/>
                <a:gd name="T4" fmla="*/ 45 w 60"/>
                <a:gd name="T5" fmla="*/ 1 h 136"/>
                <a:gd name="T6" fmla="*/ 52 w 60"/>
                <a:gd name="T7" fmla="*/ 6 h 136"/>
                <a:gd name="T8" fmla="*/ 58 w 60"/>
                <a:gd name="T9" fmla="*/ 15 h 136"/>
                <a:gd name="T10" fmla="*/ 60 w 60"/>
                <a:gd name="T11" fmla="*/ 24 h 136"/>
                <a:gd name="T12" fmla="*/ 60 w 60"/>
                <a:gd name="T13" fmla="*/ 24 h 136"/>
                <a:gd name="T14" fmla="*/ 60 w 60"/>
                <a:gd name="T15" fmla="*/ 120 h 136"/>
                <a:gd name="T16" fmla="*/ 0 w 60"/>
                <a:gd name="T17" fmla="*/ 136 h 136"/>
                <a:gd name="T18" fmla="*/ 0 w 60"/>
                <a:gd name="T1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136">
                  <a:moveTo>
                    <a:pt x="0" y="0"/>
                  </a:moveTo>
                  <a:lnTo>
                    <a:pt x="35" y="0"/>
                  </a:lnTo>
                  <a:lnTo>
                    <a:pt x="45" y="1"/>
                  </a:lnTo>
                  <a:lnTo>
                    <a:pt x="52" y="6"/>
                  </a:lnTo>
                  <a:lnTo>
                    <a:pt x="58" y="15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0" y="120"/>
                  </a:lnTo>
                  <a:lnTo>
                    <a:pt x="0" y="13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4"/>
            <p:cNvSpPr>
              <a:spLocks/>
            </p:cNvSpPr>
            <p:nvPr/>
          </p:nvSpPr>
          <p:spPr bwMode="auto">
            <a:xfrm>
              <a:off x="11201401" y="2081213"/>
              <a:ext cx="17463" cy="22225"/>
            </a:xfrm>
            <a:custGeom>
              <a:avLst/>
              <a:gdLst>
                <a:gd name="T0" fmla="*/ 25 w 106"/>
                <a:gd name="T1" fmla="*/ 0 h 130"/>
                <a:gd name="T2" fmla="*/ 106 w 106"/>
                <a:gd name="T3" fmla="*/ 0 h 130"/>
                <a:gd name="T4" fmla="*/ 106 w 106"/>
                <a:gd name="T5" fmla="*/ 130 h 130"/>
                <a:gd name="T6" fmla="*/ 25 w 106"/>
                <a:gd name="T7" fmla="*/ 130 h 130"/>
                <a:gd name="T8" fmla="*/ 16 w 106"/>
                <a:gd name="T9" fmla="*/ 128 h 130"/>
                <a:gd name="T10" fmla="*/ 7 w 106"/>
                <a:gd name="T11" fmla="*/ 123 h 130"/>
                <a:gd name="T12" fmla="*/ 2 w 106"/>
                <a:gd name="T13" fmla="*/ 115 h 130"/>
                <a:gd name="T14" fmla="*/ 0 w 106"/>
                <a:gd name="T15" fmla="*/ 105 h 130"/>
                <a:gd name="T16" fmla="*/ 0 w 106"/>
                <a:gd name="T17" fmla="*/ 26 h 130"/>
                <a:gd name="T18" fmla="*/ 2 w 106"/>
                <a:gd name="T19" fmla="*/ 16 h 130"/>
                <a:gd name="T20" fmla="*/ 7 w 106"/>
                <a:gd name="T21" fmla="*/ 7 h 130"/>
                <a:gd name="T22" fmla="*/ 16 w 106"/>
                <a:gd name="T23" fmla="*/ 2 h 130"/>
                <a:gd name="T24" fmla="*/ 25 w 106"/>
                <a:gd name="T25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6" h="130">
                  <a:moveTo>
                    <a:pt x="25" y="0"/>
                  </a:moveTo>
                  <a:lnTo>
                    <a:pt x="106" y="0"/>
                  </a:lnTo>
                  <a:lnTo>
                    <a:pt x="106" y="130"/>
                  </a:lnTo>
                  <a:lnTo>
                    <a:pt x="25" y="130"/>
                  </a:lnTo>
                  <a:lnTo>
                    <a:pt x="16" y="128"/>
                  </a:lnTo>
                  <a:lnTo>
                    <a:pt x="7" y="123"/>
                  </a:lnTo>
                  <a:lnTo>
                    <a:pt x="2" y="115"/>
                  </a:lnTo>
                  <a:lnTo>
                    <a:pt x="0" y="105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7" y="7"/>
                  </a:lnTo>
                  <a:lnTo>
                    <a:pt x="16" y="2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5"/>
            <p:cNvSpPr>
              <a:spLocks/>
            </p:cNvSpPr>
            <p:nvPr/>
          </p:nvSpPr>
          <p:spPr bwMode="auto">
            <a:xfrm>
              <a:off x="11226801" y="2082800"/>
              <a:ext cx="61913" cy="20638"/>
            </a:xfrm>
            <a:custGeom>
              <a:avLst/>
              <a:gdLst>
                <a:gd name="T0" fmla="*/ 0 w 387"/>
                <a:gd name="T1" fmla="*/ 0 h 129"/>
                <a:gd name="T2" fmla="*/ 362 w 387"/>
                <a:gd name="T3" fmla="*/ 0 h 129"/>
                <a:gd name="T4" fmla="*/ 372 w 387"/>
                <a:gd name="T5" fmla="*/ 1 h 129"/>
                <a:gd name="T6" fmla="*/ 380 w 387"/>
                <a:gd name="T7" fmla="*/ 6 h 129"/>
                <a:gd name="T8" fmla="*/ 385 w 387"/>
                <a:gd name="T9" fmla="*/ 15 h 129"/>
                <a:gd name="T10" fmla="*/ 387 w 387"/>
                <a:gd name="T11" fmla="*/ 25 h 129"/>
                <a:gd name="T12" fmla="*/ 387 w 387"/>
                <a:gd name="T13" fmla="*/ 104 h 129"/>
                <a:gd name="T14" fmla="*/ 385 w 387"/>
                <a:gd name="T15" fmla="*/ 114 h 129"/>
                <a:gd name="T16" fmla="*/ 380 w 387"/>
                <a:gd name="T17" fmla="*/ 122 h 129"/>
                <a:gd name="T18" fmla="*/ 372 w 387"/>
                <a:gd name="T19" fmla="*/ 127 h 129"/>
                <a:gd name="T20" fmla="*/ 362 w 387"/>
                <a:gd name="T21" fmla="*/ 129 h 129"/>
                <a:gd name="T22" fmla="*/ 0 w 387"/>
                <a:gd name="T23" fmla="*/ 129 h 129"/>
                <a:gd name="T24" fmla="*/ 0 w 387"/>
                <a:gd name="T25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7" h="129">
                  <a:moveTo>
                    <a:pt x="0" y="0"/>
                  </a:moveTo>
                  <a:lnTo>
                    <a:pt x="362" y="0"/>
                  </a:lnTo>
                  <a:lnTo>
                    <a:pt x="372" y="1"/>
                  </a:lnTo>
                  <a:lnTo>
                    <a:pt x="380" y="6"/>
                  </a:lnTo>
                  <a:lnTo>
                    <a:pt x="385" y="15"/>
                  </a:lnTo>
                  <a:lnTo>
                    <a:pt x="387" y="25"/>
                  </a:lnTo>
                  <a:lnTo>
                    <a:pt x="387" y="104"/>
                  </a:lnTo>
                  <a:lnTo>
                    <a:pt x="385" y="114"/>
                  </a:lnTo>
                  <a:lnTo>
                    <a:pt x="380" y="122"/>
                  </a:lnTo>
                  <a:lnTo>
                    <a:pt x="372" y="127"/>
                  </a:lnTo>
                  <a:lnTo>
                    <a:pt x="362" y="129"/>
                  </a:lnTo>
                  <a:lnTo>
                    <a:pt x="0" y="1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6"/>
            <p:cNvSpPr>
              <a:spLocks/>
            </p:cNvSpPr>
            <p:nvPr/>
          </p:nvSpPr>
          <p:spPr bwMode="auto">
            <a:xfrm>
              <a:off x="11339513" y="1984375"/>
              <a:ext cx="68263" cy="68263"/>
            </a:xfrm>
            <a:custGeom>
              <a:avLst/>
              <a:gdLst>
                <a:gd name="T0" fmla="*/ 215 w 431"/>
                <a:gd name="T1" fmla="*/ 0 h 431"/>
                <a:gd name="T2" fmla="*/ 251 w 431"/>
                <a:gd name="T3" fmla="*/ 3 h 431"/>
                <a:gd name="T4" fmla="*/ 283 w 431"/>
                <a:gd name="T5" fmla="*/ 11 h 431"/>
                <a:gd name="T6" fmla="*/ 315 w 431"/>
                <a:gd name="T7" fmla="*/ 24 h 431"/>
                <a:gd name="T8" fmla="*/ 343 w 431"/>
                <a:gd name="T9" fmla="*/ 42 h 431"/>
                <a:gd name="T10" fmla="*/ 368 w 431"/>
                <a:gd name="T11" fmla="*/ 64 h 431"/>
                <a:gd name="T12" fmla="*/ 389 w 431"/>
                <a:gd name="T13" fmla="*/ 88 h 431"/>
                <a:gd name="T14" fmla="*/ 407 w 431"/>
                <a:gd name="T15" fmla="*/ 116 h 431"/>
                <a:gd name="T16" fmla="*/ 420 w 431"/>
                <a:gd name="T17" fmla="*/ 148 h 431"/>
                <a:gd name="T18" fmla="*/ 428 w 431"/>
                <a:gd name="T19" fmla="*/ 180 h 431"/>
                <a:gd name="T20" fmla="*/ 431 w 431"/>
                <a:gd name="T21" fmla="*/ 216 h 431"/>
                <a:gd name="T22" fmla="*/ 428 w 431"/>
                <a:gd name="T23" fmla="*/ 250 h 431"/>
                <a:gd name="T24" fmla="*/ 420 w 431"/>
                <a:gd name="T25" fmla="*/ 284 h 431"/>
                <a:gd name="T26" fmla="*/ 407 w 431"/>
                <a:gd name="T27" fmla="*/ 315 h 431"/>
                <a:gd name="T28" fmla="*/ 389 w 431"/>
                <a:gd name="T29" fmla="*/ 343 h 431"/>
                <a:gd name="T30" fmla="*/ 368 w 431"/>
                <a:gd name="T31" fmla="*/ 368 h 431"/>
                <a:gd name="T32" fmla="*/ 343 w 431"/>
                <a:gd name="T33" fmla="*/ 389 h 431"/>
                <a:gd name="T34" fmla="*/ 315 w 431"/>
                <a:gd name="T35" fmla="*/ 407 h 431"/>
                <a:gd name="T36" fmla="*/ 283 w 431"/>
                <a:gd name="T37" fmla="*/ 421 h 431"/>
                <a:gd name="T38" fmla="*/ 251 w 431"/>
                <a:gd name="T39" fmla="*/ 428 h 431"/>
                <a:gd name="T40" fmla="*/ 215 w 431"/>
                <a:gd name="T41" fmla="*/ 431 h 431"/>
                <a:gd name="T42" fmla="*/ 181 w 431"/>
                <a:gd name="T43" fmla="*/ 428 h 431"/>
                <a:gd name="T44" fmla="*/ 147 w 431"/>
                <a:gd name="T45" fmla="*/ 421 h 431"/>
                <a:gd name="T46" fmla="*/ 116 w 431"/>
                <a:gd name="T47" fmla="*/ 407 h 431"/>
                <a:gd name="T48" fmla="*/ 88 w 431"/>
                <a:gd name="T49" fmla="*/ 389 h 431"/>
                <a:gd name="T50" fmla="*/ 63 w 431"/>
                <a:gd name="T51" fmla="*/ 368 h 431"/>
                <a:gd name="T52" fmla="*/ 42 w 431"/>
                <a:gd name="T53" fmla="*/ 343 h 431"/>
                <a:gd name="T54" fmla="*/ 24 w 431"/>
                <a:gd name="T55" fmla="*/ 315 h 431"/>
                <a:gd name="T56" fmla="*/ 10 w 431"/>
                <a:gd name="T57" fmla="*/ 284 h 431"/>
                <a:gd name="T58" fmla="*/ 3 w 431"/>
                <a:gd name="T59" fmla="*/ 250 h 431"/>
                <a:gd name="T60" fmla="*/ 0 w 431"/>
                <a:gd name="T61" fmla="*/ 216 h 431"/>
                <a:gd name="T62" fmla="*/ 3 w 431"/>
                <a:gd name="T63" fmla="*/ 180 h 431"/>
                <a:gd name="T64" fmla="*/ 10 w 431"/>
                <a:gd name="T65" fmla="*/ 148 h 431"/>
                <a:gd name="T66" fmla="*/ 24 w 431"/>
                <a:gd name="T67" fmla="*/ 116 h 431"/>
                <a:gd name="T68" fmla="*/ 42 w 431"/>
                <a:gd name="T69" fmla="*/ 88 h 431"/>
                <a:gd name="T70" fmla="*/ 63 w 431"/>
                <a:gd name="T71" fmla="*/ 64 h 431"/>
                <a:gd name="T72" fmla="*/ 88 w 431"/>
                <a:gd name="T73" fmla="*/ 42 h 431"/>
                <a:gd name="T74" fmla="*/ 116 w 431"/>
                <a:gd name="T75" fmla="*/ 24 h 431"/>
                <a:gd name="T76" fmla="*/ 147 w 431"/>
                <a:gd name="T77" fmla="*/ 11 h 431"/>
                <a:gd name="T78" fmla="*/ 181 w 431"/>
                <a:gd name="T79" fmla="*/ 3 h 431"/>
                <a:gd name="T80" fmla="*/ 215 w 431"/>
                <a:gd name="T8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1" h="431">
                  <a:moveTo>
                    <a:pt x="215" y="0"/>
                  </a:moveTo>
                  <a:lnTo>
                    <a:pt x="251" y="3"/>
                  </a:lnTo>
                  <a:lnTo>
                    <a:pt x="283" y="11"/>
                  </a:lnTo>
                  <a:lnTo>
                    <a:pt x="315" y="24"/>
                  </a:lnTo>
                  <a:lnTo>
                    <a:pt x="343" y="42"/>
                  </a:lnTo>
                  <a:lnTo>
                    <a:pt x="368" y="64"/>
                  </a:lnTo>
                  <a:lnTo>
                    <a:pt x="389" y="88"/>
                  </a:lnTo>
                  <a:lnTo>
                    <a:pt x="407" y="116"/>
                  </a:lnTo>
                  <a:lnTo>
                    <a:pt x="420" y="148"/>
                  </a:lnTo>
                  <a:lnTo>
                    <a:pt x="428" y="180"/>
                  </a:lnTo>
                  <a:lnTo>
                    <a:pt x="431" y="216"/>
                  </a:lnTo>
                  <a:lnTo>
                    <a:pt x="428" y="250"/>
                  </a:lnTo>
                  <a:lnTo>
                    <a:pt x="420" y="284"/>
                  </a:lnTo>
                  <a:lnTo>
                    <a:pt x="407" y="315"/>
                  </a:lnTo>
                  <a:lnTo>
                    <a:pt x="389" y="343"/>
                  </a:lnTo>
                  <a:lnTo>
                    <a:pt x="368" y="368"/>
                  </a:lnTo>
                  <a:lnTo>
                    <a:pt x="343" y="389"/>
                  </a:lnTo>
                  <a:lnTo>
                    <a:pt x="315" y="407"/>
                  </a:lnTo>
                  <a:lnTo>
                    <a:pt x="283" y="421"/>
                  </a:lnTo>
                  <a:lnTo>
                    <a:pt x="251" y="428"/>
                  </a:lnTo>
                  <a:lnTo>
                    <a:pt x="215" y="431"/>
                  </a:lnTo>
                  <a:lnTo>
                    <a:pt x="181" y="428"/>
                  </a:lnTo>
                  <a:lnTo>
                    <a:pt x="147" y="421"/>
                  </a:lnTo>
                  <a:lnTo>
                    <a:pt x="116" y="407"/>
                  </a:lnTo>
                  <a:lnTo>
                    <a:pt x="88" y="389"/>
                  </a:lnTo>
                  <a:lnTo>
                    <a:pt x="63" y="368"/>
                  </a:lnTo>
                  <a:lnTo>
                    <a:pt x="42" y="343"/>
                  </a:lnTo>
                  <a:lnTo>
                    <a:pt x="24" y="315"/>
                  </a:lnTo>
                  <a:lnTo>
                    <a:pt x="10" y="284"/>
                  </a:lnTo>
                  <a:lnTo>
                    <a:pt x="3" y="250"/>
                  </a:lnTo>
                  <a:lnTo>
                    <a:pt x="0" y="216"/>
                  </a:lnTo>
                  <a:lnTo>
                    <a:pt x="3" y="180"/>
                  </a:lnTo>
                  <a:lnTo>
                    <a:pt x="10" y="148"/>
                  </a:lnTo>
                  <a:lnTo>
                    <a:pt x="24" y="116"/>
                  </a:lnTo>
                  <a:lnTo>
                    <a:pt x="42" y="88"/>
                  </a:lnTo>
                  <a:lnTo>
                    <a:pt x="63" y="64"/>
                  </a:lnTo>
                  <a:lnTo>
                    <a:pt x="88" y="42"/>
                  </a:lnTo>
                  <a:lnTo>
                    <a:pt x="116" y="24"/>
                  </a:lnTo>
                  <a:lnTo>
                    <a:pt x="147" y="11"/>
                  </a:lnTo>
                  <a:lnTo>
                    <a:pt x="181" y="3"/>
                  </a:lnTo>
                  <a:lnTo>
                    <a:pt x="2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7"/>
            <p:cNvSpPr>
              <a:spLocks/>
            </p:cNvSpPr>
            <p:nvPr/>
          </p:nvSpPr>
          <p:spPr bwMode="auto">
            <a:xfrm>
              <a:off x="11283951" y="2063750"/>
              <a:ext cx="193675" cy="341313"/>
            </a:xfrm>
            <a:custGeom>
              <a:avLst/>
              <a:gdLst>
                <a:gd name="T0" fmla="*/ 838 w 1227"/>
                <a:gd name="T1" fmla="*/ 6 h 2146"/>
                <a:gd name="T2" fmla="*/ 913 w 1227"/>
                <a:gd name="T3" fmla="*/ 58 h 2146"/>
                <a:gd name="T4" fmla="*/ 946 w 1227"/>
                <a:gd name="T5" fmla="*/ 143 h 2146"/>
                <a:gd name="T6" fmla="*/ 1223 w 1227"/>
                <a:gd name="T7" fmla="*/ 1992 h 2146"/>
                <a:gd name="T8" fmla="*/ 1218 w 1227"/>
                <a:gd name="T9" fmla="*/ 2065 h 2146"/>
                <a:gd name="T10" fmla="*/ 1174 w 1227"/>
                <a:gd name="T11" fmla="*/ 2122 h 2146"/>
                <a:gd name="T12" fmla="*/ 1102 w 1227"/>
                <a:gd name="T13" fmla="*/ 2146 h 2146"/>
                <a:gd name="T14" fmla="*/ 1033 w 1227"/>
                <a:gd name="T15" fmla="*/ 2127 h 2146"/>
                <a:gd name="T16" fmla="*/ 986 w 1227"/>
                <a:gd name="T17" fmla="*/ 2072 h 2146"/>
                <a:gd name="T18" fmla="*/ 834 w 1227"/>
                <a:gd name="T19" fmla="*/ 1416 h 2146"/>
                <a:gd name="T20" fmla="*/ 825 w 1227"/>
                <a:gd name="T21" fmla="*/ 1367 h 2146"/>
                <a:gd name="T22" fmla="*/ 810 w 1227"/>
                <a:gd name="T23" fmla="*/ 1281 h 2146"/>
                <a:gd name="T24" fmla="*/ 792 w 1227"/>
                <a:gd name="T25" fmla="*/ 1179 h 2146"/>
                <a:gd name="T26" fmla="*/ 773 w 1227"/>
                <a:gd name="T27" fmla="*/ 1078 h 2146"/>
                <a:gd name="T28" fmla="*/ 760 w 1227"/>
                <a:gd name="T29" fmla="*/ 1003 h 2146"/>
                <a:gd name="T30" fmla="*/ 755 w 1227"/>
                <a:gd name="T31" fmla="*/ 971 h 2146"/>
                <a:gd name="T32" fmla="*/ 664 w 1227"/>
                <a:gd name="T33" fmla="*/ 1993 h 2146"/>
                <a:gd name="T34" fmla="*/ 658 w 1227"/>
                <a:gd name="T35" fmla="*/ 2066 h 2146"/>
                <a:gd name="T36" fmla="*/ 614 w 1227"/>
                <a:gd name="T37" fmla="*/ 2122 h 2146"/>
                <a:gd name="T38" fmla="*/ 543 w 1227"/>
                <a:gd name="T39" fmla="*/ 2145 h 2146"/>
                <a:gd name="T40" fmla="*/ 474 w 1227"/>
                <a:gd name="T41" fmla="*/ 2124 h 2146"/>
                <a:gd name="T42" fmla="*/ 427 w 1227"/>
                <a:gd name="T43" fmla="*/ 2069 h 2146"/>
                <a:gd name="T44" fmla="*/ 284 w 1227"/>
                <a:gd name="T45" fmla="*/ 1394 h 2146"/>
                <a:gd name="T46" fmla="*/ 420 w 1227"/>
                <a:gd name="T47" fmla="*/ 1000 h 2146"/>
                <a:gd name="T48" fmla="*/ 433 w 1227"/>
                <a:gd name="T49" fmla="*/ 740 h 2146"/>
                <a:gd name="T50" fmla="*/ 505 w 1227"/>
                <a:gd name="T51" fmla="*/ 720 h 2146"/>
                <a:gd name="T52" fmla="*/ 541 w 1227"/>
                <a:gd name="T53" fmla="*/ 710 h 2146"/>
                <a:gd name="T54" fmla="*/ 561 w 1227"/>
                <a:gd name="T55" fmla="*/ 705 h 2146"/>
                <a:gd name="T56" fmla="*/ 582 w 1227"/>
                <a:gd name="T57" fmla="*/ 700 h 2146"/>
                <a:gd name="T58" fmla="*/ 635 w 1227"/>
                <a:gd name="T59" fmla="*/ 674 h 2146"/>
                <a:gd name="T60" fmla="*/ 672 w 1227"/>
                <a:gd name="T61" fmla="*/ 610 h 2146"/>
                <a:gd name="T62" fmla="*/ 580 w 1227"/>
                <a:gd name="T63" fmla="*/ 586 h 2146"/>
                <a:gd name="T64" fmla="*/ 526 w 1227"/>
                <a:gd name="T65" fmla="*/ 621 h 2146"/>
                <a:gd name="T66" fmla="*/ 85 w 1227"/>
                <a:gd name="T67" fmla="*/ 729 h 2146"/>
                <a:gd name="T68" fmla="*/ 26 w 1227"/>
                <a:gd name="T69" fmla="*/ 695 h 2146"/>
                <a:gd name="T70" fmla="*/ 0 w 1227"/>
                <a:gd name="T71" fmla="*/ 630 h 2146"/>
                <a:gd name="T72" fmla="*/ 20 w 1227"/>
                <a:gd name="T73" fmla="*/ 564 h 2146"/>
                <a:gd name="T74" fmla="*/ 78 w 1227"/>
                <a:gd name="T75" fmla="*/ 525 h 2146"/>
                <a:gd name="T76" fmla="*/ 415 w 1227"/>
                <a:gd name="T77" fmla="*/ 342 h 2146"/>
                <a:gd name="T78" fmla="*/ 352 w 1227"/>
                <a:gd name="T79" fmla="*/ 160 h 2146"/>
                <a:gd name="T80" fmla="*/ 388 w 1227"/>
                <a:gd name="T81" fmla="*/ 77 h 2146"/>
                <a:gd name="T82" fmla="*/ 464 w 1227"/>
                <a:gd name="T83" fmla="*/ 28 h 2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7" h="2146">
                  <a:moveTo>
                    <a:pt x="777" y="0"/>
                  </a:moveTo>
                  <a:lnTo>
                    <a:pt x="808" y="0"/>
                  </a:lnTo>
                  <a:lnTo>
                    <a:pt x="838" y="6"/>
                  </a:lnTo>
                  <a:lnTo>
                    <a:pt x="866" y="19"/>
                  </a:lnTo>
                  <a:lnTo>
                    <a:pt x="891" y="36"/>
                  </a:lnTo>
                  <a:lnTo>
                    <a:pt x="913" y="58"/>
                  </a:lnTo>
                  <a:lnTo>
                    <a:pt x="929" y="84"/>
                  </a:lnTo>
                  <a:lnTo>
                    <a:pt x="941" y="112"/>
                  </a:lnTo>
                  <a:lnTo>
                    <a:pt x="946" y="143"/>
                  </a:lnTo>
                  <a:lnTo>
                    <a:pt x="1006" y="951"/>
                  </a:lnTo>
                  <a:lnTo>
                    <a:pt x="1081" y="1367"/>
                  </a:lnTo>
                  <a:lnTo>
                    <a:pt x="1223" y="1992"/>
                  </a:lnTo>
                  <a:lnTo>
                    <a:pt x="1227" y="2018"/>
                  </a:lnTo>
                  <a:lnTo>
                    <a:pt x="1224" y="2042"/>
                  </a:lnTo>
                  <a:lnTo>
                    <a:pt x="1218" y="2065"/>
                  </a:lnTo>
                  <a:lnTo>
                    <a:pt x="1207" y="2087"/>
                  </a:lnTo>
                  <a:lnTo>
                    <a:pt x="1192" y="2106"/>
                  </a:lnTo>
                  <a:lnTo>
                    <a:pt x="1174" y="2122"/>
                  </a:lnTo>
                  <a:lnTo>
                    <a:pt x="1152" y="2134"/>
                  </a:lnTo>
                  <a:lnTo>
                    <a:pt x="1128" y="2143"/>
                  </a:lnTo>
                  <a:lnTo>
                    <a:pt x="1102" y="2146"/>
                  </a:lnTo>
                  <a:lnTo>
                    <a:pt x="1079" y="2144"/>
                  </a:lnTo>
                  <a:lnTo>
                    <a:pt x="1055" y="2137"/>
                  </a:lnTo>
                  <a:lnTo>
                    <a:pt x="1033" y="2127"/>
                  </a:lnTo>
                  <a:lnTo>
                    <a:pt x="1014" y="2111"/>
                  </a:lnTo>
                  <a:lnTo>
                    <a:pt x="998" y="2093"/>
                  </a:lnTo>
                  <a:lnTo>
                    <a:pt x="986" y="2072"/>
                  </a:lnTo>
                  <a:lnTo>
                    <a:pt x="977" y="2048"/>
                  </a:lnTo>
                  <a:lnTo>
                    <a:pt x="835" y="1420"/>
                  </a:lnTo>
                  <a:lnTo>
                    <a:pt x="834" y="1416"/>
                  </a:lnTo>
                  <a:lnTo>
                    <a:pt x="832" y="1405"/>
                  </a:lnTo>
                  <a:lnTo>
                    <a:pt x="830" y="1389"/>
                  </a:lnTo>
                  <a:lnTo>
                    <a:pt x="825" y="1367"/>
                  </a:lnTo>
                  <a:lnTo>
                    <a:pt x="821" y="1342"/>
                  </a:lnTo>
                  <a:lnTo>
                    <a:pt x="816" y="1313"/>
                  </a:lnTo>
                  <a:lnTo>
                    <a:pt x="810" y="1281"/>
                  </a:lnTo>
                  <a:lnTo>
                    <a:pt x="804" y="1248"/>
                  </a:lnTo>
                  <a:lnTo>
                    <a:pt x="798" y="1213"/>
                  </a:lnTo>
                  <a:lnTo>
                    <a:pt x="792" y="1179"/>
                  </a:lnTo>
                  <a:lnTo>
                    <a:pt x="785" y="1144"/>
                  </a:lnTo>
                  <a:lnTo>
                    <a:pt x="780" y="1111"/>
                  </a:lnTo>
                  <a:lnTo>
                    <a:pt x="773" y="1078"/>
                  </a:lnTo>
                  <a:lnTo>
                    <a:pt x="769" y="1050"/>
                  </a:lnTo>
                  <a:lnTo>
                    <a:pt x="764" y="1024"/>
                  </a:lnTo>
                  <a:lnTo>
                    <a:pt x="760" y="1003"/>
                  </a:lnTo>
                  <a:lnTo>
                    <a:pt x="757" y="987"/>
                  </a:lnTo>
                  <a:lnTo>
                    <a:pt x="756" y="976"/>
                  </a:lnTo>
                  <a:lnTo>
                    <a:pt x="755" y="971"/>
                  </a:lnTo>
                  <a:lnTo>
                    <a:pt x="696" y="977"/>
                  </a:lnTo>
                  <a:lnTo>
                    <a:pt x="539" y="1401"/>
                  </a:lnTo>
                  <a:lnTo>
                    <a:pt x="664" y="1993"/>
                  </a:lnTo>
                  <a:lnTo>
                    <a:pt x="668" y="2018"/>
                  </a:lnTo>
                  <a:lnTo>
                    <a:pt x="666" y="2042"/>
                  </a:lnTo>
                  <a:lnTo>
                    <a:pt x="658" y="2066"/>
                  </a:lnTo>
                  <a:lnTo>
                    <a:pt x="647" y="2088"/>
                  </a:lnTo>
                  <a:lnTo>
                    <a:pt x="632" y="2106"/>
                  </a:lnTo>
                  <a:lnTo>
                    <a:pt x="614" y="2122"/>
                  </a:lnTo>
                  <a:lnTo>
                    <a:pt x="592" y="2134"/>
                  </a:lnTo>
                  <a:lnTo>
                    <a:pt x="568" y="2142"/>
                  </a:lnTo>
                  <a:lnTo>
                    <a:pt x="543" y="2145"/>
                  </a:lnTo>
                  <a:lnTo>
                    <a:pt x="518" y="2143"/>
                  </a:lnTo>
                  <a:lnTo>
                    <a:pt x="495" y="2135"/>
                  </a:lnTo>
                  <a:lnTo>
                    <a:pt x="474" y="2124"/>
                  </a:lnTo>
                  <a:lnTo>
                    <a:pt x="454" y="2109"/>
                  </a:lnTo>
                  <a:lnTo>
                    <a:pt x="439" y="2091"/>
                  </a:lnTo>
                  <a:lnTo>
                    <a:pt x="427" y="2069"/>
                  </a:lnTo>
                  <a:lnTo>
                    <a:pt x="419" y="2045"/>
                  </a:lnTo>
                  <a:lnTo>
                    <a:pt x="286" y="1418"/>
                  </a:lnTo>
                  <a:lnTo>
                    <a:pt x="284" y="1394"/>
                  </a:lnTo>
                  <a:lnTo>
                    <a:pt x="285" y="1372"/>
                  </a:lnTo>
                  <a:lnTo>
                    <a:pt x="291" y="1349"/>
                  </a:lnTo>
                  <a:lnTo>
                    <a:pt x="420" y="1000"/>
                  </a:lnTo>
                  <a:lnTo>
                    <a:pt x="417" y="1000"/>
                  </a:lnTo>
                  <a:lnTo>
                    <a:pt x="397" y="749"/>
                  </a:lnTo>
                  <a:lnTo>
                    <a:pt x="433" y="740"/>
                  </a:lnTo>
                  <a:lnTo>
                    <a:pt x="462" y="732"/>
                  </a:lnTo>
                  <a:lnTo>
                    <a:pt x="485" y="726"/>
                  </a:lnTo>
                  <a:lnTo>
                    <a:pt x="505" y="720"/>
                  </a:lnTo>
                  <a:lnTo>
                    <a:pt x="520" y="716"/>
                  </a:lnTo>
                  <a:lnTo>
                    <a:pt x="532" y="713"/>
                  </a:lnTo>
                  <a:lnTo>
                    <a:pt x="541" y="710"/>
                  </a:lnTo>
                  <a:lnTo>
                    <a:pt x="549" y="708"/>
                  </a:lnTo>
                  <a:lnTo>
                    <a:pt x="556" y="706"/>
                  </a:lnTo>
                  <a:lnTo>
                    <a:pt x="561" y="705"/>
                  </a:lnTo>
                  <a:lnTo>
                    <a:pt x="567" y="703"/>
                  </a:lnTo>
                  <a:lnTo>
                    <a:pt x="574" y="702"/>
                  </a:lnTo>
                  <a:lnTo>
                    <a:pt x="582" y="700"/>
                  </a:lnTo>
                  <a:lnTo>
                    <a:pt x="592" y="696"/>
                  </a:lnTo>
                  <a:lnTo>
                    <a:pt x="615" y="688"/>
                  </a:lnTo>
                  <a:lnTo>
                    <a:pt x="635" y="674"/>
                  </a:lnTo>
                  <a:lnTo>
                    <a:pt x="652" y="657"/>
                  </a:lnTo>
                  <a:lnTo>
                    <a:pt x="664" y="635"/>
                  </a:lnTo>
                  <a:lnTo>
                    <a:pt x="672" y="610"/>
                  </a:lnTo>
                  <a:lnTo>
                    <a:pt x="726" y="312"/>
                  </a:lnTo>
                  <a:lnTo>
                    <a:pt x="592" y="568"/>
                  </a:lnTo>
                  <a:lnTo>
                    <a:pt x="580" y="586"/>
                  </a:lnTo>
                  <a:lnTo>
                    <a:pt x="565" y="602"/>
                  </a:lnTo>
                  <a:lnTo>
                    <a:pt x="547" y="613"/>
                  </a:lnTo>
                  <a:lnTo>
                    <a:pt x="526" y="621"/>
                  </a:lnTo>
                  <a:lnTo>
                    <a:pt x="133" y="728"/>
                  </a:lnTo>
                  <a:lnTo>
                    <a:pt x="109" y="731"/>
                  </a:lnTo>
                  <a:lnTo>
                    <a:pt x="85" y="729"/>
                  </a:lnTo>
                  <a:lnTo>
                    <a:pt x="64" y="722"/>
                  </a:lnTo>
                  <a:lnTo>
                    <a:pt x="43" y="710"/>
                  </a:lnTo>
                  <a:lnTo>
                    <a:pt x="26" y="695"/>
                  </a:lnTo>
                  <a:lnTo>
                    <a:pt x="13" y="676"/>
                  </a:lnTo>
                  <a:lnTo>
                    <a:pt x="4" y="653"/>
                  </a:lnTo>
                  <a:lnTo>
                    <a:pt x="0" y="630"/>
                  </a:lnTo>
                  <a:lnTo>
                    <a:pt x="2" y="606"/>
                  </a:lnTo>
                  <a:lnTo>
                    <a:pt x="9" y="584"/>
                  </a:lnTo>
                  <a:lnTo>
                    <a:pt x="20" y="564"/>
                  </a:lnTo>
                  <a:lnTo>
                    <a:pt x="37" y="548"/>
                  </a:lnTo>
                  <a:lnTo>
                    <a:pt x="55" y="534"/>
                  </a:lnTo>
                  <a:lnTo>
                    <a:pt x="78" y="525"/>
                  </a:lnTo>
                  <a:lnTo>
                    <a:pt x="428" y="431"/>
                  </a:lnTo>
                  <a:lnTo>
                    <a:pt x="540" y="215"/>
                  </a:lnTo>
                  <a:lnTo>
                    <a:pt x="415" y="342"/>
                  </a:lnTo>
                  <a:lnTo>
                    <a:pt x="365" y="355"/>
                  </a:lnTo>
                  <a:lnTo>
                    <a:pt x="352" y="193"/>
                  </a:lnTo>
                  <a:lnTo>
                    <a:pt x="352" y="160"/>
                  </a:lnTo>
                  <a:lnTo>
                    <a:pt x="359" y="130"/>
                  </a:lnTo>
                  <a:lnTo>
                    <a:pt x="371" y="102"/>
                  </a:lnTo>
                  <a:lnTo>
                    <a:pt x="388" y="77"/>
                  </a:lnTo>
                  <a:lnTo>
                    <a:pt x="410" y="57"/>
                  </a:lnTo>
                  <a:lnTo>
                    <a:pt x="436" y="40"/>
                  </a:lnTo>
                  <a:lnTo>
                    <a:pt x="464" y="28"/>
                  </a:lnTo>
                  <a:lnTo>
                    <a:pt x="496" y="22"/>
                  </a:lnTo>
                  <a:lnTo>
                    <a:pt x="7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8"/>
            <p:cNvSpPr>
              <a:spLocks noEditPoints="1"/>
            </p:cNvSpPr>
            <p:nvPr/>
          </p:nvSpPr>
          <p:spPr bwMode="auto">
            <a:xfrm>
              <a:off x="10914063" y="2149475"/>
              <a:ext cx="412750" cy="255588"/>
            </a:xfrm>
            <a:custGeom>
              <a:avLst/>
              <a:gdLst>
                <a:gd name="T0" fmla="*/ 384 w 2598"/>
                <a:gd name="T1" fmla="*/ 920 h 1604"/>
                <a:gd name="T2" fmla="*/ 302 w 2598"/>
                <a:gd name="T3" fmla="*/ 853 h 1604"/>
                <a:gd name="T4" fmla="*/ 480 w 2598"/>
                <a:gd name="T5" fmla="*/ 1 h 1604"/>
                <a:gd name="T6" fmla="*/ 560 w 2598"/>
                <a:gd name="T7" fmla="*/ 1 h 1604"/>
                <a:gd name="T8" fmla="*/ 606 w 2598"/>
                <a:gd name="T9" fmla="*/ 2 h 1604"/>
                <a:gd name="T10" fmla="*/ 717 w 2598"/>
                <a:gd name="T11" fmla="*/ 43 h 1604"/>
                <a:gd name="T12" fmla="*/ 776 w 2598"/>
                <a:gd name="T13" fmla="*/ 146 h 1604"/>
                <a:gd name="T14" fmla="*/ 639 w 2598"/>
                <a:gd name="T15" fmla="*/ 179 h 1604"/>
                <a:gd name="T16" fmla="*/ 1084 w 2598"/>
                <a:gd name="T17" fmla="*/ 304 h 1604"/>
                <a:gd name="T18" fmla="*/ 1150 w 2598"/>
                <a:gd name="T19" fmla="*/ 362 h 1604"/>
                <a:gd name="T20" fmla="*/ 1147 w 2598"/>
                <a:gd name="T21" fmla="*/ 451 h 1604"/>
                <a:gd name="T22" fmla="*/ 1232 w 2598"/>
                <a:gd name="T23" fmla="*/ 484 h 1604"/>
                <a:gd name="T24" fmla="*/ 2350 w 2598"/>
                <a:gd name="T25" fmla="*/ 484 h 1604"/>
                <a:gd name="T26" fmla="*/ 2507 w 2598"/>
                <a:gd name="T27" fmla="*/ 484 h 1604"/>
                <a:gd name="T28" fmla="*/ 2574 w 2598"/>
                <a:gd name="T29" fmla="*/ 507 h 1604"/>
                <a:gd name="T30" fmla="*/ 2594 w 2598"/>
                <a:gd name="T31" fmla="*/ 585 h 1604"/>
                <a:gd name="T32" fmla="*/ 2539 w 2598"/>
                <a:gd name="T33" fmla="*/ 640 h 1604"/>
                <a:gd name="T34" fmla="*/ 2481 w 2598"/>
                <a:gd name="T35" fmla="*/ 1540 h 1604"/>
                <a:gd name="T36" fmla="*/ 2420 w 2598"/>
                <a:gd name="T37" fmla="*/ 1601 h 1604"/>
                <a:gd name="T38" fmla="*/ 2336 w 2598"/>
                <a:gd name="T39" fmla="*/ 1578 h 1604"/>
                <a:gd name="T40" fmla="*/ 2310 w 2598"/>
                <a:gd name="T41" fmla="*/ 643 h 1604"/>
                <a:gd name="T42" fmla="*/ 1485 w 2598"/>
                <a:gd name="T43" fmla="*/ 643 h 1604"/>
                <a:gd name="T44" fmla="*/ 1357 w 2598"/>
                <a:gd name="T45" fmla="*/ 643 h 1604"/>
                <a:gd name="T46" fmla="*/ 1322 w 2598"/>
                <a:gd name="T47" fmla="*/ 1563 h 1604"/>
                <a:gd name="T48" fmla="*/ 1249 w 2598"/>
                <a:gd name="T49" fmla="*/ 1604 h 1604"/>
                <a:gd name="T50" fmla="*/ 1180 w 2598"/>
                <a:gd name="T51" fmla="*/ 1577 h 1604"/>
                <a:gd name="T52" fmla="*/ 1159 w 2598"/>
                <a:gd name="T53" fmla="*/ 1520 h 1604"/>
                <a:gd name="T54" fmla="*/ 1080 w 2598"/>
                <a:gd name="T55" fmla="*/ 632 h 1604"/>
                <a:gd name="T56" fmla="*/ 1040 w 2598"/>
                <a:gd name="T57" fmla="*/ 563 h 1604"/>
                <a:gd name="T58" fmla="*/ 1005 w 2598"/>
                <a:gd name="T59" fmla="*/ 517 h 1604"/>
                <a:gd name="T60" fmla="*/ 832 w 2598"/>
                <a:gd name="T61" fmla="*/ 546 h 1604"/>
                <a:gd name="T62" fmla="*/ 738 w 2598"/>
                <a:gd name="T63" fmla="*/ 562 h 1604"/>
                <a:gd name="T64" fmla="*/ 699 w 2598"/>
                <a:gd name="T65" fmla="*/ 568 h 1604"/>
                <a:gd name="T66" fmla="*/ 687 w 2598"/>
                <a:gd name="T67" fmla="*/ 570 h 1604"/>
                <a:gd name="T68" fmla="*/ 643 w 2598"/>
                <a:gd name="T69" fmla="*/ 561 h 1604"/>
                <a:gd name="T70" fmla="*/ 460 w 2598"/>
                <a:gd name="T71" fmla="*/ 283 h 1604"/>
                <a:gd name="T72" fmla="*/ 579 w 2598"/>
                <a:gd name="T73" fmla="*/ 616 h 1604"/>
                <a:gd name="T74" fmla="*/ 679 w 2598"/>
                <a:gd name="T75" fmla="*/ 641 h 1604"/>
                <a:gd name="T76" fmla="*/ 709 w 2598"/>
                <a:gd name="T77" fmla="*/ 635 h 1604"/>
                <a:gd name="T78" fmla="*/ 736 w 2598"/>
                <a:gd name="T79" fmla="*/ 631 h 1604"/>
                <a:gd name="T80" fmla="*/ 1054 w 2598"/>
                <a:gd name="T81" fmla="*/ 690 h 1604"/>
                <a:gd name="T82" fmla="*/ 1090 w 2598"/>
                <a:gd name="T83" fmla="*/ 1088 h 1604"/>
                <a:gd name="T84" fmla="*/ 894 w 2598"/>
                <a:gd name="T85" fmla="*/ 1579 h 1604"/>
                <a:gd name="T86" fmla="*/ 804 w 2598"/>
                <a:gd name="T87" fmla="*/ 1603 h 1604"/>
                <a:gd name="T88" fmla="*/ 721 w 2598"/>
                <a:gd name="T89" fmla="*/ 1554 h 1604"/>
                <a:gd name="T90" fmla="*/ 698 w 2598"/>
                <a:gd name="T91" fmla="*/ 1464 h 1604"/>
                <a:gd name="T92" fmla="*/ 743 w 2598"/>
                <a:gd name="T93" fmla="*/ 1099 h 1604"/>
                <a:gd name="T94" fmla="*/ 652 w 2598"/>
                <a:gd name="T95" fmla="*/ 1359 h 1604"/>
                <a:gd name="T96" fmla="*/ 168 w 2598"/>
                <a:gd name="T97" fmla="*/ 1590 h 1604"/>
                <a:gd name="T98" fmla="*/ 112 w 2598"/>
                <a:gd name="T99" fmla="*/ 1598 h 1604"/>
                <a:gd name="T100" fmla="*/ 77 w 2598"/>
                <a:gd name="T101" fmla="*/ 1554 h 1604"/>
                <a:gd name="T102" fmla="*/ 224 w 2598"/>
                <a:gd name="T103" fmla="*/ 1096 h 1604"/>
                <a:gd name="T104" fmla="*/ 168 w 2598"/>
                <a:gd name="T105" fmla="*/ 1048 h 1604"/>
                <a:gd name="T106" fmla="*/ 3 w 2598"/>
                <a:gd name="T107" fmla="*/ 173 h 1604"/>
                <a:gd name="T108" fmla="*/ 51 w 2598"/>
                <a:gd name="T109" fmla="*/ 118 h 1604"/>
                <a:gd name="T110" fmla="*/ 125 w 2598"/>
                <a:gd name="T111" fmla="*/ 120 h 1604"/>
                <a:gd name="T112" fmla="*/ 169 w 2598"/>
                <a:gd name="T113" fmla="*/ 179 h 1604"/>
                <a:gd name="T114" fmla="*/ 284 w 2598"/>
                <a:gd name="T115" fmla="*/ 113 h 1604"/>
                <a:gd name="T116" fmla="*/ 359 w 2598"/>
                <a:gd name="T117" fmla="*/ 24 h 1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98" h="1604">
                  <a:moveTo>
                    <a:pt x="302" y="853"/>
                  </a:moveTo>
                  <a:lnTo>
                    <a:pt x="317" y="929"/>
                  </a:lnTo>
                  <a:lnTo>
                    <a:pt x="409" y="929"/>
                  </a:lnTo>
                  <a:lnTo>
                    <a:pt x="384" y="920"/>
                  </a:lnTo>
                  <a:lnTo>
                    <a:pt x="360" y="909"/>
                  </a:lnTo>
                  <a:lnTo>
                    <a:pt x="339" y="894"/>
                  </a:lnTo>
                  <a:lnTo>
                    <a:pt x="319" y="875"/>
                  </a:lnTo>
                  <a:lnTo>
                    <a:pt x="302" y="853"/>
                  </a:lnTo>
                  <a:close/>
                  <a:moveTo>
                    <a:pt x="447" y="0"/>
                  </a:moveTo>
                  <a:lnTo>
                    <a:pt x="453" y="1"/>
                  </a:lnTo>
                  <a:lnTo>
                    <a:pt x="464" y="1"/>
                  </a:lnTo>
                  <a:lnTo>
                    <a:pt x="480" y="1"/>
                  </a:lnTo>
                  <a:lnTo>
                    <a:pt x="498" y="1"/>
                  </a:lnTo>
                  <a:lnTo>
                    <a:pt x="519" y="1"/>
                  </a:lnTo>
                  <a:lnTo>
                    <a:pt x="540" y="1"/>
                  </a:lnTo>
                  <a:lnTo>
                    <a:pt x="560" y="1"/>
                  </a:lnTo>
                  <a:lnTo>
                    <a:pt x="578" y="1"/>
                  </a:lnTo>
                  <a:lnTo>
                    <a:pt x="593" y="1"/>
                  </a:lnTo>
                  <a:lnTo>
                    <a:pt x="603" y="2"/>
                  </a:lnTo>
                  <a:lnTo>
                    <a:pt x="606" y="2"/>
                  </a:lnTo>
                  <a:lnTo>
                    <a:pt x="638" y="4"/>
                  </a:lnTo>
                  <a:lnTo>
                    <a:pt x="667" y="13"/>
                  </a:lnTo>
                  <a:lnTo>
                    <a:pt x="694" y="26"/>
                  </a:lnTo>
                  <a:lnTo>
                    <a:pt x="717" y="43"/>
                  </a:lnTo>
                  <a:lnTo>
                    <a:pt x="738" y="65"/>
                  </a:lnTo>
                  <a:lnTo>
                    <a:pt x="755" y="90"/>
                  </a:lnTo>
                  <a:lnTo>
                    <a:pt x="768" y="117"/>
                  </a:lnTo>
                  <a:lnTo>
                    <a:pt x="776" y="146"/>
                  </a:lnTo>
                  <a:lnTo>
                    <a:pt x="778" y="177"/>
                  </a:lnTo>
                  <a:lnTo>
                    <a:pt x="776" y="277"/>
                  </a:lnTo>
                  <a:lnTo>
                    <a:pt x="739" y="284"/>
                  </a:lnTo>
                  <a:lnTo>
                    <a:pt x="639" y="179"/>
                  </a:lnTo>
                  <a:lnTo>
                    <a:pt x="738" y="353"/>
                  </a:lnTo>
                  <a:lnTo>
                    <a:pt x="1038" y="301"/>
                  </a:lnTo>
                  <a:lnTo>
                    <a:pt x="1062" y="300"/>
                  </a:lnTo>
                  <a:lnTo>
                    <a:pt x="1084" y="304"/>
                  </a:lnTo>
                  <a:lnTo>
                    <a:pt x="1105" y="313"/>
                  </a:lnTo>
                  <a:lnTo>
                    <a:pt x="1123" y="326"/>
                  </a:lnTo>
                  <a:lnTo>
                    <a:pt x="1138" y="343"/>
                  </a:lnTo>
                  <a:lnTo>
                    <a:pt x="1150" y="362"/>
                  </a:lnTo>
                  <a:lnTo>
                    <a:pt x="1156" y="386"/>
                  </a:lnTo>
                  <a:lnTo>
                    <a:pt x="1158" y="409"/>
                  </a:lnTo>
                  <a:lnTo>
                    <a:pt x="1154" y="430"/>
                  </a:lnTo>
                  <a:lnTo>
                    <a:pt x="1147" y="451"/>
                  </a:lnTo>
                  <a:lnTo>
                    <a:pt x="1135" y="468"/>
                  </a:lnTo>
                  <a:lnTo>
                    <a:pt x="1120" y="484"/>
                  </a:lnTo>
                  <a:lnTo>
                    <a:pt x="1120" y="484"/>
                  </a:lnTo>
                  <a:lnTo>
                    <a:pt x="1232" y="484"/>
                  </a:lnTo>
                  <a:lnTo>
                    <a:pt x="1273" y="484"/>
                  </a:lnTo>
                  <a:lnTo>
                    <a:pt x="1320" y="484"/>
                  </a:lnTo>
                  <a:lnTo>
                    <a:pt x="2302" y="484"/>
                  </a:lnTo>
                  <a:lnTo>
                    <a:pt x="2350" y="484"/>
                  </a:lnTo>
                  <a:lnTo>
                    <a:pt x="2394" y="484"/>
                  </a:lnTo>
                  <a:lnTo>
                    <a:pt x="2463" y="484"/>
                  </a:lnTo>
                  <a:lnTo>
                    <a:pt x="2489" y="484"/>
                  </a:lnTo>
                  <a:lnTo>
                    <a:pt x="2507" y="484"/>
                  </a:lnTo>
                  <a:lnTo>
                    <a:pt x="2518" y="484"/>
                  </a:lnTo>
                  <a:lnTo>
                    <a:pt x="2539" y="486"/>
                  </a:lnTo>
                  <a:lnTo>
                    <a:pt x="2558" y="495"/>
                  </a:lnTo>
                  <a:lnTo>
                    <a:pt x="2574" y="507"/>
                  </a:lnTo>
                  <a:lnTo>
                    <a:pt x="2587" y="523"/>
                  </a:lnTo>
                  <a:lnTo>
                    <a:pt x="2594" y="543"/>
                  </a:lnTo>
                  <a:lnTo>
                    <a:pt x="2598" y="563"/>
                  </a:lnTo>
                  <a:lnTo>
                    <a:pt x="2594" y="585"/>
                  </a:lnTo>
                  <a:lnTo>
                    <a:pt x="2587" y="604"/>
                  </a:lnTo>
                  <a:lnTo>
                    <a:pt x="2574" y="620"/>
                  </a:lnTo>
                  <a:lnTo>
                    <a:pt x="2558" y="632"/>
                  </a:lnTo>
                  <a:lnTo>
                    <a:pt x="2539" y="640"/>
                  </a:lnTo>
                  <a:lnTo>
                    <a:pt x="2518" y="643"/>
                  </a:lnTo>
                  <a:lnTo>
                    <a:pt x="2484" y="643"/>
                  </a:lnTo>
                  <a:lnTo>
                    <a:pt x="2484" y="1516"/>
                  </a:lnTo>
                  <a:lnTo>
                    <a:pt x="2481" y="1540"/>
                  </a:lnTo>
                  <a:lnTo>
                    <a:pt x="2473" y="1561"/>
                  </a:lnTo>
                  <a:lnTo>
                    <a:pt x="2459" y="1578"/>
                  </a:lnTo>
                  <a:lnTo>
                    <a:pt x="2441" y="1592"/>
                  </a:lnTo>
                  <a:lnTo>
                    <a:pt x="2420" y="1601"/>
                  </a:lnTo>
                  <a:lnTo>
                    <a:pt x="2397" y="1604"/>
                  </a:lnTo>
                  <a:lnTo>
                    <a:pt x="2373" y="1601"/>
                  </a:lnTo>
                  <a:lnTo>
                    <a:pt x="2353" y="1592"/>
                  </a:lnTo>
                  <a:lnTo>
                    <a:pt x="2336" y="1578"/>
                  </a:lnTo>
                  <a:lnTo>
                    <a:pt x="2322" y="1561"/>
                  </a:lnTo>
                  <a:lnTo>
                    <a:pt x="2313" y="1540"/>
                  </a:lnTo>
                  <a:lnTo>
                    <a:pt x="2310" y="1516"/>
                  </a:lnTo>
                  <a:lnTo>
                    <a:pt x="2310" y="643"/>
                  </a:lnTo>
                  <a:lnTo>
                    <a:pt x="2013" y="643"/>
                  </a:lnTo>
                  <a:lnTo>
                    <a:pt x="1960" y="643"/>
                  </a:lnTo>
                  <a:lnTo>
                    <a:pt x="1905" y="643"/>
                  </a:lnTo>
                  <a:lnTo>
                    <a:pt x="1485" y="643"/>
                  </a:lnTo>
                  <a:lnTo>
                    <a:pt x="1446" y="643"/>
                  </a:lnTo>
                  <a:lnTo>
                    <a:pt x="1410" y="643"/>
                  </a:lnTo>
                  <a:lnTo>
                    <a:pt x="1381" y="643"/>
                  </a:lnTo>
                  <a:lnTo>
                    <a:pt x="1357" y="643"/>
                  </a:lnTo>
                  <a:lnTo>
                    <a:pt x="1333" y="643"/>
                  </a:lnTo>
                  <a:lnTo>
                    <a:pt x="1333" y="1520"/>
                  </a:lnTo>
                  <a:lnTo>
                    <a:pt x="1330" y="1542"/>
                  </a:lnTo>
                  <a:lnTo>
                    <a:pt x="1322" y="1563"/>
                  </a:lnTo>
                  <a:lnTo>
                    <a:pt x="1309" y="1579"/>
                  </a:lnTo>
                  <a:lnTo>
                    <a:pt x="1291" y="1592"/>
                  </a:lnTo>
                  <a:lnTo>
                    <a:pt x="1272" y="1601"/>
                  </a:lnTo>
                  <a:lnTo>
                    <a:pt x="1249" y="1604"/>
                  </a:lnTo>
                  <a:lnTo>
                    <a:pt x="1228" y="1602"/>
                  </a:lnTo>
                  <a:lnTo>
                    <a:pt x="1209" y="1596"/>
                  </a:lnTo>
                  <a:lnTo>
                    <a:pt x="1193" y="1588"/>
                  </a:lnTo>
                  <a:lnTo>
                    <a:pt x="1180" y="1577"/>
                  </a:lnTo>
                  <a:lnTo>
                    <a:pt x="1170" y="1564"/>
                  </a:lnTo>
                  <a:lnTo>
                    <a:pt x="1164" y="1550"/>
                  </a:lnTo>
                  <a:lnTo>
                    <a:pt x="1160" y="1535"/>
                  </a:lnTo>
                  <a:lnTo>
                    <a:pt x="1159" y="1520"/>
                  </a:lnTo>
                  <a:lnTo>
                    <a:pt x="1159" y="643"/>
                  </a:lnTo>
                  <a:lnTo>
                    <a:pt x="1120" y="643"/>
                  </a:lnTo>
                  <a:lnTo>
                    <a:pt x="1098" y="641"/>
                  </a:lnTo>
                  <a:lnTo>
                    <a:pt x="1080" y="632"/>
                  </a:lnTo>
                  <a:lnTo>
                    <a:pt x="1064" y="620"/>
                  </a:lnTo>
                  <a:lnTo>
                    <a:pt x="1051" y="604"/>
                  </a:lnTo>
                  <a:lnTo>
                    <a:pt x="1043" y="585"/>
                  </a:lnTo>
                  <a:lnTo>
                    <a:pt x="1040" y="563"/>
                  </a:lnTo>
                  <a:lnTo>
                    <a:pt x="1043" y="541"/>
                  </a:lnTo>
                  <a:lnTo>
                    <a:pt x="1051" y="523"/>
                  </a:lnTo>
                  <a:lnTo>
                    <a:pt x="1064" y="506"/>
                  </a:lnTo>
                  <a:lnTo>
                    <a:pt x="1005" y="517"/>
                  </a:lnTo>
                  <a:lnTo>
                    <a:pt x="953" y="525"/>
                  </a:lnTo>
                  <a:lnTo>
                    <a:pt x="907" y="533"/>
                  </a:lnTo>
                  <a:lnTo>
                    <a:pt x="866" y="540"/>
                  </a:lnTo>
                  <a:lnTo>
                    <a:pt x="832" y="546"/>
                  </a:lnTo>
                  <a:lnTo>
                    <a:pt x="802" y="551"/>
                  </a:lnTo>
                  <a:lnTo>
                    <a:pt x="777" y="555"/>
                  </a:lnTo>
                  <a:lnTo>
                    <a:pt x="755" y="559"/>
                  </a:lnTo>
                  <a:lnTo>
                    <a:pt x="738" y="562"/>
                  </a:lnTo>
                  <a:lnTo>
                    <a:pt x="725" y="564"/>
                  </a:lnTo>
                  <a:lnTo>
                    <a:pt x="713" y="566"/>
                  </a:lnTo>
                  <a:lnTo>
                    <a:pt x="706" y="567"/>
                  </a:lnTo>
                  <a:lnTo>
                    <a:pt x="699" y="568"/>
                  </a:lnTo>
                  <a:lnTo>
                    <a:pt x="695" y="570"/>
                  </a:lnTo>
                  <a:lnTo>
                    <a:pt x="692" y="570"/>
                  </a:lnTo>
                  <a:lnTo>
                    <a:pt x="689" y="570"/>
                  </a:lnTo>
                  <a:lnTo>
                    <a:pt x="687" y="570"/>
                  </a:lnTo>
                  <a:lnTo>
                    <a:pt x="686" y="570"/>
                  </a:lnTo>
                  <a:lnTo>
                    <a:pt x="684" y="570"/>
                  </a:lnTo>
                  <a:lnTo>
                    <a:pt x="663" y="567"/>
                  </a:lnTo>
                  <a:lnTo>
                    <a:pt x="643" y="561"/>
                  </a:lnTo>
                  <a:lnTo>
                    <a:pt x="624" y="550"/>
                  </a:lnTo>
                  <a:lnTo>
                    <a:pt x="608" y="536"/>
                  </a:lnTo>
                  <a:lnTo>
                    <a:pt x="595" y="518"/>
                  </a:lnTo>
                  <a:lnTo>
                    <a:pt x="460" y="283"/>
                  </a:lnTo>
                  <a:lnTo>
                    <a:pt x="536" y="552"/>
                  </a:lnTo>
                  <a:lnTo>
                    <a:pt x="547" y="576"/>
                  </a:lnTo>
                  <a:lnTo>
                    <a:pt x="561" y="598"/>
                  </a:lnTo>
                  <a:lnTo>
                    <a:pt x="579" y="616"/>
                  </a:lnTo>
                  <a:lnTo>
                    <a:pt x="601" y="630"/>
                  </a:lnTo>
                  <a:lnTo>
                    <a:pt x="626" y="639"/>
                  </a:lnTo>
                  <a:lnTo>
                    <a:pt x="652" y="643"/>
                  </a:lnTo>
                  <a:lnTo>
                    <a:pt x="679" y="641"/>
                  </a:lnTo>
                  <a:lnTo>
                    <a:pt x="690" y="639"/>
                  </a:lnTo>
                  <a:lnTo>
                    <a:pt x="699" y="637"/>
                  </a:lnTo>
                  <a:lnTo>
                    <a:pt x="704" y="636"/>
                  </a:lnTo>
                  <a:lnTo>
                    <a:pt x="709" y="635"/>
                  </a:lnTo>
                  <a:lnTo>
                    <a:pt x="713" y="635"/>
                  </a:lnTo>
                  <a:lnTo>
                    <a:pt x="718" y="634"/>
                  </a:lnTo>
                  <a:lnTo>
                    <a:pt x="726" y="633"/>
                  </a:lnTo>
                  <a:lnTo>
                    <a:pt x="736" y="631"/>
                  </a:lnTo>
                  <a:lnTo>
                    <a:pt x="751" y="629"/>
                  </a:lnTo>
                  <a:lnTo>
                    <a:pt x="770" y="626"/>
                  </a:lnTo>
                  <a:lnTo>
                    <a:pt x="770" y="691"/>
                  </a:lnTo>
                  <a:lnTo>
                    <a:pt x="1054" y="690"/>
                  </a:lnTo>
                  <a:lnTo>
                    <a:pt x="1055" y="690"/>
                  </a:lnTo>
                  <a:lnTo>
                    <a:pt x="1072" y="691"/>
                  </a:lnTo>
                  <a:lnTo>
                    <a:pt x="1090" y="695"/>
                  </a:lnTo>
                  <a:lnTo>
                    <a:pt x="1090" y="1088"/>
                  </a:lnTo>
                  <a:lnTo>
                    <a:pt x="937" y="1521"/>
                  </a:lnTo>
                  <a:lnTo>
                    <a:pt x="927" y="1543"/>
                  </a:lnTo>
                  <a:lnTo>
                    <a:pt x="913" y="1563"/>
                  </a:lnTo>
                  <a:lnTo>
                    <a:pt x="894" y="1579"/>
                  </a:lnTo>
                  <a:lnTo>
                    <a:pt x="874" y="1592"/>
                  </a:lnTo>
                  <a:lnTo>
                    <a:pt x="852" y="1600"/>
                  </a:lnTo>
                  <a:lnTo>
                    <a:pt x="829" y="1604"/>
                  </a:lnTo>
                  <a:lnTo>
                    <a:pt x="804" y="1603"/>
                  </a:lnTo>
                  <a:lnTo>
                    <a:pt x="779" y="1596"/>
                  </a:lnTo>
                  <a:lnTo>
                    <a:pt x="756" y="1587"/>
                  </a:lnTo>
                  <a:lnTo>
                    <a:pt x="737" y="1571"/>
                  </a:lnTo>
                  <a:lnTo>
                    <a:pt x="721" y="1554"/>
                  </a:lnTo>
                  <a:lnTo>
                    <a:pt x="709" y="1534"/>
                  </a:lnTo>
                  <a:lnTo>
                    <a:pt x="700" y="1511"/>
                  </a:lnTo>
                  <a:lnTo>
                    <a:pt x="697" y="1487"/>
                  </a:lnTo>
                  <a:lnTo>
                    <a:pt x="698" y="1464"/>
                  </a:lnTo>
                  <a:lnTo>
                    <a:pt x="703" y="1439"/>
                  </a:lnTo>
                  <a:lnTo>
                    <a:pt x="879" y="938"/>
                  </a:lnTo>
                  <a:lnTo>
                    <a:pt x="799" y="938"/>
                  </a:lnTo>
                  <a:lnTo>
                    <a:pt x="743" y="1099"/>
                  </a:lnTo>
                  <a:lnTo>
                    <a:pt x="366" y="1099"/>
                  </a:lnTo>
                  <a:lnTo>
                    <a:pt x="310" y="1246"/>
                  </a:lnTo>
                  <a:lnTo>
                    <a:pt x="692" y="1246"/>
                  </a:lnTo>
                  <a:lnTo>
                    <a:pt x="652" y="1359"/>
                  </a:lnTo>
                  <a:lnTo>
                    <a:pt x="265" y="1359"/>
                  </a:lnTo>
                  <a:lnTo>
                    <a:pt x="186" y="1566"/>
                  </a:lnTo>
                  <a:lnTo>
                    <a:pt x="178" y="1579"/>
                  </a:lnTo>
                  <a:lnTo>
                    <a:pt x="168" y="1590"/>
                  </a:lnTo>
                  <a:lnTo>
                    <a:pt x="155" y="1597"/>
                  </a:lnTo>
                  <a:lnTo>
                    <a:pt x="141" y="1602"/>
                  </a:lnTo>
                  <a:lnTo>
                    <a:pt x="127" y="1602"/>
                  </a:lnTo>
                  <a:lnTo>
                    <a:pt x="112" y="1598"/>
                  </a:lnTo>
                  <a:lnTo>
                    <a:pt x="98" y="1591"/>
                  </a:lnTo>
                  <a:lnTo>
                    <a:pt x="87" y="1581"/>
                  </a:lnTo>
                  <a:lnTo>
                    <a:pt x="80" y="1568"/>
                  </a:lnTo>
                  <a:lnTo>
                    <a:pt x="77" y="1554"/>
                  </a:lnTo>
                  <a:lnTo>
                    <a:pt x="76" y="1540"/>
                  </a:lnTo>
                  <a:lnTo>
                    <a:pt x="79" y="1525"/>
                  </a:lnTo>
                  <a:lnTo>
                    <a:pt x="244" y="1099"/>
                  </a:lnTo>
                  <a:lnTo>
                    <a:pt x="224" y="1096"/>
                  </a:lnTo>
                  <a:lnTo>
                    <a:pt x="207" y="1089"/>
                  </a:lnTo>
                  <a:lnTo>
                    <a:pt x="191" y="1079"/>
                  </a:lnTo>
                  <a:lnTo>
                    <a:pt x="178" y="1066"/>
                  </a:lnTo>
                  <a:lnTo>
                    <a:pt x="168" y="1048"/>
                  </a:lnTo>
                  <a:lnTo>
                    <a:pt x="163" y="1030"/>
                  </a:lnTo>
                  <a:lnTo>
                    <a:pt x="2" y="211"/>
                  </a:lnTo>
                  <a:lnTo>
                    <a:pt x="0" y="192"/>
                  </a:lnTo>
                  <a:lnTo>
                    <a:pt x="3" y="173"/>
                  </a:lnTo>
                  <a:lnTo>
                    <a:pt x="10" y="155"/>
                  </a:lnTo>
                  <a:lnTo>
                    <a:pt x="20" y="140"/>
                  </a:lnTo>
                  <a:lnTo>
                    <a:pt x="33" y="127"/>
                  </a:lnTo>
                  <a:lnTo>
                    <a:pt x="51" y="118"/>
                  </a:lnTo>
                  <a:lnTo>
                    <a:pt x="69" y="111"/>
                  </a:lnTo>
                  <a:lnTo>
                    <a:pt x="88" y="110"/>
                  </a:lnTo>
                  <a:lnTo>
                    <a:pt x="108" y="112"/>
                  </a:lnTo>
                  <a:lnTo>
                    <a:pt x="125" y="120"/>
                  </a:lnTo>
                  <a:lnTo>
                    <a:pt x="140" y="129"/>
                  </a:lnTo>
                  <a:lnTo>
                    <a:pt x="153" y="143"/>
                  </a:lnTo>
                  <a:lnTo>
                    <a:pt x="163" y="160"/>
                  </a:lnTo>
                  <a:lnTo>
                    <a:pt x="169" y="179"/>
                  </a:lnTo>
                  <a:lnTo>
                    <a:pt x="274" y="713"/>
                  </a:lnTo>
                  <a:lnTo>
                    <a:pt x="273" y="174"/>
                  </a:lnTo>
                  <a:lnTo>
                    <a:pt x="275" y="142"/>
                  </a:lnTo>
                  <a:lnTo>
                    <a:pt x="284" y="113"/>
                  </a:lnTo>
                  <a:lnTo>
                    <a:pt x="297" y="86"/>
                  </a:lnTo>
                  <a:lnTo>
                    <a:pt x="314" y="62"/>
                  </a:lnTo>
                  <a:lnTo>
                    <a:pt x="334" y="41"/>
                  </a:lnTo>
                  <a:lnTo>
                    <a:pt x="359" y="24"/>
                  </a:lnTo>
                  <a:lnTo>
                    <a:pt x="386" y="11"/>
                  </a:lnTo>
                  <a:lnTo>
                    <a:pt x="415" y="3"/>
                  </a:lnTo>
                  <a:lnTo>
                    <a:pt x="4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0" name="Group 81"/>
          <p:cNvGrpSpPr/>
          <p:nvPr/>
        </p:nvGrpSpPr>
        <p:grpSpPr>
          <a:xfrm>
            <a:off x="10116751" y="3874886"/>
            <a:ext cx="563563" cy="557212"/>
            <a:chOff x="10018713" y="1916113"/>
            <a:chExt cx="563563" cy="557212"/>
          </a:xfrm>
          <a:solidFill>
            <a:srgbClr val="000000"/>
          </a:solidFill>
        </p:grpSpPr>
        <p:sp>
          <p:nvSpPr>
            <p:cNvPr id="251" name="Freeform 23"/>
            <p:cNvSpPr>
              <a:spLocks/>
            </p:cNvSpPr>
            <p:nvPr/>
          </p:nvSpPr>
          <p:spPr bwMode="auto">
            <a:xfrm>
              <a:off x="10225088" y="2225675"/>
              <a:ext cx="31750" cy="185738"/>
            </a:xfrm>
            <a:custGeom>
              <a:avLst/>
              <a:gdLst>
                <a:gd name="T0" fmla="*/ 0 w 201"/>
                <a:gd name="T1" fmla="*/ 0 h 1169"/>
                <a:gd name="T2" fmla="*/ 201 w 201"/>
                <a:gd name="T3" fmla="*/ 0 h 1169"/>
                <a:gd name="T4" fmla="*/ 201 w 201"/>
                <a:gd name="T5" fmla="*/ 1067 h 1169"/>
                <a:gd name="T6" fmla="*/ 198 w 201"/>
                <a:gd name="T7" fmla="*/ 1091 h 1169"/>
                <a:gd name="T8" fmla="*/ 191 w 201"/>
                <a:gd name="T9" fmla="*/ 1111 h 1169"/>
                <a:gd name="T10" fmla="*/ 179 w 201"/>
                <a:gd name="T11" fmla="*/ 1131 h 1169"/>
                <a:gd name="T12" fmla="*/ 164 w 201"/>
                <a:gd name="T13" fmla="*/ 1146 h 1169"/>
                <a:gd name="T14" fmla="*/ 145 w 201"/>
                <a:gd name="T15" fmla="*/ 1158 h 1169"/>
                <a:gd name="T16" fmla="*/ 124 w 201"/>
                <a:gd name="T17" fmla="*/ 1165 h 1169"/>
                <a:gd name="T18" fmla="*/ 101 w 201"/>
                <a:gd name="T19" fmla="*/ 1169 h 1169"/>
                <a:gd name="T20" fmla="*/ 77 w 201"/>
                <a:gd name="T21" fmla="*/ 1165 h 1169"/>
                <a:gd name="T22" fmla="*/ 57 w 201"/>
                <a:gd name="T23" fmla="*/ 1158 h 1169"/>
                <a:gd name="T24" fmla="*/ 37 w 201"/>
                <a:gd name="T25" fmla="*/ 1146 h 1169"/>
                <a:gd name="T26" fmla="*/ 22 w 201"/>
                <a:gd name="T27" fmla="*/ 1131 h 1169"/>
                <a:gd name="T28" fmla="*/ 10 w 201"/>
                <a:gd name="T29" fmla="*/ 1111 h 1169"/>
                <a:gd name="T30" fmla="*/ 3 w 201"/>
                <a:gd name="T31" fmla="*/ 1091 h 1169"/>
                <a:gd name="T32" fmla="*/ 0 w 201"/>
                <a:gd name="T33" fmla="*/ 1067 h 1169"/>
                <a:gd name="T34" fmla="*/ 0 w 201"/>
                <a:gd name="T35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1" h="1169">
                  <a:moveTo>
                    <a:pt x="0" y="0"/>
                  </a:moveTo>
                  <a:lnTo>
                    <a:pt x="201" y="0"/>
                  </a:lnTo>
                  <a:lnTo>
                    <a:pt x="201" y="1067"/>
                  </a:lnTo>
                  <a:lnTo>
                    <a:pt x="198" y="1091"/>
                  </a:lnTo>
                  <a:lnTo>
                    <a:pt x="191" y="1111"/>
                  </a:lnTo>
                  <a:lnTo>
                    <a:pt x="179" y="1131"/>
                  </a:lnTo>
                  <a:lnTo>
                    <a:pt x="164" y="1146"/>
                  </a:lnTo>
                  <a:lnTo>
                    <a:pt x="145" y="1158"/>
                  </a:lnTo>
                  <a:lnTo>
                    <a:pt x="124" y="1165"/>
                  </a:lnTo>
                  <a:lnTo>
                    <a:pt x="101" y="1169"/>
                  </a:lnTo>
                  <a:lnTo>
                    <a:pt x="77" y="1165"/>
                  </a:lnTo>
                  <a:lnTo>
                    <a:pt x="57" y="1158"/>
                  </a:lnTo>
                  <a:lnTo>
                    <a:pt x="37" y="1146"/>
                  </a:lnTo>
                  <a:lnTo>
                    <a:pt x="22" y="1131"/>
                  </a:lnTo>
                  <a:lnTo>
                    <a:pt x="10" y="1111"/>
                  </a:lnTo>
                  <a:lnTo>
                    <a:pt x="3" y="1091"/>
                  </a:lnTo>
                  <a:lnTo>
                    <a:pt x="0" y="106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4"/>
            <p:cNvSpPr>
              <a:spLocks/>
            </p:cNvSpPr>
            <p:nvPr/>
          </p:nvSpPr>
          <p:spPr bwMode="auto">
            <a:xfrm>
              <a:off x="10442576" y="2225675"/>
              <a:ext cx="31750" cy="185738"/>
            </a:xfrm>
            <a:custGeom>
              <a:avLst/>
              <a:gdLst>
                <a:gd name="T0" fmla="*/ 0 w 202"/>
                <a:gd name="T1" fmla="*/ 0 h 1169"/>
                <a:gd name="T2" fmla="*/ 202 w 202"/>
                <a:gd name="T3" fmla="*/ 0 h 1169"/>
                <a:gd name="T4" fmla="*/ 202 w 202"/>
                <a:gd name="T5" fmla="*/ 1067 h 1169"/>
                <a:gd name="T6" fmla="*/ 198 w 202"/>
                <a:gd name="T7" fmla="*/ 1091 h 1169"/>
                <a:gd name="T8" fmla="*/ 191 w 202"/>
                <a:gd name="T9" fmla="*/ 1111 h 1169"/>
                <a:gd name="T10" fmla="*/ 179 w 202"/>
                <a:gd name="T11" fmla="*/ 1131 h 1169"/>
                <a:gd name="T12" fmla="*/ 164 w 202"/>
                <a:gd name="T13" fmla="*/ 1146 h 1169"/>
                <a:gd name="T14" fmla="*/ 145 w 202"/>
                <a:gd name="T15" fmla="*/ 1158 h 1169"/>
                <a:gd name="T16" fmla="*/ 124 w 202"/>
                <a:gd name="T17" fmla="*/ 1165 h 1169"/>
                <a:gd name="T18" fmla="*/ 100 w 202"/>
                <a:gd name="T19" fmla="*/ 1169 h 1169"/>
                <a:gd name="T20" fmla="*/ 78 w 202"/>
                <a:gd name="T21" fmla="*/ 1165 h 1169"/>
                <a:gd name="T22" fmla="*/ 56 w 202"/>
                <a:gd name="T23" fmla="*/ 1158 h 1169"/>
                <a:gd name="T24" fmla="*/ 38 w 202"/>
                <a:gd name="T25" fmla="*/ 1146 h 1169"/>
                <a:gd name="T26" fmla="*/ 23 w 202"/>
                <a:gd name="T27" fmla="*/ 1131 h 1169"/>
                <a:gd name="T28" fmla="*/ 11 w 202"/>
                <a:gd name="T29" fmla="*/ 1111 h 1169"/>
                <a:gd name="T30" fmla="*/ 3 w 202"/>
                <a:gd name="T31" fmla="*/ 1091 h 1169"/>
                <a:gd name="T32" fmla="*/ 0 w 202"/>
                <a:gd name="T33" fmla="*/ 1067 h 1169"/>
                <a:gd name="T34" fmla="*/ 0 w 202"/>
                <a:gd name="T35" fmla="*/ 1067 h 1169"/>
                <a:gd name="T36" fmla="*/ 0 w 202"/>
                <a:gd name="T37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2" h="1169">
                  <a:moveTo>
                    <a:pt x="0" y="0"/>
                  </a:moveTo>
                  <a:lnTo>
                    <a:pt x="202" y="0"/>
                  </a:lnTo>
                  <a:lnTo>
                    <a:pt x="202" y="1067"/>
                  </a:lnTo>
                  <a:lnTo>
                    <a:pt x="198" y="1091"/>
                  </a:lnTo>
                  <a:lnTo>
                    <a:pt x="191" y="1111"/>
                  </a:lnTo>
                  <a:lnTo>
                    <a:pt x="179" y="1131"/>
                  </a:lnTo>
                  <a:lnTo>
                    <a:pt x="164" y="1146"/>
                  </a:lnTo>
                  <a:lnTo>
                    <a:pt x="145" y="1158"/>
                  </a:lnTo>
                  <a:lnTo>
                    <a:pt x="124" y="1165"/>
                  </a:lnTo>
                  <a:lnTo>
                    <a:pt x="100" y="1169"/>
                  </a:lnTo>
                  <a:lnTo>
                    <a:pt x="78" y="1165"/>
                  </a:lnTo>
                  <a:lnTo>
                    <a:pt x="56" y="1158"/>
                  </a:lnTo>
                  <a:lnTo>
                    <a:pt x="38" y="1146"/>
                  </a:lnTo>
                  <a:lnTo>
                    <a:pt x="23" y="1131"/>
                  </a:lnTo>
                  <a:lnTo>
                    <a:pt x="11" y="1111"/>
                  </a:lnTo>
                  <a:lnTo>
                    <a:pt x="3" y="1091"/>
                  </a:lnTo>
                  <a:lnTo>
                    <a:pt x="0" y="1067"/>
                  </a:lnTo>
                  <a:lnTo>
                    <a:pt x="0" y="106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5"/>
            <p:cNvSpPr>
              <a:spLocks/>
            </p:cNvSpPr>
            <p:nvPr/>
          </p:nvSpPr>
          <p:spPr bwMode="auto">
            <a:xfrm>
              <a:off x="10356851" y="2225675"/>
              <a:ext cx="60325" cy="223838"/>
            </a:xfrm>
            <a:custGeom>
              <a:avLst/>
              <a:gdLst>
                <a:gd name="T0" fmla="*/ 0 w 383"/>
                <a:gd name="T1" fmla="*/ 0 h 1409"/>
                <a:gd name="T2" fmla="*/ 383 w 383"/>
                <a:gd name="T3" fmla="*/ 0 h 1409"/>
                <a:gd name="T4" fmla="*/ 383 w 383"/>
                <a:gd name="T5" fmla="*/ 1216 h 1409"/>
                <a:gd name="T6" fmla="*/ 380 w 383"/>
                <a:gd name="T7" fmla="*/ 1251 h 1409"/>
                <a:gd name="T8" fmla="*/ 371 w 383"/>
                <a:gd name="T9" fmla="*/ 1283 h 1409"/>
                <a:gd name="T10" fmla="*/ 357 w 383"/>
                <a:gd name="T11" fmla="*/ 1314 h 1409"/>
                <a:gd name="T12" fmla="*/ 339 w 383"/>
                <a:gd name="T13" fmla="*/ 1341 h 1409"/>
                <a:gd name="T14" fmla="*/ 315 w 383"/>
                <a:gd name="T15" fmla="*/ 1363 h 1409"/>
                <a:gd name="T16" fmla="*/ 288 w 383"/>
                <a:gd name="T17" fmla="*/ 1383 h 1409"/>
                <a:gd name="T18" fmla="*/ 259 w 383"/>
                <a:gd name="T19" fmla="*/ 1397 h 1409"/>
                <a:gd name="T20" fmla="*/ 227 w 383"/>
                <a:gd name="T21" fmla="*/ 1406 h 1409"/>
                <a:gd name="T22" fmla="*/ 192 w 383"/>
                <a:gd name="T23" fmla="*/ 1409 h 1409"/>
                <a:gd name="T24" fmla="*/ 158 w 383"/>
                <a:gd name="T25" fmla="*/ 1406 h 1409"/>
                <a:gd name="T26" fmla="*/ 126 w 383"/>
                <a:gd name="T27" fmla="*/ 1397 h 1409"/>
                <a:gd name="T28" fmla="*/ 95 w 383"/>
                <a:gd name="T29" fmla="*/ 1383 h 1409"/>
                <a:gd name="T30" fmla="*/ 68 w 383"/>
                <a:gd name="T31" fmla="*/ 1363 h 1409"/>
                <a:gd name="T32" fmla="*/ 46 w 383"/>
                <a:gd name="T33" fmla="*/ 1341 h 1409"/>
                <a:gd name="T34" fmla="*/ 26 w 383"/>
                <a:gd name="T35" fmla="*/ 1314 h 1409"/>
                <a:gd name="T36" fmla="*/ 12 w 383"/>
                <a:gd name="T37" fmla="*/ 1283 h 1409"/>
                <a:gd name="T38" fmla="*/ 4 w 383"/>
                <a:gd name="T39" fmla="*/ 1251 h 1409"/>
                <a:gd name="T40" fmla="*/ 0 w 383"/>
                <a:gd name="T41" fmla="*/ 1216 h 1409"/>
                <a:gd name="T42" fmla="*/ 0 w 383"/>
                <a:gd name="T43" fmla="*/ 1216 h 1409"/>
                <a:gd name="T44" fmla="*/ 0 w 383"/>
                <a:gd name="T45" fmla="*/ 0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3" h="1409">
                  <a:moveTo>
                    <a:pt x="0" y="0"/>
                  </a:moveTo>
                  <a:lnTo>
                    <a:pt x="383" y="0"/>
                  </a:lnTo>
                  <a:lnTo>
                    <a:pt x="383" y="1216"/>
                  </a:lnTo>
                  <a:lnTo>
                    <a:pt x="380" y="1251"/>
                  </a:lnTo>
                  <a:lnTo>
                    <a:pt x="371" y="1283"/>
                  </a:lnTo>
                  <a:lnTo>
                    <a:pt x="357" y="1314"/>
                  </a:lnTo>
                  <a:lnTo>
                    <a:pt x="339" y="1341"/>
                  </a:lnTo>
                  <a:lnTo>
                    <a:pt x="315" y="1363"/>
                  </a:lnTo>
                  <a:lnTo>
                    <a:pt x="288" y="1383"/>
                  </a:lnTo>
                  <a:lnTo>
                    <a:pt x="259" y="1397"/>
                  </a:lnTo>
                  <a:lnTo>
                    <a:pt x="227" y="1406"/>
                  </a:lnTo>
                  <a:lnTo>
                    <a:pt x="192" y="1409"/>
                  </a:lnTo>
                  <a:lnTo>
                    <a:pt x="158" y="1406"/>
                  </a:lnTo>
                  <a:lnTo>
                    <a:pt x="126" y="1397"/>
                  </a:lnTo>
                  <a:lnTo>
                    <a:pt x="95" y="1383"/>
                  </a:lnTo>
                  <a:lnTo>
                    <a:pt x="68" y="1363"/>
                  </a:lnTo>
                  <a:lnTo>
                    <a:pt x="46" y="1341"/>
                  </a:lnTo>
                  <a:lnTo>
                    <a:pt x="26" y="1314"/>
                  </a:lnTo>
                  <a:lnTo>
                    <a:pt x="12" y="1283"/>
                  </a:lnTo>
                  <a:lnTo>
                    <a:pt x="4" y="1251"/>
                  </a:lnTo>
                  <a:lnTo>
                    <a:pt x="0" y="1216"/>
                  </a:lnTo>
                  <a:lnTo>
                    <a:pt x="0" y="121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6"/>
            <p:cNvSpPr>
              <a:spLocks/>
            </p:cNvSpPr>
            <p:nvPr/>
          </p:nvSpPr>
          <p:spPr bwMode="auto">
            <a:xfrm>
              <a:off x="10282238" y="2225675"/>
              <a:ext cx="60325" cy="223838"/>
            </a:xfrm>
            <a:custGeom>
              <a:avLst/>
              <a:gdLst>
                <a:gd name="T0" fmla="*/ 0 w 383"/>
                <a:gd name="T1" fmla="*/ 0 h 1409"/>
                <a:gd name="T2" fmla="*/ 383 w 383"/>
                <a:gd name="T3" fmla="*/ 0 h 1409"/>
                <a:gd name="T4" fmla="*/ 383 w 383"/>
                <a:gd name="T5" fmla="*/ 1216 h 1409"/>
                <a:gd name="T6" fmla="*/ 380 w 383"/>
                <a:gd name="T7" fmla="*/ 1251 h 1409"/>
                <a:gd name="T8" fmla="*/ 371 w 383"/>
                <a:gd name="T9" fmla="*/ 1283 h 1409"/>
                <a:gd name="T10" fmla="*/ 357 w 383"/>
                <a:gd name="T11" fmla="*/ 1314 h 1409"/>
                <a:gd name="T12" fmla="*/ 338 w 383"/>
                <a:gd name="T13" fmla="*/ 1341 h 1409"/>
                <a:gd name="T14" fmla="*/ 315 w 383"/>
                <a:gd name="T15" fmla="*/ 1363 h 1409"/>
                <a:gd name="T16" fmla="*/ 288 w 383"/>
                <a:gd name="T17" fmla="*/ 1383 h 1409"/>
                <a:gd name="T18" fmla="*/ 258 w 383"/>
                <a:gd name="T19" fmla="*/ 1397 h 1409"/>
                <a:gd name="T20" fmla="*/ 226 w 383"/>
                <a:gd name="T21" fmla="*/ 1406 h 1409"/>
                <a:gd name="T22" fmla="*/ 191 w 383"/>
                <a:gd name="T23" fmla="*/ 1409 h 1409"/>
                <a:gd name="T24" fmla="*/ 158 w 383"/>
                <a:gd name="T25" fmla="*/ 1406 h 1409"/>
                <a:gd name="T26" fmla="*/ 124 w 383"/>
                <a:gd name="T27" fmla="*/ 1397 h 1409"/>
                <a:gd name="T28" fmla="*/ 95 w 383"/>
                <a:gd name="T29" fmla="*/ 1383 h 1409"/>
                <a:gd name="T30" fmla="*/ 68 w 383"/>
                <a:gd name="T31" fmla="*/ 1363 h 1409"/>
                <a:gd name="T32" fmla="*/ 46 w 383"/>
                <a:gd name="T33" fmla="*/ 1341 h 1409"/>
                <a:gd name="T34" fmla="*/ 26 w 383"/>
                <a:gd name="T35" fmla="*/ 1314 h 1409"/>
                <a:gd name="T36" fmla="*/ 12 w 383"/>
                <a:gd name="T37" fmla="*/ 1283 h 1409"/>
                <a:gd name="T38" fmla="*/ 4 w 383"/>
                <a:gd name="T39" fmla="*/ 1251 h 1409"/>
                <a:gd name="T40" fmla="*/ 0 w 383"/>
                <a:gd name="T41" fmla="*/ 1216 h 1409"/>
                <a:gd name="T42" fmla="*/ 0 w 383"/>
                <a:gd name="T43" fmla="*/ 0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3" h="1409">
                  <a:moveTo>
                    <a:pt x="0" y="0"/>
                  </a:moveTo>
                  <a:lnTo>
                    <a:pt x="383" y="0"/>
                  </a:lnTo>
                  <a:lnTo>
                    <a:pt x="383" y="1216"/>
                  </a:lnTo>
                  <a:lnTo>
                    <a:pt x="380" y="1251"/>
                  </a:lnTo>
                  <a:lnTo>
                    <a:pt x="371" y="1283"/>
                  </a:lnTo>
                  <a:lnTo>
                    <a:pt x="357" y="1314"/>
                  </a:lnTo>
                  <a:lnTo>
                    <a:pt x="338" y="1341"/>
                  </a:lnTo>
                  <a:lnTo>
                    <a:pt x="315" y="1363"/>
                  </a:lnTo>
                  <a:lnTo>
                    <a:pt x="288" y="1383"/>
                  </a:lnTo>
                  <a:lnTo>
                    <a:pt x="258" y="1397"/>
                  </a:lnTo>
                  <a:lnTo>
                    <a:pt x="226" y="1406"/>
                  </a:lnTo>
                  <a:lnTo>
                    <a:pt x="191" y="1409"/>
                  </a:lnTo>
                  <a:lnTo>
                    <a:pt x="158" y="1406"/>
                  </a:lnTo>
                  <a:lnTo>
                    <a:pt x="124" y="1397"/>
                  </a:lnTo>
                  <a:lnTo>
                    <a:pt x="95" y="1383"/>
                  </a:lnTo>
                  <a:lnTo>
                    <a:pt x="68" y="1363"/>
                  </a:lnTo>
                  <a:lnTo>
                    <a:pt x="46" y="1341"/>
                  </a:lnTo>
                  <a:lnTo>
                    <a:pt x="26" y="1314"/>
                  </a:lnTo>
                  <a:lnTo>
                    <a:pt x="12" y="1283"/>
                  </a:lnTo>
                  <a:lnTo>
                    <a:pt x="4" y="1251"/>
                  </a:lnTo>
                  <a:lnTo>
                    <a:pt x="0" y="121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7"/>
            <p:cNvSpPr>
              <a:spLocks/>
            </p:cNvSpPr>
            <p:nvPr/>
          </p:nvSpPr>
          <p:spPr bwMode="auto">
            <a:xfrm>
              <a:off x="10298113" y="1916113"/>
              <a:ext cx="104775" cy="98425"/>
            </a:xfrm>
            <a:custGeom>
              <a:avLst/>
              <a:gdLst>
                <a:gd name="T0" fmla="*/ 331 w 661"/>
                <a:gd name="T1" fmla="*/ 0 h 629"/>
                <a:gd name="T2" fmla="*/ 376 w 661"/>
                <a:gd name="T3" fmla="*/ 4 h 629"/>
                <a:gd name="T4" fmla="*/ 419 w 661"/>
                <a:gd name="T5" fmla="*/ 12 h 629"/>
                <a:gd name="T6" fmla="*/ 460 w 661"/>
                <a:gd name="T7" fmla="*/ 27 h 629"/>
                <a:gd name="T8" fmla="*/ 498 w 661"/>
                <a:gd name="T9" fmla="*/ 46 h 629"/>
                <a:gd name="T10" fmla="*/ 533 w 661"/>
                <a:gd name="T11" fmla="*/ 70 h 629"/>
                <a:gd name="T12" fmla="*/ 565 w 661"/>
                <a:gd name="T13" fmla="*/ 98 h 629"/>
                <a:gd name="T14" fmla="*/ 594 w 661"/>
                <a:gd name="T15" fmla="*/ 130 h 629"/>
                <a:gd name="T16" fmla="*/ 617 w 661"/>
                <a:gd name="T17" fmla="*/ 165 h 629"/>
                <a:gd name="T18" fmla="*/ 636 w 661"/>
                <a:gd name="T19" fmla="*/ 204 h 629"/>
                <a:gd name="T20" fmla="*/ 651 w 661"/>
                <a:gd name="T21" fmla="*/ 245 h 629"/>
                <a:gd name="T22" fmla="*/ 659 w 661"/>
                <a:gd name="T23" fmla="*/ 288 h 629"/>
                <a:gd name="T24" fmla="*/ 661 w 661"/>
                <a:gd name="T25" fmla="*/ 333 h 629"/>
                <a:gd name="T26" fmla="*/ 659 w 661"/>
                <a:gd name="T27" fmla="*/ 376 h 629"/>
                <a:gd name="T28" fmla="*/ 651 w 661"/>
                <a:gd name="T29" fmla="*/ 417 h 629"/>
                <a:gd name="T30" fmla="*/ 638 w 661"/>
                <a:gd name="T31" fmla="*/ 457 h 629"/>
                <a:gd name="T32" fmla="*/ 620 w 661"/>
                <a:gd name="T33" fmla="*/ 494 h 629"/>
                <a:gd name="T34" fmla="*/ 585 w 661"/>
                <a:gd name="T35" fmla="*/ 475 h 629"/>
                <a:gd name="T36" fmla="*/ 547 w 661"/>
                <a:gd name="T37" fmla="*/ 461 h 629"/>
                <a:gd name="T38" fmla="*/ 507 w 661"/>
                <a:gd name="T39" fmla="*/ 451 h 629"/>
                <a:gd name="T40" fmla="*/ 466 w 661"/>
                <a:gd name="T41" fmla="*/ 448 h 629"/>
                <a:gd name="T42" fmla="*/ 425 w 661"/>
                <a:gd name="T43" fmla="*/ 450 h 629"/>
                <a:gd name="T44" fmla="*/ 384 w 661"/>
                <a:gd name="T45" fmla="*/ 458 h 629"/>
                <a:gd name="T46" fmla="*/ 343 w 661"/>
                <a:gd name="T47" fmla="*/ 471 h 629"/>
                <a:gd name="T48" fmla="*/ 308 w 661"/>
                <a:gd name="T49" fmla="*/ 489 h 629"/>
                <a:gd name="T50" fmla="*/ 274 w 661"/>
                <a:gd name="T51" fmla="*/ 511 h 629"/>
                <a:gd name="T52" fmla="*/ 245 w 661"/>
                <a:gd name="T53" fmla="*/ 536 h 629"/>
                <a:gd name="T54" fmla="*/ 220 w 661"/>
                <a:gd name="T55" fmla="*/ 564 h 629"/>
                <a:gd name="T56" fmla="*/ 199 w 661"/>
                <a:gd name="T57" fmla="*/ 595 h 629"/>
                <a:gd name="T58" fmla="*/ 181 w 661"/>
                <a:gd name="T59" fmla="*/ 629 h 629"/>
                <a:gd name="T60" fmla="*/ 143 w 661"/>
                <a:gd name="T61" fmla="*/ 606 h 629"/>
                <a:gd name="T62" fmla="*/ 107 w 661"/>
                <a:gd name="T63" fmla="*/ 578 h 629"/>
                <a:gd name="T64" fmla="*/ 77 w 661"/>
                <a:gd name="T65" fmla="*/ 546 h 629"/>
                <a:gd name="T66" fmla="*/ 50 w 661"/>
                <a:gd name="T67" fmla="*/ 509 h 629"/>
                <a:gd name="T68" fmla="*/ 29 w 661"/>
                <a:gd name="T69" fmla="*/ 469 h 629"/>
                <a:gd name="T70" fmla="*/ 13 w 661"/>
                <a:gd name="T71" fmla="*/ 426 h 629"/>
                <a:gd name="T72" fmla="*/ 3 w 661"/>
                <a:gd name="T73" fmla="*/ 380 h 629"/>
                <a:gd name="T74" fmla="*/ 0 w 661"/>
                <a:gd name="T75" fmla="*/ 333 h 629"/>
                <a:gd name="T76" fmla="*/ 2 w 661"/>
                <a:gd name="T77" fmla="*/ 288 h 629"/>
                <a:gd name="T78" fmla="*/ 12 w 661"/>
                <a:gd name="T79" fmla="*/ 245 h 629"/>
                <a:gd name="T80" fmla="*/ 26 w 661"/>
                <a:gd name="T81" fmla="*/ 204 h 629"/>
                <a:gd name="T82" fmla="*/ 45 w 661"/>
                <a:gd name="T83" fmla="*/ 165 h 629"/>
                <a:gd name="T84" fmla="*/ 69 w 661"/>
                <a:gd name="T85" fmla="*/ 130 h 629"/>
                <a:gd name="T86" fmla="*/ 97 w 661"/>
                <a:gd name="T87" fmla="*/ 98 h 629"/>
                <a:gd name="T88" fmla="*/ 129 w 661"/>
                <a:gd name="T89" fmla="*/ 70 h 629"/>
                <a:gd name="T90" fmla="*/ 164 w 661"/>
                <a:gd name="T91" fmla="*/ 46 h 629"/>
                <a:gd name="T92" fmla="*/ 202 w 661"/>
                <a:gd name="T93" fmla="*/ 27 h 629"/>
                <a:gd name="T94" fmla="*/ 243 w 661"/>
                <a:gd name="T95" fmla="*/ 12 h 629"/>
                <a:gd name="T96" fmla="*/ 286 w 661"/>
                <a:gd name="T97" fmla="*/ 4 h 629"/>
                <a:gd name="T98" fmla="*/ 331 w 661"/>
                <a:gd name="T9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61" h="629">
                  <a:moveTo>
                    <a:pt x="331" y="0"/>
                  </a:moveTo>
                  <a:lnTo>
                    <a:pt x="376" y="4"/>
                  </a:lnTo>
                  <a:lnTo>
                    <a:pt x="419" y="12"/>
                  </a:lnTo>
                  <a:lnTo>
                    <a:pt x="460" y="27"/>
                  </a:lnTo>
                  <a:lnTo>
                    <a:pt x="498" y="46"/>
                  </a:lnTo>
                  <a:lnTo>
                    <a:pt x="533" y="70"/>
                  </a:lnTo>
                  <a:lnTo>
                    <a:pt x="565" y="98"/>
                  </a:lnTo>
                  <a:lnTo>
                    <a:pt x="594" y="130"/>
                  </a:lnTo>
                  <a:lnTo>
                    <a:pt x="617" y="165"/>
                  </a:lnTo>
                  <a:lnTo>
                    <a:pt x="636" y="204"/>
                  </a:lnTo>
                  <a:lnTo>
                    <a:pt x="651" y="245"/>
                  </a:lnTo>
                  <a:lnTo>
                    <a:pt x="659" y="288"/>
                  </a:lnTo>
                  <a:lnTo>
                    <a:pt x="661" y="333"/>
                  </a:lnTo>
                  <a:lnTo>
                    <a:pt x="659" y="376"/>
                  </a:lnTo>
                  <a:lnTo>
                    <a:pt x="651" y="417"/>
                  </a:lnTo>
                  <a:lnTo>
                    <a:pt x="638" y="457"/>
                  </a:lnTo>
                  <a:lnTo>
                    <a:pt x="620" y="494"/>
                  </a:lnTo>
                  <a:lnTo>
                    <a:pt x="585" y="475"/>
                  </a:lnTo>
                  <a:lnTo>
                    <a:pt x="547" y="461"/>
                  </a:lnTo>
                  <a:lnTo>
                    <a:pt x="507" y="451"/>
                  </a:lnTo>
                  <a:lnTo>
                    <a:pt x="466" y="448"/>
                  </a:lnTo>
                  <a:lnTo>
                    <a:pt x="425" y="450"/>
                  </a:lnTo>
                  <a:lnTo>
                    <a:pt x="384" y="458"/>
                  </a:lnTo>
                  <a:lnTo>
                    <a:pt x="343" y="471"/>
                  </a:lnTo>
                  <a:lnTo>
                    <a:pt x="308" y="489"/>
                  </a:lnTo>
                  <a:lnTo>
                    <a:pt x="274" y="511"/>
                  </a:lnTo>
                  <a:lnTo>
                    <a:pt x="245" y="536"/>
                  </a:lnTo>
                  <a:lnTo>
                    <a:pt x="220" y="564"/>
                  </a:lnTo>
                  <a:lnTo>
                    <a:pt x="199" y="595"/>
                  </a:lnTo>
                  <a:lnTo>
                    <a:pt x="181" y="629"/>
                  </a:lnTo>
                  <a:lnTo>
                    <a:pt x="143" y="606"/>
                  </a:lnTo>
                  <a:lnTo>
                    <a:pt x="107" y="578"/>
                  </a:lnTo>
                  <a:lnTo>
                    <a:pt x="77" y="546"/>
                  </a:lnTo>
                  <a:lnTo>
                    <a:pt x="50" y="509"/>
                  </a:lnTo>
                  <a:lnTo>
                    <a:pt x="29" y="469"/>
                  </a:lnTo>
                  <a:lnTo>
                    <a:pt x="13" y="426"/>
                  </a:lnTo>
                  <a:lnTo>
                    <a:pt x="3" y="380"/>
                  </a:lnTo>
                  <a:lnTo>
                    <a:pt x="0" y="333"/>
                  </a:lnTo>
                  <a:lnTo>
                    <a:pt x="2" y="288"/>
                  </a:lnTo>
                  <a:lnTo>
                    <a:pt x="12" y="245"/>
                  </a:lnTo>
                  <a:lnTo>
                    <a:pt x="26" y="204"/>
                  </a:lnTo>
                  <a:lnTo>
                    <a:pt x="45" y="165"/>
                  </a:lnTo>
                  <a:lnTo>
                    <a:pt x="69" y="130"/>
                  </a:lnTo>
                  <a:lnTo>
                    <a:pt x="97" y="98"/>
                  </a:lnTo>
                  <a:lnTo>
                    <a:pt x="129" y="70"/>
                  </a:lnTo>
                  <a:lnTo>
                    <a:pt x="164" y="46"/>
                  </a:lnTo>
                  <a:lnTo>
                    <a:pt x="202" y="27"/>
                  </a:lnTo>
                  <a:lnTo>
                    <a:pt x="243" y="12"/>
                  </a:lnTo>
                  <a:lnTo>
                    <a:pt x="286" y="4"/>
                  </a:lnTo>
                  <a:lnTo>
                    <a:pt x="3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8"/>
            <p:cNvSpPr>
              <a:spLocks/>
            </p:cNvSpPr>
            <p:nvPr/>
          </p:nvSpPr>
          <p:spPr bwMode="auto">
            <a:xfrm>
              <a:off x="10018713" y="1930400"/>
              <a:ext cx="563563" cy="542925"/>
            </a:xfrm>
            <a:custGeom>
              <a:avLst/>
              <a:gdLst>
                <a:gd name="T0" fmla="*/ 1193 w 3554"/>
                <a:gd name="T1" fmla="*/ 73 h 3422"/>
                <a:gd name="T2" fmla="*/ 1350 w 3554"/>
                <a:gd name="T3" fmla="*/ 251 h 3422"/>
                <a:gd name="T4" fmla="*/ 1211 w 3554"/>
                <a:gd name="T5" fmla="*/ 378 h 3422"/>
                <a:gd name="T6" fmla="*/ 1163 w 3554"/>
                <a:gd name="T7" fmla="*/ 510 h 3422"/>
                <a:gd name="T8" fmla="*/ 1022 w 3554"/>
                <a:gd name="T9" fmla="*/ 515 h 3422"/>
                <a:gd name="T10" fmla="*/ 822 w 3554"/>
                <a:gd name="T11" fmla="*/ 519 h 3422"/>
                <a:gd name="T12" fmla="*/ 771 w 3554"/>
                <a:gd name="T13" fmla="*/ 368 h 3422"/>
                <a:gd name="T14" fmla="*/ 786 w 3554"/>
                <a:gd name="T15" fmla="*/ 1397 h 3422"/>
                <a:gd name="T16" fmla="*/ 811 w 3554"/>
                <a:gd name="T17" fmla="*/ 1493 h 3422"/>
                <a:gd name="T18" fmla="*/ 1177 w 3554"/>
                <a:gd name="T19" fmla="*/ 1493 h 3422"/>
                <a:gd name="T20" fmla="*/ 1135 w 3554"/>
                <a:gd name="T21" fmla="*/ 1340 h 3422"/>
                <a:gd name="T22" fmla="*/ 1190 w 3554"/>
                <a:gd name="T23" fmla="*/ 1125 h 3422"/>
                <a:gd name="T24" fmla="*/ 1218 w 3554"/>
                <a:gd name="T25" fmla="*/ 1016 h 3422"/>
                <a:gd name="T26" fmla="*/ 1251 w 3554"/>
                <a:gd name="T27" fmla="*/ 886 h 3422"/>
                <a:gd name="T28" fmla="*/ 1327 w 3554"/>
                <a:gd name="T29" fmla="*/ 635 h 3422"/>
                <a:gd name="T30" fmla="*/ 1528 w 3554"/>
                <a:gd name="T31" fmla="*/ 445 h 3422"/>
                <a:gd name="T32" fmla="*/ 1744 w 3554"/>
                <a:gd name="T33" fmla="*/ 539 h 3422"/>
                <a:gd name="T34" fmla="*/ 1919 w 3554"/>
                <a:gd name="T35" fmla="*/ 741 h 3422"/>
                <a:gd name="T36" fmla="*/ 1952 w 3554"/>
                <a:gd name="T37" fmla="*/ 1082 h 3422"/>
                <a:gd name="T38" fmla="*/ 1798 w 3554"/>
                <a:gd name="T39" fmla="*/ 807 h 3422"/>
                <a:gd name="T40" fmla="*/ 1714 w 3554"/>
                <a:gd name="T41" fmla="*/ 871 h 3422"/>
                <a:gd name="T42" fmla="*/ 1643 w 3554"/>
                <a:gd name="T43" fmla="*/ 746 h 3422"/>
                <a:gd name="T44" fmla="*/ 1583 w 3554"/>
                <a:gd name="T45" fmla="*/ 883 h 3422"/>
                <a:gd name="T46" fmla="*/ 1525 w 3554"/>
                <a:gd name="T47" fmla="*/ 1105 h 3422"/>
                <a:gd name="T48" fmla="*/ 1907 w 3554"/>
                <a:gd name="T49" fmla="*/ 1223 h 3422"/>
                <a:gd name="T50" fmla="*/ 2031 w 3554"/>
                <a:gd name="T51" fmla="*/ 1347 h 3422"/>
                <a:gd name="T52" fmla="*/ 1967 w 3554"/>
                <a:gd name="T53" fmla="*/ 1511 h 3422"/>
                <a:gd name="T54" fmla="*/ 2181 w 3554"/>
                <a:gd name="T55" fmla="*/ 1384 h 3422"/>
                <a:gd name="T56" fmla="*/ 2227 w 3554"/>
                <a:gd name="T57" fmla="*/ 1493 h 3422"/>
                <a:gd name="T58" fmla="*/ 2242 w 3554"/>
                <a:gd name="T59" fmla="*/ 1526 h 3422"/>
                <a:gd name="T60" fmla="*/ 2364 w 3554"/>
                <a:gd name="T61" fmla="*/ 1440 h 3422"/>
                <a:gd name="T62" fmla="*/ 2073 w 3554"/>
                <a:gd name="T63" fmla="*/ 589 h 3422"/>
                <a:gd name="T64" fmla="*/ 2209 w 3554"/>
                <a:gd name="T65" fmla="*/ 502 h 3422"/>
                <a:gd name="T66" fmla="*/ 2350 w 3554"/>
                <a:gd name="T67" fmla="*/ 575 h 3422"/>
                <a:gd name="T68" fmla="*/ 2466 w 3554"/>
                <a:gd name="T69" fmla="*/ 487 h 3422"/>
                <a:gd name="T70" fmla="*/ 2664 w 3554"/>
                <a:gd name="T71" fmla="*/ 467 h 3422"/>
                <a:gd name="T72" fmla="*/ 2793 w 3554"/>
                <a:gd name="T73" fmla="*/ 672 h 3422"/>
                <a:gd name="T74" fmla="*/ 2784 w 3554"/>
                <a:gd name="T75" fmla="*/ 830 h 3422"/>
                <a:gd name="T76" fmla="*/ 2742 w 3554"/>
                <a:gd name="T77" fmla="*/ 1040 h 3422"/>
                <a:gd name="T78" fmla="*/ 2693 w 3554"/>
                <a:gd name="T79" fmla="*/ 1286 h 3422"/>
                <a:gd name="T80" fmla="*/ 2658 w 3554"/>
                <a:gd name="T81" fmla="*/ 1441 h 3422"/>
                <a:gd name="T82" fmla="*/ 2635 w 3554"/>
                <a:gd name="T83" fmla="*/ 1526 h 3422"/>
                <a:gd name="T84" fmla="*/ 3377 w 3554"/>
                <a:gd name="T85" fmla="*/ 1526 h 3422"/>
                <a:gd name="T86" fmla="*/ 3543 w 3554"/>
                <a:gd name="T87" fmla="*/ 1586 h 3422"/>
                <a:gd name="T88" fmla="*/ 3517 w 3554"/>
                <a:gd name="T89" fmla="*/ 1699 h 3422"/>
                <a:gd name="T90" fmla="*/ 3345 w 3554"/>
                <a:gd name="T91" fmla="*/ 3274 h 3422"/>
                <a:gd name="T92" fmla="*/ 3255 w 3554"/>
                <a:gd name="T93" fmla="*/ 3411 h 3422"/>
                <a:gd name="T94" fmla="*/ 3092 w 3554"/>
                <a:gd name="T95" fmla="*/ 3379 h 3422"/>
                <a:gd name="T96" fmla="*/ 498 w 3554"/>
                <a:gd name="T97" fmla="*/ 1720 h 3422"/>
                <a:gd name="T98" fmla="*/ 433 w 3554"/>
                <a:gd name="T99" fmla="*/ 3397 h 3422"/>
                <a:gd name="T100" fmla="*/ 266 w 3554"/>
                <a:gd name="T101" fmla="*/ 3397 h 3422"/>
                <a:gd name="T102" fmla="*/ 201 w 3554"/>
                <a:gd name="T103" fmla="*/ 1720 h 3422"/>
                <a:gd name="T104" fmla="*/ 10 w 3554"/>
                <a:gd name="T105" fmla="*/ 1665 h 3422"/>
                <a:gd name="T106" fmla="*/ 37 w 3554"/>
                <a:gd name="T107" fmla="*/ 1547 h 3422"/>
                <a:gd name="T108" fmla="*/ 261 w 3554"/>
                <a:gd name="T109" fmla="*/ 1507 h 3422"/>
                <a:gd name="T110" fmla="*/ 260 w 3554"/>
                <a:gd name="T111" fmla="*/ 1408 h 3422"/>
                <a:gd name="T112" fmla="*/ 111 w 3554"/>
                <a:gd name="T113" fmla="*/ 778 h 3422"/>
                <a:gd name="T114" fmla="*/ 901 w 3554"/>
                <a:gd name="T115" fmla="*/ 19 h 3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54" h="3422">
                  <a:moveTo>
                    <a:pt x="985" y="0"/>
                  </a:moveTo>
                  <a:lnTo>
                    <a:pt x="1030" y="4"/>
                  </a:lnTo>
                  <a:lnTo>
                    <a:pt x="1073" y="13"/>
                  </a:lnTo>
                  <a:lnTo>
                    <a:pt x="1115" y="29"/>
                  </a:lnTo>
                  <a:lnTo>
                    <a:pt x="1155" y="49"/>
                  </a:lnTo>
                  <a:lnTo>
                    <a:pt x="1193" y="73"/>
                  </a:lnTo>
                  <a:lnTo>
                    <a:pt x="1229" y="101"/>
                  </a:lnTo>
                  <a:lnTo>
                    <a:pt x="1262" y="132"/>
                  </a:lnTo>
                  <a:lnTo>
                    <a:pt x="1292" y="166"/>
                  </a:lnTo>
                  <a:lnTo>
                    <a:pt x="1319" y="202"/>
                  </a:lnTo>
                  <a:lnTo>
                    <a:pt x="1344" y="237"/>
                  </a:lnTo>
                  <a:lnTo>
                    <a:pt x="1350" y="251"/>
                  </a:lnTo>
                  <a:lnTo>
                    <a:pt x="1350" y="264"/>
                  </a:lnTo>
                  <a:lnTo>
                    <a:pt x="1346" y="278"/>
                  </a:lnTo>
                  <a:lnTo>
                    <a:pt x="1338" y="289"/>
                  </a:lnTo>
                  <a:lnTo>
                    <a:pt x="1326" y="298"/>
                  </a:lnTo>
                  <a:lnTo>
                    <a:pt x="1204" y="354"/>
                  </a:lnTo>
                  <a:lnTo>
                    <a:pt x="1211" y="378"/>
                  </a:lnTo>
                  <a:lnTo>
                    <a:pt x="1215" y="403"/>
                  </a:lnTo>
                  <a:lnTo>
                    <a:pt x="1214" y="428"/>
                  </a:lnTo>
                  <a:lnTo>
                    <a:pt x="1207" y="452"/>
                  </a:lnTo>
                  <a:lnTo>
                    <a:pt x="1196" y="473"/>
                  </a:lnTo>
                  <a:lnTo>
                    <a:pt x="1181" y="493"/>
                  </a:lnTo>
                  <a:lnTo>
                    <a:pt x="1163" y="510"/>
                  </a:lnTo>
                  <a:lnTo>
                    <a:pt x="1140" y="523"/>
                  </a:lnTo>
                  <a:lnTo>
                    <a:pt x="1117" y="532"/>
                  </a:lnTo>
                  <a:lnTo>
                    <a:pt x="1092" y="534"/>
                  </a:lnTo>
                  <a:lnTo>
                    <a:pt x="1067" y="533"/>
                  </a:lnTo>
                  <a:lnTo>
                    <a:pt x="1043" y="526"/>
                  </a:lnTo>
                  <a:lnTo>
                    <a:pt x="1022" y="515"/>
                  </a:lnTo>
                  <a:lnTo>
                    <a:pt x="1002" y="500"/>
                  </a:lnTo>
                  <a:lnTo>
                    <a:pt x="985" y="482"/>
                  </a:lnTo>
                  <a:lnTo>
                    <a:pt x="972" y="460"/>
                  </a:lnTo>
                  <a:lnTo>
                    <a:pt x="850" y="515"/>
                  </a:lnTo>
                  <a:lnTo>
                    <a:pt x="836" y="520"/>
                  </a:lnTo>
                  <a:lnTo>
                    <a:pt x="822" y="519"/>
                  </a:lnTo>
                  <a:lnTo>
                    <a:pt x="809" y="512"/>
                  </a:lnTo>
                  <a:lnTo>
                    <a:pt x="799" y="503"/>
                  </a:lnTo>
                  <a:lnTo>
                    <a:pt x="793" y="490"/>
                  </a:lnTo>
                  <a:lnTo>
                    <a:pt x="782" y="452"/>
                  </a:lnTo>
                  <a:lnTo>
                    <a:pt x="776" y="410"/>
                  </a:lnTo>
                  <a:lnTo>
                    <a:pt x="771" y="368"/>
                  </a:lnTo>
                  <a:lnTo>
                    <a:pt x="770" y="325"/>
                  </a:lnTo>
                  <a:lnTo>
                    <a:pt x="266" y="781"/>
                  </a:lnTo>
                  <a:lnTo>
                    <a:pt x="565" y="1387"/>
                  </a:lnTo>
                  <a:lnTo>
                    <a:pt x="751" y="1387"/>
                  </a:lnTo>
                  <a:lnTo>
                    <a:pt x="769" y="1389"/>
                  </a:lnTo>
                  <a:lnTo>
                    <a:pt x="786" y="1397"/>
                  </a:lnTo>
                  <a:lnTo>
                    <a:pt x="800" y="1408"/>
                  </a:lnTo>
                  <a:lnTo>
                    <a:pt x="811" y="1422"/>
                  </a:lnTo>
                  <a:lnTo>
                    <a:pt x="819" y="1439"/>
                  </a:lnTo>
                  <a:lnTo>
                    <a:pt x="821" y="1458"/>
                  </a:lnTo>
                  <a:lnTo>
                    <a:pt x="819" y="1476"/>
                  </a:lnTo>
                  <a:lnTo>
                    <a:pt x="811" y="1493"/>
                  </a:lnTo>
                  <a:lnTo>
                    <a:pt x="800" y="1507"/>
                  </a:lnTo>
                  <a:lnTo>
                    <a:pt x="785" y="1519"/>
                  </a:lnTo>
                  <a:lnTo>
                    <a:pt x="768" y="1526"/>
                  </a:lnTo>
                  <a:lnTo>
                    <a:pt x="1224" y="1526"/>
                  </a:lnTo>
                  <a:lnTo>
                    <a:pt x="1200" y="1512"/>
                  </a:lnTo>
                  <a:lnTo>
                    <a:pt x="1177" y="1493"/>
                  </a:lnTo>
                  <a:lnTo>
                    <a:pt x="1160" y="1473"/>
                  </a:lnTo>
                  <a:lnTo>
                    <a:pt x="1146" y="1449"/>
                  </a:lnTo>
                  <a:lnTo>
                    <a:pt x="1136" y="1423"/>
                  </a:lnTo>
                  <a:lnTo>
                    <a:pt x="1131" y="1396"/>
                  </a:lnTo>
                  <a:lnTo>
                    <a:pt x="1131" y="1368"/>
                  </a:lnTo>
                  <a:lnTo>
                    <a:pt x="1135" y="1340"/>
                  </a:lnTo>
                  <a:lnTo>
                    <a:pt x="1147" y="1291"/>
                  </a:lnTo>
                  <a:lnTo>
                    <a:pt x="1158" y="1249"/>
                  </a:lnTo>
                  <a:lnTo>
                    <a:pt x="1167" y="1212"/>
                  </a:lnTo>
                  <a:lnTo>
                    <a:pt x="1176" y="1180"/>
                  </a:lnTo>
                  <a:lnTo>
                    <a:pt x="1183" y="1150"/>
                  </a:lnTo>
                  <a:lnTo>
                    <a:pt x="1190" y="1125"/>
                  </a:lnTo>
                  <a:lnTo>
                    <a:pt x="1195" y="1104"/>
                  </a:lnTo>
                  <a:lnTo>
                    <a:pt x="1201" y="1084"/>
                  </a:lnTo>
                  <a:lnTo>
                    <a:pt x="1205" y="1066"/>
                  </a:lnTo>
                  <a:lnTo>
                    <a:pt x="1209" y="1049"/>
                  </a:lnTo>
                  <a:lnTo>
                    <a:pt x="1214" y="1032"/>
                  </a:lnTo>
                  <a:lnTo>
                    <a:pt x="1218" y="1016"/>
                  </a:lnTo>
                  <a:lnTo>
                    <a:pt x="1222" y="1000"/>
                  </a:lnTo>
                  <a:lnTo>
                    <a:pt x="1227" y="982"/>
                  </a:lnTo>
                  <a:lnTo>
                    <a:pt x="1232" y="962"/>
                  </a:lnTo>
                  <a:lnTo>
                    <a:pt x="1237" y="939"/>
                  </a:lnTo>
                  <a:lnTo>
                    <a:pt x="1244" y="915"/>
                  </a:lnTo>
                  <a:lnTo>
                    <a:pt x="1251" y="886"/>
                  </a:lnTo>
                  <a:lnTo>
                    <a:pt x="1260" y="854"/>
                  </a:lnTo>
                  <a:lnTo>
                    <a:pt x="1270" y="816"/>
                  </a:lnTo>
                  <a:lnTo>
                    <a:pt x="1281" y="774"/>
                  </a:lnTo>
                  <a:lnTo>
                    <a:pt x="1292" y="725"/>
                  </a:lnTo>
                  <a:lnTo>
                    <a:pt x="1307" y="679"/>
                  </a:lnTo>
                  <a:lnTo>
                    <a:pt x="1327" y="635"/>
                  </a:lnTo>
                  <a:lnTo>
                    <a:pt x="1352" y="594"/>
                  </a:lnTo>
                  <a:lnTo>
                    <a:pt x="1380" y="556"/>
                  </a:lnTo>
                  <a:lnTo>
                    <a:pt x="1412" y="523"/>
                  </a:lnTo>
                  <a:lnTo>
                    <a:pt x="1448" y="493"/>
                  </a:lnTo>
                  <a:lnTo>
                    <a:pt x="1487" y="467"/>
                  </a:lnTo>
                  <a:lnTo>
                    <a:pt x="1528" y="445"/>
                  </a:lnTo>
                  <a:lnTo>
                    <a:pt x="1571" y="428"/>
                  </a:lnTo>
                  <a:lnTo>
                    <a:pt x="1617" y="415"/>
                  </a:lnTo>
                  <a:lnTo>
                    <a:pt x="1665" y="408"/>
                  </a:lnTo>
                  <a:lnTo>
                    <a:pt x="1686" y="455"/>
                  </a:lnTo>
                  <a:lnTo>
                    <a:pt x="1713" y="498"/>
                  </a:lnTo>
                  <a:lnTo>
                    <a:pt x="1744" y="539"/>
                  </a:lnTo>
                  <a:lnTo>
                    <a:pt x="1780" y="575"/>
                  </a:lnTo>
                  <a:lnTo>
                    <a:pt x="1820" y="607"/>
                  </a:lnTo>
                  <a:lnTo>
                    <a:pt x="1863" y="635"/>
                  </a:lnTo>
                  <a:lnTo>
                    <a:pt x="1908" y="658"/>
                  </a:lnTo>
                  <a:lnTo>
                    <a:pt x="1912" y="700"/>
                  </a:lnTo>
                  <a:lnTo>
                    <a:pt x="1919" y="741"/>
                  </a:lnTo>
                  <a:lnTo>
                    <a:pt x="1932" y="779"/>
                  </a:lnTo>
                  <a:lnTo>
                    <a:pt x="2089" y="1160"/>
                  </a:lnTo>
                  <a:lnTo>
                    <a:pt x="2058" y="1134"/>
                  </a:lnTo>
                  <a:lnTo>
                    <a:pt x="2026" y="1112"/>
                  </a:lnTo>
                  <a:lnTo>
                    <a:pt x="1989" y="1094"/>
                  </a:lnTo>
                  <a:lnTo>
                    <a:pt x="1952" y="1082"/>
                  </a:lnTo>
                  <a:lnTo>
                    <a:pt x="1952" y="1081"/>
                  </a:lnTo>
                  <a:lnTo>
                    <a:pt x="1857" y="853"/>
                  </a:lnTo>
                  <a:lnTo>
                    <a:pt x="1847" y="836"/>
                  </a:lnTo>
                  <a:lnTo>
                    <a:pt x="1833" y="823"/>
                  </a:lnTo>
                  <a:lnTo>
                    <a:pt x="1817" y="813"/>
                  </a:lnTo>
                  <a:lnTo>
                    <a:pt x="1798" y="807"/>
                  </a:lnTo>
                  <a:lnTo>
                    <a:pt x="1779" y="807"/>
                  </a:lnTo>
                  <a:lnTo>
                    <a:pt x="1760" y="813"/>
                  </a:lnTo>
                  <a:lnTo>
                    <a:pt x="1742" y="823"/>
                  </a:lnTo>
                  <a:lnTo>
                    <a:pt x="1729" y="837"/>
                  </a:lnTo>
                  <a:lnTo>
                    <a:pt x="1720" y="853"/>
                  </a:lnTo>
                  <a:lnTo>
                    <a:pt x="1714" y="871"/>
                  </a:lnTo>
                  <a:lnTo>
                    <a:pt x="1714" y="891"/>
                  </a:lnTo>
                  <a:lnTo>
                    <a:pt x="1720" y="910"/>
                  </a:lnTo>
                  <a:lnTo>
                    <a:pt x="1786" y="1072"/>
                  </a:lnTo>
                  <a:lnTo>
                    <a:pt x="1665" y="1072"/>
                  </a:lnTo>
                  <a:lnTo>
                    <a:pt x="1665" y="734"/>
                  </a:lnTo>
                  <a:lnTo>
                    <a:pt x="1643" y="746"/>
                  </a:lnTo>
                  <a:lnTo>
                    <a:pt x="1626" y="762"/>
                  </a:lnTo>
                  <a:lnTo>
                    <a:pt x="1612" y="783"/>
                  </a:lnTo>
                  <a:lnTo>
                    <a:pt x="1602" y="805"/>
                  </a:lnTo>
                  <a:lnTo>
                    <a:pt x="1597" y="826"/>
                  </a:lnTo>
                  <a:lnTo>
                    <a:pt x="1590" y="853"/>
                  </a:lnTo>
                  <a:lnTo>
                    <a:pt x="1583" y="883"/>
                  </a:lnTo>
                  <a:lnTo>
                    <a:pt x="1574" y="917"/>
                  </a:lnTo>
                  <a:lnTo>
                    <a:pt x="1564" y="953"/>
                  </a:lnTo>
                  <a:lnTo>
                    <a:pt x="1555" y="991"/>
                  </a:lnTo>
                  <a:lnTo>
                    <a:pt x="1545" y="1030"/>
                  </a:lnTo>
                  <a:lnTo>
                    <a:pt x="1535" y="1068"/>
                  </a:lnTo>
                  <a:lnTo>
                    <a:pt x="1525" y="1105"/>
                  </a:lnTo>
                  <a:lnTo>
                    <a:pt x="1516" y="1140"/>
                  </a:lnTo>
                  <a:lnTo>
                    <a:pt x="1508" y="1171"/>
                  </a:lnTo>
                  <a:lnTo>
                    <a:pt x="1502" y="1197"/>
                  </a:lnTo>
                  <a:lnTo>
                    <a:pt x="1495" y="1220"/>
                  </a:lnTo>
                  <a:lnTo>
                    <a:pt x="1875" y="1220"/>
                  </a:lnTo>
                  <a:lnTo>
                    <a:pt x="1907" y="1223"/>
                  </a:lnTo>
                  <a:lnTo>
                    <a:pt x="1938" y="1231"/>
                  </a:lnTo>
                  <a:lnTo>
                    <a:pt x="1964" y="1247"/>
                  </a:lnTo>
                  <a:lnTo>
                    <a:pt x="1988" y="1266"/>
                  </a:lnTo>
                  <a:lnTo>
                    <a:pt x="2008" y="1290"/>
                  </a:lnTo>
                  <a:lnTo>
                    <a:pt x="2023" y="1317"/>
                  </a:lnTo>
                  <a:lnTo>
                    <a:pt x="2031" y="1347"/>
                  </a:lnTo>
                  <a:lnTo>
                    <a:pt x="2035" y="1380"/>
                  </a:lnTo>
                  <a:lnTo>
                    <a:pt x="2031" y="1411"/>
                  </a:lnTo>
                  <a:lnTo>
                    <a:pt x="2023" y="1440"/>
                  </a:lnTo>
                  <a:lnTo>
                    <a:pt x="2009" y="1467"/>
                  </a:lnTo>
                  <a:lnTo>
                    <a:pt x="1989" y="1491"/>
                  </a:lnTo>
                  <a:lnTo>
                    <a:pt x="1967" y="1511"/>
                  </a:lnTo>
                  <a:lnTo>
                    <a:pt x="1940" y="1526"/>
                  </a:lnTo>
                  <a:lnTo>
                    <a:pt x="2145" y="1526"/>
                  </a:lnTo>
                  <a:lnTo>
                    <a:pt x="2160" y="1493"/>
                  </a:lnTo>
                  <a:lnTo>
                    <a:pt x="2172" y="1458"/>
                  </a:lnTo>
                  <a:lnTo>
                    <a:pt x="2178" y="1422"/>
                  </a:lnTo>
                  <a:lnTo>
                    <a:pt x="2181" y="1384"/>
                  </a:lnTo>
                  <a:lnTo>
                    <a:pt x="2193" y="1412"/>
                  </a:lnTo>
                  <a:lnTo>
                    <a:pt x="2203" y="1436"/>
                  </a:lnTo>
                  <a:lnTo>
                    <a:pt x="2210" y="1455"/>
                  </a:lnTo>
                  <a:lnTo>
                    <a:pt x="2217" y="1472"/>
                  </a:lnTo>
                  <a:lnTo>
                    <a:pt x="2222" y="1484"/>
                  </a:lnTo>
                  <a:lnTo>
                    <a:pt x="2227" y="1493"/>
                  </a:lnTo>
                  <a:lnTo>
                    <a:pt x="2230" y="1501"/>
                  </a:lnTo>
                  <a:lnTo>
                    <a:pt x="2233" y="1507"/>
                  </a:lnTo>
                  <a:lnTo>
                    <a:pt x="2235" y="1513"/>
                  </a:lnTo>
                  <a:lnTo>
                    <a:pt x="2237" y="1517"/>
                  </a:lnTo>
                  <a:lnTo>
                    <a:pt x="2240" y="1521"/>
                  </a:lnTo>
                  <a:lnTo>
                    <a:pt x="2242" y="1526"/>
                  </a:lnTo>
                  <a:lnTo>
                    <a:pt x="2446" y="1526"/>
                  </a:lnTo>
                  <a:lnTo>
                    <a:pt x="2425" y="1514"/>
                  </a:lnTo>
                  <a:lnTo>
                    <a:pt x="2406" y="1500"/>
                  </a:lnTo>
                  <a:lnTo>
                    <a:pt x="2388" y="1482"/>
                  </a:lnTo>
                  <a:lnTo>
                    <a:pt x="2374" y="1463"/>
                  </a:lnTo>
                  <a:lnTo>
                    <a:pt x="2364" y="1440"/>
                  </a:lnTo>
                  <a:lnTo>
                    <a:pt x="2067" y="723"/>
                  </a:lnTo>
                  <a:lnTo>
                    <a:pt x="2058" y="696"/>
                  </a:lnTo>
                  <a:lnTo>
                    <a:pt x="2055" y="668"/>
                  </a:lnTo>
                  <a:lnTo>
                    <a:pt x="2057" y="641"/>
                  </a:lnTo>
                  <a:lnTo>
                    <a:pt x="2063" y="614"/>
                  </a:lnTo>
                  <a:lnTo>
                    <a:pt x="2073" y="589"/>
                  </a:lnTo>
                  <a:lnTo>
                    <a:pt x="2087" y="565"/>
                  </a:lnTo>
                  <a:lnTo>
                    <a:pt x="2106" y="545"/>
                  </a:lnTo>
                  <a:lnTo>
                    <a:pt x="2128" y="527"/>
                  </a:lnTo>
                  <a:lnTo>
                    <a:pt x="2154" y="514"/>
                  </a:lnTo>
                  <a:lnTo>
                    <a:pt x="2181" y="506"/>
                  </a:lnTo>
                  <a:lnTo>
                    <a:pt x="2209" y="502"/>
                  </a:lnTo>
                  <a:lnTo>
                    <a:pt x="2236" y="503"/>
                  </a:lnTo>
                  <a:lnTo>
                    <a:pt x="2263" y="510"/>
                  </a:lnTo>
                  <a:lnTo>
                    <a:pt x="2288" y="520"/>
                  </a:lnTo>
                  <a:lnTo>
                    <a:pt x="2312" y="535"/>
                  </a:lnTo>
                  <a:lnTo>
                    <a:pt x="2332" y="553"/>
                  </a:lnTo>
                  <a:lnTo>
                    <a:pt x="2350" y="575"/>
                  </a:lnTo>
                  <a:lnTo>
                    <a:pt x="2363" y="601"/>
                  </a:lnTo>
                  <a:lnTo>
                    <a:pt x="2459" y="832"/>
                  </a:lnTo>
                  <a:lnTo>
                    <a:pt x="2459" y="831"/>
                  </a:lnTo>
                  <a:lnTo>
                    <a:pt x="2459" y="831"/>
                  </a:lnTo>
                  <a:lnTo>
                    <a:pt x="2467" y="487"/>
                  </a:lnTo>
                  <a:lnTo>
                    <a:pt x="2466" y="487"/>
                  </a:lnTo>
                  <a:lnTo>
                    <a:pt x="2489" y="448"/>
                  </a:lnTo>
                  <a:lnTo>
                    <a:pt x="2507" y="407"/>
                  </a:lnTo>
                  <a:lnTo>
                    <a:pt x="2549" y="415"/>
                  </a:lnTo>
                  <a:lnTo>
                    <a:pt x="2589" y="427"/>
                  </a:lnTo>
                  <a:lnTo>
                    <a:pt x="2628" y="444"/>
                  </a:lnTo>
                  <a:lnTo>
                    <a:pt x="2664" y="467"/>
                  </a:lnTo>
                  <a:lnTo>
                    <a:pt x="2696" y="494"/>
                  </a:lnTo>
                  <a:lnTo>
                    <a:pt x="2725" y="525"/>
                  </a:lnTo>
                  <a:lnTo>
                    <a:pt x="2750" y="559"/>
                  </a:lnTo>
                  <a:lnTo>
                    <a:pt x="2769" y="594"/>
                  </a:lnTo>
                  <a:lnTo>
                    <a:pt x="2783" y="632"/>
                  </a:lnTo>
                  <a:lnTo>
                    <a:pt x="2793" y="672"/>
                  </a:lnTo>
                  <a:lnTo>
                    <a:pt x="2798" y="712"/>
                  </a:lnTo>
                  <a:lnTo>
                    <a:pt x="2797" y="753"/>
                  </a:lnTo>
                  <a:lnTo>
                    <a:pt x="2792" y="794"/>
                  </a:lnTo>
                  <a:lnTo>
                    <a:pt x="2792" y="794"/>
                  </a:lnTo>
                  <a:lnTo>
                    <a:pt x="2789" y="810"/>
                  </a:lnTo>
                  <a:lnTo>
                    <a:pt x="2784" y="830"/>
                  </a:lnTo>
                  <a:lnTo>
                    <a:pt x="2779" y="856"/>
                  </a:lnTo>
                  <a:lnTo>
                    <a:pt x="2774" y="886"/>
                  </a:lnTo>
                  <a:lnTo>
                    <a:pt x="2766" y="921"/>
                  </a:lnTo>
                  <a:lnTo>
                    <a:pt x="2758" y="959"/>
                  </a:lnTo>
                  <a:lnTo>
                    <a:pt x="2751" y="998"/>
                  </a:lnTo>
                  <a:lnTo>
                    <a:pt x="2742" y="1040"/>
                  </a:lnTo>
                  <a:lnTo>
                    <a:pt x="2734" y="1082"/>
                  </a:lnTo>
                  <a:lnTo>
                    <a:pt x="2725" y="1124"/>
                  </a:lnTo>
                  <a:lnTo>
                    <a:pt x="2716" y="1167"/>
                  </a:lnTo>
                  <a:lnTo>
                    <a:pt x="2708" y="1209"/>
                  </a:lnTo>
                  <a:lnTo>
                    <a:pt x="2700" y="1248"/>
                  </a:lnTo>
                  <a:lnTo>
                    <a:pt x="2693" y="1286"/>
                  </a:lnTo>
                  <a:lnTo>
                    <a:pt x="2686" y="1319"/>
                  </a:lnTo>
                  <a:lnTo>
                    <a:pt x="2680" y="1349"/>
                  </a:lnTo>
                  <a:lnTo>
                    <a:pt x="2674" y="1375"/>
                  </a:lnTo>
                  <a:lnTo>
                    <a:pt x="2670" y="1396"/>
                  </a:lnTo>
                  <a:lnTo>
                    <a:pt x="2667" y="1411"/>
                  </a:lnTo>
                  <a:lnTo>
                    <a:pt x="2658" y="1441"/>
                  </a:lnTo>
                  <a:lnTo>
                    <a:pt x="2644" y="1468"/>
                  </a:lnTo>
                  <a:lnTo>
                    <a:pt x="2625" y="1491"/>
                  </a:lnTo>
                  <a:lnTo>
                    <a:pt x="2602" y="1511"/>
                  </a:lnTo>
                  <a:lnTo>
                    <a:pt x="2576" y="1526"/>
                  </a:lnTo>
                  <a:lnTo>
                    <a:pt x="2609" y="1526"/>
                  </a:lnTo>
                  <a:lnTo>
                    <a:pt x="2635" y="1526"/>
                  </a:lnTo>
                  <a:lnTo>
                    <a:pt x="2668" y="1526"/>
                  </a:lnTo>
                  <a:lnTo>
                    <a:pt x="2707" y="1526"/>
                  </a:lnTo>
                  <a:lnTo>
                    <a:pt x="3231" y="1526"/>
                  </a:lnTo>
                  <a:lnTo>
                    <a:pt x="3282" y="1526"/>
                  </a:lnTo>
                  <a:lnTo>
                    <a:pt x="3331" y="1526"/>
                  </a:lnTo>
                  <a:lnTo>
                    <a:pt x="3377" y="1526"/>
                  </a:lnTo>
                  <a:lnTo>
                    <a:pt x="3453" y="1526"/>
                  </a:lnTo>
                  <a:lnTo>
                    <a:pt x="3477" y="1529"/>
                  </a:lnTo>
                  <a:lnTo>
                    <a:pt x="3499" y="1537"/>
                  </a:lnTo>
                  <a:lnTo>
                    <a:pt x="3517" y="1549"/>
                  </a:lnTo>
                  <a:lnTo>
                    <a:pt x="3532" y="1566"/>
                  </a:lnTo>
                  <a:lnTo>
                    <a:pt x="3543" y="1586"/>
                  </a:lnTo>
                  <a:lnTo>
                    <a:pt x="3549" y="1609"/>
                  </a:lnTo>
                  <a:lnTo>
                    <a:pt x="3554" y="1638"/>
                  </a:lnTo>
                  <a:lnTo>
                    <a:pt x="3550" y="1657"/>
                  </a:lnTo>
                  <a:lnTo>
                    <a:pt x="3543" y="1674"/>
                  </a:lnTo>
                  <a:lnTo>
                    <a:pt x="3532" y="1688"/>
                  </a:lnTo>
                  <a:lnTo>
                    <a:pt x="3517" y="1699"/>
                  </a:lnTo>
                  <a:lnTo>
                    <a:pt x="3500" y="1709"/>
                  </a:lnTo>
                  <a:lnTo>
                    <a:pt x="3480" y="1715"/>
                  </a:lnTo>
                  <a:lnTo>
                    <a:pt x="3461" y="1718"/>
                  </a:lnTo>
                  <a:lnTo>
                    <a:pt x="3440" y="1720"/>
                  </a:lnTo>
                  <a:lnTo>
                    <a:pt x="3345" y="1720"/>
                  </a:lnTo>
                  <a:lnTo>
                    <a:pt x="3345" y="3274"/>
                  </a:lnTo>
                  <a:lnTo>
                    <a:pt x="3342" y="3303"/>
                  </a:lnTo>
                  <a:lnTo>
                    <a:pt x="3333" y="3331"/>
                  </a:lnTo>
                  <a:lnTo>
                    <a:pt x="3319" y="3357"/>
                  </a:lnTo>
                  <a:lnTo>
                    <a:pt x="3302" y="3379"/>
                  </a:lnTo>
                  <a:lnTo>
                    <a:pt x="3280" y="3397"/>
                  </a:lnTo>
                  <a:lnTo>
                    <a:pt x="3255" y="3411"/>
                  </a:lnTo>
                  <a:lnTo>
                    <a:pt x="3227" y="3420"/>
                  </a:lnTo>
                  <a:lnTo>
                    <a:pt x="3196" y="3422"/>
                  </a:lnTo>
                  <a:lnTo>
                    <a:pt x="3166" y="3420"/>
                  </a:lnTo>
                  <a:lnTo>
                    <a:pt x="3138" y="3411"/>
                  </a:lnTo>
                  <a:lnTo>
                    <a:pt x="3113" y="3397"/>
                  </a:lnTo>
                  <a:lnTo>
                    <a:pt x="3092" y="3379"/>
                  </a:lnTo>
                  <a:lnTo>
                    <a:pt x="3073" y="3357"/>
                  </a:lnTo>
                  <a:lnTo>
                    <a:pt x="3059" y="3331"/>
                  </a:lnTo>
                  <a:lnTo>
                    <a:pt x="3051" y="3303"/>
                  </a:lnTo>
                  <a:lnTo>
                    <a:pt x="3048" y="3274"/>
                  </a:lnTo>
                  <a:lnTo>
                    <a:pt x="3048" y="1720"/>
                  </a:lnTo>
                  <a:lnTo>
                    <a:pt x="498" y="1720"/>
                  </a:lnTo>
                  <a:lnTo>
                    <a:pt x="498" y="3274"/>
                  </a:lnTo>
                  <a:lnTo>
                    <a:pt x="495" y="3303"/>
                  </a:lnTo>
                  <a:lnTo>
                    <a:pt x="487" y="3331"/>
                  </a:lnTo>
                  <a:lnTo>
                    <a:pt x="474" y="3357"/>
                  </a:lnTo>
                  <a:lnTo>
                    <a:pt x="455" y="3379"/>
                  </a:lnTo>
                  <a:lnTo>
                    <a:pt x="433" y="3397"/>
                  </a:lnTo>
                  <a:lnTo>
                    <a:pt x="408" y="3411"/>
                  </a:lnTo>
                  <a:lnTo>
                    <a:pt x="380" y="3420"/>
                  </a:lnTo>
                  <a:lnTo>
                    <a:pt x="350" y="3422"/>
                  </a:lnTo>
                  <a:lnTo>
                    <a:pt x="320" y="3420"/>
                  </a:lnTo>
                  <a:lnTo>
                    <a:pt x="292" y="3411"/>
                  </a:lnTo>
                  <a:lnTo>
                    <a:pt x="266" y="3397"/>
                  </a:lnTo>
                  <a:lnTo>
                    <a:pt x="245" y="3379"/>
                  </a:lnTo>
                  <a:lnTo>
                    <a:pt x="227" y="3357"/>
                  </a:lnTo>
                  <a:lnTo>
                    <a:pt x="213" y="3331"/>
                  </a:lnTo>
                  <a:lnTo>
                    <a:pt x="204" y="3303"/>
                  </a:lnTo>
                  <a:lnTo>
                    <a:pt x="201" y="3274"/>
                  </a:lnTo>
                  <a:lnTo>
                    <a:pt x="201" y="1720"/>
                  </a:lnTo>
                  <a:lnTo>
                    <a:pt x="97" y="1720"/>
                  </a:lnTo>
                  <a:lnTo>
                    <a:pt x="74" y="1717"/>
                  </a:lnTo>
                  <a:lnTo>
                    <a:pt x="54" y="1710"/>
                  </a:lnTo>
                  <a:lnTo>
                    <a:pt x="37" y="1699"/>
                  </a:lnTo>
                  <a:lnTo>
                    <a:pt x="22" y="1684"/>
                  </a:lnTo>
                  <a:lnTo>
                    <a:pt x="10" y="1665"/>
                  </a:lnTo>
                  <a:lnTo>
                    <a:pt x="2" y="1645"/>
                  </a:lnTo>
                  <a:lnTo>
                    <a:pt x="0" y="1623"/>
                  </a:lnTo>
                  <a:lnTo>
                    <a:pt x="2" y="1600"/>
                  </a:lnTo>
                  <a:lnTo>
                    <a:pt x="10" y="1580"/>
                  </a:lnTo>
                  <a:lnTo>
                    <a:pt x="22" y="1562"/>
                  </a:lnTo>
                  <a:lnTo>
                    <a:pt x="37" y="1547"/>
                  </a:lnTo>
                  <a:lnTo>
                    <a:pt x="54" y="1535"/>
                  </a:lnTo>
                  <a:lnTo>
                    <a:pt x="74" y="1528"/>
                  </a:lnTo>
                  <a:lnTo>
                    <a:pt x="97" y="1526"/>
                  </a:lnTo>
                  <a:lnTo>
                    <a:pt x="292" y="1526"/>
                  </a:lnTo>
                  <a:lnTo>
                    <a:pt x="275" y="1519"/>
                  </a:lnTo>
                  <a:lnTo>
                    <a:pt x="261" y="1507"/>
                  </a:lnTo>
                  <a:lnTo>
                    <a:pt x="249" y="1493"/>
                  </a:lnTo>
                  <a:lnTo>
                    <a:pt x="242" y="1476"/>
                  </a:lnTo>
                  <a:lnTo>
                    <a:pt x="239" y="1458"/>
                  </a:lnTo>
                  <a:lnTo>
                    <a:pt x="242" y="1439"/>
                  </a:lnTo>
                  <a:lnTo>
                    <a:pt x="249" y="1422"/>
                  </a:lnTo>
                  <a:lnTo>
                    <a:pt x="260" y="1408"/>
                  </a:lnTo>
                  <a:lnTo>
                    <a:pt x="274" y="1397"/>
                  </a:lnTo>
                  <a:lnTo>
                    <a:pt x="291" y="1389"/>
                  </a:lnTo>
                  <a:lnTo>
                    <a:pt x="310" y="1387"/>
                  </a:lnTo>
                  <a:lnTo>
                    <a:pt x="408" y="1387"/>
                  </a:lnTo>
                  <a:lnTo>
                    <a:pt x="117" y="796"/>
                  </a:lnTo>
                  <a:lnTo>
                    <a:pt x="111" y="778"/>
                  </a:lnTo>
                  <a:lnTo>
                    <a:pt x="110" y="760"/>
                  </a:lnTo>
                  <a:lnTo>
                    <a:pt x="113" y="743"/>
                  </a:lnTo>
                  <a:lnTo>
                    <a:pt x="121" y="726"/>
                  </a:lnTo>
                  <a:lnTo>
                    <a:pt x="133" y="712"/>
                  </a:lnTo>
                  <a:lnTo>
                    <a:pt x="886" y="30"/>
                  </a:lnTo>
                  <a:lnTo>
                    <a:pt x="901" y="19"/>
                  </a:lnTo>
                  <a:lnTo>
                    <a:pt x="918" y="10"/>
                  </a:lnTo>
                  <a:lnTo>
                    <a:pt x="940" y="5"/>
                  </a:lnTo>
                  <a:lnTo>
                    <a:pt x="9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7" name="Group 1102"/>
          <p:cNvGrpSpPr/>
          <p:nvPr/>
        </p:nvGrpSpPr>
        <p:grpSpPr>
          <a:xfrm>
            <a:off x="10134126" y="4843842"/>
            <a:ext cx="563563" cy="531813"/>
            <a:chOff x="1600200" y="5016500"/>
            <a:chExt cx="563563" cy="531813"/>
          </a:xfrm>
          <a:solidFill>
            <a:srgbClr val="000000"/>
          </a:solidFill>
        </p:grpSpPr>
        <p:sp>
          <p:nvSpPr>
            <p:cNvPr id="258" name="Freeform 509"/>
            <p:cNvSpPr>
              <a:spLocks/>
            </p:cNvSpPr>
            <p:nvPr/>
          </p:nvSpPr>
          <p:spPr bwMode="auto">
            <a:xfrm>
              <a:off x="1803400" y="5080000"/>
              <a:ext cx="85725" cy="17463"/>
            </a:xfrm>
            <a:custGeom>
              <a:avLst/>
              <a:gdLst>
                <a:gd name="T0" fmla="*/ 57 w 541"/>
                <a:gd name="T1" fmla="*/ 0 h 114"/>
                <a:gd name="T2" fmla="*/ 541 w 541"/>
                <a:gd name="T3" fmla="*/ 0 h 114"/>
                <a:gd name="T4" fmla="*/ 529 w 541"/>
                <a:gd name="T5" fmla="*/ 37 h 114"/>
                <a:gd name="T6" fmla="*/ 521 w 541"/>
                <a:gd name="T7" fmla="*/ 74 h 114"/>
                <a:gd name="T8" fmla="*/ 517 w 541"/>
                <a:gd name="T9" fmla="*/ 114 h 114"/>
                <a:gd name="T10" fmla="*/ 57 w 541"/>
                <a:gd name="T11" fmla="*/ 114 h 114"/>
                <a:gd name="T12" fmla="*/ 39 w 541"/>
                <a:gd name="T13" fmla="*/ 111 h 114"/>
                <a:gd name="T14" fmla="*/ 24 w 541"/>
                <a:gd name="T15" fmla="*/ 102 h 114"/>
                <a:gd name="T16" fmla="*/ 11 w 541"/>
                <a:gd name="T17" fmla="*/ 91 h 114"/>
                <a:gd name="T18" fmla="*/ 3 w 541"/>
                <a:gd name="T19" fmla="*/ 74 h 114"/>
                <a:gd name="T20" fmla="*/ 0 w 541"/>
                <a:gd name="T21" fmla="*/ 57 h 114"/>
                <a:gd name="T22" fmla="*/ 3 w 541"/>
                <a:gd name="T23" fmla="*/ 39 h 114"/>
                <a:gd name="T24" fmla="*/ 11 w 541"/>
                <a:gd name="T25" fmla="*/ 23 h 114"/>
                <a:gd name="T26" fmla="*/ 24 w 541"/>
                <a:gd name="T27" fmla="*/ 11 h 114"/>
                <a:gd name="T28" fmla="*/ 39 w 541"/>
                <a:gd name="T29" fmla="*/ 2 h 114"/>
                <a:gd name="T30" fmla="*/ 57 w 541"/>
                <a:gd name="T3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1" h="114">
                  <a:moveTo>
                    <a:pt x="57" y="0"/>
                  </a:moveTo>
                  <a:lnTo>
                    <a:pt x="541" y="0"/>
                  </a:lnTo>
                  <a:lnTo>
                    <a:pt x="529" y="37"/>
                  </a:lnTo>
                  <a:lnTo>
                    <a:pt x="521" y="74"/>
                  </a:lnTo>
                  <a:lnTo>
                    <a:pt x="517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510"/>
            <p:cNvSpPr>
              <a:spLocks/>
            </p:cNvSpPr>
            <p:nvPr/>
          </p:nvSpPr>
          <p:spPr bwMode="auto">
            <a:xfrm>
              <a:off x="1730375" y="5132388"/>
              <a:ext cx="41275" cy="41275"/>
            </a:xfrm>
            <a:custGeom>
              <a:avLst/>
              <a:gdLst>
                <a:gd name="T0" fmla="*/ 101 w 260"/>
                <a:gd name="T1" fmla="*/ 0 h 263"/>
                <a:gd name="T2" fmla="*/ 260 w 260"/>
                <a:gd name="T3" fmla="*/ 0 h 263"/>
                <a:gd name="T4" fmla="*/ 245 w 260"/>
                <a:gd name="T5" fmla="*/ 15 h 263"/>
                <a:gd name="T6" fmla="*/ 227 w 260"/>
                <a:gd name="T7" fmla="*/ 35 h 263"/>
                <a:gd name="T8" fmla="*/ 205 w 260"/>
                <a:gd name="T9" fmla="*/ 56 h 263"/>
                <a:gd name="T10" fmla="*/ 182 w 260"/>
                <a:gd name="T11" fmla="*/ 80 h 263"/>
                <a:gd name="T12" fmla="*/ 156 w 260"/>
                <a:gd name="T13" fmla="*/ 106 h 263"/>
                <a:gd name="T14" fmla="*/ 130 w 260"/>
                <a:gd name="T15" fmla="*/ 132 h 263"/>
                <a:gd name="T16" fmla="*/ 104 w 260"/>
                <a:gd name="T17" fmla="*/ 158 h 263"/>
                <a:gd name="T18" fmla="*/ 80 w 260"/>
                <a:gd name="T19" fmla="*/ 182 h 263"/>
                <a:gd name="T20" fmla="*/ 56 w 260"/>
                <a:gd name="T21" fmla="*/ 207 h 263"/>
                <a:gd name="T22" fmla="*/ 34 w 260"/>
                <a:gd name="T23" fmla="*/ 229 h 263"/>
                <a:gd name="T24" fmla="*/ 15 w 260"/>
                <a:gd name="T25" fmla="*/ 248 h 263"/>
                <a:gd name="T26" fmla="*/ 0 w 260"/>
                <a:gd name="T27" fmla="*/ 263 h 263"/>
                <a:gd name="T28" fmla="*/ 11 w 260"/>
                <a:gd name="T29" fmla="*/ 235 h 263"/>
                <a:gd name="T30" fmla="*/ 19 w 260"/>
                <a:gd name="T31" fmla="*/ 211 h 263"/>
                <a:gd name="T32" fmla="*/ 27 w 260"/>
                <a:gd name="T33" fmla="*/ 192 h 263"/>
                <a:gd name="T34" fmla="*/ 33 w 260"/>
                <a:gd name="T35" fmla="*/ 176 h 263"/>
                <a:gd name="T36" fmla="*/ 39 w 260"/>
                <a:gd name="T37" fmla="*/ 161 h 263"/>
                <a:gd name="T38" fmla="*/ 44 w 260"/>
                <a:gd name="T39" fmla="*/ 148 h 263"/>
                <a:gd name="T40" fmla="*/ 49 w 260"/>
                <a:gd name="T41" fmla="*/ 136 h 263"/>
                <a:gd name="T42" fmla="*/ 54 w 260"/>
                <a:gd name="T43" fmla="*/ 123 h 263"/>
                <a:gd name="T44" fmla="*/ 59 w 260"/>
                <a:gd name="T45" fmla="*/ 110 h 263"/>
                <a:gd name="T46" fmla="*/ 65 w 260"/>
                <a:gd name="T47" fmla="*/ 95 h 263"/>
                <a:gd name="T48" fmla="*/ 72 w 260"/>
                <a:gd name="T49" fmla="*/ 77 h 263"/>
                <a:gd name="T50" fmla="*/ 80 w 260"/>
                <a:gd name="T51" fmla="*/ 56 h 263"/>
                <a:gd name="T52" fmla="*/ 89 w 260"/>
                <a:gd name="T53" fmla="*/ 31 h 263"/>
                <a:gd name="T54" fmla="*/ 101 w 260"/>
                <a:gd name="T55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0" h="263">
                  <a:moveTo>
                    <a:pt x="101" y="0"/>
                  </a:moveTo>
                  <a:lnTo>
                    <a:pt x="260" y="0"/>
                  </a:lnTo>
                  <a:lnTo>
                    <a:pt x="245" y="15"/>
                  </a:lnTo>
                  <a:lnTo>
                    <a:pt x="227" y="35"/>
                  </a:lnTo>
                  <a:lnTo>
                    <a:pt x="205" y="56"/>
                  </a:lnTo>
                  <a:lnTo>
                    <a:pt x="182" y="80"/>
                  </a:lnTo>
                  <a:lnTo>
                    <a:pt x="156" y="106"/>
                  </a:lnTo>
                  <a:lnTo>
                    <a:pt x="130" y="132"/>
                  </a:lnTo>
                  <a:lnTo>
                    <a:pt x="104" y="158"/>
                  </a:lnTo>
                  <a:lnTo>
                    <a:pt x="80" y="182"/>
                  </a:lnTo>
                  <a:lnTo>
                    <a:pt x="56" y="207"/>
                  </a:lnTo>
                  <a:lnTo>
                    <a:pt x="34" y="229"/>
                  </a:lnTo>
                  <a:lnTo>
                    <a:pt x="15" y="248"/>
                  </a:lnTo>
                  <a:lnTo>
                    <a:pt x="0" y="263"/>
                  </a:lnTo>
                  <a:lnTo>
                    <a:pt x="11" y="235"/>
                  </a:lnTo>
                  <a:lnTo>
                    <a:pt x="19" y="211"/>
                  </a:lnTo>
                  <a:lnTo>
                    <a:pt x="27" y="192"/>
                  </a:lnTo>
                  <a:lnTo>
                    <a:pt x="33" y="176"/>
                  </a:lnTo>
                  <a:lnTo>
                    <a:pt x="39" y="161"/>
                  </a:lnTo>
                  <a:lnTo>
                    <a:pt x="44" y="148"/>
                  </a:lnTo>
                  <a:lnTo>
                    <a:pt x="49" y="136"/>
                  </a:lnTo>
                  <a:lnTo>
                    <a:pt x="54" y="123"/>
                  </a:lnTo>
                  <a:lnTo>
                    <a:pt x="59" y="110"/>
                  </a:lnTo>
                  <a:lnTo>
                    <a:pt x="65" y="95"/>
                  </a:lnTo>
                  <a:lnTo>
                    <a:pt x="72" y="77"/>
                  </a:lnTo>
                  <a:lnTo>
                    <a:pt x="80" y="56"/>
                  </a:lnTo>
                  <a:lnTo>
                    <a:pt x="89" y="31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511"/>
            <p:cNvSpPr>
              <a:spLocks/>
            </p:cNvSpPr>
            <p:nvPr/>
          </p:nvSpPr>
          <p:spPr bwMode="auto">
            <a:xfrm>
              <a:off x="1657350" y="5260975"/>
              <a:ext cx="109538" cy="287338"/>
            </a:xfrm>
            <a:custGeom>
              <a:avLst/>
              <a:gdLst>
                <a:gd name="T0" fmla="*/ 462 w 685"/>
                <a:gd name="T1" fmla="*/ 19 h 1811"/>
                <a:gd name="T2" fmla="*/ 547 w 685"/>
                <a:gd name="T3" fmla="*/ 56 h 1811"/>
                <a:gd name="T4" fmla="*/ 634 w 685"/>
                <a:gd name="T5" fmla="*/ 93 h 1811"/>
                <a:gd name="T6" fmla="*/ 682 w 685"/>
                <a:gd name="T7" fmla="*/ 121 h 1811"/>
                <a:gd name="T8" fmla="*/ 682 w 685"/>
                <a:gd name="T9" fmla="*/ 159 h 1811"/>
                <a:gd name="T10" fmla="*/ 683 w 685"/>
                <a:gd name="T11" fmla="*/ 228 h 1811"/>
                <a:gd name="T12" fmla="*/ 683 w 685"/>
                <a:gd name="T13" fmla="*/ 328 h 1811"/>
                <a:gd name="T14" fmla="*/ 683 w 685"/>
                <a:gd name="T15" fmla="*/ 457 h 1811"/>
                <a:gd name="T16" fmla="*/ 684 w 685"/>
                <a:gd name="T17" fmla="*/ 614 h 1811"/>
                <a:gd name="T18" fmla="*/ 684 w 685"/>
                <a:gd name="T19" fmla="*/ 801 h 1811"/>
                <a:gd name="T20" fmla="*/ 684 w 685"/>
                <a:gd name="T21" fmla="*/ 1013 h 1811"/>
                <a:gd name="T22" fmla="*/ 685 w 685"/>
                <a:gd name="T23" fmla="*/ 1251 h 1811"/>
                <a:gd name="T24" fmla="*/ 685 w 685"/>
                <a:gd name="T25" fmla="*/ 1515 h 1811"/>
                <a:gd name="T26" fmla="*/ 682 w 685"/>
                <a:gd name="T27" fmla="*/ 1687 h 1811"/>
                <a:gd name="T28" fmla="*/ 658 w 685"/>
                <a:gd name="T29" fmla="*/ 1742 h 1811"/>
                <a:gd name="T30" fmla="*/ 617 w 685"/>
                <a:gd name="T31" fmla="*/ 1784 h 1811"/>
                <a:gd name="T32" fmla="*/ 561 w 685"/>
                <a:gd name="T33" fmla="*/ 1808 h 1811"/>
                <a:gd name="T34" fmla="*/ 499 w 685"/>
                <a:gd name="T35" fmla="*/ 1808 h 1811"/>
                <a:gd name="T36" fmla="*/ 444 w 685"/>
                <a:gd name="T37" fmla="*/ 1784 h 1811"/>
                <a:gd name="T38" fmla="*/ 402 w 685"/>
                <a:gd name="T39" fmla="*/ 1742 h 1811"/>
                <a:gd name="T40" fmla="*/ 378 w 685"/>
                <a:gd name="T41" fmla="*/ 1687 h 1811"/>
                <a:gd name="T42" fmla="*/ 376 w 685"/>
                <a:gd name="T43" fmla="*/ 421 h 1811"/>
                <a:gd name="T44" fmla="*/ 309 w 685"/>
                <a:gd name="T45" fmla="*/ 1656 h 1811"/>
                <a:gd name="T46" fmla="*/ 296 w 685"/>
                <a:gd name="T47" fmla="*/ 1716 h 1811"/>
                <a:gd name="T48" fmla="*/ 263 w 685"/>
                <a:gd name="T49" fmla="*/ 1765 h 1811"/>
                <a:gd name="T50" fmla="*/ 215 w 685"/>
                <a:gd name="T51" fmla="*/ 1798 h 1811"/>
                <a:gd name="T52" fmla="*/ 154 w 685"/>
                <a:gd name="T53" fmla="*/ 1811 h 1811"/>
                <a:gd name="T54" fmla="*/ 94 w 685"/>
                <a:gd name="T55" fmla="*/ 1798 h 1811"/>
                <a:gd name="T56" fmla="*/ 45 w 685"/>
                <a:gd name="T57" fmla="*/ 1765 h 1811"/>
                <a:gd name="T58" fmla="*/ 11 w 685"/>
                <a:gd name="T59" fmla="*/ 1716 h 1811"/>
                <a:gd name="T60" fmla="*/ 0 w 685"/>
                <a:gd name="T61" fmla="*/ 1656 h 1811"/>
                <a:gd name="T62" fmla="*/ 1 w 685"/>
                <a:gd name="T63" fmla="*/ 421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85" h="1811">
                  <a:moveTo>
                    <a:pt x="417" y="0"/>
                  </a:moveTo>
                  <a:lnTo>
                    <a:pt x="462" y="19"/>
                  </a:lnTo>
                  <a:lnTo>
                    <a:pt x="505" y="39"/>
                  </a:lnTo>
                  <a:lnTo>
                    <a:pt x="547" y="56"/>
                  </a:lnTo>
                  <a:lnTo>
                    <a:pt x="590" y="75"/>
                  </a:lnTo>
                  <a:lnTo>
                    <a:pt x="634" y="93"/>
                  </a:lnTo>
                  <a:lnTo>
                    <a:pt x="682" y="114"/>
                  </a:lnTo>
                  <a:lnTo>
                    <a:pt x="682" y="121"/>
                  </a:lnTo>
                  <a:lnTo>
                    <a:pt x="682" y="135"/>
                  </a:lnTo>
                  <a:lnTo>
                    <a:pt x="682" y="159"/>
                  </a:lnTo>
                  <a:lnTo>
                    <a:pt x="683" y="189"/>
                  </a:lnTo>
                  <a:lnTo>
                    <a:pt x="683" y="228"/>
                  </a:lnTo>
                  <a:lnTo>
                    <a:pt x="683" y="274"/>
                  </a:lnTo>
                  <a:lnTo>
                    <a:pt x="683" y="328"/>
                  </a:lnTo>
                  <a:lnTo>
                    <a:pt x="683" y="388"/>
                  </a:lnTo>
                  <a:lnTo>
                    <a:pt x="683" y="457"/>
                  </a:lnTo>
                  <a:lnTo>
                    <a:pt x="684" y="533"/>
                  </a:lnTo>
                  <a:lnTo>
                    <a:pt x="684" y="614"/>
                  </a:lnTo>
                  <a:lnTo>
                    <a:pt x="684" y="704"/>
                  </a:lnTo>
                  <a:lnTo>
                    <a:pt x="684" y="801"/>
                  </a:lnTo>
                  <a:lnTo>
                    <a:pt x="684" y="904"/>
                  </a:lnTo>
                  <a:lnTo>
                    <a:pt x="684" y="1013"/>
                  </a:lnTo>
                  <a:lnTo>
                    <a:pt x="685" y="1129"/>
                  </a:lnTo>
                  <a:lnTo>
                    <a:pt x="685" y="1251"/>
                  </a:lnTo>
                  <a:lnTo>
                    <a:pt x="685" y="1381"/>
                  </a:lnTo>
                  <a:lnTo>
                    <a:pt x="685" y="1515"/>
                  </a:lnTo>
                  <a:lnTo>
                    <a:pt x="685" y="1656"/>
                  </a:lnTo>
                  <a:lnTo>
                    <a:pt x="682" y="1687"/>
                  </a:lnTo>
                  <a:lnTo>
                    <a:pt x="673" y="1716"/>
                  </a:lnTo>
                  <a:lnTo>
                    <a:pt x="658" y="1742"/>
                  </a:lnTo>
                  <a:lnTo>
                    <a:pt x="640" y="1765"/>
                  </a:lnTo>
                  <a:lnTo>
                    <a:pt x="617" y="1784"/>
                  </a:lnTo>
                  <a:lnTo>
                    <a:pt x="590" y="1798"/>
                  </a:lnTo>
                  <a:lnTo>
                    <a:pt x="561" y="1808"/>
                  </a:lnTo>
                  <a:lnTo>
                    <a:pt x="530" y="1811"/>
                  </a:lnTo>
                  <a:lnTo>
                    <a:pt x="499" y="1808"/>
                  </a:lnTo>
                  <a:lnTo>
                    <a:pt x="470" y="1798"/>
                  </a:lnTo>
                  <a:lnTo>
                    <a:pt x="444" y="1784"/>
                  </a:lnTo>
                  <a:lnTo>
                    <a:pt x="421" y="1765"/>
                  </a:lnTo>
                  <a:lnTo>
                    <a:pt x="402" y="1742"/>
                  </a:lnTo>
                  <a:lnTo>
                    <a:pt x="388" y="1716"/>
                  </a:lnTo>
                  <a:lnTo>
                    <a:pt x="378" y="1687"/>
                  </a:lnTo>
                  <a:lnTo>
                    <a:pt x="376" y="1656"/>
                  </a:lnTo>
                  <a:lnTo>
                    <a:pt x="376" y="421"/>
                  </a:lnTo>
                  <a:lnTo>
                    <a:pt x="309" y="421"/>
                  </a:lnTo>
                  <a:lnTo>
                    <a:pt x="309" y="1656"/>
                  </a:lnTo>
                  <a:lnTo>
                    <a:pt x="306" y="1687"/>
                  </a:lnTo>
                  <a:lnTo>
                    <a:pt x="296" y="1716"/>
                  </a:lnTo>
                  <a:lnTo>
                    <a:pt x="282" y="1742"/>
                  </a:lnTo>
                  <a:lnTo>
                    <a:pt x="263" y="1765"/>
                  </a:lnTo>
                  <a:lnTo>
                    <a:pt x="241" y="1784"/>
                  </a:lnTo>
                  <a:lnTo>
                    <a:pt x="215" y="1798"/>
                  </a:lnTo>
                  <a:lnTo>
                    <a:pt x="186" y="1808"/>
                  </a:lnTo>
                  <a:lnTo>
                    <a:pt x="154" y="1811"/>
                  </a:lnTo>
                  <a:lnTo>
                    <a:pt x="123" y="1808"/>
                  </a:lnTo>
                  <a:lnTo>
                    <a:pt x="94" y="1798"/>
                  </a:lnTo>
                  <a:lnTo>
                    <a:pt x="68" y="1784"/>
                  </a:lnTo>
                  <a:lnTo>
                    <a:pt x="45" y="1765"/>
                  </a:lnTo>
                  <a:lnTo>
                    <a:pt x="26" y="1742"/>
                  </a:lnTo>
                  <a:lnTo>
                    <a:pt x="11" y="1716"/>
                  </a:lnTo>
                  <a:lnTo>
                    <a:pt x="3" y="1687"/>
                  </a:lnTo>
                  <a:lnTo>
                    <a:pt x="0" y="1656"/>
                  </a:lnTo>
                  <a:lnTo>
                    <a:pt x="0" y="421"/>
                  </a:lnTo>
                  <a:lnTo>
                    <a:pt x="1" y="421"/>
                  </a:lnTo>
                  <a:lnTo>
                    <a:pt x="4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512"/>
            <p:cNvSpPr>
              <a:spLocks/>
            </p:cNvSpPr>
            <p:nvPr/>
          </p:nvSpPr>
          <p:spPr bwMode="auto">
            <a:xfrm>
              <a:off x="1697038" y="5132388"/>
              <a:ext cx="30163" cy="58738"/>
            </a:xfrm>
            <a:custGeom>
              <a:avLst/>
              <a:gdLst>
                <a:gd name="T0" fmla="*/ 29 w 186"/>
                <a:gd name="T1" fmla="*/ 0 h 378"/>
                <a:gd name="T2" fmla="*/ 157 w 186"/>
                <a:gd name="T3" fmla="*/ 0 h 378"/>
                <a:gd name="T4" fmla="*/ 167 w 186"/>
                <a:gd name="T5" fmla="*/ 3 h 378"/>
                <a:gd name="T6" fmla="*/ 173 w 186"/>
                <a:gd name="T7" fmla="*/ 10 h 378"/>
                <a:gd name="T8" fmla="*/ 177 w 186"/>
                <a:gd name="T9" fmla="*/ 19 h 378"/>
                <a:gd name="T10" fmla="*/ 173 w 186"/>
                <a:gd name="T11" fmla="*/ 28 h 378"/>
                <a:gd name="T12" fmla="*/ 127 w 186"/>
                <a:gd name="T13" fmla="*/ 113 h 378"/>
                <a:gd name="T14" fmla="*/ 180 w 186"/>
                <a:gd name="T15" fmla="*/ 208 h 378"/>
                <a:gd name="T16" fmla="*/ 184 w 186"/>
                <a:gd name="T17" fmla="*/ 220 h 378"/>
                <a:gd name="T18" fmla="*/ 186 w 186"/>
                <a:gd name="T19" fmla="*/ 233 h 378"/>
                <a:gd name="T20" fmla="*/ 185 w 186"/>
                <a:gd name="T21" fmla="*/ 246 h 378"/>
                <a:gd name="T22" fmla="*/ 173 w 186"/>
                <a:gd name="T23" fmla="*/ 300 h 378"/>
                <a:gd name="T24" fmla="*/ 123 w 186"/>
                <a:gd name="T25" fmla="*/ 351 h 378"/>
                <a:gd name="T26" fmla="*/ 89 w 186"/>
                <a:gd name="T27" fmla="*/ 356 h 378"/>
                <a:gd name="T28" fmla="*/ 58 w 186"/>
                <a:gd name="T29" fmla="*/ 364 h 378"/>
                <a:gd name="T30" fmla="*/ 28 w 186"/>
                <a:gd name="T31" fmla="*/ 378 h 378"/>
                <a:gd name="T32" fmla="*/ 1 w 186"/>
                <a:gd name="T33" fmla="*/ 245 h 378"/>
                <a:gd name="T34" fmla="*/ 0 w 186"/>
                <a:gd name="T35" fmla="*/ 233 h 378"/>
                <a:gd name="T36" fmla="*/ 2 w 186"/>
                <a:gd name="T37" fmla="*/ 220 h 378"/>
                <a:gd name="T38" fmla="*/ 7 w 186"/>
                <a:gd name="T39" fmla="*/ 208 h 378"/>
                <a:gd name="T40" fmla="*/ 59 w 186"/>
                <a:gd name="T41" fmla="*/ 113 h 378"/>
                <a:gd name="T42" fmla="*/ 13 w 186"/>
                <a:gd name="T43" fmla="*/ 28 h 378"/>
                <a:gd name="T44" fmla="*/ 11 w 186"/>
                <a:gd name="T45" fmla="*/ 19 h 378"/>
                <a:gd name="T46" fmla="*/ 13 w 186"/>
                <a:gd name="T47" fmla="*/ 10 h 378"/>
                <a:gd name="T48" fmla="*/ 20 w 186"/>
                <a:gd name="T49" fmla="*/ 3 h 378"/>
                <a:gd name="T50" fmla="*/ 29 w 186"/>
                <a:gd name="T51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6" h="378">
                  <a:moveTo>
                    <a:pt x="29" y="0"/>
                  </a:moveTo>
                  <a:lnTo>
                    <a:pt x="157" y="0"/>
                  </a:lnTo>
                  <a:lnTo>
                    <a:pt x="167" y="3"/>
                  </a:lnTo>
                  <a:lnTo>
                    <a:pt x="173" y="10"/>
                  </a:lnTo>
                  <a:lnTo>
                    <a:pt x="177" y="19"/>
                  </a:lnTo>
                  <a:lnTo>
                    <a:pt x="173" y="28"/>
                  </a:lnTo>
                  <a:lnTo>
                    <a:pt x="127" y="113"/>
                  </a:lnTo>
                  <a:lnTo>
                    <a:pt x="180" y="208"/>
                  </a:lnTo>
                  <a:lnTo>
                    <a:pt x="184" y="220"/>
                  </a:lnTo>
                  <a:lnTo>
                    <a:pt x="186" y="233"/>
                  </a:lnTo>
                  <a:lnTo>
                    <a:pt x="185" y="246"/>
                  </a:lnTo>
                  <a:lnTo>
                    <a:pt x="173" y="300"/>
                  </a:lnTo>
                  <a:lnTo>
                    <a:pt x="123" y="351"/>
                  </a:lnTo>
                  <a:lnTo>
                    <a:pt x="89" y="356"/>
                  </a:lnTo>
                  <a:lnTo>
                    <a:pt x="58" y="364"/>
                  </a:lnTo>
                  <a:lnTo>
                    <a:pt x="28" y="378"/>
                  </a:lnTo>
                  <a:lnTo>
                    <a:pt x="1" y="245"/>
                  </a:lnTo>
                  <a:lnTo>
                    <a:pt x="0" y="233"/>
                  </a:lnTo>
                  <a:lnTo>
                    <a:pt x="2" y="220"/>
                  </a:lnTo>
                  <a:lnTo>
                    <a:pt x="7" y="208"/>
                  </a:lnTo>
                  <a:lnTo>
                    <a:pt x="59" y="113"/>
                  </a:lnTo>
                  <a:lnTo>
                    <a:pt x="13" y="28"/>
                  </a:lnTo>
                  <a:lnTo>
                    <a:pt x="11" y="19"/>
                  </a:lnTo>
                  <a:lnTo>
                    <a:pt x="13" y="10"/>
                  </a:lnTo>
                  <a:lnTo>
                    <a:pt x="20" y="3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513"/>
            <p:cNvSpPr>
              <a:spLocks/>
            </p:cNvSpPr>
            <p:nvPr/>
          </p:nvSpPr>
          <p:spPr bwMode="auto">
            <a:xfrm>
              <a:off x="1782763" y="5276850"/>
              <a:ext cx="44450" cy="25400"/>
            </a:xfrm>
            <a:custGeom>
              <a:avLst/>
              <a:gdLst>
                <a:gd name="T0" fmla="*/ 245 w 287"/>
                <a:gd name="T1" fmla="*/ 0 h 157"/>
                <a:gd name="T2" fmla="*/ 287 w 287"/>
                <a:gd name="T3" fmla="*/ 0 h 157"/>
                <a:gd name="T4" fmla="*/ 287 w 287"/>
                <a:gd name="T5" fmla="*/ 157 h 157"/>
                <a:gd name="T6" fmla="*/ 0 w 287"/>
                <a:gd name="T7" fmla="*/ 157 h 157"/>
                <a:gd name="T8" fmla="*/ 0 w 287"/>
                <a:gd name="T9" fmla="*/ 56 h 157"/>
                <a:gd name="T10" fmla="*/ 28 w 287"/>
                <a:gd name="T11" fmla="*/ 66 h 157"/>
                <a:gd name="T12" fmla="*/ 56 w 287"/>
                <a:gd name="T13" fmla="*/ 71 h 157"/>
                <a:gd name="T14" fmla="*/ 84 w 287"/>
                <a:gd name="T15" fmla="*/ 73 h 157"/>
                <a:gd name="T16" fmla="*/ 114 w 287"/>
                <a:gd name="T17" fmla="*/ 71 h 157"/>
                <a:gd name="T18" fmla="*/ 144 w 287"/>
                <a:gd name="T19" fmla="*/ 65 h 157"/>
                <a:gd name="T20" fmla="*/ 172 w 287"/>
                <a:gd name="T21" fmla="*/ 54 h 157"/>
                <a:gd name="T22" fmla="*/ 199 w 287"/>
                <a:gd name="T23" fmla="*/ 40 h 157"/>
                <a:gd name="T24" fmla="*/ 223 w 287"/>
                <a:gd name="T25" fmla="*/ 22 h 157"/>
                <a:gd name="T26" fmla="*/ 245 w 287"/>
                <a:gd name="T2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7" h="157">
                  <a:moveTo>
                    <a:pt x="245" y="0"/>
                  </a:moveTo>
                  <a:lnTo>
                    <a:pt x="287" y="0"/>
                  </a:lnTo>
                  <a:lnTo>
                    <a:pt x="287" y="157"/>
                  </a:lnTo>
                  <a:lnTo>
                    <a:pt x="0" y="157"/>
                  </a:lnTo>
                  <a:lnTo>
                    <a:pt x="0" y="56"/>
                  </a:lnTo>
                  <a:lnTo>
                    <a:pt x="28" y="66"/>
                  </a:lnTo>
                  <a:lnTo>
                    <a:pt x="56" y="71"/>
                  </a:lnTo>
                  <a:lnTo>
                    <a:pt x="84" y="73"/>
                  </a:lnTo>
                  <a:lnTo>
                    <a:pt x="114" y="71"/>
                  </a:lnTo>
                  <a:lnTo>
                    <a:pt x="144" y="65"/>
                  </a:lnTo>
                  <a:lnTo>
                    <a:pt x="172" y="54"/>
                  </a:lnTo>
                  <a:lnTo>
                    <a:pt x="199" y="40"/>
                  </a:lnTo>
                  <a:lnTo>
                    <a:pt x="223" y="22"/>
                  </a:lnTo>
                  <a:lnTo>
                    <a:pt x="2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514"/>
            <p:cNvSpPr>
              <a:spLocks/>
            </p:cNvSpPr>
            <p:nvPr/>
          </p:nvSpPr>
          <p:spPr bwMode="auto">
            <a:xfrm>
              <a:off x="1844675" y="5070475"/>
              <a:ext cx="279400" cy="476250"/>
            </a:xfrm>
            <a:custGeom>
              <a:avLst/>
              <a:gdLst>
                <a:gd name="T0" fmla="*/ 1627 w 1757"/>
                <a:gd name="T1" fmla="*/ 23 h 3003"/>
                <a:gd name="T2" fmla="*/ 1688 w 1757"/>
                <a:gd name="T3" fmla="*/ 191 h 3003"/>
                <a:gd name="T4" fmla="*/ 1747 w 1757"/>
                <a:gd name="T5" fmla="*/ 251 h 3003"/>
                <a:gd name="T6" fmla="*/ 1750 w 1757"/>
                <a:gd name="T7" fmla="*/ 341 h 3003"/>
                <a:gd name="T8" fmla="*/ 1419 w 1757"/>
                <a:gd name="T9" fmla="*/ 703 h 3003"/>
                <a:gd name="T10" fmla="*/ 1349 w 1757"/>
                <a:gd name="T11" fmla="*/ 728 h 3003"/>
                <a:gd name="T12" fmla="*/ 1248 w 1757"/>
                <a:gd name="T13" fmla="*/ 740 h 3003"/>
                <a:gd name="T14" fmla="*/ 1104 w 1757"/>
                <a:gd name="T15" fmla="*/ 757 h 3003"/>
                <a:gd name="T16" fmla="*/ 976 w 1757"/>
                <a:gd name="T17" fmla="*/ 772 h 3003"/>
                <a:gd name="T18" fmla="*/ 936 w 1757"/>
                <a:gd name="T19" fmla="*/ 822 h 3003"/>
                <a:gd name="T20" fmla="*/ 936 w 1757"/>
                <a:gd name="T21" fmla="*/ 989 h 3003"/>
                <a:gd name="T22" fmla="*/ 936 w 1757"/>
                <a:gd name="T23" fmla="*/ 1232 h 3003"/>
                <a:gd name="T24" fmla="*/ 936 w 1757"/>
                <a:gd name="T25" fmla="*/ 1527 h 3003"/>
                <a:gd name="T26" fmla="*/ 936 w 1757"/>
                <a:gd name="T27" fmla="*/ 1846 h 3003"/>
                <a:gd name="T28" fmla="*/ 936 w 1757"/>
                <a:gd name="T29" fmla="*/ 2161 h 3003"/>
                <a:gd name="T30" fmla="*/ 936 w 1757"/>
                <a:gd name="T31" fmla="*/ 2447 h 3003"/>
                <a:gd name="T32" fmla="*/ 935 w 1757"/>
                <a:gd name="T33" fmla="*/ 2675 h 3003"/>
                <a:gd name="T34" fmla="*/ 935 w 1757"/>
                <a:gd name="T35" fmla="*/ 2821 h 3003"/>
                <a:gd name="T36" fmla="*/ 933 w 1757"/>
                <a:gd name="T37" fmla="*/ 2887 h 3003"/>
                <a:gd name="T38" fmla="*/ 872 w 1757"/>
                <a:gd name="T39" fmla="*/ 2978 h 3003"/>
                <a:gd name="T40" fmla="*/ 762 w 1757"/>
                <a:gd name="T41" fmla="*/ 3000 h 3003"/>
                <a:gd name="T42" fmla="*/ 671 w 1757"/>
                <a:gd name="T43" fmla="*/ 2939 h 3003"/>
                <a:gd name="T44" fmla="*/ 646 w 1757"/>
                <a:gd name="T45" fmla="*/ 1700 h 3003"/>
                <a:gd name="T46" fmla="*/ 573 w 1757"/>
                <a:gd name="T47" fmla="*/ 2914 h 3003"/>
                <a:gd name="T48" fmla="*/ 495 w 1757"/>
                <a:gd name="T49" fmla="*/ 2992 h 3003"/>
                <a:gd name="T50" fmla="*/ 382 w 1757"/>
                <a:gd name="T51" fmla="*/ 2992 h 3003"/>
                <a:gd name="T52" fmla="*/ 305 w 1757"/>
                <a:gd name="T53" fmla="*/ 2914 h 3003"/>
                <a:gd name="T54" fmla="*/ 294 w 1757"/>
                <a:gd name="T55" fmla="*/ 2574 h 3003"/>
                <a:gd name="T56" fmla="*/ 294 w 1757"/>
                <a:gd name="T57" fmla="*/ 2031 h 3003"/>
                <a:gd name="T58" fmla="*/ 295 w 1757"/>
                <a:gd name="T59" fmla="*/ 1543 h 3003"/>
                <a:gd name="T60" fmla="*/ 296 w 1757"/>
                <a:gd name="T61" fmla="*/ 1134 h 3003"/>
                <a:gd name="T62" fmla="*/ 296 w 1757"/>
                <a:gd name="T63" fmla="*/ 830 h 3003"/>
                <a:gd name="T64" fmla="*/ 271 w 1757"/>
                <a:gd name="T65" fmla="*/ 805 h 3003"/>
                <a:gd name="T66" fmla="*/ 246 w 1757"/>
                <a:gd name="T67" fmla="*/ 829 h 3003"/>
                <a:gd name="T68" fmla="*/ 246 w 1757"/>
                <a:gd name="T69" fmla="*/ 876 h 3003"/>
                <a:gd name="T70" fmla="*/ 245 w 1757"/>
                <a:gd name="T71" fmla="*/ 1021 h 3003"/>
                <a:gd name="T72" fmla="*/ 245 w 1757"/>
                <a:gd name="T73" fmla="*/ 1219 h 3003"/>
                <a:gd name="T74" fmla="*/ 243 w 1757"/>
                <a:gd name="T75" fmla="*/ 1428 h 3003"/>
                <a:gd name="T76" fmla="*/ 242 w 1757"/>
                <a:gd name="T77" fmla="*/ 1605 h 3003"/>
                <a:gd name="T78" fmla="*/ 241 w 1757"/>
                <a:gd name="T79" fmla="*/ 1707 h 3003"/>
                <a:gd name="T80" fmla="*/ 214 w 1757"/>
                <a:gd name="T81" fmla="*/ 1791 h 3003"/>
                <a:gd name="T82" fmla="*/ 121 w 1757"/>
                <a:gd name="T83" fmla="*/ 1836 h 3003"/>
                <a:gd name="T84" fmla="*/ 46 w 1757"/>
                <a:gd name="T85" fmla="*/ 1809 h 3003"/>
                <a:gd name="T86" fmla="*/ 0 w 1757"/>
                <a:gd name="T87" fmla="*/ 1714 h 3003"/>
                <a:gd name="T88" fmla="*/ 0 w 1757"/>
                <a:gd name="T89" fmla="*/ 1638 h 3003"/>
                <a:gd name="T90" fmla="*/ 1 w 1757"/>
                <a:gd name="T91" fmla="*/ 1476 h 3003"/>
                <a:gd name="T92" fmla="*/ 2 w 1757"/>
                <a:gd name="T93" fmla="*/ 1271 h 3003"/>
                <a:gd name="T94" fmla="*/ 4 w 1757"/>
                <a:gd name="T95" fmla="*/ 1067 h 3003"/>
                <a:gd name="T96" fmla="*/ 5 w 1757"/>
                <a:gd name="T97" fmla="*/ 904 h 3003"/>
                <a:gd name="T98" fmla="*/ 5 w 1757"/>
                <a:gd name="T99" fmla="*/ 828 h 3003"/>
                <a:gd name="T100" fmla="*/ 51 w 1757"/>
                <a:gd name="T101" fmla="*/ 673 h 3003"/>
                <a:gd name="T102" fmla="*/ 170 w 1757"/>
                <a:gd name="T103" fmla="*/ 569 h 3003"/>
                <a:gd name="T104" fmla="*/ 387 w 1757"/>
                <a:gd name="T105" fmla="*/ 544 h 3003"/>
                <a:gd name="T106" fmla="*/ 665 w 1757"/>
                <a:gd name="T107" fmla="*/ 544 h 3003"/>
                <a:gd name="T108" fmla="*/ 850 w 1757"/>
                <a:gd name="T109" fmla="*/ 543 h 3003"/>
                <a:gd name="T110" fmla="*/ 923 w 1757"/>
                <a:gd name="T111" fmla="*/ 535 h 3003"/>
                <a:gd name="T112" fmla="*/ 1050 w 1757"/>
                <a:gd name="T113" fmla="*/ 520 h 3003"/>
                <a:gd name="T114" fmla="*/ 1185 w 1757"/>
                <a:gd name="T115" fmla="*/ 504 h 3003"/>
                <a:gd name="T116" fmla="*/ 1275 w 1757"/>
                <a:gd name="T117" fmla="*/ 493 h 3003"/>
                <a:gd name="T118" fmla="*/ 1523 w 1757"/>
                <a:gd name="T119" fmla="*/ 171 h 3003"/>
                <a:gd name="T120" fmla="*/ 947 w 1757"/>
                <a:gd name="T121" fmla="*/ 57 h 3003"/>
                <a:gd name="T122" fmla="*/ 1530 w 1757"/>
                <a:gd name="T123" fmla="*/ 15 h 3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57" h="3003">
                  <a:moveTo>
                    <a:pt x="1578" y="0"/>
                  </a:moveTo>
                  <a:lnTo>
                    <a:pt x="1597" y="3"/>
                  </a:lnTo>
                  <a:lnTo>
                    <a:pt x="1614" y="11"/>
                  </a:lnTo>
                  <a:lnTo>
                    <a:pt x="1627" y="23"/>
                  </a:lnTo>
                  <a:lnTo>
                    <a:pt x="1638" y="39"/>
                  </a:lnTo>
                  <a:lnTo>
                    <a:pt x="1644" y="56"/>
                  </a:lnTo>
                  <a:lnTo>
                    <a:pt x="1671" y="184"/>
                  </a:lnTo>
                  <a:lnTo>
                    <a:pt x="1688" y="191"/>
                  </a:lnTo>
                  <a:lnTo>
                    <a:pt x="1704" y="199"/>
                  </a:lnTo>
                  <a:lnTo>
                    <a:pt x="1719" y="212"/>
                  </a:lnTo>
                  <a:lnTo>
                    <a:pt x="1736" y="231"/>
                  </a:lnTo>
                  <a:lnTo>
                    <a:pt x="1747" y="251"/>
                  </a:lnTo>
                  <a:lnTo>
                    <a:pt x="1755" y="274"/>
                  </a:lnTo>
                  <a:lnTo>
                    <a:pt x="1757" y="296"/>
                  </a:lnTo>
                  <a:lnTo>
                    <a:pt x="1756" y="319"/>
                  </a:lnTo>
                  <a:lnTo>
                    <a:pt x="1750" y="341"/>
                  </a:lnTo>
                  <a:lnTo>
                    <a:pt x="1740" y="363"/>
                  </a:lnTo>
                  <a:lnTo>
                    <a:pt x="1725" y="382"/>
                  </a:lnTo>
                  <a:lnTo>
                    <a:pt x="1435" y="689"/>
                  </a:lnTo>
                  <a:lnTo>
                    <a:pt x="1419" y="703"/>
                  </a:lnTo>
                  <a:lnTo>
                    <a:pt x="1402" y="715"/>
                  </a:lnTo>
                  <a:lnTo>
                    <a:pt x="1383" y="722"/>
                  </a:lnTo>
                  <a:lnTo>
                    <a:pt x="1361" y="727"/>
                  </a:lnTo>
                  <a:lnTo>
                    <a:pt x="1349" y="728"/>
                  </a:lnTo>
                  <a:lnTo>
                    <a:pt x="1331" y="730"/>
                  </a:lnTo>
                  <a:lnTo>
                    <a:pt x="1307" y="733"/>
                  </a:lnTo>
                  <a:lnTo>
                    <a:pt x="1279" y="736"/>
                  </a:lnTo>
                  <a:lnTo>
                    <a:pt x="1248" y="740"/>
                  </a:lnTo>
                  <a:lnTo>
                    <a:pt x="1214" y="744"/>
                  </a:lnTo>
                  <a:lnTo>
                    <a:pt x="1177" y="748"/>
                  </a:lnTo>
                  <a:lnTo>
                    <a:pt x="1141" y="752"/>
                  </a:lnTo>
                  <a:lnTo>
                    <a:pt x="1104" y="757"/>
                  </a:lnTo>
                  <a:lnTo>
                    <a:pt x="1069" y="761"/>
                  </a:lnTo>
                  <a:lnTo>
                    <a:pt x="1035" y="764"/>
                  </a:lnTo>
                  <a:lnTo>
                    <a:pt x="1004" y="769"/>
                  </a:lnTo>
                  <a:lnTo>
                    <a:pt x="976" y="772"/>
                  </a:lnTo>
                  <a:lnTo>
                    <a:pt x="953" y="774"/>
                  </a:lnTo>
                  <a:lnTo>
                    <a:pt x="936" y="776"/>
                  </a:lnTo>
                  <a:lnTo>
                    <a:pt x="936" y="795"/>
                  </a:lnTo>
                  <a:lnTo>
                    <a:pt x="936" y="822"/>
                  </a:lnTo>
                  <a:lnTo>
                    <a:pt x="936" y="855"/>
                  </a:lnTo>
                  <a:lnTo>
                    <a:pt x="936" y="894"/>
                  </a:lnTo>
                  <a:lnTo>
                    <a:pt x="936" y="939"/>
                  </a:lnTo>
                  <a:lnTo>
                    <a:pt x="936" y="989"/>
                  </a:lnTo>
                  <a:lnTo>
                    <a:pt x="936" y="1044"/>
                  </a:lnTo>
                  <a:lnTo>
                    <a:pt x="936" y="1103"/>
                  </a:lnTo>
                  <a:lnTo>
                    <a:pt x="936" y="1166"/>
                  </a:lnTo>
                  <a:lnTo>
                    <a:pt x="936" y="1232"/>
                  </a:lnTo>
                  <a:lnTo>
                    <a:pt x="936" y="1302"/>
                  </a:lnTo>
                  <a:lnTo>
                    <a:pt x="936" y="1376"/>
                  </a:lnTo>
                  <a:lnTo>
                    <a:pt x="936" y="1451"/>
                  </a:lnTo>
                  <a:lnTo>
                    <a:pt x="936" y="1527"/>
                  </a:lnTo>
                  <a:lnTo>
                    <a:pt x="936" y="1606"/>
                  </a:lnTo>
                  <a:lnTo>
                    <a:pt x="936" y="1685"/>
                  </a:lnTo>
                  <a:lnTo>
                    <a:pt x="936" y="1766"/>
                  </a:lnTo>
                  <a:lnTo>
                    <a:pt x="936" y="1846"/>
                  </a:lnTo>
                  <a:lnTo>
                    <a:pt x="936" y="1926"/>
                  </a:lnTo>
                  <a:lnTo>
                    <a:pt x="936" y="2006"/>
                  </a:lnTo>
                  <a:lnTo>
                    <a:pt x="936" y="2085"/>
                  </a:lnTo>
                  <a:lnTo>
                    <a:pt x="936" y="2161"/>
                  </a:lnTo>
                  <a:lnTo>
                    <a:pt x="936" y="2236"/>
                  </a:lnTo>
                  <a:lnTo>
                    <a:pt x="936" y="2310"/>
                  </a:lnTo>
                  <a:lnTo>
                    <a:pt x="936" y="2380"/>
                  </a:lnTo>
                  <a:lnTo>
                    <a:pt x="936" y="2447"/>
                  </a:lnTo>
                  <a:lnTo>
                    <a:pt x="936" y="2511"/>
                  </a:lnTo>
                  <a:lnTo>
                    <a:pt x="936" y="2570"/>
                  </a:lnTo>
                  <a:lnTo>
                    <a:pt x="936" y="2625"/>
                  </a:lnTo>
                  <a:lnTo>
                    <a:pt x="935" y="2675"/>
                  </a:lnTo>
                  <a:lnTo>
                    <a:pt x="935" y="2721"/>
                  </a:lnTo>
                  <a:lnTo>
                    <a:pt x="935" y="2760"/>
                  </a:lnTo>
                  <a:lnTo>
                    <a:pt x="935" y="2794"/>
                  </a:lnTo>
                  <a:lnTo>
                    <a:pt x="935" y="2821"/>
                  </a:lnTo>
                  <a:lnTo>
                    <a:pt x="935" y="2840"/>
                  </a:lnTo>
                  <a:lnTo>
                    <a:pt x="935" y="2853"/>
                  </a:lnTo>
                  <a:lnTo>
                    <a:pt x="935" y="2858"/>
                  </a:lnTo>
                  <a:lnTo>
                    <a:pt x="933" y="2887"/>
                  </a:lnTo>
                  <a:lnTo>
                    <a:pt x="924" y="2914"/>
                  </a:lnTo>
                  <a:lnTo>
                    <a:pt x="910" y="2939"/>
                  </a:lnTo>
                  <a:lnTo>
                    <a:pt x="893" y="2961"/>
                  </a:lnTo>
                  <a:lnTo>
                    <a:pt x="872" y="2978"/>
                  </a:lnTo>
                  <a:lnTo>
                    <a:pt x="847" y="2992"/>
                  </a:lnTo>
                  <a:lnTo>
                    <a:pt x="820" y="3000"/>
                  </a:lnTo>
                  <a:lnTo>
                    <a:pt x="791" y="3003"/>
                  </a:lnTo>
                  <a:lnTo>
                    <a:pt x="762" y="3000"/>
                  </a:lnTo>
                  <a:lnTo>
                    <a:pt x="734" y="2992"/>
                  </a:lnTo>
                  <a:lnTo>
                    <a:pt x="710" y="2978"/>
                  </a:lnTo>
                  <a:lnTo>
                    <a:pt x="689" y="2961"/>
                  </a:lnTo>
                  <a:lnTo>
                    <a:pt x="671" y="2939"/>
                  </a:lnTo>
                  <a:lnTo>
                    <a:pt x="658" y="2914"/>
                  </a:lnTo>
                  <a:lnTo>
                    <a:pt x="649" y="2887"/>
                  </a:lnTo>
                  <a:lnTo>
                    <a:pt x="646" y="2858"/>
                  </a:lnTo>
                  <a:lnTo>
                    <a:pt x="646" y="1700"/>
                  </a:lnTo>
                  <a:lnTo>
                    <a:pt x="583" y="1700"/>
                  </a:lnTo>
                  <a:lnTo>
                    <a:pt x="583" y="2858"/>
                  </a:lnTo>
                  <a:lnTo>
                    <a:pt x="580" y="2887"/>
                  </a:lnTo>
                  <a:lnTo>
                    <a:pt x="573" y="2914"/>
                  </a:lnTo>
                  <a:lnTo>
                    <a:pt x="559" y="2939"/>
                  </a:lnTo>
                  <a:lnTo>
                    <a:pt x="541" y="2961"/>
                  </a:lnTo>
                  <a:lnTo>
                    <a:pt x="520" y="2978"/>
                  </a:lnTo>
                  <a:lnTo>
                    <a:pt x="495" y="2992"/>
                  </a:lnTo>
                  <a:lnTo>
                    <a:pt x="468" y="3000"/>
                  </a:lnTo>
                  <a:lnTo>
                    <a:pt x="438" y="3003"/>
                  </a:lnTo>
                  <a:lnTo>
                    <a:pt x="409" y="3000"/>
                  </a:lnTo>
                  <a:lnTo>
                    <a:pt x="382" y="2992"/>
                  </a:lnTo>
                  <a:lnTo>
                    <a:pt x="357" y="2978"/>
                  </a:lnTo>
                  <a:lnTo>
                    <a:pt x="336" y="2961"/>
                  </a:lnTo>
                  <a:lnTo>
                    <a:pt x="319" y="2939"/>
                  </a:lnTo>
                  <a:lnTo>
                    <a:pt x="305" y="2914"/>
                  </a:lnTo>
                  <a:lnTo>
                    <a:pt x="297" y="2887"/>
                  </a:lnTo>
                  <a:lnTo>
                    <a:pt x="294" y="2858"/>
                  </a:lnTo>
                  <a:lnTo>
                    <a:pt x="294" y="2715"/>
                  </a:lnTo>
                  <a:lnTo>
                    <a:pt x="294" y="2574"/>
                  </a:lnTo>
                  <a:lnTo>
                    <a:pt x="294" y="2434"/>
                  </a:lnTo>
                  <a:lnTo>
                    <a:pt x="294" y="2297"/>
                  </a:lnTo>
                  <a:lnTo>
                    <a:pt x="294" y="2162"/>
                  </a:lnTo>
                  <a:lnTo>
                    <a:pt x="294" y="2031"/>
                  </a:lnTo>
                  <a:lnTo>
                    <a:pt x="295" y="1903"/>
                  </a:lnTo>
                  <a:lnTo>
                    <a:pt x="295" y="1779"/>
                  </a:lnTo>
                  <a:lnTo>
                    <a:pt x="295" y="1659"/>
                  </a:lnTo>
                  <a:lnTo>
                    <a:pt x="295" y="1543"/>
                  </a:lnTo>
                  <a:lnTo>
                    <a:pt x="295" y="1433"/>
                  </a:lnTo>
                  <a:lnTo>
                    <a:pt x="296" y="1327"/>
                  </a:lnTo>
                  <a:lnTo>
                    <a:pt x="296" y="1228"/>
                  </a:lnTo>
                  <a:lnTo>
                    <a:pt x="296" y="1134"/>
                  </a:lnTo>
                  <a:lnTo>
                    <a:pt x="296" y="1047"/>
                  </a:lnTo>
                  <a:lnTo>
                    <a:pt x="296" y="968"/>
                  </a:lnTo>
                  <a:lnTo>
                    <a:pt x="296" y="896"/>
                  </a:lnTo>
                  <a:lnTo>
                    <a:pt x="296" y="830"/>
                  </a:lnTo>
                  <a:lnTo>
                    <a:pt x="294" y="820"/>
                  </a:lnTo>
                  <a:lnTo>
                    <a:pt x="290" y="813"/>
                  </a:lnTo>
                  <a:lnTo>
                    <a:pt x="281" y="806"/>
                  </a:lnTo>
                  <a:lnTo>
                    <a:pt x="271" y="805"/>
                  </a:lnTo>
                  <a:lnTo>
                    <a:pt x="262" y="806"/>
                  </a:lnTo>
                  <a:lnTo>
                    <a:pt x="254" y="812"/>
                  </a:lnTo>
                  <a:lnTo>
                    <a:pt x="249" y="819"/>
                  </a:lnTo>
                  <a:lnTo>
                    <a:pt x="246" y="829"/>
                  </a:lnTo>
                  <a:lnTo>
                    <a:pt x="246" y="829"/>
                  </a:lnTo>
                  <a:lnTo>
                    <a:pt x="246" y="837"/>
                  </a:lnTo>
                  <a:lnTo>
                    <a:pt x="246" y="854"/>
                  </a:lnTo>
                  <a:lnTo>
                    <a:pt x="246" y="876"/>
                  </a:lnTo>
                  <a:lnTo>
                    <a:pt x="246" y="905"/>
                  </a:lnTo>
                  <a:lnTo>
                    <a:pt x="246" y="940"/>
                  </a:lnTo>
                  <a:lnTo>
                    <a:pt x="246" y="978"/>
                  </a:lnTo>
                  <a:lnTo>
                    <a:pt x="245" y="1021"/>
                  </a:lnTo>
                  <a:lnTo>
                    <a:pt x="245" y="1068"/>
                  </a:lnTo>
                  <a:lnTo>
                    <a:pt x="245" y="1116"/>
                  </a:lnTo>
                  <a:lnTo>
                    <a:pt x="245" y="1167"/>
                  </a:lnTo>
                  <a:lnTo>
                    <a:pt x="245" y="1219"/>
                  </a:lnTo>
                  <a:lnTo>
                    <a:pt x="243" y="1272"/>
                  </a:lnTo>
                  <a:lnTo>
                    <a:pt x="243" y="1325"/>
                  </a:lnTo>
                  <a:lnTo>
                    <a:pt x="243" y="1378"/>
                  </a:lnTo>
                  <a:lnTo>
                    <a:pt x="243" y="1428"/>
                  </a:lnTo>
                  <a:lnTo>
                    <a:pt x="242" y="1478"/>
                  </a:lnTo>
                  <a:lnTo>
                    <a:pt x="242" y="1523"/>
                  </a:lnTo>
                  <a:lnTo>
                    <a:pt x="242" y="1566"/>
                  </a:lnTo>
                  <a:lnTo>
                    <a:pt x="242" y="1605"/>
                  </a:lnTo>
                  <a:lnTo>
                    <a:pt x="242" y="1639"/>
                  </a:lnTo>
                  <a:lnTo>
                    <a:pt x="241" y="1668"/>
                  </a:lnTo>
                  <a:lnTo>
                    <a:pt x="241" y="1691"/>
                  </a:lnTo>
                  <a:lnTo>
                    <a:pt x="241" y="1707"/>
                  </a:lnTo>
                  <a:lnTo>
                    <a:pt x="241" y="1716"/>
                  </a:lnTo>
                  <a:lnTo>
                    <a:pt x="238" y="1744"/>
                  </a:lnTo>
                  <a:lnTo>
                    <a:pt x="229" y="1768"/>
                  </a:lnTo>
                  <a:lnTo>
                    <a:pt x="214" y="1791"/>
                  </a:lnTo>
                  <a:lnTo>
                    <a:pt x="196" y="1809"/>
                  </a:lnTo>
                  <a:lnTo>
                    <a:pt x="174" y="1824"/>
                  </a:lnTo>
                  <a:lnTo>
                    <a:pt x="149" y="1833"/>
                  </a:lnTo>
                  <a:lnTo>
                    <a:pt x="121" y="1836"/>
                  </a:lnTo>
                  <a:lnTo>
                    <a:pt x="120" y="1836"/>
                  </a:lnTo>
                  <a:lnTo>
                    <a:pt x="93" y="1833"/>
                  </a:lnTo>
                  <a:lnTo>
                    <a:pt x="67" y="1823"/>
                  </a:lnTo>
                  <a:lnTo>
                    <a:pt x="46" y="1809"/>
                  </a:lnTo>
                  <a:lnTo>
                    <a:pt x="26" y="1791"/>
                  </a:lnTo>
                  <a:lnTo>
                    <a:pt x="12" y="1768"/>
                  </a:lnTo>
                  <a:lnTo>
                    <a:pt x="4" y="1742"/>
                  </a:lnTo>
                  <a:lnTo>
                    <a:pt x="0" y="1714"/>
                  </a:lnTo>
                  <a:lnTo>
                    <a:pt x="0" y="1706"/>
                  </a:lnTo>
                  <a:lnTo>
                    <a:pt x="0" y="1690"/>
                  </a:lnTo>
                  <a:lnTo>
                    <a:pt x="0" y="1667"/>
                  </a:lnTo>
                  <a:lnTo>
                    <a:pt x="0" y="1638"/>
                  </a:lnTo>
                  <a:lnTo>
                    <a:pt x="0" y="1604"/>
                  </a:lnTo>
                  <a:lnTo>
                    <a:pt x="1" y="1565"/>
                  </a:lnTo>
                  <a:lnTo>
                    <a:pt x="1" y="1522"/>
                  </a:lnTo>
                  <a:lnTo>
                    <a:pt x="1" y="1476"/>
                  </a:lnTo>
                  <a:lnTo>
                    <a:pt x="1" y="1427"/>
                  </a:lnTo>
                  <a:lnTo>
                    <a:pt x="1" y="1377"/>
                  </a:lnTo>
                  <a:lnTo>
                    <a:pt x="2" y="1324"/>
                  </a:lnTo>
                  <a:lnTo>
                    <a:pt x="2" y="1271"/>
                  </a:lnTo>
                  <a:lnTo>
                    <a:pt x="2" y="1218"/>
                  </a:lnTo>
                  <a:lnTo>
                    <a:pt x="2" y="1166"/>
                  </a:lnTo>
                  <a:lnTo>
                    <a:pt x="4" y="1115"/>
                  </a:lnTo>
                  <a:lnTo>
                    <a:pt x="4" y="1067"/>
                  </a:lnTo>
                  <a:lnTo>
                    <a:pt x="4" y="1020"/>
                  </a:lnTo>
                  <a:lnTo>
                    <a:pt x="4" y="977"/>
                  </a:lnTo>
                  <a:lnTo>
                    <a:pt x="4" y="939"/>
                  </a:lnTo>
                  <a:lnTo>
                    <a:pt x="5" y="904"/>
                  </a:lnTo>
                  <a:lnTo>
                    <a:pt x="5" y="875"/>
                  </a:lnTo>
                  <a:lnTo>
                    <a:pt x="5" y="853"/>
                  </a:lnTo>
                  <a:lnTo>
                    <a:pt x="5" y="836"/>
                  </a:lnTo>
                  <a:lnTo>
                    <a:pt x="5" y="828"/>
                  </a:lnTo>
                  <a:lnTo>
                    <a:pt x="8" y="786"/>
                  </a:lnTo>
                  <a:lnTo>
                    <a:pt x="18" y="746"/>
                  </a:lnTo>
                  <a:lnTo>
                    <a:pt x="32" y="708"/>
                  </a:lnTo>
                  <a:lnTo>
                    <a:pt x="51" y="673"/>
                  </a:lnTo>
                  <a:lnTo>
                    <a:pt x="76" y="642"/>
                  </a:lnTo>
                  <a:lnTo>
                    <a:pt x="104" y="614"/>
                  </a:lnTo>
                  <a:lnTo>
                    <a:pt x="136" y="590"/>
                  </a:lnTo>
                  <a:lnTo>
                    <a:pt x="170" y="569"/>
                  </a:lnTo>
                  <a:lnTo>
                    <a:pt x="208" y="555"/>
                  </a:lnTo>
                  <a:lnTo>
                    <a:pt x="248" y="547"/>
                  </a:lnTo>
                  <a:lnTo>
                    <a:pt x="290" y="544"/>
                  </a:lnTo>
                  <a:lnTo>
                    <a:pt x="387" y="544"/>
                  </a:lnTo>
                  <a:lnTo>
                    <a:pt x="428" y="544"/>
                  </a:lnTo>
                  <a:lnTo>
                    <a:pt x="474" y="544"/>
                  </a:lnTo>
                  <a:lnTo>
                    <a:pt x="618" y="544"/>
                  </a:lnTo>
                  <a:lnTo>
                    <a:pt x="665" y="544"/>
                  </a:lnTo>
                  <a:lnTo>
                    <a:pt x="752" y="544"/>
                  </a:lnTo>
                  <a:lnTo>
                    <a:pt x="789" y="544"/>
                  </a:lnTo>
                  <a:lnTo>
                    <a:pt x="846" y="544"/>
                  </a:lnTo>
                  <a:lnTo>
                    <a:pt x="850" y="543"/>
                  </a:lnTo>
                  <a:lnTo>
                    <a:pt x="861" y="542"/>
                  </a:lnTo>
                  <a:lnTo>
                    <a:pt x="877" y="540"/>
                  </a:lnTo>
                  <a:lnTo>
                    <a:pt x="898" y="537"/>
                  </a:lnTo>
                  <a:lnTo>
                    <a:pt x="923" y="535"/>
                  </a:lnTo>
                  <a:lnTo>
                    <a:pt x="951" y="532"/>
                  </a:lnTo>
                  <a:lnTo>
                    <a:pt x="983" y="528"/>
                  </a:lnTo>
                  <a:lnTo>
                    <a:pt x="1016" y="524"/>
                  </a:lnTo>
                  <a:lnTo>
                    <a:pt x="1050" y="520"/>
                  </a:lnTo>
                  <a:lnTo>
                    <a:pt x="1086" y="516"/>
                  </a:lnTo>
                  <a:lnTo>
                    <a:pt x="1120" y="511"/>
                  </a:lnTo>
                  <a:lnTo>
                    <a:pt x="1152" y="508"/>
                  </a:lnTo>
                  <a:lnTo>
                    <a:pt x="1185" y="504"/>
                  </a:lnTo>
                  <a:lnTo>
                    <a:pt x="1213" y="501"/>
                  </a:lnTo>
                  <a:lnTo>
                    <a:pt x="1239" y="497"/>
                  </a:lnTo>
                  <a:lnTo>
                    <a:pt x="1259" y="495"/>
                  </a:lnTo>
                  <a:lnTo>
                    <a:pt x="1275" y="493"/>
                  </a:lnTo>
                  <a:lnTo>
                    <a:pt x="1286" y="492"/>
                  </a:lnTo>
                  <a:lnTo>
                    <a:pt x="1290" y="492"/>
                  </a:lnTo>
                  <a:lnTo>
                    <a:pt x="1535" y="232"/>
                  </a:lnTo>
                  <a:lnTo>
                    <a:pt x="1523" y="171"/>
                  </a:lnTo>
                  <a:lnTo>
                    <a:pt x="970" y="171"/>
                  </a:lnTo>
                  <a:lnTo>
                    <a:pt x="966" y="131"/>
                  </a:lnTo>
                  <a:lnTo>
                    <a:pt x="959" y="94"/>
                  </a:lnTo>
                  <a:lnTo>
                    <a:pt x="947" y="57"/>
                  </a:lnTo>
                  <a:lnTo>
                    <a:pt x="1504" y="57"/>
                  </a:lnTo>
                  <a:lnTo>
                    <a:pt x="1510" y="41"/>
                  </a:lnTo>
                  <a:lnTo>
                    <a:pt x="1518" y="27"/>
                  </a:lnTo>
                  <a:lnTo>
                    <a:pt x="1530" y="15"/>
                  </a:lnTo>
                  <a:lnTo>
                    <a:pt x="1544" y="7"/>
                  </a:lnTo>
                  <a:lnTo>
                    <a:pt x="1560" y="1"/>
                  </a:lnTo>
                  <a:lnTo>
                    <a:pt x="15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515"/>
            <p:cNvSpPr>
              <a:spLocks/>
            </p:cNvSpPr>
            <p:nvPr/>
          </p:nvSpPr>
          <p:spPr bwMode="auto">
            <a:xfrm>
              <a:off x="1901825" y="5060950"/>
              <a:ext cx="79375" cy="79375"/>
            </a:xfrm>
            <a:custGeom>
              <a:avLst/>
              <a:gdLst>
                <a:gd name="T0" fmla="*/ 251 w 500"/>
                <a:gd name="T1" fmla="*/ 0 h 501"/>
                <a:gd name="T2" fmla="*/ 290 w 500"/>
                <a:gd name="T3" fmla="*/ 4 h 501"/>
                <a:gd name="T4" fmla="*/ 329 w 500"/>
                <a:gd name="T5" fmla="*/ 13 h 501"/>
                <a:gd name="T6" fmla="*/ 365 w 500"/>
                <a:gd name="T7" fmla="*/ 28 h 501"/>
                <a:gd name="T8" fmla="*/ 398 w 500"/>
                <a:gd name="T9" fmla="*/ 49 h 501"/>
                <a:gd name="T10" fmla="*/ 427 w 500"/>
                <a:gd name="T11" fmla="*/ 74 h 501"/>
                <a:gd name="T12" fmla="*/ 452 w 500"/>
                <a:gd name="T13" fmla="*/ 104 h 501"/>
                <a:gd name="T14" fmla="*/ 472 w 500"/>
                <a:gd name="T15" fmla="*/ 136 h 501"/>
                <a:gd name="T16" fmla="*/ 487 w 500"/>
                <a:gd name="T17" fmla="*/ 172 h 501"/>
                <a:gd name="T18" fmla="*/ 497 w 500"/>
                <a:gd name="T19" fmla="*/ 210 h 501"/>
                <a:gd name="T20" fmla="*/ 500 w 500"/>
                <a:gd name="T21" fmla="*/ 251 h 501"/>
                <a:gd name="T22" fmla="*/ 497 w 500"/>
                <a:gd name="T23" fmla="*/ 292 h 501"/>
                <a:gd name="T24" fmla="*/ 487 w 500"/>
                <a:gd name="T25" fmla="*/ 330 h 501"/>
                <a:gd name="T26" fmla="*/ 472 w 500"/>
                <a:gd name="T27" fmla="*/ 366 h 501"/>
                <a:gd name="T28" fmla="*/ 452 w 500"/>
                <a:gd name="T29" fmla="*/ 399 h 501"/>
                <a:gd name="T30" fmla="*/ 427 w 500"/>
                <a:gd name="T31" fmla="*/ 428 h 501"/>
                <a:gd name="T32" fmla="*/ 398 w 500"/>
                <a:gd name="T33" fmla="*/ 454 h 501"/>
                <a:gd name="T34" fmla="*/ 365 w 500"/>
                <a:gd name="T35" fmla="*/ 473 h 501"/>
                <a:gd name="T36" fmla="*/ 329 w 500"/>
                <a:gd name="T37" fmla="*/ 489 h 501"/>
                <a:gd name="T38" fmla="*/ 290 w 500"/>
                <a:gd name="T39" fmla="*/ 498 h 501"/>
                <a:gd name="T40" fmla="*/ 251 w 500"/>
                <a:gd name="T41" fmla="*/ 501 h 501"/>
                <a:gd name="T42" fmla="*/ 210 w 500"/>
                <a:gd name="T43" fmla="*/ 498 h 501"/>
                <a:gd name="T44" fmla="*/ 171 w 500"/>
                <a:gd name="T45" fmla="*/ 489 h 501"/>
                <a:gd name="T46" fmla="*/ 135 w 500"/>
                <a:gd name="T47" fmla="*/ 473 h 501"/>
                <a:gd name="T48" fmla="*/ 102 w 500"/>
                <a:gd name="T49" fmla="*/ 452 h 501"/>
                <a:gd name="T50" fmla="*/ 73 w 500"/>
                <a:gd name="T51" fmla="*/ 428 h 501"/>
                <a:gd name="T52" fmla="*/ 48 w 500"/>
                <a:gd name="T53" fmla="*/ 399 h 501"/>
                <a:gd name="T54" fmla="*/ 28 w 500"/>
                <a:gd name="T55" fmla="*/ 366 h 501"/>
                <a:gd name="T56" fmla="*/ 13 w 500"/>
                <a:gd name="T57" fmla="*/ 330 h 501"/>
                <a:gd name="T58" fmla="*/ 3 w 500"/>
                <a:gd name="T59" fmla="*/ 292 h 501"/>
                <a:gd name="T60" fmla="*/ 0 w 500"/>
                <a:gd name="T61" fmla="*/ 251 h 501"/>
                <a:gd name="T62" fmla="*/ 3 w 500"/>
                <a:gd name="T63" fmla="*/ 210 h 501"/>
                <a:gd name="T64" fmla="*/ 13 w 500"/>
                <a:gd name="T65" fmla="*/ 173 h 501"/>
                <a:gd name="T66" fmla="*/ 28 w 500"/>
                <a:gd name="T67" fmla="*/ 136 h 501"/>
                <a:gd name="T68" fmla="*/ 48 w 500"/>
                <a:gd name="T69" fmla="*/ 104 h 501"/>
                <a:gd name="T70" fmla="*/ 73 w 500"/>
                <a:gd name="T71" fmla="*/ 75 h 501"/>
                <a:gd name="T72" fmla="*/ 102 w 500"/>
                <a:gd name="T73" fmla="*/ 49 h 501"/>
                <a:gd name="T74" fmla="*/ 135 w 500"/>
                <a:gd name="T75" fmla="*/ 28 h 501"/>
                <a:gd name="T76" fmla="*/ 171 w 500"/>
                <a:gd name="T77" fmla="*/ 13 h 501"/>
                <a:gd name="T78" fmla="*/ 210 w 500"/>
                <a:gd name="T79" fmla="*/ 4 h 501"/>
                <a:gd name="T80" fmla="*/ 251 w 500"/>
                <a:gd name="T81" fmla="*/ 0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0" h="501">
                  <a:moveTo>
                    <a:pt x="251" y="0"/>
                  </a:moveTo>
                  <a:lnTo>
                    <a:pt x="290" y="4"/>
                  </a:lnTo>
                  <a:lnTo>
                    <a:pt x="329" y="13"/>
                  </a:lnTo>
                  <a:lnTo>
                    <a:pt x="365" y="28"/>
                  </a:lnTo>
                  <a:lnTo>
                    <a:pt x="398" y="49"/>
                  </a:lnTo>
                  <a:lnTo>
                    <a:pt x="427" y="74"/>
                  </a:lnTo>
                  <a:lnTo>
                    <a:pt x="452" y="104"/>
                  </a:lnTo>
                  <a:lnTo>
                    <a:pt x="472" y="136"/>
                  </a:lnTo>
                  <a:lnTo>
                    <a:pt x="487" y="172"/>
                  </a:lnTo>
                  <a:lnTo>
                    <a:pt x="497" y="210"/>
                  </a:lnTo>
                  <a:lnTo>
                    <a:pt x="500" y="251"/>
                  </a:lnTo>
                  <a:lnTo>
                    <a:pt x="497" y="292"/>
                  </a:lnTo>
                  <a:lnTo>
                    <a:pt x="487" y="330"/>
                  </a:lnTo>
                  <a:lnTo>
                    <a:pt x="472" y="366"/>
                  </a:lnTo>
                  <a:lnTo>
                    <a:pt x="452" y="399"/>
                  </a:lnTo>
                  <a:lnTo>
                    <a:pt x="427" y="428"/>
                  </a:lnTo>
                  <a:lnTo>
                    <a:pt x="398" y="454"/>
                  </a:lnTo>
                  <a:lnTo>
                    <a:pt x="365" y="473"/>
                  </a:lnTo>
                  <a:lnTo>
                    <a:pt x="329" y="489"/>
                  </a:lnTo>
                  <a:lnTo>
                    <a:pt x="290" y="498"/>
                  </a:lnTo>
                  <a:lnTo>
                    <a:pt x="251" y="501"/>
                  </a:lnTo>
                  <a:lnTo>
                    <a:pt x="210" y="498"/>
                  </a:lnTo>
                  <a:lnTo>
                    <a:pt x="171" y="489"/>
                  </a:lnTo>
                  <a:lnTo>
                    <a:pt x="135" y="473"/>
                  </a:lnTo>
                  <a:lnTo>
                    <a:pt x="102" y="452"/>
                  </a:lnTo>
                  <a:lnTo>
                    <a:pt x="73" y="428"/>
                  </a:lnTo>
                  <a:lnTo>
                    <a:pt x="48" y="399"/>
                  </a:lnTo>
                  <a:lnTo>
                    <a:pt x="28" y="366"/>
                  </a:lnTo>
                  <a:lnTo>
                    <a:pt x="13" y="330"/>
                  </a:lnTo>
                  <a:lnTo>
                    <a:pt x="3" y="292"/>
                  </a:lnTo>
                  <a:lnTo>
                    <a:pt x="0" y="251"/>
                  </a:lnTo>
                  <a:lnTo>
                    <a:pt x="3" y="210"/>
                  </a:lnTo>
                  <a:lnTo>
                    <a:pt x="13" y="173"/>
                  </a:lnTo>
                  <a:lnTo>
                    <a:pt x="28" y="136"/>
                  </a:lnTo>
                  <a:lnTo>
                    <a:pt x="48" y="104"/>
                  </a:lnTo>
                  <a:lnTo>
                    <a:pt x="73" y="75"/>
                  </a:lnTo>
                  <a:lnTo>
                    <a:pt x="102" y="49"/>
                  </a:lnTo>
                  <a:lnTo>
                    <a:pt x="135" y="28"/>
                  </a:lnTo>
                  <a:lnTo>
                    <a:pt x="171" y="13"/>
                  </a:lnTo>
                  <a:lnTo>
                    <a:pt x="210" y="4"/>
                  </a:lnTo>
                  <a:lnTo>
                    <a:pt x="2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516"/>
            <p:cNvSpPr>
              <a:spLocks/>
            </p:cNvSpPr>
            <p:nvPr/>
          </p:nvSpPr>
          <p:spPr bwMode="auto">
            <a:xfrm>
              <a:off x="1600200" y="5130800"/>
              <a:ext cx="107950" cy="219075"/>
            </a:xfrm>
            <a:custGeom>
              <a:avLst/>
              <a:gdLst>
                <a:gd name="T0" fmla="*/ 488 w 676"/>
                <a:gd name="T1" fmla="*/ 0 h 1380"/>
                <a:gd name="T2" fmla="*/ 506 w 676"/>
                <a:gd name="T3" fmla="*/ 44 h 1380"/>
                <a:gd name="T4" fmla="*/ 528 w 676"/>
                <a:gd name="T5" fmla="*/ 105 h 1380"/>
                <a:gd name="T6" fmla="*/ 555 w 676"/>
                <a:gd name="T7" fmla="*/ 173 h 1380"/>
                <a:gd name="T8" fmla="*/ 582 w 676"/>
                <a:gd name="T9" fmla="*/ 245 h 1380"/>
                <a:gd name="T10" fmla="*/ 608 w 676"/>
                <a:gd name="T11" fmla="*/ 310 h 1380"/>
                <a:gd name="T12" fmla="*/ 628 w 676"/>
                <a:gd name="T13" fmla="*/ 364 h 1380"/>
                <a:gd name="T14" fmla="*/ 609 w 676"/>
                <a:gd name="T15" fmla="*/ 403 h 1380"/>
                <a:gd name="T16" fmla="*/ 565 w 676"/>
                <a:gd name="T17" fmla="*/ 452 h 1380"/>
                <a:gd name="T18" fmla="*/ 540 w 676"/>
                <a:gd name="T19" fmla="*/ 508 h 1380"/>
                <a:gd name="T20" fmla="*/ 531 w 676"/>
                <a:gd name="T21" fmla="*/ 559 h 1380"/>
                <a:gd name="T22" fmla="*/ 363 w 676"/>
                <a:gd name="T23" fmla="*/ 306 h 1380"/>
                <a:gd name="T24" fmla="*/ 355 w 676"/>
                <a:gd name="T25" fmla="*/ 288 h 1380"/>
                <a:gd name="T26" fmla="*/ 337 w 676"/>
                <a:gd name="T27" fmla="*/ 280 h 1380"/>
                <a:gd name="T28" fmla="*/ 320 w 676"/>
                <a:gd name="T29" fmla="*/ 288 h 1380"/>
                <a:gd name="T30" fmla="*/ 312 w 676"/>
                <a:gd name="T31" fmla="*/ 305 h 1380"/>
                <a:gd name="T32" fmla="*/ 311 w 676"/>
                <a:gd name="T33" fmla="*/ 345 h 1380"/>
                <a:gd name="T34" fmla="*/ 311 w 676"/>
                <a:gd name="T35" fmla="*/ 407 h 1380"/>
                <a:gd name="T36" fmla="*/ 311 w 676"/>
                <a:gd name="T37" fmla="*/ 488 h 1380"/>
                <a:gd name="T38" fmla="*/ 310 w 676"/>
                <a:gd name="T39" fmla="*/ 578 h 1380"/>
                <a:gd name="T40" fmla="*/ 310 w 676"/>
                <a:gd name="T41" fmla="*/ 672 h 1380"/>
                <a:gd name="T42" fmla="*/ 310 w 676"/>
                <a:gd name="T43" fmla="*/ 762 h 1380"/>
                <a:gd name="T44" fmla="*/ 309 w 676"/>
                <a:gd name="T45" fmla="*/ 841 h 1380"/>
                <a:gd name="T46" fmla="*/ 309 w 676"/>
                <a:gd name="T47" fmla="*/ 902 h 1380"/>
                <a:gd name="T48" fmla="*/ 309 w 676"/>
                <a:gd name="T49" fmla="*/ 939 h 1380"/>
                <a:gd name="T50" fmla="*/ 583 w 676"/>
                <a:gd name="T51" fmla="*/ 706 h 1380"/>
                <a:gd name="T52" fmla="*/ 625 w 676"/>
                <a:gd name="T53" fmla="*/ 744 h 1380"/>
                <a:gd name="T54" fmla="*/ 676 w 676"/>
                <a:gd name="T55" fmla="*/ 770 h 1380"/>
                <a:gd name="T56" fmla="*/ 307 w 676"/>
                <a:gd name="T57" fmla="*/ 1252 h 1380"/>
                <a:gd name="T58" fmla="*/ 296 w 676"/>
                <a:gd name="T59" fmla="*/ 1302 h 1380"/>
                <a:gd name="T60" fmla="*/ 269 w 676"/>
                <a:gd name="T61" fmla="*/ 1342 h 1380"/>
                <a:gd name="T62" fmla="*/ 228 w 676"/>
                <a:gd name="T63" fmla="*/ 1370 h 1380"/>
                <a:gd name="T64" fmla="*/ 179 w 676"/>
                <a:gd name="T65" fmla="*/ 1380 h 1380"/>
                <a:gd name="T66" fmla="*/ 154 w 676"/>
                <a:gd name="T67" fmla="*/ 1378 h 1380"/>
                <a:gd name="T68" fmla="*/ 112 w 676"/>
                <a:gd name="T69" fmla="*/ 1362 h 1380"/>
                <a:gd name="T70" fmla="*/ 73 w 676"/>
                <a:gd name="T71" fmla="*/ 1352 h 1380"/>
                <a:gd name="T72" fmla="*/ 37 w 676"/>
                <a:gd name="T73" fmla="*/ 1342 h 1380"/>
                <a:gd name="T74" fmla="*/ 10 w 676"/>
                <a:gd name="T75" fmla="*/ 1315 h 1380"/>
                <a:gd name="T76" fmla="*/ 0 w 676"/>
                <a:gd name="T77" fmla="*/ 1281 h 1380"/>
                <a:gd name="T78" fmla="*/ 9 w 676"/>
                <a:gd name="T79" fmla="*/ 1245 h 1380"/>
                <a:gd name="T80" fmla="*/ 49 w 676"/>
                <a:gd name="T81" fmla="*/ 1200 h 1380"/>
                <a:gd name="T82" fmla="*/ 54 w 676"/>
                <a:gd name="T83" fmla="*/ 304 h 1380"/>
                <a:gd name="T84" fmla="*/ 68 w 676"/>
                <a:gd name="T85" fmla="*/ 217 h 1380"/>
                <a:gd name="T86" fmla="*/ 103 w 676"/>
                <a:gd name="T87" fmla="*/ 139 h 1380"/>
                <a:gd name="T88" fmla="*/ 159 w 676"/>
                <a:gd name="T89" fmla="*/ 76 h 1380"/>
                <a:gd name="T90" fmla="*/ 231 w 676"/>
                <a:gd name="T91" fmla="*/ 29 h 1380"/>
                <a:gd name="T92" fmla="*/ 314 w 676"/>
                <a:gd name="T93" fmla="*/ 3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76" h="1380">
                  <a:moveTo>
                    <a:pt x="359" y="0"/>
                  </a:moveTo>
                  <a:lnTo>
                    <a:pt x="488" y="0"/>
                  </a:lnTo>
                  <a:lnTo>
                    <a:pt x="496" y="21"/>
                  </a:lnTo>
                  <a:lnTo>
                    <a:pt x="506" y="44"/>
                  </a:lnTo>
                  <a:lnTo>
                    <a:pt x="516" y="73"/>
                  </a:lnTo>
                  <a:lnTo>
                    <a:pt x="528" y="105"/>
                  </a:lnTo>
                  <a:lnTo>
                    <a:pt x="541" y="139"/>
                  </a:lnTo>
                  <a:lnTo>
                    <a:pt x="555" y="173"/>
                  </a:lnTo>
                  <a:lnTo>
                    <a:pt x="569" y="209"/>
                  </a:lnTo>
                  <a:lnTo>
                    <a:pt x="582" y="245"/>
                  </a:lnTo>
                  <a:lnTo>
                    <a:pt x="595" y="279"/>
                  </a:lnTo>
                  <a:lnTo>
                    <a:pt x="608" y="310"/>
                  </a:lnTo>
                  <a:lnTo>
                    <a:pt x="619" y="339"/>
                  </a:lnTo>
                  <a:lnTo>
                    <a:pt x="628" y="364"/>
                  </a:lnTo>
                  <a:lnTo>
                    <a:pt x="636" y="383"/>
                  </a:lnTo>
                  <a:lnTo>
                    <a:pt x="609" y="403"/>
                  </a:lnTo>
                  <a:lnTo>
                    <a:pt x="585" y="425"/>
                  </a:lnTo>
                  <a:lnTo>
                    <a:pt x="565" y="452"/>
                  </a:lnTo>
                  <a:lnTo>
                    <a:pt x="549" y="482"/>
                  </a:lnTo>
                  <a:lnTo>
                    <a:pt x="540" y="508"/>
                  </a:lnTo>
                  <a:lnTo>
                    <a:pt x="534" y="533"/>
                  </a:lnTo>
                  <a:lnTo>
                    <a:pt x="531" y="559"/>
                  </a:lnTo>
                  <a:lnTo>
                    <a:pt x="363" y="730"/>
                  </a:lnTo>
                  <a:lnTo>
                    <a:pt x="363" y="306"/>
                  </a:lnTo>
                  <a:lnTo>
                    <a:pt x="360" y="295"/>
                  </a:lnTo>
                  <a:lnTo>
                    <a:pt x="355" y="288"/>
                  </a:lnTo>
                  <a:lnTo>
                    <a:pt x="347" y="282"/>
                  </a:lnTo>
                  <a:lnTo>
                    <a:pt x="337" y="280"/>
                  </a:lnTo>
                  <a:lnTo>
                    <a:pt x="327" y="282"/>
                  </a:lnTo>
                  <a:lnTo>
                    <a:pt x="320" y="288"/>
                  </a:lnTo>
                  <a:lnTo>
                    <a:pt x="314" y="295"/>
                  </a:lnTo>
                  <a:lnTo>
                    <a:pt x="312" y="305"/>
                  </a:lnTo>
                  <a:lnTo>
                    <a:pt x="312" y="321"/>
                  </a:lnTo>
                  <a:lnTo>
                    <a:pt x="311" y="345"/>
                  </a:lnTo>
                  <a:lnTo>
                    <a:pt x="311" y="374"/>
                  </a:lnTo>
                  <a:lnTo>
                    <a:pt x="311" y="407"/>
                  </a:lnTo>
                  <a:lnTo>
                    <a:pt x="311" y="446"/>
                  </a:lnTo>
                  <a:lnTo>
                    <a:pt x="311" y="488"/>
                  </a:lnTo>
                  <a:lnTo>
                    <a:pt x="311" y="532"/>
                  </a:lnTo>
                  <a:lnTo>
                    <a:pt x="310" y="578"/>
                  </a:lnTo>
                  <a:lnTo>
                    <a:pt x="310" y="625"/>
                  </a:lnTo>
                  <a:lnTo>
                    <a:pt x="310" y="672"/>
                  </a:lnTo>
                  <a:lnTo>
                    <a:pt x="310" y="718"/>
                  </a:lnTo>
                  <a:lnTo>
                    <a:pt x="310" y="762"/>
                  </a:lnTo>
                  <a:lnTo>
                    <a:pt x="309" y="803"/>
                  </a:lnTo>
                  <a:lnTo>
                    <a:pt x="309" y="841"/>
                  </a:lnTo>
                  <a:lnTo>
                    <a:pt x="309" y="874"/>
                  </a:lnTo>
                  <a:lnTo>
                    <a:pt x="309" y="902"/>
                  </a:lnTo>
                  <a:lnTo>
                    <a:pt x="309" y="924"/>
                  </a:lnTo>
                  <a:lnTo>
                    <a:pt x="309" y="939"/>
                  </a:lnTo>
                  <a:lnTo>
                    <a:pt x="564" y="680"/>
                  </a:lnTo>
                  <a:lnTo>
                    <a:pt x="583" y="706"/>
                  </a:lnTo>
                  <a:lnTo>
                    <a:pt x="604" y="728"/>
                  </a:lnTo>
                  <a:lnTo>
                    <a:pt x="625" y="744"/>
                  </a:lnTo>
                  <a:lnTo>
                    <a:pt x="650" y="758"/>
                  </a:lnTo>
                  <a:lnTo>
                    <a:pt x="676" y="770"/>
                  </a:lnTo>
                  <a:lnTo>
                    <a:pt x="308" y="1143"/>
                  </a:lnTo>
                  <a:lnTo>
                    <a:pt x="307" y="1252"/>
                  </a:lnTo>
                  <a:lnTo>
                    <a:pt x="304" y="1278"/>
                  </a:lnTo>
                  <a:lnTo>
                    <a:pt x="296" y="1302"/>
                  </a:lnTo>
                  <a:lnTo>
                    <a:pt x="284" y="1324"/>
                  </a:lnTo>
                  <a:lnTo>
                    <a:pt x="269" y="1342"/>
                  </a:lnTo>
                  <a:lnTo>
                    <a:pt x="250" y="1358"/>
                  </a:lnTo>
                  <a:lnTo>
                    <a:pt x="228" y="1370"/>
                  </a:lnTo>
                  <a:lnTo>
                    <a:pt x="203" y="1378"/>
                  </a:lnTo>
                  <a:lnTo>
                    <a:pt x="179" y="1380"/>
                  </a:lnTo>
                  <a:lnTo>
                    <a:pt x="178" y="1380"/>
                  </a:lnTo>
                  <a:lnTo>
                    <a:pt x="154" y="1378"/>
                  </a:lnTo>
                  <a:lnTo>
                    <a:pt x="131" y="1371"/>
                  </a:lnTo>
                  <a:lnTo>
                    <a:pt x="112" y="1362"/>
                  </a:lnTo>
                  <a:lnTo>
                    <a:pt x="94" y="1348"/>
                  </a:lnTo>
                  <a:lnTo>
                    <a:pt x="73" y="1352"/>
                  </a:lnTo>
                  <a:lnTo>
                    <a:pt x="55" y="1350"/>
                  </a:lnTo>
                  <a:lnTo>
                    <a:pt x="37" y="1342"/>
                  </a:lnTo>
                  <a:lnTo>
                    <a:pt x="22" y="1330"/>
                  </a:lnTo>
                  <a:lnTo>
                    <a:pt x="10" y="1315"/>
                  </a:lnTo>
                  <a:lnTo>
                    <a:pt x="2" y="1298"/>
                  </a:lnTo>
                  <a:lnTo>
                    <a:pt x="0" y="1281"/>
                  </a:lnTo>
                  <a:lnTo>
                    <a:pt x="2" y="1263"/>
                  </a:lnTo>
                  <a:lnTo>
                    <a:pt x="9" y="1245"/>
                  </a:lnTo>
                  <a:lnTo>
                    <a:pt x="20" y="1230"/>
                  </a:lnTo>
                  <a:lnTo>
                    <a:pt x="49" y="1200"/>
                  </a:lnTo>
                  <a:lnTo>
                    <a:pt x="51" y="1044"/>
                  </a:lnTo>
                  <a:lnTo>
                    <a:pt x="54" y="304"/>
                  </a:lnTo>
                  <a:lnTo>
                    <a:pt x="57" y="260"/>
                  </a:lnTo>
                  <a:lnTo>
                    <a:pt x="68" y="217"/>
                  </a:lnTo>
                  <a:lnTo>
                    <a:pt x="83" y="176"/>
                  </a:lnTo>
                  <a:lnTo>
                    <a:pt x="103" y="139"/>
                  </a:lnTo>
                  <a:lnTo>
                    <a:pt x="129" y="105"/>
                  </a:lnTo>
                  <a:lnTo>
                    <a:pt x="159" y="76"/>
                  </a:lnTo>
                  <a:lnTo>
                    <a:pt x="194" y="50"/>
                  </a:lnTo>
                  <a:lnTo>
                    <a:pt x="231" y="29"/>
                  </a:lnTo>
                  <a:lnTo>
                    <a:pt x="271" y="13"/>
                  </a:lnTo>
                  <a:lnTo>
                    <a:pt x="314" y="3"/>
                  </a:lnTo>
                  <a:lnTo>
                    <a:pt x="3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517"/>
            <p:cNvSpPr>
              <a:spLocks/>
            </p:cNvSpPr>
            <p:nvPr/>
          </p:nvSpPr>
          <p:spPr bwMode="auto">
            <a:xfrm>
              <a:off x="1736725" y="5138738"/>
              <a:ext cx="68263" cy="63500"/>
            </a:xfrm>
            <a:custGeom>
              <a:avLst/>
              <a:gdLst>
                <a:gd name="T0" fmla="*/ 364 w 436"/>
                <a:gd name="T1" fmla="*/ 0 h 401"/>
                <a:gd name="T2" fmla="*/ 382 w 436"/>
                <a:gd name="T3" fmla="*/ 4 h 401"/>
                <a:gd name="T4" fmla="*/ 400 w 436"/>
                <a:gd name="T5" fmla="*/ 10 h 401"/>
                <a:gd name="T6" fmla="*/ 415 w 436"/>
                <a:gd name="T7" fmla="*/ 22 h 401"/>
                <a:gd name="T8" fmla="*/ 426 w 436"/>
                <a:gd name="T9" fmla="*/ 37 h 401"/>
                <a:gd name="T10" fmla="*/ 434 w 436"/>
                <a:gd name="T11" fmla="*/ 54 h 401"/>
                <a:gd name="T12" fmla="*/ 436 w 436"/>
                <a:gd name="T13" fmla="*/ 71 h 401"/>
                <a:gd name="T14" fmla="*/ 434 w 436"/>
                <a:gd name="T15" fmla="*/ 90 h 401"/>
                <a:gd name="T16" fmla="*/ 426 w 436"/>
                <a:gd name="T17" fmla="*/ 107 h 401"/>
                <a:gd name="T18" fmla="*/ 416 w 436"/>
                <a:gd name="T19" fmla="*/ 122 h 401"/>
                <a:gd name="T20" fmla="*/ 140 w 436"/>
                <a:gd name="T21" fmla="*/ 401 h 401"/>
                <a:gd name="T22" fmla="*/ 0 w 436"/>
                <a:gd name="T23" fmla="*/ 339 h 401"/>
                <a:gd name="T24" fmla="*/ 314 w 436"/>
                <a:gd name="T25" fmla="*/ 22 h 401"/>
                <a:gd name="T26" fmla="*/ 330 w 436"/>
                <a:gd name="T27" fmla="*/ 10 h 401"/>
                <a:gd name="T28" fmla="*/ 346 w 436"/>
                <a:gd name="T29" fmla="*/ 4 h 401"/>
                <a:gd name="T30" fmla="*/ 364 w 436"/>
                <a:gd name="T31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6" h="401">
                  <a:moveTo>
                    <a:pt x="364" y="0"/>
                  </a:moveTo>
                  <a:lnTo>
                    <a:pt x="382" y="4"/>
                  </a:lnTo>
                  <a:lnTo>
                    <a:pt x="400" y="10"/>
                  </a:lnTo>
                  <a:lnTo>
                    <a:pt x="415" y="22"/>
                  </a:lnTo>
                  <a:lnTo>
                    <a:pt x="426" y="37"/>
                  </a:lnTo>
                  <a:lnTo>
                    <a:pt x="434" y="54"/>
                  </a:lnTo>
                  <a:lnTo>
                    <a:pt x="436" y="71"/>
                  </a:lnTo>
                  <a:lnTo>
                    <a:pt x="434" y="90"/>
                  </a:lnTo>
                  <a:lnTo>
                    <a:pt x="426" y="107"/>
                  </a:lnTo>
                  <a:lnTo>
                    <a:pt x="416" y="122"/>
                  </a:lnTo>
                  <a:lnTo>
                    <a:pt x="140" y="401"/>
                  </a:lnTo>
                  <a:lnTo>
                    <a:pt x="0" y="339"/>
                  </a:lnTo>
                  <a:lnTo>
                    <a:pt x="314" y="22"/>
                  </a:lnTo>
                  <a:lnTo>
                    <a:pt x="330" y="10"/>
                  </a:lnTo>
                  <a:lnTo>
                    <a:pt x="346" y="4"/>
                  </a:lnTo>
                  <a:lnTo>
                    <a:pt x="3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518"/>
            <p:cNvSpPr>
              <a:spLocks/>
            </p:cNvSpPr>
            <p:nvPr/>
          </p:nvSpPr>
          <p:spPr bwMode="auto">
            <a:xfrm>
              <a:off x="1698625" y="5170488"/>
              <a:ext cx="117475" cy="104775"/>
            </a:xfrm>
            <a:custGeom>
              <a:avLst/>
              <a:gdLst>
                <a:gd name="T0" fmla="*/ 733 w 743"/>
                <a:gd name="T1" fmla="*/ 0 h 663"/>
                <a:gd name="T2" fmla="*/ 738 w 743"/>
                <a:gd name="T3" fmla="*/ 30 h 663"/>
                <a:gd name="T4" fmla="*/ 741 w 743"/>
                <a:gd name="T5" fmla="*/ 63 h 663"/>
                <a:gd name="T6" fmla="*/ 743 w 743"/>
                <a:gd name="T7" fmla="*/ 533 h 663"/>
                <a:gd name="T8" fmla="*/ 741 w 743"/>
                <a:gd name="T9" fmla="*/ 560 h 663"/>
                <a:gd name="T10" fmla="*/ 733 w 743"/>
                <a:gd name="T11" fmla="*/ 585 h 663"/>
                <a:gd name="T12" fmla="*/ 720 w 743"/>
                <a:gd name="T13" fmla="*/ 607 h 663"/>
                <a:gd name="T14" fmla="*/ 704 w 743"/>
                <a:gd name="T15" fmla="*/ 627 h 663"/>
                <a:gd name="T16" fmla="*/ 686 w 743"/>
                <a:gd name="T17" fmla="*/ 642 h 663"/>
                <a:gd name="T18" fmla="*/ 663 w 743"/>
                <a:gd name="T19" fmla="*/ 654 h 663"/>
                <a:gd name="T20" fmla="*/ 639 w 743"/>
                <a:gd name="T21" fmla="*/ 661 h 663"/>
                <a:gd name="T22" fmla="*/ 615 w 743"/>
                <a:gd name="T23" fmla="*/ 663 h 663"/>
                <a:gd name="T24" fmla="*/ 589 w 743"/>
                <a:gd name="T25" fmla="*/ 661 h 663"/>
                <a:gd name="T26" fmla="*/ 563 w 743"/>
                <a:gd name="T27" fmla="*/ 654 h 663"/>
                <a:gd name="T28" fmla="*/ 79 w 743"/>
                <a:gd name="T29" fmla="*/ 445 h 663"/>
                <a:gd name="T30" fmla="*/ 55 w 743"/>
                <a:gd name="T31" fmla="*/ 432 h 663"/>
                <a:gd name="T32" fmla="*/ 36 w 743"/>
                <a:gd name="T33" fmla="*/ 416 h 663"/>
                <a:gd name="T34" fmla="*/ 21 w 743"/>
                <a:gd name="T35" fmla="*/ 396 h 663"/>
                <a:gd name="T36" fmla="*/ 10 w 743"/>
                <a:gd name="T37" fmla="*/ 374 h 663"/>
                <a:gd name="T38" fmla="*/ 3 w 743"/>
                <a:gd name="T39" fmla="*/ 350 h 663"/>
                <a:gd name="T40" fmla="*/ 0 w 743"/>
                <a:gd name="T41" fmla="*/ 325 h 663"/>
                <a:gd name="T42" fmla="*/ 4 w 743"/>
                <a:gd name="T43" fmla="*/ 301 h 663"/>
                <a:gd name="T44" fmla="*/ 11 w 743"/>
                <a:gd name="T45" fmla="*/ 276 h 663"/>
                <a:gd name="T46" fmla="*/ 24 w 743"/>
                <a:gd name="T47" fmla="*/ 252 h 663"/>
                <a:gd name="T48" fmla="*/ 40 w 743"/>
                <a:gd name="T49" fmla="*/ 233 h 663"/>
                <a:gd name="T50" fmla="*/ 60 w 743"/>
                <a:gd name="T51" fmla="*/ 218 h 663"/>
                <a:gd name="T52" fmla="*/ 82 w 743"/>
                <a:gd name="T53" fmla="*/ 207 h 663"/>
                <a:gd name="T54" fmla="*/ 106 w 743"/>
                <a:gd name="T55" fmla="*/ 199 h 663"/>
                <a:gd name="T56" fmla="*/ 131 w 743"/>
                <a:gd name="T57" fmla="*/ 197 h 663"/>
                <a:gd name="T58" fmla="*/ 155 w 743"/>
                <a:gd name="T59" fmla="*/ 200 h 663"/>
                <a:gd name="T60" fmla="*/ 180 w 743"/>
                <a:gd name="T61" fmla="*/ 208 h 663"/>
                <a:gd name="T62" fmla="*/ 483 w 743"/>
                <a:gd name="T63" fmla="*/ 338 h 663"/>
                <a:gd name="T64" fmla="*/ 483 w 743"/>
                <a:gd name="T65" fmla="*/ 247 h 663"/>
                <a:gd name="T66" fmla="*/ 485 w 743"/>
                <a:gd name="T67" fmla="*/ 246 h 663"/>
                <a:gd name="T68" fmla="*/ 487 w 743"/>
                <a:gd name="T69" fmla="*/ 245 h 663"/>
                <a:gd name="T70" fmla="*/ 492 w 743"/>
                <a:gd name="T71" fmla="*/ 239 h 663"/>
                <a:gd name="T72" fmla="*/ 501 w 743"/>
                <a:gd name="T73" fmla="*/ 230 h 663"/>
                <a:gd name="T74" fmla="*/ 512 w 743"/>
                <a:gd name="T75" fmla="*/ 219 h 663"/>
                <a:gd name="T76" fmla="*/ 526 w 743"/>
                <a:gd name="T77" fmla="*/ 205 h 663"/>
                <a:gd name="T78" fmla="*/ 543 w 743"/>
                <a:gd name="T79" fmla="*/ 189 h 663"/>
                <a:gd name="T80" fmla="*/ 561 w 743"/>
                <a:gd name="T81" fmla="*/ 170 h 663"/>
                <a:gd name="T82" fmla="*/ 579 w 743"/>
                <a:gd name="T83" fmla="*/ 152 h 663"/>
                <a:gd name="T84" fmla="*/ 599 w 743"/>
                <a:gd name="T85" fmla="*/ 133 h 663"/>
                <a:gd name="T86" fmla="*/ 619 w 743"/>
                <a:gd name="T87" fmla="*/ 113 h 663"/>
                <a:gd name="T88" fmla="*/ 638 w 743"/>
                <a:gd name="T89" fmla="*/ 94 h 663"/>
                <a:gd name="T90" fmla="*/ 657 w 743"/>
                <a:gd name="T91" fmla="*/ 76 h 663"/>
                <a:gd name="T92" fmla="*/ 675 w 743"/>
                <a:gd name="T93" fmla="*/ 58 h 663"/>
                <a:gd name="T94" fmla="*/ 691 w 743"/>
                <a:gd name="T95" fmla="*/ 42 h 663"/>
                <a:gd name="T96" fmla="*/ 705 w 743"/>
                <a:gd name="T97" fmla="*/ 28 h 663"/>
                <a:gd name="T98" fmla="*/ 717 w 743"/>
                <a:gd name="T99" fmla="*/ 16 h 663"/>
                <a:gd name="T100" fmla="*/ 725 w 743"/>
                <a:gd name="T101" fmla="*/ 8 h 663"/>
                <a:gd name="T102" fmla="*/ 731 w 743"/>
                <a:gd name="T103" fmla="*/ 1 h 663"/>
                <a:gd name="T104" fmla="*/ 733 w 743"/>
                <a:gd name="T105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43" h="663">
                  <a:moveTo>
                    <a:pt x="733" y="0"/>
                  </a:moveTo>
                  <a:lnTo>
                    <a:pt x="738" y="30"/>
                  </a:lnTo>
                  <a:lnTo>
                    <a:pt x="741" y="63"/>
                  </a:lnTo>
                  <a:lnTo>
                    <a:pt x="743" y="533"/>
                  </a:lnTo>
                  <a:lnTo>
                    <a:pt x="741" y="560"/>
                  </a:lnTo>
                  <a:lnTo>
                    <a:pt x="733" y="585"/>
                  </a:lnTo>
                  <a:lnTo>
                    <a:pt x="720" y="607"/>
                  </a:lnTo>
                  <a:lnTo>
                    <a:pt x="704" y="627"/>
                  </a:lnTo>
                  <a:lnTo>
                    <a:pt x="686" y="642"/>
                  </a:lnTo>
                  <a:lnTo>
                    <a:pt x="663" y="654"/>
                  </a:lnTo>
                  <a:lnTo>
                    <a:pt x="639" y="661"/>
                  </a:lnTo>
                  <a:lnTo>
                    <a:pt x="615" y="663"/>
                  </a:lnTo>
                  <a:lnTo>
                    <a:pt x="589" y="661"/>
                  </a:lnTo>
                  <a:lnTo>
                    <a:pt x="563" y="654"/>
                  </a:lnTo>
                  <a:lnTo>
                    <a:pt x="79" y="445"/>
                  </a:lnTo>
                  <a:lnTo>
                    <a:pt x="55" y="432"/>
                  </a:lnTo>
                  <a:lnTo>
                    <a:pt x="36" y="416"/>
                  </a:lnTo>
                  <a:lnTo>
                    <a:pt x="21" y="396"/>
                  </a:lnTo>
                  <a:lnTo>
                    <a:pt x="10" y="374"/>
                  </a:lnTo>
                  <a:lnTo>
                    <a:pt x="3" y="350"/>
                  </a:lnTo>
                  <a:lnTo>
                    <a:pt x="0" y="325"/>
                  </a:lnTo>
                  <a:lnTo>
                    <a:pt x="4" y="301"/>
                  </a:lnTo>
                  <a:lnTo>
                    <a:pt x="11" y="276"/>
                  </a:lnTo>
                  <a:lnTo>
                    <a:pt x="24" y="252"/>
                  </a:lnTo>
                  <a:lnTo>
                    <a:pt x="40" y="233"/>
                  </a:lnTo>
                  <a:lnTo>
                    <a:pt x="60" y="218"/>
                  </a:lnTo>
                  <a:lnTo>
                    <a:pt x="82" y="207"/>
                  </a:lnTo>
                  <a:lnTo>
                    <a:pt x="106" y="199"/>
                  </a:lnTo>
                  <a:lnTo>
                    <a:pt x="131" y="197"/>
                  </a:lnTo>
                  <a:lnTo>
                    <a:pt x="155" y="200"/>
                  </a:lnTo>
                  <a:lnTo>
                    <a:pt x="180" y="208"/>
                  </a:lnTo>
                  <a:lnTo>
                    <a:pt x="483" y="338"/>
                  </a:lnTo>
                  <a:lnTo>
                    <a:pt x="483" y="247"/>
                  </a:lnTo>
                  <a:lnTo>
                    <a:pt x="485" y="246"/>
                  </a:lnTo>
                  <a:lnTo>
                    <a:pt x="487" y="245"/>
                  </a:lnTo>
                  <a:lnTo>
                    <a:pt x="492" y="239"/>
                  </a:lnTo>
                  <a:lnTo>
                    <a:pt x="501" y="230"/>
                  </a:lnTo>
                  <a:lnTo>
                    <a:pt x="512" y="219"/>
                  </a:lnTo>
                  <a:lnTo>
                    <a:pt x="526" y="205"/>
                  </a:lnTo>
                  <a:lnTo>
                    <a:pt x="543" y="189"/>
                  </a:lnTo>
                  <a:lnTo>
                    <a:pt x="561" y="170"/>
                  </a:lnTo>
                  <a:lnTo>
                    <a:pt x="579" y="152"/>
                  </a:lnTo>
                  <a:lnTo>
                    <a:pt x="599" y="133"/>
                  </a:lnTo>
                  <a:lnTo>
                    <a:pt x="619" y="113"/>
                  </a:lnTo>
                  <a:lnTo>
                    <a:pt x="638" y="94"/>
                  </a:lnTo>
                  <a:lnTo>
                    <a:pt x="657" y="76"/>
                  </a:lnTo>
                  <a:lnTo>
                    <a:pt x="675" y="58"/>
                  </a:lnTo>
                  <a:lnTo>
                    <a:pt x="691" y="42"/>
                  </a:lnTo>
                  <a:lnTo>
                    <a:pt x="705" y="28"/>
                  </a:lnTo>
                  <a:lnTo>
                    <a:pt x="717" y="16"/>
                  </a:lnTo>
                  <a:lnTo>
                    <a:pt x="725" y="8"/>
                  </a:lnTo>
                  <a:lnTo>
                    <a:pt x="731" y="1"/>
                  </a:lnTo>
                  <a:lnTo>
                    <a:pt x="7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519"/>
            <p:cNvSpPr>
              <a:spLocks/>
            </p:cNvSpPr>
            <p:nvPr/>
          </p:nvSpPr>
          <p:spPr bwMode="auto">
            <a:xfrm>
              <a:off x="1751013" y="5016500"/>
              <a:ext cx="412750" cy="285750"/>
            </a:xfrm>
            <a:custGeom>
              <a:avLst/>
              <a:gdLst>
                <a:gd name="T0" fmla="*/ 78 w 2604"/>
                <a:gd name="T1" fmla="*/ 0 h 1798"/>
                <a:gd name="T2" fmla="*/ 2525 w 2604"/>
                <a:gd name="T3" fmla="*/ 0 h 1798"/>
                <a:gd name="T4" fmla="*/ 2546 w 2604"/>
                <a:gd name="T5" fmla="*/ 3 h 1798"/>
                <a:gd name="T6" fmla="*/ 2565 w 2604"/>
                <a:gd name="T7" fmla="*/ 11 h 1798"/>
                <a:gd name="T8" fmla="*/ 2581 w 2604"/>
                <a:gd name="T9" fmla="*/ 24 h 1798"/>
                <a:gd name="T10" fmla="*/ 2593 w 2604"/>
                <a:gd name="T11" fmla="*/ 40 h 1798"/>
                <a:gd name="T12" fmla="*/ 2601 w 2604"/>
                <a:gd name="T13" fmla="*/ 58 h 1798"/>
                <a:gd name="T14" fmla="*/ 2604 w 2604"/>
                <a:gd name="T15" fmla="*/ 79 h 1798"/>
                <a:gd name="T16" fmla="*/ 2604 w 2604"/>
                <a:gd name="T17" fmla="*/ 1720 h 1798"/>
                <a:gd name="T18" fmla="*/ 2601 w 2604"/>
                <a:gd name="T19" fmla="*/ 1740 h 1798"/>
                <a:gd name="T20" fmla="*/ 2593 w 2604"/>
                <a:gd name="T21" fmla="*/ 1759 h 1798"/>
                <a:gd name="T22" fmla="*/ 2581 w 2604"/>
                <a:gd name="T23" fmla="*/ 1775 h 1798"/>
                <a:gd name="T24" fmla="*/ 2565 w 2604"/>
                <a:gd name="T25" fmla="*/ 1787 h 1798"/>
                <a:gd name="T26" fmla="*/ 2546 w 2604"/>
                <a:gd name="T27" fmla="*/ 1795 h 1798"/>
                <a:gd name="T28" fmla="*/ 2525 w 2604"/>
                <a:gd name="T29" fmla="*/ 1798 h 1798"/>
                <a:gd name="T30" fmla="*/ 1635 w 2604"/>
                <a:gd name="T31" fmla="*/ 1798 h 1798"/>
                <a:gd name="T32" fmla="*/ 1635 w 2604"/>
                <a:gd name="T33" fmla="*/ 1641 h 1798"/>
                <a:gd name="T34" fmla="*/ 2447 w 2604"/>
                <a:gd name="T35" fmla="*/ 1641 h 1798"/>
                <a:gd name="T36" fmla="*/ 2447 w 2604"/>
                <a:gd name="T37" fmla="*/ 157 h 1798"/>
                <a:gd name="T38" fmla="*/ 157 w 2604"/>
                <a:gd name="T39" fmla="*/ 157 h 1798"/>
                <a:gd name="T40" fmla="*/ 157 w 2604"/>
                <a:gd name="T41" fmla="*/ 618 h 1798"/>
                <a:gd name="T42" fmla="*/ 18 w 2604"/>
                <a:gd name="T43" fmla="*/ 618 h 1798"/>
                <a:gd name="T44" fmla="*/ 47 w 2604"/>
                <a:gd name="T45" fmla="*/ 583 h 1798"/>
                <a:gd name="T46" fmla="*/ 71 w 2604"/>
                <a:gd name="T47" fmla="*/ 547 h 1798"/>
                <a:gd name="T48" fmla="*/ 91 w 2604"/>
                <a:gd name="T49" fmla="*/ 506 h 1798"/>
                <a:gd name="T50" fmla="*/ 105 w 2604"/>
                <a:gd name="T51" fmla="*/ 463 h 1798"/>
                <a:gd name="T52" fmla="*/ 115 w 2604"/>
                <a:gd name="T53" fmla="*/ 418 h 1798"/>
                <a:gd name="T54" fmla="*/ 117 w 2604"/>
                <a:gd name="T55" fmla="*/ 370 h 1798"/>
                <a:gd name="T56" fmla="*/ 115 w 2604"/>
                <a:gd name="T57" fmla="*/ 326 h 1798"/>
                <a:gd name="T58" fmla="*/ 107 w 2604"/>
                <a:gd name="T59" fmla="*/ 283 h 1798"/>
                <a:gd name="T60" fmla="*/ 94 w 2604"/>
                <a:gd name="T61" fmla="*/ 242 h 1798"/>
                <a:gd name="T62" fmla="*/ 76 w 2604"/>
                <a:gd name="T63" fmla="*/ 204 h 1798"/>
                <a:gd name="T64" fmla="*/ 54 w 2604"/>
                <a:gd name="T65" fmla="*/ 168 h 1798"/>
                <a:gd name="T66" fmla="*/ 29 w 2604"/>
                <a:gd name="T67" fmla="*/ 135 h 1798"/>
                <a:gd name="T68" fmla="*/ 0 w 2604"/>
                <a:gd name="T69" fmla="*/ 105 h 1798"/>
                <a:gd name="T70" fmla="*/ 0 w 2604"/>
                <a:gd name="T71" fmla="*/ 79 h 1798"/>
                <a:gd name="T72" fmla="*/ 3 w 2604"/>
                <a:gd name="T73" fmla="*/ 58 h 1798"/>
                <a:gd name="T74" fmla="*/ 10 w 2604"/>
                <a:gd name="T75" fmla="*/ 40 h 1798"/>
                <a:gd name="T76" fmla="*/ 23 w 2604"/>
                <a:gd name="T77" fmla="*/ 24 h 1798"/>
                <a:gd name="T78" fmla="*/ 38 w 2604"/>
                <a:gd name="T79" fmla="*/ 11 h 1798"/>
                <a:gd name="T80" fmla="*/ 58 w 2604"/>
                <a:gd name="T81" fmla="*/ 3 h 1798"/>
                <a:gd name="T82" fmla="*/ 78 w 2604"/>
                <a:gd name="T83" fmla="*/ 0 h 1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04" h="1798">
                  <a:moveTo>
                    <a:pt x="78" y="0"/>
                  </a:moveTo>
                  <a:lnTo>
                    <a:pt x="2525" y="0"/>
                  </a:lnTo>
                  <a:lnTo>
                    <a:pt x="2546" y="3"/>
                  </a:lnTo>
                  <a:lnTo>
                    <a:pt x="2565" y="11"/>
                  </a:lnTo>
                  <a:lnTo>
                    <a:pt x="2581" y="24"/>
                  </a:lnTo>
                  <a:lnTo>
                    <a:pt x="2593" y="40"/>
                  </a:lnTo>
                  <a:lnTo>
                    <a:pt x="2601" y="58"/>
                  </a:lnTo>
                  <a:lnTo>
                    <a:pt x="2604" y="79"/>
                  </a:lnTo>
                  <a:lnTo>
                    <a:pt x="2604" y="1720"/>
                  </a:lnTo>
                  <a:lnTo>
                    <a:pt x="2601" y="1740"/>
                  </a:lnTo>
                  <a:lnTo>
                    <a:pt x="2593" y="1759"/>
                  </a:lnTo>
                  <a:lnTo>
                    <a:pt x="2581" y="1775"/>
                  </a:lnTo>
                  <a:lnTo>
                    <a:pt x="2565" y="1787"/>
                  </a:lnTo>
                  <a:lnTo>
                    <a:pt x="2546" y="1795"/>
                  </a:lnTo>
                  <a:lnTo>
                    <a:pt x="2525" y="1798"/>
                  </a:lnTo>
                  <a:lnTo>
                    <a:pt x="1635" y="1798"/>
                  </a:lnTo>
                  <a:lnTo>
                    <a:pt x="1635" y="1641"/>
                  </a:lnTo>
                  <a:lnTo>
                    <a:pt x="2447" y="1641"/>
                  </a:lnTo>
                  <a:lnTo>
                    <a:pt x="2447" y="157"/>
                  </a:lnTo>
                  <a:lnTo>
                    <a:pt x="157" y="157"/>
                  </a:lnTo>
                  <a:lnTo>
                    <a:pt x="157" y="618"/>
                  </a:lnTo>
                  <a:lnTo>
                    <a:pt x="18" y="618"/>
                  </a:lnTo>
                  <a:lnTo>
                    <a:pt x="47" y="583"/>
                  </a:lnTo>
                  <a:lnTo>
                    <a:pt x="71" y="547"/>
                  </a:lnTo>
                  <a:lnTo>
                    <a:pt x="91" y="506"/>
                  </a:lnTo>
                  <a:lnTo>
                    <a:pt x="105" y="463"/>
                  </a:lnTo>
                  <a:lnTo>
                    <a:pt x="115" y="418"/>
                  </a:lnTo>
                  <a:lnTo>
                    <a:pt x="117" y="370"/>
                  </a:lnTo>
                  <a:lnTo>
                    <a:pt x="115" y="326"/>
                  </a:lnTo>
                  <a:lnTo>
                    <a:pt x="107" y="283"/>
                  </a:lnTo>
                  <a:lnTo>
                    <a:pt x="94" y="242"/>
                  </a:lnTo>
                  <a:lnTo>
                    <a:pt x="76" y="204"/>
                  </a:lnTo>
                  <a:lnTo>
                    <a:pt x="54" y="168"/>
                  </a:lnTo>
                  <a:lnTo>
                    <a:pt x="29" y="135"/>
                  </a:lnTo>
                  <a:lnTo>
                    <a:pt x="0" y="105"/>
                  </a:lnTo>
                  <a:lnTo>
                    <a:pt x="0" y="79"/>
                  </a:lnTo>
                  <a:lnTo>
                    <a:pt x="3" y="58"/>
                  </a:lnTo>
                  <a:lnTo>
                    <a:pt x="10" y="40"/>
                  </a:lnTo>
                  <a:lnTo>
                    <a:pt x="23" y="24"/>
                  </a:lnTo>
                  <a:lnTo>
                    <a:pt x="38" y="11"/>
                  </a:lnTo>
                  <a:lnTo>
                    <a:pt x="58" y="3"/>
                  </a:lnTo>
                  <a:lnTo>
                    <a:pt x="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520"/>
            <p:cNvSpPr>
              <a:spLocks/>
            </p:cNvSpPr>
            <p:nvPr/>
          </p:nvSpPr>
          <p:spPr bwMode="auto">
            <a:xfrm>
              <a:off x="1670050" y="5032375"/>
              <a:ext cx="84138" cy="85725"/>
            </a:xfrm>
            <a:custGeom>
              <a:avLst/>
              <a:gdLst>
                <a:gd name="T0" fmla="*/ 266 w 530"/>
                <a:gd name="T1" fmla="*/ 0 h 532"/>
                <a:gd name="T2" fmla="*/ 304 w 530"/>
                <a:gd name="T3" fmla="*/ 4 h 532"/>
                <a:gd name="T4" fmla="*/ 342 w 530"/>
                <a:gd name="T5" fmla="*/ 12 h 532"/>
                <a:gd name="T6" fmla="*/ 378 w 530"/>
                <a:gd name="T7" fmla="*/ 25 h 532"/>
                <a:gd name="T8" fmla="*/ 410 w 530"/>
                <a:gd name="T9" fmla="*/ 43 h 532"/>
                <a:gd name="T10" fmla="*/ 439 w 530"/>
                <a:gd name="T11" fmla="*/ 66 h 532"/>
                <a:gd name="T12" fmla="*/ 466 w 530"/>
                <a:gd name="T13" fmla="*/ 92 h 532"/>
                <a:gd name="T14" fmla="*/ 488 w 530"/>
                <a:gd name="T15" fmla="*/ 122 h 532"/>
                <a:gd name="T16" fmla="*/ 506 w 530"/>
                <a:gd name="T17" fmla="*/ 154 h 532"/>
                <a:gd name="T18" fmla="*/ 520 w 530"/>
                <a:gd name="T19" fmla="*/ 190 h 532"/>
                <a:gd name="T20" fmla="*/ 528 w 530"/>
                <a:gd name="T21" fmla="*/ 227 h 532"/>
                <a:gd name="T22" fmla="*/ 530 w 530"/>
                <a:gd name="T23" fmla="*/ 266 h 532"/>
                <a:gd name="T24" fmla="*/ 528 w 530"/>
                <a:gd name="T25" fmla="*/ 306 h 532"/>
                <a:gd name="T26" fmla="*/ 520 w 530"/>
                <a:gd name="T27" fmla="*/ 343 h 532"/>
                <a:gd name="T28" fmla="*/ 506 w 530"/>
                <a:gd name="T29" fmla="*/ 378 h 532"/>
                <a:gd name="T30" fmla="*/ 488 w 530"/>
                <a:gd name="T31" fmla="*/ 410 h 532"/>
                <a:gd name="T32" fmla="*/ 466 w 530"/>
                <a:gd name="T33" fmla="*/ 441 h 532"/>
                <a:gd name="T34" fmla="*/ 439 w 530"/>
                <a:gd name="T35" fmla="*/ 466 h 532"/>
                <a:gd name="T36" fmla="*/ 410 w 530"/>
                <a:gd name="T37" fmla="*/ 489 h 532"/>
                <a:gd name="T38" fmla="*/ 378 w 530"/>
                <a:gd name="T39" fmla="*/ 507 h 532"/>
                <a:gd name="T40" fmla="*/ 342 w 530"/>
                <a:gd name="T41" fmla="*/ 520 h 532"/>
                <a:gd name="T42" fmla="*/ 304 w 530"/>
                <a:gd name="T43" fmla="*/ 529 h 532"/>
                <a:gd name="T44" fmla="*/ 266 w 530"/>
                <a:gd name="T45" fmla="*/ 532 h 532"/>
                <a:gd name="T46" fmla="*/ 226 w 530"/>
                <a:gd name="T47" fmla="*/ 529 h 532"/>
                <a:gd name="T48" fmla="*/ 188 w 530"/>
                <a:gd name="T49" fmla="*/ 520 h 532"/>
                <a:gd name="T50" fmla="*/ 154 w 530"/>
                <a:gd name="T51" fmla="*/ 507 h 532"/>
                <a:gd name="T52" fmla="*/ 120 w 530"/>
                <a:gd name="T53" fmla="*/ 489 h 532"/>
                <a:gd name="T54" fmla="*/ 91 w 530"/>
                <a:gd name="T55" fmla="*/ 466 h 532"/>
                <a:gd name="T56" fmla="*/ 65 w 530"/>
                <a:gd name="T57" fmla="*/ 441 h 532"/>
                <a:gd name="T58" fmla="*/ 43 w 530"/>
                <a:gd name="T59" fmla="*/ 410 h 532"/>
                <a:gd name="T60" fmla="*/ 25 w 530"/>
                <a:gd name="T61" fmla="*/ 378 h 532"/>
                <a:gd name="T62" fmla="*/ 11 w 530"/>
                <a:gd name="T63" fmla="*/ 343 h 532"/>
                <a:gd name="T64" fmla="*/ 3 w 530"/>
                <a:gd name="T65" fmla="*/ 306 h 532"/>
                <a:gd name="T66" fmla="*/ 0 w 530"/>
                <a:gd name="T67" fmla="*/ 266 h 532"/>
                <a:gd name="T68" fmla="*/ 3 w 530"/>
                <a:gd name="T69" fmla="*/ 227 h 532"/>
                <a:gd name="T70" fmla="*/ 11 w 530"/>
                <a:gd name="T71" fmla="*/ 190 h 532"/>
                <a:gd name="T72" fmla="*/ 25 w 530"/>
                <a:gd name="T73" fmla="*/ 154 h 532"/>
                <a:gd name="T74" fmla="*/ 43 w 530"/>
                <a:gd name="T75" fmla="*/ 122 h 532"/>
                <a:gd name="T76" fmla="*/ 65 w 530"/>
                <a:gd name="T77" fmla="*/ 92 h 532"/>
                <a:gd name="T78" fmla="*/ 91 w 530"/>
                <a:gd name="T79" fmla="*/ 66 h 532"/>
                <a:gd name="T80" fmla="*/ 120 w 530"/>
                <a:gd name="T81" fmla="*/ 43 h 532"/>
                <a:gd name="T82" fmla="*/ 154 w 530"/>
                <a:gd name="T83" fmla="*/ 25 h 532"/>
                <a:gd name="T84" fmla="*/ 188 w 530"/>
                <a:gd name="T85" fmla="*/ 12 h 532"/>
                <a:gd name="T86" fmla="*/ 226 w 530"/>
                <a:gd name="T87" fmla="*/ 4 h 532"/>
                <a:gd name="T88" fmla="*/ 266 w 530"/>
                <a:gd name="T89" fmla="*/ 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532">
                  <a:moveTo>
                    <a:pt x="266" y="0"/>
                  </a:moveTo>
                  <a:lnTo>
                    <a:pt x="304" y="4"/>
                  </a:lnTo>
                  <a:lnTo>
                    <a:pt x="342" y="12"/>
                  </a:lnTo>
                  <a:lnTo>
                    <a:pt x="378" y="25"/>
                  </a:lnTo>
                  <a:lnTo>
                    <a:pt x="410" y="43"/>
                  </a:lnTo>
                  <a:lnTo>
                    <a:pt x="439" y="66"/>
                  </a:lnTo>
                  <a:lnTo>
                    <a:pt x="466" y="92"/>
                  </a:lnTo>
                  <a:lnTo>
                    <a:pt x="488" y="122"/>
                  </a:lnTo>
                  <a:lnTo>
                    <a:pt x="506" y="154"/>
                  </a:lnTo>
                  <a:lnTo>
                    <a:pt x="520" y="190"/>
                  </a:lnTo>
                  <a:lnTo>
                    <a:pt x="528" y="227"/>
                  </a:lnTo>
                  <a:lnTo>
                    <a:pt x="530" y="266"/>
                  </a:lnTo>
                  <a:lnTo>
                    <a:pt x="528" y="306"/>
                  </a:lnTo>
                  <a:lnTo>
                    <a:pt x="520" y="343"/>
                  </a:lnTo>
                  <a:lnTo>
                    <a:pt x="506" y="378"/>
                  </a:lnTo>
                  <a:lnTo>
                    <a:pt x="488" y="410"/>
                  </a:lnTo>
                  <a:lnTo>
                    <a:pt x="466" y="441"/>
                  </a:lnTo>
                  <a:lnTo>
                    <a:pt x="439" y="466"/>
                  </a:lnTo>
                  <a:lnTo>
                    <a:pt x="410" y="489"/>
                  </a:lnTo>
                  <a:lnTo>
                    <a:pt x="378" y="507"/>
                  </a:lnTo>
                  <a:lnTo>
                    <a:pt x="342" y="520"/>
                  </a:lnTo>
                  <a:lnTo>
                    <a:pt x="304" y="529"/>
                  </a:lnTo>
                  <a:lnTo>
                    <a:pt x="266" y="532"/>
                  </a:lnTo>
                  <a:lnTo>
                    <a:pt x="226" y="529"/>
                  </a:lnTo>
                  <a:lnTo>
                    <a:pt x="188" y="520"/>
                  </a:lnTo>
                  <a:lnTo>
                    <a:pt x="154" y="507"/>
                  </a:lnTo>
                  <a:lnTo>
                    <a:pt x="120" y="489"/>
                  </a:lnTo>
                  <a:lnTo>
                    <a:pt x="91" y="466"/>
                  </a:lnTo>
                  <a:lnTo>
                    <a:pt x="65" y="441"/>
                  </a:lnTo>
                  <a:lnTo>
                    <a:pt x="43" y="410"/>
                  </a:lnTo>
                  <a:lnTo>
                    <a:pt x="25" y="378"/>
                  </a:lnTo>
                  <a:lnTo>
                    <a:pt x="11" y="343"/>
                  </a:lnTo>
                  <a:lnTo>
                    <a:pt x="3" y="306"/>
                  </a:lnTo>
                  <a:lnTo>
                    <a:pt x="0" y="266"/>
                  </a:lnTo>
                  <a:lnTo>
                    <a:pt x="3" y="227"/>
                  </a:lnTo>
                  <a:lnTo>
                    <a:pt x="11" y="190"/>
                  </a:lnTo>
                  <a:lnTo>
                    <a:pt x="25" y="154"/>
                  </a:lnTo>
                  <a:lnTo>
                    <a:pt x="43" y="122"/>
                  </a:lnTo>
                  <a:lnTo>
                    <a:pt x="65" y="92"/>
                  </a:lnTo>
                  <a:lnTo>
                    <a:pt x="91" y="66"/>
                  </a:lnTo>
                  <a:lnTo>
                    <a:pt x="120" y="43"/>
                  </a:lnTo>
                  <a:lnTo>
                    <a:pt x="154" y="25"/>
                  </a:lnTo>
                  <a:lnTo>
                    <a:pt x="188" y="12"/>
                  </a:lnTo>
                  <a:lnTo>
                    <a:pt x="226" y="4"/>
                  </a:lnTo>
                  <a:lnTo>
                    <a:pt x="2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0" name="Group 1116"/>
          <p:cNvGrpSpPr/>
          <p:nvPr/>
        </p:nvGrpSpPr>
        <p:grpSpPr>
          <a:xfrm>
            <a:off x="9225619" y="4842255"/>
            <a:ext cx="509588" cy="536575"/>
            <a:chOff x="654050" y="5014913"/>
            <a:chExt cx="509588" cy="536575"/>
          </a:xfrm>
          <a:solidFill>
            <a:srgbClr val="000000"/>
          </a:solidFill>
        </p:grpSpPr>
        <p:sp>
          <p:nvSpPr>
            <p:cNvPr id="271" name="Freeform 525"/>
            <p:cNvSpPr>
              <a:spLocks/>
            </p:cNvSpPr>
            <p:nvPr/>
          </p:nvSpPr>
          <p:spPr bwMode="auto">
            <a:xfrm>
              <a:off x="827088" y="5073650"/>
              <a:ext cx="85725" cy="15875"/>
            </a:xfrm>
            <a:custGeom>
              <a:avLst/>
              <a:gdLst>
                <a:gd name="T0" fmla="*/ 52 w 536"/>
                <a:gd name="T1" fmla="*/ 0 h 106"/>
                <a:gd name="T2" fmla="*/ 536 w 536"/>
                <a:gd name="T3" fmla="*/ 0 h 106"/>
                <a:gd name="T4" fmla="*/ 516 w 536"/>
                <a:gd name="T5" fmla="*/ 33 h 106"/>
                <a:gd name="T6" fmla="*/ 501 w 536"/>
                <a:gd name="T7" fmla="*/ 69 h 106"/>
                <a:gd name="T8" fmla="*/ 489 w 536"/>
                <a:gd name="T9" fmla="*/ 106 h 106"/>
                <a:gd name="T10" fmla="*/ 52 w 536"/>
                <a:gd name="T11" fmla="*/ 106 h 106"/>
                <a:gd name="T12" fmla="*/ 36 w 536"/>
                <a:gd name="T13" fmla="*/ 104 h 106"/>
                <a:gd name="T14" fmla="*/ 21 w 536"/>
                <a:gd name="T15" fmla="*/ 96 h 106"/>
                <a:gd name="T16" fmla="*/ 10 w 536"/>
                <a:gd name="T17" fmla="*/ 84 h 106"/>
                <a:gd name="T18" fmla="*/ 2 w 536"/>
                <a:gd name="T19" fmla="*/ 70 h 106"/>
                <a:gd name="T20" fmla="*/ 0 w 536"/>
                <a:gd name="T21" fmla="*/ 53 h 106"/>
                <a:gd name="T22" fmla="*/ 2 w 536"/>
                <a:gd name="T23" fmla="*/ 36 h 106"/>
                <a:gd name="T24" fmla="*/ 10 w 536"/>
                <a:gd name="T25" fmla="*/ 22 h 106"/>
                <a:gd name="T26" fmla="*/ 21 w 536"/>
                <a:gd name="T27" fmla="*/ 10 h 106"/>
                <a:gd name="T28" fmla="*/ 36 w 536"/>
                <a:gd name="T29" fmla="*/ 3 h 106"/>
                <a:gd name="T30" fmla="*/ 52 w 536"/>
                <a:gd name="T3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6" h="106">
                  <a:moveTo>
                    <a:pt x="52" y="0"/>
                  </a:moveTo>
                  <a:lnTo>
                    <a:pt x="536" y="0"/>
                  </a:lnTo>
                  <a:lnTo>
                    <a:pt x="516" y="33"/>
                  </a:lnTo>
                  <a:lnTo>
                    <a:pt x="501" y="69"/>
                  </a:lnTo>
                  <a:lnTo>
                    <a:pt x="489" y="106"/>
                  </a:lnTo>
                  <a:lnTo>
                    <a:pt x="52" y="106"/>
                  </a:lnTo>
                  <a:lnTo>
                    <a:pt x="36" y="104"/>
                  </a:lnTo>
                  <a:lnTo>
                    <a:pt x="21" y="96"/>
                  </a:lnTo>
                  <a:lnTo>
                    <a:pt x="10" y="84"/>
                  </a:lnTo>
                  <a:lnTo>
                    <a:pt x="2" y="70"/>
                  </a:lnTo>
                  <a:lnTo>
                    <a:pt x="0" y="53"/>
                  </a:lnTo>
                  <a:lnTo>
                    <a:pt x="2" y="36"/>
                  </a:lnTo>
                  <a:lnTo>
                    <a:pt x="10" y="22"/>
                  </a:lnTo>
                  <a:lnTo>
                    <a:pt x="21" y="10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526"/>
            <p:cNvSpPr>
              <a:spLocks/>
            </p:cNvSpPr>
            <p:nvPr/>
          </p:nvSpPr>
          <p:spPr bwMode="auto">
            <a:xfrm>
              <a:off x="779463" y="5014913"/>
              <a:ext cx="384175" cy="265113"/>
            </a:xfrm>
            <a:custGeom>
              <a:avLst/>
              <a:gdLst>
                <a:gd name="T0" fmla="*/ 72 w 2420"/>
                <a:gd name="T1" fmla="*/ 0 h 1672"/>
                <a:gd name="T2" fmla="*/ 2347 w 2420"/>
                <a:gd name="T3" fmla="*/ 0 h 1672"/>
                <a:gd name="T4" fmla="*/ 2367 w 2420"/>
                <a:gd name="T5" fmla="*/ 3 h 1672"/>
                <a:gd name="T6" fmla="*/ 2384 w 2420"/>
                <a:gd name="T7" fmla="*/ 10 h 1672"/>
                <a:gd name="T8" fmla="*/ 2398 w 2420"/>
                <a:gd name="T9" fmla="*/ 22 h 1672"/>
                <a:gd name="T10" fmla="*/ 2410 w 2420"/>
                <a:gd name="T11" fmla="*/ 37 h 1672"/>
                <a:gd name="T12" fmla="*/ 2418 w 2420"/>
                <a:gd name="T13" fmla="*/ 55 h 1672"/>
                <a:gd name="T14" fmla="*/ 2420 w 2420"/>
                <a:gd name="T15" fmla="*/ 73 h 1672"/>
                <a:gd name="T16" fmla="*/ 2420 w 2420"/>
                <a:gd name="T17" fmla="*/ 1599 h 1672"/>
                <a:gd name="T18" fmla="*/ 2418 w 2420"/>
                <a:gd name="T19" fmla="*/ 1618 h 1672"/>
                <a:gd name="T20" fmla="*/ 2410 w 2420"/>
                <a:gd name="T21" fmla="*/ 1636 h 1672"/>
                <a:gd name="T22" fmla="*/ 2398 w 2420"/>
                <a:gd name="T23" fmla="*/ 1650 h 1672"/>
                <a:gd name="T24" fmla="*/ 2384 w 2420"/>
                <a:gd name="T25" fmla="*/ 1661 h 1672"/>
                <a:gd name="T26" fmla="*/ 2367 w 2420"/>
                <a:gd name="T27" fmla="*/ 1668 h 1672"/>
                <a:gd name="T28" fmla="*/ 2347 w 2420"/>
                <a:gd name="T29" fmla="*/ 1672 h 1672"/>
                <a:gd name="T30" fmla="*/ 1519 w 2420"/>
                <a:gd name="T31" fmla="*/ 1672 h 1672"/>
                <a:gd name="T32" fmla="*/ 1519 w 2420"/>
                <a:gd name="T33" fmla="*/ 1526 h 1672"/>
                <a:gd name="T34" fmla="*/ 2274 w 2420"/>
                <a:gd name="T35" fmla="*/ 1526 h 1672"/>
                <a:gd name="T36" fmla="*/ 2274 w 2420"/>
                <a:gd name="T37" fmla="*/ 146 h 1672"/>
                <a:gd name="T38" fmla="*/ 145 w 2420"/>
                <a:gd name="T39" fmla="*/ 146 h 1672"/>
                <a:gd name="T40" fmla="*/ 145 w 2420"/>
                <a:gd name="T41" fmla="*/ 1526 h 1672"/>
                <a:gd name="T42" fmla="*/ 452 w 2420"/>
                <a:gd name="T43" fmla="*/ 1526 h 1672"/>
                <a:gd name="T44" fmla="*/ 451 w 2420"/>
                <a:gd name="T45" fmla="*/ 1672 h 1672"/>
                <a:gd name="T46" fmla="*/ 72 w 2420"/>
                <a:gd name="T47" fmla="*/ 1672 h 1672"/>
                <a:gd name="T48" fmla="*/ 53 w 2420"/>
                <a:gd name="T49" fmla="*/ 1668 h 1672"/>
                <a:gd name="T50" fmla="*/ 36 w 2420"/>
                <a:gd name="T51" fmla="*/ 1661 h 1672"/>
                <a:gd name="T52" fmla="*/ 21 w 2420"/>
                <a:gd name="T53" fmla="*/ 1650 h 1672"/>
                <a:gd name="T54" fmla="*/ 10 w 2420"/>
                <a:gd name="T55" fmla="*/ 1636 h 1672"/>
                <a:gd name="T56" fmla="*/ 2 w 2420"/>
                <a:gd name="T57" fmla="*/ 1618 h 1672"/>
                <a:gd name="T58" fmla="*/ 0 w 2420"/>
                <a:gd name="T59" fmla="*/ 1599 h 1672"/>
                <a:gd name="T60" fmla="*/ 0 w 2420"/>
                <a:gd name="T61" fmla="*/ 73 h 1672"/>
                <a:gd name="T62" fmla="*/ 2 w 2420"/>
                <a:gd name="T63" fmla="*/ 55 h 1672"/>
                <a:gd name="T64" fmla="*/ 10 w 2420"/>
                <a:gd name="T65" fmla="*/ 37 h 1672"/>
                <a:gd name="T66" fmla="*/ 21 w 2420"/>
                <a:gd name="T67" fmla="*/ 22 h 1672"/>
                <a:gd name="T68" fmla="*/ 36 w 2420"/>
                <a:gd name="T69" fmla="*/ 10 h 1672"/>
                <a:gd name="T70" fmla="*/ 53 w 2420"/>
                <a:gd name="T71" fmla="*/ 3 h 1672"/>
                <a:gd name="T72" fmla="*/ 72 w 2420"/>
                <a:gd name="T73" fmla="*/ 0 h 1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20" h="1672">
                  <a:moveTo>
                    <a:pt x="72" y="0"/>
                  </a:moveTo>
                  <a:lnTo>
                    <a:pt x="2347" y="0"/>
                  </a:lnTo>
                  <a:lnTo>
                    <a:pt x="2367" y="3"/>
                  </a:lnTo>
                  <a:lnTo>
                    <a:pt x="2384" y="10"/>
                  </a:lnTo>
                  <a:lnTo>
                    <a:pt x="2398" y="22"/>
                  </a:lnTo>
                  <a:lnTo>
                    <a:pt x="2410" y="37"/>
                  </a:lnTo>
                  <a:lnTo>
                    <a:pt x="2418" y="55"/>
                  </a:lnTo>
                  <a:lnTo>
                    <a:pt x="2420" y="73"/>
                  </a:lnTo>
                  <a:lnTo>
                    <a:pt x="2420" y="1599"/>
                  </a:lnTo>
                  <a:lnTo>
                    <a:pt x="2418" y="1618"/>
                  </a:lnTo>
                  <a:lnTo>
                    <a:pt x="2410" y="1636"/>
                  </a:lnTo>
                  <a:lnTo>
                    <a:pt x="2398" y="1650"/>
                  </a:lnTo>
                  <a:lnTo>
                    <a:pt x="2384" y="1661"/>
                  </a:lnTo>
                  <a:lnTo>
                    <a:pt x="2367" y="1668"/>
                  </a:lnTo>
                  <a:lnTo>
                    <a:pt x="2347" y="1672"/>
                  </a:lnTo>
                  <a:lnTo>
                    <a:pt x="1519" y="1672"/>
                  </a:lnTo>
                  <a:lnTo>
                    <a:pt x="1519" y="1526"/>
                  </a:lnTo>
                  <a:lnTo>
                    <a:pt x="2274" y="1526"/>
                  </a:lnTo>
                  <a:lnTo>
                    <a:pt x="2274" y="146"/>
                  </a:lnTo>
                  <a:lnTo>
                    <a:pt x="145" y="146"/>
                  </a:lnTo>
                  <a:lnTo>
                    <a:pt x="145" y="1526"/>
                  </a:lnTo>
                  <a:lnTo>
                    <a:pt x="452" y="1526"/>
                  </a:lnTo>
                  <a:lnTo>
                    <a:pt x="451" y="1672"/>
                  </a:lnTo>
                  <a:lnTo>
                    <a:pt x="72" y="1672"/>
                  </a:lnTo>
                  <a:lnTo>
                    <a:pt x="53" y="1668"/>
                  </a:lnTo>
                  <a:lnTo>
                    <a:pt x="36" y="1661"/>
                  </a:lnTo>
                  <a:lnTo>
                    <a:pt x="21" y="1650"/>
                  </a:lnTo>
                  <a:lnTo>
                    <a:pt x="10" y="1636"/>
                  </a:lnTo>
                  <a:lnTo>
                    <a:pt x="2" y="1618"/>
                  </a:lnTo>
                  <a:lnTo>
                    <a:pt x="0" y="1599"/>
                  </a:lnTo>
                  <a:lnTo>
                    <a:pt x="0" y="73"/>
                  </a:lnTo>
                  <a:lnTo>
                    <a:pt x="2" y="55"/>
                  </a:lnTo>
                  <a:lnTo>
                    <a:pt x="10" y="37"/>
                  </a:lnTo>
                  <a:lnTo>
                    <a:pt x="21" y="22"/>
                  </a:lnTo>
                  <a:lnTo>
                    <a:pt x="36" y="10"/>
                  </a:lnTo>
                  <a:lnTo>
                    <a:pt x="53" y="3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527"/>
            <p:cNvSpPr>
              <a:spLocks/>
            </p:cNvSpPr>
            <p:nvPr/>
          </p:nvSpPr>
          <p:spPr bwMode="auto">
            <a:xfrm>
              <a:off x="919163" y="5065713"/>
              <a:ext cx="74613" cy="63500"/>
            </a:xfrm>
            <a:custGeom>
              <a:avLst/>
              <a:gdLst>
                <a:gd name="T0" fmla="*/ 232 w 464"/>
                <a:gd name="T1" fmla="*/ 0 h 400"/>
                <a:gd name="T2" fmla="*/ 270 w 464"/>
                <a:gd name="T3" fmla="*/ 3 h 400"/>
                <a:gd name="T4" fmla="*/ 306 w 464"/>
                <a:gd name="T5" fmla="*/ 12 h 400"/>
                <a:gd name="T6" fmla="*/ 339 w 464"/>
                <a:gd name="T7" fmla="*/ 26 h 400"/>
                <a:gd name="T8" fmla="*/ 370 w 464"/>
                <a:gd name="T9" fmla="*/ 45 h 400"/>
                <a:gd name="T10" fmla="*/ 396 w 464"/>
                <a:gd name="T11" fmla="*/ 69 h 400"/>
                <a:gd name="T12" fmla="*/ 420 w 464"/>
                <a:gd name="T13" fmla="*/ 95 h 400"/>
                <a:gd name="T14" fmla="*/ 438 w 464"/>
                <a:gd name="T15" fmla="*/ 126 h 400"/>
                <a:gd name="T16" fmla="*/ 453 w 464"/>
                <a:gd name="T17" fmla="*/ 159 h 400"/>
                <a:gd name="T18" fmla="*/ 461 w 464"/>
                <a:gd name="T19" fmla="*/ 195 h 400"/>
                <a:gd name="T20" fmla="*/ 464 w 464"/>
                <a:gd name="T21" fmla="*/ 233 h 400"/>
                <a:gd name="T22" fmla="*/ 461 w 464"/>
                <a:gd name="T23" fmla="*/ 272 h 400"/>
                <a:gd name="T24" fmla="*/ 452 w 464"/>
                <a:gd name="T25" fmla="*/ 308 h 400"/>
                <a:gd name="T26" fmla="*/ 437 w 464"/>
                <a:gd name="T27" fmla="*/ 343 h 400"/>
                <a:gd name="T28" fmla="*/ 417 w 464"/>
                <a:gd name="T29" fmla="*/ 374 h 400"/>
                <a:gd name="T30" fmla="*/ 392 w 464"/>
                <a:gd name="T31" fmla="*/ 400 h 400"/>
                <a:gd name="T32" fmla="*/ 380 w 464"/>
                <a:gd name="T33" fmla="*/ 400 h 400"/>
                <a:gd name="T34" fmla="*/ 361 w 464"/>
                <a:gd name="T35" fmla="*/ 400 h 400"/>
                <a:gd name="T36" fmla="*/ 338 w 464"/>
                <a:gd name="T37" fmla="*/ 400 h 400"/>
                <a:gd name="T38" fmla="*/ 310 w 464"/>
                <a:gd name="T39" fmla="*/ 400 h 400"/>
                <a:gd name="T40" fmla="*/ 248 w 464"/>
                <a:gd name="T41" fmla="*/ 400 h 400"/>
                <a:gd name="T42" fmla="*/ 215 w 464"/>
                <a:gd name="T43" fmla="*/ 400 h 400"/>
                <a:gd name="T44" fmla="*/ 184 w 464"/>
                <a:gd name="T45" fmla="*/ 400 h 400"/>
                <a:gd name="T46" fmla="*/ 154 w 464"/>
                <a:gd name="T47" fmla="*/ 400 h 400"/>
                <a:gd name="T48" fmla="*/ 126 w 464"/>
                <a:gd name="T49" fmla="*/ 400 h 400"/>
                <a:gd name="T50" fmla="*/ 103 w 464"/>
                <a:gd name="T51" fmla="*/ 400 h 400"/>
                <a:gd name="T52" fmla="*/ 84 w 464"/>
                <a:gd name="T53" fmla="*/ 400 h 400"/>
                <a:gd name="T54" fmla="*/ 72 w 464"/>
                <a:gd name="T55" fmla="*/ 400 h 400"/>
                <a:gd name="T56" fmla="*/ 50 w 464"/>
                <a:gd name="T57" fmla="*/ 377 h 400"/>
                <a:gd name="T58" fmla="*/ 32 w 464"/>
                <a:gd name="T59" fmla="*/ 351 h 400"/>
                <a:gd name="T60" fmla="*/ 17 w 464"/>
                <a:gd name="T61" fmla="*/ 323 h 400"/>
                <a:gd name="T62" fmla="*/ 8 w 464"/>
                <a:gd name="T63" fmla="*/ 294 h 400"/>
                <a:gd name="T64" fmla="*/ 2 w 464"/>
                <a:gd name="T65" fmla="*/ 264 h 400"/>
                <a:gd name="T66" fmla="*/ 0 w 464"/>
                <a:gd name="T67" fmla="*/ 233 h 400"/>
                <a:gd name="T68" fmla="*/ 3 w 464"/>
                <a:gd name="T69" fmla="*/ 195 h 400"/>
                <a:gd name="T70" fmla="*/ 11 w 464"/>
                <a:gd name="T71" fmla="*/ 159 h 400"/>
                <a:gd name="T72" fmla="*/ 25 w 464"/>
                <a:gd name="T73" fmla="*/ 126 h 400"/>
                <a:gd name="T74" fmla="*/ 44 w 464"/>
                <a:gd name="T75" fmla="*/ 95 h 400"/>
                <a:gd name="T76" fmla="*/ 68 w 464"/>
                <a:gd name="T77" fmla="*/ 69 h 400"/>
                <a:gd name="T78" fmla="*/ 94 w 464"/>
                <a:gd name="T79" fmla="*/ 45 h 400"/>
                <a:gd name="T80" fmla="*/ 125 w 464"/>
                <a:gd name="T81" fmla="*/ 26 h 400"/>
                <a:gd name="T82" fmla="*/ 158 w 464"/>
                <a:gd name="T83" fmla="*/ 12 h 400"/>
                <a:gd name="T84" fmla="*/ 194 w 464"/>
                <a:gd name="T85" fmla="*/ 3 h 400"/>
                <a:gd name="T86" fmla="*/ 232 w 464"/>
                <a:gd name="T87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4" h="400">
                  <a:moveTo>
                    <a:pt x="232" y="0"/>
                  </a:moveTo>
                  <a:lnTo>
                    <a:pt x="270" y="3"/>
                  </a:lnTo>
                  <a:lnTo>
                    <a:pt x="306" y="12"/>
                  </a:lnTo>
                  <a:lnTo>
                    <a:pt x="339" y="26"/>
                  </a:lnTo>
                  <a:lnTo>
                    <a:pt x="370" y="45"/>
                  </a:lnTo>
                  <a:lnTo>
                    <a:pt x="396" y="69"/>
                  </a:lnTo>
                  <a:lnTo>
                    <a:pt x="420" y="95"/>
                  </a:lnTo>
                  <a:lnTo>
                    <a:pt x="438" y="126"/>
                  </a:lnTo>
                  <a:lnTo>
                    <a:pt x="453" y="159"/>
                  </a:lnTo>
                  <a:lnTo>
                    <a:pt x="461" y="195"/>
                  </a:lnTo>
                  <a:lnTo>
                    <a:pt x="464" y="233"/>
                  </a:lnTo>
                  <a:lnTo>
                    <a:pt x="461" y="272"/>
                  </a:lnTo>
                  <a:lnTo>
                    <a:pt x="452" y="308"/>
                  </a:lnTo>
                  <a:lnTo>
                    <a:pt x="437" y="343"/>
                  </a:lnTo>
                  <a:lnTo>
                    <a:pt x="417" y="374"/>
                  </a:lnTo>
                  <a:lnTo>
                    <a:pt x="392" y="400"/>
                  </a:lnTo>
                  <a:lnTo>
                    <a:pt x="380" y="400"/>
                  </a:lnTo>
                  <a:lnTo>
                    <a:pt x="361" y="400"/>
                  </a:lnTo>
                  <a:lnTo>
                    <a:pt x="338" y="400"/>
                  </a:lnTo>
                  <a:lnTo>
                    <a:pt x="310" y="400"/>
                  </a:lnTo>
                  <a:lnTo>
                    <a:pt x="248" y="400"/>
                  </a:lnTo>
                  <a:lnTo>
                    <a:pt x="215" y="400"/>
                  </a:lnTo>
                  <a:lnTo>
                    <a:pt x="184" y="400"/>
                  </a:lnTo>
                  <a:lnTo>
                    <a:pt x="154" y="400"/>
                  </a:lnTo>
                  <a:lnTo>
                    <a:pt x="126" y="400"/>
                  </a:lnTo>
                  <a:lnTo>
                    <a:pt x="103" y="400"/>
                  </a:lnTo>
                  <a:lnTo>
                    <a:pt x="84" y="400"/>
                  </a:lnTo>
                  <a:lnTo>
                    <a:pt x="72" y="400"/>
                  </a:lnTo>
                  <a:lnTo>
                    <a:pt x="50" y="377"/>
                  </a:lnTo>
                  <a:lnTo>
                    <a:pt x="32" y="351"/>
                  </a:lnTo>
                  <a:lnTo>
                    <a:pt x="17" y="323"/>
                  </a:lnTo>
                  <a:lnTo>
                    <a:pt x="8" y="294"/>
                  </a:lnTo>
                  <a:lnTo>
                    <a:pt x="2" y="264"/>
                  </a:lnTo>
                  <a:lnTo>
                    <a:pt x="0" y="233"/>
                  </a:lnTo>
                  <a:lnTo>
                    <a:pt x="3" y="195"/>
                  </a:lnTo>
                  <a:lnTo>
                    <a:pt x="11" y="159"/>
                  </a:lnTo>
                  <a:lnTo>
                    <a:pt x="25" y="126"/>
                  </a:lnTo>
                  <a:lnTo>
                    <a:pt x="44" y="95"/>
                  </a:lnTo>
                  <a:lnTo>
                    <a:pt x="68" y="69"/>
                  </a:lnTo>
                  <a:lnTo>
                    <a:pt x="94" y="45"/>
                  </a:lnTo>
                  <a:lnTo>
                    <a:pt x="125" y="26"/>
                  </a:lnTo>
                  <a:lnTo>
                    <a:pt x="158" y="12"/>
                  </a:lnTo>
                  <a:lnTo>
                    <a:pt x="194" y="3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528"/>
            <p:cNvSpPr>
              <a:spLocks/>
            </p:cNvSpPr>
            <p:nvPr/>
          </p:nvSpPr>
          <p:spPr bwMode="auto">
            <a:xfrm>
              <a:off x="866775" y="5064125"/>
              <a:ext cx="258763" cy="392113"/>
            </a:xfrm>
            <a:custGeom>
              <a:avLst/>
              <a:gdLst>
                <a:gd name="T0" fmla="*/ 1499 w 1634"/>
                <a:gd name="T1" fmla="*/ 11 h 2470"/>
                <a:gd name="T2" fmla="*/ 1528 w 1634"/>
                <a:gd name="T3" fmla="*/ 53 h 2470"/>
                <a:gd name="T4" fmla="*/ 1584 w 1634"/>
                <a:gd name="T5" fmla="*/ 186 h 2470"/>
                <a:gd name="T6" fmla="*/ 1624 w 1634"/>
                <a:gd name="T7" fmla="*/ 234 h 2470"/>
                <a:gd name="T8" fmla="*/ 1632 w 1634"/>
                <a:gd name="T9" fmla="*/ 296 h 2470"/>
                <a:gd name="T10" fmla="*/ 1603 w 1634"/>
                <a:gd name="T11" fmla="*/ 356 h 2470"/>
                <a:gd name="T12" fmla="*/ 1303 w 1634"/>
                <a:gd name="T13" fmla="*/ 664 h 2470"/>
                <a:gd name="T14" fmla="*/ 1252 w 1634"/>
                <a:gd name="T15" fmla="*/ 677 h 2470"/>
                <a:gd name="T16" fmla="*/ 1179 w 1634"/>
                <a:gd name="T17" fmla="*/ 686 h 2470"/>
                <a:gd name="T18" fmla="*/ 1076 w 1634"/>
                <a:gd name="T19" fmla="*/ 697 h 2470"/>
                <a:gd name="T20" fmla="*/ 970 w 1634"/>
                <a:gd name="T21" fmla="*/ 709 h 2470"/>
                <a:gd name="T22" fmla="*/ 887 w 1634"/>
                <a:gd name="T23" fmla="*/ 720 h 2470"/>
                <a:gd name="T24" fmla="*/ 834 w 1634"/>
                <a:gd name="T25" fmla="*/ 1939 h 2470"/>
                <a:gd name="T26" fmla="*/ 715 w 1634"/>
                <a:gd name="T27" fmla="*/ 1918 h 2470"/>
                <a:gd name="T28" fmla="*/ 601 w 1634"/>
                <a:gd name="T29" fmla="*/ 1937 h 2470"/>
                <a:gd name="T30" fmla="*/ 542 w 1634"/>
                <a:gd name="T31" fmla="*/ 1964 h 2470"/>
                <a:gd name="T32" fmla="*/ 444 w 1634"/>
                <a:gd name="T33" fmla="*/ 2051 h 2470"/>
                <a:gd name="T34" fmla="*/ 384 w 1634"/>
                <a:gd name="T35" fmla="*/ 2169 h 2470"/>
                <a:gd name="T36" fmla="*/ 374 w 1634"/>
                <a:gd name="T37" fmla="*/ 2301 h 2470"/>
                <a:gd name="T38" fmla="*/ 407 w 1634"/>
                <a:gd name="T39" fmla="*/ 2412 h 2470"/>
                <a:gd name="T40" fmla="*/ 315 w 1634"/>
                <a:gd name="T41" fmla="*/ 2454 h 2470"/>
                <a:gd name="T42" fmla="*/ 273 w 1634"/>
                <a:gd name="T43" fmla="*/ 2273 h 2470"/>
                <a:gd name="T44" fmla="*/ 273 w 1634"/>
                <a:gd name="T45" fmla="*/ 2033 h 2470"/>
                <a:gd name="T46" fmla="*/ 273 w 1634"/>
                <a:gd name="T47" fmla="*/ 1848 h 2470"/>
                <a:gd name="T48" fmla="*/ 273 w 1634"/>
                <a:gd name="T49" fmla="*/ 1710 h 2470"/>
                <a:gd name="T50" fmla="*/ 274 w 1634"/>
                <a:gd name="T51" fmla="*/ 1608 h 2470"/>
                <a:gd name="T52" fmla="*/ 274 w 1634"/>
                <a:gd name="T53" fmla="*/ 1534 h 2470"/>
                <a:gd name="T54" fmla="*/ 274 w 1634"/>
                <a:gd name="T55" fmla="*/ 1478 h 2470"/>
                <a:gd name="T56" fmla="*/ 274 w 1634"/>
                <a:gd name="T57" fmla="*/ 1431 h 2470"/>
                <a:gd name="T58" fmla="*/ 275 w 1634"/>
                <a:gd name="T59" fmla="*/ 1380 h 2470"/>
                <a:gd name="T60" fmla="*/ 275 w 1634"/>
                <a:gd name="T61" fmla="*/ 1320 h 2470"/>
                <a:gd name="T62" fmla="*/ 275 w 1634"/>
                <a:gd name="T63" fmla="*/ 1237 h 2470"/>
                <a:gd name="T64" fmla="*/ 275 w 1634"/>
                <a:gd name="T65" fmla="*/ 1125 h 2470"/>
                <a:gd name="T66" fmla="*/ 275 w 1634"/>
                <a:gd name="T67" fmla="*/ 973 h 2470"/>
                <a:gd name="T68" fmla="*/ 275 w 1634"/>
                <a:gd name="T69" fmla="*/ 771 h 2470"/>
                <a:gd name="T70" fmla="*/ 262 w 1634"/>
                <a:gd name="T71" fmla="*/ 750 h 2470"/>
                <a:gd name="T72" fmla="*/ 236 w 1634"/>
                <a:gd name="T73" fmla="*/ 755 h 2470"/>
                <a:gd name="T74" fmla="*/ 226 w 1634"/>
                <a:gd name="T75" fmla="*/ 1356 h 2470"/>
                <a:gd name="T76" fmla="*/ 213 w 1634"/>
                <a:gd name="T77" fmla="*/ 1644 h 2470"/>
                <a:gd name="T78" fmla="*/ 161 w 1634"/>
                <a:gd name="T79" fmla="*/ 1696 h 2470"/>
                <a:gd name="T80" fmla="*/ 112 w 1634"/>
                <a:gd name="T81" fmla="*/ 1707 h 2470"/>
                <a:gd name="T82" fmla="*/ 57 w 1634"/>
                <a:gd name="T83" fmla="*/ 1693 h 2470"/>
                <a:gd name="T84" fmla="*/ 16 w 1634"/>
                <a:gd name="T85" fmla="*/ 1652 h 2470"/>
                <a:gd name="T86" fmla="*/ 0 w 1634"/>
                <a:gd name="T87" fmla="*/ 1586 h 2470"/>
                <a:gd name="T88" fmla="*/ 16 w 1634"/>
                <a:gd name="T89" fmla="*/ 693 h 2470"/>
                <a:gd name="T90" fmla="*/ 70 w 1634"/>
                <a:gd name="T91" fmla="*/ 596 h 2470"/>
                <a:gd name="T92" fmla="*/ 158 w 1634"/>
                <a:gd name="T93" fmla="*/ 530 h 2470"/>
                <a:gd name="T94" fmla="*/ 270 w 1634"/>
                <a:gd name="T95" fmla="*/ 505 h 2470"/>
                <a:gd name="T96" fmla="*/ 346 w 1634"/>
                <a:gd name="T97" fmla="*/ 505 h 2470"/>
                <a:gd name="T98" fmla="*/ 758 w 1634"/>
                <a:gd name="T99" fmla="*/ 505 h 2470"/>
                <a:gd name="T100" fmla="*/ 789 w 1634"/>
                <a:gd name="T101" fmla="*/ 505 h 2470"/>
                <a:gd name="T102" fmla="*/ 844 w 1634"/>
                <a:gd name="T103" fmla="*/ 499 h 2470"/>
                <a:gd name="T104" fmla="*/ 939 w 1634"/>
                <a:gd name="T105" fmla="*/ 488 h 2470"/>
                <a:gd name="T106" fmla="*/ 1046 w 1634"/>
                <a:gd name="T107" fmla="*/ 475 h 2470"/>
                <a:gd name="T108" fmla="*/ 1142 w 1634"/>
                <a:gd name="T109" fmla="*/ 464 h 2470"/>
                <a:gd name="T110" fmla="*/ 1198 w 1634"/>
                <a:gd name="T111" fmla="*/ 458 h 2470"/>
                <a:gd name="T112" fmla="*/ 892 w 1634"/>
                <a:gd name="T113" fmla="*/ 159 h 2470"/>
                <a:gd name="T114" fmla="*/ 845 w 1634"/>
                <a:gd name="T115" fmla="*/ 53 h 2470"/>
                <a:gd name="T116" fmla="*/ 1411 w 1634"/>
                <a:gd name="T117" fmla="*/ 25 h 2470"/>
                <a:gd name="T118" fmla="*/ 1450 w 1634"/>
                <a:gd name="T119" fmla="*/ 2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4" h="2470">
                  <a:moveTo>
                    <a:pt x="1467" y="0"/>
                  </a:moveTo>
                  <a:lnTo>
                    <a:pt x="1485" y="4"/>
                  </a:lnTo>
                  <a:lnTo>
                    <a:pt x="1499" y="11"/>
                  </a:lnTo>
                  <a:lnTo>
                    <a:pt x="1513" y="22"/>
                  </a:lnTo>
                  <a:lnTo>
                    <a:pt x="1523" y="36"/>
                  </a:lnTo>
                  <a:lnTo>
                    <a:pt x="1528" y="53"/>
                  </a:lnTo>
                  <a:lnTo>
                    <a:pt x="1554" y="171"/>
                  </a:lnTo>
                  <a:lnTo>
                    <a:pt x="1569" y="177"/>
                  </a:lnTo>
                  <a:lnTo>
                    <a:pt x="1584" y="186"/>
                  </a:lnTo>
                  <a:lnTo>
                    <a:pt x="1599" y="197"/>
                  </a:lnTo>
                  <a:lnTo>
                    <a:pt x="1613" y="214"/>
                  </a:lnTo>
                  <a:lnTo>
                    <a:pt x="1624" y="234"/>
                  </a:lnTo>
                  <a:lnTo>
                    <a:pt x="1631" y="254"/>
                  </a:lnTo>
                  <a:lnTo>
                    <a:pt x="1634" y="275"/>
                  </a:lnTo>
                  <a:lnTo>
                    <a:pt x="1632" y="296"/>
                  </a:lnTo>
                  <a:lnTo>
                    <a:pt x="1627" y="318"/>
                  </a:lnTo>
                  <a:lnTo>
                    <a:pt x="1617" y="338"/>
                  </a:lnTo>
                  <a:lnTo>
                    <a:pt x="1603" y="356"/>
                  </a:lnTo>
                  <a:lnTo>
                    <a:pt x="1334" y="641"/>
                  </a:lnTo>
                  <a:lnTo>
                    <a:pt x="1320" y="654"/>
                  </a:lnTo>
                  <a:lnTo>
                    <a:pt x="1303" y="664"/>
                  </a:lnTo>
                  <a:lnTo>
                    <a:pt x="1285" y="671"/>
                  </a:lnTo>
                  <a:lnTo>
                    <a:pt x="1265" y="676"/>
                  </a:lnTo>
                  <a:lnTo>
                    <a:pt x="1252" y="677"/>
                  </a:lnTo>
                  <a:lnTo>
                    <a:pt x="1232" y="680"/>
                  </a:lnTo>
                  <a:lnTo>
                    <a:pt x="1208" y="682"/>
                  </a:lnTo>
                  <a:lnTo>
                    <a:pt x="1179" y="686"/>
                  </a:lnTo>
                  <a:lnTo>
                    <a:pt x="1147" y="689"/>
                  </a:lnTo>
                  <a:lnTo>
                    <a:pt x="1112" y="693"/>
                  </a:lnTo>
                  <a:lnTo>
                    <a:pt x="1076" y="697"/>
                  </a:lnTo>
                  <a:lnTo>
                    <a:pt x="1040" y="702"/>
                  </a:lnTo>
                  <a:lnTo>
                    <a:pt x="1004" y="706"/>
                  </a:lnTo>
                  <a:lnTo>
                    <a:pt x="970" y="709"/>
                  </a:lnTo>
                  <a:lnTo>
                    <a:pt x="939" y="714"/>
                  </a:lnTo>
                  <a:lnTo>
                    <a:pt x="911" y="717"/>
                  </a:lnTo>
                  <a:lnTo>
                    <a:pt x="887" y="720"/>
                  </a:lnTo>
                  <a:lnTo>
                    <a:pt x="869" y="722"/>
                  </a:lnTo>
                  <a:lnTo>
                    <a:pt x="870" y="1954"/>
                  </a:lnTo>
                  <a:lnTo>
                    <a:pt x="834" y="1939"/>
                  </a:lnTo>
                  <a:lnTo>
                    <a:pt x="796" y="1927"/>
                  </a:lnTo>
                  <a:lnTo>
                    <a:pt x="756" y="1920"/>
                  </a:lnTo>
                  <a:lnTo>
                    <a:pt x="715" y="1918"/>
                  </a:lnTo>
                  <a:lnTo>
                    <a:pt x="676" y="1920"/>
                  </a:lnTo>
                  <a:lnTo>
                    <a:pt x="637" y="1926"/>
                  </a:lnTo>
                  <a:lnTo>
                    <a:pt x="601" y="1937"/>
                  </a:lnTo>
                  <a:lnTo>
                    <a:pt x="601" y="1581"/>
                  </a:lnTo>
                  <a:lnTo>
                    <a:pt x="542" y="1581"/>
                  </a:lnTo>
                  <a:lnTo>
                    <a:pt x="542" y="1964"/>
                  </a:lnTo>
                  <a:lnTo>
                    <a:pt x="505" y="1988"/>
                  </a:lnTo>
                  <a:lnTo>
                    <a:pt x="472" y="2017"/>
                  </a:lnTo>
                  <a:lnTo>
                    <a:pt x="444" y="2051"/>
                  </a:lnTo>
                  <a:lnTo>
                    <a:pt x="419" y="2087"/>
                  </a:lnTo>
                  <a:lnTo>
                    <a:pt x="398" y="2127"/>
                  </a:lnTo>
                  <a:lnTo>
                    <a:pt x="384" y="2169"/>
                  </a:lnTo>
                  <a:lnTo>
                    <a:pt x="375" y="2214"/>
                  </a:lnTo>
                  <a:lnTo>
                    <a:pt x="372" y="2261"/>
                  </a:lnTo>
                  <a:lnTo>
                    <a:pt x="374" y="2301"/>
                  </a:lnTo>
                  <a:lnTo>
                    <a:pt x="381" y="2340"/>
                  </a:lnTo>
                  <a:lnTo>
                    <a:pt x="392" y="2377"/>
                  </a:lnTo>
                  <a:lnTo>
                    <a:pt x="407" y="2412"/>
                  </a:lnTo>
                  <a:lnTo>
                    <a:pt x="407" y="2438"/>
                  </a:lnTo>
                  <a:lnTo>
                    <a:pt x="360" y="2443"/>
                  </a:lnTo>
                  <a:lnTo>
                    <a:pt x="315" y="2454"/>
                  </a:lnTo>
                  <a:lnTo>
                    <a:pt x="273" y="2470"/>
                  </a:lnTo>
                  <a:lnTo>
                    <a:pt x="273" y="2367"/>
                  </a:lnTo>
                  <a:lnTo>
                    <a:pt x="273" y="2273"/>
                  </a:lnTo>
                  <a:lnTo>
                    <a:pt x="273" y="2186"/>
                  </a:lnTo>
                  <a:lnTo>
                    <a:pt x="273" y="2106"/>
                  </a:lnTo>
                  <a:lnTo>
                    <a:pt x="273" y="2033"/>
                  </a:lnTo>
                  <a:lnTo>
                    <a:pt x="273" y="1965"/>
                  </a:lnTo>
                  <a:lnTo>
                    <a:pt x="273" y="1903"/>
                  </a:lnTo>
                  <a:lnTo>
                    <a:pt x="273" y="1848"/>
                  </a:lnTo>
                  <a:lnTo>
                    <a:pt x="273" y="1797"/>
                  </a:lnTo>
                  <a:lnTo>
                    <a:pt x="273" y="1751"/>
                  </a:lnTo>
                  <a:lnTo>
                    <a:pt x="273" y="1710"/>
                  </a:lnTo>
                  <a:lnTo>
                    <a:pt x="273" y="1672"/>
                  </a:lnTo>
                  <a:lnTo>
                    <a:pt x="274" y="1638"/>
                  </a:lnTo>
                  <a:lnTo>
                    <a:pt x="274" y="1608"/>
                  </a:lnTo>
                  <a:lnTo>
                    <a:pt x="274" y="1582"/>
                  </a:lnTo>
                  <a:lnTo>
                    <a:pt x="274" y="1557"/>
                  </a:lnTo>
                  <a:lnTo>
                    <a:pt x="274" y="1534"/>
                  </a:lnTo>
                  <a:lnTo>
                    <a:pt x="274" y="1514"/>
                  </a:lnTo>
                  <a:lnTo>
                    <a:pt x="274" y="1495"/>
                  </a:lnTo>
                  <a:lnTo>
                    <a:pt x="274" y="1478"/>
                  </a:lnTo>
                  <a:lnTo>
                    <a:pt x="274" y="1461"/>
                  </a:lnTo>
                  <a:lnTo>
                    <a:pt x="274" y="1446"/>
                  </a:lnTo>
                  <a:lnTo>
                    <a:pt x="274" y="1431"/>
                  </a:lnTo>
                  <a:lnTo>
                    <a:pt x="274" y="1414"/>
                  </a:lnTo>
                  <a:lnTo>
                    <a:pt x="275" y="1398"/>
                  </a:lnTo>
                  <a:lnTo>
                    <a:pt x="275" y="1380"/>
                  </a:lnTo>
                  <a:lnTo>
                    <a:pt x="275" y="1362"/>
                  </a:lnTo>
                  <a:lnTo>
                    <a:pt x="275" y="1341"/>
                  </a:lnTo>
                  <a:lnTo>
                    <a:pt x="275" y="1320"/>
                  </a:lnTo>
                  <a:lnTo>
                    <a:pt x="275" y="1295"/>
                  </a:lnTo>
                  <a:lnTo>
                    <a:pt x="275" y="1268"/>
                  </a:lnTo>
                  <a:lnTo>
                    <a:pt x="275" y="1237"/>
                  </a:lnTo>
                  <a:lnTo>
                    <a:pt x="275" y="1205"/>
                  </a:lnTo>
                  <a:lnTo>
                    <a:pt x="275" y="1167"/>
                  </a:lnTo>
                  <a:lnTo>
                    <a:pt x="275" y="1125"/>
                  </a:lnTo>
                  <a:lnTo>
                    <a:pt x="275" y="1079"/>
                  </a:lnTo>
                  <a:lnTo>
                    <a:pt x="275" y="1029"/>
                  </a:lnTo>
                  <a:lnTo>
                    <a:pt x="275" y="973"/>
                  </a:lnTo>
                  <a:lnTo>
                    <a:pt x="275" y="912"/>
                  </a:lnTo>
                  <a:lnTo>
                    <a:pt x="275" y="845"/>
                  </a:lnTo>
                  <a:lnTo>
                    <a:pt x="275" y="771"/>
                  </a:lnTo>
                  <a:lnTo>
                    <a:pt x="274" y="762"/>
                  </a:lnTo>
                  <a:lnTo>
                    <a:pt x="269" y="755"/>
                  </a:lnTo>
                  <a:lnTo>
                    <a:pt x="262" y="750"/>
                  </a:lnTo>
                  <a:lnTo>
                    <a:pt x="253" y="747"/>
                  </a:lnTo>
                  <a:lnTo>
                    <a:pt x="243" y="750"/>
                  </a:lnTo>
                  <a:lnTo>
                    <a:pt x="236" y="755"/>
                  </a:lnTo>
                  <a:lnTo>
                    <a:pt x="231" y="762"/>
                  </a:lnTo>
                  <a:lnTo>
                    <a:pt x="229" y="771"/>
                  </a:lnTo>
                  <a:lnTo>
                    <a:pt x="226" y="1356"/>
                  </a:lnTo>
                  <a:lnTo>
                    <a:pt x="225" y="1595"/>
                  </a:lnTo>
                  <a:lnTo>
                    <a:pt x="222" y="1621"/>
                  </a:lnTo>
                  <a:lnTo>
                    <a:pt x="213" y="1644"/>
                  </a:lnTo>
                  <a:lnTo>
                    <a:pt x="199" y="1665"/>
                  </a:lnTo>
                  <a:lnTo>
                    <a:pt x="182" y="1682"/>
                  </a:lnTo>
                  <a:lnTo>
                    <a:pt x="161" y="1696"/>
                  </a:lnTo>
                  <a:lnTo>
                    <a:pt x="138" y="1704"/>
                  </a:lnTo>
                  <a:lnTo>
                    <a:pt x="112" y="1707"/>
                  </a:lnTo>
                  <a:lnTo>
                    <a:pt x="112" y="1707"/>
                  </a:lnTo>
                  <a:lnTo>
                    <a:pt x="93" y="1705"/>
                  </a:lnTo>
                  <a:lnTo>
                    <a:pt x="75" y="1701"/>
                  </a:lnTo>
                  <a:lnTo>
                    <a:pt x="57" y="1693"/>
                  </a:lnTo>
                  <a:lnTo>
                    <a:pt x="42" y="1682"/>
                  </a:lnTo>
                  <a:lnTo>
                    <a:pt x="28" y="1669"/>
                  </a:lnTo>
                  <a:lnTo>
                    <a:pt x="16" y="1652"/>
                  </a:lnTo>
                  <a:lnTo>
                    <a:pt x="7" y="1633"/>
                  </a:lnTo>
                  <a:lnTo>
                    <a:pt x="2" y="1610"/>
                  </a:lnTo>
                  <a:lnTo>
                    <a:pt x="0" y="1586"/>
                  </a:lnTo>
                  <a:lnTo>
                    <a:pt x="4" y="769"/>
                  </a:lnTo>
                  <a:lnTo>
                    <a:pt x="7" y="730"/>
                  </a:lnTo>
                  <a:lnTo>
                    <a:pt x="16" y="693"/>
                  </a:lnTo>
                  <a:lnTo>
                    <a:pt x="30" y="658"/>
                  </a:lnTo>
                  <a:lnTo>
                    <a:pt x="48" y="625"/>
                  </a:lnTo>
                  <a:lnTo>
                    <a:pt x="70" y="596"/>
                  </a:lnTo>
                  <a:lnTo>
                    <a:pt x="97" y="570"/>
                  </a:lnTo>
                  <a:lnTo>
                    <a:pt x="126" y="548"/>
                  </a:lnTo>
                  <a:lnTo>
                    <a:pt x="158" y="530"/>
                  </a:lnTo>
                  <a:lnTo>
                    <a:pt x="194" y="516"/>
                  </a:lnTo>
                  <a:lnTo>
                    <a:pt x="231" y="508"/>
                  </a:lnTo>
                  <a:lnTo>
                    <a:pt x="270" y="505"/>
                  </a:lnTo>
                  <a:lnTo>
                    <a:pt x="291" y="505"/>
                  </a:lnTo>
                  <a:lnTo>
                    <a:pt x="316" y="505"/>
                  </a:lnTo>
                  <a:lnTo>
                    <a:pt x="346" y="505"/>
                  </a:lnTo>
                  <a:lnTo>
                    <a:pt x="380" y="505"/>
                  </a:lnTo>
                  <a:lnTo>
                    <a:pt x="735" y="505"/>
                  </a:lnTo>
                  <a:lnTo>
                    <a:pt x="758" y="505"/>
                  </a:lnTo>
                  <a:lnTo>
                    <a:pt x="774" y="505"/>
                  </a:lnTo>
                  <a:lnTo>
                    <a:pt x="785" y="505"/>
                  </a:lnTo>
                  <a:lnTo>
                    <a:pt x="789" y="505"/>
                  </a:lnTo>
                  <a:lnTo>
                    <a:pt x="801" y="504"/>
                  </a:lnTo>
                  <a:lnTo>
                    <a:pt x="819" y="502"/>
                  </a:lnTo>
                  <a:lnTo>
                    <a:pt x="844" y="499"/>
                  </a:lnTo>
                  <a:lnTo>
                    <a:pt x="872" y="496"/>
                  </a:lnTo>
                  <a:lnTo>
                    <a:pt x="904" y="492"/>
                  </a:lnTo>
                  <a:lnTo>
                    <a:pt x="939" y="488"/>
                  </a:lnTo>
                  <a:lnTo>
                    <a:pt x="974" y="483"/>
                  </a:lnTo>
                  <a:lnTo>
                    <a:pt x="1010" y="479"/>
                  </a:lnTo>
                  <a:lnTo>
                    <a:pt x="1046" y="475"/>
                  </a:lnTo>
                  <a:lnTo>
                    <a:pt x="1081" y="471"/>
                  </a:lnTo>
                  <a:lnTo>
                    <a:pt x="1113" y="467"/>
                  </a:lnTo>
                  <a:lnTo>
                    <a:pt x="1142" y="464"/>
                  </a:lnTo>
                  <a:lnTo>
                    <a:pt x="1167" y="461"/>
                  </a:lnTo>
                  <a:lnTo>
                    <a:pt x="1186" y="459"/>
                  </a:lnTo>
                  <a:lnTo>
                    <a:pt x="1198" y="458"/>
                  </a:lnTo>
                  <a:lnTo>
                    <a:pt x="1427" y="215"/>
                  </a:lnTo>
                  <a:lnTo>
                    <a:pt x="1415" y="159"/>
                  </a:lnTo>
                  <a:lnTo>
                    <a:pt x="892" y="159"/>
                  </a:lnTo>
                  <a:lnTo>
                    <a:pt x="881" y="122"/>
                  </a:lnTo>
                  <a:lnTo>
                    <a:pt x="866" y="86"/>
                  </a:lnTo>
                  <a:lnTo>
                    <a:pt x="845" y="53"/>
                  </a:lnTo>
                  <a:lnTo>
                    <a:pt x="1399" y="53"/>
                  </a:lnTo>
                  <a:lnTo>
                    <a:pt x="1404" y="39"/>
                  </a:lnTo>
                  <a:lnTo>
                    <a:pt x="1411" y="25"/>
                  </a:lnTo>
                  <a:lnTo>
                    <a:pt x="1422" y="15"/>
                  </a:lnTo>
                  <a:lnTo>
                    <a:pt x="1435" y="7"/>
                  </a:lnTo>
                  <a:lnTo>
                    <a:pt x="1450" y="2"/>
                  </a:lnTo>
                  <a:lnTo>
                    <a:pt x="14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529"/>
            <p:cNvSpPr>
              <a:spLocks/>
            </p:cNvSpPr>
            <p:nvPr/>
          </p:nvSpPr>
          <p:spPr bwMode="auto">
            <a:xfrm>
              <a:off x="892175" y="5470525"/>
              <a:ext cx="174625" cy="80963"/>
            </a:xfrm>
            <a:custGeom>
              <a:avLst/>
              <a:gdLst>
                <a:gd name="T0" fmla="*/ 700 w 1097"/>
                <a:gd name="T1" fmla="*/ 0 h 510"/>
                <a:gd name="T2" fmla="*/ 738 w 1097"/>
                <a:gd name="T3" fmla="*/ 0 h 510"/>
                <a:gd name="T4" fmla="*/ 771 w 1097"/>
                <a:gd name="T5" fmla="*/ 0 h 510"/>
                <a:gd name="T6" fmla="*/ 823 w 1097"/>
                <a:gd name="T7" fmla="*/ 0 h 510"/>
                <a:gd name="T8" fmla="*/ 839 w 1097"/>
                <a:gd name="T9" fmla="*/ 0 h 510"/>
                <a:gd name="T10" fmla="*/ 877 w 1097"/>
                <a:gd name="T11" fmla="*/ 4 h 510"/>
                <a:gd name="T12" fmla="*/ 913 w 1097"/>
                <a:gd name="T13" fmla="*/ 12 h 510"/>
                <a:gd name="T14" fmla="*/ 947 w 1097"/>
                <a:gd name="T15" fmla="*/ 24 h 510"/>
                <a:gd name="T16" fmla="*/ 979 w 1097"/>
                <a:gd name="T17" fmla="*/ 42 h 510"/>
                <a:gd name="T18" fmla="*/ 1007 w 1097"/>
                <a:gd name="T19" fmla="*/ 63 h 510"/>
                <a:gd name="T20" fmla="*/ 1032 w 1097"/>
                <a:gd name="T21" fmla="*/ 89 h 510"/>
                <a:gd name="T22" fmla="*/ 1054 w 1097"/>
                <a:gd name="T23" fmla="*/ 118 h 510"/>
                <a:gd name="T24" fmla="*/ 1071 w 1097"/>
                <a:gd name="T25" fmla="*/ 148 h 510"/>
                <a:gd name="T26" fmla="*/ 1085 w 1097"/>
                <a:gd name="T27" fmla="*/ 182 h 510"/>
                <a:gd name="T28" fmla="*/ 1093 w 1097"/>
                <a:gd name="T29" fmla="*/ 218 h 510"/>
                <a:gd name="T30" fmla="*/ 1096 w 1097"/>
                <a:gd name="T31" fmla="*/ 256 h 510"/>
                <a:gd name="T32" fmla="*/ 1097 w 1097"/>
                <a:gd name="T33" fmla="*/ 510 h 510"/>
                <a:gd name="T34" fmla="*/ 1011 w 1097"/>
                <a:gd name="T35" fmla="*/ 510 h 510"/>
                <a:gd name="T36" fmla="*/ 1009 w 1097"/>
                <a:gd name="T37" fmla="*/ 471 h 510"/>
                <a:gd name="T38" fmla="*/ 999 w 1097"/>
                <a:gd name="T39" fmla="*/ 433 h 510"/>
                <a:gd name="T40" fmla="*/ 986 w 1097"/>
                <a:gd name="T41" fmla="*/ 398 h 510"/>
                <a:gd name="T42" fmla="*/ 969 w 1097"/>
                <a:gd name="T43" fmla="*/ 365 h 510"/>
                <a:gd name="T44" fmla="*/ 946 w 1097"/>
                <a:gd name="T45" fmla="*/ 336 h 510"/>
                <a:gd name="T46" fmla="*/ 919 w 1097"/>
                <a:gd name="T47" fmla="*/ 310 h 510"/>
                <a:gd name="T48" fmla="*/ 891 w 1097"/>
                <a:gd name="T49" fmla="*/ 287 h 510"/>
                <a:gd name="T50" fmla="*/ 858 w 1097"/>
                <a:gd name="T51" fmla="*/ 270 h 510"/>
                <a:gd name="T52" fmla="*/ 823 w 1097"/>
                <a:gd name="T53" fmla="*/ 256 h 510"/>
                <a:gd name="T54" fmla="*/ 785 w 1097"/>
                <a:gd name="T55" fmla="*/ 248 h 510"/>
                <a:gd name="T56" fmla="*/ 746 w 1097"/>
                <a:gd name="T57" fmla="*/ 245 h 510"/>
                <a:gd name="T58" fmla="*/ 361 w 1097"/>
                <a:gd name="T59" fmla="*/ 245 h 510"/>
                <a:gd name="T60" fmla="*/ 322 w 1097"/>
                <a:gd name="T61" fmla="*/ 248 h 510"/>
                <a:gd name="T62" fmla="*/ 285 w 1097"/>
                <a:gd name="T63" fmla="*/ 256 h 510"/>
                <a:gd name="T64" fmla="*/ 250 w 1097"/>
                <a:gd name="T65" fmla="*/ 270 h 510"/>
                <a:gd name="T66" fmla="*/ 217 w 1097"/>
                <a:gd name="T67" fmla="*/ 287 h 510"/>
                <a:gd name="T68" fmla="*/ 188 w 1097"/>
                <a:gd name="T69" fmla="*/ 310 h 510"/>
                <a:gd name="T70" fmla="*/ 162 w 1097"/>
                <a:gd name="T71" fmla="*/ 335 h 510"/>
                <a:gd name="T72" fmla="*/ 139 w 1097"/>
                <a:gd name="T73" fmla="*/ 365 h 510"/>
                <a:gd name="T74" fmla="*/ 120 w 1097"/>
                <a:gd name="T75" fmla="*/ 398 h 510"/>
                <a:gd name="T76" fmla="*/ 107 w 1097"/>
                <a:gd name="T77" fmla="*/ 433 h 510"/>
                <a:gd name="T78" fmla="*/ 99 w 1097"/>
                <a:gd name="T79" fmla="*/ 471 h 510"/>
                <a:gd name="T80" fmla="*/ 96 w 1097"/>
                <a:gd name="T81" fmla="*/ 510 h 510"/>
                <a:gd name="T82" fmla="*/ 0 w 1097"/>
                <a:gd name="T83" fmla="*/ 510 h 510"/>
                <a:gd name="T84" fmla="*/ 1 w 1097"/>
                <a:gd name="T85" fmla="*/ 256 h 510"/>
                <a:gd name="T86" fmla="*/ 4 w 1097"/>
                <a:gd name="T87" fmla="*/ 218 h 510"/>
                <a:gd name="T88" fmla="*/ 13 w 1097"/>
                <a:gd name="T89" fmla="*/ 182 h 510"/>
                <a:gd name="T90" fmla="*/ 26 w 1097"/>
                <a:gd name="T91" fmla="*/ 148 h 510"/>
                <a:gd name="T92" fmla="*/ 43 w 1097"/>
                <a:gd name="T93" fmla="*/ 118 h 510"/>
                <a:gd name="T94" fmla="*/ 65 w 1097"/>
                <a:gd name="T95" fmla="*/ 89 h 510"/>
                <a:gd name="T96" fmla="*/ 91 w 1097"/>
                <a:gd name="T97" fmla="*/ 63 h 510"/>
                <a:gd name="T98" fmla="*/ 118 w 1097"/>
                <a:gd name="T99" fmla="*/ 42 h 510"/>
                <a:gd name="T100" fmla="*/ 150 w 1097"/>
                <a:gd name="T101" fmla="*/ 25 h 510"/>
                <a:gd name="T102" fmla="*/ 184 w 1097"/>
                <a:gd name="T103" fmla="*/ 12 h 510"/>
                <a:gd name="T104" fmla="*/ 220 w 1097"/>
                <a:gd name="T105" fmla="*/ 4 h 510"/>
                <a:gd name="T106" fmla="*/ 258 w 1097"/>
                <a:gd name="T107" fmla="*/ 0 h 510"/>
                <a:gd name="T108" fmla="*/ 659 w 1097"/>
                <a:gd name="T109" fmla="*/ 0 h 510"/>
                <a:gd name="T110" fmla="*/ 700 w 1097"/>
                <a:gd name="T11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97" h="510">
                  <a:moveTo>
                    <a:pt x="700" y="0"/>
                  </a:moveTo>
                  <a:lnTo>
                    <a:pt x="738" y="0"/>
                  </a:lnTo>
                  <a:lnTo>
                    <a:pt x="771" y="0"/>
                  </a:lnTo>
                  <a:lnTo>
                    <a:pt x="823" y="0"/>
                  </a:lnTo>
                  <a:lnTo>
                    <a:pt x="839" y="0"/>
                  </a:lnTo>
                  <a:lnTo>
                    <a:pt x="877" y="4"/>
                  </a:lnTo>
                  <a:lnTo>
                    <a:pt x="913" y="12"/>
                  </a:lnTo>
                  <a:lnTo>
                    <a:pt x="947" y="24"/>
                  </a:lnTo>
                  <a:lnTo>
                    <a:pt x="979" y="42"/>
                  </a:lnTo>
                  <a:lnTo>
                    <a:pt x="1007" y="63"/>
                  </a:lnTo>
                  <a:lnTo>
                    <a:pt x="1032" y="89"/>
                  </a:lnTo>
                  <a:lnTo>
                    <a:pt x="1054" y="118"/>
                  </a:lnTo>
                  <a:lnTo>
                    <a:pt x="1071" y="148"/>
                  </a:lnTo>
                  <a:lnTo>
                    <a:pt x="1085" y="182"/>
                  </a:lnTo>
                  <a:lnTo>
                    <a:pt x="1093" y="218"/>
                  </a:lnTo>
                  <a:lnTo>
                    <a:pt x="1096" y="256"/>
                  </a:lnTo>
                  <a:lnTo>
                    <a:pt x="1097" y="510"/>
                  </a:lnTo>
                  <a:lnTo>
                    <a:pt x="1011" y="510"/>
                  </a:lnTo>
                  <a:lnTo>
                    <a:pt x="1009" y="471"/>
                  </a:lnTo>
                  <a:lnTo>
                    <a:pt x="999" y="433"/>
                  </a:lnTo>
                  <a:lnTo>
                    <a:pt x="986" y="398"/>
                  </a:lnTo>
                  <a:lnTo>
                    <a:pt x="969" y="365"/>
                  </a:lnTo>
                  <a:lnTo>
                    <a:pt x="946" y="336"/>
                  </a:lnTo>
                  <a:lnTo>
                    <a:pt x="919" y="310"/>
                  </a:lnTo>
                  <a:lnTo>
                    <a:pt x="891" y="287"/>
                  </a:lnTo>
                  <a:lnTo>
                    <a:pt x="858" y="270"/>
                  </a:lnTo>
                  <a:lnTo>
                    <a:pt x="823" y="256"/>
                  </a:lnTo>
                  <a:lnTo>
                    <a:pt x="785" y="248"/>
                  </a:lnTo>
                  <a:lnTo>
                    <a:pt x="746" y="245"/>
                  </a:lnTo>
                  <a:lnTo>
                    <a:pt x="361" y="245"/>
                  </a:lnTo>
                  <a:lnTo>
                    <a:pt x="322" y="248"/>
                  </a:lnTo>
                  <a:lnTo>
                    <a:pt x="285" y="256"/>
                  </a:lnTo>
                  <a:lnTo>
                    <a:pt x="250" y="270"/>
                  </a:lnTo>
                  <a:lnTo>
                    <a:pt x="217" y="287"/>
                  </a:lnTo>
                  <a:lnTo>
                    <a:pt x="188" y="310"/>
                  </a:lnTo>
                  <a:lnTo>
                    <a:pt x="162" y="335"/>
                  </a:lnTo>
                  <a:lnTo>
                    <a:pt x="139" y="365"/>
                  </a:lnTo>
                  <a:lnTo>
                    <a:pt x="120" y="398"/>
                  </a:lnTo>
                  <a:lnTo>
                    <a:pt x="107" y="433"/>
                  </a:lnTo>
                  <a:lnTo>
                    <a:pt x="99" y="471"/>
                  </a:lnTo>
                  <a:lnTo>
                    <a:pt x="96" y="510"/>
                  </a:lnTo>
                  <a:lnTo>
                    <a:pt x="0" y="510"/>
                  </a:lnTo>
                  <a:lnTo>
                    <a:pt x="1" y="256"/>
                  </a:lnTo>
                  <a:lnTo>
                    <a:pt x="4" y="218"/>
                  </a:lnTo>
                  <a:lnTo>
                    <a:pt x="13" y="182"/>
                  </a:lnTo>
                  <a:lnTo>
                    <a:pt x="26" y="148"/>
                  </a:lnTo>
                  <a:lnTo>
                    <a:pt x="43" y="118"/>
                  </a:lnTo>
                  <a:lnTo>
                    <a:pt x="65" y="89"/>
                  </a:lnTo>
                  <a:lnTo>
                    <a:pt x="91" y="63"/>
                  </a:lnTo>
                  <a:lnTo>
                    <a:pt x="118" y="42"/>
                  </a:lnTo>
                  <a:lnTo>
                    <a:pt x="150" y="25"/>
                  </a:lnTo>
                  <a:lnTo>
                    <a:pt x="184" y="12"/>
                  </a:lnTo>
                  <a:lnTo>
                    <a:pt x="220" y="4"/>
                  </a:lnTo>
                  <a:lnTo>
                    <a:pt x="258" y="0"/>
                  </a:lnTo>
                  <a:lnTo>
                    <a:pt x="659" y="0"/>
                  </a:lnTo>
                  <a:lnTo>
                    <a:pt x="7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530"/>
            <p:cNvSpPr>
              <a:spLocks/>
            </p:cNvSpPr>
            <p:nvPr/>
          </p:nvSpPr>
          <p:spPr bwMode="auto">
            <a:xfrm>
              <a:off x="944563" y="5387975"/>
              <a:ext cx="71438" cy="71438"/>
            </a:xfrm>
            <a:custGeom>
              <a:avLst/>
              <a:gdLst>
                <a:gd name="T0" fmla="*/ 225 w 450"/>
                <a:gd name="T1" fmla="*/ 0 h 450"/>
                <a:gd name="T2" fmla="*/ 262 w 450"/>
                <a:gd name="T3" fmla="*/ 3 h 450"/>
                <a:gd name="T4" fmla="*/ 296 w 450"/>
                <a:gd name="T5" fmla="*/ 11 h 450"/>
                <a:gd name="T6" fmla="*/ 328 w 450"/>
                <a:gd name="T7" fmla="*/ 25 h 450"/>
                <a:gd name="T8" fmla="*/ 357 w 450"/>
                <a:gd name="T9" fmla="*/ 43 h 450"/>
                <a:gd name="T10" fmla="*/ 384 w 450"/>
                <a:gd name="T11" fmla="*/ 65 h 450"/>
                <a:gd name="T12" fmla="*/ 406 w 450"/>
                <a:gd name="T13" fmla="*/ 92 h 450"/>
                <a:gd name="T14" fmla="*/ 424 w 450"/>
                <a:gd name="T15" fmla="*/ 121 h 450"/>
                <a:gd name="T16" fmla="*/ 438 w 450"/>
                <a:gd name="T17" fmla="*/ 154 h 450"/>
                <a:gd name="T18" fmla="*/ 446 w 450"/>
                <a:gd name="T19" fmla="*/ 189 h 450"/>
                <a:gd name="T20" fmla="*/ 450 w 450"/>
                <a:gd name="T21" fmla="*/ 225 h 450"/>
                <a:gd name="T22" fmla="*/ 446 w 450"/>
                <a:gd name="T23" fmla="*/ 262 h 450"/>
                <a:gd name="T24" fmla="*/ 438 w 450"/>
                <a:gd name="T25" fmla="*/ 296 h 450"/>
                <a:gd name="T26" fmla="*/ 424 w 450"/>
                <a:gd name="T27" fmla="*/ 328 h 450"/>
                <a:gd name="T28" fmla="*/ 405 w 450"/>
                <a:gd name="T29" fmla="*/ 357 h 450"/>
                <a:gd name="T30" fmla="*/ 383 w 450"/>
                <a:gd name="T31" fmla="*/ 384 h 450"/>
                <a:gd name="T32" fmla="*/ 357 w 450"/>
                <a:gd name="T33" fmla="*/ 406 h 450"/>
                <a:gd name="T34" fmla="*/ 327 w 450"/>
                <a:gd name="T35" fmla="*/ 424 h 450"/>
                <a:gd name="T36" fmla="*/ 296 w 450"/>
                <a:gd name="T37" fmla="*/ 438 h 450"/>
                <a:gd name="T38" fmla="*/ 261 w 450"/>
                <a:gd name="T39" fmla="*/ 447 h 450"/>
                <a:gd name="T40" fmla="*/ 225 w 450"/>
                <a:gd name="T41" fmla="*/ 450 h 450"/>
                <a:gd name="T42" fmla="*/ 189 w 450"/>
                <a:gd name="T43" fmla="*/ 447 h 450"/>
                <a:gd name="T44" fmla="*/ 154 w 450"/>
                <a:gd name="T45" fmla="*/ 438 h 450"/>
                <a:gd name="T46" fmla="*/ 122 w 450"/>
                <a:gd name="T47" fmla="*/ 424 h 450"/>
                <a:gd name="T48" fmla="*/ 92 w 450"/>
                <a:gd name="T49" fmla="*/ 406 h 450"/>
                <a:gd name="T50" fmla="*/ 67 w 450"/>
                <a:gd name="T51" fmla="*/ 384 h 450"/>
                <a:gd name="T52" fmla="*/ 44 w 450"/>
                <a:gd name="T53" fmla="*/ 357 h 450"/>
                <a:gd name="T54" fmla="*/ 25 w 450"/>
                <a:gd name="T55" fmla="*/ 328 h 450"/>
                <a:gd name="T56" fmla="*/ 12 w 450"/>
                <a:gd name="T57" fmla="*/ 296 h 450"/>
                <a:gd name="T58" fmla="*/ 3 w 450"/>
                <a:gd name="T59" fmla="*/ 261 h 450"/>
                <a:gd name="T60" fmla="*/ 0 w 450"/>
                <a:gd name="T61" fmla="*/ 225 h 450"/>
                <a:gd name="T62" fmla="*/ 3 w 450"/>
                <a:gd name="T63" fmla="*/ 189 h 450"/>
                <a:gd name="T64" fmla="*/ 11 w 450"/>
                <a:gd name="T65" fmla="*/ 154 h 450"/>
                <a:gd name="T66" fmla="*/ 25 w 450"/>
                <a:gd name="T67" fmla="*/ 121 h 450"/>
                <a:gd name="T68" fmla="*/ 44 w 450"/>
                <a:gd name="T69" fmla="*/ 92 h 450"/>
                <a:gd name="T70" fmla="*/ 66 w 450"/>
                <a:gd name="T71" fmla="*/ 65 h 450"/>
                <a:gd name="T72" fmla="*/ 92 w 450"/>
                <a:gd name="T73" fmla="*/ 43 h 450"/>
                <a:gd name="T74" fmla="*/ 122 w 450"/>
                <a:gd name="T75" fmla="*/ 25 h 450"/>
                <a:gd name="T76" fmla="*/ 154 w 450"/>
                <a:gd name="T77" fmla="*/ 11 h 450"/>
                <a:gd name="T78" fmla="*/ 189 w 450"/>
                <a:gd name="T79" fmla="*/ 3 h 450"/>
                <a:gd name="T80" fmla="*/ 225 w 450"/>
                <a:gd name="T81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50" h="450">
                  <a:moveTo>
                    <a:pt x="225" y="0"/>
                  </a:moveTo>
                  <a:lnTo>
                    <a:pt x="262" y="3"/>
                  </a:lnTo>
                  <a:lnTo>
                    <a:pt x="296" y="11"/>
                  </a:lnTo>
                  <a:lnTo>
                    <a:pt x="328" y="25"/>
                  </a:lnTo>
                  <a:lnTo>
                    <a:pt x="357" y="43"/>
                  </a:lnTo>
                  <a:lnTo>
                    <a:pt x="384" y="65"/>
                  </a:lnTo>
                  <a:lnTo>
                    <a:pt x="406" y="92"/>
                  </a:lnTo>
                  <a:lnTo>
                    <a:pt x="424" y="121"/>
                  </a:lnTo>
                  <a:lnTo>
                    <a:pt x="438" y="154"/>
                  </a:lnTo>
                  <a:lnTo>
                    <a:pt x="446" y="189"/>
                  </a:lnTo>
                  <a:lnTo>
                    <a:pt x="450" y="225"/>
                  </a:lnTo>
                  <a:lnTo>
                    <a:pt x="446" y="262"/>
                  </a:lnTo>
                  <a:lnTo>
                    <a:pt x="438" y="296"/>
                  </a:lnTo>
                  <a:lnTo>
                    <a:pt x="424" y="328"/>
                  </a:lnTo>
                  <a:lnTo>
                    <a:pt x="405" y="357"/>
                  </a:lnTo>
                  <a:lnTo>
                    <a:pt x="383" y="384"/>
                  </a:lnTo>
                  <a:lnTo>
                    <a:pt x="357" y="406"/>
                  </a:lnTo>
                  <a:lnTo>
                    <a:pt x="327" y="424"/>
                  </a:lnTo>
                  <a:lnTo>
                    <a:pt x="296" y="438"/>
                  </a:lnTo>
                  <a:lnTo>
                    <a:pt x="261" y="447"/>
                  </a:lnTo>
                  <a:lnTo>
                    <a:pt x="225" y="450"/>
                  </a:lnTo>
                  <a:lnTo>
                    <a:pt x="189" y="447"/>
                  </a:lnTo>
                  <a:lnTo>
                    <a:pt x="154" y="438"/>
                  </a:lnTo>
                  <a:lnTo>
                    <a:pt x="122" y="424"/>
                  </a:lnTo>
                  <a:lnTo>
                    <a:pt x="92" y="406"/>
                  </a:lnTo>
                  <a:lnTo>
                    <a:pt x="67" y="384"/>
                  </a:lnTo>
                  <a:lnTo>
                    <a:pt x="44" y="357"/>
                  </a:lnTo>
                  <a:lnTo>
                    <a:pt x="25" y="328"/>
                  </a:lnTo>
                  <a:lnTo>
                    <a:pt x="12" y="296"/>
                  </a:lnTo>
                  <a:lnTo>
                    <a:pt x="3" y="261"/>
                  </a:lnTo>
                  <a:lnTo>
                    <a:pt x="0" y="225"/>
                  </a:lnTo>
                  <a:lnTo>
                    <a:pt x="3" y="189"/>
                  </a:lnTo>
                  <a:lnTo>
                    <a:pt x="11" y="154"/>
                  </a:lnTo>
                  <a:lnTo>
                    <a:pt x="25" y="121"/>
                  </a:lnTo>
                  <a:lnTo>
                    <a:pt x="44" y="92"/>
                  </a:lnTo>
                  <a:lnTo>
                    <a:pt x="66" y="65"/>
                  </a:lnTo>
                  <a:lnTo>
                    <a:pt x="92" y="43"/>
                  </a:lnTo>
                  <a:lnTo>
                    <a:pt x="122" y="25"/>
                  </a:lnTo>
                  <a:lnTo>
                    <a:pt x="154" y="11"/>
                  </a:lnTo>
                  <a:lnTo>
                    <a:pt x="189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531"/>
            <p:cNvSpPr>
              <a:spLocks/>
            </p:cNvSpPr>
            <p:nvPr/>
          </p:nvSpPr>
          <p:spPr bwMode="auto">
            <a:xfrm>
              <a:off x="704850" y="5387975"/>
              <a:ext cx="71438" cy="71438"/>
            </a:xfrm>
            <a:custGeom>
              <a:avLst/>
              <a:gdLst>
                <a:gd name="T0" fmla="*/ 225 w 450"/>
                <a:gd name="T1" fmla="*/ 0 h 450"/>
                <a:gd name="T2" fmla="*/ 262 w 450"/>
                <a:gd name="T3" fmla="*/ 3 h 450"/>
                <a:gd name="T4" fmla="*/ 296 w 450"/>
                <a:gd name="T5" fmla="*/ 11 h 450"/>
                <a:gd name="T6" fmla="*/ 329 w 450"/>
                <a:gd name="T7" fmla="*/ 25 h 450"/>
                <a:gd name="T8" fmla="*/ 358 w 450"/>
                <a:gd name="T9" fmla="*/ 43 h 450"/>
                <a:gd name="T10" fmla="*/ 384 w 450"/>
                <a:gd name="T11" fmla="*/ 65 h 450"/>
                <a:gd name="T12" fmla="*/ 407 w 450"/>
                <a:gd name="T13" fmla="*/ 92 h 450"/>
                <a:gd name="T14" fmla="*/ 425 w 450"/>
                <a:gd name="T15" fmla="*/ 121 h 450"/>
                <a:gd name="T16" fmla="*/ 439 w 450"/>
                <a:gd name="T17" fmla="*/ 154 h 450"/>
                <a:gd name="T18" fmla="*/ 447 w 450"/>
                <a:gd name="T19" fmla="*/ 189 h 450"/>
                <a:gd name="T20" fmla="*/ 450 w 450"/>
                <a:gd name="T21" fmla="*/ 225 h 450"/>
                <a:gd name="T22" fmla="*/ 447 w 450"/>
                <a:gd name="T23" fmla="*/ 261 h 450"/>
                <a:gd name="T24" fmla="*/ 439 w 450"/>
                <a:gd name="T25" fmla="*/ 296 h 450"/>
                <a:gd name="T26" fmla="*/ 425 w 450"/>
                <a:gd name="T27" fmla="*/ 328 h 450"/>
                <a:gd name="T28" fmla="*/ 407 w 450"/>
                <a:gd name="T29" fmla="*/ 357 h 450"/>
                <a:gd name="T30" fmla="*/ 384 w 450"/>
                <a:gd name="T31" fmla="*/ 384 h 450"/>
                <a:gd name="T32" fmla="*/ 358 w 450"/>
                <a:gd name="T33" fmla="*/ 406 h 450"/>
                <a:gd name="T34" fmla="*/ 329 w 450"/>
                <a:gd name="T35" fmla="*/ 424 h 450"/>
                <a:gd name="T36" fmla="*/ 296 w 450"/>
                <a:gd name="T37" fmla="*/ 438 h 450"/>
                <a:gd name="T38" fmla="*/ 262 w 450"/>
                <a:gd name="T39" fmla="*/ 447 h 450"/>
                <a:gd name="T40" fmla="*/ 225 w 450"/>
                <a:gd name="T41" fmla="*/ 450 h 450"/>
                <a:gd name="T42" fmla="*/ 189 w 450"/>
                <a:gd name="T43" fmla="*/ 447 h 450"/>
                <a:gd name="T44" fmla="*/ 154 w 450"/>
                <a:gd name="T45" fmla="*/ 438 h 450"/>
                <a:gd name="T46" fmla="*/ 123 w 450"/>
                <a:gd name="T47" fmla="*/ 424 h 450"/>
                <a:gd name="T48" fmla="*/ 93 w 450"/>
                <a:gd name="T49" fmla="*/ 406 h 450"/>
                <a:gd name="T50" fmla="*/ 67 w 450"/>
                <a:gd name="T51" fmla="*/ 384 h 450"/>
                <a:gd name="T52" fmla="*/ 45 w 450"/>
                <a:gd name="T53" fmla="*/ 357 h 450"/>
                <a:gd name="T54" fmla="*/ 26 w 450"/>
                <a:gd name="T55" fmla="*/ 328 h 450"/>
                <a:gd name="T56" fmla="*/ 13 w 450"/>
                <a:gd name="T57" fmla="*/ 296 h 450"/>
                <a:gd name="T58" fmla="*/ 4 w 450"/>
                <a:gd name="T59" fmla="*/ 262 h 450"/>
                <a:gd name="T60" fmla="*/ 0 w 450"/>
                <a:gd name="T61" fmla="*/ 225 h 450"/>
                <a:gd name="T62" fmla="*/ 4 w 450"/>
                <a:gd name="T63" fmla="*/ 188 h 450"/>
                <a:gd name="T64" fmla="*/ 13 w 450"/>
                <a:gd name="T65" fmla="*/ 154 h 450"/>
                <a:gd name="T66" fmla="*/ 26 w 450"/>
                <a:gd name="T67" fmla="*/ 121 h 450"/>
                <a:gd name="T68" fmla="*/ 45 w 450"/>
                <a:gd name="T69" fmla="*/ 92 h 450"/>
                <a:gd name="T70" fmla="*/ 67 w 450"/>
                <a:gd name="T71" fmla="*/ 65 h 450"/>
                <a:gd name="T72" fmla="*/ 93 w 450"/>
                <a:gd name="T73" fmla="*/ 43 h 450"/>
                <a:gd name="T74" fmla="*/ 123 w 450"/>
                <a:gd name="T75" fmla="*/ 25 h 450"/>
                <a:gd name="T76" fmla="*/ 154 w 450"/>
                <a:gd name="T77" fmla="*/ 11 h 450"/>
                <a:gd name="T78" fmla="*/ 189 w 450"/>
                <a:gd name="T79" fmla="*/ 3 h 450"/>
                <a:gd name="T80" fmla="*/ 225 w 450"/>
                <a:gd name="T81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50" h="450">
                  <a:moveTo>
                    <a:pt x="225" y="0"/>
                  </a:moveTo>
                  <a:lnTo>
                    <a:pt x="262" y="3"/>
                  </a:lnTo>
                  <a:lnTo>
                    <a:pt x="296" y="11"/>
                  </a:lnTo>
                  <a:lnTo>
                    <a:pt x="329" y="25"/>
                  </a:lnTo>
                  <a:lnTo>
                    <a:pt x="358" y="43"/>
                  </a:lnTo>
                  <a:lnTo>
                    <a:pt x="384" y="65"/>
                  </a:lnTo>
                  <a:lnTo>
                    <a:pt x="407" y="92"/>
                  </a:lnTo>
                  <a:lnTo>
                    <a:pt x="425" y="121"/>
                  </a:lnTo>
                  <a:lnTo>
                    <a:pt x="439" y="154"/>
                  </a:lnTo>
                  <a:lnTo>
                    <a:pt x="447" y="189"/>
                  </a:lnTo>
                  <a:lnTo>
                    <a:pt x="450" y="225"/>
                  </a:lnTo>
                  <a:lnTo>
                    <a:pt x="447" y="261"/>
                  </a:lnTo>
                  <a:lnTo>
                    <a:pt x="439" y="296"/>
                  </a:lnTo>
                  <a:lnTo>
                    <a:pt x="425" y="328"/>
                  </a:lnTo>
                  <a:lnTo>
                    <a:pt x="407" y="357"/>
                  </a:lnTo>
                  <a:lnTo>
                    <a:pt x="384" y="384"/>
                  </a:lnTo>
                  <a:lnTo>
                    <a:pt x="358" y="406"/>
                  </a:lnTo>
                  <a:lnTo>
                    <a:pt x="329" y="424"/>
                  </a:lnTo>
                  <a:lnTo>
                    <a:pt x="296" y="438"/>
                  </a:lnTo>
                  <a:lnTo>
                    <a:pt x="262" y="447"/>
                  </a:lnTo>
                  <a:lnTo>
                    <a:pt x="225" y="450"/>
                  </a:lnTo>
                  <a:lnTo>
                    <a:pt x="189" y="447"/>
                  </a:lnTo>
                  <a:lnTo>
                    <a:pt x="154" y="438"/>
                  </a:lnTo>
                  <a:lnTo>
                    <a:pt x="123" y="424"/>
                  </a:lnTo>
                  <a:lnTo>
                    <a:pt x="93" y="406"/>
                  </a:lnTo>
                  <a:lnTo>
                    <a:pt x="67" y="384"/>
                  </a:lnTo>
                  <a:lnTo>
                    <a:pt x="45" y="357"/>
                  </a:lnTo>
                  <a:lnTo>
                    <a:pt x="26" y="328"/>
                  </a:lnTo>
                  <a:lnTo>
                    <a:pt x="13" y="296"/>
                  </a:lnTo>
                  <a:lnTo>
                    <a:pt x="4" y="262"/>
                  </a:lnTo>
                  <a:lnTo>
                    <a:pt x="0" y="225"/>
                  </a:lnTo>
                  <a:lnTo>
                    <a:pt x="4" y="188"/>
                  </a:lnTo>
                  <a:lnTo>
                    <a:pt x="13" y="154"/>
                  </a:lnTo>
                  <a:lnTo>
                    <a:pt x="26" y="121"/>
                  </a:lnTo>
                  <a:lnTo>
                    <a:pt x="45" y="92"/>
                  </a:lnTo>
                  <a:lnTo>
                    <a:pt x="67" y="65"/>
                  </a:lnTo>
                  <a:lnTo>
                    <a:pt x="93" y="43"/>
                  </a:lnTo>
                  <a:lnTo>
                    <a:pt x="123" y="25"/>
                  </a:lnTo>
                  <a:lnTo>
                    <a:pt x="154" y="11"/>
                  </a:lnTo>
                  <a:lnTo>
                    <a:pt x="189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532"/>
            <p:cNvSpPr>
              <a:spLocks/>
            </p:cNvSpPr>
            <p:nvPr/>
          </p:nvSpPr>
          <p:spPr bwMode="auto">
            <a:xfrm>
              <a:off x="919163" y="5521325"/>
              <a:ext cx="122238" cy="30163"/>
            </a:xfrm>
            <a:custGeom>
              <a:avLst/>
              <a:gdLst>
                <a:gd name="T0" fmla="*/ 189 w 764"/>
                <a:gd name="T1" fmla="*/ 0 h 189"/>
                <a:gd name="T2" fmla="*/ 574 w 764"/>
                <a:gd name="T3" fmla="*/ 0 h 189"/>
                <a:gd name="T4" fmla="*/ 608 w 764"/>
                <a:gd name="T5" fmla="*/ 3 h 189"/>
                <a:gd name="T6" fmla="*/ 641 w 764"/>
                <a:gd name="T7" fmla="*/ 11 h 189"/>
                <a:gd name="T8" fmla="*/ 669 w 764"/>
                <a:gd name="T9" fmla="*/ 26 h 189"/>
                <a:gd name="T10" fmla="*/ 696 w 764"/>
                <a:gd name="T11" fmla="*/ 44 h 189"/>
                <a:gd name="T12" fmla="*/ 719 w 764"/>
                <a:gd name="T13" fmla="*/ 67 h 189"/>
                <a:gd name="T14" fmla="*/ 738 w 764"/>
                <a:gd name="T15" fmla="*/ 93 h 189"/>
                <a:gd name="T16" fmla="*/ 751 w 764"/>
                <a:gd name="T17" fmla="*/ 123 h 189"/>
                <a:gd name="T18" fmla="*/ 761 w 764"/>
                <a:gd name="T19" fmla="*/ 155 h 189"/>
                <a:gd name="T20" fmla="*/ 764 w 764"/>
                <a:gd name="T21" fmla="*/ 189 h 189"/>
                <a:gd name="T22" fmla="*/ 0 w 764"/>
                <a:gd name="T23" fmla="*/ 189 h 189"/>
                <a:gd name="T24" fmla="*/ 3 w 764"/>
                <a:gd name="T25" fmla="*/ 155 h 189"/>
                <a:gd name="T26" fmla="*/ 11 w 764"/>
                <a:gd name="T27" fmla="*/ 123 h 189"/>
                <a:gd name="T28" fmla="*/ 25 w 764"/>
                <a:gd name="T29" fmla="*/ 93 h 189"/>
                <a:gd name="T30" fmla="*/ 44 w 764"/>
                <a:gd name="T31" fmla="*/ 67 h 189"/>
                <a:gd name="T32" fmla="*/ 67 w 764"/>
                <a:gd name="T33" fmla="*/ 44 h 189"/>
                <a:gd name="T34" fmla="*/ 93 w 764"/>
                <a:gd name="T35" fmla="*/ 26 h 189"/>
                <a:gd name="T36" fmla="*/ 123 w 764"/>
                <a:gd name="T37" fmla="*/ 11 h 189"/>
                <a:gd name="T38" fmla="*/ 155 w 764"/>
                <a:gd name="T39" fmla="*/ 3 h 189"/>
                <a:gd name="T40" fmla="*/ 189 w 764"/>
                <a:gd name="T41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4" h="189">
                  <a:moveTo>
                    <a:pt x="189" y="0"/>
                  </a:moveTo>
                  <a:lnTo>
                    <a:pt x="574" y="0"/>
                  </a:lnTo>
                  <a:lnTo>
                    <a:pt x="608" y="3"/>
                  </a:lnTo>
                  <a:lnTo>
                    <a:pt x="641" y="11"/>
                  </a:lnTo>
                  <a:lnTo>
                    <a:pt x="669" y="26"/>
                  </a:lnTo>
                  <a:lnTo>
                    <a:pt x="696" y="44"/>
                  </a:lnTo>
                  <a:lnTo>
                    <a:pt x="719" y="67"/>
                  </a:lnTo>
                  <a:lnTo>
                    <a:pt x="738" y="93"/>
                  </a:lnTo>
                  <a:lnTo>
                    <a:pt x="751" y="123"/>
                  </a:lnTo>
                  <a:lnTo>
                    <a:pt x="761" y="155"/>
                  </a:lnTo>
                  <a:lnTo>
                    <a:pt x="764" y="189"/>
                  </a:lnTo>
                  <a:lnTo>
                    <a:pt x="0" y="189"/>
                  </a:lnTo>
                  <a:lnTo>
                    <a:pt x="3" y="155"/>
                  </a:lnTo>
                  <a:lnTo>
                    <a:pt x="11" y="123"/>
                  </a:lnTo>
                  <a:lnTo>
                    <a:pt x="25" y="93"/>
                  </a:lnTo>
                  <a:lnTo>
                    <a:pt x="44" y="67"/>
                  </a:lnTo>
                  <a:lnTo>
                    <a:pt x="67" y="44"/>
                  </a:lnTo>
                  <a:lnTo>
                    <a:pt x="93" y="26"/>
                  </a:lnTo>
                  <a:lnTo>
                    <a:pt x="123" y="11"/>
                  </a:lnTo>
                  <a:lnTo>
                    <a:pt x="155" y="3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533"/>
            <p:cNvSpPr>
              <a:spLocks/>
            </p:cNvSpPr>
            <p:nvPr/>
          </p:nvSpPr>
          <p:spPr bwMode="auto">
            <a:xfrm>
              <a:off x="677863" y="5521325"/>
              <a:ext cx="122238" cy="30163"/>
            </a:xfrm>
            <a:custGeom>
              <a:avLst/>
              <a:gdLst>
                <a:gd name="T0" fmla="*/ 189 w 764"/>
                <a:gd name="T1" fmla="*/ 0 h 189"/>
                <a:gd name="T2" fmla="*/ 574 w 764"/>
                <a:gd name="T3" fmla="*/ 0 h 189"/>
                <a:gd name="T4" fmla="*/ 609 w 764"/>
                <a:gd name="T5" fmla="*/ 3 h 189"/>
                <a:gd name="T6" fmla="*/ 641 w 764"/>
                <a:gd name="T7" fmla="*/ 11 h 189"/>
                <a:gd name="T8" fmla="*/ 671 w 764"/>
                <a:gd name="T9" fmla="*/ 26 h 189"/>
                <a:gd name="T10" fmla="*/ 696 w 764"/>
                <a:gd name="T11" fmla="*/ 44 h 189"/>
                <a:gd name="T12" fmla="*/ 719 w 764"/>
                <a:gd name="T13" fmla="*/ 67 h 189"/>
                <a:gd name="T14" fmla="*/ 738 w 764"/>
                <a:gd name="T15" fmla="*/ 93 h 189"/>
                <a:gd name="T16" fmla="*/ 752 w 764"/>
                <a:gd name="T17" fmla="*/ 123 h 189"/>
                <a:gd name="T18" fmla="*/ 761 w 764"/>
                <a:gd name="T19" fmla="*/ 155 h 189"/>
                <a:gd name="T20" fmla="*/ 764 w 764"/>
                <a:gd name="T21" fmla="*/ 189 h 189"/>
                <a:gd name="T22" fmla="*/ 696 w 764"/>
                <a:gd name="T23" fmla="*/ 189 h 189"/>
                <a:gd name="T24" fmla="*/ 662 w 764"/>
                <a:gd name="T25" fmla="*/ 189 h 189"/>
                <a:gd name="T26" fmla="*/ 622 w 764"/>
                <a:gd name="T27" fmla="*/ 189 h 189"/>
                <a:gd name="T28" fmla="*/ 484 w 764"/>
                <a:gd name="T29" fmla="*/ 189 h 189"/>
                <a:gd name="T30" fmla="*/ 433 w 764"/>
                <a:gd name="T31" fmla="*/ 189 h 189"/>
                <a:gd name="T32" fmla="*/ 382 w 764"/>
                <a:gd name="T33" fmla="*/ 189 h 189"/>
                <a:gd name="T34" fmla="*/ 331 w 764"/>
                <a:gd name="T35" fmla="*/ 189 h 189"/>
                <a:gd name="T36" fmla="*/ 280 w 764"/>
                <a:gd name="T37" fmla="*/ 189 h 189"/>
                <a:gd name="T38" fmla="*/ 231 w 764"/>
                <a:gd name="T39" fmla="*/ 189 h 189"/>
                <a:gd name="T40" fmla="*/ 185 w 764"/>
                <a:gd name="T41" fmla="*/ 189 h 189"/>
                <a:gd name="T42" fmla="*/ 142 w 764"/>
                <a:gd name="T43" fmla="*/ 189 h 189"/>
                <a:gd name="T44" fmla="*/ 103 w 764"/>
                <a:gd name="T45" fmla="*/ 189 h 189"/>
                <a:gd name="T46" fmla="*/ 68 w 764"/>
                <a:gd name="T47" fmla="*/ 189 h 189"/>
                <a:gd name="T48" fmla="*/ 0 w 764"/>
                <a:gd name="T49" fmla="*/ 189 h 189"/>
                <a:gd name="T50" fmla="*/ 3 w 764"/>
                <a:gd name="T51" fmla="*/ 155 h 189"/>
                <a:gd name="T52" fmla="*/ 11 w 764"/>
                <a:gd name="T53" fmla="*/ 123 h 189"/>
                <a:gd name="T54" fmla="*/ 26 w 764"/>
                <a:gd name="T55" fmla="*/ 93 h 189"/>
                <a:gd name="T56" fmla="*/ 44 w 764"/>
                <a:gd name="T57" fmla="*/ 67 h 189"/>
                <a:gd name="T58" fmla="*/ 68 w 764"/>
                <a:gd name="T59" fmla="*/ 44 h 189"/>
                <a:gd name="T60" fmla="*/ 93 w 764"/>
                <a:gd name="T61" fmla="*/ 26 h 189"/>
                <a:gd name="T62" fmla="*/ 123 w 764"/>
                <a:gd name="T63" fmla="*/ 11 h 189"/>
                <a:gd name="T64" fmla="*/ 155 w 764"/>
                <a:gd name="T65" fmla="*/ 3 h 189"/>
                <a:gd name="T66" fmla="*/ 189 w 764"/>
                <a:gd name="T6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64" h="189">
                  <a:moveTo>
                    <a:pt x="189" y="0"/>
                  </a:moveTo>
                  <a:lnTo>
                    <a:pt x="574" y="0"/>
                  </a:lnTo>
                  <a:lnTo>
                    <a:pt x="609" y="3"/>
                  </a:lnTo>
                  <a:lnTo>
                    <a:pt x="641" y="11"/>
                  </a:lnTo>
                  <a:lnTo>
                    <a:pt x="671" y="26"/>
                  </a:lnTo>
                  <a:lnTo>
                    <a:pt x="696" y="44"/>
                  </a:lnTo>
                  <a:lnTo>
                    <a:pt x="719" y="67"/>
                  </a:lnTo>
                  <a:lnTo>
                    <a:pt x="738" y="93"/>
                  </a:lnTo>
                  <a:lnTo>
                    <a:pt x="752" y="123"/>
                  </a:lnTo>
                  <a:lnTo>
                    <a:pt x="761" y="155"/>
                  </a:lnTo>
                  <a:lnTo>
                    <a:pt x="764" y="189"/>
                  </a:lnTo>
                  <a:lnTo>
                    <a:pt x="696" y="189"/>
                  </a:lnTo>
                  <a:lnTo>
                    <a:pt x="662" y="189"/>
                  </a:lnTo>
                  <a:lnTo>
                    <a:pt x="622" y="189"/>
                  </a:lnTo>
                  <a:lnTo>
                    <a:pt x="484" y="189"/>
                  </a:lnTo>
                  <a:lnTo>
                    <a:pt x="433" y="189"/>
                  </a:lnTo>
                  <a:lnTo>
                    <a:pt x="382" y="189"/>
                  </a:lnTo>
                  <a:lnTo>
                    <a:pt x="331" y="189"/>
                  </a:lnTo>
                  <a:lnTo>
                    <a:pt x="280" y="189"/>
                  </a:lnTo>
                  <a:lnTo>
                    <a:pt x="231" y="189"/>
                  </a:lnTo>
                  <a:lnTo>
                    <a:pt x="185" y="189"/>
                  </a:lnTo>
                  <a:lnTo>
                    <a:pt x="142" y="189"/>
                  </a:lnTo>
                  <a:lnTo>
                    <a:pt x="103" y="189"/>
                  </a:lnTo>
                  <a:lnTo>
                    <a:pt x="68" y="189"/>
                  </a:lnTo>
                  <a:lnTo>
                    <a:pt x="0" y="189"/>
                  </a:lnTo>
                  <a:lnTo>
                    <a:pt x="3" y="155"/>
                  </a:lnTo>
                  <a:lnTo>
                    <a:pt x="11" y="123"/>
                  </a:lnTo>
                  <a:lnTo>
                    <a:pt x="26" y="93"/>
                  </a:lnTo>
                  <a:lnTo>
                    <a:pt x="44" y="67"/>
                  </a:lnTo>
                  <a:lnTo>
                    <a:pt x="68" y="44"/>
                  </a:lnTo>
                  <a:lnTo>
                    <a:pt x="93" y="26"/>
                  </a:lnTo>
                  <a:lnTo>
                    <a:pt x="123" y="11"/>
                  </a:lnTo>
                  <a:lnTo>
                    <a:pt x="155" y="3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534"/>
            <p:cNvSpPr>
              <a:spLocks/>
            </p:cNvSpPr>
            <p:nvPr/>
          </p:nvSpPr>
          <p:spPr bwMode="auto">
            <a:xfrm>
              <a:off x="654050" y="5348288"/>
              <a:ext cx="219075" cy="203200"/>
            </a:xfrm>
            <a:custGeom>
              <a:avLst/>
              <a:gdLst>
                <a:gd name="T0" fmla="*/ 1307 w 1381"/>
                <a:gd name="T1" fmla="*/ 2 h 1281"/>
                <a:gd name="T2" fmla="*/ 1345 w 1381"/>
                <a:gd name="T3" fmla="*/ 22 h 1281"/>
                <a:gd name="T4" fmla="*/ 1372 w 1381"/>
                <a:gd name="T5" fmla="*/ 54 h 1281"/>
                <a:gd name="T6" fmla="*/ 1381 w 1381"/>
                <a:gd name="T7" fmla="*/ 96 h 1281"/>
                <a:gd name="T8" fmla="*/ 1258 w 1381"/>
                <a:gd name="T9" fmla="*/ 653 h 1281"/>
                <a:gd name="T10" fmla="*/ 1237 w 1381"/>
                <a:gd name="T11" fmla="*/ 693 h 1281"/>
                <a:gd name="T12" fmla="*/ 863 w 1381"/>
                <a:gd name="T13" fmla="*/ 971 h 1281"/>
                <a:gd name="T14" fmla="*/ 831 w 1381"/>
                <a:gd name="T15" fmla="*/ 1038 h 1281"/>
                <a:gd name="T16" fmla="*/ 763 w 1381"/>
                <a:gd name="T17" fmla="*/ 1018 h 1281"/>
                <a:gd name="T18" fmla="*/ 341 w 1381"/>
                <a:gd name="T19" fmla="*/ 1016 h 1281"/>
                <a:gd name="T20" fmla="*/ 265 w 1381"/>
                <a:gd name="T21" fmla="*/ 1027 h 1281"/>
                <a:gd name="T22" fmla="*/ 197 w 1381"/>
                <a:gd name="T23" fmla="*/ 1058 h 1281"/>
                <a:gd name="T24" fmla="*/ 142 w 1381"/>
                <a:gd name="T25" fmla="*/ 1107 h 1281"/>
                <a:gd name="T26" fmla="*/ 101 w 1381"/>
                <a:gd name="T27" fmla="*/ 1169 h 1281"/>
                <a:gd name="T28" fmla="*/ 79 w 1381"/>
                <a:gd name="T29" fmla="*/ 1242 h 1281"/>
                <a:gd name="T30" fmla="*/ 0 w 1381"/>
                <a:gd name="T31" fmla="*/ 1281 h 1281"/>
                <a:gd name="T32" fmla="*/ 4 w 1381"/>
                <a:gd name="T33" fmla="*/ 989 h 1281"/>
                <a:gd name="T34" fmla="*/ 26 w 1381"/>
                <a:gd name="T35" fmla="*/ 919 h 1281"/>
                <a:gd name="T36" fmla="*/ 65 w 1381"/>
                <a:gd name="T37" fmla="*/ 860 h 1281"/>
                <a:gd name="T38" fmla="*/ 119 w 1381"/>
                <a:gd name="T39" fmla="*/ 813 h 1281"/>
                <a:gd name="T40" fmla="*/ 184 w 1381"/>
                <a:gd name="T41" fmla="*/ 783 h 1281"/>
                <a:gd name="T42" fmla="*/ 258 w 1381"/>
                <a:gd name="T43" fmla="*/ 771 h 1281"/>
                <a:gd name="T44" fmla="*/ 283 w 1381"/>
                <a:gd name="T45" fmla="*/ 771 h 1281"/>
                <a:gd name="T46" fmla="*/ 367 w 1381"/>
                <a:gd name="T47" fmla="*/ 771 h 1281"/>
                <a:gd name="T48" fmla="*/ 525 w 1381"/>
                <a:gd name="T49" fmla="*/ 771 h 1281"/>
                <a:gd name="T50" fmla="*/ 608 w 1381"/>
                <a:gd name="T51" fmla="*/ 771 h 1281"/>
                <a:gd name="T52" fmla="*/ 797 w 1381"/>
                <a:gd name="T53" fmla="*/ 771 h 1281"/>
                <a:gd name="T54" fmla="*/ 818 w 1381"/>
                <a:gd name="T55" fmla="*/ 766 h 1281"/>
                <a:gd name="T56" fmla="*/ 844 w 1381"/>
                <a:gd name="T57" fmla="*/ 748 h 1281"/>
                <a:gd name="T58" fmla="*/ 880 w 1381"/>
                <a:gd name="T59" fmla="*/ 721 h 1281"/>
                <a:gd name="T60" fmla="*/ 923 w 1381"/>
                <a:gd name="T61" fmla="*/ 689 h 1281"/>
                <a:gd name="T62" fmla="*/ 968 w 1381"/>
                <a:gd name="T63" fmla="*/ 656 h 1281"/>
                <a:gd name="T64" fmla="*/ 1010 w 1381"/>
                <a:gd name="T65" fmla="*/ 626 h 1281"/>
                <a:gd name="T66" fmla="*/ 1046 w 1381"/>
                <a:gd name="T67" fmla="*/ 599 h 1281"/>
                <a:gd name="T68" fmla="*/ 1072 w 1381"/>
                <a:gd name="T69" fmla="*/ 580 h 1281"/>
                <a:gd name="T70" fmla="*/ 1192 w 1381"/>
                <a:gd name="T71" fmla="*/ 75 h 1281"/>
                <a:gd name="T72" fmla="*/ 1211 w 1381"/>
                <a:gd name="T73" fmla="*/ 36 h 1281"/>
                <a:gd name="T74" fmla="*/ 1244 w 1381"/>
                <a:gd name="T75" fmla="*/ 10 h 1281"/>
                <a:gd name="T76" fmla="*/ 1285 w 1381"/>
                <a:gd name="T77" fmla="*/ 0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81" h="1281">
                  <a:moveTo>
                    <a:pt x="1285" y="0"/>
                  </a:moveTo>
                  <a:lnTo>
                    <a:pt x="1307" y="2"/>
                  </a:lnTo>
                  <a:lnTo>
                    <a:pt x="1328" y="10"/>
                  </a:lnTo>
                  <a:lnTo>
                    <a:pt x="1345" y="22"/>
                  </a:lnTo>
                  <a:lnTo>
                    <a:pt x="1361" y="36"/>
                  </a:lnTo>
                  <a:lnTo>
                    <a:pt x="1372" y="54"/>
                  </a:lnTo>
                  <a:lnTo>
                    <a:pt x="1379" y="74"/>
                  </a:lnTo>
                  <a:lnTo>
                    <a:pt x="1381" y="96"/>
                  </a:lnTo>
                  <a:lnTo>
                    <a:pt x="1379" y="117"/>
                  </a:lnTo>
                  <a:lnTo>
                    <a:pt x="1258" y="653"/>
                  </a:lnTo>
                  <a:lnTo>
                    <a:pt x="1250" y="675"/>
                  </a:lnTo>
                  <a:lnTo>
                    <a:pt x="1237" y="693"/>
                  </a:lnTo>
                  <a:lnTo>
                    <a:pt x="1221" y="709"/>
                  </a:lnTo>
                  <a:lnTo>
                    <a:pt x="863" y="971"/>
                  </a:lnTo>
                  <a:lnTo>
                    <a:pt x="862" y="1053"/>
                  </a:lnTo>
                  <a:lnTo>
                    <a:pt x="831" y="1038"/>
                  </a:lnTo>
                  <a:lnTo>
                    <a:pt x="798" y="1025"/>
                  </a:lnTo>
                  <a:lnTo>
                    <a:pt x="763" y="1018"/>
                  </a:lnTo>
                  <a:lnTo>
                    <a:pt x="726" y="1016"/>
                  </a:lnTo>
                  <a:lnTo>
                    <a:pt x="341" y="1016"/>
                  </a:lnTo>
                  <a:lnTo>
                    <a:pt x="302" y="1019"/>
                  </a:lnTo>
                  <a:lnTo>
                    <a:pt x="265" y="1027"/>
                  </a:lnTo>
                  <a:lnTo>
                    <a:pt x="230" y="1041"/>
                  </a:lnTo>
                  <a:lnTo>
                    <a:pt x="197" y="1058"/>
                  </a:lnTo>
                  <a:lnTo>
                    <a:pt x="167" y="1081"/>
                  </a:lnTo>
                  <a:lnTo>
                    <a:pt x="142" y="1107"/>
                  </a:lnTo>
                  <a:lnTo>
                    <a:pt x="119" y="1136"/>
                  </a:lnTo>
                  <a:lnTo>
                    <a:pt x="101" y="1169"/>
                  </a:lnTo>
                  <a:lnTo>
                    <a:pt x="87" y="1204"/>
                  </a:lnTo>
                  <a:lnTo>
                    <a:pt x="79" y="1242"/>
                  </a:lnTo>
                  <a:lnTo>
                    <a:pt x="76" y="1281"/>
                  </a:lnTo>
                  <a:lnTo>
                    <a:pt x="0" y="1281"/>
                  </a:lnTo>
                  <a:lnTo>
                    <a:pt x="1" y="1027"/>
                  </a:lnTo>
                  <a:lnTo>
                    <a:pt x="4" y="989"/>
                  </a:lnTo>
                  <a:lnTo>
                    <a:pt x="12" y="953"/>
                  </a:lnTo>
                  <a:lnTo>
                    <a:pt x="26" y="919"/>
                  </a:lnTo>
                  <a:lnTo>
                    <a:pt x="43" y="888"/>
                  </a:lnTo>
                  <a:lnTo>
                    <a:pt x="65" y="860"/>
                  </a:lnTo>
                  <a:lnTo>
                    <a:pt x="90" y="834"/>
                  </a:lnTo>
                  <a:lnTo>
                    <a:pt x="119" y="813"/>
                  </a:lnTo>
                  <a:lnTo>
                    <a:pt x="150" y="795"/>
                  </a:lnTo>
                  <a:lnTo>
                    <a:pt x="184" y="783"/>
                  </a:lnTo>
                  <a:lnTo>
                    <a:pt x="220" y="775"/>
                  </a:lnTo>
                  <a:lnTo>
                    <a:pt x="258" y="771"/>
                  </a:lnTo>
                  <a:lnTo>
                    <a:pt x="267" y="771"/>
                  </a:lnTo>
                  <a:lnTo>
                    <a:pt x="283" y="771"/>
                  </a:lnTo>
                  <a:lnTo>
                    <a:pt x="334" y="771"/>
                  </a:lnTo>
                  <a:lnTo>
                    <a:pt x="367" y="771"/>
                  </a:lnTo>
                  <a:lnTo>
                    <a:pt x="403" y="771"/>
                  </a:lnTo>
                  <a:lnTo>
                    <a:pt x="525" y="771"/>
                  </a:lnTo>
                  <a:lnTo>
                    <a:pt x="567" y="771"/>
                  </a:lnTo>
                  <a:lnTo>
                    <a:pt x="608" y="771"/>
                  </a:lnTo>
                  <a:lnTo>
                    <a:pt x="777" y="771"/>
                  </a:lnTo>
                  <a:lnTo>
                    <a:pt x="797" y="771"/>
                  </a:lnTo>
                  <a:lnTo>
                    <a:pt x="810" y="771"/>
                  </a:lnTo>
                  <a:lnTo>
                    <a:pt x="818" y="766"/>
                  </a:lnTo>
                  <a:lnTo>
                    <a:pt x="830" y="758"/>
                  </a:lnTo>
                  <a:lnTo>
                    <a:pt x="844" y="748"/>
                  </a:lnTo>
                  <a:lnTo>
                    <a:pt x="861" y="734"/>
                  </a:lnTo>
                  <a:lnTo>
                    <a:pt x="880" y="721"/>
                  </a:lnTo>
                  <a:lnTo>
                    <a:pt x="902" y="706"/>
                  </a:lnTo>
                  <a:lnTo>
                    <a:pt x="923" y="689"/>
                  </a:lnTo>
                  <a:lnTo>
                    <a:pt x="946" y="673"/>
                  </a:lnTo>
                  <a:lnTo>
                    <a:pt x="968" y="656"/>
                  </a:lnTo>
                  <a:lnTo>
                    <a:pt x="990" y="640"/>
                  </a:lnTo>
                  <a:lnTo>
                    <a:pt x="1010" y="626"/>
                  </a:lnTo>
                  <a:lnTo>
                    <a:pt x="1030" y="611"/>
                  </a:lnTo>
                  <a:lnTo>
                    <a:pt x="1046" y="599"/>
                  </a:lnTo>
                  <a:lnTo>
                    <a:pt x="1061" y="589"/>
                  </a:lnTo>
                  <a:lnTo>
                    <a:pt x="1072" y="580"/>
                  </a:lnTo>
                  <a:lnTo>
                    <a:pt x="1078" y="575"/>
                  </a:lnTo>
                  <a:lnTo>
                    <a:pt x="1192" y="75"/>
                  </a:lnTo>
                  <a:lnTo>
                    <a:pt x="1199" y="54"/>
                  </a:lnTo>
                  <a:lnTo>
                    <a:pt x="1211" y="36"/>
                  </a:lnTo>
                  <a:lnTo>
                    <a:pt x="1226" y="21"/>
                  </a:lnTo>
                  <a:lnTo>
                    <a:pt x="1244" y="10"/>
                  </a:lnTo>
                  <a:lnTo>
                    <a:pt x="1263" y="3"/>
                  </a:lnTo>
                  <a:lnTo>
                    <a:pt x="12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1" name="Group 168"/>
          <p:cNvGrpSpPr/>
          <p:nvPr/>
        </p:nvGrpSpPr>
        <p:grpSpPr>
          <a:xfrm>
            <a:off x="11100840" y="4713888"/>
            <a:ext cx="444500" cy="565150"/>
            <a:chOff x="2593975" y="1911350"/>
            <a:chExt cx="444500" cy="565150"/>
          </a:xfrm>
          <a:solidFill>
            <a:srgbClr val="000000"/>
          </a:solidFill>
        </p:grpSpPr>
        <p:sp>
          <p:nvSpPr>
            <p:cNvPr id="282" name="Freeform 109"/>
            <p:cNvSpPr>
              <a:spLocks/>
            </p:cNvSpPr>
            <p:nvPr/>
          </p:nvSpPr>
          <p:spPr bwMode="auto">
            <a:xfrm>
              <a:off x="2711450" y="2270125"/>
              <a:ext cx="26988" cy="155575"/>
            </a:xfrm>
            <a:custGeom>
              <a:avLst/>
              <a:gdLst>
                <a:gd name="T0" fmla="*/ 0 w 168"/>
                <a:gd name="T1" fmla="*/ 0 h 972"/>
                <a:gd name="T2" fmla="*/ 168 w 168"/>
                <a:gd name="T3" fmla="*/ 0 h 972"/>
                <a:gd name="T4" fmla="*/ 168 w 168"/>
                <a:gd name="T5" fmla="*/ 889 h 972"/>
                <a:gd name="T6" fmla="*/ 165 w 168"/>
                <a:gd name="T7" fmla="*/ 911 h 972"/>
                <a:gd name="T8" fmla="*/ 156 w 168"/>
                <a:gd name="T9" fmla="*/ 931 h 972"/>
                <a:gd name="T10" fmla="*/ 143 w 168"/>
                <a:gd name="T11" fmla="*/ 949 h 972"/>
                <a:gd name="T12" fmla="*/ 126 w 168"/>
                <a:gd name="T13" fmla="*/ 962 h 972"/>
                <a:gd name="T14" fmla="*/ 107 w 168"/>
                <a:gd name="T15" fmla="*/ 970 h 972"/>
                <a:gd name="T16" fmla="*/ 84 w 168"/>
                <a:gd name="T17" fmla="*/ 972 h 972"/>
                <a:gd name="T18" fmla="*/ 61 w 168"/>
                <a:gd name="T19" fmla="*/ 970 h 972"/>
                <a:gd name="T20" fmla="*/ 42 w 168"/>
                <a:gd name="T21" fmla="*/ 962 h 972"/>
                <a:gd name="T22" fmla="*/ 25 w 168"/>
                <a:gd name="T23" fmla="*/ 949 h 972"/>
                <a:gd name="T24" fmla="*/ 12 w 168"/>
                <a:gd name="T25" fmla="*/ 931 h 972"/>
                <a:gd name="T26" fmla="*/ 3 w 168"/>
                <a:gd name="T27" fmla="*/ 911 h 972"/>
                <a:gd name="T28" fmla="*/ 0 w 168"/>
                <a:gd name="T29" fmla="*/ 889 h 972"/>
                <a:gd name="T30" fmla="*/ 0 w 168"/>
                <a:gd name="T31" fmla="*/ 0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8" h="972">
                  <a:moveTo>
                    <a:pt x="0" y="0"/>
                  </a:moveTo>
                  <a:lnTo>
                    <a:pt x="168" y="0"/>
                  </a:lnTo>
                  <a:lnTo>
                    <a:pt x="168" y="889"/>
                  </a:lnTo>
                  <a:lnTo>
                    <a:pt x="165" y="911"/>
                  </a:lnTo>
                  <a:lnTo>
                    <a:pt x="156" y="931"/>
                  </a:lnTo>
                  <a:lnTo>
                    <a:pt x="143" y="949"/>
                  </a:lnTo>
                  <a:lnTo>
                    <a:pt x="126" y="962"/>
                  </a:lnTo>
                  <a:lnTo>
                    <a:pt x="107" y="970"/>
                  </a:lnTo>
                  <a:lnTo>
                    <a:pt x="84" y="972"/>
                  </a:lnTo>
                  <a:lnTo>
                    <a:pt x="61" y="970"/>
                  </a:lnTo>
                  <a:lnTo>
                    <a:pt x="42" y="962"/>
                  </a:lnTo>
                  <a:lnTo>
                    <a:pt x="25" y="949"/>
                  </a:lnTo>
                  <a:lnTo>
                    <a:pt x="12" y="931"/>
                  </a:lnTo>
                  <a:lnTo>
                    <a:pt x="3" y="911"/>
                  </a:lnTo>
                  <a:lnTo>
                    <a:pt x="0" y="8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10"/>
            <p:cNvSpPr>
              <a:spLocks/>
            </p:cNvSpPr>
            <p:nvPr/>
          </p:nvSpPr>
          <p:spPr bwMode="auto">
            <a:xfrm>
              <a:off x="2894013" y="2270125"/>
              <a:ext cx="26988" cy="155575"/>
            </a:xfrm>
            <a:custGeom>
              <a:avLst/>
              <a:gdLst>
                <a:gd name="T0" fmla="*/ 0 w 169"/>
                <a:gd name="T1" fmla="*/ 0 h 972"/>
                <a:gd name="T2" fmla="*/ 169 w 169"/>
                <a:gd name="T3" fmla="*/ 0 h 972"/>
                <a:gd name="T4" fmla="*/ 169 w 169"/>
                <a:gd name="T5" fmla="*/ 889 h 972"/>
                <a:gd name="T6" fmla="*/ 165 w 169"/>
                <a:gd name="T7" fmla="*/ 911 h 972"/>
                <a:gd name="T8" fmla="*/ 157 w 169"/>
                <a:gd name="T9" fmla="*/ 931 h 972"/>
                <a:gd name="T10" fmla="*/ 144 w 169"/>
                <a:gd name="T11" fmla="*/ 949 h 972"/>
                <a:gd name="T12" fmla="*/ 126 w 169"/>
                <a:gd name="T13" fmla="*/ 962 h 972"/>
                <a:gd name="T14" fmla="*/ 107 w 169"/>
                <a:gd name="T15" fmla="*/ 970 h 972"/>
                <a:gd name="T16" fmla="*/ 84 w 169"/>
                <a:gd name="T17" fmla="*/ 972 h 972"/>
                <a:gd name="T18" fmla="*/ 62 w 169"/>
                <a:gd name="T19" fmla="*/ 970 h 972"/>
                <a:gd name="T20" fmla="*/ 42 w 169"/>
                <a:gd name="T21" fmla="*/ 962 h 972"/>
                <a:gd name="T22" fmla="*/ 25 w 169"/>
                <a:gd name="T23" fmla="*/ 949 h 972"/>
                <a:gd name="T24" fmla="*/ 12 w 169"/>
                <a:gd name="T25" fmla="*/ 931 h 972"/>
                <a:gd name="T26" fmla="*/ 3 w 169"/>
                <a:gd name="T27" fmla="*/ 911 h 972"/>
                <a:gd name="T28" fmla="*/ 0 w 169"/>
                <a:gd name="T29" fmla="*/ 889 h 972"/>
                <a:gd name="T30" fmla="*/ 0 w 169"/>
                <a:gd name="T31" fmla="*/ 889 h 972"/>
                <a:gd name="T32" fmla="*/ 0 w 169"/>
                <a:gd name="T33" fmla="*/ 0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9" h="972">
                  <a:moveTo>
                    <a:pt x="0" y="0"/>
                  </a:moveTo>
                  <a:lnTo>
                    <a:pt x="169" y="0"/>
                  </a:lnTo>
                  <a:lnTo>
                    <a:pt x="169" y="889"/>
                  </a:lnTo>
                  <a:lnTo>
                    <a:pt x="165" y="911"/>
                  </a:lnTo>
                  <a:lnTo>
                    <a:pt x="157" y="931"/>
                  </a:lnTo>
                  <a:lnTo>
                    <a:pt x="144" y="949"/>
                  </a:lnTo>
                  <a:lnTo>
                    <a:pt x="126" y="962"/>
                  </a:lnTo>
                  <a:lnTo>
                    <a:pt x="107" y="970"/>
                  </a:lnTo>
                  <a:lnTo>
                    <a:pt x="84" y="972"/>
                  </a:lnTo>
                  <a:lnTo>
                    <a:pt x="62" y="970"/>
                  </a:lnTo>
                  <a:lnTo>
                    <a:pt x="42" y="962"/>
                  </a:lnTo>
                  <a:lnTo>
                    <a:pt x="25" y="949"/>
                  </a:lnTo>
                  <a:lnTo>
                    <a:pt x="12" y="931"/>
                  </a:lnTo>
                  <a:lnTo>
                    <a:pt x="3" y="911"/>
                  </a:lnTo>
                  <a:lnTo>
                    <a:pt x="0" y="889"/>
                  </a:lnTo>
                  <a:lnTo>
                    <a:pt x="0" y="88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11"/>
            <p:cNvSpPr>
              <a:spLocks/>
            </p:cNvSpPr>
            <p:nvPr/>
          </p:nvSpPr>
          <p:spPr bwMode="auto">
            <a:xfrm>
              <a:off x="2760663" y="2270125"/>
              <a:ext cx="50800" cy="187325"/>
            </a:xfrm>
            <a:custGeom>
              <a:avLst/>
              <a:gdLst>
                <a:gd name="T0" fmla="*/ 0 w 320"/>
                <a:gd name="T1" fmla="*/ 0 h 1173"/>
                <a:gd name="T2" fmla="*/ 320 w 320"/>
                <a:gd name="T3" fmla="*/ 0 h 1173"/>
                <a:gd name="T4" fmla="*/ 320 w 320"/>
                <a:gd name="T5" fmla="*/ 1013 h 1173"/>
                <a:gd name="T6" fmla="*/ 317 w 320"/>
                <a:gd name="T7" fmla="*/ 1046 h 1173"/>
                <a:gd name="T8" fmla="*/ 308 w 320"/>
                <a:gd name="T9" fmla="*/ 1076 h 1173"/>
                <a:gd name="T10" fmla="*/ 293 w 320"/>
                <a:gd name="T11" fmla="*/ 1103 h 1173"/>
                <a:gd name="T12" fmla="*/ 274 w 320"/>
                <a:gd name="T13" fmla="*/ 1127 h 1173"/>
                <a:gd name="T14" fmla="*/ 250 w 320"/>
                <a:gd name="T15" fmla="*/ 1146 h 1173"/>
                <a:gd name="T16" fmla="*/ 223 w 320"/>
                <a:gd name="T17" fmla="*/ 1160 h 1173"/>
                <a:gd name="T18" fmla="*/ 193 w 320"/>
                <a:gd name="T19" fmla="*/ 1170 h 1173"/>
                <a:gd name="T20" fmla="*/ 160 w 320"/>
                <a:gd name="T21" fmla="*/ 1173 h 1173"/>
                <a:gd name="T22" fmla="*/ 128 w 320"/>
                <a:gd name="T23" fmla="*/ 1170 h 1173"/>
                <a:gd name="T24" fmla="*/ 98 w 320"/>
                <a:gd name="T25" fmla="*/ 1160 h 1173"/>
                <a:gd name="T26" fmla="*/ 71 w 320"/>
                <a:gd name="T27" fmla="*/ 1146 h 1173"/>
                <a:gd name="T28" fmla="*/ 47 w 320"/>
                <a:gd name="T29" fmla="*/ 1127 h 1173"/>
                <a:gd name="T30" fmla="*/ 27 w 320"/>
                <a:gd name="T31" fmla="*/ 1103 h 1173"/>
                <a:gd name="T32" fmla="*/ 13 w 320"/>
                <a:gd name="T33" fmla="*/ 1076 h 1173"/>
                <a:gd name="T34" fmla="*/ 4 w 320"/>
                <a:gd name="T35" fmla="*/ 1046 h 1173"/>
                <a:gd name="T36" fmla="*/ 0 w 320"/>
                <a:gd name="T37" fmla="*/ 1013 h 1173"/>
                <a:gd name="T38" fmla="*/ 0 w 320"/>
                <a:gd name="T39" fmla="*/ 1013 h 1173"/>
                <a:gd name="T40" fmla="*/ 0 w 320"/>
                <a:gd name="T41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1173">
                  <a:moveTo>
                    <a:pt x="0" y="0"/>
                  </a:moveTo>
                  <a:lnTo>
                    <a:pt x="320" y="0"/>
                  </a:lnTo>
                  <a:lnTo>
                    <a:pt x="320" y="1013"/>
                  </a:lnTo>
                  <a:lnTo>
                    <a:pt x="317" y="1046"/>
                  </a:lnTo>
                  <a:lnTo>
                    <a:pt x="308" y="1076"/>
                  </a:lnTo>
                  <a:lnTo>
                    <a:pt x="293" y="1103"/>
                  </a:lnTo>
                  <a:lnTo>
                    <a:pt x="274" y="1127"/>
                  </a:lnTo>
                  <a:lnTo>
                    <a:pt x="250" y="1146"/>
                  </a:lnTo>
                  <a:lnTo>
                    <a:pt x="223" y="1160"/>
                  </a:lnTo>
                  <a:lnTo>
                    <a:pt x="193" y="1170"/>
                  </a:lnTo>
                  <a:lnTo>
                    <a:pt x="160" y="1173"/>
                  </a:lnTo>
                  <a:lnTo>
                    <a:pt x="128" y="1170"/>
                  </a:lnTo>
                  <a:lnTo>
                    <a:pt x="98" y="1160"/>
                  </a:lnTo>
                  <a:lnTo>
                    <a:pt x="71" y="1146"/>
                  </a:lnTo>
                  <a:lnTo>
                    <a:pt x="47" y="1127"/>
                  </a:lnTo>
                  <a:lnTo>
                    <a:pt x="27" y="1103"/>
                  </a:lnTo>
                  <a:lnTo>
                    <a:pt x="13" y="1076"/>
                  </a:lnTo>
                  <a:lnTo>
                    <a:pt x="4" y="1046"/>
                  </a:lnTo>
                  <a:lnTo>
                    <a:pt x="0" y="1013"/>
                  </a:lnTo>
                  <a:lnTo>
                    <a:pt x="0" y="101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12"/>
            <p:cNvSpPr>
              <a:spLocks/>
            </p:cNvSpPr>
            <p:nvPr/>
          </p:nvSpPr>
          <p:spPr bwMode="auto">
            <a:xfrm>
              <a:off x="2822575" y="2270125"/>
              <a:ext cx="50800" cy="187325"/>
            </a:xfrm>
            <a:custGeom>
              <a:avLst/>
              <a:gdLst>
                <a:gd name="T0" fmla="*/ 0 w 320"/>
                <a:gd name="T1" fmla="*/ 0 h 1173"/>
                <a:gd name="T2" fmla="*/ 320 w 320"/>
                <a:gd name="T3" fmla="*/ 0 h 1173"/>
                <a:gd name="T4" fmla="*/ 320 w 320"/>
                <a:gd name="T5" fmla="*/ 1013 h 1173"/>
                <a:gd name="T6" fmla="*/ 316 w 320"/>
                <a:gd name="T7" fmla="*/ 1046 h 1173"/>
                <a:gd name="T8" fmla="*/ 307 w 320"/>
                <a:gd name="T9" fmla="*/ 1076 h 1173"/>
                <a:gd name="T10" fmla="*/ 293 w 320"/>
                <a:gd name="T11" fmla="*/ 1103 h 1173"/>
                <a:gd name="T12" fmla="*/ 273 w 320"/>
                <a:gd name="T13" fmla="*/ 1127 h 1173"/>
                <a:gd name="T14" fmla="*/ 250 w 320"/>
                <a:gd name="T15" fmla="*/ 1146 h 1173"/>
                <a:gd name="T16" fmla="*/ 223 w 320"/>
                <a:gd name="T17" fmla="*/ 1160 h 1173"/>
                <a:gd name="T18" fmla="*/ 192 w 320"/>
                <a:gd name="T19" fmla="*/ 1170 h 1173"/>
                <a:gd name="T20" fmla="*/ 160 w 320"/>
                <a:gd name="T21" fmla="*/ 1173 h 1173"/>
                <a:gd name="T22" fmla="*/ 128 w 320"/>
                <a:gd name="T23" fmla="*/ 1170 h 1173"/>
                <a:gd name="T24" fmla="*/ 97 w 320"/>
                <a:gd name="T25" fmla="*/ 1160 h 1173"/>
                <a:gd name="T26" fmla="*/ 70 w 320"/>
                <a:gd name="T27" fmla="*/ 1146 h 1173"/>
                <a:gd name="T28" fmla="*/ 47 w 320"/>
                <a:gd name="T29" fmla="*/ 1127 h 1173"/>
                <a:gd name="T30" fmla="*/ 27 w 320"/>
                <a:gd name="T31" fmla="*/ 1103 h 1173"/>
                <a:gd name="T32" fmla="*/ 12 w 320"/>
                <a:gd name="T33" fmla="*/ 1076 h 1173"/>
                <a:gd name="T34" fmla="*/ 3 w 320"/>
                <a:gd name="T35" fmla="*/ 1046 h 1173"/>
                <a:gd name="T36" fmla="*/ 0 w 320"/>
                <a:gd name="T37" fmla="*/ 1013 h 1173"/>
                <a:gd name="T38" fmla="*/ 0 w 320"/>
                <a:gd name="T39" fmla="*/ 1013 h 1173"/>
                <a:gd name="T40" fmla="*/ 0 w 320"/>
                <a:gd name="T41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1173">
                  <a:moveTo>
                    <a:pt x="0" y="0"/>
                  </a:moveTo>
                  <a:lnTo>
                    <a:pt x="320" y="0"/>
                  </a:lnTo>
                  <a:lnTo>
                    <a:pt x="320" y="1013"/>
                  </a:lnTo>
                  <a:lnTo>
                    <a:pt x="316" y="1046"/>
                  </a:lnTo>
                  <a:lnTo>
                    <a:pt x="307" y="1076"/>
                  </a:lnTo>
                  <a:lnTo>
                    <a:pt x="293" y="1103"/>
                  </a:lnTo>
                  <a:lnTo>
                    <a:pt x="273" y="1127"/>
                  </a:lnTo>
                  <a:lnTo>
                    <a:pt x="250" y="1146"/>
                  </a:lnTo>
                  <a:lnTo>
                    <a:pt x="223" y="1160"/>
                  </a:lnTo>
                  <a:lnTo>
                    <a:pt x="192" y="1170"/>
                  </a:lnTo>
                  <a:lnTo>
                    <a:pt x="160" y="1173"/>
                  </a:lnTo>
                  <a:lnTo>
                    <a:pt x="128" y="1170"/>
                  </a:lnTo>
                  <a:lnTo>
                    <a:pt x="97" y="1160"/>
                  </a:lnTo>
                  <a:lnTo>
                    <a:pt x="70" y="1146"/>
                  </a:lnTo>
                  <a:lnTo>
                    <a:pt x="47" y="1127"/>
                  </a:lnTo>
                  <a:lnTo>
                    <a:pt x="27" y="1103"/>
                  </a:lnTo>
                  <a:lnTo>
                    <a:pt x="12" y="1076"/>
                  </a:lnTo>
                  <a:lnTo>
                    <a:pt x="3" y="1046"/>
                  </a:lnTo>
                  <a:lnTo>
                    <a:pt x="0" y="1013"/>
                  </a:lnTo>
                  <a:lnTo>
                    <a:pt x="0" y="101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13"/>
            <p:cNvSpPr>
              <a:spLocks/>
            </p:cNvSpPr>
            <p:nvPr/>
          </p:nvSpPr>
          <p:spPr bwMode="auto">
            <a:xfrm>
              <a:off x="2773363" y="1976438"/>
              <a:ext cx="87313" cy="87313"/>
            </a:xfrm>
            <a:custGeom>
              <a:avLst/>
              <a:gdLst>
                <a:gd name="T0" fmla="*/ 277 w 554"/>
                <a:gd name="T1" fmla="*/ 0 h 552"/>
                <a:gd name="T2" fmla="*/ 318 w 554"/>
                <a:gd name="T3" fmla="*/ 2 h 552"/>
                <a:gd name="T4" fmla="*/ 356 w 554"/>
                <a:gd name="T5" fmla="*/ 12 h 552"/>
                <a:gd name="T6" fmla="*/ 393 w 554"/>
                <a:gd name="T7" fmla="*/ 26 h 552"/>
                <a:gd name="T8" fmla="*/ 428 w 554"/>
                <a:gd name="T9" fmla="*/ 44 h 552"/>
                <a:gd name="T10" fmla="*/ 458 w 554"/>
                <a:gd name="T11" fmla="*/ 68 h 552"/>
                <a:gd name="T12" fmla="*/ 486 w 554"/>
                <a:gd name="T13" fmla="*/ 95 h 552"/>
                <a:gd name="T14" fmla="*/ 509 w 554"/>
                <a:gd name="T15" fmla="*/ 125 h 552"/>
                <a:gd name="T16" fmla="*/ 528 w 554"/>
                <a:gd name="T17" fmla="*/ 160 h 552"/>
                <a:gd name="T18" fmla="*/ 542 w 554"/>
                <a:gd name="T19" fmla="*/ 196 h 552"/>
                <a:gd name="T20" fmla="*/ 551 w 554"/>
                <a:gd name="T21" fmla="*/ 235 h 552"/>
                <a:gd name="T22" fmla="*/ 554 w 554"/>
                <a:gd name="T23" fmla="*/ 276 h 552"/>
                <a:gd name="T24" fmla="*/ 551 w 554"/>
                <a:gd name="T25" fmla="*/ 317 h 552"/>
                <a:gd name="T26" fmla="*/ 542 w 554"/>
                <a:gd name="T27" fmla="*/ 356 h 552"/>
                <a:gd name="T28" fmla="*/ 528 w 554"/>
                <a:gd name="T29" fmla="*/ 393 h 552"/>
                <a:gd name="T30" fmla="*/ 509 w 554"/>
                <a:gd name="T31" fmla="*/ 426 h 552"/>
                <a:gd name="T32" fmla="*/ 486 w 554"/>
                <a:gd name="T33" fmla="*/ 457 h 552"/>
                <a:gd name="T34" fmla="*/ 458 w 554"/>
                <a:gd name="T35" fmla="*/ 484 h 552"/>
                <a:gd name="T36" fmla="*/ 428 w 554"/>
                <a:gd name="T37" fmla="*/ 508 h 552"/>
                <a:gd name="T38" fmla="*/ 393 w 554"/>
                <a:gd name="T39" fmla="*/ 526 h 552"/>
                <a:gd name="T40" fmla="*/ 356 w 554"/>
                <a:gd name="T41" fmla="*/ 540 h 552"/>
                <a:gd name="T42" fmla="*/ 318 w 554"/>
                <a:gd name="T43" fmla="*/ 549 h 552"/>
                <a:gd name="T44" fmla="*/ 277 w 554"/>
                <a:gd name="T45" fmla="*/ 552 h 552"/>
                <a:gd name="T46" fmla="*/ 237 w 554"/>
                <a:gd name="T47" fmla="*/ 549 h 552"/>
                <a:gd name="T48" fmla="*/ 197 w 554"/>
                <a:gd name="T49" fmla="*/ 540 h 552"/>
                <a:gd name="T50" fmla="*/ 160 w 554"/>
                <a:gd name="T51" fmla="*/ 526 h 552"/>
                <a:gd name="T52" fmla="*/ 126 w 554"/>
                <a:gd name="T53" fmla="*/ 508 h 552"/>
                <a:gd name="T54" fmla="*/ 95 w 554"/>
                <a:gd name="T55" fmla="*/ 484 h 552"/>
                <a:gd name="T56" fmla="*/ 68 w 554"/>
                <a:gd name="T57" fmla="*/ 457 h 552"/>
                <a:gd name="T58" fmla="*/ 46 w 554"/>
                <a:gd name="T59" fmla="*/ 426 h 552"/>
                <a:gd name="T60" fmla="*/ 26 w 554"/>
                <a:gd name="T61" fmla="*/ 393 h 552"/>
                <a:gd name="T62" fmla="*/ 12 w 554"/>
                <a:gd name="T63" fmla="*/ 356 h 552"/>
                <a:gd name="T64" fmla="*/ 3 w 554"/>
                <a:gd name="T65" fmla="*/ 317 h 552"/>
                <a:gd name="T66" fmla="*/ 0 w 554"/>
                <a:gd name="T67" fmla="*/ 276 h 552"/>
                <a:gd name="T68" fmla="*/ 3 w 554"/>
                <a:gd name="T69" fmla="*/ 235 h 552"/>
                <a:gd name="T70" fmla="*/ 12 w 554"/>
                <a:gd name="T71" fmla="*/ 196 h 552"/>
                <a:gd name="T72" fmla="*/ 26 w 554"/>
                <a:gd name="T73" fmla="*/ 160 h 552"/>
                <a:gd name="T74" fmla="*/ 46 w 554"/>
                <a:gd name="T75" fmla="*/ 125 h 552"/>
                <a:gd name="T76" fmla="*/ 68 w 554"/>
                <a:gd name="T77" fmla="*/ 95 h 552"/>
                <a:gd name="T78" fmla="*/ 95 w 554"/>
                <a:gd name="T79" fmla="*/ 68 h 552"/>
                <a:gd name="T80" fmla="*/ 126 w 554"/>
                <a:gd name="T81" fmla="*/ 44 h 552"/>
                <a:gd name="T82" fmla="*/ 160 w 554"/>
                <a:gd name="T83" fmla="*/ 26 h 552"/>
                <a:gd name="T84" fmla="*/ 197 w 554"/>
                <a:gd name="T85" fmla="*/ 12 h 552"/>
                <a:gd name="T86" fmla="*/ 237 w 554"/>
                <a:gd name="T87" fmla="*/ 2 h 552"/>
                <a:gd name="T88" fmla="*/ 277 w 554"/>
                <a:gd name="T89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4" h="552">
                  <a:moveTo>
                    <a:pt x="277" y="0"/>
                  </a:moveTo>
                  <a:lnTo>
                    <a:pt x="318" y="2"/>
                  </a:lnTo>
                  <a:lnTo>
                    <a:pt x="356" y="12"/>
                  </a:lnTo>
                  <a:lnTo>
                    <a:pt x="393" y="26"/>
                  </a:lnTo>
                  <a:lnTo>
                    <a:pt x="428" y="44"/>
                  </a:lnTo>
                  <a:lnTo>
                    <a:pt x="458" y="68"/>
                  </a:lnTo>
                  <a:lnTo>
                    <a:pt x="486" y="95"/>
                  </a:lnTo>
                  <a:lnTo>
                    <a:pt x="509" y="125"/>
                  </a:lnTo>
                  <a:lnTo>
                    <a:pt x="528" y="160"/>
                  </a:lnTo>
                  <a:lnTo>
                    <a:pt x="542" y="196"/>
                  </a:lnTo>
                  <a:lnTo>
                    <a:pt x="551" y="235"/>
                  </a:lnTo>
                  <a:lnTo>
                    <a:pt x="554" y="276"/>
                  </a:lnTo>
                  <a:lnTo>
                    <a:pt x="551" y="317"/>
                  </a:lnTo>
                  <a:lnTo>
                    <a:pt x="542" y="356"/>
                  </a:lnTo>
                  <a:lnTo>
                    <a:pt x="528" y="393"/>
                  </a:lnTo>
                  <a:lnTo>
                    <a:pt x="509" y="426"/>
                  </a:lnTo>
                  <a:lnTo>
                    <a:pt x="486" y="457"/>
                  </a:lnTo>
                  <a:lnTo>
                    <a:pt x="458" y="484"/>
                  </a:lnTo>
                  <a:lnTo>
                    <a:pt x="428" y="508"/>
                  </a:lnTo>
                  <a:lnTo>
                    <a:pt x="393" y="526"/>
                  </a:lnTo>
                  <a:lnTo>
                    <a:pt x="356" y="540"/>
                  </a:lnTo>
                  <a:lnTo>
                    <a:pt x="318" y="549"/>
                  </a:lnTo>
                  <a:lnTo>
                    <a:pt x="277" y="552"/>
                  </a:lnTo>
                  <a:lnTo>
                    <a:pt x="237" y="549"/>
                  </a:lnTo>
                  <a:lnTo>
                    <a:pt x="197" y="540"/>
                  </a:lnTo>
                  <a:lnTo>
                    <a:pt x="160" y="526"/>
                  </a:lnTo>
                  <a:lnTo>
                    <a:pt x="126" y="508"/>
                  </a:lnTo>
                  <a:lnTo>
                    <a:pt x="95" y="484"/>
                  </a:lnTo>
                  <a:lnTo>
                    <a:pt x="68" y="457"/>
                  </a:lnTo>
                  <a:lnTo>
                    <a:pt x="46" y="426"/>
                  </a:lnTo>
                  <a:lnTo>
                    <a:pt x="26" y="393"/>
                  </a:lnTo>
                  <a:lnTo>
                    <a:pt x="12" y="356"/>
                  </a:lnTo>
                  <a:lnTo>
                    <a:pt x="3" y="317"/>
                  </a:lnTo>
                  <a:lnTo>
                    <a:pt x="0" y="276"/>
                  </a:lnTo>
                  <a:lnTo>
                    <a:pt x="3" y="235"/>
                  </a:lnTo>
                  <a:lnTo>
                    <a:pt x="12" y="196"/>
                  </a:lnTo>
                  <a:lnTo>
                    <a:pt x="26" y="160"/>
                  </a:lnTo>
                  <a:lnTo>
                    <a:pt x="46" y="125"/>
                  </a:lnTo>
                  <a:lnTo>
                    <a:pt x="68" y="95"/>
                  </a:lnTo>
                  <a:lnTo>
                    <a:pt x="95" y="68"/>
                  </a:lnTo>
                  <a:lnTo>
                    <a:pt x="126" y="44"/>
                  </a:lnTo>
                  <a:lnTo>
                    <a:pt x="160" y="26"/>
                  </a:lnTo>
                  <a:lnTo>
                    <a:pt x="197" y="12"/>
                  </a:lnTo>
                  <a:lnTo>
                    <a:pt x="237" y="2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14"/>
            <p:cNvSpPr>
              <a:spLocks/>
            </p:cNvSpPr>
            <p:nvPr/>
          </p:nvSpPr>
          <p:spPr bwMode="auto">
            <a:xfrm>
              <a:off x="2676525" y="1911350"/>
              <a:ext cx="288925" cy="295275"/>
            </a:xfrm>
            <a:custGeom>
              <a:avLst/>
              <a:gdLst>
                <a:gd name="T0" fmla="*/ 1741 w 1812"/>
                <a:gd name="T1" fmla="*/ 15 h 1860"/>
                <a:gd name="T2" fmla="*/ 1797 w 1812"/>
                <a:gd name="T3" fmla="*/ 70 h 1860"/>
                <a:gd name="T4" fmla="*/ 1812 w 1812"/>
                <a:gd name="T5" fmla="*/ 145 h 1860"/>
                <a:gd name="T6" fmla="*/ 1749 w 1812"/>
                <a:gd name="T7" fmla="*/ 287 h 1860"/>
                <a:gd name="T8" fmla="*/ 1623 w 1812"/>
                <a:gd name="T9" fmla="*/ 530 h 1860"/>
                <a:gd name="T10" fmla="*/ 1520 w 1812"/>
                <a:gd name="T11" fmla="*/ 729 h 1860"/>
                <a:gd name="T12" fmla="*/ 1436 w 1812"/>
                <a:gd name="T13" fmla="*/ 888 h 1860"/>
                <a:gd name="T14" fmla="*/ 1372 w 1812"/>
                <a:gd name="T15" fmla="*/ 1012 h 1860"/>
                <a:gd name="T16" fmla="*/ 1323 w 1812"/>
                <a:gd name="T17" fmla="*/ 1104 h 1860"/>
                <a:gd name="T18" fmla="*/ 1289 w 1812"/>
                <a:gd name="T19" fmla="*/ 1170 h 1860"/>
                <a:gd name="T20" fmla="*/ 1266 w 1812"/>
                <a:gd name="T21" fmla="*/ 1215 h 1860"/>
                <a:gd name="T22" fmla="*/ 1251 w 1812"/>
                <a:gd name="T23" fmla="*/ 1243 h 1860"/>
                <a:gd name="T24" fmla="*/ 1242 w 1812"/>
                <a:gd name="T25" fmla="*/ 1257 h 1860"/>
                <a:gd name="T26" fmla="*/ 1239 w 1812"/>
                <a:gd name="T27" fmla="*/ 1263 h 1860"/>
                <a:gd name="T28" fmla="*/ 1236 w 1812"/>
                <a:gd name="T29" fmla="*/ 1266 h 1860"/>
                <a:gd name="T30" fmla="*/ 1233 w 1812"/>
                <a:gd name="T31" fmla="*/ 1860 h 1860"/>
                <a:gd name="T32" fmla="*/ 891 w 1812"/>
                <a:gd name="T33" fmla="*/ 1796 h 1860"/>
                <a:gd name="T34" fmla="*/ 898 w 1812"/>
                <a:gd name="T35" fmla="*/ 1683 h 1860"/>
                <a:gd name="T36" fmla="*/ 852 w 1812"/>
                <a:gd name="T37" fmla="*/ 1574 h 1860"/>
                <a:gd name="T38" fmla="*/ 763 w 1812"/>
                <a:gd name="T39" fmla="*/ 1497 h 1860"/>
                <a:gd name="T40" fmla="*/ 646 w 1812"/>
                <a:gd name="T41" fmla="*/ 1469 h 1860"/>
                <a:gd name="T42" fmla="*/ 527 w 1812"/>
                <a:gd name="T43" fmla="*/ 1382 h 1860"/>
                <a:gd name="T44" fmla="*/ 509 w 1812"/>
                <a:gd name="T45" fmla="*/ 1348 h 1860"/>
                <a:gd name="T46" fmla="*/ 470 w 1812"/>
                <a:gd name="T47" fmla="*/ 1346 h 1860"/>
                <a:gd name="T48" fmla="*/ 451 w 1812"/>
                <a:gd name="T49" fmla="*/ 1367 h 1860"/>
                <a:gd name="T50" fmla="*/ 420 w 1812"/>
                <a:gd name="T51" fmla="*/ 1433 h 1860"/>
                <a:gd name="T52" fmla="*/ 400 w 1812"/>
                <a:gd name="T53" fmla="*/ 1473 h 1860"/>
                <a:gd name="T54" fmla="*/ 383 w 1812"/>
                <a:gd name="T55" fmla="*/ 1509 h 1860"/>
                <a:gd name="T56" fmla="*/ 357 w 1812"/>
                <a:gd name="T57" fmla="*/ 1565 h 1860"/>
                <a:gd name="T58" fmla="*/ 646 w 1812"/>
                <a:gd name="T59" fmla="*/ 1591 h 1860"/>
                <a:gd name="T60" fmla="*/ 721 w 1812"/>
                <a:gd name="T61" fmla="*/ 1614 h 1860"/>
                <a:gd name="T62" fmla="*/ 769 w 1812"/>
                <a:gd name="T63" fmla="*/ 1673 h 1860"/>
                <a:gd name="T64" fmla="*/ 777 w 1812"/>
                <a:gd name="T65" fmla="*/ 1752 h 1860"/>
                <a:gd name="T66" fmla="*/ 740 w 1812"/>
                <a:gd name="T67" fmla="*/ 1819 h 1860"/>
                <a:gd name="T68" fmla="*/ 673 w 1812"/>
                <a:gd name="T69" fmla="*/ 1856 h 1860"/>
                <a:gd name="T70" fmla="*/ 132 w 1812"/>
                <a:gd name="T71" fmla="*/ 1860 h 1860"/>
                <a:gd name="T72" fmla="*/ 56 w 1812"/>
                <a:gd name="T73" fmla="*/ 1835 h 1860"/>
                <a:gd name="T74" fmla="*/ 8 w 1812"/>
                <a:gd name="T75" fmla="*/ 1775 h 1860"/>
                <a:gd name="T76" fmla="*/ 3 w 1812"/>
                <a:gd name="T77" fmla="*/ 1696 h 1860"/>
                <a:gd name="T78" fmla="*/ 24 w 1812"/>
                <a:gd name="T79" fmla="*/ 1643 h 1860"/>
                <a:gd name="T80" fmla="*/ 58 w 1812"/>
                <a:gd name="T81" fmla="*/ 1572 h 1860"/>
                <a:gd name="T82" fmla="*/ 102 w 1812"/>
                <a:gd name="T83" fmla="*/ 1480 h 1860"/>
                <a:gd name="T84" fmla="*/ 147 w 1812"/>
                <a:gd name="T85" fmla="*/ 1384 h 1860"/>
                <a:gd name="T86" fmla="*/ 185 w 1812"/>
                <a:gd name="T87" fmla="*/ 1302 h 1860"/>
                <a:gd name="T88" fmla="*/ 209 w 1812"/>
                <a:gd name="T89" fmla="*/ 1252 h 1860"/>
                <a:gd name="T90" fmla="*/ 288 w 1812"/>
                <a:gd name="T91" fmla="*/ 1145 h 1860"/>
                <a:gd name="T92" fmla="*/ 399 w 1812"/>
                <a:gd name="T93" fmla="*/ 1074 h 1860"/>
                <a:gd name="T94" fmla="*/ 531 w 1812"/>
                <a:gd name="T95" fmla="*/ 1050 h 1860"/>
                <a:gd name="T96" fmla="*/ 950 w 1812"/>
                <a:gd name="T97" fmla="*/ 1050 h 1860"/>
                <a:gd name="T98" fmla="*/ 1035 w 1812"/>
                <a:gd name="T99" fmla="*/ 1050 h 1860"/>
                <a:gd name="T100" fmla="*/ 1576 w 1812"/>
                <a:gd name="T101" fmla="*/ 50 h 1860"/>
                <a:gd name="T102" fmla="*/ 1639 w 1812"/>
                <a:gd name="T103" fmla="*/ 6 h 1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2" h="1860">
                  <a:moveTo>
                    <a:pt x="1690" y="0"/>
                  </a:moveTo>
                  <a:lnTo>
                    <a:pt x="1716" y="5"/>
                  </a:lnTo>
                  <a:lnTo>
                    <a:pt x="1741" y="15"/>
                  </a:lnTo>
                  <a:lnTo>
                    <a:pt x="1764" y="30"/>
                  </a:lnTo>
                  <a:lnTo>
                    <a:pt x="1782" y="49"/>
                  </a:lnTo>
                  <a:lnTo>
                    <a:pt x="1797" y="70"/>
                  </a:lnTo>
                  <a:lnTo>
                    <a:pt x="1807" y="94"/>
                  </a:lnTo>
                  <a:lnTo>
                    <a:pt x="1812" y="119"/>
                  </a:lnTo>
                  <a:lnTo>
                    <a:pt x="1812" y="145"/>
                  </a:lnTo>
                  <a:lnTo>
                    <a:pt x="1808" y="169"/>
                  </a:lnTo>
                  <a:lnTo>
                    <a:pt x="1798" y="195"/>
                  </a:lnTo>
                  <a:lnTo>
                    <a:pt x="1749" y="287"/>
                  </a:lnTo>
                  <a:lnTo>
                    <a:pt x="1704" y="373"/>
                  </a:lnTo>
                  <a:lnTo>
                    <a:pt x="1662" y="454"/>
                  </a:lnTo>
                  <a:lnTo>
                    <a:pt x="1623" y="530"/>
                  </a:lnTo>
                  <a:lnTo>
                    <a:pt x="1585" y="601"/>
                  </a:lnTo>
                  <a:lnTo>
                    <a:pt x="1551" y="668"/>
                  </a:lnTo>
                  <a:lnTo>
                    <a:pt x="1520" y="729"/>
                  </a:lnTo>
                  <a:lnTo>
                    <a:pt x="1489" y="786"/>
                  </a:lnTo>
                  <a:lnTo>
                    <a:pt x="1461" y="839"/>
                  </a:lnTo>
                  <a:lnTo>
                    <a:pt x="1436" y="888"/>
                  </a:lnTo>
                  <a:lnTo>
                    <a:pt x="1413" y="933"/>
                  </a:lnTo>
                  <a:lnTo>
                    <a:pt x="1391" y="974"/>
                  </a:lnTo>
                  <a:lnTo>
                    <a:pt x="1372" y="1012"/>
                  </a:lnTo>
                  <a:lnTo>
                    <a:pt x="1354" y="1045"/>
                  </a:lnTo>
                  <a:lnTo>
                    <a:pt x="1338" y="1077"/>
                  </a:lnTo>
                  <a:lnTo>
                    <a:pt x="1323" y="1104"/>
                  </a:lnTo>
                  <a:lnTo>
                    <a:pt x="1310" y="1128"/>
                  </a:lnTo>
                  <a:lnTo>
                    <a:pt x="1299" y="1151"/>
                  </a:lnTo>
                  <a:lnTo>
                    <a:pt x="1289" y="1170"/>
                  </a:lnTo>
                  <a:lnTo>
                    <a:pt x="1280" y="1188"/>
                  </a:lnTo>
                  <a:lnTo>
                    <a:pt x="1272" y="1202"/>
                  </a:lnTo>
                  <a:lnTo>
                    <a:pt x="1266" y="1215"/>
                  </a:lnTo>
                  <a:lnTo>
                    <a:pt x="1259" y="1226"/>
                  </a:lnTo>
                  <a:lnTo>
                    <a:pt x="1255" y="1235"/>
                  </a:lnTo>
                  <a:lnTo>
                    <a:pt x="1251" y="1243"/>
                  </a:lnTo>
                  <a:lnTo>
                    <a:pt x="1247" y="1248"/>
                  </a:lnTo>
                  <a:lnTo>
                    <a:pt x="1244" y="1254"/>
                  </a:lnTo>
                  <a:lnTo>
                    <a:pt x="1242" y="1257"/>
                  </a:lnTo>
                  <a:lnTo>
                    <a:pt x="1241" y="1260"/>
                  </a:lnTo>
                  <a:lnTo>
                    <a:pt x="1240" y="1262"/>
                  </a:lnTo>
                  <a:lnTo>
                    <a:pt x="1239" y="1263"/>
                  </a:lnTo>
                  <a:lnTo>
                    <a:pt x="1238" y="1264"/>
                  </a:lnTo>
                  <a:lnTo>
                    <a:pt x="1237" y="1265"/>
                  </a:lnTo>
                  <a:lnTo>
                    <a:pt x="1236" y="1266"/>
                  </a:lnTo>
                  <a:lnTo>
                    <a:pt x="1235" y="1268"/>
                  </a:lnTo>
                  <a:lnTo>
                    <a:pt x="1233" y="1269"/>
                  </a:lnTo>
                  <a:lnTo>
                    <a:pt x="1233" y="1860"/>
                  </a:lnTo>
                  <a:lnTo>
                    <a:pt x="863" y="1860"/>
                  </a:lnTo>
                  <a:lnTo>
                    <a:pt x="879" y="1829"/>
                  </a:lnTo>
                  <a:lnTo>
                    <a:pt x="891" y="1796"/>
                  </a:lnTo>
                  <a:lnTo>
                    <a:pt x="899" y="1761"/>
                  </a:lnTo>
                  <a:lnTo>
                    <a:pt x="902" y="1724"/>
                  </a:lnTo>
                  <a:lnTo>
                    <a:pt x="898" y="1683"/>
                  </a:lnTo>
                  <a:lnTo>
                    <a:pt x="888" y="1644"/>
                  </a:lnTo>
                  <a:lnTo>
                    <a:pt x="873" y="1607"/>
                  </a:lnTo>
                  <a:lnTo>
                    <a:pt x="852" y="1574"/>
                  </a:lnTo>
                  <a:lnTo>
                    <a:pt x="826" y="1544"/>
                  </a:lnTo>
                  <a:lnTo>
                    <a:pt x="796" y="1519"/>
                  </a:lnTo>
                  <a:lnTo>
                    <a:pt x="763" y="1497"/>
                  </a:lnTo>
                  <a:lnTo>
                    <a:pt x="727" y="1482"/>
                  </a:lnTo>
                  <a:lnTo>
                    <a:pt x="687" y="1473"/>
                  </a:lnTo>
                  <a:lnTo>
                    <a:pt x="646" y="1469"/>
                  </a:lnTo>
                  <a:lnTo>
                    <a:pt x="645" y="1469"/>
                  </a:lnTo>
                  <a:lnTo>
                    <a:pt x="527" y="1469"/>
                  </a:lnTo>
                  <a:lnTo>
                    <a:pt x="527" y="1382"/>
                  </a:lnTo>
                  <a:lnTo>
                    <a:pt x="525" y="1369"/>
                  </a:lnTo>
                  <a:lnTo>
                    <a:pt x="519" y="1357"/>
                  </a:lnTo>
                  <a:lnTo>
                    <a:pt x="509" y="1348"/>
                  </a:lnTo>
                  <a:lnTo>
                    <a:pt x="496" y="1343"/>
                  </a:lnTo>
                  <a:lnTo>
                    <a:pt x="483" y="1342"/>
                  </a:lnTo>
                  <a:lnTo>
                    <a:pt x="470" y="1346"/>
                  </a:lnTo>
                  <a:lnTo>
                    <a:pt x="459" y="1353"/>
                  </a:lnTo>
                  <a:lnTo>
                    <a:pt x="452" y="1364"/>
                  </a:lnTo>
                  <a:lnTo>
                    <a:pt x="451" y="1367"/>
                  </a:lnTo>
                  <a:lnTo>
                    <a:pt x="438" y="1393"/>
                  </a:lnTo>
                  <a:lnTo>
                    <a:pt x="428" y="1414"/>
                  </a:lnTo>
                  <a:lnTo>
                    <a:pt x="420" y="1433"/>
                  </a:lnTo>
                  <a:lnTo>
                    <a:pt x="412" y="1448"/>
                  </a:lnTo>
                  <a:lnTo>
                    <a:pt x="405" y="1461"/>
                  </a:lnTo>
                  <a:lnTo>
                    <a:pt x="400" y="1473"/>
                  </a:lnTo>
                  <a:lnTo>
                    <a:pt x="395" y="1484"/>
                  </a:lnTo>
                  <a:lnTo>
                    <a:pt x="389" y="1496"/>
                  </a:lnTo>
                  <a:lnTo>
                    <a:pt x="383" y="1509"/>
                  </a:lnTo>
                  <a:lnTo>
                    <a:pt x="375" y="1525"/>
                  </a:lnTo>
                  <a:lnTo>
                    <a:pt x="367" y="1544"/>
                  </a:lnTo>
                  <a:lnTo>
                    <a:pt x="357" y="1565"/>
                  </a:lnTo>
                  <a:lnTo>
                    <a:pt x="344" y="1592"/>
                  </a:lnTo>
                  <a:lnTo>
                    <a:pt x="645" y="1591"/>
                  </a:lnTo>
                  <a:lnTo>
                    <a:pt x="646" y="1591"/>
                  </a:lnTo>
                  <a:lnTo>
                    <a:pt x="673" y="1594"/>
                  </a:lnTo>
                  <a:lnTo>
                    <a:pt x="698" y="1602"/>
                  </a:lnTo>
                  <a:lnTo>
                    <a:pt x="721" y="1614"/>
                  </a:lnTo>
                  <a:lnTo>
                    <a:pt x="740" y="1630"/>
                  </a:lnTo>
                  <a:lnTo>
                    <a:pt x="756" y="1651"/>
                  </a:lnTo>
                  <a:lnTo>
                    <a:pt x="769" y="1673"/>
                  </a:lnTo>
                  <a:lnTo>
                    <a:pt x="777" y="1698"/>
                  </a:lnTo>
                  <a:lnTo>
                    <a:pt x="779" y="1725"/>
                  </a:lnTo>
                  <a:lnTo>
                    <a:pt x="777" y="1752"/>
                  </a:lnTo>
                  <a:lnTo>
                    <a:pt x="769" y="1777"/>
                  </a:lnTo>
                  <a:lnTo>
                    <a:pt x="756" y="1799"/>
                  </a:lnTo>
                  <a:lnTo>
                    <a:pt x="740" y="1819"/>
                  </a:lnTo>
                  <a:lnTo>
                    <a:pt x="721" y="1835"/>
                  </a:lnTo>
                  <a:lnTo>
                    <a:pt x="698" y="1848"/>
                  </a:lnTo>
                  <a:lnTo>
                    <a:pt x="673" y="1856"/>
                  </a:lnTo>
                  <a:lnTo>
                    <a:pt x="646" y="1859"/>
                  </a:lnTo>
                  <a:lnTo>
                    <a:pt x="133" y="1860"/>
                  </a:lnTo>
                  <a:lnTo>
                    <a:pt x="132" y="1860"/>
                  </a:lnTo>
                  <a:lnTo>
                    <a:pt x="104" y="1857"/>
                  </a:lnTo>
                  <a:lnTo>
                    <a:pt x="78" y="1848"/>
                  </a:lnTo>
                  <a:lnTo>
                    <a:pt x="56" y="1835"/>
                  </a:lnTo>
                  <a:lnTo>
                    <a:pt x="36" y="1818"/>
                  </a:lnTo>
                  <a:lnTo>
                    <a:pt x="20" y="1797"/>
                  </a:lnTo>
                  <a:lnTo>
                    <a:pt x="8" y="1775"/>
                  </a:lnTo>
                  <a:lnTo>
                    <a:pt x="2" y="1749"/>
                  </a:lnTo>
                  <a:lnTo>
                    <a:pt x="0" y="1723"/>
                  </a:lnTo>
                  <a:lnTo>
                    <a:pt x="3" y="1696"/>
                  </a:lnTo>
                  <a:lnTo>
                    <a:pt x="13" y="1669"/>
                  </a:lnTo>
                  <a:lnTo>
                    <a:pt x="17" y="1658"/>
                  </a:lnTo>
                  <a:lnTo>
                    <a:pt x="24" y="1643"/>
                  </a:lnTo>
                  <a:lnTo>
                    <a:pt x="34" y="1622"/>
                  </a:lnTo>
                  <a:lnTo>
                    <a:pt x="45" y="1599"/>
                  </a:lnTo>
                  <a:lnTo>
                    <a:pt x="58" y="1572"/>
                  </a:lnTo>
                  <a:lnTo>
                    <a:pt x="72" y="1543"/>
                  </a:lnTo>
                  <a:lnTo>
                    <a:pt x="87" y="1512"/>
                  </a:lnTo>
                  <a:lnTo>
                    <a:pt x="102" y="1480"/>
                  </a:lnTo>
                  <a:lnTo>
                    <a:pt x="117" y="1448"/>
                  </a:lnTo>
                  <a:lnTo>
                    <a:pt x="132" y="1415"/>
                  </a:lnTo>
                  <a:lnTo>
                    <a:pt x="147" y="1384"/>
                  </a:lnTo>
                  <a:lnTo>
                    <a:pt x="161" y="1355"/>
                  </a:lnTo>
                  <a:lnTo>
                    <a:pt x="174" y="1327"/>
                  </a:lnTo>
                  <a:lnTo>
                    <a:pt x="185" y="1302"/>
                  </a:lnTo>
                  <a:lnTo>
                    <a:pt x="196" y="1282"/>
                  </a:lnTo>
                  <a:lnTo>
                    <a:pt x="204" y="1264"/>
                  </a:lnTo>
                  <a:lnTo>
                    <a:pt x="209" y="1252"/>
                  </a:lnTo>
                  <a:lnTo>
                    <a:pt x="232" y="1213"/>
                  </a:lnTo>
                  <a:lnTo>
                    <a:pt x="258" y="1177"/>
                  </a:lnTo>
                  <a:lnTo>
                    <a:pt x="288" y="1145"/>
                  </a:lnTo>
                  <a:lnTo>
                    <a:pt x="322" y="1117"/>
                  </a:lnTo>
                  <a:lnTo>
                    <a:pt x="359" y="1093"/>
                  </a:lnTo>
                  <a:lnTo>
                    <a:pt x="399" y="1074"/>
                  </a:lnTo>
                  <a:lnTo>
                    <a:pt x="441" y="1060"/>
                  </a:lnTo>
                  <a:lnTo>
                    <a:pt x="485" y="1052"/>
                  </a:lnTo>
                  <a:lnTo>
                    <a:pt x="531" y="1050"/>
                  </a:lnTo>
                  <a:lnTo>
                    <a:pt x="871" y="1050"/>
                  </a:lnTo>
                  <a:lnTo>
                    <a:pt x="912" y="1050"/>
                  </a:lnTo>
                  <a:lnTo>
                    <a:pt x="950" y="1050"/>
                  </a:lnTo>
                  <a:lnTo>
                    <a:pt x="984" y="1050"/>
                  </a:lnTo>
                  <a:lnTo>
                    <a:pt x="1012" y="1050"/>
                  </a:lnTo>
                  <a:lnTo>
                    <a:pt x="1035" y="1050"/>
                  </a:lnTo>
                  <a:lnTo>
                    <a:pt x="1051" y="1050"/>
                  </a:lnTo>
                  <a:lnTo>
                    <a:pt x="1561" y="71"/>
                  </a:lnTo>
                  <a:lnTo>
                    <a:pt x="1576" y="50"/>
                  </a:lnTo>
                  <a:lnTo>
                    <a:pt x="1594" y="30"/>
                  </a:lnTo>
                  <a:lnTo>
                    <a:pt x="1616" y="16"/>
                  </a:lnTo>
                  <a:lnTo>
                    <a:pt x="1639" y="6"/>
                  </a:lnTo>
                  <a:lnTo>
                    <a:pt x="1664" y="1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15"/>
            <p:cNvSpPr>
              <a:spLocks/>
            </p:cNvSpPr>
            <p:nvPr/>
          </p:nvSpPr>
          <p:spPr bwMode="auto">
            <a:xfrm>
              <a:off x="2593975" y="2225675"/>
              <a:ext cx="444500" cy="250825"/>
            </a:xfrm>
            <a:custGeom>
              <a:avLst/>
              <a:gdLst>
                <a:gd name="T0" fmla="*/ 900 w 2805"/>
                <a:gd name="T1" fmla="*/ 0 h 1578"/>
                <a:gd name="T2" fmla="*/ 2648 w 2805"/>
                <a:gd name="T3" fmla="*/ 0 h 1578"/>
                <a:gd name="T4" fmla="*/ 2701 w 2805"/>
                <a:gd name="T5" fmla="*/ 0 h 1578"/>
                <a:gd name="T6" fmla="*/ 2745 w 2805"/>
                <a:gd name="T7" fmla="*/ 2 h 1578"/>
                <a:gd name="T8" fmla="*/ 2781 w 2805"/>
                <a:gd name="T9" fmla="*/ 22 h 1578"/>
                <a:gd name="T10" fmla="*/ 2802 w 2805"/>
                <a:gd name="T11" fmla="*/ 59 h 1578"/>
                <a:gd name="T12" fmla="*/ 2802 w 2805"/>
                <a:gd name="T13" fmla="*/ 101 h 1578"/>
                <a:gd name="T14" fmla="*/ 2781 w 2805"/>
                <a:gd name="T15" fmla="*/ 137 h 1578"/>
                <a:gd name="T16" fmla="*/ 2745 w 2805"/>
                <a:gd name="T17" fmla="*/ 158 h 1578"/>
                <a:gd name="T18" fmla="*/ 2644 w 2805"/>
                <a:gd name="T19" fmla="*/ 160 h 1578"/>
                <a:gd name="T20" fmla="*/ 2640 w 2805"/>
                <a:gd name="T21" fmla="*/ 1482 h 1578"/>
                <a:gd name="T22" fmla="*/ 2617 w 2805"/>
                <a:gd name="T23" fmla="*/ 1532 h 1578"/>
                <a:gd name="T24" fmla="*/ 2575 w 2805"/>
                <a:gd name="T25" fmla="*/ 1565 h 1578"/>
                <a:gd name="T26" fmla="*/ 2520 w 2805"/>
                <a:gd name="T27" fmla="*/ 1578 h 1578"/>
                <a:gd name="T28" fmla="*/ 2466 w 2805"/>
                <a:gd name="T29" fmla="*/ 1565 h 1578"/>
                <a:gd name="T30" fmla="*/ 2423 w 2805"/>
                <a:gd name="T31" fmla="*/ 1532 h 1578"/>
                <a:gd name="T32" fmla="*/ 2399 w 2805"/>
                <a:gd name="T33" fmla="*/ 1482 h 1578"/>
                <a:gd name="T34" fmla="*/ 2395 w 2805"/>
                <a:gd name="T35" fmla="*/ 160 h 1578"/>
                <a:gd name="T36" fmla="*/ 2364 w 2805"/>
                <a:gd name="T37" fmla="*/ 160 h 1578"/>
                <a:gd name="T38" fmla="*/ 2262 w 2805"/>
                <a:gd name="T39" fmla="*/ 160 h 1578"/>
                <a:gd name="T40" fmla="*/ 2163 w 2805"/>
                <a:gd name="T41" fmla="*/ 160 h 1578"/>
                <a:gd name="T42" fmla="*/ 648 w 2805"/>
                <a:gd name="T43" fmla="*/ 160 h 1578"/>
                <a:gd name="T44" fmla="*/ 549 w 2805"/>
                <a:gd name="T45" fmla="*/ 160 h 1578"/>
                <a:gd name="T46" fmla="*/ 428 w 2805"/>
                <a:gd name="T47" fmla="*/ 160 h 1578"/>
                <a:gd name="T48" fmla="*/ 417 w 2805"/>
                <a:gd name="T49" fmla="*/ 1454 h 1578"/>
                <a:gd name="T50" fmla="*/ 404 w 2805"/>
                <a:gd name="T51" fmla="*/ 1509 h 1578"/>
                <a:gd name="T52" fmla="*/ 370 w 2805"/>
                <a:gd name="T53" fmla="*/ 1551 h 1578"/>
                <a:gd name="T54" fmla="*/ 321 w 2805"/>
                <a:gd name="T55" fmla="*/ 1575 h 1578"/>
                <a:gd name="T56" fmla="*/ 263 w 2805"/>
                <a:gd name="T57" fmla="*/ 1575 h 1578"/>
                <a:gd name="T58" fmla="*/ 215 w 2805"/>
                <a:gd name="T59" fmla="*/ 1551 h 1578"/>
                <a:gd name="T60" fmla="*/ 180 w 2805"/>
                <a:gd name="T61" fmla="*/ 1509 h 1578"/>
                <a:gd name="T62" fmla="*/ 168 w 2805"/>
                <a:gd name="T63" fmla="*/ 1454 h 1578"/>
                <a:gd name="T64" fmla="*/ 81 w 2805"/>
                <a:gd name="T65" fmla="*/ 160 h 1578"/>
                <a:gd name="T66" fmla="*/ 40 w 2805"/>
                <a:gd name="T67" fmla="*/ 150 h 1578"/>
                <a:gd name="T68" fmla="*/ 11 w 2805"/>
                <a:gd name="T69" fmla="*/ 121 h 1578"/>
                <a:gd name="T70" fmla="*/ 0 w 2805"/>
                <a:gd name="T71" fmla="*/ 80 h 1578"/>
                <a:gd name="T72" fmla="*/ 11 w 2805"/>
                <a:gd name="T73" fmla="*/ 40 h 1578"/>
                <a:gd name="T74" fmla="*/ 40 w 2805"/>
                <a:gd name="T75" fmla="*/ 11 h 1578"/>
                <a:gd name="T76" fmla="*/ 81 w 2805"/>
                <a:gd name="T77" fmla="*/ 0 h 1578"/>
                <a:gd name="T78" fmla="*/ 816 w 2805"/>
                <a:gd name="T79" fmla="*/ 0 h 1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05" h="1578">
                  <a:moveTo>
                    <a:pt x="816" y="0"/>
                  </a:moveTo>
                  <a:lnTo>
                    <a:pt x="900" y="0"/>
                  </a:lnTo>
                  <a:lnTo>
                    <a:pt x="987" y="0"/>
                  </a:lnTo>
                  <a:lnTo>
                    <a:pt x="2648" y="0"/>
                  </a:lnTo>
                  <a:lnTo>
                    <a:pt x="2678" y="0"/>
                  </a:lnTo>
                  <a:lnTo>
                    <a:pt x="2701" y="0"/>
                  </a:lnTo>
                  <a:lnTo>
                    <a:pt x="2724" y="0"/>
                  </a:lnTo>
                  <a:lnTo>
                    <a:pt x="2745" y="2"/>
                  </a:lnTo>
                  <a:lnTo>
                    <a:pt x="2765" y="11"/>
                  </a:lnTo>
                  <a:lnTo>
                    <a:pt x="2781" y="22"/>
                  </a:lnTo>
                  <a:lnTo>
                    <a:pt x="2794" y="40"/>
                  </a:lnTo>
                  <a:lnTo>
                    <a:pt x="2802" y="59"/>
                  </a:lnTo>
                  <a:lnTo>
                    <a:pt x="2805" y="80"/>
                  </a:lnTo>
                  <a:lnTo>
                    <a:pt x="2802" y="101"/>
                  </a:lnTo>
                  <a:lnTo>
                    <a:pt x="2794" y="121"/>
                  </a:lnTo>
                  <a:lnTo>
                    <a:pt x="2781" y="137"/>
                  </a:lnTo>
                  <a:lnTo>
                    <a:pt x="2765" y="150"/>
                  </a:lnTo>
                  <a:lnTo>
                    <a:pt x="2745" y="158"/>
                  </a:lnTo>
                  <a:lnTo>
                    <a:pt x="2724" y="160"/>
                  </a:lnTo>
                  <a:lnTo>
                    <a:pt x="2644" y="160"/>
                  </a:lnTo>
                  <a:lnTo>
                    <a:pt x="2644" y="1454"/>
                  </a:lnTo>
                  <a:lnTo>
                    <a:pt x="2640" y="1482"/>
                  </a:lnTo>
                  <a:lnTo>
                    <a:pt x="2632" y="1509"/>
                  </a:lnTo>
                  <a:lnTo>
                    <a:pt x="2617" y="1532"/>
                  </a:lnTo>
                  <a:lnTo>
                    <a:pt x="2597" y="1551"/>
                  </a:lnTo>
                  <a:lnTo>
                    <a:pt x="2575" y="1565"/>
                  </a:lnTo>
                  <a:lnTo>
                    <a:pt x="2549" y="1575"/>
                  </a:lnTo>
                  <a:lnTo>
                    <a:pt x="2520" y="1578"/>
                  </a:lnTo>
                  <a:lnTo>
                    <a:pt x="2491" y="1575"/>
                  </a:lnTo>
                  <a:lnTo>
                    <a:pt x="2466" y="1565"/>
                  </a:lnTo>
                  <a:lnTo>
                    <a:pt x="2442" y="1551"/>
                  </a:lnTo>
                  <a:lnTo>
                    <a:pt x="2423" y="1532"/>
                  </a:lnTo>
                  <a:lnTo>
                    <a:pt x="2408" y="1509"/>
                  </a:lnTo>
                  <a:lnTo>
                    <a:pt x="2399" y="1482"/>
                  </a:lnTo>
                  <a:lnTo>
                    <a:pt x="2395" y="1454"/>
                  </a:lnTo>
                  <a:lnTo>
                    <a:pt x="2395" y="160"/>
                  </a:lnTo>
                  <a:lnTo>
                    <a:pt x="2384" y="160"/>
                  </a:lnTo>
                  <a:lnTo>
                    <a:pt x="2364" y="160"/>
                  </a:lnTo>
                  <a:lnTo>
                    <a:pt x="2337" y="160"/>
                  </a:lnTo>
                  <a:lnTo>
                    <a:pt x="2262" y="160"/>
                  </a:lnTo>
                  <a:lnTo>
                    <a:pt x="2215" y="160"/>
                  </a:lnTo>
                  <a:lnTo>
                    <a:pt x="2163" y="160"/>
                  </a:lnTo>
                  <a:lnTo>
                    <a:pt x="704" y="160"/>
                  </a:lnTo>
                  <a:lnTo>
                    <a:pt x="648" y="160"/>
                  </a:lnTo>
                  <a:lnTo>
                    <a:pt x="596" y="160"/>
                  </a:lnTo>
                  <a:lnTo>
                    <a:pt x="549" y="160"/>
                  </a:lnTo>
                  <a:lnTo>
                    <a:pt x="508" y="160"/>
                  </a:lnTo>
                  <a:lnTo>
                    <a:pt x="428" y="160"/>
                  </a:lnTo>
                  <a:lnTo>
                    <a:pt x="417" y="160"/>
                  </a:lnTo>
                  <a:lnTo>
                    <a:pt x="417" y="1454"/>
                  </a:lnTo>
                  <a:lnTo>
                    <a:pt x="413" y="1482"/>
                  </a:lnTo>
                  <a:lnTo>
                    <a:pt x="404" y="1509"/>
                  </a:lnTo>
                  <a:lnTo>
                    <a:pt x="389" y="1532"/>
                  </a:lnTo>
                  <a:lnTo>
                    <a:pt x="370" y="1551"/>
                  </a:lnTo>
                  <a:lnTo>
                    <a:pt x="346" y="1565"/>
                  </a:lnTo>
                  <a:lnTo>
                    <a:pt x="321" y="1575"/>
                  </a:lnTo>
                  <a:lnTo>
                    <a:pt x="292" y="1578"/>
                  </a:lnTo>
                  <a:lnTo>
                    <a:pt x="263" y="1575"/>
                  </a:lnTo>
                  <a:lnTo>
                    <a:pt x="237" y="1565"/>
                  </a:lnTo>
                  <a:lnTo>
                    <a:pt x="215" y="1551"/>
                  </a:lnTo>
                  <a:lnTo>
                    <a:pt x="195" y="1532"/>
                  </a:lnTo>
                  <a:lnTo>
                    <a:pt x="180" y="1509"/>
                  </a:lnTo>
                  <a:lnTo>
                    <a:pt x="172" y="1482"/>
                  </a:lnTo>
                  <a:lnTo>
                    <a:pt x="168" y="1454"/>
                  </a:lnTo>
                  <a:lnTo>
                    <a:pt x="168" y="160"/>
                  </a:lnTo>
                  <a:lnTo>
                    <a:pt x="81" y="160"/>
                  </a:lnTo>
                  <a:lnTo>
                    <a:pt x="59" y="158"/>
                  </a:lnTo>
                  <a:lnTo>
                    <a:pt x="40" y="150"/>
                  </a:lnTo>
                  <a:lnTo>
                    <a:pt x="24" y="137"/>
                  </a:lnTo>
                  <a:lnTo>
                    <a:pt x="11" y="121"/>
                  </a:lnTo>
                  <a:lnTo>
                    <a:pt x="3" y="101"/>
                  </a:lnTo>
                  <a:lnTo>
                    <a:pt x="0" y="80"/>
                  </a:lnTo>
                  <a:lnTo>
                    <a:pt x="3" y="59"/>
                  </a:lnTo>
                  <a:lnTo>
                    <a:pt x="11" y="40"/>
                  </a:lnTo>
                  <a:lnTo>
                    <a:pt x="24" y="22"/>
                  </a:lnTo>
                  <a:lnTo>
                    <a:pt x="40" y="11"/>
                  </a:lnTo>
                  <a:lnTo>
                    <a:pt x="59" y="2"/>
                  </a:lnTo>
                  <a:lnTo>
                    <a:pt x="81" y="0"/>
                  </a:lnTo>
                  <a:lnTo>
                    <a:pt x="735" y="0"/>
                  </a:lnTo>
                  <a:lnTo>
                    <a:pt x="8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9" name="Group 108"/>
          <p:cNvGrpSpPr/>
          <p:nvPr/>
        </p:nvGrpSpPr>
        <p:grpSpPr>
          <a:xfrm>
            <a:off x="10203521" y="5651488"/>
            <a:ext cx="563562" cy="514351"/>
            <a:chOff x="7265988" y="1936750"/>
            <a:chExt cx="563562" cy="514351"/>
          </a:xfrm>
          <a:solidFill>
            <a:srgbClr val="000000"/>
          </a:solidFill>
        </p:grpSpPr>
        <p:sp>
          <p:nvSpPr>
            <p:cNvPr id="290" name="Freeform 50"/>
            <p:cNvSpPr>
              <a:spLocks noEditPoints="1"/>
            </p:cNvSpPr>
            <p:nvPr/>
          </p:nvSpPr>
          <p:spPr bwMode="auto">
            <a:xfrm>
              <a:off x="7265988" y="2125663"/>
              <a:ext cx="269875" cy="325438"/>
            </a:xfrm>
            <a:custGeom>
              <a:avLst/>
              <a:gdLst>
                <a:gd name="T0" fmla="*/ 1120 w 1696"/>
                <a:gd name="T1" fmla="*/ 1179 h 2048"/>
                <a:gd name="T2" fmla="*/ 1154 w 1696"/>
                <a:gd name="T3" fmla="*/ 1236 h 2048"/>
                <a:gd name="T4" fmla="*/ 1147 w 1696"/>
                <a:gd name="T5" fmla="*/ 1306 h 2048"/>
                <a:gd name="T6" fmla="*/ 1097 w 1696"/>
                <a:gd name="T7" fmla="*/ 1355 h 2048"/>
                <a:gd name="T8" fmla="*/ 1033 w 1696"/>
                <a:gd name="T9" fmla="*/ 1366 h 2048"/>
                <a:gd name="T10" fmla="*/ 712 w 1696"/>
                <a:gd name="T11" fmla="*/ 0 h 2048"/>
                <a:gd name="T12" fmla="*/ 978 w 1696"/>
                <a:gd name="T13" fmla="*/ 13 h 2048"/>
                <a:gd name="T14" fmla="*/ 1062 w 1696"/>
                <a:gd name="T15" fmla="*/ 67 h 2048"/>
                <a:gd name="T16" fmla="*/ 1113 w 1696"/>
                <a:gd name="T17" fmla="*/ 152 h 2048"/>
                <a:gd name="T18" fmla="*/ 1121 w 1696"/>
                <a:gd name="T19" fmla="*/ 385 h 2048"/>
                <a:gd name="T20" fmla="*/ 1568 w 1696"/>
                <a:gd name="T21" fmla="*/ 523 h 2048"/>
                <a:gd name="T22" fmla="*/ 1639 w 1696"/>
                <a:gd name="T23" fmla="*/ 545 h 2048"/>
                <a:gd name="T24" fmla="*/ 1687 w 1696"/>
                <a:gd name="T25" fmla="*/ 601 h 2048"/>
                <a:gd name="T26" fmla="*/ 1694 w 1696"/>
                <a:gd name="T27" fmla="*/ 677 h 2048"/>
                <a:gd name="T28" fmla="*/ 1659 w 1696"/>
                <a:gd name="T29" fmla="*/ 742 h 2048"/>
                <a:gd name="T30" fmla="*/ 1594 w 1696"/>
                <a:gd name="T31" fmla="*/ 776 h 2048"/>
                <a:gd name="T32" fmla="*/ 1023 w 1696"/>
                <a:gd name="T33" fmla="*/ 776 h 2048"/>
                <a:gd name="T34" fmla="*/ 954 w 1696"/>
                <a:gd name="T35" fmla="*/ 736 h 2048"/>
                <a:gd name="T36" fmla="*/ 763 w 1696"/>
                <a:gd name="T37" fmla="*/ 458 h 2048"/>
                <a:gd name="T38" fmla="*/ 858 w 1696"/>
                <a:gd name="T39" fmla="*/ 752 h 2048"/>
                <a:gd name="T40" fmla="*/ 909 w 1696"/>
                <a:gd name="T41" fmla="*/ 822 h 2048"/>
                <a:gd name="T42" fmla="*/ 993 w 1696"/>
                <a:gd name="T43" fmla="*/ 859 h 2048"/>
                <a:gd name="T44" fmla="*/ 1528 w 1696"/>
                <a:gd name="T45" fmla="*/ 870 h 2048"/>
                <a:gd name="T46" fmla="*/ 1595 w 1696"/>
                <a:gd name="T47" fmla="*/ 924 h 2048"/>
                <a:gd name="T48" fmla="*/ 1622 w 1696"/>
                <a:gd name="T49" fmla="*/ 1007 h 2048"/>
                <a:gd name="T50" fmla="*/ 1262 w 1696"/>
                <a:gd name="T51" fmla="*/ 1951 h 2048"/>
                <a:gd name="T52" fmla="*/ 1213 w 1696"/>
                <a:gd name="T53" fmla="*/ 2016 h 2048"/>
                <a:gd name="T54" fmla="*/ 1141 w 1696"/>
                <a:gd name="T55" fmla="*/ 2047 h 2048"/>
                <a:gd name="T56" fmla="*/ 1062 w 1696"/>
                <a:gd name="T57" fmla="*/ 2037 h 2048"/>
                <a:gd name="T58" fmla="*/ 997 w 1696"/>
                <a:gd name="T59" fmla="*/ 1989 h 2048"/>
                <a:gd name="T60" fmla="*/ 966 w 1696"/>
                <a:gd name="T61" fmla="*/ 1918 h 2048"/>
                <a:gd name="T62" fmla="*/ 975 w 1696"/>
                <a:gd name="T63" fmla="*/ 1837 h 2048"/>
                <a:gd name="T64" fmla="*/ 477 w 1696"/>
                <a:gd name="T65" fmla="*/ 1366 h 2048"/>
                <a:gd name="T66" fmla="*/ 209 w 1696"/>
                <a:gd name="T67" fmla="*/ 2032 h 2048"/>
                <a:gd name="T68" fmla="*/ 158 w 1696"/>
                <a:gd name="T69" fmla="*/ 2047 h 2048"/>
                <a:gd name="T70" fmla="*/ 110 w 1696"/>
                <a:gd name="T71" fmla="*/ 2021 h 2048"/>
                <a:gd name="T72" fmla="*/ 95 w 1696"/>
                <a:gd name="T73" fmla="*/ 1970 h 2048"/>
                <a:gd name="T74" fmla="*/ 307 w 1696"/>
                <a:gd name="T75" fmla="*/ 1366 h 2048"/>
                <a:gd name="T76" fmla="*/ 239 w 1696"/>
                <a:gd name="T77" fmla="*/ 1341 h 2048"/>
                <a:gd name="T78" fmla="*/ 202 w 1696"/>
                <a:gd name="T79" fmla="*/ 1280 h 2048"/>
                <a:gd name="T80" fmla="*/ 3 w 1696"/>
                <a:gd name="T81" fmla="*/ 215 h 2048"/>
                <a:gd name="T82" fmla="*/ 42 w 1696"/>
                <a:gd name="T83" fmla="*/ 158 h 2048"/>
                <a:gd name="T84" fmla="*/ 111 w 1696"/>
                <a:gd name="T85" fmla="*/ 136 h 2048"/>
                <a:gd name="T86" fmla="*/ 175 w 1696"/>
                <a:gd name="T87" fmla="*/ 162 h 2048"/>
                <a:gd name="T88" fmla="*/ 211 w 1696"/>
                <a:gd name="T89" fmla="*/ 222 h 2048"/>
                <a:gd name="T90" fmla="*/ 633 w 1696"/>
                <a:gd name="T91" fmla="*/ 1143 h 2048"/>
                <a:gd name="T92" fmla="*/ 554 w 1696"/>
                <a:gd name="T93" fmla="*/ 1090 h 2048"/>
                <a:gd name="T94" fmla="*/ 507 w 1696"/>
                <a:gd name="T95" fmla="*/ 1008 h 2048"/>
                <a:gd name="T96" fmla="*/ 495 w 1696"/>
                <a:gd name="T97" fmla="*/ 216 h 2048"/>
                <a:gd name="T98" fmla="*/ 520 w 1696"/>
                <a:gd name="T99" fmla="*/ 116 h 2048"/>
                <a:gd name="T100" fmla="*/ 584 w 1696"/>
                <a:gd name="T101" fmla="*/ 41 h 2048"/>
                <a:gd name="T102" fmla="*/ 677 w 1696"/>
                <a:gd name="T103" fmla="*/ 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96" h="2048">
                  <a:moveTo>
                    <a:pt x="1241" y="1166"/>
                  </a:moveTo>
                  <a:lnTo>
                    <a:pt x="1102" y="1166"/>
                  </a:lnTo>
                  <a:lnTo>
                    <a:pt x="1120" y="1179"/>
                  </a:lnTo>
                  <a:lnTo>
                    <a:pt x="1136" y="1195"/>
                  </a:lnTo>
                  <a:lnTo>
                    <a:pt x="1147" y="1214"/>
                  </a:lnTo>
                  <a:lnTo>
                    <a:pt x="1154" y="1236"/>
                  </a:lnTo>
                  <a:lnTo>
                    <a:pt x="1158" y="1259"/>
                  </a:lnTo>
                  <a:lnTo>
                    <a:pt x="1154" y="1284"/>
                  </a:lnTo>
                  <a:lnTo>
                    <a:pt x="1147" y="1306"/>
                  </a:lnTo>
                  <a:lnTo>
                    <a:pt x="1134" y="1326"/>
                  </a:lnTo>
                  <a:lnTo>
                    <a:pt x="1118" y="1342"/>
                  </a:lnTo>
                  <a:lnTo>
                    <a:pt x="1097" y="1355"/>
                  </a:lnTo>
                  <a:lnTo>
                    <a:pt x="1075" y="1363"/>
                  </a:lnTo>
                  <a:lnTo>
                    <a:pt x="1051" y="1366"/>
                  </a:lnTo>
                  <a:lnTo>
                    <a:pt x="1033" y="1366"/>
                  </a:lnTo>
                  <a:lnTo>
                    <a:pt x="1096" y="1531"/>
                  </a:lnTo>
                  <a:lnTo>
                    <a:pt x="1241" y="1166"/>
                  </a:lnTo>
                  <a:close/>
                  <a:moveTo>
                    <a:pt x="712" y="0"/>
                  </a:moveTo>
                  <a:lnTo>
                    <a:pt x="910" y="2"/>
                  </a:lnTo>
                  <a:lnTo>
                    <a:pt x="945" y="5"/>
                  </a:lnTo>
                  <a:lnTo>
                    <a:pt x="978" y="13"/>
                  </a:lnTo>
                  <a:lnTo>
                    <a:pt x="1009" y="27"/>
                  </a:lnTo>
                  <a:lnTo>
                    <a:pt x="1037" y="44"/>
                  </a:lnTo>
                  <a:lnTo>
                    <a:pt x="1062" y="67"/>
                  </a:lnTo>
                  <a:lnTo>
                    <a:pt x="1083" y="92"/>
                  </a:lnTo>
                  <a:lnTo>
                    <a:pt x="1101" y="121"/>
                  </a:lnTo>
                  <a:lnTo>
                    <a:pt x="1113" y="152"/>
                  </a:lnTo>
                  <a:lnTo>
                    <a:pt x="1121" y="185"/>
                  </a:lnTo>
                  <a:lnTo>
                    <a:pt x="1123" y="221"/>
                  </a:lnTo>
                  <a:lnTo>
                    <a:pt x="1121" y="385"/>
                  </a:lnTo>
                  <a:lnTo>
                    <a:pt x="932" y="174"/>
                  </a:lnTo>
                  <a:lnTo>
                    <a:pt x="1126" y="523"/>
                  </a:lnTo>
                  <a:lnTo>
                    <a:pt x="1568" y="523"/>
                  </a:lnTo>
                  <a:lnTo>
                    <a:pt x="1594" y="526"/>
                  </a:lnTo>
                  <a:lnTo>
                    <a:pt x="1618" y="532"/>
                  </a:lnTo>
                  <a:lnTo>
                    <a:pt x="1639" y="545"/>
                  </a:lnTo>
                  <a:lnTo>
                    <a:pt x="1659" y="560"/>
                  </a:lnTo>
                  <a:lnTo>
                    <a:pt x="1675" y="579"/>
                  </a:lnTo>
                  <a:lnTo>
                    <a:pt x="1687" y="601"/>
                  </a:lnTo>
                  <a:lnTo>
                    <a:pt x="1694" y="625"/>
                  </a:lnTo>
                  <a:lnTo>
                    <a:pt x="1696" y="651"/>
                  </a:lnTo>
                  <a:lnTo>
                    <a:pt x="1694" y="677"/>
                  </a:lnTo>
                  <a:lnTo>
                    <a:pt x="1687" y="701"/>
                  </a:lnTo>
                  <a:lnTo>
                    <a:pt x="1675" y="722"/>
                  </a:lnTo>
                  <a:lnTo>
                    <a:pt x="1659" y="742"/>
                  </a:lnTo>
                  <a:lnTo>
                    <a:pt x="1639" y="758"/>
                  </a:lnTo>
                  <a:lnTo>
                    <a:pt x="1618" y="770"/>
                  </a:lnTo>
                  <a:lnTo>
                    <a:pt x="1594" y="776"/>
                  </a:lnTo>
                  <a:lnTo>
                    <a:pt x="1568" y="779"/>
                  </a:lnTo>
                  <a:lnTo>
                    <a:pt x="1051" y="779"/>
                  </a:lnTo>
                  <a:lnTo>
                    <a:pt x="1023" y="776"/>
                  </a:lnTo>
                  <a:lnTo>
                    <a:pt x="997" y="767"/>
                  </a:lnTo>
                  <a:lnTo>
                    <a:pt x="975" y="755"/>
                  </a:lnTo>
                  <a:lnTo>
                    <a:pt x="954" y="736"/>
                  </a:lnTo>
                  <a:lnTo>
                    <a:pt x="939" y="714"/>
                  </a:lnTo>
                  <a:lnTo>
                    <a:pt x="739" y="356"/>
                  </a:lnTo>
                  <a:lnTo>
                    <a:pt x="763" y="458"/>
                  </a:lnTo>
                  <a:lnTo>
                    <a:pt x="792" y="558"/>
                  </a:lnTo>
                  <a:lnTo>
                    <a:pt x="824" y="657"/>
                  </a:lnTo>
                  <a:lnTo>
                    <a:pt x="858" y="752"/>
                  </a:lnTo>
                  <a:lnTo>
                    <a:pt x="871" y="778"/>
                  </a:lnTo>
                  <a:lnTo>
                    <a:pt x="889" y="802"/>
                  </a:lnTo>
                  <a:lnTo>
                    <a:pt x="909" y="822"/>
                  </a:lnTo>
                  <a:lnTo>
                    <a:pt x="934" y="838"/>
                  </a:lnTo>
                  <a:lnTo>
                    <a:pt x="962" y="851"/>
                  </a:lnTo>
                  <a:lnTo>
                    <a:pt x="993" y="859"/>
                  </a:lnTo>
                  <a:lnTo>
                    <a:pt x="1467" y="858"/>
                  </a:lnTo>
                  <a:lnTo>
                    <a:pt x="1499" y="860"/>
                  </a:lnTo>
                  <a:lnTo>
                    <a:pt x="1528" y="870"/>
                  </a:lnTo>
                  <a:lnTo>
                    <a:pt x="1554" y="883"/>
                  </a:lnTo>
                  <a:lnTo>
                    <a:pt x="1576" y="902"/>
                  </a:lnTo>
                  <a:lnTo>
                    <a:pt x="1595" y="924"/>
                  </a:lnTo>
                  <a:lnTo>
                    <a:pt x="1609" y="950"/>
                  </a:lnTo>
                  <a:lnTo>
                    <a:pt x="1619" y="977"/>
                  </a:lnTo>
                  <a:lnTo>
                    <a:pt x="1622" y="1007"/>
                  </a:lnTo>
                  <a:lnTo>
                    <a:pt x="1620" y="1037"/>
                  </a:lnTo>
                  <a:lnTo>
                    <a:pt x="1611" y="1068"/>
                  </a:lnTo>
                  <a:lnTo>
                    <a:pt x="1262" y="1951"/>
                  </a:lnTo>
                  <a:lnTo>
                    <a:pt x="1249" y="1976"/>
                  </a:lnTo>
                  <a:lnTo>
                    <a:pt x="1233" y="1998"/>
                  </a:lnTo>
                  <a:lnTo>
                    <a:pt x="1213" y="2016"/>
                  </a:lnTo>
                  <a:lnTo>
                    <a:pt x="1191" y="2030"/>
                  </a:lnTo>
                  <a:lnTo>
                    <a:pt x="1167" y="2040"/>
                  </a:lnTo>
                  <a:lnTo>
                    <a:pt x="1141" y="2047"/>
                  </a:lnTo>
                  <a:lnTo>
                    <a:pt x="1116" y="2048"/>
                  </a:lnTo>
                  <a:lnTo>
                    <a:pt x="1089" y="2045"/>
                  </a:lnTo>
                  <a:lnTo>
                    <a:pt x="1062" y="2037"/>
                  </a:lnTo>
                  <a:lnTo>
                    <a:pt x="1037" y="2024"/>
                  </a:lnTo>
                  <a:lnTo>
                    <a:pt x="1016" y="2008"/>
                  </a:lnTo>
                  <a:lnTo>
                    <a:pt x="997" y="1989"/>
                  </a:lnTo>
                  <a:lnTo>
                    <a:pt x="982" y="1967"/>
                  </a:lnTo>
                  <a:lnTo>
                    <a:pt x="972" y="1943"/>
                  </a:lnTo>
                  <a:lnTo>
                    <a:pt x="966" y="1918"/>
                  </a:lnTo>
                  <a:lnTo>
                    <a:pt x="964" y="1891"/>
                  </a:lnTo>
                  <a:lnTo>
                    <a:pt x="967" y="1864"/>
                  </a:lnTo>
                  <a:lnTo>
                    <a:pt x="975" y="1837"/>
                  </a:lnTo>
                  <a:lnTo>
                    <a:pt x="1020" y="1725"/>
                  </a:lnTo>
                  <a:lnTo>
                    <a:pt x="881" y="1366"/>
                  </a:lnTo>
                  <a:lnTo>
                    <a:pt x="477" y="1366"/>
                  </a:lnTo>
                  <a:lnTo>
                    <a:pt x="231" y="2002"/>
                  </a:lnTo>
                  <a:lnTo>
                    <a:pt x="222" y="2019"/>
                  </a:lnTo>
                  <a:lnTo>
                    <a:pt x="209" y="2032"/>
                  </a:lnTo>
                  <a:lnTo>
                    <a:pt x="194" y="2042"/>
                  </a:lnTo>
                  <a:lnTo>
                    <a:pt x="176" y="2047"/>
                  </a:lnTo>
                  <a:lnTo>
                    <a:pt x="158" y="2047"/>
                  </a:lnTo>
                  <a:lnTo>
                    <a:pt x="139" y="2043"/>
                  </a:lnTo>
                  <a:lnTo>
                    <a:pt x="123" y="2034"/>
                  </a:lnTo>
                  <a:lnTo>
                    <a:pt x="110" y="2021"/>
                  </a:lnTo>
                  <a:lnTo>
                    <a:pt x="100" y="2005"/>
                  </a:lnTo>
                  <a:lnTo>
                    <a:pt x="95" y="1988"/>
                  </a:lnTo>
                  <a:lnTo>
                    <a:pt x="95" y="1970"/>
                  </a:lnTo>
                  <a:lnTo>
                    <a:pt x="99" y="1951"/>
                  </a:lnTo>
                  <a:lnTo>
                    <a:pt x="325" y="1366"/>
                  </a:lnTo>
                  <a:lnTo>
                    <a:pt x="307" y="1366"/>
                  </a:lnTo>
                  <a:lnTo>
                    <a:pt x="282" y="1363"/>
                  </a:lnTo>
                  <a:lnTo>
                    <a:pt x="259" y="1354"/>
                  </a:lnTo>
                  <a:lnTo>
                    <a:pt x="239" y="1341"/>
                  </a:lnTo>
                  <a:lnTo>
                    <a:pt x="223" y="1324"/>
                  </a:lnTo>
                  <a:lnTo>
                    <a:pt x="210" y="1304"/>
                  </a:lnTo>
                  <a:lnTo>
                    <a:pt x="202" y="1280"/>
                  </a:lnTo>
                  <a:lnTo>
                    <a:pt x="2" y="263"/>
                  </a:lnTo>
                  <a:lnTo>
                    <a:pt x="0" y="239"/>
                  </a:lnTo>
                  <a:lnTo>
                    <a:pt x="3" y="215"/>
                  </a:lnTo>
                  <a:lnTo>
                    <a:pt x="12" y="193"/>
                  </a:lnTo>
                  <a:lnTo>
                    <a:pt x="25" y="174"/>
                  </a:lnTo>
                  <a:lnTo>
                    <a:pt x="42" y="158"/>
                  </a:lnTo>
                  <a:lnTo>
                    <a:pt x="62" y="145"/>
                  </a:lnTo>
                  <a:lnTo>
                    <a:pt x="86" y="138"/>
                  </a:lnTo>
                  <a:lnTo>
                    <a:pt x="111" y="136"/>
                  </a:lnTo>
                  <a:lnTo>
                    <a:pt x="133" y="140"/>
                  </a:lnTo>
                  <a:lnTo>
                    <a:pt x="156" y="149"/>
                  </a:lnTo>
                  <a:lnTo>
                    <a:pt x="175" y="162"/>
                  </a:lnTo>
                  <a:lnTo>
                    <a:pt x="191" y="178"/>
                  </a:lnTo>
                  <a:lnTo>
                    <a:pt x="203" y="198"/>
                  </a:lnTo>
                  <a:lnTo>
                    <a:pt x="211" y="222"/>
                  </a:lnTo>
                  <a:lnTo>
                    <a:pt x="394" y="1153"/>
                  </a:lnTo>
                  <a:lnTo>
                    <a:pt x="665" y="1153"/>
                  </a:lnTo>
                  <a:lnTo>
                    <a:pt x="633" y="1143"/>
                  </a:lnTo>
                  <a:lnTo>
                    <a:pt x="604" y="1129"/>
                  </a:lnTo>
                  <a:lnTo>
                    <a:pt x="578" y="1111"/>
                  </a:lnTo>
                  <a:lnTo>
                    <a:pt x="554" y="1090"/>
                  </a:lnTo>
                  <a:lnTo>
                    <a:pt x="535" y="1065"/>
                  </a:lnTo>
                  <a:lnTo>
                    <a:pt x="519" y="1038"/>
                  </a:lnTo>
                  <a:lnTo>
                    <a:pt x="507" y="1008"/>
                  </a:lnTo>
                  <a:lnTo>
                    <a:pt x="500" y="977"/>
                  </a:lnTo>
                  <a:lnTo>
                    <a:pt x="497" y="945"/>
                  </a:lnTo>
                  <a:lnTo>
                    <a:pt x="495" y="216"/>
                  </a:lnTo>
                  <a:lnTo>
                    <a:pt x="498" y="181"/>
                  </a:lnTo>
                  <a:lnTo>
                    <a:pt x="507" y="148"/>
                  </a:lnTo>
                  <a:lnTo>
                    <a:pt x="520" y="116"/>
                  </a:lnTo>
                  <a:lnTo>
                    <a:pt x="537" y="89"/>
                  </a:lnTo>
                  <a:lnTo>
                    <a:pt x="558" y="63"/>
                  </a:lnTo>
                  <a:lnTo>
                    <a:pt x="584" y="41"/>
                  </a:lnTo>
                  <a:lnTo>
                    <a:pt x="612" y="24"/>
                  </a:lnTo>
                  <a:lnTo>
                    <a:pt x="643" y="11"/>
                  </a:lnTo>
                  <a:lnTo>
                    <a:pt x="677" y="4"/>
                  </a:lnTo>
                  <a:lnTo>
                    <a:pt x="7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51"/>
            <p:cNvSpPr>
              <a:spLocks/>
            </p:cNvSpPr>
            <p:nvPr/>
          </p:nvSpPr>
          <p:spPr bwMode="auto">
            <a:xfrm>
              <a:off x="7375525" y="2020888"/>
              <a:ext cx="90487" cy="90488"/>
            </a:xfrm>
            <a:custGeom>
              <a:avLst/>
              <a:gdLst>
                <a:gd name="T0" fmla="*/ 283 w 567"/>
                <a:gd name="T1" fmla="*/ 0 h 566"/>
                <a:gd name="T2" fmla="*/ 325 w 567"/>
                <a:gd name="T3" fmla="*/ 3 h 566"/>
                <a:gd name="T4" fmla="*/ 365 w 567"/>
                <a:gd name="T5" fmla="*/ 11 h 566"/>
                <a:gd name="T6" fmla="*/ 402 w 567"/>
                <a:gd name="T7" fmla="*/ 25 h 566"/>
                <a:gd name="T8" fmla="*/ 438 w 567"/>
                <a:gd name="T9" fmla="*/ 45 h 566"/>
                <a:gd name="T10" fmla="*/ 469 w 567"/>
                <a:gd name="T11" fmla="*/ 69 h 566"/>
                <a:gd name="T12" fmla="*/ 497 w 567"/>
                <a:gd name="T13" fmla="*/ 97 h 566"/>
                <a:gd name="T14" fmla="*/ 521 w 567"/>
                <a:gd name="T15" fmla="*/ 129 h 566"/>
                <a:gd name="T16" fmla="*/ 540 w 567"/>
                <a:gd name="T17" fmla="*/ 163 h 566"/>
                <a:gd name="T18" fmla="*/ 555 w 567"/>
                <a:gd name="T19" fmla="*/ 201 h 566"/>
                <a:gd name="T20" fmla="*/ 564 w 567"/>
                <a:gd name="T21" fmla="*/ 241 h 566"/>
                <a:gd name="T22" fmla="*/ 567 w 567"/>
                <a:gd name="T23" fmla="*/ 282 h 566"/>
                <a:gd name="T24" fmla="*/ 564 w 567"/>
                <a:gd name="T25" fmla="*/ 324 h 566"/>
                <a:gd name="T26" fmla="*/ 555 w 567"/>
                <a:gd name="T27" fmla="*/ 365 h 566"/>
                <a:gd name="T28" fmla="*/ 540 w 567"/>
                <a:gd name="T29" fmla="*/ 402 h 566"/>
                <a:gd name="T30" fmla="*/ 521 w 567"/>
                <a:gd name="T31" fmla="*/ 437 h 566"/>
                <a:gd name="T32" fmla="*/ 497 w 567"/>
                <a:gd name="T33" fmla="*/ 468 h 566"/>
                <a:gd name="T34" fmla="*/ 469 w 567"/>
                <a:gd name="T35" fmla="*/ 496 h 566"/>
                <a:gd name="T36" fmla="*/ 438 w 567"/>
                <a:gd name="T37" fmla="*/ 521 h 566"/>
                <a:gd name="T38" fmla="*/ 402 w 567"/>
                <a:gd name="T39" fmla="*/ 540 h 566"/>
                <a:gd name="T40" fmla="*/ 365 w 567"/>
                <a:gd name="T41" fmla="*/ 554 h 566"/>
                <a:gd name="T42" fmla="*/ 325 w 567"/>
                <a:gd name="T43" fmla="*/ 563 h 566"/>
                <a:gd name="T44" fmla="*/ 283 w 567"/>
                <a:gd name="T45" fmla="*/ 566 h 566"/>
                <a:gd name="T46" fmla="*/ 241 w 567"/>
                <a:gd name="T47" fmla="*/ 563 h 566"/>
                <a:gd name="T48" fmla="*/ 201 w 567"/>
                <a:gd name="T49" fmla="*/ 554 h 566"/>
                <a:gd name="T50" fmla="*/ 163 w 567"/>
                <a:gd name="T51" fmla="*/ 540 h 566"/>
                <a:gd name="T52" fmla="*/ 129 w 567"/>
                <a:gd name="T53" fmla="*/ 521 h 566"/>
                <a:gd name="T54" fmla="*/ 97 w 567"/>
                <a:gd name="T55" fmla="*/ 496 h 566"/>
                <a:gd name="T56" fmla="*/ 69 w 567"/>
                <a:gd name="T57" fmla="*/ 468 h 566"/>
                <a:gd name="T58" fmla="*/ 45 w 567"/>
                <a:gd name="T59" fmla="*/ 437 h 566"/>
                <a:gd name="T60" fmla="*/ 26 w 567"/>
                <a:gd name="T61" fmla="*/ 402 h 566"/>
                <a:gd name="T62" fmla="*/ 12 w 567"/>
                <a:gd name="T63" fmla="*/ 365 h 566"/>
                <a:gd name="T64" fmla="*/ 3 w 567"/>
                <a:gd name="T65" fmla="*/ 324 h 566"/>
                <a:gd name="T66" fmla="*/ 0 w 567"/>
                <a:gd name="T67" fmla="*/ 282 h 566"/>
                <a:gd name="T68" fmla="*/ 3 w 567"/>
                <a:gd name="T69" fmla="*/ 241 h 566"/>
                <a:gd name="T70" fmla="*/ 12 w 567"/>
                <a:gd name="T71" fmla="*/ 201 h 566"/>
                <a:gd name="T72" fmla="*/ 26 w 567"/>
                <a:gd name="T73" fmla="*/ 163 h 566"/>
                <a:gd name="T74" fmla="*/ 45 w 567"/>
                <a:gd name="T75" fmla="*/ 129 h 566"/>
                <a:gd name="T76" fmla="*/ 69 w 567"/>
                <a:gd name="T77" fmla="*/ 97 h 566"/>
                <a:gd name="T78" fmla="*/ 97 w 567"/>
                <a:gd name="T79" fmla="*/ 69 h 566"/>
                <a:gd name="T80" fmla="*/ 129 w 567"/>
                <a:gd name="T81" fmla="*/ 45 h 566"/>
                <a:gd name="T82" fmla="*/ 163 w 567"/>
                <a:gd name="T83" fmla="*/ 25 h 566"/>
                <a:gd name="T84" fmla="*/ 201 w 567"/>
                <a:gd name="T85" fmla="*/ 11 h 566"/>
                <a:gd name="T86" fmla="*/ 241 w 567"/>
                <a:gd name="T87" fmla="*/ 3 h 566"/>
                <a:gd name="T88" fmla="*/ 283 w 567"/>
                <a:gd name="T89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7" h="566">
                  <a:moveTo>
                    <a:pt x="283" y="0"/>
                  </a:moveTo>
                  <a:lnTo>
                    <a:pt x="325" y="3"/>
                  </a:lnTo>
                  <a:lnTo>
                    <a:pt x="365" y="11"/>
                  </a:lnTo>
                  <a:lnTo>
                    <a:pt x="402" y="25"/>
                  </a:lnTo>
                  <a:lnTo>
                    <a:pt x="438" y="45"/>
                  </a:lnTo>
                  <a:lnTo>
                    <a:pt x="469" y="69"/>
                  </a:lnTo>
                  <a:lnTo>
                    <a:pt x="497" y="97"/>
                  </a:lnTo>
                  <a:lnTo>
                    <a:pt x="521" y="129"/>
                  </a:lnTo>
                  <a:lnTo>
                    <a:pt x="540" y="163"/>
                  </a:lnTo>
                  <a:lnTo>
                    <a:pt x="555" y="201"/>
                  </a:lnTo>
                  <a:lnTo>
                    <a:pt x="564" y="241"/>
                  </a:lnTo>
                  <a:lnTo>
                    <a:pt x="567" y="282"/>
                  </a:lnTo>
                  <a:lnTo>
                    <a:pt x="564" y="324"/>
                  </a:lnTo>
                  <a:lnTo>
                    <a:pt x="555" y="365"/>
                  </a:lnTo>
                  <a:lnTo>
                    <a:pt x="540" y="402"/>
                  </a:lnTo>
                  <a:lnTo>
                    <a:pt x="521" y="437"/>
                  </a:lnTo>
                  <a:lnTo>
                    <a:pt x="497" y="468"/>
                  </a:lnTo>
                  <a:lnTo>
                    <a:pt x="469" y="496"/>
                  </a:lnTo>
                  <a:lnTo>
                    <a:pt x="438" y="521"/>
                  </a:lnTo>
                  <a:lnTo>
                    <a:pt x="402" y="540"/>
                  </a:lnTo>
                  <a:lnTo>
                    <a:pt x="365" y="554"/>
                  </a:lnTo>
                  <a:lnTo>
                    <a:pt x="325" y="563"/>
                  </a:lnTo>
                  <a:lnTo>
                    <a:pt x="283" y="566"/>
                  </a:lnTo>
                  <a:lnTo>
                    <a:pt x="241" y="563"/>
                  </a:lnTo>
                  <a:lnTo>
                    <a:pt x="201" y="554"/>
                  </a:lnTo>
                  <a:lnTo>
                    <a:pt x="163" y="540"/>
                  </a:lnTo>
                  <a:lnTo>
                    <a:pt x="129" y="521"/>
                  </a:lnTo>
                  <a:lnTo>
                    <a:pt x="97" y="496"/>
                  </a:lnTo>
                  <a:lnTo>
                    <a:pt x="69" y="468"/>
                  </a:lnTo>
                  <a:lnTo>
                    <a:pt x="45" y="437"/>
                  </a:lnTo>
                  <a:lnTo>
                    <a:pt x="26" y="402"/>
                  </a:lnTo>
                  <a:lnTo>
                    <a:pt x="12" y="365"/>
                  </a:lnTo>
                  <a:lnTo>
                    <a:pt x="3" y="324"/>
                  </a:lnTo>
                  <a:lnTo>
                    <a:pt x="0" y="282"/>
                  </a:lnTo>
                  <a:lnTo>
                    <a:pt x="3" y="241"/>
                  </a:lnTo>
                  <a:lnTo>
                    <a:pt x="12" y="201"/>
                  </a:lnTo>
                  <a:lnTo>
                    <a:pt x="26" y="163"/>
                  </a:lnTo>
                  <a:lnTo>
                    <a:pt x="45" y="129"/>
                  </a:lnTo>
                  <a:lnTo>
                    <a:pt x="69" y="97"/>
                  </a:lnTo>
                  <a:lnTo>
                    <a:pt x="97" y="69"/>
                  </a:lnTo>
                  <a:lnTo>
                    <a:pt x="129" y="45"/>
                  </a:lnTo>
                  <a:lnTo>
                    <a:pt x="163" y="25"/>
                  </a:lnTo>
                  <a:lnTo>
                    <a:pt x="201" y="11"/>
                  </a:lnTo>
                  <a:lnTo>
                    <a:pt x="241" y="3"/>
                  </a:lnTo>
                  <a:lnTo>
                    <a:pt x="2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52"/>
            <p:cNvSpPr>
              <a:spLocks/>
            </p:cNvSpPr>
            <p:nvPr/>
          </p:nvSpPr>
          <p:spPr bwMode="auto">
            <a:xfrm>
              <a:off x="7631113" y="2024063"/>
              <a:ext cx="85725" cy="53975"/>
            </a:xfrm>
            <a:custGeom>
              <a:avLst/>
              <a:gdLst>
                <a:gd name="T0" fmla="*/ 278 w 542"/>
                <a:gd name="T1" fmla="*/ 0 h 349"/>
                <a:gd name="T2" fmla="*/ 316 w 542"/>
                <a:gd name="T3" fmla="*/ 2 h 349"/>
                <a:gd name="T4" fmla="*/ 354 w 542"/>
                <a:gd name="T5" fmla="*/ 9 h 349"/>
                <a:gd name="T6" fmla="*/ 388 w 542"/>
                <a:gd name="T7" fmla="*/ 21 h 349"/>
                <a:gd name="T8" fmla="*/ 421 w 542"/>
                <a:gd name="T9" fmla="*/ 37 h 349"/>
                <a:gd name="T10" fmla="*/ 453 w 542"/>
                <a:gd name="T11" fmla="*/ 58 h 349"/>
                <a:gd name="T12" fmla="*/ 481 w 542"/>
                <a:gd name="T13" fmla="*/ 81 h 349"/>
                <a:gd name="T14" fmla="*/ 504 w 542"/>
                <a:gd name="T15" fmla="*/ 109 h 349"/>
                <a:gd name="T16" fmla="*/ 526 w 542"/>
                <a:gd name="T17" fmla="*/ 139 h 349"/>
                <a:gd name="T18" fmla="*/ 542 w 542"/>
                <a:gd name="T19" fmla="*/ 174 h 349"/>
                <a:gd name="T20" fmla="*/ 8 w 542"/>
                <a:gd name="T21" fmla="*/ 349 h 349"/>
                <a:gd name="T22" fmla="*/ 3 w 542"/>
                <a:gd name="T23" fmla="*/ 324 h 349"/>
                <a:gd name="T24" fmla="*/ 0 w 542"/>
                <a:gd name="T25" fmla="*/ 282 h 349"/>
                <a:gd name="T26" fmla="*/ 3 w 542"/>
                <a:gd name="T27" fmla="*/ 241 h 349"/>
                <a:gd name="T28" fmla="*/ 12 w 542"/>
                <a:gd name="T29" fmla="*/ 203 h 349"/>
                <a:gd name="T30" fmla="*/ 24 w 542"/>
                <a:gd name="T31" fmla="*/ 165 h 349"/>
                <a:gd name="T32" fmla="*/ 44 w 542"/>
                <a:gd name="T33" fmla="*/ 131 h 349"/>
                <a:gd name="T34" fmla="*/ 66 w 542"/>
                <a:gd name="T35" fmla="*/ 100 h 349"/>
                <a:gd name="T36" fmla="*/ 94 w 542"/>
                <a:gd name="T37" fmla="*/ 71 h 349"/>
                <a:gd name="T38" fmla="*/ 126 w 542"/>
                <a:gd name="T39" fmla="*/ 47 h 349"/>
                <a:gd name="T40" fmla="*/ 161 w 542"/>
                <a:gd name="T41" fmla="*/ 27 h 349"/>
                <a:gd name="T42" fmla="*/ 199 w 542"/>
                <a:gd name="T43" fmla="*/ 13 h 349"/>
                <a:gd name="T44" fmla="*/ 240 w 542"/>
                <a:gd name="T45" fmla="*/ 3 h 349"/>
                <a:gd name="T46" fmla="*/ 278 w 542"/>
                <a:gd name="T47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2" h="349">
                  <a:moveTo>
                    <a:pt x="278" y="0"/>
                  </a:moveTo>
                  <a:lnTo>
                    <a:pt x="316" y="2"/>
                  </a:lnTo>
                  <a:lnTo>
                    <a:pt x="354" y="9"/>
                  </a:lnTo>
                  <a:lnTo>
                    <a:pt x="388" y="21"/>
                  </a:lnTo>
                  <a:lnTo>
                    <a:pt x="421" y="37"/>
                  </a:lnTo>
                  <a:lnTo>
                    <a:pt x="453" y="58"/>
                  </a:lnTo>
                  <a:lnTo>
                    <a:pt x="481" y="81"/>
                  </a:lnTo>
                  <a:lnTo>
                    <a:pt x="504" y="109"/>
                  </a:lnTo>
                  <a:lnTo>
                    <a:pt x="526" y="139"/>
                  </a:lnTo>
                  <a:lnTo>
                    <a:pt x="542" y="174"/>
                  </a:lnTo>
                  <a:lnTo>
                    <a:pt x="8" y="349"/>
                  </a:lnTo>
                  <a:lnTo>
                    <a:pt x="3" y="324"/>
                  </a:lnTo>
                  <a:lnTo>
                    <a:pt x="0" y="282"/>
                  </a:lnTo>
                  <a:lnTo>
                    <a:pt x="3" y="241"/>
                  </a:lnTo>
                  <a:lnTo>
                    <a:pt x="12" y="203"/>
                  </a:lnTo>
                  <a:lnTo>
                    <a:pt x="24" y="165"/>
                  </a:lnTo>
                  <a:lnTo>
                    <a:pt x="44" y="131"/>
                  </a:lnTo>
                  <a:lnTo>
                    <a:pt x="66" y="100"/>
                  </a:lnTo>
                  <a:lnTo>
                    <a:pt x="94" y="71"/>
                  </a:lnTo>
                  <a:lnTo>
                    <a:pt x="126" y="47"/>
                  </a:lnTo>
                  <a:lnTo>
                    <a:pt x="161" y="27"/>
                  </a:lnTo>
                  <a:lnTo>
                    <a:pt x="199" y="13"/>
                  </a:lnTo>
                  <a:lnTo>
                    <a:pt x="240" y="3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53"/>
            <p:cNvSpPr>
              <a:spLocks noEditPoints="1"/>
            </p:cNvSpPr>
            <p:nvPr/>
          </p:nvSpPr>
          <p:spPr bwMode="auto">
            <a:xfrm>
              <a:off x="7573963" y="2066925"/>
              <a:ext cx="255587" cy="384175"/>
            </a:xfrm>
            <a:custGeom>
              <a:avLst/>
              <a:gdLst>
                <a:gd name="T0" fmla="*/ 587 w 1613"/>
                <a:gd name="T1" fmla="*/ 1739 h 2417"/>
                <a:gd name="T2" fmla="*/ 522 w 1613"/>
                <a:gd name="T3" fmla="*/ 1728 h 2417"/>
                <a:gd name="T4" fmla="*/ 474 w 1613"/>
                <a:gd name="T5" fmla="*/ 1680 h 2417"/>
                <a:gd name="T6" fmla="*/ 465 w 1613"/>
                <a:gd name="T7" fmla="*/ 1610 h 2417"/>
                <a:gd name="T8" fmla="*/ 500 w 1613"/>
                <a:gd name="T9" fmla="*/ 1553 h 2417"/>
                <a:gd name="T10" fmla="*/ 932 w 1613"/>
                <a:gd name="T11" fmla="*/ 0 h 2417"/>
                <a:gd name="T12" fmla="*/ 1000 w 1613"/>
                <a:gd name="T13" fmla="*/ 26 h 2417"/>
                <a:gd name="T14" fmla="*/ 1044 w 1613"/>
                <a:gd name="T15" fmla="*/ 86 h 2417"/>
                <a:gd name="T16" fmla="*/ 1046 w 1613"/>
                <a:gd name="T17" fmla="*/ 160 h 2417"/>
                <a:gd name="T18" fmla="*/ 1007 w 1613"/>
                <a:gd name="T19" fmla="*/ 222 h 2417"/>
                <a:gd name="T20" fmla="*/ 701 w 1613"/>
                <a:gd name="T21" fmla="*/ 337 h 2417"/>
                <a:gd name="T22" fmla="*/ 726 w 1613"/>
                <a:gd name="T23" fmla="*/ 343 h 2417"/>
                <a:gd name="T24" fmla="*/ 784 w 1613"/>
                <a:gd name="T25" fmla="*/ 355 h 2417"/>
                <a:gd name="T26" fmla="*/ 851 w 1613"/>
                <a:gd name="T27" fmla="*/ 371 h 2417"/>
                <a:gd name="T28" fmla="*/ 905 w 1613"/>
                <a:gd name="T29" fmla="*/ 382 h 2417"/>
                <a:gd name="T30" fmla="*/ 970 w 1613"/>
                <a:gd name="T31" fmla="*/ 397 h 2417"/>
                <a:gd name="T32" fmla="*/ 1039 w 1613"/>
                <a:gd name="T33" fmla="*/ 429 h 2417"/>
                <a:gd name="T34" fmla="*/ 1098 w 1613"/>
                <a:gd name="T35" fmla="*/ 498 h 2417"/>
                <a:gd name="T36" fmla="*/ 1120 w 1613"/>
                <a:gd name="T37" fmla="*/ 596 h 2417"/>
                <a:gd name="T38" fmla="*/ 1108 w 1613"/>
                <a:gd name="T39" fmla="*/ 1384 h 2417"/>
                <a:gd name="T40" fmla="*/ 1062 w 1613"/>
                <a:gd name="T41" fmla="*/ 1464 h 2417"/>
                <a:gd name="T42" fmla="*/ 984 w 1613"/>
                <a:gd name="T43" fmla="*/ 1518 h 2417"/>
                <a:gd name="T44" fmla="*/ 1403 w 1613"/>
                <a:gd name="T45" fmla="*/ 601 h 2417"/>
                <a:gd name="T46" fmla="*/ 1439 w 1613"/>
                <a:gd name="T47" fmla="*/ 541 h 2417"/>
                <a:gd name="T48" fmla="*/ 1503 w 1613"/>
                <a:gd name="T49" fmla="*/ 517 h 2417"/>
                <a:gd name="T50" fmla="*/ 1571 w 1613"/>
                <a:gd name="T51" fmla="*/ 538 h 2417"/>
                <a:gd name="T52" fmla="*/ 1610 w 1613"/>
                <a:gd name="T53" fmla="*/ 595 h 2417"/>
                <a:gd name="T54" fmla="*/ 1412 w 1613"/>
                <a:gd name="T55" fmla="*/ 1653 h 2417"/>
                <a:gd name="T56" fmla="*/ 1375 w 1613"/>
                <a:gd name="T57" fmla="*/ 1714 h 2417"/>
                <a:gd name="T58" fmla="*/ 1309 w 1613"/>
                <a:gd name="T59" fmla="*/ 1739 h 2417"/>
                <a:gd name="T60" fmla="*/ 1519 w 1613"/>
                <a:gd name="T61" fmla="*/ 2340 h 2417"/>
                <a:gd name="T62" fmla="*/ 1504 w 1613"/>
                <a:gd name="T63" fmla="*/ 2390 h 2417"/>
                <a:gd name="T64" fmla="*/ 1456 w 1613"/>
                <a:gd name="T65" fmla="*/ 2416 h 2417"/>
                <a:gd name="T66" fmla="*/ 1405 w 1613"/>
                <a:gd name="T67" fmla="*/ 2401 h 2417"/>
                <a:gd name="T68" fmla="*/ 1139 w 1613"/>
                <a:gd name="T69" fmla="*/ 1739 h 2417"/>
                <a:gd name="T70" fmla="*/ 644 w 1613"/>
                <a:gd name="T71" fmla="*/ 2208 h 2417"/>
                <a:gd name="T72" fmla="*/ 653 w 1613"/>
                <a:gd name="T73" fmla="*/ 2287 h 2417"/>
                <a:gd name="T74" fmla="*/ 622 w 1613"/>
                <a:gd name="T75" fmla="*/ 2359 h 2417"/>
                <a:gd name="T76" fmla="*/ 558 w 1613"/>
                <a:gd name="T77" fmla="*/ 2406 h 2417"/>
                <a:gd name="T78" fmla="*/ 478 w 1613"/>
                <a:gd name="T79" fmla="*/ 2416 h 2417"/>
                <a:gd name="T80" fmla="*/ 407 w 1613"/>
                <a:gd name="T81" fmla="*/ 2385 h 2417"/>
                <a:gd name="T82" fmla="*/ 359 w 1613"/>
                <a:gd name="T83" fmla="*/ 2320 h 2417"/>
                <a:gd name="T84" fmla="*/ 0 w 1613"/>
                <a:gd name="T85" fmla="*/ 1382 h 2417"/>
                <a:gd name="T86" fmla="*/ 27 w 1613"/>
                <a:gd name="T87" fmla="*/ 1301 h 2417"/>
                <a:gd name="T88" fmla="*/ 94 w 1613"/>
                <a:gd name="T89" fmla="*/ 1246 h 2417"/>
                <a:gd name="T90" fmla="*/ 154 w 1613"/>
                <a:gd name="T91" fmla="*/ 1233 h 2417"/>
                <a:gd name="T92" fmla="*/ 504 w 1613"/>
                <a:gd name="T93" fmla="*/ 1071 h 2417"/>
                <a:gd name="T94" fmla="*/ 501 w 1613"/>
                <a:gd name="T95" fmla="*/ 866 h 2417"/>
                <a:gd name="T96" fmla="*/ 499 w 1613"/>
                <a:gd name="T97" fmla="*/ 712 h 2417"/>
                <a:gd name="T98" fmla="*/ 497 w 1613"/>
                <a:gd name="T99" fmla="*/ 615 h 2417"/>
                <a:gd name="T100" fmla="*/ 497 w 1613"/>
                <a:gd name="T101" fmla="*/ 582 h 2417"/>
                <a:gd name="T102" fmla="*/ 242 w 1613"/>
                <a:gd name="T103" fmla="*/ 445 h 2417"/>
                <a:gd name="T104" fmla="*/ 192 w 1613"/>
                <a:gd name="T105" fmla="*/ 387 h 2417"/>
                <a:gd name="T106" fmla="*/ 184 w 1613"/>
                <a:gd name="T107" fmla="*/ 308 h 2417"/>
                <a:gd name="T108" fmla="*/ 222 w 1613"/>
                <a:gd name="T109" fmla="*/ 242 h 2417"/>
                <a:gd name="T110" fmla="*/ 881 w 1613"/>
                <a:gd name="T111" fmla="*/ 6 h 2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13" h="2417">
                  <a:moveTo>
                    <a:pt x="379" y="1540"/>
                  </a:moveTo>
                  <a:lnTo>
                    <a:pt x="523" y="1903"/>
                  </a:lnTo>
                  <a:lnTo>
                    <a:pt x="587" y="1739"/>
                  </a:lnTo>
                  <a:lnTo>
                    <a:pt x="568" y="1739"/>
                  </a:lnTo>
                  <a:lnTo>
                    <a:pt x="545" y="1736"/>
                  </a:lnTo>
                  <a:lnTo>
                    <a:pt x="522" y="1728"/>
                  </a:lnTo>
                  <a:lnTo>
                    <a:pt x="503" y="1716"/>
                  </a:lnTo>
                  <a:lnTo>
                    <a:pt x="486" y="1699"/>
                  </a:lnTo>
                  <a:lnTo>
                    <a:pt x="474" y="1680"/>
                  </a:lnTo>
                  <a:lnTo>
                    <a:pt x="465" y="1657"/>
                  </a:lnTo>
                  <a:lnTo>
                    <a:pt x="463" y="1633"/>
                  </a:lnTo>
                  <a:lnTo>
                    <a:pt x="465" y="1610"/>
                  </a:lnTo>
                  <a:lnTo>
                    <a:pt x="473" y="1589"/>
                  </a:lnTo>
                  <a:lnTo>
                    <a:pt x="485" y="1569"/>
                  </a:lnTo>
                  <a:lnTo>
                    <a:pt x="500" y="1553"/>
                  </a:lnTo>
                  <a:lnTo>
                    <a:pt x="518" y="1540"/>
                  </a:lnTo>
                  <a:lnTo>
                    <a:pt x="379" y="1540"/>
                  </a:lnTo>
                  <a:close/>
                  <a:moveTo>
                    <a:pt x="932" y="0"/>
                  </a:moveTo>
                  <a:lnTo>
                    <a:pt x="956" y="4"/>
                  </a:lnTo>
                  <a:lnTo>
                    <a:pt x="979" y="13"/>
                  </a:lnTo>
                  <a:lnTo>
                    <a:pt x="1000" y="26"/>
                  </a:lnTo>
                  <a:lnTo>
                    <a:pt x="1018" y="42"/>
                  </a:lnTo>
                  <a:lnTo>
                    <a:pt x="1033" y="62"/>
                  </a:lnTo>
                  <a:lnTo>
                    <a:pt x="1044" y="86"/>
                  </a:lnTo>
                  <a:lnTo>
                    <a:pt x="1049" y="111"/>
                  </a:lnTo>
                  <a:lnTo>
                    <a:pt x="1050" y="136"/>
                  </a:lnTo>
                  <a:lnTo>
                    <a:pt x="1046" y="160"/>
                  </a:lnTo>
                  <a:lnTo>
                    <a:pt x="1037" y="184"/>
                  </a:lnTo>
                  <a:lnTo>
                    <a:pt x="1025" y="204"/>
                  </a:lnTo>
                  <a:lnTo>
                    <a:pt x="1007" y="222"/>
                  </a:lnTo>
                  <a:lnTo>
                    <a:pt x="987" y="237"/>
                  </a:lnTo>
                  <a:lnTo>
                    <a:pt x="963" y="248"/>
                  </a:lnTo>
                  <a:lnTo>
                    <a:pt x="701" y="337"/>
                  </a:lnTo>
                  <a:lnTo>
                    <a:pt x="704" y="337"/>
                  </a:lnTo>
                  <a:lnTo>
                    <a:pt x="713" y="339"/>
                  </a:lnTo>
                  <a:lnTo>
                    <a:pt x="726" y="343"/>
                  </a:lnTo>
                  <a:lnTo>
                    <a:pt x="743" y="346"/>
                  </a:lnTo>
                  <a:lnTo>
                    <a:pt x="762" y="350"/>
                  </a:lnTo>
                  <a:lnTo>
                    <a:pt x="784" y="355"/>
                  </a:lnTo>
                  <a:lnTo>
                    <a:pt x="806" y="361"/>
                  </a:lnTo>
                  <a:lnTo>
                    <a:pt x="830" y="365"/>
                  </a:lnTo>
                  <a:lnTo>
                    <a:pt x="851" y="371"/>
                  </a:lnTo>
                  <a:lnTo>
                    <a:pt x="873" y="375"/>
                  </a:lnTo>
                  <a:lnTo>
                    <a:pt x="890" y="379"/>
                  </a:lnTo>
                  <a:lnTo>
                    <a:pt x="905" y="382"/>
                  </a:lnTo>
                  <a:lnTo>
                    <a:pt x="925" y="386"/>
                  </a:lnTo>
                  <a:lnTo>
                    <a:pt x="946" y="391"/>
                  </a:lnTo>
                  <a:lnTo>
                    <a:pt x="970" y="397"/>
                  </a:lnTo>
                  <a:lnTo>
                    <a:pt x="993" y="405"/>
                  </a:lnTo>
                  <a:lnTo>
                    <a:pt x="1017" y="416"/>
                  </a:lnTo>
                  <a:lnTo>
                    <a:pt x="1039" y="429"/>
                  </a:lnTo>
                  <a:lnTo>
                    <a:pt x="1058" y="444"/>
                  </a:lnTo>
                  <a:lnTo>
                    <a:pt x="1079" y="469"/>
                  </a:lnTo>
                  <a:lnTo>
                    <a:pt x="1098" y="498"/>
                  </a:lnTo>
                  <a:lnTo>
                    <a:pt x="1111" y="530"/>
                  </a:lnTo>
                  <a:lnTo>
                    <a:pt x="1118" y="562"/>
                  </a:lnTo>
                  <a:lnTo>
                    <a:pt x="1120" y="596"/>
                  </a:lnTo>
                  <a:lnTo>
                    <a:pt x="1118" y="1320"/>
                  </a:lnTo>
                  <a:lnTo>
                    <a:pt x="1116" y="1352"/>
                  </a:lnTo>
                  <a:lnTo>
                    <a:pt x="1108" y="1384"/>
                  </a:lnTo>
                  <a:lnTo>
                    <a:pt x="1098" y="1413"/>
                  </a:lnTo>
                  <a:lnTo>
                    <a:pt x="1082" y="1439"/>
                  </a:lnTo>
                  <a:lnTo>
                    <a:pt x="1062" y="1464"/>
                  </a:lnTo>
                  <a:lnTo>
                    <a:pt x="1039" y="1486"/>
                  </a:lnTo>
                  <a:lnTo>
                    <a:pt x="1013" y="1504"/>
                  </a:lnTo>
                  <a:lnTo>
                    <a:pt x="984" y="1518"/>
                  </a:lnTo>
                  <a:lnTo>
                    <a:pt x="952" y="1528"/>
                  </a:lnTo>
                  <a:lnTo>
                    <a:pt x="1221" y="1528"/>
                  </a:lnTo>
                  <a:lnTo>
                    <a:pt x="1403" y="601"/>
                  </a:lnTo>
                  <a:lnTo>
                    <a:pt x="1411" y="579"/>
                  </a:lnTo>
                  <a:lnTo>
                    <a:pt x="1423" y="559"/>
                  </a:lnTo>
                  <a:lnTo>
                    <a:pt x="1439" y="541"/>
                  </a:lnTo>
                  <a:lnTo>
                    <a:pt x="1458" y="528"/>
                  </a:lnTo>
                  <a:lnTo>
                    <a:pt x="1480" y="520"/>
                  </a:lnTo>
                  <a:lnTo>
                    <a:pt x="1503" y="517"/>
                  </a:lnTo>
                  <a:lnTo>
                    <a:pt x="1528" y="519"/>
                  </a:lnTo>
                  <a:lnTo>
                    <a:pt x="1551" y="526"/>
                  </a:lnTo>
                  <a:lnTo>
                    <a:pt x="1571" y="538"/>
                  </a:lnTo>
                  <a:lnTo>
                    <a:pt x="1588" y="554"/>
                  </a:lnTo>
                  <a:lnTo>
                    <a:pt x="1601" y="574"/>
                  </a:lnTo>
                  <a:lnTo>
                    <a:pt x="1610" y="595"/>
                  </a:lnTo>
                  <a:lnTo>
                    <a:pt x="1613" y="619"/>
                  </a:lnTo>
                  <a:lnTo>
                    <a:pt x="1611" y="642"/>
                  </a:lnTo>
                  <a:lnTo>
                    <a:pt x="1412" y="1653"/>
                  </a:lnTo>
                  <a:lnTo>
                    <a:pt x="1404" y="1677"/>
                  </a:lnTo>
                  <a:lnTo>
                    <a:pt x="1392" y="1697"/>
                  </a:lnTo>
                  <a:lnTo>
                    <a:pt x="1375" y="1714"/>
                  </a:lnTo>
                  <a:lnTo>
                    <a:pt x="1356" y="1727"/>
                  </a:lnTo>
                  <a:lnTo>
                    <a:pt x="1333" y="1736"/>
                  </a:lnTo>
                  <a:lnTo>
                    <a:pt x="1309" y="1739"/>
                  </a:lnTo>
                  <a:lnTo>
                    <a:pt x="1290" y="1739"/>
                  </a:lnTo>
                  <a:lnTo>
                    <a:pt x="1515" y="2321"/>
                  </a:lnTo>
                  <a:lnTo>
                    <a:pt x="1519" y="2340"/>
                  </a:lnTo>
                  <a:lnTo>
                    <a:pt x="1518" y="2358"/>
                  </a:lnTo>
                  <a:lnTo>
                    <a:pt x="1514" y="2375"/>
                  </a:lnTo>
                  <a:lnTo>
                    <a:pt x="1504" y="2390"/>
                  </a:lnTo>
                  <a:lnTo>
                    <a:pt x="1491" y="2403"/>
                  </a:lnTo>
                  <a:lnTo>
                    <a:pt x="1474" y="2412"/>
                  </a:lnTo>
                  <a:lnTo>
                    <a:pt x="1456" y="2416"/>
                  </a:lnTo>
                  <a:lnTo>
                    <a:pt x="1438" y="2416"/>
                  </a:lnTo>
                  <a:lnTo>
                    <a:pt x="1420" y="2411"/>
                  </a:lnTo>
                  <a:lnTo>
                    <a:pt x="1405" y="2401"/>
                  </a:lnTo>
                  <a:lnTo>
                    <a:pt x="1392" y="2388"/>
                  </a:lnTo>
                  <a:lnTo>
                    <a:pt x="1384" y="2372"/>
                  </a:lnTo>
                  <a:lnTo>
                    <a:pt x="1139" y="1739"/>
                  </a:lnTo>
                  <a:lnTo>
                    <a:pt x="737" y="1739"/>
                  </a:lnTo>
                  <a:lnTo>
                    <a:pt x="600" y="2096"/>
                  </a:lnTo>
                  <a:lnTo>
                    <a:pt x="644" y="2208"/>
                  </a:lnTo>
                  <a:lnTo>
                    <a:pt x="651" y="2234"/>
                  </a:lnTo>
                  <a:lnTo>
                    <a:pt x="655" y="2261"/>
                  </a:lnTo>
                  <a:lnTo>
                    <a:pt x="653" y="2287"/>
                  </a:lnTo>
                  <a:lnTo>
                    <a:pt x="647" y="2313"/>
                  </a:lnTo>
                  <a:lnTo>
                    <a:pt x="636" y="2336"/>
                  </a:lnTo>
                  <a:lnTo>
                    <a:pt x="622" y="2359"/>
                  </a:lnTo>
                  <a:lnTo>
                    <a:pt x="604" y="2378"/>
                  </a:lnTo>
                  <a:lnTo>
                    <a:pt x="582" y="2394"/>
                  </a:lnTo>
                  <a:lnTo>
                    <a:pt x="558" y="2406"/>
                  </a:lnTo>
                  <a:lnTo>
                    <a:pt x="532" y="2414"/>
                  </a:lnTo>
                  <a:lnTo>
                    <a:pt x="505" y="2417"/>
                  </a:lnTo>
                  <a:lnTo>
                    <a:pt x="478" y="2416"/>
                  </a:lnTo>
                  <a:lnTo>
                    <a:pt x="453" y="2409"/>
                  </a:lnTo>
                  <a:lnTo>
                    <a:pt x="429" y="2399"/>
                  </a:lnTo>
                  <a:lnTo>
                    <a:pt x="407" y="2385"/>
                  </a:lnTo>
                  <a:lnTo>
                    <a:pt x="388" y="2367"/>
                  </a:lnTo>
                  <a:lnTo>
                    <a:pt x="372" y="2345"/>
                  </a:lnTo>
                  <a:lnTo>
                    <a:pt x="359" y="2320"/>
                  </a:lnTo>
                  <a:lnTo>
                    <a:pt x="11" y="1443"/>
                  </a:lnTo>
                  <a:lnTo>
                    <a:pt x="3" y="1413"/>
                  </a:lnTo>
                  <a:lnTo>
                    <a:pt x="0" y="1382"/>
                  </a:lnTo>
                  <a:lnTo>
                    <a:pt x="4" y="1353"/>
                  </a:lnTo>
                  <a:lnTo>
                    <a:pt x="13" y="1326"/>
                  </a:lnTo>
                  <a:lnTo>
                    <a:pt x="27" y="1301"/>
                  </a:lnTo>
                  <a:lnTo>
                    <a:pt x="46" y="1278"/>
                  </a:lnTo>
                  <a:lnTo>
                    <a:pt x="68" y="1260"/>
                  </a:lnTo>
                  <a:lnTo>
                    <a:pt x="94" y="1246"/>
                  </a:lnTo>
                  <a:lnTo>
                    <a:pt x="122" y="1236"/>
                  </a:lnTo>
                  <a:lnTo>
                    <a:pt x="153" y="1233"/>
                  </a:lnTo>
                  <a:lnTo>
                    <a:pt x="154" y="1233"/>
                  </a:lnTo>
                  <a:lnTo>
                    <a:pt x="506" y="1234"/>
                  </a:lnTo>
                  <a:lnTo>
                    <a:pt x="505" y="1150"/>
                  </a:lnTo>
                  <a:lnTo>
                    <a:pt x="504" y="1071"/>
                  </a:lnTo>
                  <a:lnTo>
                    <a:pt x="503" y="997"/>
                  </a:lnTo>
                  <a:lnTo>
                    <a:pt x="502" y="929"/>
                  </a:lnTo>
                  <a:lnTo>
                    <a:pt x="501" y="866"/>
                  </a:lnTo>
                  <a:lnTo>
                    <a:pt x="500" y="808"/>
                  </a:lnTo>
                  <a:lnTo>
                    <a:pt x="500" y="757"/>
                  </a:lnTo>
                  <a:lnTo>
                    <a:pt x="499" y="712"/>
                  </a:lnTo>
                  <a:lnTo>
                    <a:pt x="499" y="672"/>
                  </a:lnTo>
                  <a:lnTo>
                    <a:pt x="497" y="640"/>
                  </a:lnTo>
                  <a:lnTo>
                    <a:pt x="497" y="615"/>
                  </a:lnTo>
                  <a:lnTo>
                    <a:pt x="497" y="597"/>
                  </a:lnTo>
                  <a:lnTo>
                    <a:pt x="497" y="585"/>
                  </a:lnTo>
                  <a:lnTo>
                    <a:pt x="497" y="582"/>
                  </a:lnTo>
                  <a:lnTo>
                    <a:pt x="665" y="595"/>
                  </a:lnTo>
                  <a:lnTo>
                    <a:pt x="267" y="455"/>
                  </a:lnTo>
                  <a:lnTo>
                    <a:pt x="242" y="445"/>
                  </a:lnTo>
                  <a:lnTo>
                    <a:pt x="222" y="429"/>
                  </a:lnTo>
                  <a:lnTo>
                    <a:pt x="205" y="409"/>
                  </a:lnTo>
                  <a:lnTo>
                    <a:pt x="192" y="387"/>
                  </a:lnTo>
                  <a:lnTo>
                    <a:pt x="183" y="361"/>
                  </a:lnTo>
                  <a:lnTo>
                    <a:pt x="181" y="335"/>
                  </a:lnTo>
                  <a:lnTo>
                    <a:pt x="184" y="308"/>
                  </a:lnTo>
                  <a:lnTo>
                    <a:pt x="192" y="283"/>
                  </a:lnTo>
                  <a:lnTo>
                    <a:pt x="205" y="261"/>
                  </a:lnTo>
                  <a:lnTo>
                    <a:pt x="222" y="242"/>
                  </a:lnTo>
                  <a:lnTo>
                    <a:pt x="244" y="225"/>
                  </a:lnTo>
                  <a:lnTo>
                    <a:pt x="267" y="215"/>
                  </a:lnTo>
                  <a:lnTo>
                    <a:pt x="881" y="6"/>
                  </a:lnTo>
                  <a:lnTo>
                    <a:pt x="906" y="0"/>
                  </a:lnTo>
                  <a:lnTo>
                    <a:pt x="9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54"/>
            <p:cNvSpPr>
              <a:spLocks/>
            </p:cNvSpPr>
            <p:nvPr/>
          </p:nvSpPr>
          <p:spPr bwMode="auto">
            <a:xfrm>
              <a:off x="7766050" y="2006600"/>
              <a:ext cx="19050" cy="17463"/>
            </a:xfrm>
            <a:custGeom>
              <a:avLst/>
              <a:gdLst>
                <a:gd name="T0" fmla="*/ 56 w 114"/>
                <a:gd name="T1" fmla="*/ 0 h 114"/>
                <a:gd name="T2" fmla="*/ 74 w 114"/>
                <a:gd name="T3" fmla="*/ 2 h 114"/>
                <a:gd name="T4" fmla="*/ 90 w 114"/>
                <a:gd name="T5" fmla="*/ 11 h 114"/>
                <a:gd name="T6" fmla="*/ 102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4 h 114"/>
                <a:gd name="T14" fmla="*/ 102 w 114"/>
                <a:gd name="T15" fmla="*/ 90 h 114"/>
                <a:gd name="T16" fmla="*/ 90 w 114"/>
                <a:gd name="T17" fmla="*/ 103 h 114"/>
                <a:gd name="T18" fmla="*/ 74 w 114"/>
                <a:gd name="T19" fmla="*/ 111 h 114"/>
                <a:gd name="T20" fmla="*/ 56 w 114"/>
                <a:gd name="T21" fmla="*/ 114 h 114"/>
                <a:gd name="T22" fmla="*/ 38 w 114"/>
                <a:gd name="T23" fmla="*/ 111 h 114"/>
                <a:gd name="T24" fmla="*/ 23 w 114"/>
                <a:gd name="T25" fmla="*/ 103 h 114"/>
                <a:gd name="T26" fmla="*/ 11 w 114"/>
                <a:gd name="T27" fmla="*/ 90 h 114"/>
                <a:gd name="T28" fmla="*/ 2 w 114"/>
                <a:gd name="T29" fmla="*/ 74 h 114"/>
                <a:gd name="T30" fmla="*/ 0 w 114"/>
                <a:gd name="T31" fmla="*/ 57 h 114"/>
                <a:gd name="T32" fmla="*/ 2 w 114"/>
                <a:gd name="T33" fmla="*/ 39 h 114"/>
                <a:gd name="T34" fmla="*/ 11 w 114"/>
                <a:gd name="T35" fmla="*/ 24 h 114"/>
                <a:gd name="T36" fmla="*/ 23 w 114"/>
                <a:gd name="T37" fmla="*/ 11 h 114"/>
                <a:gd name="T38" fmla="*/ 39 w 114"/>
                <a:gd name="T39" fmla="*/ 2 h 114"/>
                <a:gd name="T40" fmla="*/ 56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6" y="0"/>
                  </a:moveTo>
                  <a:lnTo>
                    <a:pt x="74" y="2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3"/>
                  </a:lnTo>
                  <a:lnTo>
                    <a:pt x="74" y="111"/>
                  </a:lnTo>
                  <a:lnTo>
                    <a:pt x="56" y="114"/>
                  </a:lnTo>
                  <a:lnTo>
                    <a:pt x="38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55"/>
            <p:cNvSpPr>
              <a:spLocks/>
            </p:cNvSpPr>
            <p:nvPr/>
          </p:nvSpPr>
          <p:spPr bwMode="auto">
            <a:xfrm>
              <a:off x="7753350" y="1936750"/>
              <a:ext cx="49212" cy="60325"/>
            </a:xfrm>
            <a:custGeom>
              <a:avLst/>
              <a:gdLst>
                <a:gd name="T0" fmla="*/ 181 w 306"/>
                <a:gd name="T1" fmla="*/ 2 h 382"/>
                <a:gd name="T2" fmla="*/ 239 w 306"/>
                <a:gd name="T3" fmla="*/ 21 h 382"/>
                <a:gd name="T4" fmla="*/ 280 w 306"/>
                <a:gd name="T5" fmla="*/ 53 h 382"/>
                <a:gd name="T6" fmla="*/ 303 w 306"/>
                <a:gd name="T7" fmla="*/ 97 h 382"/>
                <a:gd name="T8" fmla="*/ 303 w 306"/>
                <a:gd name="T9" fmla="*/ 147 h 382"/>
                <a:gd name="T10" fmla="*/ 284 w 306"/>
                <a:gd name="T11" fmla="*/ 193 h 382"/>
                <a:gd name="T12" fmla="*/ 257 w 306"/>
                <a:gd name="T13" fmla="*/ 227 h 382"/>
                <a:gd name="T14" fmla="*/ 232 w 306"/>
                <a:gd name="T15" fmla="*/ 251 h 382"/>
                <a:gd name="T16" fmla="*/ 205 w 306"/>
                <a:gd name="T17" fmla="*/ 274 h 382"/>
                <a:gd name="T18" fmla="*/ 185 w 306"/>
                <a:gd name="T19" fmla="*/ 302 h 382"/>
                <a:gd name="T20" fmla="*/ 181 w 306"/>
                <a:gd name="T21" fmla="*/ 333 h 382"/>
                <a:gd name="T22" fmla="*/ 180 w 306"/>
                <a:gd name="T23" fmla="*/ 358 h 382"/>
                <a:gd name="T24" fmla="*/ 172 w 306"/>
                <a:gd name="T25" fmla="*/ 372 h 382"/>
                <a:gd name="T26" fmla="*/ 152 w 306"/>
                <a:gd name="T27" fmla="*/ 381 h 382"/>
                <a:gd name="T28" fmla="*/ 123 w 306"/>
                <a:gd name="T29" fmla="*/ 381 h 382"/>
                <a:gd name="T30" fmla="*/ 105 w 306"/>
                <a:gd name="T31" fmla="*/ 371 h 382"/>
                <a:gd name="T32" fmla="*/ 96 w 306"/>
                <a:gd name="T33" fmla="*/ 349 h 382"/>
                <a:gd name="T34" fmla="*/ 97 w 306"/>
                <a:gd name="T35" fmla="*/ 306 h 382"/>
                <a:gd name="T36" fmla="*/ 109 w 306"/>
                <a:gd name="T37" fmla="*/ 267 h 382"/>
                <a:gd name="T38" fmla="*/ 126 w 306"/>
                <a:gd name="T39" fmla="*/ 239 h 382"/>
                <a:gd name="T40" fmla="*/ 146 w 306"/>
                <a:gd name="T41" fmla="*/ 219 h 382"/>
                <a:gd name="T42" fmla="*/ 169 w 306"/>
                <a:gd name="T43" fmla="*/ 200 h 382"/>
                <a:gd name="T44" fmla="*/ 193 w 306"/>
                <a:gd name="T45" fmla="*/ 179 h 382"/>
                <a:gd name="T46" fmla="*/ 209 w 306"/>
                <a:gd name="T47" fmla="*/ 152 h 382"/>
                <a:gd name="T48" fmla="*/ 209 w 306"/>
                <a:gd name="T49" fmla="*/ 119 h 382"/>
                <a:gd name="T50" fmla="*/ 192 w 306"/>
                <a:gd name="T51" fmla="*/ 97 h 382"/>
                <a:gd name="T52" fmla="*/ 163 w 306"/>
                <a:gd name="T53" fmla="*/ 86 h 382"/>
                <a:gd name="T54" fmla="*/ 126 w 306"/>
                <a:gd name="T55" fmla="*/ 86 h 382"/>
                <a:gd name="T56" fmla="*/ 100 w 306"/>
                <a:gd name="T57" fmla="*/ 95 h 382"/>
                <a:gd name="T58" fmla="*/ 84 w 306"/>
                <a:gd name="T59" fmla="*/ 110 h 382"/>
                <a:gd name="T60" fmla="*/ 74 w 306"/>
                <a:gd name="T61" fmla="*/ 125 h 382"/>
                <a:gd name="T62" fmla="*/ 63 w 306"/>
                <a:gd name="T63" fmla="*/ 137 h 382"/>
                <a:gd name="T64" fmla="*/ 46 w 306"/>
                <a:gd name="T65" fmla="*/ 142 h 382"/>
                <a:gd name="T66" fmla="*/ 25 w 306"/>
                <a:gd name="T67" fmla="*/ 138 h 382"/>
                <a:gd name="T68" fmla="*/ 8 w 306"/>
                <a:gd name="T69" fmla="*/ 124 h 382"/>
                <a:gd name="T70" fmla="*/ 0 w 306"/>
                <a:gd name="T71" fmla="*/ 99 h 382"/>
                <a:gd name="T72" fmla="*/ 8 w 306"/>
                <a:gd name="T73" fmla="*/ 71 h 382"/>
                <a:gd name="T74" fmla="*/ 28 w 306"/>
                <a:gd name="T75" fmla="*/ 41 h 382"/>
                <a:gd name="T76" fmla="*/ 65 w 306"/>
                <a:gd name="T77" fmla="*/ 16 h 382"/>
                <a:gd name="T78" fmla="*/ 115 w 306"/>
                <a:gd name="T79" fmla="*/ 2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6" h="382">
                  <a:moveTo>
                    <a:pt x="147" y="0"/>
                  </a:moveTo>
                  <a:lnTo>
                    <a:pt x="181" y="2"/>
                  </a:lnTo>
                  <a:lnTo>
                    <a:pt x="212" y="9"/>
                  </a:lnTo>
                  <a:lnTo>
                    <a:pt x="239" y="21"/>
                  </a:lnTo>
                  <a:lnTo>
                    <a:pt x="262" y="35"/>
                  </a:lnTo>
                  <a:lnTo>
                    <a:pt x="280" y="53"/>
                  </a:lnTo>
                  <a:lnTo>
                    <a:pt x="294" y="74"/>
                  </a:lnTo>
                  <a:lnTo>
                    <a:pt x="303" y="97"/>
                  </a:lnTo>
                  <a:lnTo>
                    <a:pt x="306" y="123"/>
                  </a:lnTo>
                  <a:lnTo>
                    <a:pt x="303" y="147"/>
                  </a:lnTo>
                  <a:lnTo>
                    <a:pt x="295" y="171"/>
                  </a:lnTo>
                  <a:lnTo>
                    <a:pt x="284" y="193"/>
                  </a:lnTo>
                  <a:lnTo>
                    <a:pt x="271" y="211"/>
                  </a:lnTo>
                  <a:lnTo>
                    <a:pt x="257" y="227"/>
                  </a:lnTo>
                  <a:lnTo>
                    <a:pt x="243" y="241"/>
                  </a:lnTo>
                  <a:lnTo>
                    <a:pt x="232" y="251"/>
                  </a:lnTo>
                  <a:lnTo>
                    <a:pt x="222" y="258"/>
                  </a:lnTo>
                  <a:lnTo>
                    <a:pt x="205" y="274"/>
                  </a:lnTo>
                  <a:lnTo>
                    <a:pt x="193" y="288"/>
                  </a:lnTo>
                  <a:lnTo>
                    <a:pt x="185" y="302"/>
                  </a:lnTo>
                  <a:lnTo>
                    <a:pt x="182" y="317"/>
                  </a:lnTo>
                  <a:lnTo>
                    <a:pt x="181" y="333"/>
                  </a:lnTo>
                  <a:lnTo>
                    <a:pt x="180" y="352"/>
                  </a:lnTo>
                  <a:lnTo>
                    <a:pt x="180" y="358"/>
                  </a:lnTo>
                  <a:lnTo>
                    <a:pt x="177" y="365"/>
                  </a:lnTo>
                  <a:lnTo>
                    <a:pt x="172" y="372"/>
                  </a:lnTo>
                  <a:lnTo>
                    <a:pt x="164" y="377"/>
                  </a:lnTo>
                  <a:lnTo>
                    <a:pt x="152" y="381"/>
                  </a:lnTo>
                  <a:lnTo>
                    <a:pt x="137" y="382"/>
                  </a:lnTo>
                  <a:lnTo>
                    <a:pt x="123" y="381"/>
                  </a:lnTo>
                  <a:lnTo>
                    <a:pt x="112" y="377"/>
                  </a:lnTo>
                  <a:lnTo>
                    <a:pt x="105" y="371"/>
                  </a:lnTo>
                  <a:lnTo>
                    <a:pt x="99" y="362"/>
                  </a:lnTo>
                  <a:lnTo>
                    <a:pt x="96" y="349"/>
                  </a:lnTo>
                  <a:lnTo>
                    <a:pt x="96" y="332"/>
                  </a:lnTo>
                  <a:lnTo>
                    <a:pt x="97" y="306"/>
                  </a:lnTo>
                  <a:lnTo>
                    <a:pt x="101" y="285"/>
                  </a:lnTo>
                  <a:lnTo>
                    <a:pt x="109" y="267"/>
                  </a:lnTo>
                  <a:lnTo>
                    <a:pt x="117" y="252"/>
                  </a:lnTo>
                  <a:lnTo>
                    <a:pt x="126" y="239"/>
                  </a:lnTo>
                  <a:lnTo>
                    <a:pt x="136" y="228"/>
                  </a:lnTo>
                  <a:lnTo>
                    <a:pt x="146" y="219"/>
                  </a:lnTo>
                  <a:lnTo>
                    <a:pt x="157" y="210"/>
                  </a:lnTo>
                  <a:lnTo>
                    <a:pt x="169" y="200"/>
                  </a:lnTo>
                  <a:lnTo>
                    <a:pt x="182" y="190"/>
                  </a:lnTo>
                  <a:lnTo>
                    <a:pt x="193" y="179"/>
                  </a:lnTo>
                  <a:lnTo>
                    <a:pt x="203" y="166"/>
                  </a:lnTo>
                  <a:lnTo>
                    <a:pt x="209" y="152"/>
                  </a:lnTo>
                  <a:lnTo>
                    <a:pt x="211" y="136"/>
                  </a:lnTo>
                  <a:lnTo>
                    <a:pt x="209" y="119"/>
                  </a:lnTo>
                  <a:lnTo>
                    <a:pt x="203" y="107"/>
                  </a:lnTo>
                  <a:lnTo>
                    <a:pt x="192" y="97"/>
                  </a:lnTo>
                  <a:lnTo>
                    <a:pt x="179" y="90"/>
                  </a:lnTo>
                  <a:lnTo>
                    <a:pt x="163" y="86"/>
                  </a:lnTo>
                  <a:lnTo>
                    <a:pt x="145" y="85"/>
                  </a:lnTo>
                  <a:lnTo>
                    <a:pt x="126" y="86"/>
                  </a:lnTo>
                  <a:lnTo>
                    <a:pt x="111" y="89"/>
                  </a:lnTo>
                  <a:lnTo>
                    <a:pt x="100" y="95"/>
                  </a:lnTo>
                  <a:lnTo>
                    <a:pt x="92" y="102"/>
                  </a:lnTo>
                  <a:lnTo>
                    <a:pt x="84" y="110"/>
                  </a:lnTo>
                  <a:lnTo>
                    <a:pt x="79" y="117"/>
                  </a:lnTo>
                  <a:lnTo>
                    <a:pt x="74" y="125"/>
                  </a:lnTo>
                  <a:lnTo>
                    <a:pt x="68" y="131"/>
                  </a:lnTo>
                  <a:lnTo>
                    <a:pt x="63" y="137"/>
                  </a:lnTo>
                  <a:lnTo>
                    <a:pt x="55" y="141"/>
                  </a:lnTo>
                  <a:lnTo>
                    <a:pt x="46" y="142"/>
                  </a:lnTo>
                  <a:lnTo>
                    <a:pt x="35" y="141"/>
                  </a:lnTo>
                  <a:lnTo>
                    <a:pt x="25" y="138"/>
                  </a:lnTo>
                  <a:lnTo>
                    <a:pt x="15" y="131"/>
                  </a:lnTo>
                  <a:lnTo>
                    <a:pt x="8" y="124"/>
                  </a:lnTo>
                  <a:lnTo>
                    <a:pt x="3" y="113"/>
                  </a:lnTo>
                  <a:lnTo>
                    <a:pt x="0" y="99"/>
                  </a:lnTo>
                  <a:lnTo>
                    <a:pt x="3" y="85"/>
                  </a:lnTo>
                  <a:lnTo>
                    <a:pt x="8" y="71"/>
                  </a:lnTo>
                  <a:lnTo>
                    <a:pt x="17" y="56"/>
                  </a:lnTo>
                  <a:lnTo>
                    <a:pt x="28" y="41"/>
                  </a:lnTo>
                  <a:lnTo>
                    <a:pt x="44" y="28"/>
                  </a:lnTo>
                  <a:lnTo>
                    <a:pt x="65" y="16"/>
                  </a:lnTo>
                  <a:lnTo>
                    <a:pt x="88" y="8"/>
                  </a:lnTo>
                  <a:lnTo>
                    <a:pt x="115" y="2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6" name="Group 117"/>
          <p:cNvGrpSpPr/>
          <p:nvPr/>
        </p:nvGrpSpPr>
        <p:grpSpPr>
          <a:xfrm>
            <a:off x="9267233" y="5644344"/>
            <a:ext cx="565151" cy="528638"/>
            <a:chOff x="6302375" y="1930400"/>
            <a:chExt cx="565151" cy="528638"/>
          </a:xfrm>
          <a:solidFill>
            <a:srgbClr val="000000"/>
          </a:solidFill>
        </p:grpSpPr>
        <p:sp>
          <p:nvSpPr>
            <p:cNvPr id="297" name="Freeform 60"/>
            <p:cNvSpPr>
              <a:spLocks noEditPoints="1"/>
            </p:cNvSpPr>
            <p:nvPr/>
          </p:nvSpPr>
          <p:spPr bwMode="auto">
            <a:xfrm>
              <a:off x="6599238" y="2136775"/>
              <a:ext cx="268288" cy="322263"/>
            </a:xfrm>
            <a:custGeom>
              <a:avLst/>
              <a:gdLst>
                <a:gd name="T0" fmla="*/ 659 w 1685"/>
                <a:gd name="T1" fmla="*/ 1355 h 2033"/>
                <a:gd name="T2" fmla="*/ 594 w 1685"/>
                <a:gd name="T3" fmla="*/ 1344 h 2033"/>
                <a:gd name="T4" fmla="*/ 546 w 1685"/>
                <a:gd name="T5" fmla="*/ 1297 h 2033"/>
                <a:gd name="T6" fmla="*/ 538 w 1685"/>
                <a:gd name="T7" fmla="*/ 1227 h 2033"/>
                <a:gd name="T8" fmla="*/ 572 w 1685"/>
                <a:gd name="T9" fmla="*/ 1170 h 2033"/>
                <a:gd name="T10" fmla="*/ 977 w 1685"/>
                <a:gd name="T11" fmla="*/ 0 h 2033"/>
                <a:gd name="T12" fmla="*/ 1077 w 1685"/>
                <a:gd name="T13" fmla="*/ 23 h 2033"/>
                <a:gd name="T14" fmla="*/ 1152 w 1685"/>
                <a:gd name="T15" fmla="*/ 88 h 2033"/>
                <a:gd name="T16" fmla="*/ 1190 w 1685"/>
                <a:gd name="T17" fmla="*/ 179 h 2033"/>
                <a:gd name="T18" fmla="*/ 1188 w 1685"/>
                <a:gd name="T19" fmla="*/ 970 h 2033"/>
                <a:gd name="T20" fmla="*/ 1150 w 1685"/>
                <a:gd name="T21" fmla="*/ 1063 h 2033"/>
                <a:gd name="T22" fmla="*/ 1080 w 1685"/>
                <a:gd name="T23" fmla="*/ 1123 h 2033"/>
                <a:gd name="T24" fmla="*/ 1293 w 1685"/>
                <a:gd name="T25" fmla="*/ 1145 h 2033"/>
                <a:gd name="T26" fmla="*/ 1495 w 1685"/>
                <a:gd name="T27" fmla="*/ 177 h 2033"/>
                <a:gd name="T28" fmla="*/ 1552 w 1685"/>
                <a:gd name="T29" fmla="*/ 138 h 2033"/>
                <a:gd name="T30" fmla="*/ 1622 w 1685"/>
                <a:gd name="T31" fmla="*/ 145 h 2033"/>
                <a:gd name="T32" fmla="*/ 1673 w 1685"/>
                <a:gd name="T33" fmla="*/ 191 h 2033"/>
                <a:gd name="T34" fmla="*/ 1683 w 1685"/>
                <a:gd name="T35" fmla="*/ 261 h 2033"/>
                <a:gd name="T36" fmla="*/ 1464 w 1685"/>
                <a:gd name="T37" fmla="*/ 1314 h 2033"/>
                <a:gd name="T38" fmla="*/ 1405 w 1685"/>
                <a:gd name="T39" fmla="*/ 1353 h 2033"/>
                <a:gd name="T40" fmla="*/ 1587 w 1685"/>
                <a:gd name="T41" fmla="*/ 1937 h 2033"/>
                <a:gd name="T42" fmla="*/ 1586 w 1685"/>
                <a:gd name="T43" fmla="*/ 1990 h 2033"/>
                <a:gd name="T44" fmla="*/ 1547 w 1685"/>
                <a:gd name="T45" fmla="*/ 2028 h 2033"/>
                <a:gd name="T46" fmla="*/ 1493 w 1685"/>
                <a:gd name="T47" fmla="*/ 2027 h 2033"/>
                <a:gd name="T48" fmla="*/ 1455 w 1685"/>
                <a:gd name="T49" fmla="*/ 1987 h 2033"/>
                <a:gd name="T50" fmla="*/ 672 w 1685"/>
                <a:gd name="T51" fmla="*/ 1712 h 2033"/>
                <a:gd name="T52" fmla="*/ 727 w 1685"/>
                <a:gd name="T53" fmla="*/ 1877 h 2033"/>
                <a:gd name="T54" fmla="*/ 709 w 1685"/>
                <a:gd name="T55" fmla="*/ 1952 h 2033"/>
                <a:gd name="T56" fmla="*/ 655 w 1685"/>
                <a:gd name="T57" fmla="*/ 2009 h 2033"/>
                <a:gd name="T58" fmla="*/ 577 w 1685"/>
                <a:gd name="T59" fmla="*/ 2033 h 2033"/>
                <a:gd name="T60" fmla="*/ 502 w 1685"/>
                <a:gd name="T61" fmla="*/ 2015 h 2033"/>
                <a:gd name="T62" fmla="*/ 444 w 1685"/>
                <a:gd name="T63" fmla="*/ 1961 h 2033"/>
                <a:gd name="T64" fmla="*/ 75 w 1685"/>
                <a:gd name="T65" fmla="*/ 1031 h 2033"/>
                <a:gd name="T66" fmla="*/ 85 w 1685"/>
                <a:gd name="T67" fmla="*/ 943 h 2033"/>
                <a:gd name="T68" fmla="*/ 135 w 1685"/>
                <a:gd name="T69" fmla="*/ 881 h 2033"/>
                <a:gd name="T70" fmla="*/ 203 w 1685"/>
                <a:gd name="T71" fmla="*/ 852 h 2033"/>
                <a:gd name="T72" fmla="*/ 729 w 1685"/>
                <a:gd name="T73" fmla="*/ 844 h 2033"/>
                <a:gd name="T74" fmla="*/ 803 w 1685"/>
                <a:gd name="T75" fmla="*/ 795 h 2033"/>
                <a:gd name="T76" fmla="*/ 867 w 1685"/>
                <a:gd name="T77" fmla="*/ 652 h 2033"/>
                <a:gd name="T78" fmla="*/ 951 w 1685"/>
                <a:gd name="T79" fmla="*/ 352 h 2033"/>
                <a:gd name="T80" fmla="*/ 717 w 1685"/>
                <a:gd name="T81" fmla="*/ 749 h 2033"/>
                <a:gd name="T82" fmla="*/ 641 w 1685"/>
                <a:gd name="T83" fmla="*/ 773 h 2033"/>
                <a:gd name="T84" fmla="*/ 71 w 1685"/>
                <a:gd name="T85" fmla="*/ 760 h 2033"/>
                <a:gd name="T86" fmla="*/ 13 w 1685"/>
                <a:gd name="T87" fmla="*/ 701 h 2033"/>
                <a:gd name="T88" fmla="*/ 2 w 1685"/>
                <a:gd name="T89" fmla="*/ 620 h 2033"/>
                <a:gd name="T90" fmla="*/ 38 w 1685"/>
                <a:gd name="T91" fmla="*/ 556 h 2033"/>
                <a:gd name="T92" fmla="*/ 101 w 1685"/>
                <a:gd name="T93" fmla="*/ 521 h 2033"/>
                <a:gd name="T94" fmla="*/ 759 w 1685"/>
                <a:gd name="T95" fmla="*/ 173 h 2033"/>
                <a:gd name="T96" fmla="*/ 572 w 1685"/>
                <a:gd name="T97" fmla="*/ 183 h 2033"/>
                <a:gd name="T98" fmla="*/ 608 w 1685"/>
                <a:gd name="T99" fmla="*/ 91 h 2033"/>
                <a:gd name="T100" fmla="*/ 683 w 1685"/>
                <a:gd name="T101" fmla="*/ 26 h 2033"/>
                <a:gd name="T102" fmla="*/ 781 w 1685"/>
                <a:gd name="T103" fmla="*/ 1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85" h="2033">
                  <a:moveTo>
                    <a:pt x="452" y="1157"/>
                  </a:moveTo>
                  <a:lnTo>
                    <a:pt x="595" y="1519"/>
                  </a:lnTo>
                  <a:lnTo>
                    <a:pt x="659" y="1355"/>
                  </a:lnTo>
                  <a:lnTo>
                    <a:pt x="641" y="1355"/>
                  </a:lnTo>
                  <a:lnTo>
                    <a:pt x="617" y="1353"/>
                  </a:lnTo>
                  <a:lnTo>
                    <a:pt x="594" y="1344"/>
                  </a:lnTo>
                  <a:lnTo>
                    <a:pt x="575" y="1332"/>
                  </a:lnTo>
                  <a:lnTo>
                    <a:pt x="559" y="1316"/>
                  </a:lnTo>
                  <a:lnTo>
                    <a:pt x="546" y="1297"/>
                  </a:lnTo>
                  <a:lnTo>
                    <a:pt x="538" y="1274"/>
                  </a:lnTo>
                  <a:lnTo>
                    <a:pt x="535" y="1249"/>
                  </a:lnTo>
                  <a:lnTo>
                    <a:pt x="538" y="1227"/>
                  </a:lnTo>
                  <a:lnTo>
                    <a:pt x="546" y="1205"/>
                  </a:lnTo>
                  <a:lnTo>
                    <a:pt x="557" y="1186"/>
                  </a:lnTo>
                  <a:lnTo>
                    <a:pt x="572" y="1170"/>
                  </a:lnTo>
                  <a:lnTo>
                    <a:pt x="590" y="1158"/>
                  </a:lnTo>
                  <a:lnTo>
                    <a:pt x="452" y="1157"/>
                  </a:lnTo>
                  <a:close/>
                  <a:moveTo>
                    <a:pt x="977" y="0"/>
                  </a:moveTo>
                  <a:lnTo>
                    <a:pt x="1013" y="2"/>
                  </a:lnTo>
                  <a:lnTo>
                    <a:pt x="1045" y="11"/>
                  </a:lnTo>
                  <a:lnTo>
                    <a:pt x="1077" y="23"/>
                  </a:lnTo>
                  <a:lnTo>
                    <a:pt x="1105" y="41"/>
                  </a:lnTo>
                  <a:lnTo>
                    <a:pt x="1131" y="62"/>
                  </a:lnTo>
                  <a:lnTo>
                    <a:pt x="1152" y="88"/>
                  </a:lnTo>
                  <a:lnTo>
                    <a:pt x="1169" y="116"/>
                  </a:lnTo>
                  <a:lnTo>
                    <a:pt x="1182" y="146"/>
                  </a:lnTo>
                  <a:lnTo>
                    <a:pt x="1190" y="179"/>
                  </a:lnTo>
                  <a:lnTo>
                    <a:pt x="1193" y="214"/>
                  </a:lnTo>
                  <a:lnTo>
                    <a:pt x="1191" y="937"/>
                  </a:lnTo>
                  <a:lnTo>
                    <a:pt x="1188" y="970"/>
                  </a:lnTo>
                  <a:lnTo>
                    <a:pt x="1180" y="1004"/>
                  </a:lnTo>
                  <a:lnTo>
                    <a:pt x="1167" y="1034"/>
                  </a:lnTo>
                  <a:lnTo>
                    <a:pt x="1150" y="1063"/>
                  </a:lnTo>
                  <a:lnTo>
                    <a:pt x="1127" y="1088"/>
                  </a:lnTo>
                  <a:lnTo>
                    <a:pt x="1105" y="1107"/>
                  </a:lnTo>
                  <a:lnTo>
                    <a:pt x="1080" y="1123"/>
                  </a:lnTo>
                  <a:lnTo>
                    <a:pt x="1053" y="1136"/>
                  </a:lnTo>
                  <a:lnTo>
                    <a:pt x="1025" y="1145"/>
                  </a:lnTo>
                  <a:lnTo>
                    <a:pt x="1293" y="1145"/>
                  </a:lnTo>
                  <a:lnTo>
                    <a:pt x="1476" y="220"/>
                  </a:lnTo>
                  <a:lnTo>
                    <a:pt x="1483" y="196"/>
                  </a:lnTo>
                  <a:lnTo>
                    <a:pt x="1495" y="177"/>
                  </a:lnTo>
                  <a:lnTo>
                    <a:pt x="1511" y="160"/>
                  </a:lnTo>
                  <a:lnTo>
                    <a:pt x="1531" y="147"/>
                  </a:lnTo>
                  <a:lnTo>
                    <a:pt x="1552" y="138"/>
                  </a:lnTo>
                  <a:lnTo>
                    <a:pt x="1575" y="135"/>
                  </a:lnTo>
                  <a:lnTo>
                    <a:pt x="1600" y="137"/>
                  </a:lnTo>
                  <a:lnTo>
                    <a:pt x="1622" y="145"/>
                  </a:lnTo>
                  <a:lnTo>
                    <a:pt x="1643" y="156"/>
                  </a:lnTo>
                  <a:lnTo>
                    <a:pt x="1660" y="173"/>
                  </a:lnTo>
                  <a:lnTo>
                    <a:pt x="1673" y="191"/>
                  </a:lnTo>
                  <a:lnTo>
                    <a:pt x="1682" y="212"/>
                  </a:lnTo>
                  <a:lnTo>
                    <a:pt x="1685" y="236"/>
                  </a:lnTo>
                  <a:lnTo>
                    <a:pt x="1683" y="261"/>
                  </a:lnTo>
                  <a:lnTo>
                    <a:pt x="1484" y="1270"/>
                  </a:lnTo>
                  <a:lnTo>
                    <a:pt x="1477" y="1293"/>
                  </a:lnTo>
                  <a:lnTo>
                    <a:pt x="1464" y="1314"/>
                  </a:lnTo>
                  <a:lnTo>
                    <a:pt x="1448" y="1331"/>
                  </a:lnTo>
                  <a:lnTo>
                    <a:pt x="1427" y="1344"/>
                  </a:lnTo>
                  <a:lnTo>
                    <a:pt x="1405" y="1353"/>
                  </a:lnTo>
                  <a:lnTo>
                    <a:pt x="1381" y="1355"/>
                  </a:lnTo>
                  <a:lnTo>
                    <a:pt x="1362" y="1355"/>
                  </a:lnTo>
                  <a:lnTo>
                    <a:pt x="1587" y="1937"/>
                  </a:lnTo>
                  <a:lnTo>
                    <a:pt x="1591" y="1955"/>
                  </a:lnTo>
                  <a:lnTo>
                    <a:pt x="1591" y="1973"/>
                  </a:lnTo>
                  <a:lnTo>
                    <a:pt x="1586" y="1990"/>
                  </a:lnTo>
                  <a:lnTo>
                    <a:pt x="1576" y="2006"/>
                  </a:lnTo>
                  <a:lnTo>
                    <a:pt x="1563" y="2018"/>
                  </a:lnTo>
                  <a:lnTo>
                    <a:pt x="1547" y="2028"/>
                  </a:lnTo>
                  <a:lnTo>
                    <a:pt x="1529" y="2032"/>
                  </a:lnTo>
                  <a:lnTo>
                    <a:pt x="1510" y="2031"/>
                  </a:lnTo>
                  <a:lnTo>
                    <a:pt x="1493" y="2027"/>
                  </a:lnTo>
                  <a:lnTo>
                    <a:pt x="1478" y="2017"/>
                  </a:lnTo>
                  <a:lnTo>
                    <a:pt x="1465" y="2004"/>
                  </a:lnTo>
                  <a:lnTo>
                    <a:pt x="1455" y="1987"/>
                  </a:lnTo>
                  <a:lnTo>
                    <a:pt x="1211" y="1355"/>
                  </a:lnTo>
                  <a:lnTo>
                    <a:pt x="810" y="1355"/>
                  </a:lnTo>
                  <a:lnTo>
                    <a:pt x="672" y="1712"/>
                  </a:lnTo>
                  <a:lnTo>
                    <a:pt x="716" y="1824"/>
                  </a:lnTo>
                  <a:lnTo>
                    <a:pt x="725" y="1850"/>
                  </a:lnTo>
                  <a:lnTo>
                    <a:pt x="727" y="1877"/>
                  </a:lnTo>
                  <a:lnTo>
                    <a:pt x="726" y="1903"/>
                  </a:lnTo>
                  <a:lnTo>
                    <a:pt x="719" y="1929"/>
                  </a:lnTo>
                  <a:lnTo>
                    <a:pt x="709" y="1952"/>
                  </a:lnTo>
                  <a:lnTo>
                    <a:pt x="695" y="1974"/>
                  </a:lnTo>
                  <a:lnTo>
                    <a:pt x="676" y="1993"/>
                  </a:lnTo>
                  <a:lnTo>
                    <a:pt x="655" y="2009"/>
                  </a:lnTo>
                  <a:lnTo>
                    <a:pt x="631" y="2022"/>
                  </a:lnTo>
                  <a:lnTo>
                    <a:pt x="604" y="2030"/>
                  </a:lnTo>
                  <a:lnTo>
                    <a:pt x="577" y="2033"/>
                  </a:lnTo>
                  <a:lnTo>
                    <a:pt x="551" y="2031"/>
                  </a:lnTo>
                  <a:lnTo>
                    <a:pt x="525" y="2024"/>
                  </a:lnTo>
                  <a:lnTo>
                    <a:pt x="502" y="2015"/>
                  </a:lnTo>
                  <a:lnTo>
                    <a:pt x="480" y="2001"/>
                  </a:lnTo>
                  <a:lnTo>
                    <a:pt x="461" y="1982"/>
                  </a:lnTo>
                  <a:lnTo>
                    <a:pt x="444" y="1961"/>
                  </a:lnTo>
                  <a:lnTo>
                    <a:pt x="431" y="1936"/>
                  </a:lnTo>
                  <a:lnTo>
                    <a:pt x="84" y="1060"/>
                  </a:lnTo>
                  <a:lnTo>
                    <a:pt x="75" y="1031"/>
                  </a:lnTo>
                  <a:lnTo>
                    <a:pt x="73" y="1002"/>
                  </a:lnTo>
                  <a:lnTo>
                    <a:pt x="77" y="971"/>
                  </a:lnTo>
                  <a:lnTo>
                    <a:pt x="85" y="943"/>
                  </a:lnTo>
                  <a:lnTo>
                    <a:pt x="100" y="918"/>
                  </a:lnTo>
                  <a:lnTo>
                    <a:pt x="116" y="897"/>
                  </a:lnTo>
                  <a:lnTo>
                    <a:pt x="135" y="881"/>
                  </a:lnTo>
                  <a:lnTo>
                    <a:pt x="155" y="868"/>
                  </a:lnTo>
                  <a:lnTo>
                    <a:pt x="178" y="858"/>
                  </a:lnTo>
                  <a:lnTo>
                    <a:pt x="203" y="852"/>
                  </a:lnTo>
                  <a:lnTo>
                    <a:pt x="228" y="851"/>
                  </a:lnTo>
                  <a:lnTo>
                    <a:pt x="698" y="852"/>
                  </a:lnTo>
                  <a:lnTo>
                    <a:pt x="729" y="844"/>
                  </a:lnTo>
                  <a:lnTo>
                    <a:pt x="757" y="831"/>
                  </a:lnTo>
                  <a:lnTo>
                    <a:pt x="782" y="815"/>
                  </a:lnTo>
                  <a:lnTo>
                    <a:pt x="803" y="795"/>
                  </a:lnTo>
                  <a:lnTo>
                    <a:pt x="820" y="772"/>
                  </a:lnTo>
                  <a:lnTo>
                    <a:pt x="832" y="746"/>
                  </a:lnTo>
                  <a:lnTo>
                    <a:pt x="867" y="652"/>
                  </a:lnTo>
                  <a:lnTo>
                    <a:pt x="899" y="554"/>
                  </a:lnTo>
                  <a:lnTo>
                    <a:pt x="927" y="455"/>
                  </a:lnTo>
                  <a:lnTo>
                    <a:pt x="951" y="352"/>
                  </a:lnTo>
                  <a:lnTo>
                    <a:pt x="753" y="708"/>
                  </a:lnTo>
                  <a:lnTo>
                    <a:pt x="737" y="730"/>
                  </a:lnTo>
                  <a:lnTo>
                    <a:pt x="717" y="749"/>
                  </a:lnTo>
                  <a:lnTo>
                    <a:pt x="694" y="762"/>
                  </a:lnTo>
                  <a:lnTo>
                    <a:pt x="669" y="770"/>
                  </a:lnTo>
                  <a:lnTo>
                    <a:pt x="641" y="773"/>
                  </a:lnTo>
                  <a:lnTo>
                    <a:pt x="127" y="773"/>
                  </a:lnTo>
                  <a:lnTo>
                    <a:pt x="98" y="770"/>
                  </a:lnTo>
                  <a:lnTo>
                    <a:pt x="71" y="760"/>
                  </a:lnTo>
                  <a:lnTo>
                    <a:pt x="47" y="745"/>
                  </a:lnTo>
                  <a:lnTo>
                    <a:pt x="28" y="725"/>
                  </a:lnTo>
                  <a:lnTo>
                    <a:pt x="13" y="701"/>
                  </a:lnTo>
                  <a:lnTo>
                    <a:pt x="3" y="675"/>
                  </a:lnTo>
                  <a:lnTo>
                    <a:pt x="0" y="645"/>
                  </a:lnTo>
                  <a:lnTo>
                    <a:pt x="2" y="620"/>
                  </a:lnTo>
                  <a:lnTo>
                    <a:pt x="10" y="596"/>
                  </a:lnTo>
                  <a:lnTo>
                    <a:pt x="22" y="574"/>
                  </a:lnTo>
                  <a:lnTo>
                    <a:pt x="38" y="556"/>
                  </a:lnTo>
                  <a:lnTo>
                    <a:pt x="56" y="540"/>
                  </a:lnTo>
                  <a:lnTo>
                    <a:pt x="78" y="528"/>
                  </a:lnTo>
                  <a:lnTo>
                    <a:pt x="101" y="521"/>
                  </a:lnTo>
                  <a:lnTo>
                    <a:pt x="127" y="518"/>
                  </a:lnTo>
                  <a:lnTo>
                    <a:pt x="566" y="518"/>
                  </a:lnTo>
                  <a:lnTo>
                    <a:pt x="759" y="173"/>
                  </a:lnTo>
                  <a:lnTo>
                    <a:pt x="572" y="381"/>
                  </a:lnTo>
                  <a:lnTo>
                    <a:pt x="570" y="218"/>
                  </a:lnTo>
                  <a:lnTo>
                    <a:pt x="572" y="183"/>
                  </a:lnTo>
                  <a:lnTo>
                    <a:pt x="579" y="150"/>
                  </a:lnTo>
                  <a:lnTo>
                    <a:pt x="591" y="119"/>
                  </a:lnTo>
                  <a:lnTo>
                    <a:pt x="608" y="91"/>
                  </a:lnTo>
                  <a:lnTo>
                    <a:pt x="630" y="66"/>
                  </a:lnTo>
                  <a:lnTo>
                    <a:pt x="655" y="44"/>
                  </a:lnTo>
                  <a:lnTo>
                    <a:pt x="683" y="26"/>
                  </a:lnTo>
                  <a:lnTo>
                    <a:pt x="713" y="13"/>
                  </a:lnTo>
                  <a:lnTo>
                    <a:pt x="746" y="5"/>
                  </a:lnTo>
                  <a:lnTo>
                    <a:pt x="781" y="1"/>
                  </a:lnTo>
                  <a:lnTo>
                    <a:pt x="9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61"/>
            <p:cNvSpPr>
              <a:spLocks/>
            </p:cNvSpPr>
            <p:nvPr/>
          </p:nvSpPr>
          <p:spPr bwMode="auto">
            <a:xfrm>
              <a:off x="6669088" y="2032000"/>
              <a:ext cx="88900" cy="88900"/>
            </a:xfrm>
            <a:custGeom>
              <a:avLst/>
              <a:gdLst>
                <a:gd name="T0" fmla="*/ 282 w 564"/>
                <a:gd name="T1" fmla="*/ 0 h 562"/>
                <a:gd name="T2" fmla="*/ 324 w 564"/>
                <a:gd name="T3" fmla="*/ 4 h 562"/>
                <a:gd name="T4" fmla="*/ 364 w 564"/>
                <a:gd name="T5" fmla="*/ 12 h 562"/>
                <a:gd name="T6" fmla="*/ 401 w 564"/>
                <a:gd name="T7" fmla="*/ 27 h 562"/>
                <a:gd name="T8" fmla="*/ 435 w 564"/>
                <a:gd name="T9" fmla="*/ 46 h 562"/>
                <a:gd name="T10" fmla="*/ 468 w 564"/>
                <a:gd name="T11" fmla="*/ 69 h 562"/>
                <a:gd name="T12" fmla="*/ 495 w 564"/>
                <a:gd name="T13" fmla="*/ 97 h 562"/>
                <a:gd name="T14" fmla="*/ 518 w 564"/>
                <a:gd name="T15" fmla="*/ 129 h 562"/>
                <a:gd name="T16" fmla="*/ 538 w 564"/>
                <a:gd name="T17" fmla="*/ 163 h 562"/>
                <a:gd name="T18" fmla="*/ 552 w 564"/>
                <a:gd name="T19" fmla="*/ 201 h 562"/>
                <a:gd name="T20" fmla="*/ 561 w 564"/>
                <a:gd name="T21" fmla="*/ 241 h 562"/>
                <a:gd name="T22" fmla="*/ 564 w 564"/>
                <a:gd name="T23" fmla="*/ 281 h 562"/>
                <a:gd name="T24" fmla="*/ 561 w 564"/>
                <a:gd name="T25" fmla="*/ 323 h 562"/>
                <a:gd name="T26" fmla="*/ 552 w 564"/>
                <a:gd name="T27" fmla="*/ 363 h 562"/>
                <a:gd name="T28" fmla="*/ 538 w 564"/>
                <a:gd name="T29" fmla="*/ 400 h 562"/>
                <a:gd name="T30" fmla="*/ 518 w 564"/>
                <a:gd name="T31" fmla="*/ 435 h 562"/>
                <a:gd name="T32" fmla="*/ 495 w 564"/>
                <a:gd name="T33" fmla="*/ 467 h 562"/>
                <a:gd name="T34" fmla="*/ 468 w 564"/>
                <a:gd name="T35" fmla="*/ 494 h 562"/>
                <a:gd name="T36" fmla="*/ 435 w 564"/>
                <a:gd name="T37" fmla="*/ 517 h 562"/>
                <a:gd name="T38" fmla="*/ 401 w 564"/>
                <a:gd name="T39" fmla="*/ 537 h 562"/>
                <a:gd name="T40" fmla="*/ 364 w 564"/>
                <a:gd name="T41" fmla="*/ 551 h 562"/>
                <a:gd name="T42" fmla="*/ 324 w 564"/>
                <a:gd name="T43" fmla="*/ 560 h 562"/>
                <a:gd name="T44" fmla="*/ 282 w 564"/>
                <a:gd name="T45" fmla="*/ 562 h 562"/>
                <a:gd name="T46" fmla="*/ 241 w 564"/>
                <a:gd name="T47" fmla="*/ 560 h 562"/>
                <a:gd name="T48" fmla="*/ 201 w 564"/>
                <a:gd name="T49" fmla="*/ 551 h 562"/>
                <a:gd name="T50" fmla="*/ 163 w 564"/>
                <a:gd name="T51" fmla="*/ 537 h 562"/>
                <a:gd name="T52" fmla="*/ 129 w 564"/>
                <a:gd name="T53" fmla="*/ 517 h 562"/>
                <a:gd name="T54" fmla="*/ 98 w 564"/>
                <a:gd name="T55" fmla="*/ 494 h 562"/>
                <a:gd name="T56" fmla="*/ 69 w 564"/>
                <a:gd name="T57" fmla="*/ 467 h 562"/>
                <a:gd name="T58" fmla="*/ 46 w 564"/>
                <a:gd name="T59" fmla="*/ 435 h 562"/>
                <a:gd name="T60" fmla="*/ 27 w 564"/>
                <a:gd name="T61" fmla="*/ 400 h 562"/>
                <a:gd name="T62" fmla="*/ 12 w 564"/>
                <a:gd name="T63" fmla="*/ 363 h 562"/>
                <a:gd name="T64" fmla="*/ 4 w 564"/>
                <a:gd name="T65" fmla="*/ 323 h 562"/>
                <a:gd name="T66" fmla="*/ 0 w 564"/>
                <a:gd name="T67" fmla="*/ 281 h 562"/>
                <a:gd name="T68" fmla="*/ 4 w 564"/>
                <a:gd name="T69" fmla="*/ 241 h 562"/>
                <a:gd name="T70" fmla="*/ 12 w 564"/>
                <a:gd name="T71" fmla="*/ 201 h 562"/>
                <a:gd name="T72" fmla="*/ 27 w 564"/>
                <a:gd name="T73" fmla="*/ 163 h 562"/>
                <a:gd name="T74" fmla="*/ 46 w 564"/>
                <a:gd name="T75" fmla="*/ 129 h 562"/>
                <a:gd name="T76" fmla="*/ 69 w 564"/>
                <a:gd name="T77" fmla="*/ 97 h 562"/>
                <a:gd name="T78" fmla="*/ 98 w 564"/>
                <a:gd name="T79" fmla="*/ 69 h 562"/>
                <a:gd name="T80" fmla="*/ 129 w 564"/>
                <a:gd name="T81" fmla="*/ 46 h 562"/>
                <a:gd name="T82" fmla="*/ 163 w 564"/>
                <a:gd name="T83" fmla="*/ 27 h 562"/>
                <a:gd name="T84" fmla="*/ 201 w 564"/>
                <a:gd name="T85" fmla="*/ 12 h 562"/>
                <a:gd name="T86" fmla="*/ 241 w 564"/>
                <a:gd name="T87" fmla="*/ 4 h 562"/>
                <a:gd name="T88" fmla="*/ 282 w 564"/>
                <a:gd name="T8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4" h="562">
                  <a:moveTo>
                    <a:pt x="282" y="0"/>
                  </a:moveTo>
                  <a:lnTo>
                    <a:pt x="324" y="4"/>
                  </a:lnTo>
                  <a:lnTo>
                    <a:pt x="364" y="12"/>
                  </a:lnTo>
                  <a:lnTo>
                    <a:pt x="401" y="27"/>
                  </a:lnTo>
                  <a:lnTo>
                    <a:pt x="435" y="46"/>
                  </a:lnTo>
                  <a:lnTo>
                    <a:pt x="468" y="69"/>
                  </a:lnTo>
                  <a:lnTo>
                    <a:pt x="495" y="97"/>
                  </a:lnTo>
                  <a:lnTo>
                    <a:pt x="518" y="129"/>
                  </a:lnTo>
                  <a:lnTo>
                    <a:pt x="538" y="163"/>
                  </a:lnTo>
                  <a:lnTo>
                    <a:pt x="552" y="201"/>
                  </a:lnTo>
                  <a:lnTo>
                    <a:pt x="561" y="241"/>
                  </a:lnTo>
                  <a:lnTo>
                    <a:pt x="564" y="281"/>
                  </a:lnTo>
                  <a:lnTo>
                    <a:pt x="561" y="323"/>
                  </a:lnTo>
                  <a:lnTo>
                    <a:pt x="552" y="363"/>
                  </a:lnTo>
                  <a:lnTo>
                    <a:pt x="538" y="400"/>
                  </a:lnTo>
                  <a:lnTo>
                    <a:pt x="518" y="435"/>
                  </a:lnTo>
                  <a:lnTo>
                    <a:pt x="495" y="467"/>
                  </a:lnTo>
                  <a:lnTo>
                    <a:pt x="468" y="494"/>
                  </a:lnTo>
                  <a:lnTo>
                    <a:pt x="435" y="517"/>
                  </a:lnTo>
                  <a:lnTo>
                    <a:pt x="401" y="537"/>
                  </a:lnTo>
                  <a:lnTo>
                    <a:pt x="364" y="551"/>
                  </a:lnTo>
                  <a:lnTo>
                    <a:pt x="324" y="560"/>
                  </a:lnTo>
                  <a:lnTo>
                    <a:pt x="282" y="562"/>
                  </a:lnTo>
                  <a:lnTo>
                    <a:pt x="241" y="560"/>
                  </a:lnTo>
                  <a:lnTo>
                    <a:pt x="201" y="551"/>
                  </a:lnTo>
                  <a:lnTo>
                    <a:pt x="163" y="537"/>
                  </a:lnTo>
                  <a:lnTo>
                    <a:pt x="129" y="517"/>
                  </a:lnTo>
                  <a:lnTo>
                    <a:pt x="98" y="494"/>
                  </a:lnTo>
                  <a:lnTo>
                    <a:pt x="69" y="467"/>
                  </a:lnTo>
                  <a:lnTo>
                    <a:pt x="46" y="435"/>
                  </a:lnTo>
                  <a:lnTo>
                    <a:pt x="27" y="400"/>
                  </a:lnTo>
                  <a:lnTo>
                    <a:pt x="12" y="363"/>
                  </a:lnTo>
                  <a:lnTo>
                    <a:pt x="4" y="323"/>
                  </a:lnTo>
                  <a:lnTo>
                    <a:pt x="0" y="281"/>
                  </a:lnTo>
                  <a:lnTo>
                    <a:pt x="4" y="241"/>
                  </a:lnTo>
                  <a:lnTo>
                    <a:pt x="12" y="201"/>
                  </a:lnTo>
                  <a:lnTo>
                    <a:pt x="27" y="163"/>
                  </a:lnTo>
                  <a:lnTo>
                    <a:pt x="46" y="129"/>
                  </a:lnTo>
                  <a:lnTo>
                    <a:pt x="69" y="97"/>
                  </a:lnTo>
                  <a:lnTo>
                    <a:pt x="98" y="69"/>
                  </a:lnTo>
                  <a:lnTo>
                    <a:pt x="129" y="46"/>
                  </a:lnTo>
                  <a:lnTo>
                    <a:pt x="163" y="27"/>
                  </a:lnTo>
                  <a:lnTo>
                    <a:pt x="201" y="12"/>
                  </a:lnTo>
                  <a:lnTo>
                    <a:pt x="241" y="4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62"/>
            <p:cNvSpPr>
              <a:spLocks noEditPoints="1"/>
            </p:cNvSpPr>
            <p:nvPr/>
          </p:nvSpPr>
          <p:spPr bwMode="auto">
            <a:xfrm>
              <a:off x="6302375" y="2136775"/>
              <a:ext cx="268288" cy="322263"/>
            </a:xfrm>
            <a:custGeom>
              <a:avLst/>
              <a:gdLst>
                <a:gd name="T0" fmla="*/ 1113 w 1685"/>
                <a:gd name="T1" fmla="*/ 1170 h 2033"/>
                <a:gd name="T2" fmla="*/ 1147 w 1685"/>
                <a:gd name="T3" fmla="*/ 1227 h 2033"/>
                <a:gd name="T4" fmla="*/ 1139 w 1685"/>
                <a:gd name="T5" fmla="*/ 1297 h 2033"/>
                <a:gd name="T6" fmla="*/ 1091 w 1685"/>
                <a:gd name="T7" fmla="*/ 1344 h 2033"/>
                <a:gd name="T8" fmla="*/ 1026 w 1685"/>
                <a:gd name="T9" fmla="*/ 1355 h 2033"/>
                <a:gd name="T10" fmla="*/ 708 w 1685"/>
                <a:gd name="T11" fmla="*/ 0 h 2033"/>
                <a:gd name="T12" fmla="*/ 972 w 1685"/>
                <a:gd name="T13" fmla="*/ 13 h 2033"/>
                <a:gd name="T14" fmla="*/ 1055 w 1685"/>
                <a:gd name="T15" fmla="*/ 66 h 2033"/>
                <a:gd name="T16" fmla="*/ 1106 w 1685"/>
                <a:gd name="T17" fmla="*/ 150 h 2033"/>
                <a:gd name="T18" fmla="*/ 1113 w 1685"/>
                <a:gd name="T19" fmla="*/ 381 h 2033"/>
                <a:gd name="T20" fmla="*/ 1558 w 1685"/>
                <a:gd name="T21" fmla="*/ 518 h 2033"/>
                <a:gd name="T22" fmla="*/ 1629 w 1685"/>
                <a:gd name="T23" fmla="*/ 540 h 2033"/>
                <a:gd name="T24" fmla="*/ 1675 w 1685"/>
                <a:gd name="T25" fmla="*/ 596 h 2033"/>
                <a:gd name="T26" fmla="*/ 1683 w 1685"/>
                <a:gd name="T27" fmla="*/ 671 h 2033"/>
                <a:gd name="T28" fmla="*/ 1647 w 1685"/>
                <a:gd name="T29" fmla="*/ 736 h 2033"/>
                <a:gd name="T30" fmla="*/ 1584 w 1685"/>
                <a:gd name="T31" fmla="*/ 770 h 2033"/>
                <a:gd name="T32" fmla="*/ 1016 w 1685"/>
                <a:gd name="T33" fmla="*/ 770 h 2033"/>
                <a:gd name="T34" fmla="*/ 948 w 1685"/>
                <a:gd name="T35" fmla="*/ 730 h 2033"/>
                <a:gd name="T36" fmla="*/ 853 w 1685"/>
                <a:gd name="T37" fmla="*/ 746 h 2033"/>
                <a:gd name="T38" fmla="*/ 903 w 1685"/>
                <a:gd name="T39" fmla="*/ 815 h 2033"/>
                <a:gd name="T40" fmla="*/ 984 w 1685"/>
                <a:gd name="T41" fmla="*/ 852 h 2033"/>
                <a:gd name="T42" fmla="*/ 985 w 1685"/>
                <a:gd name="T43" fmla="*/ 852 h 2033"/>
                <a:gd name="T44" fmla="*/ 994 w 1685"/>
                <a:gd name="T45" fmla="*/ 852 h 2033"/>
                <a:gd name="T46" fmla="*/ 1021 w 1685"/>
                <a:gd name="T47" fmla="*/ 852 h 2033"/>
                <a:gd name="T48" fmla="*/ 1076 w 1685"/>
                <a:gd name="T49" fmla="*/ 852 h 2033"/>
                <a:gd name="T50" fmla="*/ 1174 w 1685"/>
                <a:gd name="T51" fmla="*/ 852 h 2033"/>
                <a:gd name="T52" fmla="*/ 1323 w 1685"/>
                <a:gd name="T53" fmla="*/ 851 h 2033"/>
                <a:gd name="T54" fmla="*/ 1459 w 1685"/>
                <a:gd name="T55" fmla="*/ 851 h 2033"/>
                <a:gd name="T56" fmla="*/ 1543 w 1685"/>
                <a:gd name="T57" fmla="*/ 876 h 2033"/>
                <a:gd name="T58" fmla="*/ 1600 w 1685"/>
                <a:gd name="T59" fmla="*/ 943 h 2033"/>
                <a:gd name="T60" fmla="*/ 1610 w 1685"/>
                <a:gd name="T61" fmla="*/ 1031 h 2033"/>
                <a:gd name="T62" fmla="*/ 1241 w 1685"/>
                <a:gd name="T63" fmla="*/ 1961 h 2033"/>
                <a:gd name="T64" fmla="*/ 1183 w 1685"/>
                <a:gd name="T65" fmla="*/ 2015 h 2033"/>
                <a:gd name="T66" fmla="*/ 1108 w 1685"/>
                <a:gd name="T67" fmla="*/ 2033 h 2033"/>
                <a:gd name="T68" fmla="*/ 1030 w 1685"/>
                <a:gd name="T69" fmla="*/ 2009 h 2033"/>
                <a:gd name="T70" fmla="*/ 976 w 1685"/>
                <a:gd name="T71" fmla="*/ 1952 h 2033"/>
                <a:gd name="T72" fmla="*/ 958 w 1685"/>
                <a:gd name="T73" fmla="*/ 1877 h 2033"/>
                <a:gd name="T74" fmla="*/ 1013 w 1685"/>
                <a:gd name="T75" fmla="*/ 1712 h 2033"/>
                <a:gd name="T76" fmla="*/ 230 w 1685"/>
                <a:gd name="T77" fmla="*/ 1987 h 2033"/>
                <a:gd name="T78" fmla="*/ 192 w 1685"/>
                <a:gd name="T79" fmla="*/ 2027 h 2033"/>
                <a:gd name="T80" fmla="*/ 138 w 1685"/>
                <a:gd name="T81" fmla="*/ 2028 h 2033"/>
                <a:gd name="T82" fmla="*/ 99 w 1685"/>
                <a:gd name="T83" fmla="*/ 1990 h 2033"/>
                <a:gd name="T84" fmla="*/ 98 w 1685"/>
                <a:gd name="T85" fmla="*/ 1936 h 2033"/>
                <a:gd name="T86" fmla="*/ 280 w 1685"/>
                <a:gd name="T87" fmla="*/ 1353 h 2033"/>
                <a:gd name="T88" fmla="*/ 221 w 1685"/>
                <a:gd name="T89" fmla="*/ 1314 h 2033"/>
                <a:gd name="T90" fmla="*/ 2 w 1685"/>
                <a:gd name="T91" fmla="*/ 261 h 2033"/>
                <a:gd name="T92" fmla="*/ 12 w 1685"/>
                <a:gd name="T93" fmla="*/ 191 h 2033"/>
                <a:gd name="T94" fmla="*/ 63 w 1685"/>
                <a:gd name="T95" fmla="*/ 145 h 2033"/>
                <a:gd name="T96" fmla="*/ 133 w 1685"/>
                <a:gd name="T97" fmla="*/ 138 h 2033"/>
                <a:gd name="T98" fmla="*/ 190 w 1685"/>
                <a:gd name="T99" fmla="*/ 177 h 2033"/>
                <a:gd name="T100" fmla="*/ 392 w 1685"/>
                <a:gd name="T101" fmla="*/ 1145 h 2033"/>
                <a:gd name="T102" fmla="*/ 605 w 1685"/>
                <a:gd name="T103" fmla="*/ 1123 h 2033"/>
                <a:gd name="T104" fmla="*/ 535 w 1685"/>
                <a:gd name="T105" fmla="*/ 1063 h 2033"/>
                <a:gd name="T106" fmla="*/ 497 w 1685"/>
                <a:gd name="T107" fmla="*/ 970 h 2033"/>
                <a:gd name="T108" fmla="*/ 495 w 1685"/>
                <a:gd name="T109" fmla="*/ 179 h 2033"/>
                <a:gd name="T110" fmla="*/ 533 w 1685"/>
                <a:gd name="T111" fmla="*/ 88 h 2033"/>
                <a:gd name="T112" fmla="*/ 608 w 1685"/>
                <a:gd name="T113" fmla="*/ 23 h 2033"/>
                <a:gd name="T114" fmla="*/ 708 w 1685"/>
                <a:gd name="T115" fmla="*/ 0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85" h="2033">
                  <a:moveTo>
                    <a:pt x="1233" y="1157"/>
                  </a:moveTo>
                  <a:lnTo>
                    <a:pt x="1095" y="1158"/>
                  </a:lnTo>
                  <a:lnTo>
                    <a:pt x="1113" y="1170"/>
                  </a:lnTo>
                  <a:lnTo>
                    <a:pt x="1128" y="1186"/>
                  </a:lnTo>
                  <a:lnTo>
                    <a:pt x="1139" y="1205"/>
                  </a:lnTo>
                  <a:lnTo>
                    <a:pt x="1147" y="1227"/>
                  </a:lnTo>
                  <a:lnTo>
                    <a:pt x="1150" y="1249"/>
                  </a:lnTo>
                  <a:lnTo>
                    <a:pt x="1147" y="1274"/>
                  </a:lnTo>
                  <a:lnTo>
                    <a:pt x="1139" y="1297"/>
                  </a:lnTo>
                  <a:lnTo>
                    <a:pt x="1126" y="1316"/>
                  </a:lnTo>
                  <a:lnTo>
                    <a:pt x="1110" y="1332"/>
                  </a:lnTo>
                  <a:lnTo>
                    <a:pt x="1091" y="1344"/>
                  </a:lnTo>
                  <a:lnTo>
                    <a:pt x="1068" y="1353"/>
                  </a:lnTo>
                  <a:lnTo>
                    <a:pt x="1044" y="1355"/>
                  </a:lnTo>
                  <a:lnTo>
                    <a:pt x="1026" y="1355"/>
                  </a:lnTo>
                  <a:lnTo>
                    <a:pt x="1090" y="1519"/>
                  </a:lnTo>
                  <a:lnTo>
                    <a:pt x="1233" y="1157"/>
                  </a:lnTo>
                  <a:close/>
                  <a:moveTo>
                    <a:pt x="708" y="0"/>
                  </a:moveTo>
                  <a:lnTo>
                    <a:pt x="904" y="1"/>
                  </a:lnTo>
                  <a:lnTo>
                    <a:pt x="939" y="5"/>
                  </a:lnTo>
                  <a:lnTo>
                    <a:pt x="972" y="13"/>
                  </a:lnTo>
                  <a:lnTo>
                    <a:pt x="1002" y="26"/>
                  </a:lnTo>
                  <a:lnTo>
                    <a:pt x="1030" y="44"/>
                  </a:lnTo>
                  <a:lnTo>
                    <a:pt x="1055" y="66"/>
                  </a:lnTo>
                  <a:lnTo>
                    <a:pt x="1077" y="91"/>
                  </a:lnTo>
                  <a:lnTo>
                    <a:pt x="1093" y="119"/>
                  </a:lnTo>
                  <a:lnTo>
                    <a:pt x="1106" y="150"/>
                  </a:lnTo>
                  <a:lnTo>
                    <a:pt x="1113" y="183"/>
                  </a:lnTo>
                  <a:lnTo>
                    <a:pt x="1115" y="218"/>
                  </a:lnTo>
                  <a:lnTo>
                    <a:pt x="1113" y="381"/>
                  </a:lnTo>
                  <a:lnTo>
                    <a:pt x="926" y="173"/>
                  </a:lnTo>
                  <a:lnTo>
                    <a:pt x="1119" y="518"/>
                  </a:lnTo>
                  <a:lnTo>
                    <a:pt x="1558" y="518"/>
                  </a:lnTo>
                  <a:lnTo>
                    <a:pt x="1584" y="521"/>
                  </a:lnTo>
                  <a:lnTo>
                    <a:pt x="1607" y="528"/>
                  </a:lnTo>
                  <a:lnTo>
                    <a:pt x="1629" y="540"/>
                  </a:lnTo>
                  <a:lnTo>
                    <a:pt x="1647" y="556"/>
                  </a:lnTo>
                  <a:lnTo>
                    <a:pt x="1663" y="574"/>
                  </a:lnTo>
                  <a:lnTo>
                    <a:pt x="1675" y="596"/>
                  </a:lnTo>
                  <a:lnTo>
                    <a:pt x="1683" y="620"/>
                  </a:lnTo>
                  <a:lnTo>
                    <a:pt x="1685" y="645"/>
                  </a:lnTo>
                  <a:lnTo>
                    <a:pt x="1683" y="671"/>
                  </a:lnTo>
                  <a:lnTo>
                    <a:pt x="1675" y="695"/>
                  </a:lnTo>
                  <a:lnTo>
                    <a:pt x="1663" y="717"/>
                  </a:lnTo>
                  <a:lnTo>
                    <a:pt x="1647" y="736"/>
                  </a:lnTo>
                  <a:lnTo>
                    <a:pt x="1629" y="751"/>
                  </a:lnTo>
                  <a:lnTo>
                    <a:pt x="1607" y="763"/>
                  </a:lnTo>
                  <a:lnTo>
                    <a:pt x="1584" y="770"/>
                  </a:lnTo>
                  <a:lnTo>
                    <a:pt x="1558" y="773"/>
                  </a:lnTo>
                  <a:lnTo>
                    <a:pt x="1044" y="773"/>
                  </a:lnTo>
                  <a:lnTo>
                    <a:pt x="1016" y="770"/>
                  </a:lnTo>
                  <a:lnTo>
                    <a:pt x="991" y="762"/>
                  </a:lnTo>
                  <a:lnTo>
                    <a:pt x="968" y="749"/>
                  </a:lnTo>
                  <a:lnTo>
                    <a:pt x="948" y="730"/>
                  </a:lnTo>
                  <a:lnTo>
                    <a:pt x="932" y="708"/>
                  </a:lnTo>
                  <a:lnTo>
                    <a:pt x="734" y="352"/>
                  </a:lnTo>
                  <a:lnTo>
                    <a:pt x="853" y="746"/>
                  </a:lnTo>
                  <a:lnTo>
                    <a:pt x="865" y="772"/>
                  </a:lnTo>
                  <a:lnTo>
                    <a:pt x="882" y="795"/>
                  </a:lnTo>
                  <a:lnTo>
                    <a:pt x="903" y="815"/>
                  </a:lnTo>
                  <a:lnTo>
                    <a:pt x="927" y="831"/>
                  </a:lnTo>
                  <a:lnTo>
                    <a:pt x="954" y="844"/>
                  </a:lnTo>
                  <a:lnTo>
                    <a:pt x="984" y="852"/>
                  </a:lnTo>
                  <a:lnTo>
                    <a:pt x="984" y="852"/>
                  </a:lnTo>
                  <a:lnTo>
                    <a:pt x="985" y="852"/>
                  </a:lnTo>
                  <a:lnTo>
                    <a:pt x="985" y="852"/>
                  </a:lnTo>
                  <a:lnTo>
                    <a:pt x="987" y="852"/>
                  </a:lnTo>
                  <a:lnTo>
                    <a:pt x="989" y="852"/>
                  </a:lnTo>
                  <a:lnTo>
                    <a:pt x="994" y="852"/>
                  </a:lnTo>
                  <a:lnTo>
                    <a:pt x="1000" y="852"/>
                  </a:lnTo>
                  <a:lnTo>
                    <a:pt x="1009" y="852"/>
                  </a:lnTo>
                  <a:lnTo>
                    <a:pt x="1021" y="852"/>
                  </a:lnTo>
                  <a:lnTo>
                    <a:pt x="1035" y="852"/>
                  </a:lnTo>
                  <a:lnTo>
                    <a:pt x="1053" y="852"/>
                  </a:lnTo>
                  <a:lnTo>
                    <a:pt x="1076" y="852"/>
                  </a:lnTo>
                  <a:lnTo>
                    <a:pt x="1104" y="852"/>
                  </a:lnTo>
                  <a:lnTo>
                    <a:pt x="1136" y="852"/>
                  </a:lnTo>
                  <a:lnTo>
                    <a:pt x="1174" y="852"/>
                  </a:lnTo>
                  <a:lnTo>
                    <a:pt x="1217" y="851"/>
                  </a:lnTo>
                  <a:lnTo>
                    <a:pt x="1266" y="851"/>
                  </a:lnTo>
                  <a:lnTo>
                    <a:pt x="1323" y="851"/>
                  </a:lnTo>
                  <a:lnTo>
                    <a:pt x="1386" y="851"/>
                  </a:lnTo>
                  <a:lnTo>
                    <a:pt x="1457" y="851"/>
                  </a:lnTo>
                  <a:lnTo>
                    <a:pt x="1459" y="851"/>
                  </a:lnTo>
                  <a:lnTo>
                    <a:pt x="1489" y="853"/>
                  </a:lnTo>
                  <a:lnTo>
                    <a:pt x="1517" y="862"/>
                  </a:lnTo>
                  <a:lnTo>
                    <a:pt x="1543" y="876"/>
                  </a:lnTo>
                  <a:lnTo>
                    <a:pt x="1565" y="894"/>
                  </a:lnTo>
                  <a:lnTo>
                    <a:pt x="1585" y="918"/>
                  </a:lnTo>
                  <a:lnTo>
                    <a:pt x="1600" y="943"/>
                  </a:lnTo>
                  <a:lnTo>
                    <a:pt x="1608" y="971"/>
                  </a:lnTo>
                  <a:lnTo>
                    <a:pt x="1612" y="1002"/>
                  </a:lnTo>
                  <a:lnTo>
                    <a:pt x="1610" y="1031"/>
                  </a:lnTo>
                  <a:lnTo>
                    <a:pt x="1601" y="1060"/>
                  </a:lnTo>
                  <a:lnTo>
                    <a:pt x="1254" y="1936"/>
                  </a:lnTo>
                  <a:lnTo>
                    <a:pt x="1241" y="1961"/>
                  </a:lnTo>
                  <a:lnTo>
                    <a:pt x="1224" y="1982"/>
                  </a:lnTo>
                  <a:lnTo>
                    <a:pt x="1205" y="2001"/>
                  </a:lnTo>
                  <a:lnTo>
                    <a:pt x="1183" y="2015"/>
                  </a:lnTo>
                  <a:lnTo>
                    <a:pt x="1160" y="2024"/>
                  </a:lnTo>
                  <a:lnTo>
                    <a:pt x="1134" y="2031"/>
                  </a:lnTo>
                  <a:lnTo>
                    <a:pt x="1108" y="2033"/>
                  </a:lnTo>
                  <a:lnTo>
                    <a:pt x="1081" y="2030"/>
                  </a:lnTo>
                  <a:lnTo>
                    <a:pt x="1054" y="2022"/>
                  </a:lnTo>
                  <a:lnTo>
                    <a:pt x="1030" y="2009"/>
                  </a:lnTo>
                  <a:lnTo>
                    <a:pt x="1009" y="1993"/>
                  </a:lnTo>
                  <a:lnTo>
                    <a:pt x="990" y="1974"/>
                  </a:lnTo>
                  <a:lnTo>
                    <a:pt x="976" y="1952"/>
                  </a:lnTo>
                  <a:lnTo>
                    <a:pt x="966" y="1929"/>
                  </a:lnTo>
                  <a:lnTo>
                    <a:pt x="959" y="1903"/>
                  </a:lnTo>
                  <a:lnTo>
                    <a:pt x="958" y="1877"/>
                  </a:lnTo>
                  <a:lnTo>
                    <a:pt x="960" y="1850"/>
                  </a:lnTo>
                  <a:lnTo>
                    <a:pt x="969" y="1824"/>
                  </a:lnTo>
                  <a:lnTo>
                    <a:pt x="1013" y="1712"/>
                  </a:lnTo>
                  <a:lnTo>
                    <a:pt x="875" y="1355"/>
                  </a:lnTo>
                  <a:lnTo>
                    <a:pt x="474" y="1355"/>
                  </a:lnTo>
                  <a:lnTo>
                    <a:pt x="230" y="1987"/>
                  </a:lnTo>
                  <a:lnTo>
                    <a:pt x="220" y="2004"/>
                  </a:lnTo>
                  <a:lnTo>
                    <a:pt x="207" y="2017"/>
                  </a:lnTo>
                  <a:lnTo>
                    <a:pt x="192" y="2027"/>
                  </a:lnTo>
                  <a:lnTo>
                    <a:pt x="175" y="2031"/>
                  </a:lnTo>
                  <a:lnTo>
                    <a:pt x="156" y="2032"/>
                  </a:lnTo>
                  <a:lnTo>
                    <a:pt x="138" y="2028"/>
                  </a:lnTo>
                  <a:lnTo>
                    <a:pt x="122" y="2018"/>
                  </a:lnTo>
                  <a:lnTo>
                    <a:pt x="109" y="2006"/>
                  </a:lnTo>
                  <a:lnTo>
                    <a:pt x="99" y="1990"/>
                  </a:lnTo>
                  <a:lnTo>
                    <a:pt x="94" y="1973"/>
                  </a:lnTo>
                  <a:lnTo>
                    <a:pt x="94" y="1955"/>
                  </a:lnTo>
                  <a:lnTo>
                    <a:pt x="98" y="1936"/>
                  </a:lnTo>
                  <a:lnTo>
                    <a:pt x="323" y="1355"/>
                  </a:lnTo>
                  <a:lnTo>
                    <a:pt x="304" y="1355"/>
                  </a:lnTo>
                  <a:lnTo>
                    <a:pt x="280" y="1353"/>
                  </a:lnTo>
                  <a:lnTo>
                    <a:pt x="258" y="1344"/>
                  </a:lnTo>
                  <a:lnTo>
                    <a:pt x="237" y="1331"/>
                  </a:lnTo>
                  <a:lnTo>
                    <a:pt x="221" y="1314"/>
                  </a:lnTo>
                  <a:lnTo>
                    <a:pt x="208" y="1293"/>
                  </a:lnTo>
                  <a:lnTo>
                    <a:pt x="201" y="1270"/>
                  </a:lnTo>
                  <a:lnTo>
                    <a:pt x="2" y="261"/>
                  </a:lnTo>
                  <a:lnTo>
                    <a:pt x="0" y="236"/>
                  </a:lnTo>
                  <a:lnTo>
                    <a:pt x="3" y="212"/>
                  </a:lnTo>
                  <a:lnTo>
                    <a:pt x="12" y="191"/>
                  </a:lnTo>
                  <a:lnTo>
                    <a:pt x="25" y="173"/>
                  </a:lnTo>
                  <a:lnTo>
                    <a:pt x="42" y="156"/>
                  </a:lnTo>
                  <a:lnTo>
                    <a:pt x="63" y="145"/>
                  </a:lnTo>
                  <a:lnTo>
                    <a:pt x="85" y="137"/>
                  </a:lnTo>
                  <a:lnTo>
                    <a:pt x="110" y="135"/>
                  </a:lnTo>
                  <a:lnTo>
                    <a:pt x="133" y="138"/>
                  </a:lnTo>
                  <a:lnTo>
                    <a:pt x="154" y="147"/>
                  </a:lnTo>
                  <a:lnTo>
                    <a:pt x="174" y="160"/>
                  </a:lnTo>
                  <a:lnTo>
                    <a:pt x="190" y="177"/>
                  </a:lnTo>
                  <a:lnTo>
                    <a:pt x="202" y="196"/>
                  </a:lnTo>
                  <a:lnTo>
                    <a:pt x="209" y="220"/>
                  </a:lnTo>
                  <a:lnTo>
                    <a:pt x="392" y="1145"/>
                  </a:lnTo>
                  <a:lnTo>
                    <a:pt x="660" y="1145"/>
                  </a:lnTo>
                  <a:lnTo>
                    <a:pt x="632" y="1136"/>
                  </a:lnTo>
                  <a:lnTo>
                    <a:pt x="605" y="1123"/>
                  </a:lnTo>
                  <a:lnTo>
                    <a:pt x="580" y="1107"/>
                  </a:lnTo>
                  <a:lnTo>
                    <a:pt x="558" y="1088"/>
                  </a:lnTo>
                  <a:lnTo>
                    <a:pt x="535" y="1063"/>
                  </a:lnTo>
                  <a:lnTo>
                    <a:pt x="518" y="1034"/>
                  </a:lnTo>
                  <a:lnTo>
                    <a:pt x="505" y="1004"/>
                  </a:lnTo>
                  <a:lnTo>
                    <a:pt x="497" y="970"/>
                  </a:lnTo>
                  <a:lnTo>
                    <a:pt x="494" y="937"/>
                  </a:lnTo>
                  <a:lnTo>
                    <a:pt x="492" y="214"/>
                  </a:lnTo>
                  <a:lnTo>
                    <a:pt x="495" y="179"/>
                  </a:lnTo>
                  <a:lnTo>
                    <a:pt x="503" y="146"/>
                  </a:lnTo>
                  <a:lnTo>
                    <a:pt x="516" y="116"/>
                  </a:lnTo>
                  <a:lnTo>
                    <a:pt x="533" y="88"/>
                  </a:lnTo>
                  <a:lnTo>
                    <a:pt x="554" y="62"/>
                  </a:lnTo>
                  <a:lnTo>
                    <a:pt x="580" y="41"/>
                  </a:lnTo>
                  <a:lnTo>
                    <a:pt x="608" y="23"/>
                  </a:lnTo>
                  <a:lnTo>
                    <a:pt x="640" y="11"/>
                  </a:lnTo>
                  <a:lnTo>
                    <a:pt x="672" y="2"/>
                  </a:lnTo>
                  <a:lnTo>
                    <a:pt x="7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63"/>
            <p:cNvSpPr>
              <a:spLocks/>
            </p:cNvSpPr>
            <p:nvPr/>
          </p:nvSpPr>
          <p:spPr bwMode="auto">
            <a:xfrm>
              <a:off x="6411913" y="2032000"/>
              <a:ext cx="88900" cy="88900"/>
            </a:xfrm>
            <a:custGeom>
              <a:avLst/>
              <a:gdLst>
                <a:gd name="T0" fmla="*/ 282 w 564"/>
                <a:gd name="T1" fmla="*/ 0 h 562"/>
                <a:gd name="T2" fmla="*/ 323 w 564"/>
                <a:gd name="T3" fmla="*/ 4 h 562"/>
                <a:gd name="T4" fmla="*/ 363 w 564"/>
                <a:gd name="T5" fmla="*/ 12 h 562"/>
                <a:gd name="T6" fmla="*/ 401 w 564"/>
                <a:gd name="T7" fmla="*/ 27 h 562"/>
                <a:gd name="T8" fmla="*/ 435 w 564"/>
                <a:gd name="T9" fmla="*/ 46 h 562"/>
                <a:gd name="T10" fmla="*/ 466 w 564"/>
                <a:gd name="T11" fmla="*/ 69 h 562"/>
                <a:gd name="T12" fmla="*/ 495 w 564"/>
                <a:gd name="T13" fmla="*/ 97 h 562"/>
                <a:gd name="T14" fmla="*/ 518 w 564"/>
                <a:gd name="T15" fmla="*/ 129 h 562"/>
                <a:gd name="T16" fmla="*/ 537 w 564"/>
                <a:gd name="T17" fmla="*/ 163 h 562"/>
                <a:gd name="T18" fmla="*/ 552 w 564"/>
                <a:gd name="T19" fmla="*/ 201 h 562"/>
                <a:gd name="T20" fmla="*/ 560 w 564"/>
                <a:gd name="T21" fmla="*/ 241 h 562"/>
                <a:gd name="T22" fmla="*/ 564 w 564"/>
                <a:gd name="T23" fmla="*/ 281 h 562"/>
                <a:gd name="T24" fmla="*/ 560 w 564"/>
                <a:gd name="T25" fmla="*/ 323 h 562"/>
                <a:gd name="T26" fmla="*/ 552 w 564"/>
                <a:gd name="T27" fmla="*/ 363 h 562"/>
                <a:gd name="T28" fmla="*/ 537 w 564"/>
                <a:gd name="T29" fmla="*/ 400 h 562"/>
                <a:gd name="T30" fmla="*/ 518 w 564"/>
                <a:gd name="T31" fmla="*/ 435 h 562"/>
                <a:gd name="T32" fmla="*/ 495 w 564"/>
                <a:gd name="T33" fmla="*/ 467 h 562"/>
                <a:gd name="T34" fmla="*/ 466 w 564"/>
                <a:gd name="T35" fmla="*/ 494 h 562"/>
                <a:gd name="T36" fmla="*/ 435 w 564"/>
                <a:gd name="T37" fmla="*/ 517 h 562"/>
                <a:gd name="T38" fmla="*/ 401 w 564"/>
                <a:gd name="T39" fmla="*/ 537 h 562"/>
                <a:gd name="T40" fmla="*/ 363 w 564"/>
                <a:gd name="T41" fmla="*/ 551 h 562"/>
                <a:gd name="T42" fmla="*/ 323 w 564"/>
                <a:gd name="T43" fmla="*/ 560 h 562"/>
                <a:gd name="T44" fmla="*/ 282 w 564"/>
                <a:gd name="T45" fmla="*/ 562 h 562"/>
                <a:gd name="T46" fmla="*/ 240 w 564"/>
                <a:gd name="T47" fmla="*/ 560 h 562"/>
                <a:gd name="T48" fmla="*/ 200 w 564"/>
                <a:gd name="T49" fmla="*/ 551 h 562"/>
                <a:gd name="T50" fmla="*/ 163 w 564"/>
                <a:gd name="T51" fmla="*/ 537 h 562"/>
                <a:gd name="T52" fmla="*/ 129 w 564"/>
                <a:gd name="T53" fmla="*/ 517 h 562"/>
                <a:gd name="T54" fmla="*/ 96 w 564"/>
                <a:gd name="T55" fmla="*/ 494 h 562"/>
                <a:gd name="T56" fmla="*/ 69 w 564"/>
                <a:gd name="T57" fmla="*/ 467 h 562"/>
                <a:gd name="T58" fmla="*/ 46 w 564"/>
                <a:gd name="T59" fmla="*/ 435 h 562"/>
                <a:gd name="T60" fmla="*/ 26 w 564"/>
                <a:gd name="T61" fmla="*/ 400 h 562"/>
                <a:gd name="T62" fmla="*/ 12 w 564"/>
                <a:gd name="T63" fmla="*/ 363 h 562"/>
                <a:gd name="T64" fmla="*/ 3 w 564"/>
                <a:gd name="T65" fmla="*/ 323 h 562"/>
                <a:gd name="T66" fmla="*/ 0 w 564"/>
                <a:gd name="T67" fmla="*/ 281 h 562"/>
                <a:gd name="T68" fmla="*/ 3 w 564"/>
                <a:gd name="T69" fmla="*/ 241 h 562"/>
                <a:gd name="T70" fmla="*/ 12 w 564"/>
                <a:gd name="T71" fmla="*/ 201 h 562"/>
                <a:gd name="T72" fmla="*/ 26 w 564"/>
                <a:gd name="T73" fmla="*/ 163 h 562"/>
                <a:gd name="T74" fmla="*/ 46 w 564"/>
                <a:gd name="T75" fmla="*/ 129 h 562"/>
                <a:gd name="T76" fmla="*/ 69 w 564"/>
                <a:gd name="T77" fmla="*/ 97 h 562"/>
                <a:gd name="T78" fmla="*/ 96 w 564"/>
                <a:gd name="T79" fmla="*/ 69 h 562"/>
                <a:gd name="T80" fmla="*/ 129 w 564"/>
                <a:gd name="T81" fmla="*/ 46 h 562"/>
                <a:gd name="T82" fmla="*/ 163 w 564"/>
                <a:gd name="T83" fmla="*/ 27 h 562"/>
                <a:gd name="T84" fmla="*/ 200 w 564"/>
                <a:gd name="T85" fmla="*/ 12 h 562"/>
                <a:gd name="T86" fmla="*/ 240 w 564"/>
                <a:gd name="T87" fmla="*/ 4 h 562"/>
                <a:gd name="T88" fmla="*/ 282 w 564"/>
                <a:gd name="T8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4" h="562">
                  <a:moveTo>
                    <a:pt x="282" y="0"/>
                  </a:moveTo>
                  <a:lnTo>
                    <a:pt x="323" y="4"/>
                  </a:lnTo>
                  <a:lnTo>
                    <a:pt x="363" y="12"/>
                  </a:lnTo>
                  <a:lnTo>
                    <a:pt x="401" y="27"/>
                  </a:lnTo>
                  <a:lnTo>
                    <a:pt x="435" y="46"/>
                  </a:lnTo>
                  <a:lnTo>
                    <a:pt x="466" y="69"/>
                  </a:lnTo>
                  <a:lnTo>
                    <a:pt x="495" y="97"/>
                  </a:lnTo>
                  <a:lnTo>
                    <a:pt x="518" y="129"/>
                  </a:lnTo>
                  <a:lnTo>
                    <a:pt x="537" y="163"/>
                  </a:lnTo>
                  <a:lnTo>
                    <a:pt x="552" y="201"/>
                  </a:lnTo>
                  <a:lnTo>
                    <a:pt x="560" y="241"/>
                  </a:lnTo>
                  <a:lnTo>
                    <a:pt x="564" y="281"/>
                  </a:lnTo>
                  <a:lnTo>
                    <a:pt x="560" y="323"/>
                  </a:lnTo>
                  <a:lnTo>
                    <a:pt x="552" y="363"/>
                  </a:lnTo>
                  <a:lnTo>
                    <a:pt x="537" y="400"/>
                  </a:lnTo>
                  <a:lnTo>
                    <a:pt x="518" y="435"/>
                  </a:lnTo>
                  <a:lnTo>
                    <a:pt x="495" y="467"/>
                  </a:lnTo>
                  <a:lnTo>
                    <a:pt x="466" y="494"/>
                  </a:lnTo>
                  <a:lnTo>
                    <a:pt x="435" y="517"/>
                  </a:lnTo>
                  <a:lnTo>
                    <a:pt x="401" y="537"/>
                  </a:lnTo>
                  <a:lnTo>
                    <a:pt x="363" y="551"/>
                  </a:lnTo>
                  <a:lnTo>
                    <a:pt x="323" y="560"/>
                  </a:lnTo>
                  <a:lnTo>
                    <a:pt x="282" y="562"/>
                  </a:lnTo>
                  <a:lnTo>
                    <a:pt x="240" y="560"/>
                  </a:lnTo>
                  <a:lnTo>
                    <a:pt x="200" y="551"/>
                  </a:lnTo>
                  <a:lnTo>
                    <a:pt x="163" y="537"/>
                  </a:lnTo>
                  <a:lnTo>
                    <a:pt x="129" y="517"/>
                  </a:lnTo>
                  <a:lnTo>
                    <a:pt x="96" y="494"/>
                  </a:lnTo>
                  <a:lnTo>
                    <a:pt x="69" y="467"/>
                  </a:lnTo>
                  <a:lnTo>
                    <a:pt x="46" y="435"/>
                  </a:lnTo>
                  <a:lnTo>
                    <a:pt x="26" y="400"/>
                  </a:lnTo>
                  <a:lnTo>
                    <a:pt x="12" y="363"/>
                  </a:lnTo>
                  <a:lnTo>
                    <a:pt x="3" y="323"/>
                  </a:lnTo>
                  <a:lnTo>
                    <a:pt x="0" y="281"/>
                  </a:lnTo>
                  <a:lnTo>
                    <a:pt x="3" y="241"/>
                  </a:lnTo>
                  <a:lnTo>
                    <a:pt x="12" y="201"/>
                  </a:lnTo>
                  <a:lnTo>
                    <a:pt x="26" y="163"/>
                  </a:lnTo>
                  <a:lnTo>
                    <a:pt x="46" y="129"/>
                  </a:lnTo>
                  <a:lnTo>
                    <a:pt x="69" y="97"/>
                  </a:lnTo>
                  <a:lnTo>
                    <a:pt x="96" y="69"/>
                  </a:lnTo>
                  <a:lnTo>
                    <a:pt x="129" y="46"/>
                  </a:lnTo>
                  <a:lnTo>
                    <a:pt x="163" y="27"/>
                  </a:lnTo>
                  <a:lnTo>
                    <a:pt x="200" y="12"/>
                  </a:lnTo>
                  <a:lnTo>
                    <a:pt x="240" y="4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64"/>
            <p:cNvSpPr>
              <a:spLocks/>
            </p:cNvSpPr>
            <p:nvPr/>
          </p:nvSpPr>
          <p:spPr bwMode="auto">
            <a:xfrm>
              <a:off x="6494463" y="1930400"/>
              <a:ext cx="160338" cy="131763"/>
            </a:xfrm>
            <a:custGeom>
              <a:avLst/>
              <a:gdLst>
                <a:gd name="T0" fmla="*/ 564 w 1010"/>
                <a:gd name="T1" fmla="*/ 2 h 824"/>
                <a:gd name="T2" fmla="*/ 675 w 1010"/>
                <a:gd name="T3" fmla="*/ 21 h 824"/>
                <a:gd name="T4" fmla="*/ 776 w 1010"/>
                <a:gd name="T5" fmla="*/ 56 h 824"/>
                <a:gd name="T6" fmla="*/ 862 w 1010"/>
                <a:gd name="T7" fmla="*/ 106 h 824"/>
                <a:gd name="T8" fmla="*/ 931 w 1010"/>
                <a:gd name="T9" fmla="*/ 168 h 824"/>
                <a:gd name="T10" fmla="*/ 980 w 1010"/>
                <a:gd name="T11" fmla="*/ 240 h 824"/>
                <a:gd name="T12" fmla="*/ 1006 w 1010"/>
                <a:gd name="T13" fmla="*/ 320 h 824"/>
                <a:gd name="T14" fmla="*/ 1006 w 1010"/>
                <a:gd name="T15" fmla="*/ 405 h 824"/>
                <a:gd name="T16" fmla="*/ 980 w 1010"/>
                <a:gd name="T17" fmla="*/ 485 h 824"/>
                <a:gd name="T18" fmla="*/ 931 w 1010"/>
                <a:gd name="T19" fmla="*/ 557 h 824"/>
                <a:gd name="T20" fmla="*/ 862 w 1010"/>
                <a:gd name="T21" fmla="*/ 618 h 824"/>
                <a:gd name="T22" fmla="*/ 776 w 1010"/>
                <a:gd name="T23" fmla="*/ 669 h 824"/>
                <a:gd name="T24" fmla="*/ 675 w 1010"/>
                <a:gd name="T25" fmla="*/ 703 h 824"/>
                <a:gd name="T26" fmla="*/ 564 w 1010"/>
                <a:gd name="T27" fmla="*/ 723 h 824"/>
                <a:gd name="T28" fmla="*/ 451 w 1010"/>
                <a:gd name="T29" fmla="*/ 723 h 824"/>
                <a:gd name="T30" fmla="*/ 349 w 1010"/>
                <a:gd name="T31" fmla="*/ 707 h 824"/>
                <a:gd name="T32" fmla="*/ 139 w 1010"/>
                <a:gd name="T33" fmla="*/ 824 h 824"/>
                <a:gd name="T34" fmla="*/ 117 w 1010"/>
                <a:gd name="T35" fmla="*/ 822 h 824"/>
                <a:gd name="T36" fmla="*/ 100 w 1010"/>
                <a:gd name="T37" fmla="*/ 806 h 824"/>
                <a:gd name="T38" fmla="*/ 96 w 1010"/>
                <a:gd name="T39" fmla="*/ 783 h 824"/>
                <a:gd name="T40" fmla="*/ 170 w 1010"/>
                <a:gd name="T41" fmla="*/ 633 h 824"/>
                <a:gd name="T42" fmla="*/ 99 w 1010"/>
                <a:gd name="T43" fmla="*/ 577 h 824"/>
                <a:gd name="T44" fmla="*/ 47 w 1010"/>
                <a:gd name="T45" fmla="*/ 513 h 824"/>
                <a:gd name="T46" fmla="*/ 12 w 1010"/>
                <a:gd name="T47" fmla="*/ 441 h 824"/>
                <a:gd name="T48" fmla="*/ 0 w 1010"/>
                <a:gd name="T49" fmla="*/ 362 h 824"/>
                <a:gd name="T50" fmla="*/ 14 w 1010"/>
                <a:gd name="T51" fmla="*/ 279 h 824"/>
                <a:gd name="T52" fmla="*/ 52 w 1010"/>
                <a:gd name="T53" fmla="*/ 203 h 824"/>
                <a:gd name="T54" fmla="*/ 111 w 1010"/>
                <a:gd name="T55" fmla="*/ 136 h 824"/>
                <a:gd name="T56" fmla="*/ 190 w 1010"/>
                <a:gd name="T57" fmla="*/ 80 h 824"/>
                <a:gd name="T58" fmla="*/ 283 w 1010"/>
                <a:gd name="T59" fmla="*/ 37 h 824"/>
                <a:gd name="T60" fmla="*/ 390 w 1010"/>
                <a:gd name="T61" fmla="*/ 10 h 824"/>
                <a:gd name="T62" fmla="*/ 505 w 1010"/>
                <a:gd name="T6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10" h="824">
                  <a:moveTo>
                    <a:pt x="505" y="0"/>
                  </a:moveTo>
                  <a:lnTo>
                    <a:pt x="564" y="2"/>
                  </a:lnTo>
                  <a:lnTo>
                    <a:pt x="620" y="10"/>
                  </a:lnTo>
                  <a:lnTo>
                    <a:pt x="675" y="21"/>
                  </a:lnTo>
                  <a:lnTo>
                    <a:pt x="727" y="37"/>
                  </a:lnTo>
                  <a:lnTo>
                    <a:pt x="776" y="56"/>
                  </a:lnTo>
                  <a:lnTo>
                    <a:pt x="820" y="80"/>
                  </a:lnTo>
                  <a:lnTo>
                    <a:pt x="862" y="106"/>
                  </a:lnTo>
                  <a:lnTo>
                    <a:pt x="899" y="136"/>
                  </a:lnTo>
                  <a:lnTo>
                    <a:pt x="931" y="168"/>
                  </a:lnTo>
                  <a:lnTo>
                    <a:pt x="958" y="203"/>
                  </a:lnTo>
                  <a:lnTo>
                    <a:pt x="980" y="240"/>
                  </a:lnTo>
                  <a:lnTo>
                    <a:pt x="996" y="279"/>
                  </a:lnTo>
                  <a:lnTo>
                    <a:pt x="1006" y="320"/>
                  </a:lnTo>
                  <a:lnTo>
                    <a:pt x="1010" y="362"/>
                  </a:lnTo>
                  <a:lnTo>
                    <a:pt x="1006" y="405"/>
                  </a:lnTo>
                  <a:lnTo>
                    <a:pt x="996" y="446"/>
                  </a:lnTo>
                  <a:lnTo>
                    <a:pt x="980" y="485"/>
                  </a:lnTo>
                  <a:lnTo>
                    <a:pt x="958" y="521"/>
                  </a:lnTo>
                  <a:lnTo>
                    <a:pt x="931" y="557"/>
                  </a:lnTo>
                  <a:lnTo>
                    <a:pt x="899" y="589"/>
                  </a:lnTo>
                  <a:lnTo>
                    <a:pt x="862" y="618"/>
                  </a:lnTo>
                  <a:lnTo>
                    <a:pt x="820" y="645"/>
                  </a:lnTo>
                  <a:lnTo>
                    <a:pt x="776" y="669"/>
                  </a:lnTo>
                  <a:lnTo>
                    <a:pt x="727" y="688"/>
                  </a:lnTo>
                  <a:lnTo>
                    <a:pt x="675" y="703"/>
                  </a:lnTo>
                  <a:lnTo>
                    <a:pt x="620" y="715"/>
                  </a:lnTo>
                  <a:lnTo>
                    <a:pt x="564" y="723"/>
                  </a:lnTo>
                  <a:lnTo>
                    <a:pt x="505" y="725"/>
                  </a:lnTo>
                  <a:lnTo>
                    <a:pt x="451" y="723"/>
                  </a:lnTo>
                  <a:lnTo>
                    <a:pt x="398" y="716"/>
                  </a:lnTo>
                  <a:lnTo>
                    <a:pt x="349" y="707"/>
                  </a:lnTo>
                  <a:lnTo>
                    <a:pt x="150" y="820"/>
                  </a:lnTo>
                  <a:lnTo>
                    <a:pt x="139" y="824"/>
                  </a:lnTo>
                  <a:lnTo>
                    <a:pt x="127" y="824"/>
                  </a:lnTo>
                  <a:lnTo>
                    <a:pt x="117" y="822"/>
                  </a:lnTo>
                  <a:lnTo>
                    <a:pt x="107" y="814"/>
                  </a:lnTo>
                  <a:lnTo>
                    <a:pt x="100" y="806"/>
                  </a:lnTo>
                  <a:lnTo>
                    <a:pt x="96" y="795"/>
                  </a:lnTo>
                  <a:lnTo>
                    <a:pt x="96" y="783"/>
                  </a:lnTo>
                  <a:lnTo>
                    <a:pt x="99" y="772"/>
                  </a:lnTo>
                  <a:lnTo>
                    <a:pt x="170" y="633"/>
                  </a:lnTo>
                  <a:lnTo>
                    <a:pt x="133" y="606"/>
                  </a:lnTo>
                  <a:lnTo>
                    <a:pt x="99" y="577"/>
                  </a:lnTo>
                  <a:lnTo>
                    <a:pt x="70" y="546"/>
                  </a:lnTo>
                  <a:lnTo>
                    <a:pt x="47" y="513"/>
                  </a:lnTo>
                  <a:lnTo>
                    <a:pt x="27" y="478"/>
                  </a:lnTo>
                  <a:lnTo>
                    <a:pt x="12" y="441"/>
                  </a:lnTo>
                  <a:lnTo>
                    <a:pt x="3" y="402"/>
                  </a:lnTo>
                  <a:lnTo>
                    <a:pt x="0" y="362"/>
                  </a:lnTo>
                  <a:lnTo>
                    <a:pt x="4" y="320"/>
                  </a:lnTo>
                  <a:lnTo>
                    <a:pt x="14" y="279"/>
                  </a:lnTo>
                  <a:lnTo>
                    <a:pt x="30" y="240"/>
                  </a:lnTo>
                  <a:lnTo>
                    <a:pt x="52" y="203"/>
                  </a:lnTo>
                  <a:lnTo>
                    <a:pt x="79" y="168"/>
                  </a:lnTo>
                  <a:lnTo>
                    <a:pt x="111" y="136"/>
                  </a:lnTo>
                  <a:lnTo>
                    <a:pt x="148" y="106"/>
                  </a:lnTo>
                  <a:lnTo>
                    <a:pt x="190" y="80"/>
                  </a:lnTo>
                  <a:lnTo>
                    <a:pt x="234" y="56"/>
                  </a:lnTo>
                  <a:lnTo>
                    <a:pt x="283" y="37"/>
                  </a:lnTo>
                  <a:lnTo>
                    <a:pt x="335" y="21"/>
                  </a:lnTo>
                  <a:lnTo>
                    <a:pt x="390" y="10"/>
                  </a:lnTo>
                  <a:lnTo>
                    <a:pt x="446" y="2"/>
                  </a:lnTo>
                  <a:lnTo>
                    <a:pt x="5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1" name="Group 901"/>
          <p:cNvGrpSpPr/>
          <p:nvPr/>
        </p:nvGrpSpPr>
        <p:grpSpPr>
          <a:xfrm>
            <a:off x="11045556" y="5638787"/>
            <a:ext cx="563563" cy="527051"/>
            <a:chOff x="7239000" y="3475038"/>
            <a:chExt cx="563563" cy="527051"/>
          </a:xfrm>
          <a:solidFill>
            <a:srgbClr val="000000"/>
          </a:solidFill>
        </p:grpSpPr>
        <p:sp>
          <p:nvSpPr>
            <p:cNvPr id="312" name="Freeform 312"/>
            <p:cNvSpPr>
              <a:spLocks/>
            </p:cNvSpPr>
            <p:nvPr/>
          </p:nvSpPr>
          <p:spPr bwMode="auto">
            <a:xfrm>
              <a:off x="7650163" y="3475038"/>
              <a:ext cx="87313" cy="87313"/>
            </a:xfrm>
            <a:custGeom>
              <a:avLst/>
              <a:gdLst>
                <a:gd name="T0" fmla="*/ 273 w 546"/>
                <a:gd name="T1" fmla="*/ 0 h 547"/>
                <a:gd name="T2" fmla="*/ 313 w 546"/>
                <a:gd name="T3" fmla="*/ 3 h 547"/>
                <a:gd name="T4" fmla="*/ 351 w 546"/>
                <a:gd name="T5" fmla="*/ 12 h 547"/>
                <a:gd name="T6" fmla="*/ 388 w 546"/>
                <a:gd name="T7" fmla="*/ 25 h 547"/>
                <a:gd name="T8" fmla="*/ 421 w 546"/>
                <a:gd name="T9" fmla="*/ 44 h 547"/>
                <a:gd name="T10" fmla="*/ 451 w 546"/>
                <a:gd name="T11" fmla="*/ 67 h 547"/>
                <a:gd name="T12" fmla="*/ 478 w 546"/>
                <a:gd name="T13" fmla="*/ 94 h 547"/>
                <a:gd name="T14" fmla="*/ 502 w 546"/>
                <a:gd name="T15" fmla="*/ 124 h 547"/>
                <a:gd name="T16" fmla="*/ 520 w 546"/>
                <a:gd name="T17" fmla="*/ 158 h 547"/>
                <a:gd name="T18" fmla="*/ 534 w 546"/>
                <a:gd name="T19" fmla="*/ 194 h 547"/>
                <a:gd name="T20" fmla="*/ 543 w 546"/>
                <a:gd name="T21" fmla="*/ 233 h 547"/>
                <a:gd name="T22" fmla="*/ 546 w 546"/>
                <a:gd name="T23" fmla="*/ 273 h 547"/>
                <a:gd name="T24" fmla="*/ 543 w 546"/>
                <a:gd name="T25" fmla="*/ 314 h 547"/>
                <a:gd name="T26" fmla="*/ 534 w 546"/>
                <a:gd name="T27" fmla="*/ 352 h 547"/>
                <a:gd name="T28" fmla="*/ 520 w 546"/>
                <a:gd name="T29" fmla="*/ 388 h 547"/>
                <a:gd name="T30" fmla="*/ 502 w 546"/>
                <a:gd name="T31" fmla="*/ 421 h 547"/>
                <a:gd name="T32" fmla="*/ 478 w 546"/>
                <a:gd name="T33" fmla="*/ 453 h 547"/>
                <a:gd name="T34" fmla="*/ 451 w 546"/>
                <a:gd name="T35" fmla="*/ 480 h 547"/>
                <a:gd name="T36" fmla="*/ 421 w 546"/>
                <a:gd name="T37" fmla="*/ 502 h 547"/>
                <a:gd name="T38" fmla="*/ 388 w 546"/>
                <a:gd name="T39" fmla="*/ 521 h 547"/>
                <a:gd name="T40" fmla="*/ 351 w 546"/>
                <a:gd name="T41" fmla="*/ 535 h 547"/>
                <a:gd name="T42" fmla="*/ 313 w 546"/>
                <a:gd name="T43" fmla="*/ 543 h 547"/>
                <a:gd name="T44" fmla="*/ 273 w 546"/>
                <a:gd name="T45" fmla="*/ 547 h 547"/>
                <a:gd name="T46" fmla="*/ 233 w 546"/>
                <a:gd name="T47" fmla="*/ 543 h 547"/>
                <a:gd name="T48" fmla="*/ 194 w 546"/>
                <a:gd name="T49" fmla="*/ 535 h 547"/>
                <a:gd name="T50" fmla="*/ 157 w 546"/>
                <a:gd name="T51" fmla="*/ 521 h 547"/>
                <a:gd name="T52" fmla="*/ 124 w 546"/>
                <a:gd name="T53" fmla="*/ 502 h 547"/>
                <a:gd name="T54" fmla="*/ 94 w 546"/>
                <a:gd name="T55" fmla="*/ 480 h 547"/>
                <a:gd name="T56" fmla="*/ 67 w 546"/>
                <a:gd name="T57" fmla="*/ 453 h 547"/>
                <a:gd name="T58" fmla="*/ 45 w 546"/>
                <a:gd name="T59" fmla="*/ 421 h 547"/>
                <a:gd name="T60" fmla="*/ 25 w 546"/>
                <a:gd name="T61" fmla="*/ 388 h 547"/>
                <a:gd name="T62" fmla="*/ 11 w 546"/>
                <a:gd name="T63" fmla="*/ 352 h 547"/>
                <a:gd name="T64" fmla="*/ 3 w 546"/>
                <a:gd name="T65" fmla="*/ 314 h 547"/>
                <a:gd name="T66" fmla="*/ 0 w 546"/>
                <a:gd name="T67" fmla="*/ 273 h 547"/>
                <a:gd name="T68" fmla="*/ 3 w 546"/>
                <a:gd name="T69" fmla="*/ 233 h 547"/>
                <a:gd name="T70" fmla="*/ 11 w 546"/>
                <a:gd name="T71" fmla="*/ 194 h 547"/>
                <a:gd name="T72" fmla="*/ 25 w 546"/>
                <a:gd name="T73" fmla="*/ 158 h 547"/>
                <a:gd name="T74" fmla="*/ 45 w 546"/>
                <a:gd name="T75" fmla="*/ 124 h 547"/>
                <a:gd name="T76" fmla="*/ 67 w 546"/>
                <a:gd name="T77" fmla="*/ 94 h 547"/>
                <a:gd name="T78" fmla="*/ 94 w 546"/>
                <a:gd name="T79" fmla="*/ 67 h 547"/>
                <a:gd name="T80" fmla="*/ 124 w 546"/>
                <a:gd name="T81" fmla="*/ 44 h 547"/>
                <a:gd name="T82" fmla="*/ 157 w 546"/>
                <a:gd name="T83" fmla="*/ 25 h 547"/>
                <a:gd name="T84" fmla="*/ 194 w 546"/>
                <a:gd name="T85" fmla="*/ 12 h 547"/>
                <a:gd name="T86" fmla="*/ 233 w 546"/>
                <a:gd name="T87" fmla="*/ 3 h 547"/>
                <a:gd name="T88" fmla="*/ 273 w 546"/>
                <a:gd name="T89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6" h="547">
                  <a:moveTo>
                    <a:pt x="273" y="0"/>
                  </a:moveTo>
                  <a:lnTo>
                    <a:pt x="313" y="3"/>
                  </a:lnTo>
                  <a:lnTo>
                    <a:pt x="351" y="12"/>
                  </a:lnTo>
                  <a:lnTo>
                    <a:pt x="388" y="25"/>
                  </a:lnTo>
                  <a:lnTo>
                    <a:pt x="421" y="44"/>
                  </a:lnTo>
                  <a:lnTo>
                    <a:pt x="451" y="67"/>
                  </a:lnTo>
                  <a:lnTo>
                    <a:pt x="478" y="94"/>
                  </a:lnTo>
                  <a:lnTo>
                    <a:pt x="502" y="124"/>
                  </a:lnTo>
                  <a:lnTo>
                    <a:pt x="520" y="158"/>
                  </a:lnTo>
                  <a:lnTo>
                    <a:pt x="534" y="194"/>
                  </a:lnTo>
                  <a:lnTo>
                    <a:pt x="543" y="233"/>
                  </a:lnTo>
                  <a:lnTo>
                    <a:pt x="546" y="273"/>
                  </a:lnTo>
                  <a:lnTo>
                    <a:pt x="543" y="314"/>
                  </a:lnTo>
                  <a:lnTo>
                    <a:pt x="534" y="352"/>
                  </a:lnTo>
                  <a:lnTo>
                    <a:pt x="520" y="388"/>
                  </a:lnTo>
                  <a:lnTo>
                    <a:pt x="502" y="421"/>
                  </a:lnTo>
                  <a:lnTo>
                    <a:pt x="478" y="453"/>
                  </a:lnTo>
                  <a:lnTo>
                    <a:pt x="451" y="480"/>
                  </a:lnTo>
                  <a:lnTo>
                    <a:pt x="421" y="502"/>
                  </a:lnTo>
                  <a:lnTo>
                    <a:pt x="388" y="521"/>
                  </a:lnTo>
                  <a:lnTo>
                    <a:pt x="351" y="535"/>
                  </a:lnTo>
                  <a:lnTo>
                    <a:pt x="313" y="543"/>
                  </a:lnTo>
                  <a:lnTo>
                    <a:pt x="273" y="547"/>
                  </a:lnTo>
                  <a:lnTo>
                    <a:pt x="233" y="543"/>
                  </a:lnTo>
                  <a:lnTo>
                    <a:pt x="194" y="535"/>
                  </a:lnTo>
                  <a:lnTo>
                    <a:pt x="157" y="521"/>
                  </a:lnTo>
                  <a:lnTo>
                    <a:pt x="124" y="502"/>
                  </a:lnTo>
                  <a:lnTo>
                    <a:pt x="94" y="480"/>
                  </a:lnTo>
                  <a:lnTo>
                    <a:pt x="67" y="453"/>
                  </a:lnTo>
                  <a:lnTo>
                    <a:pt x="45" y="421"/>
                  </a:lnTo>
                  <a:lnTo>
                    <a:pt x="25" y="388"/>
                  </a:lnTo>
                  <a:lnTo>
                    <a:pt x="11" y="352"/>
                  </a:lnTo>
                  <a:lnTo>
                    <a:pt x="3" y="314"/>
                  </a:lnTo>
                  <a:lnTo>
                    <a:pt x="0" y="273"/>
                  </a:lnTo>
                  <a:lnTo>
                    <a:pt x="3" y="233"/>
                  </a:lnTo>
                  <a:lnTo>
                    <a:pt x="11" y="194"/>
                  </a:lnTo>
                  <a:lnTo>
                    <a:pt x="25" y="158"/>
                  </a:lnTo>
                  <a:lnTo>
                    <a:pt x="45" y="124"/>
                  </a:lnTo>
                  <a:lnTo>
                    <a:pt x="67" y="94"/>
                  </a:lnTo>
                  <a:lnTo>
                    <a:pt x="94" y="67"/>
                  </a:lnTo>
                  <a:lnTo>
                    <a:pt x="124" y="44"/>
                  </a:lnTo>
                  <a:lnTo>
                    <a:pt x="157" y="25"/>
                  </a:lnTo>
                  <a:lnTo>
                    <a:pt x="194" y="12"/>
                  </a:lnTo>
                  <a:lnTo>
                    <a:pt x="233" y="3"/>
                  </a:lnTo>
                  <a:lnTo>
                    <a:pt x="2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313"/>
            <p:cNvSpPr>
              <a:spLocks/>
            </p:cNvSpPr>
            <p:nvPr/>
          </p:nvSpPr>
          <p:spPr bwMode="auto">
            <a:xfrm>
              <a:off x="7637463" y="3830638"/>
              <a:ext cx="50800" cy="171450"/>
            </a:xfrm>
            <a:custGeom>
              <a:avLst/>
              <a:gdLst>
                <a:gd name="T0" fmla="*/ 0 w 316"/>
                <a:gd name="T1" fmla="*/ 0 h 1080"/>
                <a:gd name="T2" fmla="*/ 316 w 316"/>
                <a:gd name="T3" fmla="*/ 0 h 1080"/>
                <a:gd name="T4" fmla="*/ 316 w 316"/>
                <a:gd name="T5" fmla="*/ 922 h 1080"/>
                <a:gd name="T6" fmla="*/ 313 w 316"/>
                <a:gd name="T7" fmla="*/ 954 h 1080"/>
                <a:gd name="T8" fmla="*/ 303 w 316"/>
                <a:gd name="T9" fmla="*/ 983 h 1080"/>
                <a:gd name="T10" fmla="*/ 289 w 316"/>
                <a:gd name="T11" fmla="*/ 1010 h 1080"/>
                <a:gd name="T12" fmla="*/ 270 w 316"/>
                <a:gd name="T13" fmla="*/ 1034 h 1080"/>
                <a:gd name="T14" fmla="*/ 246 w 316"/>
                <a:gd name="T15" fmla="*/ 1053 h 1080"/>
                <a:gd name="T16" fmla="*/ 219 w 316"/>
                <a:gd name="T17" fmla="*/ 1067 h 1080"/>
                <a:gd name="T18" fmla="*/ 190 w 316"/>
                <a:gd name="T19" fmla="*/ 1077 h 1080"/>
                <a:gd name="T20" fmla="*/ 158 w 316"/>
                <a:gd name="T21" fmla="*/ 1080 h 1080"/>
                <a:gd name="T22" fmla="*/ 126 w 316"/>
                <a:gd name="T23" fmla="*/ 1077 h 1080"/>
                <a:gd name="T24" fmla="*/ 97 w 316"/>
                <a:gd name="T25" fmla="*/ 1067 h 1080"/>
                <a:gd name="T26" fmla="*/ 70 w 316"/>
                <a:gd name="T27" fmla="*/ 1053 h 1080"/>
                <a:gd name="T28" fmla="*/ 46 w 316"/>
                <a:gd name="T29" fmla="*/ 1034 h 1080"/>
                <a:gd name="T30" fmla="*/ 27 w 316"/>
                <a:gd name="T31" fmla="*/ 1010 h 1080"/>
                <a:gd name="T32" fmla="*/ 13 w 316"/>
                <a:gd name="T33" fmla="*/ 983 h 1080"/>
                <a:gd name="T34" fmla="*/ 3 w 316"/>
                <a:gd name="T35" fmla="*/ 954 h 1080"/>
                <a:gd name="T36" fmla="*/ 0 w 316"/>
                <a:gd name="T37" fmla="*/ 922 h 1080"/>
                <a:gd name="T38" fmla="*/ 0 w 316"/>
                <a:gd name="T39" fmla="*/ 0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6" h="1080">
                  <a:moveTo>
                    <a:pt x="0" y="0"/>
                  </a:moveTo>
                  <a:lnTo>
                    <a:pt x="316" y="0"/>
                  </a:lnTo>
                  <a:lnTo>
                    <a:pt x="316" y="922"/>
                  </a:lnTo>
                  <a:lnTo>
                    <a:pt x="313" y="954"/>
                  </a:lnTo>
                  <a:lnTo>
                    <a:pt x="303" y="983"/>
                  </a:lnTo>
                  <a:lnTo>
                    <a:pt x="289" y="1010"/>
                  </a:lnTo>
                  <a:lnTo>
                    <a:pt x="270" y="1034"/>
                  </a:lnTo>
                  <a:lnTo>
                    <a:pt x="246" y="1053"/>
                  </a:lnTo>
                  <a:lnTo>
                    <a:pt x="219" y="1067"/>
                  </a:lnTo>
                  <a:lnTo>
                    <a:pt x="190" y="1077"/>
                  </a:lnTo>
                  <a:lnTo>
                    <a:pt x="158" y="1080"/>
                  </a:lnTo>
                  <a:lnTo>
                    <a:pt x="126" y="1077"/>
                  </a:lnTo>
                  <a:lnTo>
                    <a:pt x="97" y="1067"/>
                  </a:lnTo>
                  <a:lnTo>
                    <a:pt x="70" y="1053"/>
                  </a:lnTo>
                  <a:lnTo>
                    <a:pt x="46" y="1034"/>
                  </a:lnTo>
                  <a:lnTo>
                    <a:pt x="27" y="1010"/>
                  </a:lnTo>
                  <a:lnTo>
                    <a:pt x="13" y="983"/>
                  </a:lnTo>
                  <a:lnTo>
                    <a:pt x="3" y="954"/>
                  </a:lnTo>
                  <a:lnTo>
                    <a:pt x="0" y="92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314"/>
            <p:cNvSpPr>
              <a:spLocks/>
            </p:cNvSpPr>
            <p:nvPr/>
          </p:nvSpPr>
          <p:spPr bwMode="auto">
            <a:xfrm>
              <a:off x="7697788" y="3830638"/>
              <a:ext cx="39688" cy="171450"/>
            </a:xfrm>
            <a:custGeom>
              <a:avLst/>
              <a:gdLst>
                <a:gd name="T0" fmla="*/ 0 w 249"/>
                <a:gd name="T1" fmla="*/ 0 h 1080"/>
                <a:gd name="T2" fmla="*/ 233 w 249"/>
                <a:gd name="T3" fmla="*/ 0 h 1080"/>
                <a:gd name="T4" fmla="*/ 233 w 249"/>
                <a:gd name="T5" fmla="*/ 975 h 1080"/>
                <a:gd name="T6" fmla="*/ 234 w 249"/>
                <a:gd name="T7" fmla="*/ 1002 h 1080"/>
                <a:gd name="T8" fmla="*/ 241 w 249"/>
                <a:gd name="T9" fmla="*/ 1027 h 1080"/>
                <a:gd name="T10" fmla="*/ 249 w 249"/>
                <a:gd name="T11" fmla="*/ 1051 h 1080"/>
                <a:gd name="T12" fmla="*/ 229 w 249"/>
                <a:gd name="T13" fmla="*/ 1063 h 1080"/>
                <a:gd name="T14" fmla="*/ 206 w 249"/>
                <a:gd name="T15" fmla="*/ 1072 h 1080"/>
                <a:gd name="T16" fmla="*/ 183 w 249"/>
                <a:gd name="T17" fmla="*/ 1078 h 1080"/>
                <a:gd name="T18" fmla="*/ 158 w 249"/>
                <a:gd name="T19" fmla="*/ 1080 h 1080"/>
                <a:gd name="T20" fmla="*/ 126 w 249"/>
                <a:gd name="T21" fmla="*/ 1077 h 1080"/>
                <a:gd name="T22" fmla="*/ 97 w 249"/>
                <a:gd name="T23" fmla="*/ 1067 h 1080"/>
                <a:gd name="T24" fmla="*/ 70 w 249"/>
                <a:gd name="T25" fmla="*/ 1053 h 1080"/>
                <a:gd name="T26" fmla="*/ 46 w 249"/>
                <a:gd name="T27" fmla="*/ 1034 h 1080"/>
                <a:gd name="T28" fmla="*/ 27 w 249"/>
                <a:gd name="T29" fmla="*/ 1010 h 1080"/>
                <a:gd name="T30" fmla="*/ 13 w 249"/>
                <a:gd name="T31" fmla="*/ 983 h 1080"/>
                <a:gd name="T32" fmla="*/ 3 w 249"/>
                <a:gd name="T33" fmla="*/ 954 h 1080"/>
                <a:gd name="T34" fmla="*/ 0 w 249"/>
                <a:gd name="T35" fmla="*/ 922 h 1080"/>
                <a:gd name="T36" fmla="*/ 0 w 249"/>
                <a:gd name="T37" fmla="*/ 0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9" h="1080">
                  <a:moveTo>
                    <a:pt x="0" y="0"/>
                  </a:moveTo>
                  <a:lnTo>
                    <a:pt x="233" y="0"/>
                  </a:lnTo>
                  <a:lnTo>
                    <a:pt x="233" y="975"/>
                  </a:lnTo>
                  <a:lnTo>
                    <a:pt x="234" y="1002"/>
                  </a:lnTo>
                  <a:lnTo>
                    <a:pt x="241" y="1027"/>
                  </a:lnTo>
                  <a:lnTo>
                    <a:pt x="249" y="1051"/>
                  </a:lnTo>
                  <a:lnTo>
                    <a:pt x="229" y="1063"/>
                  </a:lnTo>
                  <a:lnTo>
                    <a:pt x="206" y="1072"/>
                  </a:lnTo>
                  <a:lnTo>
                    <a:pt x="183" y="1078"/>
                  </a:lnTo>
                  <a:lnTo>
                    <a:pt x="158" y="1080"/>
                  </a:lnTo>
                  <a:lnTo>
                    <a:pt x="126" y="1077"/>
                  </a:lnTo>
                  <a:lnTo>
                    <a:pt x="97" y="1067"/>
                  </a:lnTo>
                  <a:lnTo>
                    <a:pt x="70" y="1053"/>
                  </a:lnTo>
                  <a:lnTo>
                    <a:pt x="46" y="1034"/>
                  </a:lnTo>
                  <a:lnTo>
                    <a:pt x="27" y="1010"/>
                  </a:lnTo>
                  <a:lnTo>
                    <a:pt x="13" y="983"/>
                  </a:lnTo>
                  <a:lnTo>
                    <a:pt x="3" y="954"/>
                  </a:lnTo>
                  <a:lnTo>
                    <a:pt x="0" y="92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315"/>
            <p:cNvSpPr>
              <a:spLocks/>
            </p:cNvSpPr>
            <p:nvPr/>
          </p:nvSpPr>
          <p:spPr bwMode="auto">
            <a:xfrm>
              <a:off x="7346950" y="3578226"/>
              <a:ext cx="88900" cy="87313"/>
            </a:xfrm>
            <a:custGeom>
              <a:avLst/>
              <a:gdLst>
                <a:gd name="T0" fmla="*/ 279 w 557"/>
                <a:gd name="T1" fmla="*/ 0 h 558"/>
                <a:gd name="T2" fmla="*/ 320 w 557"/>
                <a:gd name="T3" fmla="*/ 3 h 558"/>
                <a:gd name="T4" fmla="*/ 359 w 557"/>
                <a:gd name="T5" fmla="*/ 12 h 558"/>
                <a:gd name="T6" fmla="*/ 396 w 557"/>
                <a:gd name="T7" fmla="*/ 26 h 558"/>
                <a:gd name="T8" fmla="*/ 430 w 557"/>
                <a:gd name="T9" fmla="*/ 45 h 558"/>
                <a:gd name="T10" fmla="*/ 462 w 557"/>
                <a:gd name="T11" fmla="*/ 69 h 558"/>
                <a:gd name="T12" fmla="*/ 489 w 557"/>
                <a:gd name="T13" fmla="*/ 96 h 558"/>
                <a:gd name="T14" fmla="*/ 512 w 557"/>
                <a:gd name="T15" fmla="*/ 127 h 558"/>
                <a:gd name="T16" fmla="*/ 532 w 557"/>
                <a:gd name="T17" fmla="*/ 161 h 558"/>
                <a:gd name="T18" fmla="*/ 546 w 557"/>
                <a:gd name="T19" fmla="*/ 198 h 558"/>
                <a:gd name="T20" fmla="*/ 554 w 557"/>
                <a:gd name="T21" fmla="*/ 238 h 558"/>
                <a:gd name="T22" fmla="*/ 557 w 557"/>
                <a:gd name="T23" fmla="*/ 279 h 558"/>
                <a:gd name="T24" fmla="*/ 554 w 557"/>
                <a:gd name="T25" fmla="*/ 320 h 558"/>
                <a:gd name="T26" fmla="*/ 546 w 557"/>
                <a:gd name="T27" fmla="*/ 360 h 558"/>
                <a:gd name="T28" fmla="*/ 532 w 557"/>
                <a:gd name="T29" fmla="*/ 396 h 558"/>
                <a:gd name="T30" fmla="*/ 512 w 557"/>
                <a:gd name="T31" fmla="*/ 431 h 558"/>
                <a:gd name="T32" fmla="*/ 489 w 557"/>
                <a:gd name="T33" fmla="*/ 462 h 558"/>
                <a:gd name="T34" fmla="*/ 462 w 557"/>
                <a:gd name="T35" fmla="*/ 490 h 558"/>
                <a:gd name="T36" fmla="*/ 430 w 557"/>
                <a:gd name="T37" fmla="*/ 513 h 558"/>
                <a:gd name="T38" fmla="*/ 396 w 557"/>
                <a:gd name="T39" fmla="*/ 532 h 558"/>
                <a:gd name="T40" fmla="*/ 359 w 557"/>
                <a:gd name="T41" fmla="*/ 546 h 558"/>
                <a:gd name="T42" fmla="*/ 320 w 557"/>
                <a:gd name="T43" fmla="*/ 555 h 558"/>
                <a:gd name="T44" fmla="*/ 279 w 557"/>
                <a:gd name="T45" fmla="*/ 558 h 558"/>
                <a:gd name="T46" fmla="*/ 238 w 557"/>
                <a:gd name="T47" fmla="*/ 555 h 558"/>
                <a:gd name="T48" fmla="*/ 198 w 557"/>
                <a:gd name="T49" fmla="*/ 546 h 558"/>
                <a:gd name="T50" fmla="*/ 161 w 557"/>
                <a:gd name="T51" fmla="*/ 532 h 558"/>
                <a:gd name="T52" fmla="*/ 127 w 557"/>
                <a:gd name="T53" fmla="*/ 513 h 558"/>
                <a:gd name="T54" fmla="*/ 96 w 557"/>
                <a:gd name="T55" fmla="*/ 490 h 558"/>
                <a:gd name="T56" fmla="*/ 68 w 557"/>
                <a:gd name="T57" fmla="*/ 462 h 558"/>
                <a:gd name="T58" fmla="*/ 45 w 557"/>
                <a:gd name="T59" fmla="*/ 431 h 558"/>
                <a:gd name="T60" fmla="*/ 26 w 557"/>
                <a:gd name="T61" fmla="*/ 396 h 558"/>
                <a:gd name="T62" fmla="*/ 12 w 557"/>
                <a:gd name="T63" fmla="*/ 360 h 558"/>
                <a:gd name="T64" fmla="*/ 3 w 557"/>
                <a:gd name="T65" fmla="*/ 320 h 558"/>
                <a:gd name="T66" fmla="*/ 0 w 557"/>
                <a:gd name="T67" fmla="*/ 279 h 558"/>
                <a:gd name="T68" fmla="*/ 3 w 557"/>
                <a:gd name="T69" fmla="*/ 238 h 558"/>
                <a:gd name="T70" fmla="*/ 12 w 557"/>
                <a:gd name="T71" fmla="*/ 198 h 558"/>
                <a:gd name="T72" fmla="*/ 26 w 557"/>
                <a:gd name="T73" fmla="*/ 161 h 558"/>
                <a:gd name="T74" fmla="*/ 45 w 557"/>
                <a:gd name="T75" fmla="*/ 127 h 558"/>
                <a:gd name="T76" fmla="*/ 68 w 557"/>
                <a:gd name="T77" fmla="*/ 96 h 558"/>
                <a:gd name="T78" fmla="*/ 96 w 557"/>
                <a:gd name="T79" fmla="*/ 69 h 558"/>
                <a:gd name="T80" fmla="*/ 127 w 557"/>
                <a:gd name="T81" fmla="*/ 45 h 558"/>
                <a:gd name="T82" fmla="*/ 161 w 557"/>
                <a:gd name="T83" fmla="*/ 26 h 558"/>
                <a:gd name="T84" fmla="*/ 198 w 557"/>
                <a:gd name="T85" fmla="*/ 12 h 558"/>
                <a:gd name="T86" fmla="*/ 238 w 557"/>
                <a:gd name="T87" fmla="*/ 3 h 558"/>
                <a:gd name="T88" fmla="*/ 279 w 557"/>
                <a:gd name="T89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7" h="558">
                  <a:moveTo>
                    <a:pt x="279" y="0"/>
                  </a:moveTo>
                  <a:lnTo>
                    <a:pt x="320" y="3"/>
                  </a:lnTo>
                  <a:lnTo>
                    <a:pt x="359" y="12"/>
                  </a:lnTo>
                  <a:lnTo>
                    <a:pt x="396" y="26"/>
                  </a:lnTo>
                  <a:lnTo>
                    <a:pt x="430" y="45"/>
                  </a:lnTo>
                  <a:lnTo>
                    <a:pt x="462" y="69"/>
                  </a:lnTo>
                  <a:lnTo>
                    <a:pt x="489" y="96"/>
                  </a:lnTo>
                  <a:lnTo>
                    <a:pt x="512" y="127"/>
                  </a:lnTo>
                  <a:lnTo>
                    <a:pt x="532" y="161"/>
                  </a:lnTo>
                  <a:lnTo>
                    <a:pt x="546" y="198"/>
                  </a:lnTo>
                  <a:lnTo>
                    <a:pt x="554" y="238"/>
                  </a:lnTo>
                  <a:lnTo>
                    <a:pt x="557" y="279"/>
                  </a:lnTo>
                  <a:lnTo>
                    <a:pt x="554" y="320"/>
                  </a:lnTo>
                  <a:lnTo>
                    <a:pt x="546" y="360"/>
                  </a:lnTo>
                  <a:lnTo>
                    <a:pt x="532" y="396"/>
                  </a:lnTo>
                  <a:lnTo>
                    <a:pt x="512" y="431"/>
                  </a:lnTo>
                  <a:lnTo>
                    <a:pt x="489" y="462"/>
                  </a:lnTo>
                  <a:lnTo>
                    <a:pt x="462" y="490"/>
                  </a:lnTo>
                  <a:lnTo>
                    <a:pt x="430" y="513"/>
                  </a:lnTo>
                  <a:lnTo>
                    <a:pt x="396" y="532"/>
                  </a:lnTo>
                  <a:lnTo>
                    <a:pt x="359" y="546"/>
                  </a:lnTo>
                  <a:lnTo>
                    <a:pt x="320" y="555"/>
                  </a:lnTo>
                  <a:lnTo>
                    <a:pt x="279" y="558"/>
                  </a:lnTo>
                  <a:lnTo>
                    <a:pt x="238" y="555"/>
                  </a:lnTo>
                  <a:lnTo>
                    <a:pt x="198" y="546"/>
                  </a:lnTo>
                  <a:lnTo>
                    <a:pt x="161" y="532"/>
                  </a:lnTo>
                  <a:lnTo>
                    <a:pt x="127" y="513"/>
                  </a:lnTo>
                  <a:lnTo>
                    <a:pt x="96" y="490"/>
                  </a:lnTo>
                  <a:lnTo>
                    <a:pt x="68" y="462"/>
                  </a:lnTo>
                  <a:lnTo>
                    <a:pt x="45" y="431"/>
                  </a:lnTo>
                  <a:lnTo>
                    <a:pt x="26" y="396"/>
                  </a:lnTo>
                  <a:lnTo>
                    <a:pt x="12" y="360"/>
                  </a:lnTo>
                  <a:lnTo>
                    <a:pt x="3" y="320"/>
                  </a:lnTo>
                  <a:lnTo>
                    <a:pt x="0" y="279"/>
                  </a:lnTo>
                  <a:lnTo>
                    <a:pt x="3" y="238"/>
                  </a:lnTo>
                  <a:lnTo>
                    <a:pt x="12" y="198"/>
                  </a:lnTo>
                  <a:lnTo>
                    <a:pt x="26" y="161"/>
                  </a:lnTo>
                  <a:lnTo>
                    <a:pt x="45" y="127"/>
                  </a:lnTo>
                  <a:lnTo>
                    <a:pt x="68" y="96"/>
                  </a:lnTo>
                  <a:lnTo>
                    <a:pt x="96" y="69"/>
                  </a:lnTo>
                  <a:lnTo>
                    <a:pt x="127" y="45"/>
                  </a:lnTo>
                  <a:lnTo>
                    <a:pt x="161" y="26"/>
                  </a:lnTo>
                  <a:lnTo>
                    <a:pt x="198" y="12"/>
                  </a:lnTo>
                  <a:lnTo>
                    <a:pt x="238" y="3"/>
                  </a:lnTo>
                  <a:lnTo>
                    <a:pt x="2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316"/>
            <p:cNvSpPr>
              <a:spLocks/>
            </p:cNvSpPr>
            <p:nvPr/>
          </p:nvSpPr>
          <p:spPr bwMode="auto">
            <a:xfrm>
              <a:off x="7239000" y="3681413"/>
              <a:ext cx="287338" cy="320675"/>
            </a:xfrm>
            <a:custGeom>
              <a:avLst/>
              <a:gdLst>
                <a:gd name="T0" fmla="*/ 928 w 1813"/>
                <a:gd name="T1" fmla="*/ 4 h 2020"/>
                <a:gd name="T2" fmla="*/ 1021 w 1813"/>
                <a:gd name="T3" fmla="*/ 44 h 2020"/>
                <a:gd name="T4" fmla="*/ 1083 w 1813"/>
                <a:gd name="T5" fmla="*/ 122 h 2020"/>
                <a:gd name="T6" fmla="*/ 1221 w 1813"/>
                <a:gd name="T7" fmla="*/ 300 h 2020"/>
                <a:gd name="T8" fmla="*/ 1749 w 1813"/>
                <a:gd name="T9" fmla="*/ 374 h 2020"/>
                <a:gd name="T10" fmla="*/ 1799 w 1813"/>
                <a:gd name="T11" fmla="*/ 426 h 2020"/>
                <a:gd name="T12" fmla="*/ 1812 w 1813"/>
                <a:gd name="T13" fmla="*/ 499 h 2020"/>
                <a:gd name="T14" fmla="*/ 1781 w 1813"/>
                <a:gd name="T15" fmla="*/ 566 h 2020"/>
                <a:gd name="T16" fmla="*/ 1721 w 1813"/>
                <a:gd name="T17" fmla="*/ 605 h 2020"/>
                <a:gd name="T18" fmla="*/ 1660 w 1813"/>
                <a:gd name="T19" fmla="*/ 608 h 2020"/>
                <a:gd name="T20" fmla="*/ 1593 w 1813"/>
                <a:gd name="T21" fmla="*/ 599 h 2020"/>
                <a:gd name="T22" fmla="*/ 1492 w 1813"/>
                <a:gd name="T23" fmla="*/ 587 h 2020"/>
                <a:gd name="T24" fmla="*/ 1377 w 1813"/>
                <a:gd name="T25" fmla="*/ 573 h 2020"/>
                <a:gd name="T26" fmla="*/ 1268 w 1813"/>
                <a:gd name="T27" fmla="*/ 560 h 2020"/>
                <a:gd name="T28" fmla="*/ 1189 w 1813"/>
                <a:gd name="T29" fmla="*/ 551 h 2020"/>
                <a:gd name="T30" fmla="*/ 1141 w 1813"/>
                <a:gd name="T31" fmla="*/ 543 h 2020"/>
                <a:gd name="T32" fmla="*/ 809 w 1813"/>
                <a:gd name="T33" fmla="*/ 329 h 2020"/>
                <a:gd name="T34" fmla="*/ 1377 w 1813"/>
                <a:gd name="T35" fmla="*/ 911 h 2020"/>
                <a:gd name="T36" fmla="*/ 1452 w 1813"/>
                <a:gd name="T37" fmla="*/ 954 h 2020"/>
                <a:gd name="T38" fmla="*/ 1491 w 1813"/>
                <a:gd name="T39" fmla="*/ 1029 h 2020"/>
                <a:gd name="T40" fmla="*/ 1491 w 1813"/>
                <a:gd name="T41" fmla="*/ 1899 h 2020"/>
                <a:gd name="T42" fmla="*/ 1448 w 1813"/>
                <a:gd name="T43" fmla="*/ 1977 h 2020"/>
                <a:gd name="T44" fmla="*/ 1368 w 1813"/>
                <a:gd name="T45" fmla="*/ 2018 h 2020"/>
                <a:gd name="T46" fmla="*/ 1280 w 1813"/>
                <a:gd name="T47" fmla="*/ 2006 h 2020"/>
                <a:gd name="T48" fmla="*/ 1216 w 1813"/>
                <a:gd name="T49" fmla="*/ 1949 h 2020"/>
                <a:gd name="T50" fmla="*/ 1191 w 1813"/>
                <a:gd name="T51" fmla="*/ 1864 h 2020"/>
                <a:gd name="T52" fmla="*/ 1111 w 1813"/>
                <a:gd name="T53" fmla="*/ 1173 h 2020"/>
                <a:gd name="T54" fmla="*/ 1137 w 1813"/>
                <a:gd name="T55" fmla="*/ 1240 h 2020"/>
                <a:gd name="T56" fmla="*/ 1114 w 1813"/>
                <a:gd name="T57" fmla="*/ 1306 h 2020"/>
                <a:gd name="T58" fmla="*/ 1054 w 1813"/>
                <a:gd name="T59" fmla="*/ 1343 h 2020"/>
                <a:gd name="T60" fmla="*/ 725 w 1813"/>
                <a:gd name="T61" fmla="*/ 1710 h 2020"/>
                <a:gd name="T62" fmla="*/ 1073 w 1813"/>
                <a:gd name="T63" fmla="*/ 1909 h 2020"/>
                <a:gd name="T64" fmla="*/ 1083 w 1813"/>
                <a:gd name="T65" fmla="*/ 1960 h 2020"/>
                <a:gd name="T66" fmla="*/ 1053 w 1813"/>
                <a:gd name="T67" fmla="*/ 2006 h 2020"/>
                <a:gd name="T68" fmla="*/ 999 w 1813"/>
                <a:gd name="T69" fmla="*/ 2016 h 2020"/>
                <a:gd name="T70" fmla="*/ 330 w 1813"/>
                <a:gd name="T71" fmla="*/ 2008 h 2020"/>
                <a:gd name="T72" fmla="*/ 275 w 1813"/>
                <a:gd name="T73" fmla="*/ 2014 h 2020"/>
                <a:gd name="T74" fmla="*/ 233 w 1813"/>
                <a:gd name="T75" fmla="*/ 1977 h 2020"/>
                <a:gd name="T76" fmla="*/ 231 w 1813"/>
                <a:gd name="T77" fmla="*/ 1925 h 2020"/>
                <a:gd name="T78" fmla="*/ 266 w 1813"/>
                <a:gd name="T79" fmla="*/ 1885 h 2020"/>
                <a:gd name="T80" fmla="*/ 301 w 1813"/>
                <a:gd name="T81" fmla="*/ 1346 h 2020"/>
                <a:gd name="T82" fmla="*/ 235 w 1813"/>
                <a:gd name="T83" fmla="*/ 1323 h 2020"/>
                <a:gd name="T84" fmla="*/ 199 w 1813"/>
                <a:gd name="T85" fmla="*/ 1262 h 2020"/>
                <a:gd name="T86" fmla="*/ 3 w 1813"/>
                <a:gd name="T87" fmla="*/ 211 h 2020"/>
                <a:gd name="T88" fmla="*/ 41 w 1813"/>
                <a:gd name="T89" fmla="*/ 155 h 2020"/>
                <a:gd name="T90" fmla="*/ 109 w 1813"/>
                <a:gd name="T91" fmla="*/ 134 h 2020"/>
                <a:gd name="T92" fmla="*/ 172 w 1813"/>
                <a:gd name="T93" fmla="*/ 158 h 2020"/>
                <a:gd name="T94" fmla="*/ 208 w 1813"/>
                <a:gd name="T95" fmla="*/ 218 h 2020"/>
                <a:gd name="T96" fmla="*/ 625 w 1813"/>
                <a:gd name="T97" fmla="*/ 1129 h 2020"/>
                <a:gd name="T98" fmla="*/ 552 w 1813"/>
                <a:gd name="T99" fmla="*/ 1081 h 2020"/>
                <a:gd name="T100" fmla="*/ 499 w 1813"/>
                <a:gd name="T101" fmla="*/ 997 h 2020"/>
                <a:gd name="T102" fmla="*/ 487 w 1813"/>
                <a:gd name="T103" fmla="*/ 212 h 2020"/>
                <a:gd name="T104" fmla="*/ 511 w 1813"/>
                <a:gd name="T105" fmla="*/ 114 h 2020"/>
                <a:gd name="T106" fmla="*/ 574 w 1813"/>
                <a:gd name="T107" fmla="*/ 40 h 2020"/>
                <a:gd name="T108" fmla="*/ 666 w 1813"/>
                <a:gd name="T109" fmla="*/ 2 h 2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13" h="2020">
                  <a:moveTo>
                    <a:pt x="700" y="0"/>
                  </a:moveTo>
                  <a:lnTo>
                    <a:pt x="894" y="1"/>
                  </a:lnTo>
                  <a:lnTo>
                    <a:pt x="928" y="4"/>
                  </a:lnTo>
                  <a:lnTo>
                    <a:pt x="962" y="13"/>
                  </a:lnTo>
                  <a:lnTo>
                    <a:pt x="992" y="26"/>
                  </a:lnTo>
                  <a:lnTo>
                    <a:pt x="1021" y="44"/>
                  </a:lnTo>
                  <a:lnTo>
                    <a:pt x="1046" y="66"/>
                  </a:lnTo>
                  <a:lnTo>
                    <a:pt x="1067" y="92"/>
                  </a:lnTo>
                  <a:lnTo>
                    <a:pt x="1083" y="122"/>
                  </a:lnTo>
                  <a:lnTo>
                    <a:pt x="1096" y="154"/>
                  </a:lnTo>
                  <a:lnTo>
                    <a:pt x="911" y="93"/>
                  </a:lnTo>
                  <a:lnTo>
                    <a:pt x="1221" y="300"/>
                  </a:lnTo>
                  <a:lnTo>
                    <a:pt x="1702" y="358"/>
                  </a:lnTo>
                  <a:lnTo>
                    <a:pt x="1727" y="363"/>
                  </a:lnTo>
                  <a:lnTo>
                    <a:pt x="1749" y="374"/>
                  </a:lnTo>
                  <a:lnTo>
                    <a:pt x="1769" y="388"/>
                  </a:lnTo>
                  <a:lnTo>
                    <a:pt x="1786" y="405"/>
                  </a:lnTo>
                  <a:lnTo>
                    <a:pt x="1799" y="426"/>
                  </a:lnTo>
                  <a:lnTo>
                    <a:pt x="1807" y="448"/>
                  </a:lnTo>
                  <a:lnTo>
                    <a:pt x="1813" y="473"/>
                  </a:lnTo>
                  <a:lnTo>
                    <a:pt x="1812" y="499"/>
                  </a:lnTo>
                  <a:lnTo>
                    <a:pt x="1806" y="524"/>
                  </a:lnTo>
                  <a:lnTo>
                    <a:pt x="1795" y="546"/>
                  </a:lnTo>
                  <a:lnTo>
                    <a:pt x="1781" y="566"/>
                  </a:lnTo>
                  <a:lnTo>
                    <a:pt x="1764" y="583"/>
                  </a:lnTo>
                  <a:lnTo>
                    <a:pt x="1744" y="596"/>
                  </a:lnTo>
                  <a:lnTo>
                    <a:pt x="1721" y="605"/>
                  </a:lnTo>
                  <a:lnTo>
                    <a:pt x="1696" y="609"/>
                  </a:lnTo>
                  <a:lnTo>
                    <a:pt x="1671" y="609"/>
                  </a:lnTo>
                  <a:lnTo>
                    <a:pt x="1660" y="608"/>
                  </a:lnTo>
                  <a:lnTo>
                    <a:pt x="1643" y="606"/>
                  </a:lnTo>
                  <a:lnTo>
                    <a:pt x="1620" y="603"/>
                  </a:lnTo>
                  <a:lnTo>
                    <a:pt x="1593" y="599"/>
                  </a:lnTo>
                  <a:lnTo>
                    <a:pt x="1562" y="596"/>
                  </a:lnTo>
                  <a:lnTo>
                    <a:pt x="1529" y="592"/>
                  </a:lnTo>
                  <a:lnTo>
                    <a:pt x="1492" y="587"/>
                  </a:lnTo>
                  <a:lnTo>
                    <a:pt x="1454" y="583"/>
                  </a:lnTo>
                  <a:lnTo>
                    <a:pt x="1416" y="578"/>
                  </a:lnTo>
                  <a:lnTo>
                    <a:pt x="1377" y="573"/>
                  </a:lnTo>
                  <a:lnTo>
                    <a:pt x="1339" y="569"/>
                  </a:lnTo>
                  <a:lnTo>
                    <a:pt x="1303" y="565"/>
                  </a:lnTo>
                  <a:lnTo>
                    <a:pt x="1268" y="560"/>
                  </a:lnTo>
                  <a:lnTo>
                    <a:pt x="1238" y="556"/>
                  </a:lnTo>
                  <a:lnTo>
                    <a:pt x="1210" y="553"/>
                  </a:lnTo>
                  <a:lnTo>
                    <a:pt x="1189" y="551"/>
                  </a:lnTo>
                  <a:lnTo>
                    <a:pt x="1172" y="549"/>
                  </a:lnTo>
                  <a:lnTo>
                    <a:pt x="1161" y="548"/>
                  </a:lnTo>
                  <a:lnTo>
                    <a:pt x="1141" y="543"/>
                  </a:lnTo>
                  <a:lnTo>
                    <a:pt x="1123" y="537"/>
                  </a:lnTo>
                  <a:lnTo>
                    <a:pt x="1106" y="527"/>
                  </a:lnTo>
                  <a:lnTo>
                    <a:pt x="809" y="329"/>
                  </a:lnTo>
                  <a:lnTo>
                    <a:pt x="1098" y="619"/>
                  </a:lnTo>
                  <a:lnTo>
                    <a:pt x="1094" y="845"/>
                  </a:lnTo>
                  <a:lnTo>
                    <a:pt x="1377" y="911"/>
                  </a:lnTo>
                  <a:lnTo>
                    <a:pt x="1405" y="921"/>
                  </a:lnTo>
                  <a:lnTo>
                    <a:pt x="1431" y="935"/>
                  </a:lnTo>
                  <a:lnTo>
                    <a:pt x="1452" y="954"/>
                  </a:lnTo>
                  <a:lnTo>
                    <a:pt x="1469" y="975"/>
                  </a:lnTo>
                  <a:lnTo>
                    <a:pt x="1483" y="1001"/>
                  </a:lnTo>
                  <a:lnTo>
                    <a:pt x="1491" y="1029"/>
                  </a:lnTo>
                  <a:lnTo>
                    <a:pt x="1494" y="1058"/>
                  </a:lnTo>
                  <a:lnTo>
                    <a:pt x="1494" y="1868"/>
                  </a:lnTo>
                  <a:lnTo>
                    <a:pt x="1491" y="1899"/>
                  </a:lnTo>
                  <a:lnTo>
                    <a:pt x="1482" y="1928"/>
                  </a:lnTo>
                  <a:lnTo>
                    <a:pt x="1467" y="1954"/>
                  </a:lnTo>
                  <a:lnTo>
                    <a:pt x="1448" y="1977"/>
                  </a:lnTo>
                  <a:lnTo>
                    <a:pt x="1424" y="1995"/>
                  </a:lnTo>
                  <a:lnTo>
                    <a:pt x="1398" y="2009"/>
                  </a:lnTo>
                  <a:lnTo>
                    <a:pt x="1368" y="2018"/>
                  </a:lnTo>
                  <a:lnTo>
                    <a:pt x="1337" y="2020"/>
                  </a:lnTo>
                  <a:lnTo>
                    <a:pt x="1307" y="2016"/>
                  </a:lnTo>
                  <a:lnTo>
                    <a:pt x="1280" y="2006"/>
                  </a:lnTo>
                  <a:lnTo>
                    <a:pt x="1255" y="1991"/>
                  </a:lnTo>
                  <a:lnTo>
                    <a:pt x="1234" y="1971"/>
                  </a:lnTo>
                  <a:lnTo>
                    <a:pt x="1216" y="1949"/>
                  </a:lnTo>
                  <a:lnTo>
                    <a:pt x="1203" y="1923"/>
                  </a:lnTo>
                  <a:lnTo>
                    <a:pt x="1194" y="1894"/>
                  </a:lnTo>
                  <a:lnTo>
                    <a:pt x="1191" y="1864"/>
                  </a:lnTo>
                  <a:lnTo>
                    <a:pt x="1191" y="1179"/>
                  </a:lnTo>
                  <a:lnTo>
                    <a:pt x="1094" y="1157"/>
                  </a:lnTo>
                  <a:lnTo>
                    <a:pt x="1111" y="1173"/>
                  </a:lnTo>
                  <a:lnTo>
                    <a:pt x="1125" y="1192"/>
                  </a:lnTo>
                  <a:lnTo>
                    <a:pt x="1134" y="1215"/>
                  </a:lnTo>
                  <a:lnTo>
                    <a:pt x="1137" y="1240"/>
                  </a:lnTo>
                  <a:lnTo>
                    <a:pt x="1135" y="1263"/>
                  </a:lnTo>
                  <a:lnTo>
                    <a:pt x="1127" y="1286"/>
                  </a:lnTo>
                  <a:lnTo>
                    <a:pt x="1114" y="1306"/>
                  </a:lnTo>
                  <a:lnTo>
                    <a:pt x="1097" y="1323"/>
                  </a:lnTo>
                  <a:lnTo>
                    <a:pt x="1077" y="1336"/>
                  </a:lnTo>
                  <a:lnTo>
                    <a:pt x="1054" y="1343"/>
                  </a:lnTo>
                  <a:lnTo>
                    <a:pt x="1030" y="1346"/>
                  </a:lnTo>
                  <a:lnTo>
                    <a:pt x="725" y="1346"/>
                  </a:lnTo>
                  <a:lnTo>
                    <a:pt x="725" y="1710"/>
                  </a:lnTo>
                  <a:lnTo>
                    <a:pt x="1046" y="1885"/>
                  </a:lnTo>
                  <a:lnTo>
                    <a:pt x="1061" y="1896"/>
                  </a:lnTo>
                  <a:lnTo>
                    <a:pt x="1073" y="1909"/>
                  </a:lnTo>
                  <a:lnTo>
                    <a:pt x="1080" y="1925"/>
                  </a:lnTo>
                  <a:lnTo>
                    <a:pt x="1084" y="1942"/>
                  </a:lnTo>
                  <a:lnTo>
                    <a:pt x="1083" y="1960"/>
                  </a:lnTo>
                  <a:lnTo>
                    <a:pt x="1078" y="1977"/>
                  </a:lnTo>
                  <a:lnTo>
                    <a:pt x="1067" y="1993"/>
                  </a:lnTo>
                  <a:lnTo>
                    <a:pt x="1053" y="2006"/>
                  </a:lnTo>
                  <a:lnTo>
                    <a:pt x="1036" y="2014"/>
                  </a:lnTo>
                  <a:lnTo>
                    <a:pt x="1019" y="2017"/>
                  </a:lnTo>
                  <a:lnTo>
                    <a:pt x="999" y="2016"/>
                  </a:lnTo>
                  <a:lnTo>
                    <a:pt x="981" y="2008"/>
                  </a:lnTo>
                  <a:lnTo>
                    <a:pt x="656" y="1830"/>
                  </a:lnTo>
                  <a:lnTo>
                    <a:pt x="330" y="2008"/>
                  </a:lnTo>
                  <a:lnTo>
                    <a:pt x="312" y="2016"/>
                  </a:lnTo>
                  <a:lnTo>
                    <a:pt x="294" y="2017"/>
                  </a:lnTo>
                  <a:lnTo>
                    <a:pt x="275" y="2014"/>
                  </a:lnTo>
                  <a:lnTo>
                    <a:pt x="258" y="2006"/>
                  </a:lnTo>
                  <a:lnTo>
                    <a:pt x="244" y="1993"/>
                  </a:lnTo>
                  <a:lnTo>
                    <a:pt x="233" y="1977"/>
                  </a:lnTo>
                  <a:lnTo>
                    <a:pt x="228" y="1960"/>
                  </a:lnTo>
                  <a:lnTo>
                    <a:pt x="228" y="1942"/>
                  </a:lnTo>
                  <a:lnTo>
                    <a:pt x="231" y="1925"/>
                  </a:lnTo>
                  <a:lnTo>
                    <a:pt x="239" y="1909"/>
                  </a:lnTo>
                  <a:lnTo>
                    <a:pt x="251" y="1896"/>
                  </a:lnTo>
                  <a:lnTo>
                    <a:pt x="266" y="1885"/>
                  </a:lnTo>
                  <a:lnTo>
                    <a:pt x="586" y="1710"/>
                  </a:lnTo>
                  <a:lnTo>
                    <a:pt x="586" y="1346"/>
                  </a:lnTo>
                  <a:lnTo>
                    <a:pt x="301" y="1346"/>
                  </a:lnTo>
                  <a:lnTo>
                    <a:pt x="278" y="1343"/>
                  </a:lnTo>
                  <a:lnTo>
                    <a:pt x="255" y="1336"/>
                  </a:lnTo>
                  <a:lnTo>
                    <a:pt x="235" y="1323"/>
                  </a:lnTo>
                  <a:lnTo>
                    <a:pt x="218" y="1305"/>
                  </a:lnTo>
                  <a:lnTo>
                    <a:pt x="207" y="1285"/>
                  </a:lnTo>
                  <a:lnTo>
                    <a:pt x="199" y="1262"/>
                  </a:lnTo>
                  <a:lnTo>
                    <a:pt x="2" y="259"/>
                  </a:lnTo>
                  <a:lnTo>
                    <a:pt x="0" y="234"/>
                  </a:lnTo>
                  <a:lnTo>
                    <a:pt x="3" y="211"/>
                  </a:lnTo>
                  <a:lnTo>
                    <a:pt x="12" y="190"/>
                  </a:lnTo>
                  <a:lnTo>
                    <a:pt x="25" y="170"/>
                  </a:lnTo>
                  <a:lnTo>
                    <a:pt x="41" y="155"/>
                  </a:lnTo>
                  <a:lnTo>
                    <a:pt x="61" y="143"/>
                  </a:lnTo>
                  <a:lnTo>
                    <a:pt x="84" y="136"/>
                  </a:lnTo>
                  <a:lnTo>
                    <a:pt x="109" y="134"/>
                  </a:lnTo>
                  <a:lnTo>
                    <a:pt x="131" y="137"/>
                  </a:lnTo>
                  <a:lnTo>
                    <a:pt x="153" y="145"/>
                  </a:lnTo>
                  <a:lnTo>
                    <a:pt x="172" y="158"/>
                  </a:lnTo>
                  <a:lnTo>
                    <a:pt x="188" y="175"/>
                  </a:lnTo>
                  <a:lnTo>
                    <a:pt x="200" y="195"/>
                  </a:lnTo>
                  <a:lnTo>
                    <a:pt x="208" y="218"/>
                  </a:lnTo>
                  <a:lnTo>
                    <a:pt x="387" y="1137"/>
                  </a:lnTo>
                  <a:lnTo>
                    <a:pt x="653" y="1137"/>
                  </a:lnTo>
                  <a:lnTo>
                    <a:pt x="625" y="1129"/>
                  </a:lnTo>
                  <a:lnTo>
                    <a:pt x="599" y="1116"/>
                  </a:lnTo>
                  <a:lnTo>
                    <a:pt x="574" y="1101"/>
                  </a:lnTo>
                  <a:lnTo>
                    <a:pt x="552" y="1081"/>
                  </a:lnTo>
                  <a:lnTo>
                    <a:pt x="529" y="1055"/>
                  </a:lnTo>
                  <a:lnTo>
                    <a:pt x="512" y="1027"/>
                  </a:lnTo>
                  <a:lnTo>
                    <a:pt x="499" y="997"/>
                  </a:lnTo>
                  <a:lnTo>
                    <a:pt x="492" y="965"/>
                  </a:lnTo>
                  <a:lnTo>
                    <a:pt x="488" y="931"/>
                  </a:lnTo>
                  <a:lnTo>
                    <a:pt x="487" y="212"/>
                  </a:lnTo>
                  <a:lnTo>
                    <a:pt x="489" y="178"/>
                  </a:lnTo>
                  <a:lnTo>
                    <a:pt x="498" y="144"/>
                  </a:lnTo>
                  <a:lnTo>
                    <a:pt x="511" y="114"/>
                  </a:lnTo>
                  <a:lnTo>
                    <a:pt x="528" y="86"/>
                  </a:lnTo>
                  <a:lnTo>
                    <a:pt x="550" y="61"/>
                  </a:lnTo>
                  <a:lnTo>
                    <a:pt x="574" y="40"/>
                  </a:lnTo>
                  <a:lnTo>
                    <a:pt x="602" y="23"/>
                  </a:lnTo>
                  <a:lnTo>
                    <a:pt x="633" y="10"/>
                  </a:lnTo>
                  <a:lnTo>
                    <a:pt x="666" y="2"/>
                  </a:lnTo>
                  <a:lnTo>
                    <a:pt x="7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317"/>
            <p:cNvSpPr>
              <a:spLocks/>
            </p:cNvSpPr>
            <p:nvPr/>
          </p:nvSpPr>
          <p:spPr bwMode="auto">
            <a:xfrm>
              <a:off x="7475538" y="3787776"/>
              <a:ext cx="327025" cy="214313"/>
            </a:xfrm>
            <a:custGeom>
              <a:avLst/>
              <a:gdLst>
                <a:gd name="T0" fmla="*/ 1961 w 2057"/>
                <a:gd name="T1" fmla="*/ 0 h 1348"/>
                <a:gd name="T2" fmla="*/ 2003 w 2057"/>
                <a:gd name="T3" fmla="*/ 9 h 1348"/>
                <a:gd name="T4" fmla="*/ 2037 w 2057"/>
                <a:gd name="T5" fmla="*/ 35 h 1348"/>
                <a:gd name="T6" fmla="*/ 2055 w 2057"/>
                <a:gd name="T7" fmla="*/ 73 h 1348"/>
                <a:gd name="T8" fmla="*/ 2055 w 2057"/>
                <a:gd name="T9" fmla="*/ 116 h 1348"/>
                <a:gd name="T10" fmla="*/ 2037 w 2057"/>
                <a:gd name="T11" fmla="*/ 154 h 1348"/>
                <a:gd name="T12" fmla="*/ 2003 w 2057"/>
                <a:gd name="T13" fmla="*/ 181 h 1348"/>
                <a:gd name="T14" fmla="*/ 1961 w 2057"/>
                <a:gd name="T15" fmla="*/ 190 h 1348"/>
                <a:gd name="T16" fmla="*/ 1921 w 2057"/>
                <a:gd name="T17" fmla="*/ 461 h 1348"/>
                <a:gd name="T18" fmla="*/ 1921 w 2057"/>
                <a:gd name="T19" fmla="*/ 575 h 1348"/>
                <a:gd name="T20" fmla="*/ 1921 w 2057"/>
                <a:gd name="T21" fmla="*/ 696 h 1348"/>
                <a:gd name="T22" fmla="*/ 1921 w 2057"/>
                <a:gd name="T23" fmla="*/ 877 h 1348"/>
                <a:gd name="T24" fmla="*/ 1921 w 2057"/>
                <a:gd name="T25" fmla="*/ 989 h 1348"/>
                <a:gd name="T26" fmla="*/ 1921 w 2057"/>
                <a:gd name="T27" fmla="*/ 1088 h 1348"/>
                <a:gd name="T28" fmla="*/ 1921 w 2057"/>
                <a:gd name="T29" fmla="*/ 1169 h 1348"/>
                <a:gd name="T30" fmla="*/ 1921 w 2057"/>
                <a:gd name="T31" fmla="*/ 1243 h 1348"/>
                <a:gd name="T32" fmla="*/ 1911 w 2057"/>
                <a:gd name="T33" fmla="*/ 1290 h 1348"/>
                <a:gd name="T34" fmla="*/ 1883 w 2057"/>
                <a:gd name="T35" fmla="*/ 1325 h 1348"/>
                <a:gd name="T36" fmla="*/ 1841 w 2057"/>
                <a:gd name="T37" fmla="*/ 1346 h 1348"/>
                <a:gd name="T38" fmla="*/ 1817 w 2057"/>
                <a:gd name="T39" fmla="*/ 1348 h 1348"/>
                <a:gd name="T40" fmla="*/ 1771 w 2057"/>
                <a:gd name="T41" fmla="*/ 1338 h 1348"/>
                <a:gd name="T42" fmla="*/ 1735 w 2057"/>
                <a:gd name="T43" fmla="*/ 1309 h 1348"/>
                <a:gd name="T44" fmla="*/ 1715 w 2057"/>
                <a:gd name="T45" fmla="*/ 1268 h 1348"/>
                <a:gd name="T46" fmla="*/ 1714 w 2057"/>
                <a:gd name="T47" fmla="*/ 190 h 1348"/>
                <a:gd name="T48" fmla="*/ 351 w 2057"/>
                <a:gd name="T49" fmla="*/ 267 h 1348"/>
                <a:gd name="T50" fmla="*/ 351 w 2057"/>
                <a:gd name="T51" fmla="*/ 343 h 1348"/>
                <a:gd name="T52" fmla="*/ 351 w 2057"/>
                <a:gd name="T53" fmla="*/ 1130 h 1348"/>
                <a:gd name="T54" fmla="*/ 351 w 2057"/>
                <a:gd name="T55" fmla="*/ 1196 h 1348"/>
                <a:gd name="T56" fmla="*/ 351 w 2057"/>
                <a:gd name="T57" fmla="*/ 1243 h 1348"/>
                <a:gd name="T58" fmla="*/ 340 w 2057"/>
                <a:gd name="T59" fmla="*/ 1290 h 1348"/>
                <a:gd name="T60" fmla="*/ 312 w 2057"/>
                <a:gd name="T61" fmla="*/ 1325 h 1348"/>
                <a:gd name="T62" fmla="*/ 270 w 2057"/>
                <a:gd name="T63" fmla="*/ 1346 h 1348"/>
                <a:gd name="T64" fmla="*/ 245 w 2057"/>
                <a:gd name="T65" fmla="*/ 1348 h 1348"/>
                <a:gd name="T66" fmla="*/ 200 w 2057"/>
                <a:gd name="T67" fmla="*/ 1338 h 1348"/>
                <a:gd name="T68" fmla="*/ 165 w 2057"/>
                <a:gd name="T69" fmla="*/ 1309 h 1348"/>
                <a:gd name="T70" fmla="*/ 144 w 2057"/>
                <a:gd name="T71" fmla="*/ 1268 h 1348"/>
                <a:gd name="T72" fmla="*/ 141 w 2057"/>
                <a:gd name="T73" fmla="*/ 1045 h 1348"/>
                <a:gd name="T74" fmla="*/ 141 w 2057"/>
                <a:gd name="T75" fmla="*/ 944 h 1348"/>
                <a:gd name="T76" fmla="*/ 141 w 2057"/>
                <a:gd name="T77" fmla="*/ 437 h 1348"/>
                <a:gd name="T78" fmla="*/ 141 w 2057"/>
                <a:gd name="T79" fmla="*/ 302 h 1348"/>
                <a:gd name="T80" fmla="*/ 141 w 2057"/>
                <a:gd name="T81" fmla="*/ 238 h 1348"/>
                <a:gd name="T82" fmla="*/ 95 w 2057"/>
                <a:gd name="T83" fmla="*/ 190 h 1348"/>
                <a:gd name="T84" fmla="*/ 53 w 2057"/>
                <a:gd name="T85" fmla="*/ 181 h 1348"/>
                <a:gd name="T86" fmla="*/ 21 w 2057"/>
                <a:gd name="T87" fmla="*/ 154 h 1348"/>
                <a:gd name="T88" fmla="*/ 2 w 2057"/>
                <a:gd name="T89" fmla="*/ 116 h 1348"/>
                <a:gd name="T90" fmla="*/ 2 w 2057"/>
                <a:gd name="T91" fmla="*/ 73 h 1348"/>
                <a:gd name="T92" fmla="*/ 21 w 2057"/>
                <a:gd name="T93" fmla="*/ 35 h 1348"/>
                <a:gd name="T94" fmla="*/ 53 w 2057"/>
                <a:gd name="T95" fmla="*/ 9 h 1348"/>
                <a:gd name="T96" fmla="*/ 95 w 2057"/>
                <a:gd name="T97" fmla="*/ 0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57" h="1348">
                  <a:moveTo>
                    <a:pt x="95" y="0"/>
                  </a:moveTo>
                  <a:lnTo>
                    <a:pt x="1961" y="0"/>
                  </a:lnTo>
                  <a:lnTo>
                    <a:pt x="1984" y="2"/>
                  </a:lnTo>
                  <a:lnTo>
                    <a:pt x="2003" y="9"/>
                  </a:lnTo>
                  <a:lnTo>
                    <a:pt x="2022" y="20"/>
                  </a:lnTo>
                  <a:lnTo>
                    <a:pt x="2037" y="35"/>
                  </a:lnTo>
                  <a:lnTo>
                    <a:pt x="2047" y="52"/>
                  </a:lnTo>
                  <a:lnTo>
                    <a:pt x="2055" y="73"/>
                  </a:lnTo>
                  <a:lnTo>
                    <a:pt x="2057" y="94"/>
                  </a:lnTo>
                  <a:lnTo>
                    <a:pt x="2055" y="116"/>
                  </a:lnTo>
                  <a:lnTo>
                    <a:pt x="2047" y="136"/>
                  </a:lnTo>
                  <a:lnTo>
                    <a:pt x="2037" y="154"/>
                  </a:lnTo>
                  <a:lnTo>
                    <a:pt x="2022" y="169"/>
                  </a:lnTo>
                  <a:lnTo>
                    <a:pt x="2003" y="181"/>
                  </a:lnTo>
                  <a:lnTo>
                    <a:pt x="1984" y="187"/>
                  </a:lnTo>
                  <a:lnTo>
                    <a:pt x="1961" y="190"/>
                  </a:lnTo>
                  <a:lnTo>
                    <a:pt x="1921" y="190"/>
                  </a:lnTo>
                  <a:lnTo>
                    <a:pt x="1921" y="461"/>
                  </a:lnTo>
                  <a:lnTo>
                    <a:pt x="1921" y="517"/>
                  </a:lnTo>
                  <a:lnTo>
                    <a:pt x="1921" y="575"/>
                  </a:lnTo>
                  <a:lnTo>
                    <a:pt x="1921" y="635"/>
                  </a:lnTo>
                  <a:lnTo>
                    <a:pt x="1921" y="696"/>
                  </a:lnTo>
                  <a:lnTo>
                    <a:pt x="1921" y="818"/>
                  </a:lnTo>
                  <a:lnTo>
                    <a:pt x="1921" y="877"/>
                  </a:lnTo>
                  <a:lnTo>
                    <a:pt x="1921" y="934"/>
                  </a:lnTo>
                  <a:lnTo>
                    <a:pt x="1921" y="989"/>
                  </a:lnTo>
                  <a:lnTo>
                    <a:pt x="1921" y="1041"/>
                  </a:lnTo>
                  <a:lnTo>
                    <a:pt x="1921" y="1088"/>
                  </a:lnTo>
                  <a:lnTo>
                    <a:pt x="1921" y="1131"/>
                  </a:lnTo>
                  <a:lnTo>
                    <a:pt x="1921" y="1169"/>
                  </a:lnTo>
                  <a:lnTo>
                    <a:pt x="1921" y="1200"/>
                  </a:lnTo>
                  <a:lnTo>
                    <a:pt x="1921" y="1243"/>
                  </a:lnTo>
                  <a:lnTo>
                    <a:pt x="1919" y="1268"/>
                  </a:lnTo>
                  <a:lnTo>
                    <a:pt x="1911" y="1290"/>
                  </a:lnTo>
                  <a:lnTo>
                    <a:pt x="1899" y="1309"/>
                  </a:lnTo>
                  <a:lnTo>
                    <a:pt x="1883" y="1325"/>
                  </a:lnTo>
                  <a:lnTo>
                    <a:pt x="1863" y="1338"/>
                  </a:lnTo>
                  <a:lnTo>
                    <a:pt x="1841" y="1346"/>
                  </a:lnTo>
                  <a:lnTo>
                    <a:pt x="1817" y="1348"/>
                  </a:lnTo>
                  <a:lnTo>
                    <a:pt x="1817" y="1348"/>
                  </a:lnTo>
                  <a:lnTo>
                    <a:pt x="1792" y="1346"/>
                  </a:lnTo>
                  <a:lnTo>
                    <a:pt x="1771" y="1338"/>
                  </a:lnTo>
                  <a:lnTo>
                    <a:pt x="1751" y="1325"/>
                  </a:lnTo>
                  <a:lnTo>
                    <a:pt x="1735" y="1309"/>
                  </a:lnTo>
                  <a:lnTo>
                    <a:pt x="1722" y="1290"/>
                  </a:lnTo>
                  <a:lnTo>
                    <a:pt x="1715" y="1268"/>
                  </a:lnTo>
                  <a:lnTo>
                    <a:pt x="1713" y="1243"/>
                  </a:lnTo>
                  <a:lnTo>
                    <a:pt x="1714" y="190"/>
                  </a:lnTo>
                  <a:lnTo>
                    <a:pt x="351" y="190"/>
                  </a:lnTo>
                  <a:lnTo>
                    <a:pt x="351" y="267"/>
                  </a:lnTo>
                  <a:lnTo>
                    <a:pt x="351" y="302"/>
                  </a:lnTo>
                  <a:lnTo>
                    <a:pt x="351" y="343"/>
                  </a:lnTo>
                  <a:lnTo>
                    <a:pt x="351" y="1090"/>
                  </a:lnTo>
                  <a:lnTo>
                    <a:pt x="351" y="1130"/>
                  </a:lnTo>
                  <a:lnTo>
                    <a:pt x="351" y="1166"/>
                  </a:lnTo>
                  <a:lnTo>
                    <a:pt x="351" y="1196"/>
                  </a:lnTo>
                  <a:lnTo>
                    <a:pt x="351" y="1219"/>
                  </a:lnTo>
                  <a:lnTo>
                    <a:pt x="351" y="1243"/>
                  </a:lnTo>
                  <a:lnTo>
                    <a:pt x="348" y="1268"/>
                  </a:lnTo>
                  <a:lnTo>
                    <a:pt x="340" y="1290"/>
                  </a:lnTo>
                  <a:lnTo>
                    <a:pt x="328" y="1309"/>
                  </a:lnTo>
                  <a:lnTo>
                    <a:pt x="312" y="1325"/>
                  </a:lnTo>
                  <a:lnTo>
                    <a:pt x="293" y="1338"/>
                  </a:lnTo>
                  <a:lnTo>
                    <a:pt x="270" y="1346"/>
                  </a:lnTo>
                  <a:lnTo>
                    <a:pt x="247" y="1348"/>
                  </a:lnTo>
                  <a:lnTo>
                    <a:pt x="245" y="1348"/>
                  </a:lnTo>
                  <a:lnTo>
                    <a:pt x="222" y="1346"/>
                  </a:lnTo>
                  <a:lnTo>
                    <a:pt x="200" y="1338"/>
                  </a:lnTo>
                  <a:lnTo>
                    <a:pt x="181" y="1325"/>
                  </a:lnTo>
                  <a:lnTo>
                    <a:pt x="165" y="1309"/>
                  </a:lnTo>
                  <a:lnTo>
                    <a:pt x="152" y="1290"/>
                  </a:lnTo>
                  <a:lnTo>
                    <a:pt x="144" y="1268"/>
                  </a:lnTo>
                  <a:lnTo>
                    <a:pt x="141" y="1243"/>
                  </a:lnTo>
                  <a:lnTo>
                    <a:pt x="141" y="1045"/>
                  </a:lnTo>
                  <a:lnTo>
                    <a:pt x="141" y="997"/>
                  </a:lnTo>
                  <a:lnTo>
                    <a:pt x="141" y="944"/>
                  </a:lnTo>
                  <a:lnTo>
                    <a:pt x="141" y="489"/>
                  </a:lnTo>
                  <a:lnTo>
                    <a:pt x="141" y="437"/>
                  </a:lnTo>
                  <a:lnTo>
                    <a:pt x="141" y="388"/>
                  </a:lnTo>
                  <a:lnTo>
                    <a:pt x="141" y="302"/>
                  </a:lnTo>
                  <a:lnTo>
                    <a:pt x="141" y="267"/>
                  </a:lnTo>
                  <a:lnTo>
                    <a:pt x="141" y="238"/>
                  </a:lnTo>
                  <a:lnTo>
                    <a:pt x="141" y="190"/>
                  </a:lnTo>
                  <a:lnTo>
                    <a:pt x="95" y="190"/>
                  </a:lnTo>
                  <a:lnTo>
                    <a:pt x="73" y="187"/>
                  </a:lnTo>
                  <a:lnTo>
                    <a:pt x="53" y="181"/>
                  </a:lnTo>
                  <a:lnTo>
                    <a:pt x="36" y="169"/>
                  </a:lnTo>
                  <a:lnTo>
                    <a:pt x="21" y="154"/>
                  </a:lnTo>
                  <a:lnTo>
                    <a:pt x="10" y="136"/>
                  </a:lnTo>
                  <a:lnTo>
                    <a:pt x="2" y="116"/>
                  </a:lnTo>
                  <a:lnTo>
                    <a:pt x="0" y="94"/>
                  </a:lnTo>
                  <a:lnTo>
                    <a:pt x="2" y="73"/>
                  </a:lnTo>
                  <a:lnTo>
                    <a:pt x="10" y="52"/>
                  </a:lnTo>
                  <a:lnTo>
                    <a:pt x="21" y="35"/>
                  </a:lnTo>
                  <a:lnTo>
                    <a:pt x="36" y="20"/>
                  </a:lnTo>
                  <a:lnTo>
                    <a:pt x="53" y="9"/>
                  </a:lnTo>
                  <a:lnTo>
                    <a:pt x="73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318"/>
            <p:cNvSpPr>
              <a:spLocks/>
            </p:cNvSpPr>
            <p:nvPr/>
          </p:nvSpPr>
          <p:spPr bwMode="auto">
            <a:xfrm>
              <a:off x="7543800" y="3752851"/>
              <a:ext cx="63500" cy="22225"/>
            </a:xfrm>
            <a:custGeom>
              <a:avLst/>
              <a:gdLst>
                <a:gd name="T0" fmla="*/ 69 w 407"/>
                <a:gd name="T1" fmla="*/ 0 h 140"/>
                <a:gd name="T2" fmla="*/ 338 w 407"/>
                <a:gd name="T3" fmla="*/ 0 h 140"/>
                <a:gd name="T4" fmla="*/ 356 w 407"/>
                <a:gd name="T5" fmla="*/ 2 h 140"/>
                <a:gd name="T6" fmla="*/ 372 w 407"/>
                <a:gd name="T7" fmla="*/ 10 h 140"/>
                <a:gd name="T8" fmla="*/ 387 w 407"/>
                <a:gd name="T9" fmla="*/ 21 h 140"/>
                <a:gd name="T10" fmla="*/ 398 w 407"/>
                <a:gd name="T11" fmla="*/ 35 h 140"/>
                <a:gd name="T12" fmla="*/ 404 w 407"/>
                <a:gd name="T13" fmla="*/ 52 h 140"/>
                <a:gd name="T14" fmla="*/ 407 w 407"/>
                <a:gd name="T15" fmla="*/ 70 h 140"/>
                <a:gd name="T16" fmla="*/ 404 w 407"/>
                <a:gd name="T17" fmla="*/ 89 h 140"/>
                <a:gd name="T18" fmla="*/ 398 w 407"/>
                <a:gd name="T19" fmla="*/ 106 h 140"/>
                <a:gd name="T20" fmla="*/ 387 w 407"/>
                <a:gd name="T21" fmla="*/ 120 h 140"/>
                <a:gd name="T22" fmla="*/ 372 w 407"/>
                <a:gd name="T23" fmla="*/ 131 h 140"/>
                <a:gd name="T24" fmla="*/ 356 w 407"/>
                <a:gd name="T25" fmla="*/ 137 h 140"/>
                <a:gd name="T26" fmla="*/ 338 w 407"/>
                <a:gd name="T27" fmla="*/ 140 h 140"/>
                <a:gd name="T28" fmla="*/ 69 w 407"/>
                <a:gd name="T29" fmla="*/ 140 h 140"/>
                <a:gd name="T30" fmla="*/ 50 w 407"/>
                <a:gd name="T31" fmla="*/ 137 h 140"/>
                <a:gd name="T32" fmla="*/ 34 w 407"/>
                <a:gd name="T33" fmla="*/ 131 h 140"/>
                <a:gd name="T34" fmla="*/ 20 w 407"/>
                <a:gd name="T35" fmla="*/ 120 h 140"/>
                <a:gd name="T36" fmla="*/ 10 w 407"/>
                <a:gd name="T37" fmla="*/ 106 h 140"/>
                <a:gd name="T38" fmla="*/ 2 w 407"/>
                <a:gd name="T39" fmla="*/ 89 h 140"/>
                <a:gd name="T40" fmla="*/ 0 w 407"/>
                <a:gd name="T41" fmla="*/ 70 h 140"/>
                <a:gd name="T42" fmla="*/ 2 w 407"/>
                <a:gd name="T43" fmla="*/ 52 h 140"/>
                <a:gd name="T44" fmla="*/ 10 w 407"/>
                <a:gd name="T45" fmla="*/ 35 h 140"/>
                <a:gd name="T46" fmla="*/ 20 w 407"/>
                <a:gd name="T47" fmla="*/ 21 h 140"/>
                <a:gd name="T48" fmla="*/ 34 w 407"/>
                <a:gd name="T49" fmla="*/ 10 h 140"/>
                <a:gd name="T50" fmla="*/ 50 w 407"/>
                <a:gd name="T51" fmla="*/ 2 h 140"/>
                <a:gd name="T52" fmla="*/ 69 w 40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7" h="140">
                  <a:moveTo>
                    <a:pt x="69" y="0"/>
                  </a:moveTo>
                  <a:lnTo>
                    <a:pt x="338" y="0"/>
                  </a:lnTo>
                  <a:lnTo>
                    <a:pt x="356" y="2"/>
                  </a:lnTo>
                  <a:lnTo>
                    <a:pt x="372" y="10"/>
                  </a:lnTo>
                  <a:lnTo>
                    <a:pt x="387" y="21"/>
                  </a:lnTo>
                  <a:lnTo>
                    <a:pt x="398" y="35"/>
                  </a:lnTo>
                  <a:lnTo>
                    <a:pt x="404" y="52"/>
                  </a:lnTo>
                  <a:lnTo>
                    <a:pt x="407" y="70"/>
                  </a:lnTo>
                  <a:lnTo>
                    <a:pt x="404" y="89"/>
                  </a:lnTo>
                  <a:lnTo>
                    <a:pt x="398" y="106"/>
                  </a:lnTo>
                  <a:lnTo>
                    <a:pt x="387" y="120"/>
                  </a:lnTo>
                  <a:lnTo>
                    <a:pt x="372" y="131"/>
                  </a:lnTo>
                  <a:lnTo>
                    <a:pt x="356" y="137"/>
                  </a:lnTo>
                  <a:lnTo>
                    <a:pt x="338" y="140"/>
                  </a:lnTo>
                  <a:lnTo>
                    <a:pt x="69" y="140"/>
                  </a:lnTo>
                  <a:lnTo>
                    <a:pt x="50" y="137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10" y="106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319"/>
            <p:cNvSpPr>
              <a:spLocks noEditPoints="1"/>
            </p:cNvSpPr>
            <p:nvPr/>
          </p:nvSpPr>
          <p:spPr bwMode="auto">
            <a:xfrm>
              <a:off x="7577138" y="3575051"/>
              <a:ext cx="222250" cy="200025"/>
            </a:xfrm>
            <a:custGeom>
              <a:avLst/>
              <a:gdLst>
                <a:gd name="T0" fmla="*/ 338 w 1399"/>
                <a:gd name="T1" fmla="*/ 297 h 1262"/>
                <a:gd name="T2" fmla="*/ 327 w 1399"/>
                <a:gd name="T3" fmla="*/ 319 h 1262"/>
                <a:gd name="T4" fmla="*/ 322 w 1399"/>
                <a:gd name="T5" fmla="*/ 353 h 1262"/>
                <a:gd name="T6" fmla="*/ 311 w 1399"/>
                <a:gd name="T7" fmla="*/ 424 h 1262"/>
                <a:gd name="T8" fmla="*/ 293 w 1399"/>
                <a:gd name="T9" fmla="*/ 540 h 1262"/>
                <a:gd name="T10" fmla="*/ 379 w 1399"/>
                <a:gd name="T11" fmla="*/ 711 h 1262"/>
                <a:gd name="T12" fmla="*/ 368 w 1399"/>
                <a:gd name="T13" fmla="*/ 297 h 1262"/>
                <a:gd name="T14" fmla="*/ 795 w 1399"/>
                <a:gd name="T15" fmla="*/ 0 h 1262"/>
                <a:gd name="T16" fmla="*/ 815 w 1399"/>
                <a:gd name="T17" fmla="*/ 18 h 1262"/>
                <a:gd name="T18" fmla="*/ 818 w 1399"/>
                <a:gd name="T19" fmla="*/ 210 h 1262"/>
                <a:gd name="T20" fmla="*/ 823 w 1399"/>
                <a:gd name="T21" fmla="*/ 247 h 1262"/>
                <a:gd name="T22" fmla="*/ 795 w 1399"/>
                <a:gd name="T23" fmla="*/ 401 h 1262"/>
                <a:gd name="T24" fmla="*/ 824 w 1399"/>
                <a:gd name="T25" fmla="*/ 326 h 1262"/>
                <a:gd name="T26" fmla="*/ 861 w 1399"/>
                <a:gd name="T27" fmla="*/ 230 h 1262"/>
                <a:gd name="T28" fmla="*/ 898 w 1399"/>
                <a:gd name="T29" fmla="*/ 132 h 1262"/>
                <a:gd name="T30" fmla="*/ 930 w 1399"/>
                <a:gd name="T31" fmla="*/ 49 h 1262"/>
                <a:gd name="T32" fmla="*/ 948 w 1399"/>
                <a:gd name="T33" fmla="*/ 2 h 1262"/>
                <a:gd name="T34" fmla="*/ 1173 w 1399"/>
                <a:gd name="T35" fmla="*/ 15 h 1262"/>
                <a:gd name="T36" fmla="*/ 1287 w 1399"/>
                <a:gd name="T37" fmla="*/ 77 h 1262"/>
                <a:gd name="T38" fmla="*/ 1364 w 1399"/>
                <a:gd name="T39" fmla="*/ 181 h 1262"/>
                <a:gd name="T40" fmla="*/ 1394 w 1399"/>
                <a:gd name="T41" fmla="*/ 312 h 1262"/>
                <a:gd name="T42" fmla="*/ 1131 w 1399"/>
                <a:gd name="T43" fmla="*/ 313 h 1262"/>
                <a:gd name="T44" fmla="*/ 1114 w 1399"/>
                <a:gd name="T45" fmla="*/ 289 h 1262"/>
                <a:gd name="T46" fmla="*/ 1083 w 1399"/>
                <a:gd name="T47" fmla="*/ 295 h 1262"/>
                <a:gd name="T48" fmla="*/ 1076 w 1399"/>
                <a:gd name="T49" fmla="*/ 418 h 1262"/>
                <a:gd name="T50" fmla="*/ 1076 w 1399"/>
                <a:gd name="T51" fmla="*/ 685 h 1262"/>
                <a:gd name="T52" fmla="*/ 1077 w 1399"/>
                <a:gd name="T53" fmla="*/ 891 h 1262"/>
                <a:gd name="T54" fmla="*/ 1077 w 1399"/>
                <a:gd name="T55" fmla="*/ 1044 h 1262"/>
                <a:gd name="T56" fmla="*/ 1078 w 1399"/>
                <a:gd name="T57" fmla="*/ 1150 h 1262"/>
                <a:gd name="T58" fmla="*/ 1078 w 1399"/>
                <a:gd name="T59" fmla="*/ 1217 h 1262"/>
                <a:gd name="T60" fmla="*/ 1078 w 1399"/>
                <a:gd name="T61" fmla="*/ 1251 h 1262"/>
                <a:gd name="T62" fmla="*/ 1079 w 1399"/>
                <a:gd name="T63" fmla="*/ 1262 h 1262"/>
                <a:gd name="T64" fmla="*/ 1004 w 1399"/>
                <a:gd name="T65" fmla="*/ 1262 h 1262"/>
                <a:gd name="T66" fmla="*/ 678 w 1399"/>
                <a:gd name="T67" fmla="*/ 1262 h 1262"/>
                <a:gd name="T68" fmla="*/ 454 w 1399"/>
                <a:gd name="T69" fmla="*/ 1262 h 1262"/>
                <a:gd name="T70" fmla="*/ 379 w 1399"/>
                <a:gd name="T71" fmla="*/ 1262 h 1262"/>
                <a:gd name="T72" fmla="*/ 40 w 1399"/>
                <a:gd name="T73" fmla="*/ 802 h 1262"/>
                <a:gd name="T74" fmla="*/ 3 w 1399"/>
                <a:gd name="T75" fmla="*/ 737 h 1262"/>
                <a:gd name="T76" fmla="*/ 66 w 1399"/>
                <a:gd name="T77" fmla="*/ 300 h 1262"/>
                <a:gd name="T78" fmla="*/ 98 w 1399"/>
                <a:gd name="T79" fmla="*/ 174 h 1262"/>
                <a:gd name="T80" fmla="*/ 177 w 1399"/>
                <a:gd name="T81" fmla="*/ 74 h 1262"/>
                <a:gd name="T82" fmla="*/ 288 w 1399"/>
                <a:gd name="T83" fmla="*/ 14 h 1262"/>
                <a:gd name="T84" fmla="*/ 510 w 1399"/>
                <a:gd name="T85" fmla="*/ 2 h 1262"/>
                <a:gd name="T86" fmla="*/ 542 w 1399"/>
                <a:gd name="T87" fmla="*/ 86 h 1262"/>
                <a:gd name="T88" fmla="*/ 584 w 1399"/>
                <a:gd name="T89" fmla="*/ 198 h 1262"/>
                <a:gd name="T90" fmla="*/ 627 w 1399"/>
                <a:gd name="T91" fmla="*/ 313 h 1262"/>
                <a:gd name="T92" fmla="*/ 663 w 1399"/>
                <a:gd name="T93" fmla="*/ 406 h 1262"/>
                <a:gd name="T94" fmla="*/ 656 w 1399"/>
                <a:gd name="T95" fmla="*/ 354 h 1262"/>
                <a:gd name="T96" fmla="*/ 642 w 1399"/>
                <a:gd name="T97" fmla="*/ 281 h 1262"/>
                <a:gd name="T98" fmla="*/ 637 w 1399"/>
                <a:gd name="T99" fmla="*/ 241 h 1262"/>
                <a:gd name="T100" fmla="*/ 639 w 1399"/>
                <a:gd name="T101" fmla="*/ 220 h 1262"/>
                <a:gd name="T102" fmla="*/ 696 w 1399"/>
                <a:gd name="T103" fmla="*/ 113 h 1262"/>
                <a:gd name="T104" fmla="*/ 650 w 1399"/>
                <a:gd name="T105" fmla="*/ 8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99" h="1262">
                  <a:moveTo>
                    <a:pt x="356" y="293"/>
                  </a:moveTo>
                  <a:lnTo>
                    <a:pt x="347" y="294"/>
                  </a:lnTo>
                  <a:lnTo>
                    <a:pt x="338" y="297"/>
                  </a:lnTo>
                  <a:lnTo>
                    <a:pt x="331" y="305"/>
                  </a:lnTo>
                  <a:lnTo>
                    <a:pt x="328" y="313"/>
                  </a:lnTo>
                  <a:lnTo>
                    <a:pt x="327" y="319"/>
                  </a:lnTo>
                  <a:lnTo>
                    <a:pt x="326" y="326"/>
                  </a:lnTo>
                  <a:lnTo>
                    <a:pt x="324" y="338"/>
                  </a:lnTo>
                  <a:lnTo>
                    <a:pt x="322" y="353"/>
                  </a:lnTo>
                  <a:lnTo>
                    <a:pt x="319" y="373"/>
                  </a:lnTo>
                  <a:lnTo>
                    <a:pt x="315" y="396"/>
                  </a:lnTo>
                  <a:lnTo>
                    <a:pt x="311" y="424"/>
                  </a:lnTo>
                  <a:lnTo>
                    <a:pt x="306" y="458"/>
                  </a:lnTo>
                  <a:lnTo>
                    <a:pt x="299" y="496"/>
                  </a:lnTo>
                  <a:lnTo>
                    <a:pt x="293" y="540"/>
                  </a:lnTo>
                  <a:lnTo>
                    <a:pt x="284" y="588"/>
                  </a:lnTo>
                  <a:lnTo>
                    <a:pt x="276" y="644"/>
                  </a:lnTo>
                  <a:lnTo>
                    <a:pt x="379" y="711"/>
                  </a:lnTo>
                  <a:lnTo>
                    <a:pt x="379" y="318"/>
                  </a:lnTo>
                  <a:lnTo>
                    <a:pt x="376" y="306"/>
                  </a:lnTo>
                  <a:lnTo>
                    <a:pt x="368" y="297"/>
                  </a:lnTo>
                  <a:lnTo>
                    <a:pt x="356" y="293"/>
                  </a:lnTo>
                  <a:close/>
                  <a:moveTo>
                    <a:pt x="666" y="0"/>
                  </a:moveTo>
                  <a:lnTo>
                    <a:pt x="795" y="0"/>
                  </a:lnTo>
                  <a:lnTo>
                    <a:pt x="805" y="2"/>
                  </a:lnTo>
                  <a:lnTo>
                    <a:pt x="811" y="8"/>
                  </a:lnTo>
                  <a:lnTo>
                    <a:pt x="815" y="18"/>
                  </a:lnTo>
                  <a:lnTo>
                    <a:pt x="812" y="28"/>
                  </a:lnTo>
                  <a:lnTo>
                    <a:pt x="765" y="113"/>
                  </a:lnTo>
                  <a:lnTo>
                    <a:pt x="818" y="210"/>
                  </a:lnTo>
                  <a:lnTo>
                    <a:pt x="823" y="222"/>
                  </a:lnTo>
                  <a:lnTo>
                    <a:pt x="824" y="234"/>
                  </a:lnTo>
                  <a:lnTo>
                    <a:pt x="823" y="247"/>
                  </a:lnTo>
                  <a:lnTo>
                    <a:pt x="784" y="429"/>
                  </a:lnTo>
                  <a:lnTo>
                    <a:pt x="789" y="417"/>
                  </a:lnTo>
                  <a:lnTo>
                    <a:pt x="795" y="401"/>
                  </a:lnTo>
                  <a:lnTo>
                    <a:pt x="804" y="379"/>
                  </a:lnTo>
                  <a:lnTo>
                    <a:pt x="813" y="354"/>
                  </a:lnTo>
                  <a:lnTo>
                    <a:pt x="824" y="326"/>
                  </a:lnTo>
                  <a:lnTo>
                    <a:pt x="836" y="296"/>
                  </a:lnTo>
                  <a:lnTo>
                    <a:pt x="848" y="264"/>
                  </a:lnTo>
                  <a:lnTo>
                    <a:pt x="861" y="230"/>
                  </a:lnTo>
                  <a:lnTo>
                    <a:pt x="874" y="197"/>
                  </a:lnTo>
                  <a:lnTo>
                    <a:pt x="886" y="164"/>
                  </a:lnTo>
                  <a:lnTo>
                    <a:pt x="898" y="132"/>
                  </a:lnTo>
                  <a:lnTo>
                    <a:pt x="910" y="101"/>
                  </a:lnTo>
                  <a:lnTo>
                    <a:pt x="920" y="74"/>
                  </a:lnTo>
                  <a:lnTo>
                    <a:pt x="930" y="49"/>
                  </a:lnTo>
                  <a:lnTo>
                    <a:pt x="937" y="29"/>
                  </a:lnTo>
                  <a:lnTo>
                    <a:pt x="944" y="13"/>
                  </a:lnTo>
                  <a:lnTo>
                    <a:pt x="948" y="2"/>
                  </a:lnTo>
                  <a:lnTo>
                    <a:pt x="1082" y="2"/>
                  </a:lnTo>
                  <a:lnTo>
                    <a:pt x="1129" y="5"/>
                  </a:lnTo>
                  <a:lnTo>
                    <a:pt x="1173" y="15"/>
                  </a:lnTo>
                  <a:lnTo>
                    <a:pt x="1214" y="30"/>
                  </a:lnTo>
                  <a:lnTo>
                    <a:pt x="1251" y="51"/>
                  </a:lnTo>
                  <a:lnTo>
                    <a:pt x="1287" y="77"/>
                  </a:lnTo>
                  <a:lnTo>
                    <a:pt x="1317" y="109"/>
                  </a:lnTo>
                  <a:lnTo>
                    <a:pt x="1344" y="143"/>
                  </a:lnTo>
                  <a:lnTo>
                    <a:pt x="1364" y="181"/>
                  </a:lnTo>
                  <a:lnTo>
                    <a:pt x="1380" y="223"/>
                  </a:lnTo>
                  <a:lnTo>
                    <a:pt x="1391" y="266"/>
                  </a:lnTo>
                  <a:lnTo>
                    <a:pt x="1394" y="312"/>
                  </a:lnTo>
                  <a:lnTo>
                    <a:pt x="1399" y="1262"/>
                  </a:lnTo>
                  <a:lnTo>
                    <a:pt x="1136" y="1262"/>
                  </a:lnTo>
                  <a:lnTo>
                    <a:pt x="1131" y="313"/>
                  </a:lnTo>
                  <a:lnTo>
                    <a:pt x="1129" y="303"/>
                  </a:lnTo>
                  <a:lnTo>
                    <a:pt x="1122" y="294"/>
                  </a:lnTo>
                  <a:lnTo>
                    <a:pt x="1114" y="289"/>
                  </a:lnTo>
                  <a:lnTo>
                    <a:pt x="1103" y="286"/>
                  </a:lnTo>
                  <a:lnTo>
                    <a:pt x="1092" y="289"/>
                  </a:lnTo>
                  <a:lnTo>
                    <a:pt x="1083" y="295"/>
                  </a:lnTo>
                  <a:lnTo>
                    <a:pt x="1078" y="304"/>
                  </a:lnTo>
                  <a:lnTo>
                    <a:pt x="1076" y="314"/>
                  </a:lnTo>
                  <a:lnTo>
                    <a:pt x="1076" y="418"/>
                  </a:lnTo>
                  <a:lnTo>
                    <a:pt x="1076" y="514"/>
                  </a:lnTo>
                  <a:lnTo>
                    <a:pt x="1076" y="603"/>
                  </a:lnTo>
                  <a:lnTo>
                    <a:pt x="1076" y="685"/>
                  </a:lnTo>
                  <a:lnTo>
                    <a:pt x="1076" y="761"/>
                  </a:lnTo>
                  <a:lnTo>
                    <a:pt x="1077" y="829"/>
                  </a:lnTo>
                  <a:lnTo>
                    <a:pt x="1077" y="891"/>
                  </a:lnTo>
                  <a:lnTo>
                    <a:pt x="1077" y="948"/>
                  </a:lnTo>
                  <a:lnTo>
                    <a:pt x="1077" y="999"/>
                  </a:lnTo>
                  <a:lnTo>
                    <a:pt x="1077" y="1044"/>
                  </a:lnTo>
                  <a:lnTo>
                    <a:pt x="1077" y="1084"/>
                  </a:lnTo>
                  <a:lnTo>
                    <a:pt x="1078" y="1120"/>
                  </a:lnTo>
                  <a:lnTo>
                    <a:pt x="1078" y="1150"/>
                  </a:lnTo>
                  <a:lnTo>
                    <a:pt x="1078" y="1176"/>
                  </a:lnTo>
                  <a:lnTo>
                    <a:pt x="1078" y="1198"/>
                  </a:lnTo>
                  <a:lnTo>
                    <a:pt x="1078" y="1217"/>
                  </a:lnTo>
                  <a:lnTo>
                    <a:pt x="1078" y="1232"/>
                  </a:lnTo>
                  <a:lnTo>
                    <a:pt x="1078" y="1244"/>
                  </a:lnTo>
                  <a:lnTo>
                    <a:pt x="1078" y="1251"/>
                  </a:lnTo>
                  <a:lnTo>
                    <a:pt x="1079" y="1258"/>
                  </a:lnTo>
                  <a:lnTo>
                    <a:pt x="1079" y="1261"/>
                  </a:lnTo>
                  <a:lnTo>
                    <a:pt x="1079" y="1262"/>
                  </a:lnTo>
                  <a:lnTo>
                    <a:pt x="1061" y="1262"/>
                  </a:lnTo>
                  <a:lnTo>
                    <a:pt x="1035" y="1262"/>
                  </a:lnTo>
                  <a:lnTo>
                    <a:pt x="1004" y="1262"/>
                  </a:lnTo>
                  <a:lnTo>
                    <a:pt x="966" y="1262"/>
                  </a:lnTo>
                  <a:lnTo>
                    <a:pt x="730" y="1262"/>
                  </a:lnTo>
                  <a:lnTo>
                    <a:pt x="678" y="1262"/>
                  </a:lnTo>
                  <a:lnTo>
                    <a:pt x="628" y="1262"/>
                  </a:lnTo>
                  <a:lnTo>
                    <a:pt x="492" y="1262"/>
                  </a:lnTo>
                  <a:lnTo>
                    <a:pt x="454" y="1262"/>
                  </a:lnTo>
                  <a:lnTo>
                    <a:pt x="423" y="1262"/>
                  </a:lnTo>
                  <a:lnTo>
                    <a:pt x="397" y="1262"/>
                  </a:lnTo>
                  <a:lnTo>
                    <a:pt x="379" y="1262"/>
                  </a:lnTo>
                  <a:lnTo>
                    <a:pt x="379" y="1026"/>
                  </a:lnTo>
                  <a:lnTo>
                    <a:pt x="60" y="818"/>
                  </a:lnTo>
                  <a:lnTo>
                    <a:pt x="40" y="802"/>
                  </a:lnTo>
                  <a:lnTo>
                    <a:pt x="24" y="782"/>
                  </a:lnTo>
                  <a:lnTo>
                    <a:pt x="12" y="761"/>
                  </a:lnTo>
                  <a:lnTo>
                    <a:pt x="3" y="737"/>
                  </a:lnTo>
                  <a:lnTo>
                    <a:pt x="0" y="711"/>
                  </a:lnTo>
                  <a:lnTo>
                    <a:pt x="2" y="686"/>
                  </a:lnTo>
                  <a:lnTo>
                    <a:pt x="66" y="300"/>
                  </a:lnTo>
                  <a:lnTo>
                    <a:pt x="70" y="256"/>
                  </a:lnTo>
                  <a:lnTo>
                    <a:pt x="82" y="213"/>
                  </a:lnTo>
                  <a:lnTo>
                    <a:pt x="98" y="174"/>
                  </a:lnTo>
                  <a:lnTo>
                    <a:pt x="120" y="138"/>
                  </a:lnTo>
                  <a:lnTo>
                    <a:pt x="146" y="104"/>
                  </a:lnTo>
                  <a:lnTo>
                    <a:pt x="177" y="74"/>
                  </a:lnTo>
                  <a:lnTo>
                    <a:pt x="211" y="49"/>
                  </a:lnTo>
                  <a:lnTo>
                    <a:pt x="249" y="29"/>
                  </a:lnTo>
                  <a:lnTo>
                    <a:pt x="288" y="14"/>
                  </a:lnTo>
                  <a:lnTo>
                    <a:pt x="331" y="5"/>
                  </a:lnTo>
                  <a:lnTo>
                    <a:pt x="377" y="2"/>
                  </a:lnTo>
                  <a:lnTo>
                    <a:pt x="510" y="2"/>
                  </a:lnTo>
                  <a:lnTo>
                    <a:pt x="519" y="26"/>
                  </a:lnTo>
                  <a:lnTo>
                    <a:pt x="531" y="54"/>
                  </a:lnTo>
                  <a:lnTo>
                    <a:pt x="542" y="86"/>
                  </a:lnTo>
                  <a:lnTo>
                    <a:pt x="555" y="121"/>
                  </a:lnTo>
                  <a:lnTo>
                    <a:pt x="570" y="159"/>
                  </a:lnTo>
                  <a:lnTo>
                    <a:pt x="584" y="198"/>
                  </a:lnTo>
                  <a:lnTo>
                    <a:pt x="599" y="237"/>
                  </a:lnTo>
                  <a:lnTo>
                    <a:pt x="613" y="276"/>
                  </a:lnTo>
                  <a:lnTo>
                    <a:pt x="627" y="313"/>
                  </a:lnTo>
                  <a:lnTo>
                    <a:pt x="640" y="348"/>
                  </a:lnTo>
                  <a:lnTo>
                    <a:pt x="652" y="379"/>
                  </a:lnTo>
                  <a:lnTo>
                    <a:pt x="663" y="406"/>
                  </a:lnTo>
                  <a:lnTo>
                    <a:pt x="671" y="429"/>
                  </a:lnTo>
                  <a:lnTo>
                    <a:pt x="664" y="389"/>
                  </a:lnTo>
                  <a:lnTo>
                    <a:pt x="656" y="354"/>
                  </a:lnTo>
                  <a:lnTo>
                    <a:pt x="651" y="326"/>
                  </a:lnTo>
                  <a:lnTo>
                    <a:pt x="647" y="301"/>
                  </a:lnTo>
                  <a:lnTo>
                    <a:pt x="642" y="281"/>
                  </a:lnTo>
                  <a:lnTo>
                    <a:pt x="640" y="265"/>
                  </a:lnTo>
                  <a:lnTo>
                    <a:pt x="638" y="252"/>
                  </a:lnTo>
                  <a:lnTo>
                    <a:pt x="637" y="241"/>
                  </a:lnTo>
                  <a:lnTo>
                    <a:pt x="637" y="232"/>
                  </a:lnTo>
                  <a:lnTo>
                    <a:pt x="638" y="226"/>
                  </a:lnTo>
                  <a:lnTo>
                    <a:pt x="639" y="220"/>
                  </a:lnTo>
                  <a:lnTo>
                    <a:pt x="641" y="215"/>
                  </a:lnTo>
                  <a:lnTo>
                    <a:pt x="643" y="210"/>
                  </a:lnTo>
                  <a:lnTo>
                    <a:pt x="696" y="113"/>
                  </a:lnTo>
                  <a:lnTo>
                    <a:pt x="650" y="28"/>
                  </a:lnTo>
                  <a:lnTo>
                    <a:pt x="647" y="18"/>
                  </a:lnTo>
                  <a:lnTo>
                    <a:pt x="650" y="8"/>
                  </a:lnTo>
                  <a:lnTo>
                    <a:pt x="656" y="2"/>
                  </a:lnTo>
                  <a:lnTo>
                    <a:pt x="6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63736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593246" y="1576951"/>
            <a:ext cx="14370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Медицина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814" name="Group 24"/>
          <p:cNvGrpSpPr/>
          <p:nvPr/>
        </p:nvGrpSpPr>
        <p:grpSpPr>
          <a:xfrm>
            <a:off x="3597309" y="689691"/>
            <a:ext cx="536575" cy="490538"/>
            <a:chOff x="5786438" y="5199063"/>
            <a:chExt cx="536575" cy="490538"/>
          </a:xfrm>
          <a:solidFill>
            <a:srgbClr val="000000"/>
          </a:solidFill>
        </p:grpSpPr>
        <p:sp>
          <p:nvSpPr>
            <p:cNvPr id="815" name="Freeform 516"/>
            <p:cNvSpPr>
              <a:spLocks/>
            </p:cNvSpPr>
            <p:nvPr/>
          </p:nvSpPr>
          <p:spPr bwMode="auto">
            <a:xfrm>
              <a:off x="5899150" y="5199063"/>
              <a:ext cx="412750" cy="366713"/>
            </a:xfrm>
            <a:custGeom>
              <a:avLst/>
              <a:gdLst>
                <a:gd name="T0" fmla="*/ 2407 w 2605"/>
                <a:gd name="T1" fmla="*/ 0 h 2310"/>
                <a:gd name="T2" fmla="*/ 2437 w 2605"/>
                <a:gd name="T3" fmla="*/ 0 h 2310"/>
                <a:gd name="T4" fmla="*/ 2467 w 2605"/>
                <a:gd name="T5" fmla="*/ 5 h 2310"/>
                <a:gd name="T6" fmla="*/ 2495 w 2605"/>
                <a:gd name="T7" fmla="*/ 15 h 2310"/>
                <a:gd name="T8" fmla="*/ 2522 w 2605"/>
                <a:gd name="T9" fmla="*/ 31 h 2310"/>
                <a:gd name="T10" fmla="*/ 2546 w 2605"/>
                <a:gd name="T11" fmla="*/ 51 h 2310"/>
                <a:gd name="T12" fmla="*/ 2569 w 2605"/>
                <a:gd name="T13" fmla="*/ 76 h 2310"/>
                <a:gd name="T14" fmla="*/ 2585 w 2605"/>
                <a:gd name="T15" fmla="*/ 104 h 2310"/>
                <a:gd name="T16" fmla="*/ 2597 w 2605"/>
                <a:gd name="T17" fmla="*/ 134 h 2310"/>
                <a:gd name="T18" fmla="*/ 2604 w 2605"/>
                <a:gd name="T19" fmla="*/ 166 h 2310"/>
                <a:gd name="T20" fmla="*/ 2605 w 2605"/>
                <a:gd name="T21" fmla="*/ 197 h 2310"/>
                <a:gd name="T22" fmla="*/ 2601 w 2605"/>
                <a:gd name="T23" fmla="*/ 229 h 2310"/>
                <a:gd name="T24" fmla="*/ 2592 w 2605"/>
                <a:gd name="T25" fmla="*/ 260 h 2310"/>
                <a:gd name="T26" fmla="*/ 2577 w 2605"/>
                <a:gd name="T27" fmla="*/ 289 h 2310"/>
                <a:gd name="T28" fmla="*/ 2557 w 2605"/>
                <a:gd name="T29" fmla="*/ 317 h 2310"/>
                <a:gd name="T30" fmla="*/ 904 w 2605"/>
                <a:gd name="T31" fmla="*/ 2196 h 2310"/>
                <a:gd name="T32" fmla="*/ 603 w 2605"/>
                <a:gd name="T33" fmla="*/ 2238 h 2310"/>
                <a:gd name="T34" fmla="*/ 301 w 2605"/>
                <a:gd name="T35" fmla="*/ 2276 h 2310"/>
                <a:gd name="T36" fmla="*/ 0 w 2605"/>
                <a:gd name="T37" fmla="*/ 2310 h 2310"/>
                <a:gd name="T38" fmla="*/ 129 w 2605"/>
                <a:gd name="T39" fmla="*/ 2182 h 2310"/>
                <a:gd name="T40" fmla="*/ 2297 w 2605"/>
                <a:gd name="T41" fmla="*/ 51 h 2310"/>
                <a:gd name="T42" fmla="*/ 2321 w 2605"/>
                <a:gd name="T43" fmla="*/ 31 h 2310"/>
                <a:gd name="T44" fmla="*/ 2349 w 2605"/>
                <a:gd name="T45" fmla="*/ 15 h 2310"/>
                <a:gd name="T46" fmla="*/ 2377 w 2605"/>
                <a:gd name="T47" fmla="*/ 5 h 2310"/>
                <a:gd name="T48" fmla="*/ 2407 w 2605"/>
                <a:gd name="T49" fmla="*/ 0 h 2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05" h="2310">
                  <a:moveTo>
                    <a:pt x="2407" y="0"/>
                  </a:moveTo>
                  <a:lnTo>
                    <a:pt x="2437" y="0"/>
                  </a:lnTo>
                  <a:lnTo>
                    <a:pt x="2467" y="5"/>
                  </a:lnTo>
                  <a:lnTo>
                    <a:pt x="2495" y="15"/>
                  </a:lnTo>
                  <a:lnTo>
                    <a:pt x="2522" y="31"/>
                  </a:lnTo>
                  <a:lnTo>
                    <a:pt x="2546" y="51"/>
                  </a:lnTo>
                  <a:lnTo>
                    <a:pt x="2569" y="76"/>
                  </a:lnTo>
                  <a:lnTo>
                    <a:pt x="2585" y="104"/>
                  </a:lnTo>
                  <a:lnTo>
                    <a:pt x="2597" y="134"/>
                  </a:lnTo>
                  <a:lnTo>
                    <a:pt x="2604" y="166"/>
                  </a:lnTo>
                  <a:lnTo>
                    <a:pt x="2605" y="197"/>
                  </a:lnTo>
                  <a:lnTo>
                    <a:pt x="2601" y="229"/>
                  </a:lnTo>
                  <a:lnTo>
                    <a:pt x="2592" y="260"/>
                  </a:lnTo>
                  <a:lnTo>
                    <a:pt x="2577" y="289"/>
                  </a:lnTo>
                  <a:lnTo>
                    <a:pt x="2557" y="317"/>
                  </a:lnTo>
                  <a:lnTo>
                    <a:pt x="904" y="2196"/>
                  </a:lnTo>
                  <a:lnTo>
                    <a:pt x="603" y="2238"/>
                  </a:lnTo>
                  <a:lnTo>
                    <a:pt x="301" y="2276"/>
                  </a:lnTo>
                  <a:lnTo>
                    <a:pt x="0" y="2310"/>
                  </a:lnTo>
                  <a:lnTo>
                    <a:pt x="129" y="2182"/>
                  </a:lnTo>
                  <a:lnTo>
                    <a:pt x="2297" y="51"/>
                  </a:lnTo>
                  <a:lnTo>
                    <a:pt x="2321" y="31"/>
                  </a:lnTo>
                  <a:lnTo>
                    <a:pt x="2349" y="15"/>
                  </a:lnTo>
                  <a:lnTo>
                    <a:pt x="2377" y="5"/>
                  </a:lnTo>
                  <a:lnTo>
                    <a:pt x="24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517"/>
            <p:cNvSpPr>
              <a:spLocks noEditPoints="1"/>
            </p:cNvSpPr>
            <p:nvPr/>
          </p:nvSpPr>
          <p:spPr bwMode="auto">
            <a:xfrm>
              <a:off x="5786438" y="5575301"/>
              <a:ext cx="241300" cy="114300"/>
            </a:xfrm>
            <a:custGeom>
              <a:avLst/>
              <a:gdLst>
                <a:gd name="T0" fmla="*/ 1172 w 1517"/>
                <a:gd name="T1" fmla="*/ 161 h 720"/>
                <a:gd name="T2" fmla="*/ 1052 w 1517"/>
                <a:gd name="T3" fmla="*/ 176 h 720"/>
                <a:gd name="T4" fmla="*/ 930 w 1517"/>
                <a:gd name="T5" fmla="*/ 190 h 720"/>
                <a:gd name="T6" fmla="*/ 815 w 1517"/>
                <a:gd name="T7" fmla="*/ 204 h 720"/>
                <a:gd name="T8" fmla="*/ 713 w 1517"/>
                <a:gd name="T9" fmla="*/ 216 h 720"/>
                <a:gd name="T10" fmla="*/ 630 w 1517"/>
                <a:gd name="T11" fmla="*/ 226 h 720"/>
                <a:gd name="T12" fmla="*/ 249 w 1517"/>
                <a:gd name="T13" fmla="*/ 572 h 720"/>
                <a:gd name="T14" fmla="*/ 364 w 1517"/>
                <a:gd name="T15" fmla="*/ 553 h 720"/>
                <a:gd name="T16" fmla="*/ 488 w 1517"/>
                <a:gd name="T17" fmla="*/ 526 h 720"/>
                <a:gd name="T18" fmla="*/ 618 w 1517"/>
                <a:gd name="T19" fmla="*/ 492 h 720"/>
                <a:gd name="T20" fmla="*/ 751 w 1517"/>
                <a:gd name="T21" fmla="*/ 448 h 720"/>
                <a:gd name="T22" fmla="*/ 882 w 1517"/>
                <a:gd name="T23" fmla="*/ 393 h 720"/>
                <a:gd name="T24" fmla="*/ 1007 w 1517"/>
                <a:gd name="T25" fmla="*/ 327 h 720"/>
                <a:gd name="T26" fmla="*/ 1125 w 1517"/>
                <a:gd name="T27" fmla="*/ 247 h 720"/>
                <a:gd name="T28" fmla="*/ 1231 w 1517"/>
                <a:gd name="T29" fmla="*/ 154 h 720"/>
                <a:gd name="T30" fmla="*/ 1395 w 1517"/>
                <a:gd name="T31" fmla="*/ 160 h 720"/>
                <a:gd name="T32" fmla="*/ 1297 w 1517"/>
                <a:gd name="T33" fmla="*/ 270 h 720"/>
                <a:gd name="T34" fmla="*/ 1183 w 1517"/>
                <a:gd name="T35" fmla="*/ 364 h 720"/>
                <a:gd name="T36" fmla="*/ 1059 w 1517"/>
                <a:gd name="T37" fmla="*/ 445 h 720"/>
                <a:gd name="T38" fmla="*/ 927 w 1517"/>
                <a:gd name="T39" fmla="*/ 513 h 720"/>
                <a:gd name="T40" fmla="*/ 792 w 1517"/>
                <a:gd name="T41" fmla="*/ 569 h 720"/>
                <a:gd name="T42" fmla="*/ 724 w 1517"/>
                <a:gd name="T43" fmla="*/ 593 h 720"/>
                <a:gd name="T44" fmla="*/ 727 w 1517"/>
                <a:gd name="T45" fmla="*/ 594 h 720"/>
                <a:gd name="T46" fmla="*/ 1142 w 1517"/>
                <a:gd name="T47" fmla="*/ 596 h 720"/>
                <a:gd name="T48" fmla="*/ 1170 w 1517"/>
                <a:gd name="T49" fmla="*/ 611 h 720"/>
                <a:gd name="T50" fmla="*/ 1187 w 1517"/>
                <a:gd name="T51" fmla="*/ 639 h 720"/>
                <a:gd name="T52" fmla="*/ 1187 w 1517"/>
                <a:gd name="T53" fmla="*/ 672 h 720"/>
                <a:gd name="T54" fmla="*/ 1170 w 1517"/>
                <a:gd name="T55" fmla="*/ 700 h 720"/>
                <a:gd name="T56" fmla="*/ 1142 w 1517"/>
                <a:gd name="T57" fmla="*/ 716 h 720"/>
                <a:gd name="T58" fmla="*/ 727 w 1517"/>
                <a:gd name="T59" fmla="*/ 719 h 720"/>
                <a:gd name="T60" fmla="*/ 694 w 1517"/>
                <a:gd name="T61" fmla="*/ 709 h 720"/>
                <a:gd name="T62" fmla="*/ 671 w 1517"/>
                <a:gd name="T63" fmla="*/ 687 h 720"/>
                <a:gd name="T64" fmla="*/ 661 w 1517"/>
                <a:gd name="T65" fmla="*/ 655 h 720"/>
                <a:gd name="T66" fmla="*/ 670 w 1517"/>
                <a:gd name="T67" fmla="*/ 625 h 720"/>
                <a:gd name="T68" fmla="*/ 690 w 1517"/>
                <a:gd name="T69" fmla="*/ 603 h 720"/>
                <a:gd name="T70" fmla="*/ 535 w 1517"/>
                <a:gd name="T71" fmla="*/ 645 h 720"/>
                <a:gd name="T72" fmla="*/ 387 w 1517"/>
                <a:gd name="T73" fmla="*/ 677 h 720"/>
                <a:gd name="T74" fmla="*/ 365 w 1517"/>
                <a:gd name="T75" fmla="*/ 706 h 720"/>
                <a:gd name="T76" fmla="*/ 327 w 1517"/>
                <a:gd name="T77" fmla="*/ 719 h 720"/>
                <a:gd name="T78" fmla="*/ 125 w 1517"/>
                <a:gd name="T79" fmla="*/ 718 h 720"/>
                <a:gd name="T80" fmla="*/ 89 w 1517"/>
                <a:gd name="T81" fmla="*/ 719 h 720"/>
                <a:gd name="T82" fmla="*/ 59 w 1517"/>
                <a:gd name="T83" fmla="*/ 720 h 720"/>
                <a:gd name="T84" fmla="*/ 27 w 1517"/>
                <a:gd name="T85" fmla="*/ 711 h 720"/>
                <a:gd name="T86" fmla="*/ 5 w 1517"/>
                <a:gd name="T87" fmla="*/ 687 h 720"/>
                <a:gd name="T88" fmla="*/ 0 w 1517"/>
                <a:gd name="T89" fmla="*/ 659 h 720"/>
                <a:gd name="T90" fmla="*/ 8 w 1517"/>
                <a:gd name="T91" fmla="*/ 633 h 720"/>
                <a:gd name="T92" fmla="*/ 538 w 1517"/>
                <a:gd name="T93" fmla="*/ 109 h 720"/>
                <a:gd name="T94" fmla="*/ 555 w 1517"/>
                <a:gd name="T95" fmla="*/ 107 h 720"/>
                <a:gd name="T96" fmla="*/ 597 w 1517"/>
                <a:gd name="T97" fmla="*/ 102 h 720"/>
                <a:gd name="T98" fmla="*/ 660 w 1517"/>
                <a:gd name="T99" fmla="*/ 95 h 720"/>
                <a:gd name="T100" fmla="*/ 739 w 1517"/>
                <a:gd name="T101" fmla="*/ 86 h 720"/>
                <a:gd name="T102" fmla="*/ 831 w 1517"/>
                <a:gd name="T103" fmla="*/ 77 h 720"/>
                <a:gd name="T104" fmla="*/ 931 w 1517"/>
                <a:gd name="T105" fmla="*/ 65 h 720"/>
                <a:gd name="T106" fmla="*/ 1034 w 1517"/>
                <a:gd name="T107" fmla="*/ 54 h 720"/>
                <a:gd name="T108" fmla="*/ 1137 w 1517"/>
                <a:gd name="T109" fmla="*/ 43 h 720"/>
                <a:gd name="T110" fmla="*/ 1236 w 1517"/>
                <a:gd name="T111" fmla="*/ 31 h 720"/>
                <a:gd name="T112" fmla="*/ 1326 w 1517"/>
                <a:gd name="T113" fmla="*/ 21 h 720"/>
                <a:gd name="T114" fmla="*/ 1403 w 1517"/>
                <a:gd name="T115" fmla="*/ 13 h 720"/>
                <a:gd name="T116" fmla="*/ 1464 w 1517"/>
                <a:gd name="T117" fmla="*/ 6 h 720"/>
                <a:gd name="T118" fmla="*/ 1503 w 1517"/>
                <a:gd name="T119" fmla="*/ 1 h 720"/>
                <a:gd name="T120" fmla="*/ 1517 w 1517"/>
                <a:gd name="T121" fmla="*/ 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17" h="720">
                  <a:moveTo>
                    <a:pt x="1231" y="154"/>
                  </a:moveTo>
                  <a:lnTo>
                    <a:pt x="1172" y="161"/>
                  </a:lnTo>
                  <a:lnTo>
                    <a:pt x="1113" y="169"/>
                  </a:lnTo>
                  <a:lnTo>
                    <a:pt x="1052" y="176"/>
                  </a:lnTo>
                  <a:lnTo>
                    <a:pt x="991" y="183"/>
                  </a:lnTo>
                  <a:lnTo>
                    <a:pt x="930" y="190"/>
                  </a:lnTo>
                  <a:lnTo>
                    <a:pt x="871" y="197"/>
                  </a:lnTo>
                  <a:lnTo>
                    <a:pt x="815" y="204"/>
                  </a:lnTo>
                  <a:lnTo>
                    <a:pt x="761" y="210"/>
                  </a:lnTo>
                  <a:lnTo>
                    <a:pt x="713" y="216"/>
                  </a:lnTo>
                  <a:lnTo>
                    <a:pt x="669" y="221"/>
                  </a:lnTo>
                  <a:lnTo>
                    <a:pt x="630" y="226"/>
                  </a:lnTo>
                  <a:lnTo>
                    <a:pt x="598" y="230"/>
                  </a:lnTo>
                  <a:lnTo>
                    <a:pt x="249" y="572"/>
                  </a:lnTo>
                  <a:lnTo>
                    <a:pt x="305" y="564"/>
                  </a:lnTo>
                  <a:lnTo>
                    <a:pt x="364" y="553"/>
                  </a:lnTo>
                  <a:lnTo>
                    <a:pt x="425" y="541"/>
                  </a:lnTo>
                  <a:lnTo>
                    <a:pt x="488" y="526"/>
                  </a:lnTo>
                  <a:lnTo>
                    <a:pt x="553" y="510"/>
                  </a:lnTo>
                  <a:lnTo>
                    <a:pt x="618" y="492"/>
                  </a:lnTo>
                  <a:lnTo>
                    <a:pt x="685" y="472"/>
                  </a:lnTo>
                  <a:lnTo>
                    <a:pt x="751" y="448"/>
                  </a:lnTo>
                  <a:lnTo>
                    <a:pt x="817" y="422"/>
                  </a:lnTo>
                  <a:lnTo>
                    <a:pt x="882" y="393"/>
                  </a:lnTo>
                  <a:lnTo>
                    <a:pt x="945" y="362"/>
                  </a:lnTo>
                  <a:lnTo>
                    <a:pt x="1007" y="327"/>
                  </a:lnTo>
                  <a:lnTo>
                    <a:pt x="1068" y="289"/>
                  </a:lnTo>
                  <a:lnTo>
                    <a:pt x="1125" y="247"/>
                  </a:lnTo>
                  <a:lnTo>
                    <a:pt x="1180" y="203"/>
                  </a:lnTo>
                  <a:lnTo>
                    <a:pt x="1231" y="154"/>
                  </a:lnTo>
                  <a:close/>
                  <a:moveTo>
                    <a:pt x="1517" y="0"/>
                  </a:moveTo>
                  <a:lnTo>
                    <a:pt x="1395" y="160"/>
                  </a:lnTo>
                  <a:lnTo>
                    <a:pt x="1348" y="217"/>
                  </a:lnTo>
                  <a:lnTo>
                    <a:pt x="1297" y="270"/>
                  </a:lnTo>
                  <a:lnTo>
                    <a:pt x="1241" y="319"/>
                  </a:lnTo>
                  <a:lnTo>
                    <a:pt x="1183" y="364"/>
                  </a:lnTo>
                  <a:lnTo>
                    <a:pt x="1122" y="406"/>
                  </a:lnTo>
                  <a:lnTo>
                    <a:pt x="1059" y="445"/>
                  </a:lnTo>
                  <a:lnTo>
                    <a:pt x="994" y="480"/>
                  </a:lnTo>
                  <a:lnTo>
                    <a:pt x="927" y="513"/>
                  </a:lnTo>
                  <a:lnTo>
                    <a:pt x="860" y="542"/>
                  </a:lnTo>
                  <a:lnTo>
                    <a:pt x="792" y="569"/>
                  </a:lnTo>
                  <a:lnTo>
                    <a:pt x="723" y="593"/>
                  </a:lnTo>
                  <a:lnTo>
                    <a:pt x="724" y="593"/>
                  </a:lnTo>
                  <a:lnTo>
                    <a:pt x="726" y="594"/>
                  </a:lnTo>
                  <a:lnTo>
                    <a:pt x="727" y="594"/>
                  </a:lnTo>
                  <a:lnTo>
                    <a:pt x="1125" y="594"/>
                  </a:lnTo>
                  <a:lnTo>
                    <a:pt x="1142" y="596"/>
                  </a:lnTo>
                  <a:lnTo>
                    <a:pt x="1158" y="602"/>
                  </a:lnTo>
                  <a:lnTo>
                    <a:pt x="1170" y="611"/>
                  </a:lnTo>
                  <a:lnTo>
                    <a:pt x="1181" y="625"/>
                  </a:lnTo>
                  <a:lnTo>
                    <a:pt x="1187" y="639"/>
                  </a:lnTo>
                  <a:lnTo>
                    <a:pt x="1189" y="656"/>
                  </a:lnTo>
                  <a:lnTo>
                    <a:pt x="1187" y="672"/>
                  </a:lnTo>
                  <a:lnTo>
                    <a:pt x="1181" y="688"/>
                  </a:lnTo>
                  <a:lnTo>
                    <a:pt x="1170" y="700"/>
                  </a:lnTo>
                  <a:lnTo>
                    <a:pt x="1158" y="710"/>
                  </a:lnTo>
                  <a:lnTo>
                    <a:pt x="1142" y="716"/>
                  </a:lnTo>
                  <a:lnTo>
                    <a:pt x="1125" y="719"/>
                  </a:lnTo>
                  <a:lnTo>
                    <a:pt x="727" y="719"/>
                  </a:lnTo>
                  <a:lnTo>
                    <a:pt x="709" y="716"/>
                  </a:lnTo>
                  <a:lnTo>
                    <a:pt x="694" y="709"/>
                  </a:lnTo>
                  <a:lnTo>
                    <a:pt x="680" y="700"/>
                  </a:lnTo>
                  <a:lnTo>
                    <a:pt x="671" y="687"/>
                  </a:lnTo>
                  <a:lnTo>
                    <a:pt x="664" y="671"/>
                  </a:lnTo>
                  <a:lnTo>
                    <a:pt x="661" y="655"/>
                  </a:lnTo>
                  <a:lnTo>
                    <a:pt x="664" y="639"/>
                  </a:lnTo>
                  <a:lnTo>
                    <a:pt x="670" y="625"/>
                  </a:lnTo>
                  <a:lnTo>
                    <a:pt x="678" y="612"/>
                  </a:lnTo>
                  <a:lnTo>
                    <a:pt x="690" y="603"/>
                  </a:lnTo>
                  <a:lnTo>
                    <a:pt x="612" y="626"/>
                  </a:lnTo>
                  <a:lnTo>
                    <a:pt x="535" y="645"/>
                  </a:lnTo>
                  <a:lnTo>
                    <a:pt x="461" y="663"/>
                  </a:lnTo>
                  <a:lnTo>
                    <a:pt x="387" y="677"/>
                  </a:lnTo>
                  <a:lnTo>
                    <a:pt x="379" y="694"/>
                  </a:lnTo>
                  <a:lnTo>
                    <a:pt x="365" y="706"/>
                  </a:lnTo>
                  <a:lnTo>
                    <a:pt x="347" y="716"/>
                  </a:lnTo>
                  <a:lnTo>
                    <a:pt x="327" y="719"/>
                  </a:lnTo>
                  <a:lnTo>
                    <a:pt x="134" y="719"/>
                  </a:lnTo>
                  <a:lnTo>
                    <a:pt x="125" y="718"/>
                  </a:lnTo>
                  <a:lnTo>
                    <a:pt x="117" y="716"/>
                  </a:lnTo>
                  <a:lnTo>
                    <a:pt x="89" y="719"/>
                  </a:lnTo>
                  <a:lnTo>
                    <a:pt x="64" y="720"/>
                  </a:lnTo>
                  <a:lnTo>
                    <a:pt x="59" y="720"/>
                  </a:lnTo>
                  <a:lnTo>
                    <a:pt x="42" y="718"/>
                  </a:lnTo>
                  <a:lnTo>
                    <a:pt x="27" y="711"/>
                  </a:lnTo>
                  <a:lnTo>
                    <a:pt x="15" y="701"/>
                  </a:lnTo>
                  <a:lnTo>
                    <a:pt x="5" y="687"/>
                  </a:lnTo>
                  <a:lnTo>
                    <a:pt x="1" y="673"/>
                  </a:lnTo>
                  <a:lnTo>
                    <a:pt x="0" y="659"/>
                  </a:lnTo>
                  <a:lnTo>
                    <a:pt x="2" y="645"/>
                  </a:lnTo>
                  <a:lnTo>
                    <a:pt x="8" y="633"/>
                  </a:lnTo>
                  <a:lnTo>
                    <a:pt x="17" y="621"/>
                  </a:lnTo>
                  <a:lnTo>
                    <a:pt x="538" y="109"/>
                  </a:lnTo>
                  <a:lnTo>
                    <a:pt x="544" y="108"/>
                  </a:lnTo>
                  <a:lnTo>
                    <a:pt x="555" y="107"/>
                  </a:lnTo>
                  <a:lnTo>
                    <a:pt x="574" y="105"/>
                  </a:lnTo>
                  <a:lnTo>
                    <a:pt x="597" y="102"/>
                  </a:lnTo>
                  <a:lnTo>
                    <a:pt x="627" y="98"/>
                  </a:lnTo>
                  <a:lnTo>
                    <a:pt x="660" y="95"/>
                  </a:lnTo>
                  <a:lnTo>
                    <a:pt x="698" y="91"/>
                  </a:lnTo>
                  <a:lnTo>
                    <a:pt x="739" y="86"/>
                  </a:lnTo>
                  <a:lnTo>
                    <a:pt x="783" y="82"/>
                  </a:lnTo>
                  <a:lnTo>
                    <a:pt x="831" y="77"/>
                  </a:lnTo>
                  <a:lnTo>
                    <a:pt x="880" y="71"/>
                  </a:lnTo>
                  <a:lnTo>
                    <a:pt x="931" y="65"/>
                  </a:lnTo>
                  <a:lnTo>
                    <a:pt x="982" y="59"/>
                  </a:lnTo>
                  <a:lnTo>
                    <a:pt x="1034" y="54"/>
                  </a:lnTo>
                  <a:lnTo>
                    <a:pt x="1085" y="48"/>
                  </a:lnTo>
                  <a:lnTo>
                    <a:pt x="1137" y="43"/>
                  </a:lnTo>
                  <a:lnTo>
                    <a:pt x="1187" y="36"/>
                  </a:lnTo>
                  <a:lnTo>
                    <a:pt x="1236" y="31"/>
                  </a:lnTo>
                  <a:lnTo>
                    <a:pt x="1282" y="26"/>
                  </a:lnTo>
                  <a:lnTo>
                    <a:pt x="1326" y="21"/>
                  </a:lnTo>
                  <a:lnTo>
                    <a:pt x="1366" y="17"/>
                  </a:lnTo>
                  <a:lnTo>
                    <a:pt x="1403" y="13"/>
                  </a:lnTo>
                  <a:lnTo>
                    <a:pt x="1435" y="10"/>
                  </a:lnTo>
                  <a:lnTo>
                    <a:pt x="1464" y="6"/>
                  </a:lnTo>
                  <a:lnTo>
                    <a:pt x="1486" y="3"/>
                  </a:lnTo>
                  <a:lnTo>
                    <a:pt x="1503" y="1"/>
                  </a:lnTo>
                  <a:lnTo>
                    <a:pt x="1513" y="0"/>
                  </a:lnTo>
                  <a:lnTo>
                    <a:pt x="15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518"/>
            <p:cNvSpPr>
              <a:spLocks/>
            </p:cNvSpPr>
            <p:nvPr/>
          </p:nvSpPr>
          <p:spPr bwMode="auto">
            <a:xfrm>
              <a:off x="6145213" y="5668963"/>
              <a:ext cx="84137" cy="20638"/>
            </a:xfrm>
            <a:custGeom>
              <a:avLst/>
              <a:gdLst>
                <a:gd name="T0" fmla="*/ 64 w 527"/>
                <a:gd name="T1" fmla="*/ 0 h 125"/>
                <a:gd name="T2" fmla="*/ 463 w 527"/>
                <a:gd name="T3" fmla="*/ 0 h 125"/>
                <a:gd name="T4" fmla="*/ 480 w 527"/>
                <a:gd name="T5" fmla="*/ 2 h 125"/>
                <a:gd name="T6" fmla="*/ 495 w 527"/>
                <a:gd name="T7" fmla="*/ 8 h 125"/>
                <a:gd name="T8" fmla="*/ 509 w 527"/>
                <a:gd name="T9" fmla="*/ 17 h 125"/>
                <a:gd name="T10" fmla="*/ 519 w 527"/>
                <a:gd name="T11" fmla="*/ 31 h 125"/>
                <a:gd name="T12" fmla="*/ 525 w 527"/>
                <a:gd name="T13" fmla="*/ 45 h 125"/>
                <a:gd name="T14" fmla="*/ 527 w 527"/>
                <a:gd name="T15" fmla="*/ 62 h 125"/>
                <a:gd name="T16" fmla="*/ 525 w 527"/>
                <a:gd name="T17" fmla="*/ 78 h 125"/>
                <a:gd name="T18" fmla="*/ 519 w 527"/>
                <a:gd name="T19" fmla="*/ 94 h 125"/>
                <a:gd name="T20" fmla="*/ 509 w 527"/>
                <a:gd name="T21" fmla="*/ 106 h 125"/>
                <a:gd name="T22" fmla="*/ 495 w 527"/>
                <a:gd name="T23" fmla="*/ 116 h 125"/>
                <a:gd name="T24" fmla="*/ 480 w 527"/>
                <a:gd name="T25" fmla="*/ 122 h 125"/>
                <a:gd name="T26" fmla="*/ 463 w 527"/>
                <a:gd name="T27" fmla="*/ 125 h 125"/>
                <a:gd name="T28" fmla="*/ 64 w 527"/>
                <a:gd name="T29" fmla="*/ 125 h 125"/>
                <a:gd name="T30" fmla="*/ 47 w 527"/>
                <a:gd name="T31" fmla="*/ 122 h 125"/>
                <a:gd name="T32" fmla="*/ 31 w 527"/>
                <a:gd name="T33" fmla="*/ 116 h 125"/>
                <a:gd name="T34" fmla="*/ 19 w 527"/>
                <a:gd name="T35" fmla="*/ 106 h 125"/>
                <a:gd name="T36" fmla="*/ 9 w 527"/>
                <a:gd name="T37" fmla="*/ 94 h 125"/>
                <a:gd name="T38" fmla="*/ 2 w 527"/>
                <a:gd name="T39" fmla="*/ 78 h 125"/>
                <a:gd name="T40" fmla="*/ 0 w 527"/>
                <a:gd name="T41" fmla="*/ 62 h 125"/>
                <a:gd name="T42" fmla="*/ 2 w 527"/>
                <a:gd name="T43" fmla="*/ 45 h 125"/>
                <a:gd name="T44" fmla="*/ 9 w 527"/>
                <a:gd name="T45" fmla="*/ 31 h 125"/>
                <a:gd name="T46" fmla="*/ 19 w 527"/>
                <a:gd name="T47" fmla="*/ 17 h 125"/>
                <a:gd name="T48" fmla="*/ 31 w 527"/>
                <a:gd name="T49" fmla="*/ 8 h 125"/>
                <a:gd name="T50" fmla="*/ 47 w 527"/>
                <a:gd name="T51" fmla="*/ 2 h 125"/>
                <a:gd name="T52" fmla="*/ 64 w 527"/>
                <a:gd name="T5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7" h="125">
                  <a:moveTo>
                    <a:pt x="64" y="0"/>
                  </a:moveTo>
                  <a:lnTo>
                    <a:pt x="463" y="0"/>
                  </a:lnTo>
                  <a:lnTo>
                    <a:pt x="480" y="2"/>
                  </a:lnTo>
                  <a:lnTo>
                    <a:pt x="495" y="8"/>
                  </a:lnTo>
                  <a:lnTo>
                    <a:pt x="509" y="17"/>
                  </a:lnTo>
                  <a:lnTo>
                    <a:pt x="519" y="31"/>
                  </a:lnTo>
                  <a:lnTo>
                    <a:pt x="525" y="45"/>
                  </a:lnTo>
                  <a:lnTo>
                    <a:pt x="527" y="62"/>
                  </a:lnTo>
                  <a:lnTo>
                    <a:pt x="525" y="78"/>
                  </a:lnTo>
                  <a:lnTo>
                    <a:pt x="519" y="94"/>
                  </a:lnTo>
                  <a:lnTo>
                    <a:pt x="509" y="106"/>
                  </a:lnTo>
                  <a:lnTo>
                    <a:pt x="495" y="116"/>
                  </a:lnTo>
                  <a:lnTo>
                    <a:pt x="480" y="122"/>
                  </a:lnTo>
                  <a:lnTo>
                    <a:pt x="463" y="125"/>
                  </a:lnTo>
                  <a:lnTo>
                    <a:pt x="64" y="125"/>
                  </a:lnTo>
                  <a:lnTo>
                    <a:pt x="47" y="122"/>
                  </a:lnTo>
                  <a:lnTo>
                    <a:pt x="31" y="116"/>
                  </a:lnTo>
                  <a:lnTo>
                    <a:pt x="19" y="106"/>
                  </a:lnTo>
                  <a:lnTo>
                    <a:pt x="9" y="94"/>
                  </a:lnTo>
                  <a:lnTo>
                    <a:pt x="2" y="78"/>
                  </a:lnTo>
                  <a:lnTo>
                    <a:pt x="0" y="62"/>
                  </a:lnTo>
                  <a:lnTo>
                    <a:pt x="2" y="45"/>
                  </a:lnTo>
                  <a:lnTo>
                    <a:pt x="9" y="31"/>
                  </a:lnTo>
                  <a:lnTo>
                    <a:pt x="19" y="17"/>
                  </a:lnTo>
                  <a:lnTo>
                    <a:pt x="31" y="8"/>
                  </a:lnTo>
                  <a:lnTo>
                    <a:pt x="47" y="2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519"/>
            <p:cNvSpPr>
              <a:spLocks/>
            </p:cNvSpPr>
            <p:nvPr/>
          </p:nvSpPr>
          <p:spPr bwMode="auto">
            <a:xfrm>
              <a:off x="6018213" y="5668963"/>
              <a:ext cx="84137" cy="20638"/>
            </a:xfrm>
            <a:custGeom>
              <a:avLst/>
              <a:gdLst>
                <a:gd name="T0" fmla="*/ 65 w 527"/>
                <a:gd name="T1" fmla="*/ 0 h 125"/>
                <a:gd name="T2" fmla="*/ 463 w 527"/>
                <a:gd name="T3" fmla="*/ 0 h 125"/>
                <a:gd name="T4" fmla="*/ 480 w 527"/>
                <a:gd name="T5" fmla="*/ 2 h 125"/>
                <a:gd name="T6" fmla="*/ 496 w 527"/>
                <a:gd name="T7" fmla="*/ 8 h 125"/>
                <a:gd name="T8" fmla="*/ 508 w 527"/>
                <a:gd name="T9" fmla="*/ 17 h 125"/>
                <a:gd name="T10" fmla="*/ 519 w 527"/>
                <a:gd name="T11" fmla="*/ 31 h 125"/>
                <a:gd name="T12" fmla="*/ 525 w 527"/>
                <a:gd name="T13" fmla="*/ 45 h 125"/>
                <a:gd name="T14" fmla="*/ 527 w 527"/>
                <a:gd name="T15" fmla="*/ 62 h 125"/>
                <a:gd name="T16" fmla="*/ 525 w 527"/>
                <a:gd name="T17" fmla="*/ 78 h 125"/>
                <a:gd name="T18" fmla="*/ 519 w 527"/>
                <a:gd name="T19" fmla="*/ 94 h 125"/>
                <a:gd name="T20" fmla="*/ 508 w 527"/>
                <a:gd name="T21" fmla="*/ 106 h 125"/>
                <a:gd name="T22" fmla="*/ 496 w 527"/>
                <a:gd name="T23" fmla="*/ 116 h 125"/>
                <a:gd name="T24" fmla="*/ 480 w 527"/>
                <a:gd name="T25" fmla="*/ 122 h 125"/>
                <a:gd name="T26" fmla="*/ 463 w 527"/>
                <a:gd name="T27" fmla="*/ 125 h 125"/>
                <a:gd name="T28" fmla="*/ 65 w 527"/>
                <a:gd name="T29" fmla="*/ 125 h 125"/>
                <a:gd name="T30" fmla="*/ 47 w 527"/>
                <a:gd name="T31" fmla="*/ 122 h 125"/>
                <a:gd name="T32" fmla="*/ 32 w 527"/>
                <a:gd name="T33" fmla="*/ 116 h 125"/>
                <a:gd name="T34" fmla="*/ 18 w 527"/>
                <a:gd name="T35" fmla="*/ 106 h 125"/>
                <a:gd name="T36" fmla="*/ 9 w 527"/>
                <a:gd name="T37" fmla="*/ 94 h 125"/>
                <a:gd name="T38" fmla="*/ 2 w 527"/>
                <a:gd name="T39" fmla="*/ 78 h 125"/>
                <a:gd name="T40" fmla="*/ 0 w 527"/>
                <a:gd name="T41" fmla="*/ 62 h 125"/>
                <a:gd name="T42" fmla="*/ 2 w 527"/>
                <a:gd name="T43" fmla="*/ 45 h 125"/>
                <a:gd name="T44" fmla="*/ 9 w 527"/>
                <a:gd name="T45" fmla="*/ 31 h 125"/>
                <a:gd name="T46" fmla="*/ 18 w 527"/>
                <a:gd name="T47" fmla="*/ 17 h 125"/>
                <a:gd name="T48" fmla="*/ 32 w 527"/>
                <a:gd name="T49" fmla="*/ 8 h 125"/>
                <a:gd name="T50" fmla="*/ 47 w 527"/>
                <a:gd name="T51" fmla="*/ 2 h 125"/>
                <a:gd name="T52" fmla="*/ 65 w 527"/>
                <a:gd name="T5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7" h="125">
                  <a:moveTo>
                    <a:pt x="65" y="0"/>
                  </a:moveTo>
                  <a:lnTo>
                    <a:pt x="463" y="0"/>
                  </a:lnTo>
                  <a:lnTo>
                    <a:pt x="480" y="2"/>
                  </a:lnTo>
                  <a:lnTo>
                    <a:pt x="496" y="8"/>
                  </a:lnTo>
                  <a:lnTo>
                    <a:pt x="508" y="17"/>
                  </a:lnTo>
                  <a:lnTo>
                    <a:pt x="519" y="31"/>
                  </a:lnTo>
                  <a:lnTo>
                    <a:pt x="525" y="45"/>
                  </a:lnTo>
                  <a:lnTo>
                    <a:pt x="527" y="62"/>
                  </a:lnTo>
                  <a:lnTo>
                    <a:pt x="525" y="78"/>
                  </a:lnTo>
                  <a:lnTo>
                    <a:pt x="519" y="94"/>
                  </a:lnTo>
                  <a:lnTo>
                    <a:pt x="508" y="106"/>
                  </a:lnTo>
                  <a:lnTo>
                    <a:pt x="496" y="116"/>
                  </a:lnTo>
                  <a:lnTo>
                    <a:pt x="480" y="122"/>
                  </a:lnTo>
                  <a:lnTo>
                    <a:pt x="463" y="125"/>
                  </a:lnTo>
                  <a:lnTo>
                    <a:pt x="65" y="125"/>
                  </a:lnTo>
                  <a:lnTo>
                    <a:pt x="47" y="122"/>
                  </a:lnTo>
                  <a:lnTo>
                    <a:pt x="32" y="116"/>
                  </a:lnTo>
                  <a:lnTo>
                    <a:pt x="18" y="106"/>
                  </a:lnTo>
                  <a:lnTo>
                    <a:pt x="9" y="94"/>
                  </a:lnTo>
                  <a:lnTo>
                    <a:pt x="2" y="78"/>
                  </a:lnTo>
                  <a:lnTo>
                    <a:pt x="0" y="62"/>
                  </a:lnTo>
                  <a:lnTo>
                    <a:pt x="2" y="45"/>
                  </a:lnTo>
                  <a:lnTo>
                    <a:pt x="9" y="31"/>
                  </a:lnTo>
                  <a:lnTo>
                    <a:pt x="18" y="17"/>
                  </a:lnTo>
                  <a:lnTo>
                    <a:pt x="32" y="8"/>
                  </a:lnTo>
                  <a:lnTo>
                    <a:pt x="47" y="2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520"/>
            <p:cNvSpPr>
              <a:spLocks/>
            </p:cNvSpPr>
            <p:nvPr/>
          </p:nvSpPr>
          <p:spPr bwMode="auto">
            <a:xfrm>
              <a:off x="6272213" y="5668963"/>
              <a:ext cx="50800" cy="20638"/>
            </a:xfrm>
            <a:custGeom>
              <a:avLst/>
              <a:gdLst>
                <a:gd name="T0" fmla="*/ 64 w 321"/>
                <a:gd name="T1" fmla="*/ 0 h 125"/>
                <a:gd name="T2" fmla="*/ 257 w 321"/>
                <a:gd name="T3" fmla="*/ 0 h 125"/>
                <a:gd name="T4" fmla="*/ 274 w 321"/>
                <a:gd name="T5" fmla="*/ 2 h 125"/>
                <a:gd name="T6" fmla="*/ 290 w 321"/>
                <a:gd name="T7" fmla="*/ 8 h 125"/>
                <a:gd name="T8" fmla="*/ 303 w 321"/>
                <a:gd name="T9" fmla="*/ 17 h 125"/>
                <a:gd name="T10" fmla="*/ 313 w 321"/>
                <a:gd name="T11" fmla="*/ 31 h 125"/>
                <a:gd name="T12" fmla="*/ 319 w 321"/>
                <a:gd name="T13" fmla="*/ 45 h 125"/>
                <a:gd name="T14" fmla="*/ 321 w 321"/>
                <a:gd name="T15" fmla="*/ 62 h 125"/>
                <a:gd name="T16" fmla="*/ 319 w 321"/>
                <a:gd name="T17" fmla="*/ 78 h 125"/>
                <a:gd name="T18" fmla="*/ 313 w 321"/>
                <a:gd name="T19" fmla="*/ 94 h 125"/>
                <a:gd name="T20" fmla="*/ 303 w 321"/>
                <a:gd name="T21" fmla="*/ 106 h 125"/>
                <a:gd name="T22" fmla="*/ 290 w 321"/>
                <a:gd name="T23" fmla="*/ 116 h 125"/>
                <a:gd name="T24" fmla="*/ 274 w 321"/>
                <a:gd name="T25" fmla="*/ 122 h 125"/>
                <a:gd name="T26" fmla="*/ 257 w 321"/>
                <a:gd name="T27" fmla="*/ 125 h 125"/>
                <a:gd name="T28" fmla="*/ 64 w 321"/>
                <a:gd name="T29" fmla="*/ 125 h 125"/>
                <a:gd name="T30" fmla="*/ 47 w 321"/>
                <a:gd name="T31" fmla="*/ 122 h 125"/>
                <a:gd name="T32" fmla="*/ 31 w 321"/>
                <a:gd name="T33" fmla="*/ 116 h 125"/>
                <a:gd name="T34" fmla="*/ 19 w 321"/>
                <a:gd name="T35" fmla="*/ 106 h 125"/>
                <a:gd name="T36" fmla="*/ 8 w 321"/>
                <a:gd name="T37" fmla="*/ 94 h 125"/>
                <a:gd name="T38" fmla="*/ 2 w 321"/>
                <a:gd name="T39" fmla="*/ 78 h 125"/>
                <a:gd name="T40" fmla="*/ 0 w 321"/>
                <a:gd name="T41" fmla="*/ 62 h 125"/>
                <a:gd name="T42" fmla="*/ 2 w 321"/>
                <a:gd name="T43" fmla="*/ 45 h 125"/>
                <a:gd name="T44" fmla="*/ 8 w 321"/>
                <a:gd name="T45" fmla="*/ 31 h 125"/>
                <a:gd name="T46" fmla="*/ 19 w 321"/>
                <a:gd name="T47" fmla="*/ 17 h 125"/>
                <a:gd name="T48" fmla="*/ 31 w 321"/>
                <a:gd name="T49" fmla="*/ 8 h 125"/>
                <a:gd name="T50" fmla="*/ 47 w 321"/>
                <a:gd name="T51" fmla="*/ 2 h 125"/>
                <a:gd name="T52" fmla="*/ 64 w 321"/>
                <a:gd name="T5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1" h="125">
                  <a:moveTo>
                    <a:pt x="64" y="0"/>
                  </a:moveTo>
                  <a:lnTo>
                    <a:pt x="257" y="0"/>
                  </a:lnTo>
                  <a:lnTo>
                    <a:pt x="274" y="2"/>
                  </a:lnTo>
                  <a:lnTo>
                    <a:pt x="290" y="8"/>
                  </a:lnTo>
                  <a:lnTo>
                    <a:pt x="303" y="17"/>
                  </a:lnTo>
                  <a:lnTo>
                    <a:pt x="313" y="31"/>
                  </a:lnTo>
                  <a:lnTo>
                    <a:pt x="319" y="45"/>
                  </a:lnTo>
                  <a:lnTo>
                    <a:pt x="321" y="62"/>
                  </a:lnTo>
                  <a:lnTo>
                    <a:pt x="319" y="78"/>
                  </a:lnTo>
                  <a:lnTo>
                    <a:pt x="313" y="94"/>
                  </a:lnTo>
                  <a:lnTo>
                    <a:pt x="303" y="106"/>
                  </a:lnTo>
                  <a:lnTo>
                    <a:pt x="290" y="116"/>
                  </a:lnTo>
                  <a:lnTo>
                    <a:pt x="274" y="122"/>
                  </a:lnTo>
                  <a:lnTo>
                    <a:pt x="257" y="125"/>
                  </a:lnTo>
                  <a:lnTo>
                    <a:pt x="64" y="125"/>
                  </a:lnTo>
                  <a:lnTo>
                    <a:pt x="47" y="122"/>
                  </a:lnTo>
                  <a:lnTo>
                    <a:pt x="31" y="116"/>
                  </a:lnTo>
                  <a:lnTo>
                    <a:pt x="19" y="106"/>
                  </a:lnTo>
                  <a:lnTo>
                    <a:pt x="8" y="94"/>
                  </a:lnTo>
                  <a:lnTo>
                    <a:pt x="2" y="78"/>
                  </a:lnTo>
                  <a:lnTo>
                    <a:pt x="0" y="62"/>
                  </a:lnTo>
                  <a:lnTo>
                    <a:pt x="2" y="45"/>
                  </a:lnTo>
                  <a:lnTo>
                    <a:pt x="8" y="31"/>
                  </a:lnTo>
                  <a:lnTo>
                    <a:pt x="19" y="17"/>
                  </a:lnTo>
                  <a:lnTo>
                    <a:pt x="31" y="8"/>
                  </a:lnTo>
                  <a:lnTo>
                    <a:pt x="47" y="2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20" name="Group 30"/>
          <p:cNvGrpSpPr/>
          <p:nvPr/>
        </p:nvGrpSpPr>
        <p:grpSpPr>
          <a:xfrm>
            <a:off x="4594672" y="666673"/>
            <a:ext cx="423862" cy="536575"/>
            <a:chOff x="7900988" y="5899150"/>
            <a:chExt cx="423862" cy="536575"/>
          </a:xfrm>
          <a:solidFill>
            <a:srgbClr val="000000"/>
          </a:solidFill>
        </p:grpSpPr>
        <p:sp>
          <p:nvSpPr>
            <p:cNvPr id="821" name="Freeform 525"/>
            <p:cNvSpPr>
              <a:spLocks noEditPoints="1"/>
            </p:cNvSpPr>
            <p:nvPr/>
          </p:nvSpPr>
          <p:spPr bwMode="auto">
            <a:xfrm>
              <a:off x="7900988" y="5899150"/>
              <a:ext cx="423862" cy="536575"/>
            </a:xfrm>
            <a:custGeom>
              <a:avLst/>
              <a:gdLst>
                <a:gd name="T0" fmla="*/ 279 w 2671"/>
                <a:gd name="T1" fmla="*/ 950 h 3373"/>
                <a:gd name="T2" fmla="*/ 233 w 2671"/>
                <a:gd name="T3" fmla="*/ 1045 h 3373"/>
                <a:gd name="T4" fmla="*/ 259 w 2671"/>
                <a:gd name="T5" fmla="*/ 3094 h 3373"/>
                <a:gd name="T6" fmla="*/ 355 w 2671"/>
                <a:gd name="T7" fmla="*/ 3139 h 3373"/>
                <a:gd name="T8" fmla="*/ 2391 w 2671"/>
                <a:gd name="T9" fmla="*/ 3112 h 3373"/>
                <a:gd name="T10" fmla="*/ 2436 w 2671"/>
                <a:gd name="T11" fmla="*/ 3017 h 3373"/>
                <a:gd name="T12" fmla="*/ 2425 w 2671"/>
                <a:gd name="T13" fmla="*/ 991 h 3373"/>
                <a:gd name="T14" fmla="*/ 2344 w 2671"/>
                <a:gd name="T15" fmla="*/ 926 h 3373"/>
                <a:gd name="T16" fmla="*/ 2158 w 2671"/>
                <a:gd name="T17" fmla="*/ 994 h 3373"/>
                <a:gd name="T18" fmla="*/ 2042 w 2671"/>
                <a:gd name="T19" fmla="*/ 1244 h 3373"/>
                <a:gd name="T20" fmla="*/ 1852 w 2671"/>
                <a:gd name="T21" fmla="*/ 1438 h 3373"/>
                <a:gd name="T22" fmla="*/ 1605 w 2671"/>
                <a:gd name="T23" fmla="*/ 1557 h 3373"/>
                <a:gd name="T24" fmla="*/ 1320 w 2671"/>
                <a:gd name="T25" fmla="*/ 1582 h 3373"/>
                <a:gd name="T26" fmla="*/ 1053 w 2671"/>
                <a:gd name="T27" fmla="*/ 1507 h 3373"/>
                <a:gd name="T28" fmla="*/ 831 w 2671"/>
                <a:gd name="T29" fmla="*/ 1349 h 3373"/>
                <a:gd name="T30" fmla="*/ 676 w 2671"/>
                <a:gd name="T31" fmla="*/ 1125 h 3373"/>
                <a:gd name="T32" fmla="*/ 613 w 2671"/>
                <a:gd name="T33" fmla="*/ 924 h 3373"/>
                <a:gd name="T34" fmla="*/ 1330 w 2671"/>
                <a:gd name="T35" fmla="*/ 189 h 3373"/>
                <a:gd name="T36" fmla="*/ 1099 w 2671"/>
                <a:gd name="T37" fmla="*/ 263 h 3373"/>
                <a:gd name="T38" fmla="*/ 919 w 2671"/>
                <a:gd name="T39" fmla="*/ 416 h 3373"/>
                <a:gd name="T40" fmla="*/ 810 w 2671"/>
                <a:gd name="T41" fmla="*/ 630 h 3373"/>
                <a:gd name="T42" fmla="*/ 1146 w 2671"/>
                <a:gd name="T43" fmla="*/ 740 h 3373"/>
                <a:gd name="T44" fmla="*/ 1148 w 2671"/>
                <a:gd name="T45" fmla="*/ 845 h 3373"/>
                <a:gd name="T46" fmla="*/ 1203 w 2671"/>
                <a:gd name="T47" fmla="*/ 954 h 3373"/>
                <a:gd name="T48" fmla="*/ 1320 w 2671"/>
                <a:gd name="T49" fmla="*/ 1031 h 3373"/>
                <a:gd name="T50" fmla="*/ 1466 w 2671"/>
                <a:gd name="T51" fmla="*/ 1031 h 3373"/>
                <a:gd name="T52" fmla="*/ 1584 w 2671"/>
                <a:gd name="T53" fmla="*/ 954 h 3373"/>
                <a:gd name="T54" fmla="*/ 1639 w 2671"/>
                <a:gd name="T55" fmla="*/ 845 h 3373"/>
                <a:gd name="T56" fmla="*/ 1640 w 2671"/>
                <a:gd name="T57" fmla="*/ 740 h 3373"/>
                <a:gd name="T58" fmla="*/ 1977 w 2671"/>
                <a:gd name="T59" fmla="*/ 630 h 3373"/>
                <a:gd name="T60" fmla="*/ 1868 w 2671"/>
                <a:gd name="T61" fmla="*/ 416 h 3373"/>
                <a:gd name="T62" fmla="*/ 1687 w 2671"/>
                <a:gd name="T63" fmla="*/ 263 h 3373"/>
                <a:gd name="T64" fmla="*/ 1456 w 2671"/>
                <a:gd name="T65" fmla="*/ 189 h 3373"/>
                <a:gd name="T66" fmla="*/ 1532 w 2671"/>
                <a:gd name="T67" fmla="*/ 12 h 3373"/>
                <a:gd name="T68" fmla="*/ 1783 w 2671"/>
                <a:gd name="T69" fmla="*/ 104 h 3373"/>
                <a:gd name="T70" fmla="*/ 1987 w 2671"/>
                <a:gd name="T71" fmla="*/ 270 h 3373"/>
                <a:gd name="T72" fmla="*/ 2127 w 2671"/>
                <a:gd name="T73" fmla="*/ 495 h 3373"/>
                <a:gd name="T74" fmla="*/ 2178 w 2671"/>
                <a:gd name="T75" fmla="*/ 701 h 3373"/>
                <a:gd name="T76" fmla="*/ 2181 w 2671"/>
                <a:gd name="T77" fmla="*/ 716 h 3373"/>
                <a:gd name="T78" fmla="*/ 2180 w 2671"/>
                <a:gd name="T79" fmla="*/ 705 h 3373"/>
                <a:gd name="T80" fmla="*/ 2512 w 2671"/>
                <a:gd name="T81" fmla="*/ 692 h 3373"/>
                <a:gd name="T82" fmla="*/ 2625 w 2671"/>
                <a:gd name="T83" fmla="*/ 758 h 3373"/>
                <a:gd name="T84" fmla="*/ 2671 w 2671"/>
                <a:gd name="T85" fmla="*/ 883 h 3373"/>
                <a:gd name="T86" fmla="*/ 2644 w 2671"/>
                <a:gd name="T87" fmla="*/ 3277 h 3373"/>
                <a:gd name="T88" fmla="*/ 2544 w 2671"/>
                <a:gd name="T89" fmla="*/ 3361 h 3373"/>
                <a:gd name="T90" fmla="*/ 158 w 2671"/>
                <a:gd name="T91" fmla="*/ 3370 h 3373"/>
                <a:gd name="T92" fmla="*/ 45 w 2671"/>
                <a:gd name="T93" fmla="*/ 3304 h 3373"/>
                <a:gd name="T94" fmla="*/ 0 w 2671"/>
                <a:gd name="T95" fmla="*/ 3179 h 3373"/>
                <a:gd name="T96" fmla="*/ 26 w 2671"/>
                <a:gd name="T97" fmla="*/ 785 h 3373"/>
                <a:gd name="T98" fmla="*/ 125 w 2671"/>
                <a:gd name="T99" fmla="*/ 702 h 3373"/>
                <a:gd name="T100" fmla="*/ 608 w 2671"/>
                <a:gd name="T101" fmla="*/ 699 h 3373"/>
                <a:gd name="T102" fmla="*/ 606 w 2671"/>
                <a:gd name="T103" fmla="*/ 716 h 3373"/>
                <a:gd name="T104" fmla="*/ 607 w 2671"/>
                <a:gd name="T105" fmla="*/ 707 h 3373"/>
                <a:gd name="T106" fmla="*/ 637 w 2671"/>
                <a:gd name="T107" fmla="*/ 559 h 3373"/>
                <a:gd name="T108" fmla="*/ 757 w 2671"/>
                <a:gd name="T109" fmla="*/ 321 h 3373"/>
                <a:gd name="T110" fmla="*/ 946 w 2671"/>
                <a:gd name="T111" fmla="*/ 138 h 3373"/>
                <a:gd name="T112" fmla="*/ 1187 w 2671"/>
                <a:gd name="T113" fmla="*/ 27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71" h="3373">
                  <a:moveTo>
                    <a:pt x="355" y="923"/>
                  </a:moveTo>
                  <a:lnTo>
                    <a:pt x="327" y="926"/>
                  </a:lnTo>
                  <a:lnTo>
                    <a:pt x="301" y="936"/>
                  </a:lnTo>
                  <a:lnTo>
                    <a:pt x="279" y="950"/>
                  </a:lnTo>
                  <a:lnTo>
                    <a:pt x="259" y="969"/>
                  </a:lnTo>
                  <a:lnTo>
                    <a:pt x="245" y="991"/>
                  </a:lnTo>
                  <a:lnTo>
                    <a:pt x="235" y="1017"/>
                  </a:lnTo>
                  <a:lnTo>
                    <a:pt x="233" y="1045"/>
                  </a:lnTo>
                  <a:lnTo>
                    <a:pt x="233" y="3017"/>
                  </a:lnTo>
                  <a:lnTo>
                    <a:pt x="235" y="3045"/>
                  </a:lnTo>
                  <a:lnTo>
                    <a:pt x="245" y="3071"/>
                  </a:lnTo>
                  <a:lnTo>
                    <a:pt x="259" y="3094"/>
                  </a:lnTo>
                  <a:lnTo>
                    <a:pt x="279" y="3112"/>
                  </a:lnTo>
                  <a:lnTo>
                    <a:pt x="301" y="3126"/>
                  </a:lnTo>
                  <a:lnTo>
                    <a:pt x="327" y="3136"/>
                  </a:lnTo>
                  <a:lnTo>
                    <a:pt x="355" y="3139"/>
                  </a:lnTo>
                  <a:lnTo>
                    <a:pt x="2316" y="3139"/>
                  </a:lnTo>
                  <a:lnTo>
                    <a:pt x="2344" y="3136"/>
                  </a:lnTo>
                  <a:lnTo>
                    <a:pt x="2368" y="3126"/>
                  </a:lnTo>
                  <a:lnTo>
                    <a:pt x="2391" y="3112"/>
                  </a:lnTo>
                  <a:lnTo>
                    <a:pt x="2411" y="3094"/>
                  </a:lnTo>
                  <a:lnTo>
                    <a:pt x="2425" y="3071"/>
                  </a:lnTo>
                  <a:lnTo>
                    <a:pt x="2433" y="3045"/>
                  </a:lnTo>
                  <a:lnTo>
                    <a:pt x="2436" y="3017"/>
                  </a:lnTo>
                  <a:lnTo>
                    <a:pt x="2438" y="3017"/>
                  </a:lnTo>
                  <a:lnTo>
                    <a:pt x="2438" y="1045"/>
                  </a:lnTo>
                  <a:lnTo>
                    <a:pt x="2434" y="1017"/>
                  </a:lnTo>
                  <a:lnTo>
                    <a:pt x="2425" y="991"/>
                  </a:lnTo>
                  <a:lnTo>
                    <a:pt x="2411" y="969"/>
                  </a:lnTo>
                  <a:lnTo>
                    <a:pt x="2392" y="950"/>
                  </a:lnTo>
                  <a:lnTo>
                    <a:pt x="2370" y="936"/>
                  </a:lnTo>
                  <a:lnTo>
                    <a:pt x="2344" y="926"/>
                  </a:lnTo>
                  <a:lnTo>
                    <a:pt x="2316" y="923"/>
                  </a:lnTo>
                  <a:lnTo>
                    <a:pt x="2173" y="923"/>
                  </a:lnTo>
                  <a:lnTo>
                    <a:pt x="2173" y="926"/>
                  </a:lnTo>
                  <a:lnTo>
                    <a:pt x="2158" y="994"/>
                  </a:lnTo>
                  <a:lnTo>
                    <a:pt x="2137" y="1061"/>
                  </a:lnTo>
                  <a:lnTo>
                    <a:pt x="2110" y="1125"/>
                  </a:lnTo>
                  <a:lnTo>
                    <a:pt x="2079" y="1187"/>
                  </a:lnTo>
                  <a:lnTo>
                    <a:pt x="2042" y="1244"/>
                  </a:lnTo>
                  <a:lnTo>
                    <a:pt x="2001" y="1298"/>
                  </a:lnTo>
                  <a:lnTo>
                    <a:pt x="1955" y="1349"/>
                  </a:lnTo>
                  <a:lnTo>
                    <a:pt x="1905" y="1395"/>
                  </a:lnTo>
                  <a:lnTo>
                    <a:pt x="1852" y="1438"/>
                  </a:lnTo>
                  <a:lnTo>
                    <a:pt x="1795" y="1474"/>
                  </a:lnTo>
                  <a:lnTo>
                    <a:pt x="1735" y="1507"/>
                  </a:lnTo>
                  <a:lnTo>
                    <a:pt x="1671" y="1535"/>
                  </a:lnTo>
                  <a:lnTo>
                    <a:pt x="1605" y="1557"/>
                  </a:lnTo>
                  <a:lnTo>
                    <a:pt x="1536" y="1572"/>
                  </a:lnTo>
                  <a:lnTo>
                    <a:pt x="1466" y="1582"/>
                  </a:lnTo>
                  <a:lnTo>
                    <a:pt x="1394" y="1585"/>
                  </a:lnTo>
                  <a:lnTo>
                    <a:pt x="1320" y="1582"/>
                  </a:lnTo>
                  <a:lnTo>
                    <a:pt x="1250" y="1572"/>
                  </a:lnTo>
                  <a:lnTo>
                    <a:pt x="1182" y="1557"/>
                  </a:lnTo>
                  <a:lnTo>
                    <a:pt x="1115" y="1535"/>
                  </a:lnTo>
                  <a:lnTo>
                    <a:pt x="1053" y="1507"/>
                  </a:lnTo>
                  <a:lnTo>
                    <a:pt x="992" y="1474"/>
                  </a:lnTo>
                  <a:lnTo>
                    <a:pt x="935" y="1438"/>
                  </a:lnTo>
                  <a:lnTo>
                    <a:pt x="881" y="1395"/>
                  </a:lnTo>
                  <a:lnTo>
                    <a:pt x="831" y="1349"/>
                  </a:lnTo>
                  <a:lnTo>
                    <a:pt x="785" y="1298"/>
                  </a:lnTo>
                  <a:lnTo>
                    <a:pt x="744" y="1244"/>
                  </a:lnTo>
                  <a:lnTo>
                    <a:pt x="707" y="1187"/>
                  </a:lnTo>
                  <a:lnTo>
                    <a:pt x="676" y="1125"/>
                  </a:lnTo>
                  <a:lnTo>
                    <a:pt x="649" y="1061"/>
                  </a:lnTo>
                  <a:lnTo>
                    <a:pt x="628" y="994"/>
                  </a:lnTo>
                  <a:lnTo>
                    <a:pt x="613" y="926"/>
                  </a:lnTo>
                  <a:lnTo>
                    <a:pt x="613" y="924"/>
                  </a:lnTo>
                  <a:lnTo>
                    <a:pt x="613" y="923"/>
                  </a:lnTo>
                  <a:lnTo>
                    <a:pt x="355" y="923"/>
                  </a:lnTo>
                  <a:close/>
                  <a:moveTo>
                    <a:pt x="1394" y="186"/>
                  </a:moveTo>
                  <a:lnTo>
                    <a:pt x="1330" y="189"/>
                  </a:lnTo>
                  <a:lnTo>
                    <a:pt x="1268" y="199"/>
                  </a:lnTo>
                  <a:lnTo>
                    <a:pt x="1209" y="214"/>
                  </a:lnTo>
                  <a:lnTo>
                    <a:pt x="1153" y="236"/>
                  </a:lnTo>
                  <a:lnTo>
                    <a:pt x="1099" y="263"/>
                  </a:lnTo>
                  <a:lnTo>
                    <a:pt x="1048" y="294"/>
                  </a:lnTo>
                  <a:lnTo>
                    <a:pt x="1001" y="330"/>
                  </a:lnTo>
                  <a:lnTo>
                    <a:pt x="958" y="371"/>
                  </a:lnTo>
                  <a:lnTo>
                    <a:pt x="919" y="416"/>
                  </a:lnTo>
                  <a:lnTo>
                    <a:pt x="884" y="464"/>
                  </a:lnTo>
                  <a:lnTo>
                    <a:pt x="854" y="516"/>
                  </a:lnTo>
                  <a:lnTo>
                    <a:pt x="829" y="571"/>
                  </a:lnTo>
                  <a:lnTo>
                    <a:pt x="810" y="630"/>
                  </a:lnTo>
                  <a:lnTo>
                    <a:pt x="797" y="689"/>
                  </a:lnTo>
                  <a:lnTo>
                    <a:pt x="1162" y="689"/>
                  </a:lnTo>
                  <a:lnTo>
                    <a:pt x="1153" y="715"/>
                  </a:lnTo>
                  <a:lnTo>
                    <a:pt x="1146" y="740"/>
                  </a:lnTo>
                  <a:lnTo>
                    <a:pt x="1142" y="764"/>
                  </a:lnTo>
                  <a:lnTo>
                    <a:pt x="1141" y="790"/>
                  </a:lnTo>
                  <a:lnTo>
                    <a:pt x="1143" y="817"/>
                  </a:lnTo>
                  <a:lnTo>
                    <a:pt x="1148" y="845"/>
                  </a:lnTo>
                  <a:lnTo>
                    <a:pt x="1154" y="870"/>
                  </a:lnTo>
                  <a:lnTo>
                    <a:pt x="1165" y="893"/>
                  </a:lnTo>
                  <a:lnTo>
                    <a:pt x="1181" y="925"/>
                  </a:lnTo>
                  <a:lnTo>
                    <a:pt x="1203" y="954"/>
                  </a:lnTo>
                  <a:lnTo>
                    <a:pt x="1227" y="979"/>
                  </a:lnTo>
                  <a:lnTo>
                    <a:pt x="1255" y="1001"/>
                  </a:lnTo>
                  <a:lnTo>
                    <a:pt x="1287" y="1018"/>
                  </a:lnTo>
                  <a:lnTo>
                    <a:pt x="1320" y="1031"/>
                  </a:lnTo>
                  <a:lnTo>
                    <a:pt x="1356" y="1038"/>
                  </a:lnTo>
                  <a:lnTo>
                    <a:pt x="1394" y="1042"/>
                  </a:lnTo>
                  <a:lnTo>
                    <a:pt x="1430" y="1038"/>
                  </a:lnTo>
                  <a:lnTo>
                    <a:pt x="1466" y="1031"/>
                  </a:lnTo>
                  <a:lnTo>
                    <a:pt x="1499" y="1018"/>
                  </a:lnTo>
                  <a:lnTo>
                    <a:pt x="1531" y="1001"/>
                  </a:lnTo>
                  <a:lnTo>
                    <a:pt x="1559" y="979"/>
                  </a:lnTo>
                  <a:lnTo>
                    <a:pt x="1584" y="954"/>
                  </a:lnTo>
                  <a:lnTo>
                    <a:pt x="1605" y="925"/>
                  </a:lnTo>
                  <a:lnTo>
                    <a:pt x="1622" y="893"/>
                  </a:lnTo>
                  <a:lnTo>
                    <a:pt x="1632" y="870"/>
                  </a:lnTo>
                  <a:lnTo>
                    <a:pt x="1639" y="845"/>
                  </a:lnTo>
                  <a:lnTo>
                    <a:pt x="1643" y="817"/>
                  </a:lnTo>
                  <a:lnTo>
                    <a:pt x="1645" y="790"/>
                  </a:lnTo>
                  <a:lnTo>
                    <a:pt x="1643" y="764"/>
                  </a:lnTo>
                  <a:lnTo>
                    <a:pt x="1640" y="740"/>
                  </a:lnTo>
                  <a:lnTo>
                    <a:pt x="1633" y="715"/>
                  </a:lnTo>
                  <a:lnTo>
                    <a:pt x="1624" y="689"/>
                  </a:lnTo>
                  <a:lnTo>
                    <a:pt x="1990" y="689"/>
                  </a:lnTo>
                  <a:lnTo>
                    <a:pt x="1977" y="630"/>
                  </a:lnTo>
                  <a:lnTo>
                    <a:pt x="1957" y="571"/>
                  </a:lnTo>
                  <a:lnTo>
                    <a:pt x="1932" y="517"/>
                  </a:lnTo>
                  <a:lnTo>
                    <a:pt x="1902" y="465"/>
                  </a:lnTo>
                  <a:lnTo>
                    <a:pt x="1868" y="416"/>
                  </a:lnTo>
                  <a:lnTo>
                    <a:pt x="1829" y="371"/>
                  </a:lnTo>
                  <a:lnTo>
                    <a:pt x="1785" y="331"/>
                  </a:lnTo>
                  <a:lnTo>
                    <a:pt x="1738" y="294"/>
                  </a:lnTo>
                  <a:lnTo>
                    <a:pt x="1687" y="263"/>
                  </a:lnTo>
                  <a:lnTo>
                    <a:pt x="1633" y="236"/>
                  </a:lnTo>
                  <a:lnTo>
                    <a:pt x="1577" y="214"/>
                  </a:lnTo>
                  <a:lnTo>
                    <a:pt x="1518" y="199"/>
                  </a:lnTo>
                  <a:lnTo>
                    <a:pt x="1456" y="189"/>
                  </a:lnTo>
                  <a:lnTo>
                    <a:pt x="1394" y="186"/>
                  </a:lnTo>
                  <a:close/>
                  <a:moveTo>
                    <a:pt x="1394" y="0"/>
                  </a:moveTo>
                  <a:lnTo>
                    <a:pt x="1464" y="3"/>
                  </a:lnTo>
                  <a:lnTo>
                    <a:pt x="1532" y="12"/>
                  </a:lnTo>
                  <a:lnTo>
                    <a:pt x="1599" y="27"/>
                  </a:lnTo>
                  <a:lnTo>
                    <a:pt x="1662" y="48"/>
                  </a:lnTo>
                  <a:lnTo>
                    <a:pt x="1725" y="73"/>
                  </a:lnTo>
                  <a:lnTo>
                    <a:pt x="1783" y="104"/>
                  </a:lnTo>
                  <a:lnTo>
                    <a:pt x="1839" y="138"/>
                  </a:lnTo>
                  <a:lnTo>
                    <a:pt x="1892" y="178"/>
                  </a:lnTo>
                  <a:lnTo>
                    <a:pt x="1942" y="223"/>
                  </a:lnTo>
                  <a:lnTo>
                    <a:pt x="1987" y="270"/>
                  </a:lnTo>
                  <a:lnTo>
                    <a:pt x="2029" y="321"/>
                  </a:lnTo>
                  <a:lnTo>
                    <a:pt x="2066" y="376"/>
                  </a:lnTo>
                  <a:lnTo>
                    <a:pt x="2099" y="435"/>
                  </a:lnTo>
                  <a:lnTo>
                    <a:pt x="2127" y="495"/>
                  </a:lnTo>
                  <a:lnTo>
                    <a:pt x="2149" y="559"/>
                  </a:lnTo>
                  <a:lnTo>
                    <a:pt x="2167" y="624"/>
                  </a:lnTo>
                  <a:lnTo>
                    <a:pt x="2177" y="692"/>
                  </a:lnTo>
                  <a:lnTo>
                    <a:pt x="2178" y="701"/>
                  </a:lnTo>
                  <a:lnTo>
                    <a:pt x="2180" y="707"/>
                  </a:lnTo>
                  <a:lnTo>
                    <a:pt x="2181" y="712"/>
                  </a:lnTo>
                  <a:lnTo>
                    <a:pt x="2181" y="715"/>
                  </a:lnTo>
                  <a:lnTo>
                    <a:pt x="2181" y="716"/>
                  </a:lnTo>
                  <a:lnTo>
                    <a:pt x="2181" y="716"/>
                  </a:lnTo>
                  <a:lnTo>
                    <a:pt x="2181" y="715"/>
                  </a:lnTo>
                  <a:lnTo>
                    <a:pt x="2181" y="711"/>
                  </a:lnTo>
                  <a:lnTo>
                    <a:pt x="2180" y="705"/>
                  </a:lnTo>
                  <a:lnTo>
                    <a:pt x="2178" y="699"/>
                  </a:lnTo>
                  <a:lnTo>
                    <a:pt x="2177" y="689"/>
                  </a:lnTo>
                  <a:lnTo>
                    <a:pt x="2477" y="689"/>
                  </a:lnTo>
                  <a:lnTo>
                    <a:pt x="2512" y="692"/>
                  </a:lnTo>
                  <a:lnTo>
                    <a:pt x="2544" y="702"/>
                  </a:lnTo>
                  <a:lnTo>
                    <a:pt x="2575" y="716"/>
                  </a:lnTo>
                  <a:lnTo>
                    <a:pt x="2602" y="734"/>
                  </a:lnTo>
                  <a:lnTo>
                    <a:pt x="2625" y="758"/>
                  </a:lnTo>
                  <a:lnTo>
                    <a:pt x="2644" y="785"/>
                  </a:lnTo>
                  <a:lnTo>
                    <a:pt x="2658" y="816"/>
                  </a:lnTo>
                  <a:lnTo>
                    <a:pt x="2667" y="848"/>
                  </a:lnTo>
                  <a:lnTo>
                    <a:pt x="2671" y="883"/>
                  </a:lnTo>
                  <a:lnTo>
                    <a:pt x="2671" y="3179"/>
                  </a:lnTo>
                  <a:lnTo>
                    <a:pt x="2667" y="3214"/>
                  </a:lnTo>
                  <a:lnTo>
                    <a:pt x="2658" y="3248"/>
                  </a:lnTo>
                  <a:lnTo>
                    <a:pt x="2644" y="3277"/>
                  </a:lnTo>
                  <a:lnTo>
                    <a:pt x="2625" y="3304"/>
                  </a:lnTo>
                  <a:lnTo>
                    <a:pt x="2602" y="3328"/>
                  </a:lnTo>
                  <a:lnTo>
                    <a:pt x="2575" y="3346"/>
                  </a:lnTo>
                  <a:lnTo>
                    <a:pt x="2544" y="3361"/>
                  </a:lnTo>
                  <a:lnTo>
                    <a:pt x="2512" y="3370"/>
                  </a:lnTo>
                  <a:lnTo>
                    <a:pt x="2477" y="3373"/>
                  </a:lnTo>
                  <a:lnTo>
                    <a:pt x="192" y="3373"/>
                  </a:lnTo>
                  <a:lnTo>
                    <a:pt x="158" y="3370"/>
                  </a:lnTo>
                  <a:lnTo>
                    <a:pt x="125" y="3361"/>
                  </a:lnTo>
                  <a:lnTo>
                    <a:pt x="95" y="3346"/>
                  </a:lnTo>
                  <a:lnTo>
                    <a:pt x="68" y="3328"/>
                  </a:lnTo>
                  <a:lnTo>
                    <a:pt x="45" y="3304"/>
                  </a:lnTo>
                  <a:lnTo>
                    <a:pt x="26" y="3277"/>
                  </a:lnTo>
                  <a:lnTo>
                    <a:pt x="12" y="3248"/>
                  </a:lnTo>
                  <a:lnTo>
                    <a:pt x="3" y="3214"/>
                  </a:lnTo>
                  <a:lnTo>
                    <a:pt x="0" y="3179"/>
                  </a:lnTo>
                  <a:lnTo>
                    <a:pt x="0" y="883"/>
                  </a:lnTo>
                  <a:lnTo>
                    <a:pt x="3" y="848"/>
                  </a:lnTo>
                  <a:lnTo>
                    <a:pt x="12" y="816"/>
                  </a:lnTo>
                  <a:lnTo>
                    <a:pt x="26" y="785"/>
                  </a:lnTo>
                  <a:lnTo>
                    <a:pt x="45" y="758"/>
                  </a:lnTo>
                  <a:lnTo>
                    <a:pt x="68" y="734"/>
                  </a:lnTo>
                  <a:lnTo>
                    <a:pt x="95" y="716"/>
                  </a:lnTo>
                  <a:lnTo>
                    <a:pt x="125" y="702"/>
                  </a:lnTo>
                  <a:lnTo>
                    <a:pt x="158" y="692"/>
                  </a:lnTo>
                  <a:lnTo>
                    <a:pt x="192" y="689"/>
                  </a:lnTo>
                  <a:lnTo>
                    <a:pt x="608" y="689"/>
                  </a:lnTo>
                  <a:lnTo>
                    <a:pt x="608" y="699"/>
                  </a:lnTo>
                  <a:lnTo>
                    <a:pt x="607" y="705"/>
                  </a:lnTo>
                  <a:lnTo>
                    <a:pt x="606" y="711"/>
                  </a:lnTo>
                  <a:lnTo>
                    <a:pt x="606" y="715"/>
                  </a:lnTo>
                  <a:lnTo>
                    <a:pt x="606" y="716"/>
                  </a:lnTo>
                  <a:lnTo>
                    <a:pt x="606" y="716"/>
                  </a:lnTo>
                  <a:lnTo>
                    <a:pt x="606" y="715"/>
                  </a:lnTo>
                  <a:lnTo>
                    <a:pt x="606" y="712"/>
                  </a:lnTo>
                  <a:lnTo>
                    <a:pt x="607" y="707"/>
                  </a:lnTo>
                  <a:lnTo>
                    <a:pt x="608" y="701"/>
                  </a:lnTo>
                  <a:lnTo>
                    <a:pt x="608" y="692"/>
                  </a:lnTo>
                  <a:lnTo>
                    <a:pt x="620" y="624"/>
                  </a:lnTo>
                  <a:lnTo>
                    <a:pt x="637" y="559"/>
                  </a:lnTo>
                  <a:lnTo>
                    <a:pt x="660" y="495"/>
                  </a:lnTo>
                  <a:lnTo>
                    <a:pt x="688" y="435"/>
                  </a:lnTo>
                  <a:lnTo>
                    <a:pt x="720" y="376"/>
                  </a:lnTo>
                  <a:lnTo>
                    <a:pt x="757" y="321"/>
                  </a:lnTo>
                  <a:lnTo>
                    <a:pt x="799" y="270"/>
                  </a:lnTo>
                  <a:lnTo>
                    <a:pt x="844" y="223"/>
                  </a:lnTo>
                  <a:lnTo>
                    <a:pt x="894" y="178"/>
                  </a:lnTo>
                  <a:lnTo>
                    <a:pt x="946" y="138"/>
                  </a:lnTo>
                  <a:lnTo>
                    <a:pt x="1002" y="104"/>
                  </a:lnTo>
                  <a:lnTo>
                    <a:pt x="1061" y="73"/>
                  </a:lnTo>
                  <a:lnTo>
                    <a:pt x="1124" y="48"/>
                  </a:lnTo>
                  <a:lnTo>
                    <a:pt x="1187" y="27"/>
                  </a:lnTo>
                  <a:lnTo>
                    <a:pt x="1254" y="12"/>
                  </a:lnTo>
                  <a:lnTo>
                    <a:pt x="1322" y="3"/>
                  </a:lnTo>
                  <a:lnTo>
                    <a:pt x="13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526"/>
            <p:cNvSpPr>
              <a:spLocks/>
            </p:cNvSpPr>
            <p:nvPr/>
          </p:nvSpPr>
          <p:spPr bwMode="auto">
            <a:xfrm>
              <a:off x="8169275" y="5962650"/>
              <a:ext cx="15875" cy="15875"/>
            </a:xfrm>
            <a:custGeom>
              <a:avLst/>
              <a:gdLst>
                <a:gd name="T0" fmla="*/ 48 w 98"/>
                <a:gd name="T1" fmla="*/ 0 h 99"/>
                <a:gd name="T2" fmla="*/ 64 w 98"/>
                <a:gd name="T3" fmla="*/ 3 h 99"/>
                <a:gd name="T4" fmla="*/ 77 w 98"/>
                <a:gd name="T5" fmla="*/ 9 h 99"/>
                <a:gd name="T6" fmla="*/ 88 w 98"/>
                <a:gd name="T7" fmla="*/ 20 h 99"/>
                <a:gd name="T8" fmla="*/ 95 w 98"/>
                <a:gd name="T9" fmla="*/ 34 h 99"/>
                <a:gd name="T10" fmla="*/ 98 w 98"/>
                <a:gd name="T11" fmla="*/ 49 h 99"/>
                <a:gd name="T12" fmla="*/ 95 w 98"/>
                <a:gd name="T13" fmla="*/ 64 h 99"/>
                <a:gd name="T14" fmla="*/ 88 w 98"/>
                <a:gd name="T15" fmla="*/ 79 h 99"/>
                <a:gd name="T16" fmla="*/ 77 w 98"/>
                <a:gd name="T17" fmla="*/ 89 h 99"/>
                <a:gd name="T18" fmla="*/ 64 w 98"/>
                <a:gd name="T19" fmla="*/ 96 h 99"/>
                <a:gd name="T20" fmla="*/ 48 w 98"/>
                <a:gd name="T21" fmla="*/ 99 h 99"/>
                <a:gd name="T22" fmla="*/ 33 w 98"/>
                <a:gd name="T23" fmla="*/ 96 h 99"/>
                <a:gd name="T24" fmla="*/ 19 w 98"/>
                <a:gd name="T25" fmla="*/ 89 h 99"/>
                <a:gd name="T26" fmla="*/ 8 w 98"/>
                <a:gd name="T27" fmla="*/ 79 h 99"/>
                <a:gd name="T28" fmla="*/ 2 w 98"/>
                <a:gd name="T29" fmla="*/ 64 h 99"/>
                <a:gd name="T30" fmla="*/ 0 w 98"/>
                <a:gd name="T31" fmla="*/ 49 h 99"/>
                <a:gd name="T32" fmla="*/ 2 w 98"/>
                <a:gd name="T33" fmla="*/ 34 h 99"/>
                <a:gd name="T34" fmla="*/ 8 w 98"/>
                <a:gd name="T35" fmla="*/ 20 h 99"/>
                <a:gd name="T36" fmla="*/ 19 w 98"/>
                <a:gd name="T37" fmla="*/ 9 h 99"/>
                <a:gd name="T38" fmla="*/ 33 w 98"/>
                <a:gd name="T39" fmla="*/ 3 h 99"/>
                <a:gd name="T40" fmla="*/ 48 w 98"/>
                <a:gd name="T4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8" h="99">
                  <a:moveTo>
                    <a:pt x="48" y="0"/>
                  </a:moveTo>
                  <a:lnTo>
                    <a:pt x="64" y="3"/>
                  </a:lnTo>
                  <a:lnTo>
                    <a:pt x="77" y="9"/>
                  </a:lnTo>
                  <a:lnTo>
                    <a:pt x="88" y="20"/>
                  </a:lnTo>
                  <a:lnTo>
                    <a:pt x="95" y="34"/>
                  </a:lnTo>
                  <a:lnTo>
                    <a:pt x="98" y="49"/>
                  </a:lnTo>
                  <a:lnTo>
                    <a:pt x="95" y="64"/>
                  </a:lnTo>
                  <a:lnTo>
                    <a:pt x="88" y="79"/>
                  </a:lnTo>
                  <a:lnTo>
                    <a:pt x="77" y="89"/>
                  </a:lnTo>
                  <a:lnTo>
                    <a:pt x="64" y="96"/>
                  </a:lnTo>
                  <a:lnTo>
                    <a:pt x="48" y="99"/>
                  </a:lnTo>
                  <a:lnTo>
                    <a:pt x="33" y="96"/>
                  </a:lnTo>
                  <a:lnTo>
                    <a:pt x="19" y="89"/>
                  </a:lnTo>
                  <a:lnTo>
                    <a:pt x="8" y="79"/>
                  </a:lnTo>
                  <a:lnTo>
                    <a:pt x="2" y="64"/>
                  </a:lnTo>
                  <a:lnTo>
                    <a:pt x="0" y="49"/>
                  </a:lnTo>
                  <a:lnTo>
                    <a:pt x="2" y="34"/>
                  </a:lnTo>
                  <a:lnTo>
                    <a:pt x="8" y="20"/>
                  </a:lnTo>
                  <a:lnTo>
                    <a:pt x="19" y="9"/>
                  </a:lnTo>
                  <a:lnTo>
                    <a:pt x="33" y="3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527"/>
            <p:cNvSpPr>
              <a:spLocks/>
            </p:cNvSpPr>
            <p:nvPr/>
          </p:nvSpPr>
          <p:spPr bwMode="auto">
            <a:xfrm>
              <a:off x="8059738" y="5962650"/>
              <a:ext cx="14287" cy="15875"/>
            </a:xfrm>
            <a:custGeom>
              <a:avLst/>
              <a:gdLst>
                <a:gd name="T0" fmla="*/ 50 w 99"/>
                <a:gd name="T1" fmla="*/ 0 h 99"/>
                <a:gd name="T2" fmla="*/ 65 w 99"/>
                <a:gd name="T3" fmla="*/ 3 h 99"/>
                <a:gd name="T4" fmla="*/ 79 w 99"/>
                <a:gd name="T5" fmla="*/ 9 h 99"/>
                <a:gd name="T6" fmla="*/ 90 w 99"/>
                <a:gd name="T7" fmla="*/ 20 h 99"/>
                <a:gd name="T8" fmla="*/ 96 w 99"/>
                <a:gd name="T9" fmla="*/ 33 h 99"/>
                <a:gd name="T10" fmla="*/ 99 w 99"/>
                <a:gd name="T11" fmla="*/ 49 h 99"/>
                <a:gd name="T12" fmla="*/ 96 w 99"/>
                <a:gd name="T13" fmla="*/ 64 h 99"/>
                <a:gd name="T14" fmla="*/ 90 w 99"/>
                <a:gd name="T15" fmla="*/ 79 h 99"/>
                <a:gd name="T16" fmla="*/ 79 w 99"/>
                <a:gd name="T17" fmla="*/ 89 h 99"/>
                <a:gd name="T18" fmla="*/ 65 w 99"/>
                <a:gd name="T19" fmla="*/ 96 h 99"/>
                <a:gd name="T20" fmla="*/ 50 w 99"/>
                <a:gd name="T21" fmla="*/ 99 h 99"/>
                <a:gd name="T22" fmla="*/ 34 w 99"/>
                <a:gd name="T23" fmla="*/ 96 h 99"/>
                <a:gd name="T24" fmla="*/ 21 w 99"/>
                <a:gd name="T25" fmla="*/ 89 h 99"/>
                <a:gd name="T26" fmla="*/ 10 w 99"/>
                <a:gd name="T27" fmla="*/ 79 h 99"/>
                <a:gd name="T28" fmla="*/ 3 w 99"/>
                <a:gd name="T29" fmla="*/ 64 h 99"/>
                <a:gd name="T30" fmla="*/ 0 w 99"/>
                <a:gd name="T31" fmla="*/ 49 h 99"/>
                <a:gd name="T32" fmla="*/ 3 w 99"/>
                <a:gd name="T33" fmla="*/ 33 h 99"/>
                <a:gd name="T34" fmla="*/ 10 w 99"/>
                <a:gd name="T35" fmla="*/ 20 h 99"/>
                <a:gd name="T36" fmla="*/ 21 w 99"/>
                <a:gd name="T37" fmla="*/ 9 h 99"/>
                <a:gd name="T38" fmla="*/ 34 w 99"/>
                <a:gd name="T39" fmla="*/ 3 h 99"/>
                <a:gd name="T40" fmla="*/ 50 w 99"/>
                <a:gd name="T4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9" h="99">
                  <a:moveTo>
                    <a:pt x="50" y="0"/>
                  </a:moveTo>
                  <a:lnTo>
                    <a:pt x="65" y="3"/>
                  </a:lnTo>
                  <a:lnTo>
                    <a:pt x="79" y="9"/>
                  </a:lnTo>
                  <a:lnTo>
                    <a:pt x="90" y="20"/>
                  </a:lnTo>
                  <a:lnTo>
                    <a:pt x="96" y="33"/>
                  </a:lnTo>
                  <a:lnTo>
                    <a:pt x="99" y="49"/>
                  </a:lnTo>
                  <a:lnTo>
                    <a:pt x="96" y="64"/>
                  </a:lnTo>
                  <a:lnTo>
                    <a:pt x="90" y="79"/>
                  </a:lnTo>
                  <a:lnTo>
                    <a:pt x="79" y="89"/>
                  </a:lnTo>
                  <a:lnTo>
                    <a:pt x="65" y="96"/>
                  </a:lnTo>
                  <a:lnTo>
                    <a:pt x="50" y="99"/>
                  </a:lnTo>
                  <a:lnTo>
                    <a:pt x="34" y="96"/>
                  </a:lnTo>
                  <a:lnTo>
                    <a:pt x="21" y="89"/>
                  </a:lnTo>
                  <a:lnTo>
                    <a:pt x="10" y="79"/>
                  </a:lnTo>
                  <a:lnTo>
                    <a:pt x="3" y="64"/>
                  </a:lnTo>
                  <a:lnTo>
                    <a:pt x="0" y="49"/>
                  </a:lnTo>
                  <a:lnTo>
                    <a:pt x="3" y="33"/>
                  </a:lnTo>
                  <a:lnTo>
                    <a:pt x="10" y="20"/>
                  </a:lnTo>
                  <a:lnTo>
                    <a:pt x="21" y="9"/>
                  </a:lnTo>
                  <a:lnTo>
                    <a:pt x="34" y="3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528"/>
            <p:cNvSpPr>
              <a:spLocks/>
            </p:cNvSpPr>
            <p:nvPr/>
          </p:nvSpPr>
          <p:spPr bwMode="auto">
            <a:xfrm>
              <a:off x="8113713" y="5938838"/>
              <a:ext cx="15875" cy="15875"/>
            </a:xfrm>
            <a:custGeom>
              <a:avLst/>
              <a:gdLst>
                <a:gd name="T0" fmla="*/ 50 w 98"/>
                <a:gd name="T1" fmla="*/ 0 h 98"/>
                <a:gd name="T2" fmla="*/ 65 w 98"/>
                <a:gd name="T3" fmla="*/ 2 h 98"/>
                <a:gd name="T4" fmla="*/ 79 w 98"/>
                <a:gd name="T5" fmla="*/ 9 h 98"/>
                <a:gd name="T6" fmla="*/ 88 w 98"/>
                <a:gd name="T7" fmla="*/ 20 h 98"/>
                <a:gd name="T8" fmla="*/ 96 w 98"/>
                <a:gd name="T9" fmla="*/ 33 h 98"/>
                <a:gd name="T10" fmla="*/ 98 w 98"/>
                <a:gd name="T11" fmla="*/ 49 h 98"/>
                <a:gd name="T12" fmla="*/ 96 w 98"/>
                <a:gd name="T13" fmla="*/ 65 h 98"/>
                <a:gd name="T14" fmla="*/ 88 w 98"/>
                <a:gd name="T15" fmla="*/ 79 h 98"/>
                <a:gd name="T16" fmla="*/ 79 w 98"/>
                <a:gd name="T17" fmla="*/ 89 h 98"/>
                <a:gd name="T18" fmla="*/ 65 w 98"/>
                <a:gd name="T19" fmla="*/ 96 h 98"/>
                <a:gd name="T20" fmla="*/ 50 w 98"/>
                <a:gd name="T21" fmla="*/ 98 h 98"/>
                <a:gd name="T22" fmla="*/ 33 w 98"/>
                <a:gd name="T23" fmla="*/ 96 h 98"/>
                <a:gd name="T24" fmla="*/ 20 w 98"/>
                <a:gd name="T25" fmla="*/ 89 h 98"/>
                <a:gd name="T26" fmla="*/ 10 w 98"/>
                <a:gd name="T27" fmla="*/ 79 h 98"/>
                <a:gd name="T28" fmla="*/ 2 w 98"/>
                <a:gd name="T29" fmla="*/ 65 h 98"/>
                <a:gd name="T30" fmla="*/ 0 w 98"/>
                <a:gd name="T31" fmla="*/ 49 h 98"/>
                <a:gd name="T32" fmla="*/ 2 w 98"/>
                <a:gd name="T33" fmla="*/ 33 h 98"/>
                <a:gd name="T34" fmla="*/ 10 w 98"/>
                <a:gd name="T35" fmla="*/ 20 h 98"/>
                <a:gd name="T36" fmla="*/ 20 w 98"/>
                <a:gd name="T37" fmla="*/ 9 h 98"/>
                <a:gd name="T38" fmla="*/ 33 w 98"/>
                <a:gd name="T39" fmla="*/ 2 h 98"/>
                <a:gd name="T40" fmla="*/ 50 w 98"/>
                <a:gd name="T4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8" h="98">
                  <a:moveTo>
                    <a:pt x="50" y="0"/>
                  </a:moveTo>
                  <a:lnTo>
                    <a:pt x="65" y="2"/>
                  </a:lnTo>
                  <a:lnTo>
                    <a:pt x="79" y="9"/>
                  </a:lnTo>
                  <a:lnTo>
                    <a:pt x="88" y="20"/>
                  </a:lnTo>
                  <a:lnTo>
                    <a:pt x="96" y="33"/>
                  </a:lnTo>
                  <a:lnTo>
                    <a:pt x="98" y="49"/>
                  </a:lnTo>
                  <a:lnTo>
                    <a:pt x="96" y="65"/>
                  </a:lnTo>
                  <a:lnTo>
                    <a:pt x="88" y="79"/>
                  </a:lnTo>
                  <a:lnTo>
                    <a:pt x="79" y="89"/>
                  </a:lnTo>
                  <a:lnTo>
                    <a:pt x="65" y="96"/>
                  </a:lnTo>
                  <a:lnTo>
                    <a:pt x="50" y="98"/>
                  </a:lnTo>
                  <a:lnTo>
                    <a:pt x="33" y="96"/>
                  </a:lnTo>
                  <a:lnTo>
                    <a:pt x="20" y="89"/>
                  </a:lnTo>
                  <a:lnTo>
                    <a:pt x="10" y="79"/>
                  </a:lnTo>
                  <a:lnTo>
                    <a:pt x="2" y="65"/>
                  </a:lnTo>
                  <a:lnTo>
                    <a:pt x="0" y="49"/>
                  </a:lnTo>
                  <a:lnTo>
                    <a:pt x="2" y="33"/>
                  </a:lnTo>
                  <a:lnTo>
                    <a:pt x="10" y="20"/>
                  </a:lnTo>
                  <a:lnTo>
                    <a:pt x="20" y="9"/>
                  </a:lnTo>
                  <a:lnTo>
                    <a:pt x="33" y="2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529"/>
            <p:cNvSpPr>
              <a:spLocks/>
            </p:cNvSpPr>
            <p:nvPr/>
          </p:nvSpPr>
          <p:spPr bwMode="auto">
            <a:xfrm>
              <a:off x="8101013" y="5967413"/>
              <a:ext cx="42862" cy="79375"/>
            </a:xfrm>
            <a:custGeom>
              <a:avLst/>
              <a:gdLst>
                <a:gd name="T0" fmla="*/ 136 w 271"/>
                <a:gd name="T1" fmla="*/ 0 h 500"/>
                <a:gd name="T2" fmla="*/ 155 w 271"/>
                <a:gd name="T3" fmla="*/ 4 h 500"/>
                <a:gd name="T4" fmla="*/ 172 w 271"/>
                <a:gd name="T5" fmla="*/ 12 h 500"/>
                <a:gd name="T6" fmla="*/ 185 w 271"/>
                <a:gd name="T7" fmla="*/ 26 h 500"/>
                <a:gd name="T8" fmla="*/ 194 w 271"/>
                <a:gd name="T9" fmla="*/ 44 h 500"/>
                <a:gd name="T10" fmla="*/ 197 w 271"/>
                <a:gd name="T11" fmla="*/ 63 h 500"/>
                <a:gd name="T12" fmla="*/ 197 w 271"/>
                <a:gd name="T13" fmla="*/ 245 h 500"/>
                <a:gd name="T14" fmla="*/ 218 w 271"/>
                <a:gd name="T15" fmla="*/ 258 h 500"/>
                <a:gd name="T16" fmla="*/ 235 w 271"/>
                <a:gd name="T17" fmla="*/ 274 h 500"/>
                <a:gd name="T18" fmla="*/ 250 w 271"/>
                <a:gd name="T19" fmla="*/ 293 h 500"/>
                <a:gd name="T20" fmla="*/ 261 w 271"/>
                <a:gd name="T21" fmla="*/ 315 h 500"/>
                <a:gd name="T22" fmla="*/ 267 w 271"/>
                <a:gd name="T23" fmla="*/ 339 h 500"/>
                <a:gd name="T24" fmla="*/ 271 w 271"/>
                <a:gd name="T25" fmla="*/ 364 h 500"/>
                <a:gd name="T26" fmla="*/ 267 w 271"/>
                <a:gd name="T27" fmla="*/ 392 h 500"/>
                <a:gd name="T28" fmla="*/ 260 w 271"/>
                <a:gd name="T29" fmla="*/ 417 h 500"/>
                <a:gd name="T30" fmla="*/ 247 w 271"/>
                <a:gd name="T31" fmla="*/ 441 h 500"/>
                <a:gd name="T32" fmla="*/ 231 w 271"/>
                <a:gd name="T33" fmla="*/ 460 h 500"/>
                <a:gd name="T34" fmla="*/ 211 w 271"/>
                <a:gd name="T35" fmla="*/ 477 h 500"/>
                <a:gd name="T36" fmla="*/ 187 w 271"/>
                <a:gd name="T37" fmla="*/ 489 h 500"/>
                <a:gd name="T38" fmla="*/ 163 w 271"/>
                <a:gd name="T39" fmla="*/ 497 h 500"/>
                <a:gd name="T40" fmla="*/ 136 w 271"/>
                <a:gd name="T41" fmla="*/ 500 h 500"/>
                <a:gd name="T42" fmla="*/ 108 w 271"/>
                <a:gd name="T43" fmla="*/ 497 h 500"/>
                <a:gd name="T44" fmla="*/ 83 w 271"/>
                <a:gd name="T45" fmla="*/ 489 h 500"/>
                <a:gd name="T46" fmla="*/ 59 w 271"/>
                <a:gd name="T47" fmla="*/ 477 h 500"/>
                <a:gd name="T48" fmla="*/ 40 w 271"/>
                <a:gd name="T49" fmla="*/ 460 h 500"/>
                <a:gd name="T50" fmla="*/ 22 w 271"/>
                <a:gd name="T51" fmla="*/ 441 h 500"/>
                <a:gd name="T52" fmla="*/ 10 w 271"/>
                <a:gd name="T53" fmla="*/ 417 h 500"/>
                <a:gd name="T54" fmla="*/ 3 w 271"/>
                <a:gd name="T55" fmla="*/ 392 h 500"/>
                <a:gd name="T56" fmla="*/ 0 w 271"/>
                <a:gd name="T57" fmla="*/ 364 h 500"/>
                <a:gd name="T58" fmla="*/ 2 w 271"/>
                <a:gd name="T59" fmla="*/ 339 h 500"/>
                <a:gd name="T60" fmla="*/ 9 w 271"/>
                <a:gd name="T61" fmla="*/ 315 h 500"/>
                <a:gd name="T62" fmla="*/ 20 w 271"/>
                <a:gd name="T63" fmla="*/ 292 h 500"/>
                <a:gd name="T64" fmla="*/ 35 w 271"/>
                <a:gd name="T65" fmla="*/ 273 h 500"/>
                <a:gd name="T66" fmla="*/ 53 w 271"/>
                <a:gd name="T67" fmla="*/ 257 h 500"/>
                <a:gd name="T68" fmla="*/ 73 w 271"/>
                <a:gd name="T69" fmla="*/ 244 h 500"/>
                <a:gd name="T70" fmla="*/ 73 w 271"/>
                <a:gd name="T71" fmla="*/ 63 h 500"/>
                <a:gd name="T72" fmla="*/ 76 w 271"/>
                <a:gd name="T73" fmla="*/ 44 h 500"/>
                <a:gd name="T74" fmla="*/ 85 w 271"/>
                <a:gd name="T75" fmla="*/ 26 h 500"/>
                <a:gd name="T76" fmla="*/ 99 w 271"/>
                <a:gd name="T77" fmla="*/ 12 h 500"/>
                <a:gd name="T78" fmla="*/ 115 w 271"/>
                <a:gd name="T79" fmla="*/ 4 h 500"/>
                <a:gd name="T80" fmla="*/ 136 w 271"/>
                <a:gd name="T81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1" h="500">
                  <a:moveTo>
                    <a:pt x="136" y="0"/>
                  </a:moveTo>
                  <a:lnTo>
                    <a:pt x="155" y="4"/>
                  </a:lnTo>
                  <a:lnTo>
                    <a:pt x="172" y="12"/>
                  </a:lnTo>
                  <a:lnTo>
                    <a:pt x="185" y="26"/>
                  </a:lnTo>
                  <a:lnTo>
                    <a:pt x="194" y="44"/>
                  </a:lnTo>
                  <a:lnTo>
                    <a:pt x="197" y="63"/>
                  </a:lnTo>
                  <a:lnTo>
                    <a:pt x="197" y="245"/>
                  </a:lnTo>
                  <a:lnTo>
                    <a:pt x="218" y="258"/>
                  </a:lnTo>
                  <a:lnTo>
                    <a:pt x="235" y="274"/>
                  </a:lnTo>
                  <a:lnTo>
                    <a:pt x="250" y="293"/>
                  </a:lnTo>
                  <a:lnTo>
                    <a:pt x="261" y="315"/>
                  </a:lnTo>
                  <a:lnTo>
                    <a:pt x="267" y="339"/>
                  </a:lnTo>
                  <a:lnTo>
                    <a:pt x="271" y="364"/>
                  </a:lnTo>
                  <a:lnTo>
                    <a:pt x="267" y="392"/>
                  </a:lnTo>
                  <a:lnTo>
                    <a:pt x="260" y="417"/>
                  </a:lnTo>
                  <a:lnTo>
                    <a:pt x="247" y="441"/>
                  </a:lnTo>
                  <a:lnTo>
                    <a:pt x="231" y="460"/>
                  </a:lnTo>
                  <a:lnTo>
                    <a:pt x="211" y="477"/>
                  </a:lnTo>
                  <a:lnTo>
                    <a:pt x="187" y="489"/>
                  </a:lnTo>
                  <a:lnTo>
                    <a:pt x="163" y="497"/>
                  </a:lnTo>
                  <a:lnTo>
                    <a:pt x="136" y="500"/>
                  </a:lnTo>
                  <a:lnTo>
                    <a:pt x="108" y="497"/>
                  </a:lnTo>
                  <a:lnTo>
                    <a:pt x="83" y="489"/>
                  </a:lnTo>
                  <a:lnTo>
                    <a:pt x="59" y="477"/>
                  </a:lnTo>
                  <a:lnTo>
                    <a:pt x="40" y="460"/>
                  </a:lnTo>
                  <a:lnTo>
                    <a:pt x="22" y="441"/>
                  </a:lnTo>
                  <a:lnTo>
                    <a:pt x="10" y="417"/>
                  </a:lnTo>
                  <a:lnTo>
                    <a:pt x="3" y="392"/>
                  </a:lnTo>
                  <a:lnTo>
                    <a:pt x="0" y="364"/>
                  </a:lnTo>
                  <a:lnTo>
                    <a:pt x="2" y="339"/>
                  </a:lnTo>
                  <a:lnTo>
                    <a:pt x="9" y="315"/>
                  </a:lnTo>
                  <a:lnTo>
                    <a:pt x="20" y="292"/>
                  </a:lnTo>
                  <a:lnTo>
                    <a:pt x="35" y="273"/>
                  </a:lnTo>
                  <a:lnTo>
                    <a:pt x="53" y="257"/>
                  </a:lnTo>
                  <a:lnTo>
                    <a:pt x="73" y="244"/>
                  </a:lnTo>
                  <a:lnTo>
                    <a:pt x="73" y="63"/>
                  </a:lnTo>
                  <a:lnTo>
                    <a:pt x="76" y="44"/>
                  </a:lnTo>
                  <a:lnTo>
                    <a:pt x="85" y="26"/>
                  </a:lnTo>
                  <a:lnTo>
                    <a:pt x="99" y="12"/>
                  </a:lnTo>
                  <a:lnTo>
                    <a:pt x="115" y="4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530"/>
            <p:cNvSpPr>
              <a:spLocks/>
            </p:cNvSpPr>
            <p:nvPr/>
          </p:nvSpPr>
          <p:spPr bwMode="auto">
            <a:xfrm>
              <a:off x="7966075" y="6172200"/>
              <a:ext cx="128587" cy="185738"/>
            </a:xfrm>
            <a:custGeom>
              <a:avLst/>
              <a:gdLst>
                <a:gd name="T0" fmla="*/ 150 w 807"/>
                <a:gd name="T1" fmla="*/ 0 h 1174"/>
                <a:gd name="T2" fmla="*/ 657 w 807"/>
                <a:gd name="T3" fmla="*/ 0 h 1174"/>
                <a:gd name="T4" fmla="*/ 687 w 807"/>
                <a:gd name="T5" fmla="*/ 4 h 1174"/>
                <a:gd name="T6" fmla="*/ 715 w 807"/>
                <a:gd name="T7" fmla="*/ 12 h 1174"/>
                <a:gd name="T8" fmla="*/ 741 w 807"/>
                <a:gd name="T9" fmla="*/ 26 h 1174"/>
                <a:gd name="T10" fmla="*/ 763 w 807"/>
                <a:gd name="T11" fmla="*/ 45 h 1174"/>
                <a:gd name="T12" fmla="*/ 781 w 807"/>
                <a:gd name="T13" fmla="*/ 66 h 1174"/>
                <a:gd name="T14" fmla="*/ 795 w 807"/>
                <a:gd name="T15" fmla="*/ 92 h 1174"/>
                <a:gd name="T16" fmla="*/ 804 w 807"/>
                <a:gd name="T17" fmla="*/ 120 h 1174"/>
                <a:gd name="T18" fmla="*/ 807 w 807"/>
                <a:gd name="T19" fmla="*/ 151 h 1174"/>
                <a:gd name="T20" fmla="*/ 807 w 807"/>
                <a:gd name="T21" fmla="*/ 1024 h 1174"/>
                <a:gd name="T22" fmla="*/ 804 w 807"/>
                <a:gd name="T23" fmla="*/ 1054 h 1174"/>
                <a:gd name="T24" fmla="*/ 795 w 807"/>
                <a:gd name="T25" fmla="*/ 1082 h 1174"/>
                <a:gd name="T26" fmla="*/ 781 w 807"/>
                <a:gd name="T27" fmla="*/ 1107 h 1174"/>
                <a:gd name="T28" fmla="*/ 763 w 807"/>
                <a:gd name="T29" fmla="*/ 1130 h 1174"/>
                <a:gd name="T30" fmla="*/ 741 w 807"/>
                <a:gd name="T31" fmla="*/ 1148 h 1174"/>
                <a:gd name="T32" fmla="*/ 715 w 807"/>
                <a:gd name="T33" fmla="*/ 1162 h 1174"/>
                <a:gd name="T34" fmla="*/ 687 w 807"/>
                <a:gd name="T35" fmla="*/ 1171 h 1174"/>
                <a:gd name="T36" fmla="*/ 657 w 807"/>
                <a:gd name="T37" fmla="*/ 1174 h 1174"/>
                <a:gd name="T38" fmla="*/ 150 w 807"/>
                <a:gd name="T39" fmla="*/ 1174 h 1174"/>
                <a:gd name="T40" fmla="*/ 119 w 807"/>
                <a:gd name="T41" fmla="*/ 1171 h 1174"/>
                <a:gd name="T42" fmla="*/ 91 w 807"/>
                <a:gd name="T43" fmla="*/ 1162 h 1174"/>
                <a:gd name="T44" fmla="*/ 65 w 807"/>
                <a:gd name="T45" fmla="*/ 1148 h 1174"/>
                <a:gd name="T46" fmla="*/ 44 w 807"/>
                <a:gd name="T47" fmla="*/ 1130 h 1174"/>
                <a:gd name="T48" fmla="*/ 25 w 807"/>
                <a:gd name="T49" fmla="*/ 1108 h 1174"/>
                <a:gd name="T50" fmla="*/ 11 w 807"/>
                <a:gd name="T51" fmla="*/ 1082 h 1174"/>
                <a:gd name="T52" fmla="*/ 3 w 807"/>
                <a:gd name="T53" fmla="*/ 1054 h 1174"/>
                <a:gd name="T54" fmla="*/ 0 w 807"/>
                <a:gd name="T55" fmla="*/ 1024 h 1174"/>
                <a:gd name="T56" fmla="*/ 0 w 807"/>
                <a:gd name="T57" fmla="*/ 151 h 1174"/>
                <a:gd name="T58" fmla="*/ 3 w 807"/>
                <a:gd name="T59" fmla="*/ 120 h 1174"/>
                <a:gd name="T60" fmla="*/ 11 w 807"/>
                <a:gd name="T61" fmla="*/ 92 h 1174"/>
                <a:gd name="T62" fmla="*/ 25 w 807"/>
                <a:gd name="T63" fmla="*/ 66 h 1174"/>
                <a:gd name="T64" fmla="*/ 44 w 807"/>
                <a:gd name="T65" fmla="*/ 45 h 1174"/>
                <a:gd name="T66" fmla="*/ 65 w 807"/>
                <a:gd name="T67" fmla="*/ 26 h 1174"/>
                <a:gd name="T68" fmla="*/ 91 w 807"/>
                <a:gd name="T69" fmla="*/ 12 h 1174"/>
                <a:gd name="T70" fmla="*/ 119 w 807"/>
                <a:gd name="T71" fmla="*/ 4 h 1174"/>
                <a:gd name="T72" fmla="*/ 150 w 807"/>
                <a:gd name="T73" fmla="*/ 0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7" h="1174">
                  <a:moveTo>
                    <a:pt x="150" y="0"/>
                  </a:moveTo>
                  <a:lnTo>
                    <a:pt x="657" y="0"/>
                  </a:lnTo>
                  <a:lnTo>
                    <a:pt x="687" y="4"/>
                  </a:lnTo>
                  <a:lnTo>
                    <a:pt x="715" y="12"/>
                  </a:lnTo>
                  <a:lnTo>
                    <a:pt x="741" y="26"/>
                  </a:lnTo>
                  <a:lnTo>
                    <a:pt x="763" y="45"/>
                  </a:lnTo>
                  <a:lnTo>
                    <a:pt x="781" y="66"/>
                  </a:lnTo>
                  <a:lnTo>
                    <a:pt x="795" y="92"/>
                  </a:lnTo>
                  <a:lnTo>
                    <a:pt x="804" y="120"/>
                  </a:lnTo>
                  <a:lnTo>
                    <a:pt x="807" y="151"/>
                  </a:lnTo>
                  <a:lnTo>
                    <a:pt x="807" y="1024"/>
                  </a:lnTo>
                  <a:lnTo>
                    <a:pt x="804" y="1054"/>
                  </a:lnTo>
                  <a:lnTo>
                    <a:pt x="795" y="1082"/>
                  </a:lnTo>
                  <a:lnTo>
                    <a:pt x="781" y="1107"/>
                  </a:lnTo>
                  <a:lnTo>
                    <a:pt x="763" y="1130"/>
                  </a:lnTo>
                  <a:lnTo>
                    <a:pt x="741" y="1148"/>
                  </a:lnTo>
                  <a:lnTo>
                    <a:pt x="715" y="1162"/>
                  </a:lnTo>
                  <a:lnTo>
                    <a:pt x="687" y="1171"/>
                  </a:lnTo>
                  <a:lnTo>
                    <a:pt x="657" y="1174"/>
                  </a:lnTo>
                  <a:lnTo>
                    <a:pt x="150" y="1174"/>
                  </a:lnTo>
                  <a:lnTo>
                    <a:pt x="119" y="1171"/>
                  </a:lnTo>
                  <a:lnTo>
                    <a:pt x="91" y="1162"/>
                  </a:lnTo>
                  <a:lnTo>
                    <a:pt x="65" y="1148"/>
                  </a:lnTo>
                  <a:lnTo>
                    <a:pt x="44" y="1130"/>
                  </a:lnTo>
                  <a:lnTo>
                    <a:pt x="25" y="1108"/>
                  </a:lnTo>
                  <a:lnTo>
                    <a:pt x="11" y="1082"/>
                  </a:lnTo>
                  <a:lnTo>
                    <a:pt x="3" y="1054"/>
                  </a:lnTo>
                  <a:lnTo>
                    <a:pt x="0" y="1024"/>
                  </a:lnTo>
                  <a:lnTo>
                    <a:pt x="0" y="151"/>
                  </a:lnTo>
                  <a:lnTo>
                    <a:pt x="3" y="120"/>
                  </a:lnTo>
                  <a:lnTo>
                    <a:pt x="11" y="92"/>
                  </a:lnTo>
                  <a:lnTo>
                    <a:pt x="25" y="66"/>
                  </a:lnTo>
                  <a:lnTo>
                    <a:pt x="44" y="45"/>
                  </a:lnTo>
                  <a:lnTo>
                    <a:pt x="65" y="26"/>
                  </a:lnTo>
                  <a:lnTo>
                    <a:pt x="91" y="12"/>
                  </a:lnTo>
                  <a:lnTo>
                    <a:pt x="119" y="4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531"/>
            <p:cNvSpPr>
              <a:spLocks/>
            </p:cNvSpPr>
            <p:nvPr/>
          </p:nvSpPr>
          <p:spPr bwMode="auto">
            <a:xfrm>
              <a:off x="8132763" y="6172200"/>
              <a:ext cx="127000" cy="185738"/>
            </a:xfrm>
            <a:custGeom>
              <a:avLst/>
              <a:gdLst>
                <a:gd name="T0" fmla="*/ 150 w 808"/>
                <a:gd name="T1" fmla="*/ 0 h 1174"/>
                <a:gd name="T2" fmla="*/ 658 w 808"/>
                <a:gd name="T3" fmla="*/ 0 h 1174"/>
                <a:gd name="T4" fmla="*/ 688 w 808"/>
                <a:gd name="T5" fmla="*/ 4 h 1174"/>
                <a:gd name="T6" fmla="*/ 716 w 808"/>
                <a:gd name="T7" fmla="*/ 12 h 1174"/>
                <a:gd name="T8" fmla="*/ 742 w 808"/>
                <a:gd name="T9" fmla="*/ 26 h 1174"/>
                <a:gd name="T10" fmla="*/ 763 w 808"/>
                <a:gd name="T11" fmla="*/ 45 h 1174"/>
                <a:gd name="T12" fmla="*/ 782 w 808"/>
                <a:gd name="T13" fmla="*/ 66 h 1174"/>
                <a:gd name="T14" fmla="*/ 796 w 808"/>
                <a:gd name="T15" fmla="*/ 92 h 1174"/>
                <a:gd name="T16" fmla="*/ 804 w 808"/>
                <a:gd name="T17" fmla="*/ 120 h 1174"/>
                <a:gd name="T18" fmla="*/ 808 w 808"/>
                <a:gd name="T19" fmla="*/ 151 h 1174"/>
                <a:gd name="T20" fmla="*/ 808 w 808"/>
                <a:gd name="T21" fmla="*/ 1024 h 1174"/>
                <a:gd name="T22" fmla="*/ 804 w 808"/>
                <a:gd name="T23" fmla="*/ 1054 h 1174"/>
                <a:gd name="T24" fmla="*/ 796 w 808"/>
                <a:gd name="T25" fmla="*/ 1082 h 1174"/>
                <a:gd name="T26" fmla="*/ 782 w 808"/>
                <a:gd name="T27" fmla="*/ 1107 h 1174"/>
                <a:gd name="T28" fmla="*/ 763 w 808"/>
                <a:gd name="T29" fmla="*/ 1130 h 1174"/>
                <a:gd name="T30" fmla="*/ 742 w 808"/>
                <a:gd name="T31" fmla="*/ 1148 h 1174"/>
                <a:gd name="T32" fmla="*/ 716 w 808"/>
                <a:gd name="T33" fmla="*/ 1162 h 1174"/>
                <a:gd name="T34" fmla="*/ 688 w 808"/>
                <a:gd name="T35" fmla="*/ 1171 h 1174"/>
                <a:gd name="T36" fmla="*/ 658 w 808"/>
                <a:gd name="T37" fmla="*/ 1174 h 1174"/>
                <a:gd name="T38" fmla="*/ 150 w 808"/>
                <a:gd name="T39" fmla="*/ 1174 h 1174"/>
                <a:gd name="T40" fmla="*/ 120 w 808"/>
                <a:gd name="T41" fmla="*/ 1171 h 1174"/>
                <a:gd name="T42" fmla="*/ 92 w 808"/>
                <a:gd name="T43" fmla="*/ 1162 h 1174"/>
                <a:gd name="T44" fmla="*/ 66 w 808"/>
                <a:gd name="T45" fmla="*/ 1148 h 1174"/>
                <a:gd name="T46" fmla="*/ 44 w 808"/>
                <a:gd name="T47" fmla="*/ 1130 h 1174"/>
                <a:gd name="T48" fmla="*/ 26 w 808"/>
                <a:gd name="T49" fmla="*/ 1108 h 1174"/>
                <a:gd name="T50" fmla="*/ 12 w 808"/>
                <a:gd name="T51" fmla="*/ 1082 h 1174"/>
                <a:gd name="T52" fmla="*/ 3 w 808"/>
                <a:gd name="T53" fmla="*/ 1054 h 1174"/>
                <a:gd name="T54" fmla="*/ 0 w 808"/>
                <a:gd name="T55" fmla="*/ 1024 h 1174"/>
                <a:gd name="T56" fmla="*/ 0 w 808"/>
                <a:gd name="T57" fmla="*/ 151 h 1174"/>
                <a:gd name="T58" fmla="*/ 3 w 808"/>
                <a:gd name="T59" fmla="*/ 120 h 1174"/>
                <a:gd name="T60" fmla="*/ 12 w 808"/>
                <a:gd name="T61" fmla="*/ 92 h 1174"/>
                <a:gd name="T62" fmla="*/ 26 w 808"/>
                <a:gd name="T63" fmla="*/ 66 h 1174"/>
                <a:gd name="T64" fmla="*/ 44 w 808"/>
                <a:gd name="T65" fmla="*/ 45 h 1174"/>
                <a:gd name="T66" fmla="*/ 66 w 808"/>
                <a:gd name="T67" fmla="*/ 26 h 1174"/>
                <a:gd name="T68" fmla="*/ 92 w 808"/>
                <a:gd name="T69" fmla="*/ 12 h 1174"/>
                <a:gd name="T70" fmla="*/ 120 w 808"/>
                <a:gd name="T71" fmla="*/ 4 h 1174"/>
                <a:gd name="T72" fmla="*/ 150 w 808"/>
                <a:gd name="T73" fmla="*/ 0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8" h="1174">
                  <a:moveTo>
                    <a:pt x="150" y="0"/>
                  </a:moveTo>
                  <a:lnTo>
                    <a:pt x="658" y="0"/>
                  </a:lnTo>
                  <a:lnTo>
                    <a:pt x="688" y="4"/>
                  </a:lnTo>
                  <a:lnTo>
                    <a:pt x="716" y="12"/>
                  </a:lnTo>
                  <a:lnTo>
                    <a:pt x="742" y="26"/>
                  </a:lnTo>
                  <a:lnTo>
                    <a:pt x="763" y="45"/>
                  </a:lnTo>
                  <a:lnTo>
                    <a:pt x="782" y="66"/>
                  </a:lnTo>
                  <a:lnTo>
                    <a:pt x="796" y="92"/>
                  </a:lnTo>
                  <a:lnTo>
                    <a:pt x="804" y="120"/>
                  </a:lnTo>
                  <a:lnTo>
                    <a:pt x="808" y="151"/>
                  </a:lnTo>
                  <a:lnTo>
                    <a:pt x="808" y="1024"/>
                  </a:lnTo>
                  <a:lnTo>
                    <a:pt x="804" y="1054"/>
                  </a:lnTo>
                  <a:lnTo>
                    <a:pt x="796" y="1082"/>
                  </a:lnTo>
                  <a:lnTo>
                    <a:pt x="782" y="1107"/>
                  </a:lnTo>
                  <a:lnTo>
                    <a:pt x="763" y="1130"/>
                  </a:lnTo>
                  <a:lnTo>
                    <a:pt x="742" y="1148"/>
                  </a:lnTo>
                  <a:lnTo>
                    <a:pt x="716" y="1162"/>
                  </a:lnTo>
                  <a:lnTo>
                    <a:pt x="688" y="1171"/>
                  </a:lnTo>
                  <a:lnTo>
                    <a:pt x="658" y="1174"/>
                  </a:lnTo>
                  <a:lnTo>
                    <a:pt x="150" y="1174"/>
                  </a:lnTo>
                  <a:lnTo>
                    <a:pt x="120" y="1171"/>
                  </a:lnTo>
                  <a:lnTo>
                    <a:pt x="92" y="1162"/>
                  </a:lnTo>
                  <a:lnTo>
                    <a:pt x="66" y="1148"/>
                  </a:lnTo>
                  <a:lnTo>
                    <a:pt x="44" y="1130"/>
                  </a:lnTo>
                  <a:lnTo>
                    <a:pt x="26" y="1108"/>
                  </a:lnTo>
                  <a:lnTo>
                    <a:pt x="12" y="1082"/>
                  </a:lnTo>
                  <a:lnTo>
                    <a:pt x="3" y="1054"/>
                  </a:lnTo>
                  <a:lnTo>
                    <a:pt x="0" y="1024"/>
                  </a:lnTo>
                  <a:lnTo>
                    <a:pt x="0" y="151"/>
                  </a:lnTo>
                  <a:lnTo>
                    <a:pt x="3" y="120"/>
                  </a:lnTo>
                  <a:lnTo>
                    <a:pt x="12" y="92"/>
                  </a:lnTo>
                  <a:lnTo>
                    <a:pt x="26" y="66"/>
                  </a:lnTo>
                  <a:lnTo>
                    <a:pt x="44" y="45"/>
                  </a:lnTo>
                  <a:lnTo>
                    <a:pt x="66" y="26"/>
                  </a:lnTo>
                  <a:lnTo>
                    <a:pt x="92" y="12"/>
                  </a:lnTo>
                  <a:lnTo>
                    <a:pt x="120" y="4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28" name="Freeform 536"/>
          <p:cNvSpPr>
            <a:spLocks noEditPoints="1"/>
          </p:cNvSpPr>
          <p:nvPr/>
        </p:nvSpPr>
        <p:spPr bwMode="auto">
          <a:xfrm>
            <a:off x="5449953" y="727791"/>
            <a:ext cx="538163" cy="414338"/>
          </a:xfrm>
          <a:custGeom>
            <a:avLst/>
            <a:gdLst>
              <a:gd name="T0" fmla="*/ 3055 w 3394"/>
              <a:gd name="T1" fmla="*/ 619 h 2610"/>
              <a:gd name="T2" fmla="*/ 340 w 3394"/>
              <a:gd name="T3" fmla="*/ 619 h 2610"/>
              <a:gd name="T4" fmla="*/ 574 w 3394"/>
              <a:gd name="T5" fmla="*/ 355 h 2610"/>
              <a:gd name="T6" fmla="*/ 1310 w 3394"/>
              <a:gd name="T7" fmla="*/ 2 h 2610"/>
              <a:gd name="T8" fmla="*/ 1445 w 3394"/>
              <a:gd name="T9" fmla="*/ 35 h 2610"/>
              <a:gd name="T10" fmla="*/ 1556 w 3394"/>
              <a:gd name="T11" fmla="*/ 99 h 2610"/>
              <a:gd name="T12" fmla="*/ 1648 w 3394"/>
              <a:gd name="T13" fmla="*/ 185 h 2610"/>
              <a:gd name="T14" fmla="*/ 1721 w 3394"/>
              <a:gd name="T15" fmla="*/ 217 h 2610"/>
              <a:gd name="T16" fmla="*/ 1805 w 3394"/>
              <a:gd name="T17" fmla="*/ 126 h 2610"/>
              <a:gd name="T18" fmla="*/ 1910 w 3394"/>
              <a:gd name="T19" fmla="*/ 53 h 2610"/>
              <a:gd name="T20" fmla="*/ 2037 w 3394"/>
              <a:gd name="T21" fmla="*/ 9 h 2610"/>
              <a:gd name="T22" fmla="*/ 2661 w 3394"/>
              <a:gd name="T23" fmla="*/ 0 h 2610"/>
              <a:gd name="T24" fmla="*/ 2790 w 3394"/>
              <a:gd name="T25" fmla="*/ 19 h 2610"/>
              <a:gd name="T26" fmla="*/ 2903 w 3394"/>
              <a:gd name="T27" fmla="*/ 78 h 2610"/>
              <a:gd name="T28" fmla="*/ 3394 w 3394"/>
              <a:gd name="T29" fmla="*/ 620 h 2610"/>
              <a:gd name="T30" fmla="*/ 3355 w 3394"/>
              <a:gd name="T31" fmla="*/ 788 h 2610"/>
              <a:gd name="T32" fmla="*/ 3271 w 3394"/>
              <a:gd name="T33" fmla="*/ 933 h 2610"/>
              <a:gd name="T34" fmla="*/ 3149 w 3394"/>
              <a:gd name="T35" fmla="*/ 1047 h 2610"/>
              <a:gd name="T36" fmla="*/ 2998 w 3394"/>
              <a:gd name="T37" fmla="*/ 1121 h 2610"/>
              <a:gd name="T38" fmla="*/ 2824 w 3394"/>
              <a:gd name="T39" fmla="*/ 1147 h 2610"/>
              <a:gd name="T40" fmla="*/ 2651 w 3394"/>
              <a:gd name="T41" fmla="*/ 1121 h 2610"/>
              <a:gd name="T42" fmla="*/ 2499 w 3394"/>
              <a:gd name="T43" fmla="*/ 1047 h 2610"/>
              <a:gd name="T44" fmla="*/ 2377 w 3394"/>
              <a:gd name="T45" fmla="*/ 933 h 2610"/>
              <a:gd name="T46" fmla="*/ 2293 w 3394"/>
              <a:gd name="T47" fmla="*/ 788 h 2610"/>
              <a:gd name="T48" fmla="*/ 2254 w 3394"/>
              <a:gd name="T49" fmla="*/ 620 h 2610"/>
              <a:gd name="T50" fmla="*/ 2100 w 3394"/>
              <a:gd name="T51" fmla="*/ 242 h 2610"/>
              <a:gd name="T52" fmla="*/ 2008 w 3394"/>
              <a:gd name="T53" fmla="*/ 274 h 2610"/>
              <a:gd name="T54" fmla="*/ 1933 w 3394"/>
              <a:gd name="T55" fmla="*/ 336 h 2610"/>
              <a:gd name="T56" fmla="*/ 1874 w 3394"/>
              <a:gd name="T57" fmla="*/ 416 h 2610"/>
              <a:gd name="T58" fmla="*/ 1842 w 3394"/>
              <a:gd name="T59" fmla="*/ 1946 h 2610"/>
              <a:gd name="T60" fmla="*/ 2331 w 3394"/>
              <a:gd name="T61" fmla="*/ 1957 h 2610"/>
              <a:gd name="T62" fmla="*/ 2412 w 3394"/>
              <a:gd name="T63" fmla="*/ 2007 h 2610"/>
              <a:gd name="T64" fmla="*/ 2463 w 3394"/>
              <a:gd name="T65" fmla="*/ 2088 h 2610"/>
              <a:gd name="T66" fmla="*/ 2474 w 3394"/>
              <a:gd name="T67" fmla="*/ 2229 h 2610"/>
              <a:gd name="T68" fmla="*/ 2591 w 3394"/>
              <a:gd name="T69" fmla="*/ 2239 h 2610"/>
              <a:gd name="T70" fmla="*/ 2673 w 3394"/>
              <a:gd name="T71" fmla="*/ 2289 h 2610"/>
              <a:gd name="T72" fmla="*/ 2723 w 3394"/>
              <a:gd name="T73" fmla="*/ 2371 h 2610"/>
              <a:gd name="T74" fmla="*/ 2734 w 3394"/>
              <a:gd name="T75" fmla="*/ 2610 h 2610"/>
              <a:gd name="T76" fmla="*/ 594 w 3394"/>
              <a:gd name="T77" fmla="*/ 2402 h 2610"/>
              <a:gd name="T78" fmla="*/ 632 w 3394"/>
              <a:gd name="T79" fmla="*/ 2313 h 2610"/>
              <a:gd name="T80" fmla="*/ 705 w 3394"/>
              <a:gd name="T81" fmla="*/ 2252 h 2610"/>
              <a:gd name="T82" fmla="*/ 801 w 3394"/>
              <a:gd name="T83" fmla="*/ 2229 h 2610"/>
              <a:gd name="T84" fmla="*/ 861 w 3394"/>
              <a:gd name="T85" fmla="*/ 2119 h 2610"/>
              <a:gd name="T86" fmla="*/ 898 w 3394"/>
              <a:gd name="T87" fmla="*/ 2031 h 2610"/>
              <a:gd name="T88" fmla="*/ 971 w 3394"/>
              <a:gd name="T89" fmla="*/ 1969 h 2610"/>
              <a:gd name="T90" fmla="*/ 1067 w 3394"/>
              <a:gd name="T91" fmla="*/ 1946 h 2610"/>
              <a:gd name="T92" fmla="*/ 1462 w 3394"/>
              <a:gd name="T93" fmla="*/ 339 h 2610"/>
              <a:gd name="T94" fmla="*/ 1387 w 3394"/>
              <a:gd name="T95" fmla="*/ 275 h 2610"/>
              <a:gd name="T96" fmla="*/ 1295 w 3394"/>
              <a:gd name="T97" fmla="*/ 242 h 2610"/>
              <a:gd name="T98" fmla="*/ 1140 w 3394"/>
              <a:gd name="T99" fmla="*/ 619 h 2610"/>
              <a:gd name="T100" fmla="*/ 1102 w 3394"/>
              <a:gd name="T101" fmla="*/ 787 h 2610"/>
              <a:gd name="T102" fmla="*/ 1017 w 3394"/>
              <a:gd name="T103" fmla="*/ 932 h 2610"/>
              <a:gd name="T104" fmla="*/ 895 w 3394"/>
              <a:gd name="T105" fmla="*/ 1047 h 2610"/>
              <a:gd name="T106" fmla="*/ 743 w 3394"/>
              <a:gd name="T107" fmla="*/ 1121 h 2610"/>
              <a:gd name="T108" fmla="*/ 570 w 3394"/>
              <a:gd name="T109" fmla="*/ 1147 h 2610"/>
              <a:gd name="T110" fmla="*/ 396 w 3394"/>
              <a:gd name="T111" fmla="*/ 1121 h 2610"/>
              <a:gd name="T112" fmla="*/ 245 w 3394"/>
              <a:gd name="T113" fmla="*/ 1047 h 2610"/>
              <a:gd name="T114" fmla="*/ 123 w 3394"/>
              <a:gd name="T115" fmla="*/ 932 h 2610"/>
              <a:gd name="T116" fmla="*/ 39 w 3394"/>
              <a:gd name="T117" fmla="*/ 787 h 2610"/>
              <a:gd name="T118" fmla="*/ 0 w 3394"/>
              <a:gd name="T119" fmla="*/ 619 h 2610"/>
              <a:gd name="T120" fmla="*/ 491 w 3394"/>
              <a:gd name="T121" fmla="*/ 78 h 2610"/>
              <a:gd name="T122" fmla="*/ 605 w 3394"/>
              <a:gd name="T123" fmla="*/ 19 h 2610"/>
              <a:gd name="T124" fmla="*/ 733 w 3394"/>
              <a:gd name="T125" fmla="*/ 0 h 2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94" h="2610">
                <a:moveTo>
                  <a:pt x="2820" y="355"/>
                </a:moveTo>
                <a:lnTo>
                  <a:pt x="2586" y="619"/>
                </a:lnTo>
                <a:lnTo>
                  <a:pt x="3055" y="619"/>
                </a:lnTo>
                <a:lnTo>
                  <a:pt x="2820" y="355"/>
                </a:lnTo>
                <a:close/>
                <a:moveTo>
                  <a:pt x="574" y="355"/>
                </a:moveTo>
                <a:lnTo>
                  <a:pt x="340" y="619"/>
                </a:lnTo>
                <a:lnTo>
                  <a:pt x="340" y="620"/>
                </a:lnTo>
                <a:lnTo>
                  <a:pt x="809" y="620"/>
                </a:lnTo>
                <a:lnTo>
                  <a:pt x="574" y="355"/>
                </a:lnTo>
                <a:close/>
                <a:moveTo>
                  <a:pt x="733" y="0"/>
                </a:moveTo>
                <a:lnTo>
                  <a:pt x="1260" y="0"/>
                </a:lnTo>
                <a:lnTo>
                  <a:pt x="1310" y="2"/>
                </a:lnTo>
                <a:lnTo>
                  <a:pt x="1358" y="9"/>
                </a:lnTo>
                <a:lnTo>
                  <a:pt x="1403" y="19"/>
                </a:lnTo>
                <a:lnTo>
                  <a:pt x="1445" y="35"/>
                </a:lnTo>
                <a:lnTo>
                  <a:pt x="1485" y="53"/>
                </a:lnTo>
                <a:lnTo>
                  <a:pt x="1522" y="75"/>
                </a:lnTo>
                <a:lnTo>
                  <a:pt x="1556" y="99"/>
                </a:lnTo>
                <a:lnTo>
                  <a:pt x="1589" y="126"/>
                </a:lnTo>
                <a:lnTo>
                  <a:pt x="1619" y="155"/>
                </a:lnTo>
                <a:lnTo>
                  <a:pt x="1648" y="185"/>
                </a:lnTo>
                <a:lnTo>
                  <a:pt x="1674" y="217"/>
                </a:lnTo>
                <a:lnTo>
                  <a:pt x="1697" y="249"/>
                </a:lnTo>
                <a:lnTo>
                  <a:pt x="1721" y="217"/>
                </a:lnTo>
                <a:lnTo>
                  <a:pt x="1748" y="185"/>
                </a:lnTo>
                <a:lnTo>
                  <a:pt x="1775" y="155"/>
                </a:lnTo>
                <a:lnTo>
                  <a:pt x="1805" y="126"/>
                </a:lnTo>
                <a:lnTo>
                  <a:pt x="1838" y="99"/>
                </a:lnTo>
                <a:lnTo>
                  <a:pt x="1873" y="75"/>
                </a:lnTo>
                <a:lnTo>
                  <a:pt x="1910" y="53"/>
                </a:lnTo>
                <a:lnTo>
                  <a:pt x="1950" y="35"/>
                </a:lnTo>
                <a:lnTo>
                  <a:pt x="1992" y="19"/>
                </a:lnTo>
                <a:lnTo>
                  <a:pt x="2037" y="9"/>
                </a:lnTo>
                <a:lnTo>
                  <a:pt x="2084" y="2"/>
                </a:lnTo>
                <a:lnTo>
                  <a:pt x="2135" y="0"/>
                </a:lnTo>
                <a:lnTo>
                  <a:pt x="2661" y="0"/>
                </a:lnTo>
                <a:lnTo>
                  <a:pt x="2704" y="2"/>
                </a:lnTo>
                <a:lnTo>
                  <a:pt x="2748" y="8"/>
                </a:lnTo>
                <a:lnTo>
                  <a:pt x="2790" y="19"/>
                </a:lnTo>
                <a:lnTo>
                  <a:pt x="2830" y="35"/>
                </a:lnTo>
                <a:lnTo>
                  <a:pt x="2867" y="55"/>
                </a:lnTo>
                <a:lnTo>
                  <a:pt x="2903" y="78"/>
                </a:lnTo>
                <a:lnTo>
                  <a:pt x="2937" y="106"/>
                </a:lnTo>
                <a:lnTo>
                  <a:pt x="2967" y="136"/>
                </a:lnTo>
                <a:lnTo>
                  <a:pt x="3394" y="620"/>
                </a:lnTo>
                <a:lnTo>
                  <a:pt x="3387" y="678"/>
                </a:lnTo>
                <a:lnTo>
                  <a:pt x="3374" y="734"/>
                </a:lnTo>
                <a:lnTo>
                  <a:pt x="3355" y="788"/>
                </a:lnTo>
                <a:lnTo>
                  <a:pt x="3332" y="839"/>
                </a:lnTo>
                <a:lnTo>
                  <a:pt x="3304" y="887"/>
                </a:lnTo>
                <a:lnTo>
                  <a:pt x="3271" y="933"/>
                </a:lnTo>
                <a:lnTo>
                  <a:pt x="3234" y="975"/>
                </a:lnTo>
                <a:lnTo>
                  <a:pt x="3195" y="1012"/>
                </a:lnTo>
                <a:lnTo>
                  <a:pt x="3149" y="1047"/>
                </a:lnTo>
                <a:lnTo>
                  <a:pt x="3102" y="1076"/>
                </a:lnTo>
                <a:lnTo>
                  <a:pt x="3051" y="1101"/>
                </a:lnTo>
                <a:lnTo>
                  <a:pt x="2998" y="1121"/>
                </a:lnTo>
                <a:lnTo>
                  <a:pt x="2942" y="1136"/>
                </a:lnTo>
                <a:lnTo>
                  <a:pt x="2884" y="1144"/>
                </a:lnTo>
                <a:lnTo>
                  <a:pt x="2824" y="1147"/>
                </a:lnTo>
                <a:lnTo>
                  <a:pt x="2764" y="1144"/>
                </a:lnTo>
                <a:lnTo>
                  <a:pt x="2707" y="1136"/>
                </a:lnTo>
                <a:lnTo>
                  <a:pt x="2651" y="1121"/>
                </a:lnTo>
                <a:lnTo>
                  <a:pt x="2597" y="1101"/>
                </a:lnTo>
                <a:lnTo>
                  <a:pt x="2547" y="1076"/>
                </a:lnTo>
                <a:lnTo>
                  <a:pt x="2499" y="1047"/>
                </a:lnTo>
                <a:lnTo>
                  <a:pt x="2455" y="1012"/>
                </a:lnTo>
                <a:lnTo>
                  <a:pt x="2414" y="975"/>
                </a:lnTo>
                <a:lnTo>
                  <a:pt x="2377" y="933"/>
                </a:lnTo>
                <a:lnTo>
                  <a:pt x="2345" y="887"/>
                </a:lnTo>
                <a:lnTo>
                  <a:pt x="2316" y="839"/>
                </a:lnTo>
                <a:lnTo>
                  <a:pt x="2293" y="788"/>
                </a:lnTo>
                <a:lnTo>
                  <a:pt x="2274" y="734"/>
                </a:lnTo>
                <a:lnTo>
                  <a:pt x="2262" y="678"/>
                </a:lnTo>
                <a:lnTo>
                  <a:pt x="2254" y="620"/>
                </a:lnTo>
                <a:lnTo>
                  <a:pt x="2601" y="238"/>
                </a:lnTo>
                <a:lnTo>
                  <a:pt x="2135" y="238"/>
                </a:lnTo>
                <a:lnTo>
                  <a:pt x="2100" y="242"/>
                </a:lnTo>
                <a:lnTo>
                  <a:pt x="2067" y="248"/>
                </a:lnTo>
                <a:lnTo>
                  <a:pt x="2037" y="259"/>
                </a:lnTo>
                <a:lnTo>
                  <a:pt x="2008" y="274"/>
                </a:lnTo>
                <a:lnTo>
                  <a:pt x="1981" y="293"/>
                </a:lnTo>
                <a:lnTo>
                  <a:pt x="1956" y="314"/>
                </a:lnTo>
                <a:lnTo>
                  <a:pt x="1933" y="336"/>
                </a:lnTo>
                <a:lnTo>
                  <a:pt x="1912" y="362"/>
                </a:lnTo>
                <a:lnTo>
                  <a:pt x="1892" y="388"/>
                </a:lnTo>
                <a:lnTo>
                  <a:pt x="1874" y="416"/>
                </a:lnTo>
                <a:lnTo>
                  <a:pt x="1857" y="443"/>
                </a:lnTo>
                <a:lnTo>
                  <a:pt x="1842" y="471"/>
                </a:lnTo>
                <a:lnTo>
                  <a:pt x="1842" y="1946"/>
                </a:lnTo>
                <a:lnTo>
                  <a:pt x="2265" y="1946"/>
                </a:lnTo>
                <a:lnTo>
                  <a:pt x="2299" y="1948"/>
                </a:lnTo>
                <a:lnTo>
                  <a:pt x="2331" y="1957"/>
                </a:lnTo>
                <a:lnTo>
                  <a:pt x="2361" y="1969"/>
                </a:lnTo>
                <a:lnTo>
                  <a:pt x="2388" y="1986"/>
                </a:lnTo>
                <a:lnTo>
                  <a:pt x="2412" y="2007"/>
                </a:lnTo>
                <a:lnTo>
                  <a:pt x="2433" y="2031"/>
                </a:lnTo>
                <a:lnTo>
                  <a:pt x="2450" y="2058"/>
                </a:lnTo>
                <a:lnTo>
                  <a:pt x="2463" y="2088"/>
                </a:lnTo>
                <a:lnTo>
                  <a:pt x="2471" y="2119"/>
                </a:lnTo>
                <a:lnTo>
                  <a:pt x="2474" y="2154"/>
                </a:lnTo>
                <a:lnTo>
                  <a:pt x="2474" y="2229"/>
                </a:lnTo>
                <a:lnTo>
                  <a:pt x="2525" y="2229"/>
                </a:lnTo>
                <a:lnTo>
                  <a:pt x="2558" y="2232"/>
                </a:lnTo>
                <a:lnTo>
                  <a:pt x="2591" y="2239"/>
                </a:lnTo>
                <a:lnTo>
                  <a:pt x="2620" y="2252"/>
                </a:lnTo>
                <a:lnTo>
                  <a:pt x="2648" y="2268"/>
                </a:lnTo>
                <a:lnTo>
                  <a:pt x="2673" y="2289"/>
                </a:lnTo>
                <a:lnTo>
                  <a:pt x="2693" y="2313"/>
                </a:lnTo>
                <a:lnTo>
                  <a:pt x="2711" y="2340"/>
                </a:lnTo>
                <a:lnTo>
                  <a:pt x="2723" y="2371"/>
                </a:lnTo>
                <a:lnTo>
                  <a:pt x="2731" y="2402"/>
                </a:lnTo>
                <a:lnTo>
                  <a:pt x="2734" y="2435"/>
                </a:lnTo>
                <a:lnTo>
                  <a:pt x="2734" y="2610"/>
                </a:lnTo>
                <a:lnTo>
                  <a:pt x="592" y="2610"/>
                </a:lnTo>
                <a:lnTo>
                  <a:pt x="592" y="2435"/>
                </a:lnTo>
                <a:lnTo>
                  <a:pt x="594" y="2402"/>
                </a:lnTo>
                <a:lnTo>
                  <a:pt x="603" y="2371"/>
                </a:lnTo>
                <a:lnTo>
                  <a:pt x="615" y="2340"/>
                </a:lnTo>
                <a:lnTo>
                  <a:pt x="632" y="2313"/>
                </a:lnTo>
                <a:lnTo>
                  <a:pt x="653" y="2289"/>
                </a:lnTo>
                <a:lnTo>
                  <a:pt x="677" y="2268"/>
                </a:lnTo>
                <a:lnTo>
                  <a:pt x="705" y="2252"/>
                </a:lnTo>
                <a:lnTo>
                  <a:pt x="735" y="2239"/>
                </a:lnTo>
                <a:lnTo>
                  <a:pt x="767" y="2232"/>
                </a:lnTo>
                <a:lnTo>
                  <a:pt x="801" y="2229"/>
                </a:lnTo>
                <a:lnTo>
                  <a:pt x="858" y="2229"/>
                </a:lnTo>
                <a:lnTo>
                  <a:pt x="858" y="2154"/>
                </a:lnTo>
                <a:lnTo>
                  <a:pt x="861" y="2119"/>
                </a:lnTo>
                <a:lnTo>
                  <a:pt x="869" y="2088"/>
                </a:lnTo>
                <a:lnTo>
                  <a:pt x="881" y="2058"/>
                </a:lnTo>
                <a:lnTo>
                  <a:pt x="898" y="2031"/>
                </a:lnTo>
                <a:lnTo>
                  <a:pt x="919" y="2007"/>
                </a:lnTo>
                <a:lnTo>
                  <a:pt x="943" y="1986"/>
                </a:lnTo>
                <a:lnTo>
                  <a:pt x="971" y="1969"/>
                </a:lnTo>
                <a:lnTo>
                  <a:pt x="1001" y="1957"/>
                </a:lnTo>
                <a:lnTo>
                  <a:pt x="1034" y="1948"/>
                </a:lnTo>
                <a:lnTo>
                  <a:pt x="1067" y="1946"/>
                </a:lnTo>
                <a:lnTo>
                  <a:pt x="1484" y="1946"/>
                </a:lnTo>
                <a:lnTo>
                  <a:pt x="1484" y="365"/>
                </a:lnTo>
                <a:lnTo>
                  <a:pt x="1462" y="339"/>
                </a:lnTo>
                <a:lnTo>
                  <a:pt x="1438" y="315"/>
                </a:lnTo>
                <a:lnTo>
                  <a:pt x="1414" y="294"/>
                </a:lnTo>
                <a:lnTo>
                  <a:pt x="1387" y="275"/>
                </a:lnTo>
                <a:lnTo>
                  <a:pt x="1359" y="260"/>
                </a:lnTo>
                <a:lnTo>
                  <a:pt x="1328" y="249"/>
                </a:lnTo>
                <a:lnTo>
                  <a:pt x="1295" y="242"/>
                </a:lnTo>
                <a:lnTo>
                  <a:pt x="1260" y="238"/>
                </a:lnTo>
                <a:lnTo>
                  <a:pt x="793" y="238"/>
                </a:lnTo>
                <a:lnTo>
                  <a:pt x="1140" y="619"/>
                </a:lnTo>
                <a:lnTo>
                  <a:pt x="1132" y="678"/>
                </a:lnTo>
                <a:lnTo>
                  <a:pt x="1120" y="734"/>
                </a:lnTo>
                <a:lnTo>
                  <a:pt x="1102" y="787"/>
                </a:lnTo>
                <a:lnTo>
                  <a:pt x="1078" y="839"/>
                </a:lnTo>
                <a:lnTo>
                  <a:pt x="1049" y="887"/>
                </a:lnTo>
                <a:lnTo>
                  <a:pt x="1017" y="932"/>
                </a:lnTo>
                <a:lnTo>
                  <a:pt x="980" y="974"/>
                </a:lnTo>
                <a:lnTo>
                  <a:pt x="939" y="1012"/>
                </a:lnTo>
                <a:lnTo>
                  <a:pt x="895" y="1047"/>
                </a:lnTo>
                <a:lnTo>
                  <a:pt x="848" y="1076"/>
                </a:lnTo>
                <a:lnTo>
                  <a:pt x="797" y="1101"/>
                </a:lnTo>
                <a:lnTo>
                  <a:pt x="743" y="1121"/>
                </a:lnTo>
                <a:lnTo>
                  <a:pt x="688" y="1136"/>
                </a:lnTo>
                <a:lnTo>
                  <a:pt x="630" y="1144"/>
                </a:lnTo>
                <a:lnTo>
                  <a:pt x="570" y="1147"/>
                </a:lnTo>
                <a:lnTo>
                  <a:pt x="510" y="1144"/>
                </a:lnTo>
                <a:lnTo>
                  <a:pt x="452" y="1136"/>
                </a:lnTo>
                <a:lnTo>
                  <a:pt x="396" y="1121"/>
                </a:lnTo>
                <a:lnTo>
                  <a:pt x="343" y="1101"/>
                </a:lnTo>
                <a:lnTo>
                  <a:pt x="292" y="1076"/>
                </a:lnTo>
                <a:lnTo>
                  <a:pt x="245" y="1047"/>
                </a:lnTo>
                <a:lnTo>
                  <a:pt x="201" y="1012"/>
                </a:lnTo>
                <a:lnTo>
                  <a:pt x="160" y="974"/>
                </a:lnTo>
                <a:lnTo>
                  <a:pt x="123" y="932"/>
                </a:lnTo>
                <a:lnTo>
                  <a:pt x="90" y="887"/>
                </a:lnTo>
                <a:lnTo>
                  <a:pt x="62" y="839"/>
                </a:lnTo>
                <a:lnTo>
                  <a:pt x="39" y="787"/>
                </a:lnTo>
                <a:lnTo>
                  <a:pt x="20" y="734"/>
                </a:lnTo>
                <a:lnTo>
                  <a:pt x="7" y="678"/>
                </a:lnTo>
                <a:lnTo>
                  <a:pt x="0" y="619"/>
                </a:lnTo>
                <a:lnTo>
                  <a:pt x="427" y="136"/>
                </a:lnTo>
                <a:lnTo>
                  <a:pt x="457" y="106"/>
                </a:lnTo>
                <a:lnTo>
                  <a:pt x="491" y="78"/>
                </a:lnTo>
                <a:lnTo>
                  <a:pt x="527" y="55"/>
                </a:lnTo>
                <a:lnTo>
                  <a:pt x="565" y="35"/>
                </a:lnTo>
                <a:lnTo>
                  <a:pt x="605" y="19"/>
                </a:lnTo>
                <a:lnTo>
                  <a:pt x="647" y="8"/>
                </a:lnTo>
                <a:lnTo>
                  <a:pt x="690" y="2"/>
                </a:lnTo>
                <a:lnTo>
                  <a:pt x="73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29" name="Group 39"/>
          <p:cNvGrpSpPr/>
          <p:nvPr/>
        </p:nvGrpSpPr>
        <p:grpSpPr>
          <a:xfrm>
            <a:off x="6419535" y="676992"/>
            <a:ext cx="515937" cy="515937"/>
            <a:chOff x="7805738" y="5365750"/>
            <a:chExt cx="515937" cy="515937"/>
          </a:xfrm>
          <a:solidFill>
            <a:srgbClr val="000000"/>
          </a:solidFill>
        </p:grpSpPr>
        <p:sp>
          <p:nvSpPr>
            <p:cNvPr id="830" name="Freeform 541"/>
            <p:cNvSpPr>
              <a:spLocks noEditPoints="1"/>
            </p:cNvSpPr>
            <p:nvPr/>
          </p:nvSpPr>
          <p:spPr bwMode="auto">
            <a:xfrm>
              <a:off x="7805738" y="5365750"/>
              <a:ext cx="515937" cy="515937"/>
            </a:xfrm>
            <a:custGeom>
              <a:avLst/>
              <a:gdLst>
                <a:gd name="T0" fmla="*/ 239 w 3247"/>
                <a:gd name="T1" fmla="*/ 1312 h 3247"/>
                <a:gd name="T2" fmla="*/ 244 w 3247"/>
                <a:gd name="T3" fmla="*/ 1770 h 3247"/>
                <a:gd name="T4" fmla="*/ 250 w 3247"/>
                <a:gd name="T5" fmla="*/ 2260 h 3247"/>
                <a:gd name="T6" fmla="*/ 252 w 3247"/>
                <a:gd name="T7" fmla="*/ 2521 h 3247"/>
                <a:gd name="T8" fmla="*/ 478 w 3247"/>
                <a:gd name="T9" fmla="*/ 2790 h 3247"/>
                <a:gd name="T10" fmla="*/ 816 w 3247"/>
                <a:gd name="T11" fmla="*/ 2880 h 3247"/>
                <a:gd name="T12" fmla="*/ 930 w 3247"/>
                <a:gd name="T13" fmla="*/ 2841 h 3247"/>
                <a:gd name="T14" fmla="*/ 1010 w 3247"/>
                <a:gd name="T15" fmla="*/ 2959 h 3247"/>
                <a:gd name="T16" fmla="*/ 1715 w 3247"/>
                <a:gd name="T17" fmla="*/ 2954 h 3247"/>
                <a:gd name="T18" fmla="*/ 2260 w 3247"/>
                <a:gd name="T19" fmla="*/ 2760 h 3247"/>
                <a:gd name="T20" fmla="*/ 2434 w 3247"/>
                <a:gd name="T21" fmla="*/ 2509 h 3247"/>
                <a:gd name="T22" fmla="*/ 2435 w 3247"/>
                <a:gd name="T23" fmla="*/ 2205 h 3247"/>
                <a:gd name="T24" fmla="*/ 2436 w 3247"/>
                <a:gd name="T25" fmla="*/ 1705 h 3247"/>
                <a:gd name="T26" fmla="*/ 2437 w 3247"/>
                <a:gd name="T27" fmla="*/ 1270 h 3247"/>
                <a:gd name="T28" fmla="*/ 2330 w 3247"/>
                <a:gd name="T29" fmla="*/ 1215 h 3247"/>
                <a:gd name="T30" fmla="*/ 1719 w 3247"/>
                <a:gd name="T31" fmla="*/ 1409 h 3247"/>
                <a:gd name="T32" fmla="*/ 967 w 3247"/>
                <a:gd name="T33" fmla="*/ 1410 h 3247"/>
                <a:gd name="T34" fmla="*/ 1007 w 3247"/>
                <a:gd name="T35" fmla="*/ 1865 h 3247"/>
                <a:gd name="T36" fmla="*/ 892 w 3247"/>
                <a:gd name="T37" fmla="*/ 1909 h 3247"/>
                <a:gd name="T38" fmla="*/ 814 w 3247"/>
                <a:gd name="T39" fmla="*/ 1488 h 3247"/>
                <a:gd name="T40" fmla="*/ 806 w 3247"/>
                <a:gd name="T41" fmla="*/ 1382 h 3247"/>
                <a:gd name="T42" fmla="*/ 237 w 3247"/>
                <a:gd name="T43" fmla="*/ 1141 h 3247"/>
                <a:gd name="T44" fmla="*/ 2680 w 3247"/>
                <a:gd name="T45" fmla="*/ 669 h 3247"/>
                <a:gd name="T46" fmla="*/ 2684 w 3247"/>
                <a:gd name="T47" fmla="*/ 898 h 3247"/>
                <a:gd name="T48" fmla="*/ 2683 w 3247"/>
                <a:gd name="T49" fmla="*/ 1398 h 3247"/>
                <a:gd name="T50" fmla="*/ 2682 w 3247"/>
                <a:gd name="T51" fmla="*/ 1999 h 3247"/>
                <a:gd name="T52" fmla="*/ 2679 w 3247"/>
                <a:gd name="T53" fmla="*/ 2476 h 3247"/>
                <a:gd name="T54" fmla="*/ 2801 w 3247"/>
                <a:gd name="T55" fmla="*/ 2626 h 3247"/>
                <a:gd name="T56" fmla="*/ 2976 w 3247"/>
                <a:gd name="T57" fmla="*/ 2512 h 3247"/>
                <a:gd name="T58" fmla="*/ 2990 w 3247"/>
                <a:gd name="T59" fmla="*/ 1695 h 3247"/>
                <a:gd name="T60" fmla="*/ 2996 w 3247"/>
                <a:gd name="T61" fmla="*/ 661 h 3247"/>
                <a:gd name="T62" fmla="*/ 2884 w 3247"/>
                <a:gd name="T63" fmla="*/ 387 h 3247"/>
                <a:gd name="T64" fmla="*/ 1152 w 3247"/>
                <a:gd name="T65" fmla="*/ 260 h 3247"/>
                <a:gd name="T66" fmla="*/ 534 w 3247"/>
                <a:gd name="T67" fmla="*/ 417 h 3247"/>
                <a:gd name="T68" fmla="*/ 257 w 3247"/>
                <a:gd name="T69" fmla="*/ 682 h 3247"/>
                <a:gd name="T70" fmla="*/ 428 w 3247"/>
                <a:gd name="T71" fmla="*/ 955 h 3247"/>
                <a:gd name="T72" fmla="*/ 974 w 3247"/>
                <a:gd name="T73" fmla="*/ 1150 h 3247"/>
                <a:gd name="T74" fmla="*/ 1715 w 3247"/>
                <a:gd name="T75" fmla="*/ 1150 h 3247"/>
                <a:gd name="T76" fmla="*/ 2261 w 3247"/>
                <a:gd name="T77" fmla="*/ 955 h 3247"/>
                <a:gd name="T78" fmla="*/ 2431 w 3247"/>
                <a:gd name="T79" fmla="*/ 682 h 3247"/>
                <a:gd name="T80" fmla="*/ 2154 w 3247"/>
                <a:gd name="T81" fmla="*/ 417 h 3247"/>
                <a:gd name="T82" fmla="*/ 1536 w 3247"/>
                <a:gd name="T83" fmla="*/ 260 h 3247"/>
                <a:gd name="T84" fmla="*/ 1660 w 3247"/>
                <a:gd name="T85" fmla="*/ 12 h 3247"/>
                <a:gd name="T86" fmla="*/ 2366 w 3247"/>
                <a:gd name="T87" fmla="*/ 74 h 3247"/>
                <a:gd name="T88" fmla="*/ 3055 w 3247"/>
                <a:gd name="T89" fmla="*/ 181 h 3247"/>
                <a:gd name="T90" fmla="*/ 3245 w 3247"/>
                <a:gd name="T91" fmla="*/ 450 h 3247"/>
                <a:gd name="T92" fmla="*/ 3156 w 3247"/>
                <a:gd name="T93" fmla="*/ 2800 h 3247"/>
                <a:gd name="T94" fmla="*/ 2891 w 3247"/>
                <a:gd name="T95" fmla="*/ 2893 h 3247"/>
                <a:gd name="T96" fmla="*/ 2321 w 3247"/>
                <a:gd name="T97" fmla="*/ 3031 h 3247"/>
                <a:gd name="T98" fmla="*/ 1654 w 3247"/>
                <a:gd name="T99" fmla="*/ 3230 h 3247"/>
                <a:gd name="T100" fmla="*/ 867 w 3247"/>
                <a:gd name="T101" fmla="*/ 3204 h 3247"/>
                <a:gd name="T102" fmla="*/ 282 w 3247"/>
                <a:gd name="T103" fmla="*/ 2978 h 3247"/>
                <a:gd name="T104" fmla="*/ 8 w 3247"/>
                <a:gd name="T105" fmla="*/ 2609 h 3247"/>
                <a:gd name="T106" fmla="*/ 111 w 3247"/>
                <a:gd name="T107" fmla="*/ 424 h 3247"/>
                <a:gd name="T108" fmla="*/ 553 w 3247"/>
                <a:gd name="T109" fmla="*/ 131 h 3247"/>
                <a:gd name="T110" fmla="*/ 1243 w 3247"/>
                <a:gd name="T111" fmla="*/ 4 h 3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47" h="3247">
                  <a:moveTo>
                    <a:pt x="237" y="1141"/>
                  </a:moveTo>
                  <a:lnTo>
                    <a:pt x="237" y="1145"/>
                  </a:lnTo>
                  <a:lnTo>
                    <a:pt x="237" y="1157"/>
                  </a:lnTo>
                  <a:lnTo>
                    <a:pt x="237" y="1176"/>
                  </a:lnTo>
                  <a:lnTo>
                    <a:pt x="238" y="1201"/>
                  </a:lnTo>
                  <a:lnTo>
                    <a:pt x="238" y="1233"/>
                  </a:lnTo>
                  <a:lnTo>
                    <a:pt x="239" y="1270"/>
                  </a:lnTo>
                  <a:lnTo>
                    <a:pt x="239" y="1312"/>
                  </a:lnTo>
                  <a:lnTo>
                    <a:pt x="240" y="1358"/>
                  </a:lnTo>
                  <a:lnTo>
                    <a:pt x="240" y="1409"/>
                  </a:lnTo>
                  <a:lnTo>
                    <a:pt x="241" y="1463"/>
                  </a:lnTo>
                  <a:lnTo>
                    <a:pt x="241" y="1521"/>
                  </a:lnTo>
                  <a:lnTo>
                    <a:pt x="242" y="1581"/>
                  </a:lnTo>
                  <a:lnTo>
                    <a:pt x="243" y="1643"/>
                  </a:lnTo>
                  <a:lnTo>
                    <a:pt x="244" y="1706"/>
                  </a:lnTo>
                  <a:lnTo>
                    <a:pt x="244" y="1770"/>
                  </a:lnTo>
                  <a:lnTo>
                    <a:pt x="245" y="1835"/>
                  </a:lnTo>
                  <a:lnTo>
                    <a:pt x="246" y="1900"/>
                  </a:lnTo>
                  <a:lnTo>
                    <a:pt x="247" y="1965"/>
                  </a:lnTo>
                  <a:lnTo>
                    <a:pt x="247" y="2028"/>
                  </a:lnTo>
                  <a:lnTo>
                    <a:pt x="248" y="2090"/>
                  </a:lnTo>
                  <a:lnTo>
                    <a:pt x="249" y="2150"/>
                  </a:lnTo>
                  <a:lnTo>
                    <a:pt x="249" y="2206"/>
                  </a:lnTo>
                  <a:lnTo>
                    <a:pt x="250" y="2260"/>
                  </a:lnTo>
                  <a:lnTo>
                    <a:pt x="250" y="2311"/>
                  </a:lnTo>
                  <a:lnTo>
                    <a:pt x="251" y="2358"/>
                  </a:lnTo>
                  <a:lnTo>
                    <a:pt x="251" y="2399"/>
                  </a:lnTo>
                  <a:lnTo>
                    <a:pt x="252" y="2436"/>
                  </a:lnTo>
                  <a:lnTo>
                    <a:pt x="252" y="2466"/>
                  </a:lnTo>
                  <a:lnTo>
                    <a:pt x="252" y="2491"/>
                  </a:lnTo>
                  <a:lnTo>
                    <a:pt x="252" y="2509"/>
                  </a:lnTo>
                  <a:lnTo>
                    <a:pt x="252" y="2521"/>
                  </a:lnTo>
                  <a:lnTo>
                    <a:pt x="257" y="2556"/>
                  </a:lnTo>
                  <a:lnTo>
                    <a:pt x="268" y="2590"/>
                  </a:lnTo>
                  <a:lnTo>
                    <a:pt x="286" y="2625"/>
                  </a:lnTo>
                  <a:lnTo>
                    <a:pt x="312" y="2660"/>
                  </a:lnTo>
                  <a:lnTo>
                    <a:pt x="344" y="2693"/>
                  </a:lnTo>
                  <a:lnTo>
                    <a:pt x="382" y="2727"/>
                  </a:lnTo>
                  <a:lnTo>
                    <a:pt x="428" y="2759"/>
                  </a:lnTo>
                  <a:lnTo>
                    <a:pt x="478" y="2790"/>
                  </a:lnTo>
                  <a:lnTo>
                    <a:pt x="534" y="2819"/>
                  </a:lnTo>
                  <a:lnTo>
                    <a:pt x="595" y="2848"/>
                  </a:lnTo>
                  <a:lnTo>
                    <a:pt x="662" y="2873"/>
                  </a:lnTo>
                  <a:lnTo>
                    <a:pt x="733" y="2897"/>
                  </a:lnTo>
                  <a:lnTo>
                    <a:pt x="808" y="2918"/>
                  </a:lnTo>
                  <a:lnTo>
                    <a:pt x="808" y="2917"/>
                  </a:lnTo>
                  <a:lnTo>
                    <a:pt x="810" y="2897"/>
                  </a:lnTo>
                  <a:lnTo>
                    <a:pt x="816" y="2880"/>
                  </a:lnTo>
                  <a:lnTo>
                    <a:pt x="825" y="2868"/>
                  </a:lnTo>
                  <a:lnTo>
                    <a:pt x="838" y="2857"/>
                  </a:lnTo>
                  <a:lnTo>
                    <a:pt x="852" y="2849"/>
                  </a:lnTo>
                  <a:lnTo>
                    <a:pt x="870" y="2844"/>
                  </a:lnTo>
                  <a:lnTo>
                    <a:pt x="888" y="2841"/>
                  </a:lnTo>
                  <a:lnTo>
                    <a:pt x="909" y="2839"/>
                  </a:lnTo>
                  <a:lnTo>
                    <a:pt x="909" y="2839"/>
                  </a:lnTo>
                  <a:lnTo>
                    <a:pt x="930" y="2841"/>
                  </a:lnTo>
                  <a:lnTo>
                    <a:pt x="949" y="2844"/>
                  </a:lnTo>
                  <a:lnTo>
                    <a:pt x="966" y="2849"/>
                  </a:lnTo>
                  <a:lnTo>
                    <a:pt x="981" y="2857"/>
                  </a:lnTo>
                  <a:lnTo>
                    <a:pt x="993" y="2868"/>
                  </a:lnTo>
                  <a:lnTo>
                    <a:pt x="1003" y="2880"/>
                  </a:lnTo>
                  <a:lnTo>
                    <a:pt x="1008" y="2897"/>
                  </a:lnTo>
                  <a:lnTo>
                    <a:pt x="1010" y="2917"/>
                  </a:lnTo>
                  <a:lnTo>
                    <a:pt x="1010" y="2959"/>
                  </a:lnTo>
                  <a:lnTo>
                    <a:pt x="1089" y="2970"/>
                  </a:lnTo>
                  <a:lnTo>
                    <a:pt x="1172" y="2977"/>
                  </a:lnTo>
                  <a:lnTo>
                    <a:pt x="1257" y="2982"/>
                  </a:lnTo>
                  <a:lnTo>
                    <a:pt x="1344" y="2984"/>
                  </a:lnTo>
                  <a:lnTo>
                    <a:pt x="1442" y="2981"/>
                  </a:lnTo>
                  <a:lnTo>
                    <a:pt x="1536" y="2976"/>
                  </a:lnTo>
                  <a:lnTo>
                    <a:pt x="1627" y="2967"/>
                  </a:lnTo>
                  <a:lnTo>
                    <a:pt x="1715" y="2954"/>
                  </a:lnTo>
                  <a:lnTo>
                    <a:pt x="1798" y="2937"/>
                  </a:lnTo>
                  <a:lnTo>
                    <a:pt x="1879" y="2919"/>
                  </a:lnTo>
                  <a:lnTo>
                    <a:pt x="1954" y="2897"/>
                  </a:lnTo>
                  <a:lnTo>
                    <a:pt x="2025" y="2874"/>
                  </a:lnTo>
                  <a:lnTo>
                    <a:pt x="2092" y="2848"/>
                  </a:lnTo>
                  <a:lnTo>
                    <a:pt x="2153" y="2819"/>
                  </a:lnTo>
                  <a:lnTo>
                    <a:pt x="2210" y="2790"/>
                  </a:lnTo>
                  <a:lnTo>
                    <a:pt x="2260" y="2760"/>
                  </a:lnTo>
                  <a:lnTo>
                    <a:pt x="2304" y="2727"/>
                  </a:lnTo>
                  <a:lnTo>
                    <a:pt x="2342" y="2693"/>
                  </a:lnTo>
                  <a:lnTo>
                    <a:pt x="2375" y="2660"/>
                  </a:lnTo>
                  <a:lnTo>
                    <a:pt x="2400" y="2625"/>
                  </a:lnTo>
                  <a:lnTo>
                    <a:pt x="2419" y="2590"/>
                  </a:lnTo>
                  <a:lnTo>
                    <a:pt x="2430" y="2556"/>
                  </a:lnTo>
                  <a:lnTo>
                    <a:pt x="2434" y="2521"/>
                  </a:lnTo>
                  <a:lnTo>
                    <a:pt x="2434" y="2509"/>
                  </a:lnTo>
                  <a:lnTo>
                    <a:pt x="2434" y="2491"/>
                  </a:lnTo>
                  <a:lnTo>
                    <a:pt x="2434" y="2466"/>
                  </a:lnTo>
                  <a:lnTo>
                    <a:pt x="2434" y="2435"/>
                  </a:lnTo>
                  <a:lnTo>
                    <a:pt x="2434" y="2398"/>
                  </a:lnTo>
                  <a:lnTo>
                    <a:pt x="2434" y="2356"/>
                  </a:lnTo>
                  <a:lnTo>
                    <a:pt x="2434" y="2310"/>
                  </a:lnTo>
                  <a:lnTo>
                    <a:pt x="2434" y="2259"/>
                  </a:lnTo>
                  <a:lnTo>
                    <a:pt x="2435" y="2205"/>
                  </a:lnTo>
                  <a:lnTo>
                    <a:pt x="2435" y="2148"/>
                  </a:lnTo>
                  <a:lnTo>
                    <a:pt x="2435" y="2089"/>
                  </a:lnTo>
                  <a:lnTo>
                    <a:pt x="2435" y="2027"/>
                  </a:lnTo>
                  <a:lnTo>
                    <a:pt x="2435" y="1964"/>
                  </a:lnTo>
                  <a:lnTo>
                    <a:pt x="2435" y="1899"/>
                  </a:lnTo>
                  <a:lnTo>
                    <a:pt x="2436" y="1834"/>
                  </a:lnTo>
                  <a:lnTo>
                    <a:pt x="2436" y="1769"/>
                  </a:lnTo>
                  <a:lnTo>
                    <a:pt x="2436" y="1705"/>
                  </a:lnTo>
                  <a:lnTo>
                    <a:pt x="2436" y="1642"/>
                  </a:lnTo>
                  <a:lnTo>
                    <a:pt x="2436" y="1580"/>
                  </a:lnTo>
                  <a:lnTo>
                    <a:pt x="2436" y="1520"/>
                  </a:lnTo>
                  <a:lnTo>
                    <a:pt x="2437" y="1463"/>
                  </a:lnTo>
                  <a:lnTo>
                    <a:pt x="2437" y="1408"/>
                  </a:lnTo>
                  <a:lnTo>
                    <a:pt x="2437" y="1358"/>
                  </a:lnTo>
                  <a:lnTo>
                    <a:pt x="2437" y="1312"/>
                  </a:lnTo>
                  <a:lnTo>
                    <a:pt x="2437" y="1270"/>
                  </a:lnTo>
                  <a:lnTo>
                    <a:pt x="2437" y="1232"/>
                  </a:lnTo>
                  <a:lnTo>
                    <a:pt x="2437" y="1201"/>
                  </a:lnTo>
                  <a:lnTo>
                    <a:pt x="2437" y="1175"/>
                  </a:lnTo>
                  <a:lnTo>
                    <a:pt x="2437" y="1157"/>
                  </a:lnTo>
                  <a:lnTo>
                    <a:pt x="2437" y="1145"/>
                  </a:lnTo>
                  <a:lnTo>
                    <a:pt x="2437" y="1141"/>
                  </a:lnTo>
                  <a:lnTo>
                    <a:pt x="2387" y="1179"/>
                  </a:lnTo>
                  <a:lnTo>
                    <a:pt x="2330" y="1215"/>
                  </a:lnTo>
                  <a:lnTo>
                    <a:pt x="2268" y="1249"/>
                  </a:lnTo>
                  <a:lnTo>
                    <a:pt x="2201" y="1279"/>
                  </a:lnTo>
                  <a:lnTo>
                    <a:pt x="2131" y="1307"/>
                  </a:lnTo>
                  <a:lnTo>
                    <a:pt x="2056" y="1334"/>
                  </a:lnTo>
                  <a:lnTo>
                    <a:pt x="1977" y="1357"/>
                  </a:lnTo>
                  <a:lnTo>
                    <a:pt x="1894" y="1378"/>
                  </a:lnTo>
                  <a:lnTo>
                    <a:pt x="1808" y="1395"/>
                  </a:lnTo>
                  <a:lnTo>
                    <a:pt x="1719" y="1409"/>
                  </a:lnTo>
                  <a:lnTo>
                    <a:pt x="1627" y="1421"/>
                  </a:lnTo>
                  <a:lnTo>
                    <a:pt x="1532" y="1429"/>
                  </a:lnTo>
                  <a:lnTo>
                    <a:pt x="1436" y="1435"/>
                  </a:lnTo>
                  <a:lnTo>
                    <a:pt x="1337" y="1437"/>
                  </a:lnTo>
                  <a:lnTo>
                    <a:pt x="1241" y="1435"/>
                  </a:lnTo>
                  <a:lnTo>
                    <a:pt x="1147" y="1430"/>
                  </a:lnTo>
                  <a:lnTo>
                    <a:pt x="1055" y="1422"/>
                  </a:lnTo>
                  <a:lnTo>
                    <a:pt x="967" y="1410"/>
                  </a:lnTo>
                  <a:lnTo>
                    <a:pt x="983" y="1422"/>
                  </a:lnTo>
                  <a:lnTo>
                    <a:pt x="997" y="1437"/>
                  </a:lnTo>
                  <a:lnTo>
                    <a:pt x="1007" y="1455"/>
                  </a:lnTo>
                  <a:lnTo>
                    <a:pt x="1014" y="1474"/>
                  </a:lnTo>
                  <a:lnTo>
                    <a:pt x="1016" y="1496"/>
                  </a:lnTo>
                  <a:lnTo>
                    <a:pt x="1015" y="1827"/>
                  </a:lnTo>
                  <a:lnTo>
                    <a:pt x="1012" y="1847"/>
                  </a:lnTo>
                  <a:lnTo>
                    <a:pt x="1007" y="1865"/>
                  </a:lnTo>
                  <a:lnTo>
                    <a:pt x="998" y="1878"/>
                  </a:lnTo>
                  <a:lnTo>
                    <a:pt x="985" y="1890"/>
                  </a:lnTo>
                  <a:lnTo>
                    <a:pt x="970" y="1899"/>
                  </a:lnTo>
                  <a:lnTo>
                    <a:pt x="952" y="1906"/>
                  </a:lnTo>
                  <a:lnTo>
                    <a:pt x="934" y="1909"/>
                  </a:lnTo>
                  <a:lnTo>
                    <a:pt x="913" y="1911"/>
                  </a:lnTo>
                  <a:lnTo>
                    <a:pt x="913" y="1911"/>
                  </a:lnTo>
                  <a:lnTo>
                    <a:pt x="892" y="1909"/>
                  </a:lnTo>
                  <a:lnTo>
                    <a:pt x="874" y="1905"/>
                  </a:lnTo>
                  <a:lnTo>
                    <a:pt x="856" y="1898"/>
                  </a:lnTo>
                  <a:lnTo>
                    <a:pt x="842" y="1889"/>
                  </a:lnTo>
                  <a:lnTo>
                    <a:pt x="830" y="1876"/>
                  </a:lnTo>
                  <a:lnTo>
                    <a:pt x="820" y="1862"/>
                  </a:lnTo>
                  <a:lnTo>
                    <a:pt x="815" y="1844"/>
                  </a:lnTo>
                  <a:lnTo>
                    <a:pt x="813" y="1824"/>
                  </a:lnTo>
                  <a:lnTo>
                    <a:pt x="814" y="1488"/>
                  </a:lnTo>
                  <a:lnTo>
                    <a:pt x="816" y="1467"/>
                  </a:lnTo>
                  <a:lnTo>
                    <a:pt x="822" y="1450"/>
                  </a:lnTo>
                  <a:lnTo>
                    <a:pt x="832" y="1435"/>
                  </a:lnTo>
                  <a:lnTo>
                    <a:pt x="844" y="1422"/>
                  </a:lnTo>
                  <a:lnTo>
                    <a:pt x="858" y="1412"/>
                  </a:lnTo>
                  <a:lnTo>
                    <a:pt x="876" y="1404"/>
                  </a:lnTo>
                  <a:lnTo>
                    <a:pt x="895" y="1400"/>
                  </a:lnTo>
                  <a:lnTo>
                    <a:pt x="806" y="1382"/>
                  </a:lnTo>
                  <a:lnTo>
                    <a:pt x="721" y="1362"/>
                  </a:lnTo>
                  <a:lnTo>
                    <a:pt x="640" y="1338"/>
                  </a:lnTo>
                  <a:lnTo>
                    <a:pt x="563" y="1312"/>
                  </a:lnTo>
                  <a:lnTo>
                    <a:pt x="488" y="1283"/>
                  </a:lnTo>
                  <a:lnTo>
                    <a:pt x="419" y="1251"/>
                  </a:lnTo>
                  <a:lnTo>
                    <a:pt x="353" y="1217"/>
                  </a:lnTo>
                  <a:lnTo>
                    <a:pt x="293" y="1180"/>
                  </a:lnTo>
                  <a:lnTo>
                    <a:pt x="237" y="1141"/>
                  </a:lnTo>
                  <a:close/>
                  <a:moveTo>
                    <a:pt x="2493" y="340"/>
                  </a:moveTo>
                  <a:lnTo>
                    <a:pt x="2536" y="382"/>
                  </a:lnTo>
                  <a:lnTo>
                    <a:pt x="2574" y="426"/>
                  </a:lnTo>
                  <a:lnTo>
                    <a:pt x="2607" y="471"/>
                  </a:lnTo>
                  <a:lnTo>
                    <a:pt x="2634" y="519"/>
                  </a:lnTo>
                  <a:lnTo>
                    <a:pt x="2656" y="567"/>
                  </a:lnTo>
                  <a:lnTo>
                    <a:pt x="2671" y="618"/>
                  </a:lnTo>
                  <a:lnTo>
                    <a:pt x="2680" y="669"/>
                  </a:lnTo>
                  <a:lnTo>
                    <a:pt x="2684" y="722"/>
                  </a:lnTo>
                  <a:lnTo>
                    <a:pt x="2684" y="726"/>
                  </a:lnTo>
                  <a:lnTo>
                    <a:pt x="2684" y="737"/>
                  </a:lnTo>
                  <a:lnTo>
                    <a:pt x="2684" y="757"/>
                  </a:lnTo>
                  <a:lnTo>
                    <a:pt x="2684" y="783"/>
                  </a:lnTo>
                  <a:lnTo>
                    <a:pt x="2684" y="815"/>
                  </a:lnTo>
                  <a:lnTo>
                    <a:pt x="2684" y="854"/>
                  </a:lnTo>
                  <a:lnTo>
                    <a:pt x="2684" y="898"/>
                  </a:lnTo>
                  <a:lnTo>
                    <a:pt x="2684" y="947"/>
                  </a:lnTo>
                  <a:lnTo>
                    <a:pt x="2684" y="1001"/>
                  </a:lnTo>
                  <a:lnTo>
                    <a:pt x="2684" y="1059"/>
                  </a:lnTo>
                  <a:lnTo>
                    <a:pt x="2684" y="1121"/>
                  </a:lnTo>
                  <a:lnTo>
                    <a:pt x="2684" y="1186"/>
                  </a:lnTo>
                  <a:lnTo>
                    <a:pt x="2684" y="1255"/>
                  </a:lnTo>
                  <a:lnTo>
                    <a:pt x="2684" y="1325"/>
                  </a:lnTo>
                  <a:lnTo>
                    <a:pt x="2683" y="1398"/>
                  </a:lnTo>
                  <a:lnTo>
                    <a:pt x="2683" y="1471"/>
                  </a:lnTo>
                  <a:lnTo>
                    <a:pt x="2683" y="1547"/>
                  </a:lnTo>
                  <a:lnTo>
                    <a:pt x="2683" y="1623"/>
                  </a:lnTo>
                  <a:lnTo>
                    <a:pt x="2683" y="1700"/>
                  </a:lnTo>
                  <a:lnTo>
                    <a:pt x="2683" y="1776"/>
                  </a:lnTo>
                  <a:lnTo>
                    <a:pt x="2682" y="1851"/>
                  </a:lnTo>
                  <a:lnTo>
                    <a:pt x="2682" y="1926"/>
                  </a:lnTo>
                  <a:lnTo>
                    <a:pt x="2682" y="1999"/>
                  </a:lnTo>
                  <a:lnTo>
                    <a:pt x="2682" y="2070"/>
                  </a:lnTo>
                  <a:lnTo>
                    <a:pt x="2682" y="2139"/>
                  </a:lnTo>
                  <a:lnTo>
                    <a:pt x="2680" y="2204"/>
                  </a:lnTo>
                  <a:lnTo>
                    <a:pt x="2680" y="2267"/>
                  </a:lnTo>
                  <a:lnTo>
                    <a:pt x="2680" y="2326"/>
                  </a:lnTo>
                  <a:lnTo>
                    <a:pt x="2680" y="2381"/>
                  </a:lnTo>
                  <a:lnTo>
                    <a:pt x="2679" y="2430"/>
                  </a:lnTo>
                  <a:lnTo>
                    <a:pt x="2679" y="2476"/>
                  </a:lnTo>
                  <a:lnTo>
                    <a:pt x="2679" y="2516"/>
                  </a:lnTo>
                  <a:lnTo>
                    <a:pt x="2679" y="2549"/>
                  </a:lnTo>
                  <a:lnTo>
                    <a:pt x="2678" y="2577"/>
                  </a:lnTo>
                  <a:lnTo>
                    <a:pt x="2678" y="2598"/>
                  </a:lnTo>
                  <a:lnTo>
                    <a:pt x="2678" y="2610"/>
                  </a:lnTo>
                  <a:lnTo>
                    <a:pt x="2677" y="2615"/>
                  </a:lnTo>
                  <a:lnTo>
                    <a:pt x="2740" y="2621"/>
                  </a:lnTo>
                  <a:lnTo>
                    <a:pt x="2801" y="2626"/>
                  </a:lnTo>
                  <a:lnTo>
                    <a:pt x="2829" y="2626"/>
                  </a:lnTo>
                  <a:lnTo>
                    <a:pt x="2857" y="2622"/>
                  </a:lnTo>
                  <a:lnTo>
                    <a:pt x="2884" y="2613"/>
                  </a:lnTo>
                  <a:lnTo>
                    <a:pt x="2908" y="2601"/>
                  </a:lnTo>
                  <a:lnTo>
                    <a:pt x="2930" y="2583"/>
                  </a:lnTo>
                  <a:lnTo>
                    <a:pt x="2949" y="2562"/>
                  </a:lnTo>
                  <a:lnTo>
                    <a:pt x="2965" y="2539"/>
                  </a:lnTo>
                  <a:lnTo>
                    <a:pt x="2976" y="2512"/>
                  </a:lnTo>
                  <a:lnTo>
                    <a:pt x="2983" y="2485"/>
                  </a:lnTo>
                  <a:lnTo>
                    <a:pt x="2986" y="2457"/>
                  </a:lnTo>
                  <a:lnTo>
                    <a:pt x="2986" y="2341"/>
                  </a:lnTo>
                  <a:lnTo>
                    <a:pt x="2987" y="2219"/>
                  </a:lnTo>
                  <a:lnTo>
                    <a:pt x="2988" y="2093"/>
                  </a:lnTo>
                  <a:lnTo>
                    <a:pt x="2989" y="1964"/>
                  </a:lnTo>
                  <a:lnTo>
                    <a:pt x="2989" y="1831"/>
                  </a:lnTo>
                  <a:lnTo>
                    <a:pt x="2990" y="1695"/>
                  </a:lnTo>
                  <a:lnTo>
                    <a:pt x="2991" y="1560"/>
                  </a:lnTo>
                  <a:lnTo>
                    <a:pt x="2991" y="1424"/>
                  </a:lnTo>
                  <a:lnTo>
                    <a:pt x="2992" y="1290"/>
                  </a:lnTo>
                  <a:lnTo>
                    <a:pt x="2993" y="1156"/>
                  </a:lnTo>
                  <a:lnTo>
                    <a:pt x="2994" y="1026"/>
                  </a:lnTo>
                  <a:lnTo>
                    <a:pt x="2994" y="899"/>
                  </a:lnTo>
                  <a:lnTo>
                    <a:pt x="2995" y="777"/>
                  </a:lnTo>
                  <a:lnTo>
                    <a:pt x="2996" y="661"/>
                  </a:lnTo>
                  <a:lnTo>
                    <a:pt x="2996" y="550"/>
                  </a:lnTo>
                  <a:lnTo>
                    <a:pt x="2994" y="519"/>
                  </a:lnTo>
                  <a:lnTo>
                    <a:pt x="2986" y="489"/>
                  </a:lnTo>
                  <a:lnTo>
                    <a:pt x="2973" y="462"/>
                  </a:lnTo>
                  <a:lnTo>
                    <a:pt x="2956" y="438"/>
                  </a:lnTo>
                  <a:lnTo>
                    <a:pt x="2935" y="417"/>
                  </a:lnTo>
                  <a:lnTo>
                    <a:pt x="2910" y="400"/>
                  </a:lnTo>
                  <a:lnTo>
                    <a:pt x="2884" y="387"/>
                  </a:lnTo>
                  <a:lnTo>
                    <a:pt x="2854" y="381"/>
                  </a:lnTo>
                  <a:lnTo>
                    <a:pt x="2765" y="368"/>
                  </a:lnTo>
                  <a:lnTo>
                    <a:pt x="2674" y="358"/>
                  </a:lnTo>
                  <a:lnTo>
                    <a:pt x="2584" y="348"/>
                  </a:lnTo>
                  <a:lnTo>
                    <a:pt x="2493" y="340"/>
                  </a:lnTo>
                  <a:close/>
                  <a:moveTo>
                    <a:pt x="1344" y="253"/>
                  </a:moveTo>
                  <a:lnTo>
                    <a:pt x="1247" y="255"/>
                  </a:lnTo>
                  <a:lnTo>
                    <a:pt x="1152" y="260"/>
                  </a:lnTo>
                  <a:lnTo>
                    <a:pt x="1061" y="270"/>
                  </a:lnTo>
                  <a:lnTo>
                    <a:pt x="974" y="283"/>
                  </a:lnTo>
                  <a:lnTo>
                    <a:pt x="889" y="299"/>
                  </a:lnTo>
                  <a:lnTo>
                    <a:pt x="810" y="318"/>
                  </a:lnTo>
                  <a:lnTo>
                    <a:pt x="734" y="339"/>
                  </a:lnTo>
                  <a:lnTo>
                    <a:pt x="663" y="363"/>
                  </a:lnTo>
                  <a:lnTo>
                    <a:pt x="596" y="388"/>
                  </a:lnTo>
                  <a:lnTo>
                    <a:pt x="534" y="417"/>
                  </a:lnTo>
                  <a:lnTo>
                    <a:pt x="478" y="446"/>
                  </a:lnTo>
                  <a:lnTo>
                    <a:pt x="428" y="478"/>
                  </a:lnTo>
                  <a:lnTo>
                    <a:pt x="383" y="510"/>
                  </a:lnTo>
                  <a:lnTo>
                    <a:pt x="344" y="543"/>
                  </a:lnTo>
                  <a:lnTo>
                    <a:pt x="312" y="578"/>
                  </a:lnTo>
                  <a:lnTo>
                    <a:pt x="286" y="612"/>
                  </a:lnTo>
                  <a:lnTo>
                    <a:pt x="268" y="647"/>
                  </a:lnTo>
                  <a:lnTo>
                    <a:pt x="257" y="682"/>
                  </a:lnTo>
                  <a:lnTo>
                    <a:pt x="252" y="716"/>
                  </a:lnTo>
                  <a:lnTo>
                    <a:pt x="257" y="751"/>
                  </a:lnTo>
                  <a:lnTo>
                    <a:pt x="268" y="786"/>
                  </a:lnTo>
                  <a:lnTo>
                    <a:pt x="286" y="821"/>
                  </a:lnTo>
                  <a:lnTo>
                    <a:pt x="312" y="855"/>
                  </a:lnTo>
                  <a:lnTo>
                    <a:pt x="344" y="889"/>
                  </a:lnTo>
                  <a:lnTo>
                    <a:pt x="382" y="923"/>
                  </a:lnTo>
                  <a:lnTo>
                    <a:pt x="428" y="955"/>
                  </a:lnTo>
                  <a:lnTo>
                    <a:pt x="478" y="986"/>
                  </a:lnTo>
                  <a:lnTo>
                    <a:pt x="534" y="1015"/>
                  </a:lnTo>
                  <a:lnTo>
                    <a:pt x="596" y="1043"/>
                  </a:lnTo>
                  <a:lnTo>
                    <a:pt x="663" y="1070"/>
                  </a:lnTo>
                  <a:lnTo>
                    <a:pt x="734" y="1093"/>
                  </a:lnTo>
                  <a:lnTo>
                    <a:pt x="809" y="1115"/>
                  </a:lnTo>
                  <a:lnTo>
                    <a:pt x="889" y="1133"/>
                  </a:lnTo>
                  <a:lnTo>
                    <a:pt x="974" y="1150"/>
                  </a:lnTo>
                  <a:lnTo>
                    <a:pt x="1061" y="1162"/>
                  </a:lnTo>
                  <a:lnTo>
                    <a:pt x="1152" y="1172"/>
                  </a:lnTo>
                  <a:lnTo>
                    <a:pt x="1247" y="1177"/>
                  </a:lnTo>
                  <a:lnTo>
                    <a:pt x="1344" y="1179"/>
                  </a:lnTo>
                  <a:lnTo>
                    <a:pt x="1442" y="1177"/>
                  </a:lnTo>
                  <a:lnTo>
                    <a:pt x="1536" y="1172"/>
                  </a:lnTo>
                  <a:lnTo>
                    <a:pt x="1627" y="1162"/>
                  </a:lnTo>
                  <a:lnTo>
                    <a:pt x="1715" y="1150"/>
                  </a:lnTo>
                  <a:lnTo>
                    <a:pt x="1798" y="1133"/>
                  </a:lnTo>
                  <a:lnTo>
                    <a:pt x="1879" y="1115"/>
                  </a:lnTo>
                  <a:lnTo>
                    <a:pt x="1955" y="1093"/>
                  </a:lnTo>
                  <a:lnTo>
                    <a:pt x="2026" y="1070"/>
                  </a:lnTo>
                  <a:lnTo>
                    <a:pt x="2092" y="1043"/>
                  </a:lnTo>
                  <a:lnTo>
                    <a:pt x="2154" y="1015"/>
                  </a:lnTo>
                  <a:lnTo>
                    <a:pt x="2210" y="986"/>
                  </a:lnTo>
                  <a:lnTo>
                    <a:pt x="2261" y="955"/>
                  </a:lnTo>
                  <a:lnTo>
                    <a:pt x="2305" y="923"/>
                  </a:lnTo>
                  <a:lnTo>
                    <a:pt x="2343" y="889"/>
                  </a:lnTo>
                  <a:lnTo>
                    <a:pt x="2375" y="855"/>
                  </a:lnTo>
                  <a:lnTo>
                    <a:pt x="2401" y="821"/>
                  </a:lnTo>
                  <a:lnTo>
                    <a:pt x="2420" y="786"/>
                  </a:lnTo>
                  <a:lnTo>
                    <a:pt x="2431" y="751"/>
                  </a:lnTo>
                  <a:lnTo>
                    <a:pt x="2435" y="716"/>
                  </a:lnTo>
                  <a:lnTo>
                    <a:pt x="2431" y="682"/>
                  </a:lnTo>
                  <a:lnTo>
                    <a:pt x="2420" y="647"/>
                  </a:lnTo>
                  <a:lnTo>
                    <a:pt x="2401" y="612"/>
                  </a:lnTo>
                  <a:lnTo>
                    <a:pt x="2375" y="578"/>
                  </a:lnTo>
                  <a:lnTo>
                    <a:pt x="2343" y="543"/>
                  </a:lnTo>
                  <a:lnTo>
                    <a:pt x="2305" y="510"/>
                  </a:lnTo>
                  <a:lnTo>
                    <a:pt x="2261" y="478"/>
                  </a:lnTo>
                  <a:lnTo>
                    <a:pt x="2210" y="446"/>
                  </a:lnTo>
                  <a:lnTo>
                    <a:pt x="2154" y="417"/>
                  </a:lnTo>
                  <a:lnTo>
                    <a:pt x="2092" y="388"/>
                  </a:lnTo>
                  <a:lnTo>
                    <a:pt x="2026" y="363"/>
                  </a:lnTo>
                  <a:lnTo>
                    <a:pt x="1955" y="339"/>
                  </a:lnTo>
                  <a:lnTo>
                    <a:pt x="1879" y="318"/>
                  </a:lnTo>
                  <a:lnTo>
                    <a:pt x="1798" y="299"/>
                  </a:lnTo>
                  <a:lnTo>
                    <a:pt x="1715" y="283"/>
                  </a:lnTo>
                  <a:lnTo>
                    <a:pt x="1627" y="270"/>
                  </a:lnTo>
                  <a:lnTo>
                    <a:pt x="1536" y="260"/>
                  </a:lnTo>
                  <a:lnTo>
                    <a:pt x="1442" y="255"/>
                  </a:lnTo>
                  <a:lnTo>
                    <a:pt x="1344" y="253"/>
                  </a:lnTo>
                  <a:close/>
                  <a:moveTo>
                    <a:pt x="1309" y="0"/>
                  </a:moveTo>
                  <a:lnTo>
                    <a:pt x="1328" y="0"/>
                  </a:lnTo>
                  <a:lnTo>
                    <a:pt x="1396" y="0"/>
                  </a:lnTo>
                  <a:lnTo>
                    <a:pt x="1481" y="4"/>
                  </a:lnTo>
                  <a:lnTo>
                    <a:pt x="1570" y="7"/>
                  </a:lnTo>
                  <a:lnTo>
                    <a:pt x="1660" y="12"/>
                  </a:lnTo>
                  <a:lnTo>
                    <a:pt x="1752" y="18"/>
                  </a:lnTo>
                  <a:lnTo>
                    <a:pt x="1845" y="26"/>
                  </a:lnTo>
                  <a:lnTo>
                    <a:pt x="1937" y="34"/>
                  </a:lnTo>
                  <a:lnTo>
                    <a:pt x="2029" y="41"/>
                  </a:lnTo>
                  <a:lnTo>
                    <a:pt x="2118" y="50"/>
                  </a:lnTo>
                  <a:lnTo>
                    <a:pt x="2204" y="58"/>
                  </a:lnTo>
                  <a:lnTo>
                    <a:pt x="2288" y="67"/>
                  </a:lnTo>
                  <a:lnTo>
                    <a:pt x="2366" y="74"/>
                  </a:lnTo>
                  <a:lnTo>
                    <a:pt x="2438" y="81"/>
                  </a:lnTo>
                  <a:lnTo>
                    <a:pt x="2542" y="92"/>
                  </a:lnTo>
                  <a:lnTo>
                    <a:pt x="2650" y="104"/>
                  </a:lnTo>
                  <a:lnTo>
                    <a:pt x="2759" y="119"/>
                  </a:lnTo>
                  <a:lnTo>
                    <a:pt x="2867" y="135"/>
                  </a:lnTo>
                  <a:lnTo>
                    <a:pt x="2972" y="154"/>
                  </a:lnTo>
                  <a:lnTo>
                    <a:pt x="3014" y="164"/>
                  </a:lnTo>
                  <a:lnTo>
                    <a:pt x="3055" y="181"/>
                  </a:lnTo>
                  <a:lnTo>
                    <a:pt x="3092" y="202"/>
                  </a:lnTo>
                  <a:lnTo>
                    <a:pt x="3126" y="228"/>
                  </a:lnTo>
                  <a:lnTo>
                    <a:pt x="3157" y="258"/>
                  </a:lnTo>
                  <a:lnTo>
                    <a:pt x="3183" y="291"/>
                  </a:lnTo>
                  <a:lnTo>
                    <a:pt x="3206" y="327"/>
                  </a:lnTo>
                  <a:lnTo>
                    <a:pt x="3224" y="366"/>
                  </a:lnTo>
                  <a:lnTo>
                    <a:pt x="3237" y="407"/>
                  </a:lnTo>
                  <a:lnTo>
                    <a:pt x="3245" y="450"/>
                  </a:lnTo>
                  <a:lnTo>
                    <a:pt x="3247" y="496"/>
                  </a:lnTo>
                  <a:lnTo>
                    <a:pt x="3234" y="2597"/>
                  </a:lnTo>
                  <a:lnTo>
                    <a:pt x="3231" y="2633"/>
                  </a:lnTo>
                  <a:lnTo>
                    <a:pt x="3225" y="2670"/>
                  </a:lnTo>
                  <a:lnTo>
                    <a:pt x="3213" y="2706"/>
                  </a:lnTo>
                  <a:lnTo>
                    <a:pt x="3198" y="2739"/>
                  </a:lnTo>
                  <a:lnTo>
                    <a:pt x="3178" y="2770"/>
                  </a:lnTo>
                  <a:lnTo>
                    <a:pt x="3156" y="2800"/>
                  </a:lnTo>
                  <a:lnTo>
                    <a:pt x="3129" y="2825"/>
                  </a:lnTo>
                  <a:lnTo>
                    <a:pt x="3099" y="2848"/>
                  </a:lnTo>
                  <a:lnTo>
                    <a:pt x="3068" y="2866"/>
                  </a:lnTo>
                  <a:lnTo>
                    <a:pt x="3034" y="2880"/>
                  </a:lnTo>
                  <a:lnTo>
                    <a:pt x="2999" y="2890"/>
                  </a:lnTo>
                  <a:lnTo>
                    <a:pt x="2964" y="2895"/>
                  </a:lnTo>
                  <a:lnTo>
                    <a:pt x="2927" y="2896"/>
                  </a:lnTo>
                  <a:lnTo>
                    <a:pt x="2891" y="2893"/>
                  </a:lnTo>
                  <a:lnTo>
                    <a:pt x="2807" y="2880"/>
                  </a:lnTo>
                  <a:lnTo>
                    <a:pt x="2721" y="2871"/>
                  </a:lnTo>
                  <a:lnTo>
                    <a:pt x="2632" y="2866"/>
                  </a:lnTo>
                  <a:lnTo>
                    <a:pt x="2540" y="2863"/>
                  </a:lnTo>
                  <a:lnTo>
                    <a:pt x="2494" y="2909"/>
                  </a:lnTo>
                  <a:lnTo>
                    <a:pt x="2441" y="2952"/>
                  </a:lnTo>
                  <a:lnTo>
                    <a:pt x="2384" y="2992"/>
                  </a:lnTo>
                  <a:lnTo>
                    <a:pt x="2321" y="3031"/>
                  </a:lnTo>
                  <a:lnTo>
                    <a:pt x="2253" y="3066"/>
                  </a:lnTo>
                  <a:lnTo>
                    <a:pt x="2180" y="3099"/>
                  </a:lnTo>
                  <a:lnTo>
                    <a:pt x="2102" y="3129"/>
                  </a:lnTo>
                  <a:lnTo>
                    <a:pt x="2020" y="3155"/>
                  </a:lnTo>
                  <a:lnTo>
                    <a:pt x="1934" y="3179"/>
                  </a:lnTo>
                  <a:lnTo>
                    <a:pt x="1845" y="3199"/>
                  </a:lnTo>
                  <a:lnTo>
                    <a:pt x="1751" y="3216"/>
                  </a:lnTo>
                  <a:lnTo>
                    <a:pt x="1654" y="3230"/>
                  </a:lnTo>
                  <a:lnTo>
                    <a:pt x="1553" y="3239"/>
                  </a:lnTo>
                  <a:lnTo>
                    <a:pt x="1450" y="3245"/>
                  </a:lnTo>
                  <a:lnTo>
                    <a:pt x="1344" y="3247"/>
                  </a:lnTo>
                  <a:lnTo>
                    <a:pt x="1244" y="3245"/>
                  </a:lnTo>
                  <a:lnTo>
                    <a:pt x="1145" y="3240"/>
                  </a:lnTo>
                  <a:lnTo>
                    <a:pt x="1049" y="3232"/>
                  </a:lnTo>
                  <a:lnTo>
                    <a:pt x="956" y="3219"/>
                  </a:lnTo>
                  <a:lnTo>
                    <a:pt x="867" y="3204"/>
                  </a:lnTo>
                  <a:lnTo>
                    <a:pt x="780" y="3185"/>
                  </a:lnTo>
                  <a:lnTo>
                    <a:pt x="697" y="3164"/>
                  </a:lnTo>
                  <a:lnTo>
                    <a:pt x="617" y="3140"/>
                  </a:lnTo>
                  <a:lnTo>
                    <a:pt x="542" y="3113"/>
                  </a:lnTo>
                  <a:lnTo>
                    <a:pt x="470" y="3082"/>
                  </a:lnTo>
                  <a:lnTo>
                    <a:pt x="403" y="3051"/>
                  </a:lnTo>
                  <a:lnTo>
                    <a:pt x="340" y="3016"/>
                  </a:lnTo>
                  <a:lnTo>
                    <a:pt x="282" y="2978"/>
                  </a:lnTo>
                  <a:lnTo>
                    <a:pt x="229" y="2939"/>
                  </a:lnTo>
                  <a:lnTo>
                    <a:pt x="180" y="2897"/>
                  </a:lnTo>
                  <a:lnTo>
                    <a:pt x="137" y="2854"/>
                  </a:lnTo>
                  <a:lnTo>
                    <a:pt x="100" y="2808"/>
                  </a:lnTo>
                  <a:lnTo>
                    <a:pt x="68" y="2762"/>
                  </a:lnTo>
                  <a:lnTo>
                    <a:pt x="42" y="2712"/>
                  </a:lnTo>
                  <a:lnTo>
                    <a:pt x="23" y="2662"/>
                  </a:lnTo>
                  <a:lnTo>
                    <a:pt x="8" y="2609"/>
                  </a:lnTo>
                  <a:lnTo>
                    <a:pt x="1" y="2556"/>
                  </a:lnTo>
                  <a:lnTo>
                    <a:pt x="0" y="722"/>
                  </a:lnTo>
                  <a:lnTo>
                    <a:pt x="4" y="669"/>
                  </a:lnTo>
                  <a:lnTo>
                    <a:pt x="13" y="617"/>
                  </a:lnTo>
                  <a:lnTo>
                    <a:pt x="29" y="566"/>
                  </a:lnTo>
                  <a:lnTo>
                    <a:pt x="50" y="518"/>
                  </a:lnTo>
                  <a:lnTo>
                    <a:pt x="78" y="469"/>
                  </a:lnTo>
                  <a:lnTo>
                    <a:pt x="111" y="424"/>
                  </a:lnTo>
                  <a:lnTo>
                    <a:pt x="149" y="380"/>
                  </a:lnTo>
                  <a:lnTo>
                    <a:pt x="193" y="338"/>
                  </a:lnTo>
                  <a:lnTo>
                    <a:pt x="242" y="298"/>
                  </a:lnTo>
                  <a:lnTo>
                    <a:pt x="296" y="260"/>
                  </a:lnTo>
                  <a:lnTo>
                    <a:pt x="353" y="224"/>
                  </a:lnTo>
                  <a:lnTo>
                    <a:pt x="416" y="191"/>
                  </a:lnTo>
                  <a:lnTo>
                    <a:pt x="482" y="159"/>
                  </a:lnTo>
                  <a:lnTo>
                    <a:pt x="553" y="131"/>
                  </a:lnTo>
                  <a:lnTo>
                    <a:pt x="628" y="104"/>
                  </a:lnTo>
                  <a:lnTo>
                    <a:pt x="706" y="81"/>
                  </a:lnTo>
                  <a:lnTo>
                    <a:pt x="788" y="60"/>
                  </a:lnTo>
                  <a:lnTo>
                    <a:pt x="874" y="43"/>
                  </a:lnTo>
                  <a:lnTo>
                    <a:pt x="961" y="29"/>
                  </a:lnTo>
                  <a:lnTo>
                    <a:pt x="1053" y="17"/>
                  </a:lnTo>
                  <a:lnTo>
                    <a:pt x="1147" y="8"/>
                  </a:lnTo>
                  <a:lnTo>
                    <a:pt x="1243" y="4"/>
                  </a:lnTo>
                  <a:lnTo>
                    <a:pt x="1242" y="2"/>
                  </a:lnTo>
                  <a:lnTo>
                    <a:pt x="1242" y="1"/>
                  </a:lnTo>
                  <a:lnTo>
                    <a:pt x="1242" y="1"/>
                  </a:lnTo>
                  <a:lnTo>
                    <a:pt x="13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542"/>
            <p:cNvSpPr>
              <a:spLocks/>
            </p:cNvSpPr>
            <p:nvPr/>
          </p:nvSpPr>
          <p:spPr bwMode="auto">
            <a:xfrm>
              <a:off x="7951788" y="5446713"/>
              <a:ext cx="134937" cy="65087"/>
            </a:xfrm>
            <a:custGeom>
              <a:avLst/>
              <a:gdLst>
                <a:gd name="T0" fmla="*/ 424 w 847"/>
                <a:gd name="T1" fmla="*/ 0 h 413"/>
                <a:gd name="T2" fmla="*/ 477 w 847"/>
                <a:gd name="T3" fmla="*/ 2 h 413"/>
                <a:gd name="T4" fmla="*/ 529 w 847"/>
                <a:gd name="T5" fmla="*/ 7 h 413"/>
                <a:gd name="T6" fmla="*/ 577 w 847"/>
                <a:gd name="T7" fmla="*/ 14 h 413"/>
                <a:gd name="T8" fmla="*/ 624 w 847"/>
                <a:gd name="T9" fmla="*/ 25 h 413"/>
                <a:gd name="T10" fmla="*/ 666 w 847"/>
                <a:gd name="T11" fmla="*/ 37 h 413"/>
                <a:gd name="T12" fmla="*/ 705 w 847"/>
                <a:gd name="T13" fmla="*/ 52 h 413"/>
                <a:gd name="T14" fmla="*/ 741 w 847"/>
                <a:gd name="T15" fmla="*/ 70 h 413"/>
                <a:gd name="T16" fmla="*/ 772 w 847"/>
                <a:gd name="T17" fmla="*/ 89 h 413"/>
                <a:gd name="T18" fmla="*/ 798 w 847"/>
                <a:gd name="T19" fmla="*/ 110 h 413"/>
                <a:gd name="T20" fmla="*/ 820 w 847"/>
                <a:gd name="T21" fmla="*/ 132 h 413"/>
                <a:gd name="T22" fmla="*/ 835 w 847"/>
                <a:gd name="T23" fmla="*/ 156 h 413"/>
                <a:gd name="T24" fmla="*/ 844 w 847"/>
                <a:gd name="T25" fmla="*/ 180 h 413"/>
                <a:gd name="T26" fmla="*/ 847 w 847"/>
                <a:gd name="T27" fmla="*/ 206 h 413"/>
                <a:gd name="T28" fmla="*/ 844 w 847"/>
                <a:gd name="T29" fmla="*/ 232 h 413"/>
                <a:gd name="T30" fmla="*/ 835 w 847"/>
                <a:gd name="T31" fmla="*/ 257 h 413"/>
                <a:gd name="T32" fmla="*/ 820 w 847"/>
                <a:gd name="T33" fmla="*/ 281 h 413"/>
                <a:gd name="T34" fmla="*/ 798 w 847"/>
                <a:gd name="T35" fmla="*/ 303 h 413"/>
                <a:gd name="T36" fmla="*/ 772 w 847"/>
                <a:gd name="T37" fmla="*/ 324 h 413"/>
                <a:gd name="T38" fmla="*/ 741 w 847"/>
                <a:gd name="T39" fmla="*/ 343 h 413"/>
                <a:gd name="T40" fmla="*/ 705 w 847"/>
                <a:gd name="T41" fmla="*/ 360 h 413"/>
                <a:gd name="T42" fmla="*/ 666 w 847"/>
                <a:gd name="T43" fmla="*/ 376 h 413"/>
                <a:gd name="T44" fmla="*/ 624 w 847"/>
                <a:gd name="T45" fmla="*/ 388 h 413"/>
                <a:gd name="T46" fmla="*/ 577 w 847"/>
                <a:gd name="T47" fmla="*/ 398 h 413"/>
                <a:gd name="T48" fmla="*/ 529 w 847"/>
                <a:gd name="T49" fmla="*/ 406 h 413"/>
                <a:gd name="T50" fmla="*/ 477 w 847"/>
                <a:gd name="T51" fmla="*/ 410 h 413"/>
                <a:gd name="T52" fmla="*/ 424 w 847"/>
                <a:gd name="T53" fmla="*/ 413 h 413"/>
                <a:gd name="T54" fmla="*/ 371 w 847"/>
                <a:gd name="T55" fmla="*/ 410 h 413"/>
                <a:gd name="T56" fmla="*/ 320 w 847"/>
                <a:gd name="T57" fmla="*/ 406 h 413"/>
                <a:gd name="T58" fmla="*/ 271 w 847"/>
                <a:gd name="T59" fmla="*/ 398 h 413"/>
                <a:gd name="T60" fmla="*/ 225 w 847"/>
                <a:gd name="T61" fmla="*/ 388 h 413"/>
                <a:gd name="T62" fmla="*/ 183 w 847"/>
                <a:gd name="T63" fmla="*/ 376 h 413"/>
                <a:gd name="T64" fmla="*/ 142 w 847"/>
                <a:gd name="T65" fmla="*/ 360 h 413"/>
                <a:gd name="T66" fmla="*/ 107 w 847"/>
                <a:gd name="T67" fmla="*/ 343 h 413"/>
                <a:gd name="T68" fmla="*/ 77 w 847"/>
                <a:gd name="T69" fmla="*/ 324 h 413"/>
                <a:gd name="T70" fmla="*/ 51 w 847"/>
                <a:gd name="T71" fmla="*/ 303 h 413"/>
                <a:gd name="T72" fmla="*/ 29 w 847"/>
                <a:gd name="T73" fmla="*/ 281 h 413"/>
                <a:gd name="T74" fmla="*/ 14 w 847"/>
                <a:gd name="T75" fmla="*/ 257 h 413"/>
                <a:gd name="T76" fmla="*/ 4 w 847"/>
                <a:gd name="T77" fmla="*/ 232 h 413"/>
                <a:gd name="T78" fmla="*/ 0 w 847"/>
                <a:gd name="T79" fmla="*/ 206 h 413"/>
                <a:gd name="T80" fmla="*/ 4 w 847"/>
                <a:gd name="T81" fmla="*/ 180 h 413"/>
                <a:gd name="T82" fmla="*/ 14 w 847"/>
                <a:gd name="T83" fmla="*/ 156 h 413"/>
                <a:gd name="T84" fmla="*/ 29 w 847"/>
                <a:gd name="T85" fmla="*/ 132 h 413"/>
                <a:gd name="T86" fmla="*/ 51 w 847"/>
                <a:gd name="T87" fmla="*/ 110 h 413"/>
                <a:gd name="T88" fmla="*/ 77 w 847"/>
                <a:gd name="T89" fmla="*/ 89 h 413"/>
                <a:gd name="T90" fmla="*/ 107 w 847"/>
                <a:gd name="T91" fmla="*/ 70 h 413"/>
                <a:gd name="T92" fmla="*/ 142 w 847"/>
                <a:gd name="T93" fmla="*/ 52 h 413"/>
                <a:gd name="T94" fmla="*/ 183 w 847"/>
                <a:gd name="T95" fmla="*/ 37 h 413"/>
                <a:gd name="T96" fmla="*/ 225 w 847"/>
                <a:gd name="T97" fmla="*/ 25 h 413"/>
                <a:gd name="T98" fmla="*/ 271 w 847"/>
                <a:gd name="T99" fmla="*/ 14 h 413"/>
                <a:gd name="T100" fmla="*/ 320 w 847"/>
                <a:gd name="T101" fmla="*/ 7 h 413"/>
                <a:gd name="T102" fmla="*/ 371 w 847"/>
                <a:gd name="T103" fmla="*/ 2 h 413"/>
                <a:gd name="T104" fmla="*/ 424 w 847"/>
                <a:gd name="T105" fmla="*/ 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47" h="413">
                  <a:moveTo>
                    <a:pt x="424" y="0"/>
                  </a:moveTo>
                  <a:lnTo>
                    <a:pt x="477" y="2"/>
                  </a:lnTo>
                  <a:lnTo>
                    <a:pt x="529" y="7"/>
                  </a:lnTo>
                  <a:lnTo>
                    <a:pt x="577" y="14"/>
                  </a:lnTo>
                  <a:lnTo>
                    <a:pt x="624" y="25"/>
                  </a:lnTo>
                  <a:lnTo>
                    <a:pt x="666" y="37"/>
                  </a:lnTo>
                  <a:lnTo>
                    <a:pt x="705" y="52"/>
                  </a:lnTo>
                  <a:lnTo>
                    <a:pt x="741" y="70"/>
                  </a:lnTo>
                  <a:lnTo>
                    <a:pt x="772" y="89"/>
                  </a:lnTo>
                  <a:lnTo>
                    <a:pt x="798" y="110"/>
                  </a:lnTo>
                  <a:lnTo>
                    <a:pt x="820" y="132"/>
                  </a:lnTo>
                  <a:lnTo>
                    <a:pt x="835" y="156"/>
                  </a:lnTo>
                  <a:lnTo>
                    <a:pt x="844" y="180"/>
                  </a:lnTo>
                  <a:lnTo>
                    <a:pt x="847" y="206"/>
                  </a:lnTo>
                  <a:lnTo>
                    <a:pt x="844" y="232"/>
                  </a:lnTo>
                  <a:lnTo>
                    <a:pt x="835" y="257"/>
                  </a:lnTo>
                  <a:lnTo>
                    <a:pt x="820" y="281"/>
                  </a:lnTo>
                  <a:lnTo>
                    <a:pt x="798" y="303"/>
                  </a:lnTo>
                  <a:lnTo>
                    <a:pt x="772" y="324"/>
                  </a:lnTo>
                  <a:lnTo>
                    <a:pt x="741" y="343"/>
                  </a:lnTo>
                  <a:lnTo>
                    <a:pt x="705" y="360"/>
                  </a:lnTo>
                  <a:lnTo>
                    <a:pt x="666" y="376"/>
                  </a:lnTo>
                  <a:lnTo>
                    <a:pt x="624" y="388"/>
                  </a:lnTo>
                  <a:lnTo>
                    <a:pt x="577" y="398"/>
                  </a:lnTo>
                  <a:lnTo>
                    <a:pt x="529" y="406"/>
                  </a:lnTo>
                  <a:lnTo>
                    <a:pt x="477" y="410"/>
                  </a:lnTo>
                  <a:lnTo>
                    <a:pt x="424" y="413"/>
                  </a:lnTo>
                  <a:lnTo>
                    <a:pt x="371" y="410"/>
                  </a:lnTo>
                  <a:lnTo>
                    <a:pt x="320" y="406"/>
                  </a:lnTo>
                  <a:lnTo>
                    <a:pt x="271" y="398"/>
                  </a:lnTo>
                  <a:lnTo>
                    <a:pt x="225" y="388"/>
                  </a:lnTo>
                  <a:lnTo>
                    <a:pt x="183" y="376"/>
                  </a:lnTo>
                  <a:lnTo>
                    <a:pt x="142" y="360"/>
                  </a:lnTo>
                  <a:lnTo>
                    <a:pt x="107" y="343"/>
                  </a:lnTo>
                  <a:lnTo>
                    <a:pt x="77" y="324"/>
                  </a:lnTo>
                  <a:lnTo>
                    <a:pt x="51" y="303"/>
                  </a:lnTo>
                  <a:lnTo>
                    <a:pt x="29" y="281"/>
                  </a:lnTo>
                  <a:lnTo>
                    <a:pt x="14" y="257"/>
                  </a:lnTo>
                  <a:lnTo>
                    <a:pt x="4" y="232"/>
                  </a:lnTo>
                  <a:lnTo>
                    <a:pt x="0" y="206"/>
                  </a:lnTo>
                  <a:lnTo>
                    <a:pt x="4" y="180"/>
                  </a:lnTo>
                  <a:lnTo>
                    <a:pt x="14" y="156"/>
                  </a:lnTo>
                  <a:lnTo>
                    <a:pt x="29" y="132"/>
                  </a:lnTo>
                  <a:lnTo>
                    <a:pt x="51" y="110"/>
                  </a:lnTo>
                  <a:lnTo>
                    <a:pt x="77" y="89"/>
                  </a:lnTo>
                  <a:lnTo>
                    <a:pt x="107" y="70"/>
                  </a:lnTo>
                  <a:lnTo>
                    <a:pt x="142" y="52"/>
                  </a:lnTo>
                  <a:lnTo>
                    <a:pt x="183" y="37"/>
                  </a:lnTo>
                  <a:lnTo>
                    <a:pt x="225" y="25"/>
                  </a:lnTo>
                  <a:lnTo>
                    <a:pt x="271" y="14"/>
                  </a:lnTo>
                  <a:lnTo>
                    <a:pt x="320" y="7"/>
                  </a:lnTo>
                  <a:lnTo>
                    <a:pt x="371" y="2"/>
                  </a:lnTo>
                  <a:lnTo>
                    <a:pt x="4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543"/>
            <p:cNvSpPr>
              <a:spLocks/>
            </p:cNvSpPr>
            <p:nvPr/>
          </p:nvSpPr>
          <p:spPr bwMode="auto">
            <a:xfrm>
              <a:off x="7934325" y="5702300"/>
              <a:ext cx="31750" cy="80962"/>
            </a:xfrm>
            <a:custGeom>
              <a:avLst/>
              <a:gdLst>
                <a:gd name="T0" fmla="*/ 102 w 203"/>
                <a:gd name="T1" fmla="*/ 0 h 511"/>
                <a:gd name="T2" fmla="*/ 102 w 203"/>
                <a:gd name="T3" fmla="*/ 0 h 511"/>
                <a:gd name="T4" fmla="*/ 123 w 203"/>
                <a:gd name="T5" fmla="*/ 1 h 511"/>
                <a:gd name="T6" fmla="*/ 142 w 203"/>
                <a:gd name="T7" fmla="*/ 5 h 511"/>
                <a:gd name="T8" fmla="*/ 159 w 203"/>
                <a:gd name="T9" fmla="*/ 13 h 511"/>
                <a:gd name="T10" fmla="*/ 174 w 203"/>
                <a:gd name="T11" fmla="*/ 22 h 511"/>
                <a:gd name="T12" fmla="*/ 186 w 203"/>
                <a:gd name="T13" fmla="*/ 35 h 511"/>
                <a:gd name="T14" fmla="*/ 195 w 203"/>
                <a:gd name="T15" fmla="*/ 50 h 511"/>
                <a:gd name="T16" fmla="*/ 201 w 203"/>
                <a:gd name="T17" fmla="*/ 67 h 511"/>
                <a:gd name="T18" fmla="*/ 203 w 203"/>
                <a:gd name="T19" fmla="*/ 87 h 511"/>
                <a:gd name="T20" fmla="*/ 202 w 203"/>
                <a:gd name="T21" fmla="*/ 424 h 511"/>
                <a:gd name="T22" fmla="*/ 200 w 203"/>
                <a:gd name="T23" fmla="*/ 444 h 511"/>
                <a:gd name="T24" fmla="*/ 194 w 203"/>
                <a:gd name="T25" fmla="*/ 461 h 511"/>
                <a:gd name="T26" fmla="*/ 184 w 203"/>
                <a:gd name="T27" fmla="*/ 477 h 511"/>
                <a:gd name="T28" fmla="*/ 172 w 203"/>
                <a:gd name="T29" fmla="*/ 489 h 511"/>
                <a:gd name="T30" fmla="*/ 157 w 203"/>
                <a:gd name="T31" fmla="*/ 499 h 511"/>
                <a:gd name="T32" fmla="*/ 140 w 203"/>
                <a:gd name="T33" fmla="*/ 506 h 511"/>
                <a:gd name="T34" fmla="*/ 122 w 203"/>
                <a:gd name="T35" fmla="*/ 510 h 511"/>
                <a:gd name="T36" fmla="*/ 101 w 203"/>
                <a:gd name="T37" fmla="*/ 511 h 511"/>
                <a:gd name="T38" fmla="*/ 100 w 203"/>
                <a:gd name="T39" fmla="*/ 511 h 511"/>
                <a:gd name="T40" fmla="*/ 77 w 203"/>
                <a:gd name="T41" fmla="*/ 509 h 511"/>
                <a:gd name="T42" fmla="*/ 56 w 203"/>
                <a:gd name="T43" fmla="*/ 503 h 511"/>
                <a:gd name="T44" fmla="*/ 37 w 203"/>
                <a:gd name="T45" fmla="*/ 491 h 511"/>
                <a:gd name="T46" fmla="*/ 22 w 203"/>
                <a:gd name="T47" fmla="*/ 477 h 511"/>
                <a:gd name="T48" fmla="*/ 10 w 203"/>
                <a:gd name="T49" fmla="*/ 459 h 511"/>
                <a:gd name="T50" fmla="*/ 2 w 203"/>
                <a:gd name="T51" fmla="*/ 439 h 511"/>
                <a:gd name="T52" fmla="*/ 0 w 203"/>
                <a:gd name="T53" fmla="*/ 416 h 511"/>
                <a:gd name="T54" fmla="*/ 1 w 203"/>
                <a:gd name="T55" fmla="*/ 84 h 511"/>
                <a:gd name="T56" fmla="*/ 3 w 203"/>
                <a:gd name="T57" fmla="*/ 64 h 511"/>
                <a:gd name="T58" fmla="*/ 9 w 203"/>
                <a:gd name="T59" fmla="*/ 48 h 511"/>
                <a:gd name="T60" fmla="*/ 19 w 203"/>
                <a:gd name="T61" fmla="*/ 33 h 511"/>
                <a:gd name="T62" fmla="*/ 31 w 203"/>
                <a:gd name="T63" fmla="*/ 21 h 511"/>
                <a:gd name="T64" fmla="*/ 46 w 203"/>
                <a:gd name="T65" fmla="*/ 12 h 511"/>
                <a:gd name="T66" fmla="*/ 63 w 203"/>
                <a:gd name="T67" fmla="*/ 5 h 511"/>
                <a:gd name="T68" fmla="*/ 81 w 203"/>
                <a:gd name="T69" fmla="*/ 1 h 511"/>
                <a:gd name="T70" fmla="*/ 102 w 203"/>
                <a:gd name="T71" fmla="*/ 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3" h="511">
                  <a:moveTo>
                    <a:pt x="102" y="0"/>
                  </a:moveTo>
                  <a:lnTo>
                    <a:pt x="102" y="0"/>
                  </a:lnTo>
                  <a:lnTo>
                    <a:pt x="123" y="1"/>
                  </a:lnTo>
                  <a:lnTo>
                    <a:pt x="142" y="5"/>
                  </a:lnTo>
                  <a:lnTo>
                    <a:pt x="159" y="13"/>
                  </a:lnTo>
                  <a:lnTo>
                    <a:pt x="174" y="22"/>
                  </a:lnTo>
                  <a:lnTo>
                    <a:pt x="186" y="35"/>
                  </a:lnTo>
                  <a:lnTo>
                    <a:pt x="195" y="50"/>
                  </a:lnTo>
                  <a:lnTo>
                    <a:pt x="201" y="67"/>
                  </a:lnTo>
                  <a:lnTo>
                    <a:pt x="203" y="87"/>
                  </a:lnTo>
                  <a:lnTo>
                    <a:pt x="202" y="424"/>
                  </a:lnTo>
                  <a:lnTo>
                    <a:pt x="200" y="444"/>
                  </a:lnTo>
                  <a:lnTo>
                    <a:pt x="194" y="461"/>
                  </a:lnTo>
                  <a:lnTo>
                    <a:pt x="184" y="477"/>
                  </a:lnTo>
                  <a:lnTo>
                    <a:pt x="172" y="489"/>
                  </a:lnTo>
                  <a:lnTo>
                    <a:pt x="157" y="499"/>
                  </a:lnTo>
                  <a:lnTo>
                    <a:pt x="140" y="506"/>
                  </a:lnTo>
                  <a:lnTo>
                    <a:pt x="122" y="510"/>
                  </a:lnTo>
                  <a:lnTo>
                    <a:pt x="101" y="511"/>
                  </a:lnTo>
                  <a:lnTo>
                    <a:pt x="100" y="511"/>
                  </a:lnTo>
                  <a:lnTo>
                    <a:pt x="77" y="509"/>
                  </a:lnTo>
                  <a:lnTo>
                    <a:pt x="56" y="503"/>
                  </a:lnTo>
                  <a:lnTo>
                    <a:pt x="37" y="491"/>
                  </a:lnTo>
                  <a:lnTo>
                    <a:pt x="22" y="477"/>
                  </a:lnTo>
                  <a:lnTo>
                    <a:pt x="10" y="459"/>
                  </a:lnTo>
                  <a:lnTo>
                    <a:pt x="2" y="439"/>
                  </a:lnTo>
                  <a:lnTo>
                    <a:pt x="0" y="416"/>
                  </a:lnTo>
                  <a:lnTo>
                    <a:pt x="1" y="84"/>
                  </a:lnTo>
                  <a:lnTo>
                    <a:pt x="3" y="64"/>
                  </a:lnTo>
                  <a:lnTo>
                    <a:pt x="9" y="48"/>
                  </a:lnTo>
                  <a:lnTo>
                    <a:pt x="19" y="33"/>
                  </a:lnTo>
                  <a:lnTo>
                    <a:pt x="31" y="21"/>
                  </a:lnTo>
                  <a:lnTo>
                    <a:pt x="46" y="12"/>
                  </a:lnTo>
                  <a:lnTo>
                    <a:pt x="63" y="5"/>
                  </a:lnTo>
                  <a:lnTo>
                    <a:pt x="81" y="1"/>
                  </a:lnTo>
                  <a:lnTo>
                    <a:pt x="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3" name="Freeform 548"/>
          <p:cNvSpPr>
            <a:spLocks/>
          </p:cNvSpPr>
          <p:nvPr/>
        </p:nvSpPr>
        <p:spPr bwMode="auto">
          <a:xfrm>
            <a:off x="7306852" y="735130"/>
            <a:ext cx="632018" cy="399660"/>
          </a:xfrm>
          <a:custGeom>
            <a:avLst/>
            <a:gdLst>
              <a:gd name="T0" fmla="*/ 1590 w 3400"/>
              <a:gd name="T1" fmla="*/ 0 h 2146"/>
              <a:gd name="T2" fmla="*/ 1640 w 3400"/>
              <a:gd name="T3" fmla="*/ 11 h 2146"/>
              <a:gd name="T4" fmla="*/ 1680 w 3400"/>
              <a:gd name="T5" fmla="*/ 37 h 2146"/>
              <a:gd name="T6" fmla="*/ 1707 w 3400"/>
              <a:gd name="T7" fmla="*/ 78 h 2146"/>
              <a:gd name="T8" fmla="*/ 1960 w 3400"/>
              <a:gd name="T9" fmla="*/ 1544 h 2146"/>
              <a:gd name="T10" fmla="*/ 2051 w 3400"/>
              <a:gd name="T11" fmla="*/ 1320 h 2146"/>
              <a:gd name="T12" fmla="*/ 2085 w 3400"/>
              <a:gd name="T13" fmla="*/ 1284 h 2146"/>
              <a:gd name="T14" fmla="*/ 2131 w 3400"/>
              <a:gd name="T15" fmla="*/ 1264 h 2146"/>
              <a:gd name="T16" fmla="*/ 3273 w 3400"/>
              <a:gd name="T17" fmla="*/ 1262 h 2146"/>
              <a:gd name="T18" fmla="*/ 3323 w 3400"/>
              <a:gd name="T19" fmla="*/ 1272 h 2146"/>
              <a:gd name="T20" fmla="*/ 3363 w 3400"/>
              <a:gd name="T21" fmla="*/ 1299 h 2146"/>
              <a:gd name="T22" fmla="*/ 3389 w 3400"/>
              <a:gd name="T23" fmla="*/ 1339 h 2146"/>
              <a:gd name="T24" fmla="*/ 3400 w 3400"/>
              <a:gd name="T25" fmla="*/ 1388 h 2146"/>
              <a:gd name="T26" fmla="*/ 3389 w 3400"/>
              <a:gd name="T27" fmla="*/ 1438 h 2146"/>
              <a:gd name="T28" fmla="*/ 3363 w 3400"/>
              <a:gd name="T29" fmla="*/ 1478 h 2146"/>
              <a:gd name="T30" fmla="*/ 3323 w 3400"/>
              <a:gd name="T31" fmla="*/ 1504 h 2146"/>
              <a:gd name="T32" fmla="*/ 3273 w 3400"/>
              <a:gd name="T33" fmla="*/ 1515 h 2146"/>
              <a:gd name="T34" fmla="*/ 2029 w 3400"/>
              <a:gd name="T35" fmla="*/ 2054 h 2146"/>
              <a:gd name="T36" fmla="*/ 2004 w 3400"/>
              <a:gd name="T37" fmla="*/ 2094 h 2146"/>
              <a:gd name="T38" fmla="*/ 1967 w 3400"/>
              <a:gd name="T39" fmla="*/ 2121 h 2146"/>
              <a:gd name="T40" fmla="*/ 1922 w 3400"/>
              <a:gd name="T41" fmla="*/ 2133 h 2146"/>
              <a:gd name="T42" fmla="*/ 1872 w 3400"/>
              <a:gd name="T43" fmla="*/ 2128 h 2146"/>
              <a:gd name="T44" fmla="*/ 1825 w 3400"/>
              <a:gd name="T45" fmla="*/ 2100 h 2146"/>
              <a:gd name="T46" fmla="*/ 1795 w 3400"/>
              <a:gd name="T47" fmla="*/ 2056 h 2146"/>
              <a:gd name="T48" fmla="*/ 1587 w 3400"/>
              <a:gd name="T49" fmla="*/ 852 h 2146"/>
              <a:gd name="T50" fmla="*/ 1361 w 3400"/>
              <a:gd name="T51" fmla="*/ 2078 h 2146"/>
              <a:gd name="T52" fmla="*/ 1340 w 3400"/>
              <a:gd name="T53" fmla="*/ 2111 h 2146"/>
              <a:gd name="T54" fmla="*/ 1308 w 3400"/>
              <a:gd name="T55" fmla="*/ 2133 h 2146"/>
              <a:gd name="T56" fmla="*/ 1268 w 3400"/>
              <a:gd name="T57" fmla="*/ 2145 h 2146"/>
              <a:gd name="T58" fmla="*/ 1243 w 3400"/>
              <a:gd name="T59" fmla="*/ 2146 h 2146"/>
              <a:gd name="T60" fmla="*/ 1201 w 3400"/>
              <a:gd name="T61" fmla="*/ 2140 h 2146"/>
              <a:gd name="T62" fmla="*/ 1164 w 3400"/>
              <a:gd name="T63" fmla="*/ 2125 h 2146"/>
              <a:gd name="T64" fmla="*/ 1137 w 3400"/>
              <a:gd name="T65" fmla="*/ 2098 h 2146"/>
              <a:gd name="T66" fmla="*/ 1120 w 3400"/>
              <a:gd name="T67" fmla="*/ 2060 h 2146"/>
              <a:gd name="T68" fmla="*/ 843 w 3400"/>
              <a:gd name="T69" fmla="*/ 1449 h 2146"/>
              <a:gd name="T70" fmla="*/ 808 w 3400"/>
              <a:gd name="T71" fmla="*/ 1488 h 2146"/>
              <a:gd name="T72" fmla="*/ 760 w 3400"/>
              <a:gd name="T73" fmla="*/ 1512 h 2146"/>
              <a:gd name="T74" fmla="*/ 125 w 3400"/>
              <a:gd name="T75" fmla="*/ 1515 h 2146"/>
              <a:gd name="T76" fmla="*/ 77 w 3400"/>
              <a:gd name="T77" fmla="*/ 1504 h 2146"/>
              <a:gd name="T78" fmla="*/ 37 w 3400"/>
              <a:gd name="T79" fmla="*/ 1478 h 2146"/>
              <a:gd name="T80" fmla="*/ 9 w 3400"/>
              <a:gd name="T81" fmla="*/ 1438 h 2146"/>
              <a:gd name="T82" fmla="*/ 0 w 3400"/>
              <a:gd name="T83" fmla="*/ 1389 h 2146"/>
              <a:gd name="T84" fmla="*/ 9 w 3400"/>
              <a:gd name="T85" fmla="*/ 1339 h 2146"/>
              <a:gd name="T86" fmla="*/ 37 w 3400"/>
              <a:gd name="T87" fmla="*/ 1299 h 2146"/>
              <a:gd name="T88" fmla="*/ 77 w 3400"/>
              <a:gd name="T89" fmla="*/ 1273 h 2146"/>
              <a:gd name="T90" fmla="*/ 125 w 3400"/>
              <a:gd name="T91" fmla="*/ 1262 h 2146"/>
              <a:gd name="T92" fmla="*/ 902 w 3400"/>
              <a:gd name="T93" fmla="*/ 857 h 2146"/>
              <a:gd name="T94" fmla="*/ 935 w 3400"/>
              <a:gd name="T95" fmla="*/ 819 h 2146"/>
              <a:gd name="T96" fmla="*/ 981 w 3400"/>
              <a:gd name="T97" fmla="*/ 798 h 2146"/>
              <a:gd name="T98" fmla="*/ 1031 w 3400"/>
              <a:gd name="T99" fmla="*/ 797 h 2146"/>
              <a:gd name="T100" fmla="*/ 1078 w 3400"/>
              <a:gd name="T101" fmla="*/ 815 h 2146"/>
              <a:gd name="T102" fmla="*/ 1114 w 3400"/>
              <a:gd name="T103" fmla="*/ 849 h 2146"/>
              <a:gd name="T104" fmla="*/ 1134 w 3400"/>
              <a:gd name="T105" fmla="*/ 895 h 2146"/>
              <a:gd name="T106" fmla="*/ 1466 w 3400"/>
              <a:gd name="T107" fmla="*/ 103 h 2146"/>
              <a:gd name="T108" fmla="*/ 1484 w 3400"/>
              <a:gd name="T109" fmla="*/ 56 h 2146"/>
              <a:gd name="T110" fmla="*/ 1519 w 3400"/>
              <a:gd name="T111" fmla="*/ 22 h 2146"/>
              <a:gd name="T112" fmla="*/ 1564 w 3400"/>
              <a:gd name="T113" fmla="*/ 3 h 2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00" h="2146">
                <a:moveTo>
                  <a:pt x="1589" y="0"/>
                </a:moveTo>
                <a:lnTo>
                  <a:pt x="1590" y="0"/>
                </a:lnTo>
                <a:lnTo>
                  <a:pt x="1616" y="3"/>
                </a:lnTo>
                <a:lnTo>
                  <a:pt x="1640" y="11"/>
                </a:lnTo>
                <a:lnTo>
                  <a:pt x="1661" y="22"/>
                </a:lnTo>
                <a:lnTo>
                  <a:pt x="1680" y="37"/>
                </a:lnTo>
                <a:lnTo>
                  <a:pt x="1696" y="56"/>
                </a:lnTo>
                <a:lnTo>
                  <a:pt x="1707" y="78"/>
                </a:lnTo>
                <a:lnTo>
                  <a:pt x="1714" y="104"/>
                </a:lnTo>
                <a:lnTo>
                  <a:pt x="1960" y="1544"/>
                </a:lnTo>
                <a:lnTo>
                  <a:pt x="2039" y="1342"/>
                </a:lnTo>
                <a:lnTo>
                  <a:pt x="2051" y="1320"/>
                </a:lnTo>
                <a:lnTo>
                  <a:pt x="2066" y="1300"/>
                </a:lnTo>
                <a:lnTo>
                  <a:pt x="2085" y="1284"/>
                </a:lnTo>
                <a:lnTo>
                  <a:pt x="2107" y="1273"/>
                </a:lnTo>
                <a:lnTo>
                  <a:pt x="2131" y="1264"/>
                </a:lnTo>
                <a:lnTo>
                  <a:pt x="2157" y="1262"/>
                </a:lnTo>
                <a:lnTo>
                  <a:pt x="3273" y="1262"/>
                </a:lnTo>
                <a:lnTo>
                  <a:pt x="3299" y="1264"/>
                </a:lnTo>
                <a:lnTo>
                  <a:pt x="3323" y="1272"/>
                </a:lnTo>
                <a:lnTo>
                  <a:pt x="3344" y="1283"/>
                </a:lnTo>
                <a:lnTo>
                  <a:pt x="3363" y="1299"/>
                </a:lnTo>
                <a:lnTo>
                  <a:pt x="3378" y="1318"/>
                </a:lnTo>
                <a:lnTo>
                  <a:pt x="3389" y="1339"/>
                </a:lnTo>
                <a:lnTo>
                  <a:pt x="3397" y="1363"/>
                </a:lnTo>
                <a:lnTo>
                  <a:pt x="3400" y="1388"/>
                </a:lnTo>
                <a:lnTo>
                  <a:pt x="3397" y="1413"/>
                </a:lnTo>
                <a:lnTo>
                  <a:pt x="3389" y="1438"/>
                </a:lnTo>
                <a:lnTo>
                  <a:pt x="3378" y="1459"/>
                </a:lnTo>
                <a:lnTo>
                  <a:pt x="3363" y="1478"/>
                </a:lnTo>
                <a:lnTo>
                  <a:pt x="3344" y="1493"/>
                </a:lnTo>
                <a:lnTo>
                  <a:pt x="3323" y="1504"/>
                </a:lnTo>
                <a:lnTo>
                  <a:pt x="3299" y="1512"/>
                </a:lnTo>
                <a:lnTo>
                  <a:pt x="3273" y="1515"/>
                </a:lnTo>
                <a:lnTo>
                  <a:pt x="2242" y="1515"/>
                </a:lnTo>
                <a:lnTo>
                  <a:pt x="2029" y="2054"/>
                </a:lnTo>
                <a:lnTo>
                  <a:pt x="2018" y="2076"/>
                </a:lnTo>
                <a:lnTo>
                  <a:pt x="2004" y="2094"/>
                </a:lnTo>
                <a:lnTo>
                  <a:pt x="1987" y="2110"/>
                </a:lnTo>
                <a:lnTo>
                  <a:pt x="1967" y="2121"/>
                </a:lnTo>
                <a:lnTo>
                  <a:pt x="1946" y="2129"/>
                </a:lnTo>
                <a:lnTo>
                  <a:pt x="1922" y="2133"/>
                </a:lnTo>
                <a:lnTo>
                  <a:pt x="1898" y="2133"/>
                </a:lnTo>
                <a:lnTo>
                  <a:pt x="1872" y="2128"/>
                </a:lnTo>
                <a:lnTo>
                  <a:pt x="1847" y="2116"/>
                </a:lnTo>
                <a:lnTo>
                  <a:pt x="1825" y="2100"/>
                </a:lnTo>
                <a:lnTo>
                  <a:pt x="1809" y="2080"/>
                </a:lnTo>
                <a:lnTo>
                  <a:pt x="1795" y="2056"/>
                </a:lnTo>
                <a:lnTo>
                  <a:pt x="1787" y="2029"/>
                </a:lnTo>
                <a:lnTo>
                  <a:pt x="1587" y="852"/>
                </a:lnTo>
                <a:lnTo>
                  <a:pt x="1368" y="2057"/>
                </a:lnTo>
                <a:lnTo>
                  <a:pt x="1361" y="2078"/>
                </a:lnTo>
                <a:lnTo>
                  <a:pt x="1353" y="2096"/>
                </a:lnTo>
                <a:lnTo>
                  <a:pt x="1340" y="2111"/>
                </a:lnTo>
                <a:lnTo>
                  <a:pt x="1325" y="2124"/>
                </a:lnTo>
                <a:lnTo>
                  <a:pt x="1308" y="2133"/>
                </a:lnTo>
                <a:lnTo>
                  <a:pt x="1289" y="2140"/>
                </a:lnTo>
                <a:lnTo>
                  <a:pt x="1268" y="2145"/>
                </a:lnTo>
                <a:lnTo>
                  <a:pt x="1245" y="2146"/>
                </a:lnTo>
                <a:lnTo>
                  <a:pt x="1243" y="2146"/>
                </a:lnTo>
                <a:lnTo>
                  <a:pt x="1222" y="2145"/>
                </a:lnTo>
                <a:lnTo>
                  <a:pt x="1201" y="2140"/>
                </a:lnTo>
                <a:lnTo>
                  <a:pt x="1181" y="2134"/>
                </a:lnTo>
                <a:lnTo>
                  <a:pt x="1164" y="2125"/>
                </a:lnTo>
                <a:lnTo>
                  <a:pt x="1148" y="2113"/>
                </a:lnTo>
                <a:lnTo>
                  <a:pt x="1137" y="2098"/>
                </a:lnTo>
                <a:lnTo>
                  <a:pt x="1126" y="2081"/>
                </a:lnTo>
                <a:lnTo>
                  <a:pt x="1120" y="2060"/>
                </a:lnTo>
                <a:lnTo>
                  <a:pt x="953" y="1258"/>
                </a:lnTo>
                <a:lnTo>
                  <a:pt x="843" y="1449"/>
                </a:lnTo>
                <a:lnTo>
                  <a:pt x="827" y="1470"/>
                </a:lnTo>
                <a:lnTo>
                  <a:pt x="808" y="1488"/>
                </a:lnTo>
                <a:lnTo>
                  <a:pt x="786" y="1502"/>
                </a:lnTo>
                <a:lnTo>
                  <a:pt x="760" y="1512"/>
                </a:lnTo>
                <a:lnTo>
                  <a:pt x="735" y="1515"/>
                </a:lnTo>
                <a:lnTo>
                  <a:pt x="125" y="1515"/>
                </a:lnTo>
                <a:lnTo>
                  <a:pt x="100" y="1512"/>
                </a:lnTo>
                <a:lnTo>
                  <a:pt x="77" y="1504"/>
                </a:lnTo>
                <a:lnTo>
                  <a:pt x="56" y="1493"/>
                </a:lnTo>
                <a:lnTo>
                  <a:pt x="37" y="1478"/>
                </a:lnTo>
                <a:lnTo>
                  <a:pt x="21" y="1459"/>
                </a:lnTo>
                <a:lnTo>
                  <a:pt x="9" y="1438"/>
                </a:lnTo>
                <a:lnTo>
                  <a:pt x="2" y="1414"/>
                </a:lnTo>
                <a:lnTo>
                  <a:pt x="0" y="1389"/>
                </a:lnTo>
                <a:lnTo>
                  <a:pt x="2" y="1364"/>
                </a:lnTo>
                <a:lnTo>
                  <a:pt x="9" y="1339"/>
                </a:lnTo>
                <a:lnTo>
                  <a:pt x="21" y="1318"/>
                </a:lnTo>
                <a:lnTo>
                  <a:pt x="37" y="1299"/>
                </a:lnTo>
                <a:lnTo>
                  <a:pt x="56" y="1284"/>
                </a:lnTo>
                <a:lnTo>
                  <a:pt x="77" y="1273"/>
                </a:lnTo>
                <a:lnTo>
                  <a:pt x="100" y="1265"/>
                </a:lnTo>
                <a:lnTo>
                  <a:pt x="125" y="1262"/>
                </a:lnTo>
                <a:lnTo>
                  <a:pt x="663" y="1262"/>
                </a:lnTo>
                <a:lnTo>
                  <a:pt x="902" y="857"/>
                </a:lnTo>
                <a:lnTo>
                  <a:pt x="917" y="836"/>
                </a:lnTo>
                <a:lnTo>
                  <a:pt x="935" y="819"/>
                </a:lnTo>
                <a:lnTo>
                  <a:pt x="958" y="807"/>
                </a:lnTo>
                <a:lnTo>
                  <a:pt x="981" y="798"/>
                </a:lnTo>
                <a:lnTo>
                  <a:pt x="1005" y="795"/>
                </a:lnTo>
                <a:lnTo>
                  <a:pt x="1031" y="797"/>
                </a:lnTo>
                <a:lnTo>
                  <a:pt x="1056" y="803"/>
                </a:lnTo>
                <a:lnTo>
                  <a:pt x="1078" y="815"/>
                </a:lnTo>
                <a:lnTo>
                  <a:pt x="1098" y="830"/>
                </a:lnTo>
                <a:lnTo>
                  <a:pt x="1114" y="849"/>
                </a:lnTo>
                <a:lnTo>
                  <a:pt x="1126" y="871"/>
                </a:lnTo>
                <a:lnTo>
                  <a:pt x="1134" y="895"/>
                </a:lnTo>
                <a:lnTo>
                  <a:pt x="1235" y="1386"/>
                </a:lnTo>
                <a:lnTo>
                  <a:pt x="1466" y="103"/>
                </a:lnTo>
                <a:lnTo>
                  <a:pt x="1472" y="78"/>
                </a:lnTo>
                <a:lnTo>
                  <a:pt x="1484" y="56"/>
                </a:lnTo>
                <a:lnTo>
                  <a:pt x="1500" y="37"/>
                </a:lnTo>
                <a:lnTo>
                  <a:pt x="1519" y="22"/>
                </a:lnTo>
                <a:lnTo>
                  <a:pt x="1541" y="11"/>
                </a:lnTo>
                <a:lnTo>
                  <a:pt x="1564" y="3"/>
                </a:lnTo>
                <a:lnTo>
                  <a:pt x="15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4" name="Freeform 553"/>
          <p:cNvSpPr>
            <a:spLocks/>
          </p:cNvSpPr>
          <p:nvPr/>
        </p:nvSpPr>
        <p:spPr bwMode="auto">
          <a:xfrm>
            <a:off x="8310250" y="668260"/>
            <a:ext cx="538162" cy="533400"/>
          </a:xfrm>
          <a:custGeom>
            <a:avLst/>
            <a:gdLst>
              <a:gd name="T0" fmla="*/ 2205 w 3394"/>
              <a:gd name="T1" fmla="*/ 75 h 3362"/>
              <a:gd name="T2" fmla="*/ 2604 w 3394"/>
              <a:gd name="T3" fmla="*/ 310 h 3362"/>
              <a:gd name="T4" fmla="*/ 2538 w 3394"/>
              <a:gd name="T5" fmla="*/ 559 h 3362"/>
              <a:gd name="T6" fmla="*/ 2641 w 3394"/>
              <a:gd name="T7" fmla="*/ 809 h 3362"/>
              <a:gd name="T8" fmla="*/ 2681 w 3394"/>
              <a:gd name="T9" fmla="*/ 1043 h 3362"/>
              <a:gd name="T10" fmla="*/ 2536 w 3394"/>
              <a:gd name="T11" fmla="*/ 1194 h 3362"/>
              <a:gd name="T12" fmla="*/ 2253 w 3394"/>
              <a:gd name="T13" fmla="*/ 1298 h 3362"/>
              <a:gd name="T14" fmla="*/ 2121 w 3394"/>
              <a:gd name="T15" fmla="*/ 1409 h 3362"/>
              <a:gd name="T16" fmla="*/ 1962 w 3394"/>
              <a:gd name="T17" fmla="*/ 1363 h 3362"/>
              <a:gd name="T18" fmla="*/ 1930 w 3394"/>
              <a:gd name="T19" fmla="*/ 1198 h 3362"/>
              <a:gd name="T20" fmla="*/ 1847 w 3394"/>
              <a:gd name="T21" fmla="*/ 990 h 3362"/>
              <a:gd name="T22" fmla="*/ 1697 w 3394"/>
              <a:gd name="T23" fmla="*/ 959 h 3362"/>
              <a:gd name="T24" fmla="*/ 1594 w 3394"/>
              <a:gd name="T25" fmla="*/ 1074 h 3362"/>
              <a:gd name="T26" fmla="*/ 1624 w 3394"/>
              <a:gd name="T27" fmla="*/ 1227 h 3362"/>
              <a:gd name="T28" fmla="*/ 1588 w 3394"/>
              <a:gd name="T29" fmla="*/ 1423 h 3362"/>
              <a:gd name="T30" fmla="*/ 1465 w 3394"/>
              <a:gd name="T31" fmla="*/ 1445 h 3362"/>
              <a:gd name="T32" fmla="*/ 1446 w 3394"/>
              <a:gd name="T33" fmla="*/ 1291 h 3362"/>
              <a:gd name="T34" fmla="*/ 1405 w 3394"/>
              <a:gd name="T35" fmla="*/ 1010 h 3362"/>
              <a:gd name="T36" fmla="*/ 1269 w 3394"/>
              <a:gd name="T37" fmla="*/ 783 h 3362"/>
              <a:gd name="T38" fmla="*/ 1034 w 3394"/>
              <a:gd name="T39" fmla="*/ 688 h 3362"/>
              <a:gd name="T40" fmla="*/ 727 w 3394"/>
              <a:gd name="T41" fmla="*/ 781 h 3362"/>
              <a:gd name="T42" fmla="*/ 537 w 3394"/>
              <a:gd name="T43" fmla="*/ 1029 h 3362"/>
              <a:gd name="T44" fmla="*/ 534 w 3394"/>
              <a:gd name="T45" fmla="*/ 1358 h 3362"/>
              <a:gd name="T46" fmla="*/ 730 w 3394"/>
              <a:gd name="T47" fmla="*/ 1619 h 3362"/>
              <a:gd name="T48" fmla="*/ 807 w 3394"/>
              <a:gd name="T49" fmla="*/ 1719 h 3362"/>
              <a:gd name="T50" fmla="*/ 809 w 3394"/>
              <a:gd name="T51" fmla="*/ 1970 h 3362"/>
              <a:gd name="T52" fmla="*/ 982 w 3394"/>
              <a:gd name="T53" fmla="*/ 2251 h 3362"/>
              <a:gd name="T54" fmla="*/ 1310 w 3394"/>
              <a:gd name="T55" fmla="*/ 2451 h 3362"/>
              <a:gd name="T56" fmla="*/ 1757 w 3394"/>
              <a:gd name="T57" fmla="*/ 2512 h 3362"/>
              <a:gd name="T58" fmla="*/ 2140 w 3394"/>
              <a:gd name="T59" fmla="*/ 2448 h 3362"/>
              <a:gd name="T60" fmla="*/ 2416 w 3394"/>
              <a:gd name="T61" fmla="*/ 2301 h 3362"/>
              <a:gd name="T62" fmla="*/ 2604 w 3394"/>
              <a:gd name="T63" fmla="*/ 2129 h 3362"/>
              <a:gd name="T64" fmla="*/ 2665 w 3394"/>
              <a:gd name="T65" fmla="*/ 2153 h 3362"/>
              <a:gd name="T66" fmla="*/ 2683 w 3394"/>
              <a:gd name="T67" fmla="*/ 2326 h 3362"/>
              <a:gd name="T68" fmla="*/ 2811 w 3394"/>
              <a:gd name="T69" fmla="*/ 2404 h 3362"/>
              <a:gd name="T70" fmla="*/ 2940 w 3394"/>
              <a:gd name="T71" fmla="*/ 2343 h 3362"/>
              <a:gd name="T72" fmla="*/ 2971 w 3394"/>
              <a:gd name="T73" fmla="*/ 2056 h 3362"/>
              <a:gd name="T74" fmla="*/ 2870 w 3394"/>
              <a:gd name="T75" fmla="*/ 1757 h 3362"/>
              <a:gd name="T76" fmla="*/ 2649 w 3394"/>
              <a:gd name="T77" fmla="*/ 1618 h 3362"/>
              <a:gd name="T78" fmla="*/ 2382 w 3394"/>
              <a:gd name="T79" fmla="*/ 1499 h 3362"/>
              <a:gd name="T80" fmla="*/ 2385 w 3394"/>
              <a:gd name="T81" fmla="*/ 1403 h 3362"/>
              <a:gd name="T82" fmla="*/ 2631 w 3394"/>
              <a:gd name="T83" fmla="*/ 1320 h 3362"/>
              <a:gd name="T84" fmla="*/ 2815 w 3394"/>
              <a:gd name="T85" fmla="*/ 1132 h 3362"/>
              <a:gd name="T86" fmla="*/ 2822 w 3394"/>
              <a:gd name="T87" fmla="*/ 855 h 3362"/>
              <a:gd name="T88" fmla="*/ 2722 w 3394"/>
              <a:gd name="T89" fmla="*/ 638 h 3362"/>
              <a:gd name="T90" fmla="*/ 2711 w 3394"/>
              <a:gd name="T91" fmla="*/ 440 h 3362"/>
              <a:gd name="T92" fmla="*/ 3039 w 3394"/>
              <a:gd name="T93" fmla="*/ 651 h 3362"/>
              <a:gd name="T94" fmla="*/ 3320 w 3394"/>
              <a:gd name="T95" fmla="*/ 1190 h 3362"/>
              <a:gd name="T96" fmla="*/ 3388 w 3394"/>
              <a:gd name="T97" fmla="*/ 1817 h 3362"/>
              <a:gd name="T98" fmla="*/ 3226 w 3394"/>
              <a:gd name="T99" fmla="*/ 2409 h 3362"/>
              <a:gd name="T100" fmla="*/ 2875 w 3394"/>
              <a:gd name="T101" fmla="*/ 2890 h 3362"/>
              <a:gd name="T102" fmla="*/ 2376 w 3394"/>
              <a:gd name="T103" fmla="*/ 3222 h 3362"/>
              <a:gd name="T104" fmla="*/ 1773 w 3394"/>
              <a:gd name="T105" fmla="*/ 3360 h 3362"/>
              <a:gd name="T106" fmla="*/ 1150 w 3394"/>
              <a:gd name="T107" fmla="*/ 3272 h 3362"/>
              <a:gd name="T108" fmla="*/ 621 w 3394"/>
              <a:gd name="T109" fmla="*/ 2982 h 3362"/>
              <a:gd name="T110" fmla="*/ 233 w 3394"/>
              <a:gd name="T111" fmla="*/ 2531 h 3362"/>
              <a:gd name="T112" fmla="*/ 23 w 3394"/>
              <a:gd name="T113" fmla="*/ 1963 h 3362"/>
              <a:gd name="T114" fmla="*/ 35 w 3394"/>
              <a:gd name="T115" fmla="*/ 1337 h 3362"/>
              <a:gd name="T116" fmla="*/ 264 w 3394"/>
              <a:gd name="T117" fmla="*/ 778 h 3362"/>
              <a:gd name="T118" fmla="*/ 671 w 3394"/>
              <a:gd name="T119" fmla="*/ 341 h 3362"/>
              <a:gd name="T120" fmla="*/ 1209 w 3394"/>
              <a:gd name="T121" fmla="*/ 69 h 3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94" h="3362">
                <a:moveTo>
                  <a:pt x="1728" y="0"/>
                </a:moveTo>
                <a:lnTo>
                  <a:pt x="1826" y="4"/>
                </a:lnTo>
                <a:lnTo>
                  <a:pt x="1925" y="14"/>
                </a:lnTo>
                <a:lnTo>
                  <a:pt x="2020" y="30"/>
                </a:lnTo>
                <a:lnTo>
                  <a:pt x="2113" y="51"/>
                </a:lnTo>
                <a:lnTo>
                  <a:pt x="2205" y="75"/>
                </a:lnTo>
                <a:lnTo>
                  <a:pt x="2295" y="107"/>
                </a:lnTo>
                <a:lnTo>
                  <a:pt x="2382" y="141"/>
                </a:lnTo>
                <a:lnTo>
                  <a:pt x="2466" y="181"/>
                </a:lnTo>
                <a:lnTo>
                  <a:pt x="2548" y="226"/>
                </a:lnTo>
                <a:lnTo>
                  <a:pt x="2628" y="275"/>
                </a:lnTo>
                <a:lnTo>
                  <a:pt x="2604" y="310"/>
                </a:lnTo>
                <a:lnTo>
                  <a:pt x="2584" y="347"/>
                </a:lnTo>
                <a:lnTo>
                  <a:pt x="2567" y="385"/>
                </a:lnTo>
                <a:lnTo>
                  <a:pt x="2553" y="429"/>
                </a:lnTo>
                <a:lnTo>
                  <a:pt x="2543" y="472"/>
                </a:lnTo>
                <a:lnTo>
                  <a:pt x="2538" y="517"/>
                </a:lnTo>
                <a:lnTo>
                  <a:pt x="2538" y="559"/>
                </a:lnTo>
                <a:lnTo>
                  <a:pt x="2544" y="601"/>
                </a:lnTo>
                <a:lnTo>
                  <a:pt x="2555" y="642"/>
                </a:lnTo>
                <a:lnTo>
                  <a:pt x="2570" y="681"/>
                </a:lnTo>
                <a:lnTo>
                  <a:pt x="2591" y="719"/>
                </a:lnTo>
                <a:lnTo>
                  <a:pt x="2618" y="765"/>
                </a:lnTo>
                <a:lnTo>
                  <a:pt x="2641" y="809"/>
                </a:lnTo>
                <a:lnTo>
                  <a:pt x="2660" y="852"/>
                </a:lnTo>
                <a:lnTo>
                  <a:pt x="2673" y="894"/>
                </a:lnTo>
                <a:lnTo>
                  <a:pt x="2681" y="936"/>
                </a:lnTo>
                <a:lnTo>
                  <a:pt x="2687" y="973"/>
                </a:lnTo>
                <a:lnTo>
                  <a:pt x="2686" y="1009"/>
                </a:lnTo>
                <a:lnTo>
                  <a:pt x="2681" y="1043"/>
                </a:lnTo>
                <a:lnTo>
                  <a:pt x="2672" y="1074"/>
                </a:lnTo>
                <a:lnTo>
                  <a:pt x="2656" y="1103"/>
                </a:lnTo>
                <a:lnTo>
                  <a:pt x="2634" y="1130"/>
                </a:lnTo>
                <a:lnTo>
                  <a:pt x="2607" y="1154"/>
                </a:lnTo>
                <a:lnTo>
                  <a:pt x="2575" y="1176"/>
                </a:lnTo>
                <a:lnTo>
                  <a:pt x="2536" y="1194"/>
                </a:lnTo>
                <a:lnTo>
                  <a:pt x="2492" y="1210"/>
                </a:lnTo>
                <a:lnTo>
                  <a:pt x="2443" y="1223"/>
                </a:lnTo>
                <a:lnTo>
                  <a:pt x="2388" y="1238"/>
                </a:lnTo>
                <a:lnTo>
                  <a:pt x="2337" y="1255"/>
                </a:lnTo>
                <a:lnTo>
                  <a:pt x="2293" y="1275"/>
                </a:lnTo>
                <a:lnTo>
                  <a:pt x="2253" y="1298"/>
                </a:lnTo>
                <a:lnTo>
                  <a:pt x="2219" y="1323"/>
                </a:lnTo>
                <a:lnTo>
                  <a:pt x="2190" y="1351"/>
                </a:lnTo>
                <a:lnTo>
                  <a:pt x="2167" y="1382"/>
                </a:lnTo>
                <a:lnTo>
                  <a:pt x="2155" y="1396"/>
                </a:lnTo>
                <a:lnTo>
                  <a:pt x="2139" y="1405"/>
                </a:lnTo>
                <a:lnTo>
                  <a:pt x="2121" y="1409"/>
                </a:lnTo>
                <a:lnTo>
                  <a:pt x="2103" y="1408"/>
                </a:lnTo>
                <a:lnTo>
                  <a:pt x="2061" y="1400"/>
                </a:lnTo>
                <a:lnTo>
                  <a:pt x="2020" y="1392"/>
                </a:lnTo>
                <a:lnTo>
                  <a:pt x="1998" y="1387"/>
                </a:lnTo>
                <a:lnTo>
                  <a:pt x="1979" y="1377"/>
                </a:lnTo>
                <a:lnTo>
                  <a:pt x="1962" y="1363"/>
                </a:lnTo>
                <a:lnTo>
                  <a:pt x="1949" y="1347"/>
                </a:lnTo>
                <a:lnTo>
                  <a:pt x="1939" y="1327"/>
                </a:lnTo>
                <a:lnTo>
                  <a:pt x="1933" y="1307"/>
                </a:lnTo>
                <a:lnTo>
                  <a:pt x="1932" y="1285"/>
                </a:lnTo>
                <a:lnTo>
                  <a:pt x="1933" y="1242"/>
                </a:lnTo>
                <a:lnTo>
                  <a:pt x="1930" y="1198"/>
                </a:lnTo>
                <a:lnTo>
                  <a:pt x="1925" y="1156"/>
                </a:lnTo>
                <a:lnTo>
                  <a:pt x="1915" y="1114"/>
                </a:lnTo>
                <a:lnTo>
                  <a:pt x="1900" y="1073"/>
                </a:lnTo>
                <a:lnTo>
                  <a:pt x="1881" y="1033"/>
                </a:lnTo>
                <a:lnTo>
                  <a:pt x="1866" y="1009"/>
                </a:lnTo>
                <a:lnTo>
                  <a:pt x="1847" y="990"/>
                </a:lnTo>
                <a:lnTo>
                  <a:pt x="1825" y="974"/>
                </a:lnTo>
                <a:lnTo>
                  <a:pt x="1801" y="963"/>
                </a:lnTo>
                <a:lnTo>
                  <a:pt x="1776" y="955"/>
                </a:lnTo>
                <a:lnTo>
                  <a:pt x="1750" y="952"/>
                </a:lnTo>
                <a:lnTo>
                  <a:pt x="1724" y="954"/>
                </a:lnTo>
                <a:lnTo>
                  <a:pt x="1697" y="959"/>
                </a:lnTo>
                <a:lnTo>
                  <a:pt x="1672" y="970"/>
                </a:lnTo>
                <a:lnTo>
                  <a:pt x="1648" y="985"/>
                </a:lnTo>
                <a:lnTo>
                  <a:pt x="1629" y="1004"/>
                </a:lnTo>
                <a:lnTo>
                  <a:pt x="1613" y="1025"/>
                </a:lnTo>
                <a:lnTo>
                  <a:pt x="1601" y="1049"/>
                </a:lnTo>
                <a:lnTo>
                  <a:pt x="1594" y="1074"/>
                </a:lnTo>
                <a:lnTo>
                  <a:pt x="1590" y="1100"/>
                </a:lnTo>
                <a:lnTo>
                  <a:pt x="1592" y="1126"/>
                </a:lnTo>
                <a:lnTo>
                  <a:pt x="1598" y="1152"/>
                </a:lnTo>
                <a:lnTo>
                  <a:pt x="1609" y="1178"/>
                </a:lnTo>
                <a:lnTo>
                  <a:pt x="1619" y="1201"/>
                </a:lnTo>
                <a:lnTo>
                  <a:pt x="1624" y="1227"/>
                </a:lnTo>
                <a:lnTo>
                  <a:pt x="1625" y="1255"/>
                </a:lnTo>
                <a:lnTo>
                  <a:pt x="1623" y="1286"/>
                </a:lnTo>
                <a:lnTo>
                  <a:pt x="1618" y="1318"/>
                </a:lnTo>
                <a:lnTo>
                  <a:pt x="1610" y="1352"/>
                </a:lnTo>
                <a:lnTo>
                  <a:pt x="1600" y="1388"/>
                </a:lnTo>
                <a:lnTo>
                  <a:pt x="1588" y="1423"/>
                </a:lnTo>
                <a:lnTo>
                  <a:pt x="1559" y="1436"/>
                </a:lnTo>
                <a:lnTo>
                  <a:pt x="1531" y="1450"/>
                </a:lnTo>
                <a:lnTo>
                  <a:pt x="1514" y="1456"/>
                </a:lnTo>
                <a:lnTo>
                  <a:pt x="1497" y="1457"/>
                </a:lnTo>
                <a:lnTo>
                  <a:pt x="1480" y="1453"/>
                </a:lnTo>
                <a:lnTo>
                  <a:pt x="1465" y="1445"/>
                </a:lnTo>
                <a:lnTo>
                  <a:pt x="1452" y="1432"/>
                </a:lnTo>
                <a:lnTo>
                  <a:pt x="1443" y="1417"/>
                </a:lnTo>
                <a:lnTo>
                  <a:pt x="1438" y="1401"/>
                </a:lnTo>
                <a:lnTo>
                  <a:pt x="1438" y="1383"/>
                </a:lnTo>
                <a:lnTo>
                  <a:pt x="1443" y="1339"/>
                </a:lnTo>
                <a:lnTo>
                  <a:pt x="1446" y="1291"/>
                </a:lnTo>
                <a:lnTo>
                  <a:pt x="1445" y="1244"/>
                </a:lnTo>
                <a:lnTo>
                  <a:pt x="1443" y="1196"/>
                </a:lnTo>
                <a:lnTo>
                  <a:pt x="1437" y="1149"/>
                </a:lnTo>
                <a:lnTo>
                  <a:pt x="1429" y="1101"/>
                </a:lnTo>
                <a:lnTo>
                  <a:pt x="1419" y="1056"/>
                </a:lnTo>
                <a:lnTo>
                  <a:pt x="1405" y="1010"/>
                </a:lnTo>
                <a:lnTo>
                  <a:pt x="1389" y="967"/>
                </a:lnTo>
                <a:lnTo>
                  <a:pt x="1371" y="925"/>
                </a:lnTo>
                <a:lnTo>
                  <a:pt x="1349" y="885"/>
                </a:lnTo>
                <a:lnTo>
                  <a:pt x="1326" y="848"/>
                </a:lnTo>
                <a:lnTo>
                  <a:pt x="1299" y="814"/>
                </a:lnTo>
                <a:lnTo>
                  <a:pt x="1269" y="783"/>
                </a:lnTo>
                <a:lnTo>
                  <a:pt x="1237" y="756"/>
                </a:lnTo>
                <a:lnTo>
                  <a:pt x="1203" y="733"/>
                </a:lnTo>
                <a:lnTo>
                  <a:pt x="1164" y="714"/>
                </a:lnTo>
                <a:lnTo>
                  <a:pt x="1124" y="700"/>
                </a:lnTo>
                <a:lnTo>
                  <a:pt x="1081" y="691"/>
                </a:lnTo>
                <a:lnTo>
                  <a:pt x="1034" y="688"/>
                </a:lnTo>
                <a:lnTo>
                  <a:pt x="979" y="689"/>
                </a:lnTo>
                <a:lnTo>
                  <a:pt x="924" y="698"/>
                </a:lnTo>
                <a:lnTo>
                  <a:pt x="871" y="710"/>
                </a:lnTo>
                <a:lnTo>
                  <a:pt x="820" y="729"/>
                </a:lnTo>
                <a:lnTo>
                  <a:pt x="772" y="753"/>
                </a:lnTo>
                <a:lnTo>
                  <a:pt x="727" y="781"/>
                </a:lnTo>
                <a:lnTo>
                  <a:pt x="686" y="813"/>
                </a:lnTo>
                <a:lnTo>
                  <a:pt x="648" y="849"/>
                </a:lnTo>
                <a:lnTo>
                  <a:pt x="614" y="889"/>
                </a:lnTo>
                <a:lnTo>
                  <a:pt x="583" y="932"/>
                </a:lnTo>
                <a:lnTo>
                  <a:pt x="558" y="979"/>
                </a:lnTo>
                <a:lnTo>
                  <a:pt x="537" y="1029"/>
                </a:lnTo>
                <a:lnTo>
                  <a:pt x="522" y="1079"/>
                </a:lnTo>
                <a:lnTo>
                  <a:pt x="512" y="1133"/>
                </a:lnTo>
                <a:lnTo>
                  <a:pt x="509" y="1190"/>
                </a:lnTo>
                <a:lnTo>
                  <a:pt x="511" y="1248"/>
                </a:lnTo>
                <a:lnTo>
                  <a:pt x="519" y="1304"/>
                </a:lnTo>
                <a:lnTo>
                  <a:pt x="534" y="1358"/>
                </a:lnTo>
                <a:lnTo>
                  <a:pt x="555" y="1410"/>
                </a:lnTo>
                <a:lnTo>
                  <a:pt x="580" y="1459"/>
                </a:lnTo>
                <a:lnTo>
                  <a:pt x="611" y="1505"/>
                </a:lnTo>
                <a:lnTo>
                  <a:pt x="647" y="1547"/>
                </a:lnTo>
                <a:lnTo>
                  <a:pt x="686" y="1585"/>
                </a:lnTo>
                <a:lnTo>
                  <a:pt x="730" y="1619"/>
                </a:lnTo>
                <a:lnTo>
                  <a:pt x="777" y="1648"/>
                </a:lnTo>
                <a:lnTo>
                  <a:pt x="791" y="1658"/>
                </a:lnTo>
                <a:lnTo>
                  <a:pt x="801" y="1671"/>
                </a:lnTo>
                <a:lnTo>
                  <a:pt x="807" y="1685"/>
                </a:lnTo>
                <a:lnTo>
                  <a:pt x="809" y="1701"/>
                </a:lnTo>
                <a:lnTo>
                  <a:pt x="807" y="1719"/>
                </a:lnTo>
                <a:lnTo>
                  <a:pt x="807" y="1719"/>
                </a:lnTo>
                <a:lnTo>
                  <a:pt x="796" y="1769"/>
                </a:lnTo>
                <a:lnTo>
                  <a:pt x="791" y="1818"/>
                </a:lnTo>
                <a:lnTo>
                  <a:pt x="792" y="1869"/>
                </a:lnTo>
                <a:lnTo>
                  <a:pt x="797" y="1919"/>
                </a:lnTo>
                <a:lnTo>
                  <a:pt x="809" y="1970"/>
                </a:lnTo>
                <a:lnTo>
                  <a:pt x="826" y="2019"/>
                </a:lnTo>
                <a:lnTo>
                  <a:pt x="848" y="2068"/>
                </a:lnTo>
                <a:lnTo>
                  <a:pt x="874" y="2117"/>
                </a:lnTo>
                <a:lnTo>
                  <a:pt x="905" y="2163"/>
                </a:lnTo>
                <a:lnTo>
                  <a:pt x="941" y="2208"/>
                </a:lnTo>
                <a:lnTo>
                  <a:pt x="982" y="2251"/>
                </a:lnTo>
                <a:lnTo>
                  <a:pt x="1027" y="2291"/>
                </a:lnTo>
                <a:lnTo>
                  <a:pt x="1076" y="2330"/>
                </a:lnTo>
                <a:lnTo>
                  <a:pt x="1128" y="2365"/>
                </a:lnTo>
                <a:lnTo>
                  <a:pt x="1185" y="2397"/>
                </a:lnTo>
                <a:lnTo>
                  <a:pt x="1246" y="2426"/>
                </a:lnTo>
                <a:lnTo>
                  <a:pt x="1310" y="2451"/>
                </a:lnTo>
                <a:lnTo>
                  <a:pt x="1377" y="2472"/>
                </a:lnTo>
                <a:lnTo>
                  <a:pt x="1448" y="2489"/>
                </a:lnTo>
                <a:lnTo>
                  <a:pt x="1523" y="2501"/>
                </a:lnTo>
                <a:lnTo>
                  <a:pt x="1599" y="2508"/>
                </a:lnTo>
                <a:lnTo>
                  <a:pt x="1680" y="2512"/>
                </a:lnTo>
                <a:lnTo>
                  <a:pt x="1757" y="2512"/>
                </a:lnTo>
                <a:lnTo>
                  <a:pt x="1829" y="2508"/>
                </a:lnTo>
                <a:lnTo>
                  <a:pt x="1899" y="2502"/>
                </a:lnTo>
                <a:lnTo>
                  <a:pt x="1964" y="2492"/>
                </a:lnTo>
                <a:lnTo>
                  <a:pt x="2026" y="2480"/>
                </a:lnTo>
                <a:lnTo>
                  <a:pt x="2084" y="2465"/>
                </a:lnTo>
                <a:lnTo>
                  <a:pt x="2140" y="2448"/>
                </a:lnTo>
                <a:lnTo>
                  <a:pt x="2192" y="2428"/>
                </a:lnTo>
                <a:lnTo>
                  <a:pt x="2242" y="2407"/>
                </a:lnTo>
                <a:lnTo>
                  <a:pt x="2289" y="2383"/>
                </a:lnTo>
                <a:lnTo>
                  <a:pt x="2334" y="2357"/>
                </a:lnTo>
                <a:lnTo>
                  <a:pt x="2376" y="2330"/>
                </a:lnTo>
                <a:lnTo>
                  <a:pt x="2416" y="2301"/>
                </a:lnTo>
                <a:lnTo>
                  <a:pt x="2455" y="2270"/>
                </a:lnTo>
                <a:lnTo>
                  <a:pt x="2491" y="2238"/>
                </a:lnTo>
                <a:lnTo>
                  <a:pt x="2527" y="2206"/>
                </a:lnTo>
                <a:lnTo>
                  <a:pt x="2561" y="2171"/>
                </a:lnTo>
                <a:lnTo>
                  <a:pt x="2594" y="2136"/>
                </a:lnTo>
                <a:lnTo>
                  <a:pt x="2604" y="2129"/>
                </a:lnTo>
                <a:lnTo>
                  <a:pt x="2616" y="2124"/>
                </a:lnTo>
                <a:lnTo>
                  <a:pt x="2628" y="2123"/>
                </a:lnTo>
                <a:lnTo>
                  <a:pt x="2640" y="2126"/>
                </a:lnTo>
                <a:lnTo>
                  <a:pt x="2651" y="2132"/>
                </a:lnTo>
                <a:lnTo>
                  <a:pt x="2660" y="2142"/>
                </a:lnTo>
                <a:lnTo>
                  <a:pt x="2665" y="2153"/>
                </a:lnTo>
                <a:lnTo>
                  <a:pt x="2667" y="2166"/>
                </a:lnTo>
                <a:lnTo>
                  <a:pt x="2665" y="2200"/>
                </a:lnTo>
                <a:lnTo>
                  <a:pt x="2663" y="2239"/>
                </a:lnTo>
                <a:lnTo>
                  <a:pt x="2664" y="2269"/>
                </a:lnTo>
                <a:lnTo>
                  <a:pt x="2670" y="2300"/>
                </a:lnTo>
                <a:lnTo>
                  <a:pt x="2683" y="2326"/>
                </a:lnTo>
                <a:lnTo>
                  <a:pt x="2700" y="2351"/>
                </a:lnTo>
                <a:lnTo>
                  <a:pt x="2721" y="2370"/>
                </a:lnTo>
                <a:lnTo>
                  <a:pt x="2746" y="2386"/>
                </a:lnTo>
                <a:lnTo>
                  <a:pt x="2774" y="2398"/>
                </a:lnTo>
                <a:lnTo>
                  <a:pt x="2805" y="2404"/>
                </a:lnTo>
                <a:lnTo>
                  <a:pt x="2811" y="2404"/>
                </a:lnTo>
                <a:lnTo>
                  <a:pt x="2817" y="2404"/>
                </a:lnTo>
                <a:lnTo>
                  <a:pt x="2846" y="2401"/>
                </a:lnTo>
                <a:lnTo>
                  <a:pt x="2874" y="2393"/>
                </a:lnTo>
                <a:lnTo>
                  <a:pt x="2900" y="2380"/>
                </a:lnTo>
                <a:lnTo>
                  <a:pt x="2922" y="2364"/>
                </a:lnTo>
                <a:lnTo>
                  <a:pt x="2940" y="2343"/>
                </a:lnTo>
                <a:lnTo>
                  <a:pt x="2956" y="2318"/>
                </a:lnTo>
                <a:lnTo>
                  <a:pt x="2965" y="2292"/>
                </a:lnTo>
                <a:lnTo>
                  <a:pt x="2971" y="2263"/>
                </a:lnTo>
                <a:lnTo>
                  <a:pt x="2975" y="2189"/>
                </a:lnTo>
                <a:lnTo>
                  <a:pt x="2975" y="2121"/>
                </a:lnTo>
                <a:lnTo>
                  <a:pt x="2971" y="2056"/>
                </a:lnTo>
                <a:lnTo>
                  <a:pt x="2964" y="1996"/>
                </a:lnTo>
                <a:lnTo>
                  <a:pt x="2952" y="1939"/>
                </a:lnTo>
                <a:lnTo>
                  <a:pt x="2938" y="1888"/>
                </a:lnTo>
                <a:lnTo>
                  <a:pt x="2918" y="1840"/>
                </a:lnTo>
                <a:lnTo>
                  <a:pt x="2897" y="1797"/>
                </a:lnTo>
                <a:lnTo>
                  <a:pt x="2870" y="1757"/>
                </a:lnTo>
                <a:lnTo>
                  <a:pt x="2840" y="1722"/>
                </a:lnTo>
                <a:lnTo>
                  <a:pt x="2806" y="1692"/>
                </a:lnTo>
                <a:lnTo>
                  <a:pt x="2769" y="1665"/>
                </a:lnTo>
                <a:lnTo>
                  <a:pt x="2729" y="1644"/>
                </a:lnTo>
                <a:lnTo>
                  <a:pt x="2689" y="1629"/>
                </a:lnTo>
                <a:lnTo>
                  <a:pt x="2649" y="1618"/>
                </a:lnTo>
                <a:lnTo>
                  <a:pt x="2608" y="1612"/>
                </a:lnTo>
                <a:lnTo>
                  <a:pt x="2568" y="1608"/>
                </a:lnTo>
                <a:lnTo>
                  <a:pt x="2515" y="1574"/>
                </a:lnTo>
                <a:lnTo>
                  <a:pt x="2459" y="1540"/>
                </a:lnTo>
                <a:lnTo>
                  <a:pt x="2397" y="1510"/>
                </a:lnTo>
                <a:lnTo>
                  <a:pt x="2382" y="1499"/>
                </a:lnTo>
                <a:lnTo>
                  <a:pt x="2370" y="1485"/>
                </a:lnTo>
                <a:lnTo>
                  <a:pt x="2362" y="1469"/>
                </a:lnTo>
                <a:lnTo>
                  <a:pt x="2360" y="1450"/>
                </a:lnTo>
                <a:lnTo>
                  <a:pt x="2365" y="1432"/>
                </a:lnTo>
                <a:lnTo>
                  <a:pt x="2373" y="1416"/>
                </a:lnTo>
                <a:lnTo>
                  <a:pt x="2385" y="1403"/>
                </a:lnTo>
                <a:lnTo>
                  <a:pt x="2402" y="1394"/>
                </a:lnTo>
                <a:lnTo>
                  <a:pt x="2438" y="1382"/>
                </a:lnTo>
                <a:lnTo>
                  <a:pt x="2477" y="1373"/>
                </a:lnTo>
                <a:lnTo>
                  <a:pt x="2533" y="1357"/>
                </a:lnTo>
                <a:lnTo>
                  <a:pt x="2584" y="1340"/>
                </a:lnTo>
                <a:lnTo>
                  <a:pt x="2631" y="1320"/>
                </a:lnTo>
                <a:lnTo>
                  <a:pt x="2673" y="1296"/>
                </a:lnTo>
                <a:lnTo>
                  <a:pt x="2711" y="1269"/>
                </a:lnTo>
                <a:lnTo>
                  <a:pt x="2744" y="1239"/>
                </a:lnTo>
                <a:lnTo>
                  <a:pt x="2772" y="1206"/>
                </a:lnTo>
                <a:lnTo>
                  <a:pt x="2795" y="1170"/>
                </a:lnTo>
                <a:lnTo>
                  <a:pt x="2815" y="1132"/>
                </a:lnTo>
                <a:lnTo>
                  <a:pt x="2830" y="1086"/>
                </a:lnTo>
                <a:lnTo>
                  <a:pt x="2839" y="1039"/>
                </a:lnTo>
                <a:lnTo>
                  <a:pt x="2842" y="992"/>
                </a:lnTo>
                <a:lnTo>
                  <a:pt x="2840" y="945"/>
                </a:lnTo>
                <a:lnTo>
                  <a:pt x="2832" y="900"/>
                </a:lnTo>
                <a:lnTo>
                  <a:pt x="2822" y="855"/>
                </a:lnTo>
                <a:lnTo>
                  <a:pt x="2808" y="812"/>
                </a:lnTo>
                <a:lnTo>
                  <a:pt x="2793" y="772"/>
                </a:lnTo>
                <a:lnTo>
                  <a:pt x="2775" y="733"/>
                </a:lnTo>
                <a:lnTo>
                  <a:pt x="2757" y="699"/>
                </a:lnTo>
                <a:lnTo>
                  <a:pt x="2739" y="666"/>
                </a:lnTo>
                <a:lnTo>
                  <a:pt x="2722" y="638"/>
                </a:lnTo>
                <a:lnTo>
                  <a:pt x="2707" y="609"/>
                </a:lnTo>
                <a:lnTo>
                  <a:pt x="2697" y="577"/>
                </a:lnTo>
                <a:lnTo>
                  <a:pt x="2691" y="545"/>
                </a:lnTo>
                <a:lnTo>
                  <a:pt x="2692" y="511"/>
                </a:lnTo>
                <a:lnTo>
                  <a:pt x="2699" y="477"/>
                </a:lnTo>
                <a:lnTo>
                  <a:pt x="2711" y="440"/>
                </a:lnTo>
                <a:lnTo>
                  <a:pt x="2729" y="402"/>
                </a:lnTo>
                <a:lnTo>
                  <a:pt x="2752" y="364"/>
                </a:lnTo>
                <a:lnTo>
                  <a:pt x="2830" y="429"/>
                </a:lnTo>
                <a:lnTo>
                  <a:pt x="2904" y="498"/>
                </a:lnTo>
                <a:lnTo>
                  <a:pt x="2973" y="573"/>
                </a:lnTo>
                <a:lnTo>
                  <a:pt x="3039" y="651"/>
                </a:lnTo>
                <a:lnTo>
                  <a:pt x="3099" y="732"/>
                </a:lnTo>
                <a:lnTo>
                  <a:pt x="3153" y="818"/>
                </a:lnTo>
                <a:lnTo>
                  <a:pt x="3203" y="906"/>
                </a:lnTo>
                <a:lnTo>
                  <a:pt x="3248" y="998"/>
                </a:lnTo>
                <a:lnTo>
                  <a:pt x="3288" y="1092"/>
                </a:lnTo>
                <a:lnTo>
                  <a:pt x="3320" y="1190"/>
                </a:lnTo>
                <a:lnTo>
                  <a:pt x="3348" y="1290"/>
                </a:lnTo>
                <a:lnTo>
                  <a:pt x="3370" y="1392"/>
                </a:lnTo>
                <a:lnTo>
                  <a:pt x="3384" y="1497"/>
                </a:lnTo>
                <a:lnTo>
                  <a:pt x="3392" y="1603"/>
                </a:lnTo>
                <a:lnTo>
                  <a:pt x="3394" y="1711"/>
                </a:lnTo>
                <a:lnTo>
                  <a:pt x="3388" y="1817"/>
                </a:lnTo>
                <a:lnTo>
                  <a:pt x="3377" y="1922"/>
                </a:lnTo>
                <a:lnTo>
                  <a:pt x="3359" y="2024"/>
                </a:lnTo>
                <a:lnTo>
                  <a:pt x="3335" y="2124"/>
                </a:lnTo>
                <a:lnTo>
                  <a:pt x="3304" y="2222"/>
                </a:lnTo>
                <a:lnTo>
                  <a:pt x="3268" y="2317"/>
                </a:lnTo>
                <a:lnTo>
                  <a:pt x="3226" y="2409"/>
                </a:lnTo>
                <a:lnTo>
                  <a:pt x="3181" y="2498"/>
                </a:lnTo>
                <a:lnTo>
                  <a:pt x="3128" y="2584"/>
                </a:lnTo>
                <a:lnTo>
                  <a:pt x="3072" y="2666"/>
                </a:lnTo>
                <a:lnTo>
                  <a:pt x="3010" y="2745"/>
                </a:lnTo>
                <a:lnTo>
                  <a:pt x="2945" y="2820"/>
                </a:lnTo>
                <a:lnTo>
                  <a:pt x="2875" y="2890"/>
                </a:lnTo>
                <a:lnTo>
                  <a:pt x="2800" y="2957"/>
                </a:lnTo>
                <a:lnTo>
                  <a:pt x="2723" y="3020"/>
                </a:lnTo>
                <a:lnTo>
                  <a:pt x="2641" y="3078"/>
                </a:lnTo>
                <a:lnTo>
                  <a:pt x="2556" y="3131"/>
                </a:lnTo>
                <a:lnTo>
                  <a:pt x="2467" y="3179"/>
                </a:lnTo>
                <a:lnTo>
                  <a:pt x="2376" y="3222"/>
                </a:lnTo>
                <a:lnTo>
                  <a:pt x="2281" y="3259"/>
                </a:lnTo>
                <a:lnTo>
                  <a:pt x="2183" y="3292"/>
                </a:lnTo>
                <a:lnTo>
                  <a:pt x="2084" y="3318"/>
                </a:lnTo>
                <a:lnTo>
                  <a:pt x="1982" y="3338"/>
                </a:lnTo>
                <a:lnTo>
                  <a:pt x="1879" y="3352"/>
                </a:lnTo>
                <a:lnTo>
                  <a:pt x="1773" y="3360"/>
                </a:lnTo>
                <a:lnTo>
                  <a:pt x="1666" y="3362"/>
                </a:lnTo>
                <a:lnTo>
                  <a:pt x="1559" y="3357"/>
                </a:lnTo>
                <a:lnTo>
                  <a:pt x="1453" y="3345"/>
                </a:lnTo>
                <a:lnTo>
                  <a:pt x="1350" y="3326"/>
                </a:lnTo>
                <a:lnTo>
                  <a:pt x="1248" y="3303"/>
                </a:lnTo>
                <a:lnTo>
                  <a:pt x="1150" y="3272"/>
                </a:lnTo>
                <a:lnTo>
                  <a:pt x="1054" y="3238"/>
                </a:lnTo>
                <a:lnTo>
                  <a:pt x="961" y="3197"/>
                </a:lnTo>
                <a:lnTo>
                  <a:pt x="872" y="3150"/>
                </a:lnTo>
                <a:lnTo>
                  <a:pt x="784" y="3099"/>
                </a:lnTo>
                <a:lnTo>
                  <a:pt x="701" y="3043"/>
                </a:lnTo>
                <a:lnTo>
                  <a:pt x="621" y="2982"/>
                </a:lnTo>
                <a:lnTo>
                  <a:pt x="546" y="2916"/>
                </a:lnTo>
                <a:lnTo>
                  <a:pt x="474" y="2847"/>
                </a:lnTo>
                <a:lnTo>
                  <a:pt x="407" y="2774"/>
                </a:lnTo>
                <a:lnTo>
                  <a:pt x="344" y="2697"/>
                </a:lnTo>
                <a:lnTo>
                  <a:pt x="286" y="2616"/>
                </a:lnTo>
                <a:lnTo>
                  <a:pt x="233" y="2531"/>
                </a:lnTo>
                <a:lnTo>
                  <a:pt x="183" y="2444"/>
                </a:lnTo>
                <a:lnTo>
                  <a:pt x="141" y="2353"/>
                </a:lnTo>
                <a:lnTo>
                  <a:pt x="103" y="2260"/>
                </a:lnTo>
                <a:lnTo>
                  <a:pt x="70" y="2163"/>
                </a:lnTo>
                <a:lnTo>
                  <a:pt x="44" y="2065"/>
                </a:lnTo>
                <a:lnTo>
                  <a:pt x="23" y="1963"/>
                </a:lnTo>
                <a:lnTo>
                  <a:pt x="9" y="1860"/>
                </a:lnTo>
                <a:lnTo>
                  <a:pt x="1" y="1756"/>
                </a:lnTo>
                <a:lnTo>
                  <a:pt x="0" y="1650"/>
                </a:lnTo>
                <a:lnTo>
                  <a:pt x="4" y="1543"/>
                </a:lnTo>
                <a:lnTo>
                  <a:pt x="16" y="1439"/>
                </a:lnTo>
                <a:lnTo>
                  <a:pt x="35" y="1337"/>
                </a:lnTo>
                <a:lnTo>
                  <a:pt x="59" y="1236"/>
                </a:lnTo>
                <a:lnTo>
                  <a:pt x="90" y="1139"/>
                </a:lnTo>
                <a:lnTo>
                  <a:pt x="125" y="1044"/>
                </a:lnTo>
                <a:lnTo>
                  <a:pt x="166" y="952"/>
                </a:lnTo>
                <a:lnTo>
                  <a:pt x="213" y="863"/>
                </a:lnTo>
                <a:lnTo>
                  <a:pt x="264" y="778"/>
                </a:lnTo>
                <a:lnTo>
                  <a:pt x="321" y="695"/>
                </a:lnTo>
                <a:lnTo>
                  <a:pt x="382" y="616"/>
                </a:lnTo>
                <a:lnTo>
                  <a:pt x="449" y="541"/>
                </a:lnTo>
                <a:lnTo>
                  <a:pt x="519" y="470"/>
                </a:lnTo>
                <a:lnTo>
                  <a:pt x="593" y="403"/>
                </a:lnTo>
                <a:lnTo>
                  <a:pt x="671" y="341"/>
                </a:lnTo>
                <a:lnTo>
                  <a:pt x="753" y="283"/>
                </a:lnTo>
                <a:lnTo>
                  <a:pt x="838" y="230"/>
                </a:lnTo>
                <a:lnTo>
                  <a:pt x="926" y="181"/>
                </a:lnTo>
                <a:lnTo>
                  <a:pt x="1018" y="139"/>
                </a:lnTo>
                <a:lnTo>
                  <a:pt x="1112" y="101"/>
                </a:lnTo>
                <a:lnTo>
                  <a:pt x="1209" y="69"/>
                </a:lnTo>
                <a:lnTo>
                  <a:pt x="1308" y="43"/>
                </a:lnTo>
                <a:lnTo>
                  <a:pt x="1410" y="22"/>
                </a:lnTo>
                <a:lnTo>
                  <a:pt x="1515" y="8"/>
                </a:lnTo>
                <a:lnTo>
                  <a:pt x="1620" y="1"/>
                </a:lnTo>
                <a:lnTo>
                  <a:pt x="172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35" name="Group 45"/>
          <p:cNvGrpSpPr/>
          <p:nvPr/>
        </p:nvGrpSpPr>
        <p:grpSpPr>
          <a:xfrm>
            <a:off x="9287844" y="665879"/>
            <a:ext cx="376238" cy="538163"/>
            <a:chOff x="8245475" y="5564188"/>
            <a:chExt cx="376238" cy="538163"/>
          </a:xfrm>
          <a:solidFill>
            <a:srgbClr val="000000"/>
          </a:solidFill>
        </p:grpSpPr>
        <p:sp>
          <p:nvSpPr>
            <p:cNvPr id="836" name="Freeform 558"/>
            <p:cNvSpPr>
              <a:spLocks noEditPoints="1"/>
            </p:cNvSpPr>
            <p:nvPr/>
          </p:nvSpPr>
          <p:spPr bwMode="auto">
            <a:xfrm>
              <a:off x="8245475" y="5564188"/>
              <a:ext cx="376238" cy="538163"/>
            </a:xfrm>
            <a:custGeom>
              <a:avLst/>
              <a:gdLst>
                <a:gd name="T0" fmla="*/ 291 w 2371"/>
                <a:gd name="T1" fmla="*/ 881 h 3385"/>
                <a:gd name="T2" fmla="*/ 237 w 2371"/>
                <a:gd name="T3" fmla="*/ 934 h 3385"/>
                <a:gd name="T4" fmla="*/ 225 w 2371"/>
                <a:gd name="T5" fmla="*/ 3040 h 3385"/>
                <a:gd name="T6" fmla="*/ 251 w 2371"/>
                <a:gd name="T7" fmla="*/ 3112 h 3385"/>
                <a:gd name="T8" fmla="*/ 314 w 2371"/>
                <a:gd name="T9" fmla="*/ 3154 h 3385"/>
                <a:gd name="T10" fmla="*/ 2057 w 2371"/>
                <a:gd name="T11" fmla="*/ 3154 h 3385"/>
                <a:gd name="T12" fmla="*/ 2120 w 2371"/>
                <a:gd name="T13" fmla="*/ 3112 h 3385"/>
                <a:gd name="T14" fmla="*/ 2146 w 2371"/>
                <a:gd name="T15" fmla="*/ 3040 h 3385"/>
                <a:gd name="T16" fmla="*/ 2134 w 2371"/>
                <a:gd name="T17" fmla="*/ 934 h 3385"/>
                <a:gd name="T18" fmla="*/ 2082 w 2371"/>
                <a:gd name="T19" fmla="*/ 881 h 3385"/>
                <a:gd name="T20" fmla="*/ 1806 w 2371"/>
                <a:gd name="T21" fmla="*/ 869 h 3385"/>
                <a:gd name="T22" fmla="*/ 1781 w 2371"/>
                <a:gd name="T23" fmla="*/ 940 h 3385"/>
                <a:gd name="T24" fmla="*/ 1720 w 2371"/>
                <a:gd name="T25" fmla="*/ 980 h 3385"/>
                <a:gd name="T26" fmla="*/ 652 w 2371"/>
                <a:gd name="T27" fmla="*/ 980 h 3385"/>
                <a:gd name="T28" fmla="*/ 590 w 2371"/>
                <a:gd name="T29" fmla="*/ 940 h 3385"/>
                <a:gd name="T30" fmla="*/ 564 w 2371"/>
                <a:gd name="T31" fmla="*/ 869 h 3385"/>
                <a:gd name="T32" fmla="*/ 1190 w 2371"/>
                <a:gd name="T33" fmla="*/ 117 h 3385"/>
                <a:gd name="T34" fmla="*/ 1113 w 2371"/>
                <a:gd name="T35" fmla="*/ 154 h 3385"/>
                <a:gd name="T36" fmla="*/ 1064 w 2371"/>
                <a:gd name="T37" fmla="*/ 225 h 3385"/>
                <a:gd name="T38" fmla="*/ 1056 w 2371"/>
                <a:gd name="T39" fmla="*/ 313 h 3385"/>
                <a:gd name="T40" fmla="*/ 1092 w 2371"/>
                <a:gd name="T41" fmla="*/ 391 h 3385"/>
                <a:gd name="T42" fmla="*/ 1348 w 2371"/>
                <a:gd name="T43" fmla="*/ 391 h 3385"/>
                <a:gd name="T44" fmla="*/ 1383 w 2371"/>
                <a:gd name="T45" fmla="*/ 313 h 3385"/>
                <a:gd name="T46" fmla="*/ 1376 w 2371"/>
                <a:gd name="T47" fmla="*/ 225 h 3385"/>
                <a:gd name="T48" fmla="*/ 1327 w 2371"/>
                <a:gd name="T49" fmla="*/ 154 h 3385"/>
                <a:gd name="T50" fmla="*/ 1250 w 2371"/>
                <a:gd name="T51" fmla="*/ 117 h 3385"/>
                <a:gd name="T52" fmla="*/ 1261 w 2371"/>
                <a:gd name="T53" fmla="*/ 3 h 3385"/>
                <a:gd name="T54" fmla="*/ 1371 w 2371"/>
                <a:gd name="T55" fmla="*/ 45 h 3385"/>
                <a:gd name="T56" fmla="*/ 1454 w 2371"/>
                <a:gd name="T57" fmla="*/ 129 h 3385"/>
                <a:gd name="T58" fmla="*/ 1496 w 2371"/>
                <a:gd name="T59" fmla="*/ 241 h 3385"/>
                <a:gd name="T60" fmla="*/ 1491 w 2371"/>
                <a:gd name="T61" fmla="*/ 349 h 3385"/>
                <a:gd name="T62" fmla="*/ 1670 w 2371"/>
                <a:gd name="T63" fmla="*/ 411 h 3385"/>
                <a:gd name="T64" fmla="*/ 1746 w 2371"/>
                <a:gd name="T65" fmla="*/ 435 h 3385"/>
                <a:gd name="T66" fmla="*/ 1795 w 2371"/>
                <a:gd name="T67" fmla="*/ 495 h 3385"/>
                <a:gd name="T68" fmla="*/ 1806 w 2371"/>
                <a:gd name="T69" fmla="*/ 639 h 3385"/>
                <a:gd name="T70" fmla="*/ 2220 w 2371"/>
                <a:gd name="T71" fmla="*/ 651 h 3385"/>
                <a:gd name="T72" fmla="*/ 2306 w 2371"/>
                <a:gd name="T73" fmla="*/ 705 h 3385"/>
                <a:gd name="T74" fmla="*/ 2359 w 2371"/>
                <a:gd name="T75" fmla="*/ 793 h 3385"/>
                <a:gd name="T76" fmla="*/ 2371 w 2371"/>
                <a:gd name="T77" fmla="*/ 3161 h 3385"/>
                <a:gd name="T78" fmla="*/ 2346 w 2371"/>
                <a:gd name="T79" fmla="*/ 3264 h 3385"/>
                <a:gd name="T80" fmla="*/ 2280 w 2371"/>
                <a:gd name="T81" fmla="*/ 3342 h 3385"/>
                <a:gd name="T82" fmla="*/ 2186 w 2371"/>
                <a:gd name="T83" fmla="*/ 3382 h 3385"/>
                <a:gd name="T84" fmla="*/ 185 w 2371"/>
                <a:gd name="T85" fmla="*/ 3382 h 3385"/>
                <a:gd name="T86" fmla="*/ 91 w 2371"/>
                <a:gd name="T87" fmla="*/ 3342 h 3385"/>
                <a:gd name="T88" fmla="*/ 25 w 2371"/>
                <a:gd name="T89" fmla="*/ 3264 h 3385"/>
                <a:gd name="T90" fmla="*/ 0 w 2371"/>
                <a:gd name="T91" fmla="*/ 3161 h 3385"/>
                <a:gd name="T92" fmla="*/ 11 w 2371"/>
                <a:gd name="T93" fmla="*/ 793 h 3385"/>
                <a:gd name="T94" fmla="*/ 65 w 2371"/>
                <a:gd name="T95" fmla="*/ 705 h 3385"/>
                <a:gd name="T96" fmla="*/ 152 w 2371"/>
                <a:gd name="T97" fmla="*/ 651 h 3385"/>
                <a:gd name="T98" fmla="*/ 565 w 2371"/>
                <a:gd name="T99" fmla="*/ 639 h 3385"/>
                <a:gd name="T100" fmla="*/ 576 w 2371"/>
                <a:gd name="T101" fmla="*/ 495 h 3385"/>
                <a:gd name="T102" fmla="*/ 625 w 2371"/>
                <a:gd name="T103" fmla="*/ 435 h 3385"/>
                <a:gd name="T104" fmla="*/ 701 w 2371"/>
                <a:gd name="T105" fmla="*/ 411 h 3385"/>
                <a:gd name="T106" fmla="*/ 948 w 2371"/>
                <a:gd name="T107" fmla="*/ 349 h 3385"/>
                <a:gd name="T108" fmla="*/ 944 w 2371"/>
                <a:gd name="T109" fmla="*/ 241 h 3385"/>
                <a:gd name="T110" fmla="*/ 986 w 2371"/>
                <a:gd name="T111" fmla="*/ 130 h 3385"/>
                <a:gd name="T112" fmla="*/ 1068 w 2371"/>
                <a:gd name="T113" fmla="*/ 45 h 3385"/>
                <a:gd name="T114" fmla="*/ 1178 w 2371"/>
                <a:gd name="T115" fmla="*/ 3 h 3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71" h="3385">
                  <a:moveTo>
                    <a:pt x="341" y="869"/>
                  </a:moveTo>
                  <a:lnTo>
                    <a:pt x="314" y="872"/>
                  </a:lnTo>
                  <a:lnTo>
                    <a:pt x="291" y="881"/>
                  </a:lnTo>
                  <a:lnTo>
                    <a:pt x="269" y="895"/>
                  </a:lnTo>
                  <a:lnTo>
                    <a:pt x="251" y="912"/>
                  </a:lnTo>
                  <a:lnTo>
                    <a:pt x="237" y="934"/>
                  </a:lnTo>
                  <a:lnTo>
                    <a:pt x="229" y="959"/>
                  </a:lnTo>
                  <a:lnTo>
                    <a:pt x="225" y="984"/>
                  </a:lnTo>
                  <a:lnTo>
                    <a:pt x="225" y="3040"/>
                  </a:lnTo>
                  <a:lnTo>
                    <a:pt x="229" y="3067"/>
                  </a:lnTo>
                  <a:lnTo>
                    <a:pt x="237" y="3091"/>
                  </a:lnTo>
                  <a:lnTo>
                    <a:pt x="251" y="3112"/>
                  </a:lnTo>
                  <a:lnTo>
                    <a:pt x="269" y="3131"/>
                  </a:lnTo>
                  <a:lnTo>
                    <a:pt x="291" y="3145"/>
                  </a:lnTo>
                  <a:lnTo>
                    <a:pt x="314" y="3154"/>
                  </a:lnTo>
                  <a:lnTo>
                    <a:pt x="341" y="3156"/>
                  </a:lnTo>
                  <a:lnTo>
                    <a:pt x="2031" y="3156"/>
                  </a:lnTo>
                  <a:lnTo>
                    <a:pt x="2057" y="3154"/>
                  </a:lnTo>
                  <a:lnTo>
                    <a:pt x="2082" y="3145"/>
                  </a:lnTo>
                  <a:lnTo>
                    <a:pt x="2103" y="3131"/>
                  </a:lnTo>
                  <a:lnTo>
                    <a:pt x="2120" y="3112"/>
                  </a:lnTo>
                  <a:lnTo>
                    <a:pt x="2134" y="3091"/>
                  </a:lnTo>
                  <a:lnTo>
                    <a:pt x="2142" y="3067"/>
                  </a:lnTo>
                  <a:lnTo>
                    <a:pt x="2146" y="3040"/>
                  </a:lnTo>
                  <a:lnTo>
                    <a:pt x="2146" y="984"/>
                  </a:lnTo>
                  <a:lnTo>
                    <a:pt x="2142" y="959"/>
                  </a:lnTo>
                  <a:lnTo>
                    <a:pt x="2134" y="934"/>
                  </a:lnTo>
                  <a:lnTo>
                    <a:pt x="2120" y="912"/>
                  </a:lnTo>
                  <a:lnTo>
                    <a:pt x="2103" y="894"/>
                  </a:lnTo>
                  <a:lnTo>
                    <a:pt x="2082" y="881"/>
                  </a:lnTo>
                  <a:lnTo>
                    <a:pt x="2057" y="872"/>
                  </a:lnTo>
                  <a:lnTo>
                    <a:pt x="2031" y="869"/>
                  </a:lnTo>
                  <a:lnTo>
                    <a:pt x="1806" y="869"/>
                  </a:lnTo>
                  <a:lnTo>
                    <a:pt x="1804" y="895"/>
                  </a:lnTo>
                  <a:lnTo>
                    <a:pt x="1795" y="918"/>
                  </a:lnTo>
                  <a:lnTo>
                    <a:pt x="1781" y="940"/>
                  </a:lnTo>
                  <a:lnTo>
                    <a:pt x="1764" y="957"/>
                  </a:lnTo>
                  <a:lnTo>
                    <a:pt x="1743" y="971"/>
                  </a:lnTo>
                  <a:lnTo>
                    <a:pt x="1720" y="980"/>
                  </a:lnTo>
                  <a:lnTo>
                    <a:pt x="1694" y="982"/>
                  </a:lnTo>
                  <a:lnTo>
                    <a:pt x="677" y="982"/>
                  </a:lnTo>
                  <a:lnTo>
                    <a:pt x="652" y="980"/>
                  </a:lnTo>
                  <a:lnTo>
                    <a:pt x="628" y="971"/>
                  </a:lnTo>
                  <a:lnTo>
                    <a:pt x="607" y="957"/>
                  </a:lnTo>
                  <a:lnTo>
                    <a:pt x="590" y="940"/>
                  </a:lnTo>
                  <a:lnTo>
                    <a:pt x="576" y="918"/>
                  </a:lnTo>
                  <a:lnTo>
                    <a:pt x="567" y="895"/>
                  </a:lnTo>
                  <a:lnTo>
                    <a:pt x="564" y="869"/>
                  </a:lnTo>
                  <a:lnTo>
                    <a:pt x="341" y="869"/>
                  </a:lnTo>
                  <a:close/>
                  <a:moveTo>
                    <a:pt x="1220" y="114"/>
                  </a:moveTo>
                  <a:lnTo>
                    <a:pt x="1190" y="117"/>
                  </a:lnTo>
                  <a:lnTo>
                    <a:pt x="1162" y="124"/>
                  </a:lnTo>
                  <a:lnTo>
                    <a:pt x="1136" y="137"/>
                  </a:lnTo>
                  <a:lnTo>
                    <a:pt x="1113" y="154"/>
                  </a:lnTo>
                  <a:lnTo>
                    <a:pt x="1093" y="174"/>
                  </a:lnTo>
                  <a:lnTo>
                    <a:pt x="1077" y="198"/>
                  </a:lnTo>
                  <a:lnTo>
                    <a:pt x="1064" y="225"/>
                  </a:lnTo>
                  <a:lnTo>
                    <a:pt x="1056" y="253"/>
                  </a:lnTo>
                  <a:lnTo>
                    <a:pt x="1053" y="283"/>
                  </a:lnTo>
                  <a:lnTo>
                    <a:pt x="1056" y="313"/>
                  </a:lnTo>
                  <a:lnTo>
                    <a:pt x="1064" y="341"/>
                  </a:lnTo>
                  <a:lnTo>
                    <a:pt x="1076" y="367"/>
                  </a:lnTo>
                  <a:lnTo>
                    <a:pt x="1092" y="391"/>
                  </a:lnTo>
                  <a:lnTo>
                    <a:pt x="1111" y="411"/>
                  </a:lnTo>
                  <a:lnTo>
                    <a:pt x="1329" y="411"/>
                  </a:lnTo>
                  <a:lnTo>
                    <a:pt x="1348" y="391"/>
                  </a:lnTo>
                  <a:lnTo>
                    <a:pt x="1364" y="367"/>
                  </a:lnTo>
                  <a:lnTo>
                    <a:pt x="1376" y="341"/>
                  </a:lnTo>
                  <a:lnTo>
                    <a:pt x="1383" y="313"/>
                  </a:lnTo>
                  <a:lnTo>
                    <a:pt x="1386" y="283"/>
                  </a:lnTo>
                  <a:lnTo>
                    <a:pt x="1383" y="253"/>
                  </a:lnTo>
                  <a:lnTo>
                    <a:pt x="1376" y="225"/>
                  </a:lnTo>
                  <a:lnTo>
                    <a:pt x="1363" y="198"/>
                  </a:lnTo>
                  <a:lnTo>
                    <a:pt x="1347" y="174"/>
                  </a:lnTo>
                  <a:lnTo>
                    <a:pt x="1327" y="154"/>
                  </a:lnTo>
                  <a:lnTo>
                    <a:pt x="1303" y="137"/>
                  </a:lnTo>
                  <a:lnTo>
                    <a:pt x="1277" y="124"/>
                  </a:lnTo>
                  <a:lnTo>
                    <a:pt x="1250" y="117"/>
                  </a:lnTo>
                  <a:lnTo>
                    <a:pt x="1220" y="114"/>
                  </a:lnTo>
                  <a:close/>
                  <a:moveTo>
                    <a:pt x="1220" y="0"/>
                  </a:moveTo>
                  <a:lnTo>
                    <a:pt x="1261" y="3"/>
                  </a:lnTo>
                  <a:lnTo>
                    <a:pt x="1300" y="12"/>
                  </a:lnTo>
                  <a:lnTo>
                    <a:pt x="1337" y="26"/>
                  </a:lnTo>
                  <a:lnTo>
                    <a:pt x="1371" y="45"/>
                  </a:lnTo>
                  <a:lnTo>
                    <a:pt x="1402" y="69"/>
                  </a:lnTo>
                  <a:lnTo>
                    <a:pt x="1430" y="97"/>
                  </a:lnTo>
                  <a:lnTo>
                    <a:pt x="1454" y="129"/>
                  </a:lnTo>
                  <a:lnTo>
                    <a:pt x="1473" y="164"/>
                  </a:lnTo>
                  <a:lnTo>
                    <a:pt x="1487" y="201"/>
                  </a:lnTo>
                  <a:lnTo>
                    <a:pt x="1496" y="241"/>
                  </a:lnTo>
                  <a:lnTo>
                    <a:pt x="1498" y="283"/>
                  </a:lnTo>
                  <a:lnTo>
                    <a:pt x="1497" y="317"/>
                  </a:lnTo>
                  <a:lnTo>
                    <a:pt x="1491" y="349"/>
                  </a:lnTo>
                  <a:lnTo>
                    <a:pt x="1481" y="381"/>
                  </a:lnTo>
                  <a:lnTo>
                    <a:pt x="1469" y="411"/>
                  </a:lnTo>
                  <a:lnTo>
                    <a:pt x="1670" y="411"/>
                  </a:lnTo>
                  <a:lnTo>
                    <a:pt x="1698" y="413"/>
                  </a:lnTo>
                  <a:lnTo>
                    <a:pt x="1723" y="422"/>
                  </a:lnTo>
                  <a:lnTo>
                    <a:pt x="1746" y="435"/>
                  </a:lnTo>
                  <a:lnTo>
                    <a:pt x="1767" y="451"/>
                  </a:lnTo>
                  <a:lnTo>
                    <a:pt x="1784" y="472"/>
                  </a:lnTo>
                  <a:lnTo>
                    <a:pt x="1795" y="495"/>
                  </a:lnTo>
                  <a:lnTo>
                    <a:pt x="1804" y="521"/>
                  </a:lnTo>
                  <a:lnTo>
                    <a:pt x="1806" y="548"/>
                  </a:lnTo>
                  <a:lnTo>
                    <a:pt x="1806" y="639"/>
                  </a:lnTo>
                  <a:lnTo>
                    <a:pt x="2150" y="639"/>
                  </a:lnTo>
                  <a:lnTo>
                    <a:pt x="2186" y="643"/>
                  </a:lnTo>
                  <a:lnTo>
                    <a:pt x="2220" y="651"/>
                  </a:lnTo>
                  <a:lnTo>
                    <a:pt x="2251" y="665"/>
                  </a:lnTo>
                  <a:lnTo>
                    <a:pt x="2280" y="683"/>
                  </a:lnTo>
                  <a:lnTo>
                    <a:pt x="2306" y="705"/>
                  </a:lnTo>
                  <a:lnTo>
                    <a:pt x="2328" y="731"/>
                  </a:lnTo>
                  <a:lnTo>
                    <a:pt x="2346" y="761"/>
                  </a:lnTo>
                  <a:lnTo>
                    <a:pt x="2359" y="793"/>
                  </a:lnTo>
                  <a:lnTo>
                    <a:pt x="2368" y="828"/>
                  </a:lnTo>
                  <a:lnTo>
                    <a:pt x="2371" y="864"/>
                  </a:lnTo>
                  <a:lnTo>
                    <a:pt x="2371" y="3161"/>
                  </a:lnTo>
                  <a:lnTo>
                    <a:pt x="2368" y="3197"/>
                  </a:lnTo>
                  <a:lnTo>
                    <a:pt x="2359" y="3231"/>
                  </a:lnTo>
                  <a:lnTo>
                    <a:pt x="2346" y="3264"/>
                  </a:lnTo>
                  <a:lnTo>
                    <a:pt x="2328" y="3293"/>
                  </a:lnTo>
                  <a:lnTo>
                    <a:pt x="2306" y="3319"/>
                  </a:lnTo>
                  <a:lnTo>
                    <a:pt x="2280" y="3342"/>
                  </a:lnTo>
                  <a:lnTo>
                    <a:pt x="2251" y="3360"/>
                  </a:lnTo>
                  <a:lnTo>
                    <a:pt x="2220" y="3373"/>
                  </a:lnTo>
                  <a:lnTo>
                    <a:pt x="2186" y="3382"/>
                  </a:lnTo>
                  <a:lnTo>
                    <a:pt x="2150" y="3385"/>
                  </a:lnTo>
                  <a:lnTo>
                    <a:pt x="221" y="3385"/>
                  </a:lnTo>
                  <a:lnTo>
                    <a:pt x="185" y="3382"/>
                  </a:lnTo>
                  <a:lnTo>
                    <a:pt x="152" y="3373"/>
                  </a:lnTo>
                  <a:lnTo>
                    <a:pt x="120" y="3360"/>
                  </a:lnTo>
                  <a:lnTo>
                    <a:pt x="91" y="3342"/>
                  </a:lnTo>
                  <a:lnTo>
                    <a:pt x="65" y="3319"/>
                  </a:lnTo>
                  <a:lnTo>
                    <a:pt x="43" y="3293"/>
                  </a:lnTo>
                  <a:lnTo>
                    <a:pt x="25" y="3264"/>
                  </a:lnTo>
                  <a:lnTo>
                    <a:pt x="11" y="3231"/>
                  </a:lnTo>
                  <a:lnTo>
                    <a:pt x="3" y="3197"/>
                  </a:lnTo>
                  <a:lnTo>
                    <a:pt x="0" y="3161"/>
                  </a:lnTo>
                  <a:lnTo>
                    <a:pt x="0" y="864"/>
                  </a:lnTo>
                  <a:lnTo>
                    <a:pt x="3" y="828"/>
                  </a:lnTo>
                  <a:lnTo>
                    <a:pt x="11" y="793"/>
                  </a:lnTo>
                  <a:lnTo>
                    <a:pt x="25" y="761"/>
                  </a:lnTo>
                  <a:lnTo>
                    <a:pt x="43" y="731"/>
                  </a:lnTo>
                  <a:lnTo>
                    <a:pt x="65" y="705"/>
                  </a:lnTo>
                  <a:lnTo>
                    <a:pt x="91" y="683"/>
                  </a:lnTo>
                  <a:lnTo>
                    <a:pt x="120" y="665"/>
                  </a:lnTo>
                  <a:lnTo>
                    <a:pt x="152" y="651"/>
                  </a:lnTo>
                  <a:lnTo>
                    <a:pt x="185" y="643"/>
                  </a:lnTo>
                  <a:lnTo>
                    <a:pt x="221" y="639"/>
                  </a:lnTo>
                  <a:lnTo>
                    <a:pt x="565" y="639"/>
                  </a:lnTo>
                  <a:lnTo>
                    <a:pt x="565" y="550"/>
                  </a:lnTo>
                  <a:lnTo>
                    <a:pt x="567" y="521"/>
                  </a:lnTo>
                  <a:lnTo>
                    <a:pt x="576" y="495"/>
                  </a:lnTo>
                  <a:lnTo>
                    <a:pt x="588" y="472"/>
                  </a:lnTo>
                  <a:lnTo>
                    <a:pt x="605" y="451"/>
                  </a:lnTo>
                  <a:lnTo>
                    <a:pt x="625" y="435"/>
                  </a:lnTo>
                  <a:lnTo>
                    <a:pt x="648" y="422"/>
                  </a:lnTo>
                  <a:lnTo>
                    <a:pt x="674" y="413"/>
                  </a:lnTo>
                  <a:lnTo>
                    <a:pt x="701" y="411"/>
                  </a:lnTo>
                  <a:lnTo>
                    <a:pt x="971" y="411"/>
                  </a:lnTo>
                  <a:lnTo>
                    <a:pt x="958" y="381"/>
                  </a:lnTo>
                  <a:lnTo>
                    <a:pt x="948" y="349"/>
                  </a:lnTo>
                  <a:lnTo>
                    <a:pt x="943" y="317"/>
                  </a:lnTo>
                  <a:lnTo>
                    <a:pt x="941" y="283"/>
                  </a:lnTo>
                  <a:lnTo>
                    <a:pt x="944" y="241"/>
                  </a:lnTo>
                  <a:lnTo>
                    <a:pt x="953" y="202"/>
                  </a:lnTo>
                  <a:lnTo>
                    <a:pt x="967" y="164"/>
                  </a:lnTo>
                  <a:lnTo>
                    <a:pt x="986" y="130"/>
                  </a:lnTo>
                  <a:lnTo>
                    <a:pt x="1009" y="97"/>
                  </a:lnTo>
                  <a:lnTo>
                    <a:pt x="1037" y="69"/>
                  </a:lnTo>
                  <a:lnTo>
                    <a:pt x="1068" y="45"/>
                  </a:lnTo>
                  <a:lnTo>
                    <a:pt x="1102" y="26"/>
                  </a:lnTo>
                  <a:lnTo>
                    <a:pt x="1140" y="12"/>
                  </a:lnTo>
                  <a:lnTo>
                    <a:pt x="1178" y="3"/>
                  </a:lnTo>
                  <a:lnTo>
                    <a:pt x="12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559"/>
            <p:cNvSpPr>
              <a:spLocks/>
            </p:cNvSpPr>
            <p:nvPr/>
          </p:nvSpPr>
          <p:spPr bwMode="auto">
            <a:xfrm>
              <a:off x="8367713" y="5834063"/>
              <a:ext cx="131763" cy="104775"/>
            </a:xfrm>
            <a:custGeom>
              <a:avLst/>
              <a:gdLst>
                <a:gd name="T0" fmla="*/ 699 w 827"/>
                <a:gd name="T1" fmla="*/ 0 h 660"/>
                <a:gd name="T2" fmla="*/ 720 w 827"/>
                <a:gd name="T3" fmla="*/ 2 h 660"/>
                <a:gd name="T4" fmla="*/ 740 w 827"/>
                <a:gd name="T5" fmla="*/ 9 h 660"/>
                <a:gd name="T6" fmla="*/ 758 w 827"/>
                <a:gd name="T7" fmla="*/ 22 h 660"/>
                <a:gd name="T8" fmla="*/ 801 w 827"/>
                <a:gd name="T9" fmla="*/ 65 h 660"/>
                <a:gd name="T10" fmla="*/ 814 w 827"/>
                <a:gd name="T11" fmla="*/ 79 h 660"/>
                <a:gd name="T12" fmla="*/ 822 w 827"/>
                <a:gd name="T13" fmla="*/ 96 h 660"/>
                <a:gd name="T14" fmla="*/ 827 w 827"/>
                <a:gd name="T15" fmla="*/ 113 h 660"/>
                <a:gd name="T16" fmla="*/ 827 w 827"/>
                <a:gd name="T17" fmla="*/ 132 h 660"/>
                <a:gd name="T18" fmla="*/ 824 w 827"/>
                <a:gd name="T19" fmla="*/ 150 h 660"/>
                <a:gd name="T20" fmla="*/ 816 w 827"/>
                <a:gd name="T21" fmla="*/ 167 h 660"/>
                <a:gd name="T22" fmla="*/ 805 w 827"/>
                <a:gd name="T23" fmla="*/ 183 h 660"/>
                <a:gd name="T24" fmla="*/ 385 w 827"/>
                <a:gd name="T25" fmla="*/ 634 h 660"/>
                <a:gd name="T26" fmla="*/ 372 w 827"/>
                <a:gd name="T27" fmla="*/ 644 h 660"/>
                <a:gd name="T28" fmla="*/ 358 w 827"/>
                <a:gd name="T29" fmla="*/ 653 h 660"/>
                <a:gd name="T30" fmla="*/ 342 w 827"/>
                <a:gd name="T31" fmla="*/ 657 h 660"/>
                <a:gd name="T32" fmla="*/ 326 w 827"/>
                <a:gd name="T33" fmla="*/ 660 h 660"/>
                <a:gd name="T34" fmla="*/ 304 w 827"/>
                <a:gd name="T35" fmla="*/ 657 h 660"/>
                <a:gd name="T36" fmla="*/ 283 w 827"/>
                <a:gd name="T37" fmla="*/ 649 h 660"/>
                <a:gd name="T38" fmla="*/ 266 w 827"/>
                <a:gd name="T39" fmla="*/ 635 h 660"/>
                <a:gd name="T40" fmla="*/ 25 w 827"/>
                <a:gd name="T41" fmla="*/ 390 h 660"/>
                <a:gd name="T42" fmla="*/ 12 w 827"/>
                <a:gd name="T43" fmla="*/ 375 h 660"/>
                <a:gd name="T44" fmla="*/ 5 w 827"/>
                <a:gd name="T45" fmla="*/ 358 h 660"/>
                <a:gd name="T46" fmla="*/ 0 w 827"/>
                <a:gd name="T47" fmla="*/ 340 h 660"/>
                <a:gd name="T48" fmla="*/ 0 w 827"/>
                <a:gd name="T49" fmla="*/ 322 h 660"/>
                <a:gd name="T50" fmla="*/ 5 w 827"/>
                <a:gd name="T51" fmla="*/ 304 h 660"/>
                <a:gd name="T52" fmla="*/ 12 w 827"/>
                <a:gd name="T53" fmla="*/ 287 h 660"/>
                <a:gd name="T54" fmla="*/ 25 w 827"/>
                <a:gd name="T55" fmla="*/ 272 h 660"/>
                <a:gd name="T56" fmla="*/ 68 w 827"/>
                <a:gd name="T57" fmla="*/ 229 h 660"/>
                <a:gd name="T58" fmla="*/ 79 w 827"/>
                <a:gd name="T59" fmla="*/ 218 h 660"/>
                <a:gd name="T60" fmla="*/ 94 w 827"/>
                <a:gd name="T61" fmla="*/ 210 h 660"/>
                <a:gd name="T62" fmla="*/ 109 w 827"/>
                <a:gd name="T63" fmla="*/ 205 h 660"/>
                <a:gd name="T64" fmla="*/ 125 w 827"/>
                <a:gd name="T65" fmla="*/ 204 h 660"/>
                <a:gd name="T66" fmla="*/ 141 w 827"/>
                <a:gd name="T67" fmla="*/ 205 h 660"/>
                <a:gd name="T68" fmla="*/ 157 w 827"/>
                <a:gd name="T69" fmla="*/ 210 h 660"/>
                <a:gd name="T70" fmla="*/ 171 w 827"/>
                <a:gd name="T71" fmla="*/ 218 h 660"/>
                <a:gd name="T72" fmla="*/ 184 w 827"/>
                <a:gd name="T73" fmla="*/ 229 h 660"/>
                <a:gd name="T74" fmla="*/ 322 w 827"/>
                <a:gd name="T75" fmla="*/ 368 h 660"/>
                <a:gd name="T76" fmla="*/ 640 w 827"/>
                <a:gd name="T77" fmla="*/ 26 h 660"/>
                <a:gd name="T78" fmla="*/ 657 w 827"/>
                <a:gd name="T79" fmla="*/ 12 h 660"/>
                <a:gd name="T80" fmla="*/ 677 w 827"/>
                <a:gd name="T81" fmla="*/ 3 h 660"/>
                <a:gd name="T82" fmla="*/ 699 w 827"/>
                <a:gd name="T83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27" h="660">
                  <a:moveTo>
                    <a:pt x="699" y="0"/>
                  </a:moveTo>
                  <a:lnTo>
                    <a:pt x="720" y="2"/>
                  </a:lnTo>
                  <a:lnTo>
                    <a:pt x="740" y="9"/>
                  </a:lnTo>
                  <a:lnTo>
                    <a:pt x="758" y="22"/>
                  </a:lnTo>
                  <a:lnTo>
                    <a:pt x="801" y="65"/>
                  </a:lnTo>
                  <a:lnTo>
                    <a:pt x="814" y="79"/>
                  </a:lnTo>
                  <a:lnTo>
                    <a:pt x="822" y="96"/>
                  </a:lnTo>
                  <a:lnTo>
                    <a:pt x="827" y="113"/>
                  </a:lnTo>
                  <a:lnTo>
                    <a:pt x="827" y="132"/>
                  </a:lnTo>
                  <a:lnTo>
                    <a:pt x="824" y="150"/>
                  </a:lnTo>
                  <a:lnTo>
                    <a:pt x="816" y="167"/>
                  </a:lnTo>
                  <a:lnTo>
                    <a:pt x="805" y="183"/>
                  </a:lnTo>
                  <a:lnTo>
                    <a:pt x="385" y="634"/>
                  </a:lnTo>
                  <a:lnTo>
                    <a:pt x="372" y="644"/>
                  </a:lnTo>
                  <a:lnTo>
                    <a:pt x="358" y="653"/>
                  </a:lnTo>
                  <a:lnTo>
                    <a:pt x="342" y="657"/>
                  </a:lnTo>
                  <a:lnTo>
                    <a:pt x="326" y="660"/>
                  </a:lnTo>
                  <a:lnTo>
                    <a:pt x="304" y="657"/>
                  </a:lnTo>
                  <a:lnTo>
                    <a:pt x="283" y="649"/>
                  </a:lnTo>
                  <a:lnTo>
                    <a:pt x="266" y="635"/>
                  </a:lnTo>
                  <a:lnTo>
                    <a:pt x="25" y="390"/>
                  </a:lnTo>
                  <a:lnTo>
                    <a:pt x="12" y="375"/>
                  </a:lnTo>
                  <a:lnTo>
                    <a:pt x="5" y="358"/>
                  </a:lnTo>
                  <a:lnTo>
                    <a:pt x="0" y="340"/>
                  </a:lnTo>
                  <a:lnTo>
                    <a:pt x="0" y="322"/>
                  </a:lnTo>
                  <a:lnTo>
                    <a:pt x="5" y="304"/>
                  </a:lnTo>
                  <a:lnTo>
                    <a:pt x="12" y="287"/>
                  </a:lnTo>
                  <a:lnTo>
                    <a:pt x="25" y="272"/>
                  </a:lnTo>
                  <a:lnTo>
                    <a:pt x="68" y="229"/>
                  </a:lnTo>
                  <a:lnTo>
                    <a:pt x="79" y="218"/>
                  </a:lnTo>
                  <a:lnTo>
                    <a:pt x="94" y="210"/>
                  </a:lnTo>
                  <a:lnTo>
                    <a:pt x="109" y="205"/>
                  </a:lnTo>
                  <a:lnTo>
                    <a:pt x="125" y="204"/>
                  </a:lnTo>
                  <a:lnTo>
                    <a:pt x="141" y="205"/>
                  </a:lnTo>
                  <a:lnTo>
                    <a:pt x="157" y="210"/>
                  </a:lnTo>
                  <a:lnTo>
                    <a:pt x="171" y="218"/>
                  </a:lnTo>
                  <a:lnTo>
                    <a:pt x="184" y="229"/>
                  </a:lnTo>
                  <a:lnTo>
                    <a:pt x="322" y="368"/>
                  </a:lnTo>
                  <a:lnTo>
                    <a:pt x="640" y="26"/>
                  </a:lnTo>
                  <a:lnTo>
                    <a:pt x="657" y="12"/>
                  </a:lnTo>
                  <a:lnTo>
                    <a:pt x="677" y="3"/>
                  </a:lnTo>
                  <a:lnTo>
                    <a:pt x="6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Freeform 560"/>
            <p:cNvSpPr>
              <a:spLocks noEditPoints="1"/>
            </p:cNvSpPr>
            <p:nvPr/>
          </p:nvSpPr>
          <p:spPr bwMode="auto">
            <a:xfrm>
              <a:off x="8302625" y="5748338"/>
              <a:ext cx="261938" cy="265113"/>
            </a:xfrm>
            <a:custGeom>
              <a:avLst/>
              <a:gdLst>
                <a:gd name="T0" fmla="*/ 704 w 1649"/>
                <a:gd name="T1" fmla="*/ 241 h 1673"/>
                <a:gd name="T2" fmla="*/ 539 w 1649"/>
                <a:gd name="T3" fmla="*/ 302 h 1673"/>
                <a:gd name="T4" fmla="*/ 401 w 1649"/>
                <a:gd name="T5" fmla="*/ 407 h 1673"/>
                <a:gd name="T6" fmla="*/ 298 w 1649"/>
                <a:gd name="T7" fmla="*/ 548 h 1673"/>
                <a:gd name="T8" fmla="*/ 237 w 1649"/>
                <a:gd name="T9" fmla="*/ 714 h 1673"/>
                <a:gd name="T10" fmla="*/ 229 w 1649"/>
                <a:gd name="T11" fmla="*/ 899 h 1673"/>
                <a:gd name="T12" fmla="*/ 272 w 1649"/>
                <a:gd name="T13" fmla="*/ 1073 h 1673"/>
                <a:gd name="T14" fmla="*/ 362 w 1649"/>
                <a:gd name="T15" fmla="*/ 1224 h 1673"/>
                <a:gd name="T16" fmla="*/ 489 w 1649"/>
                <a:gd name="T17" fmla="*/ 1341 h 1673"/>
                <a:gd name="T18" fmla="*/ 646 w 1649"/>
                <a:gd name="T19" fmla="*/ 1417 h 1673"/>
                <a:gd name="T20" fmla="*/ 825 w 1649"/>
                <a:gd name="T21" fmla="*/ 1444 h 1673"/>
                <a:gd name="T22" fmla="*/ 1003 w 1649"/>
                <a:gd name="T23" fmla="*/ 1417 h 1673"/>
                <a:gd name="T24" fmla="*/ 1160 w 1649"/>
                <a:gd name="T25" fmla="*/ 1341 h 1673"/>
                <a:gd name="T26" fmla="*/ 1287 w 1649"/>
                <a:gd name="T27" fmla="*/ 1224 h 1673"/>
                <a:gd name="T28" fmla="*/ 1377 w 1649"/>
                <a:gd name="T29" fmla="*/ 1073 h 1673"/>
                <a:gd name="T30" fmla="*/ 1420 w 1649"/>
                <a:gd name="T31" fmla="*/ 899 h 1673"/>
                <a:gd name="T32" fmla="*/ 1412 w 1649"/>
                <a:gd name="T33" fmla="*/ 714 h 1673"/>
                <a:gd name="T34" fmla="*/ 1351 w 1649"/>
                <a:gd name="T35" fmla="*/ 548 h 1673"/>
                <a:gd name="T36" fmla="*/ 1249 w 1649"/>
                <a:gd name="T37" fmla="*/ 407 h 1673"/>
                <a:gd name="T38" fmla="*/ 1110 w 1649"/>
                <a:gd name="T39" fmla="*/ 302 h 1673"/>
                <a:gd name="T40" fmla="*/ 945 w 1649"/>
                <a:gd name="T41" fmla="*/ 241 h 1673"/>
                <a:gd name="T42" fmla="*/ 825 w 1649"/>
                <a:gd name="T43" fmla="*/ 0 h 1673"/>
                <a:gd name="T44" fmla="*/ 1043 w 1649"/>
                <a:gd name="T45" fmla="*/ 31 h 1673"/>
                <a:gd name="T46" fmla="*/ 1240 w 1649"/>
                <a:gd name="T47" fmla="*/ 115 h 1673"/>
                <a:gd name="T48" fmla="*/ 1408 w 1649"/>
                <a:gd name="T49" fmla="*/ 246 h 1673"/>
                <a:gd name="T50" fmla="*/ 1537 w 1649"/>
                <a:gd name="T51" fmla="*/ 415 h 1673"/>
                <a:gd name="T52" fmla="*/ 1620 w 1649"/>
                <a:gd name="T53" fmla="*/ 615 h 1673"/>
                <a:gd name="T54" fmla="*/ 1649 w 1649"/>
                <a:gd name="T55" fmla="*/ 836 h 1673"/>
                <a:gd name="T56" fmla="*/ 1620 w 1649"/>
                <a:gd name="T57" fmla="*/ 1059 h 1673"/>
                <a:gd name="T58" fmla="*/ 1537 w 1649"/>
                <a:gd name="T59" fmla="*/ 1258 h 1673"/>
                <a:gd name="T60" fmla="*/ 1408 w 1649"/>
                <a:gd name="T61" fmla="*/ 1428 h 1673"/>
                <a:gd name="T62" fmla="*/ 1240 w 1649"/>
                <a:gd name="T63" fmla="*/ 1559 h 1673"/>
                <a:gd name="T64" fmla="*/ 1043 w 1649"/>
                <a:gd name="T65" fmla="*/ 1644 h 1673"/>
                <a:gd name="T66" fmla="*/ 825 w 1649"/>
                <a:gd name="T67" fmla="*/ 1673 h 1673"/>
                <a:gd name="T68" fmla="*/ 606 w 1649"/>
                <a:gd name="T69" fmla="*/ 1644 h 1673"/>
                <a:gd name="T70" fmla="*/ 409 w 1649"/>
                <a:gd name="T71" fmla="*/ 1559 h 1673"/>
                <a:gd name="T72" fmla="*/ 241 w 1649"/>
                <a:gd name="T73" fmla="*/ 1428 h 1673"/>
                <a:gd name="T74" fmla="*/ 112 w 1649"/>
                <a:gd name="T75" fmla="*/ 1258 h 1673"/>
                <a:gd name="T76" fmla="*/ 30 w 1649"/>
                <a:gd name="T77" fmla="*/ 1059 h 1673"/>
                <a:gd name="T78" fmla="*/ 0 w 1649"/>
                <a:gd name="T79" fmla="*/ 836 h 1673"/>
                <a:gd name="T80" fmla="*/ 30 w 1649"/>
                <a:gd name="T81" fmla="*/ 615 h 1673"/>
                <a:gd name="T82" fmla="*/ 112 w 1649"/>
                <a:gd name="T83" fmla="*/ 415 h 1673"/>
                <a:gd name="T84" fmla="*/ 241 w 1649"/>
                <a:gd name="T85" fmla="*/ 246 h 1673"/>
                <a:gd name="T86" fmla="*/ 409 w 1649"/>
                <a:gd name="T87" fmla="*/ 115 h 1673"/>
                <a:gd name="T88" fmla="*/ 606 w 1649"/>
                <a:gd name="T89" fmla="*/ 31 h 1673"/>
                <a:gd name="T90" fmla="*/ 825 w 1649"/>
                <a:gd name="T91" fmla="*/ 0 h 1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49" h="1673">
                  <a:moveTo>
                    <a:pt x="825" y="228"/>
                  </a:moveTo>
                  <a:lnTo>
                    <a:pt x="764" y="232"/>
                  </a:lnTo>
                  <a:lnTo>
                    <a:pt x="704" y="241"/>
                  </a:lnTo>
                  <a:lnTo>
                    <a:pt x="646" y="257"/>
                  </a:lnTo>
                  <a:lnTo>
                    <a:pt x="592" y="277"/>
                  </a:lnTo>
                  <a:lnTo>
                    <a:pt x="539" y="302"/>
                  </a:lnTo>
                  <a:lnTo>
                    <a:pt x="489" y="332"/>
                  </a:lnTo>
                  <a:lnTo>
                    <a:pt x="443" y="368"/>
                  </a:lnTo>
                  <a:lnTo>
                    <a:pt x="401" y="407"/>
                  </a:lnTo>
                  <a:lnTo>
                    <a:pt x="362" y="450"/>
                  </a:lnTo>
                  <a:lnTo>
                    <a:pt x="328" y="497"/>
                  </a:lnTo>
                  <a:lnTo>
                    <a:pt x="298" y="548"/>
                  </a:lnTo>
                  <a:lnTo>
                    <a:pt x="272" y="601"/>
                  </a:lnTo>
                  <a:lnTo>
                    <a:pt x="252" y="656"/>
                  </a:lnTo>
                  <a:lnTo>
                    <a:pt x="237" y="714"/>
                  </a:lnTo>
                  <a:lnTo>
                    <a:pt x="229" y="775"/>
                  </a:lnTo>
                  <a:lnTo>
                    <a:pt x="225" y="836"/>
                  </a:lnTo>
                  <a:lnTo>
                    <a:pt x="229" y="899"/>
                  </a:lnTo>
                  <a:lnTo>
                    <a:pt x="237" y="960"/>
                  </a:lnTo>
                  <a:lnTo>
                    <a:pt x="252" y="1017"/>
                  </a:lnTo>
                  <a:lnTo>
                    <a:pt x="272" y="1073"/>
                  </a:lnTo>
                  <a:lnTo>
                    <a:pt x="298" y="1126"/>
                  </a:lnTo>
                  <a:lnTo>
                    <a:pt x="328" y="1176"/>
                  </a:lnTo>
                  <a:lnTo>
                    <a:pt x="362" y="1224"/>
                  </a:lnTo>
                  <a:lnTo>
                    <a:pt x="401" y="1267"/>
                  </a:lnTo>
                  <a:lnTo>
                    <a:pt x="443" y="1306"/>
                  </a:lnTo>
                  <a:lnTo>
                    <a:pt x="489" y="1341"/>
                  </a:lnTo>
                  <a:lnTo>
                    <a:pt x="539" y="1371"/>
                  </a:lnTo>
                  <a:lnTo>
                    <a:pt x="592" y="1397"/>
                  </a:lnTo>
                  <a:lnTo>
                    <a:pt x="646" y="1417"/>
                  </a:lnTo>
                  <a:lnTo>
                    <a:pt x="704" y="1433"/>
                  </a:lnTo>
                  <a:lnTo>
                    <a:pt x="764" y="1441"/>
                  </a:lnTo>
                  <a:lnTo>
                    <a:pt x="825" y="1444"/>
                  </a:lnTo>
                  <a:lnTo>
                    <a:pt x="885" y="1441"/>
                  </a:lnTo>
                  <a:lnTo>
                    <a:pt x="945" y="1433"/>
                  </a:lnTo>
                  <a:lnTo>
                    <a:pt x="1003" y="1417"/>
                  </a:lnTo>
                  <a:lnTo>
                    <a:pt x="1057" y="1397"/>
                  </a:lnTo>
                  <a:lnTo>
                    <a:pt x="1110" y="1371"/>
                  </a:lnTo>
                  <a:lnTo>
                    <a:pt x="1160" y="1341"/>
                  </a:lnTo>
                  <a:lnTo>
                    <a:pt x="1206" y="1306"/>
                  </a:lnTo>
                  <a:lnTo>
                    <a:pt x="1249" y="1267"/>
                  </a:lnTo>
                  <a:lnTo>
                    <a:pt x="1287" y="1224"/>
                  </a:lnTo>
                  <a:lnTo>
                    <a:pt x="1321" y="1176"/>
                  </a:lnTo>
                  <a:lnTo>
                    <a:pt x="1351" y="1126"/>
                  </a:lnTo>
                  <a:lnTo>
                    <a:pt x="1377" y="1073"/>
                  </a:lnTo>
                  <a:lnTo>
                    <a:pt x="1397" y="1017"/>
                  </a:lnTo>
                  <a:lnTo>
                    <a:pt x="1412" y="960"/>
                  </a:lnTo>
                  <a:lnTo>
                    <a:pt x="1420" y="899"/>
                  </a:lnTo>
                  <a:lnTo>
                    <a:pt x="1424" y="836"/>
                  </a:lnTo>
                  <a:lnTo>
                    <a:pt x="1420" y="775"/>
                  </a:lnTo>
                  <a:lnTo>
                    <a:pt x="1412" y="714"/>
                  </a:lnTo>
                  <a:lnTo>
                    <a:pt x="1397" y="656"/>
                  </a:lnTo>
                  <a:lnTo>
                    <a:pt x="1377" y="601"/>
                  </a:lnTo>
                  <a:lnTo>
                    <a:pt x="1351" y="548"/>
                  </a:lnTo>
                  <a:lnTo>
                    <a:pt x="1321" y="497"/>
                  </a:lnTo>
                  <a:lnTo>
                    <a:pt x="1287" y="450"/>
                  </a:lnTo>
                  <a:lnTo>
                    <a:pt x="1249" y="407"/>
                  </a:lnTo>
                  <a:lnTo>
                    <a:pt x="1206" y="368"/>
                  </a:lnTo>
                  <a:lnTo>
                    <a:pt x="1160" y="332"/>
                  </a:lnTo>
                  <a:lnTo>
                    <a:pt x="1110" y="302"/>
                  </a:lnTo>
                  <a:lnTo>
                    <a:pt x="1057" y="277"/>
                  </a:lnTo>
                  <a:lnTo>
                    <a:pt x="1003" y="257"/>
                  </a:lnTo>
                  <a:lnTo>
                    <a:pt x="945" y="241"/>
                  </a:lnTo>
                  <a:lnTo>
                    <a:pt x="885" y="232"/>
                  </a:lnTo>
                  <a:lnTo>
                    <a:pt x="825" y="228"/>
                  </a:lnTo>
                  <a:close/>
                  <a:moveTo>
                    <a:pt x="825" y="0"/>
                  </a:moveTo>
                  <a:lnTo>
                    <a:pt x="899" y="3"/>
                  </a:lnTo>
                  <a:lnTo>
                    <a:pt x="973" y="14"/>
                  </a:lnTo>
                  <a:lnTo>
                    <a:pt x="1043" y="31"/>
                  </a:lnTo>
                  <a:lnTo>
                    <a:pt x="1112" y="53"/>
                  </a:lnTo>
                  <a:lnTo>
                    <a:pt x="1178" y="81"/>
                  </a:lnTo>
                  <a:lnTo>
                    <a:pt x="1240" y="115"/>
                  </a:lnTo>
                  <a:lnTo>
                    <a:pt x="1300" y="154"/>
                  </a:lnTo>
                  <a:lnTo>
                    <a:pt x="1355" y="197"/>
                  </a:lnTo>
                  <a:lnTo>
                    <a:pt x="1408" y="246"/>
                  </a:lnTo>
                  <a:lnTo>
                    <a:pt x="1455" y="298"/>
                  </a:lnTo>
                  <a:lnTo>
                    <a:pt x="1498" y="355"/>
                  </a:lnTo>
                  <a:lnTo>
                    <a:pt x="1537" y="415"/>
                  </a:lnTo>
                  <a:lnTo>
                    <a:pt x="1570" y="478"/>
                  </a:lnTo>
                  <a:lnTo>
                    <a:pt x="1598" y="545"/>
                  </a:lnTo>
                  <a:lnTo>
                    <a:pt x="1620" y="615"/>
                  </a:lnTo>
                  <a:lnTo>
                    <a:pt x="1636" y="687"/>
                  </a:lnTo>
                  <a:lnTo>
                    <a:pt x="1646" y="761"/>
                  </a:lnTo>
                  <a:lnTo>
                    <a:pt x="1649" y="836"/>
                  </a:lnTo>
                  <a:lnTo>
                    <a:pt x="1646" y="913"/>
                  </a:lnTo>
                  <a:lnTo>
                    <a:pt x="1636" y="987"/>
                  </a:lnTo>
                  <a:lnTo>
                    <a:pt x="1620" y="1059"/>
                  </a:lnTo>
                  <a:lnTo>
                    <a:pt x="1598" y="1129"/>
                  </a:lnTo>
                  <a:lnTo>
                    <a:pt x="1570" y="1196"/>
                  </a:lnTo>
                  <a:lnTo>
                    <a:pt x="1537" y="1258"/>
                  </a:lnTo>
                  <a:lnTo>
                    <a:pt x="1498" y="1319"/>
                  </a:lnTo>
                  <a:lnTo>
                    <a:pt x="1455" y="1375"/>
                  </a:lnTo>
                  <a:lnTo>
                    <a:pt x="1408" y="1428"/>
                  </a:lnTo>
                  <a:lnTo>
                    <a:pt x="1355" y="1476"/>
                  </a:lnTo>
                  <a:lnTo>
                    <a:pt x="1300" y="1520"/>
                  </a:lnTo>
                  <a:lnTo>
                    <a:pt x="1240" y="1559"/>
                  </a:lnTo>
                  <a:lnTo>
                    <a:pt x="1178" y="1593"/>
                  </a:lnTo>
                  <a:lnTo>
                    <a:pt x="1112" y="1621"/>
                  </a:lnTo>
                  <a:lnTo>
                    <a:pt x="1043" y="1644"/>
                  </a:lnTo>
                  <a:lnTo>
                    <a:pt x="973" y="1660"/>
                  </a:lnTo>
                  <a:lnTo>
                    <a:pt x="899" y="1669"/>
                  </a:lnTo>
                  <a:lnTo>
                    <a:pt x="825" y="1673"/>
                  </a:lnTo>
                  <a:lnTo>
                    <a:pt x="750" y="1669"/>
                  </a:lnTo>
                  <a:lnTo>
                    <a:pt x="676" y="1660"/>
                  </a:lnTo>
                  <a:lnTo>
                    <a:pt x="606" y="1644"/>
                  </a:lnTo>
                  <a:lnTo>
                    <a:pt x="537" y="1621"/>
                  </a:lnTo>
                  <a:lnTo>
                    <a:pt x="471" y="1593"/>
                  </a:lnTo>
                  <a:lnTo>
                    <a:pt x="409" y="1559"/>
                  </a:lnTo>
                  <a:lnTo>
                    <a:pt x="349" y="1520"/>
                  </a:lnTo>
                  <a:lnTo>
                    <a:pt x="294" y="1476"/>
                  </a:lnTo>
                  <a:lnTo>
                    <a:pt x="241" y="1428"/>
                  </a:lnTo>
                  <a:lnTo>
                    <a:pt x="194" y="1375"/>
                  </a:lnTo>
                  <a:lnTo>
                    <a:pt x="151" y="1319"/>
                  </a:lnTo>
                  <a:lnTo>
                    <a:pt x="112" y="1258"/>
                  </a:lnTo>
                  <a:lnTo>
                    <a:pt x="79" y="1196"/>
                  </a:lnTo>
                  <a:lnTo>
                    <a:pt x="51" y="1129"/>
                  </a:lnTo>
                  <a:lnTo>
                    <a:pt x="30" y="1059"/>
                  </a:lnTo>
                  <a:lnTo>
                    <a:pt x="13" y="987"/>
                  </a:lnTo>
                  <a:lnTo>
                    <a:pt x="3" y="913"/>
                  </a:lnTo>
                  <a:lnTo>
                    <a:pt x="0" y="836"/>
                  </a:lnTo>
                  <a:lnTo>
                    <a:pt x="3" y="761"/>
                  </a:lnTo>
                  <a:lnTo>
                    <a:pt x="13" y="687"/>
                  </a:lnTo>
                  <a:lnTo>
                    <a:pt x="30" y="615"/>
                  </a:lnTo>
                  <a:lnTo>
                    <a:pt x="51" y="545"/>
                  </a:lnTo>
                  <a:lnTo>
                    <a:pt x="79" y="478"/>
                  </a:lnTo>
                  <a:lnTo>
                    <a:pt x="112" y="415"/>
                  </a:lnTo>
                  <a:lnTo>
                    <a:pt x="151" y="355"/>
                  </a:lnTo>
                  <a:lnTo>
                    <a:pt x="194" y="298"/>
                  </a:lnTo>
                  <a:lnTo>
                    <a:pt x="241" y="246"/>
                  </a:lnTo>
                  <a:lnTo>
                    <a:pt x="294" y="197"/>
                  </a:lnTo>
                  <a:lnTo>
                    <a:pt x="349" y="154"/>
                  </a:lnTo>
                  <a:lnTo>
                    <a:pt x="409" y="115"/>
                  </a:lnTo>
                  <a:lnTo>
                    <a:pt x="471" y="81"/>
                  </a:lnTo>
                  <a:lnTo>
                    <a:pt x="537" y="53"/>
                  </a:lnTo>
                  <a:lnTo>
                    <a:pt x="606" y="31"/>
                  </a:lnTo>
                  <a:lnTo>
                    <a:pt x="676" y="14"/>
                  </a:lnTo>
                  <a:lnTo>
                    <a:pt x="750" y="3"/>
                  </a:lnTo>
                  <a:lnTo>
                    <a:pt x="8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9" name="Group 49"/>
          <p:cNvGrpSpPr/>
          <p:nvPr/>
        </p:nvGrpSpPr>
        <p:grpSpPr>
          <a:xfrm>
            <a:off x="10223190" y="665879"/>
            <a:ext cx="357188" cy="538163"/>
            <a:chOff x="8710613" y="5610225"/>
            <a:chExt cx="357188" cy="538163"/>
          </a:xfrm>
          <a:solidFill>
            <a:srgbClr val="000000"/>
          </a:solidFill>
        </p:grpSpPr>
        <p:sp>
          <p:nvSpPr>
            <p:cNvPr id="840" name="Freeform 565"/>
            <p:cNvSpPr>
              <a:spLocks noEditPoints="1"/>
            </p:cNvSpPr>
            <p:nvPr/>
          </p:nvSpPr>
          <p:spPr bwMode="auto">
            <a:xfrm>
              <a:off x="8710613" y="5719763"/>
              <a:ext cx="357188" cy="428625"/>
            </a:xfrm>
            <a:custGeom>
              <a:avLst/>
              <a:gdLst>
                <a:gd name="T0" fmla="*/ 492 w 2250"/>
                <a:gd name="T1" fmla="*/ 481 h 2702"/>
                <a:gd name="T2" fmla="*/ 435 w 2250"/>
                <a:gd name="T3" fmla="*/ 502 h 2702"/>
                <a:gd name="T4" fmla="*/ 389 w 2250"/>
                <a:gd name="T5" fmla="*/ 540 h 2702"/>
                <a:gd name="T6" fmla="*/ 359 w 2250"/>
                <a:gd name="T7" fmla="*/ 592 h 2702"/>
                <a:gd name="T8" fmla="*/ 348 w 2250"/>
                <a:gd name="T9" fmla="*/ 652 h 2702"/>
                <a:gd name="T10" fmla="*/ 350 w 2250"/>
                <a:gd name="T11" fmla="*/ 2095 h 2702"/>
                <a:gd name="T12" fmla="*/ 372 w 2250"/>
                <a:gd name="T13" fmla="*/ 2153 h 2702"/>
                <a:gd name="T14" fmla="*/ 410 w 2250"/>
                <a:gd name="T15" fmla="*/ 2197 h 2702"/>
                <a:gd name="T16" fmla="*/ 462 w 2250"/>
                <a:gd name="T17" fmla="*/ 2228 h 2702"/>
                <a:gd name="T18" fmla="*/ 525 w 2250"/>
                <a:gd name="T19" fmla="*/ 2238 h 2702"/>
                <a:gd name="T20" fmla="*/ 1757 w 2250"/>
                <a:gd name="T21" fmla="*/ 2236 h 2702"/>
                <a:gd name="T22" fmla="*/ 1814 w 2250"/>
                <a:gd name="T23" fmla="*/ 2215 h 2702"/>
                <a:gd name="T24" fmla="*/ 1861 w 2250"/>
                <a:gd name="T25" fmla="*/ 2177 h 2702"/>
                <a:gd name="T26" fmla="*/ 1891 w 2250"/>
                <a:gd name="T27" fmla="*/ 2126 h 2702"/>
                <a:gd name="T28" fmla="*/ 1902 w 2250"/>
                <a:gd name="T29" fmla="*/ 2064 h 2702"/>
                <a:gd name="T30" fmla="*/ 1900 w 2250"/>
                <a:gd name="T31" fmla="*/ 621 h 2702"/>
                <a:gd name="T32" fmla="*/ 1878 w 2250"/>
                <a:gd name="T33" fmla="*/ 564 h 2702"/>
                <a:gd name="T34" fmla="*/ 1840 w 2250"/>
                <a:gd name="T35" fmla="*/ 519 h 2702"/>
                <a:gd name="T36" fmla="*/ 1787 w 2250"/>
                <a:gd name="T37" fmla="*/ 489 h 2702"/>
                <a:gd name="T38" fmla="*/ 1726 w 2250"/>
                <a:gd name="T39" fmla="*/ 478 h 2702"/>
                <a:gd name="T40" fmla="*/ 304 w 2250"/>
                <a:gd name="T41" fmla="*/ 0 h 2702"/>
                <a:gd name="T42" fmla="*/ 1990 w 2250"/>
                <a:gd name="T43" fmla="*/ 4 h 2702"/>
                <a:gd name="T44" fmla="*/ 2074 w 2250"/>
                <a:gd name="T45" fmla="*/ 29 h 2702"/>
                <a:gd name="T46" fmla="*/ 2145 w 2250"/>
                <a:gd name="T47" fmla="*/ 74 h 2702"/>
                <a:gd name="T48" fmla="*/ 2201 w 2250"/>
                <a:gd name="T49" fmla="*/ 137 h 2702"/>
                <a:gd name="T50" fmla="*/ 2237 w 2250"/>
                <a:gd name="T51" fmla="*/ 214 h 2702"/>
                <a:gd name="T52" fmla="*/ 2250 w 2250"/>
                <a:gd name="T53" fmla="*/ 301 h 2702"/>
                <a:gd name="T54" fmla="*/ 2247 w 2250"/>
                <a:gd name="T55" fmla="*/ 2446 h 2702"/>
                <a:gd name="T56" fmla="*/ 2222 w 2250"/>
                <a:gd name="T57" fmla="*/ 2527 h 2702"/>
                <a:gd name="T58" fmla="*/ 2176 w 2250"/>
                <a:gd name="T59" fmla="*/ 2598 h 2702"/>
                <a:gd name="T60" fmla="*/ 2111 w 2250"/>
                <a:gd name="T61" fmla="*/ 2653 h 2702"/>
                <a:gd name="T62" fmla="*/ 2033 w 2250"/>
                <a:gd name="T63" fmla="*/ 2689 h 2702"/>
                <a:gd name="T64" fmla="*/ 1945 w 2250"/>
                <a:gd name="T65" fmla="*/ 2702 h 2702"/>
                <a:gd name="T66" fmla="*/ 259 w 2250"/>
                <a:gd name="T67" fmla="*/ 2698 h 2702"/>
                <a:gd name="T68" fmla="*/ 176 w 2250"/>
                <a:gd name="T69" fmla="*/ 2673 h 2702"/>
                <a:gd name="T70" fmla="*/ 104 w 2250"/>
                <a:gd name="T71" fmla="*/ 2628 h 2702"/>
                <a:gd name="T72" fmla="*/ 49 w 2250"/>
                <a:gd name="T73" fmla="*/ 2564 h 2702"/>
                <a:gd name="T74" fmla="*/ 13 w 2250"/>
                <a:gd name="T75" fmla="*/ 2488 h 2702"/>
                <a:gd name="T76" fmla="*/ 0 w 2250"/>
                <a:gd name="T77" fmla="*/ 2401 h 2702"/>
                <a:gd name="T78" fmla="*/ 3 w 2250"/>
                <a:gd name="T79" fmla="*/ 256 h 2702"/>
                <a:gd name="T80" fmla="*/ 28 w 2250"/>
                <a:gd name="T81" fmla="*/ 174 h 2702"/>
                <a:gd name="T82" fmla="*/ 75 w 2250"/>
                <a:gd name="T83" fmla="*/ 103 h 2702"/>
                <a:gd name="T84" fmla="*/ 138 w 2250"/>
                <a:gd name="T85" fmla="*/ 48 h 2702"/>
                <a:gd name="T86" fmla="*/ 216 w 2250"/>
                <a:gd name="T87" fmla="*/ 13 h 2702"/>
                <a:gd name="T88" fmla="*/ 304 w 2250"/>
                <a:gd name="T89" fmla="*/ 0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50" h="2702">
                  <a:moveTo>
                    <a:pt x="525" y="478"/>
                  </a:moveTo>
                  <a:lnTo>
                    <a:pt x="492" y="481"/>
                  </a:lnTo>
                  <a:lnTo>
                    <a:pt x="462" y="489"/>
                  </a:lnTo>
                  <a:lnTo>
                    <a:pt x="435" y="502"/>
                  </a:lnTo>
                  <a:lnTo>
                    <a:pt x="410" y="519"/>
                  </a:lnTo>
                  <a:lnTo>
                    <a:pt x="389" y="540"/>
                  </a:lnTo>
                  <a:lnTo>
                    <a:pt x="372" y="564"/>
                  </a:lnTo>
                  <a:lnTo>
                    <a:pt x="359" y="592"/>
                  </a:lnTo>
                  <a:lnTo>
                    <a:pt x="350" y="621"/>
                  </a:lnTo>
                  <a:lnTo>
                    <a:pt x="348" y="652"/>
                  </a:lnTo>
                  <a:lnTo>
                    <a:pt x="348" y="2064"/>
                  </a:lnTo>
                  <a:lnTo>
                    <a:pt x="350" y="2095"/>
                  </a:lnTo>
                  <a:lnTo>
                    <a:pt x="359" y="2126"/>
                  </a:lnTo>
                  <a:lnTo>
                    <a:pt x="372" y="2153"/>
                  </a:lnTo>
                  <a:lnTo>
                    <a:pt x="389" y="2177"/>
                  </a:lnTo>
                  <a:lnTo>
                    <a:pt x="410" y="2197"/>
                  </a:lnTo>
                  <a:lnTo>
                    <a:pt x="435" y="2215"/>
                  </a:lnTo>
                  <a:lnTo>
                    <a:pt x="462" y="2228"/>
                  </a:lnTo>
                  <a:lnTo>
                    <a:pt x="492" y="2236"/>
                  </a:lnTo>
                  <a:lnTo>
                    <a:pt x="525" y="2238"/>
                  </a:lnTo>
                  <a:lnTo>
                    <a:pt x="1726" y="2238"/>
                  </a:lnTo>
                  <a:lnTo>
                    <a:pt x="1757" y="2236"/>
                  </a:lnTo>
                  <a:lnTo>
                    <a:pt x="1787" y="2228"/>
                  </a:lnTo>
                  <a:lnTo>
                    <a:pt x="1814" y="2215"/>
                  </a:lnTo>
                  <a:lnTo>
                    <a:pt x="1840" y="2197"/>
                  </a:lnTo>
                  <a:lnTo>
                    <a:pt x="1861" y="2177"/>
                  </a:lnTo>
                  <a:lnTo>
                    <a:pt x="1878" y="2153"/>
                  </a:lnTo>
                  <a:lnTo>
                    <a:pt x="1891" y="2126"/>
                  </a:lnTo>
                  <a:lnTo>
                    <a:pt x="1900" y="2095"/>
                  </a:lnTo>
                  <a:lnTo>
                    <a:pt x="1902" y="2064"/>
                  </a:lnTo>
                  <a:lnTo>
                    <a:pt x="1902" y="652"/>
                  </a:lnTo>
                  <a:lnTo>
                    <a:pt x="1900" y="621"/>
                  </a:lnTo>
                  <a:lnTo>
                    <a:pt x="1891" y="592"/>
                  </a:lnTo>
                  <a:lnTo>
                    <a:pt x="1878" y="564"/>
                  </a:lnTo>
                  <a:lnTo>
                    <a:pt x="1861" y="540"/>
                  </a:lnTo>
                  <a:lnTo>
                    <a:pt x="1840" y="519"/>
                  </a:lnTo>
                  <a:lnTo>
                    <a:pt x="1814" y="502"/>
                  </a:lnTo>
                  <a:lnTo>
                    <a:pt x="1787" y="489"/>
                  </a:lnTo>
                  <a:lnTo>
                    <a:pt x="1757" y="481"/>
                  </a:lnTo>
                  <a:lnTo>
                    <a:pt x="1726" y="478"/>
                  </a:lnTo>
                  <a:lnTo>
                    <a:pt x="525" y="478"/>
                  </a:lnTo>
                  <a:close/>
                  <a:moveTo>
                    <a:pt x="304" y="0"/>
                  </a:moveTo>
                  <a:lnTo>
                    <a:pt x="1945" y="0"/>
                  </a:lnTo>
                  <a:lnTo>
                    <a:pt x="1990" y="4"/>
                  </a:lnTo>
                  <a:lnTo>
                    <a:pt x="2033" y="13"/>
                  </a:lnTo>
                  <a:lnTo>
                    <a:pt x="2074" y="29"/>
                  </a:lnTo>
                  <a:lnTo>
                    <a:pt x="2111" y="48"/>
                  </a:lnTo>
                  <a:lnTo>
                    <a:pt x="2145" y="74"/>
                  </a:lnTo>
                  <a:lnTo>
                    <a:pt x="2176" y="103"/>
                  </a:lnTo>
                  <a:lnTo>
                    <a:pt x="2201" y="137"/>
                  </a:lnTo>
                  <a:lnTo>
                    <a:pt x="2222" y="174"/>
                  </a:lnTo>
                  <a:lnTo>
                    <a:pt x="2237" y="214"/>
                  </a:lnTo>
                  <a:lnTo>
                    <a:pt x="2247" y="256"/>
                  </a:lnTo>
                  <a:lnTo>
                    <a:pt x="2250" y="301"/>
                  </a:lnTo>
                  <a:lnTo>
                    <a:pt x="2250" y="2401"/>
                  </a:lnTo>
                  <a:lnTo>
                    <a:pt x="2247" y="2446"/>
                  </a:lnTo>
                  <a:lnTo>
                    <a:pt x="2237" y="2488"/>
                  </a:lnTo>
                  <a:lnTo>
                    <a:pt x="2222" y="2527"/>
                  </a:lnTo>
                  <a:lnTo>
                    <a:pt x="2201" y="2564"/>
                  </a:lnTo>
                  <a:lnTo>
                    <a:pt x="2176" y="2598"/>
                  </a:lnTo>
                  <a:lnTo>
                    <a:pt x="2145" y="2628"/>
                  </a:lnTo>
                  <a:lnTo>
                    <a:pt x="2111" y="2653"/>
                  </a:lnTo>
                  <a:lnTo>
                    <a:pt x="2074" y="2673"/>
                  </a:lnTo>
                  <a:lnTo>
                    <a:pt x="2033" y="2689"/>
                  </a:lnTo>
                  <a:lnTo>
                    <a:pt x="1990" y="2698"/>
                  </a:lnTo>
                  <a:lnTo>
                    <a:pt x="1945" y="2702"/>
                  </a:lnTo>
                  <a:lnTo>
                    <a:pt x="304" y="2702"/>
                  </a:lnTo>
                  <a:lnTo>
                    <a:pt x="259" y="2698"/>
                  </a:lnTo>
                  <a:lnTo>
                    <a:pt x="216" y="2689"/>
                  </a:lnTo>
                  <a:lnTo>
                    <a:pt x="176" y="2673"/>
                  </a:lnTo>
                  <a:lnTo>
                    <a:pt x="138" y="2653"/>
                  </a:lnTo>
                  <a:lnTo>
                    <a:pt x="104" y="2628"/>
                  </a:lnTo>
                  <a:lnTo>
                    <a:pt x="75" y="2598"/>
                  </a:lnTo>
                  <a:lnTo>
                    <a:pt x="49" y="2564"/>
                  </a:lnTo>
                  <a:lnTo>
                    <a:pt x="28" y="2527"/>
                  </a:lnTo>
                  <a:lnTo>
                    <a:pt x="13" y="2488"/>
                  </a:lnTo>
                  <a:lnTo>
                    <a:pt x="3" y="2446"/>
                  </a:lnTo>
                  <a:lnTo>
                    <a:pt x="0" y="2401"/>
                  </a:lnTo>
                  <a:lnTo>
                    <a:pt x="0" y="301"/>
                  </a:lnTo>
                  <a:lnTo>
                    <a:pt x="3" y="256"/>
                  </a:lnTo>
                  <a:lnTo>
                    <a:pt x="13" y="214"/>
                  </a:lnTo>
                  <a:lnTo>
                    <a:pt x="28" y="174"/>
                  </a:lnTo>
                  <a:lnTo>
                    <a:pt x="49" y="137"/>
                  </a:lnTo>
                  <a:lnTo>
                    <a:pt x="75" y="103"/>
                  </a:lnTo>
                  <a:lnTo>
                    <a:pt x="104" y="74"/>
                  </a:lnTo>
                  <a:lnTo>
                    <a:pt x="138" y="48"/>
                  </a:lnTo>
                  <a:lnTo>
                    <a:pt x="176" y="29"/>
                  </a:lnTo>
                  <a:lnTo>
                    <a:pt x="216" y="13"/>
                  </a:lnTo>
                  <a:lnTo>
                    <a:pt x="259" y="4"/>
                  </a:lnTo>
                  <a:lnTo>
                    <a:pt x="3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566"/>
            <p:cNvSpPr>
              <a:spLocks noEditPoints="1"/>
            </p:cNvSpPr>
            <p:nvPr/>
          </p:nvSpPr>
          <p:spPr bwMode="auto">
            <a:xfrm>
              <a:off x="8797926" y="5830888"/>
              <a:ext cx="193675" cy="198438"/>
            </a:xfrm>
            <a:custGeom>
              <a:avLst/>
              <a:gdLst>
                <a:gd name="T0" fmla="*/ 592 w 1221"/>
                <a:gd name="T1" fmla="*/ 766 h 1248"/>
                <a:gd name="T2" fmla="*/ 543 w 1221"/>
                <a:gd name="T3" fmla="*/ 903 h 1248"/>
                <a:gd name="T4" fmla="*/ 620 w 1221"/>
                <a:gd name="T5" fmla="*/ 875 h 1248"/>
                <a:gd name="T6" fmla="*/ 724 w 1221"/>
                <a:gd name="T7" fmla="*/ 867 h 1248"/>
                <a:gd name="T8" fmla="*/ 621 w 1221"/>
                <a:gd name="T9" fmla="*/ 761 h 1248"/>
                <a:gd name="T10" fmla="*/ 711 w 1221"/>
                <a:gd name="T11" fmla="*/ 578 h 1248"/>
                <a:gd name="T12" fmla="*/ 689 w 1221"/>
                <a:gd name="T13" fmla="*/ 594 h 1248"/>
                <a:gd name="T14" fmla="*/ 698 w 1221"/>
                <a:gd name="T15" fmla="*/ 670 h 1248"/>
                <a:gd name="T16" fmla="*/ 751 w 1221"/>
                <a:gd name="T17" fmla="*/ 744 h 1248"/>
                <a:gd name="T18" fmla="*/ 831 w 1221"/>
                <a:gd name="T19" fmla="*/ 773 h 1248"/>
                <a:gd name="T20" fmla="*/ 910 w 1221"/>
                <a:gd name="T21" fmla="*/ 744 h 1248"/>
                <a:gd name="T22" fmla="*/ 963 w 1221"/>
                <a:gd name="T23" fmla="*/ 670 h 1248"/>
                <a:gd name="T24" fmla="*/ 973 w 1221"/>
                <a:gd name="T25" fmla="*/ 594 h 1248"/>
                <a:gd name="T26" fmla="*/ 951 w 1221"/>
                <a:gd name="T27" fmla="*/ 578 h 1248"/>
                <a:gd name="T28" fmla="*/ 296 w 1221"/>
                <a:gd name="T29" fmla="*/ 577 h 1248"/>
                <a:gd name="T30" fmla="*/ 267 w 1221"/>
                <a:gd name="T31" fmla="*/ 592 h 1248"/>
                <a:gd name="T32" fmla="*/ 275 w 1221"/>
                <a:gd name="T33" fmla="*/ 670 h 1248"/>
                <a:gd name="T34" fmla="*/ 328 w 1221"/>
                <a:gd name="T35" fmla="*/ 744 h 1248"/>
                <a:gd name="T36" fmla="*/ 407 w 1221"/>
                <a:gd name="T37" fmla="*/ 773 h 1248"/>
                <a:gd name="T38" fmla="*/ 487 w 1221"/>
                <a:gd name="T39" fmla="*/ 744 h 1248"/>
                <a:gd name="T40" fmla="*/ 540 w 1221"/>
                <a:gd name="T41" fmla="*/ 670 h 1248"/>
                <a:gd name="T42" fmla="*/ 549 w 1221"/>
                <a:gd name="T43" fmla="*/ 594 h 1248"/>
                <a:gd name="T44" fmla="*/ 525 w 1221"/>
                <a:gd name="T45" fmla="*/ 578 h 1248"/>
                <a:gd name="T46" fmla="*/ 611 w 1221"/>
                <a:gd name="T47" fmla="*/ 0 h 1248"/>
                <a:gd name="T48" fmla="*/ 793 w 1221"/>
                <a:gd name="T49" fmla="*/ 23 h 1248"/>
                <a:gd name="T50" fmla="*/ 952 w 1221"/>
                <a:gd name="T51" fmla="*/ 91 h 1248"/>
                <a:gd name="T52" fmla="*/ 1081 w 1221"/>
                <a:gd name="T53" fmla="*/ 195 h 1248"/>
                <a:gd name="T54" fmla="*/ 1172 w 1221"/>
                <a:gd name="T55" fmla="*/ 328 h 1248"/>
                <a:gd name="T56" fmla="*/ 1217 w 1221"/>
                <a:gd name="T57" fmla="*/ 483 h 1248"/>
                <a:gd name="T58" fmla="*/ 1209 w 1221"/>
                <a:gd name="T59" fmla="*/ 646 h 1248"/>
                <a:gd name="T60" fmla="*/ 1147 w 1221"/>
                <a:gd name="T61" fmla="*/ 795 h 1248"/>
                <a:gd name="T62" fmla="*/ 1043 w 1221"/>
                <a:gd name="T63" fmla="*/ 918 h 1248"/>
                <a:gd name="T64" fmla="*/ 974 w 1221"/>
                <a:gd name="T65" fmla="*/ 1083 h 1248"/>
                <a:gd name="T66" fmla="*/ 955 w 1221"/>
                <a:gd name="T67" fmla="*/ 1146 h 1248"/>
                <a:gd name="T68" fmla="*/ 906 w 1221"/>
                <a:gd name="T69" fmla="*/ 1190 h 1248"/>
                <a:gd name="T70" fmla="*/ 808 w 1221"/>
                <a:gd name="T71" fmla="*/ 1224 h 1248"/>
                <a:gd name="T72" fmla="*/ 672 w 1221"/>
                <a:gd name="T73" fmla="*/ 1246 h 1248"/>
                <a:gd name="T74" fmla="*/ 516 w 1221"/>
                <a:gd name="T75" fmla="*/ 1242 h 1248"/>
                <a:gd name="T76" fmla="*/ 392 w 1221"/>
                <a:gd name="T77" fmla="*/ 1215 h 1248"/>
                <a:gd name="T78" fmla="*/ 306 w 1221"/>
                <a:gd name="T79" fmla="*/ 1181 h 1248"/>
                <a:gd name="T80" fmla="*/ 260 w 1221"/>
                <a:gd name="T81" fmla="*/ 1135 h 1248"/>
                <a:gd name="T82" fmla="*/ 249 w 1221"/>
                <a:gd name="T83" fmla="*/ 792 h 1248"/>
                <a:gd name="T84" fmla="*/ 105 w 1221"/>
                <a:gd name="T85" fmla="*/ 841 h 1248"/>
                <a:gd name="T86" fmla="*/ 27 w 1221"/>
                <a:gd name="T87" fmla="*/ 700 h 1248"/>
                <a:gd name="T88" fmla="*/ 0 w 1221"/>
                <a:gd name="T89" fmla="*/ 539 h 1248"/>
                <a:gd name="T90" fmla="*/ 27 w 1221"/>
                <a:gd name="T91" fmla="*/ 378 h 1248"/>
                <a:gd name="T92" fmla="*/ 104 w 1221"/>
                <a:gd name="T93" fmla="*/ 237 h 1248"/>
                <a:gd name="T94" fmla="*/ 223 w 1221"/>
                <a:gd name="T95" fmla="*/ 122 h 1248"/>
                <a:gd name="T96" fmla="*/ 373 w 1221"/>
                <a:gd name="T97" fmla="*/ 42 h 1248"/>
                <a:gd name="T98" fmla="*/ 549 w 1221"/>
                <a:gd name="T99" fmla="*/ 2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21" h="1248">
                  <a:moveTo>
                    <a:pt x="611" y="760"/>
                  </a:moveTo>
                  <a:lnTo>
                    <a:pt x="602" y="762"/>
                  </a:lnTo>
                  <a:lnTo>
                    <a:pt x="592" y="766"/>
                  </a:lnTo>
                  <a:lnTo>
                    <a:pt x="584" y="773"/>
                  </a:lnTo>
                  <a:lnTo>
                    <a:pt x="502" y="867"/>
                  </a:lnTo>
                  <a:lnTo>
                    <a:pt x="543" y="903"/>
                  </a:lnTo>
                  <a:lnTo>
                    <a:pt x="588" y="881"/>
                  </a:lnTo>
                  <a:lnTo>
                    <a:pt x="604" y="875"/>
                  </a:lnTo>
                  <a:lnTo>
                    <a:pt x="620" y="875"/>
                  </a:lnTo>
                  <a:lnTo>
                    <a:pt x="636" y="881"/>
                  </a:lnTo>
                  <a:lnTo>
                    <a:pt x="683" y="904"/>
                  </a:lnTo>
                  <a:lnTo>
                    <a:pt x="724" y="867"/>
                  </a:lnTo>
                  <a:lnTo>
                    <a:pt x="639" y="772"/>
                  </a:lnTo>
                  <a:lnTo>
                    <a:pt x="631" y="766"/>
                  </a:lnTo>
                  <a:lnTo>
                    <a:pt x="621" y="761"/>
                  </a:lnTo>
                  <a:lnTo>
                    <a:pt x="611" y="760"/>
                  </a:lnTo>
                  <a:close/>
                  <a:moveTo>
                    <a:pt x="722" y="577"/>
                  </a:moveTo>
                  <a:lnTo>
                    <a:pt x="711" y="578"/>
                  </a:lnTo>
                  <a:lnTo>
                    <a:pt x="701" y="581"/>
                  </a:lnTo>
                  <a:lnTo>
                    <a:pt x="694" y="587"/>
                  </a:lnTo>
                  <a:lnTo>
                    <a:pt x="689" y="594"/>
                  </a:lnTo>
                  <a:lnTo>
                    <a:pt x="687" y="604"/>
                  </a:lnTo>
                  <a:lnTo>
                    <a:pt x="690" y="639"/>
                  </a:lnTo>
                  <a:lnTo>
                    <a:pt x="698" y="670"/>
                  </a:lnTo>
                  <a:lnTo>
                    <a:pt x="711" y="698"/>
                  </a:lnTo>
                  <a:lnTo>
                    <a:pt x="729" y="723"/>
                  </a:lnTo>
                  <a:lnTo>
                    <a:pt x="751" y="744"/>
                  </a:lnTo>
                  <a:lnTo>
                    <a:pt x="775" y="760"/>
                  </a:lnTo>
                  <a:lnTo>
                    <a:pt x="801" y="770"/>
                  </a:lnTo>
                  <a:lnTo>
                    <a:pt x="831" y="773"/>
                  </a:lnTo>
                  <a:lnTo>
                    <a:pt x="859" y="770"/>
                  </a:lnTo>
                  <a:lnTo>
                    <a:pt x="886" y="760"/>
                  </a:lnTo>
                  <a:lnTo>
                    <a:pt x="910" y="744"/>
                  </a:lnTo>
                  <a:lnTo>
                    <a:pt x="932" y="723"/>
                  </a:lnTo>
                  <a:lnTo>
                    <a:pt x="950" y="698"/>
                  </a:lnTo>
                  <a:lnTo>
                    <a:pt x="963" y="670"/>
                  </a:lnTo>
                  <a:lnTo>
                    <a:pt x="971" y="639"/>
                  </a:lnTo>
                  <a:lnTo>
                    <a:pt x="974" y="604"/>
                  </a:lnTo>
                  <a:lnTo>
                    <a:pt x="973" y="594"/>
                  </a:lnTo>
                  <a:lnTo>
                    <a:pt x="967" y="587"/>
                  </a:lnTo>
                  <a:lnTo>
                    <a:pt x="960" y="581"/>
                  </a:lnTo>
                  <a:lnTo>
                    <a:pt x="951" y="578"/>
                  </a:lnTo>
                  <a:lnTo>
                    <a:pt x="940" y="577"/>
                  </a:lnTo>
                  <a:lnTo>
                    <a:pt x="722" y="577"/>
                  </a:lnTo>
                  <a:close/>
                  <a:moveTo>
                    <a:pt x="296" y="577"/>
                  </a:moveTo>
                  <a:lnTo>
                    <a:pt x="283" y="578"/>
                  </a:lnTo>
                  <a:lnTo>
                    <a:pt x="273" y="583"/>
                  </a:lnTo>
                  <a:lnTo>
                    <a:pt x="267" y="592"/>
                  </a:lnTo>
                  <a:lnTo>
                    <a:pt x="265" y="604"/>
                  </a:lnTo>
                  <a:lnTo>
                    <a:pt x="268" y="639"/>
                  </a:lnTo>
                  <a:lnTo>
                    <a:pt x="275" y="670"/>
                  </a:lnTo>
                  <a:lnTo>
                    <a:pt x="289" y="698"/>
                  </a:lnTo>
                  <a:lnTo>
                    <a:pt x="306" y="723"/>
                  </a:lnTo>
                  <a:lnTo>
                    <a:pt x="328" y="744"/>
                  </a:lnTo>
                  <a:lnTo>
                    <a:pt x="352" y="760"/>
                  </a:lnTo>
                  <a:lnTo>
                    <a:pt x="379" y="770"/>
                  </a:lnTo>
                  <a:lnTo>
                    <a:pt x="407" y="773"/>
                  </a:lnTo>
                  <a:lnTo>
                    <a:pt x="437" y="770"/>
                  </a:lnTo>
                  <a:lnTo>
                    <a:pt x="463" y="760"/>
                  </a:lnTo>
                  <a:lnTo>
                    <a:pt x="487" y="744"/>
                  </a:lnTo>
                  <a:lnTo>
                    <a:pt x="509" y="723"/>
                  </a:lnTo>
                  <a:lnTo>
                    <a:pt x="527" y="698"/>
                  </a:lnTo>
                  <a:lnTo>
                    <a:pt x="540" y="670"/>
                  </a:lnTo>
                  <a:lnTo>
                    <a:pt x="548" y="639"/>
                  </a:lnTo>
                  <a:lnTo>
                    <a:pt x="551" y="604"/>
                  </a:lnTo>
                  <a:lnTo>
                    <a:pt x="549" y="594"/>
                  </a:lnTo>
                  <a:lnTo>
                    <a:pt x="543" y="587"/>
                  </a:lnTo>
                  <a:lnTo>
                    <a:pt x="535" y="581"/>
                  </a:lnTo>
                  <a:lnTo>
                    <a:pt x="525" y="578"/>
                  </a:lnTo>
                  <a:lnTo>
                    <a:pt x="514" y="577"/>
                  </a:lnTo>
                  <a:lnTo>
                    <a:pt x="296" y="577"/>
                  </a:lnTo>
                  <a:close/>
                  <a:moveTo>
                    <a:pt x="611" y="0"/>
                  </a:moveTo>
                  <a:lnTo>
                    <a:pt x="673" y="2"/>
                  </a:lnTo>
                  <a:lnTo>
                    <a:pt x="733" y="10"/>
                  </a:lnTo>
                  <a:lnTo>
                    <a:pt x="793" y="23"/>
                  </a:lnTo>
                  <a:lnTo>
                    <a:pt x="849" y="42"/>
                  </a:lnTo>
                  <a:lnTo>
                    <a:pt x="901" y="65"/>
                  </a:lnTo>
                  <a:lnTo>
                    <a:pt x="952" y="91"/>
                  </a:lnTo>
                  <a:lnTo>
                    <a:pt x="999" y="122"/>
                  </a:lnTo>
                  <a:lnTo>
                    <a:pt x="1042" y="157"/>
                  </a:lnTo>
                  <a:lnTo>
                    <a:pt x="1081" y="195"/>
                  </a:lnTo>
                  <a:lnTo>
                    <a:pt x="1116" y="237"/>
                  </a:lnTo>
                  <a:lnTo>
                    <a:pt x="1147" y="282"/>
                  </a:lnTo>
                  <a:lnTo>
                    <a:pt x="1172" y="328"/>
                  </a:lnTo>
                  <a:lnTo>
                    <a:pt x="1193" y="378"/>
                  </a:lnTo>
                  <a:lnTo>
                    <a:pt x="1209" y="429"/>
                  </a:lnTo>
                  <a:lnTo>
                    <a:pt x="1217" y="483"/>
                  </a:lnTo>
                  <a:lnTo>
                    <a:pt x="1221" y="539"/>
                  </a:lnTo>
                  <a:lnTo>
                    <a:pt x="1217" y="593"/>
                  </a:lnTo>
                  <a:lnTo>
                    <a:pt x="1209" y="646"/>
                  </a:lnTo>
                  <a:lnTo>
                    <a:pt x="1193" y="698"/>
                  </a:lnTo>
                  <a:lnTo>
                    <a:pt x="1173" y="747"/>
                  </a:lnTo>
                  <a:lnTo>
                    <a:pt x="1147" y="795"/>
                  </a:lnTo>
                  <a:lnTo>
                    <a:pt x="1117" y="839"/>
                  </a:lnTo>
                  <a:lnTo>
                    <a:pt x="1082" y="881"/>
                  </a:lnTo>
                  <a:lnTo>
                    <a:pt x="1043" y="918"/>
                  </a:lnTo>
                  <a:lnTo>
                    <a:pt x="978" y="798"/>
                  </a:lnTo>
                  <a:lnTo>
                    <a:pt x="974" y="792"/>
                  </a:lnTo>
                  <a:lnTo>
                    <a:pt x="974" y="1083"/>
                  </a:lnTo>
                  <a:lnTo>
                    <a:pt x="971" y="1105"/>
                  </a:lnTo>
                  <a:lnTo>
                    <a:pt x="966" y="1127"/>
                  </a:lnTo>
                  <a:lnTo>
                    <a:pt x="955" y="1146"/>
                  </a:lnTo>
                  <a:lnTo>
                    <a:pt x="942" y="1164"/>
                  </a:lnTo>
                  <a:lnTo>
                    <a:pt x="925" y="1178"/>
                  </a:lnTo>
                  <a:lnTo>
                    <a:pt x="906" y="1190"/>
                  </a:lnTo>
                  <a:lnTo>
                    <a:pt x="877" y="1202"/>
                  </a:lnTo>
                  <a:lnTo>
                    <a:pt x="845" y="1214"/>
                  </a:lnTo>
                  <a:lnTo>
                    <a:pt x="808" y="1224"/>
                  </a:lnTo>
                  <a:lnTo>
                    <a:pt x="767" y="1233"/>
                  </a:lnTo>
                  <a:lnTo>
                    <a:pt x="722" y="1241"/>
                  </a:lnTo>
                  <a:lnTo>
                    <a:pt x="672" y="1246"/>
                  </a:lnTo>
                  <a:lnTo>
                    <a:pt x="618" y="1248"/>
                  </a:lnTo>
                  <a:lnTo>
                    <a:pt x="565" y="1246"/>
                  </a:lnTo>
                  <a:lnTo>
                    <a:pt x="516" y="1242"/>
                  </a:lnTo>
                  <a:lnTo>
                    <a:pt x="471" y="1234"/>
                  </a:lnTo>
                  <a:lnTo>
                    <a:pt x="429" y="1224"/>
                  </a:lnTo>
                  <a:lnTo>
                    <a:pt x="392" y="1215"/>
                  </a:lnTo>
                  <a:lnTo>
                    <a:pt x="359" y="1203"/>
                  </a:lnTo>
                  <a:lnTo>
                    <a:pt x="330" y="1192"/>
                  </a:lnTo>
                  <a:lnTo>
                    <a:pt x="306" y="1181"/>
                  </a:lnTo>
                  <a:lnTo>
                    <a:pt x="288" y="1169"/>
                  </a:lnTo>
                  <a:lnTo>
                    <a:pt x="271" y="1154"/>
                  </a:lnTo>
                  <a:lnTo>
                    <a:pt x="260" y="1135"/>
                  </a:lnTo>
                  <a:lnTo>
                    <a:pt x="252" y="1115"/>
                  </a:lnTo>
                  <a:lnTo>
                    <a:pt x="249" y="1093"/>
                  </a:lnTo>
                  <a:lnTo>
                    <a:pt x="249" y="792"/>
                  </a:lnTo>
                  <a:lnTo>
                    <a:pt x="180" y="922"/>
                  </a:lnTo>
                  <a:lnTo>
                    <a:pt x="140" y="884"/>
                  </a:lnTo>
                  <a:lnTo>
                    <a:pt x="105" y="841"/>
                  </a:lnTo>
                  <a:lnTo>
                    <a:pt x="75" y="797"/>
                  </a:lnTo>
                  <a:lnTo>
                    <a:pt x="48" y="749"/>
                  </a:lnTo>
                  <a:lnTo>
                    <a:pt x="27" y="700"/>
                  </a:lnTo>
                  <a:lnTo>
                    <a:pt x="13" y="648"/>
                  </a:lnTo>
                  <a:lnTo>
                    <a:pt x="3" y="594"/>
                  </a:lnTo>
                  <a:lnTo>
                    <a:pt x="0" y="539"/>
                  </a:lnTo>
                  <a:lnTo>
                    <a:pt x="3" y="483"/>
                  </a:lnTo>
                  <a:lnTo>
                    <a:pt x="13" y="429"/>
                  </a:lnTo>
                  <a:lnTo>
                    <a:pt x="27" y="378"/>
                  </a:lnTo>
                  <a:lnTo>
                    <a:pt x="48" y="328"/>
                  </a:lnTo>
                  <a:lnTo>
                    <a:pt x="75" y="282"/>
                  </a:lnTo>
                  <a:lnTo>
                    <a:pt x="104" y="237"/>
                  </a:lnTo>
                  <a:lnTo>
                    <a:pt x="140" y="195"/>
                  </a:lnTo>
                  <a:lnTo>
                    <a:pt x="179" y="157"/>
                  </a:lnTo>
                  <a:lnTo>
                    <a:pt x="223" y="122"/>
                  </a:lnTo>
                  <a:lnTo>
                    <a:pt x="270" y="91"/>
                  </a:lnTo>
                  <a:lnTo>
                    <a:pt x="321" y="65"/>
                  </a:lnTo>
                  <a:lnTo>
                    <a:pt x="373" y="42"/>
                  </a:lnTo>
                  <a:lnTo>
                    <a:pt x="429" y="23"/>
                  </a:lnTo>
                  <a:lnTo>
                    <a:pt x="488" y="10"/>
                  </a:lnTo>
                  <a:lnTo>
                    <a:pt x="549" y="2"/>
                  </a:lnTo>
                  <a:lnTo>
                    <a:pt x="6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567"/>
            <p:cNvSpPr>
              <a:spLocks/>
            </p:cNvSpPr>
            <p:nvPr/>
          </p:nvSpPr>
          <p:spPr bwMode="auto">
            <a:xfrm>
              <a:off x="8804276" y="5610225"/>
              <a:ext cx="169863" cy="92075"/>
            </a:xfrm>
            <a:custGeom>
              <a:avLst/>
              <a:gdLst>
                <a:gd name="T0" fmla="*/ 177 w 1073"/>
                <a:gd name="T1" fmla="*/ 0 h 582"/>
                <a:gd name="T2" fmla="*/ 895 w 1073"/>
                <a:gd name="T3" fmla="*/ 0 h 582"/>
                <a:gd name="T4" fmla="*/ 927 w 1073"/>
                <a:gd name="T5" fmla="*/ 3 h 582"/>
                <a:gd name="T6" fmla="*/ 957 w 1073"/>
                <a:gd name="T7" fmla="*/ 11 h 582"/>
                <a:gd name="T8" fmla="*/ 985 w 1073"/>
                <a:gd name="T9" fmla="*/ 24 h 582"/>
                <a:gd name="T10" fmla="*/ 1009 w 1073"/>
                <a:gd name="T11" fmla="*/ 41 h 582"/>
                <a:gd name="T12" fmla="*/ 1030 w 1073"/>
                <a:gd name="T13" fmla="*/ 62 h 582"/>
                <a:gd name="T14" fmla="*/ 1048 w 1073"/>
                <a:gd name="T15" fmla="*/ 86 h 582"/>
                <a:gd name="T16" fmla="*/ 1061 w 1073"/>
                <a:gd name="T17" fmla="*/ 114 h 582"/>
                <a:gd name="T18" fmla="*/ 1070 w 1073"/>
                <a:gd name="T19" fmla="*/ 143 h 582"/>
                <a:gd name="T20" fmla="*/ 1072 w 1073"/>
                <a:gd name="T21" fmla="*/ 174 h 582"/>
                <a:gd name="T22" fmla="*/ 1073 w 1073"/>
                <a:gd name="T23" fmla="*/ 174 h 582"/>
                <a:gd name="T24" fmla="*/ 1073 w 1073"/>
                <a:gd name="T25" fmla="*/ 582 h 582"/>
                <a:gd name="T26" fmla="*/ 0 w 1073"/>
                <a:gd name="T27" fmla="*/ 582 h 582"/>
                <a:gd name="T28" fmla="*/ 0 w 1073"/>
                <a:gd name="T29" fmla="*/ 174 h 582"/>
                <a:gd name="T30" fmla="*/ 3 w 1073"/>
                <a:gd name="T31" fmla="*/ 143 h 582"/>
                <a:gd name="T32" fmla="*/ 11 w 1073"/>
                <a:gd name="T33" fmla="*/ 114 h 582"/>
                <a:gd name="T34" fmla="*/ 25 w 1073"/>
                <a:gd name="T35" fmla="*/ 86 h 582"/>
                <a:gd name="T36" fmla="*/ 41 w 1073"/>
                <a:gd name="T37" fmla="*/ 62 h 582"/>
                <a:gd name="T38" fmla="*/ 63 w 1073"/>
                <a:gd name="T39" fmla="*/ 41 h 582"/>
                <a:gd name="T40" fmla="*/ 87 w 1073"/>
                <a:gd name="T41" fmla="*/ 24 h 582"/>
                <a:gd name="T42" fmla="*/ 115 w 1073"/>
                <a:gd name="T43" fmla="*/ 11 h 582"/>
                <a:gd name="T44" fmla="*/ 145 w 1073"/>
                <a:gd name="T45" fmla="*/ 3 h 582"/>
                <a:gd name="T46" fmla="*/ 177 w 1073"/>
                <a:gd name="T47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73" h="582">
                  <a:moveTo>
                    <a:pt x="177" y="0"/>
                  </a:moveTo>
                  <a:lnTo>
                    <a:pt x="895" y="0"/>
                  </a:lnTo>
                  <a:lnTo>
                    <a:pt x="927" y="3"/>
                  </a:lnTo>
                  <a:lnTo>
                    <a:pt x="957" y="11"/>
                  </a:lnTo>
                  <a:lnTo>
                    <a:pt x="985" y="24"/>
                  </a:lnTo>
                  <a:lnTo>
                    <a:pt x="1009" y="41"/>
                  </a:lnTo>
                  <a:lnTo>
                    <a:pt x="1030" y="62"/>
                  </a:lnTo>
                  <a:lnTo>
                    <a:pt x="1048" y="86"/>
                  </a:lnTo>
                  <a:lnTo>
                    <a:pt x="1061" y="114"/>
                  </a:lnTo>
                  <a:lnTo>
                    <a:pt x="1070" y="143"/>
                  </a:lnTo>
                  <a:lnTo>
                    <a:pt x="1072" y="174"/>
                  </a:lnTo>
                  <a:lnTo>
                    <a:pt x="1073" y="174"/>
                  </a:lnTo>
                  <a:lnTo>
                    <a:pt x="1073" y="582"/>
                  </a:lnTo>
                  <a:lnTo>
                    <a:pt x="0" y="582"/>
                  </a:lnTo>
                  <a:lnTo>
                    <a:pt x="0" y="174"/>
                  </a:lnTo>
                  <a:lnTo>
                    <a:pt x="3" y="143"/>
                  </a:lnTo>
                  <a:lnTo>
                    <a:pt x="11" y="114"/>
                  </a:lnTo>
                  <a:lnTo>
                    <a:pt x="25" y="86"/>
                  </a:lnTo>
                  <a:lnTo>
                    <a:pt x="41" y="62"/>
                  </a:lnTo>
                  <a:lnTo>
                    <a:pt x="63" y="41"/>
                  </a:lnTo>
                  <a:lnTo>
                    <a:pt x="87" y="24"/>
                  </a:lnTo>
                  <a:lnTo>
                    <a:pt x="115" y="11"/>
                  </a:lnTo>
                  <a:lnTo>
                    <a:pt x="145" y="3"/>
                  </a:lnTo>
                  <a:lnTo>
                    <a:pt x="1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43" name="Freeform 572"/>
          <p:cNvSpPr>
            <a:spLocks noEditPoints="1"/>
          </p:cNvSpPr>
          <p:nvPr/>
        </p:nvSpPr>
        <p:spPr bwMode="auto">
          <a:xfrm>
            <a:off x="11064664" y="709535"/>
            <a:ext cx="520700" cy="450850"/>
          </a:xfrm>
          <a:custGeom>
            <a:avLst/>
            <a:gdLst>
              <a:gd name="T0" fmla="*/ 2709 w 3607"/>
              <a:gd name="T1" fmla="*/ 2240 h 2839"/>
              <a:gd name="T2" fmla="*/ 2558 w 3607"/>
              <a:gd name="T3" fmla="*/ 2337 h 2839"/>
              <a:gd name="T4" fmla="*/ 2558 w 3607"/>
              <a:gd name="T5" fmla="*/ 2523 h 2839"/>
              <a:gd name="T6" fmla="*/ 2709 w 3607"/>
              <a:gd name="T7" fmla="*/ 2621 h 2839"/>
              <a:gd name="T8" fmla="*/ 2881 w 3607"/>
              <a:gd name="T9" fmla="*/ 2573 h 2839"/>
              <a:gd name="T10" fmla="*/ 2945 w 3607"/>
              <a:gd name="T11" fmla="*/ 2398 h 2839"/>
              <a:gd name="T12" fmla="*/ 2828 w 3607"/>
              <a:gd name="T13" fmla="*/ 2256 h 2839"/>
              <a:gd name="T14" fmla="*/ 1163 w 3607"/>
              <a:gd name="T15" fmla="*/ 2246 h 2839"/>
              <a:gd name="T16" fmla="*/ 1028 w 3607"/>
              <a:gd name="T17" fmla="*/ 2366 h 2839"/>
              <a:gd name="T18" fmla="*/ 1061 w 3607"/>
              <a:gd name="T19" fmla="*/ 2549 h 2839"/>
              <a:gd name="T20" fmla="*/ 1223 w 3607"/>
              <a:gd name="T21" fmla="*/ 2623 h 2839"/>
              <a:gd name="T22" fmla="*/ 1387 w 3607"/>
              <a:gd name="T23" fmla="*/ 2549 h 2839"/>
              <a:gd name="T24" fmla="*/ 1420 w 3607"/>
              <a:gd name="T25" fmla="*/ 2366 h 2839"/>
              <a:gd name="T26" fmla="*/ 1284 w 3607"/>
              <a:gd name="T27" fmla="*/ 2246 h 2839"/>
              <a:gd name="T28" fmla="*/ 1933 w 3607"/>
              <a:gd name="T29" fmla="*/ 1072 h 2839"/>
              <a:gd name="T30" fmla="*/ 2730 w 3607"/>
              <a:gd name="T31" fmla="*/ 782 h 2839"/>
              <a:gd name="T32" fmla="*/ 619 w 3607"/>
              <a:gd name="T33" fmla="*/ 96 h 2839"/>
              <a:gd name="T34" fmla="*/ 805 w 3607"/>
              <a:gd name="T35" fmla="*/ 220 h 2839"/>
              <a:gd name="T36" fmla="*/ 1044 w 3607"/>
              <a:gd name="T37" fmla="*/ 1534 h 2839"/>
              <a:gd name="T38" fmla="*/ 1202 w 3607"/>
              <a:gd name="T39" fmla="*/ 1620 h 2839"/>
              <a:gd name="T40" fmla="*/ 1182 w 3607"/>
              <a:gd name="T41" fmla="*/ 243 h 2839"/>
              <a:gd name="T42" fmla="*/ 1346 w 3607"/>
              <a:gd name="T43" fmla="*/ 157 h 2839"/>
              <a:gd name="T44" fmla="*/ 3481 w 3607"/>
              <a:gd name="T45" fmla="*/ 205 h 2839"/>
              <a:gd name="T46" fmla="*/ 3540 w 3607"/>
              <a:gd name="T47" fmla="*/ 351 h 2839"/>
              <a:gd name="T48" fmla="*/ 3264 w 3607"/>
              <a:gd name="T49" fmla="*/ 1624 h 2839"/>
              <a:gd name="T50" fmla="*/ 3447 w 3607"/>
              <a:gd name="T51" fmla="*/ 1695 h 2839"/>
              <a:gd name="T52" fmla="*/ 3564 w 3607"/>
              <a:gd name="T53" fmla="*/ 1834 h 2839"/>
              <a:gd name="T54" fmla="*/ 3604 w 3607"/>
              <a:gd name="T55" fmla="*/ 2188 h 2839"/>
              <a:gd name="T56" fmla="*/ 3587 w 3607"/>
              <a:gd name="T57" fmla="*/ 2342 h 2839"/>
              <a:gd name="T58" fmla="*/ 3469 w 3607"/>
              <a:gd name="T59" fmla="*/ 2509 h 2839"/>
              <a:gd name="T60" fmla="*/ 3291 w 3607"/>
              <a:gd name="T61" fmla="*/ 2584 h 2839"/>
              <a:gd name="T62" fmla="*/ 3123 w 3607"/>
              <a:gd name="T63" fmla="*/ 2634 h 2839"/>
              <a:gd name="T64" fmla="*/ 2895 w 3607"/>
              <a:gd name="T65" fmla="*/ 2812 h 2839"/>
              <a:gd name="T66" fmla="*/ 2586 w 3607"/>
              <a:gd name="T67" fmla="*/ 2812 h 2839"/>
              <a:gd name="T68" fmla="*/ 2358 w 3607"/>
              <a:gd name="T69" fmla="*/ 2634 h 2839"/>
              <a:gd name="T70" fmla="*/ 1629 w 3607"/>
              <a:gd name="T71" fmla="*/ 2592 h 2839"/>
              <a:gd name="T72" fmla="*/ 1425 w 3607"/>
              <a:gd name="T73" fmla="*/ 2793 h 2839"/>
              <a:gd name="T74" fmla="*/ 1118 w 3607"/>
              <a:gd name="T75" fmla="*/ 2826 h 2839"/>
              <a:gd name="T76" fmla="*/ 869 w 3607"/>
              <a:gd name="T77" fmla="*/ 2673 h 2839"/>
              <a:gd name="T78" fmla="*/ 774 w 3607"/>
              <a:gd name="T79" fmla="*/ 2270 h 2839"/>
              <a:gd name="T80" fmla="*/ 902 w 3607"/>
              <a:gd name="T81" fmla="*/ 2152 h 2839"/>
              <a:gd name="T82" fmla="*/ 1170 w 3607"/>
              <a:gd name="T83" fmla="*/ 2026 h 2839"/>
              <a:gd name="T84" fmla="*/ 1468 w 3607"/>
              <a:gd name="T85" fmla="*/ 2091 h 2839"/>
              <a:gd name="T86" fmla="*/ 1629 w 3607"/>
              <a:gd name="T87" fmla="*/ 2270 h 2839"/>
              <a:gd name="T88" fmla="*/ 2456 w 3607"/>
              <a:gd name="T89" fmla="*/ 2120 h 2839"/>
              <a:gd name="T90" fmla="*/ 2740 w 3607"/>
              <a:gd name="T91" fmla="*/ 2022 h 2839"/>
              <a:gd name="T92" fmla="*/ 3026 w 3607"/>
              <a:gd name="T93" fmla="*/ 2120 h 2839"/>
              <a:gd name="T94" fmla="*/ 3147 w 3607"/>
              <a:gd name="T95" fmla="*/ 2270 h 2839"/>
              <a:gd name="T96" fmla="*/ 3250 w 3607"/>
              <a:gd name="T97" fmla="*/ 2256 h 2839"/>
              <a:gd name="T98" fmla="*/ 3258 w 3607"/>
              <a:gd name="T99" fmla="*/ 2004 h 2839"/>
              <a:gd name="T100" fmla="*/ 3234 w 3607"/>
              <a:gd name="T101" fmla="*/ 1949 h 2839"/>
              <a:gd name="T102" fmla="*/ 900 w 3607"/>
              <a:gd name="T103" fmla="*/ 1943 h 2839"/>
              <a:gd name="T104" fmla="*/ 742 w 3607"/>
              <a:gd name="T105" fmla="*/ 1857 h 2839"/>
              <a:gd name="T106" fmla="*/ 493 w 3607"/>
              <a:gd name="T107" fmla="*/ 484 h 2839"/>
              <a:gd name="T108" fmla="*/ 308 w 3607"/>
              <a:gd name="T109" fmla="*/ 360 h 2839"/>
              <a:gd name="T110" fmla="*/ 30 w 3607"/>
              <a:gd name="T111" fmla="*/ 247 h 2839"/>
              <a:gd name="T112" fmla="*/ 14 w 3607"/>
              <a:gd name="T113" fmla="*/ 87 h 2839"/>
              <a:gd name="T114" fmla="*/ 137 w 3607"/>
              <a:gd name="T115" fmla="*/ 2 h 28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607" h="2839">
                <a:moveTo>
                  <a:pt x="783" y="2404"/>
                </a:moveTo>
                <a:lnTo>
                  <a:pt x="782" y="2430"/>
                </a:lnTo>
                <a:lnTo>
                  <a:pt x="782" y="2431"/>
                </a:lnTo>
                <a:lnTo>
                  <a:pt x="783" y="2404"/>
                </a:lnTo>
                <a:close/>
                <a:moveTo>
                  <a:pt x="2740" y="2238"/>
                </a:moveTo>
                <a:lnTo>
                  <a:pt x="2709" y="2240"/>
                </a:lnTo>
                <a:lnTo>
                  <a:pt x="2680" y="2246"/>
                </a:lnTo>
                <a:lnTo>
                  <a:pt x="2652" y="2256"/>
                </a:lnTo>
                <a:lnTo>
                  <a:pt x="2626" y="2269"/>
                </a:lnTo>
                <a:lnTo>
                  <a:pt x="2600" y="2288"/>
                </a:lnTo>
                <a:lnTo>
                  <a:pt x="2577" y="2311"/>
                </a:lnTo>
                <a:lnTo>
                  <a:pt x="2558" y="2337"/>
                </a:lnTo>
                <a:lnTo>
                  <a:pt x="2544" y="2366"/>
                </a:lnTo>
                <a:lnTo>
                  <a:pt x="2535" y="2398"/>
                </a:lnTo>
                <a:lnTo>
                  <a:pt x="2532" y="2431"/>
                </a:lnTo>
                <a:lnTo>
                  <a:pt x="2535" y="2463"/>
                </a:lnTo>
                <a:lnTo>
                  <a:pt x="2544" y="2495"/>
                </a:lnTo>
                <a:lnTo>
                  <a:pt x="2558" y="2523"/>
                </a:lnTo>
                <a:lnTo>
                  <a:pt x="2577" y="2549"/>
                </a:lnTo>
                <a:lnTo>
                  <a:pt x="2600" y="2573"/>
                </a:lnTo>
                <a:lnTo>
                  <a:pt x="2626" y="2592"/>
                </a:lnTo>
                <a:lnTo>
                  <a:pt x="2652" y="2605"/>
                </a:lnTo>
                <a:lnTo>
                  <a:pt x="2680" y="2615"/>
                </a:lnTo>
                <a:lnTo>
                  <a:pt x="2709" y="2621"/>
                </a:lnTo>
                <a:lnTo>
                  <a:pt x="2740" y="2623"/>
                </a:lnTo>
                <a:lnTo>
                  <a:pt x="2772" y="2621"/>
                </a:lnTo>
                <a:lnTo>
                  <a:pt x="2801" y="2615"/>
                </a:lnTo>
                <a:lnTo>
                  <a:pt x="2828" y="2605"/>
                </a:lnTo>
                <a:lnTo>
                  <a:pt x="2855" y="2592"/>
                </a:lnTo>
                <a:lnTo>
                  <a:pt x="2881" y="2573"/>
                </a:lnTo>
                <a:lnTo>
                  <a:pt x="2904" y="2549"/>
                </a:lnTo>
                <a:lnTo>
                  <a:pt x="2924" y="2523"/>
                </a:lnTo>
                <a:lnTo>
                  <a:pt x="2937" y="2495"/>
                </a:lnTo>
                <a:lnTo>
                  <a:pt x="2945" y="2463"/>
                </a:lnTo>
                <a:lnTo>
                  <a:pt x="2949" y="2431"/>
                </a:lnTo>
                <a:lnTo>
                  <a:pt x="2945" y="2398"/>
                </a:lnTo>
                <a:lnTo>
                  <a:pt x="2937" y="2366"/>
                </a:lnTo>
                <a:lnTo>
                  <a:pt x="2924" y="2337"/>
                </a:lnTo>
                <a:lnTo>
                  <a:pt x="2904" y="2311"/>
                </a:lnTo>
                <a:lnTo>
                  <a:pt x="2881" y="2288"/>
                </a:lnTo>
                <a:lnTo>
                  <a:pt x="2855" y="2269"/>
                </a:lnTo>
                <a:lnTo>
                  <a:pt x="2828" y="2256"/>
                </a:lnTo>
                <a:lnTo>
                  <a:pt x="2801" y="2246"/>
                </a:lnTo>
                <a:lnTo>
                  <a:pt x="2772" y="2240"/>
                </a:lnTo>
                <a:lnTo>
                  <a:pt x="2740" y="2238"/>
                </a:lnTo>
                <a:close/>
                <a:moveTo>
                  <a:pt x="1223" y="2238"/>
                </a:moveTo>
                <a:lnTo>
                  <a:pt x="1193" y="2240"/>
                </a:lnTo>
                <a:lnTo>
                  <a:pt x="1163" y="2246"/>
                </a:lnTo>
                <a:lnTo>
                  <a:pt x="1136" y="2256"/>
                </a:lnTo>
                <a:lnTo>
                  <a:pt x="1110" y="2269"/>
                </a:lnTo>
                <a:lnTo>
                  <a:pt x="1083" y="2288"/>
                </a:lnTo>
                <a:lnTo>
                  <a:pt x="1061" y="2311"/>
                </a:lnTo>
                <a:lnTo>
                  <a:pt x="1041" y="2337"/>
                </a:lnTo>
                <a:lnTo>
                  <a:pt x="1028" y="2366"/>
                </a:lnTo>
                <a:lnTo>
                  <a:pt x="1018" y="2398"/>
                </a:lnTo>
                <a:lnTo>
                  <a:pt x="1016" y="2431"/>
                </a:lnTo>
                <a:lnTo>
                  <a:pt x="1018" y="2463"/>
                </a:lnTo>
                <a:lnTo>
                  <a:pt x="1028" y="2495"/>
                </a:lnTo>
                <a:lnTo>
                  <a:pt x="1041" y="2523"/>
                </a:lnTo>
                <a:lnTo>
                  <a:pt x="1061" y="2549"/>
                </a:lnTo>
                <a:lnTo>
                  <a:pt x="1083" y="2573"/>
                </a:lnTo>
                <a:lnTo>
                  <a:pt x="1110" y="2592"/>
                </a:lnTo>
                <a:lnTo>
                  <a:pt x="1136" y="2605"/>
                </a:lnTo>
                <a:lnTo>
                  <a:pt x="1163" y="2615"/>
                </a:lnTo>
                <a:lnTo>
                  <a:pt x="1193" y="2621"/>
                </a:lnTo>
                <a:lnTo>
                  <a:pt x="1223" y="2623"/>
                </a:lnTo>
                <a:lnTo>
                  <a:pt x="1255" y="2621"/>
                </a:lnTo>
                <a:lnTo>
                  <a:pt x="1284" y="2615"/>
                </a:lnTo>
                <a:lnTo>
                  <a:pt x="1312" y="2605"/>
                </a:lnTo>
                <a:lnTo>
                  <a:pt x="1337" y="2592"/>
                </a:lnTo>
                <a:lnTo>
                  <a:pt x="1364" y="2573"/>
                </a:lnTo>
                <a:lnTo>
                  <a:pt x="1387" y="2549"/>
                </a:lnTo>
                <a:lnTo>
                  <a:pt x="1406" y="2523"/>
                </a:lnTo>
                <a:lnTo>
                  <a:pt x="1420" y="2495"/>
                </a:lnTo>
                <a:lnTo>
                  <a:pt x="1429" y="2463"/>
                </a:lnTo>
                <a:lnTo>
                  <a:pt x="1432" y="2431"/>
                </a:lnTo>
                <a:lnTo>
                  <a:pt x="1429" y="2398"/>
                </a:lnTo>
                <a:lnTo>
                  <a:pt x="1420" y="2366"/>
                </a:lnTo>
                <a:lnTo>
                  <a:pt x="1406" y="2337"/>
                </a:lnTo>
                <a:lnTo>
                  <a:pt x="1387" y="2311"/>
                </a:lnTo>
                <a:lnTo>
                  <a:pt x="1364" y="2288"/>
                </a:lnTo>
                <a:lnTo>
                  <a:pt x="1337" y="2269"/>
                </a:lnTo>
                <a:lnTo>
                  <a:pt x="1312" y="2256"/>
                </a:lnTo>
                <a:lnTo>
                  <a:pt x="1284" y="2246"/>
                </a:lnTo>
                <a:lnTo>
                  <a:pt x="1255" y="2240"/>
                </a:lnTo>
                <a:lnTo>
                  <a:pt x="1223" y="2238"/>
                </a:lnTo>
                <a:close/>
                <a:moveTo>
                  <a:pt x="2170" y="561"/>
                </a:moveTo>
                <a:lnTo>
                  <a:pt x="2170" y="781"/>
                </a:lnTo>
                <a:lnTo>
                  <a:pt x="1933" y="781"/>
                </a:lnTo>
                <a:lnTo>
                  <a:pt x="1933" y="1072"/>
                </a:lnTo>
                <a:lnTo>
                  <a:pt x="2170" y="1072"/>
                </a:lnTo>
                <a:lnTo>
                  <a:pt x="2170" y="1292"/>
                </a:lnTo>
                <a:lnTo>
                  <a:pt x="2485" y="1292"/>
                </a:lnTo>
                <a:lnTo>
                  <a:pt x="2485" y="1072"/>
                </a:lnTo>
                <a:lnTo>
                  <a:pt x="2730" y="1072"/>
                </a:lnTo>
                <a:lnTo>
                  <a:pt x="2730" y="782"/>
                </a:lnTo>
                <a:lnTo>
                  <a:pt x="2485" y="782"/>
                </a:lnTo>
                <a:lnTo>
                  <a:pt x="2485" y="561"/>
                </a:lnTo>
                <a:lnTo>
                  <a:pt x="2170" y="561"/>
                </a:lnTo>
                <a:close/>
                <a:moveTo>
                  <a:pt x="164" y="0"/>
                </a:moveTo>
                <a:lnTo>
                  <a:pt x="192" y="4"/>
                </a:lnTo>
                <a:lnTo>
                  <a:pt x="619" y="96"/>
                </a:lnTo>
                <a:lnTo>
                  <a:pt x="657" y="106"/>
                </a:lnTo>
                <a:lnTo>
                  <a:pt x="693" y="121"/>
                </a:lnTo>
                <a:lnTo>
                  <a:pt x="726" y="142"/>
                </a:lnTo>
                <a:lnTo>
                  <a:pt x="755" y="164"/>
                </a:lnTo>
                <a:lnTo>
                  <a:pt x="782" y="190"/>
                </a:lnTo>
                <a:lnTo>
                  <a:pt x="805" y="220"/>
                </a:lnTo>
                <a:lnTo>
                  <a:pt x="822" y="252"/>
                </a:lnTo>
                <a:lnTo>
                  <a:pt x="835" y="286"/>
                </a:lnTo>
                <a:lnTo>
                  <a:pt x="844" y="322"/>
                </a:lnTo>
                <a:lnTo>
                  <a:pt x="1023" y="1477"/>
                </a:lnTo>
                <a:lnTo>
                  <a:pt x="1031" y="1507"/>
                </a:lnTo>
                <a:lnTo>
                  <a:pt x="1044" y="1534"/>
                </a:lnTo>
                <a:lnTo>
                  <a:pt x="1063" y="1558"/>
                </a:lnTo>
                <a:lnTo>
                  <a:pt x="1085" y="1580"/>
                </a:lnTo>
                <a:lnTo>
                  <a:pt x="1110" y="1597"/>
                </a:lnTo>
                <a:lnTo>
                  <a:pt x="1138" y="1609"/>
                </a:lnTo>
                <a:lnTo>
                  <a:pt x="1169" y="1617"/>
                </a:lnTo>
                <a:lnTo>
                  <a:pt x="1202" y="1620"/>
                </a:lnTo>
                <a:lnTo>
                  <a:pt x="1359" y="1620"/>
                </a:lnTo>
                <a:lnTo>
                  <a:pt x="1157" y="359"/>
                </a:lnTo>
                <a:lnTo>
                  <a:pt x="1155" y="329"/>
                </a:lnTo>
                <a:lnTo>
                  <a:pt x="1159" y="298"/>
                </a:lnTo>
                <a:lnTo>
                  <a:pt x="1168" y="270"/>
                </a:lnTo>
                <a:lnTo>
                  <a:pt x="1182" y="243"/>
                </a:lnTo>
                <a:lnTo>
                  <a:pt x="1202" y="217"/>
                </a:lnTo>
                <a:lnTo>
                  <a:pt x="1225" y="196"/>
                </a:lnTo>
                <a:lnTo>
                  <a:pt x="1252" y="180"/>
                </a:lnTo>
                <a:lnTo>
                  <a:pt x="1281" y="167"/>
                </a:lnTo>
                <a:lnTo>
                  <a:pt x="1313" y="160"/>
                </a:lnTo>
                <a:lnTo>
                  <a:pt x="1346" y="157"/>
                </a:lnTo>
                <a:lnTo>
                  <a:pt x="3350" y="157"/>
                </a:lnTo>
                <a:lnTo>
                  <a:pt x="3379" y="159"/>
                </a:lnTo>
                <a:lnTo>
                  <a:pt x="3407" y="165"/>
                </a:lnTo>
                <a:lnTo>
                  <a:pt x="3434" y="175"/>
                </a:lnTo>
                <a:lnTo>
                  <a:pt x="3458" y="188"/>
                </a:lnTo>
                <a:lnTo>
                  <a:pt x="3481" y="205"/>
                </a:lnTo>
                <a:lnTo>
                  <a:pt x="3501" y="226"/>
                </a:lnTo>
                <a:lnTo>
                  <a:pt x="3517" y="248"/>
                </a:lnTo>
                <a:lnTo>
                  <a:pt x="3529" y="272"/>
                </a:lnTo>
                <a:lnTo>
                  <a:pt x="3537" y="297"/>
                </a:lnTo>
                <a:lnTo>
                  <a:pt x="3540" y="324"/>
                </a:lnTo>
                <a:lnTo>
                  <a:pt x="3540" y="351"/>
                </a:lnTo>
                <a:lnTo>
                  <a:pt x="3535" y="377"/>
                </a:lnTo>
                <a:lnTo>
                  <a:pt x="3188" y="1621"/>
                </a:lnTo>
                <a:lnTo>
                  <a:pt x="3218" y="1621"/>
                </a:lnTo>
                <a:lnTo>
                  <a:pt x="3228" y="1621"/>
                </a:lnTo>
                <a:lnTo>
                  <a:pt x="3243" y="1622"/>
                </a:lnTo>
                <a:lnTo>
                  <a:pt x="3264" y="1624"/>
                </a:lnTo>
                <a:lnTo>
                  <a:pt x="3288" y="1628"/>
                </a:lnTo>
                <a:lnTo>
                  <a:pt x="3316" y="1634"/>
                </a:lnTo>
                <a:lnTo>
                  <a:pt x="3347" y="1643"/>
                </a:lnTo>
                <a:lnTo>
                  <a:pt x="3379" y="1656"/>
                </a:lnTo>
                <a:lnTo>
                  <a:pt x="3413" y="1674"/>
                </a:lnTo>
                <a:lnTo>
                  <a:pt x="3447" y="1695"/>
                </a:lnTo>
                <a:lnTo>
                  <a:pt x="3481" y="1721"/>
                </a:lnTo>
                <a:lnTo>
                  <a:pt x="3499" y="1738"/>
                </a:lnTo>
                <a:lnTo>
                  <a:pt x="3515" y="1758"/>
                </a:lnTo>
                <a:lnTo>
                  <a:pt x="3533" y="1780"/>
                </a:lnTo>
                <a:lnTo>
                  <a:pt x="3549" y="1805"/>
                </a:lnTo>
                <a:lnTo>
                  <a:pt x="3564" y="1834"/>
                </a:lnTo>
                <a:lnTo>
                  <a:pt x="3577" y="1866"/>
                </a:lnTo>
                <a:lnTo>
                  <a:pt x="3588" y="1901"/>
                </a:lnTo>
                <a:lnTo>
                  <a:pt x="3597" y="1940"/>
                </a:lnTo>
                <a:lnTo>
                  <a:pt x="3603" y="1982"/>
                </a:lnTo>
                <a:lnTo>
                  <a:pt x="3604" y="2029"/>
                </a:lnTo>
                <a:lnTo>
                  <a:pt x="3604" y="2188"/>
                </a:lnTo>
                <a:lnTo>
                  <a:pt x="3606" y="2205"/>
                </a:lnTo>
                <a:lnTo>
                  <a:pt x="3607" y="2226"/>
                </a:lnTo>
                <a:lnTo>
                  <a:pt x="3606" y="2250"/>
                </a:lnTo>
                <a:lnTo>
                  <a:pt x="3603" y="2278"/>
                </a:lnTo>
                <a:lnTo>
                  <a:pt x="3596" y="2310"/>
                </a:lnTo>
                <a:lnTo>
                  <a:pt x="3587" y="2342"/>
                </a:lnTo>
                <a:lnTo>
                  <a:pt x="3573" y="2375"/>
                </a:lnTo>
                <a:lnTo>
                  <a:pt x="3556" y="2410"/>
                </a:lnTo>
                <a:lnTo>
                  <a:pt x="3533" y="2444"/>
                </a:lnTo>
                <a:lnTo>
                  <a:pt x="3505" y="2477"/>
                </a:lnTo>
                <a:lnTo>
                  <a:pt x="3489" y="2493"/>
                </a:lnTo>
                <a:lnTo>
                  <a:pt x="3469" y="2509"/>
                </a:lnTo>
                <a:lnTo>
                  <a:pt x="3447" y="2524"/>
                </a:lnTo>
                <a:lnTo>
                  <a:pt x="3422" y="2539"/>
                </a:lnTo>
                <a:lnTo>
                  <a:pt x="3395" y="2553"/>
                </a:lnTo>
                <a:lnTo>
                  <a:pt x="3363" y="2565"/>
                </a:lnTo>
                <a:lnTo>
                  <a:pt x="3329" y="2576"/>
                </a:lnTo>
                <a:lnTo>
                  <a:pt x="3291" y="2584"/>
                </a:lnTo>
                <a:lnTo>
                  <a:pt x="3249" y="2589"/>
                </a:lnTo>
                <a:lnTo>
                  <a:pt x="3203" y="2590"/>
                </a:lnTo>
                <a:lnTo>
                  <a:pt x="3147" y="2590"/>
                </a:lnTo>
                <a:lnTo>
                  <a:pt x="3146" y="2591"/>
                </a:lnTo>
                <a:lnTo>
                  <a:pt x="3146" y="2592"/>
                </a:lnTo>
                <a:lnTo>
                  <a:pt x="3123" y="2634"/>
                </a:lnTo>
                <a:lnTo>
                  <a:pt x="3095" y="2673"/>
                </a:lnTo>
                <a:lnTo>
                  <a:pt x="3062" y="2709"/>
                </a:lnTo>
                <a:lnTo>
                  <a:pt x="3026" y="2741"/>
                </a:lnTo>
                <a:lnTo>
                  <a:pt x="2986" y="2770"/>
                </a:lnTo>
                <a:lnTo>
                  <a:pt x="2942" y="2793"/>
                </a:lnTo>
                <a:lnTo>
                  <a:pt x="2895" y="2812"/>
                </a:lnTo>
                <a:lnTo>
                  <a:pt x="2846" y="2826"/>
                </a:lnTo>
                <a:lnTo>
                  <a:pt x="2793" y="2835"/>
                </a:lnTo>
                <a:lnTo>
                  <a:pt x="2740" y="2839"/>
                </a:lnTo>
                <a:lnTo>
                  <a:pt x="2686" y="2835"/>
                </a:lnTo>
                <a:lnTo>
                  <a:pt x="2635" y="2826"/>
                </a:lnTo>
                <a:lnTo>
                  <a:pt x="2586" y="2812"/>
                </a:lnTo>
                <a:lnTo>
                  <a:pt x="2539" y="2793"/>
                </a:lnTo>
                <a:lnTo>
                  <a:pt x="2495" y="2770"/>
                </a:lnTo>
                <a:lnTo>
                  <a:pt x="2456" y="2741"/>
                </a:lnTo>
                <a:lnTo>
                  <a:pt x="2418" y="2709"/>
                </a:lnTo>
                <a:lnTo>
                  <a:pt x="2387" y="2673"/>
                </a:lnTo>
                <a:lnTo>
                  <a:pt x="2358" y="2634"/>
                </a:lnTo>
                <a:lnTo>
                  <a:pt x="2335" y="2592"/>
                </a:lnTo>
                <a:lnTo>
                  <a:pt x="2335" y="2591"/>
                </a:lnTo>
                <a:lnTo>
                  <a:pt x="2335" y="2590"/>
                </a:lnTo>
                <a:lnTo>
                  <a:pt x="1629" y="2590"/>
                </a:lnTo>
                <a:lnTo>
                  <a:pt x="1629" y="2591"/>
                </a:lnTo>
                <a:lnTo>
                  <a:pt x="1629" y="2592"/>
                </a:lnTo>
                <a:lnTo>
                  <a:pt x="1606" y="2634"/>
                </a:lnTo>
                <a:lnTo>
                  <a:pt x="1578" y="2673"/>
                </a:lnTo>
                <a:lnTo>
                  <a:pt x="1546" y="2709"/>
                </a:lnTo>
                <a:lnTo>
                  <a:pt x="1509" y="2741"/>
                </a:lnTo>
                <a:lnTo>
                  <a:pt x="1468" y="2770"/>
                </a:lnTo>
                <a:lnTo>
                  <a:pt x="1425" y="2793"/>
                </a:lnTo>
                <a:lnTo>
                  <a:pt x="1379" y="2812"/>
                </a:lnTo>
                <a:lnTo>
                  <a:pt x="1328" y="2826"/>
                </a:lnTo>
                <a:lnTo>
                  <a:pt x="1277" y="2835"/>
                </a:lnTo>
                <a:lnTo>
                  <a:pt x="1223" y="2839"/>
                </a:lnTo>
                <a:lnTo>
                  <a:pt x="1170" y="2835"/>
                </a:lnTo>
                <a:lnTo>
                  <a:pt x="1118" y="2826"/>
                </a:lnTo>
                <a:lnTo>
                  <a:pt x="1069" y="2812"/>
                </a:lnTo>
                <a:lnTo>
                  <a:pt x="1022" y="2793"/>
                </a:lnTo>
                <a:lnTo>
                  <a:pt x="979" y="2770"/>
                </a:lnTo>
                <a:lnTo>
                  <a:pt x="938" y="2741"/>
                </a:lnTo>
                <a:lnTo>
                  <a:pt x="902" y="2709"/>
                </a:lnTo>
                <a:lnTo>
                  <a:pt x="869" y="2673"/>
                </a:lnTo>
                <a:lnTo>
                  <a:pt x="842" y="2634"/>
                </a:lnTo>
                <a:lnTo>
                  <a:pt x="819" y="2592"/>
                </a:lnTo>
                <a:lnTo>
                  <a:pt x="818" y="2591"/>
                </a:lnTo>
                <a:lnTo>
                  <a:pt x="818" y="2590"/>
                </a:lnTo>
                <a:lnTo>
                  <a:pt x="774" y="2590"/>
                </a:lnTo>
                <a:lnTo>
                  <a:pt x="774" y="2270"/>
                </a:lnTo>
                <a:lnTo>
                  <a:pt x="818" y="2270"/>
                </a:lnTo>
                <a:lnTo>
                  <a:pt x="818" y="2270"/>
                </a:lnTo>
                <a:lnTo>
                  <a:pt x="819" y="2269"/>
                </a:lnTo>
                <a:lnTo>
                  <a:pt x="842" y="2227"/>
                </a:lnTo>
                <a:lnTo>
                  <a:pt x="869" y="2187"/>
                </a:lnTo>
                <a:lnTo>
                  <a:pt x="902" y="2152"/>
                </a:lnTo>
                <a:lnTo>
                  <a:pt x="938" y="2120"/>
                </a:lnTo>
                <a:lnTo>
                  <a:pt x="979" y="2091"/>
                </a:lnTo>
                <a:lnTo>
                  <a:pt x="1022" y="2067"/>
                </a:lnTo>
                <a:lnTo>
                  <a:pt x="1069" y="2049"/>
                </a:lnTo>
                <a:lnTo>
                  <a:pt x="1118" y="2035"/>
                </a:lnTo>
                <a:lnTo>
                  <a:pt x="1170" y="2026"/>
                </a:lnTo>
                <a:lnTo>
                  <a:pt x="1223" y="2022"/>
                </a:lnTo>
                <a:lnTo>
                  <a:pt x="1277" y="2026"/>
                </a:lnTo>
                <a:lnTo>
                  <a:pt x="1328" y="2035"/>
                </a:lnTo>
                <a:lnTo>
                  <a:pt x="1379" y="2049"/>
                </a:lnTo>
                <a:lnTo>
                  <a:pt x="1425" y="2068"/>
                </a:lnTo>
                <a:lnTo>
                  <a:pt x="1468" y="2091"/>
                </a:lnTo>
                <a:lnTo>
                  <a:pt x="1509" y="2120"/>
                </a:lnTo>
                <a:lnTo>
                  <a:pt x="1546" y="2152"/>
                </a:lnTo>
                <a:lnTo>
                  <a:pt x="1578" y="2188"/>
                </a:lnTo>
                <a:lnTo>
                  <a:pt x="1606" y="2227"/>
                </a:lnTo>
                <a:lnTo>
                  <a:pt x="1629" y="2269"/>
                </a:lnTo>
                <a:lnTo>
                  <a:pt x="1629" y="2270"/>
                </a:lnTo>
                <a:lnTo>
                  <a:pt x="2335" y="2270"/>
                </a:lnTo>
                <a:lnTo>
                  <a:pt x="2335" y="2269"/>
                </a:lnTo>
                <a:lnTo>
                  <a:pt x="2358" y="2227"/>
                </a:lnTo>
                <a:lnTo>
                  <a:pt x="2387" y="2187"/>
                </a:lnTo>
                <a:lnTo>
                  <a:pt x="2418" y="2152"/>
                </a:lnTo>
                <a:lnTo>
                  <a:pt x="2456" y="2120"/>
                </a:lnTo>
                <a:lnTo>
                  <a:pt x="2495" y="2091"/>
                </a:lnTo>
                <a:lnTo>
                  <a:pt x="2539" y="2067"/>
                </a:lnTo>
                <a:lnTo>
                  <a:pt x="2586" y="2049"/>
                </a:lnTo>
                <a:lnTo>
                  <a:pt x="2635" y="2035"/>
                </a:lnTo>
                <a:lnTo>
                  <a:pt x="2686" y="2026"/>
                </a:lnTo>
                <a:lnTo>
                  <a:pt x="2740" y="2022"/>
                </a:lnTo>
                <a:lnTo>
                  <a:pt x="2793" y="2026"/>
                </a:lnTo>
                <a:lnTo>
                  <a:pt x="2846" y="2035"/>
                </a:lnTo>
                <a:lnTo>
                  <a:pt x="2895" y="2049"/>
                </a:lnTo>
                <a:lnTo>
                  <a:pt x="2942" y="2068"/>
                </a:lnTo>
                <a:lnTo>
                  <a:pt x="2986" y="2091"/>
                </a:lnTo>
                <a:lnTo>
                  <a:pt x="3026" y="2120"/>
                </a:lnTo>
                <a:lnTo>
                  <a:pt x="3062" y="2152"/>
                </a:lnTo>
                <a:lnTo>
                  <a:pt x="3095" y="2188"/>
                </a:lnTo>
                <a:lnTo>
                  <a:pt x="3123" y="2227"/>
                </a:lnTo>
                <a:lnTo>
                  <a:pt x="3146" y="2269"/>
                </a:lnTo>
                <a:lnTo>
                  <a:pt x="3146" y="2270"/>
                </a:lnTo>
                <a:lnTo>
                  <a:pt x="3147" y="2270"/>
                </a:lnTo>
                <a:lnTo>
                  <a:pt x="3203" y="2270"/>
                </a:lnTo>
                <a:lnTo>
                  <a:pt x="3222" y="2269"/>
                </a:lnTo>
                <a:lnTo>
                  <a:pt x="3235" y="2267"/>
                </a:lnTo>
                <a:lnTo>
                  <a:pt x="3243" y="2265"/>
                </a:lnTo>
                <a:lnTo>
                  <a:pt x="3246" y="2263"/>
                </a:lnTo>
                <a:lnTo>
                  <a:pt x="3250" y="2256"/>
                </a:lnTo>
                <a:lnTo>
                  <a:pt x="3255" y="2245"/>
                </a:lnTo>
                <a:lnTo>
                  <a:pt x="3257" y="2233"/>
                </a:lnTo>
                <a:lnTo>
                  <a:pt x="3259" y="2221"/>
                </a:lnTo>
                <a:lnTo>
                  <a:pt x="3259" y="2209"/>
                </a:lnTo>
                <a:lnTo>
                  <a:pt x="3259" y="2029"/>
                </a:lnTo>
                <a:lnTo>
                  <a:pt x="3258" y="2004"/>
                </a:lnTo>
                <a:lnTo>
                  <a:pt x="3255" y="1985"/>
                </a:lnTo>
                <a:lnTo>
                  <a:pt x="3250" y="1970"/>
                </a:lnTo>
                <a:lnTo>
                  <a:pt x="3245" y="1959"/>
                </a:lnTo>
                <a:lnTo>
                  <a:pt x="3240" y="1952"/>
                </a:lnTo>
                <a:lnTo>
                  <a:pt x="3236" y="1951"/>
                </a:lnTo>
                <a:lnTo>
                  <a:pt x="3234" y="1949"/>
                </a:lnTo>
                <a:lnTo>
                  <a:pt x="3231" y="1947"/>
                </a:lnTo>
                <a:lnTo>
                  <a:pt x="3228" y="1946"/>
                </a:lnTo>
                <a:lnTo>
                  <a:pt x="3224" y="1945"/>
                </a:lnTo>
                <a:lnTo>
                  <a:pt x="3222" y="1944"/>
                </a:lnTo>
                <a:lnTo>
                  <a:pt x="3222" y="1944"/>
                </a:lnTo>
                <a:lnTo>
                  <a:pt x="900" y="1943"/>
                </a:lnTo>
                <a:lnTo>
                  <a:pt x="867" y="1940"/>
                </a:lnTo>
                <a:lnTo>
                  <a:pt x="836" y="1931"/>
                </a:lnTo>
                <a:lnTo>
                  <a:pt x="808" y="1919"/>
                </a:lnTo>
                <a:lnTo>
                  <a:pt x="782" y="1902"/>
                </a:lnTo>
                <a:lnTo>
                  <a:pt x="760" y="1881"/>
                </a:lnTo>
                <a:lnTo>
                  <a:pt x="742" y="1857"/>
                </a:lnTo>
                <a:lnTo>
                  <a:pt x="729" y="1829"/>
                </a:lnTo>
                <a:lnTo>
                  <a:pt x="722" y="1800"/>
                </a:lnTo>
                <a:lnTo>
                  <a:pt x="532" y="587"/>
                </a:lnTo>
                <a:lnTo>
                  <a:pt x="525" y="550"/>
                </a:lnTo>
                <a:lnTo>
                  <a:pt x="511" y="516"/>
                </a:lnTo>
                <a:lnTo>
                  <a:pt x="493" y="484"/>
                </a:lnTo>
                <a:lnTo>
                  <a:pt x="471" y="455"/>
                </a:lnTo>
                <a:lnTo>
                  <a:pt x="445" y="429"/>
                </a:lnTo>
                <a:lnTo>
                  <a:pt x="414" y="406"/>
                </a:lnTo>
                <a:lnTo>
                  <a:pt x="382" y="386"/>
                </a:lnTo>
                <a:lnTo>
                  <a:pt x="347" y="371"/>
                </a:lnTo>
                <a:lnTo>
                  <a:pt x="308" y="360"/>
                </a:lnTo>
                <a:lnTo>
                  <a:pt x="149" y="327"/>
                </a:lnTo>
                <a:lnTo>
                  <a:pt x="120" y="318"/>
                </a:lnTo>
                <a:lnTo>
                  <a:pt x="93" y="305"/>
                </a:lnTo>
                <a:lnTo>
                  <a:pt x="69" y="289"/>
                </a:lnTo>
                <a:lnTo>
                  <a:pt x="47" y="269"/>
                </a:lnTo>
                <a:lnTo>
                  <a:pt x="30" y="247"/>
                </a:lnTo>
                <a:lnTo>
                  <a:pt x="15" y="222"/>
                </a:lnTo>
                <a:lnTo>
                  <a:pt x="5" y="195"/>
                </a:lnTo>
                <a:lnTo>
                  <a:pt x="1" y="168"/>
                </a:lnTo>
                <a:lnTo>
                  <a:pt x="0" y="140"/>
                </a:lnTo>
                <a:lnTo>
                  <a:pt x="5" y="112"/>
                </a:lnTo>
                <a:lnTo>
                  <a:pt x="14" y="87"/>
                </a:lnTo>
                <a:lnTo>
                  <a:pt x="26" y="65"/>
                </a:lnTo>
                <a:lnTo>
                  <a:pt x="44" y="46"/>
                </a:lnTo>
                <a:lnTo>
                  <a:pt x="63" y="29"/>
                </a:lnTo>
                <a:lnTo>
                  <a:pt x="86" y="16"/>
                </a:lnTo>
                <a:lnTo>
                  <a:pt x="110" y="7"/>
                </a:lnTo>
                <a:lnTo>
                  <a:pt x="137" y="2"/>
                </a:lnTo>
                <a:lnTo>
                  <a:pt x="1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44" name="Group 60"/>
          <p:cNvGrpSpPr/>
          <p:nvPr/>
        </p:nvGrpSpPr>
        <p:grpSpPr>
          <a:xfrm>
            <a:off x="3621498" y="1444684"/>
            <a:ext cx="504825" cy="501650"/>
            <a:chOff x="2347913" y="5610225"/>
            <a:chExt cx="504825" cy="501650"/>
          </a:xfrm>
          <a:solidFill>
            <a:srgbClr val="000000"/>
          </a:solidFill>
        </p:grpSpPr>
        <p:sp>
          <p:nvSpPr>
            <p:cNvPr id="845" name="Freeform 594"/>
            <p:cNvSpPr>
              <a:spLocks noEditPoints="1"/>
            </p:cNvSpPr>
            <p:nvPr/>
          </p:nvSpPr>
          <p:spPr bwMode="auto">
            <a:xfrm>
              <a:off x="2347913" y="5657850"/>
              <a:ext cx="504825" cy="454025"/>
            </a:xfrm>
            <a:custGeom>
              <a:avLst/>
              <a:gdLst>
                <a:gd name="T0" fmla="*/ 1358 w 3185"/>
                <a:gd name="T1" fmla="*/ 1002 h 2860"/>
                <a:gd name="T2" fmla="*/ 1224 w 3185"/>
                <a:gd name="T3" fmla="*/ 1097 h 2860"/>
                <a:gd name="T4" fmla="*/ 1228 w 3185"/>
                <a:gd name="T5" fmla="*/ 1221 h 2860"/>
                <a:gd name="T6" fmla="*/ 1276 w 3185"/>
                <a:gd name="T7" fmla="*/ 1280 h 2860"/>
                <a:gd name="T8" fmla="*/ 1384 w 3185"/>
                <a:gd name="T9" fmla="*/ 1390 h 2860"/>
                <a:gd name="T10" fmla="*/ 1497 w 3185"/>
                <a:gd name="T11" fmla="*/ 1450 h 2860"/>
                <a:gd name="T12" fmla="*/ 1563 w 3185"/>
                <a:gd name="T13" fmla="*/ 1371 h 2860"/>
                <a:gd name="T14" fmla="*/ 1576 w 3185"/>
                <a:gd name="T15" fmla="*/ 1187 h 2860"/>
                <a:gd name="T16" fmla="*/ 1551 w 3185"/>
                <a:gd name="T17" fmla="*/ 1019 h 2860"/>
                <a:gd name="T18" fmla="*/ 1481 w 3185"/>
                <a:gd name="T19" fmla="*/ 970 h 2860"/>
                <a:gd name="T20" fmla="*/ 643 w 3185"/>
                <a:gd name="T21" fmla="*/ 40 h 2860"/>
                <a:gd name="T22" fmla="*/ 686 w 3185"/>
                <a:gd name="T23" fmla="*/ 340 h 2860"/>
                <a:gd name="T24" fmla="*/ 793 w 3185"/>
                <a:gd name="T25" fmla="*/ 446 h 2860"/>
                <a:gd name="T26" fmla="*/ 2466 w 3185"/>
                <a:gd name="T27" fmla="*/ 409 h 2860"/>
                <a:gd name="T28" fmla="*/ 2510 w 3185"/>
                <a:gd name="T29" fmla="*/ 109 h 2860"/>
                <a:gd name="T30" fmla="*/ 2617 w 3185"/>
                <a:gd name="T31" fmla="*/ 4 h 2860"/>
                <a:gd name="T32" fmla="*/ 3145 w 3185"/>
                <a:gd name="T33" fmla="*/ 40 h 2860"/>
                <a:gd name="T34" fmla="*/ 2919 w 3185"/>
                <a:gd name="T35" fmla="*/ 1284 h 2860"/>
                <a:gd name="T36" fmla="*/ 2608 w 3185"/>
                <a:gd name="T37" fmla="*/ 1266 h 2860"/>
                <a:gd name="T38" fmla="*/ 2438 w 3185"/>
                <a:gd name="T39" fmla="*/ 1203 h 2860"/>
                <a:gd name="T40" fmla="*/ 2368 w 3185"/>
                <a:gd name="T41" fmla="*/ 1142 h 2860"/>
                <a:gd name="T42" fmla="*/ 2222 w 3185"/>
                <a:gd name="T43" fmla="*/ 985 h 2860"/>
                <a:gd name="T44" fmla="*/ 1971 w 3185"/>
                <a:gd name="T45" fmla="*/ 950 h 2860"/>
                <a:gd name="T46" fmla="*/ 1769 w 3185"/>
                <a:gd name="T47" fmla="*/ 1084 h 2860"/>
                <a:gd name="T48" fmla="*/ 1705 w 3185"/>
                <a:gd name="T49" fmla="*/ 1320 h 2860"/>
                <a:gd name="T50" fmla="*/ 1796 w 3185"/>
                <a:gd name="T51" fmla="*/ 1557 h 2860"/>
                <a:gd name="T52" fmla="*/ 1810 w 3185"/>
                <a:gd name="T53" fmla="*/ 1737 h 2860"/>
                <a:gd name="T54" fmla="*/ 1772 w 3185"/>
                <a:gd name="T55" fmla="*/ 1952 h 2860"/>
                <a:gd name="T56" fmla="*/ 1883 w 3185"/>
                <a:gd name="T57" fmla="*/ 2169 h 2860"/>
                <a:gd name="T58" fmla="*/ 2110 w 3185"/>
                <a:gd name="T59" fmla="*/ 2259 h 2860"/>
                <a:gd name="T60" fmla="*/ 2343 w 3185"/>
                <a:gd name="T61" fmla="*/ 2177 h 2860"/>
                <a:gd name="T62" fmla="*/ 2421 w 3185"/>
                <a:gd name="T63" fmla="*/ 2083 h 2860"/>
                <a:gd name="T64" fmla="*/ 2477 w 3185"/>
                <a:gd name="T65" fmla="*/ 1994 h 2860"/>
                <a:gd name="T66" fmla="*/ 2629 w 3185"/>
                <a:gd name="T67" fmla="*/ 1895 h 2860"/>
                <a:gd name="T68" fmla="*/ 2939 w 3185"/>
                <a:gd name="T69" fmla="*/ 1810 h 2860"/>
                <a:gd name="T70" fmla="*/ 3058 w 3185"/>
                <a:gd name="T71" fmla="*/ 1780 h 2860"/>
                <a:gd name="T72" fmla="*/ 3145 w 3185"/>
                <a:gd name="T73" fmla="*/ 2820 h 2860"/>
                <a:gd name="T74" fmla="*/ 589 w 3185"/>
                <a:gd name="T75" fmla="*/ 2505 h 2860"/>
                <a:gd name="T76" fmla="*/ 849 w 3185"/>
                <a:gd name="T77" fmla="*/ 2334 h 2860"/>
                <a:gd name="T78" fmla="*/ 1023 w 3185"/>
                <a:gd name="T79" fmla="*/ 2283 h 2860"/>
                <a:gd name="T80" fmla="*/ 1117 w 3185"/>
                <a:gd name="T81" fmla="*/ 2291 h 2860"/>
                <a:gd name="T82" fmla="*/ 1329 w 3185"/>
                <a:gd name="T83" fmla="*/ 2330 h 2860"/>
                <a:gd name="T84" fmla="*/ 1552 w 3185"/>
                <a:gd name="T85" fmla="*/ 2210 h 2860"/>
                <a:gd name="T86" fmla="*/ 1634 w 3185"/>
                <a:gd name="T87" fmla="*/ 1982 h 2860"/>
                <a:gd name="T88" fmla="*/ 1543 w 3185"/>
                <a:gd name="T89" fmla="*/ 1756 h 2860"/>
                <a:gd name="T90" fmla="*/ 1327 w 3185"/>
                <a:gd name="T91" fmla="*/ 1620 h 2860"/>
                <a:gd name="T92" fmla="*/ 1207 w 3185"/>
                <a:gd name="T93" fmla="*/ 1482 h 2860"/>
                <a:gd name="T94" fmla="*/ 1133 w 3185"/>
                <a:gd name="T95" fmla="*/ 1317 h 2860"/>
                <a:gd name="T96" fmla="*/ 930 w 3185"/>
                <a:gd name="T97" fmla="*/ 1185 h 2860"/>
                <a:gd name="T98" fmla="*/ 689 w 3185"/>
                <a:gd name="T99" fmla="*/ 1219 h 2860"/>
                <a:gd name="T100" fmla="*/ 527 w 3185"/>
                <a:gd name="T101" fmla="*/ 1406 h 2860"/>
                <a:gd name="T102" fmla="*/ 508 w 3185"/>
                <a:gd name="T103" fmla="*/ 1567 h 2860"/>
                <a:gd name="T104" fmla="*/ 520 w 3185"/>
                <a:gd name="T105" fmla="*/ 1651 h 2860"/>
                <a:gd name="T106" fmla="*/ 473 w 3185"/>
                <a:gd name="T107" fmla="*/ 1807 h 2860"/>
                <a:gd name="T108" fmla="*/ 303 w 3185"/>
                <a:gd name="T109" fmla="*/ 2046 h 2860"/>
                <a:gd name="T110" fmla="*/ 185 w 3185"/>
                <a:gd name="T111" fmla="*/ 2175 h 2860"/>
                <a:gd name="T112" fmla="*/ 11 w 3185"/>
                <a:gd name="T113" fmla="*/ 84 h 2860"/>
                <a:gd name="T114" fmla="*/ 138 w 3185"/>
                <a:gd name="T115" fmla="*/ 0 h 2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85" h="2860">
                  <a:moveTo>
                    <a:pt x="1481" y="970"/>
                  </a:moveTo>
                  <a:lnTo>
                    <a:pt x="1460" y="972"/>
                  </a:lnTo>
                  <a:lnTo>
                    <a:pt x="1436" y="977"/>
                  </a:lnTo>
                  <a:lnTo>
                    <a:pt x="1412" y="983"/>
                  </a:lnTo>
                  <a:lnTo>
                    <a:pt x="1385" y="992"/>
                  </a:lnTo>
                  <a:lnTo>
                    <a:pt x="1358" y="1002"/>
                  </a:lnTo>
                  <a:lnTo>
                    <a:pt x="1332" y="1015"/>
                  </a:lnTo>
                  <a:lnTo>
                    <a:pt x="1306" y="1029"/>
                  </a:lnTo>
                  <a:lnTo>
                    <a:pt x="1283" y="1044"/>
                  </a:lnTo>
                  <a:lnTo>
                    <a:pt x="1260" y="1060"/>
                  </a:lnTo>
                  <a:lnTo>
                    <a:pt x="1241" y="1078"/>
                  </a:lnTo>
                  <a:lnTo>
                    <a:pt x="1224" y="1097"/>
                  </a:lnTo>
                  <a:lnTo>
                    <a:pt x="1212" y="1116"/>
                  </a:lnTo>
                  <a:lnTo>
                    <a:pt x="1204" y="1136"/>
                  </a:lnTo>
                  <a:lnTo>
                    <a:pt x="1201" y="1157"/>
                  </a:lnTo>
                  <a:lnTo>
                    <a:pt x="1204" y="1178"/>
                  </a:lnTo>
                  <a:lnTo>
                    <a:pt x="1212" y="1199"/>
                  </a:lnTo>
                  <a:lnTo>
                    <a:pt x="1228" y="1221"/>
                  </a:lnTo>
                  <a:lnTo>
                    <a:pt x="1230" y="1223"/>
                  </a:lnTo>
                  <a:lnTo>
                    <a:pt x="1234" y="1229"/>
                  </a:lnTo>
                  <a:lnTo>
                    <a:pt x="1241" y="1238"/>
                  </a:lnTo>
                  <a:lnTo>
                    <a:pt x="1250" y="1249"/>
                  </a:lnTo>
                  <a:lnTo>
                    <a:pt x="1262" y="1263"/>
                  </a:lnTo>
                  <a:lnTo>
                    <a:pt x="1276" y="1280"/>
                  </a:lnTo>
                  <a:lnTo>
                    <a:pt x="1291" y="1297"/>
                  </a:lnTo>
                  <a:lnTo>
                    <a:pt x="1307" y="1316"/>
                  </a:lnTo>
                  <a:lnTo>
                    <a:pt x="1326" y="1334"/>
                  </a:lnTo>
                  <a:lnTo>
                    <a:pt x="1344" y="1354"/>
                  </a:lnTo>
                  <a:lnTo>
                    <a:pt x="1364" y="1372"/>
                  </a:lnTo>
                  <a:lnTo>
                    <a:pt x="1384" y="1390"/>
                  </a:lnTo>
                  <a:lnTo>
                    <a:pt x="1404" y="1406"/>
                  </a:lnTo>
                  <a:lnTo>
                    <a:pt x="1424" y="1421"/>
                  </a:lnTo>
                  <a:lnTo>
                    <a:pt x="1443" y="1433"/>
                  </a:lnTo>
                  <a:lnTo>
                    <a:pt x="1462" y="1442"/>
                  </a:lnTo>
                  <a:lnTo>
                    <a:pt x="1480" y="1448"/>
                  </a:lnTo>
                  <a:lnTo>
                    <a:pt x="1497" y="1450"/>
                  </a:lnTo>
                  <a:lnTo>
                    <a:pt x="1513" y="1449"/>
                  </a:lnTo>
                  <a:lnTo>
                    <a:pt x="1526" y="1442"/>
                  </a:lnTo>
                  <a:lnTo>
                    <a:pt x="1538" y="1431"/>
                  </a:lnTo>
                  <a:lnTo>
                    <a:pt x="1548" y="1415"/>
                  </a:lnTo>
                  <a:lnTo>
                    <a:pt x="1556" y="1394"/>
                  </a:lnTo>
                  <a:lnTo>
                    <a:pt x="1563" y="1371"/>
                  </a:lnTo>
                  <a:lnTo>
                    <a:pt x="1569" y="1345"/>
                  </a:lnTo>
                  <a:lnTo>
                    <a:pt x="1573" y="1315"/>
                  </a:lnTo>
                  <a:lnTo>
                    <a:pt x="1575" y="1285"/>
                  </a:lnTo>
                  <a:lnTo>
                    <a:pt x="1577" y="1253"/>
                  </a:lnTo>
                  <a:lnTo>
                    <a:pt x="1577" y="1220"/>
                  </a:lnTo>
                  <a:lnTo>
                    <a:pt x="1576" y="1187"/>
                  </a:lnTo>
                  <a:lnTo>
                    <a:pt x="1574" y="1155"/>
                  </a:lnTo>
                  <a:lnTo>
                    <a:pt x="1572" y="1123"/>
                  </a:lnTo>
                  <a:lnTo>
                    <a:pt x="1568" y="1094"/>
                  </a:lnTo>
                  <a:lnTo>
                    <a:pt x="1563" y="1066"/>
                  </a:lnTo>
                  <a:lnTo>
                    <a:pt x="1557" y="1041"/>
                  </a:lnTo>
                  <a:lnTo>
                    <a:pt x="1551" y="1019"/>
                  </a:lnTo>
                  <a:lnTo>
                    <a:pt x="1543" y="1000"/>
                  </a:lnTo>
                  <a:lnTo>
                    <a:pt x="1535" y="986"/>
                  </a:lnTo>
                  <a:lnTo>
                    <a:pt x="1526" y="977"/>
                  </a:lnTo>
                  <a:lnTo>
                    <a:pt x="1515" y="972"/>
                  </a:lnTo>
                  <a:lnTo>
                    <a:pt x="1500" y="970"/>
                  </a:lnTo>
                  <a:lnTo>
                    <a:pt x="1481" y="970"/>
                  </a:lnTo>
                  <a:close/>
                  <a:moveTo>
                    <a:pt x="138" y="0"/>
                  </a:moveTo>
                  <a:lnTo>
                    <a:pt x="545" y="0"/>
                  </a:lnTo>
                  <a:lnTo>
                    <a:pt x="574" y="4"/>
                  </a:lnTo>
                  <a:lnTo>
                    <a:pt x="599" y="11"/>
                  </a:lnTo>
                  <a:lnTo>
                    <a:pt x="623" y="24"/>
                  </a:lnTo>
                  <a:lnTo>
                    <a:pt x="643" y="40"/>
                  </a:lnTo>
                  <a:lnTo>
                    <a:pt x="660" y="60"/>
                  </a:lnTo>
                  <a:lnTo>
                    <a:pt x="672" y="84"/>
                  </a:lnTo>
                  <a:lnTo>
                    <a:pt x="680" y="109"/>
                  </a:lnTo>
                  <a:lnTo>
                    <a:pt x="683" y="138"/>
                  </a:lnTo>
                  <a:lnTo>
                    <a:pt x="683" y="312"/>
                  </a:lnTo>
                  <a:lnTo>
                    <a:pt x="686" y="340"/>
                  </a:lnTo>
                  <a:lnTo>
                    <a:pt x="695" y="365"/>
                  </a:lnTo>
                  <a:lnTo>
                    <a:pt x="707" y="388"/>
                  </a:lnTo>
                  <a:lnTo>
                    <a:pt x="723" y="409"/>
                  </a:lnTo>
                  <a:lnTo>
                    <a:pt x="744" y="426"/>
                  </a:lnTo>
                  <a:lnTo>
                    <a:pt x="767" y="438"/>
                  </a:lnTo>
                  <a:lnTo>
                    <a:pt x="793" y="446"/>
                  </a:lnTo>
                  <a:lnTo>
                    <a:pt x="820" y="449"/>
                  </a:lnTo>
                  <a:lnTo>
                    <a:pt x="2370" y="449"/>
                  </a:lnTo>
                  <a:lnTo>
                    <a:pt x="2398" y="446"/>
                  </a:lnTo>
                  <a:lnTo>
                    <a:pt x="2423" y="438"/>
                  </a:lnTo>
                  <a:lnTo>
                    <a:pt x="2447" y="425"/>
                  </a:lnTo>
                  <a:lnTo>
                    <a:pt x="2466" y="409"/>
                  </a:lnTo>
                  <a:lnTo>
                    <a:pt x="2484" y="388"/>
                  </a:lnTo>
                  <a:lnTo>
                    <a:pt x="2496" y="365"/>
                  </a:lnTo>
                  <a:lnTo>
                    <a:pt x="2504" y="340"/>
                  </a:lnTo>
                  <a:lnTo>
                    <a:pt x="2507" y="312"/>
                  </a:lnTo>
                  <a:lnTo>
                    <a:pt x="2507" y="138"/>
                  </a:lnTo>
                  <a:lnTo>
                    <a:pt x="2510" y="109"/>
                  </a:lnTo>
                  <a:lnTo>
                    <a:pt x="2518" y="84"/>
                  </a:lnTo>
                  <a:lnTo>
                    <a:pt x="2531" y="60"/>
                  </a:lnTo>
                  <a:lnTo>
                    <a:pt x="2547" y="40"/>
                  </a:lnTo>
                  <a:lnTo>
                    <a:pt x="2568" y="24"/>
                  </a:lnTo>
                  <a:lnTo>
                    <a:pt x="2591" y="11"/>
                  </a:lnTo>
                  <a:lnTo>
                    <a:pt x="2617" y="4"/>
                  </a:lnTo>
                  <a:lnTo>
                    <a:pt x="2644" y="0"/>
                  </a:lnTo>
                  <a:lnTo>
                    <a:pt x="3046" y="0"/>
                  </a:lnTo>
                  <a:lnTo>
                    <a:pt x="3074" y="4"/>
                  </a:lnTo>
                  <a:lnTo>
                    <a:pt x="3101" y="11"/>
                  </a:lnTo>
                  <a:lnTo>
                    <a:pt x="3124" y="24"/>
                  </a:lnTo>
                  <a:lnTo>
                    <a:pt x="3145" y="40"/>
                  </a:lnTo>
                  <a:lnTo>
                    <a:pt x="3161" y="60"/>
                  </a:lnTo>
                  <a:lnTo>
                    <a:pt x="3173" y="84"/>
                  </a:lnTo>
                  <a:lnTo>
                    <a:pt x="3181" y="109"/>
                  </a:lnTo>
                  <a:lnTo>
                    <a:pt x="3185" y="138"/>
                  </a:lnTo>
                  <a:lnTo>
                    <a:pt x="3185" y="1255"/>
                  </a:lnTo>
                  <a:lnTo>
                    <a:pt x="2919" y="1284"/>
                  </a:lnTo>
                  <a:lnTo>
                    <a:pt x="2855" y="1286"/>
                  </a:lnTo>
                  <a:lnTo>
                    <a:pt x="2797" y="1286"/>
                  </a:lnTo>
                  <a:lnTo>
                    <a:pt x="2744" y="1284"/>
                  </a:lnTo>
                  <a:lnTo>
                    <a:pt x="2693" y="1280"/>
                  </a:lnTo>
                  <a:lnTo>
                    <a:pt x="2648" y="1273"/>
                  </a:lnTo>
                  <a:lnTo>
                    <a:pt x="2608" y="1266"/>
                  </a:lnTo>
                  <a:lnTo>
                    <a:pt x="2571" y="1258"/>
                  </a:lnTo>
                  <a:lnTo>
                    <a:pt x="2538" y="1248"/>
                  </a:lnTo>
                  <a:lnTo>
                    <a:pt x="2508" y="1238"/>
                  </a:lnTo>
                  <a:lnTo>
                    <a:pt x="2482" y="1227"/>
                  </a:lnTo>
                  <a:lnTo>
                    <a:pt x="2458" y="1216"/>
                  </a:lnTo>
                  <a:lnTo>
                    <a:pt x="2438" y="1203"/>
                  </a:lnTo>
                  <a:lnTo>
                    <a:pt x="2420" y="1192"/>
                  </a:lnTo>
                  <a:lnTo>
                    <a:pt x="2406" y="1181"/>
                  </a:lnTo>
                  <a:lnTo>
                    <a:pt x="2394" y="1170"/>
                  </a:lnTo>
                  <a:lnTo>
                    <a:pt x="2384" y="1160"/>
                  </a:lnTo>
                  <a:lnTo>
                    <a:pt x="2374" y="1151"/>
                  </a:lnTo>
                  <a:lnTo>
                    <a:pt x="2368" y="1142"/>
                  </a:lnTo>
                  <a:lnTo>
                    <a:pt x="2363" y="1134"/>
                  </a:lnTo>
                  <a:lnTo>
                    <a:pt x="2343" y="1098"/>
                  </a:lnTo>
                  <a:lnTo>
                    <a:pt x="2318" y="1064"/>
                  </a:lnTo>
                  <a:lnTo>
                    <a:pt x="2289" y="1034"/>
                  </a:lnTo>
                  <a:lnTo>
                    <a:pt x="2257" y="1008"/>
                  </a:lnTo>
                  <a:lnTo>
                    <a:pt x="2222" y="985"/>
                  </a:lnTo>
                  <a:lnTo>
                    <a:pt x="2184" y="966"/>
                  </a:lnTo>
                  <a:lnTo>
                    <a:pt x="2144" y="953"/>
                  </a:lnTo>
                  <a:lnTo>
                    <a:pt x="2102" y="944"/>
                  </a:lnTo>
                  <a:lnTo>
                    <a:pt x="2059" y="941"/>
                  </a:lnTo>
                  <a:lnTo>
                    <a:pt x="2014" y="943"/>
                  </a:lnTo>
                  <a:lnTo>
                    <a:pt x="1971" y="950"/>
                  </a:lnTo>
                  <a:lnTo>
                    <a:pt x="1930" y="962"/>
                  </a:lnTo>
                  <a:lnTo>
                    <a:pt x="1891" y="978"/>
                  </a:lnTo>
                  <a:lnTo>
                    <a:pt x="1857" y="999"/>
                  </a:lnTo>
                  <a:lnTo>
                    <a:pt x="1824" y="1024"/>
                  </a:lnTo>
                  <a:lnTo>
                    <a:pt x="1794" y="1052"/>
                  </a:lnTo>
                  <a:lnTo>
                    <a:pt x="1769" y="1084"/>
                  </a:lnTo>
                  <a:lnTo>
                    <a:pt x="1746" y="1118"/>
                  </a:lnTo>
                  <a:lnTo>
                    <a:pt x="1729" y="1155"/>
                  </a:lnTo>
                  <a:lnTo>
                    <a:pt x="1716" y="1194"/>
                  </a:lnTo>
                  <a:lnTo>
                    <a:pt x="1706" y="1235"/>
                  </a:lnTo>
                  <a:lnTo>
                    <a:pt x="1703" y="1277"/>
                  </a:lnTo>
                  <a:lnTo>
                    <a:pt x="1705" y="1320"/>
                  </a:lnTo>
                  <a:lnTo>
                    <a:pt x="1712" y="1363"/>
                  </a:lnTo>
                  <a:lnTo>
                    <a:pt x="1725" y="1404"/>
                  </a:lnTo>
                  <a:lnTo>
                    <a:pt x="1742" y="1443"/>
                  </a:lnTo>
                  <a:lnTo>
                    <a:pt x="1765" y="1480"/>
                  </a:lnTo>
                  <a:lnTo>
                    <a:pt x="1783" y="1519"/>
                  </a:lnTo>
                  <a:lnTo>
                    <a:pt x="1796" y="1557"/>
                  </a:lnTo>
                  <a:lnTo>
                    <a:pt x="1807" y="1593"/>
                  </a:lnTo>
                  <a:lnTo>
                    <a:pt x="1812" y="1627"/>
                  </a:lnTo>
                  <a:lnTo>
                    <a:pt x="1815" y="1658"/>
                  </a:lnTo>
                  <a:lnTo>
                    <a:pt x="1815" y="1688"/>
                  </a:lnTo>
                  <a:lnTo>
                    <a:pt x="1813" y="1714"/>
                  </a:lnTo>
                  <a:lnTo>
                    <a:pt x="1810" y="1737"/>
                  </a:lnTo>
                  <a:lnTo>
                    <a:pt x="1806" y="1757"/>
                  </a:lnTo>
                  <a:lnTo>
                    <a:pt x="1800" y="1774"/>
                  </a:lnTo>
                  <a:lnTo>
                    <a:pt x="1785" y="1816"/>
                  </a:lnTo>
                  <a:lnTo>
                    <a:pt x="1775" y="1859"/>
                  </a:lnTo>
                  <a:lnTo>
                    <a:pt x="1770" y="1905"/>
                  </a:lnTo>
                  <a:lnTo>
                    <a:pt x="1772" y="1952"/>
                  </a:lnTo>
                  <a:lnTo>
                    <a:pt x="1779" y="1994"/>
                  </a:lnTo>
                  <a:lnTo>
                    <a:pt x="1791" y="2035"/>
                  </a:lnTo>
                  <a:lnTo>
                    <a:pt x="1809" y="2072"/>
                  </a:lnTo>
                  <a:lnTo>
                    <a:pt x="1829" y="2108"/>
                  </a:lnTo>
                  <a:lnTo>
                    <a:pt x="1855" y="2140"/>
                  </a:lnTo>
                  <a:lnTo>
                    <a:pt x="1883" y="2169"/>
                  </a:lnTo>
                  <a:lnTo>
                    <a:pt x="1915" y="2195"/>
                  </a:lnTo>
                  <a:lnTo>
                    <a:pt x="1950" y="2217"/>
                  </a:lnTo>
                  <a:lnTo>
                    <a:pt x="1988" y="2234"/>
                  </a:lnTo>
                  <a:lnTo>
                    <a:pt x="2026" y="2247"/>
                  </a:lnTo>
                  <a:lnTo>
                    <a:pt x="2067" y="2255"/>
                  </a:lnTo>
                  <a:lnTo>
                    <a:pt x="2110" y="2259"/>
                  </a:lnTo>
                  <a:lnTo>
                    <a:pt x="2154" y="2257"/>
                  </a:lnTo>
                  <a:lnTo>
                    <a:pt x="2196" y="2250"/>
                  </a:lnTo>
                  <a:lnTo>
                    <a:pt x="2237" y="2238"/>
                  </a:lnTo>
                  <a:lnTo>
                    <a:pt x="2275" y="2222"/>
                  </a:lnTo>
                  <a:lnTo>
                    <a:pt x="2310" y="2201"/>
                  </a:lnTo>
                  <a:lnTo>
                    <a:pt x="2343" y="2177"/>
                  </a:lnTo>
                  <a:lnTo>
                    <a:pt x="2371" y="2150"/>
                  </a:lnTo>
                  <a:lnTo>
                    <a:pt x="2397" y="2119"/>
                  </a:lnTo>
                  <a:lnTo>
                    <a:pt x="2419" y="2085"/>
                  </a:lnTo>
                  <a:lnTo>
                    <a:pt x="2421" y="2085"/>
                  </a:lnTo>
                  <a:lnTo>
                    <a:pt x="2421" y="2084"/>
                  </a:lnTo>
                  <a:lnTo>
                    <a:pt x="2421" y="2083"/>
                  </a:lnTo>
                  <a:lnTo>
                    <a:pt x="2422" y="2080"/>
                  </a:lnTo>
                  <a:lnTo>
                    <a:pt x="2433" y="2059"/>
                  </a:lnTo>
                  <a:lnTo>
                    <a:pt x="2442" y="2037"/>
                  </a:lnTo>
                  <a:lnTo>
                    <a:pt x="2451" y="2024"/>
                  </a:lnTo>
                  <a:lnTo>
                    <a:pt x="2462" y="2009"/>
                  </a:lnTo>
                  <a:lnTo>
                    <a:pt x="2477" y="1994"/>
                  </a:lnTo>
                  <a:lnTo>
                    <a:pt x="2494" y="1978"/>
                  </a:lnTo>
                  <a:lnTo>
                    <a:pt x="2513" y="1962"/>
                  </a:lnTo>
                  <a:lnTo>
                    <a:pt x="2537" y="1946"/>
                  </a:lnTo>
                  <a:lnTo>
                    <a:pt x="2564" y="1928"/>
                  </a:lnTo>
                  <a:lnTo>
                    <a:pt x="2594" y="1912"/>
                  </a:lnTo>
                  <a:lnTo>
                    <a:pt x="2629" y="1895"/>
                  </a:lnTo>
                  <a:lnTo>
                    <a:pt x="2669" y="1879"/>
                  </a:lnTo>
                  <a:lnTo>
                    <a:pt x="2713" y="1863"/>
                  </a:lnTo>
                  <a:lnTo>
                    <a:pt x="2761" y="1848"/>
                  </a:lnTo>
                  <a:lnTo>
                    <a:pt x="2815" y="1835"/>
                  </a:lnTo>
                  <a:lnTo>
                    <a:pt x="2874" y="1822"/>
                  </a:lnTo>
                  <a:lnTo>
                    <a:pt x="2939" y="1810"/>
                  </a:lnTo>
                  <a:lnTo>
                    <a:pt x="2974" y="1804"/>
                  </a:lnTo>
                  <a:lnTo>
                    <a:pt x="3002" y="1798"/>
                  </a:lnTo>
                  <a:lnTo>
                    <a:pt x="3025" y="1793"/>
                  </a:lnTo>
                  <a:lnTo>
                    <a:pt x="3041" y="1788"/>
                  </a:lnTo>
                  <a:lnTo>
                    <a:pt x="3053" y="1784"/>
                  </a:lnTo>
                  <a:lnTo>
                    <a:pt x="3058" y="1780"/>
                  </a:lnTo>
                  <a:lnTo>
                    <a:pt x="3185" y="1767"/>
                  </a:lnTo>
                  <a:lnTo>
                    <a:pt x="3185" y="2723"/>
                  </a:lnTo>
                  <a:lnTo>
                    <a:pt x="3181" y="2751"/>
                  </a:lnTo>
                  <a:lnTo>
                    <a:pt x="3173" y="2777"/>
                  </a:lnTo>
                  <a:lnTo>
                    <a:pt x="3161" y="2799"/>
                  </a:lnTo>
                  <a:lnTo>
                    <a:pt x="3145" y="2820"/>
                  </a:lnTo>
                  <a:lnTo>
                    <a:pt x="3124" y="2837"/>
                  </a:lnTo>
                  <a:lnTo>
                    <a:pt x="3101" y="2849"/>
                  </a:lnTo>
                  <a:lnTo>
                    <a:pt x="3074" y="2857"/>
                  </a:lnTo>
                  <a:lnTo>
                    <a:pt x="3046" y="2860"/>
                  </a:lnTo>
                  <a:lnTo>
                    <a:pt x="200" y="2860"/>
                  </a:lnTo>
                  <a:lnTo>
                    <a:pt x="589" y="2505"/>
                  </a:lnTo>
                  <a:lnTo>
                    <a:pt x="638" y="2465"/>
                  </a:lnTo>
                  <a:lnTo>
                    <a:pt x="685" y="2431"/>
                  </a:lnTo>
                  <a:lnTo>
                    <a:pt x="730" y="2401"/>
                  </a:lnTo>
                  <a:lnTo>
                    <a:pt x="772" y="2375"/>
                  </a:lnTo>
                  <a:lnTo>
                    <a:pt x="811" y="2353"/>
                  </a:lnTo>
                  <a:lnTo>
                    <a:pt x="849" y="2334"/>
                  </a:lnTo>
                  <a:lnTo>
                    <a:pt x="884" y="2319"/>
                  </a:lnTo>
                  <a:lnTo>
                    <a:pt x="916" y="2307"/>
                  </a:lnTo>
                  <a:lnTo>
                    <a:pt x="946" y="2298"/>
                  </a:lnTo>
                  <a:lnTo>
                    <a:pt x="974" y="2291"/>
                  </a:lnTo>
                  <a:lnTo>
                    <a:pt x="999" y="2286"/>
                  </a:lnTo>
                  <a:lnTo>
                    <a:pt x="1023" y="2283"/>
                  </a:lnTo>
                  <a:lnTo>
                    <a:pt x="1043" y="2282"/>
                  </a:lnTo>
                  <a:lnTo>
                    <a:pt x="1063" y="2282"/>
                  </a:lnTo>
                  <a:lnTo>
                    <a:pt x="1079" y="2284"/>
                  </a:lnTo>
                  <a:lnTo>
                    <a:pt x="1095" y="2286"/>
                  </a:lnTo>
                  <a:lnTo>
                    <a:pt x="1107" y="2288"/>
                  </a:lnTo>
                  <a:lnTo>
                    <a:pt x="1117" y="2291"/>
                  </a:lnTo>
                  <a:lnTo>
                    <a:pt x="1125" y="2294"/>
                  </a:lnTo>
                  <a:lnTo>
                    <a:pt x="1164" y="2311"/>
                  </a:lnTo>
                  <a:lnTo>
                    <a:pt x="1204" y="2323"/>
                  </a:lnTo>
                  <a:lnTo>
                    <a:pt x="1246" y="2330"/>
                  </a:lnTo>
                  <a:lnTo>
                    <a:pt x="1287" y="2333"/>
                  </a:lnTo>
                  <a:lnTo>
                    <a:pt x="1329" y="2330"/>
                  </a:lnTo>
                  <a:lnTo>
                    <a:pt x="1371" y="2323"/>
                  </a:lnTo>
                  <a:lnTo>
                    <a:pt x="1411" y="2310"/>
                  </a:lnTo>
                  <a:lnTo>
                    <a:pt x="1450" y="2293"/>
                  </a:lnTo>
                  <a:lnTo>
                    <a:pt x="1487" y="2269"/>
                  </a:lnTo>
                  <a:lnTo>
                    <a:pt x="1522" y="2242"/>
                  </a:lnTo>
                  <a:lnTo>
                    <a:pt x="1552" y="2210"/>
                  </a:lnTo>
                  <a:lnTo>
                    <a:pt x="1577" y="2177"/>
                  </a:lnTo>
                  <a:lnTo>
                    <a:pt x="1599" y="2140"/>
                  </a:lnTo>
                  <a:lnTo>
                    <a:pt x="1614" y="2102"/>
                  </a:lnTo>
                  <a:lnTo>
                    <a:pt x="1625" y="2063"/>
                  </a:lnTo>
                  <a:lnTo>
                    <a:pt x="1633" y="2023"/>
                  </a:lnTo>
                  <a:lnTo>
                    <a:pt x="1634" y="1982"/>
                  </a:lnTo>
                  <a:lnTo>
                    <a:pt x="1631" y="1941"/>
                  </a:lnTo>
                  <a:lnTo>
                    <a:pt x="1623" y="1902"/>
                  </a:lnTo>
                  <a:lnTo>
                    <a:pt x="1610" y="1862"/>
                  </a:lnTo>
                  <a:lnTo>
                    <a:pt x="1593" y="1825"/>
                  </a:lnTo>
                  <a:lnTo>
                    <a:pt x="1570" y="1789"/>
                  </a:lnTo>
                  <a:lnTo>
                    <a:pt x="1543" y="1756"/>
                  </a:lnTo>
                  <a:lnTo>
                    <a:pt x="1511" y="1725"/>
                  </a:lnTo>
                  <a:lnTo>
                    <a:pt x="1476" y="1700"/>
                  </a:lnTo>
                  <a:lnTo>
                    <a:pt x="1438" y="1679"/>
                  </a:lnTo>
                  <a:lnTo>
                    <a:pt x="1399" y="1663"/>
                  </a:lnTo>
                  <a:lnTo>
                    <a:pt x="1361" y="1642"/>
                  </a:lnTo>
                  <a:lnTo>
                    <a:pt x="1327" y="1620"/>
                  </a:lnTo>
                  <a:lnTo>
                    <a:pt x="1297" y="1595"/>
                  </a:lnTo>
                  <a:lnTo>
                    <a:pt x="1272" y="1572"/>
                  </a:lnTo>
                  <a:lnTo>
                    <a:pt x="1251" y="1548"/>
                  </a:lnTo>
                  <a:lnTo>
                    <a:pt x="1233" y="1524"/>
                  </a:lnTo>
                  <a:lnTo>
                    <a:pt x="1218" y="1502"/>
                  </a:lnTo>
                  <a:lnTo>
                    <a:pt x="1207" y="1482"/>
                  </a:lnTo>
                  <a:lnTo>
                    <a:pt x="1199" y="1462"/>
                  </a:lnTo>
                  <a:lnTo>
                    <a:pt x="1193" y="1447"/>
                  </a:lnTo>
                  <a:lnTo>
                    <a:pt x="1184" y="1413"/>
                  </a:lnTo>
                  <a:lnTo>
                    <a:pt x="1170" y="1379"/>
                  </a:lnTo>
                  <a:lnTo>
                    <a:pt x="1154" y="1348"/>
                  </a:lnTo>
                  <a:lnTo>
                    <a:pt x="1133" y="1317"/>
                  </a:lnTo>
                  <a:lnTo>
                    <a:pt x="1109" y="1288"/>
                  </a:lnTo>
                  <a:lnTo>
                    <a:pt x="1078" y="1258"/>
                  </a:lnTo>
                  <a:lnTo>
                    <a:pt x="1043" y="1233"/>
                  </a:lnTo>
                  <a:lnTo>
                    <a:pt x="1008" y="1213"/>
                  </a:lnTo>
                  <a:lnTo>
                    <a:pt x="969" y="1196"/>
                  </a:lnTo>
                  <a:lnTo>
                    <a:pt x="930" y="1185"/>
                  </a:lnTo>
                  <a:lnTo>
                    <a:pt x="889" y="1179"/>
                  </a:lnTo>
                  <a:lnTo>
                    <a:pt x="848" y="1178"/>
                  </a:lnTo>
                  <a:lnTo>
                    <a:pt x="807" y="1181"/>
                  </a:lnTo>
                  <a:lnTo>
                    <a:pt x="766" y="1188"/>
                  </a:lnTo>
                  <a:lnTo>
                    <a:pt x="727" y="1201"/>
                  </a:lnTo>
                  <a:lnTo>
                    <a:pt x="689" y="1219"/>
                  </a:lnTo>
                  <a:lnTo>
                    <a:pt x="653" y="1241"/>
                  </a:lnTo>
                  <a:lnTo>
                    <a:pt x="619" y="1268"/>
                  </a:lnTo>
                  <a:lnTo>
                    <a:pt x="589" y="1300"/>
                  </a:lnTo>
                  <a:lnTo>
                    <a:pt x="564" y="1333"/>
                  </a:lnTo>
                  <a:lnTo>
                    <a:pt x="543" y="1369"/>
                  </a:lnTo>
                  <a:lnTo>
                    <a:pt x="527" y="1406"/>
                  </a:lnTo>
                  <a:lnTo>
                    <a:pt x="516" y="1445"/>
                  </a:lnTo>
                  <a:lnTo>
                    <a:pt x="509" y="1485"/>
                  </a:lnTo>
                  <a:lnTo>
                    <a:pt x="507" y="1525"/>
                  </a:lnTo>
                  <a:lnTo>
                    <a:pt x="509" y="1565"/>
                  </a:lnTo>
                  <a:lnTo>
                    <a:pt x="508" y="1566"/>
                  </a:lnTo>
                  <a:lnTo>
                    <a:pt x="508" y="1567"/>
                  </a:lnTo>
                  <a:lnTo>
                    <a:pt x="509" y="1568"/>
                  </a:lnTo>
                  <a:lnTo>
                    <a:pt x="510" y="1571"/>
                  </a:lnTo>
                  <a:lnTo>
                    <a:pt x="515" y="1593"/>
                  </a:lnTo>
                  <a:lnTo>
                    <a:pt x="520" y="1617"/>
                  </a:lnTo>
                  <a:lnTo>
                    <a:pt x="521" y="1633"/>
                  </a:lnTo>
                  <a:lnTo>
                    <a:pt x="520" y="1651"/>
                  </a:lnTo>
                  <a:lnTo>
                    <a:pt x="518" y="1671"/>
                  </a:lnTo>
                  <a:lnTo>
                    <a:pt x="514" y="1694"/>
                  </a:lnTo>
                  <a:lnTo>
                    <a:pt x="507" y="1719"/>
                  </a:lnTo>
                  <a:lnTo>
                    <a:pt x="499" y="1747"/>
                  </a:lnTo>
                  <a:lnTo>
                    <a:pt x="488" y="1776"/>
                  </a:lnTo>
                  <a:lnTo>
                    <a:pt x="473" y="1807"/>
                  </a:lnTo>
                  <a:lnTo>
                    <a:pt x="455" y="1842"/>
                  </a:lnTo>
                  <a:lnTo>
                    <a:pt x="433" y="1877"/>
                  </a:lnTo>
                  <a:lnTo>
                    <a:pt x="407" y="1916"/>
                  </a:lnTo>
                  <a:lnTo>
                    <a:pt x="377" y="1957"/>
                  </a:lnTo>
                  <a:lnTo>
                    <a:pt x="343" y="2000"/>
                  </a:lnTo>
                  <a:lnTo>
                    <a:pt x="303" y="2046"/>
                  </a:lnTo>
                  <a:lnTo>
                    <a:pt x="258" y="2093"/>
                  </a:lnTo>
                  <a:lnTo>
                    <a:pt x="236" y="2115"/>
                  </a:lnTo>
                  <a:lnTo>
                    <a:pt x="218" y="2134"/>
                  </a:lnTo>
                  <a:lnTo>
                    <a:pt x="204" y="2151"/>
                  </a:lnTo>
                  <a:lnTo>
                    <a:pt x="193" y="2164"/>
                  </a:lnTo>
                  <a:lnTo>
                    <a:pt x="185" y="2175"/>
                  </a:lnTo>
                  <a:lnTo>
                    <a:pt x="181" y="2183"/>
                  </a:lnTo>
                  <a:lnTo>
                    <a:pt x="179" y="2188"/>
                  </a:lnTo>
                  <a:lnTo>
                    <a:pt x="0" y="2352"/>
                  </a:lnTo>
                  <a:lnTo>
                    <a:pt x="0" y="138"/>
                  </a:lnTo>
                  <a:lnTo>
                    <a:pt x="3" y="109"/>
                  </a:lnTo>
                  <a:lnTo>
                    <a:pt x="11" y="84"/>
                  </a:lnTo>
                  <a:lnTo>
                    <a:pt x="24" y="60"/>
                  </a:lnTo>
                  <a:lnTo>
                    <a:pt x="40" y="40"/>
                  </a:lnTo>
                  <a:lnTo>
                    <a:pt x="60" y="24"/>
                  </a:lnTo>
                  <a:lnTo>
                    <a:pt x="84" y="11"/>
                  </a:lnTo>
                  <a:lnTo>
                    <a:pt x="110" y="4"/>
                  </a:lnTo>
                  <a:lnTo>
                    <a:pt x="1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595"/>
            <p:cNvSpPr>
              <a:spLocks/>
            </p:cNvSpPr>
            <p:nvPr/>
          </p:nvSpPr>
          <p:spPr bwMode="auto">
            <a:xfrm>
              <a:off x="2481263" y="5610225"/>
              <a:ext cx="239712" cy="95250"/>
            </a:xfrm>
            <a:custGeom>
              <a:avLst/>
              <a:gdLst>
                <a:gd name="T0" fmla="*/ 138 w 1515"/>
                <a:gd name="T1" fmla="*/ 0 h 601"/>
                <a:gd name="T2" fmla="*/ 1377 w 1515"/>
                <a:gd name="T3" fmla="*/ 0 h 601"/>
                <a:gd name="T4" fmla="*/ 1404 w 1515"/>
                <a:gd name="T5" fmla="*/ 3 h 601"/>
                <a:gd name="T6" fmla="*/ 1431 w 1515"/>
                <a:gd name="T7" fmla="*/ 10 h 601"/>
                <a:gd name="T8" fmla="*/ 1454 w 1515"/>
                <a:gd name="T9" fmla="*/ 23 h 601"/>
                <a:gd name="T10" fmla="*/ 1474 w 1515"/>
                <a:gd name="T11" fmla="*/ 40 h 601"/>
                <a:gd name="T12" fmla="*/ 1491 w 1515"/>
                <a:gd name="T13" fmla="*/ 60 h 601"/>
                <a:gd name="T14" fmla="*/ 1504 w 1515"/>
                <a:gd name="T15" fmla="*/ 83 h 601"/>
                <a:gd name="T16" fmla="*/ 1512 w 1515"/>
                <a:gd name="T17" fmla="*/ 109 h 601"/>
                <a:gd name="T18" fmla="*/ 1515 w 1515"/>
                <a:gd name="T19" fmla="*/ 137 h 601"/>
                <a:gd name="T20" fmla="*/ 1515 w 1515"/>
                <a:gd name="T21" fmla="*/ 465 h 601"/>
                <a:gd name="T22" fmla="*/ 1512 w 1515"/>
                <a:gd name="T23" fmla="*/ 492 h 601"/>
                <a:gd name="T24" fmla="*/ 1504 w 1515"/>
                <a:gd name="T25" fmla="*/ 518 h 601"/>
                <a:gd name="T26" fmla="*/ 1491 w 1515"/>
                <a:gd name="T27" fmla="*/ 541 h 601"/>
                <a:gd name="T28" fmla="*/ 1474 w 1515"/>
                <a:gd name="T29" fmla="*/ 561 h 601"/>
                <a:gd name="T30" fmla="*/ 1454 w 1515"/>
                <a:gd name="T31" fmla="*/ 578 h 601"/>
                <a:gd name="T32" fmla="*/ 1431 w 1515"/>
                <a:gd name="T33" fmla="*/ 590 h 601"/>
                <a:gd name="T34" fmla="*/ 1404 w 1515"/>
                <a:gd name="T35" fmla="*/ 598 h 601"/>
                <a:gd name="T36" fmla="*/ 1377 w 1515"/>
                <a:gd name="T37" fmla="*/ 601 h 601"/>
                <a:gd name="T38" fmla="*/ 138 w 1515"/>
                <a:gd name="T39" fmla="*/ 601 h 601"/>
                <a:gd name="T40" fmla="*/ 109 w 1515"/>
                <a:gd name="T41" fmla="*/ 598 h 601"/>
                <a:gd name="T42" fmla="*/ 84 w 1515"/>
                <a:gd name="T43" fmla="*/ 590 h 601"/>
                <a:gd name="T44" fmla="*/ 60 w 1515"/>
                <a:gd name="T45" fmla="*/ 578 h 601"/>
                <a:gd name="T46" fmla="*/ 40 w 1515"/>
                <a:gd name="T47" fmla="*/ 561 h 601"/>
                <a:gd name="T48" fmla="*/ 23 w 1515"/>
                <a:gd name="T49" fmla="*/ 541 h 601"/>
                <a:gd name="T50" fmla="*/ 10 w 1515"/>
                <a:gd name="T51" fmla="*/ 518 h 601"/>
                <a:gd name="T52" fmla="*/ 3 w 1515"/>
                <a:gd name="T53" fmla="*/ 492 h 601"/>
                <a:gd name="T54" fmla="*/ 0 w 1515"/>
                <a:gd name="T55" fmla="*/ 465 h 601"/>
                <a:gd name="T56" fmla="*/ 0 w 1515"/>
                <a:gd name="T57" fmla="*/ 137 h 601"/>
                <a:gd name="T58" fmla="*/ 3 w 1515"/>
                <a:gd name="T59" fmla="*/ 109 h 601"/>
                <a:gd name="T60" fmla="*/ 10 w 1515"/>
                <a:gd name="T61" fmla="*/ 83 h 601"/>
                <a:gd name="T62" fmla="*/ 23 w 1515"/>
                <a:gd name="T63" fmla="*/ 60 h 601"/>
                <a:gd name="T64" fmla="*/ 40 w 1515"/>
                <a:gd name="T65" fmla="*/ 40 h 601"/>
                <a:gd name="T66" fmla="*/ 60 w 1515"/>
                <a:gd name="T67" fmla="*/ 23 h 601"/>
                <a:gd name="T68" fmla="*/ 84 w 1515"/>
                <a:gd name="T69" fmla="*/ 10 h 601"/>
                <a:gd name="T70" fmla="*/ 109 w 1515"/>
                <a:gd name="T71" fmla="*/ 3 h 601"/>
                <a:gd name="T72" fmla="*/ 138 w 1515"/>
                <a:gd name="T73" fmla="*/ 0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15" h="601">
                  <a:moveTo>
                    <a:pt x="138" y="0"/>
                  </a:moveTo>
                  <a:lnTo>
                    <a:pt x="1377" y="0"/>
                  </a:lnTo>
                  <a:lnTo>
                    <a:pt x="1404" y="3"/>
                  </a:lnTo>
                  <a:lnTo>
                    <a:pt x="1431" y="10"/>
                  </a:lnTo>
                  <a:lnTo>
                    <a:pt x="1454" y="23"/>
                  </a:lnTo>
                  <a:lnTo>
                    <a:pt x="1474" y="40"/>
                  </a:lnTo>
                  <a:lnTo>
                    <a:pt x="1491" y="60"/>
                  </a:lnTo>
                  <a:lnTo>
                    <a:pt x="1504" y="83"/>
                  </a:lnTo>
                  <a:lnTo>
                    <a:pt x="1512" y="109"/>
                  </a:lnTo>
                  <a:lnTo>
                    <a:pt x="1515" y="137"/>
                  </a:lnTo>
                  <a:lnTo>
                    <a:pt x="1515" y="465"/>
                  </a:lnTo>
                  <a:lnTo>
                    <a:pt x="1512" y="492"/>
                  </a:lnTo>
                  <a:lnTo>
                    <a:pt x="1504" y="518"/>
                  </a:lnTo>
                  <a:lnTo>
                    <a:pt x="1491" y="541"/>
                  </a:lnTo>
                  <a:lnTo>
                    <a:pt x="1474" y="561"/>
                  </a:lnTo>
                  <a:lnTo>
                    <a:pt x="1454" y="578"/>
                  </a:lnTo>
                  <a:lnTo>
                    <a:pt x="1431" y="590"/>
                  </a:lnTo>
                  <a:lnTo>
                    <a:pt x="1404" y="598"/>
                  </a:lnTo>
                  <a:lnTo>
                    <a:pt x="1377" y="601"/>
                  </a:lnTo>
                  <a:lnTo>
                    <a:pt x="138" y="601"/>
                  </a:lnTo>
                  <a:lnTo>
                    <a:pt x="109" y="598"/>
                  </a:lnTo>
                  <a:lnTo>
                    <a:pt x="84" y="590"/>
                  </a:lnTo>
                  <a:lnTo>
                    <a:pt x="60" y="578"/>
                  </a:lnTo>
                  <a:lnTo>
                    <a:pt x="40" y="561"/>
                  </a:lnTo>
                  <a:lnTo>
                    <a:pt x="23" y="541"/>
                  </a:lnTo>
                  <a:lnTo>
                    <a:pt x="10" y="518"/>
                  </a:lnTo>
                  <a:lnTo>
                    <a:pt x="3" y="492"/>
                  </a:lnTo>
                  <a:lnTo>
                    <a:pt x="0" y="465"/>
                  </a:lnTo>
                  <a:lnTo>
                    <a:pt x="0" y="137"/>
                  </a:lnTo>
                  <a:lnTo>
                    <a:pt x="3" y="109"/>
                  </a:lnTo>
                  <a:lnTo>
                    <a:pt x="10" y="83"/>
                  </a:lnTo>
                  <a:lnTo>
                    <a:pt x="23" y="60"/>
                  </a:lnTo>
                  <a:lnTo>
                    <a:pt x="40" y="40"/>
                  </a:lnTo>
                  <a:lnTo>
                    <a:pt x="60" y="23"/>
                  </a:lnTo>
                  <a:lnTo>
                    <a:pt x="84" y="10"/>
                  </a:lnTo>
                  <a:lnTo>
                    <a:pt x="109" y="3"/>
                  </a:lnTo>
                  <a:lnTo>
                    <a:pt x="1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47" name="Freeform 63"/>
          <p:cNvSpPr>
            <a:spLocks/>
          </p:cNvSpPr>
          <p:nvPr/>
        </p:nvSpPr>
        <p:spPr bwMode="auto">
          <a:xfrm>
            <a:off x="4689241" y="1380859"/>
            <a:ext cx="234723" cy="629300"/>
          </a:xfrm>
          <a:custGeom>
            <a:avLst/>
            <a:gdLst>
              <a:gd name="connsiteX0" fmla="*/ 152754 w 234723"/>
              <a:gd name="connsiteY0" fmla="*/ 119384 h 629300"/>
              <a:gd name="connsiteX1" fmla="*/ 160822 w 234723"/>
              <a:gd name="connsiteY1" fmla="*/ 119789 h 629300"/>
              <a:gd name="connsiteX2" fmla="*/ 167974 w 234723"/>
              <a:gd name="connsiteY2" fmla="*/ 120802 h 629300"/>
              <a:gd name="connsiteX3" fmla="*/ 174575 w 234723"/>
              <a:gd name="connsiteY3" fmla="*/ 122626 h 629300"/>
              <a:gd name="connsiteX4" fmla="*/ 180444 w 234723"/>
              <a:gd name="connsiteY4" fmla="*/ 124449 h 629300"/>
              <a:gd name="connsiteX5" fmla="*/ 185578 w 234723"/>
              <a:gd name="connsiteY5" fmla="*/ 126880 h 629300"/>
              <a:gd name="connsiteX6" fmla="*/ 190163 w 234723"/>
              <a:gd name="connsiteY6" fmla="*/ 129514 h 629300"/>
              <a:gd name="connsiteX7" fmla="*/ 194197 w 234723"/>
              <a:gd name="connsiteY7" fmla="*/ 132350 h 629300"/>
              <a:gd name="connsiteX8" fmla="*/ 197681 w 234723"/>
              <a:gd name="connsiteY8" fmla="*/ 135186 h 629300"/>
              <a:gd name="connsiteX9" fmla="*/ 200615 w 234723"/>
              <a:gd name="connsiteY9" fmla="*/ 138428 h 629300"/>
              <a:gd name="connsiteX10" fmla="*/ 203182 w 234723"/>
              <a:gd name="connsiteY10" fmla="*/ 141264 h 629300"/>
              <a:gd name="connsiteX11" fmla="*/ 205199 w 234723"/>
              <a:gd name="connsiteY11" fmla="*/ 144100 h 629300"/>
              <a:gd name="connsiteX12" fmla="*/ 206483 w 234723"/>
              <a:gd name="connsiteY12" fmla="*/ 146531 h 629300"/>
              <a:gd name="connsiteX13" fmla="*/ 207767 w 234723"/>
              <a:gd name="connsiteY13" fmla="*/ 148760 h 629300"/>
              <a:gd name="connsiteX14" fmla="*/ 208500 w 234723"/>
              <a:gd name="connsiteY14" fmla="*/ 150786 h 629300"/>
              <a:gd name="connsiteX15" fmla="*/ 208684 w 234723"/>
              <a:gd name="connsiteY15" fmla="*/ 151191 h 629300"/>
              <a:gd name="connsiteX16" fmla="*/ 209234 w 234723"/>
              <a:gd name="connsiteY16" fmla="*/ 153014 h 629300"/>
              <a:gd name="connsiteX17" fmla="*/ 210151 w 234723"/>
              <a:gd name="connsiteY17" fmla="*/ 155850 h 629300"/>
              <a:gd name="connsiteX18" fmla="*/ 211068 w 234723"/>
              <a:gd name="connsiteY18" fmla="*/ 159294 h 629300"/>
              <a:gd name="connsiteX19" fmla="*/ 212535 w 234723"/>
              <a:gd name="connsiteY19" fmla="*/ 163751 h 629300"/>
              <a:gd name="connsiteX20" fmla="*/ 214185 w 234723"/>
              <a:gd name="connsiteY20" fmla="*/ 168816 h 629300"/>
              <a:gd name="connsiteX21" fmla="*/ 215652 w 234723"/>
              <a:gd name="connsiteY21" fmla="*/ 174488 h 629300"/>
              <a:gd name="connsiteX22" fmla="*/ 217302 w 234723"/>
              <a:gd name="connsiteY22" fmla="*/ 180566 h 629300"/>
              <a:gd name="connsiteX23" fmla="*/ 219136 w 234723"/>
              <a:gd name="connsiteY23" fmla="*/ 186846 h 629300"/>
              <a:gd name="connsiteX24" fmla="*/ 220970 w 234723"/>
              <a:gd name="connsiteY24" fmla="*/ 193734 h 629300"/>
              <a:gd name="connsiteX25" fmla="*/ 222620 w 234723"/>
              <a:gd name="connsiteY25" fmla="*/ 200622 h 629300"/>
              <a:gd name="connsiteX26" fmla="*/ 224454 w 234723"/>
              <a:gd name="connsiteY26" fmla="*/ 207510 h 629300"/>
              <a:gd name="connsiteX27" fmla="*/ 225921 w 234723"/>
              <a:gd name="connsiteY27" fmla="*/ 214398 h 629300"/>
              <a:gd name="connsiteX28" fmla="*/ 227572 w 234723"/>
              <a:gd name="connsiteY28" fmla="*/ 220881 h 629300"/>
              <a:gd name="connsiteX29" fmla="*/ 228672 w 234723"/>
              <a:gd name="connsiteY29" fmla="*/ 227567 h 629300"/>
              <a:gd name="connsiteX30" fmla="*/ 229405 w 234723"/>
              <a:gd name="connsiteY30" fmla="*/ 233442 h 629300"/>
              <a:gd name="connsiteX31" fmla="*/ 230322 w 234723"/>
              <a:gd name="connsiteY31" fmla="*/ 238912 h 629300"/>
              <a:gd name="connsiteX32" fmla="*/ 230506 w 234723"/>
              <a:gd name="connsiteY32" fmla="*/ 243976 h 629300"/>
              <a:gd name="connsiteX33" fmla="*/ 230506 w 234723"/>
              <a:gd name="connsiteY33" fmla="*/ 248028 h 629300"/>
              <a:gd name="connsiteX34" fmla="*/ 230139 w 234723"/>
              <a:gd name="connsiteY34" fmla="*/ 251472 h 629300"/>
              <a:gd name="connsiteX35" fmla="*/ 228672 w 234723"/>
              <a:gd name="connsiteY35" fmla="*/ 255119 h 629300"/>
              <a:gd name="connsiteX36" fmla="*/ 226288 w 234723"/>
              <a:gd name="connsiteY36" fmla="*/ 259171 h 629300"/>
              <a:gd name="connsiteX37" fmla="*/ 223170 w 234723"/>
              <a:gd name="connsiteY37" fmla="*/ 263020 h 629300"/>
              <a:gd name="connsiteX38" fmla="*/ 219136 w 234723"/>
              <a:gd name="connsiteY38" fmla="*/ 266869 h 629300"/>
              <a:gd name="connsiteX39" fmla="*/ 214368 w 234723"/>
              <a:gd name="connsiteY39" fmla="*/ 270921 h 629300"/>
              <a:gd name="connsiteX40" fmla="*/ 208867 w 234723"/>
              <a:gd name="connsiteY40" fmla="*/ 274972 h 629300"/>
              <a:gd name="connsiteX41" fmla="*/ 203182 w 234723"/>
              <a:gd name="connsiteY41" fmla="*/ 278619 h 629300"/>
              <a:gd name="connsiteX42" fmla="*/ 196948 w 234723"/>
              <a:gd name="connsiteY42" fmla="*/ 282468 h 629300"/>
              <a:gd name="connsiteX43" fmla="*/ 190529 w 234723"/>
              <a:gd name="connsiteY43" fmla="*/ 285912 h 629300"/>
              <a:gd name="connsiteX44" fmla="*/ 234723 w 234723"/>
              <a:gd name="connsiteY44" fmla="*/ 434207 h 629300"/>
              <a:gd name="connsiteX45" fmla="*/ 162106 w 234723"/>
              <a:gd name="connsiteY45" fmla="*/ 434207 h 629300"/>
              <a:gd name="connsiteX46" fmla="*/ 162106 w 234723"/>
              <a:gd name="connsiteY46" fmla="*/ 610459 h 629300"/>
              <a:gd name="connsiteX47" fmla="*/ 161189 w 234723"/>
              <a:gd name="connsiteY47" fmla="*/ 615322 h 629300"/>
              <a:gd name="connsiteX48" fmla="*/ 159722 w 234723"/>
              <a:gd name="connsiteY48" fmla="*/ 619171 h 629300"/>
              <a:gd name="connsiteX49" fmla="*/ 157521 w 234723"/>
              <a:gd name="connsiteY49" fmla="*/ 622412 h 629300"/>
              <a:gd name="connsiteX50" fmla="*/ 154954 w 234723"/>
              <a:gd name="connsiteY50" fmla="*/ 624843 h 629300"/>
              <a:gd name="connsiteX51" fmla="*/ 151837 w 234723"/>
              <a:gd name="connsiteY51" fmla="*/ 626667 h 629300"/>
              <a:gd name="connsiteX52" fmla="*/ 148169 w 234723"/>
              <a:gd name="connsiteY52" fmla="*/ 628085 h 629300"/>
              <a:gd name="connsiteX53" fmla="*/ 144318 w 234723"/>
              <a:gd name="connsiteY53" fmla="*/ 629098 h 629300"/>
              <a:gd name="connsiteX54" fmla="*/ 140284 w 234723"/>
              <a:gd name="connsiteY54" fmla="*/ 629300 h 629300"/>
              <a:gd name="connsiteX55" fmla="*/ 136250 w 234723"/>
              <a:gd name="connsiteY55" fmla="*/ 629098 h 629300"/>
              <a:gd name="connsiteX56" fmla="*/ 132215 w 234723"/>
              <a:gd name="connsiteY56" fmla="*/ 628085 h 629300"/>
              <a:gd name="connsiteX57" fmla="*/ 128915 w 234723"/>
              <a:gd name="connsiteY57" fmla="*/ 626869 h 629300"/>
              <a:gd name="connsiteX58" fmla="*/ 125614 w 234723"/>
              <a:gd name="connsiteY58" fmla="*/ 625046 h 629300"/>
              <a:gd name="connsiteX59" fmla="*/ 123046 w 234723"/>
              <a:gd name="connsiteY59" fmla="*/ 622615 h 629300"/>
              <a:gd name="connsiteX60" fmla="*/ 120846 w 234723"/>
              <a:gd name="connsiteY60" fmla="*/ 619373 h 629300"/>
              <a:gd name="connsiteX61" fmla="*/ 119379 w 234723"/>
              <a:gd name="connsiteY61" fmla="*/ 615524 h 629300"/>
              <a:gd name="connsiteX62" fmla="*/ 118645 w 234723"/>
              <a:gd name="connsiteY62" fmla="*/ 610662 h 629300"/>
              <a:gd name="connsiteX63" fmla="*/ 111494 w 234723"/>
              <a:gd name="connsiteY63" fmla="*/ 610662 h 629300"/>
              <a:gd name="connsiteX64" fmla="*/ 110577 w 234723"/>
              <a:gd name="connsiteY64" fmla="*/ 615524 h 629300"/>
              <a:gd name="connsiteX65" fmla="*/ 109293 w 234723"/>
              <a:gd name="connsiteY65" fmla="*/ 619373 h 629300"/>
              <a:gd name="connsiteX66" fmla="*/ 107093 w 234723"/>
              <a:gd name="connsiteY66" fmla="*/ 622412 h 629300"/>
              <a:gd name="connsiteX67" fmla="*/ 104525 w 234723"/>
              <a:gd name="connsiteY67" fmla="*/ 624843 h 629300"/>
              <a:gd name="connsiteX68" fmla="*/ 101225 w 234723"/>
              <a:gd name="connsiteY68" fmla="*/ 626667 h 629300"/>
              <a:gd name="connsiteX69" fmla="*/ 97924 w 234723"/>
              <a:gd name="connsiteY69" fmla="*/ 627882 h 629300"/>
              <a:gd name="connsiteX70" fmla="*/ 93889 w 234723"/>
              <a:gd name="connsiteY70" fmla="*/ 628490 h 629300"/>
              <a:gd name="connsiteX71" fmla="*/ 89855 w 234723"/>
              <a:gd name="connsiteY71" fmla="*/ 628692 h 629300"/>
              <a:gd name="connsiteX72" fmla="*/ 85637 w 234723"/>
              <a:gd name="connsiteY72" fmla="*/ 628490 h 629300"/>
              <a:gd name="connsiteX73" fmla="*/ 81970 w 234723"/>
              <a:gd name="connsiteY73" fmla="*/ 627882 h 629300"/>
              <a:gd name="connsiteX74" fmla="*/ 78302 w 234723"/>
              <a:gd name="connsiteY74" fmla="*/ 626464 h 629300"/>
              <a:gd name="connsiteX75" fmla="*/ 75185 w 234723"/>
              <a:gd name="connsiteY75" fmla="*/ 624641 h 629300"/>
              <a:gd name="connsiteX76" fmla="*/ 72434 w 234723"/>
              <a:gd name="connsiteY76" fmla="*/ 622210 h 629300"/>
              <a:gd name="connsiteX77" fmla="*/ 70234 w 234723"/>
              <a:gd name="connsiteY77" fmla="*/ 618968 h 629300"/>
              <a:gd name="connsiteX78" fmla="*/ 68950 w 234723"/>
              <a:gd name="connsiteY78" fmla="*/ 615119 h 629300"/>
              <a:gd name="connsiteX79" fmla="*/ 68033 w 234723"/>
              <a:gd name="connsiteY79" fmla="*/ 610257 h 629300"/>
              <a:gd name="connsiteX80" fmla="*/ 67849 w 234723"/>
              <a:gd name="connsiteY80" fmla="*/ 434207 h 629300"/>
              <a:gd name="connsiteX81" fmla="*/ 0 w 234723"/>
              <a:gd name="connsiteY81" fmla="*/ 434410 h 629300"/>
              <a:gd name="connsiteX82" fmla="*/ 46394 w 234723"/>
              <a:gd name="connsiteY82" fmla="*/ 289154 h 629300"/>
              <a:gd name="connsiteX83" fmla="*/ 38876 w 234723"/>
              <a:gd name="connsiteY83" fmla="*/ 285304 h 629300"/>
              <a:gd name="connsiteX84" fmla="*/ 31907 w 234723"/>
              <a:gd name="connsiteY84" fmla="*/ 281455 h 629300"/>
              <a:gd name="connsiteX85" fmla="*/ 25122 w 234723"/>
              <a:gd name="connsiteY85" fmla="*/ 277404 h 629300"/>
              <a:gd name="connsiteX86" fmla="*/ 18888 w 234723"/>
              <a:gd name="connsiteY86" fmla="*/ 272947 h 629300"/>
              <a:gd name="connsiteX87" fmla="*/ 13386 w 234723"/>
              <a:gd name="connsiteY87" fmla="*/ 268490 h 629300"/>
              <a:gd name="connsiteX88" fmla="*/ 8618 w 234723"/>
              <a:gd name="connsiteY88" fmla="*/ 264235 h 629300"/>
              <a:gd name="connsiteX89" fmla="*/ 4768 w 234723"/>
              <a:gd name="connsiteY89" fmla="*/ 259981 h 629300"/>
              <a:gd name="connsiteX90" fmla="*/ 2017 w 234723"/>
              <a:gd name="connsiteY90" fmla="*/ 255524 h 629300"/>
              <a:gd name="connsiteX91" fmla="*/ 367 w 234723"/>
              <a:gd name="connsiteY91" fmla="*/ 251472 h 629300"/>
              <a:gd name="connsiteX92" fmla="*/ 0 w 234723"/>
              <a:gd name="connsiteY92" fmla="*/ 248231 h 629300"/>
              <a:gd name="connsiteX93" fmla="*/ 0 w 234723"/>
              <a:gd name="connsiteY93" fmla="*/ 244179 h 629300"/>
              <a:gd name="connsiteX94" fmla="*/ 367 w 234723"/>
              <a:gd name="connsiteY94" fmla="*/ 239317 h 629300"/>
              <a:gd name="connsiteX95" fmla="*/ 917 w 234723"/>
              <a:gd name="connsiteY95" fmla="*/ 234050 h 629300"/>
              <a:gd name="connsiteX96" fmla="*/ 2017 w 234723"/>
              <a:gd name="connsiteY96" fmla="*/ 228174 h 629300"/>
              <a:gd name="connsiteX97" fmla="*/ 3117 w 234723"/>
              <a:gd name="connsiteY97" fmla="*/ 221692 h 629300"/>
              <a:gd name="connsiteX98" fmla="*/ 4584 w 234723"/>
              <a:gd name="connsiteY98" fmla="*/ 215209 h 629300"/>
              <a:gd name="connsiteX99" fmla="*/ 6051 w 234723"/>
              <a:gd name="connsiteY99" fmla="*/ 208523 h 629300"/>
              <a:gd name="connsiteX100" fmla="*/ 7702 w 234723"/>
              <a:gd name="connsiteY100" fmla="*/ 201433 h 629300"/>
              <a:gd name="connsiteX101" fmla="*/ 9352 w 234723"/>
              <a:gd name="connsiteY101" fmla="*/ 194747 h 629300"/>
              <a:gd name="connsiteX102" fmla="*/ 11186 w 234723"/>
              <a:gd name="connsiteY102" fmla="*/ 187859 h 629300"/>
              <a:gd name="connsiteX103" fmla="*/ 13020 w 234723"/>
              <a:gd name="connsiteY103" fmla="*/ 181376 h 629300"/>
              <a:gd name="connsiteX104" fmla="*/ 14670 w 234723"/>
              <a:gd name="connsiteY104" fmla="*/ 175299 h 629300"/>
              <a:gd name="connsiteX105" fmla="*/ 16137 w 234723"/>
              <a:gd name="connsiteY105" fmla="*/ 169626 h 629300"/>
              <a:gd name="connsiteX106" fmla="*/ 17604 w 234723"/>
              <a:gd name="connsiteY106" fmla="*/ 164562 h 629300"/>
              <a:gd name="connsiteX107" fmla="*/ 18888 w 234723"/>
              <a:gd name="connsiteY107" fmla="*/ 160307 h 629300"/>
              <a:gd name="connsiteX108" fmla="*/ 19988 w 234723"/>
              <a:gd name="connsiteY108" fmla="*/ 156661 h 629300"/>
              <a:gd name="connsiteX109" fmla="*/ 20721 w 234723"/>
              <a:gd name="connsiteY109" fmla="*/ 153824 h 629300"/>
              <a:gd name="connsiteX110" fmla="*/ 21455 w 234723"/>
              <a:gd name="connsiteY110" fmla="*/ 152001 h 629300"/>
              <a:gd name="connsiteX111" fmla="*/ 21638 w 234723"/>
              <a:gd name="connsiteY111" fmla="*/ 151393 h 629300"/>
              <a:gd name="connsiteX112" fmla="*/ 22372 w 234723"/>
              <a:gd name="connsiteY112" fmla="*/ 148760 h 629300"/>
              <a:gd name="connsiteX113" fmla="*/ 23839 w 234723"/>
              <a:gd name="connsiteY113" fmla="*/ 145923 h 629300"/>
              <a:gd name="connsiteX114" fmla="*/ 25306 w 234723"/>
              <a:gd name="connsiteY114" fmla="*/ 142885 h 629300"/>
              <a:gd name="connsiteX115" fmla="*/ 27323 w 234723"/>
              <a:gd name="connsiteY115" fmla="*/ 139846 h 629300"/>
              <a:gd name="connsiteX116" fmla="*/ 29890 w 234723"/>
              <a:gd name="connsiteY116" fmla="*/ 136402 h 629300"/>
              <a:gd name="connsiteX117" fmla="*/ 32824 w 234723"/>
              <a:gd name="connsiteY117" fmla="*/ 133363 h 629300"/>
              <a:gd name="connsiteX118" fmla="*/ 36308 w 234723"/>
              <a:gd name="connsiteY118" fmla="*/ 130324 h 629300"/>
              <a:gd name="connsiteX119" fmla="*/ 40343 w 234723"/>
              <a:gd name="connsiteY119" fmla="*/ 127690 h 629300"/>
              <a:gd name="connsiteX120" fmla="*/ 44744 w 234723"/>
              <a:gd name="connsiteY120" fmla="*/ 125259 h 629300"/>
              <a:gd name="connsiteX121" fmla="*/ 49878 w 234723"/>
              <a:gd name="connsiteY121" fmla="*/ 123031 h 629300"/>
              <a:gd name="connsiteX122" fmla="*/ 55746 w 234723"/>
              <a:gd name="connsiteY122" fmla="*/ 121208 h 629300"/>
              <a:gd name="connsiteX123" fmla="*/ 61981 w 234723"/>
              <a:gd name="connsiteY123" fmla="*/ 120195 h 629300"/>
              <a:gd name="connsiteX124" fmla="*/ 69134 w 234723"/>
              <a:gd name="connsiteY124" fmla="*/ 119587 h 629300"/>
              <a:gd name="connsiteX125" fmla="*/ 76652 w 234723"/>
              <a:gd name="connsiteY125" fmla="*/ 119587 h 629300"/>
              <a:gd name="connsiteX126" fmla="*/ 119293 w 234723"/>
              <a:gd name="connsiteY126" fmla="*/ 0 h 629300"/>
              <a:gd name="connsiteX127" fmla="*/ 126638 w 234723"/>
              <a:gd name="connsiteY127" fmla="*/ 605 h 629300"/>
              <a:gd name="connsiteX128" fmla="*/ 133983 w 234723"/>
              <a:gd name="connsiteY128" fmla="*/ 2218 h 629300"/>
              <a:gd name="connsiteX129" fmla="*/ 140593 w 234723"/>
              <a:gd name="connsiteY129" fmla="*/ 5040 h 629300"/>
              <a:gd name="connsiteX130" fmla="*/ 146653 w 234723"/>
              <a:gd name="connsiteY130" fmla="*/ 8668 h 629300"/>
              <a:gd name="connsiteX131" fmla="*/ 152528 w 234723"/>
              <a:gd name="connsiteY131" fmla="*/ 13102 h 629300"/>
              <a:gd name="connsiteX132" fmla="*/ 157486 w 234723"/>
              <a:gd name="connsiteY132" fmla="*/ 18142 h 629300"/>
              <a:gd name="connsiteX133" fmla="*/ 161709 w 234723"/>
              <a:gd name="connsiteY133" fmla="*/ 24189 h 629300"/>
              <a:gd name="connsiteX134" fmla="*/ 165198 w 234723"/>
              <a:gd name="connsiteY134" fmla="*/ 30438 h 629300"/>
              <a:gd name="connsiteX135" fmla="*/ 167769 w 234723"/>
              <a:gd name="connsiteY135" fmla="*/ 37694 h 629300"/>
              <a:gd name="connsiteX136" fmla="*/ 169238 w 234723"/>
              <a:gd name="connsiteY136" fmla="*/ 44951 h 629300"/>
              <a:gd name="connsiteX137" fmla="*/ 169972 w 234723"/>
              <a:gd name="connsiteY137" fmla="*/ 52611 h 629300"/>
              <a:gd name="connsiteX138" fmla="*/ 169238 w 234723"/>
              <a:gd name="connsiteY138" fmla="*/ 60472 h 629300"/>
              <a:gd name="connsiteX139" fmla="*/ 167769 w 234723"/>
              <a:gd name="connsiteY139" fmla="*/ 67729 h 629300"/>
              <a:gd name="connsiteX140" fmla="*/ 165198 w 234723"/>
              <a:gd name="connsiteY140" fmla="*/ 74985 h 629300"/>
              <a:gd name="connsiteX141" fmla="*/ 161709 w 234723"/>
              <a:gd name="connsiteY141" fmla="*/ 81234 h 629300"/>
              <a:gd name="connsiteX142" fmla="*/ 157486 w 234723"/>
              <a:gd name="connsiteY142" fmla="*/ 87281 h 629300"/>
              <a:gd name="connsiteX143" fmla="*/ 152528 w 234723"/>
              <a:gd name="connsiteY143" fmla="*/ 92321 h 629300"/>
              <a:gd name="connsiteX144" fmla="*/ 146653 w 234723"/>
              <a:gd name="connsiteY144" fmla="*/ 96755 h 629300"/>
              <a:gd name="connsiteX145" fmla="*/ 140593 w 234723"/>
              <a:gd name="connsiteY145" fmla="*/ 100383 h 629300"/>
              <a:gd name="connsiteX146" fmla="*/ 133983 w 234723"/>
              <a:gd name="connsiteY146" fmla="*/ 103004 h 629300"/>
              <a:gd name="connsiteX147" fmla="*/ 126638 w 234723"/>
              <a:gd name="connsiteY147" fmla="*/ 104818 h 629300"/>
              <a:gd name="connsiteX148" fmla="*/ 119293 w 234723"/>
              <a:gd name="connsiteY148" fmla="*/ 105221 h 629300"/>
              <a:gd name="connsiteX149" fmla="*/ 111765 w 234723"/>
              <a:gd name="connsiteY149" fmla="*/ 104818 h 629300"/>
              <a:gd name="connsiteX150" fmla="*/ 104788 w 234723"/>
              <a:gd name="connsiteY150" fmla="*/ 103004 h 629300"/>
              <a:gd name="connsiteX151" fmla="*/ 97994 w 234723"/>
              <a:gd name="connsiteY151" fmla="*/ 100383 h 629300"/>
              <a:gd name="connsiteX152" fmla="*/ 91751 w 234723"/>
              <a:gd name="connsiteY152" fmla="*/ 96755 h 629300"/>
              <a:gd name="connsiteX153" fmla="*/ 86058 w 234723"/>
              <a:gd name="connsiteY153" fmla="*/ 92321 h 629300"/>
              <a:gd name="connsiteX154" fmla="*/ 81101 w 234723"/>
              <a:gd name="connsiteY154" fmla="*/ 87281 h 629300"/>
              <a:gd name="connsiteX155" fmla="*/ 76694 w 234723"/>
              <a:gd name="connsiteY155" fmla="*/ 81234 h 629300"/>
              <a:gd name="connsiteX156" fmla="*/ 73389 w 234723"/>
              <a:gd name="connsiteY156" fmla="*/ 74985 h 629300"/>
              <a:gd name="connsiteX157" fmla="*/ 70634 w 234723"/>
              <a:gd name="connsiteY157" fmla="*/ 67729 h 629300"/>
              <a:gd name="connsiteX158" fmla="*/ 69165 w 234723"/>
              <a:gd name="connsiteY158" fmla="*/ 60472 h 629300"/>
              <a:gd name="connsiteX159" fmla="*/ 68798 w 234723"/>
              <a:gd name="connsiteY159" fmla="*/ 52611 h 629300"/>
              <a:gd name="connsiteX160" fmla="*/ 69165 w 234723"/>
              <a:gd name="connsiteY160" fmla="*/ 44951 h 629300"/>
              <a:gd name="connsiteX161" fmla="*/ 70634 w 234723"/>
              <a:gd name="connsiteY161" fmla="*/ 37694 h 629300"/>
              <a:gd name="connsiteX162" fmla="*/ 73389 w 234723"/>
              <a:gd name="connsiteY162" fmla="*/ 30438 h 629300"/>
              <a:gd name="connsiteX163" fmla="*/ 76694 w 234723"/>
              <a:gd name="connsiteY163" fmla="*/ 24189 h 629300"/>
              <a:gd name="connsiteX164" fmla="*/ 81101 w 234723"/>
              <a:gd name="connsiteY164" fmla="*/ 18142 h 629300"/>
              <a:gd name="connsiteX165" fmla="*/ 86058 w 234723"/>
              <a:gd name="connsiteY165" fmla="*/ 13102 h 629300"/>
              <a:gd name="connsiteX166" fmla="*/ 91751 w 234723"/>
              <a:gd name="connsiteY166" fmla="*/ 8668 h 629300"/>
              <a:gd name="connsiteX167" fmla="*/ 97994 w 234723"/>
              <a:gd name="connsiteY167" fmla="*/ 5040 h 629300"/>
              <a:gd name="connsiteX168" fmla="*/ 104788 w 234723"/>
              <a:gd name="connsiteY168" fmla="*/ 2218 h 629300"/>
              <a:gd name="connsiteX169" fmla="*/ 111765 w 234723"/>
              <a:gd name="connsiteY169" fmla="*/ 605 h 629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234723" h="629300">
                <a:moveTo>
                  <a:pt x="152754" y="119384"/>
                </a:moveTo>
                <a:lnTo>
                  <a:pt x="160822" y="119789"/>
                </a:lnTo>
                <a:lnTo>
                  <a:pt x="167974" y="120802"/>
                </a:lnTo>
                <a:lnTo>
                  <a:pt x="174575" y="122626"/>
                </a:lnTo>
                <a:lnTo>
                  <a:pt x="180444" y="124449"/>
                </a:lnTo>
                <a:lnTo>
                  <a:pt x="185578" y="126880"/>
                </a:lnTo>
                <a:lnTo>
                  <a:pt x="190163" y="129514"/>
                </a:lnTo>
                <a:lnTo>
                  <a:pt x="194197" y="132350"/>
                </a:lnTo>
                <a:lnTo>
                  <a:pt x="197681" y="135186"/>
                </a:lnTo>
                <a:lnTo>
                  <a:pt x="200615" y="138428"/>
                </a:lnTo>
                <a:lnTo>
                  <a:pt x="203182" y="141264"/>
                </a:lnTo>
                <a:lnTo>
                  <a:pt x="205199" y="144100"/>
                </a:lnTo>
                <a:lnTo>
                  <a:pt x="206483" y="146531"/>
                </a:lnTo>
                <a:lnTo>
                  <a:pt x="207767" y="148760"/>
                </a:lnTo>
                <a:lnTo>
                  <a:pt x="208500" y="150786"/>
                </a:lnTo>
                <a:lnTo>
                  <a:pt x="208684" y="151191"/>
                </a:lnTo>
                <a:lnTo>
                  <a:pt x="209234" y="153014"/>
                </a:lnTo>
                <a:lnTo>
                  <a:pt x="210151" y="155850"/>
                </a:lnTo>
                <a:lnTo>
                  <a:pt x="211068" y="159294"/>
                </a:lnTo>
                <a:lnTo>
                  <a:pt x="212535" y="163751"/>
                </a:lnTo>
                <a:lnTo>
                  <a:pt x="214185" y="168816"/>
                </a:lnTo>
                <a:lnTo>
                  <a:pt x="215652" y="174488"/>
                </a:lnTo>
                <a:lnTo>
                  <a:pt x="217302" y="180566"/>
                </a:lnTo>
                <a:lnTo>
                  <a:pt x="219136" y="186846"/>
                </a:lnTo>
                <a:lnTo>
                  <a:pt x="220970" y="193734"/>
                </a:lnTo>
                <a:lnTo>
                  <a:pt x="222620" y="200622"/>
                </a:lnTo>
                <a:lnTo>
                  <a:pt x="224454" y="207510"/>
                </a:lnTo>
                <a:lnTo>
                  <a:pt x="225921" y="214398"/>
                </a:lnTo>
                <a:lnTo>
                  <a:pt x="227572" y="220881"/>
                </a:lnTo>
                <a:lnTo>
                  <a:pt x="228672" y="227567"/>
                </a:lnTo>
                <a:lnTo>
                  <a:pt x="229405" y="233442"/>
                </a:lnTo>
                <a:lnTo>
                  <a:pt x="230322" y="238912"/>
                </a:lnTo>
                <a:lnTo>
                  <a:pt x="230506" y="243976"/>
                </a:lnTo>
                <a:lnTo>
                  <a:pt x="230506" y="248028"/>
                </a:lnTo>
                <a:lnTo>
                  <a:pt x="230139" y="251472"/>
                </a:lnTo>
                <a:lnTo>
                  <a:pt x="228672" y="255119"/>
                </a:lnTo>
                <a:lnTo>
                  <a:pt x="226288" y="259171"/>
                </a:lnTo>
                <a:lnTo>
                  <a:pt x="223170" y="263020"/>
                </a:lnTo>
                <a:lnTo>
                  <a:pt x="219136" y="266869"/>
                </a:lnTo>
                <a:lnTo>
                  <a:pt x="214368" y="270921"/>
                </a:lnTo>
                <a:lnTo>
                  <a:pt x="208867" y="274972"/>
                </a:lnTo>
                <a:lnTo>
                  <a:pt x="203182" y="278619"/>
                </a:lnTo>
                <a:lnTo>
                  <a:pt x="196948" y="282468"/>
                </a:lnTo>
                <a:lnTo>
                  <a:pt x="190529" y="285912"/>
                </a:lnTo>
                <a:lnTo>
                  <a:pt x="234723" y="434207"/>
                </a:lnTo>
                <a:lnTo>
                  <a:pt x="162106" y="434207"/>
                </a:lnTo>
                <a:lnTo>
                  <a:pt x="162106" y="610459"/>
                </a:lnTo>
                <a:lnTo>
                  <a:pt x="161189" y="615322"/>
                </a:lnTo>
                <a:lnTo>
                  <a:pt x="159722" y="619171"/>
                </a:lnTo>
                <a:lnTo>
                  <a:pt x="157521" y="622412"/>
                </a:lnTo>
                <a:lnTo>
                  <a:pt x="154954" y="624843"/>
                </a:lnTo>
                <a:lnTo>
                  <a:pt x="151837" y="626667"/>
                </a:lnTo>
                <a:lnTo>
                  <a:pt x="148169" y="628085"/>
                </a:lnTo>
                <a:lnTo>
                  <a:pt x="144318" y="629098"/>
                </a:lnTo>
                <a:lnTo>
                  <a:pt x="140284" y="629300"/>
                </a:lnTo>
                <a:lnTo>
                  <a:pt x="136250" y="629098"/>
                </a:lnTo>
                <a:lnTo>
                  <a:pt x="132215" y="628085"/>
                </a:lnTo>
                <a:lnTo>
                  <a:pt x="128915" y="626869"/>
                </a:lnTo>
                <a:lnTo>
                  <a:pt x="125614" y="625046"/>
                </a:lnTo>
                <a:lnTo>
                  <a:pt x="123046" y="622615"/>
                </a:lnTo>
                <a:lnTo>
                  <a:pt x="120846" y="619373"/>
                </a:lnTo>
                <a:lnTo>
                  <a:pt x="119379" y="615524"/>
                </a:lnTo>
                <a:lnTo>
                  <a:pt x="118645" y="610662"/>
                </a:lnTo>
                <a:lnTo>
                  <a:pt x="111494" y="610662"/>
                </a:lnTo>
                <a:lnTo>
                  <a:pt x="110577" y="615524"/>
                </a:lnTo>
                <a:lnTo>
                  <a:pt x="109293" y="619373"/>
                </a:lnTo>
                <a:lnTo>
                  <a:pt x="107093" y="622412"/>
                </a:lnTo>
                <a:lnTo>
                  <a:pt x="104525" y="624843"/>
                </a:lnTo>
                <a:lnTo>
                  <a:pt x="101225" y="626667"/>
                </a:lnTo>
                <a:lnTo>
                  <a:pt x="97924" y="627882"/>
                </a:lnTo>
                <a:lnTo>
                  <a:pt x="93889" y="628490"/>
                </a:lnTo>
                <a:lnTo>
                  <a:pt x="89855" y="628692"/>
                </a:lnTo>
                <a:lnTo>
                  <a:pt x="85637" y="628490"/>
                </a:lnTo>
                <a:lnTo>
                  <a:pt x="81970" y="627882"/>
                </a:lnTo>
                <a:lnTo>
                  <a:pt x="78302" y="626464"/>
                </a:lnTo>
                <a:lnTo>
                  <a:pt x="75185" y="624641"/>
                </a:lnTo>
                <a:lnTo>
                  <a:pt x="72434" y="622210"/>
                </a:lnTo>
                <a:lnTo>
                  <a:pt x="70234" y="618968"/>
                </a:lnTo>
                <a:lnTo>
                  <a:pt x="68950" y="615119"/>
                </a:lnTo>
                <a:lnTo>
                  <a:pt x="68033" y="610257"/>
                </a:lnTo>
                <a:lnTo>
                  <a:pt x="67849" y="434207"/>
                </a:lnTo>
                <a:lnTo>
                  <a:pt x="0" y="434410"/>
                </a:lnTo>
                <a:lnTo>
                  <a:pt x="46394" y="289154"/>
                </a:lnTo>
                <a:lnTo>
                  <a:pt x="38876" y="285304"/>
                </a:lnTo>
                <a:lnTo>
                  <a:pt x="31907" y="281455"/>
                </a:lnTo>
                <a:lnTo>
                  <a:pt x="25122" y="277404"/>
                </a:lnTo>
                <a:lnTo>
                  <a:pt x="18888" y="272947"/>
                </a:lnTo>
                <a:lnTo>
                  <a:pt x="13386" y="268490"/>
                </a:lnTo>
                <a:lnTo>
                  <a:pt x="8618" y="264235"/>
                </a:lnTo>
                <a:lnTo>
                  <a:pt x="4768" y="259981"/>
                </a:lnTo>
                <a:lnTo>
                  <a:pt x="2017" y="255524"/>
                </a:lnTo>
                <a:lnTo>
                  <a:pt x="367" y="251472"/>
                </a:lnTo>
                <a:lnTo>
                  <a:pt x="0" y="248231"/>
                </a:lnTo>
                <a:lnTo>
                  <a:pt x="0" y="244179"/>
                </a:lnTo>
                <a:lnTo>
                  <a:pt x="367" y="239317"/>
                </a:lnTo>
                <a:lnTo>
                  <a:pt x="917" y="234050"/>
                </a:lnTo>
                <a:lnTo>
                  <a:pt x="2017" y="228174"/>
                </a:lnTo>
                <a:lnTo>
                  <a:pt x="3117" y="221692"/>
                </a:lnTo>
                <a:lnTo>
                  <a:pt x="4584" y="215209"/>
                </a:lnTo>
                <a:lnTo>
                  <a:pt x="6051" y="208523"/>
                </a:lnTo>
                <a:lnTo>
                  <a:pt x="7702" y="201433"/>
                </a:lnTo>
                <a:lnTo>
                  <a:pt x="9352" y="194747"/>
                </a:lnTo>
                <a:lnTo>
                  <a:pt x="11186" y="187859"/>
                </a:lnTo>
                <a:lnTo>
                  <a:pt x="13020" y="181376"/>
                </a:lnTo>
                <a:lnTo>
                  <a:pt x="14670" y="175299"/>
                </a:lnTo>
                <a:lnTo>
                  <a:pt x="16137" y="169626"/>
                </a:lnTo>
                <a:lnTo>
                  <a:pt x="17604" y="164562"/>
                </a:lnTo>
                <a:lnTo>
                  <a:pt x="18888" y="160307"/>
                </a:lnTo>
                <a:lnTo>
                  <a:pt x="19988" y="156661"/>
                </a:lnTo>
                <a:lnTo>
                  <a:pt x="20721" y="153824"/>
                </a:lnTo>
                <a:lnTo>
                  <a:pt x="21455" y="152001"/>
                </a:lnTo>
                <a:lnTo>
                  <a:pt x="21638" y="151393"/>
                </a:lnTo>
                <a:lnTo>
                  <a:pt x="22372" y="148760"/>
                </a:lnTo>
                <a:lnTo>
                  <a:pt x="23839" y="145923"/>
                </a:lnTo>
                <a:lnTo>
                  <a:pt x="25306" y="142885"/>
                </a:lnTo>
                <a:lnTo>
                  <a:pt x="27323" y="139846"/>
                </a:lnTo>
                <a:lnTo>
                  <a:pt x="29890" y="136402"/>
                </a:lnTo>
                <a:lnTo>
                  <a:pt x="32824" y="133363"/>
                </a:lnTo>
                <a:lnTo>
                  <a:pt x="36308" y="130324"/>
                </a:lnTo>
                <a:lnTo>
                  <a:pt x="40343" y="127690"/>
                </a:lnTo>
                <a:lnTo>
                  <a:pt x="44744" y="125259"/>
                </a:lnTo>
                <a:lnTo>
                  <a:pt x="49878" y="123031"/>
                </a:lnTo>
                <a:lnTo>
                  <a:pt x="55746" y="121208"/>
                </a:lnTo>
                <a:lnTo>
                  <a:pt x="61981" y="120195"/>
                </a:lnTo>
                <a:lnTo>
                  <a:pt x="69134" y="119587"/>
                </a:lnTo>
                <a:lnTo>
                  <a:pt x="76652" y="119587"/>
                </a:lnTo>
                <a:close/>
                <a:moveTo>
                  <a:pt x="119293" y="0"/>
                </a:moveTo>
                <a:lnTo>
                  <a:pt x="126638" y="605"/>
                </a:lnTo>
                <a:lnTo>
                  <a:pt x="133983" y="2218"/>
                </a:lnTo>
                <a:lnTo>
                  <a:pt x="140593" y="5040"/>
                </a:lnTo>
                <a:lnTo>
                  <a:pt x="146653" y="8668"/>
                </a:lnTo>
                <a:lnTo>
                  <a:pt x="152528" y="13102"/>
                </a:lnTo>
                <a:lnTo>
                  <a:pt x="157486" y="18142"/>
                </a:lnTo>
                <a:lnTo>
                  <a:pt x="161709" y="24189"/>
                </a:lnTo>
                <a:lnTo>
                  <a:pt x="165198" y="30438"/>
                </a:lnTo>
                <a:lnTo>
                  <a:pt x="167769" y="37694"/>
                </a:lnTo>
                <a:lnTo>
                  <a:pt x="169238" y="44951"/>
                </a:lnTo>
                <a:lnTo>
                  <a:pt x="169972" y="52611"/>
                </a:lnTo>
                <a:lnTo>
                  <a:pt x="169238" y="60472"/>
                </a:lnTo>
                <a:lnTo>
                  <a:pt x="167769" y="67729"/>
                </a:lnTo>
                <a:lnTo>
                  <a:pt x="165198" y="74985"/>
                </a:lnTo>
                <a:lnTo>
                  <a:pt x="161709" y="81234"/>
                </a:lnTo>
                <a:lnTo>
                  <a:pt x="157486" y="87281"/>
                </a:lnTo>
                <a:lnTo>
                  <a:pt x="152528" y="92321"/>
                </a:lnTo>
                <a:lnTo>
                  <a:pt x="146653" y="96755"/>
                </a:lnTo>
                <a:lnTo>
                  <a:pt x="140593" y="100383"/>
                </a:lnTo>
                <a:lnTo>
                  <a:pt x="133983" y="103004"/>
                </a:lnTo>
                <a:lnTo>
                  <a:pt x="126638" y="104818"/>
                </a:lnTo>
                <a:lnTo>
                  <a:pt x="119293" y="105221"/>
                </a:lnTo>
                <a:lnTo>
                  <a:pt x="111765" y="104818"/>
                </a:lnTo>
                <a:lnTo>
                  <a:pt x="104788" y="103004"/>
                </a:lnTo>
                <a:lnTo>
                  <a:pt x="97994" y="100383"/>
                </a:lnTo>
                <a:lnTo>
                  <a:pt x="91751" y="96755"/>
                </a:lnTo>
                <a:lnTo>
                  <a:pt x="86058" y="92321"/>
                </a:lnTo>
                <a:lnTo>
                  <a:pt x="81101" y="87281"/>
                </a:lnTo>
                <a:lnTo>
                  <a:pt x="76694" y="81234"/>
                </a:lnTo>
                <a:lnTo>
                  <a:pt x="73389" y="74985"/>
                </a:lnTo>
                <a:lnTo>
                  <a:pt x="70634" y="67729"/>
                </a:lnTo>
                <a:lnTo>
                  <a:pt x="69165" y="60472"/>
                </a:lnTo>
                <a:lnTo>
                  <a:pt x="68798" y="52611"/>
                </a:lnTo>
                <a:lnTo>
                  <a:pt x="69165" y="44951"/>
                </a:lnTo>
                <a:lnTo>
                  <a:pt x="70634" y="37694"/>
                </a:lnTo>
                <a:lnTo>
                  <a:pt x="73389" y="30438"/>
                </a:lnTo>
                <a:lnTo>
                  <a:pt x="76694" y="24189"/>
                </a:lnTo>
                <a:lnTo>
                  <a:pt x="81101" y="18142"/>
                </a:lnTo>
                <a:lnTo>
                  <a:pt x="86058" y="13102"/>
                </a:lnTo>
                <a:lnTo>
                  <a:pt x="91751" y="8668"/>
                </a:lnTo>
                <a:lnTo>
                  <a:pt x="97994" y="5040"/>
                </a:lnTo>
                <a:lnTo>
                  <a:pt x="104788" y="2218"/>
                </a:lnTo>
                <a:lnTo>
                  <a:pt x="111765" y="60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848" name="Freeform 606"/>
          <p:cNvSpPr>
            <a:spLocks noEditPoints="1"/>
          </p:cNvSpPr>
          <p:nvPr/>
        </p:nvSpPr>
        <p:spPr bwMode="auto">
          <a:xfrm>
            <a:off x="7374941" y="1474847"/>
            <a:ext cx="508000" cy="441325"/>
          </a:xfrm>
          <a:custGeom>
            <a:avLst/>
            <a:gdLst>
              <a:gd name="T0" fmla="*/ 2833 w 3515"/>
              <a:gd name="T1" fmla="*/ 1868 h 3051"/>
              <a:gd name="T2" fmla="*/ 2820 w 3515"/>
              <a:gd name="T3" fmla="*/ 2128 h 3051"/>
              <a:gd name="T4" fmla="*/ 2913 w 3515"/>
              <a:gd name="T5" fmla="*/ 1897 h 3051"/>
              <a:gd name="T6" fmla="*/ 3192 w 3515"/>
              <a:gd name="T7" fmla="*/ 1897 h 3051"/>
              <a:gd name="T8" fmla="*/ 3285 w 3515"/>
              <a:gd name="T9" fmla="*/ 2128 h 3051"/>
              <a:gd name="T10" fmla="*/ 3272 w 3515"/>
              <a:gd name="T11" fmla="*/ 1868 h 3051"/>
              <a:gd name="T12" fmla="*/ 662 w 3515"/>
              <a:gd name="T13" fmla="*/ 1586 h 3051"/>
              <a:gd name="T14" fmla="*/ 1069 w 3515"/>
              <a:gd name="T15" fmla="*/ 1856 h 3051"/>
              <a:gd name="T16" fmla="*/ 1446 w 3515"/>
              <a:gd name="T17" fmla="*/ 1586 h 3051"/>
              <a:gd name="T18" fmla="*/ 732 w 3515"/>
              <a:gd name="T19" fmla="*/ 4 h 3051"/>
              <a:gd name="T20" fmla="*/ 946 w 3515"/>
              <a:gd name="T21" fmla="*/ 186 h 3051"/>
              <a:gd name="T22" fmla="*/ 866 w 3515"/>
              <a:gd name="T23" fmla="*/ 458 h 3051"/>
              <a:gd name="T24" fmla="*/ 590 w 3515"/>
              <a:gd name="T25" fmla="*/ 502 h 3051"/>
              <a:gd name="T26" fmla="*/ 466 w 3515"/>
              <a:gd name="T27" fmla="*/ 488 h 3051"/>
              <a:gd name="T28" fmla="*/ 317 w 3515"/>
              <a:gd name="T29" fmla="*/ 677 h 3051"/>
              <a:gd name="T30" fmla="*/ 252 w 3515"/>
              <a:gd name="T31" fmla="*/ 969 h 3051"/>
              <a:gd name="T32" fmla="*/ 1716 w 3515"/>
              <a:gd name="T33" fmla="*/ 1288 h 3051"/>
              <a:gd name="T34" fmla="*/ 1859 w 3515"/>
              <a:gd name="T35" fmla="*/ 852 h 3051"/>
              <a:gd name="T36" fmla="*/ 1698 w 3515"/>
              <a:gd name="T37" fmla="*/ 531 h 3051"/>
              <a:gd name="T38" fmla="*/ 1451 w 3515"/>
              <a:gd name="T39" fmla="*/ 511 h 3051"/>
              <a:gd name="T40" fmla="*/ 1173 w 3515"/>
              <a:gd name="T41" fmla="*/ 433 h 3051"/>
              <a:gd name="T42" fmla="*/ 1133 w 3515"/>
              <a:gd name="T43" fmla="*/ 152 h 3051"/>
              <a:gd name="T44" fmla="*/ 1372 w 3515"/>
              <a:gd name="T45" fmla="*/ 0 h 3051"/>
              <a:gd name="T46" fmla="*/ 1614 w 3515"/>
              <a:gd name="T47" fmla="*/ 160 h 3051"/>
              <a:gd name="T48" fmla="*/ 1888 w 3515"/>
              <a:gd name="T49" fmla="*/ 375 h 3051"/>
              <a:gd name="T50" fmla="*/ 2096 w 3515"/>
              <a:gd name="T51" fmla="*/ 767 h 3051"/>
              <a:gd name="T52" fmla="*/ 1977 w 3515"/>
              <a:gd name="T53" fmla="*/ 1337 h 3051"/>
              <a:gd name="T54" fmla="*/ 1401 w 3515"/>
              <a:gd name="T55" fmla="*/ 1947 h 3051"/>
              <a:gd name="T56" fmla="*/ 1240 w 3515"/>
              <a:gd name="T57" fmla="*/ 2198 h 3051"/>
              <a:gd name="T58" fmla="*/ 1324 w 3515"/>
              <a:gd name="T59" fmla="*/ 2558 h 3051"/>
              <a:gd name="T60" fmla="*/ 1545 w 3515"/>
              <a:gd name="T61" fmla="*/ 2786 h 3051"/>
              <a:gd name="T62" fmla="*/ 1881 w 3515"/>
              <a:gd name="T63" fmla="*/ 2767 h 3051"/>
              <a:gd name="T64" fmla="*/ 2068 w 3515"/>
              <a:gd name="T65" fmla="*/ 2539 h 3051"/>
              <a:gd name="T66" fmla="*/ 2184 w 3515"/>
              <a:gd name="T67" fmla="*/ 2179 h 3051"/>
              <a:gd name="T68" fmla="*/ 2348 w 3515"/>
              <a:gd name="T69" fmla="*/ 1880 h 3051"/>
              <a:gd name="T70" fmla="*/ 2663 w 3515"/>
              <a:gd name="T71" fmla="*/ 1762 h 3051"/>
              <a:gd name="T72" fmla="*/ 2999 w 3515"/>
              <a:gd name="T73" fmla="*/ 1554 h 3051"/>
              <a:gd name="T74" fmla="*/ 3380 w 3515"/>
              <a:gd name="T75" fmla="*/ 1684 h 3051"/>
              <a:gd name="T76" fmla="*/ 3512 w 3515"/>
              <a:gd name="T77" fmla="*/ 2062 h 3051"/>
              <a:gd name="T78" fmla="*/ 3301 w 3515"/>
              <a:gd name="T79" fmla="*/ 2395 h 3051"/>
              <a:gd name="T80" fmla="*/ 2898 w 3515"/>
              <a:gd name="T81" fmla="*/ 2444 h 3051"/>
              <a:gd name="T82" fmla="*/ 2620 w 3515"/>
              <a:gd name="T83" fmla="*/ 2195 h 3051"/>
              <a:gd name="T84" fmla="*/ 2562 w 3515"/>
              <a:gd name="T85" fmla="*/ 2024 h 3051"/>
              <a:gd name="T86" fmla="*/ 2421 w 3515"/>
              <a:gd name="T87" fmla="*/ 2251 h 3051"/>
              <a:gd name="T88" fmla="*/ 2324 w 3515"/>
              <a:gd name="T89" fmla="*/ 2564 h 3051"/>
              <a:gd name="T90" fmla="*/ 2162 w 3515"/>
              <a:gd name="T91" fmla="*/ 2853 h 3051"/>
              <a:gd name="T92" fmla="*/ 1847 w 3515"/>
              <a:gd name="T93" fmla="*/ 3035 h 3051"/>
              <a:gd name="T94" fmla="*/ 1459 w 3515"/>
              <a:gd name="T95" fmla="*/ 3015 h 3051"/>
              <a:gd name="T96" fmla="*/ 1147 w 3515"/>
              <a:gd name="T97" fmla="*/ 2755 h 3051"/>
              <a:gd name="T98" fmla="*/ 1013 w 3515"/>
              <a:gd name="T99" fmla="*/ 2358 h 3051"/>
              <a:gd name="T100" fmla="*/ 932 w 3515"/>
              <a:gd name="T101" fmla="*/ 2109 h 3051"/>
              <a:gd name="T102" fmla="*/ 236 w 3515"/>
              <a:gd name="T103" fmla="*/ 1489 h 3051"/>
              <a:gd name="T104" fmla="*/ 0 w 3515"/>
              <a:gd name="T105" fmla="*/ 900 h 3051"/>
              <a:gd name="T106" fmla="*/ 154 w 3515"/>
              <a:gd name="T107" fmla="*/ 454 h 3051"/>
              <a:gd name="T108" fmla="*/ 439 w 3515"/>
              <a:gd name="T109" fmla="*/ 195 h 3051"/>
              <a:gd name="T110" fmla="*/ 615 w 3515"/>
              <a:gd name="T111" fmla="*/ 12 h 30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15" h="3051">
                <a:moveTo>
                  <a:pt x="3053" y="1749"/>
                </a:moveTo>
                <a:lnTo>
                  <a:pt x="3014" y="1752"/>
                </a:lnTo>
                <a:lnTo>
                  <a:pt x="2977" y="1761"/>
                </a:lnTo>
                <a:lnTo>
                  <a:pt x="2942" y="1773"/>
                </a:lnTo>
                <a:lnTo>
                  <a:pt x="2910" y="1791"/>
                </a:lnTo>
                <a:lnTo>
                  <a:pt x="2881" y="1813"/>
                </a:lnTo>
                <a:lnTo>
                  <a:pt x="2855" y="1839"/>
                </a:lnTo>
                <a:lnTo>
                  <a:pt x="2833" y="1868"/>
                </a:lnTo>
                <a:lnTo>
                  <a:pt x="2815" y="1900"/>
                </a:lnTo>
                <a:lnTo>
                  <a:pt x="2802" y="1934"/>
                </a:lnTo>
                <a:lnTo>
                  <a:pt x="2793" y="1971"/>
                </a:lnTo>
                <a:lnTo>
                  <a:pt x="2791" y="2008"/>
                </a:lnTo>
                <a:lnTo>
                  <a:pt x="2792" y="2040"/>
                </a:lnTo>
                <a:lnTo>
                  <a:pt x="2798" y="2072"/>
                </a:lnTo>
                <a:lnTo>
                  <a:pt x="2808" y="2102"/>
                </a:lnTo>
                <a:lnTo>
                  <a:pt x="2820" y="2128"/>
                </a:lnTo>
                <a:lnTo>
                  <a:pt x="2817" y="2107"/>
                </a:lnTo>
                <a:lnTo>
                  <a:pt x="2816" y="2085"/>
                </a:lnTo>
                <a:lnTo>
                  <a:pt x="2819" y="2047"/>
                </a:lnTo>
                <a:lnTo>
                  <a:pt x="2829" y="2011"/>
                </a:lnTo>
                <a:lnTo>
                  <a:pt x="2843" y="1978"/>
                </a:lnTo>
                <a:lnTo>
                  <a:pt x="2861" y="1947"/>
                </a:lnTo>
                <a:lnTo>
                  <a:pt x="2885" y="1920"/>
                </a:lnTo>
                <a:lnTo>
                  <a:pt x="2913" y="1897"/>
                </a:lnTo>
                <a:lnTo>
                  <a:pt x="2943" y="1877"/>
                </a:lnTo>
                <a:lnTo>
                  <a:pt x="2978" y="1863"/>
                </a:lnTo>
                <a:lnTo>
                  <a:pt x="3014" y="1854"/>
                </a:lnTo>
                <a:lnTo>
                  <a:pt x="3053" y="1852"/>
                </a:lnTo>
                <a:lnTo>
                  <a:pt x="3091" y="1854"/>
                </a:lnTo>
                <a:lnTo>
                  <a:pt x="3128" y="1863"/>
                </a:lnTo>
                <a:lnTo>
                  <a:pt x="3161" y="1877"/>
                </a:lnTo>
                <a:lnTo>
                  <a:pt x="3192" y="1897"/>
                </a:lnTo>
                <a:lnTo>
                  <a:pt x="3220" y="1920"/>
                </a:lnTo>
                <a:lnTo>
                  <a:pt x="3244" y="1947"/>
                </a:lnTo>
                <a:lnTo>
                  <a:pt x="3262" y="1978"/>
                </a:lnTo>
                <a:lnTo>
                  <a:pt x="3277" y="2011"/>
                </a:lnTo>
                <a:lnTo>
                  <a:pt x="3286" y="2047"/>
                </a:lnTo>
                <a:lnTo>
                  <a:pt x="3289" y="2085"/>
                </a:lnTo>
                <a:lnTo>
                  <a:pt x="3288" y="2107"/>
                </a:lnTo>
                <a:lnTo>
                  <a:pt x="3285" y="2128"/>
                </a:lnTo>
                <a:lnTo>
                  <a:pt x="3297" y="2102"/>
                </a:lnTo>
                <a:lnTo>
                  <a:pt x="3306" y="2072"/>
                </a:lnTo>
                <a:lnTo>
                  <a:pt x="3313" y="2040"/>
                </a:lnTo>
                <a:lnTo>
                  <a:pt x="3314" y="2008"/>
                </a:lnTo>
                <a:lnTo>
                  <a:pt x="3312" y="1971"/>
                </a:lnTo>
                <a:lnTo>
                  <a:pt x="3303" y="1934"/>
                </a:lnTo>
                <a:lnTo>
                  <a:pt x="3290" y="1900"/>
                </a:lnTo>
                <a:lnTo>
                  <a:pt x="3272" y="1868"/>
                </a:lnTo>
                <a:lnTo>
                  <a:pt x="3250" y="1839"/>
                </a:lnTo>
                <a:lnTo>
                  <a:pt x="3224" y="1813"/>
                </a:lnTo>
                <a:lnTo>
                  <a:pt x="3195" y="1791"/>
                </a:lnTo>
                <a:lnTo>
                  <a:pt x="3162" y="1773"/>
                </a:lnTo>
                <a:lnTo>
                  <a:pt x="3128" y="1761"/>
                </a:lnTo>
                <a:lnTo>
                  <a:pt x="3091" y="1752"/>
                </a:lnTo>
                <a:lnTo>
                  <a:pt x="3053" y="1749"/>
                </a:lnTo>
                <a:close/>
                <a:moveTo>
                  <a:pt x="662" y="1586"/>
                </a:moveTo>
                <a:lnTo>
                  <a:pt x="728" y="1646"/>
                </a:lnTo>
                <a:lnTo>
                  <a:pt x="798" y="1705"/>
                </a:lnTo>
                <a:lnTo>
                  <a:pt x="873" y="1764"/>
                </a:lnTo>
                <a:lnTo>
                  <a:pt x="953" y="1823"/>
                </a:lnTo>
                <a:lnTo>
                  <a:pt x="979" y="1839"/>
                </a:lnTo>
                <a:lnTo>
                  <a:pt x="1009" y="1850"/>
                </a:lnTo>
                <a:lnTo>
                  <a:pt x="1039" y="1855"/>
                </a:lnTo>
                <a:lnTo>
                  <a:pt x="1069" y="1856"/>
                </a:lnTo>
                <a:lnTo>
                  <a:pt x="1100" y="1851"/>
                </a:lnTo>
                <a:lnTo>
                  <a:pt x="1129" y="1840"/>
                </a:lnTo>
                <a:lnTo>
                  <a:pt x="1156" y="1824"/>
                </a:lnTo>
                <a:lnTo>
                  <a:pt x="1212" y="1782"/>
                </a:lnTo>
                <a:lnTo>
                  <a:pt x="1270" y="1738"/>
                </a:lnTo>
                <a:lnTo>
                  <a:pt x="1327" y="1692"/>
                </a:lnTo>
                <a:lnTo>
                  <a:pt x="1386" y="1640"/>
                </a:lnTo>
                <a:lnTo>
                  <a:pt x="1446" y="1586"/>
                </a:lnTo>
                <a:lnTo>
                  <a:pt x="662" y="1586"/>
                </a:lnTo>
                <a:close/>
                <a:moveTo>
                  <a:pt x="1624" y="182"/>
                </a:moveTo>
                <a:lnTo>
                  <a:pt x="1624" y="183"/>
                </a:lnTo>
                <a:lnTo>
                  <a:pt x="1624" y="183"/>
                </a:lnTo>
                <a:lnTo>
                  <a:pt x="1624" y="183"/>
                </a:lnTo>
                <a:lnTo>
                  <a:pt x="1624" y="182"/>
                </a:lnTo>
                <a:close/>
                <a:moveTo>
                  <a:pt x="693" y="0"/>
                </a:moveTo>
                <a:lnTo>
                  <a:pt x="732" y="4"/>
                </a:lnTo>
                <a:lnTo>
                  <a:pt x="769" y="12"/>
                </a:lnTo>
                <a:lnTo>
                  <a:pt x="804" y="25"/>
                </a:lnTo>
                <a:lnTo>
                  <a:pt x="836" y="43"/>
                </a:lnTo>
                <a:lnTo>
                  <a:pt x="866" y="65"/>
                </a:lnTo>
                <a:lnTo>
                  <a:pt x="892" y="91"/>
                </a:lnTo>
                <a:lnTo>
                  <a:pt x="914" y="119"/>
                </a:lnTo>
                <a:lnTo>
                  <a:pt x="932" y="152"/>
                </a:lnTo>
                <a:lnTo>
                  <a:pt x="946" y="186"/>
                </a:lnTo>
                <a:lnTo>
                  <a:pt x="953" y="224"/>
                </a:lnTo>
                <a:lnTo>
                  <a:pt x="957" y="262"/>
                </a:lnTo>
                <a:lnTo>
                  <a:pt x="953" y="301"/>
                </a:lnTo>
                <a:lnTo>
                  <a:pt x="946" y="337"/>
                </a:lnTo>
                <a:lnTo>
                  <a:pt x="932" y="372"/>
                </a:lnTo>
                <a:lnTo>
                  <a:pt x="914" y="404"/>
                </a:lnTo>
                <a:lnTo>
                  <a:pt x="892" y="433"/>
                </a:lnTo>
                <a:lnTo>
                  <a:pt x="866" y="458"/>
                </a:lnTo>
                <a:lnTo>
                  <a:pt x="836" y="481"/>
                </a:lnTo>
                <a:lnTo>
                  <a:pt x="804" y="499"/>
                </a:lnTo>
                <a:lnTo>
                  <a:pt x="769" y="512"/>
                </a:lnTo>
                <a:lnTo>
                  <a:pt x="732" y="521"/>
                </a:lnTo>
                <a:lnTo>
                  <a:pt x="693" y="523"/>
                </a:lnTo>
                <a:lnTo>
                  <a:pt x="658" y="521"/>
                </a:lnTo>
                <a:lnTo>
                  <a:pt x="623" y="514"/>
                </a:lnTo>
                <a:lnTo>
                  <a:pt x="590" y="502"/>
                </a:lnTo>
                <a:lnTo>
                  <a:pt x="560" y="487"/>
                </a:lnTo>
                <a:lnTo>
                  <a:pt x="533" y="469"/>
                </a:lnTo>
                <a:lnTo>
                  <a:pt x="507" y="447"/>
                </a:lnTo>
                <a:lnTo>
                  <a:pt x="506" y="449"/>
                </a:lnTo>
                <a:lnTo>
                  <a:pt x="501" y="454"/>
                </a:lnTo>
                <a:lnTo>
                  <a:pt x="491" y="463"/>
                </a:lnTo>
                <a:lnTo>
                  <a:pt x="480" y="475"/>
                </a:lnTo>
                <a:lnTo>
                  <a:pt x="466" y="488"/>
                </a:lnTo>
                <a:lnTo>
                  <a:pt x="450" y="506"/>
                </a:lnTo>
                <a:lnTo>
                  <a:pt x="432" y="525"/>
                </a:lnTo>
                <a:lnTo>
                  <a:pt x="414" y="546"/>
                </a:lnTo>
                <a:lnTo>
                  <a:pt x="394" y="570"/>
                </a:lnTo>
                <a:lnTo>
                  <a:pt x="375" y="595"/>
                </a:lnTo>
                <a:lnTo>
                  <a:pt x="355" y="621"/>
                </a:lnTo>
                <a:lnTo>
                  <a:pt x="336" y="649"/>
                </a:lnTo>
                <a:lnTo>
                  <a:pt x="317" y="677"/>
                </a:lnTo>
                <a:lnTo>
                  <a:pt x="300" y="706"/>
                </a:lnTo>
                <a:lnTo>
                  <a:pt x="285" y="736"/>
                </a:lnTo>
                <a:lnTo>
                  <a:pt x="272" y="766"/>
                </a:lnTo>
                <a:lnTo>
                  <a:pt x="261" y="795"/>
                </a:lnTo>
                <a:lnTo>
                  <a:pt x="254" y="825"/>
                </a:lnTo>
                <a:lnTo>
                  <a:pt x="249" y="854"/>
                </a:lnTo>
                <a:lnTo>
                  <a:pt x="247" y="911"/>
                </a:lnTo>
                <a:lnTo>
                  <a:pt x="252" y="969"/>
                </a:lnTo>
                <a:lnTo>
                  <a:pt x="265" y="1029"/>
                </a:lnTo>
                <a:lnTo>
                  <a:pt x="285" y="1090"/>
                </a:lnTo>
                <a:lnTo>
                  <a:pt x="312" y="1152"/>
                </a:lnTo>
                <a:lnTo>
                  <a:pt x="346" y="1216"/>
                </a:lnTo>
                <a:lnTo>
                  <a:pt x="386" y="1280"/>
                </a:lnTo>
                <a:lnTo>
                  <a:pt x="433" y="1346"/>
                </a:lnTo>
                <a:lnTo>
                  <a:pt x="1673" y="1345"/>
                </a:lnTo>
                <a:lnTo>
                  <a:pt x="1716" y="1288"/>
                </a:lnTo>
                <a:lnTo>
                  <a:pt x="1754" y="1230"/>
                </a:lnTo>
                <a:lnTo>
                  <a:pt x="1785" y="1173"/>
                </a:lnTo>
                <a:lnTo>
                  <a:pt x="1812" y="1116"/>
                </a:lnTo>
                <a:lnTo>
                  <a:pt x="1833" y="1061"/>
                </a:lnTo>
                <a:lnTo>
                  <a:pt x="1848" y="1008"/>
                </a:lnTo>
                <a:lnTo>
                  <a:pt x="1858" y="954"/>
                </a:lnTo>
                <a:lnTo>
                  <a:pt x="1861" y="902"/>
                </a:lnTo>
                <a:lnTo>
                  <a:pt x="1859" y="852"/>
                </a:lnTo>
                <a:lnTo>
                  <a:pt x="1853" y="804"/>
                </a:lnTo>
                <a:lnTo>
                  <a:pt x="1841" y="758"/>
                </a:lnTo>
                <a:lnTo>
                  <a:pt x="1824" y="714"/>
                </a:lnTo>
                <a:lnTo>
                  <a:pt x="1804" y="673"/>
                </a:lnTo>
                <a:lnTo>
                  <a:pt x="1781" y="634"/>
                </a:lnTo>
                <a:lnTo>
                  <a:pt x="1755" y="597"/>
                </a:lnTo>
                <a:lnTo>
                  <a:pt x="1727" y="562"/>
                </a:lnTo>
                <a:lnTo>
                  <a:pt x="1698" y="531"/>
                </a:lnTo>
                <a:lnTo>
                  <a:pt x="1667" y="501"/>
                </a:lnTo>
                <a:lnTo>
                  <a:pt x="1637" y="475"/>
                </a:lnTo>
                <a:lnTo>
                  <a:pt x="1606" y="449"/>
                </a:lnTo>
                <a:lnTo>
                  <a:pt x="1576" y="426"/>
                </a:lnTo>
                <a:lnTo>
                  <a:pt x="1549" y="454"/>
                </a:lnTo>
                <a:lnTo>
                  <a:pt x="1520" y="478"/>
                </a:lnTo>
                <a:lnTo>
                  <a:pt x="1486" y="497"/>
                </a:lnTo>
                <a:lnTo>
                  <a:pt x="1451" y="511"/>
                </a:lnTo>
                <a:lnTo>
                  <a:pt x="1412" y="520"/>
                </a:lnTo>
                <a:lnTo>
                  <a:pt x="1372" y="523"/>
                </a:lnTo>
                <a:lnTo>
                  <a:pt x="1333" y="521"/>
                </a:lnTo>
                <a:lnTo>
                  <a:pt x="1296" y="512"/>
                </a:lnTo>
                <a:lnTo>
                  <a:pt x="1261" y="499"/>
                </a:lnTo>
                <a:lnTo>
                  <a:pt x="1229" y="481"/>
                </a:lnTo>
                <a:lnTo>
                  <a:pt x="1199" y="458"/>
                </a:lnTo>
                <a:lnTo>
                  <a:pt x="1173" y="433"/>
                </a:lnTo>
                <a:lnTo>
                  <a:pt x="1151" y="404"/>
                </a:lnTo>
                <a:lnTo>
                  <a:pt x="1133" y="372"/>
                </a:lnTo>
                <a:lnTo>
                  <a:pt x="1119" y="337"/>
                </a:lnTo>
                <a:lnTo>
                  <a:pt x="1112" y="301"/>
                </a:lnTo>
                <a:lnTo>
                  <a:pt x="1108" y="262"/>
                </a:lnTo>
                <a:lnTo>
                  <a:pt x="1112" y="224"/>
                </a:lnTo>
                <a:lnTo>
                  <a:pt x="1119" y="186"/>
                </a:lnTo>
                <a:lnTo>
                  <a:pt x="1133" y="152"/>
                </a:lnTo>
                <a:lnTo>
                  <a:pt x="1151" y="119"/>
                </a:lnTo>
                <a:lnTo>
                  <a:pt x="1173" y="91"/>
                </a:lnTo>
                <a:lnTo>
                  <a:pt x="1199" y="65"/>
                </a:lnTo>
                <a:lnTo>
                  <a:pt x="1229" y="43"/>
                </a:lnTo>
                <a:lnTo>
                  <a:pt x="1261" y="25"/>
                </a:lnTo>
                <a:lnTo>
                  <a:pt x="1296" y="12"/>
                </a:lnTo>
                <a:lnTo>
                  <a:pt x="1333" y="4"/>
                </a:lnTo>
                <a:lnTo>
                  <a:pt x="1372" y="0"/>
                </a:lnTo>
                <a:lnTo>
                  <a:pt x="1412" y="4"/>
                </a:lnTo>
                <a:lnTo>
                  <a:pt x="1450" y="12"/>
                </a:lnTo>
                <a:lnTo>
                  <a:pt x="1485" y="26"/>
                </a:lnTo>
                <a:lnTo>
                  <a:pt x="1519" y="45"/>
                </a:lnTo>
                <a:lnTo>
                  <a:pt x="1548" y="68"/>
                </a:lnTo>
                <a:lnTo>
                  <a:pt x="1574" y="96"/>
                </a:lnTo>
                <a:lnTo>
                  <a:pt x="1597" y="126"/>
                </a:lnTo>
                <a:lnTo>
                  <a:pt x="1614" y="160"/>
                </a:lnTo>
                <a:lnTo>
                  <a:pt x="1643" y="177"/>
                </a:lnTo>
                <a:lnTo>
                  <a:pt x="1675" y="197"/>
                </a:lnTo>
                <a:lnTo>
                  <a:pt x="1708" y="220"/>
                </a:lnTo>
                <a:lnTo>
                  <a:pt x="1743" y="245"/>
                </a:lnTo>
                <a:lnTo>
                  <a:pt x="1779" y="274"/>
                </a:lnTo>
                <a:lnTo>
                  <a:pt x="1816" y="305"/>
                </a:lnTo>
                <a:lnTo>
                  <a:pt x="1853" y="338"/>
                </a:lnTo>
                <a:lnTo>
                  <a:pt x="1888" y="375"/>
                </a:lnTo>
                <a:lnTo>
                  <a:pt x="1923" y="413"/>
                </a:lnTo>
                <a:lnTo>
                  <a:pt x="1957" y="456"/>
                </a:lnTo>
                <a:lnTo>
                  <a:pt x="1988" y="500"/>
                </a:lnTo>
                <a:lnTo>
                  <a:pt x="2017" y="549"/>
                </a:lnTo>
                <a:lnTo>
                  <a:pt x="2042" y="599"/>
                </a:lnTo>
                <a:lnTo>
                  <a:pt x="2065" y="651"/>
                </a:lnTo>
                <a:lnTo>
                  <a:pt x="2083" y="708"/>
                </a:lnTo>
                <a:lnTo>
                  <a:pt x="2096" y="767"/>
                </a:lnTo>
                <a:lnTo>
                  <a:pt x="2105" y="828"/>
                </a:lnTo>
                <a:lnTo>
                  <a:pt x="2108" y="899"/>
                </a:lnTo>
                <a:lnTo>
                  <a:pt x="2105" y="971"/>
                </a:lnTo>
                <a:lnTo>
                  <a:pt x="2093" y="1043"/>
                </a:lnTo>
                <a:lnTo>
                  <a:pt x="2075" y="1116"/>
                </a:lnTo>
                <a:lnTo>
                  <a:pt x="2050" y="1189"/>
                </a:lnTo>
                <a:lnTo>
                  <a:pt x="2016" y="1263"/>
                </a:lnTo>
                <a:lnTo>
                  <a:pt x="1977" y="1337"/>
                </a:lnTo>
                <a:lnTo>
                  <a:pt x="1929" y="1412"/>
                </a:lnTo>
                <a:lnTo>
                  <a:pt x="1875" y="1487"/>
                </a:lnTo>
                <a:lnTo>
                  <a:pt x="1814" y="1562"/>
                </a:lnTo>
                <a:lnTo>
                  <a:pt x="1745" y="1638"/>
                </a:lnTo>
                <a:lnTo>
                  <a:pt x="1671" y="1714"/>
                </a:lnTo>
                <a:lnTo>
                  <a:pt x="1587" y="1792"/>
                </a:lnTo>
                <a:lnTo>
                  <a:pt x="1498" y="1869"/>
                </a:lnTo>
                <a:lnTo>
                  <a:pt x="1401" y="1947"/>
                </a:lnTo>
                <a:lnTo>
                  <a:pt x="1297" y="2024"/>
                </a:lnTo>
                <a:lnTo>
                  <a:pt x="1277" y="2043"/>
                </a:lnTo>
                <a:lnTo>
                  <a:pt x="1260" y="2063"/>
                </a:lnTo>
                <a:lnTo>
                  <a:pt x="1248" y="2085"/>
                </a:lnTo>
                <a:lnTo>
                  <a:pt x="1239" y="2110"/>
                </a:lnTo>
                <a:lnTo>
                  <a:pt x="1235" y="2136"/>
                </a:lnTo>
                <a:lnTo>
                  <a:pt x="1236" y="2163"/>
                </a:lnTo>
                <a:lnTo>
                  <a:pt x="1240" y="2198"/>
                </a:lnTo>
                <a:lnTo>
                  <a:pt x="1246" y="2238"/>
                </a:lnTo>
                <a:lnTo>
                  <a:pt x="1252" y="2281"/>
                </a:lnTo>
                <a:lnTo>
                  <a:pt x="1260" y="2326"/>
                </a:lnTo>
                <a:lnTo>
                  <a:pt x="1270" y="2373"/>
                </a:lnTo>
                <a:lnTo>
                  <a:pt x="1281" y="2420"/>
                </a:lnTo>
                <a:lnTo>
                  <a:pt x="1292" y="2467"/>
                </a:lnTo>
                <a:lnTo>
                  <a:pt x="1308" y="2513"/>
                </a:lnTo>
                <a:lnTo>
                  <a:pt x="1324" y="2558"/>
                </a:lnTo>
                <a:lnTo>
                  <a:pt x="1342" y="2600"/>
                </a:lnTo>
                <a:lnTo>
                  <a:pt x="1363" y="2639"/>
                </a:lnTo>
                <a:lnTo>
                  <a:pt x="1386" y="2673"/>
                </a:lnTo>
                <a:lnTo>
                  <a:pt x="1411" y="2702"/>
                </a:lnTo>
                <a:lnTo>
                  <a:pt x="1441" y="2729"/>
                </a:lnTo>
                <a:lnTo>
                  <a:pt x="1472" y="2752"/>
                </a:lnTo>
                <a:lnTo>
                  <a:pt x="1508" y="2771"/>
                </a:lnTo>
                <a:lnTo>
                  <a:pt x="1545" y="2786"/>
                </a:lnTo>
                <a:lnTo>
                  <a:pt x="1584" y="2797"/>
                </a:lnTo>
                <a:lnTo>
                  <a:pt x="1626" y="2803"/>
                </a:lnTo>
                <a:lnTo>
                  <a:pt x="1672" y="2806"/>
                </a:lnTo>
                <a:lnTo>
                  <a:pt x="1719" y="2805"/>
                </a:lnTo>
                <a:lnTo>
                  <a:pt x="1765" y="2801"/>
                </a:lnTo>
                <a:lnTo>
                  <a:pt x="1807" y="2792"/>
                </a:lnTo>
                <a:lnTo>
                  <a:pt x="1845" y="2781"/>
                </a:lnTo>
                <a:lnTo>
                  <a:pt x="1881" y="2767"/>
                </a:lnTo>
                <a:lnTo>
                  <a:pt x="1912" y="2748"/>
                </a:lnTo>
                <a:lnTo>
                  <a:pt x="1941" y="2728"/>
                </a:lnTo>
                <a:lnTo>
                  <a:pt x="1967" y="2703"/>
                </a:lnTo>
                <a:lnTo>
                  <a:pt x="1991" y="2676"/>
                </a:lnTo>
                <a:lnTo>
                  <a:pt x="2013" y="2646"/>
                </a:lnTo>
                <a:lnTo>
                  <a:pt x="2032" y="2613"/>
                </a:lnTo>
                <a:lnTo>
                  <a:pt x="2051" y="2578"/>
                </a:lnTo>
                <a:lnTo>
                  <a:pt x="2068" y="2539"/>
                </a:lnTo>
                <a:lnTo>
                  <a:pt x="2084" y="2498"/>
                </a:lnTo>
                <a:lnTo>
                  <a:pt x="2101" y="2454"/>
                </a:lnTo>
                <a:lnTo>
                  <a:pt x="2115" y="2408"/>
                </a:lnTo>
                <a:lnTo>
                  <a:pt x="2130" y="2360"/>
                </a:lnTo>
                <a:lnTo>
                  <a:pt x="2145" y="2309"/>
                </a:lnTo>
                <a:lnTo>
                  <a:pt x="2158" y="2265"/>
                </a:lnTo>
                <a:lnTo>
                  <a:pt x="2171" y="2222"/>
                </a:lnTo>
                <a:lnTo>
                  <a:pt x="2184" y="2179"/>
                </a:lnTo>
                <a:lnTo>
                  <a:pt x="2199" y="2136"/>
                </a:lnTo>
                <a:lnTo>
                  <a:pt x="2214" y="2095"/>
                </a:lnTo>
                <a:lnTo>
                  <a:pt x="2232" y="2054"/>
                </a:lnTo>
                <a:lnTo>
                  <a:pt x="2250" y="2016"/>
                </a:lnTo>
                <a:lnTo>
                  <a:pt x="2271" y="1978"/>
                </a:lnTo>
                <a:lnTo>
                  <a:pt x="2295" y="1943"/>
                </a:lnTo>
                <a:lnTo>
                  <a:pt x="2319" y="1910"/>
                </a:lnTo>
                <a:lnTo>
                  <a:pt x="2348" y="1880"/>
                </a:lnTo>
                <a:lnTo>
                  <a:pt x="2379" y="1852"/>
                </a:lnTo>
                <a:lnTo>
                  <a:pt x="2414" y="1827"/>
                </a:lnTo>
                <a:lnTo>
                  <a:pt x="2453" y="1806"/>
                </a:lnTo>
                <a:lnTo>
                  <a:pt x="2491" y="1788"/>
                </a:lnTo>
                <a:lnTo>
                  <a:pt x="2531" y="1777"/>
                </a:lnTo>
                <a:lnTo>
                  <a:pt x="2573" y="1768"/>
                </a:lnTo>
                <a:lnTo>
                  <a:pt x="2616" y="1763"/>
                </a:lnTo>
                <a:lnTo>
                  <a:pt x="2663" y="1762"/>
                </a:lnTo>
                <a:lnTo>
                  <a:pt x="2692" y="1721"/>
                </a:lnTo>
                <a:lnTo>
                  <a:pt x="2726" y="1684"/>
                </a:lnTo>
                <a:lnTo>
                  <a:pt x="2764" y="1651"/>
                </a:lnTo>
                <a:lnTo>
                  <a:pt x="2805" y="1621"/>
                </a:lnTo>
                <a:lnTo>
                  <a:pt x="2849" y="1597"/>
                </a:lnTo>
                <a:lnTo>
                  <a:pt x="2897" y="1577"/>
                </a:lnTo>
                <a:lnTo>
                  <a:pt x="2947" y="1563"/>
                </a:lnTo>
                <a:lnTo>
                  <a:pt x="2999" y="1554"/>
                </a:lnTo>
                <a:lnTo>
                  <a:pt x="3053" y="1550"/>
                </a:lnTo>
                <a:lnTo>
                  <a:pt x="3106" y="1554"/>
                </a:lnTo>
                <a:lnTo>
                  <a:pt x="3159" y="1563"/>
                </a:lnTo>
                <a:lnTo>
                  <a:pt x="3209" y="1577"/>
                </a:lnTo>
                <a:lnTo>
                  <a:pt x="3257" y="1597"/>
                </a:lnTo>
                <a:lnTo>
                  <a:pt x="3301" y="1622"/>
                </a:lnTo>
                <a:lnTo>
                  <a:pt x="3342" y="1651"/>
                </a:lnTo>
                <a:lnTo>
                  <a:pt x="3380" y="1684"/>
                </a:lnTo>
                <a:lnTo>
                  <a:pt x="3414" y="1722"/>
                </a:lnTo>
                <a:lnTo>
                  <a:pt x="3443" y="1763"/>
                </a:lnTo>
                <a:lnTo>
                  <a:pt x="3468" y="1808"/>
                </a:lnTo>
                <a:lnTo>
                  <a:pt x="3488" y="1854"/>
                </a:lnTo>
                <a:lnTo>
                  <a:pt x="3504" y="1903"/>
                </a:lnTo>
                <a:lnTo>
                  <a:pt x="3512" y="1956"/>
                </a:lnTo>
                <a:lnTo>
                  <a:pt x="3515" y="2008"/>
                </a:lnTo>
                <a:lnTo>
                  <a:pt x="3512" y="2062"/>
                </a:lnTo>
                <a:lnTo>
                  <a:pt x="3504" y="2113"/>
                </a:lnTo>
                <a:lnTo>
                  <a:pt x="3488" y="2163"/>
                </a:lnTo>
                <a:lnTo>
                  <a:pt x="3468" y="2210"/>
                </a:lnTo>
                <a:lnTo>
                  <a:pt x="3443" y="2254"/>
                </a:lnTo>
                <a:lnTo>
                  <a:pt x="3414" y="2295"/>
                </a:lnTo>
                <a:lnTo>
                  <a:pt x="3380" y="2332"/>
                </a:lnTo>
                <a:lnTo>
                  <a:pt x="3342" y="2366"/>
                </a:lnTo>
                <a:lnTo>
                  <a:pt x="3301" y="2395"/>
                </a:lnTo>
                <a:lnTo>
                  <a:pt x="3257" y="2420"/>
                </a:lnTo>
                <a:lnTo>
                  <a:pt x="3209" y="2439"/>
                </a:lnTo>
                <a:lnTo>
                  <a:pt x="3159" y="2454"/>
                </a:lnTo>
                <a:lnTo>
                  <a:pt x="3106" y="2463"/>
                </a:lnTo>
                <a:lnTo>
                  <a:pt x="3053" y="2466"/>
                </a:lnTo>
                <a:lnTo>
                  <a:pt x="2999" y="2464"/>
                </a:lnTo>
                <a:lnTo>
                  <a:pt x="2947" y="2457"/>
                </a:lnTo>
                <a:lnTo>
                  <a:pt x="2898" y="2444"/>
                </a:lnTo>
                <a:lnTo>
                  <a:pt x="2850" y="2427"/>
                </a:lnTo>
                <a:lnTo>
                  <a:pt x="2807" y="2405"/>
                </a:lnTo>
                <a:lnTo>
                  <a:pt x="2766" y="2379"/>
                </a:lnTo>
                <a:lnTo>
                  <a:pt x="2728" y="2350"/>
                </a:lnTo>
                <a:lnTo>
                  <a:pt x="2694" y="2316"/>
                </a:lnTo>
                <a:lnTo>
                  <a:pt x="2665" y="2279"/>
                </a:lnTo>
                <a:lnTo>
                  <a:pt x="2639" y="2239"/>
                </a:lnTo>
                <a:lnTo>
                  <a:pt x="2620" y="2195"/>
                </a:lnTo>
                <a:lnTo>
                  <a:pt x="2604" y="2148"/>
                </a:lnTo>
                <a:lnTo>
                  <a:pt x="2595" y="2097"/>
                </a:lnTo>
                <a:lnTo>
                  <a:pt x="2591" y="2046"/>
                </a:lnTo>
                <a:lnTo>
                  <a:pt x="2585" y="2044"/>
                </a:lnTo>
                <a:lnTo>
                  <a:pt x="2579" y="2037"/>
                </a:lnTo>
                <a:lnTo>
                  <a:pt x="2573" y="2031"/>
                </a:lnTo>
                <a:lnTo>
                  <a:pt x="2568" y="2025"/>
                </a:lnTo>
                <a:lnTo>
                  <a:pt x="2562" y="2024"/>
                </a:lnTo>
                <a:lnTo>
                  <a:pt x="2539" y="2038"/>
                </a:lnTo>
                <a:lnTo>
                  <a:pt x="2518" y="2058"/>
                </a:lnTo>
                <a:lnTo>
                  <a:pt x="2498" y="2082"/>
                </a:lnTo>
                <a:lnTo>
                  <a:pt x="2480" y="2109"/>
                </a:lnTo>
                <a:lnTo>
                  <a:pt x="2464" y="2140"/>
                </a:lnTo>
                <a:lnTo>
                  <a:pt x="2448" y="2175"/>
                </a:lnTo>
                <a:lnTo>
                  <a:pt x="2434" y="2211"/>
                </a:lnTo>
                <a:lnTo>
                  <a:pt x="2421" y="2251"/>
                </a:lnTo>
                <a:lnTo>
                  <a:pt x="2408" y="2291"/>
                </a:lnTo>
                <a:lnTo>
                  <a:pt x="2395" y="2333"/>
                </a:lnTo>
                <a:lnTo>
                  <a:pt x="2382" y="2376"/>
                </a:lnTo>
                <a:lnTo>
                  <a:pt x="2373" y="2413"/>
                </a:lnTo>
                <a:lnTo>
                  <a:pt x="2362" y="2449"/>
                </a:lnTo>
                <a:lnTo>
                  <a:pt x="2350" y="2487"/>
                </a:lnTo>
                <a:lnTo>
                  <a:pt x="2337" y="2525"/>
                </a:lnTo>
                <a:lnTo>
                  <a:pt x="2324" y="2564"/>
                </a:lnTo>
                <a:lnTo>
                  <a:pt x="2310" y="2601"/>
                </a:lnTo>
                <a:lnTo>
                  <a:pt x="2293" y="2640"/>
                </a:lnTo>
                <a:lnTo>
                  <a:pt x="2276" y="2678"/>
                </a:lnTo>
                <a:lnTo>
                  <a:pt x="2258" y="2715"/>
                </a:lnTo>
                <a:lnTo>
                  <a:pt x="2236" y="2752"/>
                </a:lnTo>
                <a:lnTo>
                  <a:pt x="2214" y="2787"/>
                </a:lnTo>
                <a:lnTo>
                  <a:pt x="2189" y="2821"/>
                </a:lnTo>
                <a:lnTo>
                  <a:pt x="2162" y="2853"/>
                </a:lnTo>
                <a:lnTo>
                  <a:pt x="2133" y="2885"/>
                </a:lnTo>
                <a:lnTo>
                  <a:pt x="2102" y="2913"/>
                </a:lnTo>
                <a:lnTo>
                  <a:pt x="2067" y="2940"/>
                </a:lnTo>
                <a:lnTo>
                  <a:pt x="2029" y="2965"/>
                </a:lnTo>
                <a:lnTo>
                  <a:pt x="1988" y="2986"/>
                </a:lnTo>
                <a:lnTo>
                  <a:pt x="1945" y="3006"/>
                </a:lnTo>
                <a:lnTo>
                  <a:pt x="1898" y="3022"/>
                </a:lnTo>
                <a:lnTo>
                  <a:pt x="1847" y="3035"/>
                </a:lnTo>
                <a:lnTo>
                  <a:pt x="1793" y="3043"/>
                </a:lnTo>
                <a:lnTo>
                  <a:pt x="1734" y="3050"/>
                </a:lnTo>
                <a:lnTo>
                  <a:pt x="1707" y="3051"/>
                </a:lnTo>
                <a:lnTo>
                  <a:pt x="1682" y="3051"/>
                </a:lnTo>
                <a:lnTo>
                  <a:pt x="1623" y="3049"/>
                </a:lnTo>
                <a:lnTo>
                  <a:pt x="1567" y="3042"/>
                </a:lnTo>
                <a:lnTo>
                  <a:pt x="1511" y="3031"/>
                </a:lnTo>
                <a:lnTo>
                  <a:pt x="1459" y="3015"/>
                </a:lnTo>
                <a:lnTo>
                  <a:pt x="1409" y="2996"/>
                </a:lnTo>
                <a:lnTo>
                  <a:pt x="1362" y="2971"/>
                </a:lnTo>
                <a:lnTo>
                  <a:pt x="1316" y="2944"/>
                </a:lnTo>
                <a:lnTo>
                  <a:pt x="1274" y="2910"/>
                </a:lnTo>
                <a:lnTo>
                  <a:pt x="1234" y="2874"/>
                </a:lnTo>
                <a:lnTo>
                  <a:pt x="1203" y="2837"/>
                </a:lnTo>
                <a:lnTo>
                  <a:pt x="1173" y="2798"/>
                </a:lnTo>
                <a:lnTo>
                  <a:pt x="1147" y="2755"/>
                </a:lnTo>
                <a:lnTo>
                  <a:pt x="1125" y="2709"/>
                </a:lnTo>
                <a:lnTo>
                  <a:pt x="1103" y="2659"/>
                </a:lnTo>
                <a:lnTo>
                  <a:pt x="1084" y="2610"/>
                </a:lnTo>
                <a:lnTo>
                  <a:pt x="1067" y="2558"/>
                </a:lnTo>
                <a:lnTo>
                  <a:pt x="1051" y="2507"/>
                </a:lnTo>
                <a:lnTo>
                  <a:pt x="1037" y="2456"/>
                </a:lnTo>
                <a:lnTo>
                  <a:pt x="1025" y="2406"/>
                </a:lnTo>
                <a:lnTo>
                  <a:pt x="1013" y="2358"/>
                </a:lnTo>
                <a:lnTo>
                  <a:pt x="1002" y="2312"/>
                </a:lnTo>
                <a:lnTo>
                  <a:pt x="991" y="2269"/>
                </a:lnTo>
                <a:lnTo>
                  <a:pt x="982" y="2229"/>
                </a:lnTo>
                <a:lnTo>
                  <a:pt x="972" y="2194"/>
                </a:lnTo>
                <a:lnTo>
                  <a:pt x="962" y="2164"/>
                </a:lnTo>
                <a:lnTo>
                  <a:pt x="952" y="2139"/>
                </a:lnTo>
                <a:lnTo>
                  <a:pt x="943" y="2121"/>
                </a:lnTo>
                <a:lnTo>
                  <a:pt x="932" y="2109"/>
                </a:lnTo>
                <a:lnTo>
                  <a:pt x="820" y="2030"/>
                </a:lnTo>
                <a:lnTo>
                  <a:pt x="715" y="1951"/>
                </a:lnTo>
                <a:lnTo>
                  <a:pt x="618" y="1873"/>
                </a:lnTo>
                <a:lnTo>
                  <a:pt x="527" y="1795"/>
                </a:lnTo>
                <a:lnTo>
                  <a:pt x="444" y="1718"/>
                </a:lnTo>
                <a:lnTo>
                  <a:pt x="367" y="1641"/>
                </a:lnTo>
                <a:lnTo>
                  <a:pt x="298" y="1565"/>
                </a:lnTo>
                <a:lnTo>
                  <a:pt x="236" y="1489"/>
                </a:lnTo>
                <a:lnTo>
                  <a:pt x="182" y="1414"/>
                </a:lnTo>
                <a:lnTo>
                  <a:pt x="134" y="1339"/>
                </a:lnTo>
                <a:lnTo>
                  <a:pt x="93" y="1264"/>
                </a:lnTo>
                <a:lnTo>
                  <a:pt x="61" y="1190"/>
                </a:lnTo>
                <a:lnTo>
                  <a:pt x="35" y="1117"/>
                </a:lnTo>
                <a:lnTo>
                  <a:pt x="15" y="1044"/>
                </a:lnTo>
                <a:lnTo>
                  <a:pt x="4" y="972"/>
                </a:lnTo>
                <a:lnTo>
                  <a:pt x="0" y="900"/>
                </a:lnTo>
                <a:lnTo>
                  <a:pt x="3" y="828"/>
                </a:lnTo>
                <a:lnTo>
                  <a:pt x="12" y="766"/>
                </a:lnTo>
                <a:lnTo>
                  <a:pt x="26" y="707"/>
                </a:lnTo>
                <a:lnTo>
                  <a:pt x="44" y="650"/>
                </a:lnTo>
                <a:lnTo>
                  <a:pt x="67" y="597"/>
                </a:lnTo>
                <a:lnTo>
                  <a:pt x="93" y="546"/>
                </a:lnTo>
                <a:lnTo>
                  <a:pt x="122" y="498"/>
                </a:lnTo>
                <a:lnTo>
                  <a:pt x="154" y="454"/>
                </a:lnTo>
                <a:lnTo>
                  <a:pt x="187" y="411"/>
                </a:lnTo>
                <a:lnTo>
                  <a:pt x="223" y="373"/>
                </a:lnTo>
                <a:lnTo>
                  <a:pt x="260" y="336"/>
                </a:lnTo>
                <a:lnTo>
                  <a:pt x="297" y="302"/>
                </a:lnTo>
                <a:lnTo>
                  <a:pt x="334" y="271"/>
                </a:lnTo>
                <a:lnTo>
                  <a:pt x="369" y="243"/>
                </a:lnTo>
                <a:lnTo>
                  <a:pt x="405" y="217"/>
                </a:lnTo>
                <a:lnTo>
                  <a:pt x="439" y="195"/>
                </a:lnTo>
                <a:lnTo>
                  <a:pt x="439" y="195"/>
                </a:lnTo>
                <a:lnTo>
                  <a:pt x="451" y="158"/>
                </a:lnTo>
                <a:lnTo>
                  <a:pt x="468" y="125"/>
                </a:lnTo>
                <a:lnTo>
                  <a:pt x="491" y="95"/>
                </a:lnTo>
                <a:lnTo>
                  <a:pt x="517" y="68"/>
                </a:lnTo>
                <a:lnTo>
                  <a:pt x="546" y="44"/>
                </a:lnTo>
                <a:lnTo>
                  <a:pt x="580" y="26"/>
                </a:lnTo>
                <a:lnTo>
                  <a:pt x="615" y="12"/>
                </a:lnTo>
                <a:lnTo>
                  <a:pt x="653" y="4"/>
                </a:lnTo>
                <a:lnTo>
                  <a:pt x="69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9" name="Freeform 611"/>
          <p:cNvSpPr>
            <a:spLocks/>
          </p:cNvSpPr>
          <p:nvPr/>
        </p:nvSpPr>
        <p:spPr bwMode="auto">
          <a:xfrm>
            <a:off x="8264280" y="1558474"/>
            <a:ext cx="628981" cy="274071"/>
          </a:xfrm>
          <a:custGeom>
            <a:avLst/>
            <a:gdLst>
              <a:gd name="T0" fmla="*/ 2935 w 3508"/>
              <a:gd name="T1" fmla="*/ 2 h 1530"/>
              <a:gd name="T2" fmla="*/ 3017 w 3508"/>
              <a:gd name="T3" fmla="*/ 41 h 1530"/>
              <a:gd name="T4" fmla="*/ 3070 w 3508"/>
              <a:gd name="T5" fmla="*/ 112 h 1530"/>
              <a:gd name="T6" fmla="*/ 3081 w 3508"/>
              <a:gd name="T7" fmla="*/ 313 h 1530"/>
              <a:gd name="T8" fmla="*/ 3195 w 3508"/>
              <a:gd name="T9" fmla="*/ 323 h 1530"/>
              <a:gd name="T10" fmla="*/ 3268 w 3508"/>
              <a:gd name="T11" fmla="*/ 374 h 1530"/>
              <a:gd name="T12" fmla="*/ 3307 w 3508"/>
              <a:gd name="T13" fmla="*/ 455 h 1530"/>
              <a:gd name="T14" fmla="*/ 3323 w 3508"/>
              <a:gd name="T15" fmla="*/ 586 h 1530"/>
              <a:gd name="T16" fmla="*/ 3416 w 3508"/>
              <a:gd name="T17" fmla="*/ 611 h 1530"/>
              <a:gd name="T18" fmla="*/ 3482 w 3508"/>
              <a:gd name="T19" fmla="*/ 675 h 1530"/>
              <a:gd name="T20" fmla="*/ 3508 w 3508"/>
              <a:gd name="T21" fmla="*/ 765 h 1530"/>
              <a:gd name="T22" fmla="*/ 3482 w 3508"/>
              <a:gd name="T23" fmla="*/ 856 h 1530"/>
              <a:gd name="T24" fmla="*/ 3416 w 3508"/>
              <a:gd name="T25" fmla="*/ 919 h 1530"/>
              <a:gd name="T26" fmla="*/ 3323 w 3508"/>
              <a:gd name="T27" fmla="*/ 943 h 1530"/>
              <a:gd name="T28" fmla="*/ 3307 w 3508"/>
              <a:gd name="T29" fmla="*/ 1075 h 1530"/>
              <a:gd name="T30" fmla="*/ 3268 w 3508"/>
              <a:gd name="T31" fmla="*/ 1155 h 1530"/>
              <a:gd name="T32" fmla="*/ 3195 w 3508"/>
              <a:gd name="T33" fmla="*/ 1207 h 1530"/>
              <a:gd name="T34" fmla="*/ 3081 w 3508"/>
              <a:gd name="T35" fmla="*/ 1217 h 1530"/>
              <a:gd name="T36" fmla="*/ 3070 w 3508"/>
              <a:gd name="T37" fmla="*/ 1417 h 1530"/>
              <a:gd name="T38" fmla="*/ 3017 w 3508"/>
              <a:gd name="T39" fmla="*/ 1489 h 1530"/>
              <a:gd name="T40" fmla="*/ 2935 w 3508"/>
              <a:gd name="T41" fmla="*/ 1527 h 1530"/>
              <a:gd name="T42" fmla="*/ 2572 w 3508"/>
              <a:gd name="T43" fmla="*/ 1527 h 1530"/>
              <a:gd name="T44" fmla="*/ 2490 w 3508"/>
              <a:gd name="T45" fmla="*/ 1489 h 1530"/>
              <a:gd name="T46" fmla="*/ 2438 w 3508"/>
              <a:gd name="T47" fmla="*/ 1417 h 1530"/>
              <a:gd name="T48" fmla="*/ 2427 w 3508"/>
              <a:gd name="T49" fmla="*/ 943 h 1530"/>
              <a:gd name="T50" fmla="*/ 1090 w 3508"/>
              <a:gd name="T51" fmla="*/ 1388 h 1530"/>
              <a:gd name="T52" fmla="*/ 1051 w 3508"/>
              <a:gd name="T53" fmla="*/ 1468 h 1530"/>
              <a:gd name="T54" fmla="*/ 977 w 3508"/>
              <a:gd name="T55" fmla="*/ 1520 h 1530"/>
              <a:gd name="T56" fmla="*/ 616 w 3508"/>
              <a:gd name="T57" fmla="*/ 1530 h 1530"/>
              <a:gd name="T58" fmla="*/ 527 w 3508"/>
              <a:gd name="T59" fmla="*/ 1507 h 1530"/>
              <a:gd name="T60" fmla="*/ 463 w 3508"/>
              <a:gd name="T61" fmla="*/ 1444 h 1530"/>
              <a:gd name="T62" fmla="*/ 439 w 3508"/>
              <a:gd name="T63" fmla="*/ 1356 h 1530"/>
              <a:gd name="T64" fmla="*/ 354 w 3508"/>
              <a:gd name="T65" fmla="*/ 1214 h 1530"/>
              <a:gd name="T66" fmla="*/ 272 w 3508"/>
              <a:gd name="T67" fmla="*/ 1176 h 1530"/>
              <a:gd name="T68" fmla="*/ 220 w 3508"/>
              <a:gd name="T69" fmla="*/ 1105 h 1530"/>
              <a:gd name="T70" fmla="*/ 208 w 3508"/>
              <a:gd name="T71" fmla="*/ 943 h 1530"/>
              <a:gd name="T72" fmla="*/ 120 w 3508"/>
              <a:gd name="T73" fmla="*/ 933 h 1530"/>
              <a:gd name="T74" fmla="*/ 43 w 3508"/>
              <a:gd name="T75" fmla="*/ 880 h 1530"/>
              <a:gd name="T76" fmla="*/ 3 w 3508"/>
              <a:gd name="T77" fmla="*/ 797 h 1530"/>
              <a:gd name="T78" fmla="*/ 12 w 3508"/>
              <a:gd name="T79" fmla="*/ 702 h 1530"/>
              <a:gd name="T80" fmla="*/ 66 w 3508"/>
              <a:gd name="T81" fmla="*/ 629 h 1530"/>
              <a:gd name="T82" fmla="*/ 152 w 3508"/>
              <a:gd name="T83" fmla="*/ 588 h 1530"/>
              <a:gd name="T84" fmla="*/ 208 w 3508"/>
              <a:gd name="T85" fmla="*/ 485 h 1530"/>
              <a:gd name="T86" fmla="*/ 233 w 3508"/>
              <a:gd name="T87" fmla="*/ 398 h 1530"/>
              <a:gd name="T88" fmla="*/ 297 w 3508"/>
              <a:gd name="T89" fmla="*/ 336 h 1530"/>
              <a:gd name="T90" fmla="*/ 387 w 3508"/>
              <a:gd name="T91" fmla="*/ 313 h 1530"/>
              <a:gd name="T92" fmla="*/ 441 w 3508"/>
              <a:gd name="T93" fmla="*/ 142 h 1530"/>
              <a:gd name="T94" fmla="*/ 480 w 3508"/>
              <a:gd name="T95" fmla="*/ 61 h 1530"/>
              <a:gd name="T96" fmla="*/ 554 w 3508"/>
              <a:gd name="T97" fmla="*/ 10 h 1530"/>
              <a:gd name="T98" fmla="*/ 914 w 3508"/>
              <a:gd name="T99" fmla="*/ 0 h 1530"/>
              <a:gd name="T100" fmla="*/ 1004 w 3508"/>
              <a:gd name="T101" fmla="*/ 23 h 1530"/>
              <a:gd name="T102" fmla="*/ 1068 w 3508"/>
              <a:gd name="T103" fmla="*/ 85 h 1530"/>
              <a:gd name="T104" fmla="*/ 1093 w 3508"/>
              <a:gd name="T105" fmla="*/ 172 h 1530"/>
              <a:gd name="T106" fmla="*/ 2427 w 3508"/>
              <a:gd name="T107" fmla="*/ 172 h 1530"/>
              <a:gd name="T108" fmla="*/ 2451 w 3508"/>
              <a:gd name="T109" fmla="*/ 85 h 1530"/>
              <a:gd name="T110" fmla="*/ 2514 w 3508"/>
              <a:gd name="T111" fmla="*/ 23 h 1530"/>
              <a:gd name="T112" fmla="*/ 2604 w 3508"/>
              <a:gd name="T113" fmla="*/ 0 h 1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08" h="1530">
                <a:moveTo>
                  <a:pt x="2604" y="0"/>
                </a:moveTo>
                <a:lnTo>
                  <a:pt x="2902" y="0"/>
                </a:lnTo>
                <a:lnTo>
                  <a:pt x="2935" y="2"/>
                </a:lnTo>
                <a:lnTo>
                  <a:pt x="2965" y="10"/>
                </a:lnTo>
                <a:lnTo>
                  <a:pt x="2992" y="23"/>
                </a:lnTo>
                <a:lnTo>
                  <a:pt x="3017" y="41"/>
                </a:lnTo>
                <a:lnTo>
                  <a:pt x="3039" y="61"/>
                </a:lnTo>
                <a:lnTo>
                  <a:pt x="3056" y="85"/>
                </a:lnTo>
                <a:lnTo>
                  <a:pt x="3070" y="112"/>
                </a:lnTo>
                <a:lnTo>
                  <a:pt x="3078" y="142"/>
                </a:lnTo>
                <a:lnTo>
                  <a:pt x="3081" y="172"/>
                </a:lnTo>
                <a:lnTo>
                  <a:pt x="3081" y="313"/>
                </a:lnTo>
                <a:lnTo>
                  <a:pt x="3132" y="313"/>
                </a:lnTo>
                <a:lnTo>
                  <a:pt x="3164" y="315"/>
                </a:lnTo>
                <a:lnTo>
                  <a:pt x="3195" y="323"/>
                </a:lnTo>
                <a:lnTo>
                  <a:pt x="3222" y="336"/>
                </a:lnTo>
                <a:lnTo>
                  <a:pt x="3247" y="354"/>
                </a:lnTo>
                <a:lnTo>
                  <a:pt x="3268" y="374"/>
                </a:lnTo>
                <a:lnTo>
                  <a:pt x="3287" y="398"/>
                </a:lnTo>
                <a:lnTo>
                  <a:pt x="3300" y="425"/>
                </a:lnTo>
                <a:lnTo>
                  <a:pt x="3307" y="455"/>
                </a:lnTo>
                <a:lnTo>
                  <a:pt x="3311" y="485"/>
                </a:lnTo>
                <a:lnTo>
                  <a:pt x="3311" y="586"/>
                </a:lnTo>
                <a:lnTo>
                  <a:pt x="3323" y="586"/>
                </a:lnTo>
                <a:lnTo>
                  <a:pt x="3356" y="588"/>
                </a:lnTo>
                <a:lnTo>
                  <a:pt x="3387" y="597"/>
                </a:lnTo>
                <a:lnTo>
                  <a:pt x="3416" y="611"/>
                </a:lnTo>
                <a:lnTo>
                  <a:pt x="3442" y="629"/>
                </a:lnTo>
                <a:lnTo>
                  <a:pt x="3463" y="650"/>
                </a:lnTo>
                <a:lnTo>
                  <a:pt x="3482" y="675"/>
                </a:lnTo>
                <a:lnTo>
                  <a:pt x="3496" y="702"/>
                </a:lnTo>
                <a:lnTo>
                  <a:pt x="3505" y="733"/>
                </a:lnTo>
                <a:lnTo>
                  <a:pt x="3508" y="765"/>
                </a:lnTo>
                <a:lnTo>
                  <a:pt x="3505" y="797"/>
                </a:lnTo>
                <a:lnTo>
                  <a:pt x="3496" y="828"/>
                </a:lnTo>
                <a:lnTo>
                  <a:pt x="3482" y="856"/>
                </a:lnTo>
                <a:lnTo>
                  <a:pt x="3463" y="880"/>
                </a:lnTo>
                <a:lnTo>
                  <a:pt x="3442" y="902"/>
                </a:lnTo>
                <a:lnTo>
                  <a:pt x="3416" y="919"/>
                </a:lnTo>
                <a:lnTo>
                  <a:pt x="3387" y="933"/>
                </a:lnTo>
                <a:lnTo>
                  <a:pt x="3356" y="941"/>
                </a:lnTo>
                <a:lnTo>
                  <a:pt x="3323" y="943"/>
                </a:lnTo>
                <a:lnTo>
                  <a:pt x="3311" y="943"/>
                </a:lnTo>
                <a:lnTo>
                  <a:pt x="3311" y="1044"/>
                </a:lnTo>
                <a:lnTo>
                  <a:pt x="3307" y="1075"/>
                </a:lnTo>
                <a:lnTo>
                  <a:pt x="3300" y="1105"/>
                </a:lnTo>
                <a:lnTo>
                  <a:pt x="3287" y="1131"/>
                </a:lnTo>
                <a:lnTo>
                  <a:pt x="3268" y="1155"/>
                </a:lnTo>
                <a:lnTo>
                  <a:pt x="3247" y="1176"/>
                </a:lnTo>
                <a:lnTo>
                  <a:pt x="3222" y="1194"/>
                </a:lnTo>
                <a:lnTo>
                  <a:pt x="3195" y="1207"/>
                </a:lnTo>
                <a:lnTo>
                  <a:pt x="3164" y="1214"/>
                </a:lnTo>
                <a:lnTo>
                  <a:pt x="3132" y="1217"/>
                </a:lnTo>
                <a:lnTo>
                  <a:pt x="3081" y="1217"/>
                </a:lnTo>
                <a:lnTo>
                  <a:pt x="3081" y="1356"/>
                </a:lnTo>
                <a:lnTo>
                  <a:pt x="3078" y="1388"/>
                </a:lnTo>
                <a:lnTo>
                  <a:pt x="3070" y="1417"/>
                </a:lnTo>
                <a:lnTo>
                  <a:pt x="3056" y="1444"/>
                </a:lnTo>
                <a:lnTo>
                  <a:pt x="3039" y="1468"/>
                </a:lnTo>
                <a:lnTo>
                  <a:pt x="3017" y="1489"/>
                </a:lnTo>
                <a:lnTo>
                  <a:pt x="2992" y="1507"/>
                </a:lnTo>
                <a:lnTo>
                  <a:pt x="2965" y="1520"/>
                </a:lnTo>
                <a:lnTo>
                  <a:pt x="2935" y="1527"/>
                </a:lnTo>
                <a:lnTo>
                  <a:pt x="2902" y="1530"/>
                </a:lnTo>
                <a:lnTo>
                  <a:pt x="2604" y="1530"/>
                </a:lnTo>
                <a:lnTo>
                  <a:pt x="2572" y="1527"/>
                </a:lnTo>
                <a:lnTo>
                  <a:pt x="2542" y="1520"/>
                </a:lnTo>
                <a:lnTo>
                  <a:pt x="2514" y="1507"/>
                </a:lnTo>
                <a:lnTo>
                  <a:pt x="2490" y="1489"/>
                </a:lnTo>
                <a:lnTo>
                  <a:pt x="2468" y="1468"/>
                </a:lnTo>
                <a:lnTo>
                  <a:pt x="2451" y="1444"/>
                </a:lnTo>
                <a:lnTo>
                  <a:pt x="2438" y="1417"/>
                </a:lnTo>
                <a:lnTo>
                  <a:pt x="2429" y="1388"/>
                </a:lnTo>
                <a:lnTo>
                  <a:pt x="2427" y="1356"/>
                </a:lnTo>
                <a:lnTo>
                  <a:pt x="2427" y="943"/>
                </a:lnTo>
                <a:lnTo>
                  <a:pt x="1093" y="943"/>
                </a:lnTo>
                <a:lnTo>
                  <a:pt x="1093" y="1356"/>
                </a:lnTo>
                <a:lnTo>
                  <a:pt x="1090" y="1388"/>
                </a:lnTo>
                <a:lnTo>
                  <a:pt x="1082" y="1417"/>
                </a:lnTo>
                <a:lnTo>
                  <a:pt x="1068" y="1444"/>
                </a:lnTo>
                <a:lnTo>
                  <a:pt x="1051" y="1468"/>
                </a:lnTo>
                <a:lnTo>
                  <a:pt x="1029" y="1489"/>
                </a:lnTo>
                <a:lnTo>
                  <a:pt x="1004" y="1507"/>
                </a:lnTo>
                <a:lnTo>
                  <a:pt x="977" y="1520"/>
                </a:lnTo>
                <a:lnTo>
                  <a:pt x="947" y="1527"/>
                </a:lnTo>
                <a:lnTo>
                  <a:pt x="914" y="1530"/>
                </a:lnTo>
                <a:lnTo>
                  <a:pt x="616" y="1530"/>
                </a:lnTo>
                <a:lnTo>
                  <a:pt x="584" y="1527"/>
                </a:lnTo>
                <a:lnTo>
                  <a:pt x="554" y="1520"/>
                </a:lnTo>
                <a:lnTo>
                  <a:pt x="527" y="1507"/>
                </a:lnTo>
                <a:lnTo>
                  <a:pt x="502" y="1489"/>
                </a:lnTo>
                <a:lnTo>
                  <a:pt x="480" y="1468"/>
                </a:lnTo>
                <a:lnTo>
                  <a:pt x="463" y="1444"/>
                </a:lnTo>
                <a:lnTo>
                  <a:pt x="450" y="1417"/>
                </a:lnTo>
                <a:lnTo>
                  <a:pt x="441" y="1388"/>
                </a:lnTo>
                <a:lnTo>
                  <a:pt x="439" y="1356"/>
                </a:lnTo>
                <a:lnTo>
                  <a:pt x="439" y="1217"/>
                </a:lnTo>
                <a:lnTo>
                  <a:pt x="387" y="1217"/>
                </a:lnTo>
                <a:lnTo>
                  <a:pt x="354" y="1214"/>
                </a:lnTo>
                <a:lnTo>
                  <a:pt x="324" y="1207"/>
                </a:lnTo>
                <a:lnTo>
                  <a:pt x="297" y="1194"/>
                </a:lnTo>
                <a:lnTo>
                  <a:pt x="272" y="1176"/>
                </a:lnTo>
                <a:lnTo>
                  <a:pt x="250" y="1155"/>
                </a:lnTo>
                <a:lnTo>
                  <a:pt x="233" y="1131"/>
                </a:lnTo>
                <a:lnTo>
                  <a:pt x="220" y="1105"/>
                </a:lnTo>
                <a:lnTo>
                  <a:pt x="211" y="1075"/>
                </a:lnTo>
                <a:lnTo>
                  <a:pt x="208" y="1044"/>
                </a:lnTo>
                <a:lnTo>
                  <a:pt x="208" y="943"/>
                </a:lnTo>
                <a:lnTo>
                  <a:pt x="185" y="943"/>
                </a:lnTo>
                <a:lnTo>
                  <a:pt x="152" y="941"/>
                </a:lnTo>
                <a:lnTo>
                  <a:pt x="120" y="933"/>
                </a:lnTo>
                <a:lnTo>
                  <a:pt x="92" y="919"/>
                </a:lnTo>
                <a:lnTo>
                  <a:pt x="66" y="902"/>
                </a:lnTo>
                <a:lnTo>
                  <a:pt x="43" y="880"/>
                </a:lnTo>
                <a:lnTo>
                  <a:pt x="25" y="856"/>
                </a:lnTo>
                <a:lnTo>
                  <a:pt x="12" y="828"/>
                </a:lnTo>
                <a:lnTo>
                  <a:pt x="3" y="797"/>
                </a:lnTo>
                <a:lnTo>
                  <a:pt x="0" y="765"/>
                </a:lnTo>
                <a:lnTo>
                  <a:pt x="3" y="733"/>
                </a:lnTo>
                <a:lnTo>
                  <a:pt x="12" y="702"/>
                </a:lnTo>
                <a:lnTo>
                  <a:pt x="25" y="675"/>
                </a:lnTo>
                <a:lnTo>
                  <a:pt x="43" y="650"/>
                </a:lnTo>
                <a:lnTo>
                  <a:pt x="66" y="629"/>
                </a:lnTo>
                <a:lnTo>
                  <a:pt x="92" y="611"/>
                </a:lnTo>
                <a:lnTo>
                  <a:pt x="120" y="597"/>
                </a:lnTo>
                <a:lnTo>
                  <a:pt x="152" y="588"/>
                </a:lnTo>
                <a:lnTo>
                  <a:pt x="185" y="586"/>
                </a:lnTo>
                <a:lnTo>
                  <a:pt x="208" y="586"/>
                </a:lnTo>
                <a:lnTo>
                  <a:pt x="208" y="485"/>
                </a:lnTo>
                <a:lnTo>
                  <a:pt x="211" y="455"/>
                </a:lnTo>
                <a:lnTo>
                  <a:pt x="220" y="425"/>
                </a:lnTo>
                <a:lnTo>
                  <a:pt x="233" y="398"/>
                </a:lnTo>
                <a:lnTo>
                  <a:pt x="250" y="374"/>
                </a:lnTo>
                <a:lnTo>
                  <a:pt x="272" y="354"/>
                </a:lnTo>
                <a:lnTo>
                  <a:pt x="297" y="336"/>
                </a:lnTo>
                <a:lnTo>
                  <a:pt x="324" y="323"/>
                </a:lnTo>
                <a:lnTo>
                  <a:pt x="354" y="315"/>
                </a:lnTo>
                <a:lnTo>
                  <a:pt x="387" y="313"/>
                </a:lnTo>
                <a:lnTo>
                  <a:pt x="439" y="313"/>
                </a:lnTo>
                <a:lnTo>
                  <a:pt x="439" y="172"/>
                </a:lnTo>
                <a:lnTo>
                  <a:pt x="441" y="142"/>
                </a:lnTo>
                <a:lnTo>
                  <a:pt x="450" y="112"/>
                </a:lnTo>
                <a:lnTo>
                  <a:pt x="463" y="85"/>
                </a:lnTo>
                <a:lnTo>
                  <a:pt x="480" y="61"/>
                </a:lnTo>
                <a:lnTo>
                  <a:pt x="502" y="41"/>
                </a:lnTo>
                <a:lnTo>
                  <a:pt x="527" y="23"/>
                </a:lnTo>
                <a:lnTo>
                  <a:pt x="554" y="10"/>
                </a:lnTo>
                <a:lnTo>
                  <a:pt x="584" y="2"/>
                </a:lnTo>
                <a:lnTo>
                  <a:pt x="616" y="0"/>
                </a:lnTo>
                <a:lnTo>
                  <a:pt x="914" y="0"/>
                </a:lnTo>
                <a:lnTo>
                  <a:pt x="947" y="2"/>
                </a:lnTo>
                <a:lnTo>
                  <a:pt x="977" y="10"/>
                </a:lnTo>
                <a:lnTo>
                  <a:pt x="1004" y="23"/>
                </a:lnTo>
                <a:lnTo>
                  <a:pt x="1029" y="41"/>
                </a:lnTo>
                <a:lnTo>
                  <a:pt x="1051" y="61"/>
                </a:lnTo>
                <a:lnTo>
                  <a:pt x="1068" y="85"/>
                </a:lnTo>
                <a:lnTo>
                  <a:pt x="1082" y="112"/>
                </a:lnTo>
                <a:lnTo>
                  <a:pt x="1090" y="142"/>
                </a:lnTo>
                <a:lnTo>
                  <a:pt x="1093" y="172"/>
                </a:lnTo>
                <a:lnTo>
                  <a:pt x="1093" y="586"/>
                </a:lnTo>
                <a:lnTo>
                  <a:pt x="2427" y="586"/>
                </a:lnTo>
                <a:lnTo>
                  <a:pt x="2427" y="172"/>
                </a:lnTo>
                <a:lnTo>
                  <a:pt x="2429" y="142"/>
                </a:lnTo>
                <a:lnTo>
                  <a:pt x="2438" y="112"/>
                </a:lnTo>
                <a:lnTo>
                  <a:pt x="2451" y="85"/>
                </a:lnTo>
                <a:lnTo>
                  <a:pt x="2468" y="61"/>
                </a:lnTo>
                <a:lnTo>
                  <a:pt x="2490" y="41"/>
                </a:lnTo>
                <a:lnTo>
                  <a:pt x="2514" y="23"/>
                </a:lnTo>
                <a:lnTo>
                  <a:pt x="2542" y="10"/>
                </a:lnTo>
                <a:lnTo>
                  <a:pt x="2572" y="2"/>
                </a:lnTo>
                <a:lnTo>
                  <a:pt x="26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50" name="Group 66"/>
          <p:cNvGrpSpPr/>
          <p:nvPr/>
        </p:nvGrpSpPr>
        <p:grpSpPr>
          <a:xfrm>
            <a:off x="9294194" y="1449447"/>
            <a:ext cx="363538" cy="492125"/>
            <a:chOff x="9945688" y="6362700"/>
            <a:chExt cx="363538" cy="492125"/>
          </a:xfrm>
          <a:solidFill>
            <a:srgbClr val="000000"/>
          </a:solidFill>
        </p:grpSpPr>
        <p:sp>
          <p:nvSpPr>
            <p:cNvPr id="851" name="Freeform 616"/>
            <p:cNvSpPr>
              <a:spLocks noEditPoints="1"/>
            </p:cNvSpPr>
            <p:nvPr/>
          </p:nvSpPr>
          <p:spPr bwMode="auto">
            <a:xfrm>
              <a:off x="9945688" y="6362700"/>
              <a:ext cx="363538" cy="492125"/>
            </a:xfrm>
            <a:custGeom>
              <a:avLst/>
              <a:gdLst>
                <a:gd name="T0" fmla="*/ 459 w 2515"/>
                <a:gd name="T1" fmla="*/ 283 h 3412"/>
                <a:gd name="T2" fmla="*/ 401 w 2515"/>
                <a:gd name="T3" fmla="*/ 303 h 3412"/>
                <a:gd name="T4" fmla="*/ 352 w 2515"/>
                <a:gd name="T5" fmla="*/ 342 h 3412"/>
                <a:gd name="T6" fmla="*/ 320 w 2515"/>
                <a:gd name="T7" fmla="*/ 395 h 3412"/>
                <a:gd name="T8" fmla="*/ 306 w 2515"/>
                <a:gd name="T9" fmla="*/ 457 h 3412"/>
                <a:gd name="T10" fmla="*/ 562 w 2515"/>
                <a:gd name="T11" fmla="*/ 3019 h 3412"/>
                <a:gd name="T12" fmla="*/ 600 w 2515"/>
                <a:gd name="T13" fmla="*/ 3035 h 3412"/>
                <a:gd name="T14" fmla="*/ 653 w 2515"/>
                <a:gd name="T15" fmla="*/ 3055 h 3412"/>
                <a:gd name="T16" fmla="*/ 721 w 2515"/>
                <a:gd name="T17" fmla="*/ 3074 h 3412"/>
                <a:gd name="T18" fmla="*/ 807 w 2515"/>
                <a:gd name="T19" fmla="*/ 3093 h 3412"/>
                <a:gd name="T20" fmla="*/ 910 w 2515"/>
                <a:gd name="T21" fmla="*/ 3109 h 3412"/>
                <a:gd name="T22" fmla="*/ 1033 w 2515"/>
                <a:gd name="T23" fmla="*/ 3122 h 3412"/>
                <a:gd name="T24" fmla="*/ 1177 w 2515"/>
                <a:gd name="T25" fmla="*/ 3129 h 3412"/>
                <a:gd name="T26" fmla="*/ 1337 w 2515"/>
                <a:gd name="T27" fmla="*/ 3130 h 3412"/>
                <a:gd name="T28" fmla="*/ 1480 w 2515"/>
                <a:gd name="T29" fmla="*/ 3122 h 3412"/>
                <a:gd name="T30" fmla="*/ 1603 w 2515"/>
                <a:gd name="T31" fmla="*/ 3110 h 3412"/>
                <a:gd name="T32" fmla="*/ 1705 w 2515"/>
                <a:gd name="T33" fmla="*/ 3094 h 3412"/>
                <a:gd name="T34" fmla="*/ 1791 w 2515"/>
                <a:gd name="T35" fmla="*/ 3074 h 3412"/>
                <a:gd name="T36" fmla="*/ 1860 w 2515"/>
                <a:gd name="T37" fmla="*/ 3055 h 3412"/>
                <a:gd name="T38" fmla="*/ 1913 w 2515"/>
                <a:gd name="T39" fmla="*/ 3035 h 3412"/>
                <a:gd name="T40" fmla="*/ 1952 w 2515"/>
                <a:gd name="T41" fmla="*/ 3018 h 3412"/>
                <a:gd name="T42" fmla="*/ 2208 w 2515"/>
                <a:gd name="T43" fmla="*/ 457 h 3412"/>
                <a:gd name="T44" fmla="*/ 2194 w 2515"/>
                <a:gd name="T45" fmla="*/ 395 h 3412"/>
                <a:gd name="T46" fmla="*/ 2161 w 2515"/>
                <a:gd name="T47" fmla="*/ 342 h 3412"/>
                <a:gd name="T48" fmla="*/ 2113 w 2515"/>
                <a:gd name="T49" fmla="*/ 303 h 3412"/>
                <a:gd name="T50" fmla="*/ 2055 w 2515"/>
                <a:gd name="T51" fmla="*/ 283 h 3412"/>
                <a:gd name="T52" fmla="*/ 491 w 2515"/>
                <a:gd name="T53" fmla="*/ 279 h 3412"/>
                <a:gd name="T54" fmla="*/ 2330 w 2515"/>
                <a:gd name="T55" fmla="*/ 0 h 3412"/>
                <a:gd name="T56" fmla="*/ 2390 w 2515"/>
                <a:gd name="T57" fmla="*/ 11 h 3412"/>
                <a:gd name="T58" fmla="*/ 2444 w 2515"/>
                <a:gd name="T59" fmla="*/ 41 h 3412"/>
                <a:gd name="T60" fmla="*/ 2485 w 2515"/>
                <a:gd name="T61" fmla="*/ 88 h 3412"/>
                <a:gd name="T62" fmla="*/ 2510 w 2515"/>
                <a:gd name="T63" fmla="*/ 146 h 3412"/>
                <a:gd name="T64" fmla="*/ 2514 w 2515"/>
                <a:gd name="T65" fmla="*/ 209 h 3412"/>
                <a:gd name="T66" fmla="*/ 2174 w 2515"/>
                <a:gd name="T67" fmla="*/ 3209 h 3412"/>
                <a:gd name="T68" fmla="*/ 2158 w 2515"/>
                <a:gd name="T69" fmla="*/ 3222 h 3412"/>
                <a:gd name="T70" fmla="*/ 2131 w 2515"/>
                <a:gd name="T71" fmla="*/ 3241 h 3412"/>
                <a:gd name="T72" fmla="*/ 2091 w 2515"/>
                <a:gd name="T73" fmla="*/ 3264 h 3412"/>
                <a:gd name="T74" fmla="*/ 2038 w 2515"/>
                <a:gd name="T75" fmla="*/ 3290 h 3412"/>
                <a:gd name="T76" fmla="*/ 1969 w 2515"/>
                <a:gd name="T77" fmla="*/ 3317 h 3412"/>
                <a:gd name="T78" fmla="*/ 1883 w 2515"/>
                <a:gd name="T79" fmla="*/ 3343 h 3412"/>
                <a:gd name="T80" fmla="*/ 1779 w 2515"/>
                <a:gd name="T81" fmla="*/ 3367 h 3412"/>
                <a:gd name="T82" fmla="*/ 1657 w 2515"/>
                <a:gd name="T83" fmla="*/ 3388 h 3412"/>
                <a:gd name="T84" fmla="*/ 1514 w 2515"/>
                <a:gd name="T85" fmla="*/ 3403 h 3412"/>
                <a:gd name="T86" fmla="*/ 1349 w 2515"/>
                <a:gd name="T87" fmla="*/ 3411 h 3412"/>
                <a:gd name="T88" fmla="*/ 1165 w 2515"/>
                <a:gd name="T89" fmla="*/ 3411 h 3412"/>
                <a:gd name="T90" fmla="*/ 1000 w 2515"/>
                <a:gd name="T91" fmla="*/ 3403 h 3412"/>
                <a:gd name="T92" fmla="*/ 857 w 2515"/>
                <a:gd name="T93" fmla="*/ 3388 h 3412"/>
                <a:gd name="T94" fmla="*/ 735 w 2515"/>
                <a:gd name="T95" fmla="*/ 3367 h 3412"/>
                <a:gd name="T96" fmla="*/ 631 w 2515"/>
                <a:gd name="T97" fmla="*/ 3343 h 3412"/>
                <a:gd name="T98" fmla="*/ 546 w 2515"/>
                <a:gd name="T99" fmla="*/ 3317 h 3412"/>
                <a:gd name="T100" fmla="*/ 476 w 2515"/>
                <a:gd name="T101" fmla="*/ 3290 h 3412"/>
                <a:gd name="T102" fmla="*/ 423 w 2515"/>
                <a:gd name="T103" fmla="*/ 3264 h 3412"/>
                <a:gd name="T104" fmla="*/ 383 w 2515"/>
                <a:gd name="T105" fmla="*/ 3241 h 3412"/>
                <a:gd name="T106" fmla="*/ 357 w 2515"/>
                <a:gd name="T107" fmla="*/ 3222 h 3412"/>
                <a:gd name="T108" fmla="*/ 340 w 2515"/>
                <a:gd name="T109" fmla="*/ 3209 h 3412"/>
                <a:gd name="T110" fmla="*/ 0 w 2515"/>
                <a:gd name="T111" fmla="*/ 209 h 3412"/>
                <a:gd name="T112" fmla="*/ 4 w 2515"/>
                <a:gd name="T113" fmla="*/ 146 h 3412"/>
                <a:gd name="T114" fmla="*/ 29 w 2515"/>
                <a:gd name="T115" fmla="*/ 88 h 3412"/>
                <a:gd name="T116" fmla="*/ 70 w 2515"/>
                <a:gd name="T117" fmla="*/ 41 h 3412"/>
                <a:gd name="T118" fmla="*/ 124 w 2515"/>
                <a:gd name="T119" fmla="*/ 11 h 3412"/>
                <a:gd name="T120" fmla="*/ 184 w 2515"/>
                <a:gd name="T121" fmla="*/ 0 h 3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15" h="3412">
                  <a:moveTo>
                    <a:pt x="491" y="279"/>
                  </a:moveTo>
                  <a:lnTo>
                    <a:pt x="459" y="283"/>
                  </a:lnTo>
                  <a:lnTo>
                    <a:pt x="430" y="290"/>
                  </a:lnTo>
                  <a:lnTo>
                    <a:pt x="401" y="303"/>
                  </a:lnTo>
                  <a:lnTo>
                    <a:pt x="376" y="321"/>
                  </a:lnTo>
                  <a:lnTo>
                    <a:pt x="352" y="342"/>
                  </a:lnTo>
                  <a:lnTo>
                    <a:pt x="334" y="368"/>
                  </a:lnTo>
                  <a:lnTo>
                    <a:pt x="320" y="395"/>
                  </a:lnTo>
                  <a:lnTo>
                    <a:pt x="310" y="426"/>
                  </a:lnTo>
                  <a:lnTo>
                    <a:pt x="306" y="457"/>
                  </a:lnTo>
                  <a:lnTo>
                    <a:pt x="306" y="490"/>
                  </a:lnTo>
                  <a:lnTo>
                    <a:pt x="562" y="3019"/>
                  </a:lnTo>
                  <a:lnTo>
                    <a:pt x="579" y="3027"/>
                  </a:lnTo>
                  <a:lnTo>
                    <a:pt x="600" y="3035"/>
                  </a:lnTo>
                  <a:lnTo>
                    <a:pt x="625" y="3045"/>
                  </a:lnTo>
                  <a:lnTo>
                    <a:pt x="653" y="3055"/>
                  </a:lnTo>
                  <a:lnTo>
                    <a:pt x="685" y="3065"/>
                  </a:lnTo>
                  <a:lnTo>
                    <a:pt x="721" y="3074"/>
                  </a:lnTo>
                  <a:lnTo>
                    <a:pt x="762" y="3084"/>
                  </a:lnTo>
                  <a:lnTo>
                    <a:pt x="807" y="3093"/>
                  </a:lnTo>
                  <a:lnTo>
                    <a:pt x="856" y="3102"/>
                  </a:lnTo>
                  <a:lnTo>
                    <a:pt x="910" y="3109"/>
                  </a:lnTo>
                  <a:lnTo>
                    <a:pt x="970" y="3117"/>
                  </a:lnTo>
                  <a:lnTo>
                    <a:pt x="1033" y="3122"/>
                  </a:lnTo>
                  <a:lnTo>
                    <a:pt x="1103" y="3126"/>
                  </a:lnTo>
                  <a:lnTo>
                    <a:pt x="1177" y="3129"/>
                  </a:lnTo>
                  <a:lnTo>
                    <a:pt x="1257" y="3130"/>
                  </a:lnTo>
                  <a:lnTo>
                    <a:pt x="1337" y="3130"/>
                  </a:lnTo>
                  <a:lnTo>
                    <a:pt x="1411" y="3126"/>
                  </a:lnTo>
                  <a:lnTo>
                    <a:pt x="1480" y="3122"/>
                  </a:lnTo>
                  <a:lnTo>
                    <a:pt x="1543" y="3117"/>
                  </a:lnTo>
                  <a:lnTo>
                    <a:pt x="1603" y="3110"/>
                  </a:lnTo>
                  <a:lnTo>
                    <a:pt x="1657" y="3102"/>
                  </a:lnTo>
                  <a:lnTo>
                    <a:pt x="1705" y="3094"/>
                  </a:lnTo>
                  <a:lnTo>
                    <a:pt x="1751" y="3084"/>
                  </a:lnTo>
                  <a:lnTo>
                    <a:pt x="1791" y="3074"/>
                  </a:lnTo>
                  <a:lnTo>
                    <a:pt x="1828" y="3065"/>
                  </a:lnTo>
                  <a:lnTo>
                    <a:pt x="1860" y="3055"/>
                  </a:lnTo>
                  <a:lnTo>
                    <a:pt x="1888" y="3045"/>
                  </a:lnTo>
                  <a:lnTo>
                    <a:pt x="1913" y="3035"/>
                  </a:lnTo>
                  <a:lnTo>
                    <a:pt x="1934" y="3027"/>
                  </a:lnTo>
                  <a:lnTo>
                    <a:pt x="1952" y="3018"/>
                  </a:lnTo>
                  <a:lnTo>
                    <a:pt x="2208" y="490"/>
                  </a:lnTo>
                  <a:lnTo>
                    <a:pt x="2208" y="457"/>
                  </a:lnTo>
                  <a:lnTo>
                    <a:pt x="2204" y="426"/>
                  </a:lnTo>
                  <a:lnTo>
                    <a:pt x="2194" y="395"/>
                  </a:lnTo>
                  <a:lnTo>
                    <a:pt x="2180" y="368"/>
                  </a:lnTo>
                  <a:lnTo>
                    <a:pt x="2161" y="342"/>
                  </a:lnTo>
                  <a:lnTo>
                    <a:pt x="2138" y="321"/>
                  </a:lnTo>
                  <a:lnTo>
                    <a:pt x="2113" y="303"/>
                  </a:lnTo>
                  <a:lnTo>
                    <a:pt x="2084" y="290"/>
                  </a:lnTo>
                  <a:lnTo>
                    <a:pt x="2055" y="283"/>
                  </a:lnTo>
                  <a:lnTo>
                    <a:pt x="2023" y="279"/>
                  </a:lnTo>
                  <a:lnTo>
                    <a:pt x="491" y="279"/>
                  </a:lnTo>
                  <a:close/>
                  <a:moveTo>
                    <a:pt x="184" y="0"/>
                  </a:moveTo>
                  <a:lnTo>
                    <a:pt x="2330" y="0"/>
                  </a:lnTo>
                  <a:lnTo>
                    <a:pt x="2360" y="2"/>
                  </a:lnTo>
                  <a:lnTo>
                    <a:pt x="2390" y="11"/>
                  </a:lnTo>
                  <a:lnTo>
                    <a:pt x="2419" y="23"/>
                  </a:lnTo>
                  <a:lnTo>
                    <a:pt x="2444" y="41"/>
                  </a:lnTo>
                  <a:lnTo>
                    <a:pt x="2466" y="63"/>
                  </a:lnTo>
                  <a:lnTo>
                    <a:pt x="2485" y="88"/>
                  </a:lnTo>
                  <a:lnTo>
                    <a:pt x="2500" y="116"/>
                  </a:lnTo>
                  <a:lnTo>
                    <a:pt x="2510" y="146"/>
                  </a:lnTo>
                  <a:lnTo>
                    <a:pt x="2515" y="178"/>
                  </a:lnTo>
                  <a:lnTo>
                    <a:pt x="2514" y="209"/>
                  </a:lnTo>
                  <a:lnTo>
                    <a:pt x="2213" y="3173"/>
                  </a:lnTo>
                  <a:lnTo>
                    <a:pt x="2174" y="3209"/>
                  </a:lnTo>
                  <a:lnTo>
                    <a:pt x="2168" y="3215"/>
                  </a:lnTo>
                  <a:lnTo>
                    <a:pt x="2158" y="3222"/>
                  </a:lnTo>
                  <a:lnTo>
                    <a:pt x="2146" y="3230"/>
                  </a:lnTo>
                  <a:lnTo>
                    <a:pt x="2131" y="3241"/>
                  </a:lnTo>
                  <a:lnTo>
                    <a:pt x="2113" y="3252"/>
                  </a:lnTo>
                  <a:lnTo>
                    <a:pt x="2091" y="3264"/>
                  </a:lnTo>
                  <a:lnTo>
                    <a:pt x="2066" y="3277"/>
                  </a:lnTo>
                  <a:lnTo>
                    <a:pt x="2038" y="3290"/>
                  </a:lnTo>
                  <a:lnTo>
                    <a:pt x="2005" y="3303"/>
                  </a:lnTo>
                  <a:lnTo>
                    <a:pt x="1969" y="3317"/>
                  </a:lnTo>
                  <a:lnTo>
                    <a:pt x="1927" y="3330"/>
                  </a:lnTo>
                  <a:lnTo>
                    <a:pt x="1883" y="3343"/>
                  </a:lnTo>
                  <a:lnTo>
                    <a:pt x="1833" y="3355"/>
                  </a:lnTo>
                  <a:lnTo>
                    <a:pt x="1779" y="3367"/>
                  </a:lnTo>
                  <a:lnTo>
                    <a:pt x="1721" y="3378"/>
                  </a:lnTo>
                  <a:lnTo>
                    <a:pt x="1657" y="3388"/>
                  </a:lnTo>
                  <a:lnTo>
                    <a:pt x="1588" y="3396"/>
                  </a:lnTo>
                  <a:lnTo>
                    <a:pt x="1514" y="3403"/>
                  </a:lnTo>
                  <a:lnTo>
                    <a:pt x="1434" y="3408"/>
                  </a:lnTo>
                  <a:lnTo>
                    <a:pt x="1349" y="3411"/>
                  </a:lnTo>
                  <a:lnTo>
                    <a:pt x="1257" y="3412"/>
                  </a:lnTo>
                  <a:lnTo>
                    <a:pt x="1165" y="3411"/>
                  </a:lnTo>
                  <a:lnTo>
                    <a:pt x="1081" y="3408"/>
                  </a:lnTo>
                  <a:lnTo>
                    <a:pt x="1000" y="3403"/>
                  </a:lnTo>
                  <a:lnTo>
                    <a:pt x="926" y="3396"/>
                  </a:lnTo>
                  <a:lnTo>
                    <a:pt x="857" y="3388"/>
                  </a:lnTo>
                  <a:lnTo>
                    <a:pt x="794" y="3378"/>
                  </a:lnTo>
                  <a:lnTo>
                    <a:pt x="735" y="3367"/>
                  </a:lnTo>
                  <a:lnTo>
                    <a:pt x="681" y="3355"/>
                  </a:lnTo>
                  <a:lnTo>
                    <a:pt x="631" y="3343"/>
                  </a:lnTo>
                  <a:lnTo>
                    <a:pt x="586" y="3330"/>
                  </a:lnTo>
                  <a:lnTo>
                    <a:pt x="546" y="3317"/>
                  </a:lnTo>
                  <a:lnTo>
                    <a:pt x="509" y="3303"/>
                  </a:lnTo>
                  <a:lnTo>
                    <a:pt x="476" y="3290"/>
                  </a:lnTo>
                  <a:lnTo>
                    <a:pt x="448" y="3277"/>
                  </a:lnTo>
                  <a:lnTo>
                    <a:pt x="423" y="3264"/>
                  </a:lnTo>
                  <a:lnTo>
                    <a:pt x="401" y="3252"/>
                  </a:lnTo>
                  <a:lnTo>
                    <a:pt x="383" y="3241"/>
                  </a:lnTo>
                  <a:lnTo>
                    <a:pt x="368" y="3230"/>
                  </a:lnTo>
                  <a:lnTo>
                    <a:pt x="357" y="3222"/>
                  </a:lnTo>
                  <a:lnTo>
                    <a:pt x="347" y="3214"/>
                  </a:lnTo>
                  <a:lnTo>
                    <a:pt x="340" y="3209"/>
                  </a:lnTo>
                  <a:lnTo>
                    <a:pt x="301" y="3173"/>
                  </a:lnTo>
                  <a:lnTo>
                    <a:pt x="0" y="209"/>
                  </a:lnTo>
                  <a:lnTo>
                    <a:pt x="0" y="178"/>
                  </a:lnTo>
                  <a:lnTo>
                    <a:pt x="4" y="146"/>
                  </a:lnTo>
                  <a:lnTo>
                    <a:pt x="14" y="116"/>
                  </a:lnTo>
                  <a:lnTo>
                    <a:pt x="29" y="88"/>
                  </a:lnTo>
                  <a:lnTo>
                    <a:pt x="47" y="63"/>
                  </a:lnTo>
                  <a:lnTo>
                    <a:pt x="70" y="41"/>
                  </a:lnTo>
                  <a:lnTo>
                    <a:pt x="95" y="24"/>
                  </a:lnTo>
                  <a:lnTo>
                    <a:pt x="124" y="11"/>
                  </a:lnTo>
                  <a:lnTo>
                    <a:pt x="153" y="2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617"/>
            <p:cNvSpPr>
              <a:spLocks/>
            </p:cNvSpPr>
            <p:nvPr/>
          </p:nvSpPr>
          <p:spPr bwMode="auto">
            <a:xfrm>
              <a:off x="10040938" y="6530975"/>
              <a:ext cx="176213" cy="249238"/>
            </a:xfrm>
            <a:custGeom>
              <a:avLst/>
              <a:gdLst>
                <a:gd name="T0" fmla="*/ 97 w 1222"/>
                <a:gd name="T1" fmla="*/ 0 h 1730"/>
                <a:gd name="T2" fmla="*/ 195 w 1222"/>
                <a:gd name="T3" fmla="*/ 2 h 1730"/>
                <a:gd name="T4" fmla="*/ 296 w 1222"/>
                <a:gd name="T5" fmla="*/ 9 h 1730"/>
                <a:gd name="T6" fmla="*/ 396 w 1222"/>
                <a:gd name="T7" fmla="*/ 18 h 1730"/>
                <a:gd name="T8" fmla="*/ 497 w 1222"/>
                <a:gd name="T9" fmla="*/ 30 h 1730"/>
                <a:gd name="T10" fmla="*/ 596 w 1222"/>
                <a:gd name="T11" fmla="*/ 41 h 1730"/>
                <a:gd name="T12" fmla="*/ 696 w 1222"/>
                <a:gd name="T13" fmla="*/ 53 h 1730"/>
                <a:gd name="T14" fmla="*/ 793 w 1222"/>
                <a:gd name="T15" fmla="*/ 64 h 1730"/>
                <a:gd name="T16" fmla="*/ 888 w 1222"/>
                <a:gd name="T17" fmla="*/ 74 h 1730"/>
                <a:gd name="T18" fmla="*/ 981 w 1222"/>
                <a:gd name="T19" fmla="*/ 82 h 1730"/>
                <a:gd name="T20" fmla="*/ 1071 w 1222"/>
                <a:gd name="T21" fmla="*/ 85 h 1730"/>
                <a:gd name="T22" fmla="*/ 1147 w 1222"/>
                <a:gd name="T23" fmla="*/ 84 h 1730"/>
                <a:gd name="T24" fmla="*/ 1222 w 1222"/>
                <a:gd name="T25" fmla="*/ 80 h 1730"/>
                <a:gd name="T26" fmla="*/ 1079 w 1222"/>
                <a:gd name="T27" fmla="*/ 1642 h 1730"/>
                <a:gd name="T28" fmla="*/ 1076 w 1222"/>
                <a:gd name="T29" fmla="*/ 1643 h 1730"/>
                <a:gd name="T30" fmla="*/ 1068 w 1222"/>
                <a:gd name="T31" fmla="*/ 1646 h 1730"/>
                <a:gd name="T32" fmla="*/ 1055 w 1222"/>
                <a:gd name="T33" fmla="*/ 1650 h 1730"/>
                <a:gd name="T34" fmla="*/ 1038 w 1222"/>
                <a:gd name="T35" fmla="*/ 1656 h 1730"/>
                <a:gd name="T36" fmla="*/ 1015 w 1222"/>
                <a:gd name="T37" fmla="*/ 1662 h 1730"/>
                <a:gd name="T38" fmla="*/ 989 w 1222"/>
                <a:gd name="T39" fmla="*/ 1670 h 1730"/>
                <a:gd name="T40" fmla="*/ 959 w 1222"/>
                <a:gd name="T41" fmla="*/ 1678 h 1730"/>
                <a:gd name="T42" fmla="*/ 925 w 1222"/>
                <a:gd name="T43" fmla="*/ 1686 h 1730"/>
                <a:gd name="T44" fmla="*/ 889 w 1222"/>
                <a:gd name="T45" fmla="*/ 1695 h 1730"/>
                <a:gd name="T46" fmla="*/ 850 w 1222"/>
                <a:gd name="T47" fmla="*/ 1702 h 1730"/>
                <a:gd name="T48" fmla="*/ 808 w 1222"/>
                <a:gd name="T49" fmla="*/ 1710 h 1730"/>
                <a:gd name="T50" fmla="*/ 764 w 1222"/>
                <a:gd name="T51" fmla="*/ 1716 h 1730"/>
                <a:gd name="T52" fmla="*/ 719 w 1222"/>
                <a:gd name="T53" fmla="*/ 1723 h 1730"/>
                <a:gd name="T54" fmla="*/ 671 w 1222"/>
                <a:gd name="T55" fmla="*/ 1727 h 1730"/>
                <a:gd name="T56" fmla="*/ 623 w 1222"/>
                <a:gd name="T57" fmla="*/ 1729 h 1730"/>
                <a:gd name="T58" fmla="*/ 574 w 1222"/>
                <a:gd name="T59" fmla="*/ 1730 h 1730"/>
                <a:gd name="T60" fmla="*/ 519 w 1222"/>
                <a:gd name="T61" fmla="*/ 1729 h 1730"/>
                <a:gd name="T62" fmla="*/ 467 w 1222"/>
                <a:gd name="T63" fmla="*/ 1726 h 1730"/>
                <a:gd name="T64" fmla="*/ 418 w 1222"/>
                <a:gd name="T65" fmla="*/ 1721 h 1730"/>
                <a:gd name="T66" fmla="*/ 374 w 1222"/>
                <a:gd name="T67" fmla="*/ 1713 h 1730"/>
                <a:gd name="T68" fmla="*/ 334 w 1222"/>
                <a:gd name="T69" fmla="*/ 1704 h 1730"/>
                <a:gd name="T70" fmla="*/ 296 w 1222"/>
                <a:gd name="T71" fmla="*/ 1696 h 1730"/>
                <a:gd name="T72" fmla="*/ 263 w 1222"/>
                <a:gd name="T73" fmla="*/ 1686 h 1730"/>
                <a:gd name="T74" fmla="*/ 234 w 1222"/>
                <a:gd name="T75" fmla="*/ 1677 h 1730"/>
                <a:gd name="T76" fmla="*/ 209 w 1222"/>
                <a:gd name="T77" fmla="*/ 1668 h 1730"/>
                <a:gd name="T78" fmla="*/ 188 w 1222"/>
                <a:gd name="T79" fmla="*/ 1660 h 1730"/>
                <a:gd name="T80" fmla="*/ 172 w 1222"/>
                <a:gd name="T81" fmla="*/ 1652 h 1730"/>
                <a:gd name="T82" fmla="*/ 160 w 1222"/>
                <a:gd name="T83" fmla="*/ 1647 h 1730"/>
                <a:gd name="T84" fmla="*/ 153 w 1222"/>
                <a:gd name="T85" fmla="*/ 1644 h 1730"/>
                <a:gd name="T86" fmla="*/ 151 w 1222"/>
                <a:gd name="T87" fmla="*/ 1642 h 1730"/>
                <a:gd name="T88" fmla="*/ 0 w 1222"/>
                <a:gd name="T89" fmla="*/ 2 h 1730"/>
                <a:gd name="T90" fmla="*/ 97 w 1222"/>
                <a:gd name="T91" fmla="*/ 0 h 1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22" h="1730">
                  <a:moveTo>
                    <a:pt x="97" y="0"/>
                  </a:moveTo>
                  <a:lnTo>
                    <a:pt x="195" y="2"/>
                  </a:lnTo>
                  <a:lnTo>
                    <a:pt x="296" y="9"/>
                  </a:lnTo>
                  <a:lnTo>
                    <a:pt x="396" y="18"/>
                  </a:lnTo>
                  <a:lnTo>
                    <a:pt x="497" y="30"/>
                  </a:lnTo>
                  <a:lnTo>
                    <a:pt x="596" y="41"/>
                  </a:lnTo>
                  <a:lnTo>
                    <a:pt x="696" y="53"/>
                  </a:lnTo>
                  <a:lnTo>
                    <a:pt x="793" y="64"/>
                  </a:lnTo>
                  <a:lnTo>
                    <a:pt x="888" y="74"/>
                  </a:lnTo>
                  <a:lnTo>
                    <a:pt x="981" y="82"/>
                  </a:lnTo>
                  <a:lnTo>
                    <a:pt x="1071" y="85"/>
                  </a:lnTo>
                  <a:lnTo>
                    <a:pt x="1147" y="84"/>
                  </a:lnTo>
                  <a:lnTo>
                    <a:pt x="1222" y="80"/>
                  </a:lnTo>
                  <a:lnTo>
                    <a:pt x="1079" y="1642"/>
                  </a:lnTo>
                  <a:lnTo>
                    <a:pt x="1076" y="1643"/>
                  </a:lnTo>
                  <a:lnTo>
                    <a:pt x="1068" y="1646"/>
                  </a:lnTo>
                  <a:lnTo>
                    <a:pt x="1055" y="1650"/>
                  </a:lnTo>
                  <a:lnTo>
                    <a:pt x="1038" y="1656"/>
                  </a:lnTo>
                  <a:lnTo>
                    <a:pt x="1015" y="1662"/>
                  </a:lnTo>
                  <a:lnTo>
                    <a:pt x="989" y="1670"/>
                  </a:lnTo>
                  <a:lnTo>
                    <a:pt x="959" y="1678"/>
                  </a:lnTo>
                  <a:lnTo>
                    <a:pt x="925" y="1686"/>
                  </a:lnTo>
                  <a:lnTo>
                    <a:pt x="889" y="1695"/>
                  </a:lnTo>
                  <a:lnTo>
                    <a:pt x="850" y="1702"/>
                  </a:lnTo>
                  <a:lnTo>
                    <a:pt x="808" y="1710"/>
                  </a:lnTo>
                  <a:lnTo>
                    <a:pt x="764" y="1716"/>
                  </a:lnTo>
                  <a:lnTo>
                    <a:pt x="719" y="1723"/>
                  </a:lnTo>
                  <a:lnTo>
                    <a:pt x="671" y="1727"/>
                  </a:lnTo>
                  <a:lnTo>
                    <a:pt x="623" y="1729"/>
                  </a:lnTo>
                  <a:lnTo>
                    <a:pt x="574" y="1730"/>
                  </a:lnTo>
                  <a:lnTo>
                    <a:pt x="519" y="1729"/>
                  </a:lnTo>
                  <a:lnTo>
                    <a:pt x="467" y="1726"/>
                  </a:lnTo>
                  <a:lnTo>
                    <a:pt x="418" y="1721"/>
                  </a:lnTo>
                  <a:lnTo>
                    <a:pt x="374" y="1713"/>
                  </a:lnTo>
                  <a:lnTo>
                    <a:pt x="334" y="1704"/>
                  </a:lnTo>
                  <a:lnTo>
                    <a:pt x="296" y="1696"/>
                  </a:lnTo>
                  <a:lnTo>
                    <a:pt x="263" y="1686"/>
                  </a:lnTo>
                  <a:lnTo>
                    <a:pt x="234" y="1677"/>
                  </a:lnTo>
                  <a:lnTo>
                    <a:pt x="209" y="1668"/>
                  </a:lnTo>
                  <a:lnTo>
                    <a:pt x="188" y="1660"/>
                  </a:lnTo>
                  <a:lnTo>
                    <a:pt x="172" y="1652"/>
                  </a:lnTo>
                  <a:lnTo>
                    <a:pt x="160" y="1647"/>
                  </a:lnTo>
                  <a:lnTo>
                    <a:pt x="153" y="1644"/>
                  </a:lnTo>
                  <a:lnTo>
                    <a:pt x="151" y="1642"/>
                  </a:lnTo>
                  <a:lnTo>
                    <a:pt x="0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3" name="Group 69"/>
          <p:cNvGrpSpPr/>
          <p:nvPr/>
        </p:nvGrpSpPr>
        <p:grpSpPr>
          <a:xfrm>
            <a:off x="10165476" y="1447859"/>
            <a:ext cx="477837" cy="495300"/>
            <a:chOff x="9755188" y="6173788"/>
            <a:chExt cx="477837" cy="495300"/>
          </a:xfrm>
          <a:solidFill>
            <a:srgbClr val="000000"/>
          </a:solidFill>
        </p:grpSpPr>
        <p:sp>
          <p:nvSpPr>
            <p:cNvPr id="854" name="Freeform 622"/>
            <p:cNvSpPr>
              <a:spLocks/>
            </p:cNvSpPr>
            <p:nvPr/>
          </p:nvSpPr>
          <p:spPr bwMode="auto">
            <a:xfrm>
              <a:off x="9755188" y="6230938"/>
              <a:ext cx="293687" cy="438150"/>
            </a:xfrm>
            <a:custGeom>
              <a:avLst/>
              <a:gdLst>
                <a:gd name="T0" fmla="*/ 1128 w 1854"/>
                <a:gd name="T1" fmla="*/ 22 h 2758"/>
                <a:gd name="T2" fmla="*/ 914 w 1854"/>
                <a:gd name="T3" fmla="*/ 172 h 2758"/>
                <a:gd name="T4" fmla="*/ 750 w 1854"/>
                <a:gd name="T5" fmla="*/ 355 h 2758"/>
                <a:gd name="T6" fmla="*/ 573 w 1854"/>
                <a:gd name="T7" fmla="*/ 490 h 2758"/>
                <a:gd name="T8" fmla="*/ 431 w 1854"/>
                <a:gd name="T9" fmla="*/ 660 h 2758"/>
                <a:gd name="T10" fmla="*/ 364 w 1854"/>
                <a:gd name="T11" fmla="*/ 877 h 2758"/>
                <a:gd name="T12" fmla="*/ 387 w 1854"/>
                <a:gd name="T13" fmla="*/ 1107 h 2758"/>
                <a:gd name="T14" fmla="*/ 490 w 1854"/>
                <a:gd name="T15" fmla="*/ 1300 h 2758"/>
                <a:gd name="T16" fmla="*/ 658 w 1854"/>
                <a:gd name="T17" fmla="*/ 1439 h 2758"/>
                <a:gd name="T18" fmla="*/ 870 w 1854"/>
                <a:gd name="T19" fmla="*/ 1506 h 2758"/>
                <a:gd name="T20" fmla="*/ 1096 w 1854"/>
                <a:gd name="T21" fmla="*/ 1483 h 2758"/>
                <a:gd name="T22" fmla="*/ 1288 w 1854"/>
                <a:gd name="T23" fmla="*/ 1379 h 2758"/>
                <a:gd name="T24" fmla="*/ 1427 w 1854"/>
                <a:gd name="T25" fmla="*/ 1209 h 2758"/>
                <a:gd name="T26" fmla="*/ 1492 w 1854"/>
                <a:gd name="T27" fmla="*/ 995 h 2758"/>
                <a:gd name="T28" fmla="*/ 1471 w 1854"/>
                <a:gd name="T29" fmla="*/ 772 h 2758"/>
                <a:gd name="T30" fmla="*/ 1446 w 1854"/>
                <a:gd name="T31" fmla="*/ 601 h 2758"/>
                <a:gd name="T32" fmla="*/ 1635 w 1854"/>
                <a:gd name="T33" fmla="*/ 557 h 2758"/>
                <a:gd name="T34" fmla="*/ 1811 w 1854"/>
                <a:gd name="T35" fmla="*/ 652 h 2758"/>
                <a:gd name="T36" fmla="*/ 1854 w 1854"/>
                <a:gd name="T37" fmla="*/ 936 h 2758"/>
                <a:gd name="T38" fmla="*/ 1808 w 1854"/>
                <a:gd name="T39" fmla="*/ 1228 h 2758"/>
                <a:gd name="T40" fmla="*/ 1679 w 1854"/>
                <a:gd name="T41" fmla="*/ 1483 h 2758"/>
                <a:gd name="T42" fmla="*/ 1482 w 1854"/>
                <a:gd name="T43" fmla="*/ 1686 h 2758"/>
                <a:gd name="T44" fmla="*/ 1233 w 1854"/>
                <a:gd name="T45" fmla="*/ 1820 h 2758"/>
                <a:gd name="T46" fmla="*/ 1311 w 1854"/>
                <a:gd name="T47" fmla="*/ 2066 h 2758"/>
                <a:gd name="T48" fmla="*/ 1427 w 1854"/>
                <a:gd name="T49" fmla="*/ 2109 h 2758"/>
                <a:gd name="T50" fmla="*/ 1487 w 1854"/>
                <a:gd name="T51" fmla="*/ 2216 h 2758"/>
                <a:gd name="T52" fmla="*/ 1466 w 1854"/>
                <a:gd name="T53" fmla="*/ 2341 h 2758"/>
                <a:gd name="T54" fmla="*/ 1374 w 1854"/>
                <a:gd name="T55" fmla="*/ 2420 h 2758"/>
                <a:gd name="T56" fmla="*/ 1092 w 1854"/>
                <a:gd name="T57" fmla="*/ 2576 h 2758"/>
                <a:gd name="T58" fmla="*/ 1050 w 1854"/>
                <a:gd name="T59" fmla="*/ 2693 h 2758"/>
                <a:gd name="T60" fmla="*/ 945 w 1854"/>
                <a:gd name="T61" fmla="*/ 2755 h 2758"/>
                <a:gd name="T62" fmla="*/ 821 w 1854"/>
                <a:gd name="T63" fmla="*/ 2733 h 2758"/>
                <a:gd name="T64" fmla="*/ 743 w 1854"/>
                <a:gd name="T65" fmla="*/ 2639 h 2758"/>
                <a:gd name="T66" fmla="*/ 528 w 1854"/>
                <a:gd name="T67" fmla="*/ 2431 h 2758"/>
                <a:gd name="T68" fmla="*/ 411 w 1854"/>
                <a:gd name="T69" fmla="*/ 2389 h 2758"/>
                <a:gd name="T70" fmla="*/ 351 w 1854"/>
                <a:gd name="T71" fmla="*/ 2281 h 2758"/>
                <a:gd name="T72" fmla="*/ 372 w 1854"/>
                <a:gd name="T73" fmla="*/ 2157 h 2758"/>
                <a:gd name="T74" fmla="*/ 464 w 1854"/>
                <a:gd name="T75" fmla="*/ 2078 h 2758"/>
                <a:gd name="T76" fmla="*/ 731 w 1854"/>
                <a:gd name="T77" fmla="*/ 1852 h 2758"/>
                <a:gd name="T78" fmla="*/ 471 w 1854"/>
                <a:gd name="T79" fmla="*/ 1751 h 2758"/>
                <a:gd name="T80" fmla="*/ 255 w 1854"/>
                <a:gd name="T81" fmla="*/ 1581 h 2758"/>
                <a:gd name="T82" fmla="*/ 97 w 1854"/>
                <a:gd name="T83" fmla="*/ 1353 h 2758"/>
                <a:gd name="T84" fmla="*/ 12 w 1854"/>
                <a:gd name="T85" fmla="*/ 1083 h 2758"/>
                <a:gd name="T86" fmla="*/ 12 w 1854"/>
                <a:gd name="T87" fmla="*/ 785 h 2758"/>
                <a:gd name="T88" fmla="*/ 105 w 1854"/>
                <a:gd name="T89" fmla="*/ 507 h 2758"/>
                <a:gd name="T90" fmla="*/ 272 w 1854"/>
                <a:gd name="T91" fmla="*/ 275 h 2758"/>
                <a:gd name="T92" fmla="*/ 502 w 1854"/>
                <a:gd name="T93" fmla="*/ 105 h 2758"/>
                <a:gd name="T94" fmla="*/ 779 w 1854"/>
                <a:gd name="T95" fmla="*/ 12 h 2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54" h="2758">
                  <a:moveTo>
                    <a:pt x="929" y="0"/>
                  </a:moveTo>
                  <a:lnTo>
                    <a:pt x="996" y="3"/>
                  </a:lnTo>
                  <a:lnTo>
                    <a:pt x="1062" y="10"/>
                  </a:lnTo>
                  <a:lnTo>
                    <a:pt x="1128" y="22"/>
                  </a:lnTo>
                  <a:lnTo>
                    <a:pt x="1071" y="54"/>
                  </a:lnTo>
                  <a:lnTo>
                    <a:pt x="1017" y="89"/>
                  </a:lnTo>
                  <a:lnTo>
                    <a:pt x="965" y="129"/>
                  </a:lnTo>
                  <a:lnTo>
                    <a:pt x="914" y="172"/>
                  </a:lnTo>
                  <a:lnTo>
                    <a:pt x="866" y="217"/>
                  </a:lnTo>
                  <a:lnTo>
                    <a:pt x="825" y="261"/>
                  </a:lnTo>
                  <a:lnTo>
                    <a:pt x="786" y="308"/>
                  </a:lnTo>
                  <a:lnTo>
                    <a:pt x="750" y="355"/>
                  </a:lnTo>
                  <a:lnTo>
                    <a:pt x="716" y="405"/>
                  </a:lnTo>
                  <a:lnTo>
                    <a:pt x="666" y="428"/>
                  </a:lnTo>
                  <a:lnTo>
                    <a:pt x="618" y="457"/>
                  </a:lnTo>
                  <a:lnTo>
                    <a:pt x="573" y="490"/>
                  </a:lnTo>
                  <a:lnTo>
                    <a:pt x="532" y="527"/>
                  </a:lnTo>
                  <a:lnTo>
                    <a:pt x="494" y="567"/>
                  </a:lnTo>
                  <a:lnTo>
                    <a:pt x="460" y="612"/>
                  </a:lnTo>
                  <a:lnTo>
                    <a:pt x="431" y="660"/>
                  </a:lnTo>
                  <a:lnTo>
                    <a:pt x="407" y="711"/>
                  </a:lnTo>
                  <a:lnTo>
                    <a:pt x="387" y="763"/>
                  </a:lnTo>
                  <a:lnTo>
                    <a:pt x="373" y="819"/>
                  </a:lnTo>
                  <a:lnTo>
                    <a:pt x="364" y="877"/>
                  </a:lnTo>
                  <a:lnTo>
                    <a:pt x="361" y="936"/>
                  </a:lnTo>
                  <a:lnTo>
                    <a:pt x="364" y="995"/>
                  </a:lnTo>
                  <a:lnTo>
                    <a:pt x="373" y="1052"/>
                  </a:lnTo>
                  <a:lnTo>
                    <a:pt x="387" y="1107"/>
                  </a:lnTo>
                  <a:lnTo>
                    <a:pt x="406" y="1159"/>
                  </a:lnTo>
                  <a:lnTo>
                    <a:pt x="429" y="1209"/>
                  </a:lnTo>
                  <a:lnTo>
                    <a:pt x="458" y="1257"/>
                  </a:lnTo>
                  <a:lnTo>
                    <a:pt x="490" y="1300"/>
                  </a:lnTo>
                  <a:lnTo>
                    <a:pt x="528" y="1341"/>
                  </a:lnTo>
                  <a:lnTo>
                    <a:pt x="568" y="1379"/>
                  </a:lnTo>
                  <a:lnTo>
                    <a:pt x="611" y="1411"/>
                  </a:lnTo>
                  <a:lnTo>
                    <a:pt x="658" y="1439"/>
                  </a:lnTo>
                  <a:lnTo>
                    <a:pt x="707" y="1464"/>
                  </a:lnTo>
                  <a:lnTo>
                    <a:pt x="760" y="1483"/>
                  </a:lnTo>
                  <a:lnTo>
                    <a:pt x="814" y="1497"/>
                  </a:lnTo>
                  <a:lnTo>
                    <a:pt x="870" y="1506"/>
                  </a:lnTo>
                  <a:lnTo>
                    <a:pt x="929" y="1510"/>
                  </a:lnTo>
                  <a:lnTo>
                    <a:pt x="986" y="1506"/>
                  </a:lnTo>
                  <a:lnTo>
                    <a:pt x="1042" y="1497"/>
                  </a:lnTo>
                  <a:lnTo>
                    <a:pt x="1096" y="1483"/>
                  </a:lnTo>
                  <a:lnTo>
                    <a:pt x="1149" y="1464"/>
                  </a:lnTo>
                  <a:lnTo>
                    <a:pt x="1198" y="1439"/>
                  </a:lnTo>
                  <a:lnTo>
                    <a:pt x="1245" y="1411"/>
                  </a:lnTo>
                  <a:lnTo>
                    <a:pt x="1288" y="1379"/>
                  </a:lnTo>
                  <a:lnTo>
                    <a:pt x="1328" y="1341"/>
                  </a:lnTo>
                  <a:lnTo>
                    <a:pt x="1366" y="1300"/>
                  </a:lnTo>
                  <a:lnTo>
                    <a:pt x="1398" y="1257"/>
                  </a:lnTo>
                  <a:lnTo>
                    <a:pt x="1427" y="1209"/>
                  </a:lnTo>
                  <a:lnTo>
                    <a:pt x="1451" y="1159"/>
                  </a:lnTo>
                  <a:lnTo>
                    <a:pt x="1470" y="1107"/>
                  </a:lnTo>
                  <a:lnTo>
                    <a:pt x="1483" y="1052"/>
                  </a:lnTo>
                  <a:lnTo>
                    <a:pt x="1492" y="995"/>
                  </a:lnTo>
                  <a:lnTo>
                    <a:pt x="1495" y="936"/>
                  </a:lnTo>
                  <a:lnTo>
                    <a:pt x="1492" y="880"/>
                  </a:lnTo>
                  <a:lnTo>
                    <a:pt x="1484" y="824"/>
                  </a:lnTo>
                  <a:lnTo>
                    <a:pt x="1471" y="772"/>
                  </a:lnTo>
                  <a:lnTo>
                    <a:pt x="1453" y="721"/>
                  </a:lnTo>
                  <a:lnTo>
                    <a:pt x="1431" y="672"/>
                  </a:lnTo>
                  <a:lnTo>
                    <a:pt x="1404" y="625"/>
                  </a:lnTo>
                  <a:lnTo>
                    <a:pt x="1446" y="601"/>
                  </a:lnTo>
                  <a:lnTo>
                    <a:pt x="1491" y="583"/>
                  </a:lnTo>
                  <a:lnTo>
                    <a:pt x="1538" y="568"/>
                  </a:lnTo>
                  <a:lnTo>
                    <a:pt x="1586" y="560"/>
                  </a:lnTo>
                  <a:lnTo>
                    <a:pt x="1635" y="557"/>
                  </a:lnTo>
                  <a:lnTo>
                    <a:pt x="1687" y="560"/>
                  </a:lnTo>
                  <a:lnTo>
                    <a:pt x="1737" y="569"/>
                  </a:lnTo>
                  <a:lnTo>
                    <a:pt x="1787" y="586"/>
                  </a:lnTo>
                  <a:lnTo>
                    <a:pt x="1811" y="652"/>
                  </a:lnTo>
                  <a:lnTo>
                    <a:pt x="1829" y="720"/>
                  </a:lnTo>
                  <a:lnTo>
                    <a:pt x="1843" y="791"/>
                  </a:lnTo>
                  <a:lnTo>
                    <a:pt x="1851" y="863"/>
                  </a:lnTo>
                  <a:lnTo>
                    <a:pt x="1854" y="936"/>
                  </a:lnTo>
                  <a:lnTo>
                    <a:pt x="1851" y="1012"/>
                  </a:lnTo>
                  <a:lnTo>
                    <a:pt x="1842" y="1086"/>
                  </a:lnTo>
                  <a:lnTo>
                    <a:pt x="1828" y="1158"/>
                  </a:lnTo>
                  <a:lnTo>
                    <a:pt x="1808" y="1228"/>
                  </a:lnTo>
                  <a:lnTo>
                    <a:pt x="1783" y="1296"/>
                  </a:lnTo>
                  <a:lnTo>
                    <a:pt x="1753" y="1361"/>
                  </a:lnTo>
                  <a:lnTo>
                    <a:pt x="1718" y="1424"/>
                  </a:lnTo>
                  <a:lnTo>
                    <a:pt x="1679" y="1483"/>
                  </a:lnTo>
                  <a:lnTo>
                    <a:pt x="1636" y="1540"/>
                  </a:lnTo>
                  <a:lnTo>
                    <a:pt x="1589" y="1592"/>
                  </a:lnTo>
                  <a:lnTo>
                    <a:pt x="1538" y="1640"/>
                  </a:lnTo>
                  <a:lnTo>
                    <a:pt x="1482" y="1686"/>
                  </a:lnTo>
                  <a:lnTo>
                    <a:pt x="1424" y="1727"/>
                  </a:lnTo>
                  <a:lnTo>
                    <a:pt x="1364" y="1762"/>
                  </a:lnTo>
                  <a:lnTo>
                    <a:pt x="1299" y="1794"/>
                  </a:lnTo>
                  <a:lnTo>
                    <a:pt x="1233" y="1820"/>
                  </a:lnTo>
                  <a:lnTo>
                    <a:pt x="1164" y="1841"/>
                  </a:lnTo>
                  <a:lnTo>
                    <a:pt x="1092" y="1858"/>
                  </a:lnTo>
                  <a:lnTo>
                    <a:pt x="1092" y="2066"/>
                  </a:lnTo>
                  <a:lnTo>
                    <a:pt x="1311" y="2066"/>
                  </a:lnTo>
                  <a:lnTo>
                    <a:pt x="1344" y="2069"/>
                  </a:lnTo>
                  <a:lnTo>
                    <a:pt x="1374" y="2077"/>
                  </a:lnTo>
                  <a:lnTo>
                    <a:pt x="1402" y="2091"/>
                  </a:lnTo>
                  <a:lnTo>
                    <a:pt x="1427" y="2109"/>
                  </a:lnTo>
                  <a:lnTo>
                    <a:pt x="1448" y="2131"/>
                  </a:lnTo>
                  <a:lnTo>
                    <a:pt x="1466" y="2157"/>
                  </a:lnTo>
                  <a:lnTo>
                    <a:pt x="1479" y="2186"/>
                  </a:lnTo>
                  <a:lnTo>
                    <a:pt x="1487" y="2216"/>
                  </a:lnTo>
                  <a:lnTo>
                    <a:pt x="1490" y="2249"/>
                  </a:lnTo>
                  <a:lnTo>
                    <a:pt x="1487" y="2281"/>
                  </a:lnTo>
                  <a:lnTo>
                    <a:pt x="1479" y="2313"/>
                  </a:lnTo>
                  <a:lnTo>
                    <a:pt x="1466" y="2341"/>
                  </a:lnTo>
                  <a:lnTo>
                    <a:pt x="1448" y="2366"/>
                  </a:lnTo>
                  <a:lnTo>
                    <a:pt x="1427" y="2389"/>
                  </a:lnTo>
                  <a:lnTo>
                    <a:pt x="1402" y="2406"/>
                  </a:lnTo>
                  <a:lnTo>
                    <a:pt x="1374" y="2420"/>
                  </a:lnTo>
                  <a:lnTo>
                    <a:pt x="1344" y="2428"/>
                  </a:lnTo>
                  <a:lnTo>
                    <a:pt x="1311" y="2431"/>
                  </a:lnTo>
                  <a:lnTo>
                    <a:pt x="1092" y="2431"/>
                  </a:lnTo>
                  <a:lnTo>
                    <a:pt x="1092" y="2576"/>
                  </a:lnTo>
                  <a:lnTo>
                    <a:pt x="1089" y="2609"/>
                  </a:lnTo>
                  <a:lnTo>
                    <a:pt x="1081" y="2639"/>
                  </a:lnTo>
                  <a:lnTo>
                    <a:pt x="1067" y="2668"/>
                  </a:lnTo>
                  <a:lnTo>
                    <a:pt x="1050" y="2693"/>
                  </a:lnTo>
                  <a:lnTo>
                    <a:pt x="1028" y="2716"/>
                  </a:lnTo>
                  <a:lnTo>
                    <a:pt x="1003" y="2733"/>
                  </a:lnTo>
                  <a:lnTo>
                    <a:pt x="975" y="2747"/>
                  </a:lnTo>
                  <a:lnTo>
                    <a:pt x="945" y="2755"/>
                  </a:lnTo>
                  <a:lnTo>
                    <a:pt x="911" y="2758"/>
                  </a:lnTo>
                  <a:lnTo>
                    <a:pt x="879" y="2755"/>
                  </a:lnTo>
                  <a:lnTo>
                    <a:pt x="849" y="2747"/>
                  </a:lnTo>
                  <a:lnTo>
                    <a:pt x="821" y="2733"/>
                  </a:lnTo>
                  <a:lnTo>
                    <a:pt x="796" y="2716"/>
                  </a:lnTo>
                  <a:lnTo>
                    <a:pt x="774" y="2693"/>
                  </a:lnTo>
                  <a:lnTo>
                    <a:pt x="756" y="2668"/>
                  </a:lnTo>
                  <a:lnTo>
                    <a:pt x="743" y="2639"/>
                  </a:lnTo>
                  <a:lnTo>
                    <a:pt x="734" y="2609"/>
                  </a:lnTo>
                  <a:lnTo>
                    <a:pt x="731" y="2576"/>
                  </a:lnTo>
                  <a:lnTo>
                    <a:pt x="731" y="2431"/>
                  </a:lnTo>
                  <a:lnTo>
                    <a:pt x="528" y="2431"/>
                  </a:lnTo>
                  <a:lnTo>
                    <a:pt x="495" y="2428"/>
                  </a:lnTo>
                  <a:lnTo>
                    <a:pt x="464" y="2420"/>
                  </a:lnTo>
                  <a:lnTo>
                    <a:pt x="436" y="2406"/>
                  </a:lnTo>
                  <a:lnTo>
                    <a:pt x="411" y="2389"/>
                  </a:lnTo>
                  <a:lnTo>
                    <a:pt x="390" y="2366"/>
                  </a:lnTo>
                  <a:lnTo>
                    <a:pt x="372" y="2341"/>
                  </a:lnTo>
                  <a:lnTo>
                    <a:pt x="359" y="2313"/>
                  </a:lnTo>
                  <a:lnTo>
                    <a:pt x="351" y="2281"/>
                  </a:lnTo>
                  <a:lnTo>
                    <a:pt x="348" y="2249"/>
                  </a:lnTo>
                  <a:lnTo>
                    <a:pt x="351" y="2216"/>
                  </a:lnTo>
                  <a:lnTo>
                    <a:pt x="359" y="2186"/>
                  </a:lnTo>
                  <a:lnTo>
                    <a:pt x="372" y="2157"/>
                  </a:lnTo>
                  <a:lnTo>
                    <a:pt x="390" y="2132"/>
                  </a:lnTo>
                  <a:lnTo>
                    <a:pt x="411" y="2109"/>
                  </a:lnTo>
                  <a:lnTo>
                    <a:pt x="436" y="2091"/>
                  </a:lnTo>
                  <a:lnTo>
                    <a:pt x="464" y="2078"/>
                  </a:lnTo>
                  <a:lnTo>
                    <a:pt x="495" y="2070"/>
                  </a:lnTo>
                  <a:lnTo>
                    <a:pt x="528" y="2067"/>
                  </a:lnTo>
                  <a:lnTo>
                    <a:pt x="731" y="2067"/>
                  </a:lnTo>
                  <a:lnTo>
                    <a:pt x="731" y="1852"/>
                  </a:lnTo>
                  <a:lnTo>
                    <a:pt x="662" y="1833"/>
                  </a:lnTo>
                  <a:lnTo>
                    <a:pt x="596" y="1811"/>
                  </a:lnTo>
                  <a:lnTo>
                    <a:pt x="533" y="1784"/>
                  </a:lnTo>
                  <a:lnTo>
                    <a:pt x="471" y="1751"/>
                  </a:lnTo>
                  <a:lnTo>
                    <a:pt x="412" y="1715"/>
                  </a:lnTo>
                  <a:lnTo>
                    <a:pt x="357" y="1674"/>
                  </a:lnTo>
                  <a:lnTo>
                    <a:pt x="304" y="1629"/>
                  </a:lnTo>
                  <a:lnTo>
                    <a:pt x="255" y="1581"/>
                  </a:lnTo>
                  <a:lnTo>
                    <a:pt x="210" y="1529"/>
                  </a:lnTo>
                  <a:lnTo>
                    <a:pt x="168" y="1473"/>
                  </a:lnTo>
                  <a:lnTo>
                    <a:pt x="131" y="1414"/>
                  </a:lnTo>
                  <a:lnTo>
                    <a:pt x="97" y="1353"/>
                  </a:lnTo>
                  <a:lnTo>
                    <a:pt x="68" y="1289"/>
                  </a:lnTo>
                  <a:lnTo>
                    <a:pt x="44" y="1222"/>
                  </a:lnTo>
                  <a:lnTo>
                    <a:pt x="25" y="1154"/>
                  </a:lnTo>
                  <a:lnTo>
                    <a:pt x="12" y="1083"/>
                  </a:lnTo>
                  <a:lnTo>
                    <a:pt x="3" y="1010"/>
                  </a:lnTo>
                  <a:lnTo>
                    <a:pt x="0" y="936"/>
                  </a:lnTo>
                  <a:lnTo>
                    <a:pt x="3" y="860"/>
                  </a:lnTo>
                  <a:lnTo>
                    <a:pt x="12" y="785"/>
                  </a:lnTo>
                  <a:lnTo>
                    <a:pt x="27" y="712"/>
                  </a:lnTo>
                  <a:lnTo>
                    <a:pt x="47" y="641"/>
                  </a:lnTo>
                  <a:lnTo>
                    <a:pt x="73" y="573"/>
                  </a:lnTo>
                  <a:lnTo>
                    <a:pt x="105" y="507"/>
                  </a:lnTo>
                  <a:lnTo>
                    <a:pt x="140" y="444"/>
                  </a:lnTo>
                  <a:lnTo>
                    <a:pt x="180" y="384"/>
                  </a:lnTo>
                  <a:lnTo>
                    <a:pt x="224" y="328"/>
                  </a:lnTo>
                  <a:lnTo>
                    <a:pt x="272" y="275"/>
                  </a:lnTo>
                  <a:lnTo>
                    <a:pt x="326" y="226"/>
                  </a:lnTo>
                  <a:lnTo>
                    <a:pt x="381" y="181"/>
                  </a:lnTo>
                  <a:lnTo>
                    <a:pt x="440" y="141"/>
                  </a:lnTo>
                  <a:lnTo>
                    <a:pt x="502" y="105"/>
                  </a:lnTo>
                  <a:lnTo>
                    <a:pt x="568" y="74"/>
                  </a:lnTo>
                  <a:lnTo>
                    <a:pt x="636" y="48"/>
                  </a:lnTo>
                  <a:lnTo>
                    <a:pt x="706" y="27"/>
                  </a:lnTo>
                  <a:lnTo>
                    <a:pt x="779" y="12"/>
                  </a:lnTo>
                  <a:lnTo>
                    <a:pt x="853" y="3"/>
                  </a:lnTo>
                  <a:lnTo>
                    <a:pt x="9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623"/>
            <p:cNvSpPr>
              <a:spLocks/>
            </p:cNvSpPr>
            <p:nvPr/>
          </p:nvSpPr>
          <p:spPr bwMode="auto">
            <a:xfrm>
              <a:off x="9864725" y="6173788"/>
              <a:ext cx="368300" cy="365125"/>
            </a:xfrm>
            <a:custGeom>
              <a:avLst/>
              <a:gdLst>
                <a:gd name="T0" fmla="*/ 2197 w 2322"/>
                <a:gd name="T1" fmla="*/ 10 h 2301"/>
                <a:gd name="T2" fmla="*/ 2279 w 2322"/>
                <a:gd name="T3" fmla="*/ 54 h 2301"/>
                <a:gd name="T4" fmla="*/ 2314 w 2322"/>
                <a:gd name="T5" fmla="*/ 115 h 2301"/>
                <a:gd name="T6" fmla="*/ 2322 w 2322"/>
                <a:gd name="T7" fmla="*/ 172 h 2301"/>
                <a:gd name="T8" fmla="*/ 2311 w 2322"/>
                <a:gd name="T9" fmla="*/ 818 h 2301"/>
                <a:gd name="T10" fmla="*/ 2233 w 2322"/>
                <a:gd name="T11" fmla="*/ 913 h 2301"/>
                <a:gd name="T12" fmla="*/ 2109 w 2322"/>
                <a:gd name="T13" fmla="*/ 936 h 2301"/>
                <a:gd name="T14" fmla="*/ 2003 w 2322"/>
                <a:gd name="T15" fmla="*/ 873 h 2301"/>
                <a:gd name="T16" fmla="*/ 1961 w 2322"/>
                <a:gd name="T17" fmla="*/ 754 h 2301"/>
                <a:gd name="T18" fmla="*/ 1808 w 2322"/>
                <a:gd name="T19" fmla="*/ 953 h 2301"/>
                <a:gd name="T20" fmla="*/ 1882 w 2322"/>
                <a:gd name="T21" fmla="*/ 1211 h 2301"/>
                <a:gd name="T22" fmla="*/ 1880 w 2322"/>
                <a:gd name="T23" fmla="*/ 1478 h 2301"/>
                <a:gd name="T24" fmla="*/ 1804 w 2322"/>
                <a:gd name="T25" fmla="*/ 1737 h 2301"/>
                <a:gd name="T26" fmla="*/ 1655 w 2322"/>
                <a:gd name="T27" fmla="*/ 1969 h 2301"/>
                <a:gd name="T28" fmla="*/ 1449 w 2322"/>
                <a:gd name="T29" fmla="*/ 2151 h 2301"/>
                <a:gd name="T30" fmla="*/ 1208 w 2322"/>
                <a:gd name="T31" fmla="*/ 2262 h 2301"/>
                <a:gd name="T32" fmla="*/ 942 w 2322"/>
                <a:gd name="T33" fmla="*/ 2301 h 2301"/>
                <a:gd name="T34" fmla="*/ 692 w 2322"/>
                <a:gd name="T35" fmla="*/ 2268 h 2301"/>
                <a:gd name="T36" fmla="*/ 817 w 2322"/>
                <a:gd name="T37" fmla="*/ 2146 h 2301"/>
                <a:gd name="T38" fmla="*/ 1025 w 2322"/>
                <a:gd name="T39" fmla="*/ 1952 h 2301"/>
                <a:gd name="T40" fmla="*/ 1143 w 2322"/>
                <a:gd name="T41" fmla="*/ 1894 h 2301"/>
                <a:gd name="T42" fmla="*/ 1312 w 2322"/>
                <a:gd name="T43" fmla="*/ 1794 h 2301"/>
                <a:gd name="T44" fmla="*/ 1447 w 2322"/>
                <a:gd name="T45" fmla="*/ 1629 h 2301"/>
                <a:gd name="T46" fmla="*/ 1513 w 2322"/>
                <a:gd name="T47" fmla="*/ 1428 h 2301"/>
                <a:gd name="T48" fmla="*/ 1504 w 2322"/>
                <a:gd name="T49" fmla="*/ 1218 h 2301"/>
                <a:gd name="T50" fmla="*/ 1419 w 2322"/>
                <a:gd name="T51" fmla="*/ 1023 h 2301"/>
                <a:gd name="T52" fmla="*/ 1262 w 2322"/>
                <a:gd name="T53" fmla="*/ 864 h 2301"/>
                <a:gd name="T54" fmla="*/ 1055 w 2322"/>
                <a:gd name="T55" fmla="*/ 777 h 2301"/>
                <a:gd name="T56" fmla="*/ 828 w 2322"/>
                <a:gd name="T57" fmla="*/ 777 h 2301"/>
                <a:gd name="T58" fmla="*/ 622 w 2322"/>
                <a:gd name="T59" fmla="*/ 864 h 2301"/>
                <a:gd name="T60" fmla="*/ 467 w 2322"/>
                <a:gd name="T61" fmla="*/ 1020 h 2301"/>
                <a:gd name="T62" fmla="*/ 383 w 2322"/>
                <a:gd name="T63" fmla="*/ 1208 h 2301"/>
                <a:gd name="T64" fmla="*/ 369 w 2322"/>
                <a:gd name="T65" fmla="*/ 1410 h 2301"/>
                <a:gd name="T66" fmla="*/ 424 w 2322"/>
                <a:gd name="T67" fmla="*/ 1606 h 2301"/>
                <a:gd name="T68" fmla="*/ 386 w 2322"/>
                <a:gd name="T69" fmla="*/ 1740 h 2301"/>
                <a:gd name="T70" fmla="*/ 226 w 2322"/>
                <a:gd name="T71" fmla="*/ 1766 h 2301"/>
                <a:gd name="T72" fmla="*/ 83 w 2322"/>
                <a:gd name="T73" fmla="*/ 1741 h 2301"/>
                <a:gd name="T74" fmla="*/ 9 w 2322"/>
                <a:gd name="T75" fmla="*/ 1484 h 2301"/>
                <a:gd name="T76" fmla="*/ 9 w 2322"/>
                <a:gd name="T77" fmla="*/ 1219 h 2301"/>
                <a:gd name="T78" fmla="*/ 82 w 2322"/>
                <a:gd name="T79" fmla="*/ 962 h 2301"/>
                <a:gd name="T80" fmla="*/ 229 w 2322"/>
                <a:gd name="T81" fmla="*/ 731 h 2301"/>
                <a:gd name="T82" fmla="*/ 434 w 2322"/>
                <a:gd name="T83" fmla="*/ 550 h 2301"/>
                <a:gd name="T84" fmla="*/ 676 w 2322"/>
                <a:gd name="T85" fmla="*/ 439 h 2301"/>
                <a:gd name="T86" fmla="*/ 942 w 2322"/>
                <a:gd name="T87" fmla="*/ 402 h 2301"/>
                <a:gd name="T88" fmla="*/ 1224 w 2322"/>
                <a:gd name="T89" fmla="*/ 447 h 2301"/>
                <a:gd name="T90" fmla="*/ 1479 w 2322"/>
                <a:gd name="T91" fmla="*/ 575 h 2301"/>
                <a:gd name="T92" fmla="*/ 1533 w 2322"/>
                <a:gd name="T93" fmla="*/ 404 h 2301"/>
                <a:gd name="T94" fmla="*/ 1434 w 2322"/>
                <a:gd name="T95" fmla="*/ 346 h 2301"/>
                <a:gd name="T96" fmla="*/ 1382 w 2322"/>
                <a:gd name="T97" fmla="*/ 238 h 2301"/>
                <a:gd name="T98" fmla="*/ 1399 w 2322"/>
                <a:gd name="T99" fmla="*/ 120 h 2301"/>
                <a:gd name="T100" fmla="*/ 1477 w 2322"/>
                <a:gd name="T101" fmla="*/ 31 h 2301"/>
                <a:gd name="T102" fmla="*/ 1564 w 2322"/>
                <a:gd name="T103" fmla="*/ 6 h 2301"/>
                <a:gd name="T104" fmla="*/ 1641 w 2322"/>
                <a:gd name="T105" fmla="*/ 5 h 2301"/>
                <a:gd name="T106" fmla="*/ 1784 w 2322"/>
                <a:gd name="T107" fmla="*/ 4 h 2301"/>
                <a:gd name="T108" fmla="*/ 1945 w 2322"/>
                <a:gd name="T109" fmla="*/ 2 h 2301"/>
                <a:gd name="T110" fmla="*/ 2077 w 2322"/>
                <a:gd name="T111" fmla="*/ 0 h 2301"/>
                <a:gd name="T112" fmla="*/ 2135 w 2322"/>
                <a:gd name="T113" fmla="*/ 0 h 2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22" h="2301">
                  <a:moveTo>
                    <a:pt x="2135" y="0"/>
                  </a:moveTo>
                  <a:lnTo>
                    <a:pt x="2135" y="0"/>
                  </a:lnTo>
                  <a:lnTo>
                    <a:pt x="2168" y="4"/>
                  </a:lnTo>
                  <a:lnTo>
                    <a:pt x="2197" y="10"/>
                  </a:lnTo>
                  <a:lnTo>
                    <a:pt x="2223" y="18"/>
                  </a:lnTo>
                  <a:lnTo>
                    <a:pt x="2244" y="29"/>
                  </a:lnTo>
                  <a:lnTo>
                    <a:pt x="2262" y="41"/>
                  </a:lnTo>
                  <a:lnTo>
                    <a:pt x="2279" y="54"/>
                  </a:lnTo>
                  <a:lnTo>
                    <a:pt x="2291" y="70"/>
                  </a:lnTo>
                  <a:lnTo>
                    <a:pt x="2301" y="85"/>
                  </a:lnTo>
                  <a:lnTo>
                    <a:pt x="2308" y="100"/>
                  </a:lnTo>
                  <a:lnTo>
                    <a:pt x="2314" y="115"/>
                  </a:lnTo>
                  <a:lnTo>
                    <a:pt x="2318" y="132"/>
                  </a:lnTo>
                  <a:lnTo>
                    <a:pt x="2320" y="146"/>
                  </a:lnTo>
                  <a:lnTo>
                    <a:pt x="2322" y="160"/>
                  </a:lnTo>
                  <a:lnTo>
                    <a:pt x="2322" y="172"/>
                  </a:lnTo>
                  <a:lnTo>
                    <a:pt x="2322" y="182"/>
                  </a:lnTo>
                  <a:lnTo>
                    <a:pt x="2322" y="754"/>
                  </a:lnTo>
                  <a:lnTo>
                    <a:pt x="2320" y="787"/>
                  </a:lnTo>
                  <a:lnTo>
                    <a:pt x="2311" y="818"/>
                  </a:lnTo>
                  <a:lnTo>
                    <a:pt x="2298" y="847"/>
                  </a:lnTo>
                  <a:lnTo>
                    <a:pt x="2280" y="873"/>
                  </a:lnTo>
                  <a:lnTo>
                    <a:pt x="2258" y="895"/>
                  </a:lnTo>
                  <a:lnTo>
                    <a:pt x="2233" y="913"/>
                  </a:lnTo>
                  <a:lnTo>
                    <a:pt x="2204" y="926"/>
                  </a:lnTo>
                  <a:lnTo>
                    <a:pt x="2174" y="936"/>
                  </a:lnTo>
                  <a:lnTo>
                    <a:pt x="2141" y="939"/>
                  </a:lnTo>
                  <a:lnTo>
                    <a:pt x="2109" y="936"/>
                  </a:lnTo>
                  <a:lnTo>
                    <a:pt x="2078" y="926"/>
                  </a:lnTo>
                  <a:lnTo>
                    <a:pt x="2049" y="913"/>
                  </a:lnTo>
                  <a:lnTo>
                    <a:pt x="2024" y="895"/>
                  </a:lnTo>
                  <a:lnTo>
                    <a:pt x="2003" y="873"/>
                  </a:lnTo>
                  <a:lnTo>
                    <a:pt x="1985" y="847"/>
                  </a:lnTo>
                  <a:lnTo>
                    <a:pt x="1972" y="818"/>
                  </a:lnTo>
                  <a:lnTo>
                    <a:pt x="1964" y="787"/>
                  </a:lnTo>
                  <a:lnTo>
                    <a:pt x="1961" y="754"/>
                  </a:lnTo>
                  <a:lnTo>
                    <a:pt x="1961" y="625"/>
                  </a:lnTo>
                  <a:lnTo>
                    <a:pt x="1744" y="833"/>
                  </a:lnTo>
                  <a:lnTo>
                    <a:pt x="1778" y="892"/>
                  </a:lnTo>
                  <a:lnTo>
                    <a:pt x="1808" y="953"/>
                  </a:lnTo>
                  <a:lnTo>
                    <a:pt x="1833" y="1016"/>
                  </a:lnTo>
                  <a:lnTo>
                    <a:pt x="1854" y="1080"/>
                  </a:lnTo>
                  <a:lnTo>
                    <a:pt x="1871" y="1145"/>
                  </a:lnTo>
                  <a:lnTo>
                    <a:pt x="1882" y="1211"/>
                  </a:lnTo>
                  <a:lnTo>
                    <a:pt x="1888" y="1278"/>
                  </a:lnTo>
                  <a:lnTo>
                    <a:pt x="1890" y="1345"/>
                  </a:lnTo>
                  <a:lnTo>
                    <a:pt x="1887" y="1411"/>
                  </a:lnTo>
                  <a:lnTo>
                    <a:pt x="1880" y="1478"/>
                  </a:lnTo>
                  <a:lnTo>
                    <a:pt x="1868" y="1544"/>
                  </a:lnTo>
                  <a:lnTo>
                    <a:pt x="1850" y="1609"/>
                  </a:lnTo>
                  <a:lnTo>
                    <a:pt x="1829" y="1674"/>
                  </a:lnTo>
                  <a:lnTo>
                    <a:pt x="1804" y="1737"/>
                  </a:lnTo>
                  <a:lnTo>
                    <a:pt x="1774" y="1797"/>
                  </a:lnTo>
                  <a:lnTo>
                    <a:pt x="1739" y="1857"/>
                  </a:lnTo>
                  <a:lnTo>
                    <a:pt x="1700" y="1914"/>
                  </a:lnTo>
                  <a:lnTo>
                    <a:pt x="1655" y="1969"/>
                  </a:lnTo>
                  <a:lnTo>
                    <a:pt x="1607" y="2022"/>
                  </a:lnTo>
                  <a:lnTo>
                    <a:pt x="1558" y="2069"/>
                  </a:lnTo>
                  <a:lnTo>
                    <a:pt x="1505" y="2112"/>
                  </a:lnTo>
                  <a:lnTo>
                    <a:pt x="1449" y="2151"/>
                  </a:lnTo>
                  <a:lnTo>
                    <a:pt x="1392" y="2185"/>
                  </a:lnTo>
                  <a:lnTo>
                    <a:pt x="1333" y="2216"/>
                  </a:lnTo>
                  <a:lnTo>
                    <a:pt x="1272" y="2241"/>
                  </a:lnTo>
                  <a:lnTo>
                    <a:pt x="1208" y="2262"/>
                  </a:lnTo>
                  <a:lnTo>
                    <a:pt x="1143" y="2279"/>
                  </a:lnTo>
                  <a:lnTo>
                    <a:pt x="1077" y="2291"/>
                  </a:lnTo>
                  <a:lnTo>
                    <a:pt x="1010" y="2298"/>
                  </a:lnTo>
                  <a:lnTo>
                    <a:pt x="942" y="2301"/>
                  </a:lnTo>
                  <a:lnTo>
                    <a:pt x="878" y="2299"/>
                  </a:lnTo>
                  <a:lnTo>
                    <a:pt x="814" y="2292"/>
                  </a:lnTo>
                  <a:lnTo>
                    <a:pt x="752" y="2282"/>
                  </a:lnTo>
                  <a:lnTo>
                    <a:pt x="692" y="2268"/>
                  </a:lnTo>
                  <a:lnTo>
                    <a:pt x="631" y="2248"/>
                  </a:lnTo>
                  <a:lnTo>
                    <a:pt x="696" y="2219"/>
                  </a:lnTo>
                  <a:lnTo>
                    <a:pt x="758" y="2184"/>
                  </a:lnTo>
                  <a:lnTo>
                    <a:pt x="817" y="2146"/>
                  </a:lnTo>
                  <a:lnTo>
                    <a:pt x="874" y="2103"/>
                  </a:lnTo>
                  <a:lnTo>
                    <a:pt x="928" y="2056"/>
                  </a:lnTo>
                  <a:lnTo>
                    <a:pt x="978" y="2006"/>
                  </a:lnTo>
                  <a:lnTo>
                    <a:pt x="1025" y="1952"/>
                  </a:lnTo>
                  <a:lnTo>
                    <a:pt x="1037" y="1937"/>
                  </a:lnTo>
                  <a:lnTo>
                    <a:pt x="1050" y="1921"/>
                  </a:lnTo>
                  <a:lnTo>
                    <a:pt x="1097" y="1909"/>
                  </a:lnTo>
                  <a:lnTo>
                    <a:pt x="1143" y="1894"/>
                  </a:lnTo>
                  <a:lnTo>
                    <a:pt x="1188" y="1876"/>
                  </a:lnTo>
                  <a:lnTo>
                    <a:pt x="1231" y="1852"/>
                  </a:lnTo>
                  <a:lnTo>
                    <a:pt x="1273" y="1825"/>
                  </a:lnTo>
                  <a:lnTo>
                    <a:pt x="1312" y="1794"/>
                  </a:lnTo>
                  <a:lnTo>
                    <a:pt x="1349" y="1760"/>
                  </a:lnTo>
                  <a:lnTo>
                    <a:pt x="1386" y="1719"/>
                  </a:lnTo>
                  <a:lnTo>
                    <a:pt x="1419" y="1675"/>
                  </a:lnTo>
                  <a:lnTo>
                    <a:pt x="1447" y="1629"/>
                  </a:lnTo>
                  <a:lnTo>
                    <a:pt x="1471" y="1580"/>
                  </a:lnTo>
                  <a:lnTo>
                    <a:pt x="1490" y="1531"/>
                  </a:lnTo>
                  <a:lnTo>
                    <a:pt x="1504" y="1480"/>
                  </a:lnTo>
                  <a:lnTo>
                    <a:pt x="1513" y="1428"/>
                  </a:lnTo>
                  <a:lnTo>
                    <a:pt x="1517" y="1375"/>
                  </a:lnTo>
                  <a:lnTo>
                    <a:pt x="1517" y="1322"/>
                  </a:lnTo>
                  <a:lnTo>
                    <a:pt x="1513" y="1271"/>
                  </a:lnTo>
                  <a:lnTo>
                    <a:pt x="1504" y="1218"/>
                  </a:lnTo>
                  <a:lnTo>
                    <a:pt x="1490" y="1167"/>
                  </a:lnTo>
                  <a:lnTo>
                    <a:pt x="1471" y="1117"/>
                  </a:lnTo>
                  <a:lnTo>
                    <a:pt x="1447" y="1069"/>
                  </a:lnTo>
                  <a:lnTo>
                    <a:pt x="1419" y="1023"/>
                  </a:lnTo>
                  <a:lnTo>
                    <a:pt x="1386" y="978"/>
                  </a:lnTo>
                  <a:lnTo>
                    <a:pt x="1349" y="937"/>
                  </a:lnTo>
                  <a:lnTo>
                    <a:pt x="1307" y="898"/>
                  </a:lnTo>
                  <a:lnTo>
                    <a:pt x="1262" y="864"/>
                  </a:lnTo>
                  <a:lnTo>
                    <a:pt x="1213" y="835"/>
                  </a:lnTo>
                  <a:lnTo>
                    <a:pt x="1162" y="811"/>
                  </a:lnTo>
                  <a:lnTo>
                    <a:pt x="1110" y="791"/>
                  </a:lnTo>
                  <a:lnTo>
                    <a:pt x="1055" y="777"/>
                  </a:lnTo>
                  <a:lnTo>
                    <a:pt x="999" y="769"/>
                  </a:lnTo>
                  <a:lnTo>
                    <a:pt x="942" y="766"/>
                  </a:lnTo>
                  <a:lnTo>
                    <a:pt x="885" y="769"/>
                  </a:lnTo>
                  <a:lnTo>
                    <a:pt x="828" y="777"/>
                  </a:lnTo>
                  <a:lnTo>
                    <a:pt x="774" y="791"/>
                  </a:lnTo>
                  <a:lnTo>
                    <a:pt x="721" y="811"/>
                  </a:lnTo>
                  <a:lnTo>
                    <a:pt x="671" y="835"/>
                  </a:lnTo>
                  <a:lnTo>
                    <a:pt x="622" y="864"/>
                  </a:lnTo>
                  <a:lnTo>
                    <a:pt x="577" y="898"/>
                  </a:lnTo>
                  <a:lnTo>
                    <a:pt x="534" y="937"/>
                  </a:lnTo>
                  <a:lnTo>
                    <a:pt x="498" y="977"/>
                  </a:lnTo>
                  <a:lnTo>
                    <a:pt x="467" y="1020"/>
                  </a:lnTo>
                  <a:lnTo>
                    <a:pt x="440" y="1065"/>
                  </a:lnTo>
                  <a:lnTo>
                    <a:pt x="416" y="1111"/>
                  </a:lnTo>
                  <a:lnTo>
                    <a:pt x="397" y="1159"/>
                  </a:lnTo>
                  <a:lnTo>
                    <a:pt x="383" y="1208"/>
                  </a:lnTo>
                  <a:lnTo>
                    <a:pt x="373" y="1257"/>
                  </a:lnTo>
                  <a:lnTo>
                    <a:pt x="367" y="1308"/>
                  </a:lnTo>
                  <a:lnTo>
                    <a:pt x="366" y="1359"/>
                  </a:lnTo>
                  <a:lnTo>
                    <a:pt x="369" y="1410"/>
                  </a:lnTo>
                  <a:lnTo>
                    <a:pt x="376" y="1460"/>
                  </a:lnTo>
                  <a:lnTo>
                    <a:pt x="388" y="1510"/>
                  </a:lnTo>
                  <a:lnTo>
                    <a:pt x="404" y="1559"/>
                  </a:lnTo>
                  <a:lnTo>
                    <a:pt x="424" y="1606"/>
                  </a:lnTo>
                  <a:lnTo>
                    <a:pt x="450" y="1651"/>
                  </a:lnTo>
                  <a:lnTo>
                    <a:pt x="479" y="1696"/>
                  </a:lnTo>
                  <a:lnTo>
                    <a:pt x="434" y="1720"/>
                  </a:lnTo>
                  <a:lnTo>
                    <a:pt x="386" y="1740"/>
                  </a:lnTo>
                  <a:lnTo>
                    <a:pt x="337" y="1754"/>
                  </a:lnTo>
                  <a:lnTo>
                    <a:pt x="286" y="1763"/>
                  </a:lnTo>
                  <a:lnTo>
                    <a:pt x="235" y="1766"/>
                  </a:lnTo>
                  <a:lnTo>
                    <a:pt x="226" y="1766"/>
                  </a:lnTo>
                  <a:lnTo>
                    <a:pt x="218" y="1765"/>
                  </a:lnTo>
                  <a:lnTo>
                    <a:pt x="166" y="1761"/>
                  </a:lnTo>
                  <a:lnTo>
                    <a:pt x="114" y="1750"/>
                  </a:lnTo>
                  <a:lnTo>
                    <a:pt x="83" y="1741"/>
                  </a:lnTo>
                  <a:lnTo>
                    <a:pt x="58" y="1678"/>
                  </a:lnTo>
                  <a:lnTo>
                    <a:pt x="38" y="1615"/>
                  </a:lnTo>
                  <a:lnTo>
                    <a:pt x="21" y="1550"/>
                  </a:lnTo>
                  <a:lnTo>
                    <a:pt x="9" y="1484"/>
                  </a:lnTo>
                  <a:lnTo>
                    <a:pt x="2" y="1418"/>
                  </a:lnTo>
                  <a:lnTo>
                    <a:pt x="0" y="1351"/>
                  </a:lnTo>
                  <a:lnTo>
                    <a:pt x="2" y="1285"/>
                  </a:lnTo>
                  <a:lnTo>
                    <a:pt x="9" y="1219"/>
                  </a:lnTo>
                  <a:lnTo>
                    <a:pt x="20" y="1153"/>
                  </a:lnTo>
                  <a:lnTo>
                    <a:pt x="37" y="1088"/>
                  </a:lnTo>
                  <a:lnTo>
                    <a:pt x="58" y="1024"/>
                  </a:lnTo>
                  <a:lnTo>
                    <a:pt x="82" y="962"/>
                  </a:lnTo>
                  <a:lnTo>
                    <a:pt x="112" y="901"/>
                  </a:lnTo>
                  <a:lnTo>
                    <a:pt x="146" y="842"/>
                  </a:lnTo>
                  <a:lnTo>
                    <a:pt x="184" y="785"/>
                  </a:lnTo>
                  <a:lnTo>
                    <a:pt x="229" y="731"/>
                  </a:lnTo>
                  <a:lnTo>
                    <a:pt x="276" y="678"/>
                  </a:lnTo>
                  <a:lnTo>
                    <a:pt x="326" y="631"/>
                  </a:lnTo>
                  <a:lnTo>
                    <a:pt x="378" y="588"/>
                  </a:lnTo>
                  <a:lnTo>
                    <a:pt x="434" y="550"/>
                  </a:lnTo>
                  <a:lnTo>
                    <a:pt x="491" y="515"/>
                  </a:lnTo>
                  <a:lnTo>
                    <a:pt x="551" y="486"/>
                  </a:lnTo>
                  <a:lnTo>
                    <a:pt x="612" y="461"/>
                  </a:lnTo>
                  <a:lnTo>
                    <a:pt x="676" y="439"/>
                  </a:lnTo>
                  <a:lnTo>
                    <a:pt x="740" y="423"/>
                  </a:lnTo>
                  <a:lnTo>
                    <a:pt x="806" y="411"/>
                  </a:lnTo>
                  <a:lnTo>
                    <a:pt x="874" y="404"/>
                  </a:lnTo>
                  <a:lnTo>
                    <a:pt x="942" y="402"/>
                  </a:lnTo>
                  <a:lnTo>
                    <a:pt x="1014" y="405"/>
                  </a:lnTo>
                  <a:lnTo>
                    <a:pt x="1086" y="413"/>
                  </a:lnTo>
                  <a:lnTo>
                    <a:pt x="1155" y="427"/>
                  </a:lnTo>
                  <a:lnTo>
                    <a:pt x="1224" y="447"/>
                  </a:lnTo>
                  <a:lnTo>
                    <a:pt x="1291" y="472"/>
                  </a:lnTo>
                  <a:lnTo>
                    <a:pt x="1355" y="502"/>
                  </a:lnTo>
                  <a:lnTo>
                    <a:pt x="1418" y="537"/>
                  </a:lnTo>
                  <a:lnTo>
                    <a:pt x="1479" y="575"/>
                  </a:lnTo>
                  <a:lnTo>
                    <a:pt x="1671" y="389"/>
                  </a:lnTo>
                  <a:lnTo>
                    <a:pt x="1565" y="407"/>
                  </a:lnTo>
                  <a:lnTo>
                    <a:pt x="1562" y="407"/>
                  </a:lnTo>
                  <a:lnTo>
                    <a:pt x="1533" y="404"/>
                  </a:lnTo>
                  <a:lnTo>
                    <a:pt x="1505" y="396"/>
                  </a:lnTo>
                  <a:lnTo>
                    <a:pt x="1480" y="383"/>
                  </a:lnTo>
                  <a:lnTo>
                    <a:pt x="1455" y="366"/>
                  </a:lnTo>
                  <a:lnTo>
                    <a:pt x="1434" y="346"/>
                  </a:lnTo>
                  <a:lnTo>
                    <a:pt x="1416" y="322"/>
                  </a:lnTo>
                  <a:lnTo>
                    <a:pt x="1401" y="296"/>
                  </a:lnTo>
                  <a:lnTo>
                    <a:pt x="1390" y="268"/>
                  </a:lnTo>
                  <a:lnTo>
                    <a:pt x="1382" y="238"/>
                  </a:lnTo>
                  <a:lnTo>
                    <a:pt x="1380" y="209"/>
                  </a:lnTo>
                  <a:lnTo>
                    <a:pt x="1382" y="178"/>
                  </a:lnTo>
                  <a:lnTo>
                    <a:pt x="1388" y="149"/>
                  </a:lnTo>
                  <a:lnTo>
                    <a:pt x="1399" y="120"/>
                  </a:lnTo>
                  <a:lnTo>
                    <a:pt x="1413" y="93"/>
                  </a:lnTo>
                  <a:lnTo>
                    <a:pt x="1431" y="70"/>
                  </a:lnTo>
                  <a:lnTo>
                    <a:pt x="1452" y="48"/>
                  </a:lnTo>
                  <a:lnTo>
                    <a:pt x="1477" y="31"/>
                  </a:lnTo>
                  <a:lnTo>
                    <a:pt x="1503" y="18"/>
                  </a:lnTo>
                  <a:lnTo>
                    <a:pt x="1531" y="9"/>
                  </a:lnTo>
                  <a:lnTo>
                    <a:pt x="1560" y="6"/>
                  </a:lnTo>
                  <a:lnTo>
                    <a:pt x="1564" y="6"/>
                  </a:lnTo>
                  <a:lnTo>
                    <a:pt x="1575" y="6"/>
                  </a:lnTo>
                  <a:lnTo>
                    <a:pt x="1591" y="6"/>
                  </a:lnTo>
                  <a:lnTo>
                    <a:pt x="1614" y="6"/>
                  </a:lnTo>
                  <a:lnTo>
                    <a:pt x="1641" y="5"/>
                  </a:lnTo>
                  <a:lnTo>
                    <a:pt x="1673" y="5"/>
                  </a:lnTo>
                  <a:lnTo>
                    <a:pt x="1708" y="5"/>
                  </a:lnTo>
                  <a:lnTo>
                    <a:pt x="1745" y="4"/>
                  </a:lnTo>
                  <a:lnTo>
                    <a:pt x="1784" y="4"/>
                  </a:lnTo>
                  <a:lnTo>
                    <a:pt x="1824" y="3"/>
                  </a:lnTo>
                  <a:lnTo>
                    <a:pt x="1864" y="3"/>
                  </a:lnTo>
                  <a:lnTo>
                    <a:pt x="1905" y="2"/>
                  </a:lnTo>
                  <a:lnTo>
                    <a:pt x="1945" y="2"/>
                  </a:lnTo>
                  <a:lnTo>
                    <a:pt x="1982" y="1"/>
                  </a:lnTo>
                  <a:lnTo>
                    <a:pt x="2017" y="1"/>
                  </a:lnTo>
                  <a:lnTo>
                    <a:pt x="2049" y="1"/>
                  </a:lnTo>
                  <a:lnTo>
                    <a:pt x="2077" y="0"/>
                  </a:lnTo>
                  <a:lnTo>
                    <a:pt x="2100" y="0"/>
                  </a:lnTo>
                  <a:lnTo>
                    <a:pt x="2118" y="0"/>
                  </a:lnTo>
                  <a:lnTo>
                    <a:pt x="2126" y="0"/>
                  </a:lnTo>
                  <a:lnTo>
                    <a:pt x="21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6" name="Group 72"/>
          <p:cNvGrpSpPr/>
          <p:nvPr/>
        </p:nvGrpSpPr>
        <p:grpSpPr>
          <a:xfrm>
            <a:off x="10998600" y="1461919"/>
            <a:ext cx="652828" cy="467180"/>
            <a:chOff x="8772525" y="6170613"/>
            <a:chExt cx="508001" cy="363538"/>
          </a:xfrm>
          <a:solidFill>
            <a:srgbClr val="000000"/>
          </a:solidFill>
        </p:grpSpPr>
        <p:sp>
          <p:nvSpPr>
            <p:cNvPr id="857" name="Freeform 628"/>
            <p:cNvSpPr>
              <a:spLocks/>
            </p:cNvSpPr>
            <p:nvPr/>
          </p:nvSpPr>
          <p:spPr bwMode="auto">
            <a:xfrm>
              <a:off x="8955088" y="6170613"/>
              <a:ext cx="325438" cy="363538"/>
            </a:xfrm>
            <a:custGeom>
              <a:avLst/>
              <a:gdLst>
                <a:gd name="T0" fmla="*/ 1319 w 2257"/>
                <a:gd name="T1" fmla="*/ 2 h 2524"/>
                <a:gd name="T2" fmla="*/ 1480 w 2257"/>
                <a:gd name="T3" fmla="*/ 18 h 2524"/>
                <a:gd name="T4" fmla="*/ 1634 w 2257"/>
                <a:gd name="T5" fmla="*/ 52 h 2524"/>
                <a:gd name="T6" fmla="*/ 1776 w 2257"/>
                <a:gd name="T7" fmla="*/ 100 h 2524"/>
                <a:gd name="T8" fmla="*/ 1902 w 2257"/>
                <a:gd name="T9" fmla="*/ 161 h 2524"/>
                <a:gd name="T10" fmla="*/ 2008 w 2257"/>
                <a:gd name="T11" fmla="*/ 231 h 2524"/>
                <a:gd name="T12" fmla="*/ 2088 w 2257"/>
                <a:gd name="T13" fmla="*/ 309 h 2524"/>
                <a:gd name="T14" fmla="*/ 2152 w 2257"/>
                <a:gd name="T15" fmla="*/ 404 h 2524"/>
                <a:gd name="T16" fmla="*/ 2201 w 2257"/>
                <a:gd name="T17" fmla="*/ 513 h 2524"/>
                <a:gd name="T18" fmla="*/ 2234 w 2257"/>
                <a:gd name="T19" fmla="*/ 633 h 2524"/>
                <a:gd name="T20" fmla="*/ 2253 w 2257"/>
                <a:gd name="T21" fmla="*/ 762 h 2524"/>
                <a:gd name="T22" fmla="*/ 2257 w 2257"/>
                <a:gd name="T23" fmla="*/ 893 h 2524"/>
                <a:gd name="T24" fmla="*/ 2249 w 2257"/>
                <a:gd name="T25" fmla="*/ 1027 h 2524"/>
                <a:gd name="T26" fmla="*/ 2226 w 2257"/>
                <a:gd name="T27" fmla="*/ 1156 h 2524"/>
                <a:gd name="T28" fmla="*/ 2190 w 2257"/>
                <a:gd name="T29" fmla="*/ 1280 h 2524"/>
                <a:gd name="T30" fmla="*/ 2141 w 2257"/>
                <a:gd name="T31" fmla="*/ 1395 h 2524"/>
                <a:gd name="T32" fmla="*/ 2081 w 2257"/>
                <a:gd name="T33" fmla="*/ 1496 h 2524"/>
                <a:gd name="T34" fmla="*/ 2009 w 2257"/>
                <a:gd name="T35" fmla="*/ 1582 h 2524"/>
                <a:gd name="T36" fmla="*/ 2036 w 2257"/>
                <a:gd name="T37" fmla="*/ 1922 h 2524"/>
                <a:gd name="T38" fmla="*/ 1952 w 2257"/>
                <a:gd name="T39" fmla="*/ 2014 h 2524"/>
                <a:gd name="T40" fmla="*/ 1854 w 2257"/>
                <a:gd name="T41" fmla="*/ 2094 h 2524"/>
                <a:gd name="T42" fmla="*/ 1750 w 2257"/>
                <a:gd name="T43" fmla="*/ 2167 h 2524"/>
                <a:gd name="T44" fmla="*/ 1644 w 2257"/>
                <a:gd name="T45" fmla="*/ 2232 h 2524"/>
                <a:gd name="T46" fmla="*/ 1492 w 2257"/>
                <a:gd name="T47" fmla="*/ 2318 h 2524"/>
                <a:gd name="T48" fmla="*/ 1288 w 2257"/>
                <a:gd name="T49" fmla="*/ 2412 h 2524"/>
                <a:gd name="T50" fmla="*/ 1076 w 2257"/>
                <a:gd name="T51" fmla="*/ 2490 h 2524"/>
                <a:gd name="T52" fmla="*/ 877 w 2257"/>
                <a:gd name="T53" fmla="*/ 2146 h 2524"/>
                <a:gd name="T54" fmla="*/ 801 w 2257"/>
                <a:gd name="T55" fmla="*/ 2163 h 2524"/>
                <a:gd name="T56" fmla="*/ 712 w 2257"/>
                <a:gd name="T57" fmla="*/ 2170 h 2524"/>
                <a:gd name="T58" fmla="*/ 594 w 2257"/>
                <a:gd name="T59" fmla="*/ 2170 h 2524"/>
                <a:gd name="T60" fmla="*/ 474 w 2257"/>
                <a:gd name="T61" fmla="*/ 2163 h 2524"/>
                <a:gd name="T62" fmla="*/ 377 w 2257"/>
                <a:gd name="T63" fmla="*/ 2146 h 2524"/>
                <a:gd name="T64" fmla="*/ 301 w 2257"/>
                <a:gd name="T65" fmla="*/ 2120 h 2524"/>
                <a:gd name="T66" fmla="*/ 243 w 2257"/>
                <a:gd name="T67" fmla="*/ 2082 h 2524"/>
                <a:gd name="T68" fmla="*/ 202 w 2257"/>
                <a:gd name="T69" fmla="*/ 2031 h 2524"/>
                <a:gd name="T70" fmla="*/ 174 w 2257"/>
                <a:gd name="T71" fmla="*/ 1967 h 2524"/>
                <a:gd name="T72" fmla="*/ 248 w 2257"/>
                <a:gd name="T73" fmla="*/ 1937 h 2524"/>
                <a:gd name="T74" fmla="*/ 305 w 2257"/>
                <a:gd name="T75" fmla="*/ 1898 h 2524"/>
                <a:gd name="T76" fmla="*/ 343 w 2257"/>
                <a:gd name="T77" fmla="*/ 1853 h 2524"/>
                <a:gd name="T78" fmla="*/ 356 w 2257"/>
                <a:gd name="T79" fmla="*/ 1800 h 2524"/>
                <a:gd name="T80" fmla="*/ 344 w 2257"/>
                <a:gd name="T81" fmla="*/ 1751 h 2524"/>
                <a:gd name="T82" fmla="*/ 309 w 2257"/>
                <a:gd name="T83" fmla="*/ 1707 h 2524"/>
                <a:gd name="T84" fmla="*/ 256 w 2257"/>
                <a:gd name="T85" fmla="*/ 1669 h 2524"/>
                <a:gd name="T86" fmla="*/ 188 w 2257"/>
                <a:gd name="T87" fmla="*/ 1639 h 2524"/>
                <a:gd name="T88" fmla="*/ 149 w 2257"/>
                <a:gd name="T89" fmla="*/ 1573 h 2524"/>
                <a:gd name="T90" fmla="*/ 45 w 2257"/>
                <a:gd name="T91" fmla="*/ 1479 h 2524"/>
                <a:gd name="T92" fmla="*/ 14 w 2257"/>
                <a:gd name="T93" fmla="*/ 1458 h 2524"/>
                <a:gd name="T94" fmla="*/ 0 w 2257"/>
                <a:gd name="T95" fmla="*/ 1423 h 2524"/>
                <a:gd name="T96" fmla="*/ 6 w 2257"/>
                <a:gd name="T97" fmla="*/ 1386 h 2524"/>
                <a:gd name="T98" fmla="*/ 163 w 2257"/>
                <a:gd name="T99" fmla="*/ 985 h 2524"/>
                <a:gd name="T100" fmla="*/ 183 w 2257"/>
                <a:gd name="T101" fmla="*/ 822 h 2524"/>
                <a:gd name="T102" fmla="*/ 218 w 2257"/>
                <a:gd name="T103" fmla="*/ 676 h 2524"/>
                <a:gd name="T104" fmla="*/ 269 w 2257"/>
                <a:gd name="T105" fmla="*/ 544 h 2524"/>
                <a:gd name="T106" fmla="*/ 335 w 2257"/>
                <a:gd name="T107" fmla="*/ 426 h 2524"/>
                <a:gd name="T108" fmla="*/ 418 w 2257"/>
                <a:gd name="T109" fmla="*/ 324 h 2524"/>
                <a:gd name="T110" fmla="*/ 515 w 2257"/>
                <a:gd name="T111" fmla="*/ 235 h 2524"/>
                <a:gd name="T112" fmla="*/ 630 w 2257"/>
                <a:gd name="T113" fmla="*/ 160 h 2524"/>
                <a:gd name="T114" fmla="*/ 761 w 2257"/>
                <a:gd name="T115" fmla="*/ 97 h 2524"/>
                <a:gd name="T116" fmla="*/ 908 w 2257"/>
                <a:gd name="T117" fmla="*/ 47 h 2524"/>
                <a:gd name="T118" fmla="*/ 1071 w 2257"/>
                <a:gd name="T119" fmla="*/ 12 h 2524"/>
                <a:gd name="T120" fmla="*/ 1237 w 2257"/>
                <a:gd name="T121" fmla="*/ 0 h 2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7" h="2524">
                  <a:moveTo>
                    <a:pt x="1237" y="0"/>
                  </a:moveTo>
                  <a:lnTo>
                    <a:pt x="1319" y="2"/>
                  </a:lnTo>
                  <a:lnTo>
                    <a:pt x="1401" y="9"/>
                  </a:lnTo>
                  <a:lnTo>
                    <a:pt x="1480" y="18"/>
                  </a:lnTo>
                  <a:lnTo>
                    <a:pt x="1560" y="34"/>
                  </a:lnTo>
                  <a:lnTo>
                    <a:pt x="1634" y="52"/>
                  </a:lnTo>
                  <a:lnTo>
                    <a:pt x="1708" y="75"/>
                  </a:lnTo>
                  <a:lnTo>
                    <a:pt x="1776" y="100"/>
                  </a:lnTo>
                  <a:lnTo>
                    <a:pt x="1842" y="129"/>
                  </a:lnTo>
                  <a:lnTo>
                    <a:pt x="1902" y="161"/>
                  </a:lnTo>
                  <a:lnTo>
                    <a:pt x="1958" y="195"/>
                  </a:lnTo>
                  <a:lnTo>
                    <a:pt x="2008" y="231"/>
                  </a:lnTo>
                  <a:lnTo>
                    <a:pt x="2051" y="269"/>
                  </a:lnTo>
                  <a:lnTo>
                    <a:pt x="2088" y="309"/>
                  </a:lnTo>
                  <a:lnTo>
                    <a:pt x="2123" y="355"/>
                  </a:lnTo>
                  <a:lnTo>
                    <a:pt x="2152" y="404"/>
                  </a:lnTo>
                  <a:lnTo>
                    <a:pt x="2179" y="457"/>
                  </a:lnTo>
                  <a:lnTo>
                    <a:pt x="2201" y="513"/>
                  </a:lnTo>
                  <a:lnTo>
                    <a:pt x="2219" y="572"/>
                  </a:lnTo>
                  <a:lnTo>
                    <a:pt x="2234" y="633"/>
                  </a:lnTo>
                  <a:lnTo>
                    <a:pt x="2245" y="697"/>
                  </a:lnTo>
                  <a:lnTo>
                    <a:pt x="2253" y="762"/>
                  </a:lnTo>
                  <a:lnTo>
                    <a:pt x="2257" y="827"/>
                  </a:lnTo>
                  <a:lnTo>
                    <a:pt x="2257" y="893"/>
                  </a:lnTo>
                  <a:lnTo>
                    <a:pt x="2255" y="961"/>
                  </a:lnTo>
                  <a:lnTo>
                    <a:pt x="2249" y="1027"/>
                  </a:lnTo>
                  <a:lnTo>
                    <a:pt x="2239" y="1092"/>
                  </a:lnTo>
                  <a:lnTo>
                    <a:pt x="2226" y="1156"/>
                  </a:lnTo>
                  <a:lnTo>
                    <a:pt x="2208" y="1219"/>
                  </a:lnTo>
                  <a:lnTo>
                    <a:pt x="2190" y="1280"/>
                  </a:lnTo>
                  <a:lnTo>
                    <a:pt x="2167" y="1339"/>
                  </a:lnTo>
                  <a:lnTo>
                    <a:pt x="2141" y="1395"/>
                  </a:lnTo>
                  <a:lnTo>
                    <a:pt x="2112" y="1448"/>
                  </a:lnTo>
                  <a:lnTo>
                    <a:pt x="2081" y="1496"/>
                  </a:lnTo>
                  <a:lnTo>
                    <a:pt x="2046" y="1541"/>
                  </a:lnTo>
                  <a:lnTo>
                    <a:pt x="2009" y="1582"/>
                  </a:lnTo>
                  <a:lnTo>
                    <a:pt x="2073" y="1872"/>
                  </a:lnTo>
                  <a:lnTo>
                    <a:pt x="2036" y="1922"/>
                  </a:lnTo>
                  <a:lnTo>
                    <a:pt x="1996" y="1969"/>
                  </a:lnTo>
                  <a:lnTo>
                    <a:pt x="1952" y="2014"/>
                  </a:lnTo>
                  <a:lnTo>
                    <a:pt x="1904" y="2055"/>
                  </a:lnTo>
                  <a:lnTo>
                    <a:pt x="1854" y="2094"/>
                  </a:lnTo>
                  <a:lnTo>
                    <a:pt x="1803" y="2132"/>
                  </a:lnTo>
                  <a:lnTo>
                    <a:pt x="1750" y="2167"/>
                  </a:lnTo>
                  <a:lnTo>
                    <a:pt x="1697" y="2201"/>
                  </a:lnTo>
                  <a:lnTo>
                    <a:pt x="1644" y="2232"/>
                  </a:lnTo>
                  <a:lnTo>
                    <a:pt x="1591" y="2264"/>
                  </a:lnTo>
                  <a:lnTo>
                    <a:pt x="1492" y="2318"/>
                  </a:lnTo>
                  <a:lnTo>
                    <a:pt x="1391" y="2367"/>
                  </a:lnTo>
                  <a:lnTo>
                    <a:pt x="1288" y="2412"/>
                  </a:lnTo>
                  <a:lnTo>
                    <a:pt x="1183" y="2453"/>
                  </a:lnTo>
                  <a:lnTo>
                    <a:pt x="1076" y="2490"/>
                  </a:lnTo>
                  <a:lnTo>
                    <a:pt x="969" y="2524"/>
                  </a:lnTo>
                  <a:lnTo>
                    <a:pt x="877" y="2146"/>
                  </a:lnTo>
                  <a:lnTo>
                    <a:pt x="840" y="2155"/>
                  </a:lnTo>
                  <a:lnTo>
                    <a:pt x="801" y="2163"/>
                  </a:lnTo>
                  <a:lnTo>
                    <a:pt x="758" y="2167"/>
                  </a:lnTo>
                  <a:lnTo>
                    <a:pt x="712" y="2170"/>
                  </a:lnTo>
                  <a:lnTo>
                    <a:pt x="664" y="2171"/>
                  </a:lnTo>
                  <a:lnTo>
                    <a:pt x="594" y="2170"/>
                  </a:lnTo>
                  <a:lnTo>
                    <a:pt x="530" y="2168"/>
                  </a:lnTo>
                  <a:lnTo>
                    <a:pt x="474" y="2163"/>
                  </a:lnTo>
                  <a:lnTo>
                    <a:pt x="422" y="2156"/>
                  </a:lnTo>
                  <a:lnTo>
                    <a:pt x="377" y="2146"/>
                  </a:lnTo>
                  <a:lnTo>
                    <a:pt x="336" y="2134"/>
                  </a:lnTo>
                  <a:lnTo>
                    <a:pt x="301" y="2120"/>
                  </a:lnTo>
                  <a:lnTo>
                    <a:pt x="269" y="2103"/>
                  </a:lnTo>
                  <a:lnTo>
                    <a:pt x="243" y="2082"/>
                  </a:lnTo>
                  <a:lnTo>
                    <a:pt x="221" y="2058"/>
                  </a:lnTo>
                  <a:lnTo>
                    <a:pt x="202" y="2031"/>
                  </a:lnTo>
                  <a:lnTo>
                    <a:pt x="186" y="2001"/>
                  </a:lnTo>
                  <a:lnTo>
                    <a:pt x="174" y="1967"/>
                  </a:lnTo>
                  <a:lnTo>
                    <a:pt x="213" y="1954"/>
                  </a:lnTo>
                  <a:lnTo>
                    <a:pt x="248" y="1937"/>
                  </a:lnTo>
                  <a:lnTo>
                    <a:pt x="279" y="1919"/>
                  </a:lnTo>
                  <a:lnTo>
                    <a:pt x="305" y="1898"/>
                  </a:lnTo>
                  <a:lnTo>
                    <a:pt x="327" y="1877"/>
                  </a:lnTo>
                  <a:lnTo>
                    <a:pt x="343" y="1853"/>
                  </a:lnTo>
                  <a:lnTo>
                    <a:pt x="353" y="1828"/>
                  </a:lnTo>
                  <a:lnTo>
                    <a:pt x="356" y="1800"/>
                  </a:lnTo>
                  <a:lnTo>
                    <a:pt x="353" y="1775"/>
                  </a:lnTo>
                  <a:lnTo>
                    <a:pt x="344" y="1751"/>
                  </a:lnTo>
                  <a:lnTo>
                    <a:pt x="329" y="1729"/>
                  </a:lnTo>
                  <a:lnTo>
                    <a:pt x="309" y="1707"/>
                  </a:lnTo>
                  <a:lnTo>
                    <a:pt x="286" y="1687"/>
                  </a:lnTo>
                  <a:lnTo>
                    <a:pt x="256" y="1669"/>
                  </a:lnTo>
                  <a:lnTo>
                    <a:pt x="224" y="1654"/>
                  </a:lnTo>
                  <a:lnTo>
                    <a:pt x="188" y="1639"/>
                  </a:lnTo>
                  <a:lnTo>
                    <a:pt x="148" y="1629"/>
                  </a:lnTo>
                  <a:lnTo>
                    <a:pt x="149" y="1573"/>
                  </a:lnTo>
                  <a:lnTo>
                    <a:pt x="151" y="1514"/>
                  </a:lnTo>
                  <a:lnTo>
                    <a:pt x="45" y="1479"/>
                  </a:lnTo>
                  <a:lnTo>
                    <a:pt x="28" y="1471"/>
                  </a:lnTo>
                  <a:lnTo>
                    <a:pt x="14" y="1458"/>
                  </a:lnTo>
                  <a:lnTo>
                    <a:pt x="4" y="1441"/>
                  </a:lnTo>
                  <a:lnTo>
                    <a:pt x="0" y="1423"/>
                  </a:lnTo>
                  <a:lnTo>
                    <a:pt x="0" y="1403"/>
                  </a:lnTo>
                  <a:lnTo>
                    <a:pt x="6" y="1386"/>
                  </a:lnTo>
                  <a:lnTo>
                    <a:pt x="158" y="1073"/>
                  </a:lnTo>
                  <a:lnTo>
                    <a:pt x="163" y="985"/>
                  </a:lnTo>
                  <a:lnTo>
                    <a:pt x="171" y="902"/>
                  </a:lnTo>
                  <a:lnTo>
                    <a:pt x="183" y="822"/>
                  </a:lnTo>
                  <a:lnTo>
                    <a:pt x="199" y="746"/>
                  </a:lnTo>
                  <a:lnTo>
                    <a:pt x="218" y="676"/>
                  </a:lnTo>
                  <a:lnTo>
                    <a:pt x="242" y="607"/>
                  </a:lnTo>
                  <a:lnTo>
                    <a:pt x="269" y="544"/>
                  </a:lnTo>
                  <a:lnTo>
                    <a:pt x="301" y="483"/>
                  </a:lnTo>
                  <a:lnTo>
                    <a:pt x="335" y="426"/>
                  </a:lnTo>
                  <a:lnTo>
                    <a:pt x="374" y="373"/>
                  </a:lnTo>
                  <a:lnTo>
                    <a:pt x="418" y="324"/>
                  </a:lnTo>
                  <a:lnTo>
                    <a:pt x="464" y="278"/>
                  </a:lnTo>
                  <a:lnTo>
                    <a:pt x="515" y="235"/>
                  </a:lnTo>
                  <a:lnTo>
                    <a:pt x="570" y="196"/>
                  </a:lnTo>
                  <a:lnTo>
                    <a:pt x="630" y="160"/>
                  </a:lnTo>
                  <a:lnTo>
                    <a:pt x="693" y="127"/>
                  </a:lnTo>
                  <a:lnTo>
                    <a:pt x="761" y="97"/>
                  </a:lnTo>
                  <a:lnTo>
                    <a:pt x="833" y="71"/>
                  </a:lnTo>
                  <a:lnTo>
                    <a:pt x="908" y="47"/>
                  </a:lnTo>
                  <a:lnTo>
                    <a:pt x="990" y="26"/>
                  </a:lnTo>
                  <a:lnTo>
                    <a:pt x="1071" y="12"/>
                  </a:lnTo>
                  <a:lnTo>
                    <a:pt x="1154" y="3"/>
                  </a:lnTo>
                  <a:lnTo>
                    <a:pt x="12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629"/>
            <p:cNvSpPr>
              <a:spLocks/>
            </p:cNvSpPr>
            <p:nvPr/>
          </p:nvSpPr>
          <p:spPr bwMode="auto">
            <a:xfrm>
              <a:off x="8910638" y="6392863"/>
              <a:ext cx="41275" cy="23813"/>
            </a:xfrm>
            <a:custGeom>
              <a:avLst/>
              <a:gdLst>
                <a:gd name="T0" fmla="*/ 57 w 287"/>
                <a:gd name="T1" fmla="*/ 0 h 162"/>
                <a:gd name="T2" fmla="*/ 72 w 287"/>
                <a:gd name="T3" fmla="*/ 2 h 162"/>
                <a:gd name="T4" fmla="*/ 242 w 287"/>
                <a:gd name="T5" fmla="*/ 47 h 162"/>
                <a:gd name="T6" fmla="*/ 255 w 287"/>
                <a:gd name="T7" fmla="*/ 52 h 162"/>
                <a:gd name="T8" fmla="*/ 266 w 287"/>
                <a:gd name="T9" fmla="*/ 60 h 162"/>
                <a:gd name="T10" fmla="*/ 275 w 287"/>
                <a:gd name="T11" fmla="*/ 69 h 162"/>
                <a:gd name="T12" fmla="*/ 282 w 287"/>
                <a:gd name="T13" fmla="*/ 85 h 162"/>
                <a:gd name="T14" fmla="*/ 287 w 287"/>
                <a:gd name="T15" fmla="*/ 101 h 162"/>
                <a:gd name="T16" fmla="*/ 284 w 287"/>
                <a:gd name="T17" fmla="*/ 118 h 162"/>
                <a:gd name="T18" fmla="*/ 278 w 287"/>
                <a:gd name="T19" fmla="*/ 134 h 162"/>
                <a:gd name="T20" fmla="*/ 269 w 287"/>
                <a:gd name="T21" fmla="*/ 146 h 162"/>
                <a:gd name="T22" fmla="*/ 256 w 287"/>
                <a:gd name="T23" fmla="*/ 154 h 162"/>
                <a:gd name="T24" fmla="*/ 242 w 287"/>
                <a:gd name="T25" fmla="*/ 160 h 162"/>
                <a:gd name="T26" fmla="*/ 227 w 287"/>
                <a:gd name="T27" fmla="*/ 162 h 162"/>
                <a:gd name="T28" fmla="*/ 221 w 287"/>
                <a:gd name="T29" fmla="*/ 162 h 162"/>
                <a:gd name="T30" fmla="*/ 213 w 287"/>
                <a:gd name="T31" fmla="*/ 160 h 162"/>
                <a:gd name="T32" fmla="*/ 72 w 287"/>
                <a:gd name="T33" fmla="*/ 124 h 162"/>
                <a:gd name="T34" fmla="*/ 43 w 287"/>
                <a:gd name="T35" fmla="*/ 116 h 162"/>
                <a:gd name="T36" fmla="*/ 26 w 287"/>
                <a:gd name="T37" fmla="*/ 107 h 162"/>
                <a:gd name="T38" fmla="*/ 13 w 287"/>
                <a:gd name="T39" fmla="*/ 95 h 162"/>
                <a:gd name="T40" fmla="*/ 4 w 287"/>
                <a:gd name="T41" fmla="*/ 80 h 162"/>
                <a:gd name="T42" fmla="*/ 0 w 287"/>
                <a:gd name="T43" fmla="*/ 63 h 162"/>
                <a:gd name="T44" fmla="*/ 2 w 287"/>
                <a:gd name="T45" fmla="*/ 44 h 162"/>
                <a:gd name="T46" fmla="*/ 7 w 287"/>
                <a:gd name="T47" fmla="*/ 29 h 162"/>
                <a:gd name="T48" fmla="*/ 17 w 287"/>
                <a:gd name="T49" fmla="*/ 17 h 162"/>
                <a:gd name="T50" fmla="*/ 28 w 287"/>
                <a:gd name="T51" fmla="*/ 7 h 162"/>
                <a:gd name="T52" fmla="*/ 42 w 287"/>
                <a:gd name="T53" fmla="*/ 2 h 162"/>
                <a:gd name="T54" fmla="*/ 57 w 287"/>
                <a:gd name="T5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7" h="162">
                  <a:moveTo>
                    <a:pt x="57" y="0"/>
                  </a:moveTo>
                  <a:lnTo>
                    <a:pt x="72" y="2"/>
                  </a:lnTo>
                  <a:lnTo>
                    <a:pt x="242" y="47"/>
                  </a:lnTo>
                  <a:lnTo>
                    <a:pt x="255" y="52"/>
                  </a:lnTo>
                  <a:lnTo>
                    <a:pt x="266" y="60"/>
                  </a:lnTo>
                  <a:lnTo>
                    <a:pt x="275" y="69"/>
                  </a:lnTo>
                  <a:lnTo>
                    <a:pt x="282" y="85"/>
                  </a:lnTo>
                  <a:lnTo>
                    <a:pt x="287" y="101"/>
                  </a:lnTo>
                  <a:lnTo>
                    <a:pt x="284" y="118"/>
                  </a:lnTo>
                  <a:lnTo>
                    <a:pt x="278" y="134"/>
                  </a:lnTo>
                  <a:lnTo>
                    <a:pt x="269" y="146"/>
                  </a:lnTo>
                  <a:lnTo>
                    <a:pt x="256" y="154"/>
                  </a:lnTo>
                  <a:lnTo>
                    <a:pt x="242" y="160"/>
                  </a:lnTo>
                  <a:lnTo>
                    <a:pt x="227" y="162"/>
                  </a:lnTo>
                  <a:lnTo>
                    <a:pt x="221" y="162"/>
                  </a:lnTo>
                  <a:lnTo>
                    <a:pt x="213" y="160"/>
                  </a:lnTo>
                  <a:lnTo>
                    <a:pt x="72" y="124"/>
                  </a:lnTo>
                  <a:lnTo>
                    <a:pt x="43" y="116"/>
                  </a:lnTo>
                  <a:lnTo>
                    <a:pt x="26" y="107"/>
                  </a:lnTo>
                  <a:lnTo>
                    <a:pt x="13" y="95"/>
                  </a:lnTo>
                  <a:lnTo>
                    <a:pt x="4" y="80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7" y="29"/>
                  </a:lnTo>
                  <a:lnTo>
                    <a:pt x="17" y="17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630"/>
            <p:cNvSpPr>
              <a:spLocks/>
            </p:cNvSpPr>
            <p:nvPr/>
          </p:nvSpPr>
          <p:spPr bwMode="auto">
            <a:xfrm>
              <a:off x="8839200" y="6375400"/>
              <a:ext cx="52388" cy="25400"/>
            </a:xfrm>
            <a:custGeom>
              <a:avLst/>
              <a:gdLst>
                <a:gd name="T0" fmla="*/ 57 w 362"/>
                <a:gd name="T1" fmla="*/ 0 h 182"/>
                <a:gd name="T2" fmla="*/ 72 w 362"/>
                <a:gd name="T3" fmla="*/ 3 h 182"/>
                <a:gd name="T4" fmla="*/ 317 w 362"/>
                <a:gd name="T5" fmla="*/ 67 h 182"/>
                <a:gd name="T6" fmla="*/ 332 w 362"/>
                <a:gd name="T7" fmla="*/ 72 h 182"/>
                <a:gd name="T8" fmla="*/ 344 w 362"/>
                <a:gd name="T9" fmla="*/ 82 h 182"/>
                <a:gd name="T10" fmla="*/ 353 w 362"/>
                <a:gd name="T11" fmla="*/ 94 h 182"/>
                <a:gd name="T12" fmla="*/ 360 w 362"/>
                <a:gd name="T13" fmla="*/ 108 h 182"/>
                <a:gd name="T14" fmla="*/ 362 w 362"/>
                <a:gd name="T15" fmla="*/ 122 h 182"/>
                <a:gd name="T16" fmla="*/ 360 w 362"/>
                <a:gd name="T17" fmla="*/ 139 h 182"/>
                <a:gd name="T18" fmla="*/ 353 w 362"/>
                <a:gd name="T19" fmla="*/ 153 h 182"/>
                <a:gd name="T20" fmla="*/ 344 w 362"/>
                <a:gd name="T21" fmla="*/ 165 h 182"/>
                <a:gd name="T22" fmla="*/ 332 w 362"/>
                <a:gd name="T23" fmla="*/ 174 h 182"/>
                <a:gd name="T24" fmla="*/ 318 w 362"/>
                <a:gd name="T25" fmla="*/ 180 h 182"/>
                <a:gd name="T26" fmla="*/ 303 w 362"/>
                <a:gd name="T27" fmla="*/ 182 h 182"/>
                <a:gd name="T28" fmla="*/ 298 w 362"/>
                <a:gd name="T29" fmla="*/ 182 h 182"/>
                <a:gd name="T30" fmla="*/ 293 w 362"/>
                <a:gd name="T31" fmla="*/ 181 h 182"/>
                <a:gd name="T32" fmla="*/ 288 w 362"/>
                <a:gd name="T33" fmla="*/ 180 h 182"/>
                <a:gd name="T34" fmla="*/ 43 w 362"/>
                <a:gd name="T35" fmla="*/ 116 h 182"/>
                <a:gd name="T36" fmla="*/ 28 w 362"/>
                <a:gd name="T37" fmla="*/ 109 h 182"/>
                <a:gd name="T38" fmla="*/ 16 w 362"/>
                <a:gd name="T39" fmla="*/ 100 h 182"/>
                <a:gd name="T40" fmla="*/ 7 w 362"/>
                <a:gd name="T41" fmla="*/ 89 h 182"/>
                <a:gd name="T42" fmla="*/ 2 w 362"/>
                <a:gd name="T43" fmla="*/ 74 h 182"/>
                <a:gd name="T44" fmla="*/ 0 w 362"/>
                <a:gd name="T45" fmla="*/ 60 h 182"/>
                <a:gd name="T46" fmla="*/ 1 w 362"/>
                <a:gd name="T47" fmla="*/ 44 h 182"/>
                <a:gd name="T48" fmla="*/ 7 w 362"/>
                <a:gd name="T49" fmla="*/ 30 h 182"/>
                <a:gd name="T50" fmla="*/ 16 w 362"/>
                <a:gd name="T51" fmla="*/ 17 h 182"/>
                <a:gd name="T52" fmla="*/ 28 w 362"/>
                <a:gd name="T53" fmla="*/ 8 h 182"/>
                <a:gd name="T54" fmla="*/ 42 w 362"/>
                <a:gd name="T55" fmla="*/ 1 h 182"/>
                <a:gd name="T56" fmla="*/ 57 w 362"/>
                <a:gd name="T5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62" h="182">
                  <a:moveTo>
                    <a:pt x="57" y="0"/>
                  </a:moveTo>
                  <a:lnTo>
                    <a:pt x="72" y="3"/>
                  </a:lnTo>
                  <a:lnTo>
                    <a:pt x="317" y="67"/>
                  </a:lnTo>
                  <a:lnTo>
                    <a:pt x="332" y="72"/>
                  </a:lnTo>
                  <a:lnTo>
                    <a:pt x="344" y="82"/>
                  </a:lnTo>
                  <a:lnTo>
                    <a:pt x="353" y="94"/>
                  </a:lnTo>
                  <a:lnTo>
                    <a:pt x="360" y="108"/>
                  </a:lnTo>
                  <a:lnTo>
                    <a:pt x="362" y="122"/>
                  </a:lnTo>
                  <a:lnTo>
                    <a:pt x="360" y="139"/>
                  </a:lnTo>
                  <a:lnTo>
                    <a:pt x="353" y="153"/>
                  </a:lnTo>
                  <a:lnTo>
                    <a:pt x="344" y="165"/>
                  </a:lnTo>
                  <a:lnTo>
                    <a:pt x="332" y="174"/>
                  </a:lnTo>
                  <a:lnTo>
                    <a:pt x="318" y="180"/>
                  </a:lnTo>
                  <a:lnTo>
                    <a:pt x="303" y="182"/>
                  </a:lnTo>
                  <a:lnTo>
                    <a:pt x="298" y="182"/>
                  </a:lnTo>
                  <a:lnTo>
                    <a:pt x="293" y="181"/>
                  </a:lnTo>
                  <a:lnTo>
                    <a:pt x="288" y="180"/>
                  </a:lnTo>
                  <a:lnTo>
                    <a:pt x="43" y="116"/>
                  </a:lnTo>
                  <a:lnTo>
                    <a:pt x="28" y="109"/>
                  </a:lnTo>
                  <a:lnTo>
                    <a:pt x="16" y="100"/>
                  </a:lnTo>
                  <a:lnTo>
                    <a:pt x="7" y="89"/>
                  </a:lnTo>
                  <a:lnTo>
                    <a:pt x="2" y="74"/>
                  </a:lnTo>
                  <a:lnTo>
                    <a:pt x="0" y="60"/>
                  </a:lnTo>
                  <a:lnTo>
                    <a:pt x="1" y="44"/>
                  </a:lnTo>
                  <a:lnTo>
                    <a:pt x="7" y="30"/>
                  </a:lnTo>
                  <a:lnTo>
                    <a:pt x="16" y="17"/>
                  </a:lnTo>
                  <a:lnTo>
                    <a:pt x="28" y="8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631"/>
            <p:cNvSpPr>
              <a:spLocks/>
            </p:cNvSpPr>
            <p:nvPr/>
          </p:nvSpPr>
          <p:spPr bwMode="auto">
            <a:xfrm>
              <a:off x="8780463" y="6359525"/>
              <a:ext cx="41275" cy="23813"/>
            </a:xfrm>
            <a:custGeom>
              <a:avLst/>
              <a:gdLst>
                <a:gd name="T0" fmla="*/ 57 w 287"/>
                <a:gd name="T1" fmla="*/ 0 h 163"/>
                <a:gd name="T2" fmla="*/ 73 w 287"/>
                <a:gd name="T3" fmla="*/ 2 h 163"/>
                <a:gd name="T4" fmla="*/ 243 w 287"/>
                <a:gd name="T5" fmla="*/ 46 h 163"/>
                <a:gd name="T6" fmla="*/ 258 w 287"/>
                <a:gd name="T7" fmla="*/ 53 h 163"/>
                <a:gd name="T8" fmla="*/ 270 w 287"/>
                <a:gd name="T9" fmla="*/ 62 h 163"/>
                <a:gd name="T10" fmla="*/ 278 w 287"/>
                <a:gd name="T11" fmla="*/ 73 h 163"/>
                <a:gd name="T12" fmla="*/ 285 w 287"/>
                <a:gd name="T13" fmla="*/ 88 h 163"/>
                <a:gd name="T14" fmla="*/ 287 w 287"/>
                <a:gd name="T15" fmla="*/ 103 h 163"/>
                <a:gd name="T16" fmla="*/ 285 w 287"/>
                <a:gd name="T17" fmla="*/ 118 h 163"/>
                <a:gd name="T18" fmla="*/ 278 w 287"/>
                <a:gd name="T19" fmla="*/ 133 h 163"/>
                <a:gd name="T20" fmla="*/ 270 w 287"/>
                <a:gd name="T21" fmla="*/ 145 h 163"/>
                <a:gd name="T22" fmla="*/ 258 w 287"/>
                <a:gd name="T23" fmla="*/ 154 h 163"/>
                <a:gd name="T24" fmla="*/ 244 w 287"/>
                <a:gd name="T25" fmla="*/ 161 h 163"/>
                <a:gd name="T26" fmla="*/ 229 w 287"/>
                <a:gd name="T27" fmla="*/ 163 h 163"/>
                <a:gd name="T28" fmla="*/ 223 w 287"/>
                <a:gd name="T29" fmla="*/ 162 h 163"/>
                <a:gd name="T30" fmla="*/ 219 w 287"/>
                <a:gd name="T31" fmla="*/ 162 h 163"/>
                <a:gd name="T32" fmla="*/ 213 w 287"/>
                <a:gd name="T33" fmla="*/ 161 h 163"/>
                <a:gd name="T34" fmla="*/ 43 w 287"/>
                <a:gd name="T35" fmla="*/ 115 h 163"/>
                <a:gd name="T36" fmla="*/ 29 w 287"/>
                <a:gd name="T37" fmla="*/ 109 h 163"/>
                <a:gd name="T38" fmla="*/ 17 w 287"/>
                <a:gd name="T39" fmla="*/ 100 h 163"/>
                <a:gd name="T40" fmla="*/ 8 w 287"/>
                <a:gd name="T41" fmla="*/ 88 h 163"/>
                <a:gd name="T42" fmla="*/ 2 w 287"/>
                <a:gd name="T43" fmla="*/ 75 h 163"/>
                <a:gd name="T44" fmla="*/ 0 w 287"/>
                <a:gd name="T45" fmla="*/ 59 h 163"/>
                <a:gd name="T46" fmla="*/ 2 w 287"/>
                <a:gd name="T47" fmla="*/ 44 h 163"/>
                <a:gd name="T48" fmla="*/ 8 w 287"/>
                <a:gd name="T49" fmla="*/ 29 h 163"/>
                <a:gd name="T50" fmla="*/ 17 w 287"/>
                <a:gd name="T51" fmla="*/ 17 h 163"/>
                <a:gd name="T52" fmla="*/ 29 w 287"/>
                <a:gd name="T53" fmla="*/ 7 h 163"/>
                <a:gd name="T54" fmla="*/ 42 w 287"/>
                <a:gd name="T55" fmla="*/ 2 h 163"/>
                <a:gd name="T56" fmla="*/ 57 w 287"/>
                <a:gd name="T5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87" h="163">
                  <a:moveTo>
                    <a:pt x="57" y="0"/>
                  </a:moveTo>
                  <a:lnTo>
                    <a:pt x="73" y="2"/>
                  </a:lnTo>
                  <a:lnTo>
                    <a:pt x="243" y="46"/>
                  </a:lnTo>
                  <a:lnTo>
                    <a:pt x="258" y="53"/>
                  </a:lnTo>
                  <a:lnTo>
                    <a:pt x="270" y="62"/>
                  </a:lnTo>
                  <a:lnTo>
                    <a:pt x="278" y="73"/>
                  </a:lnTo>
                  <a:lnTo>
                    <a:pt x="285" y="88"/>
                  </a:lnTo>
                  <a:lnTo>
                    <a:pt x="287" y="103"/>
                  </a:lnTo>
                  <a:lnTo>
                    <a:pt x="285" y="118"/>
                  </a:lnTo>
                  <a:lnTo>
                    <a:pt x="278" y="133"/>
                  </a:lnTo>
                  <a:lnTo>
                    <a:pt x="270" y="145"/>
                  </a:lnTo>
                  <a:lnTo>
                    <a:pt x="258" y="154"/>
                  </a:lnTo>
                  <a:lnTo>
                    <a:pt x="244" y="161"/>
                  </a:lnTo>
                  <a:lnTo>
                    <a:pt x="229" y="163"/>
                  </a:lnTo>
                  <a:lnTo>
                    <a:pt x="223" y="162"/>
                  </a:lnTo>
                  <a:lnTo>
                    <a:pt x="219" y="162"/>
                  </a:lnTo>
                  <a:lnTo>
                    <a:pt x="213" y="161"/>
                  </a:lnTo>
                  <a:lnTo>
                    <a:pt x="43" y="115"/>
                  </a:lnTo>
                  <a:lnTo>
                    <a:pt x="29" y="109"/>
                  </a:lnTo>
                  <a:lnTo>
                    <a:pt x="17" y="100"/>
                  </a:lnTo>
                  <a:lnTo>
                    <a:pt x="8" y="88"/>
                  </a:lnTo>
                  <a:lnTo>
                    <a:pt x="2" y="75"/>
                  </a:lnTo>
                  <a:lnTo>
                    <a:pt x="0" y="59"/>
                  </a:lnTo>
                  <a:lnTo>
                    <a:pt x="2" y="44"/>
                  </a:lnTo>
                  <a:lnTo>
                    <a:pt x="8" y="29"/>
                  </a:lnTo>
                  <a:lnTo>
                    <a:pt x="17" y="17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632"/>
            <p:cNvSpPr>
              <a:spLocks/>
            </p:cNvSpPr>
            <p:nvPr/>
          </p:nvSpPr>
          <p:spPr bwMode="auto">
            <a:xfrm>
              <a:off x="8780463" y="6488113"/>
              <a:ext cx="41275" cy="23813"/>
            </a:xfrm>
            <a:custGeom>
              <a:avLst/>
              <a:gdLst>
                <a:gd name="T0" fmla="*/ 229 w 287"/>
                <a:gd name="T1" fmla="*/ 0 h 163"/>
                <a:gd name="T2" fmla="*/ 244 w 287"/>
                <a:gd name="T3" fmla="*/ 2 h 163"/>
                <a:gd name="T4" fmla="*/ 258 w 287"/>
                <a:gd name="T5" fmla="*/ 9 h 163"/>
                <a:gd name="T6" fmla="*/ 270 w 287"/>
                <a:gd name="T7" fmla="*/ 18 h 163"/>
                <a:gd name="T8" fmla="*/ 278 w 287"/>
                <a:gd name="T9" fmla="*/ 29 h 163"/>
                <a:gd name="T10" fmla="*/ 285 w 287"/>
                <a:gd name="T11" fmla="*/ 45 h 163"/>
                <a:gd name="T12" fmla="*/ 287 w 287"/>
                <a:gd name="T13" fmla="*/ 60 h 163"/>
                <a:gd name="T14" fmla="*/ 285 w 287"/>
                <a:gd name="T15" fmla="*/ 75 h 163"/>
                <a:gd name="T16" fmla="*/ 278 w 287"/>
                <a:gd name="T17" fmla="*/ 89 h 163"/>
                <a:gd name="T18" fmla="*/ 270 w 287"/>
                <a:gd name="T19" fmla="*/ 101 h 163"/>
                <a:gd name="T20" fmla="*/ 258 w 287"/>
                <a:gd name="T21" fmla="*/ 110 h 163"/>
                <a:gd name="T22" fmla="*/ 243 w 287"/>
                <a:gd name="T23" fmla="*/ 116 h 163"/>
                <a:gd name="T24" fmla="*/ 73 w 287"/>
                <a:gd name="T25" fmla="*/ 161 h 163"/>
                <a:gd name="T26" fmla="*/ 68 w 287"/>
                <a:gd name="T27" fmla="*/ 162 h 163"/>
                <a:gd name="T28" fmla="*/ 63 w 287"/>
                <a:gd name="T29" fmla="*/ 163 h 163"/>
                <a:gd name="T30" fmla="*/ 58 w 287"/>
                <a:gd name="T31" fmla="*/ 163 h 163"/>
                <a:gd name="T32" fmla="*/ 43 w 287"/>
                <a:gd name="T33" fmla="*/ 161 h 163"/>
                <a:gd name="T34" fmla="*/ 29 w 287"/>
                <a:gd name="T35" fmla="*/ 155 h 163"/>
                <a:gd name="T36" fmla="*/ 17 w 287"/>
                <a:gd name="T37" fmla="*/ 146 h 163"/>
                <a:gd name="T38" fmla="*/ 8 w 287"/>
                <a:gd name="T39" fmla="*/ 134 h 163"/>
                <a:gd name="T40" fmla="*/ 2 w 287"/>
                <a:gd name="T41" fmla="*/ 119 h 163"/>
                <a:gd name="T42" fmla="*/ 0 w 287"/>
                <a:gd name="T43" fmla="*/ 103 h 163"/>
                <a:gd name="T44" fmla="*/ 2 w 287"/>
                <a:gd name="T45" fmla="*/ 88 h 163"/>
                <a:gd name="T46" fmla="*/ 8 w 287"/>
                <a:gd name="T47" fmla="*/ 75 h 163"/>
                <a:gd name="T48" fmla="*/ 17 w 287"/>
                <a:gd name="T49" fmla="*/ 63 h 163"/>
                <a:gd name="T50" fmla="*/ 29 w 287"/>
                <a:gd name="T51" fmla="*/ 53 h 163"/>
                <a:gd name="T52" fmla="*/ 43 w 287"/>
                <a:gd name="T53" fmla="*/ 48 h 163"/>
                <a:gd name="T54" fmla="*/ 213 w 287"/>
                <a:gd name="T55" fmla="*/ 2 h 163"/>
                <a:gd name="T56" fmla="*/ 229 w 287"/>
                <a:gd name="T5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87" h="163">
                  <a:moveTo>
                    <a:pt x="229" y="0"/>
                  </a:moveTo>
                  <a:lnTo>
                    <a:pt x="244" y="2"/>
                  </a:lnTo>
                  <a:lnTo>
                    <a:pt x="258" y="9"/>
                  </a:lnTo>
                  <a:lnTo>
                    <a:pt x="270" y="18"/>
                  </a:lnTo>
                  <a:lnTo>
                    <a:pt x="278" y="29"/>
                  </a:lnTo>
                  <a:lnTo>
                    <a:pt x="285" y="45"/>
                  </a:lnTo>
                  <a:lnTo>
                    <a:pt x="287" y="60"/>
                  </a:lnTo>
                  <a:lnTo>
                    <a:pt x="285" y="75"/>
                  </a:lnTo>
                  <a:lnTo>
                    <a:pt x="278" y="89"/>
                  </a:lnTo>
                  <a:lnTo>
                    <a:pt x="270" y="101"/>
                  </a:lnTo>
                  <a:lnTo>
                    <a:pt x="258" y="110"/>
                  </a:lnTo>
                  <a:lnTo>
                    <a:pt x="243" y="116"/>
                  </a:lnTo>
                  <a:lnTo>
                    <a:pt x="73" y="161"/>
                  </a:lnTo>
                  <a:lnTo>
                    <a:pt x="68" y="162"/>
                  </a:lnTo>
                  <a:lnTo>
                    <a:pt x="63" y="163"/>
                  </a:lnTo>
                  <a:lnTo>
                    <a:pt x="58" y="163"/>
                  </a:lnTo>
                  <a:lnTo>
                    <a:pt x="43" y="161"/>
                  </a:lnTo>
                  <a:lnTo>
                    <a:pt x="29" y="155"/>
                  </a:lnTo>
                  <a:lnTo>
                    <a:pt x="17" y="146"/>
                  </a:lnTo>
                  <a:lnTo>
                    <a:pt x="8" y="134"/>
                  </a:lnTo>
                  <a:lnTo>
                    <a:pt x="2" y="119"/>
                  </a:lnTo>
                  <a:lnTo>
                    <a:pt x="0" y="103"/>
                  </a:lnTo>
                  <a:lnTo>
                    <a:pt x="2" y="88"/>
                  </a:lnTo>
                  <a:lnTo>
                    <a:pt x="8" y="75"/>
                  </a:lnTo>
                  <a:lnTo>
                    <a:pt x="17" y="63"/>
                  </a:lnTo>
                  <a:lnTo>
                    <a:pt x="29" y="53"/>
                  </a:lnTo>
                  <a:lnTo>
                    <a:pt x="43" y="48"/>
                  </a:lnTo>
                  <a:lnTo>
                    <a:pt x="213" y="2"/>
                  </a:lnTo>
                  <a:lnTo>
                    <a:pt x="2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633"/>
            <p:cNvSpPr>
              <a:spLocks/>
            </p:cNvSpPr>
            <p:nvPr/>
          </p:nvSpPr>
          <p:spPr bwMode="auto">
            <a:xfrm>
              <a:off x="8839200" y="6470650"/>
              <a:ext cx="52388" cy="25400"/>
            </a:xfrm>
            <a:custGeom>
              <a:avLst/>
              <a:gdLst>
                <a:gd name="T0" fmla="*/ 303 w 362"/>
                <a:gd name="T1" fmla="*/ 0 h 181"/>
                <a:gd name="T2" fmla="*/ 318 w 362"/>
                <a:gd name="T3" fmla="*/ 2 h 181"/>
                <a:gd name="T4" fmla="*/ 332 w 362"/>
                <a:gd name="T5" fmla="*/ 7 h 181"/>
                <a:gd name="T6" fmla="*/ 344 w 362"/>
                <a:gd name="T7" fmla="*/ 17 h 181"/>
                <a:gd name="T8" fmla="*/ 354 w 362"/>
                <a:gd name="T9" fmla="*/ 29 h 181"/>
                <a:gd name="T10" fmla="*/ 360 w 362"/>
                <a:gd name="T11" fmla="*/ 44 h 181"/>
                <a:gd name="T12" fmla="*/ 362 w 362"/>
                <a:gd name="T13" fmla="*/ 60 h 181"/>
                <a:gd name="T14" fmla="*/ 360 w 362"/>
                <a:gd name="T15" fmla="*/ 75 h 181"/>
                <a:gd name="T16" fmla="*/ 353 w 362"/>
                <a:gd name="T17" fmla="*/ 88 h 181"/>
                <a:gd name="T18" fmla="*/ 344 w 362"/>
                <a:gd name="T19" fmla="*/ 100 h 181"/>
                <a:gd name="T20" fmla="*/ 332 w 362"/>
                <a:gd name="T21" fmla="*/ 110 h 181"/>
                <a:gd name="T22" fmla="*/ 317 w 362"/>
                <a:gd name="T23" fmla="*/ 115 h 181"/>
                <a:gd name="T24" fmla="*/ 72 w 362"/>
                <a:gd name="T25" fmla="*/ 179 h 181"/>
                <a:gd name="T26" fmla="*/ 66 w 362"/>
                <a:gd name="T27" fmla="*/ 181 h 181"/>
                <a:gd name="T28" fmla="*/ 57 w 362"/>
                <a:gd name="T29" fmla="*/ 181 h 181"/>
                <a:gd name="T30" fmla="*/ 42 w 362"/>
                <a:gd name="T31" fmla="*/ 180 h 181"/>
                <a:gd name="T32" fmla="*/ 29 w 362"/>
                <a:gd name="T33" fmla="*/ 174 h 181"/>
                <a:gd name="T34" fmla="*/ 17 w 362"/>
                <a:gd name="T35" fmla="*/ 165 h 181"/>
                <a:gd name="T36" fmla="*/ 7 w 362"/>
                <a:gd name="T37" fmla="*/ 153 h 181"/>
                <a:gd name="T38" fmla="*/ 1 w 362"/>
                <a:gd name="T39" fmla="*/ 138 h 181"/>
                <a:gd name="T40" fmla="*/ 0 w 362"/>
                <a:gd name="T41" fmla="*/ 119 h 181"/>
                <a:gd name="T42" fmla="*/ 3 w 362"/>
                <a:gd name="T43" fmla="*/ 102 h 181"/>
                <a:gd name="T44" fmla="*/ 13 w 362"/>
                <a:gd name="T45" fmla="*/ 86 h 181"/>
                <a:gd name="T46" fmla="*/ 26 w 362"/>
                <a:gd name="T47" fmla="*/ 74 h 181"/>
                <a:gd name="T48" fmla="*/ 43 w 362"/>
                <a:gd name="T49" fmla="*/ 66 h 181"/>
                <a:gd name="T50" fmla="*/ 288 w 362"/>
                <a:gd name="T51" fmla="*/ 2 h 181"/>
                <a:gd name="T52" fmla="*/ 303 w 362"/>
                <a:gd name="T53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62" h="181">
                  <a:moveTo>
                    <a:pt x="303" y="0"/>
                  </a:moveTo>
                  <a:lnTo>
                    <a:pt x="318" y="2"/>
                  </a:lnTo>
                  <a:lnTo>
                    <a:pt x="332" y="7"/>
                  </a:lnTo>
                  <a:lnTo>
                    <a:pt x="344" y="17"/>
                  </a:lnTo>
                  <a:lnTo>
                    <a:pt x="354" y="29"/>
                  </a:lnTo>
                  <a:lnTo>
                    <a:pt x="360" y="44"/>
                  </a:lnTo>
                  <a:lnTo>
                    <a:pt x="362" y="60"/>
                  </a:lnTo>
                  <a:lnTo>
                    <a:pt x="360" y="75"/>
                  </a:lnTo>
                  <a:lnTo>
                    <a:pt x="353" y="88"/>
                  </a:lnTo>
                  <a:lnTo>
                    <a:pt x="344" y="100"/>
                  </a:lnTo>
                  <a:lnTo>
                    <a:pt x="332" y="110"/>
                  </a:lnTo>
                  <a:lnTo>
                    <a:pt x="317" y="115"/>
                  </a:lnTo>
                  <a:lnTo>
                    <a:pt x="72" y="179"/>
                  </a:lnTo>
                  <a:lnTo>
                    <a:pt x="66" y="181"/>
                  </a:lnTo>
                  <a:lnTo>
                    <a:pt x="57" y="181"/>
                  </a:lnTo>
                  <a:lnTo>
                    <a:pt x="42" y="180"/>
                  </a:lnTo>
                  <a:lnTo>
                    <a:pt x="29" y="174"/>
                  </a:lnTo>
                  <a:lnTo>
                    <a:pt x="17" y="165"/>
                  </a:lnTo>
                  <a:lnTo>
                    <a:pt x="7" y="153"/>
                  </a:lnTo>
                  <a:lnTo>
                    <a:pt x="1" y="138"/>
                  </a:lnTo>
                  <a:lnTo>
                    <a:pt x="0" y="119"/>
                  </a:lnTo>
                  <a:lnTo>
                    <a:pt x="3" y="102"/>
                  </a:lnTo>
                  <a:lnTo>
                    <a:pt x="13" y="86"/>
                  </a:lnTo>
                  <a:lnTo>
                    <a:pt x="26" y="74"/>
                  </a:lnTo>
                  <a:lnTo>
                    <a:pt x="43" y="66"/>
                  </a:lnTo>
                  <a:lnTo>
                    <a:pt x="288" y="2"/>
                  </a:lnTo>
                  <a:lnTo>
                    <a:pt x="3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634"/>
            <p:cNvSpPr>
              <a:spLocks/>
            </p:cNvSpPr>
            <p:nvPr/>
          </p:nvSpPr>
          <p:spPr bwMode="auto">
            <a:xfrm>
              <a:off x="8910638" y="6454775"/>
              <a:ext cx="41275" cy="23813"/>
            </a:xfrm>
            <a:custGeom>
              <a:avLst/>
              <a:gdLst>
                <a:gd name="T0" fmla="*/ 229 w 287"/>
                <a:gd name="T1" fmla="*/ 0 h 163"/>
                <a:gd name="T2" fmla="*/ 244 w 287"/>
                <a:gd name="T3" fmla="*/ 3 h 163"/>
                <a:gd name="T4" fmla="*/ 258 w 287"/>
                <a:gd name="T5" fmla="*/ 10 h 163"/>
                <a:gd name="T6" fmla="*/ 270 w 287"/>
                <a:gd name="T7" fmla="*/ 21 h 163"/>
                <a:gd name="T8" fmla="*/ 279 w 287"/>
                <a:gd name="T9" fmla="*/ 31 h 163"/>
                <a:gd name="T10" fmla="*/ 284 w 287"/>
                <a:gd name="T11" fmla="*/ 44 h 163"/>
                <a:gd name="T12" fmla="*/ 287 w 287"/>
                <a:gd name="T13" fmla="*/ 60 h 163"/>
                <a:gd name="T14" fmla="*/ 283 w 287"/>
                <a:gd name="T15" fmla="*/ 75 h 163"/>
                <a:gd name="T16" fmla="*/ 278 w 287"/>
                <a:gd name="T17" fmla="*/ 89 h 163"/>
                <a:gd name="T18" fmla="*/ 269 w 287"/>
                <a:gd name="T19" fmla="*/ 101 h 163"/>
                <a:gd name="T20" fmla="*/ 256 w 287"/>
                <a:gd name="T21" fmla="*/ 110 h 163"/>
                <a:gd name="T22" fmla="*/ 242 w 287"/>
                <a:gd name="T23" fmla="*/ 116 h 163"/>
                <a:gd name="T24" fmla="*/ 72 w 287"/>
                <a:gd name="T25" fmla="*/ 161 h 163"/>
                <a:gd name="T26" fmla="*/ 68 w 287"/>
                <a:gd name="T27" fmla="*/ 162 h 163"/>
                <a:gd name="T28" fmla="*/ 62 w 287"/>
                <a:gd name="T29" fmla="*/ 163 h 163"/>
                <a:gd name="T30" fmla="*/ 58 w 287"/>
                <a:gd name="T31" fmla="*/ 163 h 163"/>
                <a:gd name="T32" fmla="*/ 43 w 287"/>
                <a:gd name="T33" fmla="*/ 161 h 163"/>
                <a:gd name="T34" fmla="*/ 29 w 287"/>
                <a:gd name="T35" fmla="*/ 155 h 163"/>
                <a:gd name="T36" fmla="*/ 17 w 287"/>
                <a:gd name="T37" fmla="*/ 146 h 163"/>
                <a:gd name="T38" fmla="*/ 7 w 287"/>
                <a:gd name="T39" fmla="*/ 134 h 163"/>
                <a:gd name="T40" fmla="*/ 2 w 287"/>
                <a:gd name="T41" fmla="*/ 118 h 163"/>
                <a:gd name="T42" fmla="*/ 0 w 287"/>
                <a:gd name="T43" fmla="*/ 103 h 163"/>
                <a:gd name="T44" fmla="*/ 2 w 287"/>
                <a:gd name="T45" fmla="*/ 88 h 163"/>
                <a:gd name="T46" fmla="*/ 7 w 287"/>
                <a:gd name="T47" fmla="*/ 75 h 163"/>
                <a:gd name="T48" fmla="*/ 16 w 287"/>
                <a:gd name="T49" fmla="*/ 63 h 163"/>
                <a:gd name="T50" fmla="*/ 29 w 287"/>
                <a:gd name="T51" fmla="*/ 53 h 163"/>
                <a:gd name="T52" fmla="*/ 43 w 287"/>
                <a:gd name="T53" fmla="*/ 47 h 163"/>
                <a:gd name="T54" fmla="*/ 191 w 287"/>
                <a:gd name="T55" fmla="*/ 9 h 163"/>
                <a:gd name="T56" fmla="*/ 213 w 287"/>
                <a:gd name="T57" fmla="*/ 2 h 163"/>
                <a:gd name="T58" fmla="*/ 229 w 287"/>
                <a:gd name="T59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7" h="163">
                  <a:moveTo>
                    <a:pt x="229" y="0"/>
                  </a:moveTo>
                  <a:lnTo>
                    <a:pt x="244" y="3"/>
                  </a:lnTo>
                  <a:lnTo>
                    <a:pt x="258" y="10"/>
                  </a:lnTo>
                  <a:lnTo>
                    <a:pt x="270" y="21"/>
                  </a:lnTo>
                  <a:lnTo>
                    <a:pt x="279" y="31"/>
                  </a:lnTo>
                  <a:lnTo>
                    <a:pt x="284" y="44"/>
                  </a:lnTo>
                  <a:lnTo>
                    <a:pt x="287" y="60"/>
                  </a:lnTo>
                  <a:lnTo>
                    <a:pt x="283" y="75"/>
                  </a:lnTo>
                  <a:lnTo>
                    <a:pt x="278" y="89"/>
                  </a:lnTo>
                  <a:lnTo>
                    <a:pt x="269" y="101"/>
                  </a:lnTo>
                  <a:lnTo>
                    <a:pt x="256" y="110"/>
                  </a:lnTo>
                  <a:lnTo>
                    <a:pt x="242" y="116"/>
                  </a:lnTo>
                  <a:lnTo>
                    <a:pt x="72" y="161"/>
                  </a:lnTo>
                  <a:lnTo>
                    <a:pt x="68" y="162"/>
                  </a:lnTo>
                  <a:lnTo>
                    <a:pt x="62" y="163"/>
                  </a:lnTo>
                  <a:lnTo>
                    <a:pt x="58" y="163"/>
                  </a:lnTo>
                  <a:lnTo>
                    <a:pt x="43" y="161"/>
                  </a:lnTo>
                  <a:lnTo>
                    <a:pt x="29" y="155"/>
                  </a:lnTo>
                  <a:lnTo>
                    <a:pt x="17" y="146"/>
                  </a:lnTo>
                  <a:lnTo>
                    <a:pt x="7" y="134"/>
                  </a:lnTo>
                  <a:lnTo>
                    <a:pt x="2" y="118"/>
                  </a:lnTo>
                  <a:lnTo>
                    <a:pt x="0" y="103"/>
                  </a:lnTo>
                  <a:lnTo>
                    <a:pt x="2" y="88"/>
                  </a:lnTo>
                  <a:lnTo>
                    <a:pt x="7" y="75"/>
                  </a:lnTo>
                  <a:lnTo>
                    <a:pt x="16" y="63"/>
                  </a:lnTo>
                  <a:lnTo>
                    <a:pt x="29" y="53"/>
                  </a:lnTo>
                  <a:lnTo>
                    <a:pt x="43" y="47"/>
                  </a:lnTo>
                  <a:lnTo>
                    <a:pt x="191" y="9"/>
                  </a:lnTo>
                  <a:lnTo>
                    <a:pt x="213" y="2"/>
                  </a:lnTo>
                  <a:lnTo>
                    <a:pt x="2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635"/>
            <p:cNvSpPr>
              <a:spLocks/>
            </p:cNvSpPr>
            <p:nvPr/>
          </p:nvSpPr>
          <p:spPr bwMode="auto">
            <a:xfrm>
              <a:off x="8772525" y="6426200"/>
              <a:ext cx="68263" cy="17463"/>
            </a:xfrm>
            <a:custGeom>
              <a:avLst/>
              <a:gdLst>
                <a:gd name="T0" fmla="*/ 59 w 468"/>
                <a:gd name="T1" fmla="*/ 0 h 116"/>
                <a:gd name="T2" fmla="*/ 410 w 468"/>
                <a:gd name="T3" fmla="*/ 0 h 116"/>
                <a:gd name="T4" fmla="*/ 428 w 468"/>
                <a:gd name="T5" fmla="*/ 4 h 116"/>
                <a:gd name="T6" fmla="*/ 444 w 468"/>
                <a:gd name="T7" fmla="*/ 11 h 116"/>
                <a:gd name="T8" fmla="*/ 457 w 468"/>
                <a:gd name="T9" fmla="*/ 23 h 116"/>
                <a:gd name="T10" fmla="*/ 466 w 468"/>
                <a:gd name="T11" fmla="*/ 40 h 116"/>
                <a:gd name="T12" fmla="*/ 468 w 468"/>
                <a:gd name="T13" fmla="*/ 58 h 116"/>
                <a:gd name="T14" fmla="*/ 466 w 468"/>
                <a:gd name="T15" fmla="*/ 77 h 116"/>
                <a:gd name="T16" fmla="*/ 457 w 468"/>
                <a:gd name="T17" fmla="*/ 92 h 116"/>
                <a:gd name="T18" fmla="*/ 444 w 468"/>
                <a:gd name="T19" fmla="*/ 105 h 116"/>
                <a:gd name="T20" fmla="*/ 428 w 468"/>
                <a:gd name="T21" fmla="*/ 113 h 116"/>
                <a:gd name="T22" fmla="*/ 410 w 468"/>
                <a:gd name="T23" fmla="*/ 116 h 116"/>
                <a:gd name="T24" fmla="*/ 59 w 468"/>
                <a:gd name="T25" fmla="*/ 116 h 116"/>
                <a:gd name="T26" fmla="*/ 40 w 468"/>
                <a:gd name="T27" fmla="*/ 113 h 116"/>
                <a:gd name="T28" fmla="*/ 24 w 468"/>
                <a:gd name="T29" fmla="*/ 105 h 116"/>
                <a:gd name="T30" fmla="*/ 11 w 468"/>
                <a:gd name="T31" fmla="*/ 92 h 116"/>
                <a:gd name="T32" fmla="*/ 3 w 468"/>
                <a:gd name="T33" fmla="*/ 77 h 116"/>
                <a:gd name="T34" fmla="*/ 0 w 468"/>
                <a:gd name="T35" fmla="*/ 58 h 116"/>
                <a:gd name="T36" fmla="*/ 3 w 468"/>
                <a:gd name="T37" fmla="*/ 40 h 116"/>
                <a:gd name="T38" fmla="*/ 11 w 468"/>
                <a:gd name="T39" fmla="*/ 23 h 116"/>
                <a:gd name="T40" fmla="*/ 24 w 468"/>
                <a:gd name="T41" fmla="*/ 11 h 116"/>
                <a:gd name="T42" fmla="*/ 40 w 468"/>
                <a:gd name="T43" fmla="*/ 4 h 116"/>
                <a:gd name="T44" fmla="*/ 59 w 468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8" h="116">
                  <a:moveTo>
                    <a:pt x="59" y="0"/>
                  </a:moveTo>
                  <a:lnTo>
                    <a:pt x="410" y="0"/>
                  </a:lnTo>
                  <a:lnTo>
                    <a:pt x="428" y="4"/>
                  </a:lnTo>
                  <a:lnTo>
                    <a:pt x="444" y="11"/>
                  </a:lnTo>
                  <a:lnTo>
                    <a:pt x="457" y="23"/>
                  </a:lnTo>
                  <a:lnTo>
                    <a:pt x="466" y="40"/>
                  </a:lnTo>
                  <a:lnTo>
                    <a:pt x="468" y="58"/>
                  </a:lnTo>
                  <a:lnTo>
                    <a:pt x="466" y="77"/>
                  </a:lnTo>
                  <a:lnTo>
                    <a:pt x="457" y="92"/>
                  </a:lnTo>
                  <a:lnTo>
                    <a:pt x="444" y="105"/>
                  </a:lnTo>
                  <a:lnTo>
                    <a:pt x="428" y="113"/>
                  </a:lnTo>
                  <a:lnTo>
                    <a:pt x="410" y="116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636"/>
            <p:cNvSpPr>
              <a:spLocks/>
            </p:cNvSpPr>
            <p:nvPr/>
          </p:nvSpPr>
          <p:spPr bwMode="auto">
            <a:xfrm>
              <a:off x="8874125" y="6426200"/>
              <a:ext cx="66675" cy="17463"/>
            </a:xfrm>
            <a:custGeom>
              <a:avLst/>
              <a:gdLst>
                <a:gd name="T0" fmla="*/ 60 w 469"/>
                <a:gd name="T1" fmla="*/ 0 h 116"/>
                <a:gd name="T2" fmla="*/ 411 w 469"/>
                <a:gd name="T3" fmla="*/ 0 h 116"/>
                <a:gd name="T4" fmla="*/ 429 w 469"/>
                <a:gd name="T5" fmla="*/ 4 h 116"/>
                <a:gd name="T6" fmla="*/ 445 w 469"/>
                <a:gd name="T7" fmla="*/ 11 h 116"/>
                <a:gd name="T8" fmla="*/ 457 w 469"/>
                <a:gd name="T9" fmla="*/ 23 h 116"/>
                <a:gd name="T10" fmla="*/ 466 w 469"/>
                <a:gd name="T11" fmla="*/ 40 h 116"/>
                <a:gd name="T12" fmla="*/ 469 w 469"/>
                <a:gd name="T13" fmla="*/ 58 h 116"/>
                <a:gd name="T14" fmla="*/ 466 w 469"/>
                <a:gd name="T15" fmla="*/ 77 h 116"/>
                <a:gd name="T16" fmla="*/ 457 w 469"/>
                <a:gd name="T17" fmla="*/ 92 h 116"/>
                <a:gd name="T18" fmla="*/ 445 w 469"/>
                <a:gd name="T19" fmla="*/ 105 h 116"/>
                <a:gd name="T20" fmla="*/ 429 w 469"/>
                <a:gd name="T21" fmla="*/ 113 h 116"/>
                <a:gd name="T22" fmla="*/ 411 w 469"/>
                <a:gd name="T23" fmla="*/ 116 h 116"/>
                <a:gd name="T24" fmla="*/ 60 w 469"/>
                <a:gd name="T25" fmla="*/ 116 h 116"/>
                <a:gd name="T26" fmla="*/ 40 w 469"/>
                <a:gd name="T27" fmla="*/ 113 h 116"/>
                <a:gd name="T28" fmla="*/ 25 w 469"/>
                <a:gd name="T29" fmla="*/ 105 h 116"/>
                <a:gd name="T30" fmla="*/ 12 w 469"/>
                <a:gd name="T31" fmla="*/ 92 h 116"/>
                <a:gd name="T32" fmla="*/ 3 w 469"/>
                <a:gd name="T33" fmla="*/ 77 h 116"/>
                <a:gd name="T34" fmla="*/ 0 w 469"/>
                <a:gd name="T35" fmla="*/ 58 h 116"/>
                <a:gd name="T36" fmla="*/ 3 w 469"/>
                <a:gd name="T37" fmla="*/ 40 h 116"/>
                <a:gd name="T38" fmla="*/ 12 w 469"/>
                <a:gd name="T39" fmla="*/ 23 h 116"/>
                <a:gd name="T40" fmla="*/ 25 w 469"/>
                <a:gd name="T41" fmla="*/ 11 h 116"/>
                <a:gd name="T42" fmla="*/ 40 w 469"/>
                <a:gd name="T43" fmla="*/ 4 h 116"/>
                <a:gd name="T44" fmla="*/ 60 w 469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9" h="116">
                  <a:moveTo>
                    <a:pt x="60" y="0"/>
                  </a:moveTo>
                  <a:lnTo>
                    <a:pt x="411" y="0"/>
                  </a:lnTo>
                  <a:lnTo>
                    <a:pt x="429" y="4"/>
                  </a:lnTo>
                  <a:lnTo>
                    <a:pt x="445" y="11"/>
                  </a:lnTo>
                  <a:lnTo>
                    <a:pt x="457" y="23"/>
                  </a:lnTo>
                  <a:lnTo>
                    <a:pt x="466" y="40"/>
                  </a:lnTo>
                  <a:lnTo>
                    <a:pt x="469" y="58"/>
                  </a:lnTo>
                  <a:lnTo>
                    <a:pt x="466" y="77"/>
                  </a:lnTo>
                  <a:lnTo>
                    <a:pt x="457" y="92"/>
                  </a:lnTo>
                  <a:lnTo>
                    <a:pt x="445" y="105"/>
                  </a:lnTo>
                  <a:lnTo>
                    <a:pt x="429" y="113"/>
                  </a:lnTo>
                  <a:lnTo>
                    <a:pt x="411" y="116"/>
                  </a:lnTo>
                  <a:lnTo>
                    <a:pt x="60" y="116"/>
                  </a:lnTo>
                  <a:lnTo>
                    <a:pt x="40" y="113"/>
                  </a:lnTo>
                  <a:lnTo>
                    <a:pt x="25" y="105"/>
                  </a:lnTo>
                  <a:lnTo>
                    <a:pt x="12" y="92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3"/>
                  </a:lnTo>
                  <a:lnTo>
                    <a:pt x="25" y="11"/>
                  </a:lnTo>
                  <a:lnTo>
                    <a:pt x="40" y="4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66" name="Freeform 684"/>
          <p:cNvSpPr>
            <a:spLocks/>
          </p:cNvSpPr>
          <p:nvPr/>
        </p:nvSpPr>
        <p:spPr bwMode="auto">
          <a:xfrm>
            <a:off x="6475097" y="1445478"/>
            <a:ext cx="404813" cy="500063"/>
          </a:xfrm>
          <a:custGeom>
            <a:avLst/>
            <a:gdLst>
              <a:gd name="T0" fmla="*/ 1880 w 2545"/>
              <a:gd name="T1" fmla="*/ 18 h 3145"/>
              <a:gd name="T2" fmla="*/ 2090 w 2545"/>
              <a:gd name="T3" fmla="*/ 95 h 3145"/>
              <a:gd name="T4" fmla="*/ 2273 w 2545"/>
              <a:gd name="T5" fmla="*/ 232 h 3145"/>
              <a:gd name="T6" fmla="*/ 2416 w 2545"/>
              <a:gd name="T7" fmla="*/ 425 h 3145"/>
              <a:gd name="T8" fmla="*/ 2510 w 2545"/>
              <a:gd name="T9" fmla="*/ 672 h 3145"/>
              <a:gd name="T10" fmla="*/ 2545 w 2545"/>
              <a:gd name="T11" fmla="*/ 970 h 3145"/>
              <a:gd name="T12" fmla="*/ 2511 w 2545"/>
              <a:gd name="T13" fmla="*/ 1324 h 3145"/>
              <a:gd name="T14" fmla="*/ 2402 w 2545"/>
              <a:gd name="T15" fmla="*/ 1691 h 3145"/>
              <a:gd name="T16" fmla="*/ 2232 w 2545"/>
              <a:gd name="T17" fmla="*/ 2013 h 3145"/>
              <a:gd name="T18" fmla="*/ 2010 w 2545"/>
              <a:gd name="T19" fmla="*/ 2276 h 3145"/>
              <a:gd name="T20" fmla="*/ 1745 w 2545"/>
              <a:gd name="T21" fmla="*/ 2466 h 3145"/>
              <a:gd name="T22" fmla="*/ 1446 w 2545"/>
              <a:gd name="T23" fmla="*/ 2573 h 3145"/>
              <a:gd name="T24" fmla="*/ 1133 w 2545"/>
              <a:gd name="T25" fmla="*/ 2585 h 3145"/>
              <a:gd name="T26" fmla="*/ 903 w 2545"/>
              <a:gd name="T27" fmla="*/ 2563 h 3145"/>
              <a:gd name="T28" fmla="*/ 731 w 2545"/>
              <a:gd name="T29" fmla="*/ 2532 h 3145"/>
              <a:gd name="T30" fmla="*/ 471 w 2545"/>
              <a:gd name="T31" fmla="*/ 2480 h 3145"/>
              <a:gd name="T32" fmla="*/ 388 w 2545"/>
              <a:gd name="T33" fmla="*/ 2467 h 3145"/>
              <a:gd name="T34" fmla="*/ 360 w 2545"/>
              <a:gd name="T35" fmla="*/ 2482 h 3145"/>
              <a:gd name="T36" fmla="*/ 359 w 2545"/>
              <a:gd name="T37" fmla="*/ 2571 h 3145"/>
              <a:gd name="T38" fmla="*/ 397 w 2545"/>
              <a:gd name="T39" fmla="*/ 2708 h 3145"/>
              <a:gd name="T40" fmla="*/ 483 w 2545"/>
              <a:gd name="T41" fmla="*/ 2857 h 3145"/>
              <a:gd name="T42" fmla="*/ 521 w 2545"/>
              <a:gd name="T43" fmla="*/ 2960 h 3145"/>
              <a:gd name="T44" fmla="*/ 491 w 2545"/>
              <a:gd name="T45" fmla="*/ 3065 h 3145"/>
              <a:gd name="T46" fmla="*/ 401 w 2545"/>
              <a:gd name="T47" fmla="*/ 3135 h 3145"/>
              <a:gd name="T48" fmla="*/ 292 w 2545"/>
              <a:gd name="T49" fmla="*/ 3136 h 3145"/>
              <a:gd name="T50" fmla="*/ 204 w 2545"/>
              <a:gd name="T51" fmla="*/ 3077 h 3145"/>
              <a:gd name="T52" fmla="*/ 93 w 2545"/>
              <a:gd name="T53" fmla="*/ 2901 h 3145"/>
              <a:gd name="T54" fmla="*/ 21 w 2545"/>
              <a:gd name="T55" fmla="*/ 2700 h 3145"/>
              <a:gd name="T56" fmla="*/ 0 w 2545"/>
              <a:gd name="T57" fmla="*/ 2498 h 3145"/>
              <a:gd name="T58" fmla="*/ 47 w 2545"/>
              <a:gd name="T59" fmla="*/ 2315 h 3145"/>
              <a:gd name="T60" fmla="*/ 108 w 2545"/>
              <a:gd name="T61" fmla="*/ 2226 h 3145"/>
              <a:gd name="T62" fmla="*/ 189 w 2545"/>
              <a:gd name="T63" fmla="*/ 2162 h 3145"/>
              <a:gd name="T64" fmla="*/ 309 w 2545"/>
              <a:gd name="T65" fmla="*/ 2119 h 3145"/>
              <a:gd name="T66" fmla="*/ 473 w 2545"/>
              <a:gd name="T67" fmla="*/ 2118 h 3145"/>
              <a:gd name="T68" fmla="*/ 601 w 2545"/>
              <a:gd name="T69" fmla="*/ 2114 h 3145"/>
              <a:gd name="T70" fmla="*/ 724 w 2545"/>
              <a:gd name="T71" fmla="*/ 2077 h 3145"/>
              <a:gd name="T72" fmla="*/ 845 w 2545"/>
              <a:gd name="T73" fmla="*/ 2009 h 3145"/>
              <a:gd name="T74" fmla="*/ 940 w 2545"/>
              <a:gd name="T75" fmla="*/ 1901 h 3145"/>
              <a:gd name="T76" fmla="*/ 971 w 2545"/>
              <a:gd name="T77" fmla="*/ 1827 h 3145"/>
              <a:gd name="T78" fmla="*/ 996 w 2545"/>
              <a:gd name="T79" fmla="*/ 1712 h 3145"/>
              <a:gd name="T80" fmla="*/ 1011 w 2545"/>
              <a:gd name="T81" fmla="*/ 1485 h 3145"/>
              <a:gd name="T82" fmla="*/ 976 w 2545"/>
              <a:gd name="T83" fmla="*/ 1221 h 3145"/>
              <a:gd name="T84" fmla="*/ 836 w 2545"/>
              <a:gd name="T85" fmla="*/ 1123 h 3145"/>
              <a:gd name="T86" fmla="*/ 663 w 2545"/>
              <a:gd name="T87" fmla="*/ 1056 h 3145"/>
              <a:gd name="T88" fmla="*/ 494 w 2545"/>
              <a:gd name="T89" fmla="*/ 946 h 3145"/>
              <a:gd name="T90" fmla="*/ 346 w 2545"/>
              <a:gd name="T91" fmla="*/ 787 h 3145"/>
              <a:gd name="T92" fmla="*/ 236 w 2545"/>
              <a:gd name="T93" fmla="*/ 572 h 3145"/>
              <a:gd name="T94" fmla="*/ 215 w 2545"/>
              <a:gd name="T95" fmla="*/ 425 h 3145"/>
              <a:gd name="T96" fmla="*/ 269 w 2545"/>
              <a:gd name="T97" fmla="*/ 331 h 3145"/>
              <a:gd name="T98" fmla="*/ 371 w 2545"/>
              <a:gd name="T99" fmla="*/ 286 h 3145"/>
              <a:gd name="T100" fmla="*/ 478 w 2545"/>
              <a:gd name="T101" fmla="*/ 309 h 3145"/>
              <a:gd name="T102" fmla="*/ 550 w 2545"/>
              <a:gd name="T103" fmla="*/ 390 h 3145"/>
              <a:gd name="T104" fmla="*/ 611 w 2545"/>
              <a:gd name="T105" fmla="*/ 542 h 3145"/>
              <a:gd name="T106" fmla="*/ 709 w 2545"/>
              <a:gd name="T107" fmla="*/ 663 h 3145"/>
              <a:gd name="T108" fmla="*/ 824 w 2545"/>
              <a:gd name="T109" fmla="*/ 739 h 3145"/>
              <a:gd name="T110" fmla="*/ 878 w 2545"/>
              <a:gd name="T111" fmla="*/ 634 h 3145"/>
              <a:gd name="T112" fmla="*/ 918 w 2545"/>
              <a:gd name="T113" fmla="*/ 418 h 3145"/>
              <a:gd name="T114" fmla="*/ 1006 w 2545"/>
              <a:gd name="T115" fmla="*/ 255 h 3145"/>
              <a:gd name="T116" fmla="*/ 1135 w 2545"/>
              <a:gd name="T117" fmla="*/ 138 h 3145"/>
              <a:gd name="T118" fmla="*/ 1294 w 2545"/>
              <a:gd name="T119" fmla="*/ 61 h 3145"/>
              <a:gd name="T120" fmla="*/ 1472 w 2545"/>
              <a:gd name="T121" fmla="*/ 17 h 3145"/>
              <a:gd name="T122" fmla="*/ 1661 w 2545"/>
              <a:gd name="T123" fmla="*/ 1 h 3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45" h="3145">
                <a:moveTo>
                  <a:pt x="1708" y="0"/>
                </a:moveTo>
                <a:lnTo>
                  <a:pt x="1767" y="2"/>
                </a:lnTo>
                <a:lnTo>
                  <a:pt x="1824" y="8"/>
                </a:lnTo>
                <a:lnTo>
                  <a:pt x="1880" y="18"/>
                </a:lnTo>
                <a:lnTo>
                  <a:pt x="1934" y="31"/>
                </a:lnTo>
                <a:lnTo>
                  <a:pt x="1988" y="49"/>
                </a:lnTo>
                <a:lnTo>
                  <a:pt x="2040" y="71"/>
                </a:lnTo>
                <a:lnTo>
                  <a:pt x="2090" y="95"/>
                </a:lnTo>
                <a:lnTo>
                  <a:pt x="2139" y="124"/>
                </a:lnTo>
                <a:lnTo>
                  <a:pt x="2186" y="157"/>
                </a:lnTo>
                <a:lnTo>
                  <a:pt x="2230" y="192"/>
                </a:lnTo>
                <a:lnTo>
                  <a:pt x="2273" y="232"/>
                </a:lnTo>
                <a:lnTo>
                  <a:pt x="2312" y="275"/>
                </a:lnTo>
                <a:lnTo>
                  <a:pt x="2350" y="322"/>
                </a:lnTo>
                <a:lnTo>
                  <a:pt x="2384" y="371"/>
                </a:lnTo>
                <a:lnTo>
                  <a:pt x="2416" y="425"/>
                </a:lnTo>
                <a:lnTo>
                  <a:pt x="2444" y="482"/>
                </a:lnTo>
                <a:lnTo>
                  <a:pt x="2469" y="542"/>
                </a:lnTo>
                <a:lnTo>
                  <a:pt x="2492" y="605"/>
                </a:lnTo>
                <a:lnTo>
                  <a:pt x="2510" y="672"/>
                </a:lnTo>
                <a:lnTo>
                  <a:pt x="2525" y="742"/>
                </a:lnTo>
                <a:lnTo>
                  <a:pt x="2535" y="815"/>
                </a:lnTo>
                <a:lnTo>
                  <a:pt x="2542" y="891"/>
                </a:lnTo>
                <a:lnTo>
                  <a:pt x="2545" y="970"/>
                </a:lnTo>
                <a:lnTo>
                  <a:pt x="2544" y="1052"/>
                </a:lnTo>
                <a:lnTo>
                  <a:pt x="2538" y="1137"/>
                </a:lnTo>
                <a:lnTo>
                  <a:pt x="2527" y="1226"/>
                </a:lnTo>
                <a:lnTo>
                  <a:pt x="2511" y="1324"/>
                </a:lnTo>
                <a:lnTo>
                  <a:pt x="2490" y="1419"/>
                </a:lnTo>
                <a:lnTo>
                  <a:pt x="2465" y="1512"/>
                </a:lnTo>
                <a:lnTo>
                  <a:pt x="2436" y="1603"/>
                </a:lnTo>
                <a:lnTo>
                  <a:pt x="2402" y="1691"/>
                </a:lnTo>
                <a:lnTo>
                  <a:pt x="2365" y="1777"/>
                </a:lnTo>
                <a:lnTo>
                  <a:pt x="2324" y="1859"/>
                </a:lnTo>
                <a:lnTo>
                  <a:pt x="2280" y="1938"/>
                </a:lnTo>
                <a:lnTo>
                  <a:pt x="2232" y="2013"/>
                </a:lnTo>
                <a:lnTo>
                  <a:pt x="2182" y="2085"/>
                </a:lnTo>
                <a:lnTo>
                  <a:pt x="2127" y="2153"/>
                </a:lnTo>
                <a:lnTo>
                  <a:pt x="2070" y="2216"/>
                </a:lnTo>
                <a:lnTo>
                  <a:pt x="2010" y="2276"/>
                </a:lnTo>
                <a:lnTo>
                  <a:pt x="1947" y="2331"/>
                </a:lnTo>
                <a:lnTo>
                  <a:pt x="1883" y="2381"/>
                </a:lnTo>
                <a:lnTo>
                  <a:pt x="1815" y="2426"/>
                </a:lnTo>
                <a:lnTo>
                  <a:pt x="1745" y="2466"/>
                </a:lnTo>
                <a:lnTo>
                  <a:pt x="1673" y="2502"/>
                </a:lnTo>
                <a:lnTo>
                  <a:pt x="1599" y="2531"/>
                </a:lnTo>
                <a:lnTo>
                  <a:pt x="1524" y="2554"/>
                </a:lnTo>
                <a:lnTo>
                  <a:pt x="1446" y="2573"/>
                </a:lnTo>
                <a:lnTo>
                  <a:pt x="1367" y="2585"/>
                </a:lnTo>
                <a:lnTo>
                  <a:pt x="1287" y="2590"/>
                </a:lnTo>
                <a:lnTo>
                  <a:pt x="1206" y="2589"/>
                </a:lnTo>
                <a:lnTo>
                  <a:pt x="1133" y="2585"/>
                </a:lnTo>
                <a:lnTo>
                  <a:pt x="1066" y="2581"/>
                </a:lnTo>
                <a:lnTo>
                  <a:pt x="1006" y="2575"/>
                </a:lnTo>
                <a:lnTo>
                  <a:pt x="951" y="2570"/>
                </a:lnTo>
                <a:lnTo>
                  <a:pt x="903" y="2563"/>
                </a:lnTo>
                <a:lnTo>
                  <a:pt x="859" y="2555"/>
                </a:lnTo>
                <a:lnTo>
                  <a:pt x="821" y="2547"/>
                </a:lnTo>
                <a:lnTo>
                  <a:pt x="788" y="2539"/>
                </a:lnTo>
                <a:lnTo>
                  <a:pt x="731" y="2532"/>
                </a:lnTo>
                <a:lnTo>
                  <a:pt x="670" y="2523"/>
                </a:lnTo>
                <a:lnTo>
                  <a:pt x="606" y="2511"/>
                </a:lnTo>
                <a:lnTo>
                  <a:pt x="539" y="2497"/>
                </a:lnTo>
                <a:lnTo>
                  <a:pt x="471" y="2480"/>
                </a:lnTo>
                <a:lnTo>
                  <a:pt x="445" y="2473"/>
                </a:lnTo>
                <a:lnTo>
                  <a:pt x="422" y="2469"/>
                </a:lnTo>
                <a:lnTo>
                  <a:pt x="403" y="2467"/>
                </a:lnTo>
                <a:lnTo>
                  <a:pt x="388" y="2467"/>
                </a:lnTo>
                <a:lnTo>
                  <a:pt x="377" y="2468"/>
                </a:lnTo>
                <a:lnTo>
                  <a:pt x="369" y="2469"/>
                </a:lnTo>
                <a:lnTo>
                  <a:pt x="365" y="2471"/>
                </a:lnTo>
                <a:lnTo>
                  <a:pt x="360" y="2482"/>
                </a:lnTo>
                <a:lnTo>
                  <a:pt x="356" y="2498"/>
                </a:lnTo>
                <a:lnTo>
                  <a:pt x="355" y="2518"/>
                </a:lnTo>
                <a:lnTo>
                  <a:pt x="356" y="2543"/>
                </a:lnTo>
                <a:lnTo>
                  <a:pt x="359" y="2571"/>
                </a:lnTo>
                <a:lnTo>
                  <a:pt x="365" y="2602"/>
                </a:lnTo>
                <a:lnTo>
                  <a:pt x="373" y="2635"/>
                </a:lnTo>
                <a:lnTo>
                  <a:pt x="384" y="2671"/>
                </a:lnTo>
                <a:lnTo>
                  <a:pt x="397" y="2708"/>
                </a:lnTo>
                <a:lnTo>
                  <a:pt x="414" y="2746"/>
                </a:lnTo>
                <a:lnTo>
                  <a:pt x="434" y="2783"/>
                </a:lnTo>
                <a:lnTo>
                  <a:pt x="457" y="2821"/>
                </a:lnTo>
                <a:lnTo>
                  <a:pt x="483" y="2857"/>
                </a:lnTo>
                <a:lnTo>
                  <a:pt x="500" y="2881"/>
                </a:lnTo>
                <a:lnTo>
                  <a:pt x="511" y="2907"/>
                </a:lnTo>
                <a:lnTo>
                  <a:pt x="518" y="2933"/>
                </a:lnTo>
                <a:lnTo>
                  <a:pt x="521" y="2960"/>
                </a:lnTo>
                <a:lnTo>
                  <a:pt x="520" y="2988"/>
                </a:lnTo>
                <a:lnTo>
                  <a:pt x="515" y="3015"/>
                </a:lnTo>
                <a:lnTo>
                  <a:pt x="506" y="3040"/>
                </a:lnTo>
                <a:lnTo>
                  <a:pt x="491" y="3065"/>
                </a:lnTo>
                <a:lnTo>
                  <a:pt x="474" y="3087"/>
                </a:lnTo>
                <a:lnTo>
                  <a:pt x="453" y="3106"/>
                </a:lnTo>
                <a:lnTo>
                  <a:pt x="428" y="3123"/>
                </a:lnTo>
                <a:lnTo>
                  <a:pt x="401" y="3135"/>
                </a:lnTo>
                <a:lnTo>
                  <a:pt x="373" y="3142"/>
                </a:lnTo>
                <a:lnTo>
                  <a:pt x="343" y="3145"/>
                </a:lnTo>
                <a:lnTo>
                  <a:pt x="317" y="3142"/>
                </a:lnTo>
                <a:lnTo>
                  <a:pt x="292" y="3136"/>
                </a:lnTo>
                <a:lnTo>
                  <a:pt x="267" y="3127"/>
                </a:lnTo>
                <a:lnTo>
                  <a:pt x="244" y="3114"/>
                </a:lnTo>
                <a:lnTo>
                  <a:pt x="223" y="3097"/>
                </a:lnTo>
                <a:lnTo>
                  <a:pt x="204" y="3077"/>
                </a:lnTo>
                <a:lnTo>
                  <a:pt x="173" y="3035"/>
                </a:lnTo>
                <a:lnTo>
                  <a:pt x="145" y="2993"/>
                </a:lnTo>
                <a:lnTo>
                  <a:pt x="119" y="2947"/>
                </a:lnTo>
                <a:lnTo>
                  <a:pt x="93" y="2901"/>
                </a:lnTo>
                <a:lnTo>
                  <a:pt x="72" y="2852"/>
                </a:lnTo>
                <a:lnTo>
                  <a:pt x="52" y="2802"/>
                </a:lnTo>
                <a:lnTo>
                  <a:pt x="35" y="2752"/>
                </a:lnTo>
                <a:lnTo>
                  <a:pt x="21" y="2700"/>
                </a:lnTo>
                <a:lnTo>
                  <a:pt x="10" y="2650"/>
                </a:lnTo>
                <a:lnTo>
                  <a:pt x="3" y="2598"/>
                </a:lnTo>
                <a:lnTo>
                  <a:pt x="0" y="2548"/>
                </a:lnTo>
                <a:lnTo>
                  <a:pt x="0" y="2498"/>
                </a:lnTo>
                <a:lnTo>
                  <a:pt x="5" y="2450"/>
                </a:lnTo>
                <a:lnTo>
                  <a:pt x="14" y="2403"/>
                </a:lnTo>
                <a:lnTo>
                  <a:pt x="27" y="2357"/>
                </a:lnTo>
                <a:lnTo>
                  <a:pt x="47" y="2315"/>
                </a:lnTo>
                <a:lnTo>
                  <a:pt x="70" y="2274"/>
                </a:lnTo>
                <a:lnTo>
                  <a:pt x="81" y="2258"/>
                </a:lnTo>
                <a:lnTo>
                  <a:pt x="93" y="2242"/>
                </a:lnTo>
                <a:lnTo>
                  <a:pt x="108" y="2226"/>
                </a:lnTo>
                <a:lnTo>
                  <a:pt x="126" y="2208"/>
                </a:lnTo>
                <a:lnTo>
                  <a:pt x="145" y="2192"/>
                </a:lnTo>
                <a:lnTo>
                  <a:pt x="166" y="2176"/>
                </a:lnTo>
                <a:lnTo>
                  <a:pt x="189" y="2162"/>
                </a:lnTo>
                <a:lnTo>
                  <a:pt x="215" y="2149"/>
                </a:lnTo>
                <a:lnTo>
                  <a:pt x="244" y="2136"/>
                </a:lnTo>
                <a:lnTo>
                  <a:pt x="275" y="2126"/>
                </a:lnTo>
                <a:lnTo>
                  <a:pt x="309" y="2119"/>
                </a:lnTo>
                <a:lnTo>
                  <a:pt x="346" y="2114"/>
                </a:lnTo>
                <a:lnTo>
                  <a:pt x="385" y="2112"/>
                </a:lnTo>
                <a:lnTo>
                  <a:pt x="428" y="2113"/>
                </a:lnTo>
                <a:lnTo>
                  <a:pt x="473" y="2118"/>
                </a:lnTo>
                <a:lnTo>
                  <a:pt x="522" y="2127"/>
                </a:lnTo>
                <a:lnTo>
                  <a:pt x="546" y="2124"/>
                </a:lnTo>
                <a:lnTo>
                  <a:pt x="572" y="2119"/>
                </a:lnTo>
                <a:lnTo>
                  <a:pt x="601" y="2114"/>
                </a:lnTo>
                <a:lnTo>
                  <a:pt x="630" y="2107"/>
                </a:lnTo>
                <a:lnTo>
                  <a:pt x="662" y="2099"/>
                </a:lnTo>
                <a:lnTo>
                  <a:pt x="692" y="2089"/>
                </a:lnTo>
                <a:lnTo>
                  <a:pt x="724" y="2077"/>
                </a:lnTo>
                <a:lnTo>
                  <a:pt x="756" y="2063"/>
                </a:lnTo>
                <a:lnTo>
                  <a:pt x="786" y="2047"/>
                </a:lnTo>
                <a:lnTo>
                  <a:pt x="817" y="2029"/>
                </a:lnTo>
                <a:lnTo>
                  <a:pt x="845" y="2009"/>
                </a:lnTo>
                <a:lnTo>
                  <a:pt x="872" y="1986"/>
                </a:lnTo>
                <a:lnTo>
                  <a:pt x="897" y="1960"/>
                </a:lnTo>
                <a:lnTo>
                  <a:pt x="920" y="1932"/>
                </a:lnTo>
                <a:lnTo>
                  <a:pt x="940" y="1901"/>
                </a:lnTo>
                <a:lnTo>
                  <a:pt x="957" y="1866"/>
                </a:lnTo>
                <a:lnTo>
                  <a:pt x="970" y="1829"/>
                </a:lnTo>
                <a:lnTo>
                  <a:pt x="970" y="1828"/>
                </a:lnTo>
                <a:lnTo>
                  <a:pt x="971" y="1827"/>
                </a:lnTo>
                <a:lnTo>
                  <a:pt x="973" y="1820"/>
                </a:lnTo>
                <a:lnTo>
                  <a:pt x="974" y="1813"/>
                </a:lnTo>
                <a:lnTo>
                  <a:pt x="986" y="1763"/>
                </a:lnTo>
                <a:lnTo>
                  <a:pt x="996" y="1712"/>
                </a:lnTo>
                <a:lnTo>
                  <a:pt x="1004" y="1659"/>
                </a:lnTo>
                <a:lnTo>
                  <a:pt x="1009" y="1603"/>
                </a:lnTo>
                <a:lnTo>
                  <a:pt x="1012" y="1545"/>
                </a:lnTo>
                <a:lnTo>
                  <a:pt x="1011" y="1485"/>
                </a:lnTo>
                <a:lnTo>
                  <a:pt x="1008" y="1423"/>
                </a:lnTo>
                <a:lnTo>
                  <a:pt x="1001" y="1358"/>
                </a:lnTo>
                <a:lnTo>
                  <a:pt x="990" y="1291"/>
                </a:lnTo>
                <a:lnTo>
                  <a:pt x="976" y="1221"/>
                </a:lnTo>
                <a:lnTo>
                  <a:pt x="957" y="1151"/>
                </a:lnTo>
                <a:lnTo>
                  <a:pt x="918" y="1144"/>
                </a:lnTo>
                <a:lnTo>
                  <a:pt x="877" y="1134"/>
                </a:lnTo>
                <a:lnTo>
                  <a:pt x="836" y="1123"/>
                </a:lnTo>
                <a:lnTo>
                  <a:pt x="793" y="1110"/>
                </a:lnTo>
                <a:lnTo>
                  <a:pt x="750" y="1094"/>
                </a:lnTo>
                <a:lnTo>
                  <a:pt x="706" y="1077"/>
                </a:lnTo>
                <a:lnTo>
                  <a:pt x="663" y="1056"/>
                </a:lnTo>
                <a:lnTo>
                  <a:pt x="620" y="1032"/>
                </a:lnTo>
                <a:lnTo>
                  <a:pt x="577" y="1007"/>
                </a:lnTo>
                <a:lnTo>
                  <a:pt x="535" y="978"/>
                </a:lnTo>
                <a:lnTo>
                  <a:pt x="494" y="946"/>
                </a:lnTo>
                <a:lnTo>
                  <a:pt x="454" y="912"/>
                </a:lnTo>
                <a:lnTo>
                  <a:pt x="416" y="873"/>
                </a:lnTo>
                <a:lnTo>
                  <a:pt x="380" y="832"/>
                </a:lnTo>
                <a:lnTo>
                  <a:pt x="346" y="787"/>
                </a:lnTo>
                <a:lnTo>
                  <a:pt x="314" y="739"/>
                </a:lnTo>
                <a:lnTo>
                  <a:pt x="285" y="687"/>
                </a:lnTo>
                <a:lnTo>
                  <a:pt x="259" y="631"/>
                </a:lnTo>
                <a:lnTo>
                  <a:pt x="236" y="572"/>
                </a:lnTo>
                <a:lnTo>
                  <a:pt x="217" y="509"/>
                </a:lnTo>
                <a:lnTo>
                  <a:pt x="212" y="480"/>
                </a:lnTo>
                <a:lnTo>
                  <a:pt x="211" y="452"/>
                </a:lnTo>
                <a:lnTo>
                  <a:pt x="215" y="425"/>
                </a:lnTo>
                <a:lnTo>
                  <a:pt x="223" y="399"/>
                </a:lnTo>
                <a:lnTo>
                  <a:pt x="235" y="373"/>
                </a:lnTo>
                <a:lnTo>
                  <a:pt x="250" y="351"/>
                </a:lnTo>
                <a:lnTo>
                  <a:pt x="269" y="331"/>
                </a:lnTo>
                <a:lnTo>
                  <a:pt x="291" y="315"/>
                </a:lnTo>
                <a:lnTo>
                  <a:pt x="315" y="300"/>
                </a:lnTo>
                <a:lnTo>
                  <a:pt x="342" y="291"/>
                </a:lnTo>
                <a:lnTo>
                  <a:pt x="371" y="286"/>
                </a:lnTo>
                <a:lnTo>
                  <a:pt x="399" y="285"/>
                </a:lnTo>
                <a:lnTo>
                  <a:pt x="427" y="289"/>
                </a:lnTo>
                <a:lnTo>
                  <a:pt x="453" y="297"/>
                </a:lnTo>
                <a:lnTo>
                  <a:pt x="478" y="309"/>
                </a:lnTo>
                <a:lnTo>
                  <a:pt x="501" y="325"/>
                </a:lnTo>
                <a:lnTo>
                  <a:pt x="520" y="343"/>
                </a:lnTo>
                <a:lnTo>
                  <a:pt x="537" y="365"/>
                </a:lnTo>
                <a:lnTo>
                  <a:pt x="550" y="390"/>
                </a:lnTo>
                <a:lnTo>
                  <a:pt x="560" y="417"/>
                </a:lnTo>
                <a:lnTo>
                  <a:pt x="575" y="462"/>
                </a:lnTo>
                <a:lnTo>
                  <a:pt x="592" y="504"/>
                </a:lnTo>
                <a:lnTo>
                  <a:pt x="611" y="542"/>
                </a:lnTo>
                <a:lnTo>
                  <a:pt x="633" y="577"/>
                </a:lnTo>
                <a:lnTo>
                  <a:pt x="657" y="608"/>
                </a:lnTo>
                <a:lnTo>
                  <a:pt x="682" y="636"/>
                </a:lnTo>
                <a:lnTo>
                  <a:pt x="709" y="663"/>
                </a:lnTo>
                <a:lnTo>
                  <a:pt x="737" y="685"/>
                </a:lnTo>
                <a:lnTo>
                  <a:pt x="765" y="705"/>
                </a:lnTo>
                <a:lnTo>
                  <a:pt x="794" y="724"/>
                </a:lnTo>
                <a:lnTo>
                  <a:pt x="824" y="739"/>
                </a:lnTo>
                <a:lnTo>
                  <a:pt x="852" y="753"/>
                </a:lnTo>
                <a:lnTo>
                  <a:pt x="882" y="764"/>
                </a:lnTo>
                <a:lnTo>
                  <a:pt x="878" y="697"/>
                </a:lnTo>
                <a:lnTo>
                  <a:pt x="878" y="634"/>
                </a:lnTo>
                <a:lnTo>
                  <a:pt x="884" y="575"/>
                </a:lnTo>
                <a:lnTo>
                  <a:pt x="892" y="519"/>
                </a:lnTo>
                <a:lnTo>
                  <a:pt x="903" y="466"/>
                </a:lnTo>
                <a:lnTo>
                  <a:pt x="918" y="418"/>
                </a:lnTo>
                <a:lnTo>
                  <a:pt x="935" y="372"/>
                </a:lnTo>
                <a:lnTo>
                  <a:pt x="957" y="330"/>
                </a:lnTo>
                <a:lnTo>
                  <a:pt x="980" y="290"/>
                </a:lnTo>
                <a:lnTo>
                  <a:pt x="1006" y="255"/>
                </a:lnTo>
                <a:lnTo>
                  <a:pt x="1036" y="222"/>
                </a:lnTo>
                <a:lnTo>
                  <a:pt x="1066" y="190"/>
                </a:lnTo>
                <a:lnTo>
                  <a:pt x="1099" y="163"/>
                </a:lnTo>
                <a:lnTo>
                  <a:pt x="1135" y="138"/>
                </a:lnTo>
                <a:lnTo>
                  <a:pt x="1172" y="115"/>
                </a:lnTo>
                <a:lnTo>
                  <a:pt x="1211" y="94"/>
                </a:lnTo>
                <a:lnTo>
                  <a:pt x="1251" y="77"/>
                </a:lnTo>
                <a:lnTo>
                  <a:pt x="1294" y="61"/>
                </a:lnTo>
                <a:lnTo>
                  <a:pt x="1336" y="46"/>
                </a:lnTo>
                <a:lnTo>
                  <a:pt x="1381" y="35"/>
                </a:lnTo>
                <a:lnTo>
                  <a:pt x="1427" y="25"/>
                </a:lnTo>
                <a:lnTo>
                  <a:pt x="1472" y="17"/>
                </a:lnTo>
                <a:lnTo>
                  <a:pt x="1519" y="11"/>
                </a:lnTo>
                <a:lnTo>
                  <a:pt x="1566" y="6"/>
                </a:lnTo>
                <a:lnTo>
                  <a:pt x="1613" y="3"/>
                </a:lnTo>
                <a:lnTo>
                  <a:pt x="1661" y="1"/>
                </a:lnTo>
                <a:lnTo>
                  <a:pt x="170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67" name="Group 103"/>
          <p:cNvGrpSpPr/>
          <p:nvPr/>
        </p:nvGrpSpPr>
        <p:grpSpPr>
          <a:xfrm>
            <a:off x="5490434" y="1444684"/>
            <a:ext cx="457199" cy="501650"/>
            <a:chOff x="3084513" y="6337300"/>
            <a:chExt cx="457199" cy="501650"/>
          </a:xfrm>
          <a:solidFill>
            <a:srgbClr val="000000"/>
          </a:solidFill>
        </p:grpSpPr>
        <p:sp>
          <p:nvSpPr>
            <p:cNvPr id="868" name="Freeform 689"/>
            <p:cNvSpPr>
              <a:spLocks noEditPoints="1"/>
            </p:cNvSpPr>
            <p:nvPr/>
          </p:nvSpPr>
          <p:spPr bwMode="auto">
            <a:xfrm>
              <a:off x="3084513" y="6337300"/>
              <a:ext cx="377825" cy="501650"/>
            </a:xfrm>
            <a:custGeom>
              <a:avLst/>
              <a:gdLst>
                <a:gd name="T0" fmla="*/ 1359 w 2380"/>
                <a:gd name="T1" fmla="*/ 512 h 3156"/>
                <a:gd name="T2" fmla="*/ 1123 w 2380"/>
                <a:gd name="T3" fmla="*/ 626 h 3156"/>
                <a:gd name="T4" fmla="*/ 1029 w 2380"/>
                <a:gd name="T5" fmla="*/ 809 h 3156"/>
                <a:gd name="T6" fmla="*/ 1051 w 2380"/>
                <a:gd name="T7" fmla="*/ 1025 h 3156"/>
                <a:gd name="T8" fmla="*/ 1163 w 2380"/>
                <a:gd name="T9" fmla="*/ 1245 h 3156"/>
                <a:gd name="T10" fmla="*/ 1318 w 2380"/>
                <a:gd name="T11" fmla="*/ 1443 h 3156"/>
                <a:gd name="T12" fmla="*/ 1442 w 2380"/>
                <a:gd name="T13" fmla="*/ 1573 h 3156"/>
                <a:gd name="T14" fmla="*/ 1573 w 2380"/>
                <a:gd name="T15" fmla="*/ 1488 h 3156"/>
                <a:gd name="T16" fmla="*/ 1767 w 2380"/>
                <a:gd name="T17" fmla="*/ 1212 h 3156"/>
                <a:gd name="T18" fmla="*/ 1842 w 2380"/>
                <a:gd name="T19" fmla="*/ 1047 h 3156"/>
                <a:gd name="T20" fmla="*/ 1859 w 2380"/>
                <a:gd name="T21" fmla="*/ 949 h 3156"/>
                <a:gd name="T22" fmla="*/ 1826 w 2380"/>
                <a:gd name="T23" fmla="*/ 708 h 3156"/>
                <a:gd name="T24" fmla="*/ 1711 w 2380"/>
                <a:gd name="T25" fmla="*/ 574 h 3156"/>
                <a:gd name="T26" fmla="*/ 1569 w 2380"/>
                <a:gd name="T27" fmla="*/ 515 h 3156"/>
                <a:gd name="T28" fmla="*/ 1452 w 2380"/>
                <a:gd name="T29" fmla="*/ 502 h 3156"/>
                <a:gd name="T30" fmla="*/ 1629 w 2380"/>
                <a:gd name="T31" fmla="*/ 12 h 3156"/>
                <a:gd name="T32" fmla="*/ 1893 w 2380"/>
                <a:gd name="T33" fmla="*/ 95 h 3156"/>
                <a:gd name="T34" fmla="*/ 2148 w 2380"/>
                <a:gd name="T35" fmla="*/ 291 h 3156"/>
                <a:gd name="T36" fmla="*/ 2324 w 2380"/>
                <a:gd name="T37" fmla="*/ 574 h 3156"/>
                <a:gd name="T38" fmla="*/ 2354 w 2380"/>
                <a:gd name="T39" fmla="*/ 668 h 3156"/>
                <a:gd name="T40" fmla="*/ 2380 w 2380"/>
                <a:gd name="T41" fmla="*/ 885 h 3156"/>
                <a:gd name="T42" fmla="*/ 2337 w 2380"/>
                <a:gd name="T43" fmla="*/ 1206 h 3156"/>
                <a:gd name="T44" fmla="*/ 2161 w 2380"/>
                <a:gd name="T45" fmla="*/ 1607 h 3156"/>
                <a:gd name="T46" fmla="*/ 1931 w 2380"/>
                <a:gd name="T47" fmla="*/ 1917 h 3156"/>
                <a:gd name="T48" fmla="*/ 1828 w 2380"/>
                <a:gd name="T49" fmla="*/ 2032 h 3156"/>
                <a:gd name="T50" fmla="*/ 1600 w 2380"/>
                <a:gd name="T51" fmla="*/ 2259 h 3156"/>
                <a:gd name="T52" fmla="*/ 1253 w 2380"/>
                <a:gd name="T53" fmla="*/ 2567 h 3156"/>
                <a:gd name="T54" fmla="*/ 1077 w 2380"/>
                <a:gd name="T55" fmla="*/ 2707 h 3156"/>
                <a:gd name="T56" fmla="*/ 939 w 2380"/>
                <a:gd name="T57" fmla="*/ 2810 h 3156"/>
                <a:gd name="T58" fmla="*/ 759 w 2380"/>
                <a:gd name="T59" fmla="*/ 2944 h 3156"/>
                <a:gd name="T60" fmla="*/ 613 w 2380"/>
                <a:gd name="T61" fmla="*/ 3049 h 3156"/>
                <a:gd name="T62" fmla="*/ 557 w 2380"/>
                <a:gd name="T63" fmla="*/ 3090 h 3156"/>
                <a:gd name="T64" fmla="*/ 432 w 2380"/>
                <a:gd name="T65" fmla="*/ 3146 h 3156"/>
                <a:gd name="T66" fmla="*/ 229 w 2380"/>
                <a:gd name="T67" fmla="*/ 3132 h 3156"/>
                <a:gd name="T68" fmla="*/ 118 w 2380"/>
                <a:gd name="T69" fmla="*/ 3067 h 3156"/>
                <a:gd name="T70" fmla="*/ 29 w 2380"/>
                <a:gd name="T71" fmla="*/ 2944 h 3156"/>
                <a:gd name="T72" fmla="*/ 0 w 2380"/>
                <a:gd name="T73" fmla="*/ 2797 h 3156"/>
                <a:gd name="T74" fmla="*/ 21 w 2380"/>
                <a:gd name="T75" fmla="*/ 2683 h 3156"/>
                <a:gd name="T76" fmla="*/ 124 w 2380"/>
                <a:gd name="T77" fmla="*/ 2538 h 3156"/>
                <a:gd name="T78" fmla="*/ 287 w 2380"/>
                <a:gd name="T79" fmla="*/ 2443 h 3156"/>
                <a:gd name="T80" fmla="*/ 525 w 2380"/>
                <a:gd name="T81" fmla="*/ 2300 h 3156"/>
                <a:gd name="T82" fmla="*/ 779 w 2380"/>
                <a:gd name="T83" fmla="*/ 2142 h 3156"/>
                <a:gd name="T84" fmla="*/ 980 w 2380"/>
                <a:gd name="T85" fmla="*/ 2014 h 3156"/>
                <a:gd name="T86" fmla="*/ 1042 w 2380"/>
                <a:gd name="T87" fmla="*/ 1958 h 3156"/>
                <a:gd name="T88" fmla="*/ 951 w 2380"/>
                <a:gd name="T89" fmla="*/ 1852 h 3156"/>
                <a:gd name="T90" fmla="*/ 800 w 2380"/>
                <a:gd name="T91" fmla="*/ 1657 h 3156"/>
                <a:gd name="T92" fmla="*/ 646 w 2380"/>
                <a:gd name="T93" fmla="*/ 1415 h 3156"/>
                <a:gd name="T94" fmla="*/ 546 w 2380"/>
                <a:gd name="T95" fmla="*/ 1173 h 3156"/>
                <a:gd name="T96" fmla="*/ 513 w 2380"/>
                <a:gd name="T97" fmla="*/ 948 h 3156"/>
                <a:gd name="T98" fmla="*/ 530 w 2380"/>
                <a:gd name="T99" fmla="*/ 691 h 3156"/>
                <a:gd name="T100" fmla="*/ 630 w 2380"/>
                <a:gd name="T101" fmla="*/ 431 h 3156"/>
                <a:gd name="T102" fmla="*/ 851 w 2380"/>
                <a:gd name="T103" fmla="*/ 199 h 3156"/>
                <a:gd name="T104" fmla="*/ 1225 w 2380"/>
                <a:gd name="T105" fmla="*/ 26 h 3156"/>
                <a:gd name="T106" fmla="*/ 1294 w 2380"/>
                <a:gd name="T107" fmla="*/ 12 h 3156"/>
                <a:gd name="T108" fmla="*/ 1472 w 2380"/>
                <a:gd name="T109" fmla="*/ 0 h 3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80" h="3156">
                  <a:moveTo>
                    <a:pt x="1440" y="502"/>
                  </a:moveTo>
                  <a:lnTo>
                    <a:pt x="1429" y="502"/>
                  </a:lnTo>
                  <a:lnTo>
                    <a:pt x="1421" y="503"/>
                  </a:lnTo>
                  <a:lnTo>
                    <a:pt x="1417" y="503"/>
                  </a:lnTo>
                  <a:lnTo>
                    <a:pt x="1415" y="503"/>
                  </a:lnTo>
                  <a:lnTo>
                    <a:pt x="1359" y="512"/>
                  </a:lnTo>
                  <a:lnTo>
                    <a:pt x="1309" y="525"/>
                  </a:lnTo>
                  <a:lnTo>
                    <a:pt x="1263" y="540"/>
                  </a:lnTo>
                  <a:lnTo>
                    <a:pt x="1222" y="557"/>
                  </a:lnTo>
                  <a:lnTo>
                    <a:pt x="1185" y="579"/>
                  </a:lnTo>
                  <a:lnTo>
                    <a:pt x="1152" y="601"/>
                  </a:lnTo>
                  <a:lnTo>
                    <a:pt x="1123" y="626"/>
                  </a:lnTo>
                  <a:lnTo>
                    <a:pt x="1099" y="653"/>
                  </a:lnTo>
                  <a:lnTo>
                    <a:pt x="1077" y="681"/>
                  </a:lnTo>
                  <a:lnTo>
                    <a:pt x="1060" y="711"/>
                  </a:lnTo>
                  <a:lnTo>
                    <a:pt x="1046" y="743"/>
                  </a:lnTo>
                  <a:lnTo>
                    <a:pt x="1036" y="776"/>
                  </a:lnTo>
                  <a:lnTo>
                    <a:pt x="1029" y="809"/>
                  </a:lnTo>
                  <a:lnTo>
                    <a:pt x="1026" y="844"/>
                  </a:lnTo>
                  <a:lnTo>
                    <a:pt x="1025" y="879"/>
                  </a:lnTo>
                  <a:lnTo>
                    <a:pt x="1028" y="916"/>
                  </a:lnTo>
                  <a:lnTo>
                    <a:pt x="1033" y="952"/>
                  </a:lnTo>
                  <a:lnTo>
                    <a:pt x="1040" y="989"/>
                  </a:lnTo>
                  <a:lnTo>
                    <a:pt x="1051" y="1025"/>
                  </a:lnTo>
                  <a:lnTo>
                    <a:pt x="1063" y="1060"/>
                  </a:lnTo>
                  <a:lnTo>
                    <a:pt x="1079" y="1097"/>
                  </a:lnTo>
                  <a:lnTo>
                    <a:pt x="1098" y="1134"/>
                  </a:lnTo>
                  <a:lnTo>
                    <a:pt x="1118" y="1172"/>
                  </a:lnTo>
                  <a:lnTo>
                    <a:pt x="1140" y="1208"/>
                  </a:lnTo>
                  <a:lnTo>
                    <a:pt x="1163" y="1245"/>
                  </a:lnTo>
                  <a:lnTo>
                    <a:pt x="1189" y="1281"/>
                  </a:lnTo>
                  <a:lnTo>
                    <a:pt x="1214" y="1315"/>
                  </a:lnTo>
                  <a:lnTo>
                    <a:pt x="1240" y="1350"/>
                  </a:lnTo>
                  <a:lnTo>
                    <a:pt x="1267" y="1382"/>
                  </a:lnTo>
                  <a:lnTo>
                    <a:pt x="1293" y="1414"/>
                  </a:lnTo>
                  <a:lnTo>
                    <a:pt x="1318" y="1443"/>
                  </a:lnTo>
                  <a:lnTo>
                    <a:pt x="1343" y="1470"/>
                  </a:lnTo>
                  <a:lnTo>
                    <a:pt x="1366" y="1496"/>
                  </a:lnTo>
                  <a:lnTo>
                    <a:pt x="1388" y="1519"/>
                  </a:lnTo>
                  <a:lnTo>
                    <a:pt x="1409" y="1539"/>
                  </a:lnTo>
                  <a:lnTo>
                    <a:pt x="1427" y="1557"/>
                  </a:lnTo>
                  <a:lnTo>
                    <a:pt x="1442" y="1573"/>
                  </a:lnTo>
                  <a:lnTo>
                    <a:pt x="1454" y="1586"/>
                  </a:lnTo>
                  <a:lnTo>
                    <a:pt x="1463" y="1594"/>
                  </a:lnTo>
                  <a:lnTo>
                    <a:pt x="1469" y="1600"/>
                  </a:lnTo>
                  <a:lnTo>
                    <a:pt x="1471" y="1602"/>
                  </a:lnTo>
                  <a:lnTo>
                    <a:pt x="1524" y="1543"/>
                  </a:lnTo>
                  <a:lnTo>
                    <a:pt x="1573" y="1488"/>
                  </a:lnTo>
                  <a:lnTo>
                    <a:pt x="1615" y="1435"/>
                  </a:lnTo>
                  <a:lnTo>
                    <a:pt x="1654" y="1384"/>
                  </a:lnTo>
                  <a:lnTo>
                    <a:pt x="1688" y="1337"/>
                  </a:lnTo>
                  <a:lnTo>
                    <a:pt x="1717" y="1292"/>
                  </a:lnTo>
                  <a:lnTo>
                    <a:pt x="1744" y="1251"/>
                  </a:lnTo>
                  <a:lnTo>
                    <a:pt x="1767" y="1212"/>
                  </a:lnTo>
                  <a:lnTo>
                    <a:pt x="1786" y="1177"/>
                  </a:lnTo>
                  <a:lnTo>
                    <a:pt x="1802" y="1144"/>
                  </a:lnTo>
                  <a:lnTo>
                    <a:pt x="1816" y="1115"/>
                  </a:lnTo>
                  <a:lnTo>
                    <a:pt x="1827" y="1089"/>
                  </a:lnTo>
                  <a:lnTo>
                    <a:pt x="1835" y="1066"/>
                  </a:lnTo>
                  <a:lnTo>
                    <a:pt x="1842" y="1047"/>
                  </a:lnTo>
                  <a:lnTo>
                    <a:pt x="1847" y="1031"/>
                  </a:lnTo>
                  <a:lnTo>
                    <a:pt x="1850" y="1018"/>
                  </a:lnTo>
                  <a:lnTo>
                    <a:pt x="1852" y="1009"/>
                  </a:lnTo>
                  <a:lnTo>
                    <a:pt x="1853" y="1004"/>
                  </a:lnTo>
                  <a:lnTo>
                    <a:pt x="1853" y="1002"/>
                  </a:lnTo>
                  <a:lnTo>
                    <a:pt x="1859" y="949"/>
                  </a:lnTo>
                  <a:lnTo>
                    <a:pt x="1862" y="901"/>
                  </a:lnTo>
                  <a:lnTo>
                    <a:pt x="1860" y="855"/>
                  </a:lnTo>
                  <a:lnTo>
                    <a:pt x="1856" y="813"/>
                  </a:lnTo>
                  <a:lnTo>
                    <a:pt x="1849" y="775"/>
                  </a:lnTo>
                  <a:lnTo>
                    <a:pt x="1839" y="740"/>
                  </a:lnTo>
                  <a:lnTo>
                    <a:pt x="1826" y="708"/>
                  </a:lnTo>
                  <a:lnTo>
                    <a:pt x="1811" y="679"/>
                  </a:lnTo>
                  <a:lnTo>
                    <a:pt x="1793" y="653"/>
                  </a:lnTo>
                  <a:lnTo>
                    <a:pt x="1775" y="629"/>
                  </a:lnTo>
                  <a:lnTo>
                    <a:pt x="1755" y="608"/>
                  </a:lnTo>
                  <a:lnTo>
                    <a:pt x="1734" y="590"/>
                  </a:lnTo>
                  <a:lnTo>
                    <a:pt x="1711" y="574"/>
                  </a:lnTo>
                  <a:lnTo>
                    <a:pt x="1688" y="559"/>
                  </a:lnTo>
                  <a:lnTo>
                    <a:pt x="1664" y="547"/>
                  </a:lnTo>
                  <a:lnTo>
                    <a:pt x="1639" y="537"/>
                  </a:lnTo>
                  <a:lnTo>
                    <a:pt x="1616" y="528"/>
                  </a:lnTo>
                  <a:lnTo>
                    <a:pt x="1592" y="521"/>
                  </a:lnTo>
                  <a:lnTo>
                    <a:pt x="1569" y="515"/>
                  </a:lnTo>
                  <a:lnTo>
                    <a:pt x="1546" y="511"/>
                  </a:lnTo>
                  <a:lnTo>
                    <a:pt x="1524" y="507"/>
                  </a:lnTo>
                  <a:lnTo>
                    <a:pt x="1504" y="505"/>
                  </a:lnTo>
                  <a:lnTo>
                    <a:pt x="1484" y="503"/>
                  </a:lnTo>
                  <a:lnTo>
                    <a:pt x="1467" y="502"/>
                  </a:lnTo>
                  <a:lnTo>
                    <a:pt x="1452" y="502"/>
                  </a:lnTo>
                  <a:lnTo>
                    <a:pt x="1440" y="502"/>
                  </a:lnTo>
                  <a:close/>
                  <a:moveTo>
                    <a:pt x="1472" y="0"/>
                  </a:moveTo>
                  <a:lnTo>
                    <a:pt x="1509" y="1"/>
                  </a:lnTo>
                  <a:lnTo>
                    <a:pt x="1548" y="3"/>
                  </a:lnTo>
                  <a:lnTo>
                    <a:pt x="1588" y="7"/>
                  </a:lnTo>
                  <a:lnTo>
                    <a:pt x="1629" y="12"/>
                  </a:lnTo>
                  <a:lnTo>
                    <a:pt x="1672" y="20"/>
                  </a:lnTo>
                  <a:lnTo>
                    <a:pt x="1715" y="30"/>
                  </a:lnTo>
                  <a:lnTo>
                    <a:pt x="1759" y="42"/>
                  </a:lnTo>
                  <a:lnTo>
                    <a:pt x="1803" y="56"/>
                  </a:lnTo>
                  <a:lnTo>
                    <a:pt x="1848" y="75"/>
                  </a:lnTo>
                  <a:lnTo>
                    <a:pt x="1893" y="95"/>
                  </a:lnTo>
                  <a:lnTo>
                    <a:pt x="1936" y="118"/>
                  </a:lnTo>
                  <a:lnTo>
                    <a:pt x="1980" y="145"/>
                  </a:lnTo>
                  <a:lnTo>
                    <a:pt x="2023" y="176"/>
                  </a:lnTo>
                  <a:lnTo>
                    <a:pt x="2066" y="210"/>
                  </a:lnTo>
                  <a:lnTo>
                    <a:pt x="2107" y="249"/>
                  </a:lnTo>
                  <a:lnTo>
                    <a:pt x="2148" y="291"/>
                  </a:lnTo>
                  <a:lnTo>
                    <a:pt x="2186" y="338"/>
                  </a:lnTo>
                  <a:lnTo>
                    <a:pt x="2224" y="388"/>
                  </a:lnTo>
                  <a:lnTo>
                    <a:pt x="2258" y="445"/>
                  </a:lnTo>
                  <a:lnTo>
                    <a:pt x="2292" y="506"/>
                  </a:lnTo>
                  <a:lnTo>
                    <a:pt x="2323" y="572"/>
                  </a:lnTo>
                  <a:lnTo>
                    <a:pt x="2324" y="574"/>
                  </a:lnTo>
                  <a:lnTo>
                    <a:pt x="2326" y="580"/>
                  </a:lnTo>
                  <a:lnTo>
                    <a:pt x="2330" y="590"/>
                  </a:lnTo>
                  <a:lnTo>
                    <a:pt x="2335" y="604"/>
                  </a:lnTo>
                  <a:lnTo>
                    <a:pt x="2341" y="621"/>
                  </a:lnTo>
                  <a:lnTo>
                    <a:pt x="2347" y="642"/>
                  </a:lnTo>
                  <a:lnTo>
                    <a:pt x="2354" y="668"/>
                  </a:lnTo>
                  <a:lnTo>
                    <a:pt x="2360" y="696"/>
                  </a:lnTo>
                  <a:lnTo>
                    <a:pt x="2366" y="727"/>
                  </a:lnTo>
                  <a:lnTo>
                    <a:pt x="2372" y="762"/>
                  </a:lnTo>
                  <a:lnTo>
                    <a:pt x="2376" y="800"/>
                  </a:lnTo>
                  <a:lnTo>
                    <a:pt x="2379" y="842"/>
                  </a:lnTo>
                  <a:lnTo>
                    <a:pt x="2380" y="885"/>
                  </a:lnTo>
                  <a:lnTo>
                    <a:pt x="2380" y="933"/>
                  </a:lnTo>
                  <a:lnTo>
                    <a:pt x="2377" y="982"/>
                  </a:lnTo>
                  <a:lnTo>
                    <a:pt x="2372" y="1034"/>
                  </a:lnTo>
                  <a:lnTo>
                    <a:pt x="2363" y="1089"/>
                  </a:lnTo>
                  <a:lnTo>
                    <a:pt x="2351" y="1146"/>
                  </a:lnTo>
                  <a:lnTo>
                    <a:pt x="2337" y="1206"/>
                  </a:lnTo>
                  <a:lnTo>
                    <a:pt x="2319" y="1268"/>
                  </a:lnTo>
                  <a:lnTo>
                    <a:pt x="2297" y="1332"/>
                  </a:lnTo>
                  <a:lnTo>
                    <a:pt x="2270" y="1397"/>
                  </a:lnTo>
                  <a:lnTo>
                    <a:pt x="2239" y="1465"/>
                  </a:lnTo>
                  <a:lnTo>
                    <a:pt x="2202" y="1535"/>
                  </a:lnTo>
                  <a:lnTo>
                    <a:pt x="2161" y="1607"/>
                  </a:lnTo>
                  <a:lnTo>
                    <a:pt x="2114" y="1680"/>
                  </a:lnTo>
                  <a:lnTo>
                    <a:pt x="2062" y="1755"/>
                  </a:lnTo>
                  <a:lnTo>
                    <a:pt x="2004" y="1831"/>
                  </a:lnTo>
                  <a:lnTo>
                    <a:pt x="1938" y="1909"/>
                  </a:lnTo>
                  <a:lnTo>
                    <a:pt x="1937" y="1911"/>
                  </a:lnTo>
                  <a:lnTo>
                    <a:pt x="1931" y="1917"/>
                  </a:lnTo>
                  <a:lnTo>
                    <a:pt x="1923" y="1927"/>
                  </a:lnTo>
                  <a:lnTo>
                    <a:pt x="1911" y="1941"/>
                  </a:lnTo>
                  <a:lnTo>
                    <a:pt x="1895" y="1958"/>
                  </a:lnTo>
                  <a:lnTo>
                    <a:pt x="1875" y="1979"/>
                  </a:lnTo>
                  <a:lnTo>
                    <a:pt x="1853" y="2005"/>
                  </a:lnTo>
                  <a:lnTo>
                    <a:pt x="1828" y="2032"/>
                  </a:lnTo>
                  <a:lnTo>
                    <a:pt x="1798" y="2063"/>
                  </a:lnTo>
                  <a:lnTo>
                    <a:pt x="1765" y="2097"/>
                  </a:lnTo>
                  <a:lnTo>
                    <a:pt x="1730" y="2133"/>
                  </a:lnTo>
                  <a:lnTo>
                    <a:pt x="1689" y="2173"/>
                  </a:lnTo>
                  <a:lnTo>
                    <a:pt x="1646" y="2215"/>
                  </a:lnTo>
                  <a:lnTo>
                    <a:pt x="1600" y="2259"/>
                  </a:lnTo>
                  <a:lnTo>
                    <a:pt x="1550" y="2305"/>
                  </a:lnTo>
                  <a:lnTo>
                    <a:pt x="1498" y="2354"/>
                  </a:lnTo>
                  <a:lnTo>
                    <a:pt x="1441" y="2405"/>
                  </a:lnTo>
                  <a:lnTo>
                    <a:pt x="1381" y="2457"/>
                  </a:lnTo>
                  <a:lnTo>
                    <a:pt x="1318" y="2512"/>
                  </a:lnTo>
                  <a:lnTo>
                    <a:pt x="1253" y="2567"/>
                  </a:lnTo>
                  <a:lnTo>
                    <a:pt x="1183" y="2624"/>
                  </a:lnTo>
                  <a:lnTo>
                    <a:pt x="1110" y="2683"/>
                  </a:lnTo>
                  <a:lnTo>
                    <a:pt x="1108" y="2684"/>
                  </a:lnTo>
                  <a:lnTo>
                    <a:pt x="1102" y="2689"/>
                  </a:lnTo>
                  <a:lnTo>
                    <a:pt x="1091" y="2697"/>
                  </a:lnTo>
                  <a:lnTo>
                    <a:pt x="1077" y="2707"/>
                  </a:lnTo>
                  <a:lnTo>
                    <a:pt x="1060" y="2720"/>
                  </a:lnTo>
                  <a:lnTo>
                    <a:pt x="1040" y="2735"/>
                  </a:lnTo>
                  <a:lnTo>
                    <a:pt x="1018" y="2752"/>
                  </a:lnTo>
                  <a:lnTo>
                    <a:pt x="993" y="2770"/>
                  </a:lnTo>
                  <a:lnTo>
                    <a:pt x="967" y="2790"/>
                  </a:lnTo>
                  <a:lnTo>
                    <a:pt x="939" y="2810"/>
                  </a:lnTo>
                  <a:lnTo>
                    <a:pt x="910" y="2833"/>
                  </a:lnTo>
                  <a:lnTo>
                    <a:pt x="880" y="2855"/>
                  </a:lnTo>
                  <a:lnTo>
                    <a:pt x="850" y="2877"/>
                  </a:lnTo>
                  <a:lnTo>
                    <a:pt x="819" y="2899"/>
                  </a:lnTo>
                  <a:lnTo>
                    <a:pt x="789" y="2922"/>
                  </a:lnTo>
                  <a:lnTo>
                    <a:pt x="759" y="2944"/>
                  </a:lnTo>
                  <a:lnTo>
                    <a:pt x="731" y="2964"/>
                  </a:lnTo>
                  <a:lnTo>
                    <a:pt x="704" y="2984"/>
                  </a:lnTo>
                  <a:lnTo>
                    <a:pt x="677" y="3004"/>
                  </a:lnTo>
                  <a:lnTo>
                    <a:pt x="653" y="3021"/>
                  </a:lnTo>
                  <a:lnTo>
                    <a:pt x="632" y="3036"/>
                  </a:lnTo>
                  <a:lnTo>
                    <a:pt x="613" y="3049"/>
                  </a:lnTo>
                  <a:lnTo>
                    <a:pt x="596" y="3060"/>
                  </a:lnTo>
                  <a:lnTo>
                    <a:pt x="583" y="3068"/>
                  </a:lnTo>
                  <a:lnTo>
                    <a:pt x="581" y="3069"/>
                  </a:lnTo>
                  <a:lnTo>
                    <a:pt x="577" y="3075"/>
                  </a:lnTo>
                  <a:lnTo>
                    <a:pt x="568" y="3081"/>
                  </a:lnTo>
                  <a:lnTo>
                    <a:pt x="557" y="3090"/>
                  </a:lnTo>
                  <a:lnTo>
                    <a:pt x="543" y="3099"/>
                  </a:lnTo>
                  <a:lnTo>
                    <a:pt x="527" y="3109"/>
                  </a:lnTo>
                  <a:lnTo>
                    <a:pt x="506" y="3120"/>
                  </a:lnTo>
                  <a:lnTo>
                    <a:pt x="484" y="3130"/>
                  </a:lnTo>
                  <a:lnTo>
                    <a:pt x="460" y="3139"/>
                  </a:lnTo>
                  <a:lnTo>
                    <a:pt x="432" y="3146"/>
                  </a:lnTo>
                  <a:lnTo>
                    <a:pt x="403" y="3152"/>
                  </a:lnTo>
                  <a:lnTo>
                    <a:pt x="373" y="3156"/>
                  </a:lnTo>
                  <a:lnTo>
                    <a:pt x="339" y="3156"/>
                  </a:lnTo>
                  <a:lnTo>
                    <a:pt x="304" y="3152"/>
                  </a:lnTo>
                  <a:lnTo>
                    <a:pt x="267" y="3144"/>
                  </a:lnTo>
                  <a:lnTo>
                    <a:pt x="229" y="3132"/>
                  </a:lnTo>
                  <a:lnTo>
                    <a:pt x="189" y="3115"/>
                  </a:lnTo>
                  <a:lnTo>
                    <a:pt x="148" y="3092"/>
                  </a:lnTo>
                  <a:lnTo>
                    <a:pt x="146" y="3091"/>
                  </a:lnTo>
                  <a:lnTo>
                    <a:pt x="140" y="3086"/>
                  </a:lnTo>
                  <a:lnTo>
                    <a:pt x="131" y="3079"/>
                  </a:lnTo>
                  <a:lnTo>
                    <a:pt x="118" y="3067"/>
                  </a:lnTo>
                  <a:lnTo>
                    <a:pt x="105" y="3054"/>
                  </a:lnTo>
                  <a:lnTo>
                    <a:pt x="90" y="3038"/>
                  </a:lnTo>
                  <a:lnTo>
                    <a:pt x="74" y="3019"/>
                  </a:lnTo>
                  <a:lnTo>
                    <a:pt x="59" y="2997"/>
                  </a:lnTo>
                  <a:lnTo>
                    <a:pt x="44" y="2972"/>
                  </a:lnTo>
                  <a:lnTo>
                    <a:pt x="29" y="2944"/>
                  </a:lnTo>
                  <a:lnTo>
                    <a:pt x="18" y="2914"/>
                  </a:lnTo>
                  <a:lnTo>
                    <a:pt x="9" y="2881"/>
                  </a:lnTo>
                  <a:lnTo>
                    <a:pt x="3" y="2846"/>
                  </a:lnTo>
                  <a:lnTo>
                    <a:pt x="0" y="2807"/>
                  </a:lnTo>
                  <a:lnTo>
                    <a:pt x="0" y="2801"/>
                  </a:lnTo>
                  <a:lnTo>
                    <a:pt x="0" y="2797"/>
                  </a:lnTo>
                  <a:lnTo>
                    <a:pt x="1" y="2786"/>
                  </a:lnTo>
                  <a:lnTo>
                    <a:pt x="2" y="2771"/>
                  </a:lnTo>
                  <a:lnTo>
                    <a:pt x="4" y="2752"/>
                  </a:lnTo>
                  <a:lnTo>
                    <a:pt x="8" y="2730"/>
                  </a:lnTo>
                  <a:lnTo>
                    <a:pt x="13" y="2708"/>
                  </a:lnTo>
                  <a:lnTo>
                    <a:pt x="21" y="2683"/>
                  </a:lnTo>
                  <a:lnTo>
                    <a:pt x="30" y="2658"/>
                  </a:lnTo>
                  <a:lnTo>
                    <a:pt x="43" y="2632"/>
                  </a:lnTo>
                  <a:lnTo>
                    <a:pt x="58" y="2607"/>
                  </a:lnTo>
                  <a:lnTo>
                    <a:pt x="76" y="2583"/>
                  </a:lnTo>
                  <a:lnTo>
                    <a:pt x="98" y="2559"/>
                  </a:lnTo>
                  <a:lnTo>
                    <a:pt x="124" y="2538"/>
                  </a:lnTo>
                  <a:lnTo>
                    <a:pt x="154" y="2520"/>
                  </a:lnTo>
                  <a:lnTo>
                    <a:pt x="173" y="2509"/>
                  </a:lnTo>
                  <a:lnTo>
                    <a:pt x="197" y="2496"/>
                  </a:lnTo>
                  <a:lnTo>
                    <a:pt x="224" y="2480"/>
                  </a:lnTo>
                  <a:lnTo>
                    <a:pt x="254" y="2463"/>
                  </a:lnTo>
                  <a:lnTo>
                    <a:pt x="287" y="2443"/>
                  </a:lnTo>
                  <a:lnTo>
                    <a:pt x="322" y="2423"/>
                  </a:lnTo>
                  <a:lnTo>
                    <a:pt x="359" y="2400"/>
                  </a:lnTo>
                  <a:lnTo>
                    <a:pt x="399" y="2376"/>
                  </a:lnTo>
                  <a:lnTo>
                    <a:pt x="439" y="2352"/>
                  </a:lnTo>
                  <a:lnTo>
                    <a:pt x="481" y="2327"/>
                  </a:lnTo>
                  <a:lnTo>
                    <a:pt x="525" y="2300"/>
                  </a:lnTo>
                  <a:lnTo>
                    <a:pt x="567" y="2274"/>
                  </a:lnTo>
                  <a:lnTo>
                    <a:pt x="611" y="2247"/>
                  </a:lnTo>
                  <a:lnTo>
                    <a:pt x="654" y="2220"/>
                  </a:lnTo>
                  <a:lnTo>
                    <a:pt x="697" y="2194"/>
                  </a:lnTo>
                  <a:lnTo>
                    <a:pt x="738" y="2168"/>
                  </a:lnTo>
                  <a:lnTo>
                    <a:pt x="779" y="2142"/>
                  </a:lnTo>
                  <a:lnTo>
                    <a:pt x="818" y="2117"/>
                  </a:lnTo>
                  <a:lnTo>
                    <a:pt x="856" y="2094"/>
                  </a:lnTo>
                  <a:lnTo>
                    <a:pt x="890" y="2072"/>
                  </a:lnTo>
                  <a:lnTo>
                    <a:pt x="923" y="2050"/>
                  </a:lnTo>
                  <a:lnTo>
                    <a:pt x="953" y="2031"/>
                  </a:lnTo>
                  <a:lnTo>
                    <a:pt x="980" y="2014"/>
                  </a:lnTo>
                  <a:lnTo>
                    <a:pt x="1003" y="1998"/>
                  </a:lnTo>
                  <a:lnTo>
                    <a:pt x="1023" y="1984"/>
                  </a:lnTo>
                  <a:lnTo>
                    <a:pt x="1038" y="1974"/>
                  </a:lnTo>
                  <a:lnTo>
                    <a:pt x="1049" y="1966"/>
                  </a:lnTo>
                  <a:lnTo>
                    <a:pt x="1048" y="1964"/>
                  </a:lnTo>
                  <a:lnTo>
                    <a:pt x="1042" y="1958"/>
                  </a:lnTo>
                  <a:lnTo>
                    <a:pt x="1034" y="1948"/>
                  </a:lnTo>
                  <a:lnTo>
                    <a:pt x="1022" y="1935"/>
                  </a:lnTo>
                  <a:lnTo>
                    <a:pt x="1008" y="1919"/>
                  </a:lnTo>
                  <a:lnTo>
                    <a:pt x="991" y="1899"/>
                  </a:lnTo>
                  <a:lnTo>
                    <a:pt x="972" y="1877"/>
                  </a:lnTo>
                  <a:lnTo>
                    <a:pt x="951" y="1852"/>
                  </a:lnTo>
                  <a:lnTo>
                    <a:pt x="929" y="1825"/>
                  </a:lnTo>
                  <a:lnTo>
                    <a:pt x="904" y="1794"/>
                  </a:lnTo>
                  <a:lnTo>
                    <a:pt x="879" y="1762"/>
                  </a:lnTo>
                  <a:lnTo>
                    <a:pt x="854" y="1728"/>
                  </a:lnTo>
                  <a:lnTo>
                    <a:pt x="826" y="1693"/>
                  </a:lnTo>
                  <a:lnTo>
                    <a:pt x="800" y="1657"/>
                  </a:lnTo>
                  <a:lnTo>
                    <a:pt x="773" y="1618"/>
                  </a:lnTo>
                  <a:lnTo>
                    <a:pt x="746" y="1579"/>
                  </a:lnTo>
                  <a:lnTo>
                    <a:pt x="719" y="1538"/>
                  </a:lnTo>
                  <a:lnTo>
                    <a:pt x="694" y="1498"/>
                  </a:lnTo>
                  <a:lnTo>
                    <a:pt x="669" y="1456"/>
                  </a:lnTo>
                  <a:lnTo>
                    <a:pt x="646" y="1415"/>
                  </a:lnTo>
                  <a:lnTo>
                    <a:pt x="624" y="1374"/>
                  </a:lnTo>
                  <a:lnTo>
                    <a:pt x="604" y="1333"/>
                  </a:lnTo>
                  <a:lnTo>
                    <a:pt x="585" y="1291"/>
                  </a:lnTo>
                  <a:lnTo>
                    <a:pt x="570" y="1251"/>
                  </a:lnTo>
                  <a:lnTo>
                    <a:pt x="557" y="1211"/>
                  </a:lnTo>
                  <a:lnTo>
                    <a:pt x="546" y="1173"/>
                  </a:lnTo>
                  <a:lnTo>
                    <a:pt x="539" y="1139"/>
                  </a:lnTo>
                  <a:lnTo>
                    <a:pt x="532" y="1104"/>
                  </a:lnTo>
                  <a:lnTo>
                    <a:pt x="526" y="1066"/>
                  </a:lnTo>
                  <a:lnTo>
                    <a:pt x="520" y="1028"/>
                  </a:lnTo>
                  <a:lnTo>
                    <a:pt x="516" y="989"/>
                  </a:lnTo>
                  <a:lnTo>
                    <a:pt x="513" y="948"/>
                  </a:lnTo>
                  <a:lnTo>
                    <a:pt x="511" y="907"/>
                  </a:lnTo>
                  <a:lnTo>
                    <a:pt x="511" y="865"/>
                  </a:lnTo>
                  <a:lnTo>
                    <a:pt x="512" y="822"/>
                  </a:lnTo>
                  <a:lnTo>
                    <a:pt x="516" y="779"/>
                  </a:lnTo>
                  <a:lnTo>
                    <a:pt x="521" y="735"/>
                  </a:lnTo>
                  <a:lnTo>
                    <a:pt x="530" y="691"/>
                  </a:lnTo>
                  <a:lnTo>
                    <a:pt x="539" y="647"/>
                  </a:lnTo>
                  <a:lnTo>
                    <a:pt x="552" y="603"/>
                  </a:lnTo>
                  <a:lnTo>
                    <a:pt x="567" y="559"/>
                  </a:lnTo>
                  <a:lnTo>
                    <a:pt x="584" y="516"/>
                  </a:lnTo>
                  <a:lnTo>
                    <a:pt x="606" y="473"/>
                  </a:lnTo>
                  <a:lnTo>
                    <a:pt x="630" y="431"/>
                  </a:lnTo>
                  <a:lnTo>
                    <a:pt x="657" y="389"/>
                  </a:lnTo>
                  <a:lnTo>
                    <a:pt x="689" y="349"/>
                  </a:lnTo>
                  <a:lnTo>
                    <a:pt x="723" y="309"/>
                  </a:lnTo>
                  <a:lnTo>
                    <a:pt x="761" y="272"/>
                  </a:lnTo>
                  <a:lnTo>
                    <a:pt x="804" y="235"/>
                  </a:lnTo>
                  <a:lnTo>
                    <a:pt x="851" y="199"/>
                  </a:lnTo>
                  <a:lnTo>
                    <a:pt x="901" y="166"/>
                  </a:lnTo>
                  <a:lnTo>
                    <a:pt x="956" y="133"/>
                  </a:lnTo>
                  <a:lnTo>
                    <a:pt x="1016" y="103"/>
                  </a:lnTo>
                  <a:lnTo>
                    <a:pt x="1080" y="76"/>
                  </a:lnTo>
                  <a:lnTo>
                    <a:pt x="1150" y="49"/>
                  </a:lnTo>
                  <a:lnTo>
                    <a:pt x="1225" y="26"/>
                  </a:lnTo>
                  <a:lnTo>
                    <a:pt x="1227" y="25"/>
                  </a:lnTo>
                  <a:lnTo>
                    <a:pt x="1233" y="24"/>
                  </a:lnTo>
                  <a:lnTo>
                    <a:pt x="1243" y="22"/>
                  </a:lnTo>
                  <a:lnTo>
                    <a:pt x="1257" y="19"/>
                  </a:lnTo>
                  <a:lnTo>
                    <a:pt x="1274" y="16"/>
                  </a:lnTo>
                  <a:lnTo>
                    <a:pt x="1294" y="12"/>
                  </a:lnTo>
                  <a:lnTo>
                    <a:pt x="1317" y="9"/>
                  </a:lnTo>
                  <a:lnTo>
                    <a:pt x="1344" y="6"/>
                  </a:lnTo>
                  <a:lnTo>
                    <a:pt x="1372" y="3"/>
                  </a:lnTo>
                  <a:lnTo>
                    <a:pt x="1403" y="1"/>
                  </a:lnTo>
                  <a:lnTo>
                    <a:pt x="1437" y="0"/>
                  </a:lnTo>
                  <a:lnTo>
                    <a:pt x="14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690"/>
            <p:cNvSpPr>
              <a:spLocks/>
            </p:cNvSpPr>
            <p:nvPr/>
          </p:nvSpPr>
          <p:spPr bwMode="auto">
            <a:xfrm>
              <a:off x="3327400" y="6669088"/>
              <a:ext cx="214312" cy="165100"/>
            </a:xfrm>
            <a:custGeom>
              <a:avLst/>
              <a:gdLst>
                <a:gd name="T0" fmla="*/ 1233 w 1353"/>
                <a:gd name="T1" fmla="*/ 436 h 1044"/>
                <a:gd name="T2" fmla="*/ 1240 w 1353"/>
                <a:gd name="T3" fmla="*/ 443 h 1044"/>
                <a:gd name="T4" fmla="*/ 1258 w 1353"/>
                <a:gd name="T5" fmla="*/ 462 h 1044"/>
                <a:gd name="T6" fmla="*/ 1282 w 1353"/>
                <a:gd name="T7" fmla="*/ 493 h 1044"/>
                <a:gd name="T8" fmla="*/ 1308 w 1353"/>
                <a:gd name="T9" fmla="*/ 534 h 1044"/>
                <a:gd name="T10" fmla="*/ 1332 w 1353"/>
                <a:gd name="T11" fmla="*/ 584 h 1044"/>
                <a:gd name="T12" fmla="*/ 1348 w 1353"/>
                <a:gd name="T13" fmla="*/ 642 h 1044"/>
                <a:gd name="T14" fmla="*/ 1353 w 1353"/>
                <a:gd name="T15" fmla="*/ 708 h 1044"/>
                <a:gd name="T16" fmla="*/ 1342 w 1353"/>
                <a:gd name="T17" fmla="*/ 779 h 1044"/>
                <a:gd name="T18" fmla="*/ 1309 w 1353"/>
                <a:gd name="T19" fmla="*/ 856 h 1044"/>
                <a:gd name="T20" fmla="*/ 1255 w 1353"/>
                <a:gd name="T21" fmla="*/ 932 h 1044"/>
                <a:gd name="T22" fmla="*/ 1194 w 1353"/>
                <a:gd name="T23" fmla="*/ 989 h 1044"/>
                <a:gd name="T24" fmla="*/ 1131 w 1353"/>
                <a:gd name="T25" fmla="*/ 1023 h 1044"/>
                <a:gd name="T26" fmla="*/ 1067 w 1353"/>
                <a:gd name="T27" fmla="*/ 1041 h 1044"/>
                <a:gd name="T28" fmla="*/ 1005 w 1353"/>
                <a:gd name="T29" fmla="*/ 1044 h 1044"/>
                <a:gd name="T30" fmla="*/ 945 w 1353"/>
                <a:gd name="T31" fmla="*/ 1036 h 1044"/>
                <a:gd name="T32" fmla="*/ 890 w 1353"/>
                <a:gd name="T33" fmla="*/ 1020 h 1044"/>
                <a:gd name="T34" fmla="*/ 843 w 1353"/>
                <a:gd name="T35" fmla="*/ 1000 h 1044"/>
                <a:gd name="T36" fmla="*/ 803 w 1353"/>
                <a:gd name="T37" fmla="*/ 978 h 1044"/>
                <a:gd name="T38" fmla="*/ 774 w 1353"/>
                <a:gd name="T39" fmla="*/ 958 h 1044"/>
                <a:gd name="T40" fmla="*/ 747 w 1353"/>
                <a:gd name="T41" fmla="*/ 939 h 1044"/>
                <a:gd name="T42" fmla="*/ 706 w 1353"/>
                <a:gd name="T43" fmla="*/ 909 h 1044"/>
                <a:gd name="T44" fmla="*/ 651 w 1353"/>
                <a:gd name="T45" fmla="*/ 868 h 1044"/>
                <a:gd name="T46" fmla="*/ 587 w 1353"/>
                <a:gd name="T47" fmla="*/ 821 h 1044"/>
                <a:gd name="T48" fmla="*/ 515 w 1353"/>
                <a:gd name="T49" fmla="*/ 766 h 1044"/>
                <a:gd name="T50" fmla="*/ 438 w 1353"/>
                <a:gd name="T51" fmla="*/ 707 h 1044"/>
                <a:gd name="T52" fmla="*/ 359 w 1353"/>
                <a:gd name="T53" fmla="*/ 646 h 1044"/>
                <a:gd name="T54" fmla="*/ 282 w 1353"/>
                <a:gd name="T55" fmla="*/ 585 h 1044"/>
                <a:gd name="T56" fmla="*/ 206 w 1353"/>
                <a:gd name="T57" fmla="*/ 524 h 1044"/>
                <a:gd name="T58" fmla="*/ 135 w 1353"/>
                <a:gd name="T59" fmla="*/ 466 h 1044"/>
                <a:gd name="T60" fmla="*/ 73 w 1353"/>
                <a:gd name="T61" fmla="*/ 413 h 1044"/>
                <a:gd name="T62" fmla="*/ 20 w 1353"/>
                <a:gd name="T63" fmla="*/ 365 h 1044"/>
                <a:gd name="T64" fmla="*/ 539 w 1353"/>
                <a:gd name="T65" fmla="*/ 0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3" h="1044">
                  <a:moveTo>
                    <a:pt x="539" y="0"/>
                  </a:moveTo>
                  <a:lnTo>
                    <a:pt x="1233" y="436"/>
                  </a:lnTo>
                  <a:lnTo>
                    <a:pt x="1235" y="438"/>
                  </a:lnTo>
                  <a:lnTo>
                    <a:pt x="1240" y="443"/>
                  </a:lnTo>
                  <a:lnTo>
                    <a:pt x="1249" y="451"/>
                  </a:lnTo>
                  <a:lnTo>
                    <a:pt x="1258" y="462"/>
                  </a:lnTo>
                  <a:lnTo>
                    <a:pt x="1270" y="476"/>
                  </a:lnTo>
                  <a:lnTo>
                    <a:pt x="1282" y="493"/>
                  </a:lnTo>
                  <a:lnTo>
                    <a:pt x="1295" y="512"/>
                  </a:lnTo>
                  <a:lnTo>
                    <a:pt x="1308" y="534"/>
                  </a:lnTo>
                  <a:lnTo>
                    <a:pt x="1320" y="557"/>
                  </a:lnTo>
                  <a:lnTo>
                    <a:pt x="1332" y="584"/>
                  </a:lnTo>
                  <a:lnTo>
                    <a:pt x="1341" y="612"/>
                  </a:lnTo>
                  <a:lnTo>
                    <a:pt x="1348" y="642"/>
                  </a:lnTo>
                  <a:lnTo>
                    <a:pt x="1352" y="674"/>
                  </a:lnTo>
                  <a:lnTo>
                    <a:pt x="1353" y="708"/>
                  </a:lnTo>
                  <a:lnTo>
                    <a:pt x="1349" y="743"/>
                  </a:lnTo>
                  <a:lnTo>
                    <a:pt x="1342" y="779"/>
                  </a:lnTo>
                  <a:lnTo>
                    <a:pt x="1329" y="816"/>
                  </a:lnTo>
                  <a:lnTo>
                    <a:pt x="1309" y="856"/>
                  </a:lnTo>
                  <a:lnTo>
                    <a:pt x="1284" y="895"/>
                  </a:lnTo>
                  <a:lnTo>
                    <a:pt x="1255" y="932"/>
                  </a:lnTo>
                  <a:lnTo>
                    <a:pt x="1225" y="963"/>
                  </a:lnTo>
                  <a:lnTo>
                    <a:pt x="1194" y="989"/>
                  </a:lnTo>
                  <a:lnTo>
                    <a:pt x="1162" y="1008"/>
                  </a:lnTo>
                  <a:lnTo>
                    <a:pt x="1131" y="1023"/>
                  </a:lnTo>
                  <a:lnTo>
                    <a:pt x="1099" y="1034"/>
                  </a:lnTo>
                  <a:lnTo>
                    <a:pt x="1067" y="1041"/>
                  </a:lnTo>
                  <a:lnTo>
                    <a:pt x="1036" y="1044"/>
                  </a:lnTo>
                  <a:lnTo>
                    <a:pt x="1005" y="1044"/>
                  </a:lnTo>
                  <a:lnTo>
                    <a:pt x="974" y="1041"/>
                  </a:lnTo>
                  <a:lnTo>
                    <a:pt x="945" y="1036"/>
                  </a:lnTo>
                  <a:lnTo>
                    <a:pt x="917" y="1029"/>
                  </a:lnTo>
                  <a:lnTo>
                    <a:pt x="890" y="1020"/>
                  </a:lnTo>
                  <a:lnTo>
                    <a:pt x="866" y="1010"/>
                  </a:lnTo>
                  <a:lnTo>
                    <a:pt x="843" y="1000"/>
                  </a:lnTo>
                  <a:lnTo>
                    <a:pt x="821" y="989"/>
                  </a:lnTo>
                  <a:lnTo>
                    <a:pt x="803" y="978"/>
                  </a:lnTo>
                  <a:lnTo>
                    <a:pt x="787" y="967"/>
                  </a:lnTo>
                  <a:lnTo>
                    <a:pt x="774" y="958"/>
                  </a:lnTo>
                  <a:lnTo>
                    <a:pt x="763" y="950"/>
                  </a:lnTo>
                  <a:lnTo>
                    <a:pt x="747" y="939"/>
                  </a:lnTo>
                  <a:lnTo>
                    <a:pt x="728" y="925"/>
                  </a:lnTo>
                  <a:lnTo>
                    <a:pt x="706" y="909"/>
                  </a:lnTo>
                  <a:lnTo>
                    <a:pt x="679" y="889"/>
                  </a:lnTo>
                  <a:lnTo>
                    <a:pt x="651" y="868"/>
                  </a:lnTo>
                  <a:lnTo>
                    <a:pt x="620" y="845"/>
                  </a:lnTo>
                  <a:lnTo>
                    <a:pt x="587" y="821"/>
                  </a:lnTo>
                  <a:lnTo>
                    <a:pt x="552" y="793"/>
                  </a:lnTo>
                  <a:lnTo>
                    <a:pt x="515" y="766"/>
                  </a:lnTo>
                  <a:lnTo>
                    <a:pt x="477" y="738"/>
                  </a:lnTo>
                  <a:lnTo>
                    <a:pt x="438" y="707"/>
                  </a:lnTo>
                  <a:lnTo>
                    <a:pt x="399" y="677"/>
                  </a:lnTo>
                  <a:lnTo>
                    <a:pt x="359" y="646"/>
                  </a:lnTo>
                  <a:lnTo>
                    <a:pt x="320" y="616"/>
                  </a:lnTo>
                  <a:lnTo>
                    <a:pt x="282" y="585"/>
                  </a:lnTo>
                  <a:lnTo>
                    <a:pt x="243" y="554"/>
                  </a:lnTo>
                  <a:lnTo>
                    <a:pt x="206" y="524"/>
                  </a:lnTo>
                  <a:lnTo>
                    <a:pt x="169" y="495"/>
                  </a:lnTo>
                  <a:lnTo>
                    <a:pt x="135" y="466"/>
                  </a:lnTo>
                  <a:lnTo>
                    <a:pt x="102" y="439"/>
                  </a:lnTo>
                  <a:lnTo>
                    <a:pt x="73" y="413"/>
                  </a:lnTo>
                  <a:lnTo>
                    <a:pt x="46" y="388"/>
                  </a:lnTo>
                  <a:lnTo>
                    <a:pt x="20" y="365"/>
                  </a:lnTo>
                  <a:lnTo>
                    <a:pt x="0" y="345"/>
                  </a:lnTo>
                  <a:lnTo>
                    <a:pt x="5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70" name="Freeform 577"/>
          <p:cNvSpPr>
            <a:spLocks noEditPoints="1"/>
          </p:cNvSpPr>
          <p:nvPr/>
        </p:nvSpPr>
        <p:spPr bwMode="auto">
          <a:xfrm>
            <a:off x="3544921" y="2328770"/>
            <a:ext cx="538163" cy="530225"/>
          </a:xfrm>
          <a:custGeom>
            <a:avLst/>
            <a:gdLst>
              <a:gd name="T0" fmla="*/ 1663 w 3387"/>
              <a:gd name="T1" fmla="*/ 459 h 3341"/>
              <a:gd name="T2" fmla="*/ 1544 w 3387"/>
              <a:gd name="T3" fmla="*/ 578 h 3341"/>
              <a:gd name="T4" fmla="*/ 1360 w 3387"/>
              <a:gd name="T5" fmla="*/ 784 h 3341"/>
              <a:gd name="T6" fmla="*/ 1192 w 3387"/>
              <a:gd name="T7" fmla="*/ 930 h 3341"/>
              <a:gd name="T8" fmla="*/ 1117 w 3387"/>
              <a:gd name="T9" fmla="*/ 1127 h 3341"/>
              <a:gd name="T10" fmla="*/ 1145 w 3387"/>
              <a:gd name="T11" fmla="*/ 1413 h 3341"/>
              <a:gd name="T12" fmla="*/ 1315 w 3387"/>
              <a:gd name="T13" fmla="*/ 1626 h 3341"/>
              <a:gd name="T14" fmla="*/ 1541 w 3387"/>
              <a:gd name="T15" fmla="*/ 2344 h 3341"/>
              <a:gd name="T16" fmla="*/ 1344 w 3387"/>
              <a:gd name="T17" fmla="*/ 2456 h 3341"/>
              <a:gd name="T18" fmla="*/ 1340 w 3387"/>
              <a:gd name="T19" fmla="*/ 2599 h 3341"/>
              <a:gd name="T20" fmla="*/ 1451 w 3387"/>
              <a:gd name="T21" fmla="*/ 2680 h 3341"/>
              <a:gd name="T22" fmla="*/ 1541 w 3387"/>
              <a:gd name="T23" fmla="*/ 2670 h 3341"/>
              <a:gd name="T24" fmla="*/ 1585 w 3387"/>
              <a:gd name="T25" fmla="*/ 2841 h 3341"/>
              <a:gd name="T26" fmla="*/ 1753 w 3387"/>
              <a:gd name="T27" fmla="*/ 2874 h 3341"/>
              <a:gd name="T28" fmla="*/ 1846 w 3387"/>
              <a:gd name="T29" fmla="*/ 2734 h 3341"/>
              <a:gd name="T30" fmla="*/ 2043 w 3387"/>
              <a:gd name="T31" fmla="*/ 2431 h 3341"/>
              <a:gd name="T32" fmla="*/ 2263 w 3387"/>
              <a:gd name="T33" fmla="*/ 2191 h 3341"/>
              <a:gd name="T34" fmla="*/ 2253 w 3387"/>
              <a:gd name="T35" fmla="*/ 1944 h 3341"/>
              <a:gd name="T36" fmla="*/ 2078 w 3387"/>
              <a:gd name="T37" fmla="*/ 1749 h 3341"/>
              <a:gd name="T38" fmla="*/ 1867 w 3387"/>
              <a:gd name="T39" fmla="*/ 1614 h 3341"/>
              <a:gd name="T40" fmla="*/ 1897 w 3387"/>
              <a:gd name="T41" fmla="*/ 1740 h 3341"/>
              <a:gd name="T42" fmla="*/ 1945 w 3387"/>
              <a:gd name="T43" fmla="*/ 1942 h 3341"/>
              <a:gd name="T44" fmla="*/ 1977 w 3387"/>
              <a:gd name="T45" fmla="*/ 2074 h 3341"/>
              <a:gd name="T46" fmla="*/ 1963 w 3387"/>
              <a:gd name="T47" fmla="*/ 2105 h 3341"/>
              <a:gd name="T48" fmla="*/ 1846 w 3387"/>
              <a:gd name="T49" fmla="*/ 2196 h 3341"/>
              <a:gd name="T50" fmla="*/ 1469 w 3387"/>
              <a:gd name="T51" fmla="*/ 1355 h 3341"/>
              <a:gd name="T52" fmla="*/ 1408 w 3387"/>
              <a:gd name="T53" fmla="*/ 1210 h 3341"/>
              <a:gd name="T54" fmla="*/ 1465 w 3387"/>
              <a:gd name="T55" fmla="*/ 1090 h 3341"/>
              <a:gd name="T56" fmla="*/ 1532 w 3387"/>
              <a:gd name="T57" fmla="*/ 1048 h 3341"/>
              <a:gd name="T58" fmla="*/ 1707 w 3387"/>
              <a:gd name="T59" fmla="*/ 1006 h 3341"/>
              <a:gd name="T60" fmla="*/ 1996 w 3387"/>
              <a:gd name="T61" fmla="*/ 1024 h 3341"/>
              <a:gd name="T62" fmla="*/ 2172 w 3387"/>
              <a:gd name="T63" fmla="*/ 993 h 3341"/>
              <a:gd name="T64" fmla="*/ 2207 w 3387"/>
              <a:gd name="T65" fmla="*/ 832 h 3341"/>
              <a:gd name="T66" fmla="*/ 2086 w 3387"/>
              <a:gd name="T67" fmla="*/ 736 h 3341"/>
              <a:gd name="T68" fmla="*/ 1893 w 3387"/>
              <a:gd name="T69" fmla="*/ 707 h 3341"/>
              <a:gd name="T70" fmla="*/ 1801 w 3387"/>
              <a:gd name="T71" fmla="*/ 501 h 3341"/>
              <a:gd name="T72" fmla="*/ 2157 w 3387"/>
              <a:gd name="T73" fmla="*/ 0 h 3341"/>
              <a:gd name="T74" fmla="*/ 2292 w 3387"/>
              <a:gd name="T75" fmla="*/ 90 h 3341"/>
              <a:gd name="T76" fmla="*/ 2710 w 3387"/>
              <a:gd name="T77" fmla="*/ 315 h 3341"/>
              <a:gd name="T78" fmla="*/ 2859 w 3387"/>
              <a:gd name="T79" fmla="*/ 380 h 3341"/>
              <a:gd name="T80" fmla="*/ 3380 w 3387"/>
              <a:gd name="T81" fmla="*/ 1277 h 3341"/>
              <a:gd name="T82" fmla="*/ 3318 w 3387"/>
              <a:gd name="T83" fmla="*/ 1984 h 3341"/>
              <a:gd name="T84" fmla="*/ 3387 w 3387"/>
              <a:gd name="T85" fmla="*/ 2113 h 3341"/>
              <a:gd name="T86" fmla="*/ 2820 w 3387"/>
              <a:gd name="T87" fmla="*/ 3002 h 3341"/>
              <a:gd name="T88" fmla="*/ 2656 w 3387"/>
              <a:gd name="T89" fmla="*/ 3006 h 3341"/>
              <a:gd name="T90" fmla="*/ 2261 w 3387"/>
              <a:gd name="T91" fmla="*/ 3298 h 3341"/>
              <a:gd name="T92" fmla="*/ 1200 w 3387"/>
              <a:gd name="T93" fmla="*/ 3338 h 3341"/>
              <a:gd name="T94" fmla="*/ 1086 w 3387"/>
              <a:gd name="T95" fmla="*/ 3224 h 3341"/>
              <a:gd name="T96" fmla="*/ 649 w 3387"/>
              <a:gd name="T97" fmla="*/ 3028 h 3341"/>
              <a:gd name="T98" fmla="*/ 24 w 3387"/>
              <a:gd name="T99" fmla="*/ 2186 h 3341"/>
              <a:gd name="T100" fmla="*/ 26 w 3387"/>
              <a:gd name="T101" fmla="*/ 2023 h 3341"/>
              <a:gd name="T102" fmla="*/ 26 w 3387"/>
              <a:gd name="T103" fmla="*/ 1318 h 3341"/>
              <a:gd name="T104" fmla="*/ 10 w 3387"/>
              <a:gd name="T105" fmla="*/ 1181 h 3341"/>
              <a:gd name="T106" fmla="*/ 607 w 3387"/>
              <a:gd name="T107" fmla="*/ 320 h 3341"/>
              <a:gd name="T108" fmla="*/ 1082 w 3387"/>
              <a:gd name="T109" fmla="*/ 560 h 3341"/>
              <a:gd name="T110" fmla="*/ 1148 w 3387"/>
              <a:gd name="T111" fmla="*/ 26 h 3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387" h="3341">
                <a:moveTo>
                  <a:pt x="1541" y="2670"/>
                </a:moveTo>
                <a:lnTo>
                  <a:pt x="1541" y="2670"/>
                </a:lnTo>
                <a:lnTo>
                  <a:pt x="1541" y="2670"/>
                </a:lnTo>
                <a:lnTo>
                  <a:pt x="1541" y="2670"/>
                </a:lnTo>
                <a:close/>
                <a:moveTo>
                  <a:pt x="1694" y="456"/>
                </a:moveTo>
                <a:lnTo>
                  <a:pt x="1663" y="459"/>
                </a:lnTo>
                <a:lnTo>
                  <a:pt x="1634" y="468"/>
                </a:lnTo>
                <a:lnTo>
                  <a:pt x="1608" y="482"/>
                </a:lnTo>
                <a:lnTo>
                  <a:pt x="1586" y="501"/>
                </a:lnTo>
                <a:lnTo>
                  <a:pt x="1567" y="523"/>
                </a:lnTo>
                <a:lnTo>
                  <a:pt x="1553" y="549"/>
                </a:lnTo>
                <a:lnTo>
                  <a:pt x="1544" y="578"/>
                </a:lnTo>
                <a:lnTo>
                  <a:pt x="1541" y="608"/>
                </a:lnTo>
                <a:lnTo>
                  <a:pt x="1541" y="721"/>
                </a:lnTo>
                <a:lnTo>
                  <a:pt x="1494" y="733"/>
                </a:lnTo>
                <a:lnTo>
                  <a:pt x="1447" y="746"/>
                </a:lnTo>
                <a:lnTo>
                  <a:pt x="1402" y="763"/>
                </a:lnTo>
                <a:lnTo>
                  <a:pt x="1360" y="784"/>
                </a:lnTo>
                <a:lnTo>
                  <a:pt x="1319" y="807"/>
                </a:lnTo>
                <a:lnTo>
                  <a:pt x="1280" y="834"/>
                </a:lnTo>
                <a:lnTo>
                  <a:pt x="1245" y="866"/>
                </a:lnTo>
                <a:lnTo>
                  <a:pt x="1226" y="885"/>
                </a:lnTo>
                <a:lnTo>
                  <a:pt x="1209" y="906"/>
                </a:lnTo>
                <a:lnTo>
                  <a:pt x="1192" y="930"/>
                </a:lnTo>
                <a:lnTo>
                  <a:pt x="1175" y="956"/>
                </a:lnTo>
                <a:lnTo>
                  <a:pt x="1160" y="984"/>
                </a:lnTo>
                <a:lnTo>
                  <a:pt x="1146" y="1015"/>
                </a:lnTo>
                <a:lnTo>
                  <a:pt x="1134" y="1050"/>
                </a:lnTo>
                <a:lnTo>
                  <a:pt x="1125" y="1087"/>
                </a:lnTo>
                <a:lnTo>
                  <a:pt x="1117" y="1127"/>
                </a:lnTo>
                <a:lnTo>
                  <a:pt x="1113" y="1169"/>
                </a:lnTo>
                <a:lnTo>
                  <a:pt x="1112" y="1214"/>
                </a:lnTo>
                <a:lnTo>
                  <a:pt x="1115" y="1264"/>
                </a:lnTo>
                <a:lnTo>
                  <a:pt x="1122" y="1316"/>
                </a:lnTo>
                <a:lnTo>
                  <a:pt x="1133" y="1372"/>
                </a:lnTo>
                <a:lnTo>
                  <a:pt x="1145" y="1413"/>
                </a:lnTo>
                <a:lnTo>
                  <a:pt x="1162" y="1453"/>
                </a:lnTo>
                <a:lnTo>
                  <a:pt x="1184" y="1491"/>
                </a:lnTo>
                <a:lnTo>
                  <a:pt x="1211" y="1527"/>
                </a:lnTo>
                <a:lnTo>
                  <a:pt x="1242" y="1561"/>
                </a:lnTo>
                <a:lnTo>
                  <a:pt x="1277" y="1595"/>
                </a:lnTo>
                <a:lnTo>
                  <a:pt x="1315" y="1626"/>
                </a:lnTo>
                <a:lnTo>
                  <a:pt x="1355" y="1658"/>
                </a:lnTo>
                <a:lnTo>
                  <a:pt x="1399" y="1687"/>
                </a:lnTo>
                <a:lnTo>
                  <a:pt x="1445" y="1717"/>
                </a:lnTo>
                <a:lnTo>
                  <a:pt x="1492" y="1746"/>
                </a:lnTo>
                <a:lnTo>
                  <a:pt x="1541" y="1776"/>
                </a:lnTo>
                <a:lnTo>
                  <a:pt x="1541" y="2344"/>
                </a:lnTo>
                <a:lnTo>
                  <a:pt x="1485" y="2365"/>
                </a:lnTo>
                <a:lnTo>
                  <a:pt x="1424" y="2388"/>
                </a:lnTo>
                <a:lnTo>
                  <a:pt x="1399" y="2400"/>
                </a:lnTo>
                <a:lnTo>
                  <a:pt x="1377" y="2416"/>
                </a:lnTo>
                <a:lnTo>
                  <a:pt x="1359" y="2434"/>
                </a:lnTo>
                <a:lnTo>
                  <a:pt x="1344" y="2456"/>
                </a:lnTo>
                <a:lnTo>
                  <a:pt x="1334" y="2479"/>
                </a:lnTo>
                <a:lnTo>
                  <a:pt x="1327" y="2505"/>
                </a:lnTo>
                <a:lnTo>
                  <a:pt x="1324" y="2531"/>
                </a:lnTo>
                <a:lnTo>
                  <a:pt x="1327" y="2557"/>
                </a:lnTo>
                <a:lnTo>
                  <a:pt x="1334" y="2584"/>
                </a:lnTo>
                <a:lnTo>
                  <a:pt x="1340" y="2599"/>
                </a:lnTo>
                <a:lnTo>
                  <a:pt x="1349" y="2613"/>
                </a:lnTo>
                <a:lnTo>
                  <a:pt x="1364" y="2632"/>
                </a:lnTo>
                <a:lnTo>
                  <a:pt x="1383" y="2650"/>
                </a:lnTo>
                <a:lnTo>
                  <a:pt x="1405" y="2664"/>
                </a:lnTo>
                <a:lnTo>
                  <a:pt x="1427" y="2674"/>
                </a:lnTo>
                <a:lnTo>
                  <a:pt x="1451" y="2680"/>
                </a:lnTo>
                <a:lnTo>
                  <a:pt x="1478" y="2682"/>
                </a:lnTo>
                <a:lnTo>
                  <a:pt x="1504" y="2680"/>
                </a:lnTo>
                <a:lnTo>
                  <a:pt x="1531" y="2672"/>
                </a:lnTo>
                <a:lnTo>
                  <a:pt x="1536" y="2670"/>
                </a:lnTo>
                <a:lnTo>
                  <a:pt x="1541" y="2669"/>
                </a:lnTo>
                <a:lnTo>
                  <a:pt x="1541" y="2670"/>
                </a:lnTo>
                <a:lnTo>
                  <a:pt x="1540" y="2670"/>
                </a:lnTo>
                <a:lnTo>
                  <a:pt x="1540" y="2734"/>
                </a:lnTo>
                <a:lnTo>
                  <a:pt x="1543" y="2764"/>
                </a:lnTo>
                <a:lnTo>
                  <a:pt x="1552" y="2793"/>
                </a:lnTo>
                <a:lnTo>
                  <a:pt x="1566" y="2819"/>
                </a:lnTo>
                <a:lnTo>
                  <a:pt x="1585" y="2841"/>
                </a:lnTo>
                <a:lnTo>
                  <a:pt x="1608" y="2860"/>
                </a:lnTo>
                <a:lnTo>
                  <a:pt x="1634" y="2874"/>
                </a:lnTo>
                <a:lnTo>
                  <a:pt x="1662" y="2882"/>
                </a:lnTo>
                <a:lnTo>
                  <a:pt x="1694" y="2886"/>
                </a:lnTo>
                <a:lnTo>
                  <a:pt x="1725" y="2882"/>
                </a:lnTo>
                <a:lnTo>
                  <a:pt x="1753" y="2874"/>
                </a:lnTo>
                <a:lnTo>
                  <a:pt x="1779" y="2860"/>
                </a:lnTo>
                <a:lnTo>
                  <a:pt x="1801" y="2841"/>
                </a:lnTo>
                <a:lnTo>
                  <a:pt x="1820" y="2819"/>
                </a:lnTo>
                <a:lnTo>
                  <a:pt x="1834" y="2793"/>
                </a:lnTo>
                <a:lnTo>
                  <a:pt x="1842" y="2764"/>
                </a:lnTo>
                <a:lnTo>
                  <a:pt x="1846" y="2734"/>
                </a:lnTo>
                <a:lnTo>
                  <a:pt x="1846" y="2611"/>
                </a:lnTo>
                <a:lnTo>
                  <a:pt x="1541" y="2670"/>
                </a:lnTo>
                <a:lnTo>
                  <a:pt x="1846" y="2537"/>
                </a:lnTo>
                <a:lnTo>
                  <a:pt x="1911" y="2508"/>
                </a:lnTo>
                <a:lnTo>
                  <a:pt x="1981" y="2470"/>
                </a:lnTo>
                <a:lnTo>
                  <a:pt x="2043" y="2431"/>
                </a:lnTo>
                <a:lnTo>
                  <a:pt x="2097" y="2392"/>
                </a:lnTo>
                <a:lnTo>
                  <a:pt x="2145" y="2353"/>
                </a:lnTo>
                <a:lnTo>
                  <a:pt x="2184" y="2313"/>
                </a:lnTo>
                <a:lnTo>
                  <a:pt x="2217" y="2273"/>
                </a:lnTo>
                <a:lnTo>
                  <a:pt x="2244" y="2232"/>
                </a:lnTo>
                <a:lnTo>
                  <a:pt x="2263" y="2191"/>
                </a:lnTo>
                <a:lnTo>
                  <a:pt x="2276" y="2148"/>
                </a:lnTo>
                <a:lnTo>
                  <a:pt x="2284" y="2105"/>
                </a:lnTo>
                <a:lnTo>
                  <a:pt x="2284" y="2061"/>
                </a:lnTo>
                <a:lnTo>
                  <a:pt x="2279" y="2020"/>
                </a:lnTo>
                <a:lnTo>
                  <a:pt x="2268" y="1981"/>
                </a:lnTo>
                <a:lnTo>
                  <a:pt x="2253" y="1944"/>
                </a:lnTo>
                <a:lnTo>
                  <a:pt x="2234" y="1909"/>
                </a:lnTo>
                <a:lnTo>
                  <a:pt x="2209" y="1874"/>
                </a:lnTo>
                <a:lnTo>
                  <a:pt x="2182" y="1841"/>
                </a:lnTo>
                <a:lnTo>
                  <a:pt x="2150" y="1809"/>
                </a:lnTo>
                <a:lnTo>
                  <a:pt x="2116" y="1779"/>
                </a:lnTo>
                <a:lnTo>
                  <a:pt x="2078" y="1749"/>
                </a:lnTo>
                <a:lnTo>
                  <a:pt x="2039" y="1719"/>
                </a:lnTo>
                <a:lnTo>
                  <a:pt x="1998" y="1691"/>
                </a:lnTo>
                <a:lnTo>
                  <a:pt x="1955" y="1664"/>
                </a:lnTo>
                <a:lnTo>
                  <a:pt x="1910" y="1637"/>
                </a:lnTo>
                <a:lnTo>
                  <a:pt x="1865" y="1611"/>
                </a:lnTo>
                <a:lnTo>
                  <a:pt x="1867" y="1614"/>
                </a:lnTo>
                <a:lnTo>
                  <a:pt x="1869" y="1623"/>
                </a:lnTo>
                <a:lnTo>
                  <a:pt x="1872" y="1638"/>
                </a:lnTo>
                <a:lnTo>
                  <a:pt x="1877" y="1659"/>
                </a:lnTo>
                <a:lnTo>
                  <a:pt x="1883" y="1683"/>
                </a:lnTo>
                <a:lnTo>
                  <a:pt x="1889" y="1710"/>
                </a:lnTo>
                <a:lnTo>
                  <a:pt x="1897" y="1740"/>
                </a:lnTo>
                <a:lnTo>
                  <a:pt x="1905" y="1772"/>
                </a:lnTo>
                <a:lnTo>
                  <a:pt x="1912" y="1807"/>
                </a:lnTo>
                <a:lnTo>
                  <a:pt x="1921" y="1842"/>
                </a:lnTo>
                <a:lnTo>
                  <a:pt x="1930" y="1876"/>
                </a:lnTo>
                <a:lnTo>
                  <a:pt x="1938" y="1910"/>
                </a:lnTo>
                <a:lnTo>
                  <a:pt x="1945" y="1942"/>
                </a:lnTo>
                <a:lnTo>
                  <a:pt x="1953" y="1974"/>
                </a:lnTo>
                <a:lnTo>
                  <a:pt x="1959" y="2002"/>
                </a:lnTo>
                <a:lnTo>
                  <a:pt x="1966" y="2027"/>
                </a:lnTo>
                <a:lnTo>
                  <a:pt x="1970" y="2047"/>
                </a:lnTo>
                <a:lnTo>
                  <a:pt x="1975" y="2063"/>
                </a:lnTo>
                <a:lnTo>
                  <a:pt x="1977" y="2074"/>
                </a:lnTo>
                <a:lnTo>
                  <a:pt x="1978" y="2079"/>
                </a:lnTo>
                <a:lnTo>
                  <a:pt x="1978" y="2080"/>
                </a:lnTo>
                <a:lnTo>
                  <a:pt x="1977" y="2083"/>
                </a:lnTo>
                <a:lnTo>
                  <a:pt x="1974" y="2088"/>
                </a:lnTo>
                <a:lnTo>
                  <a:pt x="1969" y="2095"/>
                </a:lnTo>
                <a:lnTo>
                  <a:pt x="1963" y="2105"/>
                </a:lnTo>
                <a:lnTo>
                  <a:pt x="1953" y="2115"/>
                </a:lnTo>
                <a:lnTo>
                  <a:pt x="1940" y="2127"/>
                </a:lnTo>
                <a:lnTo>
                  <a:pt x="1923" y="2142"/>
                </a:lnTo>
                <a:lnTo>
                  <a:pt x="1903" y="2159"/>
                </a:lnTo>
                <a:lnTo>
                  <a:pt x="1876" y="2176"/>
                </a:lnTo>
                <a:lnTo>
                  <a:pt x="1846" y="2196"/>
                </a:lnTo>
                <a:lnTo>
                  <a:pt x="1846" y="1162"/>
                </a:lnTo>
                <a:lnTo>
                  <a:pt x="1541" y="1102"/>
                </a:lnTo>
                <a:lnTo>
                  <a:pt x="1541" y="1415"/>
                </a:lnTo>
                <a:lnTo>
                  <a:pt x="1514" y="1395"/>
                </a:lnTo>
                <a:lnTo>
                  <a:pt x="1490" y="1374"/>
                </a:lnTo>
                <a:lnTo>
                  <a:pt x="1469" y="1355"/>
                </a:lnTo>
                <a:lnTo>
                  <a:pt x="1453" y="1336"/>
                </a:lnTo>
                <a:lnTo>
                  <a:pt x="1441" y="1320"/>
                </a:lnTo>
                <a:lnTo>
                  <a:pt x="1432" y="1305"/>
                </a:lnTo>
                <a:lnTo>
                  <a:pt x="1418" y="1272"/>
                </a:lnTo>
                <a:lnTo>
                  <a:pt x="1410" y="1239"/>
                </a:lnTo>
                <a:lnTo>
                  <a:pt x="1408" y="1210"/>
                </a:lnTo>
                <a:lnTo>
                  <a:pt x="1411" y="1182"/>
                </a:lnTo>
                <a:lnTo>
                  <a:pt x="1418" y="1157"/>
                </a:lnTo>
                <a:lnTo>
                  <a:pt x="1429" y="1134"/>
                </a:lnTo>
                <a:lnTo>
                  <a:pt x="1442" y="1115"/>
                </a:lnTo>
                <a:lnTo>
                  <a:pt x="1457" y="1097"/>
                </a:lnTo>
                <a:lnTo>
                  <a:pt x="1465" y="1090"/>
                </a:lnTo>
                <a:lnTo>
                  <a:pt x="1476" y="1082"/>
                </a:lnTo>
                <a:lnTo>
                  <a:pt x="1488" y="1074"/>
                </a:lnTo>
                <a:lnTo>
                  <a:pt x="1500" y="1066"/>
                </a:lnTo>
                <a:lnTo>
                  <a:pt x="1513" y="1058"/>
                </a:lnTo>
                <a:lnTo>
                  <a:pt x="1524" y="1053"/>
                </a:lnTo>
                <a:lnTo>
                  <a:pt x="1532" y="1048"/>
                </a:lnTo>
                <a:lnTo>
                  <a:pt x="1539" y="1044"/>
                </a:lnTo>
                <a:lnTo>
                  <a:pt x="1541" y="1043"/>
                </a:lnTo>
                <a:lnTo>
                  <a:pt x="1578" y="1029"/>
                </a:lnTo>
                <a:lnTo>
                  <a:pt x="1619" y="1018"/>
                </a:lnTo>
                <a:lnTo>
                  <a:pt x="1661" y="1011"/>
                </a:lnTo>
                <a:lnTo>
                  <a:pt x="1707" y="1006"/>
                </a:lnTo>
                <a:lnTo>
                  <a:pt x="1753" y="1004"/>
                </a:lnTo>
                <a:lnTo>
                  <a:pt x="1800" y="1004"/>
                </a:lnTo>
                <a:lnTo>
                  <a:pt x="1846" y="1006"/>
                </a:lnTo>
                <a:lnTo>
                  <a:pt x="1899" y="1011"/>
                </a:lnTo>
                <a:lnTo>
                  <a:pt x="1950" y="1017"/>
                </a:lnTo>
                <a:lnTo>
                  <a:pt x="1996" y="1024"/>
                </a:lnTo>
                <a:lnTo>
                  <a:pt x="2038" y="1031"/>
                </a:lnTo>
                <a:lnTo>
                  <a:pt x="2073" y="1038"/>
                </a:lnTo>
                <a:lnTo>
                  <a:pt x="2100" y="1034"/>
                </a:lnTo>
                <a:lnTo>
                  <a:pt x="2126" y="1025"/>
                </a:lnTo>
                <a:lnTo>
                  <a:pt x="2150" y="1011"/>
                </a:lnTo>
                <a:lnTo>
                  <a:pt x="2172" y="993"/>
                </a:lnTo>
                <a:lnTo>
                  <a:pt x="2190" y="973"/>
                </a:lnTo>
                <a:lnTo>
                  <a:pt x="2204" y="948"/>
                </a:lnTo>
                <a:lnTo>
                  <a:pt x="2213" y="921"/>
                </a:lnTo>
                <a:lnTo>
                  <a:pt x="2217" y="891"/>
                </a:lnTo>
                <a:lnTo>
                  <a:pt x="2215" y="860"/>
                </a:lnTo>
                <a:lnTo>
                  <a:pt x="2207" y="832"/>
                </a:lnTo>
                <a:lnTo>
                  <a:pt x="2194" y="806"/>
                </a:lnTo>
                <a:lnTo>
                  <a:pt x="2176" y="783"/>
                </a:lnTo>
                <a:lnTo>
                  <a:pt x="2154" y="763"/>
                </a:lnTo>
                <a:lnTo>
                  <a:pt x="2129" y="748"/>
                </a:lnTo>
                <a:lnTo>
                  <a:pt x="2099" y="738"/>
                </a:lnTo>
                <a:lnTo>
                  <a:pt x="2086" y="736"/>
                </a:lnTo>
                <a:lnTo>
                  <a:pt x="2066" y="732"/>
                </a:lnTo>
                <a:lnTo>
                  <a:pt x="2041" y="727"/>
                </a:lnTo>
                <a:lnTo>
                  <a:pt x="2011" y="722"/>
                </a:lnTo>
                <a:lnTo>
                  <a:pt x="1976" y="717"/>
                </a:lnTo>
                <a:lnTo>
                  <a:pt x="1936" y="711"/>
                </a:lnTo>
                <a:lnTo>
                  <a:pt x="1893" y="707"/>
                </a:lnTo>
                <a:lnTo>
                  <a:pt x="1846" y="704"/>
                </a:lnTo>
                <a:lnTo>
                  <a:pt x="1846" y="608"/>
                </a:lnTo>
                <a:lnTo>
                  <a:pt x="1842" y="578"/>
                </a:lnTo>
                <a:lnTo>
                  <a:pt x="1834" y="549"/>
                </a:lnTo>
                <a:lnTo>
                  <a:pt x="1820" y="523"/>
                </a:lnTo>
                <a:lnTo>
                  <a:pt x="1801" y="501"/>
                </a:lnTo>
                <a:lnTo>
                  <a:pt x="1779" y="482"/>
                </a:lnTo>
                <a:lnTo>
                  <a:pt x="1753" y="468"/>
                </a:lnTo>
                <a:lnTo>
                  <a:pt x="1725" y="459"/>
                </a:lnTo>
                <a:lnTo>
                  <a:pt x="1694" y="456"/>
                </a:lnTo>
                <a:close/>
                <a:moveTo>
                  <a:pt x="1230" y="0"/>
                </a:moveTo>
                <a:lnTo>
                  <a:pt x="2157" y="0"/>
                </a:lnTo>
                <a:lnTo>
                  <a:pt x="2187" y="4"/>
                </a:lnTo>
                <a:lnTo>
                  <a:pt x="2214" y="12"/>
                </a:lnTo>
                <a:lnTo>
                  <a:pt x="2239" y="26"/>
                </a:lnTo>
                <a:lnTo>
                  <a:pt x="2261" y="44"/>
                </a:lnTo>
                <a:lnTo>
                  <a:pt x="2279" y="65"/>
                </a:lnTo>
                <a:lnTo>
                  <a:pt x="2292" y="90"/>
                </a:lnTo>
                <a:lnTo>
                  <a:pt x="2301" y="117"/>
                </a:lnTo>
                <a:lnTo>
                  <a:pt x="2305" y="146"/>
                </a:lnTo>
                <a:lnTo>
                  <a:pt x="2305" y="560"/>
                </a:lnTo>
                <a:lnTo>
                  <a:pt x="2656" y="336"/>
                </a:lnTo>
                <a:lnTo>
                  <a:pt x="2681" y="323"/>
                </a:lnTo>
                <a:lnTo>
                  <a:pt x="2710" y="315"/>
                </a:lnTo>
                <a:lnTo>
                  <a:pt x="2738" y="313"/>
                </a:lnTo>
                <a:lnTo>
                  <a:pt x="2767" y="316"/>
                </a:lnTo>
                <a:lnTo>
                  <a:pt x="2795" y="325"/>
                </a:lnTo>
                <a:lnTo>
                  <a:pt x="2820" y="339"/>
                </a:lnTo>
                <a:lnTo>
                  <a:pt x="2842" y="357"/>
                </a:lnTo>
                <a:lnTo>
                  <a:pt x="2859" y="380"/>
                </a:lnTo>
                <a:lnTo>
                  <a:pt x="3363" y="1155"/>
                </a:lnTo>
                <a:lnTo>
                  <a:pt x="3375" y="1178"/>
                </a:lnTo>
                <a:lnTo>
                  <a:pt x="3384" y="1203"/>
                </a:lnTo>
                <a:lnTo>
                  <a:pt x="3387" y="1228"/>
                </a:lnTo>
                <a:lnTo>
                  <a:pt x="3386" y="1253"/>
                </a:lnTo>
                <a:lnTo>
                  <a:pt x="3380" y="1277"/>
                </a:lnTo>
                <a:lnTo>
                  <a:pt x="3371" y="1301"/>
                </a:lnTo>
                <a:lnTo>
                  <a:pt x="3357" y="1322"/>
                </a:lnTo>
                <a:lnTo>
                  <a:pt x="3340" y="1341"/>
                </a:lnTo>
                <a:lnTo>
                  <a:pt x="3318" y="1357"/>
                </a:lnTo>
                <a:lnTo>
                  <a:pt x="2827" y="1671"/>
                </a:lnTo>
                <a:lnTo>
                  <a:pt x="3318" y="1984"/>
                </a:lnTo>
                <a:lnTo>
                  <a:pt x="3340" y="2001"/>
                </a:lnTo>
                <a:lnTo>
                  <a:pt x="3357" y="2019"/>
                </a:lnTo>
                <a:lnTo>
                  <a:pt x="3371" y="2041"/>
                </a:lnTo>
                <a:lnTo>
                  <a:pt x="3380" y="2064"/>
                </a:lnTo>
                <a:lnTo>
                  <a:pt x="3386" y="2088"/>
                </a:lnTo>
                <a:lnTo>
                  <a:pt x="3387" y="2113"/>
                </a:lnTo>
                <a:lnTo>
                  <a:pt x="3384" y="2138"/>
                </a:lnTo>
                <a:lnTo>
                  <a:pt x="3375" y="2163"/>
                </a:lnTo>
                <a:lnTo>
                  <a:pt x="3363" y="2186"/>
                </a:lnTo>
                <a:lnTo>
                  <a:pt x="2859" y="2962"/>
                </a:lnTo>
                <a:lnTo>
                  <a:pt x="2842" y="2984"/>
                </a:lnTo>
                <a:lnTo>
                  <a:pt x="2820" y="3002"/>
                </a:lnTo>
                <a:lnTo>
                  <a:pt x="2795" y="3016"/>
                </a:lnTo>
                <a:lnTo>
                  <a:pt x="2767" y="3025"/>
                </a:lnTo>
                <a:lnTo>
                  <a:pt x="2738" y="3028"/>
                </a:lnTo>
                <a:lnTo>
                  <a:pt x="2710" y="3026"/>
                </a:lnTo>
                <a:lnTo>
                  <a:pt x="2681" y="3019"/>
                </a:lnTo>
                <a:lnTo>
                  <a:pt x="2656" y="3006"/>
                </a:lnTo>
                <a:lnTo>
                  <a:pt x="2305" y="2782"/>
                </a:lnTo>
                <a:lnTo>
                  <a:pt x="2305" y="3194"/>
                </a:lnTo>
                <a:lnTo>
                  <a:pt x="2301" y="3224"/>
                </a:lnTo>
                <a:lnTo>
                  <a:pt x="2292" y="3251"/>
                </a:lnTo>
                <a:lnTo>
                  <a:pt x="2279" y="3276"/>
                </a:lnTo>
                <a:lnTo>
                  <a:pt x="2261" y="3298"/>
                </a:lnTo>
                <a:lnTo>
                  <a:pt x="2239" y="3316"/>
                </a:lnTo>
                <a:lnTo>
                  <a:pt x="2214" y="3329"/>
                </a:lnTo>
                <a:lnTo>
                  <a:pt x="2187" y="3338"/>
                </a:lnTo>
                <a:lnTo>
                  <a:pt x="2157" y="3341"/>
                </a:lnTo>
                <a:lnTo>
                  <a:pt x="1230" y="3341"/>
                </a:lnTo>
                <a:lnTo>
                  <a:pt x="1200" y="3338"/>
                </a:lnTo>
                <a:lnTo>
                  <a:pt x="1173" y="3329"/>
                </a:lnTo>
                <a:lnTo>
                  <a:pt x="1148" y="3316"/>
                </a:lnTo>
                <a:lnTo>
                  <a:pt x="1126" y="3298"/>
                </a:lnTo>
                <a:lnTo>
                  <a:pt x="1107" y="3276"/>
                </a:lnTo>
                <a:lnTo>
                  <a:pt x="1094" y="3251"/>
                </a:lnTo>
                <a:lnTo>
                  <a:pt x="1086" y="3224"/>
                </a:lnTo>
                <a:lnTo>
                  <a:pt x="1082" y="3194"/>
                </a:lnTo>
                <a:lnTo>
                  <a:pt x="1082" y="2782"/>
                </a:lnTo>
                <a:lnTo>
                  <a:pt x="732" y="3006"/>
                </a:lnTo>
                <a:lnTo>
                  <a:pt x="705" y="3019"/>
                </a:lnTo>
                <a:lnTo>
                  <a:pt x="677" y="3026"/>
                </a:lnTo>
                <a:lnTo>
                  <a:pt x="649" y="3028"/>
                </a:lnTo>
                <a:lnTo>
                  <a:pt x="620" y="3025"/>
                </a:lnTo>
                <a:lnTo>
                  <a:pt x="592" y="3016"/>
                </a:lnTo>
                <a:lnTo>
                  <a:pt x="567" y="3002"/>
                </a:lnTo>
                <a:lnTo>
                  <a:pt x="545" y="2984"/>
                </a:lnTo>
                <a:lnTo>
                  <a:pt x="527" y="2962"/>
                </a:lnTo>
                <a:lnTo>
                  <a:pt x="24" y="2186"/>
                </a:lnTo>
                <a:lnTo>
                  <a:pt x="10" y="2161"/>
                </a:lnTo>
                <a:lnTo>
                  <a:pt x="2" y="2133"/>
                </a:lnTo>
                <a:lnTo>
                  <a:pt x="0" y="2105"/>
                </a:lnTo>
                <a:lnTo>
                  <a:pt x="3" y="2076"/>
                </a:lnTo>
                <a:lnTo>
                  <a:pt x="13" y="2048"/>
                </a:lnTo>
                <a:lnTo>
                  <a:pt x="26" y="2023"/>
                </a:lnTo>
                <a:lnTo>
                  <a:pt x="45" y="2002"/>
                </a:lnTo>
                <a:lnTo>
                  <a:pt x="68" y="1984"/>
                </a:lnTo>
                <a:lnTo>
                  <a:pt x="560" y="1671"/>
                </a:lnTo>
                <a:lnTo>
                  <a:pt x="68" y="1357"/>
                </a:lnTo>
                <a:lnTo>
                  <a:pt x="45" y="1340"/>
                </a:lnTo>
                <a:lnTo>
                  <a:pt x="26" y="1318"/>
                </a:lnTo>
                <a:lnTo>
                  <a:pt x="12" y="1292"/>
                </a:lnTo>
                <a:lnTo>
                  <a:pt x="3" y="1265"/>
                </a:lnTo>
                <a:lnTo>
                  <a:pt x="0" y="1237"/>
                </a:lnTo>
                <a:lnTo>
                  <a:pt x="0" y="1237"/>
                </a:lnTo>
                <a:lnTo>
                  <a:pt x="2" y="1209"/>
                </a:lnTo>
                <a:lnTo>
                  <a:pt x="10" y="1181"/>
                </a:lnTo>
                <a:lnTo>
                  <a:pt x="24" y="1155"/>
                </a:lnTo>
                <a:lnTo>
                  <a:pt x="527" y="379"/>
                </a:lnTo>
                <a:lnTo>
                  <a:pt x="544" y="358"/>
                </a:lnTo>
                <a:lnTo>
                  <a:pt x="562" y="341"/>
                </a:lnTo>
                <a:lnTo>
                  <a:pt x="584" y="328"/>
                </a:lnTo>
                <a:lnTo>
                  <a:pt x="607" y="320"/>
                </a:lnTo>
                <a:lnTo>
                  <a:pt x="632" y="314"/>
                </a:lnTo>
                <a:lnTo>
                  <a:pt x="657" y="313"/>
                </a:lnTo>
                <a:lnTo>
                  <a:pt x="683" y="316"/>
                </a:lnTo>
                <a:lnTo>
                  <a:pt x="708" y="324"/>
                </a:lnTo>
                <a:lnTo>
                  <a:pt x="732" y="336"/>
                </a:lnTo>
                <a:lnTo>
                  <a:pt x="1082" y="560"/>
                </a:lnTo>
                <a:lnTo>
                  <a:pt x="1082" y="146"/>
                </a:lnTo>
                <a:lnTo>
                  <a:pt x="1086" y="117"/>
                </a:lnTo>
                <a:lnTo>
                  <a:pt x="1094" y="90"/>
                </a:lnTo>
                <a:lnTo>
                  <a:pt x="1107" y="65"/>
                </a:lnTo>
                <a:lnTo>
                  <a:pt x="1126" y="44"/>
                </a:lnTo>
                <a:lnTo>
                  <a:pt x="1148" y="26"/>
                </a:lnTo>
                <a:lnTo>
                  <a:pt x="1173" y="12"/>
                </a:lnTo>
                <a:lnTo>
                  <a:pt x="1200" y="4"/>
                </a:lnTo>
                <a:lnTo>
                  <a:pt x="123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1" name="Freeform 582"/>
          <p:cNvSpPr>
            <a:spLocks noEditPoints="1"/>
          </p:cNvSpPr>
          <p:nvPr/>
        </p:nvSpPr>
        <p:spPr bwMode="auto">
          <a:xfrm>
            <a:off x="4501012" y="2330357"/>
            <a:ext cx="439738" cy="527050"/>
          </a:xfrm>
          <a:custGeom>
            <a:avLst/>
            <a:gdLst>
              <a:gd name="T0" fmla="*/ 536 w 2769"/>
              <a:gd name="T1" fmla="*/ 1119 h 3322"/>
              <a:gd name="T2" fmla="*/ 238 w 2769"/>
              <a:gd name="T3" fmla="*/ 1204 h 3322"/>
              <a:gd name="T4" fmla="*/ 344 w 2769"/>
              <a:gd name="T5" fmla="*/ 1303 h 3322"/>
              <a:gd name="T6" fmla="*/ 793 w 2769"/>
              <a:gd name="T7" fmla="*/ 1363 h 3322"/>
              <a:gd name="T8" fmla="*/ 1374 w 2769"/>
              <a:gd name="T9" fmla="*/ 1353 h 3322"/>
              <a:gd name="T10" fmla="*/ 1753 w 2769"/>
              <a:gd name="T11" fmla="*/ 1281 h 3322"/>
              <a:gd name="T12" fmla="*/ 1753 w 2769"/>
              <a:gd name="T13" fmla="*/ 1179 h 3322"/>
              <a:gd name="T14" fmla="*/ 1374 w 2769"/>
              <a:gd name="T15" fmla="*/ 1106 h 3322"/>
              <a:gd name="T16" fmla="*/ 1771 w 2769"/>
              <a:gd name="T17" fmla="*/ 12 h 3322"/>
              <a:gd name="T18" fmla="*/ 2069 w 2769"/>
              <a:gd name="T19" fmla="*/ 90 h 3322"/>
              <a:gd name="T20" fmla="*/ 2463 w 2769"/>
              <a:gd name="T21" fmla="*/ 343 h 3322"/>
              <a:gd name="T22" fmla="*/ 2731 w 2769"/>
              <a:gd name="T23" fmla="*/ 814 h 3322"/>
              <a:gd name="T24" fmla="*/ 2730 w 2769"/>
              <a:gd name="T25" fmla="*/ 1400 h 3322"/>
              <a:gd name="T26" fmla="*/ 2459 w 2769"/>
              <a:gd name="T27" fmla="*/ 1908 h 3322"/>
              <a:gd name="T28" fmla="*/ 2036 w 2769"/>
              <a:gd name="T29" fmla="*/ 2237 h 3322"/>
              <a:gd name="T30" fmla="*/ 1288 w 2769"/>
              <a:gd name="T31" fmla="*/ 2422 h 3322"/>
              <a:gd name="T32" fmla="*/ 1309 w 2769"/>
              <a:gd name="T33" fmla="*/ 2485 h 3322"/>
              <a:gd name="T34" fmla="*/ 1448 w 2769"/>
              <a:gd name="T35" fmla="*/ 2624 h 3322"/>
              <a:gd name="T36" fmla="*/ 1423 w 2769"/>
              <a:gd name="T37" fmla="*/ 2811 h 3322"/>
              <a:gd name="T38" fmla="*/ 1661 w 2769"/>
              <a:gd name="T39" fmla="*/ 3188 h 3322"/>
              <a:gd name="T40" fmla="*/ 1600 w 2769"/>
              <a:gd name="T41" fmla="*/ 3244 h 3322"/>
              <a:gd name="T42" fmla="*/ 1217 w 2769"/>
              <a:gd name="T43" fmla="*/ 3316 h 3322"/>
              <a:gd name="T44" fmla="*/ 689 w 2769"/>
              <a:gd name="T45" fmla="*/ 3304 h 3322"/>
              <a:gd name="T46" fmla="*/ 385 w 2769"/>
              <a:gd name="T47" fmla="*/ 3218 h 3322"/>
              <a:gd name="T48" fmla="*/ 371 w 2769"/>
              <a:gd name="T49" fmla="*/ 3186 h 3322"/>
              <a:gd name="T50" fmla="*/ 515 w 2769"/>
              <a:gd name="T51" fmla="*/ 2900 h 3322"/>
              <a:gd name="T52" fmla="*/ 889 w 2769"/>
              <a:gd name="T53" fmla="*/ 2643 h 3322"/>
              <a:gd name="T54" fmla="*/ 636 w 2769"/>
              <a:gd name="T55" fmla="*/ 2554 h 3322"/>
              <a:gd name="T56" fmla="*/ 533 w 2769"/>
              <a:gd name="T57" fmla="*/ 2458 h 3322"/>
              <a:gd name="T58" fmla="*/ 512 w 2769"/>
              <a:gd name="T59" fmla="*/ 2308 h 3322"/>
              <a:gd name="T60" fmla="*/ 588 w 2769"/>
              <a:gd name="T61" fmla="*/ 2208 h 3322"/>
              <a:gd name="T62" fmla="*/ 545 w 2769"/>
              <a:gd name="T63" fmla="*/ 2107 h 3322"/>
              <a:gd name="T64" fmla="*/ 113 w 2769"/>
              <a:gd name="T65" fmla="*/ 1666 h 3322"/>
              <a:gd name="T66" fmla="*/ 0 w 2769"/>
              <a:gd name="T67" fmla="*/ 1190 h 3322"/>
              <a:gd name="T68" fmla="*/ 1 w 2769"/>
              <a:gd name="T69" fmla="*/ 1169 h 3322"/>
              <a:gd name="T70" fmla="*/ 209 w 2769"/>
              <a:gd name="T71" fmla="*/ 1064 h 3322"/>
              <a:gd name="T72" fmla="*/ 756 w 2769"/>
              <a:gd name="T73" fmla="*/ 995 h 3322"/>
              <a:gd name="T74" fmla="*/ 1435 w 2769"/>
              <a:gd name="T75" fmla="*/ 1006 h 3322"/>
              <a:gd name="T76" fmla="*/ 1913 w 2769"/>
              <a:gd name="T77" fmla="*/ 1091 h 3322"/>
              <a:gd name="T78" fmla="*/ 2031 w 2769"/>
              <a:gd name="T79" fmla="*/ 1189 h 3322"/>
              <a:gd name="T80" fmla="*/ 2023 w 2769"/>
              <a:gd name="T81" fmla="*/ 1396 h 3322"/>
              <a:gd name="T82" fmla="*/ 1920 w 2769"/>
              <a:gd name="T83" fmla="*/ 1723 h 3322"/>
              <a:gd name="T84" fmla="*/ 1628 w 2769"/>
              <a:gd name="T85" fmla="*/ 2038 h 3322"/>
              <a:gd name="T86" fmla="*/ 1845 w 2769"/>
              <a:gd name="T87" fmla="*/ 2014 h 3322"/>
              <a:gd name="T88" fmla="*/ 2219 w 2769"/>
              <a:gd name="T89" fmla="*/ 1744 h 3322"/>
              <a:gd name="T90" fmla="*/ 2429 w 2769"/>
              <a:gd name="T91" fmla="*/ 1349 h 3322"/>
              <a:gd name="T92" fmla="*/ 2404 w 2769"/>
              <a:gd name="T93" fmla="*/ 853 h 3322"/>
              <a:gd name="T94" fmla="*/ 2129 w 2769"/>
              <a:gd name="T95" fmla="*/ 522 h 3322"/>
              <a:gd name="T96" fmla="*/ 1903 w 2769"/>
              <a:gd name="T97" fmla="*/ 423 h 3322"/>
              <a:gd name="T98" fmla="*/ 1849 w 2769"/>
              <a:gd name="T99" fmla="*/ 410 h 3322"/>
              <a:gd name="T100" fmla="*/ 1540 w 2769"/>
              <a:gd name="T101" fmla="*/ 397 h 3322"/>
              <a:gd name="T102" fmla="*/ 1351 w 2769"/>
              <a:gd name="T103" fmla="*/ 572 h 3322"/>
              <a:gd name="T104" fmla="*/ 1144 w 2769"/>
              <a:gd name="T105" fmla="*/ 715 h 3322"/>
              <a:gd name="T106" fmla="*/ 869 w 2769"/>
              <a:gd name="T107" fmla="*/ 749 h 3322"/>
              <a:gd name="T108" fmla="*/ 707 w 2769"/>
              <a:gd name="T109" fmla="*/ 584 h 3322"/>
              <a:gd name="T110" fmla="*/ 732 w 2769"/>
              <a:gd name="T111" fmla="*/ 326 h 3322"/>
              <a:gd name="T112" fmla="*/ 940 w 2769"/>
              <a:gd name="T113" fmla="*/ 84 h 3322"/>
              <a:gd name="T114" fmla="*/ 1410 w 2769"/>
              <a:gd name="T115" fmla="*/ 5 h 3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69" h="3322">
                <a:moveTo>
                  <a:pt x="1016" y="1091"/>
                </a:moveTo>
                <a:lnTo>
                  <a:pt x="940" y="1091"/>
                </a:lnTo>
                <a:lnTo>
                  <a:pt x="865" y="1093"/>
                </a:lnTo>
                <a:lnTo>
                  <a:pt x="793" y="1097"/>
                </a:lnTo>
                <a:lnTo>
                  <a:pt x="724" y="1101"/>
                </a:lnTo>
                <a:lnTo>
                  <a:pt x="658" y="1106"/>
                </a:lnTo>
                <a:lnTo>
                  <a:pt x="595" y="1112"/>
                </a:lnTo>
                <a:lnTo>
                  <a:pt x="536" y="1119"/>
                </a:lnTo>
                <a:lnTo>
                  <a:pt x="481" y="1127"/>
                </a:lnTo>
                <a:lnTo>
                  <a:pt x="431" y="1137"/>
                </a:lnTo>
                <a:lnTo>
                  <a:pt x="385" y="1146"/>
                </a:lnTo>
                <a:lnTo>
                  <a:pt x="344" y="1156"/>
                </a:lnTo>
                <a:lnTo>
                  <a:pt x="309" y="1167"/>
                </a:lnTo>
                <a:lnTo>
                  <a:pt x="279" y="1179"/>
                </a:lnTo>
                <a:lnTo>
                  <a:pt x="255" y="1191"/>
                </a:lnTo>
                <a:lnTo>
                  <a:pt x="238" y="1204"/>
                </a:lnTo>
                <a:lnTo>
                  <a:pt x="227" y="1217"/>
                </a:lnTo>
                <a:lnTo>
                  <a:pt x="223" y="1230"/>
                </a:lnTo>
                <a:lnTo>
                  <a:pt x="227" y="1244"/>
                </a:lnTo>
                <a:lnTo>
                  <a:pt x="238" y="1257"/>
                </a:lnTo>
                <a:lnTo>
                  <a:pt x="255" y="1269"/>
                </a:lnTo>
                <a:lnTo>
                  <a:pt x="279" y="1281"/>
                </a:lnTo>
                <a:lnTo>
                  <a:pt x="309" y="1293"/>
                </a:lnTo>
                <a:lnTo>
                  <a:pt x="344" y="1303"/>
                </a:lnTo>
                <a:lnTo>
                  <a:pt x="385" y="1314"/>
                </a:lnTo>
                <a:lnTo>
                  <a:pt x="431" y="1323"/>
                </a:lnTo>
                <a:lnTo>
                  <a:pt x="481" y="1333"/>
                </a:lnTo>
                <a:lnTo>
                  <a:pt x="536" y="1340"/>
                </a:lnTo>
                <a:lnTo>
                  <a:pt x="595" y="1348"/>
                </a:lnTo>
                <a:lnTo>
                  <a:pt x="658" y="1353"/>
                </a:lnTo>
                <a:lnTo>
                  <a:pt x="724" y="1359"/>
                </a:lnTo>
                <a:lnTo>
                  <a:pt x="793" y="1363"/>
                </a:lnTo>
                <a:lnTo>
                  <a:pt x="865" y="1366"/>
                </a:lnTo>
                <a:lnTo>
                  <a:pt x="940" y="1368"/>
                </a:lnTo>
                <a:lnTo>
                  <a:pt x="1016" y="1368"/>
                </a:lnTo>
                <a:lnTo>
                  <a:pt x="1092" y="1368"/>
                </a:lnTo>
                <a:lnTo>
                  <a:pt x="1166" y="1366"/>
                </a:lnTo>
                <a:lnTo>
                  <a:pt x="1238" y="1363"/>
                </a:lnTo>
                <a:lnTo>
                  <a:pt x="1307" y="1359"/>
                </a:lnTo>
                <a:lnTo>
                  <a:pt x="1374" y="1353"/>
                </a:lnTo>
                <a:lnTo>
                  <a:pt x="1436" y="1348"/>
                </a:lnTo>
                <a:lnTo>
                  <a:pt x="1495" y="1340"/>
                </a:lnTo>
                <a:lnTo>
                  <a:pt x="1550" y="1333"/>
                </a:lnTo>
                <a:lnTo>
                  <a:pt x="1601" y="1323"/>
                </a:lnTo>
                <a:lnTo>
                  <a:pt x="1647" y="1314"/>
                </a:lnTo>
                <a:lnTo>
                  <a:pt x="1688" y="1303"/>
                </a:lnTo>
                <a:lnTo>
                  <a:pt x="1723" y="1293"/>
                </a:lnTo>
                <a:lnTo>
                  <a:pt x="1753" y="1281"/>
                </a:lnTo>
                <a:lnTo>
                  <a:pt x="1776" y="1269"/>
                </a:lnTo>
                <a:lnTo>
                  <a:pt x="1794" y="1257"/>
                </a:lnTo>
                <a:lnTo>
                  <a:pt x="1804" y="1244"/>
                </a:lnTo>
                <a:lnTo>
                  <a:pt x="1808" y="1230"/>
                </a:lnTo>
                <a:lnTo>
                  <a:pt x="1804" y="1217"/>
                </a:lnTo>
                <a:lnTo>
                  <a:pt x="1794" y="1204"/>
                </a:lnTo>
                <a:lnTo>
                  <a:pt x="1776" y="1191"/>
                </a:lnTo>
                <a:lnTo>
                  <a:pt x="1753" y="1179"/>
                </a:lnTo>
                <a:lnTo>
                  <a:pt x="1723" y="1167"/>
                </a:lnTo>
                <a:lnTo>
                  <a:pt x="1688" y="1156"/>
                </a:lnTo>
                <a:lnTo>
                  <a:pt x="1647" y="1146"/>
                </a:lnTo>
                <a:lnTo>
                  <a:pt x="1601" y="1137"/>
                </a:lnTo>
                <a:lnTo>
                  <a:pt x="1550" y="1127"/>
                </a:lnTo>
                <a:lnTo>
                  <a:pt x="1495" y="1119"/>
                </a:lnTo>
                <a:lnTo>
                  <a:pt x="1436" y="1112"/>
                </a:lnTo>
                <a:lnTo>
                  <a:pt x="1374" y="1106"/>
                </a:lnTo>
                <a:lnTo>
                  <a:pt x="1307" y="1101"/>
                </a:lnTo>
                <a:lnTo>
                  <a:pt x="1238" y="1097"/>
                </a:lnTo>
                <a:lnTo>
                  <a:pt x="1166" y="1093"/>
                </a:lnTo>
                <a:lnTo>
                  <a:pt x="1092" y="1091"/>
                </a:lnTo>
                <a:lnTo>
                  <a:pt x="1016" y="1091"/>
                </a:lnTo>
                <a:close/>
                <a:moveTo>
                  <a:pt x="1620" y="0"/>
                </a:moveTo>
                <a:lnTo>
                  <a:pt x="1696" y="4"/>
                </a:lnTo>
                <a:lnTo>
                  <a:pt x="1771" y="12"/>
                </a:lnTo>
                <a:lnTo>
                  <a:pt x="1845" y="25"/>
                </a:lnTo>
                <a:lnTo>
                  <a:pt x="1917" y="41"/>
                </a:lnTo>
                <a:lnTo>
                  <a:pt x="1939" y="46"/>
                </a:lnTo>
                <a:lnTo>
                  <a:pt x="1964" y="54"/>
                </a:lnTo>
                <a:lnTo>
                  <a:pt x="2003" y="66"/>
                </a:lnTo>
                <a:lnTo>
                  <a:pt x="2023" y="72"/>
                </a:lnTo>
                <a:lnTo>
                  <a:pt x="2045" y="81"/>
                </a:lnTo>
                <a:lnTo>
                  <a:pt x="2069" y="90"/>
                </a:lnTo>
                <a:lnTo>
                  <a:pt x="2093" y="98"/>
                </a:lnTo>
                <a:lnTo>
                  <a:pt x="2150" y="124"/>
                </a:lnTo>
                <a:lnTo>
                  <a:pt x="2207" y="153"/>
                </a:lnTo>
                <a:lnTo>
                  <a:pt x="2262" y="185"/>
                </a:lnTo>
                <a:lnTo>
                  <a:pt x="2315" y="219"/>
                </a:lnTo>
                <a:lnTo>
                  <a:pt x="2367" y="257"/>
                </a:lnTo>
                <a:lnTo>
                  <a:pt x="2416" y="298"/>
                </a:lnTo>
                <a:lnTo>
                  <a:pt x="2463" y="343"/>
                </a:lnTo>
                <a:lnTo>
                  <a:pt x="2507" y="389"/>
                </a:lnTo>
                <a:lnTo>
                  <a:pt x="2548" y="439"/>
                </a:lnTo>
                <a:lnTo>
                  <a:pt x="2590" y="496"/>
                </a:lnTo>
                <a:lnTo>
                  <a:pt x="2626" y="556"/>
                </a:lnTo>
                <a:lnTo>
                  <a:pt x="2659" y="619"/>
                </a:lnTo>
                <a:lnTo>
                  <a:pt x="2687" y="682"/>
                </a:lnTo>
                <a:lnTo>
                  <a:pt x="2712" y="747"/>
                </a:lnTo>
                <a:lnTo>
                  <a:pt x="2731" y="814"/>
                </a:lnTo>
                <a:lnTo>
                  <a:pt x="2747" y="881"/>
                </a:lnTo>
                <a:lnTo>
                  <a:pt x="2759" y="950"/>
                </a:lnTo>
                <a:lnTo>
                  <a:pt x="2765" y="1018"/>
                </a:lnTo>
                <a:lnTo>
                  <a:pt x="2769" y="1087"/>
                </a:lnTo>
                <a:lnTo>
                  <a:pt x="2768" y="1155"/>
                </a:lnTo>
                <a:lnTo>
                  <a:pt x="2761" y="1237"/>
                </a:lnTo>
                <a:lnTo>
                  <a:pt x="2748" y="1320"/>
                </a:lnTo>
                <a:lnTo>
                  <a:pt x="2730" y="1400"/>
                </a:lnTo>
                <a:lnTo>
                  <a:pt x="2706" y="1479"/>
                </a:lnTo>
                <a:lnTo>
                  <a:pt x="2678" y="1555"/>
                </a:lnTo>
                <a:lnTo>
                  <a:pt x="2644" y="1630"/>
                </a:lnTo>
                <a:lnTo>
                  <a:pt x="2607" y="1703"/>
                </a:lnTo>
                <a:lnTo>
                  <a:pt x="2564" y="1772"/>
                </a:lnTo>
                <a:lnTo>
                  <a:pt x="2517" y="1838"/>
                </a:lnTo>
                <a:lnTo>
                  <a:pt x="2488" y="1873"/>
                </a:lnTo>
                <a:lnTo>
                  <a:pt x="2459" y="1908"/>
                </a:lnTo>
                <a:lnTo>
                  <a:pt x="2428" y="1944"/>
                </a:lnTo>
                <a:lnTo>
                  <a:pt x="2400" y="1973"/>
                </a:lnTo>
                <a:lnTo>
                  <a:pt x="2355" y="2017"/>
                </a:lnTo>
                <a:lnTo>
                  <a:pt x="2310" y="2056"/>
                </a:lnTo>
                <a:lnTo>
                  <a:pt x="2264" y="2094"/>
                </a:lnTo>
                <a:lnTo>
                  <a:pt x="2190" y="2147"/>
                </a:lnTo>
                <a:lnTo>
                  <a:pt x="2114" y="2194"/>
                </a:lnTo>
                <a:lnTo>
                  <a:pt x="2036" y="2237"/>
                </a:lnTo>
                <a:lnTo>
                  <a:pt x="1955" y="2274"/>
                </a:lnTo>
                <a:lnTo>
                  <a:pt x="1862" y="2311"/>
                </a:lnTo>
                <a:lnTo>
                  <a:pt x="1768" y="2342"/>
                </a:lnTo>
                <a:lnTo>
                  <a:pt x="1671" y="2367"/>
                </a:lnTo>
                <a:lnTo>
                  <a:pt x="1576" y="2387"/>
                </a:lnTo>
                <a:lnTo>
                  <a:pt x="1480" y="2402"/>
                </a:lnTo>
                <a:lnTo>
                  <a:pt x="1383" y="2414"/>
                </a:lnTo>
                <a:lnTo>
                  <a:pt x="1288" y="2422"/>
                </a:lnTo>
                <a:lnTo>
                  <a:pt x="1235" y="2425"/>
                </a:lnTo>
                <a:lnTo>
                  <a:pt x="1183" y="2427"/>
                </a:lnTo>
                <a:lnTo>
                  <a:pt x="1187" y="2430"/>
                </a:lnTo>
                <a:lnTo>
                  <a:pt x="1191" y="2431"/>
                </a:lnTo>
                <a:lnTo>
                  <a:pt x="1220" y="2443"/>
                </a:lnTo>
                <a:lnTo>
                  <a:pt x="1249" y="2454"/>
                </a:lnTo>
                <a:lnTo>
                  <a:pt x="1279" y="2468"/>
                </a:lnTo>
                <a:lnTo>
                  <a:pt x="1309" y="2485"/>
                </a:lnTo>
                <a:lnTo>
                  <a:pt x="1341" y="2504"/>
                </a:lnTo>
                <a:lnTo>
                  <a:pt x="1363" y="2519"/>
                </a:lnTo>
                <a:lnTo>
                  <a:pt x="1386" y="2539"/>
                </a:lnTo>
                <a:lnTo>
                  <a:pt x="1398" y="2551"/>
                </a:lnTo>
                <a:lnTo>
                  <a:pt x="1411" y="2565"/>
                </a:lnTo>
                <a:lnTo>
                  <a:pt x="1424" y="2582"/>
                </a:lnTo>
                <a:lnTo>
                  <a:pt x="1438" y="2604"/>
                </a:lnTo>
                <a:lnTo>
                  <a:pt x="1448" y="2624"/>
                </a:lnTo>
                <a:lnTo>
                  <a:pt x="1455" y="2649"/>
                </a:lnTo>
                <a:lnTo>
                  <a:pt x="1459" y="2677"/>
                </a:lnTo>
                <a:lnTo>
                  <a:pt x="1460" y="2708"/>
                </a:lnTo>
                <a:lnTo>
                  <a:pt x="1456" y="2737"/>
                </a:lnTo>
                <a:lnTo>
                  <a:pt x="1450" y="2759"/>
                </a:lnTo>
                <a:lnTo>
                  <a:pt x="1442" y="2779"/>
                </a:lnTo>
                <a:lnTo>
                  <a:pt x="1433" y="2796"/>
                </a:lnTo>
                <a:lnTo>
                  <a:pt x="1423" y="2811"/>
                </a:lnTo>
                <a:lnTo>
                  <a:pt x="1466" y="2848"/>
                </a:lnTo>
                <a:lnTo>
                  <a:pt x="1505" y="2888"/>
                </a:lnTo>
                <a:lnTo>
                  <a:pt x="1541" y="2931"/>
                </a:lnTo>
                <a:lnTo>
                  <a:pt x="1573" y="2978"/>
                </a:lnTo>
                <a:lnTo>
                  <a:pt x="1602" y="3027"/>
                </a:lnTo>
                <a:lnTo>
                  <a:pt x="1625" y="3078"/>
                </a:lnTo>
                <a:lnTo>
                  <a:pt x="1646" y="3132"/>
                </a:lnTo>
                <a:lnTo>
                  <a:pt x="1661" y="3188"/>
                </a:lnTo>
                <a:lnTo>
                  <a:pt x="1656" y="3188"/>
                </a:lnTo>
                <a:lnTo>
                  <a:pt x="1658" y="3188"/>
                </a:lnTo>
                <a:lnTo>
                  <a:pt x="1658" y="3189"/>
                </a:lnTo>
                <a:lnTo>
                  <a:pt x="1658" y="3190"/>
                </a:lnTo>
                <a:lnTo>
                  <a:pt x="1653" y="3204"/>
                </a:lnTo>
                <a:lnTo>
                  <a:pt x="1643" y="3218"/>
                </a:lnTo>
                <a:lnTo>
                  <a:pt x="1624" y="3232"/>
                </a:lnTo>
                <a:lnTo>
                  <a:pt x="1600" y="3244"/>
                </a:lnTo>
                <a:lnTo>
                  <a:pt x="1570" y="3257"/>
                </a:lnTo>
                <a:lnTo>
                  <a:pt x="1533" y="3268"/>
                </a:lnTo>
                <a:lnTo>
                  <a:pt x="1491" y="3279"/>
                </a:lnTo>
                <a:lnTo>
                  <a:pt x="1445" y="3288"/>
                </a:lnTo>
                <a:lnTo>
                  <a:pt x="1394" y="3296"/>
                </a:lnTo>
                <a:lnTo>
                  <a:pt x="1338" y="3304"/>
                </a:lnTo>
                <a:lnTo>
                  <a:pt x="1279" y="3310"/>
                </a:lnTo>
                <a:lnTo>
                  <a:pt x="1217" y="3316"/>
                </a:lnTo>
                <a:lnTo>
                  <a:pt x="1152" y="3319"/>
                </a:lnTo>
                <a:lnTo>
                  <a:pt x="1084" y="3321"/>
                </a:lnTo>
                <a:lnTo>
                  <a:pt x="1014" y="3322"/>
                </a:lnTo>
                <a:lnTo>
                  <a:pt x="944" y="3321"/>
                </a:lnTo>
                <a:lnTo>
                  <a:pt x="875" y="3319"/>
                </a:lnTo>
                <a:lnTo>
                  <a:pt x="810" y="3316"/>
                </a:lnTo>
                <a:lnTo>
                  <a:pt x="748" y="3310"/>
                </a:lnTo>
                <a:lnTo>
                  <a:pt x="689" y="3304"/>
                </a:lnTo>
                <a:lnTo>
                  <a:pt x="633" y="3296"/>
                </a:lnTo>
                <a:lnTo>
                  <a:pt x="582" y="3288"/>
                </a:lnTo>
                <a:lnTo>
                  <a:pt x="536" y="3279"/>
                </a:lnTo>
                <a:lnTo>
                  <a:pt x="494" y="3268"/>
                </a:lnTo>
                <a:lnTo>
                  <a:pt x="458" y="3257"/>
                </a:lnTo>
                <a:lnTo>
                  <a:pt x="428" y="3244"/>
                </a:lnTo>
                <a:lnTo>
                  <a:pt x="403" y="3232"/>
                </a:lnTo>
                <a:lnTo>
                  <a:pt x="385" y="3218"/>
                </a:lnTo>
                <a:lnTo>
                  <a:pt x="374" y="3204"/>
                </a:lnTo>
                <a:lnTo>
                  <a:pt x="370" y="3190"/>
                </a:lnTo>
                <a:lnTo>
                  <a:pt x="370" y="3189"/>
                </a:lnTo>
                <a:lnTo>
                  <a:pt x="371" y="3189"/>
                </a:lnTo>
                <a:lnTo>
                  <a:pt x="371" y="3188"/>
                </a:lnTo>
                <a:lnTo>
                  <a:pt x="370" y="3188"/>
                </a:lnTo>
                <a:lnTo>
                  <a:pt x="371" y="3188"/>
                </a:lnTo>
                <a:lnTo>
                  <a:pt x="371" y="3186"/>
                </a:lnTo>
                <a:lnTo>
                  <a:pt x="371" y="3185"/>
                </a:lnTo>
                <a:lnTo>
                  <a:pt x="371" y="3182"/>
                </a:lnTo>
                <a:lnTo>
                  <a:pt x="372" y="3181"/>
                </a:lnTo>
                <a:lnTo>
                  <a:pt x="390" y="3119"/>
                </a:lnTo>
                <a:lnTo>
                  <a:pt x="414" y="3059"/>
                </a:lnTo>
                <a:lnTo>
                  <a:pt x="443" y="3003"/>
                </a:lnTo>
                <a:lnTo>
                  <a:pt x="477" y="2950"/>
                </a:lnTo>
                <a:lnTo>
                  <a:pt x="515" y="2900"/>
                </a:lnTo>
                <a:lnTo>
                  <a:pt x="558" y="2855"/>
                </a:lnTo>
                <a:lnTo>
                  <a:pt x="604" y="2814"/>
                </a:lnTo>
                <a:lnTo>
                  <a:pt x="656" y="2777"/>
                </a:lnTo>
                <a:lnTo>
                  <a:pt x="709" y="2744"/>
                </a:lnTo>
                <a:lnTo>
                  <a:pt x="767" y="2717"/>
                </a:lnTo>
                <a:lnTo>
                  <a:pt x="827" y="2697"/>
                </a:lnTo>
                <a:lnTo>
                  <a:pt x="889" y="2681"/>
                </a:lnTo>
                <a:lnTo>
                  <a:pt x="889" y="2643"/>
                </a:lnTo>
                <a:lnTo>
                  <a:pt x="823" y="2625"/>
                </a:lnTo>
                <a:lnTo>
                  <a:pt x="754" y="2606"/>
                </a:lnTo>
                <a:lnTo>
                  <a:pt x="723" y="2595"/>
                </a:lnTo>
                <a:lnTo>
                  <a:pt x="691" y="2581"/>
                </a:lnTo>
                <a:lnTo>
                  <a:pt x="676" y="2574"/>
                </a:lnTo>
                <a:lnTo>
                  <a:pt x="659" y="2566"/>
                </a:lnTo>
                <a:lnTo>
                  <a:pt x="647" y="2559"/>
                </a:lnTo>
                <a:lnTo>
                  <a:pt x="636" y="2554"/>
                </a:lnTo>
                <a:lnTo>
                  <a:pt x="624" y="2546"/>
                </a:lnTo>
                <a:lnTo>
                  <a:pt x="612" y="2538"/>
                </a:lnTo>
                <a:lnTo>
                  <a:pt x="599" y="2529"/>
                </a:lnTo>
                <a:lnTo>
                  <a:pt x="586" y="2518"/>
                </a:lnTo>
                <a:lnTo>
                  <a:pt x="572" y="2506"/>
                </a:lnTo>
                <a:lnTo>
                  <a:pt x="558" y="2492"/>
                </a:lnTo>
                <a:lnTo>
                  <a:pt x="544" y="2474"/>
                </a:lnTo>
                <a:lnTo>
                  <a:pt x="533" y="2458"/>
                </a:lnTo>
                <a:lnTo>
                  <a:pt x="523" y="2438"/>
                </a:lnTo>
                <a:lnTo>
                  <a:pt x="514" y="2417"/>
                </a:lnTo>
                <a:lnTo>
                  <a:pt x="508" y="2391"/>
                </a:lnTo>
                <a:lnTo>
                  <a:pt x="506" y="2370"/>
                </a:lnTo>
                <a:lnTo>
                  <a:pt x="506" y="2351"/>
                </a:lnTo>
                <a:lnTo>
                  <a:pt x="508" y="2329"/>
                </a:lnTo>
                <a:lnTo>
                  <a:pt x="510" y="2318"/>
                </a:lnTo>
                <a:lnTo>
                  <a:pt x="512" y="2308"/>
                </a:lnTo>
                <a:lnTo>
                  <a:pt x="515" y="2298"/>
                </a:lnTo>
                <a:lnTo>
                  <a:pt x="521" y="2287"/>
                </a:lnTo>
                <a:lnTo>
                  <a:pt x="527" y="2274"/>
                </a:lnTo>
                <a:lnTo>
                  <a:pt x="538" y="2258"/>
                </a:lnTo>
                <a:lnTo>
                  <a:pt x="537" y="2259"/>
                </a:lnTo>
                <a:lnTo>
                  <a:pt x="554" y="2237"/>
                </a:lnTo>
                <a:lnTo>
                  <a:pt x="571" y="2220"/>
                </a:lnTo>
                <a:lnTo>
                  <a:pt x="588" y="2208"/>
                </a:lnTo>
                <a:lnTo>
                  <a:pt x="604" y="2198"/>
                </a:lnTo>
                <a:lnTo>
                  <a:pt x="618" y="2192"/>
                </a:lnTo>
                <a:lnTo>
                  <a:pt x="630" y="2186"/>
                </a:lnTo>
                <a:lnTo>
                  <a:pt x="653" y="2179"/>
                </a:lnTo>
                <a:lnTo>
                  <a:pt x="673" y="2174"/>
                </a:lnTo>
                <a:lnTo>
                  <a:pt x="691" y="2171"/>
                </a:lnTo>
                <a:lnTo>
                  <a:pt x="617" y="2142"/>
                </a:lnTo>
                <a:lnTo>
                  <a:pt x="545" y="2107"/>
                </a:lnTo>
                <a:lnTo>
                  <a:pt x="478" y="2068"/>
                </a:lnTo>
                <a:lnTo>
                  <a:pt x="414" y="2024"/>
                </a:lnTo>
                <a:lnTo>
                  <a:pt x="353" y="1974"/>
                </a:lnTo>
                <a:lnTo>
                  <a:pt x="296" y="1920"/>
                </a:lnTo>
                <a:lnTo>
                  <a:pt x="243" y="1863"/>
                </a:lnTo>
                <a:lnTo>
                  <a:pt x="195" y="1801"/>
                </a:lnTo>
                <a:lnTo>
                  <a:pt x="151" y="1735"/>
                </a:lnTo>
                <a:lnTo>
                  <a:pt x="113" y="1666"/>
                </a:lnTo>
                <a:lnTo>
                  <a:pt x="79" y="1593"/>
                </a:lnTo>
                <a:lnTo>
                  <a:pt x="51" y="1519"/>
                </a:lnTo>
                <a:lnTo>
                  <a:pt x="29" y="1441"/>
                </a:lnTo>
                <a:lnTo>
                  <a:pt x="13" y="1361"/>
                </a:lnTo>
                <a:lnTo>
                  <a:pt x="3" y="1278"/>
                </a:lnTo>
                <a:lnTo>
                  <a:pt x="0" y="1195"/>
                </a:lnTo>
                <a:lnTo>
                  <a:pt x="0" y="1193"/>
                </a:lnTo>
                <a:lnTo>
                  <a:pt x="0" y="1190"/>
                </a:lnTo>
                <a:lnTo>
                  <a:pt x="0" y="1185"/>
                </a:lnTo>
                <a:lnTo>
                  <a:pt x="0" y="1182"/>
                </a:lnTo>
                <a:lnTo>
                  <a:pt x="0" y="1180"/>
                </a:lnTo>
                <a:lnTo>
                  <a:pt x="0" y="1177"/>
                </a:lnTo>
                <a:lnTo>
                  <a:pt x="0" y="1174"/>
                </a:lnTo>
                <a:lnTo>
                  <a:pt x="0" y="1171"/>
                </a:lnTo>
                <a:lnTo>
                  <a:pt x="0" y="1170"/>
                </a:lnTo>
                <a:lnTo>
                  <a:pt x="1" y="1169"/>
                </a:lnTo>
                <a:lnTo>
                  <a:pt x="2" y="1169"/>
                </a:lnTo>
                <a:lnTo>
                  <a:pt x="12" y="1153"/>
                </a:lnTo>
                <a:lnTo>
                  <a:pt x="29" y="1137"/>
                </a:lnTo>
                <a:lnTo>
                  <a:pt x="53" y="1121"/>
                </a:lnTo>
                <a:lnTo>
                  <a:pt x="83" y="1105"/>
                </a:lnTo>
                <a:lnTo>
                  <a:pt x="119" y="1091"/>
                </a:lnTo>
                <a:lnTo>
                  <a:pt x="162" y="1077"/>
                </a:lnTo>
                <a:lnTo>
                  <a:pt x="209" y="1064"/>
                </a:lnTo>
                <a:lnTo>
                  <a:pt x="263" y="1052"/>
                </a:lnTo>
                <a:lnTo>
                  <a:pt x="320" y="1042"/>
                </a:lnTo>
                <a:lnTo>
                  <a:pt x="384" y="1031"/>
                </a:lnTo>
                <a:lnTo>
                  <a:pt x="451" y="1021"/>
                </a:lnTo>
                <a:lnTo>
                  <a:pt x="522" y="1013"/>
                </a:lnTo>
                <a:lnTo>
                  <a:pt x="597" y="1006"/>
                </a:lnTo>
                <a:lnTo>
                  <a:pt x="675" y="999"/>
                </a:lnTo>
                <a:lnTo>
                  <a:pt x="756" y="995"/>
                </a:lnTo>
                <a:lnTo>
                  <a:pt x="840" y="992"/>
                </a:lnTo>
                <a:lnTo>
                  <a:pt x="927" y="990"/>
                </a:lnTo>
                <a:lnTo>
                  <a:pt x="1016" y="989"/>
                </a:lnTo>
                <a:lnTo>
                  <a:pt x="1104" y="990"/>
                </a:lnTo>
                <a:lnTo>
                  <a:pt x="1190" y="992"/>
                </a:lnTo>
                <a:lnTo>
                  <a:pt x="1275" y="995"/>
                </a:lnTo>
                <a:lnTo>
                  <a:pt x="1356" y="999"/>
                </a:lnTo>
                <a:lnTo>
                  <a:pt x="1435" y="1006"/>
                </a:lnTo>
                <a:lnTo>
                  <a:pt x="1510" y="1012"/>
                </a:lnTo>
                <a:lnTo>
                  <a:pt x="1580" y="1021"/>
                </a:lnTo>
                <a:lnTo>
                  <a:pt x="1648" y="1031"/>
                </a:lnTo>
                <a:lnTo>
                  <a:pt x="1711" y="1040"/>
                </a:lnTo>
                <a:lnTo>
                  <a:pt x="1769" y="1052"/>
                </a:lnTo>
                <a:lnTo>
                  <a:pt x="1823" y="1064"/>
                </a:lnTo>
                <a:lnTo>
                  <a:pt x="1870" y="1077"/>
                </a:lnTo>
                <a:lnTo>
                  <a:pt x="1913" y="1091"/>
                </a:lnTo>
                <a:lnTo>
                  <a:pt x="1949" y="1105"/>
                </a:lnTo>
                <a:lnTo>
                  <a:pt x="1979" y="1121"/>
                </a:lnTo>
                <a:lnTo>
                  <a:pt x="2003" y="1137"/>
                </a:lnTo>
                <a:lnTo>
                  <a:pt x="2020" y="1153"/>
                </a:lnTo>
                <a:lnTo>
                  <a:pt x="2029" y="1169"/>
                </a:lnTo>
                <a:lnTo>
                  <a:pt x="2029" y="1171"/>
                </a:lnTo>
                <a:lnTo>
                  <a:pt x="2030" y="1178"/>
                </a:lnTo>
                <a:lnTo>
                  <a:pt x="2031" y="1189"/>
                </a:lnTo>
                <a:lnTo>
                  <a:pt x="2031" y="1204"/>
                </a:lnTo>
                <a:lnTo>
                  <a:pt x="2033" y="1222"/>
                </a:lnTo>
                <a:lnTo>
                  <a:pt x="2033" y="1245"/>
                </a:lnTo>
                <a:lnTo>
                  <a:pt x="2033" y="1270"/>
                </a:lnTo>
                <a:lnTo>
                  <a:pt x="2031" y="1298"/>
                </a:lnTo>
                <a:lnTo>
                  <a:pt x="2030" y="1328"/>
                </a:lnTo>
                <a:lnTo>
                  <a:pt x="2027" y="1362"/>
                </a:lnTo>
                <a:lnTo>
                  <a:pt x="2023" y="1396"/>
                </a:lnTo>
                <a:lnTo>
                  <a:pt x="2018" y="1433"/>
                </a:lnTo>
                <a:lnTo>
                  <a:pt x="2010" y="1472"/>
                </a:lnTo>
                <a:lnTo>
                  <a:pt x="2000" y="1512"/>
                </a:lnTo>
                <a:lnTo>
                  <a:pt x="1990" y="1553"/>
                </a:lnTo>
                <a:lnTo>
                  <a:pt x="1976" y="1595"/>
                </a:lnTo>
                <a:lnTo>
                  <a:pt x="1960" y="1638"/>
                </a:lnTo>
                <a:lnTo>
                  <a:pt x="1941" y="1681"/>
                </a:lnTo>
                <a:lnTo>
                  <a:pt x="1920" y="1723"/>
                </a:lnTo>
                <a:lnTo>
                  <a:pt x="1895" y="1766"/>
                </a:lnTo>
                <a:lnTo>
                  <a:pt x="1869" y="1809"/>
                </a:lnTo>
                <a:lnTo>
                  <a:pt x="1838" y="1850"/>
                </a:lnTo>
                <a:lnTo>
                  <a:pt x="1803" y="1891"/>
                </a:lnTo>
                <a:lnTo>
                  <a:pt x="1766" y="1930"/>
                </a:lnTo>
                <a:lnTo>
                  <a:pt x="1723" y="1968"/>
                </a:lnTo>
                <a:lnTo>
                  <a:pt x="1677" y="2004"/>
                </a:lnTo>
                <a:lnTo>
                  <a:pt x="1628" y="2038"/>
                </a:lnTo>
                <a:lnTo>
                  <a:pt x="1572" y="2070"/>
                </a:lnTo>
                <a:lnTo>
                  <a:pt x="1513" y="2100"/>
                </a:lnTo>
                <a:lnTo>
                  <a:pt x="1449" y="2127"/>
                </a:lnTo>
                <a:lnTo>
                  <a:pt x="1531" y="2111"/>
                </a:lnTo>
                <a:lnTo>
                  <a:pt x="1613" y="2093"/>
                </a:lnTo>
                <a:lnTo>
                  <a:pt x="1692" y="2070"/>
                </a:lnTo>
                <a:lnTo>
                  <a:pt x="1769" y="2044"/>
                </a:lnTo>
                <a:lnTo>
                  <a:pt x="1845" y="2014"/>
                </a:lnTo>
                <a:lnTo>
                  <a:pt x="1909" y="1983"/>
                </a:lnTo>
                <a:lnTo>
                  <a:pt x="1973" y="1947"/>
                </a:lnTo>
                <a:lnTo>
                  <a:pt x="2031" y="1909"/>
                </a:lnTo>
                <a:lnTo>
                  <a:pt x="2088" y="1867"/>
                </a:lnTo>
                <a:lnTo>
                  <a:pt x="2125" y="1837"/>
                </a:lnTo>
                <a:lnTo>
                  <a:pt x="2160" y="1805"/>
                </a:lnTo>
                <a:lnTo>
                  <a:pt x="2192" y="1774"/>
                </a:lnTo>
                <a:lnTo>
                  <a:pt x="2219" y="1744"/>
                </a:lnTo>
                <a:lnTo>
                  <a:pt x="2240" y="1719"/>
                </a:lnTo>
                <a:lnTo>
                  <a:pt x="2263" y="1692"/>
                </a:lnTo>
                <a:lnTo>
                  <a:pt x="2283" y="1664"/>
                </a:lnTo>
                <a:lnTo>
                  <a:pt x="2322" y="1605"/>
                </a:lnTo>
                <a:lnTo>
                  <a:pt x="2356" y="1544"/>
                </a:lnTo>
                <a:lnTo>
                  <a:pt x="2385" y="1480"/>
                </a:lnTo>
                <a:lnTo>
                  <a:pt x="2410" y="1415"/>
                </a:lnTo>
                <a:lnTo>
                  <a:pt x="2429" y="1349"/>
                </a:lnTo>
                <a:lnTo>
                  <a:pt x="2443" y="1281"/>
                </a:lnTo>
                <a:lnTo>
                  <a:pt x="2453" y="1212"/>
                </a:lnTo>
                <a:lnTo>
                  <a:pt x="2456" y="1144"/>
                </a:lnTo>
                <a:lnTo>
                  <a:pt x="2455" y="1084"/>
                </a:lnTo>
                <a:lnTo>
                  <a:pt x="2448" y="1024"/>
                </a:lnTo>
                <a:lnTo>
                  <a:pt x="2438" y="966"/>
                </a:lnTo>
                <a:lnTo>
                  <a:pt x="2423" y="908"/>
                </a:lnTo>
                <a:lnTo>
                  <a:pt x="2404" y="853"/>
                </a:lnTo>
                <a:lnTo>
                  <a:pt x="2381" y="799"/>
                </a:lnTo>
                <a:lnTo>
                  <a:pt x="2353" y="748"/>
                </a:lnTo>
                <a:lnTo>
                  <a:pt x="2321" y="701"/>
                </a:lnTo>
                <a:lnTo>
                  <a:pt x="2285" y="655"/>
                </a:lnTo>
                <a:lnTo>
                  <a:pt x="2250" y="617"/>
                </a:lnTo>
                <a:lnTo>
                  <a:pt x="2213" y="583"/>
                </a:lnTo>
                <a:lnTo>
                  <a:pt x="2172" y="551"/>
                </a:lnTo>
                <a:lnTo>
                  <a:pt x="2129" y="522"/>
                </a:lnTo>
                <a:lnTo>
                  <a:pt x="2084" y="495"/>
                </a:lnTo>
                <a:lnTo>
                  <a:pt x="2045" y="476"/>
                </a:lnTo>
                <a:lnTo>
                  <a:pt x="2005" y="457"/>
                </a:lnTo>
                <a:lnTo>
                  <a:pt x="1964" y="442"/>
                </a:lnTo>
                <a:lnTo>
                  <a:pt x="1950" y="438"/>
                </a:lnTo>
                <a:lnTo>
                  <a:pt x="1936" y="432"/>
                </a:lnTo>
                <a:lnTo>
                  <a:pt x="1921" y="428"/>
                </a:lnTo>
                <a:lnTo>
                  <a:pt x="1903" y="423"/>
                </a:lnTo>
                <a:lnTo>
                  <a:pt x="1863" y="413"/>
                </a:lnTo>
                <a:lnTo>
                  <a:pt x="1862" y="413"/>
                </a:lnTo>
                <a:lnTo>
                  <a:pt x="1860" y="412"/>
                </a:lnTo>
                <a:lnTo>
                  <a:pt x="1857" y="411"/>
                </a:lnTo>
                <a:lnTo>
                  <a:pt x="1855" y="411"/>
                </a:lnTo>
                <a:lnTo>
                  <a:pt x="1853" y="410"/>
                </a:lnTo>
                <a:lnTo>
                  <a:pt x="1850" y="410"/>
                </a:lnTo>
                <a:lnTo>
                  <a:pt x="1849" y="410"/>
                </a:lnTo>
                <a:lnTo>
                  <a:pt x="1849" y="410"/>
                </a:lnTo>
                <a:lnTo>
                  <a:pt x="1850" y="410"/>
                </a:lnTo>
                <a:lnTo>
                  <a:pt x="1833" y="407"/>
                </a:lnTo>
                <a:lnTo>
                  <a:pt x="1767" y="395"/>
                </a:lnTo>
                <a:lnTo>
                  <a:pt x="1700" y="388"/>
                </a:lnTo>
                <a:lnTo>
                  <a:pt x="1635" y="387"/>
                </a:lnTo>
                <a:lnTo>
                  <a:pt x="1571" y="391"/>
                </a:lnTo>
                <a:lnTo>
                  <a:pt x="1540" y="397"/>
                </a:lnTo>
                <a:lnTo>
                  <a:pt x="1510" y="408"/>
                </a:lnTo>
                <a:lnTo>
                  <a:pt x="1482" y="423"/>
                </a:lnTo>
                <a:lnTo>
                  <a:pt x="1456" y="441"/>
                </a:lnTo>
                <a:lnTo>
                  <a:pt x="1433" y="463"/>
                </a:lnTo>
                <a:lnTo>
                  <a:pt x="1410" y="487"/>
                </a:lnTo>
                <a:lnTo>
                  <a:pt x="1390" y="511"/>
                </a:lnTo>
                <a:lnTo>
                  <a:pt x="1373" y="537"/>
                </a:lnTo>
                <a:lnTo>
                  <a:pt x="1351" y="572"/>
                </a:lnTo>
                <a:lnTo>
                  <a:pt x="1329" y="602"/>
                </a:lnTo>
                <a:lnTo>
                  <a:pt x="1306" y="628"/>
                </a:lnTo>
                <a:lnTo>
                  <a:pt x="1280" y="652"/>
                </a:lnTo>
                <a:lnTo>
                  <a:pt x="1250" y="672"/>
                </a:lnTo>
                <a:lnTo>
                  <a:pt x="1216" y="689"/>
                </a:lnTo>
                <a:lnTo>
                  <a:pt x="1197" y="698"/>
                </a:lnTo>
                <a:lnTo>
                  <a:pt x="1172" y="706"/>
                </a:lnTo>
                <a:lnTo>
                  <a:pt x="1144" y="715"/>
                </a:lnTo>
                <a:lnTo>
                  <a:pt x="1114" y="723"/>
                </a:lnTo>
                <a:lnTo>
                  <a:pt x="1081" y="732"/>
                </a:lnTo>
                <a:lnTo>
                  <a:pt x="1046" y="740"/>
                </a:lnTo>
                <a:lnTo>
                  <a:pt x="1010" y="746"/>
                </a:lnTo>
                <a:lnTo>
                  <a:pt x="974" y="751"/>
                </a:lnTo>
                <a:lnTo>
                  <a:pt x="939" y="754"/>
                </a:lnTo>
                <a:lnTo>
                  <a:pt x="903" y="753"/>
                </a:lnTo>
                <a:lnTo>
                  <a:pt x="869" y="749"/>
                </a:lnTo>
                <a:lnTo>
                  <a:pt x="837" y="743"/>
                </a:lnTo>
                <a:lnTo>
                  <a:pt x="808" y="733"/>
                </a:lnTo>
                <a:lnTo>
                  <a:pt x="781" y="715"/>
                </a:lnTo>
                <a:lnTo>
                  <a:pt x="759" y="693"/>
                </a:lnTo>
                <a:lnTo>
                  <a:pt x="740" y="669"/>
                </a:lnTo>
                <a:lnTo>
                  <a:pt x="726" y="643"/>
                </a:lnTo>
                <a:lnTo>
                  <a:pt x="715" y="614"/>
                </a:lnTo>
                <a:lnTo>
                  <a:pt x="707" y="584"/>
                </a:lnTo>
                <a:lnTo>
                  <a:pt x="702" y="553"/>
                </a:lnTo>
                <a:lnTo>
                  <a:pt x="700" y="520"/>
                </a:lnTo>
                <a:lnTo>
                  <a:pt x="701" y="487"/>
                </a:lnTo>
                <a:lnTo>
                  <a:pt x="703" y="453"/>
                </a:lnTo>
                <a:lnTo>
                  <a:pt x="707" y="421"/>
                </a:lnTo>
                <a:lnTo>
                  <a:pt x="715" y="388"/>
                </a:lnTo>
                <a:lnTo>
                  <a:pt x="722" y="357"/>
                </a:lnTo>
                <a:lnTo>
                  <a:pt x="732" y="326"/>
                </a:lnTo>
                <a:lnTo>
                  <a:pt x="743" y="298"/>
                </a:lnTo>
                <a:lnTo>
                  <a:pt x="754" y="272"/>
                </a:lnTo>
                <a:lnTo>
                  <a:pt x="766" y="250"/>
                </a:lnTo>
                <a:lnTo>
                  <a:pt x="793" y="210"/>
                </a:lnTo>
                <a:lnTo>
                  <a:pt x="825" y="173"/>
                </a:lnTo>
                <a:lnTo>
                  <a:pt x="859" y="140"/>
                </a:lnTo>
                <a:lnTo>
                  <a:pt x="898" y="110"/>
                </a:lnTo>
                <a:lnTo>
                  <a:pt x="940" y="84"/>
                </a:lnTo>
                <a:lnTo>
                  <a:pt x="983" y="63"/>
                </a:lnTo>
                <a:lnTo>
                  <a:pt x="1029" y="44"/>
                </a:lnTo>
                <a:lnTo>
                  <a:pt x="1076" y="30"/>
                </a:lnTo>
                <a:lnTo>
                  <a:pt x="1125" y="20"/>
                </a:lnTo>
                <a:lnTo>
                  <a:pt x="1199" y="12"/>
                </a:lnTo>
                <a:lnTo>
                  <a:pt x="1271" y="6"/>
                </a:lnTo>
                <a:lnTo>
                  <a:pt x="1341" y="5"/>
                </a:lnTo>
                <a:lnTo>
                  <a:pt x="1410" y="5"/>
                </a:lnTo>
                <a:lnTo>
                  <a:pt x="1478" y="4"/>
                </a:lnTo>
                <a:lnTo>
                  <a:pt x="1542" y="2"/>
                </a:lnTo>
                <a:lnTo>
                  <a:pt x="162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72" name="Group 56"/>
          <p:cNvGrpSpPr/>
          <p:nvPr/>
        </p:nvGrpSpPr>
        <p:grpSpPr>
          <a:xfrm>
            <a:off x="5456626" y="2329563"/>
            <a:ext cx="407988" cy="528638"/>
            <a:chOff x="12320588" y="5329238"/>
            <a:chExt cx="407988" cy="528638"/>
          </a:xfrm>
          <a:solidFill>
            <a:srgbClr val="000000"/>
          </a:solidFill>
        </p:grpSpPr>
        <p:sp>
          <p:nvSpPr>
            <p:cNvPr id="873" name="Freeform 587"/>
            <p:cNvSpPr>
              <a:spLocks/>
            </p:cNvSpPr>
            <p:nvPr/>
          </p:nvSpPr>
          <p:spPr bwMode="auto">
            <a:xfrm>
              <a:off x="12399963" y="5329238"/>
              <a:ext cx="247650" cy="242888"/>
            </a:xfrm>
            <a:custGeom>
              <a:avLst/>
              <a:gdLst>
                <a:gd name="T0" fmla="*/ 850 w 1559"/>
                <a:gd name="T1" fmla="*/ 2 h 1537"/>
                <a:gd name="T2" fmla="*/ 986 w 1559"/>
                <a:gd name="T3" fmla="*/ 27 h 1537"/>
                <a:gd name="T4" fmla="*/ 1113 w 1559"/>
                <a:gd name="T5" fmla="*/ 74 h 1537"/>
                <a:gd name="T6" fmla="*/ 1228 w 1559"/>
                <a:gd name="T7" fmla="*/ 141 h 1537"/>
                <a:gd name="T8" fmla="*/ 1330 w 1559"/>
                <a:gd name="T9" fmla="*/ 225 h 1537"/>
                <a:gd name="T10" fmla="*/ 1416 w 1559"/>
                <a:gd name="T11" fmla="*/ 325 h 1537"/>
                <a:gd name="T12" fmla="*/ 1484 w 1559"/>
                <a:gd name="T13" fmla="*/ 439 h 1537"/>
                <a:gd name="T14" fmla="*/ 1531 w 1559"/>
                <a:gd name="T15" fmla="*/ 564 h 1537"/>
                <a:gd name="T16" fmla="*/ 1555 w 1559"/>
                <a:gd name="T17" fmla="*/ 699 h 1537"/>
                <a:gd name="T18" fmla="*/ 1555 w 1559"/>
                <a:gd name="T19" fmla="*/ 838 h 1537"/>
                <a:gd name="T20" fmla="*/ 1531 w 1559"/>
                <a:gd name="T21" fmla="*/ 973 h 1537"/>
                <a:gd name="T22" fmla="*/ 1484 w 1559"/>
                <a:gd name="T23" fmla="*/ 1098 h 1537"/>
                <a:gd name="T24" fmla="*/ 1416 w 1559"/>
                <a:gd name="T25" fmla="*/ 1212 h 1537"/>
                <a:gd name="T26" fmla="*/ 1330 w 1559"/>
                <a:gd name="T27" fmla="*/ 1312 h 1537"/>
                <a:gd name="T28" fmla="*/ 1228 w 1559"/>
                <a:gd name="T29" fmla="*/ 1397 h 1537"/>
                <a:gd name="T30" fmla="*/ 1113 w 1559"/>
                <a:gd name="T31" fmla="*/ 1464 h 1537"/>
                <a:gd name="T32" fmla="*/ 986 w 1559"/>
                <a:gd name="T33" fmla="*/ 1510 h 1537"/>
                <a:gd name="T34" fmla="*/ 850 w 1559"/>
                <a:gd name="T35" fmla="*/ 1534 h 1537"/>
                <a:gd name="T36" fmla="*/ 708 w 1559"/>
                <a:gd name="T37" fmla="*/ 1534 h 1537"/>
                <a:gd name="T38" fmla="*/ 572 w 1559"/>
                <a:gd name="T39" fmla="*/ 1510 h 1537"/>
                <a:gd name="T40" fmla="*/ 444 w 1559"/>
                <a:gd name="T41" fmla="*/ 1464 h 1537"/>
                <a:gd name="T42" fmla="*/ 329 w 1559"/>
                <a:gd name="T43" fmla="*/ 1397 h 1537"/>
                <a:gd name="T44" fmla="*/ 228 w 1559"/>
                <a:gd name="T45" fmla="*/ 1312 h 1537"/>
                <a:gd name="T46" fmla="*/ 143 w 1559"/>
                <a:gd name="T47" fmla="*/ 1212 h 1537"/>
                <a:gd name="T48" fmla="*/ 75 w 1559"/>
                <a:gd name="T49" fmla="*/ 1098 h 1537"/>
                <a:gd name="T50" fmla="*/ 28 w 1559"/>
                <a:gd name="T51" fmla="*/ 973 h 1537"/>
                <a:gd name="T52" fmla="*/ 4 w 1559"/>
                <a:gd name="T53" fmla="*/ 838 h 1537"/>
                <a:gd name="T54" fmla="*/ 4 w 1559"/>
                <a:gd name="T55" fmla="*/ 699 h 1537"/>
                <a:gd name="T56" fmla="*/ 28 w 1559"/>
                <a:gd name="T57" fmla="*/ 564 h 1537"/>
                <a:gd name="T58" fmla="*/ 75 w 1559"/>
                <a:gd name="T59" fmla="*/ 439 h 1537"/>
                <a:gd name="T60" fmla="*/ 143 w 1559"/>
                <a:gd name="T61" fmla="*/ 325 h 1537"/>
                <a:gd name="T62" fmla="*/ 228 w 1559"/>
                <a:gd name="T63" fmla="*/ 225 h 1537"/>
                <a:gd name="T64" fmla="*/ 329 w 1559"/>
                <a:gd name="T65" fmla="*/ 141 h 1537"/>
                <a:gd name="T66" fmla="*/ 444 w 1559"/>
                <a:gd name="T67" fmla="*/ 74 h 1537"/>
                <a:gd name="T68" fmla="*/ 572 w 1559"/>
                <a:gd name="T69" fmla="*/ 27 h 1537"/>
                <a:gd name="T70" fmla="*/ 708 w 1559"/>
                <a:gd name="T71" fmla="*/ 2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59" h="1537">
                  <a:moveTo>
                    <a:pt x="779" y="0"/>
                  </a:moveTo>
                  <a:lnTo>
                    <a:pt x="850" y="2"/>
                  </a:lnTo>
                  <a:lnTo>
                    <a:pt x="919" y="12"/>
                  </a:lnTo>
                  <a:lnTo>
                    <a:pt x="986" y="27"/>
                  </a:lnTo>
                  <a:lnTo>
                    <a:pt x="1051" y="48"/>
                  </a:lnTo>
                  <a:lnTo>
                    <a:pt x="1113" y="74"/>
                  </a:lnTo>
                  <a:lnTo>
                    <a:pt x="1173" y="105"/>
                  </a:lnTo>
                  <a:lnTo>
                    <a:pt x="1228" y="141"/>
                  </a:lnTo>
                  <a:lnTo>
                    <a:pt x="1281" y="181"/>
                  </a:lnTo>
                  <a:lnTo>
                    <a:pt x="1330" y="225"/>
                  </a:lnTo>
                  <a:lnTo>
                    <a:pt x="1375" y="273"/>
                  </a:lnTo>
                  <a:lnTo>
                    <a:pt x="1416" y="325"/>
                  </a:lnTo>
                  <a:lnTo>
                    <a:pt x="1452" y="381"/>
                  </a:lnTo>
                  <a:lnTo>
                    <a:pt x="1484" y="439"/>
                  </a:lnTo>
                  <a:lnTo>
                    <a:pt x="1509" y="500"/>
                  </a:lnTo>
                  <a:lnTo>
                    <a:pt x="1531" y="564"/>
                  </a:lnTo>
                  <a:lnTo>
                    <a:pt x="1545" y="631"/>
                  </a:lnTo>
                  <a:lnTo>
                    <a:pt x="1555" y="699"/>
                  </a:lnTo>
                  <a:lnTo>
                    <a:pt x="1559" y="768"/>
                  </a:lnTo>
                  <a:lnTo>
                    <a:pt x="1555" y="838"/>
                  </a:lnTo>
                  <a:lnTo>
                    <a:pt x="1545" y="907"/>
                  </a:lnTo>
                  <a:lnTo>
                    <a:pt x="1531" y="973"/>
                  </a:lnTo>
                  <a:lnTo>
                    <a:pt x="1509" y="1036"/>
                  </a:lnTo>
                  <a:lnTo>
                    <a:pt x="1484" y="1098"/>
                  </a:lnTo>
                  <a:lnTo>
                    <a:pt x="1452" y="1156"/>
                  </a:lnTo>
                  <a:lnTo>
                    <a:pt x="1416" y="1212"/>
                  </a:lnTo>
                  <a:lnTo>
                    <a:pt x="1375" y="1264"/>
                  </a:lnTo>
                  <a:lnTo>
                    <a:pt x="1330" y="1312"/>
                  </a:lnTo>
                  <a:lnTo>
                    <a:pt x="1281" y="1357"/>
                  </a:lnTo>
                  <a:lnTo>
                    <a:pt x="1228" y="1397"/>
                  </a:lnTo>
                  <a:lnTo>
                    <a:pt x="1173" y="1432"/>
                  </a:lnTo>
                  <a:lnTo>
                    <a:pt x="1113" y="1464"/>
                  </a:lnTo>
                  <a:lnTo>
                    <a:pt x="1051" y="1490"/>
                  </a:lnTo>
                  <a:lnTo>
                    <a:pt x="986" y="1510"/>
                  </a:lnTo>
                  <a:lnTo>
                    <a:pt x="919" y="1525"/>
                  </a:lnTo>
                  <a:lnTo>
                    <a:pt x="850" y="1534"/>
                  </a:lnTo>
                  <a:lnTo>
                    <a:pt x="779" y="1537"/>
                  </a:lnTo>
                  <a:lnTo>
                    <a:pt x="708" y="1534"/>
                  </a:lnTo>
                  <a:lnTo>
                    <a:pt x="639" y="1525"/>
                  </a:lnTo>
                  <a:lnTo>
                    <a:pt x="572" y="1510"/>
                  </a:lnTo>
                  <a:lnTo>
                    <a:pt x="507" y="1490"/>
                  </a:lnTo>
                  <a:lnTo>
                    <a:pt x="444" y="1464"/>
                  </a:lnTo>
                  <a:lnTo>
                    <a:pt x="385" y="1432"/>
                  </a:lnTo>
                  <a:lnTo>
                    <a:pt x="329" y="1397"/>
                  </a:lnTo>
                  <a:lnTo>
                    <a:pt x="277" y="1357"/>
                  </a:lnTo>
                  <a:lnTo>
                    <a:pt x="228" y="1312"/>
                  </a:lnTo>
                  <a:lnTo>
                    <a:pt x="183" y="1264"/>
                  </a:lnTo>
                  <a:lnTo>
                    <a:pt x="143" y="1212"/>
                  </a:lnTo>
                  <a:lnTo>
                    <a:pt x="107" y="1156"/>
                  </a:lnTo>
                  <a:lnTo>
                    <a:pt x="75" y="1098"/>
                  </a:lnTo>
                  <a:lnTo>
                    <a:pt x="49" y="1036"/>
                  </a:lnTo>
                  <a:lnTo>
                    <a:pt x="28" y="973"/>
                  </a:lnTo>
                  <a:lnTo>
                    <a:pt x="12" y="907"/>
                  </a:lnTo>
                  <a:lnTo>
                    <a:pt x="4" y="838"/>
                  </a:lnTo>
                  <a:lnTo>
                    <a:pt x="0" y="768"/>
                  </a:lnTo>
                  <a:lnTo>
                    <a:pt x="4" y="699"/>
                  </a:lnTo>
                  <a:lnTo>
                    <a:pt x="12" y="631"/>
                  </a:lnTo>
                  <a:lnTo>
                    <a:pt x="28" y="564"/>
                  </a:lnTo>
                  <a:lnTo>
                    <a:pt x="49" y="500"/>
                  </a:lnTo>
                  <a:lnTo>
                    <a:pt x="75" y="439"/>
                  </a:lnTo>
                  <a:lnTo>
                    <a:pt x="107" y="381"/>
                  </a:lnTo>
                  <a:lnTo>
                    <a:pt x="143" y="325"/>
                  </a:lnTo>
                  <a:lnTo>
                    <a:pt x="183" y="273"/>
                  </a:lnTo>
                  <a:lnTo>
                    <a:pt x="228" y="225"/>
                  </a:lnTo>
                  <a:lnTo>
                    <a:pt x="277" y="181"/>
                  </a:lnTo>
                  <a:lnTo>
                    <a:pt x="329" y="141"/>
                  </a:lnTo>
                  <a:lnTo>
                    <a:pt x="385" y="105"/>
                  </a:lnTo>
                  <a:lnTo>
                    <a:pt x="444" y="74"/>
                  </a:lnTo>
                  <a:lnTo>
                    <a:pt x="507" y="48"/>
                  </a:lnTo>
                  <a:lnTo>
                    <a:pt x="572" y="27"/>
                  </a:lnTo>
                  <a:lnTo>
                    <a:pt x="639" y="12"/>
                  </a:lnTo>
                  <a:lnTo>
                    <a:pt x="708" y="2"/>
                  </a:lnTo>
                  <a:lnTo>
                    <a:pt x="7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588"/>
            <p:cNvSpPr>
              <a:spLocks/>
            </p:cNvSpPr>
            <p:nvPr/>
          </p:nvSpPr>
          <p:spPr bwMode="auto">
            <a:xfrm>
              <a:off x="12320588" y="5602288"/>
              <a:ext cx="407988" cy="255588"/>
            </a:xfrm>
            <a:custGeom>
              <a:avLst/>
              <a:gdLst>
                <a:gd name="T0" fmla="*/ 2032 w 2571"/>
                <a:gd name="T1" fmla="*/ 0 h 1613"/>
                <a:gd name="T2" fmla="*/ 2134 w 2571"/>
                <a:gd name="T3" fmla="*/ 13 h 1613"/>
                <a:gd name="T4" fmla="*/ 2229 w 2571"/>
                <a:gd name="T5" fmla="*/ 51 h 1613"/>
                <a:gd name="T6" fmla="*/ 2317 w 2571"/>
                <a:gd name="T7" fmla="*/ 111 h 1613"/>
                <a:gd name="T8" fmla="*/ 2395 w 2571"/>
                <a:gd name="T9" fmla="*/ 193 h 1613"/>
                <a:gd name="T10" fmla="*/ 2461 w 2571"/>
                <a:gd name="T11" fmla="*/ 290 h 1613"/>
                <a:gd name="T12" fmla="*/ 2513 w 2571"/>
                <a:gd name="T13" fmla="*/ 404 h 1613"/>
                <a:gd name="T14" fmla="*/ 2550 w 2571"/>
                <a:gd name="T15" fmla="*/ 529 h 1613"/>
                <a:gd name="T16" fmla="*/ 2569 w 2571"/>
                <a:gd name="T17" fmla="*/ 664 h 1613"/>
                <a:gd name="T18" fmla="*/ 2571 w 2571"/>
                <a:gd name="T19" fmla="*/ 1613 h 1613"/>
                <a:gd name="T20" fmla="*/ 0 w 2571"/>
                <a:gd name="T21" fmla="*/ 735 h 1613"/>
                <a:gd name="T22" fmla="*/ 9 w 2571"/>
                <a:gd name="T23" fmla="*/ 596 h 1613"/>
                <a:gd name="T24" fmla="*/ 36 w 2571"/>
                <a:gd name="T25" fmla="*/ 465 h 1613"/>
                <a:gd name="T26" fmla="*/ 80 w 2571"/>
                <a:gd name="T27" fmla="*/ 346 h 1613"/>
                <a:gd name="T28" fmla="*/ 137 w 2571"/>
                <a:gd name="T29" fmla="*/ 240 h 1613"/>
                <a:gd name="T30" fmla="*/ 208 w 2571"/>
                <a:gd name="T31" fmla="*/ 151 h 1613"/>
                <a:gd name="T32" fmla="*/ 269 w 2571"/>
                <a:gd name="T33" fmla="*/ 98 h 1613"/>
                <a:gd name="T34" fmla="*/ 317 w 2571"/>
                <a:gd name="T35" fmla="*/ 85 h 1613"/>
                <a:gd name="T36" fmla="*/ 366 w 2571"/>
                <a:gd name="T37" fmla="*/ 95 h 1613"/>
                <a:gd name="T38" fmla="*/ 400 w 2571"/>
                <a:gd name="T39" fmla="*/ 120 h 1613"/>
                <a:gd name="T40" fmla="*/ 423 w 2571"/>
                <a:gd name="T41" fmla="*/ 155 h 1613"/>
                <a:gd name="T42" fmla="*/ 431 w 2571"/>
                <a:gd name="T43" fmla="*/ 196 h 1613"/>
                <a:gd name="T44" fmla="*/ 429 w 2571"/>
                <a:gd name="T45" fmla="*/ 338 h 1613"/>
                <a:gd name="T46" fmla="*/ 427 w 2571"/>
                <a:gd name="T47" fmla="*/ 494 h 1613"/>
                <a:gd name="T48" fmla="*/ 424 w 2571"/>
                <a:gd name="T49" fmla="*/ 660 h 1613"/>
                <a:gd name="T50" fmla="*/ 422 w 2571"/>
                <a:gd name="T51" fmla="*/ 825 h 1613"/>
                <a:gd name="T52" fmla="*/ 420 w 2571"/>
                <a:gd name="T53" fmla="*/ 983 h 1613"/>
                <a:gd name="T54" fmla="*/ 419 w 2571"/>
                <a:gd name="T55" fmla="*/ 1127 h 1613"/>
                <a:gd name="T56" fmla="*/ 418 w 2571"/>
                <a:gd name="T57" fmla="*/ 1248 h 1613"/>
                <a:gd name="T58" fmla="*/ 419 w 2571"/>
                <a:gd name="T59" fmla="*/ 1320 h 1613"/>
                <a:gd name="T60" fmla="*/ 435 w 2571"/>
                <a:gd name="T61" fmla="*/ 1358 h 1613"/>
                <a:gd name="T62" fmla="*/ 465 w 2571"/>
                <a:gd name="T63" fmla="*/ 1388 h 1613"/>
                <a:gd name="T64" fmla="*/ 503 w 2571"/>
                <a:gd name="T65" fmla="*/ 1404 h 1613"/>
                <a:gd name="T66" fmla="*/ 1956 w 2571"/>
                <a:gd name="T67" fmla="*/ 1406 h 1613"/>
                <a:gd name="T68" fmla="*/ 2052 w 2571"/>
                <a:gd name="T69" fmla="*/ 1394 h 1613"/>
                <a:gd name="T70" fmla="*/ 2139 w 2571"/>
                <a:gd name="T71" fmla="*/ 1361 h 1613"/>
                <a:gd name="T72" fmla="*/ 2215 w 2571"/>
                <a:gd name="T73" fmla="*/ 1309 h 1613"/>
                <a:gd name="T74" fmla="*/ 2275 w 2571"/>
                <a:gd name="T75" fmla="*/ 1242 h 1613"/>
                <a:gd name="T76" fmla="*/ 2319 w 2571"/>
                <a:gd name="T77" fmla="*/ 1161 h 1613"/>
                <a:gd name="T78" fmla="*/ 2342 w 2571"/>
                <a:gd name="T79" fmla="*/ 1071 h 1613"/>
                <a:gd name="T80" fmla="*/ 2342 w 2571"/>
                <a:gd name="T81" fmla="*/ 975 h 1613"/>
                <a:gd name="T82" fmla="*/ 2319 w 2571"/>
                <a:gd name="T83" fmla="*/ 884 h 1613"/>
                <a:gd name="T84" fmla="*/ 2275 w 2571"/>
                <a:gd name="T85" fmla="*/ 804 h 1613"/>
                <a:gd name="T86" fmla="*/ 2215 w 2571"/>
                <a:gd name="T87" fmla="*/ 736 h 1613"/>
                <a:gd name="T88" fmla="*/ 2139 w 2571"/>
                <a:gd name="T89" fmla="*/ 684 h 1613"/>
                <a:gd name="T90" fmla="*/ 2052 w 2571"/>
                <a:gd name="T91" fmla="*/ 651 h 1613"/>
                <a:gd name="T92" fmla="*/ 1956 w 2571"/>
                <a:gd name="T93" fmla="*/ 639 h 1613"/>
                <a:gd name="T94" fmla="*/ 1745 w 2571"/>
                <a:gd name="T95" fmla="*/ 620 h 1613"/>
                <a:gd name="T96" fmla="*/ 1735 w 2571"/>
                <a:gd name="T97" fmla="*/ 612 h 1613"/>
                <a:gd name="T98" fmla="*/ 1708 w 2571"/>
                <a:gd name="T99" fmla="*/ 592 h 1613"/>
                <a:gd name="T100" fmla="*/ 1667 w 2571"/>
                <a:gd name="T101" fmla="*/ 560 h 1613"/>
                <a:gd name="T102" fmla="*/ 1612 w 2571"/>
                <a:gd name="T103" fmla="*/ 519 h 1613"/>
                <a:gd name="T104" fmla="*/ 1547 w 2571"/>
                <a:gd name="T105" fmla="*/ 471 h 1613"/>
                <a:gd name="T106" fmla="*/ 1474 w 2571"/>
                <a:gd name="T107" fmla="*/ 415 h 1613"/>
                <a:gd name="T108" fmla="*/ 1395 w 2571"/>
                <a:gd name="T109" fmla="*/ 356 h 1613"/>
                <a:gd name="T110" fmla="*/ 1313 w 2571"/>
                <a:gd name="T111" fmla="*/ 294 h 1613"/>
                <a:gd name="T112" fmla="*/ 1228 w 2571"/>
                <a:gd name="T113" fmla="*/ 233 h 1613"/>
                <a:gd name="T114" fmla="*/ 1146 w 2571"/>
                <a:gd name="T115" fmla="*/ 171 h 1613"/>
                <a:gd name="T116" fmla="*/ 1090 w 2571"/>
                <a:gd name="T117" fmla="*/ 128 h 1613"/>
                <a:gd name="T118" fmla="*/ 1074 w 2571"/>
                <a:gd name="T119" fmla="*/ 93 h 1613"/>
                <a:gd name="T120" fmla="*/ 1076 w 2571"/>
                <a:gd name="T121" fmla="*/ 54 h 1613"/>
                <a:gd name="T122" fmla="*/ 1098 w 2571"/>
                <a:gd name="T123" fmla="*/ 21 h 1613"/>
                <a:gd name="T124" fmla="*/ 1132 w 2571"/>
                <a:gd name="T125" fmla="*/ 2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1" h="1613">
                  <a:moveTo>
                    <a:pt x="1152" y="0"/>
                  </a:moveTo>
                  <a:lnTo>
                    <a:pt x="2032" y="0"/>
                  </a:lnTo>
                  <a:lnTo>
                    <a:pt x="2083" y="3"/>
                  </a:lnTo>
                  <a:lnTo>
                    <a:pt x="2134" y="13"/>
                  </a:lnTo>
                  <a:lnTo>
                    <a:pt x="2182" y="29"/>
                  </a:lnTo>
                  <a:lnTo>
                    <a:pt x="2229" y="51"/>
                  </a:lnTo>
                  <a:lnTo>
                    <a:pt x="2274" y="79"/>
                  </a:lnTo>
                  <a:lnTo>
                    <a:pt x="2317" y="111"/>
                  </a:lnTo>
                  <a:lnTo>
                    <a:pt x="2358" y="149"/>
                  </a:lnTo>
                  <a:lnTo>
                    <a:pt x="2395" y="193"/>
                  </a:lnTo>
                  <a:lnTo>
                    <a:pt x="2429" y="239"/>
                  </a:lnTo>
                  <a:lnTo>
                    <a:pt x="2461" y="290"/>
                  </a:lnTo>
                  <a:lnTo>
                    <a:pt x="2489" y="345"/>
                  </a:lnTo>
                  <a:lnTo>
                    <a:pt x="2513" y="404"/>
                  </a:lnTo>
                  <a:lnTo>
                    <a:pt x="2533" y="464"/>
                  </a:lnTo>
                  <a:lnTo>
                    <a:pt x="2550" y="529"/>
                  </a:lnTo>
                  <a:lnTo>
                    <a:pt x="2562" y="595"/>
                  </a:lnTo>
                  <a:lnTo>
                    <a:pt x="2569" y="664"/>
                  </a:lnTo>
                  <a:lnTo>
                    <a:pt x="2571" y="735"/>
                  </a:lnTo>
                  <a:lnTo>
                    <a:pt x="2571" y="1613"/>
                  </a:lnTo>
                  <a:lnTo>
                    <a:pt x="0" y="1613"/>
                  </a:lnTo>
                  <a:lnTo>
                    <a:pt x="0" y="735"/>
                  </a:lnTo>
                  <a:lnTo>
                    <a:pt x="2" y="664"/>
                  </a:lnTo>
                  <a:lnTo>
                    <a:pt x="9" y="596"/>
                  </a:lnTo>
                  <a:lnTo>
                    <a:pt x="21" y="530"/>
                  </a:lnTo>
                  <a:lnTo>
                    <a:pt x="36" y="465"/>
                  </a:lnTo>
                  <a:lnTo>
                    <a:pt x="56" y="405"/>
                  </a:lnTo>
                  <a:lnTo>
                    <a:pt x="80" y="346"/>
                  </a:lnTo>
                  <a:lnTo>
                    <a:pt x="107" y="292"/>
                  </a:lnTo>
                  <a:lnTo>
                    <a:pt x="137" y="240"/>
                  </a:lnTo>
                  <a:lnTo>
                    <a:pt x="171" y="194"/>
                  </a:lnTo>
                  <a:lnTo>
                    <a:pt x="208" y="151"/>
                  </a:lnTo>
                  <a:lnTo>
                    <a:pt x="248" y="113"/>
                  </a:lnTo>
                  <a:lnTo>
                    <a:pt x="269" y="98"/>
                  </a:lnTo>
                  <a:lnTo>
                    <a:pt x="292" y="89"/>
                  </a:lnTo>
                  <a:lnTo>
                    <a:pt x="317" y="85"/>
                  </a:lnTo>
                  <a:lnTo>
                    <a:pt x="342" y="88"/>
                  </a:lnTo>
                  <a:lnTo>
                    <a:pt x="366" y="95"/>
                  </a:lnTo>
                  <a:lnTo>
                    <a:pt x="385" y="106"/>
                  </a:lnTo>
                  <a:lnTo>
                    <a:pt x="400" y="120"/>
                  </a:lnTo>
                  <a:lnTo>
                    <a:pt x="413" y="136"/>
                  </a:lnTo>
                  <a:lnTo>
                    <a:pt x="423" y="155"/>
                  </a:lnTo>
                  <a:lnTo>
                    <a:pt x="429" y="174"/>
                  </a:lnTo>
                  <a:lnTo>
                    <a:pt x="431" y="196"/>
                  </a:lnTo>
                  <a:lnTo>
                    <a:pt x="430" y="264"/>
                  </a:lnTo>
                  <a:lnTo>
                    <a:pt x="429" y="338"/>
                  </a:lnTo>
                  <a:lnTo>
                    <a:pt x="428" y="414"/>
                  </a:lnTo>
                  <a:lnTo>
                    <a:pt x="427" y="494"/>
                  </a:lnTo>
                  <a:lnTo>
                    <a:pt x="425" y="577"/>
                  </a:lnTo>
                  <a:lnTo>
                    <a:pt x="424" y="660"/>
                  </a:lnTo>
                  <a:lnTo>
                    <a:pt x="423" y="743"/>
                  </a:lnTo>
                  <a:lnTo>
                    <a:pt x="422" y="825"/>
                  </a:lnTo>
                  <a:lnTo>
                    <a:pt x="421" y="907"/>
                  </a:lnTo>
                  <a:lnTo>
                    <a:pt x="420" y="983"/>
                  </a:lnTo>
                  <a:lnTo>
                    <a:pt x="420" y="1058"/>
                  </a:lnTo>
                  <a:lnTo>
                    <a:pt x="419" y="1127"/>
                  </a:lnTo>
                  <a:lnTo>
                    <a:pt x="418" y="1191"/>
                  </a:lnTo>
                  <a:lnTo>
                    <a:pt x="418" y="1248"/>
                  </a:lnTo>
                  <a:lnTo>
                    <a:pt x="417" y="1299"/>
                  </a:lnTo>
                  <a:lnTo>
                    <a:pt x="419" y="1320"/>
                  </a:lnTo>
                  <a:lnTo>
                    <a:pt x="425" y="1339"/>
                  </a:lnTo>
                  <a:lnTo>
                    <a:pt x="435" y="1358"/>
                  </a:lnTo>
                  <a:lnTo>
                    <a:pt x="448" y="1375"/>
                  </a:lnTo>
                  <a:lnTo>
                    <a:pt x="465" y="1388"/>
                  </a:lnTo>
                  <a:lnTo>
                    <a:pt x="484" y="1398"/>
                  </a:lnTo>
                  <a:lnTo>
                    <a:pt x="503" y="1404"/>
                  </a:lnTo>
                  <a:lnTo>
                    <a:pt x="525" y="1406"/>
                  </a:lnTo>
                  <a:lnTo>
                    <a:pt x="1956" y="1406"/>
                  </a:lnTo>
                  <a:lnTo>
                    <a:pt x="2005" y="1403"/>
                  </a:lnTo>
                  <a:lnTo>
                    <a:pt x="2052" y="1394"/>
                  </a:lnTo>
                  <a:lnTo>
                    <a:pt x="2097" y="1380"/>
                  </a:lnTo>
                  <a:lnTo>
                    <a:pt x="2139" y="1361"/>
                  </a:lnTo>
                  <a:lnTo>
                    <a:pt x="2179" y="1337"/>
                  </a:lnTo>
                  <a:lnTo>
                    <a:pt x="2215" y="1309"/>
                  </a:lnTo>
                  <a:lnTo>
                    <a:pt x="2247" y="1278"/>
                  </a:lnTo>
                  <a:lnTo>
                    <a:pt x="2275" y="1242"/>
                  </a:lnTo>
                  <a:lnTo>
                    <a:pt x="2299" y="1203"/>
                  </a:lnTo>
                  <a:lnTo>
                    <a:pt x="2319" y="1161"/>
                  </a:lnTo>
                  <a:lnTo>
                    <a:pt x="2333" y="1118"/>
                  </a:lnTo>
                  <a:lnTo>
                    <a:pt x="2342" y="1071"/>
                  </a:lnTo>
                  <a:lnTo>
                    <a:pt x="2346" y="1022"/>
                  </a:lnTo>
                  <a:lnTo>
                    <a:pt x="2342" y="975"/>
                  </a:lnTo>
                  <a:lnTo>
                    <a:pt x="2333" y="928"/>
                  </a:lnTo>
                  <a:lnTo>
                    <a:pt x="2319" y="884"/>
                  </a:lnTo>
                  <a:lnTo>
                    <a:pt x="2299" y="843"/>
                  </a:lnTo>
                  <a:lnTo>
                    <a:pt x="2275" y="804"/>
                  </a:lnTo>
                  <a:lnTo>
                    <a:pt x="2247" y="768"/>
                  </a:lnTo>
                  <a:lnTo>
                    <a:pt x="2215" y="736"/>
                  </a:lnTo>
                  <a:lnTo>
                    <a:pt x="2179" y="708"/>
                  </a:lnTo>
                  <a:lnTo>
                    <a:pt x="2139" y="684"/>
                  </a:lnTo>
                  <a:lnTo>
                    <a:pt x="2097" y="665"/>
                  </a:lnTo>
                  <a:lnTo>
                    <a:pt x="2052" y="651"/>
                  </a:lnTo>
                  <a:lnTo>
                    <a:pt x="2005" y="643"/>
                  </a:lnTo>
                  <a:lnTo>
                    <a:pt x="1956" y="639"/>
                  </a:lnTo>
                  <a:lnTo>
                    <a:pt x="1745" y="639"/>
                  </a:lnTo>
                  <a:lnTo>
                    <a:pt x="1745" y="620"/>
                  </a:lnTo>
                  <a:lnTo>
                    <a:pt x="1741" y="618"/>
                  </a:lnTo>
                  <a:lnTo>
                    <a:pt x="1735" y="612"/>
                  </a:lnTo>
                  <a:lnTo>
                    <a:pt x="1724" y="604"/>
                  </a:lnTo>
                  <a:lnTo>
                    <a:pt x="1708" y="592"/>
                  </a:lnTo>
                  <a:lnTo>
                    <a:pt x="1689" y="578"/>
                  </a:lnTo>
                  <a:lnTo>
                    <a:pt x="1667" y="560"/>
                  </a:lnTo>
                  <a:lnTo>
                    <a:pt x="1640" y="541"/>
                  </a:lnTo>
                  <a:lnTo>
                    <a:pt x="1612" y="519"/>
                  </a:lnTo>
                  <a:lnTo>
                    <a:pt x="1581" y="496"/>
                  </a:lnTo>
                  <a:lnTo>
                    <a:pt x="1547" y="471"/>
                  </a:lnTo>
                  <a:lnTo>
                    <a:pt x="1511" y="444"/>
                  </a:lnTo>
                  <a:lnTo>
                    <a:pt x="1474" y="415"/>
                  </a:lnTo>
                  <a:lnTo>
                    <a:pt x="1435" y="386"/>
                  </a:lnTo>
                  <a:lnTo>
                    <a:pt x="1395" y="356"/>
                  </a:lnTo>
                  <a:lnTo>
                    <a:pt x="1354" y="326"/>
                  </a:lnTo>
                  <a:lnTo>
                    <a:pt x="1313" y="294"/>
                  </a:lnTo>
                  <a:lnTo>
                    <a:pt x="1271" y="263"/>
                  </a:lnTo>
                  <a:lnTo>
                    <a:pt x="1228" y="233"/>
                  </a:lnTo>
                  <a:lnTo>
                    <a:pt x="1186" y="201"/>
                  </a:lnTo>
                  <a:lnTo>
                    <a:pt x="1146" y="171"/>
                  </a:lnTo>
                  <a:lnTo>
                    <a:pt x="1105" y="142"/>
                  </a:lnTo>
                  <a:lnTo>
                    <a:pt x="1090" y="128"/>
                  </a:lnTo>
                  <a:lnTo>
                    <a:pt x="1080" y="111"/>
                  </a:lnTo>
                  <a:lnTo>
                    <a:pt x="1074" y="93"/>
                  </a:lnTo>
                  <a:lnTo>
                    <a:pt x="1072" y="74"/>
                  </a:lnTo>
                  <a:lnTo>
                    <a:pt x="1076" y="54"/>
                  </a:lnTo>
                  <a:lnTo>
                    <a:pt x="1085" y="36"/>
                  </a:lnTo>
                  <a:lnTo>
                    <a:pt x="1098" y="21"/>
                  </a:lnTo>
                  <a:lnTo>
                    <a:pt x="1114" y="10"/>
                  </a:lnTo>
                  <a:lnTo>
                    <a:pt x="1132" y="2"/>
                  </a:lnTo>
                  <a:lnTo>
                    <a:pt x="11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589"/>
            <p:cNvSpPr>
              <a:spLocks/>
            </p:cNvSpPr>
            <p:nvPr/>
          </p:nvSpPr>
          <p:spPr bwMode="auto">
            <a:xfrm>
              <a:off x="12596813" y="5722938"/>
              <a:ext cx="76200" cy="80963"/>
            </a:xfrm>
            <a:custGeom>
              <a:avLst/>
              <a:gdLst>
                <a:gd name="T0" fmla="*/ 0 w 471"/>
                <a:gd name="T1" fmla="*/ 0 h 511"/>
                <a:gd name="T2" fmla="*/ 211 w 471"/>
                <a:gd name="T3" fmla="*/ 0 h 511"/>
                <a:gd name="T4" fmla="*/ 253 w 471"/>
                <a:gd name="T5" fmla="*/ 3 h 511"/>
                <a:gd name="T6" fmla="*/ 294 w 471"/>
                <a:gd name="T7" fmla="*/ 13 h 511"/>
                <a:gd name="T8" fmla="*/ 331 w 471"/>
                <a:gd name="T9" fmla="*/ 28 h 511"/>
                <a:gd name="T10" fmla="*/ 365 w 471"/>
                <a:gd name="T11" fmla="*/ 49 h 511"/>
                <a:gd name="T12" fmla="*/ 394 w 471"/>
                <a:gd name="T13" fmla="*/ 75 h 511"/>
                <a:gd name="T14" fmla="*/ 421 w 471"/>
                <a:gd name="T15" fmla="*/ 104 h 511"/>
                <a:gd name="T16" fmla="*/ 442 w 471"/>
                <a:gd name="T17" fmla="*/ 137 h 511"/>
                <a:gd name="T18" fmla="*/ 458 w 471"/>
                <a:gd name="T19" fmla="*/ 174 h 511"/>
                <a:gd name="T20" fmla="*/ 468 w 471"/>
                <a:gd name="T21" fmla="*/ 214 h 511"/>
                <a:gd name="T22" fmla="*/ 471 w 471"/>
                <a:gd name="T23" fmla="*/ 255 h 511"/>
                <a:gd name="T24" fmla="*/ 468 w 471"/>
                <a:gd name="T25" fmla="*/ 298 h 511"/>
                <a:gd name="T26" fmla="*/ 458 w 471"/>
                <a:gd name="T27" fmla="*/ 336 h 511"/>
                <a:gd name="T28" fmla="*/ 442 w 471"/>
                <a:gd name="T29" fmla="*/ 373 h 511"/>
                <a:gd name="T30" fmla="*/ 421 w 471"/>
                <a:gd name="T31" fmla="*/ 407 h 511"/>
                <a:gd name="T32" fmla="*/ 394 w 471"/>
                <a:gd name="T33" fmla="*/ 436 h 511"/>
                <a:gd name="T34" fmla="*/ 365 w 471"/>
                <a:gd name="T35" fmla="*/ 462 h 511"/>
                <a:gd name="T36" fmla="*/ 331 w 471"/>
                <a:gd name="T37" fmla="*/ 483 h 511"/>
                <a:gd name="T38" fmla="*/ 294 w 471"/>
                <a:gd name="T39" fmla="*/ 498 h 511"/>
                <a:gd name="T40" fmla="*/ 253 w 471"/>
                <a:gd name="T41" fmla="*/ 507 h 511"/>
                <a:gd name="T42" fmla="*/ 211 w 471"/>
                <a:gd name="T43" fmla="*/ 511 h 511"/>
                <a:gd name="T44" fmla="*/ 0 w 471"/>
                <a:gd name="T45" fmla="*/ 511 h 511"/>
                <a:gd name="T46" fmla="*/ 0 w 471"/>
                <a:gd name="T47" fmla="*/ 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71" h="511">
                  <a:moveTo>
                    <a:pt x="0" y="0"/>
                  </a:moveTo>
                  <a:lnTo>
                    <a:pt x="211" y="0"/>
                  </a:lnTo>
                  <a:lnTo>
                    <a:pt x="253" y="3"/>
                  </a:lnTo>
                  <a:lnTo>
                    <a:pt x="294" y="13"/>
                  </a:lnTo>
                  <a:lnTo>
                    <a:pt x="331" y="28"/>
                  </a:lnTo>
                  <a:lnTo>
                    <a:pt x="365" y="49"/>
                  </a:lnTo>
                  <a:lnTo>
                    <a:pt x="394" y="75"/>
                  </a:lnTo>
                  <a:lnTo>
                    <a:pt x="421" y="104"/>
                  </a:lnTo>
                  <a:lnTo>
                    <a:pt x="442" y="137"/>
                  </a:lnTo>
                  <a:lnTo>
                    <a:pt x="458" y="174"/>
                  </a:lnTo>
                  <a:lnTo>
                    <a:pt x="468" y="214"/>
                  </a:lnTo>
                  <a:lnTo>
                    <a:pt x="471" y="255"/>
                  </a:lnTo>
                  <a:lnTo>
                    <a:pt x="468" y="298"/>
                  </a:lnTo>
                  <a:lnTo>
                    <a:pt x="458" y="336"/>
                  </a:lnTo>
                  <a:lnTo>
                    <a:pt x="442" y="373"/>
                  </a:lnTo>
                  <a:lnTo>
                    <a:pt x="421" y="407"/>
                  </a:lnTo>
                  <a:lnTo>
                    <a:pt x="394" y="436"/>
                  </a:lnTo>
                  <a:lnTo>
                    <a:pt x="365" y="462"/>
                  </a:lnTo>
                  <a:lnTo>
                    <a:pt x="331" y="483"/>
                  </a:lnTo>
                  <a:lnTo>
                    <a:pt x="294" y="498"/>
                  </a:lnTo>
                  <a:lnTo>
                    <a:pt x="253" y="507"/>
                  </a:lnTo>
                  <a:lnTo>
                    <a:pt x="211" y="511"/>
                  </a:lnTo>
                  <a:lnTo>
                    <a:pt x="0" y="5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76" name="Group 82"/>
          <p:cNvGrpSpPr/>
          <p:nvPr/>
        </p:nvGrpSpPr>
        <p:grpSpPr>
          <a:xfrm>
            <a:off x="3561250" y="3100431"/>
            <a:ext cx="511175" cy="508000"/>
            <a:chOff x="8764588" y="6118225"/>
            <a:chExt cx="511175" cy="508000"/>
          </a:xfrm>
          <a:solidFill>
            <a:srgbClr val="000000"/>
          </a:solidFill>
        </p:grpSpPr>
        <p:sp>
          <p:nvSpPr>
            <p:cNvPr id="877" name="Freeform 641"/>
            <p:cNvSpPr>
              <a:spLocks/>
            </p:cNvSpPr>
            <p:nvPr/>
          </p:nvSpPr>
          <p:spPr bwMode="auto">
            <a:xfrm>
              <a:off x="8824913" y="6375400"/>
              <a:ext cx="149225" cy="157162"/>
            </a:xfrm>
            <a:custGeom>
              <a:avLst/>
              <a:gdLst>
                <a:gd name="T0" fmla="*/ 154 w 936"/>
                <a:gd name="T1" fmla="*/ 0 h 994"/>
                <a:gd name="T2" fmla="*/ 617 w 936"/>
                <a:gd name="T3" fmla="*/ 0 h 994"/>
                <a:gd name="T4" fmla="*/ 623 w 936"/>
                <a:gd name="T5" fmla="*/ 59 h 994"/>
                <a:gd name="T6" fmla="*/ 633 w 936"/>
                <a:gd name="T7" fmla="*/ 117 h 994"/>
                <a:gd name="T8" fmla="*/ 648 w 936"/>
                <a:gd name="T9" fmla="*/ 173 h 994"/>
                <a:gd name="T10" fmla="*/ 670 w 936"/>
                <a:gd name="T11" fmla="*/ 227 h 994"/>
                <a:gd name="T12" fmla="*/ 695 w 936"/>
                <a:gd name="T13" fmla="*/ 278 h 994"/>
                <a:gd name="T14" fmla="*/ 726 w 936"/>
                <a:gd name="T15" fmla="*/ 326 h 994"/>
                <a:gd name="T16" fmla="*/ 760 w 936"/>
                <a:gd name="T17" fmla="*/ 371 h 994"/>
                <a:gd name="T18" fmla="*/ 798 w 936"/>
                <a:gd name="T19" fmla="*/ 413 h 994"/>
                <a:gd name="T20" fmla="*/ 841 w 936"/>
                <a:gd name="T21" fmla="*/ 450 h 994"/>
                <a:gd name="T22" fmla="*/ 886 w 936"/>
                <a:gd name="T23" fmla="*/ 484 h 994"/>
                <a:gd name="T24" fmla="*/ 936 w 936"/>
                <a:gd name="T25" fmla="*/ 513 h 994"/>
                <a:gd name="T26" fmla="*/ 913 w 936"/>
                <a:gd name="T27" fmla="*/ 553 h 994"/>
                <a:gd name="T28" fmla="*/ 888 w 936"/>
                <a:gd name="T29" fmla="*/ 595 h 994"/>
                <a:gd name="T30" fmla="*/ 862 w 936"/>
                <a:gd name="T31" fmla="*/ 643 h 994"/>
                <a:gd name="T32" fmla="*/ 833 w 936"/>
                <a:gd name="T33" fmla="*/ 693 h 994"/>
                <a:gd name="T34" fmla="*/ 803 w 936"/>
                <a:gd name="T35" fmla="*/ 746 h 994"/>
                <a:gd name="T36" fmla="*/ 772 w 936"/>
                <a:gd name="T37" fmla="*/ 802 h 994"/>
                <a:gd name="T38" fmla="*/ 739 w 936"/>
                <a:gd name="T39" fmla="*/ 858 h 994"/>
                <a:gd name="T40" fmla="*/ 705 w 936"/>
                <a:gd name="T41" fmla="*/ 916 h 994"/>
                <a:gd name="T42" fmla="*/ 691 w 936"/>
                <a:gd name="T43" fmla="*/ 939 h 994"/>
                <a:gd name="T44" fmla="*/ 673 w 936"/>
                <a:gd name="T45" fmla="*/ 957 h 994"/>
                <a:gd name="T46" fmla="*/ 651 w 936"/>
                <a:gd name="T47" fmla="*/ 972 h 994"/>
                <a:gd name="T48" fmla="*/ 628 w 936"/>
                <a:gd name="T49" fmla="*/ 984 h 994"/>
                <a:gd name="T50" fmla="*/ 602 w 936"/>
                <a:gd name="T51" fmla="*/ 991 h 994"/>
                <a:gd name="T52" fmla="*/ 575 w 936"/>
                <a:gd name="T53" fmla="*/ 994 h 994"/>
                <a:gd name="T54" fmla="*/ 549 w 936"/>
                <a:gd name="T55" fmla="*/ 993 h 994"/>
                <a:gd name="T56" fmla="*/ 523 w 936"/>
                <a:gd name="T57" fmla="*/ 987 h 994"/>
                <a:gd name="T58" fmla="*/ 499 w 936"/>
                <a:gd name="T59" fmla="*/ 978 h 994"/>
                <a:gd name="T60" fmla="*/ 476 w 936"/>
                <a:gd name="T61" fmla="*/ 964 h 994"/>
                <a:gd name="T62" fmla="*/ 416 w 936"/>
                <a:gd name="T63" fmla="*/ 915 h 994"/>
                <a:gd name="T64" fmla="*/ 359 w 936"/>
                <a:gd name="T65" fmla="*/ 862 h 994"/>
                <a:gd name="T66" fmla="*/ 304 w 936"/>
                <a:gd name="T67" fmla="*/ 807 h 994"/>
                <a:gd name="T68" fmla="*/ 254 w 936"/>
                <a:gd name="T69" fmla="*/ 748 h 994"/>
                <a:gd name="T70" fmla="*/ 208 w 936"/>
                <a:gd name="T71" fmla="*/ 686 h 994"/>
                <a:gd name="T72" fmla="*/ 165 w 936"/>
                <a:gd name="T73" fmla="*/ 620 h 994"/>
                <a:gd name="T74" fmla="*/ 126 w 936"/>
                <a:gd name="T75" fmla="*/ 553 h 994"/>
                <a:gd name="T76" fmla="*/ 93 w 936"/>
                <a:gd name="T77" fmla="*/ 482 h 994"/>
                <a:gd name="T78" fmla="*/ 63 w 936"/>
                <a:gd name="T79" fmla="*/ 409 h 994"/>
                <a:gd name="T80" fmla="*/ 37 w 936"/>
                <a:gd name="T81" fmla="*/ 335 h 994"/>
                <a:gd name="T82" fmla="*/ 17 w 936"/>
                <a:gd name="T83" fmla="*/ 257 h 994"/>
                <a:gd name="T84" fmla="*/ 2 w 936"/>
                <a:gd name="T85" fmla="*/ 178 h 994"/>
                <a:gd name="T86" fmla="*/ 0 w 936"/>
                <a:gd name="T87" fmla="*/ 151 h 994"/>
                <a:gd name="T88" fmla="*/ 3 w 936"/>
                <a:gd name="T89" fmla="*/ 124 h 994"/>
                <a:gd name="T90" fmla="*/ 9 w 936"/>
                <a:gd name="T91" fmla="*/ 99 h 994"/>
                <a:gd name="T92" fmla="*/ 21 w 936"/>
                <a:gd name="T93" fmla="*/ 76 h 994"/>
                <a:gd name="T94" fmla="*/ 36 w 936"/>
                <a:gd name="T95" fmla="*/ 53 h 994"/>
                <a:gd name="T96" fmla="*/ 56 w 936"/>
                <a:gd name="T97" fmla="*/ 35 h 994"/>
                <a:gd name="T98" fmla="*/ 77 w 936"/>
                <a:gd name="T99" fmla="*/ 20 h 994"/>
                <a:gd name="T100" fmla="*/ 102 w 936"/>
                <a:gd name="T101" fmla="*/ 9 h 994"/>
                <a:gd name="T102" fmla="*/ 127 w 936"/>
                <a:gd name="T103" fmla="*/ 2 h 994"/>
                <a:gd name="T104" fmla="*/ 154 w 936"/>
                <a:gd name="T105" fmla="*/ 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36" h="994">
                  <a:moveTo>
                    <a:pt x="154" y="0"/>
                  </a:moveTo>
                  <a:lnTo>
                    <a:pt x="617" y="0"/>
                  </a:lnTo>
                  <a:lnTo>
                    <a:pt x="623" y="59"/>
                  </a:lnTo>
                  <a:lnTo>
                    <a:pt x="633" y="117"/>
                  </a:lnTo>
                  <a:lnTo>
                    <a:pt x="648" y="173"/>
                  </a:lnTo>
                  <a:lnTo>
                    <a:pt x="670" y="227"/>
                  </a:lnTo>
                  <a:lnTo>
                    <a:pt x="695" y="278"/>
                  </a:lnTo>
                  <a:lnTo>
                    <a:pt x="726" y="326"/>
                  </a:lnTo>
                  <a:lnTo>
                    <a:pt x="760" y="371"/>
                  </a:lnTo>
                  <a:lnTo>
                    <a:pt x="798" y="413"/>
                  </a:lnTo>
                  <a:lnTo>
                    <a:pt x="841" y="450"/>
                  </a:lnTo>
                  <a:lnTo>
                    <a:pt x="886" y="484"/>
                  </a:lnTo>
                  <a:lnTo>
                    <a:pt x="936" y="513"/>
                  </a:lnTo>
                  <a:lnTo>
                    <a:pt x="913" y="553"/>
                  </a:lnTo>
                  <a:lnTo>
                    <a:pt x="888" y="595"/>
                  </a:lnTo>
                  <a:lnTo>
                    <a:pt x="862" y="643"/>
                  </a:lnTo>
                  <a:lnTo>
                    <a:pt x="833" y="693"/>
                  </a:lnTo>
                  <a:lnTo>
                    <a:pt x="803" y="746"/>
                  </a:lnTo>
                  <a:lnTo>
                    <a:pt x="772" y="802"/>
                  </a:lnTo>
                  <a:lnTo>
                    <a:pt x="739" y="858"/>
                  </a:lnTo>
                  <a:lnTo>
                    <a:pt x="705" y="916"/>
                  </a:lnTo>
                  <a:lnTo>
                    <a:pt x="691" y="939"/>
                  </a:lnTo>
                  <a:lnTo>
                    <a:pt x="673" y="957"/>
                  </a:lnTo>
                  <a:lnTo>
                    <a:pt x="651" y="972"/>
                  </a:lnTo>
                  <a:lnTo>
                    <a:pt x="628" y="984"/>
                  </a:lnTo>
                  <a:lnTo>
                    <a:pt x="602" y="991"/>
                  </a:lnTo>
                  <a:lnTo>
                    <a:pt x="575" y="994"/>
                  </a:lnTo>
                  <a:lnTo>
                    <a:pt x="549" y="993"/>
                  </a:lnTo>
                  <a:lnTo>
                    <a:pt x="523" y="987"/>
                  </a:lnTo>
                  <a:lnTo>
                    <a:pt x="499" y="978"/>
                  </a:lnTo>
                  <a:lnTo>
                    <a:pt x="476" y="964"/>
                  </a:lnTo>
                  <a:lnTo>
                    <a:pt x="416" y="915"/>
                  </a:lnTo>
                  <a:lnTo>
                    <a:pt x="359" y="862"/>
                  </a:lnTo>
                  <a:lnTo>
                    <a:pt x="304" y="807"/>
                  </a:lnTo>
                  <a:lnTo>
                    <a:pt x="254" y="748"/>
                  </a:lnTo>
                  <a:lnTo>
                    <a:pt x="208" y="686"/>
                  </a:lnTo>
                  <a:lnTo>
                    <a:pt x="165" y="620"/>
                  </a:lnTo>
                  <a:lnTo>
                    <a:pt x="126" y="553"/>
                  </a:lnTo>
                  <a:lnTo>
                    <a:pt x="93" y="482"/>
                  </a:lnTo>
                  <a:lnTo>
                    <a:pt x="63" y="409"/>
                  </a:lnTo>
                  <a:lnTo>
                    <a:pt x="37" y="335"/>
                  </a:lnTo>
                  <a:lnTo>
                    <a:pt x="17" y="257"/>
                  </a:lnTo>
                  <a:lnTo>
                    <a:pt x="2" y="178"/>
                  </a:lnTo>
                  <a:lnTo>
                    <a:pt x="0" y="151"/>
                  </a:lnTo>
                  <a:lnTo>
                    <a:pt x="3" y="124"/>
                  </a:lnTo>
                  <a:lnTo>
                    <a:pt x="9" y="99"/>
                  </a:lnTo>
                  <a:lnTo>
                    <a:pt x="21" y="76"/>
                  </a:lnTo>
                  <a:lnTo>
                    <a:pt x="36" y="53"/>
                  </a:lnTo>
                  <a:lnTo>
                    <a:pt x="56" y="35"/>
                  </a:lnTo>
                  <a:lnTo>
                    <a:pt x="77" y="20"/>
                  </a:lnTo>
                  <a:lnTo>
                    <a:pt x="102" y="9"/>
                  </a:lnTo>
                  <a:lnTo>
                    <a:pt x="127" y="2"/>
                  </a:lnTo>
                  <a:lnTo>
                    <a:pt x="1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642"/>
            <p:cNvSpPr>
              <a:spLocks/>
            </p:cNvSpPr>
            <p:nvPr/>
          </p:nvSpPr>
          <p:spPr bwMode="auto">
            <a:xfrm>
              <a:off x="8934450" y="6176963"/>
              <a:ext cx="174625" cy="111125"/>
            </a:xfrm>
            <a:custGeom>
              <a:avLst/>
              <a:gdLst>
                <a:gd name="T0" fmla="*/ 541 w 1107"/>
                <a:gd name="T1" fmla="*/ 0 h 697"/>
                <a:gd name="T2" fmla="*/ 624 w 1107"/>
                <a:gd name="T3" fmla="*/ 2 h 697"/>
                <a:gd name="T4" fmla="*/ 705 w 1107"/>
                <a:gd name="T5" fmla="*/ 10 h 697"/>
                <a:gd name="T6" fmla="*/ 785 w 1107"/>
                <a:gd name="T7" fmla="*/ 23 h 697"/>
                <a:gd name="T8" fmla="*/ 862 w 1107"/>
                <a:gd name="T9" fmla="*/ 41 h 697"/>
                <a:gd name="T10" fmla="*/ 938 w 1107"/>
                <a:gd name="T11" fmla="*/ 63 h 697"/>
                <a:gd name="T12" fmla="*/ 1012 w 1107"/>
                <a:gd name="T13" fmla="*/ 90 h 697"/>
                <a:gd name="T14" fmla="*/ 1036 w 1107"/>
                <a:gd name="T15" fmla="*/ 104 h 697"/>
                <a:gd name="T16" fmla="*/ 1058 w 1107"/>
                <a:gd name="T17" fmla="*/ 120 h 697"/>
                <a:gd name="T18" fmla="*/ 1076 w 1107"/>
                <a:gd name="T19" fmla="*/ 140 h 697"/>
                <a:gd name="T20" fmla="*/ 1090 w 1107"/>
                <a:gd name="T21" fmla="*/ 162 h 697"/>
                <a:gd name="T22" fmla="*/ 1101 w 1107"/>
                <a:gd name="T23" fmla="*/ 188 h 697"/>
                <a:gd name="T24" fmla="*/ 1107 w 1107"/>
                <a:gd name="T25" fmla="*/ 215 h 697"/>
                <a:gd name="T26" fmla="*/ 1107 w 1107"/>
                <a:gd name="T27" fmla="*/ 242 h 697"/>
                <a:gd name="T28" fmla="*/ 1104 w 1107"/>
                <a:gd name="T29" fmla="*/ 269 h 697"/>
                <a:gd name="T30" fmla="*/ 1095 w 1107"/>
                <a:gd name="T31" fmla="*/ 294 h 697"/>
                <a:gd name="T32" fmla="*/ 1081 w 1107"/>
                <a:gd name="T33" fmla="*/ 319 h 697"/>
                <a:gd name="T34" fmla="*/ 829 w 1107"/>
                <a:gd name="T35" fmla="*/ 697 h 697"/>
                <a:gd name="T36" fmla="*/ 776 w 1107"/>
                <a:gd name="T37" fmla="*/ 673 h 697"/>
                <a:gd name="T38" fmla="*/ 720 w 1107"/>
                <a:gd name="T39" fmla="*/ 653 h 697"/>
                <a:gd name="T40" fmla="*/ 663 w 1107"/>
                <a:gd name="T41" fmla="*/ 637 h 697"/>
                <a:gd name="T42" fmla="*/ 602 w 1107"/>
                <a:gd name="T43" fmla="*/ 628 h 697"/>
                <a:gd name="T44" fmla="*/ 541 w 1107"/>
                <a:gd name="T45" fmla="*/ 625 h 697"/>
                <a:gd name="T46" fmla="*/ 481 w 1107"/>
                <a:gd name="T47" fmla="*/ 628 h 697"/>
                <a:gd name="T48" fmla="*/ 422 w 1107"/>
                <a:gd name="T49" fmla="*/ 637 h 697"/>
                <a:gd name="T50" fmla="*/ 366 w 1107"/>
                <a:gd name="T51" fmla="*/ 652 h 697"/>
                <a:gd name="T52" fmla="*/ 311 w 1107"/>
                <a:gd name="T53" fmla="*/ 671 h 697"/>
                <a:gd name="T54" fmla="*/ 260 w 1107"/>
                <a:gd name="T55" fmla="*/ 694 h 697"/>
                <a:gd name="T56" fmla="*/ 241 w 1107"/>
                <a:gd name="T57" fmla="*/ 664 h 697"/>
                <a:gd name="T58" fmla="*/ 220 w 1107"/>
                <a:gd name="T59" fmla="*/ 629 h 697"/>
                <a:gd name="T60" fmla="*/ 197 w 1107"/>
                <a:gd name="T61" fmla="*/ 591 h 697"/>
                <a:gd name="T62" fmla="*/ 172 w 1107"/>
                <a:gd name="T63" fmla="*/ 549 h 697"/>
                <a:gd name="T64" fmla="*/ 145 w 1107"/>
                <a:gd name="T65" fmla="*/ 504 h 697"/>
                <a:gd name="T66" fmla="*/ 117 w 1107"/>
                <a:gd name="T67" fmla="*/ 458 h 697"/>
                <a:gd name="T68" fmla="*/ 86 w 1107"/>
                <a:gd name="T69" fmla="*/ 408 h 697"/>
                <a:gd name="T70" fmla="*/ 54 w 1107"/>
                <a:gd name="T71" fmla="*/ 356 h 697"/>
                <a:gd name="T72" fmla="*/ 22 w 1107"/>
                <a:gd name="T73" fmla="*/ 303 h 697"/>
                <a:gd name="T74" fmla="*/ 10 w 1107"/>
                <a:gd name="T75" fmla="*/ 279 h 697"/>
                <a:gd name="T76" fmla="*/ 3 w 1107"/>
                <a:gd name="T77" fmla="*/ 253 h 697"/>
                <a:gd name="T78" fmla="*/ 0 w 1107"/>
                <a:gd name="T79" fmla="*/ 226 h 697"/>
                <a:gd name="T80" fmla="*/ 1 w 1107"/>
                <a:gd name="T81" fmla="*/ 200 h 697"/>
                <a:gd name="T82" fmla="*/ 8 w 1107"/>
                <a:gd name="T83" fmla="*/ 173 h 697"/>
                <a:gd name="T84" fmla="*/ 19 w 1107"/>
                <a:gd name="T85" fmla="*/ 148 h 697"/>
                <a:gd name="T86" fmla="*/ 35 w 1107"/>
                <a:gd name="T87" fmla="*/ 126 h 697"/>
                <a:gd name="T88" fmla="*/ 53 w 1107"/>
                <a:gd name="T89" fmla="*/ 107 h 697"/>
                <a:gd name="T90" fmla="*/ 76 w 1107"/>
                <a:gd name="T91" fmla="*/ 91 h 697"/>
                <a:gd name="T92" fmla="*/ 100 w 1107"/>
                <a:gd name="T93" fmla="*/ 79 h 697"/>
                <a:gd name="T94" fmla="*/ 170 w 1107"/>
                <a:gd name="T95" fmla="*/ 56 h 697"/>
                <a:gd name="T96" fmla="*/ 240 w 1107"/>
                <a:gd name="T97" fmla="*/ 35 h 697"/>
                <a:gd name="T98" fmla="*/ 314 w 1107"/>
                <a:gd name="T99" fmla="*/ 20 h 697"/>
                <a:gd name="T100" fmla="*/ 389 w 1107"/>
                <a:gd name="T101" fmla="*/ 9 h 697"/>
                <a:gd name="T102" fmla="*/ 464 w 1107"/>
                <a:gd name="T103" fmla="*/ 2 h 697"/>
                <a:gd name="T104" fmla="*/ 541 w 1107"/>
                <a:gd name="T105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07" h="697">
                  <a:moveTo>
                    <a:pt x="541" y="0"/>
                  </a:moveTo>
                  <a:lnTo>
                    <a:pt x="624" y="2"/>
                  </a:lnTo>
                  <a:lnTo>
                    <a:pt x="705" y="10"/>
                  </a:lnTo>
                  <a:lnTo>
                    <a:pt x="785" y="23"/>
                  </a:lnTo>
                  <a:lnTo>
                    <a:pt x="862" y="41"/>
                  </a:lnTo>
                  <a:lnTo>
                    <a:pt x="938" y="63"/>
                  </a:lnTo>
                  <a:lnTo>
                    <a:pt x="1012" y="90"/>
                  </a:lnTo>
                  <a:lnTo>
                    <a:pt x="1036" y="104"/>
                  </a:lnTo>
                  <a:lnTo>
                    <a:pt x="1058" y="120"/>
                  </a:lnTo>
                  <a:lnTo>
                    <a:pt x="1076" y="140"/>
                  </a:lnTo>
                  <a:lnTo>
                    <a:pt x="1090" y="162"/>
                  </a:lnTo>
                  <a:lnTo>
                    <a:pt x="1101" y="188"/>
                  </a:lnTo>
                  <a:lnTo>
                    <a:pt x="1107" y="215"/>
                  </a:lnTo>
                  <a:lnTo>
                    <a:pt x="1107" y="242"/>
                  </a:lnTo>
                  <a:lnTo>
                    <a:pt x="1104" y="269"/>
                  </a:lnTo>
                  <a:lnTo>
                    <a:pt x="1095" y="294"/>
                  </a:lnTo>
                  <a:lnTo>
                    <a:pt x="1081" y="319"/>
                  </a:lnTo>
                  <a:lnTo>
                    <a:pt x="829" y="697"/>
                  </a:lnTo>
                  <a:lnTo>
                    <a:pt x="776" y="673"/>
                  </a:lnTo>
                  <a:lnTo>
                    <a:pt x="720" y="653"/>
                  </a:lnTo>
                  <a:lnTo>
                    <a:pt x="663" y="637"/>
                  </a:lnTo>
                  <a:lnTo>
                    <a:pt x="602" y="628"/>
                  </a:lnTo>
                  <a:lnTo>
                    <a:pt x="541" y="625"/>
                  </a:lnTo>
                  <a:lnTo>
                    <a:pt x="481" y="628"/>
                  </a:lnTo>
                  <a:lnTo>
                    <a:pt x="422" y="637"/>
                  </a:lnTo>
                  <a:lnTo>
                    <a:pt x="366" y="652"/>
                  </a:lnTo>
                  <a:lnTo>
                    <a:pt x="311" y="671"/>
                  </a:lnTo>
                  <a:lnTo>
                    <a:pt x="260" y="694"/>
                  </a:lnTo>
                  <a:lnTo>
                    <a:pt x="241" y="664"/>
                  </a:lnTo>
                  <a:lnTo>
                    <a:pt x="220" y="629"/>
                  </a:lnTo>
                  <a:lnTo>
                    <a:pt x="197" y="591"/>
                  </a:lnTo>
                  <a:lnTo>
                    <a:pt x="172" y="549"/>
                  </a:lnTo>
                  <a:lnTo>
                    <a:pt x="145" y="504"/>
                  </a:lnTo>
                  <a:lnTo>
                    <a:pt x="117" y="458"/>
                  </a:lnTo>
                  <a:lnTo>
                    <a:pt x="86" y="408"/>
                  </a:lnTo>
                  <a:lnTo>
                    <a:pt x="54" y="356"/>
                  </a:lnTo>
                  <a:lnTo>
                    <a:pt x="22" y="303"/>
                  </a:lnTo>
                  <a:lnTo>
                    <a:pt x="10" y="279"/>
                  </a:lnTo>
                  <a:lnTo>
                    <a:pt x="3" y="253"/>
                  </a:lnTo>
                  <a:lnTo>
                    <a:pt x="0" y="226"/>
                  </a:lnTo>
                  <a:lnTo>
                    <a:pt x="1" y="200"/>
                  </a:lnTo>
                  <a:lnTo>
                    <a:pt x="8" y="173"/>
                  </a:lnTo>
                  <a:lnTo>
                    <a:pt x="19" y="148"/>
                  </a:lnTo>
                  <a:lnTo>
                    <a:pt x="35" y="126"/>
                  </a:lnTo>
                  <a:lnTo>
                    <a:pt x="53" y="107"/>
                  </a:lnTo>
                  <a:lnTo>
                    <a:pt x="76" y="91"/>
                  </a:lnTo>
                  <a:lnTo>
                    <a:pt x="100" y="79"/>
                  </a:lnTo>
                  <a:lnTo>
                    <a:pt x="170" y="56"/>
                  </a:lnTo>
                  <a:lnTo>
                    <a:pt x="240" y="35"/>
                  </a:lnTo>
                  <a:lnTo>
                    <a:pt x="314" y="20"/>
                  </a:lnTo>
                  <a:lnTo>
                    <a:pt x="389" y="9"/>
                  </a:lnTo>
                  <a:lnTo>
                    <a:pt x="464" y="2"/>
                  </a:lnTo>
                  <a:lnTo>
                    <a:pt x="5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643"/>
            <p:cNvSpPr>
              <a:spLocks/>
            </p:cNvSpPr>
            <p:nvPr/>
          </p:nvSpPr>
          <p:spPr bwMode="auto">
            <a:xfrm>
              <a:off x="9070975" y="6361113"/>
              <a:ext cx="141287" cy="165100"/>
            </a:xfrm>
            <a:custGeom>
              <a:avLst/>
              <a:gdLst>
                <a:gd name="T0" fmla="*/ 282 w 892"/>
                <a:gd name="T1" fmla="*/ 0 h 1041"/>
                <a:gd name="T2" fmla="*/ 326 w 892"/>
                <a:gd name="T3" fmla="*/ 3 h 1041"/>
                <a:gd name="T4" fmla="*/ 376 w 892"/>
                <a:gd name="T5" fmla="*/ 5 h 1041"/>
                <a:gd name="T6" fmla="*/ 430 w 892"/>
                <a:gd name="T7" fmla="*/ 8 h 1041"/>
                <a:gd name="T8" fmla="*/ 489 w 892"/>
                <a:gd name="T9" fmla="*/ 10 h 1041"/>
                <a:gd name="T10" fmla="*/ 553 w 892"/>
                <a:gd name="T11" fmla="*/ 13 h 1041"/>
                <a:gd name="T12" fmla="*/ 618 w 892"/>
                <a:gd name="T13" fmla="*/ 17 h 1041"/>
                <a:gd name="T14" fmla="*/ 687 w 892"/>
                <a:gd name="T15" fmla="*/ 20 h 1041"/>
                <a:gd name="T16" fmla="*/ 757 w 892"/>
                <a:gd name="T17" fmla="*/ 23 h 1041"/>
                <a:gd name="T18" fmla="*/ 783 w 892"/>
                <a:gd name="T19" fmla="*/ 27 h 1041"/>
                <a:gd name="T20" fmla="*/ 805 w 892"/>
                <a:gd name="T21" fmla="*/ 34 h 1041"/>
                <a:gd name="T22" fmla="*/ 828 w 892"/>
                <a:gd name="T23" fmla="*/ 45 h 1041"/>
                <a:gd name="T24" fmla="*/ 847 w 892"/>
                <a:gd name="T25" fmla="*/ 59 h 1041"/>
                <a:gd name="T26" fmla="*/ 864 w 892"/>
                <a:gd name="T27" fmla="*/ 77 h 1041"/>
                <a:gd name="T28" fmla="*/ 877 w 892"/>
                <a:gd name="T29" fmla="*/ 99 h 1041"/>
                <a:gd name="T30" fmla="*/ 885 w 892"/>
                <a:gd name="T31" fmla="*/ 121 h 1041"/>
                <a:gd name="T32" fmla="*/ 890 w 892"/>
                <a:gd name="T33" fmla="*/ 144 h 1041"/>
                <a:gd name="T34" fmla="*/ 892 w 892"/>
                <a:gd name="T35" fmla="*/ 169 h 1041"/>
                <a:gd name="T36" fmla="*/ 891 w 892"/>
                <a:gd name="T37" fmla="*/ 193 h 1041"/>
                <a:gd name="T38" fmla="*/ 884 w 892"/>
                <a:gd name="T39" fmla="*/ 249 h 1041"/>
                <a:gd name="T40" fmla="*/ 873 w 892"/>
                <a:gd name="T41" fmla="*/ 307 h 1041"/>
                <a:gd name="T42" fmla="*/ 858 w 892"/>
                <a:gd name="T43" fmla="*/ 367 h 1041"/>
                <a:gd name="T44" fmla="*/ 839 w 892"/>
                <a:gd name="T45" fmla="*/ 429 h 1041"/>
                <a:gd name="T46" fmla="*/ 816 w 892"/>
                <a:gd name="T47" fmla="*/ 491 h 1041"/>
                <a:gd name="T48" fmla="*/ 789 w 892"/>
                <a:gd name="T49" fmla="*/ 555 h 1041"/>
                <a:gd name="T50" fmla="*/ 757 w 892"/>
                <a:gd name="T51" fmla="*/ 619 h 1041"/>
                <a:gd name="T52" fmla="*/ 722 w 892"/>
                <a:gd name="T53" fmla="*/ 681 h 1041"/>
                <a:gd name="T54" fmla="*/ 681 w 892"/>
                <a:gd name="T55" fmla="*/ 745 h 1041"/>
                <a:gd name="T56" fmla="*/ 636 w 892"/>
                <a:gd name="T57" fmla="*/ 807 h 1041"/>
                <a:gd name="T58" fmla="*/ 587 w 892"/>
                <a:gd name="T59" fmla="*/ 869 h 1041"/>
                <a:gd name="T60" fmla="*/ 531 w 892"/>
                <a:gd name="T61" fmla="*/ 928 h 1041"/>
                <a:gd name="T62" fmla="*/ 472 w 892"/>
                <a:gd name="T63" fmla="*/ 986 h 1041"/>
                <a:gd name="T64" fmla="*/ 454 w 892"/>
                <a:gd name="T65" fmla="*/ 1002 h 1041"/>
                <a:gd name="T66" fmla="*/ 432 w 892"/>
                <a:gd name="T67" fmla="*/ 1016 h 1041"/>
                <a:gd name="T68" fmla="*/ 411 w 892"/>
                <a:gd name="T69" fmla="*/ 1028 h 1041"/>
                <a:gd name="T70" fmla="*/ 388 w 892"/>
                <a:gd name="T71" fmla="*/ 1036 h 1041"/>
                <a:gd name="T72" fmla="*/ 365 w 892"/>
                <a:gd name="T73" fmla="*/ 1041 h 1041"/>
                <a:gd name="T74" fmla="*/ 340 w 892"/>
                <a:gd name="T75" fmla="*/ 1041 h 1041"/>
                <a:gd name="T76" fmla="*/ 314 w 892"/>
                <a:gd name="T77" fmla="*/ 1037 h 1041"/>
                <a:gd name="T78" fmla="*/ 291 w 892"/>
                <a:gd name="T79" fmla="*/ 1029 h 1041"/>
                <a:gd name="T80" fmla="*/ 269 w 892"/>
                <a:gd name="T81" fmla="*/ 1016 h 1041"/>
                <a:gd name="T82" fmla="*/ 250 w 892"/>
                <a:gd name="T83" fmla="*/ 1002 h 1041"/>
                <a:gd name="T84" fmla="*/ 233 w 892"/>
                <a:gd name="T85" fmla="*/ 984 h 1041"/>
                <a:gd name="T86" fmla="*/ 218 w 892"/>
                <a:gd name="T87" fmla="*/ 964 h 1041"/>
                <a:gd name="T88" fmla="*/ 0 w 892"/>
                <a:gd name="T89" fmla="*/ 583 h 1041"/>
                <a:gd name="T90" fmla="*/ 45 w 892"/>
                <a:gd name="T91" fmla="*/ 552 h 1041"/>
                <a:gd name="T92" fmla="*/ 87 w 892"/>
                <a:gd name="T93" fmla="*/ 517 h 1041"/>
                <a:gd name="T94" fmla="*/ 126 w 892"/>
                <a:gd name="T95" fmla="*/ 478 h 1041"/>
                <a:gd name="T96" fmla="*/ 162 w 892"/>
                <a:gd name="T97" fmla="*/ 436 h 1041"/>
                <a:gd name="T98" fmla="*/ 193 w 892"/>
                <a:gd name="T99" fmla="*/ 391 h 1041"/>
                <a:gd name="T100" fmla="*/ 220 w 892"/>
                <a:gd name="T101" fmla="*/ 343 h 1041"/>
                <a:gd name="T102" fmla="*/ 243 w 892"/>
                <a:gd name="T103" fmla="*/ 293 h 1041"/>
                <a:gd name="T104" fmla="*/ 261 w 892"/>
                <a:gd name="T105" fmla="*/ 240 h 1041"/>
                <a:gd name="T106" fmla="*/ 275 w 892"/>
                <a:gd name="T107" fmla="*/ 185 h 1041"/>
                <a:gd name="T108" fmla="*/ 283 w 892"/>
                <a:gd name="T109" fmla="*/ 128 h 1041"/>
                <a:gd name="T110" fmla="*/ 286 w 892"/>
                <a:gd name="T111" fmla="*/ 70 h 1041"/>
                <a:gd name="T112" fmla="*/ 285 w 892"/>
                <a:gd name="T113" fmla="*/ 35 h 1041"/>
                <a:gd name="T114" fmla="*/ 282 w 892"/>
                <a:gd name="T115" fmla="*/ 0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92" h="1041">
                  <a:moveTo>
                    <a:pt x="282" y="0"/>
                  </a:moveTo>
                  <a:lnTo>
                    <a:pt x="326" y="3"/>
                  </a:lnTo>
                  <a:lnTo>
                    <a:pt x="376" y="5"/>
                  </a:lnTo>
                  <a:lnTo>
                    <a:pt x="430" y="8"/>
                  </a:lnTo>
                  <a:lnTo>
                    <a:pt x="489" y="10"/>
                  </a:lnTo>
                  <a:lnTo>
                    <a:pt x="553" y="13"/>
                  </a:lnTo>
                  <a:lnTo>
                    <a:pt x="618" y="17"/>
                  </a:lnTo>
                  <a:lnTo>
                    <a:pt x="687" y="20"/>
                  </a:lnTo>
                  <a:lnTo>
                    <a:pt x="757" y="23"/>
                  </a:lnTo>
                  <a:lnTo>
                    <a:pt x="783" y="27"/>
                  </a:lnTo>
                  <a:lnTo>
                    <a:pt x="805" y="34"/>
                  </a:lnTo>
                  <a:lnTo>
                    <a:pt x="828" y="45"/>
                  </a:lnTo>
                  <a:lnTo>
                    <a:pt x="847" y="59"/>
                  </a:lnTo>
                  <a:lnTo>
                    <a:pt x="864" y="77"/>
                  </a:lnTo>
                  <a:lnTo>
                    <a:pt x="877" y="99"/>
                  </a:lnTo>
                  <a:lnTo>
                    <a:pt x="885" y="121"/>
                  </a:lnTo>
                  <a:lnTo>
                    <a:pt x="890" y="144"/>
                  </a:lnTo>
                  <a:lnTo>
                    <a:pt x="892" y="169"/>
                  </a:lnTo>
                  <a:lnTo>
                    <a:pt x="891" y="193"/>
                  </a:lnTo>
                  <a:lnTo>
                    <a:pt x="884" y="249"/>
                  </a:lnTo>
                  <a:lnTo>
                    <a:pt x="873" y="307"/>
                  </a:lnTo>
                  <a:lnTo>
                    <a:pt x="858" y="367"/>
                  </a:lnTo>
                  <a:lnTo>
                    <a:pt x="839" y="429"/>
                  </a:lnTo>
                  <a:lnTo>
                    <a:pt x="816" y="491"/>
                  </a:lnTo>
                  <a:lnTo>
                    <a:pt x="789" y="555"/>
                  </a:lnTo>
                  <a:lnTo>
                    <a:pt x="757" y="619"/>
                  </a:lnTo>
                  <a:lnTo>
                    <a:pt x="722" y="681"/>
                  </a:lnTo>
                  <a:lnTo>
                    <a:pt x="681" y="745"/>
                  </a:lnTo>
                  <a:lnTo>
                    <a:pt x="636" y="807"/>
                  </a:lnTo>
                  <a:lnTo>
                    <a:pt x="587" y="869"/>
                  </a:lnTo>
                  <a:lnTo>
                    <a:pt x="531" y="928"/>
                  </a:lnTo>
                  <a:lnTo>
                    <a:pt x="472" y="986"/>
                  </a:lnTo>
                  <a:lnTo>
                    <a:pt x="454" y="1002"/>
                  </a:lnTo>
                  <a:lnTo>
                    <a:pt x="432" y="1016"/>
                  </a:lnTo>
                  <a:lnTo>
                    <a:pt x="411" y="1028"/>
                  </a:lnTo>
                  <a:lnTo>
                    <a:pt x="388" y="1036"/>
                  </a:lnTo>
                  <a:lnTo>
                    <a:pt x="365" y="1041"/>
                  </a:lnTo>
                  <a:lnTo>
                    <a:pt x="340" y="1041"/>
                  </a:lnTo>
                  <a:lnTo>
                    <a:pt x="314" y="1037"/>
                  </a:lnTo>
                  <a:lnTo>
                    <a:pt x="291" y="1029"/>
                  </a:lnTo>
                  <a:lnTo>
                    <a:pt x="269" y="1016"/>
                  </a:lnTo>
                  <a:lnTo>
                    <a:pt x="250" y="1002"/>
                  </a:lnTo>
                  <a:lnTo>
                    <a:pt x="233" y="984"/>
                  </a:lnTo>
                  <a:lnTo>
                    <a:pt x="218" y="964"/>
                  </a:lnTo>
                  <a:lnTo>
                    <a:pt x="0" y="583"/>
                  </a:lnTo>
                  <a:lnTo>
                    <a:pt x="45" y="552"/>
                  </a:lnTo>
                  <a:lnTo>
                    <a:pt x="87" y="517"/>
                  </a:lnTo>
                  <a:lnTo>
                    <a:pt x="126" y="478"/>
                  </a:lnTo>
                  <a:lnTo>
                    <a:pt x="162" y="436"/>
                  </a:lnTo>
                  <a:lnTo>
                    <a:pt x="193" y="391"/>
                  </a:lnTo>
                  <a:lnTo>
                    <a:pt x="220" y="343"/>
                  </a:lnTo>
                  <a:lnTo>
                    <a:pt x="243" y="293"/>
                  </a:lnTo>
                  <a:lnTo>
                    <a:pt x="261" y="240"/>
                  </a:lnTo>
                  <a:lnTo>
                    <a:pt x="275" y="185"/>
                  </a:lnTo>
                  <a:lnTo>
                    <a:pt x="283" y="128"/>
                  </a:lnTo>
                  <a:lnTo>
                    <a:pt x="286" y="70"/>
                  </a:lnTo>
                  <a:lnTo>
                    <a:pt x="285" y="35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644"/>
            <p:cNvSpPr>
              <a:spLocks/>
            </p:cNvSpPr>
            <p:nvPr/>
          </p:nvSpPr>
          <p:spPr bwMode="auto">
            <a:xfrm>
              <a:off x="8951913" y="6303963"/>
              <a:ext cx="136525" cy="136525"/>
            </a:xfrm>
            <a:custGeom>
              <a:avLst/>
              <a:gdLst>
                <a:gd name="T0" fmla="*/ 429 w 858"/>
                <a:gd name="T1" fmla="*/ 0 h 851"/>
                <a:gd name="T2" fmla="*/ 479 w 858"/>
                <a:gd name="T3" fmla="*/ 2 h 851"/>
                <a:gd name="T4" fmla="*/ 527 w 858"/>
                <a:gd name="T5" fmla="*/ 11 h 851"/>
                <a:gd name="T6" fmla="*/ 573 w 858"/>
                <a:gd name="T7" fmla="*/ 24 h 851"/>
                <a:gd name="T8" fmla="*/ 617 w 858"/>
                <a:gd name="T9" fmla="*/ 43 h 851"/>
                <a:gd name="T10" fmla="*/ 659 w 858"/>
                <a:gd name="T11" fmla="*/ 66 h 851"/>
                <a:gd name="T12" fmla="*/ 697 w 858"/>
                <a:gd name="T13" fmla="*/ 93 h 851"/>
                <a:gd name="T14" fmla="*/ 733 w 858"/>
                <a:gd name="T15" fmla="*/ 124 h 851"/>
                <a:gd name="T16" fmla="*/ 764 w 858"/>
                <a:gd name="T17" fmla="*/ 159 h 851"/>
                <a:gd name="T18" fmla="*/ 791 w 858"/>
                <a:gd name="T19" fmla="*/ 197 h 851"/>
                <a:gd name="T20" fmla="*/ 815 w 858"/>
                <a:gd name="T21" fmla="*/ 239 h 851"/>
                <a:gd name="T22" fmla="*/ 833 w 858"/>
                <a:gd name="T23" fmla="*/ 282 h 851"/>
                <a:gd name="T24" fmla="*/ 846 w 858"/>
                <a:gd name="T25" fmla="*/ 328 h 851"/>
                <a:gd name="T26" fmla="*/ 856 w 858"/>
                <a:gd name="T27" fmla="*/ 376 h 851"/>
                <a:gd name="T28" fmla="*/ 858 w 858"/>
                <a:gd name="T29" fmla="*/ 425 h 851"/>
                <a:gd name="T30" fmla="*/ 856 w 858"/>
                <a:gd name="T31" fmla="*/ 474 h 851"/>
                <a:gd name="T32" fmla="*/ 847 w 858"/>
                <a:gd name="T33" fmla="*/ 521 h 851"/>
                <a:gd name="T34" fmla="*/ 834 w 858"/>
                <a:gd name="T35" fmla="*/ 565 h 851"/>
                <a:gd name="T36" fmla="*/ 817 w 858"/>
                <a:gd name="T37" fmla="*/ 608 h 851"/>
                <a:gd name="T38" fmla="*/ 794 w 858"/>
                <a:gd name="T39" fmla="*/ 649 h 851"/>
                <a:gd name="T40" fmla="*/ 769 w 858"/>
                <a:gd name="T41" fmla="*/ 686 h 851"/>
                <a:gd name="T42" fmla="*/ 739 w 858"/>
                <a:gd name="T43" fmla="*/ 720 h 851"/>
                <a:gd name="T44" fmla="*/ 705 w 858"/>
                <a:gd name="T45" fmla="*/ 751 h 851"/>
                <a:gd name="T46" fmla="*/ 668 w 858"/>
                <a:gd name="T47" fmla="*/ 779 h 851"/>
                <a:gd name="T48" fmla="*/ 629 w 858"/>
                <a:gd name="T49" fmla="*/ 802 h 851"/>
                <a:gd name="T50" fmla="*/ 587 w 858"/>
                <a:gd name="T51" fmla="*/ 821 h 851"/>
                <a:gd name="T52" fmla="*/ 543 w 858"/>
                <a:gd name="T53" fmla="*/ 836 h 851"/>
                <a:gd name="T54" fmla="*/ 506 w 858"/>
                <a:gd name="T55" fmla="*/ 844 h 851"/>
                <a:gd name="T56" fmla="*/ 468 w 858"/>
                <a:gd name="T57" fmla="*/ 850 h 851"/>
                <a:gd name="T58" fmla="*/ 429 w 858"/>
                <a:gd name="T59" fmla="*/ 851 h 851"/>
                <a:gd name="T60" fmla="*/ 393 w 858"/>
                <a:gd name="T61" fmla="*/ 850 h 851"/>
                <a:gd name="T62" fmla="*/ 357 w 858"/>
                <a:gd name="T63" fmla="*/ 845 h 851"/>
                <a:gd name="T64" fmla="*/ 324 w 858"/>
                <a:gd name="T65" fmla="*/ 837 h 851"/>
                <a:gd name="T66" fmla="*/ 276 w 858"/>
                <a:gd name="T67" fmla="*/ 822 h 851"/>
                <a:gd name="T68" fmla="*/ 230 w 858"/>
                <a:gd name="T69" fmla="*/ 802 h 851"/>
                <a:gd name="T70" fmla="*/ 188 w 858"/>
                <a:gd name="T71" fmla="*/ 777 h 851"/>
                <a:gd name="T72" fmla="*/ 149 w 858"/>
                <a:gd name="T73" fmla="*/ 747 h 851"/>
                <a:gd name="T74" fmla="*/ 113 w 858"/>
                <a:gd name="T75" fmla="*/ 713 h 851"/>
                <a:gd name="T76" fmla="*/ 82 w 858"/>
                <a:gd name="T77" fmla="*/ 675 h 851"/>
                <a:gd name="T78" fmla="*/ 56 w 858"/>
                <a:gd name="T79" fmla="*/ 634 h 851"/>
                <a:gd name="T80" fmla="*/ 33 w 858"/>
                <a:gd name="T81" fmla="*/ 590 h 851"/>
                <a:gd name="T82" fmla="*/ 17 w 858"/>
                <a:gd name="T83" fmla="*/ 543 h 851"/>
                <a:gd name="T84" fmla="*/ 6 w 858"/>
                <a:gd name="T85" fmla="*/ 493 h 851"/>
                <a:gd name="T86" fmla="*/ 0 w 858"/>
                <a:gd name="T87" fmla="*/ 443 h 851"/>
                <a:gd name="T88" fmla="*/ 0 w 858"/>
                <a:gd name="T89" fmla="*/ 425 h 851"/>
                <a:gd name="T90" fmla="*/ 3 w 858"/>
                <a:gd name="T91" fmla="*/ 376 h 851"/>
                <a:gd name="T92" fmla="*/ 12 w 858"/>
                <a:gd name="T93" fmla="*/ 328 h 851"/>
                <a:gd name="T94" fmla="*/ 25 w 858"/>
                <a:gd name="T95" fmla="*/ 282 h 851"/>
                <a:gd name="T96" fmla="*/ 43 w 858"/>
                <a:gd name="T97" fmla="*/ 239 h 851"/>
                <a:gd name="T98" fmla="*/ 67 w 858"/>
                <a:gd name="T99" fmla="*/ 198 h 851"/>
                <a:gd name="T100" fmla="*/ 94 w 858"/>
                <a:gd name="T101" fmla="*/ 160 h 851"/>
                <a:gd name="T102" fmla="*/ 125 w 858"/>
                <a:gd name="T103" fmla="*/ 125 h 851"/>
                <a:gd name="T104" fmla="*/ 160 w 858"/>
                <a:gd name="T105" fmla="*/ 94 h 851"/>
                <a:gd name="T106" fmla="*/ 198 w 858"/>
                <a:gd name="T107" fmla="*/ 67 h 851"/>
                <a:gd name="T108" fmla="*/ 240 w 858"/>
                <a:gd name="T109" fmla="*/ 44 h 851"/>
                <a:gd name="T110" fmla="*/ 284 w 858"/>
                <a:gd name="T111" fmla="*/ 24 h 851"/>
                <a:gd name="T112" fmla="*/ 330 w 858"/>
                <a:gd name="T113" fmla="*/ 11 h 851"/>
                <a:gd name="T114" fmla="*/ 379 w 858"/>
                <a:gd name="T115" fmla="*/ 2 h 851"/>
                <a:gd name="T116" fmla="*/ 429 w 858"/>
                <a:gd name="T117" fmla="*/ 0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8" h="851">
                  <a:moveTo>
                    <a:pt x="429" y="0"/>
                  </a:moveTo>
                  <a:lnTo>
                    <a:pt x="479" y="2"/>
                  </a:lnTo>
                  <a:lnTo>
                    <a:pt x="527" y="11"/>
                  </a:lnTo>
                  <a:lnTo>
                    <a:pt x="573" y="24"/>
                  </a:lnTo>
                  <a:lnTo>
                    <a:pt x="617" y="43"/>
                  </a:lnTo>
                  <a:lnTo>
                    <a:pt x="659" y="66"/>
                  </a:lnTo>
                  <a:lnTo>
                    <a:pt x="697" y="93"/>
                  </a:lnTo>
                  <a:lnTo>
                    <a:pt x="733" y="124"/>
                  </a:lnTo>
                  <a:lnTo>
                    <a:pt x="764" y="159"/>
                  </a:lnTo>
                  <a:lnTo>
                    <a:pt x="791" y="197"/>
                  </a:lnTo>
                  <a:lnTo>
                    <a:pt x="815" y="239"/>
                  </a:lnTo>
                  <a:lnTo>
                    <a:pt x="833" y="282"/>
                  </a:lnTo>
                  <a:lnTo>
                    <a:pt x="846" y="328"/>
                  </a:lnTo>
                  <a:lnTo>
                    <a:pt x="856" y="376"/>
                  </a:lnTo>
                  <a:lnTo>
                    <a:pt x="858" y="425"/>
                  </a:lnTo>
                  <a:lnTo>
                    <a:pt x="856" y="474"/>
                  </a:lnTo>
                  <a:lnTo>
                    <a:pt x="847" y="521"/>
                  </a:lnTo>
                  <a:lnTo>
                    <a:pt x="834" y="565"/>
                  </a:lnTo>
                  <a:lnTo>
                    <a:pt x="817" y="608"/>
                  </a:lnTo>
                  <a:lnTo>
                    <a:pt x="794" y="649"/>
                  </a:lnTo>
                  <a:lnTo>
                    <a:pt x="769" y="686"/>
                  </a:lnTo>
                  <a:lnTo>
                    <a:pt x="739" y="720"/>
                  </a:lnTo>
                  <a:lnTo>
                    <a:pt x="705" y="751"/>
                  </a:lnTo>
                  <a:lnTo>
                    <a:pt x="668" y="779"/>
                  </a:lnTo>
                  <a:lnTo>
                    <a:pt x="629" y="802"/>
                  </a:lnTo>
                  <a:lnTo>
                    <a:pt x="587" y="821"/>
                  </a:lnTo>
                  <a:lnTo>
                    <a:pt x="543" y="836"/>
                  </a:lnTo>
                  <a:lnTo>
                    <a:pt x="506" y="844"/>
                  </a:lnTo>
                  <a:lnTo>
                    <a:pt x="468" y="850"/>
                  </a:lnTo>
                  <a:lnTo>
                    <a:pt x="429" y="851"/>
                  </a:lnTo>
                  <a:lnTo>
                    <a:pt x="393" y="850"/>
                  </a:lnTo>
                  <a:lnTo>
                    <a:pt x="357" y="845"/>
                  </a:lnTo>
                  <a:lnTo>
                    <a:pt x="324" y="837"/>
                  </a:lnTo>
                  <a:lnTo>
                    <a:pt x="276" y="822"/>
                  </a:lnTo>
                  <a:lnTo>
                    <a:pt x="230" y="802"/>
                  </a:lnTo>
                  <a:lnTo>
                    <a:pt x="188" y="777"/>
                  </a:lnTo>
                  <a:lnTo>
                    <a:pt x="149" y="747"/>
                  </a:lnTo>
                  <a:lnTo>
                    <a:pt x="113" y="713"/>
                  </a:lnTo>
                  <a:lnTo>
                    <a:pt x="82" y="675"/>
                  </a:lnTo>
                  <a:lnTo>
                    <a:pt x="56" y="634"/>
                  </a:lnTo>
                  <a:lnTo>
                    <a:pt x="33" y="590"/>
                  </a:lnTo>
                  <a:lnTo>
                    <a:pt x="17" y="543"/>
                  </a:lnTo>
                  <a:lnTo>
                    <a:pt x="6" y="493"/>
                  </a:lnTo>
                  <a:lnTo>
                    <a:pt x="0" y="443"/>
                  </a:lnTo>
                  <a:lnTo>
                    <a:pt x="0" y="425"/>
                  </a:lnTo>
                  <a:lnTo>
                    <a:pt x="3" y="376"/>
                  </a:lnTo>
                  <a:lnTo>
                    <a:pt x="12" y="328"/>
                  </a:lnTo>
                  <a:lnTo>
                    <a:pt x="25" y="282"/>
                  </a:lnTo>
                  <a:lnTo>
                    <a:pt x="43" y="239"/>
                  </a:lnTo>
                  <a:lnTo>
                    <a:pt x="67" y="198"/>
                  </a:lnTo>
                  <a:lnTo>
                    <a:pt x="94" y="160"/>
                  </a:lnTo>
                  <a:lnTo>
                    <a:pt x="125" y="125"/>
                  </a:lnTo>
                  <a:lnTo>
                    <a:pt x="160" y="94"/>
                  </a:lnTo>
                  <a:lnTo>
                    <a:pt x="198" y="67"/>
                  </a:lnTo>
                  <a:lnTo>
                    <a:pt x="240" y="44"/>
                  </a:lnTo>
                  <a:lnTo>
                    <a:pt x="284" y="24"/>
                  </a:lnTo>
                  <a:lnTo>
                    <a:pt x="330" y="11"/>
                  </a:lnTo>
                  <a:lnTo>
                    <a:pt x="379" y="2"/>
                  </a:lnTo>
                  <a:lnTo>
                    <a:pt x="4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645"/>
            <p:cNvSpPr>
              <a:spLocks noEditPoints="1"/>
            </p:cNvSpPr>
            <p:nvPr/>
          </p:nvSpPr>
          <p:spPr bwMode="auto">
            <a:xfrm>
              <a:off x="8764588" y="6118225"/>
              <a:ext cx="511175" cy="508000"/>
            </a:xfrm>
            <a:custGeom>
              <a:avLst/>
              <a:gdLst>
                <a:gd name="T0" fmla="*/ 1340 w 3216"/>
                <a:gd name="T1" fmla="*/ 267 h 3191"/>
                <a:gd name="T2" fmla="*/ 1012 w 3216"/>
                <a:gd name="T3" fmla="*/ 376 h 3191"/>
                <a:gd name="T4" fmla="*/ 718 w 3216"/>
                <a:gd name="T5" fmla="*/ 568 h 3191"/>
                <a:gd name="T6" fmla="*/ 482 w 3216"/>
                <a:gd name="T7" fmla="*/ 829 h 3191"/>
                <a:gd name="T8" fmla="*/ 320 w 3216"/>
                <a:gd name="T9" fmla="*/ 1145 h 3191"/>
                <a:gd name="T10" fmla="*/ 245 w 3216"/>
                <a:gd name="T11" fmla="*/ 1501 h 3191"/>
                <a:gd name="T12" fmla="*/ 258 w 3216"/>
                <a:gd name="T13" fmla="*/ 1797 h 3191"/>
                <a:gd name="T14" fmla="*/ 358 w 3216"/>
                <a:gd name="T15" fmla="*/ 2141 h 3191"/>
                <a:gd name="T16" fmla="*/ 542 w 3216"/>
                <a:gd name="T17" fmla="*/ 2442 h 3191"/>
                <a:gd name="T18" fmla="*/ 797 w 3216"/>
                <a:gd name="T19" fmla="*/ 2685 h 3191"/>
                <a:gd name="T20" fmla="*/ 1098 w 3216"/>
                <a:gd name="T21" fmla="*/ 2852 h 3191"/>
                <a:gd name="T22" fmla="*/ 1431 w 3216"/>
                <a:gd name="T23" fmla="*/ 2939 h 3191"/>
                <a:gd name="T24" fmla="*/ 1795 w 3216"/>
                <a:gd name="T25" fmla="*/ 2938 h 3191"/>
                <a:gd name="T26" fmla="*/ 2146 w 3216"/>
                <a:gd name="T27" fmla="*/ 2841 h 3191"/>
                <a:gd name="T28" fmla="*/ 2449 w 3216"/>
                <a:gd name="T29" fmla="*/ 2662 h 3191"/>
                <a:gd name="T30" fmla="*/ 2693 w 3216"/>
                <a:gd name="T31" fmla="*/ 2418 h 3191"/>
                <a:gd name="T32" fmla="*/ 2868 w 3216"/>
                <a:gd name="T33" fmla="*/ 2119 h 3191"/>
                <a:gd name="T34" fmla="*/ 2961 w 3216"/>
                <a:gd name="T35" fmla="*/ 1778 h 3191"/>
                <a:gd name="T36" fmla="*/ 2969 w 3216"/>
                <a:gd name="T37" fmla="*/ 1471 h 3191"/>
                <a:gd name="T38" fmla="*/ 2893 w 3216"/>
                <a:gd name="T39" fmla="*/ 1134 h 3191"/>
                <a:gd name="T40" fmla="*/ 2738 w 3216"/>
                <a:gd name="T41" fmla="*/ 835 h 3191"/>
                <a:gd name="T42" fmla="*/ 2517 w 3216"/>
                <a:gd name="T43" fmla="*/ 584 h 3191"/>
                <a:gd name="T44" fmla="*/ 2243 w 3216"/>
                <a:gd name="T45" fmla="*/ 396 h 3191"/>
                <a:gd name="T46" fmla="*/ 1941 w 3216"/>
                <a:gd name="T47" fmla="*/ 281 h 3191"/>
                <a:gd name="T48" fmla="*/ 1608 w 3216"/>
                <a:gd name="T49" fmla="*/ 240 h 3191"/>
                <a:gd name="T50" fmla="*/ 1908 w 3216"/>
                <a:gd name="T51" fmla="*/ 27 h 3191"/>
                <a:gd name="T52" fmla="*/ 2278 w 3216"/>
                <a:gd name="T53" fmla="*/ 145 h 3191"/>
                <a:gd name="T54" fmla="*/ 2601 w 3216"/>
                <a:gd name="T55" fmla="*/ 342 h 3191"/>
                <a:gd name="T56" fmla="*/ 2866 w 3216"/>
                <a:gd name="T57" fmla="*/ 603 h 3191"/>
                <a:gd name="T58" fmla="*/ 3064 w 3216"/>
                <a:gd name="T59" fmla="*/ 918 h 3191"/>
                <a:gd name="T60" fmla="*/ 3185 w 3216"/>
                <a:gd name="T61" fmla="*/ 1278 h 3191"/>
                <a:gd name="T62" fmla="*/ 3216 w 3216"/>
                <a:gd name="T63" fmla="*/ 1595 h 3191"/>
                <a:gd name="T64" fmla="*/ 3165 w 3216"/>
                <a:gd name="T65" fmla="*/ 1993 h 3191"/>
                <a:gd name="T66" fmla="*/ 3022 w 3216"/>
                <a:gd name="T67" fmla="*/ 2355 h 3191"/>
                <a:gd name="T68" fmla="*/ 2798 w 3216"/>
                <a:gd name="T69" fmla="*/ 2667 h 3191"/>
                <a:gd name="T70" fmla="*/ 2507 w 3216"/>
                <a:gd name="T71" fmla="*/ 2918 h 3191"/>
                <a:gd name="T72" fmla="*/ 2173 w 3216"/>
                <a:gd name="T73" fmla="*/ 3090 h 3191"/>
                <a:gd name="T74" fmla="*/ 1803 w 3216"/>
                <a:gd name="T75" fmla="*/ 3179 h 3191"/>
                <a:gd name="T76" fmla="*/ 1422 w 3216"/>
                <a:gd name="T77" fmla="*/ 3180 h 3191"/>
                <a:gd name="T78" fmla="*/ 1070 w 3216"/>
                <a:gd name="T79" fmla="*/ 3099 h 3191"/>
                <a:gd name="T80" fmla="*/ 749 w 3216"/>
                <a:gd name="T81" fmla="*/ 2943 h 3191"/>
                <a:gd name="T82" fmla="*/ 461 w 3216"/>
                <a:gd name="T83" fmla="*/ 2712 h 3191"/>
                <a:gd name="T84" fmla="*/ 233 w 3216"/>
                <a:gd name="T85" fmla="*/ 2422 h 3191"/>
                <a:gd name="T86" fmla="*/ 78 w 3216"/>
                <a:gd name="T87" fmla="*/ 2085 h 3191"/>
                <a:gd name="T88" fmla="*/ 5 w 3216"/>
                <a:gd name="T89" fmla="*/ 1710 h 3191"/>
                <a:gd name="T90" fmla="*/ 12 w 3216"/>
                <a:gd name="T91" fmla="*/ 1400 h 3191"/>
                <a:gd name="T92" fmla="*/ 102 w 3216"/>
                <a:gd name="T93" fmla="*/ 1034 h 3191"/>
                <a:gd name="T94" fmla="*/ 273 w 3216"/>
                <a:gd name="T95" fmla="*/ 706 h 3191"/>
                <a:gd name="T96" fmla="*/ 512 w 3216"/>
                <a:gd name="T97" fmla="*/ 428 h 3191"/>
                <a:gd name="T98" fmla="*/ 810 w 3216"/>
                <a:gd name="T99" fmla="*/ 211 h 3191"/>
                <a:gd name="T100" fmla="*/ 1144 w 3216"/>
                <a:gd name="T101" fmla="*/ 68 h 3191"/>
                <a:gd name="T102" fmla="*/ 1512 w 3216"/>
                <a:gd name="T103" fmla="*/ 3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16" h="3191">
                  <a:moveTo>
                    <a:pt x="1608" y="240"/>
                  </a:moveTo>
                  <a:lnTo>
                    <a:pt x="1517" y="243"/>
                  </a:lnTo>
                  <a:lnTo>
                    <a:pt x="1428" y="251"/>
                  </a:lnTo>
                  <a:lnTo>
                    <a:pt x="1340" y="267"/>
                  </a:lnTo>
                  <a:lnTo>
                    <a:pt x="1255" y="286"/>
                  </a:lnTo>
                  <a:lnTo>
                    <a:pt x="1171" y="311"/>
                  </a:lnTo>
                  <a:lnTo>
                    <a:pt x="1090" y="342"/>
                  </a:lnTo>
                  <a:lnTo>
                    <a:pt x="1012" y="376"/>
                  </a:lnTo>
                  <a:lnTo>
                    <a:pt x="936" y="416"/>
                  </a:lnTo>
                  <a:lnTo>
                    <a:pt x="860" y="462"/>
                  </a:lnTo>
                  <a:lnTo>
                    <a:pt x="788" y="513"/>
                  </a:lnTo>
                  <a:lnTo>
                    <a:pt x="718" y="568"/>
                  </a:lnTo>
                  <a:lnTo>
                    <a:pt x="653" y="628"/>
                  </a:lnTo>
                  <a:lnTo>
                    <a:pt x="591" y="691"/>
                  </a:lnTo>
                  <a:lnTo>
                    <a:pt x="535" y="759"/>
                  </a:lnTo>
                  <a:lnTo>
                    <a:pt x="482" y="829"/>
                  </a:lnTo>
                  <a:lnTo>
                    <a:pt x="434" y="904"/>
                  </a:lnTo>
                  <a:lnTo>
                    <a:pt x="391" y="981"/>
                  </a:lnTo>
                  <a:lnTo>
                    <a:pt x="353" y="1061"/>
                  </a:lnTo>
                  <a:lnTo>
                    <a:pt x="320" y="1145"/>
                  </a:lnTo>
                  <a:lnTo>
                    <a:pt x="293" y="1231"/>
                  </a:lnTo>
                  <a:lnTo>
                    <a:pt x="271" y="1319"/>
                  </a:lnTo>
                  <a:lnTo>
                    <a:pt x="256" y="1410"/>
                  </a:lnTo>
                  <a:lnTo>
                    <a:pt x="245" y="1501"/>
                  </a:lnTo>
                  <a:lnTo>
                    <a:pt x="242" y="1595"/>
                  </a:lnTo>
                  <a:lnTo>
                    <a:pt x="242" y="1613"/>
                  </a:lnTo>
                  <a:lnTo>
                    <a:pt x="248" y="1706"/>
                  </a:lnTo>
                  <a:lnTo>
                    <a:pt x="258" y="1797"/>
                  </a:lnTo>
                  <a:lnTo>
                    <a:pt x="274" y="1887"/>
                  </a:lnTo>
                  <a:lnTo>
                    <a:pt x="297" y="1974"/>
                  </a:lnTo>
                  <a:lnTo>
                    <a:pt x="325" y="2059"/>
                  </a:lnTo>
                  <a:lnTo>
                    <a:pt x="358" y="2141"/>
                  </a:lnTo>
                  <a:lnTo>
                    <a:pt x="397" y="2222"/>
                  </a:lnTo>
                  <a:lnTo>
                    <a:pt x="441" y="2299"/>
                  </a:lnTo>
                  <a:lnTo>
                    <a:pt x="489" y="2372"/>
                  </a:lnTo>
                  <a:lnTo>
                    <a:pt x="542" y="2442"/>
                  </a:lnTo>
                  <a:lnTo>
                    <a:pt x="600" y="2509"/>
                  </a:lnTo>
                  <a:lnTo>
                    <a:pt x="662" y="2572"/>
                  </a:lnTo>
                  <a:lnTo>
                    <a:pt x="727" y="2630"/>
                  </a:lnTo>
                  <a:lnTo>
                    <a:pt x="797" y="2685"/>
                  </a:lnTo>
                  <a:lnTo>
                    <a:pt x="870" y="2734"/>
                  </a:lnTo>
                  <a:lnTo>
                    <a:pt x="945" y="2780"/>
                  </a:lnTo>
                  <a:lnTo>
                    <a:pt x="1021" y="2819"/>
                  </a:lnTo>
                  <a:lnTo>
                    <a:pt x="1098" y="2852"/>
                  </a:lnTo>
                  <a:lnTo>
                    <a:pt x="1178" y="2882"/>
                  </a:lnTo>
                  <a:lnTo>
                    <a:pt x="1260" y="2906"/>
                  </a:lnTo>
                  <a:lnTo>
                    <a:pt x="1344" y="2925"/>
                  </a:lnTo>
                  <a:lnTo>
                    <a:pt x="1431" y="2939"/>
                  </a:lnTo>
                  <a:lnTo>
                    <a:pt x="1518" y="2948"/>
                  </a:lnTo>
                  <a:lnTo>
                    <a:pt x="1608" y="2951"/>
                  </a:lnTo>
                  <a:lnTo>
                    <a:pt x="1702" y="2948"/>
                  </a:lnTo>
                  <a:lnTo>
                    <a:pt x="1795" y="2938"/>
                  </a:lnTo>
                  <a:lnTo>
                    <a:pt x="1886" y="2922"/>
                  </a:lnTo>
                  <a:lnTo>
                    <a:pt x="1975" y="2901"/>
                  </a:lnTo>
                  <a:lnTo>
                    <a:pt x="2062" y="2873"/>
                  </a:lnTo>
                  <a:lnTo>
                    <a:pt x="2146" y="2841"/>
                  </a:lnTo>
                  <a:lnTo>
                    <a:pt x="2228" y="2802"/>
                  </a:lnTo>
                  <a:lnTo>
                    <a:pt x="2306" y="2760"/>
                  </a:lnTo>
                  <a:lnTo>
                    <a:pt x="2379" y="2713"/>
                  </a:lnTo>
                  <a:lnTo>
                    <a:pt x="2449" y="2662"/>
                  </a:lnTo>
                  <a:lnTo>
                    <a:pt x="2517" y="2606"/>
                  </a:lnTo>
                  <a:lnTo>
                    <a:pt x="2579" y="2548"/>
                  </a:lnTo>
                  <a:lnTo>
                    <a:pt x="2638" y="2485"/>
                  </a:lnTo>
                  <a:lnTo>
                    <a:pt x="2693" y="2418"/>
                  </a:lnTo>
                  <a:lnTo>
                    <a:pt x="2744" y="2348"/>
                  </a:lnTo>
                  <a:lnTo>
                    <a:pt x="2790" y="2274"/>
                  </a:lnTo>
                  <a:lnTo>
                    <a:pt x="2832" y="2198"/>
                  </a:lnTo>
                  <a:lnTo>
                    <a:pt x="2868" y="2119"/>
                  </a:lnTo>
                  <a:lnTo>
                    <a:pt x="2899" y="2037"/>
                  </a:lnTo>
                  <a:lnTo>
                    <a:pt x="2926" y="1953"/>
                  </a:lnTo>
                  <a:lnTo>
                    <a:pt x="2946" y="1866"/>
                  </a:lnTo>
                  <a:lnTo>
                    <a:pt x="2961" y="1778"/>
                  </a:lnTo>
                  <a:lnTo>
                    <a:pt x="2971" y="1688"/>
                  </a:lnTo>
                  <a:lnTo>
                    <a:pt x="2974" y="1595"/>
                  </a:lnTo>
                  <a:lnTo>
                    <a:pt x="2974" y="1560"/>
                  </a:lnTo>
                  <a:lnTo>
                    <a:pt x="2969" y="1471"/>
                  </a:lnTo>
                  <a:lnTo>
                    <a:pt x="2957" y="1384"/>
                  </a:lnTo>
                  <a:lnTo>
                    <a:pt x="2941" y="1299"/>
                  </a:lnTo>
                  <a:lnTo>
                    <a:pt x="2920" y="1216"/>
                  </a:lnTo>
                  <a:lnTo>
                    <a:pt x="2893" y="1134"/>
                  </a:lnTo>
                  <a:lnTo>
                    <a:pt x="2861" y="1056"/>
                  </a:lnTo>
                  <a:lnTo>
                    <a:pt x="2824" y="980"/>
                  </a:lnTo>
                  <a:lnTo>
                    <a:pt x="2783" y="906"/>
                  </a:lnTo>
                  <a:lnTo>
                    <a:pt x="2738" y="835"/>
                  </a:lnTo>
                  <a:lnTo>
                    <a:pt x="2689" y="768"/>
                  </a:lnTo>
                  <a:lnTo>
                    <a:pt x="2635" y="703"/>
                  </a:lnTo>
                  <a:lnTo>
                    <a:pt x="2578" y="642"/>
                  </a:lnTo>
                  <a:lnTo>
                    <a:pt x="2517" y="584"/>
                  </a:lnTo>
                  <a:lnTo>
                    <a:pt x="2452" y="530"/>
                  </a:lnTo>
                  <a:lnTo>
                    <a:pt x="2385" y="481"/>
                  </a:lnTo>
                  <a:lnTo>
                    <a:pt x="2314" y="435"/>
                  </a:lnTo>
                  <a:lnTo>
                    <a:pt x="2243" y="396"/>
                  </a:lnTo>
                  <a:lnTo>
                    <a:pt x="2171" y="361"/>
                  </a:lnTo>
                  <a:lnTo>
                    <a:pt x="2096" y="329"/>
                  </a:lnTo>
                  <a:lnTo>
                    <a:pt x="2019" y="303"/>
                  </a:lnTo>
                  <a:lnTo>
                    <a:pt x="1941" y="281"/>
                  </a:lnTo>
                  <a:lnTo>
                    <a:pt x="1860" y="263"/>
                  </a:lnTo>
                  <a:lnTo>
                    <a:pt x="1778" y="250"/>
                  </a:lnTo>
                  <a:lnTo>
                    <a:pt x="1694" y="242"/>
                  </a:lnTo>
                  <a:lnTo>
                    <a:pt x="1608" y="240"/>
                  </a:lnTo>
                  <a:close/>
                  <a:moveTo>
                    <a:pt x="1608" y="0"/>
                  </a:moveTo>
                  <a:lnTo>
                    <a:pt x="1710" y="3"/>
                  </a:lnTo>
                  <a:lnTo>
                    <a:pt x="1810" y="12"/>
                  </a:lnTo>
                  <a:lnTo>
                    <a:pt x="1908" y="27"/>
                  </a:lnTo>
                  <a:lnTo>
                    <a:pt x="2004" y="48"/>
                  </a:lnTo>
                  <a:lnTo>
                    <a:pt x="2098" y="76"/>
                  </a:lnTo>
                  <a:lnTo>
                    <a:pt x="2189" y="108"/>
                  </a:lnTo>
                  <a:lnTo>
                    <a:pt x="2278" y="145"/>
                  </a:lnTo>
                  <a:lnTo>
                    <a:pt x="2364" y="187"/>
                  </a:lnTo>
                  <a:lnTo>
                    <a:pt x="2447" y="235"/>
                  </a:lnTo>
                  <a:lnTo>
                    <a:pt x="2526" y="286"/>
                  </a:lnTo>
                  <a:lnTo>
                    <a:pt x="2601" y="342"/>
                  </a:lnTo>
                  <a:lnTo>
                    <a:pt x="2673" y="401"/>
                  </a:lnTo>
                  <a:lnTo>
                    <a:pt x="2742" y="464"/>
                  </a:lnTo>
                  <a:lnTo>
                    <a:pt x="2806" y="531"/>
                  </a:lnTo>
                  <a:lnTo>
                    <a:pt x="2866" y="603"/>
                  </a:lnTo>
                  <a:lnTo>
                    <a:pt x="2923" y="677"/>
                  </a:lnTo>
                  <a:lnTo>
                    <a:pt x="2974" y="755"/>
                  </a:lnTo>
                  <a:lnTo>
                    <a:pt x="3022" y="835"/>
                  </a:lnTo>
                  <a:lnTo>
                    <a:pt x="3064" y="918"/>
                  </a:lnTo>
                  <a:lnTo>
                    <a:pt x="3102" y="1005"/>
                  </a:lnTo>
                  <a:lnTo>
                    <a:pt x="3134" y="1094"/>
                  </a:lnTo>
                  <a:lnTo>
                    <a:pt x="3162" y="1185"/>
                  </a:lnTo>
                  <a:lnTo>
                    <a:pt x="3185" y="1278"/>
                  </a:lnTo>
                  <a:lnTo>
                    <a:pt x="3201" y="1373"/>
                  </a:lnTo>
                  <a:lnTo>
                    <a:pt x="3211" y="1470"/>
                  </a:lnTo>
                  <a:lnTo>
                    <a:pt x="3216" y="1569"/>
                  </a:lnTo>
                  <a:lnTo>
                    <a:pt x="3216" y="1595"/>
                  </a:lnTo>
                  <a:lnTo>
                    <a:pt x="3213" y="1698"/>
                  </a:lnTo>
                  <a:lnTo>
                    <a:pt x="3203" y="1798"/>
                  </a:lnTo>
                  <a:lnTo>
                    <a:pt x="3188" y="1897"/>
                  </a:lnTo>
                  <a:lnTo>
                    <a:pt x="3165" y="1993"/>
                  </a:lnTo>
                  <a:lnTo>
                    <a:pt x="3137" y="2088"/>
                  </a:lnTo>
                  <a:lnTo>
                    <a:pt x="3105" y="2179"/>
                  </a:lnTo>
                  <a:lnTo>
                    <a:pt x="3066" y="2268"/>
                  </a:lnTo>
                  <a:lnTo>
                    <a:pt x="3022" y="2355"/>
                  </a:lnTo>
                  <a:lnTo>
                    <a:pt x="2973" y="2438"/>
                  </a:lnTo>
                  <a:lnTo>
                    <a:pt x="2920" y="2518"/>
                  </a:lnTo>
                  <a:lnTo>
                    <a:pt x="2861" y="2594"/>
                  </a:lnTo>
                  <a:lnTo>
                    <a:pt x="2798" y="2667"/>
                  </a:lnTo>
                  <a:lnTo>
                    <a:pt x="2731" y="2736"/>
                  </a:lnTo>
                  <a:lnTo>
                    <a:pt x="2661" y="2801"/>
                  </a:lnTo>
                  <a:lnTo>
                    <a:pt x="2586" y="2861"/>
                  </a:lnTo>
                  <a:lnTo>
                    <a:pt x="2507" y="2918"/>
                  </a:lnTo>
                  <a:lnTo>
                    <a:pt x="2425" y="2969"/>
                  </a:lnTo>
                  <a:lnTo>
                    <a:pt x="2344" y="3014"/>
                  </a:lnTo>
                  <a:lnTo>
                    <a:pt x="2260" y="3054"/>
                  </a:lnTo>
                  <a:lnTo>
                    <a:pt x="2173" y="3090"/>
                  </a:lnTo>
                  <a:lnTo>
                    <a:pt x="2084" y="3120"/>
                  </a:lnTo>
                  <a:lnTo>
                    <a:pt x="1993" y="3144"/>
                  </a:lnTo>
                  <a:lnTo>
                    <a:pt x="1900" y="3165"/>
                  </a:lnTo>
                  <a:lnTo>
                    <a:pt x="1803" y="3179"/>
                  </a:lnTo>
                  <a:lnTo>
                    <a:pt x="1706" y="3188"/>
                  </a:lnTo>
                  <a:lnTo>
                    <a:pt x="1608" y="3191"/>
                  </a:lnTo>
                  <a:lnTo>
                    <a:pt x="1514" y="3188"/>
                  </a:lnTo>
                  <a:lnTo>
                    <a:pt x="1422" y="3180"/>
                  </a:lnTo>
                  <a:lnTo>
                    <a:pt x="1332" y="3168"/>
                  </a:lnTo>
                  <a:lnTo>
                    <a:pt x="1243" y="3150"/>
                  </a:lnTo>
                  <a:lnTo>
                    <a:pt x="1156" y="3126"/>
                  </a:lnTo>
                  <a:lnTo>
                    <a:pt x="1070" y="3099"/>
                  </a:lnTo>
                  <a:lnTo>
                    <a:pt x="987" y="3067"/>
                  </a:lnTo>
                  <a:lnTo>
                    <a:pt x="906" y="3031"/>
                  </a:lnTo>
                  <a:lnTo>
                    <a:pt x="829" y="2990"/>
                  </a:lnTo>
                  <a:lnTo>
                    <a:pt x="749" y="2943"/>
                  </a:lnTo>
                  <a:lnTo>
                    <a:pt x="671" y="2892"/>
                  </a:lnTo>
                  <a:lnTo>
                    <a:pt x="597" y="2836"/>
                  </a:lnTo>
                  <a:lnTo>
                    <a:pt x="528" y="2776"/>
                  </a:lnTo>
                  <a:lnTo>
                    <a:pt x="461" y="2712"/>
                  </a:lnTo>
                  <a:lnTo>
                    <a:pt x="398" y="2644"/>
                  </a:lnTo>
                  <a:lnTo>
                    <a:pt x="339" y="2574"/>
                  </a:lnTo>
                  <a:lnTo>
                    <a:pt x="284" y="2500"/>
                  </a:lnTo>
                  <a:lnTo>
                    <a:pt x="233" y="2422"/>
                  </a:lnTo>
                  <a:lnTo>
                    <a:pt x="187" y="2341"/>
                  </a:lnTo>
                  <a:lnTo>
                    <a:pt x="146" y="2258"/>
                  </a:lnTo>
                  <a:lnTo>
                    <a:pt x="109" y="2173"/>
                  </a:lnTo>
                  <a:lnTo>
                    <a:pt x="78" y="2085"/>
                  </a:lnTo>
                  <a:lnTo>
                    <a:pt x="51" y="1994"/>
                  </a:lnTo>
                  <a:lnTo>
                    <a:pt x="31" y="1901"/>
                  </a:lnTo>
                  <a:lnTo>
                    <a:pt x="14" y="1806"/>
                  </a:lnTo>
                  <a:lnTo>
                    <a:pt x="5" y="1710"/>
                  </a:lnTo>
                  <a:lnTo>
                    <a:pt x="1" y="1613"/>
                  </a:lnTo>
                  <a:lnTo>
                    <a:pt x="0" y="1595"/>
                  </a:lnTo>
                  <a:lnTo>
                    <a:pt x="3" y="1497"/>
                  </a:lnTo>
                  <a:lnTo>
                    <a:pt x="12" y="1400"/>
                  </a:lnTo>
                  <a:lnTo>
                    <a:pt x="27" y="1306"/>
                  </a:lnTo>
                  <a:lnTo>
                    <a:pt x="47" y="1214"/>
                  </a:lnTo>
                  <a:lnTo>
                    <a:pt x="72" y="1122"/>
                  </a:lnTo>
                  <a:lnTo>
                    <a:pt x="102" y="1034"/>
                  </a:lnTo>
                  <a:lnTo>
                    <a:pt x="138" y="949"/>
                  </a:lnTo>
                  <a:lnTo>
                    <a:pt x="179" y="864"/>
                  </a:lnTo>
                  <a:lnTo>
                    <a:pt x="224" y="784"/>
                  </a:lnTo>
                  <a:lnTo>
                    <a:pt x="273" y="706"/>
                  </a:lnTo>
                  <a:lnTo>
                    <a:pt x="327" y="632"/>
                  </a:lnTo>
                  <a:lnTo>
                    <a:pt x="385" y="561"/>
                  </a:lnTo>
                  <a:lnTo>
                    <a:pt x="447" y="493"/>
                  </a:lnTo>
                  <a:lnTo>
                    <a:pt x="512" y="428"/>
                  </a:lnTo>
                  <a:lnTo>
                    <a:pt x="582" y="368"/>
                  </a:lnTo>
                  <a:lnTo>
                    <a:pt x="655" y="311"/>
                  </a:lnTo>
                  <a:lnTo>
                    <a:pt x="730" y="258"/>
                  </a:lnTo>
                  <a:lnTo>
                    <a:pt x="810" y="211"/>
                  </a:lnTo>
                  <a:lnTo>
                    <a:pt x="890" y="168"/>
                  </a:lnTo>
                  <a:lnTo>
                    <a:pt x="972" y="129"/>
                  </a:lnTo>
                  <a:lnTo>
                    <a:pt x="1057" y="96"/>
                  </a:lnTo>
                  <a:lnTo>
                    <a:pt x="1144" y="68"/>
                  </a:lnTo>
                  <a:lnTo>
                    <a:pt x="1234" y="43"/>
                  </a:lnTo>
                  <a:lnTo>
                    <a:pt x="1325" y="24"/>
                  </a:lnTo>
                  <a:lnTo>
                    <a:pt x="1418" y="11"/>
                  </a:lnTo>
                  <a:lnTo>
                    <a:pt x="1512" y="3"/>
                  </a:lnTo>
                  <a:lnTo>
                    <a:pt x="16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2" name="Group 89"/>
          <p:cNvGrpSpPr/>
          <p:nvPr/>
        </p:nvGrpSpPr>
        <p:grpSpPr>
          <a:xfrm>
            <a:off x="4484348" y="3102019"/>
            <a:ext cx="461963" cy="504825"/>
            <a:chOff x="9350375" y="6164263"/>
            <a:chExt cx="461963" cy="504825"/>
          </a:xfrm>
          <a:solidFill>
            <a:srgbClr val="000000"/>
          </a:solidFill>
        </p:grpSpPr>
        <p:sp>
          <p:nvSpPr>
            <p:cNvPr id="883" name="Freeform 650"/>
            <p:cNvSpPr>
              <a:spLocks noEditPoints="1"/>
            </p:cNvSpPr>
            <p:nvPr/>
          </p:nvSpPr>
          <p:spPr bwMode="auto">
            <a:xfrm>
              <a:off x="9561513" y="6432550"/>
              <a:ext cx="250825" cy="236538"/>
            </a:xfrm>
            <a:custGeom>
              <a:avLst/>
              <a:gdLst>
                <a:gd name="T0" fmla="*/ 586 w 1572"/>
                <a:gd name="T1" fmla="*/ 300 h 1489"/>
                <a:gd name="T2" fmla="*/ 538 w 1572"/>
                <a:gd name="T3" fmla="*/ 322 h 1489"/>
                <a:gd name="T4" fmla="*/ 504 w 1572"/>
                <a:gd name="T5" fmla="*/ 360 h 1489"/>
                <a:gd name="T6" fmla="*/ 308 w 1572"/>
                <a:gd name="T7" fmla="*/ 706 h 1489"/>
                <a:gd name="T8" fmla="*/ 302 w 1572"/>
                <a:gd name="T9" fmla="*/ 757 h 1489"/>
                <a:gd name="T10" fmla="*/ 319 w 1572"/>
                <a:gd name="T11" fmla="*/ 807 h 1489"/>
                <a:gd name="T12" fmla="*/ 519 w 1572"/>
                <a:gd name="T13" fmla="*/ 1150 h 1489"/>
                <a:gd name="T14" fmla="*/ 561 w 1572"/>
                <a:gd name="T15" fmla="*/ 1181 h 1489"/>
                <a:gd name="T16" fmla="*/ 612 w 1572"/>
                <a:gd name="T17" fmla="*/ 1192 h 1489"/>
                <a:gd name="T18" fmla="*/ 986 w 1572"/>
                <a:gd name="T19" fmla="*/ 1189 h 1489"/>
                <a:gd name="T20" fmla="*/ 1033 w 1572"/>
                <a:gd name="T21" fmla="*/ 1167 h 1489"/>
                <a:gd name="T22" fmla="*/ 1068 w 1572"/>
                <a:gd name="T23" fmla="*/ 1129 h 1489"/>
                <a:gd name="T24" fmla="*/ 1264 w 1572"/>
                <a:gd name="T25" fmla="*/ 783 h 1489"/>
                <a:gd name="T26" fmla="*/ 1269 w 1572"/>
                <a:gd name="T27" fmla="*/ 732 h 1489"/>
                <a:gd name="T28" fmla="*/ 1253 w 1572"/>
                <a:gd name="T29" fmla="*/ 682 h 1489"/>
                <a:gd name="T30" fmla="*/ 1053 w 1572"/>
                <a:gd name="T31" fmla="*/ 339 h 1489"/>
                <a:gd name="T32" fmla="*/ 1011 w 1572"/>
                <a:gd name="T33" fmla="*/ 309 h 1489"/>
                <a:gd name="T34" fmla="*/ 960 w 1572"/>
                <a:gd name="T35" fmla="*/ 298 h 1489"/>
                <a:gd name="T36" fmla="*/ 474 w 1572"/>
                <a:gd name="T37" fmla="*/ 0 h 1489"/>
                <a:gd name="T38" fmla="*/ 1126 w 1572"/>
                <a:gd name="T39" fmla="*/ 3 h 1489"/>
                <a:gd name="T40" fmla="*/ 1176 w 1572"/>
                <a:gd name="T41" fmla="*/ 22 h 1489"/>
                <a:gd name="T42" fmla="*/ 1218 w 1572"/>
                <a:gd name="T43" fmla="*/ 58 h 1489"/>
                <a:gd name="T44" fmla="*/ 1554 w 1572"/>
                <a:gd name="T45" fmla="*/ 670 h 1489"/>
                <a:gd name="T46" fmla="*/ 1570 w 1572"/>
                <a:gd name="T47" fmla="*/ 720 h 1489"/>
                <a:gd name="T48" fmla="*/ 1570 w 1572"/>
                <a:gd name="T49" fmla="*/ 770 h 1489"/>
                <a:gd name="T50" fmla="*/ 1554 w 1572"/>
                <a:gd name="T51" fmla="*/ 819 h 1489"/>
                <a:gd name="T52" fmla="*/ 1218 w 1572"/>
                <a:gd name="T53" fmla="*/ 1431 h 1489"/>
                <a:gd name="T54" fmla="*/ 1176 w 1572"/>
                <a:gd name="T55" fmla="*/ 1467 h 1489"/>
                <a:gd name="T56" fmla="*/ 1126 w 1572"/>
                <a:gd name="T57" fmla="*/ 1486 h 1489"/>
                <a:gd name="T58" fmla="*/ 474 w 1572"/>
                <a:gd name="T59" fmla="*/ 1489 h 1489"/>
                <a:gd name="T60" fmla="*/ 420 w 1572"/>
                <a:gd name="T61" fmla="*/ 1479 h 1489"/>
                <a:gd name="T62" fmla="*/ 372 w 1572"/>
                <a:gd name="T63" fmla="*/ 1452 h 1489"/>
                <a:gd name="T64" fmla="*/ 338 w 1572"/>
                <a:gd name="T65" fmla="*/ 1408 h 1489"/>
                <a:gd name="T66" fmla="*/ 8 w 1572"/>
                <a:gd name="T67" fmla="*/ 795 h 1489"/>
                <a:gd name="T68" fmla="*/ 0 w 1572"/>
                <a:gd name="T69" fmla="*/ 745 h 1489"/>
                <a:gd name="T70" fmla="*/ 8 w 1572"/>
                <a:gd name="T71" fmla="*/ 694 h 1489"/>
                <a:gd name="T72" fmla="*/ 338 w 1572"/>
                <a:gd name="T73" fmla="*/ 81 h 1489"/>
                <a:gd name="T74" fmla="*/ 372 w 1572"/>
                <a:gd name="T75" fmla="*/ 37 h 1489"/>
                <a:gd name="T76" fmla="*/ 420 w 1572"/>
                <a:gd name="T77" fmla="*/ 10 h 1489"/>
                <a:gd name="T78" fmla="*/ 474 w 1572"/>
                <a:gd name="T79" fmla="*/ 0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72" h="1489">
                  <a:moveTo>
                    <a:pt x="612" y="298"/>
                  </a:moveTo>
                  <a:lnTo>
                    <a:pt x="586" y="300"/>
                  </a:lnTo>
                  <a:lnTo>
                    <a:pt x="561" y="309"/>
                  </a:lnTo>
                  <a:lnTo>
                    <a:pt x="538" y="322"/>
                  </a:lnTo>
                  <a:lnTo>
                    <a:pt x="519" y="339"/>
                  </a:lnTo>
                  <a:lnTo>
                    <a:pt x="504" y="360"/>
                  </a:lnTo>
                  <a:lnTo>
                    <a:pt x="319" y="682"/>
                  </a:lnTo>
                  <a:lnTo>
                    <a:pt x="308" y="706"/>
                  </a:lnTo>
                  <a:lnTo>
                    <a:pt x="302" y="732"/>
                  </a:lnTo>
                  <a:lnTo>
                    <a:pt x="302" y="757"/>
                  </a:lnTo>
                  <a:lnTo>
                    <a:pt x="308" y="783"/>
                  </a:lnTo>
                  <a:lnTo>
                    <a:pt x="319" y="807"/>
                  </a:lnTo>
                  <a:lnTo>
                    <a:pt x="504" y="1129"/>
                  </a:lnTo>
                  <a:lnTo>
                    <a:pt x="519" y="1150"/>
                  </a:lnTo>
                  <a:lnTo>
                    <a:pt x="538" y="1167"/>
                  </a:lnTo>
                  <a:lnTo>
                    <a:pt x="561" y="1181"/>
                  </a:lnTo>
                  <a:lnTo>
                    <a:pt x="586" y="1189"/>
                  </a:lnTo>
                  <a:lnTo>
                    <a:pt x="612" y="1192"/>
                  </a:lnTo>
                  <a:lnTo>
                    <a:pt x="960" y="1192"/>
                  </a:lnTo>
                  <a:lnTo>
                    <a:pt x="986" y="1189"/>
                  </a:lnTo>
                  <a:lnTo>
                    <a:pt x="1011" y="1181"/>
                  </a:lnTo>
                  <a:lnTo>
                    <a:pt x="1033" y="1167"/>
                  </a:lnTo>
                  <a:lnTo>
                    <a:pt x="1053" y="1150"/>
                  </a:lnTo>
                  <a:lnTo>
                    <a:pt x="1068" y="1129"/>
                  </a:lnTo>
                  <a:lnTo>
                    <a:pt x="1253" y="807"/>
                  </a:lnTo>
                  <a:lnTo>
                    <a:pt x="1264" y="783"/>
                  </a:lnTo>
                  <a:lnTo>
                    <a:pt x="1269" y="757"/>
                  </a:lnTo>
                  <a:lnTo>
                    <a:pt x="1269" y="732"/>
                  </a:lnTo>
                  <a:lnTo>
                    <a:pt x="1264" y="706"/>
                  </a:lnTo>
                  <a:lnTo>
                    <a:pt x="1253" y="682"/>
                  </a:lnTo>
                  <a:lnTo>
                    <a:pt x="1068" y="360"/>
                  </a:lnTo>
                  <a:lnTo>
                    <a:pt x="1053" y="339"/>
                  </a:lnTo>
                  <a:lnTo>
                    <a:pt x="1033" y="322"/>
                  </a:lnTo>
                  <a:lnTo>
                    <a:pt x="1011" y="309"/>
                  </a:lnTo>
                  <a:lnTo>
                    <a:pt x="986" y="300"/>
                  </a:lnTo>
                  <a:lnTo>
                    <a:pt x="960" y="298"/>
                  </a:lnTo>
                  <a:lnTo>
                    <a:pt x="612" y="298"/>
                  </a:lnTo>
                  <a:close/>
                  <a:moveTo>
                    <a:pt x="474" y="0"/>
                  </a:moveTo>
                  <a:lnTo>
                    <a:pt x="1097" y="0"/>
                  </a:lnTo>
                  <a:lnTo>
                    <a:pt x="1126" y="3"/>
                  </a:lnTo>
                  <a:lnTo>
                    <a:pt x="1152" y="10"/>
                  </a:lnTo>
                  <a:lnTo>
                    <a:pt x="1176" y="22"/>
                  </a:lnTo>
                  <a:lnTo>
                    <a:pt x="1199" y="37"/>
                  </a:lnTo>
                  <a:lnTo>
                    <a:pt x="1218" y="58"/>
                  </a:lnTo>
                  <a:lnTo>
                    <a:pt x="1233" y="81"/>
                  </a:lnTo>
                  <a:lnTo>
                    <a:pt x="1554" y="670"/>
                  </a:lnTo>
                  <a:lnTo>
                    <a:pt x="1564" y="694"/>
                  </a:lnTo>
                  <a:lnTo>
                    <a:pt x="1570" y="720"/>
                  </a:lnTo>
                  <a:lnTo>
                    <a:pt x="1572" y="745"/>
                  </a:lnTo>
                  <a:lnTo>
                    <a:pt x="1570" y="770"/>
                  </a:lnTo>
                  <a:lnTo>
                    <a:pt x="1564" y="795"/>
                  </a:lnTo>
                  <a:lnTo>
                    <a:pt x="1554" y="819"/>
                  </a:lnTo>
                  <a:lnTo>
                    <a:pt x="1233" y="1408"/>
                  </a:lnTo>
                  <a:lnTo>
                    <a:pt x="1218" y="1431"/>
                  </a:lnTo>
                  <a:lnTo>
                    <a:pt x="1199" y="1452"/>
                  </a:lnTo>
                  <a:lnTo>
                    <a:pt x="1176" y="1467"/>
                  </a:lnTo>
                  <a:lnTo>
                    <a:pt x="1152" y="1479"/>
                  </a:lnTo>
                  <a:lnTo>
                    <a:pt x="1126" y="1486"/>
                  </a:lnTo>
                  <a:lnTo>
                    <a:pt x="1097" y="1489"/>
                  </a:lnTo>
                  <a:lnTo>
                    <a:pt x="474" y="1489"/>
                  </a:lnTo>
                  <a:lnTo>
                    <a:pt x="446" y="1486"/>
                  </a:lnTo>
                  <a:lnTo>
                    <a:pt x="420" y="1479"/>
                  </a:lnTo>
                  <a:lnTo>
                    <a:pt x="395" y="1467"/>
                  </a:lnTo>
                  <a:lnTo>
                    <a:pt x="372" y="1452"/>
                  </a:lnTo>
                  <a:lnTo>
                    <a:pt x="354" y="1431"/>
                  </a:lnTo>
                  <a:lnTo>
                    <a:pt x="338" y="1408"/>
                  </a:lnTo>
                  <a:lnTo>
                    <a:pt x="19" y="819"/>
                  </a:lnTo>
                  <a:lnTo>
                    <a:pt x="8" y="795"/>
                  </a:lnTo>
                  <a:lnTo>
                    <a:pt x="2" y="770"/>
                  </a:lnTo>
                  <a:lnTo>
                    <a:pt x="0" y="745"/>
                  </a:lnTo>
                  <a:lnTo>
                    <a:pt x="2" y="720"/>
                  </a:lnTo>
                  <a:lnTo>
                    <a:pt x="8" y="694"/>
                  </a:lnTo>
                  <a:lnTo>
                    <a:pt x="19" y="670"/>
                  </a:lnTo>
                  <a:lnTo>
                    <a:pt x="338" y="81"/>
                  </a:lnTo>
                  <a:lnTo>
                    <a:pt x="354" y="58"/>
                  </a:lnTo>
                  <a:lnTo>
                    <a:pt x="372" y="37"/>
                  </a:lnTo>
                  <a:lnTo>
                    <a:pt x="395" y="22"/>
                  </a:lnTo>
                  <a:lnTo>
                    <a:pt x="420" y="10"/>
                  </a:lnTo>
                  <a:lnTo>
                    <a:pt x="446" y="3"/>
                  </a:lnTo>
                  <a:lnTo>
                    <a:pt x="4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651"/>
            <p:cNvSpPr>
              <a:spLocks/>
            </p:cNvSpPr>
            <p:nvPr/>
          </p:nvSpPr>
          <p:spPr bwMode="auto">
            <a:xfrm>
              <a:off x="9350375" y="6289675"/>
              <a:ext cx="249238" cy="236538"/>
            </a:xfrm>
            <a:custGeom>
              <a:avLst/>
              <a:gdLst>
                <a:gd name="T0" fmla="*/ 475 w 1573"/>
                <a:gd name="T1" fmla="*/ 0 h 1489"/>
                <a:gd name="T2" fmla="*/ 1099 w 1573"/>
                <a:gd name="T3" fmla="*/ 0 h 1489"/>
                <a:gd name="T4" fmla="*/ 1127 w 1573"/>
                <a:gd name="T5" fmla="*/ 3 h 1489"/>
                <a:gd name="T6" fmla="*/ 1153 w 1573"/>
                <a:gd name="T7" fmla="*/ 10 h 1489"/>
                <a:gd name="T8" fmla="*/ 1178 w 1573"/>
                <a:gd name="T9" fmla="*/ 22 h 1489"/>
                <a:gd name="T10" fmla="*/ 1200 w 1573"/>
                <a:gd name="T11" fmla="*/ 37 h 1489"/>
                <a:gd name="T12" fmla="*/ 1219 w 1573"/>
                <a:gd name="T13" fmla="*/ 57 h 1489"/>
                <a:gd name="T14" fmla="*/ 1234 w 1573"/>
                <a:gd name="T15" fmla="*/ 81 h 1489"/>
                <a:gd name="T16" fmla="*/ 1554 w 1573"/>
                <a:gd name="T17" fmla="*/ 670 h 1489"/>
                <a:gd name="T18" fmla="*/ 1564 w 1573"/>
                <a:gd name="T19" fmla="*/ 694 h 1489"/>
                <a:gd name="T20" fmla="*/ 1571 w 1573"/>
                <a:gd name="T21" fmla="*/ 719 h 1489"/>
                <a:gd name="T22" fmla="*/ 1573 w 1573"/>
                <a:gd name="T23" fmla="*/ 745 h 1489"/>
                <a:gd name="T24" fmla="*/ 1571 w 1573"/>
                <a:gd name="T25" fmla="*/ 770 h 1489"/>
                <a:gd name="T26" fmla="*/ 1564 w 1573"/>
                <a:gd name="T27" fmla="*/ 794 h 1489"/>
                <a:gd name="T28" fmla="*/ 1554 w 1573"/>
                <a:gd name="T29" fmla="*/ 819 h 1489"/>
                <a:gd name="T30" fmla="*/ 1234 w 1573"/>
                <a:gd name="T31" fmla="*/ 1408 h 1489"/>
                <a:gd name="T32" fmla="*/ 1219 w 1573"/>
                <a:gd name="T33" fmla="*/ 1431 h 1489"/>
                <a:gd name="T34" fmla="*/ 1200 w 1573"/>
                <a:gd name="T35" fmla="*/ 1451 h 1489"/>
                <a:gd name="T36" fmla="*/ 1178 w 1573"/>
                <a:gd name="T37" fmla="*/ 1466 h 1489"/>
                <a:gd name="T38" fmla="*/ 1153 w 1573"/>
                <a:gd name="T39" fmla="*/ 1479 h 1489"/>
                <a:gd name="T40" fmla="*/ 1127 w 1573"/>
                <a:gd name="T41" fmla="*/ 1486 h 1489"/>
                <a:gd name="T42" fmla="*/ 1099 w 1573"/>
                <a:gd name="T43" fmla="*/ 1489 h 1489"/>
                <a:gd name="T44" fmla="*/ 475 w 1573"/>
                <a:gd name="T45" fmla="*/ 1489 h 1489"/>
                <a:gd name="T46" fmla="*/ 447 w 1573"/>
                <a:gd name="T47" fmla="*/ 1486 h 1489"/>
                <a:gd name="T48" fmla="*/ 420 w 1573"/>
                <a:gd name="T49" fmla="*/ 1479 h 1489"/>
                <a:gd name="T50" fmla="*/ 396 w 1573"/>
                <a:gd name="T51" fmla="*/ 1466 h 1489"/>
                <a:gd name="T52" fmla="*/ 374 w 1573"/>
                <a:gd name="T53" fmla="*/ 1451 h 1489"/>
                <a:gd name="T54" fmla="*/ 354 w 1573"/>
                <a:gd name="T55" fmla="*/ 1431 h 1489"/>
                <a:gd name="T56" fmla="*/ 338 w 1573"/>
                <a:gd name="T57" fmla="*/ 1408 h 1489"/>
                <a:gd name="T58" fmla="*/ 19 w 1573"/>
                <a:gd name="T59" fmla="*/ 819 h 1489"/>
                <a:gd name="T60" fmla="*/ 9 w 1573"/>
                <a:gd name="T61" fmla="*/ 794 h 1489"/>
                <a:gd name="T62" fmla="*/ 2 w 1573"/>
                <a:gd name="T63" fmla="*/ 770 h 1489"/>
                <a:gd name="T64" fmla="*/ 0 w 1573"/>
                <a:gd name="T65" fmla="*/ 745 h 1489"/>
                <a:gd name="T66" fmla="*/ 0 w 1573"/>
                <a:gd name="T67" fmla="*/ 744 h 1489"/>
                <a:gd name="T68" fmla="*/ 2 w 1573"/>
                <a:gd name="T69" fmla="*/ 719 h 1489"/>
                <a:gd name="T70" fmla="*/ 9 w 1573"/>
                <a:gd name="T71" fmla="*/ 694 h 1489"/>
                <a:gd name="T72" fmla="*/ 19 w 1573"/>
                <a:gd name="T73" fmla="*/ 670 h 1489"/>
                <a:gd name="T74" fmla="*/ 338 w 1573"/>
                <a:gd name="T75" fmla="*/ 81 h 1489"/>
                <a:gd name="T76" fmla="*/ 354 w 1573"/>
                <a:gd name="T77" fmla="*/ 57 h 1489"/>
                <a:gd name="T78" fmla="*/ 374 w 1573"/>
                <a:gd name="T79" fmla="*/ 37 h 1489"/>
                <a:gd name="T80" fmla="*/ 396 w 1573"/>
                <a:gd name="T81" fmla="*/ 22 h 1489"/>
                <a:gd name="T82" fmla="*/ 420 w 1573"/>
                <a:gd name="T83" fmla="*/ 10 h 1489"/>
                <a:gd name="T84" fmla="*/ 447 w 1573"/>
                <a:gd name="T85" fmla="*/ 3 h 1489"/>
                <a:gd name="T86" fmla="*/ 475 w 1573"/>
                <a:gd name="T87" fmla="*/ 0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73" h="1489">
                  <a:moveTo>
                    <a:pt x="475" y="0"/>
                  </a:moveTo>
                  <a:lnTo>
                    <a:pt x="1099" y="0"/>
                  </a:lnTo>
                  <a:lnTo>
                    <a:pt x="1127" y="3"/>
                  </a:lnTo>
                  <a:lnTo>
                    <a:pt x="1153" y="10"/>
                  </a:lnTo>
                  <a:lnTo>
                    <a:pt x="1178" y="22"/>
                  </a:lnTo>
                  <a:lnTo>
                    <a:pt x="1200" y="37"/>
                  </a:lnTo>
                  <a:lnTo>
                    <a:pt x="1219" y="57"/>
                  </a:lnTo>
                  <a:lnTo>
                    <a:pt x="1234" y="81"/>
                  </a:lnTo>
                  <a:lnTo>
                    <a:pt x="1554" y="670"/>
                  </a:lnTo>
                  <a:lnTo>
                    <a:pt x="1564" y="694"/>
                  </a:lnTo>
                  <a:lnTo>
                    <a:pt x="1571" y="719"/>
                  </a:lnTo>
                  <a:lnTo>
                    <a:pt x="1573" y="745"/>
                  </a:lnTo>
                  <a:lnTo>
                    <a:pt x="1571" y="770"/>
                  </a:lnTo>
                  <a:lnTo>
                    <a:pt x="1564" y="794"/>
                  </a:lnTo>
                  <a:lnTo>
                    <a:pt x="1554" y="819"/>
                  </a:lnTo>
                  <a:lnTo>
                    <a:pt x="1234" y="1408"/>
                  </a:lnTo>
                  <a:lnTo>
                    <a:pt x="1219" y="1431"/>
                  </a:lnTo>
                  <a:lnTo>
                    <a:pt x="1200" y="1451"/>
                  </a:lnTo>
                  <a:lnTo>
                    <a:pt x="1178" y="1466"/>
                  </a:lnTo>
                  <a:lnTo>
                    <a:pt x="1153" y="1479"/>
                  </a:lnTo>
                  <a:lnTo>
                    <a:pt x="1127" y="1486"/>
                  </a:lnTo>
                  <a:lnTo>
                    <a:pt x="1099" y="1489"/>
                  </a:lnTo>
                  <a:lnTo>
                    <a:pt x="475" y="1489"/>
                  </a:lnTo>
                  <a:lnTo>
                    <a:pt x="447" y="1486"/>
                  </a:lnTo>
                  <a:lnTo>
                    <a:pt x="420" y="1479"/>
                  </a:lnTo>
                  <a:lnTo>
                    <a:pt x="396" y="1466"/>
                  </a:lnTo>
                  <a:lnTo>
                    <a:pt x="374" y="1451"/>
                  </a:lnTo>
                  <a:lnTo>
                    <a:pt x="354" y="1431"/>
                  </a:lnTo>
                  <a:lnTo>
                    <a:pt x="338" y="1408"/>
                  </a:lnTo>
                  <a:lnTo>
                    <a:pt x="19" y="819"/>
                  </a:lnTo>
                  <a:lnTo>
                    <a:pt x="9" y="794"/>
                  </a:lnTo>
                  <a:lnTo>
                    <a:pt x="2" y="770"/>
                  </a:lnTo>
                  <a:lnTo>
                    <a:pt x="0" y="745"/>
                  </a:lnTo>
                  <a:lnTo>
                    <a:pt x="0" y="744"/>
                  </a:lnTo>
                  <a:lnTo>
                    <a:pt x="2" y="719"/>
                  </a:lnTo>
                  <a:lnTo>
                    <a:pt x="9" y="694"/>
                  </a:lnTo>
                  <a:lnTo>
                    <a:pt x="19" y="670"/>
                  </a:lnTo>
                  <a:lnTo>
                    <a:pt x="338" y="81"/>
                  </a:lnTo>
                  <a:lnTo>
                    <a:pt x="354" y="57"/>
                  </a:lnTo>
                  <a:lnTo>
                    <a:pt x="374" y="37"/>
                  </a:lnTo>
                  <a:lnTo>
                    <a:pt x="396" y="22"/>
                  </a:lnTo>
                  <a:lnTo>
                    <a:pt x="420" y="10"/>
                  </a:lnTo>
                  <a:lnTo>
                    <a:pt x="447" y="3"/>
                  </a:lnTo>
                  <a:lnTo>
                    <a:pt x="4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652"/>
            <p:cNvSpPr>
              <a:spLocks/>
            </p:cNvSpPr>
            <p:nvPr/>
          </p:nvSpPr>
          <p:spPr bwMode="auto">
            <a:xfrm>
              <a:off x="9561513" y="6164263"/>
              <a:ext cx="250825" cy="236538"/>
            </a:xfrm>
            <a:custGeom>
              <a:avLst/>
              <a:gdLst>
                <a:gd name="T0" fmla="*/ 474 w 1572"/>
                <a:gd name="T1" fmla="*/ 0 h 1489"/>
                <a:gd name="T2" fmla="*/ 1097 w 1572"/>
                <a:gd name="T3" fmla="*/ 0 h 1489"/>
                <a:gd name="T4" fmla="*/ 1126 w 1572"/>
                <a:gd name="T5" fmla="*/ 3 h 1489"/>
                <a:gd name="T6" fmla="*/ 1152 w 1572"/>
                <a:gd name="T7" fmla="*/ 10 h 1489"/>
                <a:gd name="T8" fmla="*/ 1176 w 1572"/>
                <a:gd name="T9" fmla="*/ 22 h 1489"/>
                <a:gd name="T10" fmla="*/ 1199 w 1572"/>
                <a:gd name="T11" fmla="*/ 37 h 1489"/>
                <a:gd name="T12" fmla="*/ 1218 w 1572"/>
                <a:gd name="T13" fmla="*/ 58 h 1489"/>
                <a:gd name="T14" fmla="*/ 1233 w 1572"/>
                <a:gd name="T15" fmla="*/ 81 h 1489"/>
                <a:gd name="T16" fmla="*/ 1554 w 1572"/>
                <a:gd name="T17" fmla="*/ 670 h 1489"/>
                <a:gd name="T18" fmla="*/ 1564 w 1572"/>
                <a:gd name="T19" fmla="*/ 694 h 1489"/>
                <a:gd name="T20" fmla="*/ 1570 w 1572"/>
                <a:gd name="T21" fmla="*/ 718 h 1489"/>
                <a:gd name="T22" fmla="*/ 1572 w 1572"/>
                <a:gd name="T23" fmla="*/ 744 h 1489"/>
                <a:gd name="T24" fmla="*/ 1570 w 1572"/>
                <a:gd name="T25" fmla="*/ 769 h 1489"/>
                <a:gd name="T26" fmla="*/ 1564 w 1572"/>
                <a:gd name="T27" fmla="*/ 795 h 1489"/>
                <a:gd name="T28" fmla="*/ 1554 w 1572"/>
                <a:gd name="T29" fmla="*/ 819 h 1489"/>
                <a:gd name="T30" fmla="*/ 1233 w 1572"/>
                <a:gd name="T31" fmla="*/ 1408 h 1489"/>
                <a:gd name="T32" fmla="*/ 1218 w 1572"/>
                <a:gd name="T33" fmla="*/ 1431 h 1489"/>
                <a:gd name="T34" fmla="*/ 1199 w 1572"/>
                <a:gd name="T35" fmla="*/ 1451 h 1489"/>
                <a:gd name="T36" fmla="*/ 1176 w 1572"/>
                <a:gd name="T37" fmla="*/ 1467 h 1489"/>
                <a:gd name="T38" fmla="*/ 1152 w 1572"/>
                <a:gd name="T39" fmla="*/ 1479 h 1489"/>
                <a:gd name="T40" fmla="*/ 1126 w 1572"/>
                <a:gd name="T41" fmla="*/ 1486 h 1489"/>
                <a:gd name="T42" fmla="*/ 1097 w 1572"/>
                <a:gd name="T43" fmla="*/ 1489 h 1489"/>
                <a:gd name="T44" fmla="*/ 474 w 1572"/>
                <a:gd name="T45" fmla="*/ 1489 h 1489"/>
                <a:gd name="T46" fmla="*/ 446 w 1572"/>
                <a:gd name="T47" fmla="*/ 1486 h 1489"/>
                <a:gd name="T48" fmla="*/ 420 w 1572"/>
                <a:gd name="T49" fmla="*/ 1479 h 1489"/>
                <a:gd name="T50" fmla="*/ 395 w 1572"/>
                <a:gd name="T51" fmla="*/ 1467 h 1489"/>
                <a:gd name="T52" fmla="*/ 372 w 1572"/>
                <a:gd name="T53" fmla="*/ 1451 h 1489"/>
                <a:gd name="T54" fmla="*/ 354 w 1572"/>
                <a:gd name="T55" fmla="*/ 1431 h 1489"/>
                <a:gd name="T56" fmla="*/ 338 w 1572"/>
                <a:gd name="T57" fmla="*/ 1408 h 1489"/>
                <a:gd name="T58" fmla="*/ 19 w 1572"/>
                <a:gd name="T59" fmla="*/ 818 h 1489"/>
                <a:gd name="T60" fmla="*/ 8 w 1572"/>
                <a:gd name="T61" fmla="*/ 795 h 1489"/>
                <a:gd name="T62" fmla="*/ 2 w 1572"/>
                <a:gd name="T63" fmla="*/ 769 h 1489"/>
                <a:gd name="T64" fmla="*/ 0 w 1572"/>
                <a:gd name="T65" fmla="*/ 744 h 1489"/>
                <a:gd name="T66" fmla="*/ 2 w 1572"/>
                <a:gd name="T67" fmla="*/ 718 h 1489"/>
                <a:gd name="T68" fmla="*/ 8 w 1572"/>
                <a:gd name="T69" fmla="*/ 694 h 1489"/>
                <a:gd name="T70" fmla="*/ 19 w 1572"/>
                <a:gd name="T71" fmla="*/ 670 h 1489"/>
                <a:gd name="T72" fmla="*/ 338 w 1572"/>
                <a:gd name="T73" fmla="*/ 81 h 1489"/>
                <a:gd name="T74" fmla="*/ 354 w 1572"/>
                <a:gd name="T75" fmla="*/ 58 h 1489"/>
                <a:gd name="T76" fmla="*/ 372 w 1572"/>
                <a:gd name="T77" fmla="*/ 37 h 1489"/>
                <a:gd name="T78" fmla="*/ 395 w 1572"/>
                <a:gd name="T79" fmla="*/ 22 h 1489"/>
                <a:gd name="T80" fmla="*/ 420 w 1572"/>
                <a:gd name="T81" fmla="*/ 10 h 1489"/>
                <a:gd name="T82" fmla="*/ 446 w 1572"/>
                <a:gd name="T83" fmla="*/ 3 h 1489"/>
                <a:gd name="T84" fmla="*/ 474 w 1572"/>
                <a:gd name="T85" fmla="*/ 0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72" h="1489">
                  <a:moveTo>
                    <a:pt x="474" y="0"/>
                  </a:moveTo>
                  <a:lnTo>
                    <a:pt x="1097" y="0"/>
                  </a:lnTo>
                  <a:lnTo>
                    <a:pt x="1126" y="3"/>
                  </a:lnTo>
                  <a:lnTo>
                    <a:pt x="1152" y="10"/>
                  </a:lnTo>
                  <a:lnTo>
                    <a:pt x="1176" y="22"/>
                  </a:lnTo>
                  <a:lnTo>
                    <a:pt x="1199" y="37"/>
                  </a:lnTo>
                  <a:lnTo>
                    <a:pt x="1218" y="58"/>
                  </a:lnTo>
                  <a:lnTo>
                    <a:pt x="1233" y="81"/>
                  </a:lnTo>
                  <a:lnTo>
                    <a:pt x="1554" y="670"/>
                  </a:lnTo>
                  <a:lnTo>
                    <a:pt x="1564" y="694"/>
                  </a:lnTo>
                  <a:lnTo>
                    <a:pt x="1570" y="718"/>
                  </a:lnTo>
                  <a:lnTo>
                    <a:pt x="1572" y="744"/>
                  </a:lnTo>
                  <a:lnTo>
                    <a:pt x="1570" y="769"/>
                  </a:lnTo>
                  <a:lnTo>
                    <a:pt x="1564" y="795"/>
                  </a:lnTo>
                  <a:lnTo>
                    <a:pt x="1554" y="819"/>
                  </a:lnTo>
                  <a:lnTo>
                    <a:pt x="1233" y="1408"/>
                  </a:lnTo>
                  <a:lnTo>
                    <a:pt x="1218" y="1431"/>
                  </a:lnTo>
                  <a:lnTo>
                    <a:pt x="1199" y="1451"/>
                  </a:lnTo>
                  <a:lnTo>
                    <a:pt x="1176" y="1467"/>
                  </a:lnTo>
                  <a:lnTo>
                    <a:pt x="1152" y="1479"/>
                  </a:lnTo>
                  <a:lnTo>
                    <a:pt x="1126" y="1486"/>
                  </a:lnTo>
                  <a:lnTo>
                    <a:pt x="1097" y="1489"/>
                  </a:lnTo>
                  <a:lnTo>
                    <a:pt x="474" y="1489"/>
                  </a:lnTo>
                  <a:lnTo>
                    <a:pt x="446" y="1486"/>
                  </a:lnTo>
                  <a:lnTo>
                    <a:pt x="420" y="1479"/>
                  </a:lnTo>
                  <a:lnTo>
                    <a:pt x="395" y="1467"/>
                  </a:lnTo>
                  <a:lnTo>
                    <a:pt x="372" y="1451"/>
                  </a:lnTo>
                  <a:lnTo>
                    <a:pt x="354" y="1431"/>
                  </a:lnTo>
                  <a:lnTo>
                    <a:pt x="338" y="1408"/>
                  </a:lnTo>
                  <a:lnTo>
                    <a:pt x="19" y="818"/>
                  </a:lnTo>
                  <a:lnTo>
                    <a:pt x="8" y="795"/>
                  </a:lnTo>
                  <a:lnTo>
                    <a:pt x="2" y="769"/>
                  </a:lnTo>
                  <a:lnTo>
                    <a:pt x="0" y="744"/>
                  </a:lnTo>
                  <a:lnTo>
                    <a:pt x="2" y="718"/>
                  </a:lnTo>
                  <a:lnTo>
                    <a:pt x="8" y="694"/>
                  </a:lnTo>
                  <a:lnTo>
                    <a:pt x="19" y="670"/>
                  </a:lnTo>
                  <a:lnTo>
                    <a:pt x="338" y="81"/>
                  </a:lnTo>
                  <a:lnTo>
                    <a:pt x="354" y="58"/>
                  </a:lnTo>
                  <a:lnTo>
                    <a:pt x="372" y="37"/>
                  </a:lnTo>
                  <a:lnTo>
                    <a:pt x="395" y="22"/>
                  </a:lnTo>
                  <a:lnTo>
                    <a:pt x="420" y="10"/>
                  </a:lnTo>
                  <a:lnTo>
                    <a:pt x="446" y="3"/>
                  </a:lnTo>
                  <a:lnTo>
                    <a:pt x="4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6" name="Group 93"/>
          <p:cNvGrpSpPr/>
          <p:nvPr/>
        </p:nvGrpSpPr>
        <p:grpSpPr>
          <a:xfrm>
            <a:off x="5491323" y="3019573"/>
            <a:ext cx="337005" cy="669716"/>
            <a:chOff x="9507538" y="5811838"/>
            <a:chExt cx="249238" cy="495300"/>
          </a:xfrm>
          <a:solidFill>
            <a:srgbClr val="000000"/>
          </a:solidFill>
        </p:grpSpPr>
        <p:sp>
          <p:nvSpPr>
            <p:cNvPr id="887" name="Freeform 657"/>
            <p:cNvSpPr>
              <a:spLocks noEditPoints="1"/>
            </p:cNvSpPr>
            <p:nvPr/>
          </p:nvSpPr>
          <p:spPr bwMode="auto">
            <a:xfrm>
              <a:off x="9507538" y="5811838"/>
              <a:ext cx="249238" cy="495300"/>
            </a:xfrm>
            <a:custGeom>
              <a:avLst/>
              <a:gdLst>
                <a:gd name="T0" fmla="*/ 733 w 1731"/>
                <a:gd name="T1" fmla="*/ 262 h 3119"/>
                <a:gd name="T2" fmla="*/ 622 w 1731"/>
                <a:gd name="T3" fmla="*/ 397 h 3119"/>
                <a:gd name="T4" fmla="*/ 834 w 1731"/>
                <a:gd name="T5" fmla="*/ 653 h 3119"/>
                <a:gd name="T6" fmla="*/ 879 w 1731"/>
                <a:gd name="T7" fmla="*/ 704 h 3119"/>
                <a:gd name="T8" fmla="*/ 834 w 1731"/>
                <a:gd name="T9" fmla="*/ 754 h 3119"/>
                <a:gd name="T10" fmla="*/ 834 w 1731"/>
                <a:gd name="T11" fmla="*/ 884 h 3119"/>
                <a:gd name="T12" fmla="*/ 879 w 1731"/>
                <a:gd name="T13" fmla="*/ 935 h 3119"/>
                <a:gd name="T14" fmla="*/ 818 w 1731"/>
                <a:gd name="T15" fmla="*/ 988 h 3119"/>
                <a:gd name="T16" fmla="*/ 848 w 1731"/>
                <a:gd name="T17" fmla="*/ 1100 h 3119"/>
                <a:gd name="T18" fmla="*/ 877 w 1731"/>
                <a:gd name="T19" fmla="*/ 1161 h 3119"/>
                <a:gd name="T20" fmla="*/ 818 w 1731"/>
                <a:gd name="T21" fmla="*/ 1199 h 3119"/>
                <a:gd name="T22" fmla="*/ 848 w 1731"/>
                <a:gd name="T23" fmla="*/ 1332 h 3119"/>
                <a:gd name="T24" fmla="*/ 877 w 1731"/>
                <a:gd name="T25" fmla="*/ 1393 h 3119"/>
                <a:gd name="T26" fmla="*/ 818 w 1731"/>
                <a:gd name="T27" fmla="*/ 1430 h 3119"/>
                <a:gd name="T28" fmla="*/ 854 w 1731"/>
                <a:gd name="T29" fmla="*/ 1546 h 3119"/>
                <a:gd name="T30" fmla="*/ 870 w 1731"/>
                <a:gd name="T31" fmla="*/ 1617 h 3119"/>
                <a:gd name="T32" fmla="*/ 610 w 1731"/>
                <a:gd name="T33" fmla="*/ 1642 h 3119"/>
                <a:gd name="T34" fmla="*/ 818 w 1731"/>
                <a:gd name="T35" fmla="*/ 1874 h 3119"/>
                <a:gd name="T36" fmla="*/ 879 w 1731"/>
                <a:gd name="T37" fmla="*/ 1931 h 3119"/>
                <a:gd name="T38" fmla="*/ 818 w 1731"/>
                <a:gd name="T39" fmla="*/ 1990 h 3119"/>
                <a:gd name="T40" fmla="*/ 265 w 1731"/>
                <a:gd name="T41" fmla="*/ 2170 h 3119"/>
                <a:gd name="T42" fmla="*/ 254 w 1731"/>
                <a:gd name="T43" fmla="*/ 2435 h 3119"/>
                <a:gd name="T44" fmla="*/ 382 w 1731"/>
                <a:gd name="T45" fmla="*/ 2685 h 3119"/>
                <a:gd name="T46" fmla="*/ 617 w 1731"/>
                <a:gd name="T47" fmla="*/ 2850 h 3119"/>
                <a:gd name="T48" fmla="*/ 920 w 1731"/>
                <a:gd name="T49" fmla="*/ 2892 h 3119"/>
                <a:gd name="T50" fmla="*/ 1210 w 1731"/>
                <a:gd name="T51" fmla="*/ 2797 h 3119"/>
                <a:gd name="T52" fmla="*/ 1413 w 1731"/>
                <a:gd name="T53" fmla="*/ 2594 h 3119"/>
                <a:gd name="T54" fmla="*/ 1490 w 1731"/>
                <a:gd name="T55" fmla="*/ 2320 h 3119"/>
                <a:gd name="T56" fmla="*/ 1427 w 1731"/>
                <a:gd name="T57" fmla="*/ 2056 h 3119"/>
                <a:gd name="T58" fmla="*/ 1251 w 1731"/>
                <a:gd name="T59" fmla="*/ 1858 h 3119"/>
                <a:gd name="T60" fmla="*/ 1134 w 1731"/>
                <a:gd name="T61" fmla="*/ 397 h 3119"/>
                <a:gd name="T62" fmla="*/ 1022 w 1731"/>
                <a:gd name="T63" fmla="*/ 262 h 3119"/>
                <a:gd name="T64" fmla="*/ 878 w 1731"/>
                <a:gd name="T65" fmla="*/ 0 h 3119"/>
                <a:gd name="T66" fmla="*/ 1149 w 1731"/>
                <a:gd name="T67" fmla="*/ 73 h 3119"/>
                <a:gd name="T68" fmla="*/ 1333 w 1731"/>
                <a:gd name="T69" fmla="*/ 262 h 3119"/>
                <a:gd name="T70" fmla="*/ 1384 w 1731"/>
                <a:gd name="T71" fmla="*/ 1673 h 3119"/>
                <a:gd name="T72" fmla="*/ 1607 w 1731"/>
                <a:gd name="T73" fmla="*/ 1898 h 3119"/>
                <a:gd name="T74" fmla="*/ 1720 w 1731"/>
                <a:gd name="T75" fmla="*/ 2190 h 3119"/>
                <a:gd name="T76" fmla="*/ 1703 w 1731"/>
                <a:gd name="T77" fmla="*/ 2521 h 3119"/>
                <a:gd name="T78" fmla="*/ 1544 w 1731"/>
                <a:gd name="T79" fmla="*/ 2812 h 3119"/>
                <a:gd name="T80" fmla="*/ 1276 w 1731"/>
                <a:gd name="T81" fmla="*/ 3019 h 3119"/>
                <a:gd name="T82" fmla="*/ 931 w 1731"/>
                <a:gd name="T83" fmla="*/ 3115 h 3119"/>
                <a:gd name="T84" fmla="*/ 572 w 1731"/>
                <a:gd name="T85" fmla="*/ 3073 h 3119"/>
                <a:gd name="T86" fmla="*/ 276 w 1731"/>
                <a:gd name="T87" fmla="*/ 2906 h 3119"/>
                <a:gd name="T88" fmla="*/ 74 w 1731"/>
                <a:gd name="T89" fmla="*/ 2645 h 3119"/>
                <a:gd name="T90" fmla="*/ 0 w 1731"/>
                <a:gd name="T91" fmla="*/ 2320 h 3119"/>
                <a:gd name="T92" fmla="*/ 70 w 1731"/>
                <a:gd name="T93" fmla="*/ 2014 h 3119"/>
                <a:gd name="T94" fmla="*/ 264 w 1731"/>
                <a:gd name="T95" fmla="*/ 1755 h 3119"/>
                <a:gd name="T96" fmla="*/ 384 w 1731"/>
                <a:gd name="T97" fmla="*/ 360 h 3119"/>
                <a:gd name="T98" fmla="*/ 520 w 1731"/>
                <a:gd name="T99" fmla="*/ 137 h 3119"/>
                <a:gd name="T100" fmla="*/ 762 w 1731"/>
                <a:gd name="T101" fmla="*/ 12 h 3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31" h="3119">
                  <a:moveTo>
                    <a:pt x="878" y="223"/>
                  </a:moveTo>
                  <a:lnTo>
                    <a:pt x="838" y="225"/>
                  </a:lnTo>
                  <a:lnTo>
                    <a:pt x="801" y="233"/>
                  </a:lnTo>
                  <a:lnTo>
                    <a:pt x="766" y="245"/>
                  </a:lnTo>
                  <a:lnTo>
                    <a:pt x="733" y="262"/>
                  </a:lnTo>
                  <a:lnTo>
                    <a:pt x="703" y="283"/>
                  </a:lnTo>
                  <a:lnTo>
                    <a:pt x="676" y="307"/>
                  </a:lnTo>
                  <a:lnTo>
                    <a:pt x="653" y="334"/>
                  </a:lnTo>
                  <a:lnTo>
                    <a:pt x="635" y="365"/>
                  </a:lnTo>
                  <a:lnTo>
                    <a:pt x="622" y="397"/>
                  </a:lnTo>
                  <a:lnTo>
                    <a:pt x="613" y="431"/>
                  </a:lnTo>
                  <a:lnTo>
                    <a:pt x="610" y="468"/>
                  </a:lnTo>
                  <a:lnTo>
                    <a:pt x="610" y="651"/>
                  </a:lnTo>
                  <a:lnTo>
                    <a:pt x="818" y="651"/>
                  </a:lnTo>
                  <a:lnTo>
                    <a:pt x="834" y="653"/>
                  </a:lnTo>
                  <a:lnTo>
                    <a:pt x="848" y="658"/>
                  </a:lnTo>
                  <a:lnTo>
                    <a:pt x="860" y="665"/>
                  </a:lnTo>
                  <a:lnTo>
                    <a:pt x="870" y="676"/>
                  </a:lnTo>
                  <a:lnTo>
                    <a:pt x="877" y="688"/>
                  </a:lnTo>
                  <a:lnTo>
                    <a:pt x="879" y="704"/>
                  </a:lnTo>
                  <a:lnTo>
                    <a:pt x="877" y="718"/>
                  </a:lnTo>
                  <a:lnTo>
                    <a:pt x="870" y="731"/>
                  </a:lnTo>
                  <a:lnTo>
                    <a:pt x="860" y="741"/>
                  </a:lnTo>
                  <a:lnTo>
                    <a:pt x="848" y="749"/>
                  </a:lnTo>
                  <a:lnTo>
                    <a:pt x="834" y="754"/>
                  </a:lnTo>
                  <a:lnTo>
                    <a:pt x="818" y="756"/>
                  </a:lnTo>
                  <a:lnTo>
                    <a:pt x="610" y="756"/>
                  </a:lnTo>
                  <a:lnTo>
                    <a:pt x="610" y="882"/>
                  </a:lnTo>
                  <a:lnTo>
                    <a:pt x="818" y="882"/>
                  </a:lnTo>
                  <a:lnTo>
                    <a:pt x="834" y="884"/>
                  </a:lnTo>
                  <a:lnTo>
                    <a:pt x="848" y="889"/>
                  </a:lnTo>
                  <a:lnTo>
                    <a:pt x="860" y="897"/>
                  </a:lnTo>
                  <a:lnTo>
                    <a:pt x="870" y="908"/>
                  </a:lnTo>
                  <a:lnTo>
                    <a:pt x="877" y="921"/>
                  </a:lnTo>
                  <a:lnTo>
                    <a:pt x="879" y="935"/>
                  </a:lnTo>
                  <a:lnTo>
                    <a:pt x="876" y="953"/>
                  </a:lnTo>
                  <a:lnTo>
                    <a:pt x="867" y="967"/>
                  </a:lnTo>
                  <a:lnTo>
                    <a:pt x="854" y="978"/>
                  </a:lnTo>
                  <a:lnTo>
                    <a:pt x="837" y="985"/>
                  </a:lnTo>
                  <a:lnTo>
                    <a:pt x="818" y="988"/>
                  </a:lnTo>
                  <a:lnTo>
                    <a:pt x="610" y="988"/>
                  </a:lnTo>
                  <a:lnTo>
                    <a:pt x="610" y="1093"/>
                  </a:lnTo>
                  <a:lnTo>
                    <a:pt x="818" y="1093"/>
                  </a:lnTo>
                  <a:lnTo>
                    <a:pt x="834" y="1095"/>
                  </a:lnTo>
                  <a:lnTo>
                    <a:pt x="848" y="1100"/>
                  </a:lnTo>
                  <a:lnTo>
                    <a:pt x="860" y="1108"/>
                  </a:lnTo>
                  <a:lnTo>
                    <a:pt x="870" y="1119"/>
                  </a:lnTo>
                  <a:lnTo>
                    <a:pt x="877" y="1132"/>
                  </a:lnTo>
                  <a:lnTo>
                    <a:pt x="879" y="1146"/>
                  </a:lnTo>
                  <a:lnTo>
                    <a:pt x="877" y="1161"/>
                  </a:lnTo>
                  <a:lnTo>
                    <a:pt x="870" y="1173"/>
                  </a:lnTo>
                  <a:lnTo>
                    <a:pt x="860" y="1184"/>
                  </a:lnTo>
                  <a:lnTo>
                    <a:pt x="848" y="1192"/>
                  </a:lnTo>
                  <a:lnTo>
                    <a:pt x="834" y="1198"/>
                  </a:lnTo>
                  <a:lnTo>
                    <a:pt x="818" y="1199"/>
                  </a:lnTo>
                  <a:lnTo>
                    <a:pt x="610" y="1199"/>
                  </a:lnTo>
                  <a:lnTo>
                    <a:pt x="610" y="1325"/>
                  </a:lnTo>
                  <a:lnTo>
                    <a:pt x="818" y="1325"/>
                  </a:lnTo>
                  <a:lnTo>
                    <a:pt x="834" y="1327"/>
                  </a:lnTo>
                  <a:lnTo>
                    <a:pt x="848" y="1332"/>
                  </a:lnTo>
                  <a:lnTo>
                    <a:pt x="860" y="1340"/>
                  </a:lnTo>
                  <a:lnTo>
                    <a:pt x="870" y="1350"/>
                  </a:lnTo>
                  <a:lnTo>
                    <a:pt x="877" y="1364"/>
                  </a:lnTo>
                  <a:lnTo>
                    <a:pt x="879" y="1378"/>
                  </a:lnTo>
                  <a:lnTo>
                    <a:pt x="877" y="1393"/>
                  </a:lnTo>
                  <a:lnTo>
                    <a:pt x="870" y="1405"/>
                  </a:lnTo>
                  <a:lnTo>
                    <a:pt x="860" y="1416"/>
                  </a:lnTo>
                  <a:lnTo>
                    <a:pt x="848" y="1424"/>
                  </a:lnTo>
                  <a:lnTo>
                    <a:pt x="834" y="1429"/>
                  </a:lnTo>
                  <a:lnTo>
                    <a:pt x="818" y="1430"/>
                  </a:lnTo>
                  <a:lnTo>
                    <a:pt x="610" y="1430"/>
                  </a:lnTo>
                  <a:lnTo>
                    <a:pt x="610" y="1536"/>
                  </a:lnTo>
                  <a:lnTo>
                    <a:pt x="818" y="1536"/>
                  </a:lnTo>
                  <a:lnTo>
                    <a:pt x="837" y="1539"/>
                  </a:lnTo>
                  <a:lnTo>
                    <a:pt x="854" y="1546"/>
                  </a:lnTo>
                  <a:lnTo>
                    <a:pt x="867" y="1557"/>
                  </a:lnTo>
                  <a:lnTo>
                    <a:pt x="876" y="1571"/>
                  </a:lnTo>
                  <a:lnTo>
                    <a:pt x="879" y="1589"/>
                  </a:lnTo>
                  <a:lnTo>
                    <a:pt x="877" y="1603"/>
                  </a:lnTo>
                  <a:lnTo>
                    <a:pt x="870" y="1617"/>
                  </a:lnTo>
                  <a:lnTo>
                    <a:pt x="860" y="1627"/>
                  </a:lnTo>
                  <a:lnTo>
                    <a:pt x="848" y="1635"/>
                  </a:lnTo>
                  <a:lnTo>
                    <a:pt x="834" y="1640"/>
                  </a:lnTo>
                  <a:lnTo>
                    <a:pt x="818" y="1642"/>
                  </a:lnTo>
                  <a:lnTo>
                    <a:pt x="610" y="1642"/>
                  </a:lnTo>
                  <a:lnTo>
                    <a:pt x="610" y="1797"/>
                  </a:lnTo>
                  <a:lnTo>
                    <a:pt x="552" y="1829"/>
                  </a:lnTo>
                  <a:lnTo>
                    <a:pt x="517" y="1850"/>
                  </a:lnTo>
                  <a:lnTo>
                    <a:pt x="484" y="1874"/>
                  </a:lnTo>
                  <a:lnTo>
                    <a:pt x="818" y="1874"/>
                  </a:lnTo>
                  <a:lnTo>
                    <a:pt x="837" y="1877"/>
                  </a:lnTo>
                  <a:lnTo>
                    <a:pt x="854" y="1886"/>
                  </a:lnTo>
                  <a:lnTo>
                    <a:pt x="867" y="1898"/>
                  </a:lnTo>
                  <a:lnTo>
                    <a:pt x="876" y="1914"/>
                  </a:lnTo>
                  <a:lnTo>
                    <a:pt x="879" y="1931"/>
                  </a:lnTo>
                  <a:lnTo>
                    <a:pt x="876" y="1950"/>
                  </a:lnTo>
                  <a:lnTo>
                    <a:pt x="867" y="1966"/>
                  </a:lnTo>
                  <a:lnTo>
                    <a:pt x="854" y="1978"/>
                  </a:lnTo>
                  <a:lnTo>
                    <a:pt x="837" y="1987"/>
                  </a:lnTo>
                  <a:lnTo>
                    <a:pt x="818" y="1990"/>
                  </a:lnTo>
                  <a:lnTo>
                    <a:pt x="361" y="1990"/>
                  </a:lnTo>
                  <a:lnTo>
                    <a:pt x="331" y="2033"/>
                  </a:lnTo>
                  <a:lnTo>
                    <a:pt x="304" y="2076"/>
                  </a:lnTo>
                  <a:lnTo>
                    <a:pt x="282" y="2123"/>
                  </a:lnTo>
                  <a:lnTo>
                    <a:pt x="265" y="2170"/>
                  </a:lnTo>
                  <a:lnTo>
                    <a:pt x="252" y="2219"/>
                  </a:lnTo>
                  <a:lnTo>
                    <a:pt x="244" y="2269"/>
                  </a:lnTo>
                  <a:lnTo>
                    <a:pt x="242" y="2320"/>
                  </a:lnTo>
                  <a:lnTo>
                    <a:pt x="245" y="2379"/>
                  </a:lnTo>
                  <a:lnTo>
                    <a:pt x="254" y="2435"/>
                  </a:lnTo>
                  <a:lnTo>
                    <a:pt x="269" y="2491"/>
                  </a:lnTo>
                  <a:lnTo>
                    <a:pt x="290" y="2544"/>
                  </a:lnTo>
                  <a:lnTo>
                    <a:pt x="316" y="2594"/>
                  </a:lnTo>
                  <a:lnTo>
                    <a:pt x="347" y="2642"/>
                  </a:lnTo>
                  <a:lnTo>
                    <a:pt x="382" y="2685"/>
                  </a:lnTo>
                  <a:lnTo>
                    <a:pt x="421" y="2727"/>
                  </a:lnTo>
                  <a:lnTo>
                    <a:pt x="465" y="2763"/>
                  </a:lnTo>
                  <a:lnTo>
                    <a:pt x="513" y="2797"/>
                  </a:lnTo>
                  <a:lnTo>
                    <a:pt x="564" y="2826"/>
                  </a:lnTo>
                  <a:lnTo>
                    <a:pt x="617" y="2850"/>
                  </a:lnTo>
                  <a:lnTo>
                    <a:pt x="674" y="2870"/>
                  </a:lnTo>
                  <a:lnTo>
                    <a:pt x="732" y="2884"/>
                  </a:lnTo>
                  <a:lnTo>
                    <a:pt x="793" y="2892"/>
                  </a:lnTo>
                  <a:lnTo>
                    <a:pt x="857" y="2895"/>
                  </a:lnTo>
                  <a:lnTo>
                    <a:pt x="920" y="2892"/>
                  </a:lnTo>
                  <a:lnTo>
                    <a:pt x="984" y="2884"/>
                  </a:lnTo>
                  <a:lnTo>
                    <a:pt x="1044" y="2870"/>
                  </a:lnTo>
                  <a:lnTo>
                    <a:pt x="1102" y="2850"/>
                  </a:lnTo>
                  <a:lnTo>
                    <a:pt x="1158" y="2826"/>
                  </a:lnTo>
                  <a:lnTo>
                    <a:pt x="1210" y="2797"/>
                  </a:lnTo>
                  <a:lnTo>
                    <a:pt x="1259" y="2763"/>
                  </a:lnTo>
                  <a:lnTo>
                    <a:pt x="1304" y="2727"/>
                  </a:lnTo>
                  <a:lnTo>
                    <a:pt x="1345" y="2685"/>
                  </a:lnTo>
                  <a:lnTo>
                    <a:pt x="1381" y="2642"/>
                  </a:lnTo>
                  <a:lnTo>
                    <a:pt x="1413" y="2594"/>
                  </a:lnTo>
                  <a:lnTo>
                    <a:pt x="1440" y="2544"/>
                  </a:lnTo>
                  <a:lnTo>
                    <a:pt x="1461" y="2491"/>
                  </a:lnTo>
                  <a:lnTo>
                    <a:pt x="1476" y="2435"/>
                  </a:lnTo>
                  <a:lnTo>
                    <a:pt x="1486" y="2379"/>
                  </a:lnTo>
                  <a:lnTo>
                    <a:pt x="1490" y="2320"/>
                  </a:lnTo>
                  <a:lnTo>
                    <a:pt x="1487" y="2263"/>
                  </a:lnTo>
                  <a:lnTo>
                    <a:pt x="1480" y="2208"/>
                  </a:lnTo>
                  <a:lnTo>
                    <a:pt x="1467" y="2155"/>
                  </a:lnTo>
                  <a:lnTo>
                    <a:pt x="1450" y="2104"/>
                  </a:lnTo>
                  <a:lnTo>
                    <a:pt x="1427" y="2056"/>
                  </a:lnTo>
                  <a:lnTo>
                    <a:pt x="1401" y="2010"/>
                  </a:lnTo>
                  <a:lnTo>
                    <a:pt x="1370" y="1968"/>
                  </a:lnTo>
                  <a:lnTo>
                    <a:pt x="1334" y="1928"/>
                  </a:lnTo>
                  <a:lnTo>
                    <a:pt x="1295" y="1892"/>
                  </a:lnTo>
                  <a:lnTo>
                    <a:pt x="1251" y="1858"/>
                  </a:lnTo>
                  <a:lnTo>
                    <a:pt x="1203" y="1829"/>
                  </a:lnTo>
                  <a:lnTo>
                    <a:pt x="1146" y="1797"/>
                  </a:lnTo>
                  <a:lnTo>
                    <a:pt x="1146" y="468"/>
                  </a:lnTo>
                  <a:lnTo>
                    <a:pt x="1143" y="431"/>
                  </a:lnTo>
                  <a:lnTo>
                    <a:pt x="1134" y="397"/>
                  </a:lnTo>
                  <a:lnTo>
                    <a:pt x="1121" y="365"/>
                  </a:lnTo>
                  <a:lnTo>
                    <a:pt x="1102" y="334"/>
                  </a:lnTo>
                  <a:lnTo>
                    <a:pt x="1079" y="307"/>
                  </a:lnTo>
                  <a:lnTo>
                    <a:pt x="1053" y="283"/>
                  </a:lnTo>
                  <a:lnTo>
                    <a:pt x="1022" y="262"/>
                  </a:lnTo>
                  <a:lnTo>
                    <a:pt x="989" y="245"/>
                  </a:lnTo>
                  <a:lnTo>
                    <a:pt x="954" y="233"/>
                  </a:lnTo>
                  <a:lnTo>
                    <a:pt x="917" y="225"/>
                  </a:lnTo>
                  <a:lnTo>
                    <a:pt x="878" y="223"/>
                  </a:lnTo>
                  <a:close/>
                  <a:moveTo>
                    <a:pt x="878" y="0"/>
                  </a:moveTo>
                  <a:lnTo>
                    <a:pt x="936" y="3"/>
                  </a:lnTo>
                  <a:lnTo>
                    <a:pt x="994" y="12"/>
                  </a:lnTo>
                  <a:lnTo>
                    <a:pt x="1047" y="28"/>
                  </a:lnTo>
                  <a:lnTo>
                    <a:pt x="1100" y="48"/>
                  </a:lnTo>
                  <a:lnTo>
                    <a:pt x="1149" y="73"/>
                  </a:lnTo>
                  <a:lnTo>
                    <a:pt x="1194" y="102"/>
                  </a:lnTo>
                  <a:lnTo>
                    <a:pt x="1236" y="137"/>
                  </a:lnTo>
                  <a:lnTo>
                    <a:pt x="1273" y="175"/>
                  </a:lnTo>
                  <a:lnTo>
                    <a:pt x="1306" y="217"/>
                  </a:lnTo>
                  <a:lnTo>
                    <a:pt x="1333" y="262"/>
                  </a:lnTo>
                  <a:lnTo>
                    <a:pt x="1355" y="310"/>
                  </a:lnTo>
                  <a:lnTo>
                    <a:pt x="1371" y="360"/>
                  </a:lnTo>
                  <a:lnTo>
                    <a:pt x="1381" y="413"/>
                  </a:lnTo>
                  <a:lnTo>
                    <a:pt x="1384" y="468"/>
                  </a:lnTo>
                  <a:lnTo>
                    <a:pt x="1384" y="1673"/>
                  </a:lnTo>
                  <a:lnTo>
                    <a:pt x="1437" y="1712"/>
                  </a:lnTo>
                  <a:lnTo>
                    <a:pt x="1485" y="1753"/>
                  </a:lnTo>
                  <a:lnTo>
                    <a:pt x="1530" y="1798"/>
                  </a:lnTo>
                  <a:lnTo>
                    <a:pt x="1571" y="1846"/>
                  </a:lnTo>
                  <a:lnTo>
                    <a:pt x="1607" y="1898"/>
                  </a:lnTo>
                  <a:lnTo>
                    <a:pt x="1639" y="1952"/>
                  </a:lnTo>
                  <a:lnTo>
                    <a:pt x="1667" y="2008"/>
                  </a:lnTo>
                  <a:lnTo>
                    <a:pt x="1689" y="2067"/>
                  </a:lnTo>
                  <a:lnTo>
                    <a:pt x="1707" y="2128"/>
                  </a:lnTo>
                  <a:lnTo>
                    <a:pt x="1720" y="2190"/>
                  </a:lnTo>
                  <a:lnTo>
                    <a:pt x="1728" y="2254"/>
                  </a:lnTo>
                  <a:lnTo>
                    <a:pt x="1731" y="2320"/>
                  </a:lnTo>
                  <a:lnTo>
                    <a:pt x="1728" y="2389"/>
                  </a:lnTo>
                  <a:lnTo>
                    <a:pt x="1718" y="2456"/>
                  </a:lnTo>
                  <a:lnTo>
                    <a:pt x="1703" y="2521"/>
                  </a:lnTo>
                  <a:lnTo>
                    <a:pt x="1682" y="2584"/>
                  </a:lnTo>
                  <a:lnTo>
                    <a:pt x="1655" y="2645"/>
                  </a:lnTo>
                  <a:lnTo>
                    <a:pt x="1623" y="2704"/>
                  </a:lnTo>
                  <a:lnTo>
                    <a:pt x="1586" y="2759"/>
                  </a:lnTo>
                  <a:lnTo>
                    <a:pt x="1544" y="2812"/>
                  </a:lnTo>
                  <a:lnTo>
                    <a:pt x="1498" y="2860"/>
                  </a:lnTo>
                  <a:lnTo>
                    <a:pt x="1449" y="2906"/>
                  </a:lnTo>
                  <a:lnTo>
                    <a:pt x="1394" y="2948"/>
                  </a:lnTo>
                  <a:lnTo>
                    <a:pt x="1337" y="2986"/>
                  </a:lnTo>
                  <a:lnTo>
                    <a:pt x="1276" y="3019"/>
                  </a:lnTo>
                  <a:lnTo>
                    <a:pt x="1213" y="3049"/>
                  </a:lnTo>
                  <a:lnTo>
                    <a:pt x="1146" y="3073"/>
                  </a:lnTo>
                  <a:lnTo>
                    <a:pt x="1076" y="3092"/>
                  </a:lnTo>
                  <a:lnTo>
                    <a:pt x="1005" y="3106"/>
                  </a:lnTo>
                  <a:lnTo>
                    <a:pt x="931" y="3115"/>
                  </a:lnTo>
                  <a:lnTo>
                    <a:pt x="856" y="3119"/>
                  </a:lnTo>
                  <a:lnTo>
                    <a:pt x="783" y="3115"/>
                  </a:lnTo>
                  <a:lnTo>
                    <a:pt x="710" y="3106"/>
                  </a:lnTo>
                  <a:lnTo>
                    <a:pt x="640" y="3092"/>
                  </a:lnTo>
                  <a:lnTo>
                    <a:pt x="572" y="3073"/>
                  </a:lnTo>
                  <a:lnTo>
                    <a:pt x="507" y="3049"/>
                  </a:lnTo>
                  <a:lnTo>
                    <a:pt x="444" y="3019"/>
                  </a:lnTo>
                  <a:lnTo>
                    <a:pt x="385" y="2986"/>
                  </a:lnTo>
                  <a:lnTo>
                    <a:pt x="328" y="2948"/>
                  </a:lnTo>
                  <a:lnTo>
                    <a:pt x="276" y="2906"/>
                  </a:lnTo>
                  <a:lnTo>
                    <a:pt x="227" y="2860"/>
                  </a:lnTo>
                  <a:lnTo>
                    <a:pt x="182" y="2812"/>
                  </a:lnTo>
                  <a:lnTo>
                    <a:pt x="141" y="2759"/>
                  </a:lnTo>
                  <a:lnTo>
                    <a:pt x="105" y="2704"/>
                  </a:lnTo>
                  <a:lnTo>
                    <a:pt x="74" y="2645"/>
                  </a:lnTo>
                  <a:lnTo>
                    <a:pt x="48" y="2584"/>
                  </a:lnTo>
                  <a:lnTo>
                    <a:pt x="27" y="2521"/>
                  </a:lnTo>
                  <a:lnTo>
                    <a:pt x="12" y="2456"/>
                  </a:lnTo>
                  <a:lnTo>
                    <a:pt x="2" y="2389"/>
                  </a:lnTo>
                  <a:lnTo>
                    <a:pt x="0" y="2320"/>
                  </a:lnTo>
                  <a:lnTo>
                    <a:pt x="2" y="2256"/>
                  </a:lnTo>
                  <a:lnTo>
                    <a:pt x="11" y="2194"/>
                  </a:lnTo>
                  <a:lnTo>
                    <a:pt x="25" y="2133"/>
                  </a:lnTo>
                  <a:lnTo>
                    <a:pt x="45" y="2072"/>
                  </a:lnTo>
                  <a:lnTo>
                    <a:pt x="70" y="2014"/>
                  </a:lnTo>
                  <a:lnTo>
                    <a:pt x="100" y="1958"/>
                  </a:lnTo>
                  <a:lnTo>
                    <a:pt x="134" y="1903"/>
                  </a:lnTo>
                  <a:lnTo>
                    <a:pt x="173" y="1850"/>
                  </a:lnTo>
                  <a:lnTo>
                    <a:pt x="217" y="1802"/>
                  </a:lnTo>
                  <a:lnTo>
                    <a:pt x="264" y="1755"/>
                  </a:lnTo>
                  <a:lnTo>
                    <a:pt x="315" y="1713"/>
                  </a:lnTo>
                  <a:lnTo>
                    <a:pt x="370" y="1673"/>
                  </a:lnTo>
                  <a:lnTo>
                    <a:pt x="370" y="468"/>
                  </a:lnTo>
                  <a:lnTo>
                    <a:pt x="374" y="413"/>
                  </a:lnTo>
                  <a:lnTo>
                    <a:pt x="384" y="360"/>
                  </a:lnTo>
                  <a:lnTo>
                    <a:pt x="401" y="310"/>
                  </a:lnTo>
                  <a:lnTo>
                    <a:pt x="422" y="262"/>
                  </a:lnTo>
                  <a:lnTo>
                    <a:pt x="450" y="217"/>
                  </a:lnTo>
                  <a:lnTo>
                    <a:pt x="483" y="175"/>
                  </a:lnTo>
                  <a:lnTo>
                    <a:pt x="520" y="137"/>
                  </a:lnTo>
                  <a:lnTo>
                    <a:pt x="560" y="102"/>
                  </a:lnTo>
                  <a:lnTo>
                    <a:pt x="606" y="73"/>
                  </a:lnTo>
                  <a:lnTo>
                    <a:pt x="654" y="48"/>
                  </a:lnTo>
                  <a:lnTo>
                    <a:pt x="707" y="28"/>
                  </a:lnTo>
                  <a:lnTo>
                    <a:pt x="762" y="12"/>
                  </a:lnTo>
                  <a:lnTo>
                    <a:pt x="819" y="3"/>
                  </a:lnTo>
                  <a:lnTo>
                    <a:pt x="8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658"/>
            <p:cNvSpPr>
              <a:spLocks/>
            </p:cNvSpPr>
            <p:nvPr/>
          </p:nvSpPr>
          <p:spPr bwMode="auto">
            <a:xfrm>
              <a:off x="9572626" y="6167438"/>
              <a:ext cx="119063" cy="79375"/>
            </a:xfrm>
            <a:custGeom>
              <a:avLst/>
              <a:gdLst>
                <a:gd name="T0" fmla="*/ 22 w 828"/>
                <a:gd name="T1" fmla="*/ 0 h 504"/>
                <a:gd name="T2" fmla="*/ 807 w 828"/>
                <a:gd name="T3" fmla="*/ 0 h 504"/>
                <a:gd name="T4" fmla="*/ 815 w 828"/>
                <a:gd name="T5" fmla="*/ 31 h 504"/>
                <a:gd name="T6" fmla="*/ 822 w 828"/>
                <a:gd name="T7" fmla="*/ 61 h 504"/>
                <a:gd name="T8" fmla="*/ 826 w 828"/>
                <a:gd name="T9" fmla="*/ 89 h 504"/>
                <a:gd name="T10" fmla="*/ 828 w 828"/>
                <a:gd name="T11" fmla="*/ 119 h 504"/>
                <a:gd name="T12" fmla="*/ 825 w 828"/>
                <a:gd name="T13" fmla="*/ 167 h 504"/>
                <a:gd name="T14" fmla="*/ 815 w 828"/>
                <a:gd name="T15" fmla="*/ 214 h 504"/>
                <a:gd name="T16" fmla="*/ 800 w 828"/>
                <a:gd name="T17" fmla="*/ 258 h 504"/>
                <a:gd name="T18" fmla="*/ 779 w 828"/>
                <a:gd name="T19" fmla="*/ 300 h 504"/>
                <a:gd name="T20" fmla="*/ 754 w 828"/>
                <a:gd name="T21" fmla="*/ 339 h 504"/>
                <a:gd name="T22" fmla="*/ 723 w 828"/>
                <a:gd name="T23" fmla="*/ 375 h 504"/>
                <a:gd name="T24" fmla="*/ 689 w 828"/>
                <a:gd name="T25" fmla="*/ 407 h 504"/>
                <a:gd name="T26" fmla="*/ 650 w 828"/>
                <a:gd name="T27" fmla="*/ 435 h 504"/>
                <a:gd name="T28" fmla="*/ 608 w 828"/>
                <a:gd name="T29" fmla="*/ 459 h 504"/>
                <a:gd name="T30" fmla="*/ 564 w 828"/>
                <a:gd name="T31" fmla="*/ 478 h 504"/>
                <a:gd name="T32" fmla="*/ 515 w 828"/>
                <a:gd name="T33" fmla="*/ 492 h 504"/>
                <a:gd name="T34" fmla="*/ 466 w 828"/>
                <a:gd name="T35" fmla="*/ 501 h 504"/>
                <a:gd name="T36" fmla="*/ 414 w 828"/>
                <a:gd name="T37" fmla="*/ 504 h 504"/>
                <a:gd name="T38" fmla="*/ 362 w 828"/>
                <a:gd name="T39" fmla="*/ 501 h 504"/>
                <a:gd name="T40" fmla="*/ 312 w 828"/>
                <a:gd name="T41" fmla="*/ 492 h 504"/>
                <a:gd name="T42" fmla="*/ 264 w 828"/>
                <a:gd name="T43" fmla="*/ 478 h 504"/>
                <a:gd name="T44" fmla="*/ 219 w 828"/>
                <a:gd name="T45" fmla="*/ 459 h 504"/>
                <a:gd name="T46" fmla="*/ 177 w 828"/>
                <a:gd name="T47" fmla="*/ 435 h 504"/>
                <a:gd name="T48" fmla="*/ 139 w 828"/>
                <a:gd name="T49" fmla="*/ 407 h 504"/>
                <a:gd name="T50" fmla="*/ 104 w 828"/>
                <a:gd name="T51" fmla="*/ 375 h 504"/>
                <a:gd name="T52" fmla="*/ 73 w 828"/>
                <a:gd name="T53" fmla="*/ 339 h 504"/>
                <a:gd name="T54" fmla="*/ 48 w 828"/>
                <a:gd name="T55" fmla="*/ 301 h 504"/>
                <a:gd name="T56" fmla="*/ 27 w 828"/>
                <a:gd name="T57" fmla="*/ 258 h 504"/>
                <a:gd name="T58" fmla="*/ 12 w 828"/>
                <a:gd name="T59" fmla="*/ 215 h 504"/>
                <a:gd name="T60" fmla="*/ 3 w 828"/>
                <a:gd name="T61" fmla="*/ 168 h 504"/>
                <a:gd name="T62" fmla="*/ 0 w 828"/>
                <a:gd name="T63" fmla="*/ 119 h 504"/>
                <a:gd name="T64" fmla="*/ 1 w 828"/>
                <a:gd name="T65" fmla="*/ 89 h 504"/>
                <a:gd name="T66" fmla="*/ 5 w 828"/>
                <a:gd name="T67" fmla="*/ 61 h 504"/>
                <a:gd name="T68" fmla="*/ 12 w 828"/>
                <a:gd name="T69" fmla="*/ 31 h 504"/>
                <a:gd name="T70" fmla="*/ 22 w 828"/>
                <a:gd name="T71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28" h="504">
                  <a:moveTo>
                    <a:pt x="22" y="0"/>
                  </a:moveTo>
                  <a:lnTo>
                    <a:pt x="807" y="0"/>
                  </a:lnTo>
                  <a:lnTo>
                    <a:pt x="815" y="31"/>
                  </a:lnTo>
                  <a:lnTo>
                    <a:pt x="822" y="61"/>
                  </a:lnTo>
                  <a:lnTo>
                    <a:pt x="826" y="89"/>
                  </a:lnTo>
                  <a:lnTo>
                    <a:pt x="828" y="119"/>
                  </a:lnTo>
                  <a:lnTo>
                    <a:pt x="825" y="167"/>
                  </a:lnTo>
                  <a:lnTo>
                    <a:pt x="815" y="214"/>
                  </a:lnTo>
                  <a:lnTo>
                    <a:pt x="800" y="258"/>
                  </a:lnTo>
                  <a:lnTo>
                    <a:pt x="779" y="300"/>
                  </a:lnTo>
                  <a:lnTo>
                    <a:pt x="754" y="339"/>
                  </a:lnTo>
                  <a:lnTo>
                    <a:pt x="723" y="375"/>
                  </a:lnTo>
                  <a:lnTo>
                    <a:pt x="689" y="407"/>
                  </a:lnTo>
                  <a:lnTo>
                    <a:pt x="650" y="435"/>
                  </a:lnTo>
                  <a:lnTo>
                    <a:pt x="608" y="459"/>
                  </a:lnTo>
                  <a:lnTo>
                    <a:pt x="564" y="478"/>
                  </a:lnTo>
                  <a:lnTo>
                    <a:pt x="515" y="492"/>
                  </a:lnTo>
                  <a:lnTo>
                    <a:pt x="466" y="501"/>
                  </a:lnTo>
                  <a:lnTo>
                    <a:pt x="414" y="504"/>
                  </a:lnTo>
                  <a:lnTo>
                    <a:pt x="362" y="501"/>
                  </a:lnTo>
                  <a:lnTo>
                    <a:pt x="312" y="492"/>
                  </a:lnTo>
                  <a:lnTo>
                    <a:pt x="264" y="478"/>
                  </a:lnTo>
                  <a:lnTo>
                    <a:pt x="219" y="459"/>
                  </a:lnTo>
                  <a:lnTo>
                    <a:pt x="177" y="435"/>
                  </a:lnTo>
                  <a:lnTo>
                    <a:pt x="139" y="407"/>
                  </a:lnTo>
                  <a:lnTo>
                    <a:pt x="104" y="375"/>
                  </a:lnTo>
                  <a:lnTo>
                    <a:pt x="73" y="339"/>
                  </a:lnTo>
                  <a:lnTo>
                    <a:pt x="48" y="301"/>
                  </a:lnTo>
                  <a:lnTo>
                    <a:pt x="27" y="258"/>
                  </a:lnTo>
                  <a:lnTo>
                    <a:pt x="12" y="215"/>
                  </a:lnTo>
                  <a:lnTo>
                    <a:pt x="3" y="168"/>
                  </a:lnTo>
                  <a:lnTo>
                    <a:pt x="0" y="119"/>
                  </a:lnTo>
                  <a:lnTo>
                    <a:pt x="1" y="89"/>
                  </a:lnTo>
                  <a:lnTo>
                    <a:pt x="5" y="61"/>
                  </a:lnTo>
                  <a:lnTo>
                    <a:pt x="12" y="31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89" name="Freeform 663"/>
          <p:cNvSpPr>
            <a:spLocks/>
          </p:cNvSpPr>
          <p:nvPr/>
        </p:nvSpPr>
        <p:spPr bwMode="auto">
          <a:xfrm>
            <a:off x="6459865" y="2346673"/>
            <a:ext cx="415925" cy="498475"/>
          </a:xfrm>
          <a:custGeom>
            <a:avLst/>
            <a:gdLst>
              <a:gd name="T0" fmla="*/ 857 w 2623"/>
              <a:gd name="T1" fmla="*/ 46 h 3133"/>
              <a:gd name="T2" fmla="*/ 1289 w 2623"/>
              <a:gd name="T3" fmla="*/ 259 h 3133"/>
              <a:gd name="T4" fmla="*/ 1504 w 2623"/>
              <a:gd name="T5" fmla="*/ 205 h 3133"/>
              <a:gd name="T6" fmla="*/ 1913 w 2623"/>
              <a:gd name="T7" fmla="*/ 0 h 3133"/>
              <a:gd name="T8" fmla="*/ 2095 w 2623"/>
              <a:gd name="T9" fmla="*/ 50 h 3133"/>
              <a:gd name="T10" fmla="*/ 2291 w 2623"/>
              <a:gd name="T11" fmla="*/ 199 h 3133"/>
              <a:gd name="T12" fmla="*/ 2459 w 2623"/>
              <a:gd name="T13" fmla="*/ 410 h 3133"/>
              <a:gd name="T14" fmla="*/ 2545 w 2623"/>
              <a:gd name="T15" fmla="*/ 656 h 3133"/>
              <a:gd name="T16" fmla="*/ 2608 w 2623"/>
              <a:gd name="T17" fmla="*/ 917 h 3133"/>
              <a:gd name="T18" fmla="*/ 2618 w 2623"/>
              <a:gd name="T19" fmla="*/ 1201 h 3133"/>
              <a:gd name="T20" fmla="*/ 2533 w 2623"/>
              <a:gd name="T21" fmla="*/ 1504 h 3133"/>
              <a:gd name="T22" fmla="*/ 2370 w 2623"/>
              <a:gd name="T23" fmla="*/ 1763 h 3133"/>
              <a:gd name="T24" fmla="*/ 2387 w 2623"/>
              <a:gd name="T25" fmla="*/ 1857 h 3133"/>
              <a:gd name="T26" fmla="*/ 2409 w 2623"/>
              <a:gd name="T27" fmla="*/ 2057 h 3133"/>
              <a:gd name="T28" fmla="*/ 2409 w 2623"/>
              <a:gd name="T29" fmla="*/ 2322 h 3133"/>
              <a:gd name="T30" fmla="*/ 2363 w 2623"/>
              <a:gd name="T31" fmla="*/ 2615 h 3133"/>
              <a:gd name="T32" fmla="*/ 2243 w 2623"/>
              <a:gd name="T33" fmla="*/ 2898 h 3133"/>
              <a:gd name="T34" fmla="*/ 2077 w 2623"/>
              <a:gd name="T35" fmla="*/ 3091 h 3133"/>
              <a:gd name="T36" fmla="*/ 2030 w 2623"/>
              <a:gd name="T37" fmla="*/ 3108 h 3133"/>
              <a:gd name="T38" fmla="*/ 1941 w 2623"/>
              <a:gd name="T39" fmla="*/ 3129 h 3133"/>
              <a:gd name="T40" fmla="*/ 1844 w 2623"/>
              <a:gd name="T41" fmla="*/ 3125 h 3133"/>
              <a:gd name="T42" fmla="*/ 1774 w 2623"/>
              <a:gd name="T43" fmla="*/ 3069 h 3133"/>
              <a:gd name="T44" fmla="*/ 1762 w 2623"/>
              <a:gd name="T45" fmla="*/ 2930 h 3133"/>
              <a:gd name="T46" fmla="*/ 1773 w 2623"/>
              <a:gd name="T47" fmla="*/ 2788 h 3133"/>
              <a:gd name="T48" fmla="*/ 1767 w 2623"/>
              <a:gd name="T49" fmla="*/ 2591 h 3133"/>
              <a:gd name="T50" fmla="*/ 1734 w 2623"/>
              <a:gd name="T51" fmla="*/ 2370 h 3133"/>
              <a:gd name="T52" fmla="*/ 1661 w 2623"/>
              <a:gd name="T53" fmla="*/ 2160 h 3133"/>
              <a:gd name="T54" fmla="*/ 1540 w 2623"/>
              <a:gd name="T55" fmla="*/ 1993 h 3133"/>
              <a:gd name="T56" fmla="*/ 1356 w 2623"/>
              <a:gd name="T57" fmla="*/ 1903 h 3133"/>
              <a:gd name="T58" fmla="*/ 1148 w 2623"/>
              <a:gd name="T59" fmla="*/ 1945 h 3133"/>
              <a:gd name="T60" fmla="*/ 1003 w 2623"/>
              <a:gd name="T61" fmla="*/ 2086 h 3133"/>
              <a:gd name="T62" fmla="*/ 912 w 2623"/>
              <a:gd name="T63" fmla="*/ 2283 h 3133"/>
              <a:gd name="T64" fmla="*/ 865 w 2623"/>
              <a:gd name="T65" fmla="*/ 2504 h 3133"/>
              <a:gd name="T66" fmla="*/ 850 w 2623"/>
              <a:gd name="T67" fmla="*/ 2715 h 3133"/>
              <a:gd name="T68" fmla="*/ 855 w 2623"/>
              <a:gd name="T69" fmla="*/ 2883 h 3133"/>
              <a:gd name="T70" fmla="*/ 863 w 2623"/>
              <a:gd name="T71" fmla="*/ 3024 h 3133"/>
              <a:gd name="T72" fmla="*/ 812 w 2623"/>
              <a:gd name="T73" fmla="*/ 3110 h 3133"/>
              <a:gd name="T74" fmla="*/ 721 w 2623"/>
              <a:gd name="T75" fmla="*/ 3133 h 3133"/>
              <a:gd name="T76" fmla="*/ 625 w 2623"/>
              <a:gd name="T77" fmla="*/ 3118 h 3133"/>
              <a:gd name="T78" fmla="*/ 557 w 2623"/>
              <a:gd name="T79" fmla="*/ 3096 h 3133"/>
              <a:gd name="T80" fmla="*/ 453 w 2623"/>
              <a:gd name="T81" fmla="*/ 2999 h 3133"/>
              <a:gd name="T82" fmla="*/ 297 w 2623"/>
              <a:gd name="T83" fmla="*/ 2732 h 3133"/>
              <a:gd name="T84" fmla="*/ 225 w 2623"/>
              <a:gd name="T85" fmla="*/ 2438 h 3133"/>
              <a:gd name="T86" fmla="*/ 210 w 2623"/>
              <a:gd name="T87" fmla="*/ 2157 h 3133"/>
              <a:gd name="T88" fmla="*/ 226 w 2623"/>
              <a:gd name="T89" fmla="*/ 1926 h 3133"/>
              <a:gd name="T90" fmla="*/ 248 w 2623"/>
              <a:gd name="T91" fmla="*/ 1785 h 3133"/>
              <a:gd name="T92" fmla="*/ 159 w 2623"/>
              <a:gd name="T93" fmla="*/ 1631 h 3133"/>
              <a:gd name="T94" fmla="*/ 24 w 2623"/>
              <a:gd name="T95" fmla="*/ 1320 h 3133"/>
              <a:gd name="T96" fmla="*/ 2 w 2623"/>
              <a:gd name="T97" fmla="*/ 1028 h 3133"/>
              <a:gd name="T98" fmla="*/ 49 w 2623"/>
              <a:gd name="T99" fmla="*/ 758 h 3133"/>
              <a:gd name="T100" fmla="*/ 122 w 2623"/>
              <a:gd name="T101" fmla="*/ 510 h 3133"/>
              <a:gd name="T102" fmla="*/ 256 w 2623"/>
              <a:gd name="T103" fmla="*/ 277 h 3133"/>
              <a:gd name="T104" fmla="*/ 450 w 2623"/>
              <a:gd name="T105" fmla="*/ 102 h 3133"/>
              <a:gd name="T106" fmla="*/ 634 w 2623"/>
              <a:gd name="T107" fmla="*/ 6 h 3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23" h="3133">
                <a:moveTo>
                  <a:pt x="710" y="0"/>
                </a:moveTo>
                <a:lnTo>
                  <a:pt x="748" y="5"/>
                </a:lnTo>
                <a:lnTo>
                  <a:pt x="785" y="13"/>
                </a:lnTo>
                <a:lnTo>
                  <a:pt x="822" y="27"/>
                </a:lnTo>
                <a:lnTo>
                  <a:pt x="857" y="46"/>
                </a:lnTo>
                <a:lnTo>
                  <a:pt x="1118" y="205"/>
                </a:lnTo>
                <a:lnTo>
                  <a:pt x="1159" y="227"/>
                </a:lnTo>
                <a:lnTo>
                  <a:pt x="1201" y="243"/>
                </a:lnTo>
                <a:lnTo>
                  <a:pt x="1245" y="254"/>
                </a:lnTo>
                <a:lnTo>
                  <a:pt x="1289" y="259"/>
                </a:lnTo>
                <a:lnTo>
                  <a:pt x="1333" y="259"/>
                </a:lnTo>
                <a:lnTo>
                  <a:pt x="1378" y="254"/>
                </a:lnTo>
                <a:lnTo>
                  <a:pt x="1421" y="243"/>
                </a:lnTo>
                <a:lnTo>
                  <a:pt x="1464" y="227"/>
                </a:lnTo>
                <a:lnTo>
                  <a:pt x="1504" y="205"/>
                </a:lnTo>
                <a:lnTo>
                  <a:pt x="1766" y="46"/>
                </a:lnTo>
                <a:lnTo>
                  <a:pt x="1801" y="27"/>
                </a:lnTo>
                <a:lnTo>
                  <a:pt x="1837" y="13"/>
                </a:lnTo>
                <a:lnTo>
                  <a:pt x="1874" y="5"/>
                </a:lnTo>
                <a:lnTo>
                  <a:pt x="1913" y="0"/>
                </a:lnTo>
                <a:lnTo>
                  <a:pt x="1951" y="1"/>
                </a:lnTo>
                <a:lnTo>
                  <a:pt x="1988" y="6"/>
                </a:lnTo>
                <a:lnTo>
                  <a:pt x="2025" y="15"/>
                </a:lnTo>
                <a:lnTo>
                  <a:pt x="2061" y="30"/>
                </a:lnTo>
                <a:lnTo>
                  <a:pt x="2095" y="50"/>
                </a:lnTo>
                <a:lnTo>
                  <a:pt x="2133" y="74"/>
                </a:lnTo>
                <a:lnTo>
                  <a:pt x="2173" y="102"/>
                </a:lnTo>
                <a:lnTo>
                  <a:pt x="2212" y="132"/>
                </a:lnTo>
                <a:lnTo>
                  <a:pt x="2252" y="165"/>
                </a:lnTo>
                <a:lnTo>
                  <a:pt x="2291" y="199"/>
                </a:lnTo>
                <a:lnTo>
                  <a:pt x="2329" y="238"/>
                </a:lnTo>
                <a:lnTo>
                  <a:pt x="2367" y="277"/>
                </a:lnTo>
                <a:lnTo>
                  <a:pt x="2401" y="320"/>
                </a:lnTo>
                <a:lnTo>
                  <a:pt x="2432" y="363"/>
                </a:lnTo>
                <a:lnTo>
                  <a:pt x="2459" y="410"/>
                </a:lnTo>
                <a:lnTo>
                  <a:pt x="2482" y="458"/>
                </a:lnTo>
                <a:lnTo>
                  <a:pt x="2500" y="510"/>
                </a:lnTo>
                <a:lnTo>
                  <a:pt x="2515" y="558"/>
                </a:lnTo>
                <a:lnTo>
                  <a:pt x="2530" y="606"/>
                </a:lnTo>
                <a:lnTo>
                  <a:pt x="2545" y="656"/>
                </a:lnTo>
                <a:lnTo>
                  <a:pt x="2559" y="706"/>
                </a:lnTo>
                <a:lnTo>
                  <a:pt x="2573" y="758"/>
                </a:lnTo>
                <a:lnTo>
                  <a:pt x="2586" y="810"/>
                </a:lnTo>
                <a:lnTo>
                  <a:pt x="2598" y="863"/>
                </a:lnTo>
                <a:lnTo>
                  <a:pt x="2608" y="917"/>
                </a:lnTo>
                <a:lnTo>
                  <a:pt x="2616" y="973"/>
                </a:lnTo>
                <a:lnTo>
                  <a:pt x="2621" y="1028"/>
                </a:lnTo>
                <a:lnTo>
                  <a:pt x="2623" y="1085"/>
                </a:lnTo>
                <a:lnTo>
                  <a:pt x="2622" y="1143"/>
                </a:lnTo>
                <a:lnTo>
                  <a:pt x="2618" y="1201"/>
                </a:lnTo>
                <a:lnTo>
                  <a:pt x="2610" y="1260"/>
                </a:lnTo>
                <a:lnTo>
                  <a:pt x="2598" y="1320"/>
                </a:lnTo>
                <a:lnTo>
                  <a:pt x="2581" y="1381"/>
                </a:lnTo>
                <a:lnTo>
                  <a:pt x="2559" y="1442"/>
                </a:lnTo>
                <a:lnTo>
                  <a:pt x="2533" y="1504"/>
                </a:lnTo>
                <a:lnTo>
                  <a:pt x="2501" y="1567"/>
                </a:lnTo>
                <a:lnTo>
                  <a:pt x="2463" y="1631"/>
                </a:lnTo>
                <a:lnTo>
                  <a:pt x="2419" y="1695"/>
                </a:lnTo>
                <a:lnTo>
                  <a:pt x="2369" y="1760"/>
                </a:lnTo>
                <a:lnTo>
                  <a:pt x="2370" y="1763"/>
                </a:lnTo>
                <a:lnTo>
                  <a:pt x="2372" y="1771"/>
                </a:lnTo>
                <a:lnTo>
                  <a:pt x="2374" y="1785"/>
                </a:lnTo>
                <a:lnTo>
                  <a:pt x="2378" y="1805"/>
                </a:lnTo>
                <a:lnTo>
                  <a:pt x="2382" y="1829"/>
                </a:lnTo>
                <a:lnTo>
                  <a:pt x="2387" y="1857"/>
                </a:lnTo>
                <a:lnTo>
                  <a:pt x="2392" y="1890"/>
                </a:lnTo>
                <a:lnTo>
                  <a:pt x="2396" y="1926"/>
                </a:lnTo>
                <a:lnTo>
                  <a:pt x="2401" y="1967"/>
                </a:lnTo>
                <a:lnTo>
                  <a:pt x="2405" y="2010"/>
                </a:lnTo>
                <a:lnTo>
                  <a:pt x="2409" y="2057"/>
                </a:lnTo>
                <a:lnTo>
                  <a:pt x="2411" y="2105"/>
                </a:lnTo>
                <a:lnTo>
                  <a:pt x="2413" y="2157"/>
                </a:lnTo>
                <a:lnTo>
                  <a:pt x="2413" y="2210"/>
                </a:lnTo>
                <a:lnTo>
                  <a:pt x="2412" y="2265"/>
                </a:lnTo>
                <a:lnTo>
                  <a:pt x="2409" y="2322"/>
                </a:lnTo>
                <a:lnTo>
                  <a:pt x="2404" y="2380"/>
                </a:lnTo>
                <a:lnTo>
                  <a:pt x="2397" y="2438"/>
                </a:lnTo>
                <a:lnTo>
                  <a:pt x="2388" y="2497"/>
                </a:lnTo>
                <a:lnTo>
                  <a:pt x="2377" y="2556"/>
                </a:lnTo>
                <a:lnTo>
                  <a:pt x="2363" y="2615"/>
                </a:lnTo>
                <a:lnTo>
                  <a:pt x="2345" y="2674"/>
                </a:lnTo>
                <a:lnTo>
                  <a:pt x="2324" y="2732"/>
                </a:lnTo>
                <a:lnTo>
                  <a:pt x="2301" y="2788"/>
                </a:lnTo>
                <a:lnTo>
                  <a:pt x="2274" y="2844"/>
                </a:lnTo>
                <a:lnTo>
                  <a:pt x="2243" y="2898"/>
                </a:lnTo>
                <a:lnTo>
                  <a:pt x="2209" y="2949"/>
                </a:lnTo>
                <a:lnTo>
                  <a:pt x="2170" y="2999"/>
                </a:lnTo>
                <a:lnTo>
                  <a:pt x="2126" y="3046"/>
                </a:lnTo>
                <a:lnTo>
                  <a:pt x="2078" y="3090"/>
                </a:lnTo>
                <a:lnTo>
                  <a:pt x="2077" y="3091"/>
                </a:lnTo>
                <a:lnTo>
                  <a:pt x="2072" y="3093"/>
                </a:lnTo>
                <a:lnTo>
                  <a:pt x="2065" y="3096"/>
                </a:lnTo>
                <a:lnTo>
                  <a:pt x="2055" y="3099"/>
                </a:lnTo>
                <a:lnTo>
                  <a:pt x="2043" y="3104"/>
                </a:lnTo>
                <a:lnTo>
                  <a:pt x="2030" y="3108"/>
                </a:lnTo>
                <a:lnTo>
                  <a:pt x="2014" y="3113"/>
                </a:lnTo>
                <a:lnTo>
                  <a:pt x="1997" y="3118"/>
                </a:lnTo>
                <a:lnTo>
                  <a:pt x="1979" y="3122"/>
                </a:lnTo>
                <a:lnTo>
                  <a:pt x="1961" y="3126"/>
                </a:lnTo>
                <a:lnTo>
                  <a:pt x="1941" y="3129"/>
                </a:lnTo>
                <a:lnTo>
                  <a:pt x="1922" y="3132"/>
                </a:lnTo>
                <a:lnTo>
                  <a:pt x="1901" y="3133"/>
                </a:lnTo>
                <a:lnTo>
                  <a:pt x="1882" y="3132"/>
                </a:lnTo>
                <a:lnTo>
                  <a:pt x="1863" y="3129"/>
                </a:lnTo>
                <a:lnTo>
                  <a:pt x="1844" y="3125"/>
                </a:lnTo>
                <a:lnTo>
                  <a:pt x="1827" y="3119"/>
                </a:lnTo>
                <a:lnTo>
                  <a:pt x="1811" y="3110"/>
                </a:lnTo>
                <a:lnTo>
                  <a:pt x="1797" y="3099"/>
                </a:lnTo>
                <a:lnTo>
                  <a:pt x="1784" y="3085"/>
                </a:lnTo>
                <a:lnTo>
                  <a:pt x="1774" y="3069"/>
                </a:lnTo>
                <a:lnTo>
                  <a:pt x="1766" y="3049"/>
                </a:lnTo>
                <a:lnTo>
                  <a:pt x="1760" y="3024"/>
                </a:lnTo>
                <a:lnTo>
                  <a:pt x="1757" y="2997"/>
                </a:lnTo>
                <a:lnTo>
                  <a:pt x="1758" y="2966"/>
                </a:lnTo>
                <a:lnTo>
                  <a:pt x="1762" y="2930"/>
                </a:lnTo>
                <a:lnTo>
                  <a:pt x="1765" y="2908"/>
                </a:lnTo>
                <a:lnTo>
                  <a:pt x="1767" y="2883"/>
                </a:lnTo>
                <a:lnTo>
                  <a:pt x="1770" y="2854"/>
                </a:lnTo>
                <a:lnTo>
                  <a:pt x="1771" y="2823"/>
                </a:lnTo>
                <a:lnTo>
                  <a:pt x="1773" y="2788"/>
                </a:lnTo>
                <a:lnTo>
                  <a:pt x="1773" y="2753"/>
                </a:lnTo>
                <a:lnTo>
                  <a:pt x="1773" y="2715"/>
                </a:lnTo>
                <a:lnTo>
                  <a:pt x="1772" y="2675"/>
                </a:lnTo>
                <a:lnTo>
                  <a:pt x="1770" y="2634"/>
                </a:lnTo>
                <a:lnTo>
                  <a:pt x="1767" y="2591"/>
                </a:lnTo>
                <a:lnTo>
                  <a:pt x="1763" y="2548"/>
                </a:lnTo>
                <a:lnTo>
                  <a:pt x="1758" y="2504"/>
                </a:lnTo>
                <a:lnTo>
                  <a:pt x="1751" y="2459"/>
                </a:lnTo>
                <a:lnTo>
                  <a:pt x="1743" y="2415"/>
                </a:lnTo>
                <a:lnTo>
                  <a:pt x="1734" y="2370"/>
                </a:lnTo>
                <a:lnTo>
                  <a:pt x="1723" y="2327"/>
                </a:lnTo>
                <a:lnTo>
                  <a:pt x="1711" y="2283"/>
                </a:lnTo>
                <a:lnTo>
                  <a:pt x="1696" y="2241"/>
                </a:lnTo>
                <a:lnTo>
                  <a:pt x="1679" y="2199"/>
                </a:lnTo>
                <a:lnTo>
                  <a:pt x="1661" y="2160"/>
                </a:lnTo>
                <a:lnTo>
                  <a:pt x="1641" y="2122"/>
                </a:lnTo>
                <a:lnTo>
                  <a:pt x="1619" y="2086"/>
                </a:lnTo>
                <a:lnTo>
                  <a:pt x="1595" y="2053"/>
                </a:lnTo>
                <a:lnTo>
                  <a:pt x="1568" y="2021"/>
                </a:lnTo>
                <a:lnTo>
                  <a:pt x="1540" y="1993"/>
                </a:lnTo>
                <a:lnTo>
                  <a:pt x="1508" y="1968"/>
                </a:lnTo>
                <a:lnTo>
                  <a:pt x="1475" y="1945"/>
                </a:lnTo>
                <a:lnTo>
                  <a:pt x="1437" y="1927"/>
                </a:lnTo>
                <a:lnTo>
                  <a:pt x="1398" y="1913"/>
                </a:lnTo>
                <a:lnTo>
                  <a:pt x="1356" y="1903"/>
                </a:lnTo>
                <a:lnTo>
                  <a:pt x="1311" y="1897"/>
                </a:lnTo>
                <a:lnTo>
                  <a:pt x="1267" y="1903"/>
                </a:lnTo>
                <a:lnTo>
                  <a:pt x="1224" y="1913"/>
                </a:lnTo>
                <a:lnTo>
                  <a:pt x="1185" y="1927"/>
                </a:lnTo>
                <a:lnTo>
                  <a:pt x="1148" y="1945"/>
                </a:lnTo>
                <a:lnTo>
                  <a:pt x="1114" y="1968"/>
                </a:lnTo>
                <a:lnTo>
                  <a:pt x="1083" y="1993"/>
                </a:lnTo>
                <a:lnTo>
                  <a:pt x="1054" y="2021"/>
                </a:lnTo>
                <a:lnTo>
                  <a:pt x="1028" y="2053"/>
                </a:lnTo>
                <a:lnTo>
                  <a:pt x="1003" y="2086"/>
                </a:lnTo>
                <a:lnTo>
                  <a:pt x="980" y="2122"/>
                </a:lnTo>
                <a:lnTo>
                  <a:pt x="960" y="2160"/>
                </a:lnTo>
                <a:lnTo>
                  <a:pt x="943" y="2199"/>
                </a:lnTo>
                <a:lnTo>
                  <a:pt x="926" y="2241"/>
                </a:lnTo>
                <a:lnTo>
                  <a:pt x="912" y="2283"/>
                </a:lnTo>
                <a:lnTo>
                  <a:pt x="900" y="2327"/>
                </a:lnTo>
                <a:lnTo>
                  <a:pt x="889" y="2370"/>
                </a:lnTo>
                <a:lnTo>
                  <a:pt x="879" y="2415"/>
                </a:lnTo>
                <a:lnTo>
                  <a:pt x="871" y="2459"/>
                </a:lnTo>
                <a:lnTo>
                  <a:pt x="865" y="2504"/>
                </a:lnTo>
                <a:lnTo>
                  <a:pt x="860" y="2548"/>
                </a:lnTo>
                <a:lnTo>
                  <a:pt x="856" y="2591"/>
                </a:lnTo>
                <a:lnTo>
                  <a:pt x="853" y="2634"/>
                </a:lnTo>
                <a:lnTo>
                  <a:pt x="851" y="2675"/>
                </a:lnTo>
                <a:lnTo>
                  <a:pt x="850" y="2715"/>
                </a:lnTo>
                <a:lnTo>
                  <a:pt x="850" y="2753"/>
                </a:lnTo>
                <a:lnTo>
                  <a:pt x="850" y="2788"/>
                </a:lnTo>
                <a:lnTo>
                  <a:pt x="851" y="2823"/>
                </a:lnTo>
                <a:lnTo>
                  <a:pt x="853" y="2854"/>
                </a:lnTo>
                <a:lnTo>
                  <a:pt x="855" y="2883"/>
                </a:lnTo>
                <a:lnTo>
                  <a:pt x="858" y="2908"/>
                </a:lnTo>
                <a:lnTo>
                  <a:pt x="861" y="2930"/>
                </a:lnTo>
                <a:lnTo>
                  <a:pt x="865" y="2966"/>
                </a:lnTo>
                <a:lnTo>
                  <a:pt x="865" y="2997"/>
                </a:lnTo>
                <a:lnTo>
                  <a:pt x="863" y="3024"/>
                </a:lnTo>
                <a:lnTo>
                  <a:pt x="857" y="3049"/>
                </a:lnTo>
                <a:lnTo>
                  <a:pt x="849" y="3069"/>
                </a:lnTo>
                <a:lnTo>
                  <a:pt x="839" y="3085"/>
                </a:lnTo>
                <a:lnTo>
                  <a:pt x="826" y="3099"/>
                </a:lnTo>
                <a:lnTo>
                  <a:pt x="812" y="3110"/>
                </a:lnTo>
                <a:lnTo>
                  <a:pt x="796" y="3119"/>
                </a:lnTo>
                <a:lnTo>
                  <a:pt x="777" y="3125"/>
                </a:lnTo>
                <a:lnTo>
                  <a:pt x="759" y="3129"/>
                </a:lnTo>
                <a:lnTo>
                  <a:pt x="740" y="3132"/>
                </a:lnTo>
                <a:lnTo>
                  <a:pt x="721" y="3133"/>
                </a:lnTo>
                <a:lnTo>
                  <a:pt x="701" y="3132"/>
                </a:lnTo>
                <a:lnTo>
                  <a:pt x="681" y="3129"/>
                </a:lnTo>
                <a:lnTo>
                  <a:pt x="662" y="3126"/>
                </a:lnTo>
                <a:lnTo>
                  <a:pt x="643" y="3122"/>
                </a:lnTo>
                <a:lnTo>
                  <a:pt x="625" y="3118"/>
                </a:lnTo>
                <a:lnTo>
                  <a:pt x="609" y="3113"/>
                </a:lnTo>
                <a:lnTo>
                  <a:pt x="593" y="3108"/>
                </a:lnTo>
                <a:lnTo>
                  <a:pt x="579" y="3104"/>
                </a:lnTo>
                <a:lnTo>
                  <a:pt x="568" y="3099"/>
                </a:lnTo>
                <a:lnTo>
                  <a:pt x="557" y="3096"/>
                </a:lnTo>
                <a:lnTo>
                  <a:pt x="550" y="3093"/>
                </a:lnTo>
                <a:lnTo>
                  <a:pt x="545" y="3091"/>
                </a:lnTo>
                <a:lnTo>
                  <a:pt x="543" y="3090"/>
                </a:lnTo>
                <a:lnTo>
                  <a:pt x="496" y="3046"/>
                </a:lnTo>
                <a:lnTo>
                  <a:pt x="453" y="2999"/>
                </a:lnTo>
                <a:lnTo>
                  <a:pt x="414" y="2949"/>
                </a:lnTo>
                <a:lnTo>
                  <a:pt x="380" y="2898"/>
                </a:lnTo>
                <a:lnTo>
                  <a:pt x="349" y="2844"/>
                </a:lnTo>
                <a:lnTo>
                  <a:pt x="321" y="2788"/>
                </a:lnTo>
                <a:lnTo>
                  <a:pt x="297" y="2732"/>
                </a:lnTo>
                <a:lnTo>
                  <a:pt x="277" y="2674"/>
                </a:lnTo>
                <a:lnTo>
                  <a:pt x="260" y="2615"/>
                </a:lnTo>
                <a:lnTo>
                  <a:pt x="246" y="2556"/>
                </a:lnTo>
                <a:lnTo>
                  <a:pt x="234" y="2497"/>
                </a:lnTo>
                <a:lnTo>
                  <a:pt x="225" y="2438"/>
                </a:lnTo>
                <a:lnTo>
                  <a:pt x="218" y="2380"/>
                </a:lnTo>
                <a:lnTo>
                  <a:pt x="214" y="2322"/>
                </a:lnTo>
                <a:lnTo>
                  <a:pt x="211" y="2265"/>
                </a:lnTo>
                <a:lnTo>
                  <a:pt x="210" y="2210"/>
                </a:lnTo>
                <a:lnTo>
                  <a:pt x="210" y="2157"/>
                </a:lnTo>
                <a:lnTo>
                  <a:pt x="212" y="2105"/>
                </a:lnTo>
                <a:lnTo>
                  <a:pt x="214" y="2057"/>
                </a:lnTo>
                <a:lnTo>
                  <a:pt x="218" y="2010"/>
                </a:lnTo>
                <a:lnTo>
                  <a:pt x="222" y="1967"/>
                </a:lnTo>
                <a:lnTo>
                  <a:pt x="226" y="1926"/>
                </a:lnTo>
                <a:lnTo>
                  <a:pt x="231" y="1890"/>
                </a:lnTo>
                <a:lnTo>
                  <a:pt x="236" y="1857"/>
                </a:lnTo>
                <a:lnTo>
                  <a:pt x="240" y="1829"/>
                </a:lnTo>
                <a:lnTo>
                  <a:pt x="245" y="1805"/>
                </a:lnTo>
                <a:lnTo>
                  <a:pt x="248" y="1785"/>
                </a:lnTo>
                <a:lnTo>
                  <a:pt x="251" y="1771"/>
                </a:lnTo>
                <a:lnTo>
                  <a:pt x="253" y="1763"/>
                </a:lnTo>
                <a:lnTo>
                  <a:pt x="254" y="1760"/>
                </a:lnTo>
                <a:lnTo>
                  <a:pt x="203" y="1695"/>
                </a:lnTo>
                <a:lnTo>
                  <a:pt x="159" y="1631"/>
                </a:lnTo>
                <a:lnTo>
                  <a:pt x="122" y="1567"/>
                </a:lnTo>
                <a:lnTo>
                  <a:pt x="89" y="1504"/>
                </a:lnTo>
                <a:lnTo>
                  <a:pt x="62" y="1442"/>
                </a:lnTo>
                <a:lnTo>
                  <a:pt x="41" y="1381"/>
                </a:lnTo>
                <a:lnTo>
                  <a:pt x="24" y="1320"/>
                </a:lnTo>
                <a:lnTo>
                  <a:pt x="12" y="1260"/>
                </a:lnTo>
                <a:lnTo>
                  <a:pt x="5" y="1201"/>
                </a:lnTo>
                <a:lnTo>
                  <a:pt x="0" y="1143"/>
                </a:lnTo>
                <a:lnTo>
                  <a:pt x="0" y="1085"/>
                </a:lnTo>
                <a:lnTo>
                  <a:pt x="2" y="1028"/>
                </a:lnTo>
                <a:lnTo>
                  <a:pt x="7" y="973"/>
                </a:lnTo>
                <a:lnTo>
                  <a:pt x="15" y="917"/>
                </a:lnTo>
                <a:lnTo>
                  <a:pt x="24" y="863"/>
                </a:lnTo>
                <a:lnTo>
                  <a:pt x="36" y="810"/>
                </a:lnTo>
                <a:lnTo>
                  <a:pt x="49" y="758"/>
                </a:lnTo>
                <a:lnTo>
                  <a:pt x="62" y="706"/>
                </a:lnTo>
                <a:lnTo>
                  <a:pt x="77" y="656"/>
                </a:lnTo>
                <a:lnTo>
                  <a:pt x="92" y="606"/>
                </a:lnTo>
                <a:lnTo>
                  <a:pt x="107" y="558"/>
                </a:lnTo>
                <a:lnTo>
                  <a:pt x="122" y="510"/>
                </a:lnTo>
                <a:lnTo>
                  <a:pt x="141" y="458"/>
                </a:lnTo>
                <a:lnTo>
                  <a:pt x="164" y="410"/>
                </a:lnTo>
                <a:lnTo>
                  <a:pt x="191" y="363"/>
                </a:lnTo>
                <a:lnTo>
                  <a:pt x="222" y="320"/>
                </a:lnTo>
                <a:lnTo>
                  <a:pt x="256" y="277"/>
                </a:lnTo>
                <a:lnTo>
                  <a:pt x="293" y="238"/>
                </a:lnTo>
                <a:lnTo>
                  <a:pt x="331" y="199"/>
                </a:lnTo>
                <a:lnTo>
                  <a:pt x="371" y="165"/>
                </a:lnTo>
                <a:lnTo>
                  <a:pt x="411" y="132"/>
                </a:lnTo>
                <a:lnTo>
                  <a:pt x="450" y="102"/>
                </a:lnTo>
                <a:lnTo>
                  <a:pt x="489" y="74"/>
                </a:lnTo>
                <a:lnTo>
                  <a:pt x="527" y="50"/>
                </a:lnTo>
                <a:lnTo>
                  <a:pt x="561" y="30"/>
                </a:lnTo>
                <a:lnTo>
                  <a:pt x="597" y="15"/>
                </a:lnTo>
                <a:lnTo>
                  <a:pt x="634" y="6"/>
                </a:lnTo>
                <a:lnTo>
                  <a:pt x="672" y="1"/>
                </a:lnTo>
                <a:lnTo>
                  <a:pt x="71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0" name="Freeform 668"/>
          <p:cNvSpPr>
            <a:spLocks noEditPoints="1"/>
          </p:cNvSpPr>
          <p:nvPr/>
        </p:nvSpPr>
        <p:spPr bwMode="auto">
          <a:xfrm>
            <a:off x="7341233" y="2378593"/>
            <a:ext cx="550661" cy="434635"/>
          </a:xfrm>
          <a:custGeom>
            <a:avLst/>
            <a:gdLst>
              <a:gd name="T0" fmla="*/ 1252 w 3287"/>
              <a:gd name="T1" fmla="*/ 994 h 2604"/>
              <a:gd name="T2" fmla="*/ 971 w 3287"/>
              <a:gd name="T3" fmla="*/ 1010 h 2604"/>
              <a:gd name="T4" fmla="*/ 897 w 3287"/>
              <a:gd name="T5" fmla="*/ 1041 h 2604"/>
              <a:gd name="T6" fmla="*/ 770 w 3287"/>
              <a:gd name="T7" fmla="*/ 1250 h 2604"/>
              <a:gd name="T8" fmla="*/ 937 w 3287"/>
              <a:gd name="T9" fmla="*/ 1413 h 2604"/>
              <a:gd name="T10" fmla="*/ 816 w 3287"/>
              <a:gd name="T11" fmla="*/ 1605 h 2604"/>
              <a:gd name="T12" fmla="*/ 848 w 3287"/>
              <a:gd name="T13" fmla="*/ 1669 h 2604"/>
              <a:gd name="T14" fmla="*/ 1040 w 3287"/>
              <a:gd name="T15" fmla="*/ 1799 h 2604"/>
              <a:gd name="T16" fmla="*/ 1103 w 3287"/>
              <a:gd name="T17" fmla="*/ 1766 h 2604"/>
              <a:gd name="T18" fmla="*/ 1378 w 3287"/>
              <a:gd name="T19" fmla="*/ 1750 h 2604"/>
              <a:gd name="T20" fmla="*/ 1445 w 3287"/>
              <a:gd name="T21" fmla="*/ 1733 h 2604"/>
              <a:gd name="T22" fmla="*/ 1584 w 3287"/>
              <a:gd name="T23" fmla="*/ 1539 h 2604"/>
              <a:gd name="T24" fmla="*/ 1567 w 3287"/>
              <a:gd name="T25" fmla="*/ 1470 h 2604"/>
              <a:gd name="T26" fmla="*/ 1532 w 3287"/>
              <a:gd name="T27" fmla="*/ 1192 h 2604"/>
              <a:gd name="T28" fmla="*/ 1531 w 3287"/>
              <a:gd name="T29" fmla="*/ 1121 h 2604"/>
              <a:gd name="T30" fmla="*/ 1346 w 3287"/>
              <a:gd name="T31" fmla="*/ 969 h 2604"/>
              <a:gd name="T32" fmla="*/ 1812 w 3287"/>
              <a:gd name="T33" fmla="*/ 249 h 2604"/>
              <a:gd name="T34" fmla="*/ 1682 w 3287"/>
              <a:gd name="T35" fmla="*/ 298 h 2604"/>
              <a:gd name="T36" fmla="*/ 1595 w 3287"/>
              <a:gd name="T37" fmla="*/ 416 h 2604"/>
              <a:gd name="T38" fmla="*/ 1583 w 3287"/>
              <a:gd name="T39" fmla="*/ 560 h 2604"/>
              <a:gd name="T40" fmla="*/ 1649 w 3287"/>
              <a:gd name="T41" fmla="*/ 689 h 2604"/>
              <a:gd name="T42" fmla="*/ 1768 w 3287"/>
              <a:gd name="T43" fmla="*/ 761 h 2604"/>
              <a:gd name="T44" fmla="*/ 1897 w 3287"/>
              <a:gd name="T45" fmla="*/ 761 h 2604"/>
              <a:gd name="T46" fmla="*/ 2011 w 3287"/>
              <a:gd name="T47" fmla="*/ 694 h 2604"/>
              <a:gd name="T48" fmla="*/ 2077 w 3287"/>
              <a:gd name="T49" fmla="*/ 583 h 2604"/>
              <a:gd name="T50" fmla="*/ 2023 w 3287"/>
              <a:gd name="T51" fmla="*/ 534 h 2604"/>
              <a:gd name="T52" fmla="*/ 1937 w 3287"/>
              <a:gd name="T53" fmla="*/ 558 h 2604"/>
              <a:gd name="T54" fmla="*/ 1875 w 3287"/>
              <a:gd name="T55" fmla="*/ 575 h 2604"/>
              <a:gd name="T56" fmla="*/ 1790 w 3287"/>
              <a:gd name="T57" fmla="*/ 541 h 2604"/>
              <a:gd name="T58" fmla="*/ 1753 w 3287"/>
              <a:gd name="T59" fmla="*/ 452 h 2604"/>
              <a:gd name="T60" fmla="*/ 1787 w 3287"/>
              <a:gd name="T61" fmla="*/ 366 h 2604"/>
              <a:gd name="T62" fmla="*/ 1838 w 3287"/>
              <a:gd name="T63" fmla="*/ 333 h 2604"/>
              <a:gd name="T64" fmla="*/ 1916 w 3287"/>
              <a:gd name="T65" fmla="*/ 308 h 2604"/>
              <a:gd name="T66" fmla="*/ 1914 w 3287"/>
              <a:gd name="T67" fmla="*/ 261 h 2604"/>
              <a:gd name="T68" fmla="*/ 2007 w 3287"/>
              <a:gd name="T69" fmla="*/ 2 h 2604"/>
              <a:gd name="T70" fmla="*/ 2165 w 3287"/>
              <a:gd name="T71" fmla="*/ 64 h 2604"/>
              <a:gd name="T72" fmla="*/ 2277 w 3287"/>
              <a:gd name="T73" fmla="*/ 193 h 2604"/>
              <a:gd name="T74" fmla="*/ 2403 w 3287"/>
              <a:gd name="T75" fmla="*/ 292 h 2604"/>
              <a:gd name="T76" fmla="*/ 2609 w 3287"/>
              <a:gd name="T77" fmla="*/ 355 h 2604"/>
              <a:gd name="T78" fmla="*/ 2821 w 3287"/>
              <a:gd name="T79" fmla="*/ 478 h 2604"/>
              <a:gd name="T80" fmla="*/ 3031 w 3287"/>
              <a:gd name="T81" fmla="*/ 674 h 2604"/>
              <a:gd name="T82" fmla="*/ 3228 w 3287"/>
              <a:gd name="T83" fmla="*/ 960 h 2604"/>
              <a:gd name="T84" fmla="*/ 3286 w 3287"/>
              <a:gd name="T85" fmla="*/ 1118 h 2604"/>
              <a:gd name="T86" fmla="*/ 3243 w 3287"/>
              <a:gd name="T87" fmla="*/ 1199 h 2604"/>
              <a:gd name="T88" fmla="*/ 3145 w 3287"/>
              <a:gd name="T89" fmla="*/ 1224 h 2604"/>
              <a:gd name="T90" fmla="*/ 3071 w 3287"/>
              <a:gd name="T91" fmla="*/ 1180 h 2604"/>
              <a:gd name="T92" fmla="*/ 2935 w 3287"/>
              <a:gd name="T93" fmla="*/ 947 h 2604"/>
              <a:gd name="T94" fmla="*/ 2758 w 3287"/>
              <a:gd name="T95" fmla="*/ 742 h 2604"/>
              <a:gd name="T96" fmla="*/ 2579 w 3287"/>
              <a:gd name="T97" fmla="*/ 612 h 2604"/>
              <a:gd name="T98" fmla="*/ 2404 w 3287"/>
              <a:gd name="T99" fmla="*/ 541 h 2604"/>
              <a:gd name="T100" fmla="*/ 2468 w 3287"/>
              <a:gd name="T101" fmla="*/ 1066 h 2604"/>
              <a:gd name="T102" fmla="*/ 2421 w 3287"/>
              <a:gd name="T103" fmla="*/ 1235 h 2604"/>
              <a:gd name="T104" fmla="*/ 1445 w 3287"/>
              <a:gd name="T105" fmla="*/ 2522 h 2604"/>
              <a:gd name="T106" fmla="*/ 1309 w 3287"/>
              <a:gd name="T107" fmla="*/ 2593 h 2604"/>
              <a:gd name="T108" fmla="*/ 1154 w 3287"/>
              <a:gd name="T109" fmla="*/ 2597 h 2604"/>
              <a:gd name="T110" fmla="*/ 1013 w 3287"/>
              <a:gd name="T111" fmla="*/ 2530 h 2604"/>
              <a:gd name="T112" fmla="*/ 50 w 3287"/>
              <a:gd name="T113" fmla="*/ 1739 h 2604"/>
              <a:gd name="T114" fmla="*/ 1 w 3287"/>
              <a:gd name="T115" fmla="*/ 1579 h 2604"/>
              <a:gd name="T116" fmla="*/ 29 w 3287"/>
              <a:gd name="T117" fmla="*/ 1413 h 2604"/>
              <a:gd name="T118" fmla="*/ 984 w 3287"/>
              <a:gd name="T119" fmla="*/ 127 h 2604"/>
              <a:gd name="T120" fmla="*/ 1126 w 3287"/>
              <a:gd name="T121" fmla="*/ 33 h 2604"/>
              <a:gd name="T122" fmla="*/ 1962 w 3287"/>
              <a:gd name="T123" fmla="*/ 0 h 26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87" h="2604">
                <a:moveTo>
                  <a:pt x="1306" y="963"/>
                </a:moveTo>
                <a:lnTo>
                  <a:pt x="1284" y="968"/>
                </a:lnTo>
                <a:lnTo>
                  <a:pt x="1267" y="980"/>
                </a:lnTo>
                <a:lnTo>
                  <a:pt x="1252" y="994"/>
                </a:lnTo>
                <a:lnTo>
                  <a:pt x="1146" y="1135"/>
                </a:lnTo>
                <a:lnTo>
                  <a:pt x="1010" y="1027"/>
                </a:lnTo>
                <a:lnTo>
                  <a:pt x="991" y="1016"/>
                </a:lnTo>
                <a:lnTo>
                  <a:pt x="971" y="1010"/>
                </a:lnTo>
                <a:lnTo>
                  <a:pt x="950" y="1010"/>
                </a:lnTo>
                <a:lnTo>
                  <a:pt x="929" y="1016"/>
                </a:lnTo>
                <a:lnTo>
                  <a:pt x="911" y="1027"/>
                </a:lnTo>
                <a:lnTo>
                  <a:pt x="897" y="1041"/>
                </a:lnTo>
                <a:lnTo>
                  <a:pt x="786" y="1189"/>
                </a:lnTo>
                <a:lnTo>
                  <a:pt x="775" y="1207"/>
                </a:lnTo>
                <a:lnTo>
                  <a:pt x="770" y="1228"/>
                </a:lnTo>
                <a:lnTo>
                  <a:pt x="770" y="1250"/>
                </a:lnTo>
                <a:lnTo>
                  <a:pt x="775" y="1271"/>
                </a:lnTo>
                <a:lnTo>
                  <a:pt x="786" y="1289"/>
                </a:lnTo>
                <a:lnTo>
                  <a:pt x="801" y="1305"/>
                </a:lnTo>
                <a:lnTo>
                  <a:pt x="937" y="1413"/>
                </a:lnTo>
                <a:lnTo>
                  <a:pt x="832" y="1553"/>
                </a:lnTo>
                <a:lnTo>
                  <a:pt x="823" y="1569"/>
                </a:lnTo>
                <a:lnTo>
                  <a:pt x="817" y="1586"/>
                </a:lnTo>
                <a:lnTo>
                  <a:pt x="816" y="1605"/>
                </a:lnTo>
                <a:lnTo>
                  <a:pt x="818" y="1623"/>
                </a:lnTo>
                <a:lnTo>
                  <a:pt x="824" y="1640"/>
                </a:lnTo>
                <a:lnTo>
                  <a:pt x="833" y="1655"/>
                </a:lnTo>
                <a:lnTo>
                  <a:pt x="848" y="1669"/>
                </a:lnTo>
                <a:lnTo>
                  <a:pt x="989" y="1782"/>
                </a:lnTo>
                <a:lnTo>
                  <a:pt x="1006" y="1791"/>
                </a:lnTo>
                <a:lnTo>
                  <a:pt x="1023" y="1798"/>
                </a:lnTo>
                <a:lnTo>
                  <a:pt x="1040" y="1799"/>
                </a:lnTo>
                <a:lnTo>
                  <a:pt x="1058" y="1797"/>
                </a:lnTo>
                <a:lnTo>
                  <a:pt x="1075" y="1790"/>
                </a:lnTo>
                <a:lnTo>
                  <a:pt x="1089" y="1781"/>
                </a:lnTo>
                <a:lnTo>
                  <a:pt x="1103" y="1766"/>
                </a:lnTo>
                <a:lnTo>
                  <a:pt x="1209" y="1627"/>
                </a:lnTo>
                <a:lnTo>
                  <a:pt x="1344" y="1734"/>
                </a:lnTo>
                <a:lnTo>
                  <a:pt x="1361" y="1744"/>
                </a:lnTo>
                <a:lnTo>
                  <a:pt x="1378" y="1750"/>
                </a:lnTo>
                <a:lnTo>
                  <a:pt x="1395" y="1752"/>
                </a:lnTo>
                <a:lnTo>
                  <a:pt x="1414" y="1750"/>
                </a:lnTo>
                <a:lnTo>
                  <a:pt x="1430" y="1743"/>
                </a:lnTo>
                <a:lnTo>
                  <a:pt x="1445" y="1733"/>
                </a:lnTo>
                <a:lnTo>
                  <a:pt x="1459" y="1719"/>
                </a:lnTo>
                <a:lnTo>
                  <a:pt x="1569" y="1573"/>
                </a:lnTo>
                <a:lnTo>
                  <a:pt x="1578" y="1557"/>
                </a:lnTo>
                <a:lnTo>
                  <a:pt x="1584" y="1539"/>
                </a:lnTo>
                <a:lnTo>
                  <a:pt x="1585" y="1520"/>
                </a:lnTo>
                <a:lnTo>
                  <a:pt x="1583" y="1503"/>
                </a:lnTo>
                <a:lnTo>
                  <a:pt x="1577" y="1486"/>
                </a:lnTo>
                <a:lnTo>
                  <a:pt x="1567" y="1470"/>
                </a:lnTo>
                <a:lnTo>
                  <a:pt x="1553" y="1457"/>
                </a:lnTo>
                <a:lnTo>
                  <a:pt x="1418" y="1349"/>
                </a:lnTo>
                <a:lnTo>
                  <a:pt x="1523" y="1209"/>
                </a:lnTo>
                <a:lnTo>
                  <a:pt x="1532" y="1192"/>
                </a:lnTo>
                <a:lnTo>
                  <a:pt x="1537" y="1174"/>
                </a:lnTo>
                <a:lnTo>
                  <a:pt x="1539" y="1157"/>
                </a:lnTo>
                <a:lnTo>
                  <a:pt x="1537" y="1139"/>
                </a:lnTo>
                <a:lnTo>
                  <a:pt x="1531" y="1121"/>
                </a:lnTo>
                <a:lnTo>
                  <a:pt x="1521" y="1105"/>
                </a:lnTo>
                <a:lnTo>
                  <a:pt x="1508" y="1093"/>
                </a:lnTo>
                <a:lnTo>
                  <a:pt x="1366" y="980"/>
                </a:lnTo>
                <a:lnTo>
                  <a:pt x="1346" y="969"/>
                </a:lnTo>
                <a:lnTo>
                  <a:pt x="1326" y="963"/>
                </a:lnTo>
                <a:lnTo>
                  <a:pt x="1306" y="963"/>
                </a:lnTo>
                <a:close/>
                <a:moveTo>
                  <a:pt x="1846" y="248"/>
                </a:moveTo>
                <a:lnTo>
                  <a:pt x="1812" y="249"/>
                </a:lnTo>
                <a:lnTo>
                  <a:pt x="1777" y="254"/>
                </a:lnTo>
                <a:lnTo>
                  <a:pt x="1744" y="263"/>
                </a:lnTo>
                <a:lnTo>
                  <a:pt x="1713" y="278"/>
                </a:lnTo>
                <a:lnTo>
                  <a:pt x="1682" y="298"/>
                </a:lnTo>
                <a:lnTo>
                  <a:pt x="1655" y="321"/>
                </a:lnTo>
                <a:lnTo>
                  <a:pt x="1631" y="349"/>
                </a:lnTo>
                <a:lnTo>
                  <a:pt x="1611" y="382"/>
                </a:lnTo>
                <a:lnTo>
                  <a:pt x="1595" y="416"/>
                </a:lnTo>
                <a:lnTo>
                  <a:pt x="1584" y="452"/>
                </a:lnTo>
                <a:lnTo>
                  <a:pt x="1579" y="487"/>
                </a:lnTo>
                <a:lnTo>
                  <a:pt x="1579" y="524"/>
                </a:lnTo>
                <a:lnTo>
                  <a:pt x="1583" y="560"/>
                </a:lnTo>
                <a:lnTo>
                  <a:pt x="1592" y="595"/>
                </a:lnTo>
                <a:lnTo>
                  <a:pt x="1607" y="628"/>
                </a:lnTo>
                <a:lnTo>
                  <a:pt x="1626" y="661"/>
                </a:lnTo>
                <a:lnTo>
                  <a:pt x="1649" y="689"/>
                </a:lnTo>
                <a:lnTo>
                  <a:pt x="1677" y="715"/>
                </a:lnTo>
                <a:lnTo>
                  <a:pt x="1706" y="735"/>
                </a:lnTo>
                <a:lnTo>
                  <a:pt x="1736" y="750"/>
                </a:lnTo>
                <a:lnTo>
                  <a:pt x="1768" y="761"/>
                </a:lnTo>
                <a:lnTo>
                  <a:pt x="1800" y="767"/>
                </a:lnTo>
                <a:lnTo>
                  <a:pt x="1833" y="770"/>
                </a:lnTo>
                <a:lnTo>
                  <a:pt x="1866" y="767"/>
                </a:lnTo>
                <a:lnTo>
                  <a:pt x="1897" y="761"/>
                </a:lnTo>
                <a:lnTo>
                  <a:pt x="1929" y="751"/>
                </a:lnTo>
                <a:lnTo>
                  <a:pt x="1958" y="736"/>
                </a:lnTo>
                <a:lnTo>
                  <a:pt x="1986" y="717"/>
                </a:lnTo>
                <a:lnTo>
                  <a:pt x="2011" y="694"/>
                </a:lnTo>
                <a:lnTo>
                  <a:pt x="2034" y="668"/>
                </a:lnTo>
                <a:lnTo>
                  <a:pt x="2052" y="641"/>
                </a:lnTo>
                <a:lnTo>
                  <a:pt x="2067" y="613"/>
                </a:lnTo>
                <a:lnTo>
                  <a:pt x="2077" y="583"/>
                </a:lnTo>
                <a:lnTo>
                  <a:pt x="2084" y="553"/>
                </a:lnTo>
                <a:lnTo>
                  <a:pt x="2088" y="522"/>
                </a:lnTo>
                <a:lnTo>
                  <a:pt x="2053" y="528"/>
                </a:lnTo>
                <a:lnTo>
                  <a:pt x="2023" y="534"/>
                </a:lnTo>
                <a:lnTo>
                  <a:pt x="1995" y="541"/>
                </a:lnTo>
                <a:lnTo>
                  <a:pt x="1972" y="547"/>
                </a:lnTo>
                <a:lnTo>
                  <a:pt x="1952" y="553"/>
                </a:lnTo>
                <a:lnTo>
                  <a:pt x="1937" y="558"/>
                </a:lnTo>
                <a:lnTo>
                  <a:pt x="1927" y="562"/>
                </a:lnTo>
                <a:lnTo>
                  <a:pt x="1922" y="565"/>
                </a:lnTo>
                <a:lnTo>
                  <a:pt x="1898" y="573"/>
                </a:lnTo>
                <a:lnTo>
                  <a:pt x="1875" y="575"/>
                </a:lnTo>
                <a:lnTo>
                  <a:pt x="1851" y="573"/>
                </a:lnTo>
                <a:lnTo>
                  <a:pt x="1829" y="566"/>
                </a:lnTo>
                <a:lnTo>
                  <a:pt x="1808" y="555"/>
                </a:lnTo>
                <a:lnTo>
                  <a:pt x="1790" y="541"/>
                </a:lnTo>
                <a:lnTo>
                  <a:pt x="1775" y="522"/>
                </a:lnTo>
                <a:lnTo>
                  <a:pt x="1764" y="500"/>
                </a:lnTo>
                <a:lnTo>
                  <a:pt x="1756" y="476"/>
                </a:lnTo>
                <a:lnTo>
                  <a:pt x="1753" y="452"/>
                </a:lnTo>
                <a:lnTo>
                  <a:pt x="1755" y="428"/>
                </a:lnTo>
                <a:lnTo>
                  <a:pt x="1763" y="406"/>
                </a:lnTo>
                <a:lnTo>
                  <a:pt x="1773" y="385"/>
                </a:lnTo>
                <a:lnTo>
                  <a:pt x="1787" y="366"/>
                </a:lnTo>
                <a:lnTo>
                  <a:pt x="1805" y="350"/>
                </a:lnTo>
                <a:lnTo>
                  <a:pt x="1827" y="338"/>
                </a:lnTo>
                <a:lnTo>
                  <a:pt x="1830" y="337"/>
                </a:lnTo>
                <a:lnTo>
                  <a:pt x="1838" y="333"/>
                </a:lnTo>
                <a:lnTo>
                  <a:pt x="1851" y="328"/>
                </a:lnTo>
                <a:lnTo>
                  <a:pt x="1869" y="322"/>
                </a:lnTo>
                <a:lnTo>
                  <a:pt x="1890" y="316"/>
                </a:lnTo>
                <a:lnTo>
                  <a:pt x="1916" y="308"/>
                </a:lnTo>
                <a:lnTo>
                  <a:pt x="1945" y="301"/>
                </a:lnTo>
                <a:lnTo>
                  <a:pt x="1978" y="294"/>
                </a:lnTo>
                <a:lnTo>
                  <a:pt x="1947" y="275"/>
                </a:lnTo>
                <a:lnTo>
                  <a:pt x="1914" y="261"/>
                </a:lnTo>
                <a:lnTo>
                  <a:pt x="1880" y="252"/>
                </a:lnTo>
                <a:lnTo>
                  <a:pt x="1846" y="248"/>
                </a:lnTo>
                <a:close/>
                <a:moveTo>
                  <a:pt x="1962" y="0"/>
                </a:moveTo>
                <a:lnTo>
                  <a:pt x="2007" y="2"/>
                </a:lnTo>
                <a:lnTo>
                  <a:pt x="2050" y="9"/>
                </a:lnTo>
                <a:lnTo>
                  <a:pt x="2091" y="23"/>
                </a:lnTo>
                <a:lnTo>
                  <a:pt x="2130" y="41"/>
                </a:lnTo>
                <a:lnTo>
                  <a:pt x="2165" y="64"/>
                </a:lnTo>
                <a:lnTo>
                  <a:pt x="2198" y="90"/>
                </a:lnTo>
                <a:lnTo>
                  <a:pt x="2229" y="121"/>
                </a:lnTo>
                <a:lnTo>
                  <a:pt x="2254" y="156"/>
                </a:lnTo>
                <a:lnTo>
                  <a:pt x="2277" y="193"/>
                </a:lnTo>
                <a:lnTo>
                  <a:pt x="2294" y="234"/>
                </a:lnTo>
                <a:lnTo>
                  <a:pt x="2306" y="277"/>
                </a:lnTo>
                <a:lnTo>
                  <a:pt x="2354" y="283"/>
                </a:lnTo>
                <a:lnTo>
                  <a:pt x="2403" y="292"/>
                </a:lnTo>
                <a:lnTo>
                  <a:pt x="2453" y="303"/>
                </a:lnTo>
                <a:lnTo>
                  <a:pt x="2504" y="317"/>
                </a:lnTo>
                <a:lnTo>
                  <a:pt x="2556" y="334"/>
                </a:lnTo>
                <a:lnTo>
                  <a:pt x="2609" y="355"/>
                </a:lnTo>
                <a:lnTo>
                  <a:pt x="2662" y="379"/>
                </a:lnTo>
                <a:lnTo>
                  <a:pt x="2715" y="409"/>
                </a:lnTo>
                <a:lnTo>
                  <a:pt x="2768" y="441"/>
                </a:lnTo>
                <a:lnTo>
                  <a:pt x="2821" y="478"/>
                </a:lnTo>
                <a:lnTo>
                  <a:pt x="2874" y="520"/>
                </a:lnTo>
                <a:lnTo>
                  <a:pt x="2927" y="567"/>
                </a:lnTo>
                <a:lnTo>
                  <a:pt x="2979" y="618"/>
                </a:lnTo>
                <a:lnTo>
                  <a:pt x="3031" y="674"/>
                </a:lnTo>
                <a:lnTo>
                  <a:pt x="3082" y="737"/>
                </a:lnTo>
                <a:lnTo>
                  <a:pt x="3131" y="805"/>
                </a:lnTo>
                <a:lnTo>
                  <a:pt x="3180" y="879"/>
                </a:lnTo>
                <a:lnTo>
                  <a:pt x="3228" y="960"/>
                </a:lnTo>
                <a:lnTo>
                  <a:pt x="3274" y="1047"/>
                </a:lnTo>
                <a:lnTo>
                  <a:pt x="3282" y="1070"/>
                </a:lnTo>
                <a:lnTo>
                  <a:pt x="3287" y="1094"/>
                </a:lnTo>
                <a:lnTo>
                  <a:pt x="3286" y="1118"/>
                </a:lnTo>
                <a:lnTo>
                  <a:pt x="3281" y="1141"/>
                </a:lnTo>
                <a:lnTo>
                  <a:pt x="3272" y="1163"/>
                </a:lnTo>
                <a:lnTo>
                  <a:pt x="3259" y="1183"/>
                </a:lnTo>
                <a:lnTo>
                  <a:pt x="3243" y="1199"/>
                </a:lnTo>
                <a:lnTo>
                  <a:pt x="3222" y="1213"/>
                </a:lnTo>
                <a:lnTo>
                  <a:pt x="3195" y="1223"/>
                </a:lnTo>
                <a:lnTo>
                  <a:pt x="3167" y="1227"/>
                </a:lnTo>
                <a:lnTo>
                  <a:pt x="3145" y="1224"/>
                </a:lnTo>
                <a:lnTo>
                  <a:pt x="3124" y="1219"/>
                </a:lnTo>
                <a:lnTo>
                  <a:pt x="3105" y="1209"/>
                </a:lnTo>
                <a:lnTo>
                  <a:pt x="3087" y="1196"/>
                </a:lnTo>
                <a:lnTo>
                  <a:pt x="3071" y="1180"/>
                </a:lnTo>
                <a:lnTo>
                  <a:pt x="3059" y="1160"/>
                </a:lnTo>
                <a:lnTo>
                  <a:pt x="3019" y="1083"/>
                </a:lnTo>
                <a:lnTo>
                  <a:pt x="2977" y="1012"/>
                </a:lnTo>
                <a:lnTo>
                  <a:pt x="2935" y="947"/>
                </a:lnTo>
                <a:lnTo>
                  <a:pt x="2892" y="889"/>
                </a:lnTo>
                <a:lnTo>
                  <a:pt x="2847" y="834"/>
                </a:lnTo>
                <a:lnTo>
                  <a:pt x="2803" y="786"/>
                </a:lnTo>
                <a:lnTo>
                  <a:pt x="2758" y="742"/>
                </a:lnTo>
                <a:lnTo>
                  <a:pt x="2713" y="704"/>
                </a:lnTo>
                <a:lnTo>
                  <a:pt x="2668" y="668"/>
                </a:lnTo>
                <a:lnTo>
                  <a:pt x="2623" y="638"/>
                </a:lnTo>
                <a:lnTo>
                  <a:pt x="2579" y="612"/>
                </a:lnTo>
                <a:lnTo>
                  <a:pt x="2534" y="589"/>
                </a:lnTo>
                <a:lnTo>
                  <a:pt x="2490" y="570"/>
                </a:lnTo>
                <a:lnTo>
                  <a:pt x="2446" y="554"/>
                </a:lnTo>
                <a:lnTo>
                  <a:pt x="2404" y="541"/>
                </a:lnTo>
                <a:lnTo>
                  <a:pt x="2362" y="530"/>
                </a:lnTo>
                <a:lnTo>
                  <a:pt x="2460" y="977"/>
                </a:lnTo>
                <a:lnTo>
                  <a:pt x="2467" y="1021"/>
                </a:lnTo>
                <a:lnTo>
                  <a:pt x="2468" y="1066"/>
                </a:lnTo>
                <a:lnTo>
                  <a:pt x="2464" y="1111"/>
                </a:lnTo>
                <a:lnTo>
                  <a:pt x="2455" y="1153"/>
                </a:lnTo>
                <a:lnTo>
                  <a:pt x="2441" y="1195"/>
                </a:lnTo>
                <a:lnTo>
                  <a:pt x="2421" y="1235"/>
                </a:lnTo>
                <a:lnTo>
                  <a:pt x="2397" y="1273"/>
                </a:lnTo>
                <a:lnTo>
                  <a:pt x="1500" y="2466"/>
                </a:lnTo>
                <a:lnTo>
                  <a:pt x="1474" y="2496"/>
                </a:lnTo>
                <a:lnTo>
                  <a:pt x="1445" y="2522"/>
                </a:lnTo>
                <a:lnTo>
                  <a:pt x="1415" y="2546"/>
                </a:lnTo>
                <a:lnTo>
                  <a:pt x="1381" y="2566"/>
                </a:lnTo>
                <a:lnTo>
                  <a:pt x="1345" y="2582"/>
                </a:lnTo>
                <a:lnTo>
                  <a:pt x="1309" y="2593"/>
                </a:lnTo>
                <a:lnTo>
                  <a:pt x="1270" y="2601"/>
                </a:lnTo>
                <a:lnTo>
                  <a:pt x="1230" y="2604"/>
                </a:lnTo>
                <a:lnTo>
                  <a:pt x="1191" y="2602"/>
                </a:lnTo>
                <a:lnTo>
                  <a:pt x="1154" y="2597"/>
                </a:lnTo>
                <a:lnTo>
                  <a:pt x="1116" y="2586"/>
                </a:lnTo>
                <a:lnTo>
                  <a:pt x="1080" y="2572"/>
                </a:lnTo>
                <a:lnTo>
                  <a:pt x="1046" y="2553"/>
                </a:lnTo>
                <a:lnTo>
                  <a:pt x="1013" y="2530"/>
                </a:lnTo>
                <a:lnTo>
                  <a:pt x="136" y="1836"/>
                </a:lnTo>
                <a:lnTo>
                  <a:pt x="102" y="1807"/>
                </a:lnTo>
                <a:lnTo>
                  <a:pt x="73" y="1775"/>
                </a:lnTo>
                <a:lnTo>
                  <a:pt x="50" y="1739"/>
                </a:lnTo>
                <a:lnTo>
                  <a:pt x="31" y="1701"/>
                </a:lnTo>
                <a:lnTo>
                  <a:pt x="16" y="1662"/>
                </a:lnTo>
                <a:lnTo>
                  <a:pt x="6" y="1621"/>
                </a:lnTo>
                <a:lnTo>
                  <a:pt x="1" y="1579"/>
                </a:lnTo>
                <a:lnTo>
                  <a:pt x="0" y="1537"/>
                </a:lnTo>
                <a:lnTo>
                  <a:pt x="5" y="1495"/>
                </a:lnTo>
                <a:lnTo>
                  <a:pt x="14" y="1454"/>
                </a:lnTo>
                <a:lnTo>
                  <a:pt x="29" y="1413"/>
                </a:lnTo>
                <a:lnTo>
                  <a:pt x="48" y="1374"/>
                </a:lnTo>
                <a:lnTo>
                  <a:pt x="72" y="1336"/>
                </a:lnTo>
                <a:lnTo>
                  <a:pt x="957" y="161"/>
                </a:lnTo>
                <a:lnTo>
                  <a:pt x="984" y="127"/>
                </a:lnTo>
                <a:lnTo>
                  <a:pt x="1016" y="98"/>
                </a:lnTo>
                <a:lnTo>
                  <a:pt x="1051" y="72"/>
                </a:lnTo>
                <a:lnTo>
                  <a:pt x="1087" y="50"/>
                </a:lnTo>
                <a:lnTo>
                  <a:pt x="1126" y="33"/>
                </a:lnTo>
                <a:lnTo>
                  <a:pt x="1166" y="21"/>
                </a:lnTo>
                <a:lnTo>
                  <a:pt x="1209" y="12"/>
                </a:lnTo>
                <a:lnTo>
                  <a:pt x="1252" y="9"/>
                </a:lnTo>
                <a:lnTo>
                  <a:pt x="196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91" name="Group 98"/>
          <p:cNvGrpSpPr/>
          <p:nvPr/>
        </p:nvGrpSpPr>
        <p:grpSpPr>
          <a:xfrm>
            <a:off x="8354257" y="2319522"/>
            <a:ext cx="332014" cy="552777"/>
            <a:chOff x="10655300" y="6329363"/>
            <a:chExt cx="303213" cy="504826"/>
          </a:xfrm>
          <a:solidFill>
            <a:srgbClr val="000000"/>
          </a:solidFill>
        </p:grpSpPr>
        <p:sp>
          <p:nvSpPr>
            <p:cNvPr id="892" name="Freeform 673"/>
            <p:cNvSpPr>
              <a:spLocks noEditPoints="1"/>
            </p:cNvSpPr>
            <p:nvPr/>
          </p:nvSpPr>
          <p:spPr bwMode="auto">
            <a:xfrm>
              <a:off x="10655300" y="6489701"/>
              <a:ext cx="303213" cy="344488"/>
            </a:xfrm>
            <a:custGeom>
              <a:avLst/>
              <a:gdLst>
                <a:gd name="T0" fmla="*/ 246 w 2104"/>
                <a:gd name="T1" fmla="*/ 1585 h 2167"/>
                <a:gd name="T2" fmla="*/ 179 w 2104"/>
                <a:gd name="T3" fmla="*/ 1635 h 2167"/>
                <a:gd name="T4" fmla="*/ 152 w 2104"/>
                <a:gd name="T5" fmla="*/ 1713 h 2167"/>
                <a:gd name="T6" fmla="*/ 179 w 2104"/>
                <a:gd name="T7" fmla="*/ 1792 h 2167"/>
                <a:gd name="T8" fmla="*/ 246 w 2104"/>
                <a:gd name="T9" fmla="*/ 1843 h 2167"/>
                <a:gd name="T10" fmla="*/ 336 w 2104"/>
                <a:gd name="T11" fmla="*/ 1851 h 2167"/>
                <a:gd name="T12" fmla="*/ 412 w 2104"/>
                <a:gd name="T13" fmla="*/ 1812 h 2167"/>
                <a:gd name="T14" fmla="*/ 453 w 2104"/>
                <a:gd name="T15" fmla="*/ 1741 h 2167"/>
                <a:gd name="T16" fmla="*/ 444 w 2104"/>
                <a:gd name="T17" fmla="*/ 1658 h 2167"/>
                <a:gd name="T18" fmla="*/ 389 w 2104"/>
                <a:gd name="T19" fmla="*/ 1597 h 2167"/>
                <a:gd name="T20" fmla="*/ 305 w 2104"/>
                <a:gd name="T21" fmla="*/ 1573 h 2167"/>
                <a:gd name="T22" fmla="*/ 704 w 2104"/>
                <a:gd name="T23" fmla="*/ 742 h 2167"/>
                <a:gd name="T24" fmla="*/ 658 w 2104"/>
                <a:gd name="T25" fmla="*/ 785 h 2167"/>
                <a:gd name="T26" fmla="*/ 648 w 2104"/>
                <a:gd name="T27" fmla="*/ 1621 h 2167"/>
                <a:gd name="T28" fmla="*/ 670 w 2104"/>
                <a:gd name="T29" fmla="*/ 1679 h 2167"/>
                <a:gd name="T30" fmla="*/ 725 w 2104"/>
                <a:gd name="T31" fmla="*/ 1711 h 2167"/>
                <a:gd name="T32" fmla="*/ 1379 w 2104"/>
                <a:gd name="T33" fmla="*/ 1711 h 2167"/>
                <a:gd name="T34" fmla="*/ 1435 w 2104"/>
                <a:gd name="T35" fmla="*/ 1679 h 2167"/>
                <a:gd name="T36" fmla="*/ 1457 w 2104"/>
                <a:gd name="T37" fmla="*/ 1621 h 2167"/>
                <a:gd name="T38" fmla="*/ 1447 w 2104"/>
                <a:gd name="T39" fmla="*/ 785 h 2167"/>
                <a:gd name="T40" fmla="*/ 1401 w 2104"/>
                <a:gd name="T41" fmla="*/ 742 h 2167"/>
                <a:gd name="T42" fmla="*/ 748 w 2104"/>
                <a:gd name="T43" fmla="*/ 732 h 2167"/>
                <a:gd name="T44" fmla="*/ 689 w 2104"/>
                <a:gd name="T45" fmla="*/ 103 h 2167"/>
                <a:gd name="T46" fmla="*/ 179 w 2104"/>
                <a:gd name="T47" fmla="*/ 334 h 2167"/>
                <a:gd name="T48" fmla="*/ 144 w 2104"/>
                <a:gd name="T49" fmla="*/ 397 h 2167"/>
                <a:gd name="T50" fmla="*/ 144 w 2104"/>
                <a:gd name="T51" fmla="*/ 1352 h 2167"/>
                <a:gd name="T52" fmla="*/ 182 w 2104"/>
                <a:gd name="T53" fmla="*/ 1417 h 2167"/>
                <a:gd name="T54" fmla="*/ 252 w 2104"/>
                <a:gd name="T55" fmla="*/ 1452 h 2167"/>
                <a:gd name="T56" fmla="*/ 336 w 2104"/>
                <a:gd name="T57" fmla="*/ 1445 h 2167"/>
                <a:gd name="T58" fmla="*/ 397 w 2104"/>
                <a:gd name="T59" fmla="*/ 1397 h 2167"/>
                <a:gd name="T60" fmla="*/ 421 w 2104"/>
                <a:gd name="T61" fmla="*/ 1325 h 2167"/>
                <a:gd name="T62" fmla="*/ 832 w 2104"/>
                <a:gd name="T63" fmla="*/ 324 h 2167"/>
                <a:gd name="T64" fmla="*/ 880 w 2104"/>
                <a:gd name="T65" fmla="*/ 265 h 2167"/>
                <a:gd name="T66" fmla="*/ 884 w 2104"/>
                <a:gd name="T67" fmla="*/ 190 h 2167"/>
                <a:gd name="T68" fmla="*/ 843 w 2104"/>
                <a:gd name="T69" fmla="*/ 124 h 2167"/>
                <a:gd name="T70" fmla="*/ 770 w 2104"/>
                <a:gd name="T71" fmla="*/ 93 h 2167"/>
                <a:gd name="T72" fmla="*/ 1509 w 2104"/>
                <a:gd name="T73" fmla="*/ 0 h 2167"/>
                <a:gd name="T74" fmla="*/ 2019 w 2104"/>
                <a:gd name="T75" fmla="*/ 260 h 2167"/>
                <a:gd name="T76" fmla="*/ 2082 w 2104"/>
                <a:gd name="T77" fmla="*/ 343 h 2167"/>
                <a:gd name="T78" fmla="*/ 2104 w 2104"/>
                <a:gd name="T79" fmla="*/ 444 h 2167"/>
                <a:gd name="T80" fmla="*/ 2093 w 2104"/>
                <a:gd name="T81" fmla="*/ 1890 h 2167"/>
                <a:gd name="T82" fmla="*/ 2037 w 2104"/>
                <a:gd name="T83" fmla="*/ 1975 h 2167"/>
                <a:gd name="T84" fmla="*/ 1943 w 2104"/>
                <a:gd name="T85" fmla="*/ 2029 h 2167"/>
                <a:gd name="T86" fmla="*/ 1762 w 2104"/>
                <a:gd name="T87" fmla="*/ 2079 h 2167"/>
                <a:gd name="T88" fmla="*/ 1524 w 2104"/>
                <a:gd name="T89" fmla="*/ 2126 h 2167"/>
                <a:gd name="T90" fmla="*/ 1238 w 2104"/>
                <a:gd name="T91" fmla="*/ 2158 h 2167"/>
                <a:gd name="T92" fmla="*/ 919 w 2104"/>
                <a:gd name="T93" fmla="*/ 2164 h 2167"/>
                <a:gd name="T94" fmla="*/ 632 w 2104"/>
                <a:gd name="T95" fmla="*/ 2140 h 2167"/>
                <a:gd name="T96" fmla="*/ 393 w 2104"/>
                <a:gd name="T97" fmla="*/ 2099 h 2167"/>
                <a:gd name="T98" fmla="*/ 206 w 2104"/>
                <a:gd name="T99" fmla="*/ 2049 h 2167"/>
                <a:gd name="T100" fmla="*/ 92 w 2104"/>
                <a:gd name="T101" fmla="*/ 2001 h 2167"/>
                <a:gd name="T102" fmla="*/ 25 w 2104"/>
                <a:gd name="T103" fmla="*/ 1925 h 2167"/>
                <a:gd name="T104" fmla="*/ 0 w 2104"/>
                <a:gd name="T105" fmla="*/ 1827 h 2167"/>
                <a:gd name="T106" fmla="*/ 11 w 2104"/>
                <a:gd name="T107" fmla="*/ 378 h 2167"/>
                <a:gd name="T108" fmla="*/ 64 w 2104"/>
                <a:gd name="T109" fmla="*/ 286 h 2167"/>
                <a:gd name="T110" fmla="*/ 152 w 2104"/>
                <a:gd name="T111" fmla="*/ 220 h 2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04" h="2167">
                  <a:moveTo>
                    <a:pt x="305" y="1573"/>
                  </a:moveTo>
                  <a:lnTo>
                    <a:pt x="274" y="1576"/>
                  </a:lnTo>
                  <a:lnTo>
                    <a:pt x="246" y="1585"/>
                  </a:lnTo>
                  <a:lnTo>
                    <a:pt x="219" y="1597"/>
                  </a:lnTo>
                  <a:lnTo>
                    <a:pt x="197" y="1614"/>
                  </a:lnTo>
                  <a:lnTo>
                    <a:pt x="179" y="1635"/>
                  </a:lnTo>
                  <a:lnTo>
                    <a:pt x="164" y="1658"/>
                  </a:lnTo>
                  <a:lnTo>
                    <a:pt x="156" y="1685"/>
                  </a:lnTo>
                  <a:lnTo>
                    <a:pt x="152" y="1713"/>
                  </a:lnTo>
                  <a:lnTo>
                    <a:pt x="156" y="1741"/>
                  </a:lnTo>
                  <a:lnTo>
                    <a:pt x="164" y="1768"/>
                  </a:lnTo>
                  <a:lnTo>
                    <a:pt x="179" y="1792"/>
                  </a:lnTo>
                  <a:lnTo>
                    <a:pt x="197" y="1812"/>
                  </a:lnTo>
                  <a:lnTo>
                    <a:pt x="219" y="1829"/>
                  </a:lnTo>
                  <a:lnTo>
                    <a:pt x="246" y="1843"/>
                  </a:lnTo>
                  <a:lnTo>
                    <a:pt x="274" y="1851"/>
                  </a:lnTo>
                  <a:lnTo>
                    <a:pt x="305" y="1854"/>
                  </a:lnTo>
                  <a:lnTo>
                    <a:pt x="336" y="1851"/>
                  </a:lnTo>
                  <a:lnTo>
                    <a:pt x="364" y="1843"/>
                  </a:lnTo>
                  <a:lnTo>
                    <a:pt x="389" y="1829"/>
                  </a:lnTo>
                  <a:lnTo>
                    <a:pt x="412" y="1812"/>
                  </a:lnTo>
                  <a:lnTo>
                    <a:pt x="430" y="1792"/>
                  </a:lnTo>
                  <a:lnTo>
                    <a:pt x="444" y="1768"/>
                  </a:lnTo>
                  <a:lnTo>
                    <a:pt x="453" y="1741"/>
                  </a:lnTo>
                  <a:lnTo>
                    <a:pt x="456" y="1713"/>
                  </a:lnTo>
                  <a:lnTo>
                    <a:pt x="453" y="1685"/>
                  </a:lnTo>
                  <a:lnTo>
                    <a:pt x="444" y="1658"/>
                  </a:lnTo>
                  <a:lnTo>
                    <a:pt x="430" y="1635"/>
                  </a:lnTo>
                  <a:lnTo>
                    <a:pt x="412" y="1614"/>
                  </a:lnTo>
                  <a:lnTo>
                    <a:pt x="389" y="1597"/>
                  </a:lnTo>
                  <a:lnTo>
                    <a:pt x="364" y="1585"/>
                  </a:lnTo>
                  <a:lnTo>
                    <a:pt x="336" y="1576"/>
                  </a:lnTo>
                  <a:lnTo>
                    <a:pt x="305" y="1573"/>
                  </a:lnTo>
                  <a:close/>
                  <a:moveTo>
                    <a:pt x="748" y="732"/>
                  </a:moveTo>
                  <a:lnTo>
                    <a:pt x="725" y="735"/>
                  </a:lnTo>
                  <a:lnTo>
                    <a:pt x="704" y="742"/>
                  </a:lnTo>
                  <a:lnTo>
                    <a:pt x="686" y="754"/>
                  </a:lnTo>
                  <a:lnTo>
                    <a:pt x="670" y="768"/>
                  </a:lnTo>
                  <a:lnTo>
                    <a:pt x="658" y="785"/>
                  </a:lnTo>
                  <a:lnTo>
                    <a:pt x="651" y="804"/>
                  </a:lnTo>
                  <a:lnTo>
                    <a:pt x="648" y="825"/>
                  </a:lnTo>
                  <a:lnTo>
                    <a:pt x="648" y="1621"/>
                  </a:lnTo>
                  <a:lnTo>
                    <a:pt x="651" y="1642"/>
                  </a:lnTo>
                  <a:lnTo>
                    <a:pt x="658" y="1661"/>
                  </a:lnTo>
                  <a:lnTo>
                    <a:pt x="670" y="1679"/>
                  </a:lnTo>
                  <a:lnTo>
                    <a:pt x="686" y="1693"/>
                  </a:lnTo>
                  <a:lnTo>
                    <a:pt x="704" y="1704"/>
                  </a:lnTo>
                  <a:lnTo>
                    <a:pt x="725" y="1711"/>
                  </a:lnTo>
                  <a:lnTo>
                    <a:pt x="748" y="1713"/>
                  </a:lnTo>
                  <a:lnTo>
                    <a:pt x="1356" y="1713"/>
                  </a:lnTo>
                  <a:lnTo>
                    <a:pt x="1379" y="1711"/>
                  </a:lnTo>
                  <a:lnTo>
                    <a:pt x="1401" y="1704"/>
                  </a:lnTo>
                  <a:lnTo>
                    <a:pt x="1420" y="1693"/>
                  </a:lnTo>
                  <a:lnTo>
                    <a:pt x="1435" y="1679"/>
                  </a:lnTo>
                  <a:lnTo>
                    <a:pt x="1447" y="1661"/>
                  </a:lnTo>
                  <a:lnTo>
                    <a:pt x="1454" y="1642"/>
                  </a:lnTo>
                  <a:lnTo>
                    <a:pt x="1457" y="1621"/>
                  </a:lnTo>
                  <a:lnTo>
                    <a:pt x="1457" y="825"/>
                  </a:lnTo>
                  <a:lnTo>
                    <a:pt x="1454" y="804"/>
                  </a:lnTo>
                  <a:lnTo>
                    <a:pt x="1447" y="785"/>
                  </a:lnTo>
                  <a:lnTo>
                    <a:pt x="1435" y="768"/>
                  </a:lnTo>
                  <a:lnTo>
                    <a:pt x="1420" y="754"/>
                  </a:lnTo>
                  <a:lnTo>
                    <a:pt x="1401" y="742"/>
                  </a:lnTo>
                  <a:lnTo>
                    <a:pt x="1379" y="735"/>
                  </a:lnTo>
                  <a:lnTo>
                    <a:pt x="1356" y="732"/>
                  </a:lnTo>
                  <a:lnTo>
                    <a:pt x="748" y="732"/>
                  </a:lnTo>
                  <a:close/>
                  <a:moveTo>
                    <a:pt x="743" y="92"/>
                  </a:moveTo>
                  <a:lnTo>
                    <a:pt x="715" y="95"/>
                  </a:lnTo>
                  <a:lnTo>
                    <a:pt x="689" y="103"/>
                  </a:lnTo>
                  <a:lnTo>
                    <a:pt x="222" y="304"/>
                  </a:lnTo>
                  <a:lnTo>
                    <a:pt x="198" y="317"/>
                  </a:lnTo>
                  <a:lnTo>
                    <a:pt x="179" y="334"/>
                  </a:lnTo>
                  <a:lnTo>
                    <a:pt x="162" y="353"/>
                  </a:lnTo>
                  <a:lnTo>
                    <a:pt x="150" y="374"/>
                  </a:lnTo>
                  <a:lnTo>
                    <a:pt x="144" y="397"/>
                  </a:lnTo>
                  <a:lnTo>
                    <a:pt x="140" y="423"/>
                  </a:lnTo>
                  <a:lnTo>
                    <a:pt x="140" y="1325"/>
                  </a:lnTo>
                  <a:lnTo>
                    <a:pt x="144" y="1352"/>
                  </a:lnTo>
                  <a:lnTo>
                    <a:pt x="151" y="1376"/>
                  </a:lnTo>
                  <a:lnTo>
                    <a:pt x="164" y="1397"/>
                  </a:lnTo>
                  <a:lnTo>
                    <a:pt x="182" y="1417"/>
                  </a:lnTo>
                  <a:lnTo>
                    <a:pt x="203" y="1433"/>
                  </a:lnTo>
                  <a:lnTo>
                    <a:pt x="226" y="1445"/>
                  </a:lnTo>
                  <a:lnTo>
                    <a:pt x="252" y="1452"/>
                  </a:lnTo>
                  <a:lnTo>
                    <a:pt x="281" y="1455"/>
                  </a:lnTo>
                  <a:lnTo>
                    <a:pt x="309" y="1452"/>
                  </a:lnTo>
                  <a:lnTo>
                    <a:pt x="336" y="1445"/>
                  </a:lnTo>
                  <a:lnTo>
                    <a:pt x="360" y="1433"/>
                  </a:lnTo>
                  <a:lnTo>
                    <a:pt x="381" y="1417"/>
                  </a:lnTo>
                  <a:lnTo>
                    <a:pt x="397" y="1397"/>
                  </a:lnTo>
                  <a:lnTo>
                    <a:pt x="410" y="1376"/>
                  </a:lnTo>
                  <a:lnTo>
                    <a:pt x="419" y="1352"/>
                  </a:lnTo>
                  <a:lnTo>
                    <a:pt x="421" y="1325"/>
                  </a:lnTo>
                  <a:lnTo>
                    <a:pt x="421" y="505"/>
                  </a:lnTo>
                  <a:lnTo>
                    <a:pt x="807" y="338"/>
                  </a:lnTo>
                  <a:lnTo>
                    <a:pt x="832" y="324"/>
                  </a:lnTo>
                  <a:lnTo>
                    <a:pt x="852" y="307"/>
                  </a:lnTo>
                  <a:lnTo>
                    <a:pt x="869" y="287"/>
                  </a:lnTo>
                  <a:lnTo>
                    <a:pt x="880" y="265"/>
                  </a:lnTo>
                  <a:lnTo>
                    <a:pt x="886" y="240"/>
                  </a:lnTo>
                  <a:lnTo>
                    <a:pt x="889" y="215"/>
                  </a:lnTo>
                  <a:lnTo>
                    <a:pt x="884" y="190"/>
                  </a:lnTo>
                  <a:lnTo>
                    <a:pt x="875" y="166"/>
                  </a:lnTo>
                  <a:lnTo>
                    <a:pt x="861" y="143"/>
                  </a:lnTo>
                  <a:lnTo>
                    <a:pt x="843" y="124"/>
                  </a:lnTo>
                  <a:lnTo>
                    <a:pt x="821" y="110"/>
                  </a:lnTo>
                  <a:lnTo>
                    <a:pt x="796" y="99"/>
                  </a:lnTo>
                  <a:lnTo>
                    <a:pt x="770" y="93"/>
                  </a:lnTo>
                  <a:lnTo>
                    <a:pt x="743" y="92"/>
                  </a:lnTo>
                  <a:close/>
                  <a:moveTo>
                    <a:pt x="632" y="0"/>
                  </a:moveTo>
                  <a:lnTo>
                    <a:pt x="1509" y="0"/>
                  </a:lnTo>
                  <a:lnTo>
                    <a:pt x="1958" y="219"/>
                  </a:lnTo>
                  <a:lnTo>
                    <a:pt x="1990" y="237"/>
                  </a:lnTo>
                  <a:lnTo>
                    <a:pt x="2019" y="260"/>
                  </a:lnTo>
                  <a:lnTo>
                    <a:pt x="2044" y="285"/>
                  </a:lnTo>
                  <a:lnTo>
                    <a:pt x="2065" y="312"/>
                  </a:lnTo>
                  <a:lnTo>
                    <a:pt x="2082" y="343"/>
                  </a:lnTo>
                  <a:lnTo>
                    <a:pt x="2094" y="375"/>
                  </a:lnTo>
                  <a:lnTo>
                    <a:pt x="2102" y="408"/>
                  </a:lnTo>
                  <a:lnTo>
                    <a:pt x="2104" y="444"/>
                  </a:lnTo>
                  <a:lnTo>
                    <a:pt x="2104" y="1822"/>
                  </a:lnTo>
                  <a:lnTo>
                    <a:pt x="2102" y="1857"/>
                  </a:lnTo>
                  <a:lnTo>
                    <a:pt x="2093" y="1890"/>
                  </a:lnTo>
                  <a:lnTo>
                    <a:pt x="2079" y="1922"/>
                  </a:lnTo>
                  <a:lnTo>
                    <a:pt x="2060" y="1950"/>
                  </a:lnTo>
                  <a:lnTo>
                    <a:pt x="2037" y="1975"/>
                  </a:lnTo>
                  <a:lnTo>
                    <a:pt x="2010" y="1997"/>
                  </a:lnTo>
                  <a:lnTo>
                    <a:pt x="1978" y="2016"/>
                  </a:lnTo>
                  <a:lnTo>
                    <a:pt x="1943" y="2029"/>
                  </a:lnTo>
                  <a:lnTo>
                    <a:pt x="1889" y="2045"/>
                  </a:lnTo>
                  <a:lnTo>
                    <a:pt x="1829" y="2062"/>
                  </a:lnTo>
                  <a:lnTo>
                    <a:pt x="1762" y="2079"/>
                  </a:lnTo>
                  <a:lnTo>
                    <a:pt x="1688" y="2096"/>
                  </a:lnTo>
                  <a:lnTo>
                    <a:pt x="1608" y="2112"/>
                  </a:lnTo>
                  <a:lnTo>
                    <a:pt x="1524" y="2126"/>
                  </a:lnTo>
                  <a:lnTo>
                    <a:pt x="1433" y="2139"/>
                  </a:lnTo>
                  <a:lnTo>
                    <a:pt x="1337" y="2150"/>
                  </a:lnTo>
                  <a:lnTo>
                    <a:pt x="1238" y="2158"/>
                  </a:lnTo>
                  <a:lnTo>
                    <a:pt x="1133" y="2164"/>
                  </a:lnTo>
                  <a:lnTo>
                    <a:pt x="1025" y="2167"/>
                  </a:lnTo>
                  <a:lnTo>
                    <a:pt x="919" y="2164"/>
                  </a:lnTo>
                  <a:lnTo>
                    <a:pt x="818" y="2159"/>
                  </a:lnTo>
                  <a:lnTo>
                    <a:pt x="723" y="2151"/>
                  </a:lnTo>
                  <a:lnTo>
                    <a:pt x="632" y="2140"/>
                  </a:lnTo>
                  <a:lnTo>
                    <a:pt x="546" y="2128"/>
                  </a:lnTo>
                  <a:lnTo>
                    <a:pt x="467" y="2114"/>
                  </a:lnTo>
                  <a:lnTo>
                    <a:pt x="393" y="2099"/>
                  </a:lnTo>
                  <a:lnTo>
                    <a:pt x="325" y="2083"/>
                  </a:lnTo>
                  <a:lnTo>
                    <a:pt x="262" y="2065"/>
                  </a:lnTo>
                  <a:lnTo>
                    <a:pt x="206" y="2049"/>
                  </a:lnTo>
                  <a:lnTo>
                    <a:pt x="156" y="2033"/>
                  </a:lnTo>
                  <a:lnTo>
                    <a:pt x="123" y="2019"/>
                  </a:lnTo>
                  <a:lnTo>
                    <a:pt x="92" y="2001"/>
                  </a:lnTo>
                  <a:lnTo>
                    <a:pt x="66" y="1978"/>
                  </a:lnTo>
                  <a:lnTo>
                    <a:pt x="43" y="1953"/>
                  </a:lnTo>
                  <a:lnTo>
                    <a:pt x="25" y="1925"/>
                  </a:lnTo>
                  <a:lnTo>
                    <a:pt x="11" y="1894"/>
                  </a:lnTo>
                  <a:lnTo>
                    <a:pt x="3" y="1862"/>
                  </a:lnTo>
                  <a:lnTo>
                    <a:pt x="0" y="1827"/>
                  </a:lnTo>
                  <a:lnTo>
                    <a:pt x="0" y="448"/>
                  </a:lnTo>
                  <a:lnTo>
                    <a:pt x="3" y="413"/>
                  </a:lnTo>
                  <a:lnTo>
                    <a:pt x="11" y="378"/>
                  </a:lnTo>
                  <a:lnTo>
                    <a:pt x="24" y="345"/>
                  </a:lnTo>
                  <a:lnTo>
                    <a:pt x="42" y="314"/>
                  </a:lnTo>
                  <a:lnTo>
                    <a:pt x="64" y="286"/>
                  </a:lnTo>
                  <a:lnTo>
                    <a:pt x="90" y="261"/>
                  </a:lnTo>
                  <a:lnTo>
                    <a:pt x="119" y="238"/>
                  </a:lnTo>
                  <a:lnTo>
                    <a:pt x="152" y="220"/>
                  </a:lnTo>
                  <a:lnTo>
                    <a:pt x="6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674"/>
            <p:cNvSpPr>
              <a:spLocks noEditPoints="1"/>
            </p:cNvSpPr>
            <p:nvPr/>
          </p:nvSpPr>
          <p:spPr bwMode="auto">
            <a:xfrm>
              <a:off x="10675938" y="6329363"/>
              <a:ext cx="263525" cy="136525"/>
            </a:xfrm>
            <a:custGeom>
              <a:avLst/>
              <a:gdLst>
                <a:gd name="T0" fmla="*/ 193 w 1825"/>
                <a:gd name="T1" fmla="*/ 230 h 857"/>
                <a:gd name="T2" fmla="*/ 131 w 1825"/>
                <a:gd name="T3" fmla="*/ 277 h 857"/>
                <a:gd name="T4" fmla="*/ 108 w 1825"/>
                <a:gd name="T5" fmla="*/ 350 h 857"/>
                <a:gd name="T6" fmla="*/ 119 w 1825"/>
                <a:gd name="T7" fmla="*/ 624 h 857"/>
                <a:gd name="T8" fmla="*/ 169 w 1825"/>
                <a:gd name="T9" fmla="*/ 681 h 857"/>
                <a:gd name="T10" fmla="*/ 248 w 1825"/>
                <a:gd name="T11" fmla="*/ 703 h 857"/>
                <a:gd name="T12" fmla="*/ 326 w 1825"/>
                <a:gd name="T13" fmla="*/ 681 h 857"/>
                <a:gd name="T14" fmla="*/ 377 w 1825"/>
                <a:gd name="T15" fmla="*/ 624 h 857"/>
                <a:gd name="T16" fmla="*/ 389 w 1825"/>
                <a:gd name="T17" fmla="*/ 350 h 857"/>
                <a:gd name="T18" fmla="*/ 365 w 1825"/>
                <a:gd name="T19" fmla="*/ 277 h 857"/>
                <a:gd name="T20" fmla="*/ 302 w 1825"/>
                <a:gd name="T21" fmla="*/ 230 h 857"/>
                <a:gd name="T22" fmla="*/ 0 w 1825"/>
                <a:gd name="T23" fmla="*/ 0 h 857"/>
                <a:gd name="T24" fmla="*/ 145 w 1825"/>
                <a:gd name="T25" fmla="*/ 6 h 857"/>
                <a:gd name="T26" fmla="*/ 212 w 1825"/>
                <a:gd name="T27" fmla="*/ 25 h 857"/>
                <a:gd name="T28" fmla="*/ 254 w 1825"/>
                <a:gd name="T29" fmla="*/ 59 h 857"/>
                <a:gd name="T30" fmla="*/ 260 w 1825"/>
                <a:gd name="T31" fmla="*/ 69 h 857"/>
                <a:gd name="T32" fmla="*/ 279 w 1825"/>
                <a:gd name="T33" fmla="*/ 44 h 857"/>
                <a:gd name="T34" fmla="*/ 329 w 1825"/>
                <a:gd name="T35" fmla="*/ 15 h 857"/>
                <a:gd name="T36" fmla="*/ 540 w 1825"/>
                <a:gd name="T37" fmla="*/ 0 h 857"/>
                <a:gd name="T38" fmla="*/ 613 w 1825"/>
                <a:gd name="T39" fmla="*/ 11 h 857"/>
                <a:gd name="T40" fmla="*/ 673 w 1825"/>
                <a:gd name="T41" fmla="*/ 35 h 857"/>
                <a:gd name="T42" fmla="*/ 701 w 1825"/>
                <a:gd name="T43" fmla="*/ 75 h 857"/>
                <a:gd name="T44" fmla="*/ 708 w 1825"/>
                <a:gd name="T45" fmla="*/ 62 h 857"/>
                <a:gd name="T46" fmla="*/ 735 w 1825"/>
                <a:gd name="T47" fmla="*/ 34 h 857"/>
                <a:gd name="T48" fmla="*/ 799 w 1825"/>
                <a:gd name="T49" fmla="*/ 7 h 857"/>
                <a:gd name="T50" fmla="*/ 1008 w 1825"/>
                <a:gd name="T51" fmla="*/ 3 h 857"/>
                <a:gd name="T52" fmla="*/ 1078 w 1825"/>
                <a:gd name="T53" fmla="*/ 17 h 857"/>
                <a:gd name="T54" fmla="*/ 1130 w 1825"/>
                <a:gd name="T55" fmla="*/ 46 h 857"/>
                <a:gd name="T56" fmla="*/ 1146 w 1825"/>
                <a:gd name="T57" fmla="*/ 73 h 857"/>
                <a:gd name="T58" fmla="*/ 1158 w 1825"/>
                <a:gd name="T59" fmla="*/ 54 h 857"/>
                <a:gd name="T60" fmla="*/ 1195 w 1825"/>
                <a:gd name="T61" fmla="*/ 24 h 857"/>
                <a:gd name="T62" fmla="*/ 1273 w 1825"/>
                <a:gd name="T63" fmla="*/ 0 h 857"/>
                <a:gd name="T64" fmla="*/ 1476 w 1825"/>
                <a:gd name="T65" fmla="*/ 6 h 857"/>
                <a:gd name="T66" fmla="*/ 1543 w 1825"/>
                <a:gd name="T67" fmla="*/ 25 h 857"/>
                <a:gd name="T68" fmla="*/ 1585 w 1825"/>
                <a:gd name="T69" fmla="*/ 59 h 857"/>
                <a:gd name="T70" fmla="*/ 1591 w 1825"/>
                <a:gd name="T71" fmla="*/ 69 h 857"/>
                <a:gd name="T72" fmla="*/ 1610 w 1825"/>
                <a:gd name="T73" fmla="*/ 44 h 857"/>
                <a:gd name="T74" fmla="*/ 1660 w 1825"/>
                <a:gd name="T75" fmla="*/ 15 h 857"/>
                <a:gd name="T76" fmla="*/ 1825 w 1825"/>
                <a:gd name="T77" fmla="*/ 0 h 857"/>
                <a:gd name="T78" fmla="*/ 1813 w 1825"/>
                <a:gd name="T79" fmla="*/ 768 h 857"/>
                <a:gd name="T80" fmla="*/ 1756 w 1825"/>
                <a:gd name="T81" fmla="*/ 831 h 857"/>
                <a:gd name="T82" fmla="*/ 1667 w 1825"/>
                <a:gd name="T83" fmla="*/ 857 h 857"/>
                <a:gd name="T84" fmla="*/ 97 w 1825"/>
                <a:gd name="T85" fmla="*/ 845 h 857"/>
                <a:gd name="T86" fmla="*/ 28 w 1825"/>
                <a:gd name="T87" fmla="*/ 792 h 857"/>
                <a:gd name="T88" fmla="*/ 0 w 1825"/>
                <a:gd name="T89" fmla="*/ 71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25" h="857">
                  <a:moveTo>
                    <a:pt x="248" y="220"/>
                  </a:moveTo>
                  <a:lnTo>
                    <a:pt x="220" y="223"/>
                  </a:lnTo>
                  <a:lnTo>
                    <a:pt x="193" y="230"/>
                  </a:lnTo>
                  <a:lnTo>
                    <a:pt x="169" y="242"/>
                  </a:lnTo>
                  <a:lnTo>
                    <a:pt x="148" y="258"/>
                  </a:lnTo>
                  <a:lnTo>
                    <a:pt x="131" y="277"/>
                  </a:lnTo>
                  <a:lnTo>
                    <a:pt x="119" y="299"/>
                  </a:lnTo>
                  <a:lnTo>
                    <a:pt x="110" y="323"/>
                  </a:lnTo>
                  <a:lnTo>
                    <a:pt x="108" y="350"/>
                  </a:lnTo>
                  <a:lnTo>
                    <a:pt x="108" y="573"/>
                  </a:lnTo>
                  <a:lnTo>
                    <a:pt x="110" y="600"/>
                  </a:lnTo>
                  <a:lnTo>
                    <a:pt x="119" y="624"/>
                  </a:lnTo>
                  <a:lnTo>
                    <a:pt x="131" y="645"/>
                  </a:lnTo>
                  <a:lnTo>
                    <a:pt x="148" y="664"/>
                  </a:lnTo>
                  <a:lnTo>
                    <a:pt x="169" y="681"/>
                  </a:lnTo>
                  <a:lnTo>
                    <a:pt x="193" y="693"/>
                  </a:lnTo>
                  <a:lnTo>
                    <a:pt x="220" y="700"/>
                  </a:lnTo>
                  <a:lnTo>
                    <a:pt x="248" y="703"/>
                  </a:lnTo>
                  <a:lnTo>
                    <a:pt x="276" y="700"/>
                  </a:lnTo>
                  <a:lnTo>
                    <a:pt x="302" y="693"/>
                  </a:lnTo>
                  <a:lnTo>
                    <a:pt x="326" y="681"/>
                  </a:lnTo>
                  <a:lnTo>
                    <a:pt x="347" y="664"/>
                  </a:lnTo>
                  <a:lnTo>
                    <a:pt x="365" y="645"/>
                  </a:lnTo>
                  <a:lnTo>
                    <a:pt x="377" y="624"/>
                  </a:lnTo>
                  <a:lnTo>
                    <a:pt x="385" y="600"/>
                  </a:lnTo>
                  <a:lnTo>
                    <a:pt x="389" y="573"/>
                  </a:lnTo>
                  <a:lnTo>
                    <a:pt x="389" y="350"/>
                  </a:lnTo>
                  <a:lnTo>
                    <a:pt x="385" y="323"/>
                  </a:lnTo>
                  <a:lnTo>
                    <a:pt x="377" y="299"/>
                  </a:lnTo>
                  <a:lnTo>
                    <a:pt x="365" y="277"/>
                  </a:lnTo>
                  <a:lnTo>
                    <a:pt x="347" y="258"/>
                  </a:lnTo>
                  <a:lnTo>
                    <a:pt x="326" y="242"/>
                  </a:lnTo>
                  <a:lnTo>
                    <a:pt x="302" y="230"/>
                  </a:lnTo>
                  <a:lnTo>
                    <a:pt x="276" y="223"/>
                  </a:lnTo>
                  <a:lnTo>
                    <a:pt x="248" y="220"/>
                  </a:lnTo>
                  <a:close/>
                  <a:moveTo>
                    <a:pt x="0" y="0"/>
                  </a:moveTo>
                  <a:lnTo>
                    <a:pt x="97" y="0"/>
                  </a:lnTo>
                  <a:lnTo>
                    <a:pt x="120" y="3"/>
                  </a:lnTo>
                  <a:lnTo>
                    <a:pt x="145" y="6"/>
                  </a:lnTo>
                  <a:lnTo>
                    <a:pt x="168" y="11"/>
                  </a:lnTo>
                  <a:lnTo>
                    <a:pt x="191" y="17"/>
                  </a:lnTo>
                  <a:lnTo>
                    <a:pt x="212" y="25"/>
                  </a:lnTo>
                  <a:lnTo>
                    <a:pt x="230" y="35"/>
                  </a:lnTo>
                  <a:lnTo>
                    <a:pt x="244" y="46"/>
                  </a:lnTo>
                  <a:lnTo>
                    <a:pt x="254" y="59"/>
                  </a:lnTo>
                  <a:lnTo>
                    <a:pt x="258" y="75"/>
                  </a:lnTo>
                  <a:lnTo>
                    <a:pt x="259" y="73"/>
                  </a:lnTo>
                  <a:lnTo>
                    <a:pt x="260" y="69"/>
                  </a:lnTo>
                  <a:lnTo>
                    <a:pt x="265" y="62"/>
                  </a:lnTo>
                  <a:lnTo>
                    <a:pt x="270" y="54"/>
                  </a:lnTo>
                  <a:lnTo>
                    <a:pt x="279" y="44"/>
                  </a:lnTo>
                  <a:lnTo>
                    <a:pt x="292" y="34"/>
                  </a:lnTo>
                  <a:lnTo>
                    <a:pt x="309" y="24"/>
                  </a:lnTo>
                  <a:lnTo>
                    <a:pt x="329" y="15"/>
                  </a:lnTo>
                  <a:lnTo>
                    <a:pt x="355" y="7"/>
                  </a:lnTo>
                  <a:lnTo>
                    <a:pt x="387" y="0"/>
                  </a:lnTo>
                  <a:lnTo>
                    <a:pt x="540" y="0"/>
                  </a:lnTo>
                  <a:lnTo>
                    <a:pt x="564" y="3"/>
                  </a:lnTo>
                  <a:lnTo>
                    <a:pt x="588" y="6"/>
                  </a:lnTo>
                  <a:lnTo>
                    <a:pt x="613" y="11"/>
                  </a:lnTo>
                  <a:lnTo>
                    <a:pt x="635" y="17"/>
                  </a:lnTo>
                  <a:lnTo>
                    <a:pt x="655" y="25"/>
                  </a:lnTo>
                  <a:lnTo>
                    <a:pt x="673" y="35"/>
                  </a:lnTo>
                  <a:lnTo>
                    <a:pt x="687" y="46"/>
                  </a:lnTo>
                  <a:lnTo>
                    <a:pt x="697" y="59"/>
                  </a:lnTo>
                  <a:lnTo>
                    <a:pt x="701" y="75"/>
                  </a:lnTo>
                  <a:lnTo>
                    <a:pt x="703" y="73"/>
                  </a:lnTo>
                  <a:lnTo>
                    <a:pt x="705" y="69"/>
                  </a:lnTo>
                  <a:lnTo>
                    <a:pt x="708" y="62"/>
                  </a:lnTo>
                  <a:lnTo>
                    <a:pt x="714" y="54"/>
                  </a:lnTo>
                  <a:lnTo>
                    <a:pt x="723" y="44"/>
                  </a:lnTo>
                  <a:lnTo>
                    <a:pt x="735" y="34"/>
                  </a:lnTo>
                  <a:lnTo>
                    <a:pt x="752" y="24"/>
                  </a:lnTo>
                  <a:lnTo>
                    <a:pt x="773" y="15"/>
                  </a:lnTo>
                  <a:lnTo>
                    <a:pt x="799" y="7"/>
                  </a:lnTo>
                  <a:lnTo>
                    <a:pt x="830" y="0"/>
                  </a:lnTo>
                  <a:lnTo>
                    <a:pt x="983" y="0"/>
                  </a:lnTo>
                  <a:lnTo>
                    <a:pt x="1008" y="3"/>
                  </a:lnTo>
                  <a:lnTo>
                    <a:pt x="1032" y="6"/>
                  </a:lnTo>
                  <a:lnTo>
                    <a:pt x="1056" y="11"/>
                  </a:lnTo>
                  <a:lnTo>
                    <a:pt x="1078" y="17"/>
                  </a:lnTo>
                  <a:lnTo>
                    <a:pt x="1099" y="25"/>
                  </a:lnTo>
                  <a:lnTo>
                    <a:pt x="1116" y="35"/>
                  </a:lnTo>
                  <a:lnTo>
                    <a:pt x="1130" y="46"/>
                  </a:lnTo>
                  <a:lnTo>
                    <a:pt x="1140" y="59"/>
                  </a:lnTo>
                  <a:lnTo>
                    <a:pt x="1146" y="75"/>
                  </a:lnTo>
                  <a:lnTo>
                    <a:pt x="1146" y="73"/>
                  </a:lnTo>
                  <a:lnTo>
                    <a:pt x="1148" y="69"/>
                  </a:lnTo>
                  <a:lnTo>
                    <a:pt x="1151" y="62"/>
                  </a:lnTo>
                  <a:lnTo>
                    <a:pt x="1158" y="54"/>
                  </a:lnTo>
                  <a:lnTo>
                    <a:pt x="1167" y="44"/>
                  </a:lnTo>
                  <a:lnTo>
                    <a:pt x="1179" y="34"/>
                  </a:lnTo>
                  <a:lnTo>
                    <a:pt x="1195" y="24"/>
                  </a:lnTo>
                  <a:lnTo>
                    <a:pt x="1216" y="15"/>
                  </a:lnTo>
                  <a:lnTo>
                    <a:pt x="1242" y="7"/>
                  </a:lnTo>
                  <a:lnTo>
                    <a:pt x="1273" y="0"/>
                  </a:lnTo>
                  <a:lnTo>
                    <a:pt x="1428" y="0"/>
                  </a:lnTo>
                  <a:lnTo>
                    <a:pt x="1452" y="3"/>
                  </a:lnTo>
                  <a:lnTo>
                    <a:pt x="1476" y="6"/>
                  </a:lnTo>
                  <a:lnTo>
                    <a:pt x="1499" y="11"/>
                  </a:lnTo>
                  <a:lnTo>
                    <a:pt x="1522" y="17"/>
                  </a:lnTo>
                  <a:lnTo>
                    <a:pt x="1543" y="25"/>
                  </a:lnTo>
                  <a:lnTo>
                    <a:pt x="1561" y="35"/>
                  </a:lnTo>
                  <a:lnTo>
                    <a:pt x="1575" y="46"/>
                  </a:lnTo>
                  <a:lnTo>
                    <a:pt x="1585" y="59"/>
                  </a:lnTo>
                  <a:lnTo>
                    <a:pt x="1589" y="75"/>
                  </a:lnTo>
                  <a:lnTo>
                    <a:pt x="1590" y="73"/>
                  </a:lnTo>
                  <a:lnTo>
                    <a:pt x="1591" y="69"/>
                  </a:lnTo>
                  <a:lnTo>
                    <a:pt x="1596" y="62"/>
                  </a:lnTo>
                  <a:lnTo>
                    <a:pt x="1601" y="54"/>
                  </a:lnTo>
                  <a:lnTo>
                    <a:pt x="1610" y="44"/>
                  </a:lnTo>
                  <a:lnTo>
                    <a:pt x="1623" y="34"/>
                  </a:lnTo>
                  <a:lnTo>
                    <a:pt x="1640" y="24"/>
                  </a:lnTo>
                  <a:lnTo>
                    <a:pt x="1660" y="15"/>
                  </a:lnTo>
                  <a:lnTo>
                    <a:pt x="1686" y="7"/>
                  </a:lnTo>
                  <a:lnTo>
                    <a:pt x="1717" y="0"/>
                  </a:lnTo>
                  <a:lnTo>
                    <a:pt x="1825" y="0"/>
                  </a:lnTo>
                  <a:lnTo>
                    <a:pt x="1825" y="712"/>
                  </a:lnTo>
                  <a:lnTo>
                    <a:pt x="1822" y="740"/>
                  </a:lnTo>
                  <a:lnTo>
                    <a:pt x="1813" y="768"/>
                  </a:lnTo>
                  <a:lnTo>
                    <a:pt x="1798" y="793"/>
                  </a:lnTo>
                  <a:lnTo>
                    <a:pt x="1779" y="814"/>
                  </a:lnTo>
                  <a:lnTo>
                    <a:pt x="1756" y="831"/>
                  </a:lnTo>
                  <a:lnTo>
                    <a:pt x="1728" y="845"/>
                  </a:lnTo>
                  <a:lnTo>
                    <a:pt x="1699" y="854"/>
                  </a:lnTo>
                  <a:lnTo>
                    <a:pt x="1667" y="857"/>
                  </a:lnTo>
                  <a:lnTo>
                    <a:pt x="158" y="857"/>
                  </a:lnTo>
                  <a:lnTo>
                    <a:pt x="127" y="854"/>
                  </a:lnTo>
                  <a:lnTo>
                    <a:pt x="97" y="845"/>
                  </a:lnTo>
                  <a:lnTo>
                    <a:pt x="71" y="831"/>
                  </a:lnTo>
                  <a:lnTo>
                    <a:pt x="46" y="814"/>
                  </a:lnTo>
                  <a:lnTo>
                    <a:pt x="28" y="792"/>
                  </a:lnTo>
                  <a:lnTo>
                    <a:pt x="12" y="768"/>
                  </a:lnTo>
                  <a:lnTo>
                    <a:pt x="4" y="740"/>
                  </a:lnTo>
                  <a:lnTo>
                    <a:pt x="0" y="7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94" name="Freeform 679"/>
          <p:cNvSpPr>
            <a:spLocks noEditPoints="1"/>
          </p:cNvSpPr>
          <p:nvPr/>
        </p:nvSpPr>
        <p:spPr bwMode="auto">
          <a:xfrm>
            <a:off x="9208065" y="2345879"/>
            <a:ext cx="504825" cy="500063"/>
          </a:xfrm>
          <a:custGeom>
            <a:avLst/>
            <a:gdLst>
              <a:gd name="T0" fmla="*/ 618 w 3176"/>
              <a:gd name="T1" fmla="*/ 2229 h 3143"/>
              <a:gd name="T2" fmla="*/ 593 w 3176"/>
              <a:gd name="T3" fmla="*/ 2296 h 3143"/>
              <a:gd name="T4" fmla="*/ 633 w 3176"/>
              <a:gd name="T5" fmla="*/ 2358 h 3143"/>
              <a:gd name="T6" fmla="*/ 705 w 3176"/>
              <a:gd name="T7" fmla="*/ 2366 h 3143"/>
              <a:gd name="T8" fmla="*/ 757 w 3176"/>
              <a:gd name="T9" fmla="*/ 2315 h 3143"/>
              <a:gd name="T10" fmla="*/ 750 w 3176"/>
              <a:gd name="T11" fmla="*/ 2244 h 3143"/>
              <a:gd name="T12" fmla="*/ 686 w 3176"/>
              <a:gd name="T13" fmla="*/ 2204 h 3143"/>
              <a:gd name="T14" fmla="*/ 1054 w 3176"/>
              <a:gd name="T15" fmla="*/ 1514 h 3143"/>
              <a:gd name="T16" fmla="*/ 665 w 3176"/>
              <a:gd name="T17" fmla="*/ 1889 h 3143"/>
              <a:gd name="T18" fmla="*/ 648 w 3176"/>
              <a:gd name="T19" fmla="*/ 1974 h 3143"/>
              <a:gd name="T20" fmla="*/ 698 w 3176"/>
              <a:gd name="T21" fmla="*/ 2047 h 3143"/>
              <a:gd name="T22" fmla="*/ 784 w 3176"/>
              <a:gd name="T23" fmla="*/ 2065 h 3143"/>
              <a:gd name="T24" fmla="*/ 1178 w 3176"/>
              <a:gd name="T25" fmla="*/ 1701 h 3143"/>
              <a:gd name="T26" fmla="*/ 1212 w 3176"/>
              <a:gd name="T27" fmla="*/ 1620 h 3143"/>
              <a:gd name="T28" fmla="*/ 1178 w 3176"/>
              <a:gd name="T29" fmla="*/ 1539 h 3143"/>
              <a:gd name="T30" fmla="*/ 1097 w 3176"/>
              <a:gd name="T31" fmla="*/ 1506 h 3143"/>
              <a:gd name="T32" fmla="*/ 2392 w 3176"/>
              <a:gd name="T33" fmla="*/ 1343 h 3143"/>
              <a:gd name="T34" fmla="*/ 2418 w 3176"/>
              <a:gd name="T35" fmla="*/ 1280 h 3143"/>
              <a:gd name="T36" fmla="*/ 2392 w 3176"/>
              <a:gd name="T37" fmla="*/ 1216 h 3143"/>
              <a:gd name="T38" fmla="*/ 1835 w 3176"/>
              <a:gd name="T39" fmla="*/ 763 h 3143"/>
              <a:gd name="T40" fmla="*/ 1864 w 3176"/>
              <a:gd name="T41" fmla="*/ 955 h 3143"/>
              <a:gd name="T42" fmla="*/ 1864 w 3176"/>
              <a:gd name="T43" fmla="*/ 1012 h 3143"/>
              <a:gd name="T44" fmla="*/ 1814 w 3176"/>
              <a:gd name="T45" fmla="*/ 1041 h 3143"/>
              <a:gd name="T46" fmla="*/ 1670 w 3176"/>
              <a:gd name="T47" fmla="*/ 923 h 3143"/>
              <a:gd name="T48" fmla="*/ 1731 w 3176"/>
              <a:gd name="T49" fmla="*/ 1106 h 3143"/>
              <a:gd name="T50" fmla="*/ 1716 w 3176"/>
              <a:gd name="T51" fmla="*/ 1162 h 3143"/>
              <a:gd name="T52" fmla="*/ 1660 w 3176"/>
              <a:gd name="T53" fmla="*/ 1176 h 3143"/>
              <a:gd name="T54" fmla="*/ 1475 w 3176"/>
              <a:gd name="T55" fmla="*/ 1116 h 3143"/>
              <a:gd name="T56" fmla="*/ 1595 w 3176"/>
              <a:gd name="T57" fmla="*/ 1258 h 3143"/>
              <a:gd name="T58" fmla="*/ 1565 w 3176"/>
              <a:gd name="T59" fmla="*/ 1308 h 3143"/>
              <a:gd name="T60" fmla="*/ 1508 w 3176"/>
              <a:gd name="T61" fmla="*/ 1308 h 3143"/>
              <a:gd name="T62" fmla="*/ 1438 w 3176"/>
              <a:gd name="T63" fmla="*/ 1355 h 3143"/>
              <a:gd name="T64" fmla="*/ 1454 w 3176"/>
              <a:gd name="T65" fmla="*/ 1410 h 3143"/>
              <a:gd name="T66" fmla="*/ 1413 w 3176"/>
              <a:gd name="T67" fmla="*/ 1450 h 3143"/>
              <a:gd name="T68" fmla="*/ 1356 w 3176"/>
              <a:gd name="T69" fmla="*/ 1436 h 3143"/>
              <a:gd name="T70" fmla="*/ 2088 w 3176"/>
              <a:gd name="T71" fmla="*/ 916 h 3143"/>
              <a:gd name="T72" fmla="*/ 1892 w 3176"/>
              <a:gd name="T73" fmla="*/ 751 h 3143"/>
              <a:gd name="T74" fmla="*/ 2368 w 3176"/>
              <a:gd name="T75" fmla="*/ 8 h 3143"/>
              <a:gd name="T76" fmla="*/ 3157 w 3176"/>
              <a:gd name="T77" fmla="*/ 780 h 3143"/>
              <a:gd name="T78" fmla="*/ 3174 w 3176"/>
              <a:gd name="T79" fmla="*/ 864 h 3143"/>
              <a:gd name="T80" fmla="*/ 3124 w 3176"/>
              <a:gd name="T81" fmla="*/ 938 h 3143"/>
              <a:gd name="T82" fmla="*/ 3038 w 3176"/>
              <a:gd name="T83" fmla="*/ 955 h 3143"/>
              <a:gd name="T84" fmla="*/ 2692 w 3176"/>
              <a:gd name="T85" fmla="*/ 640 h 3143"/>
              <a:gd name="T86" fmla="*/ 2708 w 3176"/>
              <a:gd name="T87" fmla="*/ 1218 h 3143"/>
              <a:gd name="T88" fmla="*/ 2716 w 3176"/>
              <a:gd name="T89" fmla="*/ 1317 h 3143"/>
              <a:gd name="T90" fmla="*/ 1445 w 3176"/>
              <a:gd name="T91" fmla="*/ 2607 h 3143"/>
              <a:gd name="T92" fmla="*/ 1301 w 3176"/>
              <a:gd name="T93" fmla="*/ 2695 h 3143"/>
              <a:gd name="T94" fmla="*/ 1132 w 3176"/>
              <a:gd name="T95" fmla="*/ 2711 h 3143"/>
              <a:gd name="T96" fmla="*/ 160 w 3176"/>
              <a:gd name="T97" fmla="*/ 3133 h 3143"/>
              <a:gd name="T98" fmla="*/ 73 w 3176"/>
              <a:gd name="T99" fmla="*/ 3133 h 3143"/>
              <a:gd name="T100" fmla="*/ 8 w 3176"/>
              <a:gd name="T101" fmla="*/ 3071 h 3143"/>
              <a:gd name="T102" fmla="*/ 8 w 3176"/>
              <a:gd name="T103" fmla="*/ 2985 h 3143"/>
              <a:gd name="T104" fmla="*/ 434 w 3176"/>
              <a:gd name="T105" fmla="*/ 2024 h 3143"/>
              <a:gd name="T106" fmla="*/ 450 w 3176"/>
              <a:gd name="T107" fmla="*/ 1860 h 3143"/>
              <a:gd name="T108" fmla="*/ 539 w 3176"/>
              <a:gd name="T109" fmla="*/ 1718 h 3143"/>
              <a:gd name="T110" fmla="*/ 1836 w 3176"/>
              <a:gd name="T111" fmla="*/ 457 h 3143"/>
              <a:gd name="T112" fmla="*/ 1929 w 3176"/>
              <a:gd name="T113" fmla="*/ 457 h 3143"/>
              <a:gd name="T114" fmla="*/ 2252 w 3176"/>
              <a:gd name="T115" fmla="*/ 754 h 3143"/>
              <a:gd name="T116" fmla="*/ 2218 w 3176"/>
              <a:gd name="T117" fmla="*/ 157 h 3143"/>
              <a:gd name="T118" fmla="*/ 2218 w 3176"/>
              <a:gd name="T119" fmla="*/ 71 h 3143"/>
              <a:gd name="T120" fmla="*/ 2281 w 3176"/>
              <a:gd name="T121" fmla="*/ 8 h 3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76" h="3143">
                <a:moveTo>
                  <a:pt x="668" y="2204"/>
                </a:moveTo>
                <a:lnTo>
                  <a:pt x="650" y="2208"/>
                </a:lnTo>
                <a:lnTo>
                  <a:pt x="633" y="2216"/>
                </a:lnTo>
                <a:lnTo>
                  <a:pt x="618" y="2229"/>
                </a:lnTo>
                <a:lnTo>
                  <a:pt x="606" y="2244"/>
                </a:lnTo>
                <a:lnTo>
                  <a:pt x="597" y="2260"/>
                </a:lnTo>
                <a:lnTo>
                  <a:pt x="593" y="2278"/>
                </a:lnTo>
                <a:lnTo>
                  <a:pt x="593" y="2296"/>
                </a:lnTo>
                <a:lnTo>
                  <a:pt x="597" y="2315"/>
                </a:lnTo>
                <a:lnTo>
                  <a:pt x="606" y="2332"/>
                </a:lnTo>
                <a:lnTo>
                  <a:pt x="618" y="2347"/>
                </a:lnTo>
                <a:lnTo>
                  <a:pt x="633" y="2358"/>
                </a:lnTo>
                <a:lnTo>
                  <a:pt x="650" y="2366"/>
                </a:lnTo>
                <a:lnTo>
                  <a:pt x="668" y="2370"/>
                </a:lnTo>
                <a:lnTo>
                  <a:pt x="686" y="2370"/>
                </a:lnTo>
                <a:lnTo>
                  <a:pt x="705" y="2366"/>
                </a:lnTo>
                <a:lnTo>
                  <a:pt x="722" y="2358"/>
                </a:lnTo>
                <a:lnTo>
                  <a:pt x="738" y="2347"/>
                </a:lnTo>
                <a:lnTo>
                  <a:pt x="750" y="2332"/>
                </a:lnTo>
                <a:lnTo>
                  <a:pt x="757" y="2315"/>
                </a:lnTo>
                <a:lnTo>
                  <a:pt x="761" y="2296"/>
                </a:lnTo>
                <a:lnTo>
                  <a:pt x="761" y="2278"/>
                </a:lnTo>
                <a:lnTo>
                  <a:pt x="757" y="2260"/>
                </a:lnTo>
                <a:lnTo>
                  <a:pt x="750" y="2244"/>
                </a:lnTo>
                <a:lnTo>
                  <a:pt x="738" y="2229"/>
                </a:lnTo>
                <a:lnTo>
                  <a:pt x="722" y="2216"/>
                </a:lnTo>
                <a:lnTo>
                  <a:pt x="705" y="2208"/>
                </a:lnTo>
                <a:lnTo>
                  <a:pt x="686" y="2204"/>
                </a:lnTo>
                <a:lnTo>
                  <a:pt x="668" y="2204"/>
                </a:lnTo>
                <a:close/>
                <a:moveTo>
                  <a:pt x="1097" y="1506"/>
                </a:moveTo>
                <a:lnTo>
                  <a:pt x="1075" y="1508"/>
                </a:lnTo>
                <a:lnTo>
                  <a:pt x="1054" y="1514"/>
                </a:lnTo>
                <a:lnTo>
                  <a:pt x="1033" y="1525"/>
                </a:lnTo>
                <a:lnTo>
                  <a:pt x="1015" y="1539"/>
                </a:lnTo>
                <a:lnTo>
                  <a:pt x="680" y="1870"/>
                </a:lnTo>
                <a:lnTo>
                  <a:pt x="665" y="1889"/>
                </a:lnTo>
                <a:lnTo>
                  <a:pt x="655" y="1909"/>
                </a:lnTo>
                <a:lnTo>
                  <a:pt x="648" y="1930"/>
                </a:lnTo>
                <a:lnTo>
                  <a:pt x="645" y="1952"/>
                </a:lnTo>
                <a:lnTo>
                  <a:pt x="648" y="1974"/>
                </a:lnTo>
                <a:lnTo>
                  <a:pt x="655" y="1995"/>
                </a:lnTo>
                <a:lnTo>
                  <a:pt x="665" y="2015"/>
                </a:lnTo>
                <a:lnTo>
                  <a:pt x="680" y="2032"/>
                </a:lnTo>
                <a:lnTo>
                  <a:pt x="698" y="2047"/>
                </a:lnTo>
                <a:lnTo>
                  <a:pt x="718" y="2058"/>
                </a:lnTo>
                <a:lnTo>
                  <a:pt x="740" y="2065"/>
                </a:lnTo>
                <a:lnTo>
                  <a:pt x="762" y="2067"/>
                </a:lnTo>
                <a:lnTo>
                  <a:pt x="784" y="2065"/>
                </a:lnTo>
                <a:lnTo>
                  <a:pt x="805" y="2058"/>
                </a:lnTo>
                <a:lnTo>
                  <a:pt x="826" y="2047"/>
                </a:lnTo>
                <a:lnTo>
                  <a:pt x="844" y="2032"/>
                </a:lnTo>
                <a:lnTo>
                  <a:pt x="1178" y="1701"/>
                </a:lnTo>
                <a:lnTo>
                  <a:pt x="1194" y="1683"/>
                </a:lnTo>
                <a:lnTo>
                  <a:pt x="1204" y="1664"/>
                </a:lnTo>
                <a:lnTo>
                  <a:pt x="1210" y="1643"/>
                </a:lnTo>
                <a:lnTo>
                  <a:pt x="1212" y="1620"/>
                </a:lnTo>
                <a:lnTo>
                  <a:pt x="1210" y="1599"/>
                </a:lnTo>
                <a:lnTo>
                  <a:pt x="1204" y="1577"/>
                </a:lnTo>
                <a:lnTo>
                  <a:pt x="1194" y="1558"/>
                </a:lnTo>
                <a:lnTo>
                  <a:pt x="1178" y="1539"/>
                </a:lnTo>
                <a:lnTo>
                  <a:pt x="1160" y="1525"/>
                </a:lnTo>
                <a:lnTo>
                  <a:pt x="1141" y="1514"/>
                </a:lnTo>
                <a:lnTo>
                  <a:pt x="1119" y="1508"/>
                </a:lnTo>
                <a:lnTo>
                  <a:pt x="1097" y="1506"/>
                </a:lnTo>
                <a:close/>
                <a:moveTo>
                  <a:pt x="2251" y="1078"/>
                </a:moveTo>
                <a:lnTo>
                  <a:pt x="1602" y="1719"/>
                </a:lnTo>
                <a:lnTo>
                  <a:pt x="1809" y="1920"/>
                </a:lnTo>
                <a:lnTo>
                  <a:pt x="2392" y="1343"/>
                </a:lnTo>
                <a:lnTo>
                  <a:pt x="2403" y="1329"/>
                </a:lnTo>
                <a:lnTo>
                  <a:pt x="2411" y="1314"/>
                </a:lnTo>
                <a:lnTo>
                  <a:pt x="2416" y="1297"/>
                </a:lnTo>
                <a:lnTo>
                  <a:pt x="2418" y="1280"/>
                </a:lnTo>
                <a:lnTo>
                  <a:pt x="2416" y="1262"/>
                </a:lnTo>
                <a:lnTo>
                  <a:pt x="2411" y="1246"/>
                </a:lnTo>
                <a:lnTo>
                  <a:pt x="2403" y="1231"/>
                </a:lnTo>
                <a:lnTo>
                  <a:pt x="2392" y="1216"/>
                </a:lnTo>
                <a:lnTo>
                  <a:pt x="2251" y="1078"/>
                </a:lnTo>
                <a:close/>
                <a:moveTo>
                  <a:pt x="1873" y="751"/>
                </a:moveTo>
                <a:lnTo>
                  <a:pt x="1854" y="755"/>
                </a:lnTo>
                <a:lnTo>
                  <a:pt x="1835" y="763"/>
                </a:lnTo>
                <a:lnTo>
                  <a:pt x="1819" y="776"/>
                </a:lnTo>
                <a:lnTo>
                  <a:pt x="1752" y="842"/>
                </a:lnTo>
                <a:lnTo>
                  <a:pt x="1855" y="943"/>
                </a:lnTo>
                <a:lnTo>
                  <a:pt x="1864" y="955"/>
                </a:lnTo>
                <a:lnTo>
                  <a:pt x="1870" y="969"/>
                </a:lnTo>
                <a:lnTo>
                  <a:pt x="1871" y="984"/>
                </a:lnTo>
                <a:lnTo>
                  <a:pt x="1870" y="998"/>
                </a:lnTo>
                <a:lnTo>
                  <a:pt x="1864" y="1012"/>
                </a:lnTo>
                <a:lnTo>
                  <a:pt x="1855" y="1024"/>
                </a:lnTo>
                <a:lnTo>
                  <a:pt x="1842" y="1033"/>
                </a:lnTo>
                <a:lnTo>
                  <a:pt x="1828" y="1039"/>
                </a:lnTo>
                <a:lnTo>
                  <a:pt x="1814" y="1041"/>
                </a:lnTo>
                <a:lnTo>
                  <a:pt x="1799" y="1039"/>
                </a:lnTo>
                <a:lnTo>
                  <a:pt x="1785" y="1033"/>
                </a:lnTo>
                <a:lnTo>
                  <a:pt x="1773" y="1024"/>
                </a:lnTo>
                <a:lnTo>
                  <a:pt x="1670" y="923"/>
                </a:lnTo>
                <a:lnTo>
                  <a:pt x="1614" y="980"/>
                </a:lnTo>
                <a:lnTo>
                  <a:pt x="1716" y="1081"/>
                </a:lnTo>
                <a:lnTo>
                  <a:pt x="1726" y="1093"/>
                </a:lnTo>
                <a:lnTo>
                  <a:pt x="1731" y="1106"/>
                </a:lnTo>
                <a:lnTo>
                  <a:pt x="1733" y="1121"/>
                </a:lnTo>
                <a:lnTo>
                  <a:pt x="1731" y="1135"/>
                </a:lnTo>
                <a:lnTo>
                  <a:pt x="1726" y="1150"/>
                </a:lnTo>
                <a:lnTo>
                  <a:pt x="1716" y="1162"/>
                </a:lnTo>
                <a:lnTo>
                  <a:pt x="1703" y="1171"/>
                </a:lnTo>
                <a:lnTo>
                  <a:pt x="1690" y="1176"/>
                </a:lnTo>
                <a:lnTo>
                  <a:pt x="1676" y="1178"/>
                </a:lnTo>
                <a:lnTo>
                  <a:pt x="1660" y="1176"/>
                </a:lnTo>
                <a:lnTo>
                  <a:pt x="1647" y="1171"/>
                </a:lnTo>
                <a:lnTo>
                  <a:pt x="1635" y="1162"/>
                </a:lnTo>
                <a:lnTo>
                  <a:pt x="1532" y="1061"/>
                </a:lnTo>
                <a:lnTo>
                  <a:pt x="1475" y="1116"/>
                </a:lnTo>
                <a:lnTo>
                  <a:pt x="1577" y="1217"/>
                </a:lnTo>
                <a:lnTo>
                  <a:pt x="1587" y="1230"/>
                </a:lnTo>
                <a:lnTo>
                  <a:pt x="1593" y="1244"/>
                </a:lnTo>
                <a:lnTo>
                  <a:pt x="1595" y="1258"/>
                </a:lnTo>
                <a:lnTo>
                  <a:pt x="1593" y="1273"/>
                </a:lnTo>
                <a:lnTo>
                  <a:pt x="1587" y="1286"/>
                </a:lnTo>
                <a:lnTo>
                  <a:pt x="1577" y="1298"/>
                </a:lnTo>
                <a:lnTo>
                  <a:pt x="1565" y="1308"/>
                </a:lnTo>
                <a:lnTo>
                  <a:pt x="1551" y="1314"/>
                </a:lnTo>
                <a:lnTo>
                  <a:pt x="1536" y="1316"/>
                </a:lnTo>
                <a:lnTo>
                  <a:pt x="1522" y="1314"/>
                </a:lnTo>
                <a:lnTo>
                  <a:pt x="1508" y="1308"/>
                </a:lnTo>
                <a:lnTo>
                  <a:pt x="1496" y="1298"/>
                </a:lnTo>
                <a:lnTo>
                  <a:pt x="1393" y="1197"/>
                </a:lnTo>
                <a:lnTo>
                  <a:pt x="1336" y="1254"/>
                </a:lnTo>
                <a:lnTo>
                  <a:pt x="1438" y="1355"/>
                </a:lnTo>
                <a:lnTo>
                  <a:pt x="1449" y="1367"/>
                </a:lnTo>
                <a:lnTo>
                  <a:pt x="1454" y="1380"/>
                </a:lnTo>
                <a:lnTo>
                  <a:pt x="1456" y="1396"/>
                </a:lnTo>
                <a:lnTo>
                  <a:pt x="1454" y="1410"/>
                </a:lnTo>
                <a:lnTo>
                  <a:pt x="1449" y="1424"/>
                </a:lnTo>
                <a:lnTo>
                  <a:pt x="1438" y="1436"/>
                </a:lnTo>
                <a:lnTo>
                  <a:pt x="1426" y="1445"/>
                </a:lnTo>
                <a:lnTo>
                  <a:pt x="1413" y="1450"/>
                </a:lnTo>
                <a:lnTo>
                  <a:pt x="1398" y="1452"/>
                </a:lnTo>
                <a:lnTo>
                  <a:pt x="1383" y="1450"/>
                </a:lnTo>
                <a:lnTo>
                  <a:pt x="1369" y="1445"/>
                </a:lnTo>
                <a:lnTo>
                  <a:pt x="1356" y="1436"/>
                </a:lnTo>
                <a:lnTo>
                  <a:pt x="1255" y="1335"/>
                </a:lnTo>
                <a:lnTo>
                  <a:pt x="1230" y="1359"/>
                </a:lnTo>
                <a:lnTo>
                  <a:pt x="1436" y="1560"/>
                </a:lnTo>
                <a:lnTo>
                  <a:pt x="2088" y="916"/>
                </a:lnTo>
                <a:lnTo>
                  <a:pt x="1947" y="776"/>
                </a:lnTo>
                <a:lnTo>
                  <a:pt x="1930" y="763"/>
                </a:lnTo>
                <a:lnTo>
                  <a:pt x="1912" y="755"/>
                </a:lnTo>
                <a:lnTo>
                  <a:pt x="1892" y="751"/>
                </a:lnTo>
                <a:lnTo>
                  <a:pt x="1873" y="751"/>
                </a:lnTo>
                <a:close/>
                <a:moveTo>
                  <a:pt x="2324" y="0"/>
                </a:moveTo>
                <a:lnTo>
                  <a:pt x="2347" y="2"/>
                </a:lnTo>
                <a:lnTo>
                  <a:pt x="2368" y="8"/>
                </a:lnTo>
                <a:lnTo>
                  <a:pt x="2389" y="18"/>
                </a:lnTo>
                <a:lnTo>
                  <a:pt x="2406" y="33"/>
                </a:lnTo>
                <a:lnTo>
                  <a:pt x="3143" y="762"/>
                </a:lnTo>
                <a:lnTo>
                  <a:pt x="3157" y="780"/>
                </a:lnTo>
                <a:lnTo>
                  <a:pt x="3168" y="799"/>
                </a:lnTo>
                <a:lnTo>
                  <a:pt x="3174" y="821"/>
                </a:lnTo>
                <a:lnTo>
                  <a:pt x="3176" y="843"/>
                </a:lnTo>
                <a:lnTo>
                  <a:pt x="3174" y="864"/>
                </a:lnTo>
                <a:lnTo>
                  <a:pt x="3168" y="885"/>
                </a:lnTo>
                <a:lnTo>
                  <a:pt x="3157" y="906"/>
                </a:lnTo>
                <a:lnTo>
                  <a:pt x="3143" y="924"/>
                </a:lnTo>
                <a:lnTo>
                  <a:pt x="3124" y="938"/>
                </a:lnTo>
                <a:lnTo>
                  <a:pt x="3105" y="948"/>
                </a:lnTo>
                <a:lnTo>
                  <a:pt x="3083" y="955"/>
                </a:lnTo>
                <a:lnTo>
                  <a:pt x="3061" y="957"/>
                </a:lnTo>
                <a:lnTo>
                  <a:pt x="3038" y="955"/>
                </a:lnTo>
                <a:lnTo>
                  <a:pt x="3017" y="948"/>
                </a:lnTo>
                <a:lnTo>
                  <a:pt x="2997" y="938"/>
                </a:lnTo>
                <a:lnTo>
                  <a:pt x="2979" y="924"/>
                </a:lnTo>
                <a:lnTo>
                  <a:pt x="2692" y="640"/>
                </a:lnTo>
                <a:lnTo>
                  <a:pt x="2414" y="916"/>
                </a:lnTo>
                <a:lnTo>
                  <a:pt x="2677" y="1175"/>
                </a:lnTo>
                <a:lnTo>
                  <a:pt x="2695" y="1196"/>
                </a:lnTo>
                <a:lnTo>
                  <a:pt x="2708" y="1218"/>
                </a:lnTo>
                <a:lnTo>
                  <a:pt x="2716" y="1242"/>
                </a:lnTo>
                <a:lnTo>
                  <a:pt x="2720" y="1267"/>
                </a:lnTo>
                <a:lnTo>
                  <a:pt x="2720" y="1292"/>
                </a:lnTo>
                <a:lnTo>
                  <a:pt x="2716" y="1317"/>
                </a:lnTo>
                <a:lnTo>
                  <a:pt x="2708" y="1341"/>
                </a:lnTo>
                <a:lnTo>
                  <a:pt x="2695" y="1363"/>
                </a:lnTo>
                <a:lnTo>
                  <a:pt x="2677" y="1383"/>
                </a:lnTo>
                <a:lnTo>
                  <a:pt x="1445" y="2607"/>
                </a:lnTo>
                <a:lnTo>
                  <a:pt x="1414" y="2635"/>
                </a:lnTo>
                <a:lnTo>
                  <a:pt x="1378" y="2660"/>
                </a:lnTo>
                <a:lnTo>
                  <a:pt x="1341" y="2680"/>
                </a:lnTo>
                <a:lnTo>
                  <a:pt x="1301" y="2695"/>
                </a:lnTo>
                <a:lnTo>
                  <a:pt x="1260" y="2706"/>
                </a:lnTo>
                <a:lnTo>
                  <a:pt x="1218" y="2713"/>
                </a:lnTo>
                <a:lnTo>
                  <a:pt x="1175" y="2714"/>
                </a:lnTo>
                <a:lnTo>
                  <a:pt x="1132" y="2711"/>
                </a:lnTo>
                <a:lnTo>
                  <a:pt x="665" y="2647"/>
                </a:lnTo>
                <a:lnTo>
                  <a:pt x="197" y="3109"/>
                </a:lnTo>
                <a:lnTo>
                  <a:pt x="179" y="3123"/>
                </a:lnTo>
                <a:lnTo>
                  <a:pt x="160" y="3133"/>
                </a:lnTo>
                <a:lnTo>
                  <a:pt x="138" y="3139"/>
                </a:lnTo>
                <a:lnTo>
                  <a:pt x="116" y="3143"/>
                </a:lnTo>
                <a:lnTo>
                  <a:pt x="94" y="3139"/>
                </a:lnTo>
                <a:lnTo>
                  <a:pt x="73" y="3133"/>
                </a:lnTo>
                <a:lnTo>
                  <a:pt x="52" y="3123"/>
                </a:lnTo>
                <a:lnTo>
                  <a:pt x="34" y="3109"/>
                </a:lnTo>
                <a:lnTo>
                  <a:pt x="19" y="3091"/>
                </a:lnTo>
                <a:lnTo>
                  <a:pt x="8" y="3071"/>
                </a:lnTo>
                <a:lnTo>
                  <a:pt x="2" y="3049"/>
                </a:lnTo>
                <a:lnTo>
                  <a:pt x="0" y="3028"/>
                </a:lnTo>
                <a:lnTo>
                  <a:pt x="2" y="3006"/>
                </a:lnTo>
                <a:lnTo>
                  <a:pt x="8" y="2985"/>
                </a:lnTo>
                <a:lnTo>
                  <a:pt x="19" y="2965"/>
                </a:lnTo>
                <a:lnTo>
                  <a:pt x="34" y="2947"/>
                </a:lnTo>
                <a:lnTo>
                  <a:pt x="495" y="2492"/>
                </a:lnTo>
                <a:lnTo>
                  <a:pt x="434" y="2024"/>
                </a:lnTo>
                <a:lnTo>
                  <a:pt x="431" y="1983"/>
                </a:lnTo>
                <a:lnTo>
                  <a:pt x="433" y="1941"/>
                </a:lnTo>
                <a:lnTo>
                  <a:pt x="439" y="1900"/>
                </a:lnTo>
                <a:lnTo>
                  <a:pt x="450" y="1860"/>
                </a:lnTo>
                <a:lnTo>
                  <a:pt x="466" y="1822"/>
                </a:lnTo>
                <a:lnTo>
                  <a:pt x="486" y="1785"/>
                </a:lnTo>
                <a:lnTo>
                  <a:pt x="510" y="1751"/>
                </a:lnTo>
                <a:lnTo>
                  <a:pt x="539" y="1718"/>
                </a:lnTo>
                <a:lnTo>
                  <a:pt x="1778" y="494"/>
                </a:lnTo>
                <a:lnTo>
                  <a:pt x="1795" y="479"/>
                </a:lnTo>
                <a:lnTo>
                  <a:pt x="1815" y="466"/>
                </a:lnTo>
                <a:lnTo>
                  <a:pt x="1836" y="457"/>
                </a:lnTo>
                <a:lnTo>
                  <a:pt x="1860" y="452"/>
                </a:lnTo>
                <a:lnTo>
                  <a:pt x="1883" y="450"/>
                </a:lnTo>
                <a:lnTo>
                  <a:pt x="1907" y="452"/>
                </a:lnTo>
                <a:lnTo>
                  <a:pt x="1929" y="457"/>
                </a:lnTo>
                <a:lnTo>
                  <a:pt x="1951" y="466"/>
                </a:lnTo>
                <a:lnTo>
                  <a:pt x="1970" y="479"/>
                </a:lnTo>
                <a:lnTo>
                  <a:pt x="1989" y="494"/>
                </a:lnTo>
                <a:lnTo>
                  <a:pt x="2252" y="754"/>
                </a:lnTo>
                <a:lnTo>
                  <a:pt x="2529" y="479"/>
                </a:lnTo>
                <a:lnTo>
                  <a:pt x="2243" y="195"/>
                </a:lnTo>
                <a:lnTo>
                  <a:pt x="2228" y="177"/>
                </a:lnTo>
                <a:lnTo>
                  <a:pt x="2218" y="157"/>
                </a:lnTo>
                <a:lnTo>
                  <a:pt x="2211" y="137"/>
                </a:lnTo>
                <a:lnTo>
                  <a:pt x="2209" y="114"/>
                </a:lnTo>
                <a:lnTo>
                  <a:pt x="2211" y="92"/>
                </a:lnTo>
                <a:lnTo>
                  <a:pt x="2218" y="71"/>
                </a:lnTo>
                <a:lnTo>
                  <a:pt x="2228" y="52"/>
                </a:lnTo>
                <a:lnTo>
                  <a:pt x="2243" y="33"/>
                </a:lnTo>
                <a:lnTo>
                  <a:pt x="2261" y="18"/>
                </a:lnTo>
                <a:lnTo>
                  <a:pt x="2281" y="8"/>
                </a:lnTo>
                <a:lnTo>
                  <a:pt x="2303" y="2"/>
                </a:lnTo>
                <a:lnTo>
                  <a:pt x="23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5" name="Freeform 18"/>
          <p:cNvSpPr>
            <a:spLocks noEditPoints="1"/>
          </p:cNvSpPr>
          <p:nvPr/>
        </p:nvSpPr>
        <p:spPr bwMode="auto">
          <a:xfrm>
            <a:off x="6446714" y="3068681"/>
            <a:ext cx="520700" cy="577850"/>
          </a:xfrm>
          <a:custGeom>
            <a:avLst/>
            <a:gdLst>
              <a:gd name="T0" fmla="*/ 710 w 2956"/>
              <a:gd name="T1" fmla="*/ 1539 h 3277"/>
              <a:gd name="T2" fmla="*/ 422 w 2956"/>
              <a:gd name="T3" fmla="*/ 1737 h 3277"/>
              <a:gd name="T4" fmla="*/ 710 w 2956"/>
              <a:gd name="T5" fmla="*/ 1935 h 3277"/>
              <a:gd name="T6" fmla="*/ 786 w 2956"/>
              <a:gd name="T7" fmla="*/ 2081 h 3277"/>
              <a:gd name="T8" fmla="*/ 1056 w 2956"/>
              <a:gd name="T9" fmla="*/ 1794 h 3277"/>
              <a:gd name="T10" fmla="*/ 1102 w 2956"/>
              <a:gd name="T11" fmla="*/ 1703 h 3277"/>
              <a:gd name="T12" fmla="*/ 823 w 2956"/>
              <a:gd name="T13" fmla="*/ 1428 h 3277"/>
              <a:gd name="T14" fmla="*/ 2290 w 2956"/>
              <a:gd name="T15" fmla="*/ 358 h 3277"/>
              <a:gd name="T16" fmla="*/ 2017 w 2956"/>
              <a:gd name="T17" fmla="*/ 640 h 3277"/>
              <a:gd name="T18" fmla="*/ 2001 w 2956"/>
              <a:gd name="T19" fmla="*/ 741 h 3277"/>
              <a:gd name="T20" fmla="*/ 2277 w 2956"/>
              <a:gd name="T21" fmla="*/ 1018 h 3277"/>
              <a:gd name="T22" fmla="*/ 2378 w 2956"/>
              <a:gd name="T23" fmla="*/ 1003 h 3277"/>
              <a:gd name="T24" fmla="*/ 2658 w 2956"/>
              <a:gd name="T25" fmla="*/ 728 h 3277"/>
              <a:gd name="T26" fmla="*/ 2612 w 2956"/>
              <a:gd name="T27" fmla="*/ 637 h 3277"/>
              <a:gd name="T28" fmla="*/ 2342 w 2956"/>
              <a:gd name="T29" fmla="*/ 350 h 3277"/>
              <a:gd name="T30" fmla="*/ 482 w 2956"/>
              <a:gd name="T31" fmla="*/ 430 h 3277"/>
              <a:gd name="T32" fmla="*/ 320 w 2956"/>
              <a:gd name="T33" fmla="*/ 723 h 3277"/>
              <a:gd name="T34" fmla="*/ 295 w 2956"/>
              <a:gd name="T35" fmla="*/ 1076 h 3277"/>
              <a:gd name="T36" fmla="*/ 362 w 2956"/>
              <a:gd name="T37" fmla="*/ 1174 h 3277"/>
              <a:gd name="T38" fmla="*/ 415 w 2956"/>
              <a:gd name="T39" fmla="*/ 1108 h 3277"/>
              <a:gd name="T40" fmla="*/ 422 w 2956"/>
              <a:gd name="T41" fmla="*/ 792 h 3277"/>
              <a:gd name="T42" fmla="*/ 548 w 2956"/>
              <a:gd name="T43" fmla="*/ 527 h 3277"/>
              <a:gd name="T44" fmla="*/ 716 w 2956"/>
              <a:gd name="T45" fmla="*/ 409 h 3277"/>
              <a:gd name="T46" fmla="*/ 675 w 2956"/>
              <a:gd name="T47" fmla="*/ 327 h 3277"/>
              <a:gd name="T48" fmla="*/ 2350 w 2956"/>
              <a:gd name="T49" fmla="*/ 53 h 3277"/>
              <a:gd name="T50" fmla="*/ 2747 w 2956"/>
              <a:gd name="T51" fmla="*/ 330 h 3277"/>
              <a:gd name="T52" fmla="*/ 2941 w 2956"/>
              <a:gd name="T53" fmla="*/ 801 h 3277"/>
              <a:gd name="T54" fmla="*/ 2921 w 2956"/>
              <a:gd name="T55" fmla="*/ 1478 h 3277"/>
              <a:gd name="T56" fmla="*/ 2782 w 2956"/>
              <a:gd name="T57" fmla="*/ 2149 h 3277"/>
              <a:gd name="T58" fmla="*/ 2626 w 2956"/>
              <a:gd name="T59" fmla="*/ 2803 h 3277"/>
              <a:gd name="T60" fmla="*/ 2419 w 2956"/>
              <a:gd name="T61" fmla="*/ 3218 h 3277"/>
              <a:gd name="T62" fmla="*/ 2221 w 2956"/>
              <a:gd name="T63" fmla="*/ 3242 h 3277"/>
              <a:gd name="T64" fmla="*/ 2068 w 2956"/>
              <a:gd name="T65" fmla="*/ 3030 h 3277"/>
              <a:gd name="T66" fmla="*/ 1956 w 2956"/>
              <a:gd name="T67" fmla="*/ 2708 h 3277"/>
              <a:gd name="T68" fmla="*/ 1834 w 2956"/>
              <a:gd name="T69" fmla="*/ 2646 h 3277"/>
              <a:gd name="T70" fmla="*/ 1739 w 2956"/>
              <a:gd name="T71" fmla="*/ 2819 h 3277"/>
              <a:gd name="T72" fmla="*/ 1542 w 2956"/>
              <a:gd name="T73" fmla="*/ 2955 h 3277"/>
              <a:gd name="T74" fmla="*/ 1294 w 2956"/>
              <a:gd name="T75" fmla="*/ 2861 h 3277"/>
              <a:gd name="T76" fmla="*/ 1118 w 2956"/>
              <a:gd name="T77" fmla="*/ 2627 h 3277"/>
              <a:gd name="T78" fmla="*/ 930 w 2956"/>
              <a:gd name="T79" fmla="*/ 2992 h 3277"/>
              <a:gd name="T80" fmla="*/ 826 w 2956"/>
              <a:gd name="T81" fmla="*/ 3187 h 3277"/>
              <a:gd name="T82" fmla="*/ 658 w 2956"/>
              <a:gd name="T83" fmla="*/ 3274 h 3277"/>
              <a:gd name="T84" fmla="*/ 494 w 2956"/>
              <a:gd name="T85" fmla="*/ 3129 h 3277"/>
              <a:gd name="T86" fmla="*/ 402 w 2956"/>
              <a:gd name="T87" fmla="*/ 2934 h 3277"/>
              <a:gd name="T88" fmla="*/ 152 w 2956"/>
              <a:gd name="T89" fmla="*/ 2041 h 3277"/>
              <a:gd name="T90" fmla="*/ 6 w 2956"/>
              <a:gd name="T91" fmla="*/ 1083 h 3277"/>
              <a:gd name="T92" fmla="*/ 61 w 2956"/>
              <a:gd name="T93" fmla="*/ 574 h 3277"/>
              <a:gd name="T94" fmla="*/ 283 w 2956"/>
              <a:gd name="T95" fmla="*/ 222 h 3277"/>
              <a:gd name="T96" fmla="*/ 594 w 2956"/>
              <a:gd name="T97" fmla="*/ 43 h 3277"/>
              <a:gd name="T98" fmla="*/ 1029 w 2956"/>
              <a:gd name="T99" fmla="*/ 38 h 3277"/>
              <a:gd name="T100" fmla="*/ 1626 w 2956"/>
              <a:gd name="T101" fmla="*/ 471 h 3277"/>
              <a:gd name="T102" fmla="*/ 1689 w 2956"/>
              <a:gd name="T103" fmla="*/ 778 h 3277"/>
              <a:gd name="T104" fmla="*/ 1729 w 2956"/>
              <a:gd name="T105" fmla="*/ 1039 h 3277"/>
              <a:gd name="T106" fmla="*/ 1805 w 2956"/>
              <a:gd name="T107" fmla="*/ 908 h 3277"/>
              <a:gd name="T108" fmla="*/ 1768 w 2956"/>
              <a:gd name="T109" fmla="*/ 501 h 3277"/>
              <a:gd name="T110" fmla="*/ 1472 w 2956"/>
              <a:gd name="T111" fmla="*/ 134 h 3277"/>
              <a:gd name="T112" fmla="*/ 1592 w 2956"/>
              <a:gd name="T113" fmla="*/ 87 h 3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56" h="3277">
                <a:moveTo>
                  <a:pt x="767" y="1389"/>
                </a:moveTo>
                <a:lnTo>
                  <a:pt x="750" y="1392"/>
                </a:lnTo>
                <a:lnTo>
                  <a:pt x="733" y="1401"/>
                </a:lnTo>
                <a:lnTo>
                  <a:pt x="721" y="1413"/>
                </a:lnTo>
                <a:lnTo>
                  <a:pt x="713" y="1428"/>
                </a:lnTo>
                <a:lnTo>
                  <a:pt x="710" y="1447"/>
                </a:lnTo>
                <a:lnTo>
                  <a:pt x="710" y="1539"/>
                </a:lnTo>
                <a:lnTo>
                  <a:pt x="571" y="1679"/>
                </a:lnTo>
                <a:lnTo>
                  <a:pt x="479" y="1679"/>
                </a:lnTo>
                <a:lnTo>
                  <a:pt x="462" y="1682"/>
                </a:lnTo>
                <a:lnTo>
                  <a:pt x="445" y="1690"/>
                </a:lnTo>
                <a:lnTo>
                  <a:pt x="433" y="1703"/>
                </a:lnTo>
                <a:lnTo>
                  <a:pt x="425" y="1718"/>
                </a:lnTo>
                <a:lnTo>
                  <a:pt x="422" y="1737"/>
                </a:lnTo>
                <a:lnTo>
                  <a:pt x="425" y="1755"/>
                </a:lnTo>
                <a:lnTo>
                  <a:pt x="433" y="1771"/>
                </a:lnTo>
                <a:lnTo>
                  <a:pt x="445" y="1783"/>
                </a:lnTo>
                <a:lnTo>
                  <a:pt x="462" y="1791"/>
                </a:lnTo>
                <a:lnTo>
                  <a:pt x="479" y="1794"/>
                </a:lnTo>
                <a:lnTo>
                  <a:pt x="571" y="1794"/>
                </a:lnTo>
                <a:lnTo>
                  <a:pt x="710" y="1935"/>
                </a:lnTo>
                <a:lnTo>
                  <a:pt x="710" y="2026"/>
                </a:lnTo>
                <a:lnTo>
                  <a:pt x="713" y="2045"/>
                </a:lnTo>
                <a:lnTo>
                  <a:pt x="721" y="2060"/>
                </a:lnTo>
                <a:lnTo>
                  <a:pt x="733" y="2073"/>
                </a:lnTo>
                <a:lnTo>
                  <a:pt x="750" y="2081"/>
                </a:lnTo>
                <a:lnTo>
                  <a:pt x="767" y="2084"/>
                </a:lnTo>
                <a:lnTo>
                  <a:pt x="786" y="2081"/>
                </a:lnTo>
                <a:lnTo>
                  <a:pt x="801" y="2073"/>
                </a:lnTo>
                <a:lnTo>
                  <a:pt x="814" y="2060"/>
                </a:lnTo>
                <a:lnTo>
                  <a:pt x="823" y="2045"/>
                </a:lnTo>
                <a:lnTo>
                  <a:pt x="826" y="2026"/>
                </a:lnTo>
                <a:lnTo>
                  <a:pt x="826" y="1935"/>
                </a:lnTo>
                <a:lnTo>
                  <a:pt x="964" y="1794"/>
                </a:lnTo>
                <a:lnTo>
                  <a:pt x="1056" y="1794"/>
                </a:lnTo>
                <a:lnTo>
                  <a:pt x="1074" y="1791"/>
                </a:lnTo>
                <a:lnTo>
                  <a:pt x="1089" y="1783"/>
                </a:lnTo>
                <a:lnTo>
                  <a:pt x="1102" y="1771"/>
                </a:lnTo>
                <a:lnTo>
                  <a:pt x="1110" y="1755"/>
                </a:lnTo>
                <a:lnTo>
                  <a:pt x="1113" y="1737"/>
                </a:lnTo>
                <a:lnTo>
                  <a:pt x="1110" y="1718"/>
                </a:lnTo>
                <a:lnTo>
                  <a:pt x="1102" y="1703"/>
                </a:lnTo>
                <a:lnTo>
                  <a:pt x="1089" y="1690"/>
                </a:lnTo>
                <a:lnTo>
                  <a:pt x="1074" y="1682"/>
                </a:lnTo>
                <a:lnTo>
                  <a:pt x="1056" y="1679"/>
                </a:lnTo>
                <a:lnTo>
                  <a:pt x="964" y="1679"/>
                </a:lnTo>
                <a:lnTo>
                  <a:pt x="826" y="1539"/>
                </a:lnTo>
                <a:lnTo>
                  <a:pt x="826" y="1447"/>
                </a:lnTo>
                <a:lnTo>
                  <a:pt x="823" y="1428"/>
                </a:lnTo>
                <a:lnTo>
                  <a:pt x="814" y="1413"/>
                </a:lnTo>
                <a:lnTo>
                  <a:pt x="801" y="1401"/>
                </a:lnTo>
                <a:lnTo>
                  <a:pt x="786" y="1392"/>
                </a:lnTo>
                <a:lnTo>
                  <a:pt x="767" y="1389"/>
                </a:lnTo>
                <a:close/>
                <a:moveTo>
                  <a:pt x="2323" y="347"/>
                </a:moveTo>
                <a:lnTo>
                  <a:pt x="2305" y="350"/>
                </a:lnTo>
                <a:lnTo>
                  <a:pt x="2290" y="358"/>
                </a:lnTo>
                <a:lnTo>
                  <a:pt x="2277" y="371"/>
                </a:lnTo>
                <a:lnTo>
                  <a:pt x="2269" y="386"/>
                </a:lnTo>
                <a:lnTo>
                  <a:pt x="2266" y="405"/>
                </a:lnTo>
                <a:lnTo>
                  <a:pt x="2266" y="496"/>
                </a:lnTo>
                <a:lnTo>
                  <a:pt x="2126" y="637"/>
                </a:lnTo>
                <a:lnTo>
                  <a:pt x="2035" y="637"/>
                </a:lnTo>
                <a:lnTo>
                  <a:pt x="2017" y="640"/>
                </a:lnTo>
                <a:lnTo>
                  <a:pt x="2001" y="648"/>
                </a:lnTo>
                <a:lnTo>
                  <a:pt x="1989" y="660"/>
                </a:lnTo>
                <a:lnTo>
                  <a:pt x="1981" y="676"/>
                </a:lnTo>
                <a:lnTo>
                  <a:pt x="1978" y="694"/>
                </a:lnTo>
                <a:lnTo>
                  <a:pt x="1981" y="713"/>
                </a:lnTo>
                <a:lnTo>
                  <a:pt x="1989" y="728"/>
                </a:lnTo>
                <a:lnTo>
                  <a:pt x="2001" y="741"/>
                </a:lnTo>
                <a:lnTo>
                  <a:pt x="2017" y="749"/>
                </a:lnTo>
                <a:lnTo>
                  <a:pt x="2035" y="752"/>
                </a:lnTo>
                <a:lnTo>
                  <a:pt x="2126" y="752"/>
                </a:lnTo>
                <a:lnTo>
                  <a:pt x="2266" y="892"/>
                </a:lnTo>
                <a:lnTo>
                  <a:pt x="2266" y="984"/>
                </a:lnTo>
                <a:lnTo>
                  <a:pt x="2269" y="1003"/>
                </a:lnTo>
                <a:lnTo>
                  <a:pt x="2277" y="1018"/>
                </a:lnTo>
                <a:lnTo>
                  <a:pt x="2290" y="1030"/>
                </a:lnTo>
                <a:lnTo>
                  <a:pt x="2305" y="1039"/>
                </a:lnTo>
                <a:lnTo>
                  <a:pt x="2323" y="1042"/>
                </a:lnTo>
                <a:lnTo>
                  <a:pt x="2342" y="1039"/>
                </a:lnTo>
                <a:lnTo>
                  <a:pt x="2357" y="1030"/>
                </a:lnTo>
                <a:lnTo>
                  <a:pt x="2370" y="1018"/>
                </a:lnTo>
                <a:lnTo>
                  <a:pt x="2378" y="1003"/>
                </a:lnTo>
                <a:lnTo>
                  <a:pt x="2381" y="984"/>
                </a:lnTo>
                <a:lnTo>
                  <a:pt x="2381" y="892"/>
                </a:lnTo>
                <a:lnTo>
                  <a:pt x="2520" y="752"/>
                </a:lnTo>
                <a:lnTo>
                  <a:pt x="2612" y="752"/>
                </a:lnTo>
                <a:lnTo>
                  <a:pt x="2630" y="749"/>
                </a:lnTo>
                <a:lnTo>
                  <a:pt x="2645" y="741"/>
                </a:lnTo>
                <a:lnTo>
                  <a:pt x="2658" y="728"/>
                </a:lnTo>
                <a:lnTo>
                  <a:pt x="2666" y="713"/>
                </a:lnTo>
                <a:lnTo>
                  <a:pt x="2669" y="694"/>
                </a:lnTo>
                <a:lnTo>
                  <a:pt x="2666" y="676"/>
                </a:lnTo>
                <a:lnTo>
                  <a:pt x="2658" y="660"/>
                </a:lnTo>
                <a:lnTo>
                  <a:pt x="2645" y="648"/>
                </a:lnTo>
                <a:lnTo>
                  <a:pt x="2630" y="640"/>
                </a:lnTo>
                <a:lnTo>
                  <a:pt x="2612" y="637"/>
                </a:lnTo>
                <a:lnTo>
                  <a:pt x="2520" y="637"/>
                </a:lnTo>
                <a:lnTo>
                  <a:pt x="2381" y="496"/>
                </a:lnTo>
                <a:lnTo>
                  <a:pt x="2381" y="405"/>
                </a:lnTo>
                <a:lnTo>
                  <a:pt x="2378" y="386"/>
                </a:lnTo>
                <a:lnTo>
                  <a:pt x="2370" y="371"/>
                </a:lnTo>
                <a:lnTo>
                  <a:pt x="2357" y="358"/>
                </a:lnTo>
                <a:lnTo>
                  <a:pt x="2342" y="350"/>
                </a:lnTo>
                <a:lnTo>
                  <a:pt x="2323" y="347"/>
                </a:lnTo>
                <a:close/>
                <a:moveTo>
                  <a:pt x="660" y="326"/>
                </a:moveTo>
                <a:lnTo>
                  <a:pt x="644" y="329"/>
                </a:lnTo>
                <a:lnTo>
                  <a:pt x="599" y="349"/>
                </a:lnTo>
                <a:lnTo>
                  <a:pt x="556" y="373"/>
                </a:lnTo>
                <a:lnTo>
                  <a:pt x="517" y="400"/>
                </a:lnTo>
                <a:lnTo>
                  <a:pt x="482" y="430"/>
                </a:lnTo>
                <a:lnTo>
                  <a:pt x="449" y="465"/>
                </a:lnTo>
                <a:lnTo>
                  <a:pt x="421" y="503"/>
                </a:lnTo>
                <a:lnTo>
                  <a:pt x="394" y="542"/>
                </a:lnTo>
                <a:lnTo>
                  <a:pt x="371" y="585"/>
                </a:lnTo>
                <a:lnTo>
                  <a:pt x="351" y="629"/>
                </a:lnTo>
                <a:lnTo>
                  <a:pt x="334" y="676"/>
                </a:lnTo>
                <a:lnTo>
                  <a:pt x="320" y="723"/>
                </a:lnTo>
                <a:lnTo>
                  <a:pt x="309" y="773"/>
                </a:lnTo>
                <a:lnTo>
                  <a:pt x="300" y="822"/>
                </a:lnTo>
                <a:lnTo>
                  <a:pt x="294" y="873"/>
                </a:lnTo>
                <a:lnTo>
                  <a:pt x="290" y="924"/>
                </a:lnTo>
                <a:lnTo>
                  <a:pt x="289" y="975"/>
                </a:lnTo>
                <a:lnTo>
                  <a:pt x="291" y="1025"/>
                </a:lnTo>
                <a:lnTo>
                  <a:pt x="295" y="1076"/>
                </a:lnTo>
                <a:lnTo>
                  <a:pt x="302" y="1125"/>
                </a:lnTo>
                <a:lnTo>
                  <a:pt x="306" y="1141"/>
                </a:lnTo>
                <a:lnTo>
                  <a:pt x="315" y="1154"/>
                </a:lnTo>
                <a:lnTo>
                  <a:pt x="327" y="1166"/>
                </a:lnTo>
                <a:lnTo>
                  <a:pt x="342" y="1172"/>
                </a:lnTo>
                <a:lnTo>
                  <a:pt x="358" y="1174"/>
                </a:lnTo>
                <a:lnTo>
                  <a:pt x="362" y="1174"/>
                </a:lnTo>
                <a:lnTo>
                  <a:pt x="366" y="1174"/>
                </a:lnTo>
                <a:lnTo>
                  <a:pt x="382" y="1169"/>
                </a:lnTo>
                <a:lnTo>
                  <a:pt x="394" y="1161"/>
                </a:lnTo>
                <a:lnTo>
                  <a:pt x="404" y="1150"/>
                </a:lnTo>
                <a:lnTo>
                  <a:pt x="411" y="1138"/>
                </a:lnTo>
                <a:lnTo>
                  <a:pt x="415" y="1123"/>
                </a:lnTo>
                <a:lnTo>
                  <a:pt x="415" y="1108"/>
                </a:lnTo>
                <a:lnTo>
                  <a:pt x="409" y="1063"/>
                </a:lnTo>
                <a:lnTo>
                  <a:pt x="406" y="1018"/>
                </a:lnTo>
                <a:lnTo>
                  <a:pt x="404" y="973"/>
                </a:lnTo>
                <a:lnTo>
                  <a:pt x="405" y="927"/>
                </a:lnTo>
                <a:lnTo>
                  <a:pt x="408" y="882"/>
                </a:lnTo>
                <a:lnTo>
                  <a:pt x="413" y="837"/>
                </a:lnTo>
                <a:lnTo>
                  <a:pt x="422" y="792"/>
                </a:lnTo>
                <a:lnTo>
                  <a:pt x="432" y="749"/>
                </a:lnTo>
                <a:lnTo>
                  <a:pt x="444" y="707"/>
                </a:lnTo>
                <a:lnTo>
                  <a:pt x="460" y="667"/>
                </a:lnTo>
                <a:lnTo>
                  <a:pt x="477" y="628"/>
                </a:lnTo>
                <a:lnTo>
                  <a:pt x="499" y="591"/>
                </a:lnTo>
                <a:lnTo>
                  <a:pt x="521" y="558"/>
                </a:lnTo>
                <a:lnTo>
                  <a:pt x="548" y="527"/>
                </a:lnTo>
                <a:lnTo>
                  <a:pt x="578" y="500"/>
                </a:lnTo>
                <a:lnTo>
                  <a:pt x="609" y="476"/>
                </a:lnTo>
                <a:lnTo>
                  <a:pt x="645" y="455"/>
                </a:lnTo>
                <a:lnTo>
                  <a:pt x="683" y="439"/>
                </a:lnTo>
                <a:lnTo>
                  <a:pt x="697" y="432"/>
                </a:lnTo>
                <a:lnTo>
                  <a:pt x="708" y="421"/>
                </a:lnTo>
                <a:lnTo>
                  <a:pt x="716" y="409"/>
                </a:lnTo>
                <a:lnTo>
                  <a:pt x="721" y="395"/>
                </a:lnTo>
                <a:lnTo>
                  <a:pt x="721" y="380"/>
                </a:lnTo>
                <a:lnTo>
                  <a:pt x="718" y="365"/>
                </a:lnTo>
                <a:lnTo>
                  <a:pt x="711" y="351"/>
                </a:lnTo>
                <a:lnTo>
                  <a:pt x="702" y="340"/>
                </a:lnTo>
                <a:lnTo>
                  <a:pt x="688" y="332"/>
                </a:lnTo>
                <a:lnTo>
                  <a:pt x="675" y="327"/>
                </a:lnTo>
                <a:lnTo>
                  <a:pt x="660" y="326"/>
                </a:lnTo>
                <a:close/>
                <a:moveTo>
                  <a:pt x="2029" y="0"/>
                </a:moveTo>
                <a:lnTo>
                  <a:pt x="2097" y="2"/>
                </a:lnTo>
                <a:lnTo>
                  <a:pt x="2162" y="8"/>
                </a:lnTo>
                <a:lnTo>
                  <a:pt x="2227" y="19"/>
                </a:lnTo>
                <a:lnTo>
                  <a:pt x="2290" y="34"/>
                </a:lnTo>
                <a:lnTo>
                  <a:pt x="2350" y="53"/>
                </a:lnTo>
                <a:lnTo>
                  <a:pt x="2409" y="76"/>
                </a:lnTo>
                <a:lnTo>
                  <a:pt x="2464" y="104"/>
                </a:lnTo>
                <a:lnTo>
                  <a:pt x="2516" y="135"/>
                </a:lnTo>
                <a:lnTo>
                  <a:pt x="2582" y="180"/>
                </a:lnTo>
                <a:lnTo>
                  <a:pt x="2642" y="227"/>
                </a:lnTo>
                <a:lnTo>
                  <a:pt x="2698" y="278"/>
                </a:lnTo>
                <a:lnTo>
                  <a:pt x="2747" y="330"/>
                </a:lnTo>
                <a:lnTo>
                  <a:pt x="2791" y="385"/>
                </a:lnTo>
                <a:lnTo>
                  <a:pt x="2829" y="441"/>
                </a:lnTo>
                <a:lnTo>
                  <a:pt x="2861" y="499"/>
                </a:lnTo>
                <a:lnTo>
                  <a:pt x="2887" y="557"/>
                </a:lnTo>
                <a:lnTo>
                  <a:pt x="2905" y="616"/>
                </a:lnTo>
                <a:lnTo>
                  <a:pt x="2927" y="708"/>
                </a:lnTo>
                <a:lnTo>
                  <a:pt x="2941" y="801"/>
                </a:lnTo>
                <a:lnTo>
                  <a:pt x="2951" y="895"/>
                </a:lnTo>
                <a:lnTo>
                  <a:pt x="2956" y="991"/>
                </a:lnTo>
                <a:lnTo>
                  <a:pt x="2956" y="1087"/>
                </a:lnTo>
                <a:lnTo>
                  <a:pt x="2953" y="1184"/>
                </a:lnTo>
                <a:lnTo>
                  <a:pt x="2946" y="1282"/>
                </a:lnTo>
                <a:lnTo>
                  <a:pt x="2936" y="1380"/>
                </a:lnTo>
                <a:lnTo>
                  <a:pt x="2921" y="1478"/>
                </a:lnTo>
                <a:lnTo>
                  <a:pt x="2906" y="1576"/>
                </a:lnTo>
                <a:lnTo>
                  <a:pt x="2888" y="1674"/>
                </a:lnTo>
                <a:lnTo>
                  <a:pt x="2868" y="1771"/>
                </a:lnTo>
                <a:lnTo>
                  <a:pt x="2848" y="1867"/>
                </a:lnTo>
                <a:lnTo>
                  <a:pt x="2826" y="1962"/>
                </a:lnTo>
                <a:lnTo>
                  <a:pt x="2803" y="2056"/>
                </a:lnTo>
                <a:lnTo>
                  <a:pt x="2782" y="2149"/>
                </a:lnTo>
                <a:lnTo>
                  <a:pt x="2751" y="2279"/>
                </a:lnTo>
                <a:lnTo>
                  <a:pt x="2721" y="2405"/>
                </a:lnTo>
                <a:lnTo>
                  <a:pt x="2705" y="2480"/>
                </a:lnTo>
                <a:lnTo>
                  <a:pt x="2688" y="2560"/>
                </a:lnTo>
                <a:lnTo>
                  <a:pt x="2669" y="2642"/>
                </a:lnTo>
                <a:lnTo>
                  <a:pt x="2649" y="2722"/>
                </a:lnTo>
                <a:lnTo>
                  <a:pt x="2626" y="2803"/>
                </a:lnTo>
                <a:lnTo>
                  <a:pt x="2600" y="2883"/>
                </a:lnTo>
                <a:lnTo>
                  <a:pt x="2571" y="2961"/>
                </a:lnTo>
                <a:lnTo>
                  <a:pt x="2537" y="3039"/>
                </a:lnTo>
                <a:lnTo>
                  <a:pt x="2497" y="3114"/>
                </a:lnTo>
                <a:lnTo>
                  <a:pt x="2472" y="3155"/>
                </a:lnTo>
                <a:lnTo>
                  <a:pt x="2445" y="3189"/>
                </a:lnTo>
                <a:lnTo>
                  <a:pt x="2419" y="3218"/>
                </a:lnTo>
                <a:lnTo>
                  <a:pt x="2392" y="3240"/>
                </a:lnTo>
                <a:lnTo>
                  <a:pt x="2363" y="3255"/>
                </a:lnTo>
                <a:lnTo>
                  <a:pt x="2335" y="3264"/>
                </a:lnTo>
                <a:lnTo>
                  <a:pt x="2305" y="3268"/>
                </a:lnTo>
                <a:lnTo>
                  <a:pt x="2275" y="3264"/>
                </a:lnTo>
                <a:lnTo>
                  <a:pt x="2247" y="3256"/>
                </a:lnTo>
                <a:lnTo>
                  <a:pt x="2221" y="3242"/>
                </a:lnTo>
                <a:lnTo>
                  <a:pt x="2195" y="3223"/>
                </a:lnTo>
                <a:lnTo>
                  <a:pt x="2172" y="3200"/>
                </a:lnTo>
                <a:lnTo>
                  <a:pt x="2148" y="3173"/>
                </a:lnTo>
                <a:lnTo>
                  <a:pt x="2126" y="3142"/>
                </a:lnTo>
                <a:lnTo>
                  <a:pt x="2106" y="3107"/>
                </a:lnTo>
                <a:lnTo>
                  <a:pt x="2086" y="3071"/>
                </a:lnTo>
                <a:lnTo>
                  <a:pt x="2068" y="3030"/>
                </a:lnTo>
                <a:lnTo>
                  <a:pt x="2051" y="2989"/>
                </a:lnTo>
                <a:lnTo>
                  <a:pt x="2033" y="2947"/>
                </a:lnTo>
                <a:lnTo>
                  <a:pt x="2017" y="2903"/>
                </a:lnTo>
                <a:lnTo>
                  <a:pt x="2001" y="2858"/>
                </a:lnTo>
                <a:lnTo>
                  <a:pt x="1987" y="2813"/>
                </a:lnTo>
                <a:lnTo>
                  <a:pt x="1972" y="2761"/>
                </a:lnTo>
                <a:lnTo>
                  <a:pt x="1956" y="2708"/>
                </a:lnTo>
                <a:lnTo>
                  <a:pt x="1943" y="2655"/>
                </a:lnTo>
                <a:lnTo>
                  <a:pt x="1923" y="2583"/>
                </a:lnTo>
                <a:lnTo>
                  <a:pt x="1903" y="2513"/>
                </a:lnTo>
                <a:lnTo>
                  <a:pt x="1881" y="2556"/>
                </a:lnTo>
                <a:lnTo>
                  <a:pt x="1860" y="2596"/>
                </a:lnTo>
                <a:lnTo>
                  <a:pt x="1846" y="2622"/>
                </a:lnTo>
                <a:lnTo>
                  <a:pt x="1834" y="2646"/>
                </a:lnTo>
                <a:lnTo>
                  <a:pt x="1823" y="2668"/>
                </a:lnTo>
                <a:lnTo>
                  <a:pt x="1820" y="2676"/>
                </a:lnTo>
                <a:lnTo>
                  <a:pt x="1805" y="2703"/>
                </a:lnTo>
                <a:lnTo>
                  <a:pt x="1791" y="2731"/>
                </a:lnTo>
                <a:lnTo>
                  <a:pt x="1776" y="2761"/>
                </a:lnTo>
                <a:lnTo>
                  <a:pt x="1758" y="2790"/>
                </a:lnTo>
                <a:lnTo>
                  <a:pt x="1739" y="2819"/>
                </a:lnTo>
                <a:lnTo>
                  <a:pt x="1718" y="2847"/>
                </a:lnTo>
                <a:lnTo>
                  <a:pt x="1695" y="2873"/>
                </a:lnTo>
                <a:lnTo>
                  <a:pt x="1669" y="2896"/>
                </a:lnTo>
                <a:lnTo>
                  <a:pt x="1641" y="2917"/>
                </a:lnTo>
                <a:lnTo>
                  <a:pt x="1610" y="2935"/>
                </a:lnTo>
                <a:lnTo>
                  <a:pt x="1577" y="2947"/>
                </a:lnTo>
                <a:lnTo>
                  <a:pt x="1542" y="2955"/>
                </a:lnTo>
                <a:lnTo>
                  <a:pt x="1507" y="2957"/>
                </a:lnTo>
                <a:lnTo>
                  <a:pt x="1467" y="2954"/>
                </a:lnTo>
                <a:lnTo>
                  <a:pt x="1430" y="2945"/>
                </a:lnTo>
                <a:lnTo>
                  <a:pt x="1393" y="2930"/>
                </a:lnTo>
                <a:lnTo>
                  <a:pt x="1358" y="2912"/>
                </a:lnTo>
                <a:lnTo>
                  <a:pt x="1325" y="2888"/>
                </a:lnTo>
                <a:lnTo>
                  <a:pt x="1294" y="2861"/>
                </a:lnTo>
                <a:lnTo>
                  <a:pt x="1263" y="2831"/>
                </a:lnTo>
                <a:lnTo>
                  <a:pt x="1234" y="2800"/>
                </a:lnTo>
                <a:lnTo>
                  <a:pt x="1207" y="2767"/>
                </a:lnTo>
                <a:lnTo>
                  <a:pt x="1183" y="2731"/>
                </a:lnTo>
                <a:lnTo>
                  <a:pt x="1159" y="2696"/>
                </a:lnTo>
                <a:lnTo>
                  <a:pt x="1138" y="2661"/>
                </a:lnTo>
                <a:lnTo>
                  <a:pt x="1118" y="2627"/>
                </a:lnTo>
                <a:lnTo>
                  <a:pt x="1101" y="2594"/>
                </a:lnTo>
                <a:lnTo>
                  <a:pt x="1085" y="2563"/>
                </a:lnTo>
                <a:lnTo>
                  <a:pt x="1055" y="2642"/>
                </a:lnTo>
                <a:lnTo>
                  <a:pt x="1026" y="2721"/>
                </a:lnTo>
                <a:lnTo>
                  <a:pt x="998" y="2803"/>
                </a:lnTo>
                <a:lnTo>
                  <a:pt x="965" y="2897"/>
                </a:lnTo>
                <a:lnTo>
                  <a:pt x="930" y="2992"/>
                </a:lnTo>
                <a:lnTo>
                  <a:pt x="920" y="3019"/>
                </a:lnTo>
                <a:lnTo>
                  <a:pt x="909" y="3047"/>
                </a:lnTo>
                <a:lnTo>
                  <a:pt x="896" y="3075"/>
                </a:lnTo>
                <a:lnTo>
                  <a:pt x="882" y="3104"/>
                </a:lnTo>
                <a:lnTo>
                  <a:pt x="866" y="3133"/>
                </a:lnTo>
                <a:lnTo>
                  <a:pt x="847" y="3160"/>
                </a:lnTo>
                <a:lnTo>
                  <a:pt x="826" y="3187"/>
                </a:lnTo>
                <a:lnTo>
                  <a:pt x="802" y="3212"/>
                </a:lnTo>
                <a:lnTo>
                  <a:pt x="775" y="3235"/>
                </a:lnTo>
                <a:lnTo>
                  <a:pt x="745" y="3255"/>
                </a:lnTo>
                <a:lnTo>
                  <a:pt x="711" y="3272"/>
                </a:lnTo>
                <a:lnTo>
                  <a:pt x="700" y="3277"/>
                </a:lnTo>
                <a:lnTo>
                  <a:pt x="688" y="3277"/>
                </a:lnTo>
                <a:lnTo>
                  <a:pt x="658" y="3274"/>
                </a:lnTo>
                <a:lnTo>
                  <a:pt x="630" y="3264"/>
                </a:lnTo>
                <a:lnTo>
                  <a:pt x="603" y="3251"/>
                </a:lnTo>
                <a:lnTo>
                  <a:pt x="578" y="3234"/>
                </a:lnTo>
                <a:lnTo>
                  <a:pt x="555" y="3212"/>
                </a:lnTo>
                <a:lnTo>
                  <a:pt x="533" y="3186"/>
                </a:lnTo>
                <a:lnTo>
                  <a:pt x="513" y="3159"/>
                </a:lnTo>
                <a:lnTo>
                  <a:pt x="494" y="3129"/>
                </a:lnTo>
                <a:lnTo>
                  <a:pt x="477" y="3100"/>
                </a:lnTo>
                <a:lnTo>
                  <a:pt x="461" y="3069"/>
                </a:lnTo>
                <a:lnTo>
                  <a:pt x="446" y="3038"/>
                </a:lnTo>
                <a:lnTo>
                  <a:pt x="433" y="3007"/>
                </a:lnTo>
                <a:lnTo>
                  <a:pt x="421" y="2978"/>
                </a:lnTo>
                <a:lnTo>
                  <a:pt x="409" y="2950"/>
                </a:lnTo>
                <a:lnTo>
                  <a:pt x="402" y="2934"/>
                </a:lnTo>
                <a:lnTo>
                  <a:pt x="355" y="2811"/>
                </a:lnTo>
                <a:lnTo>
                  <a:pt x="312" y="2686"/>
                </a:lnTo>
                <a:lnTo>
                  <a:pt x="273" y="2559"/>
                </a:lnTo>
                <a:lnTo>
                  <a:pt x="238" y="2431"/>
                </a:lnTo>
                <a:lnTo>
                  <a:pt x="206" y="2302"/>
                </a:lnTo>
                <a:lnTo>
                  <a:pt x="178" y="2172"/>
                </a:lnTo>
                <a:lnTo>
                  <a:pt x="152" y="2041"/>
                </a:lnTo>
                <a:lnTo>
                  <a:pt x="128" y="1910"/>
                </a:lnTo>
                <a:lnTo>
                  <a:pt x="107" y="1778"/>
                </a:lnTo>
                <a:lnTo>
                  <a:pt x="86" y="1646"/>
                </a:lnTo>
                <a:lnTo>
                  <a:pt x="67" y="1515"/>
                </a:lnTo>
                <a:lnTo>
                  <a:pt x="48" y="1384"/>
                </a:lnTo>
                <a:lnTo>
                  <a:pt x="16" y="1168"/>
                </a:lnTo>
                <a:lnTo>
                  <a:pt x="6" y="1083"/>
                </a:lnTo>
                <a:lnTo>
                  <a:pt x="0" y="1002"/>
                </a:lnTo>
                <a:lnTo>
                  <a:pt x="0" y="922"/>
                </a:lnTo>
                <a:lnTo>
                  <a:pt x="4" y="846"/>
                </a:lnTo>
                <a:lnTo>
                  <a:pt x="12" y="774"/>
                </a:lnTo>
                <a:lnTo>
                  <a:pt x="25" y="704"/>
                </a:lnTo>
                <a:lnTo>
                  <a:pt x="41" y="638"/>
                </a:lnTo>
                <a:lnTo>
                  <a:pt x="61" y="574"/>
                </a:lnTo>
                <a:lnTo>
                  <a:pt x="84" y="514"/>
                </a:lnTo>
                <a:lnTo>
                  <a:pt x="111" y="457"/>
                </a:lnTo>
                <a:lnTo>
                  <a:pt x="140" y="404"/>
                </a:lnTo>
                <a:lnTo>
                  <a:pt x="172" y="353"/>
                </a:lnTo>
                <a:lnTo>
                  <a:pt x="206" y="306"/>
                </a:lnTo>
                <a:lnTo>
                  <a:pt x="244" y="262"/>
                </a:lnTo>
                <a:lnTo>
                  <a:pt x="283" y="222"/>
                </a:lnTo>
                <a:lnTo>
                  <a:pt x="324" y="186"/>
                </a:lnTo>
                <a:lnTo>
                  <a:pt x="366" y="153"/>
                </a:lnTo>
                <a:lnTo>
                  <a:pt x="410" y="123"/>
                </a:lnTo>
                <a:lnTo>
                  <a:pt x="455" y="98"/>
                </a:lnTo>
                <a:lnTo>
                  <a:pt x="502" y="76"/>
                </a:lnTo>
                <a:lnTo>
                  <a:pt x="549" y="57"/>
                </a:lnTo>
                <a:lnTo>
                  <a:pt x="594" y="43"/>
                </a:lnTo>
                <a:lnTo>
                  <a:pt x="642" y="32"/>
                </a:lnTo>
                <a:lnTo>
                  <a:pt x="692" y="24"/>
                </a:lnTo>
                <a:lnTo>
                  <a:pt x="746" y="19"/>
                </a:lnTo>
                <a:lnTo>
                  <a:pt x="802" y="18"/>
                </a:lnTo>
                <a:lnTo>
                  <a:pt x="878" y="20"/>
                </a:lnTo>
                <a:lnTo>
                  <a:pt x="954" y="27"/>
                </a:lnTo>
                <a:lnTo>
                  <a:pt x="1029" y="38"/>
                </a:lnTo>
                <a:lnTo>
                  <a:pt x="1104" y="52"/>
                </a:lnTo>
                <a:lnTo>
                  <a:pt x="1176" y="68"/>
                </a:lnTo>
                <a:lnTo>
                  <a:pt x="1245" y="85"/>
                </a:lnTo>
                <a:lnTo>
                  <a:pt x="1537" y="372"/>
                </a:lnTo>
                <a:lnTo>
                  <a:pt x="1573" y="405"/>
                </a:lnTo>
                <a:lnTo>
                  <a:pt x="1602" y="438"/>
                </a:lnTo>
                <a:lnTo>
                  <a:pt x="1626" y="471"/>
                </a:lnTo>
                <a:lnTo>
                  <a:pt x="1645" y="506"/>
                </a:lnTo>
                <a:lnTo>
                  <a:pt x="1661" y="543"/>
                </a:lnTo>
                <a:lnTo>
                  <a:pt x="1671" y="582"/>
                </a:lnTo>
                <a:lnTo>
                  <a:pt x="1679" y="624"/>
                </a:lnTo>
                <a:lnTo>
                  <a:pt x="1684" y="671"/>
                </a:lnTo>
                <a:lnTo>
                  <a:pt x="1688" y="722"/>
                </a:lnTo>
                <a:lnTo>
                  <a:pt x="1689" y="778"/>
                </a:lnTo>
                <a:lnTo>
                  <a:pt x="1689" y="840"/>
                </a:lnTo>
                <a:lnTo>
                  <a:pt x="1689" y="908"/>
                </a:lnTo>
                <a:lnTo>
                  <a:pt x="1689" y="984"/>
                </a:lnTo>
                <a:lnTo>
                  <a:pt x="1693" y="1003"/>
                </a:lnTo>
                <a:lnTo>
                  <a:pt x="1701" y="1018"/>
                </a:lnTo>
                <a:lnTo>
                  <a:pt x="1713" y="1030"/>
                </a:lnTo>
                <a:lnTo>
                  <a:pt x="1729" y="1039"/>
                </a:lnTo>
                <a:lnTo>
                  <a:pt x="1747" y="1042"/>
                </a:lnTo>
                <a:lnTo>
                  <a:pt x="1765" y="1039"/>
                </a:lnTo>
                <a:lnTo>
                  <a:pt x="1781" y="1030"/>
                </a:lnTo>
                <a:lnTo>
                  <a:pt x="1794" y="1018"/>
                </a:lnTo>
                <a:lnTo>
                  <a:pt x="1802" y="1003"/>
                </a:lnTo>
                <a:lnTo>
                  <a:pt x="1804" y="984"/>
                </a:lnTo>
                <a:lnTo>
                  <a:pt x="1805" y="908"/>
                </a:lnTo>
                <a:lnTo>
                  <a:pt x="1805" y="837"/>
                </a:lnTo>
                <a:lnTo>
                  <a:pt x="1804" y="771"/>
                </a:lnTo>
                <a:lnTo>
                  <a:pt x="1802" y="710"/>
                </a:lnTo>
                <a:lnTo>
                  <a:pt x="1799" y="652"/>
                </a:lnTo>
                <a:lnTo>
                  <a:pt x="1792" y="599"/>
                </a:lnTo>
                <a:lnTo>
                  <a:pt x="1783" y="548"/>
                </a:lnTo>
                <a:lnTo>
                  <a:pt x="1768" y="501"/>
                </a:lnTo>
                <a:lnTo>
                  <a:pt x="1750" y="455"/>
                </a:lnTo>
                <a:lnTo>
                  <a:pt x="1725" y="411"/>
                </a:lnTo>
                <a:lnTo>
                  <a:pt x="1696" y="369"/>
                </a:lnTo>
                <a:lnTo>
                  <a:pt x="1659" y="327"/>
                </a:lnTo>
                <a:lnTo>
                  <a:pt x="1615" y="286"/>
                </a:lnTo>
                <a:lnTo>
                  <a:pt x="1462" y="137"/>
                </a:lnTo>
                <a:lnTo>
                  <a:pt x="1472" y="134"/>
                </a:lnTo>
                <a:lnTo>
                  <a:pt x="1484" y="129"/>
                </a:lnTo>
                <a:lnTo>
                  <a:pt x="1501" y="122"/>
                </a:lnTo>
                <a:lnTo>
                  <a:pt x="1519" y="116"/>
                </a:lnTo>
                <a:lnTo>
                  <a:pt x="1540" y="108"/>
                </a:lnTo>
                <a:lnTo>
                  <a:pt x="1565" y="99"/>
                </a:lnTo>
                <a:lnTo>
                  <a:pt x="1582" y="92"/>
                </a:lnTo>
                <a:lnTo>
                  <a:pt x="1592" y="87"/>
                </a:lnTo>
                <a:lnTo>
                  <a:pt x="1663" y="61"/>
                </a:lnTo>
                <a:lnTo>
                  <a:pt x="1735" y="39"/>
                </a:lnTo>
                <a:lnTo>
                  <a:pt x="1807" y="22"/>
                </a:lnTo>
                <a:lnTo>
                  <a:pt x="1881" y="10"/>
                </a:lnTo>
                <a:lnTo>
                  <a:pt x="1955" y="2"/>
                </a:lnTo>
                <a:lnTo>
                  <a:pt x="20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96" name="Group 213"/>
          <p:cNvGrpSpPr/>
          <p:nvPr/>
        </p:nvGrpSpPr>
        <p:grpSpPr>
          <a:xfrm>
            <a:off x="7321420" y="3054394"/>
            <a:ext cx="609600" cy="609600"/>
            <a:chOff x="1563688" y="2662238"/>
            <a:chExt cx="609600" cy="609600"/>
          </a:xfrm>
          <a:solidFill>
            <a:srgbClr val="000000"/>
          </a:solidFill>
        </p:grpSpPr>
        <p:sp>
          <p:nvSpPr>
            <p:cNvPr id="897" name="Freeform 23"/>
            <p:cNvSpPr>
              <a:spLocks/>
            </p:cNvSpPr>
            <p:nvPr/>
          </p:nvSpPr>
          <p:spPr bwMode="auto">
            <a:xfrm>
              <a:off x="1766888" y="3027363"/>
              <a:ext cx="20638" cy="20638"/>
            </a:xfrm>
            <a:custGeom>
              <a:avLst/>
              <a:gdLst>
                <a:gd name="T0" fmla="*/ 58 w 115"/>
                <a:gd name="T1" fmla="*/ 0 h 115"/>
                <a:gd name="T2" fmla="*/ 75 w 115"/>
                <a:gd name="T3" fmla="*/ 3 h 115"/>
                <a:gd name="T4" fmla="*/ 92 w 115"/>
                <a:gd name="T5" fmla="*/ 11 h 115"/>
                <a:gd name="T6" fmla="*/ 104 w 115"/>
                <a:gd name="T7" fmla="*/ 24 h 115"/>
                <a:gd name="T8" fmla="*/ 112 w 115"/>
                <a:gd name="T9" fmla="*/ 39 h 115"/>
                <a:gd name="T10" fmla="*/ 115 w 115"/>
                <a:gd name="T11" fmla="*/ 57 h 115"/>
                <a:gd name="T12" fmla="*/ 112 w 115"/>
                <a:gd name="T13" fmla="*/ 75 h 115"/>
                <a:gd name="T14" fmla="*/ 104 w 115"/>
                <a:gd name="T15" fmla="*/ 91 h 115"/>
                <a:gd name="T16" fmla="*/ 92 w 115"/>
                <a:gd name="T17" fmla="*/ 103 h 115"/>
                <a:gd name="T18" fmla="*/ 75 w 115"/>
                <a:gd name="T19" fmla="*/ 112 h 115"/>
                <a:gd name="T20" fmla="*/ 58 w 115"/>
                <a:gd name="T21" fmla="*/ 115 h 115"/>
                <a:gd name="T22" fmla="*/ 40 w 115"/>
                <a:gd name="T23" fmla="*/ 112 h 115"/>
                <a:gd name="T24" fmla="*/ 24 w 115"/>
                <a:gd name="T25" fmla="*/ 103 h 115"/>
                <a:gd name="T26" fmla="*/ 12 w 115"/>
                <a:gd name="T27" fmla="*/ 91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5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3"/>
                  </a:lnTo>
                  <a:lnTo>
                    <a:pt x="75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3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24"/>
            <p:cNvSpPr>
              <a:spLocks/>
            </p:cNvSpPr>
            <p:nvPr/>
          </p:nvSpPr>
          <p:spPr bwMode="auto">
            <a:xfrm>
              <a:off x="1808163" y="2987676"/>
              <a:ext cx="19050" cy="20638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2 w 116"/>
                <a:gd name="T5" fmla="*/ 12 h 115"/>
                <a:gd name="T6" fmla="*/ 104 w 116"/>
                <a:gd name="T7" fmla="*/ 24 h 115"/>
                <a:gd name="T8" fmla="*/ 112 w 116"/>
                <a:gd name="T9" fmla="*/ 40 h 115"/>
                <a:gd name="T10" fmla="*/ 116 w 116"/>
                <a:gd name="T11" fmla="*/ 58 h 115"/>
                <a:gd name="T12" fmla="*/ 112 w 116"/>
                <a:gd name="T13" fmla="*/ 76 h 115"/>
                <a:gd name="T14" fmla="*/ 104 w 116"/>
                <a:gd name="T15" fmla="*/ 91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2 w 116"/>
                <a:gd name="T27" fmla="*/ 91 h 115"/>
                <a:gd name="T28" fmla="*/ 4 w 116"/>
                <a:gd name="T29" fmla="*/ 76 h 115"/>
                <a:gd name="T30" fmla="*/ 0 w 116"/>
                <a:gd name="T31" fmla="*/ 58 h 115"/>
                <a:gd name="T32" fmla="*/ 4 w 116"/>
                <a:gd name="T33" fmla="*/ 40 h 115"/>
                <a:gd name="T34" fmla="*/ 12 w 116"/>
                <a:gd name="T35" fmla="*/ 24 h 115"/>
                <a:gd name="T36" fmla="*/ 24 w 116"/>
                <a:gd name="T37" fmla="*/ 12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6" y="58"/>
                  </a:lnTo>
                  <a:lnTo>
                    <a:pt x="112" y="76"/>
                  </a:lnTo>
                  <a:lnTo>
                    <a:pt x="104" y="91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25"/>
            <p:cNvSpPr>
              <a:spLocks/>
            </p:cNvSpPr>
            <p:nvPr/>
          </p:nvSpPr>
          <p:spPr bwMode="auto">
            <a:xfrm>
              <a:off x="1939926" y="2987676"/>
              <a:ext cx="20638" cy="20638"/>
            </a:xfrm>
            <a:custGeom>
              <a:avLst/>
              <a:gdLst>
                <a:gd name="T0" fmla="*/ 58 w 115"/>
                <a:gd name="T1" fmla="*/ 0 h 115"/>
                <a:gd name="T2" fmla="*/ 76 w 115"/>
                <a:gd name="T3" fmla="*/ 3 h 115"/>
                <a:gd name="T4" fmla="*/ 91 w 115"/>
                <a:gd name="T5" fmla="*/ 12 h 115"/>
                <a:gd name="T6" fmla="*/ 104 w 115"/>
                <a:gd name="T7" fmla="*/ 24 h 115"/>
                <a:gd name="T8" fmla="*/ 112 w 115"/>
                <a:gd name="T9" fmla="*/ 40 h 115"/>
                <a:gd name="T10" fmla="*/ 115 w 115"/>
                <a:gd name="T11" fmla="*/ 58 h 115"/>
                <a:gd name="T12" fmla="*/ 112 w 115"/>
                <a:gd name="T13" fmla="*/ 76 h 115"/>
                <a:gd name="T14" fmla="*/ 104 w 115"/>
                <a:gd name="T15" fmla="*/ 91 h 115"/>
                <a:gd name="T16" fmla="*/ 91 w 115"/>
                <a:gd name="T17" fmla="*/ 104 h 115"/>
                <a:gd name="T18" fmla="*/ 76 w 115"/>
                <a:gd name="T19" fmla="*/ 112 h 115"/>
                <a:gd name="T20" fmla="*/ 58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2 w 115"/>
                <a:gd name="T27" fmla="*/ 91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40 h 115"/>
                <a:gd name="T34" fmla="*/ 12 w 115"/>
                <a:gd name="T35" fmla="*/ 24 h 115"/>
                <a:gd name="T36" fmla="*/ 24 w 115"/>
                <a:gd name="T37" fmla="*/ 12 h 115"/>
                <a:gd name="T38" fmla="*/ 40 w 115"/>
                <a:gd name="T39" fmla="*/ 3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1"/>
                  </a:lnTo>
                  <a:lnTo>
                    <a:pt x="91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26"/>
            <p:cNvSpPr>
              <a:spLocks noEditPoints="1"/>
            </p:cNvSpPr>
            <p:nvPr/>
          </p:nvSpPr>
          <p:spPr bwMode="auto">
            <a:xfrm>
              <a:off x="1563688" y="2662238"/>
              <a:ext cx="609600" cy="609600"/>
            </a:xfrm>
            <a:custGeom>
              <a:avLst/>
              <a:gdLst>
                <a:gd name="T0" fmla="*/ 2171 w 3456"/>
                <a:gd name="T1" fmla="*/ 3222 h 3456"/>
                <a:gd name="T2" fmla="*/ 2207 w 3456"/>
                <a:gd name="T3" fmla="*/ 3114 h 3456"/>
                <a:gd name="T4" fmla="*/ 312 w 3456"/>
                <a:gd name="T5" fmla="*/ 3041 h 3456"/>
                <a:gd name="T6" fmla="*/ 380 w 3456"/>
                <a:gd name="T7" fmla="*/ 2949 h 3456"/>
                <a:gd name="T8" fmla="*/ 3007 w 3456"/>
                <a:gd name="T9" fmla="*/ 2914 h 3456"/>
                <a:gd name="T10" fmla="*/ 3099 w 3456"/>
                <a:gd name="T11" fmla="*/ 2846 h 3456"/>
                <a:gd name="T12" fmla="*/ 1389 w 3456"/>
                <a:gd name="T13" fmla="*/ 2854 h 3456"/>
                <a:gd name="T14" fmla="*/ 1389 w 3456"/>
                <a:gd name="T15" fmla="*/ 3194 h 3456"/>
                <a:gd name="T16" fmla="*/ 1725 w 3456"/>
                <a:gd name="T17" fmla="*/ 3241 h 3456"/>
                <a:gd name="T18" fmla="*/ 1819 w 3456"/>
                <a:gd name="T19" fmla="*/ 2915 h 3456"/>
                <a:gd name="T20" fmla="*/ 1998 w 3456"/>
                <a:gd name="T21" fmla="*/ 2480 h 3456"/>
                <a:gd name="T22" fmla="*/ 2034 w 3456"/>
                <a:gd name="T23" fmla="*/ 2589 h 3456"/>
                <a:gd name="T24" fmla="*/ 3226 w 3456"/>
                <a:gd name="T25" fmla="*/ 2246 h 3456"/>
                <a:gd name="T26" fmla="*/ 3226 w 3456"/>
                <a:gd name="T27" fmla="*/ 2362 h 3456"/>
                <a:gd name="T28" fmla="*/ 3226 w 3456"/>
                <a:gd name="T29" fmla="*/ 2246 h 3456"/>
                <a:gd name="T30" fmla="*/ 213 w 3456"/>
                <a:gd name="T31" fmla="*/ 2128 h 3456"/>
                <a:gd name="T32" fmla="*/ 248 w 3456"/>
                <a:gd name="T33" fmla="*/ 2019 h 3456"/>
                <a:gd name="T34" fmla="*/ 1881 w 3456"/>
                <a:gd name="T35" fmla="*/ 1772 h 3456"/>
                <a:gd name="T36" fmla="*/ 1585 w 3456"/>
                <a:gd name="T37" fmla="*/ 1781 h 3456"/>
                <a:gd name="T38" fmla="*/ 1223 w 3456"/>
                <a:gd name="T39" fmla="*/ 1736 h 3456"/>
                <a:gd name="T40" fmla="*/ 1044 w 3456"/>
                <a:gd name="T41" fmla="*/ 1958 h 3456"/>
                <a:gd name="T42" fmla="*/ 1156 w 3456"/>
                <a:gd name="T43" fmla="*/ 2754 h 3456"/>
                <a:gd name="T44" fmla="*/ 1405 w 3456"/>
                <a:gd name="T45" fmla="*/ 2232 h 3456"/>
                <a:gd name="T46" fmla="*/ 1868 w 3456"/>
                <a:gd name="T47" fmla="*/ 2017 h 3456"/>
                <a:gd name="T48" fmla="*/ 2231 w 3456"/>
                <a:gd name="T49" fmla="*/ 2328 h 3456"/>
                <a:gd name="T50" fmla="*/ 2365 w 3456"/>
                <a:gd name="T51" fmla="*/ 2415 h 3456"/>
                <a:gd name="T52" fmla="*/ 2414 w 3456"/>
                <a:gd name="T53" fmla="*/ 1967 h 3456"/>
                <a:gd name="T54" fmla="*/ 2223 w 3456"/>
                <a:gd name="T55" fmla="*/ 1735 h 3456"/>
                <a:gd name="T56" fmla="*/ 1905 w 3456"/>
                <a:gd name="T57" fmla="*/ 194 h 3456"/>
                <a:gd name="T58" fmla="*/ 1708 w 3456"/>
                <a:gd name="T59" fmla="*/ 251 h 3456"/>
                <a:gd name="T60" fmla="*/ 1211 w 3456"/>
                <a:gd name="T61" fmla="*/ 142 h 3456"/>
                <a:gd name="T62" fmla="*/ 663 w 3456"/>
                <a:gd name="T63" fmla="*/ 273 h 3456"/>
                <a:gd name="T64" fmla="*/ 407 w 3456"/>
                <a:gd name="T65" fmla="*/ 732 h 3456"/>
                <a:gd name="T66" fmla="*/ 450 w 3456"/>
                <a:gd name="T67" fmla="*/ 1489 h 3456"/>
                <a:gd name="T68" fmla="*/ 732 w 3456"/>
                <a:gd name="T69" fmla="*/ 2755 h 3456"/>
                <a:gd name="T70" fmla="*/ 620 w 3456"/>
                <a:gd name="T71" fmla="*/ 1954 h 3456"/>
                <a:gd name="T72" fmla="*/ 621 w 3456"/>
                <a:gd name="T73" fmla="*/ 1291 h 3456"/>
                <a:gd name="T74" fmla="*/ 931 w 3456"/>
                <a:gd name="T75" fmla="*/ 947 h 3456"/>
                <a:gd name="T76" fmla="*/ 1459 w 3456"/>
                <a:gd name="T77" fmla="*/ 983 h 3456"/>
                <a:gd name="T78" fmla="*/ 1821 w 3456"/>
                <a:gd name="T79" fmla="*/ 1034 h 3456"/>
                <a:gd name="T80" fmla="*/ 2098 w 3456"/>
                <a:gd name="T81" fmla="*/ 939 h 3456"/>
                <a:gd name="T82" fmla="*/ 2566 w 3456"/>
                <a:gd name="T83" fmla="*/ 956 h 3456"/>
                <a:gd name="T84" fmla="*/ 2878 w 3456"/>
                <a:gd name="T85" fmla="*/ 1368 h 3456"/>
                <a:gd name="T86" fmla="*/ 2861 w 3456"/>
                <a:gd name="T87" fmla="*/ 1971 h 3456"/>
                <a:gd name="T88" fmla="*/ 2721 w 3456"/>
                <a:gd name="T89" fmla="*/ 2628 h 3456"/>
                <a:gd name="T90" fmla="*/ 2651 w 3456"/>
                <a:gd name="T91" fmla="*/ 3066 h 3456"/>
                <a:gd name="T92" fmla="*/ 2878 w 3456"/>
                <a:gd name="T93" fmla="*/ 2368 h 3456"/>
                <a:gd name="T94" fmla="*/ 3088 w 3456"/>
                <a:gd name="T95" fmla="*/ 1369 h 3456"/>
                <a:gd name="T96" fmla="*/ 3025 w 3456"/>
                <a:gd name="T97" fmla="*/ 544 h 3456"/>
                <a:gd name="T98" fmla="*/ 2556 w 3456"/>
                <a:gd name="T99" fmla="*/ 154 h 3456"/>
                <a:gd name="T100" fmla="*/ 2619 w 3456"/>
                <a:gd name="T101" fmla="*/ 53 h 3456"/>
                <a:gd name="T102" fmla="*/ 3129 w 3456"/>
                <a:gd name="T103" fmla="*/ 496 h 3456"/>
                <a:gd name="T104" fmla="*/ 3332 w 3456"/>
                <a:gd name="T105" fmla="*/ 1083 h 3456"/>
                <a:gd name="T106" fmla="*/ 3444 w 3456"/>
                <a:gd name="T107" fmla="*/ 3260 h 3456"/>
                <a:gd name="T108" fmla="*/ 274 w 3456"/>
                <a:gd name="T109" fmla="*/ 3456 h 3456"/>
                <a:gd name="T110" fmla="*/ 3 w 3456"/>
                <a:gd name="T111" fmla="*/ 3222 h 3456"/>
                <a:gd name="T112" fmla="*/ 158 w 3456"/>
                <a:gd name="T113" fmla="*/ 1063 h 3456"/>
                <a:gd name="T114" fmla="*/ 346 w 3456"/>
                <a:gd name="T115" fmla="*/ 530 h 3456"/>
                <a:gd name="T116" fmla="*/ 723 w 3456"/>
                <a:gd name="T117" fmla="*/ 99 h 3456"/>
                <a:gd name="T118" fmla="*/ 1324 w 3456"/>
                <a:gd name="T119" fmla="*/ 43 h 3456"/>
                <a:gd name="T120" fmla="*/ 1725 w 3456"/>
                <a:gd name="T121" fmla="*/ 138 h 3456"/>
                <a:gd name="T122" fmla="*/ 1861 w 3456"/>
                <a:gd name="T123" fmla="*/ 88 h 3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56" h="3456">
                  <a:moveTo>
                    <a:pt x="2189" y="3110"/>
                  </a:moveTo>
                  <a:lnTo>
                    <a:pt x="2171" y="3114"/>
                  </a:lnTo>
                  <a:lnTo>
                    <a:pt x="2155" y="3122"/>
                  </a:lnTo>
                  <a:lnTo>
                    <a:pt x="2143" y="3134"/>
                  </a:lnTo>
                  <a:lnTo>
                    <a:pt x="2134" y="3150"/>
                  </a:lnTo>
                  <a:lnTo>
                    <a:pt x="2131" y="3168"/>
                  </a:lnTo>
                  <a:lnTo>
                    <a:pt x="2134" y="3186"/>
                  </a:lnTo>
                  <a:lnTo>
                    <a:pt x="2143" y="3202"/>
                  </a:lnTo>
                  <a:lnTo>
                    <a:pt x="2155" y="3214"/>
                  </a:lnTo>
                  <a:lnTo>
                    <a:pt x="2171" y="3222"/>
                  </a:lnTo>
                  <a:lnTo>
                    <a:pt x="2189" y="3226"/>
                  </a:lnTo>
                  <a:lnTo>
                    <a:pt x="2207" y="3222"/>
                  </a:lnTo>
                  <a:lnTo>
                    <a:pt x="2222" y="3214"/>
                  </a:lnTo>
                  <a:lnTo>
                    <a:pt x="2235" y="3202"/>
                  </a:lnTo>
                  <a:lnTo>
                    <a:pt x="2243" y="3186"/>
                  </a:lnTo>
                  <a:lnTo>
                    <a:pt x="2246" y="3168"/>
                  </a:lnTo>
                  <a:lnTo>
                    <a:pt x="2243" y="3150"/>
                  </a:lnTo>
                  <a:lnTo>
                    <a:pt x="2235" y="3134"/>
                  </a:lnTo>
                  <a:lnTo>
                    <a:pt x="2222" y="3122"/>
                  </a:lnTo>
                  <a:lnTo>
                    <a:pt x="2207" y="3114"/>
                  </a:lnTo>
                  <a:lnTo>
                    <a:pt x="2189" y="3110"/>
                  </a:lnTo>
                  <a:close/>
                  <a:moveTo>
                    <a:pt x="346" y="2938"/>
                  </a:moveTo>
                  <a:lnTo>
                    <a:pt x="328" y="2941"/>
                  </a:lnTo>
                  <a:lnTo>
                    <a:pt x="312" y="2949"/>
                  </a:lnTo>
                  <a:lnTo>
                    <a:pt x="300" y="2962"/>
                  </a:lnTo>
                  <a:lnTo>
                    <a:pt x="291" y="2977"/>
                  </a:lnTo>
                  <a:lnTo>
                    <a:pt x="288" y="2995"/>
                  </a:lnTo>
                  <a:lnTo>
                    <a:pt x="291" y="3013"/>
                  </a:lnTo>
                  <a:lnTo>
                    <a:pt x="300" y="3029"/>
                  </a:lnTo>
                  <a:lnTo>
                    <a:pt x="312" y="3041"/>
                  </a:lnTo>
                  <a:lnTo>
                    <a:pt x="328" y="3050"/>
                  </a:lnTo>
                  <a:lnTo>
                    <a:pt x="346" y="3053"/>
                  </a:lnTo>
                  <a:lnTo>
                    <a:pt x="363" y="3050"/>
                  </a:lnTo>
                  <a:lnTo>
                    <a:pt x="380" y="3041"/>
                  </a:lnTo>
                  <a:lnTo>
                    <a:pt x="392" y="3029"/>
                  </a:lnTo>
                  <a:lnTo>
                    <a:pt x="400" y="3013"/>
                  </a:lnTo>
                  <a:lnTo>
                    <a:pt x="403" y="2995"/>
                  </a:lnTo>
                  <a:lnTo>
                    <a:pt x="400" y="2977"/>
                  </a:lnTo>
                  <a:lnTo>
                    <a:pt x="392" y="2962"/>
                  </a:lnTo>
                  <a:lnTo>
                    <a:pt x="380" y="2949"/>
                  </a:lnTo>
                  <a:lnTo>
                    <a:pt x="363" y="2941"/>
                  </a:lnTo>
                  <a:lnTo>
                    <a:pt x="346" y="2938"/>
                  </a:lnTo>
                  <a:close/>
                  <a:moveTo>
                    <a:pt x="3053" y="2822"/>
                  </a:moveTo>
                  <a:lnTo>
                    <a:pt x="3035" y="2826"/>
                  </a:lnTo>
                  <a:lnTo>
                    <a:pt x="3019" y="2834"/>
                  </a:lnTo>
                  <a:lnTo>
                    <a:pt x="3007" y="2846"/>
                  </a:lnTo>
                  <a:lnTo>
                    <a:pt x="2998" y="2862"/>
                  </a:lnTo>
                  <a:lnTo>
                    <a:pt x="2995" y="2880"/>
                  </a:lnTo>
                  <a:lnTo>
                    <a:pt x="2998" y="2898"/>
                  </a:lnTo>
                  <a:lnTo>
                    <a:pt x="3007" y="2914"/>
                  </a:lnTo>
                  <a:lnTo>
                    <a:pt x="3019" y="2926"/>
                  </a:lnTo>
                  <a:lnTo>
                    <a:pt x="3035" y="2934"/>
                  </a:lnTo>
                  <a:lnTo>
                    <a:pt x="3053" y="2938"/>
                  </a:lnTo>
                  <a:lnTo>
                    <a:pt x="3071" y="2934"/>
                  </a:lnTo>
                  <a:lnTo>
                    <a:pt x="3086" y="2926"/>
                  </a:lnTo>
                  <a:lnTo>
                    <a:pt x="3099" y="2914"/>
                  </a:lnTo>
                  <a:lnTo>
                    <a:pt x="3107" y="2898"/>
                  </a:lnTo>
                  <a:lnTo>
                    <a:pt x="3110" y="2880"/>
                  </a:lnTo>
                  <a:lnTo>
                    <a:pt x="3107" y="2862"/>
                  </a:lnTo>
                  <a:lnTo>
                    <a:pt x="3099" y="2846"/>
                  </a:lnTo>
                  <a:lnTo>
                    <a:pt x="3086" y="2834"/>
                  </a:lnTo>
                  <a:lnTo>
                    <a:pt x="3071" y="2826"/>
                  </a:lnTo>
                  <a:lnTo>
                    <a:pt x="3053" y="2822"/>
                  </a:lnTo>
                  <a:close/>
                  <a:moveTo>
                    <a:pt x="1585" y="2765"/>
                  </a:moveTo>
                  <a:lnTo>
                    <a:pt x="1546" y="2768"/>
                  </a:lnTo>
                  <a:lnTo>
                    <a:pt x="1509" y="2775"/>
                  </a:lnTo>
                  <a:lnTo>
                    <a:pt x="1475" y="2789"/>
                  </a:lnTo>
                  <a:lnTo>
                    <a:pt x="1443" y="2807"/>
                  </a:lnTo>
                  <a:lnTo>
                    <a:pt x="1414" y="2829"/>
                  </a:lnTo>
                  <a:lnTo>
                    <a:pt x="1389" y="2854"/>
                  </a:lnTo>
                  <a:lnTo>
                    <a:pt x="1367" y="2883"/>
                  </a:lnTo>
                  <a:lnTo>
                    <a:pt x="1349" y="2915"/>
                  </a:lnTo>
                  <a:lnTo>
                    <a:pt x="1335" y="2949"/>
                  </a:lnTo>
                  <a:lnTo>
                    <a:pt x="1328" y="2986"/>
                  </a:lnTo>
                  <a:lnTo>
                    <a:pt x="1325" y="3025"/>
                  </a:lnTo>
                  <a:lnTo>
                    <a:pt x="1328" y="3062"/>
                  </a:lnTo>
                  <a:lnTo>
                    <a:pt x="1335" y="3099"/>
                  </a:lnTo>
                  <a:lnTo>
                    <a:pt x="1349" y="3133"/>
                  </a:lnTo>
                  <a:lnTo>
                    <a:pt x="1367" y="3165"/>
                  </a:lnTo>
                  <a:lnTo>
                    <a:pt x="1389" y="3194"/>
                  </a:lnTo>
                  <a:lnTo>
                    <a:pt x="1414" y="3219"/>
                  </a:lnTo>
                  <a:lnTo>
                    <a:pt x="1443" y="3241"/>
                  </a:lnTo>
                  <a:lnTo>
                    <a:pt x="1475" y="3259"/>
                  </a:lnTo>
                  <a:lnTo>
                    <a:pt x="1509" y="3273"/>
                  </a:lnTo>
                  <a:lnTo>
                    <a:pt x="1546" y="3280"/>
                  </a:lnTo>
                  <a:lnTo>
                    <a:pt x="1585" y="3283"/>
                  </a:lnTo>
                  <a:lnTo>
                    <a:pt x="1622" y="3280"/>
                  </a:lnTo>
                  <a:lnTo>
                    <a:pt x="1659" y="3273"/>
                  </a:lnTo>
                  <a:lnTo>
                    <a:pt x="1693" y="3259"/>
                  </a:lnTo>
                  <a:lnTo>
                    <a:pt x="1725" y="3241"/>
                  </a:lnTo>
                  <a:lnTo>
                    <a:pt x="1754" y="3219"/>
                  </a:lnTo>
                  <a:lnTo>
                    <a:pt x="1779" y="3194"/>
                  </a:lnTo>
                  <a:lnTo>
                    <a:pt x="1801" y="3165"/>
                  </a:lnTo>
                  <a:lnTo>
                    <a:pt x="1819" y="3133"/>
                  </a:lnTo>
                  <a:lnTo>
                    <a:pt x="1833" y="3099"/>
                  </a:lnTo>
                  <a:lnTo>
                    <a:pt x="1840" y="3062"/>
                  </a:lnTo>
                  <a:lnTo>
                    <a:pt x="1843" y="3025"/>
                  </a:lnTo>
                  <a:lnTo>
                    <a:pt x="1840" y="2986"/>
                  </a:lnTo>
                  <a:lnTo>
                    <a:pt x="1833" y="2949"/>
                  </a:lnTo>
                  <a:lnTo>
                    <a:pt x="1819" y="2915"/>
                  </a:lnTo>
                  <a:lnTo>
                    <a:pt x="1801" y="2883"/>
                  </a:lnTo>
                  <a:lnTo>
                    <a:pt x="1779" y="2854"/>
                  </a:lnTo>
                  <a:lnTo>
                    <a:pt x="1754" y="2829"/>
                  </a:lnTo>
                  <a:lnTo>
                    <a:pt x="1725" y="2807"/>
                  </a:lnTo>
                  <a:lnTo>
                    <a:pt x="1693" y="2789"/>
                  </a:lnTo>
                  <a:lnTo>
                    <a:pt x="1659" y="2775"/>
                  </a:lnTo>
                  <a:lnTo>
                    <a:pt x="1622" y="2768"/>
                  </a:lnTo>
                  <a:lnTo>
                    <a:pt x="1585" y="2765"/>
                  </a:lnTo>
                  <a:close/>
                  <a:moveTo>
                    <a:pt x="2016" y="2477"/>
                  </a:moveTo>
                  <a:lnTo>
                    <a:pt x="1998" y="2480"/>
                  </a:lnTo>
                  <a:lnTo>
                    <a:pt x="1982" y="2488"/>
                  </a:lnTo>
                  <a:lnTo>
                    <a:pt x="1970" y="2500"/>
                  </a:lnTo>
                  <a:lnTo>
                    <a:pt x="1962" y="2517"/>
                  </a:lnTo>
                  <a:lnTo>
                    <a:pt x="1958" y="2534"/>
                  </a:lnTo>
                  <a:lnTo>
                    <a:pt x="1962" y="2552"/>
                  </a:lnTo>
                  <a:lnTo>
                    <a:pt x="1970" y="2568"/>
                  </a:lnTo>
                  <a:lnTo>
                    <a:pt x="1982" y="2580"/>
                  </a:lnTo>
                  <a:lnTo>
                    <a:pt x="1998" y="2589"/>
                  </a:lnTo>
                  <a:lnTo>
                    <a:pt x="2016" y="2592"/>
                  </a:lnTo>
                  <a:lnTo>
                    <a:pt x="2034" y="2589"/>
                  </a:lnTo>
                  <a:lnTo>
                    <a:pt x="2050" y="2580"/>
                  </a:lnTo>
                  <a:lnTo>
                    <a:pt x="2062" y="2568"/>
                  </a:lnTo>
                  <a:lnTo>
                    <a:pt x="2070" y="2552"/>
                  </a:lnTo>
                  <a:lnTo>
                    <a:pt x="2074" y="2534"/>
                  </a:lnTo>
                  <a:lnTo>
                    <a:pt x="2070" y="2517"/>
                  </a:lnTo>
                  <a:lnTo>
                    <a:pt x="2062" y="2500"/>
                  </a:lnTo>
                  <a:lnTo>
                    <a:pt x="2050" y="2488"/>
                  </a:lnTo>
                  <a:lnTo>
                    <a:pt x="2034" y="2480"/>
                  </a:lnTo>
                  <a:lnTo>
                    <a:pt x="2016" y="2477"/>
                  </a:lnTo>
                  <a:close/>
                  <a:moveTo>
                    <a:pt x="3226" y="2246"/>
                  </a:moveTo>
                  <a:lnTo>
                    <a:pt x="3208" y="2250"/>
                  </a:lnTo>
                  <a:lnTo>
                    <a:pt x="3192" y="2258"/>
                  </a:lnTo>
                  <a:lnTo>
                    <a:pt x="3180" y="2270"/>
                  </a:lnTo>
                  <a:lnTo>
                    <a:pt x="3171" y="2286"/>
                  </a:lnTo>
                  <a:lnTo>
                    <a:pt x="3168" y="2304"/>
                  </a:lnTo>
                  <a:lnTo>
                    <a:pt x="3171" y="2322"/>
                  </a:lnTo>
                  <a:lnTo>
                    <a:pt x="3180" y="2338"/>
                  </a:lnTo>
                  <a:lnTo>
                    <a:pt x="3192" y="2350"/>
                  </a:lnTo>
                  <a:lnTo>
                    <a:pt x="3208" y="2358"/>
                  </a:lnTo>
                  <a:lnTo>
                    <a:pt x="3226" y="2362"/>
                  </a:lnTo>
                  <a:lnTo>
                    <a:pt x="3243" y="2358"/>
                  </a:lnTo>
                  <a:lnTo>
                    <a:pt x="3260" y="2350"/>
                  </a:lnTo>
                  <a:lnTo>
                    <a:pt x="3272" y="2338"/>
                  </a:lnTo>
                  <a:lnTo>
                    <a:pt x="3280" y="2322"/>
                  </a:lnTo>
                  <a:lnTo>
                    <a:pt x="3283" y="2304"/>
                  </a:lnTo>
                  <a:lnTo>
                    <a:pt x="3280" y="2286"/>
                  </a:lnTo>
                  <a:lnTo>
                    <a:pt x="3272" y="2270"/>
                  </a:lnTo>
                  <a:lnTo>
                    <a:pt x="3260" y="2258"/>
                  </a:lnTo>
                  <a:lnTo>
                    <a:pt x="3243" y="2250"/>
                  </a:lnTo>
                  <a:lnTo>
                    <a:pt x="3226" y="2246"/>
                  </a:lnTo>
                  <a:close/>
                  <a:moveTo>
                    <a:pt x="230" y="2016"/>
                  </a:moveTo>
                  <a:lnTo>
                    <a:pt x="213" y="2019"/>
                  </a:lnTo>
                  <a:lnTo>
                    <a:pt x="196" y="2028"/>
                  </a:lnTo>
                  <a:lnTo>
                    <a:pt x="184" y="2040"/>
                  </a:lnTo>
                  <a:lnTo>
                    <a:pt x="176" y="2056"/>
                  </a:lnTo>
                  <a:lnTo>
                    <a:pt x="173" y="2074"/>
                  </a:lnTo>
                  <a:lnTo>
                    <a:pt x="176" y="2091"/>
                  </a:lnTo>
                  <a:lnTo>
                    <a:pt x="184" y="2108"/>
                  </a:lnTo>
                  <a:lnTo>
                    <a:pt x="196" y="2120"/>
                  </a:lnTo>
                  <a:lnTo>
                    <a:pt x="213" y="2128"/>
                  </a:lnTo>
                  <a:lnTo>
                    <a:pt x="230" y="2131"/>
                  </a:lnTo>
                  <a:lnTo>
                    <a:pt x="248" y="2128"/>
                  </a:lnTo>
                  <a:lnTo>
                    <a:pt x="264" y="2120"/>
                  </a:lnTo>
                  <a:lnTo>
                    <a:pt x="276" y="2108"/>
                  </a:lnTo>
                  <a:lnTo>
                    <a:pt x="285" y="2091"/>
                  </a:lnTo>
                  <a:lnTo>
                    <a:pt x="288" y="2074"/>
                  </a:lnTo>
                  <a:lnTo>
                    <a:pt x="285" y="2056"/>
                  </a:lnTo>
                  <a:lnTo>
                    <a:pt x="276" y="2040"/>
                  </a:lnTo>
                  <a:lnTo>
                    <a:pt x="264" y="2028"/>
                  </a:lnTo>
                  <a:lnTo>
                    <a:pt x="248" y="2019"/>
                  </a:lnTo>
                  <a:lnTo>
                    <a:pt x="230" y="2016"/>
                  </a:lnTo>
                  <a:close/>
                  <a:moveTo>
                    <a:pt x="2119" y="1728"/>
                  </a:moveTo>
                  <a:lnTo>
                    <a:pt x="2081" y="1728"/>
                  </a:lnTo>
                  <a:lnTo>
                    <a:pt x="2043" y="1730"/>
                  </a:lnTo>
                  <a:lnTo>
                    <a:pt x="2006" y="1735"/>
                  </a:lnTo>
                  <a:lnTo>
                    <a:pt x="1969" y="1743"/>
                  </a:lnTo>
                  <a:lnTo>
                    <a:pt x="1933" y="1753"/>
                  </a:lnTo>
                  <a:lnTo>
                    <a:pt x="1914" y="1760"/>
                  </a:lnTo>
                  <a:lnTo>
                    <a:pt x="1899" y="1766"/>
                  </a:lnTo>
                  <a:lnTo>
                    <a:pt x="1881" y="1772"/>
                  </a:lnTo>
                  <a:lnTo>
                    <a:pt x="1867" y="1776"/>
                  </a:lnTo>
                  <a:lnTo>
                    <a:pt x="1845" y="1785"/>
                  </a:lnTo>
                  <a:lnTo>
                    <a:pt x="1820" y="1792"/>
                  </a:lnTo>
                  <a:lnTo>
                    <a:pt x="1792" y="1798"/>
                  </a:lnTo>
                  <a:lnTo>
                    <a:pt x="1760" y="1803"/>
                  </a:lnTo>
                  <a:lnTo>
                    <a:pt x="1726" y="1804"/>
                  </a:lnTo>
                  <a:lnTo>
                    <a:pt x="1689" y="1803"/>
                  </a:lnTo>
                  <a:lnTo>
                    <a:pt x="1655" y="1798"/>
                  </a:lnTo>
                  <a:lnTo>
                    <a:pt x="1620" y="1791"/>
                  </a:lnTo>
                  <a:lnTo>
                    <a:pt x="1585" y="1781"/>
                  </a:lnTo>
                  <a:lnTo>
                    <a:pt x="1548" y="1771"/>
                  </a:lnTo>
                  <a:lnTo>
                    <a:pt x="1507" y="1762"/>
                  </a:lnTo>
                  <a:lnTo>
                    <a:pt x="1464" y="1752"/>
                  </a:lnTo>
                  <a:lnTo>
                    <a:pt x="1419" y="1744"/>
                  </a:lnTo>
                  <a:lnTo>
                    <a:pt x="1374" y="1736"/>
                  </a:lnTo>
                  <a:lnTo>
                    <a:pt x="1330" y="1731"/>
                  </a:lnTo>
                  <a:lnTo>
                    <a:pt x="1287" y="1730"/>
                  </a:lnTo>
                  <a:lnTo>
                    <a:pt x="1261" y="1731"/>
                  </a:lnTo>
                  <a:lnTo>
                    <a:pt x="1239" y="1733"/>
                  </a:lnTo>
                  <a:lnTo>
                    <a:pt x="1223" y="1736"/>
                  </a:lnTo>
                  <a:lnTo>
                    <a:pt x="1212" y="1738"/>
                  </a:lnTo>
                  <a:lnTo>
                    <a:pt x="1181" y="1751"/>
                  </a:lnTo>
                  <a:lnTo>
                    <a:pt x="1153" y="1768"/>
                  </a:lnTo>
                  <a:lnTo>
                    <a:pt x="1129" y="1788"/>
                  </a:lnTo>
                  <a:lnTo>
                    <a:pt x="1108" y="1811"/>
                  </a:lnTo>
                  <a:lnTo>
                    <a:pt x="1089" y="1836"/>
                  </a:lnTo>
                  <a:lnTo>
                    <a:pt x="1075" y="1864"/>
                  </a:lnTo>
                  <a:lnTo>
                    <a:pt x="1062" y="1895"/>
                  </a:lnTo>
                  <a:lnTo>
                    <a:pt x="1051" y="1926"/>
                  </a:lnTo>
                  <a:lnTo>
                    <a:pt x="1044" y="1958"/>
                  </a:lnTo>
                  <a:lnTo>
                    <a:pt x="1039" y="1992"/>
                  </a:lnTo>
                  <a:lnTo>
                    <a:pt x="1037" y="2025"/>
                  </a:lnTo>
                  <a:lnTo>
                    <a:pt x="1037" y="2060"/>
                  </a:lnTo>
                  <a:lnTo>
                    <a:pt x="1039" y="2093"/>
                  </a:lnTo>
                  <a:lnTo>
                    <a:pt x="1043" y="2127"/>
                  </a:lnTo>
                  <a:lnTo>
                    <a:pt x="1064" y="2257"/>
                  </a:lnTo>
                  <a:lnTo>
                    <a:pt x="1084" y="2378"/>
                  </a:lnTo>
                  <a:lnTo>
                    <a:pt x="1105" y="2503"/>
                  </a:lnTo>
                  <a:lnTo>
                    <a:pt x="1129" y="2629"/>
                  </a:lnTo>
                  <a:lnTo>
                    <a:pt x="1156" y="2754"/>
                  </a:lnTo>
                  <a:lnTo>
                    <a:pt x="1157" y="2752"/>
                  </a:lnTo>
                  <a:lnTo>
                    <a:pt x="1158" y="2750"/>
                  </a:lnTo>
                  <a:lnTo>
                    <a:pt x="1181" y="2683"/>
                  </a:lnTo>
                  <a:lnTo>
                    <a:pt x="1205" y="2615"/>
                  </a:lnTo>
                  <a:lnTo>
                    <a:pt x="1231" y="2547"/>
                  </a:lnTo>
                  <a:lnTo>
                    <a:pt x="1260" y="2480"/>
                  </a:lnTo>
                  <a:lnTo>
                    <a:pt x="1291" y="2414"/>
                  </a:lnTo>
                  <a:lnTo>
                    <a:pt x="1327" y="2348"/>
                  </a:lnTo>
                  <a:lnTo>
                    <a:pt x="1367" y="2285"/>
                  </a:lnTo>
                  <a:lnTo>
                    <a:pt x="1405" y="2232"/>
                  </a:lnTo>
                  <a:lnTo>
                    <a:pt x="1446" y="2185"/>
                  </a:lnTo>
                  <a:lnTo>
                    <a:pt x="1489" y="2143"/>
                  </a:lnTo>
                  <a:lnTo>
                    <a:pt x="1533" y="2107"/>
                  </a:lnTo>
                  <a:lnTo>
                    <a:pt x="1579" y="2076"/>
                  </a:lnTo>
                  <a:lnTo>
                    <a:pt x="1626" y="2052"/>
                  </a:lnTo>
                  <a:lnTo>
                    <a:pt x="1674" y="2033"/>
                  </a:lnTo>
                  <a:lnTo>
                    <a:pt x="1722" y="2019"/>
                  </a:lnTo>
                  <a:lnTo>
                    <a:pt x="1771" y="2013"/>
                  </a:lnTo>
                  <a:lnTo>
                    <a:pt x="1820" y="2012"/>
                  </a:lnTo>
                  <a:lnTo>
                    <a:pt x="1868" y="2017"/>
                  </a:lnTo>
                  <a:lnTo>
                    <a:pt x="1918" y="2030"/>
                  </a:lnTo>
                  <a:lnTo>
                    <a:pt x="1966" y="2047"/>
                  </a:lnTo>
                  <a:lnTo>
                    <a:pt x="2014" y="2073"/>
                  </a:lnTo>
                  <a:lnTo>
                    <a:pt x="2056" y="2101"/>
                  </a:lnTo>
                  <a:lnTo>
                    <a:pt x="2095" y="2132"/>
                  </a:lnTo>
                  <a:lnTo>
                    <a:pt x="2128" y="2167"/>
                  </a:lnTo>
                  <a:lnTo>
                    <a:pt x="2158" y="2205"/>
                  </a:lnTo>
                  <a:lnTo>
                    <a:pt x="2186" y="2244"/>
                  </a:lnTo>
                  <a:lnTo>
                    <a:pt x="2210" y="2285"/>
                  </a:lnTo>
                  <a:lnTo>
                    <a:pt x="2231" y="2328"/>
                  </a:lnTo>
                  <a:lnTo>
                    <a:pt x="2250" y="2372"/>
                  </a:lnTo>
                  <a:lnTo>
                    <a:pt x="2266" y="2417"/>
                  </a:lnTo>
                  <a:lnTo>
                    <a:pt x="2281" y="2463"/>
                  </a:lnTo>
                  <a:lnTo>
                    <a:pt x="2295" y="2508"/>
                  </a:lnTo>
                  <a:lnTo>
                    <a:pt x="2307" y="2554"/>
                  </a:lnTo>
                  <a:lnTo>
                    <a:pt x="2320" y="2599"/>
                  </a:lnTo>
                  <a:lnTo>
                    <a:pt x="2330" y="2556"/>
                  </a:lnTo>
                  <a:lnTo>
                    <a:pt x="2342" y="2510"/>
                  </a:lnTo>
                  <a:lnTo>
                    <a:pt x="2353" y="2463"/>
                  </a:lnTo>
                  <a:lnTo>
                    <a:pt x="2365" y="2415"/>
                  </a:lnTo>
                  <a:lnTo>
                    <a:pt x="2375" y="2366"/>
                  </a:lnTo>
                  <a:lnTo>
                    <a:pt x="2386" y="2316"/>
                  </a:lnTo>
                  <a:lnTo>
                    <a:pt x="2395" y="2266"/>
                  </a:lnTo>
                  <a:lnTo>
                    <a:pt x="2403" y="2218"/>
                  </a:lnTo>
                  <a:lnTo>
                    <a:pt x="2410" y="2170"/>
                  </a:lnTo>
                  <a:lnTo>
                    <a:pt x="2415" y="2124"/>
                  </a:lnTo>
                  <a:lnTo>
                    <a:pt x="2418" y="2081"/>
                  </a:lnTo>
                  <a:lnTo>
                    <a:pt x="2419" y="2039"/>
                  </a:lnTo>
                  <a:lnTo>
                    <a:pt x="2418" y="2001"/>
                  </a:lnTo>
                  <a:lnTo>
                    <a:pt x="2414" y="1967"/>
                  </a:lnTo>
                  <a:lnTo>
                    <a:pt x="2408" y="1936"/>
                  </a:lnTo>
                  <a:lnTo>
                    <a:pt x="2394" y="1895"/>
                  </a:lnTo>
                  <a:lnTo>
                    <a:pt x="2378" y="1858"/>
                  </a:lnTo>
                  <a:lnTo>
                    <a:pt x="2361" y="1826"/>
                  </a:lnTo>
                  <a:lnTo>
                    <a:pt x="2341" y="1799"/>
                  </a:lnTo>
                  <a:lnTo>
                    <a:pt x="2319" y="1777"/>
                  </a:lnTo>
                  <a:lnTo>
                    <a:pt x="2294" y="1760"/>
                  </a:lnTo>
                  <a:lnTo>
                    <a:pt x="2274" y="1750"/>
                  </a:lnTo>
                  <a:lnTo>
                    <a:pt x="2251" y="1742"/>
                  </a:lnTo>
                  <a:lnTo>
                    <a:pt x="2223" y="1735"/>
                  </a:lnTo>
                  <a:lnTo>
                    <a:pt x="2193" y="1731"/>
                  </a:lnTo>
                  <a:lnTo>
                    <a:pt x="2158" y="1729"/>
                  </a:lnTo>
                  <a:lnTo>
                    <a:pt x="2119" y="1728"/>
                  </a:lnTo>
                  <a:close/>
                  <a:moveTo>
                    <a:pt x="2298" y="115"/>
                  </a:moveTo>
                  <a:lnTo>
                    <a:pt x="2231" y="117"/>
                  </a:lnTo>
                  <a:lnTo>
                    <a:pt x="2165" y="125"/>
                  </a:lnTo>
                  <a:lnTo>
                    <a:pt x="2099" y="135"/>
                  </a:lnTo>
                  <a:lnTo>
                    <a:pt x="2033" y="151"/>
                  </a:lnTo>
                  <a:lnTo>
                    <a:pt x="1969" y="171"/>
                  </a:lnTo>
                  <a:lnTo>
                    <a:pt x="1905" y="194"/>
                  </a:lnTo>
                  <a:lnTo>
                    <a:pt x="1896" y="198"/>
                  </a:lnTo>
                  <a:lnTo>
                    <a:pt x="1871" y="207"/>
                  </a:lnTo>
                  <a:lnTo>
                    <a:pt x="1848" y="216"/>
                  </a:lnTo>
                  <a:lnTo>
                    <a:pt x="1829" y="224"/>
                  </a:lnTo>
                  <a:lnTo>
                    <a:pt x="1812" y="230"/>
                  </a:lnTo>
                  <a:lnTo>
                    <a:pt x="1790" y="238"/>
                  </a:lnTo>
                  <a:lnTo>
                    <a:pt x="1769" y="244"/>
                  </a:lnTo>
                  <a:lnTo>
                    <a:pt x="1749" y="248"/>
                  </a:lnTo>
                  <a:lnTo>
                    <a:pt x="1729" y="251"/>
                  </a:lnTo>
                  <a:lnTo>
                    <a:pt x="1708" y="251"/>
                  </a:lnTo>
                  <a:lnTo>
                    <a:pt x="1685" y="249"/>
                  </a:lnTo>
                  <a:lnTo>
                    <a:pt x="1660" y="244"/>
                  </a:lnTo>
                  <a:lnTo>
                    <a:pt x="1631" y="238"/>
                  </a:lnTo>
                  <a:lnTo>
                    <a:pt x="1596" y="228"/>
                  </a:lnTo>
                  <a:lnTo>
                    <a:pt x="1542" y="213"/>
                  </a:lnTo>
                  <a:lnTo>
                    <a:pt x="1482" y="196"/>
                  </a:lnTo>
                  <a:lnTo>
                    <a:pt x="1418" y="180"/>
                  </a:lnTo>
                  <a:lnTo>
                    <a:pt x="1351" y="165"/>
                  </a:lnTo>
                  <a:lnTo>
                    <a:pt x="1281" y="153"/>
                  </a:lnTo>
                  <a:lnTo>
                    <a:pt x="1211" y="142"/>
                  </a:lnTo>
                  <a:lnTo>
                    <a:pt x="1140" y="136"/>
                  </a:lnTo>
                  <a:lnTo>
                    <a:pt x="1071" y="133"/>
                  </a:lnTo>
                  <a:lnTo>
                    <a:pt x="1012" y="135"/>
                  </a:lnTo>
                  <a:lnTo>
                    <a:pt x="955" y="141"/>
                  </a:lnTo>
                  <a:lnTo>
                    <a:pt x="904" y="152"/>
                  </a:lnTo>
                  <a:lnTo>
                    <a:pt x="857" y="165"/>
                  </a:lnTo>
                  <a:lnTo>
                    <a:pt x="802" y="187"/>
                  </a:lnTo>
                  <a:lnTo>
                    <a:pt x="753" y="213"/>
                  </a:lnTo>
                  <a:lnTo>
                    <a:pt x="706" y="242"/>
                  </a:lnTo>
                  <a:lnTo>
                    <a:pt x="663" y="273"/>
                  </a:lnTo>
                  <a:lnTo>
                    <a:pt x="624" y="309"/>
                  </a:lnTo>
                  <a:lnTo>
                    <a:pt x="588" y="348"/>
                  </a:lnTo>
                  <a:lnTo>
                    <a:pt x="554" y="389"/>
                  </a:lnTo>
                  <a:lnTo>
                    <a:pt x="525" y="433"/>
                  </a:lnTo>
                  <a:lnTo>
                    <a:pt x="497" y="478"/>
                  </a:lnTo>
                  <a:lnTo>
                    <a:pt x="473" y="526"/>
                  </a:lnTo>
                  <a:lnTo>
                    <a:pt x="452" y="575"/>
                  </a:lnTo>
                  <a:lnTo>
                    <a:pt x="435" y="626"/>
                  </a:lnTo>
                  <a:lnTo>
                    <a:pt x="420" y="679"/>
                  </a:lnTo>
                  <a:lnTo>
                    <a:pt x="407" y="732"/>
                  </a:lnTo>
                  <a:lnTo>
                    <a:pt x="398" y="787"/>
                  </a:lnTo>
                  <a:lnTo>
                    <a:pt x="392" y="841"/>
                  </a:lnTo>
                  <a:lnTo>
                    <a:pt x="387" y="896"/>
                  </a:lnTo>
                  <a:lnTo>
                    <a:pt x="385" y="952"/>
                  </a:lnTo>
                  <a:lnTo>
                    <a:pt x="386" y="1007"/>
                  </a:lnTo>
                  <a:lnTo>
                    <a:pt x="390" y="1062"/>
                  </a:lnTo>
                  <a:lnTo>
                    <a:pt x="393" y="1089"/>
                  </a:lnTo>
                  <a:lnTo>
                    <a:pt x="400" y="1146"/>
                  </a:lnTo>
                  <a:lnTo>
                    <a:pt x="431" y="1360"/>
                  </a:lnTo>
                  <a:lnTo>
                    <a:pt x="450" y="1489"/>
                  </a:lnTo>
                  <a:lnTo>
                    <a:pt x="469" y="1618"/>
                  </a:lnTo>
                  <a:lnTo>
                    <a:pt x="490" y="1747"/>
                  </a:lnTo>
                  <a:lnTo>
                    <a:pt x="511" y="1876"/>
                  </a:lnTo>
                  <a:lnTo>
                    <a:pt x="534" y="2004"/>
                  </a:lnTo>
                  <a:lnTo>
                    <a:pt x="559" y="2133"/>
                  </a:lnTo>
                  <a:lnTo>
                    <a:pt x="588" y="2260"/>
                  </a:lnTo>
                  <a:lnTo>
                    <a:pt x="618" y="2386"/>
                  </a:lnTo>
                  <a:lnTo>
                    <a:pt x="652" y="2511"/>
                  </a:lnTo>
                  <a:lnTo>
                    <a:pt x="690" y="2634"/>
                  </a:lnTo>
                  <a:lnTo>
                    <a:pt x="732" y="2755"/>
                  </a:lnTo>
                  <a:lnTo>
                    <a:pt x="778" y="2875"/>
                  </a:lnTo>
                  <a:lnTo>
                    <a:pt x="785" y="2892"/>
                  </a:lnTo>
                  <a:lnTo>
                    <a:pt x="787" y="2895"/>
                  </a:lnTo>
                  <a:lnTo>
                    <a:pt x="788" y="2898"/>
                  </a:lnTo>
                  <a:lnTo>
                    <a:pt x="752" y="2739"/>
                  </a:lnTo>
                  <a:lnTo>
                    <a:pt x="719" y="2579"/>
                  </a:lnTo>
                  <a:lnTo>
                    <a:pt x="691" y="2420"/>
                  </a:lnTo>
                  <a:lnTo>
                    <a:pt x="665" y="2262"/>
                  </a:lnTo>
                  <a:lnTo>
                    <a:pt x="642" y="2106"/>
                  </a:lnTo>
                  <a:lnTo>
                    <a:pt x="620" y="1954"/>
                  </a:lnTo>
                  <a:lnTo>
                    <a:pt x="588" y="1738"/>
                  </a:lnTo>
                  <a:lnTo>
                    <a:pt x="581" y="1689"/>
                  </a:lnTo>
                  <a:lnTo>
                    <a:pt x="578" y="1640"/>
                  </a:lnTo>
                  <a:lnTo>
                    <a:pt x="576" y="1590"/>
                  </a:lnTo>
                  <a:lnTo>
                    <a:pt x="577" y="1538"/>
                  </a:lnTo>
                  <a:lnTo>
                    <a:pt x="580" y="1488"/>
                  </a:lnTo>
                  <a:lnTo>
                    <a:pt x="586" y="1438"/>
                  </a:lnTo>
                  <a:lnTo>
                    <a:pt x="595" y="1388"/>
                  </a:lnTo>
                  <a:lnTo>
                    <a:pt x="606" y="1339"/>
                  </a:lnTo>
                  <a:lnTo>
                    <a:pt x="621" y="1291"/>
                  </a:lnTo>
                  <a:lnTo>
                    <a:pt x="638" y="1245"/>
                  </a:lnTo>
                  <a:lnTo>
                    <a:pt x="658" y="1201"/>
                  </a:lnTo>
                  <a:lnTo>
                    <a:pt x="681" y="1158"/>
                  </a:lnTo>
                  <a:lnTo>
                    <a:pt x="707" y="1118"/>
                  </a:lnTo>
                  <a:lnTo>
                    <a:pt x="736" y="1082"/>
                  </a:lnTo>
                  <a:lnTo>
                    <a:pt x="769" y="1047"/>
                  </a:lnTo>
                  <a:lnTo>
                    <a:pt x="804" y="1017"/>
                  </a:lnTo>
                  <a:lnTo>
                    <a:pt x="843" y="990"/>
                  </a:lnTo>
                  <a:lnTo>
                    <a:pt x="885" y="967"/>
                  </a:lnTo>
                  <a:lnTo>
                    <a:pt x="931" y="947"/>
                  </a:lnTo>
                  <a:lnTo>
                    <a:pt x="965" y="937"/>
                  </a:lnTo>
                  <a:lnTo>
                    <a:pt x="1002" y="931"/>
                  </a:lnTo>
                  <a:lnTo>
                    <a:pt x="1043" y="927"/>
                  </a:lnTo>
                  <a:lnTo>
                    <a:pt x="1088" y="925"/>
                  </a:lnTo>
                  <a:lnTo>
                    <a:pt x="1150" y="927"/>
                  </a:lnTo>
                  <a:lnTo>
                    <a:pt x="1213" y="933"/>
                  </a:lnTo>
                  <a:lnTo>
                    <a:pt x="1276" y="943"/>
                  </a:lnTo>
                  <a:lnTo>
                    <a:pt x="1338" y="955"/>
                  </a:lnTo>
                  <a:lnTo>
                    <a:pt x="1400" y="969"/>
                  </a:lnTo>
                  <a:lnTo>
                    <a:pt x="1459" y="983"/>
                  </a:lnTo>
                  <a:lnTo>
                    <a:pt x="1514" y="998"/>
                  </a:lnTo>
                  <a:lnTo>
                    <a:pt x="1565" y="1013"/>
                  </a:lnTo>
                  <a:lnTo>
                    <a:pt x="1603" y="1023"/>
                  </a:lnTo>
                  <a:lnTo>
                    <a:pt x="1638" y="1033"/>
                  </a:lnTo>
                  <a:lnTo>
                    <a:pt x="1670" y="1039"/>
                  </a:lnTo>
                  <a:lnTo>
                    <a:pt x="1703" y="1044"/>
                  </a:lnTo>
                  <a:lnTo>
                    <a:pt x="1735" y="1045"/>
                  </a:lnTo>
                  <a:lnTo>
                    <a:pt x="1767" y="1044"/>
                  </a:lnTo>
                  <a:lnTo>
                    <a:pt x="1795" y="1040"/>
                  </a:lnTo>
                  <a:lnTo>
                    <a:pt x="1821" y="1034"/>
                  </a:lnTo>
                  <a:lnTo>
                    <a:pt x="1846" y="1026"/>
                  </a:lnTo>
                  <a:lnTo>
                    <a:pt x="1869" y="1019"/>
                  </a:lnTo>
                  <a:lnTo>
                    <a:pt x="1891" y="1011"/>
                  </a:lnTo>
                  <a:lnTo>
                    <a:pt x="1906" y="1004"/>
                  </a:lnTo>
                  <a:lnTo>
                    <a:pt x="1924" y="997"/>
                  </a:lnTo>
                  <a:lnTo>
                    <a:pt x="1946" y="990"/>
                  </a:lnTo>
                  <a:lnTo>
                    <a:pt x="1981" y="975"/>
                  </a:lnTo>
                  <a:lnTo>
                    <a:pt x="1988" y="973"/>
                  </a:lnTo>
                  <a:lnTo>
                    <a:pt x="2042" y="953"/>
                  </a:lnTo>
                  <a:lnTo>
                    <a:pt x="2098" y="939"/>
                  </a:lnTo>
                  <a:lnTo>
                    <a:pt x="2152" y="930"/>
                  </a:lnTo>
                  <a:lnTo>
                    <a:pt x="2208" y="925"/>
                  </a:lnTo>
                  <a:lnTo>
                    <a:pt x="2261" y="923"/>
                  </a:lnTo>
                  <a:lnTo>
                    <a:pt x="2314" y="922"/>
                  </a:lnTo>
                  <a:lnTo>
                    <a:pt x="2354" y="923"/>
                  </a:lnTo>
                  <a:lnTo>
                    <a:pt x="2395" y="924"/>
                  </a:lnTo>
                  <a:lnTo>
                    <a:pt x="2437" y="928"/>
                  </a:lnTo>
                  <a:lnTo>
                    <a:pt x="2481" y="934"/>
                  </a:lnTo>
                  <a:lnTo>
                    <a:pt x="2524" y="944"/>
                  </a:lnTo>
                  <a:lnTo>
                    <a:pt x="2566" y="956"/>
                  </a:lnTo>
                  <a:lnTo>
                    <a:pt x="2608" y="974"/>
                  </a:lnTo>
                  <a:lnTo>
                    <a:pt x="2646" y="996"/>
                  </a:lnTo>
                  <a:lnTo>
                    <a:pt x="2686" y="1024"/>
                  </a:lnTo>
                  <a:lnTo>
                    <a:pt x="2722" y="1058"/>
                  </a:lnTo>
                  <a:lnTo>
                    <a:pt x="2754" y="1096"/>
                  </a:lnTo>
                  <a:lnTo>
                    <a:pt x="2785" y="1139"/>
                  </a:lnTo>
                  <a:lnTo>
                    <a:pt x="2812" y="1189"/>
                  </a:lnTo>
                  <a:lnTo>
                    <a:pt x="2837" y="1243"/>
                  </a:lnTo>
                  <a:lnTo>
                    <a:pt x="2859" y="1303"/>
                  </a:lnTo>
                  <a:lnTo>
                    <a:pt x="2878" y="1368"/>
                  </a:lnTo>
                  <a:lnTo>
                    <a:pt x="2888" y="1414"/>
                  </a:lnTo>
                  <a:lnTo>
                    <a:pt x="2895" y="1464"/>
                  </a:lnTo>
                  <a:lnTo>
                    <a:pt x="2899" y="1519"/>
                  </a:lnTo>
                  <a:lnTo>
                    <a:pt x="2900" y="1576"/>
                  </a:lnTo>
                  <a:lnTo>
                    <a:pt x="2899" y="1637"/>
                  </a:lnTo>
                  <a:lnTo>
                    <a:pt x="2895" y="1700"/>
                  </a:lnTo>
                  <a:lnTo>
                    <a:pt x="2889" y="1766"/>
                  </a:lnTo>
                  <a:lnTo>
                    <a:pt x="2881" y="1833"/>
                  </a:lnTo>
                  <a:lnTo>
                    <a:pt x="2872" y="1902"/>
                  </a:lnTo>
                  <a:lnTo>
                    <a:pt x="2861" y="1971"/>
                  </a:lnTo>
                  <a:lnTo>
                    <a:pt x="2850" y="2041"/>
                  </a:lnTo>
                  <a:lnTo>
                    <a:pt x="2836" y="2111"/>
                  </a:lnTo>
                  <a:lnTo>
                    <a:pt x="2822" y="2181"/>
                  </a:lnTo>
                  <a:lnTo>
                    <a:pt x="2808" y="2251"/>
                  </a:lnTo>
                  <a:lnTo>
                    <a:pt x="2793" y="2319"/>
                  </a:lnTo>
                  <a:lnTo>
                    <a:pt x="2778" y="2386"/>
                  </a:lnTo>
                  <a:lnTo>
                    <a:pt x="2764" y="2451"/>
                  </a:lnTo>
                  <a:lnTo>
                    <a:pt x="2749" y="2512"/>
                  </a:lnTo>
                  <a:lnTo>
                    <a:pt x="2734" y="2572"/>
                  </a:lnTo>
                  <a:lnTo>
                    <a:pt x="2721" y="2628"/>
                  </a:lnTo>
                  <a:lnTo>
                    <a:pt x="2705" y="2689"/>
                  </a:lnTo>
                  <a:lnTo>
                    <a:pt x="2686" y="2773"/>
                  </a:lnTo>
                  <a:lnTo>
                    <a:pt x="2668" y="2855"/>
                  </a:lnTo>
                  <a:lnTo>
                    <a:pt x="2649" y="2949"/>
                  </a:lnTo>
                  <a:lnTo>
                    <a:pt x="2621" y="3086"/>
                  </a:lnTo>
                  <a:lnTo>
                    <a:pt x="2617" y="3100"/>
                  </a:lnTo>
                  <a:lnTo>
                    <a:pt x="2612" y="3115"/>
                  </a:lnTo>
                  <a:lnTo>
                    <a:pt x="2623" y="3102"/>
                  </a:lnTo>
                  <a:lnTo>
                    <a:pt x="2636" y="3086"/>
                  </a:lnTo>
                  <a:lnTo>
                    <a:pt x="2651" y="3066"/>
                  </a:lnTo>
                  <a:lnTo>
                    <a:pt x="2665" y="3041"/>
                  </a:lnTo>
                  <a:lnTo>
                    <a:pt x="2702" y="2972"/>
                  </a:lnTo>
                  <a:lnTo>
                    <a:pt x="2733" y="2900"/>
                  </a:lnTo>
                  <a:lnTo>
                    <a:pt x="2762" y="2826"/>
                  </a:lnTo>
                  <a:lnTo>
                    <a:pt x="2786" y="2750"/>
                  </a:lnTo>
                  <a:lnTo>
                    <a:pt x="2807" y="2674"/>
                  </a:lnTo>
                  <a:lnTo>
                    <a:pt x="2827" y="2597"/>
                  </a:lnTo>
                  <a:lnTo>
                    <a:pt x="2844" y="2520"/>
                  </a:lnTo>
                  <a:lnTo>
                    <a:pt x="2861" y="2443"/>
                  </a:lnTo>
                  <a:lnTo>
                    <a:pt x="2878" y="2368"/>
                  </a:lnTo>
                  <a:lnTo>
                    <a:pt x="2907" y="2241"/>
                  </a:lnTo>
                  <a:lnTo>
                    <a:pt x="2938" y="2111"/>
                  </a:lnTo>
                  <a:lnTo>
                    <a:pt x="2960" y="2021"/>
                  </a:lnTo>
                  <a:lnTo>
                    <a:pt x="2982" y="1930"/>
                  </a:lnTo>
                  <a:lnTo>
                    <a:pt x="3003" y="1838"/>
                  </a:lnTo>
                  <a:lnTo>
                    <a:pt x="3022" y="1745"/>
                  </a:lnTo>
                  <a:lnTo>
                    <a:pt x="3041" y="1652"/>
                  </a:lnTo>
                  <a:lnTo>
                    <a:pt x="3059" y="1557"/>
                  </a:lnTo>
                  <a:lnTo>
                    <a:pt x="3075" y="1463"/>
                  </a:lnTo>
                  <a:lnTo>
                    <a:pt x="3088" y="1369"/>
                  </a:lnTo>
                  <a:lnTo>
                    <a:pt x="3099" y="1275"/>
                  </a:lnTo>
                  <a:lnTo>
                    <a:pt x="3106" y="1181"/>
                  </a:lnTo>
                  <a:lnTo>
                    <a:pt x="3109" y="1089"/>
                  </a:lnTo>
                  <a:lnTo>
                    <a:pt x="3109" y="997"/>
                  </a:lnTo>
                  <a:lnTo>
                    <a:pt x="3105" y="906"/>
                  </a:lnTo>
                  <a:lnTo>
                    <a:pt x="3096" y="817"/>
                  </a:lnTo>
                  <a:lnTo>
                    <a:pt x="3082" y="729"/>
                  </a:lnTo>
                  <a:lnTo>
                    <a:pt x="3062" y="643"/>
                  </a:lnTo>
                  <a:lnTo>
                    <a:pt x="3047" y="593"/>
                  </a:lnTo>
                  <a:lnTo>
                    <a:pt x="3025" y="544"/>
                  </a:lnTo>
                  <a:lnTo>
                    <a:pt x="2996" y="495"/>
                  </a:lnTo>
                  <a:lnTo>
                    <a:pt x="2964" y="447"/>
                  </a:lnTo>
                  <a:lnTo>
                    <a:pt x="2925" y="401"/>
                  </a:lnTo>
                  <a:lnTo>
                    <a:pt x="2882" y="356"/>
                  </a:lnTo>
                  <a:lnTo>
                    <a:pt x="2834" y="312"/>
                  </a:lnTo>
                  <a:lnTo>
                    <a:pt x="2781" y="271"/>
                  </a:lnTo>
                  <a:lnTo>
                    <a:pt x="2723" y="231"/>
                  </a:lnTo>
                  <a:lnTo>
                    <a:pt x="2671" y="201"/>
                  </a:lnTo>
                  <a:lnTo>
                    <a:pt x="2615" y="175"/>
                  </a:lnTo>
                  <a:lnTo>
                    <a:pt x="2556" y="154"/>
                  </a:lnTo>
                  <a:lnTo>
                    <a:pt x="2495" y="137"/>
                  </a:lnTo>
                  <a:lnTo>
                    <a:pt x="2431" y="125"/>
                  </a:lnTo>
                  <a:lnTo>
                    <a:pt x="2365" y="117"/>
                  </a:lnTo>
                  <a:lnTo>
                    <a:pt x="2298" y="115"/>
                  </a:lnTo>
                  <a:close/>
                  <a:moveTo>
                    <a:pt x="2298" y="0"/>
                  </a:moveTo>
                  <a:lnTo>
                    <a:pt x="2365" y="2"/>
                  </a:lnTo>
                  <a:lnTo>
                    <a:pt x="2432" y="8"/>
                  </a:lnTo>
                  <a:lnTo>
                    <a:pt x="2496" y="19"/>
                  </a:lnTo>
                  <a:lnTo>
                    <a:pt x="2558" y="35"/>
                  </a:lnTo>
                  <a:lnTo>
                    <a:pt x="2619" y="53"/>
                  </a:lnTo>
                  <a:lnTo>
                    <a:pt x="2677" y="76"/>
                  </a:lnTo>
                  <a:lnTo>
                    <a:pt x="2732" y="104"/>
                  </a:lnTo>
                  <a:lnTo>
                    <a:pt x="2786" y="134"/>
                  </a:lnTo>
                  <a:lnTo>
                    <a:pt x="2851" y="179"/>
                  </a:lnTo>
                  <a:lnTo>
                    <a:pt x="2911" y="227"/>
                  </a:lnTo>
                  <a:lnTo>
                    <a:pt x="2966" y="278"/>
                  </a:lnTo>
                  <a:lnTo>
                    <a:pt x="3015" y="330"/>
                  </a:lnTo>
                  <a:lnTo>
                    <a:pt x="3059" y="383"/>
                  </a:lnTo>
                  <a:lnTo>
                    <a:pt x="3097" y="439"/>
                  </a:lnTo>
                  <a:lnTo>
                    <a:pt x="3129" y="496"/>
                  </a:lnTo>
                  <a:lnTo>
                    <a:pt x="3154" y="555"/>
                  </a:lnTo>
                  <a:lnTo>
                    <a:pt x="3173" y="614"/>
                  </a:lnTo>
                  <a:lnTo>
                    <a:pt x="3193" y="696"/>
                  </a:lnTo>
                  <a:lnTo>
                    <a:pt x="3208" y="781"/>
                  </a:lnTo>
                  <a:lnTo>
                    <a:pt x="3217" y="867"/>
                  </a:lnTo>
                  <a:lnTo>
                    <a:pt x="3224" y="954"/>
                  </a:lnTo>
                  <a:lnTo>
                    <a:pt x="3226" y="1041"/>
                  </a:lnTo>
                  <a:lnTo>
                    <a:pt x="3263" y="1050"/>
                  </a:lnTo>
                  <a:lnTo>
                    <a:pt x="3299" y="1064"/>
                  </a:lnTo>
                  <a:lnTo>
                    <a:pt x="3332" y="1083"/>
                  </a:lnTo>
                  <a:lnTo>
                    <a:pt x="3363" y="1106"/>
                  </a:lnTo>
                  <a:lnTo>
                    <a:pt x="3389" y="1133"/>
                  </a:lnTo>
                  <a:lnTo>
                    <a:pt x="3412" y="1164"/>
                  </a:lnTo>
                  <a:lnTo>
                    <a:pt x="3431" y="1197"/>
                  </a:lnTo>
                  <a:lnTo>
                    <a:pt x="3444" y="1233"/>
                  </a:lnTo>
                  <a:lnTo>
                    <a:pt x="3453" y="1271"/>
                  </a:lnTo>
                  <a:lnTo>
                    <a:pt x="3456" y="1311"/>
                  </a:lnTo>
                  <a:lnTo>
                    <a:pt x="3456" y="3182"/>
                  </a:lnTo>
                  <a:lnTo>
                    <a:pt x="3453" y="3221"/>
                  </a:lnTo>
                  <a:lnTo>
                    <a:pt x="3444" y="3260"/>
                  </a:lnTo>
                  <a:lnTo>
                    <a:pt x="3431" y="3297"/>
                  </a:lnTo>
                  <a:lnTo>
                    <a:pt x="3412" y="3330"/>
                  </a:lnTo>
                  <a:lnTo>
                    <a:pt x="3389" y="3362"/>
                  </a:lnTo>
                  <a:lnTo>
                    <a:pt x="3362" y="3389"/>
                  </a:lnTo>
                  <a:lnTo>
                    <a:pt x="3330" y="3412"/>
                  </a:lnTo>
                  <a:lnTo>
                    <a:pt x="3297" y="3431"/>
                  </a:lnTo>
                  <a:lnTo>
                    <a:pt x="3260" y="3444"/>
                  </a:lnTo>
                  <a:lnTo>
                    <a:pt x="3221" y="3453"/>
                  </a:lnTo>
                  <a:lnTo>
                    <a:pt x="3182" y="3456"/>
                  </a:lnTo>
                  <a:lnTo>
                    <a:pt x="274" y="3456"/>
                  </a:lnTo>
                  <a:lnTo>
                    <a:pt x="235" y="3453"/>
                  </a:lnTo>
                  <a:lnTo>
                    <a:pt x="196" y="3444"/>
                  </a:lnTo>
                  <a:lnTo>
                    <a:pt x="159" y="3431"/>
                  </a:lnTo>
                  <a:lnTo>
                    <a:pt x="126" y="3412"/>
                  </a:lnTo>
                  <a:lnTo>
                    <a:pt x="94" y="3389"/>
                  </a:lnTo>
                  <a:lnTo>
                    <a:pt x="67" y="3362"/>
                  </a:lnTo>
                  <a:lnTo>
                    <a:pt x="44" y="3330"/>
                  </a:lnTo>
                  <a:lnTo>
                    <a:pt x="25" y="3297"/>
                  </a:lnTo>
                  <a:lnTo>
                    <a:pt x="12" y="3261"/>
                  </a:lnTo>
                  <a:lnTo>
                    <a:pt x="3" y="3222"/>
                  </a:lnTo>
                  <a:lnTo>
                    <a:pt x="0" y="3182"/>
                  </a:lnTo>
                  <a:lnTo>
                    <a:pt x="0" y="1311"/>
                  </a:lnTo>
                  <a:lnTo>
                    <a:pt x="3" y="1271"/>
                  </a:lnTo>
                  <a:lnTo>
                    <a:pt x="12" y="1233"/>
                  </a:lnTo>
                  <a:lnTo>
                    <a:pt x="25" y="1196"/>
                  </a:lnTo>
                  <a:lnTo>
                    <a:pt x="44" y="1162"/>
                  </a:lnTo>
                  <a:lnTo>
                    <a:pt x="67" y="1132"/>
                  </a:lnTo>
                  <a:lnTo>
                    <a:pt x="94" y="1105"/>
                  </a:lnTo>
                  <a:lnTo>
                    <a:pt x="125" y="1082"/>
                  </a:lnTo>
                  <a:lnTo>
                    <a:pt x="158" y="1063"/>
                  </a:lnTo>
                  <a:lnTo>
                    <a:pt x="194" y="1049"/>
                  </a:lnTo>
                  <a:lnTo>
                    <a:pt x="232" y="1040"/>
                  </a:lnTo>
                  <a:lnTo>
                    <a:pt x="272" y="1037"/>
                  </a:lnTo>
                  <a:lnTo>
                    <a:pt x="269" y="955"/>
                  </a:lnTo>
                  <a:lnTo>
                    <a:pt x="271" y="876"/>
                  </a:lnTo>
                  <a:lnTo>
                    <a:pt x="278" y="800"/>
                  </a:lnTo>
                  <a:lnTo>
                    <a:pt x="289" y="728"/>
                  </a:lnTo>
                  <a:lnTo>
                    <a:pt x="304" y="659"/>
                  </a:lnTo>
                  <a:lnTo>
                    <a:pt x="324" y="593"/>
                  </a:lnTo>
                  <a:lnTo>
                    <a:pt x="346" y="530"/>
                  </a:lnTo>
                  <a:lnTo>
                    <a:pt x="372" y="471"/>
                  </a:lnTo>
                  <a:lnTo>
                    <a:pt x="401" y="416"/>
                  </a:lnTo>
                  <a:lnTo>
                    <a:pt x="434" y="363"/>
                  </a:lnTo>
                  <a:lnTo>
                    <a:pt x="469" y="315"/>
                  </a:lnTo>
                  <a:lnTo>
                    <a:pt x="506" y="270"/>
                  </a:lnTo>
                  <a:lnTo>
                    <a:pt x="546" y="228"/>
                  </a:lnTo>
                  <a:lnTo>
                    <a:pt x="588" y="191"/>
                  </a:lnTo>
                  <a:lnTo>
                    <a:pt x="632" y="156"/>
                  </a:lnTo>
                  <a:lnTo>
                    <a:pt x="677" y="126"/>
                  </a:lnTo>
                  <a:lnTo>
                    <a:pt x="723" y="99"/>
                  </a:lnTo>
                  <a:lnTo>
                    <a:pt x="770" y="76"/>
                  </a:lnTo>
                  <a:lnTo>
                    <a:pt x="818" y="58"/>
                  </a:lnTo>
                  <a:lnTo>
                    <a:pt x="863" y="43"/>
                  </a:lnTo>
                  <a:lnTo>
                    <a:pt x="911" y="32"/>
                  </a:lnTo>
                  <a:lnTo>
                    <a:pt x="961" y="24"/>
                  </a:lnTo>
                  <a:lnTo>
                    <a:pt x="1015" y="20"/>
                  </a:lnTo>
                  <a:lnTo>
                    <a:pt x="1071" y="18"/>
                  </a:lnTo>
                  <a:lnTo>
                    <a:pt x="1155" y="21"/>
                  </a:lnTo>
                  <a:lnTo>
                    <a:pt x="1240" y="29"/>
                  </a:lnTo>
                  <a:lnTo>
                    <a:pt x="1324" y="43"/>
                  </a:lnTo>
                  <a:lnTo>
                    <a:pt x="1405" y="59"/>
                  </a:lnTo>
                  <a:lnTo>
                    <a:pt x="1484" y="77"/>
                  </a:lnTo>
                  <a:lnTo>
                    <a:pt x="1559" y="97"/>
                  </a:lnTo>
                  <a:lnTo>
                    <a:pt x="1629" y="117"/>
                  </a:lnTo>
                  <a:lnTo>
                    <a:pt x="1656" y="125"/>
                  </a:lnTo>
                  <a:lnTo>
                    <a:pt x="1677" y="131"/>
                  </a:lnTo>
                  <a:lnTo>
                    <a:pt x="1693" y="135"/>
                  </a:lnTo>
                  <a:lnTo>
                    <a:pt x="1707" y="137"/>
                  </a:lnTo>
                  <a:lnTo>
                    <a:pt x="1718" y="138"/>
                  </a:lnTo>
                  <a:lnTo>
                    <a:pt x="1725" y="138"/>
                  </a:lnTo>
                  <a:lnTo>
                    <a:pt x="1732" y="136"/>
                  </a:lnTo>
                  <a:lnTo>
                    <a:pt x="1742" y="133"/>
                  </a:lnTo>
                  <a:lnTo>
                    <a:pt x="1754" y="129"/>
                  </a:lnTo>
                  <a:lnTo>
                    <a:pt x="1770" y="123"/>
                  </a:lnTo>
                  <a:lnTo>
                    <a:pt x="1788" y="115"/>
                  </a:lnTo>
                  <a:lnTo>
                    <a:pt x="1809" y="108"/>
                  </a:lnTo>
                  <a:lnTo>
                    <a:pt x="1834" y="99"/>
                  </a:lnTo>
                  <a:lnTo>
                    <a:pt x="1842" y="96"/>
                  </a:lnTo>
                  <a:lnTo>
                    <a:pt x="1851" y="92"/>
                  </a:lnTo>
                  <a:lnTo>
                    <a:pt x="1861" y="88"/>
                  </a:lnTo>
                  <a:lnTo>
                    <a:pt x="1931" y="62"/>
                  </a:lnTo>
                  <a:lnTo>
                    <a:pt x="2003" y="40"/>
                  </a:lnTo>
                  <a:lnTo>
                    <a:pt x="2076" y="22"/>
                  </a:lnTo>
                  <a:lnTo>
                    <a:pt x="2150" y="10"/>
                  </a:lnTo>
                  <a:lnTo>
                    <a:pt x="2223" y="2"/>
                  </a:lnTo>
                  <a:lnTo>
                    <a:pt x="22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1" name="Group 214"/>
          <p:cNvGrpSpPr/>
          <p:nvPr/>
        </p:nvGrpSpPr>
        <p:grpSpPr>
          <a:xfrm>
            <a:off x="8275633" y="3054394"/>
            <a:ext cx="604838" cy="601663"/>
            <a:chOff x="2473325" y="2662238"/>
            <a:chExt cx="604838" cy="601663"/>
          </a:xfrm>
          <a:solidFill>
            <a:srgbClr val="000000"/>
          </a:solidFill>
        </p:grpSpPr>
        <p:sp>
          <p:nvSpPr>
            <p:cNvPr id="902" name="Freeform 31"/>
            <p:cNvSpPr>
              <a:spLocks noEditPoints="1"/>
            </p:cNvSpPr>
            <p:nvPr/>
          </p:nvSpPr>
          <p:spPr bwMode="auto">
            <a:xfrm>
              <a:off x="2619375" y="2662238"/>
              <a:ext cx="458788" cy="484188"/>
            </a:xfrm>
            <a:custGeom>
              <a:avLst/>
              <a:gdLst>
                <a:gd name="T0" fmla="*/ 1904 w 2595"/>
                <a:gd name="T1" fmla="*/ 908 h 2744"/>
                <a:gd name="T2" fmla="*/ 1864 w 2595"/>
                <a:gd name="T3" fmla="*/ 543 h 2744"/>
                <a:gd name="T4" fmla="*/ 2068 w 2595"/>
                <a:gd name="T5" fmla="*/ 745 h 2744"/>
                <a:gd name="T6" fmla="*/ 1945 w 2595"/>
                <a:gd name="T7" fmla="*/ 462 h 2744"/>
                <a:gd name="T8" fmla="*/ 1985 w 2595"/>
                <a:gd name="T9" fmla="*/ 421 h 2744"/>
                <a:gd name="T10" fmla="*/ 2271 w 2595"/>
                <a:gd name="T11" fmla="*/ 543 h 2744"/>
                <a:gd name="T12" fmla="*/ 2230 w 2595"/>
                <a:gd name="T13" fmla="*/ 178 h 2744"/>
                <a:gd name="T14" fmla="*/ 2434 w 2595"/>
                <a:gd name="T15" fmla="*/ 380 h 2744"/>
                <a:gd name="T16" fmla="*/ 2204 w 2595"/>
                <a:gd name="T17" fmla="*/ 2 h 2744"/>
                <a:gd name="T18" fmla="*/ 2271 w 2595"/>
                <a:gd name="T19" fmla="*/ 57 h 2744"/>
                <a:gd name="T20" fmla="*/ 2551 w 2595"/>
                <a:gd name="T21" fmla="*/ 304 h 2744"/>
                <a:gd name="T22" fmla="*/ 2588 w 2595"/>
                <a:gd name="T23" fmla="*/ 330 h 2744"/>
                <a:gd name="T24" fmla="*/ 2593 w 2595"/>
                <a:gd name="T25" fmla="*/ 374 h 2744"/>
                <a:gd name="T26" fmla="*/ 2312 w 2595"/>
                <a:gd name="T27" fmla="*/ 664 h 2744"/>
                <a:gd name="T28" fmla="*/ 1386 w 2595"/>
                <a:gd name="T29" fmla="*/ 1585 h 2744"/>
                <a:gd name="T30" fmla="*/ 1026 w 2595"/>
                <a:gd name="T31" fmla="*/ 1188 h 2744"/>
                <a:gd name="T32" fmla="*/ 1107 w 2595"/>
                <a:gd name="T33" fmla="*/ 1140 h 2744"/>
                <a:gd name="T34" fmla="*/ 1201 w 2595"/>
                <a:gd name="T35" fmla="*/ 1138 h 2744"/>
                <a:gd name="T36" fmla="*/ 1526 w 2595"/>
                <a:gd name="T37" fmla="*/ 1221 h 2744"/>
                <a:gd name="T38" fmla="*/ 1823 w 2595"/>
                <a:gd name="T39" fmla="*/ 989 h 2744"/>
                <a:gd name="T40" fmla="*/ 1522 w 2595"/>
                <a:gd name="T41" fmla="*/ 679 h 2744"/>
                <a:gd name="T42" fmla="*/ 1528 w 2595"/>
                <a:gd name="T43" fmla="*/ 636 h 2744"/>
                <a:gd name="T44" fmla="*/ 1564 w 2595"/>
                <a:gd name="T45" fmla="*/ 609 h 2744"/>
                <a:gd name="T46" fmla="*/ 1607 w 2595"/>
                <a:gd name="T47" fmla="*/ 614 h 2744"/>
                <a:gd name="T48" fmla="*/ 1651 w 2595"/>
                <a:gd name="T49" fmla="*/ 571 h 2744"/>
                <a:gd name="T50" fmla="*/ 1644 w 2595"/>
                <a:gd name="T51" fmla="*/ 528 h 2744"/>
                <a:gd name="T52" fmla="*/ 1672 w 2595"/>
                <a:gd name="T53" fmla="*/ 493 h 2744"/>
                <a:gd name="T54" fmla="*/ 1715 w 2595"/>
                <a:gd name="T55" fmla="*/ 488 h 2744"/>
                <a:gd name="T56" fmla="*/ 1782 w 2595"/>
                <a:gd name="T57" fmla="*/ 462 h 2744"/>
                <a:gd name="T58" fmla="*/ 1765 w 2595"/>
                <a:gd name="T59" fmla="*/ 421 h 2744"/>
                <a:gd name="T60" fmla="*/ 1782 w 2595"/>
                <a:gd name="T61" fmla="*/ 380 h 2744"/>
                <a:gd name="T62" fmla="*/ 1823 w 2595"/>
                <a:gd name="T63" fmla="*/ 364 h 2744"/>
                <a:gd name="T64" fmla="*/ 1864 w 2595"/>
                <a:gd name="T65" fmla="*/ 380 h 2744"/>
                <a:gd name="T66" fmla="*/ 1889 w 2595"/>
                <a:gd name="T67" fmla="*/ 314 h 2744"/>
                <a:gd name="T68" fmla="*/ 1895 w 2595"/>
                <a:gd name="T69" fmla="*/ 272 h 2744"/>
                <a:gd name="T70" fmla="*/ 1931 w 2595"/>
                <a:gd name="T71" fmla="*/ 244 h 2744"/>
                <a:gd name="T72" fmla="*/ 1974 w 2595"/>
                <a:gd name="T73" fmla="*/ 250 h 2744"/>
                <a:gd name="T74" fmla="*/ 2018 w 2595"/>
                <a:gd name="T75" fmla="*/ 207 h 2744"/>
                <a:gd name="T76" fmla="*/ 2011 w 2595"/>
                <a:gd name="T77" fmla="*/ 163 h 2744"/>
                <a:gd name="T78" fmla="*/ 2039 w 2595"/>
                <a:gd name="T79" fmla="*/ 128 h 2744"/>
                <a:gd name="T80" fmla="*/ 2082 w 2595"/>
                <a:gd name="T81" fmla="*/ 123 h 2744"/>
                <a:gd name="T82" fmla="*/ 2149 w 2595"/>
                <a:gd name="T83" fmla="*/ 97 h 2744"/>
                <a:gd name="T84" fmla="*/ 2132 w 2595"/>
                <a:gd name="T85" fmla="*/ 57 h 2744"/>
                <a:gd name="T86" fmla="*/ 2149 w 2595"/>
                <a:gd name="T87" fmla="*/ 17 h 2744"/>
                <a:gd name="T88" fmla="*/ 2190 w 2595"/>
                <a:gd name="T89" fmla="*/ 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95" h="2744">
                  <a:moveTo>
                    <a:pt x="1742" y="664"/>
                  </a:moveTo>
                  <a:lnTo>
                    <a:pt x="1701" y="705"/>
                  </a:lnTo>
                  <a:lnTo>
                    <a:pt x="1904" y="908"/>
                  </a:lnTo>
                  <a:lnTo>
                    <a:pt x="1945" y="868"/>
                  </a:lnTo>
                  <a:lnTo>
                    <a:pt x="1742" y="664"/>
                  </a:lnTo>
                  <a:close/>
                  <a:moveTo>
                    <a:pt x="1864" y="543"/>
                  </a:moveTo>
                  <a:lnTo>
                    <a:pt x="1823" y="584"/>
                  </a:lnTo>
                  <a:lnTo>
                    <a:pt x="2026" y="787"/>
                  </a:lnTo>
                  <a:lnTo>
                    <a:pt x="2068" y="745"/>
                  </a:lnTo>
                  <a:lnTo>
                    <a:pt x="1864" y="543"/>
                  </a:lnTo>
                  <a:close/>
                  <a:moveTo>
                    <a:pt x="1985" y="421"/>
                  </a:moveTo>
                  <a:lnTo>
                    <a:pt x="1945" y="462"/>
                  </a:lnTo>
                  <a:lnTo>
                    <a:pt x="2149" y="664"/>
                  </a:lnTo>
                  <a:lnTo>
                    <a:pt x="2190" y="624"/>
                  </a:lnTo>
                  <a:lnTo>
                    <a:pt x="1985" y="421"/>
                  </a:lnTo>
                  <a:close/>
                  <a:moveTo>
                    <a:pt x="2107" y="300"/>
                  </a:moveTo>
                  <a:lnTo>
                    <a:pt x="2067" y="340"/>
                  </a:lnTo>
                  <a:lnTo>
                    <a:pt x="2271" y="543"/>
                  </a:lnTo>
                  <a:lnTo>
                    <a:pt x="2312" y="503"/>
                  </a:lnTo>
                  <a:lnTo>
                    <a:pt x="2107" y="300"/>
                  </a:lnTo>
                  <a:close/>
                  <a:moveTo>
                    <a:pt x="2230" y="178"/>
                  </a:moveTo>
                  <a:lnTo>
                    <a:pt x="2190" y="219"/>
                  </a:lnTo>
                  <a:lnTo>
                    <a:pt x="2393" y="421"/>
                  </a:lnTo>
                  <a:lnTo>
                    <a:pt x="2434" y="380"/>
                  </a:lnTo>
                  <a:lnTo>
                    <a:pt x="2230" y="178"/>
                  </a:lnTo>
                  <a:close/>
                  <a:moveTo>
                    <a:pt x="2190" y="0"/>
                  </a:moveTo>
                  <a:lnTo>
                    <a:pt x="2204" y="2"/>
                  </a:lnTo>
                  <a:lnTo>
                    <a:pt x="2218" y="7"/>
                  </a:lnTo>
                  <a:lnTo>
                    <a:pt x="2230" y="17"/>
                  </a:lnTo>
                  <a:lnTo>
                    <a:pt x="2271" y="57"/>
                  </a:lnTo>
                  <a:lnTo>
                    <a:pt x="2520" y="305"/>
                  </a:lnTo>
                  <a:lnTo>
                    <a:pt x="2535" y="303"/>
                  </a:lnTo>
                  <a:lnTo>
                    <a:pt x="2551" y="304"/>
                  </a:lnTo>
                  <a:lnTo>
                    <a:pt x="2565" y="309"/>
                  </a:lnTo>
                  <a:lnTo>
                    <a:pt x="2578" y="319"/>
                  </a:lnTo>
                  <a:lnTo>
                    <a:pt x="2588" y="330"/>
                  </a:lnTo>
                  <a:lnTo>
                    <a:pt x="2593" y="344"/>
                  </a:lnTo>
                  <a:lnTo>
                    <a:pt x="2595" y="359"/>
                  </a:lnTo>
                  <a:lnTo>
                    <a:pt x="2593" y="374"/>
                  </a:lnTo>
                  <a:lnTo>
                    <a:pt x="2588" y="388"/>
                  </a:lnTo>
                  <a:lnTo>
                    <a:pt x="2578" y="400"/>
                  </a:lnTo>
                  <a:lnTo>
                    <a:pt x="2312" y="664"/>
                  </a:lnTo>
                  <a:lnTo>
                    <a:pt x="1945" y="1029"/>
                  </a:lnTo>
                  <a:lnTo>
                    <a:pt x="1387" y="1584"/>
                  </a:lnTo>
                  <a:lnTo>
                    <a:pt x="1386" y="1585"/>
                  </a:lnTo>
                  <a:lnTo>
                    <a:pt x="221" y="2744"/>
                  </a:lnTo>
                  <a:lnTo>
                    <a:pt x="0" y="2209"/>
                  </a:lnTo>
                  <a:lnTo>
                    <a:pt x="1026" y="1188"/>
                  </a:lnTo>
                  <a:lnTo>
                    <a:pt x="1050" y="1166"/>
                  </a:lnTo>
                  <a:lnTo>
                    <a:pt x="1078" y="1152"/>
                  </a:lnTo>
                  <a:lnTo>
                    <a:pt x="1107" y="1140"/>
                  </a:lnTo>
                  <a:lnTo>
                    <a:pt x="1138" y="1134"/>
                  </a:lnTo>
                  <a:lnTo>
                    <a:pt x="1169" y="1133"/>
                  </a:lnTo>
                  <a:lnTo>
                    <a:pt x="1201" y="1138"/>
                  </a:lnTo>
                  <a:lnTo>
                    <a:pt x="1485" y="1203"/>
                  </a:lnTo>
                  <a:lnTo>
                    <a:pt x="1506" y="1210"/>
                  </a:lnTo>
                  <a:lnTo>
                    <a:pt x="1526" y="1221"/>
                  </a:lnTo>
                  <a:lnTo>
                    <a:pt x="1544" y="1234"/>
                  </a:lnTo>
                  <a:lnTo>
                    <a:pt x="1559" y="1251"/>
                  </a:lnTo>
                  <a:lnTo>
                    <a:pt x="1823" y="989"/>
                  </a:lnTo>
                  <a:lnTo>
                    <a:pt x="1537" y="705"/>
                  </a:lnTo>
                  <a:lnTo>
                    <a:pt x="1528" y="693"/>
                  </a:lnTo>
                  <a:lnTo>
                    <a:pt x="1522" y="679"/>
                  </a:lnTo>
                  <a:lnTo>
                    <a:pt x="1520" y="664"/>
                  </a:lnTo>
                  <a:lnTo>
                    <a:pt x="1522" y="649"/>
                  </a:lnTo>
                  <a:lnTo>
                    <a:pt x="1528" y="636"/>
                  </a:lnTo>
                  <a:lnTo>
                    <a:pt x="1537" y="624"/>
                  </a:lnTo>
                  <a:lnTo>
                    <a:pt x="1550" y="614"/>
                  </a:lnTo>
                  <a:lnTo>
                    <a:pt x="1564" y="609"/>
                  </a:lnTo>
                  <a:lnTo>
                    <a:pt x="1578" y="607"/>
                  </a:lnTo>
                  <a:lnTo>
                    <a:pt x="1593" y="609"/>
                  </a:lnTo>
                  <a:lnTo>
                    <a:pt x="1607" y="614"/>
                  </a:lnTo>
                  <a:lnTo>
                    <a:pt x="1619" y="624"/>
                  </a:lnTo>
                  <a:lnTo>
                    <a:pt x="1659" y="584"/>
                  </a:lnTo>
                  <a:lnTo>
                    <a:pt x="1651" y="571"/>
                  </a:lnTo>
                  <a:lnTo>
                    <a:pt x="1644" y="557"/>
                  </a:lnTo>
                  <a:lnTo>
                    <a:pt x="1643" y="543"/>
                  </a:lnTo>
                  <a:lnTo>
                    <a:pt x="1644" y="528"/>
                  </a:lnTo>
                  <a:lnTo>
                    <a:pt x="1651" y="514"/>
                  </a:lnTo>
                  <a:lnTo>
                    <a:pt x="1659" y="503"/>
                  </a:lnTo>
                  <a:lnTo>
                    <a:pt x="1672" y="493"/>
                  </a:lnTo>
                  <a:lnTo>
                    <a:pt x="1686" y="488"/>
                  </a:lnTo>
                  <a:lnTo>
                    <a:pt x="1701" y="486"/>
                  </a:lnTo>
                  <a:lnTo>
                    <a:pt x="1715" y="488"/>
                  </a:lnTo>
                  <a:lnTo>
                    <a:pt x="1729" y="493"/>
                  </a:lnTo>
                  <a:lnTo>
                    <a:pt x="1742" y="503"/>
                  </a:lnTo>
                  <a:lnTo>
                    <a:pt x="1782" y="462"/>
                  </a:lnTo>
                  <a:lnTo>
                    <a:pt x="1773" y="450"/>
                  </a:lnTo>
                  <a:lnTo>
                    <a:pt x="1767" y="436"/>
                  </a:lnTo>
                  <a:lnTo>
                    <a:pt x="1765" y="421"/>
                  </a:lnTo>
                  <a:lnTo>
                    <a:pt x="1767" y="407"/>
                  </a:lnTo>
                  <a:lnTo>
                    <a:pt x="1773" y="393"/>
                  </a:lnTo>
                  <a:lnTo>
                    <a:pt x="1782" y="380"/>
                  </a:lnTo>
                  <a:lnTo>
                    <a:pt x="1794" y="372"/>
                  </a:lnTo>
                  <a:lnTo>
                    <a:pt x="1808" y="365"/>
                  </a:lnTo>
                  <a:lnTo>
                    <a:pt x="1823" y="364"/>
                  </a:lnTo>
                  <a:lnTo>
                    <a:pt x="1838" y="365"/>
                  </a:lnTo>
                  <a:lnTo>
                    <a:pt x="1852" y="372"/>
                  </a:lnTo>
                  <a:lnTo>
                    <a:pt x="1864" y="380"/>
                  </a:lnTo>
                  <a:lnTo>
                    <a:pt x="1904" y="340"/>
                  </a:lnTo>
                  <a:lnTo>
                    <a:pt x="1895" y="328"/>
                  </a:lnTo>
                  <a:lnTo>
                    <a:pt x="1889" y="314"/>
                  </a:lnTo>
                  <a:lnTo>
                    <a:pt x="1887" y="300"/>
                  </a:lnTo>
                  <a:lnTo>
                    <a:pt x="1889" y="286"/>
                  </a:lnTo>
                  <a:lnTo>
                    <a:pt x="1895" y="272"/>
                  </a:lnTo>
                  <a:lnTo>
                    <a:pt x="1904" y="259"/>
                  </a:lnTo>
                  <a:lnTo>
                    <a:pt x="1917" y="250"/>
                  </a:lnTo>
                  <a:lnTo>
                    <a:pt x="1931" y="244"/>
                  </a:lnTo>
                  <a:lnTo>
                    <a:pt x="1945" y="242"/>
                  </a:lnTo>
                  <a:lnTo>
                    <a:pt x="1960" y="244"/>
                  </a:lnTo>
                  <a:lnTo>
                    <a:pt x="1974" y="250"/>
                  </a:lnTo>
                  <a:lnTo>
                    <a:pt x="1985" y="259"/>
                  </a:lnTo>
                  <a:lnTo>
                    <a:pt x="2026" y="219"/>
                  </a:lnTo>
                  <a:lnTo>
                    <a:pt x="2018" y="207"/>
                  </a:lnTo>
                  <a:lnTo>
                    <a:pt x="2011" y="193"/>
                  </a:lnTo>
                  <a:lnTo>
                    <a:pt x="2010" y="178"/>
                  </a:lnTo>
                  <a:lnTo>
                    <a:pt x="2011" y="163"/>
                  </a:lnTo>
                  <a:lnTo>
                    <a:pt x="2018" y="150"/>
                  </a:lnTo>
                  <a:lnTo>
                    <a:pt x="2026" y="138"/>
                  </a:lnTo>
                  <a:lnTo>
                    <a:pt x="2039" y="128"/>
                  </a:lnTo>
                  <a:lnTo>
                    <a:pt x="2053" y="123"/>
                  </a:lnTo>
                  <a:lnTo>
                    <a:pt x="2067" y="121"/>
                  </a:lnTo>
                  <a:lnTo>
                    <a:pt x="2082" y="123"/>
                  </a:lnTo>
                  <a:lnTo>
                    <a:pt x="2096" y="128"/>
                  </a:lnTo>
                  <a:lnTo>
                    <a:pt x="2107" y="138"/>
                  </a:lnTo>
                  <a:lnTo>
                    <a:pt x="2149" y="97"/>
                  </a:lnTo>
                  <a:lnTo>
                    <a:pt x="2139" y="85"/>
                  </a:lnTo>
                  <a:lnTo>
                    <a:pt x="2134" y="71"/>
                  </a:lnTo>
                  <a:lnTo>
                    <a:pt x="2132" y="57"/>
                  </a:lnTo>
                  <a:lnTo>
                    <a:pt x="2134" y="42"/>
                  </a:lnTo>
                  <a:lnTo>
                    <a:pt x="2139" y="28"/>
                  </a:lnTo>
                  <a:lnTo>
                    <a:pt x="2149" y="17"/>
                  </a:lnTo>
                  <a:lnTo>
                    <a:pt x="2161" y="7"/>
                  </a:lnTo>
                  <a:lnTo>
                    <a:pt x="2175" y="2"/>
                  </a:lnTo>
                  <a:lnTo>
                    <a:pt x="2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32"/>
            <p:cNvSpPr>
              <a:spLocks/>
            </p:cNvSpPr>
            <p:nvPr/>
          </p:nvSpPr>
          <p:spPr bwMode="auto">
            <a:xfrm>
              <a:off x="2576513" y="3067050"/>
              <a:ext cx="66675" cy="119063"/>
            </a:xfrm>
            <a:custGeom>
              <a:avLst/>
              <a:gdLst>
                <a:gd name="T0" fmla="*/ 152 w 373"/>
                <a:gd name="T1" fmla="*/ 0 h 678"/>
                <a:gd name="T2" fmla="*/ 373 w 373"/>
                <a:gd name="T3" fmla="*/ 536 h 678"/>
                <a:gd name="T4" fmla="*/ 231 w 373"/>
                <a:gd name="T5" fmla="*/ 678 h 678"/>
                <a:gd name="T6" fmla="*/ 0 w 373"/>
                <a:gd name="T7" fmla="*/ 151 h 678"/>
                <a:gd name="T8" fmla="*/ 152 w 373"/>
                <a:gd name="T9" fmla="*/ 0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678">
                  <a:moveTo>
                    <a:pt x="152" y="0"/>
                  </a:moveTo>
                  <a:lnTo>
                    <a:pt x="373" y="536"/>
                  </a:lnTo>
                  <a:lnTo>
                    <a:pt x="231" y="678"/>
                  </a:lnTo>
                  <a:lnTo>
                    <a:pt x="0" y="151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33"/>
            <p:cNvSpPr>
              <a:spLocks/>
            </p:cNvSpPr>
            <p:nvPr/>
          </p:nvSpPr>
          <p:spPr bwMode="auto">
            <a:xfrm>
              <a:off x="2535238" y="3109913"/>
              <a:ext cx="66675" cy="117475"/>
            </a:xfrm>
            <a:custGeom>
              <a:avLst/>
              <a:gdLst>
                <a:gd name="T0" fmla="*/ 150 w 380"/>
                <a:gd name="T1" fmla="*/ 0 h 668"/>
                <a:gd name="T2" fmla="*/ 380 w 380"/>
                <a:gd name="T3" fmla="*/ 527 h 668"/>
                <a:gd name="T4" fmla="*/ 238 w 380"/>
                <a:gd name="T5" fmla="*/ 668 h 668"/>
                <a:gd name="T6" fmla="*/ 0 w 380"/>
                <a:gd name="T7" fmla="*/ 149 h 668"/>
                <a:gd name="T8" fmla="*/ 150 w 380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0" h="668">
                  <a:moveTo>
                    <a:pt x="150" y="0"/>
                  </a:moveTo>
                  <a:lnTo>
                    <a:pt x="380" y="527"/>
                  </a:lnTo>
                  <a:lnTo>
                    <a:pt x="238" y="668"/>
                  </a:lnTo>
                  <a:lnTo>
                    <a:pt x="0" y="149"/>
                  </a:lnTo>
                  <a:lnTo>
                    <a:pt x="1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34"/>
            <p:cNvSpPr>
              <a:spLocks/>
            </p:cNvSpPr>
            <p:nvPr/>
          </p:nvSpPr>
          <p:spPr bwMode="auto">
            <a:xfrm>
              <a:off x="2473325" y="3151188"/>
              <a:ext cx="88900" cy="112713"/>
            </a:xfrm>
            <a:custGeom>
              <a:avLst/>
              <a:gdLst>
                <a:gd name="T0" fmla="*/ 265 w 504"/>
                <a:gd name="T1" fmla="*/ 0 h 643"/>
                <a:gd name="T2" fmla="*/ 504 w 504"/>
                <a:gd name="T3" fmla="*/ 519 h 643"/>
                <a:gd name="T4" fmla="*/ 458 w 504"/>
                <a:gd name="T5" fmla="*/ 564 h 643"/>
                <a:gd name="T6" fmla="*/ 432 w 504"/>
                <a:gd name="T7" fmla="*/ 587 h 643"/>
                <a:gd name="T8" fmla="*/ 402 w 504"/>
                <a:gd name="T9" fmla="*/ 607 h 643"/>
                <a:gd name="T10" fmla="*/ 371 w 504"/>
                <a:gd name="T11" fmla="*/ 623 h 643"/>
                <a:gd name="T12" fmla="*/ 338 w 504"/>
                <a:gd name="T13" fmla="*/ 633 h 643"/>
                <a:gd name="T14" fmla="*/ 304 w 504"/>
                <a:gd name="T15" fmla="*/ 641 h 643"/>
                <a:gd name="T16" fmla="*/ 268 w 504"/>
                <a:gd name="T17" fmla="*/ 643 h 643"/>
                <a:gd name="T18" fmla="*/ 233 w 504"/>
                <a:gd name="T19" fmla="*/ 641 h 643"/>
                <a:gd name="T20" fmla="*/ 199 w 504"/>
                <a:gd name="T21" fmla="*/ 633 h 643"/>
                <a:gd name="T22" fmla="*/ 166 w 504"/>
                <a:gd name="T23" fmla="*/ 623 h 643"/>
                <a:gd name="T24" fmla="*/ 135 w 504"/>
                <a:gd name="T25" fmla="*/ 607 h 643"/>
                <a:gd name="T26" fmla="*/ 105 w 504"/>
                <a:gd name="T27" fmla="*/ 587 h 643"/>
                <a:gd name="T28" fmla="*/ 78 w 504"/>
                <a:gd name="T29" fmla="*/ 564 h 643"/>
                <a:gd name="T30" fmla="*/ 55 w 504"/>
                <a:gd name="T31" fmla="*/ 537 h 643"/>
                <a:gd name="T32" fmla="*/ 35 w 504"/>
                <a:gd name="T33" fmla="*/ 509 h 643"/>
                <a:gd name="T34" fmla="*/ 20 w 504"/>
                <a:gd name="T35" fmla="*/ 478 h 643"/>
                <a:gd name="T36" fmla="*/ 9 w 504"/>
                <a:gd name="T37" fmla="*/ 445 h 643"/>
                <a:gd name="T38" fmla="*/ 2 w 504"/>
                <a:gd name="T39" fmla="*/ 411 h 643"/>
                <a:gd name="T40" fmla="*/ 0 w 504"/>
                <a:gd name="T41" fmla="*/ 375 h 643"/>
                <a:gd name="T42" fmla="*/ 2 w 504"/>
                <a:gd name="T43" fmla="*/ 340 h 643"/>
                <a:gd name="T44" fmla="*/ 9 w 504"/>
                <a:gd name="T45" fmla="*/ 306 h 643"/>
                <a:gd name="T46" fmla="*/ 20 w 504"/>
                <a:gd name="T47" fmla="*/ 273 h 643"/>
                <a:gd name="T48" fmla="*/ 35 w 504"/>
                <a:gd name="T49" fmla="*/ 242 h 643"/>
                <a:gd name="T50" fmla="*/ 55 w 504"/>
                <a:gd name="T51" fmla="*/ 213 h 643"/>
                <a:gd name="T52" fmla="*/ 78 w 504"/>
                <a:gd name="T53" fmla="*/ 186 h 643"/>
                <a:gd name="T54" fmla="*/ 265 w 504"/>
                <a:gd name="T55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04" h="643">
                  <a:moveTo>
                    <a:pt x="265" y="0"/>
                  </a:moveTo>
                  <a:lnTo>
                    <a:pt x="504" y="519"/>
                  </a:lnTo>
                  <a:lnTo>
                    <a:pt x="458" y="564"/>
                  </a:lnTo>
                  <a:lnTo>
                    <a:pt x="432" y="587"/>
                  </a:lnTo>
                  <a:lnTo>
                    <a:pt x="402" y="607"/>
                  </a:lnTo>
                  <a:lnTo>
                    <a:pt x="371" y="623"/>
                  </a:lnTo>
                  <a:lnTo>
                    <a:pt x="338" y="633"/>
                  </a:lnTo>
                  <a:lnTo>
                    <a:pt x="304" y="641"/>
                  </a:lnTo>
                  <a:lnTo>
                    <a:pt x="268" y="643"/>
                  </a:lnTo>
                  <a:lnTo>
                    <a:pt x="233" y="641"/>
                  </a:lnTo>
                  <a:lnTo>
                    <a:pt x="199" y="633"/>
                  </a:lnTo>
                  <a:lnTo>
                    <a:pt x="166" y="623"/>
                  </a:lnTo>
                  <a:lnTo>
                    <a:pt x="135" y="607"/>
                  </a:lnTo>
                  <a:lnTo>
                    <a:pt x="105" y="587"/>
                  </a:lnTo>
                  <a:lnTo>
                    <a:pt x="78" y="564"/>
                  </a:lnTo>
                  <a:lnTo>
                    <a:pt x="55" y="537"/>
                  </a:lnTo>
                  <a:lnTo>
                    <a:pt x="35" y="509"/>
                  </a:lnTo>
                  <a:lnTo>
                    <a:pt x="20" y="478"/>
                  </a:lnTo>
                  <a:lnTo>
                    <a:pt x="9" y="445"/>
                  </a:lnTo>
                  <a:lnTo>
                    <a:pt x="2" y="411"/>
                  </a:lnTo>
                  <a:lnTo>
                    <a:pt x="0" y="375"/>
                  </a:lnTo>
                  <a:lnTo>
                    <a:pt x="2" y="340"/>
                  </a:lnTo>
                  <a:lnTo>
                    <a:pt x="9" y="306"/>
                  </a:lnTo>
                  <a:lnTo>
                    <a:pt x="20" y="273"/>
                  </a:lnTo>
                  <a:lnTo>
                    <a:pt x="35" y="242"/>
                  </a:lnTo>
                  <a:lnTo>
                    <a:pt x="55" y="213"/>
                  </a:lnTo>
                  <a:lnTo>
                    <a:pt x="78" y="186"/>
                  </a:lnTo>
                  <a:lnTo>
                    <a:pt x="2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06" name="Freeform 39"/>
          <p:cNvSpPr>
            <a:spLocks/>
          </p:cNvSpPr>
          <p:nvPr/>
        </p:nvSpPr>
        <p:spPr bwMode="auto">
          <a:xfrm>
            <a:off x="9327015" y="3059156"/>
            <a:ext cx="373063" cy="596900"/>
          </a:xfrm>
          <a:custGeom>
            <a:avLst/>
            <a:gdLst>
              <a:gd name="T0" fmla="*/ 1027 w 2112"/>
              <a:gd name="T1" fmla="*/ 19 h 3382"/>
              <a:gd name="T2" fmla="*/ 1184 w 2112"/>
              <a:gd name="T3" fmla="*/ 61 h 3382"/>
              <a:gd name="T4" fmla="*/ 1240 w 2112"/>
              <a:gd name="T5" fmla="*/ 86 h 3382"/>
              <a:gd name="T6" fmla="*/ 1510 w 2112"/>
              <a:gd name="T7" fmla="*/ 237 h 3382"/>
              <a:gd name="T8" fmla="*/ 1682 w 2112"/>
              <a:gd name="T9" fmla="*/ 487 h 3382"/>
              <a:gd name="T10" fmla="*/ 1728 w 2112"/>
              <a:gd name="T11" fmla="*/ 1061 h 3382"/>
              <a:gd name="T12" fmla="*/ 1823 w 2112"/>
              <a:gd name="T13" fmla="*/ 1316 h 3382"/>
              <a:gd name="T14" fmla="*/ 1951 w 2112"/>
              <a:gd name="T15" fmla="*/ 1713 h 3382"/>
              <a:gd name="T16" fmla="*/ 2035 w 2112"/>
              <a:gd name="T17" fmla="*/ 2159 h 3382"/>
              <a:gd name="T18" fmla="*/ 2083 w 2112"/>
              <a:gd name="T19" fmla="*/ 2595 h 3382"/>
              <a:gd name="T20" fmla="*/ 2105 w 2112"/>
              <a:gd name="T21" fmla="*/ 2964 h 3382"/>
              <a:gd name="T22" fmla="*/ 2110 w 2112"/>
              <a:gd name="T23" fmla="*/ 3205 h 3382"/>
              <a:gd name="T24" fmla="*/ 2027 w 2112"/>
              <a:gd name="T25" fmla="*/ 3341 h 3382"/>
              <a:gd name="T26" fmla="*/ 1897 w 2112"/>
              <a:gd name="T27" fmla="*/ 3382 h 3382"/>
              <a:gd name="T28" fmla="*/ 1740 w 2112"/>
              <a:gd name="T29" fmla="*/ 3309 h 3382"/>
              <a:gd name="T30" fmla="*/ 1686 w 2112"/>
              <a:gd name="T31" fmla="*/ 3028 h 3382"/>
              <a:gd name="T32" fmla="*/ 1636 w 2112"/>
              <a:gd name="T33" fmla="*/ 2362 h 3382"/>
              <a:gd name="T34" fmla="*/ 1549 w 2112"/>
              <a:gd name="T35" fmla="*/ 1849 h 3382"/>
              <a:gd name="T36" fmla="*/ 1446 w 2112"/>
              <a:gd name="T37" fmla="*/ 1498 h 3382"/>
              <a:gd name="T38" fmla="*/ 1271 w 2112"/>
              <a:gd name="T39" fmla="*/ 1523 h 3382"/>
              <a:gd name="T40" fmla="*/ 1171 w 2112"/>
              <a:gd name="T41" fmla="*/ 1876 h 3382"/>
              <a:gd name="T42" fmla="*/ 1087 w 2112"/>
              <a:gd name="T43" fmla="*/ 2381 h 3382"/>
              <a:gd name="T44" fmla="*/ 1040 w 2112"/>
              <a:gd name="T45" fmla="*/ 3032 h 3382"/>
              <a:gd name="T46" fmla="*/ 986 w 2112"/>
              <a:gd name="T47" fmla="*/ 3309 h 3382"/>
              <a:gd name="T48" fmla="*/ 830 w 2112"/>
              <a:gd name="T49" fmla="*/ 3382 h 3382"/>
              <a:gd name="T50" fmla="*/ 698 w 2112"/>
              <a:gd name="T51" fmla="*/ 3341 h 3382"/>
              <a:gd name="T52" fmla="*/ 616 w 2112"/>
              <a:gd name="T53" fmla="*/ 3205 h 3382"/>
              <a:gd name="T54" fmla="*/ 620 w 2112"/>
              <a:gd name="T55" fmla="*/ 2961 h 3382"/>
              <a:gd name="T56" fmla="*/ 645 w 2112"/>
              <a:gd name="T57" fmla="*/ 2585 h 3382"/>
              <a:gd name="T58" fmla="*/ 694 w 2112"/>
              <a:gd name="T59" fmla="*/ 2142 h 3382"/>
              <a:gd name="T60" fmla="*/ 781 w 2112"/>
              <a:gd name="T61" fmla="*/ 1692 h 3382"/>
              <a:gd name="T62" fmla="*/ 913 w 2112"/>
              <a:gd name="T63" fmla="*/ 1295 h 3382"/>
              <a:gd name="T64" fmla="*/ 783 w 2112"/>
              <a:gd name="T65" fmla="*/ 1257 h 3382"/>
              <a:gd name="T66" fmla="*/ 473 w 2112"/>
              <a:gd name="T67" fmla="*/ 1318 h 3382"/>
              <a:gd name="T68" fmla="*/ 305 w 2112"/>
              <a:gd name="T69" fmla="*/ 1279 h 3382"/>
              <a:gd name="T70" fmla="*/ 220 w 2112"/>
              <a:gd name="T71" fmla="*/ 1146 h 3382"/>
              <a:gd name="T72" fmla="*/ 253 w 2112"/>
              <a:gd name="T73" fmla="*/ 991 h 3382"/>
              <a:gd name="T74" fmla="*/ 362 w 2112"/>
              <a:gd name="T75" fmla="*/ 907 h 3382"/>
              <a:gd name="T76" fmla="*/ 507 w 2112"/>
              <a:gd name="T77" fmla="*/ 899 h 3382"/>
              <a:gd name="T78" fmla="*/ 699 w 2112"/>
              <a:gd name="T79" fmla="*/ 838 h 3382"/>
              <a:gd name="T80" fmla="*/ 947 w 2112"/>
              <a:gd name="T81" fmla="*/ 683 h 3382"/>
              <a:gd name="T82" fmla="*/ 1138 w 2112"/>
              <a:gd name="T83" fmla="*/ 550 h 3382"/>
              <a:gd name="T84" fmla="*/ 1001 w 2112"/>
              <a:gd name="T85" fmla="*/ 490 h 3382"/>
              <a:gd name="T86" fmla="*/ 710 w 2112"/>
              <a:gd name="T87" fmla="*/ 489 h 3382"/>
              <a:gd name="T88" fmla="*/ 394 w 2112"/>
              <a:gd name="T89" fmla="*/ 611 h 3382"/>
              <a:gd name="T90" fmla="*/ 212 w 2112"/>
              <a:gd name="T91" fmla="*/ 692 h 3382"/>
              <a:gd name="T92" fmla="*/ 75 w 2112"/>
              <a:gd name="T93" fmla="*/ 642 h 3382"/>
              <a:gd name="T94" fmla="*/ 0 w 2112"/>
              <a:gd name="T95" fmla="*/ 494 h 3382"/>
              <a:gd name="T96" fmla="*/ 45 w 2112"/>
              <a:gd name="T97" fmla="*/ 350 h 3382"/>
              <a:gd name="T98" fmla="*/ 283 w 2112"/>
              <a:gd name="T99" fmla="*/ 179 h 3382"/>
              <a:gd name="T100" fmla="*/ 627 w 2112"/>
              <a:gd name="T101" fmla="*/ 28 h 3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112" h="3382">
                <a:moveTo>
                  <a:pt x="845" y="0"/>
                </a:moveTo>
                <a:lnTo>
                  <a:pt x="894" y="2"/>
                </a:lnTo>
                <a:lnTo>
                  <a:pt x="941" y="6"/>
                </a:lnTo>
                <a:lnTo>
                  <a:pt x="986" y="11"/>
                </a:lnTo>
                <a:lnTo>
                  <a:pt x="1027" y="19"/>
                </a:lnTo>
                <a:lnTo>
                  <a:pt x="1065" y="26"/>
                </a:lnTo>
                <a:lnTo>
                  <a:pt x="1100" y="34"/>
                </a:lnTo>
                <a:lnTo>
                  <a:pt x="1131" y="44"/>
                </a:lnTo>
                <a:lnTo>
                  <a:pt x="1159" y="53"/>
                </a:lnTo>
                <a:lnTo>
                  <a:pt x="1184" y="61"/>
                </a:lnTo>
                <a:lnTo>
                  <a:pt x="1203" y="70"/>
                </a:lnTo>
                <a:lnTo>
                  <a:pt x="1219" y="76"/>
                </a:lnTo>
                <a:lnTo>
                  <a:pt x="1231" y="81"/>
                </a:lnTo>
                <a:lnTo>
                  <a:pt x="1237" y="84"/>
                </a:lnTo>
                <a:lnTo>
                  <a:pt x="1240" y="86"/>
                </a:lnTo>
                <a:lnTo>
                  <a:pt x="1300" y="106"/>
                </a:lnTo>
                <a:lnTo>
                  <a:pt x="1358" y="131"/>
                </a:lnTo>
                <a:lnTo>
                  <a:pt x="1411" y="162"/>
                </a:lnTo>
                <a:lnTo>
                  <a:pt x="1463" y="197"/>
                </a:lnTo>
                <a:lnTo>
                  <a:pt x="1510" y="237"/>
                </a:lnTo>
                <a:lnTo>
                  <a:pt x="1553" y="280"/>
                </a:lnTo>
                <a:lnTo>
                  <a:pt x="1592" y="327"/>
                </a:lnTo>
                <a:lnTo>
                  <a:pt x="1626" y="377"/>
                </a:lnTo>
                <a:lnTo>
                  <a:pt x="1656" y="430"/>
                </a:lnTo>
                <a:lnTo>
                  <a:pt x="1682" y="487"/>
                </a:lnTo>
                <a:lnTo>
                  <a:pt x="1701" y="544"/>
                </a:lnTo>
                <a:lnTo>
                  <a:pt x="1716" y="605"/>
                </a:lnTo>
                <a:lnTo>
                  <a:pt x="1725" y="666"/>
                </a:lnTo>
                <a:lnTo>
                  <a:pt x="1728" y="729"/>
                </a:lnTo>
                <a:lnTo>
                  <a:pt x="1728" y="1061"/>
                </a:lnTo>
                <a:lnTo>
                  <a:pt x="1726" y="1094"/>
                </a:lnTo>
                <a:lnTo>
                  <a:pt x="1722" y="1127"/>
                </a:lnTo>
                <a:lnTo>
                  <a:pt x="1758" y="1184"/>
                </a:lnTo>
                <a:lnTo>
                  <a:pt x="1791" y="1248"/>
                </a:lnTo>
                <a:lnTo>
                  <a:pt x="1823" y="1316"/>
                </a:lnTo>
                <a:lnTo>
                  <a:pt x="1853" y="1390"/>
                </a:lnTo>
                <a:lnTo>
                  <a:pt x="1880" y="1465"/>
                </a:lnTo>
                <a:lnTo>
                  <a:pt x="1906" y="1545"/>
                </a:lnTo>
                <a:lnTo>
                  <a:pt x="1929" y="1628"/>
                </a:lnTo>
                <a:lnTo>
                  <a:pt x="1951" y="1713"/>
                </a:lnTo>
                <a:lnTo>
                  <a:pt x="1971" y="1800"/>
                </a:lnTo>
                <a:lnTo>
                  <a:pt x="1989" y="1888"/>
                </a:lnTo>
                <a:lnTo>
                  <a:pt x="2006" y="1978"/>
                </a:lnTo>
                <a:lnTo>
                  <a:pt x="2021" y="2068"/>
                </a:lnTo>
                <a:lnTo>
                  <a:pt x="2035" y="2159"/>
                </a:lnTo>
                <a:lnTo>
                  <a:pt x="2047" y="2248"/>
                </a:lnTo>
                <a:lnTo>
                  <a:pt x="2057" y="2337"/>
                </a:lnTo>
                <a:lnTo>
                  <a:pt x="2067" y="2424"/>
                </a:lnTo>
                <a:lnTo>
                  <a:pt x="2076" y="2511"/>
                </a:lnTo>
                <a:lnTo>
                  <a:pt x="2083" y="2595"/>
                </a:lnTo>
                <a:lnTo>
                  <a:pt x="2089" y="2675"/>
                </a:lnTo>
                <a:lnTo>
                  <a:pt x="2095" y="2753"/>
                </a:lnTo>
                <a:lnTo>
                  <a:pt x="2099" y="2828"/>
                </a:lnTo>
                <a:lnTo>
                  <a:pt x="2102" y="2898"/>
                </a:lnTo>
                <a:lnTo>
                  <a:pt x="2105" y="2964"/>
                </a:lnTo>
                <a:lnTo>
                  <a:pt x="2108" y="3024"/>
                </a:lnTo>
                <a:lnTo>
                  <a:pt x="2110" y="3080"/>
                </a:lnTo>
                <a:lnTo>
                  <a:pt x="2111" y="3130"/>
                </a:lnTo>
                <a:lnTo>
                  <a:pt x="2112" y="3172"/>
                </a:lnTo>
                <a:lnTo>
                  <a:pt x="2110" y="3205"/>
                </a:lnTo>
                <a:lnTo>
                  <a:pt x="2103" y="3237"/>
                </a:lnTo>
                <a:lnTo>
                  <a:pt x="2090" y="3267"/>
                </a:lnTo>
                <a:lnTo>
                  <a:pt x="2074" y="3295"/>
                </a:lnTo>
                <a:lnTo>
                  <a:pt x="2053" y="3320"/>
                </a:lnTo>
                <a:lnTo>
                  <a:pt x="2027" y="3341"/>
                </a:lnTo>
                <a:lnTo>
                  <a:pt x="2000" y="3358"/>
                </a:lnTo>
                <a:lnTo>
                  <a:pt x="1970" y="3371"/>
                </a:lnTo>
                <a:lnTo>
                  <a:pt x="1938" y="3379"/>
                </a:lnTo>
                <a:lnTo>
                  <a:pt x="1904" y="3382"/>
                </a:lnTo>
                <a:lnTo>
                  <a:pt x="1897" y="3382"/>
                </a:lnTo>
                <a:lnTo>
                  <a:pt x="1861" y="3379"/>
                </a:lnTo>
                <a:lnTo>
                  <a:pt x="1825" y="3369"/>
                </a:lnTo>
                <a:lnTo>
                  <a:pt x="1793" y="3354"/>
                </a:lnTo>
                <a:lnTo>
                  <a:pt x="1764" y="3334"/>
                </a:lnTo>
                <a:lnTo>
                  <a:pt x="1740" y="3309"/>
                </a:lnTo>
                <a:lnTo>
                  <a:pt x="1719" y="3282"/>
                </a:lnTo>
                <a:lnTo>
                  <a:pt x="1703" y="3250"/>
                </a:lnTo>
                <a:lnTo>
                  <a:pt x="1694" y="3216"/>
                </a:lnTo>
                <a:lnTo>
                  <a:pt x="1690" y="3180"/>
                </a:lnTo>
                <a:lnTo>
                  <a:pt x="1686" y="3028"/>
                </a:lnTo>
                <a:lnTo>
                  <a:pt x="1680" y="2883"/>
                </a:lnTo>
                <a:lnTo>
                  <a:pt x="1672" y="2744"/>
                </a:lnTo>
                <a:lnTo>
                  <a:pt x="1662" y="2610"/>
                </a:lnTo>
                <a:lnTo>
                  <a:pt x="1650" y="2483"/>
                </a:lnTo>
                <a:lnTo>
                  <a:pt x="1636" y="2362"/>
                </a:lnTo>
                <a:lnTo>
                  <a:pt x="1621" y="2246"/>
                </a:lnTo>
                <a:lnTo>
                  <a:pt x="1605" y="2137"/>
                </a:lnTo>
                <a:lnTo>
                  <a:pt x="1587" y="2035"/>
                </a:lnTo>
                <a:lnTo>
                  <a:pt x="1569" y="1938"/>
                </a:lnTo>
                <a:lnTo>
                  <a:pt x="1549" y="1849"/>
                </a:lnTo>
                <a:lnTo>
                  <a:pt x="1529" y="1766"/>
                </a:lnTo>
                <a:lnTo>
                  <a:pt x="1509" y="1688"/>
                </a:lnTo>
                <a:lnTo>
                  <a:pt x="1487" y="1618"/>
                </a:lnTo>
                <a:lnTo>
                  <a:pt x="1467" y="1555"/>
                </a:lnTo>
                <a:lnTo>
                  <a:pt x="1446" y="1498"/>
                </a:lnTo>
                <a:lnTo>
                  <a:pt x="1424" y="1448"/>
                </a:lnTo>
                <a:lnTo>
                  <a:pt x="1382" y="1460"/>
                </a:lnTo>
                <a:lnTo>
                  <a:pt x="1338" y="1468"/>
                </a:lnTo>
                <a:lnTo>
                  <a:pt x="1292" y="1471"/>
                </a:lnTo>
                <a:lnTo>
                  <a:pt x="1271" y="1523"/>
                </a:lnTo>
                <a:lnTo>
                  <a:pt x="1251" y="1581"/>
                </a:lnTo>
                <a:lnTo>
                  <a:pt x="1231" y="1645"/>
                </a:lnTo>
                <a:lnTo>
                  <a:pt x="1210" y="1715"/>
                </a:lnTo>
                <a:lnTo>
                  <a:pt x="1190" y="1793"/>
                </a:lnTo>
                <a:lnTo>
                  <a:pt x="1171" y="1876"/>
                </a:lnTo>
                <a:lnTo>
                  <a:pt x="1153" y="1964"/>
                </a:lnTo>
                <a:lnTo>
                  <a:pt x="1135" y="2060"/>
                </a:lnTo>
                <a:lnTo>
                  <a:pt x="1117" y="2161"/>
                </a:lnTo>
                <a:lnTo>
                  <a:pt x="1102" y="2268"/>
                </a:lnTo>
                <a:lnTo>
                  <a:pt x="1087" y="2381"/>
                </a:lnTo>
                <a:lnTo>
                  <a:pt x="1075" y="2500"/>
                </a:lnTo>
                <a:lnTo>
                  <a:pt x="1063" y="2624"/>
                </a:lnTo>
                <a:lnTo>
                  <a:pt x="1053" y="2754"/>
                </a:lnTo>
                <a:lnTo>
                  <a:pt x="1046" y="2890"/>
                </a:lnTo>
                <a:lnTo>
                  <a:pt x="1040" y="3032"/>
                </a:lnTo>
                <a:lnTo>
                  <a:pt x="1036" y="3180"/>
                </a:lnTo>
                <a:lnTo>
                  <a:pt x="1033" y="3216"/>
                </a:lnTo>
                <a:lnTo>
                  <a:pt x="1022" y="3250"/>
                </a:lnTo>
                <a:lnTo>
                  <a:pt x="1007" y="3281"/>
                </a:lnTo>
                <a:lnTo>
                  <a:pt x="986" y="3309"/>
                </a:lnTo>
                <a:lnTo>
                  <a:pt x="961" y="3334"/>
                </a:lnTo>
                <a:lnTo>
                  <a:pt x="932" y="3354"/>
                </a:lnTo>
                <a:lnTo>
                  <a:pt x="900" y="3369"/>
                </a:lnTo>
                <a:lnTo>
                  <a:pt x="866" y="3377"/>
                </a:lnTo>
                <a:lnTo>
                  <a:pt x="830" y="3382"/>
                </a:lnTo>
                <a:lnTo>
                  <a:pt x="821" y="3382"/>
                </a:lnTo>
                <a:lnTo>
                  <a:pt x="788" y="3379"/>
                </a:lnTo>
                <a:lnTo>
                  <a:pt x="756" y="3371"/>
                </a:lnTo>
                <a:lnTo>
                  <a:pt x="726" y="3358"/>
                </a:lnTo>
                <a:lnTo>
                  <a:pt x="698" y="3341"/>
                </a:lnTo>
                <a:lnTo>
                  <a:pt x="674" y="3320"/>
                </a:lnTo>
                <a:lnTo>
                  <a:pt x="652" y="3295"/>
                </a:lnTo>
                <a:lnTo>
                  <a:pt x="635" y="3267"/>
                </a:lnTo>
                <a:lnTo>
                  <a:pt x="623" y="3237"/>
                </a:lnTo>
                <a:lnTo>
                  <a:pt x="616" y="3205"/>
                </a:lnTo>
                <a:lnTo>
                  <a:pt x="614" y="3172"/>
                </a:lnTo>
                <a:lnTo>
                  <a:pt x="615" y="3129"/>
                </a:lnTo>
                <a:lnTo>
                  <a:pt x="616" y="3079"/>
                </a:lnTo>
                <a:lnTo>
                  <a:pt x="618" y="3022"/>
                </a:lnTo>
                <a:lnTo>
                  <a:pt x="620" y="2961"/>
                </a:lnTo>
                <a:lnTo>
                  <a:pt x="623" y="2894"/>
                </a:lnTo>
                <a:lnTo>
                  <a:pt x="628" y="2822"/>
                </a:lnTo>
                <a:lnTo>
                  <a:pt x="632" y="2747"/>
                </a:lnTo>
                <a:lnTo>
                  <a:pt x="637" y="2667"/>
                </a:lnTo>
                <a:lnTo>
                  <a:pt x="645" y="2585"/>
                </a:lnTo>
                <a:lnTo>
                  <a:pt x="652" y="2500"/>
                </a:lnTo>
                <a:lnTo>
                  <a:pt x="661" y="2412"/>
                </a:lnTo>
                <a:lnTo>
                  <a:pt x="670" y="2323"/>
                </a:lnTo>
                <a:lnTo>
                  <a:pt x="682" y="2233"/>
                </a:lnTo>
                <a:lnTo>
                  <a:pt x="694" y="2142"/>
                </a:lnTo>
                <a:lnTo>
                  <a:pt x="708" y="2050"/>
                </a:lnTo>
                <a:lnTo>
                  <a:pt x="724" y="1959"/>
                </a:lnTo>
                <a:lnTo>
                  <a:pt x="741" y="1868"/>
                </a:lnTo>
                <a:lnTo>
                  <a:pt x="760" y="1779"/>
                </a:lnTo>
                <a:lnTo>
                  <a:pt x="781" y="1692"/>
                </a:lnTo>
                <a:lnTo>
                  <a:pt x="803" y="1607"/>
                </a:lnTo>
                <a:lnTo>
                  <a:pt x="828" y="1524"/>
                </a:lnTo>
                <a:lnTo>
                  <a:pt x="853" y="1444"/>
                </a:lnTo>
                <a:lnTo>
                  <a:pt x="882" y="1367"/>
                </a:lnTo>
                <a:lnTo>
                  <a:pt x="913" y="1295"/>
                </a:lnTo>
                <a:lnTo>
                  <a:pt x="945" y="1227"/>
                </a:lnTo>
                <a:lnTo>
                  <a:pt x="981" y="1164"/>
                </a:lnTo>
                <a:lnTo>
                  <a:pt x="914" y="1200"/>
                </a:lnTo>
                <a:lnTo>
                  <a:pt x="848" y="1231"/>
                </a:lnTo>
                <a:lnTo>
                  <a:pt x="783" y="1257"/>
                </a:lnTo>
                <a:lnTo>
                  <a:pt x="718" y="1279"/>
                </a:lnTo>
                <a:lnTo>
                  <a:pt x="654" y="1296"/>
                </a:lnTo>
                <a:lnTo>
                  <a:pt x="592" y="1309"/>
                </a:lnTo>
                <a:lnTo>
                  <a:pt x="531" y="1316"/>
                </a:lnTo>
                <a:lnTo>
                  <a:pt x="473" y="1318"/>
                </a:lnTo>
                <a:lnTo>
                  <a:pt x="432" y="1317"/>
                </a:lnTo>
                <a:lnTo>
                  <a:pt x="394" y="1313"/>
                </a:lnTo>
                <a:lnTo>
                  <a:pt x="361" y="1307"/>
                </a:lnTo>
                <a:lnTo>
                  <a:pt x="331" y="1295"/>
                </a:lnTo>
                <a:lnTo>
                  <a:pt x="305" y="1279"/>
                </a:lnTo>
                <a:lnTo>
                  <a:pt x="280" y="1259"/>
                </a:lnTo>
                <a:lnTo>
                  <a:pt x="259" y="1235"/>
                </a:lnTo>
                <a:lnTo>
                  <a:pt x="242" y="1209"/>
                </a:lnTo>
                <a:lnTo>
                  <a:pt x="229" y="1179"/>
                </a:lnTo>
                <a:lnTo>
                  <a:pt x="220" y="1146"/>
                </a:lnTo>
                <a:lnTo>
                  <a:pt x="216" y="1114"/>
                </a:lnTo>
                <a:lnTo>
                  <a:pt x="218" y="1081"/>
                </a:lnTo>
                <a:lnTo>
                  <a:pt x="226" y="1049"/>
                </a:lnTo>
                <a:lnTo>
                  <a:pt x="237" y="1019"/>
                </a:lnTo>
                <a:lnTo>
                  <a:pt x="253" y="991"/>
                </a:lnTo>
                <a:lnTo>
                  <a:pt x="275" y="965"/>
                </a:lnTo>
                <a:lnTo>
                  <a:pt x="289" y="951"/>
                </a:lnTo>
                <a:lnTo>
                  <a:pt x="310" y="932"/>
                </a:lnTo>
                <a:lnTo>
                  <a:pt x="335" y="917"/>
                </a:lnTo>
                <a:lnTo>
                  <a:pt x="362" y="907"/>
                </a:lnTo>
                <a:lnTo>
                  <a:pt x="391" y="900"/>
                </a:lnTo>
                <a:lnTo>
                  <a:pt x="421" y="897"/>
                </a:lnTo>
                <a:lnTo>
                  <a:pt x="452" y="900"/>
                </a:lnTo>
                <a:lnTo>
                  <a:pt x="478" y="901"/>
                </a:lnTo>
                <a:lnTo>
                  <a:pt x="507" y="899"/>
                </a:lnTo>
                <a:lnTo>
                  <a:pt x="540" y="894"/>
                </a:lnTo>
                <a:lnTo>
                  <a:pt x="575" y="885"/>
                </a:lnTo>
                <a:lnTo>
                  <a:pt x="614" y="873"/>
                </a:lnTo>
                <a:lnTo>
                  <a:pt x="655" y="857"/>
                </a:lnTo>
                <a:lnTo>
                  <a:pt x="699" y="838"/>
                </a:lnTo>
                <a:lnTo>
                  <a:pt x="746" y="814"/>
                </a:lnTo>
                <a:lnTo>
                  <a:pt x="793" y="788"/>
                </a:lnTo>
                <a:lnTo>
                  <a:pt x="844" y="757"/>
                </a:lnTo>
                <a:lnTo>
                  <a:pt x="895" y="722"/>
                </a:lnTo>
                <a:lnTo>
                  <a:pt x="947" y="683"/>
                </a:lnTo>
                <a:lnTo>
                  <a:pt x="1000" y="641"/>
                </a:lnTo>
                <a:lnTo>
                  <a:pt x="1054" y="594"/>
                </a:lnTo>
                <a:lnTo>
                  <a:pt x="1079" y="575"/>
                </a:lnTo>
                <a:lnTo>
                  <a:pt x="1108" y="560"/>
                </a:lnTo>
                <a:lnTo>
                  <a:pt x="1138" y="550"/>
                </a:lnTo>
                <a:lnTo>
                  <a:pt x="1131" y="514"/>
                </a:lnTo>
                <a:lnTo>
                  <a:pt x="1126" y="514"/>
                </a:lnTo>
                <a:lnTo>
                  <a:pt x="1121" y="513"/>
                </a:lnTo>
                <a:lnTo>
                  <a:pt x="1059" y="500"/>
                </a:lnTo>
                <a:lnTo>
                  <a:pt x="1001" y="490"/>
                </a:lnTo>
                <a:lnTo>
                  <a:pt x="946" y="483"/>
                </a:lnTo>
                <a:lnTo>
                  <a:pt x="894" y="479"/>
                </a:lnTo>
                <a:lnTo>
                  <a:pt x="844" y="477"/>
                </a:lnTo>
                <a:lnTo>
                  <a:pt x="776" y="480"/>
                </a:lnTo>
                <a:lnTo>
                  <a:pt x="710" y="489"/>
                </a:lnTo>
                <a:lnTo>
                  <a:pt x="645" y="501"/>
                </a:lnTo>
                <a:lnTo>
                  <a:pt x="581" y="521"/>
                </a:lnTo>
                <a:lnTo>
                  <a:pt x="518" y="545"/>
                </a:lnTo>
                <a:lnTo>
                  <a:pt x="454" y="576"/>
                </a:lnTo>
                <a:lnTo>
                  <a:pt x="394" y="611"/>
                </a:lnTo>
                <a:lnTo>
                  <a:pt x="331" y="652"/>
                </a:lnTo>
                <a:lnTo>
                  <a:pt x="305" y="669"/>
                </a:lnTo>
                <a:lnTo>
                  <a:pt x="275" y="681"/>
                </a:lnTo>
                <a:lnTo>
                  <a:pt x="244" y="689"/>
                </a:lnTo>
                <a:lnTo>
                  <a:pt x="212" y="692"/>
                </a:lnTo>
                <a:lnTo>
                  <a:pt x="182" y="690"/>
                </a:lnTo>
                <a:lnTo>
                  <a:pt x="153" y="683"/>
                </a:lnTo>
                <a:lnTo>
                  <a:pt x="125" y="673"/>
                </a:lnTo>
                <a:lnTo>
                  <a:pt x="99" y="659"/>
                </a:lnTo>
                <a:lnTo>
                  <a:pt x="75" y="642"/>
                </a:lnTo>
                <a:lnTo>
                  <a:pt x="53" y="621"/>
                </a:lnTo>
                <a:lnTo>
                  <a:pt x="32" y="593"/>
                </a:lnTo>
                <a:lnTo>
                  <a:pt x="16" y="562"/>
                </a:lnTo>
                <a:lnTo>
                  <a:pt x="5" y="528"/>
                </a:lnTo>
                <a:lnTo>
                  <a:pt x="0" y="494"/>
                </a:lnTo>
                <a:lnTo>
                  <a:pt x="1" y="459"/>
                </a:lnTo>
                <a:lnTo>
                  <a:pt x="6" y="429"/>
                </a:lnTo>
                <a:lnTo>
                  <a:pt x="16" y="401"/>
                </a:lnTo>
                <a:lnTo>
                  <a:pt x="29" y="375"/>
                </a:lnTo>
                <a:lnTo>
                  <a:pt x="45" y="350"/>
                </a:lnTo>
                <a:lnTo>
                  <a:pt x="65" y="328"/>
                </a:lnTo>
                <a:lnTo>
                  <a:pt x="88" y="309"/>
                </a:lnTo>
                <a:lnTo>
                  <a:pt x="153" y="264"/>
                </a:lnTo>
                <a:lnTo>
                  <a:pt x="218" y="221"/>
                </a:lnTo>
                <a:lnTo>
                  <a:pt x="283" y="179"/>
                </a:lnTo>
                <a:lnTo>
                  <a:pt x="351" y="141"/>
                </a:lnTo>
                <a:lnTo>
                  <a:pt x="418" y="106"/>
                </a:lnTo>
                <a:lnTo>
                  <a:pt x="487" y="75"/>
                </a:lnTo>
                <a:lnTo>
                  <a:pt x="556" y="49"/>
                </a:lnTo>
                <a:lnTo>
                  <a:pt x="627" y="28"/>
                </a:lnTo>
                <a:lnTo>
                  <a:pt x="698" y="12"/>
                </a:lnTo>
                <a:lnTo>
                  <a:pt x="771" y="3"/>
                </a:lnTo>
                <a:lnTo>
                  <a:pt x="84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7" name="Freeform 44"/>
          <p:cNvSpPr>
            <a:spLocks/>
          </p:cNvSpPr>
          <p:nvPr/>
        </p:nvSpPr>
        <p:spPr bwMode="auto">
          <a:xfrm>
            <a:off x="10179165" y="3065507"/>
            <a:ext cx="539750" cy="585788"/>
          </a:xfrm>
          <a:custGeom>
            <a:avLst/>
            <a:gdLst>
              <a:gd name="T0" fmla="*/ 2887 w 3059"/>
              <a:gd name="T1" fmla="*/ 12 h 3319"/>
              <a:gd name="T2" fmla="*/ 2977 w 3059"/>
              <a:gd name="T3" fmla="*/ 66 h 3319"/>
              <a:gd name="T4" fmla="*/ 3008 w 3059"/>
              <a:gd name="T5" fmla="*/ 102 h 3319"/>
              <a:gd name="T6" fmla="*/ 3025 w 3059"/>
              <a:gd name="T7" fmla="*/ 126 h 3319"/>
              <a:gd name="T8" fmla="*/ 3056 w 3059"/>
              <a:gd name="T9" fmla="*/ 209 h 3319"/>
              <a:gd name="T10" fmla="*/ 3047 w 3059"/>
              <a:gd name="T11" fmla="*/ 320 h 3319"/>
              <a:gd name="T12" fmla="*/ 2877 w 3059"/>
              <a:gd name="T13" fmla="*/ 746 h 3319"/>
              <a:gd name="T14" fmla="*/ 2680 w 3059"/>
              <a:gd name="T15" fmla="*/ 1134 h 3319"/>
              <a:gd name="T16" fmla="*/ 2463 w 3059"/>
              <a:gd name="T17" fmla="*/ 1488 h 3319"/>
              <a:gd name="T18" fmla="*/ 2229 w 3059"/>
              <a:gd name="T19" fmla="*/ 1808 h 3319"/>
              <a:gd name="T20" fmla="*/ 1988 w 3059"/>
              <a:gd name="T21" fmla="*/ 2094 h 3319"/>
              <a:gd name="T22" fmla="*/ 1743 w 3059"/>
              <a:gd name="T23" fmla="*/ 2349 h 3319"/>
              <a:gd name="T24" fmla="*/ 1500 w 3059"/>
              <a:gd name="T25" fmla="*/ 2572 h 3319"/>
              <a:gd name="T26" fmla="*/ 1268 w 3059"/>
              <a:gd name="T27" fmla="*/ 2764 h 3319"/>
              <a:gd name="T28" fmla="*/ 1051 w 3059"/>
              <a:gd name="T29" fmla="*/ 2925 h 3319"/>
              <a:gd name="T30" fmla="*/ 855 w 3059"/>
              <a:gd name="T31" fmla="*/ 3058 h 3319"/>
              <a:gd name="T32" fmla="*/ 685 w 3059"/>
              <a:gd name="T33" fmla="*/ 3163 h 3319"/>
              <a:gd name="T34" fmla="*/ 550 w 3059"/>
              <a:gd name="T35" fmla="*/ 3240 h 3319"/>
              <a:gd name="T36" fmla="*/ 453 w 3059"/>
              <a:gd name="T37" fmla="*/ 3290 h 3319"/>
              <a:gd name="T38" fmla="*/ 414 w 3059"/>
              <a:gd name="T39" fmla="*/ 3309 h 3319"/>
              <a:gd name="T40" fmla="*/ 383 w 3059"/>
              <a:gd name="T41" fmla="*/ 3319 h 3319"/>
              <a:gd name="T42" fmla="*/ 326 w 3059"/>
              <a:gd name="T43" fmla="*/ 3275 h 3319"/>
              <a:gd name="T44" fmla="*/ 323 w 3059"/>
              <a:gd name="T45" fmla="*/ 3253 h 3319"/>
              <a:gd name="T46" fmla="*/ 337 w 3059"/>
              <a:gd name="T47" fmla="*/ 3228 h 3319"/>
              <a:gd name="T48" fmla="*/ 375 w 3059"/>
              <a:gd name="T49" fmla="*/ 3186 h 3319"/>
              <a:gd name="T50" fmla="*/ 553 w 3059"/>
              <a:gd name="T51" fmla="*/ 3008 h 3319"/>
              <a:gd name="T52" fmla="*/ 932 w 3059"/>
              <a:gd name="T53" fmla="*/ 2615 h 3319"/>
              <a:gd name="T54" fmla="*/ 1276 w 3059"/>
              <a:gd name="T55" fmla="*/ 2240 h 3319"/>
              <a:gd name="T56" fmla="*/ 1581 w 3059"/>
              <a:gd name="T57" fmla="*/ 1886 h 3319"/>
              <a:gd name="T58" fmla="*/ 1848 w 3059"/>
              <a:gd name="T59" fmla="*/ 1552 h 3319"/>
              <a:gd name="T60" fmla="*/ 2076 w 3059"/>
              <a:gd name="T61" fmla="*/ 1241 h 3319"/>
              <a:gd name="T62" fmla="*/ 2264 w 3059"/>
              <a:gd name="T63" fmla="*/ 954 h 3319"/>
              <a:gd name="T64" fmla="*/ 2411 w 3059"/>
              <a:gd name="T65" fmla="*/ 692 h 3319"/>
              <a:gd name="T66" fmla="*/ 2267 w 3059"/>
              <a:gd name="T67" fmla="*/ 790 h 3319"/>
              <a:gd name="T68" fmla="*/ 2105 w 3059"/>
              <a:gd name="T69" fmla="*/ 911 h 3319"/>
              <a:gd name="T70" fmla="*/ 1924 w 3059"/>
              <a:gd name="T71" fmla="*/ 1059 h 3319"/>
              <a:gd name="T72" fmla="*/ 1723 w 3059"/>
              <a:gd name="T73" fmla="*/ 1236 h 3319"/>
              <a:gd name="T74" fmla="*/ 1503 w 3059"/>
              <a:gd name="T75" fmla="*/ 1445 h 3319"/>
              <a:gd name="T76" fmla="*/ 1260 w 3059"/>
              <a:gd name="T77" fmla="*/ 1689 h 3319"/>
              <a:gd name="T78" fmla="*/ 995 w 3059"/>
              <a:gd name="T79" fmla="*/ 1971 h 3319"/>
              <a:gd name="T80" fmla="*/ 709 w 3059"/>
              <a:gd name="T81" fmla="*/ 2291 h 3319"/>
              <a:gd name="T82" fmla="*/ 399 w 3059"/>
              <a:gd name="T83" fmla="*/ 2656 h 3319"/>
              <a:gd name="T84" fmla="*/ 159 w 3059"/>
              <a:gd name="T85" fmla="*/ 2947 h 3319"/>
              <a:gd name="T86" fmla="*/ 118 w 3059"/>
              <a:gd name="T87" fmla="*/ 2997 h 3319"/>
              <a:gd name="T88" fmla="*/ 94 w 3059"/>
              <a:gd name="T89" fmla="*/ 3020 h 3319"/>
              <a:gd name="T90" fmla="*/ 77 w 3059"/>
              <a:gd name="T91" fmla="*/ 3027 h 3319"/>
              <a:gd name="T92" fmla="*/ 66 w 3059"/>
              <a:gd name="T93" fmla="*/ 3027 h 3319"/>
              <a:gd name="T94" fmla="*/ 15 w 3059"/>
              <a:gd name="T95" fmla="*/ 2942 h 3319"/>
              <a:gd name="T96" fmla="*/ 44 w 3059"/>
              <a:gd name="T97" fmla="*/ 2865 h 3319"/>
              <a:gd name="T98" fmla="*/ 96 w 3059"/>
              <a:gd name="T99" fmla="*/ 2742 h 3319"/>
              <a:gd name="T100" fmla="*/ 172 w 3059"/>
              <a:gd name="T101" fmla="*/ 2578 h 3319"/>
              <a:gd name="T102" fmla="*/ 273 w 3059"/>
              <a:gd name="T103" fmla="*/ 2379 h 3319"/>
              <a:gd name="T104" fmla="*/ 401 w 3059"/>
              <a:gd name="T105" fmla="*/ 2153 h 3319"/>
              <a:gd name="T106" fmla="*/ 558 w 3059"/>
              <a:gd name="T107" fmla="*/ 1904 h 3319"/>
              <a:gd name="T108" fmla="*/ 745 w 3059"/>
              <a:gd name="T109" fmla="*/ 1640 h 3319"/>
              <a:gd name="T110" fmla="*/ 963 w 3059"/>
              <a:gd name="T111" fmla="*/ 1368 h 3319"/>
              <a:gd name="T112" fmla="*/ 1214 w 3059"/>
              <a:gd name="T113" fmla="*/ 1092 h 3319"/>
              <a:gd name="T114" fmla="*/ 1499 w 3059"/>
              <a:gd name="T115" fmla="*/ 820 h 3319"/>
              <a:gd name="T116" fmla="*/ 1821 w 3059"/>
              <a:gd name="T117" fmla="*/ 557 h 3319"/>
              <a:gd name="T118" fmla="*/ 2180 w 3059"/>
              <a:gd name="T119" fmla="*/ 311 h 3319"/>
              <a:gd name="T120" fmla="*/ 2578 w 3059"/>
              <a:gd name="T121" fmla="*/ 88 h 3319"/>
              <a:gd name="T122" fmla="*/ 2786 w 3059"/>
              <a:gd name="T123" fmla="*/ 1 h 3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59" h="3319">
                <a:moveTo>
                  <a:pt x="2820" y="0"/>
                </a:moveTo>
                <a:lnTo>
                  <a:pt x="2854" y="3"/>
                </a:lnTo>
                <a:lnTo>
                  <a:pt x="2887" y="12"/>
                </a:lnTo>
                <a:lnTo>
                  <a:pt x="2920" y="26"/>
                </a:lnTo>
                <a:lnTo>
                  <a:pt x="2950" y="44"/>
                </a:lnTo>
                <a:lnTo>
                  <a:pt x="2977" y="66"/>
                </a:lnTo>
                <a:lnTo>
                  <a:pt x="3001" y="93"/>
                </a:lnTo>
                <a:lnTo>
                  <a:pt x="3004" y="97"/>
                </a:lnTo>
                <a:lnTo>
                  <a:pt x="3008" y="102"/>
                </a:lnTo>
                <a:lnTo>
                  <a:pt x="3018" y="115"/>
                </a:lnTo>
                <a:lnTo>
                  <a:pt x="3017" y="115"/>
                </a:lnTo>
                <a:lnTo>
                  <a:pt x="3025" y="126"/>
                </a:lnTo>
                <a:lnTo>
                  <a:pt x="3032" y="137"/>
                </a:lnTo>
                <a:lnTo>
                  <a:pt x="3047" y="173"/>
                </a:lnTo>
                <a:lnTo>
                  <a:pt x="3056" y="209"/>
                </a:lnTo>
                <a:lnTo>
                  <a:pt x="3059" y="247"/>
                </a:lnTo>
                <a:lnTo>
                  <a:pt x="3056" y="284"/>
                </a:lnTo>
                <a:lnTo>
                  <a:pt x="3047" y="320"/>
                </a:lnTo>
                <a:lnTo>
                  <a:pt x="2994" y="466"/>
                </a:lnTo>
                <a:lnTo>
                  <a:pt x="2936" y="607"/>
                </a:lnTo>
                <a:lnTo>
                  <a:pt x="2877" y="746"/>
                </a:lnTo>
                <a:lnTo>
                  <a:pt x="2814" y="879"/>
                </a:lnTo>
                <a:lnTo>
                  <a:pt x="2748" y="1008"/>
                </a:lnTo>
                <a:lnTo>
                  <a:pt x="2680" y="1134"/>
                </a:lnTo>
                <a:lnTo>
                  <a:pt x="2609" y="1256"/>
                </a:lnTo>
                <a:lnTo>
                  <a:pt x="2537" y="1374"/>
                </a:lnTo>
                <a:lnTo>
                  <a:pt x="2463" y="1488"/>
                </a:lnTo>
                <a:lnTo>
                  <a:pt x="2387" y="1598"/>
                </a:lnTo>
                <a:lnTo>
                  <a:pt x="2309" y="1705"/>
                </a:lnTo>
                <a:lnTo>
                  <a:pt x="2229" y="1808"/>
                </a:lnTo>
                <a:lnTo>
                  <a:pt x="2149" y="1907"/>
                </a:lnTo>
                <a:lnTo>
                  <a:pt x="2069" y="2002"/>
                </a:lnTo>
                <a:lnTo>
                  <a:pt x="1988" y="2094"/>
                </a:lnTo>
                <a:lnTo>
                  <a:pt x="1907" y="2183"/>
                </a:lnTo>
                <a:lnTo>
                  <a:pt x="1824" y="2267"/>
                </a:lnTo>
                <a:lnTo>
                  <a:pt x="1743" y="2349"/>
                </a:lnTo>
                <a:lnTo>
                  <a:pt x="1662" y="2426"/>
                </a:lnTo>
                <a:lnTo>
                  <a:pt x="1581" y="2501"/>
                </a:lnTo>
                <a:lnTo>
                  <a:pt x="1500" y="2572"/>
                </a:lnTo>
                <a:lnTo>
                  <a:pt x="1422" y="2639"/>
                </a:lnTo>
                <a:lnTo>
                  <a:pt x="1344" y="2703"/>
                </a:lnTo>
                <a:lnTo>
                  <a:pt x="1268" y="2764"/>
                </a:lnTo>
                <a:lnTo>
                  <a:pt x="1193" y="2820"/>
                </a:lnTo>
                <a:lnTo>
                  <a:pt x="1121" y="2875"/>
                </a:lnTo>
                <a:lnTo>
                  <a:pt x="1051" y="2925"/>
                </a:lnTo>
                <a:lnTo>
                  <a:pt x="983" y="2973"/>
                </a:lnTo>
                <a:lnTo>
                  <a:pt x="917" y="3017"/>
                </a:lnTo>
                <a:lnTo>
                  <a:pt x="855" y="3058"/>
                </a:lnTo>
                <a:lnTo>
                  <a:pt x="794" y="3096"/>
                </a:lnTo>
                <a:lnTo>
                  <a:pt x="738" y="3131"/>
                </a:lnTo>
                <a:lnTo>
                  <a:pt x="685" y="3163"/>
                </a:lnTo>
                <a:lnTo>
                  <a:pt x="636" y="3192"/>
                </a:lnTo>
                <a:lnTo>
                  <a:pt x="590" y="3217"/>
                </a:lnTo>
                <a:lnTo>
                  <a:pt x="550" y="3240"/>
                </a:lnTo>
                <a:lnTo>
                  <a:pt x="513" y="3260"/>
                </a:lnTo>
                <a:lnTo>
                  <a:pt x="481" y="3277"/>
                </a:lnTo>
                <a:lnTo>
                  <a:pt x="453" y="3290"/>
                </a:lnTo>
                <a:lnTo>
                  <a:pt x="431" y="3302"/>
                </a:lnTo>
                <a:lnTo>
                  <a:pt x="414" y="3310"/>
                </a:lnTo>
                <a:lnTo>
                  <a:pt x="414" y="3309"/>
                </a:lnTo>
                <a:lnTo>
                  <a:pt x="406" y="3314"/>
                </a:lnTo>
                <a:lnTo>
                  <a:pt x="396" y="3318"/>
                </a:lnTo>
                <a:lnTo>
                  <a:pt x="383" y="3319"/>
                </a:lnTo>
                <a:lnTo>
                  <a:pt x="344" y="3319"/>
                </a:lnTo>
                <a:lnTo>
                  <a:pt x="329" y="3283"/>
                </a:lnTo>
                <a:lnTo>
                  <a:pt x="326" y="3275"/>
                </a:lnTo>
                <a:lnTo>
                  <a:pt x="324" y="3267"/>
                </a:lnTo>
                <a:lnTo>
                  <a:pt x="323" y="3260"/>
                </a:lnTo>
                <a:lnTo>
                  <a:pt x="323" y="3253"/>
                </a:lnTo>
                <a:lnTo>
                  <a:pt x="326" y="3245"/>
                </a:lnTo>
                <a:lnTo>
                  <a:pt x="330" y="3237"/>
                </a:lnTo>
                <a:lnTo>
                  <a:pt x="337" y="3228"/>
                </a:lnTo>
                <a:lnTo>
                  <a:pt x="347" y="3216"/>
                </a:lnTo>
                <a:lnTo>
                  <a:pt x="359" y="3202"/>
                </a:lnTo>
                <a:lnTo>
                  <a:pt x="375" y="3186"/>
                </a:lnTo>
                <a:lnTo>
                  <a:pt x="395" y="3167"/>
                </a:lnTo>
                <a:lnTo>
                  <a:pt x="418" y="3143"/>
                </a:lnTo>
                <a:lnTo>
                  <a:pt x="553" y="3008"/>
                </a:lnTo>
                <a:lnTo>
                  <a:pt x="683" y="2875"/>
                </a:lnTo>
                <a:lnTo>
                  <a:pt x="809" y="2744"/>
                </a:lnTo>
                <a:lnTo>
                  <a:pt x="932" y="2615"/>
                </a:lnTo>
                <a:lnTo>
                  <a:pt x="1051" y="2488"/>
                </a:lnTo>
                <a:lnTo>
                  <a:pt x="1165" y="2363"/>
                </a:lnTo>
                <a:lnTo>
                  <a:pt x="1276" y="2240"/>
                </a:lnTo>
                <a:lnTo>
                  <a:pt x="1381" y="2120"/>
                </a:lnTo>
                <a:lnTo>
                  <a:pt x="1483" y="2001"/>
                </a:lnTo>
                <a:lnTo>
                  <a:pt x="1581" y="1886"/>
                </a:lnTo>
                <a:lnTo>
                  <a:pt x="1674" y="1772"/>
                </a:lnTo>
                <a:lnTo>
                  <a:pt x="1763" y="1661"/>
                </a:lnTo>
                <a:lnTo>
                  <a:pt x="1848" y="1552"/>
                </a:lnTo>
                <a:lnTo>
                  <a:pt x="1928" y="1446"/>
                </a:lnTo>
                <a:lnTo>
                  <a:pt x="2004" y="1343"/>
                </a:lnTo>
                <a:lnTo>
                  <a:pt x="2076" y="1241"/>
                </a:lnTo>
                <a:lnTo>
                  <a:pt x="2143" y="1143"/>
                </a:lnTo>
                <a:lnTo>
                  <a:pt x="2206" y="1047"/>
                </a:lnTo>
                <a:lnTo>
                  <a:pt x="2264" y="954"/>
                </a:lnTo>
                <a:lnTo>
                  <a:pt x="2318" y="864"/>
                </a:lnTo>
                <a:lnTo>
                  <a:pt x="2367" y="777"/>
                </a:lnTo>
                <a:lnTo>
                  <a:pt x="2411" y="692"/>
                </a:lnTo>
                <a:lnTo>
                  <a:pt x="2365" y="722"/>
                </a:lnTo>
                <a:lnTo>
                  <a:pt x="2317" y="754"/>
                </a:lnTo>
                <a:lnTo>
                  <a:pt x="2267" y="790"/>
                </a:lnTo>
                <a:lnTo>
                  <a:pt x="2216" y="827"/>
                </a:lnTo>
                <a:lnTo>
                  <a:pt x="2162" y="867"/>
                </a:lnTo>
                <a:lnTo>
                  <a:pt x="2105" y="911"/>
                </a:lnTo>
                <a:lnTo>
                  <a:pt x="2047" y="957"/>
                </a:lnTo>
                <a:lnTo>
                  <a:pt x="1987" y="1006"/>
                </a:lnTo>
                <a:lnTo>
                  <a:pt x="1924" y="1059"/>
                </a:lnTo>
                <a:lnTo>
                  <a:pt x="1860" y="1114"/>
                </a:lnTo>
                <a:lnTo>
                  <a:pt x="1793" y="1174"/>
                </a:lnTo>
                <a:lnTo>
                  <a:pt x="1723" y="1236"/>
                </a:lnTo>
                <a:lnTo>
                  <a:pt x="1652" y="1302"/>
                </a:lnTo>
                <a:lnTo>
                  <a:pt x="1579" y="1372"/>
                </a:lnTo>
                <a:lnTo>
                  <a:pt x="1503" y="1445"/>
                </a:lnTo>
                <a:lnTo>
                  <a:pt x="1423" y="1523"/>
                </a:lnTo>
                <a:lnTo>
                  <a:pt x="1343" y="1604"/>
                </a:lnTo>
                <a:lnTo>
                  <a:pt x="1260" y="1689"/>
                </a:lnTo>
                <a:lnTo>
                  <a:pt x="1175" y="1779"/>
                </a:lnTo>
                <a:lnTo>
                  <a:pt x="1086" y="1872"/>
                </a:lnTo>
                <a:lnTo>
                  <a:pt x="995" y="1971"/>
                </a:lnTo>
                <a:lnTo>
                  <a:pt x="903" y="2074"/>
                </a:lnTo>
                <a:lnTo>
                  <a:pt x="807" y="2180"/>
                </a:lnTo>
                <a:lnTo>
                  <a:pt x="709" y="2291"/>
                </a:lnTo>
                <a:lnTo>
                  <a:pt x="608" y="2409"/>
                </a:lnTo>
                <a:lnTo>
                  <a:pt x="505" y="2529"/>
                </a:lnTo>
                <a:lnTo>
                  <a:pt x="399" y="2656"/>
                </a:lnTo>
                <a:lnTo>
                  <a:pt x="291" y="2787"/>
                </a:lnTo>
                <a:lnTo>
                  <a:pt x="179" y="2923"/>
                </a:lnTo>
                <a:lnTo>
                  <a:pt x="159" y="2947"/>
                </a:lnTo>
                <a:lnTo>
                  <a:pt x="143" y="2968"/>
                </a:lnTo>
                <a:lnTo>
                  <a:pt x="129" y="2985"/>
                </a:lnTo>
                <a:lnTo>
                  <a:pt x="118" y="2997"/>
                </a:lnTo>
                <a:lnTo>
                  <a:pt x="108" y="3008"/>
                </a:lnTo>
                <a:lnTo>
                  <a:pt x="100" y="3015"/>
                </a:lnTo>
                <a:lnTo>
                  <a:pt x="94" y="3020"/>
                </a:lnTo>
                <a:lnTo>
                  <a:pt x="87" y="3023"/>
                </a:lnTo>
                <a:lnTo>
                  <a:pt x="82" y="3026"/>
                </a:lnTo>
                <a:lnTo>
                  <a:pt x="77" y="3027"/>
                </a:lnTo>
                <a:lnTo>
                  <a:pt x="71" y="3027"/>
                </a:lnTo>
                <a:lnTo>
                  <a:pt x="68" y="3027"/>
                </a:lnTo>
                <a:lnTo>
                  <a:pt x="66" y="3027"/>
                </a:lnTo>
                <a:lnTo>
                  <a:pt x="32" y="3027"/>
                </a:lnTo>
                <a:lnTo>
                  <a:pt x="0" y="2968"/>
                </a:lnTo>
                <a:lnTo>
                  <a:pt x="15" y="2942"/>
                </a:lnTo>
                <a:lnTo>
                  <a:pt x="22" y="2922"/>
                </a:lnTo>
                <a:lnTo>
                  <a:pt x="32" y="2897"/>
                </a:lnTo>
                <a:lnTo>
                  <a:pt x="44" y="2865"/>
                </a:lnTo>
                <a:lnTo>
                  <a:pt x="59" y="2830"/>
                </a:lnTo>
                <a:lnTo>
                  <a:pt x="76" y="2788"/>
                </a:lnTo>
                <a:lnTo>
                  <a:pt x="96" y="2742"/>
                </a:lnTo>
                <a:lnTo>
                  <a:pt x="119" y="2691"/>
                </a:lnTo>
                <a:lnTo>
                  <a:pt x="144" y="2637"/>
                </a:lnTo>
                <a:lnTo>
                  <a:pt x="172" y="2578"/>
                </a:lnTo>
                <a:lnTo>
                  <a:pt x="203" y="2515"/>
                </a:lnTo>
                <a:lnTo>
                  <a:pt x="236" y="2448"/>
                </a:lnTo>
                <a:lnTo>
                  <a:pt x="273" y="2379"/>
                </a:lnTo>
                <a:lnTo>
                  <a:pt x="312" y="2307"/>
                </a:lnTo>
                <a:lnTo>
                  <a:pt x="355" y="2231"/>
                </a:lnTo>
                <a:lnTo>
                  <a:pt x="401" y="2153"/>
                </a:lnTo>
                <a:lnTo>
                  <a:pt x="451" y="2072"/>
                </a:lnTo>
                <a:lnTo>
                  <a:pt x="503" y="1989"/>
                </a:lnTo>
                <a:lnTo>
                  <a:pt x="558" y="1904"/>
                </a:lnTo>
                <a:lnTo>
                  <a:pt x="616" y="1818"/>
                </a:lnTo>
                <a:lnTo>
                  <a:pt x="679" y="1730"/>
                </a:lnTo>
                <a:lnTo>
                  <a:pt x="745" y="1640"/>
                </a:lnTo>
                <a:lnTo>
                  <a:pt x="814" y="1550"/>
                </a:lnTo>
                <a:lnTo>
                  <a:pt x="887" y="1459"/>
                </a:lnTo>
                <a:lnTo>
                  <a:pt x="963" y="1368"/>
                </a:lnTo>
                <a:lnTo>
                  <a:pt x="1043" y="1276"/>
                </a:lnTo>
                <a:lnTo>
                  <a:pt x="1127" y="1183"/>
                </a:lnTo>
                <a:lnTo>
                  <a:pt x="1214" y="1092"/>
                </a:lnTo>
                <a:lnTo>
                  <a:pt x="1306" y="1000"/>
                </a:lnTo>
                <a:lnTo>
                  <a:pt x="1401" y="910"/>
                </a:lnTo>
                <a:lnTo>
                  <a:pt x="1499" y="820"/>
                </a:lnTo>
                <a:lnTo>
                  <a:pt x="1603" y="731"/>
                </a:lnTo>
                <a:lnTo>
                  <a:pt x="1710" y="643"/>
                </a:lnTo>
                <a:lnTo>
                  <a:pt x="1821" y="557"/>
                </a:lnTo>
                <a:lnTo>
                  <a:pt x="1937" y="473"/>
                </a:lnTo>
                <a:lnTo>
                  <a:pt x="2057" y="391"/>
                </a:lnTo>
                <a:lnTo>
                  <a:pt x="2180" y="311"/>
                </a:lnTo>
                <a:lnTo>
                  <a:pt x="2309" y="233"/>
                </a:lnTo>
                <a:lnTo>
                  <a:pt x="2441" y="159"/>
                </a:lnTo>
                <a:lnTo>
                  <a:pt x="2578" y="88"/>
                </a:lnTo>
                <a:lnTo>
                  <a:pt x="2720" y="19"/>
                </a:lnTo>
                <a:lnTo>
                  <a:pt x="2752" y="7"/>
                </a:lnTo>
                <a:lnTo>
                  <a:pt x="2786" y="1"/>
                </a:lnTo>
                <a:lnTo>
                  <a:pt x="282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8" name="Freeform 49"/>
          <p:cNvSpPr>
            <a:spLocks noEditPoints="1"/>
          </p:cNvSpPr>
          <p:nvPr/>
        </p:nvSpPr>
        <p:spPr bwMode="auto">
          <a:xfrm>
            <a:off x="11079734" y="3081381"/>
            <a:ext cx="609600" cy="546100"/>
          </a:xfrm>
          <a:custGeom>
            <a:avLst/>
            <a:gdLst>
              <a:gd name="T0" fmla="*/ 1626 w 3456"/>
              <a:gd name="T1" fmla="*/ 1419 h 3095"/>
              <a:gd name="T2" fmla="*/ 1488 w 3456"/>
              <a:gd name="T3" fmla="*/ 1223 h 3095"/>
              <a:gd name="T4" fmla="*/ 1478 w 3456"/>
              <a:gd name="T5" fmla="*/ 1207 h 3095"/>
              <a:gd name="T6" fmla="*/ 1404 w 3456"/>
              <a:gd name="T7" fmla="*/ 1098 h 3095"/>
              <a:gd name="T8" fmla="*/ 1380 w 3456"/>
              <a:gd name="T9" fmla="*/ 1064 h 3095"/>
              <a:gd name="T10" fmla="*/ 1181 w 3456"/>
              <a:gd name="T11" fmla="*/ 768 h 3095"/>
              <a:gd name="T12" fmla="*/ 304 w 3456"/>
              <a:gd name="T13" fmla="*/ 521 h 3095"/>
              <a:gd name="T14" fmla="*/ 1222 w 3456"/>
              <a:gd name="T15" fmla="*/ 24 h 3095"/>
              <a:gd name="T16" fmla="*/ 1525 w 3456"/>
              <a:gd name="T17" fmla="*/ 455 h 3095"/>
              <a:gd name="T18" fmla="*/ 1791 w 3456"/>
              <a:gd name="T19" fmla="*/ 848 h 3095"/>
              <a:gd name="T20" fmla="*/ 2054 w 3456"/>
              <a:gd name="T21" fmla="*/ 1220 h 3095"/>
              <a:gd name="T22" fmla="*/ 2348 w 3456"/>
              <a:gd name="T23" fmla="*/ 1602 h 3095"/>
              <a:gd name="T24" fmla="*/ 2690 w 3456"/>
              <a:gd name="T25" fmla="*/ 1993 h 3095"/>
              <a:gd name="T26" fmla="*/ 2724 w 3456"/>
              <a:gd name="T27" fmla="*/ 2027 h 3095"/>
              <a:gd name="T28" fmla="*/ 2787 w 3456"/>
              <a:gd name="T29" fmla="*/ 2091 h 3095"/>
              <a:gd name="T30" fmla="*/ 2871 w 3456"/>
              <a:gd name="T31" fmla="*/ 2176 h 3095"/>
              <a:gd name="T32" fmla="*/ 2968 w 3456"/>
              <a:gd name="T33" fmla="*/ 2275 h 3095"/>
              <a:gd name="T34" fmla="*/ 3071 w 3456"/>
              <a:gd name="T35" fmla="*/ 2379 h 3095"/>
              <a:gd name="T36" fmla="*/ 3171 w 3456"/>
              <a:gd name="T37" fmla="*/ 2480 h 3095"/>
              <a:gd name="T38" fmla="*/ 3262 w 3456"/>
              <a:gd name="T39" fmla="*/ 2572 h 3095"/>
              <a:gd name="T40" fmla="*/ 3335 w 3456"/>
              <a:gd name="T41" fmla="*/ 2645 h 3095"/>
              <a:gd name="T42" fmla="*/ 3381 w 3456"/>
              <a:gd name="T43" fmla="*/ 2691 h 3095"/>
              <a:gd name="T44" fmla="*/ 3429 w 3456"/>
              <a:gd name="T45" fmla="*/ 2754 h 3095"/>
              <a:gd name="T46" fmla="*/ 3456 w 3456"/>
              <a:gd name="T47" fmla="*/ 2847 h 3095"/>
              <a:gd name="T48" fmla="*/ 3442 w 3456"/>
              <a:gd name="T49" fmla="*/ 2943 h 3095"/>
              <a:gd name="T50" fmla="*/ 3389 w 3456"/>
              <a:gd name="T51" fmla="*/ 3027 h 3095"/>
              <a:gd name="T52" fmla="*/ 3297 w 3456"/>
              <a:gd name="T53" fmla="*/ 3084 h 3095"/>
              <a:gd name="T54" fmla="*/ 3190 w 3456"/>
              <a:gd name="T55" fmla="*/ 3092 h 3095"/>
              <a:gd name="T56" fmla="*/ 3091 w 3456"/>
              <a:gd name="T57" fmla="*/ 3051 h 3095"/>
              <a:gd name="T58" fmla="*/ 3039 w 3456"/>
              <a:gd name="T59" fmla="*/ 3004 h 3095"/>
              <a:gd name="T60" fmla="*/ 2981 w 3456"/>
              <a:gd name="T61" fmla="*/ 2945 h 3095"/>
              <a:gd name="T62" fmla="*/ 2899 w 3456"/>
              <a:gd name="T63" fmla="*/ 2863 h 3095"/>
              <a:gd name="T64" fmla="*/ 2803 w 3456"/>
              <a:gd name="T65" fmla="*/ 2764 h 3095"/>
              <a:gd name="T66" fmla="*/ 2697 w 3456"/>
              <a:gd name="T67" fmla="*/ 2657 h 3095"/>
              <a:gd name="T68" fmla="*/ 2590 w 3456"/>
              <a:gd name="T69" fmla="*/ 2549 h 3095"/>
              <a:gd name="T70" fmla="*/ 2488 w 3456"/>
              <a:gd name="T71" fmla="*/ 2445 h 3095"/>
              <a:gd name="T72" fmla="*/ 2400 w 3456"/>
              <a:gd name="T73" fmla="*/ 2356 h 3095"/>
              <a:gd name="T74" fmla="*/ 821 w 3456"/>
              <a:gd name="T75" fmla="*/ 772 h 3095"/>
              <a:gd name="T76" fmla="*/ 23 w 3456"/>
              <a:gd name="T77" fmla="*/ 556 h 3095"/>
              <a:gd name="T78" fmla="*/ 0 w 3456"/>
              <a:gd name="T79" fmla="*/ 500 h 3095"/>
              <a:gd name="T80" fmla="*/ 17 w 3456"/>
              <a:gd name="T81" fmla="*/ 441 h 3095"/>
              <a:gd name="T82" fmla="*/ 63 w 3456"/>
              <a:gd name="T83" fmla="*/ 409 h 3095"/>
              <a:gd name="T84" fmla="*/ 898 w 3456"/>
              <a:gd name="T85" fmla="*/ 361 h 3095"/>
              <a:gd name="T86" fmla="*/ 81 w 3456"/>
              <a:gd name="T87" fmla="*/ 140 h 3095"/>
              <a:gd name="T88" fmla="*/ 57 w 3456"/>
              <a:gd name="T89" fmla="*/ 88 h 3095"/>
              <a:gd name="T90" fmla="*/ 73 w 3456"/>
              <a:gd name="T91" fmla="*/ 34 h 3095"/>
              <a:gd name="T92" fmla="*/ 119 w 3456"/>
              <a:gd name="T93" fmla="*/ 2 h 30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56" h="3095">
                <a:moveTo>
                  <a:pt x="304" y="521"/>
                </a:moveTo>
                <a:lnTo>
                  <a:pt x="880" y="668"/>
                </a:lnTo>
                <a:lnTo>
                  <a:pt x="1626" y="1419"/>
                </a:lnTo>
                <a:lnTo>
                  <a:pt x="1557" y="1321"/>
                </a:lnTo>
                <a:lnTo>
                  <a:pt x="1490" y="1224"/>
                </a:lnTo>
                <a:lnTo>
                  <a:pt x="1488" y="1223"/>
                </a:lnTo>
                <a:lnTo>
                  <a:pt x="1487" y="1221"/>
                </a:lnTo>
                <a:lnTo>
                  <a:pt x="1483" y="1213"/>
                </a:lnTo>
                <a:lnTo>
                  <a:pt x="1478" y="1207"/>
                </a:lnTo>
                <a:lnTo>
                  <a:pt x="1472" y="1200"/>
                </a:lnTo>
                <a:lnTo>
                  <a:pt x="1409" y="1106"/>
                </a:lnTo>
                <a:lnTo>
                  <a:pt x="1404" y="1098"/>
                </a:lnTo>
                <a:lnTo>
                  <a:pt x="1399" y="1091"/>
                </a:lnTo>
                <a:lnTo>
                  <a:pt x="1386" y="1072"/>
                </a:lnTo>
                <a:lnTo>
                  <a:pt x="1380" y="1064"/>
                </a:lnTo>
                <a:lnTo>
                  <a:pt x="1327" y="985"/>
                </a:lnTo>
                <a:lnTo>
                  <a:pt x="1276" y="908"/>
                </a:lnTo>
                <a:lnTo>
                  <a:pt x="1181" y="768"/>
                </a:lnTo>
                <a:lnTo>
                  <a:pt x="1086" y="628"/>
                </a:lnTo>
                <a:lnTo>
                  <a:pt x="1012" y="521"/>
                </a:lnTo>
                <a:lnTo>
                  <a:pt x="304" y="521"/>
                </a:lnTo>
                <a:close/>
                <a:moveTo>
                  <a:pt x="138" y="0"/>
                </a:moveTo>
                <a:lnTo>
                  <a:pt x="1204" y="0"/>
                </a:lnTo>
                <a:lnTo>
                  <a:pt x="1222" y="24"/>
                </a:lnTo>
                <a:lnTo>
                  <a:pt x="1325" y="165"/>
                </a:lnTo>
                <a:lnTo>
                  <a:pt x="1424" y="308"/>
                </a:lnTo>
                <a:lnTo>
                  <a:pt x="1525" y="455"/>
                </a:lnTo>
                <a:lnTo>
                  <a:pt x="1625" y="603"/>
                </a:lnTo>
                <a:lnTo>
                  <a:pt x="1707" y="725"/>
                </a:lnTo>
                <a:lnTo>
                  <a:pt x="1791" y="848"/>
                </a:lnTo>
                <a:lnTo>
                  <a:pt x="1876" y="971"/>
                </a:lnTo>
                <a:lnTo>
                  <a:pt x="1964" y="1095"/>
                </a:lnTo>
                <a:lnTo>
                  <a:pt x="2054" y="1220"/>
                </a:lnTo>
                <a:lnTo>
                  <a:pt x="2148" y="1346"/>
                </a:lnTo>
                <a:lnTo>
                  <a:pt x="2245" y="1473"/>
                </a:lnTo>
                <a:lnTo>
                  <a:pt x="2348" y="1602"/>
                </a:lnTo>
                <a:lnTo>
                  <a:pt x="2456" y="1730"/>
                </a:lnTo>
                <a:lnTo>
                  <a:pt x="2570" y="1861"/>
                </a:lnTo>
                <a:lnTo>
                  <a:pt x="2690" y="1993"/>
                </a:lnTo>
                <a:lnTo>
                  <a:pt x="2698" y="2001"/>
                </a:lnTo>
                <a:lnTo>
                  <a:pt x="2709" y="2013"/>
                </a:lnTo>
                <a:lnTo>
                  <a:pt x="2724" y="2027"/>
                </a:lnTo>
                <a:lnTo>
                  <a:pt x="2742" y="2045"/>
                </a:lnTo>
                <a:lnTo>
                  <a:pt x="2763" y="2067"/>
                </a:lnTo>
                <a:lnTo>
                  <a:pt x="2787" y="2091"/>
                </a:lnTo>
                <a:lnTo>
                  <a:pt x="2812" y="2117"/>
                </a:lnTo>
                <a:lnTo>
                  <a:pt x="2840" y="2145"/>
                </a:lnTo>
                <a:lnTo>
                  <a:pt x="2871" y="2176"/>
                </a:lnTo>
                <a:lnTo>
                  <a:pt x="2902" y="2207"/>
                </a:lnTo>
                <a:lnTo>
                  <a:pt x="2934" y="2241"/>
                </a:lnTo>
                <a:lnTo>
                  <a:pt x="2968" y="2275"/>
                </a:lnTo>
                <a:lnTo>
                  <a:pt x="3001" y="2309"/>
                </a:lnTo>
                <a:lnTo>
                  <a:pt x="3036" y="2343"/>
                </a:lnTo>
                <a:lnTo>
                  <a:pt x="3071" y="2379"/>
                </a:lnTo>
                <a:lnTo>
                  <a:pt x="3105" y="2413"/>
                </a:lnTo>
                <a:lnTo>
                  <a:pt x="3139" y="2448"/>
                </a:lnTo>
                <a:lnTo>
                  <a:pt x="3171" y="2480"/>
                </a:lnTo>
                <a:lnTo>
                  <a:pt x="3204" y="2512"/>
                </a:lnTo>
                <a:lnTo>
                  <a:pt x="3233" y="2542"/>
                </a:lnTo>
                <a:lnTo>
                  <a:pt x="3262" y="2572"/>
                </a:lnTo>
                <a:lnTo>
                  <a:pt x="3288" y="2598"/>
                </a:lnTo>
                <a:lnTo>
                  <a:pt x="3313" y="2622"/>
                </a:lnTo>
                <a:lnTo>
                  <a:pt x="3335" y="2645"/>
                </a:lnTo>
                <a:lnTo>
                  <a:pt x="3353" y="2664"/>
                </a:lnTo>
                <a:lnTo>
                  <a:pt x="3368" y="2679"/>
                </a:lnTo>
                <a:lnTo>
                  <a:pt x="3381" y="2691"/>
                </a:lnTo>
                <a:lnTo>
                  <a:pt x="3389" y="2699"/>
                </a:lnTo>
                <a:lnTo>
                  <a:pt x="3411" y="2726"/>
                </a:lnTo>
                <a:lnTo>
                  <a:pt x="3429" y="2754"/>
                </a:lnTo>
                <a:lnTo>
                  <a:pt x="3442" y="2784"/>
                </a:lnTo>
                <a:lnTo>
                  <a:pt x="3451" y="2815"/>
                </a:lnTo>
                <a:lnTo>
                  <a:pt x="3456" y="2847"/>
                </a:lnTo>
                <a:lnTo>
                  <a:pt x="3456" y="2879"/>
                </a:lnTo>
                <a:lnTo>
                  <a:pt x="3451" y="2912"/>
                </a:lnTo>
                <a:lnTo>
                  <a:pt x="3442" y="2943"/>
                </a:lnTo>
                <a:lnTo>
                  <a:pt x="3429" y="2973"/>
                </a:lnTo>
                <a:lnTo>
                  <a:pt x="3411" y="3002"/>
                </a:lnTo>
                <a:lnTo>
                  <a:pt x="3389" y="3027"/>
                </a:lnTo>
                <a:lnTo>
                  <a:pt x="3361" y="3051"/>
                </a:lnTo>
                <a:lnTo>
                  <a:pt x="3330" y="3070"/>
                </a:lnTo>
                <a:lnTo>
                  <a:pt x="3297" y="3084"/>
                </a:lnTo>
                <a:lnTo>
                  <a:pt x="3262" y="3092"/>
                </a:lnTo>
                <a:lnTo>
                  <a:pt x="3226" y="3095"/>
                </a:lnTo>
                <a:lnTo>
                  <a:pt x="3190" y="3092"/>
                </a:lnTo>
                <a:lnTo>
                  <a:pt x="3154" y="3084"/>
                </a:lnTo>
                <a:lnTo>
                  <a:pt x="3121" y="3070"/>
                </a:lnTo>
                <a:lnTo>
                  <a:pt x="3091" y="3051"/>
                </a:lnTo>
                <a:lnTo>
                  <a:pt x="3063" y="3027"/>
                </a:lnTo>
                <a:lnTo>
                  <a:pt x="3053" y="3017"/>
                </a:lnTo>
                <a:lnTo>
                  <a:pt x="3039" y="3004"/>
                </a:lnTo>
                <a:lnTo>
                  <a:pt x="3023" y="2987"/>
                </a:lnTo>
                <a:lnTo>
                  <a:pt x="3004" y="2967"/>
                </a:lnTo>
                <a:lnTo>
                  <a:pt x="2981" y="2945"/>
                </a:lnTo>
                <a:lnTo>
                  <a:pt x="2955" y="2919"/>
                </a:lnTo>
                <a:lnTo>
                  <a:pt x="2928" y="2892"/>
                </a:lnTo>
                <a:lnTo>
                  <a:pt x="2899" y="2863"/>
                </a:lnTo>
                <a:lnTo>
                  <a:pt x="2868" y="2831"/>
                </a:lnTo>
                <a:lnTo>
                  <a:pt x="2836" y="2798"/>
                </a:lnTo>
                <a:lnTo>
                  <a:pt x="2803" y="2764"/>
                </a:lnTo>
                <a:lnTo>
                  <a:pt x="2768" y="2729"/>
                </a:lnTo>
                <a:lnTo>
                  <a:pt x="2732" y="2693"/>
                </a:lnTo>
                <a:lnTo>
                  <a:pt x="2697" y="2657"/>
                </a:lnTo>
                <a:lnTo>
                  <a:pt x="2661" y="2620"/>
                </a:lnTo>
                <a:lnTo>
                  <a:pt x="2626" y="2585"/>
                </a:lnTo>
                <a:lnTo>
                  <a:pt x="2590" y="2549"/>
                </a:lnTo>
                <a:lnTo>
                  <a:pt x="2555" y="2513"/>
                </a:lnTo>
                <a:lnTo>
                  <a:pt x="2522" y="2479"/>
                </a:lnTo>
                <a:lnTo>
                  <a:pt x="2488" y="2445"/>
                </a:lnTo>
                <a:lnTo>
                  <a:pt x="2458" y="2414"/>
                </a:lnTo>
                <a:lnTo>
                  <a:pt x="2429" y="2383"/>
                </a:lnTo>
                <a:lnTo>
                  <a:pt x="2400" y="2356"/>
                </a:lnTo>
                <a:lnTo>
                  <a:pt x="2400" y="2356"/>
                </a:lnTo>
                <a:lnTo>
                  <a:pt x="2357" y="2317"/>
                </a:lnTo>
                <a:lnTo>
                  <a:pt x="821" y="772"/>
                </a:lnTo>
                <a:lnTo>
                  <a:pt x="60" y="579"/>
                </a:lnTo>
                <a:lnTo>
                  <a:pt x="40" y="570"/>
                </a:lnTo>
                <a:lnTo>
                  <a:pt x="23" y="556"/>
                </a:lnTo>
                <a:lnTo>
                  <a:pt x="12" y="539"/>
                </a:lnTo>
                <a:lnTo>
                  <a:pt x="3" y="521"/>
                </a:lnTo>
                <a:lnTo>
                  <a:pt x="0" y="500"/>
                </a:lnTo>
                <a:lnTo>
                  <a:pt x="1" y="479"/>
                </a:lnTo>
                <a:lnTo>
                  <a:pt x="7" y="458"/>
                </a:lnTo>
                <a:lnTo>
                  <a:pt x="17" y="441"/>
                </a:lnTo>
                <a:lnTo>
                  <a:pt x="29" y="426"/>
                </a:lnTo>
                <a:lnTo>
                  <a:pt x="45" y="415"/>
                </a:lnTo>
                <a:lnTo>
                  <a:pt x="63" y="409"/>
                </a:lnTo>
                <a:lnTo>
                  <a:pt x="83" y="405"/>
                </a:lnTo>
                <a:lnTo>
                  <a:pt x="929" y="405"/>
                </a:lnTo>
                <a:lnTo>
                  <a:pt x="898" y="361"/>
                </a:lnTo>
                <a:lnTo>
                  <a:pt x="116" y="163"/>
                </a:lnTo>
                <a:lnTo>
                  <a:pt x="96" y="154"/>
                </a:lnTo>
                <a:lnTo>
                  <a:pt x="81" y="140"/>
                </a:lnTo>
                <a:lnTo>
                  <a:pt x="68" y="125"/>
                </a:lnTo>
                <a:lnTo>
                  <a:pt x="60" y="107"/>
                </a:lnTo>
                <a:lnTo>
                  <a:pt x="57" y="88"/>
                </a:lnTo>
                <a:lnTo>
                  <a:pt x="58" y="69"/>
                </a:lnTo>
                <a:lnTo>
                  <a:pt x="63" y="50"/>
                </a:lnTo>
                <a:lnTo>
                  <a:pt x="73" y="34"/>
                </a:lnTo>
                <a:lnTo>
                  <a:pt x="86" y="20"/>
                </a:lnTo>
                <a:lnTo>
                  <a:pt x="102" y="9"/>
                </a:lnTo>
                <a:lnTo>
                  <a:pt x="119" y="2"/>
                </a:lnTo>
                <a:lnTo>
                  <a:pt x="13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09" name="Group 14"/>
          <p:cNvGrpSpPr/>
          <p:nvPr/>
        </p:nvGrpSpPr>
        <p:grpSpPr>
          <a:xfrm>
            <a:off x="10148452" y="2244110"/>
            <a:ext cx="463550" cy="609600"/>
            <a:chOff x="712788" y="3433763"/>
            <a:chExt cx="463550" cy="609600"/>
          </a:xfrm>
          <a:solidFill>
            <a:srgbClr val="000000"/>
          </a:solidFill>
        </p:grpSpPr>
        <p:sp>
          <p:nvSpPr>
            <p:cNvPr id="910" name="Freeform 6"/>
            <p:cNvSpPr>
              <a:spLocks noEditPoints="1"/>
            </p:cNvSpPr>
            <p:nvPr/>
          </p:nvSpPr>
          <p:spPr bwMode="auto">
            <a:xfrm>
              <a:off x="820738" y="3860801"/>
              <a:ext cx="242888" cy="80963"/>
            </a:xfrm>
            <a:custGeom>
              <a:avLst/>
              <a:gdLst>
                <a:gd name="T0" fmla="*/ 1178 w 1370"/>
                <a:gd name="T1" fmla="*/ 3 h 461"/>
                <a:gd name="T2" fmla="*/ 1246 w 1370"/>
                <a:gd name="T3" fmla="*/ 26 h 461"/>
                <a:gd name="T4" fmla="*/ 1303 w 1370"/>
                <a:gd name="T5" fmla="*/ 68 h 461"/>
                <a:gd name="T6" fmla="*/ 1344 w 1370"/>
                <a:gd name="T7" fmla="*/ 125 h 461"/>
                <a:gd name="T8" fmla="*/ 1367 w 1370"/>
                <a:gd name="T9" fmla="*/ 193 h 461"/>
                <a:gd name="T10" fmla="*/ 1367 w 1370"/>
                <a:gd name="T11" fmla="*/ 268 h 461"/>
                <a:gd name="T12" fmla="*/ 1344 w 1370"/>
                <a:gd name="T13" fmla="*/ 336 h 461"/>
                <a:gd name="T14" fmla="*/ 1303 w 1370"/>
                <a:gd name="T15" fmla="*/ 394 h 461"/>
                <a:gd name="T16" fmla="*/ 1246 w 1370"/>
                <a:gd name="T17" fmla="*/ 435 h 461"/>
                <a:gd name="T18" fmla="*/ 1178 w 1370"/>
                <a:gd name="T19" fmla="*/ 458 h 461"/>
                <a:gd name="T20" fmla="*/ 1104 w 1370"/>
                <a:gd name="T21" fmla="*/ 458 h 461"/>
                <a:gd name="T22" fmla="*/ 1036 w 1370"/>
                <a:gd name="T23" fmla="*/ 435 h 461"/>
                <a:gd name="T24" fmla="*/ 979 w 1370"/>
                <a:gd name="T25" fmla="*/ 394 h 461"/>
                <a:gd name="T26" fmla="*/ 937 w 1370"/>
                <a:gd name="T27" fmla="*/ 336 h 461"/>
                <a:gd name="T28" fmla="*/ 915 w 1370"/>
                <a:gd name="T29" fmla="*/ 268 h 461"/>
                <a:gd name="T30" fmla="*/ 915 w 1370"/>
                <a:gd name="T31" fmla="*/ 193 h 461"/>
                <a:gd name="T32" fmla="*/ 937 w 1370"/>
                <a:gd name="T33" fmla="*/ 125 h 461"/>
                <a:gd name="T34" fmla="*/ 979 w 1370"/>
                <a:gd name="T35" fmla="*/ 68 h 461"/>
                <a:gd name="T36" fmla="*/ 1036 w 1370"/>
                <a:gd name="T37" fmla="*/ 26 h 461"/>
                <a:gd name="T38" fmla="*/ 1104 w 1370"/>
                <a:gd name="T39" fmla="*/ 3 h 461"/>
                <a:gd name="T40" fmla="*/ 228 w 1370"/>
                <a:gd name="T41" fmla="*/ 0 h 461"/>
                <a:gd name="T42" fmla="*/ 301 w 1370"/>
                <a:gd name="T43" fmla="*/ 12 h 461"/>
                <a:gd name="T44" fmla="*/ 363 w 1370"/>
                <a:gd name="T45" fmla="*/ 45 h 461"/>
                <a:gd name="T46" fmla="*/ 413 w 1370"/>
                <a:gd name="T47" fmla="*/ 94 h 461"/>
                <a:gd name="T48" fmla="*/ 445 w 1370"/>
                <a:gd name="T49" fmla="*/ 158 h 461"/>
                <a:gd name="T50" fmla="*/ 457 w 1370"/>
                <a:gd name="T51" fmla="*/ 231 h 461"/>
                <a:gd name="T52" fmla="*/ 445 w 1370"/>
                <a:gd name="T53" fmla="*/ 304 h 461"/>
                <a:gd name="T54" fmla="*/ 413 w 1370"/>
                <a:gd name="T55" fmla="*/ 367 h 461"/>
                <a:gd name="T56" fmla="*/ 363 w 1370"/>
                <a:gd name="T57" fmla="*/ 417 h 461"/>
                <a:gd name="T58" fmla="*/ 301 w 1370"/>
                <a:gd name="T59" fmla="*/ 449 h 461"/>
                <a:gd name="T60" fmla="*/ 228 w 1370"/>
                <a:gd name="T61" fmla="*/ 461 h 461"/>
                <a:gd name="T62" fmla="*/ 156 w 1370"/>
                <a:gd name="T63" fmla="*/ 449 h 461"/>
                <a:gd name="T64" fmla="*/ 94 w 1370"/>
                <a:gd name="T65" fmla="*/ 417 h 461"/>
                <a:gd name="T66" fmla="*/ 44 w 1370"/>
                <a:gd name="T67" fmla="*/ 367 h 461"/>
                <a:gd name="T68" fmla="*/ 11 w 1370"/>
                <a:gd name="T69" fmla="*/ 304 h 461"/>
                <a:gd name="T70" fmla="*/ 0 w 1370"/>
                <a:gd name="T71" fmla="*/ 231 h 461"/>
                <a:gd name="T72" fmla="*/ 11 w 1370"/>
                <a:gd name="T73" fmla="*/ 158 h 461"/>
                <a:gd name="T74" fmla="*/ 44 w 1370"/>
                <a:gd name="T75" fmla="*/ 94 h 461"/>
                <a:gd name="T76" fmla="*/ 94 w 1370"/>
                <a:gd name="T77" fmla="*/ 45 h 461"/>
                <a:gd name="T78" fmla="*/ 156 w 1370"/>
                <a:gd name="T79" fmla="*/ 12 h 461"/>
                <a:gd name="T80" fmla="*/ 228 w 1370"/>
                <a:gd name="T8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70" h="461">
                  <a:moveTo>
                    <a:pt x="1141" y="0"/>
                  </a:moveTo>
                  <a:lnTo>
                    <a:pt x="1178" y="3"/>
                  </a:lnTo>
                  <a:lnTo>
                    <a:pt x="1213" y="12"/>
                  </a:lnTo>
                  <a:lnTo>
                    <a:pt x="1246" y="26"/>
                  </a:lnTo>
                  <a:lnTo>
                    <a:pt x="1277" y="45"/>
                  </a:lnTo>
                  <a:lnTo>
                    <a:pt x="1303" y="68"/>
                  </a:lnTo>
                  <a:lnTo>
                    <a:pt x="1326" y="94"/>
                  </a:lnTo>
                  <a:lnTo>
                    <a:pt x="1344" y="125"/>
                  </a:lnTo>
                  <a:lnTo>
                    <a:pt x="1359" y="158"/>
                  </a:lnTo>
                  <a:lnTo>
                    <a:pt x="1367" y="193"/>
                  </a:lnTo>
                  <a:lnTo>
                    <a:pt x="1370" y="231"/>
                  </a:lnTo>
                  <a:lnTo>
                    <a:pt x="1367" y="268"/>
                  </a:lnTo>
                  <a:lnTo>
                    <a:pt x="1359" y="304"/>
                  </a:lnTo>
                  <a:lnTo>
                    <a:pt x="1344" y="336"/>
                  </a:lnTo>
                  <a:lnTo>
                    <a:pt x="1326" y="367"/>
                  </a:lnTo>
                  <a:lnTo>
                    <a:pt x="1303" y="394"/>
                  </a:lnTo>
                  <a:lnTo>
                    <a:pt x="1277" y="417"/>
                  </a:lnTo>
                  <a:lnTo>
                    <a:pt x="1246" y="435"/>
                  </a:lnTo>
                  <a:lnTo>
                    <a:pt x="1213" y="449"/>
                  </a:lnTo>
                  <a:lnTo>
                    <a:pt x="1178" y="458"/>
                  </a:lnTo>
                  <a:lnTo>
                    <a:pt x="1141" y="461"/>
                  </a:lnTo>
                  <a:lnTo>
                    <a:pt x="1104" y="458"/>
                  </a:lnTo>
                  <a:lnTo>
                    <a:pt x="1069" y="449"/>
                  </a:lnTo>
                  <a:lnTo>
                    <a:pt x="1036" y="435"/>
                  </a:lnTo>
                  <a:lnTo>
                    <a:pt x="1006" y="417"/>
                  </a:lnTo>
                  <a:lnTo>
                    <a:pt x="979" y="394"/>
                  </a:lnTo>
                  <a:lnTo>
                    <a:pt x="956" y="367"/>
                  </a:lnTo>
                  <a:lnTo>
                    <a:pt x="937" y="336"/>
                  </a:lnTo>
                  <a:lnTo>
                    <a:pt x="924" y="304"/>
                  </a:lnTo>
                  <a:lnTo>
                    <a:pt x="915" y="268"/>
                  </a:lnTo>
                  <a:lnTo>
                    <a:pt x="912" y="231"/>
                  </a:lnTo>
                  <a:lnTo>
                    <a:pt x="915" y="193"/>
                  </a:lnTo>
                  <a:lnTo>
                    <a:pt x="924" y="158"/>
                  </a:lnTo>
                  <a:lnTo>
                    <a:pt x="937" y="125"/>
                  </a:lnTo>
                  <a:lnTo>
                    <a:pt x="956" y="94"/>
                  </a:lnTo>
                  <a:lnTo>
                    <a:pt x="979" y="68"/>
                  </a:lnTo>
                  <a:lnTo>
                    <a:pt x="1006" y="45"/>
                  </a:lnTo>
                  <a:lnTo>
                    <a:pt x="1036" y="26"/>
                  </a:lnTo>
                  <a:lnTo>
                    <a:pt x="1069" y="12"/>
                  </a:lnTo>
                  <a:lnTo>
                    <a:pt x="1104" y="3"/>
                  </a:lnTo>
                  <a:lnTo>
                    <a:pt x="1141" y="0"/>
                  </a:lnTo>
                  <a:close/>
                  <a:moveTo>
                    <a:pt x="228" y="0"/>
                  </a:moveTo>
                  <a:lnTo>
                    <a:pt x="265" y="3"/>
                  </a:lnTo>
                  <a:lnTo>
                    <a:pt x="301" y="12"/>
                  </a:lnTo>
                  <a:lnTo>
                    <a:pt x="333" y="26"/>
                  </a:lnTo>
                  <a:lnTo>
                    <a:pt x="363" y="45"/>
                  </a:lnTo>
                  <a:lnTo>
                    <a:pt x="390" y="68"/>
                  </a:lnTo>
                  <a:lnTo>
                    <a:pt x="413" y="94"/>
                  </a:lnTo>
                  <a:lnTo>
                    <a:pt x="432" y="125"/>
                  </a:lnTo>
                  <a:lnTo>
                    <a:pt x="445" y="158"/>
                  </a:lnTo>
                  <a:lnTo>
                    <a:pt x="454" y="193"/>
                  </a:lnTo>
                  <a:lnTo>
                    <a:pt x="457" y="231"/>
                  </a:lnTo>
                  <a:lnTo>
                    <a:pt x="454" y="268"/>
                  </a:lnTo>
                  <a:lnTo>
                    <a:pt x="445" y="304"/>
                  </a:lnTo>
                  <a:lnTo>
                    <a:pt x="432" y="336"/>
                  </a:lnTo>
                  <a:lnTo>
                    <a:pt x="413" y="367"/>
                  </a:lnTo>
                  <a:lnTo>
                    <a:pt x="390" y="394"/>
                  </a:lnTo>
                  <a:lnTo>
                    <a:pt x="363" y="417"/>
                  </a:lnTo>
                  <a:lnTo>
                    <a:pt x="333" y="435"/>
                  </a:lnTo>
                  <a:lnTo>
                    <a:pt x="301" y="449"/>
                  </a:lnTo>
                  <a:lnTo>
                    <a:pt x="265" y="458"/>
                  </a:lnTo>
                  <a:lnTo>
                    <a:pt x="228" y="461"/>
                  </a:lnTo>
                  <a:lnTo>
                    <a:pt x="191" y="458"/>
                  </a:lnTo>
                  <a:lnTo>
                    <a:pt x="156" y="449"/>
                  </a:lnTo>
                  <a:lnTo>
                    <a:pt x="123" y="435"/>
                  </a:lnTo>
                  <a:lnTo>
                    <a:pt x="94" y="417"/>
                  </a:lnTo>
                  <a:lnTo>
                    <a:pt x="67" y="394"/>
                  </a:lnTo>
                  <a:lnTo>
                    <a:pt x="44" y="367"/>
                  </a:lnTo>
                  <a:lnTo>
                    <a:pt x="25" y="336"/>
                  </a:lnTo>
                  <a:lnTo>
                    <a:pt x="11" y="304"/>
                  </a:lnTo>
                  <a:lnTo>
                    <a:pt x="2" y="268"/>
                  </a:lnTo>
                  <a:lnTo>
                    <a:pt x="0" y="231"/>
                  </a:lnTo>
                  <a:lnTo>
                    <a:pt x="2" y="193"/>
                  </a:lnTo>
                  <a:lnTo>
                    <a:pt x="11" y="158"/>
                  </a:lnTo>
                  <a:lnTo>
                    <a:pt x="25" y="125"/>
                  </a:lnTo>
                  <a:lnTo>
                    <a:pt x="44" y="94"/>
                  </a:lnTo>
                  <a:lnTo>
                    <a:pt x="67" y="68"/>
                  </a:lnTo>
                  <a:lnTo>
                    <a:pt x="94" y="45"/>
                  </a:lnTo>
                  <a:lnTo>
                    <a:pt x="123" y="26"/>
                  </a:lnTo>
                  <a:lnTo>
                    <a:pt x="156" y="12"/>
                  </a:lnTo>
                  <a:lnTo>
                    <a:pt x="191" y="3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7"/>
            <p:cNvSpPr>
              <a:spLocks noEditPoints="1"/>
            </p:cNvSpPr>
            <p:nvPr/>
          </p:nvSpPr>
          <p:spPr bwMode="auto">
            <a:xfrm>
              <a:off x="712788" y="3433763"/>
              <a:ext cx="463550" cy="609600"/>
            </a:xfrm>
            <a:custGeom>
              <a:avLst/>
              <a:gdLst>
                <a:gd name="T0" fmla="*/ 1259 w 2632"/>
                <a:gd name="T1" fmla="*/ 288 h 3456"/>
                <a:gd name="T2" fmla="*/ 1090 w 2632"/>
                <a:gd name="T3" fmla="*/ 443 h 3456"/>
                <a:gd name="T4" fmla="*/ 1145 w 2632"/>
                <a:gd name="T5" fmla="*/ 518 h 3456"/>
                <a:gd name="T6" fmla="*/ 870 w 2632"/>
                <a:gd name="T7" fmla="*/ 658 h 3456"/>
                <a:gd name="T8" fmla="*/ 898 w 2632"/>
                <a:gd name="T9" fmla="*/ 746 h 3456"/>
                <a:gd name="T10" fmla="*/ 768 w 2632"/>
                <a:gd name="T11" fmla="*/ 876 h 3456"/>
                <a:gd name="T12" fmla="*/ 768 w 2632"/>
                <a:gd name="T13" fmla="*/ 968 h 3456"/>
                <a:gd name="T14" fmla="*/ 555 w 2632"/>
                <a:gd name="T15" fmla="*/ 1098 h 3456"/>
                <a:gd name="T16" fmla="*/ 526 w 2632"/>
                <a:gd name="T17" fmla="*/ 1186 h 3456"/>
                <a:gd name="T18" fmla="*/ 572 w 2632"/>
                <a:gd name="T19" fmla="*/ 1325 h 3456"/>
                <a:gd name="T20" fmla="*/ 518 w 2632"/>
                <a:gd name="T21" fmla="*/ 1400 h 3456"/>
                <a:gd name="T22" fmla="*/ 1259 w 2632"/>
                <a:gd name="T23" fmla="*/ 1555 h 3456"/>
                <a:gd name="T24" fmla="*/ 744 w 2632"/>
                <a:gd name="T25" fmla="*/ 1613 h 3456"/>
                <a:gd name="T26" fmla="*/ 1259 w 2632"/>
                <a:gd name="T27" fmla="*/ 1670 h 3456"/>
                <a:gd name="T28" fmla="*/ 861 w 2632"/>
                <a:gd name="T29" fmla="*/ 1825 h 3456"/>
                <a:gd name="T30" fmla="*/ 916 w 2632"/>
                <a:gd name="T31" fmla="*/ 1901 h 3456"/>
                <a:gd name="T32" fmla="*/ 954 w 2632"/>
                <a:gd name="T33" fmla="*/ 2157 h 3456"/>
                <a:gd name="T34" fmla="*/ 750 w 2632"/>
                <a:gd name="T35" fmla="*/ 2287 h 3456"/>
                <a:gd name="T36" fmla="*/ 561 w 2632"/>
                <a:gd name="T37" fmla="*/ 2276 h 3456"/>
                <a:gd name="T38" fmla="*/ 360 w 2632"/>
                <a:gd name="T39" fmla="*/ 2353 h 3456"/>
                <a:gd name="T40" fmla="*/ 273 w 2632"/>
                <a:gd name="T41" fmla="*/ 2539 h 3456"/>
                <a:gd name="T42" fmla="*/ 336 w 2632"/>
                <a:gd name="T43" fmla="*/ 2745 h 3456"/>
                <a:gd name="T44" fmla="*/ 946 w 2632"/>
                <a:gd name="T45" fmla="*/ 3242 h 3456"/>
                <a:gd name="T46" fmla="*/ 1167 w 2632"/>
                <a:gd name="T47" fmla="*/ 3215 h 3456"/>
                <a:gd name="T48" fmla="*/ 1291 w 2632"/>
                <a:gd name="T49" fmla="*/ 3064 h 3456"/>
                <a:gd name="T50" fmla="*/ 1380 w 2632"/>
                <a:gd name="T51" fmla="*/ 3169 h 3456"/>
                <a:gd name="T52" fmla="*/ 1582 w 2632"/>
                <a:gd name="T53" fmla="*/ 3255 h 3456"/>
                <a:gd name="T54" fmla="*/ 1790 w 2632"/>
                <a:gd name="T55" fmla="*/ 3169 h 3456"/>
                <a:gd name="T56" fmla="*/ 2344 w 2632"/>
                <a:gd name="T57" fmla="*/ 2600 h 3456"/>
                <a:gd name="T58" fmla="*/ 2283 w 2632"/>
                <a:gd name="T59" fmla="*/ 2388 h 3456"/>
                <a:gd name="T60" fmla="*/ 2103 w 2632"/>
                <a:gd name="T61" fmla="*/ 2289 h 3456"/>
                <a:gd name="T62" fmla="*/ 1911 w 2632"/>
                <a:gd name="T63" fmla="*/ 2280 h 3456"/>
                <a:gd name="T64" fmla="*/ 1751 w 2632"/>
                <a:gd name="T65" fmla="*/ 2211 h 3456"/>
                <a:gd name="T66" fmla="*/ 1373 w 2632"/>
                <a:gd name="T67" fmla="*/ 2131 h 3456"/>
                <a:gd name="T68" fmla="*/ 1771 w 2632"/>
                <a:gd name="T69" fmla="*/ 1861 h 3456"/>
                <a:gd name="T70" fmla="*/ 1717 w 2632"/>
                <a:gd name="T71" fmla="*/ 1786 h 3456"/>
                <a:gd name="T72" fmla="*/ 1877 w 2632"/>
                <a:gd name="T73" fmla="*/ 1646 h 3456"/>
                <a:gd name="T74" fmla="*/ 1850 w 2632"/>
                <a:gd name="T75" fmla="*/ 1558 h 3456"/>
                <a:gd name="T76" fmla="*/ 2094 w 2632"/>
                <a:gd name="T77" fmla="*/ 1428 h 3456"/>
                <a:gd name="T78" fmla="*/ 2094 w 2632"/>
                <a:gd name="T79" fmla="*/ 1336 h 3456"/>
                <a:gd name="T80" fmla="*/ 2079 w 2632"/>
                <a:gd name="T81" fmla="*/ 1206 h 3456"/>
                <a:gd name="T82" fmla="*/ 2107 w 2632"/>
                <a:gd name="T83" fmla="*/ 1118 h 3456"/>
                <a:gd name="T84" fmla="*/ 1831 w 2632"/>
                <a:gd name="T85" fmla="*/ 979 h 3456"/>
                <a:gd name="T86" fmla="*/ 1885 w 2632"/>
                <a:gd name="T87" fmla="*/ 904 h 3456"/>
                <a:gd name="T88" fmla="*/ 1373 w 2632"/>
                <a:gd name="T89" fmla="*/ 749 h 3456"/>
                <a:gd name="T90" fmla="*/ 1774 w 2632"/>
                <a:gd name="T91" fmla="*/ 691 h 3456"/>
                <a:gd name="T92" fmla="*/ 1373 w 2632"/>
                <a:gd name="T93" fmla="*/ 634 h 3456"/>
                <a:gd name="T94" fmla="*/ 1542 w 2632"/>
                <a:gd name="T95" fmla="*/ 479 h 3456"/>
                <a:gd name="T96" fmla="*/ 1488 w 2632"/>
                <a:gd name="T97" fmla="*/ 403 h 3456"/>
                <a:gd name="T98" fmla="*/ 1334 w 2632"/>
                <a:gd name="T99" fmla="*/ 234 h 3456"/>
                <a:gd name="T100" fmla="*/ 2535 w 2632"/>
                <a:gd name="T101" fmla="*/ 27 h 3456"/>
                <a:gd name="T102" fmla="*/ 2632 w 2632"/>
                <a:gd name="T103" fmla="*/ 198 h 3456"/>
                <a:gd name="T104" fmla="*/ 2563 w 2632"/>
                <a:gd name="T105" fmla="*/ 3409 h 3456"/>
                <a:gd name="T106" fmla="*/ 161 w 2632"/>
                <a:gd name="T107" fmla="*/ 3453 h 3456"/>
                <a:gd name="T108" fmla="*/ 12 w 2632"/>
                <a:gd name="T109" fmla="*/ 3327 h 3456"/>
                <a:gd name="T110" fmla="*/ 27 w 2632"/>
                <a:gd name="T111" fmla="*/ 98 h 3456"/>
                <a:gd name="T112" fmla="*/ 197 w 2632"/>
                <a:gd name="T113" fmla="*/ 0 h 3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32" h="3456">
                  <a:moveTo>
                    <a:pt x="1316" y="230"/>
                  </a:moveTo>
                  <a:lnTo>
                    <a:pt x="1299" y="234"/>
                  </a:lnTo>
                  <a:lnTo>
                    <a:pt x="1283" y="242"/>
                  </a:lnTo>
                  <a:lnTo>
                    <a:pt x="1270" y="254"/>
                  </a:lnTo>
                  <a:lnTo>
                    <a:pt x="1262" y="270"/>
                  </a:lnTo>
                  <a:lnTo>
                    <a:pt x="1259" y="288"/>
                  </a:lnTo>
                  <a:lnTo>
                    <a:pt x="1259" y="403"/>
                  </a:lnTo>
                  <a:lnTo>
                    <a:pt x="1145" y="403"/>
                  </a:lnTo>
                  <a:lnTo>
                    <a:pt x="1127" y="406"/>
                  </a:lnTo>
                  <a:lnTo>
                    <a:pt x="1111" y="415"/>
                  </a:lnTo>
                  <a:lnTo>
                    <a:pt x="1099" y="427"/>
                  </a:lnTo>
                  <a:lnTo>
                    <a:pt x="1090" y="443"/>
                  </a:lnTo>
                  <a:lnTo>
                    <a:pt x="1087" y="461"/>
                  </a:lnTo>
                  <a:lnTo>
                    <a:pt x="1090" y="479"/>
                  </a:lnTo>
                  <a:lnTo>
                    <a:pt x="1099" y="494"/>
                  </a:lnTo>
                  <a:lnTo>
                    <a:pt x="1111" y="507"/>
                  </a:lnTo>
                  <a:lnTo>
                    <a:pt x="1127" y="515"/>
                  </a:lnTo>
                  <a:lnTo>
                    <a:pt x="1145" y="518"/>
                  </a:lnTo>
                  <a:lnTo>
                    <a:pt x="1259" y="518"/>
                  </a:lnTo>
                  <a:lnTo>
                    <a:pt x="1259" y="634"/>
                  </a:lnTo>
                  <a:lnTo>
                    <a:pt x="916" y="634"/>
                  </a:lnTo>
                  <a:lnTo>
                    <a:pt x="898" y="637"/>
                  </a:lnTo>
                  <a:lnTo>
                    <a:pt x="882" y="645"/>
                  </a:lnTo>
                  <a:lnTo>
                    <a:pt x="870" y="658"/>
                  </a:lnTo>
                  <a:lnTo>
                    <a:pt x="861" y="673"/>
                  </a:lnTo>
                  <a:lnTo>
                    <a:pt x="858" y="691"/>
                  </a:lnTo>
                  <a:lnTo>
                    <a:pt x="861" y="709"/>
                  </a:lnTo>
                  <a:lnTo>
                    <a:pt x="870" y="725"/>
                  </a:lnTo>
                  <a:lnTo>
                    <a:pt x="882" y="737"/>
                  </a:lnTo>
                  <a:lnTo>
                    <a:pt x="898" y="746"/>
                  </a:lnTo>
                  <a:lnTo>
                    <a:pt x="916" y="749"/>
                  </a:lnTo>
                  <a:lnTo>
                    <a:pt x="1259" y="749"/>
                  </a:lnTo>
                  <a:lnTo>
                    <a:pt x="1259" y="864"/>
                  </a:lnTo>
                  <a:lnTo>
                    <a:pt x="801" y="864"/>
                  </a:lnTo>
                  <a:lnTo>
                    <a:pt x="783" y="867"/>
                  </a:lnTo>
                  <a:lnTo>
                    <a:pt x="768" y="876"/>
                  </a:lnTo>
                  <a:lnTo>
                    <a:pt x="755" y="888"/>
                  </a:lnTo>
                  <a:lnTo>
                    <a:pt x="747" y="904"/>
                  </a:lnTo>
                  <a:lnTo>
                    <a:pt x="744" y="922"/>
                  </a:lnTo>
                  <a:lnTo>
                    <a:pt x="747" y="939"/>
                  </a:lnTo>
                  <a:lnTo>
                    <a:pt x="755" y="956"/>
                  </a:lnTo>
                  <a:lnTo>
                    <a:pt x="768" y="968"/>
                  </a:lnTo>
                  <a:lnTo>
                    <a:pt x="783" y="976"/>
                  </a:lnTo>
                  <a:lnTo>
                    <a:pt x="801" y="979"/>
                  </a:lnTo>
                  <a:lnTo>
                    <a:pt x="1259" y="979"/>
                  </a:lnTo>
                  <a:lnTo>
                    <a:pt x="1259" y="1094"/>
                  </a:lnTo>
                  <a:lnTo>
                    <a:pt x="572" y="1094"/>
                  </a:lnTo>
                  <a:lnTo>
                    <a:pt x="555" y="1098"/>
                  </a:lnTo>
                  <a:lnTo>
                    <a:pt x="539" y="1106"/>
                  </a:lnTo>
                  <a:lnTo>
                    <a:pt x="526" y="1118"/>
                  </a:lnTo>
                  <a:lnTo>
                    <a:pt x="518" y="1134"/>
                  </a:lnTo>
                  <a:lnTo>
                    <a:pt x="515" y="1152"/>
                  </a:lnTo>
                  <a:lnTo>
                    <a:pt x="518" y="1170"/>
                  </a:lnTo>
                  <a:lnTo>
                    <a:pt x="526" y="1186"/>
                  </a:lnTo>
                  <a:lnTo>
                    <a:pt x="539" y="1198"/>
                  </a:lnTo>
                  <a:lnTo>
                    <a:pt x="555" y="1206"/>
                  </a:lnTo>
                  <a:lnTo>
                    <a:pt x="572" y="1210"/>
                  </a:lnTo>
                  <a:lnTo>
                    <a:pt x="1259" y="1210"/>
                  </a:lnTo>
                  <a:lnTo>
                    <a:pt x="1259" y="1325"/>
                  </a:lnTo>
                  <a:lnTo>
                    <a:pt x="572" y="1325"/>
                  </a:lnTo>
                  <a:lnTo>
                    <a:pt x="555" y="1328"/>
                  </a:lnTo>
                  <a:lnTo>
                    <a:pt x="539" y="1336"/>
                  </a:lnTo>
                  <a:lnTo>
                    <a:pt x="526" y="1348"/>
                  </a:lnTo>
                  <a:lnTo>
                    <a:pt x="518" y="1365"/>
                  </a:lnTo>
                  <a:lnTo>
                    <a:pt x="515" y="1382"/>
                  </a:lnTo>
                  <a:lnTo>
                    <a:pt x="518" y="1400"/>
                  </a:lnTo>
                  <a:lnTo>
                    <a:pt x="526" y="1416"/>
                  </a:lnTo>
                  <a:lnTo>
                    <a:pt x="539" y="1428"/>
                  </a:lnTo>
                  <a:lnTo>
                    <a:pt x="555" y="1437"/>
                  </a:lnTo>
                  <a:lnTo>
                    <a:pt x="572" y="1440"/>
                  </a:lnTo>
                  <a:lnTo>
                    <a:pt x="1259" y="1440"/>
                  </a:lnTo>
                  <a:lnTo>
                    <a:pt x="1259" y="1555"/>
                  </a:lnTo>
                  <a:lnTo>
                    <a:pt x="801" y="1555"/>
                  </a:lnTo>
                  <a:lnTo>
                    <a:pt x="783" y="1558"/>
                  </a:lnTo>
                  <a:lnTo>
                    <a:pt x="768" y="1567"/>
                  </a:lnTo>
                  <a:lnTo>
                    <a:pt x="755" y="1579"/>
                  </a:lnTo>
                  <a:lnTo>
                    <a:pt x="747" y="1595"/>
                  </a:lnTo>
                  <a:lnTo>
                    <a:pt x="744" y="1613"/>
                  </a:lnTo>
                  <a:lnTo>
                    <a:pt x="747" y="1631"/>
                  </a:lnTo>
                  <a:lnTo>
                    <a:pt x="755" y="1646"/>
                  </a:lnTo>
                  <a:lnTo>
                    <a:pt x="768" y="1659"/>
                  </a:lnTo>
                  <a:lnTo>
                    <a:pt x="783" y="1667"/>
                  </a:lnTo>
                  <a:lnTo>
                    <a:pt x="801" y="1670"/>
                  </a:lnTo>
                  <a:lnTo>
                    <a:pt x="1259" y="1670"/>
                  </a:lnTo>
                  <a:lnTo>
                    <a:pt x="1259" y="1786"/>
                  </a:lnTo>
                  <a:lnTo>
                    <a:pt x="916" y="1786"/>
                  </a:lnTo>
                  <a:lnTo>
                    <a:pt x="898" y="1789"/>
                  </a:lnTo>
                  <a:lnTo>
                    <a:pt x="882" y="1797"/>
                  </a:lnTo>
                  <a:lnTo>
                    <a:pt x="870" y="1810"/>
                  </a:lnTo>
                  <a:lnTo>
                    <a:pt x="861" y="1825"/>
                  </a:lnTo>
                  <a:lnTo>
                    <a:pt x="858" y="1843"/>
                  </a:lnTo>
                  <a:lnTo>
                    <a:pt x="861" y="1861"/>
                  </a:lnTo>
                  <a:lnTo>
                    <a:pt x="870" y="1877"/>
                  </a:lnTo>
                  <a:lnTo>
                    <a:pt x="882" y="1889"/>
                  </a:lnTo>
                  <a:lnTo>
                    <a:pt x="898" y="1898"/>
                  </a:lnTo>
                  <a:lnTo>
                    <a:pt x="916" y="1901"/>
                  </a:lnTo>
                  <a:lnTo>
                    <a:pt x="1259" y="1901"/>
                  </a:lnTo>
                  <a:lnTo>
                    <a:pt x="1259" y="2131"/>
                  </a:lnTo>
                  <a:lnTo>
                    <a:pt x="1073" y="2131"/>
                  </a:lnTo>
                  <a:lnTo>
                    <a:pt x="1032" y="2134"/>
                  </a:lnTo>
                  <a:lnTo>
                    <a:pt x="993" y="2143"/>
                  </a:lnTo>
                  <a:lnTo>
                    <a:pt x="954" y="2157"/>
                  </a:lnTo>
                  <a:lnTo>
                    <a:pt x="919" y="2177"/>
                  </a:lnTo>
                  <a:lnTo>
                    <a:pt x="863" y="2232"/>
                  </a:lnTo>
                  <a:lnTo>
                    <a:pt x="838" y="2253"/>
                  </a:lnTo>
                  <a:lnTo>
                    <a:pt x="809" y="2269"/>
                  </a:lnTo>
                  <a:lnTo>
                    <a:pt x="780" y="2281"/>
                  </a:lnTo>
                  <a:lnTo>
                    <a:pt x="750" y="2287"/>
                  </a:lnTo>
                  <a:lnTo>
                    <a:pt x="719" y="2288"/>
                  </a:lnTo>
                  <a:lnTo>
                    <a:pt x="689" y="2283"/>
                  </a:lnTo>
                  <a:lnTo>
                    <a:pt x="661" y="2277"/>
                  </a:lnTo>
                  <a:lnTo>
                    <a:pt x="628" y="2274"/>
                  </a:lnTo>
                  <a:lnTo>
                    <a:pt x="595" y="2274"/>
                  </a:lnTo>
                  <a:lnTo>
                    <a:pt x="561" y="2276"/>
                  </a:lnTo>
                  <a:lnTo>
                    <a:pt x="524" y="2281"/>
                  </a:lnTo>
                  <a:lnTo>
                    <a:pt x="489" y="2289"/>
                  </a:lnTo>
                  <a:lnTo>
                    <a:pt x="455" y="2301"/>
                  </a:lnTo>
                  <a:lnTo>
                    <a:pt x="420" y="2316"/>
                  </a:lnTo>
                  <a:lnTo>
                    <a:pt x="389" y="2332"/>
                  </a:lnTo>
                  <a:lnTo>
                    <a:pt x="360" y="2353"/>
                  </a:lnTo>
                  <a:lnTo>
                    <a:pt x="335" y="2377"/>
                  </a:lnTo>
                  <a:lnTo>
                    <a:pt x="313" y="2405"/>
                  </a:lnTo>
                  <a:lnTo>
                    <a:pt x="297" y="2436"/>
                  </a:lnTo>
                  <a:lnTo>
                    <a:pt x="284" y="2468"/>
                  </a:lnTo>
                  <a:lnTo>
                    <a:pt x="277" y="2503"/>
                  </a:lnTo>
                  <a:lnTo>
                    <a:pt x="273" y="2539"/>
                  </a:lnTo>
                  <a:lnTo>
                    <a:pt x="273" y="2574"/>
                  </a:lnTo>
                  <a:lnTo>
                    <a:pt x="278" y="2611"/>
                  </a:lnTo>
                  <a:lnTo>
                    <a:pt x="286" y="2646"/>
                  </a:lnTo>
                  <a:lnTo>
                    <a:pt x="299" y="2681"/>
                  </a:lnTo>
                  <a:lnTo>
                    <a:pt x="315" y="2715"/>
                  </a:lnTo>
                  <a:lnTo>
                    <a:pt x="336" y="2745"/>
                  </a:lnTo>
                  <a:lnTo>
                    <a:pt x="360" y="2773"/>
                  </a:lnTo>
                  <a:lnTo>
                    <a:pt x="811" y="3166"/>
                  </a:lnTo>
                  <a:lnTo>
                    <a:pt x="841" y="3192"/>
                  </a:lnTo>
                  <a:lnTo>
                    <a:pt x="874" y="3213"/>
                  </a:lnTo>
                  <a:lnTo>
                    <a:pt x="908" y="3231"/>
                  </a:lnTo>
                  <a:lnTo>
                    <a:pt x="946" y="3242"/>
                  </a:lnTo>
                  <a:lnTo>
                    <a:pt x="983" y="3251"/>
                  </a:lnTo>
                  <a:lnTo>
                    <a:pt x="1022" y="3254"/>
                  </a:lnTo>
                  <a:lnTo>
                    <a:pt x="1060" y="3252"/>
                  </a:lnTo>
                  <a:lnTo>
                    <a:pt x="1098" y="3244"/>
                  </a:lnTo>
                  <a:lnTo>
                    <a:pt x="1134" y="3232"/>
                  </a:lnTo>
                  <a:lnTo>
                    <a:pt x="1167" y="3215"/>
                  </a:lnTo>
                  <a:lnTo>
                    <a:pt x="1199" y="3193"/>
                  </a:lnTo>
                  <a:lnTo>
                    <a:pt x="1226" y="3169"/>
                  </a:lnTo>
                  <a:lnTo>
                    <a:pt x="1249" y="3141"/>
                  </a:lnTo>
                  <a:lnTo>
                    <a:pt x="1268" y="3109"/>
                  </a:lnTo>
                  <a:lnTo>
                    <a:pt x="1284" y="3076"/>
                  </a:lnTo>
                  <a:lnTo>
                    <a:pt x="1291" y="3064"/>
                  </a:lnTo>
                  <a:lnTo>
                    <a:pt x="1303" y="3057"/>
                  </a:lnTo>
                  <a:lnTo>
                    <a:pt x="1313" y="3064"/>
                  </a:lnTo>
                  <a:lnTo>
                    <a:pt x="1320" y="3076"/>
                  </a:lnTo>
                  <a:lnTo>
                    <a:pt x="1336" y="3109"/>
                  </a:lnTo>
                  <a:lnTo>
                    <a:pt x="1356" y="3141"/>
                  </a:lnTo>
                  <a:lnTo>
                    <a:pt x="1380" y="3169"/>
                  </a:lnTo>
                  <a:lnTo>
                    <a:pt x="1407" y="3193"/>
                  </a:lnTo>
                  <a:lnTo>
                    <a:pt x="1437" y="3215"/>
                  </a:lnTo>
                  <a:lnTo>
                    <a:pt x="1470" y="3232"/>
                  </a:lnTo>
                  <a:lnTo>
                    <a:pt x="1507" y="3244"/>
                  </a:lnTo>
                  <a:lnTo>
                    <a:pt x="1543" y="3253"/>
                  </a:lnTo>
                  <a:lnTo>
                    <a:pt x="1582" y="3255"/>
                  </a:lnTo>
                  <a:lnTo>
                    <a:pt x="1620" y="3253"/>
                  </a:lnTo>
                  <a:lnTo>
                    <a:pt x="1659" y="3244"/>
                  </a:lnTo>
                  <a:lnTo>
                    <a:pt x="1695" y="3232"/>
                  </a:lnTo>
                  <a:lnTo>
                    <a:pt x="1730" y="3215"/>
                  </a:lnTo>
                  <a:lnTo>
                    <a:pt x="1762" y="3194"/>
                  </a:lnTo>
                  <a:lnTo>
                    <a:pt x="1790" y="3169"/>
                  </a:lnTo>
                  <a:lnTo>
                    <a:pt x="2258" y="2777"/>
                  </a:lnTo>
                  <a:lnTo>
                    <a:pt x="2285" y="2746"/>
                  </a:lnTo>
                  <a:lnTo>
                    <a:pt x="2308" y="2712"/>
                  </a:lnTo>
                  <a:lnTo>
                    <a:pt x="2324" y="2676"/>
                  </a:lnTo>
                  <a:lnTo>
                    <a:pt x="2337" y="2638"/>
                  </a:lnTo>
                  <a:lnTo>
                    <a:pt x="2344" y="2600"/>
                  </a:lnTo>
                  <a:lnTo>
                    <a:pt x="2346" y="2561"/>
                  </a:lnTo>
                  <a:lnTo>
                    <a:pt x="2343" y="2522"/>
                  </a:lnTo>
                  <a:lnTo>
                    <a:pt x="2335" y="2484"/>
                  </a:lnTo>
                  <a:lnTo>
                    <a:pt x="2321" y="2447"/>
                  </a:lnTo>
                  <a:lnTo>
                    <a:pt x="2302" y="2412"/>
                  </a:lnTo>
                  <a:lnTo>
                    <a:pt x="2283" y="2388"/>
                  </a:lnTo>
                  <a:lnTo>
                    <a:pt x="2259" y="2366"/>
                  </a:lnTo>
                  <a:lnTo>
                    <a:pt x="2232" y="2345"/>
                  </a:lnTo>
                  <a:lnTo>
                    <a:pt x="2203" y="2328"/>
                  </a:lnTo>
                  <a:lnTo>
                    <a:pt x="2170" y="2312"/>
                  </a:lnTo>
                  <a:lnTo>
                    <a:pt x="2137" y="2300"/>
                  </a:lnTo>
                  <a:lnTo>
                    <a:pt x="2103" y="2289"/>
                  </a:lnTo>
                  <a:lnTo>
                    <a:pt x="2068" y="2282"/>
                  </a:lnTo>
                  <a:lnTo>
                    <a:pt x="2034" y="2277"/>
                  </a:lnTo>
                  <a:lnTo>
                    <a:pt x="2002" y="2274"/>
                  </a:lnTo>
                  <a:lnTo>
                    <a:pt x="1972" y="2275"/>
                  </a:lnTo>
                  <a:lnTo>
                    <a:pt x="1945" y="2277"/>
                  </a:lnTo>
                  <a:lnTo>
                    <a:pt x="1911" y="2280"/>
                  </a:lnTo>
                  <a:lnTo>
                    <a:pt x="1880" y="2279"/>
                  </a:lnTo>
                  <a:lnTo>
                    <a:pt x="1850" y="2273"/>
                  </a:lnTo>
                  <a:lnTo>
                    <a:pt x="1821" y="2263"/>
                  </a:lnTo>
                  <a:lnTo>
                    <a:pt x="1795" y="2250"/>
                  </a:lnTo>
                  <a:lnTo>
                    <a:pt x="1771" y="2232"/>
                  </a:lnTo>
                  <a:lnTo>
                    <a:pt x="1751" y="2211"/>
                  </a:lnTo>
                  <a:lnTo>
                    <a:pt x="1710" y="2159"/>
                  </a:lnTo>
                  <a:lnTo>
                    <a:pt x="1697" y="2154"/>
                  </a:lnTo>
                  <a:lnTo>
                    <a:pt x="1661" y="2142"/>
                  </a:lnTo>
                  <a:lnTo>
                    <a:pt x="1623" y="2134"/>
                  </a:lnTo>
                  <a:lnTo>
                    <a:pt x="1586" y="2131"/>
                  </a:lnTo>
                  <a:lnTo>
                    <a:pt x="1373" y="2131"/>
                  </a:lnTo>
                  <a:lnTo>
                    <a:pt x="1373" y="1901"/>
                  </a:lnTo>
                  <a:lnTo>
                    <a:pt x="1717" y="1901"/>
                  </a:lnTo>
                  <a:lnTo>
                    <a:pt x="1734" y="1898"/>
                  </a:lnTo>
                  <a:lnTo>
                    <a:pt x="1751" y="1889"/>
                  </a:lnTo>
                  <a:lnTo>
                    <a:pt x="1764" y="1877"/>
                  </a:lnTo>
                  <a:lnTo>
                    <a:pt x="1771" y="1861"/>
                  </a:lnTo>
                  <a:lnTo>
                    <a:pt x="1774" y="1843"/>
                  </a:lnTo>
                  <a:lnTo>
                    <a:pt x="1771" y="1825"/>
                  </a:lnTo>
                  <a:lnTo>
                    <a:pt x="1764" y="1810"/>
                  </a:lnTo>
                  <a:lnTo>
                    <a:pt x="1751" y="1797"/>
                  </a:lnTo>
                  <a:lnTo>
                    <a:pt x="1734" y="1789"/>
                  </a:lnTo>
                  <a:lnTo>
                    <a:pt x="1717" y="1786"/>
                  </a:lnTo>
                  <a:lnTo>
                    <a:pt x="1373" y="1786"/>
                  </a:lnTo>
                  <a:lnTo>
                    <a:pt x="1373" y="1670"/>
                  </a:lnTo>
                  <a:lnTo>
                    <a:pt x="1831" y="1670"/>
                  </a:lnTo>
                  <a:lnTo>
                    <a:pt x="1850" y="1667"/>
                  </a:lnTo>
                  <a:lnTo>
                    <a:pt x="1866" y="1659"/>
                  </a:lnTo>
                  <a:lnTo>
                    <a:pt x="1877" y="1646"/>
                  </a:lnTo>
                  <a:lnTo>
                    <a:pt x="1885" y="1631"/>
                  </a:lnTo>
                  <a:lnTo>
                    <a:pt x="1888" y="1613"/>
                  </a:lnTo>
                  <a:lnTo>
                    <a:pt x="1885" y="1595"/>
                  </a:lnTo>
                  <a:lnTo>
                    <a:pt x="1877" y="1579"/>
                  </a:lnTo>
                  <a:lnTo>
                    <a:pt x="1866" y="1567"/>
                  </a:lnTo>
                  <a:lnTo>
                    <a:pt x="1850" y="1558"/>
                  </a:lnTo>
                  <a:lnTo>
                    <a:pt x="1831" y="1555"/>
                  </a:lnTo>
                  <a:lnTo>
                    <a:pt x="1373" y="1555"/>
                  </a:lnTo>
                  <a:lnTo>
                    <a:pt x="1373" y="1440"/>
                  </a:lnTo>
                  <a:lnTo>
                    <a:pt x="2060" y="1440"/>
                  </a:lnTo>
                  <a:lnTo>
                    <a:pt x="2079" y="1437"/>
                  </a:lnTo>
                  <a:lnTo>
                    <a:pt x="2094" y="1428"/>
                  </a:lnTo>
                  <a:lnTo>
                    <a:pt x="2107" y="1416"/>
                  </a:lnTo>
                  <a:lnTo>
                    <a:pt x="2114" y="1400"/>
                  </a:lnTo>
                  <a:lnTo>
                    <a:pt x="2117" y="1382"/>
                  </a:lnTo>
                  <a:lnTo>
                    <a:pt x="2114" y="1365"/>
                  </a:lnTo>
                  <a:lnTo>
                    <a:pt x="2107" y="1348"/>
                  </a:lnTo>
                  <a:lnTo>
                    <a:pt x="2094" y="1336"/>
                  </a:lnTo>
                  <a:lnTo>
                    <a:pt x="2079" y="1328"/>
                  </a:lnTo>
                  <a:lnTo>
                    <a:pt x="2060" y="1325"/>
                  </a:lnTo>
                  <a:lnTo>
                    <a:pt x="1373" y="1325"/>
                  </a:lnTo>
                  <a:lnTo>
                    <a:pt x="1373" y="1210"/>
                  </a:lnTo>
                  <a:lnTo>
                    <a:pt x="2060" y="1210"/>
                  </a:lnTo>
                  <a:lnTo>
                    <a:pt x="2079" y="1206"/>
                  </a:lnTo>
                  <a:lnTo>
                    <a:pt x="2094" y="1198"/>
                  </a:lnTo>
                  <a:lnTo>
                    <a:pt x="2107" y="1186"/>
                  </a:lnTo>
                  <a:lnTo>
                    <a:pt x="2114" y="1170"/>
                  </a:lnTo>
                  <a:lnTo>
                    <a:pt x="2117" y="1152"/>
                  </a:lnTo>
                  <a:lnTo>
                    <a:pt x="2114" y="1134"/>
                  </a:lnTo>
                  <a:lnTo>
                    <a:pt x="2107" y="1118"/>
                  </a:lnTo>
                  <a:lnTo>
                    <a:pt x="2094" y="1106"/>
                  </a:lnTo>
                  <a:lnTo>
                    <a:pt x="2079" y="1098"/>
                  </a:lnTo>
                  <a:lnTo>
                    <a:pt x="2060" y="1094"/>
                  </a:lnTo>
                  <a:lnTo>
                    <a:pt x="1373" y="1094"/>
                  </a:lnTo>
                  <a:lnTo>
                    <a:pt x="1373" y="979"/>
                  </a:lnTo>
                  <a:lnTo>
                    <a:pt x="1831" y="979"/>
                  </a:lnTo>
                  <a:lnTo>
                    <a:pt x="1850" y="976"/>
                  </a:lnTo>
                  <a:lnTo>
                    <a:pt x="1866" y="968"/>
                  </a:lnTo>
                  <a:lnTo>
                    <a:pt x="1877" y="956"/>
                  </a:lnTo>
                  <a:lnTo>
                    <a:pt x="1885" y="939"/>
                  </a:lnTo>
                  <a:lnTo>
                    <a:pt x="1888" y="922"/>
                  </a:lnTo>
                  <a:lnTo>
                    <a:pt x="1885" y="904"/>
                  </a:lnTo>
                  <a:lnTo>
                    <a:pt x="1877" y="888"/>
                  </a:lnTo>
                  <a:lnTo>
                    <a:pt x="1866" y="876"/>
                  </a:lnTo>
                  <a:lnTo>
                    <a:pt x="1850" y="867"/>
                  </a:lnTo>
                  <a:lnTo>
                    <a:pt x="1831" y="864"/>
                  </a:lnTo>
                  <a:lnTo>
                    <a:pt x="1373" y="864"/>
                  </a:lnTo>
                  <a:lnTo>
                    <a:pt x="1373" y="749"/>
                  </a:lnTo>
                  <a:lnTo>
                    <a:pt x="1717" y="749"/>
                  </a:lnTo>
                  <a:lnTo>
                    <a:pt x="1734" y="746"/>
                  </a:lnTo>
                  <a:lnTo>
                    <a:pt x="1751" y="737"/>
                  </a:lnTo>
                  <a:lnTo>
                    <a:pt x="1764" y="725"/>
                  </a:lnTo>
                  <a:lnTo>
                    <a:pt x="1771" y="709"/>
                  </a:lnTo>
                  <a:lnTo>
                    <a:pt x="1774" y="691"/>
                  </a:lnTo>
                  <a:lnTo>
                    <a:pt x="1771" y="673"/>
                  </a:lnTo>
                  <a:lnTo>
                    <a:pt x="1764" y="658"/>
                  </a:lnTo>
                  <a:lnTo>
                    <a:pt x="1751" y="645"/>
                  </a:lnTo>
                  <a:lnTo>
                    <a:pt x="1734" y="637"/>
                  </a:lnTo>
                  <a:lnTo>
                    <a:pt x="1717" y="634"/>
                  </a:lnTo>
                  <a:lnTo>
                    <a:pt x="1373" y="634"/>
                  </a:lnTo>
                  <a:lnTo>
                    <a:pt x="1373" y="518"/>
                  </a:lnTo>
                  <a:lnTo>
                    <a:pt x="1488" y="518"/>
                  </a:lnTo>
                  <a:lnTo>
                    <a:pt x="1507" y="515"/>
                  </a:lnTo>
                  <a:lnTo>
                    <a:pt x="1522" y="507"/>
                  </a:lnTo>
                  <a:lnTo>
                    <a:pt x="1535" y="494"/>
                  </a:lnTo>
                  <a:lnTo>
                    <a:pt x="1542" y="479"/>
                  </a:lnTo>
                  <a:lnTo>
                    <a:pt x="1545" y="461"/>
                  </a:lnTo>
                  <a:lnTo>
                    <a:pt x="1542" y="443"/>
                  </a:lnTo>
                  <a:lnTo>
                    <a:pt x="1535" y="427"/>
                  </a:lnTo>
                  <a:lnTo>
                    <a:pt x="1522" y="415"/>
                  </a:lnTo>
                  <a:lnTo>
                    <a:pt x="1507" y="406"/>
                  </a:lnTo>
                  <a:lnTo>
                    <a:pt x="1488" y="403"/>
                  </a:lnTo>
                  <a:lnTo>
                    <a:pt x="1373" y="403"/>
                  </a:lnTo>
                  <a:lnTo>
                    <a:pt x="1373" y="288"/>
                  </a:lnTo>
                  <a:lnTo>
                    <a:pt x="1370" y="270"/>
                  </a:lnTo>
                  <a:lnTo>
                    <a:pt x="1362" y="254"/>
                  </a:lnTo>
                  <a:lnTo>
                    <a:pt x="1349" y="242"/>
                  </a:lnTo>
                  <a:lnTo>
                    <a:pt x="1334" y="234"/>
                  </a:lnTo>
                  <a:lnTo>
                    <a:pt x="1316" y="230"/>
                  </a:lnTo>
                  <a:close/>
                  <a:moveTo>
                    <a:pt x="197" y="0"/>
                  </a:moveTo>
                  <a:lnTo>
                    <a:pt x="2436" y="0"/>
                  </a:lnTo>
                  <a:lnTo>
                    <a:pt x="2471" y="3"/>
                  </a:lnTo>
                  <a:lnTo>
                    <a:pt x="2504" y="13"/>
                  </a:lnTo>
                  <a:lnTo>
                    <a:pt x="2535" y="27"/>
                  </a:lnTo>
                  <a:lnTo>
                    <a:pt x="2563" y="47"/>
                  </a:lnTo>
                  <a:lnTo>
                    <a:pt x="2587" y="70"/>
                  </a:lnTo>
                  <a:lnTo>
                    <a:pt x="2605" y="98"/>
                  </a:lnTo>
                  <a:lnTo>
                    <a:pt x="2620" y="129"/>
                  </a:lnTo>
                  <a:lnTo>
                    <a:pt x="2629" y="162"/>
                  </a:lnTo>
                  <a:lnTo>
                    <a:pt x="2632" y="198"/>
                  </a:lnTo>
                  <a:lnTo>
                    <a:pt x="2632" y="3258"/>
                  </a:lnTo>
                  <a:lnTo>
                    <a:pt x="2629" y="3294"/>
                  </a:lnTo>
                  <a:lnTo>
                    <a:pt x="2620" y="3327"/>
                  </a:lnTo>
                  <a:lnTo>
                    <a:pt x="2605" y="3358"/>
                  </a:lnTo>
                  <a:lnTo>
                    <a:pt x="2587" y="3386"/>
                  </a:lnTo>
                  <a:lnTo>
                    <a:pt x="2563" y="3409"/>
                  </a:lnTo>
                  <a:lnTo>
                    <a:pt x="2535" y="3429"/>
                  </a:lnTo>
                  <a:lnTo>
                    <a:pt x="2504" y="3443"/>
                  </a:lnTo>
                  <a:lnTo>
                    <a:pt x="2471" y="3453"/>
                  </a:lnTo>
                  <a:lnTo>
                    <a:pt x="2436" y="3456"/>
                  </a:lnTo>
                  <a:lnTo>
                    <a:pt x="197" y="3456"/>
                  </a:lnTo>
                  <a:lnTo>
                    <a:pt x="161" y="3453"/>
                  </a:lnTo>
                  <a:lnTo>
                    <a:pt x="128" y="3443"/>
                  </a:lnTo>
                  <a:lnTo>
                    <a:pt x="98" y="3429"/>
                  </a:lnTo>
                  <a:lnTo>
                    <a:pt x="71" y="3409"/>
                  </a:lnTo>
                  <a:lnTo>
                    <a:pt x="47" y="3386"/>
                  </a:lnTo>
                  <a:lnTo>
                    <a:pt x="27" y="3358"/>
                  </a:lnTo>
                  <a:lnTo>
                    <a:pt x="12" y="3327"/>
                  </a:lnTo>
                  <a:lnTo>
                    <a:pt x="3" y="3294"/>
                  </a:lnTo>
                  <a:lnTo>
                    <a:pt x="0" y="3258"/>
                  </a:lnTo>
                  <a:lnTo>
                    <a:pt x="0" y="198"/>
                  </a:lnTo>
                  <a:lnTo>
                    <a:pt x="3" y="162"/>
                  </a:lnTo>
                  <a:lnTo>
                    <a:pt x="12" y="129"/>
                  </a:lnTo>
                  <a:lnTo>
                    <a:pt x="27" y="98"/>
                  </a:lnTo>
                  <a:lnTo>
                    <a:pt x="47" y="70"/>
                  </a:lnTo>
                  <a:lnTo>
                    <a:pt x="71" y="47"/>
                  </a:lnTo>
                  <a:lnTo>
                    <a:pt x="98" y="27"/>
                  </a:lnTo>
                  <a:lnTo>
                    <a:pt x="128" y="13"/>
                  </a:lnTo>
                  <a:lnTo>
                    <a:pt x="161" y="3"/>
                  </a:lnTo>
                  <a:lnTo>
                    <a:pt x="1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2" name="Group 13"/>
          <p:cNvGrpSpPr/>
          <p:nvPr/>
        </p:nvGrpSpPr>
        <p:grpSpPr>
          <a:xfrm>
            <a:off x="10994583" y="2272685"/>
            <a:ext cx="609600" cy="549275"/>
            <a:chOff x="1576388" y="3462338"/>
            <a:chExt cx="609600" cy="549275"/>
          </a:xfrm>
          <a:solidFill>
            <a:srgbClr val="000000"/>
          </a:solidFill>
        </p:grpSpPr>
        <p:sp>
          <p:nvSpPr>
            <p:cNvPr id="913" name="Freeform 12"/>
            <p:cNvSpPr>
              <a:spLocks noEditPoints="1"/>
            </p:cNvSpPr>
            <p:nvPr/>
          </p:nvSpPr>
          <p:spPr bwMode="auto">
            <a:xfrm>
              <a:off x="1597026" y="3575051"/>
              <a:ext cx="568325" cy="415925"/>
            </a:xfrm>
            <a:custGeom>
              <a:avLst/>
              <a:gdLst>
                <a:gd name="T0" fmla="*/ 2650 w 3226"/>
                <a:gd name="T1" fmla="*/ 2362 h 2362"/>
                <a:gd name="T2" fmla="*/ 1959 w 3226"/>
                <a:gd name="T3" fmla="*/ 2247 h 2362"/>
                <a:gd name="T4" fmla="*/ 1631 w 3226"/>
                <a:gd name="T5" fmla="*/ 2359 h 2362"/>
                <a:gd name="T6" fmla="*/ 904 w 3226"/>
                <a:gd name="T7" fmla="*/ 2250 h 2362"/>
                <a:gd name="T8" fmla="*/ 610 w 3226"/>
                <a:gd name="T9" fmla="*/ 2352 h 2362"/>
                <a:gd name="T10" fmla="*/ 3135 w 3226"/>
                <a:gd name="T11" fmla="*/ 2086 h 2362"/>
                <a:gd name="T12" fmla="*/ 2869 w 3226"/>
                <a:gd name="T13" fmla="*/ 2166 h 2362"/>
                <a:gd name="T14" fmla="*/ 2085 w 3226"/>
                <a:gd name="T15" fmla="*/ 2099 h 2362"/>
                <a:gd name="T16" fmla="*/ 1840 w 3226"/>
                <a:gd name="T17" fmla="*/ 2150 h 2362"/>
                <a:gd name="T18" fmla="*/ 1040 w 3226"/>
                <a:gd name="T19" fmla="*/ 2114 h 2362"/>
                <a:gd name="T20" fmla="*/ 807 w 3226"/>
                <a:gd name="T21" fmla="*/ 2132 h 2362"/>
                <a:gd name="T22" fmla="*/ 0 w 3226"/>
                <a:gd name="T23" fmla="*/ 2132 h 2362"/>
                <a:gd name="T24" fmla="*/ 3050 w 3226"/>
                <a:gd name="T25" fmla="*/ 1941 h 2362"/>
                <a:gd name="T26" fmla="*/ 2250 w 3226"/>
                <a:gd name="T27" fmla="*/ 1977 h 2362"/>
                <a:gd name="T28" fmla="*/ 2005 w 3226"/>
                <a:gd name="T29" fmla="*/ 1926 h 2362"/>
                <a:gd name="T30" fmla="*/ 1221 w 3226"/>
                <a:gd name="T31" fmla="*/ 1994 h 2362"/>
                <a:gd name="T32" fmla="*/ 955 w 3226"/>
                <a:gd name="T33" fmla="*/ 1913 h 2362"/>
                <a:gd name="T34" fmla="*/ 197 w 3226"/>
                <a:gd name="T35" fmla="*/ 2006 h 2362"/>
                <a:gd name="T36" fmla="*/ 3186 w 3226"/>
                <a:gd name="T37" fmla="*/ 1732 h 2362"/>
                <a:gd name="T38" fmla="*/ 2459 w 3226"/>
                <a:gd name="T39" fmla="*/ 1841 h 2362"/>
                <a:gd name="T40" fmla="*/ 1786 w 3226"/>
                <a:gd name="T41" fmla="*/ 1729 h 2362"/>
                <a:gd name="T42" fmla="*/ 749 w 3226"/>
                <a:gd name="T43" fmla="*/ 1844 h 2362"/>
                <a:gd name="T44" fmla="*/ 58 w 3226"/>
                <a:gd name="T45" fmla="*/ 1729 h 2362"/>
                <a:gd name="T46" fmla="*/ 3013 w 3226"/>
                <a:gd name="T47" fmla="*/ 1668 h 2362"/>
                <a:gd name="T48" fmla="*/ 1595 w 3226"/>
                <a:gd name="T49" fmla="*/ 1559 h 2362"/>
                <a:gd name="T50" fmla="*/ 955 w 3226"/>
                <a:gd name="T51" fmla="*/ 1660 h 2362"/>
                <a:gd name="T52" fmla="*/ 197 w 3226"/>
                <a:gd name="T53" fmla="*/ 1567 h 2362"/>
                <a:gd name="T54" fmla="*/ 3214 w 3226"/>
                <a:gd name="T55" fmla="*/ 1475 h 2362"/>
                <a:gd name="T56" fmla="*/ 2431 w 3226"/>
                <a:gd name="T57" fmla="*/ 1407 h 2362"/>
                <a:gd name="T58" fmla="*/ 803 w 3226"/>
                <a:gd name="T59" fmla="*/ 1460 h 2362"/>
                <a:gd name="T60" fmla="*/ 3 w 3226"/>
                <a:gd name="T61" fmla="*/ 1423 h 2362"/>
                <a:gd name="T62" fmla="*/ 3053 w 3226"/>
                <a:gd name="T63" fmla="*/ 1268 h 2362"/>
                <a:gd name="T64" fmla="*/ 864 w 3226"/>
                <a:gd name="T65" fmla="*/ 1268 h 2362"/>
                <a:gd name="T66" fmla="*/ 631 w 3226"/>
                <a:gd name="T67" fmla="*/ 1250 h 2362"/>
                <a:gd name="T68" fmla="*/ 3114 w 3226"/>
                <a:gd name="T69" fmla="*/ 1113 h 2362"/>
                <a:gd name="T70" fmla="*/ 2869 w 3226"/>
                <a:gd name="T71" fmla="*/ 1061 h 2362"/>
                <a:gd name="T72" fmla="*/ 703 w 3226"/>
                <a:gd name="T73" fmla="*/ 1130 h 2362"/>
                <a:gd name="T74" fmla="*/ 437 w 3226"/>
                <a:gd name="T75" fmla="*/ 1049 h 2362"/>
                <a:gd name="T76" fmla="*/ 2961 w 3226"/>
                <a:gd name="T77" fmla="*/ 968 h 2362"/>
                <a:gd name="T78" fmla="*/ 2668 w 3226"/>
                <a:gd name="T79" fmla="*/ 868 h 2362"/>
                <a:gd name="T80" fmla="*/ 213 w 3226"/>
                <a:gd name="T81" fmla="*/ 977 h 2362"/>
                <a:gd name="T82" fmla="*/ 3168 w 3226"/>
                <a:gd name="T83" fmla="*/ 692 h 2362"/>
                <a:gd name="T84" fmla="*/ 749 w 3226"/>
                <a:gd name="T85" fmla="*/ 807 h 2362"/>
                <a:gd name="T86" fmla="*/ 58 w 3226"/>
                <a:gd name="T87" fmla="*/ 692 h 2362"/>
                <a:gd name="T88" fmla="*/ 3013 w 3226"/>
                <a:gd name="T89" fmla="*/ 631 h 2362"/>
                <a:gd name="T90" fmla="*/ 558 w 3226"/>
                <a:gd name="T91" fmla="*/ 522 h 2362"/>
                <a:gd name="T92" fmla="*/ 265 w 3226"/>
                <a:gd name="T93" fmla="*/ 624 h 2362"/>
                <a:gd name="T94" fmla="*/ 2789 w 3226"/>
                <a:gd name="T95" fmla="*/ 358 h 2362"/>
                <a:gd name="T96" fmla="*/ 2523 w 3226"/>
                <a:gd name="T97" fmla="*/ 437 h 2362"/>
                <a:gd name="T98" fmla="*/ 12 w 3226"/>
                <a:gd name="T99" fmla="*/ 370 h 2362"/>
                <a:gd name="T100" fmla="*/ 3050 w 3226"/>
                <a:gd name="T101" fmla="*/ 249 h 2362"/>
                <a:gd name="T102" fmla="*/ 2250 w 3226"/>
                <a:gd name="T103" fmla="*/ 213 h 2362"/>
                <a:gd name="T104" fmla="*/ 1650 w 3226"/>
                <a:gd name="T105" fmla="*/ 236 h 2362"/>
                <a:gd name="T106" fmla="*/ 1023 w 3226"/>
                <a:gd name="T107" fmla="*/ 1254 h 2362"/>
                <a:gd name="T108" fmla="*/ 1544 w 3226"/>
                <a:gd name="T109" fmla="*/ 1392 h 2362"/>
                <a:gd name="T110" fmla="*/ 2101 w 3226"/>
                <a:gd name="T111" fmla="*/ 1800 h 2362"/>
                <a:gd name="T112" fmla="*/ 2197 w 3226"/>
                <a:gd name="T113" fmla="*/ 243 h 2362"/>
                <a:gd name="T114" fmla="*/ 255 w 3226"/>
                <a:gd name="T115" fmla="*/ 185 h 2362"/>
                <a:gd name="T116" fmla="*/ 3186 w 3226"/>
                <a:gd name="T117" fmla="*/ 112 h 2362"/>
                <a:gd name="T118" fmla="*/ 2459 w 3226"/>
                <a:gd name="T119" fmla="*/ 3 h 2362"/>
                <a:gd name="T120" fmla="*/ 2165 w 3226"/>
                <a:gd name="T121" fmla="*/ 104 h 2362"/>
                <a:gd name="T122" fmla="*/ 1407 w 3226"/>
                <a:gd name="T123" fmla="*/ 12 h 2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26" h="2362">
                  <a:moveTo>
                    <a:pt x="2995" y="2247"/>
                  </a:moveTo>
                  <a:lnTo>
                    <a:pt x="2978" y="2250"/>
                  </a:lnTo>
                  <a:lnTo>
                    <a:pt x="2961" y="2259"/>
                  </a:lnTo>
                  <a:lnTo>
                    <a:pt x="2949" y="2271"/>
                  </a:lnTo>
                  <a:lnTo>
                    <a:pt x="2941" y="2287"/>
                  </a:lnTo>
                  <a:lnTo>
                    <a:pt x="2938" y="2305"/>
                  </a:lnTo>
                  <a:lnTo>
                    <a:pt x="2941" y="2324"/>
                  </a:lnTo>
                  <a:lnTo>
                    <a:pt x="2949" y="2339"/>
                  </a:lnTo>
                  <a:lnTo>
                    <a:pt x="2961" y="2352"/>
                  </a:lnTo>
                  <a:lnTo>
                    <a:pt x="2978" y="2359"/>
                  </a:lnTo>
                  <a:lnTo>
                    <a:pt x="2995" y="2362"/>
                  </a:lnTo>
                  <a:lnTo>
                    <a:pt x="3013" y="2359"/>
                  </a:lnTo>
                  <a:lnTo>
                    <a:pt x="3029" y="2352"/>
                  </a:lnTo>
                  <a:lnTo>
                    <a:pt x="3041" y="2339"/>
                  </a:lnTo>
                  <a:lnTo>
                    <a:pt x="3050" y="2324"/>
                  </a:lnTo>
                  <a:lnTo>
                    <a:pt x="3053" y="2305"/>
                  </a:lnTo>
                  <a:lnTo>
                    <a:pt x="3050" y="2287"/>
                  </a:lnTo>
                  <a:lnTo>
                    <a:pt x="3041" y="2271"/>
                  </a:lnTo>
                  <a:lnTo>
                    <a:pt x="3029" y="2259"/>
                  </a:lnTo>
                  <a:lnTo>
                    <a:pt x="3013" y="2250"/>
                  </a:lnTo>
                  <a:lnTo>
                    <a:pt x="2995" y="2247"/>
                  </a:lnTo>
                  <a:close/>
                  <a:moveTo>
                    <a:pt x="2650" y="2247"/>
                  </a:moveTo>
                  <a:lnTo>
                    <a:pt x="2632" y="2250"/>
                  </a:lnTo>
                  <a:lnTo>
                    <a:pt x="2616" y="2259"/>
                  </a:lnTo>
                  <a:lnTo>
                    <a:pt x="2604" y="2271"/>
                  </a:lnTo>
                  <a:lnTo>
                    <a:pt x="2595" y="2287"/>
                  </a:lnTo>
                  <a:lnTo>
                    <a:pt x="2592" y="2305"/>
                  </a:lnTo>
                  <a:lnTo>
                    <a:pt x="2595" y="2324"/>
                  </a:lnTo>
                  <a:lnTo>
                    <a:pt x="2604" y="2339"/>
                  </a:lnTo>
                  <a:lnTo>
                    <a:pt x="2616" y="2352"/>
                  </a:lnTo>
                  <a:lnTo>
                    <a:pt x="2632" y="2359"/>
                  </a:lnTo>
                  <a:lnTo>
                    <a:pt x="2650" y="2362"/>
                  </a:lnTo>
                  <a:lnTo>
                    <a:pt x="2668" y="2359"/>
                  </a:lnTo>
                  <a:lnTo>
                    <a:pt x="2683" y="2352"/>
                  </a:lnTo>
                  <a:lnTo>
                    <a:pt x="2696" y="2339"/>
                  </a:lnTo>
                  <a:lnTo>
                    <a:pt x="2704" y="2324"/>
                  </a:lnTo>
                  <a:lnTo>
                    <a:pt x="2707" y="2305"/>
                  </a:lnTo>
                  <a:lnTo>
                    <a:pt x="2704" y="2287"/>
                  </a:lnTo>
                  <a:lnTo>
                    <a:pt x="2696" y="2271"/>
                  </a:lnTo>
                  <a:lnTo>
                    <a:pt x="2683" y="2259"/>
                  </a:lnTo>
                  <a:lnTo>
                    <a:pt x="2668" y="2250"/>
                  </a:lnTo>
                  <a:lnTo>
                    <a:pt x="2650" y="2247"/>
                  </a:lnTo>
                  <a:close/>
                  <a:moveTo>
                    <a:pt x="2304" y="2247"/>
                  </a:moveTo>
                  <a:lnTo>
                    <a:pt x="2286" y="2250"/>
                  </a:lnTo>
                  <a:lnTo>
                    <a:pt x="2271" y="2259"/>
                  </a:lnTo>
                  <a:lnTo>
                    <a:pt x="2258" y="2271"/>
                  </a:lnTo>
                  <a:lnTo>
                    <a:pt x="2250" y="2287"/>
                  </a:lnTo>
                  <a:lnTo>
                    <a:pt x="2247" y="2305"/>
                  </a:lnTo>
                  <a:lnTo>
                    <a:pt x="2250" y="2324"/>
                  </a:lnTo>
                  <a:lnTo>
                    <a:pt x="2258" y="2339"/>
                  </a:lnTo>
                  <a:lnTo>
                    <a:pt x="2271" y="2352"/>
                  </a:lnTo>
                  <a:lnTo>
                    <a:pt x="2286" y="2359"/>
                  </a:lnTo>
                  <a:lnTo>
                    <a:pt x="2304" y="2362"/>
                  </a:lnTo>
                  <a:lnTo>
                    <a:pt x="2322" y="2359"/>
                  </a:lnTo>
                  <a:lnTo>
                    <a:pt x="2338" y="2352"/>
                  </a:lnTo>
                  <a:lnTo>
                    <a:pt x="2350" y="2339"/>
                  </a:lnTo>
                  <a:lnTo>
                    <a:pt x="2359" y="2324"/>
                  </a:lnTo>
                  <a:lnTo>
                    <a:pt x="2362" y="2305"/>
                  </a:lnTo>
                  <a:lnTo>
                    <a:pt x="2359" y="2287"/>
                  </a:lnTo>
                  <a:lnTo>
                    <a:pt x="2350" y="2271"/>
                  </a:lnTo>
                  <a:lnTo>
                    <a:pt x="2338" y="2259"/>
                  </a:lnTo>
                  <a:lnTo>
                    <a:pt x="2322" y="2250"/>
                  </a:lnTo>
                  <a:lnTo>
                    <a:pt x="2304" y="2247"/>
                  </a:lnTo>
                  <a:close/>
                  <a:moveTo>
                    <a:pt x="1959" y="2247"/>
                  </a:moveTo>
                  <a:lnTo>
                    <a:pt x="1941" y="2250"/>
                  </a:lnTo>
                  <a:lnTo>
                    <a:pt x="1925" y="2259"/>
                  </a:lnTo>
                  <a:lnTo>
                    <a:pt x="1913" y="2271"/>
                  </a:lnTo>
                  <a:lnTo>
                    <a:pt x="1904" y="2287"/>
                  </a:lnTo>
                  <a:lnTo>
                    <a:pt x="1901" y="2305"/>
                  </a:lnTo>
                  <a:lnTo>
                    <a:pt x="1904" y="2324"/>
                  </a:lnTo>
                  <a:lnTo>
                    <a:pt x="1913" y="2339"/>
                  </a:lnTo>
                  <a:lnTo>
                    <a:pt x="1925" y="2352"/>
                  </a:lnTo>
                  <a:lnTo>
                    <a:pt x="1941" y="2359"/>
                  </a:lnTo>
                  <a:lnTo>
                    <a:pt x="1959" y="2362"/>
                  </a:lnTo>
                  <a:lnTo>
                    <a:pt x="1976" y="2359"/>
                  </a:lnTo>
                  <a:lnTo>
                    <a:pt x="1993" y="2352"/>
                  </a:lnTo>
                  <a:lnTo>
                    <a:pt x="2005" y="2339"/>
                  </a:lnTo>
                  <a:lnTo>
                    <a:pt x="2013" y="2324"/>
                  </a:lnTo>
                  <a:lnTo>
                    <a:pt x="2016" y="2305"/>
                  </a:lnTo>
                  <a:lnTo>
                    <a:pt x="2013" y="2287"/>
                  </a:lnTo>
                  <a:lnTo>
                    <a:pt x="2005" y="2271"/>
                  </a:lnTo>
                  <a:lnTo>
                    <a:pt x="1993" y="2259"/>
                  </a:lnTo>
                  <a:lnTo>
                    <a:pt x="1976" y="2250"/>
                  </a:lnTo>
                  <a:lnTo>
                    <a:pt x="1959" y="2247"/>
                  </a:lnTo>
                  <a:close/>
                  <a:moveTo>
                    <a:pt x="1613" y="2247"/>
                  </a:moveTo>
                  <a:lnTo>
                    <a:pt x="1595" y="2250"/>
                  </a:lnTo>
                  <a:lnTo>
                    <a:pt x="1579" y="2259"/>
                  </a:lnTo>
                  <a:lnTo>
                    <a:pt x="1567" y="2271"/>
                  </a:lnTo>
                  <a:lnTo>
                    <a:pt x="1559" y="2287"/>
                  </a:lnTo>
                  <a:lnTo>
                    <a:pt x="1555" y="2305"/>
                  </a:lnTo>
                  <a:lnTo>
                    <a:pt x="1559" y="2324"/>
                  </a:lnTo>
                  <a:lnTo>
                    <a:pt x="1567" y="2339"/>
                  </a:lnTo>
                  <a:lnTo>
                    <a:pt x="1579" y="2352"/>
                  </a:lnTo>
                  <a:lnTo>
                    <a:pt x="1595" y="2359"/>
                  </a:lnTo>
                  <a:lnTo>
                    <a:pt x="1613" y="2362"/>
                  </a:lnTo>
                  <a:lnTo>
                    <a:pt x="1631" y="2359"/>
                  </a:lnTo>
                  <a:lnTo>
                    <a:pt x="1647" y="2352"/>
                  </a:lnTo>
                  <a:lnTo>
                    <a:pt x="1659" y="2339"/>
                  </a:lnTo>
                  <a:lnTo>
                    <a:pt x="1667" y="2324"/>
                  </a:lnTo>
                  <a:lnTo>
                    <a:pt x="1671" y="2305"/>
                  </a:lnTo>
                  <a:lnTo>
                    <a:pt x="1667" y="2287"/>
                  </a:lnTo>
                  <a:lnTo>
                    <a:pt x="1659" y="2271"/>
                  </a:lnTo>
                  <a:lnTo>
                    <a:pt x="1647" y="2259"/>
                  </a:lnTo>
                  <a:lnTo>
                    <a:pt x="1631" y="2250"/>
                  </a:lnTo>
                  <a:lnTo>
                    <a:pt x="1613" y="2247"/>
                  </a:lnTo>
                  <a:close/>
                  <a:moveTo>
                    <a:pt x="1267" y="2247"/>
                  </a:moveTo>
                  <a:lnTo>
                    <a:pt x="1250" y="2250"/>
                  </a:lnTo>
                  <a:lnTo>
                    <a:pt x="1233" y="2259"/>
                  </a:lnTo>
                  <a:lnTo>
                    <a:pt x="1221" y="2271"/>
                  </a:lnTo>
                  <a:lnTo>
                    <a:pt x="1213" y="2287"/>
                  </a:lnTo>
                  <a:lnTo>
                    <a:pt x="1210" y="2305"/>
                  </a:lnTo>
                  <a:lnTo>
                    <a:pt x="1213" y="2324"/>
                  </a:lnTo>
                  <a:lnTo>
                    <a:pt x="1221" y="2339"/>
                  </a:lnTo>
                  <a:lnTo>
                    <a:pt x="1233" y="2352"/>
                  </a:lnTo>
                  <a:lnTo>
                    <a:pt x="1250" y="2359"/>
                  </a:lnTo>
                  <a:lnTo>
                    <a:pt x="1267" y="2362"/>
                  </a:lnTo>
                  <a:lnTo>
                    <a:pt x="1285" y="2359"/>
                  </a:lnTo>
                  <a:lnTo>
                    <a:pt x="1301" y="2352"/>
                  </a:lnTo>
                  <a:lnTo>
                    <a:pt x="1313" y="2339"/>
                  </a:lnTo>
                  <a:lnTo>
                    <a:pt x="1322" y="2324"/>
                  </a:lnTo>
                  <a:lnTo>
                    <a:pt x="1325" y="2305"/>
                  </a:lnTo>
                  <a:lnTo>
                    <a:pt x="1322" y="2287"/>
                  </a:lnTo>
                  <a:lnTo>
                    <a:pt x="1313" y="2271"/>
                  </a:lnTo>
                  <a:lnTo>
                    <a:pt x="1301" y="2259"/>
                  </a:lnTo>
                  <a:lnTo>
                    <a:pt x="1285" y="2250"/>
                  </a:lnTo>
                  <a:lnTo>
                    <a:pt x="1267" y="2247"/>
                  </a:lnTo>
                  <a:close/>
                  <a:moveTo>
                    <a:pt x="922" y="2247"/>
                  </a:moveTo>
                  <a:lnTo>
                    <a:pt x="904" y="2250"/>
                  </a:lnTo>
                  <a:lnTo>
                    <a:pt x="888" y="2259"/>
                  </a:lnTo>
                  <a:lnTo>
                    <a:pt x="876" y="2271"/>
                  </a:lnTo>
                  <a:lnTo>
                    <a:pt x="867" y="2287"/>
                  </a:lnTo>
                  <a:lnTo>
                    <a:pt x="864" y="2305"/>
                  </a:lnTo>
                  <a:lnTo>
                    <a:pt x="867" y="2324"/>
                  </a:lnTo>
                  <a:lnTo>
                    <a:pt x="876" y="2339"/>
                  </a:lnTo>
                  <a:lnTo>
                    <a:pt x="888" y="2352"/>
                  </a:lnTo>
                  <a:lnTo>
                    <a:pt x="904" y="2359"/>
                  </a:lnTo>
                  <a:lnTo>
                    <a:pt x="922" y="2362"/>
                  </a:lnTo>
                  <a:lnTo>
                    <a:pt x="940" y="2359"/>
                  </a:lnTo>
                  <a:lnTo>
                    <a:pt x="955" y="2352"/>
                  </a:lnTo>
                  <a:lnTo>
                    <a:pt x="968" y="2339"/>
                  </a:lnTo>
                  <a:lnTo>
                    <a:pt x="976" y="2324"/>
                  </a:lnTo>
                  <a:lnTo>
                    <a:pt x="979" y="2305"/>
                  </a:lnTo>
                  <a:lnTo>
                    <a:pt x="976" y="2287"/>
                  </a:lnTo>
                  <a:lnTo>
                    <a:pt x="968" y="2271"/>
                  </a:lnTo>
                  <a:lnTo>
                    <a:pt x="955" y="2259"/>
                  </a:lnTo>
                  <a:lnTo>
                    <a:pt x="940" y="2250"/>
                  </a:lnTo>
                  <a:lnTo>
                    <a:pt x="922" y="2247"/>
                  </a:lnTo>
                  <a:close/>
                  <a:moveTo>
                    <a:pt x="576" y="2247"/>
                  </a:moveTo>
                  <a:lnTo>
                    <a:pt x="558" y="2250"/>
                  </a:lnTo>
                  <a:lnTo>
                    <a:pt x="543" y="2259"/>
                  </a:lnTo>
                  <a:lnTo>
                    <a:pt x="530" y="2271"/>
                  </a:lnTo>
                  <a:lnTo>
                    <a:pt x="522" y="2287"/>
                  </a:lnTo>
                  <a:lnTo>
                    <a:pt x="519" y="2305"/>
                  </a:lnTo>
                  <a:lnTo>
                    <a:pt x="522" y="2324"/>
                  </a:lnTo>
                  <a:lnTo>
                    <a:pt x="530" y="2339"/>
                  </a:lnTo>
                  <a:lnTo>
                    <a:pt x="543" y="2352"/>
                  </a:lnTo>
                  <a:lnTo>
                    <a:pt x="558" y="2359"/>
                  </a:lnTo>
                  <a:lnTo>
                    <a:pt x="576" y="2362"/>
                  </a:lnTo>
                  <a:lnTo>
                    <a:pt x="594" y="2359"/>
                  </a:lnTo>
                  <a:lnTo>
                    <a:pt x="610" y="2352"/>
                  </a:lnTo>
                  <a:lnTo>
                    <a:pt x="622" y="2339"/>
                  </a:lnTo>
                  <a:lnTo>
                    <a:pt x="631" y="2324"/>
                  </a:lnTo>
                  <a:lnTo>
                    <a:pt x="634" y="2305"/>
                  </a:lnTo>
                  <a:lnTo>
                    <a:pt x="631" y="2287"/>
                  </a:lnTo>
                  <a:lnTo>
                    <a:pt x="622" y="2271"/>
                  </a:lnTo>
                  <a:lnTo>
                    <a:pt x="610" y="2259"/>
                  </a:lnTo>
                  <a:lnTo>
                    <a:pt x="594" y="2250"/>
                  </a:lnTo>
                  <a:lnTo>
                    <a:pt x="576" y="2247"/>
                  </a:lnTo>
                  <a:close/>
                  <a:moveTo>
                    <a:pt x="231" y="2247"/>
                  </a:moveTo>
                  <a:lnTo>
                    <a:pt x="213" y="2250"/>
                  </a:lnTo>
                  <a:lnTo>
                    <a:pt x="197" y="2259"/>
                  </a:lnTo>
                  <a:lnTo>
                    <a:pt x="185" y="2271"/>
                  </a:lnTo>
                  <a:lnTo>
                    <a:pt x="176" y="2287"/>
                  </a:lnTo>
                  <a:lnTo>
                    <a:pt x="173" y="2305"/>
                  </a:lnTo>
                  <a:lnTo>
                    <a:pt x="176" y="2324"/>
                  </a:lnTo>
                  <a:lnTo>
                    <a:pt x="185" y="2339"/>
                  </a:lnTo>
                  <a:lnTo>
                    <a:pt x="197" y="2352"/>
                  </a:lnTo>
                  <a:lnTo>
                    <a:pt x="213" y="2359"/>
                  </a:lnTo>
                  <a:lnTo>
                    <a:pt x="231" y="2362"/>
                  </a:lnTo>
                  <a:lnTo>
                    <a:pt x="248" y="2359"/>
                  </a:lnTo>
                  <a:lnTo>
                    <a:pt x="265" y="2352"/>
                  </a:lnTo>
                  <a:lnTo>
                    <a:pt x="277" y="2339"/>
                  </a:lnTo>
                  <a:lnTo>
                    <a:pt x="285" y="2324"/>
                  </a:lnTo>
                  <a:lnTo>
                    <a:pt x="288" y="2305"/>
                  </a:lnTo>
                  <a:lnTo>
                    <a:pt x="285" y="2287"/>
                  </a:lnTo>
                  <a:lnTo>
                    <a:pt x="277" y="2271"/>
                  </a:lnTo>
                  <a:lnTo>
                    <a:pt x="265" y="2259"/>
                  </a:lnTo>
                  <a:lnTo>
                    <a:pt x="248" y="2250"/>
                  </a:lnTo>
                  <a:lnTo>
                    <a:pt x="231" y="2247"/>
                  </a:lnTo>
                  <a:close/>
                  <a:moveTo>
                    <a:pt x="3168" y="2074"/>
                  </a:moveTo>
                  <a:lnTo>
                    <a:pt x="3150" y="2078"/>
                  </a:lnTo>
                  <a:lnTo>
                    <a:pt x="3135" y="2086"/>
                  </a:lnTo>
                  <a:lnTo>
                    <a:pt x="3122" y="2099"/>
                  </a:lnTo>
                  <a:lnTo>
                    <a:pt x="3114" y="2114"/>
                  </a:lnTo>
                  <a:lnTo>
                    <a:pt x="3111" y="2132"/>
                  </a:lnTo>
                  <a:lnTo>
                    <a:pt x="3114" y="2150"/>
                  </a:lnTo>
                  <a:lnTo>
                    <a:pt x="3122" y="2166"/>
                  </a:lnTo>
                  <a:lnTo>
                    <a:pt x="3135" y="2178"/>
                  </a:lnTo>
                  <a:lnTo>
                    <a:pt x="3150" y="2187"/>
                  </a:lnTo>
                  <a:lnTo>
                    <a:pt x="3168" y="2190"/>
                  </a:lnTo>
                  <a:lnTo>
                    <a:pt x="3186" y="2187"/>
                  </a:lnTo>
                  <a:lnTo>
                    <a:pt x="3202" y="2178"/>
                  </a:lnTo>
                  <a:lnTo>
                    <a:pt x="3214" y="2166"/>
                  </a:lnTo>
                  <a:lnTo>
                    <a:pt x="3223" y="2150"/>
                  </a:lnTo>
                  <a:lnTo>
                    <a:pt x="3226" y="2132"/>
                  </a:lnTo>
                  <a:lnTo>
                    <a:pt x="3223" y="2114"/>
                  </a:lnTo>
                  <a:lnTo>
                    <a:pt x="3214" y="2099"/>
                  </a:lnTo>
                  <a:lnTo>
                    <a:pt x="3202" y="2086"/>
                  </a:lnTo>
                  <a:lnTo>
                    <a:pt x="3186" y="2078"/>
                  </a:lnTo>
                  <a:lnTo>
                    <a:pt x="3168" y="2074"/>
                  </a:lnTo>
                  <a:close/>
                  <a:moveTo>
                    <a:pt x="2823" y="2074"/>
                  </a:moveTo>
                  <a:lnTo>
                    <a:pt x="2805" y="2078"/>
                  </a:lnTo>
                  <a:lnTo>
                    <a:pt x="2789" y="2086"/>
                  </a:lnTo>
                  <a:lnTo>
                    <a:pt x="2777" y="2099"/>
                  </a:lnTo>
                  <a:lnTo>
                    <a:pt x="2768" y="2114"/>
                  </a:lnTo>
                  <a:lnTo>
                    <a:pt x="2765" y="2132"/>
                  </a:lnTo>
                  <a:lnTo>
                    <a:pt x="2768" y="2150"/>
                  </a:lnTo>
                  <a:lnTo>
                    <a:pt x="2777" y="2166"/>
                  </a:lnTo>
                  <a:lnTo>
                    <a:pt x="2789" y="2178"/>
                  </a:lnTo>
                  <a:lnTo>
                    <a:pt x="2805" y="2187"/>
                  </a:lnTo>
                  <a:lnTo>
                    <a:pt x="2823" y="2190"/>
                  </a:lnTo>
                  <a:lnTo>
                    <a:pt x="2840" y="2187"/>
                  </a:lnTo>
                  <a:lnTo>
                    <a:pt x="2857" y="2178"/>
                  </a:lnTo>
                  <a:lnTo>
                    <a:pt x="2869" y="2166"/>
                  </a:lnTo>
                  <a:lnTo>
                    <a:pt x="2877" y="2150"/>
                  </a:lnTo>
                  <a:lnTo>
                    <a:pt x="2880" y="2132"/>
                  </a:lnTo>
                  <a:lnTo>
                    <a:pt x="2877" y="2114"/>
                  </a:lnTo>
                  <a:lnTo>
                    <a:pt x="2869" y="2099"/>
                  </a:lnTo>
                  <a:lnTo>
                    <a:pt x="2857" y="2086"/>
                  </a:lnTo>
                  <a:lnTo>
                    <a:pt x="2840" y="2078"/>
                  </a:lnTo>
                  <a:lnTo>
                    <a:pt x="2823" y="2074"/>
                  </a:lnTo>
                  <a:close/>
                  <a:moveTo>
                    <a:pt x="2477" y="2074"/>
                  </a:moveTo>
                  <a:lnTo>
                    <a:pt x="2459" y="2078"/>
                  </a:lnTo>
                  <a:lnTo>
                    <a:pt x="2443" y="2086"/>
                  </a:lnTo>
                  <a:lnTo>
                    <a:pt x="2431" y="2099"/>
                  </a:lnTo>
                  <a:lnTo>
                    <a:pt x="2423" y="2114"/>
                  </a:lnTo>
                  <a:lnTo>
                    <a:pt x="2419" y="2132"/>
                  </a:lnTo>
                  <a:lnTo>
                    <a:pt x="2423" y="2150"/>
                  </a:lnTo>
                  <a:lnTo>
                    <a:pt x="2431" y="2166"/>
                  </a:lnTo>
                  <a:lnTo>
                    <a:pt x="2443" y="2178"/>
                  </a:lnTo>
                  <a:lnTo>
                    <a:pt x="2459" y="2187"/>
                  </a:lnTo>
                  <a:lnTo>
                    <a:pt x="2477" y="2190"/>
                  </a:lnTo>
                  <a:lnTo>
                    <a:pt x="2495" y="2187"/>
                  </a:lnTo>
                  <a:lnTo>
                    <a:pt x="2511" y="2178"/>
                  </a:lnTo>
                  <a:lnTo>
                    <a:pt x="2523" y="2166"/>
                  </a:lnTo>
                  <a:lnTo>
                    <a:pt x="2531" y="2150"/>
                  </a:lnTo>
                  <a:lnTo>
                    <a:pt x="2535" y="2132"/>
                  </a:lnTo>
                  <a:lnTo>
                    <a:pt x="2531" y="2114"/>
                  </a:lnTo>
                  <a:lnTo>
                    <a:pt x="2523" y="2099"/>
                  </a:lnTo>
                  <a:lnTo>
                    <a:pt x="2511" y="2086"/>
                  </a:lnTo>
                  <a:lnTo>
                    <a:pt x="2495" y="2078"/>
                  </a:lnTo>
                  <a:lnTo>
                    <a:pt x="2477" y="2074"/>
                  </a:lnTo>
                  <a:close/>
                  <a:moveTo>
                    <a:pt x="2131" y="2074"/>
                  </a:moveTo>
                  <a:lnTo>
                    <a:pt x="2114" y="2078"/>
                  </a:lnTo>
                  <a:lnTo>
                    <a:pt x="2097" y="2086"/>
                  </a:lnTo>
                  <a:lnTo>
                    <a:pt x="2085" y="2099"/>
                  </a:lnTo>
                  <a:lnTo>
                    <a:pt x="2077" y="2114"/>
                  </a:lnTo>
                  <a:lnTo>
                    <a:pt x="2074" y="2132"/>
                  </a:lnTo>
                  <a:lnTo>
                    <a:pt x="2077" y="2150"/>
                  </a:lnTo>
                  <a:lnTo>
                    <a:pt x="2085" y="2166"/>
                  </a:lnTo>
                  <a:lnTo>
                    <a:pt x="2097" y="2178"/>
                  </a:lnTo>
                  <a:lnTo>
                    <a:pt x="2114" y="2187"/>
                  </a:lnTo>
                  <a:lnTo>
                    <a:pt x="2131" y="2190"/>
                  </a:lnTo>
                  <a:lnTo>
                    <a:pt x="2149" y="2187"/>
                  </a:lnTo>
                  <a:lnTo>
                    <a:pt x="2165" y="2178"/>
                  </a:lnTo>
                  <a:lnTo>
                    <a:pt x="2177" y="2166"/>
                  </a:lnTo>
                  <a:lnTo>
                    <a:pt x="2186" y="2150"/>
                  </a:lnTo>
                  <a:lnTo>
                    <a:pt x="2189" y="2132"/>
                  </a:lnTo>
                  <a:lnTo>
                    <a:pt x="2186" y="2114"/>
                  </a:lnTo>
                  <a:lnTo>
                    <a:pt x="2177" y="2099"/>
                  </a:lnTo>
                  <a:lnTo>
                    <a:pt x="2165" y="2086"/>
                  </a:lnTo>
                  <a:lnTo>
                    <a:pt x="2149" y="2078"/>
                  </a:lnTo>
                  <a:lnTo>
                    <a:pt x="2131" y="2074"/>
                  </a:lnTo>
                  <a:close/>
                  <a:moveTo>
                    <a:pt x="1786" y="2074"/>
                  </a:moveTo>
                  <a:lnTo>
                    <a:pt x="1768" y="2078"/>
                  </a:lnTo>
                  <a:lnTo>
                    <a:pt x="1752" y="2086"/>
                  </a:lnTo>
                  <a:lnTo>
                    <a:pt x="1740" y="2099"/>
                  </a:lnTo>
                  <a:lnTo>
                    <a:pt x="1731" y="2114"/>
                  </a:lnTo>
                  <a:lnTo>
                    <a:pt x="1728" y="2132"/>
                  </a:lnTo>
                  <a:lnTo>
                    <a:pt x="1731" y="2150"/>
                  </a:lnTo>
                  <a:lnTo>
                    <a:pt x="1740" y="2166"/>
                  </a:lnTo>
                  <a:lnTo>
                    <a:pt x="1752" y="2178"/>
                  </a:lnTo>
                  <a:lnTo>
                    <a:pt x="1768" y="2187"/>
                  </a:lnTo>
                  <a:lnTo>
                    <a:pt x="1786" y="2190"/>
                  </a:lnTo>
                  <a:lnTo>
                    <a:pt x="1804" y="2187"/>
                  </a:lnTo>
                  <a:lnTo>
                    <a:pt x="1819" y="2178"/>
                  </a:lnTo>
                  <a:lnTo>
                    <a:pt x="1832" y="2166"/>
                  </a:lnTo>
                  <a:lnTo>
                    <a:pt x="1840" y="2150"/>
                  </a:lnTo>
                  <a:lnTo>
                    <a:pt x="1843" y="2132"/>
                  </a:lnTo>
                  <a:lnTo>
                    <a:pt x="1840" y="2114"/>
                  </a:lnTo>
                  <a:lnTo>
                    <a:pt x="1832" y="2099"/>
                  </a:lnTo>
                  <a:lnTo>
                    <a:pt x="1819" y="2086"/>
                  </a:lnTo>
                  <a:lnTo>
                    <a:pt x="1804" y="2078"/>
                  </a:lnTo>
                  <a:lnTo>
                    <a:pt x="1786" y="2074"/>
                  </a:lnTo>
                  <a:close/>
                  <a:moveTo>
                    <a:pt x="1440" y="2074"/>
                  </a:moveTo>
                  <a:lnTo>
                    <a:pt x="1422" y="2078"/>
                  </a:lnTo>
                  <a:lnTo>
                    <a:pt x="1407" y="2086"/>
                  </a:lnTo>
                  <a:lnTo>
                    <a:pt x="1394" y="2099"/>
                  </a:lnTo>
                  <a:lnTo>
                    <a:pt x="1386" y="2114"/>
                  </a:lnTo>
                  <a:lnTo>
                    <a:pt x="1383" y="2132"/>
                  </a:lnTo>
                  <a:lnTo>
                    <a:pt x="1386" y="2150"/>
                  </a:lnTo>
                  <a:lnTo>
                    <a:pt x="1394" y="2166"/>
                  </a:lnTo>
                  <a:lnTo>
                    <a:pt x="1407" y="2178"/>
                  </a:lnTo>
                  <a:lnTo>
                    <a:pt x="1422" y="2187"/>
                  </a:lnTo>
                  <a:lnTo>
                    <a:pt x="1440" y="2190"/>
                  </a:lnTo>
                  <a:lnTo>
                    <a:pt x="1458" y="2187"/>
                  </a:lnTo>
                  <a:lnTo>
                    <a:pt x="1474" y="2178"/>
                  </a:lnTo>
                  <a:lnTo>
                    <a:pt x="1486" y="2166"/>
                  </a:lnTo>
                  <a:lnTo>
                    <a:pt x="1495" y="2150"/>
                  </a:lnTo>
                  <a:lnTo>
                    <a:pt x="1498" y="2132"/>
                  </a:lnTo>
                  <a:lnTo>
                    <a:pt x="1495" y="2114"/>
                  </a:lnTo>
                  <a:lnTo>
                    <a:pt x="1486" y="2099"/>
                  </a:lnTo>
                  <a:lnTo>
                    <a:pt x="1474" y="2086"/>
                  </a:lnTo>
                  <a:lnTo>
                    <a:pt x="1458" y="2078"/>
                  </a:lnTo>
                  <a:lnTo>
                    <a:pt x="1440" y="2074"/>
                  </a:lnTo>
                  <a:close/>
                  <a:moveTo>
                    <a:pt x="1095" y="2074"/>
                  </a:moveTo>
                  <a:lnTo>
                    <a:pt x="1077" y="2078"/>
                  </a:lnTo>
                  <a:lnTo>
                    <a:pt x="1061" y="2086"/>
                  </a:lnTo>
                  <a:lnTo>
                    <a:pt x="1049" y="2099"/>
                  </a:lnTo>
                  <a:lnTo>
                    <a:pt x="1040" y="2114"/>
                  </a:lnTo>
                  <a:lnTo>
                    <a:pt x="1037" y="2132"/>
                  </a:lnTo>
                  <a:lnTo>
                    <a:pt x="1040" y="2150"/>
                  </a:lnTo>
                  <a:lnTo>
                    <a:pt x="1049" y="2166"/>
                  </a:lnTo>
                  <a:lnTo>
                    <a:pt x="1061" y="2178"/>
                  </a:lnTo>
                  <a:lnTo>
                    <a:pt x="1077" y="2187"/>
                  </a:lnTo>
                  <a:lnTo>
                    <a:pt x="1095" y="2190"/>
                  </a:lnTo>
                  <a:lnTo>
                    <a:pt x="1112" y="2187"/>
                  </a:lnTo>
                  <a:lnTo>
                    <a:pt x="1129" y="2178"/>
                  </a:lnTo>
                  <a:lnTo>
                    <a:pt x="1141" y="2166"/>
                  </a:lnTo>
                  <a:lnTo>
                    <a:pt x="1149" y="2150"/>
                  </a:lnTo>
                  <a:lnTo>
                    <a:pt x="1152" y="2132"/>
                  </a:lnTo>
                  <a:lnTo>
                    <a:pt x="1149" y="2114"/>
                  </a:lnTo>
                  <a:lnTo>
                    <a:pt x="1141" y="2099"/>
                  </a:lnTo>
                  <a:lnTo>
                    <a:pt x="1129" y="2086"/>
                  </a:lnTo>
                  <a:lnTo>
                    <a:pt x="1112" y="2078"/>
                  </a:lnTo>
                  <a:lnTo>
                    <a:pt x="1095" y="2074"/>
                  </a:lnTo>
                  <a:close/>
                  <a:moveTo>
                    <a:pt x="749" y="2074"/>
                  </a:moveTo>
                  <a:lnTo>
                    <a:pt x="731" y="2078"/>
                  </a:lnTo>
                  <a:lnTo>
                    <a:pt x="715" y="2086"/>
                  </a:lnTo>
                  <a:lnTo>
                    <a:pt x="703" y="2099"/>
                  </a:lnTo>
                  <a:lnTo>
                    <a:pt x="695" y="2114"/>
                  </a:lnTo>
                  <a:lnTo>
                    <a:pt x="691" y="2132"/>
                  </a:lnTo>
                  <a:lnTo>
                    <a:pt x="695" y="2150"/>
                  </a:lnTo>
                  <a:lnTo>
                    <a:pt x="703" y="2166"/>
                  </a:lnTo>
                  <a:lnTo>
                    <a:pt x="715" y="2178"/>
                  </a:lnTo>
                  <a:lnTo>
                    <a:pt x="731" y="2187"/>
                  </a:lnTo>
                  <a:lnTo>
                    <a:pt x="749" y="2190"/>
                  </a:lnTo>
                  <a:lnTo>
                    <a:pt x="767" y="2187"/>
                  </a:lnTo>
                  <a:lnTo>
                    <a:pt x="783" y="2178"/>
                  </a:lnTo>
                  <a:lnTo>
                    <a:pt x="795" y="2166"/>
                  </a:lnTo>
                  <a:lnTo>
                    <a:pt x="803" y="2150"/>
                  </a:lnTo>
                  <a:lnTo>
                    <a:pt x="807" y="2132"/>
                  </a:lnTo>
                  <a:lnTo>
                    <a:pt x="803" y="2114"/>
                  </a:lnTo>
                  <a:lnTo>
                    <a:pt x="795" y="2099"/>
                  </a:lnTo>
                  <a:lnTo>
                    <a:pt x="783" y="2086"/>
                  </a:lnTo>
                  <a:lnTo>
                    <a:pt x="767" y="2078"/>
                  </a:lnTo>
                  <a:lnTo>
                    <a:pt x="749" y="2074"/>
                  </a:lnTo>
                  <a:close/>
                  <a:moveTo>
                    <a:pt x="403" y="2074"/>
                  </a:moveTo>
                  <a:lnTo>
                    <a:pt x="386" y="2078"/>
                  </a:lnTo>
                  <a:lnTo>
                    <a:pt x="369" y="2086"/>
                  </a:lnTo>
                  <a:lnTo>
                    <a:pt x="357" y="2099"/>
                  </a:lnTo>
                  <a:lnTo>
                    <a:pt x="349" y="2114"/>
                  </a:lnTo>
                  <a:lnTo>
                    <a:pt x="346" y="2132"/>
                  </a:lnTo>
                  <a:lnTo>
                    <a:pt x="349" y="2150"/>
                  </a:lnTo>
                  <a:lnTo>
                    <a:pt x="357" y="2166"/>
                  </a:lnTo>
                  <a:lnTo>
                    <a:pt x="369" y="2178"/>
                  </a:lnTo>
                  <a:lnTo>
                    <a:pt x="386" y="2187"/>
                  </a:lnTo>
                  <a:lnTo>
                    <a:pt x="403" y="2190"/>
                  </a:lnTo>
                  <a:lnTo>
                    <a:pt x="421" y="2187"/>
                  </a:lnTo>
                  <a:lnTo>
                    <a:pt x="437" y="2178"/>
                  </a:lnTo>
                  <a:lnTo>
                    <a:pt x="449" y="2166"/>
                  </a:lnTo>
                  <a:lnTo>
                    <a:pt x="458" y="2150"/>
                  </a:lnTo>
                  <a:lnTo>
                    <a:pt x="461" y="2132"/>
                  </a:lnTo>
                  <a:lnTo>
                    <a:pt x="458" y="2114"/>
                  </a:lnTo>
                  <a:lnTo>
                    <a:pt x="449" y="2099"/>
                  </a:lnTo>
                  <a:lnTo>
                    <a:pt x="437" y="2086"/>
                  </a:lnTo>
                  <a:lnTo>
                    <a:pt x="421" y="2078"/>
                  </a:lnTo>
                  <a:lnTo>
                    <a:pt x="403" y="2074"/>
                  </a:lnTo>
                  <a:close/>
                  <a:moveTo>
                    <a:pt x="58" y="2074"/>
                  </a:moveTo>
                  <a:lnTo>
                    <a:pt x="40" y="2078"/>
                  </a:lnTo>
                  <a:lnTo>
                    <a:pt x="24" y="2086"/>
                  </a:lnTo>
                  <a:lnTo>
                    <a:pt x="12" y="2099"/>
                  </a:lnTo>
                  <a:lnTo>
                    <a:pt x="3" y="2114"/>
                  </a:lnTo>
                  <a:lnTo>
                    <a:pt x="0" y="2132"/>
                  </a:lnTo>
                  <a:lnTo>
                    <a:pt x="3" y="2150"/>
                  </a:lnTo>
                  <a:lnTo>
                    <a:pt x="12" y="2166"/>
                  </a:lnTo>
                  <a:lnTo>
                    <a:pt x="24" y="2178"/>
                  </a:lnTo>
                  <a:lnTo>
                    <a:pt x="40" y="2187"/>
                  </a:lnTo>
                  <a:lnTo>
                    <a:pt x="58" y="2190"/>
                  </a:lnTo>
                  <a:lnTo>
                    <a:pt x="76" y="2187"/>
                  </a:lnTo>
                  <a:lnTo>
                    <a:pt x="91" y="2178"/>
                  </a:lnTo>
                  <a:lnTo>
                    <a:pt x="104" y="2166"/>
                  </a:lnTo>
                  <a:lnTo>
                    <a:pt x="112" y="2150"/>
                  </a:lnTo>
                  <a:lnTo>
                    <a:pt x="115" y="2132"/>
                  </a:lnTo>
                  <a:lnTo>
                    <a:pt x="112" y="2114"/>
                  </a:lnTo>
                  <a:lnTo>
                    <a:pt x="104" y="2099"/>
                  </a:lnTo>
                  <a:lnTo>
                    <a:pt x="91" y="2086"/>
                  </a:lnTo>
                  <a:lnTo>
                    <a:pt x="76" y="2078"/>
                  </a:lnTo>
                  <a:lnTo>
                    <a:pt x="58" y="2074"/>
                  </a:lnTo>
                  <a:close/>
                  <a:moveTo>
                    <a:pt x="2995" y="1902"/>
                  </a:moveTo>
                  <a:lnTo>
                    <a:pt x="2978" y="1905"/>
                  </a:lnTo>
                  <a:lnTo>
                    <a:pt x="2961" y="1913"/>
                  </a:lnTo>
                  <a:lnTo>
                    <a:pt x="2949" y="1926"/>
                  </a:lnTo>
                  <a:lnTo>
                    <a:pt x="2941" y="1941"/>
                  </a:lnTo>
                  <a:lnTo>
                    <a:pt x="2938" y="1959"/>
                  </a:lnTo>
                  <a:lnTo>
                    <a:pt x="2941" y="1977"/>
                  </a:lnTo>
                  <a:lnTo>
                    <a:pt x="2949" y="1994"/>
                  </a:lnTo>
                  <a:lnTo>
                    <a:pt x="2961" y="2006"/>
                  </a:lnTo>
                  <a:lnTo>
                    <a:pt x="2978" y="2014"/>
                  </a:lnTo>
                  <a:lnTo>
                    <a:pt x="2995" y="2017"/>
                  </a:lnTo>
                  <a:lnTo>
                    <a:pt x="3013" y="2014"/>
                  </a:lnTo>
                  <a:lnTo>
                    <a:pt x="3029" y="2006"/>
                  </a:lnTo>
                  <a:lnTo>
                    <a:pt x="3041" y="1994"/>
                  </a:lnTo>
                  <a:lnTo>
                    <a:pt x="3050" y="1977"/>
                  </a:lnTo>
                  <a:lnTo>
                    <a:pt x="3053" y="1959"/>
                  </a:lnTo>
                  <a:lnTo>
                    <a:pt x="3050" y="1941"/>
                  </a:lnTo>
                  <a:lnTo>
                    <a:pt x="3041" y="1926"/>
                  </a:lnTo>
                  <a:lnTo>
                    <a:pt x="3029" y="1913"/>
                  </a:lnTo>
                  <a:lnTo>
                    <a:pt x="3013" y="1905"/>
                  </a:lnTo>
                  <a:lnTo>
                    <a:pt x="2995" y="1902"/>
                  </a:lnTo>
                  <a:close/>
                  <a:moveTo>
                    <a:pt x="2650" y="1902"/>
                  </a:moveTo>
                  <a:lnTo>
                    <a:pt x="2632" y="1905"/>
                  </a:lnTo>
                  <a:lnTo>
                    <a:pt x="2616" y="1913"/>
                  </a:lnTo>
                  <a:lnTo>
                    <a:pt x="2604" y="1926"/>
                  </a:lnTo>
                  <a:lnTo>
                    <a:pt x="2595" y="1941"/>
                  </a:lnTo>
                  <a:lnTo>
                    <a:pt x="2592" y="1959"/>
                  </a:lnTo>
                  <a:lnTo>
                    <a:pt x="2595" y="1977"/>
                  </a:lnTo>
                  <a:lnTo>
                    <a:pt x="2604" y="1994"/>
                  </a:lnTo>
                  <a:lnTo>
                    <a:pt x="2616" y="2006"/>
                  </a:lnTo>
                  <a:lnTo>
                    <a:pt x="2632" y="2014"/>
                  </a:lnTo>
                  <a:lnTo>
                    <a:pt x="2650" y="2017"/>
                  </a:lnTo>
                  <a:lnTo>
                    <a:pt x="2668" y="2014"/>
                  </a:lnTo>
                  <a:lnTo>
                    <a:pt x="2683" y="2006"/>
                  </a:lnTo>
                  <a:lnTo>
                    <a:pt x="2696" y="1994"/>
                  </a:lnTo>
                  <a:lnTo>
                    <a:pt x="2704" y="1977"/>
                  </a:lnTo>
                  <a:lnTo>
                    <a:pt x="2707" y="1959"/>
                  </a:lnTo>
                  <a:lnTo>
                    <a:pt x="2704" y="1941"/>
                  </a:lnTo>
                  <a:lnTo>
                    <a:pt x="2696" y="1926"/>
                  </a:lnTo>
                  <a:lnTo>
                    <a:pt x="2683" y="1913"/>
                  </a:lnTo>
                  <a:lnTo>
                    <a:pt x="2668" y="1905"/>
                  </a:lnTo>
                  <a:lnTo>
                    <a:pt x="2650" y="1902"/>
                  </a:lnTo>
                  <a:close/>
                  <a:moveTo>
                    <a:pt x="2304" y="1902"/>
                  </a:moveTo>
                  <a:lnTo>
                    <a:pt x="2286" y="1905"/>
                  </a:lnTo>
                  <a:lnTo>
                    <a:pt x="2271" y="1913"/>
                  </a:lnTo>
                  <a:lnTo>
                    <a:pt x="2258" y="1926"/>
                  </a:lnTo>
                  <a:lnTo>
                    <a:pt x="2250" y="1941"/>
                  </a:lnTo>
                  <a:lnTo>
                    <a:pt x="2247" y="1959"/>
                  </a:lnTo>
                  <a:lnTo>
                    <a:pt x="2250" y="1977"/>
                  </a:lnTo>
                  <a:lnTo>
                    <a:pt x="2258" y="1994"/>
                  </a:lnTo>
                  <a:lnTo>
                    <a:pt x="2271" y="2006"/>
                  </a:lnTo>
                  <a:lnTo>
                    <a:pt x="2286" y="2014"/>
                  </a:lnTo>
                  <a:lnTo>
                    <a:pt x="2304" y="2017"/>
                  </a:lnTo>
                  <a:lnTo>
                    <a:pt x="2322" y="2014"/>
                  </a:lnTo>
                  <a:lnTo>
                    <a:pt x="2338" y="2006"/>
                  </a:lnTo>
                  <a:lnTo>
                    <a:pt x="2350" y="1994"/>
                  </a:lnTo>
                  <a:lnTo>
                    <a:pt x="2359" y="1977"/>
                  </a:lnTo>
                  <a:lnTo>
                    <a:pt x="2362" y="1959"/>
                  </a:lnTo>
                  <a:lnTo>
                    <a:pt x="2359" y="1941"/>
                  </a:lnTo>
                  <a:lnTo>
                    <a:pt x="2350" y="1926"/>
                  </a:lnTo>
                  <a:lnTo>
                    <a:pt x="2338" y="1913"/>
                  </a:lnTo>
                  <a:lnTo>
                    <a:pt x="2322" y="1905"/>
                  </a:lnTo>
                  <a:lnTo>
                    <a:pt x="2304" y="1902"/>
                  </a:lnTo>
                  <a:close/>
                  <a:moveTo>
                    <a:pt x="1959" y="1902"/>
                  </a:moveTo>
                  <a:lnTo>
                    <a:pt x="1941" y="1905"/>
                  </a:lnTo>
                  <a:lnTo>
                    <a:pt x="1925" y="1913"/>
                  </a:lnTo>
                  <a:lnTo>
                    <a:pt x="1913" y="1926"/>
                  </a:lnTo>
                  <a:lnTo>
                    <a:pt x="1904" y="1941"/>
                  </a:lnTo>
                  <a:lnTo>
                    <a:pt x="1901" y="1959"/>
                  </a:lnTo>
                  <a:lnTo>
                    <a:pt x="1904" y="1977"/>
                  </a:lnTo>
                  <a:lnTo>
                    <a:pt x="1913" y="1994"/>
                  </a:lnTo>
                  <a:lnTo>
                    <a:pt x="1925" y="2006"/>
                  </a:lnTo>
                  <a:lnTo>
                    <a:pt x="1941" y="2014"/>
                  </a:lnTo>
                  <a:lnTo>
                    <a:pt x="1959" y="2017"/>
                  </a:lnTo>
                  <a:lnTo>
                    <a:pt x="1976" y="2014"/>
                  </a:lnTo>
                  <a:lnTo>
                    <a:pt x="1993" y="2006"/>
                  </a:lnTo>
                  <a:lnTo>
                    <a:pt x="2005" y="1994"/>
                  </a:lnTo>
                  <a:lnTo>
                    <a:pt x="2013" y="1977"/>
                  </a:lnTo>
                  <a:lnTo>
                    <a:pt x="2016" y="1959"/>
                  </a:lnTo>
                  <a:lnTo>
                    <a:pt x="2013" y="1941"/>
                  </a:lnTo>
                  <a:lnTo>
                    <a:pt x="2005" y="1926"/>
                  </a:lnTo>
                  <a:lnTo>
                    <a:pt x="1993" y="1913"/>
                  </a:lnTo>
                  <a:lnTo>
                    <a:pt x="1976" y="1905"/>
                  </a:lnTo>
                  <a:lnTo>
                    <a:pt x="1959" y="1902"/>
                  </a:lnTo>
                  <a:close/>
                  <a:moveTo>
                    <a:pt x="1613" y="1902"/>
                  </a:moveTo>
                  <a:lnTo>
                    <a:pt x="1595" y="1905"/>
                  </a:lnTo>
                  <a:lnTo>
                    <a:pt x="1579" y="1913"/>
                  </a:lnTo>
                  <a:lnTo>
                    <a:pt x="1567" y="1926"/>
                  </a:lnTo>
                  <a:lnTo>
                    <a:pt x="1559" y="1941"/>
                  </a:lnTo>
                  <a:lnTo>
                    <a:pt x="1555" y="1959"/>
                  </a:lnTo>
                  <a:lnTo>
                    <a:pt x="1559" y="1977"/>
                  </a:lnTo>
                  <a:lnTo>
                    <a:pt x="1567" y="1994"/>
                  </a:lnTo>
                  <a:lnTo>
                    <a:pt x="1579" y="2006"/>
                  </a:lnTo>
                  <a:lnTo>
                    <a:pt x="1595" y="2014"/>
                  </a:lnTo>
                  <a:lnTo>
                    <a:pt x="1613" y="2017"/>
                  </a:lnTo>
                  <a:lnTo>
                    <a:pt x="1631" y="2014"/>
                  </a:lnTo>
                  <a:lnTo>
                    <a:pt x="1647" y="2006"/>
                  </a:lnTo>
                  <a:lnTo>
                    <a:pt x="1659" y="1994"/>
                  </a:lnTo>
                  <a:lnTo>
                    <a:pt x="1667" y="1977"/>
                  </a:lnTo>
                  <a:lnTo>
                    <a:pt x="1671" y="1959"/>
                  </a:lnTo>
                  <a:lnTo>
                    <a:pt x="1667" y="1941"/>
                  </a:lnTo>
                  <a:lnTo>
                    <a:pt x="1659" y="1926"/>
                  </a:lnTo>
                  <a:lnTo>
                    <a:pt x="1647" y="1913"/>
                  </a:lnTo>
                  <a:lnTo>
                    <a:pt x="1631" y="1905"/>
                  </a:lnTo>
                  <a:lnTo>
                    <a:pt x="1613" y="1902"/>
                  </a:lnTo>
                  <a:close/>
                  <a:moveTo>
                    <a:pt x="1267" y="1902"/>
                  </a:moveTo>
                  <a:lnTo>
                    <a:pt x="1250" y="1905"/>
                  </a:lnTo>
                  <a:lnTo>
                    <a:pt x="1233" y="1913"/>
                  </a:lnTo>
                  <a:lnTo>
                    <a:pt x="1221" y="1926"/>
                  </a:lnTo>
                  <a:lnTo>
                    <a:pt x="1213" y="1941"/>
                  </a:lnTo>
                  <a:lnTo>
                    <a:pt x="1210" y="1959"/>
                  </a:lnTo>
                  <a:lnTo>
                    <a:pt x="1213" y="1977"/>
                  </a:lnTo>
                  <a:lnTo>
                    <a:pt x="1221" y="1994"/>
                  </a:lnTo>
                  <a:lnTo>
                    <a:pt x="1233" y="2006"/>
                  </a:lnTo>
                  <a:lnTo>
                    <a:pt x="1250" y="2014"/>
                  </a:lnTo>
                  <a:lnTo>
                    <a:pt x="1267" y="2017"/>
                  </a:lnTo>
                  <a:lnTo>
                    <a:pt x="1285" y="2014"/>
                  </a:lnTo>
                  <a:lnTo>
                    <a:pt x="1301" y="2006"/>
                  </a:lnTo>
                  <a:lnTo>
                    <a:pt x="1313" y="1994"/>
                  </a:lnTo>
                  <a:lnTo>
                    <a:pt x="1322" y="1977"/>
                  </a:lnTo>
                  <a:lnTo>
                    <a:pt x="1325" y="1959"/>
                  </a:lnTo>
                  <a:lnTo>
                    <a:pt x="1322" y="1941"/>
                  </a:lnTo>
                  <a:lnTo>
                    <a:pt x="1313" y="1926"/>
                  </a:lnTo>
                  <a:lnTo>
                    <a:pt x="1301" y="1913"/>
                  </a:lnTo>
                  <a:lnTo>
                    <a:pt x="1285" y="1905"/>
                  </a:lnTo>
                  <a:lnTo>
                    <a:pt x="1267" y="1902"/>
                  </a:lnTo>
                  <a:close/>
                  <a:moveTo>
                    <a:pt x="922" y="1902"/>
                  </a:moveTo>
                  <a:lnTo>
                    <a:pt x="904" y="1905"/>
                  </a:lnTo>
                  <a:lnTo>
                    <a:pt x="888" y="1913"/>
                  </a:lnTo>
                  <a:lnTo>
                    <a:pt x="876" y="1926"/>
                  </a:lnTo>
                  <a:lnTo>
                    <a:pt x="867" y="1941"/>
                  </a:lnTo>
                  <a:lnTo>
                    <a:pt x="864" y="1959"/>
                  </a:lnTo>
                  <a:lnTo>
                    <a:pt x="867" y="1977"/>
                  </a:lnTo>
                  <a:lnTo>
                    <a:pt x="876" y="1994"/>
                  </a:lnTo>
                  <a:lnTo>
                    <a:pt x="888" y="2006"/>
                  </a:lnTo>
                  <a:lnTo>
                    <a:pt x="904" y="2014"/>
                  </a:lnTo>
                  <a:lnTo>
                    <a:pt x="922" y="2017"/>
                  </a:lnTo>
                  <a:lnTo>
                    <a:pt x="940" y="2014"/>
                  </a:lnTo>
                  <a:lnTo>
                    <a:pt x="955" y="2006"/>
                  </a:lnTo>
                  <a:lnTo>
                    <a:pt x="968" y="1994"/>
                  </a:lnTo>
                  <a:lnTo>
                    <a:pt x="976" y="1977"/>
                  </a:lnTo>
                  <a:lnTo>
                    <a:pt x="979" y="1959"/>
                  </a:lnTo>
                  <a:lnTo>
                    <a:pt x="976" y="1941"/>
                  </a:lnTo>
                  <a:lnTo>
                    <a:pt x="968" y="1926"/>
                  </a:lnTo>
                  <a:lnTo>
                    <a:pt x="955" y="1913"/>
                  </a:lnTo>
                  <a:lnTo>
                    <a:pt x="940" y="1905"/>
                  </a:lnTo>
                  <a:lnTo>
                    <a:pt x="922" y="1902"/>
                  </a:lnTo>
                  <a:close/>
                  <a:moveTo>
                    <a:pt x="576" y="1902"/>
                  </a:moveTo>
                  <a:lnTo>
                    <a:pt x="558" y="1905"/>
                  </a:lnTo>
                  <a:lnTo>
                    <a:pt x="543" y="1913"/>
                  </a:lnTo>
                  <a:lnTo>
                    <a:pt x="530" y="1926"/>
                  </a:lnTo>
                  <a:lnTo>
                    <a:pt x="522" y="1941"/>
                  </a:lnTo>
                  <a:lnTo>
                    <a:pt x="519" y="1959"/>
                  </a:lnTo>
                  <a:lnTo>
                    <a:pt x="522" y="1977"/>
                  </a:lnTo>
                  <a:lnTo>
                    <a:pt x="530" y="1994"/>
                  </a:lnTo>
                  <a:lnTo>
                    <a:pt x="543" y="2006"/>
                  </a:lnTo>
                  <a:lnTo>
                    <a:pt x="558" y="2014"/>
                  </a:lnTo>
                  <a:lnTo>
                    <a:pt x="576" y="2017"/>
                  </a:lnTo>
                  <a:lnTo>
                    <a:pt x="594" y="2014"/>
                  </a:lnTo>
                  <a:lnTo>
                    <a:pt x="610" y="2006"/>
                  </a:lnTo>
                  <a:lnTo>
                    <a:pt x="622" y="1994"/>
                  </a:lnTo>
                  <a:lnTo>
                    <a:pt x="631" y="1977"/>
                  </a:lnTo>
                  <a:lnTo>
                    <a:pt x="634" y="1959"/>
                  </a:lnTo>
                  <a:lnTo>
                    <a:pt x="631" y="1941"/>
                  </a:lnTo>
                  <a:lnTo>
                    <a:pt x="622" y="1926"/>
                  </a:lnTo>
                  <a:lnTo>
                    <a:pt x="610" y="1913"/>
                  </a:lnTo>
                  <a:lnTo>
                    <a:pt x="594" y="1905"/>
                  </a:lnTo>
                  <a:lnTo>
                    <a:pt x="576" y="1902"/>
                  </a:lnTo>
                  <a:close/>
                  <a:moveTo>
                    <a:pt x="231" y="1902"/>
                  </a:moveTo>
                  <a:lnTo>
                    <a:pt x="213" y="1905"/>
                  </a:lnTo>
                  <a:lnTo>
                    <a:pt x="197" y="1913"/>
                  </a:lnTo>
                  <a:lnTo>
                    <a:pt x="185" y="1926"/>
                  </a:lnTo>
                  <a:lnTo>
                    <a:pt x="176" y="1941"/>
                  </a:lnTo>
                  <a:lnTo>
                    <a:pt x="173" y="1959"/>
                  </a:lnTo>
                  <a:lnTo>
                    <a:pt x="176" y="1977"/>
                  </a:lnTo>
                  <a:lnTo>
                    <a:pt x="185" y="1994"/>
                  </a:lnTo>
                  <a:lnTo>
                    <a:pt x="197" y="2006"/>
                  </a:lnTo>
                  <a:lnTo>
                    <a:pt x="213" y="2014"/>
                  </a:lnTo>
                  <a:lnTo>
                    <a:pt x="231" y="2017"/>
                  </a:lnTo>
                  <a:lnTo>
                    <a:pt x="248" y="2014"/>
                  </a:lnTo>
                  <a:lnTo>
                    <a:pt x="265" y="2006"/>
                  </a:lnTo>
                  <a:lnTo>
                    <a:pt x="277" y="1994"/>
                  </a:lnTo>
                  <a:lnTo>
                    <a:pt x="285" y="1977"/>
                  </a:lnTo>
                  <a:lnTo>
                    <a:pt x="288" y="1959"/>
                  </a:lnTo>
                  <a:lnTo>
                    <a:pt x="285" y="1941"/>
                  </a:lnTo>
                  <a:lnTo>
                    <a:pt x="277" y="1926"/>
                  </a:lnTo>
                  <a:lnTo>
                    <a:pt x="265" y="1913"/>
                  </a:lnTo>
                  <a:lnTo>
                    <a:pt x="248" y="1905"/>
                  </a:lnTo>
                  <a:lnTo>
                    <a:pt x="231" y="1902"/>
                  </a:lnTo>
                  <a:close/>
                  <a:moveTo>
                    <a:pt x="3168" y="1729"/>
                  </a:moveTo>
                  <a:lnTo>
                    <a:pt x="3150" y="1732"/>
                  </a:lnTo>
                  <a:lnTo>
                    <a:pt x="3135" y="1740"/>
                  </a:lnTo>
                  <a:lnTo>
                    <a:pt x="3122" y="1753"/>
                  </a:lnTo>
                  <a:lnTo>
                    <a:pt x="3114" y="1769"/>
                  </a:lnTo>
                  <a:lnTo>
                    <a:pt x="3111" y="1786"/>
                  </a:lnTo>
                  <a:lnTo>
                    <a:pt x="3114" y="1805"/>
                  </a:lnTo>
                  <a:lnTo>
                    <a:pt x="3122" y="1821"/>
                  </a:lnTo>
                  <a:lnTo>
                    <a:pt x="3135" y="1832"/>
                  </a:lnTo>
                  <a:lnTo>
                    <a:pt x="3150" y="1841"/>
                  </a:lnTo>
                  <a:lnTo>
                    <a:pt x="3168" y="1844"/>
                  </a:lnTo>
                  <a:lnTo>
                    <a:pt x="3186" y="1841"/>
                  </a:lnTo>
                  <a:lnTo>
                    <a:pt x="3202" y="1832"/>
                  </a:lnTo>
                  <a:lnTo>
                    <a:pt x="3214" y="1821"/>
                  </a:lnTo>
                  <a:lnTo>
                    <a:pt x="3223" y="1805"/>
                  </a:lnTo>
                  <a:lnTo>
                    <a:pt x="3226" y="1786"/>
                  </a:lnTo>
                  <a:lnTo>
                    <a:pt x="3223" y="1769"/>
                  </a:lnTo>
                  <a:lnTo>
                    <a:pt x="3214" y="1753"/>
                  </a:lnTo>
                  <a:lnTo>
                    <a:pt x="3202" y="1740"/>
                  </a:lnTo>
                  <a:lnTo>
                    <a:pt x="3186" y="1732"/>
                  </a:lnTo>
                  <a:lnTo>
                    <a:pt x="3168" y="1729"/>
                  </a:lnTo>
                  <a:close/>
                  <a:moveTo>
                    <a:pt x="2823" y="1729"/>
                  </a:moveTo>
                  <a:lnTo>
                    <a:pt x="2805" y="1732"/>
                  </a:lnTo>
                  <a:lnTo>
                    <a:pt x="2789" y="1740"/>
                  </a:lnTo>
                  <a:lnTo>
                    <a:pt x="2777" y="1753"/>
                  </a:lnTo>
                  <a:lnTo>
                    <a:pt x="2768" y="1769"/>
                  </a:lnTo>
                  <a:lnTo>
                    <a:pt x="2765" y="1786"/>
                  </a:lnTo>
                  <a:lnTo>
                    <a:pt x="2768" y="1805"/>
                  </a:lnTo>
                  <a:lnTo>
                    <a:pt x="2777" y="1821"/>
                  </a:lnTo>
                  <a:lnTo>
                    <a:pt x="2789" y="1832"/>
                  </a:lnTo>
                  <a:lnTo>
                    <a:pt x="2805" y="1841"/>
                  </a:lnTo>
                  <a:lnTo>
                    <a:pt x="2823" y="1844"/>
                  </a:lnTo>
                  <a:lnTo>
                    <a:pt x="2840" y="1841"/>
                  </a:lnTo>
                  <a:lnTo>
                    <a:pt x="2857" y="1832"/>
                  </a:lnTo>
                  <a:lnTo>
                    <a:pt x="2869" y="1821"/>
                  </a:lnTo>
                  <a:lnTo>
                    <a:pt x="2877" y="1805"/>
                  </a:lnTo>
                  <a:lnTo>
                    <a:pt x="2880" y="1786"/>
                  </a:lnTo>
                  <a:lnTo>
                    <a:pt x="2877" y="1769"/>
                  </a:lnTo>
                  <a:lnTo>
                    <a:pt x="2869" y="1753"/>
                  </a:lnTo>
                  <a:lnTo>
                    <a:pt x="2857" y="1740"/>
                  </a:lnTo>
                  <a:lnTo>
                    <a:pt x="2840" y="1732"/>
                  </a:lnTo>
                  <a:lnTo>
                    <a:pt x="2823" y="1729"/>
                  </a:lnTo>
                  <a:close/>
                  <a:moveTo>
                    <a:pt x="2477" y="1729"/>
                  </a:moveTo>
                  <a:lnTo>
                    <a:pt x="2459" y="1732"/>
                  </a:lnTo>
                  <a:lnTo>
                    <a:pt x="2443" y="1740"/>
                  </a:lnTo>
                  <a:lnTo>
                    <a:pt x="2431" y="1753"/>
                  </a:lnTo>
                  <a:lnTo>
                    <a:pt x="2423" y="1769"/>
                  </a:lnTo>
                  <a:lnTo>
                    <a:pt x="2419" y="1786"/>
                  </a:lnTo>
                  <a:lnTo>
                    <a:pt x="2423" y="1805"/>
                  </a:lnTo>
                  <a:lnTo>
                    <a:pt x="2431" y="1821"/>
                  </a:lnTo>
                  <a:lnTo>
                    <a:pt x="2443" y="1832"/>
                  </a:lnTo>
                  <a:lnTo>
                    <a:pt x="2459" y="1841"/>
                  </a:lnTo>
                  <a:lnTo>
                    <a:pt x="2477" y="1844"/>
                  </a:lnTo>
                  <a:lnTo>
                    <a:pt x="2495" y="1841"/>
                  </a:lnTo>
                  <a:lnTo>
                    <a:pt x="2511" y="1832"/>
                  </a:lnTo>
                  <a:lnTo>
                    <a:pt x="2523" y="1821"/>
                  </a:lnTo>
                  <a:lnTo>
                    <a:pt x="2531" y="1805"/>
                  </a:lnTo>
                  <a:lnTo>
                    <a:pt x="2535" y="1786"/>
                  </a:lnTo>
                  <a:lnTo>
                    <a:pt x="2531" y="1769"/>
                  </a:lnTo>
                  <a:lnTo>
                    <a:pt x="2523" y="1753"/>
                  </a:lnTo>
                  <a:lnTo>
                    <a:pt x="2511" y="1740"/>
                  </a:lnTo>
                  <a:lnTo>
                    <a:pt x="2495" y="1732"/>
                  </a:lnTo>
                  <a:lnTo>
                    <a:pt x="2477" y="1729"/>
                  </a:lnTo>
                  <a:close/>
                  <a:moveTo>
                    <a:pt x="1786" y="1729"/>
                  </a:moveTo>
                  <a:lnTo>
                    <a:pt x="1768" y="1732"/>
                  </a:lnTo>
                  <a:lnTo>
                    <a:pt x="1752" y="1740"/>
                  </a:lnTo>
                  <a:lnTo>
                    <a:pt x="1740" y="1753"/>
                  </a:lnTo>
                  <a:lnTo>
                    <a:pt x="1731" y="1769"/>
                  </a:lnTo>
                  <a:lnTo>
                    <a:pt x="1728" y="1786"/>
                  </a:lnTo>
                  <a:lnTo>
                    <a:pt x="1731" y="1805"/>
                  </a:lnTo>
                  <a:lnTo>
                    <a:pt x="1740" y="1821"/>
                  </a:lnTo>
                  <a:lnTo>
                    <a:pt x="1752" y="1832"/>
                  </a:lnTo>
                  <a:lnTo>
                    <a:pt x="1768" y="1841"/>
                  </a:lnTo>
                  <a:lnTo>
                    <a:pt x="1786" y="1844"/>
                  </a:lnTo>
                  <a:lnTo>
                    <a:pt x="1804" y="1841"/>
                  </a:lnTo>
                  <a:lnTo>
                    <a:pt x="1819" y="1832"/>
                  </a:lnTo>
                  <a:lnTo>
                    <a:pt x="1832" y="1821"/>
                  </a:lnTo>
                  <a:lnTo>
                    <a:pt x="1840" y="1805"/>
                  </a:lnTo>
                  <a:lnTo>
                    <a:pt x="1843" y="1786"/>
                  </a:lnTo>
                  <a:lnTo>
                    <a:pt x="1840" y="1769"/>
                  </a:lnTo>
                  <a:lnTo>
                    <a:pt x="1832" y="1753"/>
                  </a:lnTo>
                  <a:lnTo>
                    <a:pt x="1819" y="1740"/>
                  </a:lnTo>
                  <a:lnTo>
                    <a:pt x="1804" y="1732"/>
                  </a:lnTo>
                  <a:lnTo>
                    <a:pt x="1786" y="1729"/>
                  </a:lnTo>
                  <a:close/>
                  <a:moveTo>
                    <a:pt x="1095" y="1729"/>
                  </a:moveTo>
                  <a:lnTo>
                    <a:pt x="1077" y="1732"/>
                  </a:lnTo>
                  <a:lnTo>
                    <a:pt x="1061" y="1740"/>
                  </a:lnTo>
                  <a:lnTo>
                    <a:pt x="1049" y="1753"/>
                  </a:lnTo>
                  <a:lnTo>
                    <a:pt x="1040" y="1769"/>
                  </a:lnTo>
                  <a:lnTo>
                    <a:pt x="1037" y="1786"/>
                  </a:lnTo>
                  <a:lnTo>
                    <a:pt x="1040" y="1805"/>
                  </a:lnTo>
                  <a:lnTo>
                    <a:pt x="1049" y="1821"/>
                  </a:lnTo>
                  <a:lnTo>
                    <a:pt x="1061" y="1832"/>
                  </a:lnTo>
                  <a:lnTo>
                    <a:pt x="1077" y="1841"/>
                  </a:lnTo>
                  <a:lnTo>
                    <a:pt x="1095" y="1844"/>
                  </a:lnTo>
                  <a:lnTo>
                    <a:pt x="1112" y="1841"/>
                  </a:lnTo>
                  <a:lnTo>
                    <a:pt x="1129" y="1832"/>
                  </a:lnTo>
                  <a:lnTo>
                    <a:pt x="1141" y="1821"/>
                  </a:lnTo>
                  <a:lnTo>
                    <a:pt x="1149" y="1805"/>
                  </a:lnTo>
                  <a:lnTo>
                    <a:pt x="1152" y="1786"/>
                  </a:lnTo>
                  <a:lnTo>
                    <a:pt x="1149" y="1769"/>
                  </a:lnTo>
                  <a:lnTo>
                    <a:pt x="1141" y="1753"/>
                  </a:lnTo>
                  <a:lnTo>
                    <a:pt x="1129" y="1740"/>
                  </a:lnTo>
                  <a:lnTo>
                    <a:pt x="1112" y="1732"/>
                  </a:lnTo>
                  <a:lnTo>
                    <a:pt x="1095" y="1729"/>
                  </a:lnTo>
                  <a:close/>
                  <a:moveTo>
                    <a:pt x="749" y="1729"/>
                  </a:moveTo>
                  <a:lnTo>
                    <a:pt x="731" y="1732"/>
                  </a:lnTo>
                  <a:lnTo>
                    <a:pt x="715" y="1740"/>
                  </a:lnTo>
                  <a:lnTo>
                    <a:pt x="703" y="1753"/>
                  </a:lnTo>
                  <a:lnTo>
                    <a:pt x="695" y="1769"/>
                  </a:lnTo>
                  <a:lnTo>
                    <a:pt x="691" y="1786"/>
                  </a:lnTo>
                  <a:lnTo>
                    <a:pt x="695" y="1805"/>
                  </a:lnTo>
                  <a:lnTo>
                    <a:pt x="703" y="1821"/>
                  </a:lnTo>
                  <a:lnTo>
                    <a:pt x="715" y="1832"/>
                  </a:lnTo>
                  <a:lnTo>
                    <a:pt x="731" y="1841"/>
                  </a:lnTo>
                  <a:lnTo>
                    <a:pt x="749" y="1844"/>
                  </a:lnTo>
                  <a:lnTo>
                    <a:pt x="767" y="1841"/>
                  </a:lnTo>
                  <a:lnTo>
                    <a:pt x="783" y="1832"/>
                  </a:lnTo>
                  <a:lnTo>
                    <a:pt x="795" y="1821"/>
                  </a:lnTo>
                  <a:lnTo>
                    <a:pt x="803" y="1805"/>
                  </a:lnTo>
                  <a:lnTo>
                    <a:pt x="807" y="1786"/>
                  </a:lnTo>
                  <a:lnTo>
                    <a:pt x="803" y="1769"/>
                  </a:lnTo>
                  <a:lnTo>
                    <a:pt x="795" y="1753"/>
                  </a:lnTo>
                  <a:lnTo>
                    <a:pt x="783" y="1740"/>
                  </a:lnTo>
                  <a:lnTo>
                    <a:pt x="767" y="1732"/>
                  </a:lnTo>
                  <a:lnTo>
                    <a:pt x="749" y="1729"/>
                  </a:lnTo>
                  <a:close/>
                  <a:moveTo>
                    <a:pt x="403" y="1729"/>
                  </a:moveTo>
                  <a:lnTo>
                    <a:pt x="386" y="1732"/>
                  </a:lnTo>
                  <a:lnTo>
                    <a:pt x="369" y="1740"/>
                  </a:lnTo>
                  <a:lnTo>
                    <a:pt x="357" y="1753"/>
                  </a:lnTo>
                  <a:lnTo>
                    <a:pt x="349" y="1769"/>
                  </a:lnTo>
                  <a:lnTo>
                    <a:pt x="346" y="1786"/>
                  </a:lnTo>
                  <a:lnTo>
                    <a:pt x="349" y="1805"/>
                  </a:lnTo>
                  <a:lnTo>
                    <a:pt x="357" y="1821"/>
                  </a:lnTo>
                  <a:lnTo>
                    <a:pt x="369" y="1832"/>
                  </a:lnTo>
                  <a:lnTo>
                    <a:pt x="386" y="1841"/>
                  </a:lnTo>
                  <a:lnTo>
                    <a:pt x="403" y="1844"/>
                  </a:lnTo>
                  <a:lnTo>
                    <a:pt x="421" y="1841"/>
                  </a:lnTo>
                  <a:lnTo>
                    <a:pt x="437" y="1832"/>
                  </a:lnTo>
                  <a:lnTo>
                    <a:pt x="449" y="1821"/>
                  </a:lnTo>
                  <a:lnTo>
                    <a:pt x="458" y="1805"/>
                  </a:lnTo>
                  <a:lnTo>
                    <a:pt x="461" y="1786"/>
                  </a:lnTo>
                  <a:lnTo>
                    <a:pt x="458" y="1769"/>
                  </a:lnTo>
                  <a:lnTo>
                    <a:pt x="449" y="1753"/>
                  </a:lnTo>
                  <a:lnTo>
                    <a:pt x="437" y="1740"/>
                  </a:lnTo>
                  <a:lnTo>
                    <a:pt x="421" y="1732"/>
                  </a:lnTo>
                  <a:lnTo>
                    <a:pt x="403" y="1729"/>
                  </a:lnTo>
                  <a:close/>
                  <a:moveTo>
                    <a:pt x="58" y="1729"/>
                  </a:moveTo>
                  <a:lnTo>
                    <a:pt x="40" y="1732"/>
                  </a:lnTo>
                  <a:lnTo>
                    <a:pt x="24" y="1740"/>
                  </a:lnTo>
                  <a:lnTo>
                    <a:pt x="12" y="1753"/>
                  </a:lnTo>
                  <a:lnTo>
                    <a:pt x="3" y="1769"/>
                  </a:lnTo>
                  <a:lnTo>
                    <a:pt x="0" y="1786"/>
                  </a:lnTo>
                  <a:lnTo>
                    <a:pt x="3" y="1805"/>
                  </a:lnTo>
                  <a:lnTo>
                    <a:pt x="12" y="1821"/>
                  </a:lnTo>
                  <a:lnTo>
                    <a:pt x="24" y="1832"/>
                  </a:lnTo>
                  <a:lnTo>
                    <a:pt x="40" y="1841"/>
                  </a:lnTo>
                  <a:lnTo>
                    <a:pt x="58" y="1844"/>
                  </a:lnTo>
                  <a:lnTo>
                    <a:pt x="76" y="1841"/>
                  </a:lnTo>
                  <a:lnTo>
                    <a:pt x="91" y="1832"/>
                  </a:lnTo>
                  <a:lnTo>
                    <a:pt x="104" y="1821"/>
                  </a:lnTo>
                  <a:lnTo>
                    <a:pt x="112" y="1805"/>
                  </a:lnTo>
                  <a:lnTo>
                    <a:pt x="115" y="1786"/>
                  </a:lnTo>
                  <a:lnTo>
                    <a:pt x="112" y="1769"/>
                  </a:lnTo>
                  <a:lnTo>
                    <a:pt x="104" y="1753"/>
                  </a:lnTo>
                  <a:lnTo>
                    <a:pt x="91" y="1740"/>
                  </a:lnTo>
                  <a:lnTo>
                    <a:pt x="76" y="1732"/>
                  </a:lnTo>
                  <a:lnTo>
                    <a:pt x="58" y="1729"/>
                  </a:lnTo>
                  <a:close/>
                  <a:moveTo>
                    <a:pt x="2995" y="1556"/>
                  </a:moveTo>
                  <a:lnTo>
                    <a:pt x="2978" y="1559"/>
                  </a:lnTo>
                  <a:lnTo>
                    <a:pt x="2961" y="1567"/>
                  </a:lnTo>
                  <a:lnTo>
                    <a:pt x="2949" y="1580"/>
                  </a:lnTo>
                  <a:lnTo>
                    <a:pt x="2941" y="1596"/>
                  </a:lnTo>
                  <a:lnTo>
                    <a:pt x="2938" y="1614"/>
                  </a:lnTo>
                  <a:lnTo>
                    <a:pt x="2941" y="1631"/>
                  </a:lnTo>
                  <a:lnTo>
                    <a:pt x="2949" y="1648"/>
                  </a:lnTo>
                  <a:lnTo>
                    <a:pt x="2961" y="1660"/>
                  </a:lnTo>
                  <a:lnTo>
                    <a:pt x="2978" y="1668"/>
                  </a:lnTo>
                  <a:lnTo>
                    <a:pt x="2995" y="1671"/>
                  </a:lnTo>
                  <a:lnTo>
                    <a:pt x="3013" y="1668"/>
                  </a:lnTo>
                  <a:lnTo>
                    <a:pt x="3029" y="1660"/>
                  </a:lnTo>
                  <a:lnTo>
                    <a:pt x="3041" y="1648"/>
                  </a:lnTo>
                  <a:lnTo>
                    <a:pt x="3050" y="1631"/>
                  </a:lnTo>
                  <a:lnTo>
                    <a:pt x="3053" y="1614"/>
                  </a:lnTo>
                  <a:lnTo>
                    <a:pt x="3050" y="1596"/>
                  </a:lnTo>
                  <a:lnTo>
                    <a:pt x="3041" y="1580"/>
                  </a:lnTo>
                  <a:lnTo>
                    <a:pt x="3029" y="1567"/>
                  </a:lnTo>
                  <a:lnTo>
                    <a:pt x="3013" y="1559"/>
                  </a:lnTo>
                  <a:lnTo>
                    <a:pt x="2995" y="1556"/>
                  </a:lnTo>
                  <a:close/>
                  <a:moveTo>
                    <a:pt x="2650" y="1556"/>
                  </a:moveTo>
                  <a:lnTo>
                    <a:pt x="2632" y="1559"/>
                  </a:lnTo>
                  <a:lnTo>
                    <a:pt x="2616" y="1567"/>
                  </a:lnTo>
                  <a:lnTo>
                    <a:pt x="2604" y="1580"/>
                  </a:lnTo>
                  <a:lnTo>
                    <a:pt x="2595" y="1596"/>
                  </a:lnTo>
                  <a:lnTo>
                    <a:pt x="2592" y="1614"/>
                  </a:lnTo>
                  <a:lnTo>
                    <a:pt x="2595" y="1631"/>
                  </a:lnTo>
                  <a:lnTo>
                    <a:pt x="2604" y="1648"/>
                  </a:lnTo>
                  <a:lnTo>
                    <a:pt x="2616" y="1660"/>
                  </a:lnTo>
                  <a:lnTo>
                    <a:pt x="2632" y="1668"/>
                  </a:lnTo>
                  <a:lnTo>
                    <a:pt x="2650" y="1671"/>
                  </a:lnTo>
                  <a:lnTo>
                    <a:pt x="2668" y="1668"/>
                  </a:lnTo>
                  <a:lnTo>
                    <a:pt x="2683" y="1660"/>
                  </a:lnTo>
                  <a:lnTo>
                    <a:pt x="2696" y="1648"/>
                  </a:lnTo>
                  <a:lnTo>
                    <a:pt x="2704" y="1631"/>
                  </a:lnTo>
                  <a:lnTo>
                    <a:pt x="2707" y="1614"/>
                  </a:lnTo>
                  <a:lnTo>
                    <a:pt x="2704" y="1596"/>
                  </a:lnTo>
                  <a:lnTo>
                    <a:pt x="2696" y="1580"/>
                  </a:lnTo>
                  <a:lnTo>
                    <a:pt x="2683" y="1567"/>
                  </a:lnTo>
                  <a:lnTo>
                    <a:pt x="2668" y="1559"/>
                  </a:lnTo>
                  <a:lnTo>
                    <a:pt x="2650" y="1556"/>
                  </a:lnTo>
                  <a:close/>
                  <a:moveTo>
                    <a:pt x="1613" y="1556"/>
                  </a:moveTo>
                  <a:lnTo>
                    <a:pt x="1595" y="1559"/>
                  </a:lnTo>
                  <a:lnTo>
                    <a:pt x="1579" y="1567"/>
                  </a:lnTo>
                  <a:lnTo>
                    <a:pt x="1567" y="1580"/>
                  </a:lnTo>
                  <a:lnTo>
                    <a:pt x="1559" y="1596"/>
                  </a:lnTo>
                  <a:lnTo>
                    <a:pt x="1555" y="1614"/>
                  </a:lnTo>
                  <a:lnTo>
                    <a:pt x="1559" y="1631"/>
                  </a:lnTo>
                  <a:lnTo>
                    <a:pt x="1567" y="1648"/>
                  </a:lnTo>
                  <a:lnTo>
                    <a:pt x="1579" y="1660"/>
                  </a:lnTo>
                  <a:lnTo>
                    <a:pt x="1595" y="1668"/>
                  </a:lnTo>
                  <a:lnTo>
                    <a:pt x="1613" y="1671"/>
                  </a:lnTo>
                  <a:lnTo>
                    <a:pt x="1631" y="1668"/>
                  </a:lnTo>
                  <a:lnTo>
                    <a:pt x="1647" y="1660"/>
                  </a:lnTo>
                  <a:lnTo>
                    <a:pt x="1659" y="1648"/>
                  </a:lnTo>
                  <a:lnTo>
                    <a:pt x="1667" y="1631"/>
                  </a:lnTo>
                  <a:lnTo>
                    <a:pt x="1671" y="1614"/>
                  </a:lnTo>
                  <a:lnTo>
                    <a:pt x="1667" y="1596"/>
                  </a:lnTo>
                  <a:lnTo>
                    <a:pt x="1659" y="1580"/>
                  </a:lnTo>
                  <a:lnTo>
                    <a:pt x="1647" y="1567"/>
                  </a:lnTo>
                  <a:lnTo>
                    <a:pt x="1631" y="1559"/>
                  </a:lnTo>
                  <a:lnTo>
                    <a:pt x="1613" y="1556"/>
                  </a:lnTo>
                  <a:close/>
                  <a:moveTo>
                    <a:pt x="922" y="1556"/>
                  </a:moveTo>
                  <a:lnTo>
                    <a:pt x="904" y="1559"/>
                  </a:lnTo>
                  <a:lnTo>
                    <a:pt x="888" y="1567"/>
                  </a:lnTo>
                  <a:lnTo>
                    <a:pt x="876" y="1580"/>
                  </a:lnTo>
                  <a:lnTo>
                    <a:pt x="867" y="1596"/>
                  </a:lnTo>
                  <a:lnTo>
                    <a:pt x="864" y="1614"/>
                  </a:lnTo>
                  <a:lnTo>
                    <a:pt x="867" y="1631"/>
                  </a:lnTo>
                  <a:lnTo>
                    <a:pt x="876" y="1648"/>
                  </a:lnTo>
                  <a:lnTo>
                    <a:pt x="888" y="1660"/>
                  </a:lnTo>
                  <a:lnTo>
                    <a:pt x="904" y="1668"/>
                  </a:lnTo>
                  <a:lnTo>
                    <a:pt x="922" y="1671"/>
                  </a:lnTo>
                  <a:lnTo>
                    <a:pt x="940" y="1668"/>
                  </a:lnTo>
                  <a:lnTo>
                    <a:pt x="955" y="1660"/>
                  </a:lnTo>
                  <a:lnTo>
                    <a:pt x="968" y="1648"/>
                  </a:lnTo>
                  <a:lnTo>
                    <a:pt x="976" y="1631"/>
                  </a:lnTo>
                  <a:lnTo>
                    <a:pt x="979" y="1614"/>
                  </a:lnTo>
                  <a:lnTo>
                    <a:pt x="976" y="1596"/>
                  </a:lnTo>
                  <a:lnTo>
                    <a:pt x="968" y="1580"/>
                  </a:lnTo>
                  <a:lnTo>
                    <a:pt x="955" y="1567"/>
                  </a:lnTo>
                  <a:lnTo>
                    <a:pt x="940" y="1559"/>
                  </a:lnTo>
                  <a:lnTo>
                    <a:pt x="922" y="1556"/>
                  </a:lnTo>
                  <a:close/>
                  <a:moveTo>
                    <a:pt x="576" y="1556"/>
                  </a:moveTo>
                  <a:lnTo>
                    <a:pt x="558" y="1559"/>
                  </a:lnTo>
                  <a:lnTo>
                    <a:pt x="543" y="1567"/>
                  </a:lnTo>
                  <a:lnTo>
                    <a:pt x="530" y="1580"/>
                  </a:lnTo>
                  <a:lnTo>
                    <a:pt x="522" y="1596"/>
                  </a:lnTo>
                  <a:lnTo>
                    <a:pt x="519" y="1614"/>
                  </a:lnTo>
                  <a:lnTo>
                    <a:pt x="522" y="1631"/>
                  </a:lnTo>
                  <a:lnTo>
                    <a:pt x="530" y="1648"/>
                  </a:lnTo>
                  <a:lnTo>
                    <a:pt x="543" y="1660"/>
                  </a:lnTo>
                  <a:lnTo>
                    <a:pt x="558" y="1668"/>
                  </a:lnTo>
                  <a:lnTo>
                    <a:pt x="576" y="1671"/>
                  </a:lnTo>
                  <a:lnTo>
                    <a:pt x="594" y="1668"/>
                  </a:lnTo>
                  <a:lnTo>
                    <a:pt x="610" y="1660"/>
                  </a:lnTo>
                  <a:lnTo>
                    <a:pt x="622" y="1648"/>
                  </a:lnTo>
                  <a:lnTo>
                    <a:pt x="631" y="1631"/>
                  </a:lnTo>
                  <a:lnTo>
                    <a:pt x="634" y="1614"/>
                  </a:lnTo>
                  <a:lnTo>
                    <a:pt x="631" y="1596"/>
                  </a:lnTo>
                  <a:lnTo>
                    <a:pt x="622" y="1580"/>
                  </a:lnTo>
                  <a:lnTo>
                    <a:pt x="610" y="1567"/>
                  </a:lnTo>
                  <a:lnTo>
                    <a:pt x="594" y="1559"/>
                  </a:lnTo>
                  <a:lnTo>
                    <a:pt x="576" y="1556"/>
                  </a:lnTo>
                  <a:close/>
                  <a:moveTo>
                    <a:pt x="231" y="1556"/>
                  </a:moveTo>
                  <a:lnTo>
                    <a:pt x="213" y="1559"/>
                  </a:lnTo>
                  <a:lnTo>
                    <a:pt x="197" y="1567"/>
                  </a:lnTo>
                  <a:lnTo>
                    <a:pt x="185" y="1580"/>
                  </a:lnTo>
                  <a:lnTo>
                    <a:pt x="176" y="1596"/>
                  </a:lnTo>
                  <a:lnTo>
                    <a:pt x="173" y="1614"/>
                  </a:lnTo>
                  <a:lnTo>
                    <a:pt x="176" y="1631"/>
                  </a:lnTo>
                  <a:lnTo>
                    <a:pt x="185" y="1648"/>
                  </a:lnTo>
                  <a:lnTo>
                    <a:pt x="197" y="1660"/>
                  </a:lnTo>
                  <a:lnTo>
                    <a:pt x="213" y="1668"/>
                  </a:lnTo>
                  <a:lnTo>
                    <a:pt x="231" y="1671"/>
                  </a:lnTo>
                  <a:lnTo>
                    <a:pt x="248" y="1668"/>
                  </a:lnTo>
                  <a:lnTo>
                    <a:pt x="265" y="1660"/>
                  </a:lnTo>
                  <a:lnTo>
                    <a:pt x="277" y="1648"/>
                  </a:lnTo>
                  <a:lnTo>
                    <a:pt x="285" y="1631"/>
                  </a:lnTo>
                  <a:lnTo>
                    <a:pt x="288" y="1614"/>
                  </a:lnTo>
                  <a:lnTo>
                    <a:pt x="285" y="1596"/>
                  </a:lnTo>
                  <a:lnTo>
                    <a:pt x="277" y="1580"/>
                  </a:lnTo>
                  <a:lnTo>
                    <a:pt x="265" y="1567"/>
                  </a:lnTo>
                  <a:lnTo>
                    <a:pt x="248" y="1559"/>
                  </a:lnTo>
                  <a:lnTo>
                    <a:pt x="231" y="1556"/>
                  </a:lnTo>
                  <a:close/>
                  <a:moveTo>
                    <a:pt x="3168" y="1383"/>
                  </a:moveTo>
                  <a:lnTo>
                    <a:pt x="3150" y="1386"/>
                  </a:lnTo>
                  <a:lnTo>
                    <a:pt x="3135" y="1395"/>
                  </a:lnTo>
                  <a:lnTo>
                    <a:pt x="3122" y="1407"/>
                  </a:lnTo>
                  <a:lnTo>
                    <a:pt x="3114" y="1423"/>
                  </a:lnTo>
                  <a:lnTo>
                    <a:pt x="3111" y="1441"/>
                  </a:lnTo>
                  <a:lnTo>
                    <a:pt x="3114" y="1460"/>
                  </a:lnTo>
                  <a:lnTo>
                    <a:pt x="3122" y="1475"/>
                  </a:lnTo>
                  <a:lnTo>
                    <a:pt x="3135" y="1488"/>
                  </a:lnTo>
                  <a:lnTo>
                    <a:pt x="3150" y="1495"/>
                  </a:lnTo>
                  <a:lnTo>
                    <a:pt x="3168" y="1498"/>
                  </a:lnTo>
                  <a:lnTo>
                    <a:pt x="3186" y="1495"/>
                  </a:lnTo>
                  <a:lnTo>
                    <a:pt x="3202" y="1488"/>
                  </a:lnTo>
                  <a:lnTo>
                    <a:pt x="3214" y="1475"/>
                  </a:lnTo>
                  <a:lnTo>
                    <a:pt x="3223" y="1460"/>
                  </a:lnTo>
                  <a:lnTo>
                    <a:pt x="3226" y="1441"/>
                  </a:lnTo>
                  <a:lnTo>
                    <a:pt x="3223" y="1423"/>
                  </a:lnTo>
                  <a:lnTo>
                    <a:pt x="3214" y="1407"/>
                  </a:lnTo>
                  <a:lnTo>
                    <a:pt x="3202" y="1395"/>
                  </a:lnTo>
                  <a:lnTo>
                    <a:pt x="3186" y="1386"/>
                  </a:lnTo>
                  <a:lnTo>
                    <a:pt x="3168" y="1383"/>
                  </a:lnTo>
                  <a:close/>
                  <a:moveTo>
                    <a:pt x="2823" y="1383"/>
                  </a:moveTo>
                  <a:lnTo>
                    <a:pt x="2805" y="1386"/>
                  </a:lnTo>
                  <a:lnTo>
                    <a:pt x="2789" y="1395"/>
                  </a:lnTo>
                  <a:lnTo>
                    <a:pt x="2777" y="1407"/>
                  </a:lnTo>
                  <a:lnTo>
                    <a:pt x="2768" y="1423"/>
                  </a:lnTo>
                  <a:lnTo>
                    <a:pt x="2765" y="1441"/>
                  </a:lnTo>
                  <a:lnTo>
                    <a:pt x="2768" y="1460"/>
                  </a:lnTo>
                  <a:lnTo>
                    <a:pt x="2777" y="1475"/>
                  </a:lnTo>
                  <a:lnTo>
                    <a:pt x="2789" y="1488"/>
                  </a:lnTo>
                  <a:lnTo>
                    <a:pt x="2805" y="1495"/>
                  </a:lnTo>
                  <a:lnTo>
                    <a:pt x="2823" y="1498"/>
                  </a:lnTo>
                  <a:lnTo>
                    <a:pt x="2840" y="1495"/>
                  </a:lnTo>
                  <a:lnTo>
                    <a:pt x="2857" y="1488"/>
                  </a:lnTo>
                  <a:lnTo>
                    <a:pt x="2869" y="1475"/>
                  </a:lnTo>
                  <a:lnTo>
                    <a:pt x="2877" y="1460"/>
                  </a:lnTo>
                  <a:lnTo>
                    <a:pt x="2880" y="1441"/>
                  </a:lnTo>
                  <a:lnTo>
                    <a:pt x="2877" y="1423"/>
                  </a:lnTo>
                  <a:lnTo>
                    <a:pt x="2869" y="1407"/>
                  </a:lnTo>
                  <a:lnTo>
                    <a:pt x="2857" y="1395"/>
                  </a:lnTo>
                  <a:lnTo>
                    <a:pt x="2840" y="1386"/>
                  </a:lnTo>
                  <a:lnTo>
                    <a:pt x="2823" y="1383"/>
                  </a:lnTo>
                  <a:close/>
                  <a:moveTo>
                    <a:pt x="2477" y="1383"/>
                  </a:moveTo>
                  <a:lnTo>
                    <a:pt x="2459" y="1386"/>
                  </a:lnTo>
                  <a:lnTo>
                    <a:pt x="2443" y="1395"/>
                  </a:lnTo>
                  <a:lnTo>
                    <a:pt x="2431" y="1407"/>
                  </a:lnTo>
                  <a:lnTo>
                    <a:pt x="2423" y="1423"/>
                  </a:lnTo>
                  <a:lnTo>
                    <a:pt x="2419" y="1441"/>
                  </a:lnTo>
                  <a:lnTo>
                    <a:pt x="2423" y="1460"/>
                  </a:lnTo>
                  <a:lnTo>
                    <a:pt x="2431" y="1475"/>
                  </a:lnTo>
                  <a:lnTo>
                    <a:pt x="2443" y="1488"/>
                  </a:lnTo>
                  <a:lnTo>
                    <a:pt x="2459" y="1495"/>
                  </a:lnTo>
                  <a:lnTo>
                    <a:pt x="2477" y="1498"/>
                  </a:lnTo>
                  <a:lnTo>
                    <a:pt x="2495" y="1495"/>
                  </a:lnTo>
                  <a:lnTo>
                    <a:pt x="2511" y="1488"/>
                  </a:lnTo>
                  <a:lnTo>
                    <a:pt x="2523" y="1475"/>
                  </a:lnTo>
                  <a:lnTo>
                    <a:pt x="2531" y="1460"/>
                  </a:lnTo>
                  <a:lnTo>
                    <a:pt x="2535" y="1441"/>
                  </a:lnTo>
                  <a:lnTo>
                    <a:pt x="2531" y="1423"/>
                  </a:lnTo>
                  <a:lnTo>
                    <a:pt x="2523" y="1407"/>
                  </a:lnTo>
                  <a:lnTo>
                    <a:pt x="2511" y="1395"/>
                  </a:lnTo>
                  <a:lnTo>
                    <a:pt x="2495" y="1386"/>
                  </a:lnTo>
                  <a:lnTo>
                    <a:pt x="2477" y="1383"/>
                  </a:lnTo>
                  <a:close/>
                  <a:moveTo>
                    <a:pt x="749" y="1383"/>
                  </a:moveTo>
                  <a:lnTo>
                    <a:pt x="731" y="1386"/>
                  </a:lnTo>
                  <a:lnTo>
                    <a:pt x="715" y="1395"/>
                  </a:lnTo>
                  <a:lnTo>
                    <a:pt x="703" y="1407"/>
                  </a:lnTo>
                  <a:lnTo>
                    <a:pt x="695" y="1423"/>
                  </a:lnTo>
                  <a:lnTo>
                    <a:pt x="691" y="1441"/>
                  </a:lnTo>
                  <a:lnTo>
                    <a:pt x="695" y="1460"/>
                  </a:lnTo>
                  <a:lnTo>
                    <a:pt x="703" y="1475"/>
                  </a:lnTo>
                  <a:lnTo>
                    <a:pt x="715" y="1488"/>
                  </a:lnTo>
                  <a:lnTo>
                    <a:pt x="731" y="1495"/>
                  </a:lnTo>
                  <a:lnTo>
                    <a:pt x="749" y="1498"/>
                  </a:lnTo>
                  <a:lnTo>
                    <a:pt x="767" y="1495"/>
                  </a:lnTo>
                  <a:lnTo>
                    <a:pt x="783" y="1488"/>
                  </a:lnTo>
                  <a:lnTo>
                    <a:pt x="795" y="1475"/>
                  </a:lnTo>
                  <a:lnTo>
                    <a:pt x="803" y="1460"/>
                  </a:lnTo>
                  <a:lnTo>
                    <a:pt x="807" y="1441"/>
                  </a:lnTo>
                  <a:lnTo>
                    <a:pt x="803" y="1423"/>
                  </a:lnTo>
                  <a:lnTo>
                    <a:pt x="795" y="1407"/>
                  </a:lnTo>
                  <a:lnTo>
                    <a:pt x="783" y="1395"/>
                  </a:lnTo>
                  <a:lnTo>
                    <a:pt x="767" y="1386"/>
                  </a:lnTo>
                  <a:lnTo>
                    <a:pt x="749" y="1383"/>
                  </a:lnTo>
                  <a:close/>
                  <a:moveTo>
                    <a:pt x="403" y="1383"/>
                  </a:moveTo>
                  <a:lnTo>
                    <a:pt x="386" y="1386"/>
                  </a:lnTo>
                  <a:lnTo>
                    <a:pt x="369" y="1395"/>
                  </a:lnTo>
                  <a:lnTo>
                    <a:pt x="357" y="1407"/>
                  </a:lnTo>
                  <a:lnTo>
                    <a:pt x="349" y="1423"/>
                  </a:lnTo>
                  <a:lnTo>
                    <a:pt x="346" y="1441"/>
                  </a:lnTo>
                  <a:lnTo>
                    <a:pt x="349" y="1460"/>
                  </a:lnTo>
                  <a:lnTo>
                    <a:pt x="357" y="1475"/>
                  </a:lnTo>
                  <a:lnTo>
                    <a:pt x="369" y="1488"/>
                  </a:lnTo>
                  <a:lnTo>
                    <a:pt x="386" y="1495"/>
                  </a:lnTo>
                  <a:lnTo>
                    <a:pt x="403" y="1498"/>
                  </a:lnTo>
                  <a:lnTo>
                    <a:pt x="421" y="1495"/>
                  </a:lnTo>
                  <a:lnTo>
                    <a:pt x="437" y="1488"/>
                  </a:lnTo>
                  <a:lnTo>
                    <a:pt x="449" y="1475"/>
                  </a:lnTo>
                  <a:lnTo>
                    <a:pt x="458" y="1460"/>
                  </a:lnTo>
                  <a:lnTo>
                    <a:pt x="461" y="1441"/>
                  </a:lnTo>
                  <a:lnTo>
                    <a:pt x="458" y="1423"/>
                  </a:lnTo>
                  <a:lnTo>
                    <a:pt x="449" y="1407"/>
                  </a:lnTo>
                  <a:lnTo>
                    <a:pt x="437" y="1395"/>
                  </a:lnTo>
                  <a:lnTo>
                    <a:pt x="421" y="1386"/>
                  </a:lnTo>
                  <a:lnTo>
                    <a:pt x="403" y="1383"/>
                  </a:lnTo>
                  <a:close/>
                  <a:moveTo>
                    <a:pt x="58" y="1383"/>
                  </a:moveTo>
                  <a:lnTo>
                    <a:pt x="40" y="1386"/>
                  </a:lnTo>
                  <a:lnTo>
                    <a:pt x="24" y="1395"/>
                  </a:lnTo>
                  <a:lnTo>
                    <a:pt x="12" y="1407"/>
                  </a:lnTo>
                  <a:lnTo>
                    <a:pt x="3" y="1423"/>
                  </a:lnTo>
                  <a:lnTo>
                    <a:pt x="0" y="1441"/>
                  </a:lnTo>
                  <a:lnTo>
                    <a:pt x="3" y="1460"/>
                  </a:lnTo>
                  <a:lnTo>
                    <a:pt x="12" y="1475"/>
                  </a:lnTo>
                  <a:lnTo>
                    <a:pt x="24" y="1488"/>
                  </a:lnTo>
                  <a:lnTo>
                    <a:pt x="40" y="1495"/>
                  </a:lnTo>
                  <a:lnTo>
                    <a:pt x="58" y="1498"/>
                  </a:lnTo>
                  <a:lnTo>
                    <a:pt x="76" y="1495"/>
                  </a:lnTo>
                  <a:lnTo>
                    <a:pt x="91" y="1488"/>
                  </a:lnTo>
                  <a:lnTo>
                    <a:pt x="104" y="1475"/>
                  </a:lnTo>
                  <a:lnTo>
                    <a:pt x="112" y="1460"/>
                  </a:lnTo>
                  <a:lnTo>
                    <a:pt x="115" y="1441"/>
                  </a:lnTo>
                  <a:lnTo>
                    <a:pt x="112" y="1423"/>
                  </a:lnTo>
                  <a:lnTo>
                    <a:pt x="104" y="1407"/>
                  </a:lnTo>
                  <a:lnTo>
                    <a:pt x="91" y="1395"/>
                  </a:lnTo>
                  <a:lnTo>
                    <a:pt x="76" y="1386"/>
                  </a:lnTo>
                  <a:lnTo>
                    <a:pt x="58" y="1383"/>
                  </a:lnTo>
                  <a:close/>
                  <a:moveTo>
                    <a:pt x="2995" y="1210"/>
                  </a:moveTo>
                  <a:lnTo>
                    <a:pt x="2978" y="1213"/>
                  </a:lnTo>
                  <a:lnTo>
                    <a:pt x="2961" y="1222"/>
                  </a:lnTo>
                  <a:lnTo>
                    <a:pt x="2949" y="1234"/>
                  </a:lnTo>
                  <a:lnTo>
                    <a:pt x="2941" y="1250"/>
                  </a:lnTo>
                  <a:lnTo>
                    <a:pt x="2938" y="1268"/>
                  </a:lnTo>
                  <a:lnTo>
                    <a:pt x="2941" y="1286"/>
                  </a:lnTo>
                  <a:lnTo>
                    <a:pt x="2949" y="1301"/>
                  </a:lnTo>
                  <a:lnTo>
                    <a:pt x="2961" y="1314"/>
                  </a:lnTo>
                  <a:lnTo>
                    <a:pt x="2978" y="1322"/>
                  </a:lnTo>
                  <a:lnTo>
                    <a:pt x="2995" y="1325"/>
                  </a:lnTo>
                  <a:lnTo>
                    <a:pt x="3013" y="1322"/>
                  </a:lnTo>
                  <a:lnTo>
                    <a:pt x="3029" y="1314"/>
                  </a:lnTo>
                  <a:lnTo>
                    <a:pt x="3041" y="1301"/>
                  </a:lnTo>
                  <a:lnTo>
                    <a:pt x="3050" y="1286"/>
                  </a:lnTo>
                  <a:lnTo>
                    <a:pt x="3053" y="1268"/>
                  </a:lnTo>
                  <a:lnTo>
                    <a:pt x="3050" y="1250"/>
                  </a:lnTo>
                  <a:lnTo>
                    <a:pt x="3041" y="1234"/>
                  </a:lnTo>
                  <a:lnTo>
                    <a:pt x="3029" y="1222"/>
                  </a:lnTo>
                  <a:lnTo>
                    <a:pt x="3013" y="1213"/>
                  </a:lnTo>
                  <a:lnTo>
                    <a:pt x="2995" y="1210"/>
                  </a:lnTo>
                  <a:close/>
                  <a:moveTo>
                    <a:pt x="2650" y="1210"/>
                  </a:moveTo>
                  <a:lnTo>
                    <a:pt x="2632" y="1213"/>
                  </a:lnTo>
                  <a:lnTo>
                    <a:pt x="2616" y="1222"/>
                  </a:lnTo>
                  <a:lnTo>
                    <a:pt x="2604" y="1234"/>
                  </a:lnTo>
                  <a:lnTo>
                    <a:pt x="2595" y="1250"/>
                  </a:lnTo>
                  <a:lnTo>
                    <a:pt x="2592" y="1268"/>
                  </a:lnTo>
                  <a:lnTo>
                    <a:pt x="2595" y="1286"/>
                  </a:lnTo>
                  <a:lnTo>
                    <a:pt x="2604" y="1301"/>
                  </a:lnTo>
                  <a:lnTo>
                    <a:pt x="2616" y="1314"/>
                  </a:lnTo>
                  <a:lnTo>
                    <a:pt x="2632" y="1322"/>
                  </a:lnTo>
                  <a:lnTo>
                    <a:pt x="2650" y="1325"/>
                  </a:lnTo>
                  <a:lnTo>
                    <a:pt x="2668" y="1322"/>
                  </a:lnTo>
                  <a:lnTo>
                    <a:pt x="2683" y="1314"/>
                  </a:lnTo>
                  <a:lnTo>
                    <a:pt x="2696" y="1301"/>
                  </a:lnTo>
                  <a:lnTo>
                    <a:pt x="2704" y="1286"/>
                  </a:lnTo>
                  <a:lnTo>
                    <a:pt x="2707" y="1268"/>
                  </a:lnTo>
                  <a:lnTo>
                    <a:pt x="2704" y="1250"/>
                  </a:lnTo>
                  <a:lnTo>
                    <a:pt x="2696" y="1234"/>
                  </a:lnTo>
                  <a:lnTo>
                    <a:pt x="2683" y="1222"/>
                  </a:lnTo>
                  <a:lnTo>
                    <a:pt x="2668" y="1213"/>
                  </a:lnTo>
                  <a:lnTo>
                    <a:pt x="2650" y="1210"/>
                  </a:lnTo>
                  <a:close/>
                  <a:moveTo>
                    <a:pt x="922" y="1210"/>
                  </a:moveTo>
                  <a:lnTo>
                    <a:pt x="904" y="1213"/>
                  </a:lnTo>
                  <a:lnTo>
                    <a:pt x="888" y="1222"/>
                  </a:lnTo>
                  <a:lnTo>
                    <a:pt x="876" y="1234"/>
                  </a:lnTo>
                  <a:lnTo>
                    <a:pt x="867" y="1250"/>
                  </a:lnTo>
                  <a:lnTo>
                    <a:pt x="864" y="1268"/>
                  </a:lnTo>
                  <a:lnTo>
                    <a:pt x="867" y="1286"/>
                  </a:lnTo>
                  <a:lnTo>
                    <a:pt x="876" y="1301"/>
                  </a:lnTo>
                  <a:lnTo>
                    <a:pt x="888" y="1314"/>
                  </a:lnTo>
                  <a:lnTo>
                    <a:pt x="904" y="1322"/>
                  </a:lnTo>
                  <a:lnTo>
                    <a:pt x="922" y="1325"/>
                  </a:lnTo>
                  <a:lnTo>
                    <a:pt x="940" y="1322"/>
                  </a:lnTo>
                  <a:lnTo>
                    <a:pt x="955" y="1314"/>
                  </a:lnTo>
                  <a:lnTo>
                    <a:pt x="968" y="1301"/>
                  </a:lnTo>
                  <a:lnTo>
                    <a:pt x="976" y="1286"/>
                  </a:lnTo>
                  <a:lnTo>
                    <a:pt x="979" y="1268"/>
                  </a:lnTo>
                  <a:lnTo>
                    <a:pt x="976" y="1250"/>
                  </a:lnTo>
                  <a:lnTo>
                    <a:pt x="968" y="1234"/>
                  </a:lnTo>
                  <a:lnTo>
                    <a:pt x="955" y="1222"/>
                  </a:lnTo>
                  <a:lnTo>
                    <a:pt x="940" y="1213"/>
                  </a:lnTo>
                  <a:lnTo>
                    <a:pt x="922" y="1210"/>
                  </a:lnTo>
                  <a:close/>
                  <a:moveTo>
                    <a:pt x="576" y="1210"/>
                  </a:moveTo>
                  <a:lnTo>
                    <a:pt x="558" y="1213"/>
                  </a:lnTo>
                  <a:lnTo>
                    <a:pt x="543" y="1222"/>
                  </a:lnTo>
                  <a:lnTo>
                    <a:pt x="530" y="1234"/>
                  </a:lnTo>
                  <a:lnTo>
                    <a:pt x="522" y="1250"/>
                  </a:lnTo>
                  <a:lnTo>
                    <a:pt x="519" y="1268"/>
                  </a:lnTo>
                  <a:lnTo>
                    <a:pt x="522" y="1286"/>
                  </a:lnTo>
                  <a:lnTo>
                    <a:pt x="530" y="1301"/>
                  </a:lnTo>
                  <a:lnTo>
                    <a:pt x="543" y="1314"/>
                  </a:lnTo>
                  <a:lnTo>
                    <a:pt x="558" y="1322"/>
                  </a:lnTo>
                  <a:lnTo>
                    <a:pt x="576" y="1325"/>
                  </a:lnTo>
                  <a:lnTo>
                    <a:pt x="594" y="1322"/>
                  </a:lnTo>
                  <a:lnTo>
                    <a:pt x="610" y="1314"/>
                  </a:lnTo>
                  <a:lnTo>
                    <a:pt x="622" y="1301"/>
                  </a:lnTo>
                  <a:lnTo>
                    <a:pt x="631" y="1286"/>
                  </a:lnTo>
                  <a:lnTo>
                    <a:pt x="634" y="1268"/>
                  </a:lnTo>
                  <a:lnTo>
                    <a:pt x="631" y="1250"/>
                  </a:lnTo>
                  <a:lnTo>
                    <a:pt x="622" y="1234"/>
                  </a:lnTo>
                  <a:lnTo>
                    <a:pt x="610" y="1222"/>
                  </a:lnTo>
                  <a:lnTo>
                    <a:pt x="594" y="1213"/>
                  </a:lnTo>
                  <a:lnTo>
                    <a:pt x="576" y="1210"/>
                  </a:lnTo>
                  <a:close/>
                  <a:moveTo>
                    <a:pt x="231" y="1210"/>
                  </a:moveTo>
                  <a:lnTo>
                    <a:pt x="213" y="1213"/>
                  </a:lnTo>
                  <a:lnTo>
                    <a:pt x="197" y="1222"/>
                  </a:lnTo>
                  <a:lnTo>
                    <a:pt x="185" y="1234"/>
                  </a:lnTo>
                  <a:lnTo>
                    <a:pt x="176" y="1250"/>
                  </a:lnTo>
                  <a:lnTo>
                    <a:pt x="173" y="1268"/>
                  </a:lnTo>
                  <a:lnTo>
                    <a:pt x="176" y="1286"/>
                  </a:lnTo>
                  <a:lnTo>
                    <a:pt x="185" y="1301"/>
                  </a:lnTo>
                  <a:lnTo>
                    <a:pt x="197" y="1314"/>
                  </a:lnTo>
                  <a:lnTo>
                    <a:pt x="213" y="1322"/>
                  </a:lnTo>
                  <a:lnTo>
                    <a:pt x="231" y="1325"/>
                  </a:lnTo>
                  <a:lnTo>
                    <a:pt x="248" y="1322"/>
                  </a:lnTo>
                  <a:lnTo>
                    <a:pt x="265" y="1314"/>
                  </a:lnTo>
                  <a:lnTo>
                    <a:pt x="277" y="1301"/>
                  </a:lnTo>
                  <a:lnTo>
                    <a:pt x="285" y="1286"/>
                  </a:lnTo>
                  <a:lnTo>
                    <a:pt x="288" y="1268"/>
                  </a:lnTo>
                  <a:lnTo>
                    <a:pt x="285" y="1250"/>
                  </a:lnTo>
                  <a:lnTo>
                    <a:pt x="277" y="1234"/>
                  </a:lnTo>
                  <a:lnTo>
                    <a:pt x="265" y="1222"/>
                  </a:lnTo>
                  <a:lnTo>
                    <a:pt x="248" y="1213"/>
                  </a:lnTo>
                  <a:lnTo>
                    <a:pt x="231" y="1210"/>
                  </a:lnTo>
                  <a:close/>
                  <a:moveTo>
                    <a:pt x="3168" y="1037"/>
                  </a:moveTo>
                  <a:lnTo>
                    <a:pt x="3150" y="1041"/>
                  </a:lnTo>
                  <a:lnTo>
                    <a:pt x="3135" y="1049"/>
                  </a:lnTo>
                  <a:lnTo>
                    <a:pt x="3122" y="1061"/>
                  </a:lnTo>
                  <a:lnTo>
                    <a:pt x="3114" y="1077"/>
                  </a:lnTo>
                  <a:lnTo>
                    <a:pt x="3111" y="1095"/>
                  </a:lnTo>
                  <a:lnTo>
                    <a:pt x="3114" y="1113"/>
                  </a:lnTo>
                  <a:lnTo>
                    <a:pt x="3122" y="1130"/>
                  </a:lnTo>
                  <a:lnTo>
                    <a:pt x="3135" y="1142"/>
                  </a:lnTo>
                  <a:lnTo>
                    <a:pt x="3150" y="1149"/>
                  </a:lnTo>
                  <a:lnTo>
                    <a:pt x="3168" y="1153"/>
                  </a:lnTo>
                  <a:lnTo>
                    <a:pt x="3186" y="1149"/>
                  </a:lnTo>
                  <a:lnTo>
                    <a:pt x="3202" y="1142"/>
                  </a:lnTo>
                  <a:lnTo>
                    <a:pt x="3214" y="1130"/>
                  </a:lnTo>
                  <a:lnTo>
                    <a:pt x="3223" y="1113"/>
                  </a:lnTo>
                  <a:lnTo>
                    <a:pt x="3226" y="1095"/>
                  </a:lnTo>
                  <a:lnTo>
                    <a:pt x="3223" y="1077"/>
                  </a:lnTo>
                  <a:lnTo>
                    <a:pt x="3214" y="1061"/>
                  </a:lnTo>
                  <a:lnTo>
                    <a:pt x="3202" y="1049"/>
                  </a:lnTo>
                  <a:lnTo>
                    <a:pt x="3186" y="1041"/>
                  </a:lnTo>
                  <a:lnTo>
                    <a:pt x="3168" y="1037"/>
                  </a:lnTo>
                  <a:close/>
                  <a:moveTo>
                    <a:pt x="2823" y="1037"/>
                  </a:moveTo>
                  <a:lnTo>
                    <a:pt x="2805" y="1041"/>
                  </a:lnTo>
                  <a:lnTo>
                    <a:pt x="2789" y="1049"/>
                  </a:lnTo>
                  <a:lnTo>
                    <a:pt x="2777" y="1061"/>
                  </a:lnTo>
                  <a:lnTo>
                    <a:pt x="2768" y="1077"/>
                  </a:lnTo>
                  <a:lnTo>
                    <a:pt x="2765" y="1095"/>
                  </a:lnTo>
                  <a:lnTo>
                    <a:pt x="2768" y="1113"/>
                  </a:lnTo>
                  <a:lnTo>
                    <a:pt x="2777" y="1130"/>
                  </a:lnTo>
                  <a:lnTo>
                    <a:pt x="2789" y="1142"/>
                  </a:lnTo>
                  <a:lnTo>
                    <a:pt x="2805" y="1149"/>
                  </a:lnTo>
                  <a:lnTo>
                    <a:pt x="2823" y="1153"/>
                  </a:lnTo>
                  <a:lnTo>
                    <a:pt x="2840" y="1149"/>
                  </a:lnTo>
                  <a:lnTo>
                    <a:pt x="2857" y="1142"/>
                  </a:lnTo>
                  <a:lnTo>
                    <a:pt x="2869" y="1130"/>
                  </a:lnTo>
                  <a:lnTo>
                    <a:pt x="2877" y="1113"/>
                  </a:lnTo>
                  <a:lnTo>
                    <a:pt x="2880" y="1095"/>
                  </a:lnTo>
                  <a:lnTo>
                    <a:pt x="2877" y="1077"/>
                  </a:lnTo>
                  <a:lnTo>
                    <a:pt x="2869" y="1061"/>
                  </a:lnTo>
                  <a:lnTo>
                    <a:pt x="2857" y="1049"/>
                  </a:lnTo>
                  <a:lnTo>
                    <a:pt x="2840" y="1041"/>
                  </a:lnTo>
                  <a:lnTo>
                    <a:pt x="2823" y="1037"/>
                  </a:lnTo>
                  <a:close/>
                  <a:moveTo>
                    <a:pt x="2477" y="1037"/>
                  </a:moveTo>
                  <a:lnTo>
                    <a:pt x="2459" y="1041"/>
                  </a:lnTo>
                  <a:lnTo>
                    <a:pt x="2443" y="1049"/>
                  </a:lnTo>
                  <a:lnTo>
                    <a:pt x="2431" y="1061"/>
                  </a:lnTo>
                  <a:lnTo>
                    <a:pt x="2423" y="1077"/>
                  </a:lnTo>
                  <a:lnTo>
                    <a:pt x="2419" y="1095"/>
                  </a:lnTo>
                  <a:lnTo>
                    <a:pt x="2423" y="1113"/>
                  </a:lnTo>
                  <a:lnTo>
                    <a:pt x="2431" y="1130"/>
                  </a:lnTo>
                  <a:lnTo>
                    <a:pt x="2443" y="1142"/>
                  </a:lnTo>
                  <a:lnTo>
                    <a:pt x="2459" y="1149"/>
                  </a:lnTo>
                  <a:lnTo>
                    <a:pt x="2477" y="1153"/>
                  </a:lnTo>
                  <a:lnTo>
                    <a:pt x="2495" y="1149"/>
                  </a:lnTo>
                  <a:lnTo>
                    <a:pt x="2511" y="1142"/>
                  </a:lnTo>
                  <a:lnTo>
                    <a:pt x="2523" y="1130"/>
                  </a:lnTo>
                  <a:lnTo>
                    <a:pt x="2531" y="1113"/>
                  </a:lnTo>
                  <a:lnTo>
                    <a:pt x="2535" y="1095"/>
                  </a:lnTo>
                  <a:lnTo>
                    <a:pt x="2531" y="1077"/>
                  </a:lnTo>
                  <a:lnTo>
                    <a:pt x="2523" y="1061"/>
                  </a:lnTo>
                  <a:lnTo>
                    <a:pt x="2511" y="1049"/>
                  </a:lnTo>
                  <a:lnTo>
                    <a:pt x="2495" y="1041"/>
                  </a:lnTo>
                  <a:lnTo>
                    <a:pt x="2477" y="1037"/>
                  </a:lnTo>
                  <a:close/>
                  <a:moveTo>
                    <a:pt x="749" y="1037"/>
                  </a:moveTo>
                  <a:lnTo>
                    <a:pt x="731" y="1041"/>
                  </a:lnTo>
                  <a:lnTo>
                    <a:pt x="715" y="1049"/>
                  </a:lnTo>
                  <a:lnTo>
                    <a:pt x="703" y="1061"/>
                  </a:lnTo>
                  <a:lnTo>
                    <a:pt x="695" y="1077"/>
                  </a:lnTo>
                  <a:lnTo>
                    <a:pt x="691" y="1095"/>
                  </a:lnTo>
                  <a:lnTo>
                    <a:pt x="695" y="1113"/>
                  </a:lnTo>
                  <a:lnTo>
                    <a:pt x="703" y="1130"/>
                  </a:lnTo>
                  <a:lnTo>
                    <a:pt x="715" y="1142"/>
                  </a:lnTo>
                  <a:lnTo>
                    <a:pt x="731" y="1149"/>
                  </a:lnTo>
                  <a:lnTo>
                    <a:pt x="749" y="1153"/>
                  </a:lnTo>
                  <a:lnTo>
                    <a:pt x="767" y="1149"/>
                  </a:lnTo>
                  <a:lnTo>
                    <a:pt x="783" y="1142"/>
                  </a:lnTo>
                  <a:lnTo>
                    <a:pt x="795" y="1130"/>
                  </a:lnTo>
                  <a:lnTo>
                    <a:pt x="803" y="1113"/>
                  </a:lnTo>
                  <a:lnTo>
                    <a:pt x="807" y="1095"/>
                  </a:lnTo>
                  <a:lnTo>
                    <a:pt x="803" y="1077"/>
                  </a:lnTo>
                  <a:lnTo>
                    <a:pt x="795" y="1061"/>
                  </a:lnTo>
                  <a:lnTo>
                    <a:pt x="783" y="1049"/>
                  </a:lnTo>
                  <a:lnTo>
                    <a:pt x="767" y="1041"/>
                  </a:lnTo>
                  <a:lnTo>
                    <a:pt x="749" y="1037"/>
                  </a:lnTo>
                  <a:close/>
                  <a:moveTo>
                    <a:pt x="403" y="1037"/>
                  </a:moveTo>
                  <a:lnTo>
                    <a:pt x="386" y="1041"/>
                  </a:lnTo>
                  <a:lnTo>
                    <a:pt x="369" y="1049"/>
                  </a:lnTo>
                  <a:lnTo>
                    <a:pt x="357" y="1061"/>
                  </a:lnTo>
                  <a:lnTo>
                    <a:pt x="349" y="1077"/>
                  </a:lnTo>
                  <a:lnTo>
                    <a:pt x="346" y="1095"/>
                  </a:lnTo>
                  <a:lnTo>
                    <a:pt x="349" y="1113"/>
                  </a:lnTo>
                  <a:lnTo>
                    <a:pt x="357" y="1130"/>
                  </a:lnTo>
                  <a:lnTo>
                    <a:pt x="369" y="1142"/>
                  </a:lnTo>
                  <a:lnTo>
                    <a:pt x="386" y="1149"/>
                  </a:lnTo>
                  <a:lnTo>
                    <a:pt x="403" y="1153"/>
                  </a:lnTo>
                  <a:lnTo>
                    <a:pt x="421" y="1149"/>
                  </a:lnTo>
                  <a:lnTo>
                    <a:pt x="437" y="1142"/>
                  </a:lnTo>
                  <a:lnTo>
                    <a:pt x="449" y="1130"/>
                  </a:lnTo>
                  <a:lnTo>
                    <a:pt x="458" y="1113"/>
                  </a:lnTo>
                  <a:lnTo>
                    <a:pt x="461" y="1095"/>
                  </a:lnTo>
                  <a:lnTo>
                    <a:pt x="458" y="1077"/>
                  </a:lnTo>
                  <a:lnTo>
                    <a:pt x="449" y="1061"/>
                  </a:lnTo>
                  <a:lnTo>
                    <a:pt x="437" y="1049"/>
                  </a:lnTo>
                  <a:lnTo>
                    <a:pt x="421" y="1041"/>
                  </a:lnTo>
                  <a:lnTo>
                    <a:pt x="403" y="1037"/>
                  </a:lnTo>
                  <a:close/>
                  <a:moveTo>
                    <a:pt x="58" y="1037"/>
                  </a:moveTo>
                  <a:lnTo>
                    <a:pt x="40" y="1041"/>
                  </a:lnTo>
                  <a:lnTo>
                    <a:pt x="24" y="1049"/>
                  </a:lnTo>
                  <a:lnTo>
                    <a:pt x="12" y="1061"/>
                  </a:lnTo>
                  <a:lnTo>
                    <a:pt x="3" y="1077"/>
                  </a:lnTo>
                  <a:lnTo>
                    <a:pt x="0" y="1095"/>
                  </a:lnTo>
                  <a:lnTo>
                    <a:pt x="3" y="1113"/>
                  </a:lnTo>
                  <a:lnTo>
                    <a:pt x="12" y="1130"/>
                  </a:lnTo>
                  <a:lnTo>
                    <a:pt x="24" y="1142"/>
                  </a:lnTo>
                  <a:lnTo>
                    <a:pt x="40" y="1149"/>
                  </a:lnTo>
                  <a:lnTo>
                    <a:pt x="58" y="1153"/>
                  </a:lnTo>
                  <a:lnTo>
                    <a:pt x="76" y="1149"/>
                  </a:lnTo>
                  <a:lnTo>
                    <a:pt x="91" y="1142"/>
                  </a:lnTo>
                  <a:lnTo>
                    <a:pt x="104" y="1130"/>
                  </a:lnTo>
                  <a:lnTo>
                    <a:pt x="112" y="1113"/>
                  </a:lnTo>
                  <a:lnTo>
                    <a:pt x="115" y="1095"/>
                  </a:lnTo>
                  <a:lnTo>
                    <a:pt x="112" y="1077"/>
                  </a:lnTo>
                  <a:lnTo>
                    <a:pt x="104" y="1061"/>
                  </a:lnTo>
                  <a:lnTo>
                    <a:pt x="91" y="1049"/>
                  </a:lnTo>
                  <a:lnTo>
                    <a:pt x="76" y="1041"/>
                  </a:lnTo>
                  <a:lnTo>
                    <a:pt x="58" y="1037"/>
                  </a:lnTo>
                  <a:close/>
                  <a:moveTo>
                    <a:pt x="2995" y="865"/>
                  </a:moveTo>
                  <a:lnTo>
                    <a:pt x="2978" y="868"/>
                  </a:lnTo>
                  <a:lnTo>
                    <a:pt x="2961" y="876"/>
                  </a:lnTo>
                  <a:lnTo>
                    <a:pt x="2949" y="889"/>
                  </a:lnTo>
                  <a:lnTo>
                    <a:pt x="2941" y="904"/>
                  </a:lnTo>
                  <a:lnTo>
                    <a:pt x="2938" y="922"/>
                  </a:lnTo>
                  <a:lnTo>
                    <a:pt x="2941" y="941"/>
                  </a:lnTo>
                  <a:lnTo>
                    <a:pt x="2949" y="957"/>
                  </a:lnTo>
                  <a:lnTo>
                    <a:pt x="2961" y="968"/>
                  </a:lnTo>
                  <a:lnTo>
                    <a:pt x="2978" y="977"/>
                  </a:lnTo>
                  <a:lnTo>
                    <a:pt x="2995" y="980"/>
                  </a:lnTo>
                  <a:lnTo>
                    <a:pt x="3013" y="977"/>
                  </a:lnTo>
                  <a:lnTo>
                    <a:pt x="3029" y="968"/>
                  </a:lnTo>
                  <a:lnTo>
                    <a:pt x="3041" y="957"/>
                  </a:lnTo>
                  <a:lnTo>
                    <a:pt x="3050" y="941"/>
                  </a:lnTo>
                  <a:lnTo>
                    <a:pt x="3053" y="922"/>
                  </a:lnTo>
                  <a:lnTo>
                    <a:pt x="3050" y="904"/>
                  </a:lnTo>
                  <a:lnTo>
                    <a:pt x="3041" y="889"/>
                  </a:lnTo>
                  <a:lnTo>
                    <a:pt x="3029" y="876"/>
                  </a:lnTo>
                  <a:lnTo>
                    <a:pt x="3013" y="868"/>
                  </a:lnTo>
                  <a:lnTo>
                    <a:pt x="2995" y="865"/>
                  </a:lnTo>
                  <a:close/>
                  <a:moveTo>
                    <a:pt x="2650" y="865"/>
                  </a:moveTo>
                  <a:lnTo>
                    <a:pt x="2632" y="868"/>
                  </a:lnTo>
                  <a:lnTo>
                    <a:pt x="2616" y="876"/>
                  </a:lnTo>
                  <a:lnTo>
                    <a:pt x="2604" y="889"/>
                  </a:lnTo>
                  <a:lnTo>
                    <a:pt x="2595" y="904"/>
                  </a:lnTo>
                  <a:lnTo>
                    <a:pt x="2592" y="922"/>
                  </a:lnTo>
                  <a:lnTo>
                    <a:pt x="2595" y="941"/>
                  </a:lnTo>
                  <a:lnTo>
                    <a:pt x="2604" y="957"/>
                  </a:lnTo>
                  <a:lnTo>
                    <a:pt x="2616" y="968"/>
                  </a:lnTo>
                  <a:lnTo>
                    <a:pt x="2632" y="977"/>
                  </a:lnTo>
                  <a:lnTo>
                    <a:pt x="2650" y="980"/>
                  </a:lnTo>
                  <a:lnTo>
                    <a:pt x="2668" y="977"/>
                  </a:lnTo>
                  <a:lnTo>
                    <a:pt x="2683" y="968"/>
                  </a:lnTo>
                  <a:lnTo>
                    <a:pt x="2696" y="957"/>
                  </a:lnTo>
                  <a:lnTo>
                    <a:pt x="2704" y="941"/>
                  </a:lnTo>
                  <a:lnTo>
                    <a:pt x="2707" y="922"/>
                  </a:lnTo>
                  <a:lnTo>
                    <a:pt x="2704" y="904"/>
                  </a:lnTo>
                  <a:lnTo>
                    <a:pt x="2696" y="889"/>
                  </a:lnTo>
                  <a:lnTo>
                    <a:pt x="2683" y="876"/>
                  </a:lnTo>
                  <a:lnTo>
                    <a:pt x="2668" y="868"/>
                  </a:lnTo>
                  <a:lnTo>
                    <a:pt x="2650" y="865"/>
                  </a:lnTo>
                  <a:close/>
                  <a:moveTo>
                    <a:pt x="576" y="865"/>
                  </a:moveTo>
                  <a:lnTo>
                    <a:pt x="558" y="868"/>
                  </a:lnTo>
                  <a:lnTo>
                    <a:pt x="543" y="876"/>
                  </a:lnTo>
                  <a:lnTo>
                    <a:pt x="530" y="889"/>
                  </a:lnTo>
                  <a:lnTo>
                    <a:pt x="522" y="904"/>
                  </a:lnTo>
                  <a:lnTo>
                    <a:pt x="519" y="922"/>
                  </a:lnTo>
                  <a:lnTo>
                    <a:pt x="522" y="941"/>
                  </a:lnTo>
                  <a:lnTo>
                    <a:pt x="530" y="957"/>
                  </a:lnTo>
                  <a:lnTo>
                    <a:pt x="543" y="968"/>
                  </a:lnTo>
                  <a:lnTo>
                    <a:pt x="558" y="977"/>
                  </a:lnTo>
                  <a:lnTo>
                    <a:pt x="576" y="980"/>
                  </a:lnTo>
                  <a:lnTo>
                    <a:pt x="594" y="977"/>
                  </a:lnTo>
                  <a:lnTo>
                    <a:pt x="610" y="968"/>
                  </a:lnTo>
                  <a:lnTo>
                    <a:pt x="622" y="957"/>
                  </a:lnTo>
                  <a:lnTo>
                    <a:pt x="631" y="941"/>
                  </a:lnTo>
                  <a:lnTo>
                    <a:pt x="634" y="922"/>
                  </a:lnTo>
                  <a:lnTo>
                    <a:pt x="631" y="904"/>
                  </a:lnTo>
                  <a:lnTo>
                    <a:pt x="622" y="889"/>
                  </a:lnTo>
                  <a:lnTo>
                    <a:pt x="610" y="876"/>
                  </a:lnTo>
                  <a:lnTo>
                    <a:pt x="594" y="868"/>
                  </a:lnTo>
                  <a:lnTo>
                    <a:pt x="576" y="865"/>
                  </a:lnTo>
                  <a:close/>
                  <a:moveTo>
                    <a:pt x="231" y="865"/>
                  </a:moveTo>
                  <a:lnTo>
                    <a:pt x="213" y="868"/>
                  </a:lnTo>
                  <a:lnTo>
                    <a:pt x="197" y="876"/>
                  </a:lnTo>
                  <a:lnTo>
                    <a:pt x="185" y="889"/>
                  </a:lnTo>
                  <a:lnTo>
                    <a:pt x="176" y="904"/>
                  </a:lnTo>
                  <a:lnTo>
                    <a:pt x="173" y="922"/>
                  </a:lnTo>
                  <a:lnTo>
                    <a:pt x="176" y="941"/>
                  </a:lnTo>
                  <a:lnTo>
                    <a:pt x="185" y="957"/>
                  </a:lnTo>
                  <a:lnTo>
                    <a:pt x="197" y="968"/>
                  </a:lnTo>
                  <a:lnTo>
                    <a:pt x="213" y="977"/>
                  </a:lnTo>
                  <a:lnTo>
                    <a:pt x="231" y="980"/>
                  </a:lnTo>
                  <a:lnTo>
                    <a:pt x="248" y="977"/>
                  </a:lnTo>
                  <a:lnTo>
                    <a:pt x="265" y="968"/>
                  </a:lnTo>
                  <a:lnTo>
                    <a:pt x="277" y="957"/>
                  </a:lnTo>
                  <a:lnTo>
                    <a:pt x="285" y="941"/>
                  </a:lnTo>
                  <a:lnTo>
                    <a:pt x="288" y="922"/>
                  </a:lnTo>
                  <a:lnTo>
                    <a:pt x="285" y="904"/>
                  </a:lnTo>
                  <a:lnTo>
                    <a:pt x="277" y="889"/>
                  </a:lnTo>
                  <a:lnTo>
                    <a:pt x="265" y="876"/>
                  </a:lnTo>
                  <a:lnTo>
                    <a:pt x="248" y="868"/>
                  </a:lnTo>
                  <a:lnTo>
                    <a:pt x="231" y="865"/>
                  </a:lnTo>
                  <a:close/>
                  <a:moveTo>
                    <a:pt x="3168" y="692"/>
                  </a:moveTo>
                  <a:lnTo>
                    <a:pt x="3150" y="695"/>
                  </a:lnTo>
                  <a:lnTo>
                    <a:pt x="3135" y="703"/>
                  </a:lnTo>
                  <a:lnTo>
                    <a:pt x="3122" y="716"/>
                  </a:lnTo>
                  <a:lnTo>
                    <a:pt x="3114" y="731"/>
                  </a:lnTo>
                  <a:lnTo>
                    <a:pt x="3111" y="749"/>
                  </a:lnTo>
                  <a:lnTo>
                    <a:pt x="3114" y="767"/>
                  </a:lnTo>
                  <a:lnTo>
                    <a:pt x="3122" y="784"/>
                  </a:lnTo>
                  <a:lnTo>
                    <a:pt x="3135" y="795"/>
                  </a:lnTo>
                  <a:lnTo>
                    <a:pt x="3150" y="804"/>
                  </a:lnTo>
                  <a:lnTo>
                    <a:pt x="3168" y="807"/>
                  </a:lnTo>
                  <a:lnTo>
                    <a:pt x="3186" y="804"/>
                  </a:lnTo>
                  <a:lnTo>
                    <a:pt x="3202" y="795"/>
                  </a:lnTo>
                  <a:lnTo>
                    <a:pt x="3214" y="784"/>
                  </a:lnTo>
                  <a:lnTo>
                    <a:pt x="3223" y="767"/>
                  </a:lnTo>
                  <a:lnTo>
                    <a:pt x="3226" y="749"/>
                  </a:lnTo>
                  <a:lnTo>
                    <a:pt x="3223" y="731"/>
                  </a:lnTo>
                  <a:lnTo>
                    <a:pt x="3214" y="716"/>
                  </a:lnTo>
                  <a:lnTo>
                    <a:pt x="3202" y="703"/>
                  </a:lnTo>
                  <a:lnTo>
                    <a:pt x="3186" y="695"/>
                  </a:lnTo>
                  <a:lnTo>
                    <a:pt x="3168" y="692"/>
                  </a:lnTo>
                  <a:close/>
                  <a:moveTo>
                    <a:pt x="2823" y="692"/>
                  </a:moveTo>
                  <a:lnTo>
                    <a:pt x="2805" y="695"/>
                  </a:lnTo>
                  <a:lnTo>
                    <a:pt x="2789" y="703"/>
                  </a:lnTo>
                  <a:lnTo>
                    <a:pt x="2777" y="716"/>
                  </a:lnTo>
                  <a:lnTo>
                    <a:pt x="2768" y="731"/>
                  </a:lnTo>
                  <a:lnTo>
                    <a:pt x="2765" y="749"/>
                  </a:lnTo>
                  <a:lnTo>
                    <a:pt x="2768" y="767"/>
                  </a:lnTo>
                  <a:lnTo>
                    <a:pt x="2777" y="784"/>
                  </a:lnTo>
                  <a:lnTo>
                    <a:pt x="2789" y="795"/>
                  </a:lnTo>
                  <a:lnTo>
                    <a:pt x="2805" y="804"/>
                  </a:lnTo>
                  <a:lnTo>
                    <a:pt x="2823" y="807"/>
                  </a:lnTo>
                  <a:lnTo>
                    <a:pt x="2840" y="804"/>
                  </a:lnTo>
                  <a:lnTo>
                    <a:pt x="2857" y="795"/>
                  </a:lnTo>
                  <a:lnTo>
                    <a:pt x="2869" y="784"/>
                  </a:lnTo>
                  <a:lnTo>
                    <a:pt x="2877" y="767"/>
                  </a:lnTo>
                  <a:lnTo>
                    <a:pt x="2880" y="749"/>
                  </a:lnTo>
                  <a:lnTo>
                    <a:pt x="2877" y="731"/>
                  </a:lnTo>
                  <a:lnTo>
                    <a:pt x="2869" y="716"/>
                  </a:lnTo>
                  <a:lnTo>
                    <a:pt x="2857" y="703"/>
                  </a:lnTo>
                  <a:lnTo>
                    <a:pt x="2840" y="695"/>
                  </a:lnTo>
                  <a:lnTo>
                    <a:pt x="2823" y="692"/>
                  </a:lnTo>
                  <a:close/>
                  <a:moveTo>
                    <a:pt x="749" y="692"/>
                  </a:moveTo>
                  <a:lnTo>
                    <a:pt x="731" y="695"/>
                  </a:lnTo>
                  <a:lnTo>
                    <a:pt x="715" y="703"/>
                  </a:lnTo>
                  <a:lnTo>
                    <a:pt x="703" y="716"/>
                  </a:lnTo>
                  <a:lnTo>
                    <a:pt x="695" y="731"/>
                  </a:lnTo>
                  <a:lnTo>
                    <a:pt x="691" y="749"/>
                  </a:lnTo>
                  <a:lnTo>
                    <a:pt x="695" y="767"/>
                  </a:lnTo>
                  <a:lnTo>
                    <a:pt x="703" y="784"/>
                  </a:lnTo>
                  <a:lnTo>
                    <a:pt x="715" y="795"/>
                  </a:lnTo>
                  <a:lnTo>
                    <a:pt x="731" y="804"/>
                  </a:lnTo>
                  <a:lnTo>
                    <a:pt x="749" y="807"/>
                  </a:lnTo>
                  <a:lnTo>
                    <a:pt x="767" y="804"/>
                  </a:lnTo>
                  <a:lnTo>
                    <a:pt x="783" y="795"/>
                  </a:lnTo>
                  <a:lnTo>
                    <a:pt x="795" y="784"/>
                  </a:lnTo>
                  <a:lnTo>
                    <a:pt x="803" y="767"/>
                  </a:lnTo>
                  <a:lnTo>
                    <a:pt x="807" y="749"/>
                  </a:lnTo>
                  <a:lnTo>
                    <a:pt x="803" y="731"/>
                  </a:lnTo>
                  <a:lnTo>
                    <a:pt x="795" y="716"/>
                  </a:lnTo>
                  <a:lnTo>
                    <a:pt x="783" y="703"/>
                  </a:lnTo>
                  <a:lnTo>
                    <a:pt x="767" y="695"/>
                  </a:lnTo>
                  <a:lnTo>
                    <a:pt x="749" y="692"/>
                  </a:lnTo>
                  <a:close/>
                  <a:moveTo>
                    <a:pt x="403" y="692"/>
                  </a:moveTo>
                  <a:lnTo>
                    <a:pt x="386" y="695"/>
                  </a:lnTo>
                  <a:lnTo>
                    <a:pt x="369" y="703"/>
                  </a:lnTo>
                  <a:lnTo>
                    <a:pt x="357" y="716"/>
                  </a:lnTo>
                  <a:lnTo>
                    <a:pt x="349" y="731"/>
                  </a:lnTo>
                  <a:lnTo>
                    <a:pt x="346" y="749"/>
                  </a:lnTo>
                  <a:lnTo>
                    <a:pt x="349" y="767"/>
                  </a:lnTo>
                  <a:lnTo>
                    <a:pt x="357" y="784"/>
                  </a:lnTo>
                  <a:lnTo>
                    <a:pt x="369" y="795"/>
                  </a:lnTo>
                  <a:lnTo>
                    <a:pt x="386" y="804"/>
                  </a:lnTo>
                  <a:lnTo>
                    <a:pt x="403" y="807"/>
                  </a:lnTo>
                  <a:lnTo>
                    <a:pt x="421" y="804"/>
                  </a:lnTo>
                  <a:lnTo>
                    <a:pt x="437" y="795"/>
                  </a:lnTo>
                  <a:lnTo>
                    <a:pt x="449" y="784"/>
                  </a:lnTo>
                  <a:lnTo>
                    <a:pt x="458" y="767"/>
                  </a:lnTo>
                  <a:lnTo>
                    <a:pt x="461" y="749"/>
                  </a:lnTo>
                  <a:lnTo>
                    <a:pt x="458" y="731"/>
                  </a:lnTo>
                  <a:lnTo>
                    <a:pt x="449" y="716"/>
                  </a:lnTo>
                  <a:lnTo>
                    <a:pt x="437" y="703"/>
                  </a:lnTo>
                  <a:lnTo>
                    <a:pt x="421" y="695"/>
                  </a:lnTo>
                  <a:lnTo>
                    <a:pt x="403" y="692"/>
                  </a:lnTo>
                  <a:close/>
                  <a:moveTo>
                    <a:pt x="58" y="692"/>
                  </a:moveTo>
                  <a:lnTo>
                    <a:pt x="40" y="695"/>
                  </a:lnTo>
                  <a:lnTo>
                    <a:pt x="24" y="703"/>
                  </a:lnTo>
                  <a:lnTo>
                    <a:pt x="12" y="716"/>
                  </a:lnTo>
                  <a:lnTo>
                    <a:pt x="3" y="731"/>
                  </a:lnTo>
                  <a:lnTo>
                    <a:pt x="0" y="749"/>
                  </a:lnTo>
                  <a:lnTo>
                    <a:pt x="3" y="767"/>
                  </a:lnTo>
                  <a:lnTo>
                    <a:pt x="12" y="784"/>
                  </a:lnTo>
                  <a:lnTo>
                    <a:pt x="24" y="795"/>
                  </a:lnTo>
                  <a:lnTo>
                    <a:pt x="40" y="804"/>
                  </a:lnTo>
                  <a:lnTo>
                    <a:pt x="58" y="807"/>
                  </a:lnTo>
                  <a:lnTo>
                    <a:pt x="76" y="804"/>
                  </a:lnTo>
                  <a:lnTo>
                    <a:pt x="91" y="795"/>
                  </a:lnTo>
                  <a:lnTo>
                    <a:pt x="104" y="784"/>
                  </a:lnTo>
                  <a:lnTo>
                    <a:pt x="112" y="767"/>
                  </a:lnTo>
                  <a:lnTo>
                    <a:pt x="115" y="749"/>
                  </a:lnTo>
                  <a:lnTo>
                    <a:pt x="112" y="731"/>
                  </a:lnTo>
                  <a:lnTo>
                    <a:pt x="104" y="716"/>
                  </a:lnTo>
                  <a:lnTo>
                    <a:pt x="91" y="703"/>
                  </a:lnTo>
                  <a:lnTo>
                    <a:pt x="76" y="695"/>
                  </a:lnTo>
                  <a:lnTo>
                    <a:pt x="58" y="692"/>
                  </a:lnTo>
                  <a:close/>
                  <a:moveTo>
                    <a:pt x="2995" y="519"/>
                  </a:moveTo>
                  <a:lnTo>
                    <a:pt x="2978" y="522"/>
                  </a:lnTo>
                  <a:lnTo>
                    <a:pt x="2961" y="530"/>
                  </a:lnTo>
                  <a:lnTo>
                    <a:pt x="2949" y="543"/>
                  </a:lnTo>
                  <a:lnTo>
                    <a:pt x="2941" y="559"/>
                  </a:lnTo>
                  <a:lnTo>
                    <a:pt x="2938" y="576"/>
                  </a:lnTo>
                  <a:lnTo>
                    <a:pt x="2941" y="595"/>
                  </a:lnTo>
                  <a:lnTo>
                    <a:pt x="2949" y="611"/>
                  </a:lnTo>
                  <a:lnTo>
                    <a:pt x="2961" y="624"/>
                  </a:lnTo>
                  <a:lnTo>
                    <a:pt x="2978" y="631"/>
                  </a:lnTo>
                  <a:lnTo>
                    <a:pt x="2995" y="634"/>
                  </a:lnTo>
                  <a:lnTo>
                    <a:pt x="3013" y="631"/>
                  </a:lnTo>
                  <a:lnTo>
                    <a:pt x="3029" y="624"/>
                  </a:lnTo>
                  <a:lnTo>
                    <a:pt x="3041" y="611"/>
                  </a:lnTo>
                  <a:lnTo>
                    <a:pt x="3050" y="595"/>
                  </a:lnTo>
                  <a:lnTo>
                    <a:pt x="3053" y="576"/>
                  </a:lnTo>
                  <a:lnTo>
                    <a:pt x="3050" y="559"/>
                  </a:lnTo>
                  <a:lnTo>
                    <a:pt x="3041" y="543"/>
                  </a:lnTo>
                  <a:lnTo>
                    <a:pt x="3029" y="530"/>
                  </a:lnTo>
                  <a:lnTo>
                    <a:pt x="3013" y="522"/>
                  </a:lnTo>
                  <a:lnTo>
                    <a:pt x="2995" y="519"/>
                  </a:lnTo>
                  <a:close/>
                  <a:moveTo>
                    <a:pt x="2650" y="519"/>
                  </a:moveTo>
                  <a:lnTo>
                    <a:pt x="2632" y="522"/>
                  </a:lnTo>
                  <a:lnTo>
                    <a:pt x="2616" y="530"/>
                  </a:lnTo>
                  <a:lnTo>
                    <a:pt x="2604" y="543"/>
                  </a:lnTo>
                  <a:lnTo>
                    <a:pt x="2595" y="559"/>
                  </a:lnTo>
                  <a:lnTo>
                    <a:pt x="2592" y="576"/>
                  </a:lnTo>
                  <a:lnTo>
                    <a:pt x="2595" y="595"/>
                  </a:lnTo>
                  <a:lnTo>
                    <a:pt x="2604" y="611"/>
                  </a:lnTo>
                  <a:lnTo>
                    <a:pt x="2616" y="624"/>
                  </a:lnTo>
                  <a:lnTo>
                    <a:pt x="2632" y="631"/>
                  </a:lnTo>
                  <a:lnTo>
                    <a:pt x="2650" y="634"/>
                  </a:lnTo>
                  <a:lnTo>
                    <a:pt x="2668" y="631"/>
                  </a:lnTo>
                  <a:lnTo>
                    <a:pt x="2683" y="624"/>
                  </a:lnTo>
                  <a:lnTo>
                    <a:pt x="2696" y="611"/>
                  </a:lnTo>
                  <a:lnTo>
                    <a:pt x="2704" y="595"/>
                  </a:lnTo>
                  <a:lnTo>
                    <a:pt x="2707" y="576"/>
                  </a:lnTo>
                  <a:lnTo>
                    <a:pt x="2704" y="559"/>
                  </a:lnTo>
                  <a:lnTo>
                    <a:pt x="2696" y="543"/>
                  </a:lnTo>
                  <a:lnTo>
                    <a:pt x="2683" y="530"/>
                  </a:lnTo>
                  <a:lnTo>
                    <a:pt x="2668" y="522"/>
                  </a:lnTo>
                  <a:lnTo>
                    <a:pt x="2650" y="519"/>
                  </a:lnTo>
                  <a:close/>
                  <a:moveTo>
                    <a:pt x="576" y="519"/>
                  </a:moveTo>
                  <a:lnTo>
                    <a:pt x="558" y="522"/>
                  </a:lnTo>
                  <a:lnTo>
                    <a:pt x="543" y="530"/>
                  </a:lnTo>
                  <a:lnTo>
                    <a:pt x="530" y="543"/>
                  </a:lnTo>
                  <a:lnTo>
                    <a:pt x="522" y="559"/>
                  </a:lnTo>
                  <a:lnTo>
                    <a:pt x="519" y="576"/>
                  </a:lnTo>
                  <a:lnTo>
                    <a:pt x="522" y="595"/>
                  </a:lnTo>
                  <a:lnTo>
                    <a:pt x="530" y="611"/>
                  </a:lnTo>
                  <a:lnTo>
                    <a:pt x="543" y="624"/>
                  </a:lnTo>
                  <a:lnTo>
                    <a:pt x="558" y="631"/>
                  </a:lnTo>
                  <a:lnTo>
                    <a:pt x="576" y="634"/>
                  </a:lnTo>
                  <a:lnTo>
                    <a:pt x="594" y="631"/>
                  </a:lnTo>
                  <a:lnTo>
                    <a:pt x="610" y="624"/>
                  </a:lnTo>
                  <a:lnTo>
                    <a:pt x="622" y="611"/>
                  </a:lnTo>
                  <a:lnTo>
                    <a:pt x="631" y="595"/>
                  </a:lnTo>
                  <a:lnTo>
                    <a:pt x="634" y="576"/>
                  </a:lnTo>
                  <a:lnTo>
                    <a:pt x="631" y="559"/>
                  </a:lnTo>
                  <a:lnTo>
                    <a:pt x="622" y="543"/>
                  </a:lnTo>
                  <a:lnTo>
                    <a:pt x="610" y="530"/>
                  </a:lnTo>
                  <a:lnTo>
                    <a:pt x="594" y="522"/>
                  </a:lnTo>
                  <a:lnTo>
                    <a:pt x="576" y="519"/>
                  </a:lnTo>
                  <a:close/>
                  <a:moveTo>
                    <a:pt x="231" y="519"/>
                  </a:moveTo>
                  <a:lnTo>
                    <a:pt x="213" y="522"/>
                  </a:lnTo>
                  <a:lnTo>
                    <a:pt x="197" y="530"/>
                  </a:lnTo>
                  <a:lnTo>
                    <a:pt x="185" y="543"/>
                  </a:lnTo>
                  <a:lnTo>
                    <a:pt x="176" y="559"/>
                  </a:lnTo>
                  <a:lnTo>
                    <a:pt x="173" y="576"/>
                  </a:lnTo>
                  <a:lnTo>
                    <a:pt x="176" y="595"/>
                  </a:lnTo>
                  <a:lnTo>
                    <a:pt x="185" y="611"/>
                  </a:lnTo>
                  <a:lnTo>
                    <a:pt x="197" y="624"/>
                  </a:lnTo>
                  <a:lnTo>
                    <a:pt x="213" y="631"/>
                  </a:lnTo>
                  <a:lnTo>
                    <a:pt x="231" y="634"/>
                  </a:lnTo>
                  <a:lnTo>
                    <a:pt x="248" y="631"/>
                  </a:lnTo>
                  <a:lnTo>
                    <a:pt x="265" y="624"/>
                  </a:lnTo>
                  <a:lnTo>
                    <a:pt x="277" y="611"/>
                  </a:lnTo>
                  <a:lnTo>
                    <a:pt x="285" y="595"/>
                  </a:lnTo>
                  <a:lnTo>
                    <a:pt x="288" y="576"/>
                  </a:lnTo>
                  <a:lnTo>
                    <a:pt x="285" y="559"/>
                  </a:lnTo>
                  <a:lnTo>
                    <a:pt x="277" y="543"/>
                  </a:lnTo>
                  <a:lnTo>
                    <a:pt x="265" y="530"/>
                  </a:lnTo>
                  <a:lnTo>
                    <a:pt x="248" y="522"/>
                  </a:lnTo>
                  <a:lnTo>
                    <a:pt x="231" y="519"/>
                  </a:lnTo>
                  <a:close/>
                  <a:moveTo>
                    <a:pt x="3168" y="346"/>
                  </a:moveTo>
                  <a:lnTo>
                    <a:pt x="3150" y="349"/>
                  </a:lnTo>
                  <a:lnTo>
                    <a:pt x="3135" y="358"/>
                  </a:lnTo>
                  <a:lnTo>
                    <a:pt x="3122" y="370"/>
                  </a:lnTo>
                  <a:lnTo>
                    <a:pt x="3114" y="386"/>
                  </a:lnTo>
                  <a:lnTo>
                    <a:pt x="3111" y="404"/>
                  </a:lnTo>
                  <a:lnTo>
                    <a:pt x="3114" y="421"/>
                  </a:lnTo>
                  <a:lnTo>
                    <a:pt x="3122" y="437"/>
                  </a:lnTo>
                  <a:lnTo>
                    <a:pt x="3135" y="450"/>
                  </a:lnTo>
                  <a:lnTo>
                    <a:pt x="3150" y="458"/>
                  </a:lnTo>
                  <a:lnTo>
                    <a:pt x="3168" y="461"/>
                  </a:lnTo>
                  <a:lnTo>
                    <a:pt x="3186" y="458"/>
                  </a:lnTo>
                  <a:lnTo>
                    <a:pt x="3202" y="450"/>
                  </a:lnTo>
                  <a:lnTo>
                    <a:pt x="3214" y="437"/>
                  </a:lnTo>
                  <a:lnTo>
                    <a:pt x="3223" y="421"/>
                  </a:lnTo>
                  <a:lnTo>
                    <a:pt x="3226" y="404"/>
                  </a:lnTo>
                  <a:lnTo>
                    <a:pt x="3223" y="386"/>
                  </a:lnTo>
                  <a:lnTo>
                    <a:pt x="3214" y="370"/>
                  </a:lnTo>
                  <a:lnTo>
                    <a:pt x="3202" y="358"/>
                  </a:lnTo>
                  <a:lnTo>
                    <a:pt x="3186" y="349"/>
                  </a:lnTo>
                  <a:lnTo>
                    <a:pt x="3168" y="346"/>
                  </a:lnTo>
                  <a:close/>
                  <a:moveTo>
                    <a:pt x="2823" y="346"/>
                  </a:moveTo>
                  <a:lnTo>
                    <a:pt x="2805" y="349"/>
                  </a:lnTo>
                  <a:lnTo>
                    <a:pt x="2789" y="358"/>
                  </a:lnTo>
                  <a:lnTo>
                    <a:pt x="2777" y="370"/>
                  </a:lnTo>
                  <a:lnTo>
                    <a:pt x="2768" y="386"/>
                  </a:lnTo>
                  <a:lnTo>
                    <a:pt x="2765" y="404"/>
                  </a:lnTo>
                  <a:lnTo>
                    <a:pt x="2768" y="421"/>
                  </a:lnTo>
                  <a:lnTo>
                    <a:pt x="2777" y="437"/>
                  </a:lnTo>
                  <a:lnTo>
                    <a:pt x="2789" y="450"/>
                  </a:lnTo>
                  <a:lnTo>
                    <a:pt x="2805" y="458"/>
                  </a:lnTo>
                  <a:lnTo>
                    <a:pt x="2823" y="461"/>
                  </a:lnTo>
                  <a:lnTo>
                    <a:pt x="2840" y="458"/>
                  </a:lnTo>
                  <a:lnTo>
                    <a:pt x="2857" y="450"/>
                  </a:lnTo>
                  <a:lnTo>
                    <a:pt x="2869" y="437"/>
                  </a:lnTo>
                  <a:lnTo>
                    <a:pt x="2877" y="421"/>
                  </a:lnTo>
                  <a:lnTo>
                    <a:pt x="2880" y="404"/>
                  </a:lnTo>
                  <a:lnTo>
                    <a:pt x="2877" y="386"/>
                  </a:lnTo>
                  <a:lnTo>
                    <a:pt x="2869" y="370"/>
                  </a:lnTo>
                  <a:lnTo>
                    <a:pt x="2857" y="358"/>
                  </a:lnTo>
                  <a:lnTo>
                    <a:pt x="2840" y="349"/>
                  </a:lnTo>
                  <a:lnTo>
                    <a:pt x="2823" y="346"/>
                  </a:lnTo>
                  <a:close/>
                  <a:moveTo>
                    <a:pt x="2477" y="346"/>
                  </a:moveTo>
                  <a:lnTo>
                    <a:pt x="2459" y="349"/>
                  </a:lnTo>
                  <a:lnTo>
                    <a:pt x="2443" y="358"/>
                  </a:lnTo>
                  <a:lnTo>
                    <a:pt x="2431" y="370"/>
                  </a:lnTo>
                  <a:lnTo>
                    <a:pt x="2423" y="386"/>
                  </a:lnTo>
                  <a:lnTo>
                    <a:pt x="2419" y="404"/>
                  </a:lnTo>
                  <a:lnTo>
                    <a:pt x="2423" y="421"/>
                  </a:lnTo>
                  <a:lnTo>
                    <a:pt x="2431" y="437"/>
                  </a:lnTo>
                  <a:lnTo>
                    <a:pt x="2443" y="450"/>
                  </a:lnTo>
                  <a:lnTo>
                    <a:pt x="2459" y="458"/>
                  </a:lnTo>
                  <a:lnTo>
                    <a:pt x="2477" y="461"/>
                  </a:lnTo>
                  <a:lnTo>
                    <a:pt x="2495" y="458"/>
                  </a:lnTo>
                  <a:lnTo>
                    <a:pt x="2511" y="450"/>
                  </a:lnTo>
                  <a:lnTo>
                    <a:pt x="2523" y="437"/>
                  </a:lnTo>
                  <a:lnTo>
                    <a:pt x="2531" y="421"/>
                  </a:lnTo>
                  <a:lnTo>
                    <a:pt x="2535" y="404"/>
                  </a:lnTo>
                  <a:lnTo>
                    <a:pt x="2531" y="386"/>
                  </a:lnTo>
                  <a:lnTo>
                    <a:pt x="2523" y="370"/>
                  </a:lnTo>
                  <a:lnTo>
                    <a:pt x="2511" y="358"/>
                  </a:lnTo>
                  <a:lnTo>
                    <a:pt x="2495" y="349"/>
                  </a:lnTo>
                  <a:lnTo>
                    <a:pt x="2477" y="346"/>
                  </a:lnTo>
                  <a:close/>
                  <a:moveTo>
                    <a:pt x="749" y="346"/>
                  </a:moveTo>
                  <a:lnTo>
                    <a:pt x="731" y="349"/>
                  </a:lnTo>
                  <a:lnTo>
                    <a:pt x="715" y="358"/>
                  </a:lnTo>
                  <a:lnTo>
                    <a:pt x="703" y="370"/>
                  </a:lnTo>
                  <a:lnTo>
                    <a:pt x="695" y="386"/>
                  </a:lnTo>
                  <a:lnTo>
                    <a:pt x="691" y="404"/>
                  </a:lnTo>
                  <a:lnTo>
                    <a:pt x="695" y="421"/>
                  </a:lnTo>
                  <a:lnTo>
                    <a:pt x="703" y="437"/>
                  </a:lnTo>
                  <a:lnTo>
                    <a:pt x="715" y="450"/>
                  </a:lnTo>
                  <a:lnTo>
                    <a:pt x="731" y="458"/>
                  </a:lnTo>
                  <a:lnTo>
                    <a:pt x="749" y="461"/>
                  </a:lnTo>
                  <a:lnTo>
                    <a:pt x="767" y="458"/>
                  </a:lnTo>
                  <a:lnTo>
                    <a:pt x="783" y="450"/>
                  </a:lnTo>
                  <a:lnTo>
                    <a:pt x="795" y="437"/>
                  </a:lnTo>
                  <a:lnTo>
                    <a:pt x="803" y="421"/>
                  </a:lnTo>
                  <a:lnTo>
                    <a:pt x="807" y="404"/>
                  </a:lnTo>
                  <a:lnTo>
                    <a:pt x="803" y="386"/>
                  </a:lnTo>
                  <a:lnTo>
                    <a:pt x="795" y="370"/>
                  </a:lnTo>
                  <a:lnTo>
                    <a:pt x="783" y="358"/>
                  </a:lnTo>
                  <a:lnTo>
                    <a:pt x="767" y="349"/>
                  </a:lnTo>
                  <a:lnTo>
                    <a:pt x="749" y="346"/>
                  </a:lnTo>
                  <a:close/>
                  <a:moveTo>
                    <a:pt x="58" y="346"/>
                  </a:moveTo>
                  <a:lnTo>
                    <a:pt x="40" y="349"/>
                  </a:lnTo>
                  <a:lnTo>
                    <a:pt x="24" y="358"/>
                  </a:lnTo>
                  <a:lnTo>
                    <a:pt x="12" y="370"/>
                  </a:lnTo>
                  <a:lnTo>
                    <a:pt x="3" y="386"/>
                  </a:lnTo>
                  <a:lnTo>
                    <a:pt x="0" y="404"/>
                  </a:lnTo>
                  <a:lnTo>
                    <a:pt x="3" y="421"/>
                  </a:lnTo>
                  <a:lnTo>
                    <a:pt x="12" y="437"/>
                  </a:lnTo>
                  <a:lnTo>
                    <a:pt x="24" y="450"/>
                  </a:lnTo>
                  <a:lnTo>
                    <a:pt x="40" y="458"/>
                  </a:lnTo>
                  <a:lnTo>
                    <a:pt x="58" y="461"/>
                  </a:lnTo>
                  <a:lnTo>
                    <a:pt x="76" y="458"/>
                  </a:lnTo>
                  <a:lnTo>
                    <a:pt x="91" y="450"/>
                  </a:lnTo>
                  <a:lnTo>
                    <a:pt x="104" y="437"/>
                  </a:lnTo>
                  <a:lnTo>
                    <a:pt x="112" y="421"/>
                  </a:lnTo>
                  <a:lnTo>
                    <a:pt x="115" y="404"/>
                  </a:lnTo>
                  <a:lnTo>
                    <a:pt x="112" y="386"/>
                  </a:lnTo>
                  <a:lnTo>
                    <a:pt x="104" y="370"/>
                  </a:lnTo>
                  <a:lnTo>
                    <a:pt x="91" y="358"/>
                  </a:lnTo>
                  <a:lnTo>
                    <a:pt x="76" y="349"/>
                  </a:lnTo>
                  <a:lnTo>
                    <a:pt x="58" y="346"/>
                  </a:lnTo>
                  <a:close/>
                  <a:moveTo>
                    <a:pt x="2995" y="173"/>
                  </a:moveTo>
                  <a:lnTo>
                    <a:pt x="2978" y="176"/>
                  </a:lnTo>
                  <a:lnTo>
                    <a:pt x="2961" y="185"/>
                  </a:lnTo>
                  <a:lnTo>
                    <a:pt x="2949" y="197"/>
                  </a:lnTo>
                  <a:lnTo>
                    <a:pt x="2941" y="213"/>
                  </a:lnTo>
                  <a:lnTo>
                    <a:pt x="2938" y="231"/>
                  </a:lnTo>
                  <a:lnTo>
                    <a:pt x="2941" y="249"/>
                  </a:lnTo>
                  <a:lnTo>
                    <a:pt x="2949" y="265"/>
                  </a:lnTo>
                  <a:lnTo>
                    <a:pt x="2961" y="278"/>
                  </a:lnTo>
                  <a:lnTo>
                    <a:pt x="2978" y="285"/>
                  </a:lnTo>
                  <a:lnTo>
                    <a:pt x="2995" y="288"/>
                  </a:lnTo>
                  <a:lnTo>
                    <a:pt x="3013" y="285"/>
                  </a:lnTo>
                  <a:lnTo>
                    <a:pt x="3029" y="278"/>
                  </a:lnTo>
                  <a:lnTo>
                    <a:pt x="3041" y="265"/>
                  </a:lnTo>
                  <a:lnTo>
                    <a:pt x="3050" y="249"/>
                  </a:lnTo>
                  <a:lnTo>
                    <a:pt x="3053" y="231"/>
                  </a:lnTo>
                  <a:lnTo>
                    <a:pt x="3050" y="213"/>
                  </a:lnTo>
                  <a:lnTo>
                    <a:pt x="3041" y="197"/>
                  </a:lnTo>
                  <a:lnTo>
                    <a:pt x="3029" y="185"/>
                  </a:lnTo>
                  <a:lnTo>
                    <a:pt x="3013" y="176"/>
                  </a:lnTo>
                  <a:lnTo>
                    <a:pt x="2995" y="173"/>
                  </a:lnTo>
                  <a:close/>
                  <a:moveTo>
                    <a:pt x="2650" y="173"/>
                  </a:moveTo>
                  <a:lnTo>
                    <a:pt x="2632" y="176"/>
                  </a:lnTo>
                  <a:lnTo>
                    <a:pt x="2616" y="185"/>
                  </a:lnTo>
                  <a:lnTo>
                    <a:pt x="2604" y="197"/>
                  </a:lnTo>
                  <a:lnTo>
                    <a:pt x="2595" y="213"/>
                  </a:lnTo>
                  <a:lnTo>
                    <a:pt x="2592" y="231"/>
                  </a:lnTo>
                  <a:lnTo>
                    <a:pt x="2595" y="249"/>
                  </a:lnTo>
                  <a:lnTo>
                    <a:pt x="2604" y="265"/>
                  </a:lnTo>
                  <a:lnTo>
                    <a:pt x="2616" y="278"/>
                  </a:lnTo>
                  <a:lnTo>
                    <a:pt x="2632" y="285"/>
                  </a:lnTo>
                  <a:lnTo>
                    <a:pt x="2650" y="288"/>
                  </a:lnTo>
                  <a:lnTo>
                    <a:pt x="2668" y="285"/>
                  </a:lnTo>
                  <a:lnTo>
                    <a:pt x="2683" y="278"/>
                  </a:lnTo>
                  <a:lnTo>
                    <a:pt x="2696" y="265"/>
                  </a:lnTo>
                  <a:lnTo>
                    <a:pt x="2704" y="249"/>
                  </a:lnTo>
                  <a:lnTo>
                    <a:pt x="2707" y="231"/>
                  </a:lnTo>
                  <a:lnTo>
                    <a:pt x="2704" y="213"/>
                  </a:lnTo>
                  <a:lnTo>
                    <a:pt x="2696" y="197"/>
                  </a:lnTo>
                  <a:lnTo>
                    <a:pt x="2683" y="185"/>
                  </a:lnTo>
                  <a:lnTo>
                    <a:pt x="2668" y="176"/>
                  </a:lnTo>
                  <a:lnTo>
                    <a:pt x="2650" y="173"/>
                  </a:lnTo>
                  <a:close/>
                  <a:moveTo>
                    <a:pt x="2304" y="173"/>
                  </a:moveTo>
                  <a:lnTo>
                    <a:pt x="2286" y="176"/>
                  </a:lnTo>
                  <a:lnTo>
                    <a:pt x="2271" y="185"/>
                  </a:lnTo>
                  <a:lnTo>
                    <a:pt x="2258" y="197"/>
                  </a:lnTo>
                  <a:lnTo>
                    <a:pt x="2250" y="213"/>
                  </a:lnTo>
                  <a:lnTo>
                    <a:pt x="2247" y="231"/>
                  </a:lnTo>
                  <a:lnTo>
                    <a:pt x="2250" y="249"/>
                  </a:lnTo>
                  <a:lnTo>
                    <a:pt x="2258" y="265"/>
                  </a:lnTo>
                  <a:lnTo>
                    <a:pt x="2271" y="278"/>
                  </a:lnTo>
                  <a:lnTo>
                    <a:pt x="2286" y="285"/>
                  </a:lnTo>
                  <a:lnTo>
                    <a:pt x="2304" y="288"/>
                  </a:lnTo>
                  <a:lnTo>
                    <a:pt x="2322" y="285"/>
                  </a:lnTo>
                  <a:lnTo>
                    <a:pt x="2338" y="278"/>
                  </a:lnTo>
                  <a:lnTo>
                    <a:pt x="2350" y="265"/>
                  </a:lnTo>
                  <a:lnTo>
                    <a:pt x="2359" y="249"/>
                  </a:lnTo>
                  <a:lnTo>
                    <a:pt x="2362" y="231"/>
                  </a:lnTo>
                  <a:lnTo>
                    <a:pt x="2359" y="213"/>
                  </a:lnTo>
                  <a:lnTo>
                    <a:pt x="2350" y="197"/>
                  </a:lnTo>
                  <a:lnTo>
                    <a:pt x="2338" y="185"/>
                  </a:lnTo>
                  <a:lnTo>
                    <a:pt x="2322" y="176"/>
                  </a:lnTo>
                  <a:lnTo>
                    <a:pt x="2304" y="173"/>
                  </a:lnTo>
                  <a:close/>
                  <a:moveTo>
                    <a:pt x="1959" y="173"/>
                  </a:moveTo>
                  <a:lnTo>
                    <a:pt x="1955" y="173"/>
                  </a:lnTo>
                  <a:lnTo>
                    <a:pt x="1952" y="174"/>
                  </a:lnTo>
                  <a:lnTo>
                    <a:pt x="1949" y="175"/>
                  </a:lnTo>
                  <a:lnTo>
                    <a:pt x="1893" y="177"/>
                  </a:lnTo>
                  <a:lnTo>
                    <a:pt x="1835" y="185"/>
                  </a:lnTo>
                  <a:lnTo>
                    <a:pt x="1778" y="198"/>
                  </a:lnTo>
                  <a:lnTo>
                    <a:pt x="1724" y="217"/>
                  </a:lnTo>
                  <a:lnTo>
                    <a:pt x="1712" y="222"/>
                  </a:lnTo>
                  <a:lnTo>
                    <a:pt x="1694" y="229"/>
                  </a:lnTo>
                  <a:lnTo>
                    <a:pt x="1680" y="234"/>
                  </a:lnTo>
                  <a:lnTo>
                    <a:pt x="1674" y="237"/>
                  </a:lnTo>
                  <a:lnTo>
                    <a:pt x="1670" y="239"/>
                  </a:lnTo>
                  <a:lnTo>
                    <a:pt x="1665" y="240"/>
                  </a:lnTo>
                  <a:lnTo>
                    <a:pt x="1659" y="239"/>
                  </a:lnTo>
                  <a:lnTo>
                    <a:pt x="1650" y="236"/>
                  </a:lnTo>
                  <a:lnTo>
                    <a:pt x="1639" y="234"/>
                  </a:lnTo>
                  <a:lnTo>
                    <a:pt x="1631" y="231"/>
                  </a:lnTo>
                  <a:lnTo>
                    <a:pt x="1582" y="217"/>
                  </a:lnTo>
                  <a:lnTo>
                    <a:pt x="1528" y="204"/>
                  </a:lnTo>
                  <a:lnTo>
                    <a:pt x="1472" y="193"/>
                  </a:lnTo>
                  <a:lnTo>
                    <a:pt x="1413" y="185"/>
                  </a:lnTo>
                  <a:lnTo>
                    <a:pt x="1353" y="182"/>
                  </a:lnTo>
                  <a:lnTo>
                    <a:pt x="1318" y="184"/>
                  </a:lnTo>
                  <a:lnTo>
                    <a:pt x="1283" y="187"/>
                  </a:lnTo>
                  <a:lnTo>
                    <a:pt x="1251" y="193"/>
                  </a:lnTo>
                  <a:lnTo>
                    <a:pt x="1221" y="202"/>
                  </a:lnTo>
                  <a:lnTo>
                    <a:pt x="1178" y="220"/>
                  </a:lnTo>
                  <a:lnTo>
                    <a:pt x="1140" y="242"/>
                  </a:lnTo>
                  <a:lnTo>
                    <a:pt x="1105" y="266"/>
                  </a:lnTo>
                  <a:lnTo>
                    <a:pt x="1074" y="296"/>
                  </a:lnTo>
                  <a:lnTo>
                    <a:pt x="1045" y="326"/>
                  </a:lnTo>
                  <a:lnTo>
                    <a:pt x="1021" y="361"/>
                  </a:lnTo>
                  <a:lnTo>
                    <a:pt x="999" y="396"/>
                  </a:lnTo>
                  <a:lnTo>
                    <a:pt x="981" y="434"/>
                  </a:lnTo>
                  <a:lnTo>
                    <a:pt x="967" y="474"/>
                  </a:lnTo>
                  <a:lnTo>
                    <a:pt x="955" y="515"/>
                  </a:lnTo>
                  <a:lnTo>
                    <a:pt x="947" y="557"/>
                  </a:lnTo>
                  <a:lnTo>
                    <a:pt x="941" y="598"/>
                  </a:lnTo>
                  <a:lnTo>
                    <a:pt x="938" y="641"/>
                  </a:lnTo>
                  <a:lnTo>
                    <a:pt x="938" y="684"/>
                  </a:lnTo>
                  <a:lnTo>
                    <a:pt x="940" y="727"/>
                  </a:lnTo>
                  <a:lnTo>
                    <a:pt x="945" y="769"/>
                  </a:lnTo>
                  <a:lnTo>
                    <a:pt x="961" y="873"/>
                  </a:lnTo>
                  <a:lnTo>
                    <a:pt x="974" y="968"/>
                  </a:lnTo>
                  <a:lnTo>
                    <a:pt x="989" y="1064"/>
                  </a:lnTo>
                  <a:lnTo>
                    <a:pt x="1006" y="1159"/>
                  </a:lnTo>
                  <a:lnTo>
                    <a:pt x="1023" y="1254"/>
                  </a:lnTo>
                  <a:lnTo>
                    <a:pt x="1044" y="1348"/>
                  </a:lnTo>
                  <a:lnTo>
                    <a:pt x="1069" y="1442"/>
                  </a:lnTo>
                  <a:lnTo>
                    <a:pt x="1099" y="1534"/>
                  </a:lnTo>
                  <a:lnTo>
                    <a:pt x="1133" y="1624"/>
                  </a:lnTo>
                  <a:lnTo>
                    <a:pt x="1136" y="1632"/>
                  </a:lnTo>
                  <a:lnTo>
                    <a:pt x="1144" y="1651"/>
                  </a:lnTo>
                  <a:lnTo>
                    <a:pt x="1153" y="1671"/>
                  </a:lnTo>
                  <a:lnTo>
                    <a:pt x="1163" y="1692"/>
                  </a:lnTo>
                  <a:lnTo>
                    <a:pt x="1174" y="1713"/>
                  </a:lnTo>
                  <a:lnTo>
                    <a:pt x="1187" y="1734"/>
                  </a:lnTo>
                  <a:lnTo>
                    <a:pt x="1201" y="1754"/>
                  </a:lnTo>
                  <a:lnTo>
                    <a:pt x="1217" y="1771"/>
                  </a:lnTo>
                  <a:lnTo>
                    <a:pt x="1234" y="1785"/>
                  </a:lnTo>
                  <a:lnTo>
                    <a:pt x="1254" y="1797"/>
                  </a:lnTo>
                  <a:lnTo>
                    <a:pt x="1275" y="1804"/>
                  </a:lnTo>
                  <a:lnTo>
                    <a:pt x="1299" y="1807"/>
                  </a:lnTo>
                  <a:lnTo>
                    <a:pt x="1310" y="1807"/>
                  </a:lnTo>
                  <a:lnTo>
                    <a:pt x="1321" y="1802"/>
                  </a:lnTo>
                  <a:lnTo>
                    <a:pt x="1347" y="1788"/>
                  </a:lnTo>
                  <a:lnTo>
                    <a:pt x="1370" y="1772"/>
                  </a:lnTo>
                  <a:lnTo>
                    <a:pt x="1388" y="1753"/>
                  </a:lnTo>
                  <a:lnTo>
                    <a:pt x="1404" y="1733"/>
                  </a:lnTo>
                  <a:lnTo>
                    <a:pt x="1416" y="1712"/>
                  </a:lnTo>
                  <a:lnTo>
                    <a:pt x="1427" y="1691"/>
                  </a:lnTo>
                  <a:lnTo>
                    <a:pt x="1436" y="1670"/>
                  </a:lnTo>
                  <a:lnTo>
                    <a:pt x="1443" y="1651"/>
                  </a:lnTo>
                  <a:lnTo>
                    <a:pt x="1460" y="1605"/>
                  </a:lnTo>
                  <a:lnTo>
                    <a:pt x="1477" y="1559"/>
                  </a:lnTo>
                  <a:lnTo>
                    <a:pt x="1492" y="1515"/>
                  </a:lnTo>
                  <a:lnTo>
                    <a:pt x="1507" y="1472"/>
                  </a:lnTo>
                  <a:lnTo>
                    <a:pt x="1524" y="1431"/>
                  </a:lnTo>
                  <a:lnTo>
                    <a:pt x="1544" y="1392"/>
                  </a:lnTo>
                  <a:lnTo>
                    <a:pt x="1567" y="1355"/>
                  </a:lnTo>
                  <a:lnTo>
                    <a:pt x="1588" y="1326"/>
                  </a:lnTo>
                  <a:lnTo>
                    <a:pt x="1611" y="1302"/>
                  </a:lnTo>
                  <a:lnTo>
                    <a:pt x="1634" y="1285"/>
                  </a:lnTo>
                  <a:lnTo>
                    <a:pt x="1658" y="1270"/>
                  </a:lnTo>
                  <a:lnTo>
                    <a:pt x="1681" y="1262"/>
                  </a:lnTo>
                  <a:lnTo>
                    <a:pt x="1705" y="1259"/>
                  </a:lnTo>
                  <a:lnTo>
                    <a:pt x="1725" y="1262"/>
                  </a:lnTo>
                  <a:lnTo>
                    <a:pt x="1745" y="1267"/>
                  </a:lnTo>
                  <a:lnTo>
                    <a:pt x="1765" y="1277"/>
                  </a:lnTo>
                  <a:lnTo>
                    <a:pt x="1788" y="1294"/>
                  </a:lnTo>
                  <a:lnTo>
                    <a:pt x="1807" y="1314"/>
                  </a:lnTo>
                  <a:lnTo>
                    <a:pt x="1822" y="1338"/>
                  </a:lnTo>
                  <a:lnTo>
                    <a:pt x="1836" y="1363"/>
                  </a:lnTo>
                  <a:lnTo>
                    <a:pt x="1848" y="1392"/>
                  </a:lnTo>
                  <a:lnTo>
                    <a:pt x="1858" y="1422"/>
                  </a:lnTo>
                  <a:lnTo>
                    <a:pt x="1866" y="1453"/>
                  </a:lnTo>
                  <a:lnTo>
                    <a:pt x="1875" y="1486"/>
                  </a:lnTo>
                  <a:lnTo>
                    <a:pt x="1885" y="1526"/>
                  </a:lnTo>
                  <a:lnTo>
                    <a:pt x="1897" y="1564"/>
                  </a:lnTo>
                  <a:lnTo>
                    <a:pt x="1908" y="1596"/>
                  </a:lnTo>
                  <a:lnTo>
                    <a:pt x="1920" y="1628"/>
                  </a:lnTo>
                  <a:lnTo>
                    <a:pt x="1931" y="1659"/>
                  </a:lnTo>
                  <a:lnTo>
                    <a:pt x="1945" y="1688"/>
                  </a:lnTo>
                  <a:lnTo>
                    <a:pt x="1960" y="1715"/>
                  </a:lnTo>
                  <a:lnTo>
                    <a:pt x="1975" y="1739"/>
                  </a:lnTo>
                  <a:lnTo>
                    <a:pt x="1993" y="1760"/>
                  </a:lnTo>
                  <a:lnTo>
                    <a:pt x="2012" y="1778"/>
                  </a:lnTo>
                  <a:lnTo>
                    <a:pt x="2033" y="1792"/>
                  </a:lnTo>
                  <a:lnTo>
                    <a:pt x="2055" y="1800"/>
                  </a:lnTo>
                  <a:lnTo>
                    <a:pt x="2079" y="1803"/>
                  </a:lnTo>
                  <a:lnTo>
                    <a:pt x="2101" y="1800"/>
                  </a:lnTo>
                  <a:lnTo>
                    <a:pt x="2122" y="1793"/>
                  </a:lnTo>
                  <a:lnTo>
                    <a:pt x="2143" y="1780"/>
                  </a:lnTo>
                  <a:lnTo>
                    <a:pt x="2162" y="1763"/>
                  </a:lnTo>
                  <a:lnTo>
                    <a:pt x="2181" y="1741"/>
                  </a:lnTo>
                  <a:lnTo>
                    <a:pt x="2197" y="1714"/>
                  </a:lnTo>
                  <a:lnTo>
                    <a:pt x="2224" y="1664"/>
                  </a:lnTo>
                  <a:lnTo>
                    <a:pt x="2245" y="1611"/>
                  </a:lnTo>
                  <a:lnTo>
                    <a:pt x="2262" y="1559"/>
                  </a:lnTo>
                  <a:lnTo>
                    <a:pt x="2277" y="1507"/>
                  </a:lnTo>
                  <a:lnTo>
                    <a:pt x="2290" y="1453"/>
                  </a:lnTo>
                  <a:lnTo>
                    <a:pt x="2301" y="1400"/>
                  </a:lnTo>
                  <a:lnTo>
                    <a:pt x="2309" y="1365"/>
                  </a:lnTo>
                  <a:lnTo>
                    <a:pt x="2323" y="1304"/>
                  </a:lnTo>
                  <a:lnTo>
                    <a:pt x="2338" y="1243"/>
                  </a:lnTo>
                  <a:lnTo>
                    <a:pt x="2353" y="1177"/>
                  </a:lnTo>
                  <a:lnTo>
                    <a:pt x="2369" y="1110"/>
                  </a:lnTo>
                  <a:lnTo>
                    <a:pt x="2384" y="1041"/>
                  </a:lnTo>
                  <a:lnTo>
                    <a:pt x="2397" y="971"/>
                  </a:lnTo>
                  <a:lnTo>
                    <a:pt x="2409" y="902"/>
                  </a:lnTo>
                  <a:lnTo>
                    <a:pt x="2417" y="832"/>
                  </a:lnTo>
                  <a:lnTo>
                    <a:pt x="2423" y="763"/>
                  </a:lnTo>
                  <a:lnTo>
                    <a:pt x="2424" y="694"/>
                  </a:lnTo>
                  <a:lnTo>
                    <a:pt x="2420" y="626"/>
                  </a:lnTo>
                  <a:lnTo>
                    <a:pt x="2412" y="558"/>
                  </a:lnTo>
                  <a:lnTo>
                    <a:pt x="2397" y="492"/>
                  </a:lnTo>
                  <a:lnTo>
                    <a:pt x="2384" y="452"/>
                  </a:lnTo>
                  <a:lnTo>
                    <a:pt x="2365" y="413"/>
                  </a:lnTo>
                  <a:lnTo>
                    <a:pt x="2341" y="376"/>
                  </a:lnTo>
                  <a:lnTo>
                    <a:pt x="2312" y="340"/>
                  </a:lnTo>
                  <a:lnTo>
                    <a:pt x="2278" y="305"/>
                  </a:lnTo>
                  <a:lnTo>
                    <a:pt x="2239" y="273"/>
                  </a:lnTo>
                  <a:lnTo>
                    <a:pt x="2197" y="243"/>
                  </a:lnTo>
                  <a:lnTo>
                    <a:pt x="2157" y="220"/>
                  </a:lnTo>
                  <a:lnTo>
                    <a:pt x="2113" y="202"/>
                  </a:lnTo>
                  <a:lnTo>
                    <a:pt x="2066" y="189"/>
                  </a:lnTo>
                  <a:lnTo>
                    <a:pt x="2017" y="179"/>
                  </a:lnTo>
                  <a:lnTo>
                    <a:pt x="1967" y="175"/>
                  </a:lnTo>
                  <a:lnTo>
                    <a:pt x="1965" y="174"/>
                  </a:lnTo>
                  <a:lnTo>
                    <a:pt x="1962" y="173"/>
                  </a:lnTo>
                  <a:lnTo>
                    <a:pt x="1959" y="173"/>
                  </a:lnTo>
                  <a:close/>
                  <a:moveTo>
                    <a:pt x="922" y="173"/>
                  </a:moveTo>
                  <a:lnTo>
                    <a:pt x="904" y="176"/>
                  </a:lnTo>
                  <a:lnTo>
                    <a:pt x="888" y="185"/>
                  </a:lnTo>
                  <a:lnTo>
                    <a:pt x="876" y="197"/>
                  </a:lnTo>
                  <a:lnTo>
                    <a:pt x="867" y="213"/>
                  </a:lnTo>
                  <a:lnTo>
                    <a:pt x="864" y="231"/>
                  </a:lnTo>
                  <a:lnTo>
                    <a:pt x="867" y="249"/>
                  </a:lnTo>
                  <a:lnTo>
                    <a:pt x="876" y="265"/>
                  </a:lnTo>
                  <a:lnTo>
                    <a:pt x="888" y="278"/>
                  </a:lnTo>
                  <a:lnTo>
                    <a:pt x="904" y="285"/>
                  </a:lnTo>
                  <a:lnTo>
                    <a:pt x="922" y="288"/>
                  </a:lnTo>
                  <a:lnTo>
                    <a:pt x="940" y="285"/>
                  </a:lnTo>
                  <a:lnTo>
                    <a:pt x="955" y="278"/>
                  </a:lnTo>
                  <a:lnTo>
                    <a:pt x="968" y="265"/>
                  </a:lnTo>
                  <a:lnTo>
                    <a:pt x="976" y="249"/>
                  </a:lnTo>
                  <a:lnTo>
                    <a:pt x="979" y="231"/>
                  </a:lnTo>
                  <a:lnTo>
                    <a:pt x="976" y="213"/>
                  </a:lnTo>
                  <a:lnTo>
                    <a:pt x="968" y="197"/>
                  </a:lnTo>
                  <a:lnTo>
                    <a:pt x="955" y="185"/>
                  </a:lnTo>
                  <a:lnTo>
                    <a:pt x="940" y="176"/>
                  </a:lnTo>
                  <a:lnTo>
                    <a:pt x="922" y="173"/>
                  </a:lnTo>
                  <a:close/>
                  <a:moveTo>
                    <a:pt x="288" y="173"/>
                  </a:moveTo>
                  <a:lnTo>
                    <a:pt x="270" y="176"/>
                  </a:lnTo>
                  <a:lnTo>
                    <a:pt x="255" y="185"/>
                  </a:lnTo>
                  <a:lnTo>
                    <a:pt x="242" y="197"/>
                  </a:lnTo>
                  <a:lnTo>
                    <a:pt x="234" y="213"/>
                  </a:lnTo>
                  <a:lnTo>
                    <a:pt x="231" y="231"/>
                  </a:lnTo>
                  <a:lnTo>
                    <a:pt x="234" y="249"/>
                  </a:lnTo>
                  <a:lnTo>
                    <a:pt x="242" y="265"/>
                  </a:lnTo>
                  <a:lnTo>
                    <a:pt x="255" y="278"/>
                  </a:lnTo>
                  <a:lnTo>
                    <a:pt x="270" y="285"/>
                  </a:lnTo>
                  <a:lnTo>
                    <a:pt x="288" y="288"/>
                  </a:lnTo>
                  <a:lnTo>
                    <a:pt x="519" y="288"/>
                  </a:lnTo>
                  <a:lnTo>
                    <a:pt x="536" y="285"/>
                  </a:lnTo>
                  <a:lnTo>
                    <a:pt x="553" y="278"/>
                  </a:lnTo>
                  <a:lnTo>
                    <a:pt x="565" y="265"/>
                  </a:lnTo>
                  <a:lnTo>
                    <a:pt x="573" y="249"/>
                  </a:lnTo>
                  <a:lnTo>
                    <a:pt x="576" y="231"/>
                  </a:lnTo>
                  <a:lnTo>
                    <a:pt x="573" y="213"/>
                  </a:lnTo>
                  <a:lnTo>
                    <a:pt x="565" y="197"/>
                  </a:lnTo>
                  <a:lnTo>
                    <a:pt x="553" y="185"/>
                  </a:lnTo>
                  <a:lnTo>
                    <a:pt x="536" y="176"/>
                  </a:lnTo>
                  <a:lnTo>
                    <a:pt x="519" y="173"/>
                  </a:lnTo>
                  <a:lnTo>
                    <a:pt x="288" y="173"/>
                  </a:lnTo>
                  <a:close/>
                  <a:moveTo>
                    <a:pt x="3168" y="0"/>
                  </a:moveTo>
                  <a:lnTo>
                    <a:pt x="3150" y="3"/>
                  </a:lnTo>
                  <a:lnTo>
                    <a:pt x="3135" y="12"/>
                  </a:lnTo>
                  <a:lnTo>
                    <a:pt x="3122" y="24"/>
                  </a:lnTo>
                  <a:lnTo>
                    <a:pt x="3114" y="40"/>
                  </a:lnTo>
                  <a:lnTo>
                    <a:pt x="3111" y="58"/>
                  </a:lnTo>
                  <a:lnTo>
                    <a:pt x="3114" y="77"/>
                  </a:lnTo>
                  <a:lnTo>
                    <a:pt x="3122" y="93"/>
                  </a:lnTo>
                  <a:lnTo>
                    <a:pt x="3135" y="104"/>
                  </a:lnTo>
                  <a:lnTo>
                    <a:pt x="3150" y="112"/>
                  </a:lnTo>
                  <a:lnTo>
                    <a:pt x="3168" y="116"/>
                  </a:lnTo>
                  <a:lnTo>
                    <a:pt x="3186" y="112"/>
                  </a:lnTo>
                  <a:lnTo>
                    <a:pt x="3202" y="104"/>
                  </a:lnTo>
                  <a:lnTo>
                    <a:pt x="3214" y="93"/>
                  </a:lnTo>
                  <a:lnTo>
                    <a:pt x="3223" y="77"/>
                  </a:lnTo>
                  <a:lnTo>
                    <a:pt x="3226" y="58"/>
                  </a:lnTo>
                  <a:lnTo>
                    <a:pt x="3223" y="40"/>
                  </a:lnTo>
                  <a:lnTo>
                    <a:pt x="3214" y="24"/>
                  </a:lnTo>
                  <a:lnTo>
                    <a:pt x="3202" y="12"/>
                  </a:lnTo>
                  <a:lnTo>
                    <a:pt x="3186" y="3"/>
                  </a:lnTo>
                  <a:lnTo>
                    <a:pt x="3168" y="0"/>
                  </a:lnTo>
                  <a:close/>
                  <a:moveTo>
                    <a:pt x="2823" y="0"/>
                  </a:moveTo>
                  <a:lnTo>
                    <a:pt x="2805" y="3"/>
                  </a:lnTo>
                  <a:lnTo>
                    <a:pt x="2789" y="12"/>
                  </a:lnTo>
                  <a:lnTo>
                    <a:pt x="2777" y="24"/>
                  </a:lnTo>
                  <a:lnTo>
                    <a:pt x="2768" y="40"/>
                  </a:lnTo>
                  <a:lnTo>
                    <a:pt x="2765" y="58"/>
                  </a:lnTo>
                  <a:lnTo>
                    <a:pt x="2768" y="77"/>
                  </a:lnTo>
                  <a:lnTo>
                    <a:pt x="2777" y="93"/>
                  </a:lnTo>
                  <a:lnTo>
                    <a:pt x="2789" y="104"/>
                  </a:lnTo>
                  <a:lnTo>
                    <a:pt x="2805" y="112"/>
                  </a:lnTo>
                  <a:lnTo>
                    <a:pt x="2823" y="116"/>
                  </a:lnTo>
                  <a:lnTo>
                    <a:pt x="2840" y="112"/>
                  </a:lnTo>
                  <a:lnTo>
                    <a:pt x="2857" y="104"/>
                  </a:lnTo>
                  <a:lnTo>
                    <a:pt x="2869" y="93"/>
                  </a:lnTo>
                  <a:lnTo>
                    <a:pt x="2877" y="77"/>
                  </a:lnTo>
                  <a:lnTo>
                    <a:pt x="2880" y="58"/>
                  </a:lnTo>
                  <a:lnTo>
                    <a:pt x="2877" y="40"/>
                  </a:lnTo>
                  <a:lnTo>
                    <a:pt x="2869" y="24"/>
                  </a:lnTo>
                  <a:lnTo>
                    <a:pt x="2857" y="12"/>
                  </a:lnTo>
                  <a:lnTo>
                    <a:pt x="2840" y="3"/>
                  </a:lnTo>
                  <a:lnTo>
                    <a:pt x="2823" y="0"/>
                  </a:lnTo>
                  <a:close/>
                  <a:moveTo>
                    <a:pt x="2477" y="0"/>
                  </a:moveTo>
                  <a:lnTo>
                    <a:pt x="2459" y="3"/>
                  </a:lnTo>
                  <a:lnTo>
                    <a:pt x="2443" y="12"/>
                  </a:lnTo>
                  <a:lnTo>
                    <a:pt x="2431" y="24"/>
                  </a:lnTo>
                  <a:lnTo>
                    <a:pt x="2423" y="40"/>
                  </a:lnTo>
                  <a:lnTo>
                    <a:pt x="2419" y="58"/>
                  </a:lnTo>
                  <a:lnTo>
                    <a:pt x="2423" y="77"/>
                  </a:lnTo>
                  <a:lnTo>
                    <a:pt x="2431" y="93"/>
                  </a:lnTo>
                  <a:lnTo>
                    <a:pt x="2443" y="104"/>
                  </a:lnTo>
                  <a:lnTo>
                    <a:pt x="2459" y="112"/>
                  </a:lnTo>
                  <a:lnTo>
                    <a:pt x="2477" y="116"/>
                  </a:lnTo>
                  <a:lnTo>
                    <a:pt x="2495" y="112"/>
                  </a:lnTo>
                  <a:lnTo>
                    <a:pt x="2511" y="104"/>
                  </a:lnTo>
                  <a:lnTo>
                    <a:pt x="2523" y="93"/>
                  </a:lnTo>
                  <a:lnTo>
                    <a:pt x="2531" y="77"/>
                  </a:lnTo>
                  <a:lnTo>
                    <a:pt x="2535" y="58"/>
                  </a:lnTo>
                  <a:lnTo>
                    <a:pt x="2531" y="40"/>
                  </a:lnTo>
                  <a:lnTo>
                    <a:pt x="2523" y="24"/>
                  </a:lnTo>
                  <a:lnTo>
                    <a:pt x="2511" y="12"/>
                  </a:lnTo>
                  <a:lnTo>
                    <a:pt x="2495" y="3"/>
                  </a:lnTo>
                  <a:lnTo>
                    <a:pt x="2477" y="0"/>
                  </a:lnTo>
                  <a:close/>
                  <a:moveTo>
                    <a:pt x="2131" y="0"/>
                  </a:moveTo>
                  <a:lnTo>
                    <a:pt x="2114" y="3"/>
                  </a:lnTo>
                  <a:lnTo>
                    <a:pt x="2097" y="12"/>
                  </a:lnTo>
                  <a:lnTo>
                    <a:pt x="2085" y="24"/>
                  </a:lnTo>
                  <a:lnTo>
                    <a:pt x="2077" y="40"/>
                  </a:lnTo>
                  <a:lnTo>
                    <a:pt x="2074" y="58"/>
                  </a:lnTo>
                  <a:lnTo>
                    <a:pt x="2077" y="77"/>
                  </a:lnTo>
                  <a:lnTo>
                    <a:pt x="2085" y="93"/>
                  </a:lnTo>
                  <a:lnTo>
                    <a:pt x="2097" y="104"/>
                  </a:lnTo>
                  <a:lnTo>
                    <a:pt x="2114" y="112"/>
                  </a:lnTo>
                  <a:lnTo>
                    <a:pt x="2131" y="116"/>
                  </a:lnTo>
                  <a:lnTo>
                    <a:pt x="2149" y="112"/>
                  </a:lnTo>
                  <a:lnTo>
                    <a:pt x="2165" y="104"/>
                  </a:lnTo>
                  <a:lnTo>
                    <a:pt x="2177" y="93"/>
                  </a:lnTo>
                  <a:lnTo>
                    <a:pt x="2186" y="77"/>
                  </a:lnTo>
                  <a:lnTo>
                    <a:pt x="2189" y="58"/>
                  </a:lnTo>
                  <a:lnTo>
                    <a:pt x="2186" y="40"/>
                  </a:lnTo>
                  <a:lnTo>
                    <a:pt x="2177" y="24"/>
                  </a:lnTo>
                  <a:lnTo>
                    <a:pt x="2165" y="12"/>
                  </a:lnTo>
                  <a:lnTo>
                    <a:pt x="2149" y="3"/>
                  </a:lnTo>
                  <a:lnTo>
                    <a:pt x="2131" y="0"/>
                  </a:lnTo>
                  <a:close/>
                  <a:moveTo>
                    <a:pt x="1786" y="0"/>
                  </a:moveTo>
                  <a:lnTo>
                    <a:pt x="1768" y="3"/>
                  </a:lnTo>
                  <a:lnTo>
                    <a:pt x="1752" y="12"/>
                  </a:lnTo>
                  <a:lnTo>
                    <a:pt x="1740" y="24"/>
                  </a:lnTo>
                  <a:lnTo>
                    <a:pt x="1731" y="40"/>
                  </a:lnTo>
                  <a:lnTo>
                    <a:pt x="1728" y="58"/>
                  </a:lnTo>
                  <a:lnTo>
                    <a:pt x="1731" y="77"/>
                  </a:lnTo>
                  <a:lnTo>
                    <a:pt x="1740" y="93"/>
                  </a:lnTo>
                  <a:lnTo>
                    <a:pt x="1752" y="104"/>
                  </a:lnTo>
                  <a:lnTo>
                    <a:pt x="1768" y="112"/>
                  </a:lnTo>
                  <a:lnTo>
                    <a:pt x="1786" y="116"/>
                  </a:lnTo>
                  <a:lnTo>
                    <a:pt x="1804" y="112"/>
                  </a:lnTo>
                  <a:lnTo>
                    <a:pt x="1819" y="104"/>
                  </a:lnTo>
                  <a:lnTo>
                    <a:pt x="1832" y="93"/>
                  </a:lnTo>
                  <a:lnTo>
                    <a:pt x="1840" y="77"/>
                  </a:lnTo>
                  <a:lnTo>
                    <a:pt x="1843" y="58"/>
                  </a:lnTo>
                  <a:lnTo>
                    <a:pt x="1840" y="40"/>
                  </a:lnTo>
                  <a:lnTo>
                    <a:pt x="1832" y="24"/>
                  </a:lnTo>
                  <a:lnTo>
                    <a:pt x="1819" y="12"/>
                  </a:lnTo>
                  <a:lnTo>
                    <a:pt x="1804" y="3"/>
                  </a:lnTo>
                  <a:lnTo>
                    <a:pt x="1786" y="0"/>
                  </a:lnTo>
                  <a:close/>
                  <a:moveTo>
                    <a:pt x="1440" y="0"/>
                  </a:moveTo>
                  <a:lnTo>
                    <a:pt x="1422" y="3"/>
                  </a:lnTo>
                  <a:lnTo>
                    <a:pt x="1407" y="12"/>
                  </a:lnTo>
                  <a:lnTo>
                    <a:pt x="1394" y="24"/>
                  </a:lnTo>
                  <a:lnTo>
                    <a:pt x="1386" y="40"/>
                  </a:lnTo>
                  <a:lnTo>
                    <a:pt x="1383" y="58"/>
                  </a:lnTo>
                  <a:lnTo>
                    <a:pt x="1386" y="77"/>
                  </a:lnTo>
                  <a:lnTo>
                    <a:pt x="1394" y="93"/>
                  </a:lnTo>
                  <a:lnTo>
                    <a:pt x="1407" y="104"/>
                  </a:lnTo>
                  <a:lnTo>
                    <a:pt x="1422" y="112"/>
                  </a:lnTo>
                  <a:lnTo>
                    <a:pt x="1440" y="116"/>
                  </a:lnTo>
                  <a:lnTo>
                    <a:pt x="1458" y="112"/>
                  </a:lnTo>
                  <a:lnTo>
                    <a:pt x="1474" y="104"/>
                  </a:lnTo>
                  <a:lnTo>
                    <a:pt x="1486" y="93"/>
                  </a:lnTo>
                  <a:lnTo>
                    <a:pt x="1495" y="77"/>
                  </a:lnTo>
                  <a:lnTo>
                    <a:pt x="1498" y="58"/>
                  </a:lnTo>
                  <a:lnTo>
                    <a:pt x="1495" y="40"/>
                  </a:lnTo>
                  <a:lnTo>
                    <a:pt x="1486" y="24"/>
                  </a:lnTo>
                  <a:lnTo>
                    <a:pt x="1474" y="12"/>
                  </a:lnTo>
                  <a:lnTo>
                    <a:pt x="1458" y="3"/>
                  </a:lnTo>
                  <a:lnTo>
                    <a:pt x="14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13"/>
            <p:cNvSpPr>
              <a:spLocks noEditPoints="1"/>
            </p:cNvSpPr>
            <p:nvPr/>
          </p:nvSpPr>
          <p:spPr bwMode="auto">
            <a:xfrm>
              <a:off x="1576388" y="3462338"/>
              <a:ext cx="609600" cy="549275"/>
            </a:xfrm>
            <a:custGeom>
              <a:avLst/>
              <a:gdLst>
                <a:gd name="T0" fmla="*/ 1192 w 3456"/>
                <a:gd name="T1" fmla="*/ 745 h 3111"/>
                <a:gd name="T2" fmla="*/ 1227 w 3456"/>
                <a:gd name="T3" fmla="*/ 636 h 3111"/>
                <a:gd name="T4" fmla="*/ 139 w 3456"/>
                <a:gd name="T5" fmla="*/ 737 h 3111"/>
                <a:gd name="T6" fmla="*/ 206 w 3456"/>
                <a:gd name="T7" fmla="*/ 645 h 3111"/>
                <a:gd name="T8" fmla="*/ 357 w 3456"/>
                <a:gd name="T9" fmla="*/ 668 h 3111"/>
                <a:gd name="T10" fmla="*/ 918 w 3456"/>
                <a:gd name="T11" fmla="*/ 616 h 3111"/>
                <a:gd name="T12" fmla="*/ 3056 w 3456"/>
                <a:gd name="T13" fmla="*/ 500 h 3111"/>
                <a:gd name="T14" fmla="*/ 3165 w 3456"/>
                <a:gd name="T15" fmla="*/ 536 h 3111"/>
                <a:gd name="T16" fmla="*/ 2719 w 3456"/>
                <a:gd name="T17" fmla="*/ 485 h 3111"/>
                <a:gd name="T18" fmla="*/ 2811 w 3456"/>
                <a:gd name="T19" fmla="*/ 553 h 3111"/>
                <a:gd name="T20" fmla="*/ 2386 w 3456"/>
                <a:gd name="T21" fmla="*/ 472 h 3111"/>
                <a:gd name="T22" fmla="*/ 2453 w 3456"/>
                <a:gd name="T23" fmla="*/ 564 h 3111"/>
                <a:gd name="T24" fmla="*/ 2056 w 3456"/>
                <a:gd name="T25" fmla="*/ 464 h 3111"/>
                <a:gd name="T26" fmla="*/ 2091 w 3456"/>
                <a:gd name="T27" fmla="*/ 573 h 3111"/>
                <a:gd name="T28" fmla="*/ 1728 w 3456"/>
                <a:gd name="T29" fmla="*/ 460 h 3111"/>
                <a:gd name="T30" fmla="*/ 1728 w 3456"/>
                <a:gd name="T31" fmla="*/ 576 h 3111"/>
                <a:gd name="T32" fmla="*/ 1728 w 3456"/>
                <a:gd name="T33" fmla="*/ 460 h 3111"/>
                <a:gd name="T34" fmla="*/ 1365 w 3456"/>
                <a:gd name="T35" fmla="*/ 573 h 3111"/>
                <a:gd name="T36" fmla="*/ 1400 w 3456"/>
                <a:gd name="T37" fmla="*/ 464 h 3111"/>
                <a:gd name="T38" fmla="*/ 370 w 3456"/>
                <a:gd name="T39" fmla="*/ 449 h 3111"/>
                <a:gd name="T40" fmla="*/ 680 w 3456"/>
                <a:gd name="T41" fmla="*/ 369 h 3111"/>
                <a:gd name="T42" fmla="*/ 3226 w 3456"/>
                <a:gd name="T43" fmla="*/ 345 h 3111"/>
                <a:gd name="T44" fmla="*/ 3341 w 3456"/>
                <a:gd name="T45" fmla="*/ 345 h 3111"/>
                <a:gd name="T46" fmla="*/ 2883 w 3456"/>
                <a:gd name="T47" fmla="*/ 327 h 3111"/>
                <a:gd name="T48" fmla="*/ 2992 w 3456"/>
                <a:gd name="T49" fmla="*/ 364 h 3111"/>
                <a:gd name="T50" fmla="*/ 2546 w 3456"/>
                <a:gd name="T51" fmla="*/ 312 h 3111"/>
                <a:gd name="T52" fmla="*/ 2638 w 3456"/>
                <a:gd name="T53" fmla="*/ 380 h 3111"/>
                <a:gd name="T54" fmla="*/ 2212 w 3456"/>
                <a:gd name="T55" fmla="*/ 299 h 3111"/>
                <a:gd name="T56" fmla="*/ 2280 w 3456"/>
                <a:gd name="T57" fmla="*/ 392 h 3111"/>
                <a:gd name="T58" fmla="*/ 1883 w 3456"/>
                <a:gd name="T59" fmla="*/ 291 h 3111"/>
                <a:gd name="T60" fmla="*/ 1919 w 3456"/>
                <a:gd name="T61" fmla="*/ 400 h 3111"/>
                <a:gd name="T62" fmla="*/ 1555 w 3456"/>
                <a:gd name="T63" fmla="*/ 288 h 3111"/>
                <a:gd name="T64" fmla="*/ 1555 w 3456"/>
                <a:gd name="T65" fmla="*/ 403 h 3111"/>
                <a:gd name="T66" fmla="*/ 1555 w 3456"/>
                <a:gd name="T67" fmla="*/ 288 h 3111"/>
                <a:gd name="T68" fmla="*/ 1192 w 3456"/>
                <a:gd name="T69" fmla="*/ 400 h 3111"/>
                <a:gd name="T70" fmla="*/ 1227 w 3456"/>
                <a:gd name="T71" fmla="*/ 291 h 3111"/>
                <a:gd name="T72" fmla="*/ 139 w 3456"/>
                <a:gd name="T73" fmla="*/ 392 h 3111"/>
                <a:gd name="T74" fmla="*/ 206 w 3456"/>
                <a:gd name="T75" fmla="*/ 299 h 3111"/>
                <a:gd name="T76" fmla="*/ 3064 w 3456"/>
                <a:gd name="T77" fmla="*/ 206 h 3111"/>
                <a:gd name="T78" fmla="*/ 3156 w 3456"/>
                <a:gd name="T79" fmla="*/ 139 h 3111"/>
                <a:gd name="T80" fmla="*/ 2710 w 3456"/>
                <a:gd name="T81" fmla="*/ 190 h 3111"/>
                <a:gd name="T82" fmla="*/ 2819 w 3456"/>
                <a:gd name="T83" fmla="*/ 155 h 3111"/>
                <a:gd name="T84" fmla="*/ 2362 w 3456"/>
                <a:gd name="T85" fmla="*/ 172 h 3111"/>
                <a:gd name="T86" fmla="*/ 2477 w 3456"/>
                <a:gd name="T87" fmla="*/ 172 h 3111"/>
                <a:gd name="T88" fmla="*/ 2019 w 3456"/>
                <a:gd name="T89" fmla="*/ 155 h 3111"/>
                <a:gd name="T90" fmla="*/ 2128 w 3456"/>
                <a:gd name="T91" fmla="*/ 190 h 3111"/>
                <a:gd name="T92" fmla="*/ 1682 w 3456"/>
                <a:gd name="T93" fmla="*/ 139 h 3111"/>
                <a:gd name="T94" fmla="*/ 1774 w 3456"/>
                <a:gd name="T95" fmla="*/ 206 h 3111"/>
                <a:gd name="T96" fmla="*/ 1348 w 3456"/>
                <a:gd name="T97" fmla="*/ 126 h 3111"/>
                <a:gd name="T98" fmla="*/ 1416 w 3456"/>
                <a:gd name="T99" fmla="*/ 218 h 3111"/>
                <a:gd name="T100" fmla="*/ 1019 w 3456"/>
                <a:gd name="T101" fmla="*/ 118 h 3111"/>
                <a:gd name="T102" fmla="*/ 1055 w 3456"/>
                <a:gd name="T103" fmla="*/ 227 h 3111"/>
                <a:gd name="T104" fmla="*/ 691 w 3456"/>
                <a:gd name="T105" fmla="*/ 115 h 3111"/>
                <a:gd name="T106" fmla="*/ 691 w 3456"/>
                <a:gd name="T107" fmla="*/ 230 h 3111"/>
                <a:gd name="T108" fmla="*/ 691 w 3456"/>
                <a:gd name="T109" fmla="*/ 115 h 3111"/>
                <a:gd name="T110" fmla="*/ 328 w 3456"/>
                <a:gd name="T111" fmla="*/ 227 h 3111"/>
                <a:gd name="T112" fmla="*/ 363 w 3456"/>
                <a:gd name="T113" fmla="*/ 118 h 3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56" h="3111">
                  <a:moveTo>
                    <a:pt x="1210" y="633"/>
                  </a:moveTo>
                  <a:lnTo>
                    <a:pt x="1192" y="636"/>
                  </a:lnTo>
                  <a:lnTo>
                    <a:pt x="1176" y="645"/>
                  </a:lnTo>
                  <a:lnTo>
                    <a:pt x="1164" y="657"/>
                  </a:lnTo>
                  <a:lnTo>
                    <a:pt x="1155" y="673"/>
                  </a:lnTo>
                  <a:lnTo>
                    <a:pt x="1152" y="691"/>
                  </a:lnTo>
                  <a:lnTo>
                    <a:pt x="1155" y="710"/>
                  </a:lnTo>
                  <a:lnTo>
                    <a:pt x="1164" y="726"/>
                  </a:lnTo>
                  <a:lnTo>
                    <a:pt x="1176" y="737"/>
                  </a:lnTo>
                  <a:lnTo>
                    <a:pt x="1192" y="745"/>
                  </a:lnTo>
                  <a:lnTo>
                    <a:pt x="1210" y="749"/>
                  </a:lnTo>
                  <a:lnTo>
                    <a:pt x="1227" y="745"/>
                  </a:lnTo>
                  <a:lnTo>
                    <a:pt x="1244" y="737"/>
                  </a:lnTo>
                  <a:lnTo>
                    <a:pt x="1256" y="726"/>
                  </a:lnTo>
                  <a:lnTo>
                    <a:pt x="1264" y="710"/>
                  </a:lnTo>
                  <a:lnTo>
                    <a:pt x="1267" y="691"/>
                  </a:lnTo>
                  <a:lnTo>
                    <a:pt x="1264" y="673"/>
                  </a:lnTo>
                  <a:lnTo>
                    <a:pt x="1256" y="657"/>
                  </a:lnTo>
                  <a:lnTo>
                    <a:pt x="1244" y="645"/>
                  </a:lnTo>
                  <a:lnTo>
                    <a:pt x="1227" y="636"/>
                  </a:lnTo>
                  <a:lnTo>
                    <a:pt x="1210" y="633"/>
                  </a:lnTo>
                  <a:close/>
                  <a:moveTo>
                    <a:pt x="173" y="633"/>
                  </a:moveTo>
                  <a:lnTo>
                    <a:pt x="155" y="636"/>
                  </a:lnTo>
                  <a:lnTo>
                    <a:pt x="139" y="645"/>
                  </a:lnTo>
                  <a:lnTo>
                    <a:pt x="127" y="657"/>
                  </a:lnTo>
                  <a:lnTo>
                    <a:pt x="118" y="673"/>
                  </a:lnTo>
                  <a:lnTo>
                    <a:pt x="115" y="691"/>
                  </a:lnTo>
                  <a:lnTo>
                    <a:pt x="118" y="710"/>
                  </a:lnTo>
                  <a:lnTo>
                    <a:pt x="127" y="726"/>
                  </a:lnTo>
                  <a:lnTo>
                    <a:pt x="139" y="737"/>
                  </a:lnTo>
                  <a:lnTo>
                    <a:pt x="155" y="745"/>
                  </a:lnTo>
                  <a:lnTo>
                    <a:pt x="173" y="749"/>
                  </a:lnTo>
                  <a:lnTo>
                    <a:pt x="191" y="745"/>
                  </a:lnTo>
                  <a:lnTo>
                    <a:pt x="206" y="737"/>
                  </a:lnTo>
                  <a:lnTo>
                    <a:pt x="219" y="726"/>
                  </a:lnTo>
                  <a:lnTo>
                    <a:pt x="227" y="710"/>
                  </a:lnTo>
                  <a:lnTo>
                    <a:pt x="230" y="691"/>
                  </a:lnTo>
                  <a:lnTo>
                    <a:pt x="227" y="673"/>
                  </a:lnTo>
                  <a:lnTo>
                    <a:pt x="219" y="657"/>
                  </a:lnTo>
                  <a:lnTo>
                    <a:pt x="206" y="645"/>
                  </a:lnTo>
                  <a:lnTo>
                    <a:pt x="191" y="636"/>
                  </a:lnTo>
                  <a:lnTo>
                    <a:pt x="173" y="633"/>
                  </a:lnTo>
                  <a:close/>
                  <a:moveTo>
                    <a:pt x="403" y="576"/>
                  </a:moveTo>
                  <a:lnTo>
                    <a:pt x="385" y="579"/>
                  </a:lnTo>
                  <a:lnTo>
                    <a:pt x="370" y="587"/>
                  </a:lnTo>
                  <a:lnTo>
                    <a:pt x="357" y="600"/>
                  </a:lnTo>
                  <a:lnTo>
                    <a:pt x="349" y="616"/>
                  </a:lnTo>
                  <a:lnTo>
                    <a:pt x="346" y="633"/>
                  </a:lnTo>
                  <a:lnTo>
                    <a:pt x="349" y="652"/>
                  </a:lnTo>
                  <a:lnTo>
                    <a:pt x="357" y="668"/>
                  </a:lnTo>
                  <a:lnTo>
                    <a:pt x="370" y="680"/>
                  </a:lnTo>
                  <a:lnTo>
                    <a:pt x="385" y="688"/>
                  </a:lnTo>
                  <a:lnTo>
                    <a:pt x="403" y="691"/>
                  </a:lnTo>
                  <a:lnTo>
                    <a:pt x="864" y="691"/>
                  </a:lnTo>
                  <a:lnTo>
                    <a:pt x="882" y="688"/>
                  </a:lnTo>
                  <a:lnTo>
                    <a:pt x="898" y="680"/>
                  </a:lnTo>
                  <a:lnTo>
                    <a:pt x="910" y="668"/>
                  </a:lnTo>
                  <a:lnTo>
                    <a:pt x="918" y="652"/>
                  </a:lnTo>
                  <a:lnTo>
                    <a:pt x="922" y="633"/>
                  </a:lnTo>
                  <a:lnTo>
                    <a:pt x="918" y="616"/>
                  </a:lnTo>
                  <a:lnTo>
                    <a:pt x="910" y="600"/>
                  </a:lnTo>
                  <a:lnTo>
                    <a:pt x="898" y="587"/>
                  </a:lnTo>
                  <a:lnTo>
                    <a:pt x="882" y="579"/>
                  </a:lnTo>
                  <a:lnTo>
                    <a:pt x="864" y="576"/>
                  </a:lnTo>
                  <a:lnTo>
                    <a:pt x="403" y="576"/>
                  </a:lnTo>
                  <a:close/>
                  <a:moveTo>
                    <a:pt x="3110" y="460"/>
                  </a:moveTo>
                  <a:lnTo>
                    <a:pt x="3093" y="464"/>
                  </a:lnTo>
                  <a:lnTo>
                    <a:pt x="3076" y="472"/>
                  </a:lnTo>
                  <a:lnTo>
                    <a:pt x="3064" y="485"/>
                  </a:lnTo>
                  <a:lnTo>
                    <a:pt x="3056" y="500"/>
                  </a:lnTo>
                  <a:lnTo>
                    <a:pt x="3053" y="518"/>
                  </a:lnTo>
                  <a:lnTo>
                    <a:pt x="3056" y="536"/>
                  </a:lnTo>
                  <a:lnTo>
                    <a:pt x="3064" y="553"/>
                  </a:lnTo>
                  <a:lnTo>
                    <a:pt x="3076" y="564"/>
                  </a:lnTo>
                  <a:lnTo>
                    <a:pt x="3093" y="573"/>
                  </a:lnTo>
                  <a:lnTo>
                    <a:pt x="3110" y="576"/>
                  </a:lnTo>
                  <a:lnTo>
                    <a:pt x="3128" y="573"/>
                  </a:lnTo>
                  <a:lnTo>
                    <a:pt x="3144" y="564"/>
                  </a:lnTo>
                  <a:lnTo>
                    <a:pt x="3156" y="553"/>
                  </a:lnTo>
                  <a:lnTo>
                    <a:pt x="3165" y="536"/>
                  </a:lnTo>
                  <a:lnTo>
                    <a:pt x="3168" y="518"/>
                  </a:lnTo>
                  <a:lnTo>
                    <a:pt x="3165" y="500"/>
                  </a:lnTo>
                  <a:lnTo>
                    <a:pt x="3156" y="485"/>
                  </a:lnTo>
                  <a:lnTo>
                    <a:pt x="3144" y="472"/>
                  </a:lnTo>
                  <a:lnTo>
                    <a:pt x="3128" y="464"/>
                  </a:lnTo>
                  <a:lnTo>
                    <a:pt x="3110" y="460"/>
                  </a:lnTo>
                  <a:close/>
                  <a:moveTo>
                    <a:pt x="2765" y="460"/>
                  </a:moveTo>
                  <a:lnTo>
                    <a:pt x="2747" y="464"/>
                  </a:lnTo>
                  <a:lnTo>
                    <a:pt x="2731" y="472"/>
                  </a:lnTo>
                  <a:lnTo>
                    <a:pt x="2719" y="485"/>
                  </a:lnTo>
                  <a:lnTo>
                    <a:pt x="2710" y="500"/>
                  </a:lnTo>
                  <a:lnTo>
                    <a:pt x="2707" y="518"/>
                  </a:lnTo>
                  <a:lnTo>
                    <a:pt x="2710" y="536"/>
                  </a:lnTo>
                  <a:lnTo>
                    <a:pt x="2719" y="553"/>
                  </a:lnTo>
                  <a:lnTo>
                    <a:pt x="2731" y="564"/>
                  </a:lnTo>
                  <a:lnTo>
                    <a:pt x="2747" y="573"/>
                  </a:lnTo>
                  <a:lnTo>
                    <a:pt x="2765" y="576"/>
                  </a:lnTo>
                  <a:lnTo>
                    <a:pt x="2783" y="573"/>
                  </a:lnTo>
                  <a:lnTo>
                    <a:pt x="2798" y="564"/>
                  </a:lnTo>
                  <a:lnTo>
                    <a:pt x="2811" y="553"/>
                  </a:lnTo>
                  <a:lnTo>
                    <a:pt x="2819" y="536"/>
                  </a:lnTo>
                  <a:lnTo>
                    <a:pt x="2822" y="518"/>
                  </a:lnTo>
                  <a:lnTo>
                    <a:pt x="2819" y="500"/>
                  </a:lnTo>
                  <a:lnTo>
                    <a:pt x="2811" y="485"/>
                  </a:lnTo>
                  <a:lnTo>
                    <a:pt x="2798" y="472"/>
                  </a:lnTo>
                  <a:lnTo>
                    <a:pt x="2783" y="464"/>
                  </a:lnTo>
                  <a:lnTo>
                    <a:pt x="2765" y="460"/>
                  </a:lnTo>
                  <a:close/>
                  <a:moveTo>
                    <a:pt x="2419" y="460"/>
                  </a:moveTo>
                  <a:lnTo>
                    <a:pt x="2401" y="464"/>
                  </a:lnTo>
                  <a:lnTo>
                    <a:pt x="2386" y="472"/>
                  </a:lnTo>
                  <a:lnTo>
                    <a:pt x="2373" y="485"/>
                  </a:lnTo>
                  <a:lnTo>
                    <a:pt x="2365" y="500"/>
                  </a:lnTo>
                  <a:lnTo>
                    <a:pt x="2362" y="518"/>
                  </a:lnTo>
                  <a:lnTo>
                    <a:pt x="2365" y="536"/>
                  </a:lnTo>
                  <a:lnTo>
                    <a:pt x="2373" y="553"/>
                  </a:lnTo>
                  <a:lnTo>
                    <a:pt x="2386" y="564"/>
                  </a:lnTo>
                  <a:lnTo>
                    <a:pt x="2401" y="573"/>
                  </a:lnTo>
                  <a:lnTo>
                    <a:pt x="2419" y="576"/>
                  </a:lnTo>
                  <a:lnTo>
                    <a:pt x="2437" y="573"/>
                  </a:lnTo>
                  <a:lnTo>
                    <a:pt x="2453" y="564"/>
                  </a:lnTo>
                  <a:lnTo>
                    <a:pt x="2465" y="553"/>
                  </a:lnTo>
                  <a:lnTo>
                    <a:pt x="2474" y="536"/>
                  </a:lnTo>
                  <a:lnTo>
                    <a:pt x="2477" y="518"/>
                  </a:lnTo>
                  <a:lnTo>
                    <a:pt x="2474" y="500"/>
                  </a:lnTo>
                  <a:lnTo>
                    <a:pt x="2465" y="485"/>
                  </a:lnTo>
                  <a:lnTo>
                    <a:pt x="2453" y="472"/>
                  </a:lnTo>
                  <a:lnTo>
                    <a:pt x="2437" y="464"/>
                  </a:lnTo>
                  <a:lnTo>
                    <a:pt x="2419" y="460"/>
                  </a:lnTo>
                  <a:close/>
                  <a:moveTo>
                    <a:pt x="2074" y="460"/>
                  </a:moveTo>
                  <a:lnTo>
                    <a:pt x="2056" y="464"/>
                  </a:lnTo>
                  <a:lnTo>
                    <a:pt x="2040" y="472"/>
                  </a:lnTo>
                  <a:lnTo>
                    <a:pt x="2028" y="485"/>
                  </a:lnTo>
                  <a:lnTo>
                    <a:pt x="2019" y="500"/>
                  </a:lnTo>
                  <a:lnTo>
                    <a:pt x="2016" y="518"/>
                  </a:lnTo>
                  <a:lnTo>
                    <a:pt x="2019" y="536"/>
                  </a:lnTo>
                  <a:lnTo>
                    <a:pt x="2028" y="553"/>
                  </a:lnTo>
                  <a:lnTo>
                    <a:pt x="2040" y="564"/>
                  </a:lnTo>
                  <a:lnTo>
                    <a:pt x="2056" y="573"/>
                  </a:lnTo>
                  <a:lnTo>
                    <a:pt x="2074" y="576"/>
                  </a:lnTo>
                  <a:lnTo>
                    <a:pt x="2091" y="573"/>
                  </a:lnTo>
                  <a:lnTo>
                    <a:pt x="2108" y="564"/>
                  </a:lnTo>
                  <a:lnTo>
                    <a:pt x="2120" y="553"/>
                  </a:lnTo>
                  <a:lnTo>
                    <a:pt x="2128" y="536"/>
                  </a:lnTo>
                  <a:lnTo>
                    <a:pt x="2131" y="518"/>
                  </a:lnTo>
                  <a:lnTo>
                    <a:pt x="2128" y="500"/>
                  </a:lnTo>
                  <a:lnTo>
                    <a:pt x="2120" y="485"/>
                  </a:lnTo>
                  <a:lnTo>
                    <a:pt x="2108" y="472"/>
                  </a:lnTo>
                  <a:lnTo>
                    <a:pt x="2091" y="464"/>
                  </a:lnTo>
                  <a:lnTo>
                    <a:pt x="2074" y="460"/>
                  </a:lnTo>
                  <a:close/>
                  <a:moveTo>
                    <a:pt x="1728" y="460"/>
                  </a:moveTo>
                  <a:lnTo>
                    <a:pt x="1710" y="464"/>
                  </a:lnTo>
                  <a:lnTo>
                    <a:pt x="1694" y="472"/>
                  </a:lnTo>
                  <a:lnTo>
                    <a:pt x="1682" y="485"/>
                  </a:lnTo>
                  <a:lnTo>
                    <a:pt x="1674" y="500"/>
                  </a:lnTo>
                  <a:lnTo>
                    <a:pt x="1670" y="518"/>
                  </a:lnTo>
                  <a:lnTo>
                    <a:pt x="1674" y="536"/>
                  </a:lnTo>
                  <a:lnTo>
                    <a:pt x="1682" y="553"/>
                  </a:lnTo>
                  <a:lnTo>
                    <a:pt x="1694" y="564"/>
                  </a:lnTo>
                  <a:lnTo>
                    <a:pt x="1710" y="573"/>
                  </a:lnTo>
                  <a:lnTo>
                    <a:pt x="1728" y="576"/>
                  </a:lnTo>
                  <a:lnTo>
                    <a:pt x="1746" y="573"/>
                  </a:lnTo>
                  <a:lnTo>
                    <a:pt x="1762" y="564"/>
                  </a:lnTo>
                  <a:lnTo>
                    <a:pt x="1774" y="553"/>
                  </a:lnTo>
                  <a:lnTo>
                    <a:pt x="1782" y="536"/>
                  </a:lnTo>
                  <a:lnTo>
                    <a:pt x="1786" y="518"/>
                  </a:lnTo>
                  <a:lnTo>
                    <a:pt x="1782" y="500"/>
                  </a:lnTo>
                  <a:lnTo>
                    <a:pt x="1774" y="485"/>
                  </a:lnTo>
                  <a:lnTo>
                    <a:pt x="1762" y="472"/>
                  </a:lnTo>
                  <a:lnTo>
                    <a:pt x="1746" y="464"/>
                  </a:lnTo>
                  <a:lnTo>
                    <a:pt x="1728" y="460"/>
                  </a:lnTo>
                  <a:close/>
                  <a:moveTo>
                    <a:pt x="1382" y="460"/>
                  </a:moveTo>
                  <a:lnTo>
                    <a:pt x="1365" y="464"/>
                  </a:lnTo>
                  <a:lnTo>
                    <a:pt x="1348" y="472"/>
                  </a:lnTo>
                  <a:lnTo>
                    <a:pt x="1336" y="485"/>
                  </a:lnTo>
                  <a:lnTo>
                    <a:pt x="1328" y="500"/>
                  </a:lnTo>
                  <a:lnTo>
                    <a:pt x="1325" y="518"/>
                  </a:lnTo>
                  <a:lnTo>
                    <a:pt x="1328" y="536"/>
                  </a:lnTo>
                  <a:lnTo>
                    <a:pt x="1336" y="553"/>
                  </a:lnTo>
                  <a:lnTo>
                    <a:pt x="1348" y="564"/>
                  </a:lnTo>
                  <a:lnTo>
                    <a:pt x="1365" y="573"/>
                  </a:lnTo>
                  <a:lnTo>
                    <a:pt x="1382" y="576"/>
                  </a:lnTo>
                  <a:lnTo>
                    <a:pt x="1400" y="573"/>
                  </a:lnTo>
                  <a:lnTo>
                    <a:pt x="1416" y="564"/>
                  </a:lnTo>
                  <a:lnTo>
                    <a:pt x="1428" y="553"/>
                  </a:lnTo>
                  <a:lnTo>
                    <a:pt x="1437" y="536"/>
                  </a:lnTo>
                  <a:lnTo>
                    <a:pt x="1440" y="518"/>
                  </a:lnTo>
                  <a:lnTo>
                    <a:pt x="1437" y="500"/>
                  </a:lnTo>
                  <a:lnTo>
                    <a:pt x="1428" y="485"/>
                  </a:lnTo>
                  <a:lnTo>
                    <a:pt x="1416" y="472"/>
                  </a:lnTo>
                  <a:lnTo>
                    <a:pt x="1400" y="464"/>
                  </a:lnTo>
                  <a:lnTo>
                    <a:pt x="1382" y="460"/>
                  </a:lnTo>
                  <a:close/>
                  <a:moveTo>
                    <a:pt x="403" y="345"/>
                  </a:moveTo>
                  <a:lnTo>
                    <a:pt x="385" y="348"/>
                  </a:lnTo>
                  <a:lnTo>
                    <a:pt x="370" y="357"/>
                  </a:lnTo>
                  <a:lnTo>
                    <a:pt x="357" y="369"/>
                  </a:lnTo>
                  <a:lnTo>
                    <a:pt x="349" y="385"/>
                  </a:lnTo>
                  <a:lnTo>
                    <a:pt x="346" y="403"/>
                  </a:lnTo>
                  <a:lnTo>
                    <a:pt x="349" y="422"/>
                  </a:lnTo>
                  <a:lnTo>
                    <a:pt x="357" y="437"/>
                  </a:lnTo>
                  <a:lnTo>
                    <a:pt x="370" y="449"/>
                  </a:lnTo>
                  <a:lnTo>
                    <a:pt x="385" y="457"/>
                  </a:lnTo>
                  <a:lnTo>
                    <a:pt x="403" y="460"/>
                  </a:lnTo>
                  <a:lnTo>
                    <a:pt x="634" y="460"/>
                  </a:lnTo>
                  <a:lnTo>
                    <a:pt x="651" y="457"/>
                  </a:lnTo>
                  <a:lnTo>
                    <a:pt x="668" y="449"/>
                  </a:lnTo>
                  <a:lnTo>
                    <a:pt x="680" y="437"/>
                  </a:lnTo>
                  <a:lnTo>
                    <a:pt x="688" y="422"/>
                  </a:lnTo>
                  <a:lnTo>
                    <a:pt x="691" y="403"/>
                  </a:lnTo>
                  <a:lnTo>
                    <a:pt x="688" y="385"/>
                  </a:lnTo>
                  <a:lnTo>
                    <a:pt x="680" y="369"/>
                  </a:lnTo>
                  <a:lnTo>
                    <a:pt x="668" y="357"/>
                  </a:lnTo>
                  <a:lnTo>
                    <a:pt x="651" y="348"/>
                  </a:lnTo>
                  <a:lnTo>
                    <a:pt x="634" y="345"/>
                  </a:lnTo>
                  <a:lnTo>
                    <a:pt x="403" y="345"/>
                  </a:lnTo>
                  <a:close/>
                  <a:moveTo>
                    <a:pt x="3283" y="288"/>
                  </a:moveTo>
                  <a:lnTo>
                    <a:pt x="3265" y="291"/>
                  </a:lnTo>
                  <a:lnTo>
                    <a:pt x="3250" y="299"/>
                  </a:lnTo>
                  <a:lnTo>
                    <a:pt x="3237" y="312"/>
                  </a:lnTo>
                  <a:lnTo>
                    <a:pt x="3229" y="327"/>
                  </a:lnTo>
                  <a:lnTo>
                    <a:pt x="3226" y="345"/>
                  </a:lnTo>
                  <a:lnTo>
                    <a:pt x="3229" y="364"/>
                  </a:lnTo>
                  <a:lnTo>
                    <a:pt x="3237" y="380"/>
                  </a:lnTo>
                  <a:lnTo>
                    <a:pt x="3250" y="392"/>
                  </a:lnTo>
                  <a:lnTo>
                    <a:pt x="3265" y="400"/>
                  </a:lnTo>
                  <a:lnTo>
                    <a:pt x="3283" y="403"/>
                  </a:lnTo>
                  <a:lnTo>
                    <a:pt x="3301" y="400"/>
                  </a:lnTo>
                  <a:lnTo>
                    <a:pt x="3317" y="392"/>
                  </a:lnTo>
                  <a:lnTo>
                    <a:pt x="3329" y="380"/>
                  </a:lnTo>
                  <a:lnTo>
                    <a:pt x="3338" y="364"/>
                  </a:lnTo>
                  <a:lnTo>
                    <a:pt x="3341" y="345"/>
                  </a:lnTo>
                  <a:lnTo>
                    <a:pt x="3338" y="327"/>
                  </a:lnTo>
                  <a:lnTo>
                    <a:pt x="3329" y="312"/>
                  </a:lnTo>
                  <a:lnTo>
                    <a:pt x="3317" y="299"/>
                  </a:lnTo>
                  <a:lnTo>
                    <a:pt x="3301" y="291"/>
                  </a:lnTo>
                  <a:lnTo>
                    <a:pt x="3283" y="288"/>
                  </a:lnTo>
                  <a:close/>
                  <a:moveTo>
                    <a:pt x="2938" y="288"/>
                  </a:moveTo>
                  <a:lnTo>
                    <a:pt x="2920" y="291"/>
                  </a:lnTo>
                  <a:lnTo>
                    <a:pt x="2904" y="299"/>
                  </a:lnTo>
                  <a:lnTo>
                    <a:pt x="2892" y="312"/>
                  </a:lnTo>
                  <a:lnTo>
                    <a:pt x="2883" y="327"/>
                  </a:lnTo>
                  <a:lnTo>
                    <a:pt x="2880" y="345"/>
                  </a:lnTo>
                  <a:lnTo>
                    <a:pt x="2883" y="364"/>
                  </a:lnTo>
                  <a:lnTo>
                    <a:pt x="2892" y="380"/>
                  </a:lnTo>
                  <a:lnTo>
                    <a:pt x="2904" y="392"/>
                  </a:lnTo>
                  <a:lnTo>
                    <a:pt x="2920" y="400"/>
                  </a:lnTo>
                  <a:lnTo>
                    <a:pt x="2938" y="403"/>
                  </a:lnTo>
                  <a:lnTo>
                    <a:pt x="2955" y="400"/>
                  </a:lnTo>
                  <a:lnTo>
                    <a:pt x="2972" y="392"/>
                  </a:lnTo>
                  <a:lnTo>
                    <a:pt x="2984" y="380"/>
                  </a:lnTo>
                  <a:lnTo>
                    <a:pt x="2992" y="364"/>
                  </a:lnTo>
                  <a:lnTo>
                    <a:pt x="2995" y="345"/>
                  </a:lnTo>
                  <a:lnTo>
                    <a:pt x="2992" y="327"/>
                  </a:lnTo>
                  <a:lnTo>
                    <a:pt x="2984" y="312"/>
                  </a:lnTo>
                  <a:lnTo>
                    <a:pt x="2972" y="299"/>
                  </a:lnTo>
                  <a:lnTo>
                    <a:pt x="2955" y="291"/>
                  </a:lnTo>
                  <a:lnTo>
                    <a:pt x="2938" y="288"/>
                  </a:lnTo>
                  <a:close/>
                  <a:moveTo>
                    <a:pt x="2592" y="288"/>
                  </a:moveTo>
                  <a:lnTo>
                    <a:pt x="2574" y="291"/>
                  </a:lnTo>
                  <a:lnTo>
                    <a:pt x="2558" y="299"/>
                  </a:lnTo>
                  <a:lnTo>
                    <a:pt x="2546" y="312"/>
                  </a:lnTo>
                  <a:lnTo>
                    <a:pt x="2538" y="327"/>
                  </a:lnTo>
                  <a:lnTo>
                    <a:pt x="2534" y="345"/>
                  </a:lnTo>
                  <a:lnTo>
                    <a:pt x="2538" y="364"/>
                  </a:lnTo>
                  <a:lnTo>
                    <a:pt x="2546" y="380"/>
                  </a:lnTo>
                  <a:lnTo>
                    <a:pt x="2558" y="392"/>
                  </a:lnTo>
                  <a:lnTo>
                    <a:pt x="2574" y="400"/>
                  </a:lnTo>
                  <a:lnTo>
                    <a:pt x="2592" y="403"/>
                  </a:lnTo>
                  <a:lnTo>
                    <a:pt x="2610" y="400"/>
                  </a:lnTo>
                  <a:lnTo>
                    <a:pt x="2626" y="392"/>
                  </a:lnTo>
                  <a:lnTo>
                    <a:pt x="2638" y="380"/>
                  </a:lnTo>
                  <a:lnTo>
                    <a:pt x="2646" y="364"/>
                  </a:lnTo>
                  <a:lnTo>
                    <a:pt x="2650" y="345"/>
                  </a:lnTo>
                  <a:lnTo>
                    <a:pt x="2646" y="327"/>
                  </a:lnTo>
                  <a:lnTo>
                    <a:pt x="2638" y="312"/>
                  </a:lnTo>
                  <a:lnTo>
                    <a:pt x="2626" y="299"/>
                  </a:lnTo>
                  <a:lnTo>
                    <a:pt x="2610" y="291"/>
                  </a:lnTo>
                  <a:lnTo>
                    <a:pt x="2592" y="288"/>
                  </a:lnTo>
                  <a:close/>
                  <a:moveTo>
                    <a:pt x="2246" y="288"/>
                  </a:moveTo>
                  <a:lnTo>
                    <a:pt x="2229" y="291"/>
                  </a:lnTo>
                  <a:lnTo>
                    <a:pt x="2212" y="299"/>
                  </a:lnTo>
                  <a:lnTo>
                    <a:pt x="2200" y="312"/>
                  </a:lnTo>
                  <a:lnTo>
                    <a:pt x="2192" y="327"/>
                  </a:lnTo>
                  <a:lnTo>
                    <a:pt x="2189" y="345"/>
                  </a:lnTo>
                  <a:lnTo>
                    <a:pt x="2192" y="364"/>
                  </a:lnTo>
                  <a:lnTo>
                    <a:pt x="2200" y="380"/>
                  </a:lnTo>
                  <a:lnTo>
                    <a:pt x="2212" y="392"/>
                  </a:lnTo>
                  <a:lnTo>
                    <a:pt x="2229" y="400"/>
                  </a:lnTo>
                  <a:lnTo>
                    <a:pt x="2246" y="403"/>
                  </a:lnTo>
                  <a:lnTo>
                    <a:pt x="2264" y="400"/>
                  </a:lnTo>
                  <a:lnTo>
                    <a:pt x="2280" y="392"/>
                  </a:lnTo>
                  <a:lnTo>
                    <a:pt x="2292" y="380"/>
                  </a:lnTo>
                  <a:lnTo>
                    <a:pt x="2301" y="364"/>
                  </a:lnTo>
                  <a:lnTo>
                    <a:pt x="2304" y="345"/>
                  </a:lnTo>
                  <a:lnTo>
                    <a:pt x="2301" y="327"/>
                  </a:lnTo>
                  <a:lnTo>
                    <a:pt x="2292" y="312"/>
                  </a:lnTo>
                  <a:lnTo>
                    <a:pt x="2280" y="299"/>
                  </a:lnTo>
                  <a:lnTo>
                    <a:pt x="2264" y="291"/>
                  </a:lnTo>
                  <a:lnTo>
                    <a:pt x="2246" y="288"/>
                  </a:lnTo>
                  <a:close/>
                  <a:moveTo>
                    <a:pt x="1901" y="288"/>
                  </a:moveTo>
                  <a:lnTo>
                    <a:pt x="1883" y="291"/>
                  </a:lnTo>
                  <a:lnTo>
                    <a:pt x="1867" y="299"/>
                  </a:lnTo>
                  <a:lnTo>
                    <a:pt x="1855" y="312"/>
                  </a:lnTo>
                  <a:lnTo>
                    <a:pt x="1846" y="327"/>
                  </a:lnTo>
                  <a:lnTo>
                    <a:pt x="1843" y="345"/>
                  </a:lnTo>
                  <a:lnTo>
                    <a:pt x="1846" y="364"/>
                  </a:lnTo>
                  <a:lnTo>
                    <a:pt x="1855" y="380"/>
                  </a:lnTo>
                  <a:lnTo>
                    <a:pt x="1867" y="392"/>
                  </a:lnTo>
                  <a:lnTo>
                    <a:pt x="1883" y="400"/>
                  </a:lnTo>
                  <a:lnTo>
                    <a:pt x="1901" y="403"/>
                  </a:lnTo>
                  <a:lnTo>
                    <a:pt x="1919" y="400"/>
                  </a:lnTo>
                  <a:lnTo>
                    <a:pt x="1934" y="392"/>
                  </a:lnTo>
                  <a:lnTo>
                    <a:pt x="1947" y="380"/>
                  </a:lnTo>
                  <a:lnTo>
                    <a:pt x="1955" y="364"/>
                  </a:lnTo>
                  <a:lnTo>
                    <a:pt x="1958" y="345"/>
                  </a:lnTo>
                  <a:lnTo>
                    <a:pt x="1955" y="327"/>
                  </a:lnTo>
                  <a:lnTo>
                    <a:pt x="1947" y="312"/>
                  </a:lnTo>
                  <a:lnTo>
                    <a:pt x="1934" y="299"/>
                  </a:lnTo>
                  <a:lnTo>
                    <a:pt x="1919" y="291"/>
                  </a:lnTo>
                  <a:lnTo>
                    <a:pt x="1901" y="288"/>
                  </a:lnTo>
                  <a:close/>
                  <a:moveTo>
                    <a:pt x="1555" y="288"/>
                  </a:moveTo>
                  <a:lnTo>
                    <a:pt x="1537" y="291"/>
                  </a:lnTo>
                  <a:lnTo>
                    <a:pt x="1522" y="299"/>
                  </a:lnTo>
                  <a:lnTo>
                    <a:pt x="1509" y="312"/>
                  </a:lnTo>
                  <a:lnTo>
                    <a:pt x="1501" y="327"/>
                  </a:lnTo>
                  <a:lnTo>
                    <a:pt x="1498" y="345"/>
                  </a:lnTo>
                  <a:lnTo>
                    <a:pt x="1501" y="364"/>
                  </a:lnTo>
                  <a:lnTo>
                    <a:pt x="1509" y="380"/>
                  </a:lnTo>
                  <a:lnTo>
                    <a:pt x="1522" y="392"/>
                  </a:lnTo>
                  <a:lnTo>
                    <a:pt x="1537" y="400"/>
                  </a:lnTo>
                  <a:lnTo>
                    <a:pt x="1555" y="403"/>
                  </a:lnTo>
                  <a:lnTo>
                    <a:pt x="1573" y="400"/>
                  </a:lnTo>
                  <a:lnTo>
                    <a:pt x="1589" y="392"/>
                  </a:lnTo>
                  <a:lnTo>
                    <a:pt x="1601" y="380"/>
                  </a:lnTo>
                  <a:lnTo>
                    <a:pt x="1610" y="364"/>
                  </a:lnTo>
                  <a:lnTo>
                    <a:pt x="1613" y="345"/>
                  </a:lnTo>
                  <a:lnTo>
                    <a:pt x="1610" y="327"/>
                  </a:lnTo>
                  <a:lnTo>
                    <a:pt x="1601" y="312"/>
                  </a:lnTo>
                  <a:lnTo>
                    <a:pt x="1589" y="299"/>
                  </a:lnTo>
                  <a:lnTo>
                    <a:pt x="1573" y="291"/>
                  </a:lnTo>
                  <a:lnTo>
                    <a:pt x="1555" y="288"/>
                  </a:lnTo>
                  <a:close/>
                  <a:moveTo>
                    <a:pt x="1210" y="288"/>
                  </a:moveTo>
                  <a:lnTo>
                    <a:pt x="1192" y="291"/>
                  </a:lnTo>
                  <a:lnTo>
                    <a:pt x="1176" y="299"/>
                  </a:lnTo>
                  <a:lnTo>
                    <a:pt x="1164" y="312"/>
                  </a:lnTo>
                  <a:lnTo>
                    <a:pt x="1155" y="327"/>
                  </a:lnTo>
                  <a:lnTo>
                    <a:pt x="1152" y="345"/>
                  </a:lnTo>
                  <a:lnTo>
                    <a:pt x="1155" y="364"/>
                  </a:lnTo>
                  <a:lnTo>
                    <a:pt x="1164" y="380"/>
                  </a:lnTo>
                  <a:lnTo>
                    <a:pt x="1176" y="392"/>
                  </a:lnTo>
                  <a:lnTo>
                    <a:pt x="1192" y="400"/>
                  </a:lnTo>
                  <a:lnTo>
                    <a:pt x="1210" y="403"/>
                  </a:lnTo>
                  <a:lnTo>
                    <a:pt x="1227" y="400"/>
                  </a:lnTo>
                  <a:lnTo>
                    <a:pt x="1244" y="392"/>
                  </a:lnTo>
                  <a:lnTo>
                    <a:pt x="1256" y="380"/>
                  </a:lnTo>
                  <a:lnTo>
                    <a:pt x="1264" y="364"/>
                  </a:lnTo>
                  <a:lnTo>
                    <a:pt x="1267" y="345"/>
                  </a:lnTo>
                  <a:lnTo>
                    <a:pt x="1264" y="327"/>
                  </a:lnTo>
                  <a:lnTo>
                    <a:pt x="1256" y="312"/>
                  </a:lnTo>
                  <a:lnTo>
                    <a:pt x="1244" y="299"/>
                  </a:lnTo>
                  <a:lnTo>
                    <a:pt x="1227" y="291"/>
                  </a:lnTo>
                  <a:lnTo>
                    <a:pt x="1210" y="288"/>
                  </a:lnTo>
                  <a:close/>
                  <a:moveTo>
                    <a:pt x="173" y="288"/>
                  </a:moveTo>
                  <a:lnTo>
                    <a:pt x="155" y="291"/>
                  </a:lnTo>
                  <a:lnTo>
                    <a:pt x="139" y="299"/>
                  </a:lnTo>
                  <a:lnTo>
                    <a:pt x="127" y="312"/>
                  </a:lnTo>
                  <a:lnTo>
                    <a:pt x="118" y="327"/>
                  </a:lnTo>
                  <a:lnTo>
                    <a:pt x="115" y="345"/>
                  </a:lnTo>
                  <a:lnTo>
                    <a:pt x="118" y="364"/>
                  </a:lnTo>
                  <a:lnTo>
                    <a:pt x="127" y="380"/>
                  </a:lnTo>
                  <a:lnTo>
                    <a:pt x="139" y="392"/>
                  </a:lnTo>
                  <a:lnTo>
                    <a:pt x="155" y="400"/>
                  </a:lnTo>
                  <a:lnTo>
                    <a:pt x="173" y="403"/>
                  </a:lnTo>
                  <a:lnTo>
                    <a:pt x="191" y="400"/>
                  </a:lnTo>
                  <a:lnTo>
                    <a:pt x="206" y="392"/>
                  </a:lnTo>
                  <a:lnTo>
                    <a:pt x="219" y="380"/>
                  </a:lnTo>
                  <a:lnTo>
                    <a:pt x="227" y="364"/>
                  </a:lnTo>
                  <a:lnTo>
                    <a:pt x="230" y="345"/>
                  </a:lnTo>
                  <a:lnTo>
                    <a:pt x="227" y="327"/>
                  </a:lnTo>
                  <a:lnTo>
                    <a:pt x="219" y="312"/>
                  </a:lnTo>
                  <a:lnTo>
                    <a:pt x="206" y="299"/>
                  </a:lnTo>
                  <a:lnTo>
                    <a:pt x="191" y="291"/>
                  </a:lnTo>
                  <a:lnTo>
                    <a:pt x="173" y="288"/>
                  </a:lnTo>
                  <a:close/>
                  <a:moveTo>
                    <a:pt x="3110" y="115"/>
                  </a:moveTo>
                  <a:lnTo>
                    <a:pt x="3093" y="118"/>
                  </a:lnTo>
                  <a:lnTo>
                    <a:pt x="3076" y="126"/>
                  </a:lnTo>
                  <a:lnTo>
                    <a:pt x="3064" y="139"/>
                  </a:lnTo>
                  <a:lnTo>
                    <a:pt x="3056" y="155"/>
                  </a:lnTo>
                  <a:lnTo>
                    <a:pt x="3053" y="172"/>
                  </a:lnTo>
                  <a:lnTo>
                    <a:pt x="3056" y="190"/>
                  </a:lnTo>
                  <a:lnTo>
                    <a:pt x="3064" y="206"/>
                  </a:lnTo>
                  <a:lnTo>
                    <a:pt x="3076" y="218"/>
                  </a:lnTo>
                  <a:lnTo>
                    <a:pt x="3093" y="227"/>
                  </a:lnTo>
                  <a:lnTo>
                    <a:pt x="3110" y="230"/>
                  </a:lnTo>
                  <a:lnTo>
                    <a:pt x="3128" y="227"/>
                  </a:lnTo>
                  <a:lnTo>
                    <a:pt x="3144" y="218"/>
                  </a:lnTo>
                  <a:lnTo>
                    <a:pt x="3156" y="206"/>
                  </a:lnTo>
                  <a:lnTo>
                    <a:pt x="3165" y="190"/>
                  </a:lnTo>
                  <a:lnTo>
                    <a:pt x="3168" y="172"/>
                  </a:lnTo>
                  <a:lnTo>
                    <a:pt x="3165" y="155"/>
                  </a:lnTo>
                  <a:lnTo>
                    <a:pt x="3156" y="139"/>
                  </a:lnTo>
                  <a:lnTo>
                    <a:pt x="3144" y="126"/>
                  </a:lnTo>
                  <a:lnTo>
                    <a:pt x="3128" y="118"/>
                  </a:lnTo>
                  <a:lnTo>
                    <a:pt x="3110" y="115"/>
                  </a:lnTo>
                  <a:close/>
                  <a:moveTo>
                    <a:pt x="2765" y="115"/>
                  </a:moveTo>
                  <a:lnTo>
                    <a:pt x="2747" y="118"/>
                  </a:lnTo>
                  <a:lnTo>
                    <a:pt x="2731" y="126"/>
                  </a:lnTo>
                  <a:lnTo>
                    <a:pt x="2719" y="139"/>
                  </a:lnTo>
                  <a:lnTo>
                    <a:pt x="2710" y="155"/>
                  </a:lnTo>
                  <a:lnTo>
                    <a:pt x="2707" y="172"/>
                  </a:lnTo>
                  <a:lnTo>
                    <a:pt x="2710" y="190"/>
                  </a:lnTo>
                  <a:lnTo>
                    <a:pt x="2719" y="206"/>
                  </a:lnTo>
                  <a:lnTo>
                    <a:pt x="2731" y="218"/>
                  </a:lnTo>
                  <a:lnTo>
                    <a:pt x="2747" y="227"/>
                  </a:lnTo>
                  <a:lnTo>
                    <a:pt x="2765" y="230"/>
                  </a:lnTo>
                  <a:lnTo>
                    <a:pt x="2783" y="227"/>
                  </a:lnTo>
                  <a:lnTo>
                    <a:pt x="2798" y="218"/>
                  </a:lnTo>
                  <a:lnTo>
                    <a:pt x="2811" y="206"/>
                  </a:lnTo>
                  <a:lnTo>
                    <a:pt x="2819" y="190"/>
                  </a:lnTo>
                  <a:lnTo>
                    <a:pt x="2822" y="172"/>
                  </a:lnTo>
                  <a:lnTo>
                    <a:pt x="2819" y="155"/>
                  </a:lnTo>
                  <a:lnTo>
                    <a:pt x="2811" y="139"/>
                  </a:lnTo>
                  <a:lnTo>
                    <a:pt x="2798" y="126"/>
                  </a:lnTo>
                  <a:lnTo>
                    <a:pt x="2783" y="118"/>
                  </a:lnTo>
                  <a:lnTo>
                    <a:pt x="2765" y="115"/>
                  </a:lnTo>
                  <a:close/>
                  <a:moveTo>
                    <a:pt x="2419" y="115"/>
                  </a:moveTo>
                  <a:lnTo>
                    <a:pt x="2401" y="118"/>
                  </a:lnTo>
                  <a:lnTo>
                    <a:pt x="2386" y="126"/>
                  </a:lnTo>
                  <a:lnTo>
                    <a:pt x="2373" y="139"/>
                  </a:lnTo>
                  <a:lnTo>
                    <a:pt x="2365" y="155"/>
                  </a:lnTo>
                  <a:lnTo>
                    <a:pt x="2362" y="172"/>
                  </a:lnTo>
                  <a:lnTo>
                    <a:pt x="2365" y="190"/>
                  </a:lnTo>
                  <a:lnTo>
                    <a:pt x="2373" y="206"/>
                  </a:lnTo>
                  <a:lnTo>
                    <a:pt x="2386" y="218"/>
                  </a:lnTo>
                  <a:lnTo>
                    <a:pt x="2401" y="227"/>
                  </a:lnTo>
                  <a:lnTo>
                    <a:pt x="2419" y="230"/>
                  </a:lnTo>
                  <a:lnTo>
                    <a:pt x="2437" y="227"/>
                  </a:lnTo>
                  <a:lnTo>
                    <a:pt x="2453" y="218"/>
                  </a:lnTo>
                  <a:lnTo>
                    <a:pt x="2465" y="206"/>
                  </a:lnTo>
                  <a:lnTo>
                    <a:pt x="2474" y="190"/>
                  </a:lnTo>
                  <a:lnTo>
                    <a:pt x="2477" y="172"/>
                  </a:lnTo>
                  <a:lnTo>
                    <a:pt x="2474" y="155"/>
                  </a:lnTo>
                  <a:lnTo>
                    <a:pt x="2465" y="139"/>
                  </a:lnTo>
                  <a:lnTo>
                    <a:pt x="2453" y="126"/>
                  </a:lnTo>
                  <a:lnTo>
                    <a:pt x="2437" y="118"/>
                  </a:lnTo>
                  <a:lnTo>
                    <a:pt x="2419" y="115"/>
                  </a:lnTo>
                  <a:close/>
                  <a:moveTo>
                    <a:pt x="2074" y="115"/>
                  </a:moveTo>
                  <a:lnTo>
                    <a:pt x="2056" y="118"/>
                  </a:lnTo>
                  <a:lnTo>
                    <a:pt x="2040" y="126"/>
                  </a:lnTo>
                  <a:lnTo>
                    <a:pt x="2028" y="139"/>
                  </a:lnTo>
                  <a:lnTo>
                    <a:pt x="2019" y="155"/>
                  </a:lnTo>
                  <a:lnTo>
                    <a:pt x="2016" y="172"/>
                  </a:lnTo>
                  <a:lnTo>
                    <a:pt x="2019" y="190"/>
                  </a:lnTo>
                  <a:lnTo>
                    <a:pt x="2028" y="206"/>
                  </a:lnTo>
                  <a:lnTo>
                    <a:pt x="2040" y="218"/>
                  </a:lnTo>
                  <a:lnTo>
                    <a:pt x="2056" y="227"/>
                  </a:lnTo>
                  <a:lnTo>
                    <a:pt x="2074" y="230"/>
                  </a:lnTo>
                  <a:lnTo>
                    <a:pt x="2091" y="227"/>
                  </a:lnTo>
                  <a:lnTo>
                    <a:pt x="2108" y="218"/>
                  </a:lnTo>
                  <a:lnTo>
                    <a:pt x="2120" y="206"/>
                  </a:lnTo>
                  <a:lnTo>
                    <a:pt x="2128" y="190"/>
                  </a:lnTo>
                  <a:lnTo>
                    <a:pt x="2131" y="172"/>
                  </a:lnTo>
                  <a:lnTo>
                    <a:pt x="2128" y="155"/>
                  </a:lnTo>
                  <a:lnTo>
                    <a:pt x="2120" y="139"/>
                  </a:lnTo>
                  <a:lnTo>
                    <a:pt x="2108" y="126"/>
                  </a:lnTo>
                  <a:lnTo>
                    <a:pt x="2091" y="118"/>
                  </a:lnTo>
                  <a:lnTo>
                    <a:pt x="2074" y="115"/>
                  </a:lnTo>
                  <a:close/>
                  <a:moveTo>
                    <a:pt x="1728" y="115"/>
                  </a:moveTo>
                  <a:lnTo>
                    <a:pt x="1710" y="118"/>
                  </a:lnTo>
                  <a:lnTo>
                    <a:pt x="1694" y="126"/>
                  </a:lnTo>
                  <a:lnTo>
                    <a:pt x="1682" y="139"/>
                  </a:lnTo>
                  <a:lnTo>
                    <a:pt x="1674" y="155"/>
                  </a:lnTo>
                  <a:lnTo>
                    <a:pt x="1670" y="172"/>
                  </a:lnTo>
                  <a:lnTo>
                    <a:pt x="1674" y="190"/>
                  </a:lnTo>
                  <a:lnTo>
                    <a:pt x="1682" y="206"/>
                  </a:lnTo>
                  <a:lnTo>
                    <a:pt x="1694" y="218"/>
                  </a:lnTo>
                  <a:lnTo>
                    <a:pt x="1710" y="227"/>
                  </a:lnTo>
                  <a:lnTo>
                    <a:pt x="1728" y="230"/>
                  </a:lnTo>
                  <a:lnTo>
                    <a:pt x="1746" y="227"/>
                  </a:lnTo>
                  <a:lnTo>
                    <a:pt x="1762" y="218"/>
                  </a:lnTo>
                  <a:lnTo>
                    <a:pt x="1774" y="206"/>
                  </a:lnTo>
                  <a:lnTo>
                    <a:pt x="1782" y="190"/>
                  </a:lnTo>
                  <a:lnTo>
                    <a:pt x="1786" y="172"/>
                  </a:lnTo>
                  <a:lnTo>
                    <a:pt x="1782" y="155"/>
                  </a:lnTo>
                  <a:lnTo>
                    <a:pt x="1774" y="139"/>
                  </a:lnTo>
                  <a:lnTo>
                    <a:pt x="1762" y="126"/>
                  </a:lnTo>
                  <a:lnTo>
                    <a:pt x="1746" y="118"/>
                  </a:lnTo>
                  <a:lnTo>
                    <a:pt x="1728" y="115"/>
                  </a:lnTo>
                  <a:close/>
                  <a:moveTo>
                    <a:pt x="1382" y="115"/>
                  </a:moveTo>
                  <a:lnTo>
                    <a:pt x="1365" y="118"/>
                  </a:lnTo>
                  <a:lnTo>
                    <a:pt x="1348" y="126"/>
                  </a:lnTo>
                  <a:lnTo>
                    <a:pt x="1336" y="139"/>
                  </a:lnTo>
                  <a:lnTo>
                    <a:pt x="1328" y="155"/>
                  </a:lnTo>
                  <a:lnTo>
                    <a:pt x="1325" y="172"/>
                  </a:lnTo>
                  <a:lnTo>
                    <a:pt x="1328" y="190"/>
                  </a:lnTo>
                  <a:lnTo>
                    <a:pt x="1336" y="206"/>
                  </a:lnTo>
                  <a:lnTo>
                    <a:pt x="1348" y="218"/>
                  </a:lnTo>
                  <a:lnTo>
                    <a:pt x="1365" y="227"/>
                  </a:lnTo>
                  <a:lnTo>
                    <a:pt x="1382" y="230"/>
                  </a:lnTo>
                  <a:lnTo>
                    <a:pt x="1400" y="227"/>
                  </a:lnTo>
                  <a:lnTo>
                    <a:pt x="1416" y="218"/>
                  </a:lnTo>
                  <a:lnTo>
                    <a:pt x="1428" y="206"/>
                  </a:lnTo>
                  <a:lnTo>
                    <a:pt x="1437" y="190"/>
                  </a:lnTo>
                  <a:lnTo>
                    <a:pt x="1440" y="172"/>
                  </a:lnTo>
                  <a:lnTo>
                    <a:pt x="1437" y="155"/>
                  </a:lnTo>
                  <a:lnTo>
                    <a:pt x="1428" y="139"/>
                  </a:lnTo>
                  <a:lnTo>
                    <a:pt x="1416" y="126"/>
                  </a:lnTo>
                  <a:lnTo>
                    <a:pt x="1400" y="118"/>
                  </a:lnTo>
                  <a:lnTo>
                    <a:pt x="1382" y="115"/>
                  </a:lnTo>
                  <a:close/>
                  <a:moveTo>
                    <a:pt x="1037" y="115"/>
                  </a:moveTo>
                  <a:lnTo>
                    <a:pt x="1019" y="118"/>
                  </a:lnTo>
                  <a:lnTo>
                    <a:pt x="1003" y="126"/>
                  </a:lnTo>
                  <a:lnTo>
                    <a:pt x="991" y="139"/>
                  </a:lnTo>
                  <a:lnTo>
                    <a:pt x="982" y="155"/>
                  </a:lnTo>
                  <a:lnTo>
                    <a:pt x="979" y="172"/>
                  </a:lnTo>
                  <a:lnTo>
                    <a:pt x="982" y="190"/>
                  </a:lnTo>
                  <a:lnTo>
                    <a:pt x="991" y="206"/>
                  </a:lnTo>
                  <a:lnTo>
                    <a:pt x="1003" y="218"/>
                  </a:lnTo>
                  <a:lnTo>
                    <a:pt x="1019" y="227"/>
                  </a:lnTo>
                  <a:lnTo>
                    <a:pt x="1037" y="230"/>
                  </a:lnTo>
                  <a:lnTo>
                    <a:pt x="1055" y="227"/>
                  </a:lnTo>
                  <a:lnTo>
                    <a:pt x="1070" y="218"/>
                  </a:lnTo>
                  <a:lnTo>
                    <a:pt x="1083" y="206"/>
                  </a:lnTo>
                  <a:lnTo>
                    <a:pt x="1091" y="190"/>
                  </a:lnTo>
                  <a:lnTo>
                    <a:pt x="1094" y="172"/>
                  </a:lnTo>
                  <a:lnTo>
                    <a:pt x="1091" y="155"/>
                  </a:lnTo>
                  <a:lnTo>
                    <a:pt x="1083" y="139"/>
                  </a:lnTo>
                  <a:lnTo>
                    <a:pt x="1070" y="126"/>
                  </a:lnTo>
                  <a:lnTo>
                    <a:pt x="1055" y="118"/>
                  </a:lnTo>
                  <a:lnTo>
                    <a:pt x="1037" y="115"/>
                  </a:lnTo>
                  <a:close/>
                  <a:moveTo>
                    <a:pt x="691" y="115"/>
                  </a:moveTo>
                  <a:lnTo>
                    <a:pt x="673" y="118"/>
                  </a:lnTo>
                  <a:lnTo>
                    <a:pt x="658" y="126"/>
                  </a:lnTo>
                  <a:lnTo>
                    <a:pt x="645" y="139"/>
                  </a:lnTo>
                  <a:lnTo>
                    <a:pt x="637" y="155"/>
                  </a:lnTo>
                  <a:lnTo>
                    <a:pt x="634" y="172"/>
                  </a:lnTo>
                  <a:lnTo>
                    <a:pt x="637" y="190"/>
                  </a:lnTo>
                  <a:lnTo>
                    <a:pt x="645" y="206"/>
                  </a:lnTo>
                  <a:lnTo>
                    <a:pt x="658" y="218"/>
                  </a:lnTo>
                  <a:lnTo>
                    <a:pt x="673" y="227"/>
                  </a:lnTo>
                  <a:lnTo>
                    <a:pt x="691" y="230"/>
                  </a:lnTo>
                  <a:lnTo>
                    <a:pt x="709" y="227"/>
                  </a:lnTo>
                  <a:lnTo>
                    <a:pt x="725" y="218"/>
                  </a:lnTo>
                  <a:lnTo>
                    <a:pt x="737" y="206"/>
                  </a:lnTo>
                  <a:lnTo>
                    <a:pt x="746" y="190"/>
                  </a:lnTo>
                  <a:lnTo>
                    <a:pt x="749" y="172"/>
                  </a:lnTo>
                  <a:lnTo>
                    <a:pt x="746" y="155"/>
                  </a:lnTo>
                  <a:lnTo>
                    <a:pt x="737" y="139"/>
                  </a:lnTo>
                  <a:lnTo>
                    <a:pt x="725" y="126"/>
                  </a:lnTo>
                  <a:lnTo>
                    <a:pt x="709" y="118"/>
                  </a:lnTo>
                  <a:lnTo>
                    <a:pt x="691" y="115"/>
                  </a:lnTo>
                  <a:close/>
                  <a:moveTo>
                    <a:pt x="346" y="115"/>
                  </a:moveTo>
                  <a:lnTo>
                    <a:pt x="328" y="118"/>
                  </a:lnTo>
                  <a:lnTo>
                    <a:pt x="312" y="126"/>
                  </a:lnTo>
                  <a:lnTo>
                    <a:pt x="300" y="139"/>
                  </a:lnTo>
                  <a:lnTo>
                    <a:pt x="291" y="155"/>
                  </a:lnTo>
                  <a:lnTo>
                    <a:pt x="288" y="172"/>
                  </a:lnTo>
                  <a:lnTo>
                    <a:pt x="291" y="190"/>
                  </a:lnTo>
                  <a:lnTo>
                    <a:pt x="300" y="206"/>
                  </a:lnTo>
                  <a:lnTo>
                    <a:pt x="312" y="218"/>
                  </a:lnTo>
                  <a:lnTo>
                    <a:pt x="328" y="227"/>
                  </a:lnTo>
                  <a:lnTo>
                    <a:pt x="346" y="230"/>
                  </a:lnTo>
                  <a:lnTo>
                    <a:pt x="363" y="227"/>
                  </a:lnTo>
                  <a:lnTo>
                    <a:pt x="380" y="218"/>
                  </a:lnTo>
                  <a:lnTo>
                    <a:pt x="392" y="206"/>
                  </a:lnTo>
                  <a:lnTo>
                    <a:pt x="400" y="190"/>
                  </a:lnTo>
                  <a:lnTo>
                    <a:pt x="403" y="172"/>
                  </a:lnTo>
                  <a:lnTo>
                    <a:pt x="400" y="155"/>
                  </a:lnTo>
                  <a:lnTo>
                    <a:pt x="392" y="139"/>
                  </a:lnTo>
                  <a:lnTo>
                    <a:pt x="380" y="126"/>
                  </a:lnTo>
                  <a:lnTo>
                    <a:pt x="363" y="118"/>
                  </a:lnTo>
                  <a:lnTo>
                    <a:pt x="346" y="115"/>
                  </a:lnTo>
                  <a:close/>
                  <a:moveTo>
                    <a:pt x="0" y="0"/>
                  </a:moveTo>
                  <a:lnTo>
                    <a:pt x="3456" y="0"/>
                  </a:lnTo>
                  <a:lnTo>
                    <a:pt x="3456" y="3111"/>
                  </a:lnTo>
                  <a:lnTo>
                    <a:pt x="0" y="31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5" name="Group 77"/>
          <p:cNvGrpSpPr/>
          <p:nvPr/>
        </p:nvGrpSpPr>
        <p:grpSpPr>
          <a:xfrm>
            <a:off x="10893780" y="4056106"/>
            <a:ext cx="689766" cy="393382"/>
            <a:chOff x="8128000" y="2019300"/>
            <a:chExt cx="609600" cy="347663"/>
          </a:xfrm>
          <a:solidFill>
            <a:srgbClr val="000000"/>
          </a:solidFill>
        </p:grpSpPr>
        <p:sp>
          <p:nvSpPr>
            <p:cNvPr id="916" name="Freeform 29"/>
            <p:cNvSpPr>
              <a:spLocks/>
            </p:cNvSpPr>
            <p:nvPr/>
          </p:nvSpPr>
          <p:spPr bwMode="auto">
            <a:xfrm>
              <a:off x="8323263" y="2127250"/>
              <a:ext cx="344488" cy="155575"/>
            </a:xfrm>
            <a:custGeom>
              <a:avLst/>
              <a:gdLst>
                <a:gd name="T0" fmla="*/ 1740 w 1946"/>
                <a:gd name="T1" fmla="*/ 6 h 885"/>
                <a:gd name="T2" fmla="*/ 1791 w 1946"/>
                <a:gd name="T3" fmla="*/ 44 h 885"/>
                <a:gd name="T4" fmla="*/ 1942 w 1946"/>
                <a:gd name="T5" fmla="*/ 260 h 885"/>
                <a:gd name="T6" fmla="*/ 1939 w 1946"/>
                <a:gd name="T7" fmla="*/ 322 h 885"/>
                <a:gd name="T8" fmla="*/ 1901 w 1946"/>
                <a:gd name="T9" fmla="*/ 374 h 885"/>
                <a:gd name="T10" fmla="*/ 1674 w 1946"/>
                <a:gd name="T11" fmla="*/ 560 h 885"/>
                <a:gd name="T12" fmla="*/ 1632 w 1946"/>
                <a:gd name="T13" fmla="*/ 606 h 885"/>
                <a:gd name="T14" fmla="*/ 1250 w 1946"/>
                <a:gd name="T15" fmla="*/ 692 h 885"/>
                <a:gd name="T16" fmla="*/ 1198 w 1946"/>
                <a:gd name="T17" fmla="*/ 673 h 885"/>
                <a:gd name="T18" fmla="*/ 1166 w 1946"/>
                <a:gd name="T19" fmla="*/ 626 h 885"/>
                <a:gd name="T20" fmla="*/ 1165 w 1946"/>
                <a:gd name="T21" fmla="*/ 584 h 885"/>
                <a:gd name="T22" fmla="*/ 1196 w 1946"/>
                <a:gd name="T23" fmla="*/ 536 h 885"/>
                <a:gd name="T24" fmla="*/ 1267 w 1946"/>
                <a:gd name="T25" fmla="*/ 511 h 885"/>
                <a:gd name="T26" fmla="*/ 1344 w 1946"/>
                <a:gd name="T27" fmla="*/ 493 h 885"/>
                <a:gd name="T28" fmla="*/ 1397 w 1946"/>
                <a:gd name="T29" fmla="*/ 482 h 885"/>
                <a:gd name="T30" fmla="*/ 1451 w 1946"/>
                <a:gd name="T31" fmla="*/ 470 h 885"/>
                <a:gd name="T32" fmla="*/ 1528 w 1946"/>
                <a:gd name="T33" fmla="*/ 452 h 885"/>
                <a:gd name="T34" fmla="*/ 1214 w 1946"/>
                <a:gd name="T35" fmla="*/ 437 h 885"/>
                <a:gd name="T36" fmla="*/ 1134 w 1946"/>
                <a:gd name="T37" fmla="*/ 479 h 885"/>
                <a:gd name="T38" fmla="*/ 1088 w 1946"/>
                <a:gd name="T39" fmla="*/ 552 h 885"/>
                <a:gd name="T40" fmla="*/ 1083 w 1946"/>
                <a:gd name="T41" fmla="*/ 641 h 885"/>
                <a:gd name="T42" fmla="*/ 1125 w 1946"/>
                <a:gd name="T43" fmla="*/ 721 h 885"/>
                <a:gd name="T44" fmla="*/ 1199 w 1946"/>
                <a:gd name="T45" fmla="*/ 767 h 885"/>
                <a:gd name="T46" fmla="*/ 1288 w 1946"/>
                <a:gd name="T47" fmla="*/ 772 h 885"/>
                <a:gd name="T48" fmla="*/ 1330 w 1946"/>
                <a:gd name="T49" fmla="*/ 762 h 885"/>
                <a:gd name="T50" fmla="*/ 1355 w 1946"/>
                <a:gd name="T51" fmla="*/ 757 h 885"/>
                <a:gd name="T52" fmla="*/ 1398 w 1946"/>
                <a:gd name="T53" fmla="*/ 746 h 885"/>
                <a:gd name="T54" fmla="*/ 1350 w 1946"/>
                <a:gd name="T55" fmla="*/ 783 h 885"/>
                <a:gd name="T56" fmla="*/ 1325 w 1946"/>
                <a:gd name="T57" fmla="*/ 801 h 885"/>
                <a:gd name="T58" fmla="*/ 1307 w 1946"/>
                <a:gd name="T59" fmla="*/ 812 h 885"/>
                <a:gd name="T60" fmla="*/ 1262 w 1946"/>
                <a:gd name="T61" fmla="*/ 834 h 885"/>
                <a:gd name="T62" fmla="*/ 1196 w 1946"/>
                <a:gd name="T63" fmla="*/ 831 h 885"/>
                <a:gd name="T64" fmla="*/ 1151 w 1946"/>
                <a:gd name="T65" fmla="*/ 815 h 885"/>
                <a:gd name="T66" fmla="*/ 1070 w 1946"/>
                <a:gd name="T67" fmla="*/ 785 h 885"/>
                <a:gd name="T68" fmla="*/ 969 w 1946"/>
                <a:gd name="T69" fmla="*/ 750 h 885"/>
                <a:gd name="T70" fmla="*/ 865 w 1946"/>
                <a:gd name="T71" fmla="*/ 712 h 885"/>
                <a:gd name="T72" fmla="*/ 773 w 1946"/>
                <a:gd name="T73" fmla="*/ 678 h 885"/>
                <a:gd name="T74" fmla="*/ 711 w 1946"/>
                <a:gd name="T75" fmla="*/ 655 h 885"/>
                <a:gd name="T76" fmla="*/ 132 w 1946"/>
                <a:gd name="T77" fmla="*/ 883 h 885"/>
                <a:gd name="T78" fmla="*/ 68 w 1946"/>
                <a:gd name="T79" fmla="*/ 877 h 885"/>
                <a:gd name="T80" fmla="*/ 19 w 1946"/>
                <a:gd name="T81" fmla="*/ 837 h 885"/>
                <a:gd name="T82" fmla="*/ 0 w 1946"/>
                <a:gd name="T83" fmla="*/ 774 h 885"/>
                <a:gd name="T84" fmla="*/ 19 w 1946"/>
                <a:gd name="T85" fmla="*/ 713 h 885"/>
                <a:gd name="T86" fmla="*/ 69 w 1946"/>
                <a:gd name="T87" fmla="*/ 672 h 885"/>
                <a:gd name="T88" fmla="*/ 694 w 1946"/>
                <a:gd name="T89" fmla="*/ 422 h 885"/>
                <a:gd name="T90" fmla="*/ 765 w 1946"/>
                <a:gd name="T91" fmla="*/ 440 h 885"/>
                <a:gd name="T92" fmla="*/ 831 w 1946"/>
                <a:gd name="T93" fmla="*/ 464 h 885"/>
                <a:gd name="T94" fmla="*/ 871 w 1946"/>
                <a:gd name="T95" fmla="*/ 478 h 885"/>
                <a:gd name="T96" fmla="*/ 905 w 1946"/>
                <a:gd name="T97" fmla="*/ 490 h 885"/>
                <a:gd name="T98" fmla="*/ 953 w 1946"/>
                <a:gd name="T99" fmla="*/ 508 h 885"/>
                <a:gd name="T100" fmla="*/ 1637 w 1946"/>
                <a:gd name="T101" fmla="*/ 24 h 885"/>
                <a:gd name="T102" fmla="*/ 1698 w 1946"/>
                <a:gd name="T103" fmla="*/ 0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46" h="885">
                  <a:moveTo>
                    <a:pt x="1698" y="0"/>
                  </a:moveTo>
                  <a:lnTo>
                    <a:pt x="1719" y="1"/>
                  </a:lnTo>
                  <a:lnTo>
                    <a:pt x="1740" y="6"/>
                  </a:lnTo>
                  <a:lnTo>
                    <a:pt x="1759" y="15"/>
                  </a:lnTo>
                  <a:lnTo>
                    <a:pt x="1776" y="27"/>
                  </a:lnTo>
                  <a:lnTo>
                    <a:pt x="1791" y="44"/>
                  </a:lnTo>
                  <a:lnTo>
                    <a:pt x="1923" y="222"/>
                  </a:lnTo>
                  <a:lnTo>
                    <a:pt x="1935" y="240"/>
                  </a:lnTo>
                  <a:lnTo>
                    <a:pt x="1942" y="260"/>
                  </a:lnTo>
                  <a:lnTo>
                    <a:pt x="1946" y="281"/>
                  </a:lnTo>
                  <a:lnTo>
                    <a:pt x="1944" y="302"/>
                  </a:lnTo>
                  <a:lnTo>
                    <a:pt x="1939" y="322"/>
                  </a:lnTo>
                  <a:lnTo>
                    <a:pt x="1931" y="341"/>
                  </a:lnTo>
                  <a:lnTo>
                    <a:pt x="1918" y="359"/>
                  </a:lnTo>
                  <a:lnTo>
                    <a:pt x="1901" y="374"/>
                  </a:lnTo>
                  <a:lnTo>
                    <a:pt x="1771" y="470"/>
                  </a:lnTo>
                  <a:lnTo>
                    <a:pt x="1806" y="216"/>
                  </a:lnTo>
                  <a:lnTo>
                    <a:pt x="1674" y="560"/>
                  </a:lnTo>
                  <a:lnTo>
                    <a:pt x="1664" y="578"/>
                  </a:lnTo>
                  <a:lnTo>
                    <a:pt x="1649" y="594"/>
                  </a:lnTo>
                  <a:lnTo>
                    <a:pt x="1632" y="606"/>
                  </a:lnTo>
                  <a:lnTo>
                    <a:pt x="1612" y="613"/>
                  </a:lnTo>
                  <a:lnTo>
                    <a:pt x="1270" y="690"/>
                  </a:lnTo>
                  <a:lnTo>
                    <a:pt x="1250" y="692"/>
                  </a:lnTo>
                  <a:lnTo>
                    <a:pt x="1232" y="690"/>
                  </a:lnTo>
                  <a:lnTo>
                    <a:pt x="1214" y="683"/>
                  </a:lnTo>
                  <a:lnTo>
                    <a:pt x="1198" y="673"/>
                  </a:lnTo>
                  <a:lnTo>
                    <a:pt x="1184" y="660"/>
                  </a:lnTo>
                  <a:lnTo>
                    <a:pt x="1173" y="645"/>
                  </a:lnTo>
                  <a:lnTo>
                    <a:pt x="1166" y="626"/>
                  </a:lnTo>
                  <a:lnTo>
                    <a:pt x="1165" y="624"/>
                  </a:lnTo>
                  <a:lnTo>
                    <a:pt x="1163" y="604"/>
                  </a:lnTo>
                  <a:lnTo>
                    <a:pt x="1165" y="584"/>
                  </a:lnTo>
                  <a:lnTo>
                    <a:pt x="1173" y="566"/>
                  </a:lnTo>
                  <a:lnTo>
                    <a:pt x="1182" y="550"/>
                  </a:lnTo>
                  <a:lnTo>
                    <a:pt x="1196" y="536"/>
                  </a:lnTo>
                  <a:lnTo>
                    <a:pt x="1213" y="526"/>
                  </a:lnTo>
                  <a:lnTo>
                    <a:pt x="1232" y="519"/>
                  </a:lnTo>
                  <a:lnTo>
                    <a:pt x="1267" y="511"/>
                  </a:lnTo>
                  <a:lnTo>
                    <a:pt x="1297" y="504"/>
                  </a:lnTo>
                  <a:lnTo>
                    <a:pt x="1322" y="499"/>
                  </a:lnTo>
                  <a:lnTo>
                    <a:pt x="1344" y="493"/>
                  </a:lnTo>
                  <a:lnTo>
                    <a:pt x="1364" y="489"/>
                  </a:lnTo>
                  <a:lnTo>
                    <a:pt x="1381" y="485"/>
                  </a:lnTo>
                  <a:lnTo>
                    <a:pt x="1397" y="482"/>
                  </a:lnTo>
                  <a:lnTo>
                    <a:pt x="1414" y="478"/>
                  </a:lnTo>
                  <a:lnTo>
                    <a:pt x="1432" y="475"/>
                  </a:lnTo>
                  <a:lnTo>
                    <a:pt x="1451" y="470"/>
                  </a:lnTo>
                  <a:lnTo>
                    <a:pt x="1473" y="465"/>
                  </a:lnTo>
                  <a:lnTo>
                    <a:pt x="1498" y="460"/>
                  </a:lnTo>
                  <a:lnTo>
                    <a:pt x="1528" y="452"/>
                  </a:lnTo>
                  <a:lnTo>
                    <a:pt x="1646" y="142"/>
                  </a:lnTo>
                  <a:lnTo>
                    <a:pt x="1478" y="378"/>
                  </a:lnTo>
                  <a:lnTo>
                    <a:pt x="1214" y="437"/>
                  </a:lnTo>
                  <a:lnTo>
                    <a:pt x="1184" y="446"/>
                  </a:lnTo>
                  <a:lnTo>
                    <a:pt x="1158" y="461"/>
                  </a:lnTo>
                  <a:lnTo>
                    <a:pt x="1134" y="479"/>
                  </a:lnTo>
                  <a:lnTo>
                    <a:pt x="1115" y="501"/>
                  </a:lnTo>
                  <a:lnTo>
                    <a:pt x="1099" y="525"/>
                  </a:lnTo>
                  <a:lnTo>
                    <a:pt x="1088" y="552"/>
                  </a:lnTo>
                  <a:lnTo>
                    <a:pt x="1081" y="581"/>
                  </a:lnTo>
                  <a:lnTo>
                    <a:pt x="1079" y="611"/>
                  </a:lnTo>
                  <a:lnTo>
                    <a:pt x="1083" y="641"/>
                  </a:lnTo>
                  <a:lnTo>
                    <a:pt x="1093" y="671"/>
                  </a:lnTo>
                  <a:lnTo>
                    <a:pt x="1108" y="698"/>
                  </a:lnTo>
                  <a:lnTo>
                    <a:pt x="1125" y="721"/>
                  </a:lnTo>
                  <a:lnTo>
                    <a:pt x="1148" y="741"/>
                  </a:lnTo>
                  <a:lnTo>
                    <a:pt x="1172" y="756"/>
                  </a:lnTo>
                  <a:lnTo>
                    <a:pt x="1199" y="767"/>
                  </a:lnTo>
                  <a:lnTo>
                    <a:pt x="1227" y="774"/>
                  </a:lnTo>
                  <a:lnTo>
                    <a:pt x="1258" y="776"/>
                  </a:lnTo>
                  <a:lnTo>
                    <a:pt x="1288" y="772"/>
                  </a:lnTo>
                  <a:lnTo>
                    <a:pt x="1306" y="767"/>
                  </a:lnTo>
                  <a:lnTo>
                    <a:pt x="1320" y="764"/>
                  </a:lnTo>
                  <a:lnTo>
                    <a:pt x="1330" y="762"/>
                  </a:lnTo>
                  <a:lnTo>
                    <a:pt x="1340" y="760"/>
                  </a:lnTo>
                  <a:lnTo>
                    <a:pt x="1347" y="758"/>
                  </a:lnTo>
                  <a:lnTo>
                    <a:pt x="1355" y="757"/>
                  </a:lnTo>
                  <a:lnTo>
                    <a:pt x="1367" y="754"/>
                  </a:lnTo>
                  <a:lnTo>
                    <a:pt x="1381" y="751"/>
                  </a:lnTo>
                  <a:lnTo>
                    <a:pt x="1398" y="746"/>
                  </a:lnTo>
                  <a:lnTo>
                    <a:pt x="1380" y="761"/>
                  </a:lnTo>
                  <a:lnTo>
                    <a:pt x="1364" y="774"/>
                  </a:lnTo>
                  <a:lnTo>
                    <a:pt x="1350" y="783"/>
                  </a:lnTo>
                  <a:lnTo>
                    <a:pt x="1340" y="791"/>
                  </a:lnTo>
                  <a:lnTo>
                    <a:pt x="1331" y="797"/>
                  </a:lnTo>
                  <a:lnTo>
                    <a:pt x="1325" y="801"/>
                  </a:lnTo>
                  <a:lnTo>
                    <a:pt x="1319" y="805"/>
                  </a:lnTo>
                  <a:lnTo>
                    <a:pt x="1313" y="808"/>
                  </a:lnTo>
                  <a:lnTo>
                    <a:pt x="1307" y="812"/>
                  </a:lnTo>
                  <a:lnTo>
                    <a:pt x="1302" y="814"/>
                  </a:lnTo>
                  <a:lnTo>
                    <a:pt x="1283" y="826"/>
                  </a:lnTo>
                  <a:lnTo>
                    <a:pt x="1262" y="834"/>
                  </a:lnTo>
                  <a:lnTo>
                    <a:pt x="1241" y="838"/>
                  </a:lnTo>
                  <a:lnTo>
                    <a:pt x="1218" y="837"/>
                  </a:lnTo>
                  <a:lnTo>
                    <a:pt x="1196" y="831"/>
                  </a:lnTo>
                  <a:lnTo>
                    <a:pt x="1186" y="827"/>
                  </a:lnTo>
                  <a:lnTo>
                    <a:pt x="1171" y="822"/>
                  </a:lnTo>
                  <a:lnTo>
                    <a:pt x="1151" y="815"/>
                  </a:lnTo>
                  <a:lnTo>
                    <a:pt x="1128" y="806"/>
                  </a:lnTo>
                  <a:lnTo>
                    <a:pt x="1100" y="797"/>
                  </a:lnTo>
                  <a:lnTo>
                    <a:pt x="1070" y="785"/>
                  </a:lnTo>
                  <a:lnTo>
                    <a:pt x="1038" y="774"/>
                  </a:lnTo>
                  <a:lnTo>
                    <a:pt x="1004" y="762"/>
                  </a:lnTo>
                  <a:lnTo>
                    <a:pt x="969" y="750"/>
                  </a:lnTo>
                  <a:lnTo>
                    <a:pt x="934" y="736"/>
                  </a:lnTo>
                  <a:lnTo>
                    <a:pt x="899" y="723"/>
                  </a:lnTo>
                  <a:lnTo>
                    <a:pt x="865" y="712"/>
                  </a:lnTo>
                  <a:lnTo>
                    <a:pt x="833" y="699"/>
                  </a:lnTo>
                  <a:lnTo>
                    <a:pt x="801" y="689"/>
                  </a:lnTo>
                  <a:lnTo>
                    <a:pt x="773" y="678"/>
                  </a:lnTo>
                  <a:lnTo>
                    <a:pt x="749" y="670"/>
                  </a:lnTo>
                  <a:lnTo>
                    <a:pt x="728" y="661"/>
                  </a:lnTo>
                  <a:lnTo>
                    <a:pt x="711" y="655"/>
                  </a:lnTo>
                  <a:lnTo>
                    <a:pt x="698" y="651"/>
                  </a:lnTo>
                  <a:lnTo>
                    <a:pt x="153" y="877"/>
                  </a:lnTo>
                  <a:lnTo>
                    <a:pt x="132" y="883"/>
                  </a:lnTo>
                  <a:lnTo>
                    <a:pt x="110" y="885"/>
                  </a:lnTo>
                  <a:lnTo>
                    <a:pt x="89" y="883"/>
                  </a:lnTo>
                  <a:lnTo>
                    <a:pt x="68" y="877"/>
                  </a:lnTo>
                  <a:lnTo>
                    <a:pt x="50" y="866"/>
                  </a:lnTo>
                  <a:lnTo>
                    <a:pt x="33" y="854"/>
                  </a:lnTo>
                  <a:lnTo>
                    <a:pt x="19" y="837"/>
                  </a:lnTo>
                  <a:lnTo>
                    <a:pt x="8" y="817"/>
                  </a:lnTo>
                  <a:lnTo>
                    <a:pt x="2" y="795"/>
                  </a:lnTo>
                  <a:lnTo>
                    <a:pt x="0" y="774"/>
                  </a:lnTo>
                  <a:lnTo>
                    <a:pt x="2" y="752"/>
                  </a:lnTo>
                  <a:lnTo>
                    <a:pt x="8" y="732"/>
                  </a:lnTo>
                  <a:lnTo>
                    <a:pt x="19" y="713"/>
                  </a:lnTo>
                  <a:lnTo>
                    <a:pt x="32" y="696"/>
                  </a:lnTo>
                  <a:lnTo>
                    <a:pt x="49" y="682"/>
                  </a:lnTo>
                  <a:lnTo>
                    <a:pt x="69" y="672"/>
                  </a:lnTo>
                  <a:lnTo>
                    <a:pt x="654" y="430"/>
                  </a:lnTo>
                  <a:lnTo>
                    <a:pt x="673" y="424"/>
                  </a:lnTo>
                  <a:lnTo>
                    <a:pt x="694" y="422"/>
                  </a:lnTo>
                  <a:lnTo>
                    <a:pt x="714" y="423"/>
                  </a:lnTo>
                  <a:lnTo>
                    <a:pt x="734" y="428"/>
                  </a:lnTo>
                  <a:lnTo>
                    <a:pt x="765" y="440"/>
                  </a:lnTo>
                  <a:lnTo>
                    <a:pt x="792" y="449"/>
                  </a:lnTo>
                  <a:lnTo>
                    <a:pt x="814" y="457"/>
                  </a:lnTo>
                  <a:lnTo>
                    <a:pt x="831" y="464"/>
                  </a:lnTo>
                  <a:lnTo>
                    <a:pt x="847" y="469"/>
                  </a:lnTo>
                  <a:lnTo>
                    <a:pt x="860" y="473"/>
                  </a:lnTo>
                  <a:lnTo>
                    <a:pt x="871" y="478"/>
                  </a:lnTo>
                  <a:lnTo>
                    <a:pt x="883" y="482"/>
                  </a:lnTo>
                  <a:lnTo>
                    <a:pt x="893" y="486"/>
                  </a:lnTo>
                  <a:lnTo>
                    <a:pt x="905" y="490"/>
                  </a:lnTo>
                  <a:lnTo>
                    <a:pt x="919" y="496"/>
                  </a:lnTo>
                  <a:lnTo>
                    <a:pt x="934" y="501"/>
                  </a:lnTo>
                  <a:lnTo>
                    <a:pt x="953" y="508"/>
                  </a:lnTo>
                  <a:lnTo>
                    <a:pt x="976" y="515"/>
                  </a:lnTo>
                  <a:lnTo>
                    <a:pt x="1004" y="526"/>
                  </a:lnTo>
                  <a:lnTo>
                    <a:pt x="1637" y="24"/>
                  </a:lnTo>
                  <a:lnTo>
                    <a:pt x="1656" y="12"/>
                  </a:lnTo>
                  <a:lnTo>
                    <a:pt x="1677" y="4"/>
                  </a:lnTo>
                  <a:lnTo>
                    <a:pt x="16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30"/>
            <p:cNvSpPr>
              <a:spLocks/>
            </p:cNvSpPr>
            <p:nvPr/>
          </p:nvSpPr>
          <p:spPr bwMode="auto">
            <a:xfrm>
              <a:off x="8632825" y="2051050"/>
              <a:ext cx="71438" cy="73025"/>
            </a:xfrm>
            <a:custGeom>
              <a:avLst/>
              <a:gdLst>
                <a:gd name="T0" fmla="*/ 204 w 411"/>
                <a:gd name="T1" fmla="*/ 0 h 411"/>
                <a:gd name="T2" fmla="*/ 235 w 411"/>
                <a:gd name="T3" fmla="*/ 3 h 411"/>
                <a:gd name="T4" fmla="*/ 266 w 411"/>
                <a:gd name="T5" fmla="*/ 9 h 411"/>
                <a:gd name="T6" fmla="*/ 295 w 411"/>
                <a:gd name="T7" fmla="*/ 21 h 411"/>
                <a:gd name="T8" fmla="*/ 322 w 411"/>
                <a:gd name="T9" fmla="*/ 38 h 411"/>
                <a:gd name="T10" fmla="*/ 348 w 411"/>
                <a:gd name="T11" fmla="*/ 57 h 411"/>
                <a:gd name="T12" fmla="*/ 370 w 411"/>
                <a:gd name="T13" fmla="*/ 83 h 411"/>
                <a:gd name="T14" fmla="*/ 388 w 411"/>
                <a:gd name="T15" fmla="*/ 111 h 411"/>
                <a:gd name="T16" fmla="*/ 400 w 411"/>
                <a:gd name="T17" fmla="*/ 141 h 411"/>
                <a:gd name="T18" fmla="*/ 408 w 411"/>
                <a:gd name="T19" fmla="*/ 173 h 411"/>
                <a:gd name="T20" fmla="*/ 411 w 411"/>
                <a:gd name="T21" fmla="*/ 204 h 411"/>
                <a:gd name="T22" fmla="*/ 409 w 411"/>
                <a:gd name="T23" fmla="*/ 236 h 411"/>
                <a:gd name="T24" fmla="*/ 401 w 411"/>
                <a:gd name="T25" fmla="*/ 266 h 411"/>
                <a:gd name="T26" fmla="*/ 390 w 411"/>
                <a:gd name="T27" fmla="*/ 296 h 411"/>
                <a:gd name="T28" fmla="*/ 374 w 411"/>
                <a:gd name="T29" fmla="*/ 323 h 411"/>
                <a:gd name="T30" fmla="*/ 353 w 411"/>
                <a:gd name="T31" fmla="*/ 348 h 411"/>
                <a:gd name="T32" fmla="*/ 328 w 411"/>
                <a:gd name="T33" fmla="*/ 370 h 411"/>
                <a:gd name="T34" fmla="*/ 300 w 411"/>
                <a:gd name="T35" fmla="*/ 388 h 411"/>
                <a:gd name="T36" fmla="*/ 271 w 411"/>
                <a:gd name="T37" fmla="*/ 400 h 411"/>
                <a:gd name="T38" fmla="*/ 241 w 411"/>
                <a:gd name="T39" fmla="*/ 408 h 411"/>
                <a:gd name="T40" fmla="*/ 210 w 411"/>
                <a:gd name="T41" fmla="*/ 411 h 411"/>
                <a:gd name="T42" fmla="*/ 180 w 411"/>
                <a:gd name="T43" fmla="*/ 409 h 411"/>
                <a:gd name="T44" fmla="*/ 149 w 411"/>
                <a:gd name="T45" fmla="*/ 403 h 411"/>
                <a:gd name="T46" fmla="*/ 121 w 411"/>
                <a:gd name="T47" fmla="*/ 392 h 411"/>
                <a:gd name="T48" fmla="*/ 94 w 411"/>
                <a:gd name="T49" fmla="*/ 378 h 411"/>
                <a:gd name="T50" fmla="*/ 68 w 411"/>
                <a:gd name="T51" fmla="*/ 359 h 411"/>
                <a:gd name="T52" fmla="*/ 46 w 411"/>
                <a:gd name="T53" fmla="*/ 336 h 411"/>
                <a:gd name="T54" fmla="*/ 28 w 411"/>
                <a:gd name="T55" fmla="*/ 310 h 411"/>
                <a:gd name="T56" fmla="*/ 15 w 411"/>
                <a:gd name="T57" fmla="*/ 284 h 411"/>
                <a:gd name="T58" fmla="*/ 5 w 411"/>
                <a:gd name="T59" fmla="*/ 255 h 411"/>
                <a:gd name="T60" fmla="*/ 1 w 411"/>
                <a:gd name="T61" fmla="*/ 226 h 411"/>
                <a:gd name="T62" fmla="*/ 0 w 411"/>
                <a:gd name="T63" fmla="*/ 196 h 411"/>
                <a:gd name="T64" fmla="*/ 3 w 411"/>
                <a:gd name="T65" fmla="*/ 167 h 411"/>
                <a:gd name="T66" fmla="*/ 11 w 411"/>
                <a:gd name="T67" fmla="*/ 138 h 411"/>
                <a:gd name="T68" fmla="*/ 22 w 411"/>
                <a:gd name="T69" fmla="*/ 111 h 411"/>
                <a:gd name="T70" fmla="*/ 39 w 411"/>
                <a:gd name="T71" fmla="*/ 85 h 411"/>
                <a:gd name="T72" fmla="*/ 59 w 411"/>
                <a:gd name="T73" fmla="*/ 62 h 411"/>
                <a:gd name="T74" fmla="*/ 82 w 411"/>
                <a:gd name="T75" fmla="*/ 41 h 411"/>
                <a:gd name="T76" fmla="*/ 110 w 411"/>
                <a:gd name="T77" fmla="*/ 23 h 411"/>
                <a:gd name="T78" fmla="*/ 141 w 411"/>
                <a:gd name="T79" fmla="*/ 10 h 411"/>
                <a:gd name="T80" fmla="*/ 172 w 411"/>
                <a:gd name="T81" fmla="*/ 3 h 411"/>
                <a:gd name="T82" fmla="*/ 204 w 411"/>
                <a:gd name="T83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11" h="411">
                  <a:moveTo>
                    <a:pt x="204" y="0"/>
                  </a:moveTo>
                  <a:lnTo>
                    <a:pt x="235" y="3"/>
                  </a:lnTo>
                  <a:lnTo>
                    <a:pt x="266" y="9"/>
                  </a:lnTo>
                  <a:lnTo>
                    <a:pt x="295" y="21"/>
                  </a:lnTo>
                  <a:lnTo>
                    <a:pt x="322" y="38"/>
                  </a:lnTo>
                  <a:lnTo>
                    <a:pt x="348" y="57"/>
                  </a:lnTo>
                  <a:lnTo>
                    <a:pt x="370" y="83"/>
                  </a:lnTo>
                  <a:lnTo>
                    <a:pt x="388" y="111"/>
                  </a:lnTo>
                  <a:lnTo>
                    <a:pt x="400" y="141"/>
                  </a:lnTo>
                  <a:lnTo>
                    <a:pt x="408" y="173"/>
                  </a:lnTo>
                  <a:lnTo>
                    <a:pt x="411" y="204"/>
                  </a:lnTo>
                  <a:lnTo>
                    <a:pt x="409" y="236"/>
                  </a:lnTo>
                  <a:lnTo>
                    <a:pt x="401" y="266"/>
                  </a:lnTo>
                  <a:lnTo>
                    <a:pt x="390" y="296"/>
                  </a:lnTo>
                  <a:lnTo>
                    <a:pt x="374" y="323"/>
                  </a:lnTo>
                  <a:lnTo>
                    <a:pt x="353" y="348"/>
                  </a:lnTo>
                  <a:lnTo>
                    <a:pt x="328" y="370"/>
                  </a:lnTo>
                  <a:lnTo>
                    <a:pt x="300" y="388"/>
                  </a:lnTo>
                  <a:lnTo>
                    <a:pt x="271" y="400"/>
                  </a:lnTo>
                  <a:lnTo>
                    <a:pt x="241" y="408"/>
                  </a:lnTo>
                  <a:lnTo>
                    <a:pt x="210" y="411"/>
                  </a:lnTo>
                  <a:lnTo>
                    <a:pt x="180" y="409"/>
                  </a:lnTo>
                  <a:lnTo>
                    <a:pt x="149" y="403"/>
                  </a:lnTo>
                  <a:lnTo>
                    <a:pt x="121" y="392"/>
                  </a:lnTo>
                  <a:lnTo>
                    <a:pt x="94" y="378"/>
                  </a:lnTo>
                  <a:lnTo>
                    <a:pt x="68" y="359"/>
                  </a:lnTo>
                  <a:lnTo>
                    <a:pt x="46" y="336"/>
                  </a:lnTo>
                  <a:lnTo>
                    <a:pt x="28" y="310"/>
                  </a:lnTo>
                  <a:lnTo>
                    <a:pt x="15" y="284"/>
                  </a:lnTo>
                  <a:lnTo>
                    <a:pt x="5" y="255"/>
                  </a:lnTo>
                  <a:lnTo>
                    <a:pt x="1" y="226"/>
                  </a:lnTo>
                  <a:lnTo>
                    <a:pt x="0" y="196"/>
                  </a:lnTo>
                  <a:lnTo>
                    <a:pt x="3" y="167"/>
                  </a:lnTo>
                  <a:lnTo>
                    <a:pt x="11" y="138"/>
                  </a:lnTo>
                  <a:lnTo>
                    <a:pt x="22" y="111"/>
                  </a:lnTo>
                  <a:lnTo>
                    <a:pt x="39" y="85"/>
                  </a:lnTo>
                  <a:lnTo>
                    <a:pt x="59" y="62"/>
                  </a:lnTo>
                  <a:lnTo>
                    <a:pt x="82" y="41"/>
                  </a:lnTo>
                  <a:lnTo>
                    <a:pt x="110" y="23"/>
                  </a:lnTo>
                  <a:lnTo>
                    <a:pt x="141" y="10"/>
                  </a:lnTo>
                  <a:lnTo>
                    <a:pt x="172" y="3"/>
                  </a:lnTo>
                  <a:lnTo>
                    <a:pt x="2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31"/>
            <p:cNvSpPr>
              <a:spLocks/>
            </p:cNvSpPr>
            <p:nvPr/>
          </p:nvSpPr>
          <p:spPr bwMode="auto">
            <a:xfrm>
              <a:off x="8350250" y="2178050"/>
              <a:ext cx="387350" cy="188913"/>
            </a:xfrm>
            <a:custGeom>
              <a:avLst/>
              <a:gdLst>
                <a:gd name="T0" fmla="*/ 2085 w 2198"/>
                <a:gd name="T1" fmla="*/ 0 h 1072"/>
                <a:gd name="T2" fmla="*/ 2132 w 2198"/>
                <a:gd name="T3" fmla="*/ 14 h 1072"/>
                <a:gd name="T4" fmla="*/ 2170 w 2198"/>
                <a:gd name="T5" fmla="*/ 46 h 1072"/>
                <a:gd name="T6" fmla="*/ 2194 w 2198"/>
                <a:gd name="T7" fmla="*/ 91 h 1072"/>
                <a:gd name="T8" fmla="*/ 2197 w 2198"/>
                <a:gd name="T9" fmla="*/ 138 h 1072"/>
                <a:gd name="T10" fmla="*/ 2183 w 2198"/>
                <a:gd name="T11" fmla="*/ 184 h 1072"/>
                <a:gd name="T12" fmla="*/ 2150 w 2198"/>
                <a:gd name="T13" fmla="*/ 223 h 1072"/>
                <a:gd name="T14" fmla="*/ 1326 w 2198"/>
                <a:gd name="T15" fmla="*/ 884 h 1072"/>
                <a:gd name="T16" fmla="*/ 1286 w 2198"/>
                <a:gd name="T17" fmla="*/ 897 h 1072"/>
                <a:gd name="T18" fmla="*/ 1232 w 2198"/>
                <a:gd name="T19" fmla="*/ 899 h 1072"/>
                <a:gd name="T20" fmla="*/ 1229 w 2198"/>
                <a:gd name="T21" fmla="*/ 1010 h 1072"/>
                <a:gd name="T22" fmla="*/ 1207 w 2198"/>
                <a:gd name="T23" fmla="*/ 1046 h 1072"/>
                <a:gd name="T24" fmla="*/ 1170 w 2198"/>
                <a:gd name="T25" fmla="*/ 1068 h 1072"/>
                <a:gd name="T26" fmla="*/ 1125 w 2198"/>
                <a:gd name="T27" fmla="*/ 1068 h 1072"/>
                <a:gd name="T28" fmla="*/ 1088 w 2198"/>
                <a:gd name="T29" fmla="*/ 1046 h 1072"/>
                <a:gd name="T30" fmla="*/ 1066 w 2198"/>
                <a:gd name="T31" fmla="*/ 1010 h 1072"/>
                <a:gd name="T32" fmla="*/ 1063 w 2198"/>
                <a:gd name="T33" fmla="*/ 899 h 1072"/>
                <a:gd name="T34" fmla="*/ 343 w 2198"/>
                <a:gd name="T35" fmla="*/ 987 h 1072"/>
                <a:gd name="T36" fmla="*/ 332 w 2198"/>
                <a:gd name="T37" fmla="*/ 1030 h 1072"/>
                <a:gd name="T38" fmla="*/ 302 w 2198"/>
                <a:gd name="T39" fmla="*/ 1060 h 1072"/>
                <a:gd name="T40" fmla="*/ 259 w 2198"/>
                <a:gd name="T41" fmla="*/ 1072 h 1072"/>
                <a:gd name="T42" fmla="*/ 217 w 2198"/>
                <a:gd name="T43" fmla="*/ 1060 h 1072"/>
                <a:gd name="T44" fmla="*/ 187 w 2198"/>
                <a:gd name="T45" fmla="*/ 1030 h 1072"/>
                <a:gd name="T46" fmla="*/ 175 w 2198"/>
                <a:gd name="T47" fmla="*/ 987 h 1072"/>
                <a:gd name="T48" fmla="*/ 126 w 2198"/>
                <a:gd name="T49" fmla="*/ 899 h 1072"/>
                <a:gd name="T50" fmla="*/ 78 w 2198"/>
                <a:gd name="T51" fmla="*/ 890 h 1072"/>
                <a:gd name="T52" fmla="*/ 37 w 2198"/>
                <a:gd name="T53" fmla="*/ 863 h 1072"/>
                <a:gd name="T54" fmla="*/ 11 w 2198"/>
                <a:gd name="T55" fmla="*/ 823 h 1072"/>
                <a:gd name="T56" fmla="*/ 0 w 2198"/>
                <a:gd name="T57" fmla="*/ 773 h 1072"/>
                <a:gd name="T58" fmla="*/ 11 w 2198"/>
                <a:gd name="T59" fmla="*/ 724 h 1072"/>
                <a:gd name="T60" fmla="*/ 37 w 2198"/>
                <a:gd name="T61" fmla="*/ 684 h 1072"/>
                <a:gd name="T62" fmla="*/ 78 w 2198"/>
                <a:gd name="T63" fmla="*/ 658 h 1072"/>
                <a:gd name="T64" fmla="*/ 126 w 2198"/>
                <a:gd name="T65" fmla="*/ 647 h 1072"/>
                <a:gd name="T66" fmla="*/ 1993 w 2198"/>
                <a:gd name="T67" fmla="*/ 27 h 1072"/>
                <a:gd name="T68" fmla="*/ 2037 w 2198"/>
                <a:gd name="T69" fmla="*/ 4 h 1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98" h="1072">
                  <a:moveTo>
                    <a:pt x="2061" y="0"/>
                  </a:moveTo>
                  <a:lnTo>
                    <a:pt x="2085" y="0"/>
                  </a:lnTo>
                  <a:lnTo>
                    <a:pt x="2110" y="5"/>
                  </a:lnTo>
                  <a:lnTo>
                    <a:pt x="2132" y="14"/>
                  </a:lnTo>
                  <a:lnTo>
                    <a:pt x="2153" y="28"/>
                  </a:lnTo>
                  <a:lnTo>
                    <a:pt x="2170" y="46"/>
                  </a:lnTo>
                  <a:lnTo>
                    <a:pt x="2184" y="68"/>
                  </a:lnTo>
                  <a:lnTo>
                    <a:pt x="2194" y="91"/>
                  </a:lnTo>
                  <a:lnTo>
                    <a:pt x="2198" y="114"/>
                  </a:lnTo>
                  <a:lnTo>
                    <a:pt x="2197" y="138"/>
                  </a:lnTo>
                  <a:lnTo>
                    <a:pt x="2192" y="162"/>
                  </a:lnTo>
                  <a:lnTo>
                    <a:pt x="2183" y="184"/>
                  </a:lnTo>
                  <a:lnTo>
                    <a:pt x="2169" y="205"/>
                  </a:lnTo>
                  <a:lnTo>
                    <a:pt x="2150" y="223"/>
                  </a:lnTo>
                  <a:lnTo>
                    <a:pt x="1344" y="872"/>
                  </a:lnTo>
                  <a:lnTo>
                    <a:pt x="1326" y="884"/>
                  </a:lnTo>
                  <a:lnTo>
                    <a:pt x="1307" y="892"/>
                  </a:lnTo>
                  <a:lnTo>
                    <a:pt x="1286" y="897"/>
                  </a:lnTo>
                  <a:lnTo>
                    <a:pt x="1265" y="899"/>
                  </a:lnTo>
                  <a:lnTo>
                    <a:pt x="1232" y="899"/>
                  </a:lnTo>
                  <a:lnTo>
                    <a:pt x="1232" y="987"/>
                  </a:lnTo>
                  <a:lnTo>
                    <a:pt x="1229" y="1010"/>
                  </a:lnTo>
                  <a:lnTo>
                    <a:pt x="1220" y="1030"/>
                  </a:lnTo>
                  <a:lnTo>
                    <a:pt x="1207" y="1046"/>
                  </a:lnTo>
                  <a:lnTo>
                    <a:pt x="1190" y="1060"/>
                  </a:lnTo>
                  <a:lnTo>
                    <a:pt x="1170" y="1068"/>
                  </a:lnTo>
                  <a:lnTo>
                    <a:pt x="1147" y="1072"/>
                  </a:lnTo>
                  <a:lnTo>
                    <a:pt x="1125" y="1068"/>
                  </a:lnTo>
                  <a:lnTo>
                    <a:pt x="1105" y="1060"/>
                  </a:lnTo>
                  <a:lnTo>
                    <a:pt x="1088" y="1046"/>
                  </a:lnTo>
                  <a:lnTo>
                    <a:pt x="1074" y="1030"/>
                  </a:lnTo>
                  <a:lnTo>
                    <a:pt x="1066" y="1010"/>
                  </a:lnTo>
                  <a:lnTo>
                    <a:pt x="1063" y="987"/>
                  </a:lnTo>
                  <a:lnTo>
                    <a:pt x="1063" y="899"/>
                  </a:lnTo>
                  <a:lnTo>
                    <a:pt x="343" y="899"/>
                  </a:lnTo>
                  <a:lnTo>
                    <a:pt x="343" y="987"/>
                  </a:lnTo>
                  <a:lnTo>
                    <a:pt x="341" y="1010"/>
                  </a:lnTo>
                  <a:lnTo>
                    <a:pt x="332" y="1030"/>
                  </a:lnTo>
                  <a:lnTo>
                    <a:pt x="319" y="1046"/>
                  </a:lnTo>
                  <a:lnTo>
                    <a:pt x="302" y="1060"/>
                  </a:lnTo>
                  <a:lnTo>
                    <a:pt x="283" y="1068"/>
                  </a:lnTo>
                  <a:lnTo>
                    <a:pt x="259" y="1072"/>
                  </a:lnTo>
                  <a:lnTo>
                    <a:pt x="237" y="1068"/>
                  </a:lnTo>
                  <a:lnTo>
                    <a:pt x="217" y="1060"/>
                  </a:lnTo>
                  <a:lnTo>
                    <a:pt x="200" y="1046"/>
                  </a:lnTo>
                  <a:lnTo>
                    <a:pt x="187" y="1030"/>
                  </a:lnTo>
                  <a:lnTo>
                    <a:pt x="179" y="1010"/>
                  </a:lnTo>
                  <a:lnTo>
                    <a:pt x="175" y="987"/>
                  </a:lnTo>
                  <a:lnTo>
                    <a:pt x="175" y="899"/>
                  </a:lnTo>
                  <a:lnTo>
                    <a:pt x="126" y="899"/>
                  </a:lnTo>
                  <a:lnTo>
                    <a:pt x="101" y="897"/>
                  </a:lnTo>
                  <a:lnTo>
                    <a:pt x="78" y="890"/>
                  </a:lnTo>
                  <a:lnTo>
                    <a:pt x="56" y="878"/>
                  </a:lnTo>
                  <a:lnTo>
                    <a:pt x="37" y="863"/>
                  </a:lnTo>
                  <a:lnTo>
                    <a:pt x="22" y="844"/>
                  </a:lnTo>
                  <a:lnTo>
                    <a:pt x="11" y="823"/>
                  </a:lnTo>
                  <a:lnTo>
                    <a:pt x="3" y="799"/>
                  </a:lnTo>
                  <a:lnTo>
                    <a:pt x="0" y="773"/>
                  </a:lnTo>
                  <a:lnTo>
                    <a:pt x="3" y="748"/>
                  </a:lnTo>
                  <a:lnTo>
                    <a:pt x="11" y="724"/>
                  </a:lnTo>
                  <a:lnTo>
                    <a:pt x="22" y="703"/>
                  </a:lnTo>
                  <a:lnTo>
                    <a:pt x="37" y="684"/>
                  </a:lnTo>
                  <a:lnTo>
                    <a:pt x="56" y="670"/>
                  </a:lnTo>
                  <a:lnTo>
                    <a:pt x="78" y="658"/>
                  </a:lnTo>
                  <a:lnTo>
                    <a:pt x="101" y="651"/>
                  </a:lnTo>
                  <a:lnTo>
                    <a:pt x="126" y="647"/>
                  </a:lnTo>
                  <a:lnTo>
                    <a:pt x="1220" y="647"/>
                  </a:lnTo>
                  <a:lnTo>
                    <a:pt x="1993" y="27"/>
                  </a:lnTo>
                  <a:lnTo>
                    <a:pt x="2014" y="13"/>
                  </a:lnTo>
                  <a:lnTo>
                    <a:pt x="2037" y="4"/>
                  </a:lnTo>
                  <a:lnTo>
                    <a:pt x="20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32"/>
            <p:cNvSpPr>
              <a:spLocks/>
            </p:cNvSpPr>
            <p:nvPr/>
          </p:nvSpPr>
          <p:spPr bwMode="auto">
            <a:xfrm>
              <a:off x="8201025" y="2019300"/>
              <a:ext cx="69850" cy="69850"/>
            </a:xfrm>
            <a:custGeom>
              <a:avLst/>
              <a:gdLst>
                <a:gd name="T0" fmla="*/ 195 w 391"/>
                <a:gd name="T1" fmla="*/ 0 h 392"/>
                <a:gd name="T2" fmla="*/ 231 w 391"/>
                <a:gd name="T3" fmla="*/ 3 h 392"/>
                <a:gd name="T4" fmla="*/ 263 w 391"/>
                <a:gd name="T5" fmla="*/ 12 h 392"/>
                <a:gd name="T6" fmla="*/ 294 w 391"/>
                <a:gd name="T7" fmla="*/ 26 h 392"/>
                <a:gd name="T8" fmla="*/ 321 w 391"/>
                <a:gd name="T9" fmla="*/ 46 h 392"/>
                <a:gd name="T10" fmla="*/ 345 w 391"/>
                <a:gd name="T11" fmla="*/ 69 h 392"/>
                <a:gd name="T12" fmla="*/ 364 w 391"/>
                <a:gd name="T13" fmla="*/ 97 h 392"/>
                <a:gd name="T14" fmla="*/ 379 w 391"/>
                <a:gd name="T15" fmla="*/ 127 h 392"/>
                <a:gd name="T16" fmla="*/ 388 w 391"/>
                <a:gd name="T17" fmla="*/ 161 h 392"/>
                <a:gd name="T18" fmla="*/ 391 w 391"/>
                <a:gd name="T19" fmla="*/ 195 h 392"/>
                <a:gd name="T20" fmla="*/ 388 w 391"/>
                <a:gd name="T21" fmla="*/ 231 h 392"/>
                <a:gd name="T22" fmla="*/ 379 w 391"/>
                <a:gd name="T23" fmla="*/ 264 h 392"/>
                <a:gd name="T24" fmla="*/ 364 w 391"/>
                <a:gd name="T25" fmla="*/ 295 h 392"/>
                <a:gd name="T26" fmla="*/ 345 w 391"/>
                <a:gd name="T27" fmla="*/ 322 h 392"/>
                <a:gd name="T28" fmla="*/ 321 w 391"/>
                <a:gd name="T29" fmla="*/ 346 h 392"/>
                <a:gd name="T30" fmla="*/ 294 w 391"/>
                <a:gd name="T31" fmla="*/ 364 h 392"/>
                <a:gd name="T32" fmla="*/ 263 w 391"/>
                <a:gd name="T33" fmla="*/ 379 h 392"/>
                <a:gd name="T34" fmla="*/ 231 w 391"/>
                <a:gd name="T35" fmla="*/ 389 h 392"/>
                <a:gd name="T36" fmla="*/ 195 w 391"/>
                <a:gd name="T37" fmla="*/ 392 h 392"/>
                <a:gd name="T38" fmla="*/ 160 w 391"/>
                <a:gd name="T39" fmla="*/ 389 h 392"/>
                <a:gd name="T40" fmla="*/ 127 w 391"/>
                <a:gd name="T41" fmla="*/ 379 h 392"/>
                <a:gd name="T42" fmla="*/ 96 w 391"/>
                <a:gd name="T43" fmla="*/ 364 h 392"/>
                <a:gd name="T44" fmla="*/ 69 w 391"/>
                <a:gd name="T45" fmla="*/ 346 h 392"/>
                <a:gd name="T46" fmla="*/ 45 w 391"/>
                <a:gd name="T47" fmla="*/ 322 h 392"/>
                <a:gd name="T48" fmla="*/ 26 w 391"/>
                <a:gd name="T49" fmla="*/ 295 h 392"/>
                <a:gd name="T50" fmla="*/ 11 w 391"/>
                <a:gd name="T51" fmla="*/ 264 h 392"/>
                <a:gd name="T52" fmla="*/ 3 w 391"/>
                <a:gd name="T53" fmla="*/ 231 h 392"/>
                <a:gd name="T54" fmla="*/ 0 w 391"/>
                <a:gd name="T55" fmla="*/ 195 h 392"/>
                <a:gd name="T56" fmla="*/ 3 w 391"/>
                <a:gd name="T57" fmla="*/ 161 h 392"/>
                <a:gd name="T58" fmla="*/ 11 w 391"/>
                <a:gd name="T59" fmla="*/ 127 h 392"/>
                <a:gd name="T60" fmla="*/ 26 w 391"/>
                <a:gd name="T61" fmla="*/ 97 h 392"/>
                <a:gd name="T62" fmla="*/ 45 w 391"/>
                <a:gd name="T63" fmla="*/ 69 h 392"/>
                <a:gd name="T64" fmla="*/ 69 w 391"/>
                <a:gd name="T65" fmla="*/ 46 h 392"/>
                <a:gd name="T66" fmla="*/ 96 w 391"/>
                <a:gd name="T67" fmla="*/ 26 h 392"/>
                <a:gd name="T68" fmla="*/ 127 w 391"/>
                <a:gd name="T69" fmla="*/ 12 h 392"/>
                <a:gd name="T70" fmla="*/ 160 w 391"/>
                <a:gd name="T71" fmla="*/ 3 h 392"/>
                <a:gd name="T72" fmla="*/ 195 w 391"/>
                <a:gd name="T73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1" h="392">
                  <a:moveTo>
                    <a:pt x="195" y="0"/>
                  </a:moveTo>
                  <a:lnTo>
                    <a:pt x="231" y="3"/>
                  </a:lnTo>
                  <a:lnTo>
                    <a:pt x="263" y="12"/>
                  </a:lnTo>
                  <a:lnTo>
                    <a:pt x="294" y="26"/>
                  </a:lnTo>
                  <a:lnTo>
                    <a:pt x="321" y="46"/>
                  </a:lnTo>
                  <a:lnTo>
                    <a:pt x="345" y="69"/>
                  </a:lnTo>
                  <a:lnTo>
                    <a:pt x="364" y="97"/>
                  </a:lnTo>
                  <a:lnTo>
                    <a:pt x="379" y="127"/>
                  </a:lnTo>
                  <a:lnTo>
                    <a:pt x="388" y="161"/>
                  </a:lnTo>
                  <a:lnTo>
                    <a:pt x="391" y="195"/>
                  </a:lnTo>
                  <a:lnTo>
                    <a:pt x="388" y="231"/>
                  </a:lnTo>
                  <a:lnTo>
                    <a:pt x="379" y="264"/>
                  </a:lnTo>
                  <a:lnTo>
                    <a:pt x="364" y="295"/>
                  </a:lnTo>
                  <a:lnTo>
                    <a:pt x="345" y="322"/>
                  </a:lnTo>
                  <a:lnTo>
                    <a:pt x="321" y="346"/>
                  </a:lnTo>
                  <a:lnTo>
                    <a:pt x="294" y="364"/>
                  </a:lnTo>
                  <a:lnTo>
                    <a:pt x="263" y="379"/>
                  </a:lnTo>
                  <a:lnTo>
                    <a:pt x="231" y="389"/>
                  </a:lnTo>
                  <a:lnTo>
                    <a:pt x="195" y="392"/>
                  </a:lnTo>
                  <a:lnTo>
                    <a:pt x="160" y="389"/>
                  </a:lnTo>
                  <a:lnTo>
                    <a:pt x="127" y="379"/>
                  </a:lnTo>
                  <a:lnTo>
                    <a:pt x="96" y="364"/>
                  </a:lnTo>
                  <a:lnTo>
                    <a:pt x="69" y="346"/>
                  </a:lnTo>
                  <a:lnTo>
                    <a:pt x="45" y="322"/>
                  </a:lnTo>
                  <a:lnTo>
                    <a:pt x="26" y="295"/>
                  </a:lnTo>
                  <a:lnTo>
                    <a:pt x="11" y="264"/>
                  </a:lnTo>
                  <a:lnTo>
                    <a:pt x="3" y="231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1" y="127"/>
                  </a:lnTo>
                  <a:lnTo>
                    <a:pt x="26" y="97"/>
                  </a:lnTo>
                  <a:lnTo>
                    <a:pt x="45" y="69"/>
                  </a:lnTo>
                  <a:lnTo>
                    <a:pt x="69" y="46"/>
                  </a:lnTo>
                  <a:lnTo>
                    <a:pt x="96" y="26"/>
                  </a:lnTo>
                  <a:lnTo>
                    <a:pt x="127" y="12"/>
                  </a:lnTo>
                  <a:lnTo>
                    <a:pt x="160" y="3"/>
                  </a:lnTo>
                  <a:lnTo>
                    <a:pt x="1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33"/>
            <p:cNvSpPr>
              <a:spLocks noEditPoints="1"/>
            </p:cNvSpPr>
            <p:nvPr/>
          </p:nvSpPr>
          <p:spPr bwMode="auto">
            <a:xfrm>
              <a:off x="8128000" y="2101850"/>
              <a:ext cx="176213" cy="265113"/>
            </a:xfrm>
            <a:custGeom>
              <a:avLst/>
              <a:gdLst>
                <a:gd name="T0" fmla="*/ 502 w 999"/>
                <a:gd name="T1" fmla="*/ 1172 h 1508"/>
                <a:gd name="T2" fmla="*/ 363 w 999"/>
                <a:gd name="T3" fmla="*/ 206 h 1508"/>
                <a:gd name="T4" fmla="*/ 357 w 999"/>
                <a:gd name="T5" fmla="*/ 598 h 1508"/>
                <a:gd name="T6" fmla="*/ 401 w 999"/>
                <a:gd name="T7" fmla="*/ 654 h 1508"/>
                <a:gd name="T8" fmla="*/ 748 w 999"/>
                <a:gd name="T9" fmla="*/ 696 h 1508"/>
                <a:gd name="T10" fmla="*/ 455 w 999"/>
                <a:gd name="T11" fmla="*/ 571 h 1508"/>
                <a:gd name="T12" fmla="*/ 363 w 999"/>
                <a:gd name="T13" fmla="*/ 206 h 1508"/>
                <a:gd name="T14" fmla="*/ 454 w 999"/>
                <a:gd name="T15" fmla="*/ 6 h 1508"/>
                <a:gd name="T16" fmla="*/ 706 w 999"/>
                <a:gd name="T17" fmla="*/ 58 h 1508"/>
                <a:gd name="T18" fmla="*/ 755 w 999"/>
                <a:gd name="T19" fmla="*/ 114 h 1508"/>
                <a:gd name="T20" fmla="*/ 765 w 999"/>
                <a:gd name="T21" fmla="*/ 191 h 1508"/>
                <a:gd name="T22" fmla="*/ 537 w 999"/>
                <a:gd name="T23" fmla="*/ 167 h 1508"/>
                <a:gd name="T24" fmla="*/ 903 w 999"/>
                <a:gd name="T25" fmla="*/ 569 h 1508"/>
                <a:gd name="T26" fmla="*/ 938 w 999"/>
                <a:gd name="T27" fmla="*/ 615 h 1508"/>
                <a:gd name="T28" fmla="*/ 936 w 999"/>
                <a:gd name="T29" fmla="*/ 674 h 1508"/>
                <a:gd name="T30" fmla="*/ 935 w 999"/>
                <a:gd name="T31" fmla="*/ 716 h 1508"/>
                <a:gd name="T32" fmla="*/ 985 w 999"/>
                <a:gd name="T33" fmla="*/ 763 h 1508"/>
                <a:gd name="T34" fmla="*/ 998 w 999"/>
                <a:gd name="T35" fmla="*/ 830 h 1508"/>
                <a:gd name="T36" fmla="*/ 885 w 999"/>
                <a:gd name="T37" fmla="*/ 1462 h 1508"/>
                <a:gd name="T38" fmla="*/ 830 w 999"/>
                <a:gd name="T39" fmla="*/ 1502 h 1508"/>
                <a:gd name="T40" fmla="*/ 757 w 999"/>
                <a:gd name="T41" fmla="*/ 1499 h 1508"/>
                <a:gd name="T42" fmla="*/ 706 w 999"/>
                <a:gd name="T43" fmla="*/ 1453 h 1508"/>
                <a:gd name="T44" fmla="*/ 693 w 999"/>
                <a:gd name="T45" fmla="*/ 1384 h 1508"/>
                <a:gd name="T46" fmla="*/ 668 w 999"/>
                <a:gd name="T47" fmla="*/ 906 h 1508"/>
                <a:gd name="T48" fmla="*/ 669 w 999"/>
                <a:gd name="T49" fmla="*/ 912 h 1508"/>
                <a:gd name="T50" fmla="*/ 670 w 999"/>
                <a:gd name="T51" fmla="*/ 926 h 1508"/>
                <a:gd name="T52" fmla="*/ 671 w 999"/>
                <a:gd name="T53" fmla="*/ 960 h 1508"/>
                <a:gd name="T54" fmla="*/ 671 w 999"/>
                <a:gd name="T55" fmla="*/ 1023 h 1508"/>
                <a:gd name="T56" fmla="*/ 671 w 999"/>
                <a:gd name="T57" fmla="*/ 1128 h 1508"/>
                <a:gd name="T58" fmla="*/ 671 w 999"/>
                <a:gd name="T59" fmla="*/ 1284 h 1508"/>
                <a:gd name="T60" fmla="*/ 668 w 999"/>
                <a:gd name="T61" fmla="*/ 1446 h 1508"/>
                <a:gd name="T62" fmla="*/ 629 w 999"/>
                <a:gd name="T63" fmla="*/ 1496 h 1508"/>
                <a:gd name="T64" fmla="*/ 564 w 999"/>
                <a:gd name="T65" fmla="*/ 1504 h 1508"/>
                <a:gd name="T66" fmla="*/ 513 w 999"/>
                <a:gd name="T67" fmla="*/ 1466 h 1508"/>
                <a:gd name="T68" fmla="*/ 502 w 999"/>
                <a:gd name="T69" fmla="*/ 1284 h 1508"/>
                <a:gd name="T70" fmla="*/ 166 w 999"/>
                <a:gd name="T71" fmla="*/ 1446 h 1508"/>
                <a:gd name="T72" fmla="*/ 127 w 999"/>
                <a:gd name="T73" fmla="*/ 1496 h 1508"/>
                <a:gd name="T74" fmla="*/ 62 w 999"/>
                <a:gd name="T75" fmla="*/ 1504 h 1508"/>
                <a:gd name="T76" fmla="*/ 12 w 999"/>
                <a:gd name="T77" fmla="*/ 1466 h 1508"/>
                <a:gd name="T78" fmla="*/ 0 w 999"/>
                <a:gd name="T79" fmla="*/ 928 h 1508"/>
                <a:gd name="T80" fmla="*/ 24 w 999"/>
                <a:gd name="T81" fmla="*/ 868 h 1508"/>
                <a:gd name="T82" fmla="*/ 84 w 999"/>
                <a:gd name="T83" fmla="*/ 843 h 1508"/>
                <a:gd name="T84" fmla="*/ 182 w 999"/>
                <a:gd name="T85" fmla="*/ 805 h 1508"/>
                <a:gd name="T86" fmla="*/ 175 w 999"/>
                <a:gd name="T87" fmla="*/ 750 h 1508"/>
                <a:gd name="T88" fmla="*/ 184 w 999"/>
                <a:gd name="T89" fmla="*/ 687 h 1508"/>
                <a:gd name="T90" fmla="*/ 198 w 999"/>
                <a:gd name="T91" fmla="*/ 587 h 1508"/>
                <a:gd name="T92" fmla="*/ 217 w 999"/>
                <a:gd name="T93" fmla="*/ 465 h 1508"/>
                <a:gd name="T94" fmla="*/ 236 w 999"/>
                <a:gd name="T95" fmla="*/ 340 h 1508"/>
                <a:gd name="T96" fmla="*/ 253 w 999"/>
                <a:gd name="T97" fmla="*/ 227 h 1508"/>
                <a:gd name="T98" fmla="*/ 267 w 999"/>
                <a:gd name="T99" fmla="*/ 143 h 1508"/>
                <a:gd name="T100" fmla="*/ 277 w 999"/>
                <a:gd name="T101" fmla="*/ 86 h 1508"/>
                <a:gd name="T102" fmla="*/ 321 w 999"/>
                <a:gd name="T103" fmla="*/ 27 h 1508"/>
                <a:gd name="T104" fmla="*/ 394 w 999"/>
                <a:gd name="T105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99" h="1508">
                  <a:moveTo>
                    <a:pt x="168" y="1012"/>
                  </a:moveTo>
                  <a:lnTo>
                    <a:pt x="168" y="1172"/>
                  </a:lnTo>
                  <a:lnTo>
                    <a:pt x="502" y="1172"/>
                  </a:lnTo>
                  <a:lnTo>
                    <a:pt x="502" y="1012"/>
                  </a:lnTo>
                  <a:lnTo>
                    <a:pt x="168" y="1012"/>
                  </a:lnTo>
                  <a:close/>
                  <a:moveTo>
                    <a:pt x="363" y="206"/>
                  </a:moveTo>
                  <a:lnTo>
                    <a:pt x="349" y="552"/>
                  </a:lnTo>
                  <a:lnTo>
                    <a:pt x="351" y="575"/>
                  </a:lnTo>
                  <a:lnTo>
                    <a:pt x="357" y="598"/>
                  </a:lnTo>
                  <a:lnTo>
                    <a:pt x="368" y="620"/>
                  </a:lnTo>
                  <a:lnTo>
                    <a:pt x="382" y="638"/>
                  </a:lnTo>
                  <a:lnTo>
                    <a:pt x="401" y="654"/>
                  </a:lnTo>
                  <a:lnTo>
                    <a:pt x="423" y="666"/>
                  </a:lnTo>
                  <a:lnTo>
                    <a:pt x="442" y="673"/>
                  </a:lnTo>
                  <a:lnTo>
                    <a:pt x="748" y="696"/>
                  </a:lnTo>
                  <a:lnTo>
                    <a:pt x="490" y="596"/>
                  </a:lnTo>
                  <a:lnTo>
                    <a:pt x="470" y="586"/>
                  </a:lnTo>
                  <a:lnTo>
                    <a:pt x="455" y="571"/>
                  </a:lnTo>
                  <a:lnTo>
                    <a:pt x="443" y="553"/>
                  </a:lnTo>
                  <a:lnTo>
                    <a:pt x="436" y="532"/>
                  </a:lnTo>
                  <a:lnTo>
                    <a:pt x="363" y="206"/>
                  </a:lnTo>
                  <a:close/>
                  <a:moveTo>
                    <a:pt x="394" y="0"/>
                  </a:moveTo>
                  <a:lnTo>
                    <a:pt x="423" y="0"/>
                  </a:lnTo>
                  <a:lnTo>
                    <a:pt x="454" y="6"/>
                  </a:lnTo>
                  <a:lnTo>
                    <a:pt x="656" y="39"/>
                  </a:lnTo>
                  <a:lnTo>
                    <a:pt x="681" y="46"/>
                  </a:lnTo>
                  <a:lnTo>
                    <a:pt x="706" y="58"/>
                  </a:lnTo>
                  <a:lnTo>
                    <a:pt x="726" y="74"/>
                  </a:lnTo>
                  <a:lnTo>
                    <a:pt x="742" y="92"/>
                  </a:lnTo>
                  <a:lnTo>
                    <a:pt x="755" y="114"/>
                  </a:lnTo>
                  <a:lnTo>
                    <a:pt x="763" y="139"/>
                  </a:lnTo>
                  <a:lnTo>
                    <a:pt x="767" y="164"/>
                  </a:lnTo>
                  <a:lnTo>
                    <a:pt x="765" y="191"/>
                  </a:lnTo>
                  <a:lnTo>
                    <a:pt x="731" y="404"/>
                  </a:lnTo>
                  <a:lnTo>
                    <a:pt x="641" y="370"/>
                  </a:lnTo>
                  <a:lnTo>
                    <a:pt x="537" y="167"/>
                  </a:lnTo>
                  <a:lnTo>
                    <a:pt x="599" y="448"/>
                  </a:lnTo>
                  <a:lnTo>
                    <a:pt x="885" y="560"/>
                  </a:lnTo>
                  <a:lnTo>
                    <a:pt x="903" y="569"/>
                  </a:lnTo>
                  <a:lnTo>
                    <a:pt x="918" y="582"/>
                  </a:lnTo>
                  <a:lnTo>
                    <a:pt x="929" y="597"/>
                  </a:lnTo>
                  <a:lnTo>
                    <a:pt x="938" y="615"/>
                  </a:lnTo>
                  <a:lnTo>
                    <a:pt x="941" y="634"/>
                  </a:lnTo>
                  <a:lnTo>
                    <a:pt x="941" y="654"/>
                  </a:lnTo>
                  <a:lnTo>
                    <a:pt x="936" y="674"/>
                  </a:lnTo>
                  <a:lnTo>
                    <a:pt x="925" y="694"/>
                  </a:lnTo>
                  <a:lnTo>
                    <a:pt x="910" y="710"/>
                  </a:lnTo>
                  <a:lnTo>
                    <a:pt x="935" y="716"/>
                  </a:lnTo>
                  <a:lnTo>
                    <a:pt x="956" y="729"/>
                  </a:lnTo>
                  <a:lnTo>
                    <a:pt x="972" y="744"/>
                  </a:lnTo>
                  <a:lnTo>
                    <a:pt x="985" y="763"/>
                  </a:lnTo>
                  <a:lnTo>
                    <a:pt x="994" y="784"/>
                  </a:lnTo>
                  <a:lnTo>
                    <a:pt x="999" y="807"/>
                  </a:lnTo>
                  <a:lnTo>
                    <a:pt x="998" y="830"/>
                  </a:lnTo>
                  <a:lnTo>
                    <a:pt x="903" y="1417"/>
                  </a:lnTo>
                  <a:lnTo>
                    <a:pt x="897" y="1441"/>
                  </a:lnTo>
                  <a:lnTo>
                    <a:pt x="885" y="1462"/>
                  </a:lnTo>
                  <a:lnTo>
                    <a:pt x="869" y="1479"/>
                  </a:lnTo>
                  <a:lnTo>
                    <a:pt x="851" y="1493"/>
                  </a:lnTo>
                  <a:lnTo>
                    <a:pt x="830" y="1502"/>
                  </a:lnTo>
                  <a:lnTo>
                    <a:pt x="805" y="1507"/>
                  </a:lnTo>
                  <a:lnTo>
                    <a:pt x="781" y="1506"/>
                  </a:lnTo>
                  <a:lnTo>
                    <a:pt x="757" y="1499"/>
                  </a:lnTo>
                  <a:lnTo>
                    <a:pt x="736" y="1488"/>
                  </a:lnTo>
                  <a:lnTo>
                    <a:pt x="719" y="1472"/>
                  </a:lnTo>
                  <a:lnTo>
                    <a:pt x="706" y="1453"/>
                  </a:lnTo>
                  <a:lnTo>
                    <a:pt x="696" y="1432"/>
                  </a:lnTo>
                  <a:lnTo>
                    <a:pt x="692" y="1408"/>
                  </a:lnTo>
                  <a:lnTo>
                    <a:pt x="693" y="1384"/>
                  </a:lnTo>
                  <a:lnTo>
                    <a:pt x="769" y="911"/>
                  </a:lnTo>
                  <a:lnTo>
                    <a:pt x="667" y="904"/>
                  </a:lnTo>
                  <a:lnTo>
                    <a:pt x="668" y="906"/>
                  </a:lnTo>
                  <a:lnTo>
                    <a:pt x="669" y="907"/>
                  </a:lnTo>
                  <a:lnTo>
                    <a:pt x="669" y="909"/>
                  </a:lnTo>
                  <a:lnTo>
                    <a:pt x="669" y="912"/>
                  </a:lnTo>
                  <a:lnTo>
                    <a:pt x="670" y="915"/>
                  </a:lnTo>
                  <a:lnTo>
                    <a:pt x="670" y="920"/>
                  </a:lnTo>
                  <a:lnTo>
                    <a:pt x="670" y="926"/>
                  </a:lnTo>
                  <a:lnTo>
                    <a:pt x="671" y="934"/>
                  </a:lnTo>
                  <a:lnTo>
                    <a:pt x="671" y="946"/>
                  </a:lnTo>
                  <a:lnTo>
                    <a:pt x="671" y="960"/>
                  </a:lnTo>
                  <a:lnTo>
                    <a:pt x="671" y="976"/>
                  </a:lnTo>
                  <a:lnTo>
                    <a:pt x="671" y="997"/>
                  </a:lnTo>
                  <a:lnTo>
                    <a:pt x="671" y="1023"/>
                  </a:lnTo>
                  <a:lnTo>
                    <a:pt x="671" y="1053"/>
                  </a:lnTo>
                  <a:lnTo>
                    <a:pt x="671" y="1088"/>
                  </a:lnTo>
                  <a:lnTo>
                    <a:pt x="671" y="1128"/>
                  </a:lnTo>
                  <a:lnTo>
                    <a:pt x="671" y="1174"/>
                  </a:lnTo>
                  <a:lnTo>
                    <a:pt x="671" y="1225"/>
                  </a:lnTo>
                  <a:lnTo>
                    <a:pt x="671" y="1284"/>
                  </a:lnTo>
                  <a:lnTo>
                    <a:pt x="671" y="1350"/>
                  </a:lnTo>
                  <a:lnTo>
                    <a:pt x="671" y="1423"/>
                  </a:lnTo>
                  <a:lnTo>
                    <a:pt x="668" y="1446"/>
                  </a:lnTo>
                  <a:lnTo>
                    <a:pt x="659" y="1466"/>
                  </a:lnTo>
                  <a:lnTo>
                    <a:pt x="646" y="1482"/>
                  </a:lnTo>
                  <a:lnTo>
                    <a:pt x="629" y="1496"/>
                  </a:lnTo>
                  <a:lnTo>
                    <a:pt x="609" y="1504"/>
                  </a:lnTo>
                  <a:lnTo>
                    <a:pt x="586" y="1508"/>
                  </a:lnTo>
                  <a:lnTo>
                    <a:pt x="564" y="1504"/>
                  </a:lnTo>
                  <a:lnTo>
                    <a:pt x="544" y="1496"/>
                  </a:lnTo>
                  <a:lnTo>
                    <a:pt x="527" y="1482"/>
                  </a:lnTo>
                  <a:lnTo>
                    <a:pt x="513" y="1466"/>
                  </a:lnTo>
                  <a:lnTo>
                    <a:pt x="505" y="1446"/>
                  </a:lnTo>
                  <a:lnTo>
                    <a:pt x="502" y="1423"/>
                  </a:lnTo>
                  <a:lnTo>
                    <a:pt x="502" y="1284"/>
                  </a:lnTo>
                  <a:lnTo>
                    <a:pt x="168" y="1284"/>
                  </a:lnTo>
                  <a:lnTo>
                    <a:pt x="168" y="1423"/>
                  </a:lnTo>
                  <a:lnTo>
                    <a:pt x="166" y="1446"/>
                  </a:lnTo>
                  <a:lnTo>
                    <a:pt x="156" y="1466"/>
                  </a:lnTo>
                  <a:lnTo>
                    <a:pt x="144" y="1482"/>
                  </a:lnTo>
                  <a:lnTo>
                    <a:pt x="127" y="1496"/>
                  </a:lnTo>
                  <a:lnTo>
                    <a:pt x="107" y="1504"/>
                  </a:lnTo>
                  <a:lnTo>
                    <a:pt x="84" y="1508"/>
                  </a:lnTo>
                  <a:lnTo>
                    <a:pt x="62" y="1504"/>
                  </a:lnTo>
                  <a:lnTo>
                    <a:pt x="42" y="1496"/>
                  </a:lnTo>
                  <a:lnTo>
                    <a:pt x="24" y="1482"/>
                  </a:lnTo>
                  <a:lnTo>
                    <a:pt x="12" y="1466"/>
                  </a:lnTo>
                  <a:lnTo>
                    <a:pt x="3" y="1446"/>
                  </a:lnTo>
                  <a:lnTo>
                    <a:pt x="0" y="1423"/>
                  </a:lnTo>
                  <a:lnTo>
                    <a:pt x="0" y="928"/>
                  </a:lnTo>
                  <a:lnTo>
                    <a:pt x="3" y="905"/>
                  </a:lnTo>
                  <a:lnTo>
                    <a:pt x="12" y="885"/>
                  </a:lnTo>
                  <a:lnTo>
                    <a:pt x="24" y="868"/>
                  </a:lnTo>
                  <a:lnTo>
                    <a:pt x="42" y="855"/>
                  </a:lnTo>
                  <a:lnTo>
                    <a:pt x="62" y="846"/>
                  </a:lnTo>
                  <a:lnTo>
                    <a:pt x="84" y="843"/>
                  </a:lnTo>
                  <a:lnTo>
                    <a:pt x="207" y="843"/>
                  </a:lnTo>
                  <a:lnTo>
                    <a:pt x="192" y="826"/>
                  </a:lnTo>
                  <a:lnTo>
                    <a:pt x="182" y="805"/>
                  </a:lnTo>
                  <a:lnTo>
                    <a:pt x="175" y="783"/>
                  </a:lnTo>
                  <a:lnTo>
                    <a:pt x="174" y="759"/>
                  </a:lnTo>
                  <a:lnTo>
                    <a:pt x="175" y="750"/>
                  </a:lnTo>
                  <a:lnTo>
                    <a:pt x="177" y="734"/>
                  </a:lnTo>
                  <a:lnTo>
                    <a:pt x="181" y="713"/>
                  </a:lnTo>
                  <a:lnTo>
                    <a:pt x="184" y="687"/>
                  </a:lnTo>
                  <a:lnTo>
                    <a:pt x="188" y="656"/>
                  </a:lnTo>
                  <a:lnTo>
                    <a:pt x="193" y="623"/>
                  </a:lnTo>
                  <a:lnTo>
                    <a:pt x="198" y="587"/>
                  </a:lnTo>
                  <a:lnTo>
                    <a:pt x="205" y="548"/>
                  </a:lnTo>
                  <a:lnTo>
                    <a:pt x="211" y="507"/>
                  </a:lnTo>
                  <a:lnTo>
                    <a:pt x="217" y="465"/>
                  </a:lnTo>
                  <a:lnTo>
                    <a:pt x="224" y="423"/>
                  </a:lnTo>
                  <a:lnTo>
                    <a:pt x="230" y="381"/>
                  </a:lnTo>
                  <a:lnTo>
                    <a:pt x="236" y="340"/>
                  </a:lnTo>
                  <a:lnTo>
                    <a:pt x="243" y="300"/>
                  </a:lnTo>
                  <a:lnTo>
                    <a:pt x="248" y="262"/>
                  </a:lnTo>
                  <a:lnTo>
                    <a:pt x="253" y="227"/>
                  </a:lnTo>
                  <a:lnTo>
                    <a:pt x="258" y="195"/>
                  </a:lnTo>
                  <a:lnTo>
                    <a:pt x="263" y="167"/>
                  </a:lnTo>
                  <a:lnTo>
                    <a:pt x="267" y="143"/>
                  </a:lnTo>
                  <a:lnTo>
                    <a:pt x="269" y="124"/>
                  </a:lnTo>
                  <a:lnTo>
                    <a:pt x="271" y="110"/>
                  </a:lnTo>
                  <a:lnTo>
                    <a:pt x="277" y="86"/>
                  </a:lnTo>
                  <a:lnTo>
                    <a:pt x="289" y="64"/>
                  </a:lnTo>
                  <a:lnTo>
                    <a:pt x="303" y="44"/>
                  </a:lnTo>
                  <a:lnTo>
                    <a:pt x="321" y="27"/>
                  </a:lnTo>
                  <a:lnTo>
                    <a:pt x="342" y="14"/>
                  </a:lnTo>
                  <a:lnTo>
                    <a:pt x="366" y="4"/>
                  </a:lnTo>
                  <a:lnTo>
                    <a:pt x="3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1" name="Group 83"/>
          <p:cNvGrpSpPr/>
          <p:nvPr/>
        </p:nvGrpSpPr>
        <p:grpSpPr>
          <a:xfrm>
            <a:off x="10176963" y="3985303"/>
            <a:ext cx="252413" cy="534988"/>
            <a:chOff x="7367588" y="1925638"/>
            <a:chExt cx="252413" cy="534988"/>
          </a:xfrm>
          <a:solidFill>
            <a:srgbClr val="000000"/>
          </a:solidFill>
        </p:grpSpPr>
        <p:sp>
          <p:nvSpPr>
            <p:cNvPr id="922" name="Freeform 38"/>
            <p:cNvSpPr>
              <a:spLocks/>
            </p:cNvSpPr>
            <p:nvPr/>
          </p:nvSpPr>
          <p:spPr bwMode="auto">
            <a:xfrm>
              <a:off x="7450138" y="1925638"/>
              <a:ext cx="87313" cy="88900"/>
            </a:xfrm>
            <a:custGeom>
              <a:avLst/>
              <a:gdLst>
                <a:gd name="T0" fmla="*/ 279 w 558"/>
                <a:gd name="T1" fmla="*/ 0 h 554"/>
                <a:gd name="T2" fmla="*/ 321 w 558"/>
                <a:gd name="T3" fmla="*/ 3 h 554"/>
                <a:gd name="T4" fmla="*/ 360 w 558"/>
                <a:gd name="T5" fmla="*/ 11 h 554"/>
                <a:gd name="T6" fmla="*/ 397 w 558"/>
                <a:gd name="T7" fmla="*/ 26 h 554"/>
                <a:gd name="T8" fmla="*/ 431 w 558"/>
                <a:gd name="T9" fmla="*/ 44 h 554"/>
                <a:gd name="T10" fmla="*/ 462 w 558"/>
                <a:gd name="T11" fmla="*/ 68 h 554"/>
                <a:gd name="T12" fmla="*/ 490 w 558"/>
                <a:gd name="T13" fmla="*/ 95 h 554"/>
                <a:gd name="T14" fmla="*/ 514 w 558"/>
                <a:gd name="T15" fmla="*/ 126 h 554"/>
                <a:gd name="T16" fmla="*/ 532 w 558"/>
                <a:gd name="T17" fmla="*/ 160 h 554"/>
                <a:gd name="T18" fmla="*/ 547 w 558"/>
                <a:gd name="T19" fmla="*/ 197 h 554"/>
                <a:gd name="T20" fmla="*/ 555 w 558"/>
                <a:gd name="T21" fmla="*/ 237 h 554"/>
                <a:gd name="T22" fmla="*/ 558 w 558"/>
                <a:gd name="T23" fmla="*/ 278 h 554"/>
                <a:gd name="T24" fmla="*/ 555 w 558"/>
                <a:gd name="T25" fmla="*/ 319 h 554"/>
                <a:gd name="T26" fmla="*/ 547 w 558"/>
                <a:gd name="T27" fmla="*/ 357 h 554"/>
                <a:gd name="T28" fmla="*/ 532 w 558"/>
                <a:gd name="T29" fmla="*/ 394 h 554"/>
                <a:gd name="T30" fmla="*/ 514 w 558"/>
                <a:gd name="T31" fmla="*/ 428 h 554"/>
                <a:gd name="T32" fmla="*/ 490 w 558"/>
                <a:gd name="T33" fmla="*/ 459 h 554"/>
                <a:gd name="T34" fmla="*/ 462 w 558"/>
                <a:gd name="T35" fmla="*/ 487 h 554"/>
                <a:gd name="T36" fmla="*/ 431 w 558"/>
                <a:gd name="T37" fmla="*/ 510 h 554"/>
                <a:gd name="T38" fmla="*/ 397 w 558"/>
                <a:gd name="T39" fmla="*/ 529 h 554"/>
                <a:gd name="T40" fmla="*/ 360 w 558"/>
                <a:gd name="T41" fmla="*/ 543 h 554"/>
                <a:gd name="T42" fmla="*/ 321 w 558"/>
                <a:gd name="T43" fmla="*/ 551 h 554"/>
                <a:gd name="T44" fmla="*/ 279 w 558"/>
                <a:gd name="T45" fmla="*/ 554 h 554"/>
                <a:gd name="T46" fmla="*/ 238 w 558"/>
                <a:gd name="T47" fmla="*/ 551 h 554"/>
                <a:gd name="T48" fmla="*/ 198 w 558"/>
                <a:gd name="T49" fmla="*/ 543 h 554"/>
                <a:gd name="T50" fmla="*/ 161 w 558"/>
                <a:gd name="T51" fmla="*/ 529 h 554"/>
                <a:gd name="T52" fmla="*/ 127 w 558"/>
                <a:gd name="T53" fmla="*/ 510 h 554"/>
                <a:gd name="T54" fmla="*/ 96 w 558"/>
                <a:gd name="T55" fmla="*/ 487 h 554"/>
                <a:gd name="T56" fmla="*/ 68 w 558"/>
                <a:gd name="T57" fmla="*/ 459 h 554"/>
                <a:gd name="T58" fmla="*/ 44 w 558"/>
                <a:gd name="T59" fmla="*/ 428 h 554"/>
                <a:gd name="T60" fmla="*/ 26 w 558"/>
                <a:gd name="T61" fmla="*/ 394 h 554"/>
                <a:gd name="T62" fmla="*/ 11 w 558"/>
                <a:gd name="T63" fmla="*/ 357 h 554"/>
                <a:gd name="T64" fmla="*/ 3 w 558"/>
                <a:gd name="T65" fmla="*/ 319 h 554"/>
                <a:gd name="T66" fmla="*/ 0 w 558"/>
                <a:gd name="T67" fmla="*/ 278 h 554"/>
                <a:gd name="T68" fmla="*/ 3 w 558"/>
                <a:gd name="T69" fmla="*/ 237 h 554"/>
                <a:gd name="T70" fmla="*/ 11 w 558"/>
                <a:gd name="T71" fmla="*/ 197 h 554"/>
                <a:gd name="T72" fmla="*/ 26 w 558"/>
                <a:gd name="T73" fmla="*/ 160 h 554"/>
                <a:gd name="T74" fmla="*/ 44 w 558"/>
                <a:gd name="T75" fmla="*/ 126 h 554"/>
                <a:gd name="T76" fmla="*/ 68 w 558"/>
                <a:gd name="T77" fmla="*/ 95 h 554"/>
                <a:gd name="T78" fmla="*/ 96 w 558"/>
                <a:gd name="T79" fmla="*/ 68 h 554"/>
                <a:gd name="T80" fmla="*/ 127 w 558"/>
                <a:gd name="T81" fmla="*/ 44 h 554"/>
                <a:gd name="T82" fmla="*/ 161 w 558"/>
                <a:gd name="T83" fmla="*/ 26 h 554"/>
                <a:gd name="T84" fmla="*/ 198 w 558"/>
                <a:gd name="T85" fmla="*/ 11 h 554"/>
                <a:gd name="T86" fmla="*/ 238 w 558"/>
                <a:gd name="T87" fmla="*/ 3 h 554"/>
                <a:gd name="T88" fmla="*/ 279 w 558"/>
                <a:gd name="T89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8" h="554">
                  <a:moveTo>
                    <a:pt x="279" y="0"/>
                  </a:moveTo>
                  <a:lnTo>
                    <a:pt x="321" y="3"/>
                  </a:lnTo>
                  <a:lnTo>
                    <a:pt x="360" y="11"/>
                  </a:lnTo>
                  <a:lnTo>
                    <a:pt x="397" y="26"/>
                  </a:lnTo>
                  <a:lnTo>
                    <a:pt x="431" y="44"/>
                  </a:lnTo>
                  <a:lnTo>
                    <a:pt x="462" y="68"/>
                  </a:lnTo>
                  <a:lnTo>
                    <a:pt x="490" y="95"/>
                  </a:lnTo>
                  <a:lnTo>
                    <a:pt x="514" y="126"/>
                  </a:lnTo>
                  <a:lnTo>
                    <a:pt x="532" y="160"/>
                  </a:lnTo>
                  <a:lnTo>
                    <a:pt x="547" y="197"/>
                  </a:lnTo>
                  <a:lnTo>
                    <a:pt x="555" y="237"/>
                  </a:lnTo>
                  <a:lnTo>
                    <a:pt x="558" y="278"/>
                  </a:lnTo>
                  <a:lnTo>
                    <a:pt x="555" y="319"/>
                  </a:lnTo>
                  <a:lnTo>
                    <a:pt x="547" y="357"/>
                  </a:lnTo>
                  <a:lnTo>
                    <a:pt x="532" y="394"/>
                  </a:lnTo>
                  <a:lnTo>
                    <a:pt x="514" y="428"/>
                  </a:lnTo>
                  <a:lnTo>
                    <a:pt x="490" y="459"/>
                  </a:lnTo>
                  <a:lnTo>
                    <a:pt x="462" y="487"/>
                  </a:lnTo>
                  <a:lnTo>
                    <a:pt x="431" y="510"/>
                  </a:lnTo>
                  <a:lnTo>
                    <a:pt x="397" y="529"/>
                  </a:lnTo>
                  <a:lnTo>
                    <a:pt x="360" y="543"/>
                  </a:lnTo>
                  <a:lnTo>
                    <a:pt x="321" y="551"/>
                  </a:lnTo>
                  <a:lnTo>
                    <a:pt x="279" y="554"/>
                  </a:lnTo>
                  <a:lnTo>
                    <a:pt x="238" y="551"/>
                  </a:lnTo>
                  <a:lnTo>
                    <a:pt x="198" y="543"/>
                  </a:lnTo>
                  <a:lnTo>
                    <a:pt x="161" y="529"/>
                  </a:lnTo>
                  <a:lnTo>
                    <a:pt x="127" y="510"/>
                  </a:lnTo>
                  <a:lnTo>
                    <a:pt x="96" y="487"/>
                  </a:lnTo>
                  <a:lnTo>
                    <a:pt x="68" y="459"/>
                  </a:lnTo>
                  <a:lnTo>
                    <a:pt x="44" y="428"/>
                  </a:lnTo>
                  <a:lnTo>
                    <a:pt x="26" y="394"/>
                  </a:lnTo>
                  <a:lnTo>
                    <a:pt x="11" y="357"/>
                  </a:lnTo>
                  <a:lnTo>
                    <a:pt x="3" y="319"/>
                  </a:lnTo>
                  <a:lnTo>
                    <a:pt x="0" y="278"/>
                  </a:lnTo>
                  <a:lnTo>
                    <a:pt x="3" y="237"/>
                  </a:lnTo>
                  <a:lnTo>
                    <a:pt x="11" y="197"/>
                  </a:lnTo>
                  <a:lnTo>
                    <a:pt x="26" y="160"/>
                  </a:lnTo>
                  <a:lnTo>
                    <a:pt x="44" y="126"/>
                  </a:lnTo>
                  <a:lnTo>
                    <a:pt x="68" y="95"/>
                  </a:lnTo>
                  <a:lnTo>
                    <a:pt x="96" y="68"/>
                  </a:lnTo>
                  <a:lnTo>
                    <a:pt x="127" y="44"/>
                  </a:lnTo>
                  <a:lnTo>
                    <a:pt x="161" y="26"/>
                  </a:lnTo>
                  <a:lnTo>
                    <a:pt x="198" y="11"/>
                  </a:lnTo>
                  <a:lnTo>
                    <a:pt x="238" y="3"/>
                  </a:lnTo>
                  <a:lnTo>
                    <a:pt x="2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39"/>
            <p:cNvSpPr>
              <a:spLocks noEditPoints="1"/>
            </p:cNvSpPr>
            <p:nvPr/>
          </p:nvSpPr>
          <p:spPr bwMode="auto">
            <a:xfrm>
              <a:off x="7367588" y="2027238"/>
              <a:ext cx="252413" cy="433388"/>
            </a:xfrm>
            <a:custGeom>
              <a:avLst/>
              <a:gdLst>
                <a:gd name="T0" fmla="*/ 770 w 1594"/>
                <a:gd name="T1" fmla="*/ 233 h 2727"/>
                <a:gd name="T2" fmla="*/ 733 w 1594"/>
                <a:gd name="T3" fmla="*/ 405 h 2727"/>
                <a:gd name="T4" fmla="*/ 728 w 1594"/>
                <a:gd name="T5" fmla="*/ 367 h 2727"/>
                <a:gd name="T6" fmla="*/ 611 w 1594"/>
                <a:gd name="T7" fmla="*/ 414 h 2727"/>
                <a:gd name="T8" fmla="*/ 521 w 1594"/>
                <a:gd name="T9" fmla="*/ 573 h 2727"/>
                <a:gd name="T10" fmla="*/ 552 w 1594"/>
                <a:gd name="T11" fmla="*/ 663 h 2727"/>
                <a:gd name="T12" fmla="*/ 693 w 1594"/>
                <a:gd name="T13" fmla="*/ 638 h 2727"/>
                <a:gd name="T14" fmla="*/ 750 w 1594"/>
                <a:gd name="T15" fmla="*/ 457 h 2727"/>
                <a:gd name="T16" fmla="*/ 826 w 1594"/>
                <a:gd name="T17" fmla="*/ 455 h 2727"/>
                <a:gd name="T18" fmla="*/ 887 w 1594"/>
                <a:gd name="T19" fmla="*/ 625 h 2727"/>
                <a:gd name="T20" fmla="*/ 1026 w 1594"/>
                <a:gd name="T21" fmla="*/ 667 h 2727"/>
                <a:gd name="T22" fmla="*/ 1076 w 1594"/>
                <a:gd name="T23" fmla="*/ 611 h 2727"/>
                <a:gd name="T24" fmla="*/ 1010 w 1594"/>
                <a:gd name="T25" fmla="*/ 440 h 2727"/>
                <a:gd name="T26" fmla="*/ 874 w 1594"/>
                <a:gd name="T27" fmla="*/ 363 h 2727"/>
                <a:gd name="T28" fmla="*/ 859 w 1594"/>
                <a:gd name="T29" fmla="*/ 382 h 2727"/>
                <a:gd name="T30" fmla="*/ 824 w 1594"/>
                <a:gd name="T31" fmla="*/ 385 h 2727"/>
                <a:gd name="T32" fmla="*/ 797 w 1594"/>
                <a:gd name="T33" fmla="*/ 205 h 2727"/>
                <a:gd name="T34" fmla="*/ 1281 w 1594"/>
                <a:gd name="T35" fmla="*/ 24 h 2727"/>
                <a:gd name="T36" fmla="*/ 1432 w 1594"/>
                <a:gd name="T37" fmla="*/ 152 h 2727"/>
                <a:gd name="T38" fmla="*/ 1593 w 1594"/>
                <a:gd name="T39" fmla="*/ 1284 h 2727"/>
                <a:gd name="T40" fmla="*/ 1547 w 1594"/>
                <a:gd name="T41" fmla="*/ 1400 h 2727"/>
                <a:gd name="T42" fmla="*/ 1422 w 1594"/>
                <a:gd name="T43" fmla="*/ 1428 h 2727"/>
                <a:gd name="T44" fmla="*/ 1331 w 1594"/>
                <a:gd name="T45" fmla="*/ 1341 h 2727"/>
                <a:gd name="T46" fmla="*/ 1283 w 1594"/>
                <a:gd name="T47" fmla="*/ 961 h 2727"/>
                <a:gd name="T48" fmla="*/ 1247 w 1594"/>
                <a:gd name="T49" fmla="*/ 652 h 2727"/>
                <a:gd name="T50" fmla="*/ 1226 w 1594"/>
                <a:gd name="T51" fmla="*/ 463 h 2727"/>
                <a:gd name="T52" fmla="*/ 1214 w 1594"/>
                <a:gd name="T53" fmla="*/ 364 h 2727"/>
                <a:gd name="T54" fmla="*/ 1209 w 1594"/>
                <a:gd name="T55" fmla="*/ 326 h 2727"/>
                <a:gd name="T56" fmla="*/ 1209 w 1594"/>
                <a:gd name="T57" fmla="*/ 318 h 2727"/>
                <a:gd name="T58" fmla="*/ 1192 w 1594"/>
                <a:gd name="T59" fmla="*/ 291 h 2727"/>
                <a:gd name="T60" fmla="*/ 1154 w 1594"/>
                <a:gd name="T61" fmla="*/ 317 h 2727"/>
                <a:gd name="T62" fmla="*/ 1154 w 1594"/>
                <a:gd name="T63" fmla="*/ 911 h 2727"/>
                <a:gd name="T64" fmla="*/ 1155 w 1594"/>
                <a:gd name="T65" fmla="*/ 1587 h 2727"/>
                <a:gd name="T66" fmla="*/ 1156 w 1594"/>
                <a:gd name="T67" fmla="*/ 2235 h 2727"/>
                <a:gd name="T68" fmla="*/ 1147 w 1594"/>
                <a:gd name="T69" fmla="*/ 2622 h 2727"/>
                <a:gd name="T70" fmla="*/ 1051 w 1594"/>
                <a:gd name="T71" fmla="*/ 2717 h 2727"/>
                <a:gd name="T72" fmla="*/ 914 w 1594"/>
                <a:gd name="T73" fmla="*/ 2705 h 2727"/>
                <a:gd name="T74" fmla="*/ 836 w 1594"/>
                <a:gd name="T75" fmla="*/ 2595 h 2727"/>
                <a:gd name="T76" fmla="*/ 761 w 1594"/>
                <a:gd name="T77" fmla="*/ 2595 h 2727"/>
                <a:gd name="T78" fmla="*/ 684 w 1594"/>
                <a:gd name="T79" fmla="*/ 2705 h 2727"/>
                <a:gd name="T80" fmla="*/ 546 w 1594"/>
                <a:gd name="T81" fmla="*/ 2717 h 2727"/>
                <a:gd name="T82" fmla="*/ 450 w 1594"/>
                <a:gd name="T83" fmla="*/ 2622 h 2727"/>
                <a:gd name="T84" fmla="*/ 432 w 1594"/>
                <a:gd name="T85" fmla="*/ 297 h 2727"/>
                <a:gd name="T86" fmla="*/ 387 w 1594"/>
                <a:gd name="T87" fmla="*/ 305 h 2727"/>
                <a:gd name="T88" fmla="*/ 385 w 1594"/>
                <a:gd name="T89" fmla="*/ 320 h 2727"/>
                <a:gd name="T90" fmla="*/ 384 w 1594"/>
                <a:gd name="T91" fmla="*/ 336 h 2727"/>
                <a:gd name="T92" fmla="*/ 376 w 1594"/>
                <a:gd name="T93" fmla="*/ 395 h 2727"/>
                <a:gd name="T94" fmla="*/ 361 w 1594"/>
                <a:gd name="T95" fmla="*/ 526 h 2727"/>
                <a:gd name="T96" fmla="*/ 334 w 1594"/>
                <a:gd name="T97" fmla="*/ 758 h 2727"/>
                <a:gd name="T98" fmla="*/ 291 w 1594"/>
                <a:gd name="T99" fmla="*/ 1125 h 2727"/>
                <a:gd name="T100" fmla="*/ 240 w 1594"/>
                <a:gd name="T101" fmla="*/ 1382 h 2727"/>
                <a:gd name="T102" fmla="*/ 135 w 1594"/>
                <a:gd name="T103" fmla="*/ 1433 h 2727"/>
                <a:gd name="T104" fmla="*/ 27 w 1594"/>
                <a:gd name="T105" fmla="*/ 1379 h 2727"/>
                <a:gd name="T106" fmla="*/ 116 w 1594"/>
                <a:gd name="T107" fmla="*/ 306 h 2727"/>
                <a:gd name="T108" fmla="*/ 186 w 1594"/>
                <a:gd name="T109" fmla="*/ 119 h 2727"/>
                <a:gd name="T110" fmla="*/ 352 w 1594"/>
                <a:gd name="T111" fmla="*/ 10 h 2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94" h="2727">
                  <a:moveTo>
                    <a:pt x="797" y="205"/>
                  </a:moveTo>
                  <a:lnTo>
                    <a:pt x="786" y="207"/>
                  </a:lnTo>
                  <a:lnTo>
                    <a:pt x="778" y="213"/>
                  </a:lnTo>
                  <a:lnTo>
                    <a:pt x="772" y="221"/>
                  </a:lnTo>
                  <a:lnTo>
                    <a:pt x="770" y="233"/>
                  </a:lnTo>
                  <a:lnTo>
                    <a:pt x="770" y="385"/>
                  </a:lnTo>
                  <a:lnTo>
                    <a:pt x="767" y="396"/>
                  </a:lnTo>
                  <a:lnTo>
                    <a:pt x="760" y="403"/>
                  </a:lnTo>
                  <a:lnTo>
                    <a:pt x="750" y="405"/>
                  </a:lnTo>
                  <a:lnTo>
                    <a:pt x="733" y="405"/>
                  </a:lnTo>
                  <a:lnTo>
                    <a:pt x="734" y="382"/>
                  </a:lnTo>
                  <a:lnTo>
                    <a:pt x="734" y="378"/>
                  </a:lnTo>
                  <a:lnTo>
                    <a:pt x="733" y="374"/>
                  </a:lnTo>
                  <a:lnTo>
                    <a:pt x="731" y="370"/>
                  </a:lnTo>
                  <a:lnTo>
                    <a:pt x="728" y="367"/>
                  </a:lnTo>
                  <a:lnTo>
                    <a:pt x="720" y="363"/>
                  </a:lnTo>
                  <a:lnTo>
                    <a:pt x="712" y="363"/>
                  </a:lnTo>
                  <a:lnTo>
                    <a:pt x="675" y="375"/>
                  </a:lnTo>
                  <a:lnTo>
                    <a:pt x="641" y="393"/>
                  </a:lnTo>
                  <a:lnTo>
                    <a:pt x="611" y="414"/>
                  </a:lnTo>
                  <a:lnTo>
                    <a:pt x="584" y="440"/>
                  </a:lnTo>
                  <a:lnTo>
                    <a:pt x="561" y="469"/>
                  </a:lnTo>
                  <a:lnTo>
                    <a:pt x="543" y="501"/>
                  </a:lnTo>
                  <a:lnTo>
                    <a:pt x="529" y="536"/>
                  </a:lnTo>
                  <a:lnTo>
                    <a:pt x="521" y="573"/>
                  </a:lnTo>
                  <a:lnTo>
                    <a:pt x="518" y="611"/>
                  </a:lnTo>
                  <a:lnTo>
                    <a:pt x="520" y="627"/>
                  </a:lnTo>
                  <a:lnTo>
                    <a:pt x="527" y="641"/>
                  </a:lnTo>
                  <a:lnTo>
                    <a:pt x="537" y="654"/>
                  </a:lnTo>
                  <a:lnTo>
                    <a:pt x="552" y="663"/>
                  </a:lnTo>
                  <a:lnTo>
                    <a:pt x="567" y="667"/>
                  </a:lnTo>
                  <a:lnTo>
                    <a:pt x="584" y="667"/>
                  </a:lnTo>
                  <a:lnTo>
                    <a:pt x="657" y="655"/>
                  </a:lnTo>
                  <a:lnTo>
                    <a:pt x="677" y="650"/>
                  </a:lnTo>
                  <a:lnTo>
                    <a:pt x="693" y="638"/>
                  </a:lnTo>
                  <a:lnTo>
                    <a:pt x="707" y="625"/>
                  </a:lnTo>
                  <a:lnTo>
                    <a:pt x="715" y="608"/>
                  </a:lnTo>
                  <a:lnTo>
                    <a:pt x="720" y="588"/>
                  </a:lnTo>
                  <a:lnTo>
                    <a:pt x="729" y="457"/>
                  </a:lnTo>
                  <a:lnTo>
                    <a:pt x="750" y="457"/>
                  </a:lnTo>
                  <a:lnTo>
                    <a:pt x="767" y="455"/>
                  </a:lnTo>
                  <a:lnTo>
                    <a:pt x="783" y="449"/>
                  </a:lnTo>
                  <a:lnTo>
                    <a:pt x="797" y="439"/>
                  </a:lnTo>
                  <a:lnTo>
                    <a:pt x="811" y="449"/>
                  </a:lnTo>
                  <a:lnTo>
                    <a:pt x="826" y="455"/>
                  </a:lnTo>
                  <a:lnTo>
                    <a:pt x="844" y="457"/>
                  </a:lnTo>
                  <a:lnTo>
                    <a:pt x="864" y="457"/>
                  </a:lnTo>
                  <a:lnTo>
                    <a:pt x="875" y="588"/>
                  </a:lnTo>
                  <a:lnTo>
                    <a:pt x="879" y="608"/>
                  </a:lnTo>
                  <a:lnTo>
                    <a:pt x="887" y="625"/>
                  </a:lnTo>
                  <a:lnTo>
                    <a:pt x="901" y="638"/>
                  </a:lnTo>
                  <a:lnTo>
                    <a:pt x="917" y="650"/>
                  </a:lnTo>
                  <a:lnTo>
                    <a:pt x="937" y="655"/>
                  </a:lnTo>
                  <a:lnTo>
                    <a:pt x="1010" y="667"/>
                  </a:lnTo>
                  <a:lnTo>
                    <a:pt x="1026" y="667"/>
                  </a:lnTo>
                  <a:lnTo>
                    <a:pt x="1042" y="663"/>
                  </a:lnTo>
                  <a:lnTo>
                    <a:pt x="1056" y="654"/>
                  </a:lnTo>
                  <a:lnTo>
                    <a:pt x="1067" y="641"/>
                  </a:lnTo>
                  <a:lnTo>
                    <a:pt x="1074" y="627"/>
                  </a:lnTo>
                  <a:lnTo>
                    <a:pt x="1076" y="611"/>
                  </a:lnTo>
                  <a:lnTo>
                    <a:pt x="1074" y="573"/>
                  </a:lnTo>
                  <a:lnTo>
                    <a:pt x="1065" y="536"/>
                  </a:lnTo>
                  <a:lnTo>
                    <a:pt x="1051" y="501"/>
                  </a:lnTo>
                  <a:lnTo>
                    <a:pt x="1033" y="469"/>
                  </a:lnTo>
                  <a:lnTo>
                    <a:pt x="1010" y="440"/>
                  </a:lnTo>
                  <a:lnTo>
                    <a:pt x="983" y="414"/>
                  </a:lnTo>
                  <a:lnTo>
                    <a:pt x="953" y="393"/>
                  </a:lnTo>
                  <a:lnTo>
                    <a:pt x="919" y="375"/>
                  </a:lnTo>
                  <a:lnTo>
                    <a:pt x="883" y="363"/>
                  </a:lnTo>
                  <a:lnTo>
                    <a:pt x="874" y="363"/>
                  </a:lnTo>
                  <a:lnTo>
                    <a:pt x="865" y="367"/>
                  </a:lnTo>
                  <a:lnTo>
                    <a:pt x="862" y="370"/>
                  </a:lnTo>
                  <a:lnTo>
                    <a:pt x="860" y="374"/>
                  </a:lnTo>
                  <a:lnTo>
                    <a:pt x="859" y="378"/>
                  </a:lnTo>
                  <a:lnTo>
                    <a:pt x="859" y="382"/>
                  </a:lnTo>
                  <a:lnTo>
                    <a:pt x="861" y="405"/>
                  </a:lnTo>
                  <a:lnTo>
                    <a:pt x="844" y="405"/>
                  </a:lnTo>
                  <a:lnTo>
                    <a:pt x="835" y="403"/>
                  </a:lnTo>
                  <a:lnTo>
                    <a:pt x="827" y="396"/>
                  </a:lnTo>
                  <a:lnTo>
                    <a:pt x="824" y="385"/>
                  </a:lnTo>
                  <a:lnTo>
                    <a:pt x="824" y="233"/>
                  </a:lnTo>
                  <a:lnTo>
                    <a:pt x="822" y="221"/>
                  </a:lnTo>
                  <a:lnTo>
                    <a:pt x="816" y="213"/>
                  </a:lnTo>
                  <a:lnTo>
                    <a:pt x="808" y="207"/>
                  </a:lnTo>
                  <a:lnTo>
                    <a:pt x="797" y="205"/>
                  </a:lnTo>
                  <a:close/>
                  <a:moveTo>
                    <a:pt x="434" y="0"/>
                  </a:moveTo>
                  <a:lnTo>
                    <a:pt x="1159" y="0"/>
                  </a:lnTo>
                  <a:lnTo>
                    <a:pt x="1202" y="2"/>
                  </a:lnTo>
                  <a:lnTo>
                    <a:pt x="1242" y="10"/>
                  </a:lnTo>
                  <a:lnTo>
                    <a:pt x="1281" y="24"/>
                  </a:lnTo>
                  <a:lnTo>
                    <a:pt x="1317" y="42"/>
                  </a:lnTo>
                  <a:lnTo>
                    <a:pt x="1351" y="64"/>
                  </a:lnTo>
                  <a:lnTo>
                    <a:pt x="1381" y="89"/>
                  </a:lnTo>
                  <a:lnTo>
                    <a:pt x="1408" y="119"/>
                  </a:lnTo>
                  <a:lnTo>
                    <a:pt x="1432" y="152"/>
                  </a:lnTo>
                  <a:lnTo>
                    <a:pt x="1450" y="187"/>
                  </a:lnTo>
                  <a:lnTo>
                    <a:pt x="1465" y="225"/>
                  </a:lnTo>
                  <a:lnTo>
                    <a:pt x="1474" y="265"/>
                  </a:lnTo>
                  <a:lnTo>
                    <a:pt x="1478" y="306"/>
                  </a:lnTo>
                  <a:lnTo>
                    <a:pt x="1593" y="1284"/>
                  </a:lnTo>
                  <a:lnTo>
                    <a:pt x="1594" y="1310"/>
                  </a:lnTo>
                  <a:lnTo>
                    <a:pt x="1589" y="1337"/>
                  </a:lnTo>
                  <a:lnTo>
                    <a:pt x="1578" y="1360"/>
                  </a:lnTo>
                  <a:lnTo>
                    <a:pt x="1565" y="1382"/>
                  </a:lnTo>
                  <a:lnTo>
                    <a:pt x="1547" y="1400"/>
                  </a:lnTo>
                  <a:lnTo>
                    <a:pt x="1526" y="1416"/>
                  </a:lnTo>
                  <a:lnTo>
                    <a:pt x="1501" y="1426"/>
                  </a:lnTo>
                  <a:lnTo>
                    <a:pt x="1475" y="1432"/>
                  </a:lnTo>
                  <a:lnTo>
                    <a:pt x="1447" y="1432"/>
                  </a:lnTo>
                  <a:lnTo>
                    <a:pt x="1422" y="1428"/>
                  </a:lnTo>
                  <a:lnTo>
                    <a:pt x="1397" y="1418"/>
                  </a:lnTo>
                  <a:lnTo>
                    <a:pt x="1375" y="1404"/>
                  </a:lnTo>
                  <a:lnTo>
                    <a:pt x="1357" y="1386"/>
                  </a:lnTo>
                  <a:lnTo>
                    <a:pt x="1342" y="1366"/>
                  </a:lnTo>
                  <a:lnTo>
                    <a:pt x="1331" y="1341"/>
                  </a:lnTo>
                  <a:lnTo>
                    <a:pt x="1326" y="1314"/>
                  </a:lnTo>
                  <a:lnTo>
                    <a:pt x="1313" y="1216"/>
                  </a:lnTo>
                  <a:lnTo>
                    <a:pt x="1303" y="1125"/>
                  </a:lnTo>
                  <a:lnTo>
                    <a:pt x="1293" y="1040"/>
                  </a:lnTo>
                  <a:lnTo>
                    <a:pt x="1283" y="961"/>
                  </a:lnTo>
                  <a:lnTo>
                    <a:pt x="1275" y="887"/>
                  </a:lnTo>
                  <a:lnTo>
                    <a:pt x="1267" y="821"/>
                  </a:lnTo>
                  <a:lnTo>
                    <a:pt x="1260" y="759"/>
                  </a:lnTo>
                  <a:lnTo>
                    <a:pt x="1253" y="703"/>
                  </a:lnTo>
                  <a:lnTo>
                    <a:pt x="1247" y="652"/>
                  </a:lnTo>
                  <a:lnTo>
                    <a:pt x="1242" y="606"/>
                  </a:lnTo>
                  <a:lnTo>
                    <a:pt x="1237" y="564"/>
                  </a:lnTo>
                  <a:lnTo>
                    <a:pt x="1233" y="526"/>
                  </a:lnTo>
                  <a:lnTo>
                    <a:pt x="1229" y="492"/>
                  </a:lnTo>
                  <a:lnTo>
                    <a:pt x="1226" y="463"/>
                  </a:lnTo>
                  <a:lnTo>
                    <a:pt x="1222" y="437"/>
                  </a:lnTo>
                  <a:lnTo>
                    <a:pt x="1219" y="414"/>
                  </a:lnTo>
                  <a:lnTo>
                    <a:pt x="1217" y="395"/>
                  </a:lnTo>
                  <a:lnTo>
                    <a:pt x="1215" y="378"/>
                  </a:lnTo>
                  <a:lnTo>
                    <a:pt x="1214" y="364"/>
                  </a:lnTo>
                  <a:lnTo>
                    <a:pt x="1212" y="353"/>
                  </a:lnTo>
                  <a:lnTo>
                    <a:pt x="1211" y="343"/>
                  </a:lnTo>
                  <a:lnTo>
                    <a:pt x="1210" y="336"/>
                  </a:lnTo>
                  <a:lnTo>
                    <a:pt x="1210" y="330"/>
                  </a:lnTo>
                  <a:lnTo>
                    <a:pt x="1209" y="326"/>
                  </a:lnTo>
                  <a:lnTo>
                    <a:pt x="1209" y="323"/>
                  </a:lnTo>
                  <a:lnTo>
                    <a:pt x="1209" y="321"/>
                  </a:lnTo>
                  <a:lnTo>
                    <a:pt x="1209" y="320"/>
                  </a:lnTo>
                  <a:lnTo>
                    <a:pt x="1209" y="319"/>
                  </a:lnTo>
                  <a:lnTo>
                    <a:pt x="1209" y="318"/>
                  </a:lnTo>
                  <a:lnTo>
                    <a:pt x="1209" y="318"/>
                  </a:lnTo>
                  <a:lnTo>
                    <a:pt x="1209" y="317"/>
                  </a:lnTo>
                  <a:lnTo>
                    <a:pt x="1207" y="305"/>
                  </a:lnTo>
                  <a:lnTo>
                    <a:pt x="1201" y="297"/>
                  </a:lnTo>
                  <a:lnTo>
                    <a:pt x="1192" y="291"/>
                  </a:lnTo>
                  <a:lnTo>
                    <a:pt x="1181" y="289"/>
                  </a:lnTo>
                  <a:lnTo>
                    <a:pt x="1171" y="291"/>
                  </a:lnTo>
                  <a:lnTo>
                    <a:pt x="1162" y="297"/>
                  </a:lnTo>
                  <a:lnTo>
                    <a:pt x="1156" y="306"/>
                  </a:lnTo>
                  <a:lnTo>
                    <a:pt x="1154" y="317"/>
                  </a:lnTo>
                  <a:lnTo>
                    <a:pt x="1154" y="423"/>
                  </a:lnTo>
                  <a:lnTo>
                    <a:pt x="1154" y="537"/>
                  </a:lnTo>
                  <a:lnTo>
                    <a:pt x="1154" y="657"/>
                  </a:lnTo>
                  <a:lnTo>
                    <a:pt x="1154" y="782"/>
                  </a:lnTo>
                  <a:lnTo>
                    <a:pt x="1154" y="911"/>
                  </a:lnTo>
                  <a:lnTo>
                    <a:pt x="1154" y="1043"/>
                  </a:lnTo>
                  <a:lnTo>
                    <a:pt x="1155" y="1177"/>
                  </a:lnTo>
                  <a:lnTo>
                    <a:pt x="1155" y="1313"/>
                  </a:lnTo>
                  <a:lnTo>
                    <a:pt x="1155" y="1450"/>
                  </a:lnTo>
                  <a:lnTo>
                    <a:pt x="1155" y="1587"/>
                  </a:lnTo>
                  <a:lnTo>
                    <a:pt x="1156" y="1722"/>
                  </a:lnTo>
                  <a:lnTo>
                    <a:pt x="1156" y="1855"/>
                  </a:lnTo>
                  <a:lnTo>
                    <a:pt x="1156" y="1986"/>
                  </a:lnTo>
                  <a:lnTo>
                    <a:pt x="1156" y="2113"/>
                  </a:lnTo>
                  <a:lnTo>
                    <a:pt x="1156" y="2235"/>
                  </a:lnTo>
                  <a:lnTo>
                    <a:pt x="1156" y="2353"/>
                  </a:lnTo>
                  <a:lnTo>
                    <a:pt x="1156" y="2463"/>
                  </a:lnTo>
                  <a:lnTo>
                    <a:pt x="1157" y="2566"/>
                  </a:lnTo>
                  <a:lnTo>
                    <a:pt x="1154" y="2595"/>
                  </a:lnTo>
                  <a:lnTo>
                    <a:pt x="1147" y="2622"/>
                  </a:lnTo>
                  <a:lnTo>
                    <a:pt x="1135" y="2647"/>
                  </a:lnTo>
                  <a:lnTo>
                    <a:pt x="1119" y="2669"/>
                  </a:lnTo>
                  <a:lnTo>
                    <a:pt x="1100" y="2689"/>
                  </a:lnTo>
                  <a:lnTo>
                    <a:pt x="1077" y="2705"/>
                  </a:lnTo>
                  <a:lnTo>
                    <a:pt x="1051" y="2717"/>
                  </a:lnTo>
                  <a:lnTo>
                    <a:pt x="1024" y="2725"/>
                  </a:lnTo>
                  <a:lnTo>
                    <a:pt x="995" y="2727"/>
                  </a:lnTo>
                  <a:lnTo>
                    <a:pt x="966" y="2725"/>
                  </a:lnTo>
                  <a:lnTo>
                    <a:pt x="939" y="2717"/>
                  </a:lnTo>
                  <a:lnTo>
                    <a:pt x="914" y="2705"/>
                  </a:lnTo>
                  <a:lnTo>
                    <a:pt x="891" y="2689"/>
                  </a:lnTo>
                  <a:lnTo>
                    <a:pt x="872" y="2669"/>
                  </a:lnTo>
                  <a:lnTo>
                    <a:pt x="855" y="2647"/>
                  </a:lnTo>
                  <a:lnTo>
                    <a:pt x="844" y="2622"/>
                  </a:lnTo>
                  <a:lnTo>
                    <a:pt x="836" y="2595"/>
                  </a:lnTo>
                  <a:lnTo>
                    <a:pt x="833" y="2566"/>
                  </a:lnTo>
                  <a:lnTo>
                    <a:pt x="833" y="1283"/>
                  </a:lnTo>
                  <a:lnTo>
                    <a:pt x="763" y="1283"/>
                  </a:lnTo>
                  <a:lnTo>
                    <a:pt x="763" y="2566"/>
                  </a:lnTo>
                  <a:lnTo>
                    <a:pt x="761" y="2595"/>
                  </a:lnTo>
                  <a:lnTo>
                    <a:pt x="753" y="2622"/>
                  </a:lnTo>
                  <a:lnTo>
                    <a:pt x="742" y="2647"/>
                  </a:lnTo>
                  <a:lnTo>
                    <a:pt x="725" y="2669"/>
                  </a:lnTo>
                  <a:lnTo>
                    <a:pt x="706" y="2689"/>
                  </a:lnTo>
                  <a:lnTo>
                    <a:pt x="684" y="2705"/>
                  </a:lnTo>
                  <a:lnTo>
                    <a:pt x="658" y="2717"/>
                  </a:lnTo>
                  <a:lnTo>
                    <a:pt x="631" y="2725"/>
                  </a:lnTo>
                  <a:lnTo>
                    <a:pt x="601" y="2727"/>
                  </a:lnTo>
                  <a:lnTo>
                    <a:pt x="573" y="2725"/>
                  </a:lnTo>
                  <a:lnTo>
                    <a:pt x="546" y="2717"/>
                  </a:lnTo>
                  <a:lnTo>
                    <a:pt x="520" y="2705"/>
                  </a:lnTo>
                  <a:lnTo>
                    <a:pt x="497" y="2689"/>
                  </a:lnTo>
                  <a:lnTo>
                    <a:pt x="478" y="2669"/>
                  </a:lnTo>
                  <a:lnTo>
                    <a:pt x="462" y="2647"/>
                  </a:lnTo>
                  <a:lnTo>
                    <a:pt x="450" y="2622"/>
                  </a:lnTo>
                  <a:lnTo>
                    <a:pt x="443" y="2595"/>
                  </a:lnTo>
                  <a:lnTo>
                    <a:pt x="440" y="2566"/>
                  </a:lnTo>
                  <a:lnTo>
                    <a:pt x="440" y="317"/>
                  </a:lnTo>
                  <a:lnTo>
                    <a:pt x="437" y="306"/>
                  </a:lnTo>
                  <a:lnTo>
                    <a:pt x="432" y="297"/>
                  </a:lnTo>
                  <a:lnTo>
                    <a:pt x="423" y="291"/>
                  </a:lnTo>
                  <a:lnTo>
                    <a:pt x="413" y="289"/>
                  </a:lnTo>
                  <a:lnTo>
                    <a:pt x="402" y="291"/>
                  </a:lnTo>
                  <a:lnTo>
                    <a:pt x="393" y="297"/>
                  </a:lnTo>
                  <a:lnTo>
                    <a:pt x="387" y="305"/>
                  </a:lnTo>
                  <a:lnTo>
                    <a:pt x="385" y="317"/>
                  </a:lnTo>
                  <a:lnTo>
                    <a:pt x="385" y="318"/>
                  </a:lnTo>
                  <a:lnTo>
                    <a:pt x="385" y="318"/>
                  </a:lnTo>
                  <a:lnTo>
                    <a:pt x="385" y="319"/>
                  </a:lnTo>
                  <a:lnTo>
                    <a:pt x="385" y="320"/>
                  </a:lnTo>
                  <a:lnTo>
                    <a:pt x="385" y="321"/>
                  </a:lnTo>
                  <a:lnTo>
                    <a:pt x="385" y="323"/>
                  </a:lnTo>
                  <a:lnTo>
                    <a:pt x="385" y="326"/>
                  </a:lnTo>
                  <a:lnTo>
                    <a:pt x="384" y="330"/>
                  </a:lnTo>
                  <a:lnTo>
                    <a:pt x="384" y="336"/>
                  </a:lnTo>
                  <a:lnTo>
                    <a:pt x="383" y="343"/>
                  </a:lnTo>
                  <a:lnTo>
                    <a:pt x="382" y="353"/>
                  </a:lnTo>
                  <a:lnTo>
                    <a:pt x="381" y="364"/>
                  </a:lnTo>
                  <a:lnTo>
                    <a:pt x="379" y="378"/>
                  </a:lnTo>
                  <a:lnTo>
                    <a:pt x="376" y="395"/>
                  </a:lnTo>
                  <a:lnTo>
                    <a:pt x="374" y="414"/>
                  </a:lnTo>
                  <a:lnTo>
                    <a:pt x="371" y="437"/>
                  </a:lnTo>
                  <a:lnTo>
                    <a:pt x="369" y="462"/>
                  </a:lnTo>
                  <a:lnTo>
                    <a:pt x="365" y="492"/>
                  </a:lnTo>
                  <a:lnTo>
                    <a:pt x="361" y="526"/>
                  </a:lnTo>
                  <a:lnTo>
                    <a:pt x="357" y="563"/>
                  </a:lnTo>
                  <a:lnTo>
                    <a:pt x="352" y="605"/>
                  </a:lnTo>
                  <a:lnTo>
                    <a:pt x="347" y="651"/>
                  </a:lnTo>
                  <a:lnTo>
                    <a:pt x="340" y="703"/>
                  </a:lnTo>
                  <a:lnTo>
                    <a:pt x="334" y="758"/>
                  </a:lnTo>
                  <a:lnTo>
                    <a:pt x="327" y="821"/>
                  </a:lnTo>
                  <a:lnTo>
                    <a:pt x="319" y="887"/>
                  </a:lnTo>
                  <a:lnTo>
                    <a:pt x="310" y="960"/>
                  </a:lnTo>
                  <a:lnTo>
                    <a:pt x="301" y="1039"/>
                  </a:lnTo>
                  <a:lnTo>
                    <a:pt x="291" y="1125"/>
                  </a:lnTo>
                  <a:lnTo>
                    <a:pt x="281" y="1216"/>
                  </a:lnTo>
                  <a:lnTo>
                    <a:pt x="269" y="1314"/>
                  </a:lnTo>
                  <a:lnTo>
                    <a:pt x="263" y="1339"/>
                  </a:lnTo>
                  <a:lnTo>
                    <a:pt x="254" y="1361"/>
                  </a:lnTo>
                  <a:lnTo>
                    <a:pt x="240" y="1382"/>
                  </a:lnTo>
                  <a:lnTo>
                    <a:pt x="224" y="1399"/>
                  </a:lnTo>
                  <a:lnTo>
                    <a:pt x="205" y="1414"/>
                  </a:lnTo>
                  <a:lnTo>
                    <a:pt x="184" y="1424"/>
                  </a:lnTo>
                  <a:lnTo>
                    <a:pt x="160" y="1430"/>
                  </a:lnTo>
                  <a:lnTo>
                    <a:pt x="135" y="1433"/>
                  </a:lnTo>
                  <a:lnTo>
                    <a:pt x="108" y="1430"/>
                  </a:lnTo>
                  <a:lnTo>
                    <a:pt x="85" y="1423"/>
                  </a:lnTo>
                  <a:lnTo>
                    <a:pt x="62" y="1412"/>
                  </a:lnTo>
                  <a:lnTo>
                    <a:pt x="42" y="1396"/>
                  </a:lnTo>
                  <a:lnTo>
                    <a:pt x="27" y="1379"/>
                  </a:lnTo>
                  <a:lnTo>
                    <a:pt x="13" y="1357"/>
                  </a:lnTo>
                  <a:lnTo>
                    <a:pt x="5" y="1335"/>
                  </a:lnTo>
                  <a:lnTo>
                    <a:pt x="0" y="1309"/>
                  </a:lnTo>
                  <a:lnTo>
                    <a:pt x="1" y="1284"/>
                  </a:lnTo>
                  <a:lnTo>
                    <a:pt x="116" y="306"/>
                  </a:lnTo>
                  <a:lnTo>
                    <a:pt x="120" y="265"/>
                  </a:lnTo>
                  <a:lnTo>
                    <a:pt x="129" y="225"/>
                  </a:lnTo>
                  <a:lnTo>
                    <a:pt x="143" y="187"/>
                  </a:lnTo>
                  <a:lnTo>
                    <a:pt x="162" y="152"/>
                  </a:lnTo>
                  <a:lnTo>
                    <a:pt x="186" y="119"/>
                  </a:lnTo>
                  <a:lnTo>
                    <a:pt x="212" y="89"/>
                  </a:lnTo>
                  <a:lnTo>
                    <a:pt x="242" y="64"/>
                  </a:lnTo>
                  <a:lnTo>
                    <a:pt x="276" y="42"/>
                  </a:lnTo>
                  <a:lnTo>
                    <a:pt x="313" y="24"/>
                  </a:lnTo>
                  <a:lnTo>
                    <a:pt x="352" y="10"/>
                  </a:lnTo>
                  <a:lnTo>
                    <a:pt x="392" y="2"/>
                  </a:lnTo>
                  <a:lnTo>
                    <a:pt x="4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4" name="Group 91"/>
          <p:cNvGrpSpPr/>
          <p:nvPr/>
        </p:nvGrpSpPr>
        <p:grpSpPr>
          <a:xfrm>
            <a:off x="9040343" y="4001496"/>
            <a:ext cx="654666" cy="504190"/>
            <a:chOff x="6321425" y="1989138"/>
            <a:chExt cx="531813" cy="409575"/>
          </a:xfrm>
          <a:solidFill>
            <a:srgbClr val="000000"/>
          </a:solidFill>
        </p:grpSpPr>
        <p:sp>
          <p:nvSpPr>
            <p:cNvPr id="925" name="Freeform 44"/>
            <p:cNvSpPr>
              <a:spLocks/>
            </p:cNvSpPr>
            <p:nvPr/>
          </p:nvSpPr>
          <p:spPr bwMode="auto">
            <a:xfrm>
              <a:off x="6553200" y="2120900"/>
              <a:ext cx="300038" cy="277813"/>
            </a:xfrm>
            <a:custGeom>
              <a:avLst/>
              <a:gdLst>
                <a:gd name="T0" fmla="*/ 162 w 1893"/>
                <a:gd name="T1" fmla="*/ 9 h 1755"/>
                <a:gd name="T2" fmla="*/ 188 w 1893"/>
                <a:gd name="T3" fmla="*/ 44 h 1755"/>
                <a:gd name="T4" fmla="*/ 279 w 1893"/>
                <a:gd name="T5" fmla="*/ 6 h 1755"/>
                <a:gd name="T6" fmla="*/ 306 w 1893"/>
                <a:gd name="T7" fmla="*/ 27 h 1755"/>
                <a:gd name="T8" fmla="*/ 370 w 1893"/>
                <a:gd name="T9" fmla="*/ 171 h 1755"/>
                <a:gd name="T10" fmla="*/ 350 w 1893"/>
                <a:gd name="T11" fmla="*/ 198 h 1755"/>
                <a:gd name="T12" fmla="*/ 317 w 1893"/>
                <a:gd name="T13" fmla="*/ 305 h 1755"/>
                <a:gd name="T14" fmla="*/ 367 w 1893"/>
                <a:gd name="T15" fmla="*/ 402 h 1755"/>
                <a:gd name="T16" fmla="*/ 948 w 1893"/>
                <a:gd name="T17" fmla="*/ 207 h 1755"/>
                <a:gd name="T18" fmla="*/ 705 w 1893"/>
                <a:gd name="T19" fmla="*/ 330 h 1755"/>
                <a:gd name="T20" fmla="*/ 705 w 1893"/>
                <a:gd name="T21" fmla="*/ 245 h 1755"/>
                <a:gd name="T22" fmla="*/ 746 w 1893"/>
                <a:gd name="T23" fmla="*/ 173 h 1755"/>
                <a:gd name="T24" fmla="*/ 820 w 1893"/>
                <a:gd name="T25" fmla="*/ 130 h 1755"/>
                <a:gd name="T26" fmla="*/ 1158 w 1893"/>
                <a:gd name="T27" fmla="*/ 50 h 1755"/>
                <a:gd name="T28" fmla="*/ 1236 w 1893"/>
                <a:gd name="T29" fmla="*/ 78 h 1755"/>
                <a:gd name="T30" fmla="*/ 1291 w 1893"/>
                <a:gd name="T31" fmla="*/ 142 h 1755"/>
                <a:gd name="T32" fmla="*/ 1513 w 1893"/>
                <a:gd name="T33" fmla="*/ 983 h 1755"/>
                <a:gd name="T34" fmla="*/ 1514 w 1893"/>
                <a:gd name="T35" fmla="*/ 993 h 1755"/>
                <a:gd name="T36" fmla="*/ 1512 w 1893"/>
                <a:gd name="T37" fmla="*/ 1008 h 1755"/>
                <a:gd name="T38" fmla="*/ 1506 w 1893"/>
                <a:gd name="T39" fmla="*/ 1035 h 1755"/>
                <a:gd name="T40" fmla="*/ 1495 w 1893"/>
                <a:gd name="T41" fmla="*/ 1083 h 1755"/>
                <a:gd name="T42" fmla="*/ 1475 w 1893"/>
                <a:gd name="T43" fmla="*/ 1159 h 1755"/>
                <a:gd name="T44" fmla="*/ 1445 w 1893"/>
                <a:gd name="T45" fmla="*/ 1272 h 1755"/>
                <a:gd name="T46" fmla="*/ 1405 w 1893"/>
                <a:gd name="T47" fmla="*/ 1428 h 1755"/>
                <a:gd name="T48" fmla="*/ 1762 w 1893"/>
                <a:gd name="T49" fmla="*/ 1490 h 1755"/>
                <a:gd name="T50" fmla="*/ 1835 w 1893"/>
                <a:gd name="T51" fmla="*/ 1512 h 1755"/>
                <a:gd name="T52" fmla="*/ 1883 w 1893"/>
                <a:gd name="T53" fmla="*/ 1569 h 1755"/>
                <a:gd name="T54" fmla="*/ 1891 w 1893"/>
                <a:gd name="T55" fmla="*/ 1647 h 1755"/>
                <a:gd name="T56" fmla="*/ 1855 w 1893"/>
                <a:gd name="T57" fmla="*/ 1713 h 1755"/>
                <a:gd name="T58" fmla="*/ 1789 w 1893"/>
                <a:gd name="T59" fmla="*/ 1750 h 1755"/>
                <a:gd name="T60" fmla="*/ 1219 w 1893"/>
                <a:gd name="T61" fmla="*/ 1755 h 1755"/>
                <a:gd name="T62" fmla="*/ 1143 w 1893"/>
                <a:gd name="T63" fmla="*/ 1732 h 1755"/>
                <a:gd name="T64" fmla="*/ 1096 w 1893"/>
                <a:gd name="T65" fmla="*/ 1671 h 1755"/>
                <a:gd name="T66" fmla="*/ 1092 w 1893"/>
                <a:gd name="T67" fmla="*/ 1591 h 1755"/>
                <a:gd name="T68" fmla="*/ 765 w 1893"/>
                <a:gd name="T69" fmla="*/ 1644 h 1755"/>
                <a:gd name="T70" fmla="*/ 732 w 1893"/>
                <a:gd name="T71" fmla="*/ 1713 h 1755"/>
                <a:gd name="T72" fmla="*/ 668 w 1893"/>
                <a:gd name="T73" fmla="*/ 1751 h 1755"/>
                <a:gd name="T74" fmla="*/ 590 w 1893"/>
                <a:gd name="T75" fmla="*/ 1747 h 1755"/>
                <a:gd name="T76" fmla="*/ 530 w 1893"/>
                <a:gd name="T77" fmla="*/ 1701 h 1755"/>
                <a:gd name="T78" fmla="*/ 504 w 1893"/>
                <a:gd name="T79" fmla="*/ 1630 h 1755"/>
                <a:gd name="T80" fmla="*/ 603 w 1893"/>
                <a:gd name="T81" fmla="*/ 1004 h 1755"/>
                <a:gd name="T82" fmla="*/ 655 w 1893"/>
                <a:gd name="T83" fmla="*/ 941 h 1755"/>
                <a:gd name="T84" fmla="*/ 859 w 1893"/>
                <a:gd name="T85" fmla="*/ 899 h 1755"/>
                <a:gd name="T86" fmla="*/ 881 w 1893"/>
                <a:gd name="T87" fmla="*/ 793 h 1755"/>
                <a:gd name="T88" fmla="*/ 932 w 1893"/>
                <a:gd name="T89" fmla="*/ 734 h 1755"/>
                <a:gd name="T90" fmla="*/ 833 w 1893"/>
                <a:gd name="T91" fmla="*/ 679 h 1755"/>
                <a:gd name="T92" fmla="*/ 774 w 1893"/>
                <a:gd name="T93" fmla="*/ 702 h 1755"/>
                <a:gd name="T94" fmla="*/ 293 w 1893"/>
                <a:gd name="T95" fmla="*/ 646 h 1755"/>
                <a:gd name="T96" fmla="*/ 238 w 1893"/>
                <a:gd name="T97" fmla="*/ 601 h 1755"/>
                <a:gd name="T98" fmla="*/ 222 w 1893"/>
                <a:gd name="T99" fmla="*/ 530 h 1755"/>
                <a:gd name="T100" fmla="*/ 251 w 1893"/>
                <a:gd name="T101" fmla="*/ 468 h 1755"/>
                <a:gd name="T102" fmla="*/ 246 w 1893"/>
                <a:gd name="T103" fmla="*/ 409 h 1755"/>
                <a:gd name="T104" fmla="*/ 227 w 1893"/>
                <a:gd name="T105" fmla="*/ 371 h 1755"/>
                <a:gd name="T106" fmla="*/ 217 w 1893"/>
                <a:gd name="T107" fmla="*/ 350 h 1755"/>
                <a:gd name="T108" fmla="*/ 208 w 1893"/>
                <a:gd name="T109" fmla="*/ 331 h 1755"/>
                <a:gd name="T110" fmla="*/ 192 w 1893"/>
                <a:gd name="T111" fmla="*/ 299 h 1755"/>
                <a:gd name="T112" fmla="*/ 103 w 1893"/>
                <a:gd name="T113" fmla="*/ 320 h 1755"/>
                <a:gd name="T114" fmla="*/ 71 w 1893"/>
                <a:gd name="T115" fmla="*/ 309 h 1755"/>
                <a:gd name="T116" fmla="*/ 0 w 1893"/>
                <a:gd name="T117" fmla="*/ 167 h 1755"/>
                <a:gd name="T118" fmla="*/ 11 w 1893"/>
                <a:gd name="T119" fmla="*/ 134 h 1755"/>
                <a:gd name="T120" fmla="*/ 82 w 1893"/>
                <a:gd name="T121" fmla="*/ 80 h 1755"/>
                <a:gd name="T122" fmla="*/ 79 w 1893"/>
                <a:gd name="T123" fmla="*/ 39 h 1755"/>
                <a:gd name="T124" fmla="*/ 107 w 1893"/>
                <a:gd name="T125" fmla="*/ 6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3" h="1755">
                  <a:moveTo>
                    <a:pt x="136" y="0"/>
                  </a:moveTo>
                  <a:lnTo>
                    <a:pt x="149" y="3"/>
                  </a:lnTo>
                  <a:lnTo>
                    <a:pt x="162" y="9"/>
                  </a:lnTo>
                  <a:lnTo>
                    <a:pt x="173" y="18"/>
                  </a:lnTo>
                  <a:lnTo>
                    <a:pt x="181" y="32"/>
                  </a:lnTo>
                  <a:lnTo>
                    <a:pt x="188" y="44"/>
                  </a:lnTo>
                  <a:lnTo>
                    <a:pt x="256" y="9"/>
                  </a:lnTo>
                  <a:lnTo>
                    <a:pt x="267" y="5"/>
                  </a:lnTo>
                  <a:lnTo>
                    <a:pt x="279" y="6"/>
                  </a:lnTo>
                  <a:lnTo>
                    <a:pt x="290" y="9"/>
                  </a:lnTo>
                  <a:lnTo>
                    <a:pt x="299" y="16"/>
                  </a:lnTo>
                  <a:lnTo>
                    <a:pt x="306" y="27"/>
                  </a:lnTo>
                  <a:lnTo>
                    <a:pt x="367" y="147"/>
                  </a:lnTo>
                  <a:lnTo>
                    <a:pt x="370" y="159"/>
                  </a:lnTo>
                  <a:lnTo>
                    <a:pt x="370" y="171"/>
                  </a:lnTo>
                  <a:lnTo>
                    <a:pt x="367" y="182"/>
                  </a:lnTo>
                  <a:lnTo>
                    <a:pt x="360" y="191"/>
                  </a:lnTo>
                  <a:lnTo>
                    <a:pt x="350" y="198"/>
                  </a:lnTo>
                  <a:lnTo>
                    <a:pt x="282" y="233"/>
                  </a:lnTo>
                  <a:lnTo>
                    <a:pt x="301" y="270"/>
                  </a:lnTo>
                  <a:lnTo>
                    <a:pt x="317" y="305"/>
                  </a:lnTo>
                  <a:lnTo>
                    <a:pt x="334" y="337"/>
                  </a:lnTo>
                  <a:lnTo>
                    <a:pt x="350" y="369"/>
                  </a:lnTo>
                  <a:lnTo>
                    <a:pt x="367" y="402"/>
                  </a:lnTo>
                  <a:lnTo>
                    <a:pt x="385" y="439"/>
                  </a:lnTo>
                  <a:lnTo>
                    <a:pt x="719" y="478"/>
                  </a:lnTo>
                  <a:lnTo>
                    <a:pt x="948" y="207"/>
                  </a:lnTo>
                  <a:lnTo>
                    <a:pt x="718" y="368"/>
                  </a:lnTo>
                  <a:lnTo>
                    <a:pt x="715" y="368"/>
                  </a:lnTo>
                  <a:lnTo>
                    <a:pt x="705" y="330"/>
                  </a:lnTo>
                  <a:lnTo>
                    <a:pt x="700" y="302"/>
                  </a:lnTo>
                  <a:lnTo>
                    <a:pt x="700" y="272"/>
                  </a:lnTo>
                  <a:lnTo>
                    <a:pt x="705" y="245"/>
                  </a:lnTo>
                  <a:lnTo>
                    <a:pt x="714" y="218"/>
                  </a:lnTo>
                  <a:lnTo>
                    <a:pt x="729" y="195"/>
                  </a:lnTo>
                  <a:lnTo>
                    <a:pt x="746" y="173"/>
                  </a:lnTo>
                  <a:lnTo>
                    <a:pt x="768" y="154"/>
                  </a:lnTo>
                  <a:lnTo>
                    <a:pt x="793" y="140"/>
                  </a:lnTo>
                  <a:lnTo>
                    <a:pt x="820" y="130"/>
                  </a:lnTo>
                  <a:lnTo>
                    <a:pt x="1101" y="55"/>
                  </a:lnTo>
                  <a:lnTo>
                    <a:pt x="1130" y="49"/>
                  </a:lnTo>
                  <a:lnTo>
                    <a:pt x="1158" y="50"/>
                  </a:lnTo>
                  <a:lnTo>
                    <a:pt x="1186" y="55"/>
                  </a:lnTo>
                  <a:lnTo>
                    <a:pt x="1213" y="64"/>
                  </a:lnTo>
                  <a:lnTo>
                    <a:pt x="1236" y="78"/>
                  </a:lnTo>
                  <a:lnTo>
                    <a:pt x="1258" y="96"/>
                  </a:lnTo>
                  <a:lnTo>
                    <a:pt x="1276" y="117"/>
                  </a:lnTo>
                  <a:lnTo>
                    <a:pt x="1291" y="142"/>
                  </a:lnTo>
                  <a:lnTo>
                    <a:pt x="1301" y="170"/>
                  </a:lnTo>
                  <a:lnTo>
                    <a:pt x="1513" y="979"/>
                  </a:lnTo>
                  <a:lnTo>
                    <a:pt x="1513" y="983"/>
                  </a:lnTo>
                  <a:lnTo>
                    <a:pt x="1514" y="986"/>
                  </a:lnTo>
                  <a:lnTo>
                    <a:pt x="1514" y="990"/>
                  </a:lnTo>
                  <a:lnTo>
                    <a:pt x="1514" y="993"/>
                  </a:lnTo>
                  <a:lnTo>
                    <a:pt x="1514" y="997"/>
                  </a:lnTo>
                  <a:lnTo>
                    <a:pt x="1513" y="1002"/>
                  </a:lnTo>
                  <a:lnTo>
                    <a:pt x="1512" y="1008"/>
                  </a:lnTo>
                  <a:lnTo>
                    <a:pt x="1511" y="1015"/>
                  </a:lnTo>
                  <a:lnTo>
                    <a:pt x="1509" y="1024"/>
                  </a:lnTo>
                  <a:lnTo>
                    <a:pt x="1506" y="1035"/>
                  </a:lnTo>
                  <a:lnTo>
                    <a:pt x="1503" y="1049"/>
                  </a:lnTo>
                  <a:lnTo>
                    <a:pt x="1499" y="1065"/>
                  </a:lnTo>
                  <a:lnTo>
                    <a:pt x="1495" y="1083"/>
                  </a:lnTo>
                  <a:lnTo>
                    <a:pt x="1489" y="1105"/>
                  </a:lnTo>
                  <a:lnTo>
                    <a:pt x="1483" y="1131"/>
                  </a:lnTo>
                  <a:lnTo>
                    <a:pt x="1475" y="1159"/>
                  </a:lnTo>
                  <a:lnTo>
                    <a:pt x="1467" y="1193"/>
                  </a:lnTo>
                  <a:lnTo>
                    <a:pt x="1456" y="1230"/>
                  </a:lnTo>
                  <a:lnTo>
                    <a:pt x="1445" y="1272"/>
                  </a:lnTo>
                  <a:lnTo>
                    <a:pt x="1433" y="1318"/>
                  </a:lnTo>
                  <a:lnTo>
                    <a:pt x="1420" y="1371"/>
                  </a:lnTo>
                  <a:lnTo>
                    <a:pt x="1405" y="1428"/>
                  </a:lnTo>
                  <a:lnTo>
                    <a:pt x="1388" y="1492"/>
                  </a:lnTo>
                  <a:lnTo>
                    <a:pt x="1761" y="1490"/>
                  </a:lnTo>
                  <a:lnTo>
                    <a:pt x="1762" y="1490"/>
                  </a:lnTo>
                  <a:lnTo>
                    <a:pt x="1788" y="1493"/>
                  </a:lnTo>
                  <a:lnTo>
                    <a:pt x="1813" y="1500"/>
                  </a:lnTo>
                  <a:lnTo>
                    <a:pt x="1835" y="1512"/>
                  </a:lnTo>
                  <a:lnTo>
                    <a:pt x="1854" y="1529"/>
                  </a:lnTo>
                  <a:lnTo>
                    <a:pt x="1871" y="1548"/>
                  </a:lnTo>
                  <a:lnTo>
                    <a:pt x="1883" y="1569"/>
                  </a:lnTo>
                  <a:lnTo>
                    <a:pt x="1891" y="1595"/>
                  </a:lnTo>
                  <a:lnTo>
                    <a:pt x="1893" y="1621"/>
                  </a:lnTo>
                  <a:lnTo>
                    <a:pt x="1891" y="1647"/>
                  </a:lnTo>
                  <a:lnTo>
                    <a:pt x="1884" y="1672"/>
                  </a:lnTo>
                  <a:lnTo>
                    <a:pt x="1872" y="1694"/>
                  </a:lnTo>
                  <a:lnTo>
                    <a:pt x="1855" y="1713"/>
                  </a:lnTo>
                  <a:lnTo>
                    <a:pt x="1836" y="1729"/>
                  </a:lnTo>
                  <a:lnTo>
                    <a:pt x="1814" y="1742"/>
                  </a:lnTo>
                  <a:lnTo>
                    <a:pt x="1789" y="1750"/>
                  </a:lnTo>
                  <a:lnTo>
                    <a:pt x="1763" y="1753"/>
                  </a:lnTo>
                  <a:lnTo>
                    <a:pt x="1219" y="1755"/>
                  </a:lnTo>
                  <a:lnTo>
                    <a:pt x="1219" y="1755"/>
                  </a:lnTo>
                  <a:lnTo>
                    <a:pt x="1191" y="1752"/>
                  </a:lnTo>
                  <a:lnTo>
                    <a:pt x="1165" y="1744"/>
                  </a:lnTo>
                  <a:lnTo>
                    <a:pt x="1143" y="1732"/>
                  </a:lnTo>
                  <a:lnTo>
                    <a:pt x="1124" y="1714"/>
                  </a:lnTo>
                  <a:lnTo>
                    <a:pt x="1107" y="1694"/>
                  </a:lnTo>
                  <a:lnTo>
                    <a:pt x="1096" y="1671"/>
                  </a:lnTo>
                  <a:lnTo>
                    <a:pt x="1089" y="1645"/>
                  </a:lnTo>
                  <a:lnTo>
                    <a:pt x="1087" y="1619"/>
                  </a:lnTo>
                  <a:lnTo>
                    <a:pt x="1092" y="1591"/>
                  </a:lnTo>
                  <a:lnTo>
                    <a:pt x="1216" y="1112"/>
                  </a:lnTo>
                  <a:lnTo>
                    <a:pt x="840" y="1167"/>
                  </a:lnTo>
                  <a:lnTo>
                    <a:pt x="765" y="1644"/>
                  </a:lnTo>
                  <a:lnTo>
                    <a:pt x="759" y="1670"/>
                  </a:lnTo>
                  <a:lnTo>
                    <a:pt x="747" y="1693"/>
                  </a:lnTo>
                  <a:lnTo>
                    <a:pt x="732" y="1713"/>
                  </a:lnTo>
                  <a:lnTo>
                    <a:pt x="713" y="1729"/>
                  </a:lnTo>
                  <a:lnTo>
                    <a:pt x="691" y="1743"/>
                  </a:lnTo>
                  <a:lnTo>
                    <a:pt x="668" y="1751"/>
                  </a:lnTo>
                  <a:lnTo>
                    <a:pt x="642" y="1755"/>
                  </a:lnTo>
                  <a:lnTo>
                    <a:pt x="616" y="1754"/>
                  </a:lnTo>
                  <a:lnTo>
                    <a:pt x="590" y="1747"/>
                  </a:lnTo>
                  <a:lnTo>
                    <a:pt x="566" y="1736"/>
                  </a:lnTo>
                  <a:lnTo>
                    <a:pt x="547" y="1720"/>
                  </a:lnTo>
                  <a:lnTo>
                    <a:pt x="530" y="1701"/>
                  </a:lnTo>
                  <a:lnTo>
                    <a:pt x="516" y="1680"/>
                  </a:lnTo>
                  <a:lnTo>
                    <a:pt x="508" y="1655"/>
                  </a:lnTo>
                  <a:lnTo>
                    <a:pt x="504" y="1630"/>
                  </a:lnTo>
                  <a:lnTo>
                    <a:pt x="506" y="1604"/>
                  </a:lnTo>
                  <a:lnTo>
                    <a:pt x="596" y="1031"/>
                  </a:lnTo>
                  <a:lnTo>
                    <a:pt x="603" y="1004"/>
                  </a:lnTo>
                  <a:lnTo>
                    <a:pt x="616" y="980"/>
                  </a:lnTo>
                  <a:lnTo>
                    <a:pt x="633" y="958"/>
                  </a:lnTo>
                  <a:lnTo>
                    <a:pt x="655" y="941"/>
                  </a:lnTo>
                  <a:lnTo>
                    <a:pt x="679" y="929"/>
                  </a:lnTo>
                  <a:lnTo>
                    <a:pt x="706" y="922"/>
                  </a:lnTo>
                  <a:lnTo>
                    <a:pt x="859" y="899"/>
                  </a:lnTo>
                  <a:lnTo>
                    <a:pt x="835" y="812"/>
                  </a:lnTo>
                  <a:lnTo>
                    <a:pt x="860" y="805"/>
                  </a:lnTo>
                  <a:lnTo>
                    <a:pt x="881" y="793"/>
                  </a:lnTo>
                  <a:lnTo>
                    <a:pt x="901" y="777"/>
                  </a:lnTo>
                  <a:lnTo>
                    <a:pt x="918" y="757"/>
                  </a:lnTo>
                  <a:lnTo>
                    <a:pt x="932" y="734"/>
                  </a:lnTo>
                  <a:lnTo>
                    <a:pt x="1115" y="348"/>
                  </a:lnTo>
                  <a:lnTo>
                    <a:pt x="848" y="664"/>
                  </a:lnTo>
                  <a:lnTo>
                    <a:pt x="833" y="679"/>
                  </a:lnTo>
                  <a:lnTo>
                    <a:pt x="815" y="690"/>
                  </a:lnTo>
                  <a:lnTo>
                    <a:pt x="795" y="698"/>
                  </a:lnTo>
                  <a:lnTo>
                    <a:pt x="774" y="702"/>
                  </a:lnTo>
                  <a:lnTo>
                    <a:pt x="752" y="701"/>
                  </a:lnTo>
                  <a:lnTo>
                    <a:pt x="318" y="652"/>
                  </a:lnTo>
                  <a:lnTo>
                    <a:pt x="293" y="646"/>
                  </a:lnTo>
                  <a:lnTo>
                    <a:pt x="272" y="634"/>
                  </a:lnTo>
                  <a:lnTo>
                    <a:pt x="253" y="620"/>
                  </a:lnTo>
                  <a:lnTo>
                    <a:pt x="238" y="601"/>
                  </a:lnTo>
                  <a:lnTo>
                    <a:pt x="227" y="580"/>
                  </a:lnTo>
                  <a:lnTo>
                    <a:pt x="222" y="555"/>
                  </a:lnTo>
                  <a:lnTo>
                    <a:pt x="222" y="530"/>
                  </a:lnTo>
                  <a:lnTo>
                    <a:pt x="227" y="507"/>
                  </a:lnTo>
                  <a:lnTo>
                    <a:pt x="237" y="486"/>
                  </a:lnTo>
                  <a:lnTo>
                    <a:pt x="251" y="468"/>
                  </a:lnTo>
                  <a:lnTo>
                    <a:pt x="269" y="453"/>
                  </a:lnTo>
                  <a:lnTo>
                    <a:pt x="257" y="429"/>
                  </a:lnTo>
                  <a:lnTo>
                    <a:pt x="246" y="409"/>
                  </a:lnTo>
                  <a:lnTo>
                    <a:pt x="239" y="394"/>
                  </a:lnTo>
                  <a:lnTo>
                    <a:pt x="232" y="381"/>
                  </a:lnTo>
                  <a:lnTo>
                    <a:pt x="227" y="371"/>
                  </a:lnTo>
                  <a:lnTo>
                    <a:pt x="223" y="363"/>
                  </a:lnTo>
                  <a:lnTo>
                    <a:pt x="220" y="355"/>
                  </a:lnTo>
                  <a:lnTo>
                    <a:pt x="217" y="350"/>
                  </a:lnTo>
                  <a:lnTo>
                    <a:pt x="214" y="344"/>
                  </a:lnTo>
                  <a:lnTo>
                    <a:pt x="211" y="338"/>
                  </a:lnTo>
                  <a:lnTo>
                    <a:pt x="208" y="331"/>
                  </a:lnTo>
                  <a:lnTo>
                    <a:pt x="204" y="323"/>
                  </a:lnTo>
                  <a:lnTo>
                    <a:pt x="198" y="312"/>
                  </a:lnTo>
                  <a:lnTo>
                    <a:pt x="192" y="299"/>
                  </a:lnTo>
                  <a:lnTo>
                    <a:pt x="183" y="282"/>
                  </a:lnTo>
                  <a:lnTo>
                    <a:pt x="115" y="316"/>
                  </a:lnTo>
                  <a:lnTo>
                    <a:pt x="103" y="320"/>
                  </a:lnTo>
                  <a:lnTo>
                    <a:pt x="91" y="320"/>
                  </a:lnTo>
                  <a:lnTo>
                    <a:pt x="80" y="316"/>
                  </a:lnTo>
                  <a:lnTo>
                    <a:pt x="71" y="309"/>
                  </a:lnTo>
                  <a:lnTo>
                    <a:pt x="64" y="299"/>
                  </a:lnTo>
                  <a:lnTo>
                    <a:pt x="4" y="178"/>
                  </a:lnTo>
                  <a:lnTo>
                    <a:pt x="0" y="167"/>
                  </a:lnTo>
                  <a:lnTo>
                    <a:pt x="0" y="154"/>
                  </a:lnTo>
                  <a:lnTo>
                    <a:pt x="4" y="143"/>
                  </a:lnTo>
                  <a:lnTo>
                    <a:pt x="11" y="134"/>
                  </a:lnTo>
                  <a:lnTo>
                    <a:pt x="20" y="127"/>
                  </a:lnTo>
                  <a:lnTo>
                    <a:pt x="88" y="93"/>
                  </a:lnTo>
                  <a:lnTo>
                    <a:pt x="82" y="80"/>
                  </a:lnTo>
                  <a:lnTo>
                    <a:pt x="78" y="66"/>
                  </a:lnTo>
                  <a:lnTo>
                    <a:pt x="77" y="52"/>
                  </a:lnTo>
                  <a:lnTo>
                    <a:pt x="79" y="39"/>
                  </a:lnTo>
                  <a:lnTo>
                    <a:pt x="85" y="26"/>
                  </a:lnTo>
                  <a:lnTo>
                    <a:pt x="95" y="14"/>
                  </a:lnTo>
                  <a:lnTo>
                    <a:pt x="107" y="6"/>
                  </a:lnTo>
                  <a:lnTo>
                    <a:pt x="122" y="1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45"/>
            <p:cNvSpPr>
              <a:spLocks/>
            </p:cNvSpPr>
            <p:nvPr/>
          </p:nvSpPr>
          <p:spPr bwMode="auto">
            <a:xfrm>
              <a:off x="6646863" y="2043113"/>
              <a:ext cx="77788" cy="76200"/>
            </a:xfrm>
            <a:custGeom>
              <a:avLst/>
              <a:gdLst>
                <a:gd name="T0" fmla="*/ 241 w 483"/>
                <a:gd name="T1" fmla="*/ 0 h 483"/>
                <a:gd name="T2" fmla="*/ 280 w 483"/>
                <a:gd name="T3" fmla="*/ 3 h 483"/>
                <a:gd name="T4" fmla="*/ 317 w 483"/>
                <a:gd name="T5" fmla="*/ 12 h 483"/>
                <a:gd name="T6" fmla="*/ 352 w 483"/>
                <a:gd name="T7" fmla="*/ 26 h 483"/>
                <a:gd name="T8" fmla="*/ 383 w 483"/>
                <a:gd name="T9" fmla="*/ 47 h 483"/>
                <a:gd name="T10" fmla="*/ 412 w 483"/>
                <a:gd name="T11" fmla="*/ 71 h 483"/>
                <a:gd name="T12" fmla="*/ 436 w 483"/>
                <a:gd name="T13" fmla="*/ 98 h 483"/>
                <a:gd name="T14" fmla="*/ 455 w 483"/>
                <a:gd name="T15" fmla="*/ 130 h 483"/>
                <a:gd name="T16" fmla="*/ 470 w 483"/>
                <a:gd name="T17" fmla="*/ 165 h 483"/>
                <a:gd name="T18" fmla="*/ 480 w 483"/>
                <a:gd name="T19" fmla="*/ 202 h 483"/>
                <a:gd name="T20" fmla="*/ 483 w 483"/>
                <a:gd name="T21" fmla="*/ 242 h 483"/>
                <a:gd name="T22" fmla="*/ 480 w 483"/>
                <a:gd name="T23" fmla="*/ 280 h 483"/>
                <a:gd name="T24" fmla="*/ 470 w 483"/>
                <a:gd name="T25" fmla="*/ 318 h 483"/>
                <a:gd name="T26" fmla="*/ 455 w 483"/>
                <a:gd name="T27" fmla="*/ 352 h 483"/>
                <a:gd name="T28" fmla="*/ 436 w 483"/>
                <a:gd name="T29" fmla="*/ 384 h 483"/>
                <a:gd name="T30" fmla="*/ 412 w 483"/>
                <a:gd name="T31" fmla="*/ 412 h 483"/>
                <a:gd name="T32" fmla="*/ 383 w 483"/>
                <a:gd name="T33" fmla="*/ 436 h 483"/>
                <a:gd name="T34" fmla="*/ 352 w 483"/>
                <a:gd name="T35" fmla="*/ 456 h 483"/>
                <a:gd name="T36" fmla="*/ 317 w 483"/>
                <a:gd name="T37" fmla="*/ 470 h 483"/>
                <a:gd name="T38" fmla="*/ 280 w 483"/>
                <a:gd name="T39" fmla="*/ 479 h 483"/>
                <a:gd name="T40" fmla="*/ 241 w 483"/>
                <a:gd name="T41" fmla="*/ 483 h 483"/>
                <a:gd name="T42" fmla="*/ 202 w 483"/>
                <a:gd name="T43" fmla="*/ 479 h 483"/>
                <a:gd name="T44" fmla="*/ 165 w 483"/>
                <a:gd name="T45" fmla="*/ 470 h 483"/>
                <a:gd name="T46" fmla="*/ 130 w 483"/>
                <a:gd name="T47" fmla="*/ 456 h 483"/>
                <a:gd name="T48" fmla="*/ 98 w 483"/>
                <a:gd name="T49" fmla="*/ 436 h 483"/>
                <a:gd name="T50" fmla="*/ 71 w 483"/>
                <a:gd name="T51" fmla="*/ 412 h 483"/>
                <a:gd name="T52" fmla="*/ 46 w 483"/>
                <a:gd name="T53" fmla="*/ 384 h 483"/>
                <a:gd name="T54" fmla="*/ 26 w 483"/>
                <a:gd name="T55" fmla="*/ 352 h 483"/>
                <a:gd name="T56" fmla="*/ 12 w 483"/>
                <a:gd name="T57" fmla="*/ 318 h 483"/>
                <a:gd name="T58" fmla="*/ 3 w 483"/>
                <a:gd name="T59" fmla="*/ 280 h 483"/>
                <a:gd name="T60" fmla="*/ 0 w 483"/>
                <a:gd name="T61" fmla="*/ 242 h 483"/>
                <a:gd name="T62" fmla="*/ 3 w 483"/>
                <a:gd name="T63" fmla="*/ 202 h 483"/>
                <a:gd name="T64" fmla="*/ 12 w 483"/>
                <a:gd name="T65" fmla="*/ 165 h 483"/>
                <a:gd name="T66" fmla="*/ 26 w 483"/>
                <a:gd name="T67" fmla="*/ 130 h 483"/>
                <a:gd name="T68" fmla="*/ 46 w 483"/>
                <a:gd name="T69" fmla="*/ 98 h 483"/>
                <a:gd name="T70" fmla="*/ 71 w 483"/>
                <a:gd name="T71" fmla="*/ 71 h 483"/>
                <a:gd name="T72" fmla="*/ 98 w 483"/>
                <a:gd name="T73" fmla="*/ 47 h 483"/>
                <a:gd name="T74" fmla="*/ 130 w 483"/>
                <a:gd name="T75" fmla="*/ 26 h 483"/>
                <a:gd name="T76" fmla="*/ 165 w 483"/>
                <a:gd name="T77" fmla="*/ 12 h 483"/>
                <a:gd name="T78" fmla="*/ 202 w 483"/>
                <a:gd name="T79" fmla="*/ 3 h 483"/>
                <a:gd name="T80" fmla="*/ 241 w 483"/>
                <a:gd name="T81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3" h="483">
                  <a:moveTo>
                    <a:pt x="241" y="0"/>
                  </a:moveTo>
                  <a:lnTo>
                    <a:pt x="280" y="3"/>
                  </a:lnTo>
                  <a:lnTo>
                    <a:pt x="317" y="12"/>
                  </a:lnTo>
                  <a:lnTo>
                    <a:pt x="352" y="26"/>
                  </a:lnTo>
                  <a:lnTo>
                    <a:pt x="383" y="47"/>
                  </a:lnTo>
                  <a:lnTo>
                    <a:pt x="412" y="71"/>
                  </a:lnTo>
                  <a:lnTo>
                    <a:pt x="436" y="98"/>
                  </a:lnTo>
                  <a:lnTo>
                    <a:pt x="455" y="130"/>
                  </a:lnTo>
                  <a:lnTo>
                    <a:pt x="470" y="165"/>
                  </a:lnTo>
                  <a:lnTo>
                    <a:pt x="480" y="202"/>
                  </a:lnTo>
                  <a:lnTo>
                    <a:pt x="483" y="242"/>
                  </a:lnTo>
                  <a:lnTo>
                    <a:pt x="480" y="280"/>
                  </a:lnTo>
                  <a:lnTo>
                    <a:pt x="470" y="318"/>
                  </a:lnTo>
                  <a:lnTo>
                    <a:pt x="455" y="352"/>
                  </a:lnTo>
                  <a:lnTo>
                    <a:pt x="436" y="384"/>
                  </a:lnTo>
                  <a:lnTo>
                    <a:pt x="412" y="412"/>
                  </a:lnTo>
                  <a:lnTo>
                    <a:pt x="383" y="436"/>
                  </a:lnTo>
                  <a:lnTo>
                    <a:pt x="352" y="456"/>
                  </a:lnTo>
                  <a:lnTo>
                    <a:pt x="317" y="470"/>
                  </a:lnTo>
                  <a:lnTo>
                    <a:pt x="280" y="479"/>
                  </a:lnTo>
                  <a:lnTo>
                    <a:pt x="241" y="483"/>
                  </a:lnTo>
                  <a:lnTo>
                    <a:pt x="202" y="479"/>
                  </a:lnTo>
                  <a:lnTo>
                    <a:pt x="165" y="470"/>
                  </a:lnTo>
                  <a:lnTo>
                    <a:pt x="130" y="456"/>
                  </a:lnTo>
                  <a:lnTo>
                    <a:pt x="98" y="436"/>
                  </a:lnTo>
                  <a:lnTo>
                    <a:pt x="71" y="412"/>
                  </a:lnTo>
                  <a:lnTo>
                    <a:pt x="46" y="384"/>
                  </a:lnTo>
                  <a:lnTo>
                    <a:pt x="26" y="352"/>
                  </a:lnTo>
                  <a:lnTo>
                    <a:pt x="12" y="318"/>
                  </a:lnTo>
                  <a:lnTo>
                    <a:pt x="3" y="280"/>
                  </a:lnTo>
                  <a:lnTo>
                    <a:pt x="0" y="242"/>
                  </a:lnTo>
                  <a:lnTo>
                    <a:pt x="3" y="202"/>
                  </a:lnTo>
                  <a:lnTo>
                    <a:pt x="12" y="165"/>
                  </a:lnTo>
                  <a:lnTo>
                    <a:pt x="26" y="130"/>
                  </a:lnTo>
                  <a:lnTo>
                    <a:pt x="46" y="98"/>
                  </a:lnTo>
                  <a:lnTo>
                    <a:pt x="71" y="71"/>
                  </a:lnTo>
                  <a:lnTo>
                    <a:pt x="98" y="47"/>
                  </a:lnTo>
                  <a:lnTo>
                    <a:pt x="130" y="26"/>
                  </a:lnTo>
                  <a:lnTo>
                    <a:pt x="165" y="12"/>
                  </a:lnTo>
                  <a:lnTo>
                    <a:pt x="202" y="3"/>
                  </a:lnTo>
                  <a:lnTo>
                    <a:pt x="2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46"/>
            <p:cNvSpPr>
              <a:spLocks/>
            </p:cNvSpPr>
            <p:nvPr/>
          </p:nvSpPr>
          <p:spPr bwMode="auto">
            <a:xfrm>
              <a:off x="6407150" y="1989138"/>
              <a:ext cx="82550" cy="80963"/>
            </a:xfrm>
            <a:custGeom>
              <a:avLst/>
              <a:gdLst>
                <a:gd name="T0" fmla="*/ 257 w 515"/>
                <a:gd name="T1" fmla="*/ 0 h 515"/>
                <a:gd name="T2" fmla="*/ 296 w 515"/>
                <a:gd name="T3" fmla="*/ 3 h 515"/>
                <a:gd name="T4" fmla="*/ 331 w 515"/>
                <a:gd name="T5" fmla="*/ 11 h 515"/>
                <a:gd name="T6" fmla="*/ 366 w 515"/>
                <a:gd name="T7" fmla="*/ 24 h 515"/>
                <a:gd name="T8" fmla="*/ 397 w 515"/>
                <a:gd name="T9" fmla="*/ 42 h 515"/>
                <a:gd name="T10" fmla="*/ 425 w 515"/>
                <a:gd name="T11" fmla="*/ 63 h 515"/>
                <a:gd name="T12" fmla="*/ 451 w 515"/>
                <a:gd name="T13" fmla="*/ 88 h 515"/>
                <a:gd name="T14" fmla="*/ 473 w 515"/>
                <a:gd name="T15" fmla="*/ 118 h 515"/>
                <a:gd name="T16" fmla="*/ 490 w 515"/>
                <a:gd name="T17" fmla="*/ 149 h 515"/>
                <a:gd name="T18" fmla="*/ 504 w 515"/>
                <a:gd name="T19" fmla="*/ 183 h 515"/>
                <a:gd name="T20" fmla="*/ 512 w 515"/>
                <a:gd name="T21" fmla="*/ 219 h 515"/>
                <a:gd name="T22" fmla="*/ 515 w 515"/>
                <a:gd name="T23" fmla="*/ 257 h 515"/>
                <a:gd name="T24" fmla="*/ 512 w 515"/>
                <a:gd name="T25" fmla="*/ 295 h 515"/>
                <a:gd name="T26" fmla="*/ 504 w 515"/>
                <a:gd name="T27" fmla="*/ 332 h 515"/>
                <a:gd name="T28" fmla="*/ 490 w 515"/>
                <a:gd name="T29" fmla="*/ 365 h 515"/>
                <a:gd name="T30" fmla="*/ 473 w 515"/>
                <a:gd name="T31" fmla="*/ 397 h 515"/>
                <a:gd name="T32" fmla="*/ 451 w 515"/>
                <a:gd name="T33" fmla="*/ 426 h 515"/>
                <a:gd name="T34" fmla="*/ 425 w 515"/>
                <a:gd name="T35" fmla="*/ 452 h 515"/>
                <a:gd name="T36" fmla="*/ 397 w 515"/>
                <a:gd name="T37" fmla="*/ 473 h 515"/>
                <a:gd name="T38" fmla="*/ 366 w 515"/>
                <a:gd name="T39" fmla="*/ 490 h 515"/>
                <a:gd name="T40" fmla="*/ 331 w 515"/>
                <a:gd name="T41" fmla="*/ 503 h 515"/>
                <a:gd name="T42" fmla="*/ 296 w 515"/>
                <a:gd name="T43" fmla="*/ 512 h 515"/>
                <a:gd name="T44" fmla="*/ 257 w 515"/>
                <a:gd name="T45" fmla="*/ 515 h 515"/>
                <a:gd name="T46" fmla="*/ 219 w 515"/>
                <a:gd name="T47" fmla="*/ 512 h 515"/>
                <a:gd name="T48" fmla="*/ 183 w 515"/>
                <a:gd name="T49" fmla="*/ 503 h 515"/>
                <a:gd name="T50" fmla="*/ 148 w 515"/>
                <a:gd name="T51" fmla="*/ 490 h 515"/>
                <a:gd name="T52" fmla="*/ 117 w 515"/>
                <a:gd name="T53" fmla="*/ 473 h 515"/>
                <a:gd name="T54" fmla="*/ 88 w 515"/>
                <a:gd name="T55" fmla="*/ 452 h 515"/>
                <a:gd name="T56" fmla="*/ 63 w 515"/>
                <a:gd name="T57" fmla="*/ 426 h 515"/>
                <a:gd name="T58" fmla="*/ 42 w 515"/>
                <a:gd name="T59" fmla="*/ 397 h 515"/>
                <a:gd name="T60" fmla="*/ 23 w 515"/>
                <a:gd name="T61" fmla="*/ 365 h 515"/>
                <a:gd name="T62" fmla="*/ 11 w 515"/>
                <a:gd name="T63" fmla="*/ 332 h 515"/>
                <a:gd name="T64" fmla="*/ 3 w 515"/>
                <a:gd name="T65" fmla="*/ 295 h 515"/>
                <a:gd name="T66" fmla="*/ 0 w 515"/>
                <a:gd name="T67" fmla="*/ 257 h 515"/>
                <a:gd name="T68" fmla="*/ 3 w 515"/>
                <a:gd name="T69" fmla="*/ 219 h 515"/>
                <a:gd name="T70" fmla="*/ 11 w 515"/>
                <a:gd name="T71" fmla="*/ 183 h 515"/>
                <a:gd name="T72" fmla="*/ 23 w 515"/>
                <a:gd name="T73" fmla="*/ 149 h 515"/>
                <a:gd name="T74" fmla="*/ 42 w 515"/>
                <a:gd name="T75" fmla="*/ 118 h 515"/>
                <a:gd name="T76" fmla="*/ 63 w 515"/>
                <a:gd name="T77" fmla="*/ 88 h 515"/>
                <a:gd name="T78" fmla="*/ 88 w 515"/>
                <a:gd name="T79" fmla="*/ 63 h 515"/>
                <a:gd name="T80" fmla="*/ 117 w 515"/>
                <a:gd name="T81" fmla="*/ 42 h 515"/>
                <a:gd name="T82" fmla="*/ 148 w 515"/>
                <a:gd name="T83" fmla="*/ 24 h 515"/>
                <a:gd name="T84" fmla="*/ 183 w 515"/>
                <a:gd name="T85" fmla="*/ 11 h 515"/>
                <a:gd name="T86" fmla="*/ 219 w 515"/>
                <a:gd name="T87" fmla="*/ 3 h 515"/>
                <a:gd name="T88" fmla="*/ 257 w 515"/>
                <a:gd name="T89" fmla="*/ 0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15" h="515">
                  <a:moveTo>
                    <a:pt x="257" y="0"/>
                  </a:moveTo>
                  <a:lnTo>
                    <a:pt x="296" y="3"/>
                  </a:lnTo>
                  <a:lnTo>
                    <a:pt x="331" y="11"/>
                  </a:lnTo>
                  <a:lnTo>
                    <a:pt x="366" y="24"/>
                  </a:lnTo>
                  <a:lnTo>
                    <a:pt x="397" y="42"/>
                  </a:lnTo>
                  <a:lnTo>
                    <a:pt x="425" y="63"/>
                  </a:lnTo>
                  <a:lnTo>
                    <a:pt x="451" y="88"/>
                  </a:lnTo>
                  <a:lnTo>
                    <a:pt x="473" y="118"/>
                  </a:lnTo>
                  <a:lnTo>
                    <a:pt x="490" y="149"/>
                  </a:lnTo>
                  <a:lnTo>
                    <a:pt x="504" y="183"/>
                  </a:lnTo>
                  <a:lnTo>
                    <a:pt x="512" y="219"/>
                  </a:lnTo>
                  <a:lnTo>
                    <a:pt x="515" y="257"/>
                  </a:lnTo>
                  <a:lnTo>
                    <a:pt x="512" y="295"/>
                  </a:lnTo>
                  <a:lnTo>
                    <a:pt x="504" y="332"/>
                  </a:lnTo>
                  <a:lnTo>
                    <a:pt x="490" y="365"/>
                  </a:lnTo>
                  <a:lnTo>
                    <a:pt x="473" y="397"/>
                  </a:lnTo>
                  <a:lnTo>
                    <a:pt x="451" y="426"/>
                  </a:lnTo>
                  <a:lnTo>
                    <a:pt x="425" y="452"/>
                  </a:lnTo>
                  <a:lnTo>
                    <a:pt x="397" y="473"/>
                  </a:lnTo>
                  <a:lnTo>
                    <a:pt x="366" y="490"/>
                  </a:lnTo>
                  <a:lnTo>
                    <a:pt x="331" y="503"/>
                  </a:lnTo>
                  <a:lnTo>
                    <a:pt x="296" y="512"/>
                  </a:lnTo>
                  <a:lnTo>
                    <a:pt x="257" y="515"/>
                  </a:lnTo>
                  <a:lnTo>
                    <a:pt x="219" y="512"/>
                  </a:lnTo>
                  <a:lnTo>
                    <a:pt x="183" y="503"/>
                  </a:lnTo>
                  <a:lnTo>
                    <a:pt x="148" y="490"/>
                  </a:lnTo>
                  <a:lnTo>
                    <a:pt x="117" y="473"/>
                  </a:lnTo>
                  <a:lnTo>
                    <a:pt x="88" y="452"/>
                  </a:lnTo>
                  <a:lnTo>
                    <a:pt x="63" y="426"/>
                  </a:lnTo>
                  <a:lnTo>
                    <a:pt x="42" y="397"/>
                  </a:lnTo>
                  <a:lnTo>
                    <a:pt x="23" y="365"/>
                  </a:lnTo>
                  <a:lnTo>
                    <a:pt x="11" y="332"/>
                  </a:lnTo>
                  <a:lnTo>
                    <a:pt x="3" y="295"/>
                  </a:lnTo>
                  <a:lnTo>
                    <a:pt x="0" y="257"/>
                  </a:lnTo>
                  <a:lnTo>
                    <a:pt x="3" y="219"/>
                  </a:lnTo>
                  <a:lnTo>
                    <a:pt x="11" y="183"/>
                  </a:lnTo>
                  <a:lnTo>
                    <a:pt x="23" y="149"/>
                  </a:lnTo>
                  <a:lnTo>
                    <a:pt x="42" y="118"/>
                  </a:lnTo>
                  <a:lnTo>
                    <a:pt x="63" y="88"/>
                  </a:lnTo>
                  <a:lnTo>
                    <a:pt x="88" y="63"/>
                  </a:lnTo>
                  <a:lnTo>
                    <a:pt x="117" y="42"/>
                  </a:lnTo>
                  <a:lnTo>
                    <a:pt x="148" y="24"/>
                  </a:lnTo>
                  <a:lnTo>
                    <a:pt x="183" y="11"/>
                  </a:lnTo>
                  <a:lnTo>
                    <a:pt x="219" y="3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47"/>
            <p:cNvSpPr>
              <a:spLocks noEditPoints="1"/>
            </p:cNvSpPr>
            <p:nvPr/>
          </p:nvSpPr>
          <p:spPr bwMode="auto">
            <a:xfrm>
              <a:off x="6321425" y="2084388"/>
              <a:ext cx="207963" cy="314325"/>
            </a:xfrm>
            <a:custGeom>
              <a:avLst/>
              <a:gdLst>
                <a:gd name="T0" fmla="*/ 660 w 1311"/>
                <a:gd name="T1" fmla="*/ 1329 h 1979"/>
                <a:gd name="T2" fmla="*/ 459 w 1311"/>
                <a:gd name="T3" fmla="*/ 751 h 1979"/>
                <a:gd name="T4" fmla="*/ 505 w 1311"/>
                <a:gd name="T5" fmla="*/ 841 h 1979"/>
                <a:gd name="T6" fmla="*/ 594 w 1311"/>
                <a:gd name="T7" fmla="*/ 887 h 1979"/>
                <a:gd name="T8" fmla="*/ 690 w 1311"/>
                <a:gd name="T9" fmla="*/ 898 h 1979"/>
                <a:gd name="T10" fmla="*/ 819 w 1311"/>
                <a:gd name="T11" fmla="*/ 907 h 1979"/>
                <a:gd name="T12" fmla="*/ 933 w 1311"/>
                <a:gd name="T13" fmla="*/ 912 h 1979"/>
                <a:gd name="T14" fmla="*/ 981 w 1311"/>
                <a:gd name="T15" fmla="*/ 914 h 1979"/>
                <a:gd name="T16" fmla="*/ 590 w 1311"/>
                <a:gd name="T17" fmla="*/ 742 h 1979"/>
                <a:gd name="T18" fmla="*/ 524 w 1311"/>
                <a:gd name="T19" fmla="*/ 0 h 1979"/>
                <a:gd name="T20" fmla="*/ 642 w 1311"/>
                <a:gd name="T21" fmla="*/ 16 h 1979"/>
                <a:gd name="T22" fmla="*/ 693 w 1311"/>
                <a:gd name="T23" fmla="*/ 24 h 1979"/>
                <a:gd name="T24" fmla="*/ 717 w 1311"/>
                <a:gd name="T25" fmla="*/ 28 h 1979"/>
                <a:gd name="T26" fmla="*/ 757 w 1311"/>
                <a:gd name="T27" fmla="*/ 35 h 1979"/>
                <a:gd name="T28" fmla="*/ 862 w 1311"/>
                <a:gd name="T29" fmla="*/ 52 h 1979"/>
                <a:gd name="T30" fmla="*/ 965 w 1311"/>
                <a:gd name="T31" fmla="*/ 111 h 1979"/>
                <a:gd name="T32" fmla="*/ 1007 w 1311"/>
                <a:gd name="T33" fmla="*/ 220 h 1979"/>
                <a:gd name="T34" fmla="*/ 706 w 1311"/>
                <a:gd name="T35" fmla="*/ 220 h 1979"/>
                <a:gd name="T36" fmla="*/ 1201 w 1311"/>
                <a:gd name="T37" fmla="*/ 760 h 1979"/>
                <a:gd name="T38" fmla="*/ 1236 w 1311"/>
                <a:gd name="T39" fmla="*/ 840 h 1979"/>
                <a:gd name="T40" fmla="*/ 1209 w 1311"/>
                <a:gd name="T41" fmla="*/ 918 h 1979"/>
                <a:gd name="T42" fmla="*/ 1262 w 1311"/>
                <a:gd name="T43" fmla="*/ 963 h 1979"/>
                <a:gd name="T44" fmla="*/ 1309 w 1311"/>
                <a:gd name="T45" fmla="*/ 1043 h 1979"/>
                <a:gd name="T46" fmla="*/ 1179 w 1311"/>
                <a:gd name="T47" fmla="*/ 1889 h 1979"/>
                <a:gd name="T48" fmla="*/ 1107 w 1311"/>
                <a:gd name="T49" fmla="*/ 1967 h 1979"/>
                <a:gd name="T50" fmla="*/ 998 w 1311"/>
                <a:gd name="T51" fmla="*/ 1970 h 1979"/>
                <a:gd name="T52" fmla="*/ 921 w 1311"/>
                <a:gd name="T53" fmla="*/ 1899 h 1979"/>
                <a:gd name="T54" fmla="*/ 1009 w 1311"/>
                <a:gd name="T55" fmla="*/ 1197 h 1979"/>
                <a:gd name="T56" fmla="*/ 878 w 1311"/>
                <a:gd name="T57" fmla="*/ 1193 h 1979"/>
                <a:gd name="T58" fmla="*/ 880 w 1311"/>
                <a:gd name="T59" fmla="*/ 1209 h 1979"/>
                <a:gd name="T60" fmla="*/ 881 w 1311"/>
                <a:gd name="T61" fmla="*/ 1252 h 1979"/>
                <a:gd name="T62" fmla="*/ 881 w 1311"/>
                <a:gd name="T63" fmla="*/ 1348 h 1979"/>
                <a:gd name="T64" fmla="*/ 881 w 1311"/>
                <a:gd name="T65" fmla="*/ 1517 h 1979"/>
                <a:gd name="T66" fmla="*/ 880 w 1311"/>
                <a:gd name="T67" fmla="*/ 1784 h 1979"/>
                <a:gd name="T68" fmla="*/ 857 w 1311"/>
                <a:gd name="T69" fmla="*/ 1938 h 1979"/>
                <a:gd name="T70" fmla="*/ 769 w 1311"/>
                <a:gd name="T71" fmla="*/ 1979 h 1979"/>
                <a:gd name="T72" fmla="*/ 683 w 1311"/>
                <a:gd name="T73" fmla="*/ 1938 h 1979"/>
                <a:gd name="T74" fmla="*/ 660 w 1311"/>
                <a:gd name="T75" fmla="*/ 1687 h 1979"/>
                <a:gd name="T76" fmla="*/ 210 w 1311"/>
                <a:gd name="T77" fmla="*/ 1917 h 1979"/>
                <a:gd name="T78" fmla="*/ 136 w 1311"/>
                <a:gd name="T79" fmla="*/ 1976 h 1979"/>
                <a:gd name="T80" fmla="*/ 42 w 1311"/>
                <a:gd name="T81" fmla="*/ 1955 h 1979"/>
                <a:gd name="T82" fmla="*/ 0 w 1311"/>
                <a:gd name="T83" fmla="*/ 1868 h 1979"/>
                <a:gd name="T84" fmla="*/ 24 w 1311"/>
                <a:gd name="T85" fmla="*/ 1149 h 1979"/>
                <a:gd name="T86" fmla="*/ 111 w 1311"/>
                <a:gd name="T87" fmla="*/ 1108 h 1979"/>
                <a:gd name="T88" fmla="*/ 239 w 1311"/>
                <a:gd name="T89" fmla="*/ 1060 h 1979"/>
                <a:gd name="T90" fmla="*/ 230 w 1311"/>
                <a:gd name="T91" fmla="*/ 987 h 1979"/>
                <a:gd name="T92" fmla="*/ 238 w 1311"/>
                <a:gd name="T93" fmla="*/ 930 h 1979"/>
                <a:gd name="T94" fmla="*/ 256 w 1311"/>
                <a:gd name="T95" fmla="*/ 810 h 1979"/>
                <a:gd name="T96" fmla="*/ 285 w 1311"/>
                <a:gd name="T97" fmla="*/ 613 h 1979"/>
                <a:gd name="T98" fmla="*/ 329 w 1311"/>
                <a:gd name="T99" fmla="*/ 327 h 1979"/>
                <a:gd name="T100" fmla="*/ 377 w 1311"/>
                <a:gd name="T101" fmla="*/ 88 h 1979"/>
                <a:gd name="T102" fmla="*/ 465 w 1311"/>
                <a:gd name="T103" fmla="*/ 11 h 1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11" h="1979">
                  <a:moveTo>
                    <a:pt x="221" y="1329"/>
                  </a:moveTo>
                  <a:lnTo>
                    <a:pt x="221" y="1539"/>
                  </a:lnTo>
                  <a:lnTo>
                    <a:pt x="660" y="1539"/>
                  </a:lnTo>
                  <a:lnTo>
                    <a:pt x="660" y="1329"/>
                  </a:lnTo>
                  <a:lnTo>
                    <a:pt x="221" y="1329"/>
                  </a:lnTo>
                  <a:close/>
                  <a:moveTo>
                    <a:pt x="477" y="270"/>
                  </a:moveTo>
                  <a:lnTo>
                    <a:pt x="458" y="725"/>
                  </a:lnTo>
                  <a:lnTo>
                    <a:pt x="459" y="751"/>
                  </a:lnTo>
                  <a:lnTo>
                    <a:pt x="464" y="775"/>
                  </a:lnTo>
                  <a:lnTo>
                    <a:pt x="474" y="800"/>
                  </a:lnTo>
                  <a:lnTo>
                    <a:pt x="487" y="821"/>
                  </a:lnTo>
                  <a:lnTo>
                    <a:pt x="505" y="841"/>
                  </a:lnTo>
                  <a:lnTo>
                    <a:pt x="526" y="858"/>
                  </a:lnTo>
                  <a:lnTo>
                    <a:pt x="551" y="873"/>
                  </a:lnTo>
                  <a:lnTo>
                    <a:pt x="580" y="884"/>
                  </a:lnTo>
                  <a:lnTo>
                    <a:pt x="594" y="887"/>
                  </a:lnTo>
                  <a:lnTo>
                    <a:pt x="612" y="890"/>
                  </a:lnTo>
                  <a:lnTo>
                    <a:pt x="634" y="893"/>
                  </a:lnTo>
                  <a:lnTo>
                    <a:pt x="661" y="895"/>
                  </a:lnTo>
                  <a:lnTo>
                    <a:pt x="690" y="898"/>
                  </a:lnTo>
                  <a:lnTo>
                    <a:pt x="722" y="900"/>
                  </a:lnTo>
                  <a:lnTo>
                    <a:pt x="754" y="903"/>
                  </a:lnTo>
                  <a:lnTo>
                    <a:pt x="787" y="905"/>
                  </a:lnTo>
                  <a:lnTo>
                    <a:pt x="819" y="907"/>
                  </a:lnTo>
                  <a:lnTo>
                    <a:pt x="851" y="908"/>
                  </a:lnTo>
                  <a:lnTo>
                    <a:pt x="881" y="910"/>
                  </a:lnTo>
                  <a:lnTo>
                    <a:pt x="909" y="911"/>
                  </a:lnTo>
                  <a:lnTo>
                    <a:pt x="933" y="912"/>
                  </a:lnTo>
                  <a:lnTo>
                    <a:pt x="952" y="913"/>
                  </a:lnTo>
                  <a:lnTo>
                    <a:pt x="967" y="914"/>
                  </a:lnTo>
                  <a:lnTo>
                    <a:pt x="978" y="914"/>
                  </a:lnTo>
                  <a:lnTo>
                    <a:pt x="981" y="914"/>
                  </a:lnTo>
                  <a:lnTo>
                    <a:pt x="644" y="783"/>
                  </a:lnTo>
                  <a:lnTo>
                    <a:pt x="623" y="773"/>
                  </a:lnTo>
                  <a:lnTo>
                    <a:pt x="605" y="759"/>
                  </a:lnTo>
                  <a:lnTo>
                    <a:pt x="590" y="742"/>
                  </a:lnTo>
                  <a:lnTo>
                    <a:pt x="579" y="723"/>
                  </a:lnTo>
                  <a:lnTo>
                    <a:pt x="572" y="700"/>
                  </a:lnTo>
                  <a:lnTo>
                    <a:pt x="477" y="270"/>
                  </a:lnTo>
                  <a:close/>
                  <a:moveTo>
                    <a:pt x="524" y="0"/>
                  </a:moveTo>
                  <a:lnTo>
                    <a:pt x="555" y="2"/>
                  </a:lnTo>
                  <a:lnTo>
                    <a:pt x="590" y="8"/>
                  </a:lnTo>
                  <a:lnTo>
                    <a:pt x="618" y="12"/>
                  </a:lnTo>
                  <a:lnTo>
                    <a:pt x="642" y="16"/>
                  </a:lnTo>
                  <a:lnTo>
                    <a:pt x="660" y="19"/>
                  </a:lnTo>
                  <a:lnTo>
                    <a:pt x="674" y="21"/>
                  </a:lnTo>
                  <a:lnTo>
                    <a:pt x="685" y="23"/>
                  </a:lnTo>
                  <a:lnTo>
                    <a:pt x="693" y="24"/>
                  </a:lnTo>
                  <a:lnTo>
                    <a:pt x="700" y="25"/>
                  </a:lnTo>
                  <a:lnTo>
                    <a:pt x="707" y="26"/>
                  </a:lnTo>
                  <a:lnTo>
                    <a:pt x="712" y="27"/>
                  </a:lnTo>
                  <a:lnTo>
                    <a:pt x="717" y="28"/>
                  </a:lnTo>
                  <a:lnTo>
                    <a:pt x="724" y="29"/>
                  </a:lnTo>
                  <a:lnTo>
                    <a:pt x="732" y="31"/>
                  </a:lnTo>
                  <a:lnTo>
                    <a:pt x="743" y="32"/>
                  </a:lnTo>
                  <a:lnTo>
                    <a:pt x="757" y="35"/>
                  </a:lnTo>
                  <a:lnTo>
                    <a:pt x="776" y="39"/>
                  </a:lnTo>
                  <a:lnTo>
                    <a:pt x="799" y="42"/>
                  </a:lnTo>
                  <a:lnTo>
                    <a:pt x="827" y="47"/>
                  </a:lnTo>
                  <a:lnTo>
                    <a:pt x="862" y="52"/>
                  </a:lnTo>
                  <a:lnTo>
                    <a:pt x="891" y="60"/>
                  </a:lnTo>
                  <a:lnTo>
                    <a:pt x="920" y="72"/>
                  </a:lnTo>
                  <a:lnTo>
                    <a:pt x="944" y="89"/>
                  </a:lnTo>
                  <a:lnTo>
                    <a:pt x="965" y="111"/>
                  </a:lnTo>
                  <a:lnTo>
                    <a:pt x="983" y="134"/>
                  </a:lnTo>
                  <a:lnTo>
                    <a:pt x="996" y="161"/>
                  </a:lnTo>
                  <a:lnTo>
                    <a:pt x="1004" y="190"/>
                  </a:lnTo>
                  <a:lnTo>
                    <a:pt x="1007" y="220"/>
                  </a:lnTo>
                  <a:lnTo>
                    <a:pt x="1005" y="252"/>
                  </a:lnTo>
                  <a:lnTo>
                    <a:pt x="959" y="532"/>
                  </a:lnTo>
                  <a:lnTo>
                    <a:pt x="842" y="486"/>
                  </a:lnTo>
                  <a:lnTo>
                    <a:pt x="706" y="220"/>
                  </a:lnTo>
                  <a:lnTo>
                    <a:pt x="786" y="589"/>
                  </a:lnTo>
                  <a:lnTo>
                    <a:pt x="1162" y="735"/>
                  </a:lnTo>
                  <a:lnTo>
                    <a:pt x="1183" y="746"/>
                  </a:lnTo>
                  <a:lnTo>
                    <a:pt x="1201" y="760"/>
                  </a:lnTo>
                  <a:lnTo>
                    <a:pt x="1215" y="777"/>
                  </a:lnTo>
                  <a:lnTo>
                    <a:pt x="1226" y="797"/>
                  </a:lnTo>
                  <a:lnTo>
                    <a:pt x="1233" y="818"/>
                  </a:lnTo>
                  <a:lnTo>
                    <a:pt x="1236" y="840"/>
                  </a:lnTo>
                  <a:lnTo>
                    <a:pt x="1234" y="863"/>
                  </a:lnTo>
                  <a:lnTo>
                    <a:pt x="1228" y="886"/>
                  </a:lnTo>
                  <a:lnTo>
                    <a:pt x="1220" y="903"/>
                  </a:lnTo>
                  <a:lnTo>
                    <a:pt x="1209" y="918"/>
                  </a:lnTo>
                  <a:lnTo>
                    <a:pt x="1196" y="932"/>
                  </a:lnTo>
                  <a:lnTo>
                    <a:pt x="1220" y="939"/>
                  </a:lnTo>
                  <a:lnTo>
                    <a:pt x="1243" y="949"/>
                  </a:lnTo>
                  <a:lnTo>
                    <a:pt x="1262" y="963"/>
                  </a:lnTo>
                  <a:lnTo>
                    <a:pt x="1279" y="980"/>
                  </a:lnTo>
                  <a:lnTo>
                    <a:pt x="1292" y="1000"/>
                  </a:lnTo>
                  <a:lnTo>
                    <a:pt x="1302" y="1021"/>
                  </a:lnTo>
                  <a:lnTo>
                    <a:pt x="1309" y="1043"/>
                  </a:lnTo>
                  <a:lnTo>
                    <a:pt x="1311" y="1068"/>
                  </a:lnTo>
                  <a:lnTo>
                    <a:pt x="1310" y="1092"/>
                  </a:lnTo>
                  <a:lnTo>
                    <a:pt x="1186" y="1861"/>
                  </a:lnTo>
                  <a:lnTo>
                    <a:pt x="1179" y="1889"/>
                  </a:lnTo>
                  <a:lnTo>
                    <a:pt x="1166" y="1914"/>
                  </a:lnTo>
                  <a:lnTo>
                    <a:pt x="1150" y="1935"/>
                  </a:lnTo>
                  <a:lnTo>
                    <a:pt x="1130" y="1952"/>
                  </a:lnTo>
                  <a:lnTo>
                    <a:pt x="1107" y="1967"/>
                  </a:lnTo>
                  <a:lnTo>
                    <a:pt x="1081" y="1975"/>
                  </a:lnTo>
                  <a:lnTo>
                    <a:pt x="1054" y="1979"/>
                  </a:lnTo>
                  <a:lnTo>
                    <a:pt x="1025" y="1978"/>
                  </a:lnTo>
                  <a:lnTo>
                    <a:pt x="998" y="1970"/>
                  </a:lnTo>
                  <a:lnTo>
                    <a:pt x="974" y="1958"/>
                  </a:lnTo>
                  <a:lnTo>
                    <a:pt x="952" y="1941"/>
                  </a:lnTo>
                  <a:lnTo>
                    <a:pt x="934" y="1921"/>
                  </a:lnTo>
                  <a:lnTo>
                    <a:pt x="921" y="1899"/>
                  </a:lnTo>
                  <a:lnTo>
                    <a:pt x="912" y="1872"/>
                  </a:lnTo>
                  <a:lnTo>
                    <a:pt x="908" y="1846"/>
                  </a:lnTo>
                  <a:lnTo>
                    <a:pt x="910" y="1818"/>
                  </a:lnTo>
                  <a:lnTo>
                    <a:pt x="1009" y="1197"/>
                  </a:lnTo>
                  <a:lnTo>
                    <a:pt x="876" y="1187"/>
                  </a:lnTo>
                  <a:lnTo>
                    <a:pt x="877" y="1189"/>
                  </a:lnTo>
                  <a:lnTo>
                    <a:pt x="877" y="1191"/>
                  </a:lnTo>
                  <a:lnTo>
                    <a:pt x="878" y="1193"/>
                  </a:lnTo>
                  <a:lnTo>
                    <a:pt x="879" y="1195"/>
                  </a:lnTo>
                  <a:lnTo>
                    <a:pt x="879" y="1199"/>
                  </a:lnTo>
                  <a:lnTo>
                    <a:pt x="879" y="1204"/>
                  </a:lnTo>
                  <a:lnTo>
                    <a:pt x="880" y="1209"/>
                  </a:lnTo>
                  <a:lnTo>
                    <a:pt x="880" y="1216"/>
                  </a:lnTo>
                  <a:lnTo>
                    <a:pt x="880" y="1226"/>
                  </a:lnTo>
                  <a:lnTo>
                    <a:pt x="880" y="1237"/>
                  </a:lnTo>
                  <a:lnTo>
                    <a:pt x="881" y="1252"/>
                  </a:lnTo>
                  <a:lnTo>
                    <a:pt x="881" y="1271"/>
                  </a:lnTo>
                  <a:lnTo>
                    <a:pt x="881" y="1292"/>
                  </a:lnTo>
                  <a:lnTo>
                    <a:pt x="881" y="1317"/>
                  </a:lnTo>
                  <a:lnTo>
                    <a:pt x="881" y="1348"/>
                  </a:lnTo>
                  <a:lnTo>
                    <a:pt x="881" y="1382"/>
                  </a:lnTo>
                  <a:lnTo>
                    <a:pt x="881" y="1422"/>
                  </a:lnTo>
                  <a:lnTo>
                    <a:pt x="881" y="1466"/>
                  </a:lnTo>
                  <a:lnTo>
                    <a:pt x="881" y="1517"/>
                  </a:lnTo>
                  <a:lnTo>
                    <a:pt x="881" y="1574"/>
                  </a:lnTo>
                  <a:lnTo>
                    <a:pt x="881" y="1637"/>
                  </a:lnTo>
                  <a:lnTo>
                    <a:pt x="881" y="1707"/>
                  </a:lnTo>
                  <a:lnTo>
                    <a:pt x="880" y="1784"/>
                  </a:lnTo>
                  <a:lnTo>
                    <a:pt x="880" y="1868"/>
                  </a:lnTo>
                  <a:lnTo>
                    <a:pt x="878" y="1894"/>
                  </a:lnTo>
                  <a:lnTo>
                    <a:pt x="869" y="1917"/>
                  </a:lnTo>
                  <a:lnTo>
                    <a:pt x="857" y="1938"/>
                  </a:lnTo>
                  <a:lnTo>
                    <a:pt x="840" y="1955"/>
                  </a:lnTo>
                  <a:lnTo>
                    <a:pt x="818" y="1968"/>
                  </a:lnTo>
                  <a:lnTo>
                    <a:pt x="795" y="1976"/>
                  </a:lnTo>
                  <a:lnTo>
                    <a:pt x="769" y="1979"/>
                  </a:lnTo>
                  <a:lnTo>
                    <a:pt x="744" y="1976"/>
                  </a:lnTo>
                  <a:lnTo>
                    <a:pt x="722" y="1968"/>
                  </a:lnTo>
                  <a:lnTo>
                    <a:pt x="700" y="1955"/>
                  </a:lnTo>
                  <a:lnTo>
                    <a:pt x="683" y="1938"/>
                  </a:lnTo>
                  <a:lnTo>
                    <a:pt x="671" y="1917"/>
                  </a:lnTo>
                  <a:lnTo>
                    <a:pt x="662" y="1894"/>
                  </a:lnTo>
                  <a:lnTo>
                    <a:pt x="660" y="1868"/>
                  </a:lnTo>
                  <a:lnTo>
                    <a:pt x="660" y="1687"/>
                  </a:lnTo>
                  <a:lnTo>
                    <a:pt x="221" y="1687"/>
                  </a:lnTo>
                  <a:lnTo>
                    <a:pt x="221" y="1868"/>
                  </a:lnTo>
                  <a:lnTo>
                    <a:pt x="218" y="1894"/>
                  </a:lnTo>
                  <a:lnTo>
                    <a:pt x="210" y="1917"/>
                  </a:lnTo>
                  <a:lnTo>
                    <a:pt x="197" y="1938"/>
                  </a:lnTo>
                  <a:lnTo>
                    <a:pt x="180" y="1955"/>
                  </a:lnTo>
                  <a:lnTo>
                    <a:pt x="159" y="1968"/>
                  </a:lnTo>
                  <a:lnTo>
                    <a:pt x="136" y="1976"/>
                  </a:lnTo>
                  <a:lnTo>
                    <a:pt x="111" y="1979"/>
                  </a:lnTo>
                  <a:lnTo>
                    <a:pt x="85" y="1976"/>
                  </a:lnTo>
                  <a:lnTo>
                    <a:pt x="62" y="1968"/>
                  </a:lnTo>
                  <a:lnTo>
                    <a:pt x="42" y="1955"/>
                  </a:lnTo>
                  <a:lnTo>
                    <a:pt x="24" y="1938"/>
                  </a:lnTo>
                  <a:lnTo>
                    <a:pt x="11" y="1917"/>
                  </a:lnTo>
                  <a:lnTo>
                    <a:pt x="3" y="1894"/>
                  </a:lnTo>
                  <a:lnTo>
                    <a:pt x="0" y="1868"/>
                  </a:lnTo>
                  <a:lnTo>
                    <a:pt x="0" y="1219"/>
                  </a:lnTo>
                  <a:lnTo>
                    <a:pt x="3" y="1193"/>
                  </a:lnTo>
                  <a:lnTo>
                    <a:pt x="11" y="1170"/>
                  </a:lnTo>
                  <a:lnTo>
                    <a:pt x="24" y="1149"/>
                  </a:lnTo>
                  <a:lnTo>
                    <a:pt x="42" y="1132"/>
                  </a:lnTo>
                  <a:lnTo>
                    <a:pt x="62" y="1119"/>
                  </a:lnTo>
                  <a:lnTo>
                    <a:pt x="85" y="1111"/>
                  </a:lnTo>
                  <a:lnTo>
                    <a:pt x="111" y="1108"/>
                  </a:lnTo>
                  <a:lnTo>
                    <a:pt x="271" y="1108"/>
                  </a:lnTo>
                  <a:lnTo>
                    <a:pt x="258" y="1093"/>
                  </a:lnTo>
                  <a:lnTo>
                    <a:pt x="247" y="1078"/>
                  </a:lnTo>
                  <a:lnTo>
                    <a:pt x="239" y="1060"/>
                  </a:lnTo>
                  <a:lnTo>
                    <a:pt x="233" y="1041"/>
                  </a:lnTo>
                  <a:lnTo>
                    <a:pt x="230" y="1019"/>
                  </a:lnTo>
                  <a:lnTo>
                    <a:pt x="229" y="993"/>
                  </a:lnTo>
                  <a:lnTo>
                    <a:pt x="230" y="987"/>
                  </a:lnTo>
                  <a:lnTo>
                    <a:pt x="231" y="977"/>
                  </a:lnTo>
                  <a:lnTo>
                    <a:pt x="232" y="965"/>
                  </a:lnTo>
                  <a:lnTo>
                    <a:pt x="235" y="949"/>
                  </a:lnTo>
                  <a:lnTo>
                    <a:pt x="238" y="930"/>
                  </a:lnTo>
                  <a:lnTo>
                    <a:pt x="241" y="906"/>
                  </a:lnTo>
                  <a:lnTo>
                    <a:pt x="245" y="878"/>
                  </a:lnTo>
                  <a:lnTo>
                    <a:pt x="250" y="846"/>
                  </a:lnTo>
                  <a:lnTo>
                    <a:pt x="256" y="810"/>
                  </a:lnTo>
                  <a:lnTo>
                    <a:pt x="262" y="768"/>
                  </a:lnTo>
                  <a:lnTo>
                    <a:pt x="269" y="721"/>
                  </a:lnTo>
                  <a:lnTo>
                    <a:pt x="277" y="670"/>
                  </a:lnTo>
                  <a:lnTo>
                    <a:pt x="285" y="613"/>
                  </a:lnTo>
                  <a:lnTo>
                    <a:pt x="294" y="550"/>
                  </a:lnTo>
                  <a:lnTo>
                    <a:pt x="306" y="482"/>
                  </a:lnTo>
                  <a:lnTo>
                    <a:pt x="317" y="408"/>
                  </a:lnTo>
                  <a:lnTo>
                    <a:pt x="329" y="327"/>
                  </a:lnTo>
                  <a:lnTo>
                    <a:pt x="342" y="239"/>
                  </a:lnTo>
                  <a:lnTo>
                    <a:pt x="356" y="146"/>
                  </a:lnTo>
                  <a:lnTo>
                    <a:pt x="364" y="116"/>
                  </a:lnTo>
                  <a:lnTo>
                    <a:pt x="377" y="88"/>
                  </a:lnTo>
                  <a:lnTo>
                    <a:pt x="394" y="63"/>
                  </a:lnTo>
                  <a:lnTo>
                    <a:pt x="414" y="42"/>
                  </a:lnTo>
                  <a:lnTo>
                    <a:pt x="439" y="24"/>
                  </a:lnTo>
                  <a:lnTo>
                    <a:pt x="465" y="11"/>
                  </a:lnTo>
                  <a:lnTo>
                    <a:pt x="494" y="3"/>
                  </a:lnTo>
                  <a:lnTo>
                    <a:pt x="5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9" name="Group 101"/>
          <p:cNvGrpSpPr/>
          <p:nvPr/>
        </p:nvGrpSpPr>
        <p:grpSpPr>
          <a:xfrm>
            <a:off x="8166275" y="4010703"/>
            <a:ext cx="531812" cy="484188"/>
            <a:chOff x="5357813" y="1951038"/>
            <a:chExt cx="531812" cy="484188"/>
          </a:xfrm>
          <a:solidFill>
            <a:srgbClr val="000000"/>
          </a:solidFill>
        </p:grpSpPr>
        <p:sp>
          <p:nvSpPr>
            <p:cNvPr id="930" name="Freeform 52"/>
            <p:cNvSpPr>
              <a:spLocks/>
            </p:cNvSpPr>
            <p:nvPr/>
          </p:nvSpPr>
          <p:spPr bwMode="auto">
            <a:xfrm>
              <a:off x="5541963" y="2243138"/>
              <a:ext cx="85725" cy="192088"/>
            </a:xfrm>
            <a:custGeom>
              <a:avLst/>
              <a:gdLst>
                <a:gd name="T0" fmla="*/ 117 w 543"/>
                <a:gd name="T1" fmla="*/ 0 h 1216"/>
                <a:gd name="T2" fmla="*/ 439 w 543"/>
                <a:gd name="T3" fmla="*/ 0 h 1216"/>
                <a:gd name="T4" fmla="*/ 537 w 543"/>
                <a:gd name="T5" fmla="*/ 347 h 1216"/>
                <a:gd name="T6" fmla="*/ 543 w 543"/>
                <a:gd name="T7" fmla="*/ 377 h 1216"/>
                <a:gd name="T8" fmla="*/ 542 w 543"/>
                <a:gd name="T9" fmla="*/ 409 h 1216"/>
                <a:gd name="T10" fmla="*/ 534 w 543"/>
                <a:gd name="T11" fmla="*/ 440 h 1216"/>
                <a:gd name="T12" fmla="*/ 301 w 543"/>
                <a:gd name="T13" fmla="*/ 1112 h 1216"/>
                <a:gd name="T14" fmla="*/ 290 w 543"/>
                <a:gd name="T15" fmla="*/ 1137 h 1216"/>
                <a:gd name="T16" fmla="*/ 273 w 543"/>
                <a:gd name="T17" fmla="*/ 1160 h 1216"/>
                <a:gd name="T18" fmla="*/ 255 w 543"/>
                <a:gd name="T19" fmla="*/ 1178 h 1216"/>
                <a:gd name="T20" fmla="*/ 234 w 543"/>
                <a:gd name="T21" fmla="*/ 1193 h 1216"/>
                <a:gd name="T22" fmla="*/ 209 w 543"/>
                <a:gd name="T23" fmla="*/ 1206 h 1216"/>
                <a:gd name="T24" fmla="*/ 184 w 543"/>
                <a:gd name="T25" fmla="*/ 1213 h 1216"/>
                <a:gd name="T26" fmla="*/ 158 w 543"/>
                <a:gd name="T27" fmla="*/ 1216 h 1216"/>
                <a:gd name="T28" fmla="*/ 131 w 543"/>
                <a:gd name="T29" fmla="*/ 1214 h 1216"/>
                <a:gd name="T30" fmla="*/ 104 w 543"/>
                <a:gd name="T31" fmla="*/ 1207 h 1216"/>
                <a:gd name="T32" fmla="*/ 78 w 543"/>
                <a:gd name="T33" fmla="*/ 1195 h 1216"/>
                <a:gd name="T34" fmla="*/ 56 w 543"/>
                <a:gd name="T35" fmla="*/ 1180 h 1216"/>
                <a:gd name="T36" fmla="*/ 37 w 543"/>
                <a:gd name="T37" fmla="*/ 1161 h 1216"/>
                <a:gd name="T38" fmla="*/ 22 w 543"/>
                <a:gd name="T39" fmla="*/ 1139 h 1216"/>
                <a:gd name="T40" fmla="*/ 10 w 543"/>
                <a:gd name="T41" fmla="*/ 1115 h 1216"/>
                <a:gd name="T42" fmla="*/ 3 w 543"/>
                <a:gd name="T43" fmla="*/ 1089 h 1216"/>
                <a:gd name="T44" fmla="*/ 0 w 543"/>
                <a:gd name="T45" fmla="*/ 1063 h 1216"/>
                <a:gd name="T46" fmla="*/ 2 w 543"/>
                <a:gd name="T47" fmla="*/ 1036 h 1216"/>
                <a:gd name="T48" fmla="*/ 8 w 543"/>
                <a:gd name="T49" fmla="*/ 1009 h 1216"/>
                <a:gd name="T50" fmla="*/ 227 w 543"/>
                <a:gd name="T51" fmla="*/ 384 h 1216"/>
                <a:gd name="T52" fmla="*/ 117 w 543"/>
                <a:gd name="T53" fmla="*/ 0 h 1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43" h="1216">
                  <a:moveTo>
                    <a:pt x="117" y="0"/>
                  </a:moveTo>
                  <a:lnTo>
                    <a:pt x="439" y="0"/>
                  </a:lnTo>
                  <a:lnTo>
                    <a:pt x="537" y="347"/>
                  </a:lnTo>
                  <a:lnTo>
                    <a:pt x="543" y="377"/>
                  </a:lnTo>
                  <a:lnTo>
                    <a:pt x="542" y="409"/>
                  </a:lnTo>
                  <a:lnTo>
                    <a:pt x="534" y="440"/>
                  </a:lnTo>
                  <a:lnTo>
                    <a:pt x="301" y="1112"/>
                  </a:lnTo>
                  <a:lnTo>
                    <a:pt x="290" y="1137"/>
                  </a:lnTo>
                  <a:lnTo>
                    <a:pt x="273" y="1160"/>
                  </a:lnTo>
                  <a:lnTo>
                    <a:pt x="255" y="1178"/>
                  </a:lnTo>
                  <a:lnTo>
                    <a:pt x="234" y="1193"/>
                  </a:lnTo>
                  <a:lnTo>
                    <a:pt x="209" y="1206"/>
                  </a:lnTo>
                  <a:lnTo>
                    <a:pt x="184" y="1213"/>
                  </a:lnTo>
                  <a:lnTo>
                    <a:pt x="158" y="1216"/>
                  </a:lnTo>
                  <a:lnTo>
                    <a:pt x="131" y="1214"/>
                  </a:lnTo>
                  <a:lnTo>
                    <a:pt x="104" y="1207"/>
                  </a:lnTo>
                  <a:lnTo>
                    <a:pt x="78" y="1195"/>
                  </a:lnTo>
                  <a:lnTo>
                    <a:pt x="56" y="1180"/>
                  </a:lnTo>
                  <a:lnTo>
                    <a:pt x="37" y="1161"/>
                  </a:lnTo>
                  <a:lnTo>
                    <a:pt x="22" y="1139"/>
                  </a:lnTo>
                  <a:lnTo>
                    <a:pt x="10" y="1115"/>
                  </a:lnTo>
                  <a:lnTo>
                    <a:pt x="3" y="1089"/>
                  </a:lnTo>
                  <a:lnTo>
                    <a:pt x="0" y="1063"/>
                  </a:lnTo>
                  <a:lnTo>
                    <a:pt x="2" y="1036"/>
                  </a:lnTo>
                  <a:lnTo>
                    <a:pt x="8" y="1009"/>
                  </a:lnTo>
                  <a:lnTo>
                    <a:pt x="227" y="384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53"/>
            <p:cNvSpPr>
              <a:spLocks/>
            </p:cNvSpPr>
            <p:nvPr/>
          </p:nvSpPr>
          <p:spPr bwMode="auto">
            <a:xfrm>
              <a:off x="5621338" y="2243138"/>
              <a:ext cx="77787" cy="192088"/>
            </a:xfrm>
            <a:custGeom>
              <a:avLst/>
              <a:gdLst>
                <a:gd name="T0" fmla="*/ 0 w 489"/>
                <a:gd name="T1" fmla="*/ 0 h 1216"/>
                <a:gd name="T2" fmla="*/ 348 w 489"/>
                <a:gd name="T3" fmla="*/ 0 h 1216"/>
                <a:gd name="T4" fmla="*/ 473 w 489"/>
                <a:gd name="T5" fmla="*/ 248 h 1216"/>
                <a:gd name="T6" fmla="*/ 482 w 489"/>
                <a:gd name="T7" fmla="*/ 272 h 1216"/>
                <a:gd name="T8" fmla="*/ 488 w 489"/>
                <a:gd name="T9" fmla="*/ 298 h 1216"/>
                <a:gd name="T10" fmla="*/ 489 w 489"/>
                <a:gd name="T11" fmla="*/ 323 h 1216"/>
                <a:gd name="T12" fmla="*/ 465 w 489"/>
                <a:gd name="T13" fmla="*/ 1065 h 1216"/>
                <a:gd name="T14" fmla="*/ 461 w 489"/>
                <a:gd name="T15" fmla="*/ 1096 h 1216"/>
                <a:gd name="T16" fmla="*/ 452 w 489"/>
                <a:gd name="T17" fmla="*/ 1124 h 1216"/>
                <a:gd name="T18" fmla="*/ 436 w 489"/>
                <a:gd name="T19" fmla="*/ 1150 h 1216"/>
                <a:gd name="T20" fmla="*/ 418 w 489"/>
                <a:gd name="T21" fmla="*/ 1172 h 1216"/>
                <a:gd name="T22" fmla="*/ 395 w 489"/>
                <a:gd name="T23" fmla="*/ 1190 h 1216"/>
                <a:gd name="T24" fmla="*/ 369 w 489"/>
                <a:gd name="T25" fmla="*/ 1204 h 1216"/>
                <a:gd name="T26" fmla="*/ 341 w 489"/>
                <a:gd name="T27" fmla="*/ 1213 h 1216"/>
                <a:gd name="T28" fmla="*/ 310 w 489"/>
                <a:gd name="T29" fmla="*/ 1216 h 1216"/>
                <a:gd name="T30" fmla="*/ 305 w 489"/>
                <a:gd name="T31" fmla="*/ 1216 h 1216"/>
                <a:gd name="T32" fmla="*/ 277 w 489"/>
                <a:gd name="T33" fmla="*/ 1212 h 1216"/>
                <a:gd name="T34" fmla="*/ 252 w 489"/>
                <a:gd name="T35" fmla="*/ 1204 h 1216"/>
                <a:gd name="T36" fmla="*/ 228 w 489"/>
                <a:gd name="T37" fmla="*/ 1191 h 1216"/>
                <a:gd name="T38" fmla="*/ 207 w 489"/>
                <a:gd name="T39" fmla="*/ 1175 h 1216"/>
                <a:gd name="T40" fmla="*/ 189 w 489"/>
                <a:gd name="T41" fmla="*/ 1157 h 1216"/>
                <a:gd name="T42" fmla="*/ 174 w 489"/>
                <a:gd name="T43" fmla="*/ 1134 h 1216"/>
                <a:gd name="T44" fmla="*/ 163 w 489"/>
                <a:gd name="T45" fmla="*/ 1110 h 1216"/>
                <a:gd name="T46" fmla="*/ 157 w 489"/>
                <a:gd name="T47" fmla="*/ 1083 h 1216"/>
                <a:gd name="T48" fmla="*/ 156 w 489"/>
                <a:gd name="T49" fmla="*/ 1055 h 1216"/>
                <a:gd name="T50" fmla="*/ 178 w 489"/>
                <a:gd name="T51" fmla="*/ 353 h 1216"/>
                <a:gd name="T52" fmla="*/ 0 w 489"/>
                <a:gd name="T53" fmla="*/ 0 h 1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9" h="1216">
                  <a:moveTo>
                    <a:pt x="0" y="0"/>
                  </a:moveTo>
                  <a:lnTo>
                    <a:pt x="348" y="0"/>
                  </a:lnTo>
                  <a:lnTo>
                    <a:pt x="473" y="248"/>
                  </a:lnTo>
                  <a:lnTo>
                    <a:pt x="482" y="272"/>
                  </a:lnTo>
                  <a:lnTo>
                    <a:pt x="488" y="298"/>
                  </a:lnTo>
                  <a:lnTo>
                    <a:pt x="489" y="323"/>
                  </a:lnTo>
                  <a:lnTo>
                    <a:pt x="465" y="1065"/>
                  </a:lnTo>
                  <a:lnTo>
                    <a:pt x="461" y="1096"/>
                  </a:lnTo>
                  <a:lnTo>
                    <a:pt x="452" y="1124"/>
                  </a:lnTo>
                  <a:lnTo>
                    <a:pt x="436" y="1150"/>
                  </a:lnTo>
                  <a:lnTo>
                    <a:pt x="418" y="1172"/>
                  </a:lnTo>
                  <a:lnTo>
                    <a:pt x="395" y="1190"/>
                  </a:lnTo>
                  <a:lnTo>
                    <a:pt x="369" y="1204"/>
                  </a:lnTo>
                  <a:lnTo>
                    <a:pt x="341" y="1213"/>
                  </a:lnTo>
                  <a:lnTo>
                    <a:pt x="310" y="1216"/>
                  </a:lnTo>
                  <a:lnTo>
                    <a:pt x="305" y="1216"/>
                  </a:lnTo>
                  <a:lnTo>
                    <a:pt x="277" y="1212"/>
                  </a:lnTo>
                  <a:lnTo>
                    <a:pt x="252" y="1204"/>
                  </a:lnTo>
                  <a:lnTo>
                    <a:pt x="228" y="1191"/>
                  </a:lnTo>
                  <a:lnTo>
                    <a:pt x="207" y="1175"/>
                  </a:lnTo>
                  <a:lnTo>
                    <a:pt x="189" y="1157"/>
                  </a:lnTo>
                  <a:lnTo>
                    <a:pt x="174" y="1134"/>
                  </a:lnTo>
                  <a:lnTo>
                    <a:pt x="163" y="1110"/>
                  </a:lnTo>
                  <a:lnTo>
                    <a:pt x="157" y="1083"/>
                  </a:lnTo>
                  <a:lnTo>
                    <a:pt x="156" y="1055"/>
                  </a:lnTo>
                  <a:lnTo>
                    <a:pt x="178" y="35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54"/>
            <p:cNvSpPr>
              <a:spLocks/>
            </p:cNvSpPr>
            <p:nvPr/>
          </p:nvSpPr>
          <p:spPr bwMode="auto">
            <a:xfrm>
              <a:off x="5613400" y="1951038"/>
              <a:ext cx="84137" cy="84138"/>
            </a:xfrm>
            <a:custGeom>
              <a:avLst/>
              <a:gdLst>
                <a:gd name="T0" fmla="*/ 264 w 529"/>
                <a:gd name="T1" fmla="*/ 0 h 530"/>
                <a:gd name="T2" fmla="*/ 304 w 529"/>
                <a:gd name="T3" fmla="*/ 3 h 530"/>
                <a:gd name="T4" fmla="*/ 341 w 529"/>
                <a:gd name="T5" fmla="*/ 11 h 530"/>
                <a:gd name="T6" fmla="*/ 376 w 529"/>
                <a:gd name="T7" fmla="*/ 24 h 530"/>
                <a:gd name="T8" fmla="*/ 408 w 529"/>
                <a:gd name="T9" fmla="*/ 43 h 530"/>
                <a:gd name="T10" fmla="*/ 438 w 529"/>
                <a:gd name="T11" fmla="*/ 65 h 530"/>
                <a:gd name="T12" fmla="*/ 464 w 529"/>
                <a:gd name="T13" fmla="*/ 91 h 530"/>
                <a:gd name="T14" fmla="*/ 486 w 529"/>
                <a:gd name="T15" fmla="*/ 120 h 530"/>
                <a:gd name="T16" fmla="*/ 505 w 529"/>
                <a:gd name="T17" fmla="*/ 153 h 530"/>
                <a:gd name="T18" fmla="*/ 518 w 529"/>
                <a:gd name="T19" fmla="*/ 189 h 530"/>
                <a:gd name="T20" fmla="*/ 526 w 529"/>
                <a:gd name="T21" fmla="*/ 226 h 530"/>
                <a:gd name="T22" fmla="*/ 529 w 529"/>
                <a:gd name="T23" fmla="*/ 265 h 530"/>
                <a:gd name="T24" fmla="*/ 526 w 529"/>
                <a:gd name="T25" fmla="*/ 304 h 530"/>
                <a:gd name="T26" fmla="*/ 518 w 529"/>
                <a:gd name="T27" fmla="*/ 341 h 530"/>
                <a:gd name="T28" fmla="*/ 505 w 529"/>
                <a:gd name="T29" fmla="*/ 377 h 530"/>
                <a:gd name="T30" fmla="*/ 486 w 529"/>
                <a:gd name="T31" fmla="*/ 410 h 530"/>
                <a:gd name="T32" fmla="*/ 464 w 529"/>
                <a:gd name="T33" fmla="*/ 439 h 530"/>
                <a:gd name="T34" fmla="*/ 438 w 529"/>
                <a:gd name="T35" fmla="*/ 465 h 530"/>
                <a:gd name="T36" fmla="*/ 408 w 529"/>
                <a:gd name="T37" fmla="*/ 487 h 530"/>
                <a:gd name="T38" fmla="*/ 376 w 529"/>
                <a:gd name="T39" fmla="*/ 505 h 530"/>
                <a:gd name="T40" fmla="*/ 341 w 529"/>
                <a:gd name="T41" fmla="*/ 519 h 530"/>
                <a:gd name="T42" fmla="*/ 304 w 529"/>
                <a:gd name="T43" fmla="*/ 527 h 530"/>
                <a:gd name="T44" fmla="*/ 264 w 529"/>
                <a:gd name="T45" fmla="*/ 530 h 530"/>
                <a:gd name="T46" fmla="*/ 225 w 529"/>
                <a:gd name="T47" fmla="*/ 527 h 530"/>
                <a:gd name="T48" fmla="*/ 188 w 529"/>
                <a:gd name="T49" fmla="*/ 519 h 530"/>
                <a:gd name="T50" fmla="*/ 153 w 529"/>
                <a:gd name="T51" fmla="*/ 505 h 530"/>
                <a:gd name="T52" fmla="*/ 121 w 529"/>
                <a:gd name="T53" fmla="*/ 487 h 530"/>
                <a:gd name="T54" fmla="*/ 91 w 529"/>
                <a:gd name="T55" fmla="*/ 465 h 530"/>
                <a:gd name="T56" fmla="*/ 65 w 529"/>
                <a:gd name="T57" fmla="*/ 439 h 530"/>
                <a:gd name="T58" fmla="*/ 43 w 529"/>
                <a:gd name="T59" fmla="*/ 410 h 530"/>
                <a:gd name="T60" fmla="*/ 24 w 529"/>
                <a:gd name="T61" fmla="*/ 377 h 530"/>
                <a:gd name="T62" fmla="*/ 11 w 529"/>
                <a:gd name="T63" fmla="*/ 341 h 530"/>
                <a:gd name="T64" fmla="*/ 3 w 529"/>
                <a:gd name="T65" fmla="*/ 304 h 530"/>
                <a:gd name="T66" fmla="*/ 0 w 529"/>
                <a:gd name="T67" fmla="*/ 265 h 530"/>
                <a:gd name="T68" fmla="*/ 3 w 529"/>
                <a:gd name="T69" fmla="*/ 226 h 530"/>
                <a:gd name="T70" fmla="*/ 11 w 529"/>
                <a:gd name="T71" fmla="*/ 189 h 530"/>
                <a:gd name="T72" fmla="*/ 24 w 529"/>
                <a:gd name="T73" fmla="*/ 153 h 530"/>
                <a:gd name="T74" fmla="*/ 43 w 529"/>
                <a:gd name="T75" fmla="*/ 120 h 530"/>
                <a:gd name="T76" fmla="*/ 65 w 529"/>
                <a:gd name="T77" fmla="*/ 91 h 530"/>
                <a:gd name="T78" fmla="*/ 91 w 529"/>
                <a:gd name="T79" fmla="*/ 65 h 530"/>
                <a:gd name="T80" fmla="*/ 121 w 529"/>
                <a:gd name="T81" fmla="*/ 43 h 530"/>
                <a:gd name="T82" fmla="*/ 153 w 529"/>
                <a:gd name="T83" fmla="*/ 24 h 530"/>
                <a:gd name="T84" fmla="*/ 188 w 529"/>
                <a:gd name="T85" fmla="*/ 11 h 530"/>
                <a:gd name="T86" fmla="*/ 225 w 529"/>
                <a:gd name="T87" fmla="*/ 3 h 530"/>
                <a:gd name="T88" fmla="*/ 264 w 529"/>
                <a:gd name="T89" fmla="*/ 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29" h="530">
                  <a:moveTo>
                    <a:pt x="264" y="0"/>
                  </a:moveTo>
                  <a:lnTo>
                    <a:pt x="304" y="3"/>
                  </a:lnTo>
                  <a:lnTo>
                    <a:pt x="341" y="11"/>
                  </a:lnTo>
                  <a:lnTo>
                    <a:pt x="376" y="24"/>
                  </a:lnTo>
                  <a:lnTo>
                    <a:pt x="408" y="43"/>
                  </a:lnTo>
                  <a:lnTo>
                    <a:pt x="438" y="65"/>
                  </a:lnTo>
                  <a:lnTo>
                    <a:pt x="464" y="91"/>
                  </a:lnTo>
                  <a:lnTo>
                    <a:pt x="486" y="120"/>
                  </a:lnTo>
                  <a:lnTo>
                    <a:pt x="505" y="153"/>
                  </a:lnTo>
                  <a:lnTo>
                    <a:pt x="518" y="189"/>
                  </a:lnTo>
                  <a:lnTo>
                    <a:pt x="526" y="226"/>
                  </a:lnTo>
                  <a:lnTo>
                    <a:pt x="529" y="265"/>
                  </a:lnTo>
                  <a:lnTo>
                    <a:pt x="526" y="304"/>
                  </a:lnTo>
                  <a:lnTo>
                    <a:pt x="518" y="341"/>
                  </a:lnTo>
                  <a:lnTo>
                    <a:pt x="505" y="377"/>
                  </a:lnTo>
                  <a:lnTo>
                    <a:pt x="486" y="410"/>
                  </a:lnTo>
                  <a:lnTo>
                    <a:pt x="464" y="439"/>
                  </a:lnTo>
                  <a:lnTo>
                    <a:pt x="438" y="465"/>
                  </a:lnTo>
                  <a:lnTo>
                    <a:pt x="408" y="487"/>
                  </a:lnTo>
                  <a:lnTo>
                    <a:pt x="376" y="505"/>
                  </a:lnTo>
                  <a:lnTo>
                    <a:pt x="341" y="519"/>
                  </a:lnTo>
                  <a:lnTo>
                    <a:pt x="304" y="527"/>
                  </a:lnTo>
                  <a:lnTo>
                    <a:pt x="264" y="530"/>
                  </a:lnTo>
                  <a:lnTo>
                    <a:pt x="225" y="527"/>
                  </a:lnTo>
                  <a:lnTo>
                    <a:pt x="188" y="519"/>
                  </a:lnTo>
                  <a:lnTo>
                    <a:pt x="153" y="505"/>
                  </a:lnTo>
                  <a:lnTo>
                    <a:pt x="121" y="487"/>
                  </a:lnTo>
                  <a:lnTo>
                    <a:pt x="91" y="465"/>
                  </a:lnTo>
                  <a:lnTo>
                    <a:pt x="65" y="439"/>
                  </a:lnTo>
                  <a:lnTo>
                    <a:pt x="43" y="410"/>
                  </a:lnTo>
                  <a:lnTo>
                    <a:pt x="24" y="377"/>
                  </a:lnTo>
                  <a:lnTo>
                    <a:pt x="11" y="341"/>
                  </a:lnTo>
                  <a:lnTo>
                    <a:pt x="3" y="304"/>
                  </a:lnTo>
                  <a:lnTo>
                    <a:pt x="0" y="265"/>
                  </a:lnTo>
                  <a:lnTo>
                    <a:pt x="3" y="226"/>
                  </a:lnTo>
                  <a:lnTo>
                    <a:pt x="11" y="189"/>
                  </a:lnTo>
                  <a:lnTo>
                    <a:pt x="24" y="153"/>
                  </a:lnTo>
                  <a:lnTo>
                    <a:pt x="43" y="120"/>
                  </a:lnTo>
                  <a:lnTo>
                    <a:pt x="65" y="91"/>
                  </a:lnTo>
                  <a:lnTo>
                    <a:pt x="91" y="65"/>
                  </a:lnTo>
                  <a:lnTo>
                    <a:pt x="121" y="43"/>
                  </a:lnTo>
                  <a:lnTo>
                    <a:pt x="153" y="24"/>
                  </a:lnTo>
                  <a:lnTo>
                    <a:pt x="188" y="11"/>
                  </a:lnTo>
                  <a:lnTo>
                    <a:pt x="225" y="3"/>
                  </a:lnTo>
                  <a:lnTo>
                    <a:pt x="2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55"/>
            <p:cNvSpPr>
              <a:spLocks/>
            </p:cNvSpPr>
            <p:nvPr/>
          </p:nvSpPr>
          <p:spPr bwMode="auto">
            <a:xfrm>
              <a:off x="5357813" y="2200276"/>
              <a:ext cx="274637" cy="234950"/>
            </a:xfrm>
            <a:custGeom>
              <a:avLst/>
              <a:gdLst>
                <a:gd name="T0" fmla="*/ 722 w 1731"/>
                <a:gd name="T1" fmla="*/ 0 h 1478"/>
                <a:gd name="T2" fmla="*/ 1455 w 1731"/>
                <a:gd name="T3" fmla="*/ 0 h 1478"/>
                <a:gd name="T4" fmla="*/ 1481 w 1731"/>
                <a:gd name="T5" fmla="*/ 20 h 1478"/>
                <a:gd name="T6" fmla="*/ 1511 w 1731"/>
                <a:gd name="T7" fmla="*/ 36 h 1478"/>
                <a:gd name="T8" fmla="*/ 1731 w 1731"/>
                <a:gd name="T9" fmla="*/ 144 h 1478"/>
                <a:gd name="T10" fmla="*/ 722 w 1731"/>
                <a:gd name="T11" fmla="*/ 144 h 1478"/>
                <a:gd name="T12" fmla="*/ 673 w 1731"/>
                <a:gd name="T13" fmla="*/ 147 h 1478"/>
                <a:gd name="T14" fmla="*/ 625 w 1731"/>
                <a:gd name="T15" fmla="*/ 156 h 1478"/>
                <a:gd name="T16" fmla="*/ 580 w 1731"/>
                <a:gd name="T17" fmla="*/ 170 h 1478"/>
                <a:gd name="T18" fmla="*/ 537 w 1731"/>
                <a:gd name="T19" fmla="*/ 190 h 1478"/>
                <a:gd name="T20" fmla="*/ 496 w 1731"/>
                <a:gd name="T21" fmla="*/ 215 h 1478"/>
                <a:gd name="T22" fmla="*/ 460 w 1731"/>
                <a:gd name="T23" fmla="*/ 244 h 1478"/>
                <a:gd name="T24" fmla="*/ 427 w 1731"/>
                <a:gd name="T25" fmla="*/ 277 h 1478"/>
                <a:gd name="T26" fmla="*/ 398 w 1731"/>
                <a:gd name="T27" fmla="*/ 314 h 1478"/>
                <a:gd name="T28" fmla="*/ 374 w 1731"/>
                <a:gd name="T29" fmla="*/ 354 h 1478"/>
                <a:gd name="T30" fmla="*/ 354 w 1731"/>
                <a:gd name="T31" fmla="*/ 397 h 1478"/>
                <a:gd name="T32" fmla="*/ 339 w 1731"/>
                <a:gd name="T33" fmla="*/ 443 h 1478"/>
                <a:gd name="T34" fmla="*/ 330 w 1731"/>
                <a:gd name="T35" fmla="*/ 490 h 1478"/>
                <a:gd name="T36" fmla="*/ 327 w 1731"/>
                <a:gd name="T37" fmla="*/ 540 h 1478"/>
                <a:gd name="T38" fmla="*/ 327 w 1731"/>
                <a:gd name="T39" fmla="*/ 1333 h 1478"/>
                <a:gd name="T40" fmla="*/ 440 w 1731"/>
                <a:gd name="T41" fmla="*/ 1333 h 1478"/>
                <a:gd name="T42" fmla="*/ 459 w 1731"/>
                <a:gd name="T43" fmla="*/ 1336 h 1478"/>
                <a:gd name="T44" fmla="*/ 475 w 1731"/>
                <a:gd name="T45" fmla="*/ 1343 h 1478"/>
                <a:gd name="T46" fmla="*/ 490 w 1731"/>
                <a:gd name="T47" fmla="*/ 1355 h 1478"/>
                <a:gd name="T48" fmla="*/ 501 w 1731"/>
                <a:gd name="T49" fmla="*/ 1369 h 1478"/>
                <a:gd name="T50" fmla="*/ 509 w 1731"/>
                <a:gd name="T51" fmla="*/ 1386 h 1478"/>
                <a:gd name="T52" fmla="*/ 511 w 1731"/>
                <a:gd name="T53" fmla="*/ 1405 h 1478"/>
                <a:gd name="T54" fmla="*/ 509 w 1731"/>
                <a:gd name="T55" fmla="*/ 1425 h 1478"/>
                <a:gd name="T56" fmla="*/ 501 w 1731"/>
                <a:gd name="T57" fmla="*/ 1442 h 1478"/>
                <a:gd name="T58" fmla="*/ 490 w 1731"/>
                <a:gd name="T59" fmla="*/ 1456 h 1478"/>
                <a:gd name="T60" fmla="*/ 475 w 1731"/>
                <a:gd name="T61" fmla="*/ 1468 h 1478"/>
                <a:gd name="T62" fmla="*/ 459 w 1731"/>
                <a:gd name="T63" fmla="*/ 1475 h 1478"/>
                <a:gd name="T64" fmla="*/ 440 w 1731"/>
                <a:gd name="T65" fmla="*/ 1478 h 1478"/>
                <a:gd name="T66" fmla="*/ 72 w 1731"/>
                <a:gd name="T67" fmla="*/ 1478 h 1478"/>
                <a:gd name="T68" fmla="*/ 53 w 1731"/>
                <a:gd name="T69" fmla="*/ 1475 h 1478"/>
                <a:gd name="T70" fmla="*/ 36 w 1731"/>
                <a:gd name="T71" fmla="*/ 1468 h 1478"/>
                <a:gd name="T72" fmla="*/ 21 w 1731"/>
                <a:gd name="T73" fmla="*/ 1456 h 1478"/>
                <a:gd name="T74" fmla="*/ 10 w 1731"/>
                <a:gd name="T75" fmla="*/ 1442 h 1478"/>
                <a:gd name="T76" fmla="*/ 3 w 1731"/>
                <a:gd name="T77" fmla="*/ 1425 h 1478"/>
                <a:gd name="T78" fmla="*/ 0 w 1731"/>
                <a:gd name="T79" fmla="*/ 1405 h 1478"/>
                <a:gd name="T80" fmla="*/ 3 w 1731"/>
                <a:gd name="T81" fmla="*/ 1386 h 1478"/>
                <a:gd name="T82" fmla="*/ 10 w 1731"/>
                <a:gd name="T83" fmla="*/ 1369 h 1478"/>
                <a:gd name="T84" fmla="*/ 21 w 1731"/>
                <a:gd name="T85" fmla="*/ 1355 h 1478"/>
                <a:gd name="T86" fmla="*/ 36 w 1731"/>
                <a:gd name="T87" fmla="*/ 1343 h 1478"/>
                <a:gd name="T88" fmla="*/ 53 w 1731"/>
                <a:gd name="T89" fmla="*/ 1336 h 1478"/>
                <a:gd name="T90" fmla="*/ 72 w 1731"/>
                <a:gd name="T91" fmla="*/ 1333 h 1478"/>
                <a:gd name="T92" fmla="*/ 184 w 1731"/>
                <a:gd name="T93" fmla="*/ 1333 h 1478"/>
                <a:gd name="T94" fmla="*/ 184 w 1731"/>
                <a:gd name="T95" fmla="*/ 540 h 1478"/>
                <a:gd name="T96" fmla="*/ 187 w 1731"/>
                <a:gd name="T97" fmla="*/ 481 h 1478"/>
                <a:gd name="T98" fmla="*/ 196 w 1731"/>
                <a:gd name="T99" fmla="*/ 424 h 1478"/>
                <a:gd name="T100" fmla="*/ 211 w 1731"/>
                <a:gd name="T101" fmla="*/ 369 h 1478"/>
                <a:gd name="T102" fmla="*/ 231 w 1731"/>
                <a:gd name="T103" fmla="*/ 317 h 1478"/>
                <a:gd name="T104" fmla="*/ 258 w 1731"/>
                <a:gd name="T105" fmla="*/ 267 h 1478"/>
                <a:gd name="T106" fmla="*/ 288 w 1731"/>
                <a:gd name="T107" fmla="*/ 221 h 1478"/>
                <a:gd name="T108" fmla="*/ 323 w 1731"/>
                <a:gd name="T109" fmla="*/ 179 h 1478"/>
                <a:gd name="T110" fmla="*/ 361 w 1731"/>
                <a:gd name="T111" fmla="*/ 139 h 1478"/>
                <a:gd name="T112" fmla="*/ 404 w 1731"/>
                <a:gd name="T113" fmla="*/ 104 h 1478"/>
                <a:gd name="T114" fmla="*/ 451 w 1731"/>
                <a:gd name="T115" fmla="*/ 74 h 1478"/>
                <a:gd name="T116" fmla="*/ 500 w 1731"/>
                <a:gd name="T117" fmla="*/ 48 h 1478"/>
                <a:gd name="T118" fmla="*/ 552 w 1731"/>
                <a:gd name="T119" fmla="*/ 28 h 1478"/>
                <a:gd name="T120" fmla="*/ 607 w 1731"/>
                <a:gd name="T121" fmla="*/ 13 h 1478"/>
                <a:gd name="T122" fmla="*/ 664 w 1731"/>
                <a:gd name="T123" fmla="*/ 3 h 1478"/>
                <a:gd name="T124" fmla="*/ 722 w 1731"/>
                <a:gd name="T125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31" h="1478">
                  <a:moveTo>
                    <a:pt x="722" y="0"/>
                  </a:moveTo>
                  <a:lnTo>
                    <a:pt x="1455" y="0"/>
                  </a:lnTo>
                  <a:lnTo>
                    <a:pt x="1481" y="20"/>
                  </a:lnTo>
                  <a:lnTo>
                    <a:pt x="1511" y="36"/>
                  </a:lnTo>
                  <a:lnTo>
                    <a:pt x="1731" y="144"/>
                  </a:lnTo>
                  <a:lnTo>
                    <a:pt x="722" y="144"/>
                  </a:lnTo>
                  <a:lnTo>
                    <a:pt x="673" y="147"/>
                  </a:lnTo>
                  <a:lnTo>
                    <a:pt x="625" y="156"/>
                  </a:lnTo>
                  <a:lnTo>
                    <a:pt x="580" y="170"/>
                  </a:lnTo>
                  <a:lnTo>
                    <a:pt x="537" y="190"/>
                  </a:lnTo>
                  <a:lnTo>
                    <a:pt x="496" y="215"/>
                  </a:lnTo>
                  <a:lnTo>
                    <a:pt x="460" y="244"/>
                  </a:lnTo>
                  <a:lnTo>
                    <a:pt x="427" y="277"/>
                  </a:lnTo>
                  <a:lnTo>
                    <a:pt x="398" y="314"/>
                  </a:lnTo>
                  <a:lnTo>
                    <a:pt x="374" y="354"/>
                  </a:lnTo>
                  <a:lnTo>
                    <a:pt x="354" y="397"/>
                  </a:lnTo>
                  <a:lnTo>
                    <a:pt x="339" y="443"/>
                  </a:lnTo>
                  <a:lnTo>
                    <a:pt x="330" y="490"/>
                  </a:lnTo>
                  <a:lnTo>
                    <a:pt x="327" y="540"/>
                  </a:lnTo>
                  <a:lnTo>
                    <a:pt x="327" y="1333"/>
                  </a:lnTo>
                  <a:lnTo>
                    <a:pt x="440" y="1333"/>
                  </a:lnTo>
                  <a:lnTo>
                    <a:pt x="459" y="1336"/>
                  </a:lnTo>
                  <a:lnTo>
                    <a:pt x="475" y="1343"/>
                  </a:lnTo>
                  <a:lnTo>
                    <a:pt x="490" y="1355"/>
                  </a:lnTo>
                  <a:lnTo>
                    <a:pt x="501" y="1369"/>
                  </a:lnTo>
                  <a:lnTo>
                    <a:pt x="509" y="1386"/>
                  </a:lnTo>
                  <a:lnTo>
                    <a:pt x="511" y="1405"/>
                  </a:lnTo>
                  <a:lnTo>
                    <a:pt x="509" y="1425"/>
                  </a:lnTo>
                  <a:lnTo>
                    <a:pt x="501" y="1442"/>
                  </a:lnTo>
                  <a:lnTo>
                    <a:pt x="490" y="1456"/>
                  </a:lnTo>
                  <a:lnTo>
                    <a:pt x="475" y="1468"/>
                  </a:lnTo>
                  <a:lnTo>
                    <a:pt x="459" y="1475"/>
                  </a:lnTo>
                  <a:lnTo>
                    <a:pt x="440" y="1478"/>
                  </a:lnTo>
                  <a:lnTo>
                    <a:pt x="72" y="1478"/>
                  </a:lnTo>
                  <a:lnTo>
                    <a:pt x="53" y="1475"/>
                  </a:lnTo>
                  <a:lnTo>
                    <a:pt x="36" y="1468"/>
                  </a:lnTo>
                  <a:lnTo>
                    <a:pt x="21" y="1456"/>
                  </a:lnTo>
                  <a:lnTo>
                    <a:pt x="10" y="1442"/>
                  </a:lnTo>
                  <a:lnTo>
                    <a:pt x="3" y="1425"/>
                  </a:lnTo>
                  <a:lnTo>
                    <a:pt x="0" y="1405"/>
                  </a:lnTo>
                  <a:lnTo>
                    <a:pt x="3" y="1386"/>
                  </a:lnTo>
                  <a:lnTo>
                    <a:pt x="10" y="1369"/>
                  </a:lnTo>
                  <a:lnTo>
                    <a:pt x="21" y="1355"/>
                  </a:lnTo>
                  <a:lnTo>
                    <a:pt x="36" y="1343"/>
                  </a:lnTo>
                  <a:lnTo>
                    <a:pt x="53" y="1336"/>
                  </a:lnTo>
                  <a:lnTo>
                    <a:pt x="72" y="1333"/>
                  </a:lnTo>
                  <a:lnTo>
                    <a:pt x="184" y="1333"/>
                  </a:lnTo>
                  <a:lnTo>
                    <a:pt x="184" y="540"/>
                  </a:lnTo>
                  <a:lnTo>
                    <a:pt x="187" y="481"/>
                  </a:lnTo>
                  <a:lnTo>
                    <a:pt x="196" y="424"/>
                  </a:lnTo>
                  <a:lnTo>
                    <a:pt x="211" y="369"/>
                  </a:lnTo>
                  <a:lnTo>
                    <a:pt x="231" y="317"/>
                  </a:lnTo>
                  <a:lnTo>
                    <a:pt x="258" y="267"/>
                  </a:lnTo>
                  <a:lnTo>
                    <a:pt x="288" y="221"/>
                  </a:lnTo>
                  <a:lnTo>
                    <a:pt x="323" y="179"/>
                  </a:lnTo>
                  <a:lnTo>
                    <a:pt x="361" y="139"/>
                  </a:lnTo>
                  <a:lnTo>
                    <a:pt x="404" y="104"/>
                  </a:lnTo>
                  <a:lnTo>
                    <a:pt x="451" y="74"/>
                  </a:lnTo>
                  <a:lnTo>
                    <a:pt x="500" y="48"/>
                  </a:lnTo>
                  <a:lnTo>
                    <a:pt x="552" y="28"/>
                  </a:lnTo>
                  <a:lnTo>
                    <a:pt x="607" y="13"/>
                  </a:lnTo>
                  <a:lnTo>
                    <a:pt x="664" y="3"/>
                  </a:lnTo>
                  <a:lnTo>
                    <a:pt x="7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56"/>
            <p:cNvSpPr>
              <a:spLocks/>
            </p:cNvSpPr>
            <p:nvPr/>
          </p:nvSpPr>
          <p:spPr bwMode="auto">
            <a:xfrm>
              <a:off x="5557838" y="2047876"/>
              <a:ext cx="152400" cy="179388"/>
            </a:xfrm>
            <a:custGeom>
              <a:avLst/>
              <a:gdLst>
                <a:gd name="T0" fmla="*/ 288 w 965"/>
                <a:gd name="T1" fmla="*/ 2 h 1131"/>
                <a:gd name="T2" fmla="*/ 671 w 965"/>
                <a:gd name="T3" fmla="*/ 63 h 1131"/>
                <a:gd name="T4" fmla="*/ 719 w 965"/>
                <a:gd name="T5" fmla="*/ 90 h 1131"/>
                <a:gd name="T6" fmla="*/ 754 w 965"/>
                <a:gd name="T7" fmla="*/ 131 h 1131"/>
                <a:gd name="T8" fmla="*/ 773 w 965"/>
                <a:gd name="T9" fmla="*/ 181 h 1131"/>
                <a:gd name="T10" fmla="*/ 775 w 965"/>
                <a:gd name="T11" fmla="*/ 238 h 1131"/>
                <a:gd name="T12" fmla="*/ 582 w 965"/>
                <a:gd name="T13" fmla="*/ 591 h 1131"/>
                <a:gd name="T14" fmla="*/ 484 w 965"/>
                <a:gd name="T15" fmla="*/ 684 h 1131"/>
                <a:gd name="T16" fmla="*/ 913 w 965"/>
                <a:gd name="T17" fmla="*/ 895 h 1131"/>
                <a:gd name="T18" fmla="*/ 946 w 965"/>
                <a:gd name="T19" fmla="*/ 931 h 1131"/>
                <a:gd name="T20" fmla="*/ 963 w 965"/>
                <a:gd name="T21" fmla="*/ 975 h 1131"/>
                <a:gd name="T22" fmla="*/ 963 w 965"/>
                <a:gd name="T23" fmla="*/ 1022 h 1131"/>
                <a:gd name="T24" fmla="*/ 946 w 965"/>
                <a:gd name="T25" fmla="*/ 1069 h 1131"/>
                <a:gd name="T26" fmla="*/ 912 w 965"/>
                <a:gd name="T27" fmla="*/ 1106 h 1131"/>
                <a:gd name="T28" fmla="*/ 871 w 965"/>
                <a:gd name="T29" fmla="*/ 1126 h 1131"/>
                <a:gd name="T30" fmla="*/ 824 w 965"/>
                <a:gd name="T31" fmla="*/ 1131 h 1131"/>
                <a:gd name="T32" fmla="*/ 777 w 965"/>
                <a:gd name="T33" fmla="*/ 1119 h 1131"/>
                <a:gd name="T34" fmla="*/ 701 w 965"/>
                <a:gd name="T35" fmla="*/ 1081 h 1131"/>
                <a:gd name="T36" fmla="*/ 642 w 965"/>
                <a:gd name="T37" fmla="*/ 1053 h 1131"/>
                <a:gd name="T38" fmla="*/ 599 w 965"/>
                <a:gd name="T39" fmla="*/ 1032 h 1131"/>
                <a:gd name="T40" fmla="*/ 565 w 965"/>
                <a:gd name="T41" fmla="*/ 1015 h 1131"/>
                <a:gd name="T42" fmla="*/ 541 w 965"/>
                <a:gd name="T43" fmla="*/ 1004 h 1131"/>
                <a:gd name="T44" fmla="*/ 521 w 965"/>
                <a:gd name="T45" fmla="*/ 994 h 1131"/>
                <a:gd name="T46" fmla="*/ 502 w 965"/>
                <a:gd name="T47" fmla="*/ 985 h 1131"/>
                <a:gd name="T48" fmla="*/ 481 w 965"/>
                <a:gd name="T49" fmla="*/ 974 h 1131"/>
                <a:gd name="T50" fmla="*/ 455 w 965"/>
                <a:gd name="T51" fmla="*/ 961 h 1131"/>
                <a:gd name="T52" fmla="*/ 419 w 965"/>
                <a:gd name="T53" fmla="*/ 944 h 1131"/>
                <a:gd name="T54" fmla="*/ 370 w 965"/>
                <a:gd name="T55" fmla="*/ 920 h 1131"/>
                <a:gd name="T56" fmla="*/ 307 w 965"/>
                <a:gd name="T57" fmla="*/ 890 h 1131"/>
                <a:gd name="T58" fmla="*/ 266 w 965"/>
                <a:gd name="T59" fmla="*/ 858 h 1131"/>
                <a:gd name="T60" fmla="*/ 240 w 965"/>
                <a:gd name="T61" fmla="*/ 814 h 1131"/>
                <a:gd name="T62" fmla="*/ 160 w 965"/>
                <a:gd name="T63" fmla="*/ 243 h 1131"/>
                <a:gd name="T64" fmla="*/ 108 w 965"/>
                <a:gd name="T65" fmla="*/ 787 h 1131"/>
                <a:gd name="T66" fmla="*/ 110 w 965"/>
                <a:gd name="T67" fmla="*/ 812 h 1131"/>
                <a:gd name="T68" fmla="*/ 120 w 965"/>
                <a:gd name="T69" fmla="*/ 848 h 1131"/>
                <a:gd name="T70" fmla="*/ 107 w 965"/>
                <a:gd name="T71" fmla="*/ 136 h 1131"/>
                <a:gd name="T72" fmla="*/ 126 w 965"/>
                <a:gd name="T73" fmla="*/ 82 h 1131"/>
                <a:gd name="T74" fmla="*/ 160 w 965"/>
                <a:gd name="T75" fmla="*/ 40 h 1131"/>
                <a:gd name="T76" fmla="*/ 206 w 965"/>
                <a:gd name="T77" fmla="*/ 12 h 1131"/>
                <a:gd name="T78" fmla="*/ 260 w 965"/>
                <a:gd name="T79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65" h="1131">
                  <a:moveTo>
                    <a:pt x="260" y="0"/>
                  </a:moveTo>
                  <a:lnTo>
                    <a:pt x="288" y="2"/>
                  </a:lnTo>
                  <a:lnTo>
                    <a:pt x="642" y="56"/>
                  </a:lnTo>
                  <a:lnTo>
                    <a:pt x="671" y="63"/>
                  </a:lnTo>
                  <a:lnTo>
                    <a:pt x="696" y="75"/>
                  </a:lnTo>
                  <a:lnTo>
                    <a:pt x="719" y="90"/>
                  </a:lnTo>
                  <a:lnTo>
                    <a:pt x="738" y="109"/>
                  </a:lnTo>
                  <a:lnTo>
                    <a:pt x="754" y="131"/>
                  </a:lnTo>
                  <a:lnTo>
                    <a:pt x="766" y="155"/>
                  </a:lnTo>
                  <a:lnTo>
                    <a:pt x="773" y="181"/>
                  </a:lnTo>
                  <a:lnTo>
                    <a:pt x="777" y="209"/>
                  </a:lnTo>
                  <a:lnTo>
                    <a:pt x="775" y="238"/>
                  </a:lnTo>
                  <a:lnTo>
                    <a:pt x="712" y="654"/>
                  </a:lnTo>
                  <a:lnTo>
                    <a:pt x="582" y="591"/>
                  </a:lnTo>
                  <a:lnTo>
                    <a:pt x="417" y="189"/>
                  </a:lnTo>
                  <a:lnTo>
                    <a:pt x="484" y="684"/>
                  </a:lnTo>
                  <a:lnTo>
                    <a:pt x="892" y="882"/>
                  </a:lnTo>
                  <a:lnTo>
                    <a:pt x="913" y="895"/>
                  </a:lnTo>
                  <a:lnTo>
                    <a:pt x="932" y="911"/>
                  </a:lnTo>
                  <a:lnTo>
                    <a:pt x="946" y="931"/>
                  </a:lnTo>
                  <a:lnTo>
                    <a:pt x="956" y="952"/>
                  </a:lnTo>
                  <a:lnTo>
                    <a:pt x="963" y="975"/>
                  </a:lnTo>
                  <a:lnTo>
                    <a:pt x="965" y="999"/>
                  </a:lnTo>
                  <a:lnTo>
                    <a:pt x="963" y="1022"/>
                  </a:lnTo>
                  <a:lnTo>
                    <a:pt x="957" y="1047"/>
                  </a:lnTo>
                  <a:lnTo>
                    <a:pt x="946" y="1069"/>
                  </a:lnTo>
                  <a:lnTo>
                    <a:pt x="931" y="1090"/>
                  </a:lnTo>
                  <a:lnTo>
                    <a:pt x="912" y="1106"/>
                  </a:lnTo>
                  <a:lnTo>
                    <a:pt x="893" y="1118"/>
                  </a:lnTo>
                  <a:lnTo>
                    <a:pt x="871" y="1126"/>
                  </a:lnTo>
                  <a:lnTo>
                    <a:pt x="847" y="1131"/>
                  </a:lnTo>
                  <a:lnTo>
                    <a:pt x="824" y="1131"/>
                  </a:lnTo>
                  <a:lnTo>
                    <a:pt x="801" y="1127"/>
                  </a:lnTo>
                  <a:lnTo>
                    <a:pt x="777" y="1119"/>
                  </a:lnTo>
                  <a:lnTo>
                    <a:pt x="737" y="1099"/>
                  </a:lnTo>
                  <a:lnTo>
                    <a:pt x="701" y="1081"/>
                  </a:lnTo>
                  <a:lnTo>
                    <a:pt x="670" y="1066"/>
                  </a:lnTo>
                  <a:lnTo>
                    <a:pt x="642" y="1053"/>
                  </a:lnTo>
                  <a:lnTo>
                    <a:pt x="619" y="1042"/>
                  </a:lnTo>
                  <a:lnTo>
                    <a:pt x="599" y="1032"/>
                  </a:lnTo>
                  <a:lnTo>
                    <a:pt x="580" y="1023"/>
                  </a:lnTo>
                  <a:lnTo>
                    <a:pt x="565" y="1015"/>
                  </a:lnTo>
                  <a:lnTo>
                    <a:pt x="552" y="1009"/>
                  </a:lnTo>
                  <a:lnTo>
                    <a:pt x="541" y="1004"/>
                  </a:lnTo>
                  <a:lnTo>
                    <a:pt x="531" y="999"/>
                  </a:lnTo>
                  <a:lnTo>
                    <a:pt x="521" y="994"/>
                  </a:lnTo>
                  <a:lnTo>
                    <a:pt x="511" y="989"/>
                  </a:lnTo>
                  <a:lnTo>
                    <a:pt x="502" y="985"/>
                  </a:lnTo>
                  <a:lnTo>
                    <a:pt x="492" y="980"/>
                  </a:lnTo>
                  <a:lnTo>
                    <a:pt x="481" y="974"/>
                  </a:lnTo>
                  <a:lnTo>
                    <a:pt x="469" y="968"/>
                  </a:lnTo>
                  <a:lnTo>
                    <a:pt x="455" y="961"/>
                  </a:lnTo>
                  <a:lnTo>
                    <a:pt x="437" y="953"/>
                  </a:lnTo>
                  <a:lnTo>
                    <a:pt x="419" y="944"/>
                  </a:lnTo>
                  <a:lnTo>
                    <a:pt x="397" y="933"/>
                  </a:lnTo>
                  <a:lnTo>
                    <a:pt x="370" y="920"/>
                  </a:lnTo>
                  <a:lnTo>
                    <a:pt x="341" y="906"/>
                  </a:lnTo>
                  <a:lnTo>
                    <a:pt x="307" y="890"/>
                  </a:lnTo>
                  <a:lnTo>
                    <a:pt x="285" y="876"/>
                  </a:lnTo>
                  <a:lnTo>
                    <a:pt x="266" y="858"/>
                  </a:lnTo>
                  <a:lnTo>
                    <a:pt x="252" y="838"/>
                  </a:lnTo>
                  <a:lnTo>
                    <a:pt x="240" y="814"/>
                  </a:lnTo>
                  <a:lnTo>
                    <a:pt x="234" y="789"/>
                  </a:lnTo>
                  <a:lnTo>
                    <a:pt x="160" y="243"/>
                  </a:lnTo>
                  <a:lnTo>
                    <a:pt x="109" y="777"/>
                  </a:lnTo>
                  <a:lnTo>
                    <a:pt x="108" y="787"/>
                  </a:lnTo>
                  <a:lnTo>
                    <a:pt x="109" y="799"/>
                  </a:lnTo>
                  <a:lnTo>
                    <a:pt x="110" y="812"/>
                  </a:lnTo>
                  <a:lnTo>
                    <a:pt x="114" y="829"/>
                  </a:lnTo>
                  <a:lnTo>
                    <a:pt x="120" y="848"/>
                  </a:lnTo>
                  <a:lnTo>
                    <a:pt x="0" y="848"/>
                  </a:lnTo>
                  <a:lnTo>
                    <a:pt x="107" y="136"/>
                  </a:lnTo>
                  <a:lnTo>
                    <a:pt x="114" y="107"/>
                  </a:lnTo>
                  <a:lnTo>
                    <a:pt x="126" y="82"/>
                  </a:lnTo>
                  <a:lnTo>
                    <a:pt x="141" y="59"/>
                  </a:lnTo>
                  <a:lnTo>
                    <a:pt x="160" y="40"/>
                  </a:lnTo>
                  <a:lnTo>
                    <a:pt x="181" y="24"/>
                  </a:lnTo>
                  <a:lnTo>
                    <a:pt x="206" y="12"/>
                  </a:lnTo>
                  <a:lnTo>
                    <a:pt x="232" y="4"/>
                  </a:lnTo>
                  <a:lnTo>
                    <a:pt x="2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57"/>
            <p:cNvSpPr>
              <a:spLocks/>
            </p:cNvSpPr>
            <p:nvPr/>
          </p:nvSpPr>
          <p:spPr bwMode="auto">
            <a:xfrm>
              <a:off x="5726113" y="2200276"/>
              <a:ext cx="163512" cy="234950"/>
            </a:xfrm>
            <a:custGeom>
              <a:avLst/>
              <a:gdLst>
                <a:gd name="T0" fmla="*/ 298 w 1023"/>
                <a:gd name="T1" fmla="*/ 0 h 1478"/>
                <a:gd name="T2" fmla="*/ 413 w 1023"/>
                <a:gd name="T3" fmla="*/ 13 h 1478"/>
                <a:gd name="T4" fmla="*/ 519 w 1023"/>
                <a:gd name="T5" fmla="*/ 48 h 1478"/>
                <a:gd name="T6" fmla="*/ 616 w 1023"/>
                <a:gd name="T7" fmla="*/ 104 h 1478"/>
                <a:gd name="T8" fmla="*/ 697 w 1023"/>
                <a:gd name="T9" fmla="*/ 179 h 1478"/>
                <a:gd name="T10" fmla="*/ 762 w 1023"/>
                <a:gd name="T11" fmla="*/ 267 h 1478"/>
                <a:gd name="T12" fmla="*/ 809 w 1023"/>
                <a:gd name="T13" fmla="*/ 369 h 1478"/>
                <a:gd name="T14" fmla="*/ 833 w 1023"/>
                <a:gd name="T15" fmla="*/ 481 h 1478"/>
                <a:gd name="T16" fmla="*/ 836 w 1023"/>
                <a:gd name="T17" fmla="*/ 1333 h 1478"/>
                <a:gd name="T18" fmla="*/ 971 w 1023"/>
                <a:gd name="T19" fmla="*/ 1336 h 1478"/>
                <a:gd name="T20" fmla="*/ 1003 w 1023"/>
                <a:gd name="T21" fmla="*/ 1355 h 1478"/>
                <a:gd name="T22" fmla="*/ 1021 w 1023"/>
                <a:gd name="T23" fmla="*/ 1386 h 1478"/>
                <a:gd name="T24" fmla="*/ 1021 w 1023"/>
                <a:gd name="T25" fmla="*/ 1425 h 1478"/>
                <a:gd name="T26" fmla="*/ 1003 w 1023"/>
                <a:gd name="T27" fmla="*/ 1456 h 1478"/>
                <a:gd name="T28" fmla="*/ 971 w 1023"/>
                <a:gd name="T29" fmla="*/ 1475 h 1478"/>
                <a:gd name="T30" fmla="*/ 583 w 1023"/>
                <a:gd name="T31" fmla="*/ 1478 h 1478"/>
                <a:gd name="T32" fmla="*/ 548 w 1023"/>
                <a:gd name="T33" fmla="*/ 1468 h 1478"/>
                <a:gd name="T34" fmla="*/ 523 w 1023"/>
                <a:gd name="T35" fmla="*/ 1442 h 1478"/>
                <a:gd name="T36" fmla="*/ 512 w 1023"/>
                <a:gd name="T37" fmla="*/ 1405 h 1478"/>
                <a:gd name="T38" fmla="*/ 523 w 1023"/>
                <a:gd name="T39" fmla="*/ 1369 h 1478"/>
                <a:gd name="T40" fmla="*/ 548 w 1023"/>
                <a:gd name="T41" fmla="*/ 1343 h 1478"/>
                <a:gd name="T42" fmla="*/ 583 w 1023"/>
                <a:gd name="T43" fmla="*/ 1333 h 1478"/>
                <a:gd name="T44" fmla="*/ 693 w 1023"/>
                <a:gd name="T45" fmla="*/ 540 h 1478"/>
                <a:gd name="T46" fmla="*/ 681 w 1023"/>
                <a:gd name="T47" fmla="*/ 443 h 1478"/>
                <a:gd name="T48" fmla="*/ 646 w 1023"/>
                <a:gd name="T49" fmla="*/ 354 h 1478"/>
                <a:gd name="T50" fmla="*/ 594 w 1023"/>
                <a:gd name="T51" fmla="*/ 277 h 1478"/>
                <a:gd name="T52" fmla="*/ 524 w 1023"/>
                <a:gd name="T53" fmla="*/ 215 h 1478"/>
                <a:gd name="T54" fmla="*/ 440 w 1023"/>
                <a:gd name="T55" fmla="*/ 170 h 1478"/>
                <a:gd name="T56" fmla="*/ 347 w 1023"/>
                <a:gd name="T57" fmla="*/ 147 h 1478"/>
                <a:gd name="T58" fmla="*/ 0 w 1023"/>
                <a:gd name="T59" fmla="*/ 144 h 1478"/>
                <a:gd name="T60" fmla="*/ 21 w 1023"/>
                <a:gd name="T61" fmla="*/ 73 h 1478"/>
                <a:gd name="T62" fmla="*/ 22 w 1023"/>
                <a:gd name="T63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3" h="1478">
                  <a:moveTo>
                    <a:pt x="22" y="0"/>
                  </a:moveTo>
                  <a:lnTo>
                    <a:pt x="298" y="0"/>
                  </a:lnTo>
                  <a:lnTo>
                    <a:pt x="356" y="3"/>
                  </a:lnTo>
                  <a:lnTo>
                    <a:pt x="413" y="13"/>
                  </a:lnTo>
                  <a:lnTo>
                    <a:pt x="468" y="28"/>
                  </a:lnTo>
                  <a:lnTo>
                    <a:pt x="519" y="48"/>
                  </a:lnTo>
                  <a:lnTo>
                    <a:pt x="569" y="74"/>
                  </a:lnTo>
                  <a:lnTo>
                    <a:pt x="616" y="104"/>
                  </a:lnTo>
                  <a:lnTo>
                    <a:pt x="659" y="139"/>
                  </a:lnTo>
                  <a:lnTo>
                    <a:pt x="697" y="179"/>
                  </a:lnTo>
                  <a:lnTo>
                    <a:pt x="733" y="221"/>
                  </a:lnTo>
                  <a:lnTo>
                    <a:pt x="762" y="267"/>
                  </a:lnTo>
                  <a:lnTo>
                    <a:pt x="788" y="317"/>
                  </a:lnTo>
                  <a:lnTo>
                    <a:pt x="809" y="369"/>
                  </a:lnTo>
                  <a:lnTo>
                    <a:pt x="824" y="424"/>
                  </a:lnTo>
                  <a:lnTo>
                    <a:pt x="833" y="481"/>
                  </a:lnTo>
                  <a:lnTo>
                    <a:pt x="836" y="540"/>
                  </a:lnTo>
                  <a:lnTo>
                    <a:pt x="836" y="1333"/>
                  </a:lnTo>
                  <a:lnTo>
                    <a:pt x="952" y="1333"/>
                  </a:lnTo>
                  <a:lnTo>
                    <a:pt x="971" y="1336"/>
                  </a:lnTo>
                  <a:lnTo>
                    <a:pt x="987" y="1343"/>
                  </a:lnTo>
                  <a:lnTo>
                    <a:pt x="1003" y="1355"/>
                  </a:lnTo>
                  <a:lnTo>
                    <a:pt x="1014" y="1369"/>
                  </a:lnTo>
                  <a:lnTo>
                    <a:pt x="1021" y="1386"/>
                  </a:lnTo>
                  <a:lnTo>
                    <a:pt x="1023" y="1405"/>
                  </a:lnTo>
                  <a:lnTo>
                    <a:pt x="1021" y="1425"/>
                  </a:lnTo>
                  <a:lnTo>
                    <a:pt x="1014" y="1442"/>
                  </a:lnTo>
                  <a:lnTo>
                    <a:pt x="1003" y="1456"/>
                  </a:lnTo>
                  <a:lnTo>
                    <a:pt x="987" y="1468"/>
                  </a:lnTo>
                  <a:lnTo>
                    <a:pt x="971" y="1475"/>
                  </a:lnTo>
                  <a:lnTo>
                    <a:pt x="952" y="1478"/>
                  </a:lnTo>
                  <a:lnTo>
                    <a:pt x="583" y="1478"/>
                  </a:lnTo>
                  <a:lnTo>
                    <a:pt x="565" y="1475"/>
                  </a:lnTo>
                  <a:lnTo>
                    <a:pt x="548" y="1468"/>
                  </a:lnTo>
                  <a:lnTo>
                    <a:pt x="534" y="1456"/>
                  </a:lnTo>
                  <a:lnTo>
                    <a:pt x="523" y="1442"/>
                  </a:lnTo>
                  <a:lnTo>
                    <a:pt x="514" y="1425"/>
                  </a:lnTo>
                  <a:lnTo>
                    <a:pt x="512" y="1405"/>
                  </a:lnTo>
                  <a:lnTo>
                    <a:pt x="514" y="1386"/>
                  </a:lnTo>
                  <a:lnTo>
                    <a:pt x="523" y="1369"/>
                  </a:lnTo>
                  <a:lnTo>
                    <a:pt x="534" y="1355"/>
                  </a:lnTo>
                  <a:lnTo>
                    <a:pt x="548" y="1343"/>
                  </a:lnTo>
                  <a:lnTo>
                    <a:pt x="565" y="1336"/>
                  </a:lnTo>
                  <a:lnTo>
                    <a:pt x="583" y="1333"/>
                  </a:lnTo>
                  <a:lnTo>
                    <a:pt x="693" y="1333"/>
                  </a:lnTo>
                  <a:lnTo>
                    <a:pt x="693" y="540"/>
                  </a:lnTo>
                  <a:lnTo>
                    <a:pt x="690" y="490"/>
                  </a:lnTo>
                  <a:lnTo>
                    <a:pt x="681" y="443"/>
                  </a:lnTo>
                  <a:lnTo>
                    <a:pt x="667" y="397"/>
                  </a:lnTo>
                  <a:lnTo>
                    <a:pt x="646" y="354"/>
                  </a:lnTo>
                  <a:lnTo>
                    <a:pt x="622" y="314"/>
                  </a:lnTo>
                  <a:lnTo>
                    <a:pt x="594" y="277"/>
                  </a:lnTo>
                  <a:lnTo>
                    <a:pt x="560" y="244"/>
                  </a:lnTo>
                  <a:lnTo>
                    <a:pt x="524" y="215"/>
                  </a:lnTo>
                  <a:lnTo>
                    <a:pt x="483" y="190"/>
                  </a:lnTo>
                  <a:lnTo>
                    <a:pt x="440" y="170"/>
                  </a:lnTo>
                  <a:lnTo>
                    <a:pt x="395" y="156"/>
                  </a:lnTo>
                  <a:lnTo>
                    <a:pt x="347" y="147"/>
                  </a:lnTo>
                  <a:lnTo>
                    <a:pt x="298" y="144"/>
                  </a:lnTo>
                  <a:lnTo>
                    <a:pt x="0" y="144"/>
                  </a:lnTo>
                  <a:lnTo>
                    <a:pt x="13" y="108"/>
                  </a:lnTo>
                  <a:lnTo>
                    <a:pt x="21" y="73"/>
                  </a:lnTo>
                  <a:lnTo>
                    <a:pt x="24" y="36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36" name="Group 107"/>
          <p:cNvGrpSpPr/>
          <p:nvPr/>
        </p:nvGrpSpPr>
        <p:grpSpPr>
          <a:xfrm>
            <a:off x="7260150" y="3986891"/>
            <a:ext cx="473075" cy="533400"/>
            <a:chOff x="4451350" y="1927226"/>
            <a:chExt cx="473075" cy="533400"/>
          </a:xfrm>
          <a:solidFill>
            <a:srgbClr val="000000"/>
          </a:solidFill>
        </p:grpSpPr>
        <p:sp>
          <p:nvSpPr>
            <p:cNvPr id="937" name="Freeform 62"/>
            <p:cNvSpPr>
              <a:spLocks/>
            </p:cNvSpPr>
            <p:nvPr/>
          </p:nvSpPr>
          <p:spPr bwMode="auto">
            <a:xfrm>
              <a:off x="4525963" y="2051051"/>
              <a:ext cx="80963" cy="79375"/>
            </a:xfrm>
            <a:custGeom>
              <a:avLst/>
              <a:gdLst>
                <a:gd name="T0" fmla="*/ 254 w 508"/>
                <a:gd name="T1" fmla="*/ 0 h 507"/>
                <a:gd name="T2" fmla="*/ 291 w 508"/>
                <a:gd name="T3" fmla="*/ 3 h 507"/>
                <a:gd name="T4" fmla="*/ 327 w 508"/>
                <a:gd name="T5" fmla="*/ 10 h 507"/>
                <a:gd name="T6" fmla="*/ 360 w 508"/>
                <a:gd name="T7" fmla="*/ 23 h 507"/>
                <a:gd name="T8" fmla="*/ 392 w 508"/>
                <a:gd name="T9" fmla="*/ 41 h 507"/>
                <a:gd name="T10" fmla="*/ 420 w 508"/>
                <a:gd name="T11" fmla="*/ 62 h 507"/>
                <a:gd name="T12" fmla="*/ 446 w 508"/>
                <a:gd name="T13" fmla="*/ 87 h 507"/>
                <a:gd name="T14" fmla="*/ 467 w 508"/>
                <a:gd name="T15" fmla="*/ 115 h 507"/>
                <a:gd name="T16" fmla="*/ 485 w 508"/>
                <a:gd name="T17" fmla="*/ 146 h 507"/>
                <a:gd name="T18" fmla="*/ 497 w 508"/>
                <a:gd name="T19" fmla="*/ 180 h 507"/>
                <a:gd name="T20" fmla="*/ 505 w 508"/>
                <a:gd name="T21" fmla="*/ 216 h 507"/>
                <a:gd name="T22" fmla="*/ 508 w 508"/>
                <a:gd name="T23" fmla="*/ 254 h 507"/>
                <a:gd name="T24" fmla="*/ 505 w 508"/>
                <a:gd name="T25" fmla="*/ 291 h 507"/>
                <a:gd name="T26" fmla="*/ 497 w 508"/>
                <a:gd name="T27" fmla="*/ 326 h 507"/>
                <a:gd name="T28" fmla="*/ 485 w 508"/>
                <a:gd name="T29" fmla="*/ 360 h 507"/>
                <a:gd name="T30" fmla="*/ 467 w 508"/>
                <a:gd name="T31" fmla="*/ 392 h 507"/>
                <a:gd name="T32" fmla="*/ 446 w 508"/>
                <a:gd name="T33" fmla="*/ 420 h 507"/>
                <a:gd name="T34" fmla="*/ 420 w 508"/>
                <a:gd name="T35" fmla="*/ 445 h 507"/>
                <a:gd name="T36" fmla="*/ 392 w 508"/>
                <a:gd name="T37" fmla="*/ 467 h 507"/>
                <a:gd name="T38" fmla="*/ 360 w 508"/>
                <a:gd name="T39" fmla="*/ 483 h 507"/>
                <a:gd name="T40" fmla="*/ 327 w 508"/>
                <a:gd name="T41" fmla="*/ 496 h 507"/>
                <a:gd name="T42" fmla="*/ 291 w 508"/>
                <a:gd name="T43" fmla="*/ 505 h 507"/>
                <a:gd name="T44" fmla="*/ 254 w 508"/>
                <a:gd name="T45" fmla="*/ 507 h 507"/>
                <a:gd name="T46" fmla="*/ 216 w 508"/>
                <a:gd name="T47" fmla="*/ 505 h 507"/>
                <a:gd name="T48" fmla="*/ 180 w 508"/>
                <a:gd name="T49" fmla="*/ 496 h 507"/>
                <a:gd name="T50" fmla="*/ 146 w 508"/>
                <a:gd name="T51" fmla="*/ 483 h 507"/>
                <a:gd name="T52" fmla="*/ 115 w 508"/>
                <a:gd name="T53" fmla="*/ 467 h 507"/>
                <a:gd name="T54" fmla="*/ 87 w 508"/>
                <a:gd name="T55" fmla="*/ 445 h 507"/>
                <a:gd name="T56" fmla="*/ 62 w 508"/>
                <a:gd name="T57" fmla="*/ 420 h 507"/>
                <a:gd name="T58" fmla="*/ 41 w 508"/>
                <a:gd name="T59" fmla="*/ 392 h 507"/>
                <a:gd name="T60" fmla="*/ 23 w 508"/>
                <a:gd name="T61" fmla="*/ 360 h 507"/>
                <a:gd name="T62" fmla="*/ 11 w 508"/>
                <a:gd name="T63" fmla="*/ 326 h 507"/>
                <a:gd name="T64" fmla="*/ 3 w 508"/>
                <a:gd name="T65" fmla="*/ 291 h 507"/>
                <a:gd name="T66" fmla="*/ 0 w 508"/>
                <a:gd name="T67" fmla="*/ 254 h 507"/>
                <a:gd name="T68" fmla="*/ 3 w 508"/>
                <a:gd name="T69" fmla="*/ 216 h 507"/>
                <a:gd name="T70" fmla="*/ 11 w 508"/>
                <a:gd name="T71" fmla="*/ 180 h 507"/>
                <a:gd name="T72" fmla="*/ 23 w 508"/>
                <a:gd name="T73" fmla="*/ 146 h 507"/>
                <a:gd name="T74" fmla="*/ 41 w 508"/>
                <a:gd name="T75" fmla="*/ 115 h 507"/>
                <a:gd name="T76" fmla="*/ 62 w 508"/>
                <a:gd name="T77" fmla="*/ 87 h 507"/>
                <a:gd name="T78" fmla="*/ 87 w 508"/>
                <a:gd name="T79" fmla="*/ 62 h 507"/>
                <a:gd name="T80" fmla="*/ 115 w 508"/>
                <a:gd name="T81" fmla="*/ 41 h 507"/>
                <a:gd name="T82" fmla="*/ 146 w 508"/>
                <a:gd name="T83" fmla="*/ 23 h 507"/>
                <a:gd name="T84" fmla="*/ 180 w 508"/>
                <a:gd name="T85" fmla="*/ 10 h 507"/>
                <a:gd name="T86" fmla="*/ 216 w 508"/>
                <a:gd name="T87" fmla="*/ 3 h 507"/>
                <a:gd name="T88" fmla="*/ 254 w 508"/>
                <a:gd name="T89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08" h="507">
                  <a:moveTo>
                    <a:pt x="254" y="0"/>
                  </a:moveTo>
                  <a:lnTo>
                    <a:pt x="291" y="3"/>
                  </a:lnTo>
                  <a:lnTo>
                    <a:pt x="327" y="10"/>
                  </a:lnTo>
                  <a:lnTo>
                    <a:pt x="360" y="23"/>
                  </a:lnTo>
                  <a:lnTo>
                    <a:pt x="392" y="41"/>
                  </a:lnTo>
                  <a:lnTo>
                    <a:pt x="420" y="62"/>
                  </a:lnTo>
                  <a:lnTo>
                    <a:pt x="446" y="87"/>
                  </a:lnTo>
                  <a:lnTo>
                    <a:pt x="467" y="115"/>
                  </a:lnTo>
                  <a:lnTo>
                    <a:pt x="485" y="146"/>
                  </a:lnTo>
                  <a:lnTo>
                    <a:pt x="497" y="180"/>
                  </a:lnTo>
                  <a:lnTo>
                    <a:pt x="505" y="216"/>
                  </a:lnTo>
                  <a:lnTo>
                    <a:pt x="508" y="254"/>
                  </a:lnTo>
                  <a:lnTo>
                    <a:pt x="505" y="291"/>
                  </a:lnTo>
                  <a:lnTo>
                    <a:pt x="497" y="326"/>
                  </a:lnTo>
                  <a:lnTo>
                    <a:pt x="485" y="360"/>
                  </a:lnTo>
                  <a:lnTo>
                    <a:pt x="467" y="392"/>
                  </a:lnTo>
                  <a:lnTo>
                    <a:pt x="446" y="420"/>
                  </a:lnTo>
                  <a:lnTo>
                    <a:pt x="420" y="445"/>
                  </a:lnTo>
                  <a:lnTo>
                    <a:pt x="392" y="467"/>
                  </a:lnTo>
                  <a:lnTo>
                    <a:pt x="360" y="483"/>
                  </a:lnTo>
                  <a:lnTo>
                    <a:pt x="327" y="496"/>
                  </a:lnTo>
                  <a:lnTo>
                    <a:pt x="291" y="505"/>
                  </a:lnTo>
                  <a:lnTo>
                    <a:pt x="254" y="507"/>
                  </a:lnTo>
                  <a:lnTo>
                    <a:pt x="216" y="505"/>
                  </a:lnTo>
                  <a:lnTo>
                    <a:pt x="180" y="496"/>
                  </a:lnTo>
                  <a:lnTo>
                    <a:pt x="146" y="483"/>
                  </a:lnTo>
                  <a:lnTo>
                    <a:pt x="115" y="467"/>
                  </a:lnTo>
                  <a:lnTo>
                    <a:pt x="87" y="445"/>
                  </a:lnTo>
                  <a:lnTo>
                    <a:pt x="62" y="420"/>
                  </a:lnTo>
                  <a:lnTo>
                    <a:pt x="41" y="392"/>
                  </a:lnTo>
                  <a:lnTo>
                    <a:pt x="23" y="360"/>
                  </a:lnTo>
                  <a:lnTo>
                    <a:pt x="11" y="326"/>
                  </a:lnTo>
                  <a:lnTo>
                    <a:pt x="3" y="291"/>
                  </a:lnTo>
                  <a:lnTo>
                    <a:pt x="0" y="254"/>
                  </a:lnTo>
                  <a:lnTo>
                    <a:pt x="3" y="216"/>
                  </a:lnTo>
                  <a:lnTo>
                    <a:pt x="11" y="180"/>
                  </a:lnTo>
                  <a:lnTo>
                    <a:pt x="23" y="146"/>
                  </a:lnTo>
                  <a:lnTo>
                    <a:pt x="41" y="115"/>
                  </a:lnTo>
                  <a:lnTo>
                    <a:pt x="62" y="87"/>
                  </a:lnTo>
                  <a:lnTo>
                    <a:pt x="87" y="62"/>
                  </a:lnTo>
                  <a:lnTo>
                    <a:pt x="115" y="41"/>
                  </a:lnTo>
                  <a:lnTo>
                    <a:pt x="146" y="23"/>
                  </a:lnTo>
                  <a:lnTo>
                    <a:pt x="180" y="10"/>
                  </a:lnTo>
                  <a:lnTo>
                    <a:pt x="216" y="3"/>
                  </a:lnTo>
                  <a:lnTo>
                    <a:pt x="2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63"/>
            <p:cNvSpPr>
              <a:spLocks noEditPoints="1"/>
            </p:cNvSpPr>
            <p:nvPr/>
          </p:nvSpPr>
          <p:spPr bwMode="auto">
            <a:xfrm>
              <a:off x="4451350" y="1927226"/>
              <a:ext cx="473075" cy="533400"/>
            </a:xfrm>
            <a:custGeom>
              <a:avLst/>
              <a:gdLst>
                <a:gd name="T0" fmla="*/ 2395 w 2979"/>
                <a:gd name="T1" fmla="*/ 3 h 3365"/>
                <a:gd name="T2" fmla="*/ 2464 w 2979"/>
                <a:gd name="T3" fmla="*/ 178 h 3365"/>
                <a:gd name="T4" fmla="*/ 2843 w 2979"/>
                <a:gd name="T5" fmla="*/ 252 h 3365"/>
                <a:gd name="T6" fmla="*/ 2979 w 2979"/>
                <a:gd name="T7" fmla="*/ 475 h 3365"/>
                <a:gd name="T8" fmla="*/ 2775 w 2979"/>
                <a:gd name="T9" fmla="*/ 1068 h 3365"/>
                <a:gd name="T10" fmla="*/ 2571 w 2979"/>
                <a:gd name="T11" fmla="*/ 475 h 3365"/>
                <a:gd name="T12" fmla="*/ 2697 w 2979"/>
                <a:gd name="T13" fmla="*/ 325 h 3365"/>
                <a:gd name="T14" fmla="*/ 2739 w 2979"/>
                <a:gd name="T15" fmla="*/ 3217 h 3365"/>
                <a:gd name="T16" fmla="*/ 2726 w 2979"/>
                <a:gd name="T17" fmla="*/ 3345 h 3365"/>
                <a:gd name="T18" fmla="*/ 2021 w 2979"/>
                <a:gd name="T19" fmla="*/ 3345 h 3365"/>
                <a:gd name="T20" fmla="*/ 2008 w 2979"/>
                <a:gd name="T21" fmla="*/ 3217 h 3365"/>
                <a:gd name="T22" fmla="*/ 2050 w 2979"/>
                <a:gd name="T23" fmla="*/ 325 h 3365"/>
                <a:gd name="T24" fmla="*/ 2178 w 2979"/>
                <a:gd name="T25" fmla="*/ 475 h 3365"/>
                <a:gd name="T26" fmla="*/ 2032 w 2979"/>
                <a:gd name="T27" fmla="*/ 1504 h 3365"/>
                <a:gd name="T28" fmla="*/ 2028 w 2979"/>
                <a:gd name="T29" fmla="*/ 1651 h 3365"/>
                <a:gd name="T30" fmla="*/ 1983 w 2979"/>
                <a:gd name="T31" fmla="*/ 1898 h 3365"/>
                <a:gd name="T32" fmla="*/ 1854 w 2979"/>
                <a:gd name="T33" fmla="*/ 2135 h 3365"/>
                <a:gd name="T34" fmla="*/ 1608 w 2979"/>
                <a:gd name="T35" fmla="*/ 2251 h 3365"/>
                <a:gd name="T36" fmla="*/ 1324 w 2979"/>
                <a:gd name="T37" fmla="*/ 2210 h 3365"/>
                <a:gd name="T38" fmla="*/ 1139 w 2979"/>
                <a:gd name="T39" fmla="*/ 2010 h 3365"/>
                <a:gd name="T40" fmla="*/ 650 w 2979"/>
                <a:gd name="T41" fmla="*/ 1703 h 3365"/>
                <a:gd name="T42" fmla="*/ 1017 w 2979"/>
                <a:gd name="T43" fmla="*/ 2152 h 3365"/>
                <a:gd name="T44" fmla="*/ 1411 w 2979"/>
                <a:gd name="T45" fmla="*/ 2392 h 3365"/>
                <a:gd name="T46" fmla="*/ 1291 w 2979"/>
                <a:gd name="T47" fmla="*/ 3300 h 3365"/>
                <a:gd name="T48" fmla="*/ 1125 w 2979"/>
                <a:gd name="T49" fmla="*/ 3356 h 3365"/>
                <a:gd name="T50" fmla="*/ 1036 w 2979"/>
                <a:gd name="T51" fmla="*/ 3205 h 3365"/>
                <a:gd name="T52" fmla="*/ 1007 w 2979"/>
                <a:gd name="T53" fmla="*/ 2595 h 3365"/>
                <a:gd name="T54" fmla="*/ 1009 w 2979"/>
                <a:gd name="T55" fmla="*/ 2665 h 3365"/>
                <a:gd name="T56" fmla="*/ 1009 w 2979"/>
                <a:gd name="T57" fmla="*/ 2909 h 3365"/>
                <a:gd name="T58" fmla="*/ 997 w 2979"/>
                <a:gd name="T59" fmla="*/ 3303 h 3365"/>
                <a:gd name="T60" fmla="*/ 851 w 2979"/>
                <a:gd name="T61" fmla="*/ 3354 h 3365"/>
                <a:gd name="T62" fmla="*/ 218 w 2979"/>
                <a:gd name="T63" fmla="*/ 3076 h 3365"/>
                <a:gd name="T64" fmla="*/ 134 w 2979"/>
                <a:gd name="T65" fmla="*/ 3362 h 3365"/>
                <a:gd name="T66" fmla="*/ 3 w 2979"/>
                <a:gd name="T67" fmla="*/ 3281 h 3365"/>
                <a:gd name="T68" fmla="*/ 61 w 2979"/>
                <a:gd name="T69" fmla="*/ 1197 h 3365"/>
                <a:gd name="T70" fmla="*/ 208 w 2979"/>
                <a:gd name="T71" fmla="*/ 1248 h 3365"/>
                <a:gd name="T72" fmla="*/ 370 w 2979"/>
                <a:gd name="T73" fmla="*/ 2445 h 3365"/>
                <a:gd name="T74" fmla="*/ 366 w 2979"/>
                <a:gd name="T75" fmla="*/ 2390 h 3365"/>
                <a:gd name="T76" fmla="*/ 367 w 2979"/>
                <a:gd name="T77" fmla="*/ 2352 h 3365"/>
                <a:gd name="T78" fmla="*/ 368 w 2979"/>
                <a:gd name="T79" fmla="*/ 2181 h 3365"/>
                <a:gd name="T80" fmla="*/ 370 w 2979"/>
                <a:gd name="T81" fmla="*/ 1763 h 3365"/>
                <a:gd name="T82" fmla="*/ 433 w 2979"/>
                <a:gd name="T83" fmla="*/ 1453 h 3365"/>
                <a:gd name="T84" fmla="*/ 909 w 2979"/>
                <a:gd name="T85" fmla="*/ 1426 h 3365"/>
                <a:gd name="T86" fmla="*/ 1020 w 2979"/>
                <a:gd name="T87" fmla="*/ 1587 h 3365"/>
                <a:gd name="T88" fmla="*/ 1534 w 2979"/>
                <a:gd name="T89" fmla="*/ 1696 h 3365"/>
                <a:gd name="T90" fmla="*/ 1607 w 2979"/>
                <a:gd name="T91" fmla="*/ 1822 h 3365"/>
                <a:gd name="T92" fmla="*/ 1247 w 2979"/>
                <a:gd name="T93" fmla="*/ 1983 h 3365"/>
                <a:gd name="T94" fmla="*/ 1384 w 2979"/>
                <a:gd name="T95" fmla="*/ 2118 h 3365"/>
                <a:gd name="T96" fmla="*/ 1630 w 2979"/>
                <a:gd name="T97" fmla="*/ 2138 h 3365"/>
                <a:gd name="T98" fmla="*/ 1819 w 2979"/>
                <a:gd name="T99" fmla="*/ 2003 h 3365"/>
                <a:gd name="T100" fmla="*/ 1902 w 2979"/>
                <a:gd name="T101" fmla="*/ 1767 h 3365"/>
                <a:gd name="T102" fmla="*/ 1923 w 2979"/>
                <a:gd name="T103" fmla="*/ 1560 h 3365"/>
                <a:gd name="T104" fmla="*/ 1920 w 2979"/>
                <a:gd name="T105" fmla="*/ 1043 h 3365"/>
                <a:gd name="T106" fmla="*/ 1780 w 2979"/>
                <a:gd name="T107" fmla="*/ 444 h 3365"/>
                <a:gd name="T108" fmla="*/ 1915 w 2979"/>
                <a:gd name="T109" fmla="*/ 215 h 3365"/>
                <a:gd name="T110" fmla="*/ 2285 w 2979"/>
                <a:gd name="T111" fmla="*/ 71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79" h="3365">
                  <a:moveTo>
                    <a:pt x="218" y="2724"/>
                  </a:moveTo>
                  <a:lnTo>
                    <a:pt x="218" y="2931"/>
                  </a:lnTo>
                  <a:lnTo>
                    <a:pt x="789" y="2931"/>
                  </a:lnTo>
                  <a:lnTo>
                    <a:pt x="789" y="2724"/>
                  </a:lnTo>
                  <a:lnTo>
                    <a:pt x="218" y="2724"/>
                  </a:lnTo>
                  <a:close/>
                  <a:moveTo>
                    <a:pt x="2374" y="0"/>
                  </a:moveTo>
                  <a:lnTo>
                    <a:pt x="2395" y="3"/>
                  </a:lnTo>
                  <a:lnTo>
                    <a:pt x="2414" y="9"/>
                  </a:lnTo>
                  <a:lnTo>
                    <a:pt x="2431" y="21"/>
                  </a:lnTo>
                  <a:lnTo>
                    <a:pt x="2445" y="35"/>
                  </a:lnTo>
                  <a:lnTo>
                    <a:pt x="2455" y="51"/>
                  </a:lnTo>
                  <a:lnTo>
                    <a:pt x="2462" y="71"/>
                  </a:lnTo>
                  <a:lnTo>
                    <a:pt x="2464" y="91"/>
                  </a:lnTo>
                  <a:lnTo>
                    <a:pt x="2464" y="178"/>
                  </a:lnTo>
                  <a:lnTo>
                    <a:pt x="2770" y="178"/>
                  </a:lnTo>
                  <a:lnTo>
                    <a:pt x="2789" y="181"/>
                  </a:lnTo>
                  <a:lnTo>
                    <a:pt x="2807" y="189"/>
                  </a:lnTo>
                  <a:lnTo>
                    <a:pt x="2821" y="200"/>
                  </a:lnTo>
                  <a:lnTo>
                    <a:pt x="2832" y="215"/>
                  </a:lnTo>
                  <a:lnTo>
                    <a:pt x="2841" y="233"/>
                  </a:lnTo>
                  <a:lnTo>
                    <a:pt x="2843" y="252"/>
                  </a:lnTo>
                  <a:lnTo>
                    <a:pt x="2843" y="422"/>
                  </a:lnTo>
                  <a:lnTo>
                    <a:pt x="2927" y="422"/>
                  </a:lnTo>
                  <a:lnTo>
                    <a:pt x="2943" y="425"/>
                  </a:lnTo>
                  <a:lnTo>
                    <a:pt x="2957" y="432"/>
                  </a:lnTo>
                  <a:lnTo>
                    <a:pt x="2969" y="444"/>
                  </a:lnTo>
                  <a:lnTo>
                    <a:pt x="2977" y="458"/>
                  </a:lnTo>
                  <a:lnTo>
                    <a:pt x="2979" y="475"/>
                  </a:lnTo>
                  <a:lnTo>
                    <a:pt x="2979" y="912"/>
                  </a:lnTo>
                  <a:lnTo>
                    <a:pt x="2976" y="928"/>
                  </a:lnTo>
                  <a:lnTo>
                    <a:pt x="2969" y="943"/>
                  </a:lnTo>
                  <a:lnTo>
                    <a:pt x="2956" y="955"/>
                  </a:lnTo>
                  <a:lnTo>
                    <a:pt x="2805" y="1059"/>
                  </a:lnTo>
                  <a:lnTo>
                    <a:pt x="2790" y="1066"/>
                  </a:lnTo>
                  <a:lnTo>
                    <a:pt x="2775" y="1068"/>
                  </a:lnTo>
                  <a:lnTo>
                    <a:pt x="2760" y="1066"/>
                  </a:lnTo>
                  <a:lnTo>
                    <a:pt x="2745" y="1059"/>
                  </a:lnTo>
                  <a:lnTo>
                    <a:pt x="2594" y="955"/>
                  </a:lnTo>
                  <a:lnTo>
                    <a:pt x="2581" y="943"/>
                  </a:lnTo>
                  <a:lnTo>
                    <a:pt x="2573" y="928"/>
                  </a:lnTo>
                  <a:lnTo>
                    <a:pt x="2571" y="912"/>
                  </a:lnTo>
                  <a:lnTo>
                    <a:pt x="2571" y="475"/>
                  </a:lnTo>
                  <a:lnTo>
                    <a:pt x="2573" y="458"/>
                  </a:lnTo>
                  <a:lnTo>
                    <a:pt x="2581" y="444"/>
                  </a:lnTo>
                  <a:lnTo>
                    <a:pt x="2592" y="432"/>
                  </a:lnTo>
                  <a:lnTo>
                    <a:pt x="2607" y="425"/>
                  </a:lnTo>
                  <a:lnTo>
                    <a:pt x="2623" y="422"/>
                  </a:lnTo>
                  <a:lnTo>
                    <a:pt x="2697" y="422"/>
                  </a:lnTo>
                  <a:lnTo>
                    <a:pt x="2697" y="325"/>
                  </a:lnTo>
                  <a:lnTo>
                    <a:pt x="2464" y="325"/>
                  </a:lnTo>
                  <a:lnTo>
                    <a:pt x="2464" y="3182"/>
                  </a:lnTo>
                  <a:lnTo>
                    <a:pt x="2668" y="3182"/>
                  </a:lnTo>
                  <a:lnTo>
                    <a:pt x="2690" y="3186"/>
                  </a:lnTo>
                  <a:lnTo>
                    <a:pt x="2708" y="3193"/>
                  </a:lnTo>
                  <a:lnTo>
                    <a:pt x="2726" y="3203"/>
                  </a:lnTo>
                  <a:lnTo>
                    <a:pt x="2739" y="3217"/>
                  </a:lnTo>
                  <a:lnTo>
                    <a:pt x="2750" y="3234"/>
                  </a:lnTo>
                  <a:lnTo>
                    <a:pt x="2758" y="3253"/>
                  </a:lnTo>
                  <a:lnTo>
                    <a:pt x="2760" y="3274"/>
                  </a:lnTo>
                  <a:lnTo>
                    <a:pt x="2758" y="3295"/>
                  </a:lnTo>
                  <a:lnTo>
                    <a:pt x="2750" y="3314"/>
                  </a:lnTo>
                  <a:lnTo>
                    <a:pt x="2739" y="3331"/>
                  </a:lnTo>
                  <a:lnTo>
                    <a:pt x="2726" y="3345"/>
                  </a:lnTo>
                  <a:lnTo>
                    <a:pt x="2708" y="3356"/>
                  </a:lnTo>
                  <a:lnTo>
                    <a:pt x="2690" y="3363"/>
                  </a:lnTo>
                  <a:lnTo>
                    <a:pt x="2668" y="3365"/>
                  </a:lnTo>
                  <a:lnTo>
                    <a:pt x="2079" y="3365"/>
                  </a:lnTo>
                  <a:lnTo>
                    <a:pt x="2057" y="3363"/>
                  </a:lnTo>
                  <a:lnTo>
                    <a:pt x="2039" y="3356"/>
                  </a:lnTo>
                  <a:lnTo>
                    <a:pt x="2021" y="3345"/>
                  </a:lnTo>
                  <a:lnTo>
                    <a:pt x="2008" y="3331"/>
                  </a:lnTo>
                  <a:lnTo>
                    <a:pt x="1997" y="3314"/>
                  </a:lnTo>
                  <a:lnTo>
                    <a:pt x="1990" y="3295"/>
                  </a:lnTo>
                  <a:lnTo>
                    <a:pt x="1988" y="3274"/>
                  </a:lnTo>
                  <a:lnTo>
                    <a:pt x="1990" y="3253"/>
                  </a:lnTo>
                  <a:lnTo>
                    <a:pt x="1997" y="3234"/>
                  </a:lnTo>
                  <a:lnTo>
                    <a:pt x="2008" y="3217"/>
                  </a:lnTo>
                  <a:lnTo>
                    <a:pt x="2021" y="3203"/>
                  </a:lnTo>
                  <a:lnTo>
                    <a:pt x="2039" y="3193"/>
                  </a:lnTo>
                  <a:lnTo>
                    <a:pt x="2057" y="3186"/>
                  </a:lnTo>
                  <a:lnTo>
                    <a:pt x="2079" y="3182"/>
                  </a:lnTo>
                  <a:lnTo>
                    <a:pt x="2283" y="3182"/>
                  </a:lnTo>
                  <a:lnTo>
                    <a:pt x="2283" y="325"/>
                  </a:lnTo>
                  <a:lnTo>
                    <a:pt x="2050" y="325"/>
                  </a:lnTo>
                  <a:lnTo>
                    <a:pt x="2050" y="422"/>
                  </a:lnTo>
                  <a:lnTo>
                    <a:pt x="2126" y="422"/>
                  </a:lnTo>
                  <a:lnTo>
                    <a:pt x="2142" y="425"/>
                  </a:lnTo>
                  <a:lnTo>
                    <a:pt x="2157" y="432"/>
                  </a:lnTo>
                  <a:lnTo>
                    <a:pt x="2168" y="444"/>
                  </a:lnTo>
                  <a:lnTo>
                    <a:pt x="2175" y="458"/>
                  </a:lnTo>
                  <a:lnTo>
                    <a:pt x="2178" y="475"/>
                  </a:lnTo>
                  <a:lnTo>
                    <a:pt x="2178" y="912"/>
                  </a:lnTo>
                  <a:lnTo>
                    <a:pt x="2175" y="928"/>
                  </a:lnTo>
                  <a:lnTo>
                    <a:pt x="2168" y="943"/>
                  </a:lnTo>
                  <a:lnTo>
                    <a:pt x="2156" y="955"/>
                  </a:lnTo>
                  <a:lnTo>
                    <a:pt x="2029" y="1042"/>
                  </a:lnTo>
                  <a:lnTo>
                    <a:pt x="2032" y="1497"/>
                  </a:lnTo>
                  <a:lnTo>
                    <a:pt x="2032" y="1504"/>
                  </a:lnTo>
                  <a:lnTo>
                    <a:pt x="2033" y="1514"/>
                  </a:lnTo>
                  <a:lnTo>
                    <a:pt x="2033" y="1529"/>
                  </a:lnTo>
                  <a:lnTo>
                    <a:pt x="2033" y="1548"/>
                  </a:lnTo>
                  <a:lnTo>
                    <a:pt x="2032" y="1569"/>
                  </a:lnTo>
                  <a:lnTo>
                    <a:pt x="2032" y="1594"/>
                  </a:lnTo>
                  <a:lnTo>
                    <a:pt x="2030" y="1622"/>
                  </a:lnTo>
                  <a:lnTo>
                    <a:pt x="2028" y="1651"/>
                  </a:lnTo>
                  <a:lnTo>
                    <a:pt x="2025" y="1683"/>
                  </a:lnTo>
                  <a:lnTo>
                    <a:pt x="2020" y="1716"/>
                  </a:lnTo>
                  <a:lnTo>
                    <a:pt x="2015" y="1752"/>
                  </a:lnTo>
                  <a:lnTo>
                    <a:pt x="2009" y="1787"/>
                  </a:lnTo>
                  <a:lnTo>
                    <a:pt x="2002" y="1823"/>
                  </a:lnTo>
                  <a:lnTo>
                    <a:pt x="1993" y="1861"/>
                  </a:lnTo>
                  <a:lnTo>
                    <a:pt x="1983" y="1898"/>
                  </a:lnTo>
                  <a:lnTo>
                    <a:pt x="1970" y="1935"/>
                  </a:lnTo>
                  <a:lnTo>
                    <a:pt x="1956" y="1972"/>
                  </a:lnTo>
                  <a:lnTo>
                    <a:pt x="1941" y="2007"/>
                  </a:lnTo>
                  <a:lnTo>
                    <a:pt x="1922" y="2041"/>
                  </a:lnTo>
                  <a:lnTo>
                    <a:pt x="1902" y="2074"/>
                  </a:lnTo>
                  <a:lnTo>
                    <a:pt x="1879" y="2105"/>
                  </a:lnTo>
                  <a:lnTo>
                    <a:pt x="1854" y="2135"/>
                  </a:lnTo>
                  <a:lnTo>
                    <a:pt x="1827" y="2161"/>
                  </a:lnTo>
                  <a:lnTo>
                    <a:pt x="1797" y="2185"/>
                  </a:lnTo>
                  <a:lnTo>
                    <a:pt x="1764" y="2205"/>
                  </a:lnTo>
                  <a:lnTo>
                    <a:pt x="1728" y="2223"/>
                  </a:lnTo>
                  <a:lnTo>
                    <a:pt x="1689" y="2236"/>
                  </a:lnTo>
                  <a:lnTo>
                    <a:pt x="1647" y="2245"/>
                  </a:lnTo>
                  <a:lnTo>
                    <a:pt x="1608" y="2251"/>
                  </a:lnTo>
                  <a:lnTo>
                    <a:pt x="1567" y="2253"/>
                  </a:lnTo>
                  <a:lnTo>
                    <a:pt x="1526" y="2255"/>
                  </a:lnTo>
                  <a:lnTo>
                    <a:pt x="1484" y="2251"/>
                  </a:lnTo>
                  <a:lnTo>
                    <a:pt x="1443" y="2246"/>
                  </a:lnTo>
                  <a:lnTo>
                    <a:pt x="1402" y="2238"/>
                  </a:lnTo>
                  <a:lnTo>
                    <a:pt x="1362" y="2226"/>
                  </a:lnTo>
                  <a:lnTo>
                    <a:pt x="1324" y="2210"/>
                  </a:lnTo>
                  <a:lnTo>
                    <a:pt x="1289" y="2192"/>
                  </a:lnTo>
                  <a:lnTo>
                    <a:pt x="1255" y="2169"/>
                  </a:lnTo>
                  <a:lnTo>
                    <a:pt x="1224" y="2143"/>
                  </a:lnTo>
                  <a:lnTo>
                    <a:pt x="1197" y="2113"/>
                  </a:lnTo>
                  <a:lnTo>
                    <a:pt x="1174" y="2080"/>
                  </a:lnTo>
                  <a:lnTo>
                    <a:pt x="1154" y="2047"/>
                  </a:lnTo>
                  <a:lnTo>
                    <a:pt x="1139" y="2010"/>
                  </a:lnTo>
                  <a:lnTo>
                    <a:pt x="1074" y="2025"/>
                  </a:lnTo>
                  <a:lnTo>
                    <a:pt x="1053" y="2028"/>
                  </a:lnTo>
                  <a:lnTo>
                    <a:pt x="1030" y="2027"/>
                  </a:lnTo>
                  <a:lnTo>
                    <a:pt x="1008" y="2022"/>
                  </a:lnTo>
                  <a:lnTo>
                    <a:pt x="988" y="2012"/>
                  </a:lnTo>
                  <a:lnTo>
                    <a:pt x="970" y="1998"/>
                  </a:lnTo>
                  <a:lnTo>
                    <a:pt x="650" y="1703"/>
                  </a:lnTo>
                  <a:lnTo>
                    <a:pt x="892" y="2082"/>
                  </a:lnTo>
                  <a:lnTo>
                    <a:pt x="906" y="2103"/>
                  </a:lnTo>
                  <a:lnTo>
                    <a:pt x="925" y="2119"/>
                  </a:lnTo>
                  <a:lnTo>
                    <a:pt x="945" y="2134"/>
                  </a:lnTo>
                  <a:lnTo>
                    <a:pt x="968" y="2144"/>
                  </a:lnTo>
                  <a:lnTo>
                    <a:pt x="991" y="2150"/>
                  </a:lnTo>
                  <a:lnTo>
                    <a:pt x="1017" y="2152"/>
                  </a:lnTo>
                  <a:lnTo>
                    <a:pt x="1016" y="2307"/>
                  </a:lnTo>
                  <a:lnTo>
                    <a:pt x="1306" y="2329"/>
                  </a:lnTo>
                  <a:lnTo>
                    <a:pt x="1332" y="2333"/>
                  </a:lnTo>
                  <a:lnTo>
                    <a:pt x="1355" y="2343"/>
                  </a:lnTo>
                  <a:lnTo>
                    <a:pt x="1377" y="2356"/>
                  </a:lnTo>
                  <a:lnTo>
                    <a:pt x="1395" y="2372"/>
                  </a:lnTo>
                  <a:lnTo>
                    <a:pt x="1411" y="2392"/>
                  </a:lnTo>
                  <a:lnTo>
                    <a:pt x="1423" y="2413"/>
                  </a:lnTo>
                  <a:lnTo>
                    <a:pt x="1430" y="2437"/>
                  </a:lnTo>
                  <a:lnTo>
                    <a:pt x="1433" y="2462"/>
                  </a:lnTo>
                  <a:lnTo>
                    <a:pt x="1431" y="2489"/>
                  </a:lnTo>
                  <a:lnTo>
                    <a:pt x="1309" y="3249"/>
                  </a:lnTo>
                  <a:lnTo>
                    <a:pt x="1302" y="3276"/>
                  </a:lnTo>
                  <a:lnTo>
                    <a:pt x="1291" y="3300"/>
                  </a:lnTo>
                  <a:lnTo>
                    <a:pt x="1274" y="3321"/>
                  </a:lnTo>
                  <a:lnTo>
                    <a:pt x="1254" y="3338"/>
                  </a:lnTo>
                  <a:lnTo>
                    <a:pt x="1231" y="3352"/>
                  </a:lnTo>
                  <a:lnTo>
                    <a:pt x="1206" y="3361"/>
                  </a:lnTo>
                  <a:lnTo>
                    <a:pt x="1179" y="3365"/>
                  </a:lnTo>
                  <a:lnTo>
                    <a:pt x="1151" y="3363"/>
                  </a:lnTo>
                  <a:lnTo>
                    <a:pt x="1125" y="3356"/>
                  </a:lnTo>
                  <a:lnTo>
                    <a:pt x="1100" y="3344"/>
                  </a:lnTo>
                  <a:lnTo>
                    <a:pt x="1078" y="3328"/>
                  </a:lnTo>
                  <a:lnTo>
                    <a:pt x="1061" y="3307"/>
                  </a:lnTo>
                  <a:lnTo>
                    <a:pt x="1048" y="3285"/>
                  </a:lnTo>
                  <a:lnTo>
                    <a:pt x="1039" y="3259"/>
                  </a:lnTo>
                  <a:lnTo>
                    <a:pt x="1035" y="3233"/>
                  </a:lnTo>
                  <a:lnTo>
                    <a:pt x="1036" y="3205"/>
                  </a:lnTo>
                  <a:lnTo>
                    <a:pt x="1135" y="2594"/>
                  </a:lnTo>
                  <a:lnTo>
                    <a:pt x="1004" y="2583"/>
                  </a:lnTo>
                  <a:lnTo>
                    <a:pt x="1005" y="2585"/>
                  </a:lnTo>
                  <a:lnTo>
                    <a:pt x="1005" y="2587"/>
                  </a:lnTo>
                  <a:lnTo>
                    <a:pt x="1006" y="2589"/>
                  </a:lnTo>
                  <a:lnTo>
                    <a:pt x="1006" y="2591"/>
                  </a:lnTo>
                  <a:lnTo>
                    <a:pt x="1007" y="2595"/>
                  </a:lnTo>
                  <a:lnTo>
                    <a:pt x="1007" y="2599"/>
                  </a:lnTo>
                  <a:lnTo>
                    <a:pt x="1008" y="2605"/>
                  </a:lnTo>
                  <a:lnTo>
                    <a:pt x="1008" y="2612"/>
                  </a:lnTo>
                  <a:lnTo>
                    <a:pt x="1008" y="2621"/>
                  </a:lnTo>
                  <a:lnTo>
                    <a:pt x="1008" y="2632"/>
                  </a:lnTo>
                  <a:lnTo>
                    <a:pt x="1008" y="2648"/>
                  </a:lnTo>
                  <a:lnTo>
                    <a:pt x="1009" y="2665"/>
                  </a:lnTo>
                  <a:lnTo>
                    <a:pt x="1009" y="2687"/>
                  </a:lnTo>
                  <a:lnTo>
                    <a:pt x="1009" y="2711"/>
                  </a:lnTo>
                  <a:lnTo>
                    <a:pt x="1009" y="2741"/>
                  </a:lnTo>
                  <a:lnTo>
                    <a:pt x="1009" y="2775"/>
                  </a:lnTo>
                  <a:lnTo>
                    <a:pt x="1009" y="2815"/>
                  </a:lnTo>
                  <a:lnTo>
                    <a:pt x="1009" y="2859"/>
                  </a:lnTo>
                  <a:lnTo>
                    <a:pt x="1009" y="2909"/>
                  </a:lnTo>
                  <a:lnTo>
                    <a:pt x="1008" y="2964"/>
                  </a:lnTo>
                  <a:lnTo>
                    <a:pt x="1008" y="3027"/>
                  </a:lnTo>
                  <a:lnTo>
                    <a:pt x="1008" y="3096"/>
                  </a:lnTo>
                  <a:lnTo>
                    <a:pt x="1008" y="3172"/>
                  </a:lnTo>
                  <a:lnTo>
                    <a:pt x="1008" y="3256"/>
                  </a:lnTo>
                  <a:lnTo>
                    <a:pt x="1006" y="3281"/>
                  </a:lnTo>
                  <a:lnTo>
                    <a:pt x="997" y="3303"/>
                  </a:lnTo>
                  <a:lnTo>
                    <a:pt x="984" y="3324"/>
                  </a:lnTo>
                  <a:lnTo>
                    <a:pt x="967" y="3341"/>
                  </a:lnTo>
                  <a:lnTo>
                    <a:pt x="947" y="3354"/>
                  </a:lnTo>
                  <a:lnTo>
                    <a:pt x="924" y="3362"/>
                  </a:lnTo>
                  <a:lnTo>
                    <a:pt x="899" y="3365"/>
                  </a:lnTo>
                  <a:lnTo>
                    <a:pt x="873" y="3362"/>
                  </a:lnTo>
                  <a:lnTo>
                    <a:pt x="851" y="3354"/>
                  </a:lnTo>
                  <a:lnTo>
                    <a:pt x="830" y="3341"/>
                  </a:lnTo>
                  <a:lnTo>
                    <a:pt x="814" y="3324"/>
                  </a:lnTo>
                  <a:lnTo>
                    <a:pt x="801" y="3303"/>
                  </a:lnTo>
                  <a:lnTo>
                    <a:pt x="792" y="3281"/>
                  </a:lnTo>
                  <a:lnTo>
                    <a:pt x="789" y="3256"/>
                  </a:lnTo>
                  <a:lnTo>
                    <a:pt x="789" y="3076"/>
                  </a:lnTo>
                  <a:lnTo>
                    <a:pt x="218" y="3076"/>
                  </a:lnTo>
                  <a:lnTo>
                    <a:pt x="218" y="3256"/>
                  </a:lnTo>
                  <a:lnTo>
                    <a:pt x="216" y="3281"/>
                  </a:lnTo>
                  <a:lnTo>
                    <a:pt x="207" y="3303"/>
                  </a:lnTo>
                  <a:lnTo>
                    <a:pt x="195" y="3324"/>
                  </a:lnTo>
                  <a:lnTo>
                    <a:pt x="177" y="3341"/>
                  </a:lnTo>
                  <a:lnTo>
                    <a:pt x="158" y="3354"/>
                  </a:lnTo>
                  <a:lnTo>
                    <a:pt x="134" y="3362"/>
                  </a:lnTo>
                  <a:lnTo>
                    <a:pt x="110" y="3365"/>
                  </a:lnTo>
                  <a:lnTo>
                    <a:pt x="84" y="3362"/>
                  </a:lnTo>
                  <a:lnTo>
                    <a:pt x="61" y="3354"/>
                  </a:lnTo>
                  <a:lnTo>
                    <a:pt x="41" y="3341"/>
                  </a:lnTo>
                  <a:lnTo>
                    <a:pt x="25" y="3324"/>
                  </a:lnTo>
                  <a:lnTo>
                    <a:pt x="11" y="3303"/>
                  </a:lnTo>
                  <a:lnTo>
                    <a:pt x="3" y="3281"/>
                  </a:lnTo>
                  <a:lnTo>
                    <a:pt x="0" y="3256"/>
                  </a:lnTo>
                  <a:lnTo>
                    <a:pt x="0" y="1296"/>
                  </a:lnTo>
                  <a:lnTo>
                    <a:pt x="3" y="1270"/>
                  </a:lnTo>
                  <a:lnTo>
                    <a:pt x="11" y="1248"/>
                  </a:lnTo>
                  <a:lnTo>
                    <a:pt x="25" y="1227"/>
                  </a:lnTo>
                  <a:lnTo>
                    <a:pt x="41" y="1210"/>
                  </a:lnTo>
                  <a:lnTo>
                    <a:pt x="61" y="1197"/>
                  </a:lnTo>
                  <a:lnTo>
                    <a:pt x="84" y="1189"/>
                  </a:lnTo>
                  <a:lnTo>
                    <a:pt x="110" y="1186"/>
                  </a:lnTo>
                  <a:lnTo>
                    <a:pt x="134" y="1189"/>
                  </a:lnTo>
                  <a:lnTo>
                    <a:pt x="158" y="1197"/>
                  </a:lnTo>
                  <a:lnTo>
                    <a:pt x="177" y="1210"/>
                  </a:lnTo>
                  <a:lnTo>
                    <a:pt x="195" y="1227"/>
                  </a:lnTo>
                  <a:lnTo>
                    <a:pt x="208" y="1248"/>
                  </a:lnTo>
                  <a:lnTo>
                    <a:pt x="216" y="1270"/>
                  </a:lnTo>
                  <a:lnTo>
                    <a:pt x="218" y="1296"/>
                  </a:lnTo>
                  <a:lnTo>
                    <a:pt x="218" y="2504"/>
                  </a:lnTo>
                  <a:lnTo>
                    <a:pt x="406" y="2504"/>
                  </a:lnTo>
                  <a:lnTo>
                    <a:pt x="391" y="2487"/>
                  </a:lnTo>
                  <a:lnTo>
                    <a:pt x="378" y="2467"/>
                  </a:lnTo>
                  <a:lnTo>
                    <a:pt x="370" y="2445"/>
                  </a:lnTo>
                  <a:lnTo>
                    <a:pt x="365" y="2420"/>
                  </a:lnTo>
                  <a:lnTo>
                    <a:pt x="365" y="2396"/>
                  </a:lnTo>
                  <a:lnTo>
                    <a:pt x="365" y="2394"/>
                  </a:lnTo>
                  <a:lnTo>
                    <a:pt x="365" y="2392"/>
                  </a:lnTo>
                  <a:lnTo>
                    <a:pt x="366" y="2392"/>
                  </a:lnTo>
                  <a:lnTo>
                    <a:pt x="366" y="2391"/>
                  </a:lnTo>
                  <a:lnTo>
                    <a:pt x="366" y="2390"/>
                  </a:lnTo>
                  <a:lnTo>
                    <a:pt x="366" y="2389"/>
                  </a:lnTo>
                  <a:lnTo>
                    <a:pt x="366" y="2387"/>
                  </a:lnTo>
                  <a:lnTo>
                    <a:pt x="366" y="2383"/>
                  </a:lnTo>
                  <a:lnTo>
                    <a:pt x="366" y="2378"/>
                  </a:lnTo>
                  <a:lnTo>
                    <a:pt x="366" y="2372"/>
                  </a:lnTo>
                  <a:lnTo>
                    <a:pt x="366" y="2363"/>
                  </a:lnTo>
                  <a:lnTo>
                    <a:pt x="367" y="2352"/>
                  </a:lnTo>
                  <a:lnTo>
                    <a:pt x="367" y="2338"/>
                  </a:lnTo>
                  <a:lnTo>
                    <a:pt x="367" y="2322"/>
                  </a:lnTo>
                  <a:lnTo>
                    <a:pt x="367" y="2302"/>
                  </a:lnTo>
                  <a:lnTo>
                    <a:pt x="367" y="2278"/>
                  </a:lnTo>
                  <a:lnTo>
                    <a:pt x="367" y="2249"/>
                  </a:lnTo>
                  <a:lnTo>
                    <a:pt x="367" y="2218"/>
                  </a:lnTo>
                  <a:lnTo>
                    <a:pt x="368" y="2181"/>
                  </a:lnTo>
                  <a:lnTo>
                    <a:pt x="368" y="2139"/>
                  </a:lnTo>
                  <a:lnTo>
                    <a:pt x="368" y="2091"/>
                  </a:lnTo>
                  <a:lnTo>
                    <a:pt x="368" y="2038"/>
                  </a:lnTo>
                  <a:lnTo>
                    <a:pt x="369" y="1979"/>
                  </a:lnTo>
                  <a:lnTo>
                    <a:pt x="369" y="1913"/>
                  </a:lnTo>
                  <a:lnTo>
                    <a:pt x="369" y="1842"/>
                  </a:lnTo>
                  <a:lnTo>
                    <a:pt x="370" y="1763"/>
                  </a:lnTo>
                  <a:lnTo>
                    <a:pt x="370" y="1677"/>
                  </a:lnTo>
                  <a:lnTo>
                    <a:pt x="371" y="1584"/>
                  </a:lnTo>
                  <a:lnTo>
                    <a:pt x="374" y="1553"/>
                  </a:lnTo>
                  <a:lnTo>
                    <a:pt x="382" y="1523"/>
                  </a:lnTo>
                  <a:lnTo>
                    <a:pt x="395" y="1497"/>
                  </a:lnTo>
                  <a:lnTo>
                    <a:pt x="412" y="1473"/>
                  </a:lnTo>
                  <a:lnTo>
                    <a:pt x="433" y="1453"/>
                  </a:lnTo>
                  <a:lnTo>
                    <a:pt x="457" y="1436"/>
                  </a:lnTo>
                  <a:lnTo>
                    <a:pt x="484" y="1423"/>
                  </a:lnTo>
                  <a:lnTo>
                    <a:pt x="513" y="1416"/>
                  </a:lnTo>
                  <a:lnTo>
                    <a:pt x="543" y="1413"/>
                  </a:lnTo>
                  <a:lnTo>
                    <a:pt x="850" y="1415"/>
                  </a:lnTo>
                  <a:lnTo>
                    <a:pt x="881" y="1418"/>
                  </a:lnTo>
                  <a:lnTo>
                    <a:pt x="909" y="1426"/>
                  </a:lnTo>
                  <a:lnTo>
                    <a:pt x="936" y="1438"/>
                  </a:lnTo>
                  <a:lnTo>
                    <a:pt x="959" y="1456"/>
                  </a:lnTo>
                  <a:lnTo>
                    <a:pt x="980" y="1476"/>
                  </a:lnTo>
                  <a:lnTo>
                    <a:pt x="997" y="1501"/>
                  </a:lnTo>
                  <a:lnTo>
                    <a:pt x="1010" y="1527"/>
                  </a:lnTo>
                  <a:lnTo>
                    <a:pt x="1018" y="1556"/>
                  </a:lnTo>
                  <a:lnTo>
                    <a:pt x="1020" y="1587"/>
                  </a:lnTo>
                  <a:lnTo>
                    <a:pt x="1020" y="1647"/>
                  </a:lnTo>
                  <a:lnTo>
                    <a:pt x="806" y="1534"/>
                  </a:lnTo>
                  <a:lnTo>
                    <a:pt x="1079" y="1787"/>
                  </a:lnTo>
                  <a:lnTo>
                    <a:pt x="1467" y="1692"/>
                  </a:lnTo>
                  <a:lnTo>
                    <a:pt x="1489" y="1689"/>
                  </a:lnTo>
                  <a:lnTo>
                    <a:pt x="1512" y="1691"/>
                  </a:lnTo>
                  <a:lnTo>
                    <a:pt x="1534" y="1696"/>
                  </a:lnTo>
                  <a:lnTo>
                    <a:pt x="1554" y="1706"/>
                  </a:lnTo>
                  <a:lnTo>
                    <a:pt x="1571" y="1719"/>
                  </a:lnTo>
                  <a:lnTo>
                    <a:pt x="1586" y="1735"/>
                  </a:lnTo>
                  <a:lnTo>
                    <a:pt x="1598" y="1755"/>
                  </a:lnTo>
                  <a:lnTo>
                    <a:pt x="1605" y="1777"/>
                  </a:lnTo>
                  <a:lnTo>
                    <a:pt x="1608" y="1800"/>
                  </a:lnTo>
                  <a:lnTo>
                    <a:pt x="1607" y="1822"/>
                  </a:lnTo>
                  <a:lnTo>
                    <a:pt x="1602" y="1844"/>
                  </a:lnTo>
                  <a:lnTo>
                    <a:pt x="1592" y="1864"/>
                  </a:lnTo>
                  <a:lnTo>
                    <a:pt x="1579" y="1882"/>
                  </a:lnTo>
                  <a:lnTo>
                    <a:pt x="1562" y="1897"/>
                  </a:lnTo>
                  <a:lnTo>
                    <a:pt x="1543" y="1908"/>
                  </a:lnTo>
                  <a:lnTo>
                    <a:pt x="1521" y="1915"/>
                  </a:lnTo>
                  <a:lnTo>
                    <a:pt x="1247" y="1983"/>
                  </a:lnTo>
                  <a:lnTo>
                    <a:pt x="1261" y="2013"/>
                  </a:lnTo>
                  <a:lnTo>
                    <a:pt x="1277" y="2038"/>
                  </a:lnTo>
                  <a:lnTo>
                    <a:pt x="1298" y="2062"/>
                  </a:lnTo>
                  <a:lnTo>
                    <a:pt x="1321" y="2082"/>
                  </a:lnTo>
                  <a:lnTo>
                    <a:pt x="1321" y="2083"/>
                  </a:lnTo>
                  <a:lnTo>
                    <a:pt x="1352" y="2103"/>
                  </a:lnTo>
                  <a:lnTo>
                    <a:pt x="1384" y="2118"/>
                  </a:lnTo>
                  <a:lnTo>
                    <a:pt x="1419" y="2130"/>
                  </a:lnTo>
                  <a:lnTo>
                    <a:pt x="1455" y="2138"/>
                  </a:lnTo>
                  <a:lnTo>
                    <a:pt x="1490" y="2143"/>
                  </a:lnTo>
                  <a:lnTo>
                    <a:pt x="1527" y="2145"/>
                  </a:lnTo>
                  <a:lnTo>
                    <a:pt x="1563" y="2145"/>
                  </a:lnTo>
                  <a:lnTo>
                    <a:pt x="1597" y="2143"/>
                  </a:lnTo>
                  <a:lnTo>
                    <a:pt x="1630" y="2138"/>
                  </a:lnTo>
                  <a:lnTo>
                    <a:pt x="1665" y="2130"/>
                  </a:lnTo>
                  <a:lnTo>
                    <a:pt x="1697" y="2117"/>
                  </a:lnTo>
                  <a:lnTo>
                    <a:pt x="1726" y="2100"/>
                  </a:lnTo>
                  <a:lnTo>
                    <a:pt x="1753" y="2080"/>
                  </a:lnTo>
                  <a:lnTo>
                    <a:pt x="1776" y="2057"/>
                  </a:lnTo>
                  <a:lnTo>
                    <a:pt x="1798" y="2030"/>
                  </a:lnTo>
                  <a:lnTo>
                    <a:pt x="1819" y="2003"/>
                  </a:lnTo>
                  <a:lnTo>
                    <a:pt x="1836" y="1972"/>
                  </a:lnTo>
                  <a:lnTo>
                    <a:pt x="1851" y="1939"/>
                  </a:lnTo>
                  <a:lnTo>
                    <a:pt x="1865" y="1906"/>
                  </a:lnTo>
                  <a:lnTo>
                    <a:pt x="1876" y="1871"/>
                  </a:lnTo>
                  <a:lnTo>
                    <a:pt x="1886" y="1837"/>
                  </a:lnTo>
                  <a:lnTo>
                    <a:pt x="1894" y="1802"/>
                  </a:lnTo>
                  <a:lnTo>
                    <a:pt x="1902" y="1767"/>
                  </a:lnTo>
                  <a:lnTo>
                    <a:pt x="1908" y="1732"/>
                  </a:lnTo>
                  <a:lnTo>
                    <a:pt x="1913" y="1699"/>
                  </a:lnTo>
                  <a:lnTo>
                    <a:pt x="1916" y="1667"/>
                  </a:lnTo>
                  <a:lnTo>
                    <a:pt x="1919" y="1637"/>
                  </a:lnTo>
                  <a:lnTo>
                    <a:pt x="1921" y="1608"/>
                  </a:lnTo>
                  <a:lnTo>
                    <a:pt x="1922" y="1583"/>
                  </a:lnTo>
                  <a:lnTo>
                    <a:pt x="1923" y="1560"/>
                  </a:lnTo>
                  <a:lnTo>
                    <a:pt x="1923" y="1540"/>
                  </a:lnTo>
                  <a:lnTo>
                    <a:pt x="1923" y="1524"/>
                  </a:lnTo>
                  <a:lnTo>
                    <a:pt x="1923" y="1512"/>
                  </a:lnTo>
                  <a:lnTo>
                    <a:pt x="1923" y="1504"/>
                  </a:lnTo>
                  <a:lnTo>
                    <a:pt x="1923" y="1501"/>
                  </a:lnTo>
                  <a:lnTo>
                    <a:pt x="1923" y="1499"/>
                  </a:lnTo>
                  <a:lnTo>
                    <a:pt x="1920" y="1043"/>
                  </a:lnTo>
                  <a:lnTo>
                    <a:pt x="1792" y="955"/>
                  </a:lnTo>
                  <a:lnTo>
                    <a:pt x="1781" y="943"/>
                  </a:lnTo>
                  <a:lnTo>
                    <a:pt x="1772" y="928"/>
                  </a:lnTo>
                  <a:lnTo>
                    <a:pt x="1769" y="912"/>
                  </a:lnTo>
                  <a:lnTo>
                    <a:pt x="1769" y="475"/>
                  </a:lnTo>
                  <a:lnTo>
                    <a:pt x="1772" y="458"/>
                  </a:lnTo>
                  <a:lnTo>
                    <a:pt x="1780" y="444"/>
                  </a:lnTo>
                  <a:lnTo>
                    <a:pt x="1791" y="432"/>
                  </a:lnTo>
                  <a:lnTo>
                    <a:pt x="1805" y="425"/>
                  </a:lnTo>
                  <a:lnTo>
                    <a:pt x="1822" y="422"/>
                  </a:lnTo>
                  <a:lnTo>
                    <a:pt x="1905" y="422"/>
                  </a:lnTo>
                  <a:lnTo>
                    <a:pt x="1905" y="252"/>
                  </a:lnTo>
                  <a:lnTo>
                    <a:pt x="1907" y="233"/>
                  </a:lnTo>
                  <a:lnTo>
                    <a:pt x="1915" y="215"/>
                  </a:lnTo>
                  <a:lnTo>
                    <a:pt x="1926" y="200"/>
                  </a:lnTo>
                  <a:lnTo>
                    <a:pt x="1941" y="189"/>
                  </a:lnTo>
                  <a:lnTo>
                    <a:pt x="1958" y="181"/>
                  </a:lnTo>
                  <a:lnTo>
                    <a:pt x="1977" y="178"/>
                  </a:lnTo>
                  <a:lnTo>
                    <a:pt x="2283" y="178"/>
                  </a:lnTo>
                  <a:lnTo>
                    <a:pt x="2283" y="91"/>
                  </a:lnTo>
                  <a:lnTo>
                    <a:pt x="2285" y="71"/>
                  </a:lnTo>
                  <a:lnTo>
                    <a:pt x="2292" y="51"/>
                  </a:lnTo>
                  <a:lnTo>
                    <a:pt x="2302" y="35"/>
                  </a:lnTo>
                  <a:lnTo>
                    <a:pt x="2317" y="21"/>
                  </a:lnTo>
                  <a:lnTo>
                    <a:pt x="2333" y="9"/>
                  </a:lnTo>
                  <a:lnTo>
                    <a:pt x="2353" y="3"/>
                  </a:lnTo>
                  <a:lnTo>
                    <a:pt x="23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39" name="Group 113"/>
          <p:cNvGrpSpPr/>
          <p:nvPr/>
        </p:nvGrpSpPr>
        <p:grpSpPr>
          <a:xfrm>
            <a:off x="6388156" y="3986891"/>
            <a:ext cx="346075" cy="533400"/>
            <a:chOff x="3578225" y="1927226"/>
            <a:chExt cx="346075" cy="533400"/>
          </a:xfrm>
          <a:solidFill>
            <a:srgbClr val="000000"/>
          </a:solidFill>
        </p:grpSpPr>
        <p:sp>
          <p:nvSpPr>
            <p:cNvPr id="940" name="Freeform 68"/>
            <p:cNvSpPr>
              <a:spLocks noEditPoints="1"/>
            </p:cNvSpPr>
            <p:nvPr/>
          </p:nvSpPr>
          <p:spPr bwMode="auto">
            <a:xfrm>
              <a:off x="3578225" y="1927226"/>
              <a:ext cx="346075" cy="533400"/>
            </a:xfrm>
            <a:custGeom>
              <a:avLst/>
              <a:gdLst>
                <a:gd name="T0" fmla="*/ 1183 w 2182"/>
                <a:gd name="T1" fmla="*/ 1599 h 3357"/>
                <a:gd name="T2" fmla="*/ 1159 w 2182"/>
                <a:gd name="T3" fmla="*/ 1746 h 3357"/>
                <a:gd name="T4" fmla="*/ 1017 w 2182"/>
                <a:gd name="T5" fmla="*/ 1781 h 3357"/>
                <a:gd name="T6" fmla="*/ 1329 w 2182"/>
                <a:gd name="T7" fmla="*/ 1942 h 3357"/>
                <a:gd name="T8" fmla="*/ 1070 w 2182"/>
                <a:gd name="T9" fmla="*/ 1370 h 3357"/>
                <a:gd name="T10" fmla="*/ 922 w 2182"/>
                <a:gd name="T11" fmla="*/ 1281 h 3357"/>
                <a:gd name="T12" fmla="*/ 861 w 2182"/>
                <a:gd name="T13" fmla="*/ 1244 h 3357"/>
                <a:gd name="T14" fmla="*/ 807 w 2182"/>
                <a:gd name="T15" fmla="*/ 1211 h 3357"/>
                <a:gd name="T16" fmla="*/ 1684 w 2182"/>
                <a:gd name="T17" fmla="*/ 1061 h 3357"/>
                <a:gd name="T18" fmla="*/ 1696 w 2182"/>
                <a:gd name="T19" fmla="*/ 1204 h 3357"/>
                <a:gd name="T20" fmla="*/ 1766 w 2182"/>
                <a:gd name="T21" fmla="*/ 1875 h 3357"/>
                <a:gd name="T22" fmla="*/ 1882 w 2182"/>
                <a:gd name="T23" fmla="*/ 1685 h 3357"/>
                <a:gd name="T24" fmla="*/ 1922 w 2182"/>
                <a:gd name="T25" fmla="*/ 1507 h 3357"/>
                <a:gd name="T26" fmla="*/ 1924 w 2182"/>
                <a:gd name="T27" fmla="*/ 1041 h 3357"/>
                <a:gd name="T28" fmla="*/ 1776 w 2182"/>
                <a:gd name="T29" fmla="*/ 457 h 3357"/>
                <a:gd name="T30" fmla="*/ 1899 w 2182"/>
                <a:gd name="T31" fmla="*/ 324 h 3357"/>
                <a:gd name="T32" fmla="*/ 1646 w 2182"/>
                <a:gd name="T33" fmla="*/ 35 h 3357"/>
                <a:gd name="T34" fmla="*/ 1992 w 2182"/>
                <a:gd name="T35" fmla="*/ 182 h 3357"/>
                <a:gd name="T36" fmla="*/ 2045 w 2182"/>
                <a:gd name="T37" fmla="*/ 421 h 3357"/>
                <a:gd name="T38" fmla="*/ 2182 w 2182"/>
                <a:gd name="T39" fmla="*/ 475 h 3357"/>
                <a:gd name="T40" fmla="*/ 2036 w 2182"/>
                <a:gd name="T41" fmla="*/ 1443 h 3357"/>
                <a:gd name="T42" fmla="*/ 2025 w 2182"/>
                <a:gd name="T43" fmla="*/ 1560 h 3357"/>
                <a:gd name="T44" fmla="*/ 1940 w 2182"/>
                <a:gd name="T45" fmla="*/ 1823 h 3357"/>
                <a:gd name="T46" fmla="*/ 1715 w 2182"/>
                <a:gd name="T47" fmla="*/ 2040 h 3357"/>
                <a:gd name="T48" fmla="*/ 1928 w 2182"/>
                <a:gd name="T49" fmla="*/ 3195 h 3357"/>
                <a:gd name="T50" fmla="*/ 1953 w 2182"/>
                <a:gd name="T51" fmla="*/ 3306 h 3357"/>
                <a:gd name="T52" fmla="*/ 1280 w 2182"/>
                <a:gd name="T53" fmla="*/ 3357 h 3357"/>
                <a:gd name="T54" fmla="*/ 1192 w 2182"/>
                <a:gd name="T55" fmla="*/ 3287 h 3357"/>
                <a:gd name="T56" fmla="*/ 1240 w 2182"/>
                <a:gd name="T57" fmla="*/ 3185 h 3357"/>
                <a:gd name="T58" fmla="*/ 1380 w 2182"/>
                <a:gd name="T59" fmla="*/ 2067 h 3357"/>
                <a:gd name="T60" fmla="*/ 1064 w 2182"/>
                <a:gd name="T61" fmla="*/ 1946 h 3357"/>
                <a:gd name="T62" fmla="*/ 819 w 2182"/>
                <a:gd name="T63" fmla="*/ 1726 h 3357"/>
                <a:gd name="T64" fmla="*/ 428 w 2182"/>
                <a:gd name="T65" fmla="*/ 1400 h 3357"/>
                <a:gd name="T66" fmla="*/ 294 w 2182"/>
                <a:gd name="T67" fmla="*/ 1329 h 3357"/>
                <a:gd name="T68" fmla="*/ 327 w 2182"/>
                <a:gd name="T69" fmla="*/ 1490 h 3357"/>
                <a:gd name="T70" fmla="*/ 449 w 2182"/>
                <a:gd name="T71" fmla="*/ 1576 h 3357"/>
                <a:gd name="T72" fmla="*/ 640 w 2182"/>
                <a:gd name="T73" fmla="*/ 1691 h 3357"/>
                <a:gd name="T74" fmla="*/ 822 w 2182"/>
                <a:gd name="T75" fmla="*/ 1801 h 3357"/>
                <a:gd name="T76" fmla="*/ 1037 w 2182"/>
                <a:gd name="T77" fmla="*/ 2370 h 3357"/>
                <a:gd name="T78" fmla="*/ 827 w 2182"/>
                <a:gd name="T79" fmla="*/ 3305 h 3357"/>
                <a:gd name="T80" fmla="*/ 674 w 2182"/>
                <a:gd name="T81" fmla="*/ 3354 h 3357"/>
                <a:gd name="T82" fmla="*/ 555 w 2182"/>
                <a:gd name="T83" fmla="*/ 3247 h 3357"/>
                <a:gd name="T84" fmla="*/ 456 w 2182"/>
                <a:gd name="T85" fmla="*/ 1882 h 3357"/>
                <a:gd name="T86" fmla="*/ 305 w 2182"/>
                <a:gd name="T87" fmla="*/ 3266 h 3357"/>
                <a:gd name="T88" fmla="*/ 175 w 2182"/>
                <a:gd name="T89" fmla="*/ 3356 h 3357"/>
                <a:gd name="T90" fmla="*/ 28 w 2182"/>
                <a:gd name="T91" fmla="*/ 3287 h 3357"/>
                <a:gd name="T92" fmla="*/ 211 w 2182"/>
                <a:gd name="T93" fmla="*/ 2404 h 3357"/>
                <a:gd name="T94" fmla="*/ 238 w 2182"/>
                <a:gd name="T95" fmla="*/ 709 h 3357"/>
                <a:gd name="T96" fmla="*/ 408 w 2182"/>
                <a:gd name="T97" fmla="*/ 640 h 3357"/>
                <a:gd name="T98" fmla="*/ 904 w 2182"/>
                <a:gd name="T99" fmla="*/ 740 h 3357"/>
                <a:gd name="T100" fmla="*/ 944 w 2182"/>
                <a:gd name="T101" fmla="*/ 973 h 3357"/>
                <a:gd name="T102" fmla="*/ 1250 w 2182"/>
                <a:gd name="T103" fmla="*/ 485 h 3357"/>
                <a:gd name="T104" fmla="*/ 1160 w 2182"/>
                <a:gd name="T105" fmla="*/ 535 h 3357"/>
                <a:gd name="T106" fmla="*/ 1107 w 2182"/>
                <a:gd name="T107" fmla="*/ 251 h 3357"/>
                <a:gd name="T108" fmla="*/ 1180 w 2182"/>
                <a:gd name="T109" fmla="*/ 179 h 3357"/>
                <a:gd name="T110" fmla="*/ 1519 w 2182"/>
                <a:gd name="T111" fmla="*/ 21 h 3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82" h="3357">
                  <a:moveTo>
                    <a:pt x="755" y="970"/>
                  </a:moveTo>
                  <a:lnTo>
                    <a:pt x="699" y="1280"/>
                  </a:lnTo>
                  <a:lnTo>
                    <a:pt x="1130" y="1541"/>
                  </a:lnTo>
                  <a:lnTo>
                    <a:pt x="1152" y="1557"/>
                  </a:lnTo>
                  <a:lnTo>
                    <a:pt x="1170" y="1577"/>
                  </a:lnTo>
                  <a:lnTo>
                    <a:pt x="1183" y="1599"/>
                  </a:lnTo>
                  <a:lnTo>
                    <a:pt x="1191" y="1624"/>
                  </a:lnTo>
                  <a:lnTo>
                    <a:pt x="1195" y="1648"/>
                  </a:lnTo>
                  <a:lnTo>
                    <a:pt x="1194" y="1675"/>
                  </a:lnTo>
                  <a:lnTo>
                    <a:pt x="1188" y="1700"/>
                  </a:lnTo>
                  <a:lnTo>
                    <a:pt x="1176" y="1724"/>
                  </a:lnTo>
                  <a:lnTo>
                    <a:pt x="1159" y="1746"/>
                  </a:lnTo>
                  <a:lnTo>
                    <a:pt x="1140" y="1763"/>
                  </a:lnTo>
                  <a:lnTo>
                    <a:pt x="1118" y="1776"/>
                  </a:lnTo>
                  <a:lnTo>
                    <a:pt x="1093" y="1785"/>
                  </a:lnTo>
                  <a:lnTo>
                    <a:pt x="1069" y="1789"/>
                  </a:lnTo>
                  <a:lnTo>
                    <a:pt x="1043" y="1788"/>
                  </a:lnTo>
                  <a:lnTo>
                    <a:pt x="1017" y="1781"/>
                  </a:lnTo>
                  <a:lnTo>
                    <a:pt x="1063" y="1815"/>
                  </a:lnTo>
                  <a:lnTo>
                    <a:pt x="1113" y="1848"/>
                  </a:lnTo>
                  <a:lnTo>
                    <a:pt x="1168" y="1879"/>
                  </a:lnTo>
                  <a:lnTo>
                    <a:pt x="1221" y="1903"/>
                  </a:lnTo>
                  <a:lnTo>
                    <a:pt x="1274" y="1925"/>
                  </a:lnTo>
                  <a:lnTo>
                    <a:pt x="1329" y="1942"/>
                  </a:lnTo>
                  <a:lnTo>
                    <a:pt x="1382" y="1956"/>
                  </a:lnTo>
                  <a:lnTo>
                    <a:pt x="1435" y="1965"/>
                  </a:lnTo>
                  <a:lnTo>
                    <a:pt x="1485" y="1971"/>
                  </a:lnTo>
                  <a:lnTo>
                    <a:pt x="1485" y="1302"/>
                  </a:lnTo>
                  <a:lnTo>
                    <a:pt x="1109" y="1393"/>
                  </a:lnTo>
                  <a:lnTo>
                    <a:pt x="1070" y="1370"/>
                  </a:lnTo>
                  <a:lnTo>
                    <a:pt x="1036" y="1349"/>
                  </a:lnTo>
                  <a:lnTo>
                    <a:pt x="1006" y="1331"/>
                  </a:lnTo>
                  <a:lnTo>
                    <a:pt x="979" y="1315"/>
                  </a:lnTo>
                  <a:lnTo>
                    <a:pt x="958" y="1302"/>
                  </a:lnTo>
                  <a:lnTo>
                    <a:pt x="938" y="1290"/>
                  </a:lnTo>
                  <a:lnTo>
                    <a:pt x="922" y="1281"/>
                  </a:lnTo>
                  <a:lnTo>
                    <a:pt x="907" y="1271"/>
                  </a:lnTo>
                  <a:lnTo>
                    <a:pt x="896" y="1264"/>
                  </a:lnTo>
                  <a:lnTo>
                    <a:pt x="886" y="1258"/>
                  </a:lnTo>
                  <a:lnTo>
                    <a:pt x="877" y="1253"/>
                  </a:lnTo>
                  <a:lnTo>
                    <a:pt x="868" y="1248"/>
                  </a:lnTo>
                  <a:lnTo>
                    <a:pt x="861" y="1244"/>
                  </a:lnTo>
                  <a:lnTo>
                    <a:pt x="854" y="1240"/>
                  </a:lnTo>
                  <a:lnTo>
                    <a:pt x="846" y="1235"/>
                  </a:lnTo>
                  <a:lnTo>
                    <a:pt x="838" y="1229"/>
                  </a:lnTo>
                  <a:lnTo>
                    <a:pt x="829" y="1224"/>
                  </a:lnTo>
                  <a:lnTo>
                    <a:pt x="819" y="1218"/>
                  </a:lnTo>
                  <a:lnTo>
                    <a:pt x="807" y="1211"/>
                  </a:lnTo>
                  <a:lnTo>
                    <a:pt x="792" y="1203"/>
                  </a:lnTo>
                  <a:lnTo>
                    <a:pt x="776" y="1193"/>
                  </a:lnTo>
                  <a:lnTo>
                    <a:pt x="755" y="970"/>
                  </a:lnTo>
                  <a:close/>
                  <a:moveTo>
                    <a:pt x="1667" y="324"/>
                  </a:moveTo>
                  <a:lnTo>
                    <a:pt x="1667" y="1042"/>
                  </a:lnTo>
                  <a:lnTo>
                    <a:pt x="1684" y="1061"/>
                  </a:lnTo>
                  <a:lnTo>
                    <a:pt x="1699" y="1084"/>
                  </a:lnTo>
                  <a:lnTo>
                    <a:pt x="1708" y="1110"/>
                  </a:lnTo>
                  <a:lnTo>
                    <a:pt x="1711" y="1134"/>
                  </a:lnTo>
                  <a:lnTo>
                    <a:pt x="1710" y="1159"/>
                  </a:lnTo>
                  <a:lnTo>
                    <a:pt x="1705" y="1182"/>
                  </a:lnTo>
                  <a:lnTo>
                    <a:pt x="1696" y="1204"/>
                  </a:lnTo>
                  <a:lnTo>
                    <a:pt x="1683" y="1223"/>
                  </a:lnTo>
                  <a:lnTo>
                    <a:pt x="1667" y="1241"/>
                  </a:lnTo>
                  <a:lnTo>
                    <a:pt x="1667" y="1942"/>
                  </a:lnTo>
                  <a:lnTo>
                    <a:pt x="1704" y="1923"/>
                  </a:lnTo>
                  <a:lnTo>
                    <a:pt x="1737" y="1900"/>
                  </a:lnTo>
                  <a:lnTo>
                    <a:pt x="1766" y="1875"/>
                  </a:lnTo>
                  <a:lnTo>
                    <a:pt x="1792" y="1847"/>
                  </a:lnTo>
                  <a:lnTo>
                    <a:pt x="1816" y="1816"/>
                  </a:lnTo>
                  <a:lnTo>
                    <a:pt x="1836" y="1785"/>
                  </a:lnTo>
                  <a:lnTo>
                    <a:pt x="1854" y="1752"/>
                  </a:lnTo>
                  <a:lnTo>
                    <a:pt x="1869" y="1719"/>
                  </a:lnTo>
                  <a:lnTo>
                    <a:pt x="1882" y="1685"/>
                  </a:lnTo>
                  <a:lnTo>
                    <a:pt x="1893" y="1651"/>
                  </a:lnTo>
                  <a:lnTo>
                    <a:pt x="1901" y="1619"/>
                  </a:lnTo>
                  <a:lnTo>
                    <a:pt x="1908" y="1588"/>
                  </a:lnTo>
                  <a:lnTo>
                    <a:pt x="1915" y="1558"/>
                  </a:lnTo>
                  <a:lnTo>
                    <a:pt x="1919" y="1532"/>
                  </a:lnTo>
                  <a:lnTo>
                    <a:pt x="1922" y="1507"/>
                  </a:lnTo>
                  <a:lnTo>
                    <a:pt x="1924" y="1485"/>
                  </a:lnTo>
                  <a:lnTo>
                    <a:pt x="1925" y="1468"/>
                  </a:lnTo>
                  <a:lnTo>
                    <a:pt x="1926" y="1456"/>
                  </a:lnTo>
                  <a:lnTo>
                    <a:pt x="1926" y="1447"/>
                  </a:lnTo>
                  <a:lnTo>
                    <a:pt x="1926" y="1443"/>
                  </a:lnTo>
                  <a:lnTo>
                    <a:pt x="1924" y="1041"/>
                  </a:lnTo>
                  <a:lnTo>
                    <a:pt x="1795" y="953"/>
                  </a:lnTo>
                  <a:lnTo>
                    <a:pt x="1783" y="941"/>
                  </a:lnTo>
                  <a:lnTo>
                    <a:pt x="1776" y="926"/>
                  </a:lnTo>
                  <a:lnTo>
                    <a:pt x="1773" y="910"/>
                  </a:lnTo>
                  <a:lnTo>
                    <a:pt x="1773" y="475"/>
                  </a:lnTo>
                  <a:lnTo>
                    <a:pt x="1776" y="457"/>
                  </a:lnTo>
                  <a:lnTo>
                    <a:pt x="1783" y="443"/>
                  </a:lnTo>
                  <a:lnTo>
                    <a:pt x="1794" y="432"/>
                  </a:lnTo>
                  <a:lnTo>
                    <a:pt x="1809" y="424"/>
                  </a:lnTo>
                  <a:lnTo>
                    <a:pt x="1825" y="422"/>
                  </a:lnTo>
                  <a:lnTo>
                    <a:pt x="1899" y="422"/>
                  </a:lnTo>
                  <a:lnTo>
                    <a:pt x="1899" y="324"/>
                  </a:lnTo>
                  <a:lnTo>
                    <a:pt x="1667" y="324"/>
                  </a:lnTo>
                  <a:close/>
                  <a:moveTo>
                    <a:pt x="1575" y="0"/>
                  </a:moveTo>
                  <a:lnTo>
                    <a:pt x="1597" y="3"/>
                  </a:lnTo>
                  <a:lnTo>
                    <a:pt x="1616" y="10"/>
                  </a:lnTo>
                  <a:lnTo>
                    <a:pt x="1633" y="21"/>
                  </a:lnTo>
                  <a:lnTo>
                    <a:pt x="1646" y="35"/>
                  </a:lnTo>
                  <a:lnTo>
                    <a:pt x="1658" y="52"/>
                  </a:lnTo>
                  <a:lnTo>
                    <a:pt x="1665" y="71"/>
                  </a:lnTo>
                  <a:lnTo>
                    <a:pt x="1667" y="91"/>
                  </a:lnTo>
                  <a:lnTo>
                    <a:pt x="1667" y="179"/>
                  </a:lnTo>
                  <a:lnTo>
                    <a:pt x="1972" y="179"/>
                  </a:lnTo>
                  <a:lnTo>
                    <a:pt x="1992" y="182"/>
                  </a:lnTo>
                  <a:lnTo>
                    <a:pt x="2009" y="189"/>
                  </a:lnTo>
                  <a:lnTo>
                    <a:pt x="2024" y="200"/>
                  </a:lnTo>
                  <a:lnTo>
                    <a:pt x="2035" y="214"/>
                  </a:lnTo>
                  <a:lnTo>
                    <a:pt x="2042" y="232"/>
                  </a:lnTo>
                  <a:lnTo>
                    <a:pt x="2045" y="251"/>
                  </a:lnTo>
                  <a:lnTo>
                    <a:pt x="2045" y="421"/>
                  </a:lnTo>
                  <a:lnTo>
                    <a:pt x="2129" y="421"/>
                  </a:lnTo>
                  <a:lnTo>
                    <a:pt x="2146" y="424"/>
                  </a:lnTo>
                  <a:lnTo>
                    <a:pt x="2160" y="432"/>
                  </a:lnTo>
                  <a:lnTo>
                    <a:pt x="2172" y="443"/>
                  </a:lnTo>
                  <a:lnTo>
                    <a:pt x="2179" y="457"/>
                  </a:lnTo>
                  <a:lnTo>
                    <a:pt x="2182" y="475"/>
                  </a:lnTo>
                  <a:lnTo>
                    <a:pt x="2182" y="910"/>
                  </a:lnTo>
                  <a:lnTo>
                    <a:pt x="2179" y="926"/>
                  </a:lnTo>
                  <a:lnTo>
                    <a:pt x="2170" y="941"/>
                  </a:lnTo>
                  <a:lnTo>
                    <a:pt x="2159" y="953"/>
                  </a:lnTo>
                  <a:lnTo>
                    <a:pt x="2033" y="1039"/>
                  </a:lnTo>
                  <a:lnTo>
                    <a:pt x="2036" y="1443"/>
                  </a:lnTo>
                  <a:lnTo>
                    <a:pt x="2035" y="1449"/>
                  </a:lnTo>
                  <a:lnTo>
                    <a:pt x="2035" y="1460"/>
                  </a:lnTo>
                  <a:lnTo>
                    <a:pt x="2034" y="1477"/>
                  </a:lnTo>
                  <a:lnTo>
                    <a:pt x="2032" y="1501"/>
                  </a:lnTo>
                  <a:lnTo>
                    <a:pt x="2030" y="1529"/>
                  </a:lnTo>
                  <a:lnTo>
                    <a:pt x="2025" y="1560"/>
                  </a:lnTo>
                  <a:lnTo>
                    <a:pt x="2018" y="1595"/>
                  </a:lnTo>
                  <a:lnTo>
                    <a:pt x="2011" y="1633"/>
                  </a:lnTo>
                  <a:lnTo>
                    <a:pt x="2001" y="1673"/>
                  </a:lnTo>
                  <a:lnTo>
                    <a:pt x="1988" y="1714"/>
                  </a:lnTo>
                  <a:lnTo>
                    <a:pt x="1966" y="1771"/>
                  </a:lnTo>
                  <a:lnTo>
                    <a:pt x="1940" y="1823"/>
                  </a:lnTo>
                  <a:lnTo>
                    <a:pt x="1910" y="1872"/>
                  </a:lnTo>
                  <a:lnTo>
                    <a:pt x="1878" y="1915"/>
                  </a:lnTo>
                  <a:lnTo>
                    <a:pt x="1843" y="1954"/>
                  </a:lnTo>
                  <a:lnTo>
                    <a:pt x="1803" y="1987"/>
                  </a:lnTo>
                  <a:lnTo>
                    <a:pt x="1760" y="2016"/>
                  </a:lnTo>
                  <a:lnTo>
                    <a:pt x="1715" y="2040"/>
                  </a:lnTo>
                  <a:lnTo>
                    <a:pt x="1667" y="2058"/>
                  </a:lnTo>
                  <a:lnTo>
                    <a:pt x="1667" y="3175"/>
                  </a:lnTo>
                  <a:lnTo>
                    <a:pt x="1870" y="3175"/>
                  </a:lnTo>
                  <a:lnTo>
                    <a:pt x="1892" y="3178"/>
                  </a:lnTo>
                  <a:lnTo>
                    <a:pt x="1910" y="3185"/>
                  </a:lnTo>
                  <a:lnTo>
                    <a:pt x="1928" y="3195"/>
                  </a:lnTo>
                  <a:lnTo>
                    <a:pt x="1941" y="3209"/>
                  </a:lnTo>
                  <a:lnTo>
                    <a:pt x="1953" y="3227"/>
                  </a:lnTo>
                  <a:lnTo>
                    <a:pt x="1960" y="3245"/>
                  </a:lnTo>
                  <a:lnTo>
                    <a:pt x="1962" y="3266"/>
                  </a:lnTo>
                  <a:lnTo>
                    <a:pt x="1960" y="3287"/>
                  </a:lnTo>
                  <a:lnTo>
                    <a:pt x="1953" y="3306"/>
                  </a:lnTo>
                  <a:lnTo>
                    <a:pt x="1941" y="3323"/>
                  </a:lnTo>
                  <a:lnTo>
                    <a:pt x="1928" y="3337"/>
                  </a:lnTo>
                  <a:lnTo>
                    <a:pt x="1910" y="3348"/>
                  </a:lnTo>
                  <a:lnTo>
                    <a:pt x="1892" y="3355"/>
                  </a:lnTo>
                  <a:lnTo>
                    <a:pt x="1870" y="3357"/>
                  </a:lnTo>
                  <a:lnTo>
                    <a:pt x="1280" y="3357"/>
                  </a:lnTo>
                  <a:lnTo>
                    <a:pt x="1260" y="3355"/>
                  </a:lnTo>
                  <a:lnTo>
                    <a:pt x="1240" y="3348"/>
                  </a:lnTo>
                  <a:lnTo>
                    <a:pt x="1224" y="3337"/>
                  </a:lnTo>
                  <a:lnTo>
                    <a:pt x="1210" y="3323"/>
                  </a:lnTo>
                  <a:lnTo>
                    <a:pt x="1199" y="3306"/>
                  </a:lnTo>
                  <a:lnTo>
                    <a:pt x="1192" y="3287"/>
                  </a:lnTo>
                  <a:lnTo>
                    <a:pt x="1190" y="3266"/>
                  </a:lnTo>
                  <a:lnTo>
                    <a:pt x="1192" y="3245"/>
                  </a:lnTo>
                  <a:lnTo>
                    <a:pt x="1199" y="3227"/>
                  </a:lnTo>
                  <a:lnTo>
                    <a:pt x="1210" y="3209"/>
                  </a:lnTo>
                  <a:lnTo>
                    <a:pt x="1224" y="3195"/>
                  </a:lnTo>
                  <a:lnTo>
                    <a:pt x="1240" y="3185"/>
                  </a:lnTo>
                  <a:lnTo>
                    <a:pt x="1260" y="3178"/>
                  </a:lnTo>
                  <a:lnTo>
                    <a:pt x="1280" y="3175"/>
                  </a:lnTo>
                  <a:lnTo>
                    <a:pt x="1485" y="3175"/>
                  </a:lnTo>
                  <a:lnTo>
                    <a:pt x="1485" y="2080"/>
                  </a:lnTo>
                  <a:lnTo>
                    <a:pt x="1434" y="2075"/>
                  </a:lnTo>
                  <a:lnTo>
                    <a:pt x="1380" y="2067"/>
                  </a:lnTo>
                  <a:lnTo>
                    <a:pt x="1327" y="2055"/>
                  </a:lnTo>
                  <a:lnTo>
                    <a:pt x="1273" y="2040"/>
                  </a:lnTo>
                  <a:lnTo>
                    <a:pt x="1219" y="2021"/>
                  </a:lnTo>
                  <a:lnTo>
                    <a:pt x="1166" y="2000"/>
                  </a:lnTo>
                  <a:lnTo>
                    <a:pt x="1114" y="1974"/>
                  </a:lnTo>
                  <a:lnTo>
                    <a:pt x="1064" y="1946"/>
                  </a:lnTo>
                  <a:lnTo>
                    <a:pt x="1015" y="1916"/>
                  </a:lnTo>
                  <a:lnTo>
                    <a:pt x="969" y="1883"/>
                  </a:lnTo>
                  <a:lnTo>
                    <a:pt x="926" y="1847"/>
                  </a:lnTo>
                  <a:lnTo>
                    <a:pt x="887" y="1809"/>
                  </a:lnTo>
                  <a:lnTo>
                    <a:pt x="851" y="1768"/>
                  </a:lnTo>
                  <a:lnTo>
                    <a:pt x="819" y="1726"/>
                  </a:lnTo>
                  <a:lnTo>
                    <a:pt x="792" y="1682"/>
                  </a:lnTo>
                  <a:lnTo>
                    <a:pt x="772" y="1636"/>
                  </a:lnTo>
                  <a:lnTo>
                    <a:pt x="480" y="1460"/>
                  </a:lnTo>
                  <a:lnTo>
                    <a:pt x="458" y="1443"/>
                  </a:lnTo>
                  <a:lnTo>
                    <a:pt x="441" y="1423"/>
                  </a:lnTo>
                  <a:lnTo>
                    <a:pt x="428" y="1400"/>
                  </a:lnTo>
                  <a:lnTo>
                    <a:pt x="419" y="1375"/>
                  </a:lnTo>
                  <a:lnTo>
                    <a:pt x="416" y="1349"/>
                  </a:lnTo>
                  <a:lnTo>
                    <a:pt x="418" y="1322"/>
                  </a:lnTo>
                  <a:lnTo>
                    <a:pt x="492" y="922"/>
                  </a:lnTo>
                  <a:lnTo>
                    <a:pt x="305" y="1301"/>
                  </a:lnTo>
                  <a:lnTo>
                    <a:pt x="294" y="1329"/>
                  </a:lnTo>
                  <a:lnTo>
                    <a:pt x="289" y="1356"/>
                  </a:lnTo>
                  <a:lnTo>
                    <a:pt x="288" y="1385"/>
                  </a:lnTo>
                  <a:lnTo>
                    <a:pt x="291" y="1413"/>
                  </a:lnTo>
                  <a:lnTo>
                    <a:pt x="299" y="1440"/>
                  </a:lnTo>
                  <a:lnTo>
                    <a:pt x="310" y="1466"/>
                  </a:lnTo>
                  <a:lnTo>
                    <a:pt x="327" y="1490"/>
                  </a:lnTo>
                  <a:lnTo>
                    <a:pt x="347" y="1511"/>
                  </a:lnTo>
                  <a:lnTo>
                    <a:pt x="372" y="1529"/>
                  </a:lnTo>
                  <a:lnTo>
                    <a:pt x="385" y="1537"/>
                  </a:lnTo>
                  <a:lnTo>
                    <a:pt x="403" y="1547"/>
                  </a:lnTo>
                  <a:lnTo>
                    <a:pt x="424" y="1560"/>
                  </a:lnTo>
                  <a:lnTo>
                    <a:pt x="449" y="1576"/>
                  </a:lnTo>
                  <a:lnTo>
                    <a:pt x="477" y="1592"/>
                  </a:lnTo>
                  <a:lnTo>
                    <a:pt x="508" y="1610"/>
                  </a:lnTo>
                  <a:lnTo>
                    <a:pt x="540" y="1630"/>
                  </a:lnTo>
                  <a:lnTo>
                    <a:pt x="572" y="1649"/>
                  </a:lnTo>
                  <a:lnTo>
                    <a:pt x="606" y="1670"/>
                  </a:lnTo>
                  <a:lnTo>
                    <a:pt x="640" y="1691"/>
                  </a:lnTo>
                  <a:lnTo>
                    <a:pt x="674" y="1712"/>
                  </a:lnTo>
                  <a:lnTo>
                    <a:pt x="707" y="1731"/>
                  </a:lnTo>
                  <a:lnTo>
                    <a:pt x="739" y="1751"/>
                  </a:lnTo>
                  <a:lnTo>
                    <a:pt x="770" y="1769"/>
                  </a:lnTo>
                  <a:lnTo>
                    <a:pt x="796" y="1786"/>
                  </a:lnTo>
                  <a:lnTo>
                    <a:pt x="822" y="1801"/>
                  </a:lnTo>
                  <a:lnTo>
                    <a:pt x="843" y="1813"/>
                  </a:lnTo>
                  <a:lnTo>
                    <a:pt x="860" y="1825"/>
                  </a:lnTo>
                  <a:lnTo>
                    <a:pt x="874" y="1832"/>
                  </a:lnTo>
                  <a:lnTo>
                    <a:pt x="867" y="1903"/>
                  </a:lnTo>
                  <a:lnTo>
                    <a:pt x="1029" y="2342"/>
                  </a:lnTo>
                  <a:lnTo>
                    <a:pt x="1037" y="2370"/>
                  </a:lnTo>
                  <a:lnTo>
                    <a:pt x="1039" y="2400"/>
                  </a:lnTo>
                  <a:lnTo>
                    <a:pt x="1035" y="2430"/>
                  </a:lnTo>
                  <a:lnTo>
                    <a:pt x="865" y="3230"/>
                  </a:lnTo>
                  <a:lnTo>
                    <a:pt x="857" y="3257"/>
                  </a:lnTo>
                  <a:lnTo>
                    <a:pt x="844" y="3282"/>
                  </a:lnTo>
                  <a:lnTo>
                    <a:pt x="827" y="3305"/>
                  </a:lnTo>
                  <a:lnTo>
                    <a:pt x="807" y="3323"/>
                  </a:lnTo>
                  <a:lnTo>
                    <a:pt x="784" y="3337"/>
                  </a:lnTo>
                  <a:lnTo>
                    <a:pt x="758" y="3349"/>
                  </a:lnTo>
                  <a:lnTo>
                    <a:pt x="732" y="3355"/>
                  </a:lnTo>
                  <a:lnTo>
                    <a:pt x="704" y="3357"/>
                  </a:lnTo>
                  <a:lnTo>
                    <a:pt x="674" y="3354"/>
                  </a:lnTo>
                  <a:lnTo>
                    <a:pt x="646" y="3344"/>
                  </a:lnTo>
                  <a:lnTo>
                    <a:pt x="622" y="3332"/>
                  </a:lnTo>
                  <a:lnTo>
                    <a:pt x="600" y="3315"/>
                  </a:lnTo>
                  <a:lnTo>
                    <a:pt x="581" y="3295"/>
                  </a:lnTo>
                  <a:lnTo>
                    <a:pt x="566" y="3272"/>
                  </a:lnTo>
                  <a:lnTo>
                    <a:pt x="555" y="3247"/>
                  </a:lnTo>
                  <a:lnTo>
                    <a:pt x="549" y="3221"/>
                  </a:lnTo>
                  <a:lnTo>
                    <a:pt x="547" y="3192"/>
                  </a:lnTo>
                  <a:lnTo>
                    <a:pt x="551" y="3163"/>
                  </a:lnTo>
                  <a:lnTo>
                    <a:pt x="711" y="2408"/>
                  </a:lnTo>
                  <a:lnTo>
                    <a:pt x="519" y="1887"/>
                  </a:lnTo>
                  <a:lnTo>
                    <a:pt x="456" y="1882"/>
                  </a:lnTo>
                  <a:lnTo>
                    <a:pt x="534" y="2390"/>
                  </a:lnTo>
                  <a:lnTo>
                    <a:pt x="536" y="2412"/>
                  </a:lnTo>
                  <a:lnTo>
                    <a:pt x="535" y="2434"/>
                  </a:lnTo>
                  <a:lnTo>
                    <a:pt x="530" y="2456"/>
                  </a:lnTo>
                  <a:lnTo>
                    <a:pt x="315" y="3239"/>
                  </a:lnTo>
                  <a:lnTo>
                    <a:pt x="305" y="3266"/>
                  </a:lnTo>
                  <a:lnTo>
                    <a:pt x="291" y="3290"/>
                  </a:lnTo>
                  <a:lnTo>
                    <a:pt x="272" y="3311"/>
                  </a:lnTo>
                  <a:lnTo>
                    <a:pt x="252" y="3328"/>
                  </a:lnTo>
                  <a:lnTo>
                    <a:pt x="227" y="3342"/>
                  </a:lnTo>
                  <a:lnTo>
                    <a:pt x="201" y="3352"/>
                  </a:lnTo>
                  <a:lnTo>
                    <a:pt x="175" y="3356"/>
                  </a:lnTo>
                  <a:lnTo>
                    <a:pt x="146" y="3356"/>
                  </a:lnTo>
                  <a:lnTo>
                    <a:pt x="117" y="3351"/>
                  </a:lnTo>
                  <a:lnTo>
                    <a:pt x="90" y="3341"/>
                  </a:lnTo>
                  <a:lnTo>
                    <a:pt x="66" y="3327"/>
                  </a:lnTo>
                  <a:lnTo>
                    <a:pt x="45" y="3309"/>
                  </a:lnTo>
                  <a:lnTo>
                    <a:pt x="28" y="3287"/>
                  </a:lnTo>
                  <a:lnTo>
                    <a:pt x="14" y="3264"/>
                  </a:lnTo>
                  <a:lnTo>
                    <a:pt x="5" y="3238"/>
                  </a:lnTo>
                  <a:lnTo>
                    <a:pt x="0" y="3210"/>
                  </a:lnTo>
                  <a:lnTo>
                    <a:pt x="0" y="3183"/>
                  </a:lnTo>
                  <a:lnTo>
                    <a:pt x="5" y="3154"/>
                  </a:lnTo>
                  <a:lnTo>
                    <a:pt x="211" y="2404"/>
                  </a:lnTo>
                  <a:lnTo>
                    <a:pt x="126" y="1855"/>
                  </a:lnTo>
                  <a:lnTo>
                    <a:pt x="190" y="824"/>
                  </a:lnTo>
                  <a:lnTo>
                    <a:pt x="195" y="792"/>
                  </a:lnTo>
                  <a:lnTo>
                    <a:pt x="206" y="761"/>
                  </a:lnTo>
                  <a:lnTo>
                    <a:pt x="220" y="734"/>
                  </a:lnTo>
                  <a:lnTo>
                    <a:pt x="238" y="709"/>
                  </a:lnTo>
                  <a:lnTo>
                    <a:pt x="261" y="688"/>
                  </a:lnTo>
                  <a:lnTo>
                    <a:pt x="286" y="669"/>
                  </a:lnTo>
                  <a:lnTo>
                    <a:pt x="313" y="655"/>
                  </a:lnTo>
                  <a:lnTo>
                    <a:pt x="343" y="645"/>
                  </a:lnTo>
                  <a:lnTo>
                    <a:pt x="375" y="639"/>
                  </a:lnTo>
                  <a:lnTo>
                    <a:pt x="408" y="640"/>
                  </a:lnTo>
                  <a:lnTo>
                    <a:pt x="767" y="669"/>
                  </a:lnTo>
                  <a:lnTo>
                    <a:pt x="800" y="674"/>
                  </a:lnTo>
                  <a:lnTo>
                    <a:pt x="829" y="685"/>
                  </a:lnTo>
                  <a:lnTo>
                    <a:pt x="858" y="699"/>
                  </a:lnTo>
                  <a:lnTo>
                    <a:pt x="883" y="718"/>
                  </a:lnTo>
                  <a:lnTo>
                    <a:pt x="904" y="740"/>
                  </a:lnTo>
                  <a:lnTo>
                    <a:pt x="923" y="764"/>
                  </a:lnTo>
                  <a:lnTo>
                    <a:pt x="937" y="792"/>
                  </a:lnTo>
                  <a:lnTo>
                    <a:pt x="946" y="822"/>
                  </a:lnTo>
                  <a:lnTo>
                    <a:pt x="952" y="854"/>
                  </a:lnTo>
                  <a:lnTo>
                    <a:pt x="952" y="886"/>
                  </a:lnTo>
                  <a:lnTo>
                    <a:pt x="944" y="973"/>
                  </a:lnTo>
                  <a:lnTo>
                    <a:pt x="1054" y="1131"/>
                  </a:lnTo>
                  <a:lnTo>
                    <a:pt x="1485" y="1027"/>
                  </a:lnTo>
                  <a:lnTo>
                    <a:pt x="1485" y="324"/>
                  </a:lnTo>
                  <a:lnTo>
                    <a:pt x="1252" y="324"/>
                  </a:lnTo>
                  <a:lnTo>
                    <a:pt x="1252" y="465"/>
                  </a:lnTo>
                  <a:lnTo>
                    <a:pt x="1250" y="485"/>
                  </a:lnTo>
                  <a:lnTo>
                    <a:pt x="1242" y="502"/>
                  </a:lnTo>
                  <a:lnTo>
                    <a:pt x="1231" y="517"/>
                  </a:lnTo>
                  <a:lnTo>
                    <a:pt x="1216" y="528"/>
                  </a:lnTo>
                  <a:lnTo>
                    <a:pt x="1198" y="535"/>
                  </a:lnTo>
                  <a:lnTo>
                    <a:pt x="1180" y="538"/>
                  </a:lnTo>
                  <a:lnTo>
                    <a:pt x="1160" y="535"/>
                  </a:lnTo>
                  <a:lnTo>
                    <a:pt x="1143" y="528"/>
                  </a:lnTo>
                  <a:lnTo>
                    <a:pt x="1127" y="517"/>
                  </a:lnTo>
                  <a:lnTo>
                    <a:pt x="1116" y="502"/>
                  </a:lnTo>
                  <a:lnTo>
                    <a:pt x="1109" y="485"/>
                  </a:lnTo>
                  <a:lnTo>
                    <a:pt x="1107" y="465"/>
                  </a:lnTo>
                  <a:lnTo>
                    <a:pt x="1107" y="251"/>
                  </a:lnTo>
                  <a:lnTo>
                    <a:pt x="1109" y="232"/>
                  </a:lnTo>
                  <a:lnTo>
                    <a:pt x="1116" y="214"/>
                  </a:lnTo>
                  <a:lnTo>
                    <a:pt x="1127" y="200"/>
                  </a:lnTo>
                  <a:lnTo>
                    <a:pt x="1143" y="189"/>
                  </a:lnTo>
                  <a:lnTo>
                    <a:pt x="1160" y="182"/>
                  </a:lnTo>
                  <a:lnTo>
                    <a:pt x="1180" y="179"/>
                  </a:lnTo>
                  <a:lnTo>
                    <a:pt x="1485" y="179"/>
                  </a:lnTo>
                  <a:lnTo>
                    <a:pt x="1485" y="91"/>
                  </a:lnTo>
                  <a:lnTo>
                    <a:pt x="1487" y="71"/>
                  </a:lnTo>
                  <a:lnTo>
                    <a:pt x="1494" y="52"/>
                  </a:lnTo>
                  <a:lnTo>
                    <a:pt x="1505" y="35"/>
                  </a:lnTo>
                  <a:lnTo>
                    <a:pt x="1519" y="21"/>
                  </a:lnTo>
                  <a:lnTo>
                    <a:pt x="1535" y="10"/>
                  </a:lnTo>
                  <a:lnTo>
                    <a:pt x="1555" y="3"/>
                  </a:lnTo>
                  <a:lnTo>
                    <a:pt x="15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69"/>
            <p:cNvSpPr>
              <a:spLocks/>
            </p:cNvSpPr>
            <p:nvPr/>
          </p:nvSpPr>
          <p:spPr bwMode="auto">
            <a:xfrm>
              <a:off x="3646488" y="1927226"/>
              <a:ext cx="87313" cy="87313"/>
            </a:xfrm>
            <a:custGeom>
              <a:avLst/>
              <a:gdLst>
                <a:gd name="T0" fmla="*/ 277 w 552"/>
                <a:gd name="T1" fmla="*/ 0 h 550"/>
                <a:gd name="T2" fmla="*/ 318 w 552"/>
                <a:gd name="T3" fmla="*/ 3 h 550"/>
                <a:gd name="T4" fmla="*/ 356 w 552"/>
                <a:gd name="T5" fmla="*/ 12 h 550"/>
                <a:gd name="T6" fmla="*/ 393 w 552"/>
                <a:gd name="T7" fmla="*/ 26 h 550"/>
                <a:gd name="T8" fmla="*/ 427 w 552"/>
                <a:gd name="T9" fmla="*/ 44 h 550"/>
                <a:gd name="T10" fmla="*/ 458 w 552"/>
                <a:gd name="T11" fmla="*/ 68 h 550"/>
                <a:gd name="T12" fmla="*/ 486 w 552"/>
                <a:gd name="T13" fmla="*/ 95 h 550"/>
                <a:gd name="T14" fmla="*/ 508 w 552"/>
                <a:gd name="T15" fmla="*/ 125 h 550"/>
                <a:gd name="T16" fmla="*/ 527 w 552"/>
                <a:gd name="T17" fmla="*/ 159 h 550"/>
                <a:gd name="T18" fmla="*/ 541 w 552"/>
                <a:gd name="T19" fmla="*/ 196 h 550"/>
                <a:gd name="T20" fmla="*/ 549 w 552"/>
                <a:gd name="T21" fmla="*/ 235 h 550"/>
                <a:gd name="T22" fmla="*/ 552 w 552"/>
                <a:gd name="T23" fmla="*/ 276 h 550"/>
                <a:gd name="T24" fmla="*/ 549 w 552"/>
                <a:gd name="T25" fmla="*/ 316 h 550"/>
                <a:gd name="T26" fmla="*/ 541 w 552"/>
                <a:gd name="T27" fmla="*/ 355 h 550"/>
                <a:gd name="T28" fmla="*/ 527 w 552"/>
                <a:gd name="T29" fmla="*/ 391 h 550"/>
                <a:gd name="T30" fmla="*/ 508 w 552"/>
                <a:gd name="T31" fmla="*/ 425 h 550"/>
                <a:gd name="T32" fmla="*/ 486 w 552"/>
                <a:gd name="T33" fmla="*/ 456 h 550"/>
                <a:gd name="T34" fmla="*/ 458 w 552"/>
                <a:gd name="T35" fmla="*/ 483 h 550"/>
                <a:gd name="T36" fmla="*/ 427 w 552"/>
                <a:gd name="T37" fmla="*/ 506 h 550"/>
                <a:gd name="T38" fmla="*/ 393 w 552"/>
                <a:gd name="T39" fmla="*/ 525 h 550"/>
                <a:gd name="T40" fmla="*/ 356 w 552"/>
                <a:gd name="T41" fmla="*/ 539 h 550"/>
                <a:gd name="T42" fmla="*/ 318 w 552"/>
                <a:gd name="T43" fmla="*/ 547 h 550"/>
                <a:gd name="T44" fmla="*/ 277 w 552"/>
                <a:gd name="T45" fmla="*/ 550 h 550"/>
                <a:gd name="T46" fmla="*/ 236 w 552"/>
                <a:gd name="T47" fmla="*/ 547 h 550"/>
                <a:gd name="T48" fmla="*/ 197 w 552"/>
                <a:gd name="T49" fmla="*/ 539 h 550"/>
                <a:gd name="T50" fmla="*/ 161 w 552"/>
                <a:gd name="T51" fmla="*/ 525 h 550"/>
                <a:gd name="T52" fmla="*/ 127 w 552"/>
                <a:gd name="T53" fmla="*/ 506 h 550"/>
                <a:gd name="T54" fmla="*/ 96 w 552"/>
                <a:gd name="T55" fmla="*/ 483 h 550"/>
                <a:gd name="T56" fmla="*/ 68 w 552"/>
                <a:gd name="T57" fmla="*/ 456 h 550"/>
                <a:gd name="T58" fmla="*/ 46 w 552"/>
                <a:gd name="T59" fmla="*/ 425 h 550"/>
                <a:gd name="T60" fmla="*/ 26 w 552"/>
                <a:gd name="T61" fmla="*/ 391 h 550"/>
                <a:gd name="T62" fmla="*/ 13 w 552"/>
                <a:gd name="T63" fmla="*/ 355 h 550"/>
                <a:gd name="T64" fmla="*/ 4 w 552"/>
                <a:gd name="T65" fmla="*/ 316 h 550"/>
                <a:gd name="T66" fmla="*/ 0 w 552"/>
                <a:gd name="T67" fmla="*/ 276 h 550"/>
                <a:gd name="T68" fmla="*/ 4 w 552"/>
                <a:gd name="T69" fmla="*/ 235 h 550"/>
                <a:gd name="T70" fmla="*/ 13 w 552"/>
                <a:gd name="T71" fmla="*/ 196 h 550"/>
                <a:gd name="T72" fmla="*/ 26 w 552"/>
                <a:gd name="T73" fmla="*/ 159 h 550"/>
                <a:gd name="T74" fmla="*/ 46 w 552"/>
                <a:gd name="T75" fmla="*/ 125 h 550"/>
                <a:gd name="T76" fmla="*/ 68 w 552"/>
                <a:gd name="T77" fmla="*/ 95 h 550"/>
                <a:gd name="T78" fmla="*/ 96 w 552"/>
                <a:gd name="T79" fmla="*/ 68 h 550"/>
                <a:gd name="T80" fmla="*/ 127 w 552"/>
                <a:gd name="T81" fmla="*/ 44 h 550"/>
                <a:gd name="T82" fmla="*/ 161 w 552"/>
                <a:gd name="T83" fmla="*/ 26 h 550"/>
                <a:gd name="T84" fmla="*/ 197 w 552"/>
                <a:gd name="T85" fmla="*/ 12 h 550"/>
                <a:gd name="T86" fmla="*/ 236 w 552"/>
                <a:gd name="T87" fmla="*/ 3 h 550"/>
                <a:gd name="T88" fmla="*/ 277 w 552"/>
                <a:gd name="T8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2" h="550">
                  <a:moveTo>
                    <a:pt x="277" y="0"/>
                  </a:moveTo>
                  <a:lnTo>
                    <a:pt x="318" y="3"/>
                  </a:lnTo>
                  <a:lnTo>
                    <a:pt x="356" y="12"/>
                  </a:lnTo>
                  <a:lnTo>
                    <a:pt x="393" y="26"/>
                  </a:lnTo>
                  <a:lnTo>
                    <a:pt x="427" y="44"/>
                  </a:lnTo>
                  <a:lnTo>
                    <a:pt x="458" y="68"/>
                  </a:lnTo>
                  <a:lnTo>
                    <a:pt x="486" y="95"/>
                  </a:lnTo>
                  <a:lnTo>
                    <a:pt x="508" y="125"/>
                  </a:lnTo>
                  <a:lnTo>
                    <a:pt x="527" y="159"/>
                  </a:lnTo>
                  <a:lnTo>
                    <a:pt x="541" y="196"/>
                  </a:lnTo>
                  <a:lnTo>
                    <a:pt x="549" y="235"/>
                  </a:lnTo>
                  <a:lnTo>
                    <a:pt x="552" y="276"/>
                  </a:lnTo>
                  <a:lnTo>
                    <a:pt x="549" y="316"/>
                  </a:lnTo>
                  <a:lnTo>
                    <a:pt x="541" y="355"/>
                  </a:lnTo>
                  <a:lnTo>
                    <a:pt x="527" y="391"/>
                  </a:lnTo>
                  <a:lnTo>
                    <a:pt x="508" y="425"/>
                  </a:lnTo>
                  <a:lnTo>
                    <a:pt x="486" y="456"/>
                  </a:lnTo>
                  <a:lnTo>
                    <a:pt x="458" y="483"/>
                  </a:lnTo>
                  <a:lnTo>
                    <a:pt x="427" y="506"/>
                  </a:lnTo>
                  <a:lnTo>
                    <a:pt x="393" y="525"/>
                  </a:lnTo>
                  <a:lnTo>
                    <a:pt x="356" y="539"/>
                  </a:lnTo>
                  <a:lnTo>
                    <a:pt x="318" y="547"/>
                  </a:lnTo>
                  <a:lnTo>
                    <a:pt x="277" y="550"/>
                  </a:lnTo>
                  <a:lnTo>
                    <a:pt x="236" y="547"/>
                  </a:lnTo>
                  <a:lnTo>
                    <a:pt x="197" y="539"/>
                  </a:lnTo>
                  <a:lnTo>
                    <a:pt x="161" y="525"/>
                  </a:lnTo>
                  <a:lnTo>
                    <a:pt x="127" y="506"/>
                  </a:lnTo>
                  <a:lnTo>
                    <a:pt x="96" y="483"/>
                  </a:lnTo>
                  <a:lnTo>
                    <a:pt x="68" y="456"/>
                  </a:lnTo>
                  <a:lnTo>
                    <a:pt x="46" y="425"/>
                  </a:lnTo>
                  <a:lnTo>
                    <a:pt x="26" y="391"/>
                  </a:lnTo>
                  <a:lnTo>
                    <a:pt x="13" y="355"/>
                  </a:lnTo>
                  <a:lnTo>
                    <a:pt x="4" y="316"/>
                  </a:lnTo>
                  <a:lnTo>
                    <a:pt x="0" y="276"/>
                  </a:lnTo>
                  <a:lnTo>
                    <a:pt x="4" y="235"/>
                  </a:lnTo>
                  <a:lnTo>
                    <a:pt x="13" y="196"/>
                  </a:lnTo>
                  <a:lnTo>
                    <a:pt x="26" y="159"/>
                  </a:lnTo>
                  <a:lnTo>
                    <a:pt x="46" y="125"/>
                  </a:lnTo>
                  <a:lnTo>
                    <a:pt x="68" y="95"/>
                  </a:lnTo>
                  <a:lnTo>
                    <a:pt x="96" y="68"/>
                  </a:lnTo>
                  <a:lnTo>
                    <a:pt x="127" y="44"/>
                  </a:lnTo>
                  <a:lnTo>
                    <a:pt x="161" y="26"/>
                  </a:lnTo>
                  <a:lnTo>
                    <a:pt x="197" y="12"/>
                  </a:lnTo>
                  <a:lnTo>
                    <a:pt x="236" y="3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42" name="Group 124"/>
          <p:cNvGrpSpPr/>
          <p:nvPr/>
        </p:nvGrpSpPr>
        <p:grpSpPr>
          <a:xfrm>
            <a:off x="5358999" y="4002765"/>
            <a:ext cx="533400" cy="500063"/>
            <a:chOff x="2549525" y="1943100"/>
            <a:chExt cx="533400" cy="500063"/>
          </a:xfrm>
          <a:solidFill>
            <a:srgbClr val="000000"/>
          </a:solidFill>
        </p:grpSpPr>
        <p:sp>
          <p:nvSpPr>
            <p:cNvPr id="943" name="Freeform 74"/>
            <p:cNvSpPr>
              <a:spLocks/>
            </p:cNvSpPr>
            <p:nvPr/>
          </p:nvSpPr>
          <p:spPr bwMode="auto">
            <a:xfrm>
              <a:off x="2774950" y="2263775"/>
              <a:ext cx="307975" cy="66675"/>
            </a:xfrm>
            <a:custGeom>
              <a:avLst/>
              <a:gdLst>
                <a:gd name="T0" fmla="*/ 1140 w 1944"/>
                <a:gd name="T1" fmla="*/ 0 h 425"/>
                <a:gd name="T2" fmla="*/ 1835 w 1944"/>
                <a:gd name="T3" fmla="*/ 197 h 425"/>
                <a:gd name="T4" fmla="*/ 1883 w 1944"/>
                <a:gd name="T5" fmla="*/ 221 h 425"/>
                <a:gd name="T6" fmla="*/ 1918 w 1944"/>
                <a:gd name="T7" fmla="*/ 258 h 425"/>
                <a:gd name="T8" fmla="*/ 1940 w 1944"/>
                <a:gd name="T9" fmla="*/ 306 h 425"/>
                <a:gd name="T10" fmla="*/ 1943 w 1944"/>
                <a:gd name="T11" fmla="*/ 358 h 425"/>
                <a:gd name="T12" fmla="*/ 1931 w 1944"/>
                <a:gd name="T13" fmla="*/ 405 h 425"/>
                <a:gd name="T14" fmla="*/ 1895 w 1944"/>
                <a:gd name="T15" fmla="*/ 410 h 425"/>
                <a:gd name="T16" fmla="*/ 1839 w 1944"/>
                <a:gd name="T17" fmla="*/ 386 h 425"/>
                <a:gd name="T18" fmla="*/ 1799 w 1944"/>
                <a:gd name="T19" fmla="*/ 375 h 425"/>
                <a:gd name="T20" fmla="*/ 1742 w 1944"/>
                <a:gd name="T21" fmla="*/ 359 h 425"/>
                <a:gd name="T22" fmla="*/ 1672 w 1944"/>
                <a:gd name="T23" fmla="*/ 338 h 425"/>
                <a:gd name="T24" fmla="*/ 1594 w 1944"/>
                <a:gd name="T25" fmla="*/ 316 h 425"/>
                <a:gd name="T26" fmla="*/ 1511 w 1944"/>
                <a:gd name="T27" fmla="*/ 292 h 425"/>
                <a:gd name="T28" fmla="*/ 1426 w 1944"/>
                <a:gd name="T29" fmla="*/ 268 h 425"/>
                <a:gd name="T30" fmla="*/ 1345 w 1944"/>
                <a:gd name="T31" fmla="*/ 245 h 425"/>
                <a:gd name="T32" fmla="*/ 1271 w 1944"/>
                <a:gd name="T33" fmla="*/ 223 h 425"/>
                <a:gd name="T34" fmla="*/ 1209 w 1944"/>
                <a:gd name="T35" fmla="*/ 205 h 425"/>
                <a:gd name="T36" fmla="*/ 1162 w 1944"/>
                <a:gd name="T37" fmla="*/ 192 h 425"/>
                <a:gd name="T38" fmla="*/ 1133 w 1944"/>
                <a:gd name="T39" fmla="*/ 183 h 425"/>
                <a:gd name="T40" fmla="*/ 1077 w 1944"/>
                <a:gd name="T41" fmla="*/ 179 h 425"/>
                <a:gd name="T42" fmla="*/ 550 w 1944"/>
                <a:gd name="T43" fmla="*/ 377 h 425"/>
                <a:gd name="T44" fmla="*/ 525 w 1944"/>
                <a:gd name="T45" fmla="*/ 322 h 425"/>
                <a:gd name="T46" fmla="*/ 482 w 1944"/>
                <a:gd name="T47" fmla="*/ 271 h 425"/>
                <a:gd name="T48" fmla="*/ 427 w 1944"/>
                <a:gd name="T49" fmla="*/ 235 h 425"/>
                <a:gd name="T50" fmla="*/ 365 w 1944"/>
                <a:gd name="T51" fmla="*/ 216 h 425"/>
                <a:gd name="T52" fmla="*/ 299 w 1944"/>
                <a:gd name="T53" fmla="*/ 214 h 425"/>
                <a:gd name="T54" fmla="*/ 232 w 1944"/>
                <a:gd name="T55" fmla="*/ 232 h 425"/>
                <a:gd name="T56" fmla="*/ 47 w 1944"/>
                <a:gd name="T57" fmla="*/ 278 h 425"/>
                <a:gd name="T58" fmla="*/ 21 w 1944"/>
                <a:gd name="T59" fmla="*/ 213 h 425"/>
                <a:gd name="T60" fmla="*/ 0 w 1944"/>
                <a:gd name="T61" fmla="*/ 141 h 425"/>
                <a:gd name="T62" fmla="*/ 456 w 1944"/>
                <a:gd name="T63" fmla="*/ 154 h 425"/>
                <a:gd name="T64" fmla="*/ 497 w 1944"/>
                <a:gd name="T65" fmla="*/ 144 h 425"/>
                <a:gd name="T66" fmla="*/ 555 w 1944"/>
                <a:gd name="T67" fmla="*/ 130 h 425"/>
                <a:gd name="T68" fmla="*/ 625 w 1944"/>
                <a:gd name="T69" fmla="*/ 113 h 425"/>
                <a:gd name="T70" fmla="*/ 704 w 1944"/>
                <a:gd name="T71" fmla="*/ 95 h 425"/>
                <a:gd name="T72" fmla="*/ 786 w 1944"/>
                <a:gd name="T73" fmla="*/ 75 h 425"/>
                <a:gd name="T74" fmla="*/ 866 w 1944"/>
                <a:gd name="T75" fmla="*/ 56 h 425"/>
                <a:gd name="T76" fmla="*/ 942 w 1944"/>
                <a:gd name="T77" fmla="*/ 38 h 425"/>
                <a:gd name="T78" fmla="*/ 1007 w 1944"/>
                <a:gd name="T79" fmla="*/ 22 h 425"/>
                <a:gd name="T80" fmla="*/ 1057 w 1944"/>
                <a:gd name="T81" fmla="*/ 10 h 425"/>
                <a:gd name="T82" fmla="*/ 1088 w 1944"/>
                <a:gd name="T83" fmla="*/ 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944" h="425">
                  <a:moveTo>
                    <a:pt x="1114" y="0"/>
                  </a:moveTo>
                  <a:lnTo>
                    <a:pt x="1140" y="0"/>
                  </a:lnTo>
                  <a:lnTo>
                    <a:pt x="1166" y="5"/>
                  </a:lnTo>
                  <a:lnTo>
                    <a:pt x="1835" y="197"/>
                  </a:lnTo>
                  <a:lnTo>
                    <a:pt x="1860" y="207"/>
                  </a:lnTo>
                  <a:lnTo>
                    <a:pt x="1883" y="221"/>
                  </a:lnTo>
                  <a:lnTo>
                    <a:pt x="1902" y="238"/>
                  </a:lnTo>
                  <a:lnTo>
                    <a:pt x="1918" y="258"/>
                  </a:lnTo>
                  <a:lnTo>
                    <a:pt x="1931" y="281"/>
                  </a:lnTo>
                  <a:lnTo>
                    <a:pt x="1940" y="306"/>
                  </a:lnTo>
                  <a:lnTo>
                    <a:pt x="1944" y="331"/>
                  </a:lnTo>
                  <a:lnTo>
                    <a:pt x="1943" y="358"/>
                  </a:lnTo>
                  <a:lnTo>
                    <a:pt x="1938" y="384"/>
                  </a:lnTo>
                  <a:lnTo>
                    <a:pt x="1931" y="405"/>
                  </a:lnTo>
                  <a:lnTo>
                    <a:pt x="1919" y="425"/>
                  </a:lnTo>
                  <a:lnTo>
                    <a:pt x="1895" y="410"/>
                  </a:lnTo>
                  <a:lnTo>
                    <a:pt x="1867" y="396"/>
                  </a:lnTo>
                  <a:lnTo>
                    <a:pt x="1839" y="386"/>
                  </a:lnTo>
                  <a:lnTo>
                    <a:pt x="1821" y="381"/>
                  </a:lnTo>
                  <a:lnTo>
                    <a:pt x="1799" y="375"/>
                  </a:lnTo>
                  <a:lnTo>
                    <a:pt x="1772" y="367"/>
                  </a:lnTo>
                  <a:lnTo>
                    <a:pt x="1742" y="359"/>
                  </a:lnTo>
                  <a:lnTo>
                    <a:pt x="1709" y="348"/>
                  </a:lnTo>
                  <a:lnTo>
                    <a:pt x="1672" y="338"/>
                  </a:lnTo>
                  <a:lnTo>
                    <a:pt x="1634" y="327"/>
                  </a:lnTo>
                  <a:lnTo>
                    <a:pt x="1594" y="316"/>
                  </a:lnTo>
                  <a:lnTo>
                    <a:pt x="1553" y="304"/>
                  </a:lnTo>
                  <a:lnTo>
                    <a:pt x="1511" y="292"/>
                  </a:lnTo>
                  <a:lnTo>
                    <a:pt x="1468" y="280"/>
                  </a:lnTo>
                  <a:lnTo>
                    <a:pt x="1426" y="268"/>
                  </a:lnTo>
                  <a:lnTo>
                    <a:pt x="1385" y="256"/>
                  </a:lnTo>
                  <a:lnTo>
                    <a:pt x="1345" y="245"/>
                  </a:lnTo>
                  <a:lnTo>
                    <a:pt x="1307" y="233"/>
                  </a:lnTo>
                  <a:lnTo>
                    <a:pt x="1271" y="223"/>
                  </a:lnTo>
                  <a:lnTo>
                    <a:pt x="1238" y="214"/>
                  </a:lnTo>
                  <a:lnTo>
                    <a:pt x="1209" y="205"/>
                  </a:lnTo>
                  <a:lnTo>
                    <a:pt x="1183" y="198"/>
                  </a:lnTo>
                  <a:lnTo>
                    <a:pt x="1162" y="192"/>
                  </a:lnTo>
                  <a:lnTo>
                    <a:pt x="1144" y="186"/>
                  </a:lnTo>
                  <a:lnTo>
                    <a:pt x="1133" y="183"/>
                  </a:lnTo>
                  <a:lnTo>
                    <a:pt x="1105" y="178"/>
                  </a:lnTo>
                  <a:lnTo>
                    <a:pt x="1077" y="179"/>
                  </a:lnTo>
                  <a:lnTo>
                    <a:pt x="1047" y="187"/>
                  </a:lnTo>
                  <a:lnTo>
                    <a:pt x="550" y="377"/>
                  </a:lnTo>
                  <a:lnTo>
                    <a:pt x="542" y="353"/>
                  </a:lnTo>
                  <a:lnTo>
                    <a:pt x="525" y="322"/>
                  </a:lnTo>
                  <a:lnTo>
                    <a:pt x="505" y="295"/>
                  </a:lnTo>
                  <a:lnTo>
                    <a:pt x="482" y="271"/>
                  </a:lnTo>
                  <a:lnTo>
                    <a:pt x="456" y="252"/>
                  </a:lnTo>
                  <a:lnTo>
                    <a:pt x="427" y="235"/>
                  </a:lnTo>
                  <a:lnTo>
                    <a:pt x="397" y="223"/>
                  </a:lnTo>
                  <a:lnTo>
                    <a:pt x="365" y="216"/>
                  </a:lnTo>
                  <a:lnTo>
                    <a:pt x="332" y="213"/>
                  </a:lnTo>
                  <a:lnTo>
                    <a:pt x="299" y="214"/>
                  </a:lnTo>
                  <a:lnTo>
                    <a:pt x="265" y="220"/>
                  </a:lnTo>
                  <a:lnTo>
                    <a:pt x="232" y="232"/>
                  </a:lnTo>
                  <a:lnTo>
                    <a:pt x="64" y="306"/>
                  </a:lnTo>
                  <a:lnTo>
                    <a:pt x="47" y="278"/>
                  </a:lnTo>
                  <a:lnTo>
                    <a:pt x="33" y="247"/>
                  </a:lnTo>
                  <a:lnTo>
                    <a:pt x="21" y="213"/>
                  </a:lnTo>
                  <a:lnTo>
                    <a:pt x="10" y="177"/>
                  </a:lnTo>
                  <a:lnTo>
                    <a:pt x="0" y="141"/>
                  </a:lnTo>
                  <a:lnTo>
                    <a:pt x="444" y="157"/>
                  </a:lnTo>
                  <a:lnTo>
                    <a:pt x="456" y="154"/>
                  </a:lnTo>
                  <a:lnTo>
                    <a:pt x="474" y="150"/>
                  </a:lnTo>
                  <a:lnTo>
                    <a:pt x="497" y="144"/>
                  </a:lnTo>
                  <a:lnTo>
                    <a:pt x="524" y="138"/>
                  </a:lnTo>
                  <a:lnTo>
                    <a:pt x="555" y="130"/>
                  </a:lnTo>
                  <a:lnTo>
                    <a:pt x="589" y="122"/>
                  </a:lnTo>
                  <a:lnTo>
                    <a:pt x="625" y="113"/>
                  </a:lnTo>
                  <a:lnTo>
                    <a:pt x="664" y="104"/>
                  </a:lnTo>
                  <a:lnTo>
                    <a:pt x="704" y="95"/>
                  </a:lnTo>
                  <a:lnTo>
                    <a:pt x="745" y="85"/>
                  </a:lnTo>
                  <a:lnTo>
                    <a:pt x="786" y="75"/>
                  </a:lnTo>
                  <a:lnTo>
                    <a:pt x="827" y="65"/>
                  </a:lnTo>
                  <a:lnTo>
                    <a:pt x="866" y="56"/>
                  </a:lnTo>
                  <a:lnTo>
                    <a:pt x="905" y="47"/>
                  </a:lnTo>
                  <a:lnTo>
                    <a:pt x="942" y="38"/>
                  </a:lnTo>
                  <a:lnTo>
                    <a:pt x="976" y="30"/>
                  </a:lnTo>
                  <a:lnTo>
                    <a:pt x="1007" y="22"/>
                  </a:lnTo>
                  <a:lnTo>
                    <a:pt x="1034" y="16"/>
                  </a:lnTo>
                  <a:lnTo>
                    <a:pt x="1057" y="10"/>
                  </a:lnTo>
                  <a:lnTo>
                    <a:pt x="1076" y="6"/>
                  </a:lnTo>
                  <a:lnTo>
                    <a:pt x="1088" y="3"/>
                  </a:lnTo>
                  <a:lnTo>
                    <a:pt x="11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75"/>
            <p:cNvSpPr>
              <a:spLocks/>
            </p:cNvSpPr>
            <p:nvPr/>
          </p:nvSpPr>
          <p:spPr bwMode="auto">
            <a:xfrm>
              <a:off x="2819400" y="2312988"/>
              <a:ext cx="258763" cy="77788"/>
            </a:xfrm>
            <a:custGeom>
              <a:avLst/>
              <a:gdLst>
                <a:gd name="T0" fmla="*/ 835 w 1634"/>
                <a:gd name="T1" fmla="*/ 1 h 494"/>
                <a:gd name="T2" fmla="*/ 1525 w 1634"/>
                <a:gd name="T3" fmla="*/ 197 h 494"/>
                <a:gd name="T4" fmla="*/ 1574 w 1634"/>
                <a:gd name="T5" fmla="*/ 221 h 494"/>
                <a:gd name="T6" fmla="*/ 1610 w 1634"/>
                <a:gd name="T7" fmla="*/ 258 h 494"/>
                <a:gd name="T8" fmla="*/ 1630 w 1634"/>
                <a:gd name="T9" fmla="*/ 305 h 494"/>
                <a:gd name="T10" fmla="*/ 1634 w 1634"/>
                <a:gd name="T11" fmla="*/ 357 h 494"/>
                <a:gd name="T12" fmla="*/ 1619 w 1634"/>
                <a:gd name="T13" fmla="*/ 410 h 494"/>
                <a:gd name="T14" fmla="*/ 1588 w 1634"/>
                <a:gd name="T15" fmla="*/ 452 h 494"/>
                <a:gd name="T16" fmla="*/ 1545 w 1634"/>
                <a:gd name="T17" fmla="*/ 481 h 494"/>
                <a:gd name="T18" fmla="*/ 1495 w 1634"/>
                <a:gd name="T19" fmla="*/ 494 h 494"/>
                <a:gd name="T20" fmla="*/ 1441 w 1634"/>
                <a:gd name="T21" fmla="*/ 488 h 494"/>
                <a:gd name="T22" fmla="*/ 729 w 1634"/>
                <a:gd name="T23" fmla="*/ 319 h 494"/>
                <a:gd name="T24" fmla="*/ 596 w 1634"/>
                <a:gd name="T25" fmla="*/ 341 h 494"/>
                <a:gd name="T26" fmla="*/ 484 w 1634"/>
                <a:gd name="T27" fmla="*/ 360 h 494"/>
                <a:gd name="T28" fmla="*/ 393 w 1634"/>
                <a:gd name="T29" fmla="*/ 376 h 494"/>
                <a:gd name="T30" fmla="*/ 320 w 1634"/>
                <a:gd name="T31" fmla="*/ 388 h 494"/>
                <a:gd name="T32" fmla="*/ 262 w 1634"/>
                <a:gd name="T33" fmla="*/ 398 h 494"/>
                <a:gd name="T34" fmla="*/ 216 w 1634"/>
                <a:gd name="T35" fmla="*/ 405 h 494"/>
                <a:gd name="T36" fmla="*/ 180 w 1634"/>
                <a:gd name="T37" fmla="*/ 410 h 494"/>
                <a:gd name="T38" fmla="*/ 150 w 1634"/>
                <a:gd name="T39" fmla="*/ 413 h 494"/>
                <a:gd name="T40" fmla="*/ 126 w 1634"/>
                <a:gd name="T41" fmla="*/ 415 h 494"/>
                <a:gd name="T42" fmla="*/ 103 w 1634"/>
                <a:gd name="T43" fmla="*/ 416 h 494"/>
                <a:gd name="T44" fmla="*/ 80 w 1634"/>
                <a:gd name="T45" fmla="*/ 416 h 494"/>
                <a:gd name="T46" fmla="*/ 52 w 1634"/>
                <a:gd name="T47" fmla="*/ 415 h 494"/>
                <a:gd name="T48" fmla="*/ 20 w 1634"/>
                <a:gd name="T49" fmla="*/ 415 h 494"/>
                <a:gd name="T50" fmla="*/ 20 w 1634"/>
                <a:gd name="T51" fmla="*/ 406 h 494"/>
                <a:gd name="T52" fmla="*/ 46 w 1634"/>
                <a:gd name="T53" fmla="*/ 395 h 494"/>
                <a:gd name="T54" fmla="*/ 65 w 1634"/>
                <a:gd name="T55" fmla="*/ 387 h 494"/>
                <a:gd name="T56" fmla="*/ 81 w 1634"/>
                <a:gd name="T57" fmla="*/ 380 h 494"/>
                <a:gd name="T58" fmla="*/ 104 w 1634"/>
                <a:gd name="T59" fmla="*/ 369 h 494"/>
                <a:gd name="T60" fmla="*/ 142 w 1634"/>
                <a:gd name="T61" fmla="*/ 353 h 494"/>
                <a:gd name="T62" fmla="*/ 197 w 1634"/>
                <a:gd name="T63" fmla="*/ 319 h 494"/>
                <a:gd name="T64" fmla="*/ 241 w 1634"/>
                <a:gd name="T65" fmla="*/ 272 h 494"/>
                <a:gd name="T66" fmla="*/ 269 w 1634"/>
                <a:gd name="T67" fmla="*/ 215 h 494"/>
                <a:gd name="T68" fmla="*/ 282 w 1634"/>
                <a:gd name="T69" fmla="*/ 152 h 494"/>
                <a:gd name="T70" fmla="*/ 276 w 1634"/>
                <a:gd name="T71" fmla="*/ 87 h 494"/>
                <a:gd name="T72" fmla="*/ 812 w 1634"/>
                <a:gd name="T73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34" h="494">
                  <a:moveTo>
                    <a:pt x="812" y="0"/>
                  </a:moveTo>
                  <a:lnTo>
                    <a:pt x="835" y="1"/>
                  </a:lnTo>
                  <a:lnTo>
                    <a:pt x="856" y="5"/>
                  </a:lnTo>
                  <a:lnTo>
                    <a:pt x="1525" y="197"/>
                  </a:lnTo>
                  <a:lnTo>
                    <a:pt x="1550" y="208"/>
                  </a:lnTo>
                  <a:lnTo>
                    <a:pt x="1574" y="221"/>
                  </a:lnTo>
                  <a:lnTo>
                    <a:pt x="1593" y="238"/>
                  </a:lnTo>
                  <a:lnTo>
                    <a:pt x="1610" y="258"/>
                  </a:lnTo>
                  <a:lnTo>
                    <a:pt x="1622" y="281"/>
                  </a:lnTo>
                  <a:lnTo>
                    <a:pt x="1630" y="305"/>
                  </a:lnTo>
                  <a:lnTo>
                    <a:pt x="1634" y="331"/>
                  </a:lnTo>
                  <a:lnTo>
                    <a:pt x="1634" y="357"/>
                  </a:lnTo>
                  <a:lnTo>
                    <a:pt x="1629" y="385"/>
                  </a:lnTo>
                  <a:lnTo>
                    <a:pt x="1619" y="410"/>
                  </a:lnTo>
                  <a:lnTo>
                    <a:pt x="1606" y="433"/>
                  </a:lnTo>
                  <a:lnTo>
                    <a:pt x="1588" y="452"/>
                  </a:lnTo>
                  <a:lnTo>
                    <a:pt x="1568" y="468"/>
                  </a:lnTo>
                  <a:lnTo>
                    <a:pt x="1545" y="481"/>
                  </a:lnTo>
                  <a:lnTo>
                    <a:pt x="1521" y="489"/>
                  </a:lnTo>
                  <a:lnTo>
                    <a:pt x="1495" y="494"/>
                  </a:lnTo>
                  <a:lnTo>
                    <a:pt x="1469" y="493"/>
                  </a:lnTo>
                  <a:lnTo>
                    <a:pt x="1441" y="488"/>
                  </a:lnTo>
                  <a:lnTo>
                    <a:pt x="806" y="305"/>
                  </a:lnTo>
                  <a:lnTo>
                    <a:pt x="729" y="319"/>
                  </a:lnTo>
                  <a:lnTo>
                    <a:pt x="659" y="330"/>
                  </a:lnTo>
                  <a:lnTo>
                    <a:pt x="596" y="341"/>
                  </a:lnTo>
                  <a:lnTo>
                    <a:pt x="537" y="351"/>
                  </a:lnTo>
                  <a:lnTo>
                    <a:pt x="484" y="360"/>
                  </a:lnTo>
                  <a:lnTo>
                    <a:pt x="436" y="368"/>
                  </a:lnTo>
                  <a:lnTo>
                    <a:pt x="393" y="376"/>
                  </a:lnTo>
                  <a:lnTo>
                    <a:pt x="355" y="382"/>
                  </a:lnTo>
                  <a:lnTo>
                    <a:pt x="320" y="388"/>
                  </a:lnTo>
                  <a:lnTo>
                    <a:pt x="289" y="393"/>
                  </a:lnTo>
                  <a:lnTo>
                    <a:pt x="262" y="398"/>
                  </a:lnTo>
                  <a:lnTo>
                    <a:pt x="237" y="401"/>
                  </a:lnTo>
                  <a:lnTo>
                    <a:pt x="216" y="405"/>
                  </a:lnTo>
                  <a:lnTo>
                    <a:pt x="196" y="407"/>
                  </a:lnTo>
                  <a:lnTo>
                    <a:pt x="180" y="410"/>
                  </a:lnTo>
                  <a:lnTo>
                    <a:pt x="165" y="412"/>
                  </a:lnTo>
                  <a:lnTo>
                    <a:pt x="150" y="413"/>
                  </a:lnTo>
                  <a:lnTo>
                    <a:pt x="138" y="414"/>
                  </a:lnTo>
                  <a:lnTo>
                    <a:pt x="126" y="415"/>
                  </a:lnTo>
                  <a:lnTo>
                    <a:pt x="115" y="415"/>
                  </a:lnTo>
                  <a:lnTo>
                    <a:pt x="103" y="416"/>
                  </a:lnTo>
                  <a:lnTo>
                    <a:pt x="91" y="416"/>
                  </a:lnTo>
                  <a:lnTo>
                    <a:pt x="80" y="416"/>
                  </a:lnTo>
                  <a:lnTo>
                    <a:pt x="67" y="416"/>
                  </a:lnTo>
                  <a:lnTo>
                    <a:pt x="52" y="415"/>
                  </a:lnTo>
                  <a:lnTo>
                    <a:pt x="37" y="415"/>
                  </a:lnTo>
                  <a:lnTo>
                    <a:pt x="20" y="415"/>
                  </a:lnTo>
                  <a:lnTo>
                    <a:pt x="0" y="415"/>
                  </a:lnTo>
                  <a:lnTo>
                    <a:pt x="20" y="406"/>
                  </a:lnTo>
                  <a:lnTo>
                    <a:pt x="34" y="400"/>
                  </a:lnTo>
                  <a:lnTo>
                    <a:pt x="46" y="395"/>
                  </a:lnTo>
                  <a:lnTo>
                    <a:pt x="55" y="391"/>
                  </a:lnTo>
                  <a:lnTo>
                    <a:pt x="65" y="387"/>
                  </a:lnTo>
                  <a:lnTo>
                    <a:pt x="72" y="384"/>
                  </a:lnTo>
                  <a:lnTo>
                    <a:pt x="81" y="380"/>
                  </a:lnTo>
                  <a:lnTo>
                    <a:pt x="91" y="376"/>
                  </a:lnTo>
                  <a:lnTo>
                    <a:pt x="104" y="369"/>
                  </a:lnTo>
                  <a:lnTo>
                    <a:pt x="121" y="362"/>
                  </a:lnTo>
                  <a:lnTo>
                    <a:pt x="142" y="353"/>
                  </a:lnTo>
                  <a:lnTo>
                    <a:pt x="172" y="338"/>
                  </a:lnTo>
                  <a:lnTo>
                    <a:pt x="197" y="319"/>
                  </a:lnTo>
                  <a:lnTo>
                    <a:pt x="221" y="296"/>
                  </a:lnTo>
                  <a:lnTo>
                    <a:pt x="241" y="272"/>
                  </a:lnTo>
                  <a:lnTo>
                    <a:pt x="257" y="244"/>
                  </a:lnTo>
                  <a:lnTo>
                    <a:pt x="269" y="215"/>
                  </a:lnTo>
                  <a:lnTo>
                    <a:pt x="278" y="184"/>
                  </a:lnTo>
                  <a:lnTo>
                    <a:pt x="282" y="152"/>
                  </a:lnTo>
                  <a:lnTo>
                    <a:pt x="281" y="120"/>
                  </a:lnTo>
                  <a:lnTo>
                    <a:pt x="276" y="87"/>
                  </a:lnTo>
                  <a:lnTo>
                    <a:pt x="790" y="2"/>
                  </a:lnTo>
                  <a:lnTo>
                    <a:pt x="8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76"/>
            <p:cNvSpPr>
              <a:spLocks/>
            </p:cNvSpPr>
            <p:nvPr/>
          </p:nvSpPr>
          <p:spPr bwMode="auto">
            <a:xfrm>
              <a:off x="2659063" y="2282825"/>
              <a:ext cx="139700" cy="101600"/>
            </a:xfrm>
            <a:custGeom>
              <a:avLst/>
              <a:gdLst>
                <a:gd name="T0" fmla="*/ 153 w 883"/>
                <a:gd name="T1" fmla="*/ 0 h 639"/>
                <a:gd name="T2" fmla="*/ 154 w 883"/>
                <a:gd name="T3" fmla="*/ 0 h 639"/>
                <a:gd name="T4" fmla="*/ 156 w 883"/>
                <a:gd name="T5" fmla="*/ 0 h 639"/>
                <a:gd name="T6" fmla="*/ 160 w 883"/>
                <a:gd name="T7" fmla="*/ 0 h 639"/>
                <a:gd name="T8" fmla="*/ 165 w 883"/>
                <a:gd name="T9" fmla="*/ 1 h 639"/>
                <a:gd name="T10" fmla="*/ 173 w 883"/>
                <a:gd name="T11" fmla="*/ 1 h 639"/>
                <a:gd name="T12" fmla="*/ 184 w 883"/>
                <a:gd name="T13" fmla="*/ 1 h 639"/>
                <a:gd name="T14" fmla="*/ 198 w 883"/>
                <a:gd name="T15" fmla="*/ 2 h 639"/>
                <a:gd name="T16" fmla="*/ 218 w 883"/>
                <a:gd name="T17" fmla="*/ 2 h 639"/>
                <a:gd name="T18" fmla="*/ 240 w 883"/>
                <a:gd name="T19" fmla="*/ 3 h 639"/>
                <a:gd name="T20" fmla="*/ 269 w 883"/>
                <a:gd name="T21" fmla="*/ 4 h 639"/>
                <a:gd name="T22" fmla="*/ 303 w 883"/>
                <a:gd name="T23" fmla="*/ 6 h 639"/>
                <a:gd name="T24" fmla="*/ 342 w 883"/>
                <a:gd name="T25" fmla="*/ 7 h 639"/>
                <a:gd name="T26" fmla="*/ 389 w 883"/>
                <a:gd name="T27" fmla="*/ 9 h 639"/>
                <a:gd name="T28" fmla="*/ 443 w 883"/>
                <a:gd name="T29" fmla="*/ 11 h 639"/>
                <a:gd name="T30" fmla="*/ 452 w 883"/>
                <a:gd name="T31" fmla="*/ 60 h 639"/>
                <a:gd name="T32" fmla="*/ 464 w 883"/>
                <a:gd name="T33" fmla="*/ 110 h 639"/>
                <a:gd name="T34" fmla="*/ 478 w 883"/>
                <a:gd name="T35" fmla="*/ 160 h 639"/>
                <a:gd name="T36" fmla="*/ 496 w 883"/>
                <a:gd name="T37" fmla="*/ 209 h 639"/>
                <a:gd name="T38" fmla="*/ 515 w 883"/>
                <a:gd name="T39" fmla="*/ 257 h 639"/>
                <a:gd name="T40" fmla="*/ 539 w 883"/>
                <a:gd name="T41" fmla="*/ 302 h 639"/>
                <a:gd name="T42" fmla="*/ 564 w 883"/>
                <a:gd name="T43" fmla="*/ 346 h 639"/>
                <a:gd name="T44" fmla="*/ 592 w 883"/>
                <a:gd name="T45" fmla="*/ 382 h 639"/>
                <a:gd name="T46" fmla="*/ 620 w 883"/>
                <a:gd name="T47" fmla="*/ 415 h 639"/>
                <a:gd name="T48" fmla="*/ 650 w 883"/>
                <a:gd name="T49" fmla="*/ 442 h 639"/>
                <a:gd name="T50" fmla="*/ 681 w 883"/>
                <a:gd name="T51" fmla="*/ 466 h 639"/>
                <a:gd name="T52" fmla="*/ 710 w 883"/>
                <a:gd name="T53" fmla="*/ 485 h 639"/>
                <a:gd name="T54" fmla="*/ 740 w 883"/>
                <a:gd name="T55" fmla="*/ 500 h 639"/>
                <a:gd name="T56" fmla="*/ 768 w 883"/>
                <a:gd name="T57" fmla="*/ 512 h 639"/>
                <a:gd name="T58" fmla="*/ 796 w 883"/>
                <a:gd name="T59" fmla="*/ 521 h 639"/>
                <a:gd name="T60" fmla="*/ 821 w 883"/>
                <a:gd name="T61" fmla="*/ 527 h 639"/>
                <a:gd name="T62" fmla="*/ 845 w 883"/>
                <a:gd name="T63" fmla="*/ 531 h 639"/>
                <a:gd name="T64" fmla="*/ 865 w 883"/>
                <a:gd name="T65" fmla="*/ 532 h 639"/>
                <a:gd name="T66" fmla="*/ 883 w 883"/>
                <a:gd name="T67" fmla="*/ 532 h 639"/>
                <a:gd name="T68" fmla="*/ 662 w 883"/>
                <a:gd name="T69" fmla="*/ 629 h 639"/>
                <a:gd name="T70" fmla="*/ 641 w 883"/>
                <a:gd name="T71" fmla="*/ 636 h 639"/>
                <a:gd name="T72" fmla="*/ 617 w 883"/>
                <a:gd name="T73" fmla="*/ 639 h 639"/>
                <a:gd name="T74" fmla="*/ 594 w 883"/>
                <a:gd name="T75" fmla="*/ 637 h 639"/>
                <a:gd name="T76" fmla="*/ 571 w 883"/>
                <a:gd name="T77" fmla="*/ 631 h 639"/>
                <a:gd name="T78" fmla="*/ 550 w 883"/>
                <a:gd name="T79" fmla="*/ 620 h 639"/>
                <a:gd name="T80" fmla="*/ 550 w 883"/>
                <a:gd name="T81" fmla="*/ 620 h 639"/>
                <a:gd name="T82" fmla="*/ 126 w 883"/>
                <a:gd name="T83" fmla="*/ 349 h 639"/>
                <a:gd name="T84" fmla="*/ 370 w 883"/>
                <a:gd name="T85" fmla="*/ 600 h 639"/>
                <a:gd name="T86" fmla="*/ 148 w 883"/>
                <a:gd name="T87" fmla="*/ 599 h 639"/>
                <a:gd name="T88" fmla="*/ 118 w 883"/>
                <a:gd name="T89" fmla="*/ 595 h 639"/>
                <a:gd name="T90" fmla="*/ 90 w 883"/>
                <a:gd name="T91" fmla="*/ 587 h 639"/>
                <a:gd name="T92" fmla="*/ 65 w 883"/>
                <a:gd name="T93" fmla="*/ 573 h 639"/>
                <a:gd name="T94" fmla="*/ 43 w 883"/>
                <a:gd name="T95" fmla="*/ 554 h 639"/>
                <a:gd name="T96" fmla="*/ 25 w 883"/>
                <a:gd name="T97" fmla="*/ 533 h 639"/>
                <a:gd name="T98" fmla="*/ 12 w 883"/>
                <a:gd name="T99" fmla="*/ 508 h 639"/>
                <a:gd name="T100" fmla="*/ 3 w 883"/>
                <a:gd name="T101" fmla="*/ 479 h 639"/>
                <a:gd name="T102" fmla="*/ 0 w 883"/>
                <a:gd name="T103" fmla="*/ 449 h 639"/>
                <a:gd name="T104" fmla="*/ 2 w 883"/>
                <a:gd name="T105" fmla="*/ 148 h 639"/>
                <a:gd name="T106" fmla="*/ 5 w 883"/>
                <a:gd name="T107" fmla="*/ 117 h 639"/>
                <a:gd name="T108" fmla="*/ 15 w 883"/>
                <a:gd name="T109" fmla="*/ 90 h 639"/>
                <a:gd name="T110" fmla="*/ 28 w 883"/>
                <a:gd name="T111" fmla="*/ 65 h 639"/>
                <a:gd name="T112" fmla="*/ 46 w 883"/>
                <a:gd name="T113" fmla="*/ 43 h 639"/>
                <a:gd name="T114" fmla="*/ 69 w 883"/>
                <a:gd name="T115" fmla="*/ 26 h 639"/>
                <a:gd name="T116" fmla="*/ 93 w 883"/>
                <a:gd name="T117" fmla="*/ 11 h 639"/>
                <a:gd name="T118" fmla="*/ 121 w 883"/>
                <a:gd name="T119" fmla="*/ 3 h 639"/>
                <a:gd name="T120" fmla="*/ 152 w 883"/>
                <a:gd name="T121" fmla="*/ 0 h 639"/>
                <a:gd name="T122" fmla="*/ 152 w 883"/>
                <a:gd name="T123" fmla="*/ 0 h 639"/>
                <a:gd name="T124" fmla="*/ 153 w 883"/>
                <a:gd name="T125" fmla="*/ 0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3" h="639">
                  <a:moveTo>
                    <a:pt x="153" y="0"/>
                  </a:moveTo>
                  <a:lnTo>
                    <a:pt x="154" y="0"/>
                  </a:lnTo>
                  <a:lnTo>
                    <a:pt x="156" y="0"/>
                  </a:lnTo>
                  <a:lnTo>
                    <a:pt x="160" y="0"/>
                  </a:lnTo>
                  <a:lnTo>
                    <a:pt x="165" y="1"/>
                  </a:lnTo>
                  <a:lnTo>
                    <a:pt x="173" y="1"/>
                  </a:lnTo>
                  <a:lnTo>
                    <a:pt x="184" y="1"/>
                  </a:lnTo>
                  <a:lnTo>
                    <a:pt x="198" y="2"/>
                  </a:lnTo>
                  <a:lnTo>
                    <a:pt x="218" y="2"/>
                  </a:lnTo>
                  <a:lnTo>
                    <a:pt x="240" y="3"/>
                  </a:lnTo>
                  <a:lnTo>
                    <a:pt x="269" y="4"/>
                  </a:lnTo>
                  <a:lnTo>
                    <a:pt x="303" y="6"/>
                  </a:lnTo>
                  <a:lnTo>
                    <a:pt x="342" y="7"/>
                  </a:lnTo>
                  <a:lnTo>
                    <a:pt x="389" y="9"/>
                  </a:lnTo>
                  <a:lnTo>
                    <a:pt x="443" y="11"/>
                  </a:lnTo>
                  <a:lnTo>
                    <a:pt x="452" y="60"/>
                  </a:lnTo>
                  <a:lnTo>
                    <a:pt x="464" y="110"/>
                  </a:lnTo>
                  <a:lnTo>
                    <a:pt x="478" y="160"/>
                  </a:lnTo>
                  <a:lnTo>
                    <a:pt x="496" y="209"/>
                  </a:lnTo>
                  <a:lnTo>
                    <a:pt x="515" y="257"/>
                  </a:lnTo>
                  <a:lnTo>
                    <a:pt x="539" y="302"/>
                  </a:lnTo>
                  <a:lnTo>
                    <a:pt x="564" y="346"/>
                  </a:lnTo>
                  <a:lnTo>
                    <a:pt x="592" y="382"/>
                  </a:lnTo>
                  <a:lnTo>
                    <a:pt x="620" y="415"/>
                  </a:lnTo>
                  <a:lnTo>
                    <a:pt x="650" y="442"/>
                  </a:lnTo>
                  <a:lnTo>
                    <a:pt x="681" y="466"/>
                  </a:lnTo>
                  <a:lnTo>
                    <a:pt x="710" y="485"/>
                  </a:lnTo>
                  <a:lnTo>
                    <a:pt x="740" y="500"/>
                  </a:lnTo>
                  <a:lnTo>
                    <a:pt x="768" y="512"/>
                  </a:lnTo>
                  <a:lnTo>
                    <a:pt x="796" y="521"/>
                  </a:lnTo>
                  <a:lnTo>
                    <a:pt x="821" y="527"/>
                  </a:lnTo>
                  <a:lnTo>
                    <a:pt x="845" y="531"/>
                  </a:lnTo>
                  <a:lnTo>
                    <a:pt x="865" y="532"/>
                  </a:lnTo>
                  <a:lnTo>
                    <a:pt x="883" y="532"/>
                  </a:lnTo>
                  <a:lnTo>
                    <a:pt x="662" y="629"/>
                  </a:lnTo>
                  <a:lnTo>
                    <a:pt x="641" y="636"/>
                  </a:lnTo>
                  <a:lnTo>
                    <a:pt x="617" y="639"/>
                  </a:lnTo>
                  <a:lnTo>
                    <a:pt x="594" y="637"/>
                  </a:lnTo>
                  <a:lnTo>
                    <a:pt x="571" y="631"/>
                  </a:lnTo>
                  <a:lnTo>
                    <a:pt x="550" y="620"/>
                  </a:lnTo>
                  <a:lnTo>
                    <a:pt x="550" y="620"/>
                  </a:lnTo>
                  <a:lnTo>
                    <a:pt x="126" y="349"/>
                  </a:lnTo>
                  <a:lnTo>
                    <a:pt x="370" y="600"/>
                  </a:lnTo>
                  <a:lnTo>
                    <a:pt x="148" y="599"/>
                  </a:lnTo>
                  <a:lnTo>
                    <a:pt x="118" y="595"/>
                  </a:lnTo>
                  <a:lnTo>
                    <a:pt x="90" y="587"/>
                  </a:lnTo>
                  <a:lnTo>
                    <a:pt x="65" y="573"/>
                  </a:lnTo>
                  <a:lnTo>
                    <a:pt x="43" y="554"/>
                  </a:lnTo>
                  <a:lnTo>
                    <a:pt x="25" y="533"/>
                  </a:lnTo>
                  <a:lnTo>
                    <a:pt x="12" y="508"/>
                  </a:lnTo>
                  <a:lnTo>
                    <a:pt x="3" y="479"/>
                  </a:lnTo>
                  <a:lnTo>
                    <a:pt x="0" y="449"/>
                  </a:lnTo>
                  <a:lnTo>
                    <a:pt x="2" y="148"/>
                  </a:lnTo>
                  <a:lnTo>
                    <a:pt x="5" y="117"/>
                  </a:lnTo>
                  <a:lnTo>
                    <a:pt x="15" y="90"/>
                  </a:lnTo>
                  <a:lnTo>
                    <a:pt x="28" y="65"/>
                  </a:lnTo>
                  <a:lnTo>
                    <a:pt x="46" y="43"/>
                  </a:lnTo>
                  <a:lnTo>
                    <a:pt x="69" y="26"/>
                  </a:lnTo>
                  <a:lnTo>
                    <a:pt x="93" y="11"/>
                  </a:lnTo>
                  <a:lnTo>
                    <a:pt x="121" y="3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77"/>
            <p:cNvSpPr>
              <a:spLocks/>
            </p:cNvSpPr>
            <p:nvPr/>
          </p:nvSpPr>
          <p:spPr bwMode="auto">
            <a:xfrm>
              <a:off x="2803525" y="2316163"/>
              <a:ext cx="41275" cy="44450"/>
            </a:xfrm>
            <a:custGeom>
              <a:avLst/>
              <a:gdLst>
                <a:gd name="T0" fmla="*/ 142 w 266"/>
                <a:gd name="T1" fmla="*/ 0 h 285"/>
                <a:gd name="T2" fmla="*/ 164 w 266"/>
                <a:gd name="T3" fmla="*/ 1 h 285"/>
                <a:gd name="T4" fmla="*/ 185 w 266"/>
                <a:gd name="T5" fmla="*/ 6 h 285"/>
                <a:gd name="T6" fmla="*/ 204 w 266"/>
                <a:gd name="T7" fmla="*/ 15 h 285"/>
                <a:gd name="T8" fmla="*/ 223 w 266"/>
                <a:gd name="T9" fmla="*/ 28 h 285"/>
                <a:gd name="T10" fmla="*/ 238 w 266"/>
                <a:gd name="T11" fmla="*/ 43 h 285"/>
                <a:gd name="T12" fmla="*/ 251 w 266"/>
                <a:gd name="T13" fmla="*/ 62 h 285"/>
                <a:gd name="T14" fmla="*/ 262 w 266"/>
                <a:gd name="T15" fmla="*/ 86 h 285"/>
                <a:gd name="T16" fmla="*/ 266 w 266"/>
                <a:gd name="T17" fmla="*/ 110 h 285"/>
                <a:gd name="T18" fmla="*/ 266 w 266"/>
                <a:gd name="T19" fmla="*/ 135 h 285"/>
                <a:gd name="T20" fmla="*/ 260 w 266"/>
                <a:gd name="T21" fmla="*/ 158 h 285"/>
                <a:gd name="T22" fmla="*/ 249 w 266"/>
                <a:gd name="T23" fmla="*/ 180 h 285"/>
                <a:gd name="T24" fmla="*/ 235 w 266"/>
                <a:gd name="T25" fmla="*/ 200 h 285"/>
                <a:gd name="T26" fmla="*/ 217 w 266"/>
                <a:gd name="T27" fmla="*/ 216 h 285"/>
                <a:gd name="T28" fmla="*/ 194 w 266"/>
                <a:gd name="T29" fmla="*/ 229 h 285"/>
                <a:gd name="T30" fmla="*/ 67 w 266"/>
                <a:gd name="T31" fmla="*/ 285 h 285"/>
                <a:gd name="T32" fmla="*/ 82 w 266"/>
                <a:gd name="T33" fmla="*/ 267 h 285"/>
                <a:gd name="T34" fmla="*/ 94 w 266"/>
                <a:gd name="T35" fmla="*/ 247 h 285"/>
                <a:gd name="T36" fmla="*/ 103 w 266"/>
                <a:gd name="T37" fmla="*/ 223 h 285"/>
                <a:gd name="T38" fmla="*/ 107 w 266"/>
                <a:gd name="T39" fmla="*/ 199 h 285"/>
                <a:gd name="T40" fmla="*/ 106 w 266"/>
                <a:gd name="T41" fmla="*/ 169 h 285"/>
                <a:gd name="T42" fmla="*/ 100 w 266"/>
                <a:gd name="T43" fmla="*/ 142 h 285"/>
                <a:gd name="T44" fmla="*/ 89 w 266"/>
                <a:gd name="T45" fmla="*/ 117 h 285"/>
                <a:gd name="T46" fmla="*/ 73 w 266"/>
                <a:gd name="T47" fmla="*/ 95 h 285"/>
                <a:gd name="T48" fmla="*/ 51 w 266"/>
                <a:gd name="T49" fmla="*/ 76 h 285"/>
                <a:gd name="T50" fmla="*/ 28 w 266"/>
                <a:gd name="T51" fmla="*/ 62 h 285"/>
                <a:gd name="T52" fmla="*/ 0 w 266"/>
                <a:gd name="T53" fmla="*/ 53 h 285"/>
                <a:gd name="T54" fmla="*/ 98 w 266"/>
                <a:gd name="T55" fmla="*/ 10 h 285"/>
                <a:gd name="T56" fmla="*/ 120 w 266"/>
                <a:gd name="T57" fmla="*/ 3 h 285"/>
                <a:gd name="T58" fmla="*/ 142 w 266"/>
                <a:gd name="T5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66" h="285">
                  <a:moveTo>
                    <a:pt x="142" y="0"/>
                  </a:moveTo>
                  <a:lnTo>
                    <a:pt x="164" y="1"/>
                  </a:lnTo>
                  <a:lnTo>
                    <a:pt x="185" y="6"/>
                  </a:lnTo>
                  <a:lnTo>
                    <a:pt x="204" y="15"/>
                  </a:lnTo>
                  <a:lnTo>
                    <a:pt x="223" y="28"/>
                  </a:lnTo>
                  <a:lnTo>
                    <a:pt x="238" y="43"/>
                  </a:lnTo>
                  <a:lnTo>
                    <a:pt x="251" y="62"/>
                  </a:lnTo>
                  <a:lnTo>
                    <a:pt x="262" y="86"/>
                  </a:lnTo>
                  <a:lnTo>
                    <a:pt x="266" y="110"/>
                  </a:lnTo>
                  <a:lnTo>
                    <a:pt x="266" y="135"/>
                  </a:lnTo>
                  <a:lnTo>
                    <a:pt x="260" y="158"/>
                  </a:lnTo>
                  <a:lnTo>
                    <a:pt x="249" y="180"/>
                  </a:lnTo>
                  <a:lnTo>
                    <a:pt x="235" y="200"/>
                  </a:lnTo>
                  <a:lnTo>
                    <a:pt x="217" y="216"/>
                  </a:lnTo>
                  <a:lnTo>
                    <a:pt x="194" y="229"/>
                  </a:lnTo>
                  <a:lnTo>
                    <a:pt x="67" y="285"/>
                  </a:lnTo>
                  <a:lnTo>
                    <a:pt x="82" y="267"/>
                  </a:lnTo>
                  <a:lnTo>
                    <a:pt x="94" y="247"/>
                  </a:lnTo>
                  <a:lnTo>
                    <a:pt x="103" y="223"/>
                  </a:lnTo>
                  <a:lnTo>
                    <a:pt x="107" y="199"/>
                  </a:lnTo>
                  <a:lnTo>
                    <a:pt x="106" y="169"/>
                  </a:lnTo>
                  <a:lnTo>
                    <a:pt x="100" y="142"/>
                  </a:lnTo>
                  <a:lnTo>
                    <a:pt x="89" y="117"/>
                  </a:lnTo>
                  <a:lnTo>
                    <a:pt x="73" y="95"/>
                  </a:lnTo>
                  <a:lnTo>
                    <a:pt x="51" y="76"/>
                  </a:lnTo>
                  <a:lnTo>
                    <a:pt x="28" y="62"/>
                  </a:lnTo>
                  <a:lnTo>
                    <a:pt x="0" y="53"/>
                  </a:lnTo>
                  <a:lnTo>
                    <a:pt x="98" y="10"/>
                  </a:lnTo>
                  <a:lnTo>
                    <a:pt x="120" y="3"/>
                  </a:lnTo>
                  <a:lnTo>
                    <a:pt x="1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78"/>
            <p:cNvSpPr>
              <a:spLocks/>
            </p:cNvSpPr>
            <p:nvPr/>
          </p:nvSpPr>
          <p:spPr bwMode="auto">
            <a:xfrm>
              <a:off x="2549525" y="2287588"/>
              <a:ext cx="88900" cy="88900"/>
            </a:xfrm>
            <a:custGeom>
              <a:avLst/>
              <a:gdLst>
                <a:gd name="T0" fmla="*/ 283 w 562"/>
                <a:gd name="T1" fmla="*/ 0 h 560"/>
                <a:gd name="T2" fmla="*/ 325 w 562"/>
                <a:gd name="T3" fmla="*/ 3 h 560"/>
                <a:gd name="T4" fmla="*/ 365 w 562"/>
                <a:gd name="T5" fmla="*/ 12 h 560"/>
                <a:gd name="T6" fmla="*/ 401 w 562"/>
                <a:gd name="T7" fmla="*/ 26 h 560"/>
                <a:gd name="T8" fmla="*/ 436 w 562"/>
                <a:gd name="T9" fmla="*/ 46 h 560"/>
                <a:gd name="T10" fmla="*/ 467 w 562"/>
                <a:gd name="T11" fmla="*/ 70 h 560"/>
                <a:gd name="T12" fmla="*/ 494 w 562"/>
                <a:gd name="T13" fmla="*/ 98 h 560"/>
                <a:gd name="T14" fmla="*/ 518 w 562"/>
                <a:gd name="T15" fmla="*/ 129 h 560"/>
                <a:gd name="T16" fmla="*/ 537 w 562"/>
                <a:gd name="T17" fmla="*/ 164 h 560"/>
                <a:gd name="T18" fmla="*/ 550 w 562"/>
                <a:gd name="T19" fmla="*/ 200 h 560"/>
                <a:gd name="T20" fmla="*/ 560 w 562"/>
                <a:gd name="T21" fmla="*/ 240 h 560"/>
                <a:gd name="T22" fmla="*/ 562 w 562"/>
                <a:gd name="T23" fmla="*/ 282 h 560"/>
                <a:gd name="T24" fmla="*/ 559 w 562"/>
                <a:gd name="T25" fmla="*/ 323 h 560"/>
                <a:gd name="T26" fmla="*/ 549 w 562"/>
                <a:gd name="T27" fmla="*/ 362 h 560"/>
                <a:gd name="T28" fmla="*/ 535 w 562"/>
                <a:gd name="T29" fmla="*/ 399 h 560"/>
                <a:gd name="T30" fmla="*/ 516 w 562"/>
                <a:gd name="T31" fmla="*/ 434 h 560"/>
                <a:gd name="T32" fmla="*/ 492 w 562"/>
                <a:gd name="T33" fmla="*/ 465 h 560"/>
                <a:gd name="T34" fmla="*/ 465 w 562"/>
                <a:gd name="T35" fmla="*/ 493 h 560"/>
                <a:gd name="T36" fmla="*/ 433 w 562"/>
                <a:gd name="T37" fmla="*/ 516 h 560"/>
                <a:gd name="T38" fmla="*/ 398 w 562"/>
                <a:gd name="T39" fmla="*/ 535 h 560"/>
                <a:gd name="T40" fmla="*/ 360 w 562"/>
                <a:gd name="T41" fmla="*/ 549 h 560"/>
                <a:gd name="T42" fmla="*/ 321 w 562"/>
                <a:gd name="T43" fmla="*/ 557 h 560"/>
                <a:gd name="T44" fmla="*/ 280 w 562"/>
                <a:gd name="T45" fmla="*/ 560 h 560"/>
                <a:gd name="T46" fmla="*/ 238 w 562"/>
                <a:gd name="T47" fmla="*/ 557 h 560"/>
                <a:gd name="T48" fmla="*/ 198 w 562"/>
                <a:gd name="T49" fmla="*/ 548 h 560"/>
                <a:gd name="T50" fmla="*/ 161 w 562"/>
                <a:gd name="T51" fmla="*/ 534 h 560"/>
                <a:gd name="T52" fmla="*/ 127 w 562"/>
                <a:gd name="T53" fmla="*/ 514 h 560"/>
                <a:gd name="T54" fmla="*/ 95 w 562"/>
                <a:gd name="T55" fmla="*/ 491 h 560"/>
                <a:gd name="T56" fmla="*/ 67 w 562"/>
                <a:gd name="T57" fmla="*/ 462 h 560"/>
                <a:gd name="T58" fmla="*/ 44 w 562"/>
                <a:gd name="T59" fmla="*/ 431 h 560"/>
                <a:gd name="T60" fmla="*/ 26 w 562"/>
                <a:gd name="T61" fmla="*/ 397 h 560"/>
                <a:gd name="T62" fmla="*/ 11 w 562"/>
                <a:gd name="T63" fmla="*/ 359 h 560"/>
                <a:gd name="T64" fmla="*/ 3 w 562"/>
                <a:gd name="T65" fmla="*/ 320 h 560"/>
                <a:gd name="T66" fmla="*/ 0 w 562"/>
                <a:gd name="T67" fmla="*/ 278 h 560"/>
                <a:gd name="T68" fmla="*/ 0 w 562"/>
                <a:gd name="T69" fmla="*/ 278 h 560"/>
                <a:gd name="T70" fmla="*/ 3 w 562"/>
                <a:gd name="T71" fmla="*/ 237 h 560"/>
                <a:gd name="T72" fmla="*/ 12 w 562"/>
                <a:gd name="T73" fmla="*/ 197 h 560"/>
                <a:gd name="T74" fmla="*/ 27 w 562"/>
                <a:gd name="T75" fmla="*/ 161 h 560"/>
                <a:gd name="T76" fmla="*/ 46 w 562"/>
                <a:gd name="T77" fmla="*/ 126 h 560"/>
                <a:gd name="T78" fmla="*/ 70 w 562"/>
                <a:gd name="T79" fmla="*/ 94 h 560"/>
                <a:gd name="T80" fmla="*/ 98 w 562"/>
                <a:gd name="T81" fmla="*/ 67 h 560"/>
                <a:gd name="T82" fmla="*/ 130 w 562"/>
                <a:gd name="T83" fmla="*/ 44 h 560"/>
                <a:gd name="T84" fmla="*/ 164 w 562"/>
                <a:gd name="T85" fmla="*/ 25 h 560"/>
                <a:gd name="T86" fmla="*/ 201 w 562"/>
                <a:gd name="T87" fmla="*/ 11 h 560"/>
                <a:gd name="T88" fmla="*/ 241 w 562"/>
                <a:gd name="T89" fmla="*/ 3 h 560"/>
                <a:gd name="T90" fmla="*/ 283 w 562"/>
                <a:gd name="T91" fmla="*/ 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62" h="560">
                  <a:moveTo>
                    <a:pt x="283" y="0"/>
                  </a:moveTo>
                  <a:lnTo>
                    <a:pt x="325" y="3"/>
                  </a:lnTo>
                  <a:lnTo>
                    <a:pt x="365" y="12"/>
                  </a:lnTo>
                  <a:lnTo>
                    <a:pt x="401" y="26"/>
                  </a:lnTo>
                  <a:lnTo>
                    <a:pt x="436" y="46"/>
                  </a:lnTo>
                  <a:lnTo>
                    <a:pt x="467" y="70"/>
                  </a:lnTo>
                  <a:lnTo>
                    <a:pt x="494" y="98"/>
                  </a:lnTo>
                  <a:lnTo>
                    <a:pt x="518" y="129"/>
                  </a:lnTo>
                  <a:lnTo>
                    <a:pt x="537" y="164"/>
                  </a:lnTo>
                  <a:lnTo>
                    <a:pt x="550" y="200"/>
                  </a:lnTo>
                  <a:lnTo>
                    <a:pt x="560" y="240"/>
                  </a:lnTo>
                  <a:lnTo>
                    <a:pt x="562" y="282"/>
                  </a:lnTo>
                  <a:lnTo>
                    <a:pt x="559" y="323"/>
                  </a:lnTo>
                  <a:lnTo>
                    <a:pt x="549" y="362"/>
                  </a:lnTo>
                  <a:lnTo>
                    <a:pt x="535" y="399"/>
                  </a:lnTo>
                  <a:lnTo>
                    <a:pt x="516" y="434"/>
                  </a:lnTo>
                  <a:lnTo>
                    <a:pt x="492" y="465"/>
                  </a:lnTo>
                  <a:lnTo>
                    <a:pt x="465" y="493"/>
                  </a:lnTo>
                  <a:lnTo>
                    <a:pt x="433" y="516"/>
                  </a:lnTo>
                  <a:lnTo>
                    <a:pt x="398" y="535"/>
                  </a:lnTo>
                  <a:lnTo>
                    <a:pt x="360" y="549"/>
                  </a:lnTo>
                  <a:lnTo>
                    <a:pt x="321" y="557"/>
                  </a:lnTo>
                  <a:lnTo>
                    <a:pt x="280" y="560"/>
                  </a:lnTo>
                  <a:lnTo>
                    <a:pt x="238" y="557"/>
                  </a:lnTo>
                  <a:lnTo>
                    <a:pt x="198" y="548"/>
                  </a:lnTo>
                  <a:lnTo>
                    <a:pt x="161" y="534"/>
                  </a:lnTo>
                  <a:lnTo>
                    <a:pt x="127" y="514"/>
                  </a:lnTo>
                  <a:lnTo>
                    <a:pt x="95" y="491"/>
                  </a:lnTo>
                  <a:lnTo>
                    <a:pt x="67" y="462"/>
                  </a:lnTo>
                  <a:lnTo>
                    <a:pt x="44" y="431"/>
                  </a:lnTo>
                  <a:lnTo>
                    <a:pt x="26" y="397"/>
                  </a:lnTo>
                  <a:lnTo>
                    <a:pt x="11" y="359"/>
                  </a:lnTo>
                  <a:lnTo>
                    <a:pt x="3" y="320"/>
                  </a:lnTo>
                  <a:lnTo>
                    <a:pt x="0" y="278"/>
                  </a:lnTo>
                  <a:lnTo>
                    <a:pt x="0" y="278"/>
                  </a:lnTo>
                  <a:lnTo>
                    <a:pt x="3" y="237"/>
                  </a:lnTo>
                  <a:lnTo>
                    <a:pt x="12" y="197"/>
                  </a:lnTo>
                  <a:lnTo>
                    <a:pt x="27" y="161"/>
                  </a:lnTo>
                  <a:lnTo>
                    <a:pt x="46" y="126"/>
                  </a:lnTo>
                  <a:lnTo>
                    <a:pt x="70" y="94"/>
                  </a:lnTo>
                  <a:lnTo>
                    <a:pt x="98" y="67"/>
                  </a:lnTo>
                  <a:lnTo>
                    <a:pt x="130" y="44"/>
                  </a:lnTo>
                  <a:lnTo>
                    <a:pt x="164" y="25"/>
                  </a:lnTo>
                  <a:lnTo>
                    <a:pt x="201" y="11"/>
                  </a:lnTo>
                  <a:lnTo>
                    <a:pt x="241" y="3"/>
                  </a:lnTo>
                  <a:lnTo>
                    <a:pt x="2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79"/>
            <p:cNvSpPr>
              <a:spLocks/>
            </p:cNvSpPr>
            <p:nvPr/>
          </p:nvSpPr>
          <p:spPr bwMode="auto">
            <a:xfrm>
              <a:off x="2555875" y="2401888"/>
              <a:ext cx="512763" cy="41275"/>
            </a:xfrm>
            <a:custGeom>
              <a:avLst/>
              <a:gdLst>
                <a:gd name="T0" fmla="*/ 130 w 3228"/>
                <a:gd name="T1" fmla="*/ 0 h 259"/>
                <a:gd name="T2" fmla="*/ 3098 w 3228"/>
                <a:gd name="T3" fmla="*/ 0 h 259"/>
                <a:gd name="T4" fmla="*/ 3125 w 3228"/>
                <a:gd name="T5" fmla="*/ 3 h 259"/>
                <a:gd name="T6" fmla="*/ 3149 w 3228"/>
                <a:gd name="T7" fmla="*/ 10 h 259"/>
                <a:gd name="T8" fmla="*/ 3171 w 3228"/>
                <a:gd name="T9" fmla="*/ 22 h 259"/>
                <a:gd name="T10" fmla="*/ 3190 w 3228"/>
                <a:gd name="T11" fmla="*/ 39 h 259"/>
                <a:gd name="T12" fmla="*/ 3207 w 3228"/>
                <a:gd name="T13" fmla="*/ 57 h 259"/>
                <a:gd name="T14" fmla="*/ 3218 w 3228"/>
                <a:gd name="T15" fmla="*/ 80 h 259"/>
                <a:gd name="T16" fmla="*/ 3226 w 3228"/>
                <a:gd name="T17" fmla="*/ 104 h 259"/>
                <a:gd name="T18" fmla="*/ 3228 w 3228"/>
                <a:gd name="T19" fmla="*/ 129 h 259"/>
                <a:gd name="T20" fmla="*/ 3226 w 3228"/>
                <a:gd name="T21" fmla="*/ 156 h 259"/>
                <a:gd name="T22" fmla="*/ 3218 w 3228"/>
                <a:gd name="T23" fmla="*/ 180 h 259"/>
                <a:gd name="T24" fmla="*/ 3207 w 3228"/>
                <a:gd name="T25" fmla="*/ 202 h 259"/>
                <a:gd name="T26" fmla="*/ 3190 w 3228"/>
                <a:gd name="T27" fmla="*/ 221 h 259"/>
                <a:gd name="T28" fmla="*/ 3171 w 3228"/>
                <a:gd name="T29" fmla="*/ 237 h 259"/>
                <a:gd name="T30" fmla="*/ 3149 w 3228"/>
                <a:gd name="T31" fmla="*/ 249 h 259"/>
                <a:gd name="T32" fmla="*/ 3125 w 3228"/>
                <a:gd name="T33" fmla="*/ 257 h 259"/>
                <a:gd name="T34" fmla="*/ 3098 w 3228"/>
                <a:gd name="T35" fmla="*/ 259 h 259"/>
                <a:gd name="T36" fmla="*/ 130 w 3228"/>
                <a:gd name="T37" fmla="*/ 259 h 259"/>
                <a:gd name="T38" fmla="*/ 103 w 3228"/>
                <a:gd name="T39" fmla="*/ 257 h 259"/>
                <a:gd name="T40" fmla="*/ 80 w 3228"/>
                <a:gd name="T41" fmla="*/ 249 h 259"/>
                <a:gd name="T42" fmla="*/ 57 w 3228"/>
                <a:gd name="T43" fmla="*/ 237 h 259"/>
                <a:gd name="T44" fmla="*/ 38 w 3228"/>
                <a:gd name="T45" fmla="*/ 221 h 259"/>
                <a:gd name="T46" fmla="*/ 22 w 3228"/>
                <a:gd name="T47" fmla="*/ 202 h 259"/>
                <a:gd name="T48" fmla="*/ 10 w 3228"/>
                <a:gd name="T49" fmla="*/ 180 h 259"/>
                <a:gd name="T50" fmla="*/ 3 w 3228"/>
                <a:gd name="T51" fmla="*/ 156 h 259"/>
                <a:gd name="T52" fmla="*/ 0 w 3228"/>
                <a:gd name="T53" fmla="*/ 129 h 259"/>
                <a:gd name="T54" fmla="*/ 3 w 3228"/>
                <a:gd name="T55" fmla="*/ 104 h 259"/>
                <a:gd name="T56" fmla="*/ 10 w 3228"/>
                <a:gd name="T57" fmla="*/ 80 h 259"/>
                <a:gd name="T58" fmla="*/ 22 w 3228"/>
                <a:gd name="T59" fmla="*/ 57 h 259"/>
                <a:gd name="T60" fmla="*/ 38 w 3228"/>
                <a:gd name="T61" fmla="*/ 38 h 259"/>
                <a:gd name="T62" fmla="*/ 57 w 3228"/>
                <a:gd name="T63" fmla="*/ 22 h 259"/>
                <a:gd name="T64" fmla="*/ 80 w 3228"/>
                <a:gd name="T65" fmla="*/ 10 h 259"/>
                <a:gd name="T66" fmla="*/ 103 w 3228"/>
                <a:gd name="T67" fmla="*/ 3 h 259"/>
                <a:gd name="T68" fmla="*/ 130 w 3228"/>
                <a:gd name="T6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8" h="259">
                  <a:moveTo>
                    <a:pt x="130" y="0"/>
                  </a:moveTo>
                  <a:lnTo>
                    <a:pt x="3098" y="0"/>
                  </a:lnTo>
                  <a:lnTo>
                    <a:pt x="3125" y="3"/>
                  </a:lnTo>
                  <a:lnTo>
                    <a:pt x="3149" y="10"/>
                  </a:lnTo>
                  <a:lnTo>
                    <a:pt x="3171" y="22"/>
                  </a:lnTo>
                  <a:lnTo>
                    <a:pt x="3190" y="39"/>
                  </a:lnTo>
                  <a:lnTo>
                    <a:pt x="3207" y="57"/>
                  </a:lnTo>
                  <a:lnTo>
                    <a:pt x="3218" y="80"/>
                  </a:lnTo>
                  <a:lnTo>
                    <a:pt x="3226" y="104"/>
                  </a:lnTo>
                  <a:lnTo>
                    <a:pt x="3228" y="129"/>
                  </a:lnTo>
                  <a:lnTo>
                    <a:pt x="3226" y="156"/>
                  </a:lnTo>
                  <a:lnTo>
                    <a:pt x="3218" y="180"/>
                  </a:lnTo>
                  <a:lnTo>
                    <a:pt x="3207" y="202"/>
                  </a:lnTo>
                  <a:lnTo>
                    <a:pt x="3190" y="221"/>
                  </a:lnTo>
                  <a:lnTo>
                    <a:pt x="3171" y="237"/>
                  </a:lnTo>
                  <a:lnTo>
                    <a:pt x="3149" y="249"/>
                  </a:lnTo>
                  <a:lnTo>
                    <a:pt x="3125" y="257"/>
                  </a:lnTo>
                  <a:lnTo>
                    <a:pt x="3098" y="259"/>
                  </a:lnTo>
                  <a:lnTo>
                    <a:pt x="130" y="259"/>
                  </a:lnTo>
                  <a:lnTo>
                    <a:pt x="103" y="257"/>
                  </a:lnTo>
                  <a:lnTo>
                    <a:pt x="80" y="249"/>
                  </a:lnTo>
                  <a:lnTo>
                    <a:pt x="57" y="237"/>
                  </a:lnTo>
                  <a:lnTo>
                    <a:pt x="38" y="221"/>
                  </a:lnTo>
                  <a:lnTo>
                    <a:pt x="22" y="202"/>
                  </a:lnTo>
                  <a:lnTo>
                    <a:pt x="10" y="180"/>
                  </a:lnTo>
                  <a:lnTo>
                    <a:pt x="3" y="156"/>
                  </a:lnTo>
                  <a:lnTo>
                    <a:pt x="0" y="129"/>
                  </a:lnTo>
                  <a:lnTo>
                    <a:pt x="3" y="104"/>
                  </a:lnTo>
                  <a:lnTo>
                    <a:pt x="10" y="80"/>
                  </a:lnTo>
                  <a:lnTo>
                    <a:pt x="22" y="57"/>
                  </a:lnTo>
                  <a:lnTo>
                    <a:pt x="38" y="38"/>
                  </a:lnTo>
                  <a:lnTo>
                    <a:pt x="57" y="22"/>
                  </a:lnTo>
                  <a:lnTo>
                    <a:pt x="80" y="10"/>
                  </a:lnTo>
                  <a:lnTo>
                    <a:pt x="103" y="3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80"/>
            <p:cNvSpPr>
              <a:spLocks/>
            </p:cNvSpPr>
            <p:nvPr/>
          </p:nvSpPr>
          <p:spPr bwMode="auto">
            <a:xfrm>
              <a:off x="2597150" y="1943100"/>
              <a:ext cx="209550" cy="409575"/>
            </a:xfrm>
            <a:custGeom>
              <a:avLst/>
              <a:gdLst>
                <a:gd name="T0" fmla="*/ 617 w 1321"/>
                <a:gd name="T1" fmla="*/ 12 h 2583"/>
                <a:gd name="T2" fmla="*/ 657 w 1321"/>
                <a:gd name="T3" fmla="*/ 63 h 2583"/>
                <a:gd name="T4" fmla="*/ 949 w 1321"/>
                <a:gd name="T5" fmla="*/ 169 h 2583"/>
                <a:gd name="T6" fmla="*/ 997 w 1321"/>
                <a:gd name="T7" fmla="*/ 188 h 2583"/>
                <a:gd name="T8" fmla="*/ 1017 w 1321"/>
                <a:gd name="T9" fmla="*/ 237 h 2583"/>
                <a:gd name="T10" fmla="*/ 1111 w 1321"/>
                <a:gd name="T11" fmla="*/ 401 h 2583"/>
                <a:gd name="T12" fmla="*/ 1143 w 1321"/>
                <a:gd name="T13" fmla="*/ 433 h 2583"/>
                <a:gd name="T14" fmla="*/ 1143 w 1321"/>
                <a:gd name="T15" fmla="*/ 877 h 2583"/>
                <a:gd name="T16" fmla="*/ 1113 w 1321"/>
                <a:gd name="T17" fmla="*/ 910 h 2583"/>
                <a:gd name="T18" fmla="*/ 1092 w 1321"/>
                <a:gd name="T19" fmla="*/ 924 h 2583"/>
                <a:gd name="T20" fmla="*/ 1074 w 1321"/>
                <a:gd name="T21" fmla="*/ 937 h 2583"/>
                <a:gd name="T22" fmla="*/ 1041 w 1321"/>
                <a:gd name="T23" fmla="*/ 960 h 2583"/>
                <a:gd name="T24" fmla="*/ 1000 w 1321"/>
                <a:gd name="T25" fmla="*/ 1876 h 2583"/>
                <a:gd name="T26" fmla="*/ 1001 w 1321"/>
                <a:gd name="T27" fmla="*/ 1909 h 2583"/>
                <a:gd name="T28" fmla="*/ 1005 w 1321"/>
                <a:gd name="T29" fmla="*/ 1990 h 2583"/>
                <a:gd name="T30" fmla="*/ 1019 w 1321"/>
                <a:gd name="T31" fmla="*/ 2102 h 2583"/>
                <a:gd name="T32" fmla="*/ 1051 w 1321"/>
                <a:gd name="T33" fmla="*/ 2237 h 2583"/>
                <a:gd name="T34" fmla="*/ 1108 w 1321"/>
                <a:gd name="T35" fmla="*/ 2366 h 2583"/>
                <a:gd name="T36" fmla="*/ 1182 w 1321"/>
                <a:gd name="T37" fmla="*/ 2448 h 2583"/>
                <a:gd name="T38" fmla="*/ 1274 w 1321"/>
                <a:gd name="T39" fmla="*/ 2481 h 2583"/>
                <a:gd name="T40" fmla="*/ 1313 w 1321"/>
                <a:gd name="T41" fmla="*/ 2505 h 2583"/>
                <a:gd name="T42" fmla="*/ 1317 w 1321"/>
                <a:gd name="T43" fmla="*/ 2553 h 2583"/>
                <a:gd name="T44" fmla="*/ 1281 w 1321"/>
                <a:gd name="T45" fmla="*/ 2582 h 2583"/>
                <a:gd name="T46" fmla="*/ 1191 w 1321"/>
                <a:gd name="T47" fmla="*/ 2568 h 2583"/>
                <a:gd name="T48" fmla="*/ 1099 w 1321"/>
                <a:gd name="T49" fmla="*/ 2515 h 2583"/>
                <a:gd name="T50" fmla="*/ 1030 w 1321"/>
                <a:gd name="T51" fmla="*/ 2435 h 2583"/>
                <a:gd name="T52" fmla="*/ 978 w 1321"/>
                <a:gd name="T53" fmla="*/ 2336 h 2583"/>
                <a:gd name="T54" fmla="*/ 942 w 1321"/>
                <a:gd name="T55" fmla="*/ 2228 h 2583"/>
                <a:gd name="T56" fmla="*/ 918 w 1321"/>
                <a:gd name="T57" fmla="*/ 2121 h 2583"/>
                <a:gd name="T58" fmla="*/ 905 w 1321"/>
                <a:gd name="T59" fmla="*/ 2023 h 2583"/>
                <a:gd name="T60" fmla="*/ 899 w 1321"/>
                <a:gd name="T61" fmla="*/ 1943 h 2583"/>
                <a:gd name="T62" fmla="*/ 897 w 1321"/>
                <a:gd name="T63" fmla="*/ 1891 h 2583"/>
                <a:gd name="T64" fmla="*/ 900 w 1321"/>
                <a:gd name="T65" fmla="*/ 985 h 2583"/>
                <a:gd name="T66" fmla="*/ 848 w 1321"/>
                <a:gd name="T67" fmla="*/ 949 h 2583"/>
                <a:gd name="T68" fmla="*/ 822 w 1321"/>
                <a:gd name="T69" fmla="*/ 931 h 2583"/>
                <a:gd name="T70" fmla="*/ 805 w 1321"/>
                <a:gd name="T71" fmla="*/ 919 h 2583"/>
                <a:gd name="T72" fmla="*/ 779 w 1321"/>
                <a:gd name="T73" fmla="*/ 903 h 2583"/>
                <a:gd name="T74" fmla="*/ 758 w 1321"/>
                <a:gd name="T75" fmla="*/ 862 h 2583"/>
                <a:gd name="T76" fmla="*/ 768 w 1321"/>
                <a:gd name="T77" fmla="*/ 420 h 2583"/>
                <a:gd name="T78" fmla="*/ 808 w 1321"/>
                <a:gd name="T79" fmla="*/ 399 h 2583"/>
                <a:gd name="T80" fmla="*/ 660 w 1321"/>
                <a:gd name="T81" fmla="*/ 307 h 2583"/>
                <a:gd name="T82" fmla="*/ 487 w 1321"/>
                <a:gd name="T83" fmla="*/ 307 h 2583"/>
                <a:gd name="T84" fmla="*/ 337 w 1321"/>
                <a:gd name="T85" fmla="*/ 399 h 2583"/>
                <a:gd name="T86" fmla="*/ 377 w 1321"/>
                <a:gd name="T87" fmla="*/ 420 h 2583"/>
                <a:gd name="T88" fmla="*/ 387 w 1321"/>
                <a:gd name="T89" fmla="*/ 862 h 2583"/>
                <a:gd name="T90" fmla="*/ 366 w 1321"/>
                <a:gd name="T91" fmla="*/ 903 h 2583"/>
                <a:gd name="T92" fmla="*/ 193 w 1321"/>
                <a:gd name="T93" fmla="*/ 1010 h 2583"/>
                <a:gd name="T94" fmla="*/ 22 w 1321"/>
                <a:gd name="T95" fmla="*/ 903 h 2583"/>
                <a:gd name="T96" fmla="*/ 0 w 1321"/>
                <a:gd name="T97" fmla="*/ 862 h 2583"/>
                <a:gd name="T98" fmla="*/ 9 w 1321"/>
                <a:gd name="T99" fmla="*/ 420 h 2583"/>
                <a:gd name="T100" fmla="*/ 49 w 1321"/>
                <a:gd name="T101" fmla="*/ 399 h 2583"/>
                <a:gd name="T102" fmla="*/ 132 w 1321"/>
                <a:gd name="T103" fmla="*/ 219 h 2583"/>
                <a:gd name="T104" fmla="*/ 164 w 1321"/>
                <a:gd name="T105" fmla="*/ 178 h 2583"/>
                <a:gd name="T106" fmla="*/ 487 w 1321"/>
                <a:gd name="T107" fmla="*/ 169 h 2583"/>
                <a:gd name="T108" fmla="*/ 499 w 1321"/>
                <a:gd name="T109" fmla="*/ 43 h 2583"/>
                <a:gd name="T110" fmla="*/ 551 w 1321"/>
                <a:gd name="T111" fmla="*/ 3 h 2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1" h="2583">
                  <a:moveTo>
                    <a:pt x="573" y="0"/>
                  </a:moveTo>
                  <a:lnTo>
                    <a:pt x="597" y="3"/>
                  </a:lnTo>
                  <a:lnTo>
                    <a:pt x="617" y="12"/>
                  </a:lnTo>
                  <a:lnTo>
                    <a:pt x="634" y="25"/>
                  </a:lnTo>
                  <a:lnTo>
                    <a:pt x="648" y="43"/>
                  </a:lnTo>
                  <a:lnTo>
                    <a:pt x="657" y="63"/>
                  </a:lnTo>
                  <a:lnTo>
                    <a:pt x="660" y="87"/>
                  </a:lnTo>
                  <a:lnTo>
                    <a:pt x="660" y="169"/>
                  </a:lnTo>
                  <a:lnTo>
                    <a:pt x="949" y="169"/>
                  </a:lnTo>
                  <a:lnTo>
                    <a:pt x="966" y="171"/>
                  </a:lnTo>
                  <a:lnTo>
                    <a:pt x="984" y="178"/>
                  </a:lnTo>
                  <a:lnTo>
                    <a:pt x="997" y="188"/>
                  </a:lnTo>
                  <a:lnTo>
                    <a:pt x="1008" y="203"/>
                  </a:lnTo>
                  <a:lnTo>
                    <a:pt x="1015" y="219"/>
                  </a:lnTo>
                  <a:lnTo>
                    <a:pt x="1017" y="237"/>
                  </a:lnTo>
                  <a:lnTo>
                    <a:pt x="1017" y="399"/>
                  </a:lnTo>
                  <a:lnTo>
                    <a:pt x="1095" y="399"/>
                  </a:lnTo>
                  <a:lnTo>
                    <a:pt x="1111" y="401"/>
                  </a:lnTo>
                  <a:lnTo>
                    <a:pt x="1125" y="408"/>
                  </a:lnTo>
                  <a:lnTo>
                    <a:pt x="1136" y="420"/>
                  </a:lnTo>
                  <a:lnTo>
                    <a:pt x="1143" y="433"/>
                  </a:lnTo>
                  <a:lnTo>
                    <a:pt x="1145" y="448"/>
                  </a:lnTo>
                  <a:lnTo>
                    <a:pt x="1145" y="862"/>
                  </a:lnTo>
                  <a:lnTo>
                    <a:pt x="1143" y="877"/>
                  </a:lnTo>
                  <a:lnTo>
                    <a:pt x="1135" y="891"/>
                  </a:lnTo>
                  <a:lnTo>
                    <a:pt x="1124" y="903"/>
                  </a:lnTo>
                  <a:lnTo>
                    <a:pt x="1113" y="910"/>
                  </a:lnTo>
                  <a:lnTo>
                    <a:pt x="1104" y="916"/>
                  </a:lnTo>
                  <a:lnTo>
                    <a:pt x="1098" y="920"/>
                  </a:lnTo>
                  <a:lnTo>
                    <a:pt x="1092" y="924"/>
                  </a:lnTo>
                  <a:lnTo>
                    <a:pt x="1086" y="928"/>
                  </a:lnTo>
                  <a:lnTo>
                    <a:pt x="1080" y="932"/>
                  </a:lnTo>
                  <a:lnTo>
                    <a:pt x="1074" y="937"/>
                  </a:lnTo>
                  <a:lnTo>
                    <a:pt x="1064" y="942"/>
                  </a:lnTo>
                  <a:lnTo>
                    <a:pt x="1054" y="950"/>
                  </a:lnTo>
                  <a:lnTo>
                    <a:pt x="1041" y="960"/>
                  </a:lnTo>
                  <a:lnTo>
                    <a:pt x="1023" y="971"/>
                  </a:lnTo>
                  <a:lnTo>
                    <a:pt x="1003" y="985"/>
                  </a:lnTo>
                  <a:lnTo>
                    <a:pt x="1000" y="1876"/>
                  </a:lnTo>
                  <a:lnTo>
                    <a:pt x="1000" y="1881"/>
                  </a:lnTo>
                  <a:lnTo>
                    <a:pt x="1000" y="1892"/>
                  </a:lnTo>
                  <a:lnTo>
                    <a:pt x="1001" y="1909"/>
                  </a:lnTo>
                  <a:lnTo>
                    <a:pt x="1002" y="1931"/>
                  </a:lnTo>
                  <a:lnTo>
                    <a:pt x="1003" y="1958"/>
                  </a:lnTo>
                  <a:lnTo>
                    <a:pt x="1005" y="1990"/>
                  </a:lnTo>
                  <a:lnTo>
                    <a:pt x="1009" y="2024"/>
                  </a:lnTo>
                  <a:lnTo>
                    <a:pt x="1013" y="2062"/>
                  </a:lnTo>
                  <a:lnTo>
                    <a:pt x="1019" y="2102"/>
                  </a:lnTo>
                  <a:lnTo>
                    <a:pt x="1028" y="2142"/>
                  </a:lnTo>
                  <a:lnTo>
                    <a:pt x="1037" y="2183"/>
                  </a:lnTo>
                  <a:lnTo>
                    <a:pt x="1051" y="2237"/>
                  </a:lnTo>
                  <a:lnTo>
                    <a:pt x="1068" y="2286"/>
                  </a:lnTo>
                  <a:lnTo>
                    <a:pt x="1087" y="2329"/>
                  </a:lnTo>
                  <a:lnTo>
                    <a:pt x="1108" y="2366"/>
                  </a:lnTo>
                  <a:lnTo>
                    <a:pt x="1131" y="2399"/>
                  </a:lnTo>
                  <a:lnTo>
                    <a:pt x="1155" y="2427"/>
                  </a:lnTo>
                  <a:lnTo>
                    <a:pt x="1182" y="2448"/>
                  </a:lnTo>
                  <a:lnTo>
                    <a:pt x="1210" y="2464"/>
                  </a:lnTo>
                  <a:lnTo>
                    <a:pt x="1241" y="2475"/>
                  </a:lnTo>
                  <a:lnTo>
                    <a:pt x="1274" y="2481"/>
                  </a:lnTo>
                  <a:lnTo>
                    <a:pt x="1290" y="2485"/>
                  </a:lnTo>
                  <a:lnTo>
                    <a:pt x="1303" y="2493"/>
                  </a:lnTo>
                  <a:lnTo>
                    <a:pt x="1313" y="2505"/>
                  </a:lnTo>
                  <a:lnTo>
                    <a:pt x="1320" y="2520"/>
                  </a:lnTo>
                  <a:lnTo>
                    <a:pt x="1321" y="2537"/>
                  </a:lnTo>
                  <a:lnTo>
                    <a:pt x="1317" y="2553"/>
                  </a:lnTo>
                  <a:lnTo>
                    <a:pt x="1308" y="2566"/>
                  </a:lnTo>
                  <a:lnTo>
                    <a:pt x="1296" y="2576"/>
                  </a:lnTo>
                  <a:lnTo>
                    <a:pt x="1281" y="2582"/>
                  </a:lnTo>
                  <a:lnTo>
                    <a:pt x="1264" y="2583"/>
                  </a:lnTo>
                  <a:lnTo>
                    <a:pt x="1227" y="2578"/>
                  </a:lnTo>
                  <a:lnTo>
                    <a:pt x="1191" y="2568"/>
                  </a:lnTo>
                  <a:lnTo>
                    <a:pt x="1158" y="2554"/>
                  </a:lnTo>
                  <a:lnTo>
                    <a:pt x="1128" y="2536"/>
                  </a:lnTo>
                  <a:lnTo>
                    <a:pt x="1099" y="2515"/>
                  </a:lnTo>
                  <a:lnTo>
                    <a:pt x="1074" y="2491"/>
                  </a:lnTo>
                  <a:lnTo>
                    <a:pt x="1051" y="2463"/>
                  </a:lnTo>
                  <a:lnTo>
                    <a:pt x="1030" y="2435"/>
                  </a:lnTo>
                  <a:lnTo>
                    <a:pt x="1010" y="2403"/>
                  </a:lnTo>
                  <a:lnTo>
                    <a:pt x="993" y="2371"/>
                  </a:lnTo>
                  <a:lnTo>
                    <a:pt x="978" y="2336"/>
                  </a:lnTo>
                  <a:lnTo>
                    <a:pt x="964" y="2300"/>
                  </a:lnTo>
                  <a:lnTo>
                    <a:pt x="952" y="2265"/>
                  </a:lnTo>
                  <a:lnTo>
                    <a:pt x="942" y="2228"/>
                  </a:lnTo>
                  <a:lnTo>
                    <a:pt x="933" y="2192"/>
                  </a:lnTo>
                  <a:lnTo>
                    <a:pt x="924" y="2157"/>
                  </a:lnTo>
                  <a:lnTo>
                    <a:pt x="918" y="2121"/>
                  </a:lnTo>
                  <a:lnTo>
                    <a:pt x="912" y="2086"/>
                  </a:lnTo>
                  <a:lnTo>
                    <a:pt x="908" y="2054"/>
                  </a:lnTo>
                  <a:lnTo>
                    <a:pt x="905" y="2023"/>
                  </a:lnTo>
                  <a:lnTo>
                    <a:pt x="902" y="1994"/>
                  </a:lnTo>
                  <a:lnTo>
                    <a:pt x="900" y="1967"/>
                  </a:lnTo>
                  <a:lnTo>
                    <a:pt x="899" y="1943"/>
                  </a:lnTo>
                  <a:lnTo>
                    <a:pt x="898" y="1922"/>
                  </a:lnTo>
                  <a:lnTo>
                    <a:pt x="897" y="1905"/>
                  </a:lnTo>
                  <a:lnTo>
                    <a:pt x="897" y="1891"/>
                  </a:lnTo>
                  <a:lnTo>
                    <a:pt x="897" y="1882"/>
                  </a:lnTo>
                  <a:lnTo>
                    <a:pt x="897" y="1875"/>
                  </a:lnTo>
                  <a:lnTo>
                    <a:pt x="900" y="985"/>
                  </a:lnTo>
                  <a:lnTo>
                    <a:pt x="878" y="970"/>
                  </a:lnTo>
                  <a:lnTo>
                    <a:pt x="862" y="959"/>
                  </a:lnTo>
                  <a:lnTo>
                    <a:pt x="848" y="949"/>
                  </a:lnTo>
                  <a:lnTo>
                    <a:pt x="838" y="941"/>
                  </a:lnTo>
                  <a:lnTo>
                    <a:pt x="828" y="936"/>
                  </a:lnTo>
                  <a:lnTo>
                    <a:pt x="822" y="931"/>
                  </a:lnTo>
                  <a:lnTo>
                    <a:pt x="816" y="927"/>
                  </a:lnTo>
                  <a:lnTo>
                    <a:pt x="810" y="923"/>
                  </a:lnTo>
                  <a:lnTo>
                    <a:pt x="805" y="919"/>
                  </a:lnTo>
                  <a:lnTo>
                    <a:pt x="798" y="915"/>
                  </a:lnTo>
                  <a:lnTo>
                    <a:pt x="790" y="909"/>
                  </a:lnTo>
                  <a:lnTo>
                    <a:pt x="779" y="903"/>
                  </a:lnTo>
                  <a:lnTo>
                    <a:pt x="768" y="891"/>
                  </a:lnTo>
                  <a:lnTo>
                    <a:pt x="761" y="877"/>
                  </a:lnTo>
                  <a:lnTo>
                    <a:pt x="758" y="862"/>
                  </a:lnTo>
                  <a:lnTo>
                    <a:pt x="758" y="448"/>
                  </a:lnTo>
                  <a:lnTo>
                    <a:pt x="761" y="433"/>
                  </a:lnTo>
                  <a:lnTo>
                    <a:pt x="768" y="420"/>
                  </a:lnTo>
                  <a:lnTo>
                    <a:pt x="778" y="408"/>
                  </a:lnTo>
                  <a:lnTo>
                    <a:pt x="793" y="401"/>
                  </a:lnTo>
                  <a:lnTo>
                    <a:pt x="808" y="399"/>
                  </a:lnTo>
                  <a:lnTo>
                    <a:pt x="879" y="399"/>
                  </a:lnTo>
                  <a:lnTo>
                    <a:pt x="879" y="307"/>
                  </a:lnTo>
                  <a:lnTo>
                    <a:pt x="660" y="307"/>
                  </a:lnTo>
                  <a:lnTo>
                    <a:pt x="660" y="1994"/>
                  </a:lnTo>
                  <a:lnTo>
                    <a:pt x="487" y="1994"/>
                  </a:lnTo>
                  <a:lnTo>
                    <a:pt x="487" y="307"/>
                  </a:lnTo>
                  <a:lnTo>
                    <a:pt x="267" y="307"/>
                  </a:lnTo>
                  <a:lnTo>
                    <a:pt x="267" y="399"/>
                  </a:lnTo>
                  <a:lnTo>
                    <a:pt x="337" y="399"/>
                  </a:lnTo>
                  <a:lnTo>
                    <a:pt x="353" y="401"/>
                  </a:lnTo>
                  <a:lnTo>
                    <a:pt x="367" y="408"/>
                  </a:lnTo>
                  <a:lnTo>
                    <a:pt x="377" y="420"/>
                  </a:lnTo>
                  <a:lnTo>
                    <a:pt x="384" y="433"/>
                  </a:lnTo>
                  <a:lnTo>
                    <a:pt x="387" y="448"/>
                  </a:lnTo>
                  <a:lnTo>
                    <a:pt x="387" y="862"/>
                  </a:lnTo>
                  <a:lnTo>
                    <a:pt x="384" y="877"/>
                  </a:lnTo>
                  <a:lnTo>
                    <a:pt x="377" y="891"/>
                  </a:lnTo>
                  <a:lnTo>
                    <a:pt x="366" y="903"/>
                  </a:lnTo>
                  <a:lnTo>
                    <a:pt x="222" y="1001"/>
                  </a:lnTo>
                  <a:lnTo>
                    <a:pt x="209" y="1007"/>
                  </a:lnTo>
                  <a:lnTo>
                    <a:pt x="193" y="1010"/>
                  </a:lnTo>
                  <a:lnTo>
                    <a:pt x="179" y="1007"/>
                  </a:lnTo>
                  <a:lnTo>
                    <a:pt x="166" y="1001"/>
                  </a:lnTo>
                  <a:lnTo>
                    <a:pt x="22" y="903"/>
                  </a:lnTo>
                  <a:lnTo>
                    <a:pt x="10" y="891"/>
                  </a:lnTo>
                  <a:lnTo>
                    <a:pt x="2" y="877"/>
                  </a:lnTo>
                  <a:lnTo>
                    <a:pt x="0" y="862"/>
                  </a:lnTo>
                  <a:lnTo>
                    <a:pt x="0" y="448"/>
                  </a:lnTo>
                  <a:lnTo>
                    <a:pt x="2" y="433"/>
                  </a:lnTo>
                  <a:lnTo>
                    <a:pt x="9" y="420"/>
                  </a:lnTo>
                  <a:lnTo>
                    <a:pt x="21" y="408"/>
                  </a:lnTo>
                  <a:lnTo>
                    <a:pt x="34" y="401"/>
                  </a:lnTo>
                  <a:lnTo>
                    <a:pt x="49" y="399"/>
                  </a:lnTo>
                  <a:lnTo>
                    <a:pt x="129" y="399"/>
                  </a:lnTo>
                  <a:lnTo>
                    <a:pt x="129" y="237"/>
                  </a:lnTo>
                  <a:lnTo>
                    <a:pt x="132" y="219"/>
                  </a:lnTo>
                  <a:lnTo>
                    <a:pt x="138" y="203"/>
                  </a:lnTo>
                  <a:lnTo>
                    <a:pt x="149" y="188"/>
                  </a:lnTo>
                  <a:lnTo>
                    <a:pt x="164" y="178"/>
                  </a:lnTo>
                  <a:lnTo>
                    <a:pt x="180" y="171"/>
                  </a:lnTo>
                  <a:lnTo>
                    <a:pt x="198" y="169"/>
                  </a:lnTo>
                  <a:lnTo>
                    <a:pt x="487" y="169"/>
                  </a:lnTo>
                  <a:lnTo>
                    <a:pt x="487" y="87"/>
                  </a:lnTo>
                  <a:lnTo>
                    <a:pt x="490" y="63"/>
                  </a:lnTo>
                  <a:lnTo>
                    <a:pt x="499" y="43"/>
                  </a:lnTo>
                  <a:lnTo>
                    <a:pt x="512" y="25"/>
                  </a:lnTo>
                  <a:lnTo>
                    <a:pt x="530" y="12"/>
                  </a:lnTo>
                  <a:lnTo>
                    <a:pt x="551" y="3"/>
                  </a:lnTo>
                  <a:lnTo>
                    <a:pt x="5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50" name="Group 132"/>
          <p:cNvGrpSpPr/>
          <p:nvPr/>
        </p:nvGrpSpPr>
        <p:grpSpPr>
          <a:xfrm>
            <a:off x="4423505" y="4024991"/>
            <a:ext cx="533400" cy="457200"/>
            <a:chOff x="1614488" y="1965326"/>
            <a:chExt cx="533400" cy="457200"/>
          </a:xfrm>
          <a:solidFill>
            <a:srgbClr val="000000"/>
          </a:solidFill>
        </p:grpSpPr>
        <p:sp>
          <p:nvSpPr>
            <p:cNvPr id="951" name="Freeform 85"/>
            <p:cNvSpPr>
              <a:spLocks noEditPoints="1"/>
            </p:cNvSpPr>
            <p:nvPr/>
          </p:nvSpPr>
          <p:spPr bwMode="auto">
            <a:xfrm>
              <a:off x="1614488" y="1965326"/>
              <a:ext cx="285750" cy="185738"/>
            </a:xfrm>
            <a:custGeom>
              <a:avLst/>
              <a:gdLst>
                <a:gd name="T0" fmla="*/ 800 w 1801"/>
                <a:gd name="T1" fmla="*/ 282 h 1177"/>
                <a:gd name="T2" fmla="*/ 762 w 1801"/>
                <a:gd name="T3" fmla="*/ 320 h 1177"/>
                <a:gd name="T4" fmla="*/ 754 w 1801"/>
                <a:gd name="T5" fmla="*/ 373 h 1177"/>
                <a:gd name="T6" fmla="*/ 693 w 1801"/>
                <a:gd name="T7" fmla="*/ 691 h 1177"/>
                <a:gd name="T8" fmla="*/ 685 w 1801"/>
                <a:gd name="T9" fmla="*/ 566 h 1177"/>
                <a:gd name="T10" fmla="*/ 640 w 1801"/>
                <a:gd name="T11" fmla="*/ 526 h 1177"/>
                <a:gd name="T12" fmla="*/ 403 w 1801"/>
                <a:gd name="T13" fmla="*/ 450 h 1177"/>
                <a:gd name="T14" fmla="*/ 355 w 1801"/>
                <a:gd name="T15" fmla="*/ 472 h 1177"/>
                <a:gd name="T16" fmla="*/ 331 w 1801"/>
                <a:gd name="T17" fmla="*/ 522 h 1177"/>
                <a:gd name="T18" fmla="*/ 342 w 1801"/>
                <a:gd name="T19" fmla="*/ 574 h 1177"/>
                <a:gd name="T20" fmla="*/ 384 w 1801"/>
                <a:gd name="T21" fmla="*/ 609 h 1177"/>
                <a:gd name="T22" fmla="*/ 527 w 1801"/>
                <a:gd name="T23" fmla="*/ 884 h 1177"/>
                <a:gd name="T24" fmla="*/ 554 w 1801"/>
                <a:gd name="T25" fmla="*/ 953 h 1177"/>
                <a:gd name="T26" fmla="*/ 611 w 1801"/>
                <a:gd name="T27" fmla="*/ 995 h 1177"/>
                <a:gd name="T28" fmla="*/ 683 w 1801"/>
                <a:gd name="T29" fmla="*/ 1002 h 1177"/>
                <a:gd name="T30" fmla="*/ 1042 w 1801"/>
                <a:gd name="T31" fmla="*/ 777 h 1177"/>
                <a:gd name="T32" fmla="*/ 1091 w 1801"/>
                <a:gd name="T33" fmla="*/ 717 h 1177"/>
                <a:gd name="T34" fmla="*/ 1099 w 1801"/>
                <a:gd name="T35" fmla="*/ 642 h 1177"/>
                <a:gd name="T36" fmla="*/ 1065 w 1801"/>
                <a:gd name="T37" fmla="*/ 576 h 1177"/>
                <a:gd name="T38" fmla="*/ 1012 w 1801"/>
                <a:gd name="T39" fmla="*/ 542 h 1177"/>
                <a:gd name="T40" fmla="*/ 887 w 1801"/>
                <a:gd name="T41" fmla="*/ 292 h 1177"/>
                <a:gd name="T42" fmla="*/ 837 w 1801"/>
                <a:gd name="T43" fmla="*/ 274 h 1177"/>
                <a:gd name="T44" fmla="*/ 1188 w 1801"/>
                <a:gd name="T45" fmla="*/ 281 h 1177"/>
                <a:gd name="T46" fmla="*/ 1121 w 1801"/>
                <a:gd name="T47" fmla="*/ 335 h 1177"/>
                <a:gd name="T48" fmla="*/ 1091 w 1801"/>
                <a:gd name="T49" fmla="*/ 411 h 1177"/>
                <a:gd name="T50" fmla="*/ 1104 w 1801"/>
                <a:gd name="T51" fmla="*/ 494 h 1177"/>
                <a:gd name="T52" fmla="*/ 1158 w 1801"/>
                <a:gd name="T53" fmla="*/ 561 h 1177"/>
                <a:gd name="T54" fmla="*/ 1234 w 1801"/>
                <a:gd name="T55" fmla="*/ 591 h 1177"/>
                <a:gd name="T56" fmla="*/ 1317 w 1801"/>
                <a:gd name="T57" fmla="*/ 579 h 1177"/>
                <a:gd name="T58" fmla="*/ 1384 w 1801"/>
                <a:gd name="T59" fmla="*/ 525 h 1177"/>
                <a:gd name="T60" fmla="*/ 1414 w 1801"/>
                <a:gd name="T61" fmla="*/ 448 h 1177"/>
                <a:gd name="T62" fmla="*/ 1402 w 1801"/>
                <a:gd name="T63" fmla="*/ 365 h 1177"/>
                <a:gd name="T64" fmla="*/ 1348 w 1801"/>
                <a:gd name="T65" fmla="*/ 298 h 1177"/>
                <a:gd name="T66" fmla="*/ 1271 w 1801"/>
                <a:gd name="T67" fmla="*/ 269 h 1177"/>
                <a:gd name="T68" fmla="*/ 1741 w 1801"/>
                <a:gd name="T69" fmla="*/ 0 h 1177"/>
                <a:gd name="T70" fmla="*/ 1790 w 1801"/>
                <a:gd name="T71" fmla="*/ 25 h 1177"/>
                <a:gd name="T72" fmla="*/ 1801 w 1801"/>
                <a:gd name="T73" fmla="*/ 805 h 1177"/>
                <a:gd name="T74" fmla="*/ 1709 w 1801"/>
                <a:gd name="T75" fmla="*/ 784 h 1177"/>
                <a:gd name="T76" fmla="*/ 1615 w 1801"/>
                <a:gd name="T77" fmla="*/ 806 h 1177"/>
                <a:gd name="T78" fmla="*/ 1541 w 1801"/>
                <a:gd name="T79" fmla="*/ 865 h 1177"/>
                <a:gd name="T80" fmla="*/ 1503 w 1801"/>
                <a:gd name="T81" fmla="*/ 938 h 1177"/>
                <a:gd name="T82" fmla="*/ 1397 w 1801"/>
                <a:gd name="T83" fmla="*/ 1022 h 1177"/>
                <a:gd name="T84" fmla="*/ 1273 w 1801"/>
                <a:gd name="T85" fmla="*/ 1134 h 1177"/>
                <a:gd name="T86" fmla="*/ 41 w 1801"/>
                <a:gd name="T87" fmla="*/ 1174 h 1177"/>
                <a:gd name="T88" fmla="*/ 3 w 1801"/>
                <a:gd name="T89" fmla="*/ 1137 h 1177"/>
                <a:gd name="T90" fmla="*/ 3 w 1801"/>
                <a:gd name="T91" fmla="*/ 41 h 1177"/>
                <a:gd name="T92" fmla="*/ 41 w 1801"/>
                <a:gd name="T93" fmla="*/ 3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01" h="1177">
                  <a:moveTo>
                    <a:pt x="837" y="274"/>
                  </a:moveTo>
                  <a:lnTo>
                    <a:pt x="819" y="276"/>
                  </a:lnTo>
                  <a:lnTo>
                    <a:pt x="800" y="282"/>
                  </a:lnTo>
                  <a:lnTo>
                    <a:pt x="784" y="291"/>
                  </a:lnTo>
                  <a:lnTo>
                    <a:pt x="772" y="304"/>
                  </a:lnTo>
                  <a:lnTo>
                    <a:pt x="762" y="320"/>
                  </a:lnTo>
                  <a:lnTo>
                    <a:pt x="755" y="336"/>
                  </a:lnTo>
                  <a:lnTo>
                    <a:pt x="753" y="354"/>
                  </a:lnTo>
                  <a:lnTo>
                    <a:pt x="754" y="373"/>
                  </a:lnTo>
                  <a:lnTo>
                    <a:pt x="761" y="390"/>
                  </a:lnTo>
                  <a:lnTo>
                    <a:pt x="852" y="586"/>
                  </a:lnTo>
                  <a:lnTo>
                    <a:pt x="693" y="691"/>
                  </a:lnTo>
                  <a:lnTo>
                    <a:pt x="694" y="605"/>
                  </a:lnTo>
                  <a:lnTo>
                    <a:pt x="692" y="584"/>
                  </a:lnTo>
                  <a:lnTo>
                    <a:pt x="685" y="566"/>
                  </a:lnTo>
                  <a:lnTo>
                    <a:pt x="673" y="550"/>
                  </a:lnTo>
                  <a:lnTo>
                    <a:pt x="659" y="536"/>
                  </a:lnTo>
                  <a:lnTo>
                    <a:pt x="640" y="526"/>
                  </a:lnTo>
                  <a:lnTo>
                    <a:pt x="440" y="454"/>
                  </a:lnTo>
                  <a:lnTo>
                    <a:pt x="422" y="450"/>
                  </a:lnTo>
                  <a:lnTo>
                    <a:pt x="403" y="450"/>
                  </a:lnTo>
                  <a:lnTo>
                    <a:pt x="386" y="454"/>
                  </a:lnTo>
                  <a:lnTo>
                    <a:pt x="370" y="461"/>
                  </a:lnTo>
                  <a:lnTo>
                    <a:pt x="355" y="472"/>
                  </a:lnTo>
                  <a:lnTo>
                    <a:pt x="343" y="487"/>
                  </a:lnTo>
                  <a:lnTo>
                    <a:pt x="335" y="504"/>
                  </a:lnTo>
                  <a:lnTo>
                    <a:pt x="331" y="522"/>
                  </a:lnTo>
                  <a:lnTo>
                    <a:pt x="331" y="540"/>
                  </a:lnTo>
                  <a:lnTo>
                    <a:pt x="335" y="558"/>
                  </a:lnTo>
                  <a:lnTo>
                    <a:pt x="342" y="574"/>
                  </a:lnTo>
                  <a:lnTo>
                    <a:pt x="353" y="588"/>
                  </a:lnTo>
                  <a:lnTo>
                    <a:pt x="368" y="599"/>
                  </a:lnTo>
                  <a:lnTo>
                    <a:pt x="384" y="609"/>
                  </a:lnTo>
                  <a:lnTo>
                    <a:pt x="529" y="661"/>
                  </a:lnTo>
                  <a:lnTo>
                    <a:pt x="527" y="857"/>
                  </a:lnTo>
                  <a:lnTo>
                    <a:pt x="527" y="884"/>
                  </a:lnTo>
                  <a:lnTo>
                    <a:pt x="531" y="909"/>
                  </a:lnTo>
                  <a:lnTo>
                    <a:pt x="541" y="932"/>
                  </a:lnTo>
                  <a:lnTo>
                    <a:pt x="554" y="953"/>
                  </a:lnTo>
                  <a:lnTo>
                    <a:pt x="570" y="971"/>
                  </a:lnTo>
                  <a:lnTo>
                    <a:pt x="590" y="985"/>
                  </a:lnTo>
                  <a:lnTo>
                    <a:pt x="611" y="995"/>
                  </a:lnTo>
                  <a:lnTo>
                    <a:pt x="634" y="1002"/>
                  </a:lnTo>
                  <a:lnTo>
                    <a:pt x="659" y="1004"/>
                  </a:lnTo>
                  <a:lnTo>
                    <a:pt x="683" y="1002"/>
                  </a:lnTo>
                  <a:lnTo>
                    <a:pt x="709" y="995"/>
                  </a:lnTo>
                  <a:lnTo>
                    <a:pt x="732" y="983"/>
                  </a:lnTo>
                  <a:lnTo>
                    <a:pt x="1042" y="777"/>
                  </a:lnTo>
                  <a:lnTo>
                    <a:pt x="1063" y="760"/>
                  </a:lnTo>
                  <a:lnTo>
                    <a:pt x="1079" y="740"/>
                  </a:lnTo>
                  <a:lnTo>
                    <a:pt x="1091" y="717"/>
                  </a:lnTo>
                  <a:lnTo>
                    <a:pt x="1099" y="693"/>
                  </a:lnTo>
                  <a:lnTo>
                    <a:pt x="1101" y="668"/>
                  </a:lnTo>
                  <a:lnTo>
                    <a:pt x="1099" y="642"/>
                  </a:lnTo>
                  <a:lnTo>
                    <a:pt x="1091" y="618"/>
                  </a:lnTo>
                  <a:lnTo>
                    <a:pt x="1079" y="593"/>
                  </a:lnTo>
                  <a:lnTo>
                    <a:pt x="1065" y="576"/>
                  </a:lnTo>
                  <a:lnTo>
                    <a:pt x="1050" y="562"/>
                  </a:lnTo>
                  <a:lnTo>
                    <a:pt x="1031" y="551"/>
                  </a:lnTo>
                  <a:lnTo>
                    <a:pt x="1012" y="542"/>
                  </a:lnTo>
                  <a:lnTo>
                    <a:pt x="909" y="322"/>
                  </a:lnTo>
                  <a:lnTo>
                    <a:pt x="899" y="305"/>
                  </a:lnTo>
                  <a:lnTo>
                    <a:pt x="887" y="292"/>
                  </a:lnTo>
                  <a:lnTo>
                    <a:pt x="872" y="282"/>
                  </a:lnTo>
                  <a:lnTo>
                    <a:pt x="854" y="276"/>
                  </a:lnTo>
                  <a:lnTo>
                    <a:pt x="837" y="274"/>
                  </a:lnTo>
                  <a:close/>
                  <a:moveTo>
                    <a:pt x="1243" y="268"/>
                  </a:moveTo>
                  <a:lnTo>
                    <a:pt x="1216" y="272"/>
                  </a:lnTo>
                  <a:lnTo>
                    <a:pt x="1188" y="281"/>
                  </a:lnTo>
                  <a:lnTo>
                    <a:pt x="1163" y="295"/>
                  </a:lnTo>
                  <a:lnTo>
                    <a:pt x="1140" y="314"/>
                  </a:lnTo>
                  <a:lnTo>
                    <a:pt x="1121" y="335"/>
                  </a:lnTo>
                  <a:lnTo>
                    <a:pt x="1107" y="358"/>
                  </a:lnTo>
                  <a:lnTo>
                    <a:pt x="1097" y="385"/>
                  </a:lnTo>
                  <a:lnTo>
                    <a:pt x="1091" y="411"/>
                  </a:lnTo>
                  <a:lnTo>
                    <a:pt x="1090" y="439"/>
                  </a:lnTo>
                  <a:lnTo>
                    <a:pt x="1095" y="467"/>
                  </a:lnTo>
                  <a:lnTo>
                    <a:pt x="1104" y="494"/>
                  </a:lnTo>
                  <a:lnTo>
                    <a:pt x="1118" y="519"/>
                  </a:lnTo>
                  <a:lnTo>
                    <a:pt x="1136" y="542"/>
                  </a:lnTo>
                  <a:lnTo>
                    <a:pt x="1158" y="561"/>
                  </a:lnTo>
                  <a:lnTo>
                    <a:pt x="1181" y="575"/>
                  </a:lnTo>
                  <a:lnTo>
                    <a:pt x="1208" y="585"/>
                  </a:lnTo>
                  <a:lnTo>
                    <a:pt x="1234" y="591"/>
                  </a:lnTo>
                  <a:lnTo>
                    <a:pt x="1262" y="591"/>
                  </a:lnTo>
                  <a:lnTo>
                    <a:pt x="1290" y="588"/>
                  </a:lnTo>
                  <a:lnTo>
                    <a:pt x="1317" y="579"/>
                  </a:lnTo>
                  <a:lnTo>
                    <a:pt x="1342" y="565"/>
                  </a:lnTo>
                  <a:lnTo>
                    <a:pt x="1365" y="547"/>
                  </a:lnTo>
                  <a:lnTo>
                    <a:pt x="1384" y="525"/>
                  </a:lnTo>
                  <a:lnTo>
                    <a:pt x="1398" y="501"/>
                  </a:lnTo>
                  <a:lnTo>
                    <a:pt x="1408" y="475"/>
                  </a:lnTo>
                  <a:lnTo>
                    <a:pt x="1414" y="448"/>
                  </a:lnTo>
                  <a:lnTo>
                    <a:pt x="1414" y="420"/>
                  </a:lnTo>
                  <a:lnTo>
                    <a:pt x="1411" y="393"/>
                  </a:lnTo>
                  <a:lnTo>
                    <a:pt x="1402" y="365"/>
                  </a:lnTo>
                  <a:lnTo>
                    <a:pt x="1388" y="340"/>
                  </a:lnTo>
                  <a:lnTo>
                    <a:pt x="1369" y="318"/>
                  </a:lnTo>
                  <a:lnTo>
                    <a:pt x="1348" y="298"/>
                  </a:lnTo>
                  <a:lnTo>
                    <a:pt x="1324" y="284"/>
                  </a:lnTo>
                  <a:lnTo>
                    <a:pt x="1298" y="274"/>
                  </a:lnTo>
                  <a:lnTo>
                    <a:pt x="1271" y="269"/>
                  </a:lnTo>
                  <a:lnTo>
                    <a:pt x="1243" y="268"/>
                  </a:lnTo>
                  <a:close/>
                  <a:moveTo>
                    <a:pt x="59" y="0"/>
                  </a:moveTo>
                  <a:lnTo>
                    <a:pt x="1741" y="0"/>
                  </a:lnTo>
                  <a:lnTo>
                    <a:pt x="1760" y="3"/>
                  </a:lnTo>
                  <a:lnTo>
                    <a:pt x="1777" y="11"/>
                  </a:lnTo>
                  <a:lnTo>
                    <a:pt x="1790" y="25"/>
                  </a:lnTo>
                  <a:lnTo>
                    <a:pt x="1798" y="41"/>
                  </a:lnTo>
                  <a:lnTo>
                    <a:pt x="1801" y="59"/>
                  </a:lnTo>
                  <a:lnTo>
                    <a:pt x="1801" y="805"/>
                  </a:lnTo>
                  <a:lnTo>
                    <a:pt x="1771" y="794"/>
                  </a:lnTo>
                  <a:lnTo>
                    <a:pt x="1740" y="787"/>
                  </a:lnTo>
                  <a:lnTo>
                    <a:pt x="1709" y="784"/>
                  </a:lnTo>
                  <a:lnTo>
                    <a:pt x="1676" y="787"/>
                  </a:lnTo>
                  <a:lnTo>
                    <a:pt x="1645" y="794"/>
                  </a:lnTo>
                  <a:lnTo>
                    <a:pt x="1615" y="806"/>
                  </a:lnTo>
                  <a:lnTo>
                    <a:pt x="1586" y="822"/>
                  </a:lnTo>
                  <a:lnTo>
                    <a:pt x="1561" y="844"/>
                  </a:lnTo>
                  <a:lnTo>
                    <a:pt x="1541" y="865"/>
                  </a:lnTo>
                  <a:lnTo>
                    <a:pt x="1525" y="888"/>
                  </a:lnTo>
                  <a:lnTo>
                    <a:pt x="1512" y="913"/>
                  </a:lnTo>
                  <a:lnTo>
                    <a:pt x="1503" y="938"/>
                  </a:lnTo>
                  <a:lnTo>
                    <a:pt x="1497" y="965"/>
                  </a:lnTo>
                  <a:lnTo>
                    <a:pt x="1446" y="991"/>
                  </a:lnTo>
                  <a:lnTo>
                    <a:pt x="1397" y="1022"/>
                  </a:lnTo>
                  <a:lnTo>
                    <a:pt x="1352" y="1056"/>
                  </a:lnTo>
                  <a:lnTo>
                    <a:pt x="1310" y="1093"/>
                  </a:lnTo>
                  <a:lnTo>
                    <a:pt x="1273" y="1134"/>
                  </a:lnTo>
                  <a:lnTo>
                    <a:pt x="1239" y="1177"/>
                  </a:lnTo>
                  <a:lnTo>
                    <a:pt x="59" y="1177"/>
                  </a:lnTo>
                  <a:lnTo>
                    <a:pt x="41" y="1174"/>
                  </a:lnTo>
                  <a:lnTo>
                    <a:pt x="24" y="1166"/>
                  </a:lnTo>
                  <a:lnTo>
                    <a:pt x="11" y="1153"/>
                  </a:lnTo>
                  <a:lnTo>
                    <a:pt x="3" y="1137"/>
                  </a:lnTo>
                  <a:lnTo>
                    <a:pt x="0" y="111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86"/>
            <p:cNvSpPr>
              <a:spLocks/>
            </p:cNvSpPr>
            <p:nvPr/>
          </p:nvSpPr>
          <p:spPr bwMode="auto">
            <a:xfrm>
              <a:off x="1677988" y="2106613"/>
              <a:ext cx="365125" cy="158750"/>
            </a:xfrm>
            <a:custGeom>
              <a:avLst/>
              <a:gdLst>
                <a:gd name="T0" fmla="*/ 1350 w 2298"/>
                <a:gd name="T1" fmla="*/ 9 h 996"/>
                <a:gd name="T2" fmla="*/ 1636 w 2298"/>
                <a:gd name="T3" fmla="*/ 295 h 996"/>
                <a:gd name="T4" fmla="*/ 1707 w 2298"/>
                <a:gd name="T5" fmla="*/ 210 h 996"/>
                <a:gd name="T6" fmla="*/ 1601 w 2298"/>
                <a:gd name="T7" fmla="*/ 38 h 996"/>
                <a:gd name="T8" fmla="*/ 1668 w 2298"/>
                <a:gd name="T9" fmla="*/ 10 h 996"/>
                <a:gd name="T10" fmla="*/ 1748 w 2298"/>
                <a:gd name="T11" fmla="*/ 17 h 996"/>
                <a:gd name="T12" fmla="*/ 1813 w 2298"/>
                <a:gd name="T13" fmla="*/ 64 h 996"/>
                <a:gd name="T14" fmla="*/ 1881 w 2298"/>
                <a:gd name="T15" fmla="*/ 78 h 996"/>
                <a:gd name="T16" fmla="*/ 1957 w 2298"/>
                <a:gd name="T17" fmla="*/ 46 h 996"/>
                <a:gd name="T18" fmla="*/ 2035 w 2298"/>
                <a:gd name="T19" fmla="*/ 57 h 996"/>
                <a:gd name="T20" fmla="*/ 2102 w 2298"/>
                <a:gd name="T21" fmla="*/ 105 h 996"/>
                <a:gd name="T22" fmla="*/ 2290 w 2298"/>
                <a:gd name="T23" fmla="*/ 362 h 996"/>
                <a:gd name="T24" fmla="*/ 2296 w 2298"/>
                <a:gd name="T25" fmla="*/ 437 h 996"/>
                <a:gd name="T26" fmla="*/ 2267 w 2298"/>
                <a:gd name="T27" fmla="*/ 506 h 996"/>
                <a:gd name="T28" fmla="*/ 2218 w 2298"/>
                <a:gd name="T29" fmla="*/ 550 h 996"/>
                <a:gd name="T30" fmla="*/ 2161 w 2298"/>
                <a:gd name="T31" fmla="*/ 588 h 996"/>
                <a:gd name="T32" fmla="*/ 2075 w 2298"/>
                <a:gd name="T33" fmla="*/ 644 h 996"/>
                <a:gd name="T34" fmla="*/ 1972 w 2298"/>
                <a:gd name="T35" fmla="*/ 711 h 996"/>
                <a:gd name="T36" fmla="*/ 1863 w 2298"/>
                <a:gd name="T37" fmla="*/ 783 h 996"/>
                <a:gd name="T38" fmla="*/ 1761 w 2298"/>
                <a:gd name="T39" fmla="*/ 851 h 996"/>
                <a:gd name="T40" fmla="*/ 1672 w 2298"/>
                <a:gd name="T41" fmla="*/ 909 h 996"/>
                <a:gd name="T42" fmla="*/ 1612 w 2298"/>
                <a:gd name="T43" fmla="*/ 950 h 996"/>
                <a:gd name="T44" fmla="*/ 1567 w 2298"/>
                <a:gd name="T45" fmla="*/ 974 h 996"/>
                <a:gd name="T46" fmla="*/ 1488 w 2298"/>
                <a:gd name="T47" fmla="*/ 992 h 996"/>
                <a:gd name="T48" fmla="*/ 1464 w 2298"/>
                <a:gd name="T49" fmla="*/ 992 h 996"/>
                <a:gd name="T50" fmla="*/ 1410 w 2298"/>
                <a:gd name="T51" fmla="*/ 992 h 996"/>
                <a:gd name="T52" fmla="*/ 1321 w 2298"/>
                <a:gd name="T53" fmla="*/ 993 h 996"/>
                <a:gd name="T54" fmla="*/ 1188 w 2298"/>
                <a:gd name="T55" fmla="*/ 993 h 996"/>
                <a:gd name="T56" fmla="*/ 1008 w 2298"/>
                <a:gd name="T57" fmla="*/ 993 h 996"/>
                <a:gd name="T58" fmla="*/ 775 w 2298"/>
                <a:gd name="T59" fmla="*/ 994 h 996"/>
                <a:gd name="T60" fmla="*/ 483 w 2298"/>
                <a:gd name="T61" fmla="*/ 995 h 996"/>
                <a:gd name="T62" fmla="*/ 126 w 2298"/>
                <a:gd name="T63" fmla="*/ 996 h 996"/>
                <a:gd name="T64" fmla="*/ 56 w 2298"/>
                <a:gd name="T65" fmla="*/ 974 h 996"/>
                <a:gd name="T66" fmla="*/ 10 w 2298"/>
                <a:gd name="T67" fmla="*/ 919 h 996"/>
                <a:gd name="T68" fmla="*/ 3 w 2298"/>
                <a:gd name="T69" fmla="*/ 844 h 996"/>
                <a:gd name="T70" fmla="*/ 38 w 2298"/>
                <a:gd name="T71" fmla="*/ 781 h 996"/>
                <a:gd name="T72" fmla="*/ 101 w 2298"/>
                <a:gd name="T73" fmla="*/ 746 h 996"/>
                <a:gd name="T74" fmla="*/ 869 w 2298"/>
                <a:gd name="T75" fmla="*/ 671 h 996"/>
                <a:gd name="T76" fmla="*/ 853 w 2298"/>
                <a:gd name="T77" fmla="*/ 529 h 996"/>
                <a:gd name="T78" fmla="*/ 895 w 2298"/>
                <a:gd name="T79" fmla="*/ 392 h 996"/>
                <a:gd name="T80" fmla="*/ 985 w 2298"/>
                <a:gd name="T81" fmla="*/ 274 h 996"/>
                <a:gd name="T82" fmla="*/ 1109 w 2298"/>
                <a:gd name="T83" fmla="*/ 183 h 996"/>
                <a:gd name="T84" fmla="*/ 1154 w 2298"/>
                <a:gd name="T85" fmla="*/ 253 h 996"/>
                <a:gd name="T86" fmla="*/ 1258 w 2298"/>
                <a:gd name="T87" fmla="*/ 362 h 996"/>
                <a:gd name="T88" fmla="*/ 1333 w 2298"/>
                <a:gd name="T89" fmla="*/ 441 h 996"/>
                <a:gd name="T90" fmla="*/ 1385 w 2298"/>
                <a:gd name="T91" fmla="*/ 495 h 996"/>
                <a:gd name="T92" fmla="*/ 1419 w 2298"/>
                <a:gd name="T93" fmla="*/ 531 h 996"/>
                <a:gd name="T94" fmla="*/ 1440 w 2298"/>
                <a:gd name="T95" fmla="*/ 552 h 996"/>
                <a:gd name="T96" fmla="*/ 1451 w 2298"/>
                <a:gd name="T97" fmla="*/ 564 h 996"/>
                <a:gd name="T98" fmla="*/ 1460 w 2298"/>
                <a:gd name="T99" fmla="*/ 573 h 996"/>
                <a:gd name="T100" fmla="*/ 1470 w 2298"/>
                <a:gd name="T101" fmla="*/ 585 h 996"/>
                <a:gd name="T102" fmla="*/ 1515 w 2298"/>
                <a:gd name="T103" fmla="*/ 619 h 996"/>
                <a:gd name="T104" fmla="*/ 1587 w 2298"/>
                <a:gd name="T105" fmla="*/ 632 h 996"/>
                <a:gd name="T106" fmla="*/ 2017 w 2298"/>
                <a:gd name="T107" fmla="*/ 441 h 996"/>
                <a:gd name="T108" fmla="*/ 1576 w 2298"/>
                <a:gd name="T109" fmla="*/ 511 h 996"/>
                <a:gd name="T110" fmla="*/ 1523 w 2298"/>
                <a:gd name="T111" fmla="*/ 481 h 996"/>
                <a:gd name="T112" fmla="*/ 1211 w 2298"/>
                <a:gd name="T113" fmla="*/ 142 h 996"/>
                <a:gd name="T114" fmla="*/ 1206 w 2298"/>
                <a:gd name="T115" fmla="*/ 82 h 996"/>
                <a:gd name="T116" fmla="*/ 1236 w 2298"/>
                <a:gd name="T117" fmla="*/ 29 h 996"/>
                <a:gd name="T118" fmla="*/ 1291 w 2298"/>
                <a:gd name="T119" fmla="*/ 2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98" h="996">
                  <a:moveTo>
                    <a:pt x="1312" y="0"/>
                  </a:moveTo>
                  <a:lnTo>
                    <a:pt x="1331" y="2"/>
                  </a:lnTo>
                  <a:lnTo>
                    <a:pt x="1350" y="9"/>
                  </a:lnTo>
                  <a:lnTo>
                    <a:pt x="1369" y="18"/>
                  </a:lnTo>
                  <a:lnTo>
                    <a:pt x="1385" y="32"/>
                  </a:lnTo>
                  <a:lnTo>
                    <a:pt x="1636" y="295"/>
                  </a:lnTo>
                  <a:lnTo>
                    <a:pt x="1981" y="234"/>
                  </a:lnTo>
                  <a:lnTo>
                    <a:pt x="1712" y="210"/>
                  </a:lnTo>
                  <a:lnTo>
                    <a:pt x="1707" y="210"/>
                  </a:lnTo>
                  <a:lnTo>
                    <a:pt x="1571" y="68"/>
                  </a:lnTo>
                  <a:lnTo>
                    <a:pt x="1584" y="52"/>
                  </a:lnTo>
                  <a:lnTo>
                    <a:pt x="1601" y="38"/>
                  </a:lnTo>
                  <a:lnTo>
                    <a:pt x="1621" y="25"/>
                  </a:lnTo>
                  <a:lnTo>
                    <a:pt x="1643" y="16"/>
                  </a:lnTo>
                  <a:lnTo>
                    <a:pt x="1668" y="10"/>
                  </a:lnTo>
                  <a:lnTo>
                    <a:pt x="1693" y="8"/>
                  </a:lnTo>
                  <a:lnTo>
                    <a:pt x="1722" y="10"/>
                  </a:lnTo>
                  <a:lnTo>
                    <a:pt x="1748" y="17"/>
                  </a:lnTo>
                  <a:lnTo>
                    <a:pt x="1772" y="29"/>
                  </a:lnTo>
                  <a:lnTo>
                    <a:pt x="1794" y="45"/>
                  </a:lnTo>
                  <a:lnTo>
                    <a:pt x="1813" y="64"/>
                  </a:lnTo>
                  <a:lnTo>
                    <a:pt x="1828" y="86"/>
                  </a:lnTo>
                  <a:lnTo>
                    <a:pt x="1839" y="111"/>
                  </a:lnTo>
                  <a:lnTo>
                    <a:pt x="1881" y="78"/>
                  </a:lnTo>
                  <a:lnTo>
                    <a:pt x="1905" y="63"/>
                  </a:lnTo>
                  <a:lnTo>
                    <a:pt x="1931" y="52"/>
                  </a:lnTo>
                  <a:lnTo>
                    <a:pt x="1957" y="46"/>
                  </a:lnTo>
                  <a:lnTo>
                    <a:pt x="1984" y="45"/>
                  </a:lnTo>
                  <a:lnTo>
                    <a:pt x="2010" y="48"/>
                  </a:lnTo>
                  <a:lnTo>
                    <a:pt x="2035" y="57"/>
                  </a:lnTo>
                  <a:lnTo>
                    <a:pt x="2060" y="69"/>
                  </a:lnTo>
                  <a:lnTo>
                    <a:pt x="2082" y="85"/>
                  </a:lnTo>
                  <a:lnTo>
                    <a:pt x="2102" y="105"/>
                  </a:lnTo>
                  <a:lnTo>
                    <a:pt x="2266" y="316"/>
                  </a:lnTo>
                  <a:lnTo>
                    <a:pt x="2280" y="338"/>
                  </a:lnTo>
                  <a:lnTo>
                    <a:pt x="2290" y="362"/>
                  </a:lnTo>
                  <a:lnTo>
                    <a:pt x="2296" y="387"/>
                  </a:lnTo>
                  <a:lnTo>
                    <a:pt x="2298" y="413"/>
                  </a:lnTo>
                  <a:lnTo>
                    <a:pt x="2296" y="437"/>
                  </a:lnTo>
                  <a:lnTo>
                    <a:pt x="2290" y="461"/>
                  </a:lnTo>
                  <a:lnTo>
                    <a:pt x="2280" y="485"/>
                  </a:lnTo>
                  <a:lnTo>
                    <a:pt x="2267" y="506"/>
                  </a:lnTo>
                  <a:lnTo>
                    <a:pt x="2249" y="527"/>
                  </a:lnTo>
                  <a:lnTo>
                    <a:pt x="2228" y="543"/>
                  </a:lnTo>
                  <a:lnTo>
                    <a:pt x="2218" y="550"/>
                  </a:lnTo>
                  <a:lnTo>
                    <a:pt x="2202" y="560"/>
                  </a:lnTo>
                  <a:lnTo>
                    <a:pt x="2183" y="572"/>
                  </a:lnTo>
                  <a:lnTo>
                    <a:pt x="2161" y="588"/>
                  </a:lnTo>
                  <a:lnTo>
                    <a:pt x="2135" y="604"/>
                  </a:lnTo>
                  <a:lnTo>
                    <a:pt x="2106" y="623"/>
                  </a:lnTo>
                  <a:lnTo>
                    <a:pt x="2075" y="644"/>
                  </a:lnTo>
                  <a:lnTo>
                    <a:pt x="2043" y="665"/>
                  </a:lnTo>
                  <a:lnTo>
                    <a:pt x="2008" y="688"/>
                  </a:lnTo>
                  <a:lnTo>
                    <a:pt x="1972" y="711"/>
                  </a:lnTo>
                  <a:lnTo>
                    <a:pt x="1937" y="735"/>
                  </a:lnTo>
                  <a:lnTo>
                    <a:pt x="1900" y="760"/>
                  </a:lnTo>
                  <a:lnTo>
                    <a:pt x="1863" y="783"/>
                  </a:lnTo>
                  <a:lnTo>
                    <a:pt x="1828" y="806"/>
                  </a:lnTo>
                  <a:lnTo>
                    <a:pt x="1793" y="830"/>
                  </a:lnTo>
                  <a:lnTo>
                    <a:pt x="1761" y="851"/>
                  </a:lnTo>
                  <a:lnTo>
                    <a:pt x="1728" y="873"/>
                  </a:lnTo>
                  <a:lnTo>
                    <a:pt x="1699" y="892"/>
                  </a:lnTo>
                  <a:lnTo>
                    <a:pt x="1672" y="909"/>
                  </a:lnTo>
                  <a:lnTo>
                    <a:pt x="1649" y="925"/>
                  </a:lnTo>
                  <a:lnTo>
                    <a:pt x="1628" y="939"/>
                  </a:lnTo>
                  <a:lnTo>
                    <a:pt x="1612" y="950"/>
                  </a:lnTo>
                  <a:lnTo>
                    <a:pt x="1600" y="958"/>
                  </a:lnTo>
                  <a:lnTo>
                    <a:pt x="1585" y="966"/>
                  </a:lnTo>
                  <a:lnTo>
                    <a:pt x="1567" y="974"/>
                  </a:lnTo>
                  <a:lnTo>
                    <a:pt x="1545" y="981"/>
                  </a:lnTo>
                  <a:lnTo>
                    <a:pt x="1518" y="988"/>
                  </a:lnTo>
                  <a:lnTo>
                    <a:pt x="1488" y="992"/>
                  </a:lnTo>
                  <a:lnTo>
                    <a:pt x="1483" y="992"/>
                  </a:lnTo>
                  <a:lnTo>
                    <a:pt x="1475" y="992"/>
                  </a:lnTo>
                  <a:lnTo>
                    <a:pt x="1464" y="992"/>
                  </a:lnTo>
                  <a:lnTo>
                    <a:pt x="1450" y="992"/>
                  </a:lnTo>
                  <a:lnTo>
                    <a:pt x="1433" y="992"/>
                  </a:lnTo>
                  <a:lnTo>
                    <a:pt x="1410" y="992"/>
                  </a:lnTo>
                  <a:lnTo>
                    <a:pt x="1385" y="993"/>
                  </a:lnTo>
                  <a:lnTo>
                    <a:pt x="1354" y="993"/>
                  </a:lnTo>
                  <a:lnTo>
                    <a:pt x="1321" y="993"/>
                  </a:lnTo>
                  <a:lnTo>
                    <a:pt x="1281" y="993"/>
                  </a:lnTo>
                  <a:lnTo>
                    <a:pt x="1237" y="993"/>
                  </a:lnTo>
                  <a:lnTo>
                    <a:pt x="1188" y="993"/>
                  </a:lnTo>
                  <a:lnTo>
                    <a:pt x="1133" y="993"/>
                  </a:lnTo>
                  <a:lnTo>
                    <a:pt x="1074" y="993"/>
                  </a:lnTo>
                  <a:lnTo>
                    <a:pt x="1008" y="993"/>
                  </a:lnTo>
                  <a:lnTo>
                    <a:pt x="937" y="994"/>
                  </a:lnTo>
                  <a:lnTo>
                    <a:pt x="859" y="994"/>
                  </a:lnTo>
                  <a:lnTo>
                    <a:pt x="775" y="994"/>
                  </a:lnTo>
                  <a:lnTo>
                    <a:pt x="684" y="994"/>
                  </a:lnTo>
                  <a:lnTo>
                    <a:pt x="588" y="995"/>
                  </a:lnTo>
                  <a:lnTo>
                    <a:pt x="483" y="995"/>
                  </a:lnTo>
                  <a:lnTo>
                    <a:pt x="372" y="995"/>
                  </a:lnTo>
                  <a:lnTo>
                    <a:pt x="253" y="996"/>
                  </a:lnTo>
                  <a:lnTo>
                    <a:pt x="126" y="996"/>
                  </a:lnTo>
                  <a:lnTo>
                    <a:pt x="101" y="994"/>
                  </a:lnTo>
                  <a:lnTo>
                    <a:pt x="78" y="987"/>
                  </a:lnTo>
                  <a:lnTo>
                    <a:pt x="56" y="974"/>
                  </a:lnTo>
                  <a:lnTo>
                    <a:pt x="38" y="959"/>
                  </a:lnTo>
                  <a:lnTo>
                    <a:pt x="23" y="941"/>
                  </a:lnTo>
                  <a:lnTo>
                    <a:pt x="10" y="919"/>
                  </a:lnTo>
                  <a:lnTo>
                    <a:pt x="3" y="895"/>
                  </a:lnTo>
                  <a:lnTo>
                    <a:pt x="0" y="870"/>
                  </a:lnTo>
                  <a:lnTo>
                    <a:pt x="3" y="844"/>
                  </a:lnTo>
                  <a:lnTo>
                    <a:pt x="10" y="821"/>
                  </a:lnTo>
                  <a:lnTo>
                    <a:pt x="23" y="799"/>
                  </a:lnTo>
                  <a:lnTo>
                    <a:pt x="38" y="781"/>
                  </a:lnTo>
                  <a:lnTo>
                    <a:pt x="56" y="766"/>
                  </a:lnTo>
                  <a:lnTo>
                    <a:pt x="78" y="754"/>
                  </a:lnTo>
                  <a:lnTo>
                    <a:pt x="101" y="746"/>
                  </a:lnTo>
                  <a:lnTo>
                    <a:pt x="126" y="743"/>
                  </a:lnTo>
                  <a:lnTo>
                    <a:pt x="1401" y="743"/>
                  </a:lnTo>
                  <a:lnTo>
                    <a:pt x="869" y="671"/>
                  </a:lnTo>
                  <a:lnTo>
                    <a:pt x="856" y="623"/>
                  </a:lnTo>
                  <a:lnTo>
                    <a:pt x="851" y="575"/>
                  </a:lnTo>
                  <a:lnTo>
                    <a:pt x="853" y="529"/>
                  </a:lnTo>
                  <a:lnTo>
                    <a:pt x="862" y="482"/>
                  </a:lnTo>
                  <a:lnTo>
                    <a:pt x="876" y="436"/>
                  </a:lnTo>
                  <a:lnTo>
                    <a:pt x="895" y="392"/>
                  </a:lnTo>
                  <a:lnTo>
                    <a:pt x="921" y="351"/>
                  </a:lnTo>
                  <a:lnTo>
                    <a:pt x="950" y="311"/>
                  </a:lnTo>
                  <a:lnTo>
                    <a:pt x="985" y="274"/>
                  </a:lnTo>
                  <a:lnTo>
                    <a:pt x="1022" y="240"/>
                  </a:lnTo>
                  <a:lnTo>
                    <a:pt x="1064" y="209"/>
                  </a:lnTo>
                  <a:lnTo>
                    <a:pt x="1109" y="183"/>
                  </a:lnTo>
                  <a:lnTo>
                    <a:pt x="1120" y="207"/>
                  </a:lnTo>
                  <a:lnTo>
                    <a:pt x="1135" y="231"/>
                  </a:lnTo>
                  <a:lnTo>
                    <a:pt x="1154" y="253"/>
                  </a:lnTo>
                  <a:lnTo>
                    <a:pt x="1191" y="293"/>
                  </a:lnTo>
                  <a:lnTo>
                    <a:pt x="1226" y="329"/>
                  </a:lnTo>
                  <a:lnTo>
                    <a:pt x="1258" y="362"/>
                  </a:lnTo>
                  <a:lnTo>
                    <a:pt x="1286" y="391"/>
                  </a:lnTo>
                  <a:lnTo>
                    <a:pt x="1311" y="418"/>
                  </a:lnTo>
                  <a:lnTo>
                    <a:pt x="1333" y="441"/>
                  </a:lnTo>
                  <a:lnTo>
                    <a:pt x="1353" y="461"/>
                  </a:lnTo>
                  <a:lnTo>
                    <a:pt x="1371" y="480"/>
                  </a:lnTo>
                  <a:lnTo>
                    <a:pt x="1385" y="495"/>
                  </a:lnTo>
                  <a:lnTo>
                    <a:pt x="1398" y="509"/>
                  </a:lnTo>
                  <a:lnTo>
                    <a:pt x="1409" y="521"/>
                  </a:lnTo>
                  <a:lnTo>
                    <a:pt x="1419" y="531"/>
                  </a:lnTo>
                  <a:lnTo>
                    <a:pt x="1427" y="539"/>
                  </a:lnTo>
                  <a:lnTo>
                    <a:pt x="1434" y="546"/>
                  </a:lnTo>
                  <a:lnTo>
                    <a:pt x="1440" y="552"/>
                  </a:lnTo>
                  <a:lnTo>
                    <a:pt x="1444" y="557"/>
                  </a:lnTo>
                  <a:lnTo>
                    <a:pt x="1448" y="561"/>
                  </a:lnTo>
                  <a:lnTo>
                    <a:pt x="1451" y="564"/>
                  </a:lnTo>
                  <a:lnTo>
                    <a:pt x="1454" y="567"/>
                  </a:lnTo>
                  <a:lnTo>
                    <a:pt x="1457" y="570"/>
                  </a:lnTo>
                  <a:lnTo>
                    <a:pt x="1460" y="573"/>
                  </a:lnTo>
                  <a:lnTo>
                    <a:pt x="1463" y="577"/>
                  </a:lnTo>
                  <a:lnTo>
                    <a:pt x="1467" y="581"/>
                  </a:lnTo>
                  <a:lnTo>
                    <a:pt x="1470" y="585"/>
                  </a:lnTo>
                  <a:lnTo>
                    <a:pt x="1475" y="590"/>
                  </a:lnTo>
                  <a:lnTo>
                    <a:pt x="1495" y="606"/>
                  </a:lnTo>
                  <a:lnTo>
                    <a:pt x="1515" y="619"/>
                  </a:lnTo>
                  <a:lnTo>
                    <a:pt x="1539" y="627"/>
                  </a:lnTo>
                  <a:lnTo>
                    <a:pt x="1563" y="632"/>
                  </a:lnTo>
                  <a:lnTo>
                    <a:pt x="1587" y="632"/>
                  </a:lnTo>
                  <a:lnTo>
                    <a:pt x="1613" y="628"/>
                  </a:lnTo>
                  <a:lnTo>
                    <a:pt x="1637" y="619"/>
                  </a:lnTo>
                  <a:lnTo>
                    <a:pt x="2017" y="441"/>
                  </a:lnTo>
                  <a:lnTo>
                    <a:pt x="1618" y="511"/>
                  </a:lnTo>
                  <a:lnTo>
                    <a:pt x="1597" y="513"/>
                  </a:lnTo>
                  <a:lnTo>
                    <a:pt x="1576" y="511"/>
                  </a:lnTo>
                  <a:lnTo>
                    <a:pt x="1557" y="504"/>
                  </a:lnTo>
                  <a:lnTo>
                    <a:pt x="1539" y="495"/>
                  </a:lnTo>
                  <a:lnTo>
                    <a:pt x="1523" y="481"/>
                  </a:lnTo>
                  <a:lnTo>
                    <a:pt x="1233" y="178"/>
                  </a:lnTo>
                  <a:lnTo>
                    <a:pt x="1220" y="160"/>
                  </a:lnTo>
                  <a:lnTo>
                    <a:pt x="1211" y="142"/>
                  </a:lnTo>
                  <a:lnTo>
                    <a:pt x="1206" y="123"/>
                  </a:lnTo>
                  <a:lnTo>
                    <a:pt x="1204" y="102"/>
                  </a:lnTo>
                  <a:lnTo>
                    <a:pt x="1206" y="82"/>
                  </a:lnTo>
                  <a:lnTo>
                    <a:pt x="1213" y="63"/>
                  </a:lnTo>
                  <a:lnTo>
                    <a:pt x="1222" y="45"/>
                  </a:lnTo>
                  <a:lnTo>
                    <a:pt x="1236" y="29"/>
                  </a:lnTo>
                  <a:lnTo>
                    <a:pt x="1253" y="16"/>
                  </a:lnTo>
                  <a:lnTo>
                    <a:pt x="1272" y="7"/>
                  </a:lnTo>
                  <a:lnTo>
                    <a:pt x="1291" y="2"/>
                  </a:lnTo>
                  <a:lnTo>
                    <a:pt x="13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87"/>
            <p:cNvSpPr>
              <a:spLocks/>
            </p:cNvSpPr>
            <p:nvPr/>
          </p:nvSpPr>
          <p:spPr bwMode="auto">
            <a:xfrm>
              <a:off x="2032001" y="2070101"/>
              <a:ext cx="74613" cy="73025"/>
            </a:xfrm>
            <a:custGeom>
              <a:avLst/>
              <a:gdLst>
                <a:gd name="T0" fmla="*/ 232 w 464"/>
                <a:gd name="T1" fmla="*/ 0 h 464"/>
                <a:gd name="T2" fmla="*/ 270 w 464"/>
                <a:gd name="T3" fmla="*/ 3 h 464"/>
                <a:gd name="T4" fmla="*/ 305 w 464"/>
                <a:gd name="T5" fmla="*/ 12 h 464"/>
                <a:gd name="T6" fmla="*/ 339 w 464"/>
                <a:gd name="T7" fmla="*/ 26 h 464"/>
                <a:gd name="T8" fmla="*/ 370 w 464"/>
                <a:gd name="T9" fmla="*/ 44 h 464"/>
                <a:gd name="T10" fmla="*/ 396 w 464"/>
                <a:gd name="T11" fmla="*/ 68 h 464"/>
                <a:gd name="T12" fmla="*/ 419 w 464"/>
                <a:gd name="T13" fmla="*/ 95 h 464"/>
                <a:gd name="T14" fmla="*/ 439 w 464"/>
                <a:gd name="T15" fmla="*/ 125 h 464"/>
                <a:gd name="T16" fmla="*/ 452 w 464"/>
                <a:gd name="T17" fmla="*/ 158 h 464"/>
                <a:gd name="T18" fmla="*/ 461 w 464"/>
                <a:gd name="T19" fmla="*/ 194 h 464"/>
                <a:gd name="T20" fmla="*/ 464 w 464"/>
                <a:gd name="T21" fmla="*/ 232 h 464"/>
                <a:gd name="T22" fmla="*/ 461 w 464"/>
                <a:gd name="T23" fmla="*/ 269 h 464"/>
                <a:gd name="T24" fmla="*/ 452 w 464"/>
                <a:gd name="T25" fmla="*/ 305 h 464"/>
                <a:gd name="T26" fmla="*/ 439 w 464"/>
                <a:gd name="T27" fmla="*/ 338 h 464"/>
                <a:gd name="T28" fmla="*/ 419 w 464"/>
                <a:gd name="T29" fmla="*/ 369 h 464"/>
                <a:gd name="T30" fmla="*/ 396 w 464"/>
                <a:gd name="T31" fmla="*/ 395 h 464"/>
                <a:gd name="T32" fmla="*/ 370 w 464"/>
                <a:gd name="T33" fmla="*/ 419 h 464"/>
                <a:gd name="T34" fmla="*/ 339 w 464"/>
                <a:gd name="T35" fmla="*/ 438 h 464"/>
                <a:gd name="T36" fmla="*/ 305 w 464"/>
                <a:gd name="T37" fmla="*/ 452 h 464"/>
                <a:gd name="T38" fmla="*/ 270 w 464"/>
                <a:gd name="T39" fmla="*/ 460 h 464"/>
                <a:gd name="T40" fmla="*/ 232 w 464"/>
                <a:gd name="T41" fmla="*/ 464 h 464"/>
                <a:gd name="T42" fmla="*/ 194 w 464"/>
                <a:gd name="T43" fmla="*/ 460 h 464"/>
                <a:gd name="T44" fmla="*/ 159 w 464"/>
                <a:gd name="T45" fmla="*/ 452 h 464"/>
                <a:gd name="T46" fmla="*/ 125 w 464"/>
                <a:gd name="T47" fmla="*/ 438 h 464"/>
                <a:gd name="T48" fmla="*/ 95 w 464"/>
                <a:gd name="T49" fmla="*/ 419 h 464"/>
                <a:gd name="T50" fmla="*/ 68 w 464"/>
                <a:gd name="T51" fmla="*/ 395 h 464"/>
                <a:gd name="T52" fmla="*/ 45 w 464"/>
                <a:gd name="T53" fmla="*/ 369 h 464"/>
                <a:gd name="T54" fmla="*/ 25 w 464"/>
                <a:gd name="T55" fmla="*/ 338 h 464"/>
                <a:gd name="T56" fmla="*/ 12 w 464"/>
                <a:gd name="T57" fmla="*/ 305 h 464"/>
                <a:gd name="T58" fmla="*/ 3 w 464"/>
                <a:gd name="T59" fmla="*/ 269 h 464"/>
                <a:gd name="T60" fmla="*/ 0 w 464"/>
                <a:gd name="T61" fmla="*/ 232 h 464"/>
                <a:gd name="T62" fmla="*/ 3 w 464"/>
                <a:gd name="T63" fmla="*/ 194 h 464"/>
                <a:gd name="T64" fmla="*/ 12 w 464"/>
                <a:gd name="T65" fmla="*/ 158 h 464"/>
                <a:gd name="T66" fmla="*/ 25 w 464"/>
                <a:gd name="T67" fmla="*/ 125 h 464"/>
                <a:gd name="T68" fmla="*/ 45 w 464"/>
                <a:gd name="T69" fmla="*/ 95 h 464"/>
                <a:gd name="T70" fmla="*/ 68 w 464"/>
                <a:gd name="T71" fmla="*/ 68 h 464"/>
                <a:gd name="T72" fmla="*/ 95 w 464"/>
                <a:gd name="T73" fmla="*/ 44 h 464"/>
                <a:gd name="T74" fmla="*/ 125 w 464"/>
                <a:gd name="T75" fmla="*/ 26 h 464"/>
                <a:gd name="T76" fmla="*/ 159 w 464"/>
                <a:gd name="T77" fmla="*/ 12 h 464"/>
                <a:gd name="T78" fmla="*/ 194 w 464"/>
                <a:gd name="T79" fmla="*/ 3 h 464"/>
                <a:gd name="T80" fmla="*/ 232 w 464"/>
                <a:gd name="T8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4" h="464">
                  <a:moveTo>
                    <a:pt x="232" y="0"/>
                  </a:moveTo>
                  <a:lnTo>
                    <a:pt x="270" y="3"/>
                  </a:lnTo>
                  <a:lnTo>
                    <a:pt x="305" y="12"/>
                  </a:lnTo>
                  <a:lnTo>
                    <a:pt x="339" y="26"/>
                  </a:lnTo>
                  <a:lnTo>
                    <a:pt x="370" y="44"/>
                  </a:lnTo>
                  <a:lnTo>
                    <a:pt x="396" y="68"/>
                  </a:lnTo>
                  <a:lnTo>
                    <a:pt x="419" y="95"/>
                  </a:lnTo>
                  <a:lnTo>
                    <a:pt x="439" y="125"/>
                  </a:lnTo>
                  <a:lnTo>
                    <a:pt x="452" y="158"/>
                  </a:lnTo>
                  <a:lnTo>
                    <a:pt x="461" y="194"/>
                  </a:lnTo>
                  <a:lnTo>
                    <a:pt x="464" y="232"/>
                  </a:lnTo>
                  <a:lnTo>
                    <a:pt x="461" y="269"/>
                  </a:lnTo>
                  <a:lnTo>
                    <a:pt x="452" y="305"/>
                  </a:lnTo>
                  <a:lnTo>
                    <a:pt x="439" y="338"/>
                  </a:lnTo>
                  <a:lnTo>
                    <a:pt x="419" y="369"/>
                  </a:lnTo>
                  <a:lnTo>
                    <a:pt x="396" y="395"/>
                  </a:lnTo>
                  <a:lnTo>
                    <a:pt x="370" y="419"/>
                  </a:lnTo>
                  <a:lnTo>
                    <a:pt x="339" y="438"/>
                  </a:lnTo>
                  <a:lnTo>
                    <a:pt x="305" y="452"/>
                  </a:lnTo>
                  <a:lnTo>
                    <a:pt x="270" y="460"/>
                  </a:lnTo>
                  <a:lnTo>
                    <a:pt x="232" y="464"/>
                  </a:lnTo>
                  <a:lnTo>
                    <a:pt x="194" y="460"/>
                  </a:lnTo>
                  <a:lnTo>
                    <a:pt x="159" y="452"/>
                  </a:lnTo>
                  <a:lnTo>
                    <a:pt x="125" y="438"/>
                  </a:lnTo>
                  <a:lnTo>
                    <a:pt x="95" y="419"/>
                  </a:lnTo>
                  <a:lnTo>
                    <a:pt x="68" y="395"/>
                  </a:lnTo>
                  <a:lnTo>
                    <a:pt x="45" y="369"/>
                  </a:lnTo>
                  <a:lnTo>
                    <a:pt x="25" y="338"/>
                  </a:lnTo>
                  <a:lnTo>
                    <a:pt x="12" y="305"/>
                  </a:lnTo>
                  <a:lnTo>
                    <a:pt x="3" y="269"/>
                  </a:lnTo>
                  <a:lnTo>
                    <a:pt x="0" y="232"/>
                  </a:lnTo>
                  <a:lnTo>
                    <a:pt x="3" y="194"/>
                  </a:lnTo>
                  <a:lnTo>
                    <a:pt x="12" y="158"/>
                  </a:lnTo>
                  <a:lnTo>
                    <a:pt x="25" y="125"/>
                  </a:lnTo>
                  <a:lnTo>
                    <a:pt x="45" y="95"/>
                  </a:lnTo>
                  <a:lnTo>
                    <a:pt x="68" y="68"/>
                  </a:lnTo>
                  <a:lnTo>
                    <a:pt x="95" y="44"/>
                  </a:lnTo>
                  <a:lnTo>
                    <a:pt x="125" y="26"/>
                  </a:lnTo>
                  <a:lnTo>
                    <a:pt x="159" y="12"/>
                  </a:lnTo>
                  <a:lnTo>
                    <a:pt x="194" y="3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88"/>
            <p:cNvSpPr>
              <a:spLocks/>
            </p:cNvSpPr>
            <p:nvPr/>
          </p:nvSpPr>
          <p:spPr bwMode="auto">
            <a:xfrm>
              <a:off x="1652588" y="2149476"/>
              <a:ext cx="495300" cy="273050"/>
            </a:xfrm>
            <a:custGeom>
              <a:avLst/>
              <a:gdLst>
                <a:gd name="T0" fmla="*/ 3028 w 3115"/>
                <a:gd name="T1" fmla="*/ 2 h 1726"/>
                <a:gd name="T2" fmla="*/ 3067 w 3115"/>
                <a:gd name="T3" fmla="*/ 18 h 1726"/>
                <a:gd name="T4" fmla="*/ 3098 w 3115"/>
                <a:gd name="T5" fmla="*/ 49 h 1726"/>
                <a:gd name="T6" fmla="*/ 3114 w 3115"/>
                <a:gd name="T7" fmla="*/ 90 h 1726"/>
                <a:gd name="T8" fmla="*/ 3113 w 3115"/>
                <a:gd name="T9" fmla="*/ 131 h 1726"/>
                <a:gd name="T10" fmla="*/ 3097 w 3115"/>
                <a:gd name="T11" fmla="*/ 170 h 1726"/>
                <a:gd name="T12" fmla="*/ 3066 w 3115"/>
                <a:gd name="T13" fmla="*/ 201 h 1726"/>
                <a:gd name="T14" fmla="*/ 1803 w 3115"/>
                <a:gd name="T15" fmla="*/ 1030 h 1726"/>
                <a:gd name="T16" fmla="*/ 1796 w 3115"/>
                <a:gd name="T17" fmla="*/ 1297 h 1726"/>
                <a:gd name="T18" fmla="*/ 2567 w 3115"/>
                <a:gd name="T19" fmla="*/ 1301 h 1726"/>
                <a:gd name="T20" fmla="*/ 2615 w 3115"/>
                <a:gd name="T21" fmla="*/ 1321 h 1726"/>
                <a:gd name="T22" fmla="*/ 2652 w 3115"/>
                <a:gd name="T23" fmla="*/ 1356 h 1726"/>
                <a:gd name="T24" fmla="*/ 2671 w 3115"/>
                <a:gd name="T25" fmla="*/ 1404 h 1726"/>
                <a:gd name="T26" fmla="*/ 2671 w 3115"/>
                <a:gd name="T27" fmla="*/ 1458 h 1726"/>
                <a:gd name="T28" fmla="*/ 2652 w 3115"/>
                <a:gd name="T29" fmla="*/ 1505 h 1726"/>
                <a:gd name="T30" fmla="*/ 2615 w 3115"/>
                <a:gd name="T31" fmla="*/ 1542 h 1726"/>
                <a:gd name="T32" fmla="*/ 2567 w 3115"/>
                <a:gd name="T33" fmla="*/ 1561 h 1726"/>
                <a:gd name="T34" fmla="*/ 2328 w 3115"/>
                <a:gd name="T35" fmla="*/ 1564 h 1726"/>
                <a:gd name="T36" fmla="*/ 2333 w 3115"/>
                <a:gd name="T37" fmla="*/ 1600 h 1726"/>
                <a:gd name="T38" fmla="*/ 2324 w 3115"/>
                <a:gd name="T39" fmla="*/ 1649 h 1726"/>
                <a:gd name="T40" fmla="*/ 2296 w 3115"/>
                <a:gd name="T41" fmla="*/ 1689 h 1726"/>
                <a:gd name="T42" fmla="*/ 2256 w 3115"/>
                <a:gd name="T43" fmla="*/ 1716 h 1726"/>
                <a:gd name="T44" fmla="*/ 2207 w 3115"/>
                <a:gd name="T45" fmla="*/ 1726 h 1726"/>
                <a:gd name="T46" fmla="*/ 2158 w 3115"/>
                <a:gd name="T47" fmla="*/ 1716 h 1726"/>
                <a:gd name="T48" fmla="*/ 2117 w 3115"/>
                <a:gd name="T49" fmla="*/ 1689 h 1726"/>
                <a:gd name="T50" fmla="*/ 2091 w 3115"/>
                <a:gd name="T51" fmla="*/ 1649 h 1726"/>
                <a:gd name="T52" fmla="*/ 2080 w 3115"/>
                <a:gd name="T53" fmla="*/ 1600 h 1726"/>
                <a:gd name="T54" fmla="*/ 2086 w 3115"/>
                <a:gd name="T55" fmla="*/ 1564 h 1726"/>
                <a:gd name="T56" fmla="*/ 954 w 3115"/>
                <a:gd name="T57" fmla="*/ 1581 h 1726"/>
                <a:gd name="T58" fmla="*/ 952 w 3115"/>
                <a:gd name="T59" fmla="*/ 1625 h 1726"/>
                <a:gd name="T60" fmla="*/ 934 w 3115"/>
                <a:gd name="T61" fmla="*/ 1670 h 1726"/>
                <a:gd name="T62" fmla="*/ 899 w 3115"/>
                <a:gd name="T63" fmla="*/ 1704 h 1726"/>
                <a:gd name="T64" fmla="*/ 855 w 3115"/>
                <a:gd name="T65" fmla="*/ 1724 h 1726"/>
                <a:gd name="T66" fmla="*/ 804 w 3115"/>
                <a:gd name="T67" fmla="*/ 1724 h 1726"/>
                <a:gd name="T68" fmla="*/ 758 w 3115"/>
                <a:gd name="T69" fmla="*/ 1704 h 1726"/>
                <a:gd name="T70" fmla="*/ 723 w 3115"/>
                <a:gd name="T71" fmla="*/ 1670 h 1726"/>
                <a:gd name="T72" fmla="*/ 705 w 3115"/>
                <a:gd name="T73" fmla="*/ 1625 h 1726"/>
                <a:gd name="T74" fmla="*/ 704 w 3115"/>
                <a:gd name="T75" fmla="*/ 1581 h 1726"/>
                <a:gd name="T76" fmla="*/ 495 w 3115"/>
                <a:gd name="T77" fmla="*/ 1564 h 1726"/>
                <a:gd name="T78" fmla="*/ 443 w 3115"/>
                <a:gd name="T79" fmla="*/ 1554 h 1726"/>
                <a:gd name="T80" fmla="*/ 400 w 3115"/>
                <a:gd name="T81" fmla="*/ 1525 h 1726"/>
                <a:gd name="T82" fmla="*/ 372 w 3115"/>
                <a:gd name="T83" fmla="*/ 1483 h 1726"/>
                <a:gd name="T84" fmla="*/ 362 w 3115"/>
                <a:gd name="T85" fmla="*/ 1431 h 1726"/>
                <a:gd name="T86" fmla="*/ 372 w 3115"/>
                <a:gd name="T87" fmla="*/ 1379 h 1726"/>
                <a:gd name="T88" fmla="*/ 400 w 3115"/>
                <a:gd name="T89" fmla="*/ 1337 h 1726"/>
                <a:gd name="T90" fmla="*/ 443 w 3115"/>
                <a:gd name="T91" fmla="*/ 1309 h 1726"/>
                <a:gd name="T92" fmla="*/ 495 w 3115"/>
                <a:gd name="T93" fmla="*/ 1297 h 1726"/>
                <a:gd name="T94" fmla="*/ 1238 w 3115"/>
                <a:gd name="T95" fmla="*/ 1045 h 1726"/>
                <a:gd name="T96" fmla="*/ 85 w 3115"/>
                <a:gd name="T97" fmla="*/ 1042 h 1726"/>
                <a:gd name="T98" fmla="*/ 42 w 3115"/>
                <a:gd name="T99" fmla="*/ 1021 h 1726"/>
                <a:gd name="T100" fmla="*/ 12 w 3115"/>
                <a:gd name="T101" fmla="*/ 984 h 1726"/>
                <a:gd name="T102" fmla="*/ 0 w 3115"/>
                <a:gd name="T103" fmla="*/ 935 h 1726"/>
                <a:gd name="T104" fmla="*/ 12 w 3115"/>
                <a:gd name="T105" fmla="*/ 887 h 1726"/>
                <a:gd name="T106" fmla="*/ 42 w 3115"/>
                <a:gd name="T107" fmla="*/ 851 h 1726"/>
                <a:gd name="T108" fmla="*/ 85 w 3115"/>
                <a:gd name="T109" fmla="*/ 829 h 1726"/>
                <a:gd name="T110" fmla="*/ 1716 w 3115"/>
                <a:gd name="T111" fmla="*/ 826 h 1726"/>
                <a:gd name="T112" fmla="*/ 2965 w 3115"/>
                <a:gd name="T113" fmla="*/ 7 h 1726"/>
                <a:gd name="T114" fmla="*/ 3007 w 3115"/>
                <a:gd name="T115" fmla="*/ 0 h 1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15" h="1726">
                  <a:moveTo>
                    <a:pt x="3007" y="0"/>
                  </a:moveTo>
                  <a:lnTo>
                    <a:pt x="3028" y="2"/>
                  </a:lnTo>
                  <a:lnTo>
                    <a:pt x="3049" y="8"/>
                  </a:lnTo>
                  <a:lnTo>
                    <a:pt x="3067" y="18"/>
                  </a:lnTo>
                  <a:lnTo>
                    <a:pt x="3083" y="32"/>
                  </a:lnTo>
                  <a:lnTo>
                    <a:pt x="3098" y="49"/>
                  </a:lnTo>
                  <a:lnTo>
                    <a:pt x="3108" y="68"/>
                  </a:lnTo>
                  <a:lnTo>
                    <a:pt x="3114" y="90"/>
                  </a:lnTo>
                  <a:lnTo>
                    <a:pt x="3115" y="110"/>
                  </a:lnTo>
                  <a:lnTo>
                    <a:pt x="3113" y="131"/>
                  </a:lnTo>
                  <a:lnTo>
                    <a:pt x="3107" y="151"/>
                  </a:lnTo>
                  <a:lnTo>
                    <a:pt x="3097" y="170"/>
                  </a:lnTo>
                  <a:lnTo>
                    <a:pt x="3083" y="186"/>
                  </a:lnTo>
                  <a:lnTo>
                    <a:pt x="3066" y="201"/>
                  </a:lnTo>
                  <a:lnTo>
                    <a:pt x="1809" y="1027"/>
                  </a:lnTo>
                  <a:lnTo>
                    <a:pt x="1803" y="1030"/>
                  </a:lnTo>
                  <a:lnTo>
                    <a:pt x="1796" y="1034"/>
                  </a:lnTo>
                  <a:lnTo>
                    <a:pt x="1796" y="1297"/>
                  </a:lnTo>
                  <a:lnTo>
                    <a:pt x="2541" y="1297"/>
                  </a:lnTo>
                  <a:lnTo>
                    <a:pt x="2567" y="1301"/>
                  </a:lnTo>
                  <a:lnTo>
                    <a:pt x="2593" y="1309"/>
                  </a:lnTo>
                  <a:lnTo>
                    <a:pt x="2615" y="1321"/>
                  </a:lnTo>
                  <a:lnTo>
                    <a:pt x="2635" y="1337"/>
                  </a:lnTo>
                  <a:lnTo>
                    <a:pt x="2652" y="1356"/>
                  </a:lnTo>
                  <a:lnTo>
                    <a:pt x="2664" y="1379"/>
                  </a:lnTo>
                  <a:lnTo>
                    <a:pt x="2671" y="1404"/>
                  </a:lnTo>
                  <a:lnTo>
                    <a:pt x="2674" y="1431"/>
                  </a:lnTo>
                  <a:lnTo>
                    <a:pt x="2671" y="1458"/>
                  </a:lnTo>
                  <a:lnTo>
                    <a:pt x="2664" y="1483"/>
                  </a:lnTo>
                  <a:lnTo>
                    <a:pt x="2652" y="1505"/>
                  </a:lnTo>
                  <a:lnTo>
                    <a:pt x="2635" y="1525"/>
                  </a:lnTo>
                  <a:lnTo>
                    <a:pt x="2615" y="1542"/>
                  </a:lnTo>
                  <a:lnTo>
                    <a:pt x="2593" y="1554"/>
                  </a:lnTo>
                  <a:lnTo>
                    <a:pt x="2567" y="1561"/>
                  </a:lnTo>
                  <a:lnTo>
                    <a:pt x="2541" y="1564"/>
                  </a:lnTo>
                  <a:lnTo>
                    <a:pt x="2328" y="1564"/>
                  </a:lnTo>
                  <a:lnTo>
                    <a:pt x="2332" y="1581"/>
                  </a:lnTo>
                  <a:lnTo>
                    <a:pt x="2333" y="1600"/>
                  </a:lnTo>
                  <a:lnTo>
                    <a:pt x="2331" y="1625"/>
                  </a:lnTo>
                  <a:lnTo>
                    <a:pt x="2324" y="1649"/>
                  </a:lnTo>
                  <a:lnTo>
                    <a:pt x="2312" y="1670"/>
                  </a:lnTo>
                  <a:lnTo>
                    <a:pt x="2296" y="1689"/>
                  </a:lnTo>
                  <a:lnTo>
                    <a:pt x="2278" y="1704"/>
                  </a:lnTo>
                  <a:lnTo>
                    <a:pt x="2256" y="1716"/>
                  </a:lnTo>
                  <a:lnTo>
                    <a:pt x="2232" y="1724"/>
                  </a:lnTo>
                  <a:lnTo>
                    <a:pt x="2207" y="1726"/>
                  </a:lnTo>
                  <a:lnTo>
                    <a:pt x="2181" y="1724"/>
                  </a:lnTo>
                  <a:lnTo>
                    <a:pt x="2158" y="1716"/>
                  </a:lnTo>
                  <a:lnTo>
                    <a:pt x="2136" y="1704"/>
                  </a:lnTo>
                  <a:lnTo>
                    <a:pt x="2117" y="1689"/>
                  </a:lnTo>
                  <a:lnTo>
                    <a:pt x="2102" y="1670"/>
                  </a:lnTo>
                  <a:lnTo>
                    <a:pt x="2091" y="1649"/>
                  </a:lnTo>
                  <a:lnTo>
                    <a:pt x="2083" y="1625"/>
                  </a:lnTo>
                  <a:lnTo>
                    <a:pt x="2080" y="1600"/>
                  </a:lnTo>
                  <a:lnTo>
                    <a:pt x="2082" y="1581"/>
                  </a:lnTo>
                  <a:lnTo>
                    <a:pt x="2086" y="1564"/>
                  </a:lnTo>
                  <a:lnTo>
                    <a:pt x="950" y="1564"/>
                  </a:lnTo>
                  <a:lnTo>
                    <a:pt x="954" y="1581"/>
                  </a:lnTo>
                  <a:lnTo>
                    <a:pt x="955" y="1600"/>
                  </a:lnTo>
                  <a:lnTo>
                    <a:pt x="952" y="1625"/>
                  </a:lnTo>
                  <a:lnTo>
                    <a:pt x="945" y="1649"/>
                  </a:lnTo>
                  <a:lnTo>
                    <a:pt x="934" y="1670"/>
                  </a:lnTo>
                  <a:lnTo>
                    <a:pt x="918" y="1689"/>
                  </a:lnTo>
                  <a:lnTo>
                    <a:pt x="899" y="1704"/>
                  </a:lnTo>
                  <a:lnTo>
                    <a:pt x="878" y="1716"/>
                  </a:lnTo>
                  <a:lnTo>
                    <a:pt x="855" y="1724"/>
                  </a:lnTo>
                  <a:lnTo>
                    <a:pt x="829" y="1726"/>
                  </a:lnTo>
                  <a:lnTo>
                    <a:pt x="804" y="1724"/>
                  </a:lnTo>
                  <a:lnTo>
                    <a:pt x="779" y="1716"/>
                  </a:lnTo>
                  <a:lnTo>
                    <a:pt x="758" y="1704"/>
                  </a:lnTo>
                  <a:lnTo>
                    <a:pt x="740" y="1689"/>
                  </a:lnTo>
                  <a:lnTo>
                    <a:pt x="723" y="1670"/>
                  </a:lnTo>
                  <a:lnTo>
                    <a:pt x="712" y="1649"/>
                  </a:lnTo>
                  <a:lnTo>
                    <a:pt x="705" y="1625"/>
                  </a:lnTo>
                  <a:lnTo>
                    <a:pt x="702" y="1600"/>
                  </a:lnTo>
                  <a:lnTo>
                    <a:pt x="704" y="1581"/>
                  </a:lnTo>
                  <a:lnTo>
                    <a:pt x="707" y="1564"/>
                  </a:lnTo>
                  <a:lnTo>
                    <a:pt x="495" y="1564"/>
                  </a:lnTo>
                  <a:lnTo>
                    <a:pt x="468" y="1561"/>
                  </a:lnTo>
                  <a:lnTo>
                    <a:pt x="443" y="1554"/>
                  </a:lnTo>
                  <a:lnTo>
                    <a:pt x="420" y="1542"/>
                  </a:lnTo>
                  <a:lnTo>
                    <a:pt x="400" y="1525"/>
                  </a:lnTo>
                  <a:lnTo>
                    <a:pt x="384" y="1505"/>
                  </a:lnTo>
                  <a:lnTo>
                    <a:pt x="372" y="1483"/>
                  </a:lnTo>
                  <a:lnTo>
                    <a:pt x="364" y="1458"/>
                  </a:lnTo>
                  <a:lnTo>
                    <a:pt x="362" y="1431"/>
                  </a:lnTo>
                  <a:lnTo>
                    <a:pt x="364" y="1404"/>
                  </a:lnTo>
                  <a:lnTo>
                    <a:pt x="372" y="1379"/>
                  </a:lnTo>
                  <a:lnTo>
                    <a:pt x="384" y="1356"/>
                  </a:lnTo>
                  <a:lnTo>
                    <a:pt x="400" y="1337"/>
                  </a:lnTo>
                  <a:lnTo>
                    <a:pt x="420" y="1321"/>
                  </a:lnTo>
                  <a:lnTo>
                    <a:pt x="443" y="1309"/>
                  </a:lnTo>
                  <a:lnTo>
                    <a:pt x="468" y="1301"/>
                  </a:lnTo>
                  <a:lnTo>
                    <a:pt x="495" y="1297"/>
                  </a:lnTo>
                  <a:lnTo>
                    <a:pt x="1238" y="1297"/>
                  </a:lnTo>
                  <a:lnTo>
                    <a:pt x="1238" y="1045"/>
                  </a:lnTo>
                  <a:lnTo>
                    <a:pt x="110" y="1045"/>
                  </a:lnTo>
                  <a:lnTo>
                    <a:pt x="85" y="1042"/>
                  </a:lnTo>
                  <a:lnTo>
                    <a:pt x="62" y="1034"/>
                  </a:lnTo>
                  <a:lnTo>
                    <a:pt x="42" y="1021"/>
                  </a:lnTo>
                  <a:lnTo>
                    <a:pt x="25" y="1003"/>
                  </a:lnTo>
                  <a:lnTo>
                    <a:pt x="12" y="984"/>
                  </a:lnTo>
                  <a:lnTo>
                    <a:pt x="3" y="961"/>
                  </a:lnTo>
                  <a:lnTo>
                    <a:pt x="0" y="935"/>
                  </a:lnTo>
                  <a:lnTo>
                    <a:pt x="3" y="911"/>
                  </a:lnTo>
                  <a:lnTo>
                    <a:pt x="12" y="887"/>
                  </a:lnTo>
                  <a:lnTo>
                    <a:pt x="25" y="867"/>
                  </a:lnTo>
                  <a:lnTo>
                    <a:pt x="42" y="851"/>
                  </a:lnTo>
                  <a:lnTo>
                    <a:pt x="62" y="838"/>
                  </a:lnTo>
                  <a:lnTo>
                    <a:pt x="85" y="829"/>
                  </a:lnTo>
                  <a:lnTo>
                    <a:pt x="110" y="826"/>
                  </a:lnTo>
                  <a:lnTo>
                    <a:pt x="1716" y="826"/>
                  </a:lnTo>
                  <a:lnTo>
                    <a:pt x="2946" y="17"/>
                  </a:lnTo>
                  <a:lnTo>
                    <a:pt x="2965" y="7"/>
                  </a:lnTo>
                  <a:lnTo>
                    <a:pt x="2987" y="1"/>
                  </a:lnTo>
                  <a:lnTo>
                    <a:pt x="30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55" name="Group 142"/>
          <p:cNvGrpSpPr/>
          <p:nvPr/>
        </p:nvGrpSpPr>
        <p:grpSpPr>
          <a:xfrm>
            <a:off x="3622155" y="3985303"/>
            <a:ext cx="265113" cy="534988"/>
            <a:chOff x="825500" y="1925638"/>
            <a:chExt cx="265113" cy="534988"/>
          </a:xfrm>
          <a:solidFill>
            <a:srgbClr val="000000"/>
          </a:solidFill>
        </p:grpSpPr>
        <p:sp>
          <p:nvSpPr>
            <p:cNvPr id="956" name="Freeform 93"/>
            <p:cNvSpPr>
              <a:spLocks/>
            </p:cNvSpPr>
            <p:nvPr/>
          </p:nvSpPr>
          <p:spPr bwMode="auto">
            <a:xfrm>
              <a:off x="914400" y="1925638"/>
              <a:ext cx="87313" cy="87313"/>
            </a:xfrm>
            <a:custGeom>
              <a:avLst/>
              <a:gdLst>
                <a:gd name="T0" fmla="*/ 275 w 550"/>
                <a:gd name="T1" fmla="*/ 0 h 551"/>
                <a:gd name="T2" fmla="*/ 316 w 550"/>
                <a:gd name="T3" fmla="*/ 3 h 551"/>
                <a:gd name="T4" fmla="*/ 355 w 550"/>
                <a:gd name="T5" fmla="*/ 11 h 551"/>
                <a:gd name="T6" fmla="*/ 392 w 550"/>
                <a:gd name="T7" fmla="*/ 26 h 551"/>
                <a:gd name="T8" fmla="*/ 425 w 550"/>
                <a:gd name="T9" fmla="*/ 44 h 551"/>
                <a:gd name="T10" fmla="*/ 456 w 550"/>
                <a:gd name="T11" fmla="*/ 68 h 551"/>
                <a:gd name="T12" fmla="*/ 483 w 550"/>
                <a:gd name="T13" fmla="*/ 94 h 551"/>
                <a:gd name="T14" fmla="*/ 506 w 550"/>
                <a:gd name="T15" fmla="*/ 125 h 551"/>
                <a:gd name="T16" fmla="*/ 525 w 550"/>
                <a:gd name="T17" fmla="*/ 159 h 551"/>
                <a:gd name="T18" fmla="*/ 539 w 550"/>
                <a:gd name="T19" fmla="*/ 196 h 551"/>
                <a:gd name="T20" fmla="*/ 548 w 550"/>
                <a:gd name="T21" fmla="*/ 235 h 551"/>
                <a:gd name="T22" fmla="*/ 550 w 550"/>
                <a:gd name="T23" fmla="*/ 276 h 551"/>
                <a:gd name="T24" fmla="*/ 548 w 550"/>
                <a:gd name="T25" fmla="*/ 317 h 551"/>
                <a:gd name="T26" fmla="*/ 539 w 550"/>
                <a:gd name="T27" fmla="*/ 355 h 551"/>
                <a:gd name="T28" fmla="*/ 525 w 550"/>
                <a:gd name="T29" fmla="*/ 391 h 551"/>
                <a:gd name="T30" fmla="*/ 506 w 550"/>
                <a:gd name="T31" fmla="*/ 425 h 551"/>
                <a:gd name="T32" fmla="*/ 483 w 550"/>
                <a:gd name="T33" fmla="*/ 456 h 551"/>
                <a:gd name="T34" fmla="*/ 456 w 550"/>
                <a:gd name="T35" fmla="*/ 483 h 551"/>
                <a:gd name="T36" fmla="*/ 425 w 550"/>
                <a:gd name="T37" fmla="*/ 507 h 551"/>
                <a:gd name="T38" fmla="*/ 392 w 550"/>
                <a:gd name="T39" fmla="*/ 525 h 551"/>
                <a:gd name="T40" fmla="*/ 355 w 550"/>
                <a:gd name="T41" fmla="*/ 540 h 551"/>
                <a:gd name="T42" fmla="*/ 316 w 550"/>
                <a:gd name="T43" fmla="*/ 548 h 551"/>
                <a:gd name="T44" fmla="*/ 275 w 550"/>
                <a:gd name="T45" fmla="*/ 551 h 551"/>
                <a:gd name="T46" fmla="*/ 235 w 550"/>
                <a:gd name="T47" fmla="*/ 548 h 551"/>
                <a:gd name="T48" fmla="*/ 196 w 550"/>
                <a:gd name="T49" fmla="*/ 540 h 551"/>
                <a:gd name="T50" fmla="*/ 159 w 550"/>
                <a:gd name="T51" fmla="*/ 525 h 551"/>
                <a:gd name="T52" fmla="*/ 126 w 550"/>
                <a:gd name="T53" fmla="*/ 507 h 551"/>
                <a:gd name="T54" fmla="*/ 95 w 550"/>
                <a:gd name="T55" fmla="*/ 483 h 551"/>
                <a:gd name="T56" fmla="*/ 67 w 550"/>
                <a:gd name="T57" fmla="*/ 456 h 551"/>
                <a:gd name="T58" fmla="*/ 45 w 550"/>
                <a:gd name="T59" fmla="*/ 425 h 551"/>
                <a:gd name="T60" fmla="*/ 25 w 550"/>
                <a:gd name="T61" fmla="*/ 391 h 551"/>
                <a:gd name="T62" fmla="*/ 12 w 550"/>
                <a:gd name="T63" fmla="*/ 355 h 551"/>
                <a:gd name="T64" fmla="*/ 3 w 550"/>
                <a:gd name="T65" fmla="*/ 317 h 551"/>
                <a:gd name="T66" fmla="*/ 0 w 550"/>
                <a:gd name="T67" fmla="*/ 276 h 551"/>
                <a:gd name="T68" fmla="*/ 3 w 550"/>
                <a:gd name="T69" fmla="*/ 235 h 551"/>
                <a:gd name="T70" fmla="*/ 12 w 550"/>
                <a:gd name="T71" fmla="*/ 196 h 551"/>
                <a:gd name="T72" fmla="*/ 25 w 550"/>
                <a:gd name="T73" fmla="*/ 159 h 551"/>
                <a:gd name="T74" fmla="*/ 45 w 550"/>
                <a:gd name="T75" fmla="*/ 125 h 551"/>
                <a:gd name="T76" fmla="*/ 67 w 550"/>
                <a:gd name="T77" fmla="*/ 94 h 551"/>
                <a:gd name="T78" fmla="*/ 95 w 550"/>
                <a:gd name="T79" fmla="*/ 68 h 551"/>
                <a:gd name="T80" fmla="*/ 126 w 550"/>
                <a:gd name="T81" fmla="*/ 44 h 551"/>
                <a:gd name="T82" fmla="*/ 159 w 550"/>
                <a:gd name="T83" fmla="*/ 26 h 551"/>
                <a:gd name="T84" fmla="*/ 196 w 550"/>
                <a:gd name="T85" fmla="*/ 11 h 551"/>
                <a:gd name="T86" fmla="*/ 235 w 550"/>
                <a:gd name="T87" fmla="*/ 3 h 551"/>
                <a:gd name="T88" fmla="*/ 275 w 550"/>
                <a:gd name="T8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0" h="551">
                  <a:moveTo>
                    <a:pt x="275" y="0"/>
                  </a:moveTo>
                  <a:lnTo>
                    <a:pt x="316" y="3"/>
                  </a:lnTo>
                  <a:lnTo>
                    <a:pt x="355" y="11"/>
                  </a:lnTo>
                  <a:lnTo>
                    <a:pt x="392" y="26"/>
                  </a:lnTo>
                  <a:lnTo>
                    <a:pt x="425" y="44"/>
                  </a:lnTo>
                  <a:lnTo>
                    <a:pt x="456" y="68"/>
                  </a:lnTo>
                  <a:lnTo>
                    <a:pt x="483" y="94"/>
                  </a:lnTo>
                  <a:lnTo>
                    <a:pt x="506" y="125"/>
                  </a:lnTo>
                  <a:lnTo>
                    <a:pt x="525" y="159"/>
                  </a:lnTo>
                  <a:lnTo>
                    <a:pt x="539" y="196"/>
                  </a:lnTo>
                  <a:lnTo>
                    <a:pt x="548" y="235"/>
                  </a:lnTo>
                  <a:lnTo>
                    <a:pt x="550" y="276"/>
                  </a:lnTo>
                  <a:lnTo>
                    <a:pt x="548" y="317"/>
                  </a:lnTo>
                  <a:lnTo>
                    <a:pt x="539" y="355"/>
                  </a:lnTo>
                  <a:lnTo>
                    <a:pt x="525" y="391"/>
                  </a:lnTo>
                  <a:lnTo>
                    <a:pt x="506" y="425"/>
                  </a:lnTo>
                  <a:lnTo>
                    <a:pt x="483" y="456"/>
                  </a:lnTo>
                  <a:lnTo>
                    <a:pt x="456" y="483"/>
                  </a:lnTo>
                  <a:lnTo>
                    <a:pt x="425" y="507"/>
                  </a:lnTo>
                  <a:lnTo>
                    <a:pt x="392" y="525"/>
                  </a:lnTo>
                  <a:lnTo>
                    <a:pt x="355" y="540"/>
                  </a:lnTo>
                  <a:lnTo>
                    <a:pt x="316" y="548"/>
                  </a:lnTo>
                  <a:lnTo>
                    <a:pt x="275" y="551"/>
                  </a:lnTo>
                  <a:lnTo>
                    <a:pt x="235" y="548"/>
                  </a:lnTo>
                  <a:lnTo>
                    <a:pt x="196" y="540"/>
                  </a:lnTo>
                  <a:lnTo>
                    <a:pt x="159" y="525"/>
                  </a:lnTo>
                  <a:lnTo>
                    <a:pt x="126" y="507"/>
                  </a:lnTo>
                  <a:lnTo>
                    <a:pt x="95" y="483"/>
                  </a:lnTo>
                  <a:lnTo>
                    <a:pt x="67" y="456"/>
                  </a:lnTo>
                  <a:lnTo>
                    <a:pt x="45" y="425"/>
                  </a:lnTo>
                  <a:lnTo>
                    <a:pt x="25" y="391"/>
                  </a:lnTo>
                  <a:lnTo>
                    <a:pt x="12" y="355"/>
                  </a:lnTo>
                  <a:lnTo>
                    <a:pt x="3" y="317"/>
                  </a:lnTo>
                  <a:lnTo>
                    <a:pt x="0" y="276"/>
                  </a:lnTo>
                  <a:lnTo>
                    <a:pt x="3" y="235"/>
                  </a:lnTo>
                  <a:lnTo>
                    <a:pt x="12" y="196"/>
                  </a:lnTo>
                  <a:lnTo>
                    <a:pt x="25" y="159"/>
                  </a:lnTo>
                  <a:lnTo>
                    <a:pt x="45" y="125"/>
                  </a:lnTo>
                  <a:lnTo>
                    <a:pt x="67" y="94"/>
                  </a:lnTo>
                  <a:lnTo>
                    <a:pt x="95" y="68"/>
                  </a:lnTo>
                  <a:lnTo>
                    <a:pt x="126" y="44"/>
                  </a:lnTo>
                  <a:lnTo>
                    <a:pt x="159" y="26"/>
                  </a:lnTo>
                  <a:lnTo>
                    <a:pt x="196" y="11"/>
                  </a:lnTo>
                  <a:lnTo>
                    <a:pt x="235" y="3"/>
                  </a:lnTo>
                  <a:lnTo>
                    <a:pt x="2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94"/>
            <p:cNvSpPr>
              <a:spLocks noEditPoints="1"/>
            </p:cNvSpPr>
            <p:nvPr/>
          </p:nvSpPr>
          <p:spPr bwMode="auto">
            <a:xfrm>
              <a:off x="825500" y="2027238"/>
              <a:ext cx="265113" cy="433388"/>
            </a:xfrm>
            <a:custGeom>
              <a:avLst/>
              <a:gdLst>
                <a:gd name="T0" fmla="*/ 145 w 1668"/>
                <a:gd name="T1" fmla="*/ 1403 h 2731"/>
                <a:gd name="T2" fmla="*/ 1524 w 1668"/>
                <a:gd name="T3" fmla="*/ 299 h 2731"/>
                <a:gd name="T4" fmla="*/ 478 w 1668"/>
                <a:gd name="T5" fmla="*/ 0 h 2731"/>
                <a:gd name="T6" fmla="*/ 1235 w 1668"/>
                <a:gd name="T7" fmla="*/ 2 h 2731"/>
                <a:gd name="T8" fmla="*/ 1314 w 1668"/>
                <a:gd name="T9" fmla="*/ 25 h 2731"/>
                <a:gd name="T10" fmla="*/ 1383 w 1668"/>
                <a:gd name="T11" fmla="*/ 65 h 2731"/>
                <a:gd name="T12" fmla="*/ 1440 w 1668"/>
                <a:gd name="T13" fmla="*/ 121 h 2731"/>
                <a:gd name="T14" fmla="*/ 1596 w 1668"/>
                <a:gd name="T15" fmla="*/ 154 h 2731"/>
                <a:gd name="T16" fmla="*/ 1632 w 1668"/>
                <a:gd name="T17" fmla="*/ 164 h 2731"/>
                <a:gd name="T18" fmla="*/ 1659 w 1668"/>
                <a:gd name="T19" fmla="*/ 190 h 2731"/>
                <a:gd name="T20" fmla="*/ 1668 w 1668"/>
                <a:gd name="T21" fmla="*/ 227 h 2731"/>
                <a:gd name="T22" fmla="*/ 1666 w 1668"/>
                <a:gd name="T23" fmla="*/ 1495 h 2731"/>
                <a:gd name="T24" fmla="*/ 1647 w 1668"/>
                <a:gd name="T25" fmla="*/ 1526 h 2731"/>
                <a:gd name="T26" fmla="*/ 1615 w 1668"/>
                <a:gd name="T27" fmla="*/ 1546 h 2731"/>
                <a:gd name="T28" fmla="*/ 1189 w 1668"/>
                <a:gd name="T29" fmla="*/ 1548 h 2731"/>
                <a:gd name="T30" fmla="*/ 1186 w 1668"/>
                <a:gd name="T31" fmla="*/ 2600 h 2731"/>
                <a:gd name="T32" fmla="*/ 1167 w 1668"/>
                <a:gd name="T33" fmla="*/ 2652 h 2731"/>
                <a:gd name="T34" fmla="*/ 1132 w 1668"/>
                <a:gd name="T35" fmla="*/ 2693 h 2731"/>
                <a:gd name="T36" fmla="*/ 1085 w 1668"/>
                <a:gd name="T37" fmla="*/ 2721 h 2731"/>
                <a:gd name="T38" fmla="*/ 1029 w 1668"/>
                <a:gd name="T39" fmla="*/ 2731 h 2731"/>
                <a:gd name="T40" fmla="*/ 973 w 1668"/>
                <a:gd name="T41" fmla="*/ 2721 h 2731"/>
                <a:gd name="T42" fmla="*/ 926 w 1668"/>
                <a:gd name="T43" fmla="*/ 2693 h 2731"/>
                <a:gd name="T44" fmla="*/ 891 w 1668"/>
                <a:gd name="T45" fmla="*/ 2652 h 2731"/>
                <a:gd name="T46" fmla="*/ 873 w 1668"/>
                <a:gd name="T47" fmla="*/ 2600 h 2731"/>
                <a:gd name="T48" fmla="*/ 870 w 1668"/>
                <a:gd name="T49" fmla="*/ 1548 h 2731"/>
                <a:gd name="T50" fmla="*/ 801 w 1668"/>
                <a:gd name="T51" fmla="*/ 2571 h 2731"/>
                <a:gd name="T52" fmla="*/ 791 w 1668"/>
                <a:gd name="T53" fmla="*/ 2627 h 2731"/>
                <a:gd name="T54" fmla="*/ 763 w 1668"/>
                <a:gd name="T55" fmla="*/ 2674 h 2731"/>
                <a:gd name="T56" fmla="*/ 722 w 1668"/>
                <a:gd name="T57" fmla="*/ 2709 h 2731"/>
                <a:gd name="T58" fmla="*/ 670 w 1668"/>
                <a:gd name="T59" fmla="*/ 2729 h 2731"/>
                <a:gd name="T60" fmla="*/ 613 w 1668"/>
                <a:gd name="T61" fmla="*/ 2729 h 2731"/>
                <a:gd name="T62" fmla="*/ 561 w 1668"/>
                <a:gd name="T63" fmla="*/ 2709 h 2731"/>
                <a:gd name="T64" fmla="*/ 520 w 1668"/>
                <a:gd name="T65" fmla="*/ 2674 h 2731"/>
                <a:gd name="T66" fmla="*/ 492 w 1668"/>
                <a:gd name="T67" fmla="*/ 2627 h 2731"/>
                <a:gd name="T68" fmla="*/ 482 w 1668"/>
                <a:gd name="T69" fmla="*/ 2571 h 2731"/>
                <a:gd name="T70" fmla="*/ 73 w 1668"/>
                <a:gd name="T71" fmla="*/ 1548 h 2731"/>
                <a:gd name="T72" fmla="*/ 36 w 1668"/>
                <a:gd name="T73" fmla="*/ 1539 h 2731"/>
                <a:gd name="T74" fmla="*/ 10 w 1668"/>
                <a:gd name="T75" fmla="*/ 1512 h 2731"/>
                <a:gd name="T76" fmla="*/ 0 w 1668"/>
                <a:gd name="T77" fmla="*/ 1475 h 2731"/>
                <a:gd name="T78" fmla="*/ 2 w 1668"/>
                <a:gd name="T79" fmla="*/ 207 h 2731"/>
                <a:gd name="T80" fmla="*/ 21 w 1668"/>
                <a:gd name="T81" fmla="*/ 175 h 2731"/>
                <a:gd name="T82" fmla="*/ 53 w 1668"/>
                <a:gd name="T83" fmla="*/ 157 h 2731"/>
                <a:gd name="T84" fmla="*/ 208 w 1668"/>
                <a:gd name="T85" fmla="*/ 154 h 2731"/>
                <a:gd name="T86" fmla="*/ 257 w 1668"/>
                <a:gd name="T87" fmla="*/ 91 h 2731"/>
                <a:gd name="T88" fmla="*/ 320 w 1668"/>
                <a:gd name="T89" fmla="*/ 42 h 2731"/>
                <a:gd name="T90" fmla="*/ 395 w 1668"/>
                <a:gd name="T91" fmla="*/ 11 h 2731"/>
                <a:gd name="T92" fmla="*/ 478 w 1668"/>
                <a:gd name="T93" fmla="*/ 0 h 2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68" h="2731">
                  <a:moveTo>
                    <a:pt x="145" y="299"/>
                  </a:moveTo>
                  <a:lnTo>
                    <a:pt x="145" y="1403"/>
                  </a:lnTo>
                  <a:lnTo>
                    <a:pt x="1524" y="1403"/>
                  </a:lnTo>
                  <a:lnTo>
                    <a:pt x="1524" y="299"/>
                  </a:lnTo>
                  <a:lnTo>
                    <a:pt x="145" y="299"/>
                  </a:lnTo>
                  <a:close/>
                  <a:moveTo>
                    <a:pt x="478" y="0"/>
                  </a:moveTo>
                  <a:lnTo>
                    <a:pt x="1193" y="0"/>
                  </a:lnTo>
                  <a:lnTo>
                    <a:pt x="1235" y="2"/>
                  </a:lnTo>
                  <a:lnTo>
                    <a:pt x="1276" y="11"/>
                  </a:lnTo>
                  <a:lnTo>
                    <a:pt x="1314" y="25"/>
                  </a:lnTo>
                  <a:lnTo>
                    <a:pt x="1350" y="42"/>
                  </a:lnTo>
                  <a:lnTo>
                    <a:pt x="1383" y="65"/>
                  </a:lnTo>
                  <a:lnTo>
                    <a:pt x="1413" y="91"/>
                  </a:lnTo>
                  <a:lnTo>
                    <a:pt x="1440" y="121"/>
                  </a:lnTo>
                  <a:lnTo>
                    <a:pt x="1463" y="154"/>
                  </a:lnTo>
                  <a:lnTo>
                    <a:pt x="1596" y="154"/>
                  </a:lnTo>
                  <a:lnTo>
                    <a:pt x="1615" y="157"/>
                  </a:lnTo>
                  <a:lnTo>
                    <a:pt x="1632" y="164"/>
                  </a:lnTo>
                  <a:lnTo>
                    <a:pt x="1647" y="175"/>
                  </a:lnTo>
                  <a:lnTo>
                    <a:pt x="1659" y="190"/>
                  </a:lnTo>
                  <a:lnTo>
                    <a:pt x="1666" y="207"/>
                  </a:lnTo>
                  <a:lnTo>
                    <a:pt x="1668" y="227"/>
                  </a:lnTo>
                  <a:lnTo>
                    <a:pt x="1668" y="1475"/>
                  </a:lnTo>
                  <a:lnTo>
                    <a:pt x="1666" y="1495"/>
                  </a:lnTo>
                  <a:lnTo>
                    <a:pt x="1659" y="1512"/>
                  </a:lnTo>
                  <a:lnTo>
                    <a:pt x="1647" y="1526"/>
                  </a:lnTo>
                  <a:lnTo>
                    <a:pt x="1632" y="1539"/>
                  </a:lnTo>
                  <a:lnTo>
                    <a:pt x="1615" y="1546"/>
                  </a:lnTo>
                  <a:lnTo>
                    <a:pt x="1596" y="1548"/>
                  </a:lnTo>
                  <a:lnTo>
                    <a:pt x="1189" y="1548"/>
                  </a:lnTo>
                  <a:lnTo>
                    <a:pt x="1189" y="2571"/>
                  </a:lnTo>
                  <a:lnTo>
                    <a:pt x="1186" y="2600"/>
                  </a:lnTo>
                  <a:lnTo>
                    <a:pt x="1179" y="2627"/>
                  </a:lnTo>
                  <a:lnTo>
                    <a:pt x="1167" y="2652"/>
                  </a:lnTo>
                  <a:lnTo>
                    <a:pt x="1151" y="2674"/>
                  </a:lnTo>
                  <a:lnTo>
                    <a:pt x="1132" y="2693"/>
                  </a:lnTo>
                  <a:lnTo>
                    <a:pt x="1109" y="2709"/>
                  </a:lnTo>
                  <a:lnTo>
                    <a:pt x="1085" y="2721"/>
                  </a:lnTo>
                  <a:lnTo>
                    <a:pt x="1058" y="2729"/>
                  </a:lnTo>
                  <a:lnTo>
                    <a:pt x="1029" y="2731"/>
                  </a:lnTo>
                  <a:lnTo>
                    <a:pt x="1001" y="2729"/>
                  </a:lnTo>
                  <a:lnTo>
                    <a:pt x="973" y="2721"/>
                  </a:lnTo>
                  <a:lnTo>
                    <a:pt x="949" y="2709"/>
                  </a:lnTo>
                  <a:lnTo>
                    <a:pt x="926" y="2693"/>
                  </a:lnTo>
                  <a:lnTo>
                    <a:pt x="908" y="2674"/>
                  </a:lnTo>
                  <a:lnTo>
                    <a:pt x="891" y="2652"/>
                  </a:lnTo>
                  <a:lnTo>
                    <a:pt x="880" y="2627"/>
                  </a:lnTo>
                  <a:lnTo>
                    <a:pt x="873" y="2600"/>
                  </a:lnTo>
                  <a:lnTo>
                    <a:pt x="870" y="2571"/>
                  </a:lnTo>
                  <a:lnTo>
                    <a:pt x="870" y="1548"/>
                  </a:lnTo>
                  <a:lnTo>
                    <a:pt x="801" y="1548"/>
                  </a:lnTo>
                  <a:lnTo>
                    <a:pt x="801" y="2571"/>
                  </a:lnTo>
                  <a:lnTo>
                    <a:pt x="798" y="2600"/>
                  </a:lnTo>
                  <a:lnTo>
                    <a:pt x="791" y="2627"/>
                  </a:lnTo>
                  <a:lnTo>
                    <a:pt x="780" y="2652"/>
                  </a:lnTo>
                  <a:lnTo>
                    <a:pt x="763" y="2674"/>
                  </a:lnTo>
                  <a:lnTo>
                    <a:pt x="744" y="2693"/>
                  </a:lnTo>
                  <a:lnTo>
                    <a:pt x="722" y="2709"/>
                  </a:lnTo>
                  <a:lnTo>
                    <a:pt x="697" y="2721"/>
                  </a:lnTo>
                  <a:lnTo>
                    <a:pt x="670" y="2729"/>
                  </a:lnTo>
                  <a:lnTo>
                    <a:pt x="642" y="2731"/>
                  </a:lnTo>
                  <a:lnTo>
                    <a:pt x="613" y="2729"/>
                  </a:lnTo>
                  <a:lnTo>
                    <a:pt x="586" y="2721"/>
                  </a:lnTo>
                  <a:lnTo>
                    <a:pt x="561" y="2709"/>
                  </a:lnTo>
                  <a:lnTo>
                    <a:pt x="539" y="2693"/>
                  </a:lnTo>
                  <a:lnTo>
                    <a:pt x="520" y="2674"/>
                  </a:lnTo>
                  <a:lnTo>
                    <a:pt x="503" y="2652"/>
                  </a:lnTo>
                  <a:lnTo>
                    <a:pt x="492" y="2627"/>
                  </a:lnTo>
                  <a:lnTo>
                    <a:pt x="485" y="2600"/>
                  </a:lnTo>
                  <a:lnTo>
                    <a:pt x="482" y="2571"/>
                  </a:lnTo>
                  <a:lnTo>
                    <a:pt x="482" y="1548"/>
                  </a:lnTo>
                  <a:lnTo>
                    <a:pt x="73" y="1548"/>
                  </a:lnTo>
                  <a:lnTo>
                    <a:pt x="53" y="1546"/>
                  </a:lnTo>
                  <a:lnTo>
                    <a:pt x="36" y="1539"/>
                  </a:lnTo>
                  <a:lnTo>
                    <a:pt x="21" y="1526"/>
                  </a:lnTo>
                  <a:lnTo>
                    <a:pt x="10" y="1512"/>
                  </a:lnTo>
                  <a:lnTo>
                    <a:pt x="2" y="1495"/>
                  </a:lnTo>
                  <a:lnTo>
                    <a:pt x="0" y="1475"/>
                  </a:lnTo>
                  <a:lnTo>
                    <a:pt x="0" y="227"/>
                  </a:lnTo>
                  <a:lnTo>
                    <a:pt x="2" y="207"/>
                  </a:lnTo>
                  <a:lnTo>
                    <a:pt x="10" y="190"/>
                  </a:lnTo>
                  <a:lnTo>
                    <a:pt x="21" y="175"/>
                  </a:lnTo>
                  <a:lnTo>
                    <a:pt x="36" y="164"/>
                  </a:lnTo>
                  <a:lnTo>
                    <a:pt x="53" y="157"/>
                  </a:lnTo>
                  <a:lnTo>
                    <a:pt x="73" y="154"/>
                  </a:lnTo>
                  <a:lnTo>
                    <a:pt x="208" y="154"/>
                  </a:lnTo>
                  <a:lnTo>
                    <a:pt x="230" y="121"/>
                  </a:lnTo>
                  <a:lnTo>
                    <a:pt x="257" y="91"/>
                  </a:lnTo>
                  <a:lnTo>
                    <a:pt x="288" y="65"/>
                  </a:lnTo>
                  <a:lnTo>
                    <a:pt x="320" y="42"/>
                  </a:lnTo>
                  <a:lnTo>
                    <a:pt x="357" y="25"/>
                  </a:lnTo>
                  <a:lnTo>
                    <a:pt x="395" y="11"/>
                  </a:lnTo>
                  <a:lnTo>
                    <a:pt x="436" y="2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95"/>
            <p:cNvSpPr>
              <a:spLocks/>
            </p:cNvSpPr>
            <p:nvPr/>
          </p:nvSpPr>
          <p:spPr bwMode="auto">
            <a:xfrm>
              <a:off x="871538" y="2139951"/>
              <a:ext cx="36513" cy="39688"/>
            </a:xfrm>
            <a:custGeom>
              <a:avLst/>
              <a:gdLst>
                <a:gd name="T0" fmla="*/ 0 w 236"/>
                <a:gd name="T1" fmla="*/ 0 h 248"/>
                <a:gd name="T2" fmla="*/ 73 w 236"/>
                <a:gd name="T3" fmla="*/ 0 h 248"/>
                <a:gd name="T4" fmla="*/ 118 w 236"/>
                <a:gd name="T5" fmla="*/ 79 h 248"/>
                <a:gd name="T6" fmla="*/ 163 w 236"/>
                <a:gd name="T7" fmla="*/ 0 h 248"/>
                <a:gd name="T8" fmla="*/ 236 w 236"/>
                <a:gd name="T9" fmla="*/ 0 h 248"/>
                <a:gd name="T10" fmla="*/ 154 w 236"/>
                <a:gd name="T11" fmla="*/ 126 h 248"/>
                <a:gd name="T12" fmla="*/ 234 w 236"/>
                <a:gd name="T13" fmla="*/ 248 h 248"/>
                <a:gd name="T14" fmla="*/ 160 w 236"/>
                <a:gd name="T15" fmla="*/ 248 h 248"/>
                <a:gd name="T16" fmla="*/ 118 w 236"/>
                <a:gd name="T17" fmla="*/ 173 h 248"/>
                <a:gd name="T18" fmla="*/ 76 w 236"/>
                <a:gd name="T19" fmla="*/ 248 h 248"/>
                <a:gd name="T20" fmla="*/ 3 w 236"/>
                <a:gd name="T21" fmla="*/ 248 h 248"/>
                <a:gd name="T22" fmla="*/ 82 w 236"/>
                <a:gd name="T23" fmla="*/ 126 h 248"/>
                <a:gd name="T24" fmla="*/ 0 w 236"/>
                <a:gd name="T25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6" h="248">
                  <a:moveTo>
                    <a:pt x="0" y="0"/>
                  </a:moveTo>
                  <a:lnTo>
                    <a:pt x="73" y="0"/>
                  </a:lnTo>
                  <a:lnTo>
                    <a:pt x="118" y="79"/>
                  </a:lnTo>
                  <a:lnTo>
                    <a:pt x="163" y="0"/>
                  </a:lnTo>
                  <a:lnTo>
                    <a:pt x="236" y="0"/>
                  </a:lnTo>
                  <a:lnTo>
                    <a:pt x="154" y="126"/>
                  </a:lnTo>
                  <a:lnTo>
                    <a:pt x="234" y="248"/>
                  </a:lnTo>
                  <a:lnTo>
                    <a:pt x="160" y="248"/>
                  </a:lnTo>
                  <a:lnTo>
                    <a:pt x="118" y="173"/>
                  </a:lnTo>
                  <a:lnTo>
                    <a:pt x="76" y="248"/>
                  </a:lnTo>
                  <a:lnTo>
                    <a:pt x="3" y="248"/>
                  </a:lnTo>
                  <a:lnTo>
                    <a:pt x="82" y="12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Rectangle 96"/>
            <p:cNvSpPr>
              <a:spLocks noChangeArrowheads="1"/>
            </p:cNvSpPr>
            <p:nvPr/>
          </p:nvSpPr>
          <p:spPr bwMode="auto">
            <a:xfrm>
              <a:off x="909638" y="2159001"/>
              <a:ext cx="17463" cy="95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97"/>
            <p:cNvSpPr>
              <a:spLocks noEditPoints="1"/>
            </p:cNvSpPr>
            <p:nvPr/>
          </p:nvSpPr>
          <p:spPr bwMode="auto">
            <a:xfrm>
              <a:off x="933450" y="2139951"/>
              <a:ext cx="71438" cy="39688"/>
            </a:xfrm>
            <a:custGeom>
              <a:avLst/>
              <a:gdLst>
                <a:gd name="T0" fmla="*/ 331 w 448"/>
                <a:gd name="T1" fmla="*/ 78 h 248"/>
                <a:gd name="T2" fmla="*/ 307 w 448"/>
                <a:gd name="T3" fmla="*/ 155 h 248"/>
                <a:gd name="T4" fmla="*/ 352 w 448"/>
                <a:gd name="T5" fmla="*/ 155 h 248"/>
                <a:gd name="T6" fmla="*/ 331 w 448"/>
                <a:gd name="T7" fmla="*/ 78 h 248"/>
                <a:gd name="T8" fmla="*/ 69 w 448"/>
                <a:gd name="T9" fmla="*/ 59 h 248"/>
                <a:gd name="T10" fmla="*/ 69 w 448"/>
                <a:gd name="T11" fmla="*/ 113 h 248"/>
                <a:gd name="T12" fmla="*/ 111 w 448"/>
                <a:gd name="T13" fmla="*/ 113 h 248"/>
                <a:gd name="T14" fmla="*/ 117 w 448"/>
                <a:gd name="T15" fmla="*/ 112 h 248"/>
                <a:gd name="T16" fmla="*/ 122 w 448"/>
                <a:gd name="T17" fmla="*/ 107 h 248"/>
                <a:gd name="T18" fmla="*/ 126 w 448"/>
                <a:gd name="T19" fmla="*/ 98 h 248"/>
                <a:gd name="T20" fmla="*/ 128 w 448"/>
                <a:gd name="T21" fmla="*/ 86 h 248"/>
                <a:gd name="T22" fmla="*/ 127 w 448"/>
                <a:gd name="T23" fmla="*/ 77 h 248"/>
                <a:gd name="T24" fmla="*/ 124 w 448"/>
                <a:gd name="T25" fmla="*/ 69 h 248"/>
                <a:gd name="T26" fmla="*/ 119 w 448"/>
                <a:gd name="T27" fmla="*/ 64 h 248"/>
                <a:gd name="T28" fmla="*/ 114 w 448"/>
                <a:gd name="T29" fmla="*/ 60 h 248"/>
                <a:gd name="T30" fmla="*/ 110 w 448"/>
                <a:gd name="T31" fmla="*/ 59 h 248"/>
                <a:gd name="T32" fmla="*/ 69 w 448"/>
                <a:gd name="T33" fmla="*/ 59 h 248"/>
                <a:gd name="T34" fmla="*/ 0 w 448"/>
                <a:gd name="T35" fmla="*/ 0 h 248"/>
                <a:gd name="T36" fmla="*/ 114 w 448"/>
                <a:gd name="T37" fmla="*/ 0 h 248"/>
                <a:gd name="T38" fmla="*/ 133 w 448"/>
                <a:gd name="T39" fmla="*/ 3 h 248"/>
                <a:gd name="T40" fmla="*/ 152 w 448"/>
                <a:gd name="T41" fmla="*/ 10 h 248"/>
                <a:gd name="T42" fmla="*/ 167 w 448"/>
                <a:gd name="T43" fmla="*/ 20 h 248"/>
                <a:gd name="T44" fmla="*/ 180 w 448"/>
                <a:gd name="T45" fmla="*/ 35 h 248"/>
                <a:gd name="T46" fmla="*/ 190 w 448"/>
                <a:gd name="T47" fmla="*/ 51 h 248"/>
                <a:gd name="T48" fmla="*/ 195 w 448"/>
                <a:gd name="T49" fmla="*/ 69 h 248"/>
                <a:gd name="T50" fmla="*/ 197 w 448"/>
                <a:gd name="T51" fmla="*/ 86 h 248"/>
                <a:gd name="T52" fmla="*/ 195 w 448"/>
                <a:gd name="T53" fmla="*/ 108 h 248"/>
                <a:gd name="T54" fmla="*/ 188 w 448"/>
                <a:gd name="T55" fmla="*/ 127 h 248"/>
                <a:gd name="T56" fmla="*/ 176 w 448"/>
                <a:gd name="T57" fmla="*/ 143 h 248"/>
                <a:gd name="T58" fmla="*/ 162 w 448"/>
                <a:gd name="T59" fmla="*/ 157 h 248"/>
                <a:gd name="T60" fmla="*/ 214 w 448"/>
                <a:gd name="T61" fmla="*/ 248 h 248"/>
                <a:gd name="T62" fmla="*/ 299 w 448"/>
                <a:gd name="T63" fmla="*/ 0 h 248"/>
                <a:gd name="T64" fmla="*/ 362 w 448"/>
                <a:gd name="T65" fmla="*/ 0 h 248"/>
                <a:gd name="T66" fmla="*/ 448 w 448"/>
                <a:gd name="T67" fmla="*/ 248 h 248"/>
                <a:gd name="T68" fmla="*/ 378 w 448"/>
                <a:gd name="T69" fmla="*/ 248 h 248"/>
                <a:gd name="T70" fmla="*/ 364 w 448"/>
                <a:gd name="T71" fmla="*/ 200 h 248"/>
                <a:gd name="T72" fmla="*/ 297 w 448"/>
                <a:gd name="T73" fmla="*/ 200 h 248"/>
                <a:gd name="T74" fmla="*/ 283 w 448"/>
                <a:gd name="T75" fmla="*/ 248 h 248"/>
                <a:gd name="T76" fmla="*/ 138 w 448"/>
                <a:gd name="T77" fmla="*/ 248 h 248"/>
                <a:gd name="T78" fmla="*/ 94 w 448"/>
                <a:gd name="T79" fmla="*/ 172 h 248"/>
                <a:gd name="T80" fmla="*/ 69 w 448"/>
                <a:gd name="T81" fmla="*/ 172 h 248"/>
                <a:gd name="T82" fmla="*/ 69 w 448"/>
                <a:gd name="T83" fmla="*/ 248 h 248"/>
                <a:gd name="T84" fmla="*/ 0 w 448"/>
                <a:gd name="T85" fmla="*/ 248 h 248"/>
                <a:gd name="T86" fmla="*/ 0 w 448"/>
                <a:gd name="T8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48" h="248">
                  <a:moveTo>
                    <a:pt x="331" y="78"/>
                  </a:moveTo>
                  <a:lnTo>
                    <a:pt x="307" y="155"/>
                  </a:lnTo>
                  <a:lnTo>
                    <a:pt x="352" y="155"/>
                  </a:lnTo>
                  <a:lnTo>
                    <a:pt x="331" y="78"/>
                  </a:lnTo>
                  <a:close/>
                  <a:moveTo>
                    <a:pt x="69" y="59"/>
                  </a:moveTo>
                  <a:lnTo>
                    <a:pt x="69" y="113"/>
                  </a:lnTo>
                  <a:lnTo>
                    <a:pt x="111" y="113"/>
                  </a:lnTo>
                  <a:lnTo>
                    <a:pt x="117" y="112"/>
                  </a:lnTo>
                  <a:lnTo>
                    <a:pt x="122" y="107"/>
                  </a:lnTo>
                  <a:lnTo>
                    <a:pt x="126" y="98"/>
                  </a:lnTo>
                  <a:lnTo>
                    <a:pt x="128" y="86"/>
                  </a:lnTo>
                  <a:lnTo>
                    <a:pt x="127" y="77"/>
                  </a:lnTo>
                  <a:lnTo>
                    <a:pt x="124" y="69"/>
                  </a:lnTo>
                  <a:lnTo>
                    <a:pt x="119" y="64"/>
                  </a:lnTo>
                  <a:lnTo>
                    <a:pt x="114" y="60"/>
                  </a:lnTo>
                  <a:lnTo>
                    <a:pt x="110" y="59"/>
                  </a:lnTo>
                  <a:lnTo>
                    <a:pt x="69" y="59"/>
                  </a:lnTo>
                  <a:close/>
                  <a:moveTo>
                    <a:pt x="0" y="0"/>
                  </a:moveTo>
                  <a:lnTo>
                    <a:pt x="114" y="0"/>
                  </a:lnTo>
                  <a:lnTo>
                    <a:pt x="133" y="3"/>
                  </a:lnTo>
                  <a:lnTo>
                    <a:pt x="152" y="10"/>
                  </a:lnTo>
                  <a:lnTo>
                    <a:pt x="167" y="20"/>
                  </a:lnTo>
                  <a:lnTo>
                    <a:pt x="180" y="35"/>
                  </a:lnTo>
                  <a:lnTo>
                    <a:pt x="190" y="51"/>
                  </a:lnTo>
                  <a:lnTo>
                    <a:pt x="195" y="69"/>
                  </a:lnTo>
                  <a:lnTo>
                    <a:pt x="197" y="86"/>
                  </a:lnTo>
                  <a:lnTo>
                    <a:pt x="195" y="108"/>
                  </a:lnTo>
                  <a:lnTo>
                    <a:pt x="188" y="127"/>
                  </a:lnTo>
                  <a:lnTo>
                    <a:pt x="176" y="143"/>
                  </a:lnTo>
                  <a:lnTo>
                    <a:pt x="162" y="157"/>
                  </a:lnTo>
                  <a:lnTo>
                    <a:pt x="214" y="248"/>
                  </a:lnTo>
                  <a:lnTo>
                    <a:pt x="299" y="0"/>
                  </a:lnTo>
                  <a:lnTo>
                    <a:pt x="362" y="0"/>
                  </a:lnTo>
                  <a:lnTo>
                    <a:pt x="448" y="248"/>
                  </a:lnTo>
                  <a:lnTo>
                    <a:pt x="378" y="248"/>
                  </a:lnTo>
                  <a:lnTo>
                    <a:pt x="364" y="200"/>
                  </a:lnTo>
                  <a:lnTo>
                    <a:pt x="297" y="200"/>
                  </a:lnTo>
                  <a:lnTo>
                    <a:pt x="283" y="248"/>
                  </a:lnTo>
                  <a:lnTo>
                    <a:pt x="138" y="248"/>
                  </a:lnTo>
                  <a:lnTo>
                    <a:pt x="94" y="172"/>
                  </a:lnTo>
                  <a:lnTo>
                    <a:pt x="69" y="172"/>
                  </a:lnTo>
                  <a:lnTo>
                    <a:pt x="69" y="248"/>
                  </a:lnTo>
                  <a:lnTo>
                    <a:pt x="0" y="24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98"/>
            <p:cNvSpPr>
              <a:spLocks/>
            </p:cNvSpPr>
            <p:nvPr/>
          </p:nvSpPr>
          <p:spPr bwMode="auto">
            <a:xfrm>
              <a:off x="1000125" y="2139951"/>
              <a:ext cx="38100" cy="39688"/>
            </a:xfrm>
            <a:custGeom>
              <a:avLst/>
              <a:gdLst>
                <a:gd name="T0" fmla="*/ 0 w 237"/>
                <a:gd name="T1" fmla="*/ 0 h 248"/>
                <a:gd name="T2" fmla="*/ 74 w 237"/>
                <a:gd name="T3" fmla="*/ 0 h 248"/>
                <a:gd name="T4" fmla="*/ 119 w 237"/>
                <a:gd name="T5" fmla="*/ 108 h 248"/>
                <a:gd name="T6" fmla="*/ 164 w 237"/>
                <a:gd name="T7" fmla="*/ 0 h 248"/>
                <a:gd name="T8" fmla="*/ 237 w 237"/>
                <a:gd name="T9" fmla="*/ 0 h 248"/>
                <a:gd name="T10" fmla="*/ 151 w 237"/>
                <a:gd name="T11" fmla="*/ 166 h 248"/>
                <a:gd name="T12" fmla="*/ 151 w 237"/>
                <a:gd name="T13" fmla="*/ 248 h 248"/>
                <a:gd name="T14" fmla="*/ 85 w 237"/>
                <a:gd name="T15" fmla="*/ 248 h 248"/>
                <a:gd name="T16" fmla="*/ 85 w 237"/>
                <a:gd name="T17" fmla="*/ 165 h 248"/>
                <a:gd name="T18" fmla="*/ 0 w 237"/>
                <a:gd name="T1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7" h="248">
                  <a:moveTo>
                    <a:pt x="0" y="0"/>
                  </a:moveTo>
                  <a:lnTo>
                    <a:pt x="74" y="0"/>
                  </a:lnTo>
                  <a:lnTo>
                    <a:pt x="119" y="108"/>
                  </a:lnTo>
                  <a:lnTo>
                    <a:pt x="164" y="0"/>
                  </a:lnTo>
                  <a:lnTo>
                    <a:pt x="237" y="0"/>
                  </a:lnTo>
                  <a:lnTo>
                    <a:pt x="151" y="166"/>
                  </a:lnTo>
                  <a:lnTo>
                    <a:pt x="151" y="248"/>
                  </a:lnTo>
                  <a:lnTo>
                    <a:pt x="85" y="248"/>
                  </a:lnTo>
                  <a:lnTo>
                    <a:pt x="85" y="16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62" name="Group 149"/>
          <p:cNvGrpSpPr/>
          <p:nvPr/>
        </p:nvGrpSpPr>
        <p:grpSpPr>
          <a:xfrm>
            <a:off x="3439097" y="4848902"/>
            <a:ext cx="631230" cy="354014"/>
            <a:chOff x="690563" y="2816225"/>
            <a:chExt cx="534987" cy="300037"/>
          </a:xfrm>
          <a:solidFill>
            <a:srgbClr val="000000"/>
          </a:solidFill>
        </p:grpSpPr>
        <p:sp>
          <p:nvSpPr>
            <p:cNvPr id="963" name="Freeform 103"/>
            <p:cNvSpPr>
              <a:spLocks/>
            </p:cNvSpPr>
            <p:nvPr/>
          </p:nvSpPr>
          <p:spPr bwMode="auto">
            <a:xfrm>
              <a:off x="725488" y="2851150"/>
              <a:ext cx="77787" cy="79375"/>
            </a:xfrm>
            <a:custGeom>
              <a:avLst/>
              <a:gdLst>
                <a:gd name="T0" fmla="*/ 246 w 492"/>
                <a:gd name="T1" fmla="*/ 0 h 492"/>
                <a:gd name="T2" fmla="*/ 285 w 492"/>
                <a:gd name="T3" fmla="*/ 3 h 492"/>
                <a:gd name="T4" fmla="*/ 323 w 492"/>
                <a:gd name="T5" fmla="*/ 13 h 492"/>
                <a:gd name="T6" fmla="*/ 359 w 492"/>
                <a:gd name="T7" fmla="*/ 28 h 492"/>
                <a:gd name="T8" fmla="*/ 392 w 492"/>
                <a:gd name="T9" fmla="*/ 47 h 492"/>
                <a:gd name="T10" fmla="*/ 420 w 492"/>
                <a:gd name="T11" fmla="*/ 72 h 492"/>
                <a:gd name="T12" fmla="*/ 445 w 492"/>
                <a:gd name="T13" fmla="*/ 100 h 492"/>
                <a:gd name="T14" fmla="*/ 464 w 492"/>
                <a:gd name="T15" fmla="*/ 133 h 492"/>
                <a:gd name="T16" fmla="*/ 480 w 492"/>
                <a:gd name="T17" fmla="*/ 169 h 492"/>
                <a:gd name="T18" fmla="*/ 489 w 492"/>
                <a:gd name="T19" fmla="*/ 206 h 492"/>
                <a:gd name="T20" fmla="*/ 492 w 492"/>
                <a:gd name="T21" fmla="*/ 246 h 492"/>
                <a:gd name="T22" fmla="*/ 489 w 492"/>
                <a:gd name="T23" fmla="*/ 286 h 492"/>
                <a:gd name="T24" fmla="*/ 480 w 492"/>
                <a:gd name="T25" fmla="*/ 324 h 492"/>
                <a:gd name="T26" fmla="*/ 464 w 492"/>
                <a:gd name="T27" fmla="*/ 359 h 492"/>
                <a:gd name="T28" fmla="*/ 445 w 492"/>
                <a:gd name="T29" fmla="*/ 391 h 492"/>
                <a:gd name="T30" fmla="*/ 420 w 492"/>
                <a:gd name="T31" fmla="*/ 419 h 492"/>
                <a:gd name="T32" fmla="*/ 392 w 492"/>
                <a:gd name="T33" fmla="*/ 444 h 492"/>
                <a:gd name="T34" fmla="*/ 359 w 492"/>
                <a:gd name="T35" fmla="*/ 464 h 492"/>
                <a:gd name="T36" fmla="*/ 323 w 492"/>
                <a:gd name="T37" fmla="*/ 479 h 492"/>
                <a:gd name="T38" fmla="*/ 285 w 492"/>
                <a:gd name="T39" fmla="*/ 489 h 492"/>
                <a:gd name="T40" fmla="*/ 246 w 492"/>
                <a:gd name="T41" fmla="*/ 492 h 492"/>
                <a:gd name="T42" fmla="*/ 206 w 492"/>
                <a:gd name="T43" fmla="*/ 489 h 492"/>
                <a:gd name="T44" fmla="*/ 168 w 492"/>
                <a:gd name="T45" fmla="*/ 479 h 492"/>
                <a:gd name="T46" fmla="*/ 132 w 492"/>
                <a:gd name="T47" fmla="*/ 464 h 492"/>
                <a:gd name="T48" fmla="*/ 101 w 492"/>
                <a:gd name="T49" fmla="*/ 444 h 492"/>
                <a:gd name="T50" fmla="*/ 72 w 492"/>
                <a:gd name="T51" fmla="*/ 419 h 492"/>
                <a:gd name="T52" fmla="*/ 48 w 492"/>
                <a:gd name="T53" fmla="*/ 391 h 492"/>
                <a:gd name="T54" fmla="*/ 27 w 492"/>
                <a:gd name="T55" fmla="*/ 359 h 492"/>
                <a:gd name="T56" fmla="*/ 12 w 492"/>
                <a:gd name="T57" fmla="*/ 324 h 492"/>
                <a:gd name="T58" fmla="*/ 3 w 492"/>
                <a:gd name="T59" fmla="*/ 286 h 492"/>
                <a:gd name="T60" fmla="*/ 0 w 492"/>
                <a:gd name="T61" fmla="*/ 246 h 492"/>
                <a:gd name="T62" fmla="*/ 3 w 492"/>
                <a:gd name="T63" fmla="*/ 206 h 492"/>
                <a:gd name="T64" fmla="*/ 12 w 492"/>
                <a:gd name="T65" fmla="*/ 169 h 492"/>
                <a:gd name="T66" fmla="*/ 27 w 492"/>
                <a:gd name="T67" fmla="*/ 133 h 492"/>
                <a:gd name="T68" fmla="*/ 48 w 492"/>
                <a:gd name="T69" fmla="*/ 100 h 492"/>
                <a:gd name="T70" fmla="*/ 72 w 492"/>
                <a:gd name="T71" fmla="*/ 72 h 492"/>
                <a:gd name="T72" fmla="*/ 101 w 492"/>
                <a:gd name="T73" fmla="*/ 47 h 492"/>
                <a:gd name="T74" fmla="*/ 132 w 492"/>
                <a:gd name="T75" fmla="*/ 28 h 492"/>
                <a:gd name="T76" fmla="*/ 168 w 492"/>
                <a:gd name="T77" fmla="*/ 13 h 492"/>
                <a:gd name="T78" fmla="*/ 206 w 492"/>
                <a:gd name="T79" fmla="*/ 3 h 492"/>
                <a:gd name="T80" fmla="*/ 246 w 492"/>
                <a:gd name="T81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92" h="492">
                  <a:moveTo>
                    <a:pt x="246" y="0"/>
                  </a:moveTo>
                  <a:lnTo>
                    <a:pt x="285" y="3"/>
                  </a:lnTo>
                  <a:lnTo>
                    <a:pt x="323" y="13"/>
                  </a:lnTo>
                  <a:lnTo>
                    <a:pt x="359" y="28"/>
                  </a:lnTo>
                  <a:lnTo>
                    <a:pt x="392" y="47"/>
                  </a:lnTo>
                  <a:lnTo>
                    <a:pt x="420" y="72"/>
                  </a:lnTo>
                  <a:lnTo>
                    <a:pt x="445" y="100"/>
                  </a:lnTo>
                  <a:lnTo>
                    <a:pt x="464" y="133"/>
                  </a:lnTo>
                  <a:lnTo>
                    <a:pt x="480" y="169"/>
                  </a:lnTo>
                  <a:lnTo>
                    <a:pt x="489" y="206"/>
                  </a:lnTo>
                  <a:lnTo>
                    <a:pt x="492" y="246"/>
                  </a:lnTo>
                  <a:lnTo>
                    <a:pt x="489" y="286"/>
                  </a:lnTo>
                  <a:lnTo>
                    <a:pt x="480" y="324"/>
                  </a:lnTo>
                  <a:lnTo>
                    <a:pt x="464" y="359"/>
                  </a:lnTo>
                  <a:lnTo>
                    <a:pt x="445" y="391"/>
                  </a:lnTo>
                  <a:lnTo>
                    <a:pt x="420" y="419"/>
                  </a:lnTo>
                  <a:lnTo>
                    <a:pt x="392" y="444"/>
                  </a:lnTo>
                  <a:lnTo>
                    <a:pt x="359" y="464"/>
                  </a:lnTo>
                  <a:lnTo>
                    <a:pt x="323" y="479"/>
                  </a:lnTo>
                  <a:lnTo>
                    <a:pt x="285" y="489"/>
                  </a:lnTo>
                  <a:lnTo>
                    <a:pt x="246" y="492"/>
                  </a:lnTo>
                  <a:lnTo>
                    <a:pt x="206" y="489"/>
                  </a:lnTo>
                  <a:lnTo>
                    <a:pt x="168" y="479"/>
                  </a:lnTo>
                  <a:lnTo>
                    <a:pt x="132" y="464"/>
                  </a:lnTo>
                  <a:lnTo>
                    <a:pt x="101" y="444"/>
                  </a:lnTo>
                  <a:lnTo>
                    <a:pt x="72" y="419"/>
                  </a:lnTo>
                  <a:lnTo>
                    <a:pt x="48" y="391"/>
                  </a:lnTo>
                  <a:lnTo>
                    <a:pt x="27" y="359"/>
                  </a:lnTo>
                  <a:lnTo>
                    <a:pt x="12" y="324"/>
                  </a:lnTo>
                  <a:lnTo>
                    <a:pt x="3" y="286"/>
                  </a:lnTo>
                  <a:lnTo>
                    <a:pt x="0" y="246"/>
                  </a:lnTo>
                  <a:lnTo>
                    <a:pt x="3" y="206"/>
                  </a:lnTo>
                  <a:lnTo>
                    <a:pt x="12" y="169"/>
                  </a:lnTo>
                  <a:lnTo>
                    <a:pt x="27" y="133"/>
                  </a:lnTo>
                  <a:lnTo>
                    <a:pt x="48" y="100"/>
                  </a:lnTo>
                  <a:lnTo>
                    <a:pt x="72" y="72"/>
                  </a:lnTo>
                  <a:lnTo>
                    <a:pt x="101" y="47"/>
                  </a:lnTo>
                  <a:lnTo>
                    <a:pt x="132" y="28"/>
                  </a:lnTo>
                  <a:lnTo>
                    <a:pt x="168" y="13"/>
                  </a:lnTo>
                  <a:lnTo>
                    <a:pt x="206" y="3"/>
                  </a:lnTo>
                  <a:lnTo>
                    <a:pt x="2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104"/>
            <p:cNvSpPr>
              <a:spLocks/>
            </p:cNvSpPr>
            <p:nvPr/>
          </p:nvSpPr>
          <p:spPr bwMode="auto">
            <a:xfrm>
              <a:off x="908050" y="2833688"/>
              <a:ext cx="298450" cy="139700"/>
            </a:xfrm>
            <a:custGeom>
              <a:avLst/>
              <a:gdLst>
                <a:gd name="T0" fmla="*/ 357 w 1883"/>
                <a:gd name="T1" fmla="*/ 1 h 879"/>
                <a:gd name="T2" fmla="*/ 485 w 1883"/>
                <a:gd name="T3" fmla="*/ 12 h 879"/>
                <a:gd name="T4" fmla="*/ 627 w 1883"/>
                <a:gd name="T5" fmla="*/ 28 h 879"/>
                <a:gd name="T6" fmla="*/ 784 w 1883"/>
                <a:gd name="T7" fmla="*/ 51 h 879"/>
                <a:gd name="T8" fmla="*/ 948 w 1883"/>
                <a:gd name="T9" fmla="*/ 81 h 879"/>
                <a:gd name="T10" fmla="*/ 1117 w 1883"/>
                <a:gd name="T11" fmla="*/ 114 h 879"/>
                <a:gd name="T12" fmla="*/ 1286 w 1883"/>
                <a:gd name="T13" fmla="*/ 153 h 879"/>
                <a:gd name="T14" fmla="*/ 1453 w 1883"/>
                <a:gd name="T15" fmla="*/ 196 h 879"/>
                <a:gd name="T16" fmla="*/ 1580 w 1883"/>
                <a:gd name="T17" fmla="*/ 235 h 879"/>
                <a:gd name="T18" fmla="*/ 1666 w 1883"/>
                <a:gd name="T19" fmla="*/ 278 h 879"/>
                <a:gd name="T20" fmla="*/ 1742 w 1883"/>
                <a:gd name="T21" fmla="*/ 333 h 879"/>
                <a:gd name="T22" fmla="*/ 1803 w 1883"/>
                <a:gd name="T23" fmla="*/ 400 h 879"/>
                <a:gd name="T24" fmla="*/ 1849 w 1883"/>
                <a:gd name="T25" fmla="*/ 477 h 879"/>
                <a:gd name="T26" fmla="*/ 1875 w 1883"/>
                <a:gd name="T27" fmla="*/ 564 h 879"/>
                <a:gd name="T28" fmla="*/ 1883 w 1883"/>
                <a:gd name="T29" fmla="*/ 657 h 879"/>
                <a:gd name="T30" fmla="*/ 1843 w 1883"/>
                <a:gd name="T31" fmla="*/ 834 h 879"/>
                <a:gd name="T32" fmla="*/ 1827 w 1883"/>
                <a:gd name="T33" fmla="*/ 861 h 879"/>
                <a:gd name="T34" fmla="*/ 1801 w 1883"/>
                <a:gd name="T35" fmla="*/ 877 h 879"/>
                <a:gd name="T36" fmla="*/ 62 w 1883"/>
                <a:gd name="T37" fmla="*/ 879 h 879"/>
                <a:gd name="T38" fmla="*/ 27 w 1883"/>
                <a:gd name="T39" fmla="*/ 868 h 879"/>
                <a:gd name="T40" fmla="*/ 6 w 1883"/>
                <a:gd name="T41" fmla="*/ 839 h 879"/>
                <a:gd name="T42" fmla="*/ 0 w 1883"/>
                <a:gd name="T43" fmla="*/ 779 h 879"/>
                <a:gd name="T44" fmla="*/ 46 w 1883"/>
                <a:gd name="T45" fmla="*/ 773 h 879"/>
                <a:gd name="T46" fmla="*/ 85 w 1883"/>
                <a:gd name="T47" fmla="*/ 793 h 879"/>
                <a:gd name="T48" fmla="*/ 137 w 1883"/>
                <a:gd name="T49" fmla="*/ 806 h 879"/>
                <a:gd name="T50" fmla="*/ 197 w 1883"/>
                <a:gd name="T51" fmla="*/ 806 h 879"/>
                <a:gd name="T52" fmla="*/ 258 w 1883"/>
                <a:gd name="T53" fmla="*/ 788 h 879"/>
                <a:gd name="T54" fmla="*/ 692 w 1883"/>
                <a:gd name="T55" fmla="*/ 523 h 879"/>
                <a:gd name="T56" fmla="*/ 744 w 1883"/>
                <a:gd name="T57" fmla="*/ 479 h 879"/>
                <a:gd name="T58" fmla="*/ 781 w 1883"/>
                <a:gd name="T59" fmla="*/ 424 h 879"/>
                <a:gd name="T60" fmla="*/ 799 w 1883"/>
                <a:gd name="T61" fmla="*/ 362 h 879"/>
                <a:gd name="T62" fmla="*/ 801 w 1883"/>
                <a:gd name="T63" fmla="*/ 298 h 879"/>
                <a:gd name="T64" fmla="*/ 784 w 1883"/>
                <a:gd name="T65" fmla="*/ 234 h 879"/>
                <a:gd name="T66" fmla="*/ 747 w 1883"/>
                <a:gd name="T67" fmla="*/ 175 h 879"/>
                <a:gd name="T68" fmla="*/ 697 w 1883"/>
                <a:gd name="T69" fmla="*/ 131 h 879"/>
                <a:gd name="T70" fmla="*/ 638 w 1883"/>
                <a:gd name="T71" fmla="*/ 103 h 879"/>
                <a:gd name="T72" fmla="*/ 573 w 1883"/>
                <a:gd name="T73" fmla="*/ 93 h 879"/>
                <a:gd name="T74" fmla="*/ 509 w 1883"/>
                <a:gd name="T75" fmla="*/ 101 h 879"/>
                <a:gd name="T76" fmla="*/ 447 w 1883"/>
                <a:gd name="T77" fmla="*/ 128 h 879"/>
                <a:gd name="T78" fmla="*/ 64 w 1883"/>
                <a:gd name="T79" fmla="*/ 308 h 879"/>
                <a:gd name="T80" fmla="*/ 100 w 1883"/>
                <a:gd name="T81" fmla="*/ 215 h 879"/>
                <a:gd name="T82" fmla="*/ 138 w 1883"/>
                <a:gd name="T83" fmla="*/ 140 h 879"/>
                <a:gd name="T84" fmla="*/ 175 w 1883"/>
                <a:gd name="T85" fmla="*/ 83 h 879"/>
                <a:gd name="T86" fmla="*/ 208 w 1883"/>
                <a:gd name="T87" fmla="*/ 41 h 879"/>
                <a:gd name="T88" fmla="*/ 232 w 1883"/>
                <a:gd name="T89" fmla="*/ 15 h 879"/>
                <a:gd name="T90" fmla="*/ 247 w 1883"/>
                <a:gd name="T91" fmla="*/ 2 h 879"/>
                <a:gd name="T92" fmla="*/ 300 w 1883"/>
                <a:gd name="T93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83" h="879">
                  <a:moveTo>
                    <a:pt x="300" y="0"/>
                  </a:moveTo>
                  <a:lnTo>
                    <a:pt x="357" y="1"/>
                  </a:lnTo>
                  <a:lnTo>
                    <a:pt x="418" y="5"/>
                  </a:lnTo>
                  <a:lnTo>
                    <a:pt x="485" y="12"/>
                  </a:lnTo>
                  <a:lnTo>
                    <a:pt x="554" y="19"/>
                  </a:lnTo>
                  <a:lnTo>
                    <a:pt x="627" y="28"/>
                  </a:lnTo>
                  <a:lnTo>
                    <a:pt x="704" y="39"/>
                  </a:lnTo>
                  <a:lnTo>
                    <a:pt x="784" y="51"/>
                  </a:lnTo>
                  <a:lnTo>
                    <a:pt x="865" y="66"/>
                  </a:lnTo>
                  <a:lnTo>
                    <a:pt x="948" y="81"/>
                  </a:lnTo>
                  <a:lnTo>
                    <a:pt x="1032" y="97"/>
                  </a:lnTo>
                  <a:lnTo>
                    <a:pt x="1117" y="114"/>
                  </a:lnTo>
                  <a:lnTo>
                    <a:pt x="1201" y="134"/>
                  </a:lnTo>
                  <a:lnTo>
                    <a:pt x="1286" y="153"/>
                  </a:lnTo>
                  <a:lnTo>
                    <a:pt x="1370" y="175"/>
                  </a:lnTo>
                  <a:lnTo>
                    <a:pt x="1453" y="196"/>
                  </a:lnTo>
                  <a:lnTo>
                    <a:pt x="1533" y="219"/>
                  </a:lnTo>
                  <a:lnTo>
                    <a:pt x="1580" y="235"/>
                  </a:lnTo>
                  <a:lnTo>
                    <a:pt x="1624" y="254"/>
                  </a:lnTo>
                  <a:lnTo>
                    <a:pt x="1666" y="278"/>
                  </a:lnTo>
                  <a:lnTo>
                    <a:pt x="1706" y="303"/>
                  </a:lnTo>
                  <a:lnTo>
                    <a:pt x="1742" y="333"/>
                  </a:lnTo>
                  <a:lnTo>
                    <a:pt x="1774" y="365"/>
                  </a:lnTo>
                  <a:lnTo>
                    <a:pt x="1803" y="400"/>
                  </a:lnTo>
                  <a:lnTo>
                    <a:pt x="1827" y="438"/>
                  </a:lnTo>
                  <a:lnTo>
                    <a:pt x="1849" y="477"/>
                  </a:lnTo>
                  <a:lnTo>
                    <a:pt x="1864" y="520"/>
                  </a:lnTo>
                  <a:lnTo>
                    <a:pt x="1875" y="564"/>
                  </a:lnTo>
                  <a:lnTo>
                    <a:pt x="1882" y="610"/>
                  </a:lnTo>
                  <a:lnTo>
                    <a:pt x="1883" y="657"/>
                  </a:lnTo>
                  <a:lnTo>
                    <a:pt x="1877" y="705"/>
                  </a:lnTo>
                  <a:lnTo>
                    <a:pt x="1843" y="834"/>
                  </a:lnTo>
                  <a:lnTo>
                    <a:pt x="1837" y="848"/>
                  </a:lnTo>
                  <a:lnTo>
                    <a:pt x="1827" y="861"/>
                  </a:lnTo>
                  <a:lnTo>
                    <a:pt x="1815" y="871"/>
                  </a:lnTo>
                  <a:lnTo>
                    <a:pt x="1801" y="877"/>
                  </a:lnTo>
                  <a:lnTo>
                    <a:pt x="1786" y="879"/>
                  </a:lnTo>
                  <a:lnTo>
                    <a:pt x="62" y="879"/>
                  </a:lnTo>
                  <a:lnTo>
                    <a:pt x="43" y="876"/>
                  </a:lnTo>
                  <a:lnTo>
                    <a:pt x="27" y="868"/>
                  </a:lnTo>
                  <a:lnTo>
                    <a:pt x="15" y="855"/>
                  </a:lnTo>
                  <a:lnTo>
                    <a:pt x="6" y="839"/>
                  </a:lnTo>
                  <a:lnTo>
                    <a:pt x="2" y="821"/>
                  </a:lnTo>
                  <a:lnTo>
                    <a:pt x="0" y="779"/>
                  </a:lnTo>
                  <a:lnTo>
                    <a:pt x="0" y="737"/>
                  </a:lnTo>
                  <a:lnTo>
                    <a:pt x="46" y="773"/>
                  </a:lnTo>
                  <a:lnTo>
                    <a:pt x="64" y="784"/>
                  </a:lnTo>
                  <a:lnTo>
                    <a:pt x="85" y="793"/>
                  </a:lnTo>
                  <a:lnTo>
                    <a:pt x="110" y="801"/>
                  </a:lnTo>
                  <a:lnTo>
                    <a:pt x="137" y="806"/>
                  </a:lnTo>
                  <a:lnTo>
                    <a:pt x="166" y="808"/>
                  </a:lnTo>
                  <a:lnTo>
                    <a:pt x="197" y="806"/>
                  </a:lnTo>
                  <a:lnTo>
                    <a:pt x="227" y="799"/>
                  </a:lnTo>
                  <a:lnTo>
                    <a:pt x="258" y="788"/>
                  </a:lnTo>
                  <a:lnTo>
                    <a:pt x="288" y="773"/>
                  </a:lnTo>
                  <a:lnTo>
                    <a:pt x="692" y="523"/>
                  </a:lnTo>
                  <a:lnTo>
                    <a:pt x="720" y="503"/>
                  </a:lnTo>
                  <a:lnTo>
                    <a:pt x="744" y="479"/>
                  </a:lnTo>
                  <a:lnTo>
                    <a:pt x="764" y="453"/>
                  </a:lnTo>
                  <a:lnTo>
                    <a:pt x="781" y="424"/>
                  </a:lnTo>
                  <a:lnTo>
                    <a:pt x="792" y="394"/>
                  </a:lnTo>
                  <a:lnTo>
                    <a:pt x="799" y="362"/>
                  </a:lnTo>
                  <a:lnTo>
                    <a:pt x="802" y="331"/>
                  </a:lnTo>
                  <a:lnTo>
                    <a:pt x="801" y="298"/>
                  </a:lnTo>
                  <a:lnTo>
                    <a:pt x="795" y="265"/>
                  </a:lnTo>
                  <a:lnTo>
                    <a:pt x="784" y="234"/>
                  </a:lnTo>
                  <a:lnTo>
                    <a:pt x="767" y="203"/>
                  </a:lnTo>
                  <a:lnTo>
                    <a:pt x="747" y="175"/>
                  </a:lnTo>
                  <a:lnTo>
                    <a:pt x="723" y="151"/>
                  </a:lnTo>
                  <a:lnTo>
                    <a:pt x="697" y="131"/>
                  </a:lnTo>
                  <a:lnTo>
                    <a:pt x="668" y="114"/>
                  </a:lnTo>
                  <a:lnTo>
                    <a:pt x="638" y="103"/>
                  </a:lnTo>
                  <a:lnTo>
                    <a:pt x="606" y="96"/>
                  </a:lnTo>
                  <a:lnTo>
                    <a:pt x="573" y="93"/>
                  </a:lnTo>
                  <a:lnTo>
                    <a:pt x="541" y="95"/>
                  </a:lnTo>
                  <a:lnTo>
                    <a:pt x="509" y="101"/>
                  </a:lnTo>
                  <a:lnTo>
                    <a:pt x="477" y="112"/>
                  </a:lnTo>
                  <a:lnTo>
                    <a:pt x="447" y="128"/>
                  </a:lnTo>
                  <a:lnTo>
                    <a:pt x="134" y="321"/>
                  </a:lnTo>
                  <a:lnTo>
                    <a:pt x="64" y="308"/>
                  </a:lnTo>
                  <a:lnTo>
                    <a:pt x="81" y="259"/>
                  </a:lnTo>
                  <a:lnTo>
                    <a:pt x="100" y="215"/>
                  </a:lnTo>
                  <a:lnTo>
                    <a:pt x="119" y="176"/>
                  </a:lnTo>
                  <a:lnTo>
                    <a:pt x="138" y="140"/>
                  </a:lnTo>
                  <a:lnTo>
                    <a:pt x="157" y="109"/>
                  </a:lnTo>
                  <a:lnTo>
                    <a:pt x="175" y="83"/>
                  </a:lnTo>
                  <a:lnTo>
                    <a:pt x="192" y="59"/>
                  </a:lnTo>
                  <a:lnTo>
                    <a:pt x="208" y="41"/>
                  </a:lnTo>
                  <a:lnTo>
                    <a:pt x="221" y="26"/>
                  </a:lnTo>
                  <a:lnTo>
                    <a:pt x="232" y="15"/>
                  </a:lnTo>
                  <a:lnTo>
                    <a:pt x="241" y="6"/>
                  </a:lnTo>
                  <a:lnTo>
                    <a:pt x="247" y="2"/>
                  </a:lnTo>
                  <a:lnTo>
                    <a:pt x="249" y="0"/>
                  </a:lnTo>
                  <a:lnTo>
                    <a:pt x="3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105"/>
            <p:cNvSpPr>
              <a:spLocks/>
            </p:cNvSpPr>
            <p:nvPr/>
          </p:nvSpPr>
          <p:spPr bwMode="auto">
            <a:xfrm>
              <a:off x="690563" y="2816225"/>
              <a:ext cx="534987" cy="300037"/>
            </a:xfrm>
            <a:custGeom>
              <a:avLst/>
              <a:gdLst>
                <a:gd name="T0" fmla="*/ 111 w 3366"/>
                <a:gd name="T1" fmla="*/ 10 h 1896"/>
                <a:gd name="T2" fmla="*/ 145 w 3366"/>
                <a:gd name="T3" fmla="*/ 54 h 1896"/>
                <a:gd name="T4" fmla="*/ 914 w 3366"/>
                <a:gd name="T5" fmla="*/ 795 h 1896"/>
                <a:gd name="T6" fmla="*/ 837 w 3366"/>
                <a:gd name="T7" fmla="*/ 757 h 1896"/>
                <a:gd name="T8" fmla="*/ 791 w 3366"/>
                <a:gd name="T9" fmla="*/ 687 h 1896"/>
                <a:gd name="T10" fmla="*/ 787 w 3366"/>
                <a:gd name="T11" fmla="*/ 334 h 1896"/>
                <a:gd name="T12" fmla="*/ 799 w 3366"/>
                <a:gd name="T13" fmla="*/ 277 h 1896"/>
                <a:gd name="T14" fmla="*/ 849 w 3366"/>
                <a:gd name="T15" fmla="*/ 209 h 1896"/>
                <a:gd name="T16" fmla="*/ 926 w 3366"/>
                <a:gd name="T17" fmla="*/ 173 h 1896"/>
                <a:gd name="T18" fmla="*/ 1353 w 3366"/>
                <a:gd name="T19" fmla="*/ 232 h 1896"/>
                <a:gd name="T20" fmla="*/ 1286 w 3366"/>
                <a:gd name="T21" fmla="*/ 401 h 1896"/>
                <a:gd name="T22" fmla="*/ 1876 w 3366"/>
                <a:gd name="T23" fmla="*/ 343 h 1896"/>
                <a:gd name="T24" fmla="*/ 1943 w 3366"/>
                <a:gd name="T25" fmla="*/ 325 h 1896"/>
                <a:gd name="T26" fmla="*/ 2007 w 3366"/>
                <a:gd name="T27" fmla="*/ 347 h 1896"/>
                <a:gd name="T28" fmla="*/ 2052 w 3366"/>
                <a:gd name="T29" fmla="*/ 409 h 1896"/>
                <a:gd name="T30" fmla="*/ 2050 w 3366"/>
                <a:gd name="T31" fmla="*/ 487 h 1896"/>
                <a:gd name="T32" fmla="*/ 2002 w 3366"/>
                <a:gd name="T33" fmla="*/ 544 h 1896"/>
                <a:gd name="T34" fmla="*/ 1554 w 3366"/>
                <a:gd name="T35" fmla="*/ 810 h 1896"/>
                <a:gd name="T36" fmla="*/ 1486 w 3366"/>
                <a:gd name="T37" fmla="*/ 801 h 1896"/>
                <a:gd name="T38" fmla="*/ 1223 w 3366"/>
                <a:gd name="T39" fmla="*/ 790 h 1896"/>
                <a:gd name="T40" fmla="*/ 1223 w 3366"/>
                <a:gd name="T41" fmla="*/ 945 h 1896"/>
                <a:gd name="T42" fmla="*/ 1249 w 3366"/>
                <a:gd name="T43" fmla="*/ 1037 h 1896"/>
                <a:gd name="T44" fmla="*/ 1310 w 3366"/>
                <a:gd name="T45" fmla="*/ 1106 h 1896"/>
                <a:gd name="T46" fmla="*/ 1398 w 3366"/>
                <a:gd name="T47" fmla="*/ 1141 h 1896"/>
                <a:gd name="T48" fmla="*/ 3124 w 3366"/>
                <a:gd name="T49" fmla="*/ 1516 h 1896"/>
                <a:gd name="T50" fmla="*/ 3208 w 3366"/>
                <a:gd name="T51" fmla="*/ 1513 h 1896"/>
                <a:gd name="T52" fmla="*/ 3297 w 3366"/>
                <a:gd name="T53" fmla="*/ 1555 h 1896"/>
                <a:gd name="T54" fmla="*/ 3354 w 3366"/>
                <a:gd name="T55" fmla="*/ 1636 h 1896"/>
                <a:gd name="T56" fmla="*/ 3363 w 3366"/>
                <a:gd name="T57" fmla="*/ 1738 h 1896"/>
                <a:gd name="T58" fmla="*/ 3320 w 3366"/>
                <a:gd name="T59" fmla="*/ 1828 h 1896"/>
                <a:gd name="T60" fmla="*/ 3240 w 3366"/>
                <a:gd name="T61" fmla="*/ 1884 h 1896"/>
                <a:gd name="T62" fmla="*/ 3140 w 3366"/>
                <a:gd name="T63" fmla="*/ 1893 h 1896"/>
                <a:gd name="T64" fmla="*/ 3055 w 3366"/>
                <a:gd name="T65" fmla="*/ 1856 h 1896"/>
                <a:gd name="T66" fmla="*/ 2998 w 3366"/>
                <a:gd name="T67" fmla="*/ 1787 h 1896"/>
                <a:gd name="T68" fmla="*/ 2977 w 3366"/>
                <a:gd name="T69" fmla="*/ 1695 h 1896"/>
                <a:gd name="T70" fmla="*/ 147 w 3366"/>
                <a:gd name="T71" fmla="*/ 1516 h 1896"/>
                <a:gd name="T72" fmla="*/ 229 w 3366"/>
                <a:gd name="T73" fmla="*/ 1513 h 1896"/>
                <a:gd name="T74" fmla="*/ 319 w 3366"/>
                <a:gd name="T75" fmla="*/ 1555 h 1896"/>
                <a:gd name="T76" fmla="*/ 376 w 3366"/>
                <a:gd name="T77" fmla="*/ 1636 h 1896"/>
                <a:gd name="T78" fmla="*/ 385 w 3366"/>
                <a:gd name="T79" fmla="*/ 1738 h 1896"/>
                <a:gd name="T80" fmla="*/ 342 w 3366"/>
                <a:gd name="T81" fmla="*/ 1828 h 1896"/>
                <a:gd name="T82" fmla="*/ 261 w 3366"/>
                <a:gd name="T83" fmla="*/ 1884 h 1896"/>
                <a:gd name="T84" fmla="*/ 159 w 3366"/>
                <a:gd name="T85" fmla="*/ 1893 h 1896"/>
                <a:gd name="T86" fmla="*/ 70 w 3366"/>
                <a:gd name="T87" fmla="*/ 1851 h 1896"/>
                <a:gd name="T88" fmla="*/ 13 w 3366"/>
                <a:gd name="T89" fmla="*/ 1771 h 1896"/>
                <a:gd name="T90" fmla="*/ 1 w 3366"/>
                <a:gd name="T91" fmla="*/ 1704 h 1896"/>
                <a:gd name="T92" fmla="*/ 0 w 3366"/>
                <a:gd name="T93" fmla="*/ 1703 h 1896"/>
                <a:gd name="T94" fmla="*/ 0 w 3366"/>
                <a:gd name="T95" fmla="*/ 1698 h 1896"/>
                <a:gd name="T96" fmla="*/ 0 w 3366"/>
                <a:gd name="T97" fmla="*/ 1683 h 1896"/>
                <a:gd name="T98" fmla="*/ 0 w 3366"/>
                <a:gd name="T99" fmla="*/ 1651 h 1896"/>
                <a:gd name="T100" fmla="*/ 0 w 3366"/>
                <a:gd name="T101" fmla="*/ 1597 h 1896"/>
                <a:gd name="T102" fmla="*/ 0 w 3366"/>
                <a:gd name="T103" fmla="*/ 1515 h 1896"/>
                <a:gd name="T104" fmla="*/ 0 w 3366"/>
                <a:gd name="T105" fmla="*/ 1397 h 1896"/>
                <a:gd name="T106" fmla="*/ 0 w 3366"/>
                <a:gd name="T107" fmla="*/ 1238 h 1896"/>
                <a:gd name="T108" fmla="*/ 0 w 3366"/>
                <a:gd name="T109" fmla="*/ 1034 h 1896"/>
                <a:gd name="T110" fmla="*/ 0 w 3366"/>
                <a:gd name="T111" fmla="*/ 775 h 1896"/>
                <a:gd name="T112" fmla="*/ 0 w 3366"/>
                <a:gd name="T113" fmla="*/ 458 h 1896"/>
                <a:gd name="T114" fmla="*/ 0 w 3366"/>
                <a:gd name="T115" fmla="*/ 74 h 1896"/>
                <a:gd name="T116" fmla="*/ 21 w 3366"/>
                <a:gd name="T117" fmla="*/ 23 h 1896"/>
                <a:gd name="T118" fmla="*/ 74 w 3366"/>
                <a:gd name="T119" fmla="*/ 0 h 1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66" h="1896">
                  <a:moveTo>
                    <a:pt x="74" y="0"/>
                  </a:moveTo>
                  <a:lnTo>
                    <a:pt x="93" y="3"/>
                  </a:lnTo>
                  <a:lnTo>
                    <a:pt x="111" y="10"/>
                  </a:lnTo>
                  <a:lnTo>
                    <a:pt x="126" y="23"/>
                  </a:lnTo>
                  <a:lnTo>
                    <a:pt x="138" y="37"/>
                  </a:lnTo>
                  <a:lnTo>
                    <a:pt x="145" y="54"/>
                  </a:lnTo>
                  <a:lnTo>
                    <a:pt x="147" y="74"/>
                  </a:lnTo>
                  <a:lnTo>
                    <a:pt x="147" y="795"/>
                  </a:lnTo>
                  <a:lnTo>
                    <a:pt x="914" y="795"/>
                  </a:lnTo>
                  <a:lnTo>
                    <a:pt x="886" y="787"/>
                  </a:lnTo>
                  <a:lnTo>
                    <a:pt x="860" y="774"/>
                  </a:lnTo>
                  <a:lnTo>
                    <a:pt x="837" y="757"/>
                  </a:lnTo>
                  <a:lnTo>
                    <a:pt x="818" y="736"/>
                  </a:lnTo>
                  <a:lnTo>
                    <a:pt x="803" y="713"/>
                  </a:lnTo>
                  <a:lnTo>
                    <a:pt x="791" y="687"/>
                  </a:lnTo>
                  <a:lnTo>
                    <a:pt x="784" y="660"/>
                  </a:lnTo>
                  <a:lnTo>
                    <a:pt x="782" y="630"/>
                  </a:lnTo>
                  <a:lnTo>
                    <a:pt x="787" y="334"/>
                  </a:lnTo>
                  <a:lnTo>
                    <a:pt x="787" y="334"/>
                  </a:lnTo>
                  <a:lnTo>
                    <a:pt x="790" y="305"/>
                  </a:lnTo>
                  <a:lnTo>
                    <a:pt x="799" y="277"/>
                  </a:lnTo>
                  <a:lnTo>
                    <a:pt x="812" y="252"/>
                  </a:lnTo>
                  <a:lnTo>
                    <a:pt x="828" y="228"/>
                  </a:lnTo>
                  <a:lnTo>
                    <a:pt x="849" y="209"/>
                  </a:lnTo>
                  <a:lnTo>
                    <a:pt x="872" y="193"/>
                  </a:lnTo>
                  <a:lnTo>
                    <a:pt x="898" y="180"/>
                  </a:lnTo>
                  <a:lnTo>
                    <a:pt x="926" y="173"/>
                  </a:lnTo>
                  <a:lnTo>
                    <a:pt x="957" y="171"/>
                  </a:lnTo>
                  <a:lnTo>
                    <a:pt x="1383" y="178"/>
                  </a:lnTo>
                  <a:lnTo>
                    <a:pt x="1353" y="232"/>
                  </a:lnTo>
                  <a:lnTo>
                    <a:pt x="1328" y="288"/>
                  </a:lnTo>
                  <a:lnTo>
                    <a:pt x="1305" y="344"/>
                  </a:lnTo>
                  <a:lnTo>
                    <a:pt x="1286" y="401"/>
                  </a:lnTo>
                  <a:lnTo>
                    <a:pt x="1116" y="371"/>
                  </a:lnTo>
                  <a:lnTo>
                    <a:pt x="1527" y="559"/>
                  </a:lnTo>
                  <a:lnTo>
                    <a:pt x="1876" y="343"/>
                  </a:lnTo>
                  <a:lnTo>
                    <a:pt x="1897" y="332"/>
                  </a:lnTo>
                  <a:lnTo>
                    <a:pt x="1920" y="326"/>
                  </a:lnTo>
                  <a:lnTo>
                    <a:pt x="1943" y="325"/>
                  </a:lnTo>
                  <a:lnTo>
                    <a:pt x="1966" y="328"/>
                  </a:lnTo>
                  <a:lnTo>
                    <a:pt x="1987" y="335"/>
                  </a:lnTo>
                  <a:lnTo>
                    <a:pt x="2007" y="347"/>
                  </a:lnTo>
                  <a:lnTo>
                    <a:pt x="2025" y="362"/>
                  </a:lnTo>
                  <a:lnTo>
                    <a:pt x="2039" y="381"/>
                  </a:lnTo>
                  <a:lnTo>
                    <a:pt x="2052" y="409"/>
                  </a:lnTo>
                  <a:lnTo>
                    <a:pt x="2057" y="436"/>
                  </a:lnTo>
                  <a:lnTo>
                    <a:pt x="2056" y="462"/>
                  </a:lnTo>
                  <a:lnTo>
                    <a:pt x="2050" y="487"/>
                  </a:lnTo>
                  <a:lnTo>
                    <a:pt x="2037" y="510"/>
                  </a:lnTo>
                  <a:lnTo>
                    <a:pt x="2021" y="529"/>
                  </a:lnTo>
                  <a:lnTo>
                    <a:pt x="2002" y="544"/>
                  </a:lnTo>
                  <a:lnTo>
                    <a:pt x="1597" y="794"/>
                  </a:lnTo>
                  <a:lnTo>
                    <a:pt x="1577" y="804"/>
                  </a:lnTo>
                  <a:lnTo>
                    <a:pt x="1554" y="810"/>
                  </a:lnTo>
                  <a:lnTo>
                    <a:pt x="1531" y="811"/>
                  </a:lnTo>
                  <a:lnTo>
                    <a:pt x="1507" y="808"/>
                  </a:lnTo>
                  <a:lnTo>
                    <a:pt x="1486" y="801"/>
                  </a:lnTo>
                  <a:lnTo>
                    <a:pt x="1031" y="593"/>
                  </a:lnTo>
                  <a:lnTo>
                    <a:pt x="1225" y="743"/>
                  </a:lnTo>
                  <a:lnTo>
                    <a:pt x="1223" y="790"/>
                  </a:lnTo>
                  <a:lnTo>
                    <a:pt x="1222" y="840"/>
                  </a:lnTo>
                  <a:lnTo>
                    <a:pt x="1222" y="892"/>
                  </a:lnTo>
                  <a:lnTo>
                    <a:pt x="1223" y="945"/>
                  </a:lnTo>
                  <a:lnTo>
                    <a:pt x="1227" y="978"/>
                  </a:lnTo>
                  <a:lnTo>
                    <a:pt x="1237" y="1008"/>
                  </a:lnTo>
                  <a:lnTo>
                    <a:pt x="1249" y="1037"/>
                  </a:lnTo>
                  <a:lnTo>
                    <a:pt x="1266" y="1062"/>
                  </a:lnTo>
                  <a:lnTo>
                    <a:pt x="1287" y="1086"/>
                  </a:lnTo>
                  <a:lnTo>
                    <a:pt x="1310" y="1106"/>
                  </a:lnTo>
                  <a:lnTo>
                    <a:pt x="1337" y="1121"/>
                  </a:lnTo>
                  <a:lnTo>
                    <a:pt x="1366" y="1133"/>
                  </a:lnTo>
                  <a:lnTo>
                    <a:pt x="1398" y="1141"/>
                  </a:lnTo>
                  <a:lnTo>
                    <a:pt x="1431" y="1144"/>
                  </a:lnTo>
                  <a:lnTo>
                    <a:pt x="3124" y="1144"/>
                  </a:lnTo>
                  <a:lnTo>
                    <a:pt x="3124" y="1516"/>
                  </a:lnTo>
                  <a:lnTo>
                    <a:pt x="3147" y="1512"/>
                  </a:lnTo>
                  <a:lnTo>
                    <a:pt x="3173" y="1510"/>
                  </a:lnTo>
                  <a:lnTo>
                    <a:pt x="3208" y="1513"/>
                  </a:lnTo>
                  <a:lnTo>
                    <a:pt x="3240" y="1522"/>
                  </a:lnTo>
                  <a:lnTo>
                    <a:pt x="3270" y="1536"/>
                  </a:lnTo>
                  <a:lnTo>
                    <a:pt x="3297" y="1555"/>
                  </a:lnTo>
                  <a:lnTo>
                    <a:pt x="3320" y="1579"/>
                  </a:lnTo>
                  <a:lnTo>
                    <a:pt x="3339" y="1605"/>
                  </a:lnTo>
                  <a:lnTo>
                    <a:pt x="3354" y="1636"/>
                  </a:lnTo>
                  <a:lnTo>
                    <a:pt x="3363" y="1669"/>
                  </a:lnTo>
                  <a:lnTo>
                    <a:pt x="3366" y="1703"/>
                  </a:lnTo>
                  <a:lnTo>
                    <a:pt x="3363" y="1738"/>
                  </a:lnTo>
                  <a:lnTo>
                    <a:pt x="3354" y="1770"/>
                  </a:lnTo>
                  <a:lnTo>
                    <a:pt x="3339" y="1800"/>
                  </a:lnTo>
                  <a:lnTo>
                    <a:pt x="3320" y="1828"/>
                  </a:lnTo>
                  <a:lnTo>
                    <a:pt x="3297" y="1851"/>
                  </a:lnTo>
                  <a:lnTo>
                    <a:pt x="3270" y="1869"/>
                  </a:lnTo>
                  <a:lnTo>
                    <a:pt x="3240" y="1884"/>
                  </a:lnTo>
                  <a:lnTo>
                    <a:pt x="3208" y="1893"/>
                  </a:lnTo>
                  <a:lnTo>
                    <a:pt x="3173" y="1896"/>
                  </a:lnTo>
                  <a:lnTo>
                    <a:pt x="3140" y="1893"/>
                  </a:lnTo>
                  <a:lnTo>
                    <a:pt x="3110" y="1886"/>
                  </a:lnTo>
                  <a:lnTo>
                    <a:pt x="3081" y="1873"/>
                  </a:lnTo>
                  <a:lnTo>
                    <a:pt x="3055" y="1856"/>
                  </a:lnTo>
                  <a:lnTo>
                    <a:pt x="3033" y="1836"/>
                  </a:lnTo>
                  <a:lnTo>
                    <a:pt x="3014" y="1812"/>
                  </a:lnTo>
                  <a:lnTo>
                    <a:pt x="2998" y="1787"/>
                  </a:lnTo>
                  <a:lnTo>
                    <a:pt x="2986" y="1758"/>
                  </a:lnTo>
                  <a:lnTo>
                    <a:pt x="2979" y="1728"/>
                  </a:lnTo>
                  <a:lnTo>
                    <a:pt x="2977" y="1695"/>
                  </a:lnTo>
                  <a:lnTo>
                    <a:pt x="2977" y="1296"/>
                  </a:lnTo>
                  <a:lnTo>
                    <a:pt x="147" y="1296"/>
                  </a:lnTo>
                  <a:lnTo>
                    <a:pt x="147" y="1516"/>
                  </a:lnTo>
                  <a:lnTo>
                    <a:pt x="171" y="1512"/>
                  </a:lnTo>
                  <a:lnTo>
                    <a:pt x="194" y="1510"/>
                  </a:lnTo>
                  <a:lnTo>
                    <a:pt x="229" y="1513"/>
                  </a:lnTo>
                  <a:lnTo>
                    <a:pt x="261" y="1522"/>
                  </a:lnTo>
                  <a:lnTo>
                    <a:pt x="292" y="1536"/>
                  </a:lnTo>
                  <a:lnTo>
                    <a:pt x="319" y="1555"/>
                  </a:lnTo>
                  <a:lnTo>
                    <a:pt x="342" y="1579"/>
                  </a:lnTo>
                  <a:lnTo>
                    <a:pt x="362" y="1605"/>
                  </a:lnTo>
                  <a:lnTo>
                    <a:pt x="376" y="1636"/>
                  </a:lnTo>
                  <a:lnTo>
                    <a:pt x="385" y="1669"/>
                  </a:lnTo>
                  <a:lnTo>
                    <a:pt x="388" y="1703"/>
                  </a:lnTo>
                  <a:lnTo>
                    <a:pt x="385" y="1738"/>
                  </a:lnTo>
                  <a:lnTo>
                    <a:pt x="376" y="1770"/>
                  </a:lnTo>
                  <a:lnTo>
                    <a:pt x="362" y="1800"/>
                  </a:lnTo>
                  <a:lnTo>
                    <a:pt x="342" y="1828"/>
                  </a:lnTo>
                  <a:lnTo>
                    <a:pt x="319" y="1851"/>
                  </a:lnTo>
                  <a:lnTo>
                    <a:pt x="292" y="1869"/>
                  </a:lnTo>
                  <a:lnTo>
                    <a:pt x="261" y="1884"/>
                  </a:lnTo>
                  <a:lnTo>
                    <a:pt x="229" y="1893"/>
                  </a:lnTo>
                  <a:lnTo>
                    <a:pt x="194" y="1896"/>
                  </a:lnTo>
                  <a:lnTo>
                    <a:pt x="159" y="1893"/>
                  </a:lnTo>
                  <a:lnTo>
                    <a:pt x="127" y="1884"/>
                  </a:lnTo>
                  <a:lnTo>
                    <a:pt x="97" y="1869"/>
                  </a:lnTo>
                  <a:lnTo>
                    <a:pt x="70" y="1851"/>
                  </a:lnTo>
                  <a:lnTo>
                    <a:pt x="47" y="1828"/>
                  </a:lnTo>
                  <a:lnTo>
                    <a:pt x="28" y="1801"/>
                  </a:lnTo>
                  <a:lnTo>
                    <a:pt x="13" y="1771"/>
                  </a:lnTo>
                  <a:lnTo>
                    <a:pt x="4" y="1739"/>
                  </a:lnTo>
                  <a:lnTo>
                    <a:pt x="1" y="1704"/>
                  </a:lnTo>
                  <a:lnTo>
                    <a:pt x="1" y="1704"/>
                  </a:lnTo>
                  <a:lnTo>
                    <a:pt x="0" y="1704"/>
                  </a:lnTo>
                  <a:lnTo>
                    <a:pt x="0" y="1703"/>
                  </a:lnTo>
                  <a:lnTo>
                    <a:pt x="0" y="1703"/>
                  </a:lnTo>
                  <a:lnTo>
                    <a:pt x="0" y="1702"/>
                  </a:lnTo>
                  <a:lnTo>
                    <a:pt x="0" y="1701"/>
                  </a:lnTo>
                  <a:lnTo>
                    <a:pt x="0" y="1698"/>
                  </a:lnTo>
                  <a:lnTo>
                    <a:pt x="0" y="1695"/>
                  </a:lnTo>
                  <a:lnTo>
                    <a:pt x="0" y="1690"/>
                  </a:lnTo>
                  <a:lnTo>
                    <a:pt x="0" y="1683"/>
                  </a:lnTo>
                  <a:lnTo>
                    <a:pt x="0" y="1675"/>
                  </a:lnTo>
                  <a:lnTo>
                    <a:pt x="0" y="1664"/>
                  </a:lnTo>
                  <a:lnTo>
                    <a:pt x="0" y="1651"/>
                  </a:lnTo>
                  <a:lnTo>
                    <a:pt x="0" y="1636"/>
                  </a:lnTo>
                  <a:lnTo>
                    <a:pt x="0" y="1619"/>
                  </a:lnTo>
                  <a:lnTo>
                    <a:pt x="0" y="1597"/>
                  </a:lnTo>
                  <a:lnTo>
                    <a:pt x="0" y="1574"/>
                  </a:lnTo>
                  <a:lnTo>
                    <a:pt x="0" y="1546"/>
                  </a:lnTo>
                  <a:lnTo>
                    <a:pt x="0" y="1515"/>
                  </a:lnTo>
                  <a:lnTo>
                    <a:pt x="0" y="1480"/>
                  </a:lnTo>
                  <a:lnTo>
                    <a:pt x="0" y="1440"/>
                  </a:lnTo>
                  <a:lnTo>
                    <a:pt x="0" y="1397"/>
                  </a:lnTo>
                  <a:lnTo>
                    <a:pt x="0" y="1350"/>
                  </a:lnTo>
                  <a:lnTo>
                    <a:pt x="0" y="1297"/>
                  </a:lnTo>
                  <a:lnTo>
                    <a:pt x="0" y="1238"/>
                  </a:lnTo>
                  <a:lnTo>
                    <a:pt x="0" y="1176"/>
                  </a:lnTo>
                  <a:lnTo>
                    <a:pt x="0" y="1108"/>
                  </a:lnTo>
                  <a:lnTo>
                    <a:pt x="0" y="1034"/>
                  </a:lnTo>
                  <a:lnTo>
                    <a:pt x="0" y="954"/>
                  </a:lnTo>
                  <a:lnTo>
                    <a:pt x="0" y="867"/>
                  </a:lnTo>
                  <a:lnTo>
                    <a:pt x="0" y="775"/>
                  </a:lnTo>
                  <a:lnTo>
                    <a:pt x="0" y="676"/>
                  </a:lnTo>
                  <a:lnTo>
                    <a:pt x="0" y="570"/>
                  </a:lnTo>
                  <a:lnTo>
                    <a:pt x="0" y="458"/>
                  </a:lnTo>
                  <a:lnTo>
                    <a:pt x="0" y="337"/>
                  </a:lnTo>
                  <a:lnTo>
                    <a:pt x="0" y="209"/>
                  </a:lnTo>
                  <a:lnTo>
                    <a:pt x="0" y="74"/>
                  </a:lnTo>
                  <a:lnTo>
                    <a:pt x="3" y="54"/>
                  </a:lnTo>
                  <a:lnTo>
                    <a:pt x="10" y="37"/>
                  </a:lnTo>
                  <a:lnTo>
                    <a:pt x="21" y="23"/>
                  </a:lnTo>
                  <a:lnTo>
                    <a:pt x="37" y="10"/>
                  </a:lnTo>
                  <a:lnTo>
                    <a:pt x="54" y="3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66" name="Group 160"/>
          <p:cNvGrpSpPr/>
          <p:nvPr/>
        </p:nvGrpSpPr>
        <p:grpSpPr>
          <a:xfrm>
            <a:off x="4377027" y="4801278"/>
            <a:ext cx="626356" cy="449262"/>
            <a:chOff x="1617663" y="2774950"/>
            <a:chExt cx="533400" cy="382588"/>
          </a:xfrm>
          <a:solidFill>
            <a:srgbClr val="000000"/>
          </a:solidFill>
        </p:grpSpPr>
        <p:sp>
          <p:nvSpPr>
            <p:cNvPr id="967" name="Freeform 110"/>
            <p:cNvSpPr>
              <a:spLocks/>
            </p:cNvSpPr>
            <p:nvPr/>
          </p:nvSpPr>
          <p:spPr bwMode="auto">
            <a:xfrm>
              <a:off x="1690688" y="3062288"/>
              <a:ext cx="398462" cy="95250"/>
            </a:xfrm>
            <a:custGeom>
              <a:avLst/>
              <a:gdLst>
                <a:gd name="T0" fmla="*/ 981 w 2508"/>
                <a:gd name="T1" fmla="*/ 14 h 600"/>
                <a:gd name="T2" fmla="*/ 1044 w 2508"/>
                <a:gd name="T3" fmla="*/ 29 h 600"/>
                <a:gd name="T4" fmla="*/ 1556 w 2508"/>
                <a:gd name="T5" fmla="*/ 31 h 600"/>
                <a:gd name="T6" fmla="*/ 2363 w 2508"/>
                <a:gd name="T7" fmla="*/ 134 h 600"/>
                <a:gd name="T8" fmla="*/ 2419 w 2508"/>
                <a:gd name="T9" fmla="*/ 146 h 600"/>
                <a:gd name="T10" fmla="*/ 2465 w 2508"/>
                <a:gd name="T11" fmla="*/ 177 h 600"/>
                <a:gd name="T12" fmla="*/ 2495 w 2508"/>
                <a:gd name="T13" fmla="*/ 223 h 600"/>
                <a:gd name="T14" fmla="*/ 2508 w 2508"/>
                <a:gd name="T15" fmla="*/ 280 h 600"/>
                <a:gd name="T16" fmla="*/ 2495 w 2508"/>
                <a:gd name="T17" fmla="*/ 336 h 600"/>
                <a:gd name="T18" fmla="*/ 2465 w 2508"/>
                <a:gd name="T19" fmla="*/ 382 h 600"/>
                <a:gd name="T20" fmla="*/ 2419 w 2508"/>
                <a:gd name="T21" fmla="*/ 413 h 600"/>
                <a:gd name="T22" fmla="*/ 2363 w 2508"/>
                <a:gd name="T23" fmla="*/ 424 h 600"/>
                <a:gd name="T24" fmla="*/ 2136 w 2508"/>
                <a:gd name="T25" fmla="*/ 443 h 600"/>
                <a:gd name="T26" fmla="*/ 2135 w 2508"/>
                <a:gd name="T27" fmla="*/ 490 h 600"/>
                <a:gd name="T28" fmla="*/ 2115 w 2508"/>
                <a:gd name="T29" fmla="*/ 539 h 600"/>
                <a:gd name="T30" fmla="*/ 2077 w 2508"/>
                <a:gd name="T31" fmla="*/ 576 h 600"/>
                <a:gd name="T32" fmla="*/ 2028 w 2508"/>
                <a:gd name="T33" fmla="*/ 597 h 600"/>
                <a:gd name="T34" fmla="*/ 1973 w 2508"/>
                <a:gd name="T35" fmla="*/ 597 h 600"/>
                <a:gd name="T36" fmla="*/ 1924 w 2508"/>
                <a:gd name="T37" fmla="*/ 576 h 600"/>
                <a:gd name="T38" fmla="*/ 1887 w 2508"/>
                <a:gd name="T39" fmla="*/ 539 h 600"/>
                <a:gd name="T40" fmla="*/ 1866 w 2508"/>
                <a:gd name="T41" fmla="*/ 490 h 600"/>
                <a:gd name="T42" fmla="*/ 1864 w 2508"/>
                <a:gd name="T43" fmla="*/ 443 h 600"/>
                <a:gd name="T44" fmla="*/ 638 w 2508"/>
                <a:gd name="T45" fmla="*/ 424 h 600"/>
                <a:gd name="T46" fmla="*/ 643 w 2508"/>
                <a:gd name="T47" fmla="*/ 463 h 600"/>
                <a:gd name="T48" fmla="*/ 633 w 2508"/>
                <a:gd name="T49" fmla="*/ 516 h 600"/>
                <a:gd name="T50" fmla="*/ 603 w 2508"/>
                <a:gd name="T51" fmla="*/ 560 h 600"/>
                <a:gd name="T52" fmla="*/ 559 w 2508"/>
                <a:gd name="T53" fmla="*/ 590 h 600"/>
                <a:gd name="T54" fmla="*/ 506 w 2508"/>
                <a:gd name="T55" fmla="*/ 600 h 600"/>
                <a:gd name="T56" fmla="*/ 453 w 2508"/>
                <a:gd name="T57" fmla="*/ 590 h 600"/>
                <a:gd name="T58" fmla="*/ 409 w 2508"/>
                <a:gd name="T59" fmla="*/ 560 h 600"/>
                <a:gd name="T60" fmla="*/ 380 w 2508"/>
                <a:gd name="T61" fmla="*/ 516 h 600"/>
                <a:gd name="T62" fmla="*/ 369 w 2508"/>
                <a:gd name="T63" fmla="*/ 463 h 600"/>
                <a:gd name="T64" fmla="*/ 374 w 2508"/>
                <a:gd name="T65" fmla="*/ 424 h 600"/>
                <a:gd name="T66" fmla="*/ 115 w 2508"/>
                <a:gd name="T67" fmla="*/ 421 h 600"/>
                <a:gd name="T68" fmla="*/ 63 w 2508"/>
                <a:gd name="T69" fmla="*/ 399 h 600"/>
                <a:gd name="T70" fmla="*/ 24 w 2508"/>
                <a:gd name="T71" fmla="*/ 360 h 600"/>
                <a:gd name="T72" fmla="*/ 3 w 2508"/>
                <a:gd name="T73" fmla="*/ 308 h 600"/>
                <a:gd name="T74" fmla="*/ 3 w 2508"/>
                <a:gd name="T75" fmla="*/ 250 h 600"/>
                <a:gd name="T76" fmla="*/ 24 w 2508"/>
                <a:gd name="T77" fmla="*/ 198 h 600"/>
                <a:gd name="T78" fmla="*/ 63 w 2508"/>
                <a:gd name="T79" fmla="*/ 159 h 600"/>
                <a:gd name="T80" fmla="*/ 115 w 2508"/>
                <a:gd name="T81" fmla="*/ 138 h 600"/>
                <a:gd name="T82" fmla="*/ 950 w 2508"/>
                <a:gd name="T83" fmla="*/ 134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08" h="600">
                  <a:moveTo>
                    <a:pt x="950" y="0"/>
                  </a:moveTo>
                  <a:lnTo>
                    <a:pt x="981" y="14"/>
                  </a:lnTo>
                  <a:lnTo>
                    <a:pt x="1013" y="23"/>
                  </a:lnTo>
                  <a:lnTo>
                    <a:pt x="1044" y="29"/>
                  </a:lnTo>
                  <a:lnTo>
                    <a:pt x="1078" y="31"/>
                  </a:lnTo>
                  <a:lnTo>
                    <a:pt x="1556" y="31"/>
                  </a:lnTo>
                  <a:lnTo>
                    <a:pt x="1556" y="134"/>
                  </a:lnTo>
                  <a:lnTo>
                    <a:pt x="2363" y="134"/>
                  </a:lnTo>
                  <a:lnTo>
                    <a:pt x="2391" y="138"/>
                  </a:lnTo>
                  <a:lnTo>
                    <a:pt x="2419" y="146"/>
                  </a:lnTo>
                  <a:lnTo>
                    <a:pt x="2443" y="159"/>
                  </a:lnTo>
                  <a:lnTo>
                    <a:pt x="2465" y="177"/>
                  </a:lnTo>
                  <a:lnTo>
                    <a:pt x="2482" y="198"/>
                  </a:lnTo>
                  <a:lnTo>
                    <a:pt x="2495" y="223"/>
                  </a:lnTo>
                  <a:lnTo>
                    <a:pt x="2505" y="250"/>
                  </a:lnTo>
                  <a:lnTo>
                    <a:pt x="2508" y="280"/>
                  </a:lnTo>
                  <a:lnTo>
                    <a:pt x="2505" y="308"/>
                  </a:lnTo>
                  <a:lnTo>
                    <a:pt x="2495" y="336"/>
                  </a:lnTo>
                  <a:lnTo>
                    <a:pt x="2482" y="360"/>
                  </a:lnTo>
                  <a:lnTo>
                    <a:pt x="2465" y="382"/>
                  </a:lnTo>
                  <a:lnTo>
                    <a:pt x="2443" y="399"/>
                  </a:lnTo>
                  <a:lnTo>
                    <a:pt x="2419" y="413"/>
                  </a:lnTo>
                  <a:lnTo>
                    <a:pt x="2391" y="421"/>
                  </a:lnTo>
                  <a:lnTo>
                    <a:pt x="2363" y="424"/>
                  </a:lnTo>
                  <a:lnTo>
                    <a:pt x="2132" y="424"/>
                  </a:lnTo>
                  <a:lnTo>
                    <a:pt x="2136" y="443"/>
                  </a:lnTo>
                  <a:lnTo>
                    <a:pt x="2138" y="463"/>
                  </a:lnTo>
                  <a:lnTo>
                    <a:pt x="2135" y="490"/>
                  </a:lnTo>
                  <a:lnTo>
                    <a:pt x="2127" y="516"/>
                  </a:lnTo>
                  <a:lnTo>
                    <a:pt x="2115" y="539"/>
                  </a:lnTo>
                  <a:lnTo>
                    <a:pt x="2097" y="560"/>
                  </a:lnTo>
                  <a:lnTo>
                    <a:pt x="2077" y="576"/>
                  </a:lnTo>
                  <a:lnTo>
                    <a:pt x="2054" y="590"/>
                  </a:lnTo>
                  <a:lnTo>
                    <a:pt x="2028" y="597"/>
                  </a:lnTo>
                  <a:lnTo>
                    <a:pt x="2000" y="600"/>
                  </a:lnTo>
                  <a:lnTo>
                    <a:pt x="1973" y="597"/>
                  </a:lnTo>
                  <a:lnTo>
                    <a:pt x="1947" y="590"/>
                  </a:lnTo>
                  <a:lnTo>
                    <a:pt x="1924" y="576"/>
                  </a:lnTo>
                  <a:lnTo>
                    <a:pt x="1903" y="560"/>
                  </a:lnTo>
                  <a:lnTo>
                    <a:pt x="1887" y="539"/>
                  </a:lnTo>
                  <a:lnTo>
                    <a:pt x="1874" y="516"/>
                  </a:lnTo>
                  <a:lnTo>
                    <a:pt x="1866" y="490"/>
                  </a:lnTo>
                  <a:lnTo>
                    <a:pt x="1863" y="463"/>
                  </a:lnTo>
                  <a:lnTo>
                    <a:pt x="1864" y="443"/>
                  </a:lnTo>
                  <a:lnTo>
                    <a:pt x="1868" y="424"/>
                  </a:lnTo>
                  <a:lnTo>
                    <a:pt x="638" y="424"/>
                  </a:lnTo>
                  <a:lnTo>
                    <a:pt x="642" y="443"/>
                  </a:lnTo>
                  <a:lnTo>
                    <a:pt x="643" y="463"/>
                  </a:lnTo>
                  <a:lnTo>
                    <a:pt x="641" y="490"/>
                  </a:lnTo>
                  <a:lnTo>
                    <a:pt x="633" y="516"/>
                  </a:lnTo>
                  <a:lnTo>
                    <a:pt x="620" y="539"/>
                  </a:lnTo>
                  <a:lnTo>
                    <a:pt x="603" y="560"/>
                  </a:lnTo>
                  <a:lnTo>
                    <a:pt x="583" y="576"/>
                  </a:lnTo>
                  <a:lnTo>
                    <a:pt x="559" y="590"/>
                  </a:lnTo>
                  <a:lnTo>
                    <a:pt x="534" y="597"/>
                  </a:lnTo>
                  <a:lnTo>
                    <a:pt x="506" y="600"/>
                  </a:lnTo>
                  <a:lnTo>
                    <a:pt x="479" y="597"/>
                  </a:lnTo>
                  <a:lnTo>
                    <a:pt x="453" y="590"/>
                  </a:lnTo>
                  <a:lnTo>
                    <a:pt x="430" y="576"/>
                  </a:lnTo>
                  <a:lnTo>
                    <a:pt x="409" y="560"/>
                  </a:lnTo>
                  <a:lnTo>
                    <a:pt x="393" y="539"/>
                  </a:lnTo>
                  <a:lnTo>
                    <a:pt x="380" y="516"/>
                  </a:lnTo>
                  <a:lnTo>
                    <a:pt x="371" y="490"/>
                  </a:lnTo>
                  <a:lnTo>
                    <a:pt x="369" y="463"/>
                  </a:lnTo>
                  <a:lnTo>
                    <a:pt x="370" y="443"/>
                  </a:lnTo>
                  <a:lnTo>
                    <a:pt x="374" y="424"/>
                  </a:lnTo>
                  <a:lnTo>
                    <a:pt x="144" y="424"/>
                  </a:lnTo>
                  <a:lnTo>
                    <a:pt x="115" y="421"/>
                  </a:lnTo>
                  <a:lnTo>
                    <a:pt x="87" y="413"/>
                  </a:lnTo>
                  <a:lnTo>
                    <a:pt x="63" y="399"/>
                  </a:lnTo>
                  <a:lnTo>
                    <a:pt x="42" y="382"/>
                  </a:lnTo>
                  <a:lnTo>
                    <a:pt x="24" y="360"/>
                  </a:lnTo>
                  <a:lnTo>
                    <a:pt x="11" y="336"/>
                  </a:lnTo>
                  <a:lnTo>
                    <a:pt x="3" y="308"/>
                  </a:lnTo>
                  <a:lnTo>
                    <a:pt x="0" y="280"/>
                  </a:lnTo>
                  <a:lnTo>
                    <a:pt x="3" y="250"/>
                  </a:lnTo>
                  <a:lnTo>
                    <a:pt x="11" y="223"/>
                  </a:lnTo>
                  <a:lnTo>
                    <a:pt x="24" y="198"/>
                  </a:lnTo>
                  <a:lnTo>
                    <a:pt x="42" y="177"/>
                  </a:lnTo>
                  <a:lnTo>
                    <a:pt x="63" y="159"/>
                  </a:lnTo>
                  <a:lnTo>
                    <a:pt x="87" y="146"/>
                  </a:lnTo>
                  <a:lnTo>
                    <a:pt x="115" y="138"/>
                  </a:lnTo>
                  <a:lnTo>
                    <a:pt x="144" y="134"/>
                  </a:lnTo>
                  <a:lnTo>
                    <a:pt x="950" y="134"/>
                  </a:lnTo>
                  <a:lnTo>
                    <a:pt x="9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111"/>
            <p:cNvSpPr>
              <a:spLocks/>
            </p:cNvSpPr>
            <p:nvPr/>
          </p:nvSpPr>
          <p:spPr bwMode="auto">
            <a:xfrm>
              <a:off x="2085975" y="2936875"/>
              <a:ext cx="25400" cy="44450"/>
            </a:xfrm>
            <a:custGeom>
              <a:avLst/>
              <a:gdLst>
                <a:gd name="T0" fmla="*/ 0 w 165"/>
                <a:gd name="T1" fmla="*/ 0 h 274"/>
                <a:gd name="T2" fmla="*/ 28 w 165"/>
                <a:gd name="T3" fmla="*/ 0 h 274"/>
                <a:gd name="T4" fmla="*/ 55 w 165"/>
                <a:gd name="T5" fmla="*/ 3 h 274"/>
                <a:gd name="T6" fmla="*/ 82 w 165"/>
                <a:gd name="T7" fmla="*/ 11 h 274"/>
                <a:gd name="T8" fmla="*/ 104 w 165"/>
                <a:gd name="T9" fmla="*/ 23 h 274"/>
                <a:gd name="T10" fmla="*/ 125 w 165"/>
                <a:gd name="T11" fmla="*/ 40 h 274"/>
                <a:gd name="T12" fmla="*/ 142 w 165"/>
                <a:gd name="T13" fmla="*/ 60 h 274"/>
                <a:gd name="T14" fmla="*/ 154 w 165"/>
                <a:gd name="T15" fmla="*/ 84 h 274"/>
                <a:gd name="T16" fmla="*/ 163 w 165"/>
                <a:gd name="T17" fmla="*/ 109 h 274"/>
                <a:gd name="T18" fmla="*/ 165 w 165"/>
                <a:gd name="T19" fmla="*/ 137 h 274"/>
                <a:gd name="T20" fmla="*/ 163 w 165"/>
                <a:gd name="T21" fmla="*/ 165 h 274"/>
                <a:gd name="T22" fmla="*/ 154 w 165"/>
                <a:gd name="T23" fmla="*/ 190 h 274"/>
                <a:gd name="T24" fmla="*/ 142 w 165"/>
                <a:gd name="T25" fmla="*/ 214 h 274"/>
                <a:gd name="T26" fmla="*/ 125 w 165"/>
                <a:gd name="T27" fmla="*/ 234 h 274"/>
                <a:gd name="T28" fmla="*/ 104 w 165"/>
                <a:gd name="T29" fmla="*/ 250 h 274"/>
                <a:gd name="T30" fmla="*/ 82 w 165"/>
                <a:gd name="T31" fmla="*/ 264 h 274"/>
                <a:gd name="T32" fmla="*/ 55 w 165"/>
                <a:gd name="T33" fmla="*/ 272 h 274"/>
                <a:gd name="T34" fmla="*/ 28 w 165"/>
                <a:gd name="T35" fmla="*/ 274 h 274"/>
                <a:gd name="T36" fmla="*/ 0 w 165"/>
                <a:gd name="T37" fmla="*/ 274 h 274"/>
                <a:gd name="T38" fmla="*/ 0 w 165"/>
                <a:gd name="T39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5" h="274">
                  <a:moveTo>
                    <a:pt x="0" y="0"/>
                  </a:moveTo>
                  <a:lnTo>
                    <a:pt x="28" y="0"/>
                  </a:lnTo>
                  <a:lnTo>
                    <a:pt x="55" y="3"/>
                  </a:lnTo>
                  <a:lnTo>
                    <a:pt x="82" y="11"/>
                  </a:lnTo>
                  <a:lnTo>
                    <a:pt x="104" y="23"/>
                  </a:lnTo>
                  <a:lnTo>
                    <a:pt x="125" y="40"/>
                  </a:lnTo>
                  <a:lnTo>
                    <a:pt x="142" y="60"/>
                  </a:lnTo>
                  <a:lnTo>
                    <a:pt x="154" y="84"/>
                  </a:lnTo>
                  <a:lnTo>
                    <a:pt x="163" y="109"/>
                  </a:lnTo>
                  <a:lnTo>
                    <a:pt x="165" y="137"/>
                  </a:lnTo>
                  <a:lnTo>
                    <a:pt x="163" y="165"/>
                  </a:lnTo>
                  <a:lnTo>
                    <a:pt x="154" y="190"/>
                  </a:lnTo>
                  <a:lnTo>
                    <a:pt x="142" y="214"/>
                  </a:lnTo>
                  <a:lnTo>
                    <a:pt x="125" y="234"/>
                  </a:lnTo>
                  <a:lnTo>
                    <a:pt x="104" y="250"/>
                  </a:lnTo>
                  <a:lnTo>
                    <a:pt x="82" y="264"/>
                  </a:lnTo>
                  <a:lnTo>
                    <a:pt x="55" y="272"/>
                  </a:lnTo>
                  <a:lnTo>
                    <a:pt x="28" y="274"/>
                  </a:lnTo>
                  <a:lnTo>
                    <a:pt x="0" y="27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112"/>
            <p:cNvSpPr>
              <a:spLocks/>
            </p:cNvSpPr>
            <p:nvPr/>
          </p:nvSpPr>
          <p:spPr bwMode="auto">
            <a:xfrm>
              <a:off x="1728788" y="2814638"/>
              <a:ext cx="188912" cy="144462"/>
            </a:xfrm>
            <a:custGeom>
              <a:avLst/>
              <a:gdLst>
                <a:gd name="T0" fmla="*/ 1092 w 1186"/>
                <a:gd name="T1" fmla="*/ 2 h 915"/>
                <a:gd name="T2" fmla="*/ 1133 w 1186"/>
                <a:gd name="T3" fmla="*/ 17 h 915"/>
                <a:gd name="T4" fmla="*/ 1167 w 1186"/>
                <a:gd name="T5" fmla="*/ 50 h 915"/>
                <a:gd name="T6" fmla="*/ 1184 w 1186"/>
                <a:gd name="T7" fmla="*/ 90 h 915"/>
                <a:gd name="T8" fmla="*/ 1185 w 1186"/>
                <a:gd name="T9" fmla="*/ 134 h 915"/>
                <a:gd name="T10" fmla="*/ 1169 w 1186"/>
                <a:gd name="T11" fmla="*/ 175 h 915"/>
                <a:gd name="T12" fmla="*/ 840 w 1186"/>
                <a:gd name="T13" fmla="*/ 523 h 915"/>
                <a:gd name="T14" fmla="*/ 802 w 1186"/>
                <a:gd name="T15" fmla="*/ 549 h 915"/>
                <a:gd name="T16" fmla="*/ 757 w 1186"/>
                <a:gd name="T17" fmla="*/ 558 h 915"/>
                <a:gd name="T18" fmla="*/ 754 w 1186"/>
                <a:gd name="T19" fmla="*/ 558 h 915"/>
                <a:gd name="T20" fmla="*/ 751 w 1186"/>
                <a:gd name="T21" fmla="*/ 558 h 915"/>
                <a:gd name="T22" fmla="*/ 744 w 1186"/>
                <a:gd name="T23" fmla="*/ 557 h 915"/>
                <a:gd name="T24" fmla="*/ 731 w 1186"/>
                <a:gd name="T25" fmla="*/ 555 h 915"/>
                <a:gd name="T26" fmla="*/ 709 w 1186"/>
                <a:gd name="T27" fmla="*/ 552 h 915"/>
                <a:gd name="T28" fmla="*/ 676 w 1186"/>
                <a:gd name="T29" fmla="*/ 546 h 915"/>
                <a:gd name="T30" fmla="*/ 628 w 1186"/>
                <a:gd name="T31" fmla="*/ 538 h 915"/>
                <a:gd name="T32" fmla="*/ 562 w 1186"/>
                <a:gd name="T33" fmla="*/ 525 h 915"/>
                <a:gd name="T34" fmla="*/ 476 w 1186"/>
                <a:gd name="T35" fmla="*/ 510 h 915"/>
                <a:gd name="T36" fmla="*/ 368 w 1186"/>
                <a:gd name="T37" fmla="*/ 491 h 915"/>
                <a:gd name="T38" fmla="*/ 569 w 1186"/>
                <a:gd name="T39" fmla="*/ 604 h 915"/>
                <a:gd name="T40" fmla="*/ 76 w 1186"/>
                <a:gd name="T41" fmla="*/ 591 h 915"/>
                <a:gd name="T42" fmla="*/ 34 w 1186"/>
                <a:gd name="T43" fmla="*/ 551 h 915"/>
                <a:gd name="T44" fmla="*/ 9 w 1186"/>
                <a:gd name="T45" fmla="*/ 502 h 915"/>
                <a:gd name="T46" fmla="*/ 0 w 1186"/>
                <a:gd name="T47" fmla="*/ 449 h 915"/>
                <a:gd name="T48" fmla="*/ 9 w 1186"/>
                <a:gd name="T49" fmla="*/ 395 h 915"/>
                <a:gd name="T50" fmla="*/ 35 w 1186"/>
                <a:gd name="T51" fmla="*/ 343 h 915"/>
                <a:gd name="T52" fmla="*/ 234 w 1186"/>
                <a:gd name="T53" fmla="*/ 93 h 915"/>
                <a:gd name="T54" fmla="*/ 284 w 1186"/>
                <a:gd name="T55" fmla="*/ 61 h 915"/>
                <a:gd name="T56" fmla="*/ 341 w 1186"/>
                <a:gd name="T57" fmla="*/ 50 h 915"/>
                <a:gd name="T58" fmla="*/ 399 w 1186"/>
                <a:gd name="T59" fmla="*/ 57 h 915"/>
                <a:gd name="T60" fmla="*/ 452 w 1186"/>
                <a:gd name="T61" fmla="*/ 86 h 915"/>
                <a:gd name="T62" fmla="*/ 345 w 1186"/>
                <a:gd name="T63" fmla="*/ 254 h 915"/>
                <a:gd name="T64" fmla="*/ 990 w 1186"/>
                <a:gd name="T65" fmla="*/ 36 h 915"/>
                <a:gd name="T66" fmla="*/ 1027 w 1186"/>
                <a:gd name="T67" fmla="*/ 10 h 915"/>
                <a:gd name="T68" fmla="*/ 1070 w 1186"/>
                <a:gd name="T69" fmla="*/ 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86" h="915">
                  <a:moveTo>
                    <a:pt x="1070" y="0"/>
                  </a:moveTo>
                  <a:lnTo>
                    <a:pt x="1092" y="2"/>
                  </a:lnTo>
                  <a:lnTo>
                    <a:pt x="1113" y="8"/>
                  </a:lnTo>
                  <a:lnTo>
                    <a:pt x="1133" y="17"/>
                  </a:lnTo>
                  <a:lnTo>
                    <a:pt x="1152" y="31"/>
                  </a:lnTo>
                  <a:lnTo>
                    <a:pt x="1167" y="50"/>
                  </a:lnTo>
                  <a:lnTo>
                    <a:pt x="1177" y="69"/>
                  </a:lnTo>
                  <a:lnTo>
                    <a:pt x="1184" y="90"/>
                  </a:lnTo>
                  <a:lnTo>
                    <a:pt x="1186" y="112"/>
                  </a:lnTo>
                  <a:lnTo>
                    <a:pt x="1185" y="134"/>
                  </a:lnTo>
                  <a:lnTo>
                    <a:pt x="1179" y="155"/>
                  </a:lnTo>
                  <a:lnTo>
                    <a:pt x="1169" y="175"/>
                  </a:lnTo>
                  <a:lnTo>
                    <a:pt x="1155" y="193"/>
                  </a:lnTo>
                  <a:lnTo>
                    <a:pt x="840" y="523"/>
                  </a:lnTo>
                  <a:lnTo>
                    <a:pt x="823" y="539"/>
                  </a:lnTo>
                  <a:lnTo>
                    <a:pt x="802" y="549"/>
                  </a:lnTo>
                  <a:lnTo>
                    <a:pt x="781" y="556"/>
                  </a:lnTo>
                  <a:lnTo>
                    <a:pt x="757" y="558"/>
                  </a:lnTo>
                  <a:lnTo>
                    <a:pt x="756" y="558"/>
                  </a:lnTo>
                  <a:lnTo>
                    <a:pt x="754" y="558"/>
                  </a:lnTo>
                  <a:lnTo>
                    <a:pt x="753" y="558"/>
                  </a:lnTo>
                  <a:lnTo>
                    <a:pt x="751" y="558"/>
                  </a:lnTo>
                  <a:lnTo>
                    <a:pt x="748" y="558"/>
                  </a:lnTo>
                  <a:lnTo>
                    <a:pt x="744" y="557"/>
                  </a:lnTo>
                  <a:lnTo>
                    <a:pt x="738" y="557"/>
                  </a:lnTo>
                  <a:lnTo>
                    <a:pt x="731" y="555"/>
                  </a:lnTo>
                  <a:lnTo>
                    <a:pt x="722" y="554"/>
                  </a:lnTo>
                  <a:lnTo>
                    <a:pt x="709" y="552"/>
                  </a:lnTo>
                  <a:lnTo>
                    <a:pt x="694" y="549"/>
                  </a:lnTo>
                  <a:lnTo>
                    <a:pt x="676" y="546"/>
                  </a:lnTo>
                  <a:lnTo>
                    <a:pt x="654" y="542"/>
                  </a:lnTo>
                  <a:lnTo>
                    <a:pt x="628" y="538"/>
                  </a:lnTo>
                  <a:lnTo>
                    <a:pt x="597" y="532"/>
                  </a:lnTo>
                  <a:lnTo>
                    <a:pt x="562" y="525"/>
                  </a:lnTo>
                  <a:lnTo>
                    <a:pt x="522" y="518"/>
                  </a:lnTo>
                  <a:lnTo>
                    <a:pt x="476" y="510"/>
                  </a:lnTo>
                  <a:lnTo>
                    <a:pt x="425" y="501"/>
                  </a:lnTo>
                  <a:lnTo>
                    <a:pt x="368" y="491"/>
                  </a:lnTo>
                  <a:lnTo>
                    <a:pt x="305" y="479"/>
                  </a:lnTo>
                  <a:lnTo>
                    <a:pt x="569" y="604"/>
                  </a:lnTo>
                  <a:lnTo>
                    <a:pt x="566" y="915"/>
                  </a:lnTo>
                  <a:lnTo>
                    <a:pt x="76" y="591"/>
                  </a:lnTo>
                  <a:lnTo>
                    <a:pt x="53" y="572"/>
                  </a:lnTo>
                  <a:lnTo>
                    <a:pt x="34" y="551"/>
                  </a:lnTo>
                  <a:lnTo>
                    <a:pt x="19" y="527"/>
                  </a:lnTo>
                  <a:lnTo>
                    <a:pt x="9" y="502"/>
                  </a:lnTo>
                  <a:lnTo>
                    <a:pt x="2" y="475"/>
                  </a:lnTo>
                  <a:lnTo>
                    <a:pt x="0" y="449"/>
                  </a:lnTo>
                  <a:lnTo>
                    <a:pt x="2" y="421"/>
                  </a:lnTo>
                  <a:lnTo>
                    <a:pt x="9" y="395"/>
                  </a:lnTo>
                  <a:lnTo>
                    <a:pt x="20" y="368"/>
                  </a:lnTo>
                  <a:lnTo>
                    <a:pt x="35" y="343"/>
                  </a:lnTo>
                  <a:lnTo>
                    <a:pt x="213" y="115"/>
                  </a:lnTo>
                  <a:lnTo>
                    <a:pt x="234" y="93"/>
                  </a:lnTo>
                  <a:lnTo>
                    <a:pt x="258" y="74"/>
                  </a:lnTo>
                  <a:lnTo>
                    <a:pt x="284" y="61"/>
                  </a:lnTo>
                  <a:lnTo>
                    <a:pt x="312" y="53"/>
                  </a:lnTo>
                  <a:lnTo>
                    <a:pt x="341" y="50"/>
                  </a:lnTo>
                  <a:lnTo>
                    <a:pt x="370" y="51"/>
                  </a:lnTo>
                  <a:lnTo>
                    <a:pt x="399" y="57"/>
                  </a:lnTo>
                  <a:lnTo>
                    <a:pt x="426" y="68"/>
                  </a:lnTo>
                  <a:lnTo>
                    <a:pt x="452" y="86"/>
                  </a:lnTo>
                  <a:lnTo>
                    <a:pt x="636" y="229"/>
                  </a:lnTo>
                  <a:lnTo>
                    <a:pt x="345" y="254"/>
                  </a:lnTo>
                  <a:lnTo>
                    <a:pt x="717" y="321"/>
                  </a:lnTo>
                  <a:lnTo>
                    <a:pt x="990" y="36"/>
                  </a:lnTo>
                  <a:lnTo>
                    <a:pt x="1008" y="20"/>
                  </a:lnTo>
                  <a:lnTo>
                    <a:pt x="1027" y="10"/>
                  </a:lnTo>
                  <a:lnTo>
                    <a:pt x="1048" y="3"/>
                  </a:lnTo>
                  <a:lnTo>
                    <a:pt x="10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113"/>
            <p:cNvSpPr>
              <a:spLocks/>
            </p:cNvSpPr>
            <p:nvPr/>
          </p:nvSpPr>
          <p:spPr bwMode="auto">
            <a:xfrm>
              <a:off x="1660525" y="2774950"/>
              <a:ext cx="80962" cy="79375"/>
            </a:xfrm>
            <a:custGeom>
              <a:avLst/>
              <a:gdLst>
                <a:gd name="T0" fmla="*/ 251 w 503"/>
                <a:gd name="T1" fmla="*/ 0 h 504"/>
                <a:gd name="T2" fmla="*/ 289 w 503"/>
                <a:gd name="T3" fmla="*/ 3 h 504"/>
                <a:gd name="T4" fmla="*/ 323 w 503"/>
                <a:gd name="T5" fmla="*/ 11 h 504"/>
                <a:gd name="T6" fmla="*/ 357 w 503"/>
                <a:gd name="T7" fmla="*/ 24 h 504"/>
                <a:gd name="T8" fmla="*/ 388 w 503"/>
                <a:gd name="T9" fmla="*/ 41 h 504"/>
                <a:gd name="T10" fmla="*/ 416 w 503"/>
                <a:gd name="T11" fmla="*/ 63 h 504"/>
                <a:gd name="T12" fmla="*/ 441 w 503"/>
                <a:gd name="T13" fmla="*/ 87 h 504"/>
                <a:gd name="T14" fmla="*/ 462 w 503"/>
                <a:gd name="T15" fmla="*/ 115 h 504"/>
                <a:gd name="T16" fmla="*/ 480 w 503"/>
                <a:gd name="T17" fmla="*/ 146 h 504"/>
                <a:gd name="T18" fmla="*/ 492 w 503"/>
                <a:gd name="T19" fmla="*/ 179 h 504"/>
                <a:gd name="T20" fmla="*/ 500 w 503"/>
                <a:gd name="T21" fmla="*/ 215 h 504"/>
                <a:gd name="T22" fmla="*/ 503 w 503"/>
                <a:gd name="T23" fmla="*/ 253 h 504"/>
                <a:gd name="T24" fmla="*/ 500 w 503"/>
                <a:gd name="T25" fmla="*/ 290 h 504"/>
                <a:gd name="T26" fmla="*/ 492 w 503"/>
                <a:gd name="T27" fmla="*/ 325 h 504"/>
                <a:gd name="T28" fmla="*/ 480 w 503"/>
                <a:gd name="T29" fmla="*/ 359 h 504"/>
                <a:gd name="T30" fmla="*/ 462 w 503"/>
                <a:gd name="T31" fmla="*/ 390 h 504"/>
                <a:gd name="T32" fmla="*/ 441 w 503"/>
                <a:gd name="T33" fmla="*/ 417 h 504"/>
                <a:gd name="T34" fmla="*/ 416 w 503"/>
                <a:gd name="T35" fmla="*/ 443 h 504"/>
                <a:gd name="T36" fmla="*/ 388 w 503"/>
                <a:gd name="T37" fmla="*/ 463 h 504"/>
                <a:gd name="T38" fmla="*/ 357 w 503"/>
                <a:gd name="T39" fmla="*/ 481 h 504"/>
                <a:gd name="T40" fmla="*/ 323 w 503"/>
                <a:gd name="T41" fmla="*/ 494 h 504"/>
                <a:gd name="T42" fmla="*/ 289 w 503"/>
                <a:gd name="T43" fmla="*/ 501 h 504"/>
                <a:gd name="T44" fmla="*/ 251 w 503"/>
                <a:gd name="T45" fmla="*/ 504 h 504"/>
                <a:gd name="T46" fmla="*/ 214 w 503"/>
                <a:gd name="T47" fmla="*/ 501 h 504"/>
                <a:gd name="T48" fmla="*/ 178 w 503"/>
                <a:gd name="T49" fmla="*/ 494 h 504"/>
                <a:gd name="T50" fmla="*/ 145 w 503"/>
                <a:gd name="T51" fmla="*/ 481 h 504"/>
                <a:gd name="T52" fmla="*/ 114 w 503"/>
                <a:gd name="T53" fmla="*/ 463 h 504"/>
                <a:gd name="T54" fmla="*/ 85 w 503"/>
                <a:gd name="T55" fmla="*/ 443 h 504"/>
                <a:gd name="T56" fmla="*/ 61 w 503"/>
                <a:gd name="T57" fmla="*/ 417 h 504"/>
                <a:gd name="T58" fmla="*/ 39 w 503"/>
                <a:gd name="T59" fmla="*/ 390 h 504"/>
                <a:gd name="T60" fmla="*/ 23 w 503"/>
                <a:gd name="T61" fmla="*/ 359 h 504"/>
                <a:gd name="T62" fmla="*/ 10 w 503"/>
                <a:gd name="T63" fmla="*/ 325 h 504"/>
                <a:gd name="T64" fmla="*/ 2 w 503"/>
                <a:gd name="T65" fmla="*/ 290 h 504"/>
                <a:gd name="T66" fmla="*/ 0 w 503"/>
                <a:gd name="T67" fmla="*/ 253 h 504"/>
                <a:gd name="T68" fmla="*/ 2 w 503"/>
                <a:gd name="T69" fmla="*/ 215 h 504"/>
                <a:gd name="T70" fmla="*/ 10 w 503"/>
                <a:gd name="T71" fmla="*/ 179 h 504"/>
                <a:gd name="T72" fmla="*/ 23 w 503"/>
                <a:gd name="T73" fmla="*/ 146 h 504"/>
                <a:gd name="T74" fmla="*/ 39 w 503"/>
                <a:gd name="T75" fmla="*/ 115 h 504"/>
                <a:gd name="T76" fmla="*/ 61 w 503"/>
                <a:gd name="T77" fmla="*/ 87 h 504"/>
                <a:gd name="T78" fmla="*/ 85 w 503"/>
                <a:gd name="T79" fmla="*/ 63 h 504"/>
                <a:gd name="T80" fmla="*/ 114 w 503"/>
                <a:gd name="T81" fmla="*/ 41 h 504"/>
                <a:gd name="T82" fmla="*/ 145 w 503"/>
                <a:gd name="T83" fmla="*/ 24 h 504"/>
                <a:gd name="T84" fmla="*/ 178 w 503"/>
                <a:gd name="T85" fmla="*/ 11 h 504"/>
                <a:gd name="T86" fmla="*/ 214 w 503"/>
                <a:gd name="T87" fmla="*/ 3 h 504"/>
                <a:gd name="T88" fmla="*/ 251 w 503"/>
                <a:gd name="T89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03" h="504">
                  <a:moveTo>
                    <a:pt x="251" y="0"/>
                  </a:moveTo>
                  <a:lnTo>
                    <a:pt x="289" y="3"/>
                  </a:lnTo>
                  <a:lnTo>
                    <a:pt x="323" y="11"/>
                  </a:lnTo>
                  <a:lnTo>
                    <a:pt x="357" y="24"/>
                  </a:lnTo>
                  <a:lnTo>
                    <a:pt x="388" y="41"/>
                  </a:lnTo>
                  <a:lnTo>
                    <a:pt x="416" y="63"/>
                  </a:lnTo>
                  <a:lnTo>
                    <a:pt x="441" y="87"/>
                  </a:lnTo>
                  <a:lnTo>
                    <a:pt x="462" y="115"/>
                  </a:lnTo>
                  <a:lnTo>
                    <a:pt x="480" y="146"/>
                  </a:lnTo>
                  <a:lnTo>
                    <a:pt x="492" y="179"/>
                  </a:lnTo>
                  <a:lnTo>
                    <a:pt x="500" y="215"/>
                  </a:lnTo>
                  <a:lnTo>
                    <a:pt x="503" y="253"/>
                  </a:lnTo>
                  <a:lnTo>
                    <a:pt x="500" y="290"/>
                  </a:lnTo>
                  <a:lnTo>
                    <a:pt x="492" y="325"/>
                  </a:lnTo>
                  <a:lnTo>
                    <a:pt x="480" y="359"/>
                  </a:lnTo>
                  <a:lnTo>
                    <a:pt x="462" y="390"/>
                  </a:lnTo>
                  <a:lnTo>
                    <a:pt x="441" y="417"/>
                  </a:lnTo>
                  <a:lnTo>
                    <a:pt x="416" y="443"/>
                  </a:lnTo>
                  <a:lnTo>
                    <a:pt x="388" y="463"/>
                  </a:lnTo>
                  <a:lnTo>
                    <a:pt x="357" y="481"/>
                  </a:lnTo>
                  <a:lnTo>
                    <a:pt x="323" y="494"/>
                  </a:lnTo>
                  <a:lnTo>
                    <a:pt x="289" y="501"/>
                  </a:lnTo>
                  <a:lnTo>
                    <a:pt x="251" y="504"/>
                  </a:lnTo>
                  <a:lnTo>
                    <a:pt x="214" y="501"/>
                  </a:lnTo>
                  <a:lnTo>
                    <a:pt x="178" y="494"/>
                  </a:lnTo>
                  <a:lnTo>
                    <a:pt x="145" y="481"/>
                  </a:lnTo>
                  <a:lnTo>
                    <a:pt x="114" y="463"/>
                  </a:lnTo>
                  <a:lnTo>
                    <a:pt x="85" y="443"/>
                  </a:lnTo>
                  <a:lnTo>
                    <a:pt x="61" y="417"/>
                  </a:lnTo>
                  <a:lnTo>
                    <a:pt x="39" y="390"/>
                  </a:lnTo>
                  <a:lnTo>
                    <a:pt x="23" y="359"/>
                  </a:lnTo>
                  <a:lnTo>
                    <a:pt x="10" y="325"/>
                  </a:lnTo>
                  <a:lnTo>
                    <a:pt x="2" y="290"/>
                  </a:lnTo>
                  <a:lnTo>
                    <a:pt x="0" y="253"/>
                  </a:lnTo>
                  <a:lnTo>
                    <a:pt x="2" y="215"/>
                  </a:lnTo>
                  <a:lnTo>
                    <a:pt x="10" y="179"/>
                  </a:lnTo>
                  <a:lnTo>
                    <a:pt x="23" y="146"/>
                  </a:lnTo>
                  <a:lnTo>
                    <a:pt x="39" y="115"/>
                  </a:lnTo>
                  <a:lnTo>
                    <a:pt x="61" y="87"/>
                  </a:lnTo>
                  <a:lnTo>
                    <a:pt x="85" y="63"/>
                  </a:lnTo>
                  <a:lnTo>
                    <a:pt x="114" y="41"/>
                  </a:lnTo>
                  <a:lnTo>
                    <a:pt x="145" y="24"/>
                  </a:lnTo>
                  <a:lnTo>
                    <a:pt x="178" y="11"/>
                  </a:lnTo>
                  <a:lnTo>
                    <a:pt x="214" y="3"/>
                  </a:lnTo>
                  <a:lnTo>
                    <a:pt x="2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114"/>
            <p:cNvSpPr>
              <a:spLocks/>
            </p:cNvSpPr>
            <p:nvPr/>
          </p:nvSpPr>
          <p:spPr bwMode="auto">
            <a:xfrm>
              <a:off x="2074863" y="3014663"/>
              <a:ext cx="76200" cy="38100"/>
            </a:xfrm>
            <a:custGeom>
              <a:avLst/>
              <a:gdLst>
                <a:gd name="T0" fmla="*/ 71 w 484"/>
                <a:gd name="T1" fmla="*/ 0 h 237"/>
                <a:gd name="T2" fmla="*/ 365 w 484"/>
                <a:gd name="T3" fmla="*/ 0 h 237"/>
                <a:gd name="T4" fmla="*/ 393 w 484"/>
                <a:gd name="T5" fmla="*/ 3 h 237"/>
                <a:gd name="T6" fmla="*/ 417 w 484"/>
                <a:gd name="T7" fmla="*/ 12 h 237"/>
                <a:gd name="T8" fmla="*/ 440 w 484"/>
                <a:gd name="T9" fmla="*/ 25 h 237"/>
                <a:gd name="T10" fmla="*/ 458 w 484"/>
                <a:gd name="T11" fmla="*/ 44 h 237"/>
                <a:gd name="T12" fmla="*/ 473 w 484"/>
                <a:gd name="T13" fmla="*/ 66 h 237"/>
                <a:gd name="T14" fmla="*/ 481 w 484"/>
                <a:gd name="T15" fmla="*/ 91 h 237"/>
                <a:gd name="T16" fmla="*/ 484 w 484"/>
                <a:gd name="T17" fmla="*/ 118 h 237"/>
                <a:gd name="T18" fmla="*/ 481 w 484"/>
                <a:gd name="T19" fmla="*/ 145 h 237"/>
                <a:gd name="T20" fmla="*/ 473 w 484"/>
                <a:gd name="T21" fmla="*/ 171 h 237"/>
                <a:gd name="T22" fmla="*/ 458 w 484"/>
                <a:gd name="T23" fmla="*/ 192 h 237"/>
                <a:gd name="T24" fmla="*/ 440 w 484"/>
                <a:gd name="T25" fmla="*/ 211 h 237"/>
                <a:gd name="T26" fmla="*/ 417 w 484"/>
                <a:gd name="T27" fmla="*/ 225 h 237"/>
                <a:gd name="T28" fmla="*/ 393 w 484"/>
                <a:gd name="T29" fmla="*/ 234 h 237"/>
                <a:gd name="T30" fmla="*/ 365 w 484"/>
                <a:gd name="T31" fmla="*/ 237 h 237"/>
                <a:gd name="T32" fmla="*/ 0 w 484"/>
                <a:gd name="T33" fmla="*/ 237 h 237"/>
                <a:gd name="T34" fmla="*/ 24 w 484"/>
                <a:gd name="T35" fmla="*/ 205 h 237"/>
                <a:gd name="T36" fmla="*/ 44 w 484"/>
                <a:gd name="T37" fmla="*/ 171 h 237"/>
                <a:gd name="T38" fmla="*/ 58 w 484"/>
                <a:gd name="T39" fmla="*/ 133 h 237"/>
                <a:gd name="T40" fmla="*/ 67 w 484"/>
                <a:gd name="T41" fmla="*/ 93 h 237"/>
                <a:gd name="T42" fmla="*/ 71 w 484"/>
                <a:gd name="T43" fmla="*/ 51 h 237"/>
                <a:gd name="T44" fmla="*/ 71 w 484"/>
                <a:gd name="T4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4" h="237">
                  <a:moveTo>
                    <a:pt x="71" y="0"/>
                  </a:moveTo>
                  <a:lnTo>
                    <a:pt x="365" y="0"/>
                  </a:lnTo>
                  <a:lnTo>
                    <a:pt x="393" y="3"/>
                  </a:lnTo>
                  <a:lnTo>
                    <a:pt x="417" y="12"/>
                  </a:lnTo>
                  <a:lnTo>
                    <a:pt x="440" y="25"/>
                  </a:lnTo>
                  <a:lnTo>
                    <a:pt x="458" y="44"/>
                  </a:lnTo>
                  <a:lnTo>
                    <a:pt x="473" y="66"/>
                  </a:lnTo>
                  <a:lnTo>
                    <a:pt x="481" y="91"/>
                  </a:lnTo>
                  <a:lnTo>
                    <a:pt x="484" y="118"/>
                  </a:lnTo>
                  <a:lnTo>
                    <a:pt x="481" y="145"/>
                  </a:lnTo>
                  <a:lnTo>
                    <a:pt x="473" y="171"/>
                  </a:lnTo>
                  <a:lnTo>
                    <a:pt x="458" y="192"/>
                  </a:lnTo>
                  <a:lnTo>
                    <a:pt x="440" y="211"/>
                  </a:lnTo>
                  <a:lnTo>
                    <a:pt x="417" y="225"/>
                  </a:lnTo>
                  <a:lnTo>
                    <a:pt x="393" y="234"/>
                  </a:lnTo>
                  <a:lnTo>
                    <a:pt x="365" y="237"/>
                  </a:lnTo>
                  <a:lnTo>
                    <a:pt x="0" y="237"/>
                  </a:lnTo>
                  <a:lnTo>
                    <a:pt x="24" y="205"/>
                  </a:lnTo>
                  <a:lnTo>
                    <a:pt x="44" y="171"/>
                  </a:lnTo>
                  <a:lnTo>
                    <a:pt x="58" y="133"/>
                  </a:lnTo>
                  <a:lnTo>
                    <a:pt x="67" y="93"/>
                  </a:lnTo>
                  <a:lnTo>
                    <a:pt x="71" y="51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115"/>
            <p:cNvSpPr>
              <a:spLocks/>
            </p:cNvSpPr>
            <p:nvPr/>
          </p:nvSpPr>
          <p:spPr bwMode="auto">
            <a:xfrm>
              <a:off x="1617663" y="2862263"/>
              <a:ext cx="201612" cy="161925"/>
            </a:xfrm>
            <a:custGeom>
              <a:avLst/>
              <a:gdLst>
                <a:gd name="T0" fmla="*/ 117 w 1266"/>
                <a:gd name="T1" fmla="*/ 0 h 1015"/>
                <a:gd name="T2" fmla="*/ 140 w 1266"/>
                <a:gd name="T3" fmla="*/ 2 h 1015"/>
                <a:gd name="T4" fmla="*/ 162 w 1266"/>
                <a:gd name="T5" fmla="*/ 8 h 1015"/>
                <a:gd name="T6" fmla="*/ 184 w 1266"/>
                <a:gd name="T7" fmla="*/ 19 h 1015"/>
                <a:gd name="T8" fmla="*/ 1266 w 1266"/>
                <a:gd name="T9" fmla="*/ 733 h 1015"/>
                <a:gd name="T10" fmla="*/ 1266 w 1266"/>
                <a:gd name="T11" fmla="*/ 786 h 1015"/>
                <a:gd name="T12" fmla="*/ 1265 w 1266"/>
                <a:gd name="T13" fmla="*/ 832 h 1015"/>
                <a:gd name="T14" fmla="*/ 1265 w 1266"/>
                <a:gd name="T15" fmla="*/ 872 h 1015"/>
                <a:gd name="T16" fmla="*/ 1265 w 1266"/>
                <a:gd name="T17" fmla="*/ 905 h 1015"/>
                <a:gd name="T18" fmla="*/ 1264 w 1266"/>
                <a:gd name="T19" fmla="*/ 932 h 1015"/>
                <a:gd name="T20" fmla="*/ 1264 w 1266"/>
                <a:gd name="T21" fmla="*/ 954 h 1015"/>
                <a:gd name="T22" fmla="*/ 1264 w 1266"/>
                <a:gd name="T23" fmla="*/ 971 h 1015"/>
                <a:gd name="T24" fmla="*/ 1264 w 1266"/>
                <a:gd name="T25" fmla="*/ 985 h 1015"/>
                <a:gd name="T26" fmla="*/ 1264 w 1266"/>
                <a:gd name="T27" fmla="*/ 995 h 1015"/>
                <a:gd name="T28" fmla="*/ 1264 w 1266"/>
                <a:gd name="T29" fmla="*/ 1002 h 1015"/>
                <a:gd name="T30" fmla="*/ 1264 w 1266"/>
                <a:gd name="T31" fmla="*/ 1007 h 1015"/>
                <a:gd name="T32" fmla="*/ 1264 w 1266"/>
                <a:gd name="T33" fmla="*/ 1010 h 1015"/>
                <a:gd name="T34" fmla="*/ 1264 w 1266"/>
                <a:gd name="T35" fmla="*/ 1011 h 1015"/>
                <a:gd name="T36" fmla="*/ 1264 w 1266"/>
                <a:gd name="T37" fmla="*/ 1012 h 1015"/>
                <a:gd name="T38" fmla="*/ 1264 w 1266"/>
                <a:gd name="T39" fmla="*/ 1013 h 1015"/>
                <a:gd name="T40" fmla="*/ 1264 w 1266"/>
                <a:gd name="T41" fmla="*/ 1015 h 1015"/>
                <a:gd name="T42" fmla="*/ 53 w 1266"/>
                <a:gd name="T43" fmla="*/ 217 h 1015"/>
                <a:gd name="T44" fmla="*/ 35 w 1266"/>
                <a:gd name="T45" fmla="*/ 202 h 1015"/>
                <a:gd name="T46" fmla="*/ 20 w 1266"/>
                <a:gd name="T47" fmla="*/ 185 h 1015"/>
                <a:gd name="T48" fmla="*/ 9 w 1266"/>
                <a:gd name="T49" fmla="*/ 164 h 1015"/>
                <a:gd name="T50" fmla="*/ 2 w 1266"/>
                <a:gd name="T51" fmla="*/ 143 h 1015"/>
                <a:gd name="T52" fmla="*/ 0 w 1266"/>
                <a:gd name="T53" fmla="*/ 119 h 1015"/>
                <a:gd name="T54" fmla="*/ 2 w 1266"/>
                <a:gd name="T55" fmla="*/ 97 h 1015"/>
                <a:gd name="T56" fmla="*/ 8 w 1266"/>
                <a:gd name="T57" fmla="*/ 74 h 1015"/>
                <a:gd name="T58" fmla="*/ 19 w 1266"/>
                <a:gd name="T59" fmla="*/ 53 h 1015"/>
                <a:gd name="T60" fmla="*/ 35 w 1266"/>
                <a:gd name="T61" fmla="*/ 34 h 1015"/>
                <a:gd name="T62" fmla="*/ 53 w 1266"/>
                <a:gd name="T63" fmla="*/ 20 h 1015"/>
                <a:gd name="T64" fmla="*/ 73 w 1266"/>
                <a:gd name="T65" fmla="*/ 9 h 1015"/>
                <a:gd name="T66" fmla="*/ 95 w 1266"/>
                <a:gd name="T67" fmla="*/ 2 h 1015"/>
                <a:gd name="T68" fmla="*/ 117 w 1266"/>
                <a:gd name="T69" fmla="*/ 0 h 1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6" h="1015">
                  <a:moveTo>
                    <a:pt x="117" y="0"/>
                  </a:moveTo>
                  <a:lnTo>
                    <a:pt x="140" y="2"/>
                  </a:lnTo>
                  <a:lnTo>
                    <a:pt x="162" y="8"/>
                  </a:lnTo>
                  <a:lnTo>
                    <a:pt x="184" y="19"/>
                  </a:lnTo>
                  <a:lnTo>
                    <a:pt x="1266" y="733"/>
                  </a:lnTo>
                  <a:lnTo>
                    <a:pt x="1266" y="786"/>
                  </a:lnTo>
                  <a:lnTo>
                    <a:pt x="1265" y="832"/>
                  </a:lnTo>
                  <a:lnTo>
                    <a:pt x="1265" y="872"/>
                  </a:lnTo>
                  <a:lnTo>
                    <a:pt x="1265" y="905"/>
                  </a:lnTo>
                  <a:lnTo>
                    <a:pt x="1264" y="932"/>
                  </a:lnTo>
                  <a:lnTo>
                    <a:pt x="1264" y="954"/>
                  </a:lnTo>
                  <a:lnTo>
                    <a:pt x="1264" y="971"/>
                  </a:lnTo>
                  <a:lnTo>
                    <a:pt x="1264" y="985"/>
                  </a:lnTo>
                  <a:lnTo>
                    <a:pt x="1264" y="995"/>
                  </a:lnTo>
                  <a:lnTo>
                    <a:pt x="1264" y="1002"/>
                  </a:lnTo>
                  <a:lnTo>
                    <a:pt x="1264" y="1007"/>
                  </a:lnTo>
                  <a:lnTo>
                    <a:pt x="1264" y="1010"/>
                  </a:lnTo>
                  <a:lnTo>
                    <a:pt x="1264" y="1011"/>
                  </a:lnTo>
                  <a:lnTo>
                    <a:pt x="1264" y="1012"/>
                  </a:lnTo>
                  <a:lnTo>
                    <a:pt x="1264" y="1013"/>
                  </a:lnTo>
                  <a:lnTo>
                    <a:pt x="1264" y="1015"/>
                  </a:lnTo>
                  <a:lnTo>
                    <a:pt x="53" y="217"/>
                  </a:lnTo>
                  <a:lnTo>
                    <a:pt x="35" y="202"/>
                  </a:lnTo>
                  <a:lnTo>
                    <a:pt x="20" y="185"/>
                  </a:lnTo>
                  <a:lnTo>
                    <a:pt x="9" y="164"/>
                  </a:lnTo>
                  <a:lnTo>
                    <a:pt x="2" y="143"/>
                  </a:lnTo>
                  <a:lnTo>
                    <a:pt x="0" y="119"/>
                  </a:lnTo>
                  <a:lnTo>
                    <a:pt x="2" y="97"/>
                  </a:lnTo>
                  <a:lnTo>
                    <a:pt x="8" y="74"/>
                  </a:lnTo>
                  <a:lnTo>
                    <a:pt x="19" y="53"/>
                  </a:lnTo>
                  <a:lnTo>
                    <a:pt x="35" y="34"/>
                  </a:lnTo>
                  <a:lnTo>
                    <a:pt x="53" y="20"/>
                  </a:lnTo>
                  <a:lnTo>
                    <a:pt x="73" y="9"/>
                  </a:lnTo>
                  <a:lnTo>
                    <a:pt x="95" y="2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116"/>
            <p:cNvSpPr>
              <a:spLocks/>
            </p:cNvSpPr>
            <p:nvPr/>
          </p:nvSpPr>
          <p:spPr bwMode="auto">
            <a:xfrm>
              <a:off x="1839913" y="2855913"/>
              <a:ext cx="223837" cy="188912"/>
            </a:xfrm>
            <a:custGeom>
              <a:avLst/>
              <a:gdLst>
                <a:gd name="T0" fmla="*/ 1200 w 1411"/>
                <a:gd name="T1" fmla="*/ 191 h 1190"/>
                <a:gd name="T2" fmla="*/ 1270 w 1411"/>
                <a:gd name="T3" fmla="*/ 223 h 1190"/>
                <a:gd name="T4" fmla="*/ 1329 w 1411"/>
                <a:gd name="T5" fmla="*/ 270 h 1190"/>
                <a:gd name="T6" fmla="*/ 1373 w 1411"/>
                <a:gd name="T7" fmla="*/ 329 h 1190"/>
                <a:gd name="T8" fmla="*/ 1401 w 1411"/>
                <a:gd name="T9" fmla="*/ 399 h 1190"/>
                <a:gd name="T10" fmla="*/ 1411 w 1411"/>
                <a:gd name="T11" fmla="*/ 474 h 1190"/>
                <a:gd name="T12" fmla="*/ 1408 w 1411"/>
                <a:gd name="T13" fmla="*/ 1078 h 1190"/>
                <a:gd name="T14" fmla="*/ 1387 w 1411"/>
                <a:gd name="T15" fmla="*/ 1128 h 1190"/>
                <a:gd name="T16" fmla="*/ 1349 w 1411"/>
                <a:gd name="T17" fmla="*/ 1167 h 1190"/>
                <a:gd name="T18" fmla="*/ 1298 w 1411"/>
                <a:gd name="T19" fmla="*/ 1188 h 1190"/>
                <a:gd name="T20" fmla="*/ 142 w 1411"/>
                <a:gd name="T21" fmla="*/ 1190 h 1190"/>
                <a:gd name="T22" fmla="*/ 86 w 1411"/>
                <a:gd name="T23" fmla="*/ 1179 h 1190"/>
                <a:gd name="T24" fmla="*/ 41 w 1411"/>
                <a:gd name="T25" fmla="*/ 1148 h 1190"/>
                <a:gd name="T26" fmla="*/ 11 w 1411"/>
                <a:gd name="T27" fmla="*/ 1103 h 1190"/>
                <a:gd name="T28" fmla="*/ 0 w 1411"/>
                <a:gd name="T29" fmla="*/ 1048 h 1190"/>
                <a:gd name="T30" fmla="*/ 35 w 1411"/>
                <a:gd name="T31" fmla="*/ 414 h 1190"/>
                <a:gd name="T32" fmla="*/ 84 w 1411"/>
                <a:gd name="T33" fmla="*/ 422 h 1190"/>
                <a:gd name="T34" fmla="*/ 125 w 1411"/>
                <a:gd name="T35" fmla="*/ 417 h 1190"/>
                <a:gd name="T36" fmla="*/ 159 w 1411"/>
                <a:gd name="T37" fmla="*/ 402 h 1190"/>
                <a:gd name="T38" fmla="*/ 187 w 1411"/>
                <a:gd name="T39" fmla="*/ 380 h 1190"/>
                <a:gd name="T40" fmla="*/ 209 w 1411"/>
                <a:gd name="T41" fmla="*/ 359 h 1190"/>
                <a:gd name="T42" fmla="*/ 227 w 1411"/>
                <a:gd name="T43" fmla="*/ 339 h 1190"/>
                <a:gd name="T44" fmla="*/ 305 w 1411"/>
                <a:gd name="T45" fmla="*/ 257 h 1190"/>
                <a:gd name="T46" fmla="*/ 369 w 1411"/>
                <a:gd name="T47" fmla="*/ 191 h 1190"/>
                <a:gd name="T48" fmla="*/ 421 w 1411"/>
                <a:gd name="T49" fmla="*/ 137 h 1190"/>
                <a:gd name="T50" fmla="*/ 462 w 1411"/>
                <a:gd name="T51" fmla="*/ 94 h 1190"/>
                <a:gd name="T52" fmla="*/ 492 w 1411"/>
                <a:gd name="T53" fmla="*/ 62 h 1190"/>
                <a:gd name="T54" fmla="*/ 515 w 1411"/>
                <a:gd name="T55" fmla="*/ 39 h 1190"/>
                <a:gd name="T56" fmla="*/ 530 w 1411"/>
                <a:gd name="T57" fmla="*/ 22 h 1190"/>
                <a:gd name="T58" fmla="*/ 539 w 1411"/>
                <a:gd name="T59" fmla="*/ 12 h 1190"/>
                <a:gd name="T60" fmla="*/ 545 w 1411"/>
                <a:gd name="T61" fmla="*/ 6 h 1190"/>
                <a:gd name="T62" fmla="*/ 548 w 1411"/>
                <a:gd name="T63" fmla="*/ 3 h 1190"/>
                <a:gd name="T64" fmla="*/ 550 w 1411"/>
                <a:gd name="T65" fmla="*/ 1 h 1190"/>
                <a:gd name="T66" fmla="*/ 551 w 1411"/>
                <a:gd name="T67" fmla="*/ 0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11" h="1190">
                  <a:moveTo>
                    <a:pt x="551" y="0"/>
                  </a:moveTo>
                  <a:lnTo>
                    <a:pt x="1200" y="191"/>
                  </a:lnTo>
                  <a:lnTo>
                    <a:pt x="1237" y="205"/>
                  </a:lnTo>
                  <a:lnTo>
                    <a:pt x="1270" y="223"/>
                  </a:lnTo>
                  <a:lnTo>
                    <a:pt x="1301" y="244"/>
                  </a:lnTo>
                  <a:lnTo>
                    <a:pt x="1329" y="270"/>
                  </a:lnTo>
                  <a:lnTo>
                    <a:pt x="1352" y="297"/>
                  </a:lnTo>
                  <a:lnTo>
                    <a:pt x="1373" y="329"/>
                  </a:lnTo>
                  <a:lnTo>
                    <a:pt x="1389" y="363"/>
                  </a:lnTo>
                  <a:lnTo>
                    <a:pt x="1401" y="399"/>
                  </a:lnTo>
                  <a:lnTo>
                    <a:pt x="1408" y="435"/>
                  </a:lnTo>
                  <a:lnTo>
                    <a:pt x="1411" y="474"/>
                  </a:lnTo>
                  <a:lnTo>
                    <a:pt x="1411" y="1049"/>
                  </a:lnTo>
                  <a:lnTo>
                    <a:pt x="1408" y="1078"/>
                  </a:lnTo>
                  <a:lnTo>
                    <a:pt x="1400" y="1104"/>
                  </a:lnTo>
                  <a:lnTo>
                    <a:pt x="1387" y="1128"/>
                  </a:lnTo>
                  <a:lnTo>
                    <a:pt x="1370" y="1149"/>
                  </a:lnTo>
                  <a:lnTo>
                    <a:pt x="1349" y="1167"/>
                  </a:lnTo>
                  <a:lnTo>
                    <a:pt x="1325" y="1180"/>
                  </a:lnTo>
                  <a:lnTo>
                    <a:pt x="1298" y="1188"/>
                  </a:lnTo>
                  <a:lnTo>
                    <a:pt x="1269" y="1190"/>
                  </a:lnTo>
                  <a:lnTo>
                    <a:pt x="142" y="1190"/>
                  </a:lnTo>
                  <a:lnTo>
                    <a:pt x="113" y="1188"/>
                  </a:lnTo>
                  <a:lnTo>
                    <a:pt x="86" y="1179"/>
                  </a:lnTo>
                  <a:lnTo>
                    <a:pt x="62" y="1167"/>
                  </a:lnTo>
                  <a:lnTo>
                    <a:pt x="41" y="1148"/>
                  </a:lnTo>
                  <a:lnTo>
                    <a:pt x="24" y="1128"/>
                  </a:lnTo>
                  <a:lnTo>
                    <a:pt x="11" y="1103"/>
                  </a:lnTo>
                  <a:lnTo>
                    <a:pt x="3" y="1077"/>
                  </a:lnTo>
                  <a:lnTo>
                    <a:pt x="0" y="1048"/>
                  </a:lnTo>
                  <a:lnTo>
                    <a:pt x="7" y="403"/>
                  </a:lnTo>
                  <a:lnTo>
                    <a:pt x="35" y="414"/>
                  </a:lnTo>
                  <a:lnTo>
                    <a:pt x="60" y="420"/>
                  </a:lnTo>
                  <a:lnTo>
                    <a:pt x="84" y="422"/>
                  </a:lnTo>
                  <a:lnTo>
                    <a:pt x="105" y="421"/>
                  </a:lnTo>
                  <a:lnTo>
                    <a:pt x="125" y="417"/>
                  </a:lnTo>
                  <a:lnTo>
                    <a:pt x="143" y="410"/>
                  </a:lnTo>
                  <a:lnTo>
                    <a:pt x="159" y="402"/>
                  </a:lnTo>
                  <a:lnTo>
                    <a:pt x="174" y="391"/>
                  </a:lnTo>
                  <a:lnTo>
                    <a:pt x="187" y="380"/>
                  </a:lnTo>
                  <a:lnTo>
                    <a:pt x="199" y="370"/>
                  </a:lnTo>
                  <a:lnTo>
                    <a:pt x="209" y="359"/>
                  </a:lnTo>
                  <a:lnTo>
                    <a:pt x="219" y="348"/>
                  </a:lnTo>
                  <a:lnTo>
                    <a:pt x="227" y="339"/>
                  </a:lnTo>
                  <a:lnTo>
                    <a:pt x="268" y="296"/>
                  </a:lnTo>
                  <a:lnTo>
                    <a:pt x="305" y="257"/>
                  </a:lnTo>
                  <a:lnTo>
                    <a:pt x="339" y="223"/>
                  </a:lnTo>
                  <a:lnTo>
                    <a:pt x="369" y="191"/>
                  </a:lnTo>
                  <a:lnTo>
                    <a:pt x="396" y="162"/>
                  </a:lnTo>
                  <a:lnTo>
                    <a:pt x="421" y="137"/>
                  </a:lnTo>
                  <a:lnTo>
                    <a:pt x="442" y="114"/>
                  </a:lnTo>
                  <a:lnTo>
                    <a:pt x="462" y="94"/>
                  </a:lnTo>
                  <a:lnTo>
                    <a:pt x="478" y="76"/>
                  </a:lnTo>
                  <a:lnTo>
                    <a:pt x="492" y="62"/>
                  </a:lnTo>
                  <a:lnTo>
                    <a:pt x="505" y="49"/>
                  </a:lnTo>
                  <a:lnTo>
                    <a:pt x="515" y="39"/>
                  </a:lnTo>
                  <a:lnTo>
                    <a:pt x="523" y="29"/>
                  </a:lnTo>
                  <a:lnTo>
                    <a:pt x="530" y="22"/>
                  </a:lnTo>
                  <a:lnTo>
                    <a:pt x="535" y="16"/>
                  </a:lnTo>
                  <a:lnTo>
                    <a:pt x="539" y="12"/>
                  </a:lnTo>
                  <a:lnTo>
                    <a:pt x="543" y="8"/>
                  </a:lnTo>
                  <a:lnTo>
                    <a:pt x="545" y="6"/>
                  </a:lnTo>
                  <a:lnTo>
                    <a:pt x="547" y="4"/>
                  </a:lnTo>
                  <a:lnTo>
                    <a:pt x="548" y="3"/>
                  </a:lnTo>
                  <a:lnTo>
                    <a:pt x="550" y="2"/>
                  </a:lnTo>
                  <a:lnTo>
                    <a:pt x="550" y="1"/>
                  </a:lnTo>
                  <a:lnTo>
                    <a:pt x="551" y="1"/>
                  </a:lnTo>
                  <a:lnTo>
                    <a:pt x="5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74" name="Group 167"/>
          <p:cNvGrpSpPr/>
          <p:nvPr/>
        </p:nvGrpSpPr>
        <p:grpSpPr>
          <a:xfrm>
            <a:off x="5300891" y="4879066"/>
            <a:ext cx="649618" cy="293688"/>
            <a:chOff x="2546350" y="2846388"/>
            <a:chExt cx="530225" cy="239713"/>
          </a:xfrm>
          <a:solidFill>
            <a:srgbClr val="000000"/>
          </a:solidFill>
        </p:grpSpPr>
        <p:sp>
          <p:nvSpPr>
            <p:cNvPr id="975" name="Freeform 121"/>
            <p:cNvSpPr>
              <a:spLocks/>
            </p:cNvSpPr>
            <p:nvPr/>
          </p:nvSpPr>
          <p:spPr bwMode="auto">
            <a:xfrm>
              <a:off x="2706688" y="2846388"/>
              <a:ext cx="360363" cy="177800"/>
            </a:xfrm>
            <a:custGeom>
              <a:avLst/>
              <a:gdLst>
                <a:gd name="T0" fmla="*/ 1585 w 2273"/>
                <a:gd name="T1" fmla="*/ 22 h 1127"/>
                <a:gd name="T2" fmla="*/ 2255 w 2273"/>
                <a:gd name="T3" fmla="*/ 853 h 1127"/>
                <a:gd name="T4" fmla="*/ 2270 w 2273"/>
                <a:gd name="T5" fmla="*/ 958 h 1127"/>
                <a:gd name="T6" fmla="*/ 2214 w 2273"/>
                <a:gd name="T7" fmla="*/ 1050 h 1127"/>
                <a:gd name="T8" fmla="*/ 2112 w 2273"/>
                <a:gd name="T9" fmla="*/ 1083 h 1127"/>
                <a:gd name="T10" fmla="*/ 2013 w 2273"/>
                <a:gd name="T11" fmla="*/ 1045 h 1127"/>
                <a:gd name="T12" fmla="*/ 1961 w 2273"/>
                <a:gd name="T13" fmla="*/ 984 h 1127"/>
                <a:gd name="T14" fmla="*/ 1884 w 2273"/>
                <a:gd name="T15" fmla="*/ 887 h 1127"/>
                <a:gd name="T16" fmla="*/ 1785 w 2273"/>
                <a:gd name="T17" fmla="*/ 762 h 1127"/>
                <a:gd name="T18" fmla="*/ 1684 w 2273"/>
                <a:gd name="T19" fmla="*/ 635 h 1127"/>
                <a:gd name="T20" fmla="*/ 1600 w 2273"/>
                <a:gd name="T21" fmla="*/ 530 h 1127"/>
                <a:gd name="T22" fmla="*/ 1553 w 2273"/>
                <a:gd name="T23" fmla="*/ 471 h 1127"/>
                <a:gd name="T24" fmla="*/ 1316 w 2273"/>
                <a:gd name="T25" fmla="*/ 1051 h 1127"/>
                <a:gd name="T26" fmla="*/ 1218 w 2273"/>
                <a:gd name="T27" fmla="*/ 1089 h 1127"/>
                <a:gd name="T28" fmla="*/ 1171 w 2273"/>
                <a:gd name="T29" fmla="*/ 1092 h 1127"/>
                <a:gd name="T30" fmla="*/ 1078 w 2273"/>
                <a:gd name="T31" fmla="*/ 1091 h 1127"/>
                <a:gd name="T32" fmla="*/ 1090 w 2273"/>
                <a:gd name="T33" fmla="*/ 1069 h 1127"/>
                <a:gd name="T34" fmla="*/ 1129 w 2273"/>
                <a:gd name="T35" fmla="*/ 1053 h 1127"/>
                <a:gd name="T36" fmla="*/ 1188 w 2273"/>
                <a:gd name="T37" fmla="*/ 1026 h 1127"/>
                <a:gd name="T38" fmla="*/ 1293 w 2273"/>
                <a:gd name="T39" fmla="*/ 937 h 1127"/>
                <a:gd name="T40" fmla="*/ 1333 w 2273"/>
                <a:gd name="T41" fmla="*/ 810 h 1127"/>
                <a:gd name="T42" fmla="*/ 1296 w 2273"/>
                <a:gd name="T43" fmla="*/ 675 h 1127"/>
                <a:gd name="T44" fmla="*/ 1194 w 2273"/>
                <a:gd name="T45" fmla="*/ 585 h 1127"/>
                <a:gd name="T46" fmla="*/ 1061 w 2273"/>
                <a:gd name="T47" fmla="*/ 563 h 1127"/>
                <a:gd name="T48" fmla="*/ 251 w 2273"/>
                <a:gd name="T49" fmla="*/ 609 h 1127"/>
                <a:gd name="T50" fmla="*/ 1086 w 2273"/>
                <a:gd name="T51" fmla="*/ 681 h 1127"/>
                <a:gd name="T52" fmla="*/ 1170 w 2273"/>
                <a:gd name="T53" fmla="*/ 709 h 1127"/>
                <a:gd name="T54" fmla="*/ 1213 w 2273"/>
                <a:gd name="T55" fmla="*/ 789 h 1127"/>
                <a:gd name="T56" fmla="*/ 1193 w 2273"/>
                <a:gd name="T57" fmla="*/ 874 h 1127"/>
                <a:gd name="T58" fmla="*/ 686 w 2273"/>
                <a:gd name="T59" fmla="*/ 1117 h 1127"/>
                <a:gd name="T60" fmla="*/ 592 w 2273"/>
                <a:gd name="T61" fmla="*/ 1119 h 1127"/>
                <a:gd name="T62" fmla="*/ 384 w 2273"/>
                <a:gd name="T63" fmla="*/ 1087 h 1127"/>
                <a:gd name="T64" fmla="*/ 67 w 2273"/>
                <a:gd name="T65" fmla="*/ 1059 h 1127"/>
                <a:gd name="T66" fmla="*/ 3 w 2273"/>
                <a:gd name="T67" fmla="*/ 962 h 1127"/>
                <a:gd name="T68" fmla="*/ 15 w 2273"/>
                <a:gd name="T69" fmla="*/ 558 h 1127"/>
                <a:gd name="T70" fmla="*/ 98 w 2273"/>
                <a:gd name="T71" fmla="*/ 477 h 1127"/>
                <a:gd name="T72" fmla="*/ 172 w 2273"/>
                <a:gd name="T73" fmla="*/ 466 h 1127"/>
                <a:gd name="T74" fmla="*/ 274 w 2273"/>
                <a:gd name="T75" fmla="*/ 469 h 1127"/>
                <a:gd name="T76" fmla="*/ 446 w 2273"/>
                <a:gd name="T77" fmla="*/ 476 h 1127"/>
                <a:gd name="T78" fmla="*/ 654 w 2273"/>
                <a:gd name="T79" fmla="*/ 483 h 1127"/>
                <a:gd name="T80" fmla="*/ 866 w 2273"/>
                <a:gd name="T81" fmla="*/ 491 h 1127"/>
                <a:gd name="T82" fmla="*/ 1050 w 2273"/>
                <a:gd name="T83" fmla="*/ 499 h 1127"/>
                <a:gd name="T84" fmla="*/ 1173 w 2273"/>
                <a:gd name="T85" fmla="*/ 503 h 1127"/>
                <a:gd name="T86" fmla="*/ 1211 w 2273"/>
                <a:gd name="T87" fmla="*/ 488 h 1127"/>
                <a:gd name="T88" fmla="*/ 1249 w 2273"/>
                <a:gd name="T89" fmla="*/ 389 h 1127"/>
                <a:gd name="T90" fmla="*/ 1296 w 2273"/>
                <a:gd name="T91" fmla="*/ 261 h 1127"/>
                <a:gd name="T92" fmla="*/ 1338 w 2273"/>
                <a:gd name="T93" fmla="*/ 150 h 1127"/>
                <a:gd name="T94" fmla="*/ 1369 w 2273"/>
                <a:gd name="T95" fmla="*/ 76 h 1127"/>
                <a:gd name="T96" fmla="*/ 1452 w 2273"/>
                <a:gd name="T97" fmla="*/ 8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73" h="1127">
                  <a:moveTo>
                    <a:pt x="1507" y="0"/>
                  </a:moveTo>
                  <a:lnTo>
                    <a:pt x="1534" y="3"/>
                  </a:lnTo>
                  <a:lnTo>
                    <a:pt x="1560" y="10"/>
                  </a:lnTo>
                  <a:lnTo>
                    <a:pt x="1585" y="22"/>
                  </a:lnTo>
                  <a:lnTo>
                    <a:pt x="1607" y="39"/>
                  </a:lnTo>
                  <a:lnTo>
                    <a:pt x="1626" y="59"/>
                  </a:lnTo>
                  <a:lnTo>
                    <a:pt x="2240" y="829"/>
                  </a:lnTo>
                  <a:lnTo>
                    <a:pt x="2255" y="853"/>
                  </a:lnTo>
                  <a:lnTo>
                    <a:pt x="2266" y="879"/>
                  </a:lnTo>
                  <a:lnTo>
                    <a:pt x="2272" y="905"/>
                  </a:lnTo>
                  <a:lnTo>
                    <a:pt x="2273" y="931"/>
                  </a:lnTo>
                  <a:lnTo>
                    <a:pt x="2270" y="958"/>
                  </a:lnTo>
                  <a:lnTo>
                    <a:pt x="2263" y="984"/>
                  </a:lnTo>
                  <a:lnTo>
                    <a:pt x="2251" y="1008"/>
                  </a:lnTo>
                  <a:lnTo>
                    <a:pt x="2234" y="1031"/>
                  </a:lnTo>
                  <a:lnTo>
                    <a:pt x="2214" y="1050"/>
                  </a:lnTo>
                  <a:lnTo>
                    <a:pt x="2190" y="1065"/>
                  </a:lnTo>
                  <a:lnTo>
                    <a:pt x="2164" y="1076"/>
                  </a:lnTo>
                  <a:lnTo>
                    <a:pt x="2138" y="1082"/>
                  </a:lnTo>
                  <a:lnTo>
                    <a:pt x="2112" y="1083"/>
                  </a:lnTo>
                  <a:lnTo>
                    <a:pt x="2085" y="1080"/>
                  </a:lnTo>
                  <a:lnTo>
                    <a:pt x="2059" y="1073"/>
                  </a:lnTo>
                  <a:lnTo>
                    <a:pt x="2034" y="1061"/>
                  </a:lnTo>
                  <a:lnTo>
                    <a:pt x="2013" y="1045"/>
                  </a:lnTo>
                  <a:lnTo>
                    <a:pt x="1993" y="1024"/>
                  </a:lnTo>
                  <a:lnTo>
                    <a:pt x="1986" y="1014"/>
                  </a:lnTo>
                  <a:lnTo>
                    <a:pt x="1975" y="1001"/>
                  </a:lnTo>
                  <a:lnTo>
                    <a:pt x="1961" y="984"/>
                  </a:lnTo>
                  <a:lnTo>
                    <a:pt x="1945" y="964"/>
                  </a:lnTo>
                  <a:lnTo>
                    <a:pt x="1927" y="940"/>
                  </a:lnTo>
                  <a:lnTo>
                    <a:pt x="1906" y="915"/>
                  </a:lnTo>
                  <a:lnTo>
                    <a:pt x="1884" y="887"/>
                  </a:lnTo>
                  <a:lnTo>
                    <a:pt x="1861" y="857"/>
                  </a:lnTo>
                  <a:lnTo>
                    <a:pt x="1835" y="827"/>
                  </a:lnTo>
                  <a:lnTo>
                    <a:pt x="1811" y="794"/>
                  </a:lnTo>
                  <a:lnTo>
                    <a:pt x="1785" y="762"/>
                  </a:lnTo>
                  <a:lnTo>
                    <a:pt x="1759" y="730"/>
                  </a:lnTo>
                  <a:lnTo>
                    <a:pt x="1733" y="698"/>
                  </a:lnTo>
                  <a:lnTo>
                    <a:pt x="1709" y="666"/>
                  </a:lnTo>
                  <a:lnTo>
                    <a:pt x="1684" y="635"/>
                  </a:lnTo>
                  <a:lnTo>
                    <a:pt x="1661" y="606"/>
                  </a:lnTo>
                  <a:lnTo>
                    <a:pt x="1639" y="579"/>
                  </a:lnTo>
                  <a:lnTo>
                    <a:pt x="1618" y="553"/>
                  </a:lnTo>
                  <a:lnTo>
                    <a:pt x="1600" y="530"/>
                  </a:lnTo>
                  <a:lnTo>
                    <a:pt x="1584" y="510"/>
                  </a:lnTo>
                  <a:lnTo>
                    <a:pt x="1571" y="494"/>
                  </a:lnTo>
                  <a:lnTo>
                    <a:pt x="1560" y="480"/>
                  </a:lnTo>
                  <a:lnTo>
                    <a:pt x="1553" y="471"/>
                  </a:lnTo>
                  <a:lnTo>
                    <a:pt x="1360" y="985"/>
                  </a:lnTo>
                  <a:lnTo>
                    <a:pt x="1348" y="1010"/>
                  </a:lnTo>
                  <a:lnTo>
                    <a:pt x="1334" y="1032"/>
                  </a:lnTo>
                  <a:lnTo>
                    <a:pt x="1316" y="1051"/>
                  </a:lnTo>
                  <a:lnTo>
                    <a:pt x="1295" y="1065"/>
                  </a:lnTo>
                  <a:lnTo>
                    <a:pt x="1272" y="1077"/>
                  </a:lnTo>
                  <a:lnTo>
                    <a:pt x="1246" y="1085"/>
                  </a:lnTo>
                  <a:lnTo>
                    <a:pt x="1218" y="1089"/>
                  </a:lnTo>
                  <a:lnTo>
                    <a:pt x="1207" y="1090"/>
                  </a:lnTo>
                  <a:lnTo>
                    <a:pt x="1196" y="1091"/>
                  </a:lnTo>
                  <a:lnTo>
                    <a:pt x="1184" y="1091"/>
                  </a:lnTo>
                  <a:lnTo>
                    <a:pt x="1171" y="1092"/>
                  </a:lnTo>
                  <a:lnTo>
                    <a:pt x="1154" y="1092"/>
                  </a:lnTo>
                  <a:lnTo>
                    <a:pt x="1134" y="1091"/>
                  </a:lnTo>
                  <a:lnTo>
                    <a:pt x="1110" y="1091"/>
                  </a:lnTo>
                  <a:lnTo>
                    <a:pt x="1078" y="1091"/>
                  </a:lnTo>
                  <a:lnTo>
                    <a:pt x="1042" y="1091"/>
                  </a:lnTo>
                  <a:lnTo>
                    <a:pt x="1061" y="1082"/>
                  </a:lnTo>
                  <a:lnTo>
                    <a:pt x="1077" y="1075"/>
                  </a:lnTo>
                  <a:lnTo>
                    <a:pt x="1090" y="1069"/>
                  </a:lnTo>
                  <a:lnTo>
                    <a:pt x="1102" y="1065"/>
                  </a:lnTo>
                  <a:lnTo>
                    <a:pt x="1111" y="1061"/>
                  </a:lnTo>
                  <a:lnTo>
                    <a:pt x="1120" y="1057"/>
                  </a:lnTo>
                  <a:lnTo>
                    <a:pt x="1129" y="1053"/>
                  </a:lnTo>
                  <a:lnTo>
                    <a:pt x="1139" y="1048"/>
                  </a:lnTo>
                  <a:lnTo>
                    <a:pt x="1152" y="1043"/>
                  </a:lnTo>
                  <a:lnTo>
                    <a:pt x="1168" y="1036"/>
                  </a:lnTo>
                  <a:lnTo>
                    <a:pt x="1188" y="1026"/>
                  </a:lnTo>
                  <a:lnTo>
                    <a:pt x="1220" y="1010"/>
                  </a:lnTo>
                  <a:lnTo>
                    <a:pt x="1249" y="989"/>
                  </a:lnTo>
                  <a:lnTo>
                    <a:pt x="1273" y="965"/>
                  </a:lnTo>
                  <a:lnTo>
                    <a:pt x="1293" y="937"/>
                  </a:lnTo>
                  <a:lnTo>
                    <a:pt x="1311" y="908"/>
                  </a:lnTo>
                  <a:lnTo>
                    <a:pt x="1323" y="877"/>
                  </a:lnTo>
                  <a:lnTo>
                    <a:pt x="1330" y="843"/>
                  </a:lnTo>
                  <a:lnTo>
                    <a:pt x="1333" y="810"/>
                  </a:lnTo>
                  <a:lnTo>
                    <a:pt x="1332" y="775"/>
                  </a:lnTo>
                  <a:lnTo>
                    <a:pt x="1325" y="741"/>
                  </a:lnTo>
                  <a:lnTo>
                    <a:pt x="1313" y="707"/>
                  </a:lnTo>
                  <a:lnTo>
                    <a:pt x="1296" y="675"/>
                  </a:lnTo>
                  <a:lnTo>
                    <a:pt x="1275" y="647"/>
                  </a:lnTo>
                  <a:lnTo>
                    <a:pt x="1251" y="622"/>
                  </a:lnTo>
                  <a:lnTo>
                    <a:pt x="1224" y="602"/>
                  </a:lnTo>
                  <a:lnTo>
                    <a:pt x="1194" y="585"/>
                  </a:lnTo>
                  <a:lnTo>
                    <a:pt x="1162" y="573"/>
                  </a:lnTo>
                  <a:lnTo>
                    <a:pt x="1130" y="565"/>
                  </a:lnTo>
                  <a:lnTo>
                    <a:pt x="1095" y="561"/>
                  </a:lnTo>
                  <a:lnTo>
                    <a:pt x="1061" y="563"/>
                  </a:lnTo>
                  <a:lnTo>
                    <a:pt x="1026" y="571"/>
                  </a:lnTo>
                  <a:lnTo>
                    <a:pt x="993" y="583"/>
                  </a:lnTo>
                  <a:lnTo>
                    <a:pt x="642" y="736"/>
                  </a:lnTo>
                  <a:lnTo>
                    <a:pt x="251" y="609"/>
                  </a:lnTo>
                  <a:lnTo>
                    <a:pt x="648" y="863"/>
                  </a:lnTo>
                  <a:lnTo>
                    <a:pt x="1041" y="691"/>
                  </a:lnTo>
                  <a:lnTo>
                    <a:pt x="1063" y="684"/>
                  </a:lnTo>
                  <a:lnTo>
                    <a:pt x="1086" y="681"/>
                  </a:lnTo>
                  <a:lnTo>
                    <a:pt x="1109" y="682"/>
                  </a:lnTo>
                  <a:lnTo>
                    <a:pt x="1130" y="687"/>
                  </a:lnTo>
                  <a:lnTo>
                    <a:pt x="1151" y="696"/>
                  </a:lnTo>
                  <a:lnTo>
                    <a:pt x="1170" y="709"/>
                  </a:lnTo>
                  <a:lnTo>
                    <a:pt x="1186" y="726"/>
                  </a:lnTo>
                  <a:lnTo>
                    <a:pt x="1199" y="745"/>
                  </a:lnTo>
                  <a:lnTo>
                    <a:pt x="1208" y="767"/>
                  </a:lnTo>
                  <a:lnTo>
                    <a:pt x="1213" y="789"/>
                  </a:lnTo>
                  <a:lnTo>
                    <a:pt x="1214" y="812"/>
                  </a:lnTo>
                  <a:lnTo>
                    <a:pt x="1211" y="834"/>
                  </a:lnTo>
                  <a:lnTo>
                    <a:pt x="1204" y="855"/>
                  </a:lnTo>
                  <a:lnTo>
                    <a:pt x="1193" y="874"/>
                  </a:lnTo>
                  <a:lnTo>
                    <a:pt x="1179" y="892"/>
                  </a:lnTo>
                  <a:lnTo>
                    <a:pt x="1160" y="907"/>
                  </a:lnTo>
                  <a:lnTo>
                    <a:pt x="1140" y="918"/>
                  </a:lnTo>
                  <a:lnTo>
                    <a:pt x="686" y="1117"/>
                  </a:lnTo>
                  <a:lnTo>
                    <a:pt x="663" y="1124"/>
                  </a:lnTo>
                  <a:lnTo>
                    <a:pt x="640" y="1127"/>
                  </a:lnTo>
                  <a:lnTo>
                    <a:pt x="615" y="1125"/>
                  </a:lnTo>
                  <a:lnTo>
                    <a:pt x="592" y="1119"/>
                  </a:lnTo>
                  <a:lnTo>
                    <a:pt x="570" y="1108"/>
                  </a:lnTo>
                  <a:lnTo>
                    <a:pt x="570" y="1108"/>
                  </a:lnTo>
                  <a:lnTo>
                    <a:pt x="131" y="826"/>
                  </a:lnTo>
                  <a:lnTo>
                    <a:pt x="384" y="1087"/>
                  </a:lnTo>
                  <a:lnTo>
                    <a:pt x="153" y="1085"/>
                  </a:lnTo>
                  <a:lnTo>
                    <a:pt x="122" y="1082"/>
                  </a:lnTo>
                  <a:lnTo>
                    <a:pt x="93" y="1073"/>
                  </a:lnTo>
                  <a:lnTo>
                    <a:pt x="67" y="1059"/>
                  </a:lnTo>
                  <a:lnTo>
                    <a:pt x="45" y="1040"/>
                  </a:lnTo>
                  <a:lnTo>
                    <a:pt x="26" y="1017"/>
                  </a:lnTo>
                  <a:lnTo>
                    <a:pt x="12" y="991"/>
                  </a:lnTo>
                  <a:lnTo>
                    <a:pt x="3" y="962"/>
                  </a:lnTo>
                  <a:lnTo>
                    <a:pt x="0" y="930"/>
                  </a:lnTo>
                  <a:lnTo>
                    <a:pt x="3" y="618"/>
                  </a:lnTo>
                  <a:lnTo>
                    <a:pt x="6" y="587"/>
                  </a:lnTo>
                  <a:lnTo>
                    <a:pt x="15" y="558"/>
                  </a:lnTo>
                  <a:lnTo>
                    <a:pt x="30" y="533"/>
                  </a:lnTo>
                  <a:lnTo>
                    <a:pt x="48" y="510"/>
                  </a:lnTo>
                  <a:lnTo>
                    <a:pt x="71" y="491"/>
                  </a:lnTo>
                  <a:lnTo>
                    <a:pt x="98" y="477"/>
                  </a:lnTo>
                  <a:lnTo>
                    <a:pt x="126" y="468"/>
                  </a:lnTo>
                  <a:lnTo>
                    <a:pt x="156" y="465"/>
                  </a:lnTo>
                  <a:lnTo>
                    <a:pt x="160" y="465"/>
                  </a:lnTo>
                  <a:lnTo>
                    <a:pt x="172" y="466"/>
                  </a:lnTo>
                  <a:lnTo>
                    <a:pt x="189" y="466"/>
                  </a:lnTo>
                  <a:lnTo>
                    <a:pt x="212" y="467"/>
                  </a:lnTo>
                  <a:lnTo>
                    <a:pt x="241" y="468"/>
                  </a:lnTo>
                  <a:lnTo>
                    <a:pt x="274" y="469"/>
                  </a:lnTo>
                  <a:lnTo>
                    <a:pt x="312" y="471"/>
                  </a:lnTo>
                  <a:lnTo>
                    <a:pt x="353" y="472"/>
                  </a:lnTo>
                  <a:lnTo>
                    <a:pt x="398" y="474"/>
                  </a:lnTo>
                  <a:lnTo>
                    <a:pt x="446" y="476"/>
                  </a:lnTo>
                  <a:lnTo>
                    <a:pt x="495" y="477"/>
                  </a:lnTo>
                  <a:lnTo>
                    <a:pt x="547" y="479"/>
                  </a:lnTo>
                  <a:lnTo>
                    <a:pt x="600" y="481"/>
                  </a:lnTo>
                  <a:lnTo>
                    <a:pt x="654" y="483"/>
                  </a:lnTo>
                  <a:lnTo>
                    <a:pt x="708" y="485"/>
                  </a:lnTo>
                  <a:lnTo>
                    <a:pt x="761" y="487"/>
                  </a:lnTo>
                  <a:lnTo>
                    <a:pt x="814" y="489"/>
                  </a:lnTo>
                  <a:lnTo>
                    <a:pt x="866" y="491"/>
                  </a:lnTo>
                  <a:lnTo>
                    <a:pt x="916" y="494"/>
                  </a:lnTo>
                  <a:lnTo>
                    <a:pt x="963" y="495"/>
                  </a:lnTo>
                  <a:lnTo>
                    <a:pt x="1009" y="497"/>
                  </a:lnTo>
                  <a:lnTo>
                    <a:pt x="1050" y="499"/>
                  </a:lnTo>
                  <a:lnTo>
                    <a:pt x="1088" y="500"/>
                  </a:lnTo>
                  <a:lnTo>
                    <a:pt x="1121" y="501"/>
                  </a:lnTo>
                  <a:lnTo>
                    <a:pt x="1149" y="502"/>
                  </a:lnTo>
                  <a:lnTo>
                    <a:pt x="1173" y="503"/>
                  </a:lnTo>
                  <a:lnTo>
                    <a:pt x="1190" y="504"/>
                  </a:lnTo>
                  <a:lnTo>
                    <a:pt x="1201" y="504"/>
                  </a:lnTo>
                  <a:lnTo>
                    <a:pt x="1205" y="504"/>
                  </a:lnTo>
                  <a:lnTo>
                    <a:pt x="1211" y="488"/>
                  </a:lnTo>
                  <a:lnTo>
                    <a:pt x="1218" y="469"/>
                  </a:lnTo>
                  <a:lnTo>
                    <a:pt x="1227" y="445"/>
                  </a:lnTo>
                  <a:lnTo>
                    <a:pt x="1238" y="419"/>
                  </a:lnTo>
                  <a:lnTo>
                    <a:pt x="1249" y="389"/>
                  </a:lnTo>
                  <a:lnTo>
                    <a:pt x="1260" y="359"/>
                  </a:lnTo>
                  <a:lnTo>
                    <a:pt x="1272" y="326"/>
                  </a:lnTo>
                  <a:lnTo>
                    <a:pt x="1284" y="294"/>
                  </a:lnTo>
                  <a:lnTo>
                    <a:pt x="1296" y="261"/>
                  </a:lnTo>
                  <a:lnTo>
                    <a:pt x="1308" y="231"/>
                  </a:lnTo>
                  <a:lnTo>
                    <a:pt x="1319" y="201"/>
                  </a:lnTo>
                  <a:lnTo>
                    <a:pt x="1329" y="174"/>
                  </a:lnTo>
                  <a:lnTo>
                    <a:pt x="1338" y="150"/>
                  </a:lnTo>
                  <a:lnTo>
                    <a:pt x="1346" y="129"/>
                  </a:lnTo>
                  <a:lnTo>
                    <a:pt x="1352" y="113"/>
                  </a:lnTo>
                  <a:lnTo>
                    <a:pt x="1356" y="101"/>
                  </a:lnTo>
                  <a:lnTo>
                    <a:pt x="1369" y="76"/>
                  </a:lnTo>
                  <a:lnTo>
                    <a:pt x="1385" y="54"/>
                  </a:lnTo>
                  <a:lnTo>
                    <a:pt x="1404" y="35"/>
                  </a:lnTo>
                  <a:lnTo>
                    <a:pt x="1426" y="19"/>
                  </a:lnTo>
                  <a:lnTo>
                    <a:pt x="1452" y="8"/>
                  </a:lnTo>
                  <a:lnTo>
                    <a:pt x="1479" y="1"/>
                  </a:lnTo>
                  <a:lnTo>
                    <a:pt x="15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122"/>
            <p:cNvSpPr>
              <a:spLocks/>
            </p:cNvSpPr>
            <p:nvPr/>
          </p:nvSpPr>
          <p:spPr bwMode="auto">
            <a:xfrm>
              <a:off x="2592388" y="2924175"/>
              <a:ext cx="93663" cy="92075"/>
            </a:xfrm>
            <a:custGeom>
              <a:avLst/>
              <a:gdLst>
                <a:gd name="T0" fmla="*/ 293 w 582"/>
                <a:gd name="T1" fmla="*/ 0 h 581"/>
                <a:gd name="T2" fmla="*/ 336 w 582"/>
                <a:gd name="T3" fmla="*/ 3 h 581"/>
                <a:gd name="T4" fmla="*/ 377 w 582"/>
                <a:gd name="T5" fmla="*/ 13 h 581"/>
                <a:gd name="T6" fmla="*/ 416 w 582"/>
                <a:gd name="T7" fmla="*/ 28 h 581"/>
                <a:gd name="T8" fmla="*/ 452 w 582"/>
                <a:gd name="T9" fmla="*/ 47 h 581"/>
                <a:gd name="T10" fmla="*/ 484 w 582"/>
                <a:gd name="T11" fmla="*/ 72 h 581"/>
                <a:gd name="T12" fmla="*/ 512 w 582"/>
                <a:gd name="T13" fmla="*/ 101 h 581"/>
                <a:gd name="T14" fmla="*/ 536 w 582"/>
                <a:gd name="T15" fmla="*/ 134 h 581"/>
                <a:gd name="T16" fmla="*/ 557 w 582"/>
                <a:gd name="T17" fmla="*/ 170 h 581"/>
                <a:gd name="T18" fmla="*/ 571 w 582"/>
                <a:gd name="T19" fmla="*/ 208 h 581"/>
                <a:gd name="T20" fmla="*/ 580 w 582"/>
                <a:gd name="T21" fmla="*/ 249 h 581"/>
                <a:gd name="T22" fmla="*/ 582 w 582"/>
                <a:gd name="T23" fmla="*/ 292 h 581"/>
                <a:gd name="T24" fmla="*/ 579 w 582"/>
                <a:gd name="T25" fmla="*/ 335 h 581"/>
                <a:gd name="T26" fmla="*/ 570 w 582"/>
                <a:gd name="T27" fmla="*/ 375 h 581"/>
                <a:gd name="T28" fmla="*/ 555 w 582"/>
                <a:gd name="T29" fmla="*/ 414 h 581"/>
                <a:gd name="T30" fmla="*/ 534 w 582"/>
                <a:gd name="T31" fmla="*/ 449 h 581"/>
                <a:gd name="T32" fmla="*/ 510 w 582"/>
                <a:gd name="T33" fmla="*/ 482 h 581"/>
                <a:gd name="T34" fmla="*/ 482 w 582"/>
                <a:gd name="T35" fmla="*/ 510 h 581"/>
                <a:gd name="T36" fmla="*/ 448 w 582"/>
                <a:gd name="T37" fmla="*/ 535 h 581"/>
                <a:gd name="T38" fmla="*/ 413 w 582"/>
                <a:gd name="T39" fmla="*/ 555 h 581"/>
                <a:gd name="T40" fmla="*/ 374 w 582"/>
                <a:gd name="T41" fmla="*/ 569 h 581"/>
                <a:gd name="T42" fmla="*/ 332 w 582"/>
                <a:gd name="T43" fmla="*/ 578 h 581"/>
                <a:gd name="T44" fmla="*/ 290 w 582"/>
                <a:gd name="T45" fmla="*/ 581 h 581"/>
                <a:gd name="T46" fmla="*/ 246 w 582"/>
                <a:gd name="T47" fmla="*/ 577 h 581"/>
                <a:gd name="T48" fmla="*/ 205 w 582"/>
                <a:gd name="T49" fmla="*/ 568 h 581"/>
                <a:gd name="T50" fmla="*/ 167 w 582"/>
                <a:gd name="T51" fmla="*/ 553 h 581"/>
                <a:gd name="T52" fmla="*/ 131 w 582"/>
                <a:gd name="T53" fmla="*/ 532 h 581"/>
                <a:gd name="T54" fmla="*/ 99 w 582"/>
                <a:gd name="T55" fmla="*/ 508 h 581"/>
                <a:gd name="T56" fmla="*/ 70 w 582"/>
                <a:gd name="T57" fmla="*/ 480 h 581"/>
                <a:gd name="T58" fmla="*/ 46 w 582"/>
                <a:gd name="T59" fmla="*/ 447 h 581"/>
                <a:gd name="T60" fmla="*/ 27 w 582"/>
                <a:gd name="T61" fmla="*/ 411 h 581"/>
                <a:gd name="T62" fmla="*/ 12 w 582"/>
                <a:gd name="T63" fmla="*/ 372 h 581"/>
                <a:gd name="T64" fmla="*/ 3 w 582"/>
                <a:gd name="T65" fmla="*/ 331 h 581"/>
                <a:gd name="T66" fmla="*/ 0 w 582"/>
                <a:gd name="T67" fmla="*/ 288 h 581"/>
                <a:gd name="T68" fmla="*/ 3 w 582"/>
                <a:gd name="T69" fmla="*/ 246 h 581"/>
                <a:gd name="T70" fmla="*/ 14 w 582"/>
                <a:gd name="T71" fmla="*/ 204 h 581"/>
                <a:gd name="T72" fmla="*/ 28 w 582"/>
                <a:gd name="T73" fmla="*/ 166 h 581"/>
                <a:gd name="T74" fmla="*/ 48 w 582"/>
                <a:gd name="T75" fmla="*/ 130 h 581"/>
                <a:gd name="T76" fmla="*/ 72 w 582"/>
                <a:gd name="T77" fmla="*/ 98 h 581"/>
                <a:gd name="T78" fmla="*/ 102 w 582"/>
                <a:gd name="T79" fmla="*/ 69 h 581"/>
                <a:gd name="T80" fmla="*/ 134 w 582"/>
                <a:gd name="T81" fmla="*/ 45 h 581"/>
                <a:gd name="T82" fmla="*/ 170 w 582"/>
                <a:gd name="T83" fmla="*/ 26 h 581"/>
                <a:gd name="T84" fmla="*/ 209 w 582"/>
                <a:gd name="T85" fmla="*/ 12 h 581"/>
                <a:gd name="T86" fmla="*/ 250 w 582"/>
                <a:gd name="T87" fmla="*/ 3 h 581"/>
                <a:gd name="T88" fmla="*/ 293 w 582"/>
                <a:gd name="T89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2" h="581">
                  <a:moveTo>
                    <a:pt x="293" y="0"/>
                  </a:moveTo>
                  <a:lnTo>
                    <a:pt x="336" y="3"/>
                  </a:lnTo>
                  <a:lnTo>
                    <a:pt x="377" y="13"/>
                  </a:lnTo>
                  <a:lnTo>
                    <a:pt x="416" y="28"/>
                  </a:lnTo>
                  <a:lnTo>
                    <a:pt x="452" y="47"/>
                  </a:lnTo>
                  <a:lnTo>
                    <a:pt x="484" y="72"/>
                  </a:lnTo>
                  <a:lnTo>
                    <a:pt x="512" y="101"/>
                  </a:lnTo>
                  <a:lnTo>
                    <a:pt x="536" y="134"/>
                  </a:lnTo>
                  <a:lnTo>
                    <a:pt x="557" y="170"/>
                  </a:lnTo>
                  <a:lnTo>
                    <a:pt x="571" y="208"/>
                  </a:lnTo>
                  <a:lnTo>
                    <a:pt x="580" y="249"/>
                  </a:lnTo>
                  <a:lnTo>
                    <a:pt x="582" y="292"/>
                  </a:lnTo>
                  <a:lnTo>
                    <a:pt x="579" y="335"/>
                  </a:lnTo>
                  <a:lnTo>
                    <a:pt x="570" y="375"/>
                  </a:lnTo>
                  <a:lnTo>
                    <a:pt x="555" y="414"/>
                  </a:lnTo>
                  <a:lnTo>
                    <a:pt x="534" y="449"/>
                  </a:lnTo>
                  <a:lnTo>
                    <a:pt x="510" y="482"/>
                  </a:lnTo>
                  <a:lnTo>
                    <a:pt x="482" y="510"/>
                  </a:lnTo>
                  <a:lnTo>
                    <a:pt x="448" y="535"/>
                  </a:lnTo>
                  <a:lnTo>
                    <a:pt x="413" y="555"/>
                  </a:lnTo>
                  <a:lnTo>
                    <a:pt x="374" y="569"/>
                  </a:lnTo>
                  <a:lnTo>
                    <a:pt x="332" y="578"/>
                  </a:lnTo>
                  <a:lnTo>
                    <a:pt x="290" y="581"/>
                  </a:lnTo>
                  <a:lnTo>
                    <a:pt x="246" y="577"/>
                  </a:lnTo>
                  <a:lnTo>
                    <a:pt x="205" y="568"/>
                  </a:lnTo>
                  <a:lnTo>
                    <a:pt x="167" y="553"/>
                  </a:lnTo>
                  <a:lnTo>
                    <a:pt x="131" y="532"/>
                  </a:lnTo>
                  <a:lnTo>
                    <a:pt x="99" y="508"/>
                  </a:lnTo>
                  <a:lnTo>
                    <a:pt x="70" y="480"/>
                  </a:lnTo>
                  <a:lnTo>
                    <a:pt x="46" y="447"/>
                  </a:lnTo>
                  <a:lnTo>
                    <a:pt x="27" y="411"/>
                  </a:lnTo>
                  <a:lnTo>
                    <a:pt x="12" y="372"/>
                  </a:lnTo>
                  <a:lnTo>
                    <a:pt x="3" y="331"/>
                  </a:lnTo>
                  <a:lnTo>
                    <a:pt x="0" y="288"/>
                  </a:lnTo>
                  <a:lnTo>
                    <a:pt x="3" y="246"/>
                  </a:lnTo>
                  <a:lnTo>
                    <a:pt x="14" y="204"/>
                  </a:lnTo>
                  <a:lnTo>
                    <a:pt x="28" y="166"/>
                  </a:lnTo>
                  <a:lnTo>
                    <a:pt x="48" y="130"/>
                  </a:lnTo>
                  <a:lnTo>
                    <a:pt x="72" y="98"/>
                  </a:lnTo>
                  <a:lnTo>
                    <a:pt x="102" y="69"/>
                  </a:lnTo>
                  <a:lnTo>
                    <a:pt x="134" y="45"/>
                  </a:lnTo>
                  <a:lnTo>
                    <a:pt x="170" y="26"/>
                  </a:lnTo>
                  <a:lnTo>
                    <a:pt x="209" y="12"/>
                  </a:lnTo>
                  <a:lnTo>
                    <a:pt x="250" y="3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23"/>
            <p:cNvSpPr>
              <a:spLocks/>
            </p:cNvSpPr>
            <p:nvPr/>
          </p:nvSpPr>
          <p:spPr bwMode="auto">
            <a:xfrm>
              <a:off x="2546350" y="3043238"/>
              <a:ext cx="530225" cy="42863"/>
            </a:xfrm>
            <a:custGeom>
              <a:avLst/>
              <a:gdLst>
                <a:gd name="T0" fmla="*/ 134 w 3345"/>
                <a:gd name="T1" fmla="*/ 0 h 269"/>
                <a:gd name="T2" fmla="*/ 3210 w 3345"/>
                <a:gd name="T3" fmla="*/ 0 h 269"/>
                <a:gd name="T4" fmla="*/ 3237 w 3345"/>
                <a:gd name="T5" fmla="*/ 3 h 269"/>
                <a:gd name="T6" fmla="*/ 3263 w 3345"/>
                <a:gd name="T7" fmla="*/ 12 h 269"/>
                <a:gd name="T8" fmla="*/ 3285 w 3345"/>
                <a:gd name="T9" fmla="*/ 24 h 269"/>
                <a:gd name="T10" fmla="*/ 3305 w 3345"/>
                <a:gd name="T11" fmla="*/ 40 h 269"/>
                <a:gd name="T12" fmla="*/ 3322 w 3345"/>
                <a:gd name="T13" fmla="*/ 60 h 269"/>
                <a:gd name="T14" fmla="*/ 3334 w 3345"/>
                <a:gd name="T15" fmla="*/ 82 h 269"/>
                <a:gd name="T16" fmla="*/ 3342 w 3345"/>
                <a:gd name="T17" fmla="*/ 108 h 269"/>
                <a:gd name="T18" fmla="*/ 3345 w 3345"/>
                <a:gd name="T19" fmla="*/ 135 h 269"/>
                <a:gd name="T20" fmla="*/ 3342 w 3345"/>
                <a:gd name="T21" fmla="*/ 162 h 269"/>
                <a:gd name="T22" fmla="*/ 3334 w 3345"/>
                <a:gd name="T23" fmla="*/ 187 h 269"/>
                <a:gd name="T24" fmla="*/ 3322 w 3345"/>
                <a:gd name="T25" fmla="*/ 210 h 269"/>
                <a:gd name="T26" fmla="*/ 3305 w 3345"/>
                <a:gd name="T27" fmla="*/ 230 h 269"/>
                <a:gd name="T28" fmla="*/ 3285 w 3345"/>
                <a:gd name="T29" fmla="*/ 247 h 269"/>
                <a:gd name="T30" fmla="*/ 3263 w 3345"/>
                <a:gd name="T31" fmla="*/ 259 h 269"/>
                <a:gd name="T32" fmla="*/ 3237 w 3345"/>
                <a:gd name="T33" fmla="*/ 267 h 269"/>
                <a:gd name="T34" fmla="*/ 3210 w 3345"/>
                <a:gd name="T35" fmla="*/ 269 h 269"/>
                <a:gd name="T36" fmla="*/ 134 w 3345"/>
                <a:gd name="T37" fmla="*/ 269 h 269"/>
                <a:gd name="T38" fmla="*/ 108 w 3345"/>
                <a:gd name="T39" fmla="*/ 267 h 269"/>
                <a:gd name="T40" fmla="*/ 82 w 3345"/>
                <a:gd name="T41" fmla="*/ 259 h 269"/>
                <a:gd name="T42" fmla="*/ 59 w 3345"/>
                <a:gd name="T43" fmla="*/ 247 h 269"/>
                <a:gd name="T44" fmla="*/ 40 w 3345"/>
                <a:gd name="T45" fmla="*/ 230 h 269"/>
                <a:gd name="T46" fmla="*/ 23 w 3345"/>
                <a:gd name="T47" fmla="*/ 210 h 269"/>
                <a:gd name="T48" fmla="*/ 10 w 3345"/>
                <a:gd name="T49" fmla="*/ 187 h 269"/>
                <a:gd name="T50" fmla="*/ 3 w 3345"/>
                <a:gd name="T51" fmla="*/ 162 h 269"/>
                <a:gd name="T52" fmla="*/ 0 w 3345"/>
                <a:gd name="T53" fmla="*/ 135 h 269"/>
                <a:gd name="T54" fmla="*/ 3 w 3345"/>
                <a:gd name="T55" fmla="*/ 108 h 269"/>
                <a:gd name="T56" fmla="*/ 10 w 3345"/>
                <a:gd name="T57" fmla="*/ 82 h 269"/>
                <a:gd name="T58" fmla="*/ 23 w 3345"/>
                <a:gd name="T59" fmla="*/ 60 h 269"/>
                <a:gd name="T60" fmla="*/ 40 w 3345"/>
                <a:gd name="T61" fmla="*/ 40 h 269"/>
                <a:gd name="T62" fmla="*/ 59 w 3345"/>
                <a:gd name="T63" fmla="*/ 24 h 269"/>
                <a:gd name="T64" fmla="*/ 82 w 3345"/>
                <a:gd name="T65" fmla="*/ 12 h 269"/>
                <a:gd name="T66" fmla="*/ 108 w 3345"/>
                <a:gd name="T67" fmla="*/ 3 h 269"/>
                <a:gd name="T68" fmla="*/ 134 w 3345"/>
                <a:gd name="T6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45" h="269">
                  <a:moveTo>
                    <a:pt x="134" y="0"/>
                  </a:moveTo>
                  <a:lnTo>
                    <a:pt x="3210" y="0"/>
                  </a:lnTo>
                  <a:lnTo>
                    <a:pt x="3237" y="3"/>
                  </a:lnTo>
                  <a:lnTo>
                    <a:pt x="3263" y="12"/>
                  </a:lnTo>
                  <a:lnTo>
                    <a:pt x="3285" y="24"/>
                  </a:lnTo>
                  <a:lnTo>
                    <a:pt x="3305" y="40"/>
                  </a:lnTo>
                  <a:lnTo>
                    <a:pt x="3322" y="60"/>
                  </a:lnTo>
                  <a:lnTo>
                    <a:pt x="3334" y="82"/>
                  </a:lnTo>
                  <a:lnTo>
                    <a:pt x="3342" y="108"/>
                  </a:lnTo>
                  <a:lnTo>
                    <a:pt x="3345" y="135"/>
                  </a:lnTo>
                  <a:lnTo>
                    <a:pt x="3342" y="162"/>
                  </a:lnTo>
                  <a:lnTo>
                    <a:pt x="3334" y="187"/>
                  </a:lnTo>
                  <a:lnTo>
                    <a:pt x="3322" y="210"/>
                  </a:lnTo>
                  <a:lnTo>
                    <a:pt x="3305" y="230"/>
                  </a:lnTo>
                  <a:lnTo>
                    <a:pt x="3285" y="247"/>
                  </a:lnTo>
                  <a:lnTo>
                    <a:pt x="3263" y="259"/>
                  </a:lnTo>
                  <a:lnTo>
                    <a:pt x="3237" y="267"/>
                  </a:lnTo>
                  <a:lnTo>
                    <a:pt x="3210" y="269"/>
                  </a:lnTo>
                  <a:lnTo>
                    <a:pt x="134" y="269"/>
                  </a:lnTo>
                  <a:lnTo>
                    <a:pt x="108" y="267"/>
                  </a:lnTo>
                  <a:lnTo>
                    <a:pt x="82" y="259"/>
                  </a:lnTo>
                  <a:lnTo>
                    <a:pt x="59" y="247"/>
                  </a:lnTo>
                  <a:lnTo>
                    <a:pt x="40" y="230"/>
                  </a:lnTo>
                  <a:lnTo>
                    <a:pt x="23" y="210"/>
                  </a:lnTo>
                  <a:lnTo>
                    <a:pt x="10" y="187"/>
                  </a:lnTo>
                  <a:lnTo>
                    <a:pt x="3" y="162"/>
                  </a:lnTo>
                  <a:lnTo>
                    <a:pt x="0" y="135"/>
                  </a:lnTo>
                  <a:lnTo>
                    <a:pt x="3" y="108"/>
                  </a:lnTo>
                  <a:lnTo>
                    <a:pt x="10" y="82"/>
                  </a:lnTo>
                  <a:lnTo>
                    <a:pt x="23" y="60"/>
                  </a:lnTo>
                  <a:lnTo>
                    <a:pt x="40" y="40"/>
                  </a:lnTo>
                  <a:lnTo>
                    <a:pt x="59" y="24"/>
                  </a:lnTo>
                  <a:lnTo>
                    <a:pt x="82" y="12"/>
                  </a:lnTo>
                  <a:lnTo>
                    <a:pt x="108" y="3"/>
                  </a:lnTo>
                  <a:lnTo>
                    <a:pt x="1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78" name="Group 176"/>
          <p:cNvGrpSpPr/>
          <p:nvPr/>
        </p:nvGrpSpPr>
        <p:grpSpPr>
          <a:xfrm>
            <a:off x="6230473" y="4809216"/>
            <a:ext cx="661440" cy="431800"/>
            <a:chOff x="3484563" y="2790825"/>
            <a:chExt cx="534988" cy="349251"/>
          </a:xfrm>
          <a:solidFill>
            <a:srgbClr val="000000"/>
          </a:solidFill>
        </p:grpSpPr>
        <p:sp>
          <p:nvSpPr>
            <p:cNvPr id="979" name="Freeform 128"/>
            <p:cNvSpPr>
              <a:spLocks/>
            </p:cNvSpPr>
            <p:nvPr/>
          </p:nvSpPr>
          <p:spPr bwMode="auto">
            <a:xfrm>
              <a:off x="3538538" y="2790825"/>
              <a:ext cx="57150" cy="57150"/>
            </a:xfrm>
            <a:custGeom>
              <a:avLst/>
              <a:gdLst>
                <a:gd name="T0" fmla="*/ 178 w 358"/>
                <a:gd name="T1" fmla="*/ 0 h 359"/>
                <a:gd name="T2" fmla="*/ 211 w 358"/>
                <a:gd name="T3" fmla="*/ 3 h 359"/>
                <a:gd name="T4" fmla="*/ 241 w 358"/>
                <a:gd name="T5" fmla="*/ 11 h 359"/>
                <a:gd name="T6" fmla="*/ 268 w 358"/>
                <a:gd name="T7" fmla="*/ 25 h 359"/>
                <a:gd name="T8" fmla="*/ 294 w 358"/>
                <a:gd name="T9" fmla="*/ 42 h 359"/>
                <a:gd name="T10" fmla="*/ 316 w 358"/>
                <a:gd name="T11" fmla="*/ 64 h 359"/>
                <a:gd name="T12" fmla="*/ 333 w 358"/>
                <a:gd name="T13" fmla="*/ 89 h 359"/>
                <a:gd name="T14" fmla="*/ 346 w 358"/>
                <a:gd name="T15" fmla="*/ 117 h 359"/>
                <a:gd name="T16" fmla="*/ 355 w 358"/>
                <a:gd name="T17" fmla="*/ 147 h 359"/>
                <a:gd name="T18" fmla="*/ 358 w 358"/>
                <a:gd name="T19" fmla="*/ 180 h 359"/>
                <a:gd name="T20" fmla="*/ 355 w 358"/>
                <a:gd name="T21" fmla="*/ 212 h 359"/>
                <a:gd name="T22" fmla="*/ 346 w 358"/>
                <a:gd name="T23" fmla="*/ 243 h 359"/>
                <a:gd name="T24" fmla="*/ 333 w 358"/>
                <a:gd name="T25" fmla="*/ 270 h 359"/>
                <a:gd name="T26" fmla="*/ 316 w 358"/>
                <a:gd name="T27" fmla="*/ 295 h 359"/>
                <a:gd name="T28" fmla="*/ 294 w 358"/>
                <a:gd name="T29" fmla="*/ 317 h 359"/>
                <a:gd name="T30" fmla="*/ 268 w 358"/>
                <a:gd name="T31" fmla="*/ 334 h 359"/>
                <a:gd name="T32" fmla="*/ 241 w 358"/>
                <a:gd name="T33" fmla="*/ 348 h 359"/>
                <a:gd name="T34" fmla="*/ 211 w 358"/>
                <a:gd name="T35" fmla="*/ 356 h 359"/>
                <a:gd name="T36" fmla="*/ 178 w 358"/>
                <a:gd name="T37" fmla="*/ 359 h 359"/>
                <a:gd name="T38" fmla="*/ 147 w 358"/>
                <a:gd name="T39" fmla="*/ 356 h 359"/>
                <a:gd name="T40" fmla="*/ 116 w 358"/>
                <a:gd name="T41" fmla="*/ 348 h 359"/>
                <a:gd name="T42" fmla="*/ 88 w 358"/>
                <a:gd name="T43" fmla="*/ 334 h 359"/>
                <a:gd name="T44" fmla="*/ 64 w 358"/>
                <a:gd name="T45" fmla="*/ 317 h 359"/>
                <a:gd name="T46" fmla="*/ 42 w 358"/>
                <a:gd name="T47" fmla="*/ 295 h 359"/>
                <a:gd name="T48" fmla="*/ 25 w 358"/>
                <a:gd name="T49" fmla="*/ 270 h 359"/>
                <a:gd name="T50" fmla="*/ 11 w 358"/>
                <a:gd name="T51" fmla="*/ 243 h 359"/>
                <a:gd name="T52" fmla="*/ 3 w 358"/>
                <a:gd name="T53" fmla="*/ 212 h 359"/>
                <a:gd name="T54" fmla="*/ 0 w 358"/>
                <a:gd name="T55" fmla="*/ 180 h 359"/>
                <a:gd name="T56" fmla="*/ 3 w 358"/>
                <a:gd name="T57" fmla="*/ 147 h 359"/>
                <a:gd name="T58" fmla="*/ 11 w 358"/>
                <a:gd name="T59" fmla="*/ 117 h 359"/>
                <a:gd name="T60" fmla="*/ 25 w 358"/>
                <a:gd name="T61" fmla="*/ 89 h 359"/>
                <a:gd name="T62" fmla="*/ 42 w 358"/>
                <a:gd name="T63" fmla="*/ 64 h 359"/>
                <a:gd name="T64" fmla="*/ 64 w 358"/>
                <a:gd name="T65" fmla="*/ 42 h 359"/>
                <a:gd name="T66" fmla="*/ 88 w 358"/>
                <a:gd name="T67" fmla="*/ 25 h 359"/>
                <a:gd name="T68" fmla="*/ 116 w 358"/>
                <a:gd name="T69" fmla="*/ 11 h 359"/>
                <a:gd name="T70" fmla="*/ 147 w 358"/>
                <a:gd name="T71" fmla="*/ 3 h 359"/>
                <a:gd name="T72" fmla="*/ 178 w 358"/>
                <a:gd name="T73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" h="359">
                  <a:moveTo>
                    <a:pt x="178" y="0"/>
                  </a:moveTo>
                  <a:lnTo>
                    <a:pt x="211" y="3"/>
                  </a:lnTo>
                  <a:lnTo>
                    <a:pt x="241" y="11"/>
                  </a:lnTo>
                  <a:lnTo>
                    <a:pt x="268" y="25"/>
                  </a:lnTo>
                  <a:lnTo>
                    <a:pt x="294" y="42"/>
                  </a:lnTo>
                  <a:lnTo>
                    <a:pt x="316" y="64"/>
                  </a:lnTo>
                  <a:lnTo>
                    <a:pt x="333" y="89"/>
                  </a:lnTo>
                  <a:lnTo>
                    <a:pt x="346" y="117"/>
                  </a:lnTo>
                  <a:lnTo>
                    <a:pt x="355" y="147"/>
                  </a:lnTo>
                  <a:lnTo>
                    <a:pt x="358" y="180"/>
                  </a:lnTo>
                  <a:lnTo>
                    <a:pt x="355" y="212"/>
                  </a:lnTo>
                  <a:lnTo>
                    <a:pt x="346" y="243"/>
                  </a:lnTo>
                  <a:lnTo>
                    <a:pt x="333" y="270"/>
                  </a:lnTo>
                  <a:lnTo>
                    <a:pt x="316" y="295"/>
                  </a:lnTo>
                  <a:lnTo>
                    <a:pt x="294" y="317"/>
                  </a:lnTo>
                  <a:lnTo>
                    <a:pt x="268" y="334"/>
                  </a:lnTo>
                  <a:lnTo>
                    <a:pt x="241" y="348"/>
                  </a:lnTo>
                  <a:lnTo>
                    <a:pt x="211" y="356"/>
                  </a:lnTo>
                  <a:lnTo>
                    <a:pt x="178" y="359"/>
                  </a:lnTo>
                  <a:lnTo>
                    <a:pt x="147" y="356"/>
                  </a:lnTo>
                  <a:lnTo>
                    <a:pt x="116" y="348"/>
                  </a:lnTo>
                  <a:lnTo>
                    <a:pt x="88" y="334"/>
                  </a:lnTo>
                  <a:lnTo>
                    <a:pt x="64" y="317"/>
                  </a:lnTo>
                  <a:lnTo>
                    <a:pt x="42" y="295"/>
                  </a:lnTo>
                  <a:lnTo>
                    <a:pt x="25" y="270"/>
                  </a:lnTo>
                  <a:lnTo>
                    <a:pt x="11" y="243"/>
                  </a:lnTo>
                  <a:lnTo>
                    <a:pt x="3" y="212"/>
                  </a:lnTo>
                  <a:lnTo>
                    <a:pt x="0" y="180"/>
                  </a:lnTo>
                  <a:lnTo>
                    <a:pt x="3" y="147"/>
                  </a:lnTo>
                  <a:lnTo>
                    <a:pt x="11" y="117"/>
                  </a:lnTo>
                  <a:lnTo>
                    <a:pt x="25" y="89"/>
                  </a:lnTo>
                  <a:lnTo>
                    <a:pt x="42" y="64"/>
                  </a:lnTo>
                  <a:lnTo>
                    <a:pt x="64" y="42"/>
                  </a:lnTo>
                  <a:lnTo>
                    <a:pt x="88" y="25"/>
                  </a:lnTo>
                  <a:lnTo>
                    <a:pt x="116" y="11"/>
                  </a:lnTo>
                  <a:lnTo>
                    <a:pt x="147" y="3"/>
                  </a:lnTo>
                  <a:lnTo>
                    <a:pt x="1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129"/>
            <p:cNvSpPr>
              <a:spLocks/>
            </p:cNvSpPr>
            <p:nvPr/>
          </p:nvSpPr>
          <p:spPr bwMode="auto">
            <a:xfrm>
              <a:off x="3963988" y="2790825"/>
              <a:ext cx="55563" cy="57150"/>
            </a:xfrm>
            <a:custGeom>
              <a:avLst/>
              <a:gdLst>
                <a:gd name="T0" fmla="*/ 180 w 358"/>
                <a:gd name="T1" fmla="*/ 0 h 359"/>
                <a:gd name="T2" fmla="*/ 211 w 358"/>
                <a:gd name="T3" fmla="*/ 3 h 359"/>
                <a:gd name="T4" fmla="*/ 241 w 358"/>
                <a:gd name="T5" fmla="*/ 11 h 359"/>
                <a:gd name="T6" fmla="*/ 270 w 358"/>
                <a:gd name="T7" fmla="*/ 25 h 359"/>
                <a:gd name="T8" fmla="*/ 294 w 358"/>
                <a:gd name="T9" fmla="*/ 42 h 359"/>
                <a:gd name="T10" fmla="*/ 316 w 358"/>
                <a:gd name="T11" fmla="*/ 64 h 359"/>
                <a:gd name="T12" fmla="*/ 333 w 358"/>
                <a:gd name="T13" fmla="*/ 89 h 359"/>
                <a:gd name="T14" fmla="*/ 347 w 358"/>
                <a:gd name="T15" fmla="*/ 117 h 359"/>
                <a:gd name="T16" fmla="*/ 355 w 358"/>
                <a:gd name="T17" fmla="*/ 147 h 359"/>
                <a:gd name="T18" fmla="*/ 358 w 358"/>
                <a:gd name="T19" fmla="*/ 180 h 359"/>
                <a:gd name="T20" fmla="*/ 355 w 358"/>
                <a:gd name="T21" fmla="*/ 212 h 359"/>
                <a:gd name="T22" fmla="*/ 347 w 358"/>
                <a:gd name="T23" fmla="*/ 243 h 359"/>
                <a:gd name="T24" fmla="*/ 333 w 358"/>
                <a:gd name="T25" fmla="*/ 270 h 359"/>
                <a:gd name="T26" fmla="*/ 316 w 358"/>
                <a:gd name="T27" fmla="*/ 295 h 359"/>
                <a:gd name="T28" fmla="*/ 294 w 358"/>
                <a:gd name="T29" fmla="*/ 317 h 359"/>
                <a:gd name="T30" fmla="*/ 270 w 358"/>
                <a:gd name="T31" fmla="*/ 334 h 359"/>
                <a:gd name="T32" fmla="*/ 241 w 358"/>
                <a:gd name="T33" fmla="*/ 348 h 359"/>
                <a:gd name="T34" fmla="*/ 211 w 358"/>
                <a:gd name="T35" fmla="*/ 356 h 359"/>
                <a:gd name="T36" fmla="*/ 180 w 358"/>
                <a:gd name="T37" fmla="*/ 359 h 359"/>
                <a:gd name="T38" fmla="*/ 147 w 358"/>
                <a:gd name="T39" fmla="*/ 356 h 359"/>
                <a:gd name="T40" fmla="*/ 117 w 358"/>
                <a:gd name="T41" fmla="*/ 348 h 359"/>
                <a:gd name="T42" fmla="*/ 90 w 358"/>
                <a:gd name="T43" fmla="*/ 334 h 359"/>
                <a:gd name="T44" fmla="*/ 64 w 358"/>
                <a:gd name="T45" fmla="*/ 317 h 359"/>
                <a:gd name="T46" fmla="*/ 42 w 358"/>
                <a:gd name="T47" fmla="*/ 295 h 359"/>
                <a:gd name="T48" fmla="*/ 25 w 358"/>
                <a:gd name="T49" fmla="*/ 270 h 359"/>
                <a:gd name="T50" fmla="*/ 12 w 358"/>
                <a:gd name="T51" fmla="*/ 243 h 359"/>
                <a:gd name="T52" fmla="*/ 3 w 358"/>
                <a:gd name="T53" fmla="*/ 212 h 359"/>
                <a:gd name="T54" fmla="*/ 0 w 358"/>
                <a:gd name="T55" fmla="*/ 180 h 359"/>
                <a:gd name="T56" fmla="*/ 3 w 358"/>
                <a:gd name="T57" fmla="*/ 147 h 359"/>
                <a:gd name="T58" fmla="*/ 12 w 358"/>
                <a:gd name="T59" fmla="*/ 117 h 359"/>
                <a:gd name="T60" fmla="*/ 25 w 358"/>
                <a:gd name="T61" fmla="*/ 89 h 359"/>
                <a:gd name="T62" fmla="*/ 42 w 358"/>
                <a:gd name="T63" fmla="*/ 64 h 359"/>
                <a:gd name="T64" fmla="*/ 64 w 358"/>
                <a:gd name="T65" fmla="*/ 42 h 359"/>
                <a:gd name="T66" fmla="*/ 90 w 358"/>
                <a:gd name="T67" fmla="*/ 25 h 359"/>
                <a:gd name="T68" fmla="*/ 117 w 358"/>
                <a:gd name="T69" fmla="*/ 11 h 359"/>
                <a:gd name="T70" fmla="*/ 147 w 358"/>
                <a:gd name="T71" fmla="*/ 3 h 359"/>
                <a:gd name="T72" fmla="*/ 180 w 358"/>
                <a:gd name="T73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" h="359">
                  <a:moveTo>
                    <a:pt x="180" y="0"/>
                  </a:moveTo>
                  <a:lnTo>
                    <a:pt x="211" y="3"/>
                  </a:lnTo>
                  <a:lnTo>
                    <a:pt x="241" y="11"/>
                  </a:lnTo>
                  <a:lnTo>
                    <a:pt x="270" y="25"/>
                  </a:lnTo>
                  <a:lnTo>
                    <a:pt x="294" y="42"/>
                  </a:lnTo>
                  <a:lnTo>
                    <a:pt x="316" y="64"/>
                  </a:lnTo>
                  <a:lnTo>
                    <a:pt x="333" y="89"/>
                  </a:lnTo>
                  <a:lnTo>
                    <a:pt x="347" y="117"/>
                  </a:lnTo>
                  <a:lnTo>
                    <a:pt x="355" y="147"/>
                  </a:lnTo>
                  <a:lnTo>
                    <a:pt x="358" y="180"/>
                  </a:lnTo>
                  <a:lnTo>
                    <a:pt x="355" y="212"/>
                  </a:lnTo>
                  <a:lnTo>
                    <a:pt x="347" y="243"/>
                  </a:lnTo>
                  <a:lnTo>
                    <a:pt x="333" y="270"/>
                  </a:lnTo>
                  <a:lnTo>
                    <a:pt x="316" y="295"/>
                  </a:lnTo>
                  <a:lnTo>
                    <a:pt x="294" y="317"/>
                  </a:lnTo>
                  <a:lnTo>
                    <a:pt x="270" y="334"/>
                  </a:lnTo>
                  <a:lnTo>
                    <a:pt x="241" y="348"/>
                  </a:lnTo>
                  <a:lnTo>
                    <a:pt x="211" y="356"/>
                  </a:lnTo>
                  <a:lnTo>
                    <a:pt x="180" y="359"/>
                  </a:lnTo>
                  <a:lnTo>
                    <a:pt x="147" y="356"/>
                  </a:lnTo>
                  <a:lnTo>
                    <a:pt x="117" y="348"/>
                  </a:lnTo>
                  <a:lnTo>
                    <a:pt x="90" y="334"/>
                  </a:lnTo>
                  <a:lnTo>
                    <a:pt x="64" y="317"/>
                  </a:lnTo>
                  <a:lnTo>
                    <a:pt x="42" y="295"/>
                  </a:lnTo>
                  <a:lnTo>
                    <a:pt x="25" y="270"/>
                  </a:lnTo>
                  <a:lnTo>
                    <a:pt x="12" y="243"/>
                  </a:lnTo>
                  <a:lnTo>
                    <a:pt x="3" y="212"/>
                  </a:lnTo>
                  <a:lnTo>
                    <a:pt x="0" y="180"/>
                  </a:lnTo>
                  <a:lnTo>
                    <a:pt x="3" y="147"/>
                  </a:lnTo>
                  <a:lnTo>
                    <a:pt x="12" y="117"/>
                  </a:lnTo>
                  <a:lnTo>
                    <a:pt x="25" y="89"/>
                  </a:lnTo>
                  <a:lnTo>
                    <a:pt x="42" y="64"/>
                  </a:lnTo>
                  <a:lnTo>
                    <a:pt x="64" y="42"/>
                  </a:lnTo>
                  <a:lnTo>
                    <a:pt x="90" y="25"/>
                  </a:lnTo>
                  <a:lnTo>
                    <a:pt x="117" y="11"/>
                  </a:lnTo>
                  <a:lnTo>
                    <a:pt x="147" y="3"/>
                  </a:lnTo>
                  <a:lnTo>
                    <a:pt x="1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30"/>
            <p:cNvSpPr>
              <a:spLocks/>
            </p:cNvSpPr>
            <p:nvPr/>
          </p:nvSpPr>
          <p:spPr bwMode="auto">
            <a:xfrm>
              <a:off x="3484563" y="2859088"/>
              <a:ext cx="531813" cy="280988"/>
            </a:xfrm>
            <a:custGeom>
              <a:avLst/>
              <a:gdLst>
                <a:gd name="T0" fmla="*/ 547 w 3347"/>
                <a:gd name="T1" fmla="*/ 34 h 1773"/>
                <a:gd name="T2" fmla="*/ 610 w 3347"/>
                <a:gd name="T3" fmla="*/ 109 h 1773"/>
                <a:gd name="T4" fmla="*/ 578 w 3347"/>
                <a:gd name="T5" fmla="*/ 350 h 1773"/>
                <a:gd name="T6" fmla="*/ 844 w 3347"/>
                <a:gd name="T7" fmla="*/ 633 h 1773"/>
                <a:gd name="T8" fmla="*/ 867 w 3347"/>
                <a:gd name="T9" fmla="*/ 698 h 1773"/>
                <a:gd name="T10" fmla="*/ 2566 w 3347"/>
                <a:gd name="T11" fmla="*/ 670 h 1773"/>
                <a:gd name="T12" fmla="*/ 2718 w 3347"/>
                <a:gd name="T13" fmla="*/ 244 h 1773"/>
                <a:gd name="T14" fmla="*/ 2798 w 3347"/>
                <a:gd name="T15" fmla="*/ 120 h 1773"/>
                <a:gd name="T16" fmla="*/ 2844 w 3347"/>
                <a:gd name="T17" fmla="*/ 31 h 1773"/>
                <a:gd name="T18" fmla="*/ 2940 w 3347"/>
                <a:gd name="T19" fmla="*/ 0 h 1773"/>
                <a:gd name="T20" fmla="*/ 3243 w 3347"/>
                <a:gd name="T21" fmla="*/ 48 h 1773"/>
                <a:gd name="T22" fmla="*/ 3291 w 3347"/>
                <a:gd name="T23" fmla="*/ 135 h 1773"/>
                <a:gd name="T24" fmla="*/ 3346 w 3347"/>
                <a:gd name="T25" fmla="*/ 1129 h 1773"/>
                <a:gd name="T26" fmla="*/ 3227 w 3347"/>
                <a:gd name="T27" fmla="*/ 1712 h 1773"/>
                <a:gd name="T28" fmla="*/ 3159 w 3347"/>
                <a:gd name="T29" fmla="*/ 1770 h 1773"/>
                <a:gd name="T30" fmla="*/ 3070 w 3347"/>
                <a:gd name="T31" fmla="*/ 1750 h 1773"/>
                <a:gd name="T32" fmla="*/ 3030 w 3347"/>
                <a:gd name="T33" fmla="*/ 1670 h 1773"/>
                <a:gd name="T34" fmla="*/ 2970 w 3347"/>
                <a:gd name="T35" fmla="*/ 810 h 1773"/>
                <a:gd name="T36" fmla="*/ 2879 w 3347"/>
                <a:gd name="T37" fmla="*/ 1696 h 1773"/>
                <a:gd name="T38" fmla="*/ 2820 w 3347"/>
                <a:gd name="T39" fmla="*/ 1763 h 1773"/>
                <a:gd name="T40" fmla="*/ 2729 w 3347"/>
                <a:gd name="T41" fmla="*/ 1759 h 1773"/>
                <a:gd name="T42" fmla="*/ 2676 w 3347"/>
                <a:gd name="T43" fmla="*/ 1687 h 1773"/>
                <a:gd name="T44" fmla="*/ 2757 w 3347"/>
                <a:gd name="T45" fmla="*/ 797 h 1773"/>
                <a:gd name="T46" fmla="*/ 2921 w 3347"/>
                <a:gd name="T47" fmla="*/ 383 h 1773"/>
                <a:gd name="T48" fmla="*/ 2727 w 3347"/>
                <a:gd name="T49" fmla="*/ 720 h 1773"/>
                <a:gd name="T50" fmla="*/ 2670 w 3347"/>
                <a:gd name="T51" fmla="*/ 760 h 1773"/>
                <a:gd name="T52" fmla="*/ 2656 w 3347"/>
                <a:gd name="T53" fmla="*/ 811 h 1773"/>
                <a:gd name="T54" fmla="*/ 2603 w 3347"/>
                <a:gd name="T55" fmla="*/ 865 h 1773"/>
                <a:gd name="T56" fmla="*/ 809 w 3347"/>
                <a:gd name="T57" fmla="*/ 857 h 1773"/>
                <a:gd name="T58" fmla="*/ 771 w 3347"/>
                <a:gd name="T59" fmla="*/ 792 h 1773"/>
                <a:gd name="T60" fmla="*/ 744 w 3347"/>
                <a:gd name="T61" fmla="*/ 771 h 1773"/>
                <a:gd name="T62" fmla="*/ 387 w 3347"/>
                <a:gd name="T63" fmla="*/ 508 h 1773"/>
                <a:gd name="T64" fmla="*/ 308 w 3347"/>
                <a:gd name="T65" fmla="*/ 521 h 1773"/>
                <a:gd name="T66" fmla="*/ 345 w 3347"/>
                <a:gd name="T67" fmla="*/ 582 h 1773"/>
                <a:gd name="T68" fmla="*/ 416 w 3347"/>
                <a:gd name="T69" fmla="*/ 632 h 1773"/>
                <a:gd name="T70" fmla="*/ 517 w 3347"/>
                <a:gd name="T71" fmla="*/ 704 h 1773"/>
                <a:gd name="T72" fmla="*/ 667 w 3347"/>
                <a:gd name="T73" fmla="*/ 1110 h 1773"/>
                <a:gd name="T74" fmla="*/ 561 w 3347"/>
                <a:gd name="T75" fmla="*/ 1689 h 1773"/>
                <a:gd name="T76" fmla="*/ 506 w 3347"/>
                <a:gd name="T77" fmla="*/ 1761 h 1773"/>
                <a:gd name="T78" fmla="*/ 415 w 3347"/>
                <a:gd name="T79" fmla="*/ 1762 h 1773"/>
                <a:gd name="T80" fmla="*/ 357 w 3347"/>
                <a:gd name="T81" fmla="*/ 1694 h 1773"/>
                <a:gd name="T82" fmla="*/ 337 w 3347"/>
                <a:gd name="T83" fmla="*/ 813 h 1773"/>
                <a:gd name="T84" fmla="*/ 344 w 3347"/>
                <a:gd name="T85" fmla="*/ 1186 h 1773"/>
                <a:gd name="T86" fmla="*/ 165 w 3347"/>
                <a:gd name="T87" fmla="*/ 1752 h 1773"/>
                <a:gd name="T88" fmla="*/ 77 w 3347"/>
                <a:gd name="T89" fmla="*/ 1769 h 1773"/>
                <a:gd name="T90" fmla="*/ 8 w 3347"/>
                <a:gd name="T91" fmla="*/ 1709 h 1773"/>
                <a:gd name="T92" fmla="*/ 137 w 3347"/>
                <a:gd name="T93" fmla="*/ 1152 h 1773"/>
                <a:gd name="T94" fmla="*/ 138 w 3347"/>
                <a:gd name="T95" fmla="*/ 70 h 1773"/>
                <a:gd name="T96" fmla="*/ 213 w 3347"/>
                <a:gd name="T97" fmla="*/ 6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47" h="1773">
                  <a:moveTo>
                    <a:pt x="265" y="0"/>
                  </a:moveTo>
                  <a:lnTo>
                    <a:pt x="497" y="19"/>
                  </a:lnTo>
                  <a:lnTo>
                    <a:pt x="523" y="24"/>
                  </a:lnTo>
                  <a:lnTo>
                    <a:pt x="547" y="34"/>
                  </a:lnTo>
                  <a:lnTo>
                    <a:pt x="568" y="48"/>
                  </a:lnTo>
                  <a:lnTo>
                    <a:pt x="586" y="66"/>
                  </a:lnTo>
                  <a:lnTo>
                    <a:pt x="600" y="86"/>
                  </a:lnTo>
                  <a:lnTo>
                    <a:pt x="610" y="109"/>
                  </a:lnTo>
                  <a:lnTo>
                    <a:pt x="617" y="135"/>
                  </a:lnTo>
                  <a:lnTo>
                    <a:pt x="617" y="161"/>
                  </a:lnTo>
                  <a:lnTo>
                    <a:pt x="600" y="366"/>
                  </a:lnTo>
                  <a:lnTo>
                    <a:pt x="578" y="350"/>
                  </a:lnTo>
                  <a:lnTo>
                    <a:pt x="493" y="191"/>
                  </a:lnTo>
                  <a:lnTo>
                    <a:pt x="542" y="416"/>
                  </a:lnTo>
                  <a:lnTo>
                    <a:pt x="830" y="621"/>
                  </a:lnTo>
                  <a:lnTo>
                    <a:pt x="844" y="633"/>
                  </a:lnTo>
                  <a:lnTo>
                    <a:pt x="854" y="648"/>
                  </a:lnTo>
                  <a:lnTo>
                    <a:pt x="862" y="663"/>
                  </a:lnTo>
                  <a:lnTo>
                    <a:pt x="865" y="681"/>
                  </a:lnTo>
                  <a:lnTo>
                    <a:pt x="867" y="698"/>
                  </a:lnTo>
                  <a:lnTo>
                    <a:pt x="863" y="716"/>
                  </a:lnTo>
                  <a:lnTo>
                    <a:pt x="2576" y="716"/>
                  </a:lnTo>
                  <a:lnTo>
                    <a:pt x="2568" y="694"/>
                  </a:lnTo>
                  <a:lnTo>
                    <a:pt x="2566" y="670"/>
                  </a:lnTo>
                  <a:lnTo>
                    <a:pt x="2570" y="647"/>
                  </a:lnTo>
                  <a:lnTo>
                    <a:pt x="2695" y="280"/>
                  </a:lnTo>
                  <a:lnTo>
                    <a:pt x="2704" y="260"/>
                  </a:lnTo>
                  <a:lnTo>
                    <a:pt x="2718" y="244"/>
                  </a:lnTo>
                  <a:lnTo>
                    <a:pt x="2735" y="231"/>
                  </a:lnTo>
                  <a:lnTo>
                    <a:pt x="2966" y="104"/>
                  </a:lnTo>
                  <a:lnTo>
                    <a:pt x="2796" y="143"/>
                  </a:lnTo>
                  <a:lnTo>
                    <a:pt x="2798" y="120"/>
                  </a:lnTo>
                  <a:lnTo>
                    <a:pt x="2803" y="94"/>
                  </a:lnTo>
                  <a:lnTo>
                    <a:pt x="2813" y="70"/>
                  </a:lnTo>
                  <a:lnTo>
                    <a:pt x="2827" y="49"/>
                  </a:lnTo>
                  <a:lnTo>
                    <a:pt x="2844" y="31"/>
                  </a:lnTo>
                  <a:lnTo>
                    <a:pt x="2865" y="16"/>
                  </a:lnTo>
                  <a:lnTo>
                    <a:pt x="2887" y="6"/>
                  </a:lnTo>
                  <a:lnTo>
                    <a:pt x="2913" y="1"/>
                  </a:lnTo>
                  <a:lnTo>
                    <a:pt x="2940" y="0"/>
                  </a:lnTo>
                  <a:lnTo>
                    <a:pt x="3172" y="19"/>
                  </a:lnTo>
                  <a:lnTo>
                    <a:pt x="3198" y="24"/>
                  </a:lnTo>
                  <a:lnTo>
                    <a:pt x="3221" y="34"/>
                  </a:lnTo>
                  <a:lnTo>
                    <a:pt x="3243" y="48"/>
                  </a:lnTo>
                  <a:lnTo>
                    <a:pt x="3261" y="66"/>
                  </a:lnTo>
                  <a:lnTo>
                    <a:pt x="3276" y="86"/>
                  </a:lnTo>
                  <a:lnTo>
                    <a:pt x="3285" y="109"/>
                  </a:lnTo>
                  <a:lnTo>
                    <a:pt x="3291" y="135"/>
                  </a:lnTo>
                  <a:lnTo>
                    <a:pt x="3291" y="161"/>
                  </a:lnTo>
                  <a:lnTo>
                    <a:pt x="3237" y="825"/>
                  </a:lnTo>
                  <a:lnTo>
                    <a:pt x="3341" y="1110"/>
                  </a:lnTo>
                  <a:lnTo>
                    <a:pt x="3346" y="1129"/>
                  </a:lnTo>
                  <a:lnTo>
                    <a:pt x="3347" y="1149"/>
                  </a:lnTo>
                  <a:lnTo>
                    <a:pt x="3345" y="1168"/>
                  </a:lnTo>
                  <a:lnTo>
                    <a:pt x="3236" y="1689"/>
                  </a:lnTo>
                  <a:lnTo>
                    <a:pt x="3227" y="1712"/>
                  </a:lnTo>
                  <a:lnTo>
                    <a:pt x="3215" y="1733"/>
                  </a:lnTo>
                  <a:lnTo>
                    <a:pt x="3200" y="1749"/>
                  </a:lnTo>
                  <a:lnTo>
                    <a:pt x="3180" y="1761"/>
                  </a:lnTo>
                  <a:lnTo>
                    <a:pt x="3159" y="1770"/>
                  </a:lnTo>
                  <a:lnTo>
                    <a:pt x="3136" y="1773"/>
                  </a:lnTo>
                  <a:lnTo>
                    <a:pt x="3112" y="1771"/>
                  </a:lnTo>
                  <a:lnTo>
                    <a:pt x="3089" y="1762"/>
                  </a:lnTo>
                  <a:lnTo>
                    <a:pt x="3070" y="1750"/>
                  </a:lnTo>
                  <a:lnTo>
                    <a:pt x="3053" y="1735"/>
                  </a:lnTo>
                  <a:lnTo>
                    <a:pt x="3040" y="1715"/>
                  </a:lnTo>
                  <a:lnTo>
                    <a:pt x="3033" y="1694"/>
                  </a:lnTo>
                  <a:lnTo>
                    <a:pt x="3030" y="1670"/>
                  </a:lnTo>
                  <a:lnTo>
                    <a:pt x="3032" y="1646"/>
                  </a:lnTo>
                  <a:lnTo>
                    <a:pt x="3135" y="1154"/>
                  </a:lnTo>
                  <a:lnTo>
                    <a:pt x="3011" y="813"/>
                  </a:lnTo>
                  <a:lnTo>
                    <a:pt x="2970" y="810"/>
                  </a:lnTo>
                  <a:lnTo>
                    <a:pt x="3022" y="1141"/>
                  </a:lnTo>
                  <a:lnTo>
                    <a:pt x="3023" y="1164"/>
                  </a:lnTo>
                  <a:lnTo>
                    <a:pt x="3018" y="1186"/>
                  </a:lnTo>
                  <a:lnTo>
                    <a:pt x="2879" y="1696"/>
                  </a:lnTo>
                  <a:lnTo>
                    <a:pt x="2870" y="1718"/>
                  </a:lnTo>
                  <a:lnTo>
                    <a:pt x="2857" y="1737"/>
                  </a:lnTo>
                  <a:lnTo>
                    <a:pt x="2840" y="1752"/>
                  </a:lnTo>
                  <a:lnTo>
                    <a:pt x="2820" y="1763"/>
                  </a:lnTo>
                  <a:lnTo>
                    <a:pt x="2798" y="1771"/>
                  </a:lnTo>
                  <a:lnTo>
                    <a:pt x="2775" y="1773"/>
                  </a:lnTo>
                  <a:lnTo>
                    <a:pt x="2751" y="1769"/>
                  </a:lnTo>
                  <a:lnTo>
                    <a:pt x="2729" y="1759"/>
                  </a:lnTo>
                  <a:lnTo>
                    <a:pt x="2710" y="1746"/>
                  </a:lnTo>
                  <a:lnTo>
                    <a:pt x="2695" y="1730"/>
                  </a:lnTo>
                  <a:lnTo>
                    <a:pt x="2684" y="1709"/>
                  </a:lnTo>
                  <a:lnTo>
                    <a:pt x="2676" y="1687"/>
                  </a:lnTo>
                  <a:lnTo>
                    <a:pt x="2674" y="1664"/>
                  </a:lnTo>
                  <a:lnTo>
                    <a:pt x="2678" y="1640"/>
                  </a:lnTo>
                  <a:lnTo>
                    <a:pt x="2812" y="1152"/>
                  </a:lnTo>
                  <a:lnTo>
                    <a:pt x="2757" y="797"/>
                  </a:lnTo>
                  <a:lnTo>
                    <a:pt x="2778" y="776"/>
                  </a:lnTo>
                  <a:lnTo>
                    <a:pt x="2793" y="753"/>
                  </a:lnTo>
                  <a:lnTo>
                    <a:pt x="2804" y="727"/>
                  </a:lnTo>
                  <a:lnTo>
                    <a:pt x="2921" y="383"/>
                  </a:lnTo>
                  <a:lnTo>
                    <a:pt x="3050" y="256"/>
                  </a:lnTo>
                  <a:lnTo>
                    <a:pt x="2848" y="368"/>
                  </a:lnTo>
                  <a:lnTo>
                    <a:pt x="2735" y="702"/>
                  </a:lnTo>
                  <a:lnTo>
                    <a:pt x="2727" y="720"/>
                  </a:lnTo>
                  <a:lnTo>
                    <a:pt x="2715" y="734"/>
                  </a:lnTo>
                  <a:lnTo>
                    <a:pt x="2702" y="745"/>
                  </a:lnTo>
                  <a:lnTo>
                    <a:pt x="2687" y="755"/>
                  </a:lnTo>
                  <a:lnTo>
                    <a:pt x="2670" y="760"/>
                  </a:lnTo>
                  <a:lnTo>
                    <a:pt x="2653" y="762"/>
                  </a:lnTo>
                  <a:lnTo>
                    <a:pt x="2657" y="776"/>
                  </a:lnTo>
                  <a:lnTo>
                    <a:pt x="2659" y="792"/>
                  </a:lnTo>
                  <a:lnTo>
                    <a:pt x="2656" y="811"/>
                  </a:lnTo>
                  <a:lnTo>
                    <a:pt x="2648" y="830"/>
                  </a:lnTo>
                  <a:lnTo>
                    <a:pt x="2636" y="845"/>
                  </a:lnTo>
                  <a:lnTo>
                    <a:pt x="2621" y="857"/>
                  </a:lnTo>
                  <a:lnTo>
                    <a:pt x="2603" y="865"/>
                  </a:lnTo>
                  <a:lnTo>
                    <a:pt x="2582" y="868"/>
                  </a:lnTo>
                  <a:lnTo>
                    <a:pt x="847" y="868"/>
                  </a:lnTo>
                  <a:lnTo>
                    <a:pt x="828" y="865"/>
                  </a:lnTo>
                  <a:lnTo>
                    <a:pt x="809" y="857"/>
                  </a:lnTo>
                  <a:lnTo>
                    <a:pt x="794" y="845"/>
                  </a:lnTo>
                  <a:lnTo>
                    <a:pt x="783" y="830"/>
                  </a:lnTo>
                  <a:lnTo>
                    <a:pt x="774" y="812"/>
                  </a:lnTo>
                  <a:lnTo>
                    <a:pt x="771" y="792"/>
                  </a:lnTo>
                  <a:lnTo>
                    <a:pt x="772" y="785"/>
                  </a:lnTo>
                  <a:lnTo>
                    <a:pt x="772" y="779"/>
                  </a:lnTo>
                  <a:lnTo>
                    <a:pt x="758" y="776"/>
                  </a:lnTo>
                  <a:lnTo>
                    <a:pt x="744" y="771"/>
                  </a:lnTo>
                  <a:lnTo>
                    <a:pt x="730" y="763"/>
                  </a:lnTo>
                  <a:lnTo>
                    <a:pt x="415" y="540"/>
                  </a:lnTo>
                  <a:lnTo>
                    <a:pt x="398" y="525"/>
                  </a:lnTo>
                  <a:lnTo>
                    <a:pt x="387" y="508"/>
                  </a:lnTo>
                  <a:lnTo>
                    <a:pt x="380" y="487"/>
                  </a:lnTo>
                  <a:lnTo>
                    <a:pt x="323" y="228"/>
                  </a:lnTo>
                  <a:lnTo>
                    <a:pt x="307" y="503"/>
                  </a:lnTo>
                  <a:lnTo>
                    <a:pt x="308" y="521"/>
                  </a:lnTo>
                  <a:lnTo>
                    <a:pt x="312" y="539"/>
                  </a:lnTo>
                  <a:lnTo>
                    <a:pt x="320" y="555"/>
                  </a:lnTo>
                  <a:lnTo>
                    <a:pt x="331" y="570"/>
                  </a:lnTo>
                  <a:lnTo>
                    <a:pt x="345" y="582"/>
                  </a:lnTo>
                  <a:lnTo>
                    <a:pt x="357" y="591"/>
                  </a:lnTo>
                  <a:lnTo>
                    <a:pt x="374" y="602"/>
                  </a:lnTo>
                  <a:lnTo>
                    <a:pt x="393" y="617"/>
                  </a:lnTo>
                  <a:lnTo>
                    <a:pt x="416" y="632"/>
                  </a:lnTo>
                  <a:lnTo>
                    <a:pt x="439" y="649"/>
                  </a:lnTo>
                  <a:lnTo>
                    <a:pt x="465" y="666"/>
                  </a:lnTo>
                  <a:lnTo>
                    <a:pt x="491" y="685"/>
                  </a:lnTo>
                  <a:lnTo>
                    <a:pt x="517" y="704"/>
                  </a:lnTo>
                  <a:lnTo>
                    <a:pt x="544" y="723"/>
                  </a:lnTo>
                  <a:lnTo>
                    <a:pt x="569" y="741"/>
                  </a:lnTo>
                  <a:lnTo>
                    <a:pt x="562" y="825"/>
                  </a:lnTo>
                  <a:lnTo>
                    <a:pt x="667" y="1110"/>
                  </a:lnTo>
                  <a:lnTo>
                    <a:pt x="672" y="1129"/>
                  </a:lnTo>
                  <a:lnTo>
                    <a:pt x="673" y="1149"/>
                  </a:lnTo>
                  <a:lnTo>
                    <a:pt x="671" y="1168"/>
                  </a:lnTo>
                  <a:lnTo>
                    <a:pt x="561" y="1689"/>
                  </a:lnTo>
                  <a:lnTo>
                    <a:pt x="553" y="1712"/>
                  </a:lnTo>
                  <a:lnTo>
                    <a:pt x="541" y="1733"/>
                  </a:lnTo>
                  <a:lnTo>
                    <a:pt x="525" y="1749"/>
                  </a:lnTo>
                  <a:lnTo>
                    <a:pt x="506" y="1761"/>
                  </a:lnTo>
                  <a:lnTo>
                    <a:pt x="484" y="1770"/>
                  </a:lnTo>
                  <a:lnTo>
                    <a:pt x="461" y="1773"/>
                  </a:lnTo>
                  <a:lnTo>
                    <a:pt x="437" y="1771"/>
                  </a:lnTo>
                  <a:lnTo>
                    <a:pt x="415" y="1762"/>
                  </a:lnTo>
                  <a:lnTo>
                    <a:pt x="394" y="1750"/>
                  </a:lnTo>
                  <a:lnTo>
                    <a:pt x="378" y="1735"/>
                  </a:lnTo>
                  <a:lnTo>
                    <a:pt x="366" y="1715"/>
                  </a:lnTo>
                  <a:lnTo>
                    <a:pt x="357" y="1694"/>
                  </a:lnTo>
                  <a:lnTo>
                    <a:pt x="354" y="1670"/>
                  </a:lnTo>
                  <a:lnTo>
                    <a:pt x="357" y="1646"/>
                  </a:lnTo>
                  <a:lnTo>
                    <a:pt x="461" y="1154"/>
                  </a:lnTo>
                  <a:lnTo>
                    <a:pt x="337" y="813"/>
                  </a:lnTo>
                  <a:lnTo>
                    <a:pt x="296" y="810"/>
                  </a:lnTo>
                  <a:lnTo>
                    <a:pt x="346" y="1141"/>
                  </a:lnTo>
                  <a:lnTo>
                    <a:pt x="347" y="1164"/>
                  </a:lnTo>
                  <a:lnTo>
                    <a:pt x="344" y="1186"/>
                  </a:lnTo>
                  <a:lnTo>
                    <a:pt x="205" y="1696"/>
                  </a:lnTo>
                  <a:lnTo>
                    <a:pt x="196" y="1718"/>
                  </a:lnTo>
                  <a:lnTo>
                    <a:pt x="182" y="1737"/>
                  </a:lnTo>
                  <a:lnTo>
                    <a:pt x="165" y="1752"/>
                  </a:lnTo>
                  <a:lnTo>
                    <a:pt x="145" y="1763"/>
                  </a:lnTo>
                  <a:lnTo>
                    <a:pt x="124" y="1771"/>
                  </a:lnTo>
                  <a:lnTo>
                    <a:pt x="100" y="1773"/>
                  </a:lnTo>
                  <a:lnTo>
                    <a:pt x="77" y="1769"/>
                  </a:lnTo>
                  <a:lnTo>
                    <a:pt x="54" y="1759"/>
                  </a:lnTo>
                  <a:lnTo>
                    <a:pt x="35" y="1746"/>
                  </a:lnTo>
                  <a:lnTo>
                    <a:pt x="19" y="1730"/>
                  </a:lnTo>
                  <a:lnTo>
                    <a:pt x="8" y="1709"/>
                  </a:lnTo>
                  <a:lnTo>
                    <a:pt x="2" y="1687"/>
                  </a:lnTo>
                  <a:lnTo>
                    <a:pt x="0" y="1664"/>
                  </a:lnTo>
                  <a:lnTo>
                    <a:pt x="4" y="1640"/>
                  </a:lnTo>
                  <a:lnTo>
                    <a:pt x="137" y="1152"/>
                  </a:lnTo>
                  <a:lnTo>
                    <a:pt x="83" y="793"/>
                  </a:lnTo>
                  <a:lnTo>
                    <a:pt x="124" y="120"/>
                  </a:lnTo>
                  <a:lnTo>
                    <a:pt x="129" y="94"/>
                  </a:lnTo>
                  <a:lnTo>
                    <a:pt x="138" y="70"/>
                  </a:lnTo>
                  <a:lnTo>
                    <a:pt x="152" y="49"/>
                  </a:lnTo>
                  <a:lnTo>
                    <a:pt x="170" y="31"/>
                  </a:lnTo>
                  <a:lnTo>
                    <a:pt x="191" y="16"/>
                  </a:lnTo>
                  <a:lnTo>
                    <a:pt x="213" y="6"/>
                  </a:lnTo>
                  <a:lnTo>
                    <a:pt x="239" y="1"/>
                  </a:lnTo>
                  <a:lnTo>
                    <a:pt x="2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31"/>
            <p:cNvSpPr>
              <a:spLocks/>
            </p:cNvSpPr>
            <p:nvPr/>
          </p:nvSpPr>
          <p:spPr bwMode="auto">
            <a:xfrm>
              <a:off x="3686176" y="2860675"/>
              <a:ext cx="203200" cy="100013"/>
            </a:xfrm>
            <a:custGeom>
              <a:avLst/>
              <a:gdLst>
                <a:gd name="T0" fmla="*/ 889 w 1282"/>
                <a:gd name="T1" fmla="*/ 10 h 640"/>
                <a:gd name="T2" fmla="*/ 1263 w 1282"/>
                <a:gd name="T3" fmla="*/ 471 h 640"/>
                <a:gd name="T4" fmla="*/ 1282 w 1282"/>
                <a:gd name="T5" fmla="*/ 527 h 640"/>
                <a:gd name="T6" fmla="*/ 1264 w 1282"/>
                <a:gd name="T7" fmla="*/ 581 h 640"/>
                <a:gd name="T8" fmla="*/ 1213 w 1282"/>
                <a:gd name="T9" fmla="*/ 613 h 640"/>
                <a:gd name="T10" fmla="*/ 1156 w 1282"/>
                <a:gd name="T11" fmla="*/ 607 h 640"/>
                <a:gd name="T12" fmla="*/ 1119 w 1282"/>
                <a:gd name="T13" fmla="*/ 574 h 640"/>
                <a:gd name="T14" fmla="*/ 1086 w 1282"/>
                <a:gd name="T15" fmla="*/ 533 h 640"/>
                <a:gd name="T16" fmla="*/ 1036 w 1282"/>
                <a:gd name="T17" fmla="*/ 469 h 640"/>
                <a:gd name="T18" fmla="*/ 978 w 1282"/>
                <a:gd name="T19" fmla="*/ 396 h 640"/>
                <a:gd name="T20" fmla="*/ 922 w 1282"/>
                <a:gd name="T21" fmla="*/ 325 h 640"/>
                <a:gd name="T22" fmla="*/ 877 w 1282"/>
                <a:gd name="T23" fmla="*/ 267 h 640"/>
                <a:gd name="T24" fmla="*/ 743 w 1282"/>
                <a:gd name="T25" fmla="*/ 595 h 640"/>
                <a:gd name="T26" fmla="*/ 682 w 1282"/>
                <a:gd name="T27" fmla="*/ 617 h 640"/>
                <a:gd name="T28" fmla="*/ 659 w 1282"/>
                <a:gd name="T29" fmla="*/ 620 h 640"/>
                <a:gd name="T30" fmla="*/ 614 w 1282"/>
                <a:gd name="T31" fmla="*/ 619 h 640"/>
                <a:gd name="T32" fmla="*/ 614 w 1282"/>
                <a:gd name="T33" fmla="*/ 608 h 640"/>
                <a:gd name="T34" fmla="*/ 636 w 1282"/>
                <a:gd name="T35" fmla="*/ 597 h 640"/>
                <a:gd name="T36" fmla="*/ 670 w 1282"/>
                <a:gd name="T37" fmla="*/ 583 h 640"/>
                <a:gd name="T38" fmla="*/ 726 w 1282"/>
                <a:gd name="T39" fmla="*/ 538 h 640"/>
                <a:gd name="T40" fmla="*/ 752 w 1282"/>
                <a:gd name="T41" fmla="*/ 472 h 640"/>
                <a:gd name="T42" fmla="*/ 741 w 1282"/>
                <a:gd name="T43" fmla="*/ 401 h 640"/>
                <a:gd name="T44" fmla="*/ 695 w 1282"/>
                <a:gd name="T45" fmla="*/ 346 h 640"/>
                <a:gd name="T46" fmla="*/ 631 w 1282"/>
                <a:gd name="T47" fmla="*/ 320 h 640"/>
                <a:gd name="T48" fmla="*/ 560 w 1282"/>
                <a:gd name="T49" fmla="*/ 330 h 640"/>
                <a:gd name="T50" fmla="*/ 366 w 1282"/>
                <a:gd name="T51" fmla="*/ 490 h 640"/>
                <a:gd name="T52" fmla="*/ 623 w 1282"/>
                <a:gd name="T53" fmla="*/ 387 h 640"/>
                <a:gd name="T54" fmla="*/ 670 w 1282"/>
                <a:gd name="T55" fmla="*/ 412 h 640"/>
                <a:gd name="T56" fmla="*/ 685 w 1282"/>
                <a:gd name="T57" fmla="*/ 465 h 640"/>
                <a:gd name="T58" fmla="*/ 660 w 1282"/>
                <a:gd name="T59" fmla="*/ 511 h 640"/>
                <a:gd name="T60" fmla="*/ 387 w 1282"/>
                <a:gd name="T61" fmla="*/ 633 h 640"/>
                <a:gd name="T62" fmla="*/ 337 w 1282"/>
                <a:gd name="T63" fmla="*/ 637 h 640"/>
                <a:gd name="T64" fmla="*/ 217 w 1282"/>
                <a:gd name="T65" fmla="*/ 617 h 640"/>
                <a:gd name="T66" fmla="*/ 43 w 1282"/>
                <a:gd name="T67" fmla="*/ 604 h 640"/>
                <a:gd name="T68" fmla="*/ 3 w 1282"/>
                <a:gd name="T69" fmla="*/ 551 h 640"/>
                <a:gd name="T70" fmla="*/ 4 w 1282"/>
                <a:gd name="T71" fmla="*/ 330 h 640"/>
                <a:gd name="T72" fmla="*/ 36 w 1282"/>
                <a:gd name="T73" fmla="*/ 282 h 640"/>
                <a:gd name="T74" fmla="*/ 92 w 1282"/>
                <a:gd name="T75" fmla="*/ 264 h 640"/>
                <a:gd name="T76" fmla="*/ 704 w 1282"/>
                <a:gd name="T77" fmla="*/ 224 h 640"/>
                <a:gd name="T78" fmla="*/ 732 w 1282"/>
                <a:gd name="T79" fmla="*/ 146 h 640"/>
                <a:gd name="T80" fmla="*/ 765 w 1282"/>
                <a:gd name="T81" fmla="*/ 58 h 640"/>
                <a:gd name="T82" fmla="*/ 800 w 1282"/>
                <a:gd name="T83" fmla="*/ 14 h 640"/>
                <a:gd name="T84" fmla="*/ 853 w 1282"/>
                <a:gd name="T85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2" h="640">
                  <a:moveTo>
                    <a:pt x="853" y="0"/>
                  </a:moveTo>
                  <a:lnTo>
                    <a:pt x="872" y="3"/>
                  </a:lnTo>
                  <a:lnTo>
                    <a:pt x="889" y="10"/>
                  </a:lnTo>
                  <a:lnTo>
                    <a:pt x="904" y="21"/>
                  </a:lnTo>
                  <a:lnTo>
                    <a:pt x="918" y="34"/>
                  </a:lnTo>
                  <a:lnTo>
                    <a:pt x="1263" y="471"/>
                  </a:lnTo>
                  <a:lnTo>
                    <a:pt x="1274" y="488"/>
                  </a:lnTo>
                  <a:lnTo>
                    <a:pt x="1280" y="507"/>
                  </a:lnTo>
                  <a:lnTo>
                    <a:pt x="1282" y="527"/>
                  </a:lnTo>
                  <a:lnTo>
                    <a:pt x="1280" y="546"/>
                  </a:lnTo>
                  <a:lnTo>
                    <a:pt x="1274" y="565"/>
                  </a:lnTo>
                  <a:lnTo>
                    <a:pt x="1264" y="581"/>
                  </a:lnTo>
                  <a:lnTo>
                    <a:pt x="1250" y="595"/>
                  </a:lnTo>
                  <a:lnTo>
                    <a:pt x="1232" y="607"/>
                  </a:lnTo>
                  <a:lnTo>
                    <a:pt x="1213" y="613"/>
                  </a:lnTo>
                  <a:lnTo>
                    <a:pt x="1193" y="615"/>
                  </a:lnTo>
                  <a:lnTo>
                    <a:pt x="1175" y="613"/>
                  </a:lnTo>
                  <a:lnTo>
                    <a:pt x="1156" y="607"/>
                  </a:lnTo>
                  <a:lnTo>
                    <a:pt x="1139" y="596"/>
                  </a:lnTo>
                  <a:lnTo>
                    <a:pt x="1125" y="581"/>
                  </a:lnTo>
                  <a:lnTo>
                    <a:pt x="1119" y="574"/>
                  </a:lnTo>
                  <a:lnTo>
                    <a:pt x="1110" y="564"/>
                  </a:lnTo>
                  <a:lnTo>
                    <a:pt x="1099" y="549"/>
                  </a:lnTo>
                  <a:lnTo>
                    <a:pt x="1086" y="533"/>
                  </a:lnTo>
                  <a:lnTo>
                    <a:pt x="1070" y="513"/>
                  </a:lnTo>
                  <a:lnTo>
                    <a:pt x="1054" y="492"/>
                  </a:lnTo>
                  <a:lnTo>
                    <a:pt x="1036" y="469"/>
                  </a:lnTo>
                  <a:lnTo>
                    <a:pt x="1017" y="445"/>
                  </a:lnTo>
                  <a:lnTo>
                    <a:pt x="998" y="421"/>
                  </a:lnTo>
                  <a:lnTo>
                    <a:pt x="978" y="396"/>
                  </a:lnTo>
                  <a:lnTo>
                    <a:pt x="959" y="371"/>
                  </a:lnTo>
                  <a:lnTo>
                    <a:pt x="940" y="348"/>
                  </a:lnTo>
                  <a:lnTo>
                    <a:pt x="922" y="325"/>
                  </a:lnTo>
                  <a:lnTo>
                    <a:pt x="905" y="303"/>
                  </a:lnTo>
                  <a:lnTo>
                    <a:pt x="890" y="285"/>
                  </a:lnTo>
                  <a:lnTo>
                    <a:pt x="877" y="267"/>
                  </a:lnTo>
                  <a:lnTo>
                    <a:pt x="767" y="559"/>
                  </a:lnTo>
                  <a:lnTo>
                    <a:pt x="757" y="579"/>
                  </a:lnTo>
                  <a:lnTo>
                    <a:pt x="743" y="595"/>
                  </a:lnTo>
                  <a:lnTo>
                    <a:pt x="725" y="607"/>
                  </a:lnTo>
                  <a:lnTo>
                    <a:pt x="705" y="615"/>
                  </a:lnTo>
                  <a:lnTo>
                    <a:pt x="682" y="617"/>
                  </a:lnTo>
                  <a:lnTo>
                    <a:pt x="674" y="618"/>
                  </a:lnTo>
                  <a:lnTo>
                    <a:pt x="667" y="619"/>
                  </a:lnTo>
                  <a:lnTo>
                    <a:pt x="659" y="620"/>
                  </a:lnTo>
                  <a:lnTo>
                    <a:pt x="647" y="620"/>
                  </a:lnTo>
                  <a:lnTo>
                    <a:pt x="633" y="620"/>
                  </a:lnTo>
                  <a:lnTo>
                    <a:pt x="614" y="619"/>
                  </a:lnTo>
                  <a:lnTo>
                    <a:pt x="588" y="619"/>
                  </a:lnTo>
                  <a:lnTo>
                    <a:pt x="602" y="613"/>
                  </a:lnTo>
                  <a:lnTo>
                    <a:pt x="614" y="608"/>
                  </a:lnTo>
                  <a:lnTo>
                    <a:pt x="622" y="604"/>
                  </a:lnTo>
                  <a:lnTo>
                    <a:pt x="629" y="601"/>
                  </a:lnTo>
                  <a:lnTo>
                    <a:pt x="636" y="597"/>
                  </a:lnTo>
                  <a:lnTo>
                    <a:pt x="644" y="594"/>
                  </a:lnTo>
                  <a:lnTo>
                    <a:pt x="656" y="589"/>
                  </a:lnTo>
                  <a:lnTo>
                    <a:pt x="670" y="583"/>
                  </a:lnTo>
                  <a:lnTo>
                    <a:pt x="692" y="571"/>
                  </a:lnTo>
                  <a:lnTo>
                    <a:pt x="711" y="555"/>
                  </a:lnTo>
                  <a:lnTo>
                    <a:pt x="726" y="538"/>
                  </a:lnTo>
                  <a:lnTo>
                    <a:pt x="739" y="517"/>
                  </a:lnTo>
                  <a:lnTo>
                    <a:pt x="747" y="496"/>
                  </a:lnTo>
                  <a:lnTo>
                    <a:pt x="752" y="472"/>
                  </a:lnTo>
                  <a:lnTo>
                    <a:pt x="752" y="448"/>
                  </a:lnTo>
                  <a:lnTo>
                    <a:pt x="749" y="425"/>
                  </a:lnTo>
                  <a:lnTo>
                    <a:pt x="741" y="401"/>
                  </a:lnTo>
                  <a:lnTo>
                    <a:pt x="729" y="379"/>
                  </a:lnTo>
                  <a:lnTo>
                    <a:pt x="714" y="361"/>
                  </a:lnTo>
                  <a:lnTo>
                    <a:pt x="695" y="346"/>
                  </a:lnTo>
                  <a:lnTo>
                    <a:pt x="676" y="333"/>
                  </a:lnTo>
                  <a:lnTo>
                    <a:pt x="655" y="325"/>
                  </a:lnTo>
                  <a:lnTo>
                    <a:pt x="631" y="320"/>
                  </a:lnTo>
                  <a:lnTo>
                    <a:pt x="607" y="319"/>
                  </a:lnTo>
                  <a:lnTo>
                    <a:pt x="584" y="323"/>
                  </a:lnTo>
                  <a:lnTo>
                    <a:pt x="560" y="330"/>
                  </a:lnTo>
                  <a:lnTo>
                    <a:pt x="362" y="418"/>
                  </a:lnTo>
                  <a:lnTo>
                    <a:pt x="141" y="346"/>
                  </a:lnTo>
                  <a:lnTo>
                    <a:pt x="366" y="490"/>
                  </a:lnTo>
                  <a:lnTo>
                    <a:pt x="587" y="393"/>
                  </a:lnTo>
                  <a:lnTo>
                    <a:pt x="605" y="388"/>
                  </a:lnTo>
                  <a:lnTo>
                    <a:pt x="623" y="387"/>
                  </a:lnTo>
                  <a:lnTo>
                    <a:pt x="640" y="391"/>
                  </a:lnTo>
                  <a:lnTo>
                    <a:pt x="657" y="400"/>
                  </a:lnTo>
                  <a:lnTo>
                    <a:pt x="670" y="412"/>
                  </a:lnTo>
                  <a:lnTo>
                    <a:pt x="679" y="429"/>
                  </a:lnTo>
                  <a:lnTo>
                    <a:pt x="684" y="446"/>
                  </a:lnTo>
                  <a:lnTo>
                    <a:pt x="685" y="465"/>
                  </a:lnTo>
                  <a:lnTo>
                    <a:pt x="680" y="482"/>
                  </a:lnTo>
                  <a:lnTo>
                    <a:pt x="672" y="498"/>
                  </a:lnTo>
                  <a:lnTo>
                    <a:pt x="660" y="511"/>
                  </a:lnTo>
                  <a:lnTo>
                    <a:pt x="643" y="521"/>
                  </a:lnTo>
                  <a:lnTo>
                    <a:pt x="479" y="593"/>
                  </a:lnTo>
                  <a:lnTo>
                    <a:pt x="387" y="633"/>
                  </a:lnTo>
                  <a:lnTo>
                    <a:pt x="371" y="639"/>
                  </a:lnTo>
                  <a:lnTo>
                    <a:pt x="354" y="640"/>
                  </a:lnTo>
                  <a:lnTo>
                    <a:pt x="337" y="637"/>
                  </a:lnTo>
                  <a:lnTo>
                    <a:pt x="322" y="628"/>
                  </a:lnTo>
                  <a:lnTo>
                    <a:pt x="74" y="469"/>
                  </a:lnTo>
                  <a:lnTo>
                    <a:pt x="217" y="617"/>
                  </a:lnTo>
                  <a:lnTo>
                    <a:pt x="87" y="616"/>
                  </a:lnTo>
                  <a:lnTo>
                    <a:pt x="64" y="613"/>
                  </a:lnTo>
                  <a:lnTo>
                    <a:pt x="43" y="604"/>
                  </a:lnTo>
                  <a:lnTo>
                    <a:pt x="26" y="590"/>
                  </a:lnTo>
                  <a:lnTo>
                    <a:pt x="12" y="573"/>
                  </a:lnTo>
                  <a:lnTo>
                    <a:pt x="3" y="551"/>
                  </a:lnTo>
                  <a:lnTo>
                    <a:pt x="0" y="529"/>
                  </a:lnTo>
                  <a:lnTo>
                    <a:pt x="2" y="351"/>
                  </a:lnTo>
                  <a:lnTo>
                    <a:pt x="4" y="330"/>
                  </a:lnTo>
                  <a:lnTo>
                    <a:pt x="11" y="312"/>
                  </a:lnTo>
                  <a:lnTo>
                    <a:pt x="22" y="295"/>
                  </a:lnTo>
                  <a:lnTo>
                    <a:pt x="36" y="282"/>
                  </a:lnTo>
                  <a:lnTo>
                    <a:pt x="52" y="273"/>
                  </a:lnTo>
                  <a:lnTo>
                    <a:pt x="72" y="266"/>
                  </a:lnTo>
                  <a:lnTo>
                    <a:pt x="92" y="264"/>
                  </a:lnTo>
                  <a:lnTo>
                    <a:pt x="680" y="286"/>
                  </a:lnTo>
                  <a:lnTo>
                    <a:pt x="692" y="253"/>
                  </a:lnTo>
                  <a:lnTo>
                    <a:pt x="704" y="224"/>
                  </a:lnTo>
                  <a:lnTo>
                    <a:pt x="713" y="197"/>
                  </a:lnTo>
                  <a:lnTo>
                    <a:pt x="723" y="172"/>
                  </a:lnTo>
                  <a:lnTo>
                    <a:pt x="732" y="146"/>
                  </a:lnTo>
                  <a:lnTo>
                    <a:pt x="743" y="119"/>
                  </a:lnTo>
                  <a:lnTo>
                    <a:pt x="753" y="91"/>
                  </a:lnTo>
                  <a:lnTo>
                    <a:pt x="765" y="58"/>
                  </a:lnTo>
                  <a:lnTo>
                    <a:pt x="773" y="41"/>
                  </a:lnTo>
                  <a:lnTo>
                    <a:pt x="786" y="26"/>
                  </a:lnTo>
                  <a:lnTo>
                    <a:pt x="800" y="14"/>
                  </a:lnTo>
                  <a:lnTo>
                    <a:pt x="816" y="6"/>
                  </a:lnTo>
                  <a:lnTo>
                    <a:pt x="835" y="1"/>
                  </a:lnTo>
                  <a:lnTo>
                    <a:pt x="8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132"/>
            <p:cNvSpPr>
              <a:spLocks/>
            </p:cNvSpPr>
            <p:nvPr/>
          </p:nvSpPr>
          <p:spPr bwMode="auto">
            <a:xfrm>
              <a:off x="3621088" y="2905125"/>
              <a:ext cx="52388" cy="52388"/>
            </a:xfrm>
            <a:custGeom>
              <a:avLst/>
              <a:gdLst>
                <a:gd name="T0" fmla="*/ 166 w 329"/>
                <a:gd name="T1" fmla="*/ 0 h 330"/>
                <a:gd name="T2" fmla="*/ 196 w 329"/>
                <a:gd name="T3" fmla="*/ 3 h 330"/>
                <a:gd name="T4" fmla="*/ 224 w 329"/>
                <a:gd name="T5" fmla="*/ 11 h 330"/>
                <a:gd name="T6" fmla="*/ 249 w 329"/>
                <a:gd name="T7" fmla="*/ 23 h 330"/>
                <a:gd name="T8" fmla="*/ 272 w 329"/>
                <a:gd name="T9" fmla="*/ 40 h 330"/>
                <a:gd name="T10" fmla="*/ 291 w 329"/>
                <a:gd name="T11" fmla="*/ 59 h 330"/>
                <a:gd name="T12" fmla="*/ 308 w 329"/>
                <a:gd name="T13" fmla="*/ 83 h 330"/>
                <a:gd name="T14" fmla="*/ 319 w 329"/>
                <a:gd name="T15" fmla="*/ 109 h 330"/>
                <a:gd name="T16" fmla="*/ 327 w 329"/>
                <a:gd name="T17" fmla="*/ 137 h 330"/>
                <a:gd name="T18" fmla="*/ 329 w 329"/>
                <a:gd name="T19" fmla="*/ 165 h 330"/>
                <a:gd name="T20" fmla="*/ 326 w 329"/>
                <a:gd name="T21" fmla="*/ 195 h 330"/>
                <a:gd name="T22" fmla="*/ 319 w 329"/>
                <a:gd name="T23" fmla="*/ 223 h 330"/>
                <a:gd name="T24" fmla="*/ 307 w 329"/>
                <a:gd name="T25" fmla="*/ 249 h 330"/>
                <a:gd name="T26" fmla="*/ 290 w 329"/>
                <a:gd name="T27" fmla="*/ 271 h 330"/>
                <a:gd name="T28" fmla="*/ 270 w 329"/>
                <a:gd name="T29" fmla="*/ 292 h 330"/>
                <a:gd name="T30" fmla="*/ 247 w 329"/>
                <a:gd name="T31" fmla="*/ 307 h 330"/>
                <a:gd name="T32" fmla="*/ 222 w 329"/>
                <a:gd name="T33" fmla="*/ 320 h 330"/>
                <a:gd name="T34" fmla="*/ 194 w 329"/>
                <a:gd name="T35" fmla="*/ 327 h 330"/>
                <a:gd name="T36" fmla="*/ 164 w 329"/>
                <a:gd name="T37" fmla="*/ 330 h 330"/>
                <a:gd name="T38" fmla="*/ 135 w 329"/>
                <a:gd name="T39" fmla="*/ 327 h 330"/>
                <a:gd name="T40" fmla="*/ 107 w 329"/>
                <a:gd name="T41" fmla="*/ 319 h 330"/>
                <a:gd name="T42" fmla="*/ 81 w 329"/>
                <a:gd name="T43" fmla="*/ 306 h 330"/>
                <a:gd name="T44" fmla="*/ 59 w 329"/>
                <a:gd name="T45" fmla="*/ 290 h 330"/>
                <a:gd name="T46" fmla="*/ 38 w 329"/>
                <a:gd name="T47" fmla="*/ 270 h 330"/>
                <a:gd name="T48" fmla="*/ 23 w 329"/>
                <a:gd name="T49" fmla="*/ 248 h 330"/>
                <a:gd name="T50" fmla="*/ 11 w 329"/>
                <a:gd name="T51" fmla="*/ 221 h 330"/>
                <a:gd name="T52" fmla="*/ 4 w 329"/>
                <a:gd name="T53" fmla="*/ 193 h 330"/>
                <a:gd name="T54" fmla="*/ 0 w 329"/>
                <a:gd name="T55" fmla="*/ 163 h 330"/>
                <a:gd name="T56" fmla="*/ 4 w 329"/>
                <a:gd name="T57" fmla="*/ 134 h 330"/>
                <a:gd name="T58" fmla="*/ 12 w 329"/>
                <a:gd name="T59" fmla="*/ 107 h 330"/>
                <a:gd name="T60" fmla="*/ 24 w 329"/>
                <a:gd name="T61" fmla="*/ 81 h 330"/>
                <a:gd name="T62" fmla="*/ 40 w 329"/>
                <a:gd name="T63" fmla="*/ 57 h 330"/>
                <a:gd name="T64" fmla="*/ 60 w 329"/>
                <a:gd name="T65" fmla="*/ 38 h 330"/>
                <a:gd name="T66" fmla="*/ 83 w 329"/>
                <a:gd name="T67" fmla="*/ 21 h 330"/>
                <a:gd name="T68" fmla="*/ 109 w 329"/>
                <a:gd name="T69" fmla="*/ 10 h 330"/>
                <a:gd name="T70" fmla="*/ 137 w 329"/>
                <a:gd name="T71" fmla="*/ 3 h 330"/>
                <a:gd name="T72" fmla="*/ 166 w 329"/>
                <a:gd name="T73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29" h="330">
                  <a:moveTo>
                    <a:pt x="166" y="0"/>
                  </a:moveTo>
                  <a:lnTo>
                    <a:pt x="196" y="3"/>
                  </a:lnTo>
                  <a:lnTo>
                    <a:pt x="224" y="11"/>
                  </a:lnTo>
                  <a:lnTo>
                    <a:pt x="249" y="23"/>
                  </a:lnTo>
                  <a:lnTo>
                    <a:pt x="272" y="40"/>
                  </a:lnTo>
                  <a:lnTo>
                    <a:pt x="291" y="59"/>
                  </a:lnTo>
                  <a:lnTo>
                    <a:pt x="308" y="83"/>
                  </a:lnTo>
                  <a:lnTo>
                    <a:pt x="319" y="109"/>
                  </a:lnTo>
                  <a:lnTo>
                    <a:pt x="327" y="137"/>
                  </a:lnTo>
                  <a:lnTo>
                    <a:pt x="329" y="165"/>
                  </a:lnTo>
                  <a:lnTo>
                    <a:pt x="326" y="195"/>
                  </a:lnTo>
                  <a:lnTo>
                    <a:pt x="319" y="223"/>
                  </a:lnTo>
                  <a:lnTo>
                    <a:pt x="307" y="249"/>
                  </a:lnTo>
                  <a:lnTo>
                    <a:pt x="290" y="271"/>
                  </a:lnTo>
                  <a:lnTo>
                    <a:pt x="270" y="292"/>
                  </a:lnTo>
                  <a:lnTo>
                    <a:pt x="247" y="307"/>
                  </a:lnTo>
                  <a:lnTo>
                    <a:pt x="222" y="320"/>
                  </a:lnTo>
                  <a:lnTo>
                    <a:pt x="194" y="327"/>
                  </a:lnTo>
                  <a:lnTo>
                    <a:pt x="164" y="330"/>
                  </a:lnTo>
                  <a:lnTo>
                    <a:pt x="135" y="327"/>
                  </a:lnTo>
                  <a:lnTo>
                    <a:pt x="107" y="319"/>
                  </a:lnTo>
                  <a:lnTo>
                    <a:pt x="81" y="306"/>
                  </a:lnTo>
                  <a:lnTo>
                    <a:pt x="59" y="290"/>
                  </a:lnTo>
                  <a:lnTo>
                    <a:pt x="38" y="270"/>
                  </a:lnTo>
                  <a:lnTo>
                    <a:pt x="23" y="248"/>
                  </a:lnTo>
                  <a:lnTo>
                    <a:pt x="11" y="221"/>
                  </a:lnTo>
                  <a:lnTo>
                    <a:pt x="4" y="193"/>
                  </a:lnTo>
                  <a:lnTo>
                    <a:pt x="0" y="163"/>
                  </a:lnTo>
                  <a:lnTo>
                    <a:pt x="4" y="134"/>
                  </a:lnTo>
                  <a:lnTo>
                    <a:pt x="12" y="107"/>
                  </a:lnTo>
                  <a:lnTo>
                    <a:pt x="24" y="81"/>
                  </a:lnTo>
                  <a:lnTo>
                    <a:pt x="40" y="57"/>
                  </a:lnTo>
                  <a:lnTo>
                    <a:pt x="60" y="38"/>
                  </a:lnTo>
                  <a:lnTo>
                    <a:pt x="83" y="21"/>
                  </a:lnTo>
                  <a:lnTo>
                    <a:pt x="109" y="10"/>
                  </a:lnTo>
                  <a:lnTo>
                    <a:pt x="137" y="3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84" name="Group 183"/>
          <p:cNvGrpSpPr/>
          <p:nvPr/>
        </p:nvGrpSpPr>
        <p:grpSpPr>
          <a:xfrm>
            <a:off x="7273643" y="4758415"/>
            <a:ext cx="446088" cy="534987"/>
            <a:chOff x="4506913" y="2698750"/>
            <a:chExt cx="446088" cy="534987"/>
          </a:xfrm>
          <a:solidFill>
            <a:srgbClr val="000000"/>
          </a:solidFill>
        </p:grpSpPr>
        <p:sp>
          <p:nvSpPr>
            <p:cNvPr id="985" name="Freeform 137"/>
            <p:cNvSpPr>
              <a:spLocks/>
            </p:cNvSpPr>
            <p:nvPr/>
          </p:nvSpPr>
          <p:spPr bwMode="auto">
            <a:xfrm>
              <a:off x="4568826" y="2760663"/>
              <a:ext cx="80963" cy="61912"/>
            </a:xfrm>
            <a:custGeom>
              <a:avLst/>
              <a:gdLst>
                <a:gd name="T0" fmla="*/ 256 w 512"/>
                <a:gd name="T1" fmla="*/ 0 h 391"/>
                <a:gd name="T2" fmla="*/ 298 w 512"/>
                <a:gd name="T3" fmla="*/ 1 h 391"/>
                <a:gd name="T4" fmla="*/ 336 w 512"/>
                <a:gd name="T5" fmla="*/ 5 h 391"/>
                <a:gd name="T6" fmla="*/ 371 w 512"/>
                <a:gd name="T7" fmla="*/ 11 h 391"/>
                <a:gd name="T8" fmla="*/ 402 w 512"/>
                <a:gd name="T9" fmla="*/ 18 h 391"/>
                <a:gd name="T10" fmla="*/ 430 w 512"/>
                <a:gd name="T11" fmla="*/ 26 h 391"/>
                <a:gd name="T12" fmla="*/ 455 w 512"/>
                <a:gd name="T13" fmla="*/ 34 h 391"/>
                <a:gd name="T14" fmla="*/ 478 w 512"/>
                <a:gd name="T15" fmla="*/ 44 h 391"/>
                <a:gd name="T16" fmla="*/ 498 w 512"/>
                <a:gd name="T17" fmla="*/ 51 h 391"/>
                <a:gd name="T18" fmla="*/ 506 w 512"/>
                <a:gd name="T19" fmla="*/ 78 h 391"/>
                <a:gd name="T20" fmla="*/ 511 w 512"/>
                <a:gd name="T21" fmla="*/ 106 h 391"/>
                <a:gd name="T22" fmla="*/ 512 w 512"/>
                <a:gd name="T23" fmla="*/ 135 h 391"/>
                <a:gd name="T24" fmla="*/ 510 w 512"/>
                <a:gd name="T25" fmla="*/ 173 h 391"/>
                <a:gd name="T26" fmla="*/ 502 w 512"/>
                <a:gd name="T27" fmla="*/ 209 h 391"/>
                <a:gd name="T28" fmla="*/ 488 w 512"/>
                <a:gd name="T29" fmla="*/ 243 h 391"/>
                <a:gd name="T30" fmla="*/ 471 w 512"/>
                <a:gd name="T31" fmla="*/ 274 h 391"/>
                <a:gd name="T32" fmla="*/ 449 w 512"/>
                <a:gd name="T33" fmla="*/ 303 h 391"/>
                <a:gd name="T34" fmla="*/ 424 w 512"/>
                <a:gd name="T35" fmla="*/ 328 h 391"/>
                <a:gd name="T36" fmla="*/ 395 w 512"/>
                <a:gd name="T37" fmla="*/ 350 h 391"/>
                <a:gd name="T38" fmla="*/ 365 w 512"/>
                <a:gd name="T39" fmla="*/ 367 h 391"/>
                <a:gd name="T40" fmla="*/ 331 w 512"/>
                <a:gd name="T41" fmla="*/ 380 h 391"/>
                <a:gd name="T42" fmla="*/ 294 w 512"/>
                <a:gd name="T43" fmla="*/ 388 h 391"/>
                <a:gd name="T44" fmla="*/ 256 w 512"/>
                <a:gd name="T45" fmla="*/ 391 h 391"/>
                <a:gd name="T46" fmla="*/ 218 w 512"/>
                <a:gd name="T47" fmla="*/ 388 h 391"/>
                <a:gd name="T48" fmla="*/ 182 w 512"/>
                <a:gd name="T49" fmla="*/ 380 h 391"/>
                <a:gd name="T50" fmla="*/ 148 w 512"/>
                <a:gd name="T51" fmla="*/ 367 h 391"/>
                <a:gd name="T52" fmla="*/ 116 w 512"/>
                <a:gd name="T53" fmla="*/ 350 h 391"/>
                <a:gd name="T54" fmla="*/ 89 w 512"/>
                <a:gd name="T55" fmla="*/ 328 h 391"/>
                <a:gd name="T56" fmla="*/ 63 w 512"/>
                <a:gd name="T57" fmla="*/ 303 h 391"/>
                <a:gd name="T58" fmla="*/ 41 w 512"/>
                <a:gd name="T59" fmla="*/ 274 h 391"/>
                <a:gd name="T60" fmla="*/ 24 w 512"/>
                <a:gd name="T61" fmla="*/ 243 h 391"/>
                <a:gd name="T62" fmla="*/ 11 w 512"/>
                <a:gd name="T63" fmla="*/ 209 h 391"/>
                <a:gd name="T64" fmla="*/ 3 w 512"/>
                <a:gd name="T65" fmla="*/ 173 h 391"/>
                <a:gd name="T66" fmla="*/ 0 w 512"/>
                <a:gd name="T67" fmla="*/ 135 h 391"/>
                <a:gd name="T68" fmla="*/ 2 w 512"/>
                <a:gd name="T69" fmla="*/ 106 h 391"/>
                <a:gd name="T70" fmla="*/ 6 w 512"/>
                <a:gd name="T71" fmla="*/ 78 h 391"/>
                <a:gd name="T72" fmla="*/ 15 w 512"/>
                <a:gd name="T73" fmla="*/ 51 h 391"/>
                <a:gd name="T74" fmla="*/ 34 w 512"/>
                <a:gd name="T75" fmla="*/ 44 h 391"/>
                <a:gd name="T76" fmla="*/ 57 w 512"/>
                <a:gd name="T77" fmla="*/ 34 h 391"/>
                <a:gd name="T78" fmla="*/ 82 w 512"/>
                <a:gd name="T79" fmla="*/ 26 h 391"/>
                <a:gd name="T80" fmla="*/ 110 w 512"/>
                <a:gd name="T81" fmla="*/ 18 h 391"/>
                <a:gd name="T82" fmla="*/ 142 w 512"/>
                <a:gd name="T83" fmla="*/ 11 h 391"/>
                <a:gd name="T84" fmla="*/ 176 w 512"/>
                <a:gd name="T85" fmla="*/ 5 h 391"/>
                <a:gd name="T86" fmla="*/ 214 w 512"/>
                <a:gd name="T87" fmla="*/ 1 h 391"/>
                <a:gd name="T88" fmla="*/ 256 w 512"/>
                <a:gd name="T89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12" h="391">
                  <a:moveTo>
                    <a:pt x="256" y="0"/>
                  </a:moveTo>
                  <a:lnTo>
                    <a:pt x="298" y="1"/>
                  </a:lnTo>
                  <a:lnTo>
                    <a:pt x="336" y="5"/>
                  </a:lnTo>
                  <a:lnTo>
                    <a:pt x="371" y="11"/>
                  </a:lnTo>
                  <a:lnTo>
                    <a:pt x="402" y="18"/>
                  </a:lnTo>
                  <a:lnTo>
                    <a:pt x="430" y="26"/>
                  </a:lnTo>
                  <a:lnTo>
                    <a:pt x="455" y="34"/>
                  </a:lnTo>
                  <a:lnTo>
                    <a:pt x="478" y="44"/>
                  </a:lnTo>
                  <a:lnTo>
                    <a:pt x="498" y="51"/>
                  </a:lnTo>
                  <a:lnTo>
                    <a:pt x="506" y="78"/>
                  </a:lnTo>
                  <a:lnTo>
                    <a:pt x="511" y="106"/>
                  </a:lnTo>
                  <a:lnTo>
                    <a:pt x="512" y="135"/>
                  </a:lnTo>
                  <a:lnTo>
                    <a:pt x="510" y="173"/>
                  </a:lnTo>
                  <a:lnTo>
                    <a:pt x="502" y="209"/>
                  </a:lnTo>
                  <a:lnTo>
                    <a:pt x="488" y="243"/>
                  </a:lnTo>
                  <a:lnTo>
                    <a:pt x="471" y="274"/>
                  </a:lnTo>
                  <a:lnTo>
                    <a:pt x="449" y="303"/>
                  </a:lnTo>
                  <a:lnTo>
                    <a:pt x="424" y="328"/>
                  </a:lnTo>
                  <a:lnTo>
                    <a:pt x="395" y="350"/>
                  </a:lnTo>
                  <a:lnTo>
                    <a:pt x="365" y="367"/>
                  </a:lnTo>
                  <a:lnTo>
                    <a:pt x="331" y="380"/>
                  </a:lnTo>
                  <a:lnTo>
                    <a:pt x="294" y="388"/>
                  </a:lnTo>
                  <a:lnTo>
                    <a:pt x="256" y="391"/>
                  </a:lnTo>
                  <a:lnTo>
                    <a:pt x="218" y="388"/>
                  </a:lnTo>
                  <a:lnTo>
                    <a:pt x="182" y="380"/>
                  </a:lnTo>
                  <a:lnTo>
                    <a:pt x="148" y="367"/>
                  </a:lnTo>
                  <a:lnTo>
                    <a:pt x="116" y="350"/>
                  </a:lnTo>
                  <a:lnTo>
                    <a:pt x="89" y="328"/>
                  </a:lnTo>
                  <a:lnTo>
                    <a:pt x="63" y="303"/>
                  </a:lnTo>
                  <a:lnTo>
                    <a:pt x="41" y="274"/>
                  </a:lnTo>
                  <a:lnTo>
                    <a:pt x="24" y="243"/>
                  </a:lnTo>
                  <a:lnTo>
                    <a:pt x="11" y="209"/>
                  </a:lnTo>
                  <a:lnTo>
                    <a:pt x="3" y="173"/>
                  </a:lnTo>
                  <a:lnTo>
                    <a:pt x="0" y="135"/>
                  </a:lnTo>
                  <a:lnTo>
                    <a:pt x="2" y="106"/>
                  </a:lnTo>
                  <a:lnTo>
                    <a:pt x="6" y="78"/>
                  </a:lnTo>
                  <a:lnTo>
                    <a:pt x="15" y="51"/>
                  </a:lnTo>
                  <a:lnTo>
                    <a:pt x="34" y="44"/>
                  </a:lnTo>
                  <a:lnTo>
                    <a:pt x="57" y="34"/>
                  </a:lnTo>
                  <a:lnTo>
                    <a:pt x="82" y="26"/>
                  </a:lnTo>
                  <a:lnTo>
                    <a:pt x="110" y="18"/>
                  </a:lnTo>
                  <a:lnTo>
                    <a:pt x="142" y="11"/>
                  </a:lnTo>
                  <a:lnTo>
                    <a:pt x="176" y="5"/>
                  </a:lnTo>
                  <a:lnTo>
                    <a:pt x="214" y="1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138"/>
            <p:cNvSpPr>
              <a:spLocks noEditPoints="1"/>
            </p:cNvSpPr>
            <p:nvPr/>
          </p:nvSpPr>
          <p:spPr bwMode="auto">
            <a:xfrm>
              <a:off x="4556126" y="2698750"/>
              <a:ext cx="106363" cy="55562"/>
            </a:xfrm>
            <a:custGeom>
              <a:avLst/>
              <a:gdLst>
                <a:gd name="T0" fmla="*/ 297 w 668"/>
                <a:gd name="T1" fmla="*/ 85 h 360"/>
                <a:gd name="T2" fmla="*/ 297 w 668"/>
                <a:gd name="T3" fmla="*/ 128 h 360"/>
                <a:gd name="T4" fmla="*/ 255 w 668"/>
                <a:gd name="T5" fmla="*/ 128 h 360"/>
                <a:gd name="T6" fmla="*/ 255 w 668"/>
                <a:gd name="T7" fmla="*/ 200 h 360"/>
                <a:gd name="T8" fmla="*/ 297 w 668"/>
                <a:gd name="T9" fmla="*/ 200 h 360"/>
                <a:gd name="T10" fmla="*/ 297 w 668"/>
                <a:gd name="T11" fmla="*/ 243 h 360"/>
                <a:gd name="T12" fmla="*/ 371 w 668"/>
                <a:gd name="T13" fmla="*/ 243 h 360"/>
                <a:gd name="T14" fmla="*/ 371 w 668"/>
                <a:gd name="T15" fmla="*/ 200 h 360"/>
                <a:gd name="T16" fmla="*/ 413 w 668"/>
                <a:gd name="T17" fmla="*/ 200 h 360"/>
                <a:gd name="T18" fmla="*/ 413 w 668"/>
                <a:gd name="T19" fmla="*/ 128 h 360"/>
                <a:gd name="T20" fmla="*/ 371 w 668"/>
                <a:gd name="T21" fmla="*/ 128 h 360"/>
                <a:gd name="T22" fmla="*/ 371 w 668"/>
                <a:gd name="T23" fmla="*/ 85 h 360"/>
                <a:gd name="T24" fmla="*/ 297 w 668"/>
                <a:gd name="T25" fmla="*/ 85 h 360"/>
                <a:gd name="T26" fmla="*/ 334 w 668"/>
                <a:gd name="T27" fmla="*/ 0 h 360"/>
                <a:gd name="T28" fmla="*/ 398 w 668"/>
                <a:gd name="T29" fmla="*/ 2 h 360"/>
                <a:gd name="T30" fmla="*/ 462 w 668"/>
                <a:gd name="T31" fmla="*/ 8 h 360"/>
                <a:gd name="T32" fmla="*/ 525 w 668"/>
                <a:gd name="T33" fmla="*/ 19 h 360"/>
                <a:gd name="T34" fmla="*/ 588 w 668"/>
                <a:gd name="T35" fmla="*/ 33 h 360"/>
                <a:gd name="T36" fmla="*/ 650 w 668"/>
                <a:gd name="T37" fmla="*/ 53 h 360"/>
                <a:gd name="T38" fmla="*/ 655 w 668"/>
                <a:gd name="T39" fmla="*/ 55 h 360"/>
                <a:gd name="T40" fmla="*/ 659 w 668"/>
                <a:gd name="T41" fmla="*/ 58 h 360"/>
                <a:gd name="T42" fmla="*/ 663 w 668"/>
                <a:gd name="T43" fmla="*/ 62 h 360"/>
                <a:gd name="T44" fmla="*/ 666 w 668"/>
                <a:gd name="T45" fmla="*/ 67 h 360"/>
                <a:gd name="T46" fmla="*/ 668 w 668"/>
                <a:gd name="T47" fmla="*/ 77 h 360"/>
                <a:gd name="T48" fmla="*/ 667 w 668"/>
                <a:gd name="T49" fmla="*/ 88 h 360"/>
                <a:gd name="T50" fmla="*/ 564 w 668"/>
                <a:gd name="T51" fmla="*/ 360 h 360"/>
                <a:gd name="T52" fmla="*/ 508 w 668"/>
                <a:gd name="T53" fmla="*/ 341 h 360"/>
                <a:gd name="T54" fmla="*/ 451 w 668"/>
                <a:gd name="T55" fmla="*/ 328 h 360"/>
                <a:gd name="T56" fmla="*/ 392 w 668"/>
                <a:gd name="T57" fmla="*/ 320 h 360"/>
                <a:gd name="T58" fmla="*/ 334 w 668"/>
                <a:gd name="T59" fmla="*/ 318 h 360"/>
                <a:gd name="T60" fmla="*/ 276 w 668"/>
                <a:gd name="T61" fmla="*/ 320 h 360"/>
                <a:gd name="T62" fmla="*/ 218 w 668"/>
                <a:gd name="T63" fmla="*/ 328 h 360"/>
                <a:gd name="T64" fmla="*/ 160 w 668"/>
                <a:gd name="T65" fmla="*/ 341 h 360"/>
                <a:gd name="T66" fmla="*/ 104 w 668"/>
                <a:gd name="T67" fmla="*/ 360 h 360"/>
                <a:gd name="T68" fmla="*/ 2 w 668"/>
                <a:gd name="T69" fmla="*/ 88 h 360"/>
                <a:gd name="T70" fmla="*/ 0 w 668"/>
                <a:gd name="T71" fmla="*/ 77 h 360"/>
                <a:gd name="T72" fmla="*/ 3 w 668"/>
                <a:gd name="T73" fmla="*/ 67 h 360"/>
                <a:gd name="T74" fmla="*/ 5 w 668"/>
                <a:gd name="T75" fmla="*/ 62 h 360"/>
                <a:gd name="T76" fmla="*/ 9 w 668"/>
                <a:gd name="T77" fmla="*/ 58 h 360"/>
                <a:gd name="T78" fmla="*/ 13 w 668"/>
                <a:gd name="T79" fmla="*/ 55 h 360"/>
                <a:gd name="T80" fmla="*/ 18 w 668"/>
                <a:gd name="T81" fmla="*/ 53 h 360"/>
                <a:gd name="T82" fmla="*/ 80 w 668"/>
                <a:gd name="T83" fmla="*/ 33 h 360"/>
                <a:gd name="T84" fmla="*/ 143 w 668"/>
                <a:gd name="T85" fmla="*/ 19 h 360"/>
                <a:gd name="T86" fmla="*/ 207 w 668"/>
                <a:gd name="T87" fmla="*/ 8 h 360"/>
                <a:gd name="T88" fmla="*/ 271 w 668"/>
                <a:gd name="T89" fmla="*/ 2 h 360"/>
                <a:gd name="T90" fmla="*/ 334 w 668"/>
                <a:gd name="T9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8" h="360">
                  <a:moveTo>
                    <a:pt x="297" y="85"/>
                  </a:moveTo>
                  <a:lnTo>
                    <a:pt x="297" y="128"/>
                  </a:lnTo>
                  <a:lnTo>
                    <a:pt x="255" y="128"/>
                  </a:lnTo>
                  <a:lnTo>
                    <a:pt x="255" y="200"/>
                  </a:lnTo>
                  <a:lnTo>
                    <a:pt x="297" y="200"/>
                  </a:lnTo>
                  <a:lnTo>
                    <a:pt x="297" y="243"/>
                  </a:lnTo>
                  <a:lnTo>
                    <a:pt x="371" y="243"/>
                  </a:lnTo>
                  <a:lnTo>
                    <a:pt x="371" y="200"/>
                  </a:lnTo>
                  <a:lnTo>
                    <a:pt x="413" y="200"/>
                  </a:lnTo>
                  <a:lnTo>
                    <a:pt x="413" y="128"/>
                  </a:lnTo>
                  <a:lnTo>
                    <a:pt x="371" y="128"/>
                  </a:lnTo>
                  <a:lnTo>
                    <a:pt x="371" y="85"/>
                  </a:lnTo>
                  <a:lnTo>
                    <a:pt x="297" y="85"/>
                  </a:lnTo>
                  <a:close/>
                  <a:moveTo>
                    <a:pt x="334" y="0"/>
                  </a:moveTo>
                  <a:lnTo>
                    <a:pt x="398" y="2"/>
                  </a:lnTo>
                  <a:lnTo>
                    <a:pt x="462" y="8"/>
                  </a:lnTo>
                  <a:lnTo>
                    <a:pt x="525" y="19"/>
                  </a:lnTo>
                  <a:lnTo>
                    <a:pt x="588" y="33"/>
                  </a:lnTo>
                  <a:lnTo>
                    <a:pt x="650" y="53"/>
                  </a:lnTo>
                  <a:lnTo>
                    <a:pt x="655" y="55"/>
                  </a:lnTo>
                  <a:lnTo>
                    <a:pt x="659" y="58"/>
                  </a:lnTo>
                  <a:lnTo>
                    <a:pt x="663" y="62"/>
                  </a:lnTo>
                  <a:lnTo>
                    <a:pt x="666" y="67"/>
                  </a:lnTo>
                  <a:lnTo>
                    <a:pt x="668" y="77"/>
                  </a:lnTo>
                  <a:lnTo>
                    <a:pt x="667" y="88"/>
                  </a:lnTo>
                  <a:lnTo>
                    <a:pt x="564" y="360"/>
                  </a:lnTo>
                  <a:lnTo>
                    <a:pt x="508" y="341"/>
                  </a:lnTo>
                  <a:lnTo>
                    <a:pt x="451" y="328"/>
                  </a:lnTo>
                  <a:lnTo>
                    <a:pt x="392" y="320"/>
                  </a:lnTo>
                  <a:lnTo>
                    <a:pt x="334" y="318"/>
                  </a:lnTo>
                  <a:lnTo>
                    <a:pt x="276" y="320"/>
                  </a:lnTo>
                  <a:lnTo>
                    <a:pt x="218" y="328"/>
                  </a:lnTo>
                  <a:lnTo>
                    <a:pt x="160" y="341"/>
                  </a:lnTo>
                  <a:lnTo>
                    <a:pt x="104" y="360"/>
                  </a:lnTo>
                  <a:lnTo>
                    <a:pt x="2" y="88"/>
                  </a:lnTo>
                  <a:lnTo>
                    <a:pt x="0" y="77"/>
                  </a:lnTo>
                  <a:lnTo>
                    <a:pt x="3" y="67"/>
                  </a:lnTo>
                  <a:lnTo>
                    <a:pt x="5" y="62"/>
                  </a:lnTo>
                  <a:lnTo>
                    <a:pt x="9" y="58"/>
                  </a:lnTo>
                  <a:lnTo>
                    <a:pt x="13" y="55"/>
                  </a:lnTo>
                  <a:lnTo>
                    <a:pt x="18" y="53"/>
                  </a:lnTo>
                  <a:lnTo>
                    <a:pt x="80" y="33"/>
                  </a:lnTo>
                  <a:lnTo>
                    <a:pt x="143" y="19"/>
                  </a:lnTo>
                  <a:lnTo>
                    <a:pt x="207" y="8"/>
                  </a:lnTo>
                  <a:lnTo>
                    <a:pt x="271" y="2"/>
                  </a:lnTo>
                  <a:lnTo>
                    <a:pt x="3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139"/>
            <p:cNvSpPr>
              <a:spLocks/>
            </p:cNvSpPr>
            <p:nvPr/>
          </p:nvSpPr>
          <p:spPr bwMode="auto">
            <a:xfrm>
              <a:off x="4506913" y="2835275"/>
              <a:ext cx="446088" cy="398462"/>
            </a:xfrm>
            <a:custGeom>
              <a:avLst/>
              <a:gdLst>
                <a:gd name="T0" fmla="*/ 999 w 2813"/>
                <a:gd name="T1" fmla="*/ 40 h 2512"/>
                <a:gd name="T2" fmla="*/ 1143 w 2813"/>
                <a:gd name="T3" fmla="*/ 251 h 2512"/>
                <a:gd name="T4" fmla="*/ 1227 w 2813"/>
                <a:gd name="T5" fmla="*/ 484 h 2512"/>
                <a:gd name="T6" fmla="*/ 1332 w 2813"/>
                <a:gd name="T7" fmla="*/ 761 h 2512"/>
                <a:gd name="T8" fmla="*/ 1426 w 2813"/>
                <a:gd name="T9" fmla="*/ 1001 h 2512"/>
                <a:gd name="T10" fmla="*/ 1473 w 2813"/>
                <a:gd name="T11" fmla="*/ 1125 h 2512"/>
                <a:gd name="T12" fmla="*/ 1656 w 2813"/>
                <a:gd name="T13" fmla="*/ 1151 h 2512"/>
                <a:gd name="T14" fmla="*/ 1777 w 2813"/>
                <a:gd name="T15" fmla="*/ 1199 h 2512"/>
                <a:gd name="T16" fmla="*/ 1804 w 2813"/>
                <a:gd name="T17" fmla="*/ 1157 h 2512"/>
                <a:gd name="T18" fmla="*/ 1826 w 2813"/>
                <a:gd name="T19" fmla="*/ 1083 h 2512"/>
                <a:gd name="T20" fmla="*/ 2011 w 2813"/>
                <a:gd name="T21" fmla="*/ 1113 h 2512"/>
                <a:gd name="T22" fmla="*/ 2011 w 2813"/>
                <a:gd name="T23" fmla="*/ 1169 h 2512"/>
                <a:gd name="T24" fmla="*/ 2099 w 2813"/>
                <a:gd name="T25" fmla="*/ 1272 h 2512"/>
                <a:gd name="T26" fmla="*/ 2171 w 2813"/>
                <a:gd name="T27" fmla="*/ 963 h 2512"/>
                <a:gd name="T28" fmla="*/ 2261 w 2813"/>
                <a:gd name="T29" fmla="*/ 933 h 2512"/>
                <a:gd name="T30" fmla="*/ 2333 w 2813"/>
                <a:gd name="T31" fmla="*/ 1242 h 2512"/>
                <a:gd name="T32" fmla="*/ 2422 w 2813"/>
                <a:gd name="T33" fmla="*/ 1346 h 2512"/>
                <a:gd name="T34" fmla="*/ 2448 w 2813"/>
                <a:gd name="T35" fmla="*/ 1303 h 2512"/>
                <a:gd name="T36" fmla="*/ 2471 w 2813"/>
                <a:gd name="T37" fmla="*/ 1229 h 2512"/>
                <a:gd name="T38" fmla="*/ 2656 w 2813"/>
                <a:gd name="T39" fmla="*/ 1259 h 2512"/>
                <a:gd name="T40" fmla="*/ 2655 w 2813"/>
                <a:gd name="T41" fmla="*/ 1316 h 2512"/>
                <a:gd name="T42" fmla="*/ 2759 w 2813"/>
                <a:gd name="T43" fmla="*/ 1534 h 2512"/>
                <a:gd name="T44" fmla="*/ 2813 w 2813"/>
                <a:gd name="T45" fmla="*/ 2439 h 2512"/>
                <a:gd name="T46" fmla="*/ 2740 w 2813"/>
                <a:gd name="T47" fmla="*/ 2512 h 2512"/>
                <a:gd name="T48" fmla="*/ 2667 w 2813"/>
                <a:gd name="T49" fmla="*/ 2439 h 2512"/>
                <a:gd name="T50" fmla="*/ 1656 w 2813"/>
                <a:gd name="T51" fmla="*/ 2490 h 2512"/>
                <a:gd name="T52" fmla="*/ 1553 w 2813"/>
                <a:gd name="T53" fmla="*/ 2490 h 2512"/>
                <a:gd name="T54" fmla="*/ 1418 w 2813"/>
                <a:gd name="T55" fmla="*/ 1282 h 2512"/>
                <a:gd name="T56" fmla="*/ 1290 w 2813"/>
                <a:gd name="T57" fmla="*/ 1275 h 2512"/>
                <a:gd name="T58" fmla="*/ 1232 w 2813"/>
                <a:gd name="T59" fmla="*/ 1184 h 2512"/>
                <a:gd name="T60" fmla="*/ 1161 w 2813"/>
                <a:gd name="T61" fmla="*/ 1005 h 2512"/>
                <a:gd name="T62" fmla="*/ 1059 w 2813"/>
                <a:gd name="T63" fmla="*/ 739 h 2512"/>
                <a:gd name="T64" fmla="*/ 958 w 2813"/>
                <a:gd name="T65" fmla="*/ 465 h 2512"/>
                <a:gd name="T66" fmla="*/ 960 w 2813"/>
                <a:gd name="T67" fmla="*/ 488 h 2512"/>
                <a:gd name="T68" fmla="*/ 966 w 2813"/>
                <a:gd name="T69" fmla="*/ 523 h 2512"/>
                <a:gd name="T70" fmla="*/ 984 w 2813"/>
                <a:gd name="T71" fmla="*/ 622 h 2512"/>
                <a:gd name="T72" fmla="*/ 1026 w 2813"/>
                <a:gd name="T73" fmla="*/ 836 h 2512"/>
                <a:gd name="T74" fmla="*/ 1100 w 2813"/>
                <a:gd name="T75" fmla="*/ 1215 h 2512"/>
                <a:gd name="T76" fmla="*/ 1119 w 2813"/>
                <a:gd name="T77" fmla="*/ 1444 h 2512"/>
                <a:gd name="T78" fmla="*/ 972 w 2813"/>
                <a:gd name="T79" fmla="*/ 2364 h 2512"/>
                <a:gd name="T80" fmla="*/ 881 w 2813"/>
                <a:gd name="T81" fmla="*/ 2500 h 2512"/>
                <a:gd name="T82" fmla="*/ 719 w 2813"/>
                <a:gd name="T83" fmla="*/ 2469 h 2512"/>
                <a:gd name="T84" fmla="*/ 612 w 2813"/>
                <a:gd name="T85" fmla="*/ 1470 h 2512"/>
                <a:gd name="T86" fmla="*/ 546 w 2813"/>
                <a:gd name="T87" fmla="*/ 2486 h 2512"/>
                <a:gd name="T88" fmla="*/ 380 w 2813"/>
                <a:gd name="T89" fmla="*/ 2486 h 2512"/>
                <a:gd name="T90" fmla="*/ 315 w 2813"/>
                <a:gd name="T91" fmla="*/ 1470 h 2512"/>
                <a:gd name="T92" fmla="*/ 160 w 2813"/>
                <a:gd name="T93" fmla="*/ 1432 h 2512"/>
                <a:gd name="T94" fmla="*/ 568 w 2813"/>
                <a:gd name="T95" fmla="*/ 896 h 2512"/>
                <a:gd name="T96" fmla="*/ 806 w 2813"/>
                <a:gd name="T97" fmla="*/ 848 h 2512"/>
                <a:gd name="T98" fmla="*/ 908 w 2813"/>
                <a:gd name="T99" fmla="*/ 349 h 2512"/>
                <a:gd name="T100" fmla="*/ 486 w 2813"/>
                <a:gd name="T101" fmla="*/ 279 h 2512"/>
                <a:gd name="T102" fmla="*/ 312 w 2813"/>
                <a:gd name="T103" fmla="*/ 516 h 2512"/>
                <a:gd name="T104" fmla="*/ 634 w 2813"/>
                <a:gd name="T105" fmla="*/ 604 h 2512"/>
                <a:gd name="T106" fmla="*/ 654 w 2813"/>
                <a:gd name="T107" fmla="*/ 746 h 2512"/>
                <a:gd name="T108" fmla="*/ 541 w 2813"/>
                <a:gd name="T109" fmla="*/ 813 h 2512"/>
                <a:gd name="T110" fmla="*/ 402 w 2813"/>
                <a:gd name="T111" fmla="*/ 809 h 2512"/>
                <a:gd name="T112" fmla="*/ 201 w 2813"/>
                <a:gd name="T113" fmla="*/ 803 h 2512"/>
                <a:gd name="T114" fmla="*/ 93 w 2813"/>
                <a:gd name="T115" fmla="*/ 798 h 2512"/>
                <a:gd name="T116" fmla="*/ 0 w 2813"/>
                <a:gd name="T117" fmla="*/ 689 h 2512"/>
                <a:gd name="T118" fmla="*/ 75 w 2813"/>
                <a:gd name="T119" fmla="*/ 444 h 2512"/>
                <a:gd name="T120" fmla="*/ 182 w 2813"/>
                <a:gd name="T121" fmla="*/ 160 h 2512"/>
                <a:gd name="T122" fmla="*/ 354 w 2813"/>
                <a:gd name="T123" fmla="*/ 10 h 2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13" h="2512">
                  <a:moveTo>
                    <a:pt x="429" y="0"/>
                  </a:moveTo>
                  <a:lnTo>
                    <a:pt x="858" y="0"/>
                  </a:lnTo>
                  <a:lnTo>
                    <a:pt x="896" y="2"/>
                  </a:lnTo>
                  <a:lnTo>
                    <a:pt x="932" y="10"/>
                  </a:lnTo>
                  <a:lnTo>
                    <a:pt x="967" y="23"/>
                  </a:lnTo>
                  <a:lnTo>
                    <a:pt x="999" y="40"/>
                  </a:lnTo>
                  <a:lnTo>
                    <a:pt x="1029" y="63"/>
                  </a:lnTo>
                  <a:lnTo>
                    <a:pt x="1055" y="90"/>
                  </a:lnTo>
                  <a:lnTo>
                    <a:pt x="1081" y="123"/>
                  </a:lnTo>
                  <a:lnTo>
                    <a:pt x="1104" y="160"/>
                  </a:lnTo>
                  <a:lnTo>
                    <a:pt x="1124" y="203"/>
                  </a:lnTo>
                  <a:lnTo>
                    <a:pt x="1143" y="251"/>
                  </a:lnTo>
                  <a:lnTo>
                    <a:pt x="1154" y="284"/>
                  </a:lnTo>
                  <a:lnTo>
                    <a:pt x="1167" y="319"/>
                  </a:lnTo>
                  <a:lnTo>
                    <a:pt x="1181" y="357"/>
                  </a:lnTo>
                  <a:lnTo>
                    <a:pt x="1195" y="398"/>
                  </a:lnTo>
                  <a:lnTo>
                    <a:pt x="1211" y="440"/>
                  </a:lnTo>
                  <a:lnTo>
                    <a:pt x="1227" y="484"/>
                  </a:lnTo>
                  <a:lnTo>
                    <a:pt x="1245" y="529"/>
                  </a:lnTo>
                  <a:lnTo>
                    <a:pt x="1262" y="575"/>
                  </a:lnTo>
                  <a:lnTo>
                    <a:pt x="1280" y="622"/>
                  </a:lnTo>
                  <a:lnTo>
                    <a:pt x="1297" y="669"/>
                  </a:lnTo>
                  <a:lnTo>
                    <a:pt x="1315" y="715"/>
                  </a:lnTo>
                  <a:lnTo>
                    <a:pt x="1332" y="761"/>
                  </a:lnTo>
                  <a:lnTo>
                    <a:pt x="1350" y="805"/>
                  </a:lnTo>
                  <a:lnTo>
                    <a:pt x="1366" y="849"/>
                  </a:lnTo>
                  <a:lnTo>
                    <a:pt x="1383" y="891"/>
                  </a:lnTo>
                  <a:lnTo>
                    <a:pt x="1398" y="930"/>
                  </a:lnTo>
                  <a:lnTo>
                    <a:pt x="1413" y="967"/>
                  </a:lnTo>
                  <a:lnTo>
                    <a:pt x="1426" y="1001"/>
                  </a:lnTo>
                  <a:lnTo>
                    <a:pt x="1437" y="1031"/>
                  </a:lnTo>
                  <a:lnTo>
                    <a:pt x="1449" y="1059"/>
                  </a:lnTo>
                  <a:lnTo>
                    <a:pt x="1457" y="1083"/>
                  </a:lnTo>
                  <a:lnTo>
                    <a:pt x="1465" y="1101"/>
                  </a:lnTo>
                  <a:lnTo>
                    <a:pt x="1470" y="1116"/>
                  </a:lnTo>
                  <a:lnTo>
                    <a:pt x="1473" y="1125"/>
                  </a:lnTo>
                  <a:lnTo>
                    <a:pt x="1475" y="1128"/>
                  </a:lnTo>
                  <a:lnTo>
                    <a:pt x="1475" y="1129"/>
                  </a:lnTo>
                  <a:lnTo>
                    <a:pt x="1604" y="1129"/>
                  </a:lnTo>
                  <a:lnTo>
                    <a:pt x="1624" y="1132"/>
                  </a:lnTo>
                  <a:lnTo>
                    <a:pt x="1641" y="1139"/>
                  </a:lnTo>
                  <a:lnTo>
                    <a:pt x="1656" y="1151"/>
                  </a:lnTo>
                  <a:lnTo>
                    <a:pt x="1667" y="1165"/>
                  </a:lnTo>
                  <a:lnTo>
                    <a:pt x="1675" y="1182"/>
                  </a:lnTo>
                  <a:lnTo>
                    <a:pt x="1677" y="1202"/>
                  </a:lnTo>
                  <a:lnTo>
                    <a:pt x="1677" y="1531"/>
                  </a:lnTo>
                  <a:lnTo>
                    <a:pt x="1777" y="1531"/>
                  </a:lnTo>
                  <a:lnTo>
                    <a:pt x="1777" y="1199"/>
                  </a:lnTo>
                  <a:lnTo>
                    <a:pt x="1779" y="1187"/>
                  </a:lnTo>
                  <a:lnTo>
                    <a:pt x="1786" y="1176"/>
                  </a:lnTo>
                  <a:lnTo>
                    <a:pt x="1797" y="1169"/>
                  </a:lnTo>
                  <a:lnTo>
                    <a:pt x="1809" y="1167"/>
                  </a:lnTo>
                  <a:lnTo>
                    <a:pt x="1814" y="1167"/>
                  </a:lnTo>
                  <a:lnTo>
                    <a:pt x="1804" y="1157"/>
                  </a:lnTo>
                  <a:lnTo>
                    <a:pt x="1797" y="1143"/>
                  </a:lnTo>
                  <a:lnTo>
                    <a:pt x="1794" y="1128"/>
                  </a:lnTo>
                  <a:lnTo>
                    <a:pt x="1797" y="1113"/>
                  </a:lnTo>
                  <a:lnTo>
                    <a:pt x="1803" y="1100"/>
                  </a:lnTo>
                  <a:lnTo>
                    <a:pt x="1813" y="1090"/>
                  </a:lnTo>
                  <a:lnTo>
                    <a:pt x="1826" y="1083"/>
                  </a:lnTo>
                  <a:lnTo>
                    <a:pt x="1842" y="1081"/>
                  </a:lnTo>
                  <a:lnTo>
                    <a:pt x="1966" y="1081"/>
                  </a:lnTo>
                  <a:lnTo>
                    <a:pt x="1981" y="1083"/>
                  </a:lnTo>
                  <a:lnTo>
                    <a:pt x="1994" y="1090"/>
                  </a:lnTo>
                  <a:lnTo>
                    <a:pt x="2005" y="1100"/>
                  </a:lnTo>
                  <a:lnTo>
                    <a:pt x="2011" y="1113"/>
                  </a:lnTo>
                  <a:lnTo>
                    <a:pt x="2014" y="1128"/>
                  </a:lnTo>
                  <a:lnTo>
                    <a:pt x="2011" y="1143"/>
                  </a:lnTo>
                  <a:lnTo>
                    <a:pt x="2005" y="1157"/>
                  </a:lnTo>
                  <a:lnTo>
                    <a:pt x="1993" y="1167"/>
                  </a:lnTo>
                  <a:lnTo>
                    <a:pt x="1998" y="1167"/>
                  </a:lnTo>
                  <a:lnTo>
                    <a:pt x="2011" y="1169"/>
                  </a:lnTo>
                  <a:lnTo>
                    <a:pt x="2021" y="1176"/>
                  </a:lnTo>
                  <a:lnTo>
                    <a:pt x="2028" y="1187"/>
                  </a:lnTo>
                  <a:lnTo>
                    <a:pt x="2030" y="1199"/>
                  </a:lnTo>
                  <a:lnTo>
                    <a:pt x="2030" y="1531"/>
                  </a:lnTo>
                  <a:lnTo>
                    <a:pt x="2099" y="1531"/>
                  </a:lnTo>
                  <a:lnTo>
                    <a:pt x="2099" y="1272"/>
                  </a:lnTo>
                  <a:lnTo>
                    <a:pt x="2101" y="1259"/>
                  </a:lnTo>
                  <a:lnTo>
                    <a:pt x="2109" y="1249"/>
                  </a:lnTo>
                  <a:lnTo>
                    <a:pt x="2119" y="1242"/>
                  </a:lnTo>
                  <a:lnTo>
                    <a:pt x="2131" y="1240"/>
                  </a:lnTo>
                  <a:lnTo>
                    <a:pt x="2171" y="1240"/>
                  </a:lnTo>
                  <a:lnTo>
                    <a:pt x="2171" y="963"/>
                  </a:lnTo>
                  <a:lnTo>
                    <a:pt x="2173" y="950"/>
                  </a:lnTo>
                  <a:lnTo>
                    <a:pt x="2181" y="940"/>
                  </a:lnTo>
                  <a:lnTo>
                    <a:pt x="2191" y="933"/>
                  </a:lnTo>
                  <a:lnTo>
                    <a:pt x="2203" y="931"/>
                  </a:lnTo>
                  <a:lnTo>
                    <a:pt x="2249" y="931"/>
                  </a:lnTo>
                  <a:lnTo>
                    <a:pt x="2261" y="933"/>
                  </a:lnTo>
                  <a:lnTo>
                    <a:pt x="2271" y="940"/>
                  </a:lnTo>
                  <a:lnTo>
                    <a:pt x="2278" y="950"/>
                  </a:lnTo>
                  <a:lnTo>
                    <a:pt x="2281" y="963"/>
                  </a:lnTo>
                  <a:lnTo>
                    <a:pt x="2281" y="1240"/>
                  </a:lnTo>
                  <a:lnTo>
                    <a:pt x="2321" y="1240"/>
                  </a:lnTo>
                  <a:lnTo>
                    <a:pt x="2333" y="1242"/>
                  </a:lnTo>
                  <a:lnTo>
                    <a:pt x="2343" y="1249"/>
                  </a:lnTo>
                  <a:lnTo>
                    <a:pt x="2351" y="1259"/>
                  </a:lnTo>
                  <a:lnTo>
                    <a:pt x="2353" y="1272"/>
                  </a:lnTo>
                  <a:lnTo>
                    <a:pt x="2353" y="1531"/>
                  </a:lnTo>
                  <a:lnTo>
                    <a:pt x="2422" y="1531"/>
                  </a:lnTo>
                  <a:lnTo>
                    <a:pt x="2422" y="1346"/>
                  </a:lnTo>
                  <a:lnTo>
                    <a:pt x="2424" y="1332"/>
                  </a:lnTo>
                  <a:lnTo>
                    <a:pt x="2431" y="1322"/>
                  </a:lnTo>
                  <a:lnTo>
                    <a:pt x="2441" y="1316"/>
                  </a:lnTo>
                  <a:lnTo>
                    <a:pt x="2455" y="1313"/>
                  </a:lnTo>
                  <a:lnTo>
                    <a:pt x="2459" y="1313"/>
                  </a:lnTo>
                  <a:lnTo>
                    <a:pt x="2448" y="1303"/>
                  </a:lnTo>
                  <a:lnTo>
                    <a:pt x="2441" y="1289"/>
                  </a:lnTo>
                  <a:lnTo>
                    <a:pt x="2439" y="1274"/>
                  </a:lnTo>
                  <a:lnTo>
                    <a:pt x="2441" y="1259"/>
                  </a:lnTo>
                  <a:lnTo>
                    <a:pt x="2447" y="1246"/>
                  </a:lnTo>
                  <a:lnTo>
                    <a:pt x="2458" y="1236"/>
                  </a:lnTo>
                  <a:lnTo>
                    <a:pt x="2471" y="1229"/>
                  </a:lnTo>
                  <a:lnTo>
                    <a:pt x="2486" y="1227"/>
                  </a:lnTo>
                  <a:lnTo>
                    <a:pt x="2611" y="1227"/>
                  </a:lnTo>
                  <a:lnTo>
                    <a:pt x="2625" y="1229"/>
                  </a:lnTo>
                  <a:lnTo>
                    <a:pt x="2639" y="1236"/>
                  </a:lnTo>
                  <a:lnTo>
                    <a:pt x="2649" y="1246"/>
                  </a:lnTo>
                  <a:lnTo>
                    <a:pt x="2656" y="1259"/>
                  </a:lnTo>
                  <a:lnTo>
                    <a:pt x="2658" y="1274"/>
                  </a:lnTo>
                  <a:lnTo>
                    <a:pt x="2656" y="1289"/>
                  </a:lnTo>
                  <a:lnTo>
                    <a:pt x="2649" y="1303"/>
                  </a:lnTo>
                  <a:lnTo>
                    <a:pt x="2638" y="1313"/>
                  </a:lnTo>
                  <a:lnTo>
                    <a:pt x="2643" y="1313"/>
                  </a:lnTo>
                  <a:lnTo>
                    <a:pt x="2655" y="1316"/>
                  </a:lnTo>
                  <a:lnTo>
                    <a:pt x="2666" y="1322"/>
                  </a:lnTo>
                  <a:lnTo>
                    <a:pt x="2673" y="1332"/>
                  </a:lnTo>
                  <a:lnTo>
                    <a:pt x="2676" y="1346"/>
                  </a:lnTo>
                  <a:lnTo>
                    <a:pt x="2676" y="1531"/>
                  </a:lnTo>
                  <a:lnTo>
                    <a:pt x="2740" y="1531"/>
                  </a:lnTo>
                  <a:lnTo>
                    <a:pt x="2759" y="1534"/>
                  </a:lnTo>
                  <a:lnTo>
                    <a:pt x="2777" y="1541"/>
                  </a:lnTo>
                  <a:lnTo>
                    <a:pt x="2791" y="1552"/>
                  </a:lnTo>
                  <a:lnTo>
                    <a:pt x="2802" y="1568"/>
                  </a:lnTo>
                  <a:lnTo>
                    <a:pt x="2811" y="1585"/>
                  </a:lnTo>
                  <a:lnTo>
                    <a:pt x="2813" y="1605"/>
                  </a:lnTo>
                  <a:lnTo>
                    <a:pt x="2813" y="2439"/>
                  </a:lnTo>
                  <a:lnTo>
                    <a:pt x="2811" y="2458"/>
                  </a:lnTo>
                  <a:lnTo>
                    <a:pt x="2802" y="2476"/>
                  </a:lnTo>
                  <a:lnTo>
                    <a:pt x="2791" y="2490"/>
                  </a:lnTo>
                  <a:lnTo>
                    <a:pt x="2777" y="2501"/>
                  </a:lnTo>
                  <a:lnTo>
                    <a:pt x="2759" y="2510"/>
                  </a:lnTo>
                  <a:lnTo>
                    <a:pt x="2740" y="2512"/>
                  </a:lnTo>
                  <a:lnTo>
                    <a:pt x="2720" y="2510"/>
                  </a:lnTo>
                  <a:lnTo>
                    <a:pt x="2703" y="2501"/>
                  </a:lnTo>
                  <a:lnTo>
                    <a:pt x="2688" y="2490"/>
                  </a:lnTo>
                  <a:lnTo>
                    <a:pt x="2676" y="2476"/>
                  </a:lnTo>
                  <a:lnTo>
                    <a:pt x="2669" y="2458"/>
                  </a:lnTo>
                  <a:lnTo>
                    <a:pt x="2667" y="2439"/>
                  </a:lnTo>
                  <a:lnTo>
                    <a:pt x="2667" y="2215"/>
                  </a:lnTo>
                  <a:lnTo>
                    <a:pt x="1677" y="2215"/>
                  </a:lnTo>
                  <a:lnTo>
                    <a:pt x="1677" y="2439"/>
                  </a:lnTo>
                  <a:lnTo>
                    <a:pt x="1675" y="2458"/>
                  </a:lnTo>
                  <a:lnTo>
                    <a:pt x="1667" y="2476"/>
                  </a:lnTo>
                  <a:lnTo>
                    <a:pt x="1656" y="2490"/>
                  </a:lnTo>
                  <a:lnTo>
                    <a:pt x="1641" y="2501"/>
                  </a:lnTo>
                  <a:lnTo>
                    <a:pt x="1624" y="2510"/>
                  </a:lnTo>
                  <a:lnTo>
                    <a:pt x="1604" y="2512"/>
                  </a:lnTo>
                  <a:lnTo>
                    <a:pt x="1585" y="2510"/>
                  </a:lnTo>
                  <a:lnTo>
                    <a:pt x="1567" y="2501"/>
                  </a:lnTo>
                  <a:lnTo>
                    <a:pt x="1553" y="2490"/>
                  </a:lnTo>
                  <a:lnTo>
                    <a:pt x="1541" y="2476"/>
                  </a:lnTo>
                  <a:lnTo>
                    <a:pt x="1533" y="2458"/>
                  </a:lnTo>
                  <a:lnTo>
                    <a:pt x="1531" y="2439"/>
                  </a:lnTo>
                  <a:lnTo>
                    <a:pt x="1531" y="1275"/>
                  </a:lnTo>
                  <a:lnTo>
                    <a:pt x="1429" y="1275"/>
                  </a:lnTo>
                  <a:lnTo>
                    <a:pt x="1418" y="1282"/>
                  </a:lnTo>
                  <a:lnTo>
                    <a:pt x="1405" y="1288"/>
                  </a:lnTo>
                  <a:lnTo>
                    <a:pt x="1381" y="1294"/>
                  </a:lnTo>
                  <a:lnTo>
                    <a:pt x="1357" y="1296"/>
                  </a:lnTo>
                  <a:lnTo>
                    <a:pt x="1333" y="1293"/>
                  </a:lnTo>
                  <a:lnTo>
                    <a:pt x="1311" y="1286"/>
                  </a:lnTo>
                  <a:lnTo>
                    <a:pt x="1290" y="1275"/>
                  </a:lnTo>
                  <a:lnTo>
                    <a:pt x="1272" y="1259"/>
                  </a:lnTo>
                  <a:lnTo>
                    <a:pt x="1256" y="1240"/>
                  </a:lnTo>
                  <a:lnTo>
                    <a:pt x="1245" y="1218"/>
                  </a:lnTo>
                  <a:lnTo>
                    <a:pt x="1243" y="1212"/>
                  </a:lnTo>
                  <a:lnTo>
                    <a:pt x="1239" y="1201"/>
                  </a:lnTo>
                  <a:lnTo>
                    <a:pt x="1232" y="1184"/>
                  </a:lnTo>
                  <a:lnTo>
                    <a:pt x="1224" y="1164"/>
                  </a:lnTo>
                  <a:lnTo>
                    <a:pt x="1214" y="1139"/>
                  </a:lnTo>
                  <a:lnTo>
                    <a:pt x="1203" y="1111"/>
                  </a:lnTo>
                  <a:lnTo>
                    <a:pt x="1190" y="1078"/>
                  </a:lnTo>
                  <a:lnTo>
                    <a:pt x="1177" y="1043"/>
                  </a:lnTo>
                  <a:lnTo>
                    <a:pt x="1161" y="1005"/>
                  </a:lnTo>
                  <a:lnTo>
                    <a:pt x="1146" y="964"/>
                  </a:lnTo>
                  <a:lnTo>
                    <a:pt x="1129" y="922"/>
                  </a:lnTo>
                  <a:lnTo>
                    <a:pt x="1113" y="877"/>
                  </a:lnTo>
                  <a:lnTo>
                    <a:pt x="1095" y="832"/>
                  </a:lnTo>
                  <a:lnTo>
                    <a:pt x="1077" y="786"/>
                  </a:lnTo>
                  <a:lnTo>
                    <a:pt x="1059" y="739"/>
                  </a:lnTo>
                  <a:lnTo>
                    <a:pt x="1042" y="691"/>
                  </a:lnTo>
                  <a:lnTo>
                    <a:pt x="1023" y="644"/>
                  </a:lnTo>
                  <a:lnTo>
                    <a:pt x="1007" y="598"/>
                  </a:lnTo>
                  <a:lnTo>
                    <a:pt x="989" y="553"/>
                  </a:lnTo>
                  <a:lnTo>
                    <a:pt x="973" y="509"/>
                  </a:lnTo>
                  <a:lnTo>
                    <a:pt x="958" y="465"/>
                  </a:lnTo>
                  <a:lnTo>
                    <a:pt x="958" y="471"/>
                  </a:lnTo>
                  <a:lnTo>
                    <a:pt x="959" y="475"/>
                  </a:lnTo>
                  <a:lnTo>
                    <a:pt x="959" y="479"/>
                  </a:lnTo>
                  <a:lnTo>
                    <a:pt x="960" y="482"/>
                  </a:lnTo>
                  <a:lnTo>
                    <a:pt x="960" y="485"/>
                  </a:lnTo>
                  <a:lnTo>
                    <a:pt x="960" y="488"/>
                  </a:lnTo>
                  <a:lnTo>
                    <a:pt x="961" y="491"/>
                  </a:lnTo>
                  <a:lnTo>
                    <a:pt x="961" y="495"/>
                  </a:lnTo>
                  <a:lnTo>
                    <a:pt x="962" y="500"/>
                  </a:lnTo>
                  <a:lnTo>
                    <a:pt x="963" y="506"/>
                  </a:lnTo>
                  <a:lnTo>
                    <a:pt x="964" y="514"/>
                  </a:lnTo>
                  <a:lnTo>
                    <a:pt x="966" y="523"/>
                  </a:lnTo>
                  <a:lnTo>
                    <a:pt x="968" y="533"/>
                  </a:lnTo>
                  <a:lnTo>
                    <a:pt x="970" y="547"/>
                  </a:lnTo>
                  <a:lnTo>
                    <a:pt x="973" y="561"/>
                  </a:lnTo>
                  <a:lnTo>
                    <a:pt x="976" y="578"/>
                  </a:lnTo>
                  <a:lnTo>
                    <a:pt x="980" y="599"/>
                  </a:lnTo>
                  <a:lnTo>
                    <a:pt x="984" y="622"/>
                  </a:lnTo>
                  <a:lnTo>
                    <a:pt x="989" y="648"/>
                  </a:lnTo>
                  <a:lnTo>
                    <a:pt x="996" y="678"/>
                  </a:lnTo>
                  <a:lnTo>
                    <a:pt x="1002" y="711"/>
                  </a:lnTo>
                  <a:lnTo>
                    <a:pt x="1009" y="749"/>
                  </a:lnTo>
                  <a:lnTo>
                    <a:pt x="1017" y="790"/>
                  </a:lnTo>
                  <a:lnTo>
                    <a:pt x="1026" y="836"/>
                  </a:lnTo>
                  <a:lnTo>
                    <a:pt x="1036" y="887"/>
                  </a:lnTo>
                  <a:lnTo>
                    <a:pt x="1047" y="941"/>
                  </a:lnTo>
                  <a:lnTo>
                    <a:pt x="1058" y="1002"/>
                  </a:lnTo>
                  <a:lnTo>
                    <a:pt x="1071" y="1067"/>
                  </a:lnTo>
                  <a:lnTo>
                    <a:pt x="1085" y="1138"/>
                  </a:lnTo>
                  <a:lnTo>
                    <a:pt x="1100" y="1215"/>
                  </a:lnTo>
                  <a:lnTo>
                    <a:pt x="1116" y="1299"/>
                  </a:lnTo>
                  <a:lnTo>
                    <a:pt x="1134" y="1388"/>
                  </a:lnTo>
                  <a:lnTo>
                    <a:pt x="1135" y="1403"/>
                  </a:lnTo>
                  <a:lnTo>
                    <a:pt x="1133" y="1418"/>
                  </a:lnTo>
                  <a:lnTo>
                    <a:pt x="1127" y="1432"/>
                  </a:lnTo>
                  <a:lnTo>
                    <a:pt x="1119" y="1444"/>
                  </a:lnTo>
                  <a:lnTo>
                    <a:pt x="1108" y="1456"/>
                  </a:lnTo>
                  <a:lnTo>
                    <a:pt x="1095" y="1463"/>
                  </a:lnTo>
                  <a:lnTo>
                    <a:pt x="1081" y="1468"/>
                  </a:lnTo>
                  <a:lnTo>
                    <a:pt x="1066" y="1470"/>
                  </a:lnTo>
                  <a:lnTo>
                    <a:pt x="972" y="1470"/>
                  </a:lnTo>
                  <a:lnTo>
                    <a:pt x="972" y="2364"/>
                  </a:lnTo>
                  <a:lnTo>
                    <a:pt x="969" y="2394"/>
                  </a:lnTo>
                  <a:lnTo>
                    <a:pt x="961" y="2421"/>
                  </a:lnTo>
                  <a:lnTo>
                    <a:pt x="946" y="2447"/>
                  </a:lnTo>
                  <a:lnTo>
                    <a:pt x="929" y="2469"/>
                  </a:lnTo>
                  <a:lnTo>
                    <a:pt x="906" y="2487"/>
                  </a:lnTo>
                  <a:lnTo>
                    <a:pt x="881" y="2500"/>
                  </a:lnTo>
                  <a:lnTo>
                    <a:pt x="854" y="2509"/>
                  </a:lnTo>
                  <a:lnTo>
                    <a:pt x="824" y="2512"/>
                  </a:lnTo>
                  <a:lnTo>
                    <a:pt x="794" y="2509"/>
                  </a:lnTo>
                  <a:lnTo>
                    <a:pt x="766" y="2500"/>
                  </a:lnTo>
                  <a:lnTo>
                    <a:pt x="740" y="2487"/>
                  </a:lnTo>
                  <a:lnTo>
                    <a:pt x="719" y="2469"/>
                  </a:lnTo>
                  <a:lnTo>
                    <a:pt x="700" y="2447"/>
                  </a:lnTo>
                  <a:lnTo>
                    <a:pt x="687" y="2421"/>
                  </a:lnTo>
                  <a:lnTo>
                    <a:pt x="678" y="2394"/>
                  </a:lnTo>
                  <a:lnTo>
                    <a:pt x="675" y="2364"/>
                  </a:lnTo>
                  <a:lnTo>
                    <a:pt x="675" y="1470"/>
                  </a:lnTo>
                  <a:lnTo>
                    <a:pt x="612" y="1470"/>
                  </a:lnTo>
                  <a:lnTo>
                    <a:pt x="612" y="2364"/>
                  </a:lnTo>
                  <a:lnTo>
                    <a:pt x="608" y="2394"/>
                  </a:lnTo>
                  <a:lnTo>
                    <a:pt x="599" y="2421"/>
                  </a:lnTo>
                  <a:lnTo>
                    <a:pt x="586" y="2447"/>
                  </a:lnTo>
                  <a:lnTo>
                    <a:pt x="567" y="2469"/>
                  </a:lnTo>
                  <a:lnTo>
                    <a:pt x="546" y="2486"/>
                  </a:lnTo>
                  <a:lnTo>
                    <a:pt x="521" y="2500"/>
                  </a:lnTo>
                  <a:lnTo>
                    <a:pt x="493" y="2509"/>
                  </a:lnTo>
                  <a:lnTo>
                    <a:pt x="463" y="2512"/>
                  </a:lnTo>
                  <a:lnTo>
                    <a:pt x="433" y="2509"/>
                  </a:lnTo>
                  <a:lnTo>
                    <a:pt x="406" y="2500"/>
                  </a:lnTo>
                  <a:lnTo>
                    <a:pt x="380" y="2486"/>
                  </a:lnTo>
                  <a:lnTo>
                    <a:pt x="358" y="2469"/>
                  </a:lnTo>
                  <a:lnTo>
                    <a:pt x="340" y="2447"/>
                  </a:lnTo>
                  <a:lnTo>
                    <a:pt x="326" y="2421"/>
                  </a:lnTo>
                  <a:lnTo>
                    <a:pt x="318" y="2394"/>
                  </a:lnTo>
                  <a:lnTo>
                    <a:pt x="315" y="2364"/>
                  </a:lnTo>
                  <a:lnTo>
                    <a:pt x="315" y="1470"/>
                  </a:lnTo>
                  <a:lnTo>
                    <a:pt x="220" y="1470"/>
                  </a:lnTo>
                  <a:lnTo>
                    <a:pt x="205" y="1468"/>
                  </a:lnTo>
                  <a:lnTo>
                    <a:pt x="192" y="1463"/>
                  </a:lnTo>
                  <a:lnTo>
                    <a:pt x="178" y="1456"/>
                  </a:lnTo>
                  <a:lnTo>
                    <a:pt x="168" y="1444"/>
                  </a:lnTo>
                  <a:lnTo>
                    <a:pt x="160" y="1432"/>
                  </a:lnTo>
                  <a:lnTo>
                    <a:pt x="153" y="1418"/>
                  </a:lnTo>
                  <a:lnTo>
                    <a:pt x="151" y="1403"/>
                  </a:lnTo>
                  <a:lnTo>
                    <a:pt x="153" y="1388"/>
                  </a:lnTo>
                  <a:lnTo>
                    <a:pt x="250" y="890"/>
                  </a:lnTo>
                  <a:lnTo>
                    <a:pt x="538" y="898"/>
                  </a:lnTo>
                  <a:lnTo>
                    <a:pt x="568" y="896"/>
                  </a:lnTo>
                  <a:lnTo>
                    <a:pt x="597" y="891"/>
                  </a:lnTo>
                  <a:lnTo>
                    <a:pt x="625" y="881"/>
                  </a:lnTo>
                  <a:lnTo>
                    <a:pt x="651" y="868"/>
                  </a:lnTo>
                  <a:lnTo>
                    <a:pt x="675" y="852"/>
                  </a:lnTo>
                  <a:lnTo>
                    <a:pt x="697" y="831"/>
                  </a:lnTo>
                  <a:lnTo>
                    <a:pt x="806" y="848"/>
                  </a:lnTo>
                  <a:lnTo>
                    <a:pt x="820" y="847"/>
                  </a:lnTo>
                  <a:lnTo>
                    <a:pt x="831" y="841"/>
                  </a:lnTo>
                  <a:lnTo>
                    <a:pt x="839" y="832"/>
                  </a:lnTo>
                  <a:lnTo>
                    <a:pt x="843" y="820"/>
                  </a:lnTo>
                  <a:lnTo>
                    <a:pt x="909" y="363"/>
                  </a:lnTo>
                  <a:lnTo>
                    <a:pt x="908" y="349"/>
                  </a:lnTo>
                  <a:lnTo>
                    <a:pt x="903" y="338"/>
                  </a:lnTo>
                  <a:lnTo>
                    <a:pt x="894" y="330"/>
                  </a:lnTo>
                  <a:lnTo>
                    <a:pt x="881" y="326"/>
                  </a:lnTo>
                  <a:lnTo>
                    <a:pt x="511" y="273"/>
                  </a:lnTo>
                  <a:lnTo>
                    <a:pt x="497" y="273"/>
                  </a:lnTo>
                  <a:lnTo>
                    <a:pt x="486" y="279"/>
                  </a:lnTo>
                  <a:lnTo>
                    <a:pt x="478" y="289"/>
                  </a:lnTo>
                  <a:lnTo>
                    <a:pt x="474" y="300"/>
                  </a:lnTo>
                  <a:lnTo>
                    <a:pt x="448" y="479"/>
                  </a:lnTo>
                  <a:lnTo>
                    <a:pt x="327" y="476"/>
                  </a:lnTo>
                  <a:lnTo>
                    <a:pt x="326" y="476"/>
                  </a:lnTo>
                  <a:lnTo>
                    <a:pt x="312" y="516"/>
                  </a:lnTo>
                  <a:lnTo>
                    <a:pt x="297" y="560"/>
                  </a:lnTo>
                  <a:lnTo>
                    <a:pt x="548" y="566"/>
                  </a:lnTo>
                  <a:lnTo>
                    <a:pt x="572" y="569"/>
                  </a:lnTo>
                  <a:lnTo>
                    <a:pt x="595" y="577"/>
                  </a:lnTo>
                  <a:lnTo>
                    <a:pt x="616" y="589"/>
                  </a:lnTo>
                  <a:lnTo>
                    <a:pt x="634" y="604"/>
                  </a:lnTo>
                  <a:lnTo>
                    <a:pt x="649" y="624"/>
                  </a:lnTo>
                  <a:lnTo>
                    <a:pt x="659" y="644"/>
                  </a:lnTo>
                  <a:lnTo>
                    <a:pt x="666" y="668"/>
                  </a:lnTo>
                  <a:lnTo>
                    <a:pt x="667" y="692"/>
                  </a:lnTo>
                  <a:lnTo>
                    <a:pt x="664" y="720"/>
                  </a:lnTo>
                  <a:lnTo>
                    <a:pt x="654" y="746"/>
                  </a:lnTo>
                  <a:lnTo>
                    <a:pt x="639" y="768"/>
                  </a:lnTo>
                  <a:lnTo>
                    <a:pt x="620" y="787"/>
                  </a:lnTo>
                  <a:lnTo>
                    <a:pt x="597" y="800"/>
                  </a:lnTo>
                  <a:lnTo>
                    <a:pt x="572" y="810"/>
                  </a:lnTo>
                  <a:lnTo>
                    <a:pt x="545" y="813"/>
                  </a:lnTo>
                  <a:lnTo>
                    <a:pt x="541" y="813"/>
                  </a:lnTo>
                  <a:lnTo>
                    <a:pt x="529" y="813"/>
                  </a:lnTo>
                  <a:lnTo>
                    <a:pt x="512" y="812"/>
                  </a:lnTo>
                  <a:lnTo>
                    <a:pt x="490" y="812"/>
                  </a:lnTo>
                  <a:lnTo>
                    <a:pt x="463" y="811"/>
                  </a:lnTo>
                  <a:lnTo>
                    <a:pt x="433" y="810"/>
                  </a:lnTo>
                  <a:lnTo>
                    <a:pt x="402" y="809"/>
                  </a:lnTo>
                  <a:lnTo>
                    <a:pt x="367" y="809"/>
                  </a:lnTo>
                  <a:lnTo>
                    <a:pt x="332" y="807"/>
                  </a:lnTo>
                  <a:lnTo>
                    <a:pt x="297" y="806"/>
                  </a:lnTo>
                  <a:lnTo>
                    <a:pt x="263" y="805"/>
                  </a:lnTo>
                  <a:lnTo>
                    <a:pt x="231" y="804"/>
                  </a:lnTo>
                  <a:lnTo>
                    <a:pt x="201" y="803"/>
                  </a:lnTo>
                  <a:lnTo>
                    <a:pt x="174" y="803"/>
                  </a:lnTo>
                  <a:lnTo>
                    <a:pt x="151" y="802"/>
                  </a:lnTo>
                  <a:lnTo>
                    <a:pt x="135" y="802"/>
                  </a:lnTo>
                  <a:lnTo>
                    <a:pt x="124" y="801"/>
                  </a:lnTo>
                  <a:lnTo>
                    <a:pt x="119" y="801"/>
                  </a:lnTo>
                  <a:lnTo>
                    <a:pt x="93" y="798"/>
                  </a:lnTo>
                  <a:lnTo>
                    <a:pt x="68" y="789"/>
                  </a:lnTo>
                  <a:lnTo>
                    <a:pt x="46" y="776"/>
                  </a:lnTo>
                  <a:lnTo>
                    <a:pt x="29" y="758"/>
                  </a:lnTo>
                  <a:lnTo>
                    <a:pt x="14" y="737"/>
                  </a:lnTo>
                  <a:lnTo>
                    <a:pt x="4" y="714"/>
                  </a:lnTo>
                  <a:lnTo>
                    <a:pt x="0" y="689"/>
                  </a:lnTo>
                  <a:lnTo>
                    <a:pt x="0" y="663"/>
                  </a:lnTo>
                  <a:lnTo>
                    <a:pt x="6" y="637"/>
                  </a:lnTo>
                  <a:lnTo>
                    <a:pt x="23" y="593"/>
                  </a:lnTo>
                  <a:lnTo>
                    <a:pt x="39" y="546"/>
                  </a:lnTo>
                  <a:lnTo>
                    <a:pt x="58" y="495"/>
                  </a:lnTo>
                  <a:lnTo>
                    <a:pt x="75" y="444"/>
                  </a:lnTo>
                  <a:lnTo>
                    <a:pt x="94" y="392"/>
                  </a:lnTo>
                  <a:lnTo>
                    <a:pt x="111" y="343"/>
                  </a:lnTo>
                  <a:lnTo>
                    <a:pt x="128" y="295"/>
                  </a:lnTo>
                  <a:lnTo>
                    <a:pt x="143" y="251"/>
                  </a:lnTo>
                  <a:lnTo>
                    <a:pt x="162" y="203"/>
                  </a:lnTo>
                  <a:lnTo>
                    <a:pt x="182" y="160"/>
                  </a:lnTo>
                  <a:lnTo>
                    <a:pt x="206" y="123"/>
                  </a:lnTo>
                  <a:lnTo>
                    <a:pt x="231" y="90"/>
                  </a:lnTo>
                  <a:lnTo>
                    <a:pt x="258" y="63"/>
                  </a:lnTo>
                  <a:lnTo>
                    <a:pt x="288" y="40"/>
                  </a:lnTo>
                  <a:lnTo>
                    <a:pt x="320" y="23"/>
                  </a:lnTo>
                  <a:lnTo>
                    <a:pt x="354" y="10"/>
                  </a:lnTo>
                  <a:lnTo>
                    <a:pt x="390" y="2"/>
                  </a:lnTo>
                  <a:lnTo>
                    <a:pt x="4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88" name="Group 203"/>
          <p:cNvGrpSpPr/>
          <p:nvPr/>
        </p:nvGrpSpPr>
        <p:grpSpPr>
          <a:xfrm>
            <a:off x="8332169" y="4758415"/>
            <a:ext cx="200025" cy="534987"/>
            <a:chOff x="5522913" y="2698750"/>
            <a:chExt cx="200025" cy="534987"/>
          </a:xfrm>
          <a:solidFill>
            <a:srgbClr val="000000"/>
          </a:solidFill>
        </p:grpSpPr>
        <p:sp>
          <p:nvSpPr>
            <p:cNvPr id="989" name="Freeform 144"/>
            <p:cNvSpPr>
              <a:spLocks/>
            </p:cNvSpPr>
            <p:nvPr/>
          </p:nvSpPr>
          <p:spPr bwMode="auto">
            <a:xfrm>
              <a:off x="5581650" y="2760663"/>
              <a:ext cx="80962" cy="61912"/>
            </a:xfrm>
            <a:custGeom>
              <a:avLst/>
              <a:gdLst>
                <a:gd name="T0" fmla="*/ 256 w 511"/>
                <a:gd name="T1" fmla="*/ 0 h 391"/>
                <a:gd name="T2" fmla="*/ 297 w 511"/>
                <a:gd name="T3" fmla="*/ 1 h 391"/>
                <a:gd name="T4" fmla="*/ 335 w 511"/>
                <a:gd name="T5" fmla="*/ 5 h 391"/>
                <a:gd name="T6" fmla="*/ 370 w 511"/>
                <a:gd name="T7" fmla="*/ 11 h 391"/>
                <a:gd name="T8" fmla="*/ 401 w 511"/>
                <a:gd name="T9" fmla="*/ 18 h 391"/>
                <a:gd name="T10" fmla="*/ 429 w 511"/>
                <a:gd name="T11" fmla="*/ 26 h 391"/>
                <a:gd name="T12" fmla="*/ 454 w 511"/>
                <a:gd name="T13" fmla="*/ 34 h 391"/>
                <a:gd name="T14" fmla="*/ 477 w 511"/>
                <a:gd name="T15" fmla="*/ 44 h 391"/>
                <a:gd name="T16" fmla="*/ 496 w 511"/>
                <a:gd name="T17" fmla="*/ 51 h 391"/>
                <a:gd name="T18" fmla="*/ 504 w 511"/>
                <a:gd name="T19" fmla="*/ 78 h 391"/>
                <a:gd name="T20" fmla="*/ 509 w 511"/>
                <a:gd name="T21" fmla="*/ 106 h 391"/>
                <a:gd name="T22" fmla="*/ 511 w 511"/>
                <a:gd name="T23" fmla="*/ 135 h 391"/>
                <a:gd name="T24" fmla="*/ 508 w 511"/>
                <a:gd name="T25" fmla="*/ 173 h 391"/>
                <a:gd name="T26" fmla="*/ 500 w 511"/>
                <a:gd name="T27" fmla="*/ 209 h 391"/>
                <a:gd name="T28" fmla="*/ 487 w 511"/>
                <a:gd name="T29" fmla="*/ 243 h 391"/>
                <a:gd name="T30" fmla="*/ 469 w 511"/>
                <a:gd name="T31" fmla="*/ 274 h 391"/>
                <a:gd name="T32" fmla="*/ 448 w 511"/>
                <a:gd name="T33" fmla="*/ 303 h 391"/>
                <a:gd name="T34" fmla="*/ 423 w 511"/>
                <a:gd name="T35" fmla="*/ 328 h 391"/>
                <a:gd name="T36" fmla="*/ 394 w 511"/>
                <a:gd name="T37" fmla="*/ 350 h 391"/>
                <a:gd name="T38" fmla="*/ 363 w 511"/>
                <a:gd name="T39" fmla="*/ 367 h 391"/>
                <a:gd name="T40" fmla="*/ 329 w 511"/>
                <a:gd name="T41" fmla="*/ 380 h 391"/>
                <a:gd name="T42" fmla="*/ 293 w 511"/>
                <a:gd name="T43" fmla="*/ 388 h 391"/>
                <a:gd name="T44" fmla="*/ 256 w 511"/>
                <a:gd name="T45" fmla="*/ 391 h 391"/>
                <a:gd name="T46" fmla="*/ 218 w 511"/>
                <a:gd name="T47" fmla="*/ 388 h 391"/>
                <a:gd name="T48" fmla="*/ 182 w 511"/>
                <a:gd name="T49" fmla="*/ 380 h 391"/>
                <a:gd name="T50" fmla="*/ 148 w 511"/>
                <a:gd name="T51" fmla="*/ 367 h 391"/>
                <a:gd name="T52" fmla="*/ 116 w 511"/>
                <a:gd name="T53" fmla="*/ 350 h 391"/>
                <a:gd name="T54" fmla="*/ 87 w 511"/>
                <a:gd name="T55" fmla="*/ 328 h 391"/>
                <a:gd name="T56" fmla="*/ 63 w 511"/>
                <a:gd name="T57" fmla="*/ 303 h 391"/>
                <a:gd name="T58" fmla="*/ 41 w 511"/>
                <a:gd name="T59" fmla="*/ 274 h 391"/>
                <a:gd name="T60" fmla="*/ 23 w 511"/>
                <a:gd name="T61" fmla="*/ 243 h 391"/>
                <a:gd name="T62" fmla="*/ 10 w 511"/>
                <a:gd name="T63" fmla="*/ 209 h 391"/>
                <a:gd name="T64" fmla="*/ 3 w 511"/>
                <a:gd name="T65" fmla="*/ 173 h 391"/>
                <a:gd name="T66" fmla="*/ 0 w 511"/>
                <a:gd name="T67" fmla="*/ 135 h 391"/>
                <a:gd name="T68" fmla="*/ 2 w 511"/>
                <a:gd name="T69" fmla="*/ 106 h 391"/>
                <a:gd name="T70" fmla="*/ 6 w 511"/>
                <a:gd name="T71" fmla="*/ 78 h 391"/>
                <a:gd name="T72" fmla="*/ 14 w 511"/>
                <a:gd name="T73" fmla="*/ 51 h 391"/>
                <a:gd name="T74" fmla="*/ 34 w 511"/>
                <a:gd name="T75" fmla="*/ 44 h 391"/>
                <a:gd name="T76" fmla="*/ 56 w 511"/>
                <a:gd name="T77" fmla="*/ 34 h 391"/>
                <a:gd name="T78" fmla="*/ 82 w 511"/>
                <a:gd name="T79" fmla="*/ 26 h 391"/>
                <a:gd name="T80" fmla="*/ 110 w 511"/>
                <a:gd name="T81" fmla="*/ 18 h 391"/>
                <a:gd name="T82" fmla="*/ 142 w 511"/>
                <a:gd name="T83" fmla="*/ 11 h 391"/>
                <a:gd name="T84" fmla="*/ 176 w 511"/>
                <a:gd name="T85" fmla="*/ 5 h 391"/>
                <a:gd name="T86" fmla="*/ 214 w 511"/>
                <a:gd name="T87" fmla="*/ 1 h 391"/>
                <a:gd name="T88" fmla="*/ 256 w 511"/>
                <a:gd name="T89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11" h="391">
                  <a:moveTo>
                    <a:pt x="256" y="0"/>
                  </a:moveTo>
                  <a:lnTo>
                    <a:pt x="297" y="1"/>
                  </a:lnTo>
                  <a:lnTo>
                    <a:pt x="335" y="5"/>
                  </a:lnTo>
                  <a:lnTo>
                    <a:pt x="370" y="11"/>
                  </a:lnTo>
                  <a:lnTo>
                    <a:pt x="401" y="18"/>
                  </a:lnTo>
                  <a:lnTo>
                    <a:pt x="429" y="26"/>
                  </a:lnTo>
                  <a:lnTo>
                    <a:pt x="454" y="34"/>
                  </a:lnTo>
                  <a:lnTo>
                    <a:pt x="477" y="44"/>
                  </a:lnTo>
                  <a:lnTo>
                    <a:pt x="496" y="51"/>
                  </a:lnTo>
                  <a:lnTo>
                    <a:pt x="504" y="78"/>
                  </a:lnTo>
                  <a:lnTo>
                    <a:pt x="509" y="106"/>
                  </a:lnTo>
                  <a:lnTo>
                    <a:pt x="511" y="135"/>
                  </a:lnTo>
                  <a:lnTo>
                    <a:pt x="508" y="173"/>
                  </a:lnTo>
                  <a:lnTo>
                    <a:pt x="500" y="209"/>
                  </a:lnTo>
                  <a:lnTo>
                    <a:pt x="487" y="243"/>
                  </a:lnTo>
                  <a:lnTo>
                    <a:pt x="469" y="274"/>
                  </a:lnTo>
                  <a:lnTo>
                    <a:pt x="448" y="303"/>
                  </a:lnTo>
                  <a:lnTo>
                    <a:pt x="423" y="328"/>
                  </a:lnTo>
                  <a:lnTo>
                    <a:pt x="394" y="350"/>
                  </a:lnTo>
                  <a:lnTo>
                    <a:pt x="363" y="367"/>
                  </a:lnTo>
                  <a:lnTo>
                    <a:pt x="329" y="380"/>
                  </a:lnTo>
                  <a:lnTo>
                    <a:pt x="293" y="388"/>
                  </a:lnTo>
                  <a:lnTo>
                    <a:pt x="256" y="391"/>
                  </a:lnTo>
                  <a:lnTo>
                    <a:pt x="218" y="388"/>
                  </a:lnTo>
                  <a:lnTo>
                    <a:pt x="182" y="380"/>
                  </a:lnTo>
                  <a:lnTo>
                    <a:pt x="148" y="367"/>
                  </a:lnTo>
                  <a:lnTo>
                    <a:pt x="116" y="350"/>
                  </a:lnTo>
                  <a:lnTo>
                    <a:pt x="87" y="328"/>
                  </a:lnTo>
                  <a:lnTo>
                    <a:pt x="63" y="303"/>
                  </a:lnTo>
                  <a:lnTo>
                    <a:pt x="41" y="274"/>
                  </a:lnTo>
                  <a:lnTo>
                    <a:pt x="23" y="243"/>
                  </a:lnTo>
                  <a:lnTo>
                    <a:pt x="10" y="209"/>
                  </a:lnTo>
                  <a:lnTo>
                    <a:pt x="3" y="173"/>
                  </a:lnTo>
                  <a:lnTo>
                    <a:pt x="0" y="135"/>
                  </a:lnTo>
                  <a:lnTo>
                    <a:pt x="2" y="106"/>
                  </a:lnTo>
                  <a:lnTo>
                    <a:pt x="6" y="78"/>
                  </a:lnTo>
                  <a:lnTo>
                    <a:pt x="14" y="51"/>
                  </a:lnTo>
                  <a:lnTo>
                    <a:pt x="34" y="44"/>
                  </a:lnTo>
                  <a:lnTo>
                    <a:pt x="56" y="34"/>
                  </a:lnTo>
                  <a:lnTo>
                    <a:pt x="82" y="26"/>
                  </a:lnTo>
                  <a:lnTo>
                    <a:pt x="110" y="18"/>
                  </a:lnTo>
                  <a:lnTo>
                    <a:pt x="142" y="11"/>
                  </a:lnTo>
                  <a:lnTo>
                    <a:pt x="176" y="5"/>
                  </a:lnTo>
                  <a:lnTo>
                    <a:pt x="214" y="1"/>
                  </a:lnTo>
                  <a:lnTo>
                    <a:pt x="2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145"/>
            <p:cNvSpPr>
              <a:spLocks/>
            </p:cNvSpPr>
            <p:nvPr/>
          </p:nvSpPr>
          <p:spPr bwMode="auto">
            <a:xfrm>
              <a:off x="5543550" y="2981325"/>
              <a:ext cx="155575" cy="252412"/>
            </a:xfrm>
            <a:custGeom>
              <a:avLst/>
              <a:gdLst>
                <a:gd name="T0" fmla="*/ 980 w 981"/>
                <a:gd name="T1" fmla="*/ 463 h 1587"/>
                <a:gd name="T2" fmla="*/ 979 w 981"/>
                <a:gd name="T3" fmla="*/ 493 h 1587"/>
                <a:gd name="T4" fmla="*/ 965 w 981"/>
                <a:gd name="T5" fmla="*/ 519 h 1587"/>
                <a:gd name="T6" fmla="*/ 942 w 981"/>
                <a:gd name="T7" fmla="*/ 538 h 1587"/>
                <a:gd name="T8" fmla="*/ 912 w 981"/>
                <a:gd name="T9" fmla="*/ 545 h 1587"/>
                <a:gd name="T10" fmla="*/ 818 w 981"/>
                <a:gd name="T11" fmla="*/ 1439 h 1587"/>
                <a:gd name="T12" fmla="*/ 806 w 981"/>
                <a:gd name="T13" fmla="*/ 1496 h 1587"/>
                <a:gd name="T14" fmla="*/ 775 w 981"/>
                <a:gd name="T15" fmla="*/ 1544 h 1587"/>
                <a:gd name="T16" fmla="*/ 728 w 981"/>
                <a:gd name="T17" fmla="*/ 1575 h 1587"/>
                <a:gd name="T18" fmla="*/ 671 w 981"/>
                <a:gd name="T19" fmla="*/ 1587 h 1587"/>
                <a:gd name="T20" fmla="*/ 613 w 981"/>
                <a:gd name="T21" fmla="*/ 1575 h 1587"/>
                <a:gd name="T22" fmla="*/ 566 w 981"/>
                <a:gd name="T23" fmla="*/ 1544 h 1587"/>
                <a:gd name="T24" fmla="*/ 534 w 981"/>
                <a:gd name="T25" fmla="*/ 1496 h 1587"/>
                <a:gd name="T26" fmla="*/ 523 w 981"/>
                <a:gd name="T27" fmla="*/ 1439 h 1587"/>
                <a:gd name="T28" fmla="*/ 459 w 981"/>
                <a:gd name="T29" fmla="*/ 545 h 1587"/>
                <a:gd name="T30" fmla="*/ 456 w 981"/>
                <a:gd name="T31" fmla="*/ 1469 h 1587"/>
                <a:gd name="T32" fmla="*/ 433 w 981"/>
                <a:gd name="T33" fmla="*/ 1522 h 1587"/>
                <a:gd name="T34" fmla="*/ 393 w 981"/>
                <a:gd name="T35" fmla="*/ 1562 h 1587"/>
                <a:gd name="T36" fmla="*/ 341 w 981"/>
                <a:gd name="T37" fmla="*/ 1584 h 1587"/>
                <a:gd name="T38" fmla="*/ 280 w 981"/>
                <a:gd name="T39" fmla="*/ 1584 h 1587"/>
                <a:gd name="T40" fmla="*/ 228 w 981"/>
                <a:gd name="T41" fmla="*/ 1562 h 1587"/>
                <a:gd name="T42" fmla="*/ 188 w 981"/>
                <a:gd name="T43" fmla="*/ 1522 h 1587"/>
                <a:gd name="T44" fmla="*/ 165 w 981"/>
                <a:gd name="T45" fmla="*/ 1469 h 1587"/>
                <a:gd name="T46" fmla="*/ 163 w 981"/>
                <a:gd name="T47" fmla="*/ 545 h 1587"/>
                <a:gd name="T48" fmla="*/ 53 w 981"/>
                <a:gd name="T49" fmla="*/ 543 h 1587"/>
                <a:gd name="T50" fmla="*/ 26 w 981"/>
                <a:gd name="T51" fmla="*/ 531 h 1587"/>
                <a:gd name="T52" fmla="*/ 7 w 981"/>
                <a:gd name="T53" fmla="*/ 507 h 1587"/>
                <a:gd name="T54" fmla="*/ 0 w 981"/>
                <a:gd name="T55" fmla="*/ 478 h 1587"/>
                <a:gd name="T56" fmla="*/ 83 w 981"/>
                <a:gd name="T57" fmla="*/ 39 h 1587"/>
                <a:gd name="T58" fmla="*/ 93 w 981"/>
                <a:gd name="T59" fmla="*/ 48 h 1587"/>
                <a:gd name="T60" fmla="*/ 150 w 981"/>
                <a:gd name="T61" fmla="*/ 82 h 1587"/>
                <a:gd name="T62" fmla="*/ 214 w 981"/>
                <a:gd name="T63" fmla="*/ 99 h 1587"/>
                <a:gd name="T64" fmla="*/ 286 w 981"/>
                <a:gd name="T65" fmla="*/ 100 h 1587"/>
                <a:gd name="T66" fmla="*/ 362 w 981"/>
                <a:gd name="T67" fmla="*/ 86 h 1587"/>
                <a:gd name="T68" fmla="*/ 425 w 981"/>
                <a:gd name="T69" fmla="*/ 117 h 1587"/>
                <a:gd name="T70" fmla="*/ 493 w 981"/>
                <a:gd name="T71" fmla="*/ 127 h 1587"/>
                <a:gd name="T72" fmla="*/ 563 w 981"/>
                <a:gd name="T73" fmla="*/ 115 h 1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81" h="1587">
                  <a:moveTo>
                    <a:pt x="889" y="0"/>
                  </a:moveTo>
                  <a:lnTo>
                    <a:pt x="980" y="463"/>
                  </a:lnTo>
                  <a:lnTo>
                    <a:pt x="981" y="478"/>
                  </a:lnTo>
                  <a:lnTo>
                    <a:pt x="979" y="493"/>
                  </a:lnTo>
                  <a:lnTo>
                    <a:pt x="974" y="507"/>
                  </a:lnTo>
                  <a:lnTo>
                    <a:pt x="965" y="519"/>
                  </a:lnTo>
                  <a:lnTo>
                    <a:pt x="954" y="531"/>
                  </a:lnTo>
                  <a:lnTo>
                    <a:pt x="942" y="538"/>
                  </a:lnTo>
                  <a:lnTo>
                    <a:pt x="927" y="543"/>
                  </a:lnTo>
                  <a:lnTo>
                    <a:pt x="912" y="545"/>
                  </a:lnTo>
                  <a:lnTo>
                    <a:pt x="818" y="545"/>
                  </a:lnTo>
                  <a:lnTo>
                    <a:pt x="818" y="1439"/>
                  </a:lnTo>
                  <a:lnTo>
                    <a:pt x="815" y="1469"/>
                  </a:lnTo>
                  <a:lnTo>
                    <a:pt x="806" y="1496"/>
                  </a:lnTo>
                  <a:lnTo>
                    <a:pt x="793" y="1522"/>
                  </a:lnTo>
                  <a:lnTo>
                    <a:pt x="775" y="1544"/>
                  </a:lnTo>
                  <a:lnTo>
                    <a:pt x="753" y="1562"/>
                  </a:lnTo>
                  <a:lnTo>
                    <a:pt x="728" y="1575"/>
                  </a:lnTo>
                  <a:lnTo>
                    <a:pt x="700" y="1584"/>
                  </a:lnTo>
                  <a:lnTo>
                    <a:pt x="671" y="1587"/>
                  </a:lnTo>
                  <a:lnTo>
                    <a:pt x="641" y="1584"/>
                  </a:lnTo>
                  <a:lnTo>
                    <a:pt x="613" y="1575"/>
                  </a:lnTo>
                  <a:lnTo>
                    <a:pt x="587" y="1562"/>
                  </a:lnTo>
                  <a:lnTo>
                    <a:pt x="566" y="1544"/>
                  </a:lnTo>
                  <a:lnTo>
                    <a:pt x="547" y="1522"/>
                  </a:lnTo>
                  <a:lnTo>
                    <a:pt x="534" y="1496"/>
                  </a:lnTo>
                  <a:lnTo>
                    <a:pt x="526" y="1469"/>
                  </a:lnTo>
                  <a:lnTo>
                    <a:pt x="523" y="1439"/>
                  </a:lnTo>
                  <a:lnTo>
                    <a:pt x="523" y="545"/>
                  </a:lnTo>
                  <a:lnTo>
                    <a:pt x="459" y="545"/>
                  </a:lnTo>
                  <a:lnTo>
                    <a:pt x="459" y="1439"/>
                  </a:lnTo>
                  <a:lnTo>
                    <a:pt x="456" y="1469"/>
                  </a:lnTo>
                  <a:lnTo>
                    <a:pt x="447" y="1496"/>
                  </a:lnTo>
                  <a:lnTo>
                    <a:pt x="433" y="1522"/>
                  </a:lnTo>
                  <a:lnTo>
                    <a:pt x="415" y="1544"/>
                  </a:lnTo>
                  <a:lnTo>
                    <a:pt x="393" y="1562"/>
                  </a:lnTo>
                  <a:lnTo>
                    <a:pt x="368" y="1575"/>
                  </a:lnTo>
                  <a:lnTo>
                    <a:pt x="341" y="1584"/>
                  </a:lnTo>
                  <a:lnTo>
                    <a:pt x="310" y="1587"/>
                  </a:lnTo>
                  <a:lnTo>
                    <a:pt x="280" y="1584"/>
                  </a:lnTo>
                  <a:lnTo>
                    <a:pt x="252" y="1575"/>
                  </a:lnTo>
                  <a:lnTo>
                    <a:pt x="228" y="1562"/>
                  </a:lnTo>
                  <a:lnTo>
                    <a:pt x="206" y="1544"/>
                  </a:lnTo>
                  <a:lnTo>
                    <a:pt x="188" y="1522"/>
                  </a:lnTo>
                  <a:lnTo>
                    <a:pt x="174" y="1496"/>
                  </a:lnTo>
                  <a:lnTo>
                    <a:pt x="165" y="1469"/>
                  </a:lnTo>
                  <a:lnTo>
                    <a:pt x="163" y="1439"/>
                  </a:lnTo>
                  <a:lnTo>
                    <a:pt x="163" y="545"/>
                  </a:lnTo>
                  <a:lnTo>
                    <a:pt x="68" y="545"/>
                  </a:lnTo>
                  <a:lnTo>
                    <a:pt x="53" y="543"/>
                  </a:lnTo>
                  <a:lnTo>
                    <a:pt x="39" y="538"/>
                  </a:lnTo>
                  <a:lnTo>
                    <a:pt x="26" y="531"/>
                  </a:lnTo>
                  <a:lnTo>
                    <a:pt x="15" y="519"/>
                  </a:lnTo>
                  <a:lnTo>
                    <a:pt x="7" y="507"/>
                  </a:lnTo>
                  <a:lnTo>
                    <a:pt x="2" y="493"/>
                  </a:lnTo>
                  <a:lnTo>
                    <a:pt x="0" y="478"/>
                  </a:lnTo>
                  <a:lnTo>
                    <a:pt x="1" y="463"/>
                  </a:lnTo>
                  <a:lnTo>
                    <a:pt x="83" y="39"/>
                  </a:lnTo>
                  <a:lnTo>
                    <a:pt x="88" y="44"/>
                  </a:lnTo>
                  <a:lnTo>
                    <a:pt x="93" y="48"/>
                  </a:lnTo>
                  <a:lnTo>
                    <a:pt x="120" y="67"/>
                  </a:lnTo>
                  <a:lnTo>
                    <a:pt x="150" y="82"/>
                  </a:lnTo>
                  <a:lnTo>
                    <a:pt x="181" y="92"/>
                  </a:lnTo>
                  <a:lnTo>
                    <a:pt x="214" y="99"/>
                  </a:lnTo>
                  <a:lnTo>
                    <a:pt x="249" y="101"/>
                  </a:lnTo>
                  <a:lnTo>
                    <a:pt x="286" y="100"/>
                  </a:lnTo>
                  <a:lnTo>
                    <a:pt x="324" y="95"/>
                  </a:lnTo>
                  <a:lnTo>
                    <a:pt x="362" y="86"/>
                  </a:lnTo>
                  <a:lnTo>
                    <a:pt x="392" y="103"/>
                  </a:lnTo>
                  <a:lnTo>
                    <a:pt x="425" y="117"/>
                  </a:lnTo>
                  <a:lnTo>
                    <a:pt x="458" y="124"/>
                  </a:lnTo>
                  <a:lnTo>
                    <a:pt x="493" y="127"/>
                  </a:lnTo>
                  <a:lnTo>
                    <a:pt x="528" y="124"/>
                  </a:lnTo>
                  <a:lnTo>
                    <a:pt x="563" y="115"/>
                  </a:lnTo>
                  <a:lnTo>
                    <a:pt x="8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146"/>
            <p:cNvSpPr>
              <a:spLocks noEditPoints="1"/>
            </p:cNvSpPr>
            <p:nvPr/>
          </p:nvSpPr>
          <p:spPr bwMode="auto">
            <a:xfrm>
              <a:off x="5568950" y="2698750"/>
              <a:ext cx="106362" cy="55562"/>
            </a:xfrm>
            <a:custGeom>
              <a:avLst/>
              <a:gdLst>
                <a:gd name="T0" fmla="*/ 297 w 667"/>
                <a:gd name="T1" fmla="*/ 85 h 360"/>
                <a:gd name="T2" fmla="*/ 297 w 667"/>
                <a:gd name="T3" fmla="*/ 128 h 360"/>
                <a:gd name="T4" fmla="*/ 255 w 667"/>
                <a:gd name="T5" fmla="*/ 128 h 360"/>
                <a:gd name="T6" fmla="*/ 255 w 667"/>
                <a:gd name="T7" fmla="*/ 200 h 360"/>
                <a:gd name="T8" fmla="*/ 297 w 667"/>
                <a:gd name="T9" fmla="*/ 200 h 360"/>
                <a:gd name="T10" fmla="*/ 297 w 667"/>
                <a:gd name="T11" fmla="*/ 243 h 360"/>
                <a:gd name="T12" fmla="*/ 370 w 667"/>
                <a:gd name="T13" fmla="*/ 243 h 360"/>
                <a:gd name="T14" fmla="*/ 370 w 667"/>
                <a:gd name="T15" fmla="*/ 200 h 360"/>
                <a:gd name="T16" fmla="*/ 412 w 667"/>
                <a:gd name="T17" fmla="*/ 200 h 360"/>
                <a:gd name="T18" fmla="*/ 412 w 667"/>
                <a:gd name="T19" fmla="*/ 128 h 360"/>
                <a:gd name="T20" fmla="*/ 370 w 667"/>
                <a:gd name="T21" fmla="*/ 128 h 360"/>
                <a:gd name="T22" fmla="*/ 370 w 667"/>
                <a:gd name="T23" fmla="*/ 85 h 360"/>
                <a:gd name="T24" fmla="*/ 297 w 667"/>
                <a:gd name="T25" fmla="*/ 85 h 360"/>
                <a:gd name="T26" fmla="*/ 334 w 667"/>
                <a:gd name="T27" fmla="*/ 0 h 360"/>
                <a:gd name="T28" fmla="*/ 397 w 667"/>
                <a:gd name="T29" fmla="*/ 2 h 360"/>
                <a:gd name="T30" fmla="*/ 461 w 667"/>
                <a:gd name="T31" fmla="*/ 8 h 360"/>
                <a:gd name="T32" fmla="*/ 524 w 667"/>
                <a:gd name="T33" fmla="*/ 19 h 360"/>
                <a:gd name="T34" fmla="*/ 586 w 667"/>
                <a:gd name="T35" fmla="*/ 33 h 360"/>
                <a:gd name="T36" fmla="*/ 648 w 667"/>
                <a:gd name="T37" fmla="*/ 53 h 360"/>
                <a:gd name="T38" fmla="*/ 653 w 667"/>
                <a:gd name="T39" fmla="*/ 55 h 360"/>
                <a:gd name="T40" fmla="*/ 657 w 667"/>
                <a:gd name="T41" fmla="*/ 58 h 360"/>
                <a:gd name="T42" fmla="*/ 661 w 667"/>
                <a:gd name="T43" fmla="*/ 62 h 360"/>
                <a:gd name="T44" fmla="*/ 665 w 667"/>
                <a:gd name="T45" fmla="*/ 67 h 360"/>
                <a:gd name="T46" fmla="*/ 667 w 667"/>
                <a:gd name="T47" fmla="*/ 77 h 360"/>
                <a:gd name="T48" fmla="*/ 666 w 667"/>
                <a:gd name="T49" fmla="*/ 88 h 360"/>
                <a:gd name="T50" fmla="*/ 563 w 667"/>
                <a:gd name="T51" fmla="*/ 360 h 360"/>
                <a:gd name="T52" fmla="*/ 506 w 667"/>
                <a:gd name="T53" fmla="*/ 341 h 360"/>
                <a:gd name="T54" fmla="*/ 450 w 667"/>
                <a:gd name="T55" fmla="*/ 328 h 360"/>
                <a:gd name="T56" fmla="*/ 391 w 667"/>
                <a:gd name="T57" fmla="*/ 320 h 360"/>
                <a:gd name="T58" fmla="*/ 334 w 667"/>
                <a:gd name="T59" fmla="*/ 318 h 360"/>
                <a:gd name="T60" fmla="*/ 275 w 667"/>
                <a:gd name="T61" fmla="*/ 320 h 360"/>
                <a:gd name="T62" fmla="*/ 218 w 667"/>
                <a:gd name="T63" fmla="*/ 328 h 360"/>
                <a:gd name="T64" fmla="*/ 160 w 667"/>
                <a:gd name="T65" fmla="*/ 341 h 360"/>
                <a:gd name="T66" fmla="*/ 104 w 667"/>
                <a:gd name="T67" fmla="*/ 360 h 360"/>
                <a:gd name="T68" fmla="*/ 2 w 667"/>
                <a:gd name="T69" fmla="*/ 88 h 360"/>
                <a:gd name="T70" fmla="*/ 0 w 667"/>
                <a:gd name="T71" fmla="*/ 77 h 360"/>
                <a:gd name="T72" fmla="*/ 2 w 667"/>
                <a:gd name="T73" fmla="*/ 67 h 360"/>
                <a:gd name="T74" fmla="*/ 5 w 667"/>
                <a:gd name="T75" fmla="*/ 62 h 360"/>
                <a:gd name="T76" fmla="*/ 9 w 667"/>
                <a:gd name="T77" fmla="*/ 58 h 360"/>
                <a:gd name="T78" fmla="*/ 13 w 667"/>
                <a:gd name="T79" fmla="*/ 55 h 360"/>
                <a:gd name="T80" fmla="*/ 18 w 667"/>
                <a:gd name="T81" fmla="*/ 53 h 360"/>
                <a:gd name="T82" fmla="*/ 80 w 667"/>
                <a:gd name="T83" fmla="*/ 33 h 360"/>
                <a:gd name="T84" fmla="*/ 143 w 667"/>
                <a:gd name="T85" fmla="*/ 19 h 360"/>
                <a:gd name="T86" fmla="*/ 206 w 667"/>
                <a:gd name="T87" fmla="*/ 8 h 360"/>
                <a:gd name="T88" fmla="*/ 269 w 667"/>
                <a:gd name="T89" fmla="*/ 2 h 360"/>
                <a:gd name="T90" fmla="*/ 334 w 667"/>
                <a:gd name="T9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7" h="360">
                  <a:moveTo>
                    <a:pt x="297" y="85"/>
                  </a:moveTo>
                  <a:lnTo>
                    <a:pt x="297" y="128"/>
                  </a:lnTo>
                  <a:lnTo>
                    <a:pt x="255" y="128"/>
                  </a:lnTo>
                  <a:lnTo>
                    <a:pt x="255" y="200"/>
                  </a:lnTo>
                  <a:lnTo>
                    <a:pt x="297" y="200"/>
                  </a:lnTo>
                  <a:lnTo>
                    <a:pt x="297" y="243"/>
                  </a:lnTo>
                  <a:lnTo>
                    <a:pt x="370" y="243"/>
                  </a:lnTo>
                  <a:lnTo>
                    <a:pt x="370" y="200"/>
                  </a:lnTo>
                  <a:lnTo>
                    <a:pt x="412" y="200"/>
                  </a:lnTo>
                  <a:lnTo>
                    <a:pt x="412" y="128"/>
                  </a:lnTo>
                  <a:lnTo>
                    <a:pt x="370" y="128"/>
                  </a:lnTo>
                  <a:lnTo>
                    <a:pt x="370" y="85"/>
                  </a:lnTo>
                  <a:lnTo>
                    <a:pt x="297" y="85"/>
                  </a:lnTo>
                  <a:close/>
                  <a:moveTo>
                    <a:pt x="334" y="0"/>
                  </a:moveTo>
                  <a:lnTo>
                    <a:pt x="397" y="2"/>
                  </a:lnTo>
                  <a:lnTo>
                    <a:pt x="461" y="8"/>
                  </a:lnTo>
                  <a:lnTo>
                    <a:pt x="524" y="19"/>
                  </a:lnTo>
                  <a:lnTo>
                    <a:pt x="586" y="33"/>
                  </a:lnTo>
                  <a:lnTo>
                    <a:pt x="648" y="53"/>
                  </a:lnTo>
                  <a:lnTo>
                    <a:pt x="653" y="55"/>
                  </a:lnTo>
                  <a:lnTo>
                    <a:pt x="657" y="58"/>
                  </a:lnTo>
                  <a:lnTo>
                    <a:pt x="661" y="62"/>
                  </a:lnTo>
                  <a:lnTo>
                    <a:pt x="665" y="67"/>
                  </a:lnTo>
                  <a:lnTo>
                    <a:pt x="667" y="77"/>
                  </a:lnTo>
                  <a:lnTo>
                    <a:pt x="666" y="88"/>
                  </a:lnTo>
                  <a:lnTo>
                    <a:pt x="563" y="360"/>
                  </a:lnTo>
                  <a:lnTo>
                    <a:pt x="506" y="341"/>
                  </a:lnTo>
                  <a:lnTo>
                    <a:pt x="450" y="328"/>
                  </a:lnTo>
                  <a:lnTo>
                    <a:pt x="391" y="320"/>
                  </a:lnTo>
                  <a:lnTo>
                    <a:pt x="334" y="318"/>
                  </a:lnTo>
                  <a:lnTo>
                    <a:pt x="275" y="320"/>
                  </a:lnTo>
                  <a:lnTo>
                    <a:pt x="218" y="328"/>
                  </a:lnTo>
                  <a:lnTo>
                    <a:pt x="160" y="341"/>
                  </a:lnTo>
                  <a:lnTo>
                    <a:pt x="104" y="360"/>
                  </a:lnTo>
                  <a:lnTo>
                    <a:pt x="2" y="88"/>
                  </a:lnTo>
                  <a:lnTo>
                    <a:pt x="0" y="77"/>
                  </a:lnTo>
                  <a:lnTo>
                    <a:pt x="2" y="67"/>
                  </a:lnTo>
                  <a:lnTo>
                    <a:pt x="5" y="62"/>
                  </a:lnTo>
                  <a:lnTo>
                    <a:pt x="9" y="58"/>
                  </a:lnTo>
                  <a:lnTo>
                    <a:pt x="13" y="55"/>
                  </a:lnTo>
                  <a:lnTo>
                    <a:pt x="18" y="53"/>
                  </a:lnTo>
                  <a:lnTo>
                    <a:pt x="80" y="33"/>
                  </a:lnTo>
                  <a:lnTo>
                    <a:pt x="143" y="19"/>
                  </a:lnTo>
                  <a:lnTo>
                    <a:pt x="206" y="8"/>
                  </a:lnTo>
                  <a:lnTo>
                    <a:pt x="269" y="2"/>
                  </a:lnTo>
                  <a:lnTo>
                    <a:pt x="3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147"/>
            <p:cNvSpPr>
              <a:spLocks/>
            </p:cNvSpPr>
            <p:nvPr/>
          </p:nvSpPr>
          <p:spPr bwMode="auto">
            <a:xfrm>
              <a:off x="5613400" y="2863850"/>
              <a:ext cx="55562" cy="53975"/>
            </a:xfrm>
            <a:custGeom>
              <a:avLst/>
              <a:gdLst>
                <a:gd name="T0" fmla="*/ 175 w 349"/>
                <a:gd name="T1" fmla="*/ 0 h 347"/>
                <a:gd name="T2" fmla="*/ 206 w 349"/>
                <a:gd name="T3" fmla="*/ 3 h 347"/>
                <a:gd name="T4" fmla="*/ 236 w 349"/>
                <a:gd name="T5" fmla="*/ 11 h 347"/>
                <a:gd name="T6" fmla="*/ 262 w 349"/>
                <a:gd name="T7" fmla="*/ 23 h 347"/>
                <a:gd name="T8" fmla="*/ 286 w 349"/>
                <a:gd name="T9" fmla="*/ 41 h 347"/>
                <a:gd name="T10" fmla="*/ 307 w 349"/>
                <a:gd name="T11" fmla="*/ 61 h 347"/>
                <a:gd name="T12" fmla="*/ 325 w 349"/>
                <a:gd name="T13" fmla="*/ 86 h 347"/>
                <a:gd name="T14" fmla="*/ 337 w 349"/>
                <a:gd name="T15" fmla="*/ 113 h 347"/>
                <a:gd name="T16" fmla="*/ 346 w 349"/>
                <a:gd name="T17" fmla="*/ 143 h 347"/>
                <a:gd name="T18" fmla="*/ 349 w 349"/>
                <a:gd name="T19" fmla="*/ 173 h 347"/>
                <a:gd name="T20" fmla="*/ 346 w 349"/>
                <a:gd name="T21" fmla="*/ 205 h 347"/>
                <a:gd name="T22" fmla="*/ 337 w 349"/>
                <a:gd name="T23" fmla="*/ 234 h 347"/>
                <a:gd name="T24" fmla="*/ 325 w 349"/>
                <a:gd name="T25" fmla="*/ 262 h 347"/>
                <a:gd name="T26" fmla="*/ 307 w 349"/>
                <a:gd name="T27" fmla="*/ 285 h 347"/>
                <a:gd name="T28" fmla="*/ 286 w 349"/>
                <a:gd name="T29" fmla="*/ 307 h 347"/>
                <a:gd name="T30" fmla="*/ 262 w 349"/>
                <a:gd name="T31" fmla="*/ 323 h 347"/>
                <a:gd name="T32" fmla="*/ 236 w 349"/>
                <a:gd name="T33" fmla="*/ 337 h 347"/>
                <a:gd name="T34" fmla="*/ 206 w 349"/>
                <a:gd name="T35" fmla="*/ 345 h 347"/>
                <a:gd name="T36" fmla="*/ 175 w 349"/>
                <a:gd name="T37" fmla="*/ 347 h 347"/>
                <a:gd name="T38" fmla="*/ 143 w 349"/>
                <a:gd name="T39" fmla="*/ 345 h 347"/>
                <a:gd name="T40" fmla="*/ 114 w 349"/>
                <a:gd name="T41" fmla="*/ 337 h 347"/>
                <a:gd name="T42" fmla="*/ 87 w 349"/>
                <a:gd name="T43" fmla="*/ 323 h 347"/>
                <a:gd name="T44" fmla="*/ 63 w 349"/>
                <a:gd name="T45" fmla="*/ 307 h 347"/>
                <a:gd name="T46" fmla="*/ 41 w 349"/>
                <a:gd name="T47" fmla="*/ 285 h 347"/>
                <a:gd name="T48" fmla="*/ 25 w 349"/>
                <a:gd name="T49" fmla="*/ 262 h 347"/>
                <a:gd name="T50" fmla="*/ 12 w 349"/>
                <a:gd name="T51" fmla="*/ 234 h 347"/>
                <a:gd name="T52" fmla="*/ 3 w 349"/>
                <a:gd name="T53" fmla="*/ 205 h 347"/>
                <a:gd name="T54" fmla="*/ 0 w 349"/>
                <a:gd name="T55" fmla="*/ 173 h 347"/>
                <a:gd name="T56" fmla="*/ 3 w 349"/>
                <a:gd name="T57" fmla="*/ 143 h 347"/>
                <a:gd name="T58" fmla="*/ 12 w 349"/>
                <a:gd name="T59" fmla="*/ 113 h 347"/>
                <a:gd name="T60" fmla="*/ 25 w 349"/>
                <a:gd name="T61" fmla="*/ 86 h 347"/>
                <a:gd name="T62" fmla="*/ 41 w 349"/>
                <a:gd name="T63" fmla="*/ 61 h 347"/>
                <a:gd name="T64" fmla="*/ 63 w 349"/>
                <a:gd name="T65" fmla="*/ 41 h 347"/>
                <a:gd name="T66" fmla="*/ 87 w 349"/>
                <a:gd name="T67" fmla="*/ 23 h 347"/>
                <a:gd name="T68" fmla="*/ 114 w 349"/>
                <a:gd name="T69" fmla="*/ 11 h 347"/>
                <a:gd name="T70" fmla="*/ 143 w 349"/>
                <a:gd name="T71" fmla="*/ 3 h 347"/>
                <a:gd name="T72" fmla="*/ 175 w 349"/>
                <a:gd name="T7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9" h="347">
                  <a:moveTo>
                    <a:pt x="175" y="0"/>
                  </a:moveTo>
                  <a:lnTo>
                    <a:pt x="206" y="3"/>
                  </a:lnTo>
                  <a:lnTo>
                    <a:pt x="236" y="11"/>
                  </a:lnTo>
                  <a:lnTo>
                    <a:pt x="262" y="23"/>
                  </a:lnTo>
                  <a:lnTo>
                    <a:pt x="286" y="41"/>
                  </a:lnTo>
                  <a:lnTo>
                    <a:pt x="307" y="61"/>
                  </a:lnTo>
                  <a:lnTo>
                    <a:pt x="325" y="86"/>
                  </a:lnTo>
                  <a:lnTo>
                    <a:pt x="337" y="113"/>
                  </a:lnTo>
                  <a:lnTo>
                    <a:pt x="346" y="143"/>
                  </a:lnTo>
                  <a:lnTo>
                    <a:pt x="349" y="173"/>
                  </a:lnTo>
                  <a:lnTo>
                    <a:pt x="346" y="205"/>
                  </a:lnTo>
                  <a:lnTo>
                    <a:pt x="337" y="234"/>
                  </a:lnTo>
                  <a:lnTo>
                    <a:pt x="325" y="262"/>
                  </a:lnTo>
                  <a:lnTo>
                    <a:pt x="307" y="285"/>
                  </a:lnTo>
                  <a:lnTo>
                    <a:pt x="286" y="307"/>
                  </a:lnTo>
                  <a:lnTo>
                    <a:pt x="262" y="323"/>
                  </a:lnTo>
                  <a:lnTo>
                    <a:pt x="236" y="337"/>
                  </a:lnTo>
                  <a:lnTo>
                    <a:pt x="206" y="345"/>
                  </a:lnTo>
                  <a:lnTo>
                    <a:pt x="175" y="347"/>
                  </a:lnTo>
                  <a:lnTo>
                    <a:pt x="143" y="345"/>
                  </a:lnTo>
                  <a:lnTo>
                    <a:pt x="114" y="337"/>
                  </a:lnTo>
                  <a:lnTo>
                    <a:pt x="87" y="323"/>
                  </a:lnTo>
                  <a:lnTo>
                    <a:pt x="63" y="307"/>
                  </a:lnTo>
                  <a:lnTo>
                    <a:pt x="41" y="285"/>
                  </a:lnTo>
                  <a:lnTo>
                    <a:pt x="25" y="262"/>
                  </a:lnTo>
                  <a:lnTo>
                    <a:pt x="12" y="234"/>
                  </a:lnTo>
                  <a:lnTo>
                    <a:pt x="3" y="205"/>
                  </a:lnTo>
                  <a:lnTo>
                    <a:pt x="0" y="173"/>
                  </a:lnTo>
                  <a:lnTo>
                    <a:pt x="3" y="143"/>
                  </a:lnTo>
                  <a:lnTo>
                    <a:pt x="12" y="113"/>
                  </a:lnTo>
                  <a:lnTo>
                    <a:pt x="25" y="86"/>
                  </a:lnTo>
                  <a:lnTo>
                    <a:pt x="41" y="61"/>
                  </a:lnTo>
                  <a:lnTo>
                    <a:pt x="63" y="41"/>
                  </a:lnTo>
                  <a:lnTo>
                    <a:pt x="87" y="23"/>
                  </a:lnTo>
                  <a:lnTo>
                    <a:pt x="114" y="11"/>
                  </a:lnTo>
                  <a:lnTo>
                    <a:pt x="143" y="3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148"/>
            <p:cNvSpPr>
              <a:spLocks noEditPoints="1"/>
            </p:cNvSpPr>
            <p:nvPr/>
          </p:nvSpPr>
          <p:spPr bwMode="auto">
            <a:xfrm>
              <a:off x="5522913" y="2835275"/>
              <a:ext cx="200025" cy="150812"/>
            </a:xfrm>
            <a:custGeom>
              <a:avLst/>
              <a:gdLst>
                <a:gd name="T0" fmla="*/ 708 w 1261"/>
                <a:gd name="T1" fmla="*/ 79 h 955"/>
                <a:gd name="T2" fmla="*/ 605 w 1261"/>
                <a:gd name="T3" fmla="*/ 109 h 955"/>
                <a:gd name="T4" fmla="*/ 472 w 1261"/>
                <a:gd name="T5" fmla="*/ 184 h 955"/>
                <a:gd name="T6" fmla="*/ 328 w 1261"/>
                <a:gd name="T7" fmla="*/ 314 h 955"/>
                <a:gd name="T8" fmla="*/ 226 w 1261"/>
                <a:gd name="T9" fmla="*/ 457 h 955"/>
                <a:gd name="T10" fmla="*/ 550 w 1261"/>
                <a:gd name="T11" fmla="*/ 537 h 955"/>
                <a:gd name="T12" fmla="*/ 609 w 1261"/>
                <a:gd name="T13" fmla="*/ 576 h 955"/>
                <a:gd name="T14" fmla="*/ 637 w 1261"/>
                <a:gd name="T15" fmla="*/ 641 h 955"/>
                <a:gd name="T16" fmla="*/ 631 w 1261"/>
                <a:gd name="T17" fmla="*/ 700 h 955"/>
                <a:gd name="T18" fmla="*/ 984 w 1261"/>
                <a:gd name="T19" fmla="*/ 530 h 955"/>
                <a:gd name="T20" fmla="*/ 1010 w 1261"/>
                <a:gd name="T21" fmla="*/ 434 h 955"/>
                <a:gd name="T22" fmla="*/ 1019 w 1261"/>
                <a:gd name="T23" fmla="*/ 331 h 955"/>
                <a:gd name="T24" fmla="*/ 1004 w 1261"/>
                <a:gd name="T25" fmla="*/ 233 h 955"/>
                <a:gd name="T26" fmla="*/ 957 w 1261"/>
                <a:gd name="T27" fmla="*/ 150 h 955"/>
                <a:gd name="T28" fmla="*/ 874 w 1261"/>
                <a:gd name="T29" fmla="*/ 93 h 955"/>
                <a:gd name="T30" fmla="*/ 777 w 1261"/>
                <a:gd name="T31" fmla="*/ 73 h 955"/>
                <a:gd name="T32" fmla="*/ 875 w 1261"/>
                <a:gd name="T33" fmla="*/ 2 h 955"/>
                <a:gd name="T34" fmla="*/ 978 w 1261"/>
                <a:gd name="T35" fmla="*/ 40 h 955"/>
                <a:gd name="T36" fmla="*/ 1060 w 1261"/>
                <a:gd name="T37" fmla="*/ 123 h 955"/>
                <a:gd name="T38" fmla="*/ 1122 w 1261"/>
                <a:gd name="T39" fmla="*/ 251 h 955"/>
                <a:gd name="T40" fmla="*/ 1168 w 1261"/>
                <a:gd name="T41" fmla="*/ 381 h 955"/>
                <a:gd name="T42" fmla="*/ 1221 w 1261"/>
                <a:gd name="T43" fmla="*/ 523 h 955"/>
                <a:gd name="T44" fmla="*/ 1260 w 1261"/>
                <a:gd name="T45" fmla="*/ 633 h 955"/>
                <a:gd name="T46" fmla="*/ 1249 w 1261"/>
                <a:gd name="T47" fmla="*/ 706 h 955"/>
                <a:gd name="T48" fmla="*/ 1201 w 1261"/>
                <a:gd name="T49" fmla="*/ 758 h 955"/>
                <a:gd name="T50" fmla="*/ 640 w 1261"/>
                <a:gd name="T51" fmla="*/ 954 h 955"/>
                <a:gd name="T52" fmla="*/ 570 w 1261"/>
                <a:gd name="T53" fmla="*/ 943 h 955"/>
                <a:gd name="T54" fmla="*/ 518 w 1261"/>
                <a:gd name="T55" fmla="*/ 896 h 955"/>
                <a:gd name="T56" fmla="*/ 500 w 1261"/>
                <a:gd name="T57" fmla="*/ 825 h 955"/>
                <a:gd name="T58" fmla="*/ 513 w 1261"/>
                <a:gd name="T59" fmla="*/ 779 h 955"/>
                <a:gd name="T60" fmla="*/ 510 w 1261"/>
                <a:gd name="T61" fmla="*/ 779 h 955"/>
                <a:gd name="T62" fmla="*/ 499 w 1261"/>
                <a:gd name="T63" fmla="*/ 778 h 955"/>
                <a:gd name="T64" fmla="*/ 471 w 1261"/>
                <a:gd name="T65" fmla="*/ 776 h 955"/>
                <a:gd name="T66" fmla="*/ 413 w 1261"/>
                <a:gd name="T67" fmla="*/ 772 h 955"/>
                <a:gd name="T68" fmla="*/ 318 w 1261"/>
                <a:gd name="T69" fmla="*/ 764 h 955"/>
                <a:gd name="T70" fmla="*/ 174 w 1261"/>
                <a:gd name="T71" fmla="*/ 753 h 955"/>
                <a:gd name="T72" fmla="*/ 65 w 1261"/>
                <a:gd name="T73" fmla="*/ 734 h 955"/>
                <a:gd name="T74" fmla="*/ 14 w 1261"/>
                <a:gd name="T75" fmla="*/ 683 h 955"/>
                <a:gd name="T76" fmla="*/ 1 w 1261"/>
                <a:gd name="T77" fmla="*/ 611 h 955"/>
                <a:gd name="T78" fmla="*/ 10 w 1261"/>
                <a:gd name="T79" fmla="*/ 575 h 955"/>
                <a:gd name="T80" fmla="*/ 28 w 1261"/>
                <a:gd name="T81" fmla="*/ 525 h 955"/>
                <a:gd name="T82" fmla="*/ 55 w 1261"/>
                <a:gd name="T83" fmla="*/ 448 h 955"/>
                <a:gd name="T84" fmla="*/ 86 w 1261"/>
                <a:gd name="T85" fmla="*/ 360 h 955"/>
                <a:gd name="T86" fmla="*/ 116 w 1261"/>
                <a:gd name="T87" fmla="*/ 275 h 955"/>
                <a:gd name="T88" fmla="*/ 163 w 1261"/>
                <a:gd name="T89" fmla="*/ 160 h 955"/>
                <a:gd name="T90" fmla="*/ 239 w 1261"/>
                <a:gd name="T91" fmla="*/ 63 h 955"/>
                <a:gd name="T92" fmla="*/ 335 w 1261"/>
                <a:gd name="T93" fmla="*/ 10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1" h="955">
                  <a:moveTo>
                    <a:pt x="777" y="73"/>
                  </a:moveTo>
                  <a:lnTo>
                    <a:pt x="742" y="74"/>
                  </a:lnTo>
                  <a:lnTo>
                    <a:pt x="708" y="79"/>
                  </a:lnTo>
                  <a:lnTo>
                    <a:pt x="673" y="86"/>
                  </a:lnTo>
                  <a:lnTo>
                    <a:pt x="639" y="97"/>
                  </a:lnTo>
                  <a:lnTo>
                    <a:pt x="605" y="109"/>
                  </a:lnTo>
                  <a:lnTo>
                    <a:pt x="573" y="123"/>
                  </a:lnTo>
                  <a:lnTo>
                    <a:pt x="522" y="151"/>
                  </a:lnTo>
                  <a:lnTo>
                    <a:pt x="472" y="184"/>
                  </a:lnTo>
                  <a:lnTo>
                    <a:pt x="422" y="222"/>
                  </a:lnTo>
                  <a:lnTo>
                    <a:pt x="374" y="266"/>
                  </a:lnTo>
                  <a:lnTo>
                    <a:pt x="328" y="314"/>
                  </a:lnTo>
                  <a:lnTo>
                    <a:pt x="291" y="361"/>
                  </a:lnTo>
                  <a:lnTo>
                    <a:pt x="257" y="409"/>
                  </a:lnTo>
                  <a:lnTo>
                    <a:pt x="226" y="457"/>
                  </a:lnTo>
                  <a:lnTo>
                    <a:pt x="200" y="508"/>
                  </a:lnTo>
                  <a:lnTo>
                    <a:pt x="525" y="533"/>
                  </a:lnTo>
                  <a:lnTo>
                    <a:pt x="550" y="537"/>
                  </a:lnTo>
                  <a:lnTo>
                    <a:pt x="572" y="547"/>
                  </a:lnTo>
                  <a:lnTo>
                    <a:pt x="592" y="560"/>
                  </a:lnTo>
                  <a:lnTo>
                    <a:pt x="609" y="576"/>
                  </a:lnTo>
                  <a:lnTo>
                    <a:pt x="623" y="596"/>
                  </a:lnTo>
                  <a:lnTo>
                    <a:pt x="632" y="617"/>
                  </a:lnTo>
                  <a:lnTo>
                    <a:pt x="637" y="641"/>
                  </a:lnTo>
                  <a:lnTo>
                    <a:pt x="638" y="666"/>
                  </a:lnTo>
                  <a:lnTo>
                    <a:pt x="635" y="682"/>
                  </a:lnTo>
                  <a:lnTo>
                    <a:pt x="631" y="700"/>
                  </a:lnTo>
                  <a:lnTo>
                    <a:pt x="964" y="583"/>
                  </a:lnTo>
                  <a:lnTo>
                    <a:pt x="974" y="559"/>
                  </a:lnTo>
                  <a:lnTo>
                    <a:pt x="984" y="530"/>
                  </a:lnTo>
                  <a:lnTo>
                    <a:pt x="994" y="499"/>
                  </a:lnTo>
                  <a:lnTo>
                    <a:pt x="1002" y="467"/>
                  </a:lnTo>
                  <a:lnTo>
                    <a:pt x="1010" y="434"/>
                  </a:lnTo>
                  <a:lnTo>
                    <a:pt x="1015" y="399"/>
                  </a:lnTo>
                  <a:lnTo>
                    <a:pt x="1018" y="365"/>
                  </a:lnTo>
                  <a:lnTo>
                    <a:pt x="1019" y="331"/>
                  </a:lnTo>
                  <a:lnTo>
                    <a:pt x="1017" y="297"/>
                  </a:lnTo>
                  <a:lnTo>
                    <a:pt x="1012" y="265"/>
                  </a:lnTo>
                  <a:lnTo>
                    <a:pt x="1004" y="233"/>
                  </a:lnTo>
                  <a:lnTo>
                    <a:pt x="992" y="203"/>
                  </a:lnTo>
                  <a:lnTo>
                    <a:pt x="976" y="176"/>
                  </a:lnTo>
                  <a:lnTo>
                    <a:pt x="957" y="150"/>
                  </a:lnTo>
                  <a:lnTo>
                    <a:pt x="932" y="127"/>
                  </a:lnTo>
                  <a:lnTo>
                    <a:pt x="904" y="107"/>
                  </a:lnTo>
                  <a:lnTo>
                    <a:pt x="874" y="93"/>
                  </a:lnTo>
                  <a:lnTo>
                    <a:pt x="843" y="82"/>
                  </a:lnTo>
                  <a:lnTo>
                    <a:pt x="811" y="75"/>
                  </a:lnTo>
                  <a:lnTo>
                    <a:pt x="777" y="73"/>
                  </a:lnTo>
                  <a:close/>
                  <a:moveTo>
                    <a:pt x="410" y="0"/>
                  </a:moveTo>
                  <a:lnTo>
                    <a:pt x="837" y="0"/>
                  </a:lnTo>
                  <a:lnTo>
                    <a:pt x="875" y="2"/>
                  </a:lnTo>
                  <a:lnTo>
                    <a:pt x="911" y="10"/>
                  </a:lnTo>
                  <a:lnTo>
                    <a:pt x="946" y="23"/>
                  </a:lnTo>
                  <a:lnTo>
                    <a:pt x="978" y="40"/>
                  </a:lnTo>
                  <a:lnTo>
                    <a:pt x="1008" y="63"/>
                  </a:lnTo>
                  <a:lnTo>
                    <a:pt x="1035" y="90"/>
                  </a:lnTo>
                  <a:lnTo>
                    <a:pt x="1060" y="123"/>
                  </a:lnTo>
                  <a:lnTo>
                    <a:pt x="1083" y="160"/>
                  </a:lnTo>
                  <a:lnTo>
                    <a:pt x="1104" y="203"/>
                  </a:lnTo>
                  <a:lnTo>
                    <a:pt x="1122" y="251"/>
                  </a:lnTo>
                  <a:lnTo>
                    <a:pt x="1136" y="291"/>
                  </a:lnTo>
                  <a:lnTo>
                    <a:pt x="1152" y="335"/>
                  </a:lnTo>
                  <a:lnTo>
                    <a:pt x="1168" y="381"/>
                  </a:lnTo>
                  <a:lnTo>
                    <a:pt x="1186" y="429"/>
                  </a:lnTo>
                  <a:lnTo>
                    <a:pt x="1203" y="477"/>
                  </a:lnTo>
                  <a:lnTo>
                    <a:pt x="1221" y="523"/>
                  </a:lnTo>
                  <a:lnTo>
                    <a:pt x="1237" y="566"/>
                  </a:lnTo>
                  <a:lnTo>
                    <a:pt x="1253" y="606"/>
                  </a:lnTo>
                  <a:lnTo>
                    <a:pt x="1260" y="633"/>
                  </a:lnTo>
                  <a:lnTo>
                    <a:pt x="1261" y="659"/>
                  </a:lnTo>
                  <a:lnTo>
                    <a:pt x="1258" y="683"/>
                  </a:lnTo>
                  <a:lnTo>
                    <a:pt x="1249" y="706"/>
                  </a:lnTo>
                  <a:lnTo>
                    <a:pt x="1236" y="726"/>
                  </a:lnTo>
                  <a:lnTo>
                    <a:pt x="1221" y="744"/>
                  </a:lnTo>
                  <a:lnTo>
                    <a:pt x="1201" y="758"/>
                  </a:lnTo>
                  <a:lnTo>
                    <a:pt x="1179" y="768"/>
                  </a:lnTo>
                  <a:lnTo>
                    <a:pt x="664" y="948"/>
                  </a:lnTo>
                  <a:lnTo>
                    <a:pt x="640" y="954"/>
                  </a:lnTo>
                  <a:lnTo>
                    <a:pt x="615" y="955"/>
                  </a:lnTo>
                  <a:lnTo>
                    <a:pt x="592" y="951"/>
                  </a:lnTo>
                  <a:lnTo>
                    <a:pt x="570" y="943"/>
                  </a:lnTo>
                  <a:lnTo>
                    <a:pt x="550" y="931"/>
                  </a:lnTo>
                  <a:lnTo>
                    <a:pt x="532" y="915"/>
                  </a:lnTo>
                  <a:lnTo>
                    <a:pt x="518" y="896"/>
                  </a:lnTo>
                  <a:lnTo>
                    <a:pt x="507" y="873"/>
                  </a:lnTo>
                  <a:lnTo>
                    <a:pt x="501" y="850"/>
                  </a:lnTo>
                  <a:lnTo>
                    <a:pt x="500" y="825"/>
                  </a:lnTo>
                  <a:lnTo>
                    <a:pt x="505" y="801"/>
                  </a:lnTo>
                  <a:lnTo>
                    <a:pt x="514" y="779"/>
                  </a:lnTo>
                  <a:lnTo>
                    <a:pt x="513" y="779"/>
                  </a:lnTo>
                  <a:lnTo>
                    <a:pt x="512" y="779"/>
                  </a:lnTo>
                  <a:lnTo>
                    <a:pt x="512" y="779"/>
                  </a:lnTo>
                  <a:lnTo>
                    <a:pt x="510" y="779"/>
                  </a:lnTo>
                  <a:lnTo>
                    <a:pt x="508" y="779"/>
                  </a:lnTo>
                  <a:lnTo>
                    <a:pt x="505" y="779"/>
                  </a:lnTo>
                  <a:lnTo>
                    <a:pt x="499" y="778"/>
                  </a:lnTo>
                  <a:lnTo>
                    <a:pt x="492" y="778"/>
                  </a:lnTo>
                  <a:lnTo>
                    <a:pt x="483" y="777"/>
                  </a:lnTo>
                  <a:lnTo>
                    <a:pt x="471" y="776"/>
                  </a:lnTo>
                  <a:lnTo>
                    <a:pt x="455" y="775"/>
                  </a:lnTo>
                  <a:lnTo>
                    <a:pt x="437" y="774"/>
                  </a:lnTo>
                  <a:lnTo>
                    <a:pt x="413" y="772"/>
                  </a:lnTo>
                  <a:lnTo>
                    <a:pt x="386" y="769"/>
                  </a:lnTo>
                  <a:lnTo>
                    <a:pt x="354" y="766"/>
                  </a:lnTo>
                  <a:lnTo>
                    <a:pt x="318" y="764"/>
                  </a:lnTo>
                  <a:lnTo>
                    <a:pt x="275" y="760"/>
                  </a:lnTo>
                  <a:lnTo>
                    <a:pt x="228" y="757"/>
                  </a:lnTo>
                  <a:lnTo>
                    <a:pt x="174" y="753"/>
                  </a:lnTo>
                  <a:lnTo>
                    <a:pt x="113" y="748"/>
                  </a:lnTo>
                  <a:lnTo>
                    <a:pt x="88" y="743"/>
                  </a:lnTo>
                  <a:lnTo>
                    <a:pt x="65" y="734"/>
                  </a:lnTo>
                  <a:lnTo>
                    <a:pt x="45" y="720"/>
                  </a:lnTo>
                  <a:lnTo>
                    <a:pt x="28" y="703"/>
                  </a:lnTo>
                  <a:lnTo>
                    <a:pt x="14" y="683"/>
                  </a:lnTo>
                  <a:lnTo>
                    <a:pt x="5" y="661"/>
                  </a:lnTo>
                  <a:lnTo>
                    <a:pt x="0" y="637"/>
                  </a:lnTo>
                  <a:lnTo>
                    <a:pt x="1" y="611"/>
                  </a:lnTo>
                  <a:lnTo>
                    <a:pt x="6" y="586"/>
                  </a:lnTo>
                  <a:lnTo>
                    <a:pt x="7" y="584"/>
                  </a:lnTo>
                  <a:lnTo>
                    <a:pt x="10" y="575"/>
                  </a:lnTo>
                  <a:lnTo>
                    <a:pt x="14" y="562"/>
                  </a:lnTo>
                  <a:lnTo>
                    <a:pt x="21" y="546"/>
                  </a:lnTo>
                  <a:lnTo>
                    <a:pt x="28" y="525"/>
                  </a:lnTo>
                  <a:lnTo>
                    <a:pt x="36" y="501"/>
                  </a:lnTo>
                  <a:lnTo>
                    <a:pt x="45" y="476"/>
                  </a:lnTo>
                  <a:lnTo>
                    <a:pt x="55" y="448"/>
                  </a:lnTo>
                  <a:lnTo>
                    <a:pt x="66" y="419"/>
                  </a:lnTo>
                  <a:lnTo>
                    <a:pt x="76" y="389"/>
                  </a:lnTo>
                  <a:lnTo>
                    <a:pt x="86" y="360"/>
                  </a:lnTo>
                  <a:lnTo>
                    <a:pt x="97" y="331"/>
                  </a:lnTo>
                  <a:lnTo>
                    <a:pt x="107" y="302"/>
                  </a:lnTo>
                  <a:lnTo>
                    <a:pt x="116" y="275"/>
                  </a:lnTo>
                  <a:lnTo>
                    <a:pt x="124" y="251"/>
                  </a:lnTo>
                  <a:lnTo>
                    <a:pt x="143" y="203"/>
                  </a:lnTo>
                  <a:lnTo>
                    <a:pt x="163" y="160"/>
                  </a:lnTo>
                  <a:lnTo>
                    <a:pt x="186" y="123"/>
                  </a:lnTo>
                  <a:lnTo>
                    <a:pt x="212" y="90"/>
                  </a:lnTo>
                  <a:lnTo>
                    <a:pt x="239" y="63"/>
                  </a:lnTo>
                  <a:lnTo>
                    <a:pt x="269" y="40"/>
                  </a:lnTo>
                  <a:lnTo>
                    <a:pt x="301" y="23"/>
                  </a:lnTo>
                  <a:lnTo>
                    <a:pt x="335" y="10"/>
                  </a:lnTo>
                  <a:lnTo>
                    <a:pt x="371" y="2"/>
                  </a:lnTo>
                  <a:lnTo>
                    <a:pt x="4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94" name="Group 216"/>
          <p:cNvGrpSpPr/>
          <p:nvPr/>
        </p:nvGrpSpPr>
        <p:grpSpPr>
          <a:xfrm>
            <a:off x="9023124" y="4777466"/>
            <a:ext cx="689102" cy="496888"/>
            <a:chOff x="6321425" y="2773363"/>
            <a:chExt cx="534988" cy="385763"/>
          </a:xfrm>
          <a:solidFill>
            <a:srgbClr val="000000"/>
          </a:solidFill>
        </p:grpSpPr>
        <p:sp>
          <p:nvSpPr>
            <p:cNvPr id="995" name="Freeform 153"/>
            <p:cNvSpPr>
              <a:spLocks/>
            </p:cNvSpPr>
            <p:nvPr/>
          </p:nvSpPr>
          <p:spPr bwMode="auto">
            <a:xfrm>
              <a:off x="6499225" y="3009900"/>
              <a:ext cx="36513" cy="36513"/>
            </a:xfrm>
            <a:custGeom>
              <a:avLst/>
              <a:gdLst>
                <a:gd name="T0" fmla="*/ 163 w 222"/>
                <a:gd name="T1" fmla="*/ 0 h 221"/>
                <a:gd name="T2" fmla="*/ 222 w 222"/>
                <a:gd name="T3" fmla="*/ 221 h 221"/>
                <a:gd name="T4" fmla="*/ 0 w 222"/>
                <a:gd name="T5" fmla="*/ 221 h 221"/>
                <a:gd name="T6" fmla="*/ 0 w 222"/>
                <a:gd name="T7" fmla="*/ 24 h 221"/>
                <a:gd name="T8" fmla="*/ 163 w 222"/>
                <a:gd name="T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221">
                  <a:moveTo>
                    <a:pt x="163" y="0"/>
                  </a:moveTo>
                  <a:lnTo>
                    <a:pt x="222" y="221"/>
                  </a:lnTo>
                  <a:lnTo>
                    <a:pt x="0" y="221"/>
                  </a:lnTo>
                  <a:lnTo>
                    <a:pt x="0" y="24"/>
                  </a:lnTo>
                  <a:lnTo>
                    <a:pt x="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154"/>
            <p:cNvSpPr>
              <a:spLocks/>
            </p:cNvSpPr>
            <p:nvPr/>
          </p:nvSpPr>
          <p:spPr bwMode="auto">
            <a:xfrm>
              <a:off x="6383338" y="2859088"/>
              <a:ext cx="280988" cy="123825"/>
            </a:xfrm>
            <a:custGeom>
              <a:avLst/>
              <a:gdLst>
                <a:gd name="T0" fmla="*/ 1336 w 1769"/>
                <a:gd name="T1" fmla="*/ 0 h 789"/>
                <a:gd name="T2" fmla="*/ 1379 w 1769"/>
                <a:gd name="T3" fmla="*/ 9 h 789"/>
                <a:gd name="T4" fmla="*/ 1416 w 1769"/>
                <a:gd name="T5" fmla="*/ 32 h 789"/>
                <a:gd name="T6" fmla="*/ 1469 w 1769"/>
                <a:gd name="T7" fmla="*/ 108 h 789"/>
                <a:gd name="T8" fmla="*/ 1539 w 1769"/>
                <a:gd name="T9" fmla="*/ 213 h 789"/>
                <a:gd name="T10" fmla="*/ 1598 w 1769"/>
                <a:gd name="T11" fmla="*/ 302 h 789"/>
                <a:gd name="T12" fmla="*/ 1647 w 1769"/>
                <a:gd name="T13" fmla="*/ 377 h 789"/>
                <a:gd name="T14" fmla="*/ 1689 w 1769"/>
                <a:gd name="T15" fmla="*/ 438 h 789"/>
                <a:gd name="T16" fmla="*/ 1722 w 1769"/>
                <a:gd name="T17" fmla="*/ 488 h 789"/>
                <a:gd name="T18" fmla="*/ 1750 w 1769"/>
                <a:gd name="T19" fmla="*/ 530 h 789"/>
                <a:gd name="T20" fmla="*/ 1767 w 1769"/>
                <a:gd name="T21" fmla="*/ 574 h 789"/>
                <a:gd name="T22" fmla="*/ 1766 w 1769"/>
                <a:gd name="T23" fmla="*/ 623 h 789"/>
                <a:gd name="T24" fmla="*/ 1747 w 1769"/>
                <a:gd name="T25" fmla="*/ 667 h 789"/>
                <a:gd name="T26" fmla="*/ 1711 w 1769"/>
                <a:gd name="T27" fmla="*/ 700 h 789"/>
                <a:gd name="T28" fmla="*/ 1666 w 1769"/>
                <a:gd name="T29" fmla="*/ 716 h 789"/>
                <a:gd name="T30" fmla="*/ 1135 w 1769"/>
                <a:gd name="T31" fmla="*/ 789 h 789"/>
                <a:gd name="T32" fmla="*/ 1093 w 1769"/>
                <a:gd name="T33" fmla="*/ 778 h 789"/>
                <a:gd name="T34" fmla="*/ 1058 w 1769"/>
                <a:gd name="T35" fmla="*/ 753 h 789"/>
                <a:gd name="T36" fmla="*/ 1036 w 1769"/>
                <a:gd name="T37" fmla="*/ 715 h 789"/>
                <a:gd name="T38" fmla="*/ 1030 w 1769"/>
                <a:gd name="T39" fmla="*/ 670 h 789"/>
                <a:gd name="T40" fmla="*/ 1041 w 1769"/>
                <a:gd name="T41" fmla="*/ 628 h 789"/>
                <a:gd name="T42" fmla="*/ 1066 w 1769"/>
                <a:gd name="T43" fmla="*/ 594 h 789"/>
                <a:gd name="T44" fmla="*/ 1103 w 1769"/>
                <a:gd name="T45" fmla="*/ 571 h 789"/>
                <a:gd name="T46" fmla="*/ 1471 w 1769"/>
                <a:gd name="T47" fmla="*/ 516 h 789"/>
                <a:gd name="T48" fmla="*/ 1448 w 1769"/>
                <a:gd name="T49" fmla="*/ 481 h 789"/>
                <a:gd name="T50" fmla="*/ 1429 w 1769"/>
                <a:gd name="T51" fmla="*/ 452 h 789"/>
                <a:gd name="T52" fmla="*/ 1412 w 1769"/>
                <a:gd name="T53" fmla="*/ 426 h 789"/>
                <a:gd name="T54" fmla="*/ 1391 w 1769"/>
                <a:gd name="T55" fmla="*/ 396 h 789"/>
                <a:gd name="T56" fmla="*/ 1366 w 1769"/>
                <a:gd name="T57" fmla="*/ 357 h 789"/>
                <a:gd name="T58" fmla="*/ 1331 w 1769"/>
                <a:gd name="T59" fmla="*/ 306 h 789"/>
                <a:gd name="T60" fmla="*/ 1166 w 1769"/>
                <a:gd name="T61" fmla="*/ 442 h 789"/>
                <a:gd name="T62" fmla="*/ 1105 w 1769"/>
                <a:gd name="T63" fmla="*/ 429 h 789"/>
                <a:gd name="T64" fmla="*/ 1044 w 1769"/>
                <a:gd name="T65" fmla="*/ 431 h 789"/>
                <a:gd name="T66" fmla="*/ 736 w 1769"/>
                <a:gd name="T67" fmla="*/ 402 h 789"/>
                <a:gd name="T68" fmla="*/ 705 w 1769"/>
                <a:gd name="T69" fmla="*/ 483 h 789"/>
                <a:gd name="T70" fmla="*/ 241 w 1769"/>
                <a:gd name="T71" fmla="*/ 558 h 789"/>
                <a:gd name="T72" fmla="*/ 183 w 1769"/>
                <a:gd name="T73" fmla="*/ 584 h 789"/>
                <a:gd name="T74" fmla="*/ 132 w 1769"/>
                <a:gd name="T75" fmla="*/ 624 h 789"/>
                <a:gd name="T76" fmla="*/ 96 w 1769"/>
                <a:gd name="T77" fmla="*/ 647 h 789"/>
                <a:gd name="T78" fmla="*/ 54 w 1769"/>
                <a:gd name="T79" fmla="*/ 632 h 789"/>
                <a:gd name="T80" fmla="*/ 23 w 1769"/>
                <a:gd name="T81" fmla="*/ 603 h 789"/>
                <a:gd name="T82" fmla="*/ 4 w 1769"/>
                <a:gd name="T83" fmla="*/ 564 h 789"/>
                <a:gd name="T84" fmla="*/ 2 w 1769"/>
                <a:gd name="T85" fmla="*/ 519 h 789"/>
                <a:gd name="T86" fmla="*/ 17 w 1769"/>
                <a:gd name="T87" fmla="*/ 477 h 789"/>
                <a:gd name="T88" fmla="*/ 46 w 1769"/>
                <a:gd name="T89" fmla="*/ 445 h 789"/>
                <a:gd name="T90" fmla="*/ 85 w 1769"/>
                <a:gd name="T91" fmla="*/ 427 h 789"/>
                <a:gd name="T92" fmla="*/ 129 w 1769"/>
                <a:gd name="T93" fmla="*/ 425 h 789"/>
                <a:gd name="T94" fmla="*/ 488 w 1769"/>
                <a:gd name="T95" fmla="*/ 427 h 789"/>
                <a:gd name="T96" fmla="*/ 526 w 1769"/>
                <a:gd name="T97" fmla="*/ 321 h 789"/>
                <a:gd name="T98" fmla="*/ 568 w 1769"/>
                <a:gd name="T99" fmla="*/ 213 h 789"/>
                <a:gd name="T100" fmla="*/ 610 w 1769"/>
                <a:gd name="T101" fmla="*/ 112 h 789"/>
                <a:gd name="T102" fmla="*/ 639 w 1769"/>
                <a:gd name="T103" fmla="*/ 49 h 789"/>
                <a:gd name="T104" fmla="*/ 670 w 1769"/>
                <a:gd name="T105" fmla="*/ 19 h 789"/>
                <a:gd name="T106" fmla="*/ 710 w 1769"/>
                <a:gd name="T107" fmla="*/ 2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69" h="789">
                  <a:moveTo>
                    <a:pt x="733" y="0"/>
                  </a:moveTo>
                  <a:lnTo>
                    <a:pt x="1336" y="0"/>
                  </a:lnTo>
                  <a:lnTo>
                    <a:pt x="1358" y="2"/>
                  </a:lnTo>
                  <a:lnTo>
                    <a:pt x="1379" y="9"/>
                  </a:lnTo>
                  <a:lnTo>
                    <a:pt x="1398" y="19"/>
                  </a:lnTo>
                  <a:lnTo>
                    <a:pt x="1416" y="32"/>
                  </a:lnTo>
                  <a:lnTo>
                    <a:pt x="1430" y="50"/>
                  </a:lnTo>
                  <a:lnTo>
                    <a:pt x="1469" y="108"/>
                  </a:lnTo>
                  <a:lnTo>
                    <a:pt x="1505" y="162"/>
                  </a:lnTo>
                  <a:lnTo>
                    <a:pt x="1539" y="213"/>
                  </a:lnTo>
                  <a:lnTo>
                    <a:pt x="1569" y="259"/>
                  </a:lnTo>
                  <a:lnTo>
                    <a:pt x="1598" y="302"/>
                  </a:lnTo>
                  <a:lnTo>
                    <a:pt x="1624" y="341"/>
                  </a:lnTo>
                  <a:lnTo>
                    <a:pt x="1647" y="377"/>
                  </a:lnTo>
                  <a:lnTo>
                    <a:pt x="1670" y="408"/>
                  </a:lnTo>
                  <a:lnTo>
                    <a:pt x="1689" y="438"/>
                  </a:lnTo>
                  <a:lnTo>
                    <a:pt x="1707" y="465"/>
                  </a:lnTo>
                  <a:lnTo>
                    <a:pt x="1722" y="488"/>
                  </a:lnTo>
                  <a:lnTo>
                    <a:pt x="1736" y="511"/>
                  </a:lnTo>
                  <a:lnTo>
                    <a:pt x="1750" y="530"/>
                  </a:lnTo>
                  <a:lnTo>
                    <a:pt x="1761" y="552"/>
                  </a:lnTo>
                  <a:lnTo>
                    <a:pt x="1767" y="574"/>
                  </a:lnTo>
                  <a:lnTo>
                    <a:pt x="1769" y="599"/>
                  </a:lnTo>
                  <a:lnTo>
                    <a:pt x="1766" y="623"/>
                  </a:lnTo>
                  <a:lnTo>
                    <a:pt x="1759" y="646"/>
                  </a:lnTo>
                  <a:lnTo>
                    <a:pt x="1747" y="667"/>
                  </a:lnTo>
                  <a:lnTo>
                    <a:pt x="1730" y="685"/>
                  </a:lnTo>
                  <a:lnTo>
                    <a:pt x="1711" y="700"/>
                  </a:lnTo>
                  <a:lnTo>
                    <a:pt x="1689" y="710"/>
                  </a:lnTo>
                  <a:lnTo>
                    <a:pt x="1666" y="716"/>
                  </a:lnTo>
                  <a:lnTo>
                    <a:pt x="1158" y="788"/>
                  </a:lnTo>
                  <a:lnTo>
                    <a:pt x="1135" y="789"/>
                  </a:lnTo>
                  <a:lnTo>
                    <a:pt x="1113" y="786"/>
                  </a:lnTo>
                  <a:lnTo>
                    <a:pt x="1093" y="778"/>
                  </a:lnTo>
                  <a:lnTo>
                    <a:pt x="1075" y="767"/>
                  </a:lnTo>
                  <a:lnTo>
                    <a:pt x="1058" y="753"/>
                  </a:lnTo>
                  <a:lnTo>
                    <a:pt x="1045" y="735"/>
                  </a:lnTo>
                  <a:lnTo>
                    <a:pt x="1036" y="715"/>
                  </a:lnTo>
                  <a:lnTo>
                    <a:pt x="1031" y="692"/>
                  </a:lnTo>
                  <a:lnTo>
                    <a:pt x="1030" y="670"/>
                  </a:lnTo>
                  <a:lnTo>
                    <a:pt x="1033" y="648"/>
                  </a:lnTo>
                  <a:lnTo>
                    <a:pt x="1041" y="628"/>
                  </a:lnTo>
                  <a:lnTo>
                    <a:pt x="1051" y="609"/>
                  </a:lnTo>
                  <a:lnTo>
                    <a:pt x="1066" y="594"/>
                  </a:lnTo>
                  <a:lnTo>
                    <a:pt x="1084" y="581"/>
                  </a:lnTo>
                  <a:lnTo>
                    <a:pt x="1103" y="571"/>
                  </a:lnTo>
                  <a:lnTo>
                    <a:pt x="1126" y="565"/>
                  </a:lnTo>
                  <a:lnTo>
                    <a:pt x="1471" y="516"/>
                  </a:lnTo>
                  <a:lnTo>
                    <a:pt x="1459" y="498"/>
                  </a:lnTo>
                  <a:lnTo>
                    <a:pt x="1448" y="481"/>
                  </a:lnTo>
                  <a:lnTo>
                    <a:pt x="1438" y="467"/>
                  </a:lnTo>
                  <a:lnTo>
                    <a:pt x="1429" y="452"/>
                  </a:lnTo>
                  <a:lnTo>
                    <a:pt x="1420" y="439"/>
                  </a:lnTo>
                  <a:lnTo>
                    <a:pt x="1412" y="426"/>
                  </a:lnTo>
                  <a:lnTo>
                    <a:pt x="1401" y="411"/>
                  </a:lnTo>
                  <a:lnTo>
                    <a:pt x="1391" y="396"/>
                  </a:lnTo>
                  <a:lnTo>
                    <a:pt x="1379" y="378"/>
                  </a:lnTo>
                  <a:lnTo>
                    <a:pt x="1366" y="357"/>
                  </a:lnTo>
                  <a:lnTo>
                    <a:pt x="1349" y="334"/>
                  </a:lnTo>
                  <a:lnTo>
                    <a:pt x="1331" y="306"/>
                  </a:lnTo>
                  <a:lnTo>
                    <a:pt x="1331" y="419"/>
                  </a:lnTo>
                  <a:lnTo>
                    <a:pt x="1166" y="442"/>
                  </a:lnTo>
                  <a:lnTo>
                    <a:pt x="1136" y="434"/>
                  </a:lnTo>
                  <a:lnTo>
                    <a:pt x="1105" y="429"/>
                  </a:lnTo>
                  <a:lnTo>
                    <a:pt x="1075" y="428"/>
                  </a:lnTo>
                  <a:lnTo>
                    <a:pt x="1044" y="431"/>
                  </a:lnTo>
                  <a:lnTo>
                    <a:pt x="736" y="479"/>
                  </a:lnTo>
                  <a:lnTo>
                    <a:pt x="736" y="402"/>
                  </a:lnTo>
                  <a:lnTo>
                    <a:pt x="719" y="444"/>
                  </a:lnTo>
                  <a:lnTo>
                    <a:pt x="705" y="483"/>
                  </a:lnTo>
                  <a:lnTo>
                    <a:pt x="273" y="551"/>
                  </a:lnTo>
                  <a:lnTo>
                    <a:pt x="241" y="558"/>
                  </a:lnTo>
                  <a:lnTo>
                    <a:pt x="210" y="568"/>
                  </a:lnTo>
                  <a:lnTo>
                    <a:pt x="183" y="584"/>
                  </a:lnTo>
                  <a:lnTo>
                    <a:pt x="156" y="602"/>
                  </a:lnTo>
                  <a:lnTo>
                    <a:pt x="132" y="624"/>
                  </a:lnTo>
                  <a:lnTo>
                    <a:pt x="111" y="649"/>
                  </a:lnTo>
                  <a:lnTo>
                    <a:pt x="96" y="647"/>
                  </a:lnTo>
                  <a:lnTo>
                    <a:pt x="74" y="641"/>
                  </a:lnTo>
                  <a:lnTo>
                    <a:pt x="54" y="632"/>
                  </a:lnTo>
                  <a:lnTo>
                    <a:pt x="37" y="619"/>
                  </a:lnTo>
                  <a:lnTo>
                    <a:pt x="23" y="603"/>
                  </a:lnTo>
                  <a:lnTo>
                    <a:pt x="11" y="585"/>
                  </a:lnTo>
                  <a:lnTo>
                    <a:pt x="4" y="564"/>
                  </a:lnTo>
                  <a:lnTo>
                    <a:pt x="0" y="543"/>
                  </a:lnTo>
                  <a:lnTo>
                    <a:pt x="2" y="519"/>
                  </a:lnTo>
                  <a:lnTo>
                    <a:pt x="7" y="498"/>
                  </a:lnTo>
                  <a:lnTo>
                    <a:pt x="17" y="477"/>
                  </a:lnTo>
                  <a:lnTo>
                    <a:pt x="30" y="460"/>
                  </a:lnTo>
                  <a:lnTo>
                    <a:pt x="46" y="445"/>
                  </a:lnTo>
                  <a:lnTo>
                    <a:pt x="65" y="434"/>
                  </a:lnTo>
                  <a:lnTo>
                    <a:pt x="85" y="427"/>
                  </a:lnTo>
                  <a:lnTo>
                    <a:pt x="107" y="424"/>
                  </a:lnTo>
                  <a:lnTo>
                    <a:pt x="129" y="425"/>
                  </a:lnTo>
                  <a:lnTo>
                    <a:pt x="471" y="475"/>
                  </a:lnTo>
                  <a:lnTo>
                    <a:pt x="488" y="427"/>
                  </a:lnTo>
                  <a:lnTo>
                    <a:pt x="505" y="375"/>
                  </a:lnTo>
                  <a:lnTo>
                    <a:pt x="526" y="321"/>
                  </a:lnTo>
                  <a:lnTo>
                    <a:pt x="546" y="267"/>
                  </a:lnTo>
                  <a:lnTo>
                    <a:pt x="568" y="213"/>
                  </a:lnTo>
                  <a:lnTo>
                    <a:pt x="589" y="161"/>
                  </a:lnTo>
                  <a:lnTo>
                    <a:pt x="610" y="112"/>
                  </a:lnTo>
                  <a:lnTo>
                    <a:pt x="629" y="68"/>
                  </a:lnTo>
                  <a:lnTo>
                    <a:pt x="639" y="49"/>
                  </a:lnTo>
                  <a:lnTo>
                    <a:pt x="654" y="32"/>
                  </a:lnTo>
                  <a:lnTo>
                    <a:pt x="670" y="19"/>
                  </a:lnTo>
                  <a:lnTo>
                    <a:pt x="690" y="9"/>
                  </a:lnTo>
                  <a:lnTo>
                    <a:pt x="710" y="2"/>
                  </a:lnTo>
                  <a:lnTo>
                    <a:pt x="7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155"/>
            <p:cNvSpPr>
              <a:spLocks/>
            </p:cNvSpPr>
            <p:nvPr/>
          </p:nvSpPr>
          <p:spPr bwMode="auto">
            <a:xfrm>
              <a:off x="6510338" y="2773363"/>
              <a:ext cx="74613" cy="73025"/>
            </a:xfrm>
            <a:custGeom>
              <a:avLst/>
              <a:gdLst>
                <a:gd name="T0" fmla="*/ 233 w 466"/>
                <a:gd name="T1" fmla="*/ 0 h 466"/>
                <a:gd name="T2" fmla="*/ 271 w 466"/>
                <a:gd name="T3" fmla="*/ 3 h 466"/>
                <a:gd name="T4" fmla="*/ 306 w 466"/>
                <a:gd name="T5" fmla="*/ 11 h 466"/>
                <a:gd name="T6" fmla="*/ 340 w 466"/>
                <a:gd name="T7" fmla="*/ 26 h 466"/>
                <a:gd name="T8" fmla="*/ 371 w 466"/>
                <a:gd name="T9" fmla="*/ 44 h 466"/>
                <a:gd name="T10" fmla="*/ 398 w 466"/>
                <a:gd name="T11" fmla="*/ 68 h 466"/>
                <a:gd name="T12" fmla="*/ 421 w 466"/>
                <a:gd name="T13" fmla="*/ 95 h 466"/>
                <a:gd name="T14" fmla="*/ 440 w 466"/>
                <a:gd name="T15" fmla="*/ 125 h 466"/>
                <a:gd name="T16" fmla="*/ 454 w 466"/>
                <a:gd name="T17" fmla="*/ 159 h 466"/>
                <a:gd name="T18" fmla="*/ 463 w 466"/>
                <a:gd name="T19" fmla="*/ 195 h 466"/>
                <a:gd name="T20" fmla="*/ 466 w 466"/>
                <a:gd name="T21" fmla="*/ 233 h 466"/>
                <a:gd name="T22" fmla="*/ 463 w 466"/>
                <a:gd name="T23" fmla="*/ 271 h 466"/>
                <a:gd name="T24" fmla="*/ 454 w 466"/>
                <a:gd name="T25" fmla="*/ 307 h 466"/>
                <a:gd name="T26" fmla="*/ 440 w 466"/>
                <a:gd name="T27" fmla="*/ 339 h 466"/>
                <a:gd name="T28" fmla="*/ 421 w 466"/>
                <a:gd name="T29" fmla="*/ 370 h 466"/>
                <a:gd name="T30" fmla="*/ 398 w 466"/>
                <a:gd name="T31" fmla="*/ 398 h 466"/>
                <a:gd name="T32" fmla="*/ 371 w 466"/>
                <a:gd name="T33" fmla="*/ 420 h 466"/>
                <a:gd name="T34" fmla="*/ 340 w 466"/>
                <a:gd name="T35" fmla="*/ 440 h 466"/>
                <a:gd name="T36" fmla="*/ 306 w 466"/>
                <a:gd name="T37" fmla="*/ 454 h 466"/>
                <a:gd name="T38" fmla="*/ 271 w 466"/>
                <a:gd name="T39" fmla="*/ 462 h 466"/>
                <a:gd name="T40" fmla="*/ 233 w 466"/>
                <a:gd name="T41" fmla="*/ 466 h 466"/>
                <a:gd name="T42" fmla="*/ 196 w 466"/>
                <a:gd name="T43" fmla="*/ 462 h 466"/>
                <a:gd name="T44" fmla="*/ 160 w 466"/>
                <a:gd name="T45" fmla="*/ 454 h 466"/>
                <a:gd name="T46" fmla="*/ 126 w 466"/>
                <a:gd name="T47" fmla="*/ 440 h 466"/>
                <a:gd name="T48" fmla="*/ 95 w 466"/>
                <a:gd name="T49" fmla="*/ 420 h 466"/>
                <a:gd name="T50" fmla="*/ 69 w 466"/>
                <a:gd name="T51" fmla="*/ 398 h 466"/>
                <a:gd name="T52" fmla="*/ 45 w 466"/>
                <a:gd name="T53" fmla="*/ 370 h 466"/>
                <a:gd name="T54" fmla="*/ 27 w 466"/>
                <a:gd name="T55" fmla="*/ 339 h 466"/>
                <a:gd name="T56" fmla="*/ 12 w 466"/>
                <a:gd name="T57" fmla="*/ 307 h 466"/>
                <a:gd name="T58" fmla="*/ 3 w 466"/>
                <a:gd name="T59" fmla="*/ 271 h 466"/>
                <a:gd name="T60" fmla="*/ 0 w 466"/>
                <a:gd name="T61" fmla="*/ 233 h 466"/>
                <a:gd name="T62" fmla="*/ 3 w 466"/>
                <a:gd name="T63" fmla="*/ 195 h 466"/>
                <a:gd name="T64" fmla="*/ 12 w 466"/>
                <a:gd name="T65" fmla="*/ 159 h 466"/>
                <a:gd name="T66" fmla="*/ 27 w 466"/>
                <a:gd name="T67" fmla="*/ 125 h 466"/>
                <a:gd name="T68" fmla="*/ 45 w 466"/>
                <a:gd name="T69" fmla="*/ 95 h 466"/>
                <a:gd name="T70" fmla="*/ 69 w 466"/>
                <a:gd name="T71" fmla="*/ 68 h 466"/>
                <a:gd name="T72" fmla="*/ 95 w 466"/>
                <a:gd name="T73" fmla="*/ 44 h 466"/>
                <a:gd name="T74" fmla="*/ 126 w 466"/>
                <a:gd name="T75" fmla="*/ 26 h 466"/>
                <a:gd name="T76" fmla="*/ 160 w 466"/>
                <a:gd name="T77" fmla="*/ 11 h 466"/>
                <a:gd name="T78" fmla="*/ 196 w 466"/>
                <a:gd name="T79" fmla="*/ 3 h 466"/>
                <a:gd name="T80" fmla="*/ 233 w 466"/>
                <a:gd name="T8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6" h="466">
                  <a:moveTo>
                    <a:pt x="233" y="0"/>
                  </a:moveTo>
                  <a:lnTo>
                    <a:pt x="271" y="3"/>
                  </a:lnTo>
                  <a:lnTo>
                    <a:pt x="306" y="11"/>
                  </a:lnTo>
                  <a:lnTo>
                    <a:pt x="340" y="26"/>
                  </a:lnTo>
                  <a:lnTo>
                    <a:pt x="371" y="44"/>
                  </a:lnTo>
                  <a:lnTo>
                    <a:pt x="398" y="68"/>
                  </a:lnTo>
                  <a:lnTo>
                    <a:pt x="421" y="95"/>
                  </a:lnTo>
                  <a:lnTo>
                    <a:pt x="440" y="125"/>
                  </a:lnTo>
                  <a:lnTo>
                    <a:pt x="454" y="159"/>
                  </a:lnTo>
                  <a:lnTo>
                    <a:pt x="463" y="195"/>
                  </a:lnTo>
                  <a:lnTo>
                    <a:pt x="466" y="233"/>
                  </a:lnTo>
                  <a:lnTo>
                    <a:pt x="463" y="271"/>
                  </a:lnTo>
                  <a:lnTo>
                    <a:pt x="454" y="307"/>
                  </a:lnTo>
                  <a:lnTo>
                    <a:pt x="440" y="339"/>
                  </a:lnTo>
                  <a:lnTo>
                    <a:pt x="421" y="370"/>
                  </a:lnTo>
                  <a:lnTo>
                    <a:pt x="398" y="398"/>
                  </a:lnTo>
                  <a:lnTo>
                    <a:pt x="371" y="420"/>
                  </a:lnTo>
                  <a:lnTo>
                    <a:pt x="340" y="440"/>
                  </a:lnTo>
                  <a:lnTo>
                    <a:pt x="306" y="454"/>
                  </a:lnTo>
                  <a:lnTo>
                    <a:pt x="271" y="462"/>
                  </a:lnTo>
                  <a:lnTo>
                    <a:pt x="233" y="466"/>
                  </a:lnTo>
                  <a:lnTo>
                    <a:pt x="196" y="462"/>
                  </a:lnTo>
                  <a:lnTo>
                    <a:pt x="160" y="454"/>
                  </a:lnTo>
                  <a:lnTo>
                    <a:pt x="126" y="440"/>
                  </a:lnTo>
                  <a:lnTo>
                    <a:pt x="95" y="420"/>
                  </a:lnTo>
                  <a:lnTo>
                    <a:pt x="69" y="398"/>
                  </a:lnTo>
                  <a:lnTo>
                    <a:pt x="45" y="370"/>
                  </a:lnTo>
                  <a:lnTo>
                    <a:pt x="27" y="339"/>
                  </a:lnTo>
                  <a:lnTo>
                    <a:pt x="12" y="307"/>
                  </a:lnTo>
                  <a:lnTo>
                    <a:pt x="3" y="271"/>
                  </a:lnTo>
                  <a:lnTo>
                    <a:pt x="0" y="233"/>
                  </a:lnTo>
                  <a:lnTo>
                    <a:pt x="3" y="195"/>
                  </a:lnTo>
                  <a:lnTo>
                    <a:pt x="12" y="159"/>
                  </a:lnTo>
                  <a:lnTo>
                    <a:pt x="27" y="125"/>
                  </a:lnTo>
                  <a:lnTo>
                    <a:pt x="45" y="95"/>
                  </a:lnTo>
                  <a:lnTo>
                    <a:pt x="69" y="68"/>
                  </a:lnTo>
                  <a:lnTo>
                    <a:pt x="95" y="44"/>
                  </a:lnTo>
                  <a:lnTo>
                    <a:pt x="126" y="26"/>
                  </a:lnTo>
                  <a:lnTo>
                    <a:pt x="160" y="11"/>
                  </a:lnTo>
                  <a:lnTo>
                    <a:pt x="196" y="3"/>
                  </a:lnTo>
                  <a:lnTo>
                    <a:pt x="2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156"/>
            <p:cNvSpPr>
              <a:spLocks/>
            </p:cNvSpPr>
            <p:nvPr/>
          </p:nvSpPr>
          <p:spPr bwMode="auto">
            <a:xfrm>
              <a:off x="6411913" y="2947988"/>
              <a:ext cx="125413" cy="58738"/>
            </a:xfrm>
            <a:custGeom>
              <a:avLst/>
              <a:gdLst>
                <a:gd name="T0" fmla="*/ 764 w 793"/>
                <a:gd name="T1" fmla="*/ 0 h 365"/>
                <a:gd name="T2" fmla="*/ 751 w 793"/>
                <a:gd name="T3" fmla="*/ 27 h 365"/>
                <a:gd name="T4" fmla="*/ 742 w 793"/>
                <a:gd name="T5" fmla="*/ 56 h 365"/>
                <a:gd name="T6" fmla="*/ 737 w 793"/>
                <a:gd name="T7" fmla="*/ 85 h 365"/>
                <a:gd name="T8" fmla="*/ 735 w 793"/>
                <a:gd name="T9" fmla="*/ 114 h 365"/>
                <a:gd name="T10" fmla="*/ 737 w 793"/>
                <a:gd name="T11" fmla="*/ 146 h 365"/>
                <a:gd name="T12" fmla="*/ 745 w 793"/>
                <a:gd name="T13" fmla="*/ 179 h 365"/>
                <a:gd name="T14" fmla="*/ 756 w 793"/>
                <a:gd name="T15" fmla="*/ 210 h 365"/>
                <a:gd name="T16" fmla="*/ 773 w 793"/>
                <a:gd name="T17" fmla="*/ 239 h 365"/>
                <a:gd name="T18" fmla="*/ 793 w 793"/>
                <a:gd name="T19" fmla="*/ 265 h 365"/>
                <a:gd name="T20" fmla="*/ 154 w 793"/>
                <a:gd name="T21" fmla="*/ 364 h 365"/>
                <a:gd name="T22" fmla="*/ 126 w 793"/>
                <a:gd name="T23" fmla="*/ 365 h 365"/>
                <a:gd name="T24" fmla="*/ 101 w 793"/>
                <a:gd name="T25" fmla="*/ 361 h 365"/>
                <a:gd name="T26" fmla="*/ 77 w 793"/>
                <a:gd name="T27" fmla="*/ 353 h 365"/>
                <a:gd name="T28" fmla="*/ 55 w 793"/>
                <a:gd name="T29" fmla="*/ 339 h 365"/>
                <a:gd name="T30" fmla="*/ 36 w 793"/>
                <a:gd name="T31" fmla="*/ 323 h 365"/>
                <a:gd name="T32" fmla="*/ 21 w 793"/>
                <a:gd name="T33" fmla="*/ 303 h 365"/>
                <a:gd name="T34" fmla="*/ 9 w 793"/>
                <a:gd name="T35" fmla="*/ 279 h 365"/>
                <a:gd name="T36" fmla="*/ 2 w 793"/>
                <a:gd name="T37" fmla="*/ 253 h 365"/>
                <a:gd name="T38" fmla="*/ 0 w 793"/>
                <a:gd name="T39" fmla="*/ 226 h 365"/>
                <a:gd name="T40" fmla="*/ 5 w 793"/>
                <a:gd name="T41" fmla="*/ 200 h 365"/>
                <a:gd name="T42" fmla="*/ 13 w 793"/>
                <a:gd name="T43" fmla="*/ 177 h 365"/>
                <a:gd name="T44" fmla="*/ 26 w 793"/>
                <a:gd name="T45" fmla="*/ 154 h 365"/>
                <a:gd name="T46" fmla="*/ 43 w 793"/>
                <a:gd name="T47" fmla="*/ 136 h 365"/>
                <a:gd name="T48" fmla="*/ 64 w 793"/>
                <a:gd name="T49" fmla="*/ 120 h 365"/>
                <a:gd name="T50" fmla="*/ 86 w 793"/>
                <a:gd name="T51" fmla="*/ 108 h 365"/>
                <a:gd name="T52" fmla="*/ 113 w 793"/>
                <a:gd name="T53" fmla="*/ 102 h 365"/>
                <a:gd name="T54" fmla="*/ 764 w 793"/>
                <a:gd name="T5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93" h="365">
                  <a:moveTo>
                    <a:pt x="764" y="0"/>
                  </a:moveTo>
                  <a:lnTo>
                    <a:pt x="751" y="27"/>
                  </a:lnTo>
                  <a:lnTo>
                    <a:pt x="742" y="56"/>
                  </a:lnTo>
                  <a:lnTo>
                    <a:pt x="737" y="85"/>
                  </a:lnTo>
                  <a:lnTo>
                    <a:pt x="735" y="114"/>
                  </a:lnTo>
                  <a:lnTo>
                    <a:pt x="737" y="146"/>
                  </a:lnTo>
                  <a:lnTo>
                    <a:pt x="745" y="179"/>
                  </a:lnTo>
                  <a:lnTo>
                    <a:pt x="756" y="210"/>
                  </a:lnTo>
                  <a:lnTo>
                    <a:pt x="773" y="239"/>
                  </a:lnTo>
                  <a:lnTo>
                    <a:pt x="793" y="265"/>
                  </a:lnTo>
                  <a:lnTo>
                    <a:pt x="154" y="364"/>
                  </a:lnTo>
                  <a:lnTo>
                    <a:pt x="126" y="365"/>
                  </a:lnTo>
                  <a:lnTo>
                    <a:pt x="101" y="361"/>
                  </a:lnTo>
                  <a:lnTo>
                    <a:pt x="77" y="353"/>
                  </a:lnTo>
                  <a:lnTo>
                    <a:pt x="55" y="339"/>
                  </a:lnTo>
                  <a:lnTo>
                    <a:pt x="36" y="323"/>
                  </a:lnTo>
                  <a:lnTo>
                    <a:pt x="21" y="303"/>
                  </a:lnTo>
                  <a:lnTo>
                    <a:pt x="9" y="279"/>
                  </a:lnTo>
                  <a:lnTo>
                    <a:pt x="2" y="253"/>
                  </a:lnTo>
                  <a:lnTo>
                    <a:pt x="0" y="226"/>
                  </a:lnTo>
                  <a:lnTo>
                    <a:pt x="5" y="200"/>
                  </a:lnTo>
                  <a:lnTo>
                    <a:pt x="13" y="177"/>
                  </a:lnTo>
                  <a:lnTo>
                    <a:pt x="26" y="154"/>
                  </a:lnTo>
                  <a:lnTo>
                    <a:pt x="43" y="136"/>
                  </a:lnTo>
                  <a:lnTo>
                    <a:pt x="64" y="120"/>
                  </a:lnTo>
                  <a:lnTo>
                    <a:pt x="86" y="108"/>
                  </a:lnTo>
                  <a:lnTo>
                    <a:pt x="113" y="102"/>
                  </a:lnTo>
                  <a:lnTo>
                    <a:pt x="7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157"/>
            <p:cNvSpPr>
              <a:spLocks/>
            </p:cNvSpPr>
            <p:nvPr/>
          </p:nvSpPr>
          <p:spPr bwMode="auto">
            <a:xfrm>
              <a:off x="6540500" y="2992438"/>
              <a:ext cx="49213" cy="52388"/>
            </a:xfrm>
            <a:custGeom>
              <a:avLst/>
              <a:gdLst>
                <a:gd name="T0" fmla="*/ 0 w 309"/>
                <a:gd name="T1" fmla="*/ 0 h 321"/>
                <a:gd name="T2" fmla="*/ 25 w 309"/>
                <a:gd name="T3" fmla="*/ 20 h 321"/>
                <a:gd name="T4" fmla="*/ 53 w 309"/>
                <a:gd name="T5" fmla="*/ 36 h 321"/>
                <a:gd name="T6" fmla="*/ 84 w 309"/>
                <a:gd name="T7" fmla="*/ 47 h 321"/>
                <a:gd name="T8" fmla="*/ 115 w 309"/>
                <a:gd name="T9" fmla="*/ 54 h 321"/>
                <a:gd name="T10" fmla="*/ 149 w 309"/>
                <a:gd name="T11" fmla="*/ 58 h 321"/>
                <a:gd name="T12" fmla="*/ 183 w 309"/>
                <a:gd name="T13" fmla="*/ 55 h 321"/>
                <a:gd name="T14" fmla="*/ 284 w 309"/>
                <a:gd name="T15" fmla="*/ 40 h 321"/>
                <a:gd name="T16" fmla="*/ 309 w 309"/>
                <a:gd name="T17" fmla="*/ 131 h 321"/>
                <a:gd name="T18" fmla="*/ 268 w 309"/>
                <a:gd name="T19" fmla="*/ 151 h 321"/>
                <a:gd name="T20" fmla="*/ 228 w 309"/>
                <a:gd name="T21" fmla="*/ 175 h 321"/>
                <a:gd name="T22" fmla="*/ 187 w 309"/>
                <a:gd name="T23" fmla="*/ 206 h 321"/>
                <a:gd name="T24" fmla="*/ 149 w 309"/>
                <a:gd name="T25" fmla="*/ 241 h 321"/>
                <a:gd name="T26" fmla="*/ 114 w 309"/>
                <a:gd name="T27" fmla="*/ 279 h 321"/>
                <a:gd name="T28" fmla="*/ 85 w 309"/>
                <a:gd name="T29" fmla="*/ 321 h 321"/>
                <a:gd name="T30" fmla="*/ 0 w 309"/>
                <a:gd name="T3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9" h="321">
                  <a:moveTo>
                    <a:pt x="0" y="0"/>
                  </a:moveTo>
                  <a:lnTo>
                    <a:pt x="25" y="20"/>
                  </a:lnTo>
                  <a:lnTo>
                    <a:pt x="53" y="36"/>
                  </a:lnTo>
                  <a:lnTo>
                    <a:pt x="84" y="47"/>
                  </a:lnTo>
                  <a:lnTo>
                    <a:pt x="115" y="54"/>
                  </a:lnTo>
                  <a:lnTo>
                    <a:pt x="149" y="58"/>
                  </a:lnTo>
                  <a:lnTo>
                    <a:pt x="183" y="55"/>
                  </a:lnTo>
                  <a:lnTo>
                    <a:pt x="284" y="40"/>
                  </a:lnTo>
                  <a:lnTo>
                    <a:pt x="309" y="131"/>
                  </a:lnTo>
                  <a:lnTo>
                    <a:pt x="268" y="151"/>
                  </a:lnTo>
                  <a:lnTo>
                    <a:pt x="228" y="175"/>
                  </a:lnTo>
                  <a:lnTo>
                    <a:pt x="187" y="206"/>
                  </a:lnTo>
                  <a:lnTo>
                    <a:pt x="149" y="241"/>
                  </a:lnTo>
                  <a:lnTo>
                    <a:pt x="114" y="279"/>
                  </a:lnTo>
                  <a:lnTo>
                    <a:pt x="85" y="32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158"/>
            <p:cNvSpPr>
              <a:spLocks/>
            </p:cNvSpPr>
            <p:nvPr/>
          </p:nvSpPr>
          <p:spPr bwMode="auto">
            <a:xfrm>
              <a:off x="6521450" y="3025775"/>
              <a:ext cx="227013" cy="82550"/>
            </a:xfrm>
            <a:custGeom>
              <a:avLst/>
              <a:gdLst>
                <a:gd name="T0" fmla="*/ 635 w 1429"/>
                <a:gd name="T1" fmla="*/ 0 h 513"/>
                <a:gd name="T2" fmla="*/ 1260 w 1429"/>
                <a:gd name="T3" fmla="*/ 6 h 513"/>
                <a:gd name="T4" fmla="*/ 1325 w 1429"/>
                <a:gd name="T5" fmla="*/ 31 h 513"/>
                <a:gd name="T6" fmla="*/ 1378 w 1429"/>
                <a:gd name="T7" fmla="*/ 74 h 513"/>
                <a:gd name="T8" fmla="*/ 1414 w 1429"/>
                <a:gd name="T9" fmla="*/ 133 h 513"/>
                <a:gd name="T10" fmla="*/ 1429 w 1429"/>
                <a:gd name="T11" fmla="*/ 202 h 513"/>
                <a:gd name="T12" fmla="*/ 1429 w 1429"/>
                <a:gd name="T13" fmla="*/ 206 h 513"/>
                <a:gd name="T14" fmla="*/ 1429 w 1429"/>
                <a:gd name="T15" fmla="*/ 210 h 513"/>
                <a:gd name="T16" fmla="*/ 1429 w 1429"/>
                <a:gd name="T17" fmla="*/ 220 h 513"/>
                <a:gd name="T18" fmla="*/ 1429 w 1429"/>
                <a:gd name="T19" fmla="*/ 240 h 513"/>
                <a:gd name="T20" fmla="*/ 1429 w 1429"/>
                <a:gd name="T21" fmla="*/ 276 h 513"/>
                <a:gd name="T22" fmla="*/ 1429 w 1429"/>
                <a:gd name="T23" fmla="*/ 334 h 513"/>
                <a:gd name="T24" fmla="*/ 1426 w 1429"/>
                <a:gd name="T25" fmla="*/ 401 h 513"/>
                <a:gd name="T26" fmla="*/ 1404 w 1429"/>
                <a:gd name="T27" fmla="*/ 450 h 513"/>
                <a:gd name="T28" fmla="*/ 1366 w 1429"/>
                <a:gd name="T29" fmla="*/ 488 h 513"/>
                <a:gd name="T30" fmla="*/ 1316 w 1429"/>
                <a:gd name="T31" fmla="*/ 509 h 513"/>
                <a:gd name="T32" fmla="*/ 1287 w 1429"/>
                <a:gd name="T33" fmla="*/ 512 h 513"/>
                <a:gd name="T34" fmla="*/ 1287 w 1429"/>
                <a:gd name="T35" fmla="*/ 512 h 513"/>
                <a:gd name="T36" fmla="*/ 1286 w 1429"/>
                <a:gd name="T37" fmla="*/ 512 h 513"/>
                <a:gd name="T38" fmla="*/ 1282 w 1429"/>
                <a:gd name="T39" fmla="*/ 512 h 513"/>
                <a:gd name="T40" fmla="*/ 1272 w 1429"/>
                <a:gd name="T41" fmla="*/ 512 h 513"/>
                <a:gd name="T42" fmla="*/ 1255 w 1429"/>
                <a:gd name="T43" fmla="*/ 512 h 513"/>
                <a:gd name="T44" fmla="*/ 1228 w 1429"/>
                <a:gd name="T45" fmla="*/ 512 h 513"/>
                <a:gd name="T46" fmla="*/ 1190 w 1429"/>
                <a:gd name="T47" fmla="*/ 512 h 513"/>
                <a:gd name="T48" fmla="*/ 1138 w 1429"/>
                <a:gd name="T49" fmla="*/ 513 h 513"/>
                <a:gd name="T50" fmla="*/ 1070 w 1429"/>
                <a:gd name="T51" fmla="*/ 513 h 513"/>
                <a:gd name="T52" fmla="*/ 985 w 1429"/>
                <a:gd name="T53" fmla="*/ 513 h 513"/>
                <a:gd name="T54" fmla="*/ 880 w 1429"/>
                <a:gd name="T55" fmla="*/ 513 h 513"/>
                <a:gd name="T56" fmla="*/ 754 w 1429"/>
                <a:gd name="T57" fmla="*/ 513 h 513"/>
                <a:gd name="T58" fmla="*/ 603 w 1429"/>
                <a:gd name="T59" fmla="*/ 513 h 513"/>
                <a:gd name="T60" fmla="*/ 427 w 1429"/>
                <a:gd name="T61" fmla="*/ 513 h 513"/>
                <a:gd name="T62" fmla="*/ 223 w 1429"/>
                <a:gd name="T63" fmla="*/ 513 h 513"/>
                <a:gd name="T64" fmla="*/ 84 w 1429"/>
                <a:gd name="T65" fmla="*/ 510 h 513"/>
                <a:gd name="T66" fmla="*/ 39 w 1429"/>
                <a:gd name="T67" fmla="*/ 487 h 513"/>
                <a:gd name="T68" fmla="*/ 9 w 1429"/>
                <a:gd name="T69" fmla="*/ 447 h 513"/>
                <a:gd name="T70" fmla="*/ 0 w 1429"/>
                <a:gd name="T71" fmla="*/ 397 h 513"/>
                <a:gd name="T72" fmla="*/ 13 w 1429"/>
                <a:gd name="T73" fmla="*/ 350 h 513"/>
                <a:gd name="T74" fmla="*/ 44 w 1429"/>
                <a:gd name="T75" fmla="*/ 314 h 513"/>
                <a:gd name="T76" fmla="*/ 88 w 1429"/>
                <a:gd name="T77" fmla="*/ 294 h 513"/>
                <a:gd name="T78" fmla="*/ 1206 w 1429"/>
                <a:gd name="T79" fmla="*/ 291 h 513"/>
                <a:gd name="T80" fmla="*/ 1206 w 1429"/>
                <a:gd name="T81" fmla="*/ 290 h 513"/>
                <a:gd name="T82" fmla="*/ 1182 w 1429"/>
                <a:gd name="T83" fmla="*/ 286 h 513"/>
                <a:gd name="T84" fmla="*/ 1132 w 1429"/>
                <a:gd name="T85" fmla="*/ 280 h 513"/>
                <a:gd name="T86" fmla="*/ 1056 w 1429"/>
                <a:gd name="T87" fmla="*/ 272 h 513"/>
                <a:gd name="T88" fmla="*/ 955 w 1429"/>
                <a:gd name="T89" fmla="*/ 263 h 513"/>
                <a:gd name="T90" fmla="*/ 828 w 1429"/>
                <a:gd name="T91" fmla="*/ 251 h 513"/>
                <a:gd name="T92" fmla="*/ 676 w 1429"/>
                <a:gd name="T93" fmla="*/ 238 h 513"/>
                <a:gd name="T94" fmla="*/ 496 w 1429"/>
                <a:gd name="T95" fmla="*/ 222 h 513"/>
                <a:gd name="T96" fmla="*/ 288 w 1429"/>
                <a:gd name="T97" fmla="*/ 204 h 513"/>
                <a:gd name="T98" fmla="*/ 342 w 1429"/>
                <a:gd name="T99" fmla="*/ 128 h 513"/>
                <a:gd name="T100" fmla="*/ 413 w 1429"/>
                <a:gd name="T101" fmla="*/ 68 h 513"/>
                <a:gd name="T102" fmla="*/ 495 w 1429"/>
                <a:gd name="T103" fmla="*/ 26 h 513"/>
                <a:gd name="T104" fmla="*/ 586 w 1429"/>
                <a:gd name="T105" fmla="*/ 3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29" h="513">
                  <a:moveTo>
                    <a:pt x="633" y="0"/>
                  </a:moveTo>
                  <a:lnTo>
                    <a:pt x="635" y="0"/>
                  </a:lnTo>
                  <a:lnTo>
                    <a:pt x="1224" y="3"/>
                  </a:lnTo>
                  <a:lnTo>
                    <a:pt x="1260" y="6"/>
                  </a:lnTo>
                  <a:lnTo>
                    <a:pt x="1295" y="16"/>
                  </a:lnTo>
                  <a:lnTo>
                    <a:pt x="1325" y="31"/>
                  </a:lnTo>
                  <a:lnTo>
                    <a:pt x="1354" y="50"/>
                  </a:lnTo>
                  <a:lnTo>
                    <a:pt x="1378" y="74"/>
                  </a:lnTo>
                  <a:lnTo>
                    <a:pt x="1399" y="102"/>
                  </a:lnTo>
                  <a:lnTo>
                    <a:pt x="1414" y="133"/>
                  </a:lnTo>
                  <a:lnTo>
                    <a:pt x="1425" y="166"/>
                  </a:lnTo>
                  <a:lnTo>
                    <a:pt x="1429" y="202"/>
                  </a:lnTo>
                  <a:lnTo>
                    <a:pt x="1429" y="204"/>
                  </a:lnTo>
                  <a:lnTo>
                    <a:pt x="1429" y="206"/>
                  </a:lnTo>
                  <a:lnTo>
                    <a:pt x="1429" y="207"/>
                  </a:lnTo>
                  <a:lnTo>
                    <a:pt x="1429" y="210"/>
                  </a:lnTo>
                  <a:lnTo>
                    <a:pt x="1429" y="213"/>
                  </a:lnTo>
                  <a:lnTo>
                    <a:pt x="1429" y="220"/>
                  </a:lnTo>
                  <a:lnTo>
                    <a:pt x="1429" y="228"/>
                  </a:lnTo>
                  <a:lnTo>
                    <a:pt x="1429" y="240"/>
                  </a:lnTo>
                  <a:lnTo>
                    <a:pt x="1429" y="256"/>
                  </a:lnTo>
                  <a:lnTo>
                    <a:pt x="1429" y="276"/>
                  </a:lnTo>
                  <a:lnTo>
                    <a:pt x="1429" y="303"/>
                  </a:lnTo>
                  <a:lnTo>
                    <a:pt x="1429" y="334"/>
                  </a:lnTo>
                  <a:lnTo>
                    <a:pt x="1429" y="372"/>
                  </a:lnTo>
                  <a:lnTo>
                    <a:pt x="1426" y="401"/>
                  </a:lnTo>
                  <a:lnTo>
                    <a:pt x="1417" y="427"/>
                  </a:lnTo>
                  <a:lnTo>
                    <a:pt x="1404" y="450"/>
                  </a:lnTo>
                  <a:lnTo>
                    <a:pt x="1387" y="471"/>
                  </a:lnTo>
                  <a:lnTo>
                    <a:pt x="1366" y="488"/>
                  </a:lnTo>
                  <a:lnTo>
                    <a:pt x="1343" y="501"/>
                  </a:lnTo>
                  <a:lnTo>
                    <a:pt x="1316" y="509"/>
                  </a:lnTo>
                  <a:lnTo>
                    <a:pt x="1288" y="512"/>
                  </a:lnTo>
                  <a:lnTo>
                    <a:pt x="1287" y="512"/>
                  </a:lnTo>
                  <a:lnTo>
                    <a:pt x="1287" y="512"/>
                  </a:lnTo>
                  <a:lnTo>
                    <a:pt x="1287" y="512"/>
                  </a:lnTo>
                  <a:lnTo>
                    <a:pt x="1287" y="512"/>
                  </a:lnTo>
                  <a:lnTo>
                    <a:pt x="1286" y="512"/>
                  </a:lnTo>
                  <a:lnTo>
                    <a:pt x="1284" y="512"/>
                  </a:lnTo>
                  <a:lnTo>
                    <a:pt x="1282" y="512"/>
                  </a:lnTo>
                  <a:lnTo>
                    <a:pt x="1278" y="512"/>
                  </a:lnTo>
                  <a:lnTo>
                    <a:pt x="1272" y="512"/>
                  </a:lnTo>
                  <a:lnTo>
                    <a:pt x="1265" y="512"/>
                  </a:lnTo>
                  <a:lnTo>
                    <a:pt x="1255" y="512"/>
                  </a:lnTo>
                  <a:lnTo>
                    <a:pt x="1242" y="512"/>
                  </a:lnTo>
                  <a:lnTo>
                    <a:pt x="1228" y="512"/>
                  </a:lnTo>
                  <a:lnTo>
                    <a:pt x="1211" y="512"/>
                  </a:lnTo>
                  <a:lnTo>
                    <a:pt x="1190" y="512"/>
                  </a:lnTo>
                  <a:lnTo>
                    <a:pt x="1165" y="513"/>
                  </a:lnTo>
                  <a:lnTo>
                    <a:pt x="1138" y="513"/>
                  </a:lnTo>
                  <a:lnTo>
                    <a:pt x="1106" y="513"/>
                  </a:lnTo>
                  <a:lnTo>
                    <a:pt x="1070" y="513"/>
                  </a:lnTo>
                  <a:lnTo>
                    <a:pt x="1030" y="513"/>
                  </a:lnTo>
                  <a:lnTo>
                    <a:pt x="985" y="513"/>
                  </a:lnTo>
                  <a:lnTo>
                    <a:pt x="935" y="513"/>
                  </a:lnTo>
                  <a:lnTo>
                    <a:pt x="880" y="513"/>
                  </a:lnTo>
                  <a:lnTo>
                    <a:pt x="819" y="513"/>
                  </a:lnTo>
                  <a:lnTo>
                    <a:pt x="754" y="513"/>
                  </a:lnTo>
                  <a:lnTo>
                    <a:pt x="681" y="513"/>
                  </a:lnTo>
                  <a:lnTo>
                    <a:pt x="603" y="513"/>
                  </a:lnTo>
                  <a:lnTo>
                    <a:pt x="518" y="513"/>
                  </a:lnTo>
                  <a:lnTo>
                    <a:pt x="427" y="513"/>
                  </a:lnTo>
                  <a:lnTo>
                    <a:pt x="329" y="513"/>
                  </a:lnTo>
                  <a:lnTo>
                    <a:pt x="223" y="513"/>
                  </a:lnTo>
                  <a:lnTo>
                    <a:pt x="109" y="513"/>
                  </a:lnTo>
                  <a:lnTo>
                    <a:pt x="84" y="510"/>
                  </a:lnTo>
                  <a:lnTo>
                    <a:pt x="60" y="501"/>
                  </a:lnTo>
                  <a:lnTo>
                    <a:pt x="39" y="487"/>
                  </a:lnTo>
                  <a:lnTo>
                    <a:pt x="21" y="469"/>
                  </a:lnTo>
                  <a:lnTo>
                    <a:pt x="9" y="447"/>
                  </a:lnTo>
                  <a:lnTo>
                    <a:pt x="1" y="424"/>
                  </a:lnTo>
                  <a:lnTo>
                    <a:pt x="0" y="397"/>
                  </a:lnTo>
                  <a:lnTo>
                    <a:pt x="3" y="372"/>
                  </a:lnTo>
                  <a:lnTo>
                    <a:pt x="13" y="350"/>
                  </a:lnTo>
                  <a:lnTo>
                    <a:pt x="26" y="330"/>
                  </a:lnTo>
                  <a:lnTo>
                    <a:pt x="44" y="314"/>
                  </a:lnTo>
                  <a:lnTo>
                    <a:pt x="64" y="302"/>
                  </a:lnTo>
                  <a:lnTo>
                    <a:pt x="88" y="294"/>
                  </a:lnTo>
                  <a:lnTo>
                    <a:pt x="113" y="291"/>
                  </a:lnTo>
                  <a:lnTo>
                    <a:pt x="1206" y="291"/>
                  </a:lnTo>
                  <a:lnTo>
                    <a:pt x="1207" y="291"/>
                  </a:lnTo>
                  <a:lnTo>
                    <a:pt x="1206" y="290"/>
                  </a:lnTo>
                  <a:lnTo>
                    <a:pt x="1197" y="288"/>
                  </a:lnTo>
                  <a:lnTo>
                    <a:pt x="1182" y="286"/>
                  </a:lnTo>
                  <a:lnTo>
                    <a:pt x="1159" y="283"/>
                  </a:lnTo>
                  <a:lnTo>
                    <a:pt x="1132" y="280"/>
                  </a:lnTo>
                  <a:lnTo>
                    <a:pt x="1097" y="276"/>
                  </a:lnTo>
                  <a:lnTo>
                    <a:pt x="1056" y="272"/>
                  </a:lnTo>
                  <a:lnTo>
                    <a:pt x="1009" y="268"/>
                  </a:lnTo>
                  <a:lnTo>
                    <a:pt x="955" y="263"/>
                  </a:lnTo>
                  <a:lnTo>
                    <a:pt x="895" y="258"/>
                  </a:lnTo>
                  <a:lnTo>
                    <a:pt x="828" y="251"/>
                  </a:lnTo>
                  <a:lnTo>
                    <a:pt x="756" y="245"/>
                  </a:lnTo>
                  <a:lnTo>
                    <a:pt x="676" y="238"/>
                  </a:lnTo>
                  <a:lnTo>
                    <a:pt x="589" y="230"/>
                  </a:lnTo>
                  <a:lnTo>
                    <a:pt x="496" y="222"/>
                  </a:lnTo>
                  <a:lnTo>
                    <a:pt x="395" y="213"/>
                  </a:lnTo>
                  <a:lnTo>
                    <a:pt x="288" y="204"/>
                  </a:lnTo>
                  <a:lnTo>
                    <a:pt x="313" y="164"/>
                  </a:lnTo>
                  <a:lnTo>
                    <a:pt x="342" y="128"/>
                  </a:lnTo>
                  <a:lnTo>
                    <a:pt x="376" y="97"/>
                  </a:lnTo>
                  <a:lnTo>
                    <a:pt x="413" y="68"/>
                  </a:lnTo>
                  <a:lnTo>
                    <a:pt x="452" y="44"/>
                  </a:lnTo>
                  <a:lnTo>
                    <a:pt x="495" y="26"/>
                  </a:lnTo>
                  <a:lnTo>
                    <a:pt x="539" y="12"/>
                  </a:lnTo>
                  <a:lnTo>
                    <a:pt x="586" y="3"/>
                  </a:lnTo>
                  <a:lnTo>
                    <a:pt x="6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159"/>
            <p:cNvSpPr>
              <a:spLocks/>
            </p:cNvSpPr>
            <p:nvPr/>
          </p:nvSpPr>
          <p:spPr bwMode="auto">
            <a:xfrm>
              <a:off x="6335713" y="3065463"/>
              <a:ext cx="177800" cy="41275"/>
            </a:xfrm>
            <a:custGeom>
              <a:avLst/>
              <a:gdLst>
                <a:gd name="T0" fmla="*/ 132 w 1122"/>
                <a:gd name="T1" fmla="*/ 0 h 266"/>
                <a:gd name="T2" fmla="*/ 1122 w 1122"/>
                <a:gd name="T3" fmla="*/ 0 h 266"/>
                <a:gd name="T4" fmla="*/ 1100 w 1122"/>
                <a:gd name="T5" fmla="*/ 24 h 266"/>
                <a:gd name="T6" fmla="*/ 1082 w 1122"/>
                <a:gd name="T7" fmla="*/ 50 h 266"/>
                <a:gd name="T8" fmla="*/ 1067 w 1122"/>
                <a:gd name="T9" fmla="*/ 79 h 266"/>
                <a:gd name="T10" fmla="*/ 1058 w 1122"/>
                <a:gd name="T11" fmla="*/ 110 h 266"/>
                <a:gd name="T12" fmla="*/ 1053 w 1122"/>
                <a:gd name="T13" fmla="*/ 143 h 266"/>
                <a:gd name="T14" fmla="*/ 1053 w 1122"/>
                <a:gd name="T15" fmla="*/ 177 h 266"/>
                <a:gd name="T16" fmla="*/ 1059 w 1122"/>
                <a:gd name="T17" fmla="*/ 208 h 266"/>
                <a:gd name="T18" fmla="*/ 1068 w 1122"/>
                <a:gd name="T19" fmla="*/ 238 h 266"/>
                <a:gd name="T20" fmla="*/ 1082 w 1122"/>
                <a:gd name="T21" fmla="*/ 266 h 266"/>
                <a:gd name="T22" fmla="*/ 132 w 1122"/>
                <a:gd name="T23" fmla="*/ 266 h 266"/>
                <a:gd name="T24" fmla="*/ 106 w 1122"/>
                <a:gd name="T25" fmla="*/ 264 h 266"/>
                <a:gd name="T26" fmla="*/ 81 w 1122"/>
                <a:gd name="T27" fmla="*/ 255 h 266"/>
                <a:gd name="T28" fmla="*/ 58 w 1122"/>
                <a:gd name="T29" fmla="*/ 243 h 266"/>
                <a:gd name="T30" fmla="*/ 39 w 1122"/>
                <a:gd name="T31" fmla="*/ 227 h 266"/>
                <a:gd name="T32" fmla="*/ 23 w 1122"/>
                <a:gd name="T33" fmla="*/ 207 h 266"/>
                <a:gd name="T34" fmla="*/ 10 w 1122"/>
                <a:gd name="T35" fmla="*/ 185 h 266"/>
                <a:gd name="T36" fmla="*/ 3 w 1122"/>
                <a:gd name="T37" fmla="*/ 160 h 266"/>
                <a:gd name="T38" fmla="*/ 0 w 1122"/>
                <a:gd name="T39" fmla="*/ 134 h 266"/>
                <a:gd name="T40" fmla="*/ 3 w 1122"/>
                <a:gd name="T41" fmla="*/ 107 h 266"/>
                <a:gd name="T42" fmla="*/ 10 w 1122"/>
                <a:gd name="T43" fmla="*/ 81 h 266"/>
                <a:gd name="T44" fmla="*/ 23 w 1122"/>
                <a:gd name="T45" fmla="*/ 59 h 266"/>
                <a:gd name="T46" fmla="*/ 39 w 1122"/>
                <a:gd name="T47" fmla="*/ 39 h 266"/>
                <a:gd name="T48" fmla="*/ 58 w 1122"/>
                <a:gd name="T49" fmla="*/ 23 h 266"/>
                <a:gd name="T50" fmla="*/ 81 w 1122"/>
                <a:gd name="T51" fmla="*/ 10 h 266"/>
                <a:gd name="T52" fmla="*/ 106 w 1122"/>
                <a:gd name="T53" fmla="*/ 3 h 266"/>
                <a:gd name="T54" fmla="*/ 132 w 1122"/>
                <a:gd name="T55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22" h="266">
                  <a:moveTo>
                    <a:pt x="132" y="0"/>
                  </a:moveTo>
                  <a:lnTo>
                    <a:pt x="1122" y="0"/>
                  </a:lnTo>
                  <a:lnTo>
                    <a:pt x="1100" y="24"/>
                  </a:lnTo>
                  <a:lnTo>
                    <a:pt x="1082" y="50"/>
                  </a:lnTo>
                  <a:lnTo>
                    <a:pt x="1067" y="79"/>
                  </a:lnTo>
                  <a:lnTo>
                    <a:pt x="1058" y="110"/>
                  </a:lnTo>
                  <a:lnTo>
                    <a:pt x="1053" y="143"/>
                  </a:lnTo>
                  <a:lnTo>
                    <a:pt x="1053" y="177"/>
                  </a:lnTo>
                  <a:lnTo>
                    <a:pt x="1059" y="208"/>
                  </a:lnTo>
                  <a:lnTo>
                    <a:pt x="1068" y="238"/>
                  </a:lnTo>
                  <a:lnTo>
                    <a:pt x="1082" y="266"/>
                  </a:lnTo>
                  <a:lnTo>
                    <a:pt x="132" y="266"/>
                  </a:lnTo>
                  <a:lnTo>
                    <a:pt x="106" y="264"/>
                  </a:lnTo>
                  <a:lnTo>
                    <a:pt x="81" y="255"/>
                  </a:lnTo>
                  <a:lnTo>
                    <a:pt x="58" y="243"/>
                  </a:lnTo>
                  <a:lnTo>
                    <a:pt x="39" y="227"/>
                  </a:lnTo>
                  <a:lnTo>
                    <a:pt x="23" y="207"/>
                  </a:lnTo>
                  <a:lnTo>
                    <a:pt x="10" y="185"/>
                  </a:lnTo>
                  <a:lnTo>
                    <a:pt x="3" y="160"/>
                  </a:lnTo>
                  <a:lnTo>
                    <a:pt x="0" y="134"/>
                  </a:lnTo>
                  <a:lnTo>
                    <a:pt x="3" y="107"/>
                  </a:lnTo>
                  <a:lnTo>
                    <a:pt x="10" y="81"/>
                  </a:lnTo>
                  <a:lnTo>
                    <a:pt x="23" y="59"/>
                  </a:lnTo>
                  <a:lnTo>
                    <a:pt x="39" y="39"/>
                  </a:lnTo>
                  <a:lnTo>
                    <a:pt x="58" y="23"/>
                  </a:lnTo>
                  <a:lnTo>
                    <a:pt x="81" y="10"/>
                  </a:lnTo>
                  <a:lnTo>
                    <a:pt x="106" y="3"/>
                  </a:lnTo>
                  <a:lnTo>
                    <a:pt x="1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160"/>
            <p:cNvSpPr>
              <a:spLocks/>
            </p:cNvSpPr>
            <p:nvPr/>
          </p:nvSpPr>
          <p:spPr bwMode="auto">
            <a:xfrm>
              <a:off x="6321425" y="3122613"/>
              <a:ext cx="534988" cy="36513"/>
            </a:xfrm>
            <a:custGeom>
              <a:avLst/>
              <a:gdLst>
                <a:gd name="T0" fmla="*/ 115 w 3373"/>
                <a:gd name="T1" fmla="*/ 0 h 230"/>
                <a:gd name="T2" fmla="*/ 3258 w 3373"/>
                <a:gd name="T3" fmla="*/ 0 h 230"/>
                <a:gd name="T4" fmla="*/ 3284 w 3373"/>
                <a:gd name="T5" fmla="*/ 3 h 230"/>
                <a:gd name="T6" fmla="*/ 3308 w 3373"/>
                <a:gd name="T7" fmla="*/ 11 h 230"/>
                <a:gd name="T8" fmla="*/ 3330 w 3373"/>
                <a:gd name="T9" fmla="*/ 26 h 230"/>
                <a:gd name="T10" fmla="*/ 3347 w 3373"/>
                <a:gd name="T11" fmla="*/ 43 h 230"/>
                <a:gd name="T12" fmla="*/ 3361 w 3373"/>
                <a:gd name="T13" fmla="*/ 65 h 230"/>
                <a:gd name="T14" fmla="*/ 3370 w 3373"/>
                <a:gd name="T15" fmla="*/ 88 h 230"/>
                <a:gd name="T16" fmla="*/ 3373 w 3373"/>
                <a:gd name="T17" fmla="*/ 115 h 230"/>
                <a:gd name="T18" fmla="*/ 3370 w 3373"/>
                <a:gd name="T19" fmla="*/ 142 h 230"/>
                <a:gd name="T20" fmla="*/ 3361 w 3373"/>
                <a:gd name="T21" fmla="*/ 165 h 230"/>
                <a:gd name="T22" fmla="*/ 3347 w 3373"/>
                <a:gd name="T23" fmla="*/ 187 h 230"/>
                <a:gd name="T24" fmla="*/ 3330 w 3373"/>
                <a:gd name="T25" fmla="*/ 205 h 230"/>
                <a:gd name="T26" fmla="*/ 3308 w 3373"/>
                <a:gd name="T27" fmla="*/ 218 h 230"/>
                <a:gd name="T28" fmla="*/ 3284 w 3373"/>
                <a:gd name="T29" fmla="*/ 227 h 230"/>
                <a:gd name="T30" fmla="*/ 3258 w 3373"/>
                <a:gd name="T31" fmla="*/ 230 h 230"/>
                <a:gd name="T32" fmla="*/ 115 w 3373"/>
                <a:gd name="T33" fmla="*/ 230 h 230"/>
                <a:gd name="T34" fmla="*/ 88 w 3373"/>
                <a:gd name="T35" fmla="*/ 227 h 230"/>
                <a:gd name="T36" fmla="*/ 65 w 3373"/>
                <a:gd name="T37" fmla="*/ 218 h 230"/>
                <a:gd name="T38" fmla="*/ 43 w 3373"/>
                <a:gd name="T39" fmla="*/ 205 h 230"/>
                <a:gd name="T40" fmla="*/ 26 w 3373"/>
                <a:gd name="T41" fmla="*/ 187 h 230"/>
                <a:gd name="T42" fmla="*/ 11 w 3373"/>
                <a:gd name="T43" fmla="*/ 165 h 230"/>
                <a:gd name="T44" fmla="*/ 3 w 3373"/>
                <a:gd name="T45" fmla="*/ 142 h 230"/>
                <a:gd name="T46" fmla="*/ 0 w 3373"/>
                <a:gd name="T47" fmla="*/ 115 h 230"/>
                <a:gd name="T48" fmla="*/ 3 w 3373"/>
                <a:gd name="T49" fmla="*/ 88 h 230"/>
                <a:gd name="T50" fmla="*/ 11 w 3373"/>
                <a:gd name="T51" fmla="*/ 65 h 230"/>
                <a:gd name="T52" fmla="*/ 26 w 3373"/>
                <a:gd name="T53" fmla="*/ 43 h 230"/>
                <a:gd name="T54" fmla="*/ 43 w 3373"/>
                <a:gd name="T55" fmla="*/ 26 h 230"/>
                <a:gd name="T56" fmla="*/ 65 w 3373"/>
                <a:gd name="T57" fmla="*/ 11 h 230"/>
                <a:gd name="T58" fmla="*/ 88 w 3373"/>
                <a:gd name="T59" fmla="*/ 3 h 230"/>
                <a:gd name="T60" fmla="*/ 115 w 3373"/>
                <a:gd name="T61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73" h="230">
                  <a:moveTo>
                    <a:pt x="115" y="0"/>
                  </a:moveTo>
                  <a:lnTo>
                    <a:pt x="3258" y="0"/>
                  </a:lnTo>
                  <a:lnTo>
                    <a:pt x="3284" y="3"/>
                  </a:lnTo>
                  <a:lnTo>
                    <a:pt x="3308" y="11"/>
                  </a:lnTo>
                  <a:lnTo>
                    <a:pt x="3330" y="26"/>
                  </a:lnTo>
                  <a:lnTo>
                    <a:pt x="3347" y="43"/>
                  </a:lnTo>
                  <a:lnTo>
                    <a:pt x="3361" y="65"/>
                  </a:lnTo>
                  <a:lnTo>
                    <a:pt x="3370" y="88"/>
                  </a:lnTo>
                  <a:lnTo>
                    <a:pt x="3373" y="115"/>
                  </a:lnTo>
                  <a:lnTo>
                    <a:pt x="3370" y="142"/>
                  </a:lnTo>
                  <a:lnTo>
                    <a:pt x="3361" y="165"/>
                  </a:lnTo>
                  <a:lnTo>
                    <a:pt x="3347" y="187"/>
                  </a:lnTo>
                  <a:lnTo>
                    <a:pt x="3330" y="205"/>
                  </a:lnTo>
                  <a:lnTo>
                    <a:pt x="3308" y="218"/>
                  </a:lnTo>
                  <a:lnTo>
                    <a:pt x="3284" y="227"/>
                  </a:lnTo>
                  <a:lnTo>
                    <a:pt x="3258" y="230"/>
                  </a:lnTo>
                  <a:lnTo>
                    <a:pt x="115" y="230"/>
                  </a:lnTo>
                  <a:lnTo>
                    <a:pt x="88" y="227"/>
                  </a:lnTo>
                  <a:lnTo>
                    <a:pt x="65" y="218"/>
                  </a:lnTo>
                  <a:lnTo>
                    <a:pt x="43" y="205"/>
                  </a:lnTo>
                  <a:lnTo>
                    <a:pt x="26" y="187"/>
                  </a:lnTo>
                  <a:lnTo>
                    <a:pt x="11" y="165"/>
                  </a:lnTo>
                  <a:lnTo>
                    <a:pt x="3" y="142"/>
                  </a:lnTo>
                  <a:lnTo>
                    <a:pt x="0" y="115"/>
                  </a:lnTo>
                  <a:lnTo>
                    <a:pt x="3" y="88"/>
                  </a:lnTo>
                  <a:lnTo>
                    <a:pt x="11" y="65"/>
                  </a:lnTo>
                  <a:lnTo>
                    <a:pt x="26" y="43"/>
                  </a:lnTo>
                  <a:lnTo>
                    <a:pt x="43" y="26"/>
                  </a:lnTo>
                  <a:lnTo>
                    <a:pt x="65" y="11"/>
                  </a:lnTo>
                  <a:lnTo>
                    <a:pt x="88" y="3"/>
                  </a:lnTo>
                  <a:lnTo>
                    <a:pt x="1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161"/>
            <p:cNvSpPr>
              <a:spLocks/>
            </p:cNvSpPr>
            <p:nvPr/>
          </p:nvSpPr>
          <p:spPr bwMode="auto">
            <a:xfrm>
              <a:off x="6765925" y="3006725"/>
              <a:ext cx="77788" cy="100013"/>
            </a:xfrm>
            <a:custGeom>
              <a:avLst/>
              <a:gdLst>
                <a:gd name="T0" fmla="*/ 236 w 490"/>
                <a:gd name="T1" fmla="*/ 0 h 625"/>
                <a:gd name="T2" fmla="*/ 310 w 490"/>
                <a:gd name="T3" fmla="*/ 13 h 625"/>
                <a:gd name="T4" fmla="*/ 374 w 490"/>
                <a:gd name="T5" fmla="*/ 46 h 625"/>
                <a:gd name="T6" fmla="*/ 424 w 490"/>
                <a:gd name="T7" fmla="*/ 98 h 625"/>
                <a:gd name="T8" fmla="*/ 457 w 490"/>
                <a:gd name="T9" fmla="*/ 161 h 625"/>
                <a:gd name="T10" fmla="*/ 468 w 490"/>
                <a:gd name="T11" fmla="*/ 236 h 625"/>
                <a:gd name="T12" fmla="*/ 456 w 490"/>
                <a:gd name="T13" fmla="*/ 308 h 625"/>
                <a:gd name="T14" fmla="*/ 424 w 490"/>
                <a:gd name="T15" fmla="*/ 371 h 625"/>
                <a:gd name="T16" fmla="*/ 375 w 490"/>
                <a:gd name="T17" fmla="*/ 422 h 625"/>
                <a:gd name="T18" fmla="*/ 463 w 490"/>
                <a:gd name="T19" fmla="*/ 425 h 625"/>
                <a:gd name="T20" fmla="*/ 485 w 490"/>
                <a:gd name="T21" fmla="*/ 443 h 625"/>
                <a:gd name="T22" fmla="*/ 490 w 490"/>
                <a:gd name="T23" fmla="*/ 458 h 625"/>
                <a:gd name="T24" fmla="*/ 490 w 490"/>
                <a:gd name="T25" fmla="*/ 463 h 625"/>
                <a:gd name="T26" fmla="*/ 490 w 490"/>
                <a:gd name="T27" fmla="*/ 474 h 625"/>
                <a:gd name="T28" fmla="*/ 490 w 490"/>
                <a:gd name="T29" fmla="*/ 501 h 625"/>
                <a:gd name="T30" fmla="*/ 490 w 490"/>
                <a:gd name="T31" fmla="*/ 549 h 625"/>
                <a:gd name="T32" fmla="*/ 488 w 490"/>
                <a:gd name="T33" fmla="*/ 597 h 625"/>
                <a:gd name="T34" fmla="*/ 473 w 490"/>
                <a:gd name="T35" fmla="*/ 616 h 625"/>
                <a:gd name="T36" fmla="*/ 449 w 490"/>
                <a:gd name="T37" fmla="*/ 625 h 625"/>
                <a:gd name="T38" fmla="*/ 28 w 490"/>
                <a:gd name="T39" fmla="*/ 623 h 625"/>
                <a:gd name="T40" fmla="*/ 8 w 490"/>
                <a:gd name="T41" fmla="*/ 608 h 625"/>
                <a:gd name="T42" fmla="*/ 0 w 490"/>
                <a:gd name="T43" fmla="*/ 584 h 625"/>
                <a:gd name="T44" fmla="*/ 2 w 490"/>
                <a:gd name="T45" fmla="*/ 450 h 625"/>
                <a:gd name="T46" fmla="*/ 17 w 490"/>
                <a:gd name="T47" fmla="*/ 430 h 625"/>
                <a:gd name="T48" fmla="*/ 41 w 490"/>
                <a:gd name="T49" fmla="*/ 422 h 625"/>
                <a:gd name="T50" fmla="*/ 68 w 490"/>
                <a:gd name="T51" fmla="*/ 398 h 625"/>
                <a:gd name="T52" fmla="*/ 26 w 490"/>
                <a:gd name="T53" fmla="*/ 340 h 625"/>
                <a:gd name="T54" fmla="*/ 3 w 490"/>
                <a:gd name="T55" fmla="*/ 271 h 625"/>
                <a:gd name="T56" fmla="*/ 4 w 490"/>
                <a:gd name="T57" fmla="*/ 195 h 625"/>
                <a:gd name="T58" fmla="*/ 27 w 490"/>
                <a:gd name="T59" fmla="*/ 125 h 625"/>
                <a:gd name="T60" fmla="*/ 70 w 490"/>
                <a:gd name="T61" fmla="*/ 68 h 625"/>
                <a:gd name="T62" fmla="*/ 127 w 490"/>
                <a:gd name="T63" fmla="*/ 26 h 625"/>
                <a:gd name="T64" fmla="*/ 197 w 490"/>
                <a:gd name="T65" fmla="*/ 3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0" h="625">
                  <a:moveTo>
                    <a:pt x="235" y="0"/>
                  </a:moveTo>
                  <a:lnTo>
                    <a:pt x="236" y="0"/>
                  </a:lnTo>
                  <a:lnTo>
                    <a:pt x="274" y="3"/>
                  </a:lnTo>
                  <a:lnTo>
                    <a:pt x="310" y="13"/>
                  </a:lnTo>
                  <a:lnTo>
                    <a:pt x="343" y="27"/>
                  </a:lnTo>
                  <a:lnTo>
                    <a:pt x="374" y="46"/>
                  </a:lnTo>
                  <a:lnTo>
                    <a:pt x="401" y="70"/>
                  </a:lnTo>
                  <a:lnTo>
                    <a:pt x="424" y="98"/>
                  </a:lnTo>
                  <a:lnTo>
                    <a:pt x="443" y="128"/>
                  </a:lnTo>
                  <a:lnTo>
                    <a:pt x="457" y="161"/>
                  </a:lnTo>
                  <a:lnTo>
                    <a:pt x="465" y="198"/>
                  </a:lnTo>
                  <a:lnTo>
                    <a:pt x="468" y="236"/>
                  </a:lnTo>
                  <a:lnTo>
                    <a:pt x="465" y="273"/>
                  </a:lnTo>
                  <a:lnTo>
                    <a:pt x="456" y="308"/>
                  </a:lnTo>
                  <a:lnTo>
                    <a:pt x="443" y="342"/>
                  </a:lnTo>
                  <a:lnTo>
                    <a:pt x="424" y="371"/>
                  </a:lnTo>
                  <a:lnTo>
                    <a:pt x="401" y="398"/>
                  </a:lnTo>
                  <a:lnTo>
                    <a:pt x="375" y="422"/>
                  </a:lnTo>
                  <a:lnTo>
                    <a:pt x="449" y="422"/>
                  </a:lnTo>
                  <a:lnTo>
                    <a:pt x="463" y="425"/>
                  </a:lnTo>
                  <a:lnTo>
                    <a:pt x="476" y="432"/>
                  </a:lnTo>
                  <a:lnTo>
                    <a:pt x="485" y="443"/>
                  </a:lnTo>
                  <a:lnTo>
                    <a:pt x="490" y="456"/>
                  </a:lnTo>
                  <a:lnTo>
                    <a:pt x="490" y="458"/>
                  </a:lnTo>
                  <a:lnTo>
                    <a:pt x="490" y="460"/>
                  </a:lnTo>
                  <a:lnTo>
                    <a:pt x="490" y="463"/>
                  </a:lnTo>
                  <a:lnTo>
                    <a:pt x="490" y="467"/>
                  </a:lnTo>
                  <a:lnTo>
                    <a:pt x="490" y="474"/>
                  </a:lnTo>
                  <a:lnTo>
                    <a:pt x="490" y="485"/>
                  </a:lnTo>
                  <a:lnTo>
                    <a:pt x="490" y="501"/>
                  </a:lnTo>
                  <a:lnTo>
                    <a:pt x="490" y="522"/>
                  </a:lnTo>
                  <a:lnTo>
                    <a:pt x="490" y="549"/>
                  </a:lnTo>
                  <a:lnTo>
                    <a:pt x="490" y="584"/>
                  </a:lnTo>
                  <a:lnTo>
                    <a:pt x="488" y="597"/>
                  </a:lnTo>
                  <a:lnTo>
                    <a:pt x="482" y="608"/>
                  </a:lnTo>
                  <a:lnTo>
                    <a:pt x="473" y="616"/>
                  </a:lnTo>
                  <a:lnTo>
                    <a:pt x="462" y="623"/>
                  </a:lnTo>
                  <a:lnTo>
                    <a:pt x="449" y="625"/>
                  </a:lnTo>
                  <a:lnTo>
                    <a:pt x="41" y="625"/>
                  </a:lnTo>
                  <a:lnTo>
                    <a:pt x="28" y="623"/>
                  </a:lnTo>
                  <a:lnTo>
                    <a:pt x="17" y="616"/>
                  </a:lnTo>
                  <a:lnTo>
                    <a:pt x="8" y="608"/>
                  </a:lnTo>
                  <a:lnTo>
                    <a:pt x="2" y="597"/>
                  </a:lnTo>
                  <a:lnTo>
                    <a:pt x="0" y="584"/>
                  </a:lnTo>
                  <a:lnTo>
                    <a:pt x="0" y="463"/>
                  </a:lnTo>
                  <a:lnTo>
                    <a:pt x="2" y="450"/>
                  </a:lnTo>
                  <a:lnTo>
                    <a:pt x="8" y="439"/>
                  </a:lnTo>
                  <a:lnTo>
                    <a:pt x="17" y="430"/>
                  </a:lnTo>
                  <a:lnTo>
                    <a:pt x="28" y="424"/>
                  </a:lnTo>
                  <a:lnTo>
                    <a:pt x="41" y="422"/>
                  </a:lnTo>
                  <a:lnTo>
                    <a:pt x="95" y="422"/>
                  </a:lnTo>
                  <a:lnTo>
                    <a:pt x="68" y="398"/>
                  </a:lnTo>
                  <a:lnTo>
                    <a:pt x="44" y="370"/>
                  </a:lnTo>
                  <a:lnTo>
                    <a:pt x="26" y="340"/>
                  </a:lnTo>
                  <a:lnTo>
                    <a:pt x="12" y="307"/>
                  </a:lnTo>
                  <a:lnTo>
                    <a:pt x="3" y="271"/>
                  </a:lnTo>
                  <a:lnTo>
                    <a:pt x="0" y="233"/>
                  </a:lnTo>
                  <a:lnTo>
                    <a:pt x="4" y="195"/>
                  </a:lnTo>
                  <a:lnTo>
                    <a:pt x="13" y="159"/>
                  </a:lnTo>
                  <a:lnTo>
                    <a:pt x="27" y="125"/>
                  </a:lnTo>
                  <a:lnTo>
                    <a:pt x="46" y="96"/>
                  </a:lnTo>
                  <a:lnTo>
                    <a:pt x="70" y="68"/>
                  </a:lnTo>
                  <a:lnTo>
                    <a:pt x="97" y="45"/>
                  </a:lnTo>
                  <a:lnTo>
                    <a:pt x="127" y="26"/>
                  </a:lnTo>
                  <a:lnTo>
                    <a:pt x="161" y="12"/>
                  </a:lnTo>
                  <a:lnTo>
                    <a:pt x="197" y="3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04" name="Group 227"/>
          <p:cNvGrpSpPr/>
          <p:nvPr/>
        </p:nvGrpSpPr>
        <p:grpSpPr>
          <a:xfrm>
            <a:off x="10163470" y="4758415"/>
            <a:ext cx="279399" cy="534988"/>
            <a:chOff x="7351713" y="2698750"/>
            <a:chExt cx="279399" cy="534988"/>
          </a:xfrm>
          <a:solidFill>
            <a:srgbClr val="000000"/>
          </a:solidFill>
        </p:grpSpPr>
        <p:sp>
          <p:nvSpPr>
            <p:cNvPr id="1005" name="Freeform 166"/>
            <p:cNvSpPr>
              <a:spLocks/>
            </p:cNvSpPr>
            <p:nvPr/>
          </p:nvSpPr>
          <p:spPr bwMode="auto">
            <a:xfrm>
              <a:off x="7507288" y="2928938"/>
              <a:ext cx="50800" cy="30162"/>
            </a:xfrm>
            <a:custGeom>
              <a:avLst/>
              <a:gdLst>
                <a:gd name="T0" fmla="*/ 323 w 323"/>
                <a:gd name="T1" fmla="*/ 0 h 197"/>
                <a:gd name="T2" fmla="*/ 323 w 323"/>
                <a:gd name="T3" fmla="*/ 197 h 197"/>
                <a:gd name="T4" fmla="*/ 297 w 323"/>
                <a:gd name="T5" fmla="*/ 163 h 197"/>
                <a:gd name="T6" fmla="*/ 266 w 323"/>
                <a:gd name="T7" fmla="*/ 133 h 197"/>
                <a:gd name="T8" fmla="*/ 232 w 323"/>
                <a:gd name="T9" fmla="*/ 107 h 197"/>
                <a:gd name="T10" fmla="*/ 196 w 323"/>
                <a:gd name="T11" fmla="*/ 84 h 197"/>
                <a:gd name="T12" fmla="*/ 157 w 323"/>
                <a:gd name="T13" fmla="*/ 66 h 197"/>
                <a:gd name="T14" fmla="*/ 116 w 323"/>
                <a:gd name="T15" fmla="*/ 53 h 197"/>
                <a:gd name="T16" fmla="*/ 73 w 323"/>
                <a:gd name="T17" fmla="*/ 45 h 197"/>
                <a:gd name="T18" fmla="*/ 28 w 323"/>
                <a:gd name="T19" fmla="*/ 43 h 197"/>
                <a:gd name="T20" fmla="*/ 0 w 323"/>
                <a:gd name="T21" fmla="*/ 43 h 197"/>
                <a:gd name="T22" fmla="*/ 15 w 323"/>
                <a:gd name="T23" fmla="*/ 21 h 197"/>
                <a:gd name="T24" fmla="*/ 28 w 323"/>
                <a:gd name="T25" fmla="*/ 0 h 197"/>
                <a:gd name="T26" fmla="*/ 58 w 323"/>
                <a:gd name="T27" fmla="*/ 13 h 197"/>
                <a:gd name="T28" fmla="*/ 90 w 323"/>
                <a:gd name="T29" fmla="*/ 22 h 197"/>
                <a:gd name="T30" fmla="*/ 123 w 323"/>
                <a:gd name="T31" fmla="*/ 25 h 197"/>
                <a:gd name="T32" fmla="*/ 157 w 323"/>
                <a:gd name="T33" fmla="*/ 23 h 197"/>
                <a:gd name="T34" fmla="*/ 323 w 323"/>
                <a:gd name="T3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3" h="197">
                  <a:moveTo>
                    <a:pt x="323" y="0"/>
                  </a:moveTo>
                  <a:lnTo>
                    <a:pt x="323" y="197"/>
                  </a:lnTo>
                  <a:lnTo>
                    <a:pt x="297" y="163"/>
                  </a:lnTo>
                  <a:lnTo>
                    <a:pt x="266" y="133"/>
                  </a:lnTo>
                  <a:lnTo>
                    <a:pt x="232" y="107"/>
                  </a:lnTo>
                  <a:lnTo>
                    <a:pt x="196" y="84"/>
                  </a:lnTo>
                  <a:lnTo>
                    <a:pt x="157" y="66"/>
                  </a:lnTo>
                  <a:lnTo>
                    <a:pt x="116" y="53"/>
                  </a:lnTo>
                  <a:lnTo>
                    <a:pt x="73" y="45"/>
                  </a:lnTo>
                  <a:lnTo>
                    <a:pt x="28" y="43"/>
                  </a:lnTo>
                  <a:lnTo>
                    <a:pt x="0" y="43"/>
                  </a:lnTo>
                  <a:lnTo>
                    <a:pt x="15" y="21"/>
                  </a:lnTo>
                  <a:lnTo>
                    <a:pt x="28" y="0"/>
                  </a:lnTo>
                  <a:lnTo>
                    <a:pt x="58" y="13"/>
                  </a:lnTo>
                  <a:lnTo>
                    <a:pt x="90" y="22"/>
                  </a:lnTo>
                  <a:lnTo>
                    <a:pt x="123" y="25"/>
                  </a:lnTo>
                  <a:lnTo>
                    <a:pt x="157" y="23"/>
                  </a:lnTo>
                  <a:lnTo>
                    <a:pt x="3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167"/>
            <p:cNvSpPr>
              <a:spLocks/>
            </p:cNvSpPr>
            <p:nvPr/>
          </p:nvSpPr>
          <p:spPr bwMode="auto">
            <a:xfrm>
              <a:off x="7470775" y="2698750"/>
              <a:ext cx="77787" cy="76200"/>
            </a:xfrm>
            <a:custGeom>
              <a:avLst/>
              <a:gdLst>
                <a:gd name="T0" fmla="*/ 240 w 482"/>
                <a:gd name="T1" fmla="*/ 0 h 484"/>
                <a:gd name="T2" fmla="*/ 280 w 482"/>
                <a:gd name="T3" fmla="*/ 3 h 484"/>
                <a:gd name="T4" fmla="*/ 317 w 482"/>
                <a:gd name="T5" fmla="*/ 13 h 484"/>
                <a:gd name="T6" fmla="*/ 352 w 482"/>
                <a:gd name="T7" fmla="*/ 27 h 484"/>
                <a:gd name="T8" fmla="*/ 384 w 482"/>
                <a:gd name="T9" fmla="*/ 46 h 484"/>
                <a:gd name="T10" fmla="*/ 411 w 482"/>
                <a:gd name="T11" fmla="*/ 71 h 484"/>
                <a:gd name="T12" fmla="*/ 436 w 482"/>
                <a:gd name="T13" fmla="*/ 99 h 484"/>
                <a:gd name="T14" fmla="*/ 455 w 482"/>
                <a:gd name="T15" fmla="*/ 131 h 484"/>
                <a:gd name="T16" fmla="*/ 470 w 482"/>
                <a:gd name="T17" fmla="*/ 166 h 484"/>
                <a:gd name="T18" fmla="*/ 479 w 482"/>
                <a:gd name="T19" fmla="*/ 203 h 484"/>
                <a:gd name="T20" fmla="*/ 482 w 482"/>
                <a:gd name="T21" fmla="*/ 243 h 484"/>
                <a:gd name="T22" fmla="*/ 479 w 482"/>
                <a:gd name="T23" fmla="*/ 282 h 484"/>
                <a:gd name="T24" fmla="*/ 470 w 482"/>
                <a:gd name="T25" fmla="*/ 319 h 484"/>
                <a:gd name="T26" fmla="*/ 455 w 482"/>
                <a:gd name="T27" fmla="*/ 354 h 484"/>
                <a:gd name="T28" fmla="*/ 436 w 482"/>
                <a:gd name="T29" fmla="*/ 385 h 484"/>
                <a:gd name="T30" fmla="*/ 411 w 482"/>
                <a:gd name="T31" fmla="*/ 413 h 484"/>
                <a:gd name="T32" fmla="*/ 384 w 482"/>
                <a:gd name="T33" fmla="*/ 438 h 484"/>
                <a:gd name="T34" fmla="*/ 352 w 482"/>
                <a:gd name="T35" fmla="*/ 457 h 484"/>
                <a:gd name="T36" fmla="*/ 317 w 482"/>
                <a:gd name="T37" fmla="*/ 472 h 484"/>
                <a:gd name="T38" fmla="*/ 280 w 482"/>
                <a:gd name="T39" fmla="*/ 481 h 484"/>
                <a:gd name="T40" fmla="*/ 240 w 482"/>
                <a:gd name="T41" fmla="*/ 484 h 484"/>
                <a:gd name="T42" fmla="*/ 202 w 482"/>
                <a:gd name="T43" fmla="*/ 481 h 484"/>
                <a:gd name="T44" fmla="*/ 165 w 482"/>
                <a:gd name="T45" fmla="*/ 472 h 484"/>
                <a:gd name="T46" fmla="*/ 130 w 482"/>
                <a:gd name="T47" fmla="*/ 457 h 484"/>
                <a:gd name="T48" fmla="*/ 98 w 482"/>
                <a:gd name="T49" fmla="*/ 438 h 484"/>
                <a:gd name="T50" fmla="*/ 71 w 482"/>
                <a:gd name="T51" fmla="*/ 413 h 484"/>
                <a:gd name="T52" fmla="*/ 46 w 482"/>
                <a:gd name="T53" fmla="*/ 385 h 484"/>
                <a:gd name="T54" fmla="*/ 27 w 482"/>
                <a:gd name="T55" fmla="*/ 354 h 484"/>
                <a:gd name="T56" fmla="*/ 12 w 482"/>
                <a:gd name="T57" fmla="*/ 319 h 484"/>
                <a:gd name="T58" fmla="*/ 3 w 482"/>
                <a:gd name="T59" fmla="*/ 282 h 484"/>
                <a:gd name="T60" fmla="*/ 0 w 482"/>
                <a:gd name="T61" fmla="*/ 243 h 484"/>
                <a:gd name="T62" fmla="*/ 3 w 482"/>
                <a:gd name="T63" fmla="*/ 203 h 484"/>
                <a:gd name="T64" fmla="*/ 12 w 482"/>
                <a:gd name="T65" fmla="*/ 166 h 484"/>
                <a:gd name="T66" fmla="*/ 27 w 482"/>
                <a:gd name="T67" fmla="*/ 131 h 484"/>
                <a:gd name="T68" fmla="*/ 46 w 482"/>
                <a:gd name="T69" fmla="*/ 99 h 484"/>
                <a:gd name="T70" fmla="*/ 71 w 482"/>
                <a:gd name="T71" fmla="*/ 71 h 484"/>
                <a:gd name="T72" fmla="*/ 98 w 482"/>
                <a:gd name="T73" fmla="*/ 46 h 484"/>
                <a:gd name="T74" fmla="*/ 130 w 482"/>
                <a:gd name="T75" fmla="*/ 27 h 484"/>
                <a:gd name="T76" fmla="*/ 165 w 482"/>
                <a:gd name="T77" fmla="*/ 13 h 484"/>
                <a:gd name="T78" fmla="*/ 202 w 482"/>
                <a:gd name="T79" fmla="*/ 3 h 484"/>
                <a:gd name="T80" fmla="*/ 240 w 482"/>
                <a:gd name="T81" fmla="*/ 0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2" h="484">
                  <a:moveTo>
                    <a:pt x="240" y="0"/>
                  </a:moveTo>
                  <a:lnTo>
                    <a:pt x="280" y="3"/>
                  </a:lnTo>
                  <a:lnTo>
                    <a:pt x="317" y="13"/>
                  </a:lnTo>
                  <a:lnTo>
                    <a:pt x="352" y="27"/>
                  </a:lnTo>
                  <a:lnTo>
                    <a:pt x="384" y="46"/>
                  </a:lnTo>
                  <a:lnTo>
                    <a:pt x="411" y="71"/>
                  </a:lnTo>
                  <a:lnTo>
                    <a:pt x="436" y="99"/>
                  </a:lnTo>
                  <a:lnTo>
                    <a:pt x="455" y="131"/>
                  </a:lnTo>
                  <a:lnTo>
                    <a:pt x="470" y="166"/>
                  </a:lnTo>
                  <a:lnTo>
                    <a:pt x="479" y="203"/>
                  </a:lnTo>
                  <a:lnTo>
                    <a:pt x="482" y="243"/>
                  </a:lnTo>
                  <a:lnTo>
                    <a:pt x="479" y="282"/>
                  </a:lnTo>
                  <a:lnTo>
                    <a:pt x="470" y="319"/>
                  </a:lnTo>
                  <a:lnTo>
                    <a:pt x="455" y="354"/>
                  </a:lnTo>
                  <a:lnTo>
                    <a:pt x="436" y="385"/>
                  </a:lnTo>
                  <a:lnTo>
                    <a:pt x="411" y="413"/>
                  </a:lnTo>
                  <a:lnTo>
                    <a:pt x="384" y="438"/>
                  </a:lnTo>
                  <a:lnTo>
                    <a:pt x="352" y="457"/>
                  </a:lnTo>
                  <a:lnTo>
                    <a:pt x="317" y="472"/>
                  </a:lnTo>
                  <a:lnTo>
                    <a:pt x="280" y="481"/>
                  </a:lnTo>
                  <a:lnTo>
                    <a:pt x="240" y="484"/>
                  </a:lnTo>
                  <a:lnTo>
                    <a:pt x="202" y="481"/>
                  </a:lnTo>
                  <a:lnTo>
                    <a:pt x="165" y="472"/>
                  </a:lnTo>
                  <a:lnTo>
                    <a:pt x="130" y="457"/>
                  </a:lnTo>
                  <a:lnTo>
                    <a:pt x="98" y="438"/>
                  </a:lnTo>
                  <a:lnTo>
                    <a:pt x="71" y="413"/>
                  </a:lnTo>
                  <a:lnTo>
                    <a:pt x="46" y="385"/>
                  </a:lnTo>
                  <a:lnTo>
                    <a:pt x="27" y="354"/>
                  </a:lnTo>
                  <a:lnTo>
                    <a:pt x="12" y="319"/>
                  </a:lnTo>
                  <a:lnTo>
                    <a:pt x="3" y="282"/>
                  </a:lnTo>
                  <a:lnTo>
                    <a:pt x="0" y="243"/>
                  </a:lnTo>
                  <a:lnTo>
                    <a:pt x="3" y="203"/>
                  </a:lnTo>
                  <a:lnTo>
                    <a:pt x="12" y="166"/>
                  </a:lnTo>
                  <a:lnTo>
                    <a:pt x="27" y="131"/>
                  </a:lnTo>
                  <a:lnTo>
                    <a:pt x="46" y="99"/>
                  </a:lnTo>
                  <a:lnTo>
                    <a:pt x="71" y="71"/>
                  </a:lnTo>
                  <a:lnTo>
                    <a:pt x="98" y="46"/>
                  </a:lnTo>
                  <a:lnTo>
                    <a:pt x="130" y="27"/>
                  </a:lnTo>
                  <a:lnTo>
                    <a:pt x="165" y="13"/>
                  </a:lnTo>
                  <a:lnTo>
                    <a:pt x="202" y="3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168"/>
            <p:cNvSpPr>
              <a:spLocks/>
            </p:cNvSpPr>
            <p:nvPr/>
          </p:nvSpPr>
          <p:spPr bwMode="auto">
            <a:xfrm>
              <a:off x="7351713" y="3097213"/>
              <a:ext cx="87312" cy="136525"/>
            </a:xfrm>
            <a:custGeom>
              <a:avLst/>
              <a:gdLst>
                <a:gd name="T0" fmla="*/ 120 w 547"/>
                <a:gd name="T1" fmla="*/ 0 h 863"/>
                <a:gd name="T2" fmla="*/ 151 w 547"/>
                <a:gd name="T3" fmla="*/ 32 h 863"/>
                <a:gd name="T4" fmla="*/ 180 w 547"/>
                <a:gd name="T5" fmla="*/ 60 h 863"/>
                <a:gd name="T6" fmla="*/ 205 w 547"/>
                <a:gd name="T7" fmla="*/ 86 h 863"/>
                <a:gd name="T8" fmla="*/ 226 w 547"/>
                <a:gd name="T9" fmla="*/ 109 h 863"/>
                <a:gd name="T10" fmla="*/ 246 w 547"/>
                <a:gd name="T11" fmla="*/ 127 h 863"/>
                <a:gd name="T12" fmla="*/ 261 w 547"/>
                <a:gd name="T13" fmla="*/ 144 h 863"/>
                <a:gd name="T14" fmla="*/ 275 w 547"/>
                <a:gd name="T15" fmla="*/ 157 h 863"/>
                <a:gd name="T16" fmla="*/ 286 w 547"/>
                <a:gd name="T17" fmla="*/ 169 h 863"/>
                <a:gd name="T18" fmla="*/ 295 w 547"/>
                <a:gd name="T19" fmla="*/ 179 h 863"/>
                <a:gd name="T20" fmla="*/ 303 w 547"/>
                <a:gd name="T21" fmla="*/ 186 h 863"/>
                <a:gd name="T22" fmla="*/ 308 w 547"/>
                <a:gd name="T23" fmla="*/ 192 h 863"/>
                <a:gd name="T24" fmla="*/ 312 w 547"/>
                <a:gd name="T25" fmla="*/ 196 h 863"/>
                <a:gd name="T26" fmla="*/ 316 w 547"/>
                <a:gd name="T27" fmla="*/ 199 h 863"/>
                <a:gd name="T28" fmla="*/ 318 w 547"/>
                <a:gd name="T29" fmla="*/ 201 h 863"/>
                <a:gd name="T30" fmla="*/ 319 w 547"/>
                <a:gd name="T31" fmla="*/ 203 h 863"/>
                <a:gd name="T32" fmla="*/ 320 w 547"/>
                <a:gd name="T33" fmla="*/ 204 h 863"/>
                <a:gd name="T34" fmla="*/ 321 w 547"/>
                <a:gd name="T35" fmla="*/ 204 h 863"/>
                <a:gd name="T36" fmla="*/ 321 w 547"/>
                <a:gd name="T37" fmla="*/ 205 h 863"/>
                <a:gd name="T38" fmla="*/ 322 w 547"/>
                <a:gd name="T39" fmla="*/ 205 h 863"/>
                <a:gd name="T40" fmla="*/ 318 w 547"/>
                <a:gd name="T41" fmla="*/ 207 h 863"/>
                <a:gd name="T42" fmla="*/ 534 w 547"/>
                <a:gd name="T43" fmla="*/ 667 h 863"/>
                <a:gd name="T44" fmla="*/ 543 w 547"/>
                <a:gd name="T45" fmla="*/ 690 h 863"/>
                <a:gd name="T46" fmla="*/ 547 w 547"/>
                <a:gd name="T47" fmla="*/ 714 h 863"/>
                <a:gd name="T48" fmla="*/ 547 w 547"/>
                <a:gd name="T49" fmla="*/ 737 h 863"/>
                <a:gd name="T50" fmla="*/ 543 w 547"/>
                <a:gd name="T51" fmla="*/ 760 h 863"/>
                <a:gd name="T52" fmla="*/ 535 w 547"/>
                <a:gd name="T53" fmla="*/ 783 h 863"/>
                <a:gd name="T54" fmla="*/ 524 w 547"/>
                <a:gd name="T55" fmla="*/ 803 h 863"/>
                <a:gd name="T56" fmla="*/ 508 w 547"/>
                <a:gd name="T57" fmla="*/ 822 h 863"/>
                <a:gd name="T58" fmla="*/ 490 w 547"/>
                <a:gd name="T59" fmla="*/ 837 h 863"/>
                <a:gd name="T60" fmla="*/ 470 w 547"/>
                <a:gd name="T61" fmla="*/ 849 h 863"/>
                <a:gd name="T62" fmla="*/ 446 w 547"/>
                <a:gd name="T63" fmla="*/ 859 h 863"/>
                <a:gd name="T64" fmla="*/ 423 w 547"/>
                <a:gd name="T65" fmla="*/ 863 h 863"/>
                <a:gd name="T66" fmla="*/ 399 w 547"/>
                <a:gd name="T67" fmla="*/ 863 h 863"/>
                <a:gd name="T68" fmla="*/ 375 w 547"/>
                <a:gd name="T69" fmla="*/ 859 h 863"/>
                <a:gd name="T70" fmla="*/ 354 w 547"/>
                <a:gd name="T71" fmla="*/ 850 h 863"/>
                <a:gd name="T72" fmla="*/ 334 w 547"/>
                <a:gd name="T73" fmla="*/ 839 h 863"/>
                <a:gd name="T74" fmla="*/ 315 w 547"/>
                <a:gd name="T75" fmla="*/ 824 h 863"/>
                <a:gd name="T76" fmla="*/ 299 w 547"/>
                <a:gd name="T77" fmla="*/ 805 h 863"/>
                <a:gd name="T78" fmla="*/ 286 w 547"/>
                <a:gd name="T79" fmla="*/ 784 h 863"/>
                <a:gd name="T80" fmla="*/ 13 w 547"/>
                <a:gd name="T81" fmla="*/ 203 h 863"/>
                <a:gd name="T82" fmla="*/ 4 w 547"/>
                <a:gd name="T83" fmla="*/ 178 h 863"/>
                <a:gd name="T84" fmla="*/ 0 w 547"/>
                <a:gd name="T85" fmla="*/ 151 h 863"/>
                <a:gd name="T86" fmla="*/ 1 w 547"/>
                <a:gd name="T87" fmla="*/ 125 h 863"/>
                <a:gd name="T88" fmla="*/ 7 w 547"/>
                <a:gd name="T89" fmla="*/ 99 h 863"/>
                <a:gd name="T90" fmla="*/ 18 w 547"/>
                <a:gd name="T91" fmla="*/ 76 h 863"/>
                <a:gd name="T92" fmla="*/ 34 w 547"/>
                <a:gd name="T93" fmla="*/ 54 h 863"/>
                <a:gd name="T94" fmla="*/ 53 w 547"/>
                <a:gd name="T95" fmla="*/ 36 h 863"/>
                <a:gd name="T96" fmla="*/ 76 w 547"/>
                <a:gd name="T97" fmla="*/ 21 h 863"/>
                <a:gd name="T98" fmla="*/ 120 w 547"/>
                <a:gd name="T99" fmla="*/ 0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7" h="863">
                  <a:moveTo>
                    <a:pt x="120" y="0"/>
                  </a:moveTo>
                  <a:lnTo>
                    <a:pt x="151" y="32"/>
                  </a:lnTo>
                  <a:lnTo>
                    <a:pt x="180" y="60"/>
                  </a:lnTo>
                  <a:lnTo>
                    <a:pt x="205" y="86"/>
                  </a:lnTo>
                  <a:lnTo>
                    <a:pt x="226" y="109"/>
                  </a:lnTo>
                  <a:lnTo>
                    <a:pt x="246" y="127"/>
                  </a:lnTo>
                  <a:lnTo>
                    <a:pt x="261" y="144"/>
                  </a:lnTo>
                  <a:lnTo>
                    <a:pt x="275" y="157"/>
                  </a:lnTo>
                  <a:lnTo>
                    <a:pt x="286" y="169"/>
                  </a:lnTo>
                  <a:lnTo>
                    <a:pt x="295" y="179"/>
                  </a:lnTo>
                  <a:lnTo>
                    <a:pt x="303" y="186"/>
                  </a:lnTo>
                  <a:lnTo>
                    <a:pt x="308" y="192"/>
                  </a:lnTo>
                  <a:lnTo>
                    <a:pt x="312" y="196"/>
                  </a:lnTo>
                  <a:lnTo>
                    <a:pt x="316" y="199"/>
                  </a:lnTo>
                  <a:lnTo>
                    <a:pt x="318" y="201"/>
                  </a:lnTo>
                  <a:lnTo>
                    <a:pt x="319" y="203"/>
                  </a:lnTo>
                  <a:lnTo>
                    <a:pt x="320" y="204"/>
                  </a:lnTo>
                  <a:lnTo>
                    <a:pt x="321" y="204"/>
                  </a:lnTo>
                  <a:lnTo>
                    <a:pt x="321" y="205"/>
                  </a:lnTo>
                  <a:lnTo>
                    <a:pt x="322" y="205"/>
                  </a:lnTo>
                  <a:lnTo>
                    <a:pt x="318" y="207"/>
                  </a:lnTo>
                  <a:lnTo>
                    <a:pt x="534" y="667"/>
                  </a:lnTo>
                  <a:lnTo>
                    <a:pt x="543" y="690"/>
                  </a:lnTo>
                  <a:lnTo>
                    <a:pt x="547" y="714"/>
                  </a:lnTo>
                  <a:lnTo>
                    <a:pt x="547" y="737"/>
                  </a:lnTo>
                  <a:lnTo>
                    <a:pt x="543" y="760"/>
                  </a:lnTo>
                  <a:lnTo>
                    <a:pt x="535" y="783"/>
                  </a:lnTo>
                  <a:lnTo>
                    <a:pt x="524" y="803"/>
                  </a:lnTo>
                  <a:lnTo>
                    <a:pt x="508" y="822"/>
                  </a:lnTo>
                  <a:lnTo>
                    <a:pt x="490" y="837"/>
                  </a:lnTo>
                  <a:lnTo>
                    <a:pt x="470" y="849"/>
                  </a:lnTo>
                  <a:lnTo>
                    <a:pt x="446" y="859"/>
                  </a:lnTo>
                  <a:lnTo>
                    <a:pt x="423" y="863"/>
                  </a:lnTo>
                  <a:lnTo>
                    <a:pt x="399" y="863"/>
                  </a:lnTo>
                  <a:lnTo>
                    <a:pt x="375" y="859"/>
                  </a:lnTo>
                  <a:lnTo>
                    <a:pt x="354" y="850"/>
                  </a:lnTo>
                  <a:lnTo>
                    <a:pt x="334" y="839"/>
                  </a:lnTo>
                  <a:lnTo>
                    <a:pt x="315" y="824"/>
                  </a:lnTo>
                  <a:lnTo>
                    <a:pt x="299" y="805"/>
                  </a:lnTo>
                  <a:lnTo>
                    <a:pt x="286" y="784"/>
                  </a:lnTo>
                  <a:lnTo>
                    <a:pt x="13" y="203"/>
                  </a:lnTo>
                  <a:lnTo>
                    <a:pt x="4" y="178"/>
                  </a:lnTo>
                  <a:lnTo>
                    <a:pt x="0" y="151"/>
                  </a:lnTo>
                  <a:lnTo>
                    <a:pt x="1" y="125"/>
                  </a:lnTo>
                  <a:lnTo>
                    <a:pt x="7" y="99"/>
                  </a:lnTo>
                  <a:lnTo>
                    <a:pt x="18" y="76"/>
                  </a:lnTo>
                  <a:lnTo>
                    <a:pt x="34" y="54"/>
                  </a:lnTo>
                  <a:lnTo>
                    <a:pt x="53" y="36"/>
                  </a:lnTo>
                  <a:lnTo>
                    <a:pt x="76" y="21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169"/>
            <p:cNvSpPr>
              <a:spLocks/>
            </p:cNvSpPr>
            <p:nvPr/>
          </p:nvSpPr>
          <p:spPr bwMode="auto">
            <a:xfrm>
              <a:off x="7486650" y="3097213"/>
              <a:ext cx="87312" cy="136525"/>
            </a:xfrm>
            <a:custGeom>
              <a:avLst/>
              <a:gdLst>
                <a:gd name="T0" fmla="*/ 429 w 548"/>
                <a:gd name="T1" fmla="*/ 0 h 863"/>
                <a:gd name="T2" fmla="*/ 472 w 548"/>
                <a:gd name="T3" fmla="*/ 21 h 863"/>
                <a:gd name="T4" fmla="*/ 495 w 548"/>
                <a:gd name="T5" fmla="*/ 36 h 863"/>
                <a:gd name="T6" fmla="*/ 515 w 548"/>
                <a:gd name="T7" fmla="*/ 54 h 863"/>
                <a:gd name="T8" fmla="*/ 529 w 548"/>
                <a:gd name="T9" fmla="*/ 76 h 863"/>
                <a:gd name="T10" fmla="*/ 540 w 548"/>
                <a:gd name="T11" fmla="*/ 99 h 863"/>
                <a:gd name="T12" fmla="*/ 547 w 548"/>
                <a:gd name="T13" fmla="*/ 125 h 863"/>
                <a:gd name="T14" fmla="*/ 548 w 548"/>
                <a:gd name="T15" fmla="*/ 151 h 863"/>
                <a:gd name="T16" fmla="*/ 543 w 548"/>
                <a:gd name="T17" fmla="*/ 178 h 863"/>
                <a:gd name="T18" fmla="*/ 534 w 548"/>
                <a:gd name="T19" fmla="*/ 203 h 863"/>
                <a:gd name="T20" fmla="*/ 261 w 548"/>
                <a:gd name="T21" fmla="*/ 784 h 863"/>
                <a:gd name="T22" fmla="*/ 249 w 548"/>
                <a:gd name="T23" fmla="*/ 805 h 863"/>
                <a:gd name="T24" fmla="*/ 232 w 548"/>
                <a:gd name="T25" fmla="*/ 824 h 863"/>
                <a:gd name="T26" fmla="*/ 215 w 548"/>
                <a:gd name="T27" fmla="*/ 839 h 863"/>
                <a:gd name="T28" fmla="*/ 195 w 548"/>
                <a:gd name="T29" fmla="*/ 850 h 863"/>
                <a:gd name="T30" fmla="*/ 172 w 548"/>
                <a:gd name="T31" fmla="*/ 859 h 863"/>
                <a:gd name="T32" fmla="*/ 150 w 548"/>
                <a:gd name="T33" fmla="*/ 863 h 863"/>
                <a:gd name="T34" fmla="*/ 125 w 548"/>
                <a:gd name="T35" fmla="*/ 863 h 863"/>
                <a:gd name="T36" fmla="*/ 101 w 548"/>
                <a:gd name="T37" fmla="*/ 859 h 863"/>
                <a:gd name="T38" fmla="*/ 79 w 548"/>
                <a:gd name="T39" fmla="*/ 849 h 863"/>
                <a:gd name="T40" fmla="*/ 57 w 548"/>
                <a:gd name="T41" fmla="*/ 837 h 863"/>
                <a:gd name="T42" fmla="*/ 39 w 548"/>
                <a:gd name="T43" fmla="*/ 822 h 863"/>
                <a:gd name="T44" fmla="*/ 24 w 548"/>
                <a:gd name="T45" fmla="*/ 803 h 863"/>
                <a:gd name="T46" fmla="*/ 12 w 548"/>
                <a:gd name="T47" fmla="*/ 783 h 863"/>
                <a:gd name="T48" fmla="*/ 4 w 548"/>
                <a:gd name="T49" fmla="*/ 760 h 863"/>
                <a:gd name="T50" fmla="*/ 0 w 548"/>
                <a:gd name="T51" fmla="*/ 737 h 863"/>
                <a:gd name="T52" fmla="*/ 0 w 548"/>
                <a:gd name="T53" fmla="*/ 714 h 863"/>
                <a:gd name="T54" fmla="*/ 5 w 548"/>
                <a:gd name="T55" fmla="*/ 690 h 863"/>
                <a:gd name="T56" fmla="*/ 13 w 548"/>
                <a:gd name="T57" fmla="*/ 667 h 863"/>
                <a:gd name="T58" fmla="*/ 229 w 548"/>
                <a:gd name="T59" fmla="*/ 207 h 863"/>
                <a:gd name="T60" fmla="*/ 226 w 548"/>
                <a:gd name="T61" fmla="*/ 206 h 863"/>
                <a:gd name="T62" fmla="*/ 227 w 548"/>
                <a:gd name="T63" fmla="*/ 205 h 863"/>
                <a:gd name="T64" fmla="*/ 227 w 548"/>
                <a:gd name="T65" fmla="*/ 205 h 863"/>
                <a:gd name="T66" fmla="*/ 228 w 548"/>
                <a:gd name="T67" fmla="*/ 204 h 863"/>
                <a:gd name="T68" fmla="*/ 229 w 548"/>
                <a:gd name="T69" fmla="*/ 203 h 863"/>
                <a:gd name="T70" fmla="*/ 231 w 548"/>
                <a:gd name="T71" fmla="*/ 201 h 863"/>
                <a:gd name="T72" fmla="*/ 233 w 548"/>
                <a:gd name="T73" fmla="*/ 199 h 863"/>
                <a:gd name="T74" fmla="*/ 237 w 548"/>
                <a:gd name="T75" fmla="*/ 196 h 863"/>
                <a:gd name="T76" fmla="*/ 242 w 548"/>
                <a:gd name="T77" fmla="*/ 191 h 863"/>
                <a:gd name="T78" fmla="*/ 247 w 548"/>
                <a:gd name="T79" fmla="*/ 186 h 863"/>
                <a:gd name="T80" fmla="*/ 254 w 548"/>
                <a:gd name="T81" fmla="*/ 178 h 863"/>
                <a:gd name="T82" fmla="*/ 263 w 548"/>
                <a:gd name="T83" fmla="*/ 168 h 863"/>
                <a:gd name="T84" fmla="*/ 274 w 548"/>
                <a:gd name="T85" fmla="*/ 157 h 863"/>
                <a:gd name="T86" fmla="*/ 289 w 548"/>
                <a:gd name="T87" fmla="*/ 144 h 863"/>
                <a:gd name="T88" fmla="*/ 304 w 548"/>
                <a:gd name="T89" fmla="*/ 127 h 863"/>
                <a:gd name="T90" fmla="*/ 322 w 548"/>
                <a:gd name="T91" fmla="*/ 108 h 863"/>
                <a:gd name="T92" fmla="*/ 344 w 548"/>
                <a:gd name="T93" fmla="*/ 86 h 863"/>
                <a:gd name="T94" fmla="*/ 370 w 548"/>
                <a:gd name="T95" fmla="*/ 60 h 863"/>
                <a:gd name="T96" fmla="*/ 397 w 548"/>
                <a:gd name="T97" fmla="*/ 32 h 863"/>
                <a:gd name="T98" fmla="*/ 429 w 548"/>
                <a:gd name="T99" fmla="*/ 0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8" h="863">
                  <a:moveTo>
                    <a:pt x="429" y="0"/>
                  </a:moveTo>
                  <a:lnTo>
                    <a:pt x="472" y="21"/>
                  </a:lnTo>
                  <a:lnTo>
                    <a:pt x="495" y="36"/>
                  </a:lnTo>
                  <a:lnTo>
                    <a:pt x="515" y="54"/>
                  </a:lnTo>
                  <a:lnTo>
                    <a:pt x="529" y="76"/>
                  </a:lnTo>
                  <a:lnTo>
                    <a:pt x="540" y="99"/>
                  </a:lnTo>
                  <a:lnTo>
                    <a:pt x="547" y="125"/>
                  </a:lnTo>
                  <a:lnTo>
                    <a:pt x="548" y="151"/>
                  </a:lnTo>
                  <a:lnTo>
                    <a:pt x="543" y="178"/>
                  </a:lnTo>
                  <a:lnTo>
                    <a:pt x="534" y="203"/>
                  </a:lnTo>
                  <a:lnTo>
                    <a:pt x="261" y="784"/>
                  </a:lnTo>
                  <a:lnTo>
                    <a:pt x="249" y="805"/>
                  </a:lnTo>
                  <a:lnTo>
                    <a:pt x="232" y="824"/>
                  </a:lnTo>
                  <a:lnTo>
                    <a:pt x="215" y="839"/>
                  </a:lnTo>
                  <a:lnTo>
                    <a:pt x="195" y="850"/>
                  </a:lnTo>
                  <a:lnTo>
                    <a:pt x="172" y="859"/>
                  </a:lnTo>
                  <a:lnTo>
                    <a:pt x="150" y="863"/>
                  </a:lnTo>
                  <a:lnTo>
                    <a:pt x="125" y="863"/>
                  </a:lnTo>
                  <a:lnTo>
                    <a:pt x="101" y="859"/>
                  </a:lnTo>
                  <a:lnTo>
                    <a:pt x="79" y="849"/>
                  </a:lnTo>
                  <a:lnTo>
                    <a:pt x="57" y="837"/>
                  </a:lnTo>
                  <a:lnTo>
                    <a:pt x="39" y="822"/>
                  </a:lnTo>
                  <a:lnTo>
                    <a:pt x="24" y="803"/>
                  </a:lnTo>
                  <a:lnTo>
                    <a:pt x="12" y="783"/>
                  </a:lnTo>
                  <a:lnTo>
                    <a:pt x="4" y="760"/>
                  </a:lnTo>
                  <a:lnTo>
                    <a:pt x="0" y="737"/>
                  </a:lnTo>
                  <a:lnTo>
                    <a:pt x="0" y="714"/>
                  </a:lnTo>
                  <a:lnTo>
                    <a:pt x="5" y="690"/>
                  </a:lnTo>
                  <a:lnTo>
                    <a:pt x="13" y="667"/>
                  </a:lnTo>
                  <a:lnTo>
                    <a:pt x="229" y="207"/>
                  </a:lnTo>
                  <a:lnTo>
                    <a:pt x="226" y="206"/>
                  </a:lnTo>
                  <a:lnTo>
                    <a:pt x="227" y="205"/>
                  </a:lnTo>
                  <a:lnTo>
                    <a:pt x="227" y="205"/>
                  </a:lnTo>
                  <a:lnTo>
                    <a:pt x="228" y="204"/>
                  </a:lnTo>
                  <a:lnTo>
                    <a:pt x="229" y="203"/>
                  </a:lnTo>
                  <a:lnTo>
                    <a:pt x="231" y="201"/>
                  </a:lnTo>
                  <a:lnTo>
                    <a:pt x="233" y="199"/>
                  </a:lnTo>
                  <a:lnTo>
                    <a:pt x="237" y="196"/>
                  </a:lnTo>
                  <a:lnTo>
                    <a:pt x="242" y="191"/>
                  </a:lnTo>
                  <a:lnTo>
                    <a:pt x="247" y="186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74" y="157"/>
                  </a:lnTo>
                  <a:lnTo>
                    <a:pt x="289" y="144"/>
                  </a:lnTo>
                  <a:lnTo>
                    <a:pt x="304" y="127"/>
                  </a:lnTo>
                  <a:lnTo>
                    <a:pt x="322" y="108"/>
                  </a:lnTo>
                  <a:lnTo>
                    <a:pt x="344" y="86"/>
                  </a:lnTo>
                  <a:lnTo>
                    <a:pt x="370" y="60"/>
                  </a:lnTo>
                  <a:lnTo>
                    <a:pt x="397" y="32"/>
                  </a:lnTo>
                  <a:lnTo>
                    <a:pt x="4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170"/>
            <p:cNvSpPr>
              <a:spLocks/>
            </p:cNvSpPr>
            <p:nvPr/>
          </p:nvSpPr>
          <p:spPr bwMode="auto">
            <a:xfrm>
              <a:off x="7364413" y="2949575"/>
              <a:ext cx="196850" cy="174625"/>
            </a:xfrm>
            <a:custGeom>
              <a:avLst/>
              <a:gdLst>
                <a:gd name="T0" fmla="*/ 528 w 1244"/>
                <a:gd name="T1" fmla="*/ 17 h 1099"/>
                <a:gd name="T2" fmla="*/ 643 w 1244"/>
                <a:gd name="T3" fmla="*/ 37 h 1099"/>
                <a:gd name="T4" fmla="*/ 760 w 1244"/>
                <a:gd name="T5" fmla="*/ 16 h 1099"/>
                <a:gd name="T6" fmla="*/ 969 w 1244"/>
                <a:gd name="T7" fmla="*/ 3 h 1099"/>
                <a:gd name="T8" fmla="*/ 1074 w 1244"/>
                <a:gd name="T9" fmla="*/ 42 h 1099"/>
                <a:gd name="T10" fmla="*/ 1154 w 1244"/>
                <a:gd name="T11" fmla="*/ 120 h 1099"/>
                <a:gd name="T12" fmla="*/ 1196 w 1244"/>
                <a:gd name="T13" fmla="*/ 225 h 1099"/>
                <a:gd name="T14" fmla="*/ 1203 w 1244"/>
                <a:gd name="T15" fmla="*/ 293 h 1099"/>
                <a:gd name="T16" fmla="*/ 1211 w 1244"/>
                <a:gd name="T17" fmla="*/ 374 h 1099"/>
                <a:gd name="T18" fmla="*/ 1221 w 1244"/>
                <a:gd name="T19" fmla="*/ 479 h 1099"/>
                <a:gd name="T20" fmla="*/ 1233 w 1244"/>
                <a:gd name="T21" fmla="*/ 584 h 1099"/>
                <a:gd name="T22" fmla="*/ 1241 w 1244"/>
                <a:gd name="T23" fmla="*/ 666 h 1099"/>
                <a:gd name="T24" fmla="*/ 1244 w 1244"/>
                <a:gd name="T25" fmla="*/ 722 h 1099"/>
                <a:gd name="T26" fmla="*/ 1211 w 1244"/>
                <a:gd name="T27" fmla="*/ 789 h 1099"/>
                <a:gd name="T28" fmla="*/ 903 w 1244"/>
                <a:gd name="T29" fmla="*/ 1091 h 1099"/>
                <a:gd name="T30" fmla="*/ 838 w 1244"/>
                <a:gd name="T31" fmla="*/ 1098 h 1099"/>
                <a:gd name="T32" fmla="*/ 779 w 1244"/>
                <a:gd name="T33" fmla="*/ 1067 h 1099"/>
                <a:gd name="T34" fmla="*/ 747 w 1244"/>
                <a:gd name="T35" fmla="*/ 1008 h 1099"/>
                <a:gd name="T36" fmla="*/ 753 w 1244"/>
                <a:gd name="T37" fmla="*/ 943 h 1099"/>
                <a:gd name="T38" fmla="*/ 1011 w 1244"/>
                <a:gd name="T39" fmla="*/ 667 h 1099"/>
                <a:gd name="T40" fmla="*/ 994 w 1244"/>
                <a:gd name="T41" fmla="*/ 504 h 1099"/>
                <a:gd name="T42" fmla="*/ 983 w 1244"/>
                <a:gd name="T43" fmla="*/ 394 h 1099"/>
                <a:gd name="T44" fmla="*/ 977 w 1244"/>
                <a:gd name="T45" fmla="*/ 325 h 1099"/>
                <a:gd name="T46" fmla="*/ 973 w 1244"/>
                <a:gd name="T47" fmla="*/ 288 h 1099"/>
                <a:gd name="T48" fmla="*/ 972 w 1244"/>
                <a:gd name="T49" fmla="*/ 273 h 1099"/>
                <a:gd name="T50" fmla="*/ 964 w 1244"/>
                <a:gd name="T51" fmla="*/ 255 h 1099"/>
                <a:gd name="T52" fmla="*/ 937 w 1244"/>
                <a:gd name="T53" fmla="*/ 251 h 1099"/>
                <a:gd name="T54" fmla="*/ 924 w 1244"/>
                <a:gd name="T55" fmla="*/ 273 h 1099"/>
                <a:gd name="T56" fmla="*/ 692 w 1244"/>
                <a:gd name="T57" fmla="*/ 868 h 1099"/>
                <a:gd name="T58" fmla="*/ 658 w 1244"/>
                <a:gd name="T59" fmla="*/ 959 h 1099"/>
                <a:gd name="T60" fmla="*/ 585 w 1244"/>
                <a:gd name="T61" fmla="*/ 959 h 1099"/>
                <a:gd name="T62" fmla="*/ 550 w 1244"/>
                <a:gd name="T63" fmla="*/ 868 h 1099"/>
                <a:gd name="T64" fmla="*/ 318 w 1244"/>
                <a:gd name="T65" fmla="*/ 271 h 1099"/>
                <a:gd name="T66" fmla="*/ 305 w 1244"/>
                <a:gd name="T67" fmla="*/ 250 h 1099"/>
                <a:gd name="T68" fmla="*/ 279 w 1244"/>
                <a:gd name="T69" fmla="*/ 255 h 1099"/>
                <a:gd name="T70" fmla="*/ 272 w 1244"/>
                <a:gd name="T71" fmla="*/ 272 h 1099"/>
                <a:gd name="T72" fmla="*/ 272 w 1244"/>
                <a:gd name="T73" fmla="*/ 276 h 1099"/>
                <a:gd name="T74" fmla="*/ 271 w 1244"/>
                <a:gd name="T75" fmla="*/ 289 h 1099"/>
                <a:gd name="T76" fmla="*/ 267 w 1244"/>
                <a:gd name="T77" fmla="*/ 324 h 1099"/>
                <a:gd name="T78" fmla="*/ 261 w 1244"/>
                <a:gd name="T79" fmla="*/ 391 h 1099"/>
                <a:gd name="T80" fmla="*/ 249 w 1244"/>
                <a:gd name="T81" fmla="*/ 501 h 1099"/>
                <a:gd name="T82" fmla="*/ 232 w 1244"/>
                <a:gd name="T83" fmla="*/ 667 h 1099"/>
                <a:gd name="T84" fmla="*/ 491 w 1244"/>
                <a:gd name="T85" fmla="*/ 943 h 1099"/>
                <a:gd name="T86" fmla="*/ 496 w 1244"/>
                <a:gd name="T87" fmla="*/ 1008 h 1099"/>
                <a:gd name="T88" fmla="*/ 464 w 1244"/>
                <a:gd name="T89" fmla="*/ 1067 h 1099"/>
                <a:gd name="T90" fmla="*/ 405 w 1244"/>
                <a:gd name="T91" fmla="*/ 1098 h 1099"/>
                <a:gd name="T92" fmla="*/ 340 w 1244"/>
                <a:gd name="T93" fmla="*/ 1091 h 1099"/>
                <a:gd name="T94" fmla="*/ 31 w 1244"/>
                <a:gd name="T95" fmla="*/ 789 h 1099"/>
                <a:gd name="T96" fmla="*/ 0 w 1244"/>
                <a:gd name="T97" fmla="*/ 722 h 1099"/>
                <a:gd name="T98" fmla="*/ 3 w 1244"/>
                <a:gd name="T99" fmla="*/ 666 h 1099"/>
                <a:gd name="T100" fmla="*/ 11 w 1244"/>
                <a:gd name="T101" fmla="*/ 584 h 1099"/>
                <a:gd name="T102" fmla="*/ 22 w 1244"/>
                <a:gd name="T103" fmla="*/ 479 h 1099"/>
                <a:gd name="T104" fmla="*/ 32 w 1244"/>
                <a:gd name="T105" fmla="*/ 374 h 1099"/>
                <a:gd name="T106" fmla="*/ 41 w 1244"/>
                <a:gd name="T107" fmla="*/ 293 h 1099"/>
                <a:gd name="T108" fmla="*/ 48 w 1244"/>
                <a:gd name="T109" fmla="*/ 225 h 1099"/>
                <a:gd name="T110" fmla="*/ 90 w 1244"/>
                <a:gd name="T111" fmla="*/ 120 h 1099"/>
                <a:gd name="T112" fmla="*/ 169 w 1244"/>
                <a:gd name="T113" fmla="*/ 42 h 1099"/>
                <a:gd name="T114" fmla="*/ 275 w 1244"/>
                <a:gd name="T115" fmla="*/ 3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44" h="1099">
                  <a:moveTo>
                    <a:pt x="314" y="0"/>
                  </a:moveTo>
                  <a:lnTo>
                    <a:pt x="492" y="0"/>
                  </a:lnTo>
                  <a:lnTo>
                    <a:pt x="528" y="17"/>
                  </a:lnTo>
                  <a:lnTo>
                    <a:pt x="564" y="28"/>
                  </a:lnTo>
                  <a:lnTo>
                    <a:pt x="603" y="35"/>
                  </a:lnTo>
                  <a:lnTo>
                    <a:pt x="643" y="37"/>
                  </a:lnTo>
                  <a:lnTo>
                    <a:pt x="684" y="35"/>
                  </a:lnTo>
                  <a:lnTo>
                    <a:pt x="723" y="28"/>
                  </a:lnTo>
                  <a:lnTo>
                    <a:pt x="760" y="16"/>
                  </a:lnTo>
                  <a:lnTo>
                    <a:pt x="795" y="0"/>
                  </a:lnTo>
                  <a:lnTo>
                    <a:pt x="930" y="0"/>
                  </a:lnTo>
                  <a:lnTo>
                    <a:pt x="969" y="3"/>
                  </a:lnTo>
                  <a:lnTo>
                    <a:pt x="1006" y="12"/>
                  </a:lnTo>
                  <a:lnTo>
                    <a:pt x="1041" y="25"/>
                  </a:lnTo>
                  <a:lnTo>
                    <a:pt x="1074" y="42"/>
                  </a:lnTo>
                  <a:lnTo>
                    <a:pt x="1104" y="65"/>
                  </a:lnTo>
                  <a:lnTo>
                    <a:pt x="1130" y="91"/>
                  </a:lnTo>
                  <a:lnTo>
                    <a:pt x="1154" y="120"/>
                  </a:lnTo>
                  <a:lnTo>
                    <a:pt x="1172" y="152"/>
                  </a:lnTo>
                  <a:lnTo>
                    <a:pt x="1187" y="187"/>
                  </a:lnTo>
                  <a:lnTo>
                    <a:pt x="1196" y="225"/>
                  </a:lnTo>
                  <a:lnTo>
                    <a:pt x="1200" y="264"/>
                  </a:lnTo>
                  <a:lnTo>
                    <a:pt x="1201" y="276"/>
                  </a:lnTo>
                  <a:lnTo>
                    <a:pt x="1203" y="293"/>
                  </a:lnTo>
                  <a:lnTo>
                    <a:pt x="1205" y="317"/>
                  </a:lnTo>
                  <a:lnTo>
                    <a:pt x="1208" y="343"/>
                  </a:lnTo>
                  <a:lnTo>
                    <a:pt x="1211" y="374"/>
                  </a:lnTo>
                  <a:lnTo>
                    <a:pt x="1214" y="407"/>
                  </a:lnTo>
                  <a:lnTo>
                    <a:pt x="1218" y="443"/>
                  </a:lnTo>
                  <a:lnTo>
                    <a:pt x="1221" y="479"/>
                  </a:lnTo>
                  <a:lnTo>
                    <a:pt x="1225" y="515"/>
                  </a:lnTo>
                  <a:lnTo>
                    <a:pt x="1229" y="550"/>
                  </a:lnTo>
                  <a:lnTo>
                    <a:pt x="1233" y="584"/>
                  </a:lnTo>
                  <a:lnTo>
                    <a:pt x="1236" y="615"/>
                  </a:lnTo>
                  <a:lnTo>
                    <a:pt x="1238" y="642"/>
                  </a:lnTo>
                  <a:lnTo>
                    <a:pt x="1241" y="666"/>
                  </a:lnTo>
                  <a:lnTo>
                    <a:pt x="1243" y="684"/>
                  </a:lnTo>
                  <a:lnTo>
                    <a:pt x="1244" y="697"/>
                  </a:lnTo>
                  <a:lnTo>
                    <a:pt x="1244" y="722"/>
                  </a:lnTo>
                  <a:lnTo>
                    <a:pt x="1238" y="746"/>
                  </a:lnTo>
                  <a:lnTo>
                    <a:pt x="1227" y="769"/>
                  </a:lnTo>
                  <a:lnTo>
                    <a:pt x="1211" y="789"/>
                  </a:lnTo>
                  <a:lnTo>
                    <a:pt x="940" y="1066"/>
                  </a:lnTo>
                  <a:lnTo>
                    <a:pt x="923" y="1080"/>
                  </a:lnTo>
                  <a:lnTo>
                    <a:pt x="903" y="1091"/>
                  </a:lnTo>
                  <a:lnTo>
                    <a:pt x="882" y="1097"/>
                  </a:lnTo>
                  <a:lnTo>
                    <a:pt x="860" y="1099"/>
                  </a:lnTo>
                  <a:lnTo>
                    <a:pt x="838" y="1098"/>
                  </a:lnTo>
                  <a:lnTo>
                    <a:pt x="817" y="1092"/>
                  </a:lnTo>
                  <a:lnTo>
                    <a:pt x="797" y="1082"/>
                  </a:lnTo>
                  <a:lnTo>
                    <a:pt x="779" y="1067"/>
                  </a:lnTo>
                  <a:lnTo>
                    <a:pt x="764" y="1049"/>
                  </a:lnTo>
                  <a:lnTo>
                    <a:pt x="754" y="1030"/>
                  </a:lnTo>
                  <a:lnTo>
                    <a:pt x="747" y="1008"/>
                  </a:lnTo>
                  <a:lnTo>
                    <a:pt x="745" y="986"/>
                  </a:lnTo>
                  <a:lnTo>
                    <a:pt x="747" y="964"/>
                  </a:lnTo>
                  <a:lnTo>
                    <a:pt x="753" y="943"/>
                  </a:lnTo>
                  <a:lnTo>
                    <a:pt x="763" y="923"/>
                  </a:lnTo>
                  <a:lnTo>
                    <a:pt x="777" y="905"/>
                  </a:lnTo>
                  <a:lnTo>
                    <a:pt x="1011" y="667"/>
                  </a:lnTo>
                  <a:lnTo>
                    <a:pt x="1004" y="606"/>
                  </a:lnTo>
                  <a:lnTo>
                    <a:pt x="999" y="552"/>
                  </a:lnTo>
                  <a:lnTo>
                    <a:pt x="994" y="504"/>
                  </a:lnTo>
                  <a:lnTo>
                    <a:pt x="990" y="461"/>
                  </a:lnTo>
                  <a:lnTo>
                    <a:pt x="987" y="426"/>
                  </a:lnTo>
                  <a:lnTo>
                    <a:pt x="983" y="394"/>
                  </a:lnTo>
                  <a:lnTo>
                    <a:pt x="981" y="367"/>
                  </a:lnTo>
                  <a:lnTo>
                    <a:pt x="979" y="343"/>
                  </a:lnTo>
                  <a:lnTo>
                    <a:pt x="977" y="325"/>
                  </a:lnTo>
                  <a:lnTo>
                    <a:pt x="975" y="309"/>
                  </a:lnTo>
                  <a:lnTo>
                    <a:pt x="974" y="298"/>
                  </a:lnTo>
                  <a:lnTo>
                    <a:pt x="973" y="288"/>
                  </a:lnTo>
                  <a:lnTo>
                    <a:pt x="973" y="282"/>
                  </a:lnTo>
                  <a:lnTo>
                    <a:pt x="972" y="277"/>
                  </a:lnTo>
                  <a:lnTo>
                    <a:pt x="972" y="273"/>
                  </a:lnTo>
                  <a:lnTo>
                    <a:pt x="972" y="271"/>
                  </a:lnTo>
                  <a:lnTo>
                    <a:pt x="969" y="262"/>
                  </a:lnTo>
                  <a:lnTo>
                    <a:pt x="964" y="255"/>
                  </a:lnTo>
                  <a:lnTo>
                    <a:pt x="955" y="250"/>
                  </a:lnTo>
                  <a:lnTo>
                    <a:pt x="946" y="249"/>
                  </a:lnTo>
                  <a:lnTo>
                    <a:pt x="937" y="251"/>
                  </a:lnTo>
                  <a:lnTo>
                    <a:pt x="930" y="256"/>
                  </a:lnTo>
                  <a:lnTo>
                    <a:pt x="925" y="264"/>
                  </a:lnTo>
                  <a:lnTo>
                    <a:pt x="924" y="273"/>
                  </a:lnTo>
                  <a:lnTo>
                    <a:pt x="924" y="629"/>
                  </a:lnTo>
                  <a:lnTo>
                    <a:pt x="714" y="843"/>
                  </a:lnTo>
                  <a:lnTo>
                    <a:pt x="692" y="868"/>
                  </a:lnTo>
                  <a:lnTo>
                    <a:pt x="676" y="897"/>
                  </a:lnTo>
                  <a:lnTo>
                    <a:pt x="665" y="927"/>
                  </a:lnTo>
                  <a:lnTo>
                    <a:pt x="658" y="959"/>
                  </a:lnTo>
                  <a:lnTo>
                    <a:pt x="657" y="991"/>
                  </a:lnTo>
                  <a:lnTo>
                    <a:pt x="587" y="991"/>
                  </a:lnTo>
                  <a:lnTo>
                    <a:pt x="585" y="959"/>
                  </a:lnTo>
                  <a:lnTo>
                    <a:pt x="579" y="927"/>
                  </a:lnTo>
                  <a:lnTo>
                    <a:pt x="567" y="897"/>
                  </a:lnTo>
                  <a:lnTo>
                    <a:pt x="550" y="868"/>
                  </a:lnTo>
                  <a:lnTo>
                    <a:pt x="529" y="843"/>
                  </a:lnTo>
                  <a:lnTo>
                    <a:pt x="318" y="628"/>
                  </a:lnTo>
                  <a:lnTo>
                    <a:pt x="318" y="271"/>
                  </a:lnTo>
                  <a:lnTo>
                    <a:pt x="317" y="262"/>
                  </a:lnTo>
                  <a:lnTo>
                    <a:pt x="312" y="255"/>
                  </a:lnTo>
                  <a:lnTo>
                    <a:pt x="305" y="250"/>
                  </a:lnTo>
                  <a:lnTo>
                    <a:pt x="295" y="248"/>
                  </a:lnTo>
                  <a:lnTo>
                    <a:pt x="286" y="250"/>
                  </a:lnTo>
                  <a:lnTo>
                    <a:pt x="279" y="255"/>
                  </a:lnTo>
                  <a:lnTo>
                    <a:pt x="274" y="262"/>
                  </a:lnTo>
                  <a:lnTo>
                    <a:pt x="272" y="271"/>
                  </a:lnTo>
                  <a:lnTo>
                    <a:pt x="272" y="272"/>
                  </a:lnTo>
                  <a:lnTo>
                    <a:pt x="272" y="273"/>
                  </a:lnTo>
                  <a:lnTo>
                    <a:pt x="272" y="275"/>
                  </a:lnTo>
                  <a:lnTo>
                    <a:pt x="272" y="276"/>
                  </a:lnTo>
                  <a:lnTo>
                    <a:pt x="272" y="279"/>
                  </a:lnTo>
                  <a:lnTo>
                    <a:pt x="271" y="283"/>
                  </a:lnTo>
                  <a:lnTo>
                    <a:pt x="271" y="289"/>
                  </a:lnTo>
                  <a:lnTo>
                    <a:pt x="270" y="297"/>
                  </a:lnTo>
                  <a:lnTo>
                    <a:pt x="269" y="308"/>
                  </a:lnTo>
                  <a:lnTo>
                    <a:pt x="267" y="324"/>
                  </a:lnTo>
                  <a:lnTo>
                    <a:pt x="266" y="341"/>
                  </a:lnTo>
                  <a:lnTo>
                    <a:pt x="263" y="364"/>
                  </a:lnTo>
                  <a:lnTo>
                    <a:pt x="261" y="391"/>
                  </a:lnTo>
                  <a:lnTo>
                    <a:pt x="258" y="421"/>
                  </a:lnTo>
                  <a:lnTo>
                    <a:pt x="253" y="458"/>
                  </a:lnTo>
                  <a:lnTo>
                    <a:pt x="249" y="501"/>
                  </a:lnTo>
                  <a:lnTo>
                    <a:pt x="244" y="549"/>
                  </a:lnTo>
                  <a:lnTo>
                    <a:pt x="238" y="604"/>
                  </a:lnTo>
                  <a:lnTo>
                    <a:pt x="232" y="667"/>
                  </a:lnTo>
                  <a:lnTo>
                    <a:pt x="465" y="905"/>
                  </a:lnTo>
                  <a:lnTo>
                    <a:pt x="480" y="923"/>
                  </a:lnTo>
                  <a:lnTo>
                    <a:pt x="491" y="943"/>
                  </a:lnTo>
                  <a:lnTo>
                    <a:pt x="497" y="964"/>
                  </a:lnTo>
                  <a:lnTo>
                    <a:pt x="498" y="986"/>
                  </a:lnTo>
                  <a:lnTo>
                    <a:pt x="496" y="1008"/>
                  </a:lnTo>
                  <a:lnTo>
                    <a:pt x="490" y="1030"/>
                  </a:lnTo>
                  <a:lnTo>
                    <a:pt x="479" y="1049"/>
                  </a:lnTo>
                  <a:lnTo>
                    <a:pt x="464" y="1067"/>
                  </a:lnTo>
                  <a:lnTo>
                    <a:pt x="446" y="1082"/>
                  </a:lnTo>
                  <a:lnTo>
                    <a:pt x="426" y="1092"/>
                  </a:lnTo>
                  <a:lnTo>
                    <a:pt x="405" y="1098"/>
                  </a:lnTo>
                  <a:lnTo>
                    <a:pt x="383" y="1099"/>
                  </a:lnTo>
                  <a:lnTo>
                    <a:pt x="362" y="1097"/>
                  </a:lnTo>
                  <a:lnTo>
                    <a:pt x="340" y="1091"/>
                  </a:lnTo>
                  <a:lnTo>
                    <a:pt x="321" y="1080"/>
                  </a:lnTo>
                  <a:lnTo>
                    <a:pt x="303" y="1066"/>
                  </a:lnTo>
                  <a:lnTo>
                    <a:pt x="31" y="789"/>
                  </a:lnTo>
                  <a:lnTo>
                    <a:pt x="16" y="769"/>
                  </a:lnTo>
                  <a:lnTo>
                    <a:pt x="6" y="746"/>
                  </a:lnTo>
                  <a:lnTo>
                    <a:pt x="0" y="722"/>
                  </a:lnTo>
                  <a:lnTo>
                    <a:pt x="0" y="697"/>
                  </a:lnTo>
                  <a:lnTo>
                    <a:pt x="1" y="684"/>
                  </a:lnTo>
                  <a:lnTo>
                    <a:pt x="3" y="666"/>
                  </a:lnTo>
                  <a:lnTo>
                    <a:pt x="5" y="642"/>
                  </a:lnTo>
                  <a:lnTo>
                    <a:pt x="8" y="615"/>
                  </a:lnTo>
                  <a:lnTo>
                    <a:pt x="11" y="584"/>
                  </a:lnTo>
                  <a:lnTo>
                    <a:pt x="14" y="550"/>
                  </a:lnTo>
                  <a:lnTo>
                    <a:pt x="18" y="515"/>
                  </a:lnTo>
                  <a:lnTo>
                    <a:pt x="22" y="479"/>
                  </a:lnTo>
                  <a:lnTo>
                    <a:pt x="25" y="443"/>
                  </a:lnTo>
                  <a:lnTo>
                    <a:pt x="29" y="407"/>
                  </a:lnTo>
                  <a:lnTo>
                    <a:pt x="32" y="374"/>
                  </a:lnTo>
                  <a:lnTo>
                    <a:pt x="36" y="343"/>
                  </a:lnTo>
                  <a:lnTo>
                    <a:pt x="39" y="317"/>
                  </a:lnTo>
                  <a:lnTo>
                    <a:pt x="41" y="293"/>
                  </a:lnTo>
                  <a:lnTo>
                    <a:pt x="43" y="276"/>
                  </a:lnTo>
                  <a:lnTo>
                    <a:pt x="44" y="264"/>
                  </a:lnTo>
                  <a:lnTo>
                    <a:pt x="48" y="225"/>
                  </a:lnTo>
                  <a:lnTo>
                    <a:pt x="57" y="187"/>
                  </a:lnTo>
                  <a:lnTo>
                    <a:pt x="71" y="152"/>
                  </a:lnTo>
                  <a:lnTo>
                    <a:pt x="90" y="120"/>
                  </a:lnTo>
                  <a:lnTo>
                    <a:pt x="112" y="91"/>
                  </a:lnTo>
                  <a:lnTo>
                    <a:pt x="139" y="65"/>
                  </a:lnTo>
                  <a:lnTo>
                    <a:pt x="169" y="42"/>
                  </a:lnTo>
                  <a:lnTo>
                    <a:pt x="202" y="25"/>
                  </a:lnTo>
                  <a:lnTo>
                    <a:pt x="237" y="12"/>
                  </a:lnTo>
                  <a:lnTo>
                    <a:pt x="275" y="3"/>
                  </a:lnTo>
                  <a:lnTo>
                    <a:pt x="3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171"/>
            <p:cNvSpPr>
              <a:spLocks/>
            </p:cNvSpPr>
            <p:nvPr/>
          </p:nvSpPr>
          <p:spPr bwMode="auto">
            <a:xfrm>
              <a:off x="7427913" y="2865438"/>
              <a:ext cx="73025" cy="76200"/>
            </a:xfrm>
            <a:custGeom>
              <a:avLst/>
              <a:gdLst>
                <a:gd name="T0" fmla="*/ 236 w 453"/>
                <a:gd name="T1" fmla="*/ 0 h 475"/>
                <a:gd name="T2" fmla="*/ 273 w 453"/>
                <a:gd name="T3" fmla="*/ 2 h 475"/>
                <a:gd name="T4" fmla="*/ 307 w 453"/>
                <a:gd name="T5" fmla="*/ 10 h 475"/>
                <a:gd name="T6" fmla="*/ 340 w 453"/>
                <a:gd name="T7" fmla="*/ 24 h 475"/>
                <a:gd name="T8" fmla="*/ 369 w 453"/>
                <a:gd name="T9" fmla="*/ 40 h 475"/>
                <a:gd name="T10" fmla="*/ 396 w 453"/>
                <a:gd name="T11" fmla="*/ 62 h 475"/>
                <a:gd name="T12" fmla="*/ 419 w 453"/>
                <a:gd name="T13" fmla="*/ 88 h 475"/>
                <a:gd name="T14" fmla="*/ 440 w 453"/>
                <a:gd name="T15" fmla="*/ 115 h 475"/>
                <a:gd name="T16" fmla="*/ 427 w 453"/>
                <a:gd name="T17" fmla="*/ 145 h 475"/>
                <a:gd name="T18" fmla="*/ 418 w 453"/>
                <a:gd name="T19" fmla="*/ 177 h 475"/>
                <a:gd name="T20" fmla="*/ 415 w 453"/>
                <a:gd name="T21" fmla="*/ 209 h 475"/>
                <a:gd name="T22" fmla="*/ 417 w 453"/>
                <a:gd name="T23" fmla="*/ 243 h 475"/>
                <a:gd name="T24" fmla="*/ 425 w 453"/>
                <a:gd name="T25" fmla="*/ 274 h 475"/>
                <a:gd name="T26" fmla="*/ 437 w 453"/>
                <a:gd name="T27" fmla="*/ 305 h 475"/>
                <a:gd name="T28" fmla="*/ 453 w 453"/>
                <a:gd name="T29" fmla="*/ 332 h 475"/>
                <a:gd name="T30" fmla="*/ 438 w 453"/>
                <a:gd name="T31" fmla="*/ 363 h 475"/>
                <a:gd name="T32" fmla="*/ 417 w 453"/>
                <a:gd name="T33" fmla="*/ 391 h 475"/>
                <a:gd name="T34" fmla="*/ 394 w 453"/>
                <a:gd name="T35" fmla="*/ 414 h 475"/>
                <a:gd name="T36" fmla="*/ 367 w 453"/>
                <a:gd name="T37" fmla="*/ 435 h 475"/>
                <a:gd name="T38" fmla="*/ 339 w 453"/>
                <a:gd name="T39" fmla="*/ 452 h 475"/>
                <a:gd name="T40" fmla="*/ 306 w 453"/>
                <a:gd name="T41" fmla="*/ 465 h 475"/>
                <a:gd name="T42" fmla="*/ 272 w 453"/>
                <a:gd name="T43" fmla="*/ 473 h 475"/>
                <a:gd name="T44" fmla="*/ 236 w 453"/>
                <a:gd name="T45" fmla="*/ 475 h 475"/>
                <a:gd name="T46" fmla="*/ 198 w 453"/>
                <a:gd name="T47" fmla="*/ 472 h 475"/>
                <a:gd name="T48" fmla="*/ 162 w 453"/>
                <a:gd name="T49" fmla="*/ 462 h 475"/>
                <a:gd name="T50" fmla="*/ 128 w 453"/>
                <a:gd name="T51" fmla="*/ 448 h 475"/>
                <a:gd name="T52" fmla="*/ 97 w 453"/>
                <a:gd name="T53" fmla="*/ 430 h 475"/>
                <a:gd name="T54" fmla="*/ 70 w 453"/>
                <a:gd name="T55" fmla="*/ 405 h 475"/>
                <a:gd name="T56" fmla="*/ 45 w 453"/>
                <a:gd name="T57" fmla="*/ 377 h 475"/>
                <a:gd name="T58" fmla="*/ 27 w 453"/>
                <a:gd name="T59" fmla="*/ 346 h 475"/>
                <a:gd name="T60" fmla="*/ 12 w 453"/>
                <a:gd name="T61" fmla="*/ 312 h 475"/>
                <a:gd name="T62" fmla="*/ 3 w 453"/>
                <a:gd name="T63" fmla="*/ 276 h 475"/>
                <a:gd name="T64" fmla="*/ 0 w 453"/>
                <a:gd name="T65" fmla="*/ 238 h 475"/>
                <a:gd name="T66" fmla="*/ 3 w 453"/>
                <a:gd name="T67" fmla="*/ 198 h 475"/>
                <a:gd name="T68" fmla="*/ 12 w 453"/>
                <a:gd name="T69" fmla="*/ 163 h 475"/>
                <a:gd name="T70" fmla="*/ 27 w 453"/>
                <a:gd name="T71" fmla="*/ 129 h 475"/>
                <a:gd name="T72" fmla="*/ 45 w 453"/>
                <a:gd name="T73" fmla="*/ 97 h 475"/>
                <a:gd name="T74" fmla="*/ 70 w 453"/>
                <a:gd name="T75" fmla="*/ 69 h 475"/>
                <a:gd name="T76" fmla="*/ 97 w 453"/>
                <a:gd name="T77" fmla="*/ 45 h 475"/>
                <a:gd name="T78" fmla="*/ 128 w 453"/>
                <a:gd name="T79" fmla="*/ 26 h 475"/>
                <a:gd name="T80" fmla="*/ 162 w 453"/>
                <a:gd name="T81" fmla="*/ 12 h 475"/>
                <a:gd name="T82" fmla="*/ 198 w 453"/>
                <a:gd name="T83" fmla="*/ 3 h 475"/>
                <a:gd name="T84" fmla="*/ 236 w 453"/>
                <a:gd name="T8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3" h="475">
                  <a:moveTo>
                    <a:pt x="236" y="0"/>
                  </a:moveTo>
                  <a:lnTo>
                    <a:pt x="273" y="2"/>
                  </a:lnTo>
                  <a:lnTo>
                    <a:pt x="307" y="10"/>
                  </a:lnTo>
                  <a:lnTo>
                    <a:pt x="340" y="24"/>
                  </a:lnTo>
                  <a:lnTo>
                    <a:pt x="369" y="40"/>
                  </a:lnTo>
                  <a:lnTo>
                    <a:pt x="396" y="62"/>
                  </a:lnTo>
                  <a:lnTo>
                    <a:pt x="419" y="88"/>
                  </a:lnTo>
                  <a:lnTo>
                    <a:pt x="440" y="115"/>
                  </a:lnTo>
                  <a:lnTo>
                    <a:pt x="427" y="145"/>
                  </a:lnTo>
                  <a:lnTo>
                    <a:pt x="418" y="177"/>
                  </a:lnTo>
                  <a:lnTo>
                    <a:pt x="415" y="209"/>
                  </a:lnTo>
                  <a:lnTo>
                    <a:pt x="417" y="243"/>
                  </a:lnTo>
                  <a:lnTo>
                    <a:pt x="425" y="274"/>
                  </a:lnTo>
                  <a:lnTo>
                    <a:pt x="437" y="305"/>
                  </a:lnTo>
                  <a:lnTo>
                    <a:pt x="453" y="332"/>
                  </a:lnTo>
                  <a:lnTo>
                    <a:pt x="438" y="363"/>
                  </a:lnTo>
                  <a:lnTo>
                    <a:pt x="417" y="391"/>
                  </a:lnTo>
                  <a:lnTo>
                    <a:pt x="394" y="414"/>
                  </a:lnTo>
                  <a:lnTo>
                    <a:pt x="367" y="435"/>
                  </a:lnTo>
                  <a:lnTo>
                    <a:pt x="339" y="452"/>
                  </a:lnTo>
                  <a:lnTo>
                    <a:pt x="306" y="465"/>
                  </a:lnTo>
                  <a:lnTo>
                    <a:pt x="272" y="473"/>
                  </a:lnTo>
                  <a:lnTo>
                    <a:pt x="236" y="475"/>
                  </a:lnTo>
                  <a:lnTo>
                    <a:pt x="198" y="472"/>
                  </a:lnTo>
                  <a:lnTo>
                    <a:pt x="162" y="462"/>
                  </a:lnTo>
                  <a:lnTo>
                    <a:pt x="128" y="448"/>
                  </a:lnTo>
                  <a:lnTo>
                    <a:pt x="97" y="430"/>
                  </a:lnTo>
                  <a:lnTo>
                    <a:pt x="70" y="405"/>
                  </a:lnTo>
                  <a:lnTo>
                    <a:pt x="45" y="377"/>
                  </a:lnTo>
                  <a:lnTo>
                    <a:pt x="27" y="346"/>
                  </a:lnTo>
                  <a:lnTo>
                    <a:pt x="12" y="312"/>
                  </a:lnTo>
                  <a:lnTo>
                    <a:pt x="3" y="276"/>
                  </a:lnTo>
                  <a:lnTo>
                    <a:pt x="0" y="238"/>
                  </a:lnTo>
                  <a:lnTo>
                    <a:pt x="3" y="198"/>
                  </a:lnTo>
                  <a:lnTo>
                    <a:pt x="12" y="163"/>
                  </a:lnTo>
                  <a:lnTo>
                    <a:pt x="27" y="129"/>
                  </a:lnTo>
                  <a:lnTo>
                    <a:pt x="45" y="97"/>
                  </a:lnTo>
                  <a:lnTo>
                    <a:pt x="70" y="69"/>
                  </a:lnTo>
                  <a:lnTo>
                    <a:pt x="97" y="45"/>
                  </a:lnTo>
                  <a:lnTo>
                    <a:pt x="128" y="26"/>
                  </a:lnTo>
                  <a:lnTo>
                    <a:pt x="162" y="12"/>
                  </a:lnTo>
                  <a:lnTo>
                    <a:pt x="198" y="3"/>
                  </a:lnTo>
                  <a:lnTo>
                    <a:pt x="2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172"/>
            <p:cNvSpPr>
              <a:spLocks/>
            </p:cNvSpPr>
            <p:nvPr/>
          </p:nvSpPr>
          <p:spPr bwMode="auto">
            <a:xfrm>
              <a:off x="7369175" y="2787650"/>
              <a:ext cx="261937" cy="130175"/>
            </a:xfrm>
            <a:custGeom>
              <a:avLst/>
              <a:gdLst>
                <a:gd name="T0" fmla="*/ 1197 w 1653"/>
                <a:gd name="T1" fmla="*/ 0 h 821"/>
                <a:gd name="T2" fmla="*/ 1241 w 1653"/>
                <a:gd name="T3" fmla="*/ 8 h 821"/>
                <a:gd name="T4" fmla="*/ 1278 w 1653"/>
                <a:gd name="T5" fmla="*/ 34 h 821"/>
                <a:gd name="T6" fmla="*/ 1301 w 1653"/>
                <a:gd name="T7" fmla="*/ 63 h 821"/>
                <a:gd name="T8" fmla="*/ 1324 w 1653"/>
                <a:gd name="T9" fmla="*/ 99 h 821"/>
                <a:gd name="T10" fmla="*/ 1357 w 1653"/>
                <a:gd name="T11" fmla="*/ 148 h 821"/>
                <a:gd name="T12" fmla="*/ 1397 w 1653"/>
                <a:gd name="T13" fmla="*/ 208 h 821"/>
                <a:gd name="T14" fmla="*/ 1441 w 1653"/>
                <a:gd name="T15" fmla="*/ 273 h 821"/>
                <a:gd name="T16" fmla="*/ 1485 w 1653"/>
                <a:gd name="T17" fmla="*/ 340 h 821"/>
                <a:gd name="T18" fmla="*/ 1529 w 1653"/>
                <a:gd name="T19" fmla="*/ 405 h 821"/>
                <a:gd name="T20" fmla="*/ 1568 w 1653"/>
                <a:gd name="T21" fmla="*/ 463 h 821"/>
                <a:gd name="T22" fmla="*/ 1601 w 1653"/>
                <a:gd name="T23" fmla="*/ 513 h 821"/>
                <a:gd name="T24" fmla="*/ 1624 w 1653"/>
                <a:gd name="T25" fmla="*/ 549 h 821"/>
                <a:gd name="T26" fmla="*/ 1632 w 1653"/>
                <a:gd name="T27" fmla="*/ 560 h 821"/>
                <a:gd name="T28" fmla="*/ 1645 w 1653"/>
                <a:gd name="T29" fmla="*/ 583 h 821"/>
                <a:gd name="T30" fmla="*/ 1653 w 1653"/>
                <a:gd name="T31" fmla="*/ 629 h 821"/>
                <a:gd name="T32" fmla="*/ 1642 w 1653"/>
                <a:gd name="T33" fmla="*/ 674 h 821"/>
                <a:gd name="T34" fmla="*/ 1616 w 1653"/>
                <a:gd name="T35" fmla="*/ 711 h 821"/>
                <a:gd name="T36" fmla="*/ 1576 w 1653"/>
                <a:gd name="T37" fmla="*/ 736 h 821"/>
                <a:gd name="T38" fmla="*/ 1010 w 1653"/>
                <a:gd name="T39" fmla="*/ 820 h 821"/>
                <a:gd name="T40" fmla="*/ 964 w 1653"/>
                <a:gd name="T41" fmla="*/ 817 h 821"/>
                <a:gd name="T42" fmla="*/ 924 w 1653"/>
                <a:gd name="T43" fmla="*/ 797 h 821"/>
                <a:gd name="T44" fmla="*/ 895 w 1653"/>
                <a:gd name="T45" fmla="*/ 764 h 821"/>
                <a:gd name="T46" fmla="*/ 878 w 1653"/>
                <a:gd name="T47" fmla="*/ 720 h 821"/>
                <a:gd name="T48" fmla="*/ 879 w 1653"/>
                <a:gd name="T49" fmla="*/ 681 h 821"/>
                <a:gd name="T50" fmla="*/ 894 w 1653"/>
                <a:gd name="T51" fmla="*/ 644 h 821"/>
                <a:gd name="T52" fmla="*/ 920 w 1653"/>
                <a:gd name="T53" fmla="*/ 613 h 821"/>
                <a:gd name="T54" fmla="*/ 960 w 1653"/>
                <a:gd name="T55" fmla="*/ 593 h 821"/>
                <a:gd name="T56" fmla="*/ 1336 w 1653"/>
                <a:gd name="T57" fmla="*/ 536 h 821"/>
                <a:gd name="T58" fmla="*/ 1313 w 1653"/>
                <a:gd name="T59" fmla="*/ 501 h 821"/>
                <a:gd name="T60" fmla="*/ 1296 w 1653"/>
                <a:gd name="T61" fmla="*/ 476 h 821"/>
                <a:gd name="T62" fmla="*/ 1283 w 1653"/>
                <a:gd name="T63" fmla="*/ 455 h 821"/>
                <a:gd name="T64" fmla="*/ 1269 w 1653"/>
                <a:gd name="T65" fmla="*/ 436 h 821"/>
                <a:gd name="T66" fmla="*/ 1254 w 1653"/>
                <a:gd name="T67" fmla="*/ 414 h 821"/>
                <a:gd name="T68" fmla="*/ 1234 w 1653"/>
                <a:gd name="T69" fmla="*/ 384 h 821"/>
                <a:gd name="T70" fmla="*/ 1208 w 1653"/>
                <a:gd name="T71" fmla="*/ 343 h 821"/>
                <a:gd name="T72" fmla="*/ 1190 w 1653"/>
                <a:gd name="T73" fmla="*/ 466 h 821"/>
                <a:gd name="T74" fmla="*/ 932 w 1653"/>
                <a:gd name="T75" fmla="*/ 506 h 821"/>
                <a:gd name="T76" fmla="*/ 873 w 1653"/>
                <a:gd name="T77" fmla="*/ 535 h 821"/>
                <a:gd name="T78" fmla="*/ 813 w 1653"/>
                <a:gd name="T79" fmla="*/ 473 h 821"/>
                <a:gd name="T80" fmla="*/ 739 w 1653"/>
                <a:gd name="T81" fmla="*/ 428 h 821"/>
                <a:gd name="T82" fmla="*/ 654 w 1653"/>
                <a:gd name="T83" fmla="*/ 403 h 821"/>
                <a:gd name="T84" fmla="*/ 573 w 1653"/>
                <a:gd name="T85" fmla="*/ 402 h 821"/>
                <a:gd name="T86" fmla="*/ 278 w 1653"/>
                <a:gd name="T87" fmla="*/ 344 h 821"/>
                <a:gd name="T88" fmla="*/ 337 w 1653"/>
                <a:gd name="T89" fmla="*/ 546 h 821"/>
                <a:gd name="T90" fmla="*/ 302 w 1653"/>
                <a:gd name="T91" fmla="*/ 612 h 821"/>
                <a:gd name="T92" fmla="*/ 284 w 1653"/>
                <a:gd name="T93" fmla="*/ 688 h 821"/>
                <a:gd name="T94" fmla="*/ 285 w 1653"/>
                <a:gd name="T95" fmla="*/ 774 h 821"/>
                <a:gd name="T96" fmla="*/ 275 w 1653"/>
                <a:gd name="T97" fmla="*/ 811 h 821"/>
                <a:gd name="T98" fmla="*/ 241 w 1653"/>
                <a:gd name="T99" fmla="*/ 788 h 821"/>
                <a:gd name="T100" fmla="*/ 216 w 1653"/>
                <a:gd name="T101" fmla="*/ 755 h 821"/>
                <a:gd name="T102" fmla="*/ 3 w 1653"/>
                <a:gd name="T103" fmla="*/ 304 h 821"/>
                <a:gd name="T104" fmla="*/ 2 w 1653"/>
                <a:gd name="T105" fmla="*/ 256 h 821"/>
                <a:gd name="T106" fmla="*/ 19 w 1653"/>
                <a:gd name="T107" fmla="*/ 212 h 821"/>
                <a:gd name="T108" fmla="*/ 54 w 1653"/>
                <a:gd name="T109" fmla="*/ 179 h 821"/>
                <a:gd name="T110" fmla="*/ 531 w 1653"/>
                <a:gd name="T111" fmla="*/ 6 h 821"/>
                <a:gd name="T112" fmla="*/ 569 w 1653"/>
                <a:gd name="T113" fmla="*/ 0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3" h="821">
                  <a:moveTo>
                    <a:pt x="569" y="0"/>
                  </a:moveTo>
                  <a:lnTo>
                    <a:pt x="1197" y="0"/>
                  </a:lnTo>
                  <a:lnTo>
                    <a:pt x="1219" y="2"/>
                  </a:lnTo>
                  <a:lnTo>
                    <a:pt x="1241" y="8"/>
                  </a:lnTo>
                  <a:lnTo>
                    <a:pt x="1261" y="20"/>
                  </a:lnTo>
                  <a:lnTo>
                    <a:pt x="1278" y="34"/>
                  </a:lnTo>
                  <a:lnTo>
                    <a:pt x="1293" y="52"/>
                  </a:lnTo>
                  <a:lnTo>
                    <a:pt x="1301" y="63"/>
                  </a:lnTo>
                  <a:lnTo>
                    <a:pt x="1311" y="79"/>
                  </a:lnTo>
                  <a:lnTo>
                    <a:pt x="1324" y="99"/>
                  </a:lnTo>
                  <a:lnTo>
                    <a:pt x="1340" y="122"/>
                  </a:lnTo>
                  <a:lnTo>
                    <a:pt x="1357" y="148"/>
                  </a:lnTo>
                  <a:lnTo>
                    <a:pt x="1377" y="177"/>
                  </a:lnTo>
                  <a:lnTo>
                    <a:pt x="1397" y="208"/>
                  </a:lnTo>
                  <a:lnTo>
                    <a:pt x="1419" y="240"/>
                  </a:lnTo>
                  <a:lnTo>
                    <a:pt x="1441" y="273"/>
                  </a:lnTo>
                  <a:lnTo>
                    <a:pt x="1463" y="306"/>
                  </a:lnTo>
                  <a:lnTo>
                    <a:pt x="1485" y="340"/>
                  </a:lnTo>
                  <a:lnTo>
                    <a:pt x="1508" y="373"/>
                  </a:lnTo>
                  <a:lnTo>
                    <a:pt x="1529" y="405"/>
                  </a:lnTo>
                  <a:lnTo>
                    <a:pt x="1550" y="436"/>
                  </a:lnTo>
                  <a:lnTo>
                    <a:pt x="1568" y="463"/>
                  </a:lnTo>
                  <a:lnTo>
                    <a:pt x="1585" y="490"/>
                  </a:lnTo>
                  <a:lnTo>
                    <a:pt x="1601" y="513"/>
                  </a:lnTo>
                  <a:lnTo>
                    <a:pt x="1614" y="532"/>
                  </a:lnTo>
                  <a:lnTo>
                    <a:pt x="1624" y="549"/>
                  </a:lnTo>
                  <a:lnTo>
                    <a:pt x="1632" y="560"/>
                  </a:lnTo>
                  <a:lnTo>
                    <a:pt x="1632" y="560"/>
                  </a:lnTo>
                  <a:lnTo>
                    <a:pt x="1632" y="560"/>
                  </a:lnTo>
                  <a:lnTo>
                    <a:pt x="1645" y="583"/>
                  </a:lnTo>
                  <a:lnTo>
                    <a:pt x="1651" y="606"/>
                  </a:lnTo>
                  <a:lnTo>
                    <a:pt x="1653" y="629"/>
                  </a:lnTo>
                  <a:lnTo>
                    <a:pt x="1650" y="652"/>
                  </a:lnTo>
                  <a:lnTo>
                    <a:pt x="1642" y="674"/>
                  </a:lnTo>
                  <a:lnTo>
                    <a:pt x="1630" y="694"/>
                  </a:lnTo>
                  <a:lnTo>
                    <a:pt x="1616" y="711"/>
                  </a:lnTo>
                  <a:lnTo>
                    <a:pt x="1598" y="724"/>
                  </a:lnTo>
                  <a:lnTo>
                    <a:pt x="1576" y="736"/>
                  </a:lnTo>
                  <a:lnTo>
                    <a:pt x="1553" y="741"/>
                  </a:lnTo>
                  <a:lnTo>
                    <a:pt x="1010" y="820"/>
                  </a:lnTo>
                  <a:lnTo>
                    <a:pt x="987" y="821"/>
                  </a:lnTo>
                  <a:lnTo>
                    <a:pt x="964" y="817"/>
                  </a:lnTo>
                  <a:lnTo>
                    <a:pt x="944" y="809"/>
                  </a:lnTo>
                  <a:lnTo>
                    <a:pt x="924" y="797"/>
                  </a:lnTo>
                  <a:lnTo>
                    <a:pt x="908" y="782"/>
                  </a:lnTo>
                  <a:lnTo>
                    <a:pt x="895" y="764"/>
                  </a:lnTo>
                  <a:lnTo>
                    <a:pt x="885" y="743"/>
                  </a:lnTo>
                  <a:lnTo>
                    <a:pt x="878" y="720"/>
                  </a:lnTo>
                  <a:lnTo>
                    <a:pt x="877" y="701"/>
                  </a:lnTo>
                  <a:lnTo>
                    <a:pt x="879" y="681"/>
                  </a:lnTo>
                  <a:lnTo>
                    <a:pt x="886" y="662"/>
                  </a:lnTo>
                  <a:lnTo>
                    <a:pt x="894" y="644"/>
                  </a:lnTo>
                  <a:lnTo>
                    <a:pt x="906" y="628"/>
                  </a:lnTo>
                  <a:lnTo>
                    <a:pt x="920" y="613"/>
                  </a:lnTo>
                  <a:lnTo>
                    <a:pt x="939" y="601"/>
                  </a:lnTo>
                  <a:lnTo>
                    <a:pt x="960" y="593"/>
                  </a:lnTo>
                  <a:lnTo>
                    <a:pt x="984" y="587"/>
                  </a:lnTo>
                  <a:lnTo>
                    <a:pt x="1336" y="536"/>
                  </a:lnTo>
                  <a:lnTo>
                    <a:pt x="1323" y="518"/>
                  </a:lnTo>
                  <a:lnTo>
                    <a:pt x="1313" y="501"/>
                  </a:lnTo>
                  <a:lnTo>
                    <a:pt x="1304" y="488"/>
                  </a:lnTo>
                  <a:lnTo>
                    <a:pt x="1296" y="476"/>
                  </a:lnTo>
                  <a:lnTo>
                    <a:pt x="1289" y="466"/>
                  </a:lnTo>
                  <a:lnTo>
                    <a:pt x="1283" y="455"/>
                  </a:lnTo>
                  <a:lnTo>
                    <a:pt x="1275" y="446"/>
                  </a:lnTo>
                  <a:lnTo>
                    <a:pt x="1269" y="436"/>
                  </a:lnTo>
                  <a:lnTo>
                    <a:pt x="1262" y="425"/>
                  </a:lnTo>
                  <a:lnTo>
                    <a:pt x="1254" y="414"/>
                  </a:lnTo>
                  <a:lnTo>
                    <a:pt x="1246" y="400"/>
                  </a:lnTo>
                  <a:lnTo>
                    <a:pt x="1234" y="384"/>
                  </a:lnTo>
                  <a:lnTo>
                    <a:pt x="1222" y="366"/>
                  </a:lnTo>
                  <a:lnTo>
                    <a:pt x="1208" y="343"/>
                  </a:lnTo>
                  <a:lnTo>
                    <a:pt x="1190" y="318"/>
                  </a:lnTo>
                  <a:lnTo>
                    <a:pt x="1190" y="466"/>
                  </a:lnTo>
                  <a:lnTo>
                    <a:pt x="964" y="498"/>
                  </a:lnTo>
                  <a:lnTo>
                    <a:pt x="932" y="506"/>
                  </a:lnTo>
                  <a:lnTo>
                    <a:pt x="901" y="518"/>
                  </a:lnTo>
                  <a:lnTo>
                    <a:pt x="873" y="535"/>
                  </a:lnTo>
                  <a:lnTo>
                    <a:pt x="846" y="503"/>
                  </a:lnTo>
                  <a:lnTo>
                    <a:pt x="813" y="473"/>
                  </a:lnTo>
                  <a:lnTo>
                    <a:pt x="778" y="448"/>
                  </a:lnTo>
                  <a:lnTo>
                    <a:pt x="739" y="428"/>
                  </a:lnTo>
                  <a:lnTo>
                    <a:pt x="698" y="412"/>
                  </a:lnTo>
                  <a:lnTo>
                    <a:pt x="654" y="403"/>
                  </a:lnTo>
                  <a:lnTo>
                    <a:pt x="608" y="400"/>
                  </a:lnTo>
                  <a:lnTo>
                    <a:pt x="573" y="402"/>
                  </a:lnTo>
                  <a:lnTo>
                    <a:pt x="573" y="240"/>
                  </a:lnTo>
                  <a:lnTo>
                    <a:pt x="278" y="344"/>
                  </a:lnTo>
                  <a:lnTo>
                    <a:pt x="360" y="515"/>
                  </a:lnTo>
                  <a:lnTo>
                    <a:pt x="337" y="546"/>
                  </a:lnTo>
                  <a:lnTo>
                    <a:pt x="318" y="577"/>
                  </a:lnTo>
                  <a:lnTo>
                    <a:pt x="302" y="612"/>
                  </a:lnTo>
                  <a:lnTo>
                    <a:pt x="291" y="649"/>
                  </a:lnTo>
                  <a:lnTo>
                    <a:pt x="284" y="688"/>
                  </a:lnTo>
                  <a:lnTo>
                    <a:pt x="282" y="729"/>
                  </a:lnTo>
                  <a:lnTo>
                    <a:pt x="285" y="774"/>
                  </a:lnTo>
                  <a:lnTo>
                    <a:pt x="294" y="817"/>
                  </a:lnTo>
                  <a:lnTo>
                    <a:pt x="275" y="811"/>
                  </a:lnTo>
                  <a:lnTo>
                    <a:pt x="257" y="801"/>
                  </a:lnTo>
                  <a:lnTo>
                    <a:pt x="241" y="788"/>
                  </a:lnTo>
                  <a:lnTo>
                    <a:pt x="228" y="773"/>
                  </a:lnTo>
                  <a:lnTo>
                    <a:pt x="216" y="755"/>
                  </a:lnTo>
                  <a:lnTo>
                    <a:pt x="11" y="329"/>
                  </a:lnTo>
                  <a:lnTo>
                    <a:pt x="3" y="304"/>
                  </a:lnTo>
                  <a:lnTo>
                    <a:pt x="0" y="281"/>
                  </a:lnTo>
                  <a:lnTo>
                    <a:pt x="2" y="256"/>
                  </a:lnTo>
                  <a:lnTo>
                    <a:pt x="8" y="233"/>
                  </a:lnTo>
                  <a:lnTo>
                    <a:pt x="19" y="212"/>
                  </a:lnTo>
                  <a:lnTo>
                    <a:pt x="35" y="193"/>
                  </a:lnTo>
                  <a:lnTo>
                    <a:pt x="54" y="179"/>
                  </a:lnTo>
                  <a:lnTo>
                    <a:pt x="77" y="168"/>
                  </a:lnTo>
                  <a:lnTo>
                    <a:pt x="531" y="6"/>
                  </a:lnTo>
                  <a:lnTo>
                    <a:pt x="550" y="1"/>
                  </a:lnTo>
                  <a:lnTo>
                    <a:pt x="5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2" name="Group 237"/>
          <p:cNvGrpSpPr/>
          <p:nvPr/>
        </p:nvGrpSpPr>
        <p:grpSpPr>
          <a:xfrm>
            <a:off x="10924823" y="4818984"/>
            <a:ext cx="627682" cy="412262"/>
            <a:chOff x="8180388" y="2789238"/>
            <a:chExt cx="536575" cy="352424"/>
          </a:xfrm>
          <a:solidFill>
            <a:srgbClr val="000000"/>
          </a:solidFill>
        </p:grpSpPr>
        <p:sp>
          <p:nvSpPr>
            <p:cNvPr id="1013" name="Freeform 177"/>
            <p:cNvSpPr>
              <a:spLocks/>
            </p:cNvSpPr>
            <p:nvPr/>
          </p:nvSpPr>
          <p:spPr bwMode="auto">
            <a:xfrm>
              <a:off x="8353426" y="2876550"/>
              <a:ext cx="200025" cy="152400"/>
            </a:xfrm>
            <a:custGeom>
              <a:avLst/>
              <a:gdLst>
                <a:gd name="T0" fmla="*/ 345 w 1253"/>
                <a:gd name="T1" fmla="*/ 0 h 959"/>
                <a:gd name="T2" fmla="*/ 643 w 1253"/>
                <a:gd name="T3" fmla="*/ 83 h 959"/>
                <a:gd name="T4" fmla="*/ 696 w 1253"/>
                <a:gd name="T5" fmla="*/ 109 h 959"/>
                <a:gd name="T6" fmla="*/ 735 w 1253"/>
                <a:gd name="T7" fmla="*/ 149 h 959"/>
                <a:gd name="T8" fmla="*/ 758 w 1253"/>
                <a:gd name="T9" fmla="*/ 200 h 959"/>
                <a:gd name="T10" fmla="*/ 762 w 1253"/>
                <a:gd name="T11" fmla="*/ 257 h 959"/>
                <a:gd name="T12" fmla="*/ 737 w 1253"/>
                <a:gd name="T13" fmla="*/ 354 h 959"/>
                <a:gd name="T14" fmla="*/ 775 w 1253"/>
                <a:gd name="T15" fmla="*/ 540 h 959"/>
                <a:gd name="T16" fmla="*/ 1181 w 1253"/>
                <a:gd name="T17" fmla="*/ 593 h 959"/>
                <a:gd name="T18" fmla="*/ 1222 w 1253"/>
                <a:gd name="T19" fmla="*/ 619 h 959"/>
                <a:gd name="T20" fmla="*/ 1247 w 1253"/>
                <a:gd name="T21" fmla="*/ 660 h 959"/>
                <a:gd name="T22" fmla="*/ 1253 w 1253"/>
                <a:gd name="T23" fmla="*/ 710 h 959"/>
                <a:gd name="T24" fmla="*/ 1235 w 1253"/>
                <a:gd name="T25" fmla="*/ 757 h 959"/>
                <a:gd name="T26" fmla="*/ 1200 w 1253"/>
                <a:gd name="T27" fmla="*/ 791 h 959"/>
                <a:gd name="T28" fmla="*/ 1154 w 1253"/>
                <a:gd name="T29" fmla="*/ 806 h 959"/>
                <a:gd name="T30" fmla="*/ 689 w 1253"/>
                <a:gd name="T31" fmla="*/ 753 h 959"/>
                <a:gd name="T32" fmla="*/ 648 w 1253"/>
                <a:gd name="T33" fmla="*/ 740 h 959"/>
                <a:gd name="T34" fmla="*/ 615 w 1253"/>
                <a:gd name="T35" fmla="*/ 712 h 959"/>
                <a:gd name="T36" fmla="*/ 412 w 1253"/>
                <a:gd name="T37" fmla="*/ 313 h 959"/>
                <a:gd name="T38" fmla="*/ 510 w 1253"/>
                <a:gd name="T39" fmla="*/ 773 h 959"/>
                <a:gd name="T40" fmla="*/ 485 w 1253"/>
                <a:gd name="T41" fmla="*/ 826 h 959"/>
                <a:gd name="T42" fmla="*/ 420 w 1253"/>
                <a:gd name="T43" fmla="*/ 888 h 959"/>
                <a:gd name="T44" fmla="*/ 367 w 1253"/>
                <a:gd name="T45" fmla="*/ 959 h 959"/>
                <a:gd name="T46" fmla="*/ 0 w 1253"/>
                <a:gd name="T47" fmla="*/ 957 h 959"/>
                <a:gd name="T48" fmla="*/ 0 w 1253"/>
                <a:gd name="T49" fmla="*/ 954 h 959"/>
                <a:gd name="T50" fmla="*/ 0 w 1253"/>
                <a:gd name="T51" fmla="*/ 950 h 959"/>
                <a:gd name="T52" fmla="*/ 1 w 1253"/>
                <a:gd name="T53" fmla="*/ 944 h 959"/>
                <a:gd name="T54" fmla="*/ 3 w 1253"/>
                <a:gd name="T55" fmla="*/ 933 h 959"/>
                <a:gd name="T56" fmla="*/ 6 w 1253"/>
                <a:gd name="T57" fmla="*/ 914 h 959"/>
                <a:gd name="T58" fmla="*/ 11 w 1253"/>
                <a:gd name="T59" fmla="*/ 888 h 959"/>
                <a:gd name="T60" fmla="*/ 19 w 1253"/>
                <a:gd name="T61" fmla="*/ 851 h 959"/>
                <a:gd name="T62" fmla="*/ 29 w 1253"/>
                <a:gd name="T63" fmla="*/ 802 h 959"/>
                <a:gd name="T64" fmla="*/ 42 w 1253"/>
                <a:gd name="T65" fmla="*/ 738 h 959"/>
                <a:gd name="T66" fmla="*/ 58 w 1253"/>
                <a:gd name="T67" fmla="*/ 657 h 959"/>
                <a:gd name="T68" fmla="*/ 79 w 1253"/>
                <a:gd name="T69" fmla="*/ 559 h 959"/>
                <a:gd name="T70" fmla="*/ 103 w 1253"/>
                <a:gd name="T71" fmla="*/ 439 h 959"/>
                <a:gd name="T72" fmla="*/ 132 w 1253"/>
                <a:gd name="T73" fmla="*/ 297 h 959"/>
                <a:gd name="T74" fmla="*/ 166 w 1253"/>
                <a:gd name="T75" fmla="*/ 132 h 959"/>
                <a:gd name="T76" fmla="*/ 185 w 1253"/>
                <a:gd name="T77" fmla="*/ 79 h 959"/>
                <a:gd name="T78" fmla="*/ 220 w 1253"/>
                <a:gd name="T79" fmla="*/ 39 h 959"/>
                <a:gd name="T80" fmla="*/ 265 w 1253"/>
                <a:gd name="T81" fmla="*/ 11 h 959"/>
                <a:gd name="T82" fmla="*/ 317 w 1253"/>
                <a:gd name="T83" fmla="*/ 0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53" h="959">
                  <a:moveTo>
                    <a:pt x="317" y="0"/>
                  </a:moveTo>
                  <a:lnTo>
                    <a:pt x="345" y="0"/>
                  </a:lnTo>
                  <a:lnTo>
                    <a:pt x="373" y="6"/>
                  </a:lnTo>
                  <a:lnTo>
                    <a:pt x="643" y="83"/>
                  </a:lnTo>
                  <a:lnTo>
                    <a:pt x="671" y="94"/>
                  </a:lnTo>
                  <a:lnTo>
                    <a:pt x="696" y="109"/>
                  </a:lnTo>
                  <a:lnTo>
                    <a:pt x="717" y="128"/>
                  </a:lnTo>
                  <a:lnTo>
                    <a:pt x="735" y="149"/>
                  </a:lnTo>
                  <a:lnTo>
                    <a:pt x="749" y="174"/>
                  </a:lnTo>
                  <a:lnTo>
                    <a:pt x="758" y="200"/>
                  </a:lnTo>
                  <a:lnTo>
                    <a:pt x="763" y="229"/>
                  </a:lnTo>
                  <a:lnTo>
                    <a:pt x="762" y="257"/>
                  </a:lnTo>
                  <a:lnTo>
                    <a:pt x="757" y="287"/>
                  </a:lnTo>
                  <a:lnTo>
                    <a:pt x="737" y="354"/>
                  </a:lnTo>
                  <a:lnTo>
                    <a:pt x="610" y="213"/>
                  </a:lnTo>
                  <a:lnTo>
                    <a:pt x="775" y="540"/>
                  </a:lnTo>
                  <a:lnTo>
                    <a:pt x="1155" y="587"/>
                  </a:lnTo>
                  <a:lnTo>
                    <a:pt x="1181" y="593"/>
                  </a:lnTo>
                  <a:lnTo>
                    <a:pt x="1202" y="604"/>
                  </a:lnTo>
                  <a:lnTo>
                    <a:pt x="1222" y="619"/>
                  </a:lnTo>
                  <a:lnTo>
                    <a:pt x="1236" y="639"/>
                  </a:lnTo>
                  <a:lnTo>
                    <a:pt x="1247" y="660"/>
                  </a:lnTo>
                  <a:lnTo>
                    <a:pt x="1253" y="685"/>
                  </a:lnTo>
                  <a:lnTo>
                    <a:pt x="1253" y="710"/>
                  </a:lnTo>
                  <a:lnTo>
                    <a:pt x="1246" y="735"/>
                  </a:lnTo>
                  <a:lnTo>
                    <a:pt x="1235" y="757"/>
                  </a:lnTo>
                  <a:lnTo>
                    <a:pt x="1220" y="775"/>
                  </a:lnTo>
                  <a:lnTo>
                    <a:pt x="1200" y="791"/>
                  </a:lnTo>
                  <a:lnTo>
                    <a:pt x="1179" y="801"/>
                  </a:lnTo>
                  <a:lnTo>
                    <a:pt x="1154" y="806"/>
                  </a:lnTo>
                  <a:lnTo>
                    <a:pt x="1129" y="806"/>
                  </a:lnTo>
                  <a:lnTo>
                    <a:pt x="689" y="753"/>
                  </a:lnTo>
                  <a:lnTo>
                    <a:pt x="668" y="749"/>
                  </a:lnTo>
                  <a:lnTo>
                    <a:pt x="648" y="740"/>
                  </a:lnTo>
                  <a:lnTo>
                    <a:pt x="631" y="727"/>
                  </a:lnTo>
                  <a:lnTo>
                    <a:pt x="615" y="712"/>
                  </a:lnTo>
                  <a:lnTo>
                    <a:pt x="604" y="693"/>
                  </a:lnTo>
                  <a:lnTo>
                    <a:pt x="412" y="313"/>
                  </a:lnTo>
                  <a:lnTo>
                    <a:pt x="501" y="745"/>
                  </a:lnTo>
                  <a:lnTo>
                    <a:pt x="510" y="773"/>
                  </a:lnTo>
                  <a:lnTo>
                    <a:pt x="524" y="799"/>
                  </a:lnTo>
                  <a:lnTo>
                    <a:pt x="485" y="826"/>
                  </a:lnTo>
                  <a:lnTo>
                    <a:pt x="451" y="856"/>
                  </a:lnTo>
                  <a:lnTo>
                    <a:pt x="420" y="888"/>
                  </a:lnTo>
                  <a:lnTo>
                    <a:pt x="391" y="923"/>
                  </a:lnTo>
                  <a:lnTo>
                    <a:pt x="367" y="959"/>
                  </a:lnTo>
                  <a:lnTo>
                    <a:pt x="0" y="959"/>
                  </a:lnTo>
                  <a:lnTo>
                    <a:pt x="0" y="957"/>
                  </a:lnTo>
                  <a:lnTo>
                    <a:pt x="0" y="955"/>
                  </a:lnTo>
                  <a:lnTo>
                    <a:pt x="0" y="954"/>
                  </a:lnTo>
                  <a:lnTo>
                    <a:pt x="0" y="952"/>
                  </a:lnTo>
                  <a:lnTo>
                    <a:pt x="0" y="950"/>
                  </a:lnTo>
                  <a:lnTo>
                    <a:pt x="1" y="947"/>
                  </a:lnTo>
                  <a:lnTo>
                    <a:pt x="1" y="944"/>
                  </a:lnTo>
                  <a:lnTo>
                    <a:pt x="2" y="939"/>
                  </a:lnTo>
                  <a:lnTo>
                    <a:pt x="3" y="933"/>
                  </a:lnTo>
                  <a:lnTo>
                    <a:pt x="4" y="925"/>
                  </a:lnTo>
                  <a:lnTo>
                    <a:pt x="6" y="914"/>
                  </a:lnTo>
                  <a:lnTo>
                    <a:pt x="9" y="902"/>
                  </a:lnTo>
                  <a:lnTo>
                    <a:pt x="11" y="888"/>
                  </a:lnTo>
                  <a:lnTo>
                    <a:pt x="15" y="872"/>
                  </a:lnTo>
                  <a:lnTo>
                    <a:pt x="19" y="851"/>
                  </a:lnTo>
                  <a:lnTo>
                    <a:pt x="23" y="829"/>
                  </a:lnTo>
                  <a:lnTo>
                    <a:pt x="29" y="802"/>
                  </a:lnTo>
                  <a:lnTo>
                    <a:pt x="35" y="771"/>
                  </a:lnTo>
                  <a:lnTo>
                    <a:pt x="42" y="738"/>
                  </a:lnTo>
                  <a:lnTo>
                    <a:pt x="50" y="700"/>
                  </a:lnTo>
                  <a:lnTo>
                    <a:pt x="58" y="657"/>
                  </a:lnTo>
                  <a:lnTo>
                    <a:pt x="67" y="610"/>
                  </a:lnTo>
                  <a:lnTo>
                    <a:pt x="79" y="559"/>
                  </a:lnTo>
                  <a:lnTo>
                    <a:pt x="90" y="502"/>
                  </a:lnTo>
                  <a:lnTo>
                    <a:pt x="103" y="439"/>
                  </a:lnTo>
                  <a:lnTo>
                    <a:pt x="117" y="371"/>
                  </a:lnTo>
                  <a:lnTo>
                    <a:pt x="132" y="297"/>
                  </a:lnTo>
                  <a:lnTo>
                    <a:pt x="148" y="217"/>
                  </a:lnTo>
                  <a:lnTo>
                    <a:pt x="166" y="132"/>
                  </a:lnTo>
                  <a:lnTo>
                    <a:pt x="174" y="104"/>
                  </a:lnTo>
                  <a:lnTo>
                    <a:pt x="185" y="79"/>
                  </a:lnTo>
                  <a:lnTo>
                    <a:pt x="202" y="58"/>
                  </a:lnTo>
                  <a:lnTo>
                    <a:pt x="220" y="39"/>
                  </a:lnTo>
                  <a:lnTo>
                    <a:pt x="242" y="23"/>
                  </a:lnTo>
                  <a:lnTo>
                    <a:pt x="265" y="11"/>
                  </a:lnTo>
                  <a:lnTo>
                    <a:pt x="291" y="3"/>
                  </a:lnTo>
                  <a:lnTo>
                    <a:pt x="3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178"/>
            <p:cNvSpPr>
              <a:spLocks/>
            </p:cNvSpPr>
            <p:nvPr/>
          </p:nvSpPr>
          <p:spPr bwMode="auto">
            <a:xfrm>
              <a:off x="8416926" y="2789238"/>
              <a:ext cx="77788" cy="77787"/>
            </a:xfrm>
            <a:custGeom>
              <a:avLst/>
              <a:gdLst>
                <a:gd name="T0" fmla="*/ 245 w 490"/>
                <a:gd name="T1" fmla="*/ 0 h 488"/>
                <a:gd name="T2" fmla="*/ 285 w 490"/>
                <a:gd name="T3" fmla="*/ 3 h 488"/>
                <a:gd name="T4" fmla="*/ 322 w 490"/>
                <a:gd name="T5" fmla="*/ 12 h 488"/>
                <a:gd name="T6" fmla="*/ 358 w 490"/>
                <a:gd name="T7" fmla="*/ 27 h 488"/>
                <a:gd name="T8" fmla="*/ 389 w 490"/>
                <a:gd name="T9" fmla="*/ 47 h 488"/>
                <a:gd name="T10" fmla="*/ 418 w 490"/>
                <a:gd name="T11" fmla="*/ 71 h 488"/>
                <a:gd name="T12" fmla="*/ 443 w 490"/>
                <a:gd name="T13" fmla="*/ 99 h 488"/>
                <a:gd name="T14" fmla="*/ 462 w 490"/>
                <a:gd name="T15" fmla="*/ 132 h 488"/>
                <a:gd name="T16" fmla="*/ 478 w 490"/>
                <a:gd name="T17" fmla="*/ 167 h 488"/>
                <a:gd name="T18" fmla="*/ 487 w 490"/>
                <a:gd name="T19" fmla="*/ 204 h 488"/>
                <a:gd name="T20" fmla="*/ 490 w 490"/>
                <a:gd name="T21" fmla="*/ 243 h 488"/>
                <a:gd name="T22" fmla="*/ 487 w 490"/>
                <a:gd name="T23" fmla="*/ 283 h 488"/>
                <a:gd name="T24" fmla="*/ 478 w 490"/>
                <a:gd name="T25" fmla="*/ 321 h 488"/>
                <a:gd name="T26" fmla="*/ 462 w 490"/>
                <a:gd name="T27" fmla="*/ 356 h 488"/>
                <a:gd name="T28" fmla="*/ 443 w 490"/>
                <a:gd name="T29" fmla="*/ 387 h 488"/>
                <a:gd name="T30" fmla="*/ 418 w 490"/>
                <a:gd name="T31" fmla="*/ 416 h 488"/>
                <a:gd name="T32" fmla="*/ 389 w 490"/>
                <a:gd name="T33" fmla="*/ 441 h 488"/>
                <a:gd name="T34" fmla="*/ 358 w 490"/>
                <a:gd name="T35" fmla="*/ 460 h 488"/>
                <a:gd name="T36" fmla="*/ 322 w 490"/>
                <a:gd name="T37" fmla="*/ 475 h 488"/>
                <a:gd name="T38" fmla="*/ 285 w 490"/>
                <a:gd name="T39" fmla="*/ 484 h 488"/>
                <a:gd name="T40" fmla="*/ 245 w 490"/>
                <a:gd name="T41" fmla="*/ 488 h 488"/>
                <a:gd name="T42" fmla="*/ 205 w 490"/>
                <a:gd name="T43" fmla="*/ 484 h 488"/>
                <a:gd name="T44" fmla="*/ 167 w 490"/>
                <a:gd name="T45" fmla="*/ 475 h 488"/>
                <a:gd name="T46" fmla="*/ 132 w 490"/>
                <a:gd name="T47" fmla="*/ 460 h 488"/>
                <a:gd name="T48" fmla="*/ 101 w 490"/>
                <a:gd name="T49" fmla="*/ 441 h 488"/>
                <a:gd name="T50" fmla="*/ 72 w 490"/>
                <a:gd name="T51" fmla="*/ 416 h 488"/>
                <a:gd name="T52" fmla="*/ 47 w 490"/>
                <a:gd name="T53" fmla="*/ 387 h 488"/>
                <a:gd name="T54" fmla="*/ 28 w 490"/>
                <a:gd name="T55" fmla="*/ 356 h 488"/>
                <a:gd name="T56" fmla="*/ 13 w 490"/>
                <a:gd name="T57" fmla="*/ 321 h 488"/>
                <a:gd name="T58" fmla="*/ 3 w 490"/>
                <a:gd name="T59" fmla="*/ 283 h 488"/>
                <a:gd name="T60" fmla="*/ 0 w 490"/>
                <a:gd name="T61" fmla="*/ 243 h 488"/>
                <a:gd name="T62" fmla="*/ 3 w 490"/>
                <a:gd name="T63" fmla="*/ 204 h 488"/>
                <a:gd name="T64" fmla="*/ 13 w 490"/>
                <a:gd name="T65" fmla="*/ 167 h 488"/>
                <a:gd name="T66" fmla="*/ 28 w 490"/>
                <a:gd name="T67" fmla="*/ 132 h 488"/>
                <a:gd name="T68" fmla="*/ 47 w 490"/>
                <a:gd name="T69" fmla="*/ 99 h 488"/>
                <a:gd name="T70" fmla="*/ 72 w 490"/>
                <a:gd name="T71" fmla="*/ 71 h 488"/>
                <a:gd name="T72" fmla="*/ 101 w 490"/>
                <a:gd name="T73" fmla="*/ 47 h 488"/>
                <a:gd name="T74" fmla="*/ 132 w 490"/>
                <a:gd name="T75" fmla="*/ 27 h 488"/>
                <a:gd name="T76" fmla="*/ 167 w 490"/>
                <a:gd name="T77" fmla="*/ 12 h 488"/>
                <a:gd name="T78" fmla="*/ 205 w 490"/>
                <a:gd name="T79" fmla="*/ 3 h 488"/>
                <a:gd name="T80" fmla="*/ 245 w 490"/>
                <a:gd name="T81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90" h="488">
                  <a:moveTo>
                    <a:pt x="245" y="0"/>
                  </a:moveTo>
                  <a:lnTo>
                    <a:pt x="285" y="3"/>
                  </a:lnTo>
                  <a:lnTo>
                    <a:pt x="322" y="12"/>
                  </a:lnTo>
                  <a:lnTo>
                    <a:pt x="358" y="27"/>
                  </a:lnTo>
                  <a:lnTo>
                    <a:pt x="389" y="47"/>
                  </a:lnTo>
                  <a:lnTo>
                    <a:pt x="418" y="71"/>
                  </a:lnTo>
                  <a:lnTo>
                    <a:pt x="443" y="99"/>
                  </a:lnTo>
                  <a:lnTo>
                    <a:pt x="462" y="132"/>
                  </a:lnTo>
                  <a:lnTo>
                    <a:pt x="478" y="167"/>
                  </a:lnTo>
                  <a:lnTo>
                    <a:pt x="487" y="204"/>
                  </a:lnTo>
                  <a:lnTo>
                    <a:pt x="490" y="243"/>
                  </a:lnTo>
                  <a:lnTo>
                    <a:pt x="487" y="283"/>
                  </a:lnTo>
                  <a:lnTo>
                    <a:pt x="478" y="321"/>
                  </a:lnTo>
                  <a:lnTo>
                    <a:pt x="462" y="356"/>
                  </a:lnTo>
                  <a:lnTo>
                    <a:pt x="443" y="387"/>
                  </a:lnTo>
                  <a:lnTo>
                    <a:pt x="418" y="416"/>
                  </a:lnTo>
                  <a:lnTo>
                    <a:pt x="389" y="441"/>
                  </a:lnTo>
                  <a:lnTo>
                    <a:pt x="358" y="460"/>
                  </a:lnTo>
                  <a:lnTo>
                    <a:pt x="322" y="475"/>
                  </a:lnTo>
                  <a:lnTo>
                    <a:pt x="285" y="484"/>
                  </a:lnTo>
                  <a:lnTo>
                    <a:pt x="245" y="488"/>
                  </a:lnTo>
                  <a:lnTo>
                    <a:pt x="205" y="484"/>
                  </a:lnTo>
                  <a:lnTo>
                    <a:pt x="167" y="475"/>
                  </a:lnTo>
                  <a:lnTo>
                    <a:pt x="132" y="460"/>
                  </a:lnTo>
                  <a:lnTo>
                    <a:pt x="101" y="441"/>
                  </a:lnTo>
                  <a:lnTo>
                    <a:pt x="72" y="416"/>
                  </a:lnTo>
                  <a:lnTo>
                    <a:pt x="47" y="387"/>
                  </a:lnTo>
                  <a:lnTo>
                    <a:pt x="28" y="356"/>
                  </a:lnTo>
                  <a:lnTo>
                    <a:pt x="13" y="321"/>
                  </a:lnTo>
                  <a:lnTo>
                    <a:pt x="3" y="283"/>
                  </a:lnTo>
                  <a:lnTo>
                    <a:pt x="0" y="243"/>
                  </a:lnTo>
                  <a:lnTo>
                    <a:pt x="3" y="204"/>
                  </a:lnTo>
                  <a:lnTo>
                    <a:pt x="13" y="167"/>
                  </a:lnTo>
                  <a:lnTo>
                    <a:pt x="28" y="132"/>
                  </a:lnTo>
                  <a:lnTo>
                    <a:pt x="47" y="99"/>
                  </a:lnTo>
                  <a:lnTo>
                    <a:pt x="72" y="71"/>
                  </a:lnTo>
                  <a:lnTo>
                    <a:pt x="101" y="47"/>
                  </a:lnTo>
                  <a:lnTo>
                    <a:pt x="132" y="27"/>
                  </a:lnTo>
                  <a:lnTo>
                    <a:pt x="167" y="12"/>
                  </a:lnTo>
                  <a:lnTo>
                    <a:pt x="205" y="3"/>
                  </a:lnTo>
                  <a:lnTo>
                    <a:pt x="2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179"/>
            <p:cNvSpPr>
              <a:spLocks/>
            </p:cNvSpPr>
            <p:nvPr/>
          </p:nvSpPr>
          <p:spPr bwMode="auto">
            <a:xfrm>
              <a:off x="8380413" y="3009900"/>
              <a:ext cx="228600" cy="80962"/>
            </a:xfrm>
            <a:custGeom>
              <a:avLst/>
              <a:gdLst>
                <a:gd name="T0" fmla="*/ 1224 w 1433"/>
                <a:gd name="T1" fmla="*/ 0 h 509"/>
                <a:gd name="T2" fmla="*/ 1289 w 1433"/>
                <a:gd name="T3" fmla="*/ 11 h 509"/>
                <a:gd name="T4" fmla="*/ 1347 w 1433"/>
                <a:gd name="T5" fmla="*/ 42 h 509"/>
                <a:gd name="T6" fmla="*/ 1393 w 1433"/>
                <a:gd name="T7" fmla="*/ 87 h 509"/>
                <a:gd name="T8" fmla="*/ 1423 w 1433"/>
                <a:gd name="T9" fmla="*/ 145 h 509"/>
                <a:gd name="T10" fmla="*/ 1433 w 1433"/>
                <a:gd name="T11" fmla="*/ 211 h 509"/>
                <a:gd name="T12" fmla="*/ 1429 w 1433"/>
                <a:gd name="T13" fmla="*/ 397 h 509"/>
                <a:gd name="T14" fmla="*/ 1407 w 1433"/>
                <a:gd name="T15" fmla="*/ 446 h 509"/>
                <a:gd name="T16" fmla="*/ 1369 w 1433"/>
                <a:gd name="T17" fmla="*/ 484 h 509"/>
                <a:gd name="T18" fmla="*/ 1320 w 1433"/>
                <a:gd name="T19" fmla="*/ 506 h 509"/>
                <a:gd name="T20" fmla="*/ 1291 w 1433"/>
                <a:gd name="T21" fmla="*/ 508 h 509"/>
                <a:gd name="T22" fmla="*/ 1291 w 1433"/>
                <a:gd name="T23" fmla="*/ 508 h 509"/>
                <a:gd name="T24" fmla="*/ 1288 w 1433"/>
                <a:gd name="T25" fmla="*/ 508 h 509"/>
                <a:gd name="T26" fmla="*/ 1281 w 1433"/>
                <a:gd name="T27" fmla="*/ 508 h 509"/>
                <a:gd name="T28" fmla="*/ 1267 w 1433"/>
                <a:gd name="T29" fmla="*/ 509 h 509"/>
                <a:gd name="T30" fmla="*/ 1245 w 1433"/>
                <a:gd name="T31" fmla="*/ 509 h 509"/>
                <a:gd name="T32" fmla="*/ 1213 w 1433"/>
                <a:gd name="T33" fmla="*/ 509 h 509"/>
                <a:gd name="T34" fmla="*/ 1168 w 1433"/>
                <a:gd name="T35" fmla="*/ 509 h 509"/>
                <a:gd name="T36" fmla="*/ 1107 w 1433"/>
                <a:gd name="T37" fmla="*/ 509 h 509"/>
                <a:gd name="T38" fmla="*/ 1031 w 1433"/>
                <a:gd name="T39" fmla="*/ 509 h 509"/>
                <a:gd name="T40" fmla="*/ 936 w 1433"/>
                <a:gd name="T41" fmla="*/ 509 h 509"/>
                <a:gd name="T42" fmla="*/ 820 w 1433"/>
                <a:gd name="T43" fmla="*/ 509 h 509"/>
                <a:gd name="T44" fmla="*/ 682 w 1433"/>
                <a:gd name="T45" fmla="*/ 509 h 509"/>
                <a:gd name="T46" fmla="*/ 519 w 1433"/>
                <a:gd name="T47" fmla="*/ 509 h 509"/>
                <a:gd name="T48" fmla="*/ 329 w 1433"/>
                <a:gd name="T49" fmla="*/ 509 h 509"/>
                <a:gd name="T50" fmla="*/ 111 w 1433"/>
                <a:gd name="T51" fmla="*/ 509 h 509"/>
                <a:gd name="T52" fmla="*/ 61 w 1433"/>
                <a:gd name="T53" fmla="*/ 498 h 509"/>
                <a:gd name="T54" fmla="*/ 24 w 1433"/>
                <a:gd name="T55" fmla="*/ 468 h 509"/>
                <a:gd name="T56" fmla="*/ 3 w 1433"/>
                <a:gd name="T57" fmla="*/ 424 h 509"/>
                <a:gd name="T58" fmla="*/ 3 w 1433"/>
                <a:gd name="T59" fmla="*/ 373 h 509"/>
                <a:gd name="T60" fmla="*/ 24 w 1433"/>
                <a:gd name="T61" fmla="*/ 329 h 509"/>
                <a:gd name="T62" fmla="*/ 61 w 1433"/>
                <a:gd name="T63" fmla="*/ 299 h 509"/>
                <a:gd name="T64" fmla="*/ 111 w 1433"/>
                <a:gd name="T65" fmla="*/ 288 h 509"/>
                <a:gd name="T66" fmla="*/ 1210 w 1433"/>
                <a:gd name="T67" fmla="*/ 287 h 509"/>
                <a:gd name="T68" fmla="*/ 1205 w 1433"/>
                <a:gd name="T69" fmla="*/ 285 h 509"/>
                <a:gd name="T70" fmla="*/ 1200 w 1433"/>
                <a:gd name="T71" fmla="*/ 283 h 509"/>
                <a:gd name="T72" fmla="*/ 1193 w 1433"/>
                <a:gd name="T73" fmla="*/ 282 h 509"/>
                <a:gd name="T74" fmla="*/ 1180 w 1433"/>
                <a:gd name="T75" fmla="*/ 280 h 509"/>
                <a:gd name="T76" fmla="*/ 1160 w 1433"/>
                <a:gd name="T77" fmla="*/ 278 h 509"/>
                <a:gd name="T78" fmla="*/ 1131 w 1433"/>
                <a:gd name="T79" fmla="*/ 275 h 509"/>
                <a:gd name="T80" fmla="*/ 1090 w 1433"/>
                <a:gd name="T81" fmla="*/ 271 h 509"/>
                <a:gd name="T82" fmla="*/ 1034 w 1433"/>
                <a:gd name="T83" fmla="*/ 266 h 509"/>
                <a:gd name="T84" fmla="*/ 963 w 1433"/>
                <a:gd name="T85" fmla="*/ 259 h 509"/>
                <a:gd name="T86" fmla="*/ 874 w 1433"/>
                <a:gd name="T87" fmla="*/ 251 h 509"/>
                <a:gd name="T88" fmla="*/ 764 w 1433"/>
                <a:gd name="T89" fmla="*/ 242 h 509"/>
                <a:gd name="T90" fmla="*/ 631 w 1433"/>
                <a:gd name="T91" fmla="*/ 231 h 509"/>
                <a:gd name="T92" fmla="*/ 474 w 1433"/>
                <a:gd name="T93" fmla="*/ 217 h 509"/>
                <a:gd name="T94" fmla="*/ 290 w 1433"/>
                <a:gd name="T95" fmla="*/ 200 h 509"/>
                <a:gd name="T96" fmla="*/ 342 w 1433"/>
                <a:gd name="T97" fmla="*/ 128 h 509"/>
                <a:gd name="T98" fmla="*/ 410 w 1433"/>
                <a:gd name="T99" fmla="*/ 68 h 509"/>
                <a:gd name="T100" fmla="*/ 488 w 1433"/>
                <a:gd name="T101" fmla="*/ 25 h 509"/>
                <a:gd name="T102" fmla="*/ 516 w 1433"/>
                <a:gd name="T103" fmla="*/ 28 h 509"/>
                <a:gd name="T104" fmla="*/ 563 w 1433"/>
                <a:gd name="T105" fmla="*/ 35 h 509"/>
                <a:gd name="T106" fmla="*/ 625 w 1433"/>
                <a:gd name="T107" fmla="*/ 42 h 509"/>
                <a:gd name="T108" fmla="*/ 694 w 1433"/>
                <a:gd name="T109" fmla="*/ 51 h 509"/>
                <a:gd name="T110" fmla="*/ 766 w 1433"/>
                <a:gd name="T111" fmla="*/ 59 h 509"/>
                <a:gd name="T112" fmla="*/ 834 w 1433"/>
                <a:gd name="T113" fmla="*/ 67 h 509"/>
                <a:gd name="T114" fmla="*/ 891 w 1433"/>
                <a:gd name="T115" fmla="*/ 74 h 509"/>
                <a:gd name="T116" fmla="*/ 932 w 1433"/>
                <a:gd name="T117" fmla="*/ 80 h 509"/>
                <a:gd name="T118" fmla="*/ 978 w 1433"/>
                <a:gd name="T119" fmla="*/ 83 h 509"/>
                <a:gd name="T120" fmla="*/ 1043 w 1433"/>
                <a:gd name="T121" fmla="*/ 71 h 509"/>
                <a:gd name="T122" fmla="*/ 1099 w 1433"/>
                <a:gd name="T123" fmla="*/ 43 h 509"/>
                <a:gd name="T124" fmla="*/ 1146 w 1433"/>
                <a:gd name="T125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3" h="509">
                  <a:moveTo>
                    <a:pt x="1146" y="0"/>
                  </a:moveTo>
                  <a:lnTo>
                    <a:pt x="1224" y="0"/>
                  </a:lnTo>
                  <a:lnTo>
                    <a:pt x="1258" y="3"/>
                  </a:lnTo>
                  <a:lnTo>
                    <a:pt x="1289" y="11"/>
                  </a:lnTo>
                  <a:lnTo>
                    <a:pt x="1320" y="24"/>
                  </a:lnTo>
                  <a:lnTo>
                    <a:pt x="1347" y="42"/>
                  </a:lnTo>
                  <a:lnTo>
                    <a:pt x="1371" y="62"/>
                  </a:lnTo>
                  <a:lnTo>
                    <a:pt x="1393" y="87"/>
                  </a:lnTo>
                  <a:lnTo>
                    <a:pt x="1409" y="114"/>
                  </a:lnTo>
                  <a:lnTo>
                    <a:pt x="1423" y="145"/>
                  </a:lnTo>
                  <a:lnTo>
                    <a:pt x="1430" y="177"/>
                  </a:lnTo>
                  <a:lnTo>
                    <a:pt x="1433" y="211"/>
                  </a:lnTo>
                  <a:lnTo>
                    <a:pt x="1432" y="369"/>
                  </a:lnTo>
                  <a:lnTo>
                    <a:pt x="1429" y="397"/>
                  </a:lnTo>
                  <a:lnTo>
                    <a:pt x="1421" y="423"/>
                  </a:lnTo>
                  <a:lnTo>
                    <a:pt x="1407" y="446"/>
                  </a:lnTo>
                  <a:lnTo>
                    <a:pt x="1391" y="468"/>
                  </a:lnTo>
                  <a:lnTo>
                    <a:pt x="1369" y="484"/>
                  </a:lnTo>
                  <a:lnTo>
                    <a:pt x="1346" y="498"/>
                  </a:lnTo>
                  <a:lnTo>
                    <a:pt x="1320" y="506"/>
                  </a:lnTo>
                  <a:lnTo>
                    <a:pt x="1291" y="508"/>
                  </a:lnTo>
                  <a:lnTo>
                    <a:pt x="1291" y="508"/>
                  </a:lnTo>
                  <a:lnTo>
                    <a:pt x="1291" y="508"/>
                  </a:lnTo>
                  <a:lnTo>
                    <a:pt x="1291" y="508"/>
                  </a:lnTo>
                  <a:lnTo>
                    <a:pt x="1290" y="508"/>
                  </a:lnTo>
                  <a:lnTo>
                    <a:pt x="1288" y="508"/>
                  </a:lnTo>
                  <a:lnTo>
                    <a:pt x="1285" y="508"/>
                  </a:lnTo>
                  <a:lnTo>
                    <a:pt x="1281" y="508"/>
                  </a:lnTo>
                  <a:lnTo>
                    <a:pt x="1275" y="509"/>
                  </a:lnTo>
                  <a:lnTo>
                    <a:pt x="1267" y="509"/>
                  </a:lnTo>
                  <a:lnTo>
                    <a:pt x="1258" y="509"/>
                  </a:lnTo>
                  <a:lnTo>
                    <a:pt x="1245" y="509"/>
                  </a:lnTo>
                  <a:lnTo>
                    <a:pt x="1230" y="509"/>
                  </a:lnTo>
                  <a:lnTo>
                    <a:pt x="1213" y="509"/>
                  </a:lnTo>
                  <a:lnTo>
                    <a:pt x="1191" y="509"/>
                  </a:lnTo>
                  <a:lnTo>
                    <a:pt x="1168" y="509"/>
                  </a:lnTo>
                  <a:lnTo>
                    <a:pt x="1139" y="509"/>
                  </a:lnTo>
                  <a:lnTo>
                    <a:pt x="1107" y="509"/>
                  </a:lnTo>
                  <a:lnTo>
                    <a:pt x="1071" y="509"/>
                  </a:lnTo>
                  <a:lnTo>
                    <a:pt x="1031" y="509"/>
                  </a:lnTo>
                  <a:lnTo>
                    <a:pt x="986" y="509"/>
                  </a:lnTo>
                  <a:lnTo>
                    <a:pt x="936" y="509"/>
                  </a:lnTo>
                  <a:lnTo>
                    <a:pt x="881" y="509"/>
                  </a:lnTo>
                  <a:lnTo>
                    <a:pt x="820" y="509"/>
                  </a:lnTo>
                  <a:lnTo>
                    <a:pt x="754" y="509"/>
                  </a:lnTo>
                  <a:lnTo>
                    <a:pt x="682" y="509"/>
                  </a:lnTo>
                  <a:lnTo>
                    <a:pt x="604" y="509"/>
                  </a:lnTo>
                  <a:lnTo>
                    <a:pt x="519" y="509"/>
                  </a:lnTo>
                  <a:lnTo>
                    <a:pt x="428" y="509"/>
                  </a:lnTo>
                  <a:lnTo>
                    <a:pt x="329" y="509"/>
                  </a:lnTo>
                  <a:lnTo>
                    <a:pt x="223" y="509"/>
                  </a:lnTo>
                  <a:lnTo>
                    <a:pt x="111" y="509"/>
                  </a:lnTo>
                  <a:lnTo>
                    <a:pt x="85" y="506"/>
                  </a:lnTo>
                  <a:lnTo>
                    <a:pt x="61" y="498"/>
                  </a:lnTo>
                  <a:lnTo>
                    <a:pt x="41" y="484"/>
                  </a:lnTo>
                  <a:lnTo>
                    <a:pt x="24" y="468"/>
                  </a:lnTo>
                  <a:lnTo>
                    <a:pt x="11" y="447"/>
                  </a:lnTo>
                  <a:lnTo>
                    <a:pt x="3" y="424"/>
                  </a:lnTo>
                  <a:lnTo>
                    <a:pt x="0" y="398"/>
                  </a:lnTo>
                  <a:lnTo>
                    <a:pt x="3" y="373"/>
                  </a:lnTo>
                  <a:lnTo>
                    <a:pt x="11" y="349"/>
                  </a:lnTo>
                  <a:lnTo>
                    <a:pt x="24" y="329"/>
                  </a:lnTo>
                  <a:lnTo>
                    <a:pt x="41" y="313"/>
                  </a:lnTo>
                  <a:lnTo>
                    <a:pt x="61" y="299"/>
                  </a:lnTo>
                  <a:lnTo>
                    <a:pt x="85" y="291"/>
                  </a:lnTo>
                  <a:lnTo>
                    <a:pt x="111" y="288"/>
                  </a:lnTo>
                  <a:lnTo>
                    <a:pt x="1212" y="288"/>
                  </a:lnTo>
                  <a:lnTo>
                    <a:pt x="1210" y="287"/>
                  </a:lnTo>
                  <a:lnTo>
                    <a:pt x="1207" y="286"/>
                  </a:lnTo>
                  <a:lnTo>
                    <a:pt x="1205" y="285"/>
                  </a:lnTo>
                  <a:lnTo>
                    <a:pt x="1203" y="284"/>
                  </a:lnTo>
                  <a:lnTo>
                    <a:pt x="1200" y="283"/>
                  </a:lnTo>
                  <a:lnTo>
                    <a:pt x="1197" y="283"/>
                  </a:lnTo>
                  <a:lnTo>
                    <a:pt x="1193" y="282"/>
                  </a:lnTo>
                  <a:lnTo>
                    <a:pt x="1187" y="281"/>
                  </a:lnTo>
                  <a:lnTo>
                    <a:pt x="1180" y="280"/>
                  </a:lnTo>
                  <a:lnTo>
                    <a:pt x="1172" y="279"/>
                  </a:lnTo>
                  <a:lnTo>
                    <a:pt x="1160" y="278"/>
                  </a:lnTo>
                  <a:lnTo>
                    <a:pt x="1147" y="276"/>
                  </a:lnTo>
                  <a:lnTo>
                    <a:pt x="1131" y="275"/>
                  </a:lnTo>
                  <a:lnTo>
                    <a:pt x="1111" y="273"/>
                  </a:lnTo>
                  <a:lnTo>
                    <a:pt x="1090" y="271"/>
                  </a:lnTo>
                  <a:lnTo>
                    <a:pt x="1064" y="269"/>
                  </a:lnTo>
                  <a:lnTo>
                    <a:pt x="1034" y="266"/>
                  </a:lnTo>
                  <a:lnTo>
                    <a:pt x="1001" y="263"/>
                  </a:lnTo>
                  <a:lnTo>
                    <a:pt x="963" y="259"/>
                  </a:lnTo>
                  <a:lnTo>
                    <a:pt x="921" y="255"/>
                  </a:lnTo>
                  <a:lnTo>
                    <a:pt x="874" y="251"/>
                  </a:lnTo>
                  <a:lnTo>
                    <a:pt x="821" y="247"/>
                  </a:lnTo>
                  <a:lnTo>
                    <a:pt x="764" y="242"/>
                  </a:lnTo>
                  <a:lnTo>
                    <a:pt x="700" y="237"/>
                  </a:lnTo>
                  <a:lnTo>
                    <a:pt x="631" y="231"/>
                  </a:lnTo>
                  <a:lnTo>
                    <a:pt x="556" y="224"/>
                  </a:lnTo>
                  <a:lnTo>
                    <a:pt x="474" y="217"/>
                  </a:lnTo>
                  <a:lnTo>
                    <a:pt x="385" y="209"/>
                  </a:lnTo>
                  <a:lnTo>
                    <a:pt x="290" y="200"/>
                  </a:lnTo>
                  <a:lnTo>
                    <a:pt x="313" y="162"/>
                  </a:lnTo>
                  <a:lnTo>
                    <a:pt x="342" y="128"/>
                  </a:lnTo>
                  <a:lnTo>
                    <a:pt x="374" y="96"/>
                  </a:lnTo>
                  <a:lnTo>
                    <a:pt x="410" y="68"/>
                  </a:lnTo>
                  <a:lnTo>
                    <a:pt x="448" y="45"/>
                  </a:lnTo>
                  <a:lnTo>
                    <a:pt x="488" y="25"/>
                  </a:lnTo>
                  <a:lnTo>
                    <a:pt x="499" y="26"/>
                  </a:lnTo>
                  <a:lnTo>
                    <a:pt x="516" y="28"/>
                  </a:lnTo>
                  <a:lnTo>
                    <a:pt x="538" y="32"/>
                  </a:lnTo>
                  <a:lnTo>
                    <a:pt x="563" y="35"/>
                  </a:lnTo>
                  <a:lnTo>
                    <a:pt x="593" y="39"/>
                  </a:lnTo>
                  <a:lnTo>
                    <a:pt x="625" y="42"/>
                  </a:lnTo>
                  <a:lnTo>
                    <a:pt x="660" y="46"/>
                  </a:lnTo>
                  <a:lnTo>
                    <a:pt x="694" y="51"/>
                  </a:lnTo>
                  <a:lnTo>
                    <a:pt x="731" y="55"/>
                  </a:lnTo>
                  <a:lnTo>
                    <a:pt x="766" y="59"/>
                  </a:lnTo>
                  <a:lnTo>
                    <a:pt x="801" y="63"/>
                  </a:lnTo>
                  <a:lnTo>
                    <a:pt x="834" y="67"/>
                  </a:lnTo>
                  <a:lnTo>
                    <a:pt x="864" y="71"/>
                  </a:lnTo>
                  <a:lnTo>
                    <a:pt x="891" y="74"/>
                  </a:lnTo>
                  <a:lnTo>
                    <a:pt x="914" y="78"/>
                  </a:lnTo>
                  <a:lnTo>
                    <a:pt x="932" y="80"/>
                  </a:lnTo>
                  <a:lnTo>
                    <a:pt x="944" y="81"/>
                  </a:lnTo>
                  <a:lnTo>
                    <a:pt x="978" y="83"/>
                  </a:lnTo>
                  <a:lnTo>
                    <a:pt x="1011" y="79"/>
                  </a:lnTo>
                  <a:lnTo>
                    <a:pt x="1043" y="71"/>
                  </a:lnTo>
                  <a:lnTo>
                    <a:pt x="1072" y="59"/>
                  </a:lnTo>
                  <a:lnTo>
                    <a:pt x="1099" y="43"/>
                  </a:lnTo>
                  <a:lnTo>
                    <a:pt x="1125" y="23"/>
                  </a:lnTo>
                  <a:lnTo>
                    <a:pt x="11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180"/>
            <p:cNvSpPr>
              <a:spLocks/>
            </p:cNvSpPr>
            <p:nvPr/>
          </p:nvSpPr>
          <p:spPr bwMode="auto">
            <a:xfrm>
              <a:off x="8626476" y="2997200"/>
              <a:ext cx="74613" cy="73025"/>
            </a:xfrm>
            <a:custGeom>
              <a:avLst/>
              <a:gdLst>
                <a:gd name="T0" fmla="*/ 235 w 470"/>
                <a:gd name="T1" fmla="*/ 0 h 467"/>
                <a:gd name="T2" fmla="*/ 236 w 470"/>
                <a:gd name="T3" fmla="*/ 0 h 467"/>
                <a:gd name="T4" fmla="*/ 274 w 470"/>
                <a:gd name="T5" fmla="*/ 3 h 467"/>
                <a:gd name="T6" fmla="*/ 310 w 470"/>
                <a:gd name="T7" fmla="*/ 12 h 467"/>
                <a:gd name="T8" fmla="*/ 344 w 470"/>
                <a:gd name="T9" fmla="*/ 27 h 467"/>
                <a:gd name="T10" fmla="*/ 374 w 470"/>
                <a:gd name="T11" fmla="*/ 45 h 467"/>
                <a:gd name="T12" fmla="*/ 402 w 470"/>
                <a:gd name="T13" fmla="*/ 70 h 467"/>
                <a:gd name="T14" fmla="*/ 424 w 470"/>
                <a:gd name="T15" fmla="*/ 96 h 467"/>
                <a:gd name="T16" fmla="*/ 444 w 470"/>
                <a:gd name="T17" fmla="*/ 127 h 467"/>
                <a:gd name="T18" fmla="*/ 457 w 470"/>
                <a:gd name="T19" fmla="*/ 161 h 467"/>
                <a:gd name="T20" fmla="*/ 466 w 470"/>
                <a:gd name="T21" fmla="*/ 197 h 467"/>
                <a:gd name="T22" fmla="*/ 470 w 470"/>
                <a:gd name="T23" fmla="*/ 235 h 467"/>
                <a:gd name="T24" fmla="*/ 465 w 470"/>
                <a:gd name="T25" fmla="*/ 273 h 467"/>
                <a:gd name="T26" fmla="*/ 457 w 470"/>
                <a:gd name="T27" fmla="*/ 309 h 467"/>
                <a:gd name="T28" fmla="*/ 443 w 470"/>
                <a:gd name="T29" fmla="*/ 341 h 467"/>
                <a:gd name="T30" fmla="*/ 423 w 470"/>
                <a:gd name="T31" fmla="*/ 372 h 467"/>
                <a:gd name="T32" fmla="*/ 400 w 470"/>
                <a:gd name="T33" fmla="*/ 400 h 467"/>
                <a:gd name="T34" fmla="*/ 372 w 470"/>
                <a:gd name="T35" fmla="*/ 422 h 467"/>
                <a:gd name="T36" fmla="*/ 343 w 470"/>
                <a:gd name="T37" fmla="*/ 442 h 467"/>
                <a:gd name="T38" fmla="*/ 309 w 470"/>
                <a:gd name="T39" fmla="*/ 455 h 467"/>
                <a:gd name="T40" fmla="*/ 273 w 470"/>
                <a:gd name="T41" fmla="*/ 464 h 467"/>
                <a:gd name="T42" fmla="*/ 235 w 470"/>
                <a:gd name="T43" fmla="*/ 467 h 467"/>
                <a:gd name="T44" fmla="*/ 233 w 470"/>
                <a:gd name="T45" fmla="*/ 467 h 467"/>
                <a:gd name="T46" fmla="*/ 195 w 470"/>
                <a:gd name="T47" fmla="*/ 464 h 467"/>
                <a:gd name="T48" fmla="*/ 159 w 470"/>
                <a:gd name="T49" fmla="*/ 455 h 467"/>
                <a:gd name="T50" fmla="*/ 125 w 470"/>
                <a:gd name="T51" fmla="*/ 441 h 467"/>
                <a:gd name="T52" fmla="*/ 96 w 470"/>
                <a:gd name="T53" fmla="*/ 421 h 467"/>
                <a:gd name="T54" fmla="*/ 68 w 470"/>
                <a:gd name="T55" fmla="*/ 398 h 467"/>
                <a:gd name="T56" fmla="*/ 44 w 470"/>
                <a:gd name="T57" fmla="*/ 370 h 467"/>
                <a:gd name="T58" fmla="*/ 26 w 470"/>
                <a:gd name="T59" fmla="*/ 339 h 467"/>
                <a:gd name="T60" fmla="*/ 12 w 470"/>
                <a:gd name="T61" fmla="*/ 306 h 467"/>
                <a:gd name="T62" fmla="*/ 3 w 470"/>
                <a:gd name="T63" fmla="*/ 270 h 467"/>
                <a:gd name="T64" fmla="*/ 0 w 470"/>
                <a:gd name="T65" fmla="*/ 232 h 467"/>
                <a:gd name="T66" fmla="*/ 3 w 470"/>
                <a:gd name="T67" fmla="*/ 194 h 467"/>
                <a:gd name="T68" fmla="*/ 13 w 470"/>
                <a:gd name="T69" fmla="*/ 159 h 467"/>
                <a:gd name="T70" fmla="*/ 27 w 470"/>
                <a:gd name="T71" fmla="*/ 125 h 467"/>
                <a:gd name="T72" fmla="*/ 47 w 470"/>
                <a:gd name="T73" fmla="*/ 94 h 467"/>
                <a:gd name="T74" fmla="*/ 70 w 470"/>
                <a:gd name="T75" fmla="*/ 68 h 467"/>
                <a:gd name="T76" fmla="*/ 97 w 470"/>
                <a:gd name="T77" fmla="*/ 44 h 467"/>
                <a:gd name="T78" fmla="*/ 127 w 470"/>
                <a:gd name="T79" fmla="*/ 26 h 467"/>
                <a:gd name="T80" fmla="*/ 161 w 470"/>
                <a:gd name="T81" fmla="*/ 11 h 467"/>
                <a:gd name="T82" fmla="*/ 197 w 470"/>
                <a:gd name="T83" fmla="*/ 2 h 467"/>
                <a:gd name="T84" fmla="*/ 235 w 470"/>
                <a:gd name="T85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0" h="467">
                  <a:moveTo>
                    <a:pt x="235" y="0"/>
                  </a:moveTo>
                  <a:lnTo>
                    <a:pt x="236" y="0"/>
                  </a:lnTo>
                  <a:lnTo>
                    <a:pt x="274" y="3"/>
                  </a:lnTo>
                  <a:lnTo>
                    <a:pt x="310" y="12"/>
                  </a:lnTo>
                  <a:lnTo>
                    <a:pt x="344" y="27"/>
                  </a:lnTo>
                  <a:lnTo>
                    <a:pt x="374" y="45"/>
                  </a:lnTo>
                  <a:lnTo>
                    <a:pt x="402" y="70"/>
                  </a:lnTo>
                  <a:lnTo>
                    <a:pt x="424" y="96"/>
                  </a:lnTo>
                  <a:lnTo>
                    <a:pt x="444" y="127"/>
                  </a:lnTo>
                  <a:lnTo>
                    <a:pt x="457" y="161"/>
                  </a:lnTo>
                  <a:lnTo>
                    <a:pt x="466" y="197"/>
                  </a:lnTo>
                  <a:lnTo>
                    <a:pt x="470" y="235"/>
                  </a:lnTo>
                  <a:lnTo>
                    <a:pt x="465" y="273"/>
                  </a:lnTo>
                  <a:lnTo>
                    <a:pt x="457" y="309"/>
                  </a:lnTo>
                  <a:lnTo>
                    <a:pt x="443" y="341"/>
                  </a:lnTo>
                  <a:lnTo>
                    <a:pt x="423" y="372"/>
                  </a:lnTo>
                  <a:lnTo>
                    <a:pt x="400" y="400"/>
                  </a:lnTo>
                  <a:lnTo>
                    <a:pt x="372" y="422"/>
                  </a:lnTo>
                  <a:lnTo>
                    <a:pt x="343" y="442"/>
                  </a:lnTo>
                  <a:lnTo>
                    <a:pt x="309" y="455"/>
                  </a:lnTo>
                  <a:lnTo>
                    <a:pt x="273" y="464"/>
                  </a:lnTo>
                  <a:lnTo>
                    <a:pt x="235" y="467"/>
                  </a:lnTo>
                  <a:lnTo>
                    <a:pt x="233" y="467"/>
                  </a:lnTo>
                  <a:lnTo>
                    <a:pt x="195" y="464"/>
                  </a:lnTo>
                  <a:lnTo>
                    <a:pt x="159" y="455"/>
                  </a:lnTo>
                  <a:lnTo>
                    <a:pt x="125" y="441"/>
                  </a:lnTo>
                  <a:lnTo>
                    <a:pt x="96" y="421"/>
                  </a:lnTo>
                  <a:lnTo>
                    <a:pt x="68" y="398"/>
                  </a:lnTo>
                  <a:lnTo>
                    <a:pt x="44" y="370"/>
                  </a:lnTo>
                  <a:lnTo>
                    <a:pt x="26" y="339"/>
                  </a:lnTo>
                  <a:lnTo>
                    <a:pt x="12" y="306"/>
                  </a:lnTo>
                  <a:lnTo>
                    <a:pt x="3" y="270"/>
                  </a:lnTo>
                  <a:lnTo>
                    <a:pt x="0" y="232"/>
                  </a:lnTo>
                  <a:lnTo>
                    <a:pt x="3" y="194"/>
                  </a:lnTo>
                  <a:lnTo>
                    <a:pt x="13" y="159"/>
                  </a:lnTo>
                  <a:lnTo>
                    <a:pt x="27" y="125"/>
                  </a:lnTo>
                  <a:lnTo>
                    <a:pt x="47" y="94"/>
                  </a:lnTo>
                  <a:lnTo>
                    <a:pt x="70" y="68"/>
                  </a:lnTo>
                  <a:lnTo>
                    <a:pt x="97" y="44"/>
                  </a:lnTo>
                  <a:lnTo>
                    <a:pt x="127" y="26"/>
                  </a:lnTo>
                  <a:lnTo>
                    <a:pt x="161" y="11"/>
                  </a:lnTo>
                  <a:lnTo>
                    <a:pt x="197" y="2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181"/>
            <p:cNvSpPr>
              <a:spLocks/>
            </p:cNvSpPr>
            <p:nvPr/>
          </p:nvSpPr>
          <p:spPr bwMode="auto">
            <a:xfrm>
              <a:off x="8194676" y="3048000"/>
              <a:ext cx="177800" cy="41275"/>
            </a:xfrm>
            <a:custGeom>
              <a:avLst/>
              <a:gdLst>
                <a:gd name="T0" fmla="*/ 133 w 1124"/>
                <a:gd name="T1" fmla="*/ 0 h 266"/>
                <a:gd name="T2" fmla="*/ 1124 w 1124"/>
                <a:gd name="T3" fmla="*/ 0 h 266"/>
                <a:gd name="T4" fmla="*/ 1102 w 1124"/>
                <a:gd name="T5" fmla="*/ 24 h 266"/>
                <a:gd name="T6" fmla="*/ 1084 w 1124"/>
                <a:gd name="T7" fmla="*/ 50 h 266"/>
                <a:gd name="T8" fmla="*/ 1070 w 1124"/>
                <a:gd name="T9" fmla="*/ 79 h 266"/>
                <a:gd name="T10" fmla="*/ 1060 w 1124"/>
                <a:gd name="T11" fmla="*/ 109 h 266"/>
                <a:gd name="T12" fmla="*/ 1055 w 1124"/>
                <a:gd name="T13" fmla="*/ 142 h 266"/>
                <a:gd name="T14" fmla="*/ 1056 w 1124"/>
                <a:gd name="T15" fmla="*/ 176 h 266"/>
                <a:gd name="T16" fmla="*/ 1061 w 1124"/>
                <a:gd name="T17" fmla="*/ 208 h 266"/>
                <a:gd name="T18" fmla="*/ 1070 w 1124"/>
                <a:gd name="T19" fmla="*/ 238 h 266"/>
                <a:gd name="T20" fmla="*/ 1084 w 1124"/>
                <a:gd name="T21" fmla="*/ 266 h 266"/>
                <a:gd name="T22" fmla="*/ 133 w 1124"/>
                <a:gd name="T23" fmla="*/ 266 h 266"/>
                <a:gd name="T24" fmla="*/ 107 w 1124"/>
                <a:gd name="T25" fmla="*/ 263 h 266"/>
                <a:gd name="T26" fmla="*/ 81 w 1124"/>
                <a:gd name="T27" fmla="*/ 255 h 266"/>
                <a:gd name="T28" fmla="*/ 58 w 1124"/>
                <a:gd name="T29" fmla="*/ 242 h 266"/>
                <a:gd name="T30" fmla="*/ 39 w 1124"/>
                <a:gd name="T31" fmla="*/ 227 h 266"/>
                <a:gd name="T32" fmla="*/ 23 w 1124"/>
                <a:gd name="T33" fmla="*/ 206 h 266"/>
                <a:gd name="T34" fmla="*/ 10 w 1124"/>
                <a:gd name="T35" fmla="*/ 184 h 266"/>
                <a:gd name="T36" fmla="*/ 3 w 1124"/>
                <a:gd name="T37" fmla="*/ 159 h 266"/>
                <a:gd name="T38" fmla="*/ 0 w 1124"/>
                <a:gd name="T39" fmla="*/ 133 h 266"/>
                <a:gd name="T40" fmla="*/ 3 w 1124"/>
                <a:gd name="T41" fmla="*/ 106 h 266"/>
                <a:gd name="T42" fmla="*/ 10 w 1124"/>
                <a:gd name="T43" fmla="*/ 81 h 266"/>
                <a:gd name="T44" fmla="*/ 23 w 1124"/>
                <a:gd name="T45" fmla="*/ 58 h 266"/>
                <a:gd name="T46" fmla="*/ 39 w 1124"/>
                <a:gd name="T47" fmla="*/ 39 h 266"/>
                <a:gd name="T48" fmla="*/ 58 w 1124"/>
                <a:gd name="T49" fmla="*/ 23 h 266"/>
                <a:gd name="T50" fmla="*/ 81 w 1124"/>
                <a:gd name="T51" fmla="*/ 10 h 266"/>
                <a:gd name="T52" fmla="*/ 107 w 1124"/>
                <a:gd name="T53" fmla="*/ 3 h 266"/>
                <a:gd name="T54" fmla="*/ 133 w 1124"/>
                <a:gd name="T55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24" h="266">
                  <a:moveTo>
                    <a:pt x="133" y="0"/>
                  </a:moveTo>
                  <a:lnTo>
                    <a:pt x="1124" y="0"/>
                  </a:lnTo>
                  <a:lnTo>
                    <a:pt x="1102" y="24"/>
                  </a:lnTo>
                  <a:lnTo>
                    <a:pt x="1084" y="50"/>
                  </a:lnTo>
                  <a:lnTo>
                    <a:pt x="1070" y="79"/>
                  </a:lnTo>
                  <a:lnTo>
                    <a:pt x="1060" y="109"/>
                  </a:lnTo>
                  <a:lnTo>
                    <a:pt x="1055" y="142"/>
                  </a:lnTo>
                  <a:lnTo>
                    <a:pt x="1056" y="176"/>
                  </a:lnTo>
                  <a:lnTo>
                    <a:pt x="1061" y="208"/>
                  </a:lnTo>
                  <a:lnTo>
                    <a:pt x="1070" y="238"/>
                  </a:lnTo>
                  <a:lnTo>
                    <a:pt x="1084" y="266"/>
                  </a:lnTo>
                  <a:lnTo>
                    <a:pt x="133" y="266"/>
                  </a:lnTo>
                  <a:lnTo>
                    <a:pt x="107" y="263"/>
                  </a:lnTo>
                  <a:lnTo>
                    <a:pt x="81" y="255"/>
                  </a:lnTo>
                  <a:lnTo>
                    <a:pt x="58" y="242"/>
                  </a:lnTo>
                  <a:lnTo>
                    <a:pt x="39" y="227"/>
                  </a:lnTo>
                  <a:lnTo>
                    <a:pt x="23" y="206"/>
                  </a:lnTo>
                  <a:lnTo>
                    <a:pt x="10" y="184"/>
                  </a:lnTo>
                  <a:lnTo>
                    <a:pt x="3" y="159"/>
                  </a:lnTo>
                  <a:lnTo>
                    <a:pt x="0" y="133"/>
                  </a:lnTo>
                  <a:lnTo>
                    <a:pt x="3" y="106"/>
                  </a:lnTo>
                  <a:lnTo>
                    <a:pt x="10" y="81"/>
                  </a:lnTo>
                  <a:lnTo>
                    <a:pt x="23" y="58"/>
                  </a:lnTo>
                  <a:lnTo>
                    <a:pt x="39" y="39"/>
                  </a:lnTo>
                  <a:lnTo>
                    <a:pt x="58" y="23"/>
                  </a:lnTo>
                  <a:lnTo>
                    <a:pt x="81" y="10"/>
                  </a:lnTo>
                  <a:lnTo>
                    <a:pt x="107" y="3"/>
                  </a:lnTo>
                  <a:lnTo>
                    <a:pt x="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182"/>
            <p:cNvSpPr>
              <a:spLocks/>
            </p:cNvSpPr>
            <p:nvPr/>
          </p:nvSpPr>
          <p:spPr bwMode="auto">
            <a:xfrm>
              <a:off x="8180388" y="3105150"/>
              <a:ext cx="536575" cy="36512"/>
            </a:xfrm>
            <a:custGeom>
              <a:avLst/>
              <a:gdLst>
                <a:gd name="T0" fmla="*/ 115 w 3379"/>
                <a:gd name="T1" fmla="*/ 0 h 230"/>
                <a:gd name="T2" fmla="*/ 3264 w 3379"/>
                <a:gd name="T3" fmla="*/ 0 h 230"/>
                <a:gd name="T4" fmla="*/ 3291 w 3379"/>
                <a:gd name="T5" fmla="*/ 3 h 230"/>
                <a:gd name="T6" fmla="*/ 3314 w 3379"/>
                <a:gd name="T7" fmla="*/ 12 h 230"/>
                <a:gd name="T8" fmla="*/ 3336 w 3379"/>
                <a:gd name="T9" fmla="*/ 25 h 230"/>
                <a:gd name="T10" fmla="*/ 3354 w 3379"/>
                <a:gd name="T11" fmla="*/ 43 h 230"/>
                <a:gd name="T12" fmla="*/ 3368 w 3379"/>
                <a:gd name="T13" fmla="*/ 64 h 230"/>
                <a:gd name="T14" fmla="*/ 3376 w 3379"/>
                <a:gd name="T15" fmla="*/ 89 h 230"/>
                <a:gd name="T16" fmla="*/ 3379 w 3379"/>
                <a:gd name="T17" fmla="*/ 115 h 230"/>
                <a:gd name="T18" fmla="*/ 3376 w 3379"/>
                <a:gd name="T19" fmla="*/ 142 h 230"/>
                <a:gd name="T20" fmla="*/ 3368 w 3379"/>
                <a:gd name="T21" fmla="*/ 165 h 230"/>
                <a:gd name="T22" fmla="*/ 3354 w 3379"/>
                <a:gd name="T23" fmla="*/ 187 h 230"/>
                <a:gd name="T24" fmla="*/ 3336 w 3379"/>
                <a:gd name="T25" fmla="*/ 204 h 230"/>
                <a:gd name="T26" fmla="*/ 3314 w 3379"/>
                <a:gd name="T27" fmla="*/ 219 h 230"/>
                <a:gd name="T28" fmla="*/ 3291 w 3379"/>
                <a:gd name="T29" fmla="*/ 227 h 230"/>
                <a:gd name="T30" fmla="*/ 3264 w 3379"/>
                <a:gd name="T31" fmla="*/ 230 h 230"/>
                <a:gd name="T32" fmla="*/ 115 w 3379"/>
                <a:gd name="T33" fmla="*/ 230 h 230"/>
                <a:gd name="T34" fmla="*/ 89 w 3379"/>
                <a:gd name="T35" fmla="*/ 227 h 230"/>
                <a:gd name="T36" fmla="*/ 65 w 3379"/>
                <a:gd name="T37" fmla="*/ 219 h 230"/>
                <a:gd name="T38" fmla="*/ 43 w 3379"/>
                <a:gd name="T39" fmla="*/ 204 h 230"/>
                <a:gd name="T40" fmla="*/ 26 w 3379"/>
                <a:gd name="T41" fmla="*/ 187 h 230"/>
                <a:gd name="T42" fmla="*/ 11 w 3379"/>
                <a:gd name="T43" fmla="*/ 165 h 230"/>
                <a:gd name="T44" fmla="*/ 3 w 3379"/>
                <a:gd name="T45" fmla="*/ 142 h 230"/>
                <a:gd name="T46" fmla="*/ 0 w 3379"/>
                <a:gd name="T47" fmla="*/ 115 h 230"/>
                <a:gd name="T48" fmla="*/ 3 w 3379"/>
                <a:gd name="T49" fmla="*/ 89 h 230"/>
                <a:gd name="T50" fmla="*/ 11 w 3379"/>
                <a:gd name="T51" fmla="*/ 64 h 230"/>
                <a:gd name="T52" fmla="*/ 26 w 3379"/>
                <a:gd name="T53" fmla="*/ 43 h 230"/>
                <a:gd name="T54" fmla="*/ 43 w 3379"/>
                <a:gd name="T55" fmla="*/ 25 h 230"/>
                <a:gd name="T56" fmla="*/ 65 w 3379"/>
                <a:gd name="T57" fmla="*/ 12 h 230"/>
                <a:gd name="T58" fmla="*/ 89 w 3379"/>
                <a:gd name="T59" fmla="*/ 3 h 230"/>
                <a:gd name="T60" fmla="*/ 115 w 3379"/>
                <a:gd name="T61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79" h="230">
                  <a:moveTo>
                    <a:pt x="115" y="0"/>
                  </a:moveTo>
                  <a:lnTo>
                    <a:pt x="3264" y="0"/>
                  </a:lnTo>
                  <a:lnTo>
                    <a:pt x="3291" y="3"/>
                  </a:lnTo>
                  <a:lnTo>
                    <a:pt x="3314" y="12"/>
                  </a:lnTo>
                  <a:lnTo>
                    <a:pt x="3336" y="25"/>
                  </a:lnTo>
                  <a:lnTo>
                    <a:pt x="3354" y="43"/>
                  </a:lnTo>
                  <a:lnTo>
                    <a:pt x="3368" y="64"/>
                  </a:lnTo>
                  <a:lnTo>
                    <a:pt x="3376" y="89"/>
                  </a:lnTo>
                  <a:lnTo>
                    <a:pt x="3379" y="115"/>
                  </a:lnTo>
                  <a:lnTo>
                    <a:pt x="3376" y="142"/>
                  </a:lnTo>
                  <a:lnTo>
                    <a:pt x="3368" y="165"/>
                  </a:lnTo>
                  <a:lnTo>
                    <a:pt x="3354" y="187"/>
                  </a:lnTo>
                  <a:lnTo>
                    <a:pt x="3336" y="204"/>
                  </a:lnTo>
                  <a:lnTo>
                    <a:pt x="3314" y="219"/>
                  </a:lnTo>
                  <a:lnTo>
                    <a:pt x="3291" y="227"/>
                  </a:lnTo>
                  <a:lnTo>
                    <a:pt x="3264" y="230"/>
                  </a:lnTo>
                  <a:lnTo>
                    <a:pt x="115" y="230"/>
                  </a:lnTo>
                  <a:lnTo>
                    <a:pt x="89" y="227"/>
                  </a:lnTo>
                  <a:lnTo>
                    <a:pt x="65" y="219"/>
                  </a:lnTo>
                  <a:lnTo>
                    <a:pt x="43" y="204"/>
                  </a:lnTo>
                  <a:lnTo>
                    <a:pt x="26" y="187"/>
                  </a:lnTo>
                  <a:lnTo>
                    <a:pt x="11" y="165"/>
                  </a:lnTo>
                  <a:lnTo>
                    <a:pt x="3" y="142"/>
                  </a:lnTo>
                  <a:lnTo>
                    <a:pt x="0" y="115"/>
                  </a:lnTo>
                  <a:lnTo>
                    <a:pt x="3" y="89"/>
                  </a:lnTo>
                  <a:lnTo>
                    <a:pt x="11" y="64"/>
                  </a:lnTo>
                  <a:lnTo>
                    <a:pt x="26" y="43"/>
                  </a:lnTo>
                  <a:lnTo>
                    <a:pt x="43" y="25"/>
                  </a:lnTo>
                  <a:lnTo>
                    <a:pt x="65" y="12"/>
                  </a:lnTo>
                  <a:lnTo>
                    <a:pt x="89" y="3"/>
                  </a:lnTo>
                  <a:lnTo>
                    <a:pt x="1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9" name="Group 830"/>
          <p:cNvGrpSpPr/>
          <p:nvPr/>
        </p:nvGrpSpPr>
        <p:grpSpPr>
          <a:xfrm>
            <a:off x="11008801" y="5544325"/>
            <a:ext cx="473074" cy="538163"/>
            <a:chOff x="8180388" y="3468688"/>
            <a:chExt cx="473074" cy="538163"/>
          </a:xfrm>
          <a:solidFill>
            <a:srgbClr val="000000"/>
          </a:solidFill>
        </p:grpSpPr>
        <p:sp>
          <p:nvSpPr>
            <p:cNvPr id="1020" name="Freeform 251"/>
            <p:cNvSpPr>
              <a:spLocks/>
            </p:cNvSpPr>
            <p:nvPr/>
          </p:nvSpPr>
          <p:spPr bwMode="auto">
            <a:xfrm>
              <a:off x="8410575" y="3687763"/>
              <a:ext cx="36512" cy="95250"/>
            </a:xfrm>
            <a:custGeom>
              <a:avLst/>
              <a:gdLst>
                <a:gd name="T0" fmla="*/ 0 w 231"/>
                <a:gd name="T1" fmla="*/ 0 h 609"/>
                <a:gd name="T2" fmla="*/ 130 w 231"/>
                <a:gd name="T3" fmla="*/ 0 h 609"/>
                <a:gd name="T4" fmla="*/ 153 w 231"/>
                <a:gd name="T5" fmla="*/ 3 h 609"/>
                <a:gd name="T6" fmla="*/ 175 w 231"/>
                <a:gd name="T7" fmla="*/ 11 h 609"/>
                <a:gd name="T8" fmla="*/ 193 w 231"/>
                <a:gd name="T9" fmla="*/ 22 h 609"/>
                <a:gd name="T10" fmla="*/ 209 w 231"/>
                <a:gd name="T11" fmla="*/ 39 h 609"/>
                <a:gd name="T12" fmla="*/ 221 w 231"/>
                <a:gd name="T13" fmla="*/ 57 h 609"/>
                <a:gd name="T14" fmla="*/ 228 w 231"/>
                <a:gd name="T15" fmla="*/ 78 h 609"/>
                <a:gd name="T16" fmla="*/ 231 w 231"/>
                <a:gd name="T17" fmla="*/ 101 h 609"/>
                <a:gd name="T18" fmla="*/ 231 w 231"/>
                <a:gd name="T19" fmla="*/ 553 h 609"/>
                <a:gd name="T20" fmla="*/ 179 w 231"/>
                <a:gd name="T21" fmla="*/ 562 h 609"/>
                <a:gd name="T22" fmla="*/ 127 w 231"/>
                <a:gd name="T23" fmla="*/ 574 h 609"/>
                <a:gd name="T24" fmla="*/ 78 w 231"/>
                <a:gd name="T25" fmla="*/ 591 h 609"/>
                <a:gd name="T26" fmla="*/ 29 w 231"/>
                <a:gd name="T27" fmla="*/ 609 h 609"/>
                <a:gd name="T28" fmla="*/ 29 w 231"/>
                <a:gd name="T29" fmla="*/ 322 h 609"/>
                <a:gd name="T30" fmla="*/ 41 w 231"/>
                <a:gd name="T31" fmla="*/ 301 h 609"/>
                <a:gd name="T32" fmla="*/ 53 w 231"/>
                <a:gd name="T33" fmla="*/ 279 h 609"/>
                <a:gd name="T34" fmla="*/ 66 w 231"/>
                <a:gd name="T35" fmla="*/ 242 h 609"/>
                <a:gd name="T36" fmla="*/ 73 w 231"/>
                <a:gd name="T37" fmla="*/ 204 h 609"/>
                <a:gd name="T38" fmla="*/ 74 w 231"/>
                <a:gd name="T39" fmla="*/ 166 h 609"/>
                <a:gd name="T40" fmla="*/ 70 w 231"/>
                <a:gd name="T41" fmla="*/ 129 h 609"/>
                <a:gd name="T42" fmla="*/ 60 w 231"/>
                <a:gd name="T43" fmla="*/ 94 h 609"/>
                <a:gd name="T44" fmla="*/ 46 w 231"/>
                <a:gd name="T45" fmla="*/ 60 h 609"/>
                <a:gd name="T46" fmla="*/ 25 w 231"/>
                <a:gd name="T47" fmla="*/ 28 h 609"/>
                <a:gd name="T48" fmla="*/ 0 w 231"/>
                <a:gd name="T49" fmla="*/ 0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1" h="609">
                  <a:moveTo>
                    <a:pt x="0" y="0"/>
                  </a:moveTo>
                  <a:lnTo>
                    <a:pt x="130" y="0"/>
                  </a:lnTo>
                  <a:lnTo>
                    <a:pt x="153" y="3"/>
                  </a:lnTo>
                  <a:lnTo>
                    <a:pt x="175" y="11"/>
                  </a:lnTo>
                  <a:lnTo>
                    <a:pt x="193" y="22"/>
                  </a:lnTo>
                  <a:lnTo>
                    <a:pt x="209" y="39"/>
                  </a:lnTo>
                  <a:lnTo>
                    <a:pt x="221" y="57"/>
                  </a:lnTo>
                  <a:lnTo>
                    <a:pt x="228" y="78"/>
                  </a:lnTo>
                  <a:lnTo>
                    <a:pt x="231" y="101"/>
                  </a:lnTo>
                  <a:lnTo>
                    <a:pt x="231" y="553"/>
                  </a:lnTo>
                  <a:lnTo>
                    <a:pt x="179" y="562"/>
                  </a:lnTo>
                  <a:lnTo>
                    <a:pt x="127" y="574"/>
                  </a:lnTo>
                  <a:lnTo>
                    <a:pt x="78" y="591"/>
                  </a:lnTo>
                  <a:lnTo>
                    <a:pt x="29" y="609"/>
                  </a:lnTo>
                  <a:lnTo>
                    <a:pt x="29" y="322"/>
                  </a:lnTo>
                  <a:lnTo>
                    <a:pt x="41" y="301"/>
                  </a:lnTo>
                  <a:lnTo>
                    <a:pt x="53" y="279"/>
                  </a:lnTo>
                  <a:lnTo>
                    <a:pt x="66" y="242"/>
                  </a:lnTo>
                  <a:lnTo>
                    <a:pt x="73" y="204"/>
                  </a:lnTo>
                  <a:lnTo>
                    <a:pt x="74" y="166"/>
                  </a:lnTo>
                  <a:lnTo>
                    <a:pt x="70" y="129"/>
                  </a:lnTo>
                  <a:lnTo>
                    <a:pt x="60" y="94"/>
                  </a:lnTo>
                  <a:lnTo>
                    <a:pt x="46" y="60"/>
                  </a:lnTo>
                  <a:lnTo>
                    <a:pt x="25" y="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252"/>
            <p:cNvSpPr>
              <a:spLocks/>
            </p:cNvSpPr>
            <p:nvPr/>
          </p:nvSpPr>
          <p:spPr bwMode="auto">
            <a:xfrm>
              <a:off x="8553450" y="3810001"/>
              <a:ext cx="96837" cy="196850"/>
            </a:xfrm>
            <a:custGeom>
              <a:avLst/>
              <a:gdLst>
                <a:gd name="T0" fmla="*/ 0 w 611"/>
                <a:gd name="T1" fmla="*/ 0 h 1245"/>
                <a:gd name="T2" fmla="*/ 161 w 611"/>
                <a:gd name="T3" fmla="*/ 20 h 1245"/>
                <a:gd name="T4" fmla="*/ 160 w 611"/>
                <a:gd name="T5" fmla="*/ 53 h 1245"/>
                <a:gd name="T6" fmla="*/ 473 w 611"/>
                <a:gd name="T7" fmla="*/ 76 h 1245"/>
                <a:gd name="T8" fmla="*/ 498 w 611"/>
                <a:gd name="T9" fmla="*/ 80 h 1245"/>
                <a:gd name="T10" fmla="*/ 520 w 611"/>
                <a:gd name="T11" fmla="*/ 88 h 1245"/>
                <a:gd name="T12" fmla="*/ 542 w 611"/>
                <a:gd name="T13" fmla="*/ 99 h 1245"/>
                <a:gd name="T14" fmla="*/ 561 w 611"/>
                <a:gd name="T15" fmla="*/ 114 h 1245"/>
                <a:gd name="T16" fmla="*/ 578 w 611"/>
                <a:gd name="T17" fmla="*/ 132 h 1245"/>
                <a:gd name="T18" fmla="*/ 592 w 611"/>
                <a:gd name="T19" fmla="*/ 153 h 1245"/>
                <a:gd name="T20" fmla="*/ 602 w 611"/>
                <a:gd name="T21" fmla="*/ 175 h 1245"/>
                <a:gd name="T22" fmla="*/ 608 w 611"/>
                <a:gd name="T23" fmla="*/ 198 h 1245"/>
                <a:gd name="T24" fmla="*/ 611 w 611"/>
                <a:gd name="T25" fmla="*/ 223 h 1245"/>
                <a:gd name="T26" fmla="*/ 609 w 611"/>
                <a:gd name="T27" fmla="*/ 247 h 1245"/>
                <a:gd name="T28" fmla="*/ 477 w 611"/>
                <a:gd name="T29" fmla="*/ 1119 h 1245"/>
                <a:gd name="T30" fmla="*/ 471 w 611"/>
                <a:gd name="T31" fmla="*/ 1145 h 1245"/>
                <a:gd name="T32" fmla="*/ 460 w 611"/>
                <a:gd name="T33" fmla="*/ 1168 h 1245"/>
                <a:gd name="T34" fmla="*/ 446 w 611"/>
                <a:gd name="T35" fmla="*/ 1190 h 1245"/>
                <a:gd name="T36" fmla="*/ 428 w 611"/>
                <a:gd name="T37" fmla="*/ 1209 h 1245"/>
                <a:gd name="T38" fmla="*/ 408 w 611"/>
                <a:gd name="T39" fmla="*/ 1223 h 1245"/>
                <a:gd name="T40" fmla="*/ 385 w 611"/>
                <a:gd name="T41" fmla="*/ 1234 h 1245"/>
                <a:gd name="T42" fmla="*/ 360 w 611"/>
                <a:gd name="T43" fmla="*/ 1242 h 1245"/>
                <a:gd name="T44" fmla="*/ 335 w 611"/>
                <a:gd name="T45" fmla="*/ 1245 h 1245"/>
                <a:gd name="T46" fmla="*/ 308 w 611"/>
                <a:gd name="T47" fmla="*/ 1243 h 1245"/>
                <a:gd name="T48" fmla="*/ 281 w 611"/>
                <a:gd name="T49" fmla="*/ 1236 h 1245"/>
                <a:gd name="T50" fmla="*/ 257 w 611"/>
                <a:gd name="T51" fmla="*/ 1226 h 1245"/>
                <a:gd name="T52" fmla="*/ 237 w 611"/>
                <a:gd name="T53" fmla="*/ 1212 h 1245"/>
                <a:gd name="T54" fmla="*/ 218 w 611"/>
                <a:gd name="T55" fmla="*/ 1194 h 1245"/>
                <a:gd name="T56" fmla="*/ 203 w 611"/>
                <a:gd name="T57" fmla="*/ 1174 h 1245"/>
                <a:gd name="T58" fmla="*/ 191 w 611"/>
                <a:gd name="T59" fmla="*/ 1151 h 1245"/>
                <a:gd name="T60" fmla="*/ 184 w 611"/>
                <a:gd name="T61" fmla="*/ 1126 h 1245"/>
                <a:gd name="T62" fmla="*/ 181 w 611"/>
                <a:gd name="T63" fmla="*/ 1100 h 1245"/>
                <a:gd name="T64" fmla="*/ 183 w 611"/>
                <a:gd name="T65" fmla="*/ 1074 h 1245"/>
                <a:gd name="T66" fmla="*/ 290 w 611"/>
                <a:gd name="T67" fmla="*/ 361 h 1245"/>
                <a:gd name="T68" fmla="*/ 212 w 611"/>
                <a:gd name="T69" fmla="*/ 355 h 1245"/>
                <a:gd name="T70" fmla="*/ 197 w 611"/>
                <a:gd name="T71" fmla="*/ 307 h 1245"/>
                <a:gd name="T72" fmla="*/ 180 w 611"/>
                <a:gd name="T73" fmla="*/ 262 h 1245"/>
                <a:gd name="T74" fmla="*/ 159 w 611"/>
                <a:gd name="T75" fmla="*/ 217 h 1245"/>
                <a:gd name="T76" fmla="*/ 127 w 611"/>
                <a:gd name="T77" fmla="*/ 158 h 1245"/>
                <a:gd name="T78" fmla="*/ 89 w 611"/>
                <a:gd name="T79" fmla="*/ 101 h 1245"/>
                <a:gd name="T80" fmla="*/ 47 w 611"/>
                <a:gd name="T81" fmla="*/ 49 h 1245"/>
                <a:gd name="T82" fmla="*/ 0 w 611"/>
                <a:gd name="T83" fmla="*/ 0 h 1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11" h="1245">
                  <a:moveTo>
                    <a:pt x="0" y="0"/>
                  </a:moveTo>
                  <a:lnTo>
                    <a:pt x="161" y="20"/>
                  </a:lnTo>
                  <a:lnTo>
                    <a:pt x="160" y="53"/>
                  </a:lnTo>
                  <a:lnTo>
                    <a:pt x="473" y="76"/>
                  </a:lnTo>
                  <a:lnTo>
                    <a:pt x="498" y="80"/>
                  </a:lnTo>
                  <a:lnTo>
                    <a:pt x="520" y="88"/>
                  </a:lnTo>
                  <a:lnTo>
                    <a:pt x="542" y="99"/>
                  </a:lnTo>
                  <a:lnTo>
                    <a:pt x="561" y="114"/>
                  </a:lnTo>
                  <a:lnTo>
                    <a:pt x="578" y="132"/>
                  </a:lnTo>
                  <a:lnTo>
                    <a:pt x="592" y="153"/>
                  </a:lnTo>
                  <a:lnTo>
                    <a:pt x="602" y="175"/>
                  </a:lnTo>
                  <a:lnTo>
                    <a:pt x="608" y="198"/>
                  </a:lnTo>
                  <a:lnTo>
                    <a:pt x="611" y="223"/>
                  </a:lnTo>
                  <a:lnTo>
                    <a:pt x="609" y="247"/>
                  </a:lnTo>
                  <a:lnTo>
                    <a:pt x="477" y="1119"/>
                  </a:lnTo>
                  <a:lnTo>
                    <a:pt x="471" y="1145"/>
                  </a:lnTo>
                  <a:lnTo>
                    <a:pt x="460" y="1168"/>
                  </a:lnTo>
                  <a:lnTo>
                    <a:pt x="446" y="1190"/>
                  </a:lnTo>
                  <a:lnTo>
                    <a:pt x="428" y="1209"/>
                  </a:lnTo>
                  <a:lnTo>
                    <a:pt x="408" y="1223"/>
                  </a:lnTo>
                  <a:lnTo>
                    <a:pt x="385" y="1234"/>
                  </a:lnTo>
                  <a:lnTo>
                    <a:pt x="360" y="1242"/>
                  </a:lnTo>
                  <a:lnTo>
                    <a:pt x="335" y="1245"/>
                  </a:lnTo>
                  <a:lnTo>
                    <a:pt x="308" y="1243"/>
                  </a:lnTo>
                  <a:lnTo>
                    <a:pt x="281" y="1236"/>
                  </a:lnTo>
                  <a:lnTo>
                    <a:pt x="257" y="1226"/>
                  </a:lnTo>
                  <a:lnTo>
                    <a:pt x="237" y="1212"/>
                  </a:lnTo>
                  <a:lnTo>
                    <a:pt x="218" y="1194"/>
                  </a:lnTo>
                  <a:lnTo>
                    <a:pt x="203" y="1174"/>
                  </a:lnTo>
                  <a:lnTo>
                    <a:pt x="191" y="1151"/>
                  </a:lnTo>
                  <a:lnTo>
                    <a:pt x="184" y="1126"/>
                  </a:lnTo>
                  <a:lnTo>
                    <a:pt x="181" y="1100"/>
                  </a:lnTo>
                  <a:lnTo>
                    <a:pt x="183" y="1074"/>
                  </a:lnTo>
                  <a:lnTo>
                    <a:pt x="290" y="361"/>
                  </a:lnTo>
                  <a:lnTo>
                    <a:pt x="212" y="355"/>
                  </a:lnTo>
                  <a:lnTo>
                    <a:pt x="197" y="307"/>
                  </a:lnTo>
                  <a:lnTo>
                    <a:pt x="180" y="262"/>
                  </a:lnTo>
                  <a:lnTo>
                    <a:pt x="159" y="217"/>
                  </a:lnTo>
                  <a:lnTo>
                    <a:pt x="127" y="158"/>
                  </a:lnTo>
                  <a:lnTo>
                    <a:pt x="89" y="101"/>
                  </a:lnTo>
                  <a:lnTo>
                    <a:pt x="47" y="4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253"/>
            <p:cNvSpPr>
              <a:spLocks/>
            </p:cNvSpPr>
            <p:nvPr/>
          </p:nvSpPr>
          <p:spPr bwMode="auto">
            <a:xfrm>
              <a:off x="8485188" y="3556001"/>
              <a:ext cx="87312" cy="87313"/>
            </a:xfrm>
            <a:custGeom>
              <a:avLst/>
              <a:gdLst>
                <a:gd name="T0" fmla="*/ 273 w 547"/>
                <a:gd name="T1" fmla="*/ 0 h 547"/>
                <a:gd name="T2" fmla="*/ 314 w 547"/>
                <a:gd name="T3" fmla="*/ 3 h 547"/>
                <a:gd name="T4" fmla="*/ 352 w 547"/>
                <a:gd name="T5" fmla="*/ 12 h 547"/>
                <a:gd name="T6" fmla="*/ 388 w 547"/>
                <a:gd name="T7" fmla="*/ 26 h 547"/>
                <a:gd name="T8" fmla="*/ 422 w 547"/>
                <a:gd name="T9" fmla="*/ 45 h 547"/>
                <a:gd name="T10" fmla="*/ 453 w 547"/>
                <a:gd name="T11" fmla="*/ 67 h 547"/>
                <a:gd name="T12" fmla="*/ 480 w 547"/>
                <a:gd name="T13" fmla="*/ 94 h 547"/>
                <a:gd name="T14" fmla="*/ 503 w 547"/>
                <a:gd name="T15" fmla="*/ 125 h 547"/>
                <a:gd name="T16" fmla="*/ 521 w 547"/>
                <a:gd name="T17" fmla="*/ 159 h 547"/>
                <a:gd name="T18" fmla="*/ 536 w 547"/>
                <a:gd name="T19" fmla="*/ 195 h 547"/>
                <a:gd name="T20" fmla="*/ 544 w 547"/>
                <a:gd name="T21" fmla="*/ 233 h 547"/>
                <a:gd name="T22" fmla="*/ 547 w 547"/>
                <a:gd name="T23" fmla="*/ 274 h 547"/>
                <a:gd name="T24" fmla="*/ 544 w 547"/>
                <a:gd name="T25" fmla="*/ 314 h 547"/>
                <a:gd name="T26" fmla="*/ 536 w 547"/>
                <a:gd name="T27" fmla="*/ 353 h 547"/>
                <a:gd name="T28" fmla="*/ 521 w 547"/>
                <a:gd name="T29" fmla="*/ 389 h 547"/>
                <a:gd name="T30" fmla="*/ 503 w 547"/>
                <a:gd name="T31" fmla="*/ 423 h 547"/>
                <a:gd name="T32" fmla="*/ 480 w 547"/>
                <a:gd name="T33" fmla="*/ 454 h 547"/>
                <a:gd name="T34" fmla="*/ 453 w 547"/>
                <a:gd name="T35" fmla="*/ 480 h 547"/>
                <a:gd name="T36" fmla="*/ 422 w 547"/>
                <a:gd name="T37" fmla="*/ 503 h 547"/>
                <a:gd name="T38" fmla="*/ 388 w 547"/>
                <a:gd name="T39" fmla="*/ 522 h 547"/>
                <a:gd name="T40" fmla="*/ 352 w 547"/>
                <a:gd name="T41" fmla="*/ 536 h 547"/>
                <a:gd name="T42" fmla="*/ 314 w 547"/>
                <a:gd name="T43" fmla="*/ 544 h 547"/>
                <a:gd name="T44" fmla="*/ 273 w 547"/>
                <a:gd name="T45" fmla="*/ 547 h 547"/>
                <a:gd name="T46" fmla="*/ 233 w 547"/>
                <a:gd name="T47" fmla="*/ 544 h 547"/>
                <a:gd name="T48" fmla="*/ 194 w 547"/>
                <a:gd name="T49" fmla="*/ 536 h 547"/>
                <a:gd name="T50" fmla="*/ 158 w 547"/>
                <a:gd name="T51" fmla="*/ 522 h 547"/>
                <a:gd name="T52" fmla="*/ 124 w 547"/>
                <a:gd name="T53" fmla="*/ 503 h 547"/>
                <a:gd name="T54" fmla="*/ 93 w 547"/>
                <a:gd name="T55" fmla="*/ 480 h 547"/>
                <a:gd name="T56" fmla="*/ 67 w 547"/>
                <a:gd name="T57" fmla="*/ 454 h 547"/>
                <a:gd name="T58" fmla="*/ 44 w 547"/>
                <a:gd name="T59" fmla="*/ 423 h 547"/>
                <a:gd name="T60" fmla="*/ 25 w 547"/>
                <a:gd name="T61" fmla="*/ 389 h 547"/>
                <a:gd name="T62" fmla="*/ 11 w 547"/>
                <a:gd name="T63" fmla="*/ 353 h 547"/>
                <a:gd name="T64" fmla="*/ 3 w 547"/>
                <a:gd name="T65" fmla="*/ 314 h 547"/>
                <a:gd name="T66" fmla="*/ 0 w 547"/>
                <a:gd name="T67" fmla="*/ 274 h 547"/>
                <a:gd name="T68" fmla="*/ 3 w 547"/>
                <a:gd name="T69" fmla="*/ 233 h 547"/>
                <a:gd name="T70" fmla="*/ 11 w 547"/>
                <a:gd name="T71" fmla="*/ 195 h 547"/>
                <a:gd name="T72" fmla="*/ 25 w 547"/>
                <a:gd name="T73" fmla="*/ 159 h 547"/>
                <a:gd name="T74" fmla="*/ 44 w 547"/>
                <a:gd name="T75" fmla="*/ 125 h 547"/>
                <a:gd name="T76" fmla="*/ 67 w 547"/>
                <a:gd name="T77" fmla="*/ 94 h 547"/>
                <a:gd name="T78" fmla="*/ 93 w 547"/>
                <a:gd name="T79" fmla="*/ 67 h 547"/>
                <a:gd name="T80" fmla="*/ 124 w 547"/>
                <a:gd name="T81" fmla="*/ 45 h 547"/>
                <a:gd name="T82" fmla="*/ 158 w 547"/>
                <a:gd name="T83" fmla="*/ 26 h 547"/>
                <a:gd name="T84" fmla="*/ 194 w 547"/>
                <a:gd name="T85" fmla="*/ 12 h 547"/>
                <a:gd name="T86" fmla="*/ 233 w 547"/>
                <a:gd name="T87" fmla="*/ 3 h 547"/>
                <a:gd name="T88" fmla="*/ 273 w 547"/>
                <a:gd name="T89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7" h="547">
                  <a:moveTo>
                    <a:pt x="273" y="0"/>
                  </a:moveTo>
                  <a:lnTo>
                    <a:pt x="314" y="3"/>
                  </a:lnTo>
                  <a:lnTo>
                    <a:pt x="352" y="12"/>
                  </a:lnTo>
                  <a:lnTo>
                    <a:pt x="388" y="26"/>
                  </a:lnTo>
                  <a:lnTo>
                    <a:pt x="422" y="45"/>
                  </a:lnTo>
                  <a:lnTo>
                    <a:pt x="453" y="67"/>
                  </a:lnTo>
                  <a:lnTo>
                    <a:pt x="480" y="94"/>
                  </a:lnTo>
                  <a:lnTo>
                    <a:pt x="503" y="125"/>
                  </a:lnTo>
                  <a:lnTo>
                    <a:pt x="521" y="159"/>
                  </a:lnTo>
                  <a:lnTo>
                    <a:pt x="536" y="195"/>
                  </a:lnTo>
                  <a:lnTo>
                    <a:pt x="544" y="233"/>
                  </a:lnTo>
                  <a:lnTo>
                    <a:pt x="547" y="274"/>
                  </a:lnTo>
                  <a:lnTo>
                    <a:pt x="544" y="314"/>
                  </a:lnTo>
                  <a:lnTo>
                    <a:pt x="536" y="353"/>
                  </a:lnTo>
                  <a:lnTo>
                    <a:pt x="521" y="389"/>
                  </a:lnTo>
                  <a:lnTo>
                    <a:pt x="503" y="423"/>
                  </a:lnTo>
                  <a:lnTo>
                    <a:pt x="480" y="454"/>
                  </a:lnTo>
                  <a:lnTo>
                    <a:pt x="453" y="480"/>
                  </a:lnTo>
                  <a:lnTo>
                    <a:pt x="422" y="503"/>
                  </a:lnTo>
                  <a:lnTo>
                    <a:pt x="388" y="522"/>
                  </a:lnTo>
                  <a:lnTo>
                    <a:pt x="352" y="536"/>
                  </a:lnTo>
                  <a:lnTo>
                    <a:pt x="314" y="544"/>
                  </a:lnTo>
                  <a:lnTo>
                    <a:pt x="273" y="547"/>
                  </a:lnTo>
                  <a:lnTo>
                    <a:pt x="233" y="544"/>
                  </a:lnTo>
                  <a:lnTo>
                    <a:pt x="194" y="536"/>
                  </a:lnTo>
                  <a:lnTo>
                    <a:pt x="158" y="522"/>
                  </a:lnTo>
                  <a:lnTo>
                    <a:pt x="124" y="503"/>
                  </a:lnTo>
                  <a:lnTo>
                    <a:pt x="93" y="480"/>
                  </a:lnTo>
                  <a:lnTo>
                    <a:pt x="67" y="454"/>
                  </a:lnTo>
                  <a:lnTo>
                    <a:pt x="44" y="423"/>
                  </a:lnTo>
                  <a:lnTo>
                    <a:pt x="25" y="389"/>
                  </a:lnTo>
                  <a:lnTo>
                    <a:pt x="11" y="353"/>
                  </a:lnTo>
                  <a:lnTo>
                    <a:pt x="3" y="314"/>
                  </a:lnTo>
                  <a:lnTo>
                    <a:pt x="0" y="274"/>
                  </a:lnTo>
                  <a:lnTo>
                    <a:pt x="3" y="233"/>
                  </a:lnTo>
                  <a:lnTo>
                    <a:pt x="11" y="195"/>
                  </a:lnTo>
                  <a:lnTo>
                    <a:pt x="25" y="159"/>
                  </a:lnTo>
                  <a:lnTo>
                    <a:pt x="44" y="125"/>
                  </a:lnTo>
                  <a:lnTo>
                    <a:pt x="67" y="94"/>
                  </a:lnTo>
                  <a:lnTo>
                    <a:pt x="93" y="67"/>
                  </a:lnTo>
                  <a:lnTo>
                    <a:pt x="124" y="45"/>
                  </a:lnTo>
                  <a:lnTo>
                    <a:pt x="158" y="26"/>
                  </a:lnTo>
                  <a:lnTo>
                    <a:pt x="194" y="12"/>
                  </a:lnTo>
                  <a:lnTo>
                    <a:pt x="233" y="3"/>
                  </a:lnTo>
                  <a:lnTo>
                    <a:pt x="2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254"/>
            <p:cNvSpPr>
              <a:spLocks/>
            </p:cNvSpPr>
            <p:nvPr/>
          </p:nvSpPr>
          <p:spPr bwMode="auto">
            <a:xfrm>
              <a:off x="8467725" y="3663951"/>
              <a:ext cx="185737" cy="134938"/>
            </a:xfrm>
            <a:custGeom>
              <a:avLst/>
              <a:gdLst>
                <a:gd name="T0" fmla="*/ 195 w 1173"/>
                <a:gd name="T1" fmla="*/ 0 h 849"/>
                <a:gd name="T2" fmla="*/ 228 w 1173"/>
                <a:gd name="T3" fmla="*/ 0 h 849"/>
                <a:gd name="T4" fmla="*/ 279 w 1173"/>
                <a:gd name="T5" fmla="*/ 0 h 849"/>
                <a:gd name="T6" fmla="*/ 340 w 1173"/>
                <a:gd name="T7" fmla="*/ 0 h 849"/>
                <a:gd name="T8" fmla="*/ 403 w 1173"/>
                <a:gd name="T9" fmla="*/ 1 h 849"/>
                <a:gd name="T10" fmla="*/ 459 w 1173"/>
                <a:gd name="T11" fmla="*/ 1 h 849"/>
                <a:gd name="T12" fmla="*/ 500 w 1173"/>
                <a:gd name="T13" fmla="*/ 1 h 849"/>
                <a:gd name="T14" fmla="*/ 519 w 1173"/>
                <a:gd name="T15" fmla="*/ 2 h 849"/>
                <a:gd name="T16" fmla="*/ 583 w 1173"/>
                <a:gd name="T17" fmla="*/ 14 h 849"/>
                <a:gd name="T18" fmla="*/ 637 w 1173"/>
                <a:gd name="T19" fmla="*/ 46 h 849"/>
                <a:gd name="T20" fmla="*/ 678 w 1173"/>
                <a:gd name="T21" fmla="*/ 94 h 849"/>
                <a:gd name="T22" fmla="*/ 699 w 1173"/>
                <a:gd name="T23" fmla="*/ 155 h 849"/>
                <a:gd name="T24" fmla="*/ 701 w 1173"/>
                <a:gd name="T25" fmla="*/ 432 h 849"/>
                <a:gd name="T26" fmla="*/ 461 w 1173"/>
                <a:gd name="T27" fmla="*/ 189 h 849"/>
                <a:gd name="T28" fmla="*/ 1064 w 1173"/>
                <a:gd name="T29" fmla="*/ 603 h 849"/>
                <a:gd name="T30" fmla="*/ 1111 w 1173"/>
                <a:gd name="T31" fmla="*/ 620 h 849"/>
                <a:gd name="T32" fmla="*/ 1147 w 1173"/>
                <a:gd name="T33" fmla="*/ 650 h 849"/>
                <a:gd name="T34" fmla="*/ 1169 w 1173"/>
                <a:gd name="T35" fmla="*/ 693 h 849"/>
                <a:gd name="T36" fmla="*/ 1172 w 1173"/>
                <a:gd name="T37" fmla="*/ 742 h 849"/>
                <a:gd name="T38" fmla="*/ 1156 w 1173"/>
                <a:gd name="T39" fmla="*/ 788 h 849"/>
                <a:gd name="T40" fmla="*/ 1124 w 1173"/>
                <a:gd name="T41" fmla="*/ 825 h 849"/>
                <a:gd name="T42" fmla="*/ 1082 w 1173"/>
                <a:gd name="T43" fmla="*/ 845 h 849"/>
                <a:gd name="T44" fmla="*/ 1033 w 1173"/>
                <a:gd name="T45" fmla="*/ 849 h 849"/>
                <a:gd name="T46" fmla="*/ 518 w 1173"/>
                <a:gd name="T47" fmla="*/ 780 h 849"/>
                <a:gd name="T48" fmla="*/ 475 w 1173"/>
                <a:gd name="T49" fmla="*/ 757 h 849"/>
                <a:gd name="T50" fmla="*/ 447 w 1173"/>
                <a:gd name="T51" fmla="*/ 718 h 849"/>
                <a:gd name="T52" fmla="*/ 334 w 1173"/>
                <a:gd name="T53" fmla="*/ 767 h 849"/>
                <a:gd name="T54" fmla="*/ 207 w 1173"/>
                <a:gd name="T55" fmla="*/ 717 h 849"/>
                <a:gd name="T56" fmla="*/ 71 w 1173"/>
                <a:gd name="T57" fmla="*/ 691 h 849"/>
                <a:gd name="T58" fmla="*/ 3 w 1173"/>
                <a:gd name="T59" fmla="*/ 184 h 849"/>
                <a:gd name="T60" fmla="*/ 14 w 1173"/>
                <a:gd name="T61" fmla="*/ 119 h 849"/>
                <a:gd name="T62" fmla="*/ 47 w 1173"/>
                <a:gd name="T63" fmla="*/ 65 h 849"/>
                <a:gd name="T64" fmla="*/ 95 w 1173"/>
                <a:gd name="T65" fmla="*/ 25 h 849"/>
                <a:gd name="T66" fmla="*/ 156 w 1173"/>
                <a:gd name="T67" fmla="*/ 2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3" h="849">
                  <a:moveTo>
                    <a:pt x="189" y="0"/>
                  </a:moveTo>
                  <a:lnTo>
                    <a:pt x="195" y="0"/>
                  </a:lnTo>
                  <a:lnTo>
                    <a:pt x="208" y="0"/>
                  </a:lnTo>
                  <a:lnTo>
                    <a:pt x="228" y="0"/>
                  </a:lnTo>
                  <a:lnTo>
                    <a:pt x="252" y="0"/>
                  </a:lnTo>
                  <a:lnTo>
                    <a:pt x="279" y="0"/>
                  </a:lnTo>
                  <a:lnTo>
                    <a:pt x="308" y="0"/>
                  </a:lnTo>
                  <a:lnTo>
                    <a:pt x="340" y="0"/>
                  </a:lnTo>
                  <a:lnTo>
                    <a:pt x="372" y="1"/>
                  </a:lnTo>
                  <a:lnTo>
                    <a:pt x="403" y="1"/>
                  </a:lnTo>
                  <a:lnTo>
                    <a:pt x="432" y="1"/>
                  </a:lnTo>
                  <a:lnTo>
                    <a:pt x="459" y="1"/>
                  </a:lnTo>
                  <a:lnTo>
                    <a:pt x="483" y="1"/>
                  </a:lnTo>
                  <a:lnTo>
                    <a:pt x="500" y="1"/>
                  </a:lnTo>
                  <a:lnTo>
                    <a:pt x="513" y="1"/>
                  </a:lnTo>
                  <a:lnTo>
                    <a:pt x="519" y="2"/>
                  </a:lnTo>
                  <a:lnTo>
                    <a:pt x="552" y="5"/>
                  </a:lnTo>
                  <a:lnTo>
                    <a:pt x="583" y="14"/>
                  </a:lnTo>
                  <a:lnTo>
                    <a:pt x="612" y="28"/>
                  </a:lnTo>
                  <a:lnTo>
                    <a:pt x="637" y="46"/>
                  </a:lnTo>
                  <a:lnTo>
                    <a:pt x="659" y="68"/>
                  </a:lnTo>
                  <a:lnTo>
                    <a:pt x="678" y="94"/>
                  </a:lnTo>
                  <a:lnTo>
                    <a:pt x="691" y="123"/>
                  </a:lnTo>
                  <a:lnTo>
                    <a:pt x="699" y="155"/>
                  </a:lnTo>
                  <a:lnTo>
                    <a:pt x="702" y="188"/>
                  </a:lnTo>
                  <a:lnTo>
                    <a:pt x="701" y="432"/>
                  </a:lnTo>
                  <a:lnTo>
                    <a:pt x="669" y="428"/>
                  </a:lnTo>
                  <a:lnTo>
                    <a:pt x="461" y="189"/>
                  </a:lnTo>
                  <a:lnTo>
                    <a:pt x="639" y="548"/>
                  </a:lnTo>
                  <a:lnTo>
                    <a:pt x="1064" y="603"/>
                  </a:lnTo>
                  <a:lnTo>
                    <a:pt x="1089" y="609"/>
                  </a:lnTo>
                  <a:lnTo>
                    <a:pt x="1111" y="620"/>
                  </a:lnTo>
                  <a:lnTo>
                    <a:pt x="1130" y="633"/>
                  </a:lnTo>
                  <a:lnTo>
                    <a:pt x="1147" y="650"/>
                  </a:lnTo>
                  <a:lnTo>
                    <a:pt x="1159" y="670"/>
                  </a:lnTo>
                  <a:lnTo>
                    <a:pt x="1169" y="693"/>
                  </a:lnTo>
                  <a:lnTo>
                    <a:pt x="1173" y="716"/>
                  </a:lnTo>
                  <a:lnTo>
                    <a:pt x="1172" y="742"/>
                  </a:lnTo>
                  <a:lnTo>
                    <a:pt x="1167" y="767"/>
                  </a:lnTo>
                  <a:lnTo>
                    <a:pt x="1156" y="788"/>
                  </a:lnTo>
                  <a:lnTo>
                    <a:pt x="1142" y="808"/>
                  </a:lnTo>
                  <a:lnTo>
                    <a:pt x="1124" y="825"/>
                  </a:lnTo>
                  <a:lnTo>
                    <a:pt x="1105" y="837"/>
                  </a:lnTo>
                  <a:lnTo>
                    <a:pt x="1082" y="845"/>
                  </a:lnTo>
                  <a:lnTo>
                    <a:pt x="1058" y="849"/>
                  </a:lnTo>
                  <a:lnTo>
                    <a:pt x="1033" y="849"/>
                  </a:lnTo>
                  <a:lnTo>
                    <a:pt x="542" y="786"/>
                  </a:lnTo>
                  <a:lnTo>
                    <a:pt x="518" y="780"/>
                  </a:lnTo>
                  <a:lnTo>
                    <a:pt x="495" y="771"/>
                  </a:lnTo>
                  <a:lnTo>
                    <a:pt x="475" y="757"/>
                  </a:lnTo>
                  <a:lnTo>
                    <a:pt x="459" y="739"/>
                  </a:lnTo>
                  <a:lnTo>
                    <a:pt x="447" y="718"/>
                  </a:lnTo>
                  <a:lnTo>
                    <a:pt x="238" y="298"/>
                  </a:lnTo>
                  <a:lnTo>
                    <a:pt x="334" y="767"/>
                  </a:lnTo>
                  <a:lnTo>
                    <a:pt x="271" y="739"/>
                  </a:lnTo>
                  <a:lnTo>
                    <a:pt x="207" y="717"/>
                  </a:lnTo>
                  <a:lnTo>
                    <a:pt x="140" y="701"/>
                  </a:lnTo>
                  <a:lnTo>
                    <a:pt x="71" y="691"/>
                  </a:lnTo>
                  <a:lnTo>
                    <a:pt x="0" y="686"/>
                  </a:lnTo>
                  <a:lnTo>
                    <a:pt x="3" y="184"/>
                  </a:lnTo>
                  <a:lnTo>
                    <a:pt x="6" y="151"/>
                  </a:lnTo>
                  <a:lnTo>
                    <a:pt x="14" y="119"/>
                  </a:lnTo>
                  <a:lnTo>
                    <a:pt x="29" y="90"/>
                  </a:lnTo>
                  <a:lnTo>
                    <a:pt x="47" y="65"/>
                  </a:lnTo>
                  <a:lnTo>
                    <a:pt x="69" y="43"/>
                  </a:lnTo>
                  <a:lnTo>
                    <a:pt x="95" y="25"/>
                  </a:lnTo>
                  <a:lnTo>
                    <a:pt x="124" y="11"/>
                  </a:lnTo>
                  <a:lnTo>
                    <a:pt x="156" y="2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255"/>
            <p:cNvSpPr>
              <a:spLocks noEditPoints="1"/>
            </p:cNvSpPr>
            <p:nvPr/>
          </p:nvSpPr>
          <p:spPr bwMode="auto">
            <a:xfrm>
              <a:off x="8358188" y="3792538"/>
              <a:ext cx="214312" cy="214313"/>
            </a:xfrm>
            <a:custGeom>
              <a:avLst/>
              <a:gdLst>
                <a:gd name="T0" fmla="*/ 866 w 1349"/>
                <a:gd name="T1" fmla="*/ 1106 h 1348"/>
                <a:gd name="T2" fmla="*/ 804 w 1349"/>
                <a:gd name="T3" fmla="*/ 998 h 1348"/>
                <a:gd name="T4" fmla="*/ 742 w 1349"/>
                <a:gd name="T5" fmla="*/ 891 h 1348"/>
                <a:gd name="T6" fmla="*/ 571 w 1349"/>
                <a:gd name="T7" fmla="*/ 954 h 1348"/>
                <a:gd name="T8" fmla="*/ 520 w 1349"/>
                <a:gd name="T9" fmla="*/ 1044 h 1348"/>
                <a:gd name="T10" fmla="*/ 569 w 1349"/>
                <a:gd name="T11" fmla="*/ 1168 h 1348"/>
                <a:gd name="T12" fmla="*/ 858 w 1349"/>
                <a:gd name="T13" fmla="*/ 890 h 1348"/>
                <a:gd name="T14" fmla="*/ 924 w 1349"/>
                <a:gd name="T15" fmla="*/ 1006 h 1348"/>
                <a:gd name="T16" fmla="*/ 1085 w 1349"/>
                <a:gd name="T17" fmla="*/ 969 h 1348"/>
                <a:gd name="T18" fmla="*/ 853 w 1349"/>
                <a:gd name="T19" fmla="*/ 836 h 1348"/>
                <a:gd name="T20" fmla="*/ 437 w 1349"/>
                <a:gd name="T21" fmla="*/ 870 h 1348"/>
                <a:gd name="T22" fmla="*/ 320 w 1349"/>
                <a:gd name="T23" fmla="*/ 936 h 1348"/>
                <a:gd name="T24" fmla="*/ 396 w 1349"/>
                <a:gd name="T25" fmla="*/ 1054 h 1348"/>
                <a:gd name="T26" fmla="*/ 468 w 1349"/>
                <a:gd name="T27" fmla="*/ 929 h 1348"/>
                <a:gd name="T28" fmla="*/ 863 w 1349"/>
                <a:gd name="T29" fmla="*/ 724 h 1348"/>
                <a:gd name="T30" fmla="*/ 986 w 1349"/>
                <a:gd name="T31" fmla="*/ 795 h 1348"/>
                <a:gd name="T32" fmla="*/ 1083 w 1349"/>
                <a:gd name="T33" fmla="*/ 851 h 1348"/>
                <a:gd name="T34" fmla="*/ 863 w 1349"/>
                <a:gd name="T35" fmla="*/ 724 h 1348"/>
                <a:gd name="T36" fmla="*/ 266 w 1349"/>
                <a:gd name="T37" fmla="*/ 851 h 1348"/>
                <a:gd name="T38" fmla="*/ 363 w 1349"/>
                <a:gd name="T39" fmla="*/ 795 h 1348"/>
                <a:gd name="T40" fmla="*/ 486 w 1349"/>
                <a:gd name="T41" fmla="*/ 724 h 1348"/>
                <a:gd name="T42" fmla="*/ 598 w 1349"/>
                <a:gd name="T43" fmla="*/ 629 h 1348"/>
                <a:gd name="T44" fmla="*/ 630 w 1349"/>
                <a:gd name="T45" fmla="*/ 750 h 1348"/>
                <a:gd name="T46" fmla="*/ 751 w 1349"/>
                <a:gd name="T47" fmla="*/ 719 h 1348"/>
                <a:gd name="T48" fmla="*/ 719 w 1349"/>
                <a:gd name="T49" fmla="*/ 598 h 1348"/>
                <a:gd name="T50" fmla="*/ 1062 w 1349"/>
                <a:gd name="T51" fmla="*/ 509 h 1348"/>
                <a:gd name="T52" fmla="*/ 971 w 1349"/>
                <a:gd name="T53" fmla="*/ 561 h 1348"/>
                <a:gd name="T54" fmla="*/ 1178 w 1349"/>
                <a:gd name="T55" fmla="*/ 623 h 1348"/>
                <a:gd name="T56" fmla="*/ 180 w 1349"/>
                <a:gd name="T57" fmla="*/ 569 h 1348"/>
                <a:gd name="T58" fmla="*/ 394 w 1349"/>
                <a:gd name="T59" fmla="*/ 571 h 1348"/>
                <a:gd name="T60" fmla="*/ 305 w 1349"/>
                <a:gd name="T61" fmla="*/ 519 h 1348"/>
                <a:gd name="T62" fmla="*/ 953 w 1349"/>
                <a:gd name="T63" fmla="*/ 293 h 1348"/>
                <a:gd name="T64" fmla="*/ 900 w 1349"/>
                <a:gd name="T65" fmla="*/ 383 h 1348"/>
                <a:gd name="T66" fmla="*/ 890 w 1349"/>
                <a:gd name="T67" fmla="*/ 401 h 1348"/>
                <a:gd name="T68" fmla="*/ 872 w 1349"/>
                <a:gd name="T69" fmla="*/ 434 h 1348"/>
                <a:gd name="T70" fmla="*/ 843 w 1349"/>
                <a:gd name="T71" fmla="*/ 519 h 1348"/>
                <a:gd name="T72" fmla="*/ 968 w 1349"/>
                <a:gd name="T73" fmla="*/ 447 h 1348"/>
                <a:gd name="T74" fmla="*/ 1059 w 1349"/>
                <a:gd name="T75" fmla="*/ 347 h 1348"/>
                <a:gd name="T76" fmla="*/ 298 w 1349"/>
                <a:gd name="T77" fmla="*/ 337 h 1348"/>
                <a:gd name="T78" fmla="*/ 382 w 1349"/>
                <a:gd name="T79" fmla="*/ 447 h 1348"/>
                <a:gd name="T80" fmla="*/ 506 w 1349"/>
                <a:gd name="T81" fmla="*/ 518 h 1348"/>
                <a:gd name="T82" fmla="*/ 468 w 1349"/>
                <a:gd name="T83" fmla="*/ 418 h 1348"/>
                <a:gd name="T84" fmla="*/ 396 w 1349"/>
                <a:gd name="T85" fmla="*/ 294 h 1348"/>
                <a:gd name="T86" fmla="*/ 765 w 1349"/>
                <a:gd name="T87" fmla="*/ 416 h 1348"/>
                <a:gd name="T88" fmla="*/ 796 w 1349"/>
                <a:gd name="T89" fmla="*/ 363 h 1348"/>
                <a:gd name="T90" fmla="*/ 807 w 1349"/>
                <a:gd name="T91" fmla="*/ 344 h 1348"/>
                <a:gd name="T92" fmla="*/ 851 w 1349"/>
                <a:gd name="T93" fmla="*/ 268 h 1348"/>
                <a:gd name="T94" fmla="*/ 624 w 1349"/>
                <a:gd name="T95" fmla="*/ 171 h 1348"/>
                <a:gd name="T96" fmla="*/ 510 w 1349"/>
                <a:gd name="T97" fmla="*/ 286 h 1348"/>
                <a:gd name="T98" fmla="*/ 562 w 1349"/>
                <a:gd name="T99" fmla="*/ 378 h 1348"/>
                <a:gd name="T100" fmla="*/ 624 w 1349"/>
                <a:gd name="T101" fmla="*/ 171 h 1348"/>
                <a:gd name="T102" fmla="*/ 979 w 1349"/>
                <a:gd name="T103" fmla="*/ 73 h 1348"/>
                <a:gd name="T104" fmla="*/ 1246 w 1349"/>
                <a:gd name="T105" fmla="*/ 316 h 1348"/>
                <a:gd name="T106" fmla="*/ 1349 w 1349"/>
                <a:gd name="T107" fmla="*/ 674 h 1348"/>
                <a:gd name="T108" fmla="*/ 1246 w 1349"/>
                <a:gd name="T109" fmla="*/ 1031 h 1348"/>
                <a:gd name="T110" fmla="*/ 979 w 1349"/>
                <a:gd name="T111" fmla="*/ 1275 h 1348"/>
                <a:gd name="T112" fmla="*/ 610 w 1349"/>
                <a:gd name="T113" fmla="*/ 1344 h 1348"/>
                <a:gd name="T114" fmla="*/ 266 w 1349"/>
                <a:gd name="T115" fmla="*/ 1211 h 1348"/>
                <a:gd name="T116" fmla="*/ 48 w 1349"/>
                <a:gd name="T117" fmla="*/ 922 h 1348"/>
                <a:gd name="T118" fmla="*/ 12 w 1349"/>
                <a:gd name="T119" fmla="*/ 546 h 1348"/>
                <a:gd name="T120" fmla="*/ 176 w 1349"/>
                <a:gd name="T121" fmla="*/ 219 h 1348"/>
                <a:gd name="T122" fmla="*/ 486 w 1349"/>
                <a:gd name="T123" fmla="*/ 27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49" h="1348">
                  <a:moveTo>
                    <a:pt x="725" y="862"/>
                  </a:moveTo>
                  <a:lnTo>
                    <a:pt x="725" y="1177"/>
                  </a:lnTo>
                  <a:lnTo>
                    <a:pt x="780" y="1168"/>
                  </a:lnTo>
                  <a:lnTo>
                    <a:pt x="832" y="1154"/>
                  </a:lnTo>
                  <a:lnTo>
                    <a:pt x="882" y="1134"/>
                  </a:lnTo>
                  <a:lnTo>
                    <a:pt x="866" y="1106"/>
                  </a:lnTo>
                  <a:lnTo>
                    <a:pt x="852" y="1082"/>
                  </a:lnTo>
                  <a:lnTo>
                    <a:pt x="840" y="1061"/>
                  </a:lnTo>
                  <a:lnTo>
                    <a:pt x="829" y="1044"/>
                  </a:lnTo>
                  <a:lnTo>
                    <a:pt x="820" y="1027"/>
                  </a:lnTo>
                  <a:lnTo>
                    <a:pt x="812" y="1013"/>
                  </a:lnTo>
                  <a:lnTo>
                    <a:pt x="804" y="998"/>
                  </a:lnTo>
                  <a:lnTo>
                    <a:pt x="795" y="985"/>
                  </a:lnTo>
                  <a:lnTo>
                    <a:pt x="787" y="970"/>
                  </a:lnTo>
                  <a:lnTo>
                    <a:pt x="778" y="954"/>
                  </a:lnTo>
                  <a:lnTo>
                    <a:pt x="767" y="935"/>
                  </a:lnTo>
                  <a:lnTo>
                    <a:pt x="755" y="915"/>
                  </a:lnTo>
                  <a:lnTo>
                    <a:pt x="742" y="891"/>
                  </a:lnTo>
                  <a:lnTo>
                    <a:pt x="725" y="862"/>
                  </a:lnTo>
                  <a:close/>
                  <a:moveTo>
                    <a:pt x="624" y="862"/>
                  </a:moveTo>
                  <a:lnTo>
                    <a:pt x="608" y="891"/>
                  </a:lnTo>
                  <a:lnTo>
                    <a:pt x="593" y="915"/>
                  </a:lnTo>
                  <a:lnTo>
                    <a:pt x="582" y="935"/>
                  </a:lnTo>
                  <a:lnTo>
                    <a:pt x="571" y="954"/>
                  </a:lnTo>
                  <a:lnTo>
                    <a:pt x="562" y="970"/>
                  </a:lnTo>
                  <a:lnTo>
                    <a:pt x="553" y="985"/>
                  </a:lnTo>
                  <a:lnTo>
                    <a:pt x="546" y="998"/>
                  </a:lnTo>
                  <a:lnTo>
                    <a:pt x="537" y="1013"/>
                  </a:lnTo>
                  <a:lnTo>
                    <a:pt x="529" y="1027"/>
                  </a:lnTo>
                  <a:lnTo>
                    <a:pt x="520" y="1044"/>
                  </a:lnTo>
                  <a:lnTo>
                    <a:pt x="510" y="1061"/>
                  </a:lnTo>
                  <a:lnTo>
                    <a:pt x="497" y="1082"/>
                  </a:lnTo>
                  <a:lnTo>
                    <a:pt x="483" y="1106"/>
                  </a:lnTo>
                  <a:lnTo>
                    <a:pt x="466" y="1134"/>
                  </a:lnTo>
                  <a:lnTo>
                    <a:pt x="517" y="1154"/>
                  </a:lnTo>
                  <a:lnTo>
                    <a:pt x="569" y="1168"/>
                  </a:lnTo>
                  <a:lnTo>
                    <a:pt x="624" y="1177"/>
                  </a:lnTo>
                  <a:lnTo>
                    <a:pt x="624" y="862"/>
                  </a:lnTo>
                  <a:close/>
                  <a:moveTo>
                    <a:pt x="813" y="812"/>
                  </a:moveTo>
                  <a:lnTo>
                    <a:pt x="830" y="842"/>
                  </a:lnTo>
                  <a:lnTo>
                    <a:pt x="845" y="867"/>
                  </a:lnTo>
                  <a:lnTo>
                    <a:pt x="858" y="890"/>
                  </a:lnTo>
                  <a:lnTo>
                    <a:pt x="870" y="911"/>
                  </a:lnTo>
                  <a:lnTo>
                    <a:pt x="881" y="929"/>
                  </a:lnTo>
                  <a:lnTo>
                    <a:pt x="891" y="948"/>
                  </a:lnTo>
                  <a:lnTo>
                    <a:pt x="901" y="966"/>
                  </a:lnTo>
                  <a:lnTo>
                    <a:pt x="913" y="985"/>
                  </a:lnTo>
                  <a:lnTo>
                    <a:pt x="924" y="1006"/>
                  </a:lnTo>
                  <a:lnTo>
                    <a:pt x="938" y="1028"/>
                  </a:lnTo>
                  <a:lnTo>
                    <a:pt x="953" y="1054"/>
                  </a:lnTo>
                  <a:lnTo>
                    <a:pt x="970" y="1084"/>
                  </a:lnTo>
                  <a:lnTo>
                    <a:pt x="1012" y="1050"/>
                  </a:lnTo>
                  <a:lnTo>
                    <a:pt x="1051" y="1012"/>
                  </a:lnTo>
                  <a:lnTo>
                    <a:pt x="1085" y="969"/>
                  </a:lnTo>
                  <a:lnTo>
                    <a:pt x="1042" y="945"/>
                  </a:lnTo>
                  <a:lnTo>
                    <a:pt x="1003" y="921"/>
                  </a:lnTo>
                  <a:lnTo>
                    <a:pt x="964" y="899"/>
                  </a:lnTo>
                  <a:lnTo>
                    <a:pt x="927" y="879"/>
                  </a:lnTo>
                  <a:lnTo>
                    <a:pt x="891" y="857"/>
                  </a:lnTo>
                  <a:lnTo>
                    <a:pt x="853" y="836"/>
                  </a:lnTo>
                  <a:lnTo>
                    <a:pt x="813" y="812"/>
                  </a:lnTo>
                  <a:close/>
                  <a:moveTo>
                    <a:pt x="536" y="812"/>
                  </a:moveTo>
                  <a:lnTo>
                    <a:pt x="506" y="829"/>
                  </a:lnTo>
                  <a:lnTo>
                    <a:pt x="481" y="844"/>
                  </a:lnTo>
                  <a:lnTo>
                    <a:pt x="458" y="857"/>
                  </a:lnTo>
                  <a:lnTo>
                    <a:pt x="437" y="870"/>
                  </a:lnTo>
                  <a:lnTo>
                    <a:pt x="419" y="880"/>
                  </a:lnTo>
                  <a:lnTo>
                    <a:pt x="400" y="890"/>
                  </a:lnTo>
                  <a:lnTo>
                    <a:pt x="382" y="901"/>
                  </a:lnTo>
                  <a:lnTo>
                    <a:pt x="363" y="912"/>
                  </a:lnTo>
                  <a:lnTo>
                    <a:pt x="342" y="924"/>
                  </a:lnTo>
                  <a:lnTo>
                    <a:pt x="320" y="936"/>
                  </a:lnTo>
                  <a:lnTo>
                    <a:pt x="294" y="952"/>
                  </a:lnTo>
                  <a:lnTo>
                    <a:pt x="264" y="969"/>
                  </a:lnTo>
                  <a:lnTo>
                    <a:pt x="298" y="1012"/>
                  </a:lnTo>
                  <a:lnTo>
                    <a:pt x="337" y="1050"/>
                  </a:lnTo>
                  <a:lnTo>
                    <a:pt x="380" y="1084"/>
                  </a:lnTo>
                  <a:lnTo>
                    <a:pt x="396" y="1054"/>
                  </a:lnTo>
                  <a:lnTo>
                    <a:pt x="412" y="1028"/>
                  </a:lnTo>
                  <a:lnTo>
                    <a:pt x="424" y="1006"/>
                  </a:lnTo>
                  <a:lnTo>
                    <a:pt x="436" y="985"/>
                  </a:lnTo>
                  <a:lnTo>
                    <a:pt x="448" y="966"/>
                  </a:lnTo>
                  <a:lnTo>
                    <a:pt x="458" y="948"/>
                  </a:lnTo>
                  <a:lnTo>
                    <a:pt x="468" y="929"/>
                  </a:lnTo>
                  <a:lnTo>
                    <a:pt x="480" y="911"/>
                  </a:lnTo>
                  <a:lnTo>
                    <a:pt x="491" y="890"/>
                  </a:lnTo>
                  <a:lnTo>
                    <a:pt x="504" y="867"/>
                  </a:lnTo>
                  <a:lnTo>
                    <a:pt x="519" y="842"/>
                  </a:lnTo>
                  <a:lnTo>
                    <a:pt x="536" y="812"/>
                  </a:lnTo>
                  <a:close/>
                  <a:moveTo>
                    <a:pt x="863" y="724"/>
                  </a:moveTo>
                  <a:lnTo>
                    <a:pt x="891" y="741"/>
                  </a:lnTo>
                  <a:lnTo>
                    <a:pt x="916" y="755"/>
                  </a:lnTo>
                  <a:lnTo>
                    <a:pt x="937" y="766"/>
                  </a:lnTo>
                  <a:lnTo>
                    <a:pt x="955" y="777"/>
                  </a:lnTo>
                  <a:lnTo>
                    <a:pt x="971" y="786"/>
                  </a:lnTo>
                  <a:lnTo>
                    <a:pt x="986" y="795"/>
                  </a:lnTo>
                  <a:lnTo>
                    <a:pt x="999" y="803"/>
                  </a:lnTo>
                  <a:lnTo>
                    <a:pt x="1014" y="811"/>
                  </a:lnTo>
                  <a:lnTo>
                    <a:pt x="1028" y="819"/>
                  </a:lnTo>
                  <a:lnTo>
                    <a:pt x="1044" y="828"/>
                  </a:lnTo>
                  <a:lnTo>
                    <a:pt x="1062" y="840"/>
                  </a:lnTo>
                  <a:lnTo>
                    <a:pt x="1083" y="851"/>
                  </a:lnTo>
                  <a:lnTo>
                    <a:pt x="1108" y="865"/>
                  </a:lnTo>
                  <a:lnTo>
                    <a:pt x="1136" y="882"/>
                  </a:lnTo>
                  <a:lnTo>
                    <a:pt x="1155" y="831"/>
                  </a:lnTo>
                  <a:lnTo>
                    <a:pt x="1170" y="779"/>
                  </a:lnTo>
                  <a:lnTo>
                    <a:pt x="1178" y="724"/>
                  </a:lnTo>
                  <a:lnTo>
                    <a:pt x="863" y="724"/>
                  </a:lnTo>
                  <a:close/>
                  <a:moveTo>
                    <a:pt x="171" y="724"/>
                  </a:moveTo>
                  <a:lnTo>
                    <a:pt x="180" y="779"/>
                  </a:lnTo>
                  <a:lnTo>
                    <a:pt x="194" y="831"/>
                  </a:lnTo>
                  <a:lnTo>
                    <a:pt x="214" y="882"/>
                  </a:lnTo>
                  <a:lnTo>
                    <a:pt x="241" y="865"/>
                  </a:lnTo>
                  <a:lnTo>
                    <a:pt x="266" y="851"/>
                  </a:lnTo>
                  <a:lnTo>
                    <a:pt x="287" y="840"/>
                  </a:lnTo>
                  <a:lnTo>
                    <a:pt x="304" y="829"/>
                  </a:lnTo>
                  <a:lnTo>
                    <a:pt x="321" y="820"/>
                  </a:lnTo>
                  <a:lnTo>
                    <a:pt x="335" y="811"/>
                  </a:lnTo>
                  <a:lnTo>
                    <a:pt x="350" y="804"/>
                  </a:lnTo>
                  <a:lnTo>
                    <a:pt x="363" y="795"/>
                  </a:lnTo>
                  <a:lnTo>
                    <a:pt x="379" y="786"/>
                  </a:lnTo>
                  <a:lnTo>
                    <a:pt x="394" y="777"/>
                  </a:lnTo>
                  <a:lnTo>
                    <a:pt x="413" y="766"/>
                  </a:lnTo>
                  <a:lnTo>
                    <a:pt x="433" y="755"/>
                  </a:lnTo>
                  <a:lnTo>
                    <a:pt x="457" y="741"/>
                  </a:lnTo>
                  <a:lnTo>
                    <a:pt x="486" y="724"/>
                  </a:lnTo>
                  <a:lnTo>
                    <a:pt x="171" y="724"/>
                  </a:lnTo>
                  <a:close/>
                  <a:moveTo>
                    <a:pt x="675" y="585"/>
                  </a:moveTo>
                  <a:lnTo>
                    <a:pt x="651" y="588"/>
                  </a:lnTo>
                  <a:lnTo>
                    <a:pt x="630" y="598"/>
                  </a:lnTo>
                  <a:lnTo>
                    <a:pt x="612" y="611"/>
                  </a:lnTo>
                  <a:lnTo>
                    <a:pt x="598" y="629"/>
                  </a:lnTo>
                  <a:lnTo>
                    <a:pt x="589" y="650"/>
                  </a:lnTo>
                  <a:lnTo>
                    <a:pt x="586" y="674"/>
                  </a:lnTo>
                  <a:lnTo>
                    <a:pt x="589" y="697"/>
                  </a:lnTo>
                  <a:lnTo>
                    <a:pt x="598" y="719"/>
                  </a:lnTo>
                  <a:lnTo>
                    <a:pt x="612" y="737"/>
                  </a:lnTo>
                  <a:lnTo>
                    <a:pt x="630" y="750"/>
                  </a:lnTo>
                  <a:lnTo>
                    <a:pt x="651" y="759"/>
                  </a:lnTo>
                  <a:lnTo>
                    <a:pt x="675" y="762"/>
                  </a:lnTo>
                  <a:lnTo>
                    <a:pt x="698" y="759"/>
                  </a:lnTo>
                  <a:lnTo>
                    <a:pt x="719" y="750"/>
                  </a:lnTo>
                  <a:lnTo>
                    <a:pt x="738" y="737"/>
                  </a:lnTo>
                  <a:lnTo>
                    <a:pt x="751" y="719"/>
                  </a:lnTo>
                  <a:lnTo>
                    <a:pt x="760" y="697"/>
                  </a:lnTo>
                  <a:lnTo>
                    <a:pt x="763" y="674"/>
                  </a:lnTo>
                  <a:lnTo>
                    <a:pt x="760" y="650"/>
                  </a:lnTo>
                  <a:lnTo>
                    <a:pt x="751" y="629"/>
                  </a:lnTo>
                  <a:lnTo>
                    <a:pt x="738" y="611"/>
                  </a:lnTo>
                  <a:lnTo>
                    <a:pt x="719" y="598"/>
                  </a:lnTo>
                  <a:lnTo>
                    <a:pt x="698" y="588"/>
                  </a:lnTo>
                  <a:lnTo>
                    <a:pt x="675" y="585"/>
                  </a:lnTo>
                  <a:close/>
                  <a:moveTo>
                    <a:pt x="1136" y="467"/>
                  </a:moveTo>
                  <a:lnTo>
                    <a:pt x="1108" y="483"/>
                  </a:lnTo>
                  <a:lnTo>
                    <a:pt x="1083" y="497"/>
                  </a:lnTo>
                  <a:lnTo>
                    <a:pt x="1062" y="509"/>
                  </a:lnTo>
                  <a:lnTo>
                    <a:pt x="1044" y="519"/>
                  </a:lnTo>
                  <a:lnTo>
                    <a:pt x="1028" y="528"/>
                  </a:lnTo>
                  <a:lnTo>
                    <a:pt x="1014" y="537"/>
                  </a:lnTo>
                  <a:lnTo>
                    <a:pt x="999" y="545"/>
                  </a:lnTo>
                  <a:lnTo>
                    <a:pt x="986" y="553"/>
                  </a:lnTo>
                  <a:lnTo>
                    <a:pt x="971" y="561"/>
                  </a:lnTo>
                  <a:lnTo>
                    <a:pt x="955" y="571"/>
                  </a:lnTo>
                  <a:lnTo>
                    <a:pt x="937" y="581"/>
                  </a:lnTo>
                  <a:lnTo>
                    <a:pt x="916" y="593"/>
                  </a:lnTo>
                  <a:lnTo>
                    <a:pt x="891" y="607"/>
                  </a:lnTo>
                  <a:lnTo>
                    <a:pt x="863" y="623"/>
                  </a:lnTo>
                  <a:lnTo>
                    <a:pt x="1178" y="623"/>
                  </a:lnTo>
                  <a:lnTo>
                    <a:pt x="1170" y="569"/>
                  </a:lnTo>
                  <a:lnTo>
                    <a:pt x="1155" y="516"/>
                  </a:lnTo>
                  <a:lnTo>
                    <a:pt x="1136" y="467"/>
                  </a:lnTo>
                  <a:close/>
                  <a:moveTo>
                    <a:pt x="214" y="467"/>
                  </a:moveTo>
                  <a:lnTo>
                    <a:pt x="194" y="516"/>
                  </a:lnTo>
                  <a:lnTo>
                    <a:pt x="180" y="569"/>
                  </a:lnTo>
                  <a:lnTo>
                    <a:pt x="171" y="623"/>
                  </a:lnTo>
                  <a:lnTo>
                    <a:pt x="486" y="623"/>
                  </a:lnTo>
                  <a:lnTo>
                    <a:pt x="457" y="607"/>
                  </a:lnTo>
                  <a:lnTo>
                    <a:pt x="433" y="593"/>
                  </a:lnTo>
                  <a:lnTo>
                    <a:pt x="413" y="581"/>
                  </a:lnTo>
                  <a:lnTo>
                    <a:pt x="394" y="571"/>
                  </a:lnTo>
                  <a:lnTo>
                    <a:pt x="379" y="561"/>
                  </a:lnTo>
                  <a:lnTo>
                    <a:pt x="363" y="553"/>
                  </a:lnTo>
                  <a:lnTo>
                    <a:pt x="350" y="545"/>
                  </a:lnTo>
                  <a:lnTo>
                    <a:pt x="335" y="537"/>
                  </a:lnTo>
                  <a:lnTo>
                    <a:pt x="321" y="528"/>
                  </a:lnTo>
                  <a:lnTo>
                    <a:pt x="305" y="519"/>
                  </a:lnTo>
                  <a:lnTo>
                    <a:pt x="287" y="509"/>
                  </a:lnTo>
                  <a:lnTo>
                    <a:pt x="266" y="497"/>
                  </a:lnTo>
                  <a:lnTo>
                    <a:pt x="241" y="483"/>
                  </a:lnTo>
                  <a:lnTo>
                    <a:pt x="214" y="467"/>
                  </a:lnTo>
                  <a:close/>
                  <a:moveTo>
                    <a:pt x="970" y="264"/>
                  </a:moveTo>
                  <a:lnTo>
                    <a:pt x="953" y="293"/>
                  </a:lnTo>
                  <a:lnTo>
                    <a:pt x="940" y="316"/>
                  </a:lnTo>
                  <a:lnTo>
                    <a:pt x="928" y="336"/>
                  </a:lnTo>
                  <a:lnTo>
                    <a:pt x="919" y="352"/>
                  </a:lnTo>
                  <a:lnTo>
                    <a:pt x="911" y="366"/>
                  </a:lnTo>
                  <a:lnTo>
                    <a:pt x="906" y="376"/>
                  </a:lnTo>
                  <a:lnTo>
                    <a:pt x="900" y="383"/>
                  </a:lnTo>
                  <a:lnTo>
                    <a:pt x="897" y="389"/>
                  </a:lnTo>
                  <a:lnTo>
                    <a:pt x="895" y="394"/>
                  </a:lnTo>
                  <a:lnTo>
                    <a:pt x="893" y="396"/>
                  </a:lnTo>
                  <a:lnTo>
                    <a:pt x="892" y="398"/>
                  </a:lnTo>
                  <a:lnTo>
                    <a:pt x="891" y="400"/>
                  </a:lnTo>
                  <a:lnTo>
                    <a:pt x="890" y="401"/>
                  </a:lnTo>
                  <a:lnTo>
                    <a:pt x="889" y="403"/>
                  </a:lnTo>
                  <a:lnTo>
                    <a:pt x="888" y="406"/>
                  </a:lnTo>
                  <a:lnTo>
                    <a:pt x="885" y="410"/>
                  </a:lnTo>
                  <a:lnTo>
                    <a:pt x="882" y="416"/>
                  </a:lnTo>
                  <a:lnTo>
                    <a:pt x="878" y="423"/>
                  </a:lnTo>
                  <a:lnTo>
                    <a:pt x="872" y="434"/>
                  </a:lnTo>
                  <a:lnTo>
                    <a:pt x="864" y="447"/>
                  </a:lnTo>
                  <a:lnTo>
                    <a:pt x="855" y="464"/>
                  </a:lnTo>
                  <a:lnTo>
                    <a:pt x="843" y="483"/>
                  </a:lnTo>
                  <a:lnTo>
                    <a:pt x="829" y="507"/>
                  </a:lnTo>
                  <a:lnTo>
                    <a:pt x="813" y="536"/>
                  </a:lnTo>
                  <a:lnTo>
                    <a:pt x="843" y="519"/>
                  </a:lnTo>
                  <a:lnTo>
                    <a:pt x="868" y="504"/>
                  </a:lnTo>
                  <a:lnTo>
                    <a:pt x="891" y="490"/>
                  </a:lnTo>
                  <a:lnTo>
                    <a:pt x="912" y="479"/>
                  </a:lnTo>
                  <a:lnTo>
                    <a:pt x="930" y="468"/>
                  </a:lnTo>
                  <a:lnTo>
                    <a:pt x="949" y="457"/>
                  </a:lnTo>
                  <a:lnTo>
                    <a:pt x="968" y="447"/>
                  </a:lnTo>
                  <a:lnTo>
                    <a:pt x="986" y="436"/>
                  </a:lnTo>
                  <a:lnTo>
                    <a:pt x="1007" y="424"/>
                  </a:lnTo>
                  <a:lnTo>
                    <a:pt x="1029" y="411"/>
                  </a:lnTo>
                  <a:lnTo>
                    <a:pt x="1055" y="396"/>
                  </a:lnTo>
                  <a:lnTo>
                    <a:pt x="1085" y="379"/>
                  </a:lnTo>
                  <a:lnTo>
                    <a:pt x="1059" y="347"/>
                  </a:lnTo>
                  <a:lnTo>
                    <a:pt x="1032" y="317"/>
                  </a:lnTo>
                  <a:lnTo>
                    <a:pt x="1003" y="289"/>
                  </a:lnTo>
                  <a:lnTo>
                    <a:pt x="970" y="264"/>
                  </a:lnTo>
                  <a:close/>
                  <a:moveTo>
                    <a:pt x="380" y="264"/>
                  </a:moveTo>
                  <a:lnTo>
                    <a:pt x="337" y="298"/>
                  </a:lnTo>
                  <a:lnTo>
                    <a:pt x="298" y="337"/>
                  </a:lnTo>
                  <a:lnTo>
                    <a:pt x="264" y="379"/>
                  </a:lnTo>
                  <a:lnTo>
                    <a:pt x="294" y="396"/>
                  </a:lnTo>
                  <a:lnTo>
                    <a:pt x="320" y="411"/>
                  </a:lnTo>
                  <a:lnTo>
                    <a:pt x="342" y="424"/>
                  </a:lnTo>
                  <a:lnTo>
                    <a:pt x="363" y="436"/>
                  </a:lnTo>
                  <a:lnTo>
                    <a:pt x="382" y="447"/>
                  </a:lnTo>
                  <a:lnTo>
                    <a:pt x="400" y="457"/>
                  </a:lnTo>
                  <a:lnTo>
                    <a:pt x="419" y="468"/>
                  </a:lnTo>
                  <a:lnTo>
                    <a:pt x="437" y="479"/>
                  </a:lnTo>
                  <a:lnTo>
                    <a:pt x="458" y="490"/>
                  </a:lnTo>
                  <a:lnTo>
                    <a:pt x="481" y="504"/>
                  </a:lnTo>
                  <a:lnTo>
                    <a:pt x="506" y="518"/>
                  </a:lnTo>
                  <a:lnTo>
                    <a:pt x="536" y="536"/>
                  </a:lnTo>
                  <a:lnTo>
                    <a:pt x="519" y="506"/>
                  </a:lnTo>
                  <a:lnTo>
                    <a:pt x="504" y="480"/>
                  </a:lnTo>
                  <a:lnTo>
                    <a:pt x="491" y="457"/>
                  </a:lnTo>
                  <a:lnTo>
                    <a:pt x="480" y="437"/>
                  </a:lnTo>
                  <a:lnTo>
                    <a:pt x="468" y="418"/>
                  </a:lnTo>
                  <a:lnTo>
                    <a:pt x="458" y="400"/>
                  </a:lnTo>
                  <a:lnTo>
                    <a:pt x="448" y="382"/>
                  </a:lnTo>
                  <a:lnTo>
                    <a:pt x="436" y="363"/>
                  </a:lnTo>
                  <a:lnTo>
                    <a:pt x="424" y="342"/>
                  </a:lnTo>
                  <a:lnTo>
                    <a:pt x="412" y="319"/>
                  </a:lnTo>
                  <a:lnTo>
                    <a:pt x="396" y="294"/>
                  </a:lnTo>
                  <a:lnTo>
                    <a:pt x="380" y="264"/>
                  </a:lnTo>
                  <a:close/>
                  <a:moveTo>
                    <a:pt x="725" y="171"/>
                  </a:moveTo>
                  <a:lnTo>
                    <a:pt x="725" y="485"/>
                  </a:lnTo>
                  <a:lnTo>
                    <a:pt x="741" y="458"/>
                  </a:lnTo>
                  <a:lnTo>
                    <a:pt x="754" y="436"/>
                  </a:lnTo>
                  <a:lnTo>
                    <a:pt x="765" y="416"/>
                  </a:lnTo>
                  <a:lnTo>
                    <a:pt x="774" y="401"/>
                  </a:lnTo>
                  <a:lnTo>
                    <a:pt x="781" y="389"/>
                  </a:lnTo>
                  <a:lnTo>
                    <a:pt x="786" y="379"/>
                  </a:lnTo>
                  <a:lnTo>
                    <a:pt x="790" y="372"/>
                  </a:lnTo>
                  <a:lnTo>
                    <a:pt x="793" y="367"/>
                  </a:lnTo>
                  <a:lnTo>
                    <a:pt x="796" y="363"/>
                  </a:lnTo>
                  <a:lnTo>
                    <a:pt x="797" y="360"/>
                  </a:lnTo>
                  <a:lnTo>
                    <a:pt x="799" y="357"/>
                  </a:lnTo>
                  <a:lnTo>
                    <a:pt x="800" y="354"/>
                  </a:lnTo>
                  <a:lnTo>
                    <a:pt x="802" y="352"/>
                  </a:lnTo>
                  <a:lnTo>
                    <a:pt x="805" y="348"/>
                  </a:lnTo>
                  <a:lnTo>
                    <a:pt x="807" y="344"/>
                  </a:lnTo>
                  <a:lnTo>
                    <a:pt x="811" y="338"/>
                  </a:lnTo>
                  <a:lnTo>
                    <a:pt x="815" y="330"/>
                  </a:lnTo>
                  <a:lnTo>
                    <a:pt x="821" y="318"/>
                  </a:lnTo>
                  <a:lnTo>
                    <a:pt x="829" y="305"/>
                  </a:lnTo>
                  <a:lnTo>
                    <a:pt x="840" y="288"/>
                  </a:lnTo>
                  <a:lnTo>
                    <a:pt x="851" y="268"/>
                  </a:lnTo>
                  <a:lnTo>
                    <a:pt x="865" y="243"/>
                  </a:lnTo>
                  <a:lnTo>
                    <a:pt x="882" y="213"/>
                  </a:lnTo>
                  <a:lnTo>
                    <a:pt x="832" y="194"/>
                  </a:lnTo>
                  <a:lnTo>
                    <a:pt x="780" y="179"/>
                  </a:lnTo>
                  <a:lnTo>
                    <a:pt x="725" y="171"/>
                  </a:lnTo>
                  <a:close/>
                  <a:moveTo>
                    <a:pt x="624" y="171"/>
                  </a:moveTo>
                  <a:lnTo>
                    <a:pt x="569" y="179"/>
                  </a:lnTo>
                  <a:lnTo>
                    <a:pt x="517" y="194"/>
                  </a:lnTo>
                  <a:lnTo>
                    <a:pt x="466" y="213"/>
                  </a:lnTo>
                  <a:lnTo>
                    <a:pt x="483" y="242"/>
                  </a:lnTo>
                  <a:lnTo>
                    <a:pt x="497" y="266"/>
                  </a:lnTo>
                  <a:lnTo>
                    <a:pt x="510" y="286"/>
                  </a:lnTo>
                  <a:lnTo>
                    <a:pt x="520" y="305"/>
                  </a:lnTo>
                  <a:lnTo>
                    <a:pt x="529" y="320"/>
                  </a:lnTo>
                  <a:lnTo>
                    <a:pt x="537" y="335"/>
                  </a:lnTo>
                  <a:lnTo>
                    <a:pt x="546" y="349"/>
                  </a:lnTo>
                  <a:lnTo>
                    <a:pt x="553" y="363"/>
                  </a:lnTo>
                  <a:lnTo>
                    <a:pt x="562" y="378"/>
                  </a:lnTo>
                  <a:lnTo>
                    <a:pt x="571" y="394"/>
                  </a:lnTo>
                  <a:lnTo>
                    <a:pt x="582" y="412"/>
                  </a:lnTo>
                  <a:lnTo>
                    <a:pt x="593" y="433"/>
                  </a:lnTo>
                  <a:lnTo>
                    <a:pt x="608" y="457"/>
                  </a:lnTo>
                  <a:lnTo>
                    <a:pt x="624" y="485"/>
                  </a:lnTo>
                  <a:lnTo>
                    <a:pt x="624" y="171"/>
                  </a:lnTo>
                  <a:close/>
                  <a:moveTo>
                    <a:pt x="675" y="0"/>
                  </a:moveTo>
                  <a:lnTo>
                    <a:pt x="740" y="3"/>
                  </a:lnTo>
                  <a:lnTo>
                    <a:pt x="802" y="12"/>
                  </a:lnTo>
                  <a:lnTo>
                    <a:pt x="863" y="27"/>
                  </a:lnTo>
                  <a:lnTo>
                    <a:pt x="922" y="47"/>
                  </a:lnTo>
                  <a:lnTo>
                    <a:pt x="979" y="73"/>
                  </a:lnTo>
                  <a:lnTo>
                    <a:pt x="1032" y="103"/>
                  </a:lnTo>
                  <a:lnTo>
                    <a:pt x="1082" y="138"/>
                  </a:lnTo>
                  <a:lnTo>
                    <a:pt x="1129" y="176"/>
                  </a:lnTo>
                  <a:lnTo>
                    <a:pt x="1173" y="219"/>
                  </a:lnTo>
                  <a:lnTo>
                    <a:pt x="1212" y="267"/>
                  </a:lnTo>
                  <a:lnTo>
                    <a:pt x="1246" y="316"/>
                  </a:lnTo>
                  <a:lnTo>
                    <a:pt x="1277" y="370"/>
                  </a:lnTo>
                  <a:lnTo>
                    <a:pt x="1302" y="426"/>
                  </a:lnTo>
                  <a:lnTo>
                    <a:pt x="1322" y="485"/>
                  </a:lnTo>
                  <a:lnTo>
                    <a:pt x="1337" y="546"/>
                  </a:lnTo>
                  <a:lnTo>
                    <a:pt x="1346" y="609"/>
                  </a:lnTo>
                  <a:lnTo>
                    <a:pt x="1349" y="674"/>
                  </a:lnTo>
                  <a:lnTo>
                    <a:pt x="1346" y="739"/>
                  </a:lnTo>
                  <a:lnTo>
                    <a:pt x="1337" y="802"/>
                  </a:lnTo>
                  <a:lnTo>
                    <a:pt x="1322" y="863"/>
                  </a:lnTo>
                  <a:lnTo>
                    <a:pt x="1302" y="922"/>
                  </a:lnTo>
                  <a:lnTo>
                    <a:pt x="1277" y="978"/>
                  </a:lnTo>
                  <a:lnTo>
                    <a:pt x="1246" y="1031"/>
                  </a:lnTo>
                  <a:lnTo>
                    <a:pt x="1212" y="1082"/>
                  </a:lnTo>
                  <a:lnTo>
                    <a:pt x="1173" y="1128"/>
                  </a:lnTo>
                  <a:lnTo>
                    <a:pt x="1129" y="1171"/>
                  </a:lnTo>
                  <a:lnTo>
                    <a:pt x="1082" y="1211"/>
                  </a:lnTo>
                  <a:lnTo>
                    <a:pt x="1032" y="1245"/>
                  </a:lnTo>
                  <a:lnTo>
                    <a:pt x="979" y="1275"/>
                  </a:lnTo>
                  <a:lnTo>
                    <a:pt x="922" y="1300"/>
                  </a:lnTo>
                  <a:lnTo>
                    <a:pt x="863" y="1321"/>
                  </a:lnTo>
                  <a:lnTo>
                    <a:pt x="802" y="1335"/>
                  </a:lnTo>
                  <a:lnTo>
                    <a:pt x="740" y="1344"/>
                  </a:lnTo>
                  <a:lnTo>
                    <a:pt x="675" y="1348"/>
                  </a:lnTo>
                  <a:lnTo>
                    <a:pt x="610" y="1344"/>
                  </a:lnTo>
                  <a:lnTo>
                    <a:pt x="547" y="1335"/>
                  </a:lnTo>
                  <a:lnTo>
                    <a:pt x="486" y="1321"/>
                  </a:lnTo>
                  <a:lnTo>
                    <a:pt x="427" y="1300"/>
                  </a:lnTo>
                  <a:lnTo>
                    <a:pt x="370" y="1275"/>
                  </a:lnTo>
                  <a:lnTo>
                    <a:pt x="317" y="1245"/>
                  </a:lnTo>
                  <a:lnTo>
                    <a:pt x="266" y="1211"/>
                  </a:lnTo>
                  <a:lnTo>
                    <a:pt x="220" y="1171"/>
                  </a:lnTo>
                  <a:lnTo>
                    <a:pt x="176" y="1128"/>
                  </a:lnTo>
                  <a:lnTo>
                    <a:pt x="137" y="1082"/>
                  </a:lnTo>
                  <a:lnTo>
                    <a:pt x="103" y="1031"/>
                  </a:lnTo>
                  <a:lnTo>
                    <a:pt x="72" y="978"/>
                  </a:lnTo>
                  <a:lnTo>
                    <a:pt x="48" y="922"/>
                  </a:lnTo>
                  <a:lnTo>
                    <a:pt x="27" y="863"/>
                  </a:lnTo>
                  <a:lnTo>
                    <a:pt x="12" y="802"/>
                  </a:lnTo>
                  <a:lnTo>
                    <a:pt x="3" y="739"/>
                  </a:lnTo>
                  <a:lnTo>
                    <a:pt x="0" y="674"/>
                  </a:lnTo>
                  <a:lnTo>
                    <a:pt x="3" y="609"/>
                  </a:lnTo>
                  <a:lnTo>
                    <a:pt x="12" y="546"/>
                  </a:lnTo>
                  <a:lnTo>
                    <a:pt x="27" y="485"/>
                  </a:lnTo>
                  <a:lnTo>
                    <a:pt x="48" y="426"/>
                  </a:lnTo>
                  <a:lnTo>
                    <a:pt x="72" y="370"/>
                  </a:lnTo>
                  <a:lnTo>
                    <a:pt x="103" y="316"/>
                  </a:lnTo>
                  <a:lnTo>
                    <a:pt x="137" y="267"/>
                  </a:lnTo>
                  <a:lnTo>
                    <a:pt x="176" y="219"/>
                  </a:lnTo>
                  <a:lnTo>
                    <a:pt x="220" y="176"/>
                  </a:lnTo>
                  <a:lnTo>
                    <a:pt x="266" y="138"/>
                  </a:lnTo>
                  <a:lnTo>
                    <a:pt x="317" y="103"/>
                  </a:lnTo>
                  <a:lnTo>
                    <a:pt x="370" y="73"/>
                  </a:lnTo>
                  <a:lnTo>
                    <a:pt x="427" y="47"/>
                  </a:lnTo>
                  <a:lnTo>
                    <a:pt x="486" y="27"/>
                  </a:lnTo>
                  <a:lnTo>
                    <a:pt x="547" y="12"/>
                  </a:lnTo>
                  <a:lnTo>
                    <a:pt x="610" y="3"/>
                  </a:lnTo>
                  <a:lnTo>
                    <a:pt x="6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256"/>
            <p:cNvSpPr>
              <a:spLocks/>
            </p:cNvSpPr>
            <p:nvPr/>
          </p:nvSpPr>
          <p:spPr bwMode="auto">
            <a:xfrm>
              <a:off x="8264525" y="3468688"/>
              <a:ext cx="87312" cy="87313"/>
            </a:xfrm>
            <a:custGeom>
              <a:avLst/>
              <a:gdLst>
                <a:gd name="T0" fmla="*/ 275 w 550"/>
                <a:gd name="T1" fmla="*/ 0 h 550"/>
                <a:gd name="T2" fmla="*/ 316 w 550"/>
                <a:gd name="T3" fmla="*/ 3 h 550"/>
                <a:gd name="T4" fmla="*/ 355 w 550"/>
                <a:gd name="T5" fmla="*/ 12 h 550"/>
                <a:gd name="T6" fmla="*/ 391 w 550"/>
                <a:gd name="T7" fmla="*/ 26 h 550"/>
                <a:gd name="T8" fmla="*/ 425 w 550"/>
                <a:gd name="T9" fmla="*/ 44 h 550"/>
                <a:gd name="T10" fmla="*/ 456 w 550"/>
                <a:gd name="T11" fmla="*/ 68 h 550"/>
                <a:gd name="T12" fmla="*/ 483 w 550"/>
                <a:gd name="T13" fmla="*/ 95 h 550"/>
                <a:gd name="T14" fmla="*/ 505 w 550"/>
                <a:gd name="T15" fmla="*/ 126 h 550"/>
                <a:gd name="T16" fmla="*/ 525 w 550"/>
                <a:gd name="T17" fmla="*/ 160 h 550"/>
                <a:gd name="T18" fmla="*/ 538 w 550"/>
                <a:gd name="T19" fmla="*/ 196 h 550"/>
                <a:gd name="T20" fmla="*/ 547 w 550"/>
                <a:gd name="T21" fmla="*/ 235 h 550"/>
                <a:gd name="T22" fmla="*/ 550 w 550"/>
                <a:gd name="T23" fmla="*/ 275 h 550"/>
                <a:gd name="T24" fmla="*/ 547 w 550"/>
                <a:gd name="T25" fmla="*/ 315 h 550"/>
                <a:gd name="T26" fmla="*/ 538 w 550"/>
                <a:gd name="T27" fmla="*/ 355 h 550"/>
                <a:gd name="T28" fmla="*/ 525 w 550"/>
                <a:gd name="T29" fmla="*/ 391 h 550"/>
                <a:gd name="T30" fmla="*/ 505 w 550"/>
                <a:gd name="T31" fmla="*/ 425 h 550"/>
                <a:gd name="T32" fmla="*/ 483 w 550"/>
                <a:gd name="T33" fmla="*/ 456 h 550"/>
                <a:gd name="T34" fmla="*/ 456 w 550"/>
                <a:gd name="T35" fmla="*/ 482 h 550"/>
                <a:gd name="T36" fmla="*/ 425 w 550"/>
                <a:gd name="T37" fmla="*/ 506 h 550"/>
                <a:gd name="T38" fmla="*/ 391 w 550"/>
                <a:gd name="T39" fmla="*/ 525 h 550"/>
                <a:gd name="T40" fmla="*/ 355 w 550"/>
                <a:gd name="T41" fmla="*/ 538 h 550"/>
                <a:gd name="T42" fmla="*/ 316 w 550"/>
                <a:gd name="T43" fmla="*/ 547 h 550"/>
                <a:gd name="T44" fmla="*/ 275 w 550"/>
                <a:gd name="T45" fmla="*/ 550 h 550"/>
                <a:gd name="T46" fmla="*/ 234 w 550"/>
                <a:gd name="T47" fmla="*/ 547 h 550"/>
                <a:gd name="T48" fmla="*/ 196 w 550"/>
                <a:gd name="T49" fmla="*/ 538 h 550"/>
                <a:gd name="T50" fmla="*/ 159 w 550"/>
                <a:gd name="T51" fmla="*/ 525 h 550"/>
                <a:gd name="T52" fmla="*/ 126 w 550"/>
                <a:gd name="T53" fmla="*/ 506 h 550"/>
                <a:gd name="T54" fmla="*/ 95 w 550"/>
                <a:gd name="T55" fmla="*/ 482 h 550"/>
                <a:gd name="T56" fmla="*/ 67 w 550"/>
                <a:gd name="T57" fmla="*/ 456 h 550"/>
                <a:gd name="T58" fmla="*/ 44 w 550"/>
                <a:gd name="T59" fmla="*/ 425 h 550"/>
                <a:gd name="T60" fmla="*/ 26 w 550"/>
                <a:gd name="T61" fmla="*/ 391 h 550"/>
                <a:gd name="T62" fmla="*/ 11 w 550"/>
                <a:gd name="T63" fmla="*/ 355 h 550"/>
                <a:gd name="T64" fmla="*/ 3 w 550"/>
                <a:gd name="T65" fmla="*/ 315 h 550"/>
                <a:gd name="T66" fmla="*/ 0 w 550"/>
                <a:gd name="T67" fmla="*/ 275 h 550"/>
                <a:gd name="T68" fmla="*/ 3 w 550"/>
                <a:gd name="T69" fmla="*/ 235 h 550"/>
                <a:gd name="T70" fmla="*/ 11 w 550"/>
                <a:gd name="T71" fmla="*/ 196 h 550"/>
                <a:gd name="T72" fmla="*/ 26 w 550"/>
                <a:gd name="T73" fmla="*/ 160 h 550"/>
                <a:gd name="T74" fmla="*/ 44 w 550"/>
                <a:gd name="T75" fmla="*/ 126 h 550"/>
                <a:gd name="T76" fmla="*/ 67 w 550"/>
                <a:gd name="T77" fmla="*/ 95 h 550"/>
                <a:gd name="T78" fmla="*/ 95 w 550"/>
                <a:gd name="T79" fmla="*/ 68 h 550"/>
                <a:gd name="T80" fmla="*/ 126 w 550"/>
                <a:gd name="T81" fmla="*/ 44 h 550"/>
                <a:gd name="T82" fmla="*/ 159 w 550"/>
                <a:gd name="T83" fmla="*/ 26 h 550"/>
                <a:gd name="T84" fmla="*/ 196 w 550"/>
                <a:gd name="T85" fmla="*/ 12 h 550"/>
                <a:gd name="T86" fmla="*/ 234 w 550"/>
                <a:gd name="T87" fmla="*/ 3 h 550"/>
                <a:gd name="T88" fmla="*/ 275 w 550"/>
                <a:gd name="T8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0" h="550">
                  <a:moveTo>
                    <a:pt x="275" y="0"/>
                  </a:moveTo>
                  <a:lnTo>
                    <a:pt x="316" y="3"/>
                  </a:lnTo>
                  <a:lnTo>
                    <a:pt x="355" y="12"/>
                  </a:lnTo>
                  <a:lnTo>
                    <a:pt x="391" y="26"/>
                  </a:lnTo>
                  <a:lnTo>
                    <a:pt x="425" y="44"/>
                  </a:lnTo>
                  <a:lnTo>
                    <a:pt x="456" y="68"/>
                  </a:lnTo>
                  <a:lnTo>
                    <a:pt x="483" y="95"/>
                  </a:lnTo>
                  <a:lnTo>
                    <a:pt x="505" y="126"/>
                  </a:lnTo>
                  <a:lnTo>
                    <a:pt x="525" y="160"/>
                  </a:lnTo>
                  <a:lnTo>
                    <a:pt x="538" y="196"/>
                  </a:lnTo>
                  <a:lnTo>
                    <a:pt x="547" y="235"/>
                  </a:lnTo>
                  <a:lnTo>
                    <a:pt x="550" y="275"/>
                  </a:lnTo>
                  <a:lnTo>
                    <a:pt x="547" y="315"/>
                  </a:lnTo>
                  <a:lnTo>
                    <a:pt x="538" y="355"/>
                  </a:lnTo>
                  <a:lnTo>
                    <a:pt x="525" y="391"/>
                  </a:lnTo>
                  <a:lnTo>
                    <a:pt x="505" y="425"/>
                  </a:lnTo>
                  <a:lnTo>
                    <a:pt x="483" y="456"/>
                  </a:lnTo>
                  <a:lnTo>
                    <a:pt x="456" y="482"/>
                  </a:lnTo>
                  <a:lnTo>
                    <a:pt x="425" y="506"/>
                  </a:lnTo>
                  <a:lnTo>
                    <a:pt x="391" y="525"/>
                  </a:lnTo>
                  <a:lnTo>
                    <a:pt x="355" y="538"/>
                  </a:lnTo>
                  <a:lnTo>
                    <a:pt x="316" y="547"/>
                  </a:lnTo>
                  <a:lnTo>
                    <a:pt x="275" y="550"/>
                  </a:lnTo>
                  <a:lnTo>
                    <a:pt x="234" y="547"/>
                  </a:lnTo>
                  <a:lnTo>
                    <a:pt x="196" y="538"/>
                  </a:lnTo>
                  <a:lnTo>
                    <a:pt x="159" y="525"/>
                  </a:lnTo>
                  <a:lnTo>
                    <a:pt x="126" y="506"/>
                  </a:lnTo>
                  <a:lnTo>
                    <a:pt x="95" y="482"/>
                  </a:lnTo>
                  <a:lnTo>
                    <a:pt x="67" y="456"/>
                  </a:lnTo>
                  <a:lnTo>
                    <a:pt x="44" y="425"/>
                  </a:lnTo>
                  <a:lnTo>
                    <a:pt x="26" y="391"/>
                  </a:lnTo>
                  <a:lnTo>
                    <a:pt x="11" y="355"/>
                  </a:lnTo>
                  <a:lnTo>
                    <a:pt x="3" y="315"/>
                  </a:lnTo>
                  <a:lnTo>
                    <a:pt x="0" y="275"/>
                  </a:lnTo>
                  <a:lnTo>
                    <a:pt x="3" y="235"/>
                  </a:lnTo>
                  <a:lnTo>
                    <a:pt x="11" y="196"/>
                  </a:lnTo>
                  <a:lnTo>
                    <a:pt x="26" y="160"/>
                  </a:lnTo>
                  <a:lnTo>
                    <a:pt x="44" y="126"/>
                  </a:lnTo>
                  <a:lnTo>
                    <a:pt x="67" y="95"/>
                  </a:lnTo>
                  <a:lnTo>
                    <a:pt x="95" y="68"/>
                  </a:lnTo>
                  <a:lnTo>
                    <a:pt x="126" y="44"/>
                  </a:lnTo>
                  <a:lnTo>
                    <a:pt x="159" y="26"/>
                  </a:lnTo>
                  <a:lnTo>
                    <a:pt x="196" y="12"/>
                  </a:lnTo>
                  <a:lnTo>
                    <a:pt x="234" y="3"/>
                  </a:lnTo>
                  <a:lnTo>
                    <a:pt x="2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257"/>
            <p:cNvSpPr>
              <a:spLocks/>
            </p:cNvSpPr>
            <p:nvPr/>
          </p:nvSpPr>
          <p:spPr bwMode="auto">
            <a:xfrm>
              <a:off x="8180388" y="3573463"/>
              <a:ext cx="223837" cy="433388"/>
            </a:xfrm>
            <a:custGeom>
              <a:avLst/>
              <a:gdLst>
                <a:gd name="T0" fmla="*/ 764 w 1412"/>
                <a:gd name="T1" fmla="*/ 30 h 2731"/>
                <a:gd name="T2" fmla="*/ 855 w 1412"/>
                <a:gd name="T3" fmla="*/ 60 h 2731"/>
                <a:gd name="T4" fmla="*/ 920 w 1412"/>
                <a:gd name="T5" fmla="*/ 126 h 2731"/>
                <a:gd name="T6" fmla="*/ 949 w 1412"/>
                <a:gd name="T7" fmla="*/ 215 h 2731"/>
                <a:gd name="T8" fmla="*/ 873 w 1412"/>
                <a:gd name="T9" fmla="*/ 439 h 2731"/>
                <a:gd name="T10" fmla="*/ 1334 w 1412"/>
                <a:gd name="T11" fmla="*/ 771 h 2731"/>
                <a:gd name="T12" fmla="*/ 1392 w 1412"/>
                <a:gd name="T13" fmla="*/ 823 h 2731"/>
                <a:gd name="T14" fmla="*/ 1412 w 1412"/>
                <a:gd name="T15" fmla="*/ 896 h 2731"/>
                <a:gd name="T16" fmla="*/ 1387 w 1412"/>
                <a:gd name="T17" fmla="*/ 971 h 2731"/>
                <a:gd name="T18" fmla="*/ 1326 w 1412"/>
                <a:gd name="T19" fmla="*/ 1018 h 2731"/>
                <a:gd name="T20" fmla="*/ 1250 w 1412"/>
                <a:gd name="T21" fmla="*/ 1023 h 2731"/>
                <a:gd name="T22" fmla="*/ 660 w 1412"/>
                <a:gd name="T23" fmla="*/ 760 h 2731"/>
                <a:gd name="T24" fmla="*/ 614 w 1412"/>
                <a:gd name="T25" fmla="*/ 704 h 2731"/>
                <a:gd name="T26" fmla="*/ 514 w 1412"/>
                <a:gd name="T27" fmla="*/ 771 h 2731"/>
                <a:gd name="T28" fmla="*/ 550 w 1412"/>
                <a:gd name="T29" fmla="*/ 830 h 2731"/>
                <a:gd name="T30" fmla="*/ 635 w 1412"/>
                <a:gd name="T31" fmla="*/ 876 h 2731"/>
                <a:gd name="T32" fmla="*/ 863 w 1412"/>
                <a:gd name="T33" fmla="*/ 1275 h 2731"/>
                <a:gd name="T34" fmla="*/ 1036 w 1412"/>
                <a:gd name="T35" fmla="*/ 1775 h 2731"/>
                <a:gd name="T36" fmla="*/ 854 w 1412"/>
                <a:gd name="T37" fmla="*/ 2632 h 2731"/>
                <a:gd name="T38" fmla="*/ 804 w 1412"/>
                <a:gd name="T39" fmla="*/ 2697 h 2731"/>
                <a:gd name="T40" fmla="*/ 729 w 1412"/>
                <a:gd name="T41" fmla="*/ 2729 h 2731"/>
                <a:gd name="T42" fmla="*/ 645 w 1412"/>
                <a:gd name="T43" fmla="*/ 2718 h 2731"/>
                <a:gd name="T44" fmla="*/ 579 w 1412"/>
                <a:gd name="T45" fmla="*/ 2669 h 2731"/>
                <a:gd name="T46" fmla="*/ 547 w 1412"/>
                <a:gd name="T47" fmla="*/ 2594 h 2731"/>
                <a:gd name="T48" fmla="*/ 709 w 1412"/>
                <a:gd name="T49" fmla="*/ 1784 h 2731"/>
                <a:gd name="T50" fmla="*/ 532 w 1412"/>
                <a:gd name="T51" fmla="*/ 1764 h 2731"/>
                <a:gd name="T52" fmla="*/ 529 w 1412"/>
                <a:gd name="T53" fmla="*/ 1831 h 2731"/>
                <a:gd name="T54" fmla="*/ 290 w 1412"/>
                <a:gd name="T55" fmla="*/ 2664 h 2731"/>
                <a:gd name="T56" fmla="*/ 227 w 1412"/>
                <a:gd name="T57" fmla="*/ 2716 h 2731"/>
                <a:gd name="T58" fmla="*/ 145 w 1412"/>
                <a:gd name="T59" fmla="*/ 2730 h 2731"/>
                <a:gd name="T60" fmla="*/ 66 w 1412"/>
                <a:gd name="T61" fmla="*/ 2701 h 2731"/>
                <a:gd name="T62" fmla="*/ 13 w 1412"/>
                <a:gd name="T63" fmla="*/ 2638 h 2731"/>
                <a:gd name="T64" fmla="*/ 0 w 1412"/>
                <a:gd name="T65" fmla="*/ 2557 h 2731"/>
                <a:gd name="T66" fmla="*/ 209 w 1412"/>
                <a:gd name="T67" fmla="*/ 1776 h 2731"/>
                <a:gd name="T68" fmla="*/ 202 w 1412"/>
                <a:gd name="T69" fmla="*/ 1728 h 2731"/>
                <a:gd name="T70" fmla="*/ 190 w 1412"/>
                <a:gd name="T71" fmla="*/ 1643 h 2731"/>
                <a:gd name="T72" fmla="*/ 173 w 1412"/>
                <a:gd name="T73" fmla="*/ 1535 h 2731"/>
                <a:gd name="T74" fmla="*/ 156 w 1412"/>
                <a:gd name="T75" fmla="*/ 1421 h 2731"/>
                <a:gd name="T76" fmla="*/ 139 w 1412"/>
                <a:gd name="T77" fmla="*/ 1319 h 2731"/>
                <a:gd name="T78" fmla="*/ 128 w 1412"/>
                <a:gd name="T79" fmla="*/ 1245 h 2731"/>
                <a:gd name="T80" fmla="*/ 124 w 1412"/>
                <a:gd name="T81" fmla="*/ 1214 h 2731"/>
                <a:gd name="T82" fmla="*/ 205 w 1412"/>
                <a:gd name="T83" fmla="*/ 122 h 2731"/>
                <a:gd name="T84" fmla="*/ 260 w 1412"/>
                <a:gd name="T85" fmla="*/ 48 h 2731"/>
                <a:gd name="T86" fmla="*/ 342 w 1412"/>
                <a:gd name="T87" fmla="*/ 6 h 2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12" h="2731">
                  <a:moveTo>
                    <a:pt x="374" y="0"/>
                  </a:moveTo>
                  <a:lnTo>
                    <a:pt x="406" y="0"/>
                  </a:lnTo>
                  <a:lnTo>
                    <a:pt x="764" y="30"/>
                  </a:lnTo>
                  <a:lnTo>
                    <a:pt x="796" y="35"/>
                  </a:lnTo>
                  <a:lnTo>
                    <a:pt x="827" y="46"/>
                  </a:lnTo>
                  <a:lnTo>
                    <a:pt x="855" y="60"/>
                  </a:lnTo>
                  <a:lnTo>
                    <a:pt x="880" y="79"/>
                  </a:lnTo>
                  <a:lnTo>
                    <a:pt x="901" y="100"/>
                  </a:lnTo>
                  <a:lnTo>
                    <a:pt x="920" y="126"/>
                  </a:lnTo>
                  <a:lnTo>
                    <a:pt x="933" y="153"/>
                  </a:lnTo>
                  <a:lnTo>
                    <a:pt x="944" y="183"/>
                  </a:lnTo>
                  <a:lnTo>
                    <a:pt x="949" y="215"/>
                  </a:lnTo>
                  <a:lnTo>
                    <a:pt x="949" y="247"/>
                  </a:lnTo>
                  <a:lnTo>
                    <a:pt x="930" y="466"/>
                  </a:lnTo>
                  <a:lnTo>
                    <a:pt x="873" y="439"/>
                  </a:lnTo>
                  <a:lnTo>
                    <a:pt x="697" y="225"/>
                  </a:lnTo>
                  <a:lnTo>
                    <a:pt x="839" y="550"/>
                  </a:lnTo>
                  <a:lnTo>
                    <a:pt x="1334" y="771"/>
                  </a:lnTo>
                  <a:lnTo>
                    <a:pt x="1357" y="785"/>
                  </a:lnTo>
                  <a:lnTo>
                    <a:pt x="1377" y="802"/>
                  </a:lnTo>
                  <a:lnTo>
                    <a:pt x="1392" y="823"/>
                  </a:lnTo>
                  <a:lnTo>
                    <a:pt x="1404" y="846"/>
                  </a:lnTo>
                  <a:lnTo>
                    <a:pt x="1411" y="871"/>
                  </a:lnTo>
                  <a:lnTo>
                    <a:pt x="1412" y="896"/>
                  </a:lnTo>
                  <a:lnTo>
                    <a:pt x="1409" y="923"/>
                  </a:lnTo>
                  <a:lnTo>
                    <a:pt x="1401" y="948"/>
                  </a:lnTo>
                  <a:lnTo>
                    <a:pt x="1387" y="971"/>
                  </a:lnTo>
                  <a:lnTo>
                    <a:pt x="1370" y="992"/>
                  </a:lnTo>
                  <a:lnTo>
                    <a:pt x="1349" y="1007"/>
                  </a:lnTo>
                  <a:lnTo>
                    <a:pt x="1326" y="1018"/>
                  </a:lnTo>
                  <a:lnTo>
                    <a:pt x="1302" y="1025"/>
                  </a:lnTo>
                  <a:lnTo>
                    <a:pt x="1276" y="1027"/>
                  </a:lnTo>
                  <a:lnTo>
                    <a:pt x="1250" y="1023"/>
                  </a:lnTo>
                  <a:lnTo>
                    <a:pt x="1224" y="1015"/>
                  </a:lnTo>
                  <a:lnTo>
                    <a:pt x="682" y="772"/>
                  </a:lnTo>
                  <a:lnTo>
                    <a:pt x="660" y="760"/>
                  </a:lnTo>
                  <a:lnTo>
                    <a:pt x="642" y="744"/>
                  </a:lnTo>
                  <a:lnTo>
                    <a:pt x="626" y="726"/>
                  </a:lnTo>
                  <a:lnTo>
                    <a:pt x="614" y="704"/>
                  </a:lnTo>
                  <a:lnTo>
                    <a:pt x="452" y="331"/>
                  </a:lnTo>
                  <a:lnTo>
                    <a:pt x="508" y="749"/>
                  </a:lnTo>
                  <a:lnTo>
                    <a:pt x="514" y="771"/>
                  </a:lnTo>
                  <a:lnTo>
                    <a:pt x="522" y="793"/>
                  </a:lnTo>
                  <a:lnTo>
                    <a:pt x="534" y="812"/>
                  </a:lnTo>
                  <a:lnTo>
                    <a:pt x="550" y="830"/>
                  </a:lnTo>
                  <a:lnTo>
                    <a:pt x="567" y="844"/>
                  </a:lnTo>
                  <a:lnTo>
                    <a:pt x="589" y="856"/>
                  </a:lnTo>
                  <a:lnTo>
                    <a:pt x="635" y="876"/>
                  </a:lnTo>
                  <a:lnTo>
                    <a:pt x="887" y="989"/>
                  </a:lnTo>
                  <a:lnTo>
                    <a:pt x="864" y="1275"/>
                  </a:lnTo>
                  <a:lnTo>
                    <a:pt x="863" y="1275"/>
                  </a:lnTo>
                  <a:lnTo>
                    <a:pt x="1025" y="1717"/>
                  </a:lnTo>
                  <a:lnTo>
                    <a:pt x="1033" y="1746"/>
                  </a:lnTo>
                  <a:lnTo>
                    <a:pt x="1036" y="1775"/>
                  </a:lnTo>
                  <a:lnTo>
                    <a:pt x="1031" y="1804"/>
                  </a:lnTo>
                  <a:lnTo>
                    <a:pt x="862" y="2604"/>
                  </a:lnTo>
                  <a:lnTo>
                    <a:pt x="854" y="2632"/>
                  </a:lnTo>
                  <a:lnTo>
                    <a:pt x="841" y="2657"/>
                  </a:lnTo>
                  <a:lnTo>
                    <a:pt x="824" y="2678"/>
                  </a:lnTo>
                  <a:lnTo>
                    <a:pt x="804" y="2697"/>
                  </a:lnTo>
                  <a:lnTo>
                    <a:pt x="781" y="2712"/>
                  </a:lnTo>
                  <a:lnTo>
                    <a:pt x="756" y="2722"/>
                  </a:lnTo>
                  <a:lnTo>
                    <a:pt x="729" y="2729"/>
                  </a:lnTo>
                  <a:lnTo>
                    <a:pt x="701" y="2731"/>
                  </a:lnTo>
                  <a:lnTo>
                    <a:pt x="672" y="2728"/>
                  </a:lnTo>
                  <a:lnTo>
                    <a:pt x="645" y="2718"/>
                  </a:lnTo>
                  <a:lnTo>
                    <a:pt x="620" y="2706"/>
                  </a:lnTo>
                  <a:lnTo>
                    <a:pt x="597" y="2689"/>
                  </a:lnTo>
                  <a:lnTo>
                    <a:pt x="579" y="2669"/>
                  </a:lnTo>
                  <a:lnTo>
                    <a:pt x="564" y="2646"/>
                  </a:lnTo>
                  <a:lnTo>
                    <a:pt x="553" y="2621"/>
                  </a:lnTo>
                  <a:lnTo>
                    <a:pt x="547" y="2594"/>
                  </a:lnTo>
                  <a:lnTo>
                    <a:pt x="546" y="2566"/>
                  </a:lnTo>
                  <a:lnTo>
                    <a:pt x="549" y="2537"/>
                  </a:lnTo>
                  <a:lnTo>
                    <a:pt x="709" y="1784"/>
                  </a:lnTo>
                  <a:lnTo>
                    <a:pt x="512" y="1246"/>
                  </a:lnTo>
                  <a:lnTo>
                    <a:pt x="452" y="1241"/>
                  </a:lnTo>
                  <a:lnTo>
                    <a:pt x="532" y="1764"/>
                  </a:lnTo>
                  <a:lnTo>
                    <a:pt x="534" y="1787"/>
                  </a:lnTo>
                  <a:lnTo>
                    <a:pt x="533" y="1810"/>
                  </a:lnTo>
                  <a:lnTo>
                    <a:pt x="529" y="1831"/>
                  </a:lnTo>
                  <a:lnTo>
                    <a:pt x="315" y="2613"/>
                  </a:lnTo>
                  <a:lnTo>
                    <a:pt x="304" y="2640"/>
                  </a:lnTo>
                  <a:lnTo>
                    <a:pt x="290" y="2664"/>
                  </a:lnTo>
                  <a:lnTo>
                    <a:pt x="271" y="2685"/>
                  </a:lnTo>
                  <a:lnTo>
                    <a:pt x="251" y="2703"/>
                  </a:lnTo>
                  <a:lnTo>
                    <a:pt x="227" y="2716"/>
                  </a:lnTo>
                  <a:lnTo>
                    <a:pt x="201" y="2726"/>
                  </a:lnTo>
                  <a:lnTo>
                    <a:pt x="173" y="2730"/>
                  </a:lnTo>
                  <a:lnTo>
                    <a:pt x="145" y="2730"/>
                  </a:lnTo>
                  <a:lnTo>
                    <a:pt x="118" y="2726"/>
                  </a:lnTo>
                  <a:lnTo>
                    <a:pt x="90" y="2715"/>
                  </a:lnTo>
                  <a:lnTo>
                    <a:pt x="66" y="2701"/>
                  </a:lnTo>
                  <a:lnTo>
                    <a:pt x="44" y="2682"/>
                  </a:lnTo>
                  <a:lnTo>
                    <a:pt x="28" y="2662"/>
                  </a:lnTo>
                  <a:lnTo>
                    <a:pt x="13" y="2638"/>
                  </a:lnTo>
                  <a:lnTo>
                    <a:pt x="4" y="2612"/>
                  </a:lnTo>
                  <a:lnTo>
                    <a:pt x="0" y="2584"/>
                  </a:lnTo>
                  <a:lnTo>
                    <a:pt x="0" y="2557"/>
                  </a:lnTo>
                  <a:lnTo>
                    <a:pt x="5" y="2528"/>
                  </a:lnTo>
                  <a:lnTo>
                    <a:pt x="210" y="1780"/>
                  </a:lnTo>
                  <a:lnTo>
                    <a:pt x="209" y="1776"/>
                  </a:lnTo>
                  <a:lnTo>
                    <a:pt x="208" y="1765"/>
                  </a:lnTo>
                  <a:lnTo>
                    <a:pt x="205" y="1749"/>
                  </a:lnTo>
                  <a:lnTo>
                    <a:pt x="202" y="1728"/>
                  </a:lnTo>
                  <a:lnTo>
                    <a:pt x="199" y="1703"/>
                  </a:lnTo>
                  <a:lnTo>
                    <a:pt x="194" y="1675"/>
                  </a:lnTo>
                  <a:lnTo>
                    <a:pt x="190" y="1643"/>
                  </a:lnTo>
                  <a:lnTo>
                    <a:pt x="184" y="1609"/>
                  </a:lnTo>
                  <a:lnTo>
                    <a:pt x="178" y="1573"/>
                  </a:lnTo>
                  <a:lnTo>
                    <a:pt x="173" y="1535"/>
                  </a:lnTo>
                  <a:lnTo>
                    <a:pt x="167" y="1496"/>
                  </a:lnTo>
                  <a:lnTo>
                    <a:pt x="161" y="1459"/>
                  </a:lnTo>
                  <a:lnTo>
                    <a:pt x="156" y="1421"/>
                  </a:lnTo>
                  <a:lnTo>
                    <a:pt x="150" y="1385"/>
                  </a:lnTo>
                  <a:lnTo>
                    <a:pt x="144" y="1351"/>
                  </a:lnTo>
                  <a:lnTo>
                    <a:pt x="139" y="1319"/>
                  </a:lnTo>
                  <a:lnTo>
                    <a:pt x="135" y="1290"/>
                  </a:lnTo>
                  <a:lnTo>
                    <a:pt x="131" y="1266"/>
                  </a:lnTo>
                  <a:lnTo>
                    <a:pt x="128" y="1245"/>
                  </a:lnTo>
                  <a:lnTo>
                    <a:pt x="126" y="1229"/>
                  </a:lnTo>
                  <a:lnTo>
                    <a:pt x="124" y="1218"/>
                  </a:lnTo>
                  <a:lnTo>
                    <a:pt x="124" y="1214"/>
                  </a:lnTo>
                  <a:lnTo>
                    <a:pt x="190" y="185"/>
                  </a:lnTo>
                  <a:lnTo>
                    <a:pt x="195" y="153"/>
                  </a:lnTo>
                  <a:lnTo>
                    <a:pt x="205" y="122"/>
                  </a:lnTo>
                  <a:lnTo>
                    <a:pt x="220" y="94"/>
                  </a:lnTo>
                  <a:lnTo>
                    <a:pt x="238" y="69"/>
                  </a:lnTo>
                  <a:lnTo>
                    <a:pt x="260" y="48"/>
                  </a:lnTo>
                  <a:lnTo>
                    <a:pt x="285" y="30"/>
                  </a:lnTo>
                  <a:lnTo>
                    <a:pt x="313" y="16"/>
                  </a:lnTo>
                  <a:lnTo>
                    <a:pt x="342" y="6"/>
                  </a:lnTo>
                  <a:lnTo>
                    <a:pt x="3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27" name="Group 838"/>
          <p:cNvGrpSpPr/>
          <p:nvPr/>
        </p:nvGrpSpPr>
        <p:grpSpPr>
          <a:xfrm>
            <a:off x="10118551" y="5545912"/>
            <a:ext cx="382587" cy="534988"/>
            <a:chOff x="7300913" y="3470275"/>
            <a:chExt cx="382587" cy="534988"/>
          </a:xfrm>
          <a:solidFill>
            <a:srgbClr val="000000"/>
          </a:solidFill>
        </p:grpSpPr>
        <p:sp>
          <p:nvSpPr>
            <p:cNvPr id="1028" name="Freeform 262"/>
            <p:cNvSpPr>
              <a:spLocks/>
            </p:cNvSpPr>
            <p:nvPr/>
          </p:nvSpPr>
          <p:spPr bwMode="auto">
            <a:xfrm>
              <a:off x="7327900" y="3625850"/>
              <a:ext cx="79375" cy="115888"/>
            </a:xfrm>
            <a:custGeom>
              <a:avLst/>
              <a:gdLst>
                <a:gd name="T0" fmla="*/ 120 w 502"/>
                <a:gd name="T1" fmla="*/ 0 h 724"/>
                <a:gd name="T2" fmla="*/ 382 w 502"/>
                <a:gd name="T3" fmla="*/ 0 h 724"/>
                <a:gd name="T4" fmla="*/ 410 w 502"/>
                <a:gd name="T5" fmla="*/ 4 h 724"/>
                <a:gd name="T6" fmla="*/ 435 w 502"/>
                <a:gd name="T7" fmla="*/ 13 h 724"/>
                <a:gd name="T8" fmla="*/ 457 w 502"/>
                <a:gd name="T9" fmla="*/ 27 h 724"/>
                <a:gd name="T10" fmla="*/ 475 w 502"/>
                <a:gd name="T11" fmla="*/ 45 h 724"/>
                <a:gd name="T12" fmla="*/ 490 w 502"/>
                <a:gd name="T13" fmla="*/ 68 h 724"/>
                <a:gd name="T14" fmla="*/ 499 w 502"/>
                <a:gd name="T15" fmla="*/ 93 h 724"/>
                <a:gd name="T16" fmla="*/ 502 w 502"/>
                <a:gd name="T17" fmla="*/ 121 h 724"/>
                <a:gd name="T18" fmla="*/ 502 w 502"/>
                <a:gd name="T19" fmla="*/ 658 h 724"/>
                <a:gd name="T20" fmla="*/ 440 w 502"/>
                <a:gd name="T21" fmla="*/ 668 h 724"/>
                <a:gd name="T22" fmla="*/ 378 w 502"/>
                <a:gd name="T23" fmla="*/ 683 h 724"/>
                <a:gd name="T24" fmla="*/ 320 w 502"/>
                <a:gd name="T25" fmla="*/ 702 h 724"/>
                <a:gd name="T26" fmla="*/ 261 w 502"/>
                <a:gd name="T27" fmla="*/ 724 h 724"/>
                <a:gd name="T28" fmla="*/ 261 w 502"/>
                <a:gd name="T29" fmla="*/ 241 h 724"/>
                <a:gd name="T30" fmla="*/ 120 w 502"/>
                <a:gd name="T31" fmla="*/ 241 h 724"/>
                <a:gd name="T32" fmla="*/ 92 w 502"/>
                <a:gd name="T33" fmla="*/ 238 h 724"/>
                <a:gd name="T34" fmla="*/ 68 w 502"/>
                <a:gd name="T35" fmla="*/ 229 h 724"/>
                <a:gd name="T36" fmla="*/ 45 w 502"/>
                <a:gd name="T37" fmla="*/ 214 h 724"/>
                <a:gd name="T38" fmla="*/ 27 w 502"/>
                <a:gd name="T39" fmla="*/ 196 h 724"/>
                <a:gd name="T40" fmla="*/ 12 w 502"/>
                <a:gd name="T41" fmla="*/ 173 h 724"/>
                <a:gd name="T42" fmla="*/ 3 w 502"/>
                <a:gd name="T43" fmla="*/ 149 h 724"/>
                <a:gd name="T44" fmla="*/ 0 w 502"/>
                <a:gd name="T45" fmla="*/ 121 h 724"/>
                <a:gd name="T46" fmla="*/ 3 w 502"/>
                <a:gd name="T47" fmla="*/ 93 h 724"/>
                <a:gd name="T48" fmla="*/ 12 w 502"/>
                <a:gd name="T49" fmla="*/ 68 h 724"/>
                <a:gd name="T50" fmla="*/ 27 w 502"/>
                <a:gd name="T51" fmla="*/ 45 h 724"/>
                <a:gd name="T52" fmla="*/ 45 w 502"/>
                <a:gd name="T53" fmla="*/ 27 h 724"/>
                <a:gd name="T54" fmla="*/ 68 w 502"/>
                <a:gd name="T55" fmla="*/ 13 h 724"/>
                <a:gd name="T56" fmla="*/ 92 w 502"/>
                <a:gd name="T57" fmla="*/ 4 h 724"/>
                <a:gd name="T58" fmla="*/ 120 w 502"/>
                <a:gd name="T59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02" h="724">
                  <a:moveTo>
                    <a:pt x="120" y="0"/>
                  </a:moveTo>
                  <a:lnTo>
                    <a:pt x="382" y="0"/>
                  </a:lnTo>
                  <a:lnTo>
                    <a:pt x="410" y="4"/>
                  </a:lnTo>
                  <a:lnTo>
                    <a:pt x="435" y="13"/>
                  </a:lnTo>
                  <a:lnTo>
                    <a:pt x="457" y="27"/>
                  </a:lnTo>
                  <a:lnTo>
                    <a:pt x="475" y="45"/>
                  </a:lnTo>
                  <a:lnTo>
                    <a:pt x="490" y="68"/>
                  </a:lnTo>
                  <a:lnTo>
                    <a:pt x="499" y="93"/>
                  </a:lnTo>
                  <a:lnTo>
                    <a:pt x="502" y="121"/>
                  </a:lnTo>
                  <a:lnTo>
                    <a:pt x="502" y="658"/>
                  </a:lnTo>
                  <a:lnTo>
                    <a:pt x="440" y="668"/>
                  </a:lnTo>
                  <a:lnTo>
                    <a:pt x="378" y="683"/>
                  </a:lnTo>
                  <a:lnTo>
                    <a:pt x="320" y="702"/>
                  </a:lnTo>
                  <a:lnTo>
                    <a:pt x="261" y="724"/>
                  </a:lnTo>
                  <a:lnTo>
                    <a:pt x="261" y="241"/>
                  </a:lnTo>
                  <a:lnTo>
                    <a:pt x="120" y="241"/>
                  </a:lnTo>
                  <a:lnTo>
                    <a:pt x="92" y="238"/>
                  </a:lnTo>
                  <a:lnTo>
                    <a:pt x="68" y="229"/>
                  </a:lnTo>
                  <a:lnTo>
                    <a:pt x="45" y="214"/>
                  </a:lnTo>
                  <a:lnTo>
                    <a:pt x="27" y="196"/>
                  </a:lnTo>
                  <a:lnTo>
                    <a:pt x="12" y="173"/>
                  </a:lnTo>
                  <a:lnTo>
                    <a:pt x="3" y="149"/>
                  </a:lnTo>
                  <a:lnTo>
                    <a:pt x="0" y="121"/>
                  </a:lnTo>
                  <a:lnTo>
                    <a:pt x="3" y="93"/>
                  </a:lnTo>
                  <a:lnTo>
                    <a:pt x="12" y="68"/>
                  </a:lnTo>
                  <a:lnTo>
                    <a:pt x="27" y="45"/>
                  </a:lnTo>
                  <a:lnTo>
                    <a:pt x="45" y="27"/>
                  </a:lnTo>
                  <a:lnTo>
                    <a:pt x="68" y="13"/>
                  </a:lnTo>
                  <a:lnTo>
                    <a:pt x="92" y="4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263"/>
            <p:cNvSpPr>
              <a:spLocks/>
            </p:cNvSpPr>
            <p:nvPr/>
          </p:nvSpPr>
          <p:spPr bwMode="auto">
            <a:xfrm>
              <a:off x="7453313" y="3470275"/>
              <a:ext cx="103187" cy="103188"/>
            </a:xfrm>
            <a:custGeom>
              <a:avLst/>
              <a:gdLst>
                <a:gd name="T0" fmla="*/ 325 w 650"/>
                <a:gd name="T1" fmla="*/ 0 h 649"/>
                <a:gd name="T2" fmla="*/ 369 w 650"/>
                <a:gd name="T3" fmla="*/ 3 h 649"/>
                <a:gd name="T4" fmla="*/ 411 w 650"/>
                <a:gd name="T5" fmla="*/ 11 h 649"/>
                <a:gd name="T6" fmla="*/ 451 w 650"/>
                <a:gd name="T7" fmla="*/ 26 h 649"/>
                <a:gd name="T8" fmla="*/ 489 w 650"/>
                <a:gd name="T9" fmla="*/ 44 h 649"/>
                <a:gd name="T10" fmla="*/ 524 w 650"/>
                <a:gd name="T11" fmla="*/ 68 h 649"/>
                <a:gd name="T12" fmla="*/ 554 w 650"/>
                <a:gd name="T13" fmla="*/ 95 h 649"/>
                <a:gd name="T14" fmla="*/ 582 w 650"/>
                <a:gd name="T15" fmla="*/ 126 h 649"/>
                <a:gd name="T16" fmla="*/ 606 w 650"/>
                <a:gd name="T17" fmla="*/ 161 h 649"/>
                <a:gd name="T18" fmla="*/ 624 w 650"/>
                <a:gd name="T19" fmla="*/ 199 h 649"/>
                <a:gd name="T20" fmla="*/ 638 w 650"/>
                <a:gd name="T21" fmla="*/ 239 h 649"/>
                <a:gd name="T22" fmla="*/ 647 w 650"/>
                <a:gd name="T23" fmla="*/ 281 h 649"/>
                <a:gd name="T24" fmla="*/ 650 w 650"/>
                <a:gd name="T25" fmla="*/ 325 h 649"/>
                <a:gd name="T26" fmla="*/ 647 w 650"/>
                <a:gd name="T27" fmla="*/ 369 h 649"/>
                <a:gd name="T28" fmla="*/ 638 w 650"/>
                <a:gd name="T29" fmla="*/ 411 h 649"/>
                <a:gd name="T30" fmla="*/ 624 w 650"/>
                <a:gd name="T31" fmla="*/ 452 h 649"/>
                <a:gd name="T32" fmla="*/ 606 w 650"/>
                <a:gd name="T33" fmla="*/ 489 h 649"/>
                <a:gd name="T34" fmla="*/ 582 w 650"/>
                <a:gd name="T35" fmla="*/ 523 h 649"/>
                <a:gd name="T36" fmla="*/ 554 w 650"/>
                <a:gd name="T37" fmla="*/ 554 h 649"/>
                <a:gd name="T38" fmla="*/ 524 w 650"/>
                <a:gd name="T39" fmla="*/ 582 h 649"/>
                <a:gd name="T40" fmla="*/ 489 w 650"/>
                <a:gd name="T41" fmla="*/ 605 h 649"/>
                <a:gd name="T42" fmla="*/ 451 w 650"/>
                <a:gd name="T43" fmla="*/ 624 h 649"/>
                <a:gd name="T44" fmla="*/ 411 w 650"/>
                <a:gd name="T45" fmla="*/ 638 h 649"/>
                <a:gd name="T46" fmla="*/ 369 w 650"/>
                <a:gd name="T47" fmla="*/ 646 h 649"/>
                <a:gd name="T48" fmla="*/ 325 w 650"/>
                <a:gd name="T49" fmla="*/ 649 h 649"/>
                <a:gd name="T50" fmla="*/ 281 w 650"/>
                <a:gd name="T51" fmla="*/ 646 h 649"/>
                <a:gd name="T52" fmla="*/ 238 w 650"/>
                <a:gd name="T53" fmla="*/ 638 h 649"/>
                <a:gd name="T54" fmla="*/ 198 w 650"/>
                <a:gd name="T55" fmla="*/ 624 h 649"/>
                <a:gd name="T56" fmla="*/ 161 w 650"/>
                <a:gd name="T57" fmla="*/ 605 h 649"/>
                <a:gd name="T58" fmla="*/ 126 w 650"/>
                <a:gd name="T59" fmla="*/ 582 h 649"/>
                <a:gd name="T60" fmla="*/ 94 w 650"/>
                <a:gd name="T61" fmla="*/ 554 h 649"/>
                <a:gd name="T62" fmla="*/ 68 w 650"/>
                <a:gd name="T63" fmla="*/ 523 h 649"/>
                <a:gd name="T64" fmla="*/ 44 w 650"/>
                <a:gd name="T65" fmla="*/ 489 h 649"/>
                <a:gd name="T66" fmla="*/ 26 w 650"/>
                <a:gd name="T67" fmla="*/ 452 h 649"/>
                <a:gd name="T68" fmla="*/ 11 w 650"/>
                <a:gd name="T69" fmla="*/ 411 h 649"/>
                <a:gd name="T70" fmla="*/ 2 w 650"/>
                <a:gd name="T71" fmla="*/ 369 h 649"/>
                <a:gd name="T72" fmla="*/ 0 w 650"/>
                <a:gd name="T73" fmla="*/ 325 h 649"/>
                <a:gd name="T74" fmla="*/ 2 w 650"/>
                <a:gd name="T75" fmla="*/ 281 h 649"/>
                <a:gd name="T76" fmla="*/ 11 w 650"/>
                <a:gd name="T77" fmla="*/ 239 h 649"/>
                <a:gd name="T78" fmla="*/ 26 w 650"/>
                <a:gd name="T79" fmla="*/ 199 h 649"/>
                <a:gd name="T80" fmla="*/ 44 w 650"/>
                <a:gd name="T81" fmla="*/ 161 h 649"/>
                <a:gd name="T82" fmla="*/ 68 w 650"/>
                <a:gd name="T83" fmla="*/ 126 h 649"/>
                <a:gd name="T84" fmla="*/ 94 w 650"/>
                <a:gd name="T85" fmla="*/ 95 h 649"/>
                <a:gd name="T86" fmla="*/ 126 w 650"/>
                <a:gd name="T87" fmla="*/ 68 h 649"/>
                <a:gd name="T88" fmla="*/ 161 w 650"/>
                <a:gd name="T89" fmla="*/ 44 h 649"/>
                <a:gd name="T90" fmla="*/ 198 w 650"/>
                <a:gd name="T91" fmla="*/ 26 h 649"/>
                <a:gd name="T92" fmla="*/ 238 w 650"/>
                <a:gd name="T93" fmla="*/ 11 h 649"/>
                <a:gd name="T94" fmla="*/ 281 w 650"/>
                <a:gd name="T95" fmla="*/ 3 h 649"/>
                <a:gd name="T96" fmla="*/ 325 w 650"/>
                <a:gd name="T97" fmla="*/ 0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" h="649">
                  <a:moveTo>
                    <a:pt x="325" y="0"/>
                  </a:moveTo>
                  <a:lnTo>
                    <a:pt x="369" y="3"/>
                  </a:lnTo>
                  <a:lnTo>
                    <a:pt x="411" y="11"/>
                  </a:lnTo>
                  <a:lnTo>
                    <a:pt x="451" y="26"/>
                  </a:lnTo>
                  <a:lnTo>
                    <a:pt x="489" y="44"/>
                  </a:lnTo>
                  <a:lnTo>
                    <a:pt x="524" y="68"/>
                  </a:lnTo>
                  <a:lnTo>
                    <a:pt x="554" y="95"/>
                  </a:lnTo>
                  <a:lnTo>
                    <a:pt x="582" y="126"/>
                  </a:lnTo>
                  <a:lnTo>
                    <a:pt x="606" y="161"/>
                  </a:lnTo>
                  <a:lnTo>
                    <a:pt x="624" y="199"/>
                  </a:lnTo>
                  <a:lnTo>
                    <a:pt x="638" y="239"/>
                  </a:lnTo>
                  <a:lnTo>
                    <a:pt x="647" y="281"/>
                  </a:lnTo>
                  <a:lnTo>
                    <a:pt x="650" y="325"/>
                  </a:lnTo>
                  <a:lnTo>
                    <a:pt x="647" y="369"/>
                  </a:lnTo>
                  <a:lnTo>
                    <a:pt x="638" y="411"/>
                  </a:lnTo>
                  <a:lnTo>
                    <a:pt x="624" y="452"/>
                  </a:lnTo>
                  <a:lnTo>
                    <a:pt x="606" y="489"/>
                  </a:lnTo>
                  <a:lnTo>
                    <a:pt x="582" y="523"/>
                  </a:lnTo>
                  <a:lnTo>
                    <a:pt x="554" y="554"/>
                  </a:lnTo>
                  <a:lnTo>
                    <a:pt x="524" y="582"/>
                  </a:lnTo>
                  <a:lnTo>
                    <a:pt x="489" y="605"/>
                  </a:lnTo>
                  <a:lnTo>
                    <a:pt x="451" y="624"/>
                  </a:lnTo>
                  <a:lnTo>
                    <a:pt x="411" y="638"/>
                  </a:lnTo>
                  <a:lnTo>
                    <a:pt x="369" y="646"/>
                  </a:lnTo>
                  <a:lnTo>
                    <a:pt x="325" y="649"/>
                  </a:lnTo>
                  <a:lnTo>
                    <a:pt x="281" y="646"/>
                  </a:lnTo>
                  <a:lnTo>
                    <a:pt x="238" y="638"/>
                  </a:lnTo>
                  <a:lnTo>
                    <a:pt x="198" y="624"/>
                  </a:lnTo>
                  <a:lnTo>
                    <a:pt x="161" y="605"/>
                  </a:lnTo>
                  <a:lnTo>
                    <a:pt x="126" y="582"/>
                  </a:lnTo>
                  <a:lnTo>
                    <a:pt x="94" y="554"/>
                  </a:lnTo>
                  <a:lnTo>
                    <a:pt x="68" y="523"/>
                  </a:lnTo>
                  <a:lnTo>
                    <a:pt x="44" y="489"/>
                  </a:lnTo>
                  <a:lnTo>
                    <a:pt x="26" y="452"/>
                  </a:lnTo>
                  <a:lnTo>
                    <a:pt x="11" y="411"/>
                  </a:lnTo>
                  <a:lnTo>
                    <a:pt x="2" y="369"/>
                  </a:lnTo>
                  <a:lnTo>
                    <a:pt x="0" y="325"/>
                  </a:lnTo>
                  <a:lnTo>
                    <a:pt x="2" y="281"/>
                  </a:lnTo>
                  <a:lnTo>
                    <a:pt x="11" y="239"/>
                  </a:lnTo>
                  <a:lnTo>
                    <a:pt x="26" y="199"/>
                  </a:lnTo>
                  <a:lnTo>
                    <a:pt x="44" y="161"/>
                  </a:lnTo>
                  <a:lnTo>
                    <a:pt x="68" y="126"/>
                  </a:lnTo>
                  <a:lnTo>
                    <a:pt x="94" y="95"/>
                  </a:lnTo>
                  <a:lnTo>
                    <a:pt x="126" y="68"/>
                  </a:lnTo>
                  <a:lnTo>
                    <a:pt x="161" y="44"/>
                  </a:lnTo>
                  <a:lnTo>
                    <a:pt x="198" y="26"/>
                  </a:lnTo>
                  <a:lnTo>
                    <a:pt x="238" y="11"/>
                  </a:lnTo>
                  <a:lnTo>
                    <a:pt x="281" y="3"/>
                  </a:lnTo>
                  <a:lnTo>
                    <a:pt x="3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264"/>
            <p:cNvSpPr>
              <a:spLocks/>
            </p:cNvSpPr>
            <p:nvPr/>
          </p:nvSpPr>
          <p:spPr bwMode="auto">
            <a:xfrm>
              <a:off x="7431088" y="3598863"/>
              <a:ext cx="252412" cy="406400"/>
            </a:xfrm>
            <a:custGeom>
              <a:avLst/>
              <a:gdLst>
                <a:gd name="T0" fmla="*/ 617 w 1588"/>
                <a:gd name="T1" fmla="*/ 3 h 2557"/>
                <a:gd name="T2" fmla="*/ 685 w 1588"/>
                <a:gd name="T3" fmla="*/ 15 h 2557"/>
                <a:gd name="T4" fmla="*/ 746 w 1588"/>
                <a:gd name="T5" fmla="*/ 46 h 2557"/>
                <a:gd name="T6" fmla="*/ 793 w 1588"/>
                <a:gd name="T7" fmla="*/ 93 h 2557"/>
                <a:gd name="T8" fmla="*/ 824 w 1588"/>
                <a:gd name="T9" fmla="*/ 154 h 2557"/>
                <a:gd name="T10" fmla="*/ 835 w 1588"/>
                <a:gd name="T11" fmla="*/ 224 h 2557"/>
                <a:gd name="T12" fmla="*/ 559 w 1588"/>
                <a:gd name="T13" fmla="*/ 157 h 2557"/>
                <a:gd name="T14" fmla="*/ 1406 w 1588"/>
                <a:gd name="T15" fmla="*/ 359 h 2557"/>
                <a:gd name="T16" fmla="*/ 1458 w 1588"/>
                <a:gd name="T17" fmla="*/ 356 h 2557"/>
                <a:gd name="T18" fmla="*/ 1506 w 1588"/>
                <a:gd name="T19" fmla="*/ 370 h 2557"/>
                <a:gd name="T20" fmla="*/ 1547 w 1588"/>
                <a:gd name="T21" fmla="*/ 400 h 2557"/>
                <a:gd name="T22" fmla="*/ 1576 w 1588"/>
                <a:gd name="T23" fmla="*/ 442 h 2557"/>
                <a:gd name="T24" fmla="*/ 1588 w 1588"/>
                <a:gd name="T25" fmla="*/ 493 h 2557"/>
                <a:gd name="T26" fmla="*/ 1582 w 1588"/>
                <a:gd name="T27" fmla="*/ 544 h 2557"/>
                <a:gd name="T28" fmla="*/ 1559 w 1588"/>
                <a:gd name="T29" fmla="*/ 588 h 2557"/>
                <a:gd name="T30" fmla="*/ 1523 w 1588"/>
                <a:gd name="T31" fmla="*/ 624 h 2557"/>
                <a:gd name="T32" fmla="*/ 1476 w 1588"/>
                <a:gd name="T33" fmla="*/ 644 h 2557"/>
                <a:gd name="T34" fmla="*/ 880 w 1588"/>
                <a:gd name="T35" fmla="*/ 789 h 2557"/>
                <a:gd name="T36" fmla="*/ 833 w 1588"/>
                <a:gd name="T37" fmla="*/ 784 h 2557"/>
                <a:gd name="T38" fmla="*/ 789 w 1588"/>
                <a:gd name="T39" fmla="*/ 764 h 2557"/>
                <a:gd name="T40" fmla="*/ 360 w 1588"/>
                <a:gd name="T41" fmla="*/ 373 h 2557"/>
                <a:gd name="T42" fmla="*/ 689 w 1588"/>
                <a:gd name="T43" fmla="*/ 883 h 2557"/>
                <a:gd name="T44" fmla="*/ 738 w 1588"/>
                <a:gd name="T45" fmla="*/ 923 h 2557"/>
                <a:gd name="T46" fmla="*/ 798 w 1588"/>
                <a:gd name="T47" fmla="*/ 945 h 2557"/>
                <a:gd name="T48" fmla="*/ 829 w 1588"/>
                <a:gd name="T49" fmla="*/ 1145 h 2557"/>
                <a:gd name="T50" fmla="*/ 1229 w 1588"/>
                <a:gd name="T51" fmla="*/ 1179 h 2557"/>
                <a:gd name="T52" fmla="*/ 1283 w 1588"/>
                <a:gd name="T53" fmla="*/ 1202 h 2557"/>
                <a:gd name="T54" fmla="*/ 1325 w 1588"/>
                <a:gd name="T55" fmla="*/ 1241 h 2557"/>
                <a:gd name="T56" fmla="*/ 1352 w 1588"/>
                <a:gd name="T57" fmla="*/ 1290 h 2557"/>
                <a:gd name="T58" fmla="*/ 1362 w 1588"/>
                <a:gd name="T59" fmla="*/ 1347 h 2557"/>
                <a:gd name="T60" fmla="*/ 1205 w 1588"/>
                <a:gd name="T61" fmla="*/ 2407 h 2557"/>
                <a:gd name="T62" fmla="*/ 1184 w 1588"/>
                <a:gd name="T63" fmla="*/ 2467 h 2557"/>
                <a:gd name="T64" fmla="*/ 1146 w 1588"/>
                <a:gd name="T65" fmla="*/ 2514 h 2557"/>
                <a:gd name="T66" fmla="*/ 1095 w 1588"/>
                <a:gd name="T67" fmla="*/ 2544 h 2557"/>
                <a:gd name="T68" fmla="*/ 1035 w 1588"/>
                <a:gd name="T69" fmla="*/ 2557 h 2557"/>
                <a:gd name="T70" fmla="*/ 972 w 1588"/>
                <a:gd name="T71" fmla="*/ 2548 h 2557"/>
                <a:gd name="T72" fmla="*/ 919 w 1588"/>
                <a:gd name="T73" fmla="*/ 2518 h 2557"/>
                <a:gd name="T74" fmla="*/ 879 w 1588"/>
                <a:gd name="T75" fmla="*/ 2472 h 2557"/>
                <a:gd name="T76" fmla="*/ 857 w 1588"/>
                <a:gd name="T77" fmla="*/ 2415 h 2557"/>
                <a:gd name="T78" fmla="*/ 855 w 1588"/>
                <a:gd name="T79" fmla="*/ 2353 h 2557"/>
                <a:gd name="T80" fmla="*/ 890 w 1588"/>
                <a:gd name="T81" fmla="*/ 1505 h 2557"/>
                <a:gd name="T82" fmla="*/ 841 w 1588"/>
                <a:gd name="T83" fmla="*/ 1372 h 2557"/>
                <a:gd name="T84" fmla="*/ 774 w 1588"/>
                <a:gd name="T85" fmla="*/ 1248 h 2557"/>
                <a:gd name="T86" fmla="*/ 690 w 1588"/>
                <a:gd name="T87" fmla="*/ 1137 h 2557"/>
                <a:gd name="T88" fmla="*/ 591 w 1588"/>
                <a:gd name="T89" fmla="*/ 1039 h 2557"/>
                <a:gd name="T90" fmla="*/ 477 w 1588"/>
                <a:gd name="T91" fmla="*/ 957 h 2557"/>
                <a:gd name="T92" fmla="*/ 352 w 1588"/>
                <a:gd name="T93" fmla="*/ 891 h 2557"/>
                <a:gd name="T94" fmla="*/ 218 w 1588"/>
                <a:gd name="T95" fmla="*/ 846 h 2557"/>
                <a:gd name="T96" fmla="*/ 74 w 1588"/>
                <a:gd name="T97" fmla="*/ 821 h 2557"/>
                <a:gd name="T98" fmla="*/ 4 w 1588"/>
                <a:gd name="T99" fmla="*/ 218 h 2557"/>
                <a:gd name="T100" fmla="*/ 15 w 1588"/>
                <a:gd name="T101" fmla="*/ 150 h 2557"/>
                <a:gd name="T102" fmla="*/ 47 w 1588"/>
                <a:gd name="T103" fmla="*/ 89 h 2557"/>
                <a:gd name="T104" fmla="*/ 95 w 1588"/>
                <a:gd name="T105" fmla="*/ 42 h 2557"/>
                <a:gd name="T106" fmla="*/ 155 w 1588"/>
                <a:gd name="T107" fmla="*/ 12 h 2557"/>
                <a:gd name="T108" fmla="*/ 224 w 1588"/>
                <a:gd name="T109" fmla="*/ 0 h 2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88" h="2557">
                  <a:moveTo>
                    <a:pt x="224" y="0"/>
                  </a:moveTo>
                  <a:lnTo>
                    <a:pt x="617" y="3"/>
                  </a:lnTo>
                  <a:lnTo>
                    <a:pt x="651" y="6"/>
                  </a:lnTo>
                  <a:lnTo>
                    <a:pt x="685" y="15"/>
                  </a:lnTo>
                  <a:lnTo>
                    <a:pt x="717" y="28"/>
                  </a:lnTo>
                  <a:lnTo>
                    <a:pt x="746" y="46"/>
                  </a:lnTo>
                  <a:lnTo>
                    <a:pt x="771" y="68"/>
                  </a:lnTo>
                  <a:lnTo>
                    <a:pt x="793" y="93"/>
                  </a:lnTo>
                  <a:lnTo>
                    <a:pt x="810" y="123"/>
                  </a:lnTo>
                  <a:lnTo>
                    <a:pt x="824" y="154"/>
                  </a:lnTo>
                  <a:lnTo>
                    <a:pt x="832" y="189"/>
                  </a:lnTo>
                  <a:lnTo>
                    <a:pt x="835" y="224"/>
                  </a:lnTo>
                  <a:lnTo>
                    <a:pt x="834" y="301"/>
                  </a:lnTo>
                  <a:lnTo>
                    <a:pt x="559" y="157"/>
                  </a:lnTo>
                  <a:lnTo>
                    <a:pt x="911" y="480"/>
                  </a:lnTo>
                  <a:lnTo>
                    <a:pt x="1406" y="359"/>
                  </a:lnTo>
                  <a:lnTo>
                    <a:pt x="1432" y="355"/>
                  </a:lnTo>
                  <a:lnTo>
                    <a:pt x="1458" y="356"/>
                  </a:lnTo>
                  <a:lnTo>
                    <a:pt x="1482" y="361"/>
                  </a:lnTo>
                  <a:lnTo>
                    <a:pt x="1506" y="370"/>
                  </a:lnTo>
                  <a:lnTo>
                    <a:pt x="1527" y="383"/>
                  </a:lnTo>
                  <a:lnTo>
                    <a:pt x="1547" y="400"/>
                  </a:lnTo>
                  <a:lnTo>
                    <a:pt x="1562" y="419"/>
                  </a:lnTo>
                  <a:lnTo>
                    <a:pt x="1576" y="442"/>
                  </a:lnTo>
                  <a:lnTo>
                    <a:pt x="1584" y="467"/>
                  </a:lnTo>
                  <a:lnTo>
                    <a:pt x="1588" y="493"/>
                  </a:lnTo>
                  <a:lnTo>
                    <a:pt x="1587" y="519"/>
                  </a:lnTo>
                  <a:lnTo>
                    <a:pt x="1582" y="544"/>
                  </a:lnTo>
                  <a:lnTo>
                    <a:pt x="1573" y="568"/>
                  </a:lnTo>
                  <a:lnTo>
                    <a:pt x="1559" y="588"/>
                  </a:lnTo>
                  <a:lnTo>
                    <a:pt x="1543" y="608"/>
                  </a:lnTo>
                  <a:lnTo>
                    <a:pt x="1523" y="624"/>
                  </a:lnTo>
                  <a:lnTo>
                    <a:pt x="1501" y="636"/>
                  </a:lnTo>
                  <a:lnTo>
                    <a:pt x="1476" y="644"/>
                  </a:lnTo>
                  <a:lnTo>
                    <a:pt x="904" y="785"/>
                  </a:lnTo>
                  <a:lnTo>
                    <a:pt x="880" y="789"/>
                  </a:lnTo>
                  <a:lnTo>
                    <a:pt x="856" y="788"/>
                  </a:lnTo>
                  <a:lnTo>
                    <a:pt x="833" y="784"/>
                  </a:lnTo>
                  <a:lnTo>
                    <a:pt x="809" y="777"/>
                  </a:lnTo>
                  <a:lnTo>
                    <a:pt x="789" y="764"/>
                  </a:lnTo>
                  <a:lnTo>
                    <a:pt x="769" y="750"/>
                  </a:lnTo>
                  <a:lnTo>
                    <a:pt x="360" y="373"/>
                  </a:lnTo>
                  <a:lnTo>
                    <a:pt x="670" y="859"/>
                  </a:lnTo>
                  <a:lnTo>
                    <a:pt x="689" y="883"/>
                  </a:lnTo>
                  <a:lnTo>
                    <a:pt x="712" y="906"/>
                  </a:lnTo>
                  <a:lnTo>
                    <a:pt x="738" y="923"/>
                  </a:lnTo>
                  <a:lnTo>
                    <a:pt x="767" y="936"/>
                  </a:lnTo>
                  <a:lnTo>
                    <a:pt x="798" y="945"/>
                  </a:lnTo>
                  <a:lnTo>
                    <a:pt x="830" y="948"/>
                  </a:lnTo>
                  <a:lnTo>
                    <a:pt x="829" y="1145"/>
                  </a:lnTo>
                  <a:lnTo>
                    <a:pt x="1200" y="1174"/>
                  </a:lnTo>
                  <a:lnTo>
                    <a:pt x="1229" y="1179"/>
                  </a:lnTo>
                  <a:lnTo>
                    <a:pt x="1257" y="1188"/>
                  </a:lnTo>
                  <a:lnTo>
                    <a:pt x="1283" y="1202"/>
                  </a:lnTo>
                  <a:lnTo>
                    <a:pt x="1305" y="1219"/>
                  </a:lnTo>
                  <a:lnTo>
                    <a:pt x="1325" y="1241"/>
                  </a:lnTo>
                  <a:lnTo>
                    <a:pt x="1341" y="1264"/>
                  </a:lnTo>
                  <a:lnTo>
                    <a:pt x="1352" y="1290"/>
                  </a:lnTo>
                  <a:lnTo>
                    <a:pt x="1360" y="1317"/>
                  </a:lnTo>
                  <a:lnTo>
                    <a:pt x="1362" y="1347"/>
                  </a:lnTo>
                  <a:lnTo>
                    <a:pt x="1360" y="1377"/>
                  </a:lnTo>
                  <a:lnTo>
                    <a:pt x="1205" y="2407"/>
                  </a:lnTo>
                  <a:lnTo>
                    <a:pt x="1196" y="2439"/>
                  </a:lnTo>
                  <a:lnTo>
                    <a:pt x="1184" y="2467"/>
                  </a:lnTo>
                  <a:lnTo>
                    <a:pt x="1167" y="2492"/>
                  </a:lnTo>
                  <a:lnTo>
                    <a:pt x="1146" y="2514"/>
                  </a:lnTo>
                  <a:lnTo>
                    <a:pt x="1122" y="2531"/>
                  </a:lnTo>
                  <a:lnTo>
                    <a:pt x="1095" y="2544"/>
                  </a:lnTo>
                  <a:lnTo>
                    <a:pt x="1065" y="2554"/>
                  </a:lnTo>
                  <a:lnTo>
                    <a:pt x="1035" y="2557"/>
                  </a:lnTo>
                  <a:lnTo>
                    <a:pt x="1003" y="2555"/>
                  </a:lnTo>
                  <a:lnTo>
                    <a:pt x="972" y="2548"/>
                  </a:lnTo>
                  <a:lnTo>
                    <a:pt x="943" y="2534"/>
                  </a:lnTo>
                  <a:lnTo>
                    <a:pt x="919" y="2518"/>
                  </a:lnTo>
                  <a:lnTo>
                    <a:pt x="896" y="2496"/>
                  </a:lnTo>
                  <a:lnTo>
                    <a:pt x="879" y="2472"/>
                  </a:lnTo>
                  <a:lnTo>
                    <a:pt x="866" y="2445"/>
                  </a:lnTo>
                  <a:lnTo>
                    <a:pt x="857" y="2415"/>
                  </a:lnTo>
                  <a:lnTo>
                    <a:pt x="853" y="2385"/>
                  </a:lnTo>
                  <a:lnTo>
                    <a:pt x="855" y="2353"/>
                  </a:lnTo>
                  <a:lnTo>
                    <a:pt x="982" y="1512"/>
                  </a:lnTo>
                  <a:lnTo>
                    <a:pt x="890" y="1505"/>
                  </a:lnTo>
                  <a:lnTo>
                    <a:pt x="869" y="1436"/>
                  </a:lnTo>
                  <a:lnTo>
                    <a:pt x="841" y="1372"/>
                  </a:lnTo>
                  <a:lnTo>
                    <a:pt x="810" y="1308"/>
                  </a:lnTo>
                  <a:lnTo>
                    <a:pt x="774" y="1248"/>
                  </a:lnTo>
                  <a:lnTo>
                    <a:pt x="734" y="1190"/>
                  </a:lnTo>
                  <a:lnTo>
                    <a:pt x="690" y="1137"/>
                  </a:lnTo>
                  <a:lnTo>
                    <a:pt x="642" y="1086"/>
                  </a:lnTo>
                  <a:lnTo>
                    <a:pt x="591" y="1039"/>
                  </a:lnTo>
                  <a:lnTo>
                    <a:pt x="536" y="996"/>
                  </a:lnTo>
                  <a:lnTo>
                    <a:pt x="477" y="957"/>
                  </a:lnTo>
                  <a:lnTo>
                    <a:pt x="417" y="922"/>
                  </a:lnTo>
                  <a:lnTo>
                    <a:pt x="352" y="891"/>
                  </a:lnTo>
                  <a:lnTo>
                    <a:pt x="287" y="867"/>
                  </a:lnTo>
                  <a:lnTo>
                    <a:pt x="218" y="846"/>
                  </a:lnTo>
                  <a:lnTo>
                    <a:pt x="147" y="831"/>
                  </a:lnTo>
                  <a:lnTo>
                    <a:pt x="74" y="821"/>
                  </a:lnTo>
                  <a:lnTo>
                    <a:pt x="0" y="817"/>
                  </a:lnTo>
                  <a:lnTo>
                    <a:pt x="4" y="218"/>
                  </a:lnTo>
                  <a:lnTo>
                    <a:pt x="7" y="184"/>
                  </a:lnTo>
                  <a:lnTo>
                    <a:pt x="15" y="150"/>
                  </a:lnTo>
                  <a:lnTo>
                    <a:pt x="28" y="118"/>
                  </a:lnTo>
                  <a:lnTo>
                    <a:pt x="47" y="89"/>
                  </a:lnTo>
                  <a:lnTo>
                    <a:pt x="68" y="64"/>
                  </a:lnTo>
                  <a:lnTo>
                    <a:pt x="95" y="42"/>
                  </a:lnTo>
                  <a:lnTo>
                    <a:pt x="124" y="25"/>
                  </a:lnTo>
                  <a:lnTo>
                    <a:pt x="155" y="12"/>
                  </a:lnTo>
                  <a:lnTo>
                    <a:pt x="189" y="3"/>
                  </a:lnTo>
                  <a:lnTo>
                    <a:pt x="2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265"/>
            <p:cNvSpPr>
              <a:spLocks noEditPoints="1"/>
            </p:cNvSpPr>
            <p:nvPr/>
          </p:nvSpPr>
          <p:spPr bwMode="auto">
            <a:xfrm>
              <a:off x="7300913" y="3751263"/>
              <a:ext cx="254000" cy="254000"/>
            </a:xfrm>
            <a:custGeom>
              <a:avLst/>
              <a:gdLst>
                <a:gd name="T0" fmla="*/ 1027 w 1603"/>
                <a:gd name="T1" fmla="*/ 1311 h 1602"/>
                <a:gd name="T2" fmla="*/ 986 w 1603"/>
                <a:gd name="T3" fmla="*/ 1240 h 1602"/>
                <a:gd name="T4" fmla="*/ 930 w 1603"/>
                <a:gd name="T5" fmla="*/ 1145 h 1602"/>
                <a:gd name="T6" fmla="*/ 685 w 1603"/>
                <a:gd name="T7" fmla="*/ 1121 h 1602"/>
                <a:gd name="T8" fmla="*/ 620 w 1603"/>
                <a:gd name="T9" fmla="*/ 1234 h 1602"/>
                <a:gd name="T10" fmla="*/ 584 w 1603"/>
                <a:gd name="T11" fmla="*/ 1297 h 1602"/>
                <a:gd name="T12" fmla="*/ 741 w 1603"/>
                <a:gd name="T13" fmla="*/ 1025 h 1602"/>
                <a:gd name="T14" fmla="*/ 1061 w 1603"/>
                <a:gd name="T15" fmla="*/ 1130 h 1602"/>
                <a:gd name="T16" fmla="*/ 1110 w 1603"/>
                <a:gd name="T17" fmla="*/ 1217 h 1602"/>
                <a:gd name="T18" fmla="*/ 1288 w 1603"/>
                <a:gd name="T19" fmla="*/ 1152 h 1602"/>
                <a:gd name="T20" fmla="*/ 1217 w 1603"/>
                <a:gd name="T21" fmla="*/ 1111 h 1602"/>
                <a:gd name="T22" fmla="*/ 1155 w 1603"/>
                <a:gd name="T23" fmla="*/ 1074 h 1602"/>
                <a:gd name="T24" fmla="*/ 637 w 1603"/>
                <a:gd name="T25" fmla="*/ 965 h 1602"/>
                <a:gd name="T26" fmla="*/ 434 w 1603"/>
                <a:gd name="T27" fmla="*/ 1082 h 1602"/>
                <a:gd name="T28" fmla="*/ 380 w 1603"/>
                <a:gd name="T29" fmla="*/ 1113 h 1602"/>
                <a:gd name="T30" fmla="*/ 343 w 1603"/>
                <a:gd name="T31" fmla="*/ 1190 h 1602"/>
                <a:gd name="T32" fmla="*/ 499 w 1603"/>
                <a:gd name="T33" fmla="*/ 1203 h 1602"/>
                <a:gd name="T34" fmla="*/ 550 w 1603"/>
                <a:gd name="T35" fmla="*/ 1115 h 1602"/>
                <a:gd name="T36" fmla="*/ 1055 w 1603"/>
                <a:gd name="T37" fmla="*/ 879 h 1602"/>
                <a:gd name="T38" fmla="*/ 1179 w 1603"/>
                <a:gd name="T39" fmla="*/ 950 h 1602"/>
                <a:gd name="T40" fmla="*/ 1273 w 1603"/>
                <a:gd name="T41" fmla="*/ 1004 h 1602"/>
                <a:gd name="T42" fmla="*/ 1026 w 1603"/>
                <a:gd name="T43" fmla="*/ 861 h 1602"/>
                <a:gd name="T44" fmla="*/ 330 w 1603"/>
                <a:gd name="T45" fmla="*/ 1004 h 1602"/>
                <a:gd name="T46" fmla="*/ 422 w 1603"/>
                <a:gd name="T47" fmla="*/ 950 h 1602"/>
                <a:gd name="T48" fmla="*/ 547 w 1603"/>
                <a:gd name="T49" fmla="*/ 879 h 1602"/>
                <a:gd name="T50" fmla="*/ 706 w 1603"/>
                <a:gd name="T51" fmla="*/ 755 h 1602"/>
                <a:gd name="T52" fmla="*/ 777 w 1603"/>
                <a:gd name="T53" fmla="*/ 903 h 1602"/>
                <a:gd name="T54" fmla="*/ 907 w 1603"/>
                <a:gd name="T55" fmla="*/ 801 h 1602"/>
                <a:gd name="T56" fmla="*/ 1348 w 1603"/>
                <a:gd name="T57" fmla="*/ 554 h 1602"/>
                <a:gd name="T58" fmla="*/ 1201 w 1603"/>
                <a:gd name="T59" fmla="*/ 640 h 1602"/>
                <a:gd name="T60" fmla="*/ 1105 w 1603"/>
                <a:gd name="T61" fmla="*/ 695 h 1602"/>
                <a:gd name="T62" fmla="*/ 1348 w 1603"/>
                <a:gd name="T63" fmla="*/ 554 h 1602"/>
                <a:gd name="T64" fmla="*/ 518 w 1603"/>
                <a:gd name="T65" fmla="*/ 708 h 1602"/>
                <a:gd name="T66" fmla="*/ 403 w 1603"/>
                <a:gd name="T67" fmla="*/ 641 h 1602"/>
                <a:gd name="T68" fmla="*/ 282 w 1603"/>
                <a:gd name="T69" fmla="*/ 571 h 1602"/>
                <a:gd name="T70" fmla="*/ 1105 w 1603"/>
                <a:gd name="T71" fmla="*/ 396 h 1602"/>
                <a:gd name="T72" fmla="*/ 1069 w 1603"/>
                <a:gd name="T73" fmla="*/ 458 h 1602"/>
                <a:gd name="T74" fmla="*/ 965 w 1603"/>
                <a:gd name="T75" fmla="*/ 637 h 1602"/>
                <a:gd name="T76" fmla="*/ 1168 w 1603"/>
                <a:gd name="T77" fmla="*/ 520 h 1602"/>
                <a:gd name="T78" fmla="*/ 1222 w 1603"/>
                <a:gd name="T79" fmla="*/ 488 h 1602"/>
                <a:gd name="T80" fmla="*/ 1258 w 1603"/>
                <a:gd name="T81" fmla="*/ 413 h 1602"/>
                <a:gd name="T82" fmla="*/ 314 w 1603"/>
                <a:gd name="T83" fmla="*/ 451 h 1602"/>
                <a:gd name="T84" fmla="*/ 384 w 1603"/>
                <a:gd name="T85" fmla="*/ 492 h 1602"/>
                <a:gd name="T86" fmla="*/ 448 w 1603"/>
                <a:gd name="T87" fmla="*/ 527 h 1602"/>
                <a:gd name="T88" fmla="*/ 617 w 1603"/>
                <a:gd name="T89" fmla="*/ 602 h 1602"/>
                <a:gd name="T90" fmla="*/ 529 w 1603"/>
                <a:gd name="T91" fmla="*/ 450 h 1602"/>
                <a:gd name="T92" fmla="*/ 474 w 1603"/>
                <a:gd name="T93" fmla="*/ 355 h 1602"/>
                <a:gd name="T94" fmla="*/ 918 w 1603"/>
                <a:gd name="T95" fmla="*/ 478 h 1602"/>
                <a:gd name="T96" fmla="*/ 954 w 1603"/>
                <a:gd name="T97" fmla="*/ 417 h 1602"/>
                <a:gd name="T98" fmla="*/ 983 w 1603"/>
                <a:gd name="T99" fmla="*/ 367 h 1602"/>
                <a:gd name="T100" fmla="*/ 910 w 1603"/>
                <a:gd name="T101" fmla="*/ 211 h 1602"/>
                <a:gd name="T102" fmla="*/ 576 w 1603"/>
                <a:gd name="T103" fmla="*/ 291 h 1602"/>
                <a:gd name="T104" fmla="*/ 617 w 1603"/>
                <a:gd name="T105" fmla="*/ 361 h 1602"/>
                <a:gd name="T106" fmla="*/ 672 w 1603"/>
                <a:gd name="T107" fmla="*/ 458 h 1602"/>
                <a:gd name="T108" fmla="*/ 945 w 1603"/>
                <a:gd name="T109" fmla="*/ 13 h 1602"/>
                <a:gd name="T110" fmla="*/ 1414 w 1603"/>
                <a:gd name="T111" fmla="*/ 286 h 1602"/>
                <a:gd name="T112" fmla="*/ 1603 w 1603"/>
                <a:gd name="T113" fmla="*/ 801 h 1602"/>
                <a:gd name="T114" fmla="*/ 1414 w 1603"/>
                <a:gd name="T115" fmla="*/ 1317 h 1602"/>
                <a:gd name="T116" fmla="*/ 945 w 1603"/>
                <a:gd name="T117" fmla="*/ 1588 h 1602"/>
                <a:gd name="T118" fmla="*/ 398 w 1603"/>
                <a:gd name="T119" fmla="*/ 1492 h 1602"/>
                <a:gd name="T120" fmla="*/ 50 w 1603"/>
                <a:gd name="T121" fmla="*/ 1080 h 1602"/>
                <a:gd name="T122" fmla="*/ 50 w 1603"/>
                <a:gd name="T123" fmla="*/ 522 h 1602"/>
                <a:gd name="T124" fmla="*/ 398 w 1603"/>
                <a:gd name="T125" fmla="*/ 109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03" h="1602">
                  <a:moveTo>
                    <a:pt x="861" y="1025"/>
                  </a:moveTo>
                  <a:lnTo>
                    <a:pt x="861" y="1399"/>
                  </a:lnTo>
                  <a:lnTo>
                    <a:pt x="910" y="1392"/>
                  </a:lnTo>
                  <a:lnTo>
                    <a:pt x="957" y="1381"/>
                  </a:lnTo>
                  <a:lnTo>
                    <a:pt x="1003" y="1366"/>
                  </a:lnTo>
                  <a:lnTo>
                    <a:pt x="1048" y="1349"/>
                  </a:lnTo>
                  <a:lnTo>
                    <a:pt x="1036" y="1328"/>
                  </a:lnTo>
                  <a:lnTo>
                    <a:pt x="1027" y="1311"/>
                  </a:lnTo>
                  <a:lnTo>
                    <a:pt x="1019" y="1297"/>
                  </a:lnTo>
                  <a:lnTo>
                    <a:pt x="1011" y="1285"/>
                  </a:lnTo>
                  <a:lnTo>
                    <a:pt x="1005" y="1275"/>
                  </a:lnTo>
                  <a:lnTo>
                    <a:pt x="1000" y="1267"/>
                  </a:lnTo>
                  <a:lnTo>
                    <a:pt x="996" y="1260"/>
                  </a:lnTo>
                  <a:lnTo>
                    <a:pt x="993" y="1253"/>
                  </a:lnTo>
                  <a:lnTo>
                    <a:pt x="989" y="1246"/>
                  </a:lnTo>
                  <a:lnTo>
                    <a:pt x="986" y="1240"/>
                  </a:lnTo>
                  <a:lnTo>
                    <a:pt x="982" y="1234"/>
                  </a:lnTo>
                  <a:lnTo>
                    <a:pt x="978" y="1227"/>
                  </a:lnTo>
                  <a:lnTo>
                    <a:pt x="972" y="1219"/>
                  </a:lnTo>
                  <a:lnTo>
                    <a:pt x="967" y="1208"/>
                  </a:lnTo>
                  <a:lnTo>
                    <a:pt x="960" y="1196"/>
                  </a:lnTo>
                  <a:lnTo>
                    <a:pt x="952" y="1182"/>
                  </a:lnTo>
                  <a:lnTo>
                    <a:pt x="942" y="1164"/>
                  </a:lnTo>
                  <a:lnTo>
                    <a:pt x="930" y="1145"/>
                  </a:lnTo>
                  <a:lnTo>
                    <a:pt x="916" y="1121"/>
                  </a:lnTo>
                  <a:lnTo>
                    <a:pt x="901" y="1094"/>
                  </a:lnTo>
                  <a:lnTo>
                    <a:pt x="882" y="1062"/>
                  </a:lnTo>
                  <a:lnTo>
                    <a:pt x="861" y="1025"/>
                  </a:lnTo>
                  <a:close/>
                  <a:moveTo>
                    <a:pt x="741" y="1025"/>
                  </a:moveTo>
                  <a:lnTo>
                    <a:pt x="720" y="1062"/>
                  </a:lnTo>
                  <a:lnTo>
                    <a:pt x="702" y="1094"/>
                  </a:lnTo>
                  <a:lnTo>
                    <a:pt x="685" y="1121"/>
                  </a:lnTo>
                  <a:lnTo>
                    <a:pt x="672" y="1145"/>
                  </a:lnTo>
                  <a:lnTo>
                    <a:pt x="660" y="1164"/>
                  </a:lnTo>
                  <a:lnTo>
                    <a:pt x="651" y="1182"/>
                  </a:lnTo>
                  <a:lnTo>
                    <a:pt x="642" y="1196"/>
                  </a:lnTo>
                  <a:lnTo>
                    <a:pt x="635" y="1208"/>
                  </a:lnTo>
                  <a:lnTo>
                    <a:pt x="629" y="1219"/>
                  </a:lnTo>
                  <a:lnTo>
                    <a:pt x="625" y="1227"/>
                  </a:lnTo>
                  <a:lnTo>
                    <a:pt x="620" y="1234"/>
                  </a:lnTo>
                  <a:lnTo>
                    <a:pt x="617" y="1240"/>
                  </a:lnTo>
                  <a:lnTo>
                    <a:pt x="613" y="1246"/>
                  </a:lnTo>
                  <a:lnTo>
                    <a:pt x="610" y="1253"/>
                  </a:lnTo>
                  <a:lnTo>
                    <a:pt x="606" y="1260"/>
                  </a:lnTo>
                  <a:lnTo>
                    <a:pt x="601" y="1267"/>
                  </a:lnTo>
                  <a:lnTo>
                    <a:pt x="596" y="1275"/>
                  </a:lnTo>
                  <a:lnTo>
                    <a:pt x="591" y="1285"/>
                  </a:lnTo>
                  <a:lnTo>
                    <a:pt x="584" y="1297"/>
                  </a:lnTo>
                  <a:lnTo>
                    <a:pt x="576" y="1311"/>
                  </a:lnTo>
                  <a:lnTo>
                    <a:pt x="566" y="1328"/>
                  </a:lnTo>
                  <a:lnTo>
                    <a:pt x="554" y="1349"/>
                  </a:lnTo>
                  <a:lnTo>
                    <a:pt x="598" y="1366"/>
                  </a:lnTo>
                  <a:lnTo>
                    <a:pt x="645" y="1381"/>
                  </a:lnTo>
                  <a:lnTo>
                    <a:pt x="692" y="1392"/>
                  </a:lnTo>
                  <a:lnTo>
                    <a:pt x="741" y="1399"/>
                  </a:lnTo>
                  <a:lnTo>
                    <a:pt x="741" y="1025"/>
                  </a:lnTo>
                  <a:close/>
                  <a:moveTo>
                    <a:pt x="965" y="965"/>
                  </a:moveTo>
                  <a:lnTo>
                    <a:pt x="986" y="1001"/>
                  </a:lnTo>
                  <a:lnTo>
                    <a:pt x="1003" y="1030"/>
                  </a:lnTo>
                  <a:lnTo>
                    <a:pt x="1019" y="1057"/>
                  </a:lnTo>
                  <a:lnTo>
                    <a:pt x="1031" y="1079"/>
                  </a:lnTo>
                  <a:lnTo>
                    <a:pt x="1042" y="1099"/>
                  </a:lnTo>
                  <a:lnTo>
                    <a:pt x="1052" y="1115"/>
                  </a:lnTo>
                  <a:lnTo>
                    <a:pt x="1061" y="1130"/>
                  </a:lnTo>
                  <a:lnTo>
                    <a:pt x="1068" y="1142"/>
                  </a:lnTo>
                  <a:lnTo>
                    <a:pt x="1074" y="1153"/>
                  </a:lnTo>
                  <a:lnTo>
                    <a:pt x="1080" y="1163"/>
                  </a:lnTo>
                  <a:lnTo>
                    <a:pt x="1085" y="1173"/>
                  </a:lnTo>
                  <a:lnTo>
                    <a:pt x="1091" y="1183"/>
                  </a:lnTo>
                  <a:lnTo>
                    <a:pt x="1096" y="1193"/>
                  </a:lnTo>
                  <a:lnTo>
                    <a:pt x="1104" y="1203"/>
                  </a:lnTo>
                  <a:lnTo>
                    <a:pt x="1110" y="1217"/>
                  </a:lnTo>
                  <a:lnTo>
                    <a:pt x="1118" y="1230"/>
                  </a:lnTo>
                  <a:lnTo>
                    <a:pt x="1128" y="1246"/>
                  </a:lnTo>
                  <a:lnTo>
                    <a:pt x="1139" y="1266"/>
                  </a:lnTo>
                  <a:lnTo>
                    <a:pt x="1152" y="1288"/>
                  </a:lnTo>
                  <a:lnTo>
                    <a:pt x="1190" y="1259"/>
                  </a:lnTo>
                  <a:lnTo>
                    <a:pt x="1225" y="1226"/>
                  </a:lnTo>
                  <a:lnTo>
                    <a:pt x="1258" y="1190"/>
                  </a:lnTo>
                  <a:lnTo>
                    <a:pt x="1288" y="1152"/>
                  </a:lnTo>
                  <a:lnTo>
                    <a:pt x="1273" y="1143"/>
                  </a:lnTo>
                  <a:lnTo>
                    <a:pt x="1260" y="1136"/>
                  </a:lnTo>
                  <a:lnTo>
                    <a:pt x="1249" y="1130"/>
                  </a:lnTo>
                  <a:lnTo>
                    <a:pt x="1241" y="1124"/>
                  </a:lnTo>
                  <a:lnTo>
                    <a:pt x="1234" y="1120"/>
                  </a:lnTo>
                  <a:lnTo>
                    <a:pt x="1228" y="1116"/>
                  </a:lnTo>
                  <a:lnTo>
                    <a:pt x="1222" y="1113"/>
                  </a:lnTo>
                  <a:lnTo>
                    <a:pt x="1217" y="1111"/>
                  </a:lnTo>
                  <a:lnTo>
                    <a:pt x="1213" y="1108"/>
                  </a:lnTo>
                  <a:lnTo>
                    <a:pt x="1208" y="1105"/>
                  </a:lnTo>
                  <a:lnTo>
                    <a:pt x="1203" y="1102"/>
                  </a:lnTo>
                  <a:lnTo>
                    <a:pt x="1196" y="1099"/>
                  </a:lnTo>
                  <a:lnTo>
                    <a:pt x="1189" y="1094"/>
                  </a:lnTo>
                  <a:lnTo>
                    <a:pt x="1179" y="1089"/>
                  </a:lnTo>
                  <a:lnTo>
                    <a:pt x="1168" y="1082"/>
                  </a:lnTo>
                  <a:lnTo>
                    <a:pt x="1155" y="1074"/>
                  </a:lnTo>
                  <a:lnTo>
                    <a:pt x="1138" y="1065"/>
                  </a:lnTo>
                  <a:lnTo>
                    <a:pt x="1119" y="1054"/>
                  </a:lnTo>
                  <a:lnTo>
                    <a:pt x="1096" y="1040"/>
                  </a:lnTo>
                  <a:lnTo>
                    <a:pt x="1070" y="1025"/>
                  </a:lnTo>
                  <a:lnTo>
                    <a:pt x="1040" y="1008"/>
                  </a:lnTo>
                  <a:lnTo>
                    <a:pt x="1005" y="988"/>
                  </a:lnTo>
                  <a:lnTo>
                    <a:pt x="965" y="965"/>
                  </a:lnTo>
                  <a:close/>
                  <a:moveTo>
                    <a:pt x="637" y="965"/>
                  </a:moveTo>
                  <a:lnTo>
                    <a:pt x="597" y="988"/>
                  </a:lnTo>
                  <a:lnTo>
                    <a:pt x="563" y="1008"/>
                  </a:lnTo>
                  <a:lnTo>
                    <a:pt x="532" y="1025"/>
                  </a:lnTo>
                  <a:lnTo>
                    <a:pt x="506" y="1040"/>
                  </a:lnTo>
                  <a:lnTo>
                    <a:pt x="484" y="1054"/>
                  </a:lnTo>
                  <a:lnTo>
                    <a:pt x="464" y="1065"/>
                  </a:lnTo>
                  <a:lnTo>
                    <a:pt x="448" y="1074"/>
                  </a:lnTo>
                  <a:lnTo>
                    <a:pt x="434" y="1082"/>
                  </a:lnTo>
                  <a:lnTo>
                    <a:pt x="423" y="1089"/>
                  </a:lnTo>
                  <a:lnTo>
                    <a:pt x="414" y="1094"/>
                  </a:lnTo>
                  <a:lnTo>
                    <a:pt x="406" y="1099"/>
                  </a:lnTo>
                  <a:lnTo>
                    <a:pt x="400" y="1102"/>
                  </a:lnTo>
                  <a:lnTo>
                    <a:pt x="394" y="1105"/>
                  </a:lnTo>
                  <a:lnTo>
                    <a:pt x="389" y="1108"/>
                  </a:lnTo>
                  <a:lnTo>
                    <a:pt x="384" y="1111"/>
                  </a:lnTo>
                  <a:lnTo>
                    <a:pt x="380" y="1113"/>
                  </a:lnTo>
                  <a:lnTo>
                    <a:pt x="375" y="1116"/>
                  </a:lnTo>
                  <a:lnTo>
                    <a:pt x="369" y="1120"/>
                  </a:lnTo>
                  <a:lnTo>
                    <a:pt x="362" y="1124"/>
                  </a:lnTo>
                  <a:lnTo>
                    <a:pt x="352" y="1130"/>
                  </a:lnTo>
                  <a:lnTo>
                    <a:pt x="342" y="1136"/>
                  </a:lnTo>
                  <a:lnTo>
                    <a:pt x="329" y="1143"/>
                  </a:lnTo>
                  <a:lnTo>
                    <a:pt x="314" y="1152"/>
                  </a:lnTo>
                  <a:lnTo>
                    <a:pt x="343" y="1190"/>
                  </a:lnTo>
                  <a:lnTo>
                    <a:pt x="376" y="1226"/>
                  </a:lnTo>
                  <a:lnTo>
                    <a:pt x="412" y="1259"/>
                  </a:lnTo>
                  <a:lnTo>
                    <a:pt x="450" y="1288"/>
                  </a:lnTo>
                  <a:lnTo>
                    <a:pt x="463" y="1266"/>
                  </a:lnTo>
                  <a:lnTo>
                    <a:pt x="474" y="1246"/>
                  </a:lnTo>
                  <a:lnTo>
                    <a:pt x="484" y="1230"/>
                  </a:lnTo>
                  <a:lnTo>
                    <a:pt x="492" y="1216"/>
                  </a:lnTo>
                  <a:lnTo>
                    <a:pt x="499" y="1203"/>
                  </a:lnTo>
                  <a:lnTo>
                    <a:pt x="505" y="1192"/>
                  </a:lnTo>
                  <a:lnTo>
                    <a:pt x="511" y="1183"/>
                  </a:lnTo>
                  <a:lnTo>
                    <a:pt x="517" y="1173"/>
                  </a:lnTo>
                  <a:lnTo>
                    <a:pt x="523" y="1163"/>
                  </a:lnTo>
                  <a:lnTo>
                    <a:pt x="529" y="1153"/>
                  </a:lnTo>
                  <a:lnTo>
                    <a:pt x="535" y="1142"/>
                  </a:lnTo>
                  <a:lnTo>
                    <a:pt x="542" y="1130"/>
                  </a:lnTo>
                  <a:lnTo>
                    <a:pt x="550" y="1115"/>
                  </a:lnTo>
                  <a:lnTo>
                    <a:pt x="559" y="1099"/>
                  </a:lnTo>
                  <a:lnTo>
                    <a:pt x="571" y="1079"/>
                  </a:lnTo>
                  <a:lnTo>
                    <a:pt x="584" y="1057"/>
                  </a:lnTo>
                  <a:lnTo>
                    <a:pt x="599" y="1031"/>
                  </a:lnTo>
                  <a:lnTo>
                    <a:pt x="617" y="1001"/>
                  </a:lnTo>
                  <a:lnTo>
                    <a:pt x="637" y="965"/>
                  </a:lnTo>
                  <a:close/>
                  <a:moveTo>
                    <a:pt x="1026" y="861"/>
                  </a:moveTo>
                  <a:lnTo>
                    <a:pt x="1055" y="879"/>
                  </a:lnTo>
                  <a:lnTo>
                    <a:pt x="1081" y="893"/>
                  </a:lnTo>
                  <a:lnTo>
                    <a:pt x="1103" y="906"/>
                  </a:lnTo>
                  <a:lnTo>
                    <a:pt x="1121" y="917"/>
                  </a:lnTo>
                  <a:lnTo>
                    <a:pt x="1136" y="926"/>
                  </a:lnTo>
                  <a:lnTo>
                    <a:pt x="1150" y="933"/>
                  </a:lnTo>
                  <a:lnTo>
                    <a:pt x="1161" y="939"/>
                  </a:lnTo>
                  <a:lnTo>
                    <a:pt x="1171" y="945"/>
                  </a:lnTo>
                  <a:lnTo>
                    <a:pt x="1179" y="950"/>
                  </a:lnTo>
                  <a:lnTo>
                    <a:pt x="1188" y="955"/>
                  </a:lnTo>
                  <a:lnTo>
                    <a:pt x="1197" y="960"/>
                  </a:lnTo>
                  <a:lnTo>
                    <a:pt x="1205" y="965"/>
                  </a:lnTo>
                  <a:lnTo>
                    <a:pt x="1214" y="971"/>
                  </a:lnTo>
                  <a:lnTo>
                    <a:pt x="1225" y="977"/>
                  </a:lnTo>
                  <a:lnTo>
                    <a:pt x="1239" y="984"/>
                  </a:lnTo>
                  <a:lnTo>
                    <a:pt x="1254" y="993"/>
                  </a:lnTo>
                  <a:lnTo>
                    <a:pt x="1273" y="1004"/>
                  </a:lnTo>
                  <a:lnTo>
                    <a:pt x="1294" y="1016"/>
                  </a:lnTo>
                  <a:lnTo>
                    <a:pt x="1319" y="1030"/>
                  </a:lnTo>
                  <a:lnTo>
                    <a:pt x="1348" y="1048"/>
                  </a:lnTo>
                  <a:lnTo>
                    <a:pt x="1367" y="1004"/>
                  </a:lnTo>
                  <a:lnTo>
                    <a:pt x="1381" y="958"/>
                  </a:lnTo>
                  <a:lnTo>
                    <a:pt x="1391" y="910"/>
                  </a:lnTo>
                  <a:lnTo>
                    <a:pt x="1399" y="861"/>
                  </a:lnTo>
                  <a:lnTo>
                    <a:pt x="1026" y="861"/>
                  </a:lnTo>
                  <a:close/>
                  <a:moveTo>
                    <a:pt x="203" y="861"/>
                  </a:moveTo>
                  <a:lnTo>
                    <a:pt x="210" y="910"/>
                  </a:lnTo>
                  <a:lnTo>
                    <a:pt x="221" y="958"/>
                  </a:lnTo>
                  <a:lnTo>
                    <a:pt x="236" y="1004"/>
                  </a:lnTo>
                  <a:lnTo>
                    <a:pt x="253" y="1048"/>
                  </a:lnTo>
                  <a:lnTo>
                    <a:pt x="283" y="1030"/>
                  </a:lnTo>
                  <a:lnTo>
                    <a:pt x="308" y="1016"/>
                  </a:lnTo>
                  <a:lnTo>
                    <a:pt x="330" y="1004"/>
                  </a:lnTo>
                  <a:lnTo>
                    <a:pt x="348" y="993"/>
                  </a:lnTo>
                  <a:lnTo>
                    <a:pt x="364" y="984"/>
                  </a:lnTo>
                  <a:lnTo>
                    <a:pt x="376" y="977"/>
                  </a:lnTo>
                  <a:lnTo>
                    <a:pt x="387" y="971"/>
                  </a:lnTo>
                  <a:lnTo>
                    <a:pt x="398" y="965"/>
                  </a:lnTo>
                  <a:lnTo>
                    <a:pt x="406" y="960"/>
                  </a:lnTo>
                  <a:lnTo>
                    <a:pt x="414" y="955"/>
                  </a:lnTo>
                  <a:lnTo>
                    <a:pt x="422" y="950"/>
                  </a:lnTo>
                  <a:lnTo>
                    <a:pt x="431" y="945"/>
                  </a:lnTo>
                  <a:lnTo>
                    <a:pt x="441" y="939"/>
                  </a:lnTo>
                  <a:lnTo>
                    <a:pt x="452" y="933"/>
                  </a:lnTo>
                  <a:lnTo>
                    <a:pt x="465" y="926"/>
                  </a:lnTo>
                  <a:lnTo>
                    <a:pt x="481" y="917"/>
                  </a:lnTo>
                  <a:lnTo>
                    <a:pt x="499" y="906"/>
                  </a:lnTo>
                  <a:lnTo>
                    <a:pt x="522" y="893"/>
                  </a:lnTo>
                  <a:lnTo>
                    <a:pt x="547" y="879"/>
                  </a:lnTo>
                  <a:lnTo>
                    <a:pt x="577" y="861"/>
                  </a:lnTo>
                  <a:lnTo>
                    <a:pt x="203" y="861"/>
                  </a:lnTo>
                  <a:close/>
                  <a:moveTo>
                    <a:pt x="801" y="695"/>
                  </a:moveTo>
                  <a:lnTo>
                    <a:pt x="777" y="698"/>
                  </a:lnTo>
                  <a:lnTo>
                    <a:pt x="755" y="707"/>
                  </a:lnTo>
                  <a:lnTo>
                    <a:pt x="735" y="719"/>
                  </a:lnTo>
                  <a:lnTo>
                    <a:pt x="718" y="735"/>
                  </a:lnTo>
                  <a:lnTo>
                    <a:pt x="706" y="755"/>
                  </a:lnTo>
                  <a:lnTo>
                    <a:pt x="699" y="777"/>
                  </a:lnTo>
                  <a:lnTo>
                    <a:pt x="696" y="801"/>
                  </a:lnTo>
                  <a:lnTo>
                    <a:pt x="699" y="825"/>
                  </a:lnTo>
                  <a:lnTo>
                    <a:pt x="706" y="847"/>
                  </a:lnTo>
                  <a:lnTo>
                    <a:pt x="718" y="867"/>
                  </a:lnTo>
                  <a:lnTo>
                    <a:pt x="735" y="884"/>
                  </a:lnTo>
                  <a:lnTo>
                    <a:pt x="755" y="896"/>
                  </a:lnTo>
                  <a:lnTo>
                    <a:pt x="777" y="903"/>
                  </a:lnTo>
                  <a:lnTo>
                    <a:pt x="801" y="906"/>
                  </a:lnTo>
                  <a:lnTo>
                    <a:pt x="825" y="903"/>
                  </a:lnTo>
                  <a:lnTo>
                    <a:pt x="847" y="896"/>
                  </a:lnTo>
                  <a:lnTo>
                    <a:pt x="867" y="884"/>
                  </a:lnTo>
                  <a:lnTo>
                    <a:pt x="883" y="867"/>
                  </a:lnTo>
                  <a:lnTo>
                    <a:pt x="896" y="847"/>
                  </a:lnTo>
                  <a:lnTo>
                    <a:pt x="904" y="825"/>
                  </a:lnTo>
                  <a:lnTo>
                    <a:pt x="907" y="801"/>
                  </a:lnTo>
                  <a:lnTo>
                    <a:pt x="904" y="777"/>
                  </a:lnTo>
                  <a:lnTo>
                    <a:pt x="896" y="755"/>
                  </a:lnTo>
                  <a:lnTo>
                    <a:pt x="883" y="735"/>
                  </a:lnTo>
                  <a:lnTo>
                    <a:pt x="867" y="719"/>
                  </a:lnTo>
                  <a:lnTo>
                    <a:pt x="847" y="707"/>
                  </a:lnTo>
                  <a:lnTo>
                    <a:pt x="825" y="698"/>
                  </a:lnTo>
                  <a:lnTo>
                    <a:pt x="801" y="695"/>
                  </a:lnTo>
                  <a:close/>
                  <a:moveTo>
                    <a:pt x="1348" y="554"/>
                  </a:moveTo>
                  <a:lnTo>
                    <a:pt x="1318" y="572"/>
                  </a:lnTo>
                  <a:lnTo>
                    <a:pt x="1292" y="587"/>
                  </a:lnTo>
                  <a:lnTo>
                    <a:pt x="1270" y="600"/>
                  </a:lnTo>
                  <a:lnTo>
                    <a:pt x="1251" y="610"/>
                  </a:lnTo>
                  <a:lnTo>
                    <a:pt x="1236" y="620"/>
                  </a:lnTo>
                  <a:lnTo>
                    <a:pt x="1222" y="628"/>
                  </a:lnTo>
                  <a:lnTo>
                    <a:pt x="1211" y="634"/>
                  </a:lnTo>
                  <a:lnTo>
                    <a:pt x="1201" y="640"/>
                  </a:lnTo>
                  <a:lnTo>
                    <a:pt x="1192" y="645"/>
                  </a:lnTo>
                  <a:lnTo>
                    <a:pt x="1182" y="650"/>
                  </a:lnTo>
                  <a:lnTo>
                    <a:pt x="1173" y="655"/>
                  </a:lnTo>
                  <a:lnTo>
                    <a:pt x="1164" y="662"/>
                  </a:lnTo>
                  <a:lnTo>
                    <a:pt x="1152" y="668"/>
                  </a:lnTo>
                  <a:lnTo>
                    <a:pt x="1138" y="676"/>
                  </a:lnTo>
                  <a:lnTo>
                    <a:pt x="1123" y="684"/>
                  </a:lnTo>
                  <a:lnTo>
                    <a:pt x="1105" y="695"/>
                  </a:lnTo>
                  <a:lnTo>
                    <a:pt x="1082" y="709"/>
                  </a:lnTo>
                  <a:lnTo>
                    <a:pt x="1056" y="723"/>
                  </a:lnTo>
                  <a:lnTo>
                    <a:pt x="1026" y="741"/>
                  </a:lnTo>
                  <a:lnTo>
                    <a:pt x="1399" y="741"/>
                  </a:lnTo>
                  <a:lnTo>
                    <a:pt x="1391" y="692"/>
                  </a:lnTo>
                  <a:lnTo>
                    <a:pt x="1381" y="645"/>
                  </a:lnTo>
                  <a:lnTo>
                    <a:pt x="1367" y="599"/>
                  </a:lnTo>
                  <a:lnTo>
                    <a:pt x="1348" y="554"/>
                  </a:lnTo>
                  <a:close/>
                  <a:moveTo>
                    <a:pt x="253" y="554"/>
                  </a:moveTo>
                  <a:lnTo>
                    <a:pt x="236" y="599"/>
                  </a:lnTo>
                  <a:lnTo>
                    <a:pt x="221" y="645"/>
                  </a:lnTo>
                  <a:lnTo>
                    <a:pt x="210" y="692"/>
                  </a:lnTo>
                  <a:lnTo>
                    <a:pt x="203" y="741"/>
                  </a:lnTo>
                  <a:lnTo>
                    <a:pt x="577" y="741"/>
                  </a:lnTo>
                  <a:lnTo>
                    <a:pt x="545" y="723"/>
                  </a:lnTo>
                  <a:lnTo>
                    <a:pt x="518" y="708"/>
                  </a:lnTo>
                  <a:lnTo>
                    <a:pt x="495" y="693"/>
                  </a:lnTo>
                  <a:lnTo>
                    <a:pt x="475" y="682"/>
                  </a:lnTo>
                  <a:lnTo>
                    <a:pt x="459" y="673"/>
                  </a:lnTo>
                  <a:lnTo>
                    <a:pt x="445" y="665"/>
                  </a:lnTo>
                  <a:lnTo>
                    <a:pt x="432" y="657"/>
                  </a:lnTo>
                  <a:lnTo>
                    <a:pt x="422" y="651"/>
                  </a:lnTo>
                  <a:lnTo>
                    <a:pt x="412" y="646"/>
                  </a:lnTo>
                  <a:lnTo>
                    <a:pt x="403" y="641"/>
                  </a:lnTo>
                  <a:lnTo>
                    <a:pt x="393" y="635"/>
                  </a:lnTo>
                  <a:lnTo>
                    <a:pt x="383" y="630"/>
                  </a:lnTo>
                  <a:lnTo>
                    <a:pt x="372" y="623"/>
                  </a:lnTo>
                  <a:lnTo>
                    <a:pt x="360" y="615"/>
                  </a:lnTo>
                  <a:lnTo>
                    <a:pt x="344" y="607"/>
                  </a:lnTo>
                  <a:lnTo>
                    <a:pt x="327" y="597"/>
                  </a:lnTo>
                  <a:lnTo>
                    <a:pt x="306" y="585"/>
                  </a:lnTo>
                  <a:lnTo>
                    <a:pt x="282" y="571"/>
                  </a:lnTo>
                  <a:lnTo>
                    <a:pt x="253" y="554"/>
                  </a:lnTo>
                  <a:close/>
                  <a:moveTo>
                    <a:pt x="1152" y="314"/>
                  </a:moveTo>
                  <a:lnTo>
                    <a:pt x="1140" y="334"/>
                  </a:lnTo>
                  <a:lnTo>
                    <a:pt x="1131" y="350"/>
                  </a:lnTo>
                  <a:lnTo>
                    <a:pt x="1122" y="364"/>
                  </a:lnTo>
                  <a:lnTo>
                    <a:pt x="1116" y="377"/>
                  </a:lnTo>
                  <a:lnTo>
                    <a:pt x="1110" y="387"/>
                  </a:lnTo>
                  <a:lnTo>
                    <a:pt x="1105" y="396"/>
                  </a:lnTo>
                  <a:lnTo>
                    <a:pt x="1100" y="403"/>
                  </a:lnTo>
                  <a:lnTo>
                    <a:pt x="1096" y="411"/>
                  </a:lnTo>
                  <a:lnTo>
                    <a:pt x="1092" y="417"/>
                  </a:lnTo>
                  <a:lnTo>
                    <a:pt x="1088" y="424"/>
                  </a:lnTo>
                  <a:lnTo>
                    <a:pt x="1084" y="431"/>
                  </a:lnTo>
                  <a:lnTo>
                    <a:pt x="1080" y="438"/>
                  </a:lnTo>
                  <a:lnTo>
                    <a:pt x="1075" y="447"/>
                  </a:lnTo>
                  <a:lnTo>
                    <a:pt x="1069" y="458"/>
                  </a:lnTo>
                  <a:lnTo>
                    <a:pt x="1062" y="470"/>
                  </a:lnTo>
                  <a:lnTo>
                    <a:pt x="1053" y="484"/>
                  </a:lnTo>
                  <a:lnTo>
                    <a:pt x="1044" y="501"/>
                  </a:lnTo>
                  <a:lnTo>
                    <a:pt x="1032" y="521"/>
                  </a:lnTo>
                  <a:lnTo>
                    <a:pt x="1019" y="544"/>
                  </a:lnTo>
                  <a:lnTo>
                    <a:pt x="1003" y="571"/>
                  </a:lnTo>
                  <a:lnTo>
                    <a:pt x="986" y="602"/>
                  </a:lnTo>
                  <a:lnTo>
                    <a:pt x="965" y="637"/>
                  </a:lnTo>
                  <a:lnTo>
                    <a:pt x="1005" y="614"/>
                  </a:lnTo>
                  <a:lnTo>
                    <a:pt x="1040" y="594"/>
                  </a:lnTo>
                  <a:lnTo>
                    <a:pt x="1070" y="577"/>
                  </a:lnTo>
                  <a:lnTo>
                    <a:pt x="1096" y="561"/>
                  </a:lnTo>
                  <a:lnTo>
                    <a:pt x="1119" y="548"/>
                  </a:lnTo>
                  <a:lnTo>
                    <a:pt x="1138" y="538"/>
                  </a:lnTo>
                  <a:lnTo>
                    <a:pt x="1155" y="527"/>
                  </a:lnTo>
                  <a:lnTo>
                    <a:pt x="1168" y="520"/>
                  </a:lnTo>
                  <a:lnTo>
                    <a:pt x="1179" y="514"/>
                  </a:lnTo>
                  <a:lnTo>
                    <a:pt x="1189" y="508"/>
                  </a:lnTo>
                  <a:lnTo>
                    <a:pt x="1196" y="504"/>
                  </a:lnTo>
                  <a:lnTo>
                    <a:pt x="1203" y="500"/>
                  </a:lnTo>
                  <a:lnTo>
                    <a:pt x="1208" y="497"/>
                  </a:lnTo>
                  <a:lnTo>
                    <a:pt x="1213" y="495"/>
                  </a:lnTo>
                  <a:lnTo>
                    <a:pt x="1217" y="492"/>
                  </a:lnTo>
                  <a:lnTo>
                    <a:pt x="1222" y="488"/>
                  </a:lnTo>
                  <a:lnTo>
                    <a:pt x="1228" y="485"/>
                  </a:lnTo>
                  <a:lnTo>
                    <a:pt x="1234" y="482"/>
                  </a:lnTo>
                  <a:lnTo>
                    <a:pt x="1241" y="478"/>
                  </a:lnTo>
                  <a:lnTo>
                    <a:pt x="1249" y="473"/>
                  </a:lnTo>
                  <a:lnTo>
                    <a:pt x="1260" y="467"/>
                  </a:lnTo>
                  <a:lnTo>
                    <a:pt x="1273" y="460"/>
                  </a:lnTo>
                  <a:lnTo>
                    <a:pt x="1288" y="451"/>
                  </a:lnTo>
                  <a:lnTo>
                    <a:pt x="1258" y="413"/>
                  </a:lnTo>
                  <a:lnTo>
                    <a:pt x="1225" y="377"/>
                  </a:lnTo>
                  <a:lnTo>
                    <a:pt x="1190" y="344"/>
                  </a:lnTo>
                  <a:lnTo>
                    <a:pt x="1152" y="314"/>
                  </a:lnTo>
                  <a:close/>
                  <a:moveTo>
                    <a:pt x="450" y="314"/>
                  </a:moveTo>
                  <a:lnTo>
                    <a:pt x="412" y="344"/>
                  </a:lnTo>
                  <a:lnTo>
                    <a:pt x="376" y="377"/>
                  </a:lnTo>
                  <a:lnTo>
                    <a:pt x="343" y="413"/>
                  </a:lnTo>
                  <a:lnTo>
                    <a:pt x="314" y="451"/>
                  </a:lnTo>
                  <a:lnTo>
                    <a:pt x="329" y="460"/>
                  </a:lnTo>
                  <a:lnTo>
                    <a:pt x="342" y="467"/>
                  </a:lnTo>
                  <a:lnTo>
                    <a:pt x="352" y="473"/>
                  </a:lnTo>
                  <a:lnTo>
                    <a:pt x="362" y="478"/>
                  </a:lnTo>
                  <a:lnTo>
                    <a:pt x="369" y="482"/>
                  </a:lnTo>
                  <a:lnTo>
                    <a:pt x="375" y="485"/>
                  </a:lnTo>
                  <a:lnTo>
                    <a:pt x="380" y="488"/>
                  </a:lnTo>
                  <a:lnTo>
                    <a:pt x="384" y="492"/>
                  </a:lnTo>
                  <a:lnTo>
                    <a:pt x="389" y="495"/>
                  </a:lnTo>
                  <a:lnTo>
                    <a:pt x="394" y="497"/>
                  </a:lnTo>
                  <a:lnTo>
                    <a:pt x="400" y="500"/>
                  </a:lnTo>
                  <a:lnTo>
                    <a:pt x="406" y="504"/>
                  </a:lnTo>
                  <a:lnTo>
                    <a:pt x="414" y="508"/>
                  </a:lnTo>
                  <a:lnTo>
                    <a:pt x="423" y="514"/>
                  </a:lnTo>
                  <a:lnTo>
                    <a:pt x="434" y="520"/>
                  </a:lnTo>
                  <a:lnTo>
                    <a:pt x="448" y="527"/>
                  </a:lnTo>
                  <a:lnTo>
                    <a:pt x="464" y="538"/>
                  </a:lnTo>
                  <a:lnTo>
                    <a:pt x="484" y="548"/>
                  </a:lnTo>
                  <a:lnTo>
                    <a:pt x="506" y="561"/>
                  </a:lnTo>
                  <a:lnTo>
                    <a:pt x="532" y="577"/>
                  </a:lnTo>
                  <a:lnTo>
                    <a:pt x="563" y="594"/>
                  </a:lnTo>
                  <a:lnTo>
                    <a:pt x="597" y="614"/>
                  </a:lnTo>
                  <a:lnTo>
                    <a:pt x="637" y="637"/>
                  </a:lnTo>
                  <a:lnTo>
                    <a:pt x="617" y="602"/>
                  </a:lnTo>
                  <a:lnTo>
                    <a:pt x="599" y="571"/>
                  </a:lnTo>
                  <a:lnTo>
                    <a:pt x="584" y="546"/>
                  </a:lnTo>
                  <a:lnTo>
                    <a:pt x="571" y="523"/>
                  </a:lnTo>
                  <a:lnTo>
                    <a:pt x="559" y="504"/>
                  </a:lnTo>
                  <a:lnTo>
                    <a:pt x="550" y="487"/>
                  </a:lnTo>
                  <a:lnTo>
                    <a:pt x="542" y="473"/>
                  </a:lnTo>
                  <a:lnTo>
                    <a:pt x="535" y="460"/>
                  </a:lnTo>
                  <a:lnTo>
                    <a:pt x="529" y="450"/>
                  </a:lnTo>
                  <a:lnTo>
                    <a:pt x="523" y="439"/>
                  </a:lnTo>
                  <a:lnTo>
                    <a:pt x="516" y="429"/>
                  </a:lnTo>
                  <a:lnTo>
                    <a:pt x="511" y="420"/>
                  </a:lnTo>
                  <a:lnTo>
                    <a:pt x="505" y="410"/>
                  </a:lnTo>
                  <a:lnTo>
                    <a:pt x="499" y="398"/>
                  </a:lnTo>
                  <a:lnTo>
                    <a:pt x="492" y="386"/>
                  </a:lnTo>
                  <a:lnTo>
                    <a:pt x="484" y="372"/>
                  </a:lnTo>
                  <a:lnTo>
                    <a:pt x="474" y="355"/>
                  </a:lnTo>
                  <a:lnTo>
                    <a:pt x="463" y="336"/>
                  </a:lnTo>
                  <a:lnTo>
                    <a:pt x="450" y="314"/>
                  </a:lnTo>
                  <a:close/>
                  <a:moveTo>
                    <a:pt x="861" y="204"/>
                  </a:moveTo>
                  <a:lnTo>
                    <a:pt x="861" y="577"/>
                  </a:lnTo>
                  <a:lnTo>
                    <a:pt x="879" y="546"/>
                  </a:lnTo>
                  <a:lnTo>
                    <a:pt x="895" y="519"/>
                  </a:lnTo>
                  <a:lnTo>
                    <a:pt x="907" y="498"/>
                  </a:lnTo>
                  <a:lnTo>
                    <a:pt x="918" y="478"/>
                  </a:lnTo>
                  <a:lnTo>
                    <a:pt x="927" y="463"/>
                  </a:lnTo>
                  <a:lnTo>
                    <a:pt x="933" y="451"/>
                  </a:lnTo>
                  <a:lnTo>
                    <a:pt x="940" y="441"/>
                  </a:lnTo>
                  <a:lnTo>
                    <a:pt x="944" y="433"/>
                  </a:lnTo>
                  <a:lnTo>
                    <a:pt x="948" y="427"/>
                  </a:lnTo>
                  <a:lnTo>
                    <a:pt x="950" y="423"/>
                  </a:lnTo>
                  <a:lnTo>
                    <a:pt x="952" y="420"/>
                  </a:lnTo>
                  <a:lnTo>
                    <a:pt x="954" y="417"/>
                  </a:lnTo>
                  <a:lnTo>
                    <a:pt x="956" y="414"/>
                  </a:lnTo>
                  <a:lnTo>
                    <a:pt x="957" y="411"/>
                  </a:lnTo>
                  <a:lnTo>
                    <a:pt x="959" y="408"/>
                  </a:lnTo>
                  <a:lnTo>
                    <a:pt x="962" y="402"/>
                  </a:lnTo>
                  <a:lnTo>
                    <a:pt x="965" y="396"/>
                  </a:lnTo>
                  <a:lnTo>
                    <a:pt x="969" y="389"/>
                  </a:lnTo>
                  <a:lnTo>
                    <a:pt x="975" y="379"/>
                  </a:lnTo>
                  <a:lnTo>
                    <a:pt x="983" y="367"/>
                  </a:lnTo>
                  <a:lnTo>
                    <a:pt x="991" y="351"/>
                  </a:lnTo>
                  <a:lnTo>
                    <a:pt x="1002" y="333"/>
                  </a:lnTo>
                  <a:lnTo>
                    <a:pt x="1014" y="311"/>
                  </a:lnTo>
                  <a:lnTo>
                    <a:pt x="1030" y="285"/>
                  </a:lnTo>
                  <a:lnTo>
                    <a:pt x="1048" y="254"/>
                  </a:lnTo>
                  <a:lnTo>
                    <a:pt x="1003" y="235"/>
                  </a:lnTo>
                  <a:lnTo>
                    <a:pt x="957" y="221"/>
                  </a:lnTo>
                  <a:lnTo>
                    <a:pt x="910" y="211"/>
                  </a:lnTo>
                  <a:lnTo>
                    <a:pt x="861" y="204"/>
                  </a:lnTo>
                  <a:close/>
                  <a:moveTo>
                    <a:pt x="741" y="204"/>
                  </a:moveTo>
                  <a:lnTo>
                    <a:pt x="692" y="211"/>
                  </a:lnTo>
                  <a:lnTo>
                    <a:pt x="645" y="221"/>
                  </a:lnTo>
                  <a:lnTo>
                    <a:pt x="598" y="235"/>
                  </a:lnTo>
                  <a:lnTo>
                    <a:pt x="554" y="254"/>
                  </a:lnTo>
                  <a:lnTo>
                    <a:pt x="566" y="273"/>
                  </a:lnTo>
                  <a:lnTo>
                    <a:pt x="576" y="291"/>
                  </a:lnTo>
                  <a:lnTo>
                    <a:pt x="584" y="305"/>
                  </a:lnTo>
                  <a:lnTo>
                    <a:pt x="591" y="317"/>
                  </a:lnTo>
                  <a:lnTo>
                    <a:pt x="596" y="327"/>
                  </a:lnTo>
                  <a:lnTo>
                    <a:pt x="601" y="336"/>
                  </a:lnTo>
                  <a:lnTo>
                    <a:pt x="606" y="343"/>
                  </a:lnTo>
                  <a:lnTo>
                    <a:pt x="610" y="349"/>
                  </a:lnTo>
                  <a:lnTo>
                    <a:pt x="613" y="355"/>
                  </a:lnTo>
                  <a:lnTo>
                    <a:pt x="617" y="361"/>
                  </a:lnTo>
                  <a:lnTo>
                    <a:pt x="620" y="369"/>
                  </a:lnTo>
                  <a:lnTo>
                    <a:pt x="625" y="376"/>
                  </a:lnTo>
                  <a:lnTo>
                    <a:pt x="629" y="384"/>
                  </a:lnTo>
                  <a:lnTo>
                    <a:pt x="635" y="394"/>
                  </a:lnTo>
                  <a:lnTo>
                    <a:pt x="642" y="405"/>
                  </a:lnTo>
                  <a:lnTo>
                    <a:pt x="651" y="420"/>
                  </a:lnTo>
                  <a:lnTo>
                    <a:pt x="660" y="437"/>
                  </a:lnTo>
                  <a:lnTo>
                    <a:pt x="672" y="458"/>
                  </a:lnTo>
                  <a:lnTo>
                    <a:pt x="685" y="481"/>
                  </a:lnTo>
                  <a:lnTo>
                    <a:pt x="702" y="509"/>
                  </a:lnTo>
                  <a:lnTo>
                    <a:pt x="720" y="541"/>
                  </a:lnTo>
                  <a:lnTo>
                    <a:pt x="741" y="577"/>
                  </a:lnTo>
                  <a:lnTo>
                    <a:pt x="741" y="204"/>
                  </a:lnTo>
                  <a:close/>
                  <a:moveTo>
                    <a:pt x="801" y="0"/>
                  </a:moveTo>
                  <a:lnTo>
                    <a:pt x="874" y="4"/>
                  </a:lnTo>
                  <a:lnTo>
                    <a:pt x="945" y="13"/>
                  </a:lnTo>
                  <a:lnTo>
                    <a:pt x="1013" y="29"/>
                  </a:lnTo>
                  <a:lnTo>
                    <a:pt x="1080" y="50"/>
                  </a:lnTo>
                  <a:lnTo>
                    <a:pt x="1145" y="78"/>
                  </a:lnTo>
                  <a:lnTo>
                    <a:pt x="1205" y="109"/>
                  </a:lnTo>
                  <a:lnTo>
                    <a:pt x="1262" y="147"/>
                  </a:lnTo>
                  <a:lnTo>
                    <a:pt x="1317" y="189"/>
                  </a:lnTo>
                  <a:lnTo>
                    <a:pt x="1367" y="235"/>
                  </a:lnTo>
                  <a:lnTo>
                    <a:pt x="1414" y="286"/>
                  </a:lnTo>
                  <a:lnTo>
                    <a:pt x="1455" y="340"/>
                  </a:lnTo>
                  <a:lnTo>
                    <a:pt x="1493" y="397"/>
                  </a:lnTo>
                  <a:lnTo>
                    <a:pt x="1525" y="458"/>
                  </a:lnTo>
                  <a:lnTo>
                    <a:pt x="1552" y="522"/>
                  </a:lnTo>
                  <a:lnTo>
                    <a:pt x="1574" y="589"/>
                  </a:lnTo>
                  <a:lnTo>
                    <a:pt x="1589" y="657"/>
                  </a:lnTo>
                  <a:lnTo>
                    <a:pt x="1598" y="728"/>
                  </a:lnTo>
                  <a:lnTo>
                    <a:pt x="1603" y="801"/>
                  </a:lnTo>
                  <a:lnTo>
                    <a:pt x="1598" y="874"/>
                  </a:lnTo>
                  <a:lnTo>
                    <a:pt x="1589" y="945"/>
                  </a:lnTo>
                  <a:lnTo>
                    <a:pt x="1574" y="1014"/>
                  </a:lnTo>
                  <a:lnTo>
                    <a:pt x="1552" y="1080"/>
                  </a:lnTo>
                  <a:lnTo>
                    <a:pt x="1525" y="1144"/>
                  </a:lnTo>
                  <a:lnTo>
                    <a:pt x="1493" y="1205"/>
                  </a:lnTo>
                  <a:lnTo>
                    <a:pt x="1455" y="1263"/>
                  </a:lnTo>
                  <a:lnTo>
                    <a:pt x="1414" y="1317"/>
                  </a:lnTo>
                  <a:lnTo>
                    <a:pt x="1367" y="1367"/>
                  </a:lnTo>
                  <a:lnTo>
                    <a:pt x="1317" y="1413"/>
                  </a:lnTo>
                  <a:lnTo>
                    <a:pt x="1262" y="1455"/>
                  </a:lnTo>
                  <a:lnTo>
                    <a:pt x="1205" y="1492"/>
                  </a:lnTo>
                  <a:lnTo>
                    <a:pt x="1145" y="1525"/>
                  </a:lnTo>
                  <a:lnTo>
                    <a:pt x="1080" y="1552"/>
                  </a:lnTo>
                  <a:lnTo>
                    <a:pt x="1013" y="1573"/>
                  </a:lnTo>
                  <a:lnTo>
                    <a:pt x="945" y="1588"/>
                  </a:lnTo>
                  <a:lnTo>
                    <a:pt x="874" y="1599"/>
                  </a:lnTo>
                  <a:lnTo>
                    <a:pt x="801" y="1602"/>
                  </a:lnTo>
                  <a:lnTo>
                    <a:pt x="729" y="1599"/>
                  </a:lnTo>
                  <a:lnTo>
                    <a:pt x="657" y="1588"/>
                  </a:lnTo>
                  <a:lnTo>
                    <a:pt x="588" y="1573"/>
                  </a:lnTo>
                  <a:lnTo>
                    <a:pt x="522" y="1552"/>
                  </a:lnTo>
                  <a:lnTo>
                    <a:pt x="458" y="1525"/>
                  </a:lnTo>
                  <a:lnTo>
                    <a:pt x="398" y="1492"/>
                  </a:lnTo>
                  <a:lnTo>
                    <a:pt x="339" y="1455"/>
                  </a:lnTo>
                  <a:lnTo>
                    <a:pt x="285" y="1413"/>
                  </a:lnTo>
                  <a:lnTo>
                    <a:pt x="235" y="1367"/>
                  </a:lnTo>
                  <a:lnTo>
                    <a:pt x="189" y="1317"/>
                  </a:lnTo>
                  <a:lnTo>
                    <a:pt x="147" y="1263"/>
                  </a:lnTo>
                  <a:lnTo>
                    <a:pt x="110" y="1205"/>
                  </a:lnTo>
                  <a:lnTo>
                    <a:pt x="77" y="1144"/>
                  </a:lnTo>
                  <a:lnTo>
                    <a:pt x="50" y="1080"/>
                  </a:lnTo>
                  <a:lnTo>
                    <a:pt x="29" y="1014"/>
                  </a:lnTo>
                  <a:lnTo>
                    <a:pt x="13" y="945"/>
                  </a:lnTo>
                  <a:lnTo>
                    <a:pt x="3" y="874"/>
                  </a:lnTo>
                  <a:lnTo>
                    <a:pt x="0" y="801"/>
                  </a:lnTo>
                  <a:lnTo>
                    <a:pt x="3" y="728"/>
                  </a:lnTo>
                  <a:lnTo>
                    <a:pt x="13" y="657"/>
                  </a:lnTo>
                  <a:lnTo>
                    <a:pt x="29" y="589"/>
                  </a:lnTo>
                  <a:lnTo>
                    <a:pt x="50" y="522"/>
                  </a:lnTo>
                  <a:lnTo>
                    <a:pt x="77" y="458"/>
                  </a:lnTo>
                  <a:lnTo>
                    <a:pt x="110" y="397"/>
                  </a:lnTo>
                  <a:lnTo>
                    <a:pt x="147" y="340"/>
                  </a:lnTo>
                  <a:lnTo>
                    <a:pt x="189" y="286"/>
                  </a:lnTo>
                  <a:lnTo>
                    <a:pt x="235" y="235"/>
                  </a:lnTo>
                  <a:lnTo>
                    <a:pt x="285" y="189"/>
                  </a:lnTo>
                  <a:lnTo>
                    <a:pt x="339" y="147"/>
                  </a:lnTo>
                  <a:lnTo>
                    <a:pt x="398" y="109"/>
                  </a:lnTo>
                  <a:lnTo>
                    <a:pt x="458" y="78"/>
                  </a:lnTo>
                  <a:lnTo>
                    <a:pt x="522" y="50"/>
                  </a:lnTo>
                  <a:lnTo>
                    <a:pt x="588" y="29"/>
                  </a:lnTo>
                  <a:lnTo>
                    <a:pt x="657" y="13"/>
                  </a:lnTo>
                  <a:lnTo>
                    <a:pt x="729" y="4"/>
                  </a:lnTo>
                  <a:lnTo>
                    <a:pt x="8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32" name="Group 845"/>
          <p:cNvGrpSpPr/>
          <p:nvPr/>
        </p:nvGrpSpPr>
        <p:grpSpPr>
          <a:xfrm>
            <a:off x="9255288" y="5547500"/>
            <a:ext cx="238125" cy="533400"/>
            <a:chOff x="6430963" y="3471863"/>
            <a:chExt cx="238125" cy="533400"/>
          </a:xfrm>
          <a:solidFill>
            <a:srgbClr val="000000"/>
          </a:solidFill>
        </p:grpSpPr>
        <p:sp>
          <p:nvSpPr>
            <p:cNvPr id="1033" name="Freeform 270"/>
            <p:cNvSpPr>
              <a:spLocks noEditPoints="1"/>
            </p:cNvSpPr>
            <p:nvPr/>
          </p:nvSpPr>
          <p:spPr bwMode="auto">
            <a:xfrm>
              <a:off x="6496050" y="3471863"/>
              <a:ext cx="74612" cy="60325"/>
            </a:xfrm>
            <a:custGeom>
              <a:avLst/>
              <a:gdLst>
                <a:gd name="T0" fmla="*/ 212 w 471"/>
                <a:gd name="T1" fmla="*/ 91 h 378"/>
                <a:gd name="T2" fmla="*/ 172 w 471"/>
                <a:gd name="T3" fmla="*/ 111 h 378"/>
                <a:gd name="T4" fmla="*/ 144 w 471"/>
                <a:gd name="T5" fmla="*/ 145 h 378"/>
                <a:gd name="T6" fmla="*/ 134 w 471"/>
                <a:gd name="T7" fmla="*/ 190 h 378"/>
                <a:gd name="T8" fmla="*/ 144 w 471"/>
                <a:gd name="T9" fmla="*/ 234 h 378"/>
                <a:gd name="T10" fmla="*/ 172 w 471"/>
                <a:gd name="T11" fmla="*/ 269 h 378"/>
                <a:gd name="T12" fmla="*/ 212 w 471"/>
                <a:gd name="T13" fmla="*/ 288 h 378"/>
                <a:gd name="T14" fmla="*/ 259 w 471"/>
                <a:gd name="T15" fmla="*/ 288 h 378"/>
                <a:gd name="T16" fmla="*/ 299 w 471"/>
                <a:gd name="T17" fmla="*/ 269 h 378"/>
                <a:gd name="T18" fmla="*/ 326 w 471"/>
                <a:gd name="T19" fmla="*/ 234 h 378"/>
                <a:gd name="T20" fmla="*/ 337 w 471"/>
                <a:gd name="T21" fmla="*/ 190 h 378"/>
                <a:gd name="T22" fmla="*/ 326 w 471"/>
                <a:gd name="T23" fmla="*/ 145 h 378"/>
                <a:gd name="T24" fmla="*/ 299 w 471"/>
                <a:gd name="T25" fmla="*/ 111 h 378"/>
                <a:gd name="T26" fmla="*/ 259 w 471"/>
                <a:gd name="T27" fmla="*/ 91 h 378"/>
                <a:gd name="T28" fmla="*/ 236 w 471"/>
                <a:gd name="T29" fmla="*/ 0 h 378"/>
                <a:gd name="T30" fmla="*/ 302 w 471"/>
                <a:gd name="T31" fmla="*/ 11 h 378"/>
                <a:gd name="T32" fmla="*/ 358 w 471"/>
                <a:gd name="T33" fmla="*/ 44 h 378"/>
                <a:gd name="T34" fmla="*/ 400 w 471"/>
                <a:gd name="T35" fmla="*/ 93 h 378"/>
                <a:gd name="T36" fmla="*/ 423 w 471"/>
                <a:gd name="T37" fmla="*/ 155 h 378"/>
                <a:gd name="T38" fmla="*/ 424 w 471"/>
                <a:gd name="T39" fmla="*/ 212 h 378"/>
                <a:gd name="T40" fmla="*/ 440 w 471"/>
                <a:gd name="T41" fmla="*/ 254 h 378"/>
                <a:gd name="T42" fmla="*/ 471 w 471"/>
                <a:gd name="T43" fmla="*/ 301 h 378"/>
                <a:gd name="T44" fmla="*/ 370 w 471"/>
                <a:gd name="T45" fmla="*/ 323 h 378"/>
                <a:gd name="T46" fmla="*/ 322 w 471"/>
                <a:gd name="T47" fmla="*/ 358 h 378"/>
                <a:gd name="T48" fmla="*/ 267 w 471"/>
                <a:gd name="T49" fmla="*/ 376 h 378"/>
                <a:gd name="T50" fmla="*/ 205 w 471"/>
                <a:gd name="T51" fmla="*/ 376 h 378"/>
                <a:gd name="T52" fmla="*/ 148 w 471"/>
                <a:gd name="T53" fmla="*/ 358 h 378"/>
                <a:gd name="T54" fmla="*/ 101 w 471"/>
                <a:gd name="T55" fmla="*/ 323 h 378"/>
                <a:gd name="T56" fmla="*/ 0 w 471"/>
                <a:gd name="T57" fmla="*/ 301 h 378"/>
                <a:gd name="T58" fmla="*/ 32 w 471"/>
                <a:gd name="T59" fmla="*/ 254 h 378"/>
                <a:gd name="T60" fmla="*/ 46 w 471"/>
                <a:gd name="T61" fmla="*/ 212 h 378"/>
                <a:gd name="T62" fmla="*/ 48 w 471"/>
                <a:gd name="T63" fmla="*/ 155 h 378"/>
                <a:gd name="T64" fmla="*/ 71 w 471"/>
                <a:gd name="T65" fmla="*/ 93 h 378"/>
                <a:gd name="T66" fmla="*/ 113 w 471"/>
                <a:gd name="T67" fmla="*/ 44 h 378"/>
                <a:gd name="T68" fmla="*/ 169 w 471"/>
                <a:gd name="T69" fmla="*/ 11 h 378"/>
                <a:gd name="T70" fmla="*/ 236 w 471"/>
                <a:gd name="T71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1" h="378">
                  <a:moveTo>
                    <a:pt x="236" y="88"/>
                  </a:moveTo>
                  <a:lnTo>
                    <a:pt x="212" y="91"/>
                  </a:lnTo>
                  <a:lnTo>
                    <a:pt x="191" y="99"/>
                  </a:lnTo>
                  <a:lnTo>
                    <a:pt x="172" y="111"/>
                  </a:lnTo>
                  <a:lnTo>
                    <a:pt x="157" y="126"/>
                  </a:lnTo>
                  <a:lnTo>
                    <a:pt x="144" y="145"/>
                  </a:lnTo>
                  <a:lnTo>
                    <a:pt x="137" y="166"/>
                  </a:lnTo>
                  <a:lnTo>
                    <a:pt x="134" y="190"/>
                  </a:lnTo>
                  <a:lnTo>
                    <a:pt x="137" y="212"/>
                  </a:lnTo>
                  <a:lnTo>
                    <a:pt x="144" y="234"/>
                  </a:lnTo>
                  <a:lnTo>
                    <a:pt x="157" y="252"/>
                  </a:lnTo>
                  <a:lnTo>
                    <a:pt x="172" y="269"/>
                  </a:lnTo>
                  <a:lnTo>
                    <a:pt x="191" y="280"/>
                  </a:lnTo>
                  <a:lnTo>
                    <a:pt x="212" y="288"/>
                  </a:lnTo>
                  <a:lnTo>
                    <a:pt x="236" y="290"/>
                  </a:lnTo>
                  <a:lnTo>
                    <a:pt x="259" y="288"/>
                  </a:lnTo>
                  <a:lnTo>
                    <a:pt x="280" y="280"/>
                  </a:lnTo>
                  <a:lnTo>
                    <a:pt x="299" y="269"/>
                  </a:lnTo>
                  <a:lnTo>
                    <a:pt x="315" y="252"/>
                  </a:lnTo>
                  <a:lnTo>
                    <a:pt x="326" y="234"/>
                  </a:lnTo>
                  <a:lnTo>
                    <a:pt x="335" y="212"/>
                  </a:lnTo>
                  <a:lnTo>
                    <a:pt x="337" y="190"/>
                  </a:lnTo>
                  <a:lnTo>
                    <a:pt x="335" y="166"/>
                  </a:lnTo>
                  <a:lnTo>
                    <a:pt x="326" y="145"/>
                  </a:lnTo>
                  <a:lnTo>
                    <a:pt x="315" y="126"/>
                  </a:lnTo>
                  <a:lnTo>
                    <a:pt x="299" y="111"/>
                  </a:lnTo>
                  <a:lnTo>
                    <a:pt x="280" y="99"/>
                  </a:lnTo>
                  <a:lnTo>
                    <a:pt x="259" y="91"/>
                  </a:lnTo>
                  <a:lnTo>
                    <a:pt x="236" y="88"/>
                  </a:lnTo>
                  <a:close/>
                  <a:moveTo>
                    <a:pt x="236" y="0"/>
                  </a:moveTo>
                  <a:lnTo>
                    <a:pt x="270" y="3"/>
                  </a:lnTo>
                  <a:lnTo>
                    <a:pt x="302" y="11"/>
                  </a:lnTo>
                  <a:lnTo>
                    <a:pt x="332" y="26"/>
                  </a:lnTo>
                  <a:lnTo>
                    <a:pt x="358" y="44"/>
                  </a:lnTo>
                  <a:lnTo>
                    <a:pt x="381" y="68"/>
                  </a:lnTo>
                  <a:lnTo>
                    <a:pt x="400" y="93"/>
                  </a:lnTo>
                  <a:lnTo>
                    <a:pt x="414" y="123"/>
                  </a:lnTo>
                  <a:lnTo>
                    <a:pt x="423" y="155"/>
                  </a:lnTo>
                  <a:lnTo>
                    <a:pt x="426" y="190"/>
                  </a:lnTo>
                  <a:lnTo>
                    <a:pt x="424" y="212"/>
                  </a:lnTo>
                  <a:lnTo>
                    <a:pt x="420" y="234"/>
                  </a:lnTo>
                  <a:lnTo>
                    <a:pt x="440" y="254"/>
                  </a:lnTo>
                  <a:lnTo>
                    <a:pt x="456" y="277"/>
                  </a:lnTo>
                  <a:lnTo>
                    <a:pt x="471" y="301"/>
                  </a:lnTo>
                  <a:lnTo>
                    <a:pt x="389" y="301"/>
                  </a:lnTo>
                  <a:lnTo>
                    <a:pt x="370" y="323"/>
                  </a:lnTo>
                  <a:lnTo>
                    <a:pt x="348" y="342"/>
                  </a:lnTo>
                  <a:lnTo>
                    <a:pt x="322" y="358"/>
                  </a:lnTo>
                  <a:lnTo>
                    <a:pt x="296" y="369"/>
                  </a:lnTo>
                  <a:lnTo>
                    <a:pt x="267" y="376"/>
                  </a:lnTo>
                  <a:lnTo>
                    <a:pt x="236" y="378"/>
                  </a:lnTo>
                  <a:lnTo>
                    <a:pt x="205" y="376"/>
                  </a:lnTo>
                  <a:lnTo>
                    <a:pt x="176" y="369"/>
                  </a:lnTo>
                  <a:lnTo>
                    <a:pt x="148" y="358"/>
                  </a:lnTo>
                  <a:lnTo>
                    <a:pt x="124" y="342"/>
                  </a:lnTo>
                  <a:lnTo>
                    <a:pt x="101" y="323"/>
                  </a:lnTo>
                  <a:lnTo>
                    <a:pt x="82" y="301"/>
                  </a:lnTo>
                  <a:lnTo>
                    <a:pt x="0" y="301"/>
                  </a:lnTo>
                  <a:lnTo>
                    <a:pt x="14" y="277"/>
                  </a:lnTo>
                  <a:lnTo>
                    <a:pt x="32" y="254"/>
                  </a:lnTo>
                  <a:lnTo>
                    <a:pt x="50" y="234"/>
                  </a:lnTo>
                  <a:lnTo>
                    <a:pt x="46" y="212"/>
                  </a:lnTo>
                  <a:lnTo>
                    <a:pt x="45" y="190"/>
                  </a:lnTo>
                  <a:lnTo>
                    <a:pt x="48" y="155"/>
                  </a:lnTo>
                  <a:lnTo>
                    <a:pt x="58" y="123"/>
                  </a:lnTo>
                  <a:lnTo>
                    <a:pt x="71" y="93"/>
                  </a:lnTo>
                  <a:lnTo>
                    <a:pt x="91" y="68"/>
                  </a:lnTo>
                  <a:lnTo>
                    <a:pt x="113" y="44"/>
                  </a:lnTo>
                  <a:lnTo>
                    <a:pt x="140" y="26"/>
                  </a:lnTo>
                  <a:lnTo>
                    <a:pt x="169" y="11"/>
                  </a:lnTo>
                  <a:lnTo>
                    <a:pt x="202" y="3"/>
                  </a:lnTo>
                  <a:lnTo>
                    <a:pt x="2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271"/>
            <p:cNvSpPr>
              <a:spLocks/>
            </p:cNvSpPr>
            <p:nvPr/>
          </p:nvSpPr>
          <p:spPr bwMode="auto">
            <a:xfrm>
              <a:off x="6491288" y="3538538"/>
              <a:ext cx="84137" cy="41275"/>
            </a:xfrm>
            <a:custGeom>
              <a:avLst/>
              <a:gdLst>
                <a:gd name="T0" fmla="*/ 0 w 531"/>
                <a:gd name="T1" fmla="*/ 0 h 266"/>
                <a:gd name="T2" fmla="*/ 531 w 531"/>
                <a:gd name="T3" fmla="*/ 0 h 266"/>
                <a:gd name="T4" fmla="*/ 531 w 531"/>
                <a:gd name="T5" fmla="*/ 3 h 266"/>
                <a:gd name="T6" fmla="*/ 527 w 531"/>
                <a:gd name="T7" fmla="*/ 42 h 266"/>
                <a:gd name="T8" fmla="*/ 519 w 531"/>
                <a:gd name="T9" fmla="*/ 79 h 266"/>
                <a:gd name="T10" fmla="*/ 506 w 531"/>
                <a:gd name="T11" fmla="*/ 114 h 266"/>
                <a:gd name="T12" fmla="*/ 488 w 531"/>
                <a:gd name="T13" fmla="*/ 147 h 266"/>
                <a:gd name="T14" fmla="*/ 466 w 531"/>
                <a:gd name="T15" fmla="*/ 176 h 266"/>
                <a:gd name="T16" fmla="*/ 440 w 531"/>
                <a:gd name="T17" fmla="*/ 202 h 266"/>
                <a:gd name="T18" fmla="*/ 410 w 531"/>
                <a:gd name="T19" fmla="*/ 224 h 266"/>
                <a:gd name="T20" fmla="*/ 377 w 531"/>
                <a:gd name="T21" fmla="*/ 242 h 266"/>
                <a:gd name="T22" fmla="*/ 342 w 531"/>
                <a:gd name="T23" fmla="*/ 255 h 266"/>
                <a:gd name="T24" fmla="*/ 305 w 531"/>
                <a:gd name="T25" fmla="*/ 264 h 266"/>
                <a:gd name="T26" fmla="*/ 266 w 531"/>
                <a:gd name="T27" fmla="*/ 266 h 266"/>
                <a:gd name="T28" fmla="*/ 227 w 531"/>
                <a:gd name="T29" fmla="*/ 264 h 266"/>
                <a:gd name="T30" fmla="*/ 189 w 531"/>
                <a:gd name="T31" fmla="*/ 255 h 266"/>
                <a:gd name="T32" fmla="*/ 154 w 531"/>
                <a:gd name="T33" fmla="*/ 242 h 266"/>
                <a:gd name="T34" fmla="*/ 121 w 531"/>
                <a:gd name="T35" fmla="*/ 224 h 266"/>
                <a:gd name="T36" fmla="*/ 92 w 531"/>
                <a:gd name="T37" fmla="*/ 202 h 266"/>
                <a:gd name="T38" fmla="*/ 65 w 531"/>
                <a:gd name="T39" fmla="*/ 176 h 266"/>
                <a:gd name="T40" fmla="*/ 43 w 531"/>
                <a:gd name="T41" fmla="*/ 147 h 266"/>
                <a:gd name="T42" fmla="*/ 25 w 531"/>
                <a:gd name="T43" fmla="*/ 114 h 266"/>
                <a:gd name="T44" fmla="*/ 11 w 531"/>
                <a:gd name="T45" fmla="*/ 79 h 266"/>
                <a:gd name="T46" fmla="*/ 3 w 531"/>
                <a:gd name="T47" fmla="*/ 42 h 266"/>
                <a:gd name="T48" fmla="*/ 0 w 531"/>
                <a:gd name="T49" fmla="*/ 3 h 266"/>
                <a:gd name="T50" fmla="*/ 0 w 531"/>
                <a:gd name="T5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31" h="266">
                  <a:moveTo>
                    <a:pt x="0" y="0"/>
                  </a:moveTo>
                  <a:lnTo>
                    <a:pt x="531" y="0"/>
                  </a:lnTo>
                  <a:lnTo>
                    <a:pt x="531" y="3"/>
                  </a:lnTo>
                  <a:lnTo>
                    <a:pt x="527" y="42"/>
                  </a:lnTo>
                  <a:lnTo>
                    <a:pt x="519" y="79"/>
                  </a:lnTo>
                  <a:lnTo>
                    <a:pt x="506" y="114"/>
                  </a:lnTo>
                  <a:lnTo>
                    <a:pt x="488" y="147"/>
                  </a:lnTo>
                  <a:lnTo>
                    <a:pt x="466" y="176"/>
                  </a:lnTo>
                  <a:lnTo>
                    <a:pt x="440" y="202"/>
                  </a:lnTo>
                  <a:lnTo>
                    <a:pt x="410" y="224"/>
                  </a:lnTo>
                  <a:lnTo>
                    <a:pt x="377" y="242"/>
                  </a:lnTo>
                  <a:lnTo>
                    <a:pt x="342" y="255"/>
                  </a:lnTo>
                  <a:lnTo>
                    <a:pt x="305" y="264"/>
                  </a:lnTo>
                  <a:lnTo>
                    <a:pt x="266" y="266"/>
                  </a:lnTo>
                  <a:lnTo>
                    <a:pt x="227" y="264"/>
                  </a:lnTo>
                  <a:lnTo>
                    <a:pt x="189" y="255"/>
                  </a:lnTo>
                  <a:lnTo>
                    <a:pt x="154" y="242"/>
                  </a:lnTo>
                  <a:lnTo>
                    <a:pt x="121" y="224"/>
                  </a:lnTo>
                  <a:lnTo>
                    <a:pt x="92" y="202"/>
                  </a:lnTo>
                  <a:lnTo>
                    <a:pt x="65" y="176"/>
                  </a:lnTo>
                  <a:lnTo>
                    <a:pt x="43" y="147"/>
                  </a:lnTo>
                  <a:lnTo>
                    <a:pt x="25" y="114"/>
                  </a:lnTo>
                  <a:lnTo>
                    <a:pt x="11" y="79"/>
                  </a:lnTo>
                  <a:lnTo>
                    <a:pt x="3" y="42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272"/>
            <p:cNvSpPr>
              <a:spLocks/>
            </p:cNvSpPr>
            <p:nvPr/>
          </p:nvSpPr>
          <p:spPr bwMode="auto">
            <a:xfrm>
              <a:off x="6430963" y="3594100"/>
              <a:ext cx="238125" cy="411163"/>
            </a:xfrm>
            <a:custGeom>
              <a:avLst/>
              <a:gdLst>
                <a:gd name="T0" fmla="*/ 1076 w 1504"/>
                <a:gd name="T1" fmla="*/ 13 h 2593"/>
                <a:gd name="T2" fmla="*/ 1215 w 1504"/>
                <a:gd name="T3" fmla="*/ 101 h 2593"/>
                <a:gd name="T4" fmla="*/ 1289 w 1504"/>
                <a:gd name="T5" fmla="*/ 249 h 2593"/>
                <a:gd name="T6" fmla="*/ 1398 w 1504"/>
                <a:gd name="T7" fmla="*/ 1270 h 2593"/>
                <a:gd name="T8" fmla="*/ 1339 w 1504"/>
                <a:gd name="T9" fmla="*/ 1346 h 2593"/>
                <a:gd name="T10" fmla="*/ 1463 w 1504"/>
                <a:gd name="T11" fmla="*/ 1471 h 2593"/>
                <a:gd name="T12" fmla="*/ 1504 w 1504"/>
                <a:gd name="T13" fmla="*/ 1542 h 2593"/>
                <a:gd name="T14" fmla="*/ 1492 w 1504"/>
                <a:gd name="T15" fmla="*/ 2249 h 2593"/>
                <a:gd name="T16" fmla="*/ 1421 w 1504"/>
                <a:gd name="T17" fmla="*/ 2290 h 2593"/>
                <a:gd name="T18" fmla="*/ 1073 w 1504"/>
                <a:gd name="T19" fmla="*/ 2265 h 2593"/>
                <a:gd name="T20" fmla="*/ 1050 w 1504"/>
                <a:gd name="T21" fmla="*/ 1542 h 2593"/>
                <a:gd name="T22" fmla="*/ 1090 w 1504"/>
                <a:gd name="T23" fmla="*/ 1471 h 2593"/>
                <a:gd name="T24" fmla="*/ 1214 w 1504"/>
                <a:gd name="T25" fmla="*/ 1347 h 2593"/>
                <a:gd name="T26" fmla="*/ 1154 w 1504"/>
                <a:gd name="T27" fmla="*/ 1275 h 2593"/>
                <a:gd name="T28" fmla="*/ 1117 w 1504"/>
                <a:gd name="T29" fmla="*/ 984 h 2593"/>
                <a:gd name="T30" fmla="*/ 1086 w 1504"/>
                <a:gd name="T31" fmla="*/ 714 h 2593"/>
                <a:gd name="T32" fmla="*/ 1064 w 1504"/>
                <a:gd name="T33" fmla="*/ 528 h 2593"/>
                <a:gd name="T34" fmla="*/ 1050 w 1504"/>
                <a:gd name="T35" fmla="*/ 409 h 2593"/>
                <a:gd name="T36" fmla="*/ 1042 w 1504"/>
                <a:gd name="T37" fmla="*/ 341 h 2593"/>
                <a:gd name="T38" fmla="*/ 1038 w 1504"/>
                <a:gd name="T39" fmla="*/ 312 h 2593"/>
                <a:gd name="T40" fmla="*/ 1037 w 1504"/>
                <a:gd name="T41" fmla="*/ 302 h 2593"/>
                <a:gd name="T42" fmla="*/ 1019 w 1504"/>
                <a:gd name="T43" fmla="*/ 280 h 2593"/>
                <a:gd name="T44" fmla="*/ 986 w 1504"/>
                <a:gd name="T45" fmla="*/ 295 h 2593"/>
                <a:gd name="T46" fmla="*/ 984 w 1504"/>
                <a:gd name="T47" fmla="*/ 513 h 2593"/>
                <a:gd name="T48" fmla="*/ 984 w 1504"/>
                <a:gd name="T49" fmla="*/ 717 h 2593"/>
                <a:gd name="T50" fmla="*/ 985 w 1504"/>
                <a:gd name="T51" fmla="*/ 858 h 2593"/>
                <a:gd name="T52" fmla="*/ 985 w 1504"/>
                <a:gd name="T53" fmla="*/ 951 h 2593"/>
                <a:gd name="T54" fmla="*/ 985 w 1504"/>
                <a:gd name="T55" fmla="*/ 1016 h 2593"/>
                <a:gd name="T56" fmla="*/ 985 w 1504"/>
                <a:gd name="T57" fmla="*/ 1071 h 2593"/>
                <a:gd name="T58" fmla="*/ 986 w 1504"/>
                <a:gd name="T59" fmla="*/ 1134 h 2593"/>
                <a:gd name="T60" fmla="*/ 986 w 1504"/>
                <a:gd name="T61" fmla="*/ 1223 h 2593"/>
                <a:gd name="T62" fmla="*/ 986 w 1504"/>
                <a:gd name="T63" fmla="*/ 1358 h 2593"/>
                <a:gd name="T64" fmla="*/ 987 w 1504"/>
                <a:gd name="T65" fmla="*/ 1554 h 2593"/>
                <a:gd name="T66" fmla="*/ 987 w 1504"/>
                <a:gd name="T67" fmla="*/ 1832 h 2593"/>
                <a:gd name="T68" fmla="*/ 987 w 1504"/>
                <a:gd name="T69" fmla="*/ 2209 h 2593"/>
                <a:gd name="T70" fmla="*/ 974 w 1504"/>
                <a:gd name="T71" fmla="*/ 2500 h 2593"/>
                <a:gd name="T72" fmla="*/ 893 w 1504"/>
                <a:gd name="T73" fmla="*/ 2580 h 2593"/>
                <a:gd name="T74" fmla="*/ 774 w 1504"/>
                <a:gd name="T75" fmla="*/ 2580 h 2593"/>
                <a:gd name="T76" fmla="*/ 692 w 1504"/>
                <a:gd name="T77" fmla="*/ 2500 h 2593"/>
                <a:gd name="T78" fmla="*/ 614 w 1504"/>
                <a:gd name="T79" fmla="*/ 1220 h 2593"/>
                <a:gd name="T80" fmla="*/ 587 w 1504"/>
                <a:gd name="T81" fmla="*/ 2525 h 2593"/>
                <a:gd name="T82" fmla="*/ 491 w 1504"/>
                <a:gd name="T83" fmla="*/ 2590 h 2593"/>
                <a:gd name="T84" fmla="*/ 374 w 1504"/>
                <a:gd name="T85" fmla="*/ 2567 h 2593"/>
                <a:gd name="T86" fmla="*/ 309 w 1504"/>
                <a:gd name="T87" fmla="*/ 2471 h 2593"/>
                <a:gd name="T88" fmla="*/ 306 w 1504"/>
                <a:gd name="T89" fmla="*/ 302 h 2593"/>
                <a:gd name="T90" fmla="*/ 281 w 1504"/>
                <a:gd name="T91" fmla="*/ 276 h 2593"/>
                <a:gd name="T92" fmla="*/ 255 w 1504"/>
                <a:gd name="T93" fmla="*/ 302 h 2593"/>
                <a:gd name="T94" fmla="*/ 236 w 1504"/>
                <a:gd name="T95" fmla="*/ 1306 h 2593"/>
                <a:gd name="T96" fmla="*/ 156 w 1504"/>
                <a:gd name="T97" fmla="*/ 1361 h 2593"/>
                <a:gd name="T98" fmla="*/ 80 w 1504"/>
                <a:gd name="T99" fmla="*/ 1352 h 2593"/>
                <a:gd name="T100" fmla="*/ 12 w 1504"/>
                <a:gd name="T101" fmla="*/ 1285 h 2593"/>
                <a:gd name="T102" fmla="*/ 0 w 1504"/>
                <a:gd name="T103" fmla="*/ 301 h 2593"/>
                <a:gd name="T104" fmla="*/ 49 w 1504"/>
                <a:gd name="T105" fmla="*/ 138 h 2593"/>
                <a:gd name="T106" fmla="*/ 175 w 1504"/>
                <a:gd name="T107" fmla="*/ 29 h 2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04" h="2593">
                  <a:moveTo>
                    <a:pt x="303" y="0"/>
                  </a:moveTo>
                  <a:lnTo>
                    <a:pt x="991" y="0"/>
                  </a:lnTo>
                  <a:lnTo>
                    <a:pt x="1034" y="3"/>
                  </a:lnTo>
                  <a:lnTo>
                    <a:pt x="1076" y="13"/>
                  </a:lnTo>
                  <a:lnTo>
                    <a:pt x="1116" y="28"/>
                  </a:lnTo>
                  <a:lnTo>
                    <a:pt x="1153" y="48"/>
                  </a:lnTo>
                  <a:lnTo>
                    <a:pt x="1186" y="72"/>
                  </a:lnTo>
                  <a:lnTo>
                    <a:pt x="1215" y="101"/>
                  </a:lnTo>
                  <a:lnTo>
                    <a:pt x="1241" y="134"/>
                  </a:lnTo>
                  <a:lnTo>
                    <a:pt x="1262" y="169"/>
                  </a:lnTo>
                  <a:lnTo>
                    <a:pt x="1278" y="208"/>
                  </a:lnTo>
                  <a:lnTo>
                    <a:pt x="1289" y="249"/>
                  </a:lnTo>
                  <a:lnTo>
                    <a:pt x="1294" y="292"/>
                  </a:lnTo>
                  <a:lnTo>
                    <a:pt x="1402" y="1221"/>
                  </a:lnTo>
                  <a:lnTo>
                    <a:pt x="1403" y="1247"/>
                  </a:lnTo>
                  <a:lnTo>
                    <a:pt x="1398" y="1270"/>
                  </a:lnTo>
                  <a:lnTo>
                    <a:pt x="1388" y="1294"/>
                  </a:lnTo>
                  <a:lnTo>
                    <a:pt x="1375" y="1315"/>
                  </a:lnTo>
                  <a:lnTo>
                    <a:pt x="1359" y="1332"/>
                  </a:lnTo>
                  <a:lnTo>
                    <a:pt x="1339" y="1346"/>
                  </a:lnTo>
                  <a:lnTo>
                    <a:pt x="1339" y="1460"/>
                  </a:lnTo>
                  <a:lnTo>
                    <a:pt x="1421" y="1460"/>
                  </a:lnTo>
                  <a:lnTo>
                    <a:pt x="1443" y="1463"/>
                  </a:lnTo>
                  <a:lnTo>
                    <a:pt x="1463" y="1471"/>
                  </a:lnTo>
                  <a:lnTo>
                    <a:pt x="1479" y="1484"/>
                  </a:lnTo>
                  <a:lnTo>
                    <a:pt x="1492" y="1501"/>
                  </a:lnTo>
                  <a:lnTo>
                    <a:pt x="1501" y="1519"/>
                  </a:lnTo>
                  <a:lnTo>
                    <a:pt x="1504" y="1542"/>
                  </a:lnTo>
                  <a:lnTo>
                    <a:pt x="1504" y="1542"/>
                  </a:lnTo>
                  <a:lnTo>
                    <a:pt x="1504" y="2208"/>
                  </a:lnTo>
                  <a:lnTo>
                    <a:pt x="1501" y="2229"/>
                  </a:lnTo>
                  <a:lnTo>
                    <a:pt x="1492" y="2249"/>
                  </a:lnTo>
                  <a:lnTo>
                    <a:pt x="1479" y="2265"/>
                  </a:lnTo>
                  <a:lnTo>
                    <a:pt x="1463" y="2278"/>
                  </a:lnTo>
                  <a:lnTo>
                    <a:pt x="1443" y="2287"/>
                  </a:lnTo>
                  <a:lnTo>
                    <a:pt x="1421" y="2290"/>
                  </a:lnTo>
                  <a:lnTo>
                    <a:pt x="1131" y="2290"/>
                  </a:lnTo>
                  <a:lnTo>
                    <a:pt x="1109" y="2287"/>
                  </a:lnTo>
                  <a:lnTo>
                    <a:pt x="1090" y="2278"/>
                  </a:lnTo>
                  <a:lnTo>
                    <a:pt x="1073" y="2265"/>
                  </a:lnTo>
                  <a:lnTo>
                    <a:pt x="1061" y="2249"/>
                  </a:lnTo>
                  <a:lnTo>
                    <a:pt x="1052" y="2229"/>
                  </a:lnTo>
                  <a:lnTo>
                    <a:pt x="1050" y="2208"/>
                  </a:lnTo>
                  <a:lnTo>
                    <a:pt x="1050" y="1542"/>
                  </a:lnTo>
                  <a:lnTo>
                    <a:pt x="1052" y="1519"/>
                  </a:lnTo>
                  <a:lnTo>
                    <a:pt x="1061" y="1501"/>
                  </a:lnTo>
                  <a:lnTo>
                    <a:pt x="1073" y="1484"/>
                  </a:lnTo>
                  <a:lnTo>
                    <a:pt x="1090" y="1471"/>
                  </a:lnTo>
                  <a:lnTo>
                    <a:pt x="1109" y="1463"/>
                  </a:lnTo>
                  <a:lnTo>
                    <a:pt x="1131" y="1460"/>
                  </a:lnTo>
                  <a:lnTo>
                    <a:pt x="1214" y="1460"/>
                  </a:lnTo>
                  <a:lnTo>
                    <a:pt x="1214" y="1347"/>
                  </a:lnTo>
                  <a:lnTo>
                    <a:pt x="1194" y="1334"/>
                  </a:lnTo>
                  <a:lnTo>
                    <a:pt x="1177" y="1318"/>
                  </a:lnTo>
                  <a:lnTo>
                    <a:pt x="1163" y="1297"/>
                  </a:lnTo>
                  <a:lnTo>
                    <a:pt x="1154" y="1275"/>
                  </a:lnTo>
                  <a:lnTo>
                    <a:pt x="1147" y="1250"/>
                  </a:lnTo>
                  <a:lnTo>
                    <a:pt x="1137" y="1155"/>
                  </a:lnTo>
                  <a:lnTo>
                    <a:pt x="1126" y="1067"/>
                  </a:lnTo>
                  <a:lnTo>
                    <a:pt x="1117" y="984"/>
                  </a:lnTo>
                  <a:lnTo>
                    <a:pt x="1107" y="908"/>
                  </a:lnTo>
                  <a:lnTo>
                    <a:pt x="1100" y="837"/>
                  </a:lnTo>
                  <a:lnTo>
                    <a:pt x="1092" y="773"/>
                  </a:lnTo>
                  <a:lnTo>
                    <a:pt x="1086" y="714"/>
                  </a:lnTo>
                  <a:lnTo>
                    <a:pt x="1078" y="660"/>
                  </a:lnTo>
                  <a:lnTo>
                    <a:pt x="1073" y="612"/>
                  </a:lnTo>
                  <a:lnTo>
                    <a:pt x="1068" y="567"/>
                  </a:lnTo>
                  <a:lnTo>
                    <a:pt x="1064" y="528"/>
                  </a:lnTo>
                  <a:lnTo>
                    <a:pt x="1060" y="492"/>
                  </a:lnTo>
                  <a:lnTo>
                    <a:pt x="1056" y="460"/>
                  </a:lnTo>
                  <a:lnTo>
                    <a:pt x="1053" y="433"/>
                  </a:lnTo>
                  <a:lnTo>
                    <a:pt x="1050" y="409"/>
                  </a:lnTo>
                  <a:lnTo>
                    <a:pt x="1048" y="388"/>
                  </a:lnTo>
                  <a:lnTo>
                    <a:pt x="1045" y="370"/>
                  </a:lnTo>
                  <a:lnTo>
                    <a:pt x="1043" y="355"/>
                  </a:lnTo>
                  <a:lnTo>
                    <a:pt x="1042" y="341"/>
                  </a:lnTo>
                  <a:lnTo>
                    <a:pt x="1041" y="331"/>
                  </a:lnTo>
                  <a:lnTo>
                    <a:pt x="1040" y="323"/>
                  </a:lnTo>
                  <a:lnTo>
                    <a:pt x="1039" y="317"/>
                  </a:lnTo>
                  <a:lnTo>
                    <a:pt x="1038" y="312"/>
                  </a:lnTo>
                  <a:lnTo>
                    <a:pt x="1038" y="308"/>
                  </a:lnTo>
                  <a:lnTo>
                    <a:pt x="1038" y="305"/>
                  </a:lnTo>
                  <a:lnTo>
                    <a:pt x="1037" y="303"/>
                  </a:lnTo>
                  <a:lnTo>
                    <a:pt x="1037" y="302"/>
                  </a:lnTo>
                  <a:lnTo>
                    <a:pt x="1037" y="302"/>
                  </a:lnTo>
                  <a:lnTo>
                    <a:pt x="1034" y="292"/>
                  </a:lnTo>
                  <a:lnTo>
                    <a:pt x="1028" y="284"/>
                  </a:lnTo>
                  <a:lnTo>
                    <a:pt x="1019" y="280"/>
                  </a:lnTo>
                  <a:lnTo>
                    <a:pt x="1008" y="279"/>
                  </a:lnTo>
                  <a:lnTo>
                    <a:pt x="999" y="281"/>
                  </a:lnTo>
                  <a:lnTo>
                    <a:pt x="991" y="287"/>
                  </a:lnTo>
                  <a:lnTo>
                    <a:pt x="986" y="295"/>
                  </a:lnTo>
                  <a:lnTo>
                    <a:pt x="984" y="306"/>
                  </a:lnTo>
                  <a:lnTo>
                    <a:pt x="984" y="380"/>
                  </a:lnTo>
                  <a:lnTo>
                    <a:pt x="984" y="449"/>
                  </a:lnTo>
                  <a:lnTo>
                    <a:pt x="984" y="513"/>
                  </a:lnTo>
                  <a:lnTo>
                    <a:pt x="984" y="571"/>
                  </a:lnTo>
                  <a:lnTo>
                    <a:pt x="984" y="624"/>
                  </a:lnTo>
                  <a:lnTo>
                    <a:pt x="984" y="673"/>
                  </a:lnTo>
                  <a:lnTo>
                    <a:pt x="984" y="717"/>
                  </a:lnTo>
                  <a:lnTo>
                    <a:pt x="984" y="758"/>
                  </a:lnTo>
                  <a:lnTo>
                    <a:pt x="985" y="794"/>
                  </a:lnTo>
                  <a:lnTo>
                    <a:pt x="985" y="828"/>
                  </a:lnTo>
                  <a:lnTo>
                    <a:pt x="985" y="858"/>
                  </a:lnTo>
                  <a:lnTo>
                    <a:pt x="985" y="884"/>
                  </a:lnTo>
                  <a:lnTo>
                    <a:pt x="985" y="909"/>
                  </a:lnTo>
                  <a:lnTo>
                    <a:pt x="985" y="931"/>
                  </a:lnTo>
                  <a:lnTo>
                    <a:pt x="985" y="951"/>
                  </a:lnTo>
                  <a:lnTo>
                    <a:pt x="985" y="969"/>
                  </a:lnTo>
                  <a:lnTo>
                    <a:pt x="985" y="986"/>
                  </a:lnTo>
                  <a:lnTo>
                    <a:pt x="985" y="1001"/>
                  </a:lnTo>
                  <a:lnTo>
                    <a:pt x="985" y="1016"/>
                  </a:lnTo>
                  <a:lnTo>
                    <a:pt x="985" y="1030"/>
                  </a:lnTo>
                  <a:lnTo>
                    <a:pt x="985" y="1043"/>
                  </a:lnTo>
                  <a:lnTo>
                    <a:pt x="985" y="1057"/>
                  </a:lnTo>
                  <a:lnTo>
                    <a:pt x="985" y="1071"/>
                  </a:lnTo>
                  <a:lnTo>
                    <a:pt x="986" y="1085"/>
                  </a:lnTo>
                  <a:lnTo>
                    <a:pt x="986" y="1100"/>
                  </a:lnTo>
                  <a:lnTo>
                    <a:pt x="986" y="1117"/>
                  </a:lnTo>
                  <a:lnTo>
                    <a:pt x="986" y="1134"/>
                  </a:lnTo>
                  <a:lnTo>
                    <a:pt x="986" y="1153"/>
                  </a:lnTo>
                  <a:lnTo>
                    <a:pt x="986" y="1174"/>
                  </a:lnTo>
                  <a:lnTo>
                    <a:pt x="986" y="1198"/>
                  </a:lnTo>
                  <a:lnTo>
                    <a:pt x="986" y="1223"/>
                  </a:lnTo>
                  <a:lnTo>
                    <a:pt x="986" y="1252"/>
                  </a:lnTo>
                  <a:lnTo>
                    <a:pt x="986" y="1284"/>
                  </a:lnTo>
                  <a:lnTo>
                    <a:pt x="986" y="1319"/>
                  </a:lnTo>
                  <a:lnTo>
                    <a:pt x="986" y="1358"/>
                  </a:lnTo>
                  <a:lnTo>
                    <a:pt x="986" y="1400"/>
                  </a:lnTo>
                  <a:lnTo>
                    <a:pt x="987" y="1447"/>
                  </a:lnTo>
                  <a:lnTo>
                    <a:pt x="987" y="1498"/>
                  </a:lnTo>
                  <a:lnTo>
                    <a:pt x="987" y="1554"/>
                  </a:lnTo>
                  <a:lnTo>
                    <a:pt x="987" y="1615"/>
                  </a:lnTo>
                  <a:lnTo>
                    <a:pt x="987" y="1681"/>
                  </a:lnTo>
                  <a:lnTo>
                    <a:pt x="987" y="1754"/>
                  </a:lnTo>
                  <a:lnTo>
                    <a:pt x="987" y="1832"/>
                  </a:lnTo>
                  <a:lnTo>
                    <a:pt x="987" y="1916"/>
                  </a:lnTo>
                  <a:lnTo>
                    <a:pt x="987" y="2007"/>
                  </a:lnTo>
                  <a:lnTo>
                    <a:pt x="987" y="2104"/>
                  </a:lnTo>
                  <a:lnTo>
                    <a:pt x="987" y="2209"/>
                  </a:lnTo>
                  <a:lnTo>
                    <a:pt x="987" y="2320"/>
                  </a:lnTo>
                  <a:lnTo>
                    <a:pt x="987" y="2440"/>
                  </a:lnTo>
                  <a:lnTo>
                    <a:pt x="984" y="2471"/>
                  </a:lnTo>
                  <a:lnTo>
                    <a:pt x="974" y="2500"/>
                  </a:lnTo>
                  <a:lnTo>
                    <a:pt x="960" y="2525"/>
                  </a:lnTo>
                  <a:lnTo>
                    <a:pt x="941" y="2548"/>
                  </a:lnTo>
                  <a:lnTo>
                    <a:pt x="919" y="2567"/>
                  </a:lnTo>
                  <a:lnTo>
                    <a:pt x="893" y="2580"/>
                  </a:lnTo>
                  <a:lnTo>
                    <a:pt x="864" y="2590"/>
                  </a:lnTo>
                  <a:lnTo>
                    <a:pt x="833" y="2593"/>
                  </a:lnTo>
                  <a:lnTo>
                    <a:pt x="802" y="2590"/>
                  </a:lnTo>
                  <a:lnTo>
                    <a:pt x="774" y="2580"/>
                  </a:lnTo>
                  <a:lnTo>
                    <a:pt x="748" y="2567"/>
                  </a:lnTo>
                  <a:lnTo>
                    <a:pt x="725" y="2548"/>
                  </a:lnTo>
                  <a:lnTo>
                    <a:pt x="706" y="2525"/>
                  </a:lnTo>
                  <a:lnTo>
                    <a:pt x="692" y="2500"/>
                  </a:lnTo>
                  <a:lnTo>
                    <a:pt x="683" y="2471"/>
                  </a:lnTo>
                  <a:lnTo>
                    <a:pt x="680" y="2440"/>
                  </a:lnTo>
                  <a:lnTo>
                    <a:pt x="680" y="1220"/>
                  </a:lnTo>
                  <a:lnTo>
                    <a:pt x="614" y="1220"/>
                  </a:lnTo>
                  <a:lnTo>
                    <a:pt x="614" y="2440"/>
                  </a:lnTo>
                  <a:lnTo>
                    <a:pt x="610" y="2471"/>
                  </a:lnTo>
                  <a:lnTo>
                    <a:pt x="602" y="2500"/>
                  </a:lnTo>
                  <a:lnTo>
                    <a:pt x="587" y="2525"/>
                  </a:lnTo>
                  <a:lnTo>
                    <a:pt x="569" y="2548"/>
                  </a:lnTo>
                  <a:lnTo>
                    <a:pt x="546" y="2567"/>
                  </a:lnTo>
                  <a:lnTo>
                    <a:pt x="519" y="2580"/>
                  </a:lnTo>
                  <a:lnTo>
                    <a:pt x="491" y="2590"/>
                  </a:lnTo>
                  <a:lnTo>
                    <a:pt x="459" y="2593"/>
                  </a:lnTo>
                  <a:lnTo>
                    <a:pt x="428" y="2590"/>
                  </a:lnTo>
                  <a:lnTo>
                    <a:pt x="400" y="2580"/>
                  </a:lnTo>
                  <a:lnTo>
                    <a:pt x="374" y="2567"/>
                  </a:lnTo>
                  <a:lnTo>
                    <a:pt x="351" y="2548"/>
                  </a:lnTo>
                  <a:lnTo>
                    <a:pt x="333" y="2525"/>
                  </a:lnTo>
                  <a:lnTo>
                    <a:pt x="318" y="2500"/>
                  </a:lnTo>
                  <a:lnTo>
                    <a:pt x="309" y="2471"/>
                  </a:lnTo>
                  <a:lnTo>
                    <a:pt x="306" y="2440"/>
                  </a:lnTo>
                  <a:lnTo>
                    <a:pt x="306" y="1220"/>
                  </a:lnTo>
                  <a:lnTo>
                    <a:pt x="306" y="1220"/>
                  </a:lnTo>
                  <a:lnTo>
                    <a:pt x="306" y="302"/>
                  </a:lnTo>
                  <a:lnTo>
                    <a:pt x="304" y="291"/>
                  </a:lnTo>
                  <a:lnTo>
                    <a:pt x="299" y="284"/>
                  </a:lnTo>
                  <a:lnTo>
                    <a:pt x="290" y="278"/>
                  </a:lnTo>
                  <a:lnTo>
                    <a:pt x="281" y="276"/>
                  </a:lnTo>
                  <a:lnTo>
                    <a:pt x="271" y="278"/>
                  </a:lnTo>
                  <a:lnTo>
                    <a:pt x="263" y="283"/>
                  </a:lnTo>
                  <a:lnTo>
                    <a:pt x="258" y="291"/>
                  </a:lnTo>
                  <a:lnTo>
                    <a:pt x="255" y="302"/>
                  </a:lnTo>
                  <a:lnTo>
                    <a:pt x="258" y="1236"/>
                  </a:lnTo>
                  <a:lnTo>
                    <a:pt x="255" y="1261"/>
                  </a:lnTo>
                  <a:lnTo>
                    <a:pt x="248" y="1285"/>
                  </a:lnTo>
                  <a:lnTo>
                    <a:pt x="236" y="1306"/>
                  </a:lnTo>
                  <a:lnTo>
                    <a:pt x="220" y="1326"/>
                  </a:lnTo>
                  <a:lnTo>
                    <a:pt x="202" y="1341"/>
                  </a:lnTo>
                  <a:lnTo>
                    <a:pt x="180" y="1352"/>
                  </a:lnTo>
                  <a:lnTo>
                    <a:pt x="156" y="1361"/>
                  </a:lnTo>
                  <a:lnTo>
                    <a:pt x="130" y="1363"/>
                  </a:lnTo>
                  <a:lnTo>
                    <a:pt x="130" y="1363"/>
                  </a:lnTo>
                  <a:lnTo>
                    <a:pt x="104" y="1361"/>
                  </a:lnTo>
                  <a:lnTo>
                    <a:pt x="80" y="1352"/>
                  </a:lnTo>
                  <a:lnTo>
                    <a:pt x="59" y="1341"/>
                  </a:lnTo>
                  <a:lnTo>
                    <a:pt x="39" y="1326"/>
                  </a:lnTo>
                  <a:lnTo>
                    <a:pt x="24" y="1307"/>
                  </a:lnTo>
                  <a:lnTo>
                    <a:pt x="12" y="1285"/>
                  </a:lnTo>
                  <a:lnTo>
                    <a:pt x="4" y="1261"/>
                  </a:lnTo>
                  <a:lnTo>
                    <a:pt x="2" y="1236"/>
                  </a:lnTo>
                  <a:lnTo>
                    <a:pt x="0" y="302"/>
                  </a:lnTo>
                  <a:lnTo>
                    <a:pt x="0" y="301"/>
                  </a:lnTo>
                  <a:lnTo>
                    <a:pt x="3" y="256"/>
                  </a:lnTo>
                  <a:lnTo>
                    <a:pt x="12" y="213"/>
                  </a:lnTo>
                  <a:lnTo>
                    <a:pt x="29" y="175"/>
                  </a:lnTo>
                  <a:lnTo>
                    <a:pt x="49" y="138"/>
                  </a:lnTo>
                  <a:lnTo>
                    <a:pt x="74" y="104"/>
                  </a:lnTo>
                  <a:lnTo>
                    <a:pt x="104" y="74"/>
                  </a:lnTo>
                  <a:lnTo>
                    <a:pt x="138" y="50"/>
                  </a:lnTo>
                  <a:lnTo>
                    <a:pt x="175" y="29"/>
                  </a:lnTo>
                  <a:lnTo>
                    <a:pt x="215" y="14"/>
                  </a:lnTo>
                  <a:lnTo>
                    <a:pt x="258" y="5"/>
                  </a:lnTo>
                  <a:lnTo>
                    <a:pt x="3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36" name="Group 858"/>
          <p:cNvGrpSpPr/>
          <p:nvPr/>
        </p:nvGrpSpPr>
        <p:grpSpPr>
          <a:xfrm>
            <a:off x="8178506" y="5545912"/>
            <a:ext cx="520701" cy="534988"/>
            <a:chOff x="5419725" y="3470275"/>
            <a:chExt cx="520701" cy="534988"/>
          </a:xfrm>
          <a:solidFill>
            <a:srgbClr val="000000"/>
          </a:solidFill>
        </p:grpSpPr>
        <p:sp>
          <p:nvSpPr>
            <p:cNvPr id="1037" name="Freeform 277"/>
            <p:cNvSpPr>
              <a:spLocks/>
            </p:cNvSpPr>
            <p:nvPr/>
          </p:nvSpPr>
          <p:spPr bwMode="auto">
            <a:xfrm>
              <a:off x="5505450" y="3532188"/>
              <a:ext cx="80963" cy="61913"/>
            </a:xfrm>
            <a:custGeom>
              <a:avLst/>
              <a:gdLst>
                <a:gd name="T0" fmla="*/ 255 w 511"/>
                <a:gd name="T1" fmla="*/ 0 h 391"/>
                <a:gd name="T2" fmla="*/ 308 w 511"/>
                <a:gd name="T3" fmla="*/ 3 h 391"/>
                <a:gd name="T4" fmla="*/ 359 w 511"/>
                <a:gd name="T5" fmla="*/ 10 h 391"/>
                <a:gd name="T6" fmla="*/ 409 w 511"/>
                <a:gd name="T7" fmla="*/ 22 h 391"/>
                <a:gd name="T8" fmla="*/ 458 w 511"/>
                <a:gd name="T9" fmla="*/ 37 h 391"/>
                <a:gd name="T10" fmla="*/ 496 w 511"/>
                <a:gd name="T11" fmla="*/ 52 h 391"/>
                <a:gd name="T12" fmla="*/ 504 w 511"/>
                <a:gd name="T13" fmla="*/ 79 h 391"/>
                <a:gd name="T14" fmla="*/ 509 w 511"/>
                <a:gd name="T15" fmla="*/ 107 h 391"/>
                <a:gd name="T16" fmla="*/ 511 w 511"/>
                <a:gd name="T17" fmla="*/ 136 h 391"/>
                <a:gd name="T18" fmla="*/ 507 w 511"/>
                <a:gd name="T19" fmla="*/ 173 h 391"/>
                <a:gd name="T20" fmla="*/ 499 w 511"/>
                <a:gd name="T21" fmla="*/ 209 h 391"/>
                <a:gd name="T22" fmla="*/ 487 w 511"/>
                <a:gd name="T23" fmla="*/ 243 h 391"/>
                <a:gd name="T24" fmla="*/ 470 w 511"/>
                <a:gd name="T25" fmla="*/ 275 h 391"/>
                <a:gd name="T26" fmla="*/ 448 w 511"/>
                <a:gd name="T27" fmla="*/ 303 h 391"/>
                <a:gd name="T28" fmla="*/ 422 w 511"/>
                <a:gd name="T29" fmla="*/ 328 h 391"/>
                <a:gd name="T30" fmla="*/ 394 w 511"/>
                <a:gd name="T31" fmla="*/ 350 h 391"/>
                <a:gd name="T32" fmla="*/ 363 w 511"/>
                <a:gd name="T33" fmla="*/ 367 h 391"/>
                <a:gd name="T34" fmla="*/ 329 w 511"/>
                <a:gd name="T35" fmla="*/ 380 h 391"/>
                <a:gd name="T36" fmla="*/ 293 w 511"/>
                <a:gd name="T37" fmla="*/ 388 h 391"/>
                <a:gd name="T38" fmla="*/ 255 w 511"/>
                <a:gd name="T39" fmla="*/ 391 h 391"/>
                <a:gd name="T40" fmla="*/ 217 w 511"/>
                <a:gd name="T41" fmla="*/ 388 h 391"/>
                <a:gd name="T42" fmla="*/ 182 w 511"/>
                <a:gd name="T43" fmla="*/ 380 h 391"/>
                <a:gd name="T44" fmla="*/ 148 w 511"/>
                <a:gd name="T45" fmla="*/ 367 h 391"/>
                <a:gd name="T46" fmla="*/ 116 w 511"/>
                <a:gd name="T47" fmla="*/ 350 h 391"/>
                <a:gd name="T48" fmla="*/ 88 w 511"/>
                <a:gd name="T49" fmla="*/ 328 h 391"/>
                <a:gd name="T50" fmla="*/ 63 w 511"/>
                <a:gd name="T51" fmla="*/ 303 h 391"/>
                <a:gd name="T52" fmla="*/ 41 w 511"/>
                <a:gd name="T53" fmla="*/ 275 h 391"/>
                <a:gd name="T54" fmla="*/ 24 w 511"/>
                <a:gd name="T55" fmla="*/ 243 h 391"/>
                <a:gd name="T56" fmla="*/ 11 w 511"/>
                <a:gd name="T57" fmla="*/ 209 h 391"/>
                <a:gd name="T58" fmla="*/ 3 w 511"/>
                <a:gd name="T59" fmla="*/ 173 h 391"/>
                <a:gd name="T60" fmla="*/ 0 w 511"/>
                <a:gd name="T61" fmla="*/ 136 h 391"/>
                <a:gd name="T62" fmla="*/ 2 w 511"/>
                <a:gd name="T63" fmla="*/ 107 h 391"/>
                <a:gd name="T64" fmla="*/ 6 w 511"/>
                <a:gd name="T65" fmla="*/ 79 h 391"/>
                <a:gd name="T66" fmla="*/ 15 w 511"/>
                <a:gd name="T67" fmla="*/ 52 h 391"/>
                <a:gd name="T68" fmla="*/ 52 w 511"/>
                <a:gd name="T69" fmla="*/ 37 h 391"/>
                <a:gd name="T70" fmla="*/ 102 w 511"/>
                <a:gd name="T71" fmla="*/ 22 h 391"/>
                <a:gd name="T72" fmla="*/ 152 w 511"/>
                <a:gd name="T73" fmla="*/ 10 h 391"/>
                <a:gd name="T74" fmla="*/ 203 w 511"/>
                <a:gd name="T75" fmla="*/ 3 h 391"/>
                <a:gd name="T76" fmla="*/ 255 w 511"/>
                <a:gd name="T77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11" h="391">
                  <a:moveTo>
                    <a:pt x="255" y="0"/>
                  </a:moveTo>
                  <a:lnTo>
                    <a:pt x="308" y="3"/>
                  </a:lnTo>
                  <a:lnTo>
                    <a:pt x="359" y="10"/>
                  </a:lnTo>
                  <a:lnTo>
                    <a:pt x="409" y="22"/>
                  </a:lnTo>
                  <a:lnTo>
                    <a:pt x="458" y="37"/>
                  </a:lnTo>
                  <a:lnTo>
                    <a:pt x="496" y="52"/>
                  </a:lnTo>
                  <a:lnTo>
                    <a:pt x="504" y="79"/>
                  </a:lnTo>
                  <a:lnTo>
                    <a:pt x="509" y="107"/>
                  </a:lnTo>
                  <a:lnTo>
                    <a:pt x="511" y="136"/>
                  </a:lnTo>
                  <a:lnTo>
                    <a:pt x="507" y="173"/>
                  </a:lnTo>
                  <a:lnTo>
                    <a:pt x="499" y="209"/>
                  </a:lnTo>
                  <a:lnTo>
                    <a:pt x="487" y="243"/>
                  </a:lnTo>
                  <a:lnTo>
                    <a:pt x="470" y="275"/>
                  </a:lnTo>
                  <a:lnTo>
                    <a:pt x="448" y="303"/>
                  </a:lnTo>
                  <a:lnTo>
                    <a:pt x="422" y="328"/>
                  </a:lnTo>
                  <a:lnTo>
                    <a:pt x="394" y="350"/>
                  </a:lnTo>
                  <a:lnTo>
                    <a:pt x="363" y="367"/>
                  </a:lnTo>
                  <a:lnTo>
                    <a:pt x="329" y="380"/>
                  </a:lnTo>
                  <a:lnTo>
                    <a:pt x="293" y="388"/>
                  </a:lnTo>
                  <a:lnTo>
                    <a:pt x="255" y="391"/>
                  </a:lnTo>
                  <a:lnTo>
                    <a:pt x="217" y="388"/>
                  </a:lnTo>
                  <a:lnTo>
                    <a:pt x="182" y="380"/>
                  </a:lnTo>
                  <a:lnTo>
                    <a:pt x="148" y="367"/>
                  </a:lnTo>
                  <a:lnTo>
                    <a:pt x="116" y="350"/>
                  </a:lnTo>
                  <a:lnTo>
                    <a:pt x="88" y="328"/>
                  </a:lnTo>
                  <a:lnTo>
                    <a:pt x="63" y="303"/>
                  </a:lnTo>
                  <a:lnTo>
                    <a:pt x="41" y="275"/>
                  </a:lnTo>
                  <a:lnTo>
                    <a:pt x="24" y="243"/>
                  </a:lnTo>
                  <a:lnTo>
                    <a:pt x="11" y="209"/>
                  </a:lnTo>
                  <a:lnTo>
                    <a:pt x="3" y="173"/>
                  </a:lnTo>
                  <a:lnTo>
                    <a:pt x="0" y="136"/>
                  </a:lnTo>
                  <a:lnTo>
                    <a:pt x="2" y="107"/>
                  </a:lnTo>
                  <a:lnTo>
                    <a:pt x="6" y="79"/>
                  </a:lnTo>
                  <a:lnTo>
                    <a:pt x="15" y="52"/>
                  </a:lnTo>
                  <a:lnTo>
                    <a:pt x="52" y="37"/>
                  </a:lnTo>
                  <a:lnTo>
                    <a:pt x="102" y="22"/>
                  </a:lnTo>
                  <a:lnTo>
                    <a:pt x="152" y="10"/>
                  </a:lnTo>
                  <a:lnTo>
                    <a:pt x="203" y="3"/>
                  </a:lnTo>
                  <a:lnTo>
                    <a:pt x="2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278"/>
            <p:cNvSpPr>
              <a:spLocks/>
            </p:cNvSpPr>
            <p:nvPr/>
          </p:nvSpPr>
          <p:spPr bwMode="auto">
            <a:xfrm>
              <a:off x="5419725" y="3608388"/>
              <a:ext cx="258763" cy="396875"/>
            </a:xfrm>
            <a:custGeom>
              <a:avLst/>
              <a:gdLst>
                <a:gd name="T0" fmla="*/ 1118 w 1634"/>
                <a:gd name="T1" fmla="*/ 23 h 2506"/>
                <a:gd name="T2" fmla="*/ 1256 w 1634"/>
                <a:gd name="T3" fmla="*/ 160 h 2506"/>
                <a:gd name="T4" fmla="*/ 1331 w 1634"/>
                <a:gd name="T5" fmla="*/ 356 h 2506"/>
                <a:gd name="T6" fmla="*/ 1412 w 1634"/>
                <a:gd name="T7" fmla="*/ 574 h 2506"/>
                <a:gd name="T8" fmla="*/ 1500 w 1634"/>
                <a:gd name="T9" fmla="*/ 803 h 2506"/>
                <a:gd name="T10" fmla="*/ 1575 w 1634"/>
                <a:gd name="T11" fmla="*/ 999 h 2506"/>
                <a:gd name="T12" fmla="*/ 1620 w 1634"/>
                <a:gd name="T13" fmla="*/ 1113 h 2506"/>
                <a:gd name="T14" fmla="*/ 1631 w 1634"/>
                <a:gd name="T15" fmla="*/ 1197 h 2506"/>
                <a:gd name="T16" fmla="*/ 1555 w 1634"/>
                <a:gd name="T17" fmla="*/ 1285 h 2506"/>
                <a:gd name="T18" fmla="*/ 1440 w 1634"/>
                <a:gd name="T19" fmla="*/ 1272 h 2506"/>
                <a:gd name="T20" fmla="*/ 1389 w 1634"/>
                <a:gd name="T21" fmla="*/ 1198 h 2506"/>
                <a:gd name="T22" fmla="*/ 1342 w 1634"/>
                <a:gd name="T23" fmla="*/ 1076 h 2506"/>
                <a:gd name="T24" fmla="*/ 1264 w 1634"/>
                <a:gd name="T25" fmla="*/ 875 h 2506"/>
                <a:gd name="T26" fmla="*/ 1176 w 1634"/>
                <a:gd name="T27" fmla="*/ 643 h 2506"/>
                <a:gd name="T28" fmla="*/ 1110 w 1634"/>
                <a:gd name="T29" fmla="*/ 470 h 2506"/>
                <a:gd name="T30" fmla="*/ 1112 w 1634"/>
                <a:gd name="T31" fmla="*/ 487 h 2506"/>
                <a:gd name="T32" fmla="*/ 1116 w 1634"/>
                <a:gd name="T33" fmla="*/ 513 h 2506"/>
                <a:gd name="T34" fmla="*/ 1128 w 1634"/>
                <a:gd name="T35" fmla="*/ 577 h 2506"/>
                <a:gd name="T36" fmla="*/ 1154 w 1634"/>
                <a:gd name="T37" fmla="*/ 709 h 2506"/>
                <a:gd name="T38" fmla="*/ 1198 w 1634"/>
                <a:gd name="T39" fmla="*/ 940 h 2506"/>
                <a:gd name="T40" fmla="*/ 1268 w 1634"/>
                <a:gd name="T41" fmla="*/ 1296 h 2506"/>
                <a:gd name="T42" fmla="*/ 1270 w 1634"/>
                <a:gd name="T43" fmla="*/ 1442 h 2506"/>
                <a:gd name="T44" fmla="*/ 1123 w 1634"/>
                <a:gd name="T45" fmla="*/ 1466 h 2506"/>
                <a:gd name="T46" fmla="*/ 1080 w 1634"/>
                <a:gd name="T47" fmla="*/ 2463 h 2506"/>
                <a:gd name="T48" fmla="*/ 946 w 1634"/>
                <a:gd name="T49" fmla="*/ 2503 h 2506"/>
                <a:gd name="T50" fmla="*/ 839 w 1634"/>
                <a:gd name="T51" fmla="*/ 2416 h 2506"/>
                <a:gd name="T52" fmla="*/ 765 w 1634"/>
                <a:gd name="T53" fmla="*/ 2358 h 2506"/>
                <a:gd name="T54" fmla="*/ 699 w 1634"/>
                <a:gd name="T55" fmla="*/ 2480 h 2506"/>
                <a:gd name="T56" fmla="*/ 560 w 1634"/>
                <a:gd name="T57" fmla="*/ 2495 h 2506"/>
                <a:gd name="T58" fmla="*/ 472 w 1634"/>
                <a:gd name="T59" fmla="*/ 2388 h 2506"/>
                <a:gd name="T60" fmla="*/ 346 w 1634"/>
                <a:gd name="T61" fmla="*/ 1460 h 2506"/>
                <a:gd name="T62" fmla="*/ 306 w 1634"/>
                <a:gd name="T63" fmla="*/ 1400 h 2506"/>
                <a:gd name="T64" fmla="*/ 371 w 1634"/>
                <a:gd name="T65" fmla="*/ 1059 h 2506"/>
                <a:gd name="T66" fmla="*/ 425 w 1634"/>
                <a:gd name="T67" fmla="*/ 780 h 2506"/>
                <a:gd name="T68" fmla="*/ 458 w 1634"/>
                <a:gd name="T69" fmla="*/ 614 h 2506"/>
                <a:gd name="T70" fmla="*/ 474 w 1634"/>
                <a:gd name="T71" fmla="*/ 529 h 2506"/>
                <a:gd name="T72" fmla="*/ 480 w 1634"/>
                <a:gd name="T73" fmla="*/ 494 h 2506"/>
                <a:gd name="T74" fmla="*/ 482 w 1634"/>
                <a:gd name="T75" fmla="*/ 478 h 2506"/>
                <a:gd name="T76" fmla="*/ 436 w 1634"/>
                <a:gd name="T77" fmla="*/ 601 h 2506"/>
                <a:gd name="T78" fmla="*/ 355 w 1634"/>
                <a:gd name="T79" fmla="*/ 827 h 2506"/>
                <a:gd name="T80" fmla="*/ 284 w 1634"/>
                <a:gd name="T81" fmla="*/ 1021 h 2506"/>
                <a:gd name="T82" fmla="*/ 243 w 1634"/>
                <a:gd name="T83" fmla="*/ 1134 h 2506"/>
                <a:gd name="T84" fmla="*/ 195 w 1634"/>
                <a:gd name="T85" fmla="*/ 1204 h 2506"/>
                <a:gd name="T86" fmla="*/ 80 w 1634"/>
                <a:gd name="T87" fmla="*/ 1220 h 2506"/>
                <a:gd name="T88" fmla="*/ 3 w 1634"/>
                <a:gd name="T89" fmla="*/ 1134 h 2506"/>
                <a:gd name="T90" fmla="*/ 11 w 1634"/>
                <a:gd name="T91" fmla="*/ 1050 h 2506"/>
                <a:gd name="T92" fmla="*/ 52 w 1634"/>
                <a:gd name="T93" fmla="*/ 940 h 2506"/>
                <a:gd name="T94" fmla="*/ 120 w 1634"/>
                <a:gd name="T95" fmla="*/ 751 h 2506"/>
                <a:gd name="T96" fmla="*/ 200 w 1634"/>
                <a:gd name="T97" fmla="*/ 529 h 2506"/>
                <a:gd name="T98" fmla="*/ 275 w 1634"/>
                <a:gd name="T99" fmla="*/ 320 h 2506"/>
                <a:gd name="T100" fmla="*/ 361 w 1634"/>
                <a:gd name="T101" fmla="*/ 123 h 2506"/>
                <a:gd name="T102" fmla="*/ 508 w 1634"/>
                <a:gd name="T103" fmla="*/ 10 h 2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34" h="2506">
                  <a:moveTo>
                    <a:pt x="583" y="0"/>
                  </a:moveTo>
                  <a:lnTo>
                    <a:pt x="1010" y="0"/>
                  </a:lnTo>
                  <a:lnTo>
                    <a:pt x="1047" y="3"/>
                  </a:lnTo>
                  <a:lnTo>
                    <a:pt x="1084" y="10"/>
                  </a:lnTo>
                  <a:lnTo>
                    <a:pt x="1118" y="23"/>
                  </a:lnTo>
                  <a:lnTo>
                    <a:pt x="1150" y="40"/>
                  </a:lnTo>
                  <a:lnTo>
                    <a:pt x="1180" y="63"/>
                  </a:lnTo>
                  <a:lnTo>
                    <a:pt x="1207" y="91"/>
                  </a:lnTo>
                  <a:lnTo>
                    <a:pt x="1232" y="123"/>
                  </a:lnTo>
                  <a:lnTo>
                    <a:pt x="1256" y="160"/>
                  </a:lnTo>
                  <a:lnTo>
                    <a:pt x="1276" y="203"/>
                  </a:lnTo>
                  <a:lnTo>
                    <a:pt x="1294" y="250"/>
                  </a:lnTo>
                  <a:lnTo>
                    <a:pt x="1306" y="282"/>
                  </a:lnTo>
                  <a:lnTo>
                    <a:pt x="1318" y="318"/>
                  </a:lnTo>
                  <a:lnTo>
                    <a:pt x="1331" y="356"/>
                  </a:lnTo>
                  <a:lnTo>
                    <a:pt x="1347" y="397"/>
                  </a:lnTo>
                  <a:lnTo>
                    <a:pt x="1362" y="439"/>
                  </a:lnTo>
                  <a:lnTo>
                    <a:pt x="1379" y="483"/>
                  </a:lnTo>
                  <a:lnTo>
                    <a:pt x="1395" y="528"/>
                  </a:lnTo>
                  <a:lnTo>
                    <a:pt x="1412" y="574"/>
                  </a:lnTo>
                  <a:lnTo>
                    <a:pt x="1430" y="620"/>
                  </a:lnTo>
                  <a:lnTo>
                    <a:pt x="1448" y="667"/>
                  </a:lnTo>
                  <a:lnTo>
                    <a:pt x="1466" y="713"/>
                  </a:lnTo>
                  <a:lnTo>
                    <a:pt x="1483" y="759"/>
                  </a:lnTo>
                  <a:lnTo>
                    <a:pt x="1500" y="803"/>
                  </a:lnTo>
                  <a:lnTo>
                    <a:pt x="1517" y="847"/>
                  </a:lnTo>
                  <a:lnTo>
                    <a:pt x="1532" y="889"/>
                  </a:lnTo>
                  <a:lnTo>
                    <a:pt x="1548" y="927"/>
                  </a:lnTo>
                  <a:lnTo>
                    <a:pt x="1562" y="964"/>
                  </a:lnTo>
                  <a:lnTo>
                    <a:pt x="1575" y="999"/>
                  </a:lnTo>
                  <a:lnTo>
                    <a:pt x="1588" y="1030"/>
                  </a:lnTo>
                  <a:lnTo>
                    <a:pt x="1598" y="1056"/>
                  </a:lnTo>
                  <a:lnTo>
                    <a:pt x="1607" y="1080"/>
                  </a:lnTo>
                  <a:lnTo>
                    <a:pt x="1614" y="1098"/>
                  </a:lnTo>
                  <a:lnTo>
                    <a:pt x="1620" y="1113"/>
                  </a:lnTo>
                  <a:lnTo>
                    <a:pt x="1623" y="1122"/>
                  </a:lnTo>
                  <a:lnTo>
                    <a:pt x="1625" y="1125"/>
                  </a:lnTo>
                  <a:lnTo>
                    <a:pt x="1632" y="1150"/>
                  </a:lnTo>
                  <a:lnTo>
                    <a:pt x="1634" y="1173"/>
                  </a:lnTo>
                  <a:lnTo>
                    <a:pt x="1631" y="1197"/>
                  </a:lnTo>
                  <a:lnTo>
                    <a:pt x="1623" y="1219"/>
                  </a:lnTo>
                  <a:lnTo>
                    <a:pt x="1611" y="1240"/>
                  </a:lnTo>
                  <a:lnTo>
                    <a:pt x="1596" y="1258"/>
                  </a:lnTo>
                  <a:lnTo>
                    <a:pt x="1577" y="1274"/>
                  </a:lnTo>
                  <a:lnTo>
                    <a:pt x="1555" y="1285"/>
                  </a:lnTo>
                  <a:lnTo>
                    <a:pt x="1531" y="1291"/>
                  </a:lnTo>
                  <a:lnTo>
                    <a:pt x="1507" y="1293"/>
                  </a:lnTo>
                  <a:lnTo>
                    <a:pt x="1483" y="1290"/>
                  </a:lnTo>
                  <a:lnTo>
                    <a:pt x="1462" y="1283"/>
                  </a:lnTo>
                  <a:lnTo>
                    <a:pt x="1440" y="1272"/>
                  </a:lnTo>
                  <a:lnTo>
                    <a:pt x="1423" y="1256"/>
                  </a:lnTo>
                  <a:lnTo>
                    <a:pt x="1407" y="1238"/>
                  </a:lnTo>
                  <a:lnTo>
                    <a:pt x="1396" y="1215"/>
                  </a:lnTo>
                  <a:lnTo>
                    <a:pt x="1394" y="1209"/>
                  </a:lnTo>
                  <a:lnTo>
                    <a:pt x="1389" y="1198"/>
                  </a:lnTo>
                  <a:lnTo>
                    <a:pt x="1383" y="1182"/>
                  </a:lnTo>
                  <a:lnTo>
                    <a:pt x="1374" y="1161"/>
                  </a:lnTo>
                  <a:lnTo>
                    <a:pt x="1365" y="1136"/>
                  </a:lnTo>
                  <a:lnTo>
                    <a:pt x="1354" y="1108"/>
                  </a:lnTo>
                  <a:lnTo>
                    <a:pt x="1342" y="1076"/>
                  </a:lnTo>
                  <a:lnTo>
                    <a:pt x="1327" y="1040"/>
                  </a:lnTo>
                  <a:lnTo>
                    <a:pt x="1313" y="1002"/>
                  </a:lnTo>
                  <a:lnTo>
                    <a:pt x="1298" y="962"/>
                  </a:lnTo>
                  <a:lnTo>
                    <a:pt x="1281" y="919"/>
                  </a:lnTo>
                  <a:lnTo>
                    <a:pt x="1264" y="875"/>
                  </a:lnTo>
                  <a:lnTo>
                    <a:pt x="1246" y="830"/>
                  </a:lnTo>
                  <a:lnTo>
                    <a:pt x="1229" y="784"/>
                  </a:lnTo>
                  <a:lnTo>
                    <a:pt x="1211" y="737"/>
                  </a:lnTo>
                  <a:lnTo>
                    <a:pt x="1193" y="690"/>
                  </a:lnTo>
                  <a:lnTo>
                    <a:pt x="1176" y="643"/>
                  </a:lnTo>
                  <a:lnTo>
                    <a:pt x="1158" y="597"/>
                  </a:lnTo>
                  <a:lnTo>
                    <a:pt x="1141" y="552"/>
                  </a:lnTo>
                  <a:lnTo>
                    <a:pt x="1125" y="507"/>
                  </a:lnTo>
                  <a:lnTo>
                    <a:pt x="1109" y="464"/>
                  </a:lnTo>
                  <a:lnTo>
                    <a:pt x="1110" y="470"/>
                  </a:lnTo>
                  <a:lnTo>
                    <a:pt x="1110" y="474"/>
                  </a:lnTo>
                  <a:lnTo>
                    <a:pt x="1111" y="478"/>
                  </a:lnTo>
                  <a:lnTo>
                    <a:pt x="1111" y="481"/>
                  </a:lnTo>
                  <a:lnTo>
                    <a:pt x="1111" y="484"/>
                  </a:lnTo>
                  <a:lnTo>
                    <a:pt x="1112" y="487"/>
                  </a:lnTo>
                  <a:lnTo>
                    <a:pt x="1112" y="490"/>
                  </a:lnTo>
                  <a:lnTo>
                    <a:pt x="1113" y="494"/>
                  </a:lnTo>
                  <a:lnTo>
                    <a:pt x="1114" y="499"/>
                  </a:lnTo>
                  <a:lnTo>
                    <a:pt x="1115" y="505"/>
                  </a:lnTo>
                  <a:lnTo>
                    <a:pt x="1116" y="513"/>
                  </a:lnTo>
                  <a:lnTo>
                    <a:pt x="1117" y="522"/>
                  </a:lnTo>
                  <a:lnTo>
                    <a:pt x="1119" y="532"/>
                  </a:lnTo>
                  <a:lnTo>
                    <a:pt x="1122" y="545"/>
                  </a:lnTo>
                  <a:lnTo>
                    <a:pt x="1124" y="560"/>
                  </a:lnTo>
                  <a:lnTo>
                    <a:pt x="1128" y="577"/>
                  </a:lnTo>
                  <a:lnTo>
                    <a:pt x="1132" y="598"/>
                  </a:lnTo>
                  <a:lnTo>
                    <a:pt x="1137" y="620"/>
                  </a:lnTo>
                  <a:lnTo>
                    <a:pt x="1142" y="647"/>
                  </a:lnTo>
                  <a:lnTo>
                    <a:pt x="1147" y="676"/>
                  </a:lnTo>
                  <a:lnTo>
                    <a:pt x="1154" y="709"/>
                  </a:lnTo>
                  <a:lnTo>
                    <a:pt x="1161" y="747"/>
                  </a:lnTo>
                  <a:lnTo>
                    <a:pt x="1168" y="788"/>
                  </a:lnTo>
                  <a:lnTo>
                    <a:pt x="1178" y="834"/>
                  </a:lnTo>
                  <a:lnTo>
                    <a:pt x="1188" y="884"/>
                  </a:lnTo>
                  <a:lnTo>
                    <a:pt x="1198" y="940"/>
                  </a:lnTo>
                  <a:lnTo>
                    <a:pt x="1209" y="999"/>
                  </a:lnTo>
                  <a:lnTo>
                    <a:pt x="1223" y="1065"/>
                  </a:lnTo>
                  <a:lnTo>
                    <a:pt x="1236" y="1136"/>
                  </a:lnTo>
                  <a:lnTo>
                    <a:pt x="1251" y="1213"/>
                  </a:lnTo>
                  <a:lnTo>
                    <a:pt x="1268" y="1296"/>
                  </a:lnTo>
                  <a:lnTo>
                    <a:pt x="1284" y="1385"/>
                  </a:lnTo>
                  <a:lnTo>
                    <a:pt x="1286" y="1400"/>
                  </a:lnTo>
                  <a:lnTo>
                    <a:pt x="1284" y="1415"/>
                  </a:lnTo>
                  <a:lnTo>
                    <a:pt x="1278" y="1428"/>
                  </a:lnTo>
                  <a:lnTo>
                    <a:pt x="1270" y="1442"/>
                  </a:lnTo>
                  <a:lnTo>
                    <a:pt x="1260" y="1452"/>
                  </a:lnTo>
                  <a:lnTo>
                    <a:pt x="1246" y="1460"/>
                  </a:lnTo>
                  <a:lnTo>
                    <a:pt x="1233" y="1464"/>
                  </a:lnTo>
                  <a:lnTo>
                    <a:pt x="1218" y="1466"/>
                  </a:lnTo>
                  <a:lnTo>
                    <a:pt x="1123" y="1466"/>
                  </a:lnTo>
                  <a:lnTo>
                    <a:pt x="1123" y="2358"/>
                  </a:lnTo>
                  <a:lnTo>
                    <a:pt x="1120" y="2388"/>
                  </a:lnTo>
                  <a:lnTo>
                    <a:pt x="1112" y="2416"/>
                  </a:lnTo>
                  <a:lnTo>
                    <a:pt x="1099" y="2441"/>
                  </a:lnTo>
                  <a:lnTo>
                    <a:pt x="1080" y="2463"/>
                  </a:lnTo>
                  <a:lnTo>
                    <a:pt x="1059" y="2480"/>
                  </a:lnTo>
                  <a:lnTo>
                    <a:pt x="1033" y="2495"/>
                  </a:lnTo>
                  <a:lnTo>
                    <a:pt x="1005" y="2503"/>
                  </a:lnTo>
                  <a:lnTo>
                    <a:pt x="976" y="2506"/>
                  </a:lnTo>
                  <a:lnTo>
                    <a:pt x="946" y="2503"/>
                  </a:lnTo>
                  <a:lnTo>
                    <a:pt x="918" y="2495"/>
                  </a:lnTo>
                  <a:lnTo>
                    <a:pt x="894" y="2480"/>
                  </a:lnTo>
                  <a:lnTo>
                    <a:pt x="871" y="2463"/>
                  </a:lnTo>
                  <a:lnTo>
                    <a:pt x="854" y="2441"/>
                  </a:lnTo>
                  <a:lnTo>
                    <a:pt x="839" y="2416"/>
                  </a:lnTo>
                  <a:lnTo>
                    <a:pt x="831" y="2388"/>
                  </a:lnTo>
                  <a:lnTo>
                    <a:pt x="828" y="2358"/>
                  </a:lnTo>
                  <a:lnTo>
                    <a:pt x="828" y="1466"/>
                  </a:lnTo>
                  <a:lnTo>
                    <a:pt x="765" y="1466"/>
                  </a:lnTo>
                  <a:lnTo>
                    <a:pt x="765" y="2358"/>
                  </a:lnTo>
                  <a:lnTo>
                    <a:pt x="762" y="2388"/>
                  </a:lnTo>
                  <a:lnTo>
                    <a:pt x="753" y="2416"/>
                  </a:lnTo>
                  <a:lnTo>
                    <a:pt x="739" y="2441"/>
                  </a:lnTo>
                  <a:lnTo>
                    <a:pt x="722" y="2463"/>
                  </a:lnTo>
                  <a:lnTo>
                    <a:pt x="699" y="2480"/>
                  </a:lnTo>
                  <a:lnTo>
                    <a:pt x="674" y="2495"/>
                  </a:lnTo>
                  <a:lnTo>
                    <a:pt x="647" y="2503"/>
                  </a:lnTo>
                  <a:lnTo>
                    <a:pt x="617" y="2506"/>
                  </a:lnTo>
                  <a:lnTo>
                    <a:pt x="587" y="2503"/>
                  </a:lnTo>
                  <a:lnTo>
                    <a:pt x="560" y="2495"/>
                  </a:lnTo>
                  <a:lnTo>
                    <a:pt x="534" y="2480"/>
                  </a:lnTo>
                  <a:lnTo>
                    <a:pt x="512" y="2463"/>
                  </a:lnTo>
                  <a:lnTo>
                    <a:pt x="494" y="2441"/>
                  </a:lnTo>
                  <a:lnTo>
                    <a:pt x="481" y="2416"/>
                  </a:lnTo>
                  <a:lnTo>
                    <a:pt x="472" y="2388"/>
                  </a:lnTo>
                  <a:lnTo>
                    <a:pt x="469" y="2358"/>
                  </a:lnTo>
                  <a:lnTo>
                    <a:pt x="469" y="1466"/>
                  </a:lnTo>
                  <a:lnTo>
                    <a:pt x="375" y="1466"/>
                  </a:lnTo>
                  <a:lnTo>
                    <a:pt x="360" y="1464"/>
                  </a:lnTo>
                  <a:lnTo>
                    <a:pt x="346" y="1460"/>
                  </a:lnTo>
                  <a:lnTo>
                    <a:pt x="333" y="1452"/>
                  </a:lnTo>
                  <a:lnTo>
                    <a:pt x="323" y="1442"/>
                  </a:lnTo>
                  <a:lnTo>
                    <a:pt x="315" y="1428"/>
                  </a:lnTo>
                  <a:lnTo>
                    <a:pt x="309" y="1415"/>
                  </a:lnTo>
                  <a:lnTo>
                    <a:pt x="306" y="1400"/>
                  </a:lnTo>
                  <a:lnTo>
                    <a:pt x="309" y="1385"/>
                  </a:lnTo>
                  <a:lnTo>
                    <a:pt x="326" y="1294"/>
                  </a:lnTo>
                  <a:lnTo>
                    <a:pt x="342" y="1209"/>
                  </a:lnTo>
                  <a:lnTo>
                    <a:pt x="358" y="1131"/>
                  </a:lnTo>
                  <a:lnTo>
                    <a:pt x="371" y="1059"/>
                  </a:lnTo>
                  <a:lnTo>
                    <a:pt x="384" y="992"/>
                  </a:lnTo>
                  <a:lnTo>
                    <a:pt x="396" y="932"/>
                  </a:lnTo>
                  <a:lnTo>
                    <a:pt x="407" y="876"/>
                  </a:lnTo>
                  <a:lnTo>
                    <a:pt x="416" y="825"/>
                  </a:lnTo>
                  <a:lnTo>
                    <a:pt x="425" y="780"/>
                  </a:lnTo>
                  <a:lnTo>
                    <a:pt x="434" y="738"/>
                  </a:lnTo>
                  <a:lnTo>
                    <a:pt x="441" y="701"/>
                  </a:lnTo>
                  <a:lnTo>
                    <a:pt x="447" y="668"/>
                  </a:lnTo>
                  <a:lnTo>
                    <a:pt x="453" y="640"/>
                  </a:lnTo>
                  <a:lnTo>
                    <a:pt x="458" y="614"/>
                  </a:lnTo>
                  <a:lnTo>
                    <a:pt x="462" y="591"/>
                  </a:lnTo>
                  <a:lnTo>
                    <a:pt x="465" y="572"/>
                  </a:lnTo>
                  <a:lnTo>
                    <a:pt x="468" y="555"/>
                  </a:lnTo>
                  <a:lnTo>
                    <a:pt x="471" y="541"/>
                  </a:lnTo>
                  <a:lnTo>
                    <a:pt x="474" y="529"/>
                  </a:lnTo>
                  <a:lnTo>
                    <a:pt x="476" y="519"/>
                  </a:lnTo>
                  <a:lnTo>
                    <a:pt x="477" y="511"/>
                  </a:lnTo>
                  <a:lnTo>
                    <a:pt x="479" y="504"/>
                  </a:lnTo>
                  <a:lnTo>
                    <a:pt x="480" y="498"/>
                  </a:lnTo>
                  <a:lnTo>
                    <a:pt x="480" y="494"/>
                  </a:lnTo>
                  <a:lnTo>
                    <a:pt x="481" y="490"/>
                  </a:lnTo>
                  <a:lnTo>
                    <a:pt x="481" y="487"/>
                  </a:lnTo>
                  <a:lnTo>
                    <a:pt x="481" y="484"/>
                  </a:lnTo>
                  <a:lnTo>
                    <a:pt x="482" y="481"/>
                  </a:lnTo>
                  <a:lnTo>
                    <a:pt x="482" y="478"/>
                  </a:lnTo>
                  <a:lnTo>
                    <a:pt x="483" y="474"/>
                  </a:lnTo>
                  <a:lnTo>
                    <a:pt x="483" y="469"/>
                  </a:lnTo>
                  <a:lnTo>
                    <a:pt x="467" y="512"/>
                  </a:lnTo>
                  <a:lnTo>
                    <a:pt x="452" y="556"/>
                  </a:lnTo>
                  <a:lnTo>
                    <a:pt x="436" y="601"/>
                  </a:lnTo>
                  <a:lnTo>
                    <a:pt x="420" y="646"/>
                  </a:lnTo>
                  <a:lnTo>
                    <a:pt x="403" y="692"/>
                  </a:lnTo>
                  <a:lnTo>
                    <a:pt x="386" y="738"/>
                  </a:lnTo>
                  <a:lnTo>
                    <a:pt x="371" y="783"/>
                  </a:lnTo>
                  <a:lnTo>
                    <a:pt x="355" y="827"/>
                  </a:lnTo>
                  <a:lnTo>
                    <a:pt x="339" y="870"/>
                  </a:lnTo>
                  <a:lnTo>
                    <a:pt x="324" y="911"/>
                  </a:lnTo>
                  <a:lnTo>
                    <a:pt x="311" y="950"/>
                  </a:lnTo>
                  <a:lnTo>
                    <a:pt x="296" y="987"/>
                  </a:lnTo>
                  <a:lnTo>
                    <a:pt x="284" y="1021"/>
                  </a:lnTo>
                  <a:lnTo>
                    <a:pt x="274" y="1051"/>
                  </a:lnTo>
                  <a:lnTo>
                    <a:pt x="263" y="1078"/>
                  </a:lnTo>
                  <a:lnTo>
                    <a:pt x="255" y="1102"/>
                  </a:lnTo>
                  <a:lnTo>
                    <a:pt x="248" y="1120"/>
                  </a:lnTo>
                  <a:lnTo>
                    <a:pt x="243" y="1134"/>
                  </a:lnTo>
                  <a:lnTo>
                    <a:pt x="240" y="1144"/>
                  </a:lnTo>
                  <a:lnTo>
                    <a:pt x="238" y="1147"/>
                  </a:lnTo>
                  <a:lnTo>
                    <a:pt x="228" y="1169"/>
                  </a:lnTo>
                  <a:lnTo>
                    <a:pt x="213" y="1189"/>
                  </a:lnTo>
                  <a:lnTo>
                    <a:pt x="195" y="1204"/>
                  </a:lnTo>
                  <a:lnTo>
                    <a:pt x="174" y="1216"/>
                  </a:lnTo>
                  <a:lnTo>
                    <a:pt x="153" y="1224"/>
                  </a:lnTo>
                  <a:lnTo>
                    <a:pt x="129" y="1228"/>
                  </a:lnTo>
                  <a:lnTo>
                    <a:pt x="105" y="1227"/>
                  </a:lnTo>
                  <a:lnTo>
                    <a:pt x="80" y="1220"/>
                  </a:lnTo>
                  <a:lnTo>
                    <a:pt x="58" y="1209"/>
                  </a:lnTo>
                  <a:lnTo>
                    <a:pt x="39" y="1195"/>
                  </a:lnTo>
                  <a:lnTo>
                    <a:pt x="23" y="1177"/>
                  </a:lnTo>
                  <a:lnTo>
                    <a:pt x="11" y="1157"/>
                  </a:lnTo>
                  <a:lnTo>
                    <a:pt x="3" y="1134"/>
                  </a:lnTo>
                  <a:lnTo>
                    <a:pt x="0" y="1111"/>
                  </a:lnTo>
                  <a:lnTo>
                    <a:pt x="1" y="1086"/>
                  </a:lnTo>
                  <a:lnTo>
                    <a:pt x="7" y="1063"/>
                  </a:lnTo>
                  <a:lnTo>
                    <a:pt x="8" y="1060"/>
                  </a:lnTo>
                  <a:lnTo>
                    <a:pt x="11" y="1050"/>
                  </a:lnTo>
                  <a:lnTo>
                    <a:pt x="16" y="1037"/>
                  </a:lnTo>
                  <a:lnTo>
                    <a:pt x="24" y="1019"/>
                  </a:lnTo>
                  <a:lnTo>
                    <a:pt x="32" y="996"/>
                  </a:lnTo>
                  <a:lnTo>
                    <a:pt x="41" y="969"/>
                  </a:lnTo>
                  <a:lnTo>
                    <a:pt x="52" y="940"/>
                  </a:lnTo>
                  <a:lnTo>
                    <a:pt x="64" y="907"/>
                  </a:lnTo>
                  <a:lnTo>
                    <a:pt x="77" y="871"/>
                  </a:lnTo>
                  <a:lnTo>
                    <a:pt x="91" y="833"/>
                  </a:lnTo>
                  <a:lnTo>
                    <a:pt x="106" y="792"/>
                  </a:lnTo>
                  <a:lnTo>
                    <a:pt x="120" y="751"/>
                  </a:lnTo>
                  <a:lnTo>
                    <a:pt x="136" y="707"/>
                  </a:lnTo>
                  <a:lnTo>
                    <a:pt x="152" y="663"/>
                  </a:lnTo>
                  <a:lnTo>
                    <a:pt x="168" y="619"/>
                  </a:lnTo>
                  <a:lnTo>
                    <a:pt x="184" y="574"/>
                  </a:lnTo>
                  <a:lnTo>
                    <a:pt x="200" y="529"/>
                  </a:lnTo>
                  <a:lnTo>
                    <a:pt x="216" y="485"/>
                  </a:lnTo>
                  <a:lnTo>
                    <a:pt x="232" y="442"/>
                  </a:lnTo>
                  <a:lnTo>
                    <a:pt x="246" y="399"/>
                  </a:lnTo>
                  <a:lnTo>
                    <a:pt x="260" y="359"/>
                  </a:lnTo>
                  <a:lnTo>
                    <a:pt x="275" y="320"/>
                  </a:lnTo>
                  <a:lnTo>
                    <a:pt x="287" y="284"/>
                  </a:lnTo>
                  <a:lnTo>
                    <a:pt x="298" y="250"/>
                  </a:lnTo>
                  <a:lnTo>
                    <a:pt x="317" y="203"/>
                  </a:lnTo>
                  <a:lnTo>
                    <a:pt x="337" y="160"/>
                  </a:lnTo>
                  <a:lnTo>
                    <a:pt x="361" y="123"/>
                  </a:lnTo>
                  <a:lnTo>
                    <a:pt x="385" y="91"/>
                  </a:lnTo>
                  <a:lnTo>
                    <a:pt x="413" y="63"/>
                  </a:lnTo>
                  <a:lnTo>
                    <a:pt x="443" y="40"/>
                  </a:lnTo>
                  <a:lnTo>
                    <a:pt x="475" y="23"/>
                  </a:lnTo>
                  <a:lnTo>
                    <a:pt x="508" y="10"/>
                  </a:lnTo>
                  <a:lnTo>
                    <a:pt x="544" y="3"/>
                  </a:lnTo>
                  <a:lnTo>
                    <a:pt x="5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279"/>
            <p:cNvSpPr>
              <a:spLocks noEditPoints="1"/>
            </p:cNvSpPr>
            <p:nvPr/>
          </p:nvSpPr>
          <p:spPr bwMode="auto">
            <a:xfrm>
              <a:off x="5492750" y="3470275"/>
              <a:ext cx="106363" cy="57150"/>
            </a:xfrm>
            <a:custGeom>
              <a:avLst/>
              <a:gdLst>
                <a:gd name="T0" fmla="*/ 296 w 666"/>
                <a:gd name="T1" fmla="*/ 85 h 359"/>
                <a:gd name="T2" fmla="*/ 296 w 666"/>
                <a:gd name="T3" fmla="*/ 127 h 359"/>
                <a:gd name="T4" fmla="*/ 254 w 666"/>
                <a:gd name="T5" fmla="*/ 127 h 359"/>
                <a:gd name="T6" fmla="*/ 254 w 666"/>
                <a:gd name="T7" fmla="*/ 200 h 359"/>
                <a:gd name="T8" fmla="*/ 296 w 666"/>
                <a:gd name="T9" fmla="*/ 200 h 359"/>
                <a:gd name="T10" fmla="*/ 296 w 666"/>
                <a:gd name="T11" fmla="*/ 242 h 359"/>
                <a:gd name="T12" fmla="*/ 370 w 666"/>
                <a:gd name="T13" fmla="*/ 242 h 359"/>
                <a:gd name="T14" fmla="*/ 370 w 666"/>
                <a:gd name="T15" fmla="*/ 200 h 359"/>
                <a:gd name="T16" fmla="*/ 412 w 666"/>
                <a:gd name="T17" fmla="*/ 200 h 359"/>
                <a:gd name="T18" fmla="*/ 412 w 666"/>
                <a:gd name="T19" fmla="*/ 127 h 359"/>
                <a:gd name="T20" fmla="*/ 370 w 666"/>
                <a:gd name="T21" fmla="*/ 127 h 359"/>
                <a:gd name="T22" fmla="*/ 370 w 666"/>
                <a:gd name="T23" fmla="*/ 85 h 359"/>
                <a:gd name="T24" fmla="*/ 296 w 666"/>
                <a:gd name="T25" fmla="*/ 85 h 359"/>
                <a:gd name="T26" fmla="*/ 333 w 666"/>
                <a:gd name="T27" fmla="*/ 0 h 359"/>
                <a:gd name="T28" fmla="*/ 397 w 666"/>
                <a:gd name="T29" fmla="*/ 2 h 359"/>
                <a:gd name="T30" fmla="*/ 460 w 666"/>
                <a:gd name="T31" fmla="*/ 8 h 359"/>
                <a:gd name="T32" fmla="*/ 524 w 666"/>
                <a:gd name="T33" fmla="*/ 19 h 359"/>
                <a:gd name="T34" fmla="*/ 585 w 666"/>
                <a:gd name="T35" fmla="*/ 34 h 359"/>
                <a:gd name="T36" fmla="*/ 648 w 666"/>
                <a:gd name="T37" fmla="*/ 52 h 359"/>
                <a:gd name="T38" fmla="*/ 652 w 666"/>
                <a:gd name="T39" fmla="*/ 54 h 359"/>
                <a:gd name="T40" fmla="*/ 657 w 666"/>
                <a:gd name="T41" fmla="*/ 57 h 359"/>
                <a:gd name="T42" fmla="*/ 660 w 666"/>
                <a:gd name="T43" fmla="*/ 62 h 359"/>
                <a:gd name="T44" fmla="*/ 663 w 666"/>
                <a:gd name="T45" fmla="*/ 67 h 359"/>
                <a:gd name="T46" fmla="*/ 666 w 666"/>
                <a:gd name="T47" fmla="*/ 78 h 359"/>
                <a:gd name="T48" fmla="*/ 664 w 666"/>
                <a:gd name="T49" fmla="*/ 88 h 359"/>
                <a:gd name="T50" fmla="*/ 563 w 666"/>
                <a:gd name="T51" fmla="*/ 359 h 359"/>
                <a:gd name="T52" fmla="*/ 507 w 666"/>
                <a:gd name="T53" fmla="*/ 340 h 359"/>
                <a:gd name="T54" fmla="*/ 449 w 666"/>
                <a:gd name="T55" fmla="*/ 327 h 359"/>
                <a:gd name="T56" fmla="*/ 392 w 666"/>
                <a:gd name="T57" fmla="*/ 320 h 359"/>
                <a:gd name="T58" fmla="*/ 333 w 666"/>
                <a:gd name="T59" fmla="*/ 317 h 359"/>
                <a:gd name="T60" fmla="*/ 275 w 666"/>
                <a:gd name="T61" fmla="*/ 320 h 359"/>
                <a:gd name="T62" fmla="*/ 218 w 666"/>
                <a:gd name="T63" fmla="*/ 327 h 359"/>
                <a:gd name="T64" fmla="*/ 160 w 666"/>
                <a:gd name="T65" fmla="*/ 340 h 359"/>
                <a:gd name="T66" fmla="*/ 104 w 666"/>
                <a:gd name="T67" fmla="*/ 359 h 359"/>
                <a:gd name="T68" fmla="*/ 2 w 666"/>
                <a:gd name="T69" fmla="*/ 88 h 359"/>
                <a:gd name="T70" fmla="*/ 0 w 666"/>
                <a:gd name="T71" fmla="*/ 78 h 359"/>
                <a:gd name="T72" fmla="*/ 3 w 666"/>
                <a:gd name="T73" fmla="*/ 67 h 359"/>
                <a:gd name="T74" fmla="*/ 5 w 666"/>
                <a:gd name="T75" fmla="*/ 62 h 359"/>
                <a:gd name="T76" fmla="*/ 9 w 666"/>
                <a:gd name="T77" fmla="*/ 57 h 359"/>
                <a:gd name="T78" fmla="*/ 14 w 666"/>
                <a:gd name="T79" fmla="*/ 54 h 359"/>
                <a:gd name="T80" fmla="*/ 19 w 666"/>
                <a:gd name="T81" fmla="*/ 52 h 359"/>
                <a:gd name="T82" fmla="*/ 80 w 666"/>
                <a:gd name="T83" fmla="*/ 34 h 359"/>
                <a:gd name="T84" fmla="*/ 143 w 666"/>
                <a:gd name="T85" fmla="*/ 19 h 359"/>
                <a:gd name="T86" fmla="*/ 206 w 666"/>
                <a:gd name="T87" fmla="*/ 8 h 359"/>
                <a:gd name="T88" fmla="*/ 270 w 666"/>
                <a:gd name="T89" fmla="*/ 2 h 359"/>
                <a:gd name="T90" fmla="*/ 333 w 666"/>
                <a:gd name="T91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66" h="359">
                  <a:moveTo>
                    <a:pt x="296" y="85"/>
                  </a:moveTo>
                  <a:lnTo>
                    <a:pt x="296" y="127"/>
                  </a:lnTo>
                  <a:lnTo>
                    <a:pt x="254" y="127"/>
                  </a:lnTo>
                  <a:lnTo>
                    <a:pt x="254" y="200"/>
                  </a:lnTo>
                  <a:lnTo>
                    <a:pt x="296" y="200"/>
                  </a:lnTo>
                  <a:lnTo>
                    <a:pt x="296" y="242"/>
                  </a:lnTo>
                  <a:lnTo>
                    <a:pt x="370" y="242"/>
                  </a:lnTo>
                  <a:lnTo>
                    <a:pt x="370" y="200"/>
                  </a:lnTo>
                  <a:lnTo>
                    <a:pt x="412" y="200"/>
                  </a:lnTo>
                  <a:lnTo>
                    <a:pt x="412" y="127"/>
                  </a:lnTo>
                  <a:lnTo>
                    <a:pt x="370" y="127"/>
                  </a:lnTo>
                  <a:lnTo>
                    <a:pt x="370" y="85"/>
                  </a:lnTo>
                  <a:lnTo>
                    <a:pt x="296" y="85"/>
                  </a:lnTo>
                  <a:close/>
                  <a:moveTo>
                    <a:pt x="333" y="0"/>
                  </a:moveTo>
                  <a:lnTo>
                    <a:pt x="397" y="2"/>
                  </a:lnTo>
                  <a:lnTo>
                    <a:pt x="460" y="8"/>
                  </a:lnTo>
                  <a:lnTo>
                    <a:pt x="524" y="19"/>
                  </a:lnTo>
                  <a:lnTo>
                    <a:pt x="585" y="34"/>
                  </a:lnTo>
                  <a:lnTo>
                    <a:pt x="648" y="52"/>
                  </a:lnTo>
                  <a:lnTo>
                    <a:pt x="652" y="54"/>
                  </a:lnTo>
                  <a:lnTo>
                    <a:pt x="657" y="57"/>
                  </a:lnTo>
                  <a:lnTo>
                    <a:pt x="660" y="62"/>
                  </a:lnTo>
                  <a:lnTo>
                    <a:pt x="663" y="67"/>
                  </a:lnTo>
                  <a:lnTo>
                    <a:pt x="666" y="78"/>
                  </a:lnTo>
                  <a:lnTo>
                    <a:pt x="664" y="88"/>
                  </a:lnTo>
                  <a:lnTo>
                    <a:pt x="563" y="359"/>
                  </a:lnTo>
                  <a:lnTo>
                    <a:pt x="507" y="340"/>
                  </a:lnTo>
                  <a:lnTo>
                    <a:pt x="449" y="327"/>
                  </a:lnTo>
                  <a:lnTo>
                    <a:pt x="392" y="320"/>
                  </a:lnTo>
                  <a:lnTo>
                    <a:pt x="333" y="317"/>
                  </a:lnTo>
                  <a:lnTo>
                    <a:pt x="275" y="320"/>
                  </a:lnTo>
                  <a:lnTo>
                    <a:pt x="218" y="327"/>
                  </a:lnTo>
                  <a:lnTo>
                    <a:pt x="160" y="340"/>
                  </a:lnTo>
                  <a:lnTo>
                    <a:pt x="104" y="359"/>
                  </a:lnTo>
                  <a:lnTo>
                    <a:pt x="2" y="88"/>
                  </a:lnTo>
                  <a:lnTo>
                    <a:pt x="0" y="78"/>
                  </a:lnTo>
                  <a:lnTo>
                    <a:pt x="3" y="67"/>
                  </a:lnTo>
                  <a:lnTo>
                    <a:pt x="5" y="62"/>
                  </a:lnTo>
                  <a:lnTo>
                    <a:pt x="9" y="57"/>
                  </a:lnTo>
                  <a:lnTo>
                    <a:pt x="14" y="54"/>
                  </a:lnTo>
                  <a:lnTo>
                    <a:pt x="19" y="52"/>
                  </a:lnTo>
                  <a:lnTo>
                    <a:pt x="80" y="34"/>
                  </a:lnTo>
                  <a:lnTo>
                    <a:pt x="143" y="19"/>
                  </a:lnTo>
                  <a:lnTo>
                    <a:pt x="206" y="8"/>
                  </a:lnTo>
                  <a:lnTo>
                    <a:pt x="270" y="2"/>
                  </a:lnTo>
                  <a:lnTo>
                    <a:pt x="3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280"/>
            <p:cNvSpPr>
              <a:spLocks/>
            </p:cNvSpPr>
            <p:nvPr/>
          </p:nvSpPr>
          <p:spPr bwMode="auto">
            <a:xfrm>
              <a:off x="5757863" y="3652838"/>
              <a:ext cx="12700" cy="30163"/>
            </a:xfrm>
            <a:custGeom>
              <a:avLst/>
              <a:gdLst>
                <a:gd name="T0" fmla="*/ 0 w 71"/>
                <a:gd name="T1" fmla="*/ 0 h 192"/>
                <a:gd name="T2" fmla="*/ 1 w 71"/>
                <a:gd name="T3" fmla="*/ 0 h 192"/>
                <a:gd name="T4" fmla="*/ 19 w 71"/>
                <a:gd name="T5" fmla="*/ 2 h 192"/>
                <a:gd name="T6" fmla="*/ 36 w 71"/>
                <a:gd name="T7" fmla="*/ 10 h 192"/>
                <a:gd name="T8" fmla="*/ 50 w 71"/>
                <a:gd name="T9" fmla="*/ 21 h 192"/>
                <a:gd name="T10" fmla="*/ 61 w 71"/>
                <a:gd name="T11" fmla="*/ 34 h 192"/>
                <a:gd name="T12" fmla="*/ 68 w 71"/>
                <a:gd name="T13" fmla="*/ 52 h 192"/>
                <a:gd name="T14" fmla="*/ 71 w 71"/>
                <a:gd name="T15" fmla="*/ 70 h 192"/>
                <a:gd name="T16" fmla="*/ 71 w 71"/>
                <a:gd name="T17" fmla="*/ 146 h 192"/>
                <a:gd name="T18" fmla="*/ 44 w 71"/>
                <a:gd name="T19" fmla="*/ 156 h 192"/>
                <a:gd name="T20" fmla="*/ 20 w 71"/>
                <a:gd name="T21" fmla="*/ 171 h 192"/>
                <a:gd name="T22" fmla="*/ 1 w 71"/>
                <a:gd name="T23" fmla="*/ 192 h 192"/>
                <a:gd name="T24" fmla="*/ 0 w 71"/>
                <a:gd name="T25" fmla="*/ 191 h 192"/>
                <a:gd name="T26" fmla="*/ 0 w 71"/>
                <a:gd name="T2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192">
                  <a:moveTo>
                    <a:pt x="0" y="0"/>
                  </a:moveTo>
                  <a:lnTo>
                    <a:pt x="1" y="0"/>
                  </a:lnTo>
                  <a:lnTo>
                    <a:pt x="19" y="2"/>
                  </a:lnTo>
                  <a:lnTo>
                    <a:pt x="36" y="10"/>
                  </a:lnTo>
                  <a:lnTo>
                    <a:pt x="50" y="21"/>
                  </a:lnTo>
                  <a:lnTo>
                    <a:pt x="61" y="34"/>
                  </a:lnTo>
                  <a:lnTo>
                    <a:pt x="68" y="52"/>
                  </a:lnTo>
                  <a:lnTo>
                    <a:pt x="71" y="70"/>
                  </a:lnTo>
                  <a:lnTo>
                    <a:pt x="71" y="146"/>
                  </a:lnTo>
                  <a:lnTo>
                    <a:pt x="44" y="156"/>
                  </a:lnTo>
                  <a:lnTo>
                    <a:pt x="20" y="171"/>
                  </a:lnTo>
                  <a:lnTo>
                    <a:pt x="1" y="192"/>
                  </a:lnTo>
                  <a:lnTo>
                    <a:pt x="0" y="19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281"/>
            <p:cNvSpPr>
              <a:spLocks/>
            </p:cNvSpPr>
            <p:nvPr/>
          </p:nvSpPr>
          <p:spPr bwMode="auto">
            <a:xfrm>
              <a:off x="5757863" y="3571875"/>
              <a:ext cx="114300" cy="433388"/>
            </a:xfrm>
            <a:custGeom>
              <a:avLst/>
              <a:gdLst>
                <a:gd name="T0" fmla="*/ 532 w 712"/>
                <a:gd name="T1" fmla="*/ 24 h 2727"/>
                <a:gd name="T2" fmla="*/ 566 w 712"/>
                <a:gd name="T3" fmla="*/ 110 h 2727"/>
                <a:gd name="T4" fmla="*/ 540 w 712"/>
                <a:gd name="T5" fmla="*/ 290 h 2727"/>
                <a:gd name="T6" fmla="*/ 481 w 712"/>
                <a:gd name="T7" fmla="*/ 373 h 2727"/>
                <a:gd name="T8" fmla="*/ 458 w 712"/>
                <a:gd name="T9" fmla="*/ 477 h 2727"/>
                <a:gd name="T10" fmla="*/ 482 w 712"/>
                <a:gd name="T11" fmla="*/ 582 h 2727"/>
                <a:gd name="T12" fmla="*/ 545 w 712"/>
                <a:gd name="T13" fmla="*/ 666 h 2727"/>
                <a:gd name="T14" fmla="*/ 637 w 712"/>
                <a:gd name="T15" fmla="*/ 717 h 2727"/>
                <a:gd name="T16" fmla="*/ 710 w 712"/>
                <a:gd name="T17" fmla="*/ 744 h 2727"/>
                <a:gd name="T18" fmla="*/ 710 w 712"/>
                <a:gd name="T19" fmla="*/ 833 h 2727"/>
                <a:gd name="T20" fmla="*/ 710 w 712"/>
                <a:gd name="T21" fmla="*/ 977 h 2727"/>
                <a:gd name="T22" fmla="*/ 710 w 712"/>
                <a:gd name="T23" fmla="*/ 1163 h 2727"/>
                <a:gd name="T24" fmla="*/ 711 w 712"/>
                <a:gd name="T25" fmla="*/ 1378 h 2727"/>
                <a:gd name="T26" fmla="*/ 711 w 712"/>
                <a:gd name="T27" fmla="*/ 1608 h 2727"/>
                <a:gd name="T28" fmla="*/ 711 w 712"/>
                <a:gd name="T29" fmla="*/ 1841 h 2727"/>
                <a:gd name="T30" fmla="*/ 712 w 712"/>
                <a:gd name="T31" fmla="*/ 2062 h 2727"/>
                <a:gd name="T32" fmla="*/ 712 w 712"/>
                <a:gd name="T33" fmla="*/ 2260 h 2727"/>
                <a:gd name="T34" fmla="*/ 712 w 712"/>
                <a:gd name="T35" fmla="*/ 2420 h 2727"/>
                <a:gd name="T36" fmla="*/ 712 w 712"/>
                <a:gd name="T37" fmla="*/ 2528 h 2727"/>
                <a:gd name="T38" fmla="*/ 710 w 712"/>
                <a:gd name="T39" fmla="*/ 2595 h 2727"/>
                <a:gd name="T40" fmla="*/ 675 w 712"/>
                <a:gd name="T41" fmla="*/ 2669 h 2727"/>
                <a:gd name="T42" fmla="*/ 608 w 712"/>
                <a:gd name="T43" fmla="*/ 2717 h 2727"/>
                <a:gd name="T44" fmla="*/ 523 w 712"/>
                <a:gd name="T45" fmla="*/ 2725 h 2727"/>
                <a:gd name="T46" fmla="*/ 449 w 712"/>
                <a:gd name="T47" fmla="*/ 2689 h 2727"/>
                <a:gd name="T48" fmla="*/ 402 w 712"/>
                <a:gd name="T49" fmla="*/ 2622 h 2727"/>
                <a:gd name="T50" fmla="*/ 391 w 712"/>
                <a:gd name="T51" fmla="*/ 1283 h 2727"/>
                <a:gd name="T52" fmla="*/ 320 w 712"/>
                <a:gd name="T53" fmla="*/ 2595 h 2727"/>
                <a:gd name="T54" fmla="*/ 284 w 712"/>
                <a:gd name="T55" fmla="*/ 2669 h 2727"/>
                <a:gd name="T56" fmla="*/ 217 w 712"/>
                <a:gd name="T57" fmla="*/ 2717 h 2727"/>
                <a:gd name="T58" fmla="*/ 132 w 712"/>
                <a:gd name="T59" fmla="*/ 2725 h 2727"/>
                <a:gd name="T60" fmla="*/ 57 w 712"/>
                <a:gd name="T61" fmla="*/ 2689 h 2727"/>
                <a:gd name="T62" fmla="*/ 10 w 712"/>
                <a:gd name="T63" fmla="*/ 2622 h 2727"/>
                <a:gd name="T64" fmla="*/ 0 w 712"/>
                <a:gd name="T65" fmla="*/ 881 h 2727"/>
                <a:gd name="T66" fmla="*/ 38 w 712"/>
                <a:gd name="T67" fmla="*/ 913 h 2727"/>
                <a:gd name="T68" fmla="*/ 111 w 712"/>
                <a:gd name="T69" fmla="*/ 932 h 2727"/>
                <a:gd name="T70" fmla="*/ 207 w 712"/>
                <a:gd name="T71" fmla="*/ 922 h 2727"/>
                <a:gd name="T72" fmla="*/ 291 w 712"/>
                <a:gd name="T73" fmla="*/ 870 h 2727"/>
                <a:gd name="T74" fmla="*/ 344 w 712"/>
                <a:gd name="T75" fmla="*/ 785 h 2727"/>
                <a:gd name="T76" fmla="*/ 355 w 712"/>
                <a:gd name="T77" fmla="*/ 579 h 2727"/>
                <a:gd name="T78" fmla="*/ 331 w 712"/>
                <a:gd name="T79" fmla="*/ 453 h 2727"/>
                <a:gd name="T80" fmla="*/ 266 w 712"/>
                <a:gd name="T81" fmla="*/ 345 h 2727"/>
                <a:gd name="T82" fmla="*/ 169 w 712"/>
                <a:gd name="T83" fmla="*/ 268 h 2727"/>
                <a:gd name="T84" fmla="*/ 145 w 712"/>
                <a:gd name="T85" fmla="*/ 110 h 2727"/>
                <a:gd name="T86" fmla="*/ 178 w 712"/>
                <a:gd name="T87" fmla="*/ 24 h 2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12" h="2727">
                  <a:moveTo>
                    <a:pt x="197" y="0"/>
                  </a:moveTo>
                  <a:lnTo>
                    <a:pt x="513" y="0"/>
                  </a:lnTo>
                  <a:lnTo>
                    <a:pt x="532" y="24"/>
                  </a:lnTo>
                  <a:lnTo>
                    <a:pt x="547" y="50"/>
                  </a:lnTo>
                  <a:lnTo>
                    <a:pt x="558" y="79"/>
                  </a:lnTo>
                  <a:lnTo>
                    <a:pt x="566" y="110"/>
                  </a:lnTo>
                  <a:lnTo>
                    <a:pt x="568" y="142"/>
                  </a:lnTo>
                  <a:lnTo>
                    <a:pt x="568" y="269"/>
                  </a:lnTo>
                  <a:lnTo>
                    <a:pt x="540" y="290"/>
                  </a:lnTo>
                  <a:lnTo>
                    <a:pt x="516" y="315"/>
                  </a:lnTo>
                  <a:lnTo>
                    <a:pt x="496" y="342"/>
                  </a:lnTo>
                  <a:lnTo>
                    <a:pt x="481" y="373"/>
                  </a:lnTo>
                  <a:lnTo>
                    <a:pt x="468" y="406"/>
                  </a:lnTo>
                  <a:lnTo>
                    <a:pt x="461" y="441"/>
                  </a:lnTo>
                  <a:lnTo>
                    <a:pt x="458" y="477"/>
                  </a:lnTo>
                  <a:lnTo>
                    <a:pt x="461" y="513"/>
                  </a:lnTo>
                  <a:lnTo>
                    <a:pt x="468" y="549"/>
                  </a:lnTo>
                  <a:lnTo>
                    <a:pt x="482" y="582"/>
                  </a:lnTo>
                  <a:lnTo>
                    <a:pt x="499" y="614"/>
                  </a:lnTo>
                  <a:lnTo>
                    <a:pt x="520" y="641"/>
                  </a:lnTo>
                  <a:lnTo>
                    <a:pt x="545" y="666"/>
                  </a:lnTo>
                  <a:lnTo>
                    <a:pt x="573" y="688"/>
                  </a:lnTo>
                  <a:lnTo>
                    <a:pt x="604" y="705"/>
                  </a:lnTo>
                  <a:lnTo>
                    <a:pt x="637" y="717"/>
                  </a:lnTo>
                  <a:lnTo>
                    <a:pt x="672" y="725"/>
                  </a:lnTo>
                  <a:lnTo>
                    <a:pt x="710" y="728"/>
                  </a:lnTo>
                  <a:lnTo>
                    <a:pt x="710" y="744"/>
                  </a:lnTo>
                  <a:lnTo>
                    <a:pt x="710" y="766"/>
                  </a:lnTo>
                  <a:lnTo>
                    <a:pt x="710" y="796"/>
                  </a:lnTo>
                  <a:lnTo>
                    <a:pt x="710" y="833"/>
                  </a:lnTo>
                  <a:lnTo>
                    <a:pt x="710" y="875"/>
                  </a:lnTo>
                  <a:lnTo>
                    <a:pt x="710" y="923"/>
                  </a:lnTo>
                  <a:lnTo>
                    <a:pt x="710" y="977"/>
                  </a:lnTo>
                  <a:lnTo>
                    <a:pt x="710" y="1035"/>
                  </a:lnTo>
                  <a:lnTo>
                    <a:pt x="710" y="1097"/>
                  </a:lnTo>
                  <a:lnTo>
                    <a:pt x="710" y="1163"/>
                  </a:lnTo>
                  <a:lnTo>
                    <a:pt x="710" y="1232"/>
                  </a:lnTo>
                  <a:lnTo>
                    <a:pt x="710" y="1304"/>
                  </a:lnTo>
                  <a:lnTo>
                    <a:pt x="711" y="1378"/>
                  </a:lnTo>
                  <a:lnTo>
                    <a:pt x="711" y="1454"/>
                  </a:lnTo>
                  <a:lnTo>
                    <a:pt x="711" y="1530"/>
                  </a:lnTo>
                  <a:lnTo>
                    <a:pt x="711" y="1608"/>
                  </a:lnTo>
                  <a:lnTo>
                    <a:pt x="711" y="1686"/>
                  </a:lnTo>
                  <a:lnTo>
                    <a:pt x="711" y="1764"/>
                  </a:lnTo>
                  <a:lnTo>
                    <a:pt x="711" y="1841"/>
                  </a:lnTo>
                  <a:lnTo>
                    <a:pt x="711" y="1917"/>
                  </a:lnTo>
                  <a:lnTo>
                    <a:pt x="712" y="1990"/>
                  </a:lnTo>
                  <a:lnTo>
                    <a:pt x="712" y="2062"/>
                  </a:lnTo>
                  <a:lnTo>
                    <a:pt x="712" y="2132"/>
                  </a:lnTo>
                  <a:lnTo>
                    <a:pt x="712" y="2197"/>
                  </a:lnTo>
                  <a:lnTo>
                    <a:pt x="712" y="2260"/>
                  </a:lnTo>
                  <a:lnTo>
                    <a:pt x="712" y="2317"/>
                  </a:lnTo>
                  <a:lnTo>
                    <a:pt x="712" y="2371"/>
                  </a:lnTo>
                  <a:lnTo>
                    <a:pt x="712" y="2420"/>
                  </a:lnTo>
                  <a:lnTo>
                    <a:pt x="712" y="2462"/>
                  </a:lnTo>
                  <a:lnTo>
                    <a:pt x="712" y="2498"/>
                  </a:lnTo>
                  <a:lnTo>
                    <a:pt x="712" y="2528"/>
                  </a:lnTo>
                  <a:lnTo>
                    <a:pt x="712" y="2551"/>
                  </a:lnTo>
                  <a:lnTo>
                    <a:pt x="712" y="2566"/>
                  </a:lnTo>
                  <a:lnTo>
                    <a:pt x="710" y="2595"/>
                  </a:lnTo>
                  <a:lnTo>
                    <a:pt x="703" y="2622"/>
                  </a:lnTo>
                  <a:lnTo>
                    <a:pt x="691" y="2647"/>
                  </a:lnTo>
                  <a:lnTo>
                    <a:pt x="675" y="2669"/>
                  </a:lnTo>
                  <a:lnTo>
                    <a:pt x="656" y="2689"/>
                  </a:lnTo>
                  <a:lnTo>
                    <a:pt x="633" y="2705"/>
                  </a:lnTo>
                  <a:lnTo>
                    <a:pt x="608" y="2717"/>
                  </a:lnTo>
                  <a:lnTo>
                    <a:pt x="581" y="2725"/>
                  </a:lnTo>
                  <a:lnTo>
                    <a:pt x="552" y="2727"/>
                  </a:lnTo>
                  <a:lnTo>
                    <a:pt x="523" y="2725"/>
                  </a:lnTo>
                  <a:lnTo>
                    <a:pt x="496" y="2717"/>
                  </a:lnTo>
                  <a:lnTo>
                    <a:pt x="470" y="2705"/>
                  </a:lnTo>
                  <a:lnTo>
                    <a:pt x="449" y="2689"/>
                  </a:lnTo>
                  <a:lnTo>
                    <a:pt x="429" y="2669"/>
                  </a:lnTo>
                  <a:lnTo>
                    <a:pt x="413" y="2647"/>
                  </a:lnTo>
                  <a:lnTo>
                    <a:pt x="402" y="2622"/>
                  </a:lnTo>
                  <a:lnTo>
                    <a:pt x="393" y="2595"/>
                  </a:lnTo>
                  <a:lnTo>
                    <a:pt x="391" y="2566"/>
                  </a:lnTo>
                  <a:lnTo>
                    <a:pt x="391" y="1283"/>
                  </a:lnTo>
                  <a:lnTo>
                    <a:pt x="322" y="1283"/>
                  </a:lnTo>
                  <a:lnTo>
                    <a:pt x="322" y="2566"/>
                  </a:lnTo>
                  <a:lnTo>
                    <a:pt x="320" y="2595"/>
                  </a:lnTo>
                  <a:lnTo>
                    <a:pt x="311" y="2622"/>
                  </a:lnTo>
                  <a:lnTo>
                    <a:pt x="300" y="2647"/>
                  </a:lnTo>
                  <a:lnTo>
                    <a:pt x="284" y="2669"/>
                  </a:lnTo>
                  <a:lnTo>
                    <a:pt x="264" y="2689"/>
                  </a:lnTo>
                  <a:lnTo>
                    <a:pt x="242" y="2705"/>
                  </a:lnTo>
                  <a:lnTo>
                    <a:pt x="217" y="2717"/>
                  </a:lnTo>
                  <a:lnTo>
                    <a:pt x="190" y="2725"/>
                  </a:lnTo>
                  <a:lnTo>
                    <a:pt x="161" y="2727"/>
                  </a:lnTo>
                  <a:lnTo>
                    <a:pt x="132" y="2725"/>
                  </a:lnTo>
                  <a:lnTo>
                    <a:pt x="105" y="2717"/>
                  </a:lnTo>
                  <a:lnTo>
                    <a:pt x="80" y="2705"/>
                  </a:lnTo>
                  <a:lnTo>
                    <a:pt x="57" y="2689"/>
                  </a:lnTo>
                  <a:lnTo>
                    <a:pt x="38" y="2669"/>
                  </a:lnTo>
                  <a:lnTo>
                    <a:pt x="22" y="2647"/>
                  </a:lnTo>
                  <a:lnTo>
                    <a:pt x="10" y="2622"/>
                  </a:lnTo>
                  <a:lnTo>
                    <a:pt x="3" y="2595"/>
                  </a:lnTo>
                  <a:lnTo>
                    <a:pt x="1" y="2566"/>
                  </a:lnTo>
                  <a:lnTo>
                    <a:pt x="0" y="881"/>
                  </a:lnTo>
                  <a:lnTo>
                    <a:pt x="1" y="881"/>
                  </a:lnTo>
                  <a:lnTo>
                    <a:pt x="17" y="899"/>
                  </a:lnTo>
                  <a:lnTo>
                    <a:pt x="38" y="913"/>
                  </a:lnTo>
                  <a:lnTo>
                    <a:pt x="60" y="924"/>
                  </a:lnTo>
                  <a:lnTo>
                    <a:pt x="84" y="930"/>
                  </a:lnTo>
                  <a:lnTo>
                    <a:pt x="111" y="932"/>
                  </a:lnTo>
                  <a:lnTo>
                    <a:pt x="138" y="932"/>
                  </a:lnTo>
                  <a:lnTo>
                    <a:pt x="173" y="930"/>
                  </a:lnTo>
                  <a:lnTo>
                    <a:pt x="207" y="922"/>
                  </a:lnTo>
                  <a:lnTo>
                    <a:pt x="238" y="909"/>
                  </a:lnTo>
                  <a:lnTo>
                    <a:pt x="266" y="891"/>
                  </a:lnTo>
                  <a:lnTo>
                    <a:pt x="291" y="870"/>
                  </a:lnTo>
                  <a:lnTo>
                    <a:pt x="313" y="844"/>
                  </a:lnTo>
                  <a:lnTo>
                    <a:pt x="331" y="816"/>
                  </a:lnTo>
                  <a:lnTo>
                    <a:pt x="344" y="785"/>
                  </a:lnTo>
                  <a:lnTo>
                    <a:pt x="352" y="751"/>
                  </a:lnTo>
                  <a:lnTo>
                    <a:pt x="355" y="716"/>
                  </a:lnTo>
                  <a:lnTo>
                    <a:pt x="355" y="579"/>
                  </a:lnTo>
                  <a:lnTo>
                    <a:pt x="352" y="535"/>
                  </a:lnTo>
                  <a:lnTo>
                    <a:pt x="344" y="493"/>
                  </a:lnTo>
                  <a:lnTo>
                    <a:pt x="331" y="453"/>
                  </a:lnTo>
                  <a:lnTo>
                    <a:pt x="314" y="414"/>
                  </a:lnTo>
                  <a:lnTo>
                    <a:pt x="292" y="378"/>
                  </a:lnTo>
                  <a:lnTo>
                    <a:pt x="266" y="345"/>
                  </a:lnTo>
                  <a:lnTo>
                    <a:pt x="238" y="316"/>
                  </a:lnTo>
                  <a:lnTo>
                    <a:pt x="205" y="290"/>
                  </a:lnTo>
                  <a:lnTo>
                    <a:pt x="169" y="268"/>
                  </a:lnTo>
                  <a:lnTo>
                    <a:pt x="142" y="254"/>
                  </a:lnTo>
                  <a:lnTo>
                    <a:pt x="142" y="142"/>
                  </a:lnTo>
                  <a:lnTo>
                    <a:pt x="145" y="110"/>
                  </a:lnTo>
                  <a:lnTo>
                    <a:pt x="153" y="79"/>
                  </a:lnTo>
                  <a:lnTo>
                    <a:pt x="163" y="50"/>
                  </a:lnTo>
                  <a:lnTo>
                    <a:pt x="178" y="24"/>
                  </a:lnTo>
                  <a:lnTo>
                    <a:pt x="1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282"/>
            <p:cNvSpPr>
              <a:spLocks/>
            </p:cNvSpPr>
            <p:nvPr/>
          </p:nvSpPr>
          <p:spPr bwMode="auto">
            <a:xfrm>
              <a:off x="5689600" y="3667125"/>
              <a:ext cx="49213" cy="133350"/>
            </a:xfrm>
            <a:custGeom>
              <a:avLst/>
              <a:gdLst>
                <a:gd name="T0" fmla="*/ 81 w 311"/>
                <a:gd name="T1" fmla="*/ 0 h 841"/>
                <a:gd name="T2" fmla="*/ 81 w 311"/>
                <a:gd name="T3" fmla="*/ 125 h 841"/>
                <a:gd name="T4" fmla="*/ 84 w 311"/>
                <a:gd name="T5" fmla="*/ 160 h 841"/>
                <a:gd name="T6" fmla="*/ 93 w 311"/>
                <a:gd name="T7" fmla="*/ 194 h 841"/>
                <a:gd name="T8" fmla="*/ 106 w 311"/>
                <a:gd name="T9" fmla="*/ 225 h 841"/>
                <a:gd name="T10" fmla="*/ 123 w 311"/>
                <a:gd name="T11" fmla="*/ 253 h 841"/>
                <a:gd name="T12" fmla="*/ 145 w 311"/>
                <a:gd name="T13" fmla="*/ 279 h 841"/>
                <a:gd name="T14" fmla="*/ 170 w 311"/>
                <a:gd name="T15" fmla="*/ 300 h 841"/>
                <a:gd name="T16" fmla="*/ 198 w 311"/>
                <a:gd name="T17" fmla="*/ 318 h 841"/>
                <a:gd name="T18" fmla="*/ 230 w 311"/>
                <a:gd name="T19" fmla="*/ 331 h 841"/>
                <a:gd name="T20" fmla="*/ 263 w 311"/>
                <a:gd name="T21" fmla="*/ 339 h 841"/>
                <a:gd name="T22" fmla="*/ 298 w 311"/>
                <a:gd name="T23" fmla="*/ 341 h 841"/>
                <a:gd name="T24" fmla="*/ 311 w 311"/>
                <a:gd name="T25" fmla="*/ 341 h 841"/>
                <a:gd name="T26" fmla="*/ 267 w 311"/>
                <a:gd name="T27" fmla="*/ 723 h 841"/>
                <a:gd name="T28" fmla="*/ 261 w 311"/>
                <a:gd name="T29" fmla="*/ 750 h 841"/>
                <a:gd name="T30" fmla="*/ 250 w 311"/>
                <a:gd name="T31" fmla="*/ 774 h 841"/>
                <a:gd name="T32" fmla="*/ 235 w 311"/>
                <a:gd name="T33" fmla="*/ 795 h 841"/>
                <a:gd name="T34" fmla="*/ 217 w 311"/>
                <a:gd name="T35" fmla="*/ 813 h 841"/>
                <a:gd name="T36" fmla="*/ 195 w 311"/>
                <a:gd name="T37" fmla="*/ 827 h 841"/>
                <a:gd name="T38" fmla="*/ 172 w 311"/>
                <a:gd name="T39" fmla="*/ 837 h 841"/>
                <a:gd name="T40" fmla="*/ 145 w 311"/>
                <a:gd name="T41" fmla="*/ 841 h 841"/>
                <a:gd name="T42" fmla="*/ 118 w 311"/>
                <a:gd name="T43" fmla="*/ 841 h 841"/>
                <a:gd name="T44" fmla="*/ 92 w 311"/>
                <a:gd name="T45" fmla="*/ 835 h 841"/>
                <a:gd name="T46" fmla="*/ 68 w 311"/>
                <a:gd name="T47" fmla="*/ 825 h 841"/>
                <a:gd name="T48" fmla="*/ 46 w 311"/>
                <a:gd name="T49" fmla="*/ 809 h 841"/>
                <a:gd name="T50" fmla="*/ 29 w 311"/>
                <a:gd name="T51" fmla="*/ 791 h 841"/>
                <a:gd name="T52" fmla="*/ 15 w 311"/>
                <a:gd name="T53" fmla="*/ 769 h 841"/>
                <a:gd name="T54" fmla="*/ 5 w 311"/>
                <a:gd name="T55" fmla="*/ 746 h 841"/>
                <a:gd name="T56" fmla="*/ 0 w 311"/>
                <a:gd name="T57" fmla="*/ 719 h 841"/>
                <a:gd name="T58" fmla="*/ 0 w 311"/>
                <a:gd name="T59" fmla="*/ 693 h 841"/>
                <a:gd name="T60" fmla="*/ 81 w 311"/>
                <a:gd name="T61" fmla="*/ 0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1" h="841">
                  <a:moveTo>
                    <a:pt x="81" y="0"/>
                  </a:moveTo>
                  <a:lnTo>
                    <a:pt x="81" y="125"/>
                  </a:lnTo>
                  <a:lnTo>
                    <a:pt x="84" y="160"/>
                  </a:lnTo>
                  <a:lnTo>
                    <a:pt x="93" y="194"/>
                  </a:lnTo>
                  <a:lnTo>
                    <a:pt x="106" y="225"/>
                  </a:lnTo>
                  <a:lnTo>
                    <a:pt x="123" y="253"/>
                  </a:lnTo>
                  <a:lnTo>
                    <a:pt x="145" y="279"/>
                  </a:lnTo>
                  <a:lnTo>
                    <a:pt x="170" y="300"/>
                  </a:lnTo>
                  <a:lnTo>
                    <a:pt x="198" y="318"/>
                  </a:lnTo>
                  <a:lnTo>
                    <a:pt x="230" y="331"/>
                  </a:lnTo>
                  <a:lnTo>
                    <a:pt x="263" y="339"/>
                  </a:lnTo>
                  <a:lnTo>
                    <a:pt x="298" y="341"/>
                  </a:lnTo>
                  <a:lnTo>
                    <a:pt x="311" y="341"/>
                  </a:lnTo>
                  <a:lnTo>
                    <a:pt x="267" y="723"/>
                  </a:lnTo>
                  <a:lnTo>
                    <a:pt x="261" y="750"/>
                  </a:lnTo>
                  <a:lnTo>
                    <a:pt x="250" y="774"/>
                  </a:lnTo>
                  <a:lnTo>
                    <a:pt x="235" y="795"/>
                  </a:lnTo>
                  <a:lnTo>
                    <a:pt x="217" y="813"/>
                  </a:lnTo>
                  <a:lnTo>
                    <a:pt x="195" y="827"/>
                  </a:lnTo>
                  <a:lnTo>
                    <a:pt x="172" y="837"/>
                  </a:lnTo>
                  <a:lnTo>
                    <a:pt x="145" y="841"/>
                  </a:lnTo>
                  <a:lnTo>
                    <a:pt x="118" y="841"/>
                  </a:lnTo>
                  <a:lnTo>
                    <a:pt x="92" y="835"/>
                  </a:lnTo>
                  <a:lnTo>
                    <a:pt x="68" y="825"/>
                  </a:lnTo>
                  <a:lnTo>
                    <a:pt x="46" y="809"/>
                  </a:lnTo>
                  <a:lnTo>
                    <a:pt x="29" y="791"/>
                  </a:lnTo>
                  <a:lnTo>
                    <a:pt x="15" y="769"/>
                  </a:lnTo>
                  <a:lnTo>
                    <a:pt x="5" y="746"/>
                  </a:lnTo>
                  <a:lnTo>
                    <a:pt x="0" y="719"/>
                  </a:lnTo>
                  <a:lnTo>
                    <a:pt x="0" y="693"/>
                  </a:lnTo>
                  <a:lnTo>
                    <a:pt x="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283"/>
            <p:cNvSpPr>
              <a:spLocks/>
            </p:cNvSpPr>
            <p:nvPr/>
          </p:nvSpPr>
          <p:spPr bwMode="auto">
            <a:xfrm>
              <a:off x="5703888" y="3576638"/>
              <a:ext cx="34925" cy="73025"/>
            </a:xfrm>
            <a:custGeom>
              <a:avLst/>
              <a:gdLst>
                <a:gd name="T0" fmla="*/ 213 w 213"/>
                <a:gd name="T1" fmla="*/ 0 h 462"/>
                <a:gd name="T2" fmla="*/ 206 w 213"/>
                <a:gd name="T3" fmla="*/ 37 h 462"/>
                <a:gd name="T4" fmla="*/ 202 w 213"/>
                <a:gd name="T5" fmla="*/ 76 h 462"/>
                <a:gd name="T6" fmla="*/ 199 w 213"/>
                <a:gd name="T7" fmla="*/ 116 h 462"/>
                <a:gd name="T8" fmla="*/ 199 w 213"/>
                <a:gd name="T9" fmla="*/ 228 h 462"/>
                <a:gd name="T10" fmla="*/ 158 w 213"/>
                <a:gd name="T11" fmla="*/ 250 h 462"/>
                <a:gd name="T12" fmla="*/ 122 w 213"/>
                <a:gd name="T13" fmla="*/ 275 h 462"/>
                <a:gd name="T14" fmla="*/ 89 w 213"/>
                <a:gd name="T15" fmla="*/ 306 h 462"/>
                <a:gd name="T16" fmla="*/ 59 w 213"/>
                <a:gd name="T17" fmla="*/ 340 h 462"/>
                <a:gd name="T18" fmla="*/ 34 w 213"/>
                <a:gd name="T19" fmla="*/ 378 h 462"/>
                <a:gd name="T20" fmla="*/ 14 w 213"/>
                <a:gd name="T21" fmla="*/ 418 h 462"/>
                <a:gd name="T22" fmla="*/ 0 w 213"/>
                <a:gd name="T23" fmla="*/ 462 h 462"/>
                <a:gd name="T24" fmla="*/ 20 w 213"/>
                <a:gd name="T25" fmla="*/ 280 h 462"/>
                <a:gd name="T26" fmla="*/ 24 w 213"/>
                <a:gd name="T27" fmla="*/ 240 h 462"/>
                <a:gd name="T28" fmla="*/ 33 w 213"/>
                <a:gd name="T29" fmla="*/ 200 h 462"/>
                <a:gd name="T30" fmla="*/ 48 w 213"/>
                <a:gd name="T31" fmla="*/ 162 h 462"/>
                <a:gd name="T32" fmla="*/ 66 w 213"/>
                <a:gd name="T33" fmla="*/ 127 h 462"/>
                <a:gd name="T34" fmla="*/ 89 w 213"/>
                <a:gd name="T35" fmla="*/ 94 h 462"/>
                <a:gd name="T36" fmla="*/ 115 w 213"/>
                <a:gd name="T37" fmla="*/ 65 h 462"/>
                <a:gd name="T38" fmla="*/ 145 w 213"/>
                <a:gd name="T39" fmla="*/ 40 h 462"/>
                <a:gd name="T40" fmla="*/ 178 w 213"/>
                <a:gd name="T41" fmla="*/ 17 h 462"/>
                <a:gd name="T42" fmla="*/ 213 w 213"/>
                <a:gd name="T43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" h="462">
                  <a:moveTo>
                    <a:pt x="213" y="0"/>
                  </a:moveTo>
                  <a:lnTo>
                    <a:pt x="206" y="37"/>
                  </a:lnTo>
                  <a:lnTo>
                    <a:pt x="202" y="76"/>
                  </a:lnTo>
                  <a:lnTo>
                    <a:pt x="199" y="116"/>
                  </a:lnTo>
                  <a:lnTo>
                    <a:pt x="199" y="228"/>
                  </a:lnTo>
                  <a:lnTo>
                    <a:pt x="158" y="250"/>
                  </a:lnTo>
                  <a:lnTo>
                    <a:pt x="122" y="275"/>
                  </a:lnTo>
                  <a:lnTo>
                    <a:pt x="89" y="306"/>
                  </a:lnTo>
                  <a:lnTo>
                    <a:pt x="59" y="340"/>
                  </a:lnTo>
                  <a:lnTo>
                    <a:pt x="34" y="378"/>
                  </a:lnTo>
                  <a:lnTo>
                    <a:pt x="14" y="418"/>
                  </a:lnTo>
                  <a:lnTo>
                    <a:pt x="0" y="462"/>
                  </a:lnTo>
                  <a:lnTo>
                    <a:pt x="20" y="280"/>
                  </a:lnTo>
                  <a:lnTo>
                    <a:pt x="24" y="240"/>
                  </a:lnTo>
                  <a:lnTo>
                    <a:pt x="33" y="200"/>
                  </a:lnTo>
                  <a:lnTo>
                    <a:pt x="48" y="162"/>
                  </a:lnTo>
                  <a:lnTo>
                    <a:pt x="66" y="127"/>
                  </a:lnTo>
                  <a:lnTo>
                    <a:pt x="89" y="94"/>
                  </a:lnTo>
                  <a:lnTo>
                    <a:pt x="115" y="65"/>
                  </a:lnTo>
                  <a:lnTo>
                    <a:pt x="145" y="40"/>
                  </a:lnTo>
                  <a:lnTo>
                    <a:pt x="178" y="17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284"/>
            <p:cNvSpPr>
              <a:spLocks/>
            </p:cNvSpPr>
            <p:nvPr/>
          </p:nvSpPr>
          <p:spPr bwMode="auto">
            <a:xfrm>
              <a:off x="5888038" y="3576638"/>
              <a:ext cx="52388" cy="223838"/>
            </a:xfrm>
            <a:custGeom>
              <a:avLst/>
              <a:gdLst>
                <a:gd name="T0" fmla="*/ 27 w 337"/>
                <a:gd name="T1" fmla="*/ 0 h 1408"/>
                <a:gd name="T2" fmla="*/ 63 w 337"/>
                <a:gd name="T3" fmla="*/ 18 h 1408"/>
                <a:gd name="T4" fmla="*/ 96 w 337"/>
                <a:gd name="T5" fmla="*/ 40 h 1408"/>
                <a:gd name="T6" fmla="*/ 127 w 337"/>
                <a:gd name="T7" fmla="*/ 65 h 1408"/>
                <a:gd name="T8" fmla="*/ 153 w 337"/>
                <a:gd name="T9" fmla="*/ 95 h 1408"/>
                <a:gd name="T10" fmla="*/ 176 w 337"/>
                <a:gd name="T11" fmla="*/ 128 h 1408"/>
                <a:gd name="T12" fmla="*/ 194 w 337"/>
                <a:gd name="T13" fmla="*/ 164 h 1408"/>
                <a:gd name="T14" fmla="*/ 209 w 337"/>
                <a:gd name="T15" fmla="*/ 201 h 1408"/>
                <a:gd name="T16" fmla="*/ 218 w 337"/>
                <a:gd name="T17" fmla="*/ 241 h 1408"/>
                <a:gd name="T18" fmla="*/ 222 w 337"/>
                <a:gd name="T19" fmla="*/ 282 h 1408"/>
                <a:gd name="T20" fmla="*/ 337 w 337"/>
                <a:gd name="T21" fmla="*/ 1260 h 1408"/>
                <a:gd name="T22" fmla="*/ 337 w 337"/>
                <a:gd name="T23" fmla="*/ 1286 h 1408"/>
                <a:gd name="T24" fmla="*/ 332 w 337"/>
                <a:gd name="T25" fmla="*/ 1313 h 1408"/>
                <a:gd name="T26" fmla="*/ 322 w 337"/>
                <a:gd name="T27" fmla="*/ 1336 h 1408"/>
                <a:gd name="T28" fmla="*/ 308 w 337"/>
                <a:gd name="T29" fmla="*/ 1358 h 1408"/>
                <a:gd name="T30" fmla="*/ 291 w 337"/>
                <a:gd name="T31" fmla="*/ 1376 h 1408"/>
                <a:gd name="T32" fmla="*/ 269 w 337"/>
                <a:gd name="T33" fmla="*/ 1392 h 1408"/>
                <a:gd name="T34" fmla="*/ 246 w 337"/>
                <a:gd name="T35" fmla="*/ 1402 h 1408"/>
                <a:gd name="T36" fmla="*/ 219 w 337"/>
                <a:gd name="T37" fmla="*/ 1408 h 1408"/>
                <a:gd name="T38" fmla="*/ 191 w 337"/>
                <a:gd name="T39" fmla="*/ 1408 h 1408"/>
                <a:gd name="T40" fmla="*/ 166 w 337"/>
                <a:gd name="T41" fmla="*/ 1404 h 1408"/>
                <a:gd name="T42" fmla="*/ 142 w 337"/>
                <a:gd name="T43" fmla="*/ 1394 h 1408"/>
                <a:gd name="T44" fmla="*/ 121 w 337"/>
                <a:gd name="T45" fmla="*/ 1380 h 1408"/>
                <a:gd name="T46" fmla="*/ 102 w 337"/>
                <a:gd name="T47" fmla="*/ 1362 h 1408"/>
                <a:gd name="T48" fmla="*/ 87 w 337"/>
                <a:gd name="T49" fmla="*/ 1342 h 1408"/>
                <a:gd name="T50" fmla="*/ 76 w 337"/>
                <a:gd name="T51" fmla="*/ 1317 h 1408"/>
                <a:gd name="T52" fmla="*/ 70 w 337"/>
                <a:gd name="T53" fmla="*/ 1290 h 1408"/>
                <a:gd name="T54" fmla="*/ 0 w 337"/>
                <a:gd name="T55" fmla="*/ 683 h 1408"/>
                <a:gd name="T56" fmla="*/ 31 w 337"/>
                <a:gd name="T57" fmla="*/ 667 h 1408"/>
                <a:gd name="T58" fmla="*/ 61 w 337"/>
                <a:gd name="T59" fmla="*/ 645 h 1408"/>
                <a:gd name="T60" fmla="*/ 87 w 337"/>
                <a:gd name="T61" fmla="*/ 620 h 1408"/>
                <a:gd name="T62" fmla="*/ 108 w 337"/>
                <a:gd name="T63" fmla="*/ 592 h 1408"/>
                <a:gd name="T64" fmla="*/ 127 w 337"/>
                <a:gd name="T65" fmla="*/ 560 h 1408"/>
                <a:gd name="T66" fmla="*/ 140 w 337"/>
                <a:gd name="T67" fmla="*/ 526 h 1408"/>
                <a:gd name="T68" fmla="*/ 148 w 337"/>
                <a:gd name="T69" fmla="*/ 490 h 1408"/>
                <a:gd name="T70" fmla="*/ 151 w 337"/>
                <a:gd name="T71" fmla="*/ 453 h 1408"/>
                <a:gd name="T72" fmla="*/ 148 w 337"/>
                <a:gd name="T73" fmla="*/ 417 h 1408"/>
                <a:gd name="T74" fmla="*/ 141 w 337"/>
                <a:gd name="T75" fmla="*/ 382 h 1408"/>
                <a:gd name="T76" fmla="*/ 129 w 337"/>
                <a:gd name="T77" fmla="*/ 349 h 1408"/>
                <a:gd name="T78" fmla="*/ 112 w 337"/>
                <a:gd name="T79" fmla="*/ 318 h 1408"/>
                <a:gd name="T80" fmla="*/ 92 w 337"/>
                <a:gd name="T81" fmla="*/ 291 h 1408"/>
                <a:gd name="T82" fmla="*/ 68 w 337"/>
                <a:gd name="T83" fmla="*/ 266 h 1408"/>
                <a:gd name="T84" fmla="*/ 41 w 337"/>
                <a:gd name="T85" fmla="*/ 245 h 1408"/>
                <a:gd name="T86" fmla="*/ 41 w 337"/>
                <a:gd name="T87" fmla="*/ 118 h 1408"/>
                <a:gd name="T88" fmla="*/ 40 w 337"/>
                <a:gd name="T89" fmla="*/ 78 h 1408"/>
                <a:gd name="T90" fmla="*/ 34 w 337"/>
                <a:gd name="T91" fmla="*/ 39 h 1408"/>
                <a:gd name="T92" fmla="*/ 27 w 337"/>
                <a:gd name="T93" fmla="*/ 0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7" h="1408">
                  <a:moveTo>
                    <a:pt x="27" y="0"/>
                  </a:moveTo>
                  <a:lnTo>
                    <a:pt x="63" y="18"/>
                  </a:lnTo>
                  <a:lnTo>
                    <a:pt x="96" y="40"/>
                  </a:lnTo>
                  <a:lnTo>
                    <a:pt x="127" y="65"/>
                  </a:lnTo>
                  <a:lnTo>
                    <a:pt x="153" y="95"/>
                  </a:lnTo>
                  <a:lnTo>
                    <a:pt x="176" y="128"/>
                  </a:lnTo>
                  <a:lnTo>
                    <a:pt x="194" y="164"/>
                  </a:lnTo>
                  <a:lnTo>
                    <a:pt x="209" y="201"/>
                  </a:lnTo>
                  <a:lnTo>
                    <a:pt x="218" y="241"/>
                  </a:lnTo>
                  <a:lnTo>
                    <a:pt x="222" y="282"/>
                  </a:lnTo>
                  <a:lnTo>
                    <a:pt x="337" y="1260"/>
                  </a:lnTo>
                  <a:lnTo>
                    <a:pt x="337" y="1286"/>
                  </a:lnTo>
                  <a:lnTo>
                    <a:pt x="332" y="1313"/>
                  </a:lnTo>
                  <a:lnTo>
                    <a:pt x="322" y="1336"/>
                  </a:lnTo>
                  <a:lnTo>
                    <a:pt x="308" y="1358"/>
                  </a:lnTo>
                  <a:lnTo>
                    <a:pt x="291" y="1376"/>
                  </a:lnTo>
                  <a:lnTo>
                    <a:pt x="269" y="1392"/>
                  </a:lnTo>
                  <a:lnTo>
                    <a:pt x="246" y="1402"/>
                  </a:lnTo>
                  <a:lnTo>
                    <a:pt x="219" y="1408"/>
                  </a:lnTo>
                  <a:lnTo>
                    <a:pt x="191" y="1408"/>
                  </a:lnTo>
                  <a:lnTo>
                    <a:pt x="166" y="1404"/>
                  </a:lnTo>
                  <a:lnTo>
                    <a:pt x="142" y="1394"/>
                  </a:lnTo>
                  <a:lnTo>
                    <a:pt x="121" y="1380"/>
                  </a:lnTo>
                  <a:lnTo>
                    <a:pt x="102" y="1362"/>
                  </a:lnTo>
                  <a:lnTo>
                    <a:pt x="87" y="1342"/>
                  </a:lnTo>
                  <a:lnTo>
                    <a:pt x="76" y="1317"/>
                  </a:lnTo>
                  <a:lnTo>
                    <a:pt x="70" y="1290"/>
                  </a:lnTo>
                  <a:lnTo>
                    <a:pt x="0" y="683"/>
                  </a:lnTo>
                  <a:lnTo>
                    <a:pt x="31" y="667"/>
                  </a:lnTo>
                  <a:lnTo>
                    <a:pt x="61" y="645"/>
                  </a:lnTo>
                  <a:lnTo>
                    <a:pt x="87" y="620"/>
                  </a:lnTo>
                  <a:lnTo>
                    <a:pt x="108" y="592"/>
                  </a:lnTo>
                  <a:lnTo>
                    <a:pt x="127" y="560"/>
                  </a:lnTo>
                  <a:lnTo>
                    <a:pt x="140" y="526"/>
                  </a:lnTo>
                  <a:lnTo>
                    <a:pt x="148" y="490"/>
                  </a:lnTo>
                  <a:lnTo>
                    <a:pt x="151" y="453"/>
                  </a:lnTo>
                  <a:lnTo>
                    <a:pt x="148" y="417"/>
                  </a:lnTo>
                  <a:lnTo>
                    <a:pt x="141" y="382"/>
                  </a:lnTo>
                  <a:lnTo>
                    <a:pt x="129" y="349"/>
                  </a:lnTo>
                  <a:lnTo>
                    <a:pt x="112" y="318"/>
                  </a:lnTo>
                  <a:lnTo>
                    <a:pt x="92" y="291"/>
                  </a:lnTo>
                  <a:lnTo>
                    <a:pt x="68" y="266"/>
                  </a:lnTo>
                  <a:lnTo>
                    <a:pt x="41" y="245"/>
                  </a:lnTo>
                  <a:lnTo>
                    <a:pt x="41" y="118"/>
                  </a:lnTo>
                  <a:lnTo>
                    <a:pt x="40" y="78"/>
                  </a:lnTo>
                  <a:lnTo>
                    <a:pt x="34" y="39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285"/>
            <p:cNvSpPr>
              <a:spLocks noEditPoints="1"/>
            </p:cNvSpPr>
            <p:nvPr/>
          </p:nvSpPr>
          <p:spPr bwMode="auto">
            <a:xfrm>
              <a:off x="5716588" y="3470275"/>
              <a:ext cx="180975" cy="236538"/>
            </a:xfrm>
            <a:custGeom>
              <a:avLst/>
              <a:gdLst>
                <a:gd name="T0" fmla="*/ 933 w 1141"/>
                <a:gd name="T1" fmla="*/ 1087 h 1488"/>
                <a:gd name="T2" fmla="*/ 933 w 1141"/>
                <a:gd name="T3" fmla="*/ 1152 h 1488"/>
                <a:gd name="T4" fmla="*/ 995 w 1141"/>
                <a:gd name="T5" fmla="*/ 1172 h 1488"/>
                <a:gd name="T6" fmla="*/ 1032 w 1141"/>
                <a:gd name="T7" fmla="*/ 1120 h 1488"/>
                <a:gd name="T8" fmla="*/ 995 w 1141"/>
                <a:gd name="T9" fmla="*/ 1067 h 1488"/>
                <a:gd name="T10" fmla="*/ 704 w 1141"/>
                <a:gd name="T11" fmla="*/ 11 h 1488"/>
                <a:gd name="T12" fmla="*/ 833 w 1141"/>
                <a:gd name="T13" fmla="*/ 95 h 1488"/>
                <a:gd name="T14" fmla="*/ 898 w 1141"/>
                <a:gd name="T15" fmla="*/ 237 h 1488"/>
                <a:gd name="T16" fmla="*/ 881 w 1141"/>
                <a:gd name="T17" fmla="*/ 381 h 1488"/>
                <a:gd name="T18" fmla="*/ 915 w 1141"/>
                <a:gd name="T19" fmla="*/ 499 h 1488"/>
                <a:gd name="T20" fmla="*/ 1009 w 1141"/>
                <a:gd name="T21" fmla="*/ 648 h 1488"/>
                <a:gd name="T22" fmla="*/ 1032 w 1141"/>
                <a:gd name="T23" fmla="*/ 965 h 1488"/>
                <a:gd name="T24" fmla="*/ 1119 w 1141"/>
                <a:gd name="T25" fmla="*/ 1036 h 1488"/>
                <a:gd name="T26" fmla="*/ 1139 w 1141"/>
                <a:gd name="T27" fmla="*/ 1149 h 1488"/>
                <a:gd name="T28" fmla="*/ 1083 w 1141"/>
                <a:gd name="T29" fmla="*/ 1246 h 1488"/>
                <a:gd name="T30" fmla="*/ 977 w 1141"/>
                <a:gd name="T31" fmla="*/ 1284 h 1488"/>
                <a:gd name="T32" fmla="*/ 871 w 1141"/>
                <a:gd name="T33" fmla="*/ 1246 h 1488"/>
                <a:gd name="T34" fmla="*/ 815 w 1141"/>
                <a:gd name="T35" fmla="*/ 1149 h 1488"/>
                <a:gd name="T36" fmla="*/ 836 w 1141"/>
                <a:gd name="T37" fmla="*/ 1036 h 1488"/>
                <a:gd name="T38" fmla="*/ 922 w 1141"/>
                <a:gd name="T39" fmla="*/ 965 h 1488"/>
                <a:gd name="T40" fmla="*/ 896 w 1141"/>
                <a:gd name="T41" fmla="*/ 663 h 1488"/>
                <a:gd name="T42" fmla="*/ 795 w 1141"/>
                <a:gd name="T43" fmla="*/ 540 h 1488"/>
                <a:gd name="T44" fmla="*/ 660 w 1141"/>
                <a:gd name="T45" fmla="*/ 552 h 1488"/>
                <a:gd name="T46" fmla="*/ 517 w 1141"/>
                <a:gd name="T47" fmla="*/ 534 h 1488"/>
                <a:gd name="T48" fmla="*/ 392 w 1141"/>
                <a:gd name="T49" fmla="*/ 593 h 1488"/>
                <a:gd name="T50" fmla="*/ 325 w 1141"/>
                <a:gd name="T51" fmla="*/ 742 h 1488"/>
                <a:gd name="T52" fmla="*/ 391 w 1141"/>
                <a:gd name="T53" fmla="*/ 985 h 1488"/>
                <a:gd name="T54" fmla="*/ 494 w 1141"/>
                <a:gd name="T55" fmla="*/ 1082 h 1488"/>
                <a:gd name="T56" fmla="*/ 534 w 1141"/>
                <a:gd name="T57" fmla="*/ 1222 h 1488"/>
                <a:gd name="T58" fmla="*/ 513 w 1141"/>
                <a:gd name="T59" fmla="*/ 1432 h 1488"/>
                <a:gd name="T60" fmla="*/ 431 w 1141"/>
                <a:gd name="T61" fmla="*/ 1486 h 1488"/>
                <a:gd name="T62" fmla="*/ 345 w 1141"/>
                <a:gd name="T63" fmla="*/ 1478 h 1488"/>
                <a:gd name="T64" fmla="*/ 325 w 1141"/>
                <a:gd name="T65" fmla="*/ 1417 h 1488"/>
                <a:gd name="T66" fmla="*/ 378 w 1141"/>
                <a:gd name="T67" fmla="*/ 1379 h 1488"/>
                <a:gd name="T68" fmla="*/ 425 w 1141"/>
                <a:gd name="T69" fmla="*/ 1359 h 1488"/>
                <a:gd name="T70" fmla="*/ 398 w 1141"/>
                <a:gd name="T71" fmla="*/ 1134 h 1488"/>
                <a:gd name="T72" fmla="*/ 300 w 1141"/>
                <a:gd name="T73" fmla="*/ 1068 h 1488"/>
                <a:gd name="T74" fmla="*/ 180 w 1141"/>
                <a:gd name="T75" fmla="*/ 1092 h 1488"/>
                <a:gd name="T76" fmla="*/ 113 w 1141"/>
                <a:gd name="T77" fmla="*/ 1190 h 1488"/>
                <a:gd name="T78" fmla="*/ 120 w 1141"/>
                <a:gd name="T79" fmla="*/ 1377 h 1488"/>
                <a:gd name="T80" fmla="*/ 190 w 1141"/>
                <a:gd name="T81" fmla="*/ 1390 h 1488"/>
                <a:gd name="T82" fmla="*/ 210 w 1141"/>
                <a:gd name="T83" fmla="*/ 1451 h 1488"/>
                <a:gd name="T84" fmla="*/ 158 w 1141"/>
                <a:gd name="T85" fmla="*/ 1488 h 1488"/>
                <a:gd name="T86" fmla="*/ 58 w 1141"/>
                <a:gd name="T87" fmla="*/ 1467 h 1488"/>
                <a:gd name="T88" fmla="*/ 4 w 1141"/>
                <a:gd name="T89" fmla="*/ 1386 h 1488"/>
                <a:gd name="T90" fmla="*/ 11 w 1141"/>
                <a:gd name="T91" fmla="*/ 1148 h 1488"/>
                <a:gd name="T92" fmla="*/ 86 w 1141"/>
                <a:gd name="T93" fmla="*/ 1026 h 1488"/>
                <a:gd name="T94" fmla="*/ 213 w 1141"/>
                <a:gd name="T95" fmla="*/ 961 h 1488"/>
                <a:gd name="T96" fmla="*/ 236 w 1141"/>
                <a:gd name="T97" fmla="*/ 648 h 1488"/>
                <a:gd name="T98" fmla="*/ 330 w 1141"/>
                <a:gd name="T99" fmla="*/ 498 h 1488"/>
                <a:gd name="T100" fmla="*/ 365 w 1141"/>
                <a:gd name="T101" fmla="*/ 379 h 1488"/>
                <a:gd name="T102" fmla="*/ 349 w 1141"/>
                <a:gd name="T103" fmla="*/ 237 h 1488"/>
                <a:gd name="T104" fmla="*/ 415 w 1141"/>
                <a:gd name="T105" fmla="*/ 95 h 1488"/>
                <a:gd name="T106" fmla="*/ 544 w 1141"/>
                <a:gd name="T107" fmla="*/ 11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1" h="1488">
                  <a:moveTo>
                    <a:pt x="977" y="1064"/>
                  </a:moveTo>
                  <a:lnTo>
                    <a:pt x="960" y="1067"/>
                  </a:lnTo>
                  <a:lnTo>
                    <a:pt x="944" y="1075"/>
                  </a:lnTo>
                  <a:lnTo>
                    <a:pt x="933" y="1087"/>
                  </a:lnTo>
                  <a:lnTo>
                    <a:pt x="925" y="1102"/>
                  </a:lnTo>
                  <a:lnTo>
                    <a:pt x="922" y="1120"/>
                  </a:lnTo>
                  <a:lnTo>
                    <a:pt x="925" y="1137"/>
                  </a:lnTo>
                  <a:lnTo>
                    <a:pt x="933" y="1152"/>
                  </a:lnTo>
                  <a:lnTo>
                    <a:pt x="944" y="1164"/>
                  </a:lnTo>
                  <a:lnTo>
                    <a:pt x="960" y="1172"/>
                  </a:lnTo>
                  <a:lnTo>
                    <a:pt x="977" y="1174"/>
                  </a:lnTo>
                  <a:lnTo>
                    <a:pt x="995" y="1172"/>
                  </a:lnTo>
                  <a:lnTo>
                    <a:pt x="1009" y="1164"/>
                  </a:lnTo>
                  <a:lnTo>
                    <a:pt x="1021" y="1152"/>
                  </a:lnTo>
                  <a:lnTo>
                    <a:pt x="1029" y="1137"/>
                  </a:lnTo>
                  <a:lnTo>
                    <a:pt x="1032" y="1120"/>
                  </a:lnTo>
                  <a:lnTo>
                    <a:pt x="1029" y="1102"/>
                  </a:lnTo>
                  <a:lnTo>
                    <a:pt x="1021" y="1087"/>
                  </a:lnTo>
                  <a:lnTo>
                    <a:pt x="1009" y="1075"/>
                  </a:lnTo>
                  <a:lnTo>
                    <a:pt x="995" y="1067"/>
                  </a:lnTo>
                  <a:lnTo>
                    <a:pt x="977" y="1064"/>
                  </a:lnTo>
                  <a:close/>
                  <a:moveTo>
                    <a:pt x="624" y="0"/>
                  </a:moveTo>
                  <a:lnTo>
                    <a:pt x="665" y="3"/>
                  </a:lnTo>
                  <a:lnTo>
                    <a:pt x="704" y="11"/>
                  </a:lnTo>
                  <a:lnTo>
                    <a:pt x="740" y="26"/>
                  </a:lnTo>
                  <a:lnTo>
                    <a:pt x="774" y="44"/>
                  </a:lnTo>
                  <a:lnTo>
                    <a:pt x="806" y="68"/>
                  </a:lnTo>
                  <a:lnTo>
                    <a:pt x="833" y="95"/>
                  </a:lnTo>
                  <a:lnTo>
                    <a:pt x="856" y="126"/>
                  </a:lnTo>
                  <a:lnTo>
                    <a:pt x="876" y="160"/>
                  </a:lnTo>
                  <a:lnTo>
                    <a:pt x="889" y="197"/>
                  </a:lnTo>
                  <a:lnTo>
                    <a:pt x="898" y="237"/>
                  </a:lnTo>
                  <a:lnTo>
                    <a:pt x="901" y="278"/>
                  </a:lnTo>
                  <a:lnTo>
                    <a:pt x="898" y="312"/>
                  </a:lnTo>
                  <a:lnTo>
                    <a:pt x="892" y="347"/>
                  </a:lnTo>
                  <a:lnTo>
                    <a:pt x="881" y="381"/>
                  </a:lnTo>
                  <a:lnTo>
                    <a:pt x="865" y="413"/>
                  </a:lnTo>
                  <a:lnTo>
                    <a:pt x="846" y="442"/>
                  </a:lnTo>
                  <a:lnTo>
                    <a:pt x="882" y="469"/>
                  </a:lnTo>
                  <a:lnTo>
                    <a:pt x="915" y="499"/>
                  </a:lnTo>
                  <a:lnTo>
                    <a:pt x="944" y="532"/>
                  </a:lnTo>
                  <a:lnTo>
                    <a:pt x="970" y="568"/>
                  </a:lnTo>
                  <a:lnTo>
                    <a:pt x="992" y="607"/>
                  </a:lnTo>
                  <a:lnTo>
                    <a:pt x="1009" y="648"/>
                  </a:lnTo>
                  <a:lnTo>
                    <a:pt x="1021" y="692"/>
                  </a:lnTo>
                  <a:lnTo>
                    <a:pt x="1029" y="737"/>
                  </a:lnTo>
                  <a:lnTo>
                    <a:pt x="1032" y="785"/>
                  </a:lnTo>
                  <a:lnTo>
                    <a:pt x="1032" y="965"/>
                  </a:lnTo>
                  <a:lnTo>
                    <a:pt x="1058" y="976"/>
                  </a:lnTo>
                  <a:lnTo>
                    <a:pt x="1082" y="993"/>
                  </a:lnTo>
                  <a:lnTo>
                    <a:pt x="1102" y="1013"/>
                  </a:lnTo>
                  <a:lnTo>
                    <a:pt x="1119" y="1036"/>
                  </a:lnTo>
                  <a:lnTo>
                    <a:pt x="1131" y="1061"/>
                  </a:lnTo>
                  <a:lnTo>
                    <a:pt x="1139" y="1090"/>
                  </a:lnTo>
                  <a:lnTo>
                    <a:pt x="1141" y="1120"/>
                  </a:lnTo>
                  <a:lnTo>
                    <a:pt x="1139" y="1149"/>
                  </a:lnTo>
                  <a:lnTo>
                    <a:pt x="1131" y="1177"/>
                  </a:lnTo>
                  <a:lnTo>
                    <a:pt x="1119" y="1202"/>
                  </a:lnTo>
                  <a:lnTo>
                    <a:pt x="1103" y="1225"/>
                  </a:lnTo>
                  <a:lnTo>
                    <a:pt x="1083" y="1246"/>
                  </a:lnTo>
                  <a:lnTo>
                    <a:pt x="1060" y="1262"/>
                  </a:lnTo>
                  <a:lnTo>
                    <a:pt x="1035" y="1273"/>
                  </a:lnTo>
                  <a:lnTo>
                    <a:pt x="1007" y="1281"/>
                  </a:lnTo>
                  <a:lnTo>
                    <a:pt x="977" y="1284"/>
                  </a:lnTo>
                  <a:lnTo>
                    <a:pt x="947" y="1281"/>
                  </a:lnTo>
                  <a:lnTo>
                    <a:pt x="920" y="1273"/>
                  </a:lnTo>
                  <a:lnTo>
                    <a:pt x="894" y="1262"/>
                  </a:lnTo>
                  <a:lnTo>
                    <a:pt x="871" y="1246"/>
                  </a:lnTo>
                  <a:lnTo>
                    <a:pt x="851" y="1225"/>
                  </a:lnTo>
                  <a:lnTo>
                    <a:pt x="835" y="1202"/>
                  </a:lnTo>
                  <a:lnTo>
                    <a:pt x="822" y="1177"/>
                  </a:lnTo>
                  <a:lnTo>
                    <a:pt x="815" y="1149"/>
                  </a:lnTo>
                  <a:lnTo>
                    <a:pt x="812" y="1120"/>
                  </a:lnTo>
                  <a:lnTo>
                    <a:pt x="815" y="1090"/>
                  </a:lnTo>
                  <a:lnTo>
                    <a:pt x="823" y="1061"/>
                  </a:lnTo>
                  <a:lnTo>
                    <a:pt x="836" y="1036"/>
                  </a:lnTo>
                  <a:lnTo>
                    <a:pt x="852" y="1013"/>
                  </a:lnTo>
                  <a:lnTo>
                    <a:pt x="873" y="993"/>
                  </a:lnTo>
                  <a:lnTo>
                    <a:pt x="896" y="976"/>
                  </a:lnTo>
                  <a:lnTo>
                    <a:pt x="922" y="965"/>
                  </a:lnTo>
                  <a:lnTo>
                    <a:pt x="922" y="785"/>
                  </a:lnTo>
                  <a:lnTo>
                    <a:pt x="919" y="742"/>
                  </a:lnTo>
                  <a:lnTo>
                    <a:pt x="911" y="702"/>
                  </a:lnTo>
                  <a:lnTo>
                    <a:pt x="896" y="663"/>
                  </a:lnTo>
                  <a:lnTo>
                    <a:pt x="877" y="627"/>
                  </a:lnTo>
                  <a:lnTo>
                    <a:pt x="853" y="594"/>
                  </a:lnTo>
                  <a:lnTo>
                    <a:pt x="825" y="565"/>
                  </a:lnTo>
                  <a:lnTo>
                    <a:pt x="795" y="540"/>
                  </a:lnTo>
                  <a:lnTo>
                    <a:pt x="760" y="518"/>
                  </a:lnTo>
                  <a:lnTo>
                    <a:pt x="729" y="534"/>
                  </a:lnTo>
                  <a:lnTo>
                    <a:pt x="695" y="545"/>
                  </a:lnTo>
                  <a:lnTo>
                    <a:pt x="660" y="552"/>
                  </a:lnTo>
                  <a:lnTo>
                    <a:pt x="624" y="554"/>
                  </a:lnTo>
                  <a:lnTo>
                    <a:pt x="587" y="552"/>
                  </a:lnTo>
                  <a:lnTo>
                    <a:pt x="551" y="545"/>
                  </a:lnTo>
                  <a:lnTo>
                    <a:pt x="517" y="534"/>
                  </a:lnTo>
                  <a:lnTo>
                    <a:pt x="485" y="518"/>
                  </a:lnTo>
                  <a:lnTo>
                    <a:pt x="450" y="539"/>
                  </a:lnTo>
                  <a:lnTo>
                    <a:pt x="420" y="564"/>
                  </a:lnTo>
                  <a:lnTo>
                    <a:pt x="392" y="593"/>
                  </a:lnTo>
                  <a:lnTo>
                    <a:pt x="367" y="627"/>
                  </a:lnTo>
                  <a:lnTo>
                    <a:pt x="349" y="663"/>
                  </a:lnTo>
                  <a:lnTo>
                    <a:pt x="335" y="701"/>
                  </a:lnTo>
                  <a:lnTo>
                    <a:pt x="325" y="742"/>
                  </a:lnTo>
                  <a:lnTo>
                    <a:pt x="322" y="785"/>
                  </a:lnTo>
                  <a:lnTo>
                    <a:pt x="322" y="961"/>
                  </a:lnTo>
                  <a:lnTo>
                    <a:pt x="358" y="971"/>
                  </a:lnTo>
                  <a:lnTo>
                    <a:pt x="391" y="985"/>
                  </a:lnTo>
                  <a:lnTo>
                    <a:pt x="422" y="1004"/>
                  </a:lnTo>
                  <a:lnTo>
                    <a:pt x="449" y="1026"/>
                  </a:lnTo>
                  <a:lnTo>
                    <a:pt x="474" y="1053"/>
                  </a:lnTo>
                  <a:lnTo>
                    <a:pt x="494" y="1082"/>
                  </a:lnTo>
                  <a:lnTo>
                    <a:pt x="512" y="1113"/>
                  </a:lnTo>
                  <a:lnTo>
                    <a:pt x="524" y="1148"/>
                  </a:lnTo>
                  <a:lnTo>
                    <a:pt x="531" y="1184"/>
                  </a:lnTo>
                  <a:lnTo>
                    <a:pt x="534" y="1222"/>
                  </a:lnTo>
                  <a:lnTo>
                    <a:pt x="534" y="1359"/>
                  </a:lnTo>
                  <a:lnTo>
                    <a:pt x="532" y="1386"/>
                  </a:lnTo>
                  <a:lnTo>
                    <a:pt x="524" y="1409"/>
                  </a:lnTo>
                  <a:lnTo>
                    <a:pt x="513" y="1432"/>
                  </a:lnTo>
                  <a:lnTo>
                    <a:pt x="496" y="1450"/>
                  </a:lnTo>
                  <a:lnTo>
                    <a:pt x="477" y="1467"/>
                  </a:lnTo>
                  <a:lnTo>
                    <a:pt x="455" y="1478"/>
                  </a:lnTo>
                  <a:lnTo>
                    <a:pt x="431" y="1486"/>
                  </a:lnTo>
                  <a:lnTo>
                    <a:pt x="405" y="1488"/>
                  </a:lnTo>
                  <a:lnTo>
                    <a:pt x="378" y="1488"/>
                  </a:lnTo>
                  <a:lnTo>
                    <a:pt x="360" y="1486"/>
                  </a:lnTo>
                  <a:lnTo>
                    <a:pt x="345" y="1478"/>
                  </a:lnTo>
                  <a:lnTo>
                    <a:pt x="334" y="1466"/>
                  </a:lnTo>
                  <a:lnTo>
                    <a:pt x="325" y="1451"/>
                  </a:lnTo>
                  <a:lnTo>
                    <a:pt x="322" y="1434"/>
                  </a:lnTo>
                  <a:lnTo>
                    <a:pt x="325" y="1417"/>
                  </a:lnTo>
                  <a:lnTo>
                    <a:pt x="334" y="1401"/>
                  </a:lnTo>
                  <a:lnTo>
                    <a:pt x="345" y="1390"/>
                  </a:lnTo>
                  <a:lnTo>
                    <a:pt x="360" y="1382"/>
                  </a:lnTo>
                  <a:lnTo>
                    <a:pt x="378" y="1379"/>
                  </a:lnTo>
                  <a:lnTo>
                    <a:pt x="405" y="1379"/>
                  </a:lnTo>
                  <a:lnTo>
                    <a:pt x="416" y="1377"/>
                  </a:lnTo>
                  <a:lnTo>
                    <a:pt x="422" y="1369"/>
                  </a:lnTo>
                  <a:lnTo>
                    <a:pt x="425" y="1359"/>
                  </a:lnTo>
                  <a:lnTo>
                    <a:pt x="425" y="1222"/>
                  </a:lnTo>
                  <a:lnTo>
                    <a:pt x="422" y="1190"/>
                  </a:lnTo>
                  <a:lnTo>
                    <a:pt x="412" y="1160"/>
                  </a:lnTo>
                  <a:lnTo>
                    <a:pt x="398" y="1134"/>
                  </a:lnTo>
                  <a:lnTo>
                    <a:pt x="379" y="1110"/>
                  </a:lnTo>
                  <a:lnTo>
                    <a:pt x="355" y="1092"/>
                  </a:lnTo>
                  <a:lnTo>
                    <a:pt x="328" y="1078"/>
                  </a:lnTo>
                  <a:lnTo>
                    <a:pt x="300" y="1068"/>
                  </a:lnTo>
                  <a:lnTo>
                    <a:pt x="268" y="1064"/>
                  </a:lnTo>
                  <a:lnTo>
                    <a:pt x="236" y="1068"/>
                  </a:lnTo>
                  <a:lnTo>
                    <a:pt x="206" y="1078"/>
                  </a:lnTo>
                  <a:lnTo>
                    <a:pt x="180" y="1092"/>
                  </a:lnTo>
                  <a:lnTo>
                    <a:pt x="156" y="1110"/>
                  </a:lnTo>
                  <a:lnTo>
                    <a:pt x="137" y="1134"/>
                  </a:lnTo>
                  <a:lnTo>
                    <a:pt x="122" y="1160"/>
                  </a:lnTo>
                  <a:lnTo>
                    <a:pt x="113" y="1190"/>
                  </a:lnTo>
                  <a:lnTo>
                    <a:pt x="110" y="1222"/>
                  </a:lnTo>
                  <a:lnTo>
                    <a:pt x="110" y="1359"/>
                  </a:lnTo>
                  <a:lnTo>
                    <a:pt x="113" y="1369"/>
                  </a:lnTo>
                  <a:lnTo>
                    <a:pt x="120" y="1377"/>
                  </a:lnTo>
                  <a:lnTo>
                    <a:pt x="130" y="1379"/>
                  </a:lnTo>
                  <a:lnTo>
                    <a:pt x="158" y="1379"/>
                  </a:lnTo>
                  <a:lnTo>
                    <a:pt x="176" y="1382"/>
                  </a:lnTo>
                  <a:lnTo>
                    <a:pt x="190" y="1390"/>
                  </a:lnTo>
                  <a:lnTo>
                    <a:pt x="202" y="1401"/>
                  </a:lnTo>
                  <a:lnTo>
                    <a:pt x="210" y="1417"/>
                  </a:lnTo>
                  <a:lnTo>
                    <a:pt x="213" y="1434"/>
                  </a:lnTo>
                  <a:lnTo>
                    <a:pt x="210" y="1451"/>
                  </a:lnTo>
                  <a:lnTo>
                    <a:pt x="202" y="1466"/>
                  </a:lnTo>
                  <a:lnTo>
                    <a:pt x="190" y="1478"/>
                  </a:lnTo>
                  <a:lnTo>
                    <a:pt x="176" y="1486"/>
                  </a:lnTo>
                  <a:lnTo>
                    <a:pt x="158" y="1488"/>
                  </a:lnTo>
                  <a:lnTo>
                    <a:pt x="130" y="1488"/>
                  </a:lnTo>
                  <a:lnTo>
                    <a:pt x="104" y="1486"/>
                  </a:lnTo>
                  <a:lnTo>
                    <a:pt x="79" y="1478"/>
                  </a:lnTo>
                  <a:lnTo>
                    <a:pt x="58" y="1467"/>
                  </a:lnTo>
                  <a:lnTo>
                    <a:pt x="38" y="1450"/>
                  </a:lnTo>
                  <a:lnTo>
                    <a:pt x="23" y="1432"/>
                  </a:lnTo>
                  <a:lnTo>
                    <a:pt x="11" y="1409"/>
                  </a:lnTo>
                  <a:lnTo>
                    <a:pt x="4" y="1386"/>
                  </a:lnTo>
                  <a:lnTo>
                    <a:pt x="0" y="1359"/>
                  </a:lnTo>
                  <a:lnTo>
                    <a:pt x="0" y="1222"/>
                  </a:lnTo>
                  <a:lnTo>
                    <a:pt x="4" y="1184"/>
                  </a:lnTo>
                  <a:lnTo>
                    <a:pt x="11" y="1148"/>
                  </a:lnTo>
                  <a:lnTo>
                    <a:pt x="24" y="1113"/>
                  </a:lnTo>
                  <a:lnTo>
                    <a:pt x="40" y="1082"/>
                  </a:lnTo>
                  <a:lnTo>
                    <a:pt x="61" y="1053"/>
                  </a:lnTo>
                  <a:lnTo>
                    <a:pt x="86" y="1026"/>
                  </a:lnTo>
                  <a:lnTo>
                    <a:pt x="113" y="1004"/>
                  </a:lnTo>
                  <a:lnTo>
                    <a:pt x="144" y="985"/>
                  </a:lnTo>
                  <a:lnTo>
                    <a:pt x="178" y="971"/>
                  </a:lnTo>
                  <a:lnTo>
                    <a:pt x="213" y="961"/>
                  </a:lnTo>
                  <a:lnTo>
                    <a:pt x="213" y="785"/>
                  </a:lnTo>
                  <a:lnTo>
                    <a:pt x="216" y="737"/>
                  </a:lnTo>
                  <a:lnTo>
                    <a:pt x="224" y="691"/>
                  </a:lnTo>
                  <a:lnTo>
                    <a:pt x="236" y="648"/>
                  </a:lnTo>
                  <a:lnTo>
                    <a:pt x="254" y="606"/>
                  </a:lnTo>
                  <a:lnTo>
                    <a:pt x="275" y="567"/>
                  </a:lnTo>
                  <a:lnTo>
                    <a:pt x="302" y="531"/>
                  </a:lnTo>
                  <a:lnTo>
                    <a:pt x="330" y="498"/>
                  </a:lnTo>
                  <a:lnTo>
                    <a:pt x="363" y="467"/>
                  </a:lnTo>
                  <a:lnTo>
                    <a:pt x="400" y="441"/>
                  </a:lnTo>
                  <a:lnTo>
                    <a:pt x="381" y="411"/>
                  </a:lnTo>
                  <a:lnTo>
                    <a:pt x="365" y="379"/>
                  </a:lnTo>
                  <a:lnTo>
                    <a:pt x="355" y="346"/>
                  </a:lnTo>
                  <a:lnTo>
                    <a:pt x="348" y="311"/>
                  </a:lnTo>
                  <a:lnTo>
                    <a:pt x="346" y="278"/>
                  </a:lnTo>
                  <a:lnTo>
                    <a:pt x="349" y="237"/>
                  </a:lnTo>
                  <a:lnTo>
                    <a:pt x="358" y="197"/>
                  </a:lnTo>
                  <a:lnTo>
                    <a:pt x="371" y="160"/>
                  </a:lnTo>
                  <a:lnTo>
                    <a:pt x="391" y="126"/>
                  </a:lnTo>
                  <a:lnTo>
                    <a:pt x="415" y="95"/>
                  </a:lnTo>
                  <a:lnTo>
                    <a:pt x="441" y="68"/>
                  </a:lnTo>
                  <a:lnTo>
                    <a:pt x="472" y="44"/>
                  </a:lnTo>
                  <a:lnTo>
                    <a:pt x="507" y="26"/>
                  </a:lnTo>
                  <a:lnTo>
                    <a:pt x="544" y="11"/>
                  </a:lnTo>
                  <a:lnTo>
                    <a:pt x="583" y="3"/>
                  </a:lnTo>
                  <a:lnTo>
                    <a:pt x="6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46" name="Group 866"/>
          <p:cNvGrpSpPr/>
          <p:nvPr/>
        </p:nvGrpSpPr>
        <p:grpSpPr>
          <a:xfrm>
            <a:off x="7236662" y="5590362"/>
            <a:ext cx="533400" cy="446088"/>
            <a:chOff x="4456113" y="3514725"/>
            <a:chExt cx="533400" cy="446088"/>
          </a:xfrm>
          <a:solidFill>
            <a:srgbClr val="000000"/>
          </a:solidFill>
        </p:grpSpPr>
        <p:sp>
          <p:nvSpPr>
            <p:cNvPr id="1047" name="Freeform 290"/>
            <p:cNvSpPr>
              <a:spLocks/>
            </p:cNvSpPr>
            <p:nvPr/>
          </p:nvSpPr>
          <p:spPr bwMode="auto">
            <a:xfrm>
              <a:off x="4694238" y="3686175"/>
              <a:ext cx="287337" cy="82550"/>
            </a:xfrm>
            <a:custGeom>
              <a:avLst/>
              <a:gdLst>
                <a:gd name="T0" fmla="*/ 1266 w 1813"/>
                <a:gd name="T1" fmla="*/ 0 h 515"/>
                <a:gd name="T2" fmla="*/ 1738 w 1813"/>
                <a:gd name="T3" fmla="*/ 135 h 515"/>
                <a:gd name="T4" fmla="*/ 1779 w 1813"/>
                <a:gd name="T5" fmla="*/ 157 h 515"/>
                <a:gd name="T6" fmla="*/ 1806 w 1813"/>
                <a:gd name="T7" fmla="*/ 194 h 515"/>
                <a:gd name="T8" fmla="*/ 1813 w 1813"/>
                <a:gd name="T9" fmla="*/ 238 h 515"/>
                <a:gd name="T10" fmla="*/ 1804 w 1813"/>
                <a:gd name="T11" fmla="*/ 275 h 515"/>
                <a:gd name="T12" fmla="*/ 1771 w 1813"/>
                <a:gd name="T13" fmla="*/ 273 h 515"/>
                <a:gd name="T14" fmla="*/ 1730 w 1813"/>
                <a:gd name="T15" fmla="*/ 259 h 515"/>
                <a:gd name="T16" fmla="*/ 1691 w 1813"/>
                <a:gd name="T17" fmla="*/ 248 h 515"/>
                <a:gd name="T18" fmla="*/ 1636 w 1813"/>
                <a:gd name="T19" fmla="*/ 233 h 515"/>
                <a:gd name="T20" fmla="*/ 1570 w 1813"/>
                <a:gd name="T21" fmla="*/ 213 h 515"/>
                <a:gd name="T22" fmla="*/ 1498 w 1813"/>
                <a:gd name="T23" fmla="*/ 193 h 515"/>
                <a:gd name="T24" fmla="*/ 1428 w 1813"/>
                <a:gd name="T25" fmla="*/ 172 h 515"/>
                <a:gd name="T26" fmla="*/ 1362 w 1813"/>
                <a:gd name="T27" fmla="*/ 154 h 515"/>
                <a:gd name="T28" fmla="*/ 1309 w 1813"/>
                <a:gd name="T29" fmla="*/ 139 h 515"/>
                <a:gd name="T30" fmla="*/ 1273 w 1813"/>
                <a:gd name="T31" fmla="*/ 127 h 515"/>
                <a:gd name="T32" fmla="*/ 1243 w 1813"/>
                <a:gd name="T33" fmla="*/ 121 h 515"/>
                <a:gd name="T34" fmla="*/ 1204 w 1813"/>
                <a:gd name="T35" fmla="*/ 127 h 515"/>
                <a:gd name="T36" fmla="*/ 856 w 1813"/>
                <a:gd name="T37" fmla="*/ 231 h 515"/>
                <a:gd name="T38" fmla="*/ 823 w 1813"/>
                <a:gd name="T39" fmla="*/ 188 h 515"/>
                <a:gd name="T40" fmla="*/ 779 w 1813"/>
                <a:gd name="T41" fmla="*/ 159 h 515"/>
                <a:gd name="T42" fmla="*/ 729 w 1813"/>
                <a:gd name="T43" fmla="*/ 146 h 515"/>
                <a:gd name="T44" fmla="*/ 676 w 1813"/>
                <a:gd name="T45" fmla="*/ 149 h 515"/>
                <a:gd name="T46" fmla="*/ 420 w 1813"/>
                <a:gd name="T47" fmla="*/ 259 h 515"/>
                <a:gd name="T48" fmla="*/ 424 w 1813"/>
                <a:gd name="T49" fmla="*/ 343 h 515"/>
                <a:gd name="T50" fmla="*/ 486 w 1813"/>
                <a:gd name="T51" fmla="*/ 315 h 515"/>
                <a:gd name="T52" fmla="*/ 531 w 1813"/>
                <a:gd name="T53" fmla="*/ 296 h 515"/>
                <a:gd name="T54" fmla="*/ 563 w 1813"/>
                <a:gd name="T55" fmla="*/ 282 h 515"/>
                <a:gd name="T56" fmla="*/ 585 w 1813"/>
                <a:gd name="T57" fmla="*/ 272 h 515"/>
                <a:gd name="T58" fmla="*/ 601 w 1813"/>
                <a:gd name="T59" fmla="*/ 265 h 515"/>
                <a:gd name="T60" fmla="*/ 615 w 1813"/>
                <a:gd name="T61" fmla="*/ 259 h 515"/>
                <a:gd name="T62" fmla="*/ 631 w 1813"/>
                <a:gd name="T63" fmla="*/ 252 h 515"/>
                <a:gd name="T64" fmla="*/ 652 w 1813"/>
                <a:gd name="T65" fmla="*/ 243 h 515"/>
                <a:gd name="T66" fmla="*/ 682 w 1813"/>
                <a:gd name="T67" fmla="*/ 229 h 515"/>
                <a:gd name="T68" fmla="*/ 702 w 1813"/>
                <a:gd name="T69" fmla="*/ 223 h 515"/>
                <a:gd name="T70" fmla="*/ 740 w 1813"/>
                <a:gd name="T71" fmla="*/ 227 h 515"/>
                <a:gd name="T72" fmla="*/ 773 w 1813"/>
                <a:gd name="T73" fmla="*/ 248 h 515"/>
                <a:gd name="T74" fmla="*/ 794 w 1813"/>
                <a:gd name="T75" fmla="*/ 284 h 515"/>
                <a:gd name="T76" fmla="*/ 794 w 1813"/>
                <a:gd name="T77" fmla="*/ 321 h 515"/>
                <a:gd name="T78" fmla="*/ 778 w 1813"/>
                <a:gd name="T79" fmla="*/ 355 h 515"/>
                <a:gd name="T80" fmla="*/ 747 w 1813"/>
                <a:gd name="T81" fmla="*/ 379 h 515"/>
                <a:gd name="T82" fmla="*/ 430 w 1813"/>
                <a:gd name="T83" fmla="*/ 514 h 515"/>
                <a:gd name="T84" fmla="*/ 391 w 1813"/>
                <a:gd name="T85" fmla="*/ 511 h 515"/>
                <a:gd name="T86" fmla="*/ 373 w 1813"/>
                <a:gd name="T87" fmla="*/ 503 h 515"/>
                <a:gd name="T88" fmla="*/ 251 w 1813"/>
                <a:gd name="T89" fmla="*/ 490 h 515"/>
                <a:gd name="T90" fmla="*/ 77 w 1813"/>
                <a:gd name="T91" fmla="*/ 486 h 515"/>
                <a:gd name="T92" fmla="*/ 37 w 1813"/>
                <a:gd name="T93" fmla="*/ 466 h 515"/>
                <a:gd name="T94" fmla="*/ 9 w 1813"/>
                <a:gd name="T95" fmla="*/ 432 h 515"/>
                <a:gd name="T96" fmla="*/ 0 w 1813"/>
                <a:gd name="T97" fmla="*/ 387 h 515"/>
                <a:gd name="T98" fmla="*/ 4 w 1813"/>
                <a:gd name="T99" fmla="*/ 158 h 515"/>
                <a:gd name="T100" fmla="*/ 24 w 1813"/>
                <a:gd name="T101" fmla="*/ 118 h 515"/>
                <a:gd name="T102" fmla="*/ 58 w 1813"/>
                <a:gd name="T103" fmla="*/ 92 h 515"/>
                <a:gd name="T104" fmla="*/ 102 w 1813"/>
                <a:gd name="T105" fmla="*/ 81 h 515"/>
                <a:gd name="T106" fmla="*/ 794 w 1813"/>
                <a:gd name="T107" fmla="*/ 107 h 515"/>
                <a:gd name="T108" fmla="*/ 822 w 1813"/>
                <a:gd name="T109" fmla="*/ 100 h 515"/>
                <a:gd name="T110" fmla="*/ 868 w 1813"/>
                <a:gd name="T111" fmla="*/ 89 h 515"/>
                <a:gd name="T112" fmla="*/ 928 w 1813"/>
                <a:gd name="T113" fmla="*/ 74 h 515"/>
                <a:gd name="T114" fmla="*/ 996 w 1813"/>
                <a:gd name="T115" fmla="*/ 59 h 515"/>
                <a:gd name="T116" fmla="*/ 1064 w 1813"/>
                <a:gd name="T117" fmla="*/ 43 h 515"/>
                <a:gd name="T118" fmla="*/ 1129 w 1813"/>
                <a:gd name="T119" fmla="*/ 27 h 515"/>
                <a:gd name="T120" fmla="*/ 1183 w 1813"/>
                <a:gd name="T121" fmla="*/ 14 h 515"/>
                <a:gd name="T122" fmla="*/ 1220 w 1813"/>
                <a:gd name="T123" fmla="*/ 5 h 515"/>
                <a:gd name="T124" fmla="*/ 1249 w 1813"/>
                <a:gd name="T125" fmla="*/ 0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3" h="515">
                  <a:moveTo>
                    <a:pt x="1249" y="0"/>
                  </a:moveTo>
                  <a:lnTo>
                    <a:pt x="1266" y="0"/>
                  </a:lnTo>
                  <a:lnTo>
                    <a:pt x="1284" y="4"/>
                  </a:lnTo>
                  <a:lnTo>
                    <a:pt x="1738" y="135"/>
                  </a:lnTo>
                  <a:lnTo>
                    <a:pt x="1761" y="144"/>
                  </a:lnTo>
                  <a:lnTo>
                    <a:pt x="1779" y="157"/>
                  </a:lnTo>
                  <a:lnTo>
                    <a:pt x="1794" y="173"/>
                  </a:lnTo>
                  <a:lnTo>
                    <a:pt x="1806" y="194"/>
                  </a:lnTo>
                  <a:lnTo>
                    <a:pt x="1812" y="215"/>
                  </a:lnTo>
                  <a:lnTo>
                    <a:pt x="1813" y="238"/>
                  </a:lnTo>
                  <a:lnTo>
                    <a:pt x="1810" y="261"/>
                  </a:lnTo>
                  <a:lnTo>
                    <a:pt x="1804" y="275"/>
                  </a:lnTo>
                  <a:lnTo>
                    <a:pt x="1796" y="289"/>
                  </a:lnTo>
                  <a:lnTo>
                    <a:pt x="1771" y="273"/>
                  </a:lnTo>
                  <a:lnTo>
                    <a:pt x="1741" y="263"/>
                  </a:lnTo>
                  <a:lnTo>
                    <a:pt x="1730" y="259"/>
                  </a:lnTo>
                  <a:lnTo>
                    <a:pt x="1713" y="255"/>
                  </a:lnTo>
                  <a:lnTo>
                    <a:pt x="1691" y="248"/>
                  </a:lnTo>
                  <a:lnTo>
                    <a:pt x="1665" y="241"/>
                  </a:lnTo>
                  <a:lnTo>
                    <a:pt x="1636" y="233"/>
                  </a:lnTo>
                  <a:lnTo>
                    <a:pt x="1603" y="223"/>
                  </a:lnTo>
                  <a:lnTo>
                    <a:pt x="1570" y="213"/>
                  </a:lnTo>
                  <a:lnTo>
                    <a:pt x="1534" y="203"/>
                  </a:lnTo>
                  <a:lnTo>
                    <a:pt x="1498" y="193"/>
                  </a:lnTo>
                  <a:lnTo>
                    <a:pt x="1462" y="183"/>
                  </a:lnTo>
                  <a:lnTo>
                    <a:pt x="1428" y="172"/>
                  </a:lnTo>
                  <a:lnTo>
                    <a:pt x="1394" y="163"/>
                  </a:lnTo>
                  <a:lnTo>
                    <a:pt x="1362" y="154"/>
                  </a:lnTo>
                  <a:lnTo>
                    <a:pt x="1334" y="146"/>
                  </a:lnTo>
                  <a:lnTo>
                    <a:pt x="1309" y="139"/>
                  </a:lnTo>
                  <a:lnTo>
                    <a:pt x="1289" y="133"/>
                  </a:lnTo>
                  <a:lnTo>
                    <a:pt x="1273" y="127"/>
                  </a:lnTo>
                  <a:lnTo>
                    <a:pt x="1262" y="125"/>
                  </a:lnTo>
                  <a:lnTo>
                    <a:pt x="1243" y="121"/>
                  </a:lnTo>
                  <a:lnTo>
                    <a:pt x="1223" y="122"/>
                  </a:lnTo>
                  <a:lnTo>
                    <a:pt x="1204" y="127"/>
                  </a:lnTo>
                  <a:lnTo>
                    <a:pt x="866" y="256"/>
                  </a:lnTo>
                  <a:lnTo>
                    <a:pt x="856" y="231"/>
                  </a:lnTo>
                  <a:lnTo>
                    <a:pt x="842" y="207"/>
                  </a:lnTo>
                  <a:lnTo>
                    <a:pt x="823" y="188"/>
                  </a:lnTo>
                  <a:lnTo>
                    <a:pt x="803" y="171"/>
                  </a:lnTo>
                  <a:lnTo>
                    <a:pt x="779" y="159"/>
                  </a:lnTo>
                  <a:lnTo>
                    <a:pt x="755" y="150"/>
                  </a:lnTo>
                  <a:lnTo>
                    <a:pt x="729" y="146"/>
                  </a:lnTo>
                  <a:lnTo>
                    <a:pt x="703" y="145"/>
                  </a:lnTo>
                  <a:lnTo>
                    <a:pt x="676" y="149"/>
                  </a:lnTo>
                  <a:lnTo>
                    <a:pt x="651" y="158"/>
                  </a:lnTo>
                  <a:lnTo>
                    <a:pt x="420" y="259"/>
                  </a:lnTo>
                  <a:lnTo>
                    <a:pt x="163" y="175"/>
                  </a:lnTo>
                  <a:lnTo>
                    <a:pt x="424" y="343"/>
                  </a:lnTo>
                  <a:lnTo>
                    <a:pt x="458" y="327"/>
                  </a:lnTo>
                  <a:lnTo>
                    <a:pt x="486" y="315"/>
                  </a:lnTo>
                  <a:lnTo>
                    <a:pt x="511" y="305"/>
                  </a:lnTo>
                  <a:lnTo>
                    <a:pt x="531" y="296"/>
                  </a:lnTo>
                  <a:lnTo>
                    <a:pt x="548" y="288"/>
                  </a:lnTo>
                  <a:lnTo>
                    <a:pt x="563" y="282"/>
                  </a:lnTo>
                  <a:lnTo>
                    <a:pt x="575" y="276"/>
                  </a:lnTo>
                  <a:lnTo>
                    <a:pt x="585" y="272"/>
                  </a:lnTo>
                  <a:lnTo>
                    <a:pt x="593" y="268"/>
                  </a:lnTo>
                  <a:lnTo>
                    <a:pt x="601" y="265"/>
                  </a:lnTo>
                  <a:lnTo>
                    <a:pt x="608" y="262"/>
                  </a:lnTo>
                  <a:lnTo>
                    <a:pt x="615" y="259"/>
                  </a:lnTo>
                  <a:lnTo>
                    <a:pt x="622" y="255"/>
                  </a:lnTo>
                  <a:lnTo>
                    <a:pt x="631" y="252"/>
                  </a:lnTo>
                  <a:lnTo>
                    <a:pt x="640" y="248"/>
                  </a:lnTo>
                  <a:lnTo>
                    <a:pt x="652" y="243"/>
                  </a:lnTo>
                  <a:lnTo>
                    <a:pt x="665" y="237"/>
                  </a:lnTo>
                  <a:lnTo>
                    <a:pt x="682" y="229"/>
                  </a:lnTo>
                  <a:lnTo>
                    <a:pt x="682" y="229"/>
                  </a:lnTo>
                  <a:lnTo>
                    <a:pt x="702" y="223"/>
                  </a:lnTo>
                  <a:lnTo>
                    <a:pt x="721" y="223"/>
                  </a:lnTo>
                  <a:lnTo>
                    <a:pt x="740" y="227"/>
                  </a:lnTo>
                  <a:lnTo>
                    <a:pt x="758" y="236"/>
                  </a:lnTo>
                  <a:lnTo>
                    <a:pt x="773" y="248"/>
                  </a:lnTo>
                  <a:lnTo>
                    <a:pt x="785" y="264"/>
                  </a:lnTo>
                  <a:lnTo>
                    <a:pt x="794" y="284"/>
                  </a:lnTo>
                  <a:lnTo>
                    <a:pt x="796" y="302"/>
                  </a:lnTo>
                  <a:lnTo>
                    <a:pt x="794" y="321"/>
                  </a:lnTo>
                  <a:lnTo>
                    <a:pt x="787" y="339"/>
                  </a:lnTo>
                  <a:lnTo>
                    <a:pt x="778" y="355"/>
                  </a:lnTo>
                  <a:lnTo>
                    <a:pt x="764" y="368"/>
                  </a:lnTo>
                  <a:lnTo>
                    <a:pt x="747" y="379"/>
                  </a:lnTo>
                  <a:lnTo>
                    <a:pt x="449" y="509"/>
                  </a:lnTo>
                  <a:lnTo>
                    <a:pt x="430" y="514"/>
                  </a:lnTo>
                  <a:lnTo>
                    <a:pt x="411" y="515"/>
                  </a:lnTo>
                  <a:lnTo>
                    <a:pt x="391" y="511"/>
                  </a:lnTo>
                  <a:lnTo>
                    <a:pt x="373" y="503"/>
                  </a:lnTo>
                  <a:lnTo>
                    <a:pt x="373" y="503"/>
                  </a:lnTo>
                  <a:lnTo>
                    <a:pt x="86" y="318"/>
                  </a:lnTo>
                  <a:lnTo>
                    <a:pt x="251" y="490"/>
                  </a:lnTo>
                  <a:lnTo>
                    <a:pt x="100" y="489"/>
                  </a:lnTo>
                  <a:lnTo>
                    <a:pt x="77" y="486"/>
                  </a:lnTo>
                  <a:lnTo>
                    <a:pt x="55" y="478"/>
                  </a:lnTo>
                  <a:lnTo>
                    <a:pt x="37" y="466"/>
                  </a:lnTo>
                  <a:lnTo>
                    <a:pt x="22" y="450"/>
                  </a:lnTo>
                  <a:lnTo>
                    <a:pt x="9" y="432"/>
                  </a:lnTo>
                  <a:lnTo>
                    <a:pt x="2" y="410"/>
                  </a:lnTo>
                  <a:lnTo>
                    <a:pt x="0" y="387"/>
                  </a:lnTo>
                  <a:lnTo>
                    <a:pt x="1" y="182"/>
                  </a:lnTo>
                  <a:lnTo>
                    <a:pt x="4" y="158"/>
                  </a:lnTo>
                  <a:lnTo>
                    <a:pt x="11" y="138"/>
                  </a:lnTo>
                  <a:lnTo>
                    <a:pt x="24" y="118"/>
                  </a:lnTo>
                  <a:lnTo>
                    <a:pt x="39" y="103"/>
                  </a:lnTo>
                  <a:lnTo>
                    <a:pt x="58" y="92"/>
                  </a:lnTo>
                  <a:lnTo>
                    <a:pt x="79" y="84"/>
                  </a:lnTo>
                  <a:lnTo>
                    <a:pt x="102" y="81"/>
                  </a:lnTo>
                  <a:lnTo>
                    <a:pt x="106" y="81"/>
                  </a:lnTo>
                  <a:lnTo>
                    <a:pt x="794" y="107"/>
                  </a:lnTo>
                  <a:lnTo>
                    <a:pt x="805" y="104"/>
                  </a:lnTo>
                  <a:lnTo>
                    <a:pt x="822" y="100"/>
                  </a:lnTo>
                  <a:lnTo>
                    <a:pt x="843" y="95"/>
                  </a:lnTo>
                  <a:lnTo>
                    <a:pt x="868" y="89"/>
                  </a:lnTo>
                  <a:lnTo>
                    <a:pt x="897" y="83"/>
                  </a:lnTo>
                  <a:lnTo>
                    <a:pt x="928" y="74"/>
                  </a:lnTo>
                  <a:lnTo>
                    <a:pt x="961" y="67"/>
                  </a:lnTo>
                  <a:lnTo>
                    <a:pt x="996" y="59"/>
                  </a:lnTo>
                  <a:lnTo>
                    <a:pt x="1029" y="51"/>
                  </a:lnTo>
                  <a:lnTo>
                    <a:pt x="1064" y="43"/>
                  </a:lnTo>
                  <a:lnTo>
                    <a:pt x="1097" y="35"/>
                  </a:lnTo>
                  <a:lnTo>
                    <a:pt x="1129" y="27"/>
                  </a:lnTo>
                  <a:lnTo>
                    <a:pt x="1157" y="20"/>
                  </a:lnTo>
                  <a:lnTo>
                    <a:pt x="1183" y="14"/>
                  </a:lnTo>
                  <a:lnTo>
                    <a:pt x="1204" y="9"/>
                  </a:lnTo>
                  <a:lnTo>
                    <a:pt x="1220" y="5"/>
                  </a:lnTo>
                  <a:lnTo>
                    <a:pt x="1232" y="2"/>
                  </a:lnTo>
                  <a:lnTo>
                    <a:pt x="12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291"/>
            <p:cNvSpPr>
              <a:spLocks/>
            </p:cNvSpPr>
            <p:nvPr/>
          </p:nvSpPr>
          <p:spPr bwMode="auto">
            <a:xfrm>
              <a:off x="4802188" y="3719513"/>
              <a:ext cx="176212" cy="53975"/>
            </a:xfrm>
            <a:custGeom>
              <a:avLst/>
              <a:gdLst>
                <a:gd name="T0" fmla="*/ 559 w 1111"/>
                <a:gd name="T1" fmla="*/ 0 h 337"/>
                <a:gd name="T2" fmla="*/ 582 w 1111"/>
                <a:gd name="T3" fmla="*/ 4 h 337"/>
                <a:gd name="T4" fmla="*/ 1037 w 1111"/>
                <a:gd name="T5" fmla="*/ 135 h 337"/>
                <a:gd name="T6" fmla="*/ 1058 w 1111"/>
                <a:gd name="T7" fmla="*/ 144 h 337"/>
                <a:gd name="T8" fmla="*/ 1077 w 1111"/>
                <a:gd name="T9" fmla="*/ 157 h 337"/>
                <a:gd name="T10" fmla="*/ 1092 w 1111"/>
                <a:gd name="T11" fmla="*/ 175 h 337"/>
                <a:gd name="T12" fmla="*/ 1103 w 1111"/>
                <a:gd name="T13" fmla="*/ 194 h 337"/>
                <a:gd name="T14" fmla="*/ 1109 w 1111"/>
                <a:gd name="T15" fmla="*/ 215 h 337"/>
                <a:gd name="T16" fmla="*/ 1111 w 1111"/>
                <a:gd name="T17" fmla="*/ 239 h 337"/>
                <a:gd name="T18" fmla="*/ 1107 w 1111"/>
                <a:gd name="T19" fmla="*/ 262 h 337"/>
                <a:gd name="T20" fmla="*/ 1098 w 1111"/>
                <a:gd name="T21" fmla="*/ 284 h 337"/>
                <a:gd name="T22" fmla="*/ 1085 w 1111"/>
                <a:gd name="T23" fmla="*/ 303 h 337"/>
                <a:gd name="T24" fmla="*/ 1067 w 1111"/>
                <a:gd name="T25" fmla="*/ 317 h 337"/>
                <a:gd name="T26" fmla="*/ 1048 w 1111"/>
                <a:gd name="T27" fmla="*/ 329 h 337"/>
                <a:gd name="T28" fmla="*/ 1026 w 1111"/>
                <a:gd name="T29" fmla="*/ 335 h 337"/>
                <a:gd name="T30" fmla="*/ 1003 w 1111"/>
                <a:gd name="T31" fmla="*/ 337 h 337"/>
                <a:gd name="T32" fmla="*/ 980 w 1111"/>
                <a:gd name="T33" fmla="*/ 333 h 337"/>
                <a:gd name="T34" fmla="*/ 548 w 1111"/>
                <a:gd name="T35" fmla="*/ 208 h 337"/>
                <a:gd name="T36" fmla="*/ 535 w 1111"/>
                <a:gd name="T37" fmla="*/ 210 h 337"/>
                <a:gd name="T38" fmla="*/ 517 w 1111"/>
                <a:gd name="T39" fmla="*/ 213 h 337"/>
                <a:gd name="T40" fmla="*/ 493 w 1111"/>
                <a:gd name="T41" fmla="*/ 217 h 337"/>
                <a:gd name="T42" fmla="*/ 466 w 1111"/>
                <a:gd name="T43" fmla="*/ 223 h 337"/>
                <a:gd name="T44" fmla="*/ 435 w 1111"/>
                <a:gd name="T45" fmla="*/ 228 h 337"/>
                <a:gd name="T46" fmla="*/ 403 w 1111"/>
                <a:gd name="T47" fmla="*/ 233 h 337"/>
                <a:gd name="T48" fmla="*/ 367 w 1111"/>
                <a:gd name="T49" fmla="*/ 239 h 337"/>
                <a:gd name="T50" fmla="*/ 331 w 1111"/>
                <a:gd name="T51" fmla="*/ 245 h 337"/>
                <a:gd name="T52" fmla="*/ 295 w 1111"/>
                <a:gd name="T53" fmla="*/ 251 h 337"/>
                <a:gd name="T54" fmla="*/ 261 w 1111"/>
                <a:gd name="T55" fmla="*/ 257 h 337"/>
                <a:gd name="T56" fmla="*/ 227 w 1111"/>
                <a:gd name="T57" fmla="*/ 262 h 337"/>
                <a:gd name="T58" fmla="*/ 196 w 1111"/>
                <a:gd name="T59" fmla="*/ 267 h 337"/>
                <a:gd name="T60" fmla="*/ 169 w 1111"/>
                <a:gd name="T61" fmla="*/ 273 h 337"/>
                <a:gd name="T62" fmla="*/ 146 w 1111"/>
                <a:gd name="T63" fmla="*/ 276 h 337"/>
                <a:gd name="T64" fmla="*/ 128 w 1111"/>
                <a:gd name="T65" fmla="*/ 279 h 337"/>
                <a:gd name="T66" fmla="*/ 117 w 1111"/>
                <a:gd name="T67" fmla="*/ 281 h 337"/>
                <a:gd name="T68" fmla="*/ 103 w 1111"/>
                <a:gd name="T69" fmla="*/ 283 h 337"/>
                <a:gd name="T70" fmla="*/ 86 w 1111"/>
                <a:gd name="T71" fmla="*/ 283 h 337"/>
                <a:gd name="T72" fmla="*/ 66 w 1111"/>
                <a:gd name="T73" fmla="*/ 284 h 337"/>
                <a:gd name="T74" fmla="*/ 43 w 1111"/>
                <a:gd name="T75" fmla="*/ 284 h 337"/>
                <a:gd name="T76" fmla="*/ 21 w 1111"/>
                <a:gd name="T77" fmla="*/ 283 h 337"/>
                <a:gd name="T78" fmla="*/ 0 w 1111"/>
                <a:gd name="T79" fmla="*/ 283 h 337"/>
                <a:gd name="T80" fmla="*/ 16 w 1111"/>
                <a:gd name="T81" fmla="*/ 276 h 337"/>
                <a:gd name="T82" fmla="*/ 28 w 1111"/>
                <a:gd name="T83" fmla="*/ 271 h 337"/>
                <a:gd name="T84" fmla="*/ 37 w 1111"/>
                <a:gd name="T85" fmla="*/ 266 h 337"/>
                <a:gd name="T86" fmla="*/ 45 w 1111"/>
                <a:gd name="T87" fmla="*/ 263 h 337"/>
                <a:gd name="T88" fmla="*/ 52 w 1111"/>
                <a:gd name="T89" fmla="*/ 260 h 337"/>
                <a:gd name="T90" fmla="*/ 59 w 1111"/>
                <a:gd name="T91" fmla="*/ 257 h 337"/>
                <a:gd name="T92" fmla="*/ 69 w 1111"/>
                <a:gd name="T93" fmla="*/ 253 h 337"/>
                <a:gd name="T94" fmla="*/ 81 w 1111"/>
                <a:gd name="T95" fmla="*/ 248 h 337"/>
                <a:gd name="T96" fmla="*/ 96 w 1111"/>
                <a:gd name="T97" fmla="*/ 241 h 337"/>
                <a:gd name="T98" fmla="*/ 121 w 1111"/>
                <a:gd name="T99" fmla="*/ 228 h 337"/>
                <a:gd name="T100" fmla="*/ 143 w 1111"/>
                <a:gd name="T101" fmla="*/ 210 h 337"/>
                <a:gd name="T102" fmla="*/ 161 w 1111"/>
                <a:gd name="T103" fmla="*/ 190 h 337"/>
                <a:gd name="T104" fmla="*/ 175 w 1111"/>
                <a:gd name="T105" fmla="*/ 166 h 337"/>
                <a:gd name="T106" fmla="*/ 185 w 1111"/>
                <a:gd name="T107" fmla="*/ 142 h 337"/>
                <a:gd name="T108" fmla="*/ 190 w 1111"/>
                <a:gd name="T109" fmla="*/ 115 h 337"/>
                <a:gd name="T110" fmla="*/ 191 w 1111"/>
                <a:gd name="T111" fmla="*/ 88 h 337"/>
                <a:gd name="T112" fmla="*/ 188 w 1111"/>
                <a:gd name="T113" fmla="*/ 60 h 337"/>
                <a:gd name="T114" fmla="*/ 536 w 1111"/>
                <a:gd name="T115" fmla="*/ 1 h 337"/>
                <a:gd name="T116" fmla="*/ 559 w 1111"/>
                <a:gd name="T117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1" h="337">
                  <a:moveTo>
                    <a:pt x="559" y="0"/>
                  </a:moveTo>
                  <a:lnTo>
                    <a:pt x="582" y="4"/>
                  </a:lnTo>
                  <a:lnTo>
                    <a:pt x="1037" y="135"/>
                  </a:lnTo>
                  <a:lnTo>
                    <a:pt x="1058" y="144"/>
                  </a:lnTo>
                  <a:lnTo>
                    <a:pt x="1077" y="157"/>
                  </a:lnTo>
                  <a:lnTo>
                    <a:pt x="1092" y="175"/>
                  </a:lnTo>
                  <a:lnTo>
                    <a:pt x="1103" y="194"/>
                  </a:lnTo>
                  <a:lnTo>
                    <a:pt x="1109" y="215"/>
                  </a:lnTo>
                  <a:lnTo>
                    <a:pt x="1111" y="239"/>
                  </a:lnTo>
                  <a:lnTo>
                    <a:pt x="1107" y="262"/>
                  </a:lnTo>
                  <a:lnTo>
                    <a:pt x="1098" y="284"/>
                  </a:lnTo>
                  <a:lnTo>
                    <a:pt x="1085" y="303"/>
                  </a:lnTo>
                  <a:lnTo>
                    <a:pt x="1067" y="317"/>
                  </a:lnTo>
                  <a:lnTo>
                    <a:pt x="1048" y="329"/>
                  </a:lnTo>
                  <a:lnTo>
                    <a:pt x="1026" y="335"/>
                  </a:lnTo>
                  <a:lnTo>
                    <a:pt x="1003" y="337"/>
                  </a:lnTo>
                  <a:lnTo>
                    <a:pt x="980" y="333"/>
                  </a:lnTo>
                  <a:lnTo>
                    <a:pt x="548" y="208"/>
                  </a:lnTo>
                  <a:lnTo>
                    <a:pt x="535" y="210"/>
                  </a:lnTo>
                  <a:lnTo>
                    <a:pt x="517" y="213"/>
                  </a:lnTo>
                  <a:lnTo>
                    <a:pt x="493" y="217"/>
                  </a:lnTo>
                  <a:lnTo>
                    <a:pt x="466" y="223"/>
                  </a:lnTo>
                  <a:lnTo>
                    <a:pt x="435" y="228"/>
                  </a:lnTo>
                  <a:lnTo>
                    <a:pt x="403" y="233"/>
                  </a:lnTo>
                  <a:lnTo>
                    <a:pt x="367" y="239"/>
                  </a:lnTo>
                  <a:lnTo>
                    <a:pt x="331" y="245"/>
                  </a:lnTo>
                  <a:lnTo>
                    <a:pt x="295" y="251"/>
                  </a:lnTo>
                  <a:lnTo>
                    <a:pt x="261" y="257"/>
                  </a:lnTo>
                  <a:lnTo>
                    <a:pt x="227" y="262"/>
                  </a:lnTo>
                  <a:lnTo>
                    <a:pt x="196" y="267"/>
                  </a:lnTo>
                  <a:lnTo>
                    <a:pt x="169" y="273"/>
                  </a:lnTo>
                  <a:lnTo>
                    <a:pt x="146" y="276"/>
                  </a:lnTo>
                  <a:lnTo>
                    <a:pt x="128" y="279"/>
                  </a:lnTo>
                  <a:lnTo>
                    <a:pt x="117" y="281"/>
                  </a:lnTo>
                  <a:lnTo>
                    <a:pt x="103" y="283"/>
                  </a:lnTo>
                  <a:lnTo>
                    <a:pt x="86" y="283"/>
                  </a:lnTo>
                  <a:lnTo>
                    <a:pt x="66" y="284"/>
                  </a:lnTo>
                  <a:lnTo>
                    <a:pt x="43" y="284"/>
                  </a:lnTo>
                  <a:lnTo>
                    <a:pt x="21" y="283"/>
                  </a:lnTo>
                  <a:lnTo>
                    <a:pt x="0" y="283"/>
                  </a:lnTo>
                  <a:lnTo>
                    <a:pt x="16" y="276"/>
                  </a:lnTo>
                  <a:lnTo>
                    <a:pt x="28" y="271"/>
                  </a:lnTo>
                  <a:lnTo>
                    <a:pt x="37" y="266"/>
                  </a:lnTo>
                  <a:lnTo>
                    <a:pt x="45" y="263"/>
                  </a:lnTo>
                  <a:lnTo>
                    <a:pt x="52" y="260"/>
                  </a:lnTo>
                  <a:lnTo>
                    <a:pt x="59" y="257"/>
                  </a:lnTo>
                  <a:lnTo>
                    <a:pt x="69" y="253"/>
                  </a:lnTo>
                  <a:lnTo>
                    <a:pt x="81" y="248"/>
                  </a:lnTo>
                  <a:lnTo>
                    <a:pt x="96" y="241"/>
                  </a:lnTo>
                  <a:lnTo>
                    <a:pt x="121" y="228"/>
                  </a:lnTo>
                  <a:lnTo>
                    <a:pt x="143" y="210"/>
                  </a:lnTo>
                  <a:lnTo>
                    <a:pt x="161" y="190"/>
                  </a:lnTo>
                  <a:lnTo>
                    <a:pt x="175" y="166"/>
                  </a:lnTo>
                  <a:lnTo>
                    <a:pt x="185" y="142"/>
                  </a:lnTo>
                  <a:lnTo>
                    <a:pt x="190" y="115"/>
                  </a:lnTo>
                  <a:lnTo>
                    <a:pt x="191" y="88"/>
                  </a:lnTo>
                  <a:lnTo>
                    <a:pt x="188" y="60"/>
                  </a:lnTo>
                  <a:lnTo>
                    <a:pt x="536" y="1"/>
                  </a:lnTo>
                  <a:lnTo>
                    <a:pt x="5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292"/>
            <p:cNvSpPr>
              <a:spLocks/>
            </p:cNvSpPr>
            <p:nvPr/>
          </p:nvSpPr>
          <p:spPr bwMode="auto">
            <a:xfrm>
              <a:off x="4619625" y="3702050"/>
              <a:ext cx="60325" cy="60325"/>
            </a:xfrm>
            <a:custGeom>
              <a:avLst/>
              <a:gdLst>
                <a:gd name="T0" fmla="*/ 192 w 382"/>
                <a:gd name="T1" fmla="*/ 0 h 381"/>
                <a:gd name="T2" fmla="*/ 227 w 382"/>
                <a:gd name="T3" fmla="*/ 3 h 381"/>
                <a:gd name="T4" fmla="*/ 259 w 382"/>
                <a:gd name="T5" fmla="*/ 12 h 381"/>
                <a:gd name="T6" fmla="*/ 288 w 382"/>
                <a:gd name="T7" fmla="*/ 26 h 381"/>
                <a:gd name="T8" fmla="*/ 315 w 382"/>
                <a:gd name="T9" fmla="*/ 45 h 381"/>
                <a:gd name="T10" fmla="*/ 338 w 382"/>
                <a:gd name="T11" fmla="*/ 68 h 381"/>
                <a:gd name="T12" fmla="*/ 357 w 382"/>
                <a:gd name="T13" fmla="*/ 95 h 381"/>
                <a:gd name="T14" fmla="*/ 371 w 382"/>
                <a:gd name="T15" fmla="*/ 125 h 381"/>
                <a:gd name="T16" fmla="*/ 379 w 382"/>
                <a:gd name="T17" fmla="*/ 157 h 381"/>
                <a:gd name="T18" fmla="*/ 382 w 382"/>
                <a:gd name="T19" fmla="*/ 192 h 381"/>
                <a:gd name="T20" fmla="*/ 379 w 382"/>
                <a:gd name="T21" fmla="*/ 225 h 381"/>
                <a:gd name="T22" fmla="*/ 370 w 382"/>
                <a:gd name="T23" fmla="*/ 258 h 381"/>
                <a:gd name="T24" fmla="*/ 356 w 382"/>
                <a:gd name="T25" fmla="*/ 288 h 381"/>
                <a:gd name="T26" fmla="*/ 336 w 382"/>
                <a:gd name="T27" fmla="*/ 314 h 381"/>
                <a:gd name="T28" fmla="*/ 314 w 382"/>
                <a:gd name="T29" fmla="*/ 337 h 381"/>
                <a:gd name="T30" fmla="*/ 286 w 382"/>
                <a:gd name="T31" fmla="*/ 355 h 381"/>
                <a:gd name="T32" fmla="*/ 257 w 382"/>
                <a:gd name="T33" fmla="*/ 369 h 381"/>
                <a:gd name="T34" fmla="*/ 224 w 382"/>
                <a:gd name="T35" fmla="*/ 379 h 381"/>
                <a:gd name="T36" fmla="*/ 190 w 382"/>
                <a:gd name="T37" fmla="*/ 381 h 381"/>
                <a:gd name="T38" fmla="*/ 156 w 382"/>
                <a:gd name="T39" fmla="*/ 378 h 381"/>
                <a:gd name="T40" fmla="*/ 124 w 382"/>
                <a:gd name="T41" fmla="*/ 368 h 381"/>
                <a:gd name="T42" fmla="*/ 94 w 382"/>
                <a:gd name="T43" fmla="*/ 354 h 381"/>
                <a:gd name="T44" fmla="*/ 68 w 382"/>
                <a:gd name="T45" fmla="*/ 336 h 381"/>
                <a:gd name="T46" fmla="*/ 44 w 382"/>
                <a:gd name="T47" fmla="*/ 312 h 381"/>
                <a:gd name="T48" fmla="*/ 26 w 382"/>
                <a:gd name="T49" fmla="*/ 286 h 381"/>
                <a:gd name="T50" fmla="*/ 12 w 382"/>
                <a:gd name="T51" fmla="*/ 256 h 381"/>
                <a:gd name="T52" fmla="*/ 3 w 382"/>
                <a:gd name="T53" fmla="*/ 223 h 381"/>
                <a:gd name="T54" fmla="*/ 0 w 382"/>
                <a:gd name="T55" fmla="*/ 189 h 381"/>
                <a:gd name="T56" fmla="*/ 3 w 382"/>
                <a:gd name="T57" fmla="*/ 155 h 381"/>
                <a:gd name="T58" fmla="*/ 13 w 382"/>
                <a:gd name="T59" fmla="*/ 122 h 381"/>
                <a:gd name="T60" fmla="*/ 27 w 382"/>
                <a:gd name="T61" fmla="*/ 93 h 381"/>
                <a:gd name="T62" fmla="*/ 46 w 382"/>
                <a:gd name="T63" fmla="*/ 66 h 381"/>
                <a:gd name="T64" fmla="*/ 69 w 382"/>
                <a:gd name="T65" fmla="*/ 44 h 381"/>
                <a:gd name="T66" fmla="*/ 96 w 382"/>
                <a:gd name="T67" fmla="*/ 25 h 381"/>
                <a:gd name="T68" fmla="*/ 126 w 382"/>
                <a:gd name="T69" fmla="*/ 11 h 381"/>
                <a:gd name="T70" fmla="*/ 158 w 382"/>
                <a:gd name="T71" fmla="*/ 2 h 381"/>
                <a:gd name="T72" fmla="*/ 192 w 382"/>
                <a:gd name="T73" fmla="*/ 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2" h="381">
                  <a:moveTo>
                    <a:pt x="192" y="0"/>
                  </a:moveTo>
                  <a:lnTo>
                    <a:pt x="227" y="3"/>
                  </a:lnTo>
                  <a:lnTo>
                    <a:pt x="259" y="12"/>
                  </a:lnTo>
                  <a:lnTo>
                    <a:pt x="288" y="26"/>
                  </a:lnTo>
                  <a:lnTo>
                    <a:pt x="315" y="45"/>
                  </a:lnTo>
                  <a:lnTo>
                    <a:pt x="338" y="68"/>
                  </a:lnTo>
                  <a:lnTo>
                    <a:pt x="357" y="95"/>
                  </a:lnTo>
                  <a:lnTo>
                    <a:pt x="371" y="125"/>
                  </a:lnTo>
                  <a:lnTo>
                    <a:pt x="379" y="157"/>
                  </a:lnTo>
                  <a:lnTo>
                    <a:pt x="382" y="192"/>
                  </a:lnTo>
                  <a:lnTo>
                    <a:pt x="379" y="225"/>
                  </a:lnTo>
                  <a:lnTo>
                    <a:pt x="370" y="258"/>
                  </a:lnTo>
                  <a:lnTo>
                    <a:pt x="356" y="288"/>
                  </a:lnTo>
                  <a:lnTo>
                    <a:pt x="336" y="314"/>
                  </a:lnTo>
                  <a:lnTo>
                    <a:pt x="314" y="337"/>
                  </a:lnTo>
                  <a:lnTo>
                    <a:pt x="286" y="355"/>
                  </a:lnTo>
                  <a:lnTo>
                    <a:pt x="257" y="369"/>
                  </a:lnTo>
                  <a:lnTo>
                    <a:pt x="224" y="379"/>
                  </a:lnTo>
                  <a:lnTo>
                    <a:pt x="190" y="381"/>
                  </a:lnTo>
                  <a:lnTo>
                    <a:pt x="156" y="378"/>
                  </a:lnTo>
                  <a:lnTo>
                    <a:pt x="124" y="368"/>
                  </a:lnTo>
                  <a:lnTo>
                    <a:pt x="94" y="354"/>
                  </a:lnTo>
                  <a:lnTo>
                    <a:pt x="68" y="336"/>
                  </a:lnTo>
                  <a:lnTo>
                    <a:pt x="44" y="312"/>
                  </a:lnTo>
                  <a:lnTo>
                    <a:pt x="26" y="286"/>
                  </a:lnTo>
                  <a:lnTo>
                    <a:pt x="12" y="256"/>
                  </a:lnTo>
                  <a:lnTo>
                    <a:pt x="3" y="223"/>
                  </a:lnTo>
                  <a:lnTo>
                    <a:pt x="0" y="189"/>
                  </a:lnTo>
                  <a:lnTo>
                    <a:pt x="3" y="155"/>
                  </a:lnTo>
                  <a:lnTo>
                    <a:pt x="13" y="122"/>
                  </a:lnTo>
                  <a:lnTo>
                    <a:pt x="27" y="93"/>
                  </a:lnTo>
                  <a:lnTo>
                    <a:pt x="46" y="66"/>
                  </a:lnTo>
                  <a:lnTo>
                    <a:pt x="69" y="44"/>
                  </a:lnTo>
                  <a:lnTo>
                    <a:pt x="96" y="25"/>
                  </a:lnTo>
                  <a:lnTo>
                    <a:pt x="126" y="11"/>
                  </a:lnTo>
                  <a:lnTo>
                    <a:pt x="158" y="2"/>
                  </a:lnTo>
                  <a:lnTo>
                    <a:pt x="1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293"/>
            <p:cNvSpPr>
              <a:spLocks noEditPoints="1"/>
            </p:cNvSpPr>
            <p:nvPr/>
          </p:nvSpPr>
          <p:spPr bwMode="auto">
            <a:xfrm>
              <a:off x="4456113" y="3514725"/>
              <a:ext cx="533400" cy="446088"/>
            </a:xfrm>
            <a:custGeom>
              <a:avLst/>
              <a:gdLst>
                <a:gd name="T0" fmla="*/ 2865 w 3365"/>
                <a:gd name="T1" fmla="*/ 2524 h 2807"/>
                <a:gd name="T2" fmla="*/ 1164 w 3365"/>
                <a:gd name="T3" fmla="*/ 0 h 2807"/>
                <a:gd name="T4" fmla="*/ 1792 w 3365"/>
                <a:gd name="T5" fmla="*/ 9 h 2807"/>
                <a:gd name="T6" fmla="*/ 1821 w 3365"/>
                <a:gd name="T7" fmla="*/ 46 h 2807"/>
                <a:gd name="T8" fmla="*/ 1871 w 3365"/>
                <a:gd name="T9" fmla="*/ 137 h 2807"/>
                <a:gd name="T10" fmla="*/ 2002 w 3365"/>
                <a:gd name="T11" fmla="*/ 183 h 2807"/>
                <a:gd name="T12" fmla="*/ 2107 w 3365"/>
                <a:gd name="T13" fmla="*/ 269 h 2807"/>
                <a:gd name="T14" fmla="*/ 2176 w 3365"/>
                <a:gd name="T15" fmla="*/ 386 h 2807"/>
                <a:gd name="T16" fmla="*/ 2202 w 3365"/>
                <a:gd name="T17" fmla="*/ 525 h 2807"/>
                <a:gd name="T18" fmla="*/ 2179 w 3365"/>
                <a:gd name="T19" fmla="*/ 579 h 2807"/>
                <a:gd name="T20" fmla="*/ 2126 w 3365"/>
                <a:gd name="T21" fmla="*/ 601 h 2807"/>
                <a:gd name="T22" fmla="*/ 778 w 3365"/>
                <a:gd name="T23" fmla="*/ 612 h 2807"/>
                <a:gd name="T24" fmla="*/ 715 w 3365"/>
                <a:gd name="T25" fmla="*/ 666 h 2807"/>
                <a:gd name="T26" fmla="*/ 689 w 3365"/>
                <a:gd name="T27" fmla="*/ 746 h 2807"/>
                <a:gd name="T28" fmla="*/ 702 w 3365"/>
                <a:gd name="T29" fmla="*/ 2436 h 2807"/>
                <a:gd name="T30" fmla="*/ 754 w 3365"/>
                <a:gd name="T31" fmla="*/ 2500 h 2807"/>
                <a:gd name="T32" fmla="*/ 834 w 3365"/>
                <a:gd name="T33" fmla="*/ 2524 h 2807"/>
                <a:gd name="T34" fmla="*/ 1144 w 3365"/>
                <a:gd name="T35" fmla="*/ 1848 h 2807"/>
                <a:gd name="T36" fmla="*/ 1081 w 3365"/>
                <a:gd name="T37" fmla="*/ 1823 h 2807"/>
                <a:gd name="T38" fmla="*/ 1056 w 3365"/>
                <a:gd name="T39" fmla="*/ 1761 h 2807"/>
                <a:gd name="T40" fmla="*/ 1081 w 3365"/>
                <a:gd name="T41" fmla="*/ 1697 h 2807"/>
                <a:gd name="T42" fmla="*/ 1144 w 3365"/>
                <a:gd name="T43" fmla="*/ 1672 h 2807"/>
                <a:gd name="T44" fmla="*/ 3206 w 3365"/>
                <a:gd name="T45" fmla="*/ 1684 h 2807"/>
                <a:gd name="T46" fmla="*/ 3245 w 3365"/>
                <a:gd name="T47" fmla="*/ 1737 h 2807"/>
                <a:gd name="T48" fmla="*/ 3237 w 3365"/>
                <a:gd name="T49" fmla="*/ 1805 h 2807"/>
                <a:gd name="T50" fmla="*/ 3184 w 3365"/>
                <a:gd name="T51" fmla="*/ 1845 h 2807"/>
                <a:gd name="T52" fmla="*/ 3041 w 3365"/>
                <a:gd name="T53" fmla="*/ 2524 h 2807"/>
                <a:gd name="T54" fmla="*/ 3278 w 3365"/>
                <a:gd name="T55" fmla="*/ 2535 h 2807"/>
                <a:gd name="T56" fmla="*/ 3340 w 3365"/>
                <a:gd name="T57" fmla="*/ 2587 h 2807"/>
                <a:gd name="T58" fmla="*/ 3365 w 3365"/>
                <a:gd name="T59" fmla="*/ 2667 h 2807"/>
                <a:gd name="T60" fmla="*/ 3341 w 3365"/>
                <a:gd name="T61" fmla="*/ 2746 h 2807"/>
                <a:gd name="T62" fmla="*/ 3280 w 3365"/>
                <a:gd name="T63" fmla="*/ 2796 h 2807"/>
                <a:gd name="T64" fmla="*/ 257 w 3365"/>
                <a:gd name="T65" fmla="*/ 2807 h 2807"/>
                <a:gd name="T66" fmla="*/ 149 w 3365"/>
                <a:gd name="T67" fmla="*/ 2782 h 2807"/>
                <a:gd name="T68" fmla="*/ 63 w 3365"/>
                <a:gd name="T69" fmla="*/ 2718 h 2807"/>
                <a:gd name="T70" fmla="*/ 11 w 3365"/>
                <a:gd name="T71" fmla="*/ 2623 h 2807"/>
                <a:gd name="T72" fmla="*/ 0 w 3365"/>
                <a:gd name="T73" fmla="*/ 642 h 2807"/>
                <a:gd name="T74" fmla="*/ 26 w 3365"/>
                <a:gd name="T75" fmla="*/ 481 h 2807"/>
                <a:gd name="T76" fmla="*/ 98 w 3365"/>
                <a:gd name="T77" fmla="*/ 340 h 2807"/>
                <a:gd name="T78" fmla="*/ 209 w 3365"/>
                <a:gd name="T79" fmla="*/ 230 h 2807"/>
                <a:gd name="T80" fmla="*/ 349 w 3365"/>
                <a:gd name="T81" fmla="*/ 157 h 2807"/>
                <a:gd name="T82" fmla="*/ 511 w 3365"/>
                <a:gd name="T83" fmla="*/ 132 h 2807"/>
                <a:gd name="T84" fmla="*/ 1103 w 3365"/>
                <a:gd name="T85" fmla="*/ 46 h 2807"/>
                <a:gd name="T86" fmla="*/ 1133 w 3365"/>
                <a:gd name="T87" fmla="*/ 9 h 2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365" h="2807">
                  <a:moveTo>
                    <a:pt x="1444" y="1848"/>
                  </a:moveTo>
                  <a:lnTo>
                    <a:pt x="1444" y="2524"/>
                  </a:lnTo>
                  <a:lnTo>
                    <a:pt x="2865" y="2524"/>
                  </a:lnTo>
                  <a:lnTo>
                    <a:pt x="2865" y="1848"/>
                  </a:lnTo>
                  <a:lnTo>
                    <a:pt x="1444" y="1848"/>
                  </a:lnTo>
                  <a:close/>
                  <a:moveTo>
                    <a:pt x="1164" y="0"/>
                  </a:moveTo>
                  <a:lnTo>
                    <a:pt x="1761" y="0"/>
                  </a:lnTo>
                  <a:lnTo>
                    <a:pt x="1777" y="2"/>
                  </a:lnTo>
                  <a:lnTo>
                    <a:pt x="1792" y="9"/>
                  </a:lnTo>
                  <a:lnTo>
                    <a:pt x="1804" y="18"/>
                  </a:lnTo>
                  <a:lnTo>
                    <a:pt x="1815" y="32"/>
                  </a:lnTo>
                  <a:lnTo>
                    <a:pt x="1821" y="46"/>
                  </a:lnTo>
                  <a:lnTo>
                    <a:pt x="1824" y="63"/>
                  </a:lnTo>
                  <a:lnTo>
                    <a:pt x="1824" y="132"/>
                  </a:lnTo>
                  <a:lnTo>
                    <a:pt x="1871" y="137"/>
                  </a:lnTo>
                  <a:lnTo>
                    <a:pt x="1917" y="147"/>
                  </a:lnTo>
                  <a:lnTo>
                    <a:pt x="1961" y="162"/>
                  </a:lnTo>
                  <a:lnTo>
                    <a:pt x="2002" y="183"/>
                  </a:lnTo>
                  <a:lnTo>
                    <a:pt x="2040" y="207"/>
                  </a:lnTo>
                  <a:lnTo>
                    <a:pt x="2075" y="236"/>
                  </a:lnTo>
                  <a:lnTo>
                    <a:pt x="2107" y="269"/>
                  </a:lnTo>
                  <a:lnTo>
                    <a:pt x="2134" y="305"/>
                  </a:lnTo>
                  <a:lnTo>
                    <a:pt x="2158" y="344"/>
                  </a:lnTo>
                  <a:lnTo>
                    <a:pt x="2176" y="386"/>
                  </a:lnTo>
                  <a:lnTo>
                    <a:pt x="2191" y="431"/>
                  </a:lnTo>
                  <a:lnTo>
                    <a:pt x="2199" y="477"/>
                  </a:lnTo>
                  <a:lnTo>
                    <a:pt x="2202" y="525"/>
                  </a:lnTo>
                  <a:lnTo>
                    <a:pt x="2200" y="545"/>
                  </a:lnTo>
                  <a:lnTo>
                    <a:pt x="2192" y="563"/>
                  </a:lnTo>
                  <a:lnTo>
                    <a:pt x="2179" y="579"/>
                  </a:lnTo>
                  <a:lnTo>
                    <a:pt x="2164" y="591"/>
                  </a:lnTo>
                  <a:lnTo>
                    <a:pt x="2146" y="598"/>
                  </a:lnTo>
                  <a:lnTo>
                    <a:pt x="2126" y="601"/>
                  </a:lnTo>
                  <a:lnTo>
                    <a:pt x="834" y="601"/>
                  </a:lnTo>
                  <a:lnTo>
                    <a:pt x="806" y="604"/>
                  </a:lnTo>
                  <a:lnTo>
                    <a:pt x="778" y="612"/>
                  </a:lnTo>
                  <a:lnTo>
                    <a:pt x="754" y="626"/>
                  </a:lnTo>
                  <a:lnTo>
                    <a:pt x="732" y="644"/>
                  </a:lnTo>
                  <a:lnTo>
                    <a:pt x="715" y="666"/>
                  </a:lnTo>
                  <a:lnTo>
                    <a:pt x="702" y="690"/>
                  </a:lnTo>
                  <a:lnTo>
                    <a:pt x="692" y="717"/>
                  </a:lnTo>
                  <a:lnTo>
                    <a:pt x="689" y="746"/>
                  </a:lnTo>
                  <a:lnTo>
                    <a:pt x="689" y="2380"/>
                  </a:lnTo>
                  <a:lnTo>
                    <a:pt x="692" y="2409"/>
                  </a:lnTo>
                  <a:lnTo>
                    <a:pt x="702" y="2436"/>
                  </a:lnTo>
                  <a:lnTo>
                    <a:pt x="715" y="2461"/>
                  </a:lnTo>
                  <a:lnTo>
                    <a:pt x="732" y="2482"/>
                  </a:lnTo>
                  <a:lnTo>
                    <a:pt x="754" y="2500"/>
                  </a:lnTo>
                  <a:lnTo>
                    <a:pt x="778" y="2513"/>
                  </a:lnTo>
                  <a:lnTo>
                    <a:pt x="806" y="2522"/>
                  </a:lnTo>
                  <a:lnTo>
                    <a:pt x="834" y="2524"/>
                  </a:lnTo>
                  <a:lnTo>
                    <a:pt x="1267" y="2524"/>
                  </a:lnTo>
                  <a:lnTo>
                    <a:pt x="1267" y="1848"/>
                  </a:lnTo>
                  <a:lnTo>
                    <a:pt x="1144" y="1848"/>
                  </a:lnTo>
                  <a:lnTo>
                    <a:pt x="1120" y="1845"/>
                  </a:lnTo>
                  <a:lnTo>
                    <a:pt x="1100" y="1836"/>
                  </a:lnTo>
                  <a:lnTo>
                    <a:pt x="1081" y="1823"/>
                  </a:lnTo>
                  <a:lnTo>
                    <a:pt x="1068" y="1805"/>
                  </a:lnTo>
                  <a:lnTo>
                    <a:pt x="1059" y="1783"/>
                  </a:lnTo>
                  <a:lnTo>
                    <a:pt x="1056" y="1761"/>
                  </a:lnTo>
                  <a:lnTo>
                    <a:pt x="1059" y="1737"/>
                  </a:lnTo>
                  <a:lnTo>
                    <a:pt x="1068" y="1716"/>
                  </a:lnTo>
                  <a:lnTo>
                    <a:pt x="1081" y="1697"/>
                  </a:lnTo>
                  <a:lnTo>
                    <a:pt x="1100" y="1684"/>
                  </a:lnTo>
                  <a:lnTo>
                    <a:pt x="1120" y="1675"/>
                  </a:lnTo>
                  <a:lnTo>
                    <a:pt x="1144" y="1672"/>
                  </a:lnTo>
                  <a:lnTo>
                    <a:pt x="3161" y="1672"/>
                  </a:lnTo>
                  <a:lnTo>
                    <a:pt x="3184" y="1675"/>
                  </a:lnTo>
                  <a:lnTo>
                    <a:pt x="3206" y="1684"/>
                  </a:lnTo>
                  <a:lnTo>
                    <a:pt x="3223" y="1697"/>
                  </a:lnTo>
                  <a:lnTo>
                    <a:pt x="3237" y="1716"/>
                  </a:lnTo>
                  <a:lnTo>
                    <a:pt x="3245" y="1737"/>
                  </a:lnTo>
                  <a:lnTo>
                    <a:pt x="3249" y="1761"/>
                  </a:lnTo>
                  <a:lnTo>
                    <a:pt x="3245" y="1783"/>
                  </a:lnTo>
                  <a:lnTo>
                    <a:pt x="3237" y="1805"/>
                  </a:lnTo>
                  <a:lnTo>
                    <a:pt x="3223" y="1823"/>
                  </a:lnTo>
                  <a:lnTo>
                    <a:pt x="3206" y="1836"/>
                  </a:lnTo>
                  <a:lnTo>
                    <a:pt x="3184" y="1845"/>
                  </a:lnTo>
                  <a:lnTo>
                    <a:pt x="3161" y="1848"/>
                  </a:lnTo>
                  <a:lnTo>
                    <a:pt x="3041" y="1848"/>
                  </a:lnTo>
                  <a:lnTo>
                    <a:pt x="3041" y="2524"/>
                  </a:lnTo>
                  <a:lnTo>
                    <a:pt x="3222" y="2524"/>
                  </a:lnTo>
                  <a:lnTo>
                    <a:pt x="3251" y="2527"/>
                  </a:lnTo>
                  <a:lnTo>
                    <a:pt x="3278" y="2535"/>
                  </a:lnTo>
                  <a:lnTo>
                    <a:pt x="3302" y="2549"/>
                  </a:lnTo>
                  <a:lnTo>
                    <a:pt x="3323" y="2566"/>
                  </a:lnTo>
                  <a:lnTo>
                    <a:pt x="3340" y="2587"/>
                  </a:lnTo>
                  <a:lnTo>
                    <a:pt x="3354" y="2612"/>
                  </a:lnTo>
                  <a:lnTo>
                    <a:pt x="3362" y="2638"/>
                  </a:lnTo>
                  <a:lnTo>
                    <a:pt x="3365" y="2667"/>
                  </a:lnTo>
                  <a:lnTo>
                    <a:pt x="3362" y="2696"/>
                  </a:lnTo>
                  <a:lnTo>
                    <a:pt x="3354" y="2721"/>
                  </a:lnTo>
                  <a:lnTo>
                    <a:pt x="3341" y="2746"/>
                  </a:lnTo>
                  <a:lnTo>
                    <a:pt x="3324" y="2766"/>
                  </a:lnTo>
                  <a:lnTo>
                    <a:pt x="3304" y="2782"/>
                  </a:lnTo>
                  <a:lnTo>
                    <a:pt x="3280" y="2796"/>
                  </a:lnTo>
                  <a:lnTo>
                    <a:pt x="3254" y="2804"/>
                  </a:lnTo>
                  <a:lnTo>
                    <a:pt x="3226" y="2807"/>
                  </a:lnTo>
                  <a:lnTo>
                    <a:pt x="257" y="2807"/>
                  </a:lnTo>
                  <a:lnTo>
                    <a:pt x="220" y="2804"/>
                  </a:lnTo>
                  <a:lnTo>
                    <a:pt x="183" y="2796"/>
                  </a:lnTo>
                  <a:lnTo>
                    <a:pt x="149" y="2782"/>
                  </a:lnTo>
                  <a:lnTo>
                    <a:pt x="117" y="2765"/>
                  </a:lnTo>
                  <a:lnTo>
                    <a:pt x="89" y="2744"/>
                  </a:lnTo>
                  <a:lnTo>
                    <a:pt x="63" y="2718"/>
                  </a:lnTo>
                  <a:lnTo>
                    <a:pt x="42" y="2689"/>
                  </a:lnTo>
                  <a:lnTo>
                    <a:pt x="23" y="2658"/>
                  </a:lnTo>
                  <a:lnTo>
                    <a:pt x="11" y="2623"/>
                  </a:lnTo>
                  <a:lnTo>
                    <a:pt x="3" y="2587"/>
                  </a:lnTo>
                  <a:lnTo>
                    <a:pt x="0" y="2550"/>
                  </a:lnTo>
                  <a:lnTo>
                    <a:pt x="0" y="642"/>
                  </a:lnTo>
                  <a:lnTo>
                    <a:pt x="3" y="586"/>
                  </a:lnTo>
                  <a:lnTo>
                    <a:pt x="12" y="532"/>
                  </a:lnTo>
                  <a:lnTo>
                    <a:pt x="26" y="481"/>
                  </a:lnTo>
                  <a:lnTo>
                    <a:pt x="45" y="431"/>
                  </a:lnTo>
                  <a:lnTo>
                    <a:pt x="69" y="384"/>
                  </a:lnTo>
                  <a:lnTo>
                    <a:pt x="98" y="340"/>
                  </a:lnTo>
                  <a:lnTo>
                    <a:pt x="132" y="300"/>
                  </a:lnTo>
                  <a:lnTo>
                    <a:pt x="169" y="263"/>
                  </a:lnTo>
                  <a:lnTo>
                    <a:pt x="209" y="230"/>
                  </a:lnTo>
                  <a:lnTo>
                    <a:pt x="252" y="201"/>
                  </a:lnTo>
                  <a:lnTo>
                    <a:pt x="299" y="177"/>
                  </a:lnTo>
                  <a:lnTo>
                    <a:pt x="349" y="157"/>
                  </a:lnTo>
                  <a:lnTo>
                    <a:pt x="401" y="143"/>
                  </a:lnTo>
                  <a:lnTo>
                    <a:pt x="454" y="135"/>
                  </a:lnTo>
                  <a:lnTo>
                    <a:pt x="511" y="132"/>
                  </a:lnTo>
                  <a:lnTo>
                    <a:pt x="1101" y="132"/>
                  </a:lnTo>
                  <a:lnTo>
                    <a:pt x="1101" y="63"/>
                  </a:lnTo>
                  <a:lnTo>
                    <a:pt x="1103" y="46"/>
                  </a:lnTo>
                  <a:lnTo>
                    <a:pt x="1109" y="32"/>
                  </a:lnTo>
                  <a:lnTo>
                    <a:pt x="1119" y="18"/>
                  </a:lnTo>
                  <a:lnTo>
                    <a:pt x="1133" y="9"/>
                  </a:lnTo>
                  <a:lnTo>
                    <a:pt x="1147" y="2"/>
                  </a:lnTo>
                  <a:lnTo>
                    <a:pt x="11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51" name="Group 875"/>
          <p:cNvGrpSpPr/>
          <p:nvPr/>
        </p:nvGrpSpPr>
        <p:grpSpPr>
          <a:xfrm>
            <a:off x="6301168" y="5606237"/>
            <a:ext cx="533400" cy="414338"/>
            <a:chOff x="3486150" y="3530600"/>
            <a:chExt cx="533400" cy="414338"/>
          </a:xfrm>
          <a:solidFill>
            <a:srgbClr val="000000"/>
          </a:solidFill>
        </p:grpSpPr>
        <p:sp>
          <p:nvSpPr>
            <p:cNvPr id="1052" name="Freeform 298"/>
            <p:cNvSpPr>
              <a:spLocks/>
            </p:cNvSpPr>
            <p:nvPr/>
          </p:nvSpPr>
          <p:spPr bwMode="auto">
            <a:xfrm>
              <a:off x="3546475" y="3603625"/>
              <a:ext cx="117475" cy="134938"/>
            </a:xfrm>
            <a:custGeom>
              <a:avLst/>
              <a:gdLst>
                <a:gd name="T0" fmla="*/ 204 w 741"/>
                <a:gd name="T1" fmla="*/ 0 h 850"/>
                <a:gd name="T2" fmla="*/ 229 w 741"/>
                <a:gd name="T3" fmla="*/ 2 h 850"/>
                <a:gd name="T4" fmla="*/ 497 w 741"/>
                <a:gd name="T5" fmla="*/ 43 h 850"/>
                <a:gd name="T6" fmla="*/ 521 w 741"/>
                <a:gd name="T7" fmla="*/ 48 h 850"/>
                <a:gd name="T8" fmla="*/ 542 w 741"/>
                <a:gd name="T9" fmla="*/ 58 h 850"/>
                <a:gd name="T10" fmla="*/ 560 w 741"/>
                <a:gd name="T11" fmla="*/ 72 h 850"/>
                <a:gd name="T12" fmla="*/ 576 w 741"/>
                <a:gd name="T13" fmla="*/ 90 h 850"/>
                <a:gd name="T14" fmla="*/ 587 w 741"/>
                <a:gd name="T15" fmla="*/ 109 h 850"/>
                <a:gd name="T16" fmla="*/ 595 w 741"/>
                <a:gd name="T17" fmla="*/ 131 h 850"/>
                <a:gd name="T18" fmla="*/ 598 w 741"/>
                <a:gd name="T19" fmla="*/ 154 h 850"/>
                <a:gd name="T20" fmla="*/ 597 w 741"/>
                <a:gd name="T21" fmla="*/ 178 h 850"/>
                <a:gd name="T22" fmla="*/ 549 w 741"/>
                <a:gd name="T23" fmla="*/ 492 h 850"/>
                <a:gd name="T24" fmla="*/ 451 w 741"/>
                <a:gd name="T25" fmla="*/ 444 h 850"/>
                <a:gd name="T26" fmla="*/ 327 w 741"/>
                <a:gd name="T27" fmla="*/ 142 h 850"/>
                <a:gd name="T28" fmla="*/ 378 w 741"/>
                <a:gd name="T29" fmla="*/ 513 h 850"/>
                <a:gd name="T30" fmla="*/ 685 w 741"/>
                <a:gd name="T31" fmla="*/ 663 h 850"/>
                <a:gd name="T32" fmla="*/ 703 w 741"/>
                <a:gd name="T33" fmla="*/ 674 h 850"/>
                <a:gd name="T34" fmla="*/ 718 w 741"/>
                <a:gd name="T35" fmla="*/ 688 h 850"/>
                <a:gd name="T36" fmla="*/ 729 w 741"/>
                <a:gd name="T37" fmla="*/ 705 h 850"/>
                <a:gd name="T38" fmla="*/ 737 w 741"/>
                <a:gd name="T39" fmla="*/ 723 h 850"/>
                <a:gd name="T40" fmla="*/ 741 w 741"/>
                <a:gd name="T41" fmla="*/ 742 h 850"/>
                <a:gd name="T42" fmla="*/ 741 w 741"/>
                <a:gd name="T43" fmla="*/ 762 h 850"/>
                <a:gd name="T44" fmla="*/ 736 w 741"/>
                <a:gd name="T45" fmla="*/ 782 h 850"/>
                <a:gd name="T46" fmla="*/ 728 w 741"/>
                <a:gd name="T47" fmla="*/ 802 h 850"/>
                <a:gd name="T48" fmla="*/ 726 w 741"/>
                <a:gd name="T49" fmla="*/ 804 h 850"/>
                <a:gd name="T50" fmla="*/ 714 w 741"/>
                <a:gd name="T51" fmla="*/ 820 h 850"/>
                <a:gd name="T52" fmla="*/ 697 w 741"/>
                <a:gd name="T53" fmla="*/ 833 h 850"/>
                <a:gd name="T54" fmla="*/ 680 w 741"/>
                <a:gd name="T55" fmla="*/ 843 h 850"/>
                <a:gd name="T56" fmla="*/ 661 w 741"/>
                <a:gd name="T57" fmla="*/ 848 h 850"/>
                <a:gd name="T58" fmla="*/ 640 w 741"/>
                <a:gd name="T59" fmla="*/ 850 h 850"/>
                <a:gd name="T60" fmla="*/ 620 w 741"/>
                <a:gd name="T61" fmla="*/ 847 h 850"/>
                <a:gd name="T62" fmla="*/ 599 w 741"/>
                <a:gd name="T63" fmla="*/ 840 h 850"/>
                <a:gd name="T64" fmla="*/ 243 w 741"/>
                <a:gd name="T65" fmla="*/ 668 h 850"/>
                <a:gd name="T66" fmla="*/ 227 w 741"/>
                <a:gd name="T67" fmla="*/ 658 h 850"/>
                <a:gd name="T68" fmla="*/ 212 w 741"/>
                <a:gd name="T69" fmla="*/ 645 h 850"/>
                <a:gd name="T70" fmla="*/ 201 w 741"/>
                <a:gd name="T71" fmla="*/ 629 h 850"/>
                <a:gd name="T72" fmla="*/ 193 w 741"/>
                <a:gd name="T73" fmla="*/ 612 h 850"/>
                <a:gd name="T74" fmla="*/ 188 w 741"/>
                <a:gd name="T75" fmla="*/ 593 h 850"/>
                <a:gd name="T76" fmla="*/ 133 w 741"/>
                <a:gd name="T77" fmla="*/ 182 h 850"/>
                <a:gd name="T78" fmla="*/ 94 w 741"/>
                <a:gd name="T79" fmla="*/ 584 h 850"/>
                <a:gd name="T80" fmla="*/ 94 w 741"/>
                <a:gd name="T81" fmla="*/ 603 h 850"/>
                <a:gd name="T82" fmla="*/ 97 w 741"/>
                <a:gd name="T83" fmla="*/ 623 h 850"/>
                <a:gd name="T84" fmla="*/ 103 w 741"/>
                <a:gd name="T85" fmla="*/ 643 h 850"/>
                <a:gd name="T86" fmla="*/ 111 w 741"/>
                <a:gd name="T87" fmla="*/ 662 h 850"/>
                <a:gd name="T88" fmla="*/ 120 w 741"/>
                <a:gd name="T89" fmla="*/ 679 h 850"/>
                <a:gd name="T90" fmla="*/ 78 w 741"/>
                <a:gd name="T91" fmla="*/ 688 h 850"/>
                <a:gd name="T92" fmla="*/ 39 w 741"/>
                <a:gd name="T93" fmla="*/ 698 h 850"/>
                <a:gd name="T94" fmla="*/ 0 w 741"/>
                <a:gd name="T95" fmla="*/ 712 h 850"/>
                <a:gd name="T96" fmla="*/ 93 w 741"/>
                <a:gd name="T97" fmla="*/ 102 h 850"/>
                <a:gd name="T98" fmla="*/ 99 w 741"/>
                <a:gd name="T99" fmla="*/ 79 h 850"/>
                <a:gd name="T100" fmla="*/ 109 w 741"/>
                <a:gd name="T101" fmla="*/ 57 h 850"/>
                <a:gd name="T102" fmla="*/ 122 w 741"/>
                <a:gd name="T103" fmla="*/ 39 h 850"/>
                <a:gd name="T104" fmla="*/ 140 w 741"/>
                <a:gd name="T105" fmla="*/ 24 h 850"/>
                <a:gd name="T106" fmla="*/ 159 w 741"/>
                <a:gd name="T107" fmla="*/ 11 h 850"/>
                <a:gd name="T108" fmla="*/ 182 w 741"/>
                <a:gd name="T109" fmla="*/ 4 h 850"/>
                <a:gd name="T110" fmla="*/ 204 w 741"/>
                <a:gd name="T111" fmla="*/ 0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41" h="850">
                  <a:moveTo>
                    <a:pt x="204" y="0"/>
                  </a:moveTo>
                  <a:lnTo>
                    <a:pt x="229" y="2"/>
                  </a:lnTo>
                  <a:lnTo>
                    <a:pt x="497" y="43"/>
                  </a:lnTo>
                  <a:lnTo>
                    <a:pt x="521" y="48"/>
                  </a:lnTo>
                  <a:lnTo>
                    <a:pt x="542" y="58"/>
                  </a:lnTo>
                  <a:lnTo>
                    <a:pt x="560" y="72"/>
                  </a:lnTo>
                  <a:lnTo>
                    <a:pt x="576" y="90"/>
                  </a:lnTo>
                  <a:lnTo>
                    <a:pt x="587" y="109"/>
                  </a:lnTo>
                  <a:lnTo>
                    <a:pt x="595" y="131"/>
                  </a:lnTo>
                  <a:lnTo>
                    <a:pt x="598" y="154"/>
                  </a:lnTo>
                  <a:lnTo>
                    <a:pt x="597" y="178"/>
                  </a:lnTo>
                  <a:lnTo>
                    <a:pt x="549" y="492"/>
                  </a:lnTo>
                  <a:lnTo>
                    <a:pt x="451" y="444"/>
                  </a:lnTo>
                  <a:lnTo>
                    <a:pt x="327" y="142"/>
                  </a:lnTo>
                  <a:lnTo>
                    <a:pt x="378" y="513"/>
                  </a:lnTo>
                  <a:lnTo>
                    <a:pt x="685" y="663"/>
                  </a:lnTo>
                  <a:lnTo>
                    <a:pt x="703" y="674"/>
                  </a:lnTo>
                  <a:lnTo>
                    <a:pt x="718" y="688"/>
                  </a:lnTo>
                  <a:lnTo>
                    <a:pt x="729" y="705"/>
                  </a:lnTo>
                  <a:lnTo>
                    <a:pt x="737" y="723"/>
                  </a:lnTo>
                  <a:lnTo>
                    <a:pt x="741" y="742"/>
                  </a:lnTo>
                  <a:lnTo>
                    <a:pt x="741" y="762"/>
                  </a:lnTo>
                  <a:lnTo>
                    <a:pt x="736" y="782"/>
                  </a:lnTo>
                  <a:lnTo>
                    <a:pt x="728" y="802"/>
                  </a:lnTo>
                  <a:lnTo>
                    <a:pt x="726" y="804"/>
                  </a:lnTo>
                  <a:lnTo>
                    <a:pt x="714" y="820"/>
                  </a:lnTo>
                  <a:lnTo>
                    <a:pt x="697" y="833"/>
                  </a:lnTo>
                  <a:lnTo>
                    <a:pt x="680" y="843"/>
                  </a:lnTo>
                  <a:lnTo>
                    <a:pt x="661" y="848"/>
                  </a:lnTo>
                  <a:lnTo>
                    <a:pt x="640" y="850"/>
                  </a:lnTo>
                  <a:lnTo>
                    <a:pt x="620" y="847"/>
                  </a:lnTo>
                  <a:lnTo>
                    <a:pt x="599" y="840"/>
                  </a:lnTo>
                  <a:lnTo>
                    <a:pt x="243" y="668"/>
                  </a:lnTo>
                  <a:lnTo>
                    <a:pt x="227" y="658"/>
                  </a:lnTo>
                  <a:lnTo>
                    <a:pt x="212" y="645"/>
                  </a:lnTo>
                  <a:lnTo>
                    <a:pt x="201" y="629"/>
                  </a:lnTo>
                  <a:lnTo>
                    <a:pt x="193" y="612"/>
                  </a:lnTo>
                  <a:lnTo>
                    <a:pt x="188" y="593"/>
                  </a:lnTo>
                  <a:lnTo>
                    <a:pt x="133" y="182"/>
                  </a:lnTo>
                  <a:lnTo>
                    <a:pt x="94" y="584"/>
                  </a:lnTo>
                  <a:lnTo>
                    <a:pt x="94" y="603"/>
                  </a:lnTo>
                  <a:lnTo>
                    <a:pt x="97" y="623"/>
                  </a:lnTo>
                  <a:lnTo>
                    <a:pt x="103" y="643"/>
                  </a:lnTo>
                  <a:lnTo>
                    <a:pt x="111" y="662"/>
                  </a:lnTo>
                  <a:lnTo>
                    <a:pt x="120" y="679"/>
                  </a:lnTo>
                  <a:lnTo>
                    <a:pt x="78" y="688"/>
                  </a:lnTo>
                  <a:lnTo>
                    <a:pt x="39" y="698"/>
                  </a:lnTo>
                  <a:lnTo>
                    <a:pt x="0" y="712"/>
                  </a:lnTo>
                  <a:lnTo>
                    <a:pt x="93" y="102"/>
                  </a:lnTo>
                  <a:lnTo>
                    <a:pt x="99" y="79"/>
                  </a:lnTo>
                  <a:lnTo>
                    <a:pt x="109" y="57"/>
                  </a:lnTo>
                  <a:lnTo>
                    <a:pt x="122" y="39"/>
                  </a:lnTo>
                  <a:lnTo>
                    <a:pt x="140" y="24"/>
                  </a:lnTo>
                  <a:lnTo>
                    <a:pt x="159" y="11"/>
                  </a:lnTo>
                  <a:lnTo>
                    <a:pt x="182" y="4"/>
                  </a:lnTo>
                  <a:lnTo>
                    <a:pt x="2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299"/>
            <p:cNvSpPr>
              <a:spLocks/>
            </p:cNvSpPr>
            <p:nvPr/>
          </p:nvSpPr>
          <p:spPr bwMode="auto">
            <a:xfrm>
              <a:off x="3590925" y="3530600"/>
              <a:ext cx="63500" cy="63500"/>
            </a:xfrm>
            <a:custGeom>
              <a:avLst/>
              <a:gdLst>
                <a:gd name="T0" fmla="*/ 199 w 399"/>
                <a:gd name="T1" fmla="*/ 0 h 399"/>
                <a:gd name="T2" fmla="*/ 231 w 399"/>
                <a:gd name="T3" fmla="*/ 3 h 399"/>
                <a:gd name="T4" fmla="*/ 262 w 399"/>
                <a:gd name="T5" fmla="*/ 10 h 399"/>
                <a:gd name="T6" fmla="*/ 291 w 399"/>
                <a:gd name="T7" fmla="*/ 22 h 399"/>
                <a:gd name="T8" fmla="*/ 317 w 399"/>
                <a:gd name="T9" fmla="*/ 39 h 399"/>
                <a:gd name="T10" fmla="*/ 341 w 399"/>
                <a:gd name="T11" fmla="*/ 59 h 399"/>
                <a:gd name="T12" fmla="*/ 360 w 399"/>
                <a:gd name="T13" fmla="*/ 81 h 399"/>
                <a:gd name="T14" fmla="*/ 376 w 399"/>
                <a:gd name="T15" fmla="*/ 108 h 399"/>
                <a:gd name="T16" fmla="*/ 389 w 399"/>
                <a:gd name="T17" fmla="*/ 136 h 399"/>
                <a:gd name="T18" fmla="*/ 397 w 399"/>
                <a:gd name="T19" fmla="*/ 167 h 399"/>
                <a:gd name="T20" fmla="*/ 399 w 399"/>
                <a:gd name="T21" fmla="*/ 200 h 399"/>
                <a:gd name="T22" fmla="*/ 397 w 399"/>
                <a:gd name="T23" fmla="*/ 232 h 399"/>
                <a:gd name="T24" fmla="*/ 389 w 399"/>
                <a:gd name="T25" fmla="*/ 263 h 399"/>
                <a:gd name="T26" fmla="*/ 376 w 399"/>
                <a:gd name="T27" fmla="*/ 291 h 399"/>
                <a:gd name="T28" fmla="*/ 360 w 399"/>
                <a:gd name="T29" fmla="*/ 318 h 399"/>
                <a:gd name="T30" fmla="*/ 341 w 399"/>
                <a:gd name="T31" fmla="*/ 340 h 399"/>
                <a:gd name="T32" fmla="*/ 317 w 399"/>
                <a:gd name="T33" fmla="*/ 360 h 399"/>
                <a:gd name="T34" fmla="*/ 291 w 399"/>
                <a:gd name="T35" fmla="*/ 377 h 399"/>
                <a:gd name="T36" fmla="*/ 262 w 399"/>
                <a:gd name="T37" fmla="*/ 389 h 399"/>
                <a:gd name="T38" fmla="*/ 231 w 399"/>
                <a:gd name="T39" fmla="*/ 396 h 399"/>
                <a:gd name="T40" fmla="*/ 199 w 399"/>
                <a:gd name="T41" fmla="*/ 399 h 399"/>
                <a:gd name="T42" fmla="*/ 167 w 399"/>
                <a:gd name="T43" fmla="*/ 396 h 399"/>
                <a:gd name="T44" fmla="*/ 137 w 399"/>
                <a:gd name="T45" fmla="*/ 389 h 399"/>
                <a:gd name="T46" fmla="*/ 108 w 399"/>
                <a:gd name="T47" fmla="*/ 377 h 399"/>
                <a:gd name="T48" fmla="*/ 81 w 399"/>
                <a:gd name="T49" fmla="*/ 360 h 399"/>
                <a:gd name="T50" fmla="*/ 58 w 399"/>
                <a:gd name="T51" fmla="*/ 340 h 399"/>
                <a:gd name="T52" fmla="*/ 38 w 399"/>
                <a:gd name="T53" fmla="*/ 318 h 399"/>
                <a:gd name="T54" fmla="*/ 22 w 399"/>
                <a:gd name="T55" fmla="*/ 291 h 399"/>
                <a:gd name="T56" fmla="*/ 10 w 399"/>
                <a:gd name="T57" fmla="*/ 263 h 399"/>
                <a:gd name="T58" fmla="*/ 2 w 399"/>
                <a:gd name="T59" fmla="*/ 232 h 399"/>
                <a:gd name="T60" fmla="*/ 0 w 399"/>
                <a:gd name="T61" fmla="*/ 200 h 399"/>
                <a:gd name="T62" fmla="*/ 2 w 399"/>
                <a:gd name="T63" fmla="*/ 167 h 399"/>
                <a:gd name="T64" fmla="*/ 10 w 399"/>
                <a:gd name="T65" fmla="*/ 136 h 399"/>
                <a:gd name="T66" fmla="*/ 22 w 399"/>
                <a:gd name="T67" fmla="*/ 108 h 399"/>
                <a:gd name="T68" fmla="*/ 38 w 399"/>
                <a:gd name="T69" fmla="*/ 81 h 399"/>
                <a:gd name="T70" fmla="*/ 58 w 399"/>
                <a:gd name="T71" fmla="*/ 59 h 399"/>
                <a:gd name="T72" fmla="*/ 81 w 399"/>
                <a:gd name="T73" fmla="*/ 39 h 399"/>
                <a:gd name="T74" fmla="*/ 108 w 399"/>
                <a:gd name="T75" fmla="*/ 22 h 399"/>
                <a:gd name="T76" fmla="*/ 137 w 399"/>
                <a:gd name="T77" fmla="*/ 10 h 399"/>
                <a:gd name="T78" fmla="*/ 167 w 399"/>
                <a:gd name="T79" fmla="*/ 3 h 399"/>
                <a:gd name="T80" fmla="*/ 199 w 399"/>
                <a:gd name="T81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9" h="399">
                  <a:moveTo>
                    <a:pt x="199" y="0"/>
                  </a:moveTo>
                  <a:lnTo>
                    <a:pt x="231" y="3"/>
                  </a:lnTo>
                  <a:lnTo>
                    <a:pt x="262" y="10"/>
                  </a:lnTo>
                  <a:lnTo>
                    <a:pt x="291" y="22"/>
                  </a:lnTo>
                  <a:lnTo>
                    <a:pt x="317" y="39"/>
                  </a:lnTo>
                  <a:lnTo>
                    <a:pt x="341" y="59"/>
                  </a:lnTo>
                  <a:lnTo>
                    <a:pt x="360" y="81"/>
                  </a:lnTo>
                  <a:lnTo>
                    <a:pt x="376" y="108"/>
                  </a:lnTo>
                  <a:lnTo>
                    <a:pt x="389" y="136"/>
                  </a:lnTo>
                  <a:lnTo>
                    <a:pt x="397" y="167"/>
                  </a:lnTo>
                  <a:lnTo>
                    <a:pt x="399" y="200"/>
                  </a:lnTo>
                  <a:lnTo>
                    <a:pt x="397" y="232"/>
                  </a:lnTo>
                  <a:lnTo>
                    <a:pt x="389" y="263"/>
                  </a:lnTo>
                  <a:lnTo>
                    <a:pt x="376" y="291"/>
                  </a:lnTo>
                  <a:lnTo>
                    <a:pt x="360" y="318"/>
                  </a:lnTo>
                  <a:lnTo>
                    <a:pt x="341" y="340"/>
                  </a:lnTo>
                  <a:lnTo>
                    <a:pt x="317" y="360"/>
                  </a:lnTo>
                  <a:lnTo>
                    <a:pt x="291" y="377"/>
                  </a:lnTo>
                  <a:lnTo>
                    <a:pt x="262" y="389"/>
                  </a:lnTo>
                  <a:lnTo>
                    <a:pt x="231" y="396"/>
                  </a:lnTo>
                  <a:lnTo>
                    <a:pt x="199" y="399"/>
                  </a:lnTo>
                  <a:lnTo>
                    <a:pt x="167" y="396"/>
                  </a:lnTo>
                  <a:lnTo>
                    <a:pt x="137" y="389"/>
                  </a:lnTo>
                  <a:lnTo>
                    <a:pt x="108" y="377"/>
                  </a:lnTo>
                  <a:lnTo>
                    <a:pt x="81" y="360"/>
                  </a:lnTo>
                  <a:lnTo>
                    <a:pt x="58" y="340"/>
                  </a:lnTo>
                  <a:lnTo>
                    <a:pt x="38" y="318"/>
                  </a:lnTo>
                  <a:lnTo>
                    <a:pt x="22" y="291"/>
                  </a:lnTo>
                  <a:lnTo>
                    <a:pt x="10" y="263"/>
                  </a:lnTo>
                  <a:lnTo>
                    <a:pt x="2" y="232"/>
                  </a:lnTo>
                  <a:lnTo>
                    <a:pt x="0" y="200"/>
                  </a:lnTo>
                  <a:lnTo>
                    <a:pt x="2" y="167"/>
                  </a:lnTo>
                  <a:lnTo>
                    <a:pt x="10" y="136"/>
                  </a:lnTo>
                  <a:lnTo>
                    <a:pt x="22" y="108"/>
                  </a:lnTo>
                  <a:lnTo>
                    <a:pt x="38" y="81"/>
                  </a:lnTo>
                  <a:lnTo>
                    <a:pt x="58" y="59"/>
                  </a:lnTo>
                  <a:lnTo>
                    <a:pt x="81" y="39"/>
                  </a:lnTo>
                  <a:lnTo>
                    <a:pt x="108" y="22"/>
                  </a:lnTo>
                  <a:lnTo>
                    <a:pt x="137" y="10"/>
                  </a:lnTo>
                  <a:lnTo>
                    <a:pt x="167" y="3"/>
                  </a:lnTo>
                  <a:lnTo>
                    <a:pt x="1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300"/>
            <p:cNvSpPr>
              <a:spLocks/>
            </p:cNvSpPr>
            <p:nvPr/>
          </p:nvSpPr>
          <p:spPr bwMode="auto">
            <a:xfrm>
              <a:off x="3486150" y="3633788"/>
              <a:ext cx="333375" cy="311150"/>
            </a:xfrm>
            <a:custGeom>
              <a:avLst/>
              <a:gdLst>
                <a:gd name="T0" fmla="*/ 1772 w 2102"/>
                <a:gd name="T1" fmla="*/ 22 h 1959"/>
                <a:gd name="T2" fmla="*/ 1821 w 2102"/>
                <a:gd name="T3" fmla="*/ 100 h 1959"/>
                <a:gd name="T4" fmla="*/ 1800 w 2102"/>
                <a:gd name="T5" fmla="*/ 191 h 1959"/>
                <a:gd name="T6" fmla="*/ 2005 w 2102"/>
                <a:gd name="T7" fmla="*/ 1573 h 1959"/>
                <a:gd name="T8" fmla="*/ 2081 w 2102"/>
                <a:gd name="T9" fmla="*/ 1624 h 1959"/>
                <a:gd name="T10" fmla="*/ 2100 w 2102"/>
                <a:gd name="T11" fmla="*/ 1715 h 1959"/>
                <a:gd name="T12" fmla="*/ 2049 w 2102"/>
                <a:gd name="T13" fmla="*/ 1791 h 1959"/>
                <a:gd name="T14" fmla="*/ 1787 w 2102"/>
                <a:gd name="T15" fmla="*/ 1812 h 1959"/>
                <a:gd name="T16" fmla="*/ 1780 w 2102"/>
                <a:gd name="T17" fmla="*/ 1895 h 1959"/>
                <a:gd name="T18" fmla="*/ 1703 w 2102"/>
                <a:gd name="T19" fmla="*/ 1956 h 1959"/>
                <a:gd name="T20" fmla="*/ 1605 w 2102"/>
                <a:gd name="T21" fmla="*/ 1933 h 1959"/>
                <a:gd name="T22" fmla="*/ 1562 w 2102"/>
                <a:gd name="T23" fmla="*/ 1844 h 1959"/>
                <a:gd name="T24" fmla="*/ 538 w 2102"/>
                <a:gd name="T25" fmla="*/ 1827 h 1959"/>
                <a:gd name="T26" fmla="*/ 515 w 2102"/>
                <a:gd name="T27" fmla="*/ 1916 h 1959"/>
                <a:gd name="T28" fmla="*/ 425 w 2102"/>
                <a:gd name="T29" fmla="*/ 1959 h 1959"/>
                <a:gd name="T30" fmla="*/ 335 w 2102"/>
                <a:gd name="T31" fmla="*/ 1916 h 1959"/>
                <a:gd name="T32" fmla="*/ 310 w 2102"/>
                <a:gd name="T33" fmla="*/ 1827 h 1959"/>
                <a:gd name="T34" fmla="*/ 74 w 2102"/>
                <a:gd name="T35" fmla="*/ 1802 h 1959"/>
                <a:gd name="T36" fmla="*/ 9 w 2102"/>
                <a:gd name="T37" fmla="*/ 1738 h 1959"/>
                <a:gd name="T38" fmla="*/ 2 w 2102"/>
                <a:gd name="T39" fmla="*/ 1667 h 1959"/>
                <a:gd name="T40" fmla="*/ 53 w 2102"/>
                <a:gd name="T41" fmla="*/ 1591 h 1959"/>
                <a:gd name="T42" fmla="*/ 150 w 2102"/>
                <a:gd name="T43" fmla="*/ 1570 h 1959"/>
                <a:gd name="T44" fmla="*/ 178 w 2102"/>
                <a:gd name="T45" fmla="*/ 840 h 1959"/>
                <a:gd name="T46" fmla="*/ 290 w 2102"/>
                <a:gd name="T47" fmla="*/ 680 h 1959"/>
                <a:gd name="T48" fmla="*/ 465 w 2102"/>
                <a:gd name="T49" fmla="*/ 587 h 1959"/>
                <a:gd name="T50" fmla="*/ 877 w 2102"/>
                <a:gd name="T51" fmla="*/ 702 h 1959"/>
                <a:gd name="T52" fmla="*/ 445 w 2102"/>
                <a:gd name="T53" fmla="*/ 729 h 1959"/>
                <a:gd name="T54" fmla="*/ 325 w 2102"/>
                <a:gd name="T55" fmla="*/ 834 h 1959"/>
                <a:gd name="T56" fmla="*/ 278 w 2102"/>
                <a:gd name="T57" fmla="*/ 990 h 1959"/>
                <a:gd name="T58" fmla="*/ 484 w 2102"/>
                <a:gd name="T59" fmla="*/ 1016 h 1959"/>
                <a:gd name="T60" fmla="*/ 509 w 2102"/>
                <a:gd name="T61" fmla="*/ 806 h 1959"/>
                <a:gd name="T62" fmla="*/ 720 w 2102"/>
                <a:gd name="T63" fmla="*/ 987 h 1959"/>
                <a:gd name="T64" fmla="*/ 540 w 2102"/>
                <a:gd name="T65" fmla="*/ 1563 h 1959"/>
                <a:gd name="T66" fmla="*/ 809 w 2102"/>
                <a:gd name="T67" fmla="*/ 1520 h 1959"/>
                <a:gd name="T68" fmla="*/ 1049 w 2102"/>
                <a:gd name="T69" fmla="*/ 913 h 1959"/>
                <a:gd name="T70" fmla="*/ 1043 w 2102"/>
                <a:gd name="T71" fmla="*/ 1528 h 1959"/>
                <a:gd name="T72" fmla="*/ 1464 w 2102"/>
                <a:gd name="T73" fmla="*/ 660 h 1959"/>
                <a:gd name="T74" fmla="*/ 1426 w 2102"/>
                <a:gd name="T75" fmla="*/ 693 h 1959"/>
                <a:gd name="T76" fmla="*/ 1358 w 2102"/>
                <a:gd name="T77" fmla="*/ 701 h 1959"/>
                <a:gd name="T78" fmla="*/ 1344 w 2102"/>
                <a:gd name="T79" fmla="*/ 701 h 1959"/>
                <a:gd name="T80" fmla="*/ 1325 w 2102"/>
                <a:gd name="T81" fmla="*/ 701 h 1959"/>
                <a:gd name="T82" fmla="*/ 1257 w 2102"/>
                <a:gd name="T83" fmla="*/ 701 h 1959"/>
                <a:gd name="T84" fmla="*/ 1164 w 2102"/>
                <a:gd name="T85" fmla="*/ 684 h 1959"/>
                <a:gd name="T86" fmla="*/ 1212 w 2102"/>
                <a:gd name="T87" fmla="*/ 574 h 1959"/>
                <a:gd name="T88" fmla="*/ 1252 w 2102"/>
                <a:gd name="T89" fmla="*/ 541 h 1959"/>
                <a:gd name="T90" fmla="*/ 1273 w 2102"/>
                <a:gd name="T91" fmla="*/ 511 h 1959"/>
                <a:gd name="T92" fmla="*/ 1293 w 2102"/>
                <a:gd name="T93" fmla="*/ 483 h 1959"/>
                <a:gd name="T94" fmla="*/ 1322 w 2102"/>
                <a:gd name="T95" fmla="*/ 443 h 1959"/>
                <a:gd name="T96" fmla="*/ 1370 w 2102"/>
                <a:gd name="T97" fmla="*/ 375 h 1959"/>
                <a:gd name="T98" fmla="*/ 1448 w 2102"/>
                <a:gd name="T99" fmla="*/ 266 h 1959"/>
                <a:gd name="T100" fmla="*/ 1567 w 2102"/>
                <a:gd name="T101" fmla="*/ 103 h 1959"/>
                <a:gd name="T102" fmla="*/ 1659 w 2102"/>
                <a:gd name="T103" fmla="*/ 8 h 1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02" h="1959">
                  <a:moveTo>
                    <a:pt x="1705" y="0"/>
                  </a:moveTo>
                  <a:lnTo>
                    <a:pt x="1728" y="3"/>
                  </a:lnTo>
                  <a:lnTo>
                    <a:pt x="1751" y="10"/>
                  </a:lnTo>
                  <a:lnTo>
                    <a:pt x="1772" y="22"/>
                  </a:lnTo>
                  <a:lnTo>
                    <a:pt x="1790" y="38"/>
                  </a:lnTo>
                  <a:lnTo>
                    <a:pt x="1806" y="58"/>
                  </a:lnTo>
                  <a:lnTo>
                    <a:pt x="1816" y="78"/>
                  </a:lnTo>
                  <a:lnTo>
                    <a:pt x="1821" y="100"/>
                  </a:lnTo>
                  <a:lnTo>
                    <a:pt x="1823" y="124"/>
                  </a:lnTo>
                  <a:lnTo>
                    <a:pt x="1820" y="147"/>
                  </a:lnTo>
                  <a:lnTo>
                    <a:pt x="1813" y="170"/>
                  </a:lnTo>
                  <a:lnTo>
                    <a:pt x="1800" y="191"/>
                  </a:lnTo>
                  <a:lnTo>
                    <a:pt x="1644" y="408"/>
                  </a:lnTo>
                  <a:lnTo>
                    <a:pt x="1975" y="1570"/>
                  </a:lnTo>
                  <a:lnTo>
                    <a:pt x="1981" y="1570"/>
                  </a:lnTo>
                  <a:lnTo>
                    <a:pt x="2005" y="1573"/>
                  </a:lnTo>
                  <a:lnTo>
                    <a:pt x="2028" y="1580"/>
                  </a:lnTo>
                  <a:lnTo>
                    <a:pt x="2049" y="1591"/>
                  </a:lnTo>
                  <a:lnTo>
                    <a:pt x="2066" y="1605"/>
                  </a:lnTo>
                  <a:lnTo>
                    <a:pt x="2081" y="1624"/>
                  </a:lnTo>
                  <a:lnTo>
                    <a:pt x="2092" y="1644"/>
                  </a:lnTo>
                  <a:lnTo>
                    <a:pt x="2100" y="1667"/>
                  </a:lnTo>
                  <a:lnTo>
                    <a:pt x="2102" y="1691"/>
                  </a:lnTo>
                  <a:lnTo>
                    <a:pt x="2100" y="1715"/>
                  </a:lnTo>
                  <a:lnTo>
                    <a:pt x="2092" y="1738"/>
                  </a:lnTo>
                  <a:lnTo>
                    <a:pt x="2081" y="1758"/>
                  </a:lnTo>
                  <a:lnTo>
                    <a:pt x="2066" y="1777"/>
                  </a:lnTo>
                  <a:lnTo>
                    <a:pt x="2049" y="1791"/>
                  </a:lnTo>
                  <a:lnTo>
                    <a:pt x="2028" y="1802"/>
                  </a:lnTo>
                  <a:lnTo>
                    <a:pt x="2005" y="1809"/>
                  </a:lnTo>
                  <a:lnTo>
                    <a:pt x="1981" y="1812"/>
                  </a:lnTo>
                  <a:lnTo>
                    <a:pt x="1787" y="1812"/>
                  </a:lnTo>
                  <a:lnTo>
                    <a:pt x="1791" y="1827"/>
                  </a:lnTo>
                  <a:lnTo>
                    <a:pt x="1792" y="1844"/>
                  </a:lnTo>
                  <a:lnTo>
                    <a:pt x="1789" y="1870"/>
                  </a:lnTo>
                  <a:lnTo>
                    <a:pt x="1780" y="1895"/>
                  </a:lnTo>
                  <a:lnTo>
                    <a:pt x="1767" y="1916"/>
                  </a:lnTo>
                  <a:lnTo>
                    <a:pt x="1749" y="1933"/>
                  </a:lnTo>
                  <a:lnTo>
                    <a:pt x="1728" y="1947"/>
                  </a:lnTo>
                  <a:lnTo>
                    <a:pt x="1703" y="1956"/>
                  </a:lnTo>
                  <a:lnTo>
                    <a:pt x="1677" y="1959"/>
                  </a:lnTo>
                  <a:lnTo>
                    <a:pt x="1651" y="1956"/>
                  </a:lnTo>
                  <a:lnTo>
                    <a:pt x="1627" y="1947"/>
                  </a:lnTo>
                  <a:lnTo>
                    <a:pt x="1605" y="1933"/>
                  </a:lnTo>
                  <a:lnTo>
                    <a:pt x="1587" y="1916"/>
                  </a:lnTo>
                  <a:lnTo>
                    <a:pt x="1574" y="1895"/>
                  </a:lnTo>
                  <a:lnTo>
                    <a:pt x="1566" y="1870"/>
                  </a:lnTo>
                  <a:lnTo>
                    <a:pt x="1562" y="1844"/>
                  </a:lnTo>
                  <a:lnTo>
                    <a:pt x="1563" y="1827"/>
                  </a:lnTo>
                  <a:lnTo>
                    <a:pt x="1567" y="1812"/>
                  </a:lnTo>
                  <a:lnTo>
                    <a:pt x="535" y="1812"/>
                  </a:lnTo>
                  <a:lnTo>
                    <a:pt x="538" y="1827"/>
                  </a:lnTo>
                  <a:lnTo>
                    <a:pt x="540" y="1844"/>
                  </a:lnTo>
                  <a:lnTo>
                    <a:pt x="537" y="1870"/>
                  </a:lnTo>
                  <a:lnTo>
                    <a:pt x="528" y="1895"/>
                  </a:lnTo>
                  <a:lnTo>
                    <a:pt x="515" y="1916"/>
                  </a:lnTo>
                  <a:lnTo>
                    <a:pt x="496" y="1933"/>
                  </a:lnTo>
                  <a:lnTo>
                    <a:pt x="475" y="1947"/>
                  </a:lnTo>
                  <a:lnTo>
                    <a:pt x="451" y="1956"/>
                  </a:lnTo>
                  <a:lnTo>
                    <a:pt x="425" y="1959"/>
                  </a:lnTo>
                  <a:lnTo>
                    <a:pt x="398" y="1956"/>
                  </a:lnTo>
                  <a:lnTo>
                    <a:pt x="374" y="1947"/>
                  </a:lnTo>
                  <a:lnTo>
                    <a:pt x="352" y="1933"/>
                  </a:lnTo>
                  <a:lnTo>
                    <a:pt x="335" y="1916"/>
                  </a:lnTo>
                  <a:lnTo>
                    <a:pt x="322" y="1895"/>
                  </a:lnTo>
                  <a:lnTo>
                    <a:pt x="312" y="1870"/>
                  </a:lnTo>
                  <a:lnTo>
                    <a:pt x="309" y="1844"/>
                  </a:lnTo>
                  <a:lnTo>
                    <a:pt x="310" y="1827"/>
                  </a:lnTo>
                  <a:lnTo>
                    <a:pt x="315" y="1812"/>
                  </a:lnTo>
                  <a:lnTo>
                    <a:pt x="122" y="1812"/>
                  </a:lnTo>
                  <a:lnTo>
                    <a:pt x="97" y="1809"/>
                  </a:lnTo>
                  <a:lnTo>
                    <a:pt x="74" y="1802"/>
                  </a:lnTo>
                  <a:lnTo>
                    <a:pt x="53" y="1791"/>
                  </a:lnTo>
                  <a:lnTo>
                    <a:pt x="36" y="1777"/>
                  </a:lnTo>
                  <a:lnTo>
                    <a:pt x="20" y="1758"/>
                  </a:lnTo>
                  <a:lnTo>
                    <a:pt x="9" y="1738"/>
                  </a:lnTo>
                  <a:lnTo>
                    <a:pt x="2" y="1715"/>
                  </a:lnTo>
                  <a:lnTo>
                    <a:pt x="0" y="1691"/>
                  </a:lnTo>
                  <a:lnTo>
                    <a:pt x="0" y="1691"/>
                  </a:lnTo>
                  <a:lnTo>
                    <a:pt x="2" y="1667"/>
                  </a:lnTo>
                  <a:lnTo>
                    <a:pt x="9" y="1644"/>
                  </a:lnTo>
                  <a:lnTo>
                    <a:pt x="20" y="1624"/>
                  </a:lnTo>
                  <a:lnTo>
                    <a:pt x="36" y="1605"/>
                  </a:lnTo>
                  <a:lnTo>
                    <a:pt x="53" y="1591"/>
                  </a:lnTo>
                  <a:lnTo>
                    <a:pt x="75" y="1580"/>
                  </a:lnTo>
                  <a:lnTo>
                    <a:pt x="97" y="1573"/>
                  </a:lnTo>
                  <a:lnTo>
                    <a:pt x="122" y="1570"/>
                  </a:lnTo>
                  <a:lnTo>
                    <a:pt x="150" y="1570"/>
                  </a:lnTo>
                  <a:lnTo>
                    <a:pt x="150" y="990"/>
                  </a:lnTo>
                  <a:lnTo>
                    <a:pt x="153" y="938"/>
                  </a:lnTo>
                  <a:lnTo>
                    <a:pt x="162" y="888"/>
                  </a:lnTo>
                  <a:lnTo>
                    <a:pt x="178" y="840"/>
                  </a:lnTo>
                  <a:lnTo>
                    <a:pt x="199" y="795"/>
                  </a:lnTo>
                  <a:lnTo>
                    <a:pt x="225" y="753"/>
                  </a:lnTo>
                  <a:lnTo>
                    <a:pt x="255" y="715"/>
                  </a:lnTo>
                  <a:lnTo>
                    <a:pt x="290" y="680"/>
                  </a:lnTo>
                  <a:lnTo>
                    <a:pt x="329" y="649"/>
                  </a:lnTo>
                  <a:lnTo>
                    <a:pt x="371" y="623"/>
                  </a:lnTo>
                  <a:lnTo>
                    <a:pt x="417" y="603"/>
                  </a:lnTo>
                  <a:lnTo>
                    <a:pt x="465" y="587"/>
                  </a:lnTo>
                  <a:lnTo>
                    <a:pt x="515" y="578"/>
                  </a:lnTo>
                  <a:lnTo>
                    <a:pt x="567" y="574"/>
                  </a:lnTo>
                  <a:lnTo>
                    <a:pt x="613" y="574"/>
                  </a:lnTo>
                  <a:lnTo>
                    <a:pt x="877" y="702"/>
                  </a:lnTo>
                  <a:lnTo>
                    <a:pt x="567" y="702"/>
                  </a:lnTo>
                  <a:lnTo>
                    <a:pt x="524" y="705"/>
                  </a:lnTo>
                  <a:lnTo>
                    <a:pt x="483" y="715"/>
                  </a:lnTo>
                  <a:lnTo>
                    <a:pt x="445" y="729"/>
                  </a:lnTo>
                  <a:lnTo>
                    <a:pt x="410" y="748"/>
                  </a:lnTo>
                  <a:lnTo>
                    <a:pt x="377" y="773"/>
                  </a:lnTo>
                  <a:lnTo>
                    <a:pt x="348" y="801"/>
                  </a:lnTo>
                  <a:lnTo>
                    <a:pt x="325" y="834"/>
                  </a:lnTo>
                  <a:lnTo>
                    <a:pt x="304" y="868"/>
                  </a:lnTo>
                  <a:lnTo>
                    <a:pt x="290" y="907"/>
                  </a:lnTo>
                  <a:lnTo>
                    <a:pt x="281" y="948"/>
                  </a:lnTo>
                  <a:lnTo>
                    <a:pt x="278" y="990"/>
                  </a:lnTo>
                  <a:lnTo>
                    <a:pt x="278" y="1570"/>
                  </a:lnTo>
                  <a:lnTo>
                    <a:pt x="374" y="1570"/>
                  </a:lnTo>
                  <a:lnTo>
                    <a:pt x="374" y="1333"/>
                  </a:lnTo>
                  <a:lnTo>
                    <a:pt x="484" y="1016"/>
                  </a:lnTo>
                  <a:lnTo>
                    <a:pt x="436" y="848"/>
                  </a:lnTo>
                  <a:lnTo>
                    <a:pt x="459" y="831"/>
                  </a:lnTo>
                  <a:lnTo>
                    <a:pt x="483" y="816"/>
                  </a:lnTo>
                  <a:lnTo>
                    <a:pt x="509" y="806"/>
                  </a:lnTo>
                  <a:lnTo>
                    <a:pt x="537" y="800"/>
                  </a:lnTo>
                  <a:lnTo>
                    <a:pt x="567" y="797"/>
                  </a:lnTo>
                  <a:lnTo>
                    <a:pt x="665" y="797"/>
                  </a:lnTo>
                  <a:lnTo>
                    <a:pt x="720" y="987"/>
                  </a:lnTo>
                  <a:lnTo>
                    <a:pt x="724" y="1011"/>
                  </a:lnTo>
                  <a:lnTo>
                    <a:pt x="723" y="1035"/>
                  </a:lnTo>
                  <a:lnTo>
                    <a:pt x="718" y="1058"/>
                  </a:lnTo>
                  <a:lnTo>
                    <a:pt x="540" y="1563"/>
                  </a:lnTo>
                  <a:lnTo>
                    <a:pt x="537" y="1570"/>
                  </a:lnTo>
                  <a:lnTo>
                    <a:pt x="819" y="1570"/>
                  </a:lnTo>
                  <a:lnTo>
                    <a:pt x="811" y="1546"/>
                  </a:lnTo>
                  <a:lnTo>
                    <a:pt x="809" y="1520"/>
                  </a:lnTo>
                  <a:lnTo>
                    <a:pt x="826" y="993"/>
                  </a:lnTo>
                  <a:lnTo>
                    <a:pt x="727" y="797"/>
                  </a:lnTo>
                  <a:lnTo>
                    <a:pt x="990" y="797"/>
                  </a:lnTo>
                  <a:lnTo>
                    <a:pt x="1049" y="913"/>
                  </a:lnTo>
                  <a:lnTo>
                    <a:pt x="1056" y="931"/>
                  </a:lnTo>
                  <a:lnTo>
                    <a:pt x="1060" y="951"/>
                  </a:lnTo>
                  <a:lnTo>
                    <a:pt x="1061" y="970"/>
                  </a:lnTo>
                  <a:lnTo>
                    <a:pt x="1043" y="1528"/>
                  </a:lnTo>
                  <a:lnTo>
                    <a:pt x="1040" y="1549"/>
                  </a:lnTo>
                  <a:lnTo>
                    <a:pt x="1033" y="1570"/>
                  </a:lnTo>
                  <a:lnTo>
                    <a:pt x="1723" y="1570"/>
                  </a:lnTo>
                  <a:lnTo>
                    <a:pt x="1464" y="660"/>
                  </a:lnTo>
                  <a:lnTo>
                    <a:pt x="1457" y="670"/>
                  </a:lnTo>
                  <a:lnTo>
                    <a:pt x="1449" y="679"/>
                  </a:lnTo>
                  <a:lnTo>
                    <a:pt x="1439" y="687"/>
                  </a:lnTo>
                  <a:lnTo>
                    <a:pt x="1426" y="693"/>
                  </a:lnTo>
                  <a:lnTo>
                    <a:pt x="1410" y="697"/>
                  </a:lnTo>
                  <a:lnTo>
                    <a:pt x="1391" y="700"/>
                  </a:lnTo>
                  <a:lnTo>
                    <a:pt x="1367" y="701"/>
                  </a:lnTo>
                  <a:lnTo>
                    <a:pt x="1358" y="701"/>
                  </a:lnTo>
                  <a:lnTo>
                    <a:pt x="1353" y="701"/>
                  </a:lnTo>
                  <a:lnTo>
                    <a:pt x="1349" y="701"/>
                  </a:lnTo>
                  <a:lnTo>
                    <a:pt x="1346" y="701"/>
                  </a:lnTo>
                  <a:lnTo>
                    <a:pt x="1344" y="701"/>
                  </a:lnTo>
                  <a:lnTo>
                    <a:pt x="1341" y="701"/>
                  </a:lnTo>
                  <a:lnTo>
                    <a:pt x="1338" y="701"/>
                  </a:lnTo>
                  <a:lnTo>
                    <a:pt x="1333" y="701"/>
                  </a:lnTo>
                  <a:lnTo>
                    <a:pt x="1325" y="701"/>
                  </a:lnTo>
                  <a:lnTo>
                    <a:pt x="1314" y="701"/>
                  </a:lnTo>
                  <a:lnTo>
                    <a:pt x="1300" y="701"/>
                  </a:lnTo>
                  <a:lnTo>
                    <a:pt x="1281" y="701"/>
                  </a:lnTo>
                  <a:lnTo>
                    <a:pt x="1257" y="701"/>
                  </a:lnTo>
                  <a:lnTo>
                    <a:pt x="1226" y="701"/>
                  </a:lnTo>
                  <a:lnTo>
                    <a:pt x="1190" y="702"/>
                  </a:lnTo>
                  <a:lnTo>
                    <a:pt x="1146" y="702"/>
                  </a:lnTo>
                  <a:lnTo>
                    <a:pt x="1164" y="684"/>
                  </a:lnTo>
                  <a:lnTo>
                    <a:pt x="1181" y="663"/>
                  </a:lnTo>
                  <a:lnTo>
                    <a:pt x="1194" y="640"/>
                  </a:lnTo>
                  <a:lnTo>
                    <a:pt x="1206" y="608"/>
                  </a:lnTo>
                  <a:lnTo>
                    <a:pt x="1212" y="574"/>
                  </a:lnTo>
                  <a:lnTo>
                    <a:pt x="1229" y="574"/>
                  </a:lnTo>
                  <a:lnTo>
                    <a:pt x="1237" y="562"/>
                  </a:lnTo>
                  <a:lnTo>
                    <a:pt x="1245" y="551"/>
                  </a:lnTo>
                  <a:lnTo>
                    <a:pt x="1252" y="541"/>
                  </a:lnTo>
                  <a:lnTo>
                    <a:pt x="1258" y="533"/>
                  </a:lnTo>
                  <a:lnTo>
                    <a:pt x="1263" y="525"/>
                  </a:lnTo>
                  <a:lnTo>
                    <a:pt x="1268" y="518"/>
                  </a:lnTo>
                  <a:lnTo>
                    <a:pt x="1273" y="511"/>
                  </a:lnTo>
                  <a:lnTo>
                    <a:pt x="1278" y="505"/>
                  </a:lnTo>
                  <a:lnTo>
                    <a:pt x="1283" y="498"/>
                  </a:lnTo>
                  <a:lnTo>
                    <a:pt x="1288" y="490"/>
                  </a:lnTo>
                  <a:lnTo>
                    <a:pt x="1293" y="483"/>
                  </a:lnTo>
                  <a:lnTo>
                    <a:pt x="1299" y="474"/>
                  </a:lnTo>
                  <a:lnTo>
                    <a:pt x="1306" y="465"/>
                  </a:lnTo>
                  <a:lnTo>
                    <a:pt x="1313" y="455"/>
                  </a:lnTo>
                  <a:lnTo>
                    <a:pt x="1322" y="443"/>
                  </a:lnTo>
                  <a:lnTo>
                    <a:pt x="1332" y="429"/>
                  </a:lnTo>
                  <a:lnTo>
                    <a:pt x="1343" y="413"/>
                  </a:lnTo>
                  <a:lnTo>
                    <a:pt x="1356" y="396"/>
                  </a:lnTo>
                  <a:lnTo>
                    <a:pt x="1370" y="375"/>
                  </a:lnTo>
                  <a:lnTo>
                    <a:pt x="1387" y="353"/>
                  </a:lnTo>
                  <a:lnTo>
                    <a:pt x="1405" y="328"/>
                  </a:lnTo>
                  <a:lnTo>
                    <a:pt x="1426" y="299"/>
                  </a:lnTo>
                  <a:lnTo>
                    <a:pt x="1448" y="266"/>
                  </a:lnTo>
                  <a:lnTo>
                    <a:pt x="1474" y="232"/>
                  </a:lnTo>
                  <a:lnTo>
                    <a:pt x="1501" y="192"/>
                  </a:lnTo>
                  <a:lnTo>
                    <a:pt x="1532" y="149"/>
                  </a:lnTo>
                  <a:lnTo>
                    <a:pt x="1567" y="103"/>
                  </a:lnTo>
                  <a:lnTo>
                    <a:pt x="1603" y="51"/>
                  </a:lnTo>
                  <a:lnTo>
                    <a:pt x="1620" y="32"/>
                  </a:lnTo>
                  <a:lnTo>
                    <a:pt x="1638" y="18"/>
                  </a:lnTo>
                  <a:lnTo>
                    <a:pt x="1659" y="8"/>
                  </a:lnTo>
                  <a:lnTo>
                    <a:pt x="1682" y="2"/>
                  </a:lnTo>
                  <a:lnTo>
                    <a:pt x="17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301"/>
            <p:cNvSpPr>
              <a:spLocks/>
            </p:cNvSpPr>
            <p:nvPr/>
          </p:nvSpPr>
          <p:spPr bwMode="auto">
            <a:xfrm>
              <a:off x="3844925" y="3632200"/>
              <a:ext cx="174625" cy="312738"/>
            </a:xfrm>
            <a:custGeom>
              <a:avLst/>
              <a:gdLst>
                <a:gd name="T0" fmla="*/ 891 w 1100"/>
                <a:gd name="T1" fmla="*/ 25 h 1973"/>
                <a:gd name="T2" fmla="*/ 1004 w 1100"/>
                <a:gd name="T3" fmla="*/ 152 h 1973"/>
                <a:gd name="T4" fmla="*/ 1095 w 1100"/>
                <a:gd name="T5" fmla="*/ 972 h 1973"/>
                <a:gd name="T6" fmla="*/ 1014 w 1100"/>
                <a:gd name="T7" fmla="*/ 1036 h 1973"/>
                <a:gd name="T8" fmla="*/ 921 w 1100"/>
                <a:gd name="T9" fmla="*/ 992 h 1973"/>
                <a:gd name="T10" fmla="*/ 879 w 1100"/>
                <a:gd name="T11" fmla="*/ 718 h 1973"/>
                <a:gd name="T12" fmla="*/ 849 w 1100"/>
                <a:gd name="T13" fmla="*/ 453 h 1973"/>
                <a:gd name="T14" fmla="*/ 831 w 1100"/>
                <a:gd name="T15" fmla="*/ 308 h 1973"/>
                <a:gd name="T16" fmla="*/ 824 w 1100"/>
                <a:gd name="T17" fmla="*/ 246 h 1973"/>
                <a:gd name="T18" fmla="*/ 823 w 1100"/>
                <a:gd name="T19" fmla="*/ 232 h 1973"/>
                <a:gd name="T20" fmla="*/ 813 w 1100"/>
                <a:gd name="T21" fmla="*/ 212 h 1973"/>
                <a:gd name="T22" fmla="*/ 782 w 1100"/>
                <a:gd name="T23" fmla="*/ 320 h 1973"/>
                <a:gd name="T24" fmla="*/ 782 w 1100"/>
                <a:gd name="T25" fmla="*/ 682 h 1973"/>
                <a:gd name="T26" fmla="*/ 783 w 1100"/>
                <a:gd name="T27" fmla="*/ 941 h 1973"/>
                <a:gd name="T28" fmla="*/ 783 w 1100"/>
                <a:gd name="T29" fmla="*/ 1175 h 1973"/>
                <a:gd name="T30" fmla="*/ 784 w 1100"/>
                <a:gd name="T31" fmla="*/ 1455 h 1973"/>
                <a:gd name="T32" fmla="*/ 784 w 1100"/>
                <a:gd name="T33" fmla="*/ 1857 h 1973"/>
                <a:gd name="T34" fmla="*/ 719 w 1100"/>
                <a:gd name="T35" fmla="*/ 1961 h 1973"/>
                <a:gd name="T36" fmla="*/ 595 w 1100"/>
                <a:gd name="T37" fmla="*/ 1947 h 1973"/>
                <a:gd name="T38" fmla="*/ 551 w 1100"/>
                <a:gd name="T39" fmla="*/ 928 h 1973"/>
                <a:gd name="T40" fmla="*/ 476 w 1100"/>
                <a:gd name="T41" fmla="*/ 1929 h 1973"/>
                <a:gd name="T42" fmla="*/ 357 w 1100"/>
                <a:gd name="T43" fmla="*/ 1970 h 1973"/>
                <a:gd name="T44" fmla="*/ 272 w 1100"/>
                <a:gd name="T45" fmla="*/ 1883 h 1973"/>
                <a:gd name="T46" fmla="*/ 538 w 1100"/>
                <a:gd name="T47" fmla="*/ 703 h 1973"/>
                <a:gd name="T48" fmla="*/ 639 w 1100"/>
                <a:gd name="T49" fmla="*/ 641 h 1973"/>
                <a:gd name="T50" fmla="*/ 668 w 1100"/>
                <a:gd name="T51" fmla="*/ 571 h 1973"/>
                <a:gd name="T52" fmla="*/ 704 w 1100"/>
                <a:gd name="T53" fmla="*/ 435 h 1973"/>
                <a:gd name="T54" fmla="*/ 735 w 1100"/>
                <a:gd name="T55" fmla="*/ 313 h 1973"/>
                <a:gd name="T56" fmla="*/ 734 w 1100"/>
                <a:gd name="T57" fmla="*/ 258 h 1973"/>
                <a:gd name="T58" fmla="*/ 618 w 1100"/>
                <a:gd name="T59" fmla="*/ 220 h 1973"/>
                <a:gd name="T60" fmla="*/ 526 w 1100"/>
                <a:gd name="T61" fmla="*/ 197 h 1973"/>
                <a:gd name="T62" fmla="*/ 453 w 1100"/>
                <a:gd name="T63" fmla="*/ 180 h 1973"/>
                <a:gd name="T64" fmla="*/ 421 w 1100"/>
                <a:gd name="T65" fmla="*/ 209 h 1973"/>
                <a:gd name="T66" fmla="*/ 402 w 1100"/>
                <a:gd name="T67" fmla="*/ 278 h 1973"/>
                <a:gd name="T68" fmla="*/ 382 w 1100"/>
                <a:gd name="T69" fmla="*/ 360 h 1973"/>
                <a:gd name="T70" fmla="*/ 266 w 1100"/>
                <a:gd name="T71" fmla="*/ 219 h 1973"/>
                <a:gd name="T72" fmla="*/ 230 w 1100"/>
                <a:gd name="T73" fmla="*/ 230 h 1973"/>
                <a:gd name="T74" fmla="*/ 229 w 1100"/>
                <a:gd name="T75" fmla="*/ 241 h 1973"/>
                <a:gd name="T76" fmla="*/ 222 w 1100"/>
                <a:gd name="T77" fmla="*/ 305 h 1973"/>
                <a:gd name="T78" fmla="*/ 241 w 1100"/>
                <a:gd name="T79" fmla="*/ 441 h 1973"/>
                <a:gd name="T80" fmla="*/ 351 w 1100"/>
                <a:gd name="T81" fmla="*/ 443 h 1973"/>
                <a:gd name="T82" fmla="*/ 450 w 1100"/>
                <a:gd name="T83" fmla="*/ 445 h 1973"/>
                <a:gd name="T84" fmla="*/ 556 w 1100"/>
                <a:gd name="T85" fmla="*/ 484 h 1973"/>
                <a:gd name="T86" fmla="*/ 565 w 1100"/>
                <a:gd name="T87" fmla="*/ 587 h 1973"/>
                <a:gd name="T88" fmla="*/ 477 w 1100"/>
                <a:gd name="T89" fmla="*/ 640 h 1973"/>
                <a:gd name="T90" fmla="*/ 16 w 1100"/>
                <a:gd name="T91" fmla="*/ 589 h 1973"/>
                <a:gd name="T92" fmla="*/ 7 w 1100"/>
                <a:gd name="T93" fmla="*/ 463 h 1973"/>
                <a:gd name="T94" fmla="*/ 18 w 1100"/>
                <a:gd name="T95" fmla="*/ 373 h 1973"/>
                <a:gd name="T96" fmla="*/ 29 w 1100"/>
                <a:gd name="T97" fmla="*/ 284 h 1973"/>
                <a:gd name="T98" fmla="*/ 63 w 1100"/>
                <a:gd name="T99" fmla="*/ 121 h 1973"/>
                <a:gd name="T100" fmla="*/ 194 w 1100"/>
                <a:gd name="T101" fmla="*/ 12 h 1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00" h="1973">
                  <a:moveTo>
                    <a:pt x="266" y="0"/>
                  </a:moveTo>
                  <a:lnTo>
                    <a:pt x="787" y="0"/>
                  </a:lnTo>
                  <a:lnTo>
                    <a:pt x="824" y="4"/>
                  </a:lnTo>
                  <a:lnTo>
                    <a:pt x="859" y="12"/>
                  </a:lnTo>
                  <a:lnTo>
                    <a:pt x="891" y="25"/>
                  </a:lnTo>
                  <a:lnTo>
                    <a:pt x="920" y="43"/>
                  </a:lnTo>
                  <a:lnTo>
                    <a:pt x="948" y="66"/>
                  </a:lnTo>
                  <a:lnTo>
                    <a:pt x="970" y="91"/>
                  </a:lnTo>
                  <a:lnTo>
                    <a:pt x="990" y="121"/>
                  </a:lnTo>
                  <a:lnTo>
                    <a:pt x="1004" y="152"/>
                  </a:lnTo>
                  <a:lnTo>
                    <a:pt x="1013" y="186"/>
                  </a:lnTo>
                  <a:lnTo>
                    <a:pt x="1017" y="222"/>
                  </a:lnTo>
                  <a:lnTo>
                    <a:pt x="1100" y="929"/>
                  </a:lnTo>
                  <a:lnTo>
                    <a:pt x="1100" y="952"/>
                  </a:lnTo>
                  <a:lnTo>
                    <a:pt x="1095" y="972"/>
                  </a:lnTo>
                  <a:lnTo>
                    <a:pt x="1086" y="991"/>
                  </a:lnTo>
                  <a:lnTo>
                    <a:pt x="1072" y="1008"/>
                  </a:lnTo>
                  <a:lnTo>
                    <a:pt x="1056" y="1022"/>
                  </a:lnTo>
                  <a:lnTo>
                    <a:pt x="1037" y="1031"/>
                  </a:lnTo>
                  <a:lnTo>
                    <a:pt x="1014" y="1036"/>
                  </a:lnTo>
                  <a:lnTo>
                    <a:pt x="992" y="1036"/>
                  </a:lnTo>
                  <a:lnTo>
                    <a:pt x="971" y="1031"/>
                  </a:lnTo>
                  <a:lnTo>
                    <a:pt x="952" y="1022"/>
                  </a:lnTo>
                  <a:lnTo>
                    <a:pt x="934" y="1009"/>
                  </a:lnTo>
                  <a:lnTo>
                    <a:pt x="921" y="992"/>
                  </a:lnTo>
                  <a:lnTo>
                    <a:pt x="912" y="973"/>
                  </a:lnTo>
                  <a:lnTo>
                    <a:pt x="907" y="952"/>
                  </a:lnTo>
                  <a:lnTo>
                    <a:pt x="897" y="867"/>
                  </a:lnTo>
                  <a:lnTo>
                    <a:pt x="887" y="790"/>
                  </a:lnTo>
                  <a:lnTo>
                    <a:pt x="879" y="718"/>
                  </a:lnTo>
                  <a:lnTo>
                    <a:pt x="872" y="654"/>
                  </a:lnTo>
                  <a:lnTo>
                    <a:pt x="865" y="595"/>
                  </a:lnTo>
                  <a:lnTo>
                    <a:pt x="859" y="542"/>
                  </a:lnTo>
                  <a:lnTo>
                    <a:pt x="854" y="495"/>
                  </a:lnTo>
                  <a:lnTo>
                    <a:pt x="849" y="453"/>
                  </a:lnTo>
                  <a:lnTo>
                    <a:pt x="844" y="416"/>
                  </a:lnTo>
                  <a:lnTo>
                    <a:pt x="840" y="382"/>
                  </a:lnTo>
                  <a:lnTo>
                    <a:pt x="836" y="354"/>
                  </a:lnTo>
                  <a:lnTo>
                    <a:pt x="834" y="329"/>
                  </a:lnTo>
                  <a:lnTo>
                    <a:pt x="831" y="308"/>
                  </a:lnTo>
                  <a:lnTo>
                    <a:pt x="829" y="290"/>
                  </a:lnTo>
                  <a:lnTo>
                    <a:pt x="827" y="275"/>
                  </a:lnTo>
                  <a:lnTo>
                    <a:pt x="826" y="263"/>
                  </a:lnTo>
                  <a:lnTo>
                    <a:pt x="825" y="254"/>
                  </a:lnTo>
                  <a:lnTo>
                    <a:pt x="824" y="246"/>
                  </a:lnTo>
                  <a:lnTo>
                    <a:pt x="824" y="241"/>
                  </a:lnTo>
                  <a:lnTo>
                    <a:pt x="823" y="237"/>
                  </a:lnTo>
                  <a:lnTo>
                    <a:pt x="823" y="234"/>
                  </a:lnTo>
                  <a:lnTo>
                    <a:pt x="823" y="233"/>
                  </a:lnTo>
                  <a:lnTo>
                    <a:pt x="823" y="232"/>
                  </a:lnTo>
                  <a:lnTo>
                    <a:pt x="823" y="231"/>
                  </a:lnTo>
                  <a:lnTo>
                    <a:pt x="823" y="230"/>
                  </a:lnTo>
                  <a:lnTo>
                    <a:pt x="823" y="230"/>
                  </a:lnTo>
                  <a:lnTo>
                    <a:pt x="820" y="219"/>
                  </a:lnTo>
                  <a:lnTo>
                    <a:pt x="813" y="212"/>
                  </a:lnTo>
                  <a:lnTo>
                    <a:pt x="803" y="209"/>
                  </a:lnTo>
                  <a:lnTo>
                    <a:pt x="792" y="212"/>
                  </a:lnTo>
                  <a:lnTo>
                    <a:pt x="785" y="219"/>
                  </a:lnTo>
                  <a:lnTo>
                    <a:pt x="782" y="230"/>
                  </a:lnTo>
                  <a:lnTo>
                    <a:pt x="782" y="320"/>
                  </a:lnTo>
                  <a:lnTo>
                    <a:pt x="782" y="405"/>
                  </a:lnTo>
                  <a:lnTo>
                    <a:pt x="782" y="482"/>
                  </a:lnTo>
                  <a:lnTo>
                    <a:pt x="782" y="553"/>
                  </a:lnTo>
                  <a:lnTo>
                    <a:pt x="782" y="621"/>
                  </a:lnTo>
                  <a:lnTo>
                    <a:pt x="782" y="682"/>
                  </a:lnTo>
                  <a:lnTo>
                    <a:pt x="782" y="740"/>
                  </a:lnTo>
                  <a:lnTo>
                    <a:pt x="783" y="794"/>
                  </a:lnTo>
                  <a:lnTo>
                    <a:pt x="783" y="846"/>
                  </a:lnTo>
                  <a:lnTo>
                    <a:pt x="783" y="894"/>
                  </a:lnTo>
                  <a:lnTo>
                    <a:pt x="783" y="941"/>
                  </a:lnTo>
                  <a:lnTo>
                    <a:pt x="783" y="988"/>
                  </a:lnTo>
                  <a:lnTo>
                    <a:pt x="783" y="1034"/>
                  </a:lnTo>
                  <a:lnTo>
                    <a:pt x="783" y="1080"/>
                  </a:lnTo>
                  <a:lnTo>
                    <a:pt x="783" y="1127"/>
                  </a:lnTo>
                  <a:lnTo>
                    <a:pt x="783" y="1175"/>
                  </a:lnTo>
                  <a:lnTo>
                    <a:pt x="784" y="1224"/>
                  </a:lnTo>
                  <a:lnTo>
                    <a:pt x="784" y="1276"/>
                  </a:lnTo>
                  <a:lnTo>
                    <a:pt x="784" y="1331"/>
                  </a:lnTo>
                  <a:lnTo>
                    <a:pt x="784" y="1391"/>
                  </a:lnTo>
                  <a:lnTo>
                    <a:pt x="784" y="1455"/>
                  </a:lnTo>
                  <a:lnTo>
                    <a:pt x="784" y="1523"/>
                  </a:lnTo>
                  <a:lnTo>
                    <a:pt x="784" y="1596"/>
                  </a:lnTo>
                  <a:lnTo>
                    <a:pt x="784" y="1677"/>
                  </a:lnTo>
                  <a:lnTo>
                    <a:pt x="784" y="1763"/>
                  </a:lnTo>
                  <a:lnTo>
                    <a:pt x="784" y="1857"/>
                  </a:lnTo>
                  <a:lnTo>
                    <a:pt x="781" y="1883"/>
                  </a:lnTo>
                  <a:lnTo>
                    <a:pt x="772" y="1908"/>
                  </a:lnTo>
                  <a:lnTo>
                    <a:pt x="759" y="1929"/>
                  </a:lnTo>
                  <a:lnTo>
                    <a:pt x="740" y="1947"/>
                  </a:lnTo>
                  <a:lnTo>
                    <a:pt x="719" y="1961"/>
                  </a:lnTo>
                  <a:lnTo>
                    <a:pt x="694" y="1970"/>
                  </a:lnTo>
                  <a:lnTo>
                    <a:pt x="668" y="1973"/>
                  </a:lnTo>
                  <a:lnTo>
                    <a:pt x="641" y="1970"/>
                  </a:lnTo>
                  <a:lnTo>
                    <a:pt x="617" y="1961"/>
                  </a:lnTo>
                  <a:lnTo>
                    <a:pt x="595" y="1947"/>
                  </a:lnTo>
                  <a:lnTo>
                    <a:pt x="577" y="1929"/>
                  </a:lnTo>
                  <a:lnTo>
                    <a:pt x="564" y="1908"/>
                  </a:lnTo>
                  <a:lnTo>
                    <a:pt x="555" y="1883"/>
                  </a:lnTo>
                  <a:lnTo>
                    <a:pt x="551" y="1857"/>
                  </a:lnTo>
                  <a:lnTo>
                    <a:pt x="551" y="928"/>
                  </a:lnTo>
                  <a:lnTo>
                    <a:pt x="501" y="928"/>
                  </a:lnTo>
                  <a:lnTo>
                    <a:pt x="501" y="1857"/>
                  </a:lnTo>
                  <a:lnTo>
                    <a:pt x="498" y="1883"/>
                  </a:lnTo>
                  <a:lnTo>
                    <a:pt x="489" y="1908"/>
                  </a:lnTo>
                  <a:lnTo>
                    <a:pt x="476" y="1929"/>
                  </a:lnTo>
                  <a:lnTo>
                    <a:pt x="458" y="1947"/>
                  </a:lnTo>
                  <a:lnTo>
                    <a:pt x="436" y="1961"/>
                  </a:lnTo>
                  <a:lnTo>
                    <a:pt x="412" y="1970"/>
                  </a:lnTo>
                  <a:lnTo>
                    <a:pt x="385" y="1973"/>
                  </a:lnTo>
                  <a:lnTo>
                    <a:pt x="357" y="1970"/>
                  </a:lnTo>
                  <a:lnTo>
                    <a:pt x="333" y="1961"/>
                  </a:lnTo>
                  <a:lnTo>
                    <a:pt x="311" y="1947"/>
                  </a:lnTo>
                  <a:lnTo>
                    <a:pt x="294" y="1929"/>
                  </a:lnTo>
                  <a:lnTo>
                    <a:pt x="280" y="1908"/>
                  </a:lnTo>
                  <a:lnTo>
                    <a:pt x="272" y="1883"/>
                  </a:lnTo>
                  <a:lnTo>
                    <a:pt x="269" y="1857"/>
                  </a:lnTo>
                  <a:lnTo>
                    <a:pt x="269" y="709"/>
                  </a:lnTo>
                  <a:lnTo>
                    <a:pt x="475" y="713"/>
                  </a:lnTo>
                  <a:lnTo>
                    <a:pt x="508" y="711"/>
                  </a:lnTo>
                  <a:lnTo>
                    <a:pt x="538" y="703"/>
                  </a:lnTo>
                  <a:lnTo>
                    <a:pt x="566" y="690"/>
                  </a:lnTo>
                  <a:lnTo>
                    <a:pt x="590" y="671"/>
                  </a:lnTo>
                  <a:lnTo>
                    <a:pt x="612" y="650"/>
                  </a:lnTo>
                  <a:lnTo>
                    <a:pt x="627" y="648"/>
                  </a:lnTo>
                  <a:lnTo>
                    <a:pt x="639" y="641"/>
                  </a:lnTo>
                  <a:lnTo>
                    <a:pt x="651" y="631"/>
                  </a:lnTo>
                  <a:lnTo>
                    <a:pt x="657" y="617"/>
                  </a:lnTo>
                  <a:lnTo>
                    <a:pt x="659" y="606"/>
                  </a:lnTo>
                  <a:lnTo>
                    <a:pt x="663" y="591"/>
                  </a:lnTo>
                  <a:lnTo>
                    <a:pt x="668" y="571"/>
                  </a:lnTo>
                  <a:lnTo>
                    <a:pt x="674" y="547"/>
                  </a:lnTo>
                  <a:lnTo>
                    <a:pt x="681" y="522"/>
                  </a:lnTo>
                  <a:lnTo>
                    <a:pt x="688" y="493"/>
                  </a:lnTo>
                  <a:lnTo>
                    <a:pt x="695" y="465"/>
                  </a:lnTo>
                  <a:lnTo>
                    <a:pt x="704" y="435"/>
                  </a:lnTo>
                  <a:lnTo>
                    <a:pt x="711" y="407"/>
                  </a:lnTo>
                  <a:lnTo>
                    <a:pt x="718" y="379"/>
                  </a:lnTo>
                  <a:lnTo>
                    <a:pt x="725" y="354"/>
                  </a:lnTo>
                  <a:lnTo>
                    <a:pt x="730" y="331"/>
                  </a:lnTo>
                  <a:lnTo>
                    <a:pt x="735" y="313"/>
                  </a:lnTo>
                  <a:lnTo>
                    <a:pt x="739" y="299"/>
                  </a:lnTo>
                  <a:lnTo>
                    <a:pt x="741" y="290"/>
                  </a:lnTo>
                  <a:lnTo>
                    <a:pt x="742" y="278"/>
                  </a:lnTo>
                  <a:lnTo>
                    <a:pt x="740" y="267"/>
                  </a:lnTo>
                  <a:lnTo>
                    <a:pt x="734" y="258"/>
                  </a:lnTo>
                  <a:lnTo>
                    <a:pt x="726" y="251"/>
                  </a:lnTo>
                  <a:lnTo>
                    <a:pt x="716" y="246"/>
                  </a:lnTo>
                  <a:lnTo>
                    <a:pt x="678" y="236"/>
                  </a:lnTo>
                  <a:lnTo>
                    <a:pt x="645" y="228"/>
                  </a:lnTo>
                  <a:lnTo>
                    <a:pt x="618" y="220"/>
                  </a:lnTo>
                  <a:lnTo>
                    <a:pt x="594" y="214"/>
                  </a:lnTo>
                  <a:lnTo>
                    <a:pt x="574" y="209"/>
                  </a:lnTo>
                  <a:lnTo>
                    <a:pt x="557" y="205"/>
                  </a:lnTo>
                  <a:lnTo>
                    <a:pt x="540" y="201"/>
                  </a:lnTo>
                  <a:lnTo>
                    <a:pt x="526" y="197"/>
                  </a:lnTo>
                  <a:lnTo>
                    <a:pt x="513" y="193"/>
                  </a:lnTo>
                  <a:lnTo>
                    <a:pt x="497" y="190"/>
                  </a:lnTo>
                  <a:lnTo>
                    <a:pt x="482" y="186"/>
                  </a:lnTo>
                  <a:lnTo>
                    <a:pt x="465" y="181"/>
                  </a:lnTo>
                  <a:lnTo>
                    <a:pt x="453" y="180"/>
                  </a:lnTo>
                  <a:lnTo>
                    <a:pt x="442" y="183"/>
                  </a:lnTo>
                  <a:lnTo>
                    <a:pt x="433" y="188"/>
                  </a:lnTo>
                  <a:lnTo>
                    <a:pt x="426" y="196"/>
                  </a:lnTo>
                  <a:lnTo>
                    <a:pt x="422" y="207"/>
                  </a:lnTo>
                  <a:lnTo>
                    <a:pt x="421" y="209"/>
                  </a:lnTo>
                  <a:lnTo>
                    <a:pt x="419" y="217"/>
                  </a:lnTo>
                  <a:lnTo>
                    <a:pt x="416" y="229"/>
                  </a:lnTo>
                  <a:lnTo>
                    <a:pt x="412" y="244"/>
                  </a:lnTo>
                  <a:lnTo>
                    <a:pt x="407" y="260"/>
                  </a:lnTo>
                  <a:lnTo>
                    <a:pt x="402" y="278"/>
                  </a:lnTo>
                  <a:lnTo>
                    <a:pt x="397" y="298"/>
                  </a:lnTo>
                  <a:lnTo>
                    <a:pt x="393" y="316"/>
                  </a:lnTo>
                  <a:lnTo>
                    <a:pt x="388" y="333"/>
                  </a:lnTo>
                  <a:lnTo>
                    <a:pt x="385" y="348"/>
                  </a:lnTo>
                  <a:lnTo>
                    <a:pt x="382" y="360"/>
                  </a:lnTo>
                  <a:lnTo>
                    <a:pt x="380" y="367"/>
                  </a:lnTo>
                  <a:lnTo>
                    <a:pt x="379" y="370"/>
                  </a:lnTo>
                  <a:lnTo>
                    <a:pt x="269" y="368"/>
                  </a:lnTo>
                  <a:lnTo>
                    <a:pt x="269" y="230"/>
                  </a:lnTo>
                  <a:lnTo>
                    <a:pt x="266" y="219"/>
                  </a:lnTo>
                  <a:lnTo>
                    <a:pt x="258" y="213"/>
                  </a:lnTo>
                  <a:lnTo>
                    <a:pt x="249" y="210"/>
                  </a:lnTo>
                  <a:lnTo>
                    <a:pt x="239" y="213"/>
                  </a:lnTo>
                  <a:lnTo>
                    <a:pt x="232" y="219"/>
                  </a:lnTo>
                  <a:lnTo>
                    <a:pt x="230" y="230"/>
                  </a:lnTo>
                  <a:lnTo>
                    <a:pt x="230" y="231"/>
                  </a:lnTo>
                  <a:lnTo>
                    <a:pt x="230" y="232"/>
                  </a:lnTo>
                  <a:lnTo>
                    <a:pt x="230" y="234"/>
                  </a:lnTo>
                  <a:lnTo>
                    <a:pt x="229" y="237"/>
                  </a:lnTo>
                  <a:lnTo>
                    <a:pt x="229" y="241"/>
                  </a:lnTo>
                  <a:lnTo>
                    <a:pt x="228" y="247"/>
                  </a:lnTo>
                  <a:lnTo>
                    <a:pt x="227" y="256"/>
                  </a:lnTo>
                  <a:lnTo>
                    <a:pt x="226" y="268"/>
                  </a:lnTo>
                  <a:lnTo>
                    <a:pt x="224" y="285"/>
                  </a:lnTo>
                  <a:lnTo>
                    <a:pt x="222" y="305"/>
                  </a:lnTo>
                  <a:lnTo>
                    <a:pt x="219" y="329"/>
                  </a:lnTo>
                  <a:lnTo>
                    <a:pt x="214" y="360"/>
                  </a:lnTo>
                  <a:lnTo>
                    <a:pt x="210" y="397"/>
                  </a:lnTo>
                  <a:lnTo>
                    <a:pt x="205" y="440"/>
                  </a:lnTo>
                  <a:lnTo>
                    <a:pt x="241" y="441"/>
                  </a:lnTo>
                  <a:lnTo>
                    <a:pt x="271" y="441"/>
                  </a:lnTo>
                  <a:lnTo>
                    <a:pt x="296" y="442"/>
                  </a:lnTo>
                  <a:lnTo>
                    <a:pt x="317" y="442"/>
                  </a:lnTo>
                  <a:lnTo>
                    <a:pt x="335" y="443"/>
                  </a:lnTo>
                  <a:lnTo>
                    <a:pt x="351" y="443"/>
                  </a:lnTo>
                  <a:lnTo>
                    <a:pt x="368" y="443"/>
                  </a:lnTo>
                  <a:lnTo>
                    <a:pt x="384" y="444"/>
                  </a:lnTo>
                  <a:lnTo>
                    <a:pt x="403" y="444"/>
                  </a:lnTo>
                  <a:lnTo>
                    <a:pt x="425" y="445"/>
                  </a:lnTo>
                  <a:lnTo>
                    <a:pt x="450" y="445"/>
                  </a:lnTo>
                  <a:lnTo>
                    <a:pt x="481" y="446"/>
                  </a:lnTo>
                  <a:lnTo>
                    <a:pt x="503" y="450"/>
                  </a:lnTo>
                  <a:lnTo>
                    <a:pt x="523" y="457"/>
                  </a:lnTo>
                  <a:lnTo>
                    <a:pt x="541" y="469"/>
                  </a:lnTo>
                  <a:lnTo>
                    <a:pt x="556" y="484"/>
                  </a:lnTo>
                  <a:lnTo>
                    <a:pt x="567" y="502"/>
                  </a:lnTo>
                  <a:lnTo>
                    <a:pt x="574" y="523"/>
                  </a:lnTo>
                  <a:lnTo>
                    <a:pt x="576" y="545"/>
                  </a:lnTo>
                  <a:lnTo>
                    <a:pt x="573" y="568"/>
                  </a:lnTo>
                  <a:lnTo>
                    <a:pt x="565" y="587"/>
                  </a:lnTo>
                  <a:lnTo>
                    <a:pt x="554" y="605"/>
                  </a:lnTo>
                  <a:lnTo>
                    <a:pt x="538" y="620"/>
                  </a:lnTo>
                  <a:lnTo>
                    <a:pt x="520" y="631"/>
                  </a:lnTo>
                  <a:lnTo>
                    <a:pt x="499" y="638"/>
                  </a:lnTo>
                  <a:lnTo>
                    <a:pt x="477" y="640"/>
                  </a:lnTo>
                  <a:lnTo>
                    <a:pt x="95" y="632"/>
                  </a:lnTo>
                  <a:lnTo>
                    <a:pt x="71" y="628"/>
                  </a:lnTo>
                  <a:lnTo>
                    <a:pt x="50" y="620"/>
                  </a:lnTo>
                  <a:lnTo>
                    <a:pt x="32" y="606"/>
                  </a:lnTo>
                  <a:lnTo>
                    <a:pt x="16" y="589"/>
                  </a:lnTo>
                  <a:lnTo>
                    <a:pt x="6" y="570"/>
                  </a:lnTo>
                  <a:lnTo>
                    <a:pt x="0" y="547"/>
                  </a:lnTo>
                  <a:lnTo>
                    <a:pt x="0" y="524"/>
                  </a:lnTo>
                  <a:lnTo>
                    <a:pt x="4" y="490"/>
                  </a:lnTo>
                  <a:lnTo>
                    <a:pt x="7" y="463"/>
                  </a:lnTo>
                  <a:lnTo>
                    <a:pt x="10" y="439"/>
                  </a:lnTo>
                  <a:lnTo>
                    <a:pt x="12" y="420"/>
                  </a:lnTo>
                  <a:lnTo>
                    <a:pt x="14" y="403"/>
                  </a:lnTo>
                  <a:lnTo>
                    <a:pt x="16" y="387"/>
                  </a:lnTo>
                  <a:lnTo>
                    <a:pt x="18" y="373"/>
                  </a:lnTo>
                  <a:lnTo>
                    <a:pt x="19" y="359"/>
                  </a:lnTo>
                  <a:lnTo>
                    <a:pt x="21" y="344"/>
                  </a:lnTo>
                  <a:lnTo>
                    <a:pt x="23" y="326"/>
                  </a:lnTo>
                  <a:lnTo>
                    <a:pt x="26" y="307"/>
                  </a:lnTo>
                  <a:lnTo>
                    <a:pt x="29" y="284"/>
                  </a:lnTo>
                  <a:lnTo>
                    <a:pt x="32" y="255"/>
                  </a:lnTo>
                  <a:lnTo>
                    <a:pt x="36" y="222"/>
                  </a:lnTo>
                  <a:lnTo>
                    <a:pt x="40" y="186"/>
                  </a:lnTo>
                  <a:lnTo>
                    <a:pt x="49" y="152"/>
                  </a:lnTo>
                  <a:lnTo>
                    <a:pt x="63" y="121"/>
                  </a:lnTo>
                  <a:lnTo>
                    <a:pt x="83" y="91"/>
                  </a:lnTo>
                  <a:lnTo>
                    <a:pt x="105" y="66"/>
                  </a:lnTo>
                  <a:lnTo>
                    <a:pt x="132" y="43"/>
                  </a:lnTo>
                  <a:lnTo>
                    <a:pt x="161" y="25"/>
                  </a:lnTo>
                  <a:lnTo>
                    <a:pt x="194" y="12"/>
                  </a:lnTo>
                  <a:lnTo>
                    <a:pt x="229" y="4"/>
                  </a:lnTo>
                  <a:lnTo>
                    <a:pt x="2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302"/>
            <p:cNvSpPr>
              <a:spLocks/>
            </p:cNvSpPr>
            <p:nvPr/>
          </p:nvSpPr>
          <p:spPr bwMode="auto">
            <a:xfrm>
              <a:off x="3897313" y="3557588"/>
              <a:ext cx="63500" cy="63500"/>
            </a:xfrm>
            <a:custGeom>
              <a:avLst/>
              <a:gdLst>
                <a:gd name="T0" fmla="*/ 201 w 402"/>
                <a:gd name="T1" fmla="*/ 0 h 401"/>
                <a:gd name="T2" fmla="*/ 234 w 402"/>
                <a:gd name="T3" fmla="*/ 3 h 401"/>
                <a:gd name="T4" fmla="*/ 265 w 402"/>
                <a:gd name="T5" fmla="*/ 10 h 401"/>
                <a:gd name="T6" fmla="*/ 294 w 402"/>
                <a:gd name="T7" fmla="*/ 23 h 401"/>
                <a:gd name="T8" fmla="*/ 320 w 402"/>
                <a:gd name="T9" fmla="*/ 39 h 401"/>
                <a:gd name="T10" fmla="*/ 344 w 402"/>
                <a:gd name="T11" fmla="*/ 59 h 401"/>
                <a:gd name="T12" fmla="*/ 363 w 402"/>
                <a:gd name="T13" fmla="*/ 83 h 401"/>
                <a:gd name="T14" fmla="*/ 380 w 402"/>
                <a:gd name="T15" fmla="*/ 109 h 401"/>
                <a:gd name="T16" fmla="*/ 392 w 402"/>
                <a:gd name="T17" fmla="*/ 138 h 401"/>
                <a:gd name="T18" fmla="*/ 400 w 402"/>
                <a:gd name="T19" fmla="*/ 168 h 401"/>
                <a:gd name="T20" fmla="*/ 402 w 402"/>
                <a:gd name="T21" fmla="*/ 201 h 401"/>
                <a:gd name="T22" fmla="*/ 400 w 402"/>
                <a:gd name="T23" fmla="*/ 233 h 401"/>
                <a:gd name="T24" fmla="*/ 392 w 402"/>
                <a:gd name="T25" fmla="*/ 264 h 401"/>
                <a:gd name="T26" fmla="*/ 380 w 402"/>
                <a:gd name="T27" fmla="*/ 293 h 401"/>
                <a:gd name="T28" fmla="*/ 363 w 402"/>
                <a:gd name="T29" fmla="*/ 320 h 401"/>
                <a:gd name="T30" fmla="*/ 344 w 402"/>
                <a:gd name="T31" fmla="*/ 343 h 401"/>
                <a:gd name="T32" fmla="*/ 320 w 402"/>
                <a:gd name="T33" fmla="*/ 363 h 401"/>
                <a:gd name="T34" fmla="*/ 294 w 402"/>
                <a:gd name="T35" fmla="*/ 379 h 401"/>
                <a:gd name="T36" fmla="*/ 265 w 402"/>
                <a:gd name="T37" fmla="*/ 391 h 401"/>
                <a:gd name="T38" fmla="*/ 234 w 402"/>
                <a:gd name="T39" fmla="*/ 399 h 401"/>
                <a:gd name="T40" fmla="*/ 201 w 402"/>
                <a:gd name="T41" fmla="*/ 401 h 401"/>
                <a:gd name="T42" fmla="*/ 168 w 402"/>
                <a:gd name="T43" fmla="*/ 399 h 401"/>
                <a:gd name="T44" fmla="*/ 138 w 402"/>
                <a:gd name="T45" fmla="*/ 391 h 401"/>
                <a:gd name="T46" fmla="*/ 109 w 402"/>
                <a:gd name="T47" fmla="*/ 379 h 401"/>
                <a:gd name="T48" fmla="*/ 82 w 402"/>
                <a:gd name="T49" fmla="*/ 363 h 401"/>
                <a:gd name="T50" fmla="*/ 59 w 402"/>
                <a:gd name="T51" fmla="*/ 343 h 401"/>
                <a:gd name="T52" fmla="*/ 39 w 402"/>
                <a:gd name="T53" fmla="*/ 320 h 401"/>
                <a:gd name="T54" fmla="*/ 22 w 402"/>
                <a:gd name="T55" fmla="*/ 293 h 401"/>
                <a:gd name="T56" fmla="*/ 10 w 402"/>
                <a:gd name="T57" fmla="*/ 264 h 401"/>
                <a:gd name="T58" fmla="*/ 3 w 402"/>
                <a:gd name="T59" fmla="*/ 233 h 401"/>
                <a:gd name="T60" fmla="*/ 0 w 402"/>
                <a:gd name="T61" fmla="*/ 201 h 401"/>
                <a:gd name="T62" fmla="*/ 3 w 402"/>
                <a:gd name="T63" fmla="*/ 168 h 401"/>
                <a:gd name="T64" fmla="*/ 10 w 402"/>
                <a:gd name="T65" fmla="*/ 138 h 401"/>
                <a:gd name="T66" fmla="*/ 22 w 402"/>
                <a:gd name="T67" fmla="*/ 109 h 401"/>
                <a:gd name="T68" fmla="*/ 39 w 402"/>
                <a:gd name="T69" fmla="*/ 83 h 401"/>
                <a:gd name="T70" fmla="*/ 59 w 402"/>
                <a:gd name="T71" fmla="*/ 59 h 401"/>
                <a:gd name="T72" fmla="*/ 82 w 402"/>
                <a:gd name="T73" fmla="*/ 39 h 401"/>
                <a:gd name="T74" fmla="*/ 109 w 402"/>
                <a:gd name="T75" fmla="*/ 23 h 401"/>
                <a:gd name="T76" fmla="*/ 138 w 402"/>
                <a:gd name="T77" fmla="*/ 10 h 401"/>
                <a:gd name="T78" fmla="*/ 168 w 402"/>
                <a:gd name="T79" fmla="*/ 3 h 401"/>
                <a:gd name="T80" fmla="*/ 201 w 402"/>
                <a:gd name="T81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2" h="401">
                  <a:moveTo>
                    <a:pt x="201" y="0"/>
                  </a:moveTo>
                  <a:lnTo>
                    <a:pt x="234" y="3"/>
                  </a:lnTo>
                  <a:lnTo>
                    <a:pt x="265" y="10"/>
                  </a:lnTo>
                  <a:lnTo>
                    <a:pt x="294" y="23"/>
                  </a:lnTo>
                  <a:lnTo>
                    <a:pt x="320" y="39"/>
                  </a:lnTo>
                  <a:lnTo>
                    <a:pt x="344" y="59"/>
                  </a:lnTo>
                  <a:lnTo>
                    <a:pt x="363" y="83"/>
                  </a:lnTo>
                  <a:lnTo>
                    <a:pt x="380" y="109"/>
                  </a:lnTo>
                  <a:lnTo>
                    <a:pt x="392" y="138"/>
                  </a:lnTo>
                  <a:lnTo>
                    <a:pt x="400" y="168"/>
                  </a:lnTo>
                  <a:lnTo>
                    <a:pt x="402" y="201"/>
                  </a:lnTo>
                  <a:lnTo>
                    <a:pt x="400" y="233"/>
                  </a:lnTo>
                  <a:lnTo>
                    <a:pt x="392" y="264"/>
                  </a:lnTo>
                  <a:lnTo>
                    <a:pt x="380" y="293"/>
                  </a:lnTo>
                  <a:lnTo>
                    <a:pt x="363" y="320"/>
                  </a:lnTo>
                  <a:lnTo>
                    <a:pt x="344" y="343"/>
                  </a:lnTo>
                  <a:lnTo>
                    <a:pt x="320" y="363"/>
                  </a:lnTo>
                  <a:lnTo>
                    <a:pt x="294" y="379"/>
                  </a:lnTo>
                  <a:lnTo>
                    <a:pt x="265" y="391"/>
                  </a:lnTo>
                  <a:lnTo>
                    <a:pt x="234" y="399"/>
                  </a:lnTo>
                  <a:lnTo>
                    <a:pt x="201" y="401"/>
                  </a:lnTo>
                  <a:lnTo>
                    <a:pt x="168" y="399"/>
                  </a:lnTo>
                  <a:lnTo>
                    <a:pt x="138" y="391"/>
                  </a:lnTo>
                  <a:lnTo>
                    <a:pt x="109" y="379"/>
                  </a:lnTo>
                  <a:lnTo>
                    <a:pt x="82" y="363"/>
                  </a:lnTo>
                  <a:lnTo>
                    <a:pt x="59" y="343"/>
                  </a:lnTo>
                  <a:lnTo>
                    <a:pt x="39" y="320"/>
                  </a:lnTo>
                  <a:lnTo>
                    <a:pt x="22" y="293"/>
                  </a:lnTo>
                  <a:lnTo>
                    <a:pt x="10" y="264"/>
                  </a:lnTo>
                  <a:lnTo>
                    <a:pt x="3" y="233"/>
                  </a:lnTo>
                  <a:lnTo>
                    <a:pt x="0" y="201"/>
                  </a:lnTo>
                  <a:lnTo>
                    <a:pt x="3" y="168"/>
                  </a:lnTo>
                  <a:lnTo>
                    <a:pt x="10" y="138"/>
                  </a:lnTo>
                  <a:lnTo>
                    <a:pt x="22" y="109"/>
                  </a:lnTo>
                  <a:lnTo>
                    <a:pt x="39" y="83"/>
                  </a:lnTo>
                  <a:lnTo>
                    <a:pt x="59" y="59"/>
                  </a:lnTo>
                  <a:lnTo>
                    <a:pt x="82" y="39"/>
                  </a:lnTo>
                  <a:lnTo>
                    <a:pt x="109" y="23"/>
                  </a:lnTo>
                  <a:lnTo>
                    <a:pt x="138" y="10"/>
                  </a:lnTo>
                  <a:lnTo>
                    <a:pt x="168" y="3"/>
                  </a:lnTo>
                  <a:lnTo>
                    <a:pt x="2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57" name="Group 884"/>
          <p:cNvGrpSpPr/>
          <p:nvPr/>
        </p:nvGrpSpPr>
        <p:grpSpPr>
          <a:xfrm>
            <a:off x="5376787" y="5545912"/>
            <a:ext cx="511175" cy="534988"/>
            <a:chOff x="2546350" y="3470275"/>
            <a:chExt cx="511175" cy="534988"/>
          </a:xfrm>
          <a:solidFill>
            <a:srgbClr val="000000"/>
          </a:solidFill>
        </p:grpSpPr>
        <p:sp>
          <p:nvSpPr>
            <p:cNvPr id="1058" name="Freeform 307"/>
            <p:cNvSpPr>
              <a:spLocks/>
            </p:cNvSpPr>
            <p:nvPr/>
          </p:nvSpPr>
          <p:spPr bwMode="auto">
            <a:xfrm>
              <a:off x="2546350" y="3859213"/>
              <a:ext cx="92075" cy="146050"/>
            </a:xfrm>
            <a:custGeom>
              <a:avLst/>
              <a:gdLst>
                <a:gd name="T0" fmla="*/ 123 w 585"/>
                <a:gd name="T1" fmla="*/ 0 h 917"/>
                <a:gd name="T2" fmla="*/ 341 w 585"/>
                <a:gd name="T3" fmla="*/ 219 h 917"/>
                <a:gd name="T4" fmla="*/ 571 w 585"/>
                <a:gd name="T5" fmla="*/ 708 h 917"/>
                <a:gd name="T6" fmla="*/ 581 w 585"/>
                <a:gd name="T7" fmla="*/ 732 h 917"/>
                <a:gd name="T8" fmla="*/ 585 w 585"/>
                <a:gd name="T9" fmla="*/ 758 h 917"/>
                <a:gd name="T10" fmla="*/ 585 w 585"/>
                <a:gd name="T11" fmla="*/ 783 h 917"/>
                <a:gd name="T12" fmla="*/ 581 w 585"/>
                <a:gd name="T13" fmla="*/ 808 h 917"/>
                <a:gd name="T14" fmla="*/ 572 w 585"/>
                <a:gd name="T15" fmla="*/ 831 h 917"/>
                <a:gd name="T16" fmla="*/ 560 w 585"/>
                <a:gd name="T17" fmla="*/ 853 h 917"/>
                <a:gd name="T18" fmla="*/ 544 w 585"/>
                <a:gd name="T19" fmla="*/ 873 h 917"/>
                <a:gd name="T20" fmla="*/ 524 w 585"/>
                <a:gd name="T21" fmla="*/ 889 h 917"/>
                <a:gd name="T22" fmla="*/ 502 w 585"/>
                <a:gd name="T23" fmla="*/ 902 h 917"/>
                <a:gd name="T24" fmla="*/ 477 w 585"/>
                <a:gd name="T25" fmla="*/ 912 h 917"/>
                <a:gd name="T26" fmla="*/ 451 w 585"/>
                <a:gd name="T27" fmla="*/ 917 h 917"/>
                <a:gd name="T28" fmla="*/ 426 w 585"/>
                <a:gd name="T29" fmla="*/ 917 h 917"/>
                <a:gd name="T30" fmla="*/ 401 w 585"/>
                <a:gd name="T31" fmla="*/ 912 h 917"/>
                <a:gd name="T32" fmla="*/ 377 w 585"/>
                <a:gd name="T33" fmla="*/ 903 h 917"/>
                <a:gd name="T34" fmla="*/ 356 w 585"/>
                <a:gd name="T35" fmla="*/ 891 h 917"/>
                <a:gd name="T36" fmla="*/ 336 w 585"/>
                <a:gd name="T37" fmla="*/ 875 h 917"/>
                <a:gd name="T38" fmla="*/ 320 w 585"/>
                <a:gd name="T39" fmla="*/ 855 h 917"/>
                <a:gd name="T40" fmla="*/ 307 w 585"/>
                <a:gd name="T41" fmla="*/ 833 h 917"/>
                <a:gd name="T42" fmla="*/ 13 w 585"/>
                <a:gd name="T43" fmla="*/ 215 h 917"/>
                <a:gd name="T44" fmla="*/ 4 w 585"/>
                <a:gd name="T45" fmla="*/ 191 h 917"/>
                <a:gd name="T46" fmla="*/ 0 w 585"/>
                <a:gd name="T47" fmla="*/ 165 h 917"/>
                <a:gd name="T48" fmla="*/ 0 w 585"/>
                <a:gd name="T49" fmla="*/ 140 h 917"/>
                <a:gd name="T50" fmla="*/ 4 w 585"/>
                <a:gd name="T51" fmla="*/ 116 h 917"/>
                <a:gd name="T52" fmla="*/ 12 w 585"/>
                <a:gd name="T53" fmla="*/ 92 h 917"/>
                <a:gd name="T54" fmla="*/ 24 w 585"/>
                <a:gd name="T55" fmla="*/ 71 h 917"/>
                <a:gd name="T56" fmla="*/ 39 w 585"/>
                <a:gd name="T57" fmla="*/ 51 h 917"/>
                <a:gd name="T58" fmla="*/ 58 w 585"/>
                <a:gd name="T59" fmla="*/ 35 h 917"/>
                <a:gd name="T60" fmla="*/ 81 w 585"/>
                <a:gd name="T61" fmla="*/ 21 h 917"/>
                <a:gd name="T62" fmla="*/ 123 w 585"/>
                <a:gd name="T63" fmla="*/ 0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85" h="917">
                  <a:moveTo>
                    <a:pt x="123" y="0"/>
                  </a:moveTo>
                  <a:lnTo>
                    <a:pt x="341" y="219"/>
                  </a:lnTo>
                  <a:lnTo>
                    <a:pt x="571" y="708"/>
                  </a:lnTo>
                  <a:lnTo>
                    <a:pt x="581" y="732"/>
                  </a:lnTo>
                  <a:lnTo>
                    <a:pt x="585" y="758"/>
                  </a:lnTo>
                  <a:lnTo>
                    <a:pt x="585" y="783"/>
                  </a:lnTo>
                  <a:lnTo>
                    <a:pt x="581" y="808"/>
                  </a:lnTo>
                  <a:lnTo>
                    <a:pt x="572" y="831"/>
                  </a:lnTo>
                  <a:lnTo>
                    <a:pt x="560" y="853"/>
                  </a:lnTo>
                  <a:lnTo>
                    <a:pt x="544" y="873"/>
                  </a:lnTo>
                  <a:lnTo>
                    <a:pt x="524" y="889"/>
                  </a:lnTo>
                  <a:lnTo>
                    <a:pt x="502" y="902"/>
                  </a:lnTo>
                  <a:lnTo>
                    <a:pt x="477" y="912"/>
                  </a:lnTo>
                  <a:lnTo>
                    <a:pt x="451" y="917"/>
                  </a:lnTo>
                  <a:lnTo>
                    <a:pt x="426" y="917"/>
                  </a:lnTo>
                  <a:lnTo>
                    <a:pt x="401" y="912"/>
                  </a:lnTo>
                  <a:lnTo>
                    <a:pt x="377" y="903"/>
                  </a:lnTo>
                  <a:lnTo>
                    <a:pt x="356" y="891"/>
                  </a:lnTo>
                  <a:lnTo>
                    <a:pt x="336" y="875"/>
                  </a:lnTo>
                  <a:lnTo>
                    <a:pt x="320" y="855"/>
                  </a:lnTo>
                  <a:lnTo>
                    <a:pt x="307" y="833"/>
                  </a:lnTo>
                  <a:lnTo>
                    <a:pt x="13" y="215"/>
                  </a:lnTo>
                  <a:lnTo>
                    <a:pt x="4" y="191"/>
                  </a:lnTo>
                  <a:lnTo>
                    <a:pt x="0" y="165"/>
                  </a:lnTo>
                  <a:lnTo>
                    <a:pt x="0" y="140"/>
                  </a:lnTo>
                  <a:lnTo>
                    <a:pt x="4" y="116"/>
                  </a:lnTo>
                  <a:lnTo>
                    <a:pt x="12" y="92"/>
                  </a:lnTo>
                  <a:lnTo>
                    <a:pt x="24" y="71"/>
                  </a:lnTo>
                  <a:lnTo>
                    <a:pt x="39" y="51"/>
                  </a:lnTo>
                  <a:lnTo>
                    <a:pt x="58" y="35"/>
                  </a:lnTo>
                  <a:lnTo>
                    <a:pt x="81" y="21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308"/>
            <p:cNvSpPr>
              <a:spLocks/>
            </p:cNvSpPr>
            <p:nvPr/>
          </p:nvSpPr>
          <p:spPr bwMode="auto">
            <a:xfrm>
              <a:off x="2559050" y="3702050"/>
              <a:ext cx="317500" cy="303213"/>
            </a:xfrm>
            <a:custGeom>
              <a:avLst/>
              <a:gdLst>
                <a:gd name="T0" fmla="*/ 500 w 1998"/>
                <a:gd name="T1" fmla="*/ 0 h 1909"/>
                <a:gd name="T2" fmla="*/ 715 w 1998"/>
                <a:gd name="T3" fmla="*/ 1 h 1909"/>
                <a:gd name="T4" fmla="*/ 885 w 1998"/>
                <a:gd name="T5" fmla="*/ 3 h 1909"/>
                <a:gd name="T6" fmla="*/ 1029 w 1998"/>
                <a:gd name="T7" fmla="*/ 12 h 1909"/>
                <a:gd name="T8" fmla="*/ 1671 w 1998"/>
                <a:gd name="T9" fmla="*/ 201 h 1909"/>
                <a:gd name="T10" fmla="*/ 1702 w 1998"/>
                <a:gd name="T11" fmla="*/ 311 h 1909"/>
                <a:gd name="T12" fmla="*/ 1772 w 1998"/>
                <a:gd name="T13" fmla="*/ 389 h 1909"/>
                <a:gd name="T14" fmla="*/ 1863 w 1998"/>
                <a:gd name="T15" fmla="*/ 432 h 1909"/>
                <a:gd name="T16" fmla="*/ 1964 w 1998"/>
                <a:gd name="T17" fmla="*/ 434 h 1909"/>
                <a:gd name="T18" fmla="*/ 1987 w 1998"/>
                <a:gd name="T19" fmla="*/ 452 h 1909"/>
                <a:gd name="T20" fmla="*/ 1938 w 1998"/>
                <a:gd name="T21" fmla="*/ 501 h 1909"/>
                <a:gd name="T22" fmla="*/ 1868 w 1998"/>
                <a:gd name="T23" fmla="*/ 515 h 1909"/>
                <a:gd name="T24" fmla="*/ 990 w 1998"/>
                <a:gd name="T25" fmla="*/ 844 h 1909"/>
                <a:gd name="T26" fmla="*/ 1373 w 1998"/>
                <a:gd name="T27" fmla="*/ 1043 h 1909"/>
                <a:gd name="T28" fmla="*/ 1408 w 1998"/>
                <a:gd name="T29" fmla="*/ 1108 h 1909"/>
                <a:gd name="T30" fmla="*/ 1407 w 1998"/>
                <a:gd name="T31" fmla="*/ 1183 h 1909"/>
                <a:gd name="T32" fmla="*/ 1093 w 1998"/>
                <a:gd name="T33" fmla="*/ 1847 h 1909"/>
                <a:gd name="T34" fmla="*/ 1034 w 1998"/>
                <a:gd name="T35" fmla="*/ 1895 h 1909"/>
                <a:gd name="T36" fmla="*/ 960 w 1998"/>
                <a:gd name="T37" fmla="*/ 1909 h 1909"/>
                <a:gd name="T38" fmla="*/ 887 w 1998"/>
                <a:gd name="T39" fmla="*/ 1881 h 1909"/>
                <a:gd name="T40" fmla="*/ 840 w 1998"/>
                <a:gd name="T41" fmla="*/ 1823 h 1909"/>
                <a:gd name="T42" fmla="*/ 827 w 1998"/>
                <a:gd name="T43" fmla="*/ 1750 h 1909"/>
                <a:gd name="T44" fmla="*/ 1072 w 1998"/>
                <a:gd name="T45" fmla="*/ 1211 h 1909"/>
                <a:gd name="T46" fmla="*/ 628 w 1998"/>
                <a:gd name="T47" fmla="*/ 1025 h 1909"/>
                <a:gd name="T48" fmla="*/ 602 w 1998"/>
                <a:gd name="T49" fmla="*/ 944 h 1909"/>
                <a:gd name="T50" fmla="*/ 342 w 1998"/>
                <a:gd name="T51" fmla="*/ 667 h 1909"/>
                <a:gd name="T52" fmla="*/ 334 w 1998"/>
                <a:gd name="T53" fmla="*/ 270 h 1909"/>
                <a:gd name="T54" fmla="*/ 307 w 1998"/>
                <a:gd name="T55" fmla="*/ 265 h 1909"/>
                <a:gd name="T56" fmla="*/ 292 w 1998"/>
                <a:gd name="T57" fmla="*/ 287 h 1909"/>
                <a:gd name="T58" fmla="*/ 292 w 1998"/>
                <a:gd name="T59" fmla="*/ 290 h 1909"/>
                <a:gd name="T60" fmla="*/ 291 w 1998"/>
                <a:gd name="T61" fmla="*/ 299 h 1909"/>
                <a:gd name="T62" fmla="*/ 289 w 1998"/>
                <a:gd name="T63" fmla="*/ 322 h 1909"/>
                <a:gd name="T64" fmla="*/ 284 w 1998"/>
                <a:gd name="T65" fmla="*/ 371 h 1909"/>
                <a:gd name="T66" fmla="*/ 275 w 1998"/>
                <a:gd name="T67" fmla="*/ 457 h 1909"/>
                <a:gd name="T68" fmla="*/ 262 w 1998"/>
                <a:gd name="T69" fmla="*/ 590 h 1909"/>
                <a:gd name="T70" fmla="*/ 500 w 1998"/>
                <a:gd name="T71" fmla="*/ 962 h 1909"/>
                <a:gd name="T72" fmla="*/ 532 w 1998"/>
                <a:gd name="T73" fmla="*/ 1026 h 1909"/>
                <a:gd name="T74" fmla="*/ 525 w 1998"/>
                <a:gd name="T75" fmla="*/ 1095 h 1909"/>
                <a:gd name="T76" fmla="*/ 479 w 1998"/>
                <a:gd name="T77" fmla="*/ 1151 h 1909"/>
                <a:gd name="T78" fmla="*/ 411 w 1998"/>
                <a:gd name="T79" fmla="*/ 1170 h 1909"/>
                <a:gd name="T80" fmla="*/ 344 w 1998"/>
                <a:gd name="T81" fmla="*/ 1150 h 1909"/>
                <a:gd name="T82" fmla="*/ 22 w 1998"/>
                <a:gd name="T83" fmla="*/ 822 h 1909"/>
                <a:gd name="T84" fmla="*/ 0 w 1998"/>
                <a:gd name="T85" fmla="*/ 763 h 1909"/>
                <a:gd name="T86" fmla="*/ 4 w 1998"/>
                <a:gd name="T87" fmla="*/ 708 h 1909"/>
                <a:gd name="T88" fmla="*/ 12 w 1998"/>
                <a:gd name="T89" fmla="*/ 620 h 1909"/>
                <a:gd name="T90" fmla="*/ 24 w 1998"/>
                <a:gd name="T91" fmla="*/ 509 h 1909"/>
                <a:gd name="T92" fmla="*/ 36 w 1998"/>
                <a:gd name="T93" fmla="*/ 397 h 1909"/>
                <a:gd name="T94" fmla="*/ 44 w 1998"/>
                <a:gd name="T95" fmla="*/ 311 h 1909"/>
                <a:gd name="T96" fmla="*/ 51 w 1998"/>
                <a:gd name="T97" fmla="*/ 238 h 1909"/>
                <a:gd name="T98" fmla="*/ 96 w 1998"/>
                <a:gd name="T99" fmla="*/ 127 h 1909"/>
                <a:gd name="T100" fmla="*/ 182 w 1998"/>
                <a:gd name="T101" fmla="*/ 45 h 1909"/>
                <a:gd name="T102" fmla="*/ 294 w 1998"/>
                <a:gd name="T103" fmla="*/ 2 h 1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98" h="1909">
                  <a:moveTo>
                    <a:pt x="337" y="0"/>
                  </a:moveTo>
                  <a:lnTo>
                    <a:pt x="420" y="0"/>
                  </a:lnTo>
                  <a:lnTo>
                    <a:pt x="500" y="0"/>
                  </a:lnTo>
                  <a:lnTo>
                    <a:pt x="576" y="0"/>
                  </a:lnTo>
                  <a:lnTo>
                    <a:pt x="647" y="0"/>
                  </a:lnTo>
                  <a:lnTo>
                    <a:pt x="715" y="1"/>
                  </a:lnTo>
                  <a:lnTo>
                    <a:pt x="778" y="1"/>
                  </a:lnTo>
                  <a:lnTo>
                    <a:pt x="834" y="2"/>
                  </a:lnTo>
                  <a:lnTo>
                    <a:pt x="885" y="3"/>
                  </a:lnTo>
                  <a:lnTo>
                    <a:pt x="928" y="3"/>
                  </a:lnTo>
                  <a:lnTo>
                    <a:pt x="979" y="6"/>
                  </a:lnTo>
                  <a:lnTo>
                    <a:pt x="1029" y="12"/>
                  </a:lnTo>
                  <a:lnTo>
                    <a:pt x="1079" y="21"/>
                  </a:lnTo>
                  <a:lnTo>
                    <a:pt x="1127" y="34"/>
                  </a:lnTo>
                  <a:lnTo>
                    <a:pt x="1671" y="201"/>
                  </a:lnTo>
                  <a:lnTo>
                    <a:pt x="1676" y="238"/>
                  </a:lnTo>
                  <a:lnTo>
                    <a:pt x="1686" y="275"/>
                  </a:lnTo>
                  <a:lnTo>
                    <a:pt x="1702" y="311"/>
                  </a:lnTo>
                  <a:lnTo>
                    <a:pt x="1722" y="341"/>
                  </a:lnTo>
                  <a:lnTo>
                    <a:pt x="1745" y="367"/>
                  </a:lnTo>
                  <a:lnTo>
                    <a:pt x="1772" y="389"/>
                  </a:lnTo>
                  <a:lnTo>
                    <a:pt x="1800" y="407"/>
                  </a:lnTo>
                  <a:lnTo>
                    <a:pt x="1831" y="422"/>
                  </a:lnTo>
                  <a:lnTo>
                    <a:pt x="1863" y="432"/>
                  </a:lnTo>
                  <a:lnTo>
                    <a:pt x="1897" y="437"/>
                  </a:lnTo>
                  <a:lnTo>
                    <a:pt x="1931" y="438"/>
                  </a:lnTo>
                  <a:lnTo>
                    <a:pt x="1964" y="434"/>
                  </a:lnTo>
                  <a:lnTo>
                    <a:pt x="1998" y="426"/>
                  </a:lnTo>
                  <a:lnTo>
                    <a:pt x="1997" y="430"/>
                  </a:lnTo>
                  <a:lnTo>
                    <a:pt x="1987" y="452"/>
                  </a:lnTo>
                  <a:lnTo>
                    <a:pt x="1974" y="472"/>
                  </a:lnTo>
                  <a:lnTo>
                    <a:pt x="1957" y="489"/>
                  </a:lnTo>
                  <a:lnTo>
                    <a:pt x="1938" y="501"/>
                  </a:lnTo>
                  <a:lnTo>
                    <a:pt x="1915" y="511"/>
                  </a:lnTo>
                  <a:lnTo>
                    <a:pt x="1893" y="515"/>
                  </a:lnTo>
                  <a:lnTo>
                    <a:pt x="1868" y="515"/>
                  </a:lnTo>
                  <a:lnTo>
                    <a:pt x="1844" y="511"/>
                  </a:lnTo>
                  <a:lnTo>
                    <a:pt x="990" y="247"/>
                  </a:lnTo>
                  <a:lnTo>
                    <a:pt x="990" y="844"/>
                  </a:lnTo>
                  <a:lnTo>
                    <a:pt x="1332" y="1013"/>
                  </a:lnTo>
                  <a:lnTo>
                    <a:pt x="1354" y="1027"/>
                  </a:lnTo>
                  <a:lnTo>
                    <a:pt x="1373" y="1043"/>
                  </a:lnTo>
                  <a:lnTo>
                    <a:pt x="1388" y="1063"/>
                  </a:lnTo>
                  <a:lnTo>
                    <a:pt x="1400" y="1084"/>
                  </a:lnTo>
                  <a:lnTo>
                    <a:pt x="1408" y="1108"/>
                  </a:lnTo>
                  <a:lnTo>
                    <a:pt x="1413" y="1132"/>
                  </a:lnTo>
                  <a:lnTo>
                    <a:pt x="1413" y="1157"/>
                  </a:lnTo>
                  <a:lnTo>
                    <a:pt x="1407" y="1183"/>
                  </a:lnTo>
                  <a:lnTo>
                    <a:pt x="1399" y="1207"/>
                  </a:lnTo>
                  <a:lnTo>
                    <a:pt x="1106" y="1825"/>
                  </a:lnTo>
                  <a:lnTo>
                    <a:pt x="1093" y="1847"/>
                  </a:lnTo>
                  <a:lnTo>
                    <a:pt x="1076" y="1867"/>
                  </a:lnTo>
                  <a:lnTo>
                    <a:pt x="1056" y="1883"/>
                  </a:lnTo>
                  <a:lnTo>
                    <a:pt x="1034" y="1895"/>
                  </a:lnTo>
                  <a:lnTo>
                    <a:pt x="1010" y="1904"/>
                  </a:lnTo>
                  <a:lnTo>
                    <a:pt x="986" y="1909"/>
                  </a:lnTo>
                  <a:lnTo>
                    <a:pt x="960" y="1909"/>
                  </a:lnTo>
                  <a:lnTo>
                    <a:pt x="936" y="1904"/>
                  </a:lnTo>
                  <a:lnTo>
                    <a:pt x="911" y="1894"/>
                  </a:lnTo>
                  <a:lnTo>
                    <a:pt x="887" y="1881"/>
                  </a:lnTo>
                  <a:lnTo>
                    <a:pt x="868" y="1865"/>
                  </a:lnTo>
                  <a:lnTo>
                    <a:pt x="852" y="1845"/>
                  </a:lnTo>
                  <a:lnTo>
                    <a:pt x="840" y="1823"/>
                  </a:lnTo>
                  <a:lnTo>
                    <a:pt x="831" y="1800"/>
                  </a:lnTo>
                  <a:lnTo>
                    <a:pt x="827" y="1775"/>
                  </a:lnTo>
                  <a:lnTo>
                    <a:pt x="827" y="1750"/>
                  </a:lnTo>
                  <a:lnTo>
                    <a:pt x="832" y="1724"/>
                  </a:lnTo>
                  <a:lnTo>
                    <a:pt x="840" y="1700"/>
                  </a:lnTo>
                  <a:lnTo>
                    <a:pt x="1072" y="1211"/>
                  </a:lnTo>
                  <a:lnTo>
                    <a:pt x="753" y="1054"/>
                  </a:lnTo>
                  <a:lnTo>
                    <a:pt x="629" y="1054"/>
                  </a:lnTo>
                  <a:lnTo>
                    <a:pt x="628" y="1025"/>
                  </a:lnTo>
                  <a:lnTo>
                    <a:pt x="624" y="997"/>
                  </a:lnTo>
                  <a:lnTo>
                    <a:pt x="614" y="970"/>
                  </a:lnTo>
                  <a:lnTo>
                    <a:pt x="602" y="944"/>
                  </a:lnTo>
                  <a:lnTo>
                    <a:pt x="587" y="918"/>
                  </a:lnTo>
                  <a:lnTo>
                    <a:pt x="567" y="896"/>
                  </a:lnTo>
                  <a:lnTo>
                    <a:pt x="342" y="667"/>
                  </a:lnTo>
                  <a:lnTo>
                    <a:pt x="342" y="287"/>
                  </a:lnTo>
                  <a:lnTo>
                    <a:pt x="340" y="278"/>
                  </a:lnTo>
                  <a:lnTo>
                    <a:pt x="334" y="270"/>
                  </a:lnTo>
                  <a:lnTo>
                    <a:pt x="326" y="265"/>
                  </a:lnTo>
                  <a:lnTo>
                    <a:pt x="317" y="263"/>
                  </a:lnTo>
                  <a:lnTo>
                    <a:pt x="307" y="265"/>
                  </a:lnTo>
                  <a:lnTo>
                    <a:pt x="300" y="270"/>
                  </a:lnTo>
                  <a:lnTo>
                    <a:pt x="294" y="278"/>
                  </a:lnTo>
                  <a:lnTo>
                    <a:pt x="292" y="287"/>
                  </a:lnTo>
                  <a:lnTo>
                    <a:pt x="292" y="288"/>
                  </a:lnTo>
                  <a:lnTo>
                    <a:pt x="292" y="289"/>
                  </a:lnTo>
                  <a:lnTo>
                    <a:pt x="292" y="290"/>
                  </a:lnTo>
                  <a:lnTo>
                    <a:pt x="291" y="293"/>
                  </a:lnTo>
                  <a:lnTo>
                    <a:pt x="291" y="295"/>
                  </a:lnTo>
                  <a:lnTo>
                    <a:pt x="291" y="299"/>
                  </a:lnTo>
                  <a:lnTo>
                    <a:pt x="290" y="304"/>
                  </a:lnTo>
                  <a:lnTo>
                    <a:pt x="290" y="312"/>
                  </a:lnTo>
                  <a:lnTo>
                    <a:pt x="289" y="322"/>
                  </a:lnTo>
                  <a:lnTo>
                    <a:pt x="287" y="336"/>
                  </a:lnTo>
                  <a:lnTo>
                    <a:pt x="286" y="352"/>
                  </a:lnTo>
                  <a:lnTo>
                    <a:pt x="284" y="371"/>
                  </a:lnTo>
                  <a:lnTo>
                    <a:pt x="281" y="396"/>
                  </a:lnTo>
                  <a:lnTo>
                    <a:pt x="279" y="424"/>
                  </a:lnTo>
                  <a:lnTo>
                    <a:pt x="275" y="457"/>
                  </a:lnTo>
                  <a:lnTo>
                    <a:pt x="271" y="495"/>
                  </a:lnTo>
                  <a:lnTo>
                    <a:pt x="267" y="539"/>
                  </a:lnTo>
                  <a:lnTo>
                    <a:pt x="262" y="590"/>
                  </a:lnTo>
                  <a:lnTo>
                    <a:pt x="255" y="646"/>
                  </a:lnTo>
                  <a:lnTo>
                    <a:pt x="249" y="708"/>
                  </a:lnTo>
                  <a:lnTo>
                    <a:pt x="500" y="962"/>
                  </a:lnTo>
                  <a:lnTo>
                    <a:pt x="515" y="982"/>
                  </a:lnTo>
                  <a:lnTo>
                    <a:pt x="526" y="1003"/>
                  </a:lnTo>
                  <a:lnTo>
                    <a:pt x="532" y="1026"/>
                  </a:lnTo>
                  <a:lnTo>
                    <a:pt x="534" y="1049"/>
                  </a:lnTo>
                  <a:lnTo>
                    <a:pt x="532" y="1072"/>
                  </a:lnTo>
                  <a:lnTo>
                    <a:pt x="525" y="1095"/>
                  </a:lnTo>
                  <a:lnTo>
                    <a:pt x="514" y="1116"/>
                  </a:lnTo>
                  <a:lnTo>
                    <a:pt x="498" y="1135"/>
                  </a:lnTo>
                  <a:lnTo>
                    <a:pt x="479" y="1151"/>
                  </a:lnTo>
                  <a:lnTo>
                    <a:pt x="458" y="1161"/>
                  </a:lnTo>
                  <a:lnTo>
                    <a:pt x="435" y="1168"/>
                  </a:lnTo>
                  <a:lnTo>
                    <a:pt x="411" y="1170"/>
                  </a:lnTo>
                  <a:lnTo>
                    <a:pt x="388" y="1167"/>
                  </a:lnTo>
                  <a:lnTo>
                    <a:pt x="365" y="1161"/>
                  </a:lnTo>
                  <a:lnTo>
                    <a:pt x="344" y="1150"/>
                  </a:lnTo>
                  <a:lnTo>
                    <a:pt x="325" y="1133"/>
                  </a:lnTo>
                  <a:lnTo>
                    <a:pt x="35" y="838"/>
                  </a:lnTo>
                  <a:lnTo>
                    <a:pt x="22" y="822"/>
                  </a:lnTo>
                  <a:lnTo>
                    <a:pt x="10" y="804"/>
                  </a:lnTo>
                  <a:lnTo>
                    <a:pt x="3" y="783"/>
                  </a:lnTo>
                  <a:lnTo>
                    <a:pt x="0" y="763"/>
                  </a:lnTo>
                  <a:lnTo>
                    <a:pt x="0" y="741"/>
                  </a:lnTo>
                  <a:lnTo>
                    <a:pt x="2" y="728"/>
                  </a:lnTo>
                  <a:lnTo>
                    <a:pt x="4" y="708"/>
                  </a:lnTo>
                  <a:lnTo>
                    <a:pt x="6" y="683"/>
                  </a:lnTo>
                  <a:lnTo>
                    <a:pt x="9" y="653"/>
                  </a:lnTo>
                  <a:lnTo>
                    <a:pt x="12" y="620"/>
                  </a:lnTo>
                  <a:lnTo>
                    <a:pt x="16" y="584"/>
                  </a:lnTo>
                  <a:lnTo>
                    <a:pt x="21" y="547"/>
                  </a:lnTo>
                  <a:lnTo>
                    <a:pt x="24" y="509"/>
                  </a:lnTo>
                  <a:lnTo>
                    <a:pt x="28" y="470"/>
                  </a:lnTo>
                  <a:lnTo>
                    <a:pt x="32" y="433"/>
                  </a:lnTo>
                  <a:lnTo>
                    <a:pt x="36" y="397"/>
                  </a:lnTo>
                  <a:lnTo>
                    <a:pt x="39" y="364"/>
                  </a:lnTo>
                  <a:lnTo>
                    <a:pt x="42" y="336"/>
                  </a:lnTo>
                  <a:lnTo>
                    <a:pt x="44" y="311"/>
                  </a:lnTo>
                  <a:lnTo>
                    <a:pt x="46" y="293"/>
                  </a:lnTo>
                  <a:lnTo>
                    <a:pt x="47" y="280"/>
                  </a:lnTo>
                  <a:lnTo>
                    <a:pt x="51" y="238"/>
                  </a:lnTo>
                  <a:lnTo>
                    <a:pt x="62" y="198"/>
                  </a:lnTo>
                  <a:lnTo>
                    <a:pt x="77" y="161"/>
                  </a:lnTo>
                  <a:lnTo>
                    <a:pt x="96" y="127"/>
                  </a:lnTo>
                  <a:lnTo>
                    <a:pt x="121" y="96"/>
                  </a:lnTo>
                  <a:lnTo>
                    <a:pt x="150" y="68"/>
                  </a:lnTo>
                  <a:lnTo>
                    <a:pt x="182" y="45"/>
                  </a:lnTo>
                  <a:lnTo>
                    <a:pt x="216" y="25"/>
                  </a:lnTo>
                  <a:lnTo>
                    <a:pt x="254" y="11"/>
                  </a:lnTo>
                  <a:lnTo>
                    <a:pt x="294" y="2"/>
                  </a:lnTo>
                  <a:lnTo>
                    <a:pt x="3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309"/>
            <p:cNvSpPr>
              <a:spLocks/>
            </p:cNvSpPr>
            <p:nvPr/>
          </p:nvSpPr>
          <p:spPr bwMode="auto">
            <a:xfrm>
              <a:off x="2624138" y="3608388"/>
              <a:ext cx="80963" cy="80963"/>
            </a:xfrm>
            <a:custGeom>
              <a:avLst/>
              <a:gdLst>
                <a:gd name="T0" fmla="*/ 254 w 507"/>
                <a:gd name="T1" fmla="*/ 0 h 506"/>
                <a:gd name="T2" fmla="*/ 291 w 507"/>
                <a:gd name="T3" fmla="*/ 2 h 506"/>
                <a:gd name="T4" fmla="*/ 327 w 507"/>
                <a:gd name="T5" fmla="*/ 10 h 506"/>
                <a:gd name="T6" fmla="*/ 360 w 507"/>
                <a:gd name="T7" fmla="*/ 23 h 506"/>
                <a:gd name="T8" fmla="*/ 391 w 507"/>
                <a:gd name="T9" fmla="*/ 40 h 506"/>
                <a:gd name="T10" fmla="*/ 420 w 507"/>
                <a:gd name="T11" fmla="*/ 61 h 506"/>
                <a:gd name="T12" fmla="*/ 445 w 507"/>
                <a:gd name="T13" fmla="*/ 87 h 506"/>
                <a:gd name="T14" fmla="*/ 466 w 507"/>
                <a:gd name="T15" fmla="*/ 114 h 506"/>
                <a:gd name="T16" fmla="*/ 484 w 507"/>
                <a:gd name="T17" fmla="*/ 146 h 506"/>
                <a:gd name="T18" fmla="*/ 496 w 507"/>
                <a:gd name="T19" fmla="*/ 179 h 506"/>
                <a:gd name="T20" fmla="*/ 504 w 507"/>
                <a:gd name="T21" fmla="*/ 215 h 506"/>
                <a:gd name="T22" fmla="*/ 507 w 507"/>
                <a:gd name="T23" fmla="*/ 253 h 506"/>
                <a:gd name="T24" fmla="*/ 504 w 507"/>
                <a:gd name="T25" fmla="*/ 290 h 506"/>
                <a:gd name="T26" fmla="*/ 496 w 507"/>
                <a:gd name="T27" fmla="*/ 325 h 506"/>
                <a:gd name="T28" fmla="*/ 484 w 507"/>
                <a:gd name="T29" fmla="*/ 359 h 506"/>
                <a:gd name="T30" fmla="*/ 466 w 507"/>
                <a:gd name="T31" fmla="*/ 390 h 506"/>
                <a:gd name="T32" fmla="*/ 445 w 507"/>
                <a:gd name="T33" fmla="*/ 419 h 506"/>
                <a:gd name="T34" fmla="*/ 420 w 507"/>
                <a:gd name="T35" fmla="*/ 443 h 506"/>
                <a:gd name="T36" fmla="*/ 391 w 507"/>
                <a:gd name="T37" fmla="*/ 465 h 506"/>
                <a:gd name="T38" fmla="*/ 360 w 507"/>
                <a:gd name="T39" fmla="*/ 482 h 506"/>
                <a:gd name="T40" fmla="*/ 327 w 507"/>
                <a:gd name="T41" fmla="*/ 494 h 506"/>
                <a:gd name="T42" fmla="*/ 291 w 507"/>
                <a:gd name="T43" fmla="*/ 503 h 506"/>
                <a:gd name="T44" fmla="*/ 254 w 507"/>
                <a:gd name="T45" fmla="*/ 506 h 506"/>
                <a:gd name="T46" fmla="*/ 216 w 507"/>
                <a:gd name="T47" fmla="*/ 503 h 506"/>
                <a:gd name="T48" fmla="*/ 181 w 507"/>
                <a:gd name="T49" fmla="*/ 494 h 506"/>
                <a:gd name="T50" fmla="*/ 147 w 507"/>
                <a:gd name="T51" fmla="*/ 482 h 506"/>
                <a:gd name="T52" fmla="*/ 115 w 507"/>
                <a:gd name="T53" fmla="*/ 465 h 506"/>
                <a:gd name="T54" fmla="*/ 88 w 507"/>
                <a:gd name="T55" fmla="*/ 443 h 506"/>
                <a:gd name="T56" fmla="*/ 62 w 507"/>
                <a:gd name="T57" fmla="*/ 419 h 506"/>
                <a:gd name="T58" fmla="*/ 41 w 507"/>
                <a:gd name="T59" fmla="*/ 390 h 506"/>
                <a:gd name="T60" fmla="*/ 24 w 507"/>
                <a:gd name="T61" fmla="*/ 359 h 506"/>
                <a:gd name="T62" fmla="*/ 11 w 507"/>
                <a:gd name="T63" fmla="*/ 325 h 506"/>
                <a:gd name="T64" fmla="*/ 2 w 507"/>
                <a:gd name="T65" fmla="*/ 290 h 506"/>
                <a:gd name="T66" fmla="*/ 0 w 507"/>
                <a:gd name="T67" fmla="*/ 253 h 506"/>
                <a:gd name="T68" fmla="*/ 2 w 507"/>
                <a:gd name="T69" fmla="*/ 215 h 506"/>
                <a:gd name="T70" fmla="*/ 11 w 507"/>
                <a:gd name="T71" fmla="*/ 179 h 506"/>
                <a:gd name="T72" fmla="*/ 24 w 507"/>
                <a:gd name="T73" fmla="*/ 146 h 506"/>
                <a:gd name="T74" fmla="*/ 41 w 507"/>
                <a:gd name="T75" fmla="*/ 114 h 506"/>
                <a:gd name="T76" fmla="*/ 62 w 507"/>
                <a:gd name="T77" fmla="*/ 87 h 506"/>
                <a:gd name="T78" fmla="*/ 88 w 507"/>
                <a:gd name="T79" fmla="*/ 61 h 506"/>
                <a:gd name="T80" fmla="*/ 115 w 507"/>
                <a:gd name="T81" fmla="*/ 40 h 506"/>
                <a:gd name="T82" fmla="*/ 147 w 507"/>
                <a:gd name="T83" fmla="*/ 23 h 506"/>
                <a:gd name="T84" fmla="*/ 180 w 507"/>
                <a:gd name="T85" fmla="*/ 10 h 506"/>
                <a:gd name="T86" fmla="*/ 216 w 507"/>
                <a:gd name="T87" fmla="*/ 2 h 506"/>
                <a:gd name="T88" fmla="*/ 254 w 507"/>
                <a:gd name="T89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07" h="506">
                  <a:moveTo>
                    <a:pt x="254" y="0"/>
                  </a:moveTo>
                  <a:lnTo>
                    <a:pt x="291" y="2"/>
                  </a:lnTo>
                  <a:lnTo>
                    <a:pt x="327" y="10"/>
                  </a:lnTo>
                  <a:lnTo>
                    <a:pt x="360" y="23"/>
                  </a:lnTo>
                  <a:lnTo>
                    <a:pt x="391" y="40"/>
                  </a:lnTo>
                  <a:lnTo>
                    <a:pt x="420" y="61"/>
                  </a:lnTo>
                  <a:lnTo>
                    <a:pt x="445" y="87"/>
                  </a:lnTo>
                  <a:lnTo>
                    <a:pt x="466" y="114"/>
                  </a:lnTo>
                  <a:lnTo>
                    <a:pt x="484" y="146"/>
                  </a:lnTo>
                  <a:lnTo>
                    <a:pt x="496" y="179"/>
                  </a:lnTo>
                  <a:lnTo>
                    <a:pt x="504" y="215"/>
                  </a:lnTo>
                  <a:lnTo>
                    <a:pt x="507" y="253"/>
                  </a:lnTo>
                  <a:lnTo>
                    <a:pt x="504" y="290"/>
                  </a:lnTo>
                  <a:lnTo>
                    <a:pt x="496" y="325"/>
                  </a:lnTo>
                  <a:lnTo>
                    <a:pt x="484" y="359"/>
                  </a:lnTo>
                  <a:lnTo>
                    <a:pt x="466" y="390"/>
                  </a:lnTo>
                  <a:lnTo>
                    <a:pt x="445" y="419"/>
                  </a:lnTo>
                  <a:lnTo>
                    <a:pt x="420" y="443"/>
                  </a:lnTo>
                  <a:lnTo>
                    <a:pt x="391" y="465"/>
                  </a:lnTo>
                  <a:lnTo>
                    <a:pt x="360" y="482"/>
                  </a:lnTo>
                  <a:lnTo>
                    <a:pt x="327" y="494"/>
                  </a:lnTo>
                  <a:lnTo>
                    <a:pt x="291" y="503"/>
                  </a:lnTo>
                  <a:lnTo>
                    <a:pt x="254" y="506"/>
                  </a:lnTo>
                  <a:lnTo>
                    <a:pt x="216" y="503"/>
                  </a:lnTo>
                  <a:lnTo>
                    <a:pt x="181" y="494"/>
                  </a:lnTo>
                  <a:lnTo>
                    <a:pt x="147" y="482"/>
                  </a:lnTo>
                  <a:lnTo>
                    <a:pt x="115" y="465"/>
                  </a:lnTo>
                  <a:lnTo>
                    <a:pt x="88" y="443"/>
                  </a:lnTo>
                  <a:lnTo>
                    <a:pt x="62" y="419"/>
                  </a:lnTo>
                  <a:lnTo>
                    <a:pt x="41" y="390"/>
                  </a:lnTo>
                  <a:lnTo>
                    <a:pt x="24" y="359"/>
                  </a:lnTo>
                  <a:lnTo>
                    <a:pt x="11" y="325"/>
                  </a:lnTo>
                  <a:lnTo>
                    <a:pt x="2" y="290"/>
                  </a:lnTo>
                  <a:lnTo>
                    <a:pt x="0" y="253"/>
                  </a:lnTo>
                  <a:lnTo>
                    <a:pt x="2" y="215"/>
                  </a:lnTo>
                  <a:lnTo>
                    <a:pt x="11" y="179"/>
                  </a:lnTo>
                  <a:lnTo>
                    <a:pt x="24" y="146"/>
                  </a:lnTo>
                  <a:lnTo>
                    <a:pt x="41" y="114"/>
                  </a:lnTo>
                  <a:lnTo>
                    <a:pt x="62" y="87"/>
                  </a:lnTo>
                  <a:lnTo>
                    <a:pt x="88" y="61"/>
                  </a:lnTo>
                  <a:lnTo>
                    <a:pt x="115" y="40"/>
                  </a:lnTo>
                  <a:lnTo>
                    <a:pt x="147" y="23"/>
                  </a:lnTo>
                  <a:lnTo>
                    <a:pt x="180" y="10"/>
                  </a:lnTo>
                  <a:lnTo>
                    <a:pt x="216" y="2"/>
                  </a:lnTo>
                  <a:lnTo>
                    <a:pt x="2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310"/>
            <p:cNvSpPr>
              <a:spLocks/>
            </p:cNvSpPr>
            <p:nvPr/>
          </p:nvSpPr>
          <p:spPr bwMode="auto">
            <a:xfrm>
              <a:off x="2886075" y="3470275"/>
              <a:ext cx="87313" cy="87313"/>
            </a:xfrm>
            <a:custGeom>
              <a:avLst/>
              <a:gdLst>
                <a:gd name="T0" fmla="*/ 275 w 550"/>
                <a:gd name="T1" fmla="*/ 0 h 549"/>
                <a:gd name="T2" fmla="*/ 316 w 550"/>
                <a:gd name="T3" fmla="*/ 2 h 549"/>
                <a:gd name="T4" fmla="*/ 355 w 550"/>
                <a:gd name="T5" fmla="*/ 11 h 549"/>
                <a:gd name="T6" fmla="*/ 391 w 550"/>
                <a:gd name="T7" fmla="*/ 25 h 549"/>
                <a:gd name="T8" fmla="*/ 424 w 550"/>
                <a:gd name="T9" fmla="*/ 44 h 549"/>
                <a:gd name="T10" fmla="*/ 455 w 550"/>
                <a:gd name="T11" fmla="*/ 67 h 549"/>
                <a:gd name="T12" fmla="*/ 482 w 550"/>
                <a:gd name="T13" fmla="*/ 94 h 549"/>
                <a:gd name="T14" fmla="*/ 506 w 550"/>
                <a:gd name="T15" fmla="*/ 125 h 549"/>
                <a:gd name="T16" fmla="*/ 524 w 550"/>
                <a:gd name="T17" fmla="*/ 159 h 549"/>
                <a:gd name="T18" fmla="*/ 538 w 550"/>
                <a:gd name="T19" fmla="*/ 195 h 549"/>
                <a:gd name="T20" fmla="*/ 547 w 550"/>
                <a:gd name="T21" fmla="*/ 234 h 549"/>
                <a:gd name="T22" fmla="*/ 550 w 550"/>
                <a:gd name="T23" fmla="*/ 275 h 549"/>
                <a:gd name="T24" fmla="*/ 547 w 550"/>
                <a:gd name="T25" fmla="*/ 315 h 549"/>
                <a:gd name="T26" fmla="*/ 538 w 550"/>
                <a:gd name="T27" fmla="*/ 353 h 549"/>
                <a:gd name="T28" fmla="*/ 524 w 550"/>
                <a:gd name="T29" fmla="*/ 390 h 549"/>
                <a:gd name="T30" fmla="*/ 506 w 550"/>
                <a:gd name="T31" fmla="*/ 424 h 549"/>
                <a:gd name="T32" fmla="*/ 482 w 550"/>
                <a:gd name="T33" fmla="*/ 455 h 549"/>
                <a:gd name="T34" fmla="*/ 455 w 550"/>
                <a:gd name="T35" fmla="*/ 481 h 549"/>
                <a:gd name="T36" fmla="*/ 424 w 550"/>
                <a:gd name="T37" fmla="*/ 505 h 549"/>
                <a:gd name="T38" fmla="*/ 391 w 550"/>
                <a:gd name="T39" fmla="*/ 523 h 549"/>
                <a:gd name="T40" fmla="*/ 355 w 550"/>
                <a:gd name="T41" fmla="*/ 537 h 549"/>
                <a:gd name="T42" fmla="*/ 316 w 550"/>
                <a:gd name="T43" fmla="*/ 546 h 549"/>
                <a:gd name="T44" fmla="*/ 275 w 550"/>
                <a:gd name="T45" fmla="*/ 549 h 549"/>
                <a:gd name="T46" fmla="*/ 234 w 550"/>
                <a:gd name="T47" fmla="*/ 546 h 549"/>
                <a:gd name="T48" fmla="*/ 196 w 550"/>
                <a:gd name="T49" fmla="*/ 537 h 549"/>
                <a:gd name="T50" fmla="*/ 159 w 550"/>
                <a:gd name="T51" fmla="*/ 523 h 549"/>
                <a:gd name="T52" fmla="*/ 125 w 550"/>
                <a:gd name="T53" fmla="*/ 505 h 549"/>
                <a:gd name="T54" fmla="*/ 94 w 550"/>
                <a:gd name="T55" fmla="*/ 481 h 549"/>
                <a:gd name="T56" fmla="*/ 68 w 550"/>
                <a:gd name="T57" fmla="*/ 455 h 549"/>
                <a:gd name="T58" fmla="*/ 44 w 550"/>
                <a:gd name="T59" fmla="*/ 424 h 549"/>
                <a:gd name="T60" fmla="*/ 25 w 550"/>
                <a:gd name="T61" fmla="*/ 390 h 549"/>
                <a:gd name="T62" fmla="*/ 11 w 550"/>
                <a:gd name="T63" fmla="*/ 353 h 549"/>
                <a:gd name="T64" fmla="*/ 3 w 550"/>
                <a:gd name="T65" fmla="*/ 315 h 549"/>
                <a:gd name="T66" fmla="*/ 0 w 550"/>
                <a:gd name="T67" fmla="*/ 275 h 549"/>
                <a:gd name="T68" fmla="*/ 3 w 550"/>
                <a:gd name="T69" fmla="*/ 234 h 549"/>
                <a:gd name="T70" fmla="*/ 11 w 550"/>
                <a:gd name="T71" fmla="*/ 195 h 549"/>
                <a:gd name="T72" fmla="*/ 25 w 550"/>
                <a:gd name="T73" fmla="*/ 159 h 549"/>
                <a:gd name="T74" fmla="*/ 44 w 550"/>
                <a:gd name="T75" fmla="*/ 125 h 549"/>
                <a:gd name="T76" fmla="*/ 68 w 550"/>
                <a:gd name="T77" fmla="*/ 94 h 549"/>
                <a:gd name="T78" fmla="*/ 94 w 550"/>
                <a:gd name="T79" fmla="*/ 67 h 549"/>
                <a:gd name="T80" fmla="*/ 125 w 550"/>
                <a:gd name="T81" fmla="*/ 44 h 549"/>
                <a:gd name="T82" fmla="*/ 159 w 550"/>
                <a:gd name="T83" fmla="*/ 25 h 549"/>
                <a:gd name="T84" fmla="*/ 196 w 550"/>
                <a:gd name="T85" fmla="*/ 11 h 549"/>
                <a:gd name="T86" fmla="*/ 234 w 550"/>
                <a:gd name="T87" fmla="*/ 2 h 549"/>
                <a:gd name="T88" fmla="*/ 275 w 550"/>
                <a:gd name="T8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50" h="549">
                  <a:moveTo>
                    <a:pt x="275" y="0"/>
                  </a:moveTo>
                  <a:lnTo>
                    <a:pt x="316" y="2"/>
                  </a:lnTo>
                  <a:lnTo>
                    <a:pt x="355" y="11"/>
                  </a:lnTo>
                  <a:lnTo>
                    <a:pt x="391" y="25"/>
                  </a:lnTo>
                  <a:lnTo>
                    <a:pt x="424" y="44"/>
                  </a:lnTo>
                  <a:lnTo>
                    <a:pt x="455" y="67"/>
                  </a:lnTo>
                  <a:lnTo>
                    <a:pt x="482" y="94"/>
                  </a:lnTo>
                  <a:lnTo>
                    <a:pt x="506" y="125"/>
                  </a:lnTo>
                  <a:lnTo>
                    <a:pt x="524" y="159"/>
                  </a:lnTo>
                  <a:lnTo>
                    <a:pt x="538" y="195"/>
                  </a:lnTo>
                  <a:lnTo>
                    <a:pt x="547" y="234"/>
                  </a:lnTo>
                  <a:lnTo>
                    <a:pt x="550" y="275"/>
                  </a:lnTo>
                  <a:lnTo>
                    <a:pt x="547" y="315"/>
                  </a:lnTo>
                  <a:lnTo>
                    <a:pt x="538" y="353"/>
                  </a:lnTo>
                  <a:lnTo>
                    <a:pt x="524" y="390"/>
                  </a:lnTo>
                  <a:lnTo>
                    <a:pt x="506" y="424"/>
                  </a:lnTo>
                  <a:lnTo>
                    <a:pt x="482" y="455"/>
                  </a:lnTo>
                  <a:lnTo>
                    <a:pt x="455" y="481"/>
                  </a:lnTo>
                  <a:lnTo>
                    <a:pt x="424" y="505"/>
                  </a:lnTo>
                  <a:lnTo>
                    <a:pt x="391" y="523"/>
                  </a:lnTo>
                  <a:lnTo>
                    <a:pt x="355" y="537"/>
                  </a:lnTo>
                  <a:lnTo>
                    <a:pt x="316" y="546"/>
                  </a:lnTo>
                  <a:lnTo>
                    <a:pt x="275" y="549"/>
                  </a:lnTo>
                  <a:lnTo>
                    <a:pt x="234" y="546"/>
                  </a:lnTo>
                  <a:lnTo>
                    <a:pt x="196" y="537"/>
                  </a:lnTo>
                  <a:lnTo>
                    <a:pt x="159" y="523"/>
                  </a:lnTo>
                  <a:lnTo>
                    <a:pt x="125" y="505"/>
                  </a:lnTo>
                  <a:lnTo>
                    <a:pt x="94" y="481"/>
                  </a:lnTo>
                  <a:lnTo>
                    <a:pt x="68" y="455"/>
                  </a:lnTo>
                  <a:lnTo>
                    <a:pt x="44" y="424"/>
                  </a:lnTo>
                  <a:lnTo>
                    <a:pt x="25" y="390"/>
                  </a:lnTo>
                  <a:lnTo>
                    <a:pt x="11" y="353"/>
                  </a:lnTo>
                  <a:lnTo>
                    <a:pt x="3" y="315"/>
                  </a:lnTo>
                  <a:lnTo>
                    <a:pt x="0" y="275"/>
                  </a:lnTo>
                  <a:lnTo>
                    <a:pt x="3" y="234"/>
                  </a:lnTo>
                  <a:lnTo>
                    <a:pt x="11" y="195"/>
                  </a:lnTo>
                  <a:lnTo>
                    <a:pt x="25" y="159"/>
                  </a:lnTo>
                  <a:lnTo>
                    <a:pt x="44" y="125"/>
                  </a:lnTo>
                  <a:lnTo>
                    <a:pt x="68" y="94"/>
                  </a:lnTo>
                  <a:lnTo>
                    <a:pt x="94" y="67"/>
                  </a:lnTo>
                  <a:lnTo>
                    <a:pt x="125" y="44"/>
                  </a:lnTo>
                  <a:lnTo>
                    <a:pt x="159" y="25"/>
                  </a:lnTo>
                  <a:lnTo>
                    <a:pt x="196" y="11"/>
                  </a:lnTo>
                  <a:lnTo>
                    <a:pt x="234" y="2"/>
                  </a:lnTo>
                  <a:lnTo>
                    <a:pt x="2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311"/>
            <p:cNvSpPr>
              <a:spLocks/>
            </p:cNvSpPr>
            <p:nvPr/>
          </p:nvSpPr>
          <p:spPr bwMode="auto">
            <a:xfrm>
              <a:off x="2803525" y="3575050"/>
              <a:ext cx="254000" cy="430213"/>
            </a:xfrm>
            <a:custGeom>
              <a:avLst/>
              <a:gdLst>
                <a:gd name="T0" fmla="*/ 1284 w 1597"/>
                <a:gd name="T1" fmla="*/ 15 h 2713"/>
                <a:gd name="T2" fmla="*/ 1359 w 1597"/>
                <a:gd name="T3" fmla="*/ 68 h 2713"/>
                <a:gd name="T4" fmla="*/ 1402 w 1597"/>
                <a:gd name="T5" fmla="*/ 151 h 2713"/>
                <a:gd name="T6" fmla="*/ 1387 w 1597"/>
                <a:gd name="T7" fmla="*/ 1761 h 2713"/>
                <a:gd name="T8" fmla="*/ 1597 w 1597"/>
                <a:gd name="T9" fmla="*/ 2567 h 2713"/>
                <a:gd name="T10" fmla="*/ 1569 w 1597"/>
                <a:gd name="T11" fmla="*/ 2643 h 2713"/>
                <a:gd name="T12" fmla="*/ 1507 w 1597"/>
                <a:gd name="T13" fmla="*/ 2697 h 2713"/>
                <a:gd name="T14" fmla="*/ 1424 w 1597"/>
                <a:gd name="T15" fmla="*/ 2712 h 2713"/>
                <a:gd name="T16" fmla="*/ 1347 w 1597"/>
                <a:gd name="T17" fmla="*/ 2684 h 2713"/>
                <a:gd name="T18" fmla="*/ 1293 w 1597"/>
                <a:gd name="T19" fmla="*/ 2622 h 2713"/>
                <a:gd name="T20" fmla="*/ 1063 w 1597"/>
                <a:gd name="T21" fmla="*/ 1792 h 2713"/>
                <a:gd name="T22" fmla="*/ 1142 w 1597"/>
                <a:gd name="T23" fmla="*/ 1240 h 2713"/>
                <a:gd name="T24" fmla="*/ 1048 w 1597"/>
                <a:gd name="T25" fmla="*/ 2519 h 2713"/>
                <a:gd name="T26" fmla="*/ 1044 w 1597"/>
                <a:gd name="T27" fmla="*/ 2603 h 2713"/>
                <a:gd name="T28" fmla="*/ 999 w 1597"/>
                <a:gd name="T29" fmla="*/ 2671 h 2713"/>
                <a:gd name="T30" fmla="*/ 925 w 1597"/>
                <a:gd name="T31" fmla="*/ 2710 h 2713"/>
                <a:gd name="T32" fmla="*/ 841 w 1597"/>
                <a:gd name="T33" fmla="*/ 2705 h 2713"/>
                <a:gd name="T34" fmla="*/ 773 w 1597"/>
                <a:gd name="T35" fmla="*/ 2661 h 2713"/>
                <a:gd name="T36" fmla="*/ 734 w 1597"/>
                <a:gd name="T37" fmla="*/ 2586 h 2713"/>
                <a:gd name="T38" fmla="*/ 564 w 1597"/>
                <a:gd name="T39" fmla="*/ 1727 h 2713"/>
                <a:gd name="T40" fmla="*/ 718 w 1597"/>
                <a:gd name="T41" fmla="*/ 1091 h 2713"/>
                <a:gd name="T42" fmla="*/ 1049 w 1597"/>
                <a:gd name="T43" fmla="*/ 907 h 2713"/>
                <a:gd name="T44" fmla="*/ 1093 w 1597"/>
                <a:gd name="T45" fmla="*/ 877 h 2713"/>
                <a:gd name="T46" fmla="*/ 1127 w 1597"/>
                <a:gd name="T47" fmla="*/ 830 h 2713"/>
                <a:gd name="T48" fmla="*/ 1157 w 1597"/>
                <a:gd name="T49" fmla="*/ 364 h 2713"/>
                <a:gd name="T50" fmla="*/ 1004 w 1597"/>
                <a:gd name="T51" fmla="*/ 791 h 2713"/>
                <a:gd name="T52" fmla="*/ 446 w 1597"/>
                <a:gd name="T53" fmla="*/ 1111 h 2713"/>
                <a:gd name="T54" fmla="*/ 370 w 1597"/>
                <a:gd name="T55" fmla="*/ 1127 h 2713"/>
                <a:gd name="T56" fmla="*/ 299 w 1597"/>
                <a:gd name="T57" fmla="*/ 1100 h 2713"/>
                <a:gd name="T58" fmla="*/ 254 w 1597"/>
                <a:gd name="T59" fmla="*/ 1034 h 2713"/>
                <a:gd name="T60" fmla="*/ 253 w 1597"/>
                <a:gd name="T61" fmla="*/ 957 h 2713"/>
                <a:gd name="T62" fmla="*/ 294 w 1597"/>
                <a:gd name="T63" fmla="*/ 893 h 2713"/>
                <a:gd name="T64" fmla="*/ 903 w 1597"/>
                <a:gd name="T65" fmla="*/ 279 h 2713"/>
                <a:gd name="T66" fmla="*/ 695 w 1597"/>
                <a:gd name="T67" fmla="*/ 536 h 2713"/>
                <a:gd name="T68" fmla="*/ 595 w 1597"/>
                <a:gd name="T69" fmla="*/ 593 h 2713"/>
                <a:gd name="T70" fmla="*/ 482 w 1597"/>
                <a:gd name="T71" fmla="*/ 655 h 2713"/>
                <a:gd name="T72" fmla="*/ 372 w 1597"/>
                <a:gd name="T73" fmla="*/ 716 h 2713"/>
                <a:gd name="T74" fmla="*/ 283 w 1597"/>
                <a:gd name="T75" fmla="*/ 766 h 2713"/>
                <a:gd name="T76" fmla="*/ 203 w 1597"/>
                <a:gd name="T77" fmla="*/ 822 h 2713"/>
                <a:gd name="T78" fmla="*/ 0 w 1597"/>
                <a:gd name="T79" fmla="*/ 828 h 2713"/>
                <a:gd name="T80" fmla="*/ 648 w 1597"/>
                <a:gd name="T81" fmla="*/ 245 h 2713"/>
                <a:gd name="T82" fmla="*/ 663 w 1597"/>
                <a:gd name="T83" fmla="*/ 152 h 2713"/>
                <a:gd name="T84" fmla="*/ 717 w 1597"/>
                <a:gd name="T85" fmla="*/ 77 h 2713"/>
                <a:gd name="T86" fmla="*/ 800 w 1597"/>
                <a:gd name="T87" fmla="*/ 34 h 2713"/>
                <a:gd name="T88" fmla="*/ 1224 w 1597"/>
                <a:gd name="T89" fmla="*/ 0 h 2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97" h="2713">
                  <a:moveTo>
                    <a:pt x="1224" y="0"/>
                  </a:moveTo>
                  <a:lnTo>
                    <a:pt x="1254" y="5"/>
                  </a:lnTo>
                  <a:lnTo>
                    <a:pt x="1284" y="15"/>
                  </a:lnTo>
                  <a:lnTo>
                    <a:pt x="1312" y="28"/>
                  </a:lnTo>
                  <a:lnTo>
                    <a:pt x="1337" y="47"/>
                  </a:lnTo>
                  <a:lnTo>
                    <a:pt x="1359" y="68"/>
                  </a:lnTo>
                  <a:lnTo>
                    <a:pt x="1377" y="94"/>
                  </a:lnTo>
                  <a:lnTo>
                    <a:pt x="1392" y="121"/>
                  </a:lnTo>
                  <a:lnTo>
                    <a:pt x="1402" y="151"/>
                  </a:lnTo>
                  <a:lnTo>
                    <a:pt x="1407" y="184"/>
                  </a:lnTo>
                  <a:lnTo>
                    <a:pt x="1471" y="1213"/>
                  </a:lnTo>
                  <a:lnTo>
                    <a:pt x="1387" y="1761"/>
                  </a:lnTo>
                  <a:lnTo>
                    <a:pt x="1592" y="2510"/>
                  </a:lnTo>
                  <a:lnTo>
                    <a:pt x="1597" y="2539"/>
                  </a:lnTo>
                  <a:lnTo>
                    <a:pt x="1597" y="2567"/>
                  </a:lnTo>
                  <a:lnTo>
                    <a:pt x="1593" y="2594"/>
                  </a:lnTo>
                  <a:lnTo>
                    <a:pt x="1584" y="2620"/>
                  </a:lnTo>
                  <a:lnTo>
                    <a:pt x="1569" y="2643"/>
                  </a:lnTo>
                  <a:lnTo>
                    <a:pt x="1552" y="2665"/>
                  </a:lnTo>
                  <a:lnTo>
                    <a:pt x="1531" y="2683"/>
                  </a:lnTo>
                  <a:lnTo>
                    <a:pt x="1507" y="2697"/>
                  </a:lnTo>
                  <a:lnTo>
                    <a:pt x="1480" y="2707"/>
                  </a:lnTo>
                  <a:lnTo>
                    <a:pt x="1451" y="2712"/>
                  </a:lnTo>
                  <a:lnTo>
                    <a:pt x="1424" y="2712"/>
                  </a:lnTo>
                  <a:lnTo>
                    <a:pt x="1396" y="2708"/>
                  </a:lnTo>
                  <a:lnTo>
                    <a:pt x="1370" y="2698"/>
                  </a:lnTo>
                  <a:lnTo>
                    <a:pt x="1347" y="2684"/>
                  </a:lnTo>
                  <a:lnTo>
                    <a:pt x="1325" y="2668"/>
                  </a:lnTo>
                  <a:lnTo>
                    <a:pt x="1308" y="2646"/>
                  </a:lnTo>
                  <a:lnTo>
                    <a:pt x="1293" y="2622"/>
                  </a:lnTo>
                  <a:lnTo>
                    <a:pt x="1283" y="2595"/>
                  </a:lnTo>
                  <a:lnTo>
                    <a:pt x="1069" y="1813"/>
                  </a:lnTo>
                  <a:lnTo>
                    <a:pt x="1063" y="1792"/>
                  </a:lnTo>
                  <a:lnTo>
                    <a:pt x="1062" y="1769"/>
                  </a:lnTo>
                  <a:lnTo>
                    <a:pt x="1065" y="1747"/>
                  </a:lnTo>
                  <a:lnTo>
                    <a:pt x="1142" y="1240"/>
                  </a:lnTo>
                  <a:lnTo>
                    <a:pt x="1080" y="1245"/>
                  </a:lnTo>
                  <a:lnTo>
                    <a:pt x="888" y="1766"/>
                  </a:lnTo>
                  <a:lnTo>
                    <a:pt x="1048" y="2519"/>
                  </a:lnTo>
                  <a:lnTo>
                    <a:pt x="1052" y="2548"/>
                  </a:lnTo>
                  <a:lnTo>
                    <a:pt x="1050" y="2577"/>
                  </a:lnTo>
                  <a:lnTo>
                    <a:pt x="1044" y="2603"/>
                  </a:lnTo>
                  <a:lnTo>
                    <a:pt x="1033" y="2628"/>
                  </a:lnTo>
                  <a:lnTo>
                    <a:pt x="1018" y="2651"/>
                  </a:lnTo>
                  <a:lnTo>
                    <a:pt x="999" y="2671"/>
                  </a:lnTo>
                  <a:lnTo>
                    <a:pt x="977" y="2688"/>
                  </a:lnTo>
                  <a:lnTo>
                    <a:pt x="953" y="2700"/>
                  </a:lnTo>
                  <a:lnTo>
                    <a:pt x="925" y="2710"/>
                  </a:lnTo>
                  <a:lnTo>
                    <a:pt x="896" y="2713"/>
                  </a:lnTo>
                  <a:lnTo>
                    <a:pt x="868" y="2711"/>
                  </a:lnTo>
                  <a:lnTo>
                    <a:pt x="841" y="2705"/>
                  </a:lnTo>
                  <a:lnTo>
                    <a:pt x="815" y="2694"/>
                  </a:lnTo>
                  <a:lnTo>
                    <a:pt x="793" y="2679"/>
                  </a:lnTo>
                  <a:lnTo>
                    <a:pt x="773" y="2661"/>
                  </a:lnTo>
                  <a:lnTo>
                    <a:pt x="756" y="2638"/>
                  </a:lnTo>
                  <a:lnTo>
                    <a:pt x="743" y="2613"/>
                  </a:lnTo>
                  <a:lnTo>
                    <a:pt x="734" y="2586"/>
                  </a:lnTo>
                  <a:lnTo>
                    <a:pt x="565" y="1787"/>
                  </a:lnTo>
                  <a:lnTo>
                    <a:pt x="562" y="1757"/>
                  </a:lnTo>
                  <a:lnTo>
                    <a:pt x="564" y="1727"/>
                  </a:lnTo>
                  <a:lnTo>
                    <a:pt x="571" y="1699"/>
                  </a:lnTo>
                  <a:lnTo>
                    <a:pt x="732" y="1261"/>
                  </a:lnTo>
                  <a:lnTo>
                    <a:pt x="718" y="1091"/>
                  </a:lnTo>
                  <a:lnTo>
                    <a:pt x="1021" y="922"/>
                  </a:lnTo>
                  <a:lnTo>
                    <a:pt x="1035" y="915"/>
                  </a:lnTo>
                  <a:lnTo>
                    <a:pt x="1049" y="907"/>
                  </a:lnTo>
                  <a:lnTo>
                    <a:pt x="1065" y="899"/>
                  </a:lnTo>
                  <a:lnTo>
                    <a:pt x="1079" y="889"/>
                  </a:lnTo>
                  <a:lnTo>
                    <a:pt x="1093" y="877"/>
                  </a:lnTo>
                  <a:lnTo>
                    <a:pt x="1107" y="864"/>
                  </a:lnTo>
                  <a:lnTo>
                    <a:pt x="1118" y="848"/>
                  </a:lnTo>
                  <a:lnTo>
                    <a:pt x="1127" y="830"/>
                  </a:lnTo>
                  <a:lnTo>
                    <a:pt x="1133" y="809"/>
                  </a:lnTo>
                  <a:lnTo>
                    <a:pt x="1136" y="785"/>
                  </a:lnTo>
                  <a:lnTo>
                    <a:pt x="1157" y="364"/>
                  </a:lnTo>
                  <a:lnTo>
                    <a:pt x="1028" y="748"/>
                  </a:lnTo>
                  <a:lnTo>
                    <a:pt x="1017" y="771"/>
                  </a:lnTo>
                  <a:lnTo>
                    <a:pt x="1004" y="791"/>
                  </a:lnTo>
                  <a:lnTo>
                    <a:pt x="987" y="809"/>
                  </a:lnTo>
                  <a:lnTo>
                    <a:pt x="966" y="822"/>
                  </a:lnTo>
                  <a:lnTo>
                    <a:pt x="446" y="1111"/>
                  </a:lnTo>
                  <a:lnTo>
                    <a:pt x="421" y="1121"/>
                  </a:lnTo>
                  <a:lnTo>
                    <a:pt x="396" y="1127"/>
                  </a:lnTo>
                  <a:lnTo>
                    <a:pt x="370" y="1127"/>
                  </a:lnTo>
                  <a:lnTo>
                    <a:pt x="344" y="1122"/>
                  </a:lnTo>
                  <a:lnTo>
                    <a:pt x="321" y="1113"/>
                  </a:lnTo>
                  <a:lnTo>
                    <a:pt x="299" y="1100"/>
                  </a:lnTo>
                  <a:lnTo>
                    <a:pt x="280" y="1081"/>
                  </a:lnTo>
                  <a:lnTo>
                    <a:pt x="264" y="1059"/>
                  </a:lnTo>
                  <a:lnTo>
                    <a:pt x="254" y="1034"/>
                  </a:lnTo>
                  <a:lnTo>
                    <a:pt x="248" y="1008"/>
                  </a:lnTo>
                  <a:lnTo>
                    <a:pt x="248" y="983"/>
                  </a:lnTo>
                  <a:lnTo>
                    <a:pt x="253" y="957"/>
                  </a:lnTo>
                  <a:lnTo>
                    <a:pt x="262" y="934"/>
                  </a:lnTo>
                  <a:lnTo>
                    <a:pt x="276" y="912"/>
                  </a:lnTo>
                  <a:lnTo>
                    <a:pt x="294" y="893"/>
                  </a:lnTo>
                  <a:lnTo>
                    <a:pt x="317" y="877"/>
                  </a:lnTo>
                  <a:lnTo>
                    <a:pt x="791" y="614"/>
                  </a:lnTo>
                  <a:lnTo>
                    <a:pt x="903" y="279"/>
                  </a:lnTo>
                  <a:lnTo>
                    <a:pt x="748" y="508"/>
                  </a:lnTo>
                  <a:lnTo>
                    <a:pt x="723" y="521"/>
                  </a:lnTo>
                  <a:lnTo>
                    <a:pt x="695" y="536"/>
                  </a:lnTo>
                  <a:lnTo>
                    <a:pt x="664" y="554"/>
                  </a:lnTo>
                  <a:lnTo>
                    <a:pt x="631" y="572"/>
                  </a:lnTo>
                  <a:lnTo>
                    <a:pt x="595" y="593"/>
                  </a:lnTo>
                  <a:lnTo>
                    <a:pt x="558" y="613"/>
                  </a:lnTo>
                  <a:lnTo>
                    <a:pt x="520" y="634"/>
                  </a:lnTo>
                  <a:lnTo>
                    <a:pt x="482" y="655"/>
                  </a:lnTo>
                  <a:lnTo>
                    <a:pt x="444" y="676"/>
                  </a:lnTo>
                  <a:lnTo>
                    <a:pt x="407" y="696"/>
                  </a:lnTo>
                  <a:lnTo>
                    <a:pt x="372" y="716"/>
                  </a:lnTo>
                  <a:lnTo>
                    <a:pt x="339" y="734"/>
                  </a:lnTo>
                  <a:lnTo>
                    <a:pt x="310" y="750"/>
                  </a:lnTo>
                  <a:lnTo>
                    <a:pt x="283" y="766"/>
                  </a:lnTo>
                  <a:lnTo>
                    <a:pt x="260" y="778"/>
                  </a:lnTo>
                  <a:lnTo>
                    <a:pt x="229" y="797"/>
                  </a:lnTo>
                  <a:lnTo>
                    <a:pt x="203" y="822"/>
                  </a:lnTo>
                  <a:lnTo>
                    <a:pt x="180" y="849"/>
                  </a:lnTo>
                  <a:lnTo>
                    <a:pt x="162" y="878"/>
                  </a:lnTo>
                  <a:lnTo>
                    <a:pt x="0" y="828"/>
                  </a:lnTo>
                  <a:lnTo>
                    <a:pt x="458" y="560"/>
                  </a:lnTo>
                  <a:lnTo>
                    <a:pt x="650" y="272"/>
                  </a:lnTo>
                  <a:lnTo>
                    <a:pt x="648" y="245"/>
                  </a:lnTo>
                  <a:lnTo>
                    <a:pt x="648" y="213"/>
                  </a:lnTo>
                  <a:lnTo>
                    <a:pt x="653" y="182"/>
                  </a:lnTo>
                  <a:lnTo>
                    <a:pt x="663" y="152"/>
                  </a:lnTo>
                  <a:lnTo>
                    <a:pt x="678" y="125"/>
                  </a:lnTo>
                  <a:lnTo>
                    <a:pt x="695" y="99"/>
                  </a:lnTo>
                  <a:lnTo>
                    <a:pt x="717" y="77"/>
                  </a:lnTo>
                  <a:lnTo>
                    <a:pt x="742" y="59"/>
                  </a:lnTo>
                  <a:lnTo>
                    <a:pt x="770" y="45"/>
                  </a:lnTo>
                  <a:lnTo>
                    <a:pt x="800" y="34"/>
                  </a:lnTo>
                  <a:lnTo>
                    <a:pt x="833" y="29"/>
                  </a:lnTo>
                  <a:lnTo>
                    <a:pt x="1191" y="0"/>
                  </a:lnTo>
                  <a:lnTo>
                    <a:pt x="12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63" name="Group 897"/>
          <p:cNvGrpSpPr/>
          <p:nvPr/>
        </p:nvGrpSpPr>
        <p:grpSpPr>
          <a:xfrm>
            <a:off x="4370126" y="5579038"/>
            <a:ext cx="653510" cy="468736"/>
            <a:chOff x="1612900" y="3546475"/>
            <a:chExt cx="533401" cy="382588"/>
          </a:xfrm>
          <a:solidFill>
            <a:srgbClr val="000000"/>
          </a:solidFill>
        </p:grpSpPr>
        <p:sp>
          <p:nvSpPr>
            <p:cNvPr id="1064" name="Freeform 316"/>
            <p:cNvSpPr>
              <a:spLocks/>
            </p:cNvSpPr>
            <p:nvPr/>
          </p:nvSpPr>
          <p:spPr bwMode="auto">
            <a:xfrm>
              <a:off x="1657350" y="3856038"/>
              <a:ext cx="303213" cy="73025"/>
            </a:xfrm>
            <a:custGeom>
              <a:avLst/>
              <a:gdLst>
                <a:gd name="T0" fmla="*/ 755 w 1909"/>
                <a:gd name="T1" fmla="*/ 12 h 456"/>
                <a:gd name="T2" fmla="*/ 821 w 1909"/>
                <a:gd name="T3" fmla="*/ 23 h 456"/>
                <a:gd name="T4" fmla="*/ 1184 w 1909"/>
                <a:gd name="T5" fmla="*/ 101 h 456"/>
                <a:gd name="T6" fmla="*/ 1824 w 1909"/>
                <a:gd name="T7" fmla="*/ 104 h 456"/>
                <a:gd name="T8" fmla="*/ 1867 w 1909"/>
                <a:gd name="T9" fmla="*/ 126 h 456"/>
                <a:gd name="T10" fmla="*/ 1897 w 1909"/>
                <a:gd name="T11" fmla="*/ 163 h 456"/>
                <a:gd name="T12" fmla="*/ 1909 w 1909"/>
                <a:gd name="T13" fmla="*/ 211 h 456"/>
                <a:gd name="T14" fmla="*/ 1897 w 1909"/>
                <a:gd name="T15" fmla="*/ 261 h 456"/>
                <a:gd name="T16" fmla="*/ 1867 w 1909"/>
                <a:gd name="T17" fmla="*/ 297 h 456"/>
                <a:gd name="T18" fmla="*/ 1824 w 1909"/>
                <a:gd name="T19" fmla="*/ 319 h 456"/>
                <a:gd name="T20" fmla="*/ 1623 w 1909"/>
                <a:gd name="T21" fmla="*/ 322 h 456"/>
                <a:gd name="T22" fmla="*/ 1627 w 1909"/>
                <a:gd name="T23" fmla="*/ 350 h 456"/>
                <a:gd name="T24" fmla="*/ 1616 w 1909"/>
                <a:gd name="T25" fmla="*/ 396 h 456"/>
                <a:gd name="T26" fmla="*/ 1588 w 1909"/>
                <a:gd name="T27" fmla="*/ 432 h 456"/>
                <a:gd name="T28" fmla="*/ 1547 w 1909"/>
                <a:gd name="T29" fmla="*/ 453 h 456"/>
                <a:gd name="T30" fmla="*/ 1499 w 1909"/>
                <a:gd name="T31" fmla="*/ 453 h 456"/>
                <a:gd name="T32" fmla="*/ 1457 w 1909"/>
                <a:gd name="T33" fmla="*/ 432 h 456"/>
                <a:gd name="T34" fmla="*/ 1429 w 1909"/>
                <a:gd name="T35" fmla="*/ 396 h 456"/>
                <a:gd name="T36" fmla="*/ 1418 w 1909"/>
                <a:gd name="T37" fmla="*/ 350 h 456"/>
                <a:gd name="T38" fmla="*/ 1422 w 1909"/>
                <a:gd name="T39" fmla="*/ 322 h 456"/>
                <a:gd name="T40" fmla="*/ 489 w 1909"/>
                <a:gd name="T41" fmla="*/ 336 h 456"/>
                <a:gd name="T42" fmla="*/ 487 w 1909"/>
                <a:gd name="T43" fmla="*/ 375 h 456"/>
                <a:gd name="T44" fmla="*/ 467 w 1909"/>
                <a:gd name="T45" fmla="*/ 416 h 456"/>
                <a:gd name="T46" fmla="*/ 432 w 1909"/>
                <a:gd name="T47" fmla="*/ 445 h 456"/>
                <a:gd name="T48" fmla="*/ 386 w 1909"/>
                <a:gd name="T49" fmla="*/ 456 h 456"/>
                <a:gd name="T50" fmla="*/ 340 w 1909"/>
                <a:gd name="T51" fmla="*/ 445 h 456"/>
                <a:gd name="T52" fmla="*/ 304 w 1909"/>
                <a:gd name="T53" fmla="*/ 416 h 456"/>
                <a:gd name="T54" fmla="*/ 284 w 1909"/>
                <a:gd name="T55" fmla="*/ 375 h 456"/>
                <a:gd name="T56" fmla="*/ 283 w 1909"/>
                <a:gd name="T57" fmla="*/ 336 h 456"/>
                <a:gd name="T58" fmla="*/ 110 w 1909"/>
                <a:gd name="T59" fmla="*/ 322 h 456"/>
                <a:gd name="T60" fmla="*/ 61 w 1909"/>
                <a:gd name="T61" fmla="*/ 311 h 456"/>
                <a:gd name="T62" fmla="*/ 24 w 1909"/>
                <a:gd name="T63" fmla="*/ 281 h 456"/>
                <a:gd name="T64" fmla="*/ 3 w 1909"/>
                <a:gd name="T65" fmla="*/ 237 h 456"/>
                <a:gd name="T66" fmla="*/ 3 w 1909"/>
                <a:gd name="T67" fmla="*/ 186 h 456"/>
                <a:gd name="T68" fmla="*/ 24 w 1909"/>
                <a:gd name="T69" fmla="*/ 143 h 456"/>
                <a:gd name="T70" fmla="*/ 61 w 1909"/>
                <a:gd name="T71" fmla="*/ 112 h 456"/>
                <a:gd name="T72" fmla="*/ 110 w 1909"/>
                <a:gd name="T73" fmla="*/ 101 h 456"/>
                <a:gd name="T74" fmla="*/ 724 w 1909"/>
                <a:gd name="T75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09" h="456">
                  <a:moveTo>
                    <a:pt x="724" y="0"/>
                  </a:moveTo>
                  <a:lnTo>
                    <a:pt x="755" y="12"/>
                  </a:lnTo>
                  <a:lnTo>
                    <a:pt x="787" y="20"/>
                  </a:lnTo>
                  <a:lnTo>
                    <a:pt x="821" y="23"/>
                  </a:lnTo>
                  <a:lnTo>
                    <a:pt x="1184" y="23"/>
                  </a:lnTo>
                  <a:lnTo>
                    <a:pt x="1184" y="101"/>
                  </a:lnTo>
                  <a:lnTo>
                    <a:pt x="1798" y="101"/>
                  </a:lnTo>
                  <a:lnTo>
                    <a:pt x="1824" y="104"/>
                  </a:lnTo>
                  <a:lnTo>
                    <a:pt x="1846" y="112"/>
                  </a:lnTo>
                  <a:lnTo>
                    <a:pt x="1867" y="126"/>
                  </a:lnTo>
                  <a:lnTo>
                    <a:pt x="1884" y="143"/>
                  </a:lnTo>
                  <a:lnTo>
                    <a:pt x="1897" y="163"/>
                  </a:lnTo>
                  <a:lnTo>
                    <a:pt x="1905" y="186"/>
                  </a:lnTo>
                  <a:lnTo>
                    <a:pt x="1909" y="211"/>
                  </a:lnTo>
                  <a:lnTo>
                    <a:pt x="1905" y="237"/>
                  </a:lnTo>
                  <a:lnTo>
                    <a:pt x="1897" y="261"/>
                  </a:lnTo>
                  <a:lnTo>
                    <a:pt x="1884" y="281"/>
                  </a:lnTo>
                  <a:lnTo>
                    <a:pt x="1867" y="297"/>
                  </a:lnTo>
                  <a:lnTo>
                    <a:pt x="1846" y="311"/>
                  </a:lnTo>
                  <a:lnTo>
                    <a:pt x="1824" y="319"/>
                  </a:lnTo>
                  <a:lnTo>
                    <a:pt x="1798" y="322"/>
                  </a:lnTo>
                  <a:lnTo>
                    <a:pt x="1623" y="322"/>
                  </a:lnTo>
                  <a:lnTo>
                    <a:pt x="1626" y="336"/>
                  </a:lnTo>
                  <a:lnTo>
                    <a:pt x="1627" y="350"/>
                  </a:lnTo>
                  <a:lnTo>
                    <a:pt x="1625" y="375"/>
                  </a:lnTo>
                  <a:lnTo>
                    <a:pt x="1616" y="396"/>
                  </a:lnTo>
                  <a:lnTo>
                    <a:pt x="1604" y="416"/>
                  </a:lnTo>
                  <a:lnTo>
                    <a:pt x="1588" y="432"/>
                  </a:lnTo>
                  <a:lnTo>
                    <a:pt x="1568" y="445"/>
                  </a:lnTo>
                  <a:lnTo>
                    <a:pt x="1547" y="453"/>
                  </a:lnTo>
                  <a:lnTo>
                    <a:pt x="1523" y="456"/>
                  </a:lnTo>
                  <a:lnTo>
                    <a:pt x="1499" y="453"/>
                  </a:lnTo>
                  <a:lnTo>
                    <a:pt x="1477" y="445"/>
                  </a:lnTo>
                  <a:lnTo>
                    <a:pt x="1457" y="432"/>
                  </a:lnTo>
                  <a:lnTo>
                    <a:pt x="1441" y="416"/>
                  </a:lnTo>
                  <a:lnTo>
                    <a:pt x="1429" y="396"/>
                  </a:lnTo>
                  <a:lnTo>
                    <a:pt x="1421" y="375"/>
                  </a:lnTo>
                  <a:lnTo>
                    <a:pt x="1418" y="350"/>
                  </a:lnTo>
                  <a:lnTo>
                    <a:pt x="1419" y="336"/>
                  </a:lnTo>
                  <a:lnTo>
                    <a:pt x="1422" y="322"/>
                  </a:lnTo>
                  <a:lnTo>
                    <a:pt x="486" y="322"/>
                  </a:lnTo>
                  <a:lnTo>
                    <a:pt x="489" y="336"/>
                  </a:lnTo>
                  <a:lnTo>
                    <a:pt x="490" y="350"/>
                  </a:lnTo>
                  <a:lnTo>
                    <a:pt x="487" y="375"/>
                  </a:lnTo>
                  <a:lnTo>
                    <a:pt x="480" y="396"/>
                  </a:lnTo>
                  <a:lnTo>
                    <a:pt x="467" y="416"/>
                  </a:lnTo>
                  <a:lnTo>
                    <a:pt x="451" y="432"/>
                  </a:lnTo>
                  <a:lnTo>
                    <a:pt x="432" y="445"/>
                  </a:lnTo>
                  <a:lnTo>
                    <a:pt x="409" y="453"/>
                  </a:lnTo>
                  <a:lnTo>
                    <a:pt x="386" y="456"/>
                  </a:lnTo>
                  <a:lnTo>
                    <a:pt x="361" y="453"/>
                  </a:lnTo>
                  <a:lnTo>
                    <a:pt x="340" y="445"/>
                  </a:lnTo>
                  <a:lnTo>
                    <a:pt x="321" y="432"/>
                  </a:lnTo>
                  <a:lnTo>
                    <a:pt x="304" y="416"/>
                  </a:lnTo>
                  <a:lnTo>
                    <a:pt x="292" y="396"/>
                  </a:lnTo>
                  <a:lnTo>
                    <a:pt x="284" y="375"/>
                  </a:lnTo>
                  <a:lnTo>
                    <a:pt x="281" y="350"/>
                  </a:lnTo>
                  <a:lnTo>
                    <a:pt x="283" y="336"/>
                  </a:lnTo>
                  <a:lnTo>
                    <a:pt x="286" y="322"/>
                  </a:lnTo>
                  <a:lnTo>
                    <a:pt x="110" y="322"/>
                  </a:lnTo>
                  <a:lnTo>
                    <a:pt x="85" y="319"/>
                  </a:lnTo>
                  <a:lnTo>
                    <a:pt x="61" y="311"/>
                  </a:lnTo>
                  <a:lnTo>
                    <a:pt x="41" y="297"/>
                  </a:lnTo>
                  <a:lnTo>
                    <a:pt x="24" y="281"/>
                  </a:lnTo>
                  <a:lnTo>
                    <a:pt x="11" y="261"/>
                  </a:lnTo>
                  <a:lnTo>
                    <a:pt x="3" y="237"/>
                  </a:lnTo>
                  <a:lnTo>
                    <a:pt x="0" y="211"/>
                  </a:lnTo>
                  <a:lnTo>
                    <a:pt x="3" y="186"/>
                  </a:lnTo>
                  <a:lnTo>
                    <a:pt x="11" y="163"/>
                  </a:lnTo>
                  <a:lnTo>
                    <a:pt x="24" y="143"/>
                  </a:lnTo>
                  <a:lnTo>
                    <a:pt x="41" y="126"/>
                  </a:lnTo>
                  <a:lnTo>
                    <a:pt x="61" y="112"/>
                  </a:lnTo>
                  <a:lnTo>
                    <a:pt x="85" y="104"/>
                  </a:lnTo>
                  <a:lnTo>
                    <a:pt x="110" y="101"/>
                  </a:lnTo>
                  <a:lnTo>
                    <a:pt x="724" y="101"/>
                  </a:lnTo>
                  <a:lnTo>
                    <a:pt x="7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317"/>
            <p:cNvSpPr>
              <a:spLocks/>
            </p:cNvSpPr>
            <p:nvPr/>
          </p:nvSpPr>
          <p:spPr bwMode="auto">
            <a:xfrm>
              <a:off x="1957388" y="3760788"/>
              <a:ext cx="20638" cy="33338"/>
            </a:xfrm>
            <a:custGeom>
              <a:avLst/>
              <a:gdLst>
                <a:gd name="T0" fmla="*/ 0 w 126"/>
                <a:gd name="T1" fmla="*/ 0 h 208"/>
                <a:gd name="T2" fmla="*/ 22 w 126"/>
                <a:gd name="T3" fmla="*/ 0 h 208"/>
                <a:gd name="T4" fmla="*/ 46 w 126"/>
                <a:gd name="T5" fmla="*/ 2 h 208"/>
                <a:gd name="T6" fmla="*/ 68 w 126"/>
                <a:gd name="T7" fmla="*/ 10 h 208"/>
                <a:gd name="T8" fmla="*/ 87 w 126"/>
                <a:gd name="T9" fmla="*/ 22 h 208"/>
                <a:gd name="T10" fmla="*/ 103 w 126"/>
                <a:gd name="T11" fmla="*/ 38 h 208"/>
                <a:gd name="T12" fmla="*/ 116 w 126"/>
                <a:gd name="T13" fmla="*/ 58 h 208"/>
                <a:gd name="T14" fmla="*/ 123 w 126"/>
                <a:gd name="T15" fmla="*/ 79 h 208"/>
                <a:gd name="T16" fmla="*/ 126 w 126"/>
                <a:gd name="T17" fmla="*/ 104 h 208"/>
                <a:gd name="T18" fmla="*/ 123 w 126"/>
                <a:gd name="T19" fmla="*/ 127 h 208"/>
                <a:gd name="T20" fmla="*/ 116 w 126"/>
                <a:gd name="T21" fmla="*/ 150 h 208"/>
                <a:gd name="T22" fmla="*/ 103 w 126"/>
                <a:gd name="T23" fmla="*/ 168 h 208"/>
                <a:gd name="T24" fmla="*/ 87 w 126"/>
                <a:gd name="T25" fmla="*/ 185 h 208"/>
                <a:gd name="T26" fmla="*/ 68 w 126"/>
                <a:gd name="T27" fmla="*/ 197 h 208"/>
                <a:gd name="T28" fmla="*/ 46 w 126"/>
                <a:gd name="T29" fmla="*/ 205 h 208"/>
                <a:gd name="T30" fmla="*/ 22 w 126"/>
                <a:gd name="T31" fmla="*/ 208 h 208"/>
                <a:gd name="T32" fmla="*/ 0 w 126"/>
                <a:gd name="T33" fmla="*/ 208 h 208"/>
                <a:gd name="T34" fmla="*/ 0 w 126"/>
                <a:gd name="T3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6" h="208">
                  <a:moveTo>
                    <a:pt x="0" y="0"/>
                  </a:moveTo>
                  <a:lnTo>
                    <a:pt x="22" y="0"/>
                  </a:lnTo>
                  <a:lnTo>
                    <a:pt x="46" y="2"/>
                  </a:lnTo>
                  <a:lnTo>
                    <a:pt x="68" y="10"/>
                  </a:lnTo>
                  <a:lnTo>
                    <a:pt x="87" y="22"/>
                  </a:lnTo>
                  <a:lnTo>
                    <a:pt x="103" y="38"/>
                  </a:lnTo>
                  <a:lnTo>
                    <a:pt x="116" y="58"/>
                  </a:lnTo>
                  <a:lnTo>
                    <a:pt x="123" y="79"/>
                  </a:lnTo>
                  <a:lnTo>
                    <a:pt x="126" y="104"/>
                  </a:lnTo>
                  <a:lnTo>
                    <a:pt x="123" y="127"/>
                  </a:lnTo>
                  <a:lnTo>
                    <a:pt x="116" y="150"/>
                  </a:lnTo>
                  <a:lnTo>
                    <a:pt x="103" y="168"/>
                  </a:lnTo>
                  <a:lnTo>
                    <a:pt x="87" y="185"/>
                  </a:lnTo>
                  <a:lnTo>
                    <a:pt x="68" y="197"/>
                  </a:lnTo>
                  <a:lnTo>
                    <a:pt x="46" y="205"/>
                  </a:lnTo>
                  <a:lnTo>
                    <a:pt x="22" y="208"/>
                  </a:lnTo>
                  <a:lnTo>
                    <a:pt x="0" y="20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318"/>
            <p:cNvSpPr>
              <a:spLocks/>
            </p:cNvSpPr>
            <p:nvPr/>
          </p:nvSpPr>
          <p:spPr bwMode="auto">
            <a:xfrm>
              <a:off x="1685925" y="3668713"/>
              <a:ext cx="144463" cy="109538"/>
            </a:xfrm>
            <a:custGeom>
              <a:avLst/>
              <a:gdLst>
                <a:gd name="T0" fmla="*/ 842 w 902"/>
                <a:gd name="T1" fmla="*/ 4 h 695"/>
                <a:gd name="T2" fmla="*/ 876 w 902"/>
                <a:gd name="T3" fmla="*/ 23 h 695"/>
                <a:gd name="T4" fmla="*/ 897 w 902"/>
                <a:gd name="T5" fmla="*/ 56 h 695"/>
                <a:gd name="T6" fmla="*/ 902 w 902"/>
                <a:gd name="T7" fmla="*/ 94 h 695"/>
                <a:gd name="T8" fmla="*/ 891 w 902"/>
                <a:gd name="T9" fmla="*/ 131 h 695"/>
                <a:gd name="T10" fmla="*/ 639 w 902"/>
                <a:gd name="T11" fmla="*/ 397 h 695"/>
                <a:gd name="T12" fmla="*/ 610 w 902"/>
                <a:gd name="T13" fmla="*/ 417 h 695"/>
                <a:gd name="T14" fmla="*/ 577 w 902"/>
                <a:gd name="T15" fmla="*/ 424 h 695"/>
                <a:gd name="T16" fmla="*/ 574 w 902"/>
                <a:gd name="T17" fmla="*/ 424 h 695"/>
                <a:gd name="T18" fmla="*/ 570 w 902"/>
                <a:gd name="T19" fmla="*/ 424 h 695"/>
                <a:gd name="T20" fmla="*/ 563 w 902"/>
                <a:gd name="T21" fmla="*/ 423 h 695"/>
                <a:gd name="T22" fmla="*/ 550 w 902"/>
                <a:gd name="T23" fmla="*/ 421 h 695"/>
                <a:gd name="T24" fmla="*/ 528 w 902"/>
                <a:gd name="T25" fmla="*/ 417 h 695"/>
                <a:gd name="T26" fmla="*/ 492 w 902"/>
                <a:gd name="T27" fmla="*/ 411 h 695"/>
                <a:gd name="T28" fmla="*/ 442 w 902"/>
                <a:gd name="T29" fmla="*/ 402 h 695"/>
                <a:gd name="T30" fmla="*/ 374 w 902"/>
                <a:gd name="T31" fmla="*/ 389 h 695"/>
                <a:gd name="T32" fmla="*/ 285 w 902"/>
                <a:gd name="T33" fmla="*/ 374 h 695"/>
                <a:gd name="T34" fmla="*/ 433 w 902"/>
                <a:gd name="T35" fmla="*/ 459 h 695"/>
                <a:gd name="T36" fmla="*/ 58 w 902"/>
                <a:gd name="T37" fmla="*/ 449 h 695"/>
                <a:gd name="T38" fmla="*/ 23 w 902"/>
                <a:gd name="T39" fmla="*/ 415 h 695"/>
                <a:gd name="T40" fmla="*/ 4 w 902"/>
                <a:gd name="T41" fmla="*/ 373 h 695"/>
                <a:gd name="T42" fmla="*/ 1 w 902"/>
                <a:gd name="T43" fmla="*/ 327 h 695"/>
                <a:gd name="T44" fmla="*/ 14 w 902"/>
                <a:gd name="T45" fmla="*/ 281 h 695"/>
                <a:gd name="T46" fmla="*/ 162 w 902"/>
                <a:gd name="T47" fmla="*/ 87 h 695"/>
                <a:gd name="T48" fmla="*/ 201 w 902"/>
                <a:gd name="T49" fmla="*/ 53 h 695"/>
                <a:gd name="T50" fmla="*/ 249 w 902"/>
                <a:gd name="T51" fmla="*/ 38 h 695"/>
                <a:gd name="T52" fmla="*/ 298 w 902"/>
                <a:gd name="T53" fmla="*/ 42 h 695"/>
                <a:gd name="T54" fmla="*/ 344 w 902"/>
                <a:gd name="T55" fmla="*/ 64 h 695"/>
                <a:gd name="T56" fmla="*/ 262 w 902"/>
                <a:gd name="T57" fmla="*/ 193 h 695"/>
                <a:gd name="T58" fmla="*/ 753 w 902"/>
                <a:gd name="T59" fmla="*/ 26 h 695"/>
                <a:gd name="T60" fmla="*/ 786 w 902"/>
                <a:gd name="T61" fmla="*/ 5 h 695"/>
                <a:gd name="T62" fmla="*/ 824 w 902"/>
                <a:gd name="T63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2" h="695">
                  <a:moveTo>
                    <a:pt x="824" y="0"/>
                  </a:moveTo>
                  <a:lnTo>
                    <a:pt x="842" y="4"/>
                  </a:lnTo>
                  <a:lnTo>
                    <a:pt x="859" y="11"/>
                  </a:lnTo>
                  <a:lnTo>
                    <a:pt x="876" y="23"/>
                  </a:lnTo>
                  <a:lnTo>
                    <a:pt x="889" y="39"/>
                  </a:lnTo>
                  <a:lnTo>
                    <a:pt x="897" y="56"/>
                  </a:lnTo>
                  <a:lnTo>
                    <a:pt x="902" y="74"/>
                  </a:lnTo>
                  <a:lnTo>
                    <a:pt x="902" y="94"/>
                  </a:lnTo>
                  <a:lnTo>
                    <a:pt x="898" y="112"/>
                  </a:lnTo>
                  <a:lnTo>
                    <a:pt x="891" y="131"/>
                  </a:lnTo>
                  <a:lnTo>
                    <a:pt x="879" y="146"/>
                  </a:lnTo>
                  <a:lnTo>
                    <a:pt x="639" y="397"/>
                  </a:lnTo>
                  <a:lnTo>
                    <a:pt x="626" y="409"/>
                  </a:lnTo>
                  <a:lnTo>
                    <a:pt x="610" y="417"/>
                  </a:lnTo>
                  <a:lnTo>
                    <a:pt x="594" y="422"/>
                  </a:lnTo>
                  <a:lnTo>
                    <a:pt x="577" y="424"/>
                  </a:lnTo>
                  <a:lnTo>
                    <a:pt x="575" y="424"/>
                  </a:lnTo>
                  <a:lnTo>
                    <a:pt x="574" y="424"/>
                  </a:lnTo>
                  <a:lnTo>
                    <a:pt x="573" y="424"/>
                  </a:lnTo>
                  <a:lnTo>
                    <a:pt x="570" y="424"/>
                  </a:lnTo>
                  <a:lnTo>
                    <a:pt x="567" y="424"/>
                  </a:lnTo>
                  <a:lnTo>
                    <a:pt x="563" y="423"/>
                  </a:lnTo>
                  <a:lnTo>
                    <a:pt x="557" y="422"/>
                  </a:lnTo>
                  <a:lnTo>
                    <a:pt x="550" y="421"/>
                  </a:lnTo>
                  <a:lnTo>
                    <a:pt x="540" y="419"/>
                  </a:lnTo>
                  <a:lnTo>
                    <a:pt x="528" y="417"/>
                  </a:lnTo>
                  <a:lnTo>
                    <a:pt x="511" y="414"/>
                  </a:lnTo>
                  <a:lnTo>
                    <a:pt x="492" y="411"/>
                  </a:lnTo>
                  <a:lnTo>
                    <a:pt x="469" y="407"/>
                  </a:lnTo>
                  <a:lnTo>
                    <a:pt x="442" y="402"/>
                  </a:lnTo>
                  <a:lnTo>
                    <a:pt x="410" y="396"/>
                  </a:lnTo>
                  <a:lnTo>
                    <a:pt x="374" y="389"/>
                  </a:lnTo>
                  <a:lnTo>
                    <a:pt x="333" y="382"/>
                  </a:lnTo>
                  <a:lnTo>
                    <a:pt x="285" y="374"/>
                  </a:lnTo>
                  <a:lnTo>
                    <a:pt x="231" y="364"/>
                  </a:lnTo>
                  <a:lnTo>
                    <a:pt x="433" y="459"/>
                  </a:lnTo>
                  <a:lnTo>
                    <a:pt x="431" y="695"/>
                  </a:lnTo>
                  <a:lnTo>
                    <a:pt x="58" y="449"/>
                  </a:lnTo>
                  <a:lnTo>
                    <a:pt x="38" y="433"/>
                  </a:lnTo>
                  <a:lnTo>
                    <a:pt x="23" y="415"/>
                  </a:lnTo>
                  <a:lnTo>
                    <a:pt x="11" y="394"/>
                  </a:lnTo>
                  <a:lnTo>
                    <a:pt x="4" y="373"/>
                  </a:lnTo>
                  <a:lnTo>
                    <a:pt x="0" y="349"/>
                  </a:lnTo>
                  <a:lnTo>
                    <a:pt x="1" y="327"/>
                  </a:lnTo>
                  <a:lnTo>
                    <a:pt x="5" y="303"/>
                  </a:lnTo>
                  <a:lnTo>
                    <a:pt x="14" y="281"/>
                  </a:lnTo>
                  <a:lnTo>
                    <a:pt x="27" y="260"/>
                  </a:lnTo>
                  <a:lnTo>
                    <a:pt x="162" y="87"/>
                  </a:lnTo>
                  <a:lnTo>
                    <a:pt x="180" y="68"/>
                  </a:lnTo>
                  <a:lnTo>
                    <a:pt x="201" y="53"/>
                  </a:lnTo>
                  <a:lnTo>
                    <a:pt x="224" y="44"/>
                  </a:lnTo>
                  <a:lnTo>
                    <a:pt x="249" y="38"/>
                  </a:lnTo>
                  <a:lnTo>
                    <a:pt x="273" y="38"/>
                  </a:lnTo>
                  <a:lnTo>
                    <a:pt x="298" y="42"/>
                  </a:lnTo>
                  <a:lnTo>
                    <a:pt x="321" y="50"/>
                  </a:lnTo>
                  <a:lnTo>
                    <a:pt x="344" y="64"/>
                  </a:lnTo>
                  <a:lnTo>
                    <a:pt x="484" y="174"/>
                  </a:lnTo>
                  <a:lnTo>
                    <a:pt x="262" y="193"/>
                  </a:lnTo>
                  <a:lnTo>
                    <a:pt x="546" y="243"/>
                  </a:lnTo>
                  <a:lnTo>
                    <a:pt x="753" y="26"/>
                  </a:lnTo>
                  <a:lnTo>
                    <a:pt x="769" y="13"/>
                  </a:lnTo>
                  <a:lnTo>
                    <a:pt x="786" y="5"/>
                  </a:lnTo>
                  <a:lnTo>
                    <a:pt x="804" y="0"/>
                  </a:lnTo>
                  <a:lnTo>
                    <a:pt x="8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319"/>
            <p:cNvSpPr>
              <a:spLocks/>
            </p:cNvSpPr>
            <p:nvPr/>
          </p:nvSpPr>
          <p:spPr bwMode="auto">
            <a:xfrm>
              <a:off x="1635125" y="3636963"/>
              <a:ext cx="60325" cy="61913"/>
            </a:xfrm>
            <a:custGeom>
              <a:avLst/>
              <a:gdLst>
                <a:gd name="T0" fmla="*/ 192 w 383"/>
                <a:gd name="T1" fmla="*/ 0 h 383"/>
                <a:gd name="T2" fmla="*/ 227 w 383"/>
                <a:gd name="T3" fmla="*/ 3 h 383"/>
                <a:gd name="T4" fmla="*/ 258 w 383"/>
                <a:gd name="T5" fmla="*/ 12 h 383"/>
                <a:gd name="T6" fmla="*/ 288 w 383"/>
                <a:gd name="T7" fmla="*/ 26 h 383"/>
                <a:gd name="T8" fmla="*/ 315 w 383"/>
                <a:gd name="T9" fmla="*/ 45 h 383"/>
                <a:gd name="T10" fmla="*/ 338 w 383"/>
                <a:gd name="T11" fmla="*/ 68 h 383"/>
                <a:gd name="T12" fmla="*/ 357 w 383"/>
                <a:gd name="T13" fmla="*/ 95 h 383"/>
                <a:gd name="T14" fmla="*/ 372 w 383"/>
                <a:gd name="T15" fmla="*/ 124 h 383"/>
                <a:gd name="T16" fmla="*/ 380 w 383"/>
                <a:gd name="T17" fmla="*/ 157 h 383"/>
                <a:gd name="T18" fmla="*/ 383 w 383"/>
                <a:gd name="T19" fmla="*/ 192 h 383"/>
                <a:gd name="T20" fmla="*/ 380 w 383"/>
                <a:gd name="T21" fmla="*/ 226 h 383"/>
                <a:gd name="T22" fmla="*/ 372 w 383"/>
                <a:gd name="T23" fmla="*/ 258 h 383"/>
                <a:gd name="T24" fmla="*/ 357 w 383"/>
                <a:gd name="T25" fmla="*/ 288 h 383"/>
                <a:gd name="T26" fmla="*/ 338 w 383"/>
                <a:gd name="T27" fmla="*/ 314 h 383"/>
                <a:gd name="T28" fmla="*/ 315 w 383"/>
                <a:gd name="T29" fmla="*/ 338 h 383"/>
                <a:gd name="T30" fmla="*/ 288 w 383"/>
                <a:gd name="T31" fmla="*/ 357 h 383"/>
                <a:gd name="T32" fmla="*/ 258 w 383"/>
                <a:gd name="T33" fmla="*/ 371 h 383"/>
                <a:gd name="T34" fmla="*/ 227 w 383"/>
                <a:gd name="T35" fmla="*/ 380 h 383"/>
                <a:gd name="T36" fmla="*/ 192 w 383"/>
                <a:gd name="T37" fmla="*/ 383 h 383"/>
                <a:gd name="T38" fmla="*/ 157 w 383"/>
                <a:gd name="T39" fmla="*/ 380 h 383"/>
                <a:gd name="T40" fmla="*/ 124 w 383"/>
                <a:gd name="T41" fmla="*/ 371 h 383"/>
                <a:gd name="T42" fmla="*/ 95 w 383"/>
                <a:gd name="T43" fmla="*/ 357 h 383"/>
                <a:gd name="T44" fmla="*/ 68 w 383"/>
                <a:gd name="T45" fmla="*/ 338 h 383"/>
                <a:gd name="T46" fmla="*/ 45 w 383"/>
                <a:gd name="T47" fmla="*/ 314 h 383"/>
                <a:gd name="T48" fmla="*/ 26 w 383"/>
                <a:gd name="T49" fmla="*/ 288 h 383"/>
                <a:gd name="T50" fmla="*/ 12 w 383"/>
                <a:gd name="T51" fmla="*/ 258 h 383"/>
                <a:gd name="T52" fmla="*/ 3 w 383"/>
                <a:gd name="T53" fmla="*/ 226 h 383"/>
                <a:gd name="T54" fmla="*/ 0 w 383"/>
                <a:gd name="T55" fmla="*/ 192 h 383"/>
                <a:gd name="T56" fmla="*/ 3 w 383"/>
                <a:gd name="T57" fmla="*/ 157 h 383"/>
                <a:gd name="T58" fmla="*/ 12 w 383"/>
                <a:gd name="T59" fmla="*/ 124 h 383"/>
                <a:gd name="T60" fmla="*/ 26 w 383"/>
                <a:gd name="T61" fmla="*/ 95 h 383"/>
                <a:gd name="T62" fmla="*/ 45 w 383"/>
                <a:gd name="T63" fmla="*/ 68 h 383"/>
                <a:gd name="T64" fmla="*/ 68 w 383"/>
                <a:gd name="T65" fmla="*/ 45 h 383"/>
                <a:gd name="T66" fmla="*/ 95 w 383"/>
                <a:gd name="T67" fmla="*/ 26 h 383"/>
                <a:gd name="T68" fmla="*/ 124 w 383"/>
                <a:gd name="T69" fmla="*/ 12 h 383"/>
                <a:gd name="T70" fmla="*/ 157 w 383"/>
                <a:gd name="T71" fmla="*/ 3 h 383"/>
                <a:gd name="T72" fmla="*/ 192 w 383"/>
                <a:gd name="T73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3" h="383">
                  <a:moveTo>
                    <a:pt x="192" y="0"/>
                  </a:moveTo>
                  <a:lnTo>
                    <a:pt x="227" y="3"/>
                  </a:lnTo>
                  <a:lnTo>
                    <a:pt x="258" y="12"/>
                  </a:lnTo>
                  <a:lnTo>
                    <a:pt x="288" y="26"/>
                  </a:lnTo>
                  <a:lnTo>
                    <a:pt x="315" y="45"/>
                  </a:lnTo>
                  <a:lnTo>
                    <a:pt x="338" y="68"/>
                  </a:lnTo>
                  <a:lnTo>
                    <a:pt x="357" y="95"/>
                  </a:lnTo>
                  <a:lnTo>
                    <a:pt x="372" y="124"/>
                  </a:lnTo>
                  <a:lnTo>
                    <a:pt x="380" y="157"/>
                  </a:lnTo>
                  <a:lnTo>
                    <a:pt x="383" y="192"/>
                  </a:lnTo>
                  <a:lnTo>
                    <a:pt x="380" y="226"/>
                  </a:lnTo>
                  <a:lnTo>
                    <a:pt x="372" y="258"/>
                  </a:lnTo>
                  <a:lnTo>
                    <a:pt x="357" y="288"/>
                  </a:lnTo>
                  <a:lnTo>
                    <a:pt x="338" y="314"/>
                  </a:lnTo>
                  <a:lnTo>
                    <a:pt x="315" y="338"/>
                  </a:lnTo>
                  <a:lnTo>
                    <a:pt x="288" y="357"/>
                  </a:lnTo>
                  <a:lnTo>
                    <a:pt x="258" y="371"/>
                  </a:lnTo>
                  <a:lnTo>
                    <a:pt x="227" y="380"/>
                  </a:lnTo>
                  <a:lnTo>
                    <a:pt x="192" y="383"/>
                  </a:lnTo>
                  <a:lnTo>
                    <a:pt x="157" y="380"/>
                  </a:lnTo>
                  <a:lnTo>
                    <a:pt x="124" y="371"/>
                  </a:lnTo>
                  <a:lnTo>
                    <a:pt x="95" y="357"/>
                  </a:lnTo>
                  <a:lnTo>
                    <a:pt x="68" y="338"/>
                  </a:lnTo>
                  <a:lnTo>
                    <a:pt x="45" y="314"/>
                  </a:lnTo>
                  <a:lnTo>
                    <a:pt x="26" y="288"/>
                  </a:lnTo>
                  <a:lnTo>
                    <a:pt x="12" y="258"/>
                  </a:lnTo>
                  <a:lnTo>
                    <a:pt x="3" y="226"/>
                  </a:lnTo>
                  <a:lnTo>
                    <a:pt x="0" y="192"/>
                  </a:lnTo>
                  <a:lnTo>
                    <a:pt x="3" y="157"/>
                  </a:lnTo>
                  <a:lnTo>
                    <a:pt x="12" y="124"/>
                  </a:lnTo>
                  <a:lnTo>
                    <a:pt x="26" y="95"/>
                  </a:lnTo>
                  <a:lnTo>
                    <a:pt x="45" y="68"/>
                  </a:lnTo>
                  <a:lnTo>
                    <a:pt x="68" y="45"/>
                  </a:lnTo>
                  <a:lnTo>
                    <a:pt x="95" y="26"/>
                  </a:lnTo>
                  <a:lnTo>
                    <a:pt x="124" y="12"/>
                  </a:lnTo>
                  <a:lnTo>
                    <a:pt x="157" y="3"/>
                  </a:lnTo>
                  <a:lnTo>
                    <a:pt x="1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320"/>
            <p:cNvSpPr>
              <a:spLocks/>
            </p:cNvSpPr>
            <p:nvPr/>
          </p:nvSpPr>
          <p:spPr bwMode="auto">
            <a:xfrm>
              <a:off x="1949450" y="3821113"/>
              <a:ext cx="58738" cy="28575"/>
            </a:xfrm>
            <a:custGeom>
              <a:avLst/>
              <a:gdLst>
                <a:gd name="T0" fmla="*/ 54 w 369"/>
                <a:gd name="T1" fmla="*/ 0 h 180"/>
                <a:gd name="T2" fmla="*/ 279 w 369"/>
                <a:gd name="T3" fmla="*/ 0 h 180"/>
                <a:gd name="T4" fmla="*/ 299 w 369"/>
                <a:gd name="T5" fmla="*/ 2 h 180"/>
                <a:gd name="T6" fmla="*/ 318 w 369"/>
                <a:gd name="T7" fmla="*/ 9 h 180"/>
                <a:gd name="T8" fmla="*/ 335 w 369"/>
                <a:gd name="T9" fmla="*/ 19 h 180"/>
                <a:gd name="T10" fmla="*/ 349 w 369"/>
                <a:gd name="T11" fmla="*/ 34 h 180"/>
                <a:gd name="T12" fmla="*/ 360 w 369"/>
                <a:gd name="T13" fmla="*/ 50 h 180"/>
                <a:gd name="T14" fmla="*/ 367 w 369"/>
                <a:gd name="T15" fmla="*/ 69 h 180"/>
                <a:gd name="T16" fmla="*/ 369 w 369"/>
                <a:gd name="T17" fmla="*/ 90 h 180"/>
                <a:gd name="T18" fmla="*/ 367 w 369"/>
                <a:gd name="T19" fmla="*/ 110 h 180"/>
                <a:gd name="T20" fmla="*/ 360 w 369"/>
                <a:gd name="T21" fmla="*/ 130 h 180"/>
                <a:gd name="T22" fmla="*/ 349 w 369"/>
                <a:gd name="T23" fmla="*/ 146 h 180"/>
                <a:gd name="T24" fmla="*/ 335 w 369"/>
                <a:gd name="T25" fmla="*/ 160 h 180"/>
                <a:gd name="T26" fmla="*/ 318 w 369"/>
                <a:gd name="T27" fmla="*/ 171 h 180"/>
                <a:gd name="T28" fmla="*/ 299 w 369"/>
                <a:gd name="T29" fmla="*/ 178 h 180"/>
                <a:gd name="T30" fmla="*/ 279 w 369"/>
                <a:gd name="T31" fmla="*/ 180 h 180"/>
                <a:gd name="T32" fmla="*/ 0 w 369"/>
                <a:gd name="T33" fmla="*/ 180 h 180"/>
                <a:gd name="T34" fmla="*/ 18 w 369"/>
                <a:gd name="T35" fmla="*/ 156 h 180"/>
                <a:gd name="T36" fmla="*/ 34 w 369"/>
                <a:gd name="T37" fmla="*/ 130 h 180"/>
                <a:gd name="T38" fmla="*/ 45 w 369"/>
                <a:gd name="T39" fmla="*/ 101 h 180"/>
                <a:gd name="T40" fmla="*/ 52 w 369"/>
                <a:gd name="T41" fmla="*/ 70 h 180"/>
                <a:gd name="T42" fmla="*/ 54 w 369"/>
                <a:gd name="T43" fmla="*/ 39 h 180"/>
                <a:gd name="T44" fmla="*/ 54 w 369"/>
                <a:gd name="T4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9" h="180">
                  <a:moveTo>
                    <a:pt x="54" y="0"/>
                  </a:moveTo>
                  <a:lnTo>
                    <a:pt x="279" y="0"/>
                  </a:lnTo>
                  <a:lnTo>
                    <a:pt x="299" y="2"/>
                  </a:lnTo>
                  <a:lnTo>
                    <a:pt x="318" y="9"/>
                  </a:lnTo>
                  <a:lnTo>
                    <a:pt x="335" y="19"/>
                  </a:lnTo>
                  <a:lnTo>
                    <a:pt x="349" y="34"/>
                  </a:lnTo>
                  <a:lnTo>
                    <a:pt x="360" y="50"/>
                  </a:lnTo>
                  <a:lnTo>
                    <a:pt x="367" y="69"/>
                  </a:lnTo>
                  <a:lnTo>
                    <a:pt x="369" y="90"/>
                  </a:lnTo>
                  <a:lnTo>
                    <a:pt x="367" y="110"/>
                  </a:lnTo>
                  <a:lnTo>
                    <a:pt x="360" y="130"/>
                  </a:lnTo>
                  <a:lnTo>
                    <a:pt x="349" y="146"/>
                  </a:lnTo>
                  <a:lnTo>
                    <a:pt x="335" y="160"/>
                  </a:lnTo>
                  <a:lnTo>
                    <a:pt x="318" y="171"/>
                  </a:lnTo>
                  <a:lnTo>
                    <a:pt x="299" y="178"/>
                  </a:lnTo>
                  <a:lnTo>
                    <a:pt x="279" y="180"/>
                  </a:lnTo>
                  <a:lnTo>
                    <a:pt x="0" y="180"/>
                  </a:lnTo>
                  <a:lnTo>
                    <a:pt x="18" y="156"/>
                  </a:lnTo>
                  <a:lnTo>
                    <a:pt x="34" y="130"/>
                  </a:lnTo>
                  <a:lnTo>
                    <a:pt x="45" y="101"/>
                  </a:lnTo>
                  <a:lnTo>
                    <a:pt x="52" y="70"/>
                  </a:lnTo>
                  <a:lnTo>
                    <a:pt x="54" y="39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321"/>
            <p:cNvSpPr>
              <a:spLocks/>
            </p:cNvSpPr>
            <p:nvPr/>
          </p:nvSpPr>
          <p:spPr bwMode="auto">
            <a:xfrm>
              <a:off x="1612900" y="3711575"/>
              <a:ext cx="141288" cy="115888"/>
            </a:xfrm>
            <a:custGeom>
              <a:avLst/>
              <a:gdLst>
                <a:gd name="T0" fmla="*/ 82 w 894"/>
                <a:gd name="T1" fmla="*/ 0 h 725"/>
                <a:gd name="T2" fmla="*/ 101 w 894"/>
                <a:gd name="T3" fmla="*/ 0 h 725"/>
                <a:gd name="T4" fmla="*/ 122 w 894"/>
                <a:gd name="T5" fmla="*/ 5 h 725"/>
                <a:gd name="T6" fmla="*/ 140 w 894"/>
                <a:gd name="T7" fmla="*/ 14 h 725"/>
                <a:gd name="T8" fmla="*/ 894 w 894"/>
                <a:gd name="T9" fmla="*/ 510 h 725"/>
                <a:gd name="T10" fmla="*/ 892 w 894"/>
                <a:gd name="T11" fmla="*/ 720 h 725"/>
                <a:gd name="T12" fmla="*/ 892 w 894"/>
                <a:gd name="T13" fmla="*/ 725 h 725"/>
                <a:gd name="T14" fmla="*/ 41 w 894"/>
                <a:gd name="T15" fmla="*/ 164 h 725"/>
                <a:gd name="T16" fmla="*/ 25 w 894"/>
                <a:gd name="T17" fmla="*/ 151 h 725"/>
                <a:gd name="T18" fmla="*/ 12 w 894"/>
                <a:gd name="T19" fmla="*/ 136 h 725"/>
                <a:gd name="T20" fmla="*/ 4 w 894"/>
                <a:gd name="T21" fmla="*/ 117 h 725"/>
                <a:gd name="T22" fmla="*/ 0 w 894"/>
                <a:gd name="T23" fmla="*/ 98 h 725"/>
                <a:gd name="T24" fmla="*/ 1 w 894"/>
                <a:gd name="T25" fmla="*/ 79 h 725"/>
                <a:gd name="T26" fmla="*/ 5 w 894"/>
                <a:gd name="T27" fmla="*/ 58 h 725"/>
                <a:gd name="T28" fmla="*/ 15 w 894"/>
                <a:gd name="T29" fmla="*/ 40 h 725"/>
                <a:gd name="T30" fmla="*/ 29 w 894"/>
                <a:gd name="T31" fmla="*/ 24 h 725"/>
                <a:gd name="T32" fmla="*/ 44 w 894"/>
                <a:gd name="T33" fmla="*/ 12 h 725"/>
                <a:gd name="T34" fmla="*/ 62 w 894"/>
                <a:gd name="T35" fmla="*/ 4 h 725"/>
                <a:gd name="T36" fmla="*/ 82 w 894"/>
                <a:gd name="T37" fmla="*/ 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4" h="725">
                  <a:moveTo>
                    <a:pt x="82" y="0"/>
                  </a:moveTo>
                  <a:lnTo>
                    <a:pt x="101" y="0"/>
                  </a:lnTo>
                  <a:lnTo>
                    <a:pt x="122" y="5"/>
                  </a:lnTo>
                  <a:lnTo>
                    <a:pt x="140" y="14"/>
                  </a:lnTo>
                  <a:lnTo>
                    <a:pt x="894" y="510"/>
                  </a:lnTo>
                  <a:lnTo>
                    <a:pt x="892" y="720"/>
                  </a:lnTo>
                  <a:lnTo>
                    <a:pt x="892" y="725"/>
                  </a:lnTo>
                  <a:lnTo>
                    <a:pt x="41" y="164"/>
                  </a:lnTo>
                  <a:lnTo>
                    <a:pt x="25" y="151"/>
                  </a:lnTo>
                  <a:lnTo>
                    <a:pt x="12" y="136"/>
                  </a:lnTo>
                  <a:lnTo>
                    <a:pt x="4" y="117"/>
                  </a:lnTo>
                  <a:lnTo>
                    <a:pt x="0" y="98"/>
                  </a:lnTo>
                  <a:lnTo>
                    <a:pt x="1" y="79"/>
                  </a:lnTo>
                  <a:lnTo>
                    <a:pt x="5" y="58"/>
                  </a:lnTo>
                  <a:lnTo>
                    <a:pt x="15" y="40"/>
                  </a:lnTo>
                  <a:lnTo>
                    <a:pt x="29" y="24"/>
                  </a:lnTo>
                  <a:lnTo>
                    <a:pt x="44" y="12"/>
                  </a:lnTo>
                  <a:lnTo>
                    <a:pt x="62" y="4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322"/>
            <p:cNvSpPr>
              <a:spLocks/>
            </p:cNvSpPr>
            <p:nvPr/>
          </p:nvSpPr>
          <p:spPr bwMode="auto">
            <a:xfrm>
              <a:off x="1771650" y="3700463"/>
              <a:ext cx="169863" cy="142875"/>
            </a:xfrm>
            <a:custGeom>
              <a:avLst/>
              <a:gdLst>
                <a:gd name="T0" fmla="*/ 418 w 1073"/>
                <a:gd name="T1" fmla="*/ 0 h 906"/>
                <a:gd name="T2" fmla="*/ 913 w 1073"/>
                <a:gd name="T3" fmla="*/ 146 h 906"/>
                <a:gd name="T4" fmla="*/ 943 w 1073"/>
                <a:gd name="T5" fmla="*/ 158 h 906"/>
                <a:gd name="T6" fmla="*/ 972 w 1073"/>
                <a:gd name="T7" fmla="*/ 173 h 906"/>
                <a:gd name="T8" fmla="*/ 996 w 1073"/>
                <a:gd name="T9" fmla="*/ 192 h 906"/>
                <a:gd name="T10" fmla="*/ 1019 w 1073"/>
                <a:gd name="T11" fmla="*/ 215 h 906"/>
                <a:gd name="T12" fmla="*/ 1038 w 1073"/>
                <a:gd name="T13" fmla="*/ 240 h 906"/>
                <a:gd name="T14" fmla="*/ 1053 w 1073"/>
                <a:gd name="T15" fmla="*/ 268 h 906"/>
                <a:gd name="T16" fmla="*/ 1064 w 1073"/>
                <a:gd name="T17" fmla="*/ 298 h 906"/>
                <a:gd name="T18" fmla="*/ 1071 w 1073"/>
                <a:gd name="T19" fmla="*/ 328 h 906"/>
                <a:gd name="T20" fmla="*/ 1073 w 1073"/>
                <a:gd name="T21" fmla="*/ 361 h 906"/>
                <a:gd name="T22" fmla="*/ 1073 w 1073"/>
                <a:gd name="T23" fmla="*/ 799 h 906"/>
                <a:gd name="T24" fmla="*/ 1071 w 1073"/>
                <a:gd name="T25" fmla="*/ 823 h 906"/>
                <a:gd name="T26" fmla="*/ 1063 w 1073"/>
                <a:gd name="T27" fmla="*/ 846 h 906"/>
                <a:gd name="T28" fmla="*/ 1049 w 1073"/>
                <a:gd name="T29" fmla="*/ 866 h 906"/>
                <a:gd name="T30" fmla="*/ 1033 w 1073"/>
                <a:gd name="T31" fmla="*/ 883 h 906"/>
                <a:gd name="T32" fmla="*/ 1013 w 1073"/>
                <a:gd name="T33" fmla="*/ 895 h 906"/>
                <a:gd name="T34" fmla="*/ 990 w 1073"/>
                <a:gd name="T35" fmla="*/ 903 h 906"/>
                <a:gd name="T36" fmla="*/ 966 w 1073"/>
                <a:gd name="T37" fmla="*/ 906 h 906"/>
                <a:gd name="T38" fmla="*/ 108 w 1073"/>
                <a:gd name="T39" fmla="*/ 906 h 906"/>
                <a:gd name="T40" fmla="*/ 86 w 1073"/>
                <a:gd name="T41" fmla="*/ 904 h 906"/>
                <a:gd name="T42" fmla="*/ 66 w 1073"/>
                <a:gd name="T43" fmla="*/ 898 h 906"/>
                <a:gd name="T44" fmla="*/ 48 w 1073"/>
                <a:gd name="T45" fmla="*/ 888 h 906"/>
                <a:gd name="T46" fmla="*/ 31 w 1073"/>
                <a:gd name="T47" fmla="*/ 874 h 906"/>
                <a:gd name="T48" fmla="*/ 18 w 1073"/>
                <a:gd name="T49" fmla="*/ 858 h 906"/>
                <a:gd name="T50" fmla="*/ 8 w 1073"/>
                <a:gd name="T51" fmla="*/ 839 h 906"/>
                <a:gd name="T52" fmla="*/ 2 w 1073"/>
                <a:gd name="T53" fmla="*/ 819 h 906"/>
                <a:gd name="T54" fmla="*/ 0 w 1073"/>
                <a:gd name="T55" fmla="*/ 798 h 906"/>
                <a:gd name="T56" fmla="*/ 5 w 1073"/>
                <a:gd name="T57" fmla="*/ 307 h 906"/>
                <a:gd name="T58" fmla="*/ 29 w 1073"/>
                <a:gd name="T59" fmla="*/ 316 h 906"/>
                <a:gd name="T60" fmla="*/ 52 w 1073"/>
                <a:gd name="T61" fmla="*/ 321 h 906"/>
                <a:gd name="T62" fmla="*/ 72 w 1073"/>
                <a:gd name="T63" fmla="*/ 321 h 906"/>
                <a:gd name="T64" fmla="*/ 91 w 1073"/>
                <a:gd name="T65" fmla="*/ 319 h 906"/>
                <a:gd name="T66" fmla="*/ 107 w 1073"/>
                <a:gd name="T67" fmla="*/ 313 h 906"/>
                <a:gd name="T68" fmla="*/ 121 w 1073"/>
                <a:gd name="T69" fmla="*/ 305 h 906"/>
                <a:gd name="T70" fmla="*/ 134 w 1073"/>
                <a:gd name="T71" fmla="*/ 297 h 906"/>
                <a:gd name="T72" fmla="*/ 146 w 1073"/>
                <a:gd name="T73" fmla="*/ 286 h 906"/>
                <a:gd name="T74" fmla="*/ 156 w 1073"/>
                <a:gd name="T75" fmla="*/ 276 h 906"/>
                <a:gd name="T76" fmla="*/ 165 w 1073"/>
                <a:gd name="T77" fmla="*/ 267 h 906"/>
                <a:gd name="T78" fmla="*/ 172 w 1073"/>
                <a:gd name="T79" fmla="*/ 259 h 906"/>
                <a:gd name="T80" fmla="*/ 207 w 1073"/>
                <a:gd name="T81" fmla="*/ 222 h 906"/>
                <a:gd name="T82" fmla="*/ 239 w 1073"/>
                <a:gd name="T83" fmla="*/ 190 h 906"/>
                <a:gd name="T84" fmla="*/ 266 w 1073"/>
                <a:gd name="T85" fmla="*/ 161 h 906"/>
                <a:gd name="T86" fmla="*/ 291 w 1073"/>
                <a:gd name="T87" fmla="*/ 135 h 906"/>
                <a:gd name="T88" fmla="*/ 313 w 1073"/>
                <a:gd name="T89" fmla="*/ 112 h 906"/>
                <a:gd name="T90" fmla="*/ 332 w 1073"/>
                <a:gd name="T91" fmla="*/ 92 h 906"/>
                <a:gd name="T92" fmla="*/ 348 w 1073"/>
                <a:gd name="T93" fmla="*/ 75 h 906"/>
                <a:gd name="T94" fmla="*/ 362 w 1073"/>
                <a:gd name="T95" fmla="*/ 59 h 906"/>
                <a:gd name="T96" fmla="*/ 374 w 1073"/>
                <a:gd name="T97" fmla="*/ 47 h 906"/>
                <a:gd name="T98" fmla="*/ 385 w 1073"/>
                <a:gd name="T99" fmla="*/ 37 h 906"/>
                <a:gd name="T100" fmla="*/ 393 w 1073"/>
                <a:gd name="T101" fmla="*/ 28 h 906"/>
                <a:gd name="T102" fmla="*/ 399 w 1073"/>
                <a:gd name="T103" fmla="*/ 22 h 906"/>
                <a:gd name="T104" fmla="*/ 404 w 1073"/>
                <a:gd name="T105" fmla="*/ 16 h 906"/>
                <a:gd name="T106" fmla="*/ 408 w 1073"/>
                <a:gd name="T107" fmla="*/ 11 h 906"/>
                <a:gd name="T108" fmla="*/ 411 w 1073"/>
                <a:gd name="T109" fmla="*/ 8 h 906"/>
                <a:gd name="T110" fmla="*/ 413 w 1073"/>
                <a:gd name="T111" fmla="*/ 6 h 906"/>
                <a:gd name="T112" fmla="*/ 415 w 1073"/>
                <a:gd name="T113" fmla="*/ 4 h 906"/>
                <a:gd name="T114" fmla="*/ 415 w 1073"/>
                <a:gd name="T115" fmla="*/ 3 h 906"/>
                <a:gd name="T116" fmla="*/ 416 w 1073"/>
                <a:gd name="T117" fmla="*/ 3 h 906"/>
                <a:gd name="T118" fmla="*/ 417 w 1073"/>
                <a:gd name="T119" fmla="*/ 2 h 906"/>
                <a:gd name="T120" fmla="*/ 417 w 1073"/>
                <a:gd name="T121" fmla="*/ 1 h 906"/>
                <a:gd name="T122" fmla="*/ 418 w 1073"/>
                <a:gd name="T123" fmla="*/ 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3" h="906">
                  <a:moveTo>
                    <a:pt x="418" y="0"/>
                  </a:moveTo>
                  <a:lnTo>
                    <a:pt x="913" y="146"/>
                  </a:lnTo>
                  <a:lnTo>
                    <a:pt x="943" y="158"/>
                  </a:lnTo>
                  <a:lnTo>
                    <a:pt x="972" y="173"/>
                  </a:lnTo>
                  <a:lnTo>
                    <a:pt x="996" y="192"/>
                  </a:lnTo>
                  <a:lnTo>
                    <a:pt x="1019" y="215"/>
                  </a:lnTo>
                  <a:lnTo>
                    <a:pt x="1038" y="240"/>
                  </a:lnTo>
                  <a:lnTo>
                    <a:pt x="1053" y="268"/>
                  </a:lnTo>
                  <a:lnTo>
                    <a:pt x="1064" y="298"/>
                  </a:lnTo>
                  <a:lnTo>
                    <a:pt x="1071" y="328"/>
                  </a:lnTo>
                  <a:lnTo>
                    <a:pt x="1073" y="361"/>
                  </a:lnTo>
                  <a:lnTo>
                    <a:pt x="1073" y="799"/>
                  </a:lnTo>
                  <a:lnTo>
                    <a:pt x="1071" y="823"/>
                  </a:lnTo>
                  <a:lnTo>
                    <a:pt x="1063" y="846"/>
                  </a:lnTo>
                  <a:lnTo>
                    <a:pt x="1049" y="866"/>
                  </a:lnTo>
                  <a:lnTo>
                    <a:pt x="1033" y="883"/>
                  </a:lnTo>
                  <a:lnTo>
                    <a:pt x="1013" y="895"/>
                  </a:lnTo>
                  <a:lnTo>
                    <a:pt x="990" y="903"/>
                  </a:lnTo>
                  <a:lnTo>
                    <a:pt x="966" y="906"/>
                  </a:lnTo>
                  <a:lnTo>
                    <a:pt x="108" y="906"/>
                  </a:lnTo>
                  <a:lnTo>
                    <a:pt x="86" y="904"/>
                  </a:lnTo>
                  <a:lnTo>
                    <a:pt x="66" y="898"/>
                  </a:lnTo>
                  <a:lnTo>
                    <a:pt x="48" y="888"/>
                  </a:lnTo>
                  <a:lnTo>
                    <a:pt x="31" y="874"/>
                  </a:lnTo>
                  <a:lnTo>
                    <a:pt x="18" y="858"/>
                  </a:lnTo>
                  <a:lnTo>
                    <a:pt x="8" y="839"/>
                  </a:lnTo>
                  <a:lnTo>
                    <a:pt x="2" y="819"/>
                  </a:lnTo>
                  <a:lnTo>
                    <a:pt x="0" y="798"/>
                  </a:lnTo>
                  <a:lnTo>
                    <a:pt x="5" y="307"/>
                  </a:lnTo>
                  <a:lnTo>
                    <a:pt x="29" y="316"/>
                  </a:lnTo>
                  <a:lnTo>
                    <a:pt x="52" y="321"/>
                  </a:lnTo>
                  <a:lnTo>
                    <a:pt x="72" y="321"/>
                  </a:lnTo>
                  <a:lnTo>
                    <a:pt x="91" y="319"/>
                  </a:lnTo>
                  <a:lnTo>
                    <a:pt x="107" y="313"/>
                  </a:lnTo>
                  <a:lnTo>
                    <a:pt x="121" y="305"/>
                  </a:lnTo>
                  <a:lnTo>
                    <a:pt x="134" y="297"/>
                  </a:lnTo>
                  <a:lnTo>
                    <a:pt x="146" y="286"/>
                  </a:lnTo>
                  <a:lnTo>
                    <a:pt x="156" y="276"/>
                  </a:lnTo>
                  <a:lnTo>
                    <a:pt x="165" y="267"/>
                  </a:lnTo>
                  <a:lnTo>
                    <a:pt x="172" y="259"/>
                  </a:lnTo>
                  <a:lnTo>
                    <a:pt x="207" y="222"/>
                  </a:lnTo>
                  <a:lnTo>
                    <a:pt x="239" y="190"/>
                  </a:lnTo>
                  <a:lnTo>
                    <a:pt x="266" y="161"/>
                  </a:lnTo>
                  <a:lnTo>
                    <a:pt x="291" y="135"/>
                  </a:lnTo>
                  <a:lnTo>
                    <a:pt x="313" y="112"/>
                  </a:lnTo>
                  <a:lnTo>
                    <a:pt x="332" y="92"/>
                  </a:lnTo>
                  <a:lnTo>
                    <a:pt x="348" y="75"/>
                  </a:lnTo>
                  <a:lnTo>
                    <a:pt x="362" y="59"/>
                  </a:lnTo>
                  <a:lnTo>
                    <a:pt x="374" y="47"/>
                  </a:lnTo>
                  <a:lnTo>
                    <a:pt x="385" y="37"/>
                  </a:lnTo>
                  <a:lnTo>
                    <a:pt x="393" y="28"/>
                  </a:lnTo>
                  <a:lnTo>
                    <a:pt x="399" y="22"/>
                  </a:lnTo>
                  <a:lnTo>
                    <a:pt x="404" y="16"/>
                  </a:lnTo>
                  <a:lnTo>
                    <a:pt x="408" y="11"/>
                  </a:lnTo>
                  <a:lnTo>
                    <a:pt x="411" y="8"/>
                  </a:lnTo>
                  <a:lnTo>
                    <a:pt x="413" y="6"/>
                  </a:lnTo>
                  <a:lnTo>
                    <a:pt x="415" y="4"/>
                  </a:lnTo>
                  <a:lnTo>
                    <a:pt x="415" y="3"/>
                  </a:lnTo>
                  <a:lnTo>
                    <a:pt x="416" y="3"/>
                  </a:lnTo>
                  <a:lnTo>
                    <a:pt x="417" y="2"/>
                  </a:lnTo>
                  <a:lnTo>
                    <a:pt x="417" y="1"/>
                  </a:lnTo>
                  <a:lnTo>
                    <a:pt x="4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323"/>
            <p:cNvSpPr>
              <a:spLocks/>
            </p:cNvSpPr>
            <p:nvPr/>
          </p:nvSpPr>
          <p:spPr bwMode="auto">
            <a:xfrm>
              <a:off x="2065338" y="3546475"/>
              <a:ext cx="60325" cy="61913"/>
            </a:xfrm>
            <a:custGeom>
              <a:avLst/>
              <a:gdLst>
                <a:gd name="T0" fmla="*/ 194 w 388"/>
                <a:gd name="T1" fmla="*/ 0 h 389"/>
                <a:gd name="T2" fmla="*/ 229 w 388"/>
                <a:gd name="T3" fmla="*/ 3 h 389"/>
                <a:gd name="T4" fmla="*/ 262 w 388"/>
                <a:gd name="T5" fmla="*/ 12 h 389"/>
                <a:gd name="T6" fmla="*/ 292 w 388"/>
                <a:gd name="T7" fmla="*/ 27 h 389"/>
                <a:gd name="T8" fmla="*/ 319 w 388"/>
                <a:gd name="T9" fmla="*/ 46 h 389"/>
                <a:gd name="T10" fmla="*/ 342 w 388"/>
                <a:gd name="T11" fmla="*/ 70 h 389"/>
                <a:gd name="T12" fmla="*/ 362 w 388"/>
                <a:gd name="T13" fmla="*/ 96 h 389"/>
                <a:gd name="T14" fmla="*/ 376 w 388"/>
                <a:gd name="T15" fmla="*/ 127 h 389"/>
                <a:gd name="T16" fmla="*/ 385 w 388"/>
                <a:gd name="T17" fmla="*/ 160 h 389"/>
                <a:gd name="T18" fmla="*/ 388 w 388"/>
                <a:gd name="T19" fmla="*/ 194 h 389"/>
                <a:gd name="T20" fmla="*/ 385 w 388"/>
                <a:gd name="T21" fmla="*/ 229 h 389"/>
                <a:gd name="T22" fmla="*/ 376 w 388"/>
                <a:gd name="T23" fmla="*/ 262 h 389"/>
                <a:gd name="T24" fmla="*/ 362 w 388"/>
                <a:gd name="T25" fmla="*/ 292 h 389"/>
                <a:gd name="T26" fmla="*/ 342 w 388"/>
                <a:gd name="T27" fmla="*/ 320 h 389"/>
                <a:gd name="T28" fmla="*/ 319 w 388"/>
                <a:gd name="T29" fmla="*/ 343 h 389"/>
                <a:gd name="T30" fmla="*/ 292 w 388"/>
                <a:gd name="T31" fmla="*/ 362 h 389"/>
                <a:gd name="T32" fmla="*/ 262 w 388"/>
                <a:gd name="T33" fmla="*/ 376 h 389"/>
                <a:gd name="T34" fmla="*/ 229 w 388"/>
                <a:gd name="T35" fmla="*/ 385 h 389"/>
                <a:gd name="T36" fmla="*/ 194 w 388"/>
                <a:gd name="T37" fmla="*/ 389 h 389"/>
                <a:gd name="T38" fmla="*/ 159 w 388"/>
                <a:gd name="T39" fmla="*/ 385 h 389"/>
                <a:gd name="T40" fmla="*/ 127 w 388"/>
                <a:gd name="T41" fmla="*/ 376 h 389"/>
                <a:gd name="T42" fmla="*/ 96 w 388"/>
                <a:gd name="T43" fmla="*/ 362 h 389"/>
                <a:gd name="T44" fmla="*/ 70 w 388"/>
                <a:gd name="T45" fmla="*/ 343 h 389"/>
                <a:gd name="T46" fmla="*/ 46 w 388"/>
                <a:gd name="T47" fmla="*/ 320 h 389"/>
                <a:gd name="T48" fmla="*/ 27 w 388"/>
                <a:gd name="T49" fmla="*/ 292 h 389"/>
                <a:gd name="T50" fmla="*/ 12 w 388"/>
                <a:gd name="T51" fmla="*/ 262 h 389"/>
                <a:gd name="T52" fmla="*/ 3 w 388"/>
                <a:gd name="T53" fmla="*/ 229 h 389"/>
                <a:gd name="T54" fmla="*/ 0 w 388"/>
                <a:gd name="T55" fmla="*/ 194 h 389"/>
                <a:gd name="T56" fmla="*/ 3 w 388"/>
                <a:gd name="T57" fmla="*/ 160 h 389"/>
                <a:gd name="T58" fmla="*/ 12 w 388"/>
                <a:gd name="T59" fmla="*/ 127 h 389"/>
                <a:gd name="T60" fmla="*/ 27 w 388"/>
                <a:gd name="T61" fmla="*/ 96 h 389"/>
                <a:gd name="T62" fmla="*/ 46 w 388"/>
                <a:gd name="T63" fmla="*/ 70 h 389"/>
                <a:gd name="T64" fmla="*/ 70 w 388"/>
                <a:gd name="T65" fmla="*/ 46 h 389"/>
                <a:gd name="T66" fmla="*/ 96 w 388"/>
                <a:gd name="T67" fmla="*/ 27 h 389"/>
                <a:gd name="T68" fmla="*/ 127 w 388"/>
                <a:gd name="T69" fmla="*/ 12 h 389"/>
                <a:gd name="T70" fmla="*/ 159 w 388"/>
                <a:gd name="T71" fmla="*/ 3 h 389"/>
                <a:gd name="T72" fmla="*/ 194 w 388"/>
                <a:gd name="T73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8" h="389">
                  <a:moveTo>
                    <a:pt x="194" y="0"/>
                  </a:moveTo>
                  <a:lnTo>
                    <a:pt x="229" y="3"/>
                  </a:lnTo>
                  <a:lnTo>
                    <a:pt x="262" y="12"/>
                  </a:lnTo>
                  <a:lnTo>
                    <a:pt x="292" y="27"/>
                  </a:lnTo>
                  <a:lnTo>
                    <a:pt x="319" y="46"/>
                  </a:lnTo>
                  <a:lnTo>
                    <a:pt x="342" y="70"/>
                  </a:lnTo>
                  <a:lnTo>
                    <a:pt x="362" y="96"/>
                  </a:lnTo>
                  <a:lnTo>
                    <a:pt x="376" y="127"/>
                  </a:lnTo>
                  <a:lnTo>
                    <a:pt x="385" y="160"/>
                  </a:lnTo>
                  <a:lnTo>
                    <a:pt x="388" y="194"/>
                  </a:lnTo>
                  <a:lnTo>
                    <a:pt x="385" y="229"/>
                  </a:lnTo>
                  <a:lnTo>
                    <a:pt x="376" y="262"/>
                  </a:lnTo>
                  <a:lnTo>
                    <a:pt x="362" y="292"/>
                  </a:lnTo>
                  <a:lnTo>
                    <a:pt x="342" y="320"/>
                  </a:lnTo>
                  <a:lnTo>
                    <a:pt x="319" y="343"/>
                  </a:lnTo>
                  <a:lnTo>
                    <a:pt x="292" y="362"/>
                  </a:lnTo>
                  <a:lnTo>
                    <a:pt x="262" y="376"/>
                  </a:lnTo>
                  <a:lnTo>
                    <a:pt x="229" y="385"/>
                  </a:lnTo>
                  <a:lnTo>
                    <a:pt x="194" y="389"/>
                  </a:lnTo>
                  <a:lnTo>
                    <a:pt x="159" y="385"/>
                  </a:lnTo>
                  <a:lnTo>
                    <a:pt x="127" y="376"/>
                  </a:lnTo>
                  <a:lnTo>
                    <a:pt x="96" y="362"/>
                  </a:lnTo>
                  <a:lnTo>
                    <a:pt x="70" y="343"/>
                  </a:lnTo>
                  <a:lnTo>
                    <a:pt x="46" y="320"/>
                  </a:lnTo>
                  <a:lnTo>
                    <a:pt x="27" y="292"/>
                  </a:lnTo>
                  <a:lnTo>
                    <a:pt x="12" y="262"/>
                  </a:lnTo>
                  <a:lnTo>
                    <a:pt x="3" y="229"/>
                  </a:lnTo>
                  <a:lnTo>
                    <a:pt x="0" y="194"/>
                  </a:lnTo>
                  <a:lnTo>
                    <a:pt x="3" y="160"/>
                  </a:lnTo>
                  <a:lnTo>
                    <a:pt x="12" y="127"/>
                  </a:lnTo>
                  <a:lnTo>
                    <a:pt x="27" y="96"/>
                  </a:lnTo>
                  <a:lnTo>
                    <a:pt x="46" y="70"/>
                  </a:lnTo>
                  <a:lnTo>
                    <a:pt x="70" y="46"/>
                  </a:lnTo>
                  <a:lnTo>
                    <a:pt x="96" y="27"/>
                  </a:lnTo>
                  <a:lnTo>
                    <a:pt x="127" y="12"/>
                  </a:lnTo>
                  <a:lnTo>
                    <a:pt x="159" y="3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324"/>
            <p:cNvSpPr>
              <a:spLocks/>
            </p:cNvSpPr>
            <p:nvPr/>
          </p:nvSpPr>
          <p:spPr bwMode="auto">
            <a:xfrm>
              <a:off x="1985963" y="3590925"/>
              <a:ext cx="160338" cy="338138"/>
            </a:xfrm>
            <a:custGeom>
              <a:avLst/>
              <a:gdLst>
                <a:gd name="T0" fmla="*/ 86 w 1013"/>
                <a:gd name="T1" fmla="*/ 2 h 2132"/>
                <a:gd name="T2" fmla="*/ 117 w 1013"/>
                <a:gd name="T3" fmla="*/ 19 h 2132"/>
                <a:gd name="T4" fmla="*/ 137 w 1013"/>
                <a:gd name="T5" fmla="*/ 49 h 2132"/>
                <a:gd name="T6" fmla="*/ 255 w 1013"/>
                <a:gd name="T7" fmla="*/ 442 h 2132"/>
                <a:gd name="T8" fmla="*/ 721 w 1013"/>
                <a:gd name="T9" fmla="*/ 309 h 2132"/>
                <a:gd name="T10" fmla="*/ 458 w 1013"/>
                <a:gd name="T11" fmla="*/ 376 h 2132"/>
                <a:gd name="T12" fmla="*/ 460 w 1013"/>
                <a:gd name="T13" fmla="*/ 323 h 2132"/>
                <a:gd name="T14" fmla="*/ 481 w 1013"/>
                <a:gd name="T15" fmla="*/ 272 h 2132"/>
                <a:gd name="T16" fmla="*/ 519 w 1013"/>
                <a:gd name="T17" fmla="*/ 233 h 2132"/>
                <a:gd name="T18" fmla="*/ 570 w 1013"/>
                <a:gd name="T19" fmla="*/ 212 h 2132"/>
                <a:gd name="T20" fmla="*/ 852 w 1013"/>
                <a:gd name="T21" fmla="*/ 206 h 2132"/>
                <a:gd name="T22" fmla="*/ 907 w 1013"/>
                <a:gd name="T23" fmla="*/ 216 h 2132"/>
                <a:gd name="T24" fmla="*/ 952 w 1013"/>
                <a:gd name="T25" fmla="*/ 245 h 2132"/>
                <a:gd name="T26" fmla="*/ 983 w 1013"/>
                <a:gd name="T27" fmla="*/ 290 h 2132"/>
                <a:gd name="T28" fmla="*/ 994 w 1013"/>
                <a:gd name="T29" fmla="*/ 346 h 2132"/>
                <a:gd name="T30" fmla="*/ 903 w 1013"/>
                <a:gd name="T31" fmla="*/ 1458 h 2132"/>
                <a:gd name="T32" fmla="*/ 1013 w 1013"/>
                <a:gd name="T33" fmla="*/ 2018 h 2132"/>
                <a:gd name="T34" fmla="*/ 1005 w 1013"/>
                <a:gd name="T35" fmla="*/ 2062 h 2132"/>
                <a:gd name="T36" fmla="*/ 980 w 1013"/>
                <a:gd name="T37" fmla="*/ 2098 h 2132"/>
                <a:gd name="T38" fmla="*/ 944 w 1013"/>
                <a:gd name="T39" fmla="*/ 2123 h 2132"/>
                <a:gd name="T40" fmla="*/ 899 w 1013"/>
                <a:gd name="T41" fmla="*/ 2132 h 2132"/>
                <a:gd name="T42" fmla="*/ 857 w 1013"/>
                <a:gd name="T43" fmla="*/ 2123 h 2132"/>
                <a:gd name="T44" fmla="*/ 821 w 1013"/>
                <a:gd name="T45" fmla="*/ 2099 h 2132"/>
                <a:gd name="T46" fmla="*/ 796 w 1013"/>
                <a:gd name="T47" fmla="*/ 2062 h 2132"/>
                <a:gd name="T48" fmla="*/ 677 w 1013"/>
                <a:gd name="T49" fmla="*/ 1478 h 2132"/>
                <a:gd name="T50" fmla="*/ 677 w 1013"/>
                <a:gd name="T51" fmla="*/ 1431 h 2132"/>
                <a:gd name="T52" fmla="*/ 701 w 1013"/>
                <a:gd name="T53" fmla="*/ 1079 h 2132"/>
                <a:gd name="T54" fmla="*/ 601 w 1013"/>
                <a:gd name="T55" fmla="*/ 2020 h 2132"/>
                <a:gd name="T56" fmla="*/ 589 w 1013"/>
                <a:gd name="T57" fmla="*/ 2069 h 2132"/>
                <a:gd name="T58" fmla="*/ 558 w 1013"/>
                <a:gd name="T59" fmla="*/ 2107 h 2132"/>
                <a:gd name="T60" fmla="*/ 515 w 1013"/>
                <a:gd name="T61" fmla="*/ 2129 h 2132"/>
                <a:gd name="T62" fmla="*/ 487 w 1013"/>
                <a:gd name="T63" fmla="*/ 2132 h 2132"/>
                <a:gd name="T64" fmla="*/ 437 w 1013"/>
                <a:gd name="T65" fmla="*/ 2120 h 2132"/>
                <a:gd name="T66" fmla="*/ 399 w 1013"/>
                <a:gd name="T67" fmla="*/ 2088 h 2132"/>
                <a:gd name="T68" fmla="*/ 378 w 1013"/>
                <a:gd name="T69" fmla="*/ 2043 h 2132"/>
                <a:gd name="T70" fmla="*/ 385 w 1013"/>
                <a:gd name="T71" fmla="*/ 1422 h 2132"/>
                <a:gd name="T72" fmla="*/ 468 w 1013"/>
                <a:gd name="T73" fmla="*/ 1082 h 2132"/>
                <a:gd name="T74" fmla="*/ 462 w 1013"/>
                <a:gd name="T75" fmla="*/ 728 h 2132"/>
                <a:gd name="T76" fmla="*/ 553 w 1013"/>
                <a:gd name="T77" fmla="*/ 735 h 2132"/>
                <a:gd name="T78" fmla="*/ 584 w 1013"/>
                <a:gd name="T79" fmla="*/ 737 h 2132"/>
                <a:gd name="T80" fmla="*/ 616 w 1013"/>
                <a:gd name="T81" fmla="*/ 731 h 2132"/>
                <a:gd name="T82" fmla="*/ 646 w 1013"/>
                <a:gd name="T83" fmla="*/ 714 h 2132"/>
                <a:gd name="T84" fmla="*/ 837 w 1013"/>
                <a:gd name="T85" fmla="*/ 457 h 2132"/>
                <a:gd name="T86" fmla="*/ 591 w 1013"/>
                <a:gd name="T87" fmla="*/ 646 h 2132"/>
                <a:gd name="T88" fmla="*/ 546 w 1013"/>
                <a:gd name="T89" fmla="*/ 653 h 2132"/>
                <a:gd name="T90" fmla="*/ 107 w 1013"/>
                <a:gd name="T91" fmla="*/ 618 h 2132"/>
                <a:gd name="T92" fmla="*/ 70 w 1013"/>
                <a:gd name="T93" fmla="*/ 596 h 2132"/>
                <a:gd name="T94" fmla="*/ 48 w 1013"/>
                <a:gd name="T95" fmla="*/ 562 h 2132"/>
                <a:gd name="T96" fmla="*/ 42 w 1013"/>
                <a:gd name="T97" fmla="*/ 521 h 2132"/>
                <a:gd name="T98" fmla="*/ 56 w 1013"/>
                <a:gd name="T99" fmla="*/ 477 h 2132"/>
                <a:gd name="T100" fmla="*/ 88 w 1013"/>
                <a:gd name="T101" fmla="*/ 446 h 2132"/>
                <a:gd name="T102" fmla="*/ 98 w 1013"/>
                <a:gd name="T103" fmla="*/ 406 h 2132"/>
                <a:gd name="T104" fmla="*/ 80 w 1013"/>
                <a:gd name="T105" fmla="*/ 347 h 2132"/>
                <a:gd name="T106" fmla="*/ 62 w 1013"/>
                <a:gd name="T107" fmla="*/ 287 h 2132"/>
                <a:gd name="T108" fmla="*/ 42 w 1013"/>
                <a:gd name="T109" fmla="*/ 219 h 2132"/>
                <a:gd name="T110" fmla="*/ 17 w 1013"/>
                <a:gd name="T111" fmla="*/ 138 h 2132"/>
                <a:gd name="T112" fmla="*/ 0 w 1013"/>
                <a:gd name="T113" fmla="*/ 72 h 2132"/>
                <a:gd name="T114" fmla="*/ 8 w 1013"/>
                <a:gd name="T115" fmla="*/ 37 h 2132"/>
                <a:gd name="T116" fmla="*/ 32 w 1013"/>
                <a:gd name="T117" fmla="*/ 10 h 2132"/>
                <a:gd name="T118" fmla="*/ 67 w 1013"/>
                <a:gd name="T119" fmla="*/ 0 h 2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13" h="2132">
                  <a:moveTo>
                    <a:pt x="67" y="0"/>
                  </a:moveTo>
                  <a:lnTo>
                    <a:pt x="86" y="2"/>
                  </a:lnTo>
                  <a:lnTo>
                    <a:pt x="102" y="8"/>
                  </a:lnTo>
                  <a:lnTo>
                    <a:pt x="117" y="19"/>
                  </a:lnTo>
                  <a:lnTo>
                    <a:pt x="128" y="33"/>
                  </a:lnTo>
                  <a:lnTo>
                    <a:pt x="137" y="49"/>
                  </a:lnTo>
                  <a:lnTo>
                    <a:pt x="230" y="359"/>
                  </a:lnTo>
                  <a:lnTo>
                    <a:pt x="255" y="442"/>
                  </a:lnTo>
                  <a:lnTo>
                    <a:pt x="524" y="462"/>
                  </a:lnTo>
                  <a:lnTo>
                    <a:pt x="721" y="309"/>
                  </a:lnTo>
                  <a:lnTo>
                    <a:pt x="540" y="382"/>
                  </a:lnTo>
                  <a:lnTo>
                    <a:pt x="458" y="376"/>
                  </a:lnTo>
                  <a:lnTo>
                    <a:pt x="458" y="352"/>
                  </a:lnTo>
                  <a:lnTo>
                    <a:pt x="460" y="323"/>
                  </a:lnTo>
                  <a:lnTo>
                    <a:pt x="469" y="297"/>
                  </a:lnTo>
                  <a:lnTo>
                    <a:pt x="481" y="272"/>
                  </a:lnTo>
                  <a:lnTo>
                    <a:pt x="498" y="252"/>
                  </a:lnTo>
                  <a:lnTo>
                    <a:pt x="519" y="233"/>
                  </a:lnTo>
                  <a:lnTo>
                    <a:pt x="543" y="220"/>
                  </a:lnTo>
                  <a:lnTo>
                    <a:pt x="570" y="212"/>
                  </a:lnTo>
                  <a:lnTo>
                    <a:pt x="598" y="209"/>
                  </a:lnTo>
                  <a:lnTo>
                    <a:pt x="852" y="206"/>
                  </a:lnTo>
                  <a:lnTo>
                    <a:pt x="880" y="208"/>
                  </a:lnTo>
                  <a:lnTo>
                    <a:pt x="907" y="216"/>
                  </a:lnTo>
                  <a:lnTo>
                    <a:pt x="931" y="228"/>
                  </a:lnTo>
                  <a:lnTo>
                    <a:pt x="952" y="245"/>
                  </a:lnTo>
                  <a:lnTo>
                    <a:pt x="970" y="266"/>
                  </a:lnTo>
                  <a:lnTo>
                    <a:pt x="983" y="290"/>
                  </a:lnTo>
                  <a:lnTo>
                    <a:pt x="991" y="317"/>
                  </a:lnTo>
                  <a:lnTo>
                    <a:pt x="994" y="346"/>
                  </a:lnTo>
                  <a:lnTo>
                    <a:pt x="989" y="1075"/>
                  </a:lnTo>
                  <a:lnTo>
                    <a:pt x="903" y="1458"/>
                  </a:lnTo>
                  <a:lnTo>
                    <a:pt x="1011" y="1996"/>
                  </a:lnTo>
                  <a:lnTo>
                    <a:pt x="1013" y="2018"/>
                  </a:lnTo>
                  <a:lnTo>
                    <a:pt x="1011" y="2041"/>
                  </a:lnTo>
                  <a:lnTo>
                    <a:pt x="1005" y="2062"/>
                  </a:lnTo>
                  <a:lnTo>
                    <a:pt x="994" y="2081"/>
                  </a:lnTo>
                  <a:lnTo>
                    <a:pt x="980" y="2098"/>
                  </a:lnTo>
                  <a:lnTo>
                    <a:pt x="964" y="2112"/>
                  </a:lnTo>
                  <a:lnTo>
                    <a:pt x="944" y="2123"/>
                  </a:lnTo>
                  <a:lnTo>
                    <a:pt x="922" y="2130"/>
                  </a:lnTo>
                  <a:lnTo>
                    <a:pt x="899" y="2132"/>
                  </a:lnTo>
                  <a:lnTo>
                    <a:pt x="877" y="2129"/>
                  </a:lnTo>
                  <a:lnTo>
                    <a:pt x="857" y="2123"/>
                  </a:lnTo>
                  <a:lnTo>
                    <a:pt x="837" y="2112"/>
                  </a:lnTo>
                  <a:lnTo>
                    <a:pt x="821" y="2099"/>
                  </a:lnTo>
                  <a:lnTo>
                    <a:pt x="807" y="2082"/>
                  </a:lnTo>
                  <a:lnTo>
                    <a:pt x="796" y="2062"/>
                  </a:lnTo>
                  <a:lnTo>
                    <a:pt x="789" y="2041"/>
                  </a:lnTo>
                  <a:lnTo>
                    <a:pt x="677" y="1478"/>
                  </a:lnTo>
                  <a:lnTo>
                    <a:pt x="674" y="1455"/>
                  </a:lnTo>
                  <a:lnTo>
                    <a:pt x="677" y="1431"/>
                  </a:lnTo>
                  <a:lnTo>
                    <a:pt x="757" y="1078"/>
                  </a:lnTo>
                  <a:lnTo>
                    <a:pt x="701" y="1079"/>
                  </a:lnTo>
                  <a:lnTo>
                    <a:pt x="610" y="1440"/>
                  </a:lnTo>
                  <a:lnTo>
                    <a:pt x="601" y="2020"/>
                  </a:lnTo>
                  <a:lnTo>
                    <a:pt x="598" y="2046"/>
                  </a:lnTo>
                  <a:lnTo>
                    <a:pt x="589" y="2069"/>
                  </a:lnTo>
                  <a:lnTo>
                    <a:pt x="576" y="2090"/>
                  </a:lnTo>
                  <a:lnTo>
                    <a:pt x="558" y="2107"/>
                  </a:lnTo>
                  <a:lnTo>
                    <a:pt x="538" y="2121"/>
                  </a:lnTo>
                  <a:lnTo>
                    <a:pt x="515" y="2129"/>
                  </a:lnTo>
                  <a:lnTo>
                    <a:pt x="488" y="2132"/>
                  </a:lnTo>
                  <a:lnTo>
                    <a:pt x="487" y="2132"/>
                  </a:lnTo>
                  <a:lnTo>
                    <a:pt x="460" y="2128"/>
                  </a:lnTo>
                  <a:lnTo>
                    <a:pt x="437" y="2120"/>
                  </a:lnTo>
                  <a:lnTo>
                    <a:pt x="416" y="2105"/>
                  </a:lnTo>
                  <a:lnTo>
                    <a:pt x="399" y="2088"/>
                  </a:lnTo>
                  <a:lnTo>
                    <a:pt x="386" y="2066"/>
                  </a:lnTo>
                  <a:lnTo>
                    <a:pt x="378" y="2043"/>
                  </a:lnTo>
                  <a:lnTo>
                    <a:pt x="376" y="2016"/>
                  </a:lnTo>
                  <a:lnTo>
                    <a:pt x="385" y="1422"/>
                  </a:lnTo>
                  <a:lnTo>
                    <a:pt x="388" y="1397"/>
                  </a:lnTo>
                  <a:lnTo>
                    <a:pt x="468" y="1082"/>
                  </a:lnTo>
                  <a:lnTo>
                    <a:pt x="468" y="1082"/>
                  </a:lnTo>
                  <a:lnTo>
                    <a:pt x="462" y="728"/>
                  </a:lnTo>
                  <a:lnTo>
                    <a:pt x="540" y="734"/>
                  </a:lnTo>
                  <a:lnTo>
                    <a:pt x="553" y="735"/>
                  </a:lnTo>
                  <a:lnTo>
                    <a:pt x="569" y="736"/>
                  </a:lnTo>
                  <a:lnTo>
                    <a:pt x="584" y="737"/>
                  </a:lnTo>
                  <a:lnTo>
                    <a:pt x="600" y="735"/>
                  </a:lnTo>
                  <a:lnTo>
                    <a:pt x="616" y="731"/>
                  </a:lnTo>
                  <a:lnTo>
                    <a:pt x="632" y="725"/>
                  </a:lnTo>
                  <a:lnTo>
                    <a:pt x="646" y="714"/>
                  </a:lnTo>
                  <a:lnTo>
                    <a:pt x="661" y="697"/>
                  </a:lnTo>
                  <a:lnTo>
                    <a:pt x="837" y="457"/>
                  </a:lnTo>
                  <a:lnTo>
                    <a:pt x="612" y="634"/>
                  </a:lnTo>
                  <a:lnTo>
                    <a:pt x="591" y="646"/>
                  </a:lnTo>
                  <a:lnTo>
                    <a:pt x="570" y="652"/>
                  </a:lnTo>
                  <a:lnTo>
                    <a:pt x="546" y="653"/>
                  </a:lnTo>
                  <a:lnTo>
                    <a:pt x="127" y="622"/>
                  </a:lnTo>
                  <a:lnTo>
                    <a:pt x="107" y="618"/>
                  </a:lnTo>
                  <a:lnTo>
                    <a:pt x="88" y="608"/>
                  </a:lnTo>
                  <a:lnTo>
                    <a:pt x="70" y="596"/>
                  </a:lnTo>
                  <a:lnTo>
                    <a:pt x="57" y="581"/>
                  </a:lnTo>
                  <a:lnTo>
                    <a:pt x="48" y="562"/>
                  </a:lnTo>
                  <a:lnTo>
                    <a:pt x="42" y="542"/>
                  </a:lnTo>
                  <a:lnTo>
                    <a:pt x="42" y="521"/>
                  </a:lnTo>
                  <a:lnTo>
                    <a:pt x="46" y="497"/>
                  </a:lnTo>
                  <a:lnTo>
                    <a:pt x="56" y="477"/>
                  </a:lnTo>
                  <a:lnTo>
                    <a:pt x="69" y="459"/>
                  </a:lnTo>
                  <a:lnTo>
                    <a:pt x="88" y="446"/>
                  </a:lnTo>
                  <a:lnTo>
                    <a:pt x="108" y="437"/>
                  </a:lnTo>
                  <a:lnTo>
                    <a:pt x="98" y="406"/>
                  </a:lnTo>
                  <a:lnTo>
                    <a:pt x="90" y="376"/>
                  </a:lnTo>
                  <a:lnTo>
                    <a:pt x="80" y="347"/>
                  </a:lnTo>
                  <a:lnTo>
                    <a:pt x="71" y="318"/>
                  </a:lnTo>
                  <a:lnTo>
                    <a:pt x="62" y="287"/>
                  </a:lnTo>
                  <a:lnTo>
                    <a:pt x="53" y="255"/>
                  </a:lnTo>
                  <a:lnTo>
                    <a:pt x="42" y="219"/>
                  </a:lnTo>
                  <a:lnTo>
                    <a:pt x="30" y="181"/>
                  </a:lnTo>
                  <a:lnTo>
                    <a:pt x="17" y="138"/>
                  </a:lnTo>
                  <a:lnTo>
                    <a:pt x="3" y="90"/>
                  </a:lnTo>
                  <a:lnTo>
                    <a:pt x="0" y="72"/>
                  </a:lnTo>
                  <a:lnTo>
                    <a:pt x="2" y="53"/>
                  </a:lnTo>
                  <a:lnTo>
                    <a:pt x="8" y="37"/>
                  </a:lnTo>
                  <a:lnTo>
                    <a:pt x="18" y="23"/>
                  </a:lnTo>
                  <a:lnTo>
                    <a:pt x="32" y="10"/>
                  </a:lnTo>
                  <a:lnTo>
                    <a:pt x="49" y="3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73" name="Group 903"/>
          <p:cNvGrpSpPr/>
          <p:nvPr/>
        </p:nvGrpSpPr>
        <p:grpSpPr>
          <a:xfrm>
            <a:off x="3555011" y="5547500"/>
            <a:ext cx="412750" cy="533400"/>
            <a:chOff x="793750" y="3471863"/>
            <a:chExt cx="412750" cy="533400"/>
          </a:xfrm>
          <a:solidFill>
            <a:srgbClr val="000000"/>
          </a:solidFill>
        </p:grpSpPr>
        <p:sp>
          <p:nvSpPr>
            <p:cNvPr id="1074" name="Freeform 329"/>
            <p:cNvSpPr>
              <a:spLocks/>
            </p:cNvSpPr>
            <p:nvPr/>
          </p:nvSpPr>
          <p:spPr bwMode="auto">
            <a:xfrm>
              <a:off x="1084263" y="3590925"/>
              <a:ext cx="80963" cy="82550"/>
            </a:xfrm>
            <a:custGeom>
              <a:avLst/>
              <a:gdLst>
                <a:gd name="T0" fmla="*/ 258 w 517"/>
                <a:gd name="T1" fmla="*/ 0 h 519"/>
                <a:gd name="T2" fmla="*/ 296 w 517"/>
                <a:gd name="T3" fmla="*/ 3 h 519"/>
                <a:gd name="T4" fmla="*/ 333 w 517"/>
                <a:gd name="T5" fmla="*/ 11 h 519"/>
                <a:gd name="T6" fmla="*/ 367 w 517"/>
                <a:gd name="T7" fmla="*/ 24 h 519"/>
                <a:gd name="T8" fmla="*/ 400 w 517"/>
                <a:gd name="T9" fmla="*/ 42 h 519"/>
                <a:gd name="T10" fmla="*/ 428 w 517"/>
                <a:gd name="T11" fmla="*/ 63 h 519"/>
                <a:gd name="T12" fmla="*/ 454 w 517"/>
                <a:gd name="T13" fmla="*/ 89 h 519"/>
                <a:gd name="T14" fmla="*/ 475 w 517"/>
                <a:gd name="T15" fmla="*/ 118 h 519"/>
                <a:gd name="T16" fmla="*/ 493 w 517"/>
                <a:gd name="T17" fmla="*/ 151 h 519"/>
                <a:gd name="T18" fmla="*/ 506 w 517"/>
                <a:gd name="T19" fmla="*/ 184 h 519"/>
                <a:gd name="T20" fmla="*/ 514 w 517"/>
                <a:gd name="T21" fmla="*/ 221 h 519"/>
                <a:gd name="T22" fmla="*/ 517 w 517"/>
                <a:gd name="T23" fmla="*/ 260 h 519"/>
                <a:gd name="T24" fmla="*/ 514 w 517"/>
                <a:gd name="T25" fmla="*/ 298 h 519"/>
                <a:gd name="T26" fmla="*/ 506 w 517"/>
                <a:gd name="T27" fmla="*/ 335 h 519"/>
                <a:gd name="T28" fmla="*/ 493 w 517"/>
                <a:gd name="T29" fmla="*/ 370 h 519"/>
                <a:gd name="T30" fmla="*/ 475 w 517"/>
                <a:gd name="T31" fmla="*/ 401 h 519"/>
                <a:gd name="T32" fmla="*/ 454 w 517"/>
                <a:gd name="T33" fmla="*/ 430 h 519"/>
                <a:gd name="T34" fmla="*/ 428 w 517"/>
                <a:gd name="T35" fmla="*/ 456 h 519"/>
                <a:gd name="T36" fmla="*/ 400 w 517"/>
                <a:gd name="T37" fmla="*/ 478 h 519"/>
                <a:gd name="T38" fmla="*/ 367 w 517"/>
                <a:gd name="T39" fmla="*/ 496 h 519"/>
                <a:gd name="T40" fmla="*/ 333 w 517"/>
                <a:gd name="T41" fmla="*/ 509 h 519"/>
                <a:gd name="T42" fmla="*/ 296 w 517"/>
                <a:gd name="T43" fmla="*/ 517 h 519"/>
                <a:gd name="T44" fmla="*/ 258 w 517"/>
                <a:gd name="T45" fmla="*/ 519 h 519"/>
                <a:gd name="T46" fmla="*/ 220 w 517"/>
                <a:gd name="T47" fmla="*/ 517 h 519"/>
                <a:gd name="T48" fmla="*/ 183 w 517"/>
                <a:gd name="T49" fmla="*/ 509 h 519"/>
                <a:gd name="T50" fmla="*/ 149 w 517"/>
                <a:gd name="T51" fmla="*/ 496 h 519"/>
                <a:gd name="T52" fmla="*/ 117 w 517"/>
                <a:gd name="T53" fmla="*/ 478 h 519"/>
                <a:gd name="T54" fmla="*/ 88 w 517"/>
                <a:gd name="T55" fmla="*/ 456 h 519"/>
                <a:gd name="T56" fmla="*/ 63 w 517"/>
                <a:gd name="T57" fmla="*/ 430 h 519"/>
                <a:gd name="T58" fmla="*/ 41 w 517"/>
                <a:gd name="T59" fmla="*/ 401 h 519"/>
                <a:gd name="T60" fmla="*/ 23 w 517"/>
                <a:gd name="T61" fmla="*/ 370 h 519"/>
                <a:gd name="T62" fmla="*/ 10 w 517"/>
                <a:gd name="T63" fmla="*/ 335 h 519"/>
                <a:gd name="T64" fmla="*/ 2 w 517"/>
                <a:gd name="T65" fmla="*/ 298 h 519"/>
                <a:gd name="T66" fmla="*/ 0 w 517"/>
                <a:gd name="T67" fmla="*/ 260 h 519"/>
                <a:gd name="T68" fmla="*/ 2 w 517"/>
                <a:gd name="T69" fmla="*/ 221 h 519"/>
                <a:gd name="T70" fmla="*/ 10 w 517"/>
                <a:gd name="T71" fmla="*/ 184 h 519"/>
                <a:gd name="T72" fmla="*/ 23 w 517"/>
                <a:gd name="T73" fmla="*/ 151 h 519"/>
                <a:gd name="T74" fmla="*/ 41 w 517"/>
                <a:gd name="T75" fmla="*/ 118 h 519"/>
                <a:gd name="T76" fmla="*/ 63 w 517"/>
                <a:gd name="T77" fmla="*/ 89 h 519"/>
                <a:gd name="T78" fmla="*/ 88 w 517"/>
                <a:gd name="T79" fmla="*/ 63 h 519"/>
                <a:gd name="T80" fmla="*/ 117 w 517"/>
                <a:gd name="T81" fmla="*/ 42 h 519"/>
                <a:gd name="T82" fmla="*/ 149 w 517"/>
                <a:gd name="T83" fmla="*/ 24 h 519"/>
                <a:gd name="T84" fmla="*/ 183 w 517"/>
                <a:gd name="T85" fmla="*/ 11 h 519"/>
                <a:gd name="T86" fmla="*/ 220 w 517"/>
                <a:gd name="T87" fmla="*/ 3 h 519"/>
                <a:gd name="T88" fmla="*/ 258 w 517"/>
                <a:gd name="T89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17" h="519">
                  <a:moveTo>
                    <a:pt x="258" y="0"/>
                  </a:moveTo>
                  <a:lnTo>
                    <a:pt x="296" y="3"/>
                  </a:lnTo>
                  <a:lnTo>
                    <a:pt x="333" y="11"/>
                  </a:lnTo>
                  <a:lnTo>
                    <a:pt x="367" y="24"/>
                  </a:lnTo>
                  <a:lnTo>
                    <a:pt x="400" y="42"/>
                  </a:lnTo>
                  <a:lnTo>
                    <a:pt x="428" y="63"/>
                  </a:lnTo>
                  <a:lnTo>
                    <a:pt x="454" y="89"/>
                  </a:lnTo>
                  <a:lnTo>
                    <a:pt x="475" y="118"/>
                  </a:lnTo>
                  <a:lnTo>
                    <a:pt x="493" y="151"/>
                  </a:lnTo>
                  <a:lnTo>
                    <a:pt x="506" y="184"/>
                  </a:lnTo>
                  <a:lnTo>
                    <a:pt x="514" y="221"/>
                  </a:lnTo>
                  <a:lnTo>
                    <a:pt x="517" y="260"/>
                  </a:lnTo>
                  <a:lnTo>
                    <a:pt x="514" y="298"/>
                  </a:lnTo>
                  <a:lnTo>
                    <a:pt x="506" y="335"/>
                  </a:lnTo>
                  <a:lnTo>
                    <a:pt x="493" y="370"/>
                  </a:lnTo>
                  <a:lnTo>
                    <a:pt x="475" y="401"/>
                  </a:lnTo>
                  <a:lnTo>
                    <a:pt x="454" y="430"/>
                  </a:lnTo>
                  <a:lnTo>
                    <a:pt x="428" y="456"/>
                  </a:lnTo>
                  <a:lnTo>
                    <a:pt x="400" y="478"/>
                  </a:lnTo>
                  <a:lnTo>
                    <a:pt x="367" y="496"/>
                  </a:lnTo>
                  <a:lnTo>
                    <a:pt x="333" y="509"/>
                  </a:lnTo>
                  <a:lnTo>
                    <a:pt x="296" y="517"/>
                  </a:lnTo>
                  <a:lnTo>
                    <a:pt x="258" y="519"/>
                  </a:lnTo>
                  <a:lnTo>
                    <a:pt x="220" y="517"/>
                  </a:lnTo>
                  <a:lnTo>
                    <a:pt x="183" y="509"/>
                  </a:lnTo>
                  <a:lnTo>
                    <a:pt x="149" y="496"/>
                  </a:lnTo>
                  <a:lnTo>
                    <a:pt x="117" y="478"/>
                  </a:lnTo>
                  <a:lnTo>
                    <a:pt x="88" y="456"/>
                  </a:lnTo>
                  <a:lnTo>
                    <a:pt x="63" y="430"/>
                  </a:lnTo>
                  <a:lnTo>
                    <a:pt x="41" y="401"/>
                  </a:lnTo>
                  <a:lnTo>
                    <a:pt x="23" y="370"/>
                  </a:lnTo>
                  <a:lnTo>
                    <a:pt x="10" y="335"/>
                  </a:lnTo>
                  <a:lnTo>
                    <a:pt x="2" y="298"/>
                  </a:lnTo>
                  <a:lnTo>
                    <a:pt x="0" y="260"/>
                  </a:lnTo>
                  <a:lnTo>
                    <a:pt x="2" y="221"/>
                  </a:lnTo>
                  <a:lnTo>
                    <a:pt x="10" y="184"/>
                  </a:lnTo>
                  <a:lnTo>
                    <a:pt x="23" y="151"/>
                  </a:lnTo>
                  <a:lnTo>
                    <a:pt x="41" y="118"/>
                  </a:lnTo>
                  <a:lnTo>
                    <a:pt x="63" y="89"/>
                  </a:lnTo>
                  <a:lnTo>
                    <a:pt x="88" y="63"/>
                  </a:lnTo>
                  <a:lnTo>
                    <a:pt x="117" y="42"/>
                  </a:lnTo>
                  <a:lnTo>
                    <a:pt x="149" y="24"/>
                  </a:lnTo>
                  <a:lnTo>
                    <a:pt x="183" y="11"/>
                  </a:lnTo>
                  <a:lnTo>
                    <a:pt x="220" y="3"/>
                  </a:lnTo>
                  <a:lnTo>
                    <a:pt x="2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330"/>
            <p:cNvSpPr>
              <a:spLocks noEditPoints="1"/>
            </p:cNvSpPr>
            <p:nvPr/>
          </p:nvSpPr>
          <p:spPr bwMode="auto">
            <a:xfrm>
              <a:off x="793750" y="3471863"/>
              <a:ext cx="412750" cy="533400"/>
            </a:xfrm>
            <a:custGeom>
              <a:avLst/>
              <a:gdLst>
                <a:gd name="T0" fmla="*/ 1740 w 2598"/>
                <a:gd name="T1" fmla="*/ 2095 h 3363"/>
                <a:gd name="T2" fmla="*/ 1838 w 2598"/>
                <a:gd name="T3" fmla="*/ 2246 h 3363"/>
                <a:gd name="T4" fmla="*/ 1861 w 2598"/>
                <a:gd name="T5" fmla="*/ 2092 h 3363"/>
                <a:gd name="T6" fmla="*/ 913 w 2598"/>
                <a:gd name="T7" fmla="*/ 519 h 3363"/>
                <a:gd name="T8" fmla="*/ 1068 w 2598"/>
                <a:gd name="T9" fmla="*/ 718 h 3363"/>
                <a:gd name="T10" fmla="*/ 1096 w 2598"/>
                <a:gd name="T11" fmla="*/ 585 h 3363"/>
                <a:gd name="T12" fmla="*/ 873 w 2598"/>
                <a:gd name="T13" fmla="*/ 12 h 3363"/>
                <a:gd name="T14" fmla="*/ 1055 w 2598"/>
                <a:gd name="T15" fmla="*/ 195 h 3363"/>
                <a:gd name="T16" fmla="*/ 1137 w 2598"/>
                <a:gd name="T17" fmla="*/ 409 h 3363"/>
                <a:gd name="T18" fmla="*/ 1282 w 2598"/>
                <a:gd name="T19" fmla="*/ 861 h 3363"/>
                <a:gd name="T20" fmla="*/ 1491 w 2598"/>
                <a:gd name="T21" fmla="*/ 1217 h 3363"/>
                <a:gd name="T22" fmla="*/ 1600 w 2598"/>
                <a:gd name="T23" fmla="*/ 1264 h 3363"/>
                <a:gd name="T24" fmla="*/ 1679 w 2598"/>
                <a:gd name="T25" fmla="*/ 1361 h 3363"/>
                <a:gd name="T26" fmla="*/ 1808 w 2598"/>
                <a:gd name="T27" fmla="*/ 1362 h 3363"/>
                <a:gd name="T28" fmla="*/ 1967 w 2598"/>
                <a:gd name="T29" fmla="*/ 1386 h 3363"/>
                <a:gd name="T30" fmla="*/ 2015 w 2598"/>
                <a:gd name="T31" fmla="*/ 1393 h 3363"/>
                <a:gd name="T32" fmla="*/ 2177 w 2598"/>
                <a:gd name="T33" fmla="*/ 1423 h 3363"/>
                <a:gd name="T34" fmla="*/ 2293 w 2598"/>
                <a:gd name="T35" fmla="*/ 1585 h 3363"/>
                <a:gd name="T36" fmla="*/ 2469 w 2598"/>
                <a:gd name="T37" fmla="*/ 2116 h 3363"/>
                <a:gd name="T38" fmla="*/ 2515 w 2598"/>
                <a:gd name="T39" fmla="*/ 2258 h 3363"/>
                <a:gd name="T40" fmla="*/ 2566 w 2598"/>
                <a:gd name="T41" fmla="*/ 2353 h 3363"/>
                <a:gd name="T42" fmla="*/ 2465 w 2598"/>
                <a:gd name="T43" fmla="*/ 3272 h 3363"/>
                <a:gd name="T44" fmla="*/ 2311 w 2598"/>
                <a:gd name="T45" fmla="*/ 3361 h 3363"/>
                <a:gd name="T46" fmla="*/ 2193 w 2598"/>
                <a:gd name="T47" fmla="*/ 3228 h 3363"/>
                <a:gd name="T48" fmla="*/ 2163 w 2598"/>
                <a:gd name="T49" fmla="*/ 2571 h 3363"/>
                <a:gd name="T50" fmla="*/ 2165 w 2598"/>
                <a:gd name="T51" fmla="*/ 2628 h 3363"/>
                <a:gd name="T52" fmla="*/ 2165 w 2598"/>
                <a:gd name="T53" fmla="*/ 2845 h 3363"/>
                <a:gd name="T54" fmla="*/ 2162 w 2598"/>
                <a:gd name="T55" fmla="*/ 3277 h 3363"/>
                <a:gd name="T56" fmla="*/ 2029 w 2598"/>
                <a:gd name="T57" fmla="*/ 3360 h 3363"/>
                <a:gd name="T58" fmla="*/ 1943 w 2598"/>
                <a:gd name="T59" fmla="*/ 3067 h 3363"/>
                <a:gd name="T60" fmla="*/ 1439 w 2598"/>
                <a:gd name="T61" fmla="*/ 3352 h 3363"/>
                <a:gd name="T62" fmla="*/ 1290 w 2598"/>
                <a:gd name="T63" fmla="*/ 3300 h 3363"/>
                <a:gd name="T64" fmla="*/ 1320 w 2598"/>
                <a:gd name="T65" fmla="*/ 2507 h 3363"/>
                <a:gd name="T66" fmla="*/ 1519 w 2598"/>
                <a:gd name="T67" fmla="*/ 2436 h 3363"/>
                <a:gd name="T68" fmla="*/ 1518 w 2598"/>
                <a:gd name="T69" fmla="*/ 2290 h 3363"/>
                <a:gd name="T70" fmla="*/ 1571 w 2598"/>
                <a:gd name="T71" fmla="*/ 1924 h 3363"/>
                <a:gd name="T72" fmla="*/ 1590 w 2598"/>
                <a:gd name="T73" fmla="*/ 1612 h 3363"/>
                <a:gd name="T74" fmla="*/ 1507 w 2598"/>
                <a:gd name="T75" fmla="*/ 1563 h 3363"/>
                <a:gd name="T76" fmla="*/ 1419 w 2598"/>
                <a:gd name="T77" fmla="*/ 1514 h 3363"/>
                <a:gd name="T78" fmla="*/ 517 w 2598"/>
                <a:gd name="T79" fmla="*/ 992 h 3363"/>
                <a:gd name="T80" fmla="*/ 736 w 2598"/>
                <a:gd name="T81" fmla="*/ 1472 h 3363"/>
                <a:gd name="T82" fmla="*/ 1015 w 2598"/>
                <a:gd name="T83" fmla="*/ 2354 h 3363"/>
                <a:gd name="T84" fmla="*/ 816 w 2598"/>
                <a:gd name="T85" fmla="*/ 3311 h 3363"/>
                <a:gd name="T86" fmla="*/ 639 w 2598"/>
                <a:gd name="T87" fmla="*/ 3350 h 3363"/>
                <a:gd name="T88" fmla="*/ 540 w 2598"/>
                <a:gd name="T89" fmla="*/ 3199 h 3363"/>
                <a:gd name="T90" fmla="*/ 529 w 2598"/>
                <a:gd name="T91" fmla="*/ 2446 h 3363"/>
                <a:gd name="T92" fmla="*/ 224 w 2598"/>
                <a:gd name="T93" fmla="*/ 3348 h 3363"/>
                <a:gd name="T94" fmla="*/ 45 w 2598"/>
                <a:gd name="T95" fmla="*/ 3315 h 3363"/>
                <a:gd name="T96" fmla="*/ 209 w 2598"/>
                <a:gd name="T97" fmla="*/ 2416 h 3363"/>
                <a:gd name="T98" fmla="*/ 258 w 2598"/>
                <a:gd name="T99" fmla="*/ 699 h 3363"/>
                <a:gd name="T100" fmla="*/ 451 w 2598"/>
                <a:gd name="T101" fmla="*/ 657 h 3363"/>
                <a:gd name="T102" fmla="*/ 678 w 2598"/>
                <a:gd name="T103" fmla="*/ 675 h 3363"/>
                <a:gd name="T104" fmla="*/ 847 w 2598"/>
                <a:gd name="T105" fmla="*/ 711 h 3363"/>
                <a:gd name="T106" fmla="*/ 940 w 2598"/>
                <a:gd name="T107" fmla="*/ 897 h 3363"/>
                <a:gd name="T108" fmla="*/ 1326 w 2598"/>
                <a:gd name="T109" fmla="*/ 1092 h 3363"/>
                <a:gd name="T110" fmla="*/ 1078 w 2598"/>
                <a:gd name="T111" fmla="*/ 843 h 3363"/>
                <a:gd name="T112" fmla="*/ 807 w 2598"/>
                <a:gd name="T113" fmla="*/ 616 h 3363"/>
                <a:gd name="T114" fmla="*/ 591 w 2598"/>
                <a:gd name="T115" fmla="*/ 455 h 3363"/>
                <a:gd name="T116" fmla="*/ 534 w 2598"/>
                <a:gd name="T117" fmla="*/ 195 h 3363"/>
                <a:gd name="T118" fmla="*/ 716 w 2598"/>
                <a:gd name="T119" fmla="*/ 12 h 3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98" h="3363">
                  <a:moveTo>
                    <a:pt x="1501" y="2705"/>
                  </a:moveTo>
                  <a:lnTo>
                    <a:pt x="1501" y="2918"/>
                  </a:lnTo>
                  <a:lnTo>
                    <a:pt x="1943" y="2918"/>
                  </a:lnTo>
                  <a:lnTo>
                    <a:pt x="1943" y="2705"/>
                  </a:lnTo>
                  <a:lnTo>
                    <a:pt x="1501" y="2705"/>
                  </a:lnTo>
                  <a:close/>
                  <a:moveTo>
                    <a:pt x="1759" y="1635"/>
                  </a:moveTo>
                  <a:lnTo>
                    <a:pt x="1740" y="2095"/>
                  </a:lnTo>
                  <a:lnTo>
                    <a:pt x="1741" y="2122"/>
                  </a:lnTo>
                  <a:lnTo>
                    <a:pt x="1747" y="2149"/>
                  </a:lnTo>
                  <a:lnTo>
                    <a:pt x="1757" y="2174"/>
                  </a:lnTo>
                  <a:lnTo>
                    <a:pt x="1772" y="2196"/>
                  </a:lnTo>
                  <a:lnTo>
                    <a:pt x="1791" y="2217"/>
                  </a:lnTo>
                  <a:lnTo>
                    <a:pt x="1812" y="2233"/>
                  </a:lnTo>
                  <a:lnTo>
                    <a:pt x="1838" y="2246"/>
                  </a:lnTo>
                  <a:lnTo>
                    <a:pt x="1862" y="2256"/>
                  </a:lnTo>
                  <a:lnTo>
                    <a:pt x="2266" y="2286"/>
                  </a:lnTo>
                  <a:lnTo>
                    <a:pt x="1927" y="2154"/>
                  </a:lnTo>
                  <a:lnTo>
                    <a:pt x="1906" y="2144"/>
                  </a:lnTo>
                  <a:lnTo>
                    <a:pt x="1888" y="2130"/>
                  </a:lnTo>
                  <a:lnTo>
                    <a:pt x="1872" y="2112"/>
                  </a:lnTo>
                  <a:lnTo>
                    <a:pt x="1861" y="2092"/>
                  </a:lnTo>
                  <a:lnTo>
                    <a:pt x="1854" y="2070"/>
                  </a:lnTo>
                  <a:lnTo>
                    <a:pt x="1759" y="1635"/>
                  </a:lnTo>
                  <a:close/>
                  <a:moveTo>
                    <a:pt x="1026" y="418"/>
                  </a:moveTo>
                  <a:lnTo>
                    <a:pt x="1003" y="449"/>
                  </a:lnTo>
                  <a:lnTo>
                    <a:pt x="978" y="476"/>
                  </a:lnTo>
                  <a:lnTo>
                    <a:pt x="947" y="500"/>
                  </a:lnTo>
                  <a:lnTo>
                    <a:pt x="913" y="519"/>
                  </a:lnTo>
                  <a:lnTo>
                    <a:pt x="878" y="534"/>
                  </a:lnTo>
                  <a:lnTo>
                    <a:pt x="910" y="578"/>
                  </a:lnTo>
                  <a:lnTo>
                    <a:pt x="943" y="616"/>
                  </a:lnTo>
                  <a:lnTo>
                    <a:pt x="977" y="649"/>
                  </a:lnTo>
                  <a:lnTo>
                    <a:pt x="1008" y="676"/>
                  </a:lnTo>
                  <a:lnTo>
                    <a:pt x="1039" y="700"/>
                  </a:lnTo>
                  <a:lnTo>
                    <a:pt x="1068" y="718"/>
                  </a:lnTo>
                  <a:lnTo>
                    <a:pt x="1095" y="734"/>
                  </a:lnTo>
                  <a:lnTo>
                    <a:pt x="1117" y="747"/>
                  </a:lnTo>
                  <a:lnTo>
                    <a:pt x="1137" y="756"/>
                  </a:lnTo>
                  <a:lnTo>
                    <a:pt x="1151" y="764"/>
                  </a:lnTo>
                  <a:lnTo>
                    <a:pt x="1133" y="699"/>
                  </a:lnTo>
                  <a:lnTo>
                    <a:pt x="1114" y="639"/>
                  </a:lnTo>
                  <a:lnTo>
                    <a:pt x="1096" y="585"/>
                  </a:lnTo>
                  <a:lnTo>
                    <a:pt x="1078" y="536"/>
                  </a:lnTo>
                  <a:lnTo>
                    <a:pt x="1060" y="492"/>
                  </a:lnTo>
                  <a:lnTo>
                    <a:pt x="1043" y="452"/>
                  </a:lnTo>
                  <a:lnTo>
                    <a:pt x="1026" y="418"/>
                  </a:lnTo>
                  <a:close/>
                  <a:moveTo>
                    <a:pt x="795" y="0"/>
                  </a:moveTo>
                  <a:lnTo>
                    <a:pt x="835" y="3"/>
                  </a:lnTo>
                  <a:lnTo>
                    <a:pt x="873" y="12"/>
                  </a:lnTo>
                  <a:lnTo>
                    <a:pt x="909" y="26"/>
                  </a:lnTo>
                  <a:lnTo>
                    <a:pt x="943" y="44"/>
                  </a:lnTo>
                  <a:lnTo>
                    <a:pt x="973" y="68"/>
                  </a:lnTo>
                  <a:lnTo>
                    <a:pt x="1000" y="94"/>
                  </a:lnTo>
                  <a:lnTo>
                    <a:pt x="1022" y="125"/>
                  </a:lnTo>
                  <a:lnTo>
                    <a:pt x="1042" y="159"/>
                  </a:lnTo>
                  <a:lnTo>
                    <a:pt x="1055" y="195"/>
                  </a:lnTo>
                  <a:lnTo>
                    <a:pt x="1064" y="234"/>
                  </a:lnTo>
                  <a:lnTo>
                    <a:pt x="1066" y="274"/>
                  </a:lnTo>
                  <a:lnTo>
                    <a:pt x="1066" y="277"/>
                  </a:lnTo>
                  <a:lnTo>
                    <a:pt x="1082" y="302"/>
                  </a:lnTo>
                  <a:lnTo>
                    <a:pt x="1099" y="333"/>
                  </a:lnTo>
                  <a:lnTo>
                    <a:pt x="1117" y="368"/>
                  </a:lnTo>
                  <a:lnTo>
                    <a:pt x="1137" y="409"/>
                  </a:lnTo>
                  <a:lnTo>
                    <a:pt x="1157" y="455"/>
                  </a:lnTo>
                  <a:lnTo>
                    <a:pt x="1178" y="507"/>
                  </a:lnTo>
                  <a:lnTo>
                    <a:pt x="1199" y="566"/>
                  </a:lnTo>
                  <a:lnTo>
                    <a:pt x="1220" y="630"/>
                  </a:lnTo>
                  <a:lnTo>
                    <a:pt x="1242" y="700"/>
                  </a:lnTo>
                  <a:lnTo>
                    <a:pt x="1262" y="778"/>
                  </a:lnTo>
                  <a:lnTo>
                    <a:pt x="1282" y="861"/>
                  </a:lnTo>
                  <a:lnTo>
                    <a:pt x="1323" y="904"/>
                  </a:lnTo>
                  <a:lnTo>
                    <a:pt x="1360" y="951"/>
                  </a:lnTo>
                  <a:lnTo>
                    <a:pt x="1394" y="1000"/>
                  </a:lnTo>
                  <a:lnTo>
                    <a:pt x="1423" y="1051"/>
                  </a:lnTo>
                  <a:lnTo>
                    <a:pt x="1449" y="1105"/>
                  </a:lnTo>
                  <a:lnTo>
                    <a:pt x="1471" y="1161"/>
                  </a:lnTo>
                  <a:lnTo>
                    <a:pt x="1491" y="1217"/>
                  </a:lnTo>
                  <a:lnTo>
                    <a:pt x="1505" y="1274"/>
                  </a:lnTo>
                  <a:lnTo>
                    <a:pt x="1524" y="1292"/>
                  </a:lnTo>
                  <a:lnTo>
                    <a:pt x="1540" y="1312"/>
                  </a:lnTo>
                  <a:lnTo>
                    <a:pt x="1554" y="1294"/>
                  </a:lnTo>
                  <a:lnTo>
                    <a:pt x="1569" y="1279"/>
                  </a:lnTo>
                  <a:lnTo>
                    <a:pt x="1585" y="1269"/>
                  </a:lnTo>
                  <a:lnTo>
                    <a:pt x="1600" y="1264"/>
                  </a:lnTo>
                  <a:lnTo>
                    <a:pt x="1616" y="1264"/>
                  </a:lnTo>
                  <a:lnTo>
                    <a:pt x="1632" y="1269"/>
                  </a:lnTo>
                  <a:lnTo>
                    <a:pt x="1645" y="1279"/>
                  </a:lnTo>
                  <a:lnTo>
                    <a:pt x="1657" y="1295"/>
                  </a:lnTo>
                  <a:lnTo>
                    <a:pt x="1666" y="1313"/>
                  </a:lnTo>
                  <a:lnTo>
                    <a:pt x="1673" y="1336"/>
                  </a:lnTo>
                  <a:lnTo>
                    <a:pt x="1679" y="1361"/>
                  </a:lnTo>
                  <a:lnTo>
                    <a:pt x="1682" y="1389"/>
                  </a:lnTo>
                  <a:lnTo>
                    <a:pt x="1681" y="1419"/>
                  </a:lnTo>
                  <a:lnTo>
                    <a:pt x="1702" y="1400"/>
                  </a:lnTo>
                  <a:lnTo>
                    <a:pt x="1726" y="1384"/>
                  </a:lnTo>
                  <a:lnTo>
                    <a:pt x="1751" y="1373"/>
                  </a:lnTo>
                  <a:lnTo>
                    <a:pt x="1779" y="1364"/>
                  </a:lnTo>
                  <a:lnTo>
                    <a:pt x="1808" y="1362"/>
                  </a:lnTo>
                  <a:lnTo>
                    <a:pt x="1838" y="1364"/>
                  </a:lnTo>
                  <a:lnTo>
                    <a:pt x="1872" y="1370"/>
                  </a:lnTo>
                  <a:lnTo>
                    <a:pt x="1901" y="1375"/>
                  </a:lnTo>
                  <a:lnTo>
                    <a:pt x="1923" y="1379"/>
                  </a:lnTo>
                  <a:lnTo>
                    <a:pt x="1942" y="1382"/>
                  </a:lnTo>
                  <a:lnTo>
                    <a:pt x="1956" y="1384"/>
                  </a:lnTo>
                  <a:lnTo>
                    <a:pt x="1967" y="1386"/>
                  </a:lnTo>
                  <a:lnTo>
                    <a:pt x="1977" y="1387"/>
                  </a:lnTo>
                  <a:lnTo>
                    <a:pt x="1983" y="1388"/>
                  </a:lnTo>
                  <a:lnTo>
                    <a:pt x="1989" y="1389"/>
                  </a:lnTo>
                  <a:lnTo>
                    <a:pt x="1994" y="1390"/>
                  </a:lnTo>
                  <a:lnTo>
                    <a:pt x="2000" y="1391"/>
                  </a:lnTo>
                  <a:lnTo>
                    <a:pt x="2007" y="1392"/>
                  </a:lnTo>
                  <a:lnTo>
                    <a:pt x="2015" y="1393"/>
                  </a:lnTo>
                  <a:lnTo>
                    <a:pt x="2027" y="1395"/>
                  </a:lnTo>
                  <a:lnTo>
                    <a:pt x="2041" y="1397"/>
                  </a:lnTo>
                  <a:lnTo>
                    <a:pt x="2059" y="1400"/>
                  </a:lnTo>
                  <a:lnTo>
                    <a:pt x="2083" y="1404"/>
                  </a:lnTo>
                  <a:lnTo>
                    <a:pt x="2111" y="1410"/>
                  </a:lnTo>
                  <a:lnTo>
                    <a:pt x="2146" y="1415"/>
                  </a:lnTo>
                  <a:lnTo>
                    <a:pt x="2177" y="1423"/>
                  </a:lnTo>
                  <a:lnTo>
                    <a:pt x="2204" y="1435"/>
                  </a:lnTo>
                  <a:lnTo>
                    <a:pt x="2229" y="1453"/>
                  </a:lnTo>
                  <a:lnTo>
                    <a:pt x="2250" y="1474"/>
                  </a:lnTo>
                  <a:lnTo>
                    <a:pt x="2267" y="1498"/>
                  </a:lnTo>
                  <a:lnTo>
                    <a:pt x="2281" y="1525"/>
                  </a:lnTo>
                  <a:lnTo>
                    <a:pt x="2290" y="1554"/>
                  </a:lnTo>
                  <a:lnTo>
                    <a:pt x="2293" y="1585"/>
                  </a:lnTo>
                  <a:lnTo>
                    <a:pt x="2291" y="1616"/>
                  </a:lnTo>
                  <a:lnTo>
                    <a:pt x="2245" y="1899"/>
                  </a:lnTo>
                  <a:lnTo>
                    <a:pt x="2126" y="1853"/>
                  </a:lnTo>
                  <a:lnTo>
                    <a:pt x="1989" y="1585"/>
                  </a:lnTo>
                  <a:lnTo>
                    <a:pt x="2070" y="1958"/>
                  </a:lnTo>
                  <a:lnTo>
                    <a:pt x="2448" y="2105"/>
                  </a:lnTo>
                  <a:lnTo>
                    <a:pt x="2469" y="2116"/>
                  </a:lnTo>
                  <a:lnTo>
                    <a:pt x="2488" y="2131"/>
                  </a:lnTo>
                  <a:lnTo>
                    <a:pt x="2502" y="2148"/>
                  </a:lnTo>
                  <a:lnTo>
                    <a:pt x="2513" y="2167"/>
                  </a:lnTo>
                  <a:lnTo>
                    <a:pt x="2520" y="2189"/>
                  </a:lnTo>
                  <a:lnTo>
                    <a:pt x="2523" y="2212"/>
                  </a:lnTo>
                  <a:lnTo>
                    <a:pt x="2521" y="2234"/>
                  </a:lnTo>
                  <a:lnTo>
                    <a:pt x="2515" y="2258"/>
                  </a:lnTo>
                  <a:lnTo>
                    <a:pt x="2507" y="2275"/>
                  </a:lnTo>
                  <a:lnTo>
                    <a:pt x="2496" y="2290"/>
                  </a:lnTo>
                  <a:lnTo>
                    <a:pt x="2483" y="2304"/>
                  </a:lnTo>
                  <a:lnTo>
                    <a:pt x="2507" y="2311"/>
                  </a:lnTo>
                  <a:lnTo>
                    <a:pt x="2530" y="2321"/>
                  </a:lnTo>
                  <a:lnTo>
                    <a:pt x="2549" y="2335"/>
                  </a:lnTo>
                  <a:lnTo>
                    <a:pt x="2566" y="2353"/>
                  </a:lnTo>
                  <a:lnTo>
                    <a:pt x="2580" y="2372"/>
                  </a:lnTo>
                  <a:lnTo>
                    <a:pt x="2590" y="2394"/>
                  </a:lnTo>
                  <a:lnTo>
                    <a:pt x="2596" y="2417"/>
                  </a:lnTo>
                  <a:lnTo>
                    <a:pt x="2598" y="2441"/>
                  </a:lnTo>
                  <a:lnTo>
                    <a:pt x="2597" y="2466"/>
                  </a:lnTo>
                  <a:lnTo>
                    <a:pt x="2472" y="3244"/>
                  </a:lnTo>
                  <a:lnTo>
                    <a:pt x="2465" y="3272"/>
                  </a:lnTo>
                  <a:lnTo>
                    <a:pt x="2453" y="3296"/>
                  </a:lnTo>
                  <a:lnTo>
                    <a:pt x="2436" y="3318"/>
                  </a:lnTo>
                  <a:lnTo>
                    <a:pt x="2416" y="3336"/>
                  </a:lnTo>
                  <a:lnTo>
                    <a:pt x="2393" y="3349"/>
                  </a:lnTo>
                  <a:lnTo>
                    <a:pt x="2367" y="3359"/>
                  </a:lnTo>
                  <a:lnTo>
                    <a:pt x="2340" y="3363"/>
                  </a:lnTo>
                  <a:lnTo>
                    <a:pt x="2311" y="3361"/>
                  </a:lnTo>
                  <a:lnTo>
                    <a:pt x="2284" y="3354"/>
                  </a:lnTo>
                  <a:lnTo>
                    <a:pt x="2258" y="3341"/>
                  </a:lnTo>
                  <a:lnTo>
                    <a:pt x="2237" y="3325"/>
                  </a:lnTo>
                  <a:lnTo>
                    <a:pt x="2219" y="3304"/>
                  </a:lnTo>
                  <a:lnTo>
                    <a:pt x="2205" y="3281"/>
                  </a:lnTo>
                  <a:lnTo>
                    <a:pt x="2197" y="3255"/>
                  </a:lnTo>
                  <a:lnTo>
                    <a:pt x="2193" y="3228"/>
                  </a:lnTo>
                  <a:lnTo>
                    <a:pt x="2194" y="3199"/>
                  </a:lnTo>
                  <a:lnTo>
                    <a:pt x="2295" y="2572"/>
                  </a:lnTo>
                  <a:lnTo>
                    <a:pt x="2160" y="2562"/>
                  </a:lnTo>
                  <a:lnTo>
                    <a:pt x="2161" y="2565"/>
                  </a:lnTo>
                  <a:lnTo>
                    <a:pt x="2162" y="2567"/>
                  </a:lnTo>
                  <a:lnTo>
                    <a:pt x="2162" y="2569"/>
                  </a:lnTo>
                  <a:lnTo>
                    <a:pt x="2163" y="2571"/>
                  </a:lnTo>
                  <a:lnTo>
                    <a:pt x="2163" y="2574"/>
                  </a:lnTo>
                  <a:lnTo>
                    <a:pt x="2164" y="2578"/>
                  </a:lnTo>
                  <a:lnTo>
                    <a:pt x="2164" y="2584"/>
                  </a:lnTo>
                  <a:lnTo>
                    <a:pt x="2164" y="2592"/>
                  </a:lnTo>
                  <a:lnTo>
                    <a:pt x="2165" y="2601"/>
                  </a:lnTo>
                  <a:lnTo>
                    <a:pt x="2165" y="2613"/>
                  </a:lnTo>
                  <a:lnTo>
                    <a:pt x="2165" y="2628"/>
                  </a:lnTo>
                  <a:lnTo>
                    <a:pt x="2165" y="2646"/>
                  </a:lnTo>
                  <a:lnTo>
                    <a:pt x="2165" y="2668"/>
                  </a:lnTo>
                  <a:lnTo>
                    <a:pt x="2165" y="2694"/>
                  </a:lnTo>
                  <a:lnTo>
                    <a:pt x="2165" y="2724"/>
                  </a:lnTo>
                  <a:lnTo>
                    <a:pt x="2165" y="2760"/>
                  </a:lnTo>
                  <a:lnTo>
                    <a:pt x="2165" y="2799"/>
                  </a:lnTo>
                  <a:lnTo>
                    <a:pt x="2165" y="2845"/>
                  </a:lnTo>
                  <a:lnTo>
                    <a:pt x="2165" y="2896"/>
                  </a:lnTo>
                  <a:lnTo>
                    <a:pt x="2165" y="2953"/>
                  </a:lnTo>
                  <a:lnTo>
                    <a:pt x="2165" y="3017"/>
                  </a:lnTo>
                  <a:lnTo>
                    <a:pt x="2165" y="3087"/>
                  </a:lnTo>
                  <a:lnTo>
                    <a:pt x="2165" y="3165"/>
                  </a:lnTo>
                  <a:lnTo>
                    <a:pt x="2165" y="3251"/>
                  </a:lnTo>
                  <a:lnTo>
                    <a:pt x="2162" y="3277"/>
                  </a:lnTo>
                  <a:lnTo>
                    <a:pt x="2154" y="3300"/>
                  </a:lnTo>
                  <a:lnTo>
                    <a:pt x="2141" y="3321"/>
                  </a:lnTo>
                  <a:lnTo>
                    <a:pt x="2123" y="3338"/>
                  </a:lnTo>
                  <a:lnTo>
                    <a:pt x="2103" y="3352"/>
                  </a:lnTo>
                  <a:lnTo>
                    <a:pt x="2080" y="3360"/>
                  </a:lnTo>
                  <a:lnTo>
                    <a:pt x="2054" y="3363"/>
                  </a:lnTo>
                  <a:lnTo>
                    <a:pt x="2029" y="3360"/>
                  </a:lnTo>
                  <a:lnTo>
                    <a:pt x="2005" y="3352"/>
                  </a:lnTo>
                  <a:lnTo>
                    <a:pt x="1984" y="3338"/>
                  </a:lnTo>
                  <a:lnTo>
                    <a:pt x="1966" y="3321"/>
                  </a:lnTo>
                  <a:lnTo>
                    <a:pt x="1954" y="3300"/>
                  </a:lnTo>
                  <a:lnTo>
                    <a:pt x="1945" y="3277"/>
                  </a:lnTo>
                  <a:lnTo>
                    <a:pt x="1943" y="3251"/>
                  </a:lnTo>
                  <a:lnTo>
                    <a:pt x="1943" y="3067"/>
                  </a:lnTo>
                  <a:lnTo>
                    <a:pt x="1501" y="3067"/>
                  </a:lnTo>
                  <a:lnTo>
                    <a:pt x="1501" y="3251"/>
                  </a:lnTo>
                  <a:lnTo>
                    <a:pt x="1498" y="3277"/>
                  </a:lnTo>
                  <a:lnTo>
                    <a:pt x="1490" y="3300"/>
                  </a:lnTo>
                  <a:lnTo>
                    <a:pt x="1477" y="3321"/>
                  </a:lnTo>
                  <a:lnTo>
                    <a:pt x="1459" y="3338"/>
                  </a:lnTo>
                  <a:lnTo>
                    <a:pt x="1439" y="3352"/>
                  </a:lnTo>
                  <a:lnTo>
                    <a:pt x="1415" y="3360"/>
                  </a:lnTo>
                  <a:lnTo>
                    <a:pt x="1390" y="3363"/>
                  </a:lnTo>
                  <a:lnTo>
                    <a:pt x="1364" y="3360"/>
                  </a:lnTo>
                  <a:lnTo>
                    <a:pt x="1341" y="3352"/>
                  </a:lnTo>
                  <a:lnTo>
                    <a:pt x="1320" y="3338"/>
                  </a:lnTo>
                  <a:lnTo>
                    <a:pt x="1303" y="3321"/>
                  </a:lnTo>
                  <a:lnTo>
                    <a:pt x="1290" y="3300"/>
                  </a:lnTo>
                  <a:lnTo>
                    <a:pt x="1282" y="3277"/>
                  </a:lnTo>
                  <a:lnTo>
                    <a:pt x="1279" y="3251"/>
                  </a:lnTo>
                  <a:lnTo>
                    <a:pt x="1279" y="2594"/>
                  </a:lnTo>
                  <a:lnTo>
                    <a:pt x="1282" y="2568"/>
                  </a:lnTo>
                  <a:lnTo>
                    <a:pt x="1290" y="2544"/>
                  </a:lnTo>
                  <a:lnTo>
                    <a:pt x="1303" y="2524"/>
                  </a:lnTo>
                  <a:lnTo>
                    <a:pt x="1320" y="2507"/>
                  </a:lnTo>
                  <a:lnTo>
                    <a:pt x="1341" y="2493"/>
                  </a:lnTo>
                  <a:lnTo>
                    <a:pt x="1364" y="2485"/>
                  </a:lnTo>
                  <a:lnTo>
                    <a:pt x="1390" y="2482"/>
                  </a:lnTo>
                  <a:lnTo>
                    <a:pt x="1551" y="2482"/>
                  </a:lnTo>
                  <a:lnTo>
                    <a:pt x="1538" y="2468"/>
                  </a:lnTo>
                  <a:lnTo>
                    <a:pt x="1528" y="2452"/>
                  </a:lnTo>
                  <a:lnTo>
                    <a:pt x="1519" y="2436"/>
                  </a:lnTo>
                  <a:lnTo>
                    <a:pt x="1513" y="2416"/>
                  </a:lnTo>
                  <a:lnTo>
                    <a:pt x="1510" y="2394"/>
                  </a:lnTo>
                  <a:lnTo>
                    <a:pt x="1510" y="2366"/>
                  </a:lnTo>
                  <a:lnTo>
                    <a:pt x="1510" y="2357"/>
                  </a:lnTo>
                  <a:lnTo>
                    <a:pt x="1512" y="2341"/>
                  </a:lnTo>
                  <a:lnTo>
                    <a:pt x="1514" y="2319"/>
                  </a:lnTo>
                  <a:lnTo>
                    <a:pt x="1518" y="2290"/>
                  </a:lnTo>
                  <a:lnTo>
                    <a:pt x="1522" y="2256"/>
                  </a:lnTo>
                  <a:lnTo>
                    <a:pt x="1529" y="2215"/>
                  </a:lnTo>
                  <a:lnTo>
                    <a:pt x="1535" y="2167"/>
                  </a:lnTo>
                  <a:lnTo>
                    <a:pt x="1543" y="2115"/>
                  </a:lnTo>
                  <a:lnTo>
                    <a:pt x="1551" y="2057"/>
                  </a:lnTo>
                  <a:lnTo>
                    <a:pt x="1560" y="1993"/>
                  </a:lnTo>
                  <a:lnTo>
                    <a:pt x="1571" y="1924"/>
                  </a:lnTo>
                  <a:lnTo>
                    <a:pt x="1583" y="1849"/>
                  </a:lnTo>
                  <a:lnTo>
                    <a:pt x="1596" y="1768"/>
                  </a:lnTo>
                  <a:lnTo>
                    <a:pt x="1609" y="1682"/>
                  </a:lnTo>
                  <a:lnTo>
                    <a:pt x="1623" y="1592"/>
                  </a:lnTo>
                  <a:lnTo>
                    <a:pt x="1618" y="1590"/>
                  </a:lnTo>
                  <a:lnTo>
                    <a:pt x="1604" y="1603"/>
                  </a:lnTo>
                  <a:lnTo>
                    <a:pt x="1590" y="1612"/>
                  </a:lnTo>
                  <a:lnTo>
                    <a:pt x="1574" y="1617"/>
                  </a:lnTo>
                  <a:lnTo>
                    <a:pt x="1559" y="1617"/>
                  </a:lnTo>
                  <a:lnTo>
                    <a:pt x="1545" y="1612"/>
                  </a:lnTo>
                  <a:lnTo>
                    <a:pt x="1533" y="1604"/>
                  </a:lnTo>
                  <a:lnTo>
                    <a:pt x="1522" y="1593"/>
                  </a:lnTo>
                  <a:lnTo>
                    <a:pt x="1514" y="1579"/>
                  </a:lnTo>
                  <a:lnTo>
                    <a:pt x="1507" y="1563"/>
                  </a:lnTo>
                  <a:lnTo>
                    <a:pt x="1502" y="1547"/>
                  </a:lnTo>
                  <a:lnTo>
                    <a:pt x="1498" y="1529"/>
                  </a:lnTo>
                  <a:lnTo>
                    <a:pt x="1496" y="1514"/>
                  </a:lnTo>
                  <a:lnTo>
                    <a:pt x="1484" y="1502"/>
                  </a:lnTo>
                  <a:lnTo>
                    <a:pt x="1463" y="1509"/>
                  </a:lnTo>
                  <a:lnTo>
                    <a:pt x="1442" y="1514"/>
                  </a:lnTo>
                  <a:lnTo>
                    <a:pt x="1419" y="1514"/>
                  </a:lnTo>
                  <a:lnTo>
                    <a:pt x="1397" y="1511"/>
                  </a:lnTo>
                  <a:lnTo>
                    <a:pt x="824" y="1378"/>
                  </a:lnTo>
                  <a:lnTo>
                    <a:pt x="801" y="1370"/>
                  </a:lnTo>
                  <a:lnTo>
                    <a:pt x="780" y="1358"/>
                  </a:lnTo>
                  <a:lnTo>
                    <a:pt x="761" y="1343"/>
                  </a:lnTo>
                  <a:lnTo>
                    <a:pt x="745" y="1324"/>
                  </a:lnTo>
                  <a:lnTo>
                    <a:pt x="517" y="992"/>
                  </a:lnTo>
                  <a:lnTo>
                    <a:pt x="652" y="1388"/>
                  </a:lnTo>
                  <a:lnTo>
                    <a:pt x="661" y="1411"/>
                  </a:lnTo>
                  <a:lnTo>
                    <a:pt x="673" y="1429"/>
                  </a:lnTo>
                  <a:lnTo>
                    <a:pt x="688" y="1444"/>
                  </a:lnTo>
                  <a:lnTo>
                    <a:pt x="702" y="1456"/>
                  </a:lnTo>
                  <a:lnTo>
                    <a:pt x="718" y="1465"/>
                  </a:lnTo>
                  <a:lnTo>
                    <a:pt x="736" y="1472"/>
                  </a:lnTo>
                  <a:lnTo>
                    <a:pt x="752" y="1477"/>
                  </a:lnTo>
                  <a:lnTo>
                    <a:pt x="768" y="1482"/>
                  </a:lnTo>
                  <a:lnTo>
                    <a:pt x="784" y="1485"/>
                  </a:lnTo>
                  <a:lnTo>
                    <a:pt x="799" y="1488"/>
                  </a:lnTo>
                  <a:lnTo>
                    <a:pt x="889" y="1510"/>
                  </a:lnTo>
                  <a:lnTo>
                    <a:pt x="856" y="1917"/>
                  </a:lnTo>
                  <a:lnTo>
                    <a:pt x="1015" y="2354"/>
                  </a:lnTo>
                  <a:lnTo>
                    <a:pt x="1023" y="2383"/>
                  </a:lnTo>
                  <a:lnTo>
                    <a:pt x="1026" y="2412"/>
                  </a:lnTo>
                  <a:lnTo>
                    <a:pt x="1021" y="2442"/>
                  </a:lnTo>
                  <a:lnTo>
                    <a:pt x="854" y="3237"/>
                  </a:lnTo>
                  <a:lnTo>
                    <a:pt x="846" y="3264"/>
                  </a:lnTo>
                  <a:lnTo>
                    <a:pt x="833" y="3289"/>
                  </a:lnTo>
                  <a:lnTo>
                    <a:pt x="816" y="3311"/>
                  </a:lnTo>
                  <a:lnTo>
                    <a:pt x="796" y="3329"/>
                  </a:lnTo>
                  <a:lnTo>
                    <a:pt x="773" y="3344"/>
                  </a:lnTo>
                  <a:lnTo>
                    <a:pt x="749" y="3355"/>
                  </a:lnTo>
                  <a:lnTo>
                    <a:pt x="722" y="3361"/>
                  </a:lnTo>
                  <a:lnTo>
                    <a:pt x="694" y="3363"/>
                  </a:lnTo>
                  <a:lnTo>
                    <a:pt x="666" y="3360"/>
                  </a:lnTo>
                  <a:lnTo>
                    <a:pt x="639" y="3350"/>
                  </a:lnTo>
                  <a:lnTo>
                    <a:pt x="614" y="3338"/>
                  </a:lnTo>
                  <a:lnTo>
                    <a:pt x="592" y="3322"/>
                  </a:lnTo>
                  <a:lnTo>
                    <a:pt x="573" y="3301"/>
                  </a:lnTo>
                  <a:lnTo>
                    <a:pt x="559" y="3279"/>
                  </a:lnTo>
                  <a:lnTo>
                    <a:pt x="548" y="3253"/>
                  </a:lnTo>
                  <a:lnTo>
                    <a:pt x="542" y="3227"/>
                  </a:lnTo>
                  <a:lnTo>
                    <a:pt x="540" y="3199"/>
                  </a:lnTo>
                  <a:lnTo>
                    <a:pt x="544" y="3170"/>
                  </a:lnTo>
                  <a:lnTo>
                    <a:pt x="702" y="2420"/>
                  </a:lnTo>
                  <a:lnTo>
                    <a:pt x="508" y="1891"/>
                  </a:lnTo>
                  <a:lnTo>
                    <a:pt x="449" y="1886"/>
                  </a:lnTo>
                  <a:lnTo>
                    <a:pt x="528" y="2402"/>
                  </a:lnTo>
                  <a:lnTo>
                    <a:pt x="530" y="2424"/>
                  </a:lnTo>
                  <a:lnTo>
                    <a:pt x="529" y="2446"/>
                  </a:lnTo>
                  <a:lnTo>
                    <a:pt x="523" y="2468"/>
                  </a:lnTo>
                  <a:lnTo>
                    <a:pt x="311" y="3246"/>
                  </a:lnTo>
                  <a:lnTo>
                    <a:pt x="301" y="3273"/>
                  </a:lnTo>
                  <a:lnTo>
                    <a:pt x="288" y="3296"/>
                  </a:lnTo>
                  <a:lnTo>
                    <a:pt x="269" y="3318"/>
                  </a:lnTo>
                  <a:lnTo>
                    <a:pt x="248" y="3335"/>
                  </a:lnTo>
                  <a:lnTo>
                    <a:pt x="224" y="3348"/>
                  </a:lnTo>
                  <a:lnTo>
                    <a:pt x="199" y="3358"/>
                  </a:lnTo>
                  <a:lnTo>
                    <a:pt x="172" y="3362"/>
                  </a:lnTo>
                  <a:lnTo>
                    <a:pt x="145" y="3362"/>
                  </a:lnTo>
                  <a:lnTo>
                    <a:pt x="116" y="3357"/>
                  </a:lnTo>
                  <a:lnTo>
                    <a:pt x="90" y="3347"/>
                  </a:lnTo>
                  <a:lnTo>
                    <a:pt x="65" y="3333"/>
                  </a:lnTo>
                  <a:lnTo>
                    <a:pt x="45" y="3315"/>
                  </a:lnTo>
                  <a:lnTo>
                    <a:pt x="28" y="3294"/>
                  </a:lnTo>
                  <a:lnTo>
                    <a:pt x="14" y="3271"/>
                  </a:lnTo>
                  <a:lnTo>
                    <a:pt x="5" y="3245"/>
                  </a:lnTo>
                  <a:lnTo>
                    <a:pt x="0" y="3217"/>
                  </a:lnTo>
                  <a:lnTo>
                    <a:pt x="0" y="3190"/>
                  </a:lnTo>
                  <a:lnTo>
                    <a:pt x="5" y="3161"/>
                  </a:lnTo>
                  <a:lnTo>
                    <a:pt x="209" y="2416"/>
                  </a:lnTo>
                  <a:lnTo>
                    <a:pt x="123" y="1859"/>
                  </a:lnTo>
                  <a:lnTo>
                    <a:pt x="188" y="835"/>
                  </a:lnTo>
                  <a:lnTo>
                    <a:pt x="194" y="803"/>
                  </a:lnTo>
                  <a:lnTo>
                    <a:pt x="203" y="773"/>
                  </a:lnTo>
                  <a:lnTo>
                    <a:pt x="217" y="746"/>
                  </a:lnTo>
                  <a:lnTo>
                    <a:pt x="236" y="720"/>
                  </a:lnTo>
                  <a:lnTo>
                    <a:pt x="258" y="699"/>
                  </a:lnTo>
                  <a:lnTo>
                    <a:pt x="283" y="681"/>
                  </a:lnTo>
                  <a:lnTo>
                    <a:pt x="310" y="667"/>
                  </a:lnTo>
                  <a:lnTo>
                    <a:pt x="340" y="658"/>
                  </a:lnTo>
                  <a:lnTo>
                    <a:pt x="370" y="653"/>
                  </a:lnTo>
                  <a:lnTo>
                    <a:pt x="403" y="653"/>
                  </a:lnTo>
                  <a:lnTo>
                    <a:pt x="426" y="654"/>
                  </a:lnTo>
                  <a:lnTo>
                    <a:pt x="451" y="657"/>
                  </a:lnTo>
                  <a:lnTo>
                    <a:pt x="482" y="659"/>
                  </a:lnTo>
                  <a:lnTo>
                    <a:pt x="513" y="662"/>
                  </a:lnTo>
                  <a:lnTo>
                    <a:pt x="547" y="664"/>
                  </a:lnTo>
                  <a:lnTo>
                    <a:pt x="581" y="667"/>
                  </a:lnTo>
                  <a:lnTo>
                    <a:pt x="614" y="670"/>
                  </a:lnTo>
                  <a:lnTo>
                    <a:pt x="647" y="672"/>
                  </a:lnTo>
                  <a:lnTo>
                    <a:pt x="678" y="675"/>
                  </a:lnTo>
                  <a:lnTo>
                    <a:pt x="704" y="677"/>
                  </a:lnTo>
                  <a:lnTo>
                    <a:pt x="728" y="679"/>
                  </a:lnTo>
                  <a:lnTo>
                    <a:pt x="745" y="680"/>
                  </a:lnTo>
                  <a:lnTo>
                    <a:pt x="757" y="681"/>
                  </a:lnTo>
                  <a:lnTo>
                    <a:pt x="789" y="686"/>
                  </a:lnTo>
                  <a:lnTo>
                    <a:pt x="819" y="697"/>
                  </a:lnTo>
                  <a:lnTo>
                    <a:pt x="847" y="711"/>
                  </a:lnTo>
                  <a:lnTo>
                    <a:pt x="871" y="729"/>
                  </a:lnTo>
                  <a:lnTo>
                    <a:pt x="893" y="752"/>
                  </a:lnTo>
                  <a:lnTo>
                    <a:pt x="911" y="777"/>
                  </a:lnTo>
                  <a:lnTo>
                    <a:pt x="924" y="804"/>
                  </a:lnTo>
                  <a:lnTo>
                    <a:pt x="935" y="833"/>
                  </a:lnTo>
                  <a:lnTo>
                    <a:pt x="940" y="865"/>
                  </a:lnTo>
                  <a:lnTo>
                    <a:pt x="940" y="897"/>
                  </a:lnTo>
                  <a:lnTo>
                    <a:pt x="931" y="1004"/>
                  </a:lnTo>
                  <a:lnTo>
                    <a:pt x="735" y="840"/>
                  </a:lnTo>
                  <a:lnTo>
                    <a:pt x="934" y="1131"/>
                  </a:lnTo>
                  <a:lnTo>
                    <a:pt x="1387" y="1235"/>
                  </a:lnTo>
                  <a:lnTo>
                    <a:pt x="1369" y="1186"/>
                  </a:lnTo>
                  <a:lnTo>
                    <a:pt x="1349" y="1138"/>
                  </a:lnTo>
                  <a:lnTo>
                    <a:pt x="1326" y="1092"/>
                  </a:lnTo>
                  <a:lnTo>
                    <a:pt x="1299" y="1048"/>
                  </a:lnTo>
                  <a:lnTo>
                    <a:pt x="1270" y="1006"/>
                  </a:lnTo>
                  <a:lnTo>
                    <a:pt x="1239" y="967"/>
                  </a:lnTo>
                  <a:lnTo>
                    <a:pt x="1203" y="930"/>
                  </a:lnTo>
                  <a:lnTo>
                    <a:pt x="1164" y="897"/>
                  </a:lnTo>
                  <a:lnTo>
                    <a:pt x="1122" y="869"/>
                  </a:lnTo>
                  <a:lnTo>
                    <a:pt x="1078" y="843"/>
                  </a:lnTo>
                  <a:lnTo>
                    <a:pt x="1027" y="815"/>
                  </a:lnTo>
                  <a:lnTo>
                    <a:pt x="981" y="786"/>
                  </a:lnTo>
                  <a:lnTo>
                    <a:pt x="939" y="754"/>
                  </a:lnTo>
                  <a:lnTo>
                    <a:pt x="901" y="721"/>
                  </a:lnTo>
                  <a:lnTo>
                    <a:pt x="866" y="686"/>
                  </a:lnTo>
                  <a:lnTo>
                    <a:pt x="835" y="652"/>
                  </a:lnTo>
                  <a:lnTo>
                    <a:pt x="807" y="616"/>
                  </a:lnTo>
                  <a:lnTo>
                    <a:pt x="783" y="580"/>
                  </a:lnTo>
                  <a:lnTo>
                    <a:pt x="760" y="545"/>
                  </a:lnTo>
                  <a:lnTo>
                    <a:pt x="721" y="537"/>
                  </a:lnTo>
                  <a:lnTo>
                    <a:pt x="684" y="524"/>
                  </a:lnTo>
                  <a:lnTo>
                    <a:pt x="650" y="505"/>
                  </a:lnTo>
                  <a:lnTo>
                    <a:pt x="618" y="483"/>
                  </a:lnTo>
                  <a:lnTo>
                    <a:pt x="591" y="455"/>
                  </a:lnTo>
                  <a:lnTo>
                    <a:pt x="567" y="424"/>
                  </a:lnTo>
                  <a:lnTo>
                    <a:pt x="548" y="390"/>
                  </a:lnTo>
                  <a:lnTo>
                    <a:pt x="534" y="354"/>
                  </a:lnTo>
                  <a:lnTo>
                    <a:pt x="526" y="315"/>
                  </a:lnTo>
                  <a:lnTo>
                    <a:pt x="522" y="274"/>
                  </a:lnTo>
                  <a:lnTo>
                    <a:pt x="526" y="234"/>
                  </a:lnTo>
                  <a:lnTo>
                    <a:pt x="534" y="195"/>
                  </a:lnTo>
                  <a:lnTo>
                    <a:pt x="548" y="159"/>
                  </a:lnTo>
                  <a:lnTo>
                    <a:pt x="566" y="125"/>
                  </a:lnTo>
                  <a:lnTo>
                    <a:pt x="589" y="94"/>
                  </a:lnTo>
                  <a:lnTo>
                    <a:pt x="616" y="68"/>
                  </a:lnTo>
                  <a:lnTo>
                    <a:pt x="646" y="44"/>
                  </a:lnTo>
                  <a:lnTo>
                    <a:pt x="680" y="26"/>
                  </a:lnTo>
                  <a:lnTo>
                    <a:pt x="716" y="12"/>
                  </a:lnTo>
                  <a:lnTo>
                    <a:pt x="754" y="3"/>
                  </a:lnTo>
                  <a:lnTo>
                    <a:pt x="7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35528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593246" y="1576951"/>
            <a:ext cx="14370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Медицина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266" name="Group 6"/>
          <p:cNvGrpSpPr/>
          <p:nvPr/>
        </p:nvGrpSpPr>
        <p:grpSpPr>
          <a:xfrm>
            <a:off x="3690951" y="910767"/>
            <a:ext cx="520456" cy="552397"/>
            <a:chOff x="3138488" y="3673475"/>
            <a:chExt cx="439737" cy="466725"/>
          </a:xfrm>
          <a:solidFill>
            <a:srgbClr val="000000"/>
          </a:solidFill>
        </p:grpSpPr>
        <p:sp>
          <p:nvSpPr>
            <p:cNvPr id="267" name="Freeform 6"/>
            <p:cNvSpPr>
              <a:spLocks/>
            </p:cNvSpPr>
            <p:nvPr/>
          </p:nvSpPr>
          <p:spPr bwMode="auto">
            <a:xfrm>
              <a:off x="3138488" y="3673475"/>
              <a:ext cx="238125" cy="207962"/>
            </a:xfrm>
            <a:custGeom>
              <a:avLst/>
              <a:gdLst>
                <a:gd name="T0" fmla="*/ 384 w 1651"/>
                <a:gd name="T1" fmla="*/ 0 h 1445"/>
                <a:gd name="T2" fmla="*/ 428 w 1651"/>
                <a:gd name="T3" fmla="*/ 3 h 1445"/>
                <a:gd name="T4" fmla="*/ 487 w 1651"/>
                <a:gd name="T5" fmla="*/ 15 h 1445"/>
                <a:gd name="T6" fmla="*/ 552 w 1651"/>
                <a:gd name="T7" fmla="*/ 37 h 1445"/>
                <a:gd name="T8" fmla="*/ 615 w 1651"/>
                <a:gd name="T9" fmla="*/ 71 h 1445"/>
                <a:gd name="T10" fmla="*/ 677 w 1651"/>
                <a:gd name="T11" fmla="*/ 119 h 1445"/>
                <a:gd name="T12" fmla="*/ 744 w 1651"/>
                <a:gd name="T13" fmla="*/ 191 h 1445"/>
                <a:gd name="T14" fmla="*/ 820 w 1651"/>
                <a:gd name="T15" fmla="*/ 288 h 1445"/>
                <a:gd name="T16" fmla="*/ 889 w 1651"/>
                <a:gd name="T17" fmla="*/ 396 h 1445"/>
                <a:gd name="T18" fmla="*/ 955 w 1651"/>
                <a:gd name="T19" fmla="*/ 508 h 1445"/>
                <a:gd name="T20" fmla="*/ 1024 w 1651"/>
                <a:gd name="T21" fmla="*/ 628 h 1445"/>
                <a:gd name="T22" fmla="*/ 1101 w 1651"/>
                <a:gd name="T23" fmla="*/ 749 h 1445"/>
                <a:gd name="T24" fmla="*/ 1191 w 1651"/>
                <a:gd name="T25" fmla="*/ 865 h 1445"/>
                <a:gd name="T26" fmla="*/ 1416 w 1651"/>
                <a:gd name="T27" fmla="*/ 1122 h 1445"/>
                <a:gd name="T28" fmla="*/ 1651 w 1651"/>
                <a:gd name="T29" fmla="*/ 1382 h 1445"/>
                <a:gd name="T30" fmla="*/ 1367 w 1651"/>
                <a:gd name="T31" fmla="*/ 1423 h 1445"/>
                <a:gd name="T32" fmla="*/ 1116 w 1651"/>
                <a:gd name="T33" fmla="*/ 1341 h 1445"/>
                <a:gd name="T34" fmla="*/ 905 w 1651"/>
                <a:gd name="T35" fmla="*/ 1138 h 1445"/>
                <a:gd name="T36" fmla="*/ 793 w 1651"/>
                <a:gd name="T37" fmla="*/ 1043 h 1445"/>
                <a:gd name="T38" fmla="*/ 675 w 1651"/>
                <a:gd name="T39" fmla="*/ 961 h 1445"/>
                <a:gd name="T40" fmla="*/ 558 w 1651"/>
                <a:gd name="T41" fmla="*/ 887 h 1445"/>
                <a:gd name="T42" fmla="*/ 448 w 1651"/>
                <a:gd name="T43" fmla="*/ 817 h 1445"/>
                <a:gd name="T44" fmla="*/ 377 w 1651"/>
                <a:gd name="T45" fmla="*/ 769 h 1445"/>
                <a:gd name="T46" fmla="*/ 326 w 1651"/>
                <a:gd name="T47" fmla="*/ 736 h 1445"/>
                <a:gd name="T48" fmla="*/ 265 w 1651"/>
                <a:gd name="T49" fmla="*/ 695 h 1445"/>
                <a:gd name="T50" fmla="*/ 199 w 1651"/>
                <a:gd name="T51" fmla="*/ 645 h 1445"/>
                <a:gd name="T52" fmla="*/ 135 w 1651"/>
                <a:gd name="T53" fmla="*/ 586 h 1445"/>
                <a:gd name="T54" fmla="*/ 78 w 1651"/>
                <a:gd name="T55" fmla="*/ 519 h 1445"/>
                <a:gd name="T56" fmla="*/ 34 w 1651"/>
                <a:gd name="T57" fmla="*/ 442 h 1445"/>
                <a:gd name="T58" fmla="*/ 13 w 1651"/>
                <a:gd name="T59" fmla="*/ 382 h 1445"/>
                <a:gd name="T60" fmla="*/ 0 w 1651"/>
                <a:gd name="T61" fmla="*/ 310 h 1445"/>
                <a:gd name="T62" fmla="*/ 2 w 1651"/>
                <a:gd name="T63" fmla="*/ 274 h 1445"/>
                <a:gd name="T64" fmla="*/ 22 w 1651"/>
                <a:gd name="T65" fmla="*/ 208 h 1445"/>
                <a:gd name="T66" fmla="*/ 60 w 1651"/>
                <a:gd name="T67" fmla="*/ 149 h 1445"/>
                <a:gd name="T68" fmla="*/ 114 w 1651"/>
                <a:gd name="T69" fmla="*/ 104 h 1445"/>
                <a:gd name="T70" fmla="*/ 355 w 1651"/>
                <a:gd name="T71" fmla="*/ 0 h 1445"/>
                <a:gd name="T72" fmla="*/ 365 w 1651"/>
                <a:gd name="T73" fmla="*/ 0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1" h="1445">
                  <a:moveTo>
                    <a:pt x="365" y="0"/>
                  </a:moveTo>
                  <a:lnTo>
                    <a:pt x="384" y="0"/>
                  </a:lnTo>
                  <a:lnTo>
                    <a:pt x="404" y="1"/>
                  </a:lnTo>
                  <a:lnTo>
                    <a:pt x="428" y="3"/>
                  </a:lnTo>
                  <a:lnTo>
                    <a:pt x="456" y="7"/>
                  </a:lnTo>
                  <a:lnTo>
                    <a:pt x="487" y="15"/>
                  </a:lnTo>
                  <a:lnTo>
                    <a:pt x="519" y="24"/>
                  </a:lnTo>
                  <a:lnTo>
                    <a:pt x="552" y="37"/>
                  </a:lnTo>
                  <a:lnTo>
                    <a:pt x="584" y="52"/>
                  </a:lnTo>
                  <a:lnTo>
                    <a:pt x="615" y="71"/>
                  </a:lnTo>
                  <a:lnTo>
                    <a:pt x="647" y="93"/>
                  </a:lnTo>
                  <a:lnTo>
                    <a:pt x="677" y="119"/>
                  </a:lnTo>
                  <a:lnTo>
                    <a:pt x="706" y="149"/>
                  </a:lnTo>
                  <a:lnTo>
                    <a:pt x="744" y="191"/>
                  </a:lnTo>
                  <a:lnTo>
                    <a:pt x="783" y="237"/>
                  </a:lnTo>
                  <a:lnTo>
                    <a:pt x="820" y="288"/>
                  </a:lnTo>
                  <a:lnTo>
                    <a:pt x="857" y="342"/>
                  </a:lnTo>
                  <a:lnTo>
                    <a:pt x="889" y="396"/>
                  </a:lnTo>
                  <a:lnTo>
                    <a:pt x="923" y="451"/>
                  </a:lnTo>
                  <a:lnTo>
                    <a:pt x="955" y="508"/>
                  </a:lnTo>
                  <a:lnTo>
                    <a:pt x="989" y="568"/>
                  </a:lnTo>
                  <a:lnTo>
                    <a:pt x="1024" y="628"/>
                  </a:lnTo>
                  <a:lnTo>
                    <a:pt x="1061" y="689"/>
                  </a:lnTo>
                  <a:lnTo>
                    <a:pt x="1101" y="749"/>
                  </a:lnTo>
                  <a:lnTo>
                    <a:pt x="1145" y="809"/>
                  </a:lnTo>
                  <a:lnTo>
                    <a:pt x="1191" y="865"/>
                  </a:lnTo>
                  <a:lnTo>
                    <a:pt x="1303" y="991"/>
                  </a:lnTo>
                  <a:lnTo>
                    <a:pt x="1416" y="1122"/>
                  </a:lnTo>
                  <a:lnTo>
                    <a:pt x="1532" y="1252"/>
                  </a:lnTo>
                  <a:lnTo>
                    <a:pt x="1651" y="1382"/>
                  </a:lnTo>
                  <a:lnTo>
                    <a:pt x="1509" y="1402"/>
                  </a:lnTo>
                  <a:lnTo>
                    <a:pt x="1367" y="1423"/>
                  </a:lnTo>
                  <a:lnTo>
                    <a:pt x="1224" y="1445"/>
                  </a:lnTo>
                  <a:lnTo>
                    <a:pt x="1116" y="1341"/>
                  </a:lnTo>
                  <a:lnTo>
                    <a:pt x="1010" y="1239"/>
                  </a:lnTo>
                  <a:lnTo>
                    <a:pt x="905" y="1138"/>
                  </a:lnTo>
                  <a:lnTo>
                    <a:pt x="850" y="1088"/>
                  </a:lnTo>
                  <a:lnTo>
                    <a:pt x="793" y="1043"/>
                  </a:lnTo>
                  <a:lnTo>
                    <a:pt x="735" y="1001"/>
                  </a:lnTo>
                  <a:lnTo>
                    <a:pt x="675" y="961"/>
                  </a:lnTo>
                  <a:lnTo>
                    <a:pt x="616" y="923"/>
                  </a:lnTo>
                  <a:lnTo>
                    <a:pt x="558" y="887"/>
                  </a:lnTo>
                  <a:lnTo>
                    <a:pt x="501" y="851"/>
                  </a:lnTo>
                  <a:lnTo>
                    <a:pt x="448" y="817"/>
                  </a:lnTo>
                  <a:lnTo>
                    <a:pt x="397" y="782"/>
                  </a:lnTo>
                  <a:lnTo>
                    <a:pt x="377" y="769"/>
                  </a:lnTo>
                  <a:lnTo>
                    <a:pt x="354" y="753"/>
                  </a:lnTo>
                  <a:lnTo>
                    <a:pt x="326" y="736"/>
                  </a:lnTo>
                  <a:lnTo>
                    <a:pt x="296" y="716"/>
                  </a:lnTo>
                  <a:lnTo>
                    <a:pt x="265" y="695"/>
                  </a:lnTo>
                  <a:lnTo>
                    <a:pt x="232" y="671"/>
                  </a:lnTo>
                  <a:lnTo>
                    <a:pt x="199" y="645"/>
                  </a:lnTo>
                  <a:lnTo>
                    <a:pt x="166" y="617"/>
                  </a:lnTo>
                  <a:lnTo>
                    <a:pt x="135" y="586"/>
                  </a:lnTo>
                  <a:lnTo>
                    <a:pt x="105" y="553"/>
                  </a:lnTo>
                  <a:lnTo>
                    <a:pt x="78" y="519"/>
                  </a:lnTo>
                  <a:lnTo>
                    <a:pt x="54" y="481"/>
                  </a:lnTo>
                  <a:lnTo>
                    <a:pt x="34" y="442"/>
                  </a:lnTo>
                  <a:lnTo>
                    <a:pt x="23" y="411"/>
                  </a:lnTo>
                  <a:lnTo>
                    <a:pt x="13" y="382"/>
                  </a:lnTo>
                  <a:lnTo>
                    <a:pt x="3" y="345"/>
                  </a:lnTo>
                  <a:lnTo>
                    <a:pt x="0" y="310"/>
                  </a:lnTo>
                  <a:lnTo>
                    <a:pt x="0" y="310"/>
                  </a:lnTo>
                  <a:lnTo>
                    <a:pt x="2" y="274"/>
                  </a:lnTo>
                  <a:lnTo>
                    <a:pt x="9" y="241"/>
                  </a:lnTo>
                  <a:lnTo>
                    <a:pt x="22" y="208"/>
                  </a:lnTo>
                  <a:lnTo>
                    <a:pt x="39" y="177"/>
                  </a:lnTo>
                  <a:lnTo>
                    <a:pt x="60" y="149"/>
                  </a:lnTo>
                  <a:lnTo>
                    <a:pt x="85" y="125"/>
                  </a:lnTo>
                  <a:lnTo>
                    <a:pt x="114" y="104"/>
                  </a:lnTo>
                  <a:lnTo>
                    <a:pt x="147" y="87"/>
                  </a:lnTo>
                  <a:lnTo>
                    <a:pt x="355" y="0"/>
                  </a:lnTo>
                  <a:lnTo>
                    <a:pt x="358" y="0"/>
                  </a:lnTo>
                  <a:lnTo>
                    <a:pt x="3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7"/>
            <p:cNvSpPr>
              <a:spLocks/>
            </p:cNvSpPr>
            <p:nvPr/>
          </p:nvSpPr>
          <p:spPr bwMode="auto">
            <a:xfrm>
              <a:off x="3330575" y="3889375"/>
              <a:ext cx="247650" cy="250825"/>
            </a:xfrm>
            <a:custGeom>
              <a:avLst/>
              <a:gdLst>
                <a:gd name="T0" fmla="*/ 520 w 1709"/>
                <a:gd name="T1" fmla="*/ 102 h 1744"/>
                <a:gd name="T2" fmla="*/ 712 w 1709"/>
                <a:gd name="T3" fmla="*/ 298 h 1744"/>
                <a:gd name="T4" fmla="*/ 885 w 1709"/>
                <a:gd name="T5" fmla="*/ 468 h 1744"/>
                <a:gd name="T6" fmla="*/ 1038 w 1709"/>
                <a:gd name="T7" fmla="*/ 614 h 1744"/>
                <a:gd name="T8" fmla="*/ 1179 w 1709"/>
                <a:gd name="T9" fmla="*/ 749 h 1744"/>
                <a:gd name="T10" fmla="*/ 1275 w 1709"/>
                <a:gd name="T11" fmla="*/ 829 h 1744"/>
                <a:gd name="T12" fmla="*/ 1333 w 1709"/>
                <a:gd name="T13" fmla="*/ 831 h 1744"/>
                <a:gd name="T14" fmla="*/ 1396 w 1709"/>
                <a:gd name="T15" fmla="*/ 815 h 1744"/>
                <a:gd name="T16" fmla="*/ 1470 w 1709"/>
                <a:gd name="T17" fmla="*/ 816 h 1744"/>
                <a:gd name="T18" fmla="*/ 1547 w 1709"/>
                <a:gd name="T19" fmla="*/ 840 h 1744"/>
                <a:gd name="T20" fmla="*/ 1613 w 1709"/>
                <a:gd name="T21" fmla="*/ 884 h 1744"/>
                <a:gd name="T22" fmla="*/ 1664 w 1709"/>
                <a:gd name="T23" fmla="*/ 945 h 1744"/>
                <a:gd name="T24" fmla="*/ 1697 w 1709"/>
                <a:gd name="T25" fmla="*/ 1019 h 1744"/>
                <a:gd name="T26" fmla="*/ 1709 w 1709"/>
                <a:gd name="T27" fmla="*/ 1102 h 1744"/>
                <a:gd name="T28" fmla="*/ 1698 w 1709"/>
                <a:gd name="T29" fmla="*/ 1180 h 1744"/>
                <a:gd name="T30" fmla="*/ 1669 w 1709"/>
                <a:gd name="T31" fmla="*/ 1250 h 1744"/>
                <a:gd name="T32" fmla="*/ 1623 w 1709"/>
                <a:gd name="T33" fmla="*/ 1310 h 1744"/>
                <a:gd name="T34" fmla="*/ 1564 w 1709"/>
                <a:gd name="T35" fmla="*/ 1355 h 1744"/>
                <a:gd name="T36" fmla="*/ 1571 w 1709"/>
                <a:gd name="T37" fmla="*/ 1416 h 1744"/>
                <a:gd name="T38" fmla="*/ 1559 w 1709"/>
                <a:gd name="T39" fmla="*/ 1503 h 1744"/>
                <a:gd name="T40" fmla="*/ 1527 w 1709"/>
                <a:gd name="T41" fmla="*/ 1581 h 1744"/>
                <a:gd name="T42" fmla="*/ 1478 w 1709"/>
                <a:gd name="T43" fmla="*/ 1648 h 1744"/>
                <a:gd name="T44" fmla="*/ 1414 w 1709"/>
                <a:gd name="T45" fmla="*/ 1699 h 1744"/>
                <a:gd name="T46" fmla="*/ 1337 w 1709"/>
                <a:gd name="T47" fmla="*/ 1731 h 1744"/>
                <a:gd name="T48" fmla="*/ 1254 w 1709"/>
                <a:gd name="T49" fmla="*/ 1744 h 1744"/>
                <a:gd name="T50" fmla="*/ 1169 w 1709"/>
                <a:gd name="T51" fmla="*/ 1731 h 1744"/>
                <a:gd name="T52" fmla="*/ 1094 w 1709"/>
                <a:gd name="T53" fmla="*/ 1699 h 1744"/>
                <a:gd name="T54" fmla="*/ 1030 w 1709"/>
                <a:gd name="T55" fmla="*/ 1648 h 1744"/>
                <a:gd name="T56" fmla="*/ 981 w 1709"/>
                <a:gd name="T57" fmla="*/ 1581 h 1744"/>
                <a:gd name="T58" fmla="*/ 948 w 1709"/>
                <a:gd name="T59" fmla="*/ 1503 h 1744"/>
                <a:gd name="T60" fmla="*/ 937 w 1709"/>
                <a:gd name="T61" fmla="*/ 1416 h 1744"/>
                <a:gd name="T62" fmla="*/ 948 w 1709"/>
                <a:gd name="T63" fmla="*/ 1327 h 1744"/>
                <a:gd name="T64" fmla="*/ 981 w 1709"/>
                <a:gd name="T65" fmla="*/ 1249 h 1744"/>
                <a:gd name="T66" fmla="*/ 995 w 1709"/>
                <a:gd name="T67" fmla="*/ 1181 h 1744"/>
                <a:gd name="T68" fmla="*/ 971 w 1709"/>
                <a:gd name="T69" fmla="*/ 1120 h 1744"/>
                <a:gd name="T70" fmla="*/ 896 w 1709"/>
                <a:gd name="T71" fmla="*/ 1021 h 1744"/>
                <a:gd name="T72" fmla="*/ 766 w 1709"/>
                <a:gd name="T73" fmla="*/ 874 h 1744"/>
                <a:gd name="T74" fmla="*/ 626 w 1709"/>
                <a:gd name="T75" fmla="*/ 715 h 1744"/>
                <a:gd name="T76" fmla="*/ 439 w 1709"/>
                <a:gd name="T77" fmla="*/ 507 h 1744"/>
                <a:gd name="T78" fmla="*/ 197 w 1709"/>
                <a:gd name="T79" fmla="*/ 253 h 1744"/>
                <a:gd name="T80" fmla="*/ 37 w 1709"/>
                <a:gd name="T81" fmla="*/ 91 h 1744"/>
                <a:gd name="T82" fmla="*/ 106 w 1709"/>
                <a:gd name="T83" fmla="*/ 39 h 1744"/>
                <a:gd name="T84" fmla="*/ 318 w 1709"/>
                <a:gd name="T85" fmla="*/ 10 h 1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09" h="1744">
                  <a:moveTo>
                    <a:pt x="425" y="0"/>
                  </a:moveTo>
                  <a:lnTo>
                    <a:pt x="520" y="102"/>
                  </a:lnTo>
                  <a:lnTo>
                    <a:pt x="616" y="201"/>
                  </a:lnTo>
                  <a:lnTo>
                    <a:pt x="712" y="298"/>
                  </a:lnTo>
                  <a:lnTo>
                    <a:pt x="806" y="391"/>
                  </a:lnTo>
                  <a:lnTo>
                    <a:pt x="885" y="468"/>
                  </a:lnTo>
                  <a:lnTo>
                    <a:pt x="963" y="542"/>
                  </a:lnTo>
                  <a:lnTo>
                    <a:pt x="1038" y="614"/>
                  </a:lnTo>
                  <a:lnTo>
                    <a:pt x="1110" y="683"/>
                  </a:lnTo>
                  <a:lnTo>
                    <a:pt x="1179" y="749"/>
                  </a:lnTo>
                  <a:lnTo>
                    <a:pt x="1247" y="811"/>
                  </a:lnTo>
                  <a:lnTo>
                    <a:pt x="1275" y="829"/>
                  </a:lnTo>
                  <a:lnTo>
                    <a:pt x="1304" y="843"/>
                  </a:lnTo>
                  <a:lnTo>
                    <a:pt x="1333" y="831"/>
                  </a:lnTo>
                  <a:lnTo>
                    <a:pt x="1365" y="820"/>
                  </a:lnTo>
                  <a:lnTo>
                    <a:pt x="1396" y="815"/>
                  </a:lnTo>
                  <a:lnTo>
                    <a:pt x="1429" y="813"/>
                  </a:lnTo>
                  <a:lnTo>
                    <a:pt x="1470" y="816"/>
                  </a:lnTo>
                  <a:lnTo>
                    <a:pt x="1510" y="826"/>
                  </a:lnTo>
                  <a:lnTo>
                    <a:pt x="1547" y="840"/>
                  </a:lnTo>
                  <a:lnTo>
                    <a:pt x="1581" y="859"/>
                  </a:lnTo>
                  <a:lnTo>
                    <a:pt x="1613" y="884"/>
                  </a:lnTo>
                  <a:lnTo>
                    <a:pt x="1640" y="912"/>
                  </a:lnTo>
                  <a:lnTo>
                    <a:pt x="1664" y="945"/>
                  </a:lnTo>
                  <a:lnTo>
                    <a:pt x="1683" y="980"/>
                  </a:lnTo>
                  <a:lnTo>
                    <a:pt x="1697" y="1019"/>
                  </a:lnTo>
                  <a:lnTo>
                    <a:pt x="1706" y="1059"/>
                  </a:lnTo>
                  <a:lnTo>
                    <a:pt x="1709" y="1102"/>
                  </a:lnTo>
                  <a:lnTo>
                    <a:pt x="1706" y="1142"/>
                  </a:lnTo>
                  <a:lnTo>
                    <a:pt x="1698" y="1180"/>
                  </a:lnTo>
                  <a:lnTo>
                    <a:pt x="1686" y="1217"/>
                  </a:lnTo>
                  <a:lnTo>
                    <a:pt x="1669" y="1250"/>
                  </a:lnTo>
                  <a:lnTo>
                    <a:pt x="1648" y="1282"/>
                  </a:lnTo>
                  <a:lnTo>
                    <a:pt x="1623" y="1310"/>
                  </a:lnTo>
                  <a:lnTo>
                    <a:pt x="1596" y="1335"/>
                  </a:lnTo>
                  <a:lnTo>
                    <a:pt x="1564" y="1355"/>
                  </a:lnTo>
                  <a:lnTo>
                    <a:pt x="1569" y="1385"/>
                  </a:lnTo>
                  <a:lnTo>
                    <a:pt x="1571" y="1416"/>
                  </a:lnTo>
                  <a:lnTo>
                    <a:pt x="1568" y="1460"/>
                  </a:lnTo>
                  <a:lnTo>
                    <a:pt x="1559" y="1503"/>
                  </a:lnTo>
                  <a:lnTo>
                    <a:pt x="1546" y="1543"/>
                  </a:lnTo>
                  <a:lnTo>
                    <a:pt x="1527" y="1581"/>
                  </a:lnTo>
                  <a:lnTo>
                    <a:pt x="1504" y="1616"/>
                  </a:lnTo>
                  <a:lnTo>
                    <a:pt x="1478" y="1648"/>
                  </a:lnTo>
                  <a:lnTo>
                    <a:pt x="1447" y="1675"/>
                  </a:lnTo>
                  <a:lnTo>
                    <a:pt x="1414" y="1699"/>
                  </a:lnTo>
                  <a:lnTo>
                    <a:pt x="1377" y="1718"/>
                  </a:lnTo>
                  <a:lnTo>
                    <a:pt x="1337" y="1731"/>
                  </a:lnTo>
                  <a:lnTo>
                    <a:pt x="1297" y="1741"/>
                  </a:lnTo>
                  <a:lnTo>
                    <a:pt x="1254" y="1744"/>
                  </a:lnTo>
                  <a:lnTo>
                    <a:pt x="1211" y="1741"/>
                  </a:lnTo>
                  <a:lnTo>
                    <a:pt x="1169" y="1731"/>
                  </a:lnTo>
                  <a:lnTo>
                    <a:pt x="1130" y="1718"/>
                  </a:lnTo>
                  <a:lnTo>
                    <a:pt x="1094" y="1699"/>
                  </a:lnTo>
                  <a:lnTo>
                    <a:pt x="1060" y="1675"/>
                  </a:lnTo>
                  <a:lnTo>
                    <a:pt x="1030" y="1648"/>
                  </a:lnTo>
                  <a:lnTo>
                    <a:pt x="1003" y="1616"/>
                  </a:lnTo>
                  <a:lnTo>
                    <a:pt x="981" y="1581"/>
                  </a:lnTo>
                  <a:lnTo>
                    <a:pt x="962" y="1543"/>
                  </a:lnTo>
                  <a:lnTo>
                    <a:pt x="948" y="1503"/>
                  </a:lnTo>
                  <a:lnTo>
                    <a:pt x="940" y="1460"/>
                  </a:lnTo>
                  <a:lnTo>
                    <a:pt x="937" y="1416"/>
                  </a:lnTo>
                  <a:lnTo>
                    <a:pt x="940" y="1370"/>
                  </a:lnTo>
                  <a:lnTo>
                    <a:pt x="948" y="1327"/>
                  </a:lnTo>
                  <a:lnTo>
                    <a:pt x="962" y="1287"/>
                  </a:lnTo>
                  <a:lnTo>
                    <a:pt x="981" y="1249"/>
                  </a:lnTo>
                  <a:lnTo>
                    <a:pt x="1005" y="1214"/>
                  </a:lnTo>
                  <a:lnTo>
                    <a:pt x="995" y="1181"/>
                  </a:lnTo>
                  <a:lnTo>
                    <a:pt x="984" y="1150"/>
                  </a:lnTo>
                  <a:lnTo>
                    <a:pt x="971" y="1120"/>
                  </a:lnTo>
                  <a:lnTo>
                    <a:pt x="954" y="1092"/>
                  </a:lnTo>
                  <a:lnTo>
                    <a:pt x="896" y="1021"/>
                  </a:lnTo>
                  <a:lnTo>
                    <a:pt x="832" y="949"/>
                  </a:lnTo>
                  <a:lnTo>
                    <a:pt x="766" y="874"/>
                  </a:lnTo>
                  <a:lnTo>
                    <a:pt x="697" y="795"/>
                  </a:lnTo>
                  <a:lnTo>
                    <a:pt x="626" y="715"/>
                  </a:lnTo>
                  <a:lnTo>
                    <a:pt x="554" y="633"/>
                  </a:lnTo>
                  <a:lnTo>
                    <a:pt x="439" y="507"/>
                  </a:lnTo>
                  <a:lnTo>
                    <a:pt x="320" y="380"/>
                  </a:lnTo>
                  <a:lnTo>
                    <a:pt x="197" y="253"/>
                  </a:lnTo>
                  <a:lnTo>
                    <a:pt x="72" y="126"/>
                  </a:lnTo>
                  <a:lnTo>
                    <a:pt x="37" y="91"/>
                  </a:lnTo>
                  <a:lnTo>
                    <a:pt x="0" y="56"/>
                  </a:lnTo>
                  <a:lnTo>
                    <a:pt x="106" y="39"/>
                  </a:lnTo>
                  <a:lnTo>
                    <a:pt x="213" y="23"/>
                  </a:lnTo>
                  <a:lnTo>
                    <a:pt x="318" y="10"/>
                  </a:lnTo>
                  <a:lnTo>
                    <a:pt x="4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8"/>
            <p:cNvSpPr>
              <a:spLocks/>
            </p:cNvSpPr>
            <p:nvPr/>
          </p:nvSpPr>
          <p:spPr bwMode="auto">
            <a:xfrm>
              <a:off x="3425825" y="3756025"/>
              <a:ext cx="98425" cy="80962"/>
            </a:xfrm>
            <a:custGeom>
              <a:avLst/>
              <a:gdLst>
                <a:gd name="T0" fmla="*/ 619 w 691"/>
                <a:gd name="T1" fmla="*/ 0 h 563"/>
                <a:gd name="T2" fmla="*/ 635 w 691"/>
                <a:gd name="T3" fmla="*/ 0 h 563"/>
                <a:gd name="T4" fmla="*/ 652 w 691"/>
                <a:gd name="T5" fmla="*/ 4 h 563"/>
                <a:gd name="T6" fmla="*/ 665 w 691"/>
                <a:gd name="T7" fmla="*/ 13 h 563"/>
                <a:gd name="T8" fmla="*/ 678 w 691"/>
                <a:gd name="T9" fmla="*/ 24 h 563"/>
                <a:gd name="T10" fmla="*/ 686 w 691"/>
                <a:gd name="T11" fmla="*/ 39 h 563"/>
                <a:gd name="T12" fmla="*/ 691 w 691"/>
                <a:gd name="T13" fmla="*/ 54 h 563"/>
                <a:gd name="T14" fmla="*/ 691 w 691"/>
                <a:gd name="T15" fmla="*/ 71 h 563"/>
                <a:gd name="T16" fmla="*/ 686 w 691"/>
                <a:gd name="T17" fmla="*/ 87 h 563"/>
                <a:gd name="T18" fmla="*/ 678 w 691"/>
                <a:gd name="T19" fmla="*/ 101 h 563"/>
                <a:gd name="T20" fmla="*/ 667 w 691"/>
                <a:gd name="T21" fmla="*/ 114 h 563"/>
                <a:gd name="T22" fmla="*/ 103 w 691"/>
                <a:gd name="T23" fmla="*/ 550 h 563"/>
                <a:gd name="T24" fmla="*/ 91 w 691"/>
                <a:gd name="T25" fmla="*/ 557 h 563"/>
                <a:gd name="T26" fmla="*/ 77 w 691"/>
                <a:gd name="T27" fmla="*/ 561 h 563"/>
                <a:gd name="T28" fmla="*/ 64 w 691"/>
                <a:gd name="T29" fmla="*/ 563 h 563"/>
                <a:gd name="T30" fmla="*/ 49 w 691"/>
                <a:gd name="T31" fmla="*/ 561 h 563"/>
                <a:gd name="T32" fmla="*/ 37 w 691"/>
                <a:gd name="T33" fmla="*/ 557 h 563"/>
                <a:gd name="T34" fmla="*/ 24 w 691"/>
                <a:gd name="T35" fmla="*/ 550 h 563"/>
                <a:gd name="T36" fmla="*/ 14 w 691"/>
                <a:gd name="T37" fmla="*/ 538 h 563"/>
                <a:gd name="T38" fmla="*/ 4 w 691"/>
                <a:gd name="T39" fmla="*/ 524 h 563"/>
                <a:gd name="T40" fmla="*/ 0 w 691"/>
                <a:gd name="T41" fmla="*/ 508 h 563"/>
                <a:gd name="T42" fmla="*/ 0 w 691"/>
                <a:gd name="T43" fmla="*/ 491 h 563"/>
                <a:gd name="T44" fmla="*/ 4 w 691"/>
                <a:gd name="T45" fmla="*/ 476 h 563"/>
                <a:gd name="T46" fmla="*/ 13 w 691"/>
                <a:gd name="T47" fmla="*/ 461 h 563"/>
                <a:gd name="T48" fmla="*/ 25 w 691"/>
                <a:gd name="T49" fmla="*/ 450 h 563"/>
                <a:gd name="T50" fmla="*/ 588 w 691"/>
                <a:gd name="T51" fmla="*/ 13 h 563"/>
                <a:gd name="T52" fmla="*/ 603 w 691"/>
                <a:gd name="T53" fmla="*/ 4 h 563"/>
                <a:gd name="T54" fmla="*/ 619 w 691"/>
                <a:gd name="T55" fmla="*/ 0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91" h="563">
                  <a:moveTo>
                    <a:pt x="619" y="0"/>
                  </a:moveTo>
                  <a:lnTo>
                    <a:pt x="635" y="0"/>
                  </a:lnTo>
                  <a:lnTo>
                    <a:pt x="652" y="4"/>
                  </a:lnTo>
                  <a:lnTo>
                    <a:pt x="665" y="13"/>
                  </a:lnTo>
                  <a:lnTo>
                    <a:pt x="678" y="24"/>
                  </a:lnTo>
                  <a:lnTo>
                    <a:pt x="686" y="39"/>
                  </a:lnTo>
                  <a:lnTo>
                    <a:pt x="691" y="54"/>
                  </a:lnTo>
                  <a:lnTo>
                    <a:pt x="691" y="71"/>
                  </a:lnTo>
                  <a:lnTo>
                    <a:pt x="686" y="87"/>
                  </a:lnTo>
                  <a:lnTo>
                    <a:pt x="678" y="101"/>
                  </a:lnTo>
                  <a:lnTo>
                    <a:pt x="667" y="114"/>
                  </a:lnTo>
                  <a:lnTo>
                    <a:pt x="103" y="550"/>
                  </a:lnTo>
                  <a:lnTo>
                    <a:pt x="91" y="557"/>
                  </a:lnTo>
                  <a:lnTo>
                    <a:pt x="77" y="561"/>
                  </a:lnTo>
                  <a:lnTo>
                    <a:pt x="64" y="563"/>
                  </a:lnTo>
                  <a:lnTo>
                    <a:pt x="49" y="561"/>
                  </a:lnTo>
                  <a:lnTo>
                    <a:pt x="37" y="557"/>
                  </a:lnTo>
                  <a:lnTo>
                    <a:pt x="24" y="550"/>
                  </a:lnTo>
                  <a:lnTo>
                    <a:pt x="14" y="538"/>
                  </a:lnTo>
                  <a:lnTo>
                    <a:pt x="4" y="524"/>
                  </a:lnTo>
                  <a:lnTo>
                    <a:pt x="0" y="508"/>
                  </a:lnTo>
                  <a:lnTo>
                    <a:pt x="0" y="491"/>
                  </a:lnTo>
                  <a:lnTo>
                    <a:pt x="4" y="476"/>
                  </a:lnTo>
                  <a:lnTo>
                    <a:pt x="13" y="461"/>
                  </a:lnTo>
                  <a:lnTo>
                    <a:pt x="25" y="450"/>
                  </a:lnTo>
                  <a:lnTo>
                    <a:pt x="588" y="13"/>
                  </a:lnTo>
                  <a:lnTo>
                    <a:pt x="603" y="4"/>
                  </a:lnTo>
                  <a:lnTo>
                    <a:pt x="6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9"/>
            <p:cNvSpPr>
              <a:spLocks/>
            </p:cNvSpPr>
            <p:nvPr/>
          </p:nvSpPr>
          <p:spPr bwMode="auto">
            <a:xfrm>
              <a:off x="3351213" y="3711575"/>
              <a:ext cx="34925" cy="107950"/>
            </a:xfrm>
            <a:custGeom>
              <a:avLst/>
              <a:gdLst>
                <a:gd name="T0" fmla="*/ 69 w 245"/>
                <a:gd name="T1" fmla="*/ 0 h 750"/>
                <a:gd name="T2" fmla="*/ 86 w 245"/>
                <a:gd name="T3" fmla="*/ 4 h 750"/>
                <a:gd name="T4" fmla="*/ 100 w 245"/>
                <a:gd name="T5" fmla="*/ 12 h 750"/>
                <a:gd name="T6" fmla="*/ 112 w 245"/>
                <a:gd name="T7" fmla="*/ 22 h 750"/>
                <a:gd name="T8" fmla="*/ 121 w 245"/>
                <a:gd name="T9" fmla="*/ 36 h 750"/>
                <a:gd name="T10" fmla="*/ 127 w 245"/>
                <a:gd name="T11" fmla="*/ 52 h 750"/>
                <a:gd name="T12" fmla="*/ 244 w 245"/>
                <a:gd name="T13" fmla="*/ 674 h 750"/>
                <a:gd name="T14" fmla="*/ 245 w 245"/>
                <a:gd name="T15" fmla="*/ 692 h 750"/>
                <a:gd name="T16" fmla="*/ 241 w 245"/>
                <a:gd name="T17" fmla="*/ 708 h 750"/>
                <a:gd name="T18" fmla="*/ 233 w 245"/>
                <a:gd name="T19" fmla="*/ 722 h 750"/>
                <a:gd name="T20" fmla="*/ 223 w 245"/>
                <a:gd name="T21" fmla="*/ 735 h 750"/>
                <a:gd name="T22" fmla="*/ 209 w 245"/>
                <a:gd name="T23" fmla="*/ 744 h 750"/>
                <a:gd name="T24" fmla="*/ 193 w 245"/>
                <a:gd name="T25" fmla="*/ 749 h 750"/>
                <a:gd name="T26" fmla="*/ 187 w 245"/>
                <a:gd name="T27" fmla="*/ 750 h 750"/>
                <a:gd name="T28" fmla="*/ 181 w 245"/>
                <a:gd name="T29" fmla="*/ 750 h 750"/>
                <a:gd name="T30" fmla="*/ 163 w 245"/>
                <a:gd name="T31" fmla="*/ 748 h 750"/>
                <a:gd name="T32" fmla="*/ 148 w 245"/>
                <a:gd name="T33" fmla="*/ 741 h 750"/>
                <a:gd name="T34" fmla="*/ 134 w 245"/>
                <a:gd name="T35" fmla="*/ 729 h 750"/>
                <a:gd name="T36" fmla="*/ 124 w 245"/>
                <a:gd name="T37" fmla="*/ 716 h 750"/>
                <a:gd name="T38" fmla="*/ 118 w 245"/>
                <a:gd name="T39" fmla="*/ 698 h 750"/>
                <a:gd name="T40" fmla="*/ 1 w 245"/>
                <a:gd name="T41" fmla="*/ 76 h 750"/>
                <a:gd name="T42" fmla="*/ 0 w 245"/>
                <a:gd name="T43" fmla="*/ 59 h 750"/>
                <a:gd name="T44" fmla="*/ 3 w 245"/>
                <a:gd name="T45" fmla="*/ 43 h 750"/>
                <a:gd name="T46" fmla="*/ 11 w 245"/>
                <a:gd name="T47" fmla="*/ 28 h 750"/>
                <a:gd name="T48" fmla="*/ 22 w 245"/>
                <a:gd name="T49" fmla="*/ 16 h 750"/>
                <a:gd name="T50" fmla="*/ 36 w 245"/>
                <a:gd name="T51" fmla="*/ 6 h 750"/>
                <a:gd name="T52" fmla="*/ 52 w 245"/>
                <a:gd name="T53" fmla="*/ 1 h 750"/>
                <a:gd name="T54" fmla="*/ 69 w 245"/>
                <a:gd name="T55" fmla="*/ 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5" h="750">
                  <a:moveTo>
                    <a:pt x="69" y="0"/>
                  </a:moveTo>
                  <a:lnTo>
                    <a:pt x="86" y="4"/>
                  </a:lnTo>
                  <a:lnTo>
                    <a:pt x="100" y="12"/>
                  </a:lnTo>
                  <a:lnTo>
                    <a:pt x="112" y="22"/>
                  </a:lnTo>
                  <a:lnTo>
                    <a:pt x="121" y="36"/>
                  </a:lnTo>
                  <a:lnTo>
                    <a:pt x="127" y="52"/>
                  </a:lnTo>
                  <a:lnTo>
                    <a:pt x="244" y="674"/>
                  </a:lnTo>
                  <a:lnTo>
                    <a:pt x="245" y="692"/>
                  </a:lnTo>
                  <a:lnTo>
                    <a:pt x="241" y="708"/>
                  </a:lnTo>
                  <a:lnTo>
                    <a:pt x="233" y="722"/>
                  </a:lnTo>
                  <a:lnTo>
                    <a:pt x="223" y="735"/>
                  </a:lnTo>
                  <a:lnTo>
                    <a:pt x="209" y="744"/>
                  </a:lnTo>
                  <a:lnTo>
                    <a:pt x="193" y="749"/>
                  </a:lnTo>
                  <a:lnTo>
                    <a:pt x="187" y="750"/>
                  </a:lnTo>
                  <a:lnTo>
                    <a:pt x="181" y="750"/>
                  </a:lnTo>
                  <a:lnTo>
                    <a:pt x="163" y="748"/>
                  </a:lnTo>
                  <a:lnTo>
                    <a:pt x="148" y="741"/>
                  </a:lnTo>
                  <a:lnTo>
                    <a:pt x="134" y="729"/>
                  </a:lnTo>
                  <a:lnTo>
                    <a:pt x="124" y="716"/>
                  </a:lnTo>
                  <a:lnTo>
                    <a:pt x="118" y="698"/>
                  </a:lnTo>
                  <a:lnTo>
                    <a:pt x="1" y="76"/>
                  </a:lnTo>
                  <a:lnTo>
                    <a:pt x="0" y="59"/>
                  </a:lnTo>
                  <a:lnTo>
                    <a:pt x="3" y="43"/>
                  </a:lnTo>
                  <a:lnTo>
                    <a:pt x="11" y="28"/>
                  </a:lnTo>
                  <a:lnTo>
                    <a:pt x="22" y="16"/>
                  </a:lnTo>
                  <a:lnTo>
                    <a:pt x="36" y="6"/>
                  </a:lnTo>
                  <a:lnTo>
                    <a:pt x="52" y="1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0"/>
            <p:cNvSpPr>
              <a:spLocks/>
            </p:cNvSpPr>
            <p:nvPr/>
          </p:nvSpPr>
          <p:spPr bwMode="auto">
            <a:xfrm>
              <a:off x="3432175" y="3873500"/>
              <a:ext cx="106362" cy="46037"/>
            </a:xfrm>
            <a:custGeom>
              <a:avLst/>
              <a:gdLst>
                <a:gd name="T0" fmla="*/ 67 w 734"/>
                <a:gd name="T1" fmla="*/ 0 h 319"/>
                <a:gd name="T2" fmla="*/ 84 w 734"/>
                <a:gd name="T3" fmla="*/ 3 h 319"/>
                <a:gd name="T4" fmla="*/ 690 w 734"/>
                <a:gd name="T5" fmla="*/ 195 h 319"/>
                <a:gd name="T6" fmla="*/ 705 w 734"/>
                <a:gd name="T7" fmla="*/ 202 h 319"/>
                <a:gd name="T8" fmla="*/ 717 w 734"/>
                <a:gd name="T9" fmla="*/ 213 h 319"/>
                <a:gd name="T10" fmla="*/ 727 w 734"/>
                <a:gd name="T11" fmla="*/ 226 h 319"/>
                <a:gd name="T12" fmla="*/ 733 w 734"/>
                <a:gd name="T13" fmla="*/ 242 h 319"/>
                <a:gd name="T14" fmla="*/ 734 w 734"/>
                <a:gd name="T15" fmla="*/ 258 h 319"/>
                <a:gd name="T16" fmla="*/ 731 w 734"/>
                <a:gd name="T17" fmla="*/ 274 h 319"/>
                <a:gd name="T18" fmla="*/ 724 w 734"/>
                <a:gd name="T19" fmla="*/ 290 h 319"/>
                <a:gd name="T20" fmla="*/ 714 w 734"/>
                <a:gd name="T21" fmla="*/ 303 h 319"/>
                <a:gd name="T22" fmla="*/ 701 w 734"/>
                <a:gd name="T23" fmla="*/ 312 h 319"/>
                <a:gd name="T24" fmla="*/ 686 w 734"/>
                <a:gd name="T25" fmla="*/ 317 h 319"/>
                <a:gd name="T26" fmla="*/ 670 w 734"/>
                <a:gd name="T27" fmla="*/ 319 h 319"/>
                <a:gd name="T28" fmla="*/ 650 w 734"/>
                <a:gd name="T29" fmla="*/ 316 h 319"/>
                <a:gd name="T30" fmla="*/ 45 w 734"/>
                <a:gd name="T31" fmla="*/ 124 h 319"/>
                <a:gd name="T32" fmla="*/ 30 w 734"/>
                <a:gd name="T33" fmla="*/ 117 h 319"/>
                <a:gd name="T34" fmla="*/ 17 w 734"/>
                <a:gd name="T35" fmla="*/ 106 h 319"/>
                <a:gd name="T36" fmla="*/ 8 w 734"/>
                <a:gd name="T37" fmla="*/ 93 h 319"/>
                <a:gd name="T38" fmla="*/ 2 w 734"/>
                <a:gd name="T39" fmla="*/ 77 h 319"/>
                <a:gd name="T40" fmla="*/ 0 w 734"/>
                <a:gd name="T41" fmla="*/ 62 h 319"/>
                <a:gd name="T42" fmla="*/ 3 w 734"/>
                <a:gd name="T43" fmla="*/ 44 h 319"/>
                <a:gd name="T44" fmla="*/ 11 w 734"/>
                <a:gd name="T45" fmla="*/ 29 h 319"/>
                <a:gd name="T46" fmla="*/ 22 w 734"/>
                <a:gd name="T47" fmla="*/ 17 h 319"/>
                <a:gd name="T48" fmla="*/ 35 w 734"/>
                <a:gd name="T49" fmla="*/ 7 h 319"/>
                <a:gd name="T50" fmla="*/ 51 w 734"/>
                <a:gd name="T51" fmla="*/ 1 h 319"/>
                <a:gd name="T52" fmla="*/ 67 w 734"/>
                <a:gd name="T53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34" h="319">
                  <a:moveTo>
                    <a:pt x="67" y="0"/>
                  </a:moveTo>
                  <a:lnTo>
                    <a:pt x="84" y="3"/>
                  </a:lnTo>
                  <a:lnTo>
                    <a:pt x="690" y="195"/>
                  </a:lnTo>
                  <a:lnTo>
                    <a:pt x="705" y="202"/>
                  </a:lnTo>
                  <a:lnTo>
                    <a:pt x="717" y="213"/>
                  </a:lnTo>
                  <a:lnTo>
                    <a:pt x="727" y="226"/>
                  </a:lnTo>
                  <a:lnTo>
                    <a:pt x="733" y="242"/>
                  </a:lnTo>
                  <a:lnTo>
                    <a:pt x="734" y="258"/>
                  </a:lnTo>
                  <a:lnTo>
                    <a:pt x="731" y="274"/>
                  </a:lnTo>
                  <a:lnTo>
                    <a:pt x="724" y="290"/>
                  </a:lnTo>
                  <a:lnTo>
                    <a:pt x="714" y="303"/>
                  </a:lnTo>
                  <a:lnTo>
                    <a:pt x="701" y="312"/>
                  </a:lnTo>
                  <a:lnTo>
                    <a:pt x="686" y="317"/>
                  </a:lnTo>
                  <a:lnTo>
                    <a:pt x="670" y="319"/>
                  </a:lnTo>
                  <a:lnTo>
                    <a:pt x="650" y="316"/>
                  </a:lnTo>
                  <a:lnTo>
                    <a:pt x="45" y="124"/>
                  </a:lnTo>
                  <a:lnTo>
                    <a:pt x="30" y="117"/>
                  </a:lnTo>
                  <a:lnTo>
                    <a:pt x="17" y="106"/>
                  </a:lnTo>
                  <a:lnTo>
                    <a:pt x="8" y="93"/>
                  </a:lnTo>
                  <a:lnTo>
                    <a:pt x="2" y="77"/>
                  </a:lnTo>
                  <a:lnTo>
                    <a:pt x="0" y="62"/>
                  </a:lnTo>
                  <a:lnTo>
                    <a:pt x="3" y="44"/>
                  </a:lnTo>
                  <a:lnTo>
                    <a:pt x="11" y="29"/>
                  </a:lnTo>
                  <a:lnTo>
                    <a:pt x="22" y="17"/>
                  </a:lnTo>
                  <a:lnTo>
                    <a:pt x="35" y="7"/>
                  </a:lnTo>
                  <a:lnTo>
                    <a:pt x="51" y="1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1"/>
            <p:cNvSpPr>
              <a:spLocks/>
            </p:cNvSpPr>
            <p:nvPr/>
          </p:nvSpPr>
          <p:spPr bwMode="auto">
            <a:xfrm>
              <a:off x="3398838" y="3740150"/>
              <a:ext cx="28575" cy="77787"/>
            </a:xfrm>
            <a:custGeom>
              <a:avLst/>
              <a:gdLst>
                <a:gd name="T0" fmla="*/ 133 w 202"/>
                <a:gd name="T1" fmla="*/ 0 h 537"/>
                <a:gd name="T2" fmla="*/ 149 w 202"/>
                <a:gd name="T3" fmla="*/ 1 h 537"/>
                <a:gd name="T4" fmla="*/ 166 w 202"/>
                <a:gd name="T5" fmla="*/ 6 h 537"/>
                <a:gd name="T6" fmla="*/ 180 w 202"/>
                <a:gd name="T7" fmla="*/ 15 h 537"/>
                <a:gd name="T8" fmla="*/ 191 w 202"/>
                <a:gd name="T9" fmla="*/ 27 h 537"/>
                <a:gd name="T10" fmla="*/ 199 w 202"/>
                <a:gd name="T11" fmla="*/ 41 h 537"/>
                <a:gd name="T12" fmla="*/ 202 w 202"/>
                <a:gd name="T13" fmla="*/ 57 h 537"/>
                <a:gd name="T14" fmla="*/ 201 w 202"/>
                <a:gd name="T15" fmla="*/ 75 h 537"/>
                <a:gd name="T16" fmla="*/ 126 w 202"/>
                <a:gd name="T17" fmla="*/ 484 h 537"/>
                <a:gd name="T18" fmla="*/ 121 w 202"/>
                <a:gd name="T19" fmla="*/ 501 h 537"/>
                <a:gd name="T20" fmla="*/ 111 w 202"/>
                <a:gd name="T21" fmla="*/ 516 h 537"/>
                <a:gd name="T22" fmla="*/ 97 w 202"/>
                <a:gd name="T23" fmla="*/ 527 h 537"/>
                <a:gd name="T24" fmla="*/ 81 w 202"/>
                <a:gd name="T25" fmla="*/ 535 h 537"/>
                <a:gd name="T26" fmla="*/ 64 w 202"/>
                <a:gd name="T27" fmla="*/ 537 h 537"/>
                <a:gd name="T28" fmla="*/ 58 w 202"/>
                <a:gd name="T29" fmla="*/ 537 h 537"/>
                <a:gd name="T30" fmla="*/ 52 w 202"/>
                <a:gd name="T31" fmla="*/ 536 h 537"/>
                <a:gd name="T32" fmla="*/ 35 w 202"/>
                <a:gd name="T33" fmla="*/ 531 h 537"/>
                <a:gd name="T34" fmla="*/ 22 w 202"/>
                <a:gd name="T35" fmla="*/ 521 h 537"/>
                <a:gd name="T36" fmla="*/ 11 w 202"/>
                <a:gd name="T37" fmla="*/ 509 h 537"/>
                <a:gd name="T38" fmla="*/ 4 w 202"/>
                <a:gd name="T39" fmla="*/ 495 h 537"/>
                <a:gd name="T40" fmla="*/ 0 w 202"/>
                <a:gd name="T41" fmla="*/ 478 h 537"/>
                <a:gd name="T42" fmla="*/ 1 w 202"/>
                <a:gd name="T43" fmla="*/ 462 h 537"/>
                <a:gd name="T44" fmla="*/ 76 w 202"/>
                <a:gd name="T45" fmla="*/ 52 h 537"/>
                <a:gd name="T46" fmla="*/ 81 w 202"/>
                <a:gd name="T47" fmla="*/ 35 h 537"/>
                <a:gd name="T48" fmla="*/ 90 w 202"/>
                <a:gd name="T49" fmla="*/ 21 h 537"/>
                <a:gd name="T50" fmla="*/ 102 w 202"/>
                <a:gd name="T51" fmla="*/ 11 h 537"/>
                <a:gd name="T52" fmla="*/ 117 w 202"/>
                <a:gd name="T53" fmla="*/ 4 h 537"/>
                <a:gd name="T54" fmla="*/ 133 w 202"/>
                <a:gd name="T55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2" h="537">
                  <a:moveTo>
                    <a:pt x="133" y="0"/>
                  </a:moveTo>
                  <a:lnTo>
                    <a:pt x="149" y="1"/>
                  </a:lnTo>
                  <a:lnTo>
                    <a:pt x="166" y="6"/>
                  </a:lnTo>
                  <a:lnTo>
                    <a:pt x="180" y="15"/>
                  </a:lnTo>
                  <a:lnTo>
                    <a:pt x="191" y="27"/>
                  </a:lnTo>
                  <a:lnTo>
                    <a:pt x="199" y="41"/>
                  </a:lnTo>
                  <a:lnTo>
                    <a:pt x="202" y="57"/>
                  </a:lnTo>
                  <a:lnTo>
                    <a:pt x="201" y="75"/>
                  </a:lnTo>
                  <a:lnTo>
                    <a:pt x="126" y="484"/>
                  </a:lnTo>
                  <a:lnTo>
                    <a:pt x="121" y="501"/>
                  </a:lnTo>
                  <a:lnTo>
                    <a:pt x="111" y="516"/>
                  </a:lnTo>
                  <a:lnTo>
                    <a:pt x="97" y="527"/>
                  </a:lnTo>
                  <a:lnTo>
                    <a:pt x="81" y="535"/>
                  </a:lnTo>
                  <a:lnTo>
                    <a:pt x="64" y="537"/>
                  </a:lnTo>
                  <a:lnTo>
                    <a:pt x="58" y="537"/>
                  </a:lnTo>
                  <a:lnTo>
                    <a:pt x="52" y="536"/>
                  </a:lnTo>
                  <a:lnTo>
                    <a:pt x="35" y="531"/>
                  </a:lnTo>
                  <a:lnTo>
                    <a:pt x="22" y="521"/>
                  </a:lnTo>
                  <a:lnTo>
                    <a:pt x="11" y="509"/>
                  </a:lnTo>
                  <a:lnTo>
                    <a:pt x="4" y="495"/>
                  </a:lnTo>
                  <a:lnTo>
                    <a:pt x="0" y="478"/>
                  </a:lnTo>
                  <a:lnTo>
                    <a:pt x="1" y="462"/>
                  </a:lnTo>
                  <a:lnTo>
                    <a:pt x="76" y="52"/>
                  </a:lnTo>
                  <a:lnTo>
                    <a:pt x="81" y="35"/>
                  </a:lnTo>
                  <a:lnTo>
                    <a:pt x="90" y="21"/>
                  </a:lnTo>
                  <a:lnTo>
                    <a:pt x="102" y="11"/>
                  </a:lnTo>
                  <a:lnTo>
                    <a:pt x="117" y="4"/>
                  </a:lnTo>
                  <a:lnTo>
                    <a:pt x="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2"/>
            <p:cNvSpPr>
              <a:spLocks/>
            </p:cNvSpPr>
            <p:nvPr/>
          </p:nvSpPr>
          <p:spPr bwMode="auto">
            <a:xfrm>
              <a:off x="3438525" y="3844925"/>
              <a:ext cx="79375" cy="22225"/>
            </a:xfrm>
            <a:custGeom>
              <a:avLst/>
              <a:gdLst>
                <a:gd name="T0" fmla="*/ 68 w 544"/>
                <a:gd name="T1" fmla="*/ 0 h 155"/>
                <a:gd name="T2" fmla="*/ 485 w 544"/>
                <a:gd name="T3" fmla="*/ 27 h 155"/>
                <a:gd name="T4" fmla="*/ 501 w 544"/>
                <a:gd name="T5" fmla="*/ 31 h 155"/>
                <a:gd name="T6" fmla="*/ 516 w 544"/>
                <a:gd name="T7" fmla="*/ 38 h 155"/>
                <a:gd name="T8" fmla="*/ 529 w 544"/>
                <a:gd name="T9" fmla="*/ 48 h 155"/>
                <a:gd name="T10" fmla="*/ 537 w 544"/>
                <a:gd name="T11" fmla="*/ 62 h 155"/>
                <a:gd name="T12" fmla="*/ 543 w 544"/>
                <a:gd name="T13" fmla="*/ 78 h 155"/>
                <a:gd name="T14" fmla="*/ 544 w 544"/>
                <a:gd name="T15" fmla="*/ 94 h 155"/>
                <a:gd name="T16" fmla="*/ 540 w 544"/>
                <a:gd name="T17" fmla="*/ 114 h 155"/>
                <a:gd name="T18" fmla="*/ 531 w 544"/>
                <a:gd name="T19" fmla="*/ 130 h 155"/>
                <a:gd name="T20" fmla="*/ 517 w 544"/>
                <a:gd name="T21" fmla="*/ 143 h 155"/>
                <a:gd name="T22" fmla="*/ 499 w 544"/>
                <a:gd name="T23" fmla="*/ 152 h 155"/>
                <a:gd name="T24" fmla="*/ 481 w 544"/>
                <a:gd name="T25" fmla="*/ 155 h 155"/>
                <a:gd name="T26" fmla="*/ 478 w 544"/>
                <a:gd name="T27" fmla="*/ 155 h 155"/>
                <a:gd name="T28" fmla="*/ 476 w 544"/>
                <a:gd name="T29" fmla="*/ 154 h 155"/>
                <a:gd name="T30" fmla="*/ 60 w 544"/>
                <a:gd name="T31" fmla="*/ 128 h 155"/>
                <a:gd name="T32" fmla="*/ 43 w 544"/>
                <a:gd name="T33" fmla="*/ 125 h 155"/>
                <a:gd name="T34" fmla="*/ 27 w 544"/>
                <a:gd name="T35" fmla="*/ 116 h 155"/>
                <a:gd name="T36" fmla="*/ 16 w 544"/>
                <a:gd name="T37" fmla="*/ 106 h 155"/>
                <a:gd name="T38" fmla="*/ 7 w 544"/>
                <a:gd name="T39" fmla="*/ 92 h 155"/>
                <a:gd name="T40" fmla="*/ 1 w 544"/>
                <a:gd name="T41" fmla="*/ 77 h 155"/>
                <a:gd name="T42" fmla="*/ 0 w 544"/>
                <a:gd name="T43" fmla="*/ 60 h 155"/>
                <a:gd name="T44" fmla="*/ 3 w 544"/>
                <a:gd name="T45" fmla="*/ 43 h 155"/>
                <a:gd name="T46" fmla="*/ 11 w 544"/>
                <a:gd name="T47" fmla="*/ 28 h 155"/>
                <a:gd name="T48" fmla="*/ 21 w 544"/>
                <a:gd name="T49" fmla="*/ 16 h 155"/>
                <a:gd name="T50" fmla="*/ 35 w 544"/>
                <a:gd name="T51" fmla="*/ 7 h 155"/>
                <a:gd name="T52" fmla="*/ 50 w 544"/>
                <a:gd name="T53" fmla="*/ 2 h 155"/>
                <a:gd name="T54" fmla="*/ 68 w 544"/>
                <a:gd name="T5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4" h="155">
                  <a:moveTo>
                    <a:pt x="68" y="0"/>
                  </a:moveTo>
                  <a:lnTo>
                    <a:pt x="485" y="27"/>
                  </a:lnTo>
                  <a:lnTo>
                    <a:pt x="501" y="31"/>
                  </a:lnTo>
                  <a:lnTo>
                    <a:pt x="516" y="38"/>
                  </a:lnTo>
                  <a:lnTo>
                    <a:pt x="529" y="48"/>
                  </a:lnTo>
                  <a:lnTo>
                    <a:pt x="537" y="62"/>
                  </a:lnTo>
                  <a:lnTo>
                    <a:pt x="543" y="78"/>
                  </a:lnTo>
                  <a:lnTo>
                    <a:pt x="544" y="94"/>
                  </a:lnTo>
                  <a:lnTo>
                    <a:pt x="540" y="114"/>
                  </a:lnTo>
                  <a:lnTo>
                    <a:pt x="531" y="130"/>
                  </a:lnTo>
                  <a:lnTo>
                    <a:pt x="517" y="143"/>
                  </a:lnTo>
                  <a:lnTo>
                    <a:pt x="499" y="152"/>
                  </a:lnTo>
                  <a:lnTo>
                    <a:pt x="481" y="155"/>
                  </a:lnTo>
                  <a:lnTo>
                    <a:pt x="478" y="155"/>
                  </a:lnTo>
                  <a:lnTo>
                    <a:pt x="476" y="154"/>
                  </a:lnTo>
                  <a:lnTo>
                    <a:pt x="60" y="128"/>
                  </a:lnTo>
                  <a:lnTo>
                    <a:pt x="43" y="125"/>
                  </a:lnTo>
                  <a:lnTo>
                    <a:pt x="27" y="116"/>
                  </a:lnTo>
                  <a:lnTo>
                    <a:pt x="16" y="106"/>
                  </a:lnTo>
                  <a:lnTo>
                    <a:pt x="7" y="92"/>
                  </a:lnTo>
                  <a:lnTo>
                    <a:pt x="1" y="77"/>
                  </a:lnTo>
                  <a:lnTo>
                    <a:pt x="0" y="60"/>
                  </a:lnTo>
                  <a:lnTo>
                    <a:pt x="3" y="43"/>
                  </a:lnTo>
                  <a:lnTo>
                    <a:pt x="11" y="28"/>
                  </a:lnTo>
                  <a:lnTo>
                    <a:pt x="21" y="16"/>
                  </a:lnTo>
                  <a:lnTo>
                    <a:pt x="35" y="7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3"/>
            <p:cNvSpPr>
              <a:spLocks/>
            </p:cNvSpPr>
            <p:nvPr/>
          </p:nvSpPr>
          <p:spPr bwMode="auto">
            <a:xfrm>
              <a:off x="3189288" y="3937000"/>
              <a:ext cx="98425" cy="80962"/>
            </a:xfrm>
            <a:custGeom>
              <a:avLst/>
              <a:gdLst>
                <a:gd name="T0" fmla="*/ 636 w 691"/>
                <a:gd name="T1" fmla="*/ 0 h 564"/>
                <a:gd name="T2" fmla="*/ 651 w 691"/>
                <a:gd name="T3" fmla="*/ 4 h 564"/>
                <a:gd name="T4" fmla="*/ 666 w 691"/>
                <a:gd name="T5" fmla="*/ 12 h 564"/>
                <a:gd name="T6" fmla="*/ 678 w 691"/>
                <a:gd name="T7" fmla="*/ 24 h 564"/>
                <a:gd name="T8" fmla="*/ 687 w 691"/>
                <a:gd name="T9" fmla="*/ 39 h 564"/>
                <a:gd name="T10" fmla="*/ 691 w 691"/>
                <a:gd name="T11" fmla="*/ 54 h 564"/>
                <a:gd name="T12" fmla="*/ 691 w 691"/>
                <a:gd name="T13" fmla="*/ 71 h 564"/>
                <a:gd name="T14" fmla="*/ 687 w 691"/>
                <a:gd name="T15" fmla="*/ 87 h 564"/>
                <a:gd name="T16" fmla="*/ 678 w 691"/>
                <a:gd name="T17" fmla="*/ 101 h 564"/>
                <a:gd name="T18" fmla="*/ 667 w 691"/>
                <a:gd name="T19" fmla="*/ 114 h 564"/>
                <a:gd name="T20" fmla="*/ 103 w 691"/>
                <a:gd name="T21" fmla="*/ 550 h 564"/>
                <a:gd name="T22" fmla="*/ 91 w 691"/>
                <a:gd name="T23" fmla="*/ 557 h 564"/>
                <a:gd name="T24" fmla="*/ 78 w 691"/>
                <a:gd name="T25" fmla="*/ 562 h 564"/>
                <a:gd name="T26" fmla="*/ 64 w 691"/>
                <a:gd name="T27" fmla="*/ 564 h 564"/>
                <a:gd name="T28" fmla="*/ 51 w 691"/>
                <a:gd name="T29" fmla="*/ 561 h 564"/>
                <a:gd name="T30" fmla="*/ 37 w 691"/>
                <a:gd name="T31" fmla="*/ 557 h 564"/>
                <a:gd name="T32" fmla="*/ 25 w 691"/>
                <a:gd name="T33" fmla="*/ 550 h 564"/>
                <a:gd name="T34" fmla="*/ 13 w 691"/>
                <a:gd name="T35" fmla="*/ 538 h 564"/>
                <a:gd name="T36" fmla="*/ 5 w 691"/>
                <a:gd name="T37" fmla="*/ 524 h 564"/>
                <a:gd name="T38" fmla="*/ 0 w 691"/>
                <a:gd name="T39" fmla="*/ 508 h 564"/>
                <a:gd name="T40" fmla="*/ 0 w 691"/>
                <a:gd name="T41" fmla="*/ 492 h 564"/>
                <a:gd name="T42" fmla="*/ 5 w 691"/>
                <a:gd name="T43" fmla="*/ 476 h 564"/>
                <a:gd name="T44" fmla="*/ 13 w 691"/>
                <a:gd name="T45" fmla="*/ 461 h 564"/>
                <a:gd name="T46" fmla="*/ 25 w 691"/>
                <a:gd name="T47" fmla="*/ 449 h 564"/>
                <a:gd name="T48" fmla="*/ 589 w 691"/>
                <a:gd name="T49" fmla="*/ 13 h 564"/>
                <a:gd name="T50" fmla="*/ 603 w 691"/>
                <a:gd name="T51" fmla="*/ 4 h 564"/>
                <a:gd name="T52" fmla="*/ 619 w 691"/>
                <a:gd name="T53" fmla="*/ 0 h 564"/>
                <a:gd name="T54" fmla="*/ 636 w 691"/>
                <a:gd name="T55" fmla="*/ 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91" h="564">
                  <a:moveTo>
                    <a:pt x="636" y="0"/>
                  </a:moveTo>
                  <a:lnTo>
                    <a:pt x="651" y="4"/>
                  </a:lnTo>
                  <a:lnTo>
                    <a:pt x="666" y="12"/>
                  </a:lnTo>
                  <a:lnTo>
                    <a:pt x="678" y="24"/>
                  </a:lnTo>
                  <a:lnTo>
                    <a:pt x="687" y="39"/>
                  </a:lnTo>
                  <a:lnTo>
                    <a:pt x="691" y="54"/>
                  </a:lnTo>
                  <a:lnTo>
                    <a:pt x="691" y="71"/>
                  </a:lnTo>
                  <a:lnTo>
                    <a:pt x="687" y="87"/>
                  </a:lnTo>
                  <a:lnTo>
                    <a:pt x="678" y="101"/>
                  </a:lnTo>
                  <a:lnTo>
                    <a:pt x="667" y="114"/>
                  </a:lnTo>
                  <a:lnTo>
                    <a:pt x="103" y="550"/>
                  </a:lnTo>
                  <a:lnTo>
                    <a:pt x="91" y="557"/>
                  </a:lnTo>
                  <a:lnTo>
                    <a:pt x="78" y="562"/>
                  </a:lnTo>
                  <a:lnTo>
                    <a:pt x="64" y="564"/>
                  </a:lnTo>
                  <a:lnTo>
                    <a:pt x="51" y="561"/>
                  </a:lnTo>
                  <a:lnTo>
                    <a:pt x="37" y="557"/>
                  </a:lnTo>
                  <a:lnTo>
                    <a:pt x="25" y="550"/>
                  </a:lnTo>
                  <a:lnTo>
                    <a:pt x="13" y="538"/>
                  </a:lnTo>
                  <a:lnTo>
                    <a:pt x="5" y="524"/>
                  </a:lnTo>
                  <a:lnTo>
                    <a:pt x="0" y="508"/>
                  </a:lnTo>
                  <a:lnTo>
                    <a:pt x="0" y="492"/>
                  </a:lnTo>
                  <a:lnTo>
                    <a:pt x="5" y="476"/>
                  </a:lnTo>
                  <a:lnTo>
                    <a:pt x="13" y="461"/>
                  </a:lnTo>
                  <a:lnTo>
                    <a:pt x="25" y="449"/>
                  </a:lnTo>
                  <a:lnTo>
                    <a:pt x="589" y="13"/>
                  </a:lnTo>
                  <a:lnTo>
                    <a:pt x="603" y="4"/>
                  </a:lnTo>
                  <a:lnTo>
                    <a:pt x="619" y="0"/>
                  </a:lnTo>
                  <a:lnTo>
                    <a:pt x="6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14"/>
            <p:cNvSpPr>
              <a:spLocks/>
            </p:cNvSpPr>
            <p:nvPr/>
          </p:nvSpPr>
          <p:spPr bwMode="auto">
            <a:xfrm>
              <a:off x="3327400" y="3956050"/>
              <a:ext cx="36512" cy="107950"/>
            </a:xfrm>
            <a:custGeom>
              <a:avLst/>
              <a:gdLst>
                <a:gd name="T0" fmla="*/ 69 w 245"/>
                <a:gd name="T1" fmla="*/ 0 h 749"/>
                <a:gd name="T2" fmla="*/ 85 w 245"/>
                <a:gd name="T3" fmla="*/ 3 h 749"/>
                <a:gd name="T4" fmla="*/ 100 w 245"/>
                <a:gd name="T5" fmla="*/ 11 h 749"/>
                <a:gd name="T6" fmla="*/ 112 w 245"/>
                <a:gd name="T7" fmla="*/ 21 h 749"/>
                <a:gd name="T8" fmla="*/ 122 w 245"/>
                <a:gd name="T9" fmla="*/ 35 h 749"/>
                <a:gd name="T10" fmla="*/ 127 w 245"/>
                <a:gd name="T11" fmla="*/ 51 h 749"/>
                <a:gd name="T12" fmla="*/ 244 w 245"/>
                <a:gd name="T13" fmla="*/ 674 h 749"/>
                <a:gd name="T14" fmla="*/ 245 w 245"/>
                <a:gd name="T15" fmla="*/ 691 h 749"/>
                <a:gd name="T16" fmla="*/ 241 w 245"/>
                <a:gd name="T17" fmla="*/ 708 h 749"/>
                <a:gd name="T18" fmla="*/ 233 w 245"/>
                <a:gd name="T19" fmla="*/ 721 h 749"/>
                <a:gd name="T20" fmla="*/ 223 w 245"/>
                <a:gd name="T21" fmla="*/ 734 h 749"/>
                <a:gd name="T22" fmla="*/ 209 w 245"/>
                <a:gd name="T23" fmla="*/ 743 h 749"/>
                <a:gd name="T24" fmla="*/ 193 w 245"/>
                <a:gd name="T25" fmla="*/ 748 h 749"/>
                <a:gd name="T26" fmla="*/ 186 w 245"/>
                <a:gd name="T27" fmla="*/ 749 h 749"/>
                <a:gd name="T28" fmla="*/ 180 w 245"/>
                <a:gd name="T29" fmla="*/ 749 h 749"/>
                <a:gd name="T30" fmla="*/ 163 w 245"/>
                <a:gd name="T31" fmla="*/ 747 h 749"/>
                <a:gd name="T32" fmla="*/ 147 w 245"/>
                <a:gd name="T33" fmla="*/ 740 h 749"/>
                <a:gd name="T34" fmla="*/ 134 w 245"/>
                <a:gd name="T35" fmla="*/ 729 h 749"/>
                <a:gd name="T36" fmla="*/ 124 w 245"/>
                <a:gd name="T37" fmla="*/ 715 h 749"/>
                <a:gd name="T38" fmla="*/ 118 w 245"/>
                <a:gd name="T39" fmla="*/ 697 h 749"/>
                <a:gd name="T40" fmla="*/ 1 w 245"/>
                <a:gd name="T41" fmla="*/ 75 h 749"/>
                <a:gd name="T42" fmla="*/ 0 w 245"/>
                <a:gd name="T43" fmla="*/ 58 h 749"/>
                <a:gd name="T44" fmla="*/ 3 w 245"/>
                <a:gd name="T45" fmla="*/ 42 h 749"/>
                <a:gd name="T46" fmla="*/ 11 w 245"/>
                <a:gd name="T47" fmla="*/ 27 h 749"/>
                <a:gd name="T48" fmla="*/ 22 w 245"/>
                <a:gd name="T49" fmla="*/ 15 h 749"/>
                <a:gd name="T50" fmla="*/ 36 w 245"/>
                <a:gd name="T51" fmla="*/ 6 h 749"/>
                <a:gd name="T52" fmla="*/ 51 w 245"/>
                <a:gd name="T53" fmla="*/ 0 h 749"/>
                <a:gd name="T54" fmla="*/ 69 w 245"/>
                <a:gd name="T55" fmla="*/ 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5" h="749">
                  <a:moveTo>
                    <a:pt x="69" y="0"/>
                  </a:moveTo>
                  <a:lnTo>
                    <a:pt x="85" y="3"/>
                  </a:lnTo>
                  <a:lnTo>
                    <a:pt x="100" y="11"/>
                  </a:lnTo>
                  <a:lnTo>
                    <a:pt x="112" y="21"/>
                  </a:lnTo>
                  <a:lnTo>
                    <a:pt x="122" y="35"/>
                  </a:lnTo>
                  <a:lnTo>
                    <a:pt x="127" y="51"/>
                  </a:lnTo>
                  <a:lnTo>
                    <a:pt x="244" y="674"/>
                  </a:lnTo>
                  <a:lnTo>
                    <a:pt x="245" y="691"/>
                  </a:lnTo>
                  <a:lnTo>
                    <a:pt x="241" y="708"/>
                  </a:lnTo>
                  <a:lnTo>
                    <a:pt x="233" y="721"/>
                  </a:lnTo>
                  <a:lnTo>
                    <a:pt x="223" y="734"/>
                  </a:lnTo>
                  <a:lnTo>
                    <a:pt x="209" y="743"/>
                  </a:lnTo>
                  <a:lnTo>
                    <a:pt x="193" y="748"/>
                  </a:lnTo>
                  <a:lnTo>
                    <a:pt x="186" y="749"/>
                  </a:lnTo>
                  <a:lnTo>
                    <a:pt x="180" y="749"/>
                  </a:lnTo>
                  <a:lnTo>
                    <a:pt x="163" y="747"/>
                  </a:lnTo>
                  <a:lnTo>
                    <a:pt x="147" y="740"/>
                  </a:lnTo>
                  <a:lnTo>
                    <a:pt x="134" y="729"/>
                  </a:lnTo>
                  <a:lnTo>
                    <a:pt x="124" y="715"/>
                  </a:lnTo>
                  <a:lnTo>
                    <a:pt x="118" y="697"/>
                  </a:lnTo>
                  <a:lnTo>
                    <a:pt x="1" y="75"/>
                  </a:lnTo>
                  <a:lnTo>
                    <a:pt x="0" y="58"/>
                  </a:lnTo>
                  <a:lnTo>
                    <a:pt x="3" y="42"/>
                  </a:lnTo>
                  <a:lnTo>
                    <a:pt x="11" y="27"/>
                  </a:lnTo>
                  <a:lnTo>
                    <a:pt x="22" y="15"/>
                  </a:lnTo>
                  <a:lnTo>
                    <a:pt x="36" y="6"/>
                  </a:lnTo>
                  <a:lnTo>
                    <a:pt x="51" y="0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15"/>
            <p:cNvSpPr>
              <a:spLocks/>
            </p:cNvSpPr>
            <p:nvPr/>
          </p:nvSpPr>
          <p:spPr bwMode="auto">
            <a:xfrm>
              <a:off x="3175000" y="3854450"/>
              <a:ext cx="106362" cy="46037"/>
            </a:xfrm>
            <a:custGeom>
              <a:avLst/>
              <a:gdLst>
                <a:gd name="T0" fmla="*/ 67 w 734"/>
                <a:gd name="T1" fmla="*/ 0 h 320"/>
                <a:gd name="T2" fmla="*/ 84 w 734"/>
                <a:gd name="T3" fmla="*/ 3 h 320"/>
                <a:gd name="T4" fmla="*/ 690 w 734"/>
                <a:gd name="T5" fmla="*/ 195 h 320"/>
                <a:gd name="T6" fmla="*/ 704 w 734"/>
                <a:gd name="T7" fmla="*/ 203 h 320"/>
                <a:gd name="T8" fmla="*/ 717 w 734"/>
                <a:gd name="T9" fmla="*/ 213 h 320"/>
                <a:gd name="T10" fmla="*/ 726 w 734"/>
                <a:gd name="T11" fmla="*/ 227 h 320"/>
                <a:gd name="T12" fmla="*/ 733 w 734"/>
                <a:gd name="T13" fmla="*/ 242 h 320"/>
                <a:gd name="T14" fmla="*/ 734 w 734"/>
                <a:gd name="T15" fmla="*/ 258 h 320"/>
                <a:gd name="T16" fmla="*/ 731 w 734"/>
                <a:gd name="T17" fmla="*/ 275 h 320"/>
                <a:gd name="T18" fmla="*/ 723 w 734"/>
                <a:gd name="T19" fmla="*/ 290 h 320"/>
                <a:gd name="T20" fmla="*/ 714 w 734"/>
                <a:gd name="T21" fmla="*/ 303 h 320"/>
                <a:gd name="T22" fmla="*/ 700 w 734"/>
                <a:gd name="T23" fmla="*/ 312 h 320"/>
                <a:gd name="T24" fmla="*/ 686 w 734"/>
                <a:gd name="T25" fmla="*/ 318 h 320"/>
                <a:gd name="T26" fmla="*/ 670 w 734"/>
                <a:gd name="T27" fmla="*/ 320 h 320"/>
                <a:gd name="T28" fmla="*/ 650 w 734"/>
                <a:gd name="T29" fmla="*/ 316 h 320"/>
                <a:gd name="T30" fmla="*/ 45 w 734"/>
                <a:gd name="T31" fmla="*/ 124 h 320"/>
                <a:gd name="T32" fmla="*/ 30 w 734"/>
                <a:gd name="T33" fmla="*/ 117 h 320"/>
                <a:gd name="T34" fmla="*/ 17 w 734"/>
                <a:gd name="T35" fmla="*/ 107 h 320"/>
                <a:gd name="T36" fmla="*/ 8 w 734"/>
                <a:gd name="T37" fmla="*/ 93 h 320"/>
                <a:gd name="T38" fmla="*/ 2 w 734"/>
                <a:gd name="T39" fmla="*/ 78 h 320"/>
                <a:gd name="T40" fmla="*/ 0 w 734"/>
                <a:gd name="T41" fmla="*/ 62 h 320"/>
                <a:gd name="T42" fmla="*/ 3 w 734"/>
                <a:gd name="T43" fmla="*/ 45 h 320"/>
                <a:gd name="T44" fmla="*/ 11 w 734"/>
                <a:gd name="T45" fmla="*/ 30 h 320"/>
                <a:gd name="T46" fmla="*/ 22 w 734"/>
                <a:gd name="T47" fmla="*/ 17 h 320"/>
                <a:gd name="T48" fmla="*/ 35 w 734"/>
                <a:gd name="T49" fmla="*/ 8 h 320"/>
                <a:gd name="T50" fmla="*/ 50 w 734"/>
                <a:gd name="T51" fmla="*/ 2 h 320"/>
                <a:gd name="T52" fmla="*/ 67 w 734"/>
                <a:gd name="T53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34" h="320">
                  <a:moveTo>
                    <a:pt x="67" y="0"/>
                  </a:moveTo>
                  <a:lnTo>
                    <a:pt x="84" y="3"/>
                  </a:lnTo>
                  <a:lnTo>
                    <a:pt x="690" y="195"/>
                  </a:lnTo>
                  <a:lnTo>
                    <a:pt x="704" y="203"/>
                  </a:lnTo>
                  <a:lnTo>
                    <a:pt x="717" y="213"/>
                  </a:lnTo>
                  <a:lnTo>
                    <a:pt x="726" y="227"/>
                  </a:lnTo>
                  <a:lnTo>
                    <a:pt x="733" y="242"/>
                  </a:lnTo>
                  <a:lnTo>
                    <a:pt x="734" y="258"/>
                  </a:lnTo>
                  <a:lnTo>
                    <a:pt x="731" y="275"/>
                  </a:lnTo>
                  <a:lnTo>
                    <a:pt x="723" y="290"/>
                  </a:lnTo>
                  <a:lnTo>
                    <a:pt x="714" y="303"/>
                  </a:lnTo>
                  <a:lnTo>
                    <a:pt x="700" y="312"/>
                  </a:lnTo>
                  <a:lnTo>
                    <a:pt x="686" y="318"/>
                  </a:lnTo>
                  <a:lnTo>
                    <a:pt x="670" y="320"/>
                  </a:lnTo>
                  <a:lnTo>
                    <a:pt x="650" y="316"/>
                  </a:lnTo>
                  <a:lnTo>
                    <a:pt x="45" y="124"/>
                  </a:lnTo>
                  <a:lnTo>
                    <a:pt x="30" y="117"/>
                  </a:lnTo>
                  <a:lnTo>
                    <a:pt x="17" y="107"/>
                  </a:lnTo>
                  <a:lnTo>
                    <a:pt x="8" y="93"/>
                  </a:lnTo>
                  <a:lnTo>
                    <a:pt x="2" y="78"/>
                  </a:lnTo>
                  <a:lnTo>
                    <a:pt x="0" y="62"/>
                  </a:lnTo>
                  <a:lnTo>
                    <a:pt x="3" y="45"/>
                  </a:lnTo>
                  <a:lnTo>
                    <a:pt x="11" y="30"/>
                  </a:lnTo>
                  <a:lnTo>
                    <a:pt x="22" y="17"/>
                  </a:lnTo>
                  <a:lnTo>
                    <a:pt x="35" y="8"/>
                  </a:lnTo>
                  <a:lnTo>
                    <a:pt x="50" y="2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16"/>
            <p:cNvSpPr>
              <a:spLocks/>
            </p:cNvSpPr>
            <p:nvPr/>
          </p:nvSpPr>
          <p:spPr bwMode="auto">
            <a:xfrm>
              <a:off x="3286125" y="3957638"/>
              <a:ext cx="28575" cy="76200"/>
            </a:xfrm>
            <a:custGeom>
              <a:avLst/>
              <a:gdLst>
                <a:gd name="T0" fmla="*/ 133 w 202"/>
                <a:gd name="T1" fmla="*/ 0 h 537"/>
                <a:gd name="T2" fmla="*/ 150 w 202"/>
                <a:gd name="T3" fmla="*/ 0 h 537"/>
                <a:gd name="T4" fmla="*/ 167 w 202"/>
                <a:gd name="T5" fmla="*/ 5 h 537"/>
                <a:gd name="T6" fmla="*/ 180 w 202"/>
                <a:gd name="T7" fmla="*/ 14 h 537"/>
                <a:gd name="T8" fmla="*/ 192 w 202"/>
                <a:gd name="T9" fmla="*/ 27 h 537"/>
                <a:gd name="T10" fmla="*/ 199 w 202"/>
                <a:gd name="T11" fmla="*/ 41 h 537"/>
                <a:gd name="T12" fmla="*/ 202 w 202"/>
                <a:gd name="T13" fmla="*/ 57 h 537"/>
                <a:gd name="T14" fmla="*/ 201 w 202"/>
                <a:gd name="T15" fmla="*/ 75 h 537"/>
                <a:gd name="T16" fmla="*/ 127 w 202"/>
                <a:gd name="T17" fmla="*/ 484 h 537"/>
                <a:gd name="T18" fmla="*/ 121 w 202"/>
                <a:gd name="T19" fmla="*/ 502 h 537"/>
                <a:gd name="T20" fmla="*/ 111 w 202"/>
                <a:gd name="T21" fmla="*/ 516 h 537"/>
                <a:gd name="T22" fmla="*/ 98 w 202"/>
                <a:gd name="T23" fmla="*/ 527 h 537"/>
                <a:gd name="T24" fmla="*/ 82 w 202"/>
                <a:gd name="T25" fmla="*/ 534 h 537"/>
                <a:gd name="T26" fmla="*/ 64 w 202"/>
                <a:gd name="T27" fmla="*/ 537 h 537"/>
                <a:gd name="T28" fmla="*/ 59 w 202"/>
                <a:gd name="T29" fmla="*/ 536 h 537"/>
                <a:gd name="T30" fmla="*/ 53 w 202"/>
                <a:gd name="T31" fmla="*/ 536 h 537"/>
                <a:gd name="T32" fmla="*/ 37 w 202"/>
                <a:gd name="T33" fmla="*/ 531 h 537"/>
                <a:gd name="T34" fmla="*/ 22 w 202"/>
                <a:gd name="T35" fmla="*/ 521 h 537"/>
                <a:gd name="T36" fmla="*/ 12 w 202"/>
                <a:gd name="T37" fmla="*/ 509 h 537"/>
                <a:gd name="T38" fmla="*/ 3 w 202"/>
                <a:gd name="T39" fmla="*/ 494 h 537"/>
                <a:gd name="T40" fmla="*/ 0 w 202"/>
                <a:gd name="T41" fmla="*/ 479 h 537"/>
                <a:gd name="T42" fmla="*/ 1 w 202"/>
                <a:gd name="T43" fmla="*/ 461 h 537"/>
                <a:gd name="T44" fmla="*/ 76 w 202"/>
                <a:gd name="T45" fmla="*/ 52 h 537"/>
                <a:gd name="T46" fmla="*/ 81 w 202"/>
                <a:gd name="T47" fmla="*/ 35 h 537"/>
                <a:gd name="T48" fmla="*/ 90 w 202"/>
                <a:gd name="T49" fmla="*/ 22 h 537"/>
                <a:gd name="T50" fmla="*/ 103 w 202"/>
                <a:gd name="T51" fmla="*/ 11 h 537"/>
                <a:gd name="T52" fmla="*/ 118 w 202"/>
                <a:gd name="T53" fmla="*/ 3 h 537"/>
                <a:gd name="T54" fmla="*/ 133 w 202"/>
                <a:gd name="T55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2" h="537">
                  <a:moveTo>
                    <a:pt x="133" y="0"/>
                  </a:moveTo>
                  <a:lnTo>
                    <a:pt x="150" y="0"/>
                  </a:lnTo>
                  <a:lnTo>
                    <a:pt x="167" y="5"/>
                  </a:lnTo>
                  <a:lnTo>
                    <a:pt x="180" y="14"/>
                  </a:lnTo>
                  <a:lnTo>
                    <a:pt x="192" y="27"/>
                  </a:lnTo>
                  <a:lnTo>
                    <a:pt x="199" y="41"/>
                  </a:lnTo>
                  <a:lnTo>
                    <a:pt x="202" y="57"/>
                  </a:lnTo>
                  <a:lnTo>
                    <a:pt x="201" y="75"/>
                  </a:lnTo>
                  <a:lnTo>
                    <a:pt x="127" y="484"/>
                  </a:lnTo>
                  <a:lnTo>
                    <a:pt x="121" y="502"/>
                  </a:lnTo>
                  <a:lnTo>
                    <a:pt x="111" y="516"/>
                  </a:lnTo>
                  <a:lnTo>
                    <a:pt x="98" y="527"/>
                  </a:lnTo>
                  <a:lnTo>
                    <a:pt x="82" y="534"/>
                  </a:lnTo>
                  <a:lnTo>
                    <a:pt x="64" y="537"/>
                  </a:lnTo>
                  <a:lnTo>
                    <a:pt x="59" y="536"/>
                  </a:lnTo>
                  <a:lnTo>
                    <a:pt x="53" y="536"/>
                  </a:lnTo>
                  <a:lnTo>
                    <a:pt x="37" y="531"/>
                  </a:lnTo>
                  <a:lnTo>
                    <a:pt x="22" y="521"/>
                  </a:lnTo>
                  <a:lnTo>
                    <a:pt x="12" y="509"/>
                  </a:lnTo>
                  <a:lnTo>
                    <a:pt x="3" y="494"/>
                  </a:lnTo>
                  <a:lnTo>
                    <a:pt x="0" y="479"/>
                  </a:lnTo>
                  <a:lnTo>
                    <a:pt x="1" y="461"/>
                  </a:lnTo>
                  <a:lnTo>
                    <a:pt x="76" y="52"/>
                  </a:lnTo>
                  <a:lnTo>
                    <a:pt x="81" y="35"/>
                  </a:lnTo>
                  <a:lnTo>
                    <a:pt x="90" y="22"/>
                  </a:lnTo>
                  <a:lnTo>
                    <a:pt x="103" y="11"/>
                  </a:lnTo>
                  <a:lnTo>
                    <a:pt x="118" y="3"/>
                  </a:lnTo>
                  <a:lnTo>
                    <a:pt x="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17"/>
            <p:cNvSpPr>
              <a:spLocks/>
            </p:cNvSpPr>
            <p:nvPr/>
          </p:nvSpPr>
          <p:spPr bwMode="auto">
            <a:xfrm>
              <a:off x="3195638" y="3908425"/>
              <a:ext cx="79375" cy="22225"/>
            </a:xfrm>
            <a:custGeom>
              <a:avLst/>
              <a:gdLst>
                <a:gd name="T0" fmla="*/ 68 w 544"/>
                <a:gd name="T1" fmla="*/ 0 h 154"/>
                <a:gd name="T2" fmla="*/ 484 w 544"/>
                <a:gd name="T3" fmla="*/ 26 h 154"/>
                <a:gd name="T4" fmla="*/ 501 w 544"/>
                <a:gd name="T5" fmla="*/ 30 h 154"/>
                <a:gd name="T6" fmla="*/ 516 w 544"/>
                <a:gd name="T7" fmla="*/ 37 h 154"/>
                <a:gd name="T8" fmla="*/ 528 w 544"/>
                <a:gd name="T9" fmla="*/ 48 h 154"/>
                <a:gd name="T10" fmla="*/ 538 w 544"/>
                <a:gd name="T11" fmla="*/ 61 h 154"/>
                <a:gd name="T12" fmla="*/ 543 w 544"/>
                <a:gd name="T13" fmla="*/ 77 h 154"/>
                <a:gd name="T14" fmla="*/ 544 w 544"/>
                <a:gd name="T15" fmla="*/ 94 h 154"/>
                <a:gd name="T16" fmla="*/ 540 w 544"/>
                <a:gd name="T17" fmla="*/ 112 h 154"/>
                <a:gd name="T18" fmla="*/ 530 w 544"/>
                <a:gd name="T19" fmla="*/ 129 h 154"/>
                <a:gd name="T20" fmla="*/ 517 w 544"/>
                <a:gd name="T21" fmla="*/ 143 h 154"/>
                <a:gd name="T22" fmla="*/ 499 w 544"/>
                <a:gd name="T23" fmla="*/ 151 h 154"/>
                <a:gd name="T24" fmla="*/ 480 w 544"/>
                <a:gd name="T25" fmla="*/ 154 h 154"/>
                <a:gd name="T26" fmla="*/ 478 w 544"/>
                <a:gd name="T27" fmla="*/ 154 h 154"/>
                <a:gd name="T28" fmla="*/ 476 w 544"/>
                <a:gd name="T29" fmla="*/ 153 h 154"/>
                <a:gd name="T30" fmla="*/ 59 w 544"/>
                <a:gd name="T31" fmla="*/ 127 h 154"/>
                <a:gd name="T32" fmla="*/ 43 w 544"/>
                <a:gd name="T33" fmla="*/ 124 h 154"/>
                <a:gd name="T34" fmla="*/ 27 w 544"/>
                <a:gd name="T35" fmla="*/ 117 h 154"/>
                <a:gd name="T36" fmla="*/ 15 w 544"/>
                <a:gd name="T37" fmla="*/ 105 h 154"/>
                <a:gd name="T38" fmla="*/ 6 w 544"/>
                <a:gd name="T39" fmla="*/ 92 h 154"/>
                <a:gd name="T40" fmla="*/ 1 w 544"/>
                <a:gd name="T41" fmla="*/ 76 h 154"/>
                <a:gd name="T42" fmla="*/ 0 w 544"/>
                <a:gd name="T43" fmla="*/ 59 h 154"/>
                <a:gd name="T44" fmla="*/ 3 w 544"/>
                <a:gd name="T45" fmla="*/ 42 h 154"/>
                <a:gd name="T46" fmla="*/ 10 w 544"/>
                <a:gd name="T47" fmla="*/ 27 h 154"/>
                <a:gd name="T48" fmla="*/ 22 w 544"/>
                <a:gd name="T49" fmla="*/ 14 h 154"/>
                <a:gd name="T50" fmla="*/ 35 w 544"/>
                <a:gd name="T51" fmla="*/ 5 h 154"/>
                <a:gd name="T52" fmla="*/ 51 w 544"/>
                <a:gd name="T53" fmla="*/ 0 h 154"/>
                <a:gd name="T54" fmla="*/ 68 w 544"/>
                <a:gd name="T55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4" h="154">
                  <a:moveTo>
                    <a:pt x="68" y="0"/>
                  </a:moveTo>
                  <a:lnTo>
                    <a:pt x="484" y="26"/>
                  </a:lnTo>
                  <a:lnTo>
                    <a:pt x="501" y="30"/>
                  </a:lnTo>
                  <a:lnTo>
                    <a:pt x="516" y="37"/>
                  </a:lnTo>
                  <a:lnTo>
                    <a:pt x="528" y="48"/>
                  </a:lnTo>
                  <a:lnTo>
                    <a:pt x="538" y="61"/>
                  </a:lnTo>
                  <a:lnTo>
                    <a:pt x="543" y="77"/>
                  </a:lnTo>
                  <a:lnTo>
                    <a:pt x="544" y="94"/>
                  </a:lnTo>
                  <a:lnTo>
                    <a:pt x="540" y="112"/>
                  </a:lnTo>
                  <a:lnTo>
                    <a:pt x="530" y="129"/>
                  </a:lnTo>
                  <a:lnTo>
                    <a:pt x="517" y="143"/>
                  </a:lnTo>
                  <a:lnTo>
                    <a:pt x="499" y="151"/>
                  </a:lnTo>
                  <a:lnTo>
                    <a:pt x="480" y="154"/>
                  </a:lnTo>
                  <a:lnTo>
                    <a:pt x="478" y="154"/>
                  </a:lnTo>
                  <a:lnTo>
                    <a:pt x="476" y="153"/>
                  </a:lnTo>
                  <a:lnTo>
                    <a:pt x="59" y="127"/>
                  </a:lnTo>
                  <a:lnTo>
                    <a:pt x="43" y="124"/>
                  </a:lnTo>
                  <a:lnTo>
                    <a:pt x="27" y="117"/>
                  </a:lnTo>
                  <a:lnTo>
                    <a:pt x="15" y="105"/>
                  </a:lnTo>
                  <a:lnTo>
                    <a:pt x="6" y="92"/>
                  </a:lnTo>
                  <a:lnTo>
                    <a:pt x="1" y="76"/>
                  </a:lnTo>
                  <a:lnTo>
                    <a:pt x="0" y="59"/>
                  </a:lnTo>
                  <a:lnTo>
                    <a:pt x="3" y="42"/>
                  </a:lnTo>
                  <a:lnTo>
                    <a:pt x="10" y="27"/>
                  </a:lnTo>
                  <a:lnTo>
                    <a:pt x="22" y="14"/>
                  </a:lnTo>
                  <a:lnTo>
                    <a:pt x="35" y="5"/>
                  </a:lnTo>
                  <a:lnTo>
                    <a:pt x="51" y="0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42" name="Freeform 22"/>
          <p:cNvSpPr>
            <a:spLocks noEditPoints="1"/>
          </p:cNvSpPr>
          <p:nvPr/>
        </p:nvSpPr>
        <p:spPr bwMode="auto">
          <a:xfrm>
            <a:off x="4620743" y="891789"/>
            <a:ext cx="487244" cy="590352"/>
          </a:xfrm>
          <a:custGeom>
            <a:avLst/>
            <a:gdLst>
              <a:gd name="T0" fmla="*/ 1481 w 2653"/>
              <a:gd name="T1" fmla="*/ 2875 h 3215"/>
              <a:gd name="T2" fmla="*/ 1607 w 2653"/>
              <a:gd name="T3" fmla="*/ 2688 h 3215"/>
              <a:gd name="T4" fmla="*/ 1811 w 2653"/>
              <a:gd name="T5" fmla="*/ 2954 h 3215"/>
              <a:gd name="T6" fmla="*/ 1955 w 2653"/>
              <a:gd name="T7" fmla="*/ 2950 h 3215"/>
              <a:gd name="T8" fmla="*/ 2086 w 2653"/>
              <a:gd name="T9" fmla="*/ 2902 h 3215"/>
              <a:gd name="T10" fmla="*/ 2198 w 2653"/>
              <a:gd name="T11" fmla="*/ 2816 h 3215"/>
              <a:gd name="T12" fmla="*/ 2279 w 2653"/>
              <a:gd name="T13" fmla="*/ 2699 h 3215"/>
              <a:gd name="T14" fmla="*/ 2385 w 2653"/>
              <a:gd name="T15" fmla="*/ 2267 h 3215"/>
              <a:gd name="T16" fmla="*/ 2395 w 2653"/>
              <a:gd name="T17" fmla="*/ 2106 h 3215"/>
              <a:gd name="T18" fmla="*/ 1607 w 2653"/>
              <a:gd name="T19" fmla="*/ 2051 h 3215"/>
              <a:gd name="T20" fmla="*/ 2311 w 2653"/>
              <a:gd name="T21" fmla="*/ 1891 h 3215"/>
              <a:gd name="T22" fmla="*/ 2215 w 2653"/>
              <a:gd name="T23" fmla="*/ 1790 h 3215"/>
              <a:gd name="T24" fmla="*/ 2092 w 2653"/>
              <a:gd name="T25" fmla="*/ 1721 h 3215"/>
              <a:gd name="T26" fmla="*/ 1483 w 2653"/>
              <a:gd name="T27" fmla="*/ 1570 h 3215"/>
              <a:gd name="T28" fmla="*/ 316 w 2653"/>
              <a:gd name="T29" fmla="*/ 2438 h 3215"/>
              <a:gd name="T30" fmla="*/ 368 w 2653"/>
              <a:gd name="T31" fmla="*/ 2520 h 3215"/>
              <a:gd name="T32" fmla="*/ 442 w 2653"/>
              <a:gd name="T33" fmla="*/ 2593 h 3215"/>
              <a:gd name="T34" fmla="*/ 540 w 2653"/>
              <a:gd name="T35" fmla="*/ 2645 h 3215"/>
              <a:gd name="T36" fmla="*/ 636 w 2653"/>
              <a:gd name="T37" fmla="*/ 2667 h 3215"/>
              <a:gd name="T38" fmla="*/ 1483 w 2653"/>
              <a:gd name="T39" fmla="*/ 1570 h 3215"/>
              <a:gd name="T40" fmla="*/ 252 w 2653"/>
              <a:gd name="T41" fmla="*/ 2234 h 3215"/>
              <a:gd name="T42" fmla="*/ 1434 w 2653"/>
              <a:gd name="T43" fmla="*/ 1447 h 3215"/>
              <a:gd name="T44" fmla="*/ 252 w 2653"/>
              <a:gd name="T45" fmla="*/ 1539 h 3215"/>
              <a:gd name="T46" fmla="*/ 252 w 2653"/>
              <a:gd name="T47" fmla="*/ 596 h 3215"/>
              <a:gd name="T48" fmla="*/ 1470 w 2653"/>
              <a:gd name="T49" fmla="*/ 596 h 3215"/>
              <a:gd name="T50" fmla="*/ 252 w 2653"/>
              <a:gd name="T51" fmla="*/ 469 h 3215"/>
              <a:gd name="T52" fmla="*/ 252 w 2653"/>
              <a:gd name="T53" fmla="*/ 261 h 3215"/>
              <a:gd name="T54" fmla="*/ 1727 w 2653"/>
              <a:gd name="T55" fmla="*/ 1365 h 3215"/>
              <a:gd name="T56" fmla="*/ 2230 w 2653"/>
              <a:gd name="T57" fmla="*/ 1499 h 3215"/>
              <a:gd name="T58" fmla="*/ 2389 w 2653"/>
              <a:gd name="T59" fmla="*/ 1600 h 3215"/>
              <a:gd name="T60" fmla="*/ 2516 w 2653"/>
              <a:gd name="T61" fmla="*/ 1733 h 3215"/>
              <a:gd name="T62" fmla="*/ 2604 w 2653"/>
              <a:gd name="T63" fmla="*/ 1895 h 3215"/>
              <a:gd name="T64" fmla="*/ 2649 w 2653"/>
              <a:gd name="T65" fmla="*/ 2073 h 3215"/>
              <a:gd name="T66" fmla="*/ 2646 w 2653"/>
              <a:gd name="T67" fmla="*/ 2262 h 3215"/>
              <a:gd name="T68" fmla="*/ 2541 w 2653"/>
              <a:gd name="T69" fmla="*/ 2730 h 3215"/>
              <a:gd name="T70" fmla="*/ 2455 w 2653"/>
              <a:gd name="T71" fmla="*/ 2902 h 3215"/>
              <a:gd name="T72" fmla="*/ 2332 w 2653"/>
              <a:gd name="T73" fmla="*/ 3042 h 3215"/>
              <a:gd name="T74" fmla="*/ 2177 w 2653"/>
              <a:gd name="T75" fmla="*/ 3145 h 3215"/>
              <a:gd name="T76" fmla="*/ 2000 w 2653"/>
              <a:gd name="T77" fmla="*/ 3203 h 3215"/>
              <a:gd name="T78" fmla="*/ 1815 w 2653"/>
              <a:gd name="T79" fmla="*/ 3213 h 3215"/>
              <a:gd name="T80" fmla="*/ 584 w 2653"/>
              <a:gd name="T81" fmla="*/ 2917 h 3215"/>
              <a:gd name="T82" fmla="*/ 429 w 2653"/>
              <a:gd name="T83" fmla="*/ 2877 h 3215"/>
              <a:gd name="T84" fmla="*/ 301 w 2653"/>
              <a:gd name="T85" fmla="*/ 2806 h 3215"/>
              <a:gd name="T86" fmla="*/ 199 w 2653"/>
              <a:gd name="T87" fmla="*/ 2713 h 3215"/>
              <a:gd name="T88" fmla="*/ 121 w 2653"/>
              <a:gd name="T89" fmla="*/ 2606 h 3215"/>
              <a:gd name="T90" fmla="*/ 63 w 2653"/>
              <a:gd name="T91" fmla="*/ 2494 h 3215"/>
              <a:gd name="T92" fmla="*/ 25 w 2653"/>
              <a:gd name="T93" fmla="*/ 2383 h 3215"/>
              <a:gd name="T94" fmla="*/ 3 w 2653"/>
              <a:gd name="T95" fmla="*/ 2284 h 3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53" h="3215">
                <a:moveTo>
                  <a:pt x="1481" y="2155"/>
                </a:moveTo>
                <a:lnTo>
                  <a:pt x="807" y="2709"/>
                </a:lnTo>
                <a:lnTo>
                  <a:pt x="1481" y="2875"/>
                </a:lnTo>
                <a:lnTo>
                  <a:pt x="1481" y="2155"/>
                </a:lnTo>
                <a:close/>
                <a:moveTo>
                  <a:pt x="2385" y="2053"/>
                </a:moveTo>
                <a:lnTo>
                  <a:pt x="1607" y="2688"/>
                </a:lnTo>
                <a:lnTo>
                  <a:pt x="1607" y="2906"/>
                </a:lnTo>
                <a:lnTo>
                  <a:pt x="1762" y="2944"/>
                </a:lnTo>
                <a:lnTo>
                  <a:pt x="1811" y="2954"/>
                </a:lnTo>
                <a:lnTo>
                  <a:pt x="1859" y="2958"/>
                </a:lnTo>
                <a:lnTo>
                  <a:pt x="1908" y="2956"/>
                </a:lnTo>
                <a:lnTo>
                  <a:pt x="1955" y="2950"/>
                </a:lnTo>
                <a:lnTo>
                  <a:pt x="2001" y="2938"/>
                </a:lnTo>
                <a:lnTo>
                  <a:pt x="2045" y="2923"/>
                </a:lnTo>
                <a:lnTo>
                  <a:pt x="2086" y="2902"/>
                </a:lnTo>
                <a:lnTo>
                  <a:pt x="2126" y="2877"/>
                </a:lnTo>
                <a:lnTo>
                  <a:pt x="2164" y="2849"/>
                </a:lnTo>
                <a:lnTo>
                  <a:pt x="2198" y="2816"/>
                </a:lnTo>
                <a:lnTo>
                  <a:pt x="2229" y="2781"/>
                </a:lnTo>
                <a:lnTo>
                  <a:pt x="2256" y="2741"/>
                </a:lnTo>
                <a:lnTo>
                  <a:pt x="2279" y="2699"/>
                </a:lnTo>
                <a:lnTo>
                  <a:pt x="2299" y="2654"/>
                </a:lnTo>
                <a:lnTo>
                  <a:pt x="2313" y="2607"/>
                </a:lnTo>
                <a:lnTo>
                  <a:pt x="2385" y="2267"/>
                </a:lnTo>
                <a:lnTo>
                  <a:pt x="2396" y="2213"/>
                </a:lnTo>
                <a:lnTo>
                  <a:pt x="2399" y="2160"/>
                </a:lnTo>
                <a:lnTo>
                  <a:pt x="2395" y="2106"/>
                </a:lnTo>
                <a:lnTo>
                  <a:pt x="2385" y="2053"/>
                </a:lnTo>
                <a:close/>
                <a:moveTo>
                  <a:pt x="2031" y="1702"/>
                </a:moveTo>
                <a:lnTo>
                  <a:pt x="1607" y="2051"/>
                </a:lnTo>
                <a:lnTo>
                  <a:pt x="1607" y="2523"/>
                </a:lnTo>
                <a:lnTo>
                  <a:pt x="2336" y="1929"/>
                </a:lnTo>
                <a:lnTo>
                  <a:pt x="2311" y="1891"/>
                </a:lnTo>
                <a:lnTo>
                  <a:pt x="2283" y="1854"/>
                </a:lnTo>
                <a:lnTo>
                  <a:pt x="2251" y="1820"/>
                </a:lnTo>
                <a:lnTo>
                  <a:pt x="2215" y="1790"/>
                </a:lnTo>
                <a:lnTo>
                  <a:pt x="2177" y="1762"/>
                </a:lnTo>
                <a:lnTo>
                  <a:pt x="2136" y="1739"/>
                </a:lnTo>
                <a:lnTo>
                  <a:pt x="2092" y="1721"/>
                </a:lnTo>
                <a:lnTo>
                  <a:pt x="2046" y="1706"/>
                </a:lnTo>
                <a:lnTo>
                  <a:pt x="2031" y="1702"/>
                </a:lnTo>
                <a:close/>
                <a:moveTo>
                  <a:pt x="1483" y="1570"/>
                </a:moveTo>
                <a:lnTo>
                  <a:pt x="292" y="2383"/>
                </a:lnTo>
                <a:lnTo>
                  <a:pt x="303" y="2410"/>
                </a:lnTo>
                <a:lnTo>
                  <a:pt x="316" y="2438"/>
                </a:lnTo>
                <a:lnTo>
                  <a:pt x="331" y="2466"/>
                </a:lnTo>
                <a:lnTo>
                  <a:pt x="349" y="2494"/>
                </a:lnTo>
                <a:lnTo>
                  <a:pt x="368" y="2520"/>
                </a:lnTo>
                <a:lnTo>
                  <a:pt x="390" y="2546"/>
                </a:lnTo>
                <a:lnTo>
                  <a:pt x="415" y="2570"/>
                </a:lnTo>
                <a:lnTo>
                  <a:pt x="442" y="2593"/>
                </a:lnTo>
                <a:lnTo>
                  <a:pt x="472" y="2613"/>
                </a:lnTo>
                <a:lnTo>
                  <a:pt x="504" y="2630"/>
                </a:lnTo>
                <a:lnTo>
                  <a:pt x="540" y="2645"/>
                </a:lnTo>
                <a:lnTo>
                  <a:pt x="580" y="2657"/>
                </a:lnTo>
                <a:lnTo>
                  <a:pt x="622" y="2664"/>
                </a:lnTo>
                <a:lnTo>
                  <a:pt x="636" y="2667"/>
                </a:lnTo>
                <a:lnTo>
                  <a:pt x="653" y="2670"/>
                </a:lnTo>
                <a:lnTo>
                  <a:pt x="1875" y="1664"/>
                </a:lnTo>
                <a:lnTo>
                  <a:pt x="1483" y="1570"/>
                </a:lnTo>
                <a:close/>
                <a:moveTo>
                  <a:pt x="1434" y="1447"/>
                </a:moveTo>
                <a:lnTo>
                  <a:pt x="252" y="1670"/>
                </a:lnTo>
                <a:lnTo>
                  <a:pt x="252" y="2234"/>
                </a:lnTo>
                <a:lnTo>
                  <a:pt x="253" y="2242"/>
                </a:lnTo>
                <a:lnTo>
                  <a:pt x="255" y="2254"/>
                </a:lnTo>
                <a:lnTo>
                  <a:pt x="1434" y="1447"/>
                </a:lnTo>
                <a:close/>
                <a:moveTo>
                  <a:pt x="1470" y="836"/>
                </a:moveTo>
                <a:lnTo>
                  <a:pt x="252" y="1334"/>
                </a:lnTo>
                <a:lnTo>
                  <a:pt x="252" y="1539"/>
                </a:lnTo>
                <a:lnTo>
                  <a:pt x="1470" y="1311"/>
                </a:lnTo>
                <a:lnTo>
                  <a:pt x="1470" y="836"/>
                </a:lnTo>
                <a:close/>
                <a:moveTo>
                  <a:pt x="252" y="596"/>
                </a:moveTo>
                <a:lnTo>
                  <a:pt x="252" y="1195"/>
                </a:lnTo>
                <a:lnTo>
                  <a:pt x="1470" y="697"/>
                </a:lnTo>
                <a:lnTo>
                  <a:pt x="1470" y="596"/>
                </a:lnTo>
                <a:lnTo>
                  <a:pt x="252" y="596"/>
                </a:lnTo>
                <a:close/>
                <a:moveTo>
                  <a:pt x="252" y="261"/>
                </a:moveTo>
                <a:lnTo>
                  <a:pt x="252" y="469"/>
                </a:lnTo>
                <a:lnTo>
                  <a:pt x="1470" y="469"/>
                </a:lnTo>
                <a:lnTo>
                  <a:pt x="1470" y="261"/>
                </a:lnTo>
                <a:lnTo>
                  <a:pt x="252" y="261"/>
                </a:lnTo>
                <a:close/>
                <a:moveTo>
                  <a:pt x="0" y="0"/>
                </a:moveTo>
                <a:lnTo>
                  <a:pt x="1727" y="0"/>
                </a:lnTo>
                <a:lnTo>
                  <a:pt x="1727" y="1365"/>
                </a:lnTo>
                <a:lnTo>
                  <a:pt x="2107" y="1457"/>
                </a:lnTo>
                <a:lnTo>
                  <a:pt x="2170" y="1475"/>
                </a:lnTo>
                <a:lnTo>
                  <a:pt x="2230" y="1499"/>
                </a:lnTo>
                <a:lnTo>
                  <a:pt x="2286" y="1529"/>
                </a:lnTo>
                <a:lnTo>
                  <a:pt x="2340" y="1562"/>
                </a:lnTo>
                <a:lnTo>
                  <a:pt x="2389" y="1600"/>
                </a:lnTo>
                <a:lnTo>
                  <a:pt x="2436" y="1640"/>
                </a:lnTo>
                <a:lnTo>
                  <a:pt x="2478" y="1685"/>
                </a:lnTo>
                <a:lnTo>
                  <a:pt x="2516" y="1733"/>
                </a:lnTo>
                <a:lnTo>
                  <a:pt x="2550" y="1784"/>
                </a:lnTo>
                <a:lnTo>
                  <a:pt x="2579" y="1839"/>
                </a:lnTo>
                <a:lnTo>
                  <a:pt x="2604" y="1895"/>
                </a:lnTo>
                <a:lnTo>
                  <a:pt x="2625" y="1952"/>
                </a:lnTo>
                <a:lnTo>
                  <a:pt x="2639" y="2013"/>
                </a:lnTo>
                <a:lnTo>
                  <a:pt x="2649" y="2073"/>
                </a:lnTo>
                <a:lnTo>
                  <a:pt x="2653" y="2136"/>
                </a:lnTo>
                <a:lnTo>
                  <a:pt x="2652" y="2199"/>
                </a:lnTo>
                <a:lnTo>
                  <a:pt x="2646" y="2262"/>
                </a:lnTo>
                <a:lnTo>
                  <a:pt x="2633" y="2326"/>
                </a:lnTo>
                <a:lnTo>
                  <a:pt x="2560" y="2666"/>
                </a:lnTo>
                <a:lnTo>
                  <a:pt x="2541" y="2730"/>
                </a:lnTo>
                <a:lnTo>
                  <a:pt x="2517" y="2790"/>
                </a:lnTo>
                <a:lnTo>
                  <a:pt x="2488" y="2847"/>
                </a:lnTo>
                <a:lnTo>
                  <a:pt x="2455" y="2902"/>
                </a:lnTo>
                <a:lnTo>
                  <a:pt x="2418" y="2952"/>
                </a:lnTo>
                <a:lnTo>
                  <a:pt x="2377" y="2999"/>
                </a:lnTo>
                <a:lnTo>
                  <a:pt x="2332" y="3042"/>
                </a:lnTo>
                <a:lnTo>
                  <a:pt x="2283" y="3080"/>
                </a:lnTo>
                <a:lnTo>
                  <a:pt x="2232" y="3115"/>
                </a:lnTo>
                <a:lnTo>
                  <a:pt x="2177" y="3145"/>
                </a:lnTo>
                <a:lnTo>
                  <a:pt x="2120" y="3169"/>
                </a:lnTo>
                <a:lnTo>
                  <a:pt x="2060" y="3189"/>
                </a:lnTo>
                <a:lnTo>
                  <a:pt x="2000" y="3203"/>
                </a:lnTo>
                <a:lnTo>
                  <a:pt x="1937" y="3212"/>
                </a:lnTo>
                <a:lnTo>
                  <a:pt x="1872" y="3215"/>
                </a:lnTo>
                <a:lnTo>
                  <a:pt x="1815" y="3213"/>
                </a:lnTo>
                <a:lnTo>
                  <a:pt x="1758" y="3205"/>
                </a:lnTo>
                <a:lnTo>
                  <a:pt x="1702" y="3193"/>
                </a:lnTo>
                <a:lnTo>
                  <a:pt x="584" y="2917"/>
                </a:lnTo>
                <a:lnTo>
                  <a:pt x="529" y="2908"/>
                </a:lnTo>
                <a:lnTo>
                  <a:pt x="477" y="2894"/>
                </a:lnTo>
                <a:lnTo>
                  <a:pt x="429" y="2877"/>
                </a:lnTo>
                <a:lnTo>
                  <a:pt x="384" y="2856"/>
                </a:lnTo>
                <a:lnTo>
                  <a:pt x="341" y="2833"/>
                </a:lnTo>
                <a:lnTo>
                  <a:pt x="301" y="2806"/>
                </a:lnTo>
                <a:lnTo>
                  <a:pt x="265" y="2777"/>
                </a:lnTo>
                <a:lnTo>
                  <a:pt x="231" y="2746"/>
                </a:lnTo>
                <a:lnTo>
                  <a:pt x="199" y="2713"/>
                </a:lnTo>
                <a:lnTo>
                  <a:pt x="170" y="2678"/>
                </a:lnTo>
                <a:lnTo>
                  <a:pt x="144" y="2643"/>
                </a:lnTo>
                <a:lnTo>
                  <a:pt x="121" y="2606"/>
                </a:lnTo>
                <a:lnTo>
                  <a:pt x="99" y="2569"/>
                </a:lnTo>
                <a:lnTo>
                  <a:pt x="79" y="2531"/>
                </a:lnTo>
                <a:lnTo>
                  <a:pt x="63" y="2494"/>
                </a:lnTo>
                <a:lnTo>
                  <a:pt x="48" y="2456"/>
                </a:lnTo>
                <a:lnTo>
                  <a:pt x="35" y="2420"/>
                </a:lnTo>
                <a:lnTo>
                  <a:pt x="25" y="2383"/>
                </a:lnTo>
                <a:lnTo>
                  <a:pt x="15" y="2349"/>
                </a:lnTo>
                <a:lnTo>
                  <a:pt x="8" y="2315"/>
                </a:lnTo>
                <a:lnTo>
                  <a:pt x="3" y="2284"/>
                </a:lnTo>
                <a:lnTo>
                  <a:pt x="0" y="225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3" name="Freeform 27"/>
          <p:cNvSpPr>
            <a:spLocks noEditPoints="1"/>
          </p:cNvSpPr>
          <p:nvPr/>
        </p:nvSpPr>
        <p:spPr bwMode="auto">
          <a:xfrm>
            <a:off x="5521573" y="918088"/>
            <a:ext cx="562198" cy="537754"/>
          </a:xfrm>
          <a:custGeom>
            <a:avLst/>
            <a:gdLst>
              <a:gd name="T0" fmla="*/ 1904 w 3291"/>
              <a:gd name="T1" fmla="*/ 493 h 3147"/>
              <a:gd name="T2" fmla="*/ 1633 w 3291"/>
              <a:gd name="T3" fmla="*/ 668 h 3147"/>
              <a:gd name="T4" fmla="*/ 1458 w 3291"/>
              <a:gd name="T5" fmla="*/ 940 h 3147"/>
              <a:gd name="T6" fmla="*/ 1412 w 3291"/>
              <a:gd name="T7" fmla="*/ 1244 h 3147"/>
              <a:gd name="T8" fmla="*/ 1465 w 3291"/>
              <a:gd name="T9" fmla="*/ 1386 h 3147"/>
              <a:gd name="T10" fmla="*/ 1577 w 3291"/>
              <a:gd name="T11" fmla="*/ 1456 h 3147"/>
              <a:gd name="T12" fmla="*/ 1731 w 3291"/>
              <a:gd name="T13" fmla="*/ 1488 h 3147"/>
              <a:gd name="T14" fmla="*/ 1911 w 3291"/>
              <a:gd name="T15" fmla="*/ 1512 h 3147"/>
              <a:gd name="T16" fmla="*/ 2097 w 3291"/>
              <a:gd name="T17" fmla="*/ 1559 h 3147"/>
              <a:gd name="T18" fmla="*/ 2285 w 3291"/>
              <a:gd name="T19" fmla="*/ 1666 h 3147"/>
              <a:gd name="T20" fmla="*/ 2511 w 3291"/>
              <a:gd name="T21" fmla="*/ 1731 h 3147"/>
              <a:gd name="T22" fmla="*/ 2424 w 3291"/>
              <a:gd name="T23" fmla="*/ 1794 h 3147"/>
              <a:gd name="T24" fmla="*/ 2290 w 3291"/>
              <a:gd name="T25" fmla="*/ 1815 h 3147"/>
              <a:gd name="T26" fmla="*/ 2160 w 3291"/>
              <a:gd name="T27" fmla="*/ 1824 h 3147"/>
              <a:gd name="T28" fmla="*/ 2017 w 3291"/>
              <a:gd name="T29" fmla="*/ 1873 h 3147"/>
              <a:gd name="T30" fmla="*/ 1844 w 3291"/>
              <a:gd name="T31" fmla="*/ 2013 h 3147"/>
              <a:gd name="T32" fmla="*/ 1834 w 3291"/>
              <a:gd name="T33" fmla="*/ 2099 h 3147"/>
              <a:gd name="T34" fmla="*/ 1909 w 3291"/>
              <a:gd name="T35" fmla="*/ 2131 h 3147"/>
              <a:gd name="T36" fmla="*/ 2007 w 3291"/>
              <a:gd name="T37" fmla="*/ 2053 h 3147"/>
              <a:gd name="T38" fmla="*/ 2133 w 3291"/>
              <a:gd name="T39" fmla="*/ 1977 h 3147"/>
              <a:gd name="T40" fmla="*/ 2246 w 3291"/>
              <a:gd name="T41" fmla="*/ 1958 h 3147"/>
              <a:gd name="T42" fmla="*/ 2384 w 3291"/>
              <a:gd name="T43" fmla="*/ 1949 h 3147"/>
              <a:gd name="T44" fmla="*/ 2562 w 3291"/>
              <a:gd name="T45" fmla="*/ 1888 h 3147"/>
              <a:gd name="T46" fmla="*/ 2776 w 3291"/>
              <a:gd name="T47" fmla="*/ 1722 h 3147"/>
              <a:gd name="T48" fmla="*/ 2894 w 3291"/>
              <a:gd name="T49" fmla="*/ 1519 h 3147"/>
              <a:gd name="T50" fmla="*/ 2931 w 3291"/>
              <a:gd name="T51" fmla="*/ 1337 h 3147"/>
              <a:gd name="T52" fmla="*/ 2928 w 3291"/>
              <a:gd name="T53" fmla="*/ 1218 h 3147"/>
              <a:gd name="T54" fmla="*/ 2899 w 3291"/>
              <a:gd name="T55" fmla="*/ 1003 h 3147"/>
              <a:gd name="T56" fmla="*/ 2748 w 3291"/>
              <a:gd name="T57" fmla="*/ 716 h 3147"/>
              <a:gd name="T58" fmla="*/ 2493 w 3291"/>
              <a:gd name="T59" fmla="*/ 519 h 3147"/>
              <a:gd name="T60" fmla="*/ 2169 w 3291"/>
              <a:gd name="T61" fmla="*/ 447 h 3147"/>
              <a:gd name="T62" fmla="*/ 2153 w 3291"/>
              <a:gd name="T63" fmla="*/ 27 h 3147"/>
              <a:gd name="T64" fmla="*/ 2571 w 3291"/>
              <a:gd name="T65" fmla="*/ 138 h 3147"/>
              <a:gd name="T66" fmla="*/ 2904 w 3291"/>
              <a:gd name="T67" fmla="*/ 316 h 3147"/>
              <a:gd name="T68" fmla="*/ 3116 w 3291"/>
              <a:gd name="T69" fmla="*/ 548 h 3147"/>
              <a:gd name="T70" fmla="*/ 3241 w 3291"/>
              <a:gd name="T71" fmla="*/ 854 h 3147"/>
              <a:gd name="T72" fmla="*/ 3290 w 3291"/>
              <a:gd name="T73" fmla="*/ 1205 h 3147"/>
              <a:gd name="T74" fmla="*/ 3266 w 3291"/>
              <a:gd name="T75" fmla="*/ 1567 h 3147"/>
              <a:gd name="T76" fmla="*/ 3172 w 3291"/>
              <a:gd name="T77" fmla="*/ 1909 h 3147"/>
              <a:gd name="T78" fmla="*/ 3014 w 3291"/>
              <a:gd name="T79" fmla="*/ 2194 h 3147"/>
              <a:gd name="T80" fmla="*/ 2798 w 3291"/>
              <a:gd name="T81" fmla="*/ 2393 h 3147"/>
              <a:gd name="T82" fmla="*/ 2503 w 3291"/>
              <a:gd name="T83" fmla="*/ 2476 h 3147"/>
              <a:gd name="T84" fmla="*/ 2173 w 3291"/>
              <a:gd name="T85" fmla="*/ 2561 h 3147"/>
              <a:gd name="T86" fmla="*/ 1934 w 3291"/>
              <a:gd name="T87" fmla="*/ 2682 h 3147"/>
              <a:gd name="T88" fmla="*/ 1749 w 3291"/>
              <a:gd name="T89" fmla="*/ 2820 h 3147"/>
              <a:gd name="T90" fmla="*/ 1582 w 3291"/>
              <a:gd name="T91" fmla="*/ 2955 h 3147"/>
              <a:gd name="T92" fmla="*/ 1396 w 3291"/>
              <a:gd name="T93" fmla="*/ 3066 h 3147"/>
              <a:gd name="T94" fmla="*/ 1154 w 3291"/>
              <a:gd name="T95" fmla="*/ 3135 h 3147"/>
              <a:gd name="T96" fmla="*/ 811 w 3291"/>
              <a:gd name="T97" fmla="*/ 3144 h 3147"/>
              <a:gd name="T98" fmla="*/ 516 w 3291"/>
              <a:gd name="T99" fmla="*/ 3102 h 3147"/>
              <a:gd name="T100" fmla="*/ 338 w 3291"/>
              <a:gd name="T101" fmla="*/ 3000 h 3147"/>
              <a:gd name="T102" fmla="*/ 248 w 3291"/>
              <a:gd name="T103" fmla="*/ 2826 h 3147"/>
              <a:gd name="T104" fmla="*/ 219 w 3291"/>
              <a:gd name="T105" fmla="*/ 2561 h 3147"/>
              <a:gd name="T106" fmla="*/ 222 w 3291"/>
              <a:gd name="T107" fmla="*/ 2194 h 3147"/>
              <a:gd name="T108" fmla="*/ 7 w 3291"/>
              <a:gd name="T109" fmla="*/ 2089 h 3147"/>
              <a:gd name="T110" fmla="*/ 10 w 3291"/>
              <a:gd name="T111" fmla="*/ 2008 h 3147"/>
              <a:gd name="T112" fmla="*/ 275 w 3291"/>
              <a:gd name="T113" fmla="*/ 1157 h 3147"/>
              <a:gd name="T114" fmla="*/ 413 w 3291"/>
              <a:gd name="T115" fmla="*/ 750 h 3147"/>
              <a:gd name="T116" fmla="*/ 649 w 3291"/>
              <a:gd name="T117" fmla="*/ 431 h 3147"/>
              <a:gd name="T118" fmla="*/ 983 w 3291"/>
              <a:gd name="T119" fmla="*/ 198 h 3147"/>
              <a:gd name="T120" fmla="*/ 1416 w 3291"/>
              <a:gd name="T121" fmla="*/ 44 h 3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291" h="3147">
                <a:moveTo>
                  <a:pt x="2169" y="447"/>
                </a:moveTo>
                <a:lnTo>
                  <a:pt x="2099" y="450"/>
                </a:lnTo>
                <a:lnTo>
                  <a:pt x="2032" y="459"/>
                </a:lnTo>
                <a:lnTo>
                  <a:pt x="1967" y="473"/>
                </a:lnTo>
                <a:lnTo>
                  <a:pt x="1904" y="493"/>
                </a:lnTo>
                <a:lnTo>
                  <a:pt x="1843" y="519"/>
                </a:lnTo>
                <a:lnTo>
                  <a:pt x="1786" y="549"/>
                </a:lnTo>
                <a:lnTo>
                  <a:pt x="1731" y="585"/>
                </a:lnTo>
                <a:lnTo>
                  <a:pt x="1681" y="625"/>
                </a:lnTo>
                <a:lnTo>
                  <a:pt x="1633" y="668"/>
                </a:lnTo>
                <a:lnTo>
                  <a:pt x="1589" y="716"/>
                </a:lnTo>
                <a:lnTo>
                  <a:pt x="1549" y="767"/>
                </a:lnTo>
                <a:lnTo>
                  <a:pt x="1514" y="822"/>
                </a:lnTo>
                <a:lnTo>
                  <a:pt x="1484" y="879"/>
                </a:lnTo>
                <a:lnTo>
                  <a:pt x="1458" y="940"/>
                </a:lnTo>
                <a:lnTo>
                  <a:pt x="1438" y="1003"/>
                </a:lnTo>
                <a:lnTo>
                  <a:pt x="1423" y="1068"/>
                </a:lnTo>
                <a:lnTo>
                  <a:pt x="1414" y="1135"/>
                </a:lnTo>
                <a:lnTo>
                  <a:pt x="1411" y="1204"/>
                </a:lnTo>
                <a:lnTo>
                  <a:pt x="1412" y="1244"/>
                </a:lnTo>
                <a:lnTo>
                  <a:pt x="1417" y="1279"/>
                </a:lnTo>
                <a:lnTo>
                  <a:pt x="1425" y="1311"/>
                </a:lnTo>
                <a:lnTo>
                  <a:pt x="1436" y="1339"/>
                </a:lnTo>
                <a:lnTo>
                  <a:pt x="1449" y="1364"/>
                </a:lnTo>
                <a:lnTo>
                  <a:pt x="1465" y="1386"/>
                </a:lnTo>
                <a:lnTo>
                  <a:pt x="1483" y="1404"/>
                </a:lnTo>
                <a:lnTo>
                  <a:pt x="1504" y="1421"/>
                </a:lnTo>
                <a:lnTo>
                  <a:pt x="1526" y="1435"/>
                </a:lnTo>
                <a:lnTo>
                  <a:pt x="1550" y="1447"/>
                </a:lnTo>
                <a:lnTo>
                  <a:pt x="1577" y="1456"/>
                </a:lnTo>
                <a:lnTo>
                  <a:pt x="1605" y="1465"/>
                </a:lnTo>
                <a:lnTo>
                  <a:pt x="1635" y="1472"/>
                </a:lnTo>
                <a:lnTo>
                  <a:pt x="1666" y="1479"/>
                </a:lnTo>
                <a:lnTo>
                  <a:pt x="1698" y="1484"/>
                </a:lnTo>
                <a:lnTo>
                  <a:pt x="1731" y="1488"/>
                </a:lnTo>
                <a:lnTo>
                  <a:pt x="1766" y="1493"/>
                </a:lnTo>
                <a:lnTo>
                  <a:pt x="1802" y="1497"/>
                </a:lnTo>
                <a:lnTo>
                  <a:pt x="1838" y="1501"/>
                </a:lnTo>
                <a:lnTo>
                  <a:pt x="1874" y="1506"/>
                </a:lnTo>
                <a:lnTo>
                  <a:pt x="1911" y="1512"/>
                </a:lnTo>
                <a:lnTo>
                  <a:pt x="1949" y="1518"/>
                </a:lnTo>
                <a:lnTo>
                  <a:pt x="1986" y="1526"/>
                </a:lnTo>
                <a:lnTo>
                  <a:pt x="2023" y="1535"/>
                </a:lnTo>
                <a:lnTo>
                  <a:pt x="2061" y="1546"/>
                </a:lnTo>
                <a:lnTo>
                  <a:pt x="2097" y="1559"/>
                </a:lnTo>
                <a:lnTo>
                  <a:pt x="2134" y="1574"/>
                </a:lnTo>
                <a:lnTo>
                  <a:pt x="2170" y="1591"/>
                </a:lnTo>
                <a:lnTo>
                  <a:pt x="2205" y="1612"/>
                </a:lnTo>
                <a:lnTo>
                  <a:pt x="2239" y="1635"/>
                </a:lnTo>
                <a:lnTo>
                  <a:pt x="2285" y="1666"/>
                </a:lnTo>
                <a:lnTo>
                  <a:pt x="2331" y="1690"/>
                </a:lnTo>
                <a:lnTo>
                  <a:pt x="2377" y="1708"/>
                </a:lnTo>
                <a:lnTo>
                  <a:pt x="2423" y="1722"/>
                </a:lnTo>
                <a:lnTo>
                  <a:pt x="2467" y="1729"/>
                </a:lnTo>
                <a:lnTo>
                  <a:pt x="2511" y="1731"/>
                </a:lnTo>
                <a:lnTo>
                  <a:pt x="2555" y="1728"/>
                </a:lnTo>
                <a:lnTo>
                  <a:pt x="2519" y="1750"/>
                </a:lnTo>
                <a:lnTo>
                  <a:pt x="2486" y="1768"/>
                </a:lnTo>
                <a:lnTo>
                  <a:pt x="2454" y="1783"/>
                </a:lnTo>
                <a:lnTo>
                  <a:pt x="2424" y="1794"/>
                </a:lnTo>
                <a:lnTo>
                  <a:pt x="2395" y="1802"/>
                </a:lnTo>
                <a:lnTo>
                  <a:pt x="2368" y="1808"/>
                </a:lnTo>
                <a:lnTo>
                  <a:pt x="2341" y="1812"/>
                </a:lnTo>
                <a:lnTo>
                  <a:pt x="2316" y="1814"/>
                </a:lnTo>
                <a:lnTo>
                  <a:pt x="2290" y="1815"/>
                </a:lnTo>
                <a:lnTo>
                  <a:pt x="2264" y="1816"/>
                </a:lnTo>
                <a:lnTo>
                  <a:pt x="2239" y="1817"/>
                </a:lnTo>
                <a:lnTo>
                  <a:pt x="2213" y="1819"/>
                </a:lnTo>
                <a:lnTo>
                  <a:pt x="2187" y="1821"/>
                </a:lnTo>
                <a:lnTo>
                  <a:pt x="2160" y="1824"/>
                </a:lnTo>
                <a:lnTo>
                  <a:pt x="2133" y="1829"/>
                </a:lnTo>
                <a:lnTo>
                  <a:pt x="2106" y="1836"/>
                </a:lnTo>
                <a:lnTo>
                  <a:pt x="2077" y="1846"/>
                </a:lnTo>
                <a:lnTo>
                  <a:pt x="2048" y="1858"/>
                </a:lnTo>
                <a:lnTo>
                  <a:pt x="2017" y="1873"/>
                </a:lnTo>
                <a:lnTo>
                  <a:pt x="1985" y="1892"/>
                </a:lnTo>
                <a:lnTo>
                  <a:pt x="1952" y="1916"/>
                </a:lnTo>
                <a:lnTo>
                  <a:pt x="1917" y="1943"/>
                </a:lnTo>
                <a:lnTo>
                  <a:pt x="1882" y="1976"/>
                </a:lnTo>
                <a:lnTo>
                  <a:pt x="1844" y="2013"/>
                </a:lnTo>
                <a:lnTo>
                  <a:pt x="1833" y="2029"/>
                </a:lnTo>
                <a:lnTo>
                  <a:pt x="1826" y="2046"/>
                </a:lnTo>
                <a:lnTo>
                  <a:pt x="1825" y="2063"/>
                </a:lnTo>
                <a:lnTo>
                  <a:pt x="1827" y="2081"/>
                </a:lnTo>
                <a:lnTo>
                  <a:pt x="1834" y="2099"/>
                </a:lnTo>
                <a:lnTo>
                  <a:pt x="1846" y="2113"/>
                </a:lnTo>
                <a:lnTo>
                  <a:pt x="1862" y="2124"/>
                </a:lnTo>
                <a:lnTo>
                  <a:pt x="1878" y="2130"/>
                </a:lnTo>
                <a:lnTo>
                  <a:pt x="1895" y="2132"/>
                </a:lnTo>
                <a:lnTo>
                  <a:pt x="1909" y="2131"/>
                </a:lnTo>
                <a:lnTo>
                  <a:pt x="1923" y="2127"/>
                </a:lnTo>
                <a:lnTo>
                  <a:pt x="1936" y="2120"/>
                </a:lnTo>
                <a:lnTo>
                  <a:pt x="1947" y="2111"/>
                </a:lnTo>
                <a:lnTo>
                  <a:pt x="1977" y="2079"/>
                </a:lnTo>
                <a:lnTo>
                  <a:pt x="2007" y="2053"/>
                </a:lnTo>
                <a:lnTo>
                  <a:pt x="2034" y="2031"/>
                </a:lnTo>
                <a:lnTo>
                  <a:pt x="2061" y="2012"/>
                </a:lnTo>
                <a:lnTo>
                  <a:pt x="2086" y="1997"/>
                </a:lnTo>
                <a:lnTo>
                  <a:pt x="2110" y="1986"/>
                </a:lnTo>
                <a:lnTo>
                  <a:pt x="2133" y="1977"/>
                </a:lnTo>
                <a:lnTo>
                  <a:pt x="2156" y="1970"/>
                </a:lnTo>
                <a:lnTo>
                  <a:pt x="2179" y="1966"/>
                </a:lnTo>
                <a:lnTo>
                  <a:pt x="2201" y="1962"/>
                </a:lnTo>
                <a:lnTo>
                  <a:pt x="2223" y="1960"/>
                </a:lnTo>
                <a:lnTo>
                  <a:pt x="2246" y="1958"/>
                </a:lnTo>
                <a:lnTo>
                  <a:pt x="2269" y="1958"/>
                </a:lnTo>
                <a:lnTo>
                  <a:pt x="2296" y="1957"/>
                </a:lnTo>
                <a:lnTo>
                  <a:pt x="2324" y="1955"/>
                </a:lnTo>
                <a:lnTo>
                  <a:pt x="2354" y="1953"/>
                </a:lnTo>
                <a:lnTo>
                  <a:pt x="2384" y="1949"/>
                </a:lnTo>
                <a:lnTo>
                  <a:pt x="2416" y="1943"/>
                </a:lnTo>
                <a:lnTo>
                  <a:pt x="2450" y="1934"/>
                </a:lnTo>
                <a:lnTo>
                  <a:pt x="2486" y="1923"/>
                </a:lnTo>
                <a:lnTo>
                  <a:pt x="2523" y="1908"/>
                </a:lnTo>
                <a:lnTo>
                  <a:pt x="2562" y="1888"/>
                </a:lnTo>
                <a:lnTo>
                  <a:pt x="2604" y="1865"/>
                </a:lnTo>
                <a:lnTo>
                  <a:pt x="2647" y="1836"/>
                </a:lnTo>
                <a:lnTo>
                  <a:pt x="2695" y="1800"/>
                </a:lnTo>
                <a:lnTo>
                  <a:pt x="2738" y="1761"/>
                </a:lnTo>
                <a:lnTo>
                  <a:pt x="2776" y="1722"/>
                </a:lnTo>
                <a:lnTo>
                  <a:pt x="2808" y="1682"/>
                </a:lnTo>
                <a:lnTo>
                  <a:pt x="2835" y="1641"/>
                </a:lnTo>
                <a:lnTo>
                  <a:pt x="2859" y="1600"/>
                </a:lnTo>
                <a:lnTo>
                  <a:pt x="2878" y="1559"/>
                </a:lnTo>
                <a:lnTo>
                  <a:pt x="2894" y="1519"/>
                </a:lnTo>
                <a:lnTo>
                  <a:pt x="2907" y="1480"/>
                </a:lnTo>
                <a:lnTo>
                  <a:pt x="2916" y="1442"/>
                </a:lnTo>
                <a:lnTo>
                  <a:pt x="2923" y="1405"/>
                </a:lnTo>
                <a:lnTo>
                  <a:pt x="2928" y="1370"/>
                </a:lnTo>
                <a:lnTo>
                  <a:pt x="2931" y="1337"/>
                </a:lnTo>
                <a:lnTo>
                  <a:pt x="2932" y="1307"/>
                </a:lnTo>
                <a:lnTo>
                  <a:pt x="2932" y="1280"/>
                </a:lnTo>
                <a:lnTo>
                  <a:pt x="2931" y="1256"/>
                </a:lnTo>
                <a:lnTo>
                  <a:pt x="2930" y="1235"/>
                </a:lnTo>
                <a:lnTo>
                  <a:pt x="2928" y="1218"/>
                </a:lnTo>
                <a:lnTo>
                  <a:pt x="2926" y="1205"/>
                </a:lnTo>
                <a:lnTo>
                  <a:pt x="2926" y="1204"/>
                </a:lnTo>
                <a:lnTo>
                  <a:pt x="2923" y="1135"/>
                </a:lnTo>
                <a:lnTo>
                  <a:pt x="2914" y="1068"/>
                </a:lnTo>
                <a:lnTo>
                  <a:pt x="2899" y="1003"/>
                </a:lnTo>
                <a:lnTo>
                  <a:pt x="2878" y="940"/>
                </a:lnTo>
                <a:lnTo>
                  <a:pt x="2853" y="879"/>
                </a:lnTo>
                <a:lnTo>
                  <a:pt x="2822" y="822"/>
                </a:lnTo>
                <a:lnTo>
                  <a:pt x="2788" y="767"/>
                </a:lnTo>
                <a:lnTo>
                  <a:pt x="2748" y="716"/>
                </a:lnTo>
                <a:lnTo>
                  <a:pt x="2704" y="668"/>
                </a:lnTo>
                <a:lnTo>
                  <a:pt x="2657" y="625"/>
                </a:lnTo>
                <a:lnTo>
                  <a:pt x="2606" y="585"/>
                </a:lnTo>
                <a:lnTo>
                  <a:pt x="2551" y="549"/>
                </a:lnTo>
                <a:lnTo>
                  <a:pt x="2493" y="519"/>
                </a:lnTo>
                <a:lnTo>
                  <a:pt x="2433" y="493"/>
                </a:lnTo>
                <a:lnTo>
                  <a:pt x="2370" y="473"/>
                </a:lnTo>
                <a:lnTo>
                  <a:pt x="2305" y="459"/>
                </a:lnTo>
                <a:lnTo>
                  <a:pt x="2238" y="450"/>
                </a:lnTo>
                <a:lnTo>
                  <a:pt x="2169" y="447"/>
                </a:lnTo>
                <a:close/>
                <a:moveTo>
                  <a:pt x="1786" y="0"/>
                </a:moveTo>
                <a:lnTo>
                  <a:pt x="1880" y="1"/>
                </a:lnTo>
                <a:lnTo>
                  <a:pt x="1971" y="5"/>
                </a:lnTo>
                <a:lnTo>
                  <a:pt x="2063" y="14"/>
                </a:lnTo>
                <a:lnTo>
                  <a:pt x="2153" y="27"/>
                </a:lnTo>
                <a:lnTo>
                  <a:pt x="2242" y="42"/>
                </a:lnTo>
                <a:lnTo>
                  <a:pt x="2328" y="61"/>
                </a:lnTo>
                <a:lnTo>
                  <a:pt x="2412" y="84"/>
                </a:lnTo>
                <a:lnTo>
                  <a:pt x="2493" y="109"/>
                </a:lnTo>
                <a:lnTo>
                  <a:pt x="2571" y="138"/>
                </a:lnTo>
                <a:lnTo>
                  <a:pt x="2646" y="169"/>
                </a:lnTo>
                <a:lnTo>
                  <a:pt x="2717" y="203"/>
                </a:lnTo>
                <a:lnTo>
                  <a:pt x="2784" y="238"/>
                </a:lnTo>
                <a:lnTo>
                  <a:pt x="2846" y="277"/>
                </a:lnTo>
                <a:lnTo>
                  <a:pt x="2904" y="316"/>
                </a:lnTo>
                <a:lnTo>
                  <a:pt x="2955" y="358"/>
                </a:lnTo>
                <a:lnTo>
                  <a:pt x="3002" y="402"/>
                </a:lnTo>
                <a:lnTo>
                  <a:pt x="3044" y="447"/>
                </a:lnTo>
                <a:lnTo>
                  <a:pt x="3082" y="495"/>
                </a:lnTo>
                <a:lnTo>
                  <a:pt x="3116" y="548"/>
                </a:lnTo>
                <a:lnTo>
                  <a:pt x="3148" y="604"/>
                </a:lnTo>
                <a:lnTo>
                  <a:pt x="3176" y="663"/>
                </a:lnTo>
                <a:lnTo>
                  <a:pt x="3200" y="724"/>
                </a:lnTo>
                <a:lnTo>
                  <a:pt x="3223" y="788"/>
                </a:lnTo>
                <a:lnTo>
                  <a:pt x="3241" y="854"/>
                </a:lnTo>
                <a:lnTo>
                  <a:pt x="3257" y="921"/>
                </a:lnTo>
                <a:lnTo>
                  <a:pt x="3270" y="991"/>
                </a:lnTo>
                <a:lnTo>
                  <a:pt x="3280" y="1062"/>
                </a:lnTo>
                <a:lnTo>
                  <a:pt x="3286" y="1133"/>
                </a:lnTo>
                <a:lnTo>
                  <a:pt x="3290" y="1205"/>
                </a:lnTo>
                <a:lnTo>
                  <a:pt x="3291" y="1277"/>
                </a:lnTo>
                <a:lnTo>
                  <a:pt x="3289" y="1350"/>
                </a:lnTo>
                <a:lnTo>
                  <a:pt x="3284" y="1423"/>
                </a:lnTo>
                <a:lnTo>
                  <a:pt x="3276" y="1496"/>
                </a:lnTo>
                <a:lnTo>
                  <a:pt x="3266" y="1567"/>
                </a:lnTo>
                <a:lnTo>
                  <a:pt x="3252" y="1638"/>
                </a:lnTo>
                <a:lnTo>
                  <a:pt x="3236" y="1708"/>
                </a:lnTo>
                <a:lnTo>
                  <a:pt x="3218" y="1776"/>
                </a:lnTo>
                <a:lnTo>
                  <a:pt x="3196" y="1844"/>
                </a:lnTo>
                <a:lnTo>
                  <a:pt x="3172" y="1909"/>
                </a:lnTo>
                <a:lnTo>
                  <a:pt x="3146" y="1972"/>
                </a:lnTo>
                <a:lnTo>
                  <a:pt x="3117" y="2032"/>
                </a:lnTo>
                <a:lnTo>
                  <a:pt x="3086" y="2089"/>
                </a:lnTo>
                <a:lnTo>
                  <a:pt x="3051" y="2143"/>
                </a:lnTo>
                <a:lnTo>
                  <a:pt x="3014" y="2194"/>
                </a:lnTo>
                <a:lnTo>
                  <a:pt x="2976" y="2242"/>
                </a:lnTo>
                <a:lnTo>
                  <a:pt x="2935" y="2286"/>
                </a:lnTo>
                <a:lnTo>
                  <a:pt x="2891" y="2326"/>
                </a:lnTo>
                <a:lnTo>
                  <a:pt x="2846" y="2361"/>
                </a:lnTo>
                <a:lnTo>
                  <a:pt x="2798" y="2393"/>
                </a:lnTo>
                <a:lnTo>
                  <a:pt x="2747" y="2418"/>
                </a:lnTo>
                <a:lnTo>
                  <a:pt x="2695" y="2439"/>
                </a:lnTo>
                <a:lnTo>
                  <a:pt x="2640" y="2455"/>
                </a:lnTo>
                <a:lnTo>
                  <a:pt x="2583" y="2465"/>
                </a:lnTo>
                <a:lnTo>
                  <a:pt x="2503" y="2476"/>
                </a:lnTo>
                <a:lnTo>
                  <a:pt x="2428" y="2489"/>
                </a:lnTo>
                <a:lnTo>
                  <a:pt x="2358" y="2504"/>
                </a:lnTo>
                <a:lnTo>
                  <a:pt x="2293" y="2522"/>
                </a:lnTo>
                <a:lnTo>
                  <a:pt x="2231" y="2540"/>
                </a:lnTo>
                <a:lnTo>
                  <a:pt x="2173" y="2561"/>
                </a:lnTo>
                <a:lnTo>
                  <a:pt x="2119" y="2583"/>
                </a:lnTo>
                <a:lnTo>
                  <a:pt x="2068" y="2606"/>
                </a:lnTo>
                <a:lnTo>
                  <a:pt x="2021" y="2630"/>
                </a:lnTo>
                <a:lnTo>
                  <a:pt x="1976" y="2656"/>
                </a:lnTo>
                <a:lnTo>
                  <a:pt x="1934" y="2682"/>
                </a:lnTo>
                <a:lnTo>
                  <a:pt x="1893" y="2709"/>
                </a:lnTo>
                <a:lnTo>
                  <a:pt x="1855" y="2736"/>
                </a:lnTo>
                <a:lnTo>
                  <a:pt x="1819" y="2764"/>
                </a:lnTo>
                <a:lnTo>
                  <a:pt x="1783" y="2792"/>
                </a:lnTo>
                <a:lnTo>
                  <a:pt x="1749" y="2820"/>
                </a:lnTo>
                <a:lnTo>
                  <a:pt x="1715" y="2848"/>
                </a:lnTo>
                <a:lnTo>
                  <a:pt x="1682" y="2875"/>
                </a:lnTo>
                <a:lnTo>
                  <a:pt x="1649" y="2902"/>
                </a:lnTo>
                <a:lnTo>
                  <a:pt x="1615" y="2928"/>
                </a:lnTo>
                <a:lnTo>
                  <a:pt x="1582" y="2955"/>
                </a:lnTo>
                <a:lnTo>
                  <a:pt x="1547" y="2979"/>
                </a:lnTo>
                <a:lnTo>
                  <a:pt x="1512" y="3003"/>
                </a:lnTo>
                <a:lnTo>
                  <a:pt x="1474" y="3025"/>
                </a:lnTo>
                <a:lnTo>
                  <a:pt x="1437" y="3046"/>
                </a:lnTo>
                <a:lnTo>
                  <a:pt x="1396" y="3066"/>
                </a:lnTo>
                <a:lnTo>
                  <a:pt x="1353" y="3084"/>
                </a:lnTo>
                <a:lnTo>
                  <a:pt x="1307" y="3099"/>
                </a:lnTo>
                <a:lnTo>
                  <a:pt x="1260" y="3113"/>
                </a:lnTo>
                <a:lnTo>
                  <a:pt x="1209" y="3126"/>
                </a:lnTo>
                <a:lnTo>
                  <a:pt x="1154" y="3135"/>
                </a:lnTo>
                <a:lnTo>
                  <a:pt x="1096" y="3142"/>
                </a:lnTo>
                <a:lnTo>
                  <a:pt x="1034" y="3146"/>
                </a:lnTo>
                <a:lnTo>
                  <a:pt x="968" y="3147"/>
                </a:lnTo>
                <a:lnTo>
                  <a:pt x="887" y="3146"/>
                </a:lnTo>
                <a:lnTo>
                  <a:pt x="811" y="3144"/>
                </a:lnTo>
                <a:lnTo>
                  <a:pt x="742" y="3140"/>
                </a:lnTo>
                <a:lnTo>
                  <a:pt x="678" y="3134"/>
                </a:lnTo>
                <a:lnTo>
                  <a:pt x="619" y="3126"/>
                </a:lnTo>
                <a:lnTo>
                  <a:pt x="565" y="3114"/>
                </a:lnTo>
                <a:lnTo>
                  <a:pt x="516" y="3102"/>
                </a:lnTo>
                <a:lnTo>
                  <a:pt x="473" y="3087"/>
                </a:lnTo>
                <a:lnTo>
                  <a:pt x="433" y="3070"/>
                </a:lnTo>
                <a:lnTo>
                  <a:pt x="398" y="3049"/>
                </a:lnTo>
                <a:lnTo>
                  <a:pt x="366" y="3027"/>
                </a:lnTo>
                <a:lnTo>
                  <a:pt x="338" y="3000"/>
                </a:lnTo>
                <a:lnTo>
                  <a:pt x="314" y="2972"/>
                </a:lnTo>
                <a:lnTo>
                  <a:pt x="293" y="2941"/>
                </a:lnTo>
                <a:lnTo>
                  <a:pt x="276" y="2905"/>
                </a:lnTo>
                <a:lnTo>
                  <a:pt x="260" y="2867"/>
                </a:lnTo>
                <a:lnTo>
                  <a:pt x="248" y="2826"/>
                </a:lnTo>
                <a:lnTo>
                  <a:pt x="238" y="2780"/>
                </a:lnTo>
                <a:lnTo>
                  <a:pt x="230" y="2731"/>
                </a:lnTo>
                <a:lnTo>
                  <a:pt x="225" y="2678"/>
                </a:lnTo>
                <a:lnTo>
                  <a:pt x="221" y="2622"/>
                </a:lnTo>
                <a:lnTo>
                  <a:pt x="219" y="2561"/>
                </a:lnTo>
                <a:lnTo>
                  <a:pt x="218" y="2496"/>
                </a:lnTo>
                <a:lnTo>
                  <a:pt x="218" y="2428"/>
                </a:lnTo>
                <a:lnTo>
                  <a:pt x="219" y="2355"/>
                </a:lnTo>
                <a:lnTo>
                  <a:pt x="220" y="2277"/>
                </a:lnTo>
                <a:lnTo>
                  <a:pt x="222" y="2194"/>
                </a:lnTo>
                <a:lnTo>
                  <a:pt x="66" y="2143"/>
                </a:lnTo>
                <a:lnTo>
                  <a:pt x="48" y="2134"/>
                </a:lnTo>
                <a:lnTo>
                  <a:pt x="32" y="2122"/>
                </a:lnTo>
                <a:lnTo>
                  <a:pt x="17" y="2107"/>
                </a:lnTo>
                <a:lnTo>
                  <a:pt x="7" y="2089"/>
                </a:lnTo>
                <a:lnTo>
                  <a:pt x="2" y="2069"/>
                </a:lnTo>
                <a:lnTo>
                  <a:pt x="0" y="2049"/>
                </a:lnTo>
                <a:lnTo>
                  <a:pt x="0" y="2048"/>
                </a:lnTo>
                <a:lnTo>
                  <a:pt x="3" y="2028"/>
                </a:lnTo>
                <a:lnTo>
                  <a:pt x="10" y="2008"/>
                </a:lnTo>
                <a:lnTo>
                  <a:pt x="233" y="1554"/>
                </a:lnTo>
                <a:lnTo>
                  <a:pt x="238" y="1449"/>
                </a:lnTo>
                <a:lnTo>
                  <a:pt x="246" y="1348"/>
                </a:lnTo>
                <a:lnTo>
                  <a:pt x="258" y="1251"/>
                </a:lnTo>
                <a:lnTo>
                  <a:pt x="275" y="1157"/>
                </a:lnTo>
                <a:lnTo>
                  <a:pt x="295" y="1069"/>
                </a:lnTo>
                <a:lnTo>
                  <a:pt x="318" y="983"/>
                </a:lnTo>
                <a:lnTo>
                  <a:pt x="347" y="901"/>
                </a:lnTo>
                <a:lnTo>
                  <a:pt x="378" y="824"/>
                </a:lnTo>
                <a:lnTo>
                  <a:pt x="413" y="750"/>
                </a:lnTo>
                <a:lnTo>
                  <a:pt x="452" y="678"/>
                </a:lnTo>
                <a:lnTo>
                  <a:pt x="495" y="611"/>
                </a:lnTo>
                <a:lnTo>
                  <a:pt x="542" y="548"/>
                </a:lnTo>
                <a:lnTo>
                  <a:pt x="594" y="488"/>
                </a:lnTo>
                <a:lnTo>
                  <a:pt x="649" y="431"/>
                </a:lnTo>
                <a:lnTo>
                  <a:pt x="708" y="379"/>
                </a:lnTo>
                <a:lnTo>
                  <a:pt x="770" y="329"/>
                </a:lnTo>
                <a:lnTo>
                  <a:pt x="837" y="282"/>
                </a:lnTo>
                <a:lnTo>
                  <a:pt x="908" y="238"/>
                </a:lnTo>
                <a:lnTo>
                  <a:pt x="983" y="198"/>
                </a:lnTo>
                <a:lnTo>
                  <a:pt x="1062" y="161"/>
                </a:lnTo>
                <a:lnTo>
                  <a:pt x="1146" y="126"/>
                </a:lnTo>
                <a:lnTo>
                  <a:pt x="1233" y="96"/>
                </a:lnTo>
                <a:lnTo>
                  <a:pt x="1326" y="67"/>
                </a:lnTo>
                <a:lnTo>
                  <a:pt x="1416" y="44"/>
                </a:lnTo>
                <a:lnTo>
                  <a:pt x="1508" y="26"/>
                </a:lnTo>
                <a:lnTo>
                  <a:pt x="1600" y="13"/>
                </a:lnTo>
                <a:lnTo>
                  <a:pt x="1694" y="4"/>
                </a:lnTo>
                <a:lnTo>
                  <a:pt x="178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44" name="Group 22"/>
          <p:cNvGrpSpPr/>
          <p:nvPr/>
        </p:nvGrpSpPr>
        <p:grpSpPr>
          <a:xfrm>
            <a:off x="6430683" y="901818"/>
            <a:ext cx="693664" cy="570294"/>
            <a:chOff x="8153400" y="4090988"/>
            <a:chExt cx="473075" cy="388937"/>
          </a:xfrm>
          <a:solidFill>
            <a:srgbClr val="000000"/>
          </a:solidFill>
        </p:grpSpPr>
        <p:sp>
          <p:nvSpPr>
            <p:cNvPr id="545" name="Freeform 32"/>
            <p:cNvSpPr>
              <a:spLocks noEditPoints="1"/>
            </p:cNvSpPr>
            <p:nvPr/>
          </p:nvSpPr>
          <p:spPr bwMode="auto">
            <a:xfrm>
              <a:off x="8153400" y="4173538"/>
              <a:ext cx="473075" cy="306387"/>
            </a:xfrm>
            <a:custGeom>
              <a:avLst/>
              <a:gdLst>
                <a:gd name="T0" fmla="*/ 2134 w 3275"/>
                <a:gd name="T1" fmla="*/ 1588 h 2122"/>
                <a:gd name="T2" fmla="*/ 2071 w 3275"/>
                <a:gd name="T3" fmla="*/ 1718 h 2122"/>
                <a:gd name="T4" fmla="*/ 2134 w 3275"/>
                <a:gd name="T5" fmla="*/ 1847 h 2122"/>
                <a:gd name="T6" fmla="*/ 2281 w 3275"/>
                <a:gd name="T7" fmla="*/ 1884 h 2122"/>
                <a:gd name="T8" fmla="*/ 2403 w 3275"/>
                <a:gd name="T9" fmla="*/ 1803 h 2122"/>
                <a:gd name="T10" fmla="*/ 2417 w 3275"/>
                <a:gd name="T11" fmla="*/ 1659 h 2122"/>
                <a:gd name="T12" fmla="*/ 2312 w 3275"/>
                <a:gd name="T13" fmla="*/ 1560 h 2122"/>
                <a:gd name="T14" fmla="*/ 529 w 3275"/>
                <a:gd name="T15" fmla="*/ 1560 h 2122"/>
                <a:gd name="T16" fmla="*/ 424 w 3275"/>
                <a:gd name="T17" fmla="*/ 1659 h 2122"/>
                <a:gd name="T18" fmla="*/ 437 w 3275"/>
                <a:gd name="T19" fmla="*/ 1803 h 2122"/>
                <a:gd name="T20" fmla="*/ 559 w 3275"/>
                <a:gd name="T21" fmla="*/ 1884 h 2122"/>
                <a:gd name="T22" fmla="*/ 707 w 3275"/>
                <a:gd name="T23" fmla="*/ 1847 h 2122"/>
                <a:gd name="T24" fmla="*/ 771 w 3275"/>
                <a:gd name="T25" fmla="*/ 1718 h 2122"/>
                <a:gd name="T26" fmla="*/ 707 w 3275"/>
                <a:gd name="T27" fmla="*/ 1588 h 2122"/>
                <a:gd name="T28" fmla="*/ 1024 w 3275"/>
                <a:gd name="T29" fmla="*/ 612 h 2122"/>
                <a:gd name="T30" fmla="*/ 1024 w 3275"/>
                <a:gd name="T31" fmla="*/ 1210 h 2122"/>
                <a:gd name="T32" fmla="*/ 1241 w 3275"/>
                <a:gd name="T33" fmla="*/ 803 h 2122"/>
                <a:gd name="T34" fmla="*/ 2586 w 3275"/>
                <a:gd name="T35" fmla="*/ 516 h 2122"/>
                <a:gd name="T36" fmla="*/ 2520 w 3275"/>
                <a:gd name="T37" fmla="*/ 621 h 2122"/>
                <a:gd name="T38" fmla="*/ 2565 w 3275"/>
                <a:gd name="T39" fmla="*/ 1238 h 2122"/>
                <a:gd name="T40" fmla="*/ 2962 w 3275"/>
                <a:gd name="T41" fmla="*/ 1262 h 2122"/>
                <a:gd name="T42" fmla="*/ 3049 w 3275"/>
                <a:gd name="T43" fmla="*/ 1184 h 2122"/>
                <a:gd name="T44" fmla="*/ 2989 w 3275"/>
                <a:gd name="T45" fmla="*/ 558 h 2122"/>
                <a:gd name="T46" fmla="*/ 2894 w 3275"/>
                <a:gd name="T47" fmla="*/ 503 h 2122"/>
                <a:gd name="T48" fmla="*/ 2005 w 3275"/>
                <a:gd name="T49" fmla="*/ 20 h 2122"/>
                <a:gd name="T50" fmla="*/ 2162 w 3275"/>
                <a:gd name="T51" fmla="*/ 252 h 2122"/>
                <a:gd name="T52" fmla="*/ 2198 w 3275"/>
                <a:gd name="T53" fmla="*/ 1315 h 2122"/>
                <a:gd name="T54" fmla="*/ 2240 w 3275"/>
                <a:gd name="T55" fmla="*/ 1313 h 2122"/>
                <a:gd name="T56" fmla="*/ 2366 w 3275"/>
                <a:gd name="T57" fmla="*/ 458 h 2122"/>
                <a:gd name="T58" fmla="*/ 2432 w 3275"/>
                <a:gd name="T59" fmla="*/ 352 h 2122"/>
                <a:gd name="T60" fmla="*/ 3053 w 3275"/>
                <a:gd name="T61" fmla="*/ 351 h 2122"/>
                <a:gd name="T62" fmla="*/ 3150 w 3275"/>
                <a:gd name="T63" fmla="*/ 455 h 2122"/>
                <a:gd name="T64" fmla="*/ 3266 w 3275"/>
                <a:gd name="T65" fmla="*/ 1613 h 2122"/>
                <a:gd name="T66" fmla="*/ 3195 w 3275"/>
                <a:gd name="T67" fmla="*/ 1653 h 2122"/>
                <a:gd name="T68" fmla="*/ 3134 w 3275"/>
                <a:gd name="T69" fmla="*/ 1751 h 2122"/>
                <a:gd name="T70" fmla="*/ 2654 w 3275"/>
                <a:gd name="T71" fmla="*/ 1809 h 2122"/>
                <a:gd name="T72" fmla="*/ 2543 w 3275"/>
                <a:gd name="T73" fmla="*/ 2004 h 2122"/>
                <a:gd name="T74" fmla="*/ 2344 w 3275"/>
                <a:gd name="T75" fmla="*/ 2111 h 2122"/>
                <a:gd name="T76" fmla="*/ 2110 w 3275"/>
                <a:gd name="T77" fmla="*/ 2098 h 2122"/>
                <a:gd name="T78" fmla="*/ 1926 w 3275"/>
                <a:gd name="T79" fmla="*/ 1970 h 2122"/>
                <a:gd name="T80" fmla="*/ 1837 w 3275"/>
                <a:gd name="T81" fmla="*/ 1763 h 2122"/>
                <a:gd name="T82" fmla="*/ 995 w 3275"/>
                <a:gd name="T83" fmla="*/ 1809 h 2122"/>
                <a:gd name="T84" fmla="*/ 885 w 3275"/>
                <a:gd name="T85" fmla="*/ 2004 h 2122"/>
                <a:gd name="T86" fmla="*/ 686 w 3275"/>
                <a:gd name="T87" fmla="*/ 2111 h 2122"/>
                <a:gd name="T88" fmla="*/ 451 w 3275"/>
                <a:gd name="T89" fmla="*/ 2098 h 2122"/>
                <a:gd name="T90" fmla="*/ 267 w 3275"/>
                <a:gd name="T91" fmla="*/ 1970 h 2122"/>
                <a:gd name="T92" fmla="*/ 179 w 3275"/>
                <a:gd name="T93" fmla="*/ 1763 h 2122"/>
                <a:gd name="T94" fmla="*/ 36 w 3275"/>
                <a:gd name="T95" fmla="*/ 1741 h 2122"/>
                <a:gd name="T96" fmla="*/ 0 w 3275"/>
                <a:gd name="T97" fmla="*/ 1565 h 2122"/>
                <a:gd name="T98" fmla="*/ 59 w 3275"/>
                <a:gd name="T99" fmla="*/ 1471 h 2122"/>
                <a:gd name="T100" fmla="*/ 116 w 3275"/>
                <a:gd name="T101" fmla="*/ 671 h 2122"/>
                <a:gd name="T102" fmla="*/ 231 w 3275"/>
                <a:gd name="T103" fmla="*/ 431 h 2122"/>
                <a:gd name="T104" fmla="*/ 441 w 3275"/>
                <a:gd name="T105" fmla="*/ 274 h 2122"/>
                <a:gd name="T106" fmla="*/ 1569 w 3275"/>
                <a:gd name="T107" fmla="*/ 231 h 2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75" h="2122">
                  <a:moveTo>
                    <a:pt x="2249" y="1549"/>
                  </a:moveTo>
                  <a:lnTo>
                    <a:pt x="2217" y="1552"/>
                  </a:lnTo>
                  <a:lnTo>
                    <a:pt x="2187" y="1560"/>
                  </a:lnTo>
                  <a:lnTo>
                    <a:pt x="2159" y="1572"/>
                  </a:lnTo>
                  <a:lnTo>
                    <a:pt x="2134" y="1588"/>
                  </a:lnTo>
                  <a:lnTo>
                    <a:pt x="2113" y="1608"/>
                  </a:lnTo>
                  <a:lnTo>
                    <a:pt x="2095" y="1633"/>
                  </a:lnTo>
                  <a:lnTo>
                    <a:pt x="2082" y="1659"/>
                  </a:lnTo>
                  <a:lnTo>
                    <a:pt x="2074" y="1687"/>
                  </a:lnTo>
                  <a:lnTo>
                    <a:pt x="2071" y="1718"/>
                  </a:lnTo>
                  <a:lnTo>
                    <a:pt x="2074" y="1748"/>
                  </a:lnTo>
                  <a:lnTo>
                    <a:pt x="2082" y="1777"/>
                  </a:lnTo>
                  <a:lnTo>
                    <a:pt x="2095" y="1803"/>
                  </a:lnTo>
                  <a:lnTo>
                    <a:pt x="2113" y="1826"/>
                  </a:lnTo>
                  <a:lnTo>
                    <a:pt x="2134" y="1847"/>
                  </a:lnTo>
                  <a:lnTo>
                    <a:pt x="2159" y="1863"/>
                  </a:lnTo>
                  <a:lnTo>
                    <a:pt x="2187" y="1876"/>
                  </a:lnTo>
                  <a:lnTo>
                    <a:pt x="2217" y="1884"/>
                  </a:lnTo>
                  <a:lnTo>
                    <a:pt x="2249" y="1886"/>
                  </a:lnTo>
                  <a:lnTo>
                    <a:pt x="2281" y="1884"/>
                  </a:lnTo>
                  <a:lnTo>
                    <a:pt x="2312" y="1876"/>
                  </a:lnTo>
                  <a:lnTo>
                    <a:pt x="2339" y="1863"/>
                  </a:lnTo>
                  <a:lnTo>
                    <a:pt x="2364" y="1847"/>
                  </a:lnTo>
                  <a:lnTo>
                    <a:pt x="2385" y="1826"/>
                  </a:lnTo>
                  <a:lnTo>
                    <a:pt x="2403" y="1803"/>
                  </a:lnTo>
                  <a:lnTo>
                    <a:pt x="2417" y="1777"/>
                  </a:lnTo>
                  <a:lnTo>
                    <a:pt x="2425" y="1748"/>
                  </a:lnTo>
                  <a:lnTo>
                    <a:pt x="2428" y="1718"/>
                  </a:lnTo>
                  <a:lnTo>
                    <a:pt x="2425" y="1687"/>
                  </a:lnTo>
                  <a:lnTo>
                    <a:pt x="2417" y="1659"/>
                  </a:lnTo>
                  <a:lnTo>
                    <a:pt x="2403" y="1633"/>
                  </a:lnTo>
                  <a:lnTo>
                    <a:pt x="2385" y="1608"/>
                  </a:lnTo>
                  <a:lnTo>
                    <a:pt x="2364" y="1588"/>
                  </a:lnTo>
                  <a:lnTo>
                    <a:pt x="2339" y="1572"/>
                  </a:lnTo>
                  <a:lnTo>
                    <a:pt x="2312" y="1560"/>
                  </a:lnTo>
                  <a:lnTo>
                    <a:pt x="2281" y="1552"/>
                  </a:lnTo>
                  <a:lnTo>
                    <a:pt x="2249" y="1549"/>
                  </a:lnTo>
                  <a:close/>
                  <a:moveTo>
                    <a:pt x="592" y="1549"/>
                  </a:moveTo>
                  <a:lnTo>
                    <a:pt x="559" y="1552"/>
                  </a:lnTo>
                  <a:lnTo>
                    <a:pt x="529" y="1560"/>
                  </a:lnTo>
                  <a:lnTo>
                    <a:pt x="501" y="1572"/>
                  </a:lnTo>
                  <a:lnTo>
                    <a:pt x="476" y="1588"/>
                  </a:lnTo>
                  <a:lnTo>
                    <a:pt x="454" y="1608"/>
                  </a:lnTo>
                  <a:lnTo>
                    <a:pt x="437" y="1633"/>
                  </a:lnTo>
                  <a:lnTo>
                    <a:pt x="424" y="1659"/>
                  </a:lnTo>
                  <a:lnTo>
                    <a:pt x="415" y="1687"/>
                  </a:lnTo>
                  <a:lnTo>
                    <a:pt x="413" y="1718"/>
                  </a:lnTo>
                  <a:lnTo>
                    <a:pt x="415" y="1748"/>
                  </a:lnTo>
                  <a:lnTo>
                    <a:pt x="424" y="1777"/>
                  </a:lnTo>
                  <a:lnTo>
                    <a:pt x="437" y="1803"/>
                  </a:lnTo>
                  <a:lnTo>
                    <a:pt x="454" y="1826"/>
                  </a:lnTo>
                  <a:lnTo>
                    <a:pt x="476" y="1847"/>
                  </a:lnTo>
                  <a:lnTo>
                    <a:pt x="501" y="1863"/>
                  </a:lnTo>
                  <a:lnTo>
                    <a:pt x="529" y="1876"/>
                  </a:lnTo>
                  <a:lnTo>
                    <a:pt x="559" y="1884"/>
                  </a:lnTo>
                  <a:lnTo>
                    <a:pt x="592" y="1886"/>
                  </a:lnTo>
                  <a:lnTo>
                    <a:pt x="623" y="1884"/>
                  </a:lnTo>
                  <a:lnTo>
                    <a:pt x="654" y="1876"/>
                  </a:lnTo>
                  <a:lnTo>
                    <a:pt x="681" y="1863"/>
                  </a:lnTo>
                  <a:lnTo>
                    <a:pt x="707" y="1847"/>
                  </a:lnTo>
                  <a:lnTo>
                    <a:pt x="728" y="1826"/>
                  </a:lnTo>
                  <a:lnTo>
                    <a:pt x="746" y="1803"/>
                  </a:lnTo>
                  <a:lnTo>
                    <a:pt x="759" y="1777"/>
                  </a:lnTo>
                  <a:lnTo>
                    <a:pt x="768" y="1748"/>
                  </a:lnTo>
                  <a:lnTo>
                    <a:pt x="771" y="1718"/>
                  </a:lnTo>
                  <a:lnTo>
                    <a:pt x="768" y="1687"/>
                  </a:lnTo>
                  <a:lnTo>
                    <a:pt x="759" y="1659"/>
                  </a:lnTo>
                  <a:lnTo>
                    <a:pt x="746" y="1633"/>
                  </a:lnTo>
                  <a:lnTo>
                    <a:pt x="728" y="1608"/>
                  </a:lnTo>
                  <a:lnTo>
                    <a:pt x="707" y="1588"/>
                  </a:lnTo>
                  <a:lnTo>
                    <a:pt x="681" y="1572"/>
                  </a:lnTo>
                  <a:lnTo>
                    <a:pt x="654" y="1560"/>
                  </a:lnTo>
                  <a:lnTo>
                    <a:pt x="623" y="1552"/>
                  </a:lnTo>
                  <a:lnTo>
                    <a:pt x="592" y="1549"/>
                  </a:lnTo>
                  <a:close/>
                  <a:moveTo>
                    <a:pt x="1024" y="612"/>
                  </a:moveTo>
                  <a:lnTo>
                    <a:pt x="1024" y="803"/>
                  </a:lnTo>
                  <a:lnTo>
                    <a:pt x="835" y="803"/>
                  </a:lnTo>
                  <a:lnTo>
                    <a:pt x="835" y="1021"/>
                  </a:lnTo>
                  <a:lnTo>
                    <a:pt x="1024" y="1021"/>
                  </a:lnTo>
                  <a:lnTo>
                    <a:pt x="1024" y="1210"/>
                  </a:lnTo>
                  <a:lnTo>
                    <a:pt x="1241" y="1210"/>
                  </a:lnTo>
                  <a:lnTo>
                    <a:pt x="1241" y="1021"/>
                  </a:lnTo>
                  <a:lnTo>
                    <a:pt x="1434" y="1021"/>
                  </a:lnTo>
                  <a:lnTo>
                    <a:pt x="1434" y="803"/>
                  </a:lnTo>
                  <a:lnTo>
                    <a:pt x="1241" y="803"/>
                  </a:lnTo>
                  <a:lnTo>
                    <a:pt x="1241" y="612"/>
                  </a:lnTo>
                  <a:lnTo>
                    <a:pt x="1024" y="612"/>
                  </a:lnTo>
                  <a:close/>
                  <a:moveTo>
                    <a:pt x="2638" y="503"/>
                  </a:moveTo>
                  <a:lnTo>
                    <a:pt x="2612" y="506"/>
                  </a:lnTo>
                  <a:lnTo>
                    <a:pt x="2586" y="516"/>
                  </a:lnTo>
                  <a:lnTo>
                    <a:pt x="2565" y="529"/>
                  </a:lnTo>
                  <a:lnTo>
                    <a:pt x="2547" y="547"/>
                  </a:lnTo>
                  <a:lnTo>
                    <a:pt x="2533" y="569"/>
                  </a:lnTo>
                  <a:lnTo>
                    <a:pt x="2524" y="594"/>
                  </a:lnTo>
                  <a:lnTo>
                    <a:pt x="2520" y="621"/>
                  </a:lnTo>
                  <a:lnTo>
                    <a:pt x="2520" y="1146"/>
                  </a:lnTo>
                  <a:lnTo>
                    <a:pt x="2523" y="1173"/>
                  </a:lnTo>
                  <a:lnTo>
                    <a:pt x="2533" y="1198"/>
                  </a:lnTo>
                  <a:lnTo>
                    <a:pt x="2547" y="1220"/>
                  </a:lnTo>
                  <a:lnTo>
                    <a:pt x="2565" y="1238"/>
                  </a:lnTo>
                  <a:lnTo>
                    <a:pt x="2586" y="1253"/>
                  </a:lnTo>
                  <a:lnTo>
                    <a:pt x="2612" y="1261"/>
                  </a:lnTo>
                  <a:lnTo>
                    <a:pt x="2638" y="1264"/>
                  </a:lnTo>
                  <a:lnTo>
                    <a:pt x="2937" y="1264"/>
                  </a:lnTo>
                  <a:lnTo>
                    <a:pt x="2962" y="1262"/>
                  </a:lnTo>
                  <a:lnTo>
                    <a:pt x="2985" y="1255"/>
                  </a:lnTo>
                  <a:lnTo>
                    <a:pt x="3006" y="1242"/>
                  </a:lnTo>
                  <a:lnTo>
                    <a:pt x="3025" y="1225"/>
                  </a:lnTo>
                  <a:lnTo>
                    <a:pt x="3039" y="1206"/>
                  </a:lnTo>
                  <a:lnTo>
                    <a:pt x="3049" y="1184"/>
                  </a:lnTo>
                  <a:lnTo>
                    <a:pt x="3054" y="1159"/>
                  </a:lnTo>
                  <a:lnTo>
                    <a:pt x="3055" y="1135"/>
                  </a:lnTo>
                  <a:lnTo>
                    <a:pt x="3003" y="603"/>
                  </a:lnTo>
                  <a:lnTo>
                    <a:pt x="2999" y="579"/>
                  </a:lnTo>
                  <a:lnTo>
                    <a:pt x="2989" y="558"/>
                  </a:lnTo>
                  <a:lnTo>
                    <a:pt x="2976" y="540"/>
                  </a:lnTo>
                  <a:lnTo>
                    <a:pt x="2960" y="525"/>
                  </a:lnTo>
                  <a:lnTo>
                    <a:pt x="2939" y="514"/>
                  </a:lnTo>
                  <a:lnTo>
                    <a:pt x="2918" y="505"/>
                  </a:lnTo>
                  <a:lnTo>
                    <a:pt x="2894" y="503"/>
                  </a:lnTo>
                  <a:lnTo>
                    <a:pt x="2638" y="503"/>
                  </a:lnTo>
                  <a:close/>
                  <a:moveTo>
                    <a:pt x="1820" y="0"/>
                  </a:moveTo>
                  <a:lnTo>
                    <a:pt x="1903" y="6"/>
                  </a:lnTo>
                  <a:lnTo>
                    <a:pt x="1987" y="17"/>
                  </a:lnTo>
                  <a:lnTo>
                    <a:pt x="2005" y="20"/>
                  </a:lnTo>
                  <a:lnTo>
                    <a:pt x="2005" y="231"/>
                  </a:lnTo>
                  <a:lnTo>
                    <a:pt x="2103" y="231"/>
                  </a:lnTo>
                  <a:lnTo>
                    <a:pt x="2125" y="234"/>
                  </a:lnTo>
                  <a:lnTo>
                    <a:pt x="2145" y="241"/>
                  </a:lnTo>
                  <a:lnTo>
                    <a:pt x="2162" y="252"/>
                  </a:lnTo>
                  <a:lnTo>
                    <a:pt x="2177" y="266"/>
                  </a:lnTo>
                  <a:lnTo>
                    <a:pt x="2188" y="283"/>
                  </a:lnTo>
                  <a:lnTo>
                    <a:pt x="2195" y="304"/>
                  </a:lnTo>
                  <a:lnTo>
                    <a:pt x="2198" y="325"/>
                  </a:lnTo>
                  <a:lnTo>
                    <a:pt x="2198" y="1315"/>
                  </a:lnTo>
                  <a:lnTo>
                    <a:pt x="2200" y="1315"/>
                  </a:lnTo>
                  <a:lnTo>
                    <a:pt x="2207" y="1314"/>
                  </a:lnTo>
                  <a:lnTo>
                    <a:pt x="2217" y="1314"/>
                  </a:lnTo>
                  <a:lnTo>
                    <a:pt x="2229" y="1313"/>
                  </a:lnTo>
                  <a:lnTo>
                    <a:pt x="2240" y="1313"/>
                  </a:lnTo>
                  <a:lnTo>
                    <a:pt x="2249" y="1313"/>
                  </a:lnTo>
                  <a:lnTo>
                    <a:pt x="2290" y="1314"/>
                  </a:lnTo>
                  <a:lnTo>
                    <a:pt x="2328" y="1320"/>
                  </a:lnTo>
                  <a:lnTo>
                    <a:pt x="2366" y="1329"/>
                  </a:lnTo>
                  <a:lnTo>
                    <a:pt x="2366" y="458"/>
                  </a:lnTo>
                  <a:lnTo>
                    <a:pt x="2369" y="431"/>
                  </a:lnTo>
                  <a:lnTo>
                    <a:pt x="2377" y="406"/>
                  </a:lnTo>
                  <a:lnTo>
                    <a:pt x="2391" y="384"/>
                  </a:lnTo>
                  <a:lnTo>
                    <a:pt x="2410" y="366"/>
                  </a:lnTo>
                  <a:lnTo>
                    <a:pt x="2432" y="352"/>
                  </a:lnTo>
                  <a:lnTo>
                    <a:pt x="2456" y="343"/>
                  </a:lnTo>
                  <a:lnTo>
                    <a:pt x="2484" y="340"/>
                  </a:lnTo>
                  <a:lnTo>
                    <a:pt x="2993" y="340"/>
                  </a:lnTo>
                  <a:lnTo>
                    <a:pt x="3024" y="343"/>
                  </a:lnTo>
                  <a:lnTo>
                    <a:pt x="3053" y="351"/>
                  </a:lnTo>
                  <a:lnTo>
                    <a:pt x="3078" y="364"/>
                  </a:lnTo>
                  <a:lnTo>
                    <a:pt x="3102" y="382"/>
                  </a:lnTo>
                  <a:lnTo>
                    <a:pt x="3122" y="403"/>
                  </a:lnTo>
                  <a:lnTo>
                    <a:pt x="3138" y="427"/>
                  </a:lnTo>
                  <a:lnTo>
                    <a:pt x="3150" y="455"/>
                  </a:lnTo>
                  <a:lnTo>
                    <a:pt x="3156" y="485"/>
                  </a:lnTo>
                  <a:lnTo>
                    <a:pt x="3275" y="1565"/>
                  </a:lnTo>
                  <a:lnTo>
                    <a:pt x="3275" y="1582"/>
                  </a:lnTo>
                  <a:lnTo>
                    <a:pt x="3272" y="1598"/>
                  </a:lnTo>
                  <a:lnTo>
                    <a:pt x="3266" y="1613"/>
                  </a:lnTo>
                  <a:lnTo>
                    <a:pt x="3255" y="1627"/>
                  </a:lnTo>
                  <a:lnTo>
                    <a:pt x="3243" y="1638"/>
                  </a:lnTo>
                  <a:lnTo>
                    <a:pt x="3228" y="1646"/>
                  </a:lnTo>
                  <a:lnTo>
                    <a:pt x="3213" y="1651"/>
                  </a:lnTo>
                  <a:lnTo>
                    <a:pt x="3195" y="1653"/>
                  </a:lnTo>
                  <a:lnTo>
                    <a:pt x="3193" y="1678"/>
                  </a:lnTo>
                  <a:lnTo>
                    <a:pt x="3184" y="1701"/>
                  </a:lnTo>
                  <a:lnTo>
                    <a:pt x="3172" y="1721"/>
                  </a:lnTo>
                  <a:lnTo>
                    <a:pt x="3155" y="1738"/>
                  </a:lnTo>
                  <a:lnTo>
                    <a:pt x="3134" y="1751"/>
                  </a:lnTo>
                  <a:lnTo>
                    <a:pt x="3112" y="1759"/>
                  </a:lnTo>
                  <a:lnTo>
                    <a:pt x="3087" y="1761"/>
                  </a:lnTo>
                  <a:lnTo>
                    <a:pt x="2662" y="1761"/>
                  </a:lnTo>
                  <a:lnTo>
                    <a:pt x="2662" y="1763"/>
                  </a:lnTo>
                  <a:lnTo>
                    <a:pt x="2654" y="1809"/>
                  </a:lnTo>
                  <a:lnTo>
                    <a:pt x="2640" y="1854"/>
                  </a:lnTo>
                  <a:lnTo>
                    <a:pt x="2622" y="1895"/>
                  </a:lnTo>
                  <a:lnTo>
                    <a:pt x="2600" y="1934"/>
                  </a:lnTo>
                  <a:lnTo>
                    <a:pt x="2573" y="1970"/>
                  </a:lnTo>
                  <a:lnTo>
                    <a:pt x="2543" y="2004"/>
                  </a:lnTo>
                  <a:lnTo>
                    <a:pt x="2509" y="2033"/>
                  </a:lnTo>
                  <a:lnTo>
                    <a:pt x="2472" y="2058"/>
                  </a:lnTo>
                  <a:lnTo>
                    <a:pt x="2432" y="2081"/>
                  </a:lnTo>
                  <a:lnTo>
                    <a:pt x="2389" y="2098"/>
                  </a:lnTo>
                  <a:lnTo>
                    <a:pt x="2344" y="2111"/>
                  </a:lnTo>
                  <a:lnTo>
                    <a:pt x="2298" y="2119"/>
                  </a:lnTo>
                  <a:lnTo>
                    <a:pt x="2249" y="2122"/>
                  </a:lnTo>
                  <a:lnTo>
                    <a:pt x="2201" y="2119"/>
                  </a:lnTo>
                  <a:lnTo>
                    <a:pt x="2154" y="2111"/>
                  </a:lnTo>
                  <a:lnTo>
                    <a:pt x="2110" y="2098"/>
                  </a:lnTo>
                  <a:lnTo>
                    <a:pt x="2067" y="2081"/>
                  </a:lnTo>
                  <a:lnTo>
                    <a:pt x="2026" y="2058"/>
                  </a:lnTo>
                  <a:lnTo>
                    <a:pt x="1990" y="2033"/>
                  </a:lnTo>
                  <a:lnTo>
                    <a:pt x="1955" y="2004"/>
                  </a:lnTo>
                  <a:lnTo>
                    <a:pt x="1926" y="1970"/>
                  </a:lnTo>
                  <a:lnTo>
                    <a:pt x="1898" y="1934"/>
                  </a:lnTo>
                  <a:lnTo>
                    <a:pt x="1876" y="1895"/>
                  </a:lnTo>
                  <a:lnTo>
                    <a:pt x="1858" y="1854"/>
                  </a:lnTo>
                  <a:lnTo>
                    <a:pt x="1845" y="1809"/>
                  </a:lnTo>
                  <a:lnTo>
                    <a:pt x="1837" y="1763"/>
                  </a:lnTo>
                  <a:lnTo>
                    <a:pt x="1837" y="1761"/>
                  </a:lnTo>
                  <a:lnTo>
                    <a:pt x="1004" y="1761"/>
                  </a:lnTo>
                  <a:lnTo>
                    <a:pt x="1003" y="1762"/>
                  </a:lnTo>
                  <a:lnTo>
                    <a:pt x="1003" y="1763"/>
                  </a:lnTo>
                  <a:lnTo>
                    <a:pt x="995" y="1809"/>
                  </a:lnTo>
                  <a:lnTo>
                    <a:pt x="982" y="1854"/>
                  </a:lnTo>
                  <a:lnTo>
                    <a:pt x="964" y="1895"/>
                  </a:lnTo>
                  <a:lnTo>
                    <a:pt x="941" y="1934"/>
                  </a:lnTo>
                  <a:lnTo>
                    <a:pt x="915" y="1970"/>
                  </a:lnTo>
                  <a:lnTo>
                    <a:pt x="885" y="2004"/>
                  </a:lnTo>
                  <a:lnTo>
                    <a:pt x="851" y="2033"/>
                  </a:lnTo>
                  <a:lnTo>
                    <a:pt x="813" y="2058"/>
                  </a:lnTo>
                  <a:lnTo>
                    <a:pt x="774" y="2081"/>
                  </a:lnTo>
                  <a:lnTo>
                    <a:pt x="731" y="2098"/>
                  </a:lnTo>
                  <a:lnTo>
                    <a:pt x="686" y="2111"/>
                  </a:lnTo>
                  <a:lnTo>
                    <a:pt x="639" y="2119"/>
                  </a:lnTo>
                  <a:lnTo>
                    <a:pt x="592" y="2122"/>
                  </a:lnTo>
                  <a:lnTo>
                    <a:pt x="543" y="2119"/>
                  </a:lnTo>
                  <a:lnTo>
                    <a:pt x="496" y="2111"/>
                  </a:lnTo>
                  <a:lnTo>
                    <a:pt x="451" y="2098"/>
                  </a:lnTo>
                  <a:lnTo>
                    <a:pt x="409" y="2081"/>
                  </a:lnTo>
                  <a:lnTo>
                    <a:pt x="369" y="2058"/>
                  </a:lnTo>
                  <a:lnTo>
                    <a:pt x="331" y="2033"/>
                  </a:lnTo>
                  <a:lnTo>
                    <a:pt x="298" y="2004"/>
                  </a:lnTo>
                  <a:lnTo>
                    <a:pt x="267" y="1970"/>
                  </a:lnTo>
                  <a:lnTo>
                    <a:pt x="241" y="1934"/>
                  </a:lnTo>
                  <a:lnTo>
                    <a:pt x="219" y="1895"/>
                  </a:lnTo>
                  <a:lnTo>
                    <a:pt x="200" y="1854"/>
                  </a:lnTo>
                  <a:lnTo>
                    <a:pt x="187" y="1809"/>
                  </a:lnTo>
                  <a:lnTo>
                    <a:pt x="179" y="1763"/>
                  </a:lnTo>
                  <a:lnTo>
                    <a:pt x="179" y="1761"/>
                  </a:lnTo>
                  <a:lnTo>
                    <a:pt x="96" y="1761"/>
                  </a:lnTo>
                  <a:lnTo>
                    <a:pt x="73" y="1759"/>
                  </a:lnTo>
                  <a:lnTo>
                    <a:pt x="54" y="1752"/>
                  </a:lnTo>
                  <a:lnTo>
                    <a:pt x="36" y="1741"/>
                  </a:lnTo>
                  <a:lnTo>
                    <a:pt x="21" y="1726"/>
                  </a:lnTo>
                  <a:lnTo>
                    <a:pt x="10" y="1709"/>
                  </a:lnTo>
                  <a:lnTo>
                    <a:pt x="2" y="1688"/>
                  </a:lnTo>
                  <a:lnTo>
                    <a:pt x="0" y="1667"/>
                  </a:lnTo>
                  <a:lnTo>
                    <a:pt x="0" y="1565"/>
                  </a:lnTo>
                  <a:lnTo>
                    <a:pt x="3" y="1541"/>
                  </a:lnTo>
                  <a:lnTo>
                    <a:pt x="10" y="1519"/>
                  </a:lnTo>
                  <a:lnTo>
                    <a:pt x="23" y="1500"/>
                  </a:lnTo>
                  <a:lnTo>
                    <a:pt x="40" y="1484"/>
                  </a:lnTo>
                  <a:lnTo>
                    <a:pt x="59" y="1471"/>
                  </a:lnTo>
                  <a:lnTo>
                    <a:pt x="80" y="1463"/>
                  </a:lnTo>
                  <a:lnTo>
                    <a:pt x="105" y="1460"/>
                  </a:lnTo>
                  <a:lnTo>
                    <a:pt x="105" y="782"/>
                  </a:lnTo>
                  <a:lnTo>
                    <a:pt x="108" y="725"/>
                  </a:lnTo>
                  <a:lnTo>
                    <a:pt x="116" y="671"/>
                  </a:lnTo>
                  <a:lnTo>
                    <a:pt x="129" y="618"/>
                  </a:lnTo>
                  <a:lnTo>
                    <a:pt x="148" y="568"/>
                  </a:lnTo>
                  <a:lnTo>
                    <a:pt x="171" y="520"/>
                  </a:lnTo>
                  <a:lnTo>
                    <a:pt x="199" y="474"/>
                  </a:lnTo>
                  <a:lnTo>
                    <a:pt x="231" y="431"/>
                  </a:lnTo>
                  <a:lnTo>
                    <a:pt x="266" y="393"/>
                  </a:lnTo>
                  <a:lnTo>
                    <a:pt x="305" y="357"/>
                  </a:lnTo>
                  <a:lnTo>
                    <a:pt x="348" y="325"/>
                  </a:lnTo>
                  <a:lnTo>
                    <a:pt x="392" y="298"/>
                  </a:lnTo>
                  <a:lnTo>
                    <a:pt x="441" y="274"/>
                  </a:lnTo>
                  <a:lnTo>
                    <a:pt x="492" y="256"/>
                  </a:lnTo>
                  <a:lnTo>
                    <a:pt x="544" y="242"/>
                  </a:lnTo>
                  <a:lnTo>
                    <a:pt x="599" y="234"/>
                  </a:lnTo>
                  <a:lnTo>
                    <a:pt x="656" y="231"/>
                  </a:lnTo>
                  <a:lnTo>
                    <a:pt x="1569" y="231"/>
                  </a:lnTo>
                  <a:lnTo>
                    <a:pt x="1569" y="20"/>
                  </a:lnTo>
                  <a:lnTo>
                    <a:pt x="1652" y="8"/>
                  </a:lnTo>
                  <a:lnTo>
                    <a:pt x="1735" y="1"/>
                  </a:lnTo>
                  <a:lnTo>
                    <a:pt x="18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33"/>
            <p:cNvSpPr>
              <a:spLocks/>
            </p:cNvSpPr>
            <p:nvPr/>
          </p:nvSpPr>
          <p:spPr bwMode="auto">
            <a:xfrm>
              <a:off x="8308975" y="4167188"/>
              <a:ext cx="63500" cy="17462"/>
            </a:xfrm>
            <a:custGeom>
              <a:avLst/>
              <a:gdLst>
                <a:gd name="T0" fmla="*/ 60 w 445"/>
                <a:gd name="T1" fmla="*/ 0 h 122"/>
                <a:gd name="T2" fmla="*/ 385 w 445"/>
                <a:gd name="T3" fmla="*/ 0 h 122"/>
                <a:gd name="T4" fmla="*/ 401 w 445"/>
                <a:gd name="T5" fmla="*/ 3 h 122"/>
                <a:gd name="T6" fmla="*/ 415 w 445"/>
                <a:gd name="T7" fmla="*/ 9 h 122"/>
                <a:gd name="T8" fmla="*/ 428 w 445"/>
                <a:gd name="T9" fmla="*/ 18 h 122"/>
                <a:gd name="T10" fmla="*/ 437 w 445"/>
                <a:gd name="T11" fmla="*/ 30 h 122"/>
                <a:gd name="T12" fmla="*/ 443 w 445"/>
                <a:gd name="T13" fmla="*/ 46 h 122"/>
                <a:gd name="T14" fmla="*/ 445 w 445"/>
                <a:gd name="T15" fmla="*/ 61 h 122"/>
                <a:gd name="T16" fmla="*/ 443 w 445"/>
                <a:gd name="T17" fmla="*/ 77 h 122"/>
                <a:gd name="T18" fmla="*/ 437 w 445"/>
                <a:gd name="T19" fmla="*/ 91 h 122"/>
                <a:gd name="T20" fmla="*/ 428 w 445"/>
                <a:gd name="T21" fmla="*/ 103 h 122"/>
                <a:gd name="T22" fmla="*/ 415 w 445"/>
                <a:gd name="T23" fmla="*/ 113 h 122"/>
                <a:gd name="T24" fmla="*/ 401 w 445"/>
                <a:gd name="T25" fmla="*/ 120 h 122"/>
                <a:gd name="T26" fmla="*/ 385 w 445"/>
                <a:gd name="T27" fmla="*/ 122 h 122"/>
                <a:gd name="T28" fmla="*/ 60 w 445"/>
                <a:gd name="T29" fmla="*/ 122 h 122"/>
                <a:gd name="T30" fmla="*/ 43 w 445"/>
                <a:gd name="T31" fmla="*/ 120 h 122"/>
                <a:gd name="T32" fmla="*/ 29 w 445"/>
                <a:gd name="T33" fmla="*/ 113 h 122"/>
                <a:gd name="T34" fmla="*/ 17 w 445"/>
                <a:gd name="T35" fmla="*/ 103 h 122"/>
                <a:gd name="T36" fmla="*/ 8 w 445"/>
                <a:gd name="T37" fmla="*/ 91 h 122"/>
                <a:gd name="T38" fmla="*/ 2 w 445"/>
                <a:gd name="T39" fmla="*/ 77 h 122"/>
                <a:gd name="T40" fmla="*/ 0 w 445"/>
                <a:gd name="T41" fmla="*/ 61 h 122"/>
                <a:gd name="T42" fmla="*/ 2 w 445"/>
                <a:gd name="T43" fmla="*/ 46 h 122"/>
                <a:gd name="T44" fmla="*/ 8 w 445"/>
                <a:gd name="T45" fmla="*/ 30 h 122"/>
                <a:gd name="T46" fmla="*/ 17 w 445"/>
                <a:gd name="T47" fmla="*/ 18 h 122"/>
                <a:gd name="T48" fmla="*/ 29 w 445"/>
                <a:gd name="T49" fmla="*/ 9 h 122"/>
                <a:gd name="T50" fmla="*/ 43 w 445"/>
                <a:gd name="T51" fmla="*/ 3 h 122"/>
                <a:gd name="T52" fmla="*/ 60 w 445"/>
                <a:gd name="T5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5" h="122">
                  <a:moveTo>
                    <a:pt x="60" y="0"/>
                  </a:moveTo>
                  <a:lnTo>
                    <a:pt x="385" y="0"/>
                  </a:lnTo>
                  <a:lnTo>
                    <a:pt x="401" y="3"/>
                  </a:lnTo>
                  <a:lnTo>
                    <a:pt x="415" y="9"/>
                  </a:lnTo>
                  <a:lnTo>
                    <a:pt x="428" y="18"/>
                  </a:lnTo>
                  <a:lnTo>
                    <a:pt x="437" y="30"/>
                  </a:lnTo>
                  <a:lnTo>
                    <a:pt x="443" y="46"/>
                  </a:lnTo>
                  <a:lnTo>
                    <a:pt x="445" y="61"/>
                  </a:lnTo>
                  <a:lnTo>
                    <a:pt x="443" y="77"/>
                  </a:lnTo>
                  <a:lnTo>
                    <a:pt x="437" y="91"/>
                  </a:lnTo>
                  <a:lnTo>
                    <a:pt x="428" y="103"/>
                  </a:lnTo>
                  <a:lnTo>
                    <a:pt x="415" y="113"/>
                  </a:lnTo>
                  <a:lnTo>
                    <a:pt x="401" y="120"/>
                  </a:lnTo>
                  <a:lnTo>
                    <a:pt x="385" y="122"/>
                  </a:lnTo>
                  <a:lnTo>
                    <a:pt x="60" y="122"/>
                  </a:lnTo>
                  <a:lnTo>
                    <a:pt x="43" y="120"/>
                  </a:lnTo>
                  <a:lnTo>
                    <a:pt x="29" y="113"/>
                  </a:lnTo>
                  <a:lnTo>
                    <a:pt x="17" y="103"/>
                  </a:lnTo>
                  <a:lnTo>
                    <a:pt x="8" y="91"/>
                  </a:lnTo>
                  <a:lnTo>
                    <a:pt x="2" y="77"/>
                  </a:lnTo>
                  <a:lnTo>
                    <a:pt x="0" y="61"/>
                  </a:lnTo>
                  <a:lnTo>
                    <a:pt x="2" y="46"/>
                  </a:lnTo>
                  <a:lnTo>
                    <a:pt x="8" y="30"/>
                  </a:lnTo>
                  <a:lnTo>
                    <a:pt x="17" y="18"/>
                  </a:lnTo>
                  <a:lnTo>
                    <a:pt x="29" y="9"/>
                  </a:lnTo>
                  <a:lnTo>
                    <a:pt x="43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34"/>
            <p:cNvSpPr>
              <a:spLocks/>
            </p:cNvSpPr>
            <p:nvPr/>
          </p:nvSpPr>
          <p:spPr bwMode="auto">
            <a:xfrm>
              <a:off x="8402638" y="4090988"/>
              <a:ext cx="17463" cy="63500"/>
            </a:xfrm>
            <a:custGeom>
              <a:avLst/>
              <a:gdLst>
                <a:gd name="T0" fmla="*/ 58 w 117"/>
                <a:gd name="T1" fmla="*/ 0 h 443"/>
                <a:gd name="T2" fmla="*/ 78 w 117"/>
                <a:gd name="T3" fmla="*/ 3 h 443"/>
                <a:gd name="T4" fmla="*/ 93 w 117"/>
                <a:gd name="T5" fmla="*/ 11 h 443"/>
                <a:gd name="T6" fmla="*/ 106 w 117"/>
                <a:gd name="T7" fmla="*/ 24 h 443"/>
                <a:gd name="T8" fmla="*/ 114 w 117"/>
                <a:gd name="T9" fmla="*/ 40 h 443"/>
                <a:gd name="T10" fmla="*/ 117 w 117"/>
                <a:gd name="T11" fmla="*/ 59 h 443"/>
                <a:gd name="T12" fmla="*/ 117 w 117"/>
                <a:gd name="T13" fmla="*/ 384 h 443"/>
                <a:gd name="T14" fmla="*/ 114 w 117"/>
                <a:gd name="T15" fmla="*/ 403 h 443"/>
                <a:gd name="T16" fmla="*/ 106 w 117"/>
                <a:gd name="T17" fmla="*/ 419 h 443"/>
                <a:gd name="T18" fmla="*/ 93 w 117"/>
                <a:gd name="T19" fmla="*/ 432 h 443"/>
                <a:gd name="T20" fmla="*/ 78 w 117"/>
                <a:gd name="T21" fmla="*/ 440 h 443"/>
                <a:gd name="T22" fmla="*/ 58 w 117"/>
                <a:gd name="T23" fmla="*/ 443 h 443"/>
                <a:gd name="T24" fmla="*/ 40 w 117"/>
                <a:gd name="T25" fmla="*/ 440 h 443"/>
                <a:gd name="T26" fmla="*/ 24 w 117"/>
                <a:gd name="T27" fmla="*/ 432 h 443"/>
                <a:gd name="T28" fmla="*/ 12 w 117"/>
                <a:gd name="T29" fmla="*/ 419 h 443"/>
                <a:gd name="T30" fmla="*/ 3 w 117"/>
                <a:gd name="T31" fmla="*/ 403 h 443"/>
                <a:gd name="T32" fmla="*/ 0 w 117"/>
                <a:gd name="T33" fmla="*/ 384 h 443"/>
                <a:gd name="T34" fmla="*/ 0 w 117"/>
                <a:gd name="T35" fmla="*/ 59 h 443"/>
                <a:gd name="T36" fmla="*/ 3 w 117"/>
                <a:gd name="T37" fmla="*/ 40 h 443"/>
                <a:gd name="T38" fmla="*/ 12 w 117"/>
                <a:gd name="T39" fmla="*/ 24 h 443"/>
                <a:gd name="T40" fmla="*/ 24 w 117"/>
                <a:gd name="T41" fmla="*/ 11 h 443"/>
                <a:gd name="T42" fmla="*/ 40 w 117"/>
                <a:gd name="T43" fmla="*/ 3 h 443"/>
                <a:gd name="T44" fmla="*/ 58 w 117"/>
                <a:gd name="T45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7" h="443">
                  <a:moveTo>
                    <a:pt x="58" y="0"/>
                  </a:moveTo>
                  <a:lnTo>
                    <a:pt x="78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4" y="40"/>
                  </a:lnTo>
                  <a:lnTo>
                    <a:pt x="117" y="59"/>
                  </a:lnTo>
                  <a:lnTo>
                    <a:pt x="117" y="384"/>
                  </a:lnTo>
                  <a:lnTo>
                    <a:pt x="114" y="403"/>
                  </a:lnTo>
                  <a:lnTo>
                    <a:pt x="106" y="419"/>
                  </a:lnTo>
                  <a:lnTo>
                    <a:pt x="93" y="432"/>
                  </a:lnTo>
                  <a:lnTo>
                    <a:pt x="78" y="440"/>
                  </a:lnTo>
                  <a:lnTo>
                    <a:pt x="58" y="443"/>
                  </a:lnTo>
                  <a:lnTo>
                    <a:pt x="40" y="440"/>
                  </a:lnTo>
                  <a:lnTo>
                    <a:pt x="24" y="432"/>
                  </a:lnTo>
                  <a:lnTo>
                    <a:pt x="12" y="419"/>
                  </a:lnTo>
                  <a:lnTo>
                    <a:pt x="3" y="403"/>
                  </a:lnTo>
                  <a:lnTo>
                    <a:pt x="0" y="384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35"/>
            <p:cNvSpPr>
              <a:spLocks/>
            </p:cNvSpPr>
            <p:nvPr/>
          </p:nvSpPr>
          <p:spPr bwMode="auto">
            <a:xfrm>
              <a:off x="8434388" y="4113213"/>
              <a:ext cx="50800" cy="49212"/>
            </a:xfrm>
            <a:custGeom>
              <a:avLst/>
              <a:gdLst>
                <a:gd name="T0" fmla="*/ 291 w 350"/>
                <a:gd name="T1" fmla="*/ 0 h 347"/>
                <a:gd name="T2" fmla="*/ 306 w 350"/>
                <a:gd name="T3" fmla="*/ 2 h 347"/>
                <a:gd name="T4" fmla="*/ 320 w 350"/>
                <a:gd name="T5" fmla="*/ 8 h 347"/>
                <a:gd name="T6" fmla="*/ 332 w 350"/>
                <a:gd name="T7" fmla="*/ 17 h 347"/>
                <a:gd name="T8" fmla="*/ 342 w 350"/>
                <a:gd name="T9" fmla="*/ 29 h 347"/>
                <a:gd name="T10" fmla="*/ 348 w 350"/>
                <a:gd name="T11" fmla="*/ 43 h 347"/>
                <a:gd name="T12" fmla="*/ 350 w 350"/>
                <a:gd name="T13" fmla="*/ 59 h 347"/>
                <a:gd name="T14" fmla="*/ 348 w 350"/>
                <a:gd name="T15" fmla="*/ 74 h 347"/>
                <a:gd name="T16" fmla="*/ 342 w 350"/>
                <a:gd name="T17" fmla="*/ 88 h 347"/>
                <a:gd name="T18" fmla="*/ 332 w 350"/>
                <a:gd name="T19" fmla="*/ 100 h 347"/>
                <a:gd name="T20" fmla="*/ 102 w 350"/>
                <a:gd name="T21" fmla="*/ 330 h 347"/>
                <a:gd name="T22" fmla="*/ 88 w 350"/>
                <a:gd name="T23" fmla="*/ 340 h 347"/>
                <a:gd name="T24" fmla="*/ 74 w 350"/>
                <a:gd name="T25" fmla="*/ 345 h 347"/>
                <a:gd name="T26" fmla="*/ 60 w 350"/>
                <a:gd name="T27" fmla="*/ 347 h 347"/>
                <a:gd name="T28" fmla="*/ 45 w 350"/>
                <a:gd name="T29" fmla="*/ 345 h 347"/>
                <a:gd name="T30" fmla="*/ 30 w 350"/>
                <a:gd name="T31" fmla="*/ 340 h 347"/>
                <a:gd name="T32" fmla="*/ 18 w 350"/>
                <a:gd name="T33" fmla="*/ 330 h 347"/>
                <a:gd name="T34" fmla="*/ 8 w 350"/>
                <a:gd name="T35" fmla="*/ 318 h 347"/>
                <a:gd name="T36" fmla="*/ 2 w 350"/>
                <a:gd name="T37" fmla="*/ 304 h 347"/>
                <a:gd name="T38" fmla="*/ 0 w 350"/>
                <a:gd name="T39" fmla="*/ 289 h 347"/>
                <a:gd name="T40" fmla="*/ 2 w 350"/>
                <a:gd name="T41" fmla="*/ 275 h 347"/>
                <a:gd name="T42" fmla="*/ 8 w 350"/>
                <a:gd name="T43" fmla="*/ 260 h 347"/>
                <a:gd name="T44" fmla="*/ 18 w 350"/>
                <a:gd name="T45" fmla="*/ 247 h 347"/>
                <a:gd name="T46" fmla="*/ 249 w 350"/>
                <a:gd name="T47" fmla="*/ 17 h 347"/>
                <a:gd name="T48" fmla="*/ 261 w 350"/>
                <a:gd name="T49" fmla="*/ 8 h 347"/>
                <a:gd name="T50" fmla="*/ 276 w 350"/>
                <a:gd name="T51" fmla="*/ 2 h 347"/>
                <a:gd name="T52" fmla="*/ 291 w 350"/>
                <a:gd name="T5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0" h="347">
                  <a:moveTo>
                    <a:pt x="291" y="0"/>
                  </a:moveTo>
                  <a:lnTo>
                    <a:pt x="306" y="2"/>
                  </a:lnTo>
                  <a:lnTo>
                    <a:pt x="320" y="8"/>
                  </a:lnTo>
                  <a:lnTo>
                    <a:pt x="332" y="17"/>
                  </a:lnTo>
                  <a:lnTo>
                    <a:pt x="342" y="29"/>
                  </a:lnTo>
                  <a:lnTo>
                    <a:pt x="348" y="43"/>
                  </a:lnTo>
                  <a:lnTo>
                    <a:pt x="350" y="59"/>
                  </a:lnTo>
                  <a:lnTo>
                    <a:pt x="348" y="74"/>
                  </a:lnTo>
                  <a:lnTo>
                    <a:pt x="342" y="88"/>
                  </a:lnTo>
                  <a:lnTo>
                    <a:pt x="332" y="100"/>
                  </a:lnTo>
                  <a:lnTo>
                    <a:pt x="102" y="330"/>
                  </a:lnTo>
                  <a:lnTo>
                    <a:pt x="88" y="340"/>
                  </a:lnTo>
                  <a:lnTo>
                    <a:pt x="74" y="345"/>
                  </a:lnTo>
                  <a:lnTo>
                    <a:pt x="60" y="347"/>
                  </a:lnTo>
                  <a:lnTo>
                    <a:pt x="45" y="345"/>
                  </a:lnTo>
                  <a:lnTo>
                    <a:pt x="30" y="340"/>
                  </a:lnTo>
                  <a:lnTo>
                    <a:pt x="18" y="330"/>
                  </a:lnTo>
                  <a:lnTo>
                    <a:pt x="8" y="318"/>
                  </a:lnTo>
                  <a:lnTo>
                    <a:pt x="2" y="304"/>
                  </a:lnTo>
                  <a:lnTo>
                    <a:pt x="0" y="289"/>
                  </a:lnTo>
                  <a:lnTo>
                    <a:pt x="2" y="275"/>
                  </a:lnTo>
                  <a:lnTo>
                    <a:pt x="8" y="260"/>
                  </a:lnTo>
                  <a:lnTo>
                    <a:pt x="18" y="247"/>
                  </a:lnTo>
                  <a:lnTo>
                    <a:pt x="249" y="17"/>
                  </a:lnTo>
                  <a:lnTo>
                    <a:pt x="261" y="8"/>
                  </a:lnTo>
                  <a:lnTo>
                    <a:pt x="276" y="2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36"/>
            <p:cNvSpPr>
              <a:spLocks/>
            </p:cNvSpPr>
            <p:nvPr/>
          </p:nvSpPr>
          <p:spPr bwMode="auto">
            <a:xfrm>
              <a:off x="8339138" y="4113213"/>
              <a:ext cx="50800" cy="49212"/>
            </a:xfrm>
            <a:custGeom>
              <a:avLst/>
              <a:gdLst>
                <a:gd name="T0" fmla="*/ 59 w 349"/>
                <a:gd name="T1" fmla="*/ 0 h 347"/>
                <a:gd name="T2" fmla="*/ 74 w 349"/>
                <a:gd name="T3" fmla="*/ 2 h 347"/>
                <a:gd name="T4" fmla="*/ 88 w 349"/>
                <a:gd name="T5" fmla="*/ 8 h 347"/>
                <a:gd name="T6" fmla="*/ 101 w 349"/>
                <a:gd name="T7" fmla="*/ 17 h 347"/>
                <a:gd name="T8" fmla="*/ 332 w 349"/>
                <a:gd name="T9" fmla="*/ 247 h 347"/>
                <a:gd name="T10" fmla="*/ 342 w 349"/>
                <a:gd name="T11" fmla="*/ 260 h 347"/>
                <a:gd name="T12" fmla="*/ 348 w 349"/>
                <a:gd name="T13" fmla="*/ 275 h 347"/>
                <a:gd name="T14" fmla="*/ 349 w 349"/>
                <a:gd name="T15" fmla="*/ 289 h 347"/>
                <a:gd name="T16" fmla="*/ 348 w 349"/>
                <a:gd name="T17" fmla="*/ 304 h 347"/>
                <a:gd name="T18" fmla="*/ 342 w 349"/>
                <a:gd name="T19" fmla="*/ 318 h 347"/>
                <a:gd name="T20" fmla="*/ 332 w 349"/>
                <a:gd name="T21" fmla="*/ 330 h 347"/>
                <a:gd name="T22" fmla="*/ 319 w 349"/>
                <a:gd name="T23" fmla="*/ 340 h 347"/>
                <a:gd name="T24" fmla="*/ 305 w 349"/>
                <a:gd name="T25" fmla="*/ 345 h 347"/>
                <a:gd name="T26" fmla="*/ 290 w 349"/>
                <a:gd name="T27" fmla="*/ 347 h 347"/>
                <a:gd name="T28" fmla="*/ 276 w 349"/>
                <a:gd name="T29" fmla="*/ 345 h 347"/>
                <a:gd name="T30" fmla="*/ 261 w 349"/>
                <a:gd name="T31" fmla="*/ 340 h 347"/>
                <a:gd name="T32" fmla="*/ 248 w 349"/>
                <a:gd name="T33" fmla="*/ 330 h 347"/>
                <a:gd name="T34" fmla="*/ 17 w 349"/>
                <a:gd name="T35" fmla="*/ 100 h 347"/>
                <a:gd name="T36" fmla="*/ 8 w 349"/>
                <a:gd name="T37" fmla="*/ 88 h 347"/>
                <a:gd name="T38" fmla="*/ 2 w 349"/>
                <a:gd name="T39" fmla="*/ 74 h 347"/>
                <a:gd name="T40" fmla="*/ 0 w 349"/>
                <a:gd name="T41" fmla="*/ 59 h 347"/>
                <a:gd name="T42" fmla="*/ 2 w 349"/>
                <a:gd name="T43" fmla="*/ 43 h 347"/>
                <a:gd name="T44" fmla="*/ 8 w 349"/>
                <a:gd name="T45" fmla="*/ 29 h 347"/>
                <a:gd name="T46" fmla="*/ 17 w 349"/>
                <a:gd name="T47" fmla="*/ 17 h 347"/>
                <a:gd name="T48" fmla="*/ 30 w 349"/>
                <a:gd name="T49" fmla="*/ 8 h 347"/>
                <a:gd name="T50" fmla="*/ 44 w 349"/>
                <a:gd name="T51" fmla="*/ 2 h 347"/>
                <a:gd name="T52" fmla="*/ 59 w 349"/>
                <a:gd name="T53" fmla="*/ 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9" h="347">
                  <a:moveTo>
                    <a:pt x="59" y="0"/>
                  </a:moveTo>
                  <a:lnTo>
                    <a:pt x="74" y="2"/>
                  </a:lnTo>
                  <a:lnTo>
                    <a:pt x="88" y="8"/>
                  </a:lnTo>
                  <a:lnTo>
                    <a:pt x="101" y="17"/>
                  </a:lnTo>
                  <a:lnTo>
                    <a:pt x="332" y="247"/>
                  </a:lnTo>
                  <a:lnTo>
                    <a:pt x="342" y="260"/>
                  </a:lnTo>
                  <a:lnTo>
                    <a:pt x="348" y="275"/>
                  </a:lnTo>
                  <a:lnTo>
                    <a:pt x="349" y="289"/>
                  </a:lnTo>
                  <a:lnTo>
                    <a:pt x="348" y="304"/>
                  </a:lnTo>
                  <a:lnTo>
                    <a:pt x="342" y="318"/>
                  </a:lnTo>
                  <a:lnTo>
                    <a:pt x="332" y="330"/>
                  </a:lnTo>
                  <a:lnTo>
                    <a:pt x="319" y="340"/>
                  </a:lnTo>
                  <a:lnTo>
                    <a:pt x="305" y="345"/>
                  </a:lnTo>
                  <a:lnTo>
                    <a:pt x="290" y="347"/>
                  </a:lnTo>
                  <a:lnTo>
                    <a:pt x="276" y="345"/>
                  </a:lnTo>
                  <a:lnTo>
                    <a:pt x="261" y="340"/>
                  </a:lnTo>
                  <a:lnTo>
                    <a:pt x="248" y="330"/>
                  </a:lnTo>
                  <a:lnTo>
                    <a:pt x="17" y="100"/>
                  </a:lnTo>
                  <a:lnTo>
                    <a:pt x="8" y="88"/>
                  </a:lnTo>
                  <a:lnTo>
                    <a:pt x="2" y="74"/>
                  </a:lnTo>
                  <a:lnTo>
                    <a:pt x="0" y="59"/>
                  </a:lnTo>
                  <a:lnTo>
                    <a:pt x="2" y="43"/>
                  </a:lnTo>
                  <a:lnTo>
                    <a:pt x="8" y="29"/>
                  </a:lnTo>
                  <a:lnTo>
                    <a:pt x="17" y="17"/>
                  </a:lnTo>
                  <a:lnTo>
                    <a:pt x="30" y="8"/>
                  </a:lnTo>
                  <a:lnTo>
                    <a:pt x="44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37"/>
            <p:cNvSpPr>
              <a:spLocks/>
            </p:cNvSpPr>
            <p:nvPr/>
          </p:nvSpPr>
          <p:spPr bwMode="auto">
            <a:xfrm>
              <a:off x="8451850" y="4167188"/>
              <a:ext cx="63500" cy="17462"/>
            </a:xfrm>
            <a:custGeom>
              <a:avLst/>
              <a:gdLst>
                <a:gd name="T0" fmla="*/ 59 w 445"/>
                <a:gd name="T1" fmla="*/ 0 h 122"/>
                <a:gd name="T2" fmla="*/ 386 w 445"/>
                <a:gd name="T3" fmla="*/ 0 h 122"/>
                <a:gd name="T4" fmla="*/ 401 w 445"/>
                <a:gd name="T5" fmla="*/ 3 h 122"/>
                <a:gd name="T6" fmla="*/ 416 w 445"/>
                <a:gd name="T7" fmla="*/ 9 h 122"/>
                <a:gd name="T8" fmla="*/ 428 w 445"/>
                <a:gd name="T9" fmla="*/ 18 h 122"/>
                <a:gd name="T10" fmla="*/ 437 w 445"/>
                <a:gd name="T11" fmla="*/ 30 h 122"/>
                <a:gd name="T12" fmla="*/ 443 w 445"/>
                <a:gd name="T13" fmla="*/ 45 h 122"/>
                <a:gd name="T14" fmla="*/ 445 w 445"/>
                <a:gd name="T15" fmla="*/ 61 h 122"/>
                <a:gd name="T16" fmla="*/ 443 w 445"/>
                <a:gd name="T17" fmla="*/ 77 h 122"/>
                <a:gd name="T18" fmla="*/ 437 w 445"/>
                <a:gd name="T19" fmla="*/ 91 h 122"/>
                <a:gd name="T20" fmla="*/ 428 w 445"/>
                <a:gd name="T21" fmla="*/ 103 h 122"/>
                <a:gd name="T22" fmla="*/ 416 w 445"/>
                <a:gd name="T23" fmla="*/ 113 h 122"/>
                <a:gd name="T24" fmla="*/ 401 w 445"/>
                <a:gd name="T25" fmla="*/ 120 h 122"/>
                <a:gd name="T26" fmla="*/ 386 w 445"/>
                <a:gd name="T27" fmla="*/ 122 h 122"/>
                <a:gd name="T28" fmla="*/ 59 w 445"/>
                <a:gd name="T29" fmla="*/ 122 h 122"/>
                <a:gd name="T30" fmla="*/ 44 w 445"/>
                <a:gd name="T31" fmla="*/ 120 h 122"/>
                <a:gd name="T32" fmla="*/ 29 w 445"/>
                <a:gd name="T33" fmla="*/ 113 h 122"/>
                <a:gd name="T34" fmla="*/ 17 w 445"/>
                <a:gd name="T35" fmla="*/ 103 h 122"/>
                <a:gd name="T36" fmla="*/ 8 w 445"/>
                <a:gd name="T37" fmla="*/ 91 h 122"/>
                <a:gd name="T38" fmla="*/ 2 w 445"/>
                <a:gd name="T39" fmla="*/ 77 h 122"/>
                <a:gd name="T40" fmla="*/ 0 w 445"/>
                <a:gd name="T41" fmla="*/ 61 h 122"/>
                <a:gd name="T42" fmla="*/ 2 w 445"/>
                <a:gd name="T43" fmla="*/ 45 h 122"/>
                <a:gd name="T44" fmla="*/ 8 w 445"/>
                <a:gd name="T45" fmla="*/ 30 h 122"/>
                <a:gd name="T46" fmla="*/ 17 w 445"/>
                <a:gd name="T47" fmla="*/ 18 h 122"/>
                <a:gd name="T48" fmla="*/ 29 w 445"/>
                <a:gd name="T49" fmla="*/ 9 h 122"/>
                <a:gd name="T50" fmla="*/ 44 w 445"/>
                <a:gd name="T51" fmla="*/ 3 h 122"/>
                <a:gd name="T52" fmla="*/ 59 w 445"/>
                <a:gd name="T5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5" h="122">
                  <a:moveTo>
                    <a:pt x="59" y="0"/>
                  </a:moveTo>
                  <a:lnTo>
                    <a:pt x="386" y="0"/>
                  </a:lnTo>
                  <a:lnTo>
                    <a:pt x="401" y="3"/>
                  </a:lnTo>
                  <a:lnTo>
                    <a:pt x="416" y="9"/>
                  </a:lnTo>
                  <a:lnTo>
                    <a:pt x="428" y="18"/>
                  </a:lnTo>
                  <a:lnTo>
                    <a:pt x="437" y="30"/>
                  </a:lnTo>
                  <a:lnTo>
                    <a:pt x="443" y="45"/>
                  </a:lnTo>
                  <a:lnTo>
                    <a:pt x="445" y="61"/>
                  </a:lnTo>
                  <a:lnTo>
                    <a:pt x="443" y="77"/>
                  </a:lnTo>
                  <a:lnTo>
                    <a:pt x="437" y="91"/>
                  </a:lnTo>
                  <a:lnTo>
                    <a:pt x="428" y="103"/>
                  </a:lnTo>
                  <a:lnTo>
                    <a:pt x="416" y="113"/>
                  </a:lnTo>
                  <a:lnTo>
                    <a:pt x="401" y="120"/>
                  </a:lnTo>
                  <a:lnTo>
                    <a:pt x="386" y="122"/>
                  </a:lnTo>
                  <a:lnTo>
                    <a:pt x="59" y="122"/>
                  </a:lnTo>
                  <a:lnTo>
                    <a:pt x="44" y="120"/>
                  </a:lnTo>
                  <a:lnTo>
                    <a:pt x="29" y="113"/>
                  </a:lnTo>
                  <a:lnTo>
                    <a:pt x="17" y="103"/>
                  </a:lnTo>
                  <a:lnTo>
                    <a:pt x="8" y="91"/>
                  </a:lnTo>
                  <a:lnTo>
                    <a:pt x="2" y="77"/>
                  </a:lnTo>
                  <a:lnTo>
                    <a:pt x="0" y="61"/>
                  </a:lnTo>
                  <a:lnTo>
                    <a:pt x="2" y="45"/>
                  </a:lnTo>
                  <a:lnTo>
                    <a:pt x="8" y="30"/>
                  </a:lnTo>
                  <a:lnTo>
                    <a:pt x="17" y="18"/>
                  </a:lnTo>
                  <a:lnTo>
                    <a:pt x="29" y="9"/>
                  </a:lnTo>
                  <a:lnTo>
                    <a:pt x="44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1" name="Group 29"/>
          <p:cNvGrpSpPr/>
          <p:nvPr/>
        </p:nvGrpSpPr>
        <p:grpSpPr>
          <a:xfrm>
            <a:off x="7471259" y="920908"/>
            <a:ext cx="564076" cy="532114"/>
            <a:chOff x="8243888" y="4479926"/>
            <a:chExt cx="476250" cy="449263"/>
          </a:xfrm>
          <a:solidFill>
            <a:srgbClr val="000000"/>
          </a:solidFill>
        </p:grpSpPr>
        <p:sp>
          <p:nvSpPr>
            <p:cNvPr id="552" name="Freeform 42"/>
            <p:cNvSpPr>
              <a:spLocks noEditPoints="1"/>
            </p:cNvSpPr>
            <p:nvPr/>
          </p:nvSpPr>
          <p:spPr bwMode="auto">
            <a:xfrm>
              <a:off x="8243888" y="4479926"/>
              <a:ext cx="476250" cy="449263"/>
            </a:xfrm>
            <a:custGeom>
              <a:avLst/>
              <a:gdLst>
                <a:gd name="T0" fmla="*/ 2060 w 3300"/>
                <a:gd name="T1" fmla="*/ 351 h 3118"/>
                <a:gd name="T2" fmla="*/ 1802 w 3300"/>
                <a:gd name="T3" fmla="*/ 517 h 3118"/>
                <a:gd name="T4" fmla="*/ 1635 w 3300"/>
                <a:gd name="T5" fmla="*/ 774 h 3118"/>
                <a:gd name="T6" fmla="*/ 1593 w 3300"/>
                <a:gd name="T7" fmla="*/ 1091 h 3118"/>
                <a:gd name="T8" fmla="*/ 1689 w 3300"/>
                <a:gd name="T9" fmla="*/ 1389 h 3118"/>
                <a:gd name="T10" fmla="*/ 1895 w 3300"/>
                <a:gd name="T11" fmla="*/ 1614 h 3118"/>
                <a:gd name="T12" fmla="*/ 2182 w 3300"/>
                <a:gd name="T13" fmla="*/ 1733 h 3118"/>
                <a:gd name="T14" fmla="*/ 2503 w 3300"/>
                <a:gd name="T15" fmla="*/ 1719 h 3118"/>
                <a:gd name="T16" fmla="*/ 2777 w 3300"/>
                <a:gd name="T17" fmla="*/ 1576 h 3118"/>
                <a:gd name="T18" fmla="*/ 2964 w 3300"/>
                <a:gd name="T19" fmla="*/ 1334 h 3118"/>
                <a:gd name="T20" fmla="*/ 3034 w 3300"/>
                <a:gd name="T21" fmla="*/ 1026 h 3118"/>
                <a:gd name="T22" fmla="*/ 2964 w 3300"/>
                <a:gd name="T23" fmla="*/ 717 h 3118"/>
                <a:gd name="T24" fmla="*/ 2777 w 3300"/>
                <a:gd name="T25" fmla="*/ 476 h 3118"/>
                <a:gd name="T26" fmla="*/ 2503 w 3300"/>
                <a:gd name="T27" fmla="*/ 332 h 3118"/>
                <a:gd name="T28" fmla="*/ 3100 w 3300"/>
                <a:gd name="T29" fmla="*/ 0 h 3118"/>
                <a:gd name="T30" fmla="*/ 3241 w 3300"/>
                <a:gd name="T31" fmla="*/ 58 h 3118"/>
                <a:gd name="T32" fmla="*/ 3300 w 3300"/>
                <a:gd name="T33" fmla="*/ 200 h 3118"/>
                <a:gd name="T34" fmla="*/ 3261 w 3300"/>
                <a:gd name="T35" fmla="*/ 1973 h 3118"/>
                <a:gd name="T36" fmla="*/ 3132 w 3300"/>
                <a:gd name="T37" fmla="*/ 2052 h 3118"/>
                <a:gd name="T38" fmla="*/ 2500 w 3300"/>
                <a:gd name="T39" fmla="*/ 2317 h 3118"/>
                <a:gd name="T40" fmla="*/ 2399 w 3300"/>
                <a:gd name="T41" fmla="*/ 2666 h 3118"/>
                <a:gd name="T42" fmla="*/ 2206 w 3300"/>
                <a:gd name="T43" fmla="*/ 2913 h 3118"/>
                <a:gd name="T44" fmla="*/ 1947 w 3300"/>
                <a:gd name="T45" fmla="*/ 3052 h 3118"/>
                <a:gd name="T46" fmla="*/ 1648 w 3300"/>
                <a:gd name="T47" fmla="*/ 3109 h 3118"/>
                <a:gd name="T48" fmla="*/ 1302 w 3300"/>
                <a:gd name="T49" fmla="*/ 3118 h 3118"/>
                <a:gd name="T50" fmla="*/ 908 w 3300"/>
                <a:gd name="T51" fmla="*/ 3106 h 3118"/>
                <a:gd name="T52" fmla="*/ 653 w 3300"/>
                <a:gd name="T53" fmla="*/ 3024 h 3118"/>
                <a:gd name="T54" fmla="*/ 472 w 3300"/>
                <a:gd name="T55" fmla="*/ 2877 h 3118"/>
                <a:gd name="T56" fmla="*/ 356 w 3300"/>
                <a:gd name="T57" fmla="*/ 2694 h 3118"/>
                <a:gd name="T58" fmla="*/ 294 w 3300"/>
                <a:gd name="T59" fmla="*/ 2502 h 3118"/>
                <a:gd name="T60" fmla="*/ 276 w 3300"/>
                <a:gd name="T61" fmla="*/ 2332 h 3118"/>
                <a:gd name="T62" fmla="*/ 133 w 3300"/>
                <a:gd name="T63" fmla="*/ 1843 h 3118"/>
                <a:gd name="T64" fmla="*/ 20 w 3300"/>
                <a:gd name="T65" fmla="*/ 1621 h 3118"/>
                <a:gd name="T66" fmla="*/ 9 w 3300"/>
                <a:gd name="T67" fmla="*/ 1344 h 3118"/>
                <a:gd name="T68" fmla="*/ 104 w 3300"/>
                <a:gd name="T69" fmla="*/ 1107 h 3118"/>
                <a:gd name="T70" fmla="*/ 276 w 3300"/>
                <a:gd name="T71" fmla="*/ 962 h 3118"/>
                <a:gd name="T72" fmla="*/ 489 w 3300"/>
                <a:gd name="T73" fmla="*/ 948 h 3118"/>
                <a:gd name="T74" fmla="*/ 672 w 3300"/>
                <a:gd name="T75" fmla="*/ 1069 h 3118"/>
                <a:gd name="T76" fmla="*/ 785 w 3300"/>
                <a:gd name="T77" fmla="*/ 1291 h 3118"/>
                <a:gd name="T78" fmla="*/ 795 w 3300"/>
                <a:gd name="T79" fmla="*/ 1569 h 3118"/>
                <a:gd name="T80" fmla="*/ 698 w 3300"/>
                <a:gd name="T81" fmla="*/ 1808 h 3118"/>
                <a:gd name="T82" fmla="*/ 523 w 3300"/>
                <a:gd name="T83" fmla="*/ 1952 h 3118"/>
                <a:gd name="T84" fmla="*/ 526 w 3300"/>
                <a:gd name="T85" fmla="*/ 2382 h 3118"/>
                <a:gd name="T86" fmla="*/ 546 w 3300"/>
                <a:gd name="T87" fmla="*/ 2497 h 3118"/>
                <a:gd name="T88" fmla="*/ 602 w 3300"/>
                <a:gd name="T89" fmla="*/ 2638 h 3118"/>
                <a:gd name="T90" fmla="*/ 710 w 3300"/>
                <a:gd name="T91" fmla="*/ 2770 h 3118"/>
                <a:gd name="T92" fmla="*/ 888 w 3300"/>
                <a:gd name="T93" fmla="*/ 2857 h 3118"/>
                <a:gd name="T94" fmla="*/ 1280 w 3300"/>
                <a:gd name="T95" fmla="*/ 2877 h 3118"/>
                <a:gd name="T96" fmla="*/ 1592 w 3300"/>
                <a:gd name="T97" fmla="*/ 2872 h 3118"/>
                <a:gd name="T98" fmla="*/ 1867 w 3300"/>
                <a:gd name="T99" fmla="*/ 2824 h 3118"/>
                <a:gd name="T100" fmla="*/ 2082 w 3300"/>
                <a:gd name="T101" fmla="*/ 2700 h 3118"/>
                <a:gd name="T102" fmla="*/ 2217 w 3300"/>
                <a:gd name="T103" fmla="*/ 2474 h 3118"/>
                <a:gd name="T104" fmla="*/ 2273 w 3300"/>
                <a:gd name="T105" fmla="*/ 2136 h 3118"/>
                <a:gd name="T106" fmla="*/ 1359 w 3300"/>
                <a:gd name="T107" fmla="*/ 2033 h 3118"/>
                <a:gd name="T108" fmla="*/ 1262 w 3300"/>
                <a:gd name="T109" fmla="*/ 1919 h 3118"/>
                <a:gd name="T110" fmla="*/ 1262 w 3300"/>
                <a:gd name="T111" fmla="*/ 136 h 3118"/>
                <a:gd name="T112" fmla="*/ 1359 w 3300"/>
                <a:gd name="T113" fmla="*/ 23 h 3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00" h="3118">
                  <a:moveTo>
                    <a:pt x="2312" y="306"/>
                  </a:moveTo>
                  <a:lnTo>
                    <a:pt x="2246" y="309"/>
                  </a:lnTo>
                  <a:lnTo>
                    <a:pt x="2182" y="317"/>
                  </a:lnTo>
                  <a:lnTo>
                    <a:pt x="2120" y="332"/>
                  </a:lnTo>
                  <a:lnTo>
                    <a:pt x="2060" y="351"/>
                  </a:lnTo>
                  <a:lnTo>
                    <a:pt x="2002" y="375"/>
                  </a:lnTo>
                  <a:lnTo>
                    <a:pt x="1947" y="405"/>
                  </a:lnTo>
                  <a:lnTo>
                    <a:pt x="1895" y="438"/>
                  </a:lnTo>
                  <a:lnTo>
                    <a:pt x="1846" y="476"/>
                  </a:lnTo>
                  <a:lnTo>
                    <a:pt x="1802" y="517"/>
                  </a:lnTo>
                  <a:lnTo>
                    <a:pt x="1760" y="562"/>
                  </a:lnTo>
                  <a:lnTo>
                    <a:pt x="1722" y="610"/>
                  </a:lnTo>
                  <a:lnTo>
                    <a:pt x="1689" y="662"/>
                  </a:lnTo>
                  <a:lnTo>
                    <a:pt x="1659" y="717"/>
                  </a:lnTo>
                  <a:lnTo>
                    <a:pt x="1635" y="774"/>
                  </a:lnTo>
                  <a:lnTo>
                    <a:pt x="1615" y="834"/>
                  </a:lnTo>
                  <a:lnTo>
                    <a:pt x="1601" y="896"/>
                  </a:lnTo>
                  <a:lnTo>
                    <a:pt x="1593" y="960"/>
                  </a:lnTo>
                  <a:lnTo>
                    <a:pt x="1590" y="1026"/>
                  </a:lnTo>
                  <a:lnTo>
                    <a:pt x="1593" y="1091"/>
                  </a:lnTo>
                  <a:lnTo>
                    <a:pt x="1601" y="1154"/>
                  </a:lnTo>
                  <a:lnTo>
                    <a:pt x="1615" y="1216"/>
                  </a:lnTo>
                  <a:lnTo>
                    <a:pt x="1635" y="1276"/>
                  </a:lnTo>
                  <a:lnTo>
                    <a:pt x="1659" y="1334"/>
                  </a:lnTo>
                  <a:lnTo>
                    <a:pt x="1689" y="1389"/>
                  </a:lnTo>
                  <a:lnTo>
                    <a:pt x="1722" y="1440"/>
                  </a:lnTo>
                  <a:lnTo>
                    <a:pt x="1760" y="1489"/>
                  </a:lnTo>
                  <a:lnTo>
                    <a:pt x="1802" y="1534"/>
                  </a:lnTo>
                  <a:lnTo>
                    <a:pt x="1846" y="1576"/>
                  </a:lnTo>
                  <a:lnTo>
                    <a:pt x="1895" y="1614"/>
                  </a:lnTo>
                  <a:lnTo>
                    <a:pt x="1947" y="1647"/>
                  </a:lnTo>
                  <a:lnTo>
                    <a:pt x="2002" y="1675"/>
                  </a:lnTo>
                  <a:lnTo>
                    <a:pt x="2060" y="1700"/>
                  </a:lnTo>
                  <a:lnTo>
                    <a:pt x="2120" y="1719"/>
                  </a:lnTo>
                  <a:lnTo>
                    <a:pt x="2182" y="1733"/>
                  </a:lnTo>
                  <a:lnTo>
                    <a:pt x="2246" y="1742"/>
                  </a:lnTo>
                  <a:lnTo>
                    <a:pt x="2312" y="1745"/>
                  </a:lnTo>
                  <a:lnTo>
                    <a:pt x="2377" y="1742"/>
                  </a:lnTo>
                  <a:lnTo>
                    <a:pt x="2441" y="1733"/>
                  </a:lnTo>
                  <a:lnTo>
                    <a:pt x="2503" y="1719"/>
                  </a:lnTo>
                  <a:lnTo>
                    <a:pt x="2563" y="1700"/>
                  </a:lnTo>
                  <a:lnTo>
                    <a:pt x="2621" y="1675"/>
                  </a:lnTo>
                  <a:lnTo>
                    <a:pt x="2676" y="1647"/>
                  </a:lnTo>
                  <a:lnTo>
                    <a:pt x="2728" y="1614"/>
                  </a:lnTo>
                  <a:lnTo>
                    <a:pt x="2777" y="1576"/>
                  </a:lnTo>
                  <a:lnTo>
                    <a:pt x="2822" y="1534"/>
                  </a:lnTo>
                  <a:lnTo>
                    <a:pt x="2864" y="1489"/>
                  </a:lnTo>
                  <a:lnTo>
                    <a:pt x="2902" y="1440"/>
                  </a:lnTo>
                  <a:lnTo>
                    <a:pt x="2935" y="1389"/>
                  </a:lnTo>
                  <a:lnTo>
                    <a:pt x="2964" y="1334"/>
                  </a:lnTo>
                  <a:lnTo>
                    <a:pt x="2988" y="1276"/>
                  </a:lnTo>
                  <a:lnTo>
                    <a:pt x="3007" y="1216"/>
                  </a:lnTo>
                  <a:lnTo>
                    <a:pt x="3022" y="1154"/>
                  </a:lnTo>
                  <a:lnTo>
                    <a:pt x="3031" y="1091"/>
                  </a:lnTo>
                  <a:lnTo>
                    <a:pt x="3034" y="1026"/>
                  </a:lnTo>
                  <a:lnTo>
                    <a:pt x="3031" y="960"/>
                  </a:lnTo>
                  <a:lnTo>
                    <a:pt x="3022" y="896"/>
                  </a:lnTo>
                  <a:lnTo>
                    <a:pt x="3007" y="834"/>
                  </a:lnTo>
                  <a:lnTo>
                    <a:pt x="2988" y="774"/>
                  </a:lnTo>
                  <a:lnTo>
                    <a:pt x="2964" y="717"/>
                  </a:lnTo>
                  <a:lnTo>
                    <a:pt x="2935" y="662"/>
                  </a:lnTo>
                  <a:lnTo>
                    <a:pt x="2902" y="610"/>
                  </a:lnTo>
                  <a:lnTo>
                    <a:pt x="2864" y="562"/>
                  </a:lnTo>
                  <a:lnTo>
                    <a:pt x="2822" y="517"/>
                  </a:lnTo>
                  <a:lnTo>
                    <a:pt x="2777" y="476"/>
                  </a:lnTo>
                  <a:lnTo>
                    <a:pt x="2728" y="438"/>
                  </a:lnTo>
                  <a:lnTo>
                    <a:pt x="2676" y="405"/>
                  </a:lnTo>
                  <a:lnTo>
                    <a:pt x="2621" y="375"/>
                  </a:lnTo>
                  <a:lnTo>
                    <a:pt x="2563" y="351"/>
                  </a:lnTo>
                  <a:lnTo>
                    <a:pt x="2503" y="332"/>
                  </a:lnTo>
                  <a:lnTo>
                    <a:pt x="2441" y="317"/>
                  </a:lnTo>
                  <a:lnTo>
                    <a:pt x="2377" y="309"/>
                  </a:lnTo>
                  <a:lnTo>
                    <a:pt x="2312" y="306"/>
                  </a:lnTo>
                  <a:close/>
                  <a:moveTo>
                    <a:pt x="1451" y="0"/>
                  </a:moveTo>
                  <a:lnTo>
                    <a:pt x="3100" y="0"/>
                  </a:lnTo>
                  <a:lnTo>
                    <a:pt x="3132" y="2"/>
                  </a:lnTo>
                  <a:lnTo>
                    <a:pt x="3163" y="10"/>
                  </a:lnTo>
                  <a:lnTo>
                    <a:pt x="3192" y="23"/>
                  </a:lnTo>
                  <a:lnTo>
                    <a:pt x="3218" y="39"/>
                  </a:lnTo>
                  <a:lnTo>
                    <a:pt x="3241" y="58"/>
                  </a:lnTo>
                  <a:lnTo>
                    <a:pt x="3261" y="81"/>
                  </a:lnTo>
                  <a:lnTo>
                    <a:pt x="3278" y="108"/>
                  </a:lnTo>
                  <a:lnTo>
                    <a:pt x="3290" y="136"/>
                  </a:lnTo>
                  <a:lnTo>
                    <a:pt x="3297" y="167"/>
                  </a:lnTo>
                  <a:lnTo>
                    <a:pt x="3300" y="200"/>
                  </a:lnTo>
                  <a:lnTo>
                    <a:pt x="3300" y="1856"/>
                  </a:lnTo>
                  <a:lnTo>
                    <a:pt x="3297" y="1888"/>
                  </a:lnTo>
                  <a:lnTo>
                    <a:pt x="3290" y="1919"/>
                  </a:lnTo>
                  <a:lnTo>
                    <a:pt x="3278" y="1947"/>
                  </a:lnTo>
                  <a:lnTo>
                    <a:pt x="3261" y="1973"/>
                  </a:lnTo>
                  <a:lnTo>
                    <a:pt x="3241" y="1997"/>
                  </a:lnTo>
                  <a:lnTo>
                    <a:pt x="3218" y="2017"/>
                  </a:lnTo>
                  <a:lnTo>
                    <a:pt x="3192" y="2033"/>
                  </a:lnTo>
                  <a:lnTo>
                    <a:pt x="3163" y="2045"/>
                  </a:lnTo>
                  <a:lnTo>
                    <a:pt x="3132" y="2052"/>
                  </a:lnTo>
                  <a:lnTo>
                    <a:pt x="3100" y="2055"/>
                  </a:lnTo>
                  <a:lnTo>
                    <a:pt x="2517" y="2055"/>
                  </a:lnTo>
                  <a:lnTo>
                    <a:pt x="2515" y="2147"/>
                  </a:lnTo>
                  <a:lnTo>
                    <a:pt x="2509" y="2234"/>
                  </a:lnTo>
                  <a:lnTo>
                    <a:pt x="2500" y="2317"/>
                  </a:lnTo>
                  <a:lnTo>
                    <a:pt x="2487" y="2395"/>
                  </a:lnTo>
                  <a:lnTo>
                    <a:pt x="2471" y="2469"/>
                  </a:lnTo>
                  <a:lnTo>
                    <a:pt x="2450" y="2539"/>
                  </a:lnTo>
                  <a:lnTo>
                    <a:pt x="2427" y="2605"/>
                  </a:lnTo>
                  <a:lnTo>
                    <a:pt x="2399" y="2666"/>
                  </a:lnTo>
                  <a:lnTo>
                    <a:pt x="2368" y="2724"/>
                  </a:lnTo>
                  <a:lnTo>
                    <a:pt x="2333" y="2777"/>
                  </a:lnTo>
                  <a:lnTo>
                    <a:pt x="2295" y="2826"/>
                  </a:lnTo>
                  <a:lnTo>
                    <a:pt x="2252" y="2872"/>
                  </a:lnTo>
                  <a:lnTo>
                    <a:pt x="2206" y="2913"/>
                  </a:lnTo>
                  <a:lnTo>
                    <a:pt x="2158" y="2949"/>
                  </a:lnTo>
                  <a:lnTo>
                    <a:pt x="2109" y="2980"/>
                  </a:lnTo>
                  <a:lnTo>
                    <a:pt x="2056" y="3009"/>
                  </a:lnTo>
                  <a:lnTo>
                    <a:pt x="2002" y="3032"/>
                  </a:lnTo>
                  <a:lnTo>
                    <a:pt x="1947" y="3052"/>
                  </a:lnTo>
                  <a:lnTo>
                    <a:pt x="1889" y="3070"/>
                  </a:lnTo>
                  <a:lnTo>
                    <a:pt x="1831" y="3083"/>
                  </a:lnTo>
                  <a:lnTo>
                    <a:pt x="1771" y="3094"/>
                  </a:lnTo>
                  <a:lnTo>
                    <a:pt x="1710" y="3103"/>
                  </a:lnTo>
                  <a:lnTo>
                    <a:pt x="1648" y="3109"/>
                  </a:lnTo>
                  <a:lnTo>
                    <a:pt x="1585" y="3113"/>
                  </a:lnTo>
                  <a:lnTo>
                    <a:pt x="1522" y="3116"/>
                  </a:lnTo>
                  <a:lnTo>
                    <a:pt x="1458" y="3118"/>
                  </a:lnTo>
                  <a:lnTo>
                    <a:pt x="1393" y="3118"/>
                  </a:lnTo>
                  <a:lnTo>
                    <a:pt x="1302" y="3118"/>
                  </a:lnTo>
                  <a:lnTo>
                    <a:pt x="1211" y="3116"/>
                  </a:lnTo>
                  <a:lnTo>
                    <a:pt x="1122" y="3115"/>
                  </a:lnTo>
                  <a:lnTo>
                    <a:pt x="1033" y="3114"/>
                  </a:lnTo>
                  <a:lnTo>
                    <a:pt x="969" y="3112"/>
                  </a:lnTo>
                  <a:lnTo>
                    <a:pt x="908" y="3106"/>
                  </a:lnTo>
                  <a:lnTo>
                    <a:pt x="850" y="3096"/>
                  </a:lnTo>
                  <a:lnTo>
                    <a:pt x="796" y="3083"/>
                  </a:lnTo>
                  <a:lnTo>
                    <a:pt x="745" y="3067"/>
                  </a:lnTo>
                  <a:lnTo>
                    <a:pt x="697" y="3046"/>
                  </a:lnTo>
                  <a:lnTo>
                    <a:pt x="653" y="3024"/>
                  </a:lnTo>
                  <a:lnTo>
                    <a:pt x="611" y="2999"/>
                  </a:lnTo>
                  <a:lnTo>
                    <a:pt x="571" y="2971"/>
                  </a:lnTo>
                  <a:lnTo>
                    <a:pt x="536" y="2942"/>
                  </a:lnTo>
                  <a:lnTo>
                    <a:pt x="502" y="2911"/>
                  </a:lnTo>
                  <a:lnTo>
                    <a:pt x="472" y="2877"/>
                  </a:lnTo>
                  <a:lnTo>
                    <a:pt x="444" y="2843"/>
                  </a:lnTo>
                  <a:lnTo>
                    <a:pt x="418" y="2806"/>
                  </a:lnTo>
                  <a:lnTo>
                    <a:pt x="395" y="2770"/>
                  </a:lnTo>
                  <a:lnTo>
                    <a:pt x="374" y="2732"/>
                  </a:lnTo>
                  <a:lnTo>
                    <a:pt x="356" y="2694"/>
                  </a:lnTo>
                  <a:lnTo>
                    <a:pt x="340" y="2655"/>
                  </a:lnTo>
                  <a:lnTo>
                    <a:pt x="325" y="2617"/>
                  </a:lnTo>
                  <a:lnTo>
                    <a:pt x="313" y="2578"/>
                  </a:lnTo>
                  <a:lnTo>
                    <a:pt x="303" y="2540"/>
                  </a:lnTo>
                  <a:lnTo>
                    <a:pt x="294" y="2502"/>
                  </a:lnTo>
                  <a:lnTo>
                    <a:pt x="288" y="2466"/>
                  </a:lnTo>
                  <a:lnTo>
                    <a:pt x="282" y="2430"/>
                  </a:lnTo>
                  <a:lnTo>
                    <a:pt x="279" y="2396"/>
                  </a:lnTo>
                  <a:lnTo>
                    <a:pt x="277" y="2363"/>
                  </a:lnTo>
                  <a:lnTo>
                    <a:pt x="276" y="2332"/>
                  </a:lnTo>
                  <a:lnTo>
                    <a:pt x="276" y="1950"/>
                  </a:lnTo>
                  <a:lnTo>
                    <a:pt x="237" y="1930"/>
                  </a:lnTo>
                  <a:lnTo>
                    <a:pt x="199" y="1905"/>
                  </a:lnTo>
                  <a:lnTo>
                    <a:pt x="165" y="1876"/>
                  </a:lnTo>
                  <a:lnTo>
                    <a:pt x="133" y="1843"/>
                  </a:lnTo>
                  <a:lnTo>
                    <a:pt x="104" y="1805"/>
                  </a:lnTo>
                  <a:lnTo>
                    <a:pt x="78" y="1763"/>
                  </a:lnTo>
                  <a:lnTo>
                    <a:pt x="55" y="1719"/>
                  </a:lnTo>
                  <a:lnTo>
                    <a:pt x="36" y="1671"/>
                  </a:lnTo>
                  <a:lnTo>
                    <a:pt x="20" y="1621"/>
                  </a:lnTo>
                  <a:lnTo>
                    <a:pt x="9" y="1568"/>
                  </a:lnTo>
                  <a:lnTo>
                    <a:pt x="2" y="1513"/>
                  </a:lnTo>
                  <a:lnTo>
                    <a:pt x="0" y="1456"/>
                  </a:lnTo>
                  <a:lnTo>
                    <a:pt x="2" y="1400"/>
                  </a:lnTo>
                  <a:lnTo>
                    <a:pt x="9" y="1344"/>
                  </a:lnTo>
                  <a:lnTo>
                    <a:pt x="20" y="1291"/>
                  </a:lnTo>
                  <a:lnTo>
                    <a:pt x="36" y="1241"/>
                  </a:lnTo>
                  <a:lnTo>
                    <a:pt x="55" y="1193"/>
                  </a:lnTo>
                  <a:lnTo>
                    <a:pt x="77" y="1148"/>
                  </a:lnTo>
                  <a:lnTo>
                    <a:pt x="104" y="1107"/>
                  </a:lnTo>
                  <a:lnTo>
                    <a:pt x="133" y="1069"/>
                  </a:lnTo>
                  <a:lnTo>
                    <a:pt x="165" y="1036"/>
                  </a:lnTo>
                  <a:lnTo>
                    <a:pt x="199" y="1007"/>
                  </a:lnTo>
                  <a:lnTo>
                    <a:pt x="237" y="982"/>
                  </a:lnTo>
                  <a:lnTo>
                    <a:pt x="276" y="962"/>
                  </a:lnTo>
                  <a:lnTo>
                    <a:pt x="316" y="948"/>
                  </a:lnTo>
                  <a:lnTo>
                    <a:pt x="359" y="939"/>
                  </a:lnTo>
                  <a:lnTo>
                    <a:pt x="403" y="936"/>
                  </a:lnTo>
                  <a:lnTo>
                    <a:pt x="446" y="939"/>
                  </a:lnTo>
                  <a:lnTo>
                    <a:pt x="489" y="948"/>
                  </a:lnTo>
                  <a:lnTo>
                    <a:pt x="530" y="962"/>
                  </a:lnTo>
                  <a:lnTo>
                    <a:pt x="568" y="982"/>
                  </a:lnTo>
                  <a:lnTo>
                    <a:pt x="606" y="1007"/>
                  </a:lnTo>
                  <a:lnTo>
                    <a:pt x="641" y="1036"/>
                  </a:lnTo>
                  <a:lnTo>
                    <a:pt x="672" y="1069"/>
                  </a:lnTo>
                  <a:lnTo>
                    <a:pt x="702" y="1107"/>
                  </a:lnTo>
                  <a:lnTo>
                    <a:pt x="727" y="1148"/>
                  </a:lnTo>
                  <a:lnTo>
                    <a:pt x="750" y="1193"/>
                  </a:lnTo>
                  <a:lnTo>
                    <a:pt x="769" y="1241"/>
                  </a:lnTo>
                  <a:lnTo>
                    <a:pt x="785" y="1291"/>
                  </a:lnTo>
                  <a:lnTo>
                    <a:pt x="796" y="1344"/>
                  </a:lnTo>
                  <a:lnTo>
                    <a:pt x="802" y="1400"/>
                  </a:lnTo>
                  <a:lnTo>
                    <a:pt x="805" y="1456"/>
                  </a:lnTo>
                  <a:lnTo>
                    <a:pt x="802" y="1513"/>
                  </a:lnTo>
                  <a:lnTo>
                    <a:pt x="795" y="1569"/>
                  </a:lnTo>
                  <a:lnTo>
                    <a:pt x="784" y="1623"/>
                  </a:lnTo>
                  <a:lnTo>
                    <a:pt x="768" y="1673"/>
                  </a:lnTo>
                  <a:lnTo>
                    <a:pt x="748" y="1722"/>
                  </a:lnTo>
                  <a:lnTo>
                    <a:pt x="725" y="1767"/>
                  </a:lnTo>
                  <a:lnTo>
                    <a:pt x="698" y="1808"/>
                  </a:lnTo>
                  <a:lnTo>
                    <a:pt x="668" y="1847"/>
                  </a:lnTo>
                  <a:lnTo>
                    <a:pt x="635" y="1880"/>
                  </a:lnTo>
                  <a:lnTo>
                    <a:pt x="600" y="1909"/>
                  </a:lnTo>
                  <a:lnTo>
                    <a:pt x="562" y="1933"/>
                  </a:lnTo>
                  <a:lnTo>
                    <a:pt x="523" y="1952"/>
                  </a:lnTo>
                  <a:lnTo>
                    <a:pt x="523" y="2332"/>
                  </a:lnTo>
                  <a:lnTo>
                    <a:pt x="523" y="2340"/>
                  </a:lnTo>
                  <a:lnTo>
                    <a:pt x="524" y="2351"/>
                  </a:lnTo>
                  <a:lnTo>
                    <a:pt x="524" y="2365"/>
                  </a:lnTo>
                  <a:lnTo>
                    <a:pt x="526" y="2382"/>
                  </a:lnTo>
                  <a:lnTo>
                    <a:pt x="528" y="2401"/>
                  </a:lnTo>
                  <a:lnTo>
                    <a:pt x="531" y="2422"/>
                  </a:lnTo>
                  <a:lnTo>
                    <a:pt x="535" y="2445"/>
                  </a:lnTo>
                  <a:lnTo>
                    <a:pt x="540" y="2471"/>
                  </a:lnTo>
                  <a:lnTo>
                    <a:pt x="546" y="2497"/>
                  </a:lnTo>
                  <a:lnTo>
                    <a:pt x="554" y="2524"/>
                  </a:lnTo>
                  <a:lnTo>
                    <a:pt x="563" y="2552"/>
                  </a:lnTo>
                  <a:lnTo>
                    <a:pt x="573" y="2580"/>
                  </a:lnTo>
                  <a:lnTo>
                    <a:pt x="587" y="2610"/>
                  </a:lnTo>
                  <a:lnTo>
                    <a:pt x="602" y="2638"/>
                  </a:lnTo>
                  <a:lnTo>
                    <a:pt x="618" y="2666"/>
                  </a:lnTo>
                  <a:lnTo>
                    <a:pt x="637" y="2694"/>
                  </a:lnTo>
                  <a:lnTo>
                    <a:pt x="659" y="2720"/>
                  </a:lnTo>
                  <a:lnTo>
                    <a:pt x="683" y="2745"/>
                  </a:lnTo>
                  <a:lnTo>
                    <a:pt x="710" y="2770"/>
                  </a:lnTo>
                  <a:lnTo>
                    <a:pt x="739" y="2792"/>
                  </a:lnTo>
                  <a:lnTo>
                    <a:pt x="772" y="2811"/>
                  </a:lnTo>
                  <a:lnTo>
                    <a:pt x="807" y="2830"/>
                  </a:lnTo>
                  <a:lnTo>
                    <a:pt x="846" y="2845"/>
                  </a:lnTo>
                  <a:lnTo>
                    <a:pt x="888" y="2857"/>
                  </a:lnTo>
                  <a:lnTo>
                    <a:pt x="933" y="2866"/>
                  </a:lnTo>
                  <a:lnTo>
                    <a:pt x="983" y="2872"/>
                  </a:lnTo>
                  <a:lnTo>
                    <a:pt x="1036" y="2874"/>
                  </a:lnTo>
                  <a:lnTo>
                    <a:pt x="1215" y="2876"/>
                  </a:lnTo>
                  <a:lnTo>
                    <a:pt x="1280" y="2877"/>
                  </a:lnTo>
                  <a:lnTo>
                    <a:pt x="1345" y="2877"/>
                  </a:lnTo>
                  <a:lnTo>
                    <a:pt x="1408" y="2877"/>
                  </a:lnTo>
                  <a:lnTo>
                    <a:pt x="1470" y="2877"/>
                  </a:lnTo>
                  <a:lnTo>
                    <a:pt x="1532" y="2875"/>
                  </a:lnTo>
                  <a:lnTo>
                    <a:pt x="1592" y="2872"/>
                  </a:lnTo>
                  <a:lnTo>
                    <a:pt x="1651" y="2867"/>
                  </a:lnTo>
                  <a:lnTo>
                    <a:pt x="1708" y="2860"/>
                  </a:lnTo>
                  <a:lnTo>
                    <a:pt x="1763" y="2851"/>
                  </a:lnTo>
                  <a:lnTo>
                    <a:pt x="1816" y="2840"/>
                  </a:lnTo>
                  <a:lnTo>
                    <a:pt x="1867" y="2824"/>
                  </a:lnTo>
                  <a:lnTo>
                    <a:pt x="1915" y="2807"/>
                  </a:lnTo>
                  <a:lnTo>
                    <a:pt x="1961" y="2786"/>
                  </a:lnTo>
                  <a:lnTo>
                    <a:pt x="2005" y="2762"/>
                  </a:lnTo>
                  <a:lnTo>
                    <a:pt x="2045" y="2733"/>
                  </a:lnTo>
                  <a:lnTo>
                    <a:pt x="2082" y="2700"/>
                  </a:lnTo>
                  <a:lnTo>
                    <a:pt x="2116" y="2663"/>
                  </a:lnTo>
                  <a:lnTo>
                    <a:pt x="2146" y="2623"/>
                  </a:lnTo>
                  <a:lnTo>
                    <a:pt x="2174" y="2577"/>
                  </a:lnTo>
                  <a:lnTo>
                    <a:pt x="2197" y="2528"/>
                  </a:lnTo>
                  <a:lnTo>
                    <a:pt x="2217" y="2474"/>
                  </a:lnTo>
                  <a:lnTo>
                    <a:pt x="2236" y="2415"/>
                  </a:lnTo>
                  <a:lnTo>
                    <a:pt x="2250" y="2352"/>
                  </a:lnTo>
                  <a:lnTo>
                    <a:pt x="2261" y="2285"/>
                  </a:lnTo>
                  <a:lnTo>
                    <a:pt x="2268" y="2213"/>
                  </a:lnTo>
                  <a:lnTo>
                    <a:pt x="2273" y="2136"/>
                  </a:lnTo>
                  <a:lnTo>
                    <a:pt x="2275" y="2055"/>
                  </a:lnTo>
                  <a:lnTo>
                    <a:pt x="1451" y="2055"/>
                  </a:lnTo>
                  <a:lnTo>
                    <a:pt x="1418" y="2052"/>
                  </a:lnTo>
                  <a:lnTo>
                    <a:pt x="1388" y="2045"/>
                  </a:lnTo>
                  <a:lnTo>
                    <a:pt x="1359" y="2033"/>
                  </a:lnTo>
                  <a:lnTo>
                    <a:pt x="1333" y="2017"/>
                  </a:lnTo>
                  <a:lnTo>
                    <a:pt x="1309" y="1997"/>
                  </a:lnTo>
                  <a:lnTo>
                    <a:pt x="1290" y="1973"/>
                  </a:lnTo>
                  <a:lnTo>
                    <a:pt x="1274" y="1947"/>
                  </a:lnTo>
                  <a:lnTo>
                    <a:pt x="1262" y="1919"/>
                  </a:lnTo>
                  <a:lnTo>
                    <a:pt x="1254" y="1888"/>
                  </a:lnTo>
                  <a:lnTo>
                    <a:pt x="1252" y="1856"/>
                  </a:lnTo>
                  <a:lnTo>
                    <a:pt x="1252" y="200"/>
                  </a:lnTo>
                  <a:lnTo>
                    <a:pt x="1254" y="167"/>
                  </a:lnTo>
                  <a:lnTo>
                    <a:pt x="1262" y="136"/>
                  </a:lnTo>
                  <a:lnTo>
                    <a:pt x="1274" y="108"/>
                  </a:lnTo>
                  <a:lnTo>
                    <a:pt x="1290" y="81"/>
                  </a:lnTo>
                  <a:lnTo>
                    <a:pt x="1309" y="58"/>
                  </a:lnTo>
                  <a:lnTo>
                    <a:pt x="1333" y="39"/>
                  </a:lnTo>
                  <a:lnTo>
                    <a:pt x="1359" y="23"/>
                  </a:lnTo>
                  <a:lnTo>
                    <a:pt x="1388" y="10"/>
                  </a:lnTo>
                  <a:lnTo>
                    <a:pt x="1418" y="2"/>
                  </a:lnTo>
                  <a:lnTo>
                    <a:pt x="14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43"/>
            <p:cNvSpPr>
              <a:spLocks noEditPoints="1"/>
            </p:cNvSpPr>
            <p:nvPr/>
          </p:nvSpPr>
          <p:spPr bwMode="auto">
            <a:xfrm>
              <a:off x="8499475" y="4549776"/>
              <a:ext cx="157162" cy="157163"/>
            </a:xfrm>
            <a:custGeom>
              <a:avLst/>
              <a:gdLst>
                <a:gd name="T0" fmla="*/ 495 w 1087"/>
                <a:gd name="T1" fmla="*/ 129 h 1083"/>
                <a:gd name="T2" fmla="*/ 403 w 1087"/>
                <a:gd name="T3" fmla="*/ 152 h 1083"/>
                <a:gd name="T4" fmla="*/ 320 w 1087"/>
                <a:gd name="T5" fmla="*/ 191 h 1083"/>
                <a:gd name="T6" fmla="*/ 249 w 1087"/>
                <a:gd name="T7" fmla="*/ 249 h 1083"/>
                <a:gd name="T8" fmla="*/ 192 w 1087"/>
                <a:gd name="T9" fmla="*/ 319 h 1083"/>
                <a:gd name="T10" fmla="*/ 152 w 1087"/>
                <a:gd name="T11" fmla="*/ 402 h 1083"/>
                <a:gd name="T12" fmla="*/ 130 w 1087"/>
                <a:gd name="T13" fmla="*/ 493 h 1083"/>
                <a:gd name="T14" fmla="*/ 130 w 1087"/>
                <a:gd name="T15" fmla="*/ 589 h 1083"/>
                <a:gd name="T16" fmla="*/ 152 w 1087"/>
                <a:gd name="T17" fmla="*/ 681 h 1083"/>
                <a:gd name="T18" fmla="*/ 192 w 1087"/>
                <a:gd name="T19" fmla="*/ 764 h 1083"/>
                <a:gd name="T20" fmla="*/ 249 w 1087"/>
                <a:gd name="T21" fmla="*/ 835 h 1083"/>
                <a:gd name="T22" fmla="*/ 320 w 1087"/>
                <a:gd name="T23" fmla="*/ 891 h 1083"/>
                <a:gd name="T24" fmla="*/ 403 w 1087"/>
                <a:gd name="T25" fmla="*/ 932 h 1083"/>
                <a:gd name="T26" fmla="*/ 495 w 1087"/>
                <a:gd name="T27" fmla="*/ 953 h 1083"/>
                <a:gd name="T28" fmla="*/ 592 w 1087"/>
                <a:gd name="T29" fmla="*/ 953 h 1083"/>
                <a:gd name="T30" fmla="*/ 683 w 1087"/>
                <a:gd name="T31" fmla="*/ 932 h 1083"/>
                <a:gd name="T32" fmla="*/ 766 w 1087"/>
                <a:gd name="T33" fmla="*/ 891 h 1083"/>
                <a:gd name="T34" fmla="*/ 837 w 1087"/>
                <a:gd name="T35" fmla="*/ 835 h 1083"/>
                <a:gd name="T36" fmla="*/ 894 w 1087"/>
                <a:gd name="T37" fmla="*/ 764 h 1083"/>
                <a:gd name="T38" fmla="*/ 934 w 1087"/>
                <a:gd name="T39" fmla="*/ 681 h 1083"/>
                <a:gd name="T40" fmla="*/ 956 w 1087"/>
                <a:gd name="T41" fmla="*/ 589 h 1083"/>
                <a:gd name="T42" fmla="*/ 956 w 1087"/>
                <a:gd name="T43" fmla="*/ 493 h 1083"/>
                <a:gd name="T44" fmla="*/ 934 w 1087"/>
                <a:gd name="T45" fmla="*/ 402 h 1083"/>
                <a:gd name="T46" fmla="*/ 894 w 1087"/>
                <a:gd name="T47" fmla="*/ 319 h 1083"/>
                <a:gd name="T48" fmla="*/ 837 w 1087"/>
                <a:gd name="T49" fmla="*/ 249 h 1083"/>
                <a:gd name="T50" fmla="*/ 766 w 1087"/>
                <a:gd name="T51" fmla="*/ 191 h 1083"/>
                <a:gd name="T52" fmla="*/ 683 w 1087"/>
                <a:gd name="T53" fmla="*/ 152 h 1083"/>
                <a:gd name="T54" fmla="*/ 592 w 1087"/>
                <a:gd name="T55" fmla="*/ 129 h 1083"/>
                <a:gd name="T56" fmla="*/ 543 w 1087"/>
                <a:gd name="T57" fmla="*/ 0 h 1083"/>
                <a:gd name="T58" fmla="*/ 660 w 1087"/>
                <a:gd name="T59" fmla="*/ 13 h 1083"/>
                <a:gd name="T60" fmla="*/ 768 w 1087"/>
                <a:gd name="T61" fmla="*/ 48 h 1083"/>
                <a:gd name="T62" fmla="*/ 864 w 1087"/>
                <a:gd name="T63" fmla="*/ 104 h 1083"/>
                <a:gd name="T64" fmla="*/ 947 w 1087"/>
                <a:gd name="T65" fmla="*/ 179 h 1083"/>
                <a:gd name="T66" fmla="*/ 1013 w 1087"/>
                <a:gd name="T67" fmla="*/ 268 h 1083"/>
                <a:gd name="T68" fmla="*/ 1058 w 1087"/>
                <a:gd name="T69" fmla="*/ 371 h 1083"/>
                <a:gd name="T70" fmla="*/ 1084 w 1087"/>
                <a:gd name="T71" fmla="*/ 482 h 1083"/>
                <a:gd name="T72" fmla="*/ 1084 w 1087"/>
                <a:gd name="T73" fmla="*/ 601 h 1083"/>
                <a:gd name="T74" fmla="*/ 1058 w 1087"/>
                <a:gd name="T75" fmla="*/ 712 h 1083"/>
                <a:gd name="T76" fmla="*/ 1013 w 1087"/>
                <a:gd name="T77" fmla="*/ 814 h 1083"/>
                <a:gd name="T78" fmla="*/ 947 w 1087"/>
                <a:gd name="T79" fmla="*/ 904 h 1083"/>
                <a:gd name="T80" fmla="*/ 864 w 1087"/>
                <a:gd name="T81" fmla="*/ 979 h 1083"/>
                <a:gd name="T82" fmla="*/ 768 w 1087"/>
                <a:gd name="T83" fmla="*/ 1034 h 1083"/>
                <a:gd name="T84" fmla="*/ 660 w 1087"/>
                <a:gd name="T85" fmla="*/ 1071 h 1083"/>
                <a:gd name="T86" fmla="*/ 543 w 1087"/>
                <a:gd name="T87" fmla="*/ 1083 h 1083"/>
                <a:gd name="T88" fmla="*/ 427 w 1087"/>
                <a:gd name="T89" fmla="*/ 1071 h 1083"/>
                <a:gd name="T90" fmla="*/ 319 w 1087"/>
                <a:gd name="T91" fmla="*/ 1034 h 1083"/>
                <a:gd name="T92" fmla="*/ 223 w 1087"/>
                <a:gd name="T93" fmla="*/ 979 h 1083"/>
                <a:gd name="T94" fmla="*/ 140 w 1087"/>
                <a:gd name="T95" fmla="*/ 904 h 1083"/>
                <a:gd name="T96" fmla="*/ 74 w 1087"/>
                <a:gd name="T97" fmla="*/ 814 h 1083"/>
                <a:gd name="T98" fmla="*/ 27 w 1087"/>
                <a:gd name="T99" fmla="*/ 712 h 1083"/>
                <a:gd name="T100" fmla="*/ 3 w 1087"/>
                <a:gd name="T101" fmla="*/ 601 h 1083"/>
                <a:gd name="T102" fmla="*/ 3 w 1087"/>
                <a:gd name="T103" fmla="*/ 482 h 1083"/>
                <a:gd name="T104" fmla="*/ 27 w 1087"/>
                <a:gd name="T105" fmla="*/ 371 h 1083"/>
                <a:gd name="T106" fmla="*/ 74 w 1087"/>
                <a:gd name="T107" fmla="*/ 268 h 1083"/>
                <a:gd name="T108" fmla="*/ 140 w 1087"/>
                <a:gd name="T109" fmla="*/ 179 h 1083"/>
                <a:gd name="T110" fmla="*/ 223 w 1087"/>
                <a:gd name="T111" fmla="*/ 104 h 1083"/>
                <a:gd name="T112" fmla="*/ 319 w 1087"/>
                <a:gd name="T113" fmla="*/ 48 h 1083"/>
                <a:gd name="T114" fmla="*/ 427 w 1087"/>
                <a:gd name="T115" fmla="*/ 13 h 1083"/>
                <a:gd name="T116" fmla="*/ 543 w 1087"/>
                <a:gd name="T117" fmla="*/ 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7" h="1083">
                  <a:moveTo>
                    <a:pt x="543" y="127"/>
                  </a:moveTo>
                  <a:lnTo>
                    <a:pt x="495" y="129"/>
                  </a:lnTo>
                  <a:lnTo>
                    <a:pt x="448" y="137"/>
                  </a:lnTo>
                  <a:lnTo>
                    <a:pt x="403" y="152"/>
                  </a:lnTo>
                  <a:lnTo>
                    <a:pt x="360" y="169"/>
                  </a:lnTo>
                  <a:lnTo>
                    <a:pt x="320" y="191"/>
                  </a:lnTo>
                  <a:lnTo>
                    <a:pt x="283" y="219"/>
                  </a:lnTo>
                  <a:lnTo>
                    <a:pt x="249" y="249"/>
                  </a:lnTo>
                  <a:lnTo>
                    <a:pt x="219" y="282"/>
                  </a:lnTo>
                  <a:lnTo>
                    <a:pt x="192" y="319"/>
                  </a:lnTo>
                  <a:lnTo>
                    <a:pt x="170" y="359"/>
                  </a:lnTo>
                  <a:lnTo>
                    <a:pt x="152" y="402"/>
                  </a:lnTo>
                  <a:lnTo>
                    <a:pt x="138" y="447"/>
                  </a:lnTo>
                  <a:lnTo>
                    <a:pt x="130" y="493"/>
                  </a:lnTo>
                  <a:lnTo>
                    <a:pt x="127" y="542"/>
                  </a:lnTo>
                  <a:lnTo>
                    <a:pt x="130" y="589"/>
                  </a:lnTo>
                  <a:lnTo>
                    <a:pt x="138" y="636"/>
                  </a:lnTo>
                  <a:lnTo>
                    <a:pt x="152" y="681"/>
                  </a:lnTo>
                  <a:lnTo>
                    <a:pt x="170" y="723"/>
                  </a:lnTo>
                  <a:lnTo>
                    <a:pt x="192" y="764"/>
                  </a:lnTo>
                  <a:lnTo>
                    <a:pt x="219" y="800"/>
                  </a:lnTo>
                  <a:lnTo>
                    <a:pt x="249" y="835"/>
                  </a:lnTo>
                  <a:lnTo>
                    <a:pt x="283" y="865"/>
                  </a:lnTo>
                  <a:lnTo>
                    <a:pt x="320" y="891"/>
                  </a:lnTo>
                  <a:lnTo>
                    <a:pt x="360" y="914"/>
                  </a:lnTo>
                  <a:lnTo>
                    <a:pt x="403" y="932"/>
                  </a:lnTo>
                  <a:lnTo>
                    <a:pt x="448" y="945"/>
                  </a:lnTo>
                  <a:lnTo>
                    <a:pt x="495" y="953"/>
                  </a:lnTo>
                  <a:lnTo>
                    <a:pt x="543" y="956"/>
                  </a:lnTo>
                  <a:lnTo>
                    <a:pt x="592" y="953"/>
                  </a:lnTo>
                  <a:lnTo>
                    <a:pt x="639" y="945"/>
                  </a:lnTo>
                  <a:lnTo>
                    <a:pt x="683" y="932"/>
                  </a:lnTo>
                  <a:lnTo>
                    <a:pt x="726" y="914"/>
                  </a:lnTo>
                  <a:lnTo>
                    <a:pt x="766" y="891"/>
                  </a:lnTo>
                  <a:lnTo>
                    <a:pt x="803" y="865"/>
                  </a:lnTo>
                  <a:lnTo>
                    <a:pt x="837" y="835"/>
                  </a:lnTo>
                  <a:lnTo>
                    <a:pt x="867" y="800"/>
                  </a:lnTo>
                  <a:lnTo>
                    <a:pt x="894" y="764"/>
                  </a:lnTo>
                  <a:lnTo>
                    <a:pt x="917" y="723"/>
                  </a:lnTo>
                  <a:lnTo>
                    <a:pt x="934" y="681"/>
                  </a:lnTo>
                  <a:lnTo>
                    <a:pt x="948" y="636"/>
                  </a:lnTo>
                  <a:lnTo>
                    <a:pt x="956" y="589"/>
                  </a:lnTo>
                  <a:lnTo>
                    <a:pt x="959" y="542"/>
                  </a:lnTo>
                  <a:lnTo>
                    <a:pt x="956" y="493"/>
                  </a:lnTo>
                  <a:lnTo>
                    <a:pt x="948" y="447"/>
                  </a:lnTo>
                  <a:lnTo>
                    <a:pt x="934" y="402"/>
                  </a:lnTo>
                  <a:lnTo>
                    <a:pt x="917" y="359"/>
                  </a:lnTo>
                  <a:lnTo>
                    <a:pt x="894" y="319"/>
                  </a:lnTo>
                  <a:lnTo>
                    <a:pt x="867" y="282"/>
                  </a:lnTo>
                  <a:lnTo>
                    <a:pt x="837" y="249"/>
                  </a:lnTo>
                  <a:lnTo>
                    <a:pt x="803" y="219"/>
                  </a:lnTo>
                  <a:lnTo>
                    <a:pt x="766" y="191"/>
                  </a:lnTo>
                  <a:lnTo>
                    <a:pt x="726" y="169"/>
                  </a:lnTo>
                  <a:lnTo>
                    <a:pt x="683" y="152"/>
                  </a:lnTo>
                  <a:lnTo>
                    <a:pt x="639" y="137"/>
                  </a:lnTo>
                  <a:lnTo>
                    <a:pt x="592" y="129"/>
                  </a:lnTo>
                  <a:lnTo>
                    <a:pt x="543" y="127"/>
                  </a:lnTo>
                  <a:close/>
                  <a:moveTo>
                    <a:pt x="543" y="0"/>
                  </a:moveTo>
                  <a:lnTo>
                    <a:pt x="602" y="3"/>
                  </a:lnTo>
                  <a:lnTo>
                    <a:pt x="660" y="13"/>
                  </a:lnTo>
                  <a:lnTo>
                    <a:pt x="715" y="27"/>
                  </a:lnTo>
                  <a:lnTo>
                    <a:pt x="768" y="48"/>
                  </a:lnTo>
                  <a:lnTo>
                    <a:pt x="817" y="74"/>
                  </a:lnTo>
                  <a:lnTo>
                    <a:pt x="864" y="104"/>
                  </a:lnTo>
                  <a:lnTo>
                    <a:pt x="907" y="140"/>
                  </a:lnTo>
                  <a:lnTo>
                    <a:pt x="947" y="179"/>
                  </a:lnTo>
                  <a:lnTo>
                    <a:pt x="982" y="222"/>
                  </a:lnTo>
                  <a:lnTo>
                    <a:pt x="1013" y="268"/>
                  </a:lnTo>
                  <a:lnTo>
                    <a:pt x="1038" y="318"/>
                  </a:lnTo>
                  <a:lnTo>
                    <a:pt x="1058" y="371"/>
                  </a:lnTo>
                  <a:lnTo>
                    <a:pt x="1074" y="425"/>
                  </a:lnTo>
                  <a:lnTo>
                    <a:pt x="1084" y="482"/>
                  </a:lnTo>
                  <a:lnTo>
                    <a:pt x="1087" y="542"/>
                  </a:lnTo>
                  <a:lnTo>
                    <a:pt x="1084" y="601"/>
                  </a:lnTo>
                  <a:lnTo>
                    <a:pt x="1074" y="657"/>
                  </a:lnTo>
                  <a:lnTo>
                    <a:pt x="1058" y="712"/>
                  </a:lnTo>
                  <a:lnTo>
                    <a:pt x="1038" y="765"/>
                  </a:lnTo>
                  <a:lnTo>
                    <a:pt x="1013" y="814"/>
                  </a:lnTo>
                  <a:lnTo>
                    <a:pt x="982" y="861"/>
                  </a:lnTo>
                  <a:lnTo>
                    <a:pt x="947" y="904"/>
                  </a:lnTo>
                  <a:lnTo>
                    <a:pt x="907" y="943"/>
                  </a:lnTo>
                  <a:lnTo>
                    <a:pt x="864" y="979"/>
                  </a:lnTo>
                  <a:lnTo>
                    <a:pt x="817" y="1009"/>
                  </a:lnTo>
                  <a:lnTo>
                    <a:pt x="768" y="1034"/>
                  </a:lnTo>
                  <a:lnTo>
                    <a:pt x="715" y="1056"/>
                  </a:lnTo>
                  <a:lnTo>
                    <a:pt x="660" y="1071"/>
                  </a:lnTo>
                  <a:lnTo>
                    <a:pt x="602" y="1080"/>
                  </a:lnTo>
                  <a:lnTo>
                    <a:pt x="543" y="1083"/>
                  </a:lnTo>
                  <a:lnTo>
                    <a:pt x="484" y="1080"/>
                  </a:lnTo>
                  <a:lnTo>
                    <a:pt x="427" y="1071"/>
                  </a:lnTo>
                  <a:lnTo>
                    <a:pt x="372" y="1056"/>
                  </a:lnTo>
                  <a:lnTo>
                    <a:pt x="319" y="1034"/>
                  </a:lnTo>
                  <a:lnTo>
                    <a:pt x="269" y="1009"/>
                  </a:lnTo>
                  <a:lnTo>
                    <a:pt x="223" y="979"/>
                  </a:lnTo>
                  <a:lnTo>
                    <a:pt x="179" y="943"/>
                  </a:lnTo>
                  <a:lnTo>
                    <a:pt x="140" y="904"/>
                  </a:lnTo>
                  <a:lnTo>
                    <a:pt x="105" y="861"/>
                  </a:lnTo>
                  <a:lnTo>
                    <a:pt x="74" y="814"/>
                  </a:lnTo>
                  <a:lnTo>
                    <a:pt x="48" y="765"/>
                  </a:lnTo>
                  <a:lnTo>
                    <a:pt x="27" y="712"/>
                  </a:lnTo>
                  <a:lnTo>
                    <a:pt x="12" y="657"/>
                  </a:lnTo>
                  <a:lnTo>
                    <a:pt x="3" y="601"/>
                  </a:lnTo>
                  <a:lnTo>
                    <a:pt x="0" y="542"/>
                  </a:lnTo>
                  <a:lnTo>
                    <a:pt x="3" y="482"/>
                  </a:lnTo>
                  <a:lnTo>
                    <a:pt x="12" y="425"/>
                  </a:lnTo>
                  <a:lnTo>
                    <a:pt x="27" y="371"/>
                  </a:lnTo>
                  <a:lnTo>
                    <a:pt x="48" y="318"/>
                  </a:lnTo>
                  <a:lnTo>
                    <a:pt x="74" y="268"/>
                  </a:lnTo>
                  <a:lnTo>
                    <a:pt x="105" y="222"/>
                  </a:lnTo>
                  <a:lnTo>
                    <a:pt x="140" y="179"/>
                  </a:lnTo>
                  <a:lnTo>
                    <a:pt x="179" y="140"/>
                  </a:lnTo>
                  <a:lnTo>
                    <a:pt x="223" y="104"/>
                  </a:lnTo>
                  <a:lnTo>
                    <a:pt x="269" y="74"/>
                  </a:lnTo>
                  <a:lnTo>
                    <a:pt x="319" y="48"/>
                  </a:lnTo>
                  <a:lnTo>
                    <a:pt x="372" y="27"/>
                  </a:lnTo>
                  <a:lnTo>
                    <a:pt x="427" y="13"/>
                  </a:lnTo>
                  <a:lnTo>
                    <a:pt x="484" y="3"/>
                  </a:lnTo>
                  <a:lnTo>
                    <a:pt x="5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44"/>
            <p:cNvSpPr>
              <a:spLocks/>
            </p:cNvSpPr>
            <p:nvPr/>
          </p:nvSpPr>
          <p:spPr bwMode="auto">
            <a:xfrm>
              <a:off x="8607425" y="4587876"/>
              <a:ext cx="9525" cy="11113"/>
            </a:xfrm>
            <a:custGeom>
              <a:avLst/>
              <a:gdLst>
                <a:gd name="T0" fmla="*/ 34 w 67"/>
                <a:gd name="T1" fmla="*/ 0 h 68"/>
                <a:gd name="T2" fmla="*/ 47 w 67"/>
                <a:gd name="T3" fmla="*/ 3 h 68"/>
                <a:gd name="T4" fmla="*/ 58 w 67"/>
                <a:gd name="T5" fmla="*/ 10 h 68"/>
                <a:gd name="T6" fmla="*/ 65 w 67"/>
                <a:gd name="T7" fmla="*/ 21 h 68"/>
                <a:gd name="T8" fmla="*/ 67 w 67"/>
                <a:gd name="T9" fmla="*/ 35 h 68"/>
                <a:gd name="T10" fmla="*/ 65 w 67"/>
                <a:gd name="T11" fmla="*/ 48 h 68"/>
                <a:gd name="T12" fmla="*/ 58 w 67"/>
                <a:gd name="T13" fmla="*/ 58 h 68"/>
                <a:gd name="T14" fmla="*/ 47 w 67"/>
                <a:gd name="T15" fmla="*/ 65 h 68"/>
                <a:gd name="T16" fmla="*/ 34 w 67"/>
                <a:gd name="T17" fmla="*/ 68 h 68"/>
                <a:gd name="T18" fmla="*/ 21 w 67"/>
                <a:gd name="T19" fmla="*/ 65 h 68"/>
                <a:gd name="T20" fmla="*/ 10 w 67"/>
                <a:gd name="T21" fmla="*/ 58 h 68"/>
                <a:gd name="T22" fmla="*/ 3 w 67"/>
                <a:gd name="T23" fmla="*/ 48 h 68"/>
                <a:gd name="T24" fmla="*/ 0 w 67"/>
                <a:gd name="T25" fmla="*/ 35 h 68"/>
                <a:gd name="T26" fmla="*/ 3 w 67"/>
                <a:gd name="T27" fmla="*/ 21 h 68"/>
                <a:gd name="T28" fmla="*/ 10 w 67"/>
                <a:gd name="T29" fmla="*/ 10 h 68"/>
                <a:gd name="T30" fmla="*/ 21 w 67"/>
                <a:gd name="T31" fmla="*/ 3 h 68"/>
                <a:gd name="T32" fmla="*/ 34 w 67"/>
                <a:gd name="T3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68">
                  <a:moveTo>
                    <a:pt x="34" y="0"/>
                  </a:moveTo>
                  <a:lnTo>
                    <a:pt x="47" y="3"/>
                  </a:lnTo>
                  <a:lnTo>
                    <a:pt x="58" y="10"/>
                  </a:lnTo>
                  <a:lnTo>
                    <a:pt x="65" y="21"/>
                  </a:lnTo>
                  <a:lnTo>
                    <a:pt x="67" y="35"/>
                  </a:lnTo>
                  <a:lnTo>
                    <a:pt x="65" y="48"/>
                  </a:lnTo>
                  <a:lnTo>
                    <a:pt x="58" y="58"/>
                  </a:lnTo>
                  <a:lnTo>
                    <a:pt x="47" y="65"/>
                  </a:lnTo>
                  <a:lnTo>
                    <a:pt x="34" y="68"/>
                  </a:lnTo>
                  <a:lnTo>
                    <a:pt x="21" y="65"/>
                  </a:lnTo>
                  <a:lnTo>
                    <a:pt x="10" y="58"/>
                  </a:lnTo>
                  <a:lnTo>
                    <a:pt x="3" y="48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10" y="10"/>
                  </a:lnTo>
                  <a:lnTo>
                    <a:pt x="21" y="3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45"/>
            <p:cNvSpPr>
              <a:spLocks/>
            </p:cNvSpPr>
            <p:nvPr/>
          </p:nvSpPr>
          <p:spPr bwMode="auto">
            <a:xfrm>
              <a:off x="8539163" y="4657726"/>
              <a:ext cx="9525" cy="9525"/>
            </a:xfrm>
            <a:custGeom>
              <a:avLst/>
              <a:gdLst>
                <a:gd name="T0" fmla="*/ 28 w 67"/>
                <a:gd name="T1" fmla="*/ 0 h 67"/>
                <a:gd name="T2" fmla="*/ 39 w 67"/>
                <a:gd name="T3" fmla="*/ 0 h 67"/>
                <a:gd name="T4" fmla="*/ 48 w 67"/>
                <a:gd name="T5" fmla="*/ 4 h 67"/>
                <a:gd name="T6" fmla="*/ 57 w 67"/>
                <a:gd name="T7" fmla="*/ 11 h 67"/>
                <a:gd name="T8" fmla="*/ 64 w 67"/>
                <a:gd name="T9" fmla="*/ 19 h 67"/>
                <a:gd name="T10" fmla="*/ 67 w 67"/>
                <a:gd name="T11" fmla="*/ 29 h 67"/>
                <a:gd name="T12" fmla="*/ 67 w 67"/>
                <a:gd name="T13" fmla="*/ 39 h 67"/>
                <a:gd name="T14" fmla="*/ 64 w 67"/>
                <a:gd name="T15" fmla="*/ 49 h 67"/>
                <a:gd name="T16" fmla="*/ 57 w 67"/>
                <a:gd name="T17" fmla="*/ 57 h 67"/>
                <a:gd name="T18" fmla="*/ 48 w 67"/>
                <a:gd name="T19" fmla="*/ 64 h 67"/>
                <a:gd name="T20" fmla="*/ 39 w 67"/>
                <a:gd name="T21" fmla="*/ 67 h 67"/>
                <a:gd name="T22" fmla="*/ 28 w 67"/>
                <a:gd name="T23" fmla="*/ 67 h 67"/>
                <a:gd name="T24" fmla="*/ 18 w 67"/>
                <a:gd name="T25" fmla="*/ 64 h 67"/>
                <a:gd name="T26" fmla="*/ 10 w 67"/>
                <a:gd name="T27" fmla="*/ 57 h 67"/>
                <a:gd name="T28" fmla="*/ 4 w 67"/>
                <a:gd name="T29" fmla="*/ 49 h 67"/>
                <a:gd name="T30" fmla="*/ 0 w 67"/>
                <a:gd name="T31" fmla="*/ 39 h 67"/>
                <a:gd name="T32" fmla="*/ 0 w 67"/>
                <a:gd name="T33" fmla="*/ 29 h 67"/>
                <a:gd name="T34" fmla="*/ 4 w 67"/>
                <a:gd name="T35" fmla="*/ 19 h 67"/>
                <a:gd name="T36" fmla="*/ 10 w 67"/>
                <a:gd name="T37" fmla="*/ 11 h 67"/>
                <a:gd name="T38" fmla="*/ 18 w 67"/>
                <a:gd name="T39" fmla="*/ 4 h 67"/>
                <a:gd name="T40" fmla="*/ 28 w 67"/>
                <a:gd name="T4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7" h="67">
                  <a:moveTo>
                    <a:pt x="28" y="0"/>
                  </a:moveTo>
                  <a:lnTo>
                    <a:pt x="39" y="0"/>
                  </a:lnTo>
                  <a:lnTo>
                    <a:pt x="48" y="4"/>
                  </a:lnTo>
                  <a:lnTo>
                    <a:pt x="57" y="11"/>
                  </a:lnTo>
                  <a:lnTo>
                    <a:pt x="64" y="19"/>
                  </a:lnTo>
                  <a:lnTo>
                    <a:pt x="67" y="29"/>
                  </a:lnTo>
                  <a:lnTo>
                    <a:pt x="67" y="39"/>
                  </a:lnTo>
                  <a:lnTo>
                    <a:pt x="64" y="49"/>
                  </a:lnTo>
                  <a:lnTo>
                    <a:pt x="57" y="57"/>
                  </a:lnTo>
                  <a:lnTo>
                    <a:pt x="48" y="64"/>
                  </a:lnTo>
                  <a:lnTo>
                    <a:pt x="39" y="67"/>
                  </a:lnTo>
                  <a:lnTo>
                    <a:pt x="28" y="67"/>
                  </a:lnTo>
                  <a:lnTo>
                    <a:pt x="18" y="64"/>
                  </a:lnTo>
                  <a:lnTo>
                    <a:pt x="10" y="57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4" y="19"/>
                  </a:lnTo>
                  <a:lnTo>
                    <a:pt x="10" y="11"/>
                  </a:lnTo>
                  <a:lnTo>
                    <a:pt x="18" y="4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46"/>
            <p:cNvSpPr>
              <a:spLocks/>
            </p:cNvSpPr>
            <p:nvPr/>
          </p:nvSpPr>
          <p:spPr bwMode="auto">
            <a:xfrm>
              <a:off x="8621713" y="4622801"/>
              <a:ext cx="9525" cy="9525"/>
            </a:xfrm>
            <a:custGeom>
              <a:avLst/>
              <a:gdLst>
                <a:gd name="T0" fmla="*/ 33 w 68"/>
                <a:gd name="T1" fmla="*/ 0 h 68"/>
                <a:gd name="T2" fmla="*/ 47 w 68"/>
                <a:gd name="T3" fmla="*/ 3 h 68"/>
                <a:gd name="T4" fmla="*/ 58 w 68"/>
                <a:gd name="T5" fmla="*/ 10 h 68"/>
                <a:gd name="T6" fmla="*/ 65 w 68"/>
                <a:gd name="T7" fmla="*/ 21 h 68"/>
                <a:gd name="T8" fmla="*/ 68 w 68"/>
                <a:gd name="T9" fmla="*/ 34 h 68"/>
                <a:gd name="T10" fmla="*/ 65 w 68"/>
                <a:gd name="T11" fmla="*/ 47 h 68"/>
                <a:gd name="T12" fmla="*/ 58 w 68"/>
                <a:gd name="T13" fmla="*/ 58 h 68"/>
                <a:gd name="T14" fmla="*/ 47 w 68"/>
                <a:gd name="T15" fmla="*/ 65 h 68"/>
                <a:gd name="T16" fmla="*/ 33 w 68"/>
                <a:gd name="T17" fmla="*/ 68 h 68"/>
                <a:gd name="T18" fmla="*/ 20 w 68"/>
                <a:gd name="T19" fmla="*/ 65 h 68"/>
                <a:gd name="T20" fmla="*/ 10 w 68"/>
                <a:gd name="T21" fmla="*/ 58 h 68"/>
                <a:gd name="T22" fmla="*/ 3 w 68"/>
                <a:gd name="T23" fmla="*/ 47 h 68"/>
                <a:gd name="T24" fmla="*/ 0 w 68"/>
                <a:gd name="T25" fmla="*/ 34 h 68"/>
                <a:gd name="T26" fmla="*/ 3 w 68"/>
                <a:gd name="T27" fmla="*/ 21 h 68"/>
                <a:gd name="T28" fmla="*/ 10 w 68"/>
                <a:gd name="T29" fmla="*/ 10 h 68"/>
                <a:gd name="T30" fmla="*/ 20 w 68"/>
                <a:gd name="T31" fmla="*/ 3 h 68"/>
                <a:gd name="T32" fmla="*/ 33 w 68"/>
                <a:gd name="T3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" h="68">
                  <a:moveTo>
                    <a:pt x="33" y="0"/>
                  </a:moveTo>
                  <a:lnTo>
                    <a:pt x="47" y="3"/>
                  </a:lnTo>
                  <a:lnTo>
                    <a:pt x="58" y="10"/>
                  </a:lnTo>
                  <a:lnTo>
                    <a:pt x="65" y="21"/>
                  </a:lnTo>
                  <a:lnTo>
                    <a:pt x="68" y="34"/>
                  </a:lnTo>
                  <a:lnTo>
                    <a:pt x="65" y="47"/>
                  </a:lnTo>
                  <a:lnTo>
                    <a:pt x="58" y="58"/>
                  </a:lnTo>
                  <a:lnTo>
                    <a:pt x="47" y="65"/>
                  </a:lnTo>
                  <a:lnTo>
                    <a:pt x="33" y="68"/>
                  </a:lnTo>
                  <a:lnTo>
                    <a:pt x="20" y="65"/>
                  </a:lnTo>
                  <a:lnTo>
                    <a:pt x="10" y="58"/>
                  </a:lnTo>
                  <a:lnTo>
                    <a:pt x="3" y="47"/>
                  </a:lnTo>
                  <a:lnTo>
                    <a:pt x="0" y="34"/>
                  </a:lnTo>
                  <a:lnTo>
                    <a:pt x="3" y="21"/>
                  </a:lnTo>
                  <a:lnTo>
                    <a:pt x="10" y="10"/>
                  </a:lnTo>
                  <a:lnTo>
                    <a:pt x="20" y="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47"/>
            <p:cNvSpPr>
              <a:spLocks/>
            </p:cNvSpPr>
            <p:nvPr/>
          </p:nvSpPr>
          <p:spPr bwMode="auto">
            <a:xfrm>
              <a:off x="8524875" y="4622801"/>
              <a:ext cx="9525" cy="9525"/>
            </a:xfrm>
            <a:custGeom>
              <a:avLst/>
              <a:gdLst>
                <a:gd name="T0" fmla="*/ 33 w 68"/>
                <a:gd name="T1" fmla="*/ 0 h 68"/>
                <a:gd name="T2" fmla="*/ 47 w 68"/>
                <a:gd name="T3" fmla="*/ 3 h 68"/>
                <a:gd name="T4" fmla="*/ 58 w 68"/>
                <a:gd name="T5" fmla="*/ 10 h 68"/>
                <a:gd name="T6" fmla="*/ 65 w 68"/>
                <a:gd name="T7" fmla="*/ 21 h 68"/>
                <a:gd name="T8" fmla="*/ 68 w 68"/>
                <a:gd name="T9" fmla="*/ 34 h 68"/>
                <a:gd name="T10" fmla="*/ 65 w 68"/>
                <a:gd name="T11" fmla="*/ 47 h 68"/>
                <a:gd name="T12" fmla="*/ 58 w 68"/>
                <a:gd name="T13" fmla="*/ 58 h 68"/>
                <a:gd name="T14" fmla="*/ 47 w 68"/>
                <a:gd name="T15" fmla="*/ 65 h 68"/>
                <a:gd name="T16" fmla="*/ 33 w 68"/>
                <a:gd name="T17" fmla="*/ 68 h 68"/>
                <a:gd name="T18" fmla="*/ 20 w 68"/>
                <a:gd name="T19" fmla="*/ 65 h 68"/>
                <a:gd name="T20" fmla="*/ 10 w 68"/>
                <a:gd name="T21" fmla="*/ 58 h 68"/>
                <a:gd name="T22" fmla="*/ 2 w 68"/>
                <a:gd name="T23" fmla="*/ 47 h 68"/>
                <a:gd name="T24" fmla="*/ 0 w 68"/>
                <a:gd name="T25" fmla="*/ 34 h 68"/>
                <a:gd name="T26" fmla="*/ 2 w 68"/>
                <a:gd name="T27" fmla="*/ 21 h 68"/>
                <a:gd name="T28" fmla="*/ 10 w 68"/>
                <a:gd name="T29" fmla="*/ 10 h 68"/>
                <a:gd name="T30" fmla="*/ 20 w 68"/>
                <a:gd name="T31" fmla="*/ 3 h 68"/>
                <a:gd name="T32" fmla="*/ 33 w 68"/>
                <a:gd name="T3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" h="68">
                  <a:moveTo>
                    <a:pt x="33" y="0"/>
                  </a:moveTo>
                  <a:lnTo>
                    <a:pt x="47" y="3"/>
                  </a:lnTo>
                  <a:lnTo>
                    <a:pt x="58" y="10"/>
                  </a:lnTo>
                  <a:lnTo>
                    <a:pt x="65" y="21"/>
                  </a:lnTo>
                  <a:lnTo>
                    <a:pt x="68" y="34"/>
                  </a:lnTo>
                  <a:lnTo>
                    <a:pt x="65" y="47"/>
                  </a:lnTo>
                  <a:lnTo>
                    <a:pt x="58" y="58"/>
                  </a:lnTo>
                  <a:lnTo>
                    <a:pt x="47" y="65"/>
                  </a:lnTo>
                  <a:lnTo>
                    <a:pt x="33" y="68"/>
                  </a:lnTo>
                  <a:lnTo>
                    <a:pt x="20" y="65"/>
                  </a:lnTo>
                  <a:lnTo>
                    <a:pt x="10" y="58"/>
                  </a:lnTo>
                  <a:lnTo>
                    <a:pt x="2" y="47"/>
                  </a:lnTo>
                  <a:lnTo>
                    <a:pt x="0" y="34"/>
                  </a:lnTo>
                  <a:lnTo>
                    <a:pt x="2" y="21"/>
                  </a:lnTo>
                  <a:lnTo>
                    <a:pt x="10" y="10"/>
                  </a:lnTo>
                  <a:lnTo>
                    <a:pt x="20" y="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48"/>
            <p:cNvSpPr>
              <a:spLocks/>
            </p:cNvSpPr>
            <p:nvPr/>
          </p:nvSpPr>
          <p:spPr bwMode="auto">
            <a:xfrm>
              <a:off x="8607425" y="4657726"/>
              <a:ext cx="9525" cy="9525"/>
            </a:xfrm>
            <a:custGeom>
              <a:avLst/>
              <a:gdLst>
                <a:gd name="T0" fmla="*/ 29 w 67"/>
                <a:gd name="T1" fmla="*/ 0 h 67"/>
                <a:gd name="T2" fmla="*/ 39 w 67"/>
                <a:gd name="T3" fmla="*/ 0 h 67"/>
                <a:gd name="T4" fmla="*/ 49 w 67"/>
                <a:gd name="T5" fmla="*/ 4 h 67"/>
                <a:gd name="T6" fmla="*/ 58 w 67"/>
                <a:gd name="T7" fmla="*/ 11 h 67"/>
                <a:gd name="T8" fmla="*/ 64 w 67"/>
                <a:gd name="T9" fmla="*/ 19 h 67"/>
                <a:gd name="T10" fmla="*/ 67 w 67"/>
                <a:gd name="T11" fmla="*/ 29 h 67"/>
                <a:gd name="T12" fmla="*/ 67 w 67"/>
                <a:gd name="T13" fmla="*/ 39 h 67"/>
                <a:gd name="T14" fmla="*/ 64 w 67"/>
                <a:gd name="T15" fmla="*/ 49 h 67"/>
                <a:gd name="T16" fmla="*/ 58 w 67"/>
                <a:gd name="T17" fmla="*/ 57 h 67"/>
                <a:gd name="T18" fmla="*/ 49 w 67"/>
                <a:gd name="T19" fmla="*/ 64 h 67"/>
                <a:gd name="T20" fmla="*/ 39 w 67"/>
                <a:gd name="T21" fmla="*/ 67 h 67"/>
                <a:gd name="T22" fmla="*/ 29 w 67"/>
                <a:gd name="T23" fmla="*/ 67 h 67"/>
                <a:gd name="T24" fmla="*/ 19 w 67"/>
                <a:gd name="T25" fmla="*/ 64 h 67"/>
                <a:gd name="T26" fmla="*/ 9 w 67"/>
                <a:gd name="T27" fmla="*/ 57 h 67"/>
                <a:gd name="T28" fmla="*/ 3 w 67"/>
                <a:gd name="T29" fmla="*/ 49 h 67"/>
                <a:gd name="T30" fmla="*/ 0 w 67"/>
                <a:gd name="T31" fmla="*/ 39 h 67"/>
                <a:gd name="T32" fmla="*/ 0 w 67"/>
                <a:gd name="T33" fmla="*/ 29 h 67"/>
                <a:gd name="T34" fmla="*/ 3 w 67"/>
                <a:gd name="T35" fmla="*/ 19 h 67"/>
                <a:gd name="T36" fmla="*/ 9 w 67"/>
                <a:gd name="T37" fmla="*/ 11 h 67"/>
                <a:gd name="T38" fmla="*/ 19 w 67"/>
                <a:gd name="T39" fmla="*/ 4 h 67"/>
                <a:gd name="T40" fmla="*/ 29 w 67"/>
                <a:gd name="T4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7" h="67">
                  <a:moveTo>
                    <a:pt x="29" y="0"/>
                  </a:moveTo>
                  <a:lnTo>
                    <a:pt x="39" y="0"/>
                  </a:lnTo>
                  <a:lnTo>
                    <a:pt x="49" y="4"/>
                  </a:lnTo>
                  <a:lnTo>
                    <a:pt x="58" y="11"/>
                  </a:lnTo>
                  <a:lnTo>
                    <a:pt x="64" y="19"/>
                  </a:lnTo>
                  <a:lnTo>
                    <a:pt x="67" y="29"/>
                  </a:lnTo>
                  <a:lnTo>
                    <a:pt x="67" y="39"/>
                  </a:lnTo>
                  <a:lnTo>
                    <a:pt x="64" y="49"/>
                  </a:lnTo>
                  <a:lnTo>
                    <a:pt x="58" y="57"/>
                  </a:lnTo>
                  <a:lnTo>
                    <a:pt x="49" y="64"/>
                  </a:lnTo>
                  <a:lnTo>
                    <a:pt x="39" y="67"/>
                  </a:lnTo>
                  <a:lnTo>
                    <a:pt x="29" y="67"/>
                  </a:lnTo>
                  <a:lnTo>
                    <a:pt x="19" y="64"/>
                  </a:lnTo>
                  <a:lnTo>
                    <a:pt x="9" y="57"/>
                  </a:lnTo>
                  <a:lnTo>
                    <a:pt x="3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3" y="19"/>
                  </a:lnTo>
                  <a:lnTo>
                    <a:pt x="9" y="11"/>
                  </a:lnTo>
                  <a:lnTo>
                    <a:pt x="19" y="4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49"/>
            <p:cNvSpPr>
              <a:spLocks/>
            </p:cNvSpPr>
            <p:nvPr/>
          </p:nvSpPr>
          <p:spPr bwMode="auto">
            <a:xfrm>
              <a:off x="8539163" y="4587876"/>
              <a:ext cx="9525" cy="11113"/>
            </a:xfrm>
            <a:custGeom>
              <a:avLst/>
              <a:gdLst>
                <a:gd name="T0" fmla="*/ 35 w 69"/>
                <a:gd name="T1" fmla="*/ 0 h 68"/>
                <a:gd name="T2" fmla="*/ 48 w 69"/>
                <a:gd name="T3" fmla="*/ 3 h 68"/>
                <a:gd name="T4" fmla="*/ 58 w 69"/>
                <a:gd name="T5" fmla="*/ 10 h 68"/>
                <a:gd name="T6" fmla="*/ 66 w 69"/>
                <a:gd name="T7" fmla="*/ 21 h 68"/>
                <a:gd name="T8" fmla="*/ 69 w 69"/>
                <a:gd name="T9" fmla="*/ 35 h 68"/>
                <a:gd name="T10" fmla="*/ 66 w 69"/>
                <a:gd name="T11" fmla="*/ 48 h 68"/>
                <a:gd name="T12" fmla="*/ 58 w 69"/>
                <a:gd name="T13" fmla="*/ 58 h 68"/>
                <a:gd name="T14" fmla="*/ 48 w 69"/>
                <a:gd name="T15" fmla="*/ 65 h 68"/>
                <a:gd name="T16" fmla="*/ 35 w 69"/>
                <a:gd name="T17" fmla="*/ 68 h 68"/>
                <a:gd name="T18" fmla="*/ 21 w 69"/>
                <a:gd name="T19" fmla="*/ 65 h 68"/>
                <a:gd name="T20" fmla="*/ 11 w 69"/>
                <a:gd name="T21" fmla="*/ 58 h 68"/>
                <a:gd name="T22" fmla="*/ 4 w 69"/>
                <a:gd name="T23" fmla="*/ 48 h 68"/>
                <a:gd name="T24" fmla="*/ 0 w 69"/>
                <a:gd name="T25" fmla="*/ 35 h 68"/>
                <a:gd name="T26" fmla="*/ 4 w 69"/>
                <a:gd name="T27" fmla="*/ 21 h 68"/>
                <a:gd name="T28" fmla="*/ 11 w 69"/>
                <a:gd name="T29" fmla="*/ 10 h 68"/>
                <a:gd name="T30" fmla="*/ 21 w 69"/>
                <a:gd name="T31" fmla="*/ 3 h 68"/>
                <a:gd name="T32" fmla="*/ 35 w 69"/>
                <a:gd name="T3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68">
                  <a:moveTo>
                    <a:pt x="35" y="0"/>
                  </a:moveTo>
                  <a:lnTo>
                    <a:pt x="48" y="3"/>
                  </a:lnTo>
                  <a:lnTo>
                    <a:pt x="58" y="10"/>
                  </a:lnTo>
                  <a:lnTo>
                    <a:pt x="66" y="21"/>
                  </a:lnTo>
                  <a:lnTo>
                    <a:pt x="69" y="35"/>
                  </a:lnTo>
                  <a:lnTo>
                    <a:pt x="66" y="48"/>
                  </a:lnTo>
                  <a:lnTo>
                    <a:pt x="58" y="58"/>
                  </a:lnTo>
                  <a:lnTo>
                    <a:pt x="48" y="65"/>
                  </a:lnTo>
                  <a:lnTo>
                    <a:pt x="35" y="68"/>
                  </a:lnTo>
                  <a:lnTo>
                    <a:pt x="21" y="65"/>
                  </a:lnTo>
                  <a:lnTo>
                    <a:pt x="11" y="58"/>
                  </a:lnTo>
                  <a:lnTo>
                    <a:pt x="4" y="48"/>
                  </a:lnTo>
                  <a:lnTo>
                    <a:pt x="0" y="35"/>
                  </a:lnTo>
                  <a:lnTo>
                    <a:pt x="4" y="21"/>
                  </a:lnTo>
                  <a:lnTo>
                    <a:pt x="11" y="10"/>
                  </a:lnTo>
                  <a:lnTo>
                    <a:pt x="21" y="3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50"/>
            <p:cNvSpPr>
              <a:spLocks/>
            </p:cNvSpPr>
            <p:nvPr/>
          </p:nvSpPr>
          <p:spPr bwMode="auto">
            <a:xfrm>
              <a:off x="8564563" y="4592638"/>
              <a:ext cx="26987" cy="49213"/>
            </a:xfrm>
            <a:custGeom>
              <a:avLst/>
              <a:gdLst>
                <a:gd name="T0" fmla="*/ 96 w 187"/>
                <a:gd name="T1" fmla="*/ 0 h 341"/>
                <a:gd name="T2" fmla="*/ 109 w 187"/>
                <a:gd name="T3" fmla="*/ 2 h 341"/>
                <a:gd name="T4" fmla="*/ 121 w 187"/>
                <a:gd name="T5" fmla="*/ 8 h 341"/>
                <a:gd name="T6" fmla="*/ 131 w 187"/>
                <a:gd name="T7" fmla="*/ 17 h 341"/>
                <a:gd name="T8" fmla="*/ 137 w 187"/>
                <a:gd name="T9" fmla="*/ 29 h 341"/>
                <a:gd name="T10" fmla="*/ 139 w 187"/>
                <a:gd name="T11" fmla="*/ 42 h 341"/>
                <a:gd name="T12" fmla="*/ 139 w 187"/>
                <a:gd name="T13" fmla="*/ 166 h 341"/>
                <a:gd name="T14" fmla="*/ 154 w 187"/>
                <a:gd name="T15" fmla="*/ 177 h 341"/>
                <a:gd name="T16" fmla="*/ 166 w 187"/>
                <a:gd name="T17" fmla="*/ 191 h 341"/>
                <a:gd name="T18" fmla="*/ 177 w 187"/>
                <a:gd name="T19" fmla="*/ 208 h 341"/>
                <a:gd name="T20" fmla="*/ 184 w 187"/>
                <a:gd name="T21" fmla="*/ 228 h 341"/>
                <a:gd name="T22" fmla="*/ 187 w 187"/>
                <a:gd name="T23" fmla="*/ 249 h 341"/>
                <a:gd name="T24" fmla="*/ 184 w 187"/>
                <a:gd name="T25" fmla="*/ 270 h 341"/>
                <a:gd name="T26" fmla="*/ 177 w 187"/>
                <a:gd name="T27" fmla="*/ 289 h 341"/>
                <a:gd name="T28" fmla="*/ 166 w 187"/>
                <a:gd name="T29" fmla="*/ 307 h 341"/>
                <a:gd name="T30" fmla="*/ 151 w 187"/>
                <a:gd name="T31" fmla="*/ 321 h 341"/>
                <a:gd name="T32" fmla="*/ 134 w 187"/>
                <a:gd name="T33" fmla="*/ 332 h 341"/>
                <a:gd name="T34" fmla="*/ 113 w 187"/>
                <a:gd name="T35" fmla="*/ 338 h 341"/>
                <a:gd name="T36" fmla="*/ 92 w 187"/>
                <a:gd name="T37" fmla="*/ 341 h 341"/>
                <a:gd name="T38" fmla="*/ 71 w 187"/>
                <a:gd name="T39" fmla="*/ 338 h 341"/>
                <a:gd name="T40" fmla="*/ 51 w 187"/>
                <a:gd name="T41" fmla="*/ 332 h 341"/>
                <a:gd name="T42" fmla="*/ 34 w 187"/>
                <a:gd name="T43" fmla="*/ 321 h 341"/>
                <a:gd name="T44" fmla="*/ 20 w 187"/>
                <a:gd name="T45" fmla="*/ 307 h 341"/>
                <a:gd name="T46" fmla="*/ 10 w 187"/>
                <a:gd name="T47" fmla="*/ 289 h 341"/>
                <a:gd name="T48" fmla="*/ 2 w 187"/>
                <a:gd name="T49" fmla="*/ 270 h 341"/>
                <a:gd name="T50" fmla="*/ 0 w 187"/>
                <a:gd name="T51" fmla="*/ 249 h 341"/>
                <a:gd name="T52" fmla="*/ 1 w 187"/>
                <a:gd name="T53" fmla="*/ 231 h 341"/>
                <a:gd name="T54" fmla="*/ 6 w 187"/>
                <a:gd name="T55" fmla="*/ 214 h 341"/>
                <a:gd name="T56" fmla="*/ 13 w 187"/>
                <a:gd name="T57" fmla="*/ 199 h 341"/>
                <a:gd name="T58" fmla="*/ 23 w 187"/>
                <a:gd name="T59" fmla="*/ 186 h 341"/>
                <a:gd name="T60" fmla="*/ 36 w 187"/>
                <a:gd name="T61" fmla="*/ 175 h 341"/>
                <a:gd name="T62" fmla="*/ 53 w 187"/>
                <a:gd name="T63" fmla="*/ 166 h 341"/>
                <a:gd name="T64" fmla="*/ 53 w 187"/>
                <a:gd name="T65" fmla="*/ 42 h 341"/>
                <a:gd name="T66" fmla="*/ 55 w 187"/>
                <a:gd name="T67" fmla="*/ 29 h 341"/>
                <a:gd name="T68" fmla="*/ 61 w 187"/>
                <a:gd name="T69" fmla="*/ 17 h 341"/>
                <a:gd name="T70" fmla="*/ 71 w 187"/>
                <a:gd name="T71" fmla="*/ 8 h 341"/>
                <a:gd name="T72" fmla="*/ 83 w 187"/>
                <a:gd name="T73" fmla="*/ 2 h 341"/>
                <a:gd name="T74" fmla="*/ 96 w 187"/>
                <a:gd name="T75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7" h="341">
                  <a:moveTo>
                    <a:pt x="96" y="0"/>
                  </a:moveTo>
                  <a:lnTo>
                    <a:pt x="109" y="2"/>
                  </a:lnTo>
                  <a:lnTo>
                    <a:pt x="121" y="8"/>
                  </a:lnTo>
                  <a:lnTo>
                    <a:pt x="131" y="17"/>
                  </a:lnTo>
                  <a:lnTo>
                    <a:pt x="137" y="29"/>
                  </a:lnTo>
                  <a:lnTo>
                    <a:pt x="139" y="42"/>
                  </a:lnTo>
                  <a:lnTo>
                    <a:pt x="139" y="166"/>
                  </a:lnTo>
                  <a:lnTo>
                    <a:pt x="154" y="177"/>
                  </a:lnTo>
                  <a:lnTo>
                    <a:pt x="166" y="191"/>
                  </a:lnTo>
                  <a:lnTo>
                    <a:pt x="177" y="208"/>
                  </a:lnTo>
                  <a:lnTo>
                    <a:pt x="184" y="228"/>
                  </a:lnTo>
                  <a:lnTo>
                    <a:pt x="187" y="249"/>
                  </a:lnTo>
                  <a:lnTo>
                    <a:pt x="184" y="270"/>
                  </a:lnTo>
                  <a:lnTo>
                    <a:pt x="177" y="289"/>
                  </a:lnTo>
                  <a:lnTo>
                    <a:pt x="166" y="307"/>
                  </a:lnTo>
                  <a:lnTo>
                    <a:pt x="151" y="321"/>
                  </a:lnTo>
                  <a:lnTo>
                    <a:pt x="134" y="332"/>
                  </a:lnTo>
                  <a:lnTo>
                    <a:pt x="113" y="338"/>
                  </a:lnTo>
                  <a:lnTo>
                    <a:pt x="92" y="341"/>
                  </a:lnTo>
                  <a:lnTo>
                    <a:pt x="71" y="338"/>
                  </a:lnTo>
                  <a:lnTo>
                    <a:pt x="51" y="332"/>
                  </a:lnTo>
                  <a:lnTo>
                    <a:pt x="34" y="321"/>
                  </a:lnTo>
                  <a:lnTo>
                    <a:pt x="20" y="307"/>
                  </a:lnTo>
                  <a:lnTo>
                    <a:pt x="10" y="289"/>
                  </a:lnTo>
                  <a:lnTo>
                    <a:pt x="2" y="270"/>
                  </a:lnTo>
                  <a:lnTo>
                    <a:pt x="0" y="249"/>
                  </a:lnTo>
                  <a:lnTo>
                    <a:pt x="1" y="231"/>
                  </a:lnTo>
                  <a:lnTo>
                    <a:pt x="6" y="214"/>
                  </a:lnTo>
                  <a:lnTo>
                    <a:pt x="13" y="199"/>
                  </a:lnTo>
                  <a:lnTo>
                    <a:pt x="23" y="186"/>
                  </a:lnTo>
                  <a:lnTo>
                    <a:pt x="36" y="175"/>
                  </a:lnTo>
                  <a:lnTo>
                    <a:pt x="53" y="166"/>
                  </a:lnTo>
                  <a:lnTo>
                    <a:pt x="53" y="42"/>
                  </a:lnTo>
                  <a:lnTo>
                    <a:pt x="55" y="29"/>
                  </a:lnTo>
                  <a:lnTo>
                    <a:pt x="61" y="17"/>
                  </a:lnTo>
                  <a:lnTo>
                    <a:pt x="71" y="8"/>
                  </a:lnTo>
                  <a:lnTo>
                    <a:pt x="83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51"/>
            <p:cNvSpPr>
              <a:spLocks/>
            </p:cNvSpPr>
            <p:nvPr/>
          </p:nvSpPr>
          <p:spPr bwMode="auto">
            <a:xfrm>
              <a:off x="8572500" y="4573588"/>
              <a:ext cx="9525" cy="11113"/>
            </a:xfrm>
            <a:custGeom>
              <a:avLst/>
              <a:gdLst>
                <a:gd name="T0" fmla="*/ 34 w 67"/>
                <a:gd name="T1" fmla="*/ 0 h 68"/>
                <a:gd name="T2" fmla="*/ 47 w 67"/>
                <a:gd name="T3" fmla="*/ 2 h 68"/>
                <a:gd name="T4" fmla="*/ 58 w 67"/>
                <a:gd name="T5" fmla="*/ 10 h 68"/>
                <a:gd name="T6" fmla="*/ 65 w 67"/>
                <a:gd name="T7" fmla="*/ 20 h 68"/>
                <a:gd name="T8" fmla="*/ 67 w 67"/>
                <a:gd name="T9" fmla="*/ 34 h 68"/>
                <a:gd name="T10" fmla="*/ 65 w 67"/>
                <a:gd name="T11" fmla="*/ 47 h 68"/>
                <a:gd name="T12" fmla="*/ 58 w 67"/>
                <a:gd name="T13" fmla="*/ 58 h 68"/>
                <a:gd name="T14" fmla="*/ 47 w 67"/>
                <a:gd name="T15" fmla="*/ 65 h 68"/>
                <a:gd name="T16" fmla="*/ 34 w 67"/>
                <a:gd name="T17" fmla="*/ 68 h 68"/>
                <a:gd name="T18" fmla="*/ 21 w 67"/>
                <a:gd name="T19" fmla="*/ 65 h 68"/>
                <a:gd name="T20" fmla="*/ 11 w 67"/>
                <a:gd name="T21" fmla="*/ 58 h 68"/>
                <a:gd name="T22" fmla="*/ 3 w 67"/>
                <a:gd name="T23" fmla="*/ 47 h 68"/>
                <a:gd name="T24" fmla="*/ 0 w 67"/>
                <a:gd name="T25" fmla="*/ 34 h 68"/>
                <a:gd name="T26" fmla="*/ 3 w 67"/>
                <a:gd name="T27" fmla="*/ 20 h 68"/>
                <a:gd name="T28" fmla="*/ 11 w 67"/>
                <a:gd name="T29" fmla="*/ 10 h 68"/>
                <a:gd name="T30" fmla="*/ 21 w 67"/>
                <a:gd name="T31" fmla="*/ 2 h 68"/>
                <a:gd name="T32" fmla="*/ 34 w 67"/>
                <a:gd name="T3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68">
                  <a:moveTo>
                    <a:pt x="34" y="0"/>
                  </a:moveTo>
                  <a:lnTo>
                    <a:pt x="47" y="2"/>
                  </a:lnTo>
                  <a:lnTo>
                    <a:pt x="58" y="10"/>
                  </a:lnTo>
                  <a:lnTo>
                    <a:pt x="65" y="20"/>
                  </a:lnTo>
                  <a:lnTo>
                    <a:pt x="67" y="34"/>
                  </a:lnTo>
                  <a:lnTo>
                    <a:pt x="65" y="47"/>
                  </a:lnTo>
                  <a:lnTo>
                    <a:pt x="58" y="58"/>
                  </a:lnTo>
                  <a:lnTo>
                    <a:pt x="47" y="65"/>
                  </a:lnTo>
                  <a:lnTo>
                    <a:pt x="34" y="68"/>
                  </a:lnTo>
                  <a:lnTo>
                    <a:pt x="21" y="65"/>
                  </a:lnTo>
                  <a:lnTo>
                    <a:pt x="11" y="58"/>
                  </a:lnTo>
                  <a:lnTo>
                    <a:pt x="3" y="47"/>
                  </a:lnTo>
                  <a:lnTo>
                    <a:pt x="0" y="34"/>
                  </a:lnTo>
                  <a:lnTo>
                    <a:pt x="3" y="20"/>
                  </a:lnTo>
                  <a:lnTo>
                    <a:pt x="11" y="10"/>
                  </a:lnTo>
                  <a:lnTo>
                    <a:pt x="21" y="2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52"/>
            <p:cNvSpPr>
              <a:spLocks/>
            </p:cNvSpPr>
            <p:nvPr/>
          </p:nvSpPr>
          <p:spPr bwMode="auto">
            <a:xfrm>
              <a:off x="8572500" y="4672013"/>
              <a:ext cx="11112" cy="9525"/>
            </a:xfrm>
            <a:custGeom>
              <a:avLst/>
              <a:gdLst>
                <a:gd name="T0" fmla="*/ 34 w 69"/>
                <a:gd name="T1" fmla="*/ 0 h 68"/>
                <a:gd name="T2" fmla="*/ 47 w 69"/>
                <a:gd name="T3" fmla="*/ 3 h 68"/>
                <a:gd name="T4" fmla="*/ 58 w 69"/>
                <a:gd name="T5" fmla="*/ 10 h 68"/>
                <a:gd name="T6" fmla="*/ 65 w 69"/>
                <a:gd name="T7" fmla="*/ 20 h 68"/>
                <a:gd name="T8" fmla="*/ 69 w 69"/>
                <a:gd name="T9" fmla="*/ 33 h 68"/>
                <a:gd name="T10" fmla="*/ 65 w 69"/>
                <a:gd name="T11" fmla="*/ 46 h 68"/>
                <a:gd name="T12" fmla="*/ 58 w 69"/>
                <a:gd name="T13" fmla="*/ 58 h 68"/>
                <a:gd name="T14" fmla="*/ 47 w 69"/>
                <a:gd name="T15" fmla="*/ 65 h 68"/>
                <a:gd name="T16" fmla="*/ 34 w 69"/>
                <a:gd name="T17" fmla="*/ 68 h 68"/>
                <a:gd name="T18" fmla="*/ 21 w 69"/>
                <a:gd name="T19" fmla="*/ 65 h 68"/>
                <a:gd name="T20" fmla="*/ 11 w 69"/>
                <a:gd name="T21" fmla="*/ 58 h 68"/>
                <a:gd name="T22" fmla="*/ 3 w 69"/>
                <a:gd name="T23" fmla="*/ 46 h 68"/>
                <a:gd name="T24" fmla="*/ 0 w 69"/>
                <a:gd name="T25" fmla="*/ 33 h 68"/>
                <a:gd name="T26" fmla="*/ 3 w 69"/>
                <a:gd name="T27" fmla="*/ 20 h 68"/>
                <a:gd name="T28" fmla="*/ 11 w 69"/>
                <a:gd name="T29" fmla="*/ 10 h 68"/>
                <a:gd name="T30" fmla="*/ 21 w 69"/>
                <a:gd name="T31" fmla="*/ 3 h 68"/>
                <a:gd name="T32" fmla="*/ 34 w 69"/>
                <a:gd name="T3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68">
                  <a:moveTo>
                    <a:pt x="34" y="0"/>
                  </a:moveTo>
                  <a:lnTo>
                    <a:pt x="47" y="3"/>
                  </a:lnTo>
                  <a:lnTo>
                    <a:pt x="58" y="10"/>
                  </a:lnTo>
                  <a:lnTo>
                    <a:pt x="65" y="20"/>
                  </a:lnTo>
                  <a:lnTo>
                    <a:pt x="69" y="33"/>
                  </a:lnTo>
                  <a:lnTo>
                    <a:pt x="65" y="46"/>
                  </a:lnTo>
                  <a:lnTo>
                    <a:pt x="58" y="58"/>
                  </a:lnTo>
                  <a:lnTo>
                    <a:pt x="47" y="65"/>
                  </a:lnTo>
                  <a:lnTo>
                    <a:pt x="34" y="68"/>
                  </a:lnTo>
                  <a:lnTo>
                    <a:pt x="21" y="65"/>
                  </a:lnTo>
                  <a:lnTo>
                    <a:pt x="11" y="58"/>
                  </a:lnTo>
                  <a:lnTo>
                    <a:pt x="3" y="46"/>
                  </a:lnTo>
                  <a:lnTo>
                    <a:pt x="0" y="33"/>
                  </a:lnTo>
                  <a:lnTo>
                    <a:pt x="3" y="20"/>
                  </a:lnTo>
                  <a:lnTo>
                    <a:pt x="11" y="10"/>
                  </a:lnTo>
                  <a:lnTo>
                    <a:pt x="21" y="3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3" name="Group 41"/>
          <p:cNvGrpSpPr/>
          <p:nvPr/>
        </p:nvGrpSpPr>
        <p:grpSpPr>
          <a:xfrm>
            <a:off x="8448921" y="912448"/>
            <a:ext cx="526470" cy="549034"/>
            <a:chOff x="5668963" y="4083050"/>
            <a:chExt cx="444500" cy="463550"/>
          </a:xfrm>
          <a:solidFill>
            <a:srgbClr val="000000"/>
          </a:solidFill>
        </p:grpSpPr>
        <p:sp>
          <p:nvSpPr>
            <p:cNvPr id="564" name="Freeform 57"/>
            <p:cNvSpPr>
              <a:spLocks/>
            </p:cNvSpPr>
            <p:nvPr/>
          </p:nvSpPr>
          <p:spPr bwMode="auto">
            <a:xfrm>
              <a:off x="5668963" y="4083050"/>
              <a:ext cx="444500" cy="450850"/>
            </a:xfrm>
            <a:custGeom>
              <a:avLst/>
              <a:gdLst>
                <a:gd name="T0" fmla="*/ 1997 w 3366"/>
                <a:gd name="T1" fmla="*/ 28 h 3114"/>
                <a:gd name="T2" fmla="*/ 2383 w 3366"/>
                <a:gd name="T3" fmla="*/ 144 h 3114"/>
                <a:gd name="T4" fmla="*/ 2724 w 3366"/>
                <a:gd name="T5" fmla="*/ 339 h 3114"/>
                <a:gd name="T6" fmla="*/ 3005 w 3366"/>
                <a:gd name="T7" fmla="*/ 602 h 3114"/>
                <a:gd name="T8" fmla="*/ 3214 w 3366"/>
                <a:gd name="T9" fmla="*/ 920 h 3114"/>
                <a:gd name="T10" fmla="*/ 3336 w 3366"/>
                <a:gd name="T11" fmla="*/ 1283 h 3114"/>
                <a:gd name="T12" fmla="*/ 3363 w 3366"/>
                <a:gd name="T13" fmla="*/ 1678 h 3114"/>
                <a:gd name="T14" fmla="*/ 3283 w 3366"/>
                <a:gd name="T15" fmla="*/ 2065 h 3114"/>
                <a:gd name="T16" fmla="*/ 3109 w 3366"/>
                <a:gd name="T17" fmla="*/ 2413 h 3114"/>
                <a:gd name="T18" fmla="*/ 2853 w 3366"/>
                <a:gd name="T19" fmla="*/ 2708 h 3114"/>
                <a:gd name="T20" fmla="*/ 2531 w 3366"/>
                <a:gd name="T21" fmla="*/ 2937 h 3114"/>
                <a:gd name="T22" fmla="*/ 2153 w 3366"/>
                <a:gd name="T23" fmla="*/ 3090 h 3114"/>
                <a:gd name="T24" fmla="*/ 2276 w 3366"/>
                <a:gd name="T25" fmla="*/ 2897 h 3114"/>
                <a:gd name="T26" fmla="*/ 2466 w 3366"/>
                <a:gd name="T27" fmla="*/ 2697 h 3114"/>
                <a:gd name="T28" fmla="*/ 2747 w 3366"/>
                <a:gd name="T29" fmla="*/ 2471 h 3114"/>
                <a:gd name="T30" fmla="*/ 2958 w 3366"/>
                <a:gd name="T31" fmla="*/ 2184 h 3114"/>
                <a:gd name="T32" fmla="*/ 3084 w 3366"/>
                <a:gd name="T33" fmla="*/ 1850 h 3114"/>
                <a:gd name="T34" fmla="*/ 3111 w 3366"/>
                <a:gd name="T35" fmla="*/ 1484 h 3114"/>
                <a:gd name="T36" fmla="*/ 3033 w 3366"/>
                <a:gd name="T37" fmla="*/ 1132 h 3114"/>
                <a:gd name="T38" fmla="*/ 2863 w 3366"/>
                <a:gd name="T39" fmla="*/ 820 h 3114"/>
                <a:gd name="T40" fmla="*/ 2616 w 3366"/>
                <a:gd name="T41" fmla="*/ 561 h 3114"/>
                <a:gd name="T42" fmla="*/ 2382 w 3366"/>
                <a:gd name="T43" fmla="*/ 429 h 3114"/>
                <a:gd name="T44" fmla="*/ 2347 w 3366"/>
                <a:gd name="T45" fmla="*/ 519 h 3114"/>
                <a:gd name="T46" fmla="*/ 2283 w 3366"/>
                <a:gd name="T47" fmla="*/ 627 h 3114"/>
                <a:gd name="T48" fmla="*/ 2184 w 3366"/>
                <a:gd name="T49" fmla="*/ 740 h 3114"/>
                <a:gd name="T50" fmla="*/ 2040 w 3366"/>
                <a:gd name="T51" fmla="*/ 849 h 3114"/>
                <a:gd name="T52" fmla="*/ 1846 w 3366"/>
                <a:gd name="T53" fmla="*/ 940 h 3114"/>
                <a:gd name="T54" fmla="*/ 1594 w 3366"/>
                <a:gd name="T55" fmla="*/ 1002 h 3114"/>
                <a:gd name="T56" fmla="*/ 1275 w 3366"/>
                <a:gd name="T57" fmla="*/ 1021 h 3114"/>
                <a:gd name="T58" fmla="*/ 1222 w 3366"/>
                <a:gd name="T59" fmla="*/ 994 h 3114"/>
                <a:gd name="T60" fmla="*/ 1217 w 3366"/>
                <a:gd name="T61" fmla="*/ 938 h 3114"/>
                <a:gd name="T62" fmla="*/ 1268 w 3366"/>
                <a:gd name="T63" fmla="*/ 883 h 3114"/>
                <a:gd name="T64" fmla="*/ 1302 w 3366"/>
                <a:gd name="T65" fmla="*/ 809 h 3114"/>
                <a:gd name="T66" fmla="*/ 1273 w 3366"/>
                <a:gd name="T67" fmla="*/ 716 h 3114"/>
                <a:gd name="T68" fmla="*/ 1172 w 3366"/>
                <a:gd name="T69" fmla="*/ 590 h 3114"/>
                <a:gd name="T70" fmla="*/ 1101 w 3366"/>
                <a:gd name="T71" fmla="*/ 455 h 3114"/>
                <a:gd name="T72" fmla="*/ 1012 w 3366"/>
                <a:gd name="T73" fmla="*/ 395 h 3114"/>
                <a:gd name="T74" fmla="*/ 720 w 3366"/>
                <a:gd name="T75" fmla="*/ 588 h 3114"/>
                <a:gd name="T76" fmla="*/ 487 w 3366"/>
                <a:gd name="T77" fmla="*/ 843 h 3114"/>
                <a:gd name="T78" fmla="*/ 329 w 3366"/>
                <a:gd name="T79" fmla="*/ 1146 h 3114"/>
                <a:gd name="T80" fmla="*/ 256 w 3366"/>
                <a:gd name="T81" fmla="*/ 1487 h 3114"/>
                <a:gd name="T82" fmla="*/ 282 w 3366"/>
                <a:gd name="T83" fmla="*/ 1850 h 3114"/>
                <a:gd name="T84" fmla="*/ 408 w 3366"/>
                <a:gd name="T85" fmla="*/ 2182 h 3114"/>
                <a:gd name="T86" fmla="*/ 618 w 3366"/>
                <a:gd name="T87" fmla="*/ 2469 h 3114"/>
                <a:gd name="T88" fmla="*/ 898 w 3366"/>
                <a:gd name="T89" fmla="*/ 2695 h 3114"/>
                <a:gd name="T90" fmla="*/ 1156 w 3366"/>
                <a:gd name="T91" fmla="*/ 2866 h 3114"/>
                <a:gd name="T92" fmla="*/ 1246 w 3366"/>
                <a:gd name="T93" fmla="*/ 3041 h 3114"/>
                <a:gd name="T94" fmla="*/ 1115 w 3366"/>
                <a:gd name="T95" fmla="*/ 3059 h 3114"/>
                <a:gd name="T96" fmla="*/ 749 w 3366"/>
                <a:gd name="T97" fmla="*/ 2887 h 3114"/>
                <a:gd name="T98" fmla="*/ 442 w 3366"/>
                <a:gd name="T99" fmla="*/ 2640 h 3114"/>
                <a:gd name="T100" fmla="*/ 206 w 3366"/>
                <a:gd name="T101" fmla="*/ 2330 h 3114"/>
                <a:gd name="T102" fmla="*/ 54 w 3366"/>
                <a:gd name="T103" fmla="*/ 1972 h 3114"/>
                <a:gd name="T104" fmla="*/ 0 w 3366"/>
                <a:gd name="T105" fmla="*/ 1576 h 3114"/>
                <a:gd name="T106" fmla="*/ 52 w 3366"/>
                <a:gd name="T107" fmla="*/ 1189 h 3114"/>
                <a:gd name="T108" fmla="*/ 197 w 3366"/>
                <a:gd name="T109" fmla="*/ 836 h 3114"/>
                <a:gd name="T110" fmla="*/ 425 w 3366"/>
                <a:gd name="T111" fmla="*/ 530 h 3114"/>
                <a:gd name="T112" fmla="*/ 723 w 3366"/>
                <a:gd name="T113" fmla="*/ 283 h 3114"/>
                <a:gd name="T114" fmla="*/ 1076 w 3366"/>
                <a:gd name="T115" fmla="*/ 107 h 3114"/>
                <a:gd name="T116" fmla="*/ 1473 w 3366"/>
                <a:gd name="T117" fmla="*/ 12 h 3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6" h="3114">
                  <a:moveTo>
                    <a:pt x="1683" y="0"/>
                  </a:moveTo>
                  <a:lnTo>
                    <a:pt x="1790" y="3"/>
                  </a:lnTo>
                  <a:lnTo>
                    <a:pt x="1894" y="12"/>
                  </a:lnTo>
                  <a:lnTo>
                    <a:pt x="1997" y="28"/>
                  </a:lnTo>
                  <a:lnTo>
                    <a:pt x="2097" y="48"/>
                  </a:lnTo>
                  <a:lnTo>
                    <a:pt x="2196" y="74"/>
                  </a:lnTo>
                  <a:lnTo>
                    <a:pt x="2291" y="107"/>
                  </a:lnTo>
                  <a:lnTo>
                    <a:pt x="2383" y="144"/>
                  </a:lnTo>
                  <a:lnTo>
                    <a:pt x="2474" y="185"/>
                  </a:lnTo>
                  <a:lnTo>
                    <a:pt x="2560" y="232"/>
                  </a:lnTo>
                  <a:lnTo>
                    <a:pt x="2644" y="283"/>
                  </a:lnTo>
                  <a:lnTo>
                    <a:pt x="2724" y="339"/>
                  </a:lnTo>
                  <a:lnTo>
                    <a:pt x="2800" y="399"/>
                  </a:lnTo>
                  <a:lnTo>
                    <a:pt x="2873" y="463"/>
                  </a:lnTo>
                  <a:lnTo>
                    <a:pt x="2941" y="530"/>
                  </a:lnTo>
                  <a:lnTo>
                    <a:pt x="3005" y="602"/>
                  </a:lnTo>
                  <a:lnTo>
                    <a:pt x="3064" y="676"/>
                  </a:lnTo>
                  <a:lnTo>
                    <a:pt x="3119" y="755"/>
                  </a:lnTo>
                  <a:lnTo>
                    <a:pt x="3169" y="836"/>
                  </a:lnTo>
                  <a:lnTo>
                    <a:pt x="3214" y="920"/>
                  </a:lnTo>
                  <a:lnTo>
                    <a:pt x="3253" y="1008"/>
                  </a:lnTo>
                  <a:lnTo>
                    <a:pt x="3287" y="1097"/>
                  </a:lnTo>
                  <a:lnTo>
                    <a:pt x="3315" y="1189"/>
                  </a:lnTo>
                  <a:lnTo>
                    <a:pt x="3336" y="1283"/>
                  </a:lnTo>
                  <a:lnTo>
                    <a:pt x="3353" y="1379"/>
                  </a:lnTo>
                  <a:lnTo>
                    <a:pt x="3363" y="1476"/>
                  </a:lnTo>
                  <a:lnTo>
                    <a:pt x="3366" y="1576"/>
                  </a:lnTo>
                  <a:lnTo>
                    <a:pt x="3363" y="1678"/>
                  </a:lnTo>
                  <a:lnTo>
                    <a:pt x="3353" y="1777"/>
                  </a:lnTo>
                  <a:lnTo>
                    <a:pt x="3335" y="1876"/>
                  </a:lnTo>
                  <a:lnTo>
                    <a:pt x="3313" y="1972"/>
                  </a:lnTo>
                  <a:lnTo>
                    <a:pt x="3283" y="2065"/>
                  </a:lnTo>
                  <a:lnTo>
                    <a:pt x="3247" y="2157"/>
                  </a:lnTo>
                  <a:lnTo>
                    <a:pt x="3207" y="2245"/>
                  </a:lnTo>
                  <a:lnTo>
                    <a:pt x="3161" y="2330"/>
                  </a:lnTo>
                  <a:lnTo>
                    <a:pt x="3109" y="2413"/>
                  </a:lnTo>
                  <a:lnTo>
                    <a:pt x="3052" y="2492"/>
                  </a:lnTo>
                  <a:lnTo>
                    <a:pt x="2990" y="2567"/>
                  </a:lnTo>
                  <a:lnTo>
                    <a:pt x="2924" y="2640"/>
                  </a:lnTo>
                  <a:lnTo>
                    <a:pt x="2853" y="2708"/>
                  </a:lnTo>
                  <a:lnTo>
                    <a:pt x="2779" y="2772"/>
                  </a:lnTo>
                  <a:lnTo>
                    <a:pt x="2699" y="2832"/>
                  </a:lnTo>
                  <a:lnTo>
                    <a:pt x="2617" y="2887"/>
                  </a:lnTo>
                  <a:lnTo>
                    <a:pt x="2531" y="2937"/>
                  </a:lnTo>
                  <a:lnTo>
                    <a:pt x="2441" y="2983"/>
                  </a:lnTo>
                  <a:lnTo>
                    <a:pt x="2348" y="3024"/>
                  </a:lnTo>
                  <a:lnTo>
                    <a:pt x="2252" y="3059"/>
                  </a:lnTo>
                  <a:lnTo>
                    <a:pt x="2153" y="3090"/>
                  </a:lnTo>
                  <a:lnTo>
                    <a:pt x="2191" y="3046"/>
                  </a:lnTo>
                  <a:lnTo>
                    <a:pt x="2225" y="2999"/>
                  </a:lnTo>
                  <a:lnTo>
                    <a:pt x="2253" y="2950"/>
                  </a:lnTo>
                  <a:lnTo>
                    <a:pt x="2276" y="2897"/>
                  </a:lnTo>
                  <a:lnTo>
                    <a:pt x="2293" y="2842"/>
                  </a:lnTo>
                  <a:lnTo>
                    <a:pt x="2303" y="2784"/>
                  </a:lnTo>
                  <a:lnTo>
                    <a:pt x="2387" y="2743"/>
                  </a:lnTo>
                  <a:lnTo>
                    <a:pt x="2466" y="2697"/>
                  </a:lnTo>
                  <a:lnTo>
                    <a:pt x="2542" y="2647"/>
                  </a:lnTo>
                  <a:lnTo>
                    <a:pt x="2615" y="2593"/>
                  </a:lnTo>
                  <a:lnTo>
                    <a:pt x="2683" y="2534"/>
                  </a:lnTo>
                  <a:lnTo>
                    <a:pt x="2747" y="2471"/>
                  </a:lnTo>
                  <a:lnTo>
                    <a:pt x="2807" y="2405"/>
                  </a:lnTo>
                  <a:lnTo>
                    <a:pt x="2862" y="2335"/>
                  </a:lnTo>
                  <a:lnTo>
                    <a:pt x="2913" y="2260"/>
                  </a:lnTo>
                  <a:lnTo>
                    <a:pt x="2958" y="2184"/>
                  </a:lnTo>
                  <a:lnTo>
                    <a:pt x="2998" y="2105"/>
                  </a:lnTo>
                  <a:lnTo>
                    <a:pt x="3033" y="2022"/>
                  </a:lnTo>
                  <a:lnTo>
                    <a:pt x="3061" y="1937"/>
                  </a:lnTo>
                  <a:lnTo>
                    <a:pt x="3084" y="1850"/>
                  </a:lnTo>
                  <a:lnTo>
                    <a:pt x="3100" y="1760"/>
                  </a:lnTo>
                  <a:lnTo>
                    <a:pt x="3111" y="1670"/>
                  </a:lnTo>
                  <a:lnTo>
                    <a:pt x="3114" y="1576"/>
                  </a:lnTo>
                  <a:lnTo>
                    <a:pt x="3111" y="1484"/>
                  </a:lnTo>
                  <a:lnTo>
                    <a:pt x="3100" y="1393"/>
                  </a:lnTo>
                  <a:lnTo>
                    <a:pt x="3084" y="1304"/>
                  </a:lnTo>
                  <a:lnTo>
                    <a:pt x="3061" y="1216"/>
                  </a:lnTo>
                  <a:lnTo>
                    <a:pt x="3033" y="1132"/>
                  </a:lnTo>
                  <a:lnTo>
                    <a:pt x="2998" y="1049"/>
                  </a:lnTo>
                  <a:lnTo>
                    <a:pt x="2959" y="970"/>
                  </a:lnTo>
                  <a:lnTo>
                    <a:pt x="2913" y="894"/>
                  </a:lnTo>
                  <a:lnTo>
                    <a:pt x="2863" y="820"/>
                  </a:lnTo>
                  <a:lnTo>
                    <a:pt x="2808" y="750"/>
                  </a:lnTo>
                  <a:lnTo>
                    <a:pt x="2748" y="683"/>
                  </a:lnTo>
                  <a:lnTo>
                    <a:pt x="2684" y="620"/>
                  </a:lnTo>
                  <a:lnTo>
                    <a:pt x="2616" y="561"/>
                  </a:lnTo>
                  <a:lnTo>
                    <a:pt x="2543" y="508"/>
                  </a:lnTo>
                  <a:lnTo>
                    <a:pt x="2467" y="457"/>
                  </a:lnTo>
                  <a:lnTo>
                    <a:pt x="2388" y="412"/>
                  </a:lnTo>
                  <a:lnTo>
                    <a:pt x="2382" y="429"/>
                  </a:lnTo>
                  <a:lnTo>
                    <a:pt x="2376" y="450"/>
                  </a:lnTo>
                  <a:lnTo>
                    <a:pt x="2367" y="471"/>
                  </a:lnTo>
                  <a:lnTo>
                    <a:pt x="2359" y="494"/>
                  </a:lnTo>
                  <a:lnTo>
                    <a:pt x="2347" y="519"/>
                  </a:lnTo>
                  <a:lnTo>
                    <a:pt x="2334" y="544"/>
                  </a:lnTo>
                  <a:lnTo>
                    <a:pt x="2318" y="572"/>
                  </a:lnTo>
                  <a:lnTo>
                    <a:pt x="2302" y="599"/>
                  </a:lnTo>
                  <a:lnTo>
                    <a:pt x="2283" y="627"/>
                  </a:lnTo>
                  <a:lnTo>
                    <a:pt x="2262" y="655"/>
                  </a:lnTo>
                  <a:lnTo>
                    <a:pt x="2238" y="683"/>
                  </a:lnTo>
                  <a:lnTo>
                    <a:pt x="2212" y="712"/>
                  </a:lnTo>
                  <a:lnTo>
                    <a:pt x="2184" y="740"/>
                  </a:lnTo>
                  <a:lnTo>
                    <a:pt x="2152" y="769"/>
                  </a:lnTo>
                  <a:lnTo>
                    <a:pt x="2118" y="796"/>
                  </a:lnTo>
                  <a:lnTo>
                    <a:pt x="2081" y="823"/>
                  </a:lnTo>
                  <a:lnTo>
                    <a:pt x="2040" y="849"/>
                  </a:lnTo>
                  <a:lnTo>
                    <a:pt x="1997" y="874"/>
                  </a:lnTo>
                  <a:lnTo>
                    <a:pt x="1950" y="898"/>
                  </a:lnTo>
                  <a:lnTo>
                    <a:pt x="1900" y="919"/>
                  </a:lnTo>
                  <a:lnTo>
                    <a:pt x="1846" y="940"/>
                  </a:lnTo>
                  <a:lnTo>
                    <a:pt x="1790" y="959"/>
                  </a:lnTo>
                  <a:lnTo>
                    <a:pt x="1728" y="975"/>
                  </a:lnTo>
                  <a:lnTo>
                    <a:pt x="1663" y="989"/>
                  </a:lnTo>
                  <a:lnTo>
                    <a:pt x="1594" y="1002"/>
                  </a:lnTo>
                  <a:lnTo>
                    <a:pt x="1521" y="1011"/>
                  </a:lnTo>
                  <a:lnTo>
                    <a:pt x="1444" y="1017"/>
                  </a:lnTo>
                  <a:lnTo>
                    <a:pt x="1362" y="1021"/>
                  </a:lnTo>
                  <a:lnTo>
                    <a:pt x="1275" y="1021"/>
                  </a:lnTo>
                  <a:lnTo>
                    <a:pt x="1259" y="1019"/>
                  </a:lnTo>
                  <a:lnTo>
                    <a:pt x="1245" y="1014"/>
                  </a:lnTo>
                  <a:lnTo>
                    <a:pt x="1232" y="1005"/>
                  </a:lnTo>
                  <a:lnTo>
                    <a:pt x="1222" y="994"/>
                  </a:lnTo>
                  <a:lnTo>
                    <a:pt x="1214" y="980"/>
                  </a:lnTo>
                  <a:lnTo>
                    <a:pt x="1211" y="966"/>
                  </a:lnTo>
                  <a:lnTo>
                    <a:pt x="1212" y="951"/>
                  </a:lnTo>
                  <a:lnTo>
                    <a:pt x="1217" y="938"/>
                  </a:lnTo>
                  <a:lnTo>
                    <a:pt x="1224" y="924"/>
                  </a:lnTo>
                  <a:lnTo>
                    <a:pt x="1235" y="913"/>
                  </a:lnTo>
                  <a:lnTo>
                    <a:pt x="1252" y="899"/>
                  </a:lnTo>
                  <a:lnTo>
                    <a:pt x="1268" y="883"/>
                  </a:lnTo>
                  <a:lnTo>
                    <a:pt x="1281" y="866"/>
                  </a:lnTo>
                  <a:lnTo>
                    <a:pt x="1292" y="848"/>
                  </a:lnTo>
                  <a:lnTo>
                    <a:pt x="1298" y="829"/>
                  </a:lnTo>
                  <a:lnTo>
                    <a:pt x="1302" y="809"/>
                  </a:lnTo>
                  <a:lnTo>
                    <a:pt x="1301" y="787"/>
                  </a:lnTo>
                  <a:lnTo>
                    <a:pt x="1297" y="765"/>
                  </a:lnTo>
                  <a:lnTo>
                    <a:pt x="1287" y="741"/>
                  </a:lnTo>
                  <a:lnTo>
                    <a:pt x="1273" y="716"/>
                  </a:lnTo>
                  <a:lnTo>
                    <a:pt x="1252" y="691"/>
                  </a:lnTo>
                  <a:lnTo>
                    <a:pt x="1224" y="657"/>
                  </a:lnTo>
                  <a:lnTo>
                    <a:pt x="1197" y="625"/>
                  </a:lnTo>
                  <a:lnTo>
                    <a:pt x="1172" y="590"/>
                  </a:lnTo>
                  <a:lnTo>
                    <a:pt x="1149" y="556"/>
                  </a:lnTo>
                  <a:lnTo>
                    <a:pt x="1129" y="522"/>
                  </a:lnTo>
                  <a:lnTo>
                    <a:pt x="1112" y="488"/>
                  </a:lnTo>
                  <a:lnTo>
                    <a:pt x="1101" y="455"/>
                  </a:lnTo>
                  <a:lnTo>
                    <a:pt x="1092" y="421"/>
                  </a:lnTo>
                  <a:lnTo>
                    <a:pt x="1090" y="389"/>
                  </a:lnTo>
                  <a:lnTo>
                    <a:pt x="1092" y="357"/>
                  </a:lnTo>
                  <a:lnTo>
                    <a:pt x="1012" y="395"/>
                  </a:lnTo>
                  <a:lnTo>
                    <a:pt x="933" y="436"/>
                  </a:lnTo>
                  <a:lnTo>
                    <a:pt x="858" y="483"/>
                  </a:lnTo>
                  <a:lnTo>
                    <a:pt x="787" y="534"/>
                  </a:lnTo>
                  <a:lnTo>
                    <a:pt x="720" y="588"/>
                  </a:lnTo>
                  <a:lnTo>
                    <a:pt x="654" y="647"/>
                  </a:lnTo>
                  <a:lnTo>
                    <a:pt x="595" y="709"/>
                  </a:lnTo>
                  <a:lnTo>
                    <a:pt x="538" y="774"/>
                  </a:lnTo>
                  <a:lnTo>
                    <a:pt x="487" y="843"/>
                  </a:lnTo>
                  <a:lnTo>
                    <a:pt x="441" y="914"/>
                  </a:lnTo>
                  <a:lnTo>
                    <a:pt x="398" y="989"/>
                  </a:lnTo>
                  <a:lnTo>
                    <a:pt x="360" y="1067"/>
                  </a:lnTo>
                  <a:lnTo>
                    <a:pt x="329" y="1146"/>
                  </a:lnTo>
                  <a:lnTo>
                    <a:pt x="302" y="1228"/>
                  </a:lnTo>
                  <a:lnTo>
                    <a:pt x="281" y="1313"/>
                  </a:lnTo>
                  <a:lnTo>
                    <a:pt x="266" y="1399"/>
                  </a:lnTo>
                  <a:lnTo>
                    <a:pt x="256" y="1487"/>
                  </a:lnTo>
                  <a:lnTo>
                    <a:pt x="253" y="1576"/>
                  </a:lnTo>
                  <a:lnTo>
                    <a:pt x="256" y="1669"/>
                  </a:lnTo>
                  <a:lnTo>
                    <a:pt x="266" y="1760"/>
                  </a:lnTo>
                  <a:lnTo>
                    <a:pt x="282" y="1850"/>
                  </a:lnTo>
                  <a:lnTo>
                    <a:pt x="305" y="1936"/>
                  </a:lnTo>
                  <a:lnTo>
                    <a:pt x="333" y="2020"/>
                  </a:lnTo>
                  <a:lnTo>
                    <a:pt x="368" y="2103"/>
                  </a:lnTo>
                  <a:lnTo>
                    <a:pt x="408" y="2182"/>
                  </a:lnTo>
                  <a:lnTo>
                    <a:pt x="453" y="2258"/>
                  </a:lnTo>
                  <a:lnTo>
                    <a:pt x="502" y="2333"/>
                  </a:lnTo>
                  <a:lnTo>
                    <a:pt x="558" y="2403"/>
                  </a:lnTo>
                  <a:lnTo>
                    <a:pt x="618" y="2469"/>
                  </a:lnTo>
                  <a:lnTo>
                    <a:pt x="682" y="2532"/>
                  </a:lnTo>
                  <a:lnTo>
                    <a:pt x="749" y="2590"/>
                  </a:lnTo>
                  <a:lnTo>
                    <a:pt x="822" y="2645"/>
                  </a:lnTo>
                  <a:lnTo>
                    <a:pt x="898" y="2695"/>
                  </a:lnTo>
                  <a:lnTo>
                    <a:pt x="977" y="2740"/>
                  </a:lnTo>
                  <a:lnTo>
                    <a:pt x="1059" y="2782"/>
                  </a:lnTo>
                  <a:lnTo>
                    <a:pt x="1145" y="2817"/>
                  </a:lnTo>
                  <a:lnTo>
                    <a:pt x="1156" y="2866"/>
                  </a:lnTo>
                  <a:lnTo>
                    <a:pt x="1172" y="2913"/>
                  </a:lnTo>
                  <a:lnTo>
                    <a:pt x="1193" y="2958"/>
                  </a:lnTo>
                  <a:lnTo>
                    <a:pt x="1218" y="3000"/>
                  </a:lnTo>
                  <a:lnTo>
                    <a:pt x="1246" y="3041"/>
                  </a:lnTo>
                  <a:lnTo>
                    <a:pt x="1279" y="3079"/>
                  </a:lnTo>
                  <a:lnTo>
                    <a:pt x="1314" y="3114"/>
                  </a:lnTo>
                  <a:lnTo>
                    <a:pt x="1212" y="3090"/>
                  </a:lnTo>
                  <a:lnTo>
                    <a:pt x="1115" y="3059"/>
                  </a:lnTo>
                  <a:lnTo>
                    <a:pt x="1018" y="3024"/>
                  </a:lnTo>
                  <a:lnTo>
                    <a:pt x="926" y="2983"/>
                  </a:lnTo>
                  <a:lnTo>
                    <a:pt x="836" y="2937"/>
                  </a:lnTo>
                  <a:lnTo>
                    <a:pt x="749" y="2887"/>
                  </a:lnTo>
                  <a:lnTo>
                    <a:pt x="666" y="2832"/>
                  </a:lnTo>
                  <a:lnTo>
                    <a:pt x="587" y="2772"/>
                  </a:lnTo>
                  <a:lnTo>
                    <a:pt x="512" y="2708"/>
                  </a:lnTo>
                  <a:lnTo>
                    <a:pt x="442" y="2640"/>
                  </a:lnTo>
                  <a:lnTo>
                    <a:pt x="375" y="2567"/>
                  </a:lnTo>
                  <a:lnTo>
                    <a:pt x="314" y="2492"/>
                  </a:lnTo>
                  <a:lnTo>
                    <a:pt x="257" y="2413"/>
                  </a:lnTo>
                  <a:lnTo>
                    <a:pt x="206" y="2330"/>
                  </a:lnTo>
                  <a:lnTo>
                    <a:pt x="159" y="2245"/>
                  </a:lnTo>
                  <a:lnTo>
                    <a:pt x="118" y="2157"/>
                  </a:lnTo>
                  <a:lnTo>
                    <a:pt x="83" y="2065"/>
                  </a:lnTo>
                  <a:lnTo>
                    <a:pt x="54" y="1972"/>
                  </a:lnTo>
                  <a:lnTo>
                    <a:pt x="31" y="1876"/>
                  </a:lnTo>
                  <a:lnTo>
                    <a:pt x="14" y="1777"/>
                  </a:lnTo>
                  <a:lnTo>
                    <a:pt x="4" y="1678"/>
                  </a:lnTo>
                  <a:lnTo>
                    <a:pt x="0" y="1576"/>
                  </a:lnTo>
                  <a:lnTo>
                    <a:pt x="4" y="1476"/>
                  </a:lnTo>
                  <a:lnTo>
                    <a:pt x="14" y="1379"/>
                  </a:lnTo>
                  <a:lnTo>
                    <a:pt x="29" y="1283"/>
                  </a:lnTo>
                  <a:lnTo>
                    <a:pt x="52" y="1189"/>
                  </a:lnTo>
                  <a:lnTo>
                    <a:pt x="80" y="1097"/>
                  </a:lnTo>
                  <a:lnTo>
                    <a:pt x="114" y="1008"/>
                  </a:lnTo>
                  <a:lnTo>
                    <a:pt x="153" y="920"/>
                  </a:lnTo>
                  <a:lnTo>
                    <a:pt x="197" y="836"/>
                  </a:lnTo>
                  <a:lnTo>
                    <a:pt x="247" y="755"/>
                  </a:lnTo>
                  <a:lnTo>
                    <a:pt x="303" y="676"/>
                  </a:lnTo>
                  <a:lnTo>
                    <a:pt x="361" y="602"/>
                  </a:lnTo>
                  <a:lnTo>
                    <a:pt x="425" y="530"/>
                  </a:lnTo>
                  <a:lnTo>
                    <a:pt x="494" y="463"/>
                  </a:lnTo>
                  <a:lnTo>
                    <a:pt x="566" y="399"/>
                  </a:lnTo>
                  <a:lnTo>
                    <a:pt x="642" y="339"/>
                  </a:lnTo>
                  <a:lnTo>
                    <a:pt x="723" y="283"/>
                  </a:lnTo>
                  <a:lnTo>
                    <a:pt x="806" y="232"/>
                  </a:lnTo>
                  <a:lnTo>
                    <a:pt x="893" y="185"/>
                  </a:lnTo>
                  <a:lnTo>
                    <a:pt x="982" y="144"/>
                  </a:lnTo>
                  <a:lnTo>
                    <a:pt x="1076" y="107"/>
                  </a:lnTo>
                  <a:lnTo>
                    <a:pt x="1171" y="74"/>
                  </a:lnTo>
                  <a:lnTo>
                    <a:pt x="1270" y="48"/>
                  </a:lnTo>
                  <a:lnTo>
                    <a:pt x="1370" y="28"/>
                  </a:lnTo>
                  <a:lnTo>
                    <a:pt x="1473" y="12"/>
                  </a:lnTo>
                  <a:lnTo>
                    <a:pt x="1577" y="3"/>
                  </a:lnTo>
                  <a:lnTo>
                    <a:pt x="16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58"/>
            <p:cNvSpPr>
              <a:spLocks/>
            </p:cNvSpPr>
            <p:nvPr/>
          </p:nvSpPr>
          <p:spPr bwMode="auto">
            <a:xfrm>
              <a:off x="5807075" y="4279900"/>
              <a:ext cx="50800" cy="50800"/>
            </a:xfrm>
            <a:custGeom>
              <a:avLst/>
              <a:gdLst>
                <a:gd name="T0" fmla="*/ 190 w 379"/>
                <a:gd name="T1" fmla="*/ 0 h 354"/>
                <a:gd name="T2" fmla="*/ 224 w 379"/>
                <a:gd name="T3" fmla="*/ 2 h 354"/>
                <a:gd name="T4" fmla="*/ 256 w 379"/>
                <a:gd name="T5" fmla="*/ 11 h 354"/>
                <a:gd name="T6" fmla="*/ 286 w 379"/>
                <a:gd name="T7" fmla="*/ 23 h 354"/>
                <a:gd name="T8" fmla="*/ 312 w 379"/>
                <a:gd name="T9" fmla="*/ 41 h 354"/>
                <a:gd name="T10" fmla="*/ 334 w 379"/>
                <a:gd name="T11" fmla="*/ 63 h 354"/>
                <a:gd name="T12" fmla="*/ 353 w 379"/>
                <a:gd name="T13" fmla="*/ 87 h 354"/>
                <a:gd name="T14" fmla="*/ 367 w 379"/>
                <a:gd name="T15" fmla="*/ 114 h 354"/>
                <a:gd name="T16" fmla="*/ 377 w 379"/>
                <a:gd name="T17" fmla="*/ 145 h 354"/>
                <a:gd name="T18" fmla="*/ 379 w 379"/>
                <a:gd name="T19" fmla="*/ 176 h 354"/>
                <a:gd name="T20" fmla="*/ 377 w 379"/>
                <a:gd name="T21" fmla="*/ 208 h 354"/>
                <a:gd name="T22" fmla="*/ 367 w 379"/>
                <a:gd name="T23" fmla="*/ 239 h 354"/>
                <a:gd name="T24" fmla="*/ 353 w 379"/>
                <a:gd name="T25" fmla="*/ 266 h 354"/>
                <a:gd name="T26" fmla="*/ 334 w 379"/>
                <a:gd name="T27" fmla="*/ 291 h 354"/>
                <a:gd name="T28" fmla="*/ 312 w 379"/>
                <a:gd name="T29" fmla="*/ 313 h 354"/>
                <a:gd name="T30" fmla="*/ 286 w 379"/>
                <a:gd name="T31" fmla="*/ 330 h 354"/>
                <a:gd name="T32" fmla="*/ 256 w 379"/>
                <a:gd name="T33" fmla="*/ 343 h 354"/>
                <a:gd name="T34" fmla="*/ 224 w 379"/>
                <a:gd name="T35" fmla="*/ 351 h 354"/>
                <a:gd name="T36" fmla="*/ 190 w 379"/>
                <a:gd name="T37" fmla="*/ 354 h 354"/>
                <a:gd name="T38" fmla="*/ 155 w 379"/>
                <a:gd name="T39" fmla="*/ 351 h 354"/>
                <a:gd name="T40" fmla="*/ 124 w 379"/>
                <a:gd name="T41" fmla="*/ 343 h 354"/>
                <a:gd name="T42" fmla="*/ 95 w 379"/>
                <a:gd name="T43" fmla="*/ 330 h 354"/>
                <a:gd name="T44" fmla="*/ 67 w 379"/>
                <a:gd name="T45" fmla="*/ 313 h 354"/>
                <a:gd name="T46" fmla="*/ 45 w 379"/>
                <a:gd name="T47" fmla="*/ 291 h 354"/>
                <a:gd name="T48" fmla="*/ 26 w 379"/>
                <a:gd name="T49" fmla="*/ 266 h 354"/>
                <a:gd name="T50" fmla="*/ 12 w 379"/>
                <a:gd name="T51" fmla="*/ 239 h 354"/>
                <a:gd name="T52" fmla="*/ 3 w 379"/>
                <a:gd name="T53" fmla="*/ 208 h 354"/>
                <a:gd name="T54" fmla="*/ 0 w 379"/>
                <a:gd name="T55" fmla="*/ 176 h 354"/>
                <a:gd name="T56" fmla="*/ 3 w 379"/>
                <a:gd name="T57" fmla="*/ 145 h 354"/>
                <a:gd name="T58" fmla="*/ 12 w 379"/>
                <a:gd name="T59" fmla="*/ 114 h 354"/>
                <a:gd name="T60" fmla="*/ 26 w 379"/>
                <a:gd name="T61" fmla="*/ 87 h 354"/>
                <a:gd name="T62" fmla="*/ 45 w 379"/>
                <a:gd name="T63" fmla="*/ 63 h 354"/>
                <a:gd name="T64" fmla="*/ 67 w 379"/>
                <a:gd name="T65" fmla="*/ 41 h 354"/>
                <a:gd name="T66" fmla="*/ 95 w 379"/>
                <a:gd name="T67" fmla="*/ 23 h 354"/>
                <a:gd name="T68" fmla="*/ 124 w 379"/>
                <a:gd name="T69" fmla="*/ 11 h 354"/>
                <a:gd name="T70" fmla="*/ 155 w 379"/>
                <a:gd name="T71" fmla="*/ 2 h 354"/>
                <a:gd name="T72" fmla="*/ 190 w 379"/>
                <a:gd name="T7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79" h="354">
                  <a:moveTo>
                    <a:pt x="190" y="0"/>
                  </a:moveTo>
                  <a:lnTo>
                    <a:pt x="224" y="2"/>
                  </a:lnTo>
                  <a:lnTo>
                    <a:pt x="256" y="11"/>
                  </a:lnTo>
                  <a:lnTo>
                    <a:pt x="286" y="23"/>
                  </a:lnTo>
                  <a:lnTo>
                    <a:pt x="312" y="41"/>
                  </a:lnTo>
                  <a:lnTo>
                    <a:pt x="334" y="63"/>
                  </a:lnTo>
                  <a:lnTo>
                    <a:pt x="353" y="87"/>
                  </a:lnTo>
                  <a:lnTo>
                    <a:pt x="367" y="114"/>
                  </a:lnTo>
                  <a:lnTo>
                    <a:pt x="377" y="145"/>
                  </a:lnTo>
                  <a:lnTo>
                    <a:pt x="379" y="176"/>
                  </a:lnTo>
                  <a:lnTo>
                    <a:pt x="377" y="208"/>
                  </a:lnTo>
                  <a:lnTo>
                    <a:pt x="367" y="239"/>
                  </a:lnTo>
                  <a:lnTo>
                    <a:pt x="353" y="266"/>
                  </a:lnTo>
                  <a:lnTo>
                    <a:pt x="334" y="291"/>
                  </a:lnTo>
                  <a:lnTo>
                    <a:pt x="312" y="313"/>
                  </a:lnTo>
                  <a:lnTo>
                    <a:pt x="286" y="330"/>
                  </a:lnTo>
                  <a:lnTo>
                    <a:pt x="256" y="343"/>
                  </a:lnTo>
                  <a:lnTo>
                    <a:pt x="224" y="351"/>
                  </a:lnTo>
                  <a:lnTo>
                    <a:pt x="190" y="354"/>
                  </a:lnTo>
                  <a:lnTo>
                    <a:pt x="155" y="351"/>
                  </a:lnTo>
                  <a:lnTo>
                    <a:pt x="124" y="343"/>
                  </a:lnTo>
                  <a:lnTo>
                    <a:pt x="95" y="330"/>
                  </a:lnTo>
                  <a:lnTo>
                    <a:pt x="67" y="313"/>
                  </a:lnTo>
                  <a:lnTo>
                    <a:pt x="45" y="291"/>
                  </a:lnTo>
                  <a:lnTo>
                    <a:pt x="26" y="266"/>
                  </a:lnTo>
                  <a:lnTo>
                    <a:pt x="12" y="239"/>
                  </a:lnTo>
                  <a:lnTo>
                    <a:pt x="3" y="208"/>
                  </a:lnTo>
                  <a:lnTo>
                    <a:pt x="0" y="176"/>
                  </a:lnTo>
                  <a:lnTo>
                    <a:pt x="3" y="145"/>
                  </a:lnTo>
                  <a:lnTo>
                    <a:pt x="12" y="114"/>
                  </a:lnTo>
                  <a:lnTo>
                    <a:pt x="26" y="87"/>
                  </a:lnTo>
                  <a:lnTo>
                    <a:pt x="45" y="63"/>
                  </a:lnTo>
                  <a:lnTo>
                    <a:pt x="67" y="41"/>
                  </a:lnTo>
                  <a:lnTo>
                    <a:pt x="95" y="23"/>
                  </a:lnTo>
                  <a:lnTo>
                    <a:pt x="124" y="11"/>
                  </a:lnTo>
                  <a:lnTo>
                    <a:pt x="155" y="2"/>
                  </a:lnTo>
                  <a:lnTo>
                    <a:pt x="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59"/>
            <p:cNvSpPr>
              <a:spLocks/>
            </p:cNvSpPr>
            <p:nvPr/>
          </p:nvSpPr>
          <p:spPr bwMode="auto">
            <a:xfrm>
              <a:off x="5924550" y="4279900"/>
              <a:ext cx="49212" cy="50800"/>
            </a:xfrm>
            <a:custGeom>
              <a:avLst/>
              <a:gdLst>
                <a:gd name="T0" fmla="*/ 190 w 380"/>
                <a:gd name="T1" fmla="*/ 0 h 354"/>
                <a:gd name="T2" fmla="*/ 223 w 380"/>
                <a:gd name="T3" fmla="*/ 2 h 354"/>
                <a:gd name="T4" fmla="*/ 256 w 380"/>
                <a:gd name="T5" fmla="*/ 11 h 354"/>
                <a:gd name="T6" fmla="*/ 285 w 380"/>
                <a:gd name="T7" fmla="*/ 23 h 354"/>
                <a:gd name="T8" fmla="*/ 312 w 380"/>
                <a:gd name="T9" fmla="*/ 41 h 354"/>
                <a:gd name="T10" fmla="*/ 335 w 380"/>
                <a:gd name="T11" fmla="*/ 63 h 354"/>
                <a:gd name="T12" fmla="*/ 354 w 380"/>
                <a:gd name="T13" fmla="*/ 87 h 354"/>
                <a:gd name="T14" fmla="*/ 368 w 380"/>
                <a:gd name="T15" fmla="*/ 114 h 354"/>
                <a:gd name="T16" fmla="*/ 376 w 380"/>
                <a:gd name="T17" fmla="*/ 145 h 354"/>
                <a:gd name="T18" fmla="*/ 380 w 380"/>
                <a:gd name="T19" fmla="*/ 176 h 354"/>
                <a:gd name="T20" fmla="*/ 376 w 380"/>
                <a:gd name="T21" fmla="*/ 208 h 354"/>
                <a:gd name="T22" fmla="*/ 368 w 380"/>
                <a:gd name="T23" fmla="*/ 239 h 354"/>
                <a:gd name="T24" fmla="*/ 354 w 380"/>
                <a:gd name="T25" fmla="*/ 266 h 354"/>
                <a:gd name="T26" fmla="*/ 335 w 380"/>
                <a:gd name="T27" fmla="*/ 291 h 354"/>
                <a:gd name="T28" fmla="*/ 312 w 380"/>
                <a:gd name="T29" fmla="*/ 313 h 354"/>
                <a:gd name="T30" fmla="*/ 285 w 380"/>
                <a:gd name="T31" fmla="*/ 330 h 354"/>
                <a:gd name="T32" fmla="*/ 256 w 380"/>
                <a:gd name="T33" fmla="*/ 343 h 354"/>
                <a:gd name="T34" fmla="*/ 223 w 380"/>
                <a:gd name="T35" fmla="*/ 351 h 354"/>
                <a:gd name="T36" fmla="*/ 190 w 380"/>
                <a:gd name="T37" fmla="*/ 354 h 354"/>
                <a:gd name="T38" fmla="*/ 156 w 380"/>
                <a:gd name="T39" fmla="*/ 351 h 354"/>
                <a:gd name="T40" fmla="*/ 123 w 380"/>
                <a:gd name="T41" fmla="*/ 343 h 354"/>
                <a:gd name="T42" fmla="*/ 94 w 380"/>
                <a:gd name="T43" fmla="*/ 330 h 354"/>
                <a:gd name="T44" fmla="*/ 68 w 380"/>
                <a:gd name="T45" fmla="*/ 313 h 354"/>
                <a:gd name="T46" fmla="*/ 44 w 380"/>
                <a:gd name="T47" fmla="*/ 291 h 354"/>
                <a:gd name="T48" fmla="*/ 26 w 380"/>
                <a:gd name="T49" fmla="*/ 266 h 354"/>
                <a:gd name="T50" fmla="*/ 12 w 380"/>
                <a:gd name="T51" fmla="*/ 239 h 354"/>
                <a:gd name="T52" fmla="*/ 3 w 380"/>
                <a:gd name="T53" fmla="*/ 208 h 354"/>
                <a:gd name="T54" fmla="*/ 0 w 380"/>
                <a:gd name="T55" fmla="*/ 176 h 354"/>
                <a:gd name="T56" fmla="*/ 3 w 380"/>
                <a:gd name="T57" fmla="*/ 145 h 354"/>
                <a:gd name="T58" fmla="*/ 12 w 380"/>
                <a:gd name="T59" fmla="*/ 114 h 354"/>
                <a:gd name="T60" fmla="*/ 26 w 380"/>
                <a:gd name="T61" fmla="*/ 87 h 354"/>
                <a:gd name="T62" fmla="*/ 44 w 380"/>
                <a:gd name="T63" fmla="*/ 63 h 354"/>
                <a:gd name="T64" fmla="*/ 68 w 380"/>
                <a:gd name="T65" fmla="*/ 41 h 354"/>
                <a:gd name="T66" fmla="*/ 94 w 380"/>
                <a:gd name="T67" fmla="*/ 23 h 354"/>
                <a:gd name="T68" fmla="*/ 123 w 380"/>
                <a:gd name="T69" fmla="*/ 11 h 354"/>
                <a:gd name="T70" fmla="*/ 156 w 380"/>
                <a:gd name="T71" fmla="*/ 2 h 354"/>
                <a:gd name="T72" fmla="*/ 190 w 380"/>
                <a:gd name="T7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0" h="354">
                  <a:moveTo>
                    <a:pt x="190" y="0"/>
                  </a:moveTo>
                  <a:lnTo>
                    <a:pt x="223" y="2"/>
                  </a:lnTo>
                  <a:lnTo>
                    <a:pt x="256" y="11"/>
                  </a:lnTo>
                  <a:lnTo>
                    <a:pt x="285" y="23"/>
                  </a:lnTo>
                  <a:lnTo>
                    <a:pt x="312" y="41"/>
                  </a:lnTo>
                  <a:lnTo>
                    <a:pt x="335" y="63"/>
                  </a:lnTo>
                  <a:lnTo>
                    <a:pt x="354" y="87"/>
                  </a:lnTo>
                  <a:lnTo>
                    <a:pt x="368" y="114"/>
                  </a:lnTo>
                  <a:lnTo>
                    <a:pt x="376" y="145"/>
                  </a:lnTo>
                  <a:lnTo>
                    <a:pt x="380" y="176"/>
                  </a:lnTo>
                  <a:lnTo>
                    <a:pt x="376" y="208"/>
                  </a:lnTo>
                  <a:lnTo>
                    <a:pt x="368" y="239"/>
                  </a:lnTo>
                  <a:lnTo>
                    <a:pt x="354" y="266"/>
                  </a:lnTo>
                  <a:lnTo>
                    <a:pt x="335" y="291"/>
                  </a:lnTo>
                  <a:lnTo>
                    <a:pt x="312" y="313"/>
                  </a:lnTo>
                  <a:lnTo>
                    <a:pt x="285" y="330"/>
                  </a:lnTo>
                  <a:lnTo>
                    <a:pt x="256" y="343"/>
                  </a:lnTo>
                  <a:lnTo>
                    <a:pt x="223" y="351"/>
                  </a:lnTo>
                  <a:lnTo>
                    <a:pt x="190" y="354"/>
                  </a:lnTo>
                  <a:lnTo>
                    <a:pt x="156" y="351"/>
                  </a:lnTo>
                  <a:lnTo>
                    <a:pt x="123" y="343"/>
                  </a:lnTo>
                  <a:lnTo>
                    <a:pt x="94" y="330"/>
                  </a:lnTo>
                  <a:lnTo>
                    <a:pt x="68" y="313"/>
                  </a:lnTo>
                  <a:lnTo>
                    <a:pt x="44" y="291"/>
                  </a:lnTo>
                  <a:lnTo>
                    <a:pt x="26" y="266"/>
                  </a:lnTo>
                  <a:lnTo>
                    <a:pt x="12" y="239"/>
                  </a:lnTo>
                  <a:lnTo>
                    <a:pt x="3" y="208"/>
                  </a:lnTo>
                  <a:lnTo>
                    <a:pt x="0" y="176"/>
                  </a:lnTo>
                  <a:lnTo>
                    <a:pt x="3" y="145"/>
                  </a:lnTo>
                  <a:lnTo>
                    <a:pt x="12" y="114"/>
                  </a:lnTo>
                  <a:lnTo>
                    <a:pt x="26" y="87"/>
                  </a:lnTo>
                  <a:lnTo>
                    <a:pt x="44" y="63"/>
                  </a:lnTo>
                  <a:lnTo>
                    <a:pt x="68" y="41"/>
                  </a:lnTo>
                  <a:lnTo>
                    <a:pt x="94" y="23"/>
                  </a:lnTo>
                  <a:lnTo>
                    <a:pt x="123" y="11"/>
                  </a:lnTo>
                  <a:lnTo>
                    <a:pt x="156" y="2"/>
                  </a:lnTo>
                  <a:lnTo>
                    <a:pt x="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60"/>
            <p:cNvSpPr>
              <a:spLocks/>
            </p:cNvSpPr>
            <p:nvPr/>
          </p:nvSpPr>
          <p:spPr bwMode="auto">
            <a:xfrm>
              <a:off x="5807075" y="4348163"/>
              <a:ext cx="179387" cy="104775"/>
            </a:xfrm>
            <a:custGeom>
              <a:avLst/>
              <a:gdLst>
                <a:gd name="T0" fmla="*/ 747 w 1356"/>
                <a:gd name="T1" fmla="*/ 2 h 719"/>
                <a:gd name="T2" fmla="*/ 879 w 1356"/>
                <a:gd name="T3" fmla="*/ 21 h 719"/>
                <a:gd name="T4" fmla="*/ 1001 w 1356"/>
                <a:gd name="T5" fmla="*/ 55 h 719"/>
                <a:gd name="T6" fmla="*/ 1109 w 1356"/>
                <a:gd name="T7" fmla="*/ 105 h 719"/>
                <a:gd name="T8" fmla="*/ 1202 w 1356"/>
                <a:gd name="T9" fmla="*/ 167 h 719"/>
                <a:gd name="T10" fmla="*/ 1274 w 1356"/>
                <a:gd name="T11" fmla="*/ 240 h 719"/>
                <a:gd name="T12" fmla="*/ 1325 w 1356"/>
                <a:gd name="T13" fmla="*/ 323 h 719"/>
                <a:gd name="T14" fmla="*/ 1353 w 1356"/>
                <a:gd name="T15" fmla="*/ 412 h 719"/>
                <a:gd name="T16" fmla="*/ 1353 w 1356"/>
                <a:gd name="T17" fmla="*/ 507 h 719"/>
                <a:gd name="T18" fmla="*/ 1324 w 1356"/>
                <a:gd name="T19" fmla="*/ 597 h 719"/>
                <a:gd name="T20" fmla="*/ 1271 w 1356"/>
                <a:gd name="T21" fmla="*/ 682 h 719"/>
                <a:gd name="T22" fmla="*/ 1216 w 1356"/>
                <a:gd name="T23" fmla="*/ 669 h 719"/>
                <a:gd name="T24" fmla="*/ 1162 w 1356"/>
                <a:gd name="T25" fmla="*/ 577 h 719"/>
                <a:gd name="T26" fmla="*/ 1090 w 1356"/>
                <a:gd name="T27" fmla="*/ 496 h 719"/>
                <a:gd name="T28" fmla="*/ 1004 w 1356"/>
                <a:gd name="T29" fmla="*/ 429 h 719"/>
                <a:gd name="T30" fmla="*/ 948 w 1356"/>
                <a:gd name="T31" fmla="*/ 361 h 719"/>
                <a:gd name="T32" fmla="*/ 914 w 1356"/>
                <a:gd name="T33" fmla="*/ 288 h 719"/>
                <a:gd name="T34" fmla="*/ 861 w 1356"/>
                <a:gd name="T35" fmla="*/ 227 h 719"/>
                <a:gd name="T36" fmla="*/ 791 w 1356"/>
                <a:gd name="T37" fmla="*/ 182 h 719"/>
                <a:gd name="T38" fmla="*/ 709 w 1356"/>
                <a:gd name="T39" fmla="*/ 159 h 719"/>
                <a:gd name="T40" fmla="*/ 623 w 1356"/>
                <a:gd name="T41" fmla="*/ 159 h 719"/>
                <a:gd name="T42" fmla="*/ 545 w 1356"/>
                <a:gd name="T43" fmla="*/ 179 h 719"/>
                <a:gd name="T44" fmla="*/ 479 w 1356"/>
                <a:gd name="T45" fmla="*/ 219 h 719"/>
                <a:gd name="T46" fmla="*/ 426 w 1356"/>
                <a:gd name="T47" fmla="*/ 274 h 719"/>
                <a:gd name="T48" fmla="*/ 389 w 1356"/>
                <a:gd name="T49" fmla="*/ 340 h 719"/>
                <a:gd name="T50" fmla="*/ 372 w 1356"/>
                <a:gd name="T51" fmla="*/ 416 h 719"/>
                <a:gd name="T52" fmla="*/ 278 w 1356"/>
                <a:gd name="T53" fmla="*/ 483 h 719"/>
                <a:gd name="T54" fmla="*/ 199 w 1356"/>
                <a:gd name="T55" fmla="*/ 567 h 719"/>
                <a:gd name="T56" fmla="*/ 139 w 1356"/>
                <a:gd name="T57" fmla="*/ 664 h 719"/>
                <a:gd name="T58" fmla="*/ 84 w 1356"/>
                <a:gd name="T59" fmla="*/ 679 h 719"/>
                <a:gd name="T60" fmla="*/ 31 w 1356"/>
                <a:gd name="T61" fmla="*/ 596 h 719"/>
                <a:gd name="T62" fmla="*/ 3 w 1356"/>
                <a:gd name="T63" fmla="*/ 506 h 719"/>
                <a:gd name="T64" fmla="*/ 3 w 1356"/>
                <a:gd name="T65" fmla="*/ 412 h 719"/>
                <a:gd name="T66" fmla="*/ 31 w 1356"/>
                <a:gd name="T67" fmla="*/ 323 h 719"/>
                <a:gd name="T68" fmla="*/ 82 w 1356"/>
                <a:gd name="T69" fmla="*/ 240 h 719"/>
                <a:gd name="T70" fmla="*/ 155 w 1356"/>
                <a:gd name="T71" fmla="*/ 167 h 719"/>
                <a:gd name="T72" fmla="*/ 247 w 1356"/>
                <a:gd name="T73" fmla="*/ 105 h 719"/>
                <a:gd name="T74" fmla="*/ 355 w 1356"/>
                <a:gd name="T75" fmla="*/ 55 h 719"/>
                <a:gd name="T76" fmla="*/ 477 w 1356"/>
                <a:gd name="T77" fmla="*/ 21 h 719"/>
                <a:gd name="T78" fmla="*/ 609 w 1356"/>
                <a:gd name="T79" fmla="*/ 2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56" h="719">
                  <a:moveTo>
                    <a:pt x="679" y="0"/>
                  </a:moveTo>
                  <a:lnTo>
                    <a:pt x="747" y="2"/>
                  </a:lnTo>
                  <a:lnTo>
                    <a:pt x="814" y="9"/>
                  </a:lnTo>
                  <a:lnTo>
                    <a:pt x="879" y="21"/>
                  </a:lnTo>
                  <a:lnTo>
                    <a:pt x="942" y="36"/>
                  </a:lnTo>
                  <a:lnTo>
                    <a:pt x="1001" y="55"/>
                  </a:lnTo>
                  <a:lnTo>
                    <a:pt x="1057" y="79"/>
                  </a:lnTo>
                  <a:lnTo>
                    <a:pt x="1109" y="105"/>
                  </a:lnTo>
                  <a:lnTo>
                    <a:pt x="1157" y="135"/>
                  </a:lnTo>
                  <a:lnTo>
                    <a:pt x="1202" y="167"/>
                  </a:lnTo>
                  <a:lnTo>
                    <a:pt x="1241" y="203"/>
                  </a:lnTo>
                  <a:lnTo>
                    <a:pt x="1274" y="240"/>
                  </a:lnTo>
                  <a:lnTo>
                    <a:pt x="1303" y="280"/>
                  </a:lnTo>
                  <a:lnTo>
                    <a:pt x="1325" y="323"/>
                  </a:lnTo>
                  <a:lnTo>
                    <a:pt x="1343" y="366"/>
                  </a:lnTo>
                  <a:lnTo>
                    <a:pt x="1353" y="412"/>
                  </a:lnTo>
                  <a:lnTo>
                    <a:pt x="1356" y="459"/>
                  </a:lnTo>
                  <a:lnTo>
                    <a:pt x="1353" y="507"/>
                  </a:lnTo>
                  <a:lnTo>
                    <a:pt x="1342" y="552"/>
                  </a:lnTo>
                  <a:lnTo>
                    <a:pt x="1324" y="597"/>
                  </a:lnTo>
                  <a:lnTo>
                    <a:pt x="1300" y="641"/>
                  </a:lnTo>
                  <a:lnTo>
                    <a:pt x="1271" y="682"/>
                  </a:lnTo>
                  <a:lnTo>
                    <a:pt x="1236" y="719"/>
                  </a:lnTo>
                  <a:lnTo>
                    <a:pt x="1216" y="669"/>
                  </a:lnTo>
                  <a:lnTo>
                    <a:pt x="1191" y="622"/>
                  </a:lnTo>
                  <a:lnTo>
                    <a:pt x="1162" y="577"/>
                  </a:lnTo>
                  <a:lnTo>
                    <a:pt x="1128" y="535"/>
                  </a:lnTo>
                  <a:lnTo>
                    <a:pt x="1090" y="496"/>
                  </a:lnTo>
                  <a:lnTo>
                    <a:pt x="1049" y="461"/>
                  </a:lnTo>
                  <a:lnTo>
                    <a:pt x="1004" y="429"/>
                  </a:lnTo>
                  <a:lnTo>
                    <a:pt x="955" y="402"/>
                  </a:lnTo>
                  <a:lnTo>
                    <a:pt x="948" y="361"/>
                  </a:lnTo>
                  <a:lnTo>
                    <a:pt x="934" y="324"/>
                  </a:lnTo>
                  <a:lnTo>
                    <a:pt x="914" y="288"/>
                  </a:lnTo>
                  <a:lnTo>
                    <a:pt x="890" y="256"/>
                  </a:lnTo>
                  <a:lnTo>
                    <a:pt x="861" y="227"/>
                  </a:lnTo>
                  <a:lnTo>
                    <a:pt x="827" y="203"/>
                  </a:lnTo>
                  <a:lnTo>
                    <a:pt x="791" y="182"/>
                  </a:lnTo>
                  <a:lnTo>
                    <a:pt x="751" y="168"/>
                  </a:lnTo>
                  <a:lnTo>
                    <a:pt x="709" y="159"/>
                  </a:lnTo>
                  <a:lnTo>
                    <a:pt x="664" y="156"/>
                  </a:lnTo>
                  <a:lnTo>
                    <a:pt x="623" y="159"/>
                  </a:lnTo>
                  <a:lnTo>
                    <a:pt x="583" y="167"/>
                  </a:lnTo>
                  <a:lnTo>
                    <a:pt x="545" y="179"/>
                  </a:lnTo>
                  <a:lnTo>
                    <a:pt x="510" y="198"/>
                  </a:lnTo>
                  <a:lnTo>
                    <a:pt x="479" y="219"/>
                  </a:lnTo>
                  <a:lnTo>
                    <a:pt x="450" y="244"/>
                  </a:lnTo>
                  <a:lnTo>
                    <a:pt x="426" y="274"/>
                  </a:lnTo>
                  <a:lnTo>
                    <a:pt x="405" y="305"/>
                  </a:lnTo>
                  <a:lnTo>
                    <a:pt x="389" y="340"/>
                  </a:lnTo>
                  <a:lnTo>
                    <a:pt x="378" y="378"/>
                  </a:lnTo>
                  <a:lnTo>
                    <a:pt x="372" y="416"/>
                  </a:lnTo>
                  <a:lnTo>
                    <a:pt x="324" y="448"/>
                  </a:lnTo>
                  <a:lnTo>
                    <a:pt x="278" y="483"/>
                  </a:lnTo>
                  <a:lnTo>
                    <a:pt x="236" y="523"/>
                  </a:lnTo>
                  <a:lnTo>
                    <a:pt x="199" y="567"/>
                  </a:lnTo>
                  <a:lnTo>
                    <a:pt x="166" y="614"/>
                  </a:lnTo>
                  <a:lnTo>
                    <a:pt x="139" y="664"/>
                  </a:lnTo>
                  <a:lnTo>
                    <a:pt x="117" y="717"/>
                  </a:lnTo>
                  <a:lnTo>
                    <a:pt x="84" y="679"/>
                  </a:lnTo>
                  <a:lnTo>
                    <a:pt x="54" y="639"/>
                  </a:lnTo>
                  <a:lnTo>
                    <a:pt x="31" y="596"/>
                  </a:lnTo>
                  <a:lnTo>
                    <a:pt x="14" y="552"/>
                  </a:lnTo>
                  <a:lnTo>
                    <a:pt x="3" y="506"/>
                  </a:lnTo>
                  <a:lnTo>
                    <a:pt x="0" y="459"/>
                  </a:lnTo>
                  <a:lnTo>
                    <a:pt x="3" y="412"/>
                  </a:lnTo>
                  <a:lnTo>
                    <a:pt x="14" y="366"/>
                  </a:lnTo>
                  <a:lnTo>
                    <a:pt x="31" y="323"/>
                  </a:lnTo>
                  <a:lnTo>
                    <a:pt x="53" y="280"/>
                  </a:lnTo>
                  <a:lnTo>
                    <a:pt x="82" y="240"/>
                  </a:lnTo>
                  <a:lnTo>
                    <a:pt x="116" y="203"/>
                  </a:lnTo>
                  <a:lnTo>
                    <a:pt x="155" y="167"/>
                  </a:lnTo>
                  <a:lnTo>
                    <a:pt x="199" y="135"/>
                  </a:lnTo>
                  <a:lnTo>
                    <a:pt x="247" y="105"/>
                  </a:lnTo>
                  <a:lnTo>
                    <a:pt x="299" y="79"/>
                  </a:lnTo>
                  <a:lnTo>
                    <a:pt x="355" y="55"/>
                  </a:lnTo>
                  <a:lnTo>
                    <a:pt x="415" y="36"/>
                  </a:lnTo>
                  <a:lnTo>
                    <a:pt x="477" y="21"/>
                  </a:lnTo>
                  <a:lnTo>
                    <a:pt x="542" y="9"/>
                  </a:lnTo>
                  <a:lnTo>
                    <a:pt x="609" y="2"/>
                  </a:lnTo>
                  <a:lnTo>
                    <a:pt x="6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61"/>
            <p:cNvSpPr>
              <a:spLocks/>
            </p:cNvSpPr>
            <p:nvPr/>
          </p:nvSpPr>
          <p:spPr bwMode="auto">
            <a:xfrm>
              <a:off x="5868988" y="4448175"/>
              <a:ext cx="55562" cy="33337"/>
            </a:xfrm>
            <a:custGeom>
              <a:avLst/>
              <a:gdLst>
                <a:gd name="T0" fmla="*/ 207 w 415"/>
                <a:gd name="T1" fmla="*/ 0 h 226"/>
                <a:gd name="T2" fmla="*/ 241 w 415"/>
                <a:gd name="T3" fmla="*/ 3 h 226"/>
                <a:gd name="T4" fmla="*/ 272 w 415"/>
                <a:gd name="T5" fmla="*/ 10 h 226"/>
                <a:gd name="T6" fmla="*/ 303 w 415"/>
                <a:gd name="T7" fmla="*/ 21 h 226"/>
                <a:gd name="T8" fmla="*/ 330 w 415"/>
                <a:gd name="T9" fmla="*/ 37 h 226"/>
                <a:gd name="T10" fmla="*/ 354 w 415"/>
                <a:gd name="T11" fmla="*/ 57 h 226"/>
                <a:gd name="T12" fmla="*/ 375 w 415"/>
                <a:gd name="T13" fmla="*/ 80 h 226"/>
                <a:gd name="T14" fmla="*/ 392 w 415"/>
                <a:gd name="T15" fmla="*/ 105 h 226"/>
                <a:gd name="T16" fmla="*/ 405 w 415"/>
                <a:gd name="T17" fmla="*/ 133 h 226"/>
                <a:gd name="T18" fmla="*/ 413 w 415"/>
                <a:gd name="T19" fmla="*/ 162 h 226"/>
                <a:gd name="T20" fmla="*/ 415 w 415"/>
                <a:gd name="T21" fmla="*/ 194 h 226"/>
                <a:gd name="T22" fmla="*/ 415 w 415"/>
                <a:gd name="T23" fmla="*/ 198 h 226"/>
                <a:gd name="T24" fmla="*/ 415 w 415"/>
                <a:gd name="T25" fmla="*/ 201 h 226"/>
                <a:gd name="T26" fmla="*/ 415 w 415"/>
                <a:gd name="T27" fmla="*/ 205 h 226"/>
                <a:gd name="T28" fmla="*/ 348 w 415"/>
                <a:gd name="T29" fmla="*/ 216 h 226"/>
                <a:gd name="T30" fmla="*/ 280 w 415"/>
                <a:gd name="T31" fmla="*/ 224 h 226"/>
                <a:gd name="T32" fmla="*/ 210 w 415"/>
                <a:gd name="T33" fmla="*/ 226 h 226"/>
                <a:gd name="T34" fmla="*/ 137 w 415"/>
                <a:gd name="T35" fmla="*/ 224 h 226"/>
                <a:gd name="T36" fmla="*/ 67 w 415"/>
                <a:gd name="T37" fmla="*/ 216 h 226"/>
                <a:gd name="T38" fmla="*/ 0 w 415"/>
                <a:gd name="T39" fmla="*/ 204 h 226"/>
                <a:gd name="T40" fmla="*/ 0 w 415"/>
                <a:gd name="T41" fmla="*/ 199 h 226"/>
                <a:gd name="T42" fmla="*/ 0 w 415"/>
                <a:gd name="T43" fmla="*/ 194 h 226"/>
                <a:gd name="T44" fmla="*/ 3 w 415"/>
                <a:gd name="T45" fmla="*/ 159 h 226"/>
                <a:gd name="T46" fmla="*/ 12 w 415"/>
                <a:gd name="T47" fmla="*/ 127 h 226"/>
                <a:gd name="T48" fmla="*/ 27 w 415"/>
                <a:gd name="T49" fmla="*/ 97 h 226"/>
                <a:gd name="T50" fmla="*/ 48 w 415"/>
                <a:gd name="T51" fmla="*/ 70 h 226"/>
                <a:gd name="T52" fmla="*/ 73 w 415"/>
                <a:gd name="T53" fmla="*/ 46 h 226"/>
                <a:gd name="T54" fmla="*/ 101 w 415"/>
                <a:gd name="T55" fmla="*/ 27 h 226"/>
                <a:gd name="T56" fmla="*/ 134 w 415"/>
                <a:gd name="T57" fmla="*/ 13 h 226"/>
                <a:gd name="T58" fmla="*/ 139 w 415"/>
                <a:gd name="T59" fmla="*/ 14 h 226"/>
                <a:gd name="T60" fmla="*/ 144 w 415"/>
                <a:gd name="T61" fmla="*/ 15 h 226"/>
                <a:gd name="T62" fmla="*/ 148 w 415"/>
                <a:gd name="T63" fmla="*/ 15 h 226"/>
                <a:gd name="T64" fmla="*/ 150 w 415"/>
                <a:gd name="T65" fmla="*/ 16 h 226"/>
                <a:gd name="T66" fmla="*/ 150 w 415"/>
                <a:gd name="T67" fmla="*/ 15 h 226"/>
                <a:gd name="T68" fmla="*/ 149 w 415"/>
                <a:gd name="T69" fmla="*/ 15 h 226"/>
                <a:gd name="T70" fmla="*/ 147 w 415"/>
                <a:gd name="T71" fmla="*/ 14 h 226"/>
                <a:gd name="T72" fmla="*/ 142 w 415"/>
                <a:gd name="T73" fmla="*/ 13 h 226"/>
                <a:gd name="T74" fmla="*/ 137 w 415"/>
                <a:gd name="T75" fmla="*/ 11 h 226"/>
                <a:gd name="T76" fmla="*/ 160 w 415"/>
                <a:gd name="T77" fmla="*/ 5 h 226"/>
                <a:gd name="T78" fmla="*/ 183 w 415"/>
                <a:gd name="T79" fmla="*/ 1 h 226"/>
                <a:gd name="T80" fmla="*/ 207 w 415"/>
                <a:gd name="T81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5" h="226">
                  <a:moveTo>
                    <a:pt x="207" y="0"/>
                  </a:moveTo>
                  <a:lnTo>
                    <a:pt x="241" y="3"/>
                  </a:lnTo>
                  <a:lnTo>
                    <a:pt x="272" y="10"/>
                  </a:lnTo>
                  <a:lnTo>
                    <a:pt x="303" y="21"/>
                  </a:lnTo>
                  <a:lnTo>
                    <a:pt x="330" y="37"/>
                  </a:lnTo>
                  <a:lnTo>
                    <a:pt x="354" y="57"/>
                  </a:lnTo>
                  <a:lnTo>
                    <a:pt x="375" y="80"/>
                  </a:lnTo>
                  <a:lnTo>
                    <a:pt x="392" y="105"/>
                  </a:lnTo>
                  <a:lnTo>
                    <a:pt x="405" y="133"/>
                  </a:lnTo>
                  <a:lnTo>
                    <a:pt x="413" y="162"/>
                  </a:lnTo>
                  <a:lnTo>
                    <a:pt x="415" y="194"/>
                  </a:lnTo>
                  <a:lnTo>
                    <a:pt x="415" y="198"/>
                  </a:lnTo>
                  <a:lnTo>
                    <a:pt x="415" y="201"/>
                  </a:lnTo>
                  <a:lnTo>
                    <a:pt x="415" y="205"/>
                  </a:lnTo>
                  <a:lnTo>
                    <a:pt x="348" y="216"/>
                  </a:lnTo>
                  <a:lnTo>
                    <a:pt x="280" y="224"/>
                  </a:lnTo>
                  <a:lnTo>
                    <a:pt x="210" y="226"/>
                  </a:lnTo>
                  <a:lnTo>
                    <a:pt x="137" y="224"/>
                  </a:lnTo>
                  <a:lnTo>
                    <a:pt x="67" y="216"/>
                  </a:lnTo>
                  <a:lnTo>
                    <a:pt x="0" y="204"/>
                  </a:lnTo>
                  <a:lnTo>
                    <a:pt x="0" y="199"/>
                  </a:lnTo>
                  <a:lnTo>
                    <a:pt x="0" y="194"/>
                  </a:lnTo>
                  <a:lnTo>
                    <a:pt x="3" y="159"/>
                  </a:lnTo>
                  <a:lnTo>
                    <a:pt x="12" y="127"/>
                  </a:lnTo>
                  <a:lnTo>
                    <a:pt x="27" y="97"/>
                  </a:lnTo>
                  <a:lnTo>
                    <a:pt x="48" y="70"/>
                  </a:lnTo>
                  <a:lnTo>
                    <a:pt x="73" y="46"/>
                  </a:lnTo>
                  <a:lnTo>
                    <a:pt x="101" y="27"/>
                  </a:lnTo>
                  <a:lnTo>
                    <a:pt x="134" y="13"/>
                  </a:lnTo>
                  <a:lnTo>
                    <a:pt x="139" y="14"/>
                  </a:lnTo>
                  <a:lnTo>
                    <a:pt x="144" y="15"/>
                  </a:lnTo>
                  <a:lnTo>
                    <a:pt x="148" y="15"/>
                  </a:lnTo>
                  <a:lnTo>
                    <a:pt x="150" y="16"/>
                  </a:lnTo>
                  <a:lnTo>
                    <a:pt x="150" y="15"/>
                  </a:lnTo>
                  <a:lnTo>
                    <a:pt x="149" y="15"/>
                  </a:lnTo>
                  <a:lnTo>
                    <a:pt x="147" y="14"/>
                  </a:lnTo>
                  <a:lnTo>
                    <a:pt x="142" y="13"/>
                  </a:lnTo>
                  <a:lnTo>
                    <a:pt x="137" y="11"/>
                  </a:lnTo>
                  <a:lnTo>
                    <a:pt x="160" y="5"/>
                  </a:lnTo>
                  <a:lnTo>
                    <a:pt x="183" y="1"/>
                  </a:lnTo>
                  <a:lnTo>
                    <a:pt x="2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62"/>
            <p:cNvSpPr>
              <a:spLocks/>
            </p:cNvSpPr>
            <p:nvPr/>
          </p:nvSpPr>
          <p:spPr bwMode="auto">
            <a:xfrm>
              <a:off x="5864225" y="4383088"/>
              <a:ext cx="61912" cy="20637"/>
            </a:xfrm>
            <a:custGeom>
              <a:avLst/>
              <a:gdLst>
                <a:gd name="T0" fmla="*/ 235 w 465"/>
                <a:gd name="T1" fmla="*/ 0 h 148"/>
                <a:gd name="T2" fmla="*/ 272 w 465"/>
                <a:gd name="T3" fmla="*/ 2 h 148"/>
                <a:gd name="T4" fmla="*/ 309 w 465"/>
                <a:gd name="T5" fmla="*/ 10 h 148"/>
                <a:gd name="T6" fmla="*/ 342 w 465"/>
                <a:gd name="T7" fmla="*/ 23 h 148"/>
                <a:gd name="T8" fmla="*/ 374 w 465"/>
                <a:gd name="T9" fmla="*/ 39 h 148"/>
                <a:gd name="T10" fmla="*/ 402 w 465"/>
                <a:gd name="T11" fmla="*/ 60 h 148"/>
                <a:gd name="T12" fmla="*/ 427 w 465"/>
                <a:gd name="T13" fmla="*/ 84 h 148"/>
                <a:gd name="T14" fmla="*/ 448 w 465"/>
                <a:gd name="T15" fmla="*/ 111 h 148"/>
                <a:gd name="T16" fmla="*/ 465 w 465"/>
                <a:gd name="T17" fmla="*/ 141 h 148"/>
                <a:gd name="T18" fmla="*/ 412 w 465"/>
                <a:gd name="T19" fmla="*/ 122 h 148"/>
                <a:gd name="T20" fmla="*/ 357 w 465"/>
                <a:gd name="T21" fmla="*/ 109 h 148"/>
                <a:gd name="T22" fmla="*/ 299 w 465"/>
                <a:gd name="T23" fmla="*/ 101 h 148"/>
                <a:gd name="T24" fmla="*/ 240 w 465"/>
                <a:gd name="T25" fmla="*/ 98 h 148"/>
                <a:gd name="T26" fmla="*/ 177 w 465"/>
                <a:gd name="T27" fmla="*/ 102 h 148"/>
                <a:gd name="T28" fmla="*/ 116 w 465"/>
                <a:gd name="T29" fmla="*/ 111 h 148"/>
                <a:gd name="T30" fmla="*/ 57 w 465"/>
                <a:gd name="T31" fmla="*/ 126 h 148"/>
                <a:gd name="T32" fmla="*/ 0 w 465"/>
                <a:gd name="T33" fmla="*/ 148 h 148"/>
                <a:gd name="T34" fmla="*/ 17 w 465"/>
                <a:gd name="T35" fmla="*/ 116 h 148"/>
                <a:gd name="T36" fmla="*/ 37 w 465"/>
                <a:gd name="T37" fmla="*/ 88 h 148"/>
                <a:gd name="T38" fmla="*/ 63 w 465"/>
                <a:gd name="T39" fmla="*/ 62 h 148"/>
                <a:gd name="T40" fmla="*/ 92 w 465"/>
                <a:gd name="T41" fmla="*/ 41 h 148"/>
                <a:gd name="T42" fmla="*/ 124 w 465"/>
                <a:gd name="T43" fmla="*/ 24 h 148"/>
                <a:gd name="T44" fmla="*/ 159 w 465"/>
                <a:gd name="T45" fmla="*/ 10 h 148"/>
                <a:gd name="T46" fmla="*/ 196 w 465"/>
                <a:gd name="T47" fmla="*/ 2 h 148"/>
                <a:gd name="T48" fmla="*/ 235 w 465"/>
                <a:gd name="T4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5" h="148">
                  <a:moveTo>
                    <a:pt x="235" y="0"/>
                  </a:moveTo>
                  <a:lnTo>
                    <a:pt x="272" y="2"/>
                  </a:lnTo>
                  <a:lnTo>
                    <a:pt x="309" y="10"/>
                  </a:lnTo>
                  <a:lnTo>
                    <a:pt x="342" y="23"/>
                  </a:lnTo>
                  <a:lnTo>
                    <a:pt x="374" y="39"/>
                  </a:lnTo>
                  <a:lnTo>
                    <a:pt x="402" y="60"/>
                  </a:lnTo>
                  <a:lnTo>
                    <a:pt x="427" y="84"/>
                  </a:lnTo>
                  <a:lnTo>
                    <a:pt x="448" y="111"/>
                  </a:lnTo>
                  <a:lnTo>
                    <a:pt x="465" y="141"/>
                  </a:lnTo>
                  <a:lnTo>
                    <a:pt x="412" y="122"/>
                  </a:lnTo>
                  <a:lnTo>
                    <a:pt x="357" y="109"/>
                  </a:lnTo>
                  <a:lnTo>
                    <a:pt x="299" y="101"/>
                  </a:lnTo>
                  <a:lnTo>
                    <a:pt x="240" y="98"/>
                  </a:lnTo>
                  <a:lnTo>
                    <a:pt x="177" y="102"/>
                  </a:lnTo>
                  <a:lnTo>
                    <a:pt x="116" y="111"/>
                  </a:lnTo>
                  <a:lnTo>
                    <a:pt x="57" y="126"/>
                  </a:lnTo>
                  <a:lnTo>
                    <a:pt x="0" y="148"/>
                  </a:lnTo>
                  <a:lnTo>
                    <a:pt x="17" y="116"/>
                  </a:lnTo>
                  <a:lnTo>
                    <a:pt x="37" y="88"/>
                  </a:lnTo>
                  <a:lnTo>
                    <a:pt x="63" y="62"/>
                  </a:lnTo>
                  <a:lnTo>
                    <a:pt x="92" y="41"/>
                  </a:lnTo>
                  <a:lnTo>
                    <a:pt x="124" y="24"/>
                  </a:lnTo>
                  <a:lnTo>
                    <a:pt x="159" y="10"/>
                  </a:lnTo>
                  <a:lnTo>
                    <a:pt x="196" y="2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63"/>
            <p:cNvSpPr>
              <a:spLocks noEditPoints="1"/>
            </p:cNvSpPr>
            <p:nvPr/>
          </p:nvSpPr>
          <p:spPr bwMode="auto">
            <a:xfrm>
              <a:off x="5827713" y="4405313"/>
              <a:ext cx="138112" cy="141287"/>
            </a:xfrm>
            <a:custGeom>
              <a:avLst/>
              <a:gdLst>
                <a:gd name="T0" fmla="*/ 483 w 1047"/>
                <a:gd name="T1" fmla="*/ 240 h 981"/>
                <a:gd name="T2" fmla="*/ 409 w 1047"/>
                <a:gd name="T3" fmla="*/ 260 h 981"/>
                <a:gd name="T4" fmla="*/ 346 w 1047"/>
                <a:gd name="T5" fmla="*/ 299 h 981"/>
                <a:gd name="T6" fmla="*/ 297 w 1047"/>
                <a:gd name="T7" fmla="*/ 353 h 981"/>
                <a:gd name="T8" fmla="*/ 264 w 1047"/>
                <a:gd name="T9" fmla="*/ 418 h 981"/>
                <a:gd name="T10" fmla="*/ 253 w 1047"/>
                <a:gd name="T11" fmla="*/ 490 h 981"/>
                <a:gd name="T12" fmla="*/ 264 w 1047"/>
                <a:gd name="T13" fmla="*/ 563 h 981"/>
                <a:gd name="T14" fmla="*/ 297 w 1047"/>
                <a:gd name="T15" fmla="*/ 628 h 981"/>
                <a:gd name="T16" fmla="*/ 345 w 1047"/>
                <a:gd name="T17" fmla="*/ 682 h 981"/>
                <a:gd name="T18" fmla="*/ 409 w 1047"/>
                <a:gd name="T19" fmla="*/ 721 h 981"/>
                <a:gd name="T20" fmla="*/ 483 w 1047"/>
                <a:gd name="T21" fmla="*/ 741 h 981"/>
                <a:gd name="T22" fmla="*/ 564 w 1047"/>
                <a:gd name="T23" fmla="*/ 741 h 981"/>
                <a:gd name="T24" fmla="*/ 637 w 1047"/>
                <a:gd name="T25" fmla="*/ 721 h 981"/>
                <a:gd name="T26" fmla="*/ 701 w 1047"/>
                <a:gd name="T27" fmla="*/ 682 h 981"/>
                <a:gd name="T28" fmla="*/ 751 w 1047"/>
                <a:gd name="T29" fmla="*/ 628 h 981"/>
                <a:gd name="T30" fmla="*/ 783 w 1047"/>
                <a:gd name="T31" fmla="*/ 563 h 981"/>
                <a:gd name="T32" fmla="*/ 795 w 1047"/>
                <a:gd name="T33" fmla="*/ 490 h 981"/>
                <a:gd name="T34" fmla="*/ 783 w 1047"/>
                <a:gd name="T35" fmla="*/ 418 h 981"/>
                <a:gd name="T36" fmla="*/ 751 w 1047"/>
                <a:gd name="T37" fmla="*/ 353 h 981"/>
                <a:gd name="T38" fmla="*/ 701 w 1047"/>
                <a:gd name="T39" fmla="*/ 299 h 981"/>
                <a:gd name="T40" fmla="*/ 637 w 1047"/>
                <a:gd name="T41" fmla="*/ 260 h 981"/>
                <a:gd name="T42" fmla="*/ 564 w 1047"/>
                <a:gd name="T43" fmla="*/ 240 h 981"/>
                <a:gd name="T44" fmla="*/ 523 w 1047"/>
                <a:gd name="T45" fmla="*/ 0 h 981"/>
                <a:gd name="T46" fmla="*/ 635 w 1047"/>
                <a:gd name="T47" fmla="*/ 11 h 981"/>
                <a:gd name="T48" fmla="*/ 739 w 1047"/>
                <a:gd name="T49" fmla="*/ 44 h 981"/>
                <a:gd name="T50" fmla="*/ 833 w 1047"/>
                <a:gd name="T51" fmla="*/ 94 h 981"/>
                <a:gd name="T52" fmla="*/ 912 w 1047"/>
                <a:gd name="T53" fmla="*/ 161 h 981"/>
                <a:gd name="T54" fmla="*/ 976 w 1047"/>
                <a:gd name="T55" fmla="*/ 243 h 981"/>
                <a:gd name="T56" fmla="*/ 1020 w 1047"/>
                <a:gd name="T57" fmla="*/ 335 h 981"/>
                <a:gd name="T58" fmla="*/ 1044 w 1047"/>
                <a:gd name="T59" fmla="*/ 437 h 981"/>
                <a:gd name="T60" fmla="*/ 1044 w 1047"/>
                <a:gd name="T61" fmla="*/ 544 h 981"/>
                <a:gd name="T62" fmla="*/ 1020 w 1047"/>
                <a:gd name="T63" fmla="*/ 645 h 981"/>
                <a:gd name="T64" fmla="*/ 976 w 1047"/>
                <a:gd name="T65" fmla="*/ 738 h 981"/>
                <a:gd name="T66" fmla="*/ 912 w 1047"/>
                <a:gd name="T67" fmla="*/ 819 h 981"/>
                <a:gd name="T68" fmla="*/ 833 w 1047"/>
                <a:gd name="T69" fmla="*/ 886 h 981"/>
                <a:gd name="T70" fmla="*/ 739 w 1047"/>
                <a:gd name="T71" fmla="*/ 937 h 981"/>
                <a:gd name="T72" fmla="*/ 635 w 1047"/>
                <a:gd name="T73" fmla="*/ 970 h 981"/>
                <a:gd name="T74" fmla="*/ 523 w 1047"/>
                <a:gd name="T75" fmla="*/ 981 h 981"/>
                <a:gd name="T76" fmla="*/ 412 w 1047"/>
                <a:gd name="T77" fmla="*/ 970 h 981"/>
                <a:gd name="T78" fmla="*/ 307 w 1047"/>
                <a:gd name="T79" fmla="*/ 937 h 981"/>
                <a:gd name="T80" fmla="*/ 214 w 1047"/>
                <a:gd name="T81" fmla="*/ 886 h 981"/>
                <a:gd name="T82" fmla="*/ 135 w 1047"/>
                <a:gd name="T83" fmla="*/ 819 h 981"/>
                <a:gd name="T84" fmla="*/ 72 w 1047"/>
                <a:gd name="T85" fmla="*/ 738 h 981"/>
                <a:gd name="T86" fmla="*/ 26 w 1047"/>
                <a:gd name="T87" fmla="*/ 645 h 981"/>
                <a:gd name="T88" fmla="*/ 2 w 1047"/>
                <a:gd name="T89" fmla="*/ 544 h 981"/>
                <a:gd name="T90" fmla="*/ 2 w 1047"/>
                <a:gd name="T91" fmla="*/ 437 h 981"/>
                <a:gd name="T92" fmla="*/ 26 w 1047"/>
                <a:gd name="T93" fmla="*/ 335 h 981"/>
                <a:gd name="T94" fmla="*/ 72 w 1047"/>
                <a:gd name="T95" fmla="*/ 243 h 981"/>
                <a:gd name="T96" fmla="*/ 135 w 1047"/>
                <a:gd name="T97" fmla="*/ 161 h 981"/>
                <a:gd name="T98" fmla="*/ 214 w 1047"/>
                <a:gd name="T99" fmla="*/ 94 h 981"/>
                <a:gd name="T100" fmla="*/ 307 w 1047"/>
                <a:gd name="T101" fmla="*/ 44 h 981"/>
                <a:gd name="T102" fmla="*/ 412 w 1047"/>
                <a:gd name="T103" fmla="*/ 11 h 981"/>
                <a:gd name="T104" fmla="*/ 523 w 1047"/>
                <a:gd name="T105" fmla="*/ 0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47" h="981">
                  <a:moveTo>
                    <a:pt x="523" y="237"/>
                  </a:moveTo>
                  <a:lnTo>
                    <a:pt x="483" y="240"/>
                  </a:lnTo>
                  <a:lnTo>
                    <a:pt x="445" y="248"/>
                  </a:lnTo>
                  <a:lnTo>
                    <a:pt x="409" y="260"/>
                  </a:lnTo>
                  <a:lnTo>
                    <a:pt x="376" y="277"/>
                  </a:lnTo>
                  <a:lnTo>
                    <a:pt x="346" y="299"/>
                  </a:lnTo>
                  <a:lnTo>
                    <a:pt x="319" y="324"/>
                  </a:lnTo>
                  <a:lnTo>
                    <a:pt x="297" y="353"/>
                  </a:lnTo>
                  <a:lnTo>
                    <a:pt x="278" y="383"/>
                  </a:lnTo>
                  <a:lnTo>
                    <a:pt x="264" y="418"/>
                  </a:lnTo>
                  <a:lnTo>
                    <a:pt x="255" y="453"/>
                  </a:lnTo>
                  <a:lnTo>
                    <a:pt x="253" y="490"/>
                  </a:lnTo>
                  <a:lnTo>
                    <a:pt x="255" y="527"/>
                  </a:lnTo>
                  <a:lnTo>
                    <a:pt x="264" y="563"/>
                  </a:lnTo>
                  <a:lnTo>
                    <a:pt x="278" y="598"/>
                  </a:lnTo>
                  <a:lnTo>
                    <a:pt x="297" y="628"/>
                  </a:lnTo>
                  <a:lnTo>
                    <a:pt x="319" y="657"/>
                  </a:lnTo>
                  <a:lnTo>
                    <a:pt x="345" y="682"/>
                  </a:lnTo>
                  <a:lnTo>
                    <a:pt x="376" y="703"/>
                  </a:lnTo>
                  <a:lnTo>
                    <a:pt x="409" y="721"/>
                  </a:lnTo>
                  <a:lnTo>
                    <a:pt x="445" y="734"/>
                  </a:lnTo>
                  <a:lnTo>
                    <a:pt x="483" y="741"/>
                  </a:lnTo>
                  <a:lnTo>
                    <a:pt x="523" y="744"/>
                  </a:lnTo>
                  <a:lnTo>
                    <a:pt x="564" y="741"/>
                  </a:lnTo>
                  <a:lnTo>
                    <a:pt x="602" y="734"/>
                  </a:lnTo>
                  <a:lnTo>
                    <a:pt x="637" y="721"/>
                  </a:lnTo>
                  <a:lnTo>
                    <a:pt x="671" y="703"/>
                  </a:lnTo>
                  <a:lnTo>
                    <a:pt x="701" y="682"/>
                  </a:lnTo>
                  <a:lnTo>
                    <a:pt x="729" y="657"/>
                  </a:lnTo>
                  <a:lnTo>
                    <a:pt x="751" y="628"/>
                  </a:lnTo>
                  <a:lnTo>
                    <a:pt x="770" y="598"/>
                  </a:lnTo>
                  <a:lnTo>
                    <a:pt x="783" y="563"/>
                  </a:lnTo>
                  <a:lnTo>
                    <a:pt x="791" y="527"/>
                  </a:lnTo>
                  <a:lnTo>
                    <a:pt x="795" y="490"/>
                  </a:lnTo>
                  <a:lnTo>
                    <a:pt x="791" y="453"/>
                  </a:lnTo>
                  <a:lnTo>
                    <a:pt x="783" y="418"/>
                  </a:lnTo>
                  <a:lnTo>
                    <a:pt x="770" y="383"/>
                  </a:lnTo>
                  <a:lnTo>
                    <a:pt x="751" y="353"/>
                  </a:lnTo>
                  <a:lnTo>
                    <a:pt x="729" y="324"/>
                  </a:lnTo>
                  <a:lnTo>
                    <a:pt x="701" y="299"/>
                  </a:lnTo>
                  <a:lnTo>
                    <a:pt x="671" y="277"/>
                  </a:lnTo>
                  <a:lnTo>
                    <a:pt x="637" y="260"/>
                  </a:lnTo>
                  <a:lnTo>
                    <a:pt x="602" y="248"/>
                  </a:lnTo>
                  <a:lnTo>
                    <a:pt x="564" y="240"/>
                  </a:lnTo>
                  <a:lnTo>
                    <a:pt x="523" y="237"/>
                  </a:lnTo>
                  <a:close/>
                  <a:moveTo>
                    <a:pt x="523" y="0"/>
                  </a:moveTo>
                  <a:lnTo>
                    <a:pt x="581" y="3"/>
                  </a:lnTo>
                  <a:lnTo>
                    <a:pt x="635" y="11"/>
                  </a:lnTo>
                  <a:lnTo>
                    <a:pt x="688" y="25"/>
                  </a:lnTo>
                  <a:lnTo>
                    <a:pt x="739" y="44"/>
                  </a:lnTo>
                  <a:lnTo>
                    <a:pt x="787" y="67"/>
                  </a:lnTo>
                  <a:lnTo>
                    <a:pt x="833" y="94"/>
                  </a:lnTo>
                  <a:lnTo>
                    <a:pt x="874" y="126"/>
                  </a:lnTo>
                  <a:lnTo>
                    <a:pt x="912" y="161"/>
                  </a:lnTo>
                  <a:lnTo>
                    <a:pt x="946" y="201"/>
                  </a:lnTo>
                  <a:lnTo>
                    <a:pt x="976" y="243"/>
                  </a:lnTo>
                  <a:lnTo>
                    <a:pt x="1000" y="288"/>
                  </a:lnTo>
                  <a:lnTo>
                    <a:pt x="1020" y="335"/>
                  </a:lnTo>
                  <a:lnTo>
                    <a:pt x="1035" y="385"/>
                  </a:lnTo>
                  <a:lnTo>
                    <a:pt x="1044" y="437"/>
                  </a:lnTo>
                  <a:lnTo>
                    <a:pt x="1047" y="490"/>
                  </a:lnTo>
                  <a:lnTo>
                    <a:pt x="1044" y="544"/>
                  </a:lnTo>
                  <a:lnTo>
                    <a:pt x="1035" y="596"/>
                  </a:lnTo>
                  <a:lnTo>
                    <a:pt x="1020" y="645"/>
                  </a:lnTo>
                  <a:lnTo>
                    <a:pt x="1000" y="693"/>
                  </a:lnTo>
                  <a:lnTo>
                    <a:pt x="976" y="738"/>
                  </a:lnTo>
                  <a:lnTo>
                    <a:pt x="946" y="780"/>
                  </a:lnTo>
                  <a:lnTo>
                    <a:pt x="912" y="819"/>
                  </a:lnTo>
                  <a:lnTo>
                    <a:pt x="874" y="855"/>
                  </a:lnTo>
                  <a:lnTo>
                    <a:pt x="833" y="886"/>
                  </a:lnTo>
                  <a:lnTo>
                    <a:pt x="787" y="914"/>
                  </a:lnTo>
                  <a:lnTo>
                    <a:pt x="739" y="937"/>
                  </a:lnTo>
                  <a:lnTo>
                    <a:pt x="688" y="956"/>
                  </a:lnTo>
                  <a:lnTo>
                    <a:pt x="635" y="970"/>
                  </a:lnTo>
                  <a:lnTo>
                    <a:pt x="581" y="978"/>
                  </a:lnTo>
                  <a:lnTo>
                    <a:pt x="523" y="981"/>
                  </a:lnTo>
                  <a:lnTo>
                    <a:pt x="467" y="978"/>
                  </a:lnTo>
                  <a:lnTo>
                    <a:pt x="412" y="970"/>
                  </a:lnTo>
                  <a:lnTo>
                    <a:pt x="358" y="956"/>
                  </a:lnTo>
                  <a:lnTo>
                    <a:pt x="307" y="937"/>
                  </a:lnTo>
                  <a:lnTo>
                    <a:pt x="260" y="914"/>
                  </a:lnTo>
                  <a:lnTo>
                    <a:pt x="214" y="886"/>
                  </a:lnTo>
                  <a:lnTo>
                    <a:pt x="173" y="855"/>
                  </a:lnTo>
                  <a:lnTo>
                    <a:pt x="135" y="819"/>
                  </a:lnTo>
                  <a:lnTo>
                    <a:pt x="101" y="780"/>
                  </a:lnTo>
                  <a:lnTo>
                    <a:pt x="72" y="738"/>
                  </a:lnTo>
                  <a:lnTo>
                    <a:pt x="47" y="693"/>
                  </a:lnTo>
                  <a:lnTo>
                    <a:pt x="26" y="645"/>
                  </a:lnTo>
                  <a:lnTo>
                    <a:pt x="12" y="596"/>
                  </a:lnTo>
                  <a:lnTo>
                    <a:pt x="2" y="544"/>
                  </a:lnTo>
                  <a:lnTo>
                    <a:pt x="0" y="490"/>
                  </a:lnTo>
                  <a:lnTo>
                    <a:pt x="2" y="437"/>
                  </a:lnTo>
                  <a:lnTo>
                    <a:pt x="12" y="385"/>
                  </a:lnTo>
                  <a:lnTo>
                    <a:pt x="26" y="335"/>
                  </a:lnTo>
                  <a:lnTo>
                    <a:pt x="47" y="288"/>
                  </a:lnTo>
                  <a:lnTo>
                    <a:pt x="72" y="243"/>
                  </a:lnTo>
                  <a:lnTo>
                    <a:pt x="101" y="201"/>
                  </a:lnTo>
                  <a:lnTo>
                    <a:pt x="135" y="161"/>
                  </a:lnTo>
                  <a:lnTo>
                    <a:pt x="173" y="126"/>
                  </a:lnTo>
                  <a:lnTo>
                    <a:pt x="214" y="94"/>
                  </a:lnTo>
                  <a:lnTo>
                    <a:pt x="260" y="67"/>
                  </a:lnTo>
                  <a:lnTo>
                    <a:pt x="307" y="44"/>
                  </a:lnTo>
                  <a:lnTo>
                    <a:pt x="358" y="25"/>
                  </a:lnTo>
                  <a:lnTo>
                    <a:pt x="412" y="11"/>
                  </a:lnTo>
                  <a:lnTo>
                    <a:pt x="467" y="3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1" name="Group 49"/>
          <p:cNvGrpSpPr/>
          <p:nvPr/>
        </p:nvGrpSpPr>
        <p:grpSpPr>
          <a:xfrm>
            <a:off x="9388977" y="932719"/>
            <a:ext cx="513681" cy="508493"/>
            <a:chOff x="7535863" y="3995738"/>
            <a:chExt cx="471488" cy="466725"/>
          </a:xfrm>
          <a:solidFill>
            <a:srgbClr val="000000"/>
          </a:solidFill>
        </p:grpSpPr>
        <p:sp>
          <p:nvSpPr>
            <p:cNvPr id="572" name="Freeform 68"/>
            <p:cNvSpPr>
              <a:spLocks/>
            </p:cNvSpPr>
            <p:nvPr/>
          </p:nvSpPr>
          <p:spPr bwMode="auto">
            <a:xfrm>
              <a:off x="7535863" y="3995738"/>
              <a:ext cx="211138" cy="209550"/>
            </a:xfrm>
            <a:custGeom>
              <a:avLst/>
              <a:gdLst>
                <a:gd name="T0" fmla="*/ 920 w 1468"/>
                <a:gd name="T1" fmla="*/ 0 h 1455"/>
                <a:gd name="T2" fmla="*/ 968 w 1468"/>
                <a:gd name="T3" fmla="*/ 2 h 1455"/>
                <a:gd name="T4" fmla="*/ 1016 w 1468"/>
                <a:gd name="T5" fmla="*/ 11 h 1455"/>
                <a:gd name="T6" fmla="*/ 1061 w 1468"/>
                <a:gd name="T7" fmla="*/ 23 h 1455"/>
                <a:gd name="T8" fmla="*/ 1105 w 1468"/>
                <a:gd name="T9" fmla="*/ 42 h 1455"/>
                <a:gd name="T10" fmla="*/ 1147 w 1468"/>
                <a:gd name="T11" fmla="*/ 65 h 1455"/>
                <a:gd name="T12" fmla="*/ 1186 w 1468"/>
                <a:gd name="T13" fmla="*/ 92 h 1455"/>
                <a:gd name="T14" fmla="*/ 1223 w 1468"/>
                <a:gd name="T15" fmla="*/ 124 h 1455"/>
                <a:gd name="T16" fmla="*/ 1468 w 1468"/>
                <a:gd name="T17" fmla="*/ 368 h 1455"/>
                <a:gd name="T18" fmla="*/ 372 w 1468"/>
                <a:gd name="T19" fmla="*/ 1455 h 1455"/>
                <a:gd name="T20" fmla="*/ 126 w 1468"/>
                <a:gd name="T21" fmla="*/ 1212 h 1455"/>
                <a:gd name="T22" fmla="*/ 94 w 1468"/>
                <a:gd name="T23" fmla="*/ 1175 h 1455"/>
                <a:gd name="T24" fmla="*/ 65 w 1468"/>
                <a:gd name="T25" fmla="*/ 1136 h 1455"/>
                <a:gd name="T26" fmla="*/ 42 w 1468"/>
                <a:gd name="T27" fmla="*/ 1096 h 1455"/>
                <a:gd name="T28" fmla="*/ 24 w 1468"/>
                <a:gd name="T29" fmla="*/ 1052 h 1455"/>
                <a:gd name="T30" fmla="*/ 10 w 1468"/>
                <a:gd name="T31" fmla="*/ 1006 h 1455"/>
                <a:gd name="T32" fmla="*/ 3 w 1468"/>
                <a:gd name="T33" fmla="*/ 959 h 1455"/>
                <a:gd name="T34" fmla="*/ 0 w 1468"/>
                <a:gd name="T35" fmla="*/ 911 h 1455"/>
                <a:gd name="T36" fmla="*/ 3 w 1468"/>
                <a:gd name="T37" fmla="*/ 863 h 1455"/>
                <a:gd name="T38" fmla="*/ 10 w 1468"/>
                <a:gd name="T39" fmla="*/ 816 h 1455"/>
                <a:gd name="T40" fmla="*/ 24 w 1468"/>
                <a:gd name="T41" fmla="*/ 771 h 1455"/>
                <a:gd name="T42" fmla="*/ 42 w 1468"/>
                <a:gd name="T43" fmla="*/ 727 h 1455"/>
                <a:gd name="T44" fmla="*/ 65 w 1468"/>
                <a:gd name="T45" fmla="*/ 686 h 1455"/>
                <a:gd name="T46" fmla="*/ 94 w 1468"/>
                <a:gd name="T47" fmla="*/ 647 h 1455"/>
                <a:gd name="T48" fmla="*/ 126 w 1468"/>
                <a:gd name="T49" fmla="*/ 611 h 1455"/>
                <a:gd name="T50" fmla="*/ 617 w 1468"/>
                <a:gd name="T51" fmla="*/ 124 h 1455"/>
                <a:gd name="T52" fmla="*/ 653 w 1468"/>
                <a:gd name="T53" fmla="*/ 92 h 1455"/>
                <a:gd name="T54" fmla="*/ 693 w 1468"/>
                <a:gd name="T55" fmla="*/ 65 h 1455"/>
                <a:gd name="T56" fmla="*/ 734 w 1468"/>
                <a:gd name="T57" fmla="*/ 42 h 1455"/>
                <a:gd name="T58" fmla="*/ 778 w 1468"/>
                <a:gd name="T59" fmla="*/ 23 h 1455"/>
                <a:gd name="T60" fmla="*/ 824 w 1468"/>
                <a:gd name="T61" fmla="*/ 11 h 1455"/>
                <a:gd name="T62" fmla="*/ 871 w 1468"/>
                <a:gd name="T63" fmla="*/ 2 h 1455"/>
                <a:gd name="T64" fmla="*/ 920 w 1468"/>
                <a:gd name="T65" fmla="*/ 0 h 1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68" h="1455">
                  <a:moveTo>
                    <a:pt x="920" y="0"/>
                  </a:moveTo>
                  <a:lnTo>
                    <a:pt x="968" y="2"/>
                  </a:lnTo>
                  <a:lnTo>
                    <a:pt x="1016" y="11"/>
                  </a:lnTo>
                  <a:lnTo>
                    <a:pt x="1061" y="23"/>
                  </a:lnTo>
                  <a:lnTo>
                    <a:pt x="1105" y="42"/>
                  </a:lnTo>
                  <a:lnTo>
                    <a:pt x="1147" y="65"/>
                  </a:lnTo>
                  <a:lnTo>
                    <a:pt x="1186" y="92"/>
                  </a:lnTo>
                  <a:lnTo>
                    <a:pt x="1223" y="124"/>
                  </a:lnTo>
                  <a:lnTo>
                    <a:pt x="1468" y="368"/>
                  </a:lnTo>
                  <a:lnTo>
                    <a:pt x="372" y="1455"/>
                  </a:lnTo>
                  <a:lnTo>
                    <a:pt x="126" y="1212"/>
                  </a:lnTo>
                  <a:lnTo>
                    <a:pt x="94" y="1175"/>
                  </a:lnTo>
                  <a:lnTo>
                    <a:pt x="65" y="1136"/>
                  </a:lnTo>
                  <a:lnTo>
                    <a:pt x="42" y="1096"/>
                  </a:lnTo>
                  <a:lnTo>
                    <a:pt x="24" y="1052"/>
                  </a:lnTo>
                  <a:lnTo>
                    <a:pt x="10" y="1006"/>
                  </a:lnTo>
                  <a:lnTo>
                    <a:pt x="3" y="959"/>
                  </a:lnTo>
                  <a:lnTo>
                    <a:pt x="0" y="911"/>
                  </a:lnTo>
                  <a:lnTo>
                    <a:pt x="3" y="863"/>
                  </a:lnTo>
                  <a:lnTo>
                    <a:pt x="10" y="816"/>
                  </a:lnTo>
                  <a:lnTo>
                    <a:pt x="24" y="771"/>
                  </a:lnTo>
                  <a:lnTo>
                    <a:pt x="42" y="727"/>
                  </a:lnTo>
                  <a:lnTo>
                    <a:pt x="65" y="686"/>
                  </a:lnTo>
                  <a:lnTo>
                    <a:pt x="94" y="647"/>
                  </a:lnTo>
                  <a:lnTo>
                    <a:pt x="126" y="611"/>
                  </a:lnTo>
                  <a:lnTo>
                    <a:pt x="617" y="124"/>
                  </a:lnTo>
                  <a:lnTo>
                    <a:pt x="653" y="92"/>
                  </a:lnTo>
                  <a:lnTo>
                    <a:pt x="693" y="65"/>
                  </a:lnTo>
                  <a:lnTo>
                    <a:pt x="734" y="42"/>
                  </a:lnTo>
                  <a:lnTo>
                    <a:pt x="778" y="23"/>
                  </a:lnTo>
                  <a:lnTo>
                    <a:pt x="824" y="11"/>
                  </a:lnTo>
                  <a:lnTo>
                    <a:pt x="871" y="2"/>
                  </a:lnTo>
                  <a:lnTo>
                    <a:pt x="9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69"/>
            <p:cNvSpPr>
              <a:spLocks/>
            </p:cNvSpPr>
            <p:nvPr/>
          </p:nvSpPr>
          <p:spPr bwMode="auto">
            <a:xfrm>
              <a:off x="7794626" y="4252913"/>
              <a:ext cx="212725" cy="209550"/>
            </a:xfrm>
            <a:custGeom>
              <a:avLst/>
              <a:gdLst>
                <a:gd name="T0" fmla="*/ 1098 w 1468"/>
                <a:gd name="T1" fmla="*/ 0 h 1456"/>
                <a:gd name="T2" fmla="*/ 1343 w 1468"/>
                <a:gd name="T3" fmla="*/ 243 h 1456"/>
                <a:gd name="T4" fmla="*/ 1376 w 1468"/>
                <a:gd name="T5" fmla="*/ 281 h 1456"/>
                <a:gd name="T6" fmla="*/ 1404 w 1468"/>
                <a:gd name="T7" fmla="*/ 321 h 1456"/>
                <a:gd name="T8" fmla="*/ 1427 w 1468"/>
                <a:gd name="T9" fmla="*/ 362 h 1456"/>
                <a:gd name="T10" fmla="*/ 1445 w 1468"/>
                <a:gd name="T11" fmla="*/ 406 h 1456"/>
                <a:gd name="T12" fmla="*/ 1459 w 1468"/>
                <a:gd name="T13" fmla="*/ 451 h 1456"/>
                <a:gd name="T14" fmla="*/ 1466 w 1468"/>
                <a:gd name="T15" fmla="*/ 498 h 1456"/>
                <a:gd name="T16" fmla="*/ 1468 w 1468"/>
                <a:gd name="T17" fmla="*/ 544 h 1456"/>
                <a:gd name="T18" fmla="*/ 1466 w 1468"/>
                <a:gd name="T19" fmla="*/ 591 h 1456"/>
                <a:gd name="T20" fmla="*/ 1459 w 1468"/>
                <a:gd name="T21" fmla="*/ 637 h 1456"/>
                <a:gd name="T22" fmla="*/ 1445 w 1468"/>
                <a:gd name="T23" fmla="*/ 682 h 1456"/>
                <a:gd name="T24" fmla="*/ 1427 w 1468"/>
                <a:gd name="T25" fmla="*/ 725 h 1456"/>
                <a:gd name="T26" fmla="*/ 1404 w 1468"/>
                <a:gd name="T27" fmla="*/ 767 h 1456"/>
                <a:gd name="T28" fmla="*/ 1376 w 1468"/>
                <a:gd name="T29" fmla="*/ 808 h 1456"/>
                <a:gd name="T30" fmla="*/ 1343 w 1468"/>
                <a:gd name="T31" fmla="*/ 844 h 1456"/>
                <a:gd name="T32" fmla="*/ 851 w 1468"/>
                <a:gd name="T33" fmla="*/ 1331 h 1456"/>
                <a:gd name="T34" fmla="*/ 814 w 1468"/>
                <a:gd name="T35" fmla="*/ 1364 h 1456"/>
                <a:gd name="T36" fmla="*/ 774 w 1468"/>
                <a:gd name="T37" fmla="*/ 1392 h 1456"/>
                <a:gd name="T38" fmla="*/ 732 w 1468"/>
                <a:gd name="T39" fmla="*/ 1415 h 1456"/>
                <a:gd name="T40" fmla="*/ 688 w 1468"/>
                <a:gd name="T41" fmla="*/ 1433 h 1456"/>
                <a:gd name="T42" fmla="*/ 642 w 1468"/>
                <a:gd name="T43" fmla="*/ 1445 h 1456"/>
                <a:gd name="T44" fmla="*/ 595 w 1468"/>
                <a:gd name="T45" fmla="*/ 1453 h 1456"/>
                <a:gd name="T46" fmla="*/ 549 w 1468"/>
                <a:gd name="T47" fmla="*/ 1456 h 1456"/>
                <a:gd name="T48" fmla="*/ 502 w 1468"/>
                <a:gd name="T49" fmla="*/ 1453 h 1456"/>
                <a:gd name="T50" fmla="*/ 455 w 1468"/>
                <a:gd name="T51" fmla="*/ 1445 h 1456"/>
                <a:gd name="T52" fmla="*/ 410 w 1468"/>
                <a:gd name="T53" fmla="*/ 1433 h 1456"/>
                <a:gd name="T54" fmla="*/ 366 w 1468"/>
                <a:gd name="T55" fmla="*/ 1415 h 1456"/>
                <a:gd name="T56" fmla="*/ 323 w 1468"/>
                <a:gd name="T57" fmla="*/ 1392 h 1456"/>
                <a:gd name="T58" fmla="*/ 283 w 1468"/>
                <a:gd name="T59" fmla="*/ 1364 h 1456"/>
                <a:gd name="T60" fmla="*/ 246 w 1468"/>
                <a:gd name="T61" fmla="*/ 1331 h 1456"/>
                <a:gd name="T62" fmla="*/ 0 w 1468"/>
                <a:gd name="T63" fmla="*/ 1087 h 1456"/>
                <a:gd name="T64" fmla="*/ 1098 w 1468"/>
                <a:gd name="T65" fmla="*/ 0 h 1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68" h="1456">
                  <a:moveTo>
                    <a:pt x="1098" y="0"/>
                  </a:moveTo>
                  <a:lnTo>
                    <a:pt x="1343" y="243"/>
                  </a:lnTo>
                  <a:lnTo>
                    <a:pt x="1376" y="281"/>
                  </a:lnTo>
                  <a:lnTo>
                    <a:pt x="1404" y="321"/>
                  </a:lnTo>
                  <a:lnTo>
                    <a:pt x="1427" y="362"/>
                  </a:lnTo>
                  <a:lnTo>
                    <a:pt x="1445" y="406"/>
                  </a:lnTo>
                  <a:lnTo>
                    <a:pt x="1459" y="451"/>
                  </a:lnTo>
                  <a:lnTo>
                    <a:pt x="1466" y="498"/>
                  </a:lnTo>
                  <a:lnTo>
                    <a:pt x="1468" y="544"/>
                  </a:lnTo>
                  <a:lnTo>
                    <a:pt x="1466" y="591"/>
                  </a:lnTo>
                  <a:lnTo>
                    <a:pt x="1459" y="637"/>
                  </a:lnTo>
                  <a:lnTo>
                    <a:pt x="1445" y="682"/>
                  </a:lnTo>
                  <a:lnTo>
                    <a:pt x="1427" y="725"/>
                  </a:lnTo>
                  <a:lnTo>
                    <a:pt x="1404" y="767"/>
                  </a:lnTo>
                  <a:lnTo>
                    <a:pt x="1376" y="808"/>
                  </a:lnTo>
                  <a:lnTo>
                    <a:pt x="1343" y="844"/>
                  </a:lnTo>
                  <a:lnTo>
                    <a:pt x="851" y="1331"/>
                  </a:lnTo>
                  <a:lnTo>
                    <a:pt x="814" y="1364"/>
                  </a:lnTo>
                  <a:lnTo>
                    <a:pt x="774" y="1392"/>
                  </a:lnTo>
                  <a:lnTo>
                    <a:pt x="732" y="1415"/>
                  </a:lnTo>
                  <a:lnTo>
                    <a:pt x="688" y="1433"/>
                  </a:lnTo>
                  <a:lnTo>
                    <a:pt x="642" y="1445"/>
                  </a:lnTo>
                  <a:lnTo>
                    <a:pt x="595" y="1453"/>
                  </a:lnTo>
                  <a:lnTo>
                    <a:pt x="549" y="1456"/>
                  </a:lnTo>
                  <a:lnTo>
                    <a:pt x="502" y="1453"/>
                  </a:lnTo>
                  <a:lnTo>
                    <a:pt x="455" y="1445"/>
                  </a:lnTo>
                  <a:lnTo>
                    <a:pt x="410" y="1433"/>
                  </a:lnTo>
                  <a:lnTo>
                    <a:pt x="366" y="1415"/>
                  </a:lnTo>
                  <a:lnTo>
                    <a:pt x="323" y="1392"/>
                  </a:lnTo>
                  <a:lnTo>
                    <a:pt x="283" y="1364"/>
                  </a:lnTo>
                  <a:lnTo>
                    <a:pt x="246" y="1331"/>
                  </a:lnTo>
                  <a:lnTo>
                    <a:pt x="0" y="1087"/>
                  </a:lnTo>
                  <a:lnTo>
                    <a:pt x="10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70"/>
            <p:cNvSpPr>
              <a:spLocks noEditPoints="1"/>
            </p:cNvSpPr>
            <p:nvPr/>
          </p:nvSpPr>
          <p:spPr bwMode="auto">
            <a:xfrm>
              <a:off x="7535863" y="3995738"/>
              <a:ext cx="471488" cy="466725"/>
            </a:xfrm>
            <a:custGeom>
              <a:avLst/>
              <a:gdLst>
                <a:gd name="T0" fmla="*/ 1585 w 3265"/>
                <a:gd name="T1" fmla="*/ 2011 h 3237"/>
                <a:gd name="T2" fmla="*/ 1626 w 3265"/>
                <a:gd name="T3" fmla="*/ 2125 h 3237"/>
                <a:gd name="T4" fmla="*/ 1746 w 3265"/>
                <a:gd name="T5" fmla="*/ 2110 h 3237"/>
                <a:gd name="T6" fmla="*/ 1760 w 3265"/>
                <a:gd name="T7" fmla="*/ 1992 h 3237"/>
                <a:gd name="T8" fmla="*/ 1430 w 3265"/>
                <a:gd name="T9" fmla="*/ 1712 h 3237"/>
                <a:gd name="T10" fmla="*/ 1344 w 3265"/>
                <a:gd name="T11" fmla="*/ 1798 h 3237"/>
                <a:gd name="T12" fmla="*/ 1409 w 3265"/>
                <a:gd name="T13" fmla="*/ 1899 h 3237"/>
                <a:gd name="T14" fmla="*/ 1523 w 3265"/>
                <a:gd name="T15" fmla="*/ 1858 h 3237"/>
                <a:gd name="T16" fmla="*/ 1509 w 3265"/>
                <a:gd name="T17" fmla="*/ 1741 h 3237"/>
                <a:gd name="T18" fmla="*/ 1883 w 3265"/>
                <a:gd name="T19" fmla="*/ 1716 h 3237"/>
                <a:gd name="T20" fmla="*/ 1819 w 3265"/>
                <a:gd name="T21" fmla="*/ 1818 h 3237"/>
                <a:gd name="T22" fmla="*/ 1904 w 3265"/>
                <a:gd name="T23" fmla="*/ 1902 h 3237"/>
                <a:gd name="T24" fmla="*/ 2006 w 3265"/>
                <a:gd name="T25" fmla="*/ 1838 h 3237"/>
                <a:gd name="T26" fmla="*/ 1966 w 3265"/>
                <a:gd name="T27" fmla="*/ 1725 h 3237"/>
                <a:gd name="T28" fmla="*/ 1154 w 3265"/>
                <a:gd name="T29" fmla="*/ 1492 h 3237"/>
                <a:gd name="T30" fmla="*/ 1113 w 3265"/>
                <a:gd name="T31" fmla="*/ 1605 h 3237"/>
                <a:gd name="T32" fmla="*/ 1216 w 3265"/>
                <a:gd name="T33" fmla="*/ 1670 h 3237"/>
                <a:gd name="T34" fmla="*/ 1301 w 3265"/>
                <a:gd name="T35" fmla="*/ 1585 h 3237"/>
                <a:gd name="T36" fmla="*/ 1236 w 3265"/>
                <a:gd name="T37" fmla="*/ 1483 h 3237"/>
                <a:gd name="T38" fmla="*/ 1610 w 3265"/>
                <a:gd name="T39" fmla="*/ 1505 h 3237"/>
                <a:gd name="T40" fmla="*/ 1597 w 3265"/>
                <a:gd name="T41" fmla="*/ 1624 h 3237"/>
                <a:gd name="T42" fmla="*/ 1710 w 3265"/>
                <a:gd name="T43" fmla="*/ 1663 h 3237"/>
                <a:gd name="T44" fmla="*/ 1775 w 3265"/>
                <a:gd name="T45" fmla="*/ 1562 h 3237"/>
                <a:gd name="T46" fmla="*/ 1689 w 3265"/>
                <a:gd name="T47" fmla="*/ 1478 h 3237"/>
                <a:gd name="T48" fmla="*/ 2079 w 3265"/>
                <a:gd name="T49" fmla="*/ 1512 h 3237"/>
                <a:gd name="T50" fmla="*/ 2093 w 3265"/>
                <a:gd name="T51" fmla="*/ 1631 h 3237"/>
                <a:gd name="T52" fmla="*/ 2212 w 3265"/>
                <a:gd name="T53" fmla="*/ 1645 h 3237"/>
                <a:gd name="T54" fmla="*/ 2253 w 3265"/>
                <a:gd name="T55" fmla="*/ 1531 h 3237"/>
                <a:gd name="T56" fmla="*/ 2150 w 3265"/>
                <a:gd name="T57" fmla="*/ 1467 h 3237"/>
                <a:gd name="T58" fmla="*/ 1350 w 3265"/>
                <a:gd name="T59" fmla="*/ 1308 h 3237"/>
                <a:gd name="T60" fmla="*/ 1391 w 3265"/>
                <a:gd name="T61" fmla="*/ 1420 h 3237"/>
                <a:gd name="T62" fmla="*/ 1510 w 3265"/>
                <a:gd name="T63" fmla="*/ 1407 h 3237"/>
                <a:gd name="T64" fmla="*/ 1525 w 3265"/>
                <a:gd name="T65" fmla="*/ 1288 h 3237"/>
                <a:gd name="T66" fmla="*/ 1915 w 3265"/>
                <a:gd name="T67" fmla="*/ 1232 h 3237"/>
                <a:gd name="T68" fmla="*/ 1829 w 3265"/>
                <a:gd name="T69" fmla="*/ 1318 h 3237"/>
                <a:gd name="T70" fmla="*/ 1894 w 3265"/>
                <a:gd name="T71" fmla="*/ 1419 h 3237"/>
                <a:gd name="T72" fmla="*/ 2007 w 3265"/>
                <a:gd name="T73" fmla="*/ 1379 h 3237"/>
                <a:gd name="T74" fmla="*/ 1994 w 3265"/>
                <a:gd name="T75" fmla="*/ 1261 h 3237"/>
                <a:gd name="T76" fmla="*/ 1658 w 3265"/>
                <a:gd name="T77" fmla="*/ 1003 h 3237"/>
                <a:gd name="T78" fmla="*/ 1592 w 3265"/>
                <a:gd name="T79" fmla="*/ 1104 h 3237"/>
                <a:gd name="T80" fmla="*/ 1679 w 3265"/>
                <a:gd name="T81" fmla="*/ 1190 h 3237"/>
                <a:gd name="T82" fmla="*/ 1781 w 3265"/>
                <a:gd name="T83" fmla="*/ 1125 h 3237"/>
                <a:gd name="T84" fmla="*/ 1740 w 3265"/>
                <a:gd name="T85" fmla="*/ 1012 h 3237"/>
                <a:gd name="T86" fmla="*/ 2442 w 3265"/>
                <a:gd name="T87" fmla="*/ 11 h 3237"/>
                <a:gd name="T88" fmla="*/ 3140 w 3265"/>
                <a:gd name="T89" fmla="*/ 612 h 3237"/>
                <a:gd name="T90" fmla="*/ 3263 w 3265"/>
                <a:gd name="T91" fmla="*/ 865 h 3237"/>
                <a:gd name="T92" fmla="*/ 3201 w 3265"/>
                <a:gd name="T93" fmla="*/ 1135 h 3237"/>
                <a:gd name="T94" fmla="*/ 1103 w 3265"/>
                <a:gd name="T95" fmla="*/ 3196 h 3237"/>
                <a:gd name="T96" fmla="*/ 826 w 3265"/>
                <a:gd name="T97" fmla="*/ 3226 h 3237"/>
                <a:gd name="T98" fmla="*/ 126 w 3265"/>
                <a:gd name="T99" fmla="*/ 2625 h 3237"/>
                <a:gd name="T100" fmla="*/ 3 w 3265"/>
                <a:gd name="T101" fmla="*/ 2372 h 3237"/>
                <a:gd name="T102" fmla="*/ 64 w 3265"/>
                <a:gd name="T103" fmla="*/ 2102 h 3237"/>
                <a:gd name="T104" fmla="*/ 2160 w 3265"/>
                <a:gd name="T105" fmla="*/ 42 h 3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65" h="3237">
                  <a:moveTo>
                    <a:pt x="1666" y="1947"/>
                  </a:moveTo>
                  <a:lnTo>
                    <a:pt x="1646" y="1951"/>
                  </a:lnTo>
                  <a:lnTo>
                    <a:pt x="1626" y="1961"/>
                  </a:lnTo>
                  <a:lnTo>
                    <a:pt x="1608" y="1974"/>
                  </a:lnTo>
                  <a:lnTo>
                    <a:pt x="1595" y="1992"/>
                  </a:lnTo>
                  <a:lnTo>
                    <a:pt x="1585" y="2011"/>
                  </a:lnTo>
                  <a:lnTo>
                    <a:pt x="1581" y="2032"/>
                  </a:lnTo>
                  <a:lnTo>
                    <a:pt x="1581" y="2054"/>
                  </a:lnTo>
                  <a:lnTo>
                    <a:pt x="1585" y="2073"/>
                  </a:lnTo>
                  <a:lnTo>
                    <a:pt x="1595" y="2093"/>
                  </a:lnTo>
                  <a:lnTo>
                    <a:pt x="1608" y="2110"/>
                  </a:lnTo>
                  <a:lnTo>
                    <a:pt x="1626" y="2125"/>
                  </a:lnTo>
                  <a:lnTo>
                    <a:pt x="1646" y="2133"/>
                  </a:lnTo>
                  <a:lnTo>
                    <a:pt x="1666" y="2138"/>
                  </a:lnTo>
                  <a:lnTo>
                    <a:pt x="1688" y="2138"/>
                  </a:lnTo>
                  <a:lnTo>
                    <a:pt x="1708" y="2133"/>
                  </a:lnTo>
                  <a:lnTo>
                    <a:pt x="1728" y="2125"/>
                  </a:lnTo>
                  <a:lnTo>
                    <a:pt x="1746" y="2110"/>
                  </a:lnTo>
                  <a:lnTo>
                    <a:pt x="1760" y="2093"/>
                  </a:lnTo>
                  <a:lnTo>
                    <a:pt x="1769" y="2073"/>
                  </a:lnTo>
                  <a:lnTo>
                    <a:pt x="1774" y="2054"/>
                  </a:lnTo>
                  <a:lnTo>
                    <a:pt x="1774" y="2032"/>
                  </a:lnTo>
                  <a:lnTo>
                    <a:pt x="1769" y="2011"/>
                  </a:lnTo>
                  <a:lnTo>
                    <a:pt x="1760" y="1992"/>
                  </a:lnTo>
                  <a:lnTo>
                    <a:pt x="1746" y="1974"/>
                  </a:lnTo>
                  <a:lnTo>
                    <a:pt x="1728" y="1961"/>
                  </a:lnTo>
                  <a:lnTo>
                    <a:pt x="1708" y="1951"/>
                  </a:lnTo>
                  <a:lnTo>
                    <a:pt x="1687" y="1947"/>
                  </a:lnTo>
                  <a:lnTo>
                    <a:pt x="1666" y="1947"/>
                  </a:lnTo>
                  <a:close/>
                  <a:moveTo>
                    <a:pt x="1430" y="1712"/>
                  </a:moveTo>
                  <a:lnTo>
                    <a:pt x="1409" y="1718"/>
                  </a:lnTo>
                  <a:lnTo>
                    <a:pt x="1390" y="1726"/>
                  </a:lnTo>
                  <a:lnTo>
                    <a:pt x="1372" y="1741"/>
                  </a:lnTo>
                  <a:lnTo>
                    <a:pt x="1359" y="1757"/>
                  </a:lnTo>
                  <a:lnTo>
                    <a:pt x="1349" y="1777"/>
                  </a:lnTo>
                  <a:lnTo>
                    <a:pt x="1344" y="1798"/>
                  </a:lnTo>
                  <a:lnTo>
                    <a:pt x="1344" y="1819"/>
                  </a:lnTo>
                  <a:lnTo>
                    <a:pt x="1349" y="1840"/>
                  </a:lnTo>
                  <a:lnTo>
                    <a:pt x="1359" y="1858"/>
                  </a:lnTo>
                  <a:lnTo>
                    <a:pt x="1372" y="1876"/>
                  </a:lnTo>
                  <a:lnTo>
                    <a:pt x="1390" y="1890"/>
                  </a:lnTo>
                  <a:lnTo>
                    <a:pt x="1409" y="1899"/>
                  </a:lnTo>
                  <a:lnTo>
                    <a:pt x="1430" y="1903"/>
                  </a:lnTo>
                  <a:lnTo>
                    <a:pt x="1451" y="1903"/>
                  </a:lnTo>
                  <a:lnTo>
                    <a:pt x="1472" y="1899"/>
                  </a:lnTo>
                  <a:lnTo>
                    <a:pt x="1492" y="1890"/>
                  </a:lnTo>
                  <a:lnTo>
                    <a:pt x="1509" y="1876"/>
                  </a:lnTo>
                  <a:lnTo>
                    <a:pt x="1523" y="1858"/>
                  </a:lnTo>
                  <a:lnTo>
                    <a:pt x="1532" y="1840"/>
                  </a:lnTo>
                  <a:lnTo>
                    <a:pt x="1538" y="1819"/>
                  </a:lnTo>
                  <a:lnTo>
                    <a:pt x="1538" y="1798"/>
                  </a:lnTo>
                  <a:lnTo>
                    <a:pt x="1532" y="1777"/>
                  </a:lnTo>
                  <a:lnTo>
                    <a:pt x="1523" y="1757"/>
                  </a:lnTo>
                  <a:lnTo>
                    <a:pt x="1509" y="1741"/>
                  </a:lnTo>
                  <a:lnTo>
                    <a:pt x="1492" y="1726"/>
                  </a:lnTo>
                  <a:lnTo>
                    <a:pt x="1472" y="1718"/>
                  </a:lnTo>
                  <a:lnTo>
                    <a:pt x="1451" y="1712"/>
                  </a:lnTo>
                  <a:lnTo>
                    <a:pt x="1430" y="1712"/>
                  </a:lnTo>
                  <a:close/>
                  <a:moveTo>
                    <a:pt x="1904" y="1711"/>
                  </a:moveTo>
                  <a:lnTo>
                    <a:pt x="1883" y="1716"/>
                  </a:lnTo>
                  <a:lnTo>
                    <a:pt x="1864" y="1725"/>
                  </a:lnTo>
                  <a:lnTo>
                    <a:pt x="1846" y="1740"/>
                  </a:lnTo>
                  <a:lnTo>
                    <a:pt x="1832" y="1756"/>
                  </a:lnTo>
                  <a:lnTo>
                    <a:pt x="1823" y="1776"/>
                  </a:lnTo>
                  <a:lnTo>
                    <a:pt x="1819" y="1797"/>
                  </a:lnTo>
                  <a:lnTo>
                    <a:pt x="1819" y="1818"/>
                  </a:lnTo>
                  <a:lnTo>
                    <a:pt x="1823" y="1838"/>
                  </a:lnTo>
                  <a:lnTo>
                    <a:pt x="1832" y="1857"/>
                  </a:lnTo>
                  <a:lnTo>
                    <a:pt x="1846" y="1875"/>
                  </a:lnTo>
                  <a:lnTo>
                    <a:pt x="1864" y="1889"/>
                  </a:lnTo>
                  <a:lnTo>
                    <a:pt x="1883" y="1898"/>
                  </a:lnTo>
                  <a:lnTo>
                    <a:pt x="1904" y="1902"/>
                  </a:lnTo>
                  <a:lnTo>
                    <a:pt x="1925" y="1902"/>
                  </a:lnTo>
                  <a:lnTo>
                    <a:pt x="1946" y="1898"/>
                  </a:lnTo>
                  <a:lnTo>
                    <a:pt x="1966" y="1889"/>
                  </a:lnTo>
                  <a:lnTo>
                    <a:pt x="1984" y="1875"/>
                  </a:lnTo>
                  <a:lnTo>
                    <a:pt x="1998" y="1857"/>
                  </a:lnTo>
                  <a:lnTo>
                    <a:pt x="2006" y="1838"/>
                  </a:lnTo>
                  <a:lnTo>
                    <a:pt x="2011" y="1818"/>
                  </a:lnTo>
                  <a:lnTo>
                    <a:pt x="2011" y="1797"/>
                  </a:lnTo>
                  <a:lnTo>
                    <a:pt x="2006" y="1776"/>
                  </a:lnTo>
                  <a:lnTo>
                    <a:pt x="1998" y="1756"/>
                  </a:lnTo>
                  <a:lnTo>
                    <a:pt x="1984" y="1740"/>
                  </a:lnTo>
                  <a:lnTo>
                    <a:pt x="1966" y="1725"/>
                  </a:lnTo>
                  <a:lnTo>
                    <a:pt x="1946" y="1716"/>
                  </a:lnTo>
                  <a:lnTo>
                    <a:pt x="1925" y="1711"/>
                  </a:lnTo>
                  <a:lnTo>
                    <a:pt x="1904" y="1711"/>
                  </a:lnTo>
                  <a:close/>
                  <a:moveTo>
                    <a:pt x="1194" y="1479"/>
                  </a:moveTo>
                  <a:lnTo>
                    <a:pt x="1174" y="1483"/>
                  </a:lnTo>
                  <a:lnTo>
                    <a:pt x="1154" y="1492"/>
                  </a:lnTo>
                  <a:lnTo>
                    <a:pt x="1137" y="1506"/>
                  </a:lnTo>
                  <a:lnTo>
                    <a:pt x="1122" y="1524"/>
                  </a:lnTo>
                  <a:lnTo>
                    <a:pt x="1113" y="1542"/>
                  </a:lnTo>
                  <a:lnTo>
                    <a:pt x="1108" y="1563"/>
                  </a:lnTo>
                  <a:lnTo>
                    <a:pt x="1108" y="1585"/>
                  </a:lnTo>
                  <a:lnTo>
                    <a:pt x="1113" y="1605"/>
                  </a:lnTo>
                  <a:lnTo>
                    <a:pt x="1122" y="1625"/>
                  </a:lnTo>
                  <a:lnTo>
                    <a:pt x="1137" y="1641"/>
                  </a:lnTo>
                  <a:lnTo>
                    <a:pt x="1154" y="1656"/>
                  </a:lnTo>
                  <a:lnTo>
                    <a:pt x="1174" y="1665"/>
                  </a:lnTo>
                  <a:lnTo>
                    <a:pt x="1194" y="1670"/>
                  </a:lnTo>
                  <a:lnTo>
                    <a:pt x="1216" y="1670"/>
                  </a:lnTo>
                  <a:lnTo>
                    <a:pt x="1236" y="1665"/>
                  </a:lnTo>
                  <a:lnTo>
                    <a:pt x="1256" y="1656"/>
                  </a:lnTo>
                  <a:lnTo>
                    <a:pt x="1274" y="1641"/>
                  </a:lnTo>
                  <a:lnTo>
                    <a:pt x="1287" y="1625"/>
                  </a:lnTo>
                  <a:lnTo>
                    <a:pt x="1297" y="1605"/>
                  </a:lnTo>
                  <a:lnTo>
                    <a:pt x="1301" y="1585"/>
                  </a:lnTo>
                  <a:lnTo>
                    <a:pt x="1301" y="1563"/>
                  </a:lnTo>
                  <a:lnTo>
                    <a:pt x="1297" y="1542"/>
                  </a:lnTo>
                  <a:lnTo>
                    <a:pt x="1287" y="1524"/>
                  </a:lnTo>
                  <a:lnTo>
                    <a:pt x="1274" y="1506"/>
                  </a:lnTo>
                  <a:lnTo>
                    <a:pt x="1256" y="1492"/>
                  </a:lnTo>
                  <a:lnTo>
                    <a:pt x="1236" y="1483"/>
                  </a:lnTo>
                  <a:lnTo>
                    <a:pt x="1216" y="1479"/>
                  </a:lnTo>
                  <a:lnTo>
                    <a:pt x="1194" y="1479"/>
                  </a:lnTo>
                  <a:close/>
                  <a:moveTo>
                    <a:pt x="1668" y="1478"/>
                  </a:moveTo>
                  <a:lnTo>
                    <a:pt x="1647" y="1482"/>
                  </a:lnTo>
                  <a:lnTo>
                    <a:pt x="1627" y="1491"/>
                  </a:lnTo>
                  <a:lnTo>
                    <a:pt x="1610" y="1505"/>
                  </a:lnTo>
                  <a:lnTo>
                    <a:pt x="1597" y="1523"/>
                  </a:lnTo>
                  <a:lnTo>
                    <a:pt x="1587" y="1541"/>
                  </a:lnTo>
                  <a:lnTo>
                    <a:pt x="1582" y="1562"/>
                  </a:lnTo>
                  <a:lnTo>
                    <a:pt x="1582" y="1583"/>
                  </a:lnTo>
                  <a:lnTo>
                    <a:pt x="1587" y="1604"/>
                  </a:lnTo>
                  <a:lnTo>
                    <a:pt x="1597" y="1624"/>
                  </a:lnTo>
                  <a:lnTo>
                    <a:pt x="1610" y="1640"/>
                  </a:lnTo>
                  <a:lnTo>
                    <a:pt x="1627" y="1655"/>
                  </a:lnTo>
                  <a:lnTo>
                    <a:pt x="1647" y="1663"/>
                  </a:lnTo>
                  <a:lnTo>
                    <a:pt x="1668" y="1669"/>
                  </a:lnTo>
                  <a:lnTo>
                    <a:pt x="1689" y="1669"/>
                  </a:lnTo>
                  <a:lnTo>
                    <a:pt x="1710" y="1663"/>
                  </a:lnTo>
                  <a:lnTo>
                    <a:pt x="1729" y="1655"/>
                  </a:lnTo>
                  <a:lnTo>
                    <a:pt x="1747" y="1640"/>
                  </a:lnTo>
                  <a:lnTo>
                    <a:pt x="1761" y="1624"/>
                  </a:lnTo>
                  <a:lnTo>
                    <a:pt x="1770" y="1604"/>
                  </a:lnTo>
                  <a:lnTo>
                    <a:pt x="1775" y="1583"/>
                  </a:lnTo>
                  <a:lnTo>
                    <a:pt x="1775" y="1562"/>
                  </a:lnTo>
                  <a:lnTo>
                    <a:pt x="1770" y="1541"/>
                  </a:lnTo>
                  <a:lnTo>
                    <a:pt x="1761" y="1523"/>
                  </a:lnTo>
                  <a:lnTo>
                    <a:pt x="1747" y="1505"/>
                  </a:lnTo>
                  <a:lnTo>
                    <a:pt x="1729" y="1491"/>
                  </a:lnTo>
                  <a:lnTo>
                    <a:pt x="1710" y="1482"/>
                  </a:lnTo>
                  <a:lnTo>
                    <a:pt x="1689" y="1478"/>
                  </a:lnTo>
                  <a:lnTo>
                    <a:pt x="1668" y="1478"/>
                  </a:lnTo>
                  <a:close/>
                  <a:moveTo>
                    <a:pt x="2150" y="1467"/>
                  </a:moveTo>
                  <a:lnTo>
                    <a:pt x="2130" y="1471"/>
                  </a:lnTo>
                  <a:lnTo>
                    <a:pt x="2110" y="1481"/>
                  </a:lnTo>
                  <a:lnTo>
                    <a:pt x="2093" y="1494"/>
                  </a:lnTo>
                  <a:lnTo>
                    <a:pt x="2079" y="1512"/>
                  </a:lnTo>
                  <a:lnTo>
                    <a:pt x="2069" y="1531"/>
                  </a:lnTo>
                  <a:lnTo>
                    <a:pt x="2065" y="1552"/>
                  </a:lnTo>
                  <a:lnTo>
                    <a:pt x="2065" y="1573"/>
                  </a:lnTo>
                  <a:lnTo>
                    <a:pt x="2069" y="1593"/>
                  </a:lnTo>
                  <a:lnTo>
                    <a:pt x="2079" y="1613"/>
                  </a:lnTo>
                  <a:lnTo>
                    <a:pt x="2093" y="1631"/>
                  </a:lnTo>
                  <a:lnTo>
                    <a:pt x="2110" y="1645"/>
                  </a:lnTo>
                  <a:lnTo>
                    <a:pt x="2130" y="1654"/>
                  </a:lnTo>
                  <a:lnTo>
                    <a:pt x="2150" y="1658"/>
                  </a:lnTo>
                  <a:lnTo>
                    <a:pt x="2172" y="1658"/>
                  </a:lnTo>
                  <a:lnTo>
                    <a:pt x="2192" y="1654"/>
                  </a:lnTo>
                  <a:lnTo>
                    <a:pt x="2212" y="1645"/>
                  </a:lnTo>
                  <a:lnTo>
                    <a:pt x="2229" y="1631"/>
                  </a:lnTo>
                  <a:lnTo>
                    <a:pt x="2244" y="1613"/>
                  </a:lnTo>
                  <a:lnTo>
                    <a:pt x="2253" y="1593"/>
                  </a:lnTo>
                  <a:lnTo>
                    <a:pt x="2258" y="1573"/>
                  </a:lnTo>
                  <a:lnTo>
                    <a:pt x="2258" y="1552"/>
                  </a:lnTo>
                  <a:lnTo>
                    <a:pt x="2253" y="1531"/>
                  </a:lnTo>
                  <a:lnTo>
                    <a:pt x="2244" y="1512"/>
                  </a:lnTo>
                  <a:lnTo>
                    <a:pt x="2229" y="1494"/>
                  </a:lnTo>
                  <a:lnTo>
                    <a:pt x="2212" y="1481"/>
                  </a:lnTo>
                  <a:lnTo>
                    <a:pt x="2192" y="1471"/>
                  </a:lnTo>
                  <a:lnTo>
                    <a:pt x="2172" y="1467"/>
                  </a:lnTo>
                  <a:lnTo>
                    <a:pt x="2150" y="1467"/>
                  </a:lnTo>
                  <a:close/>
                  <a:moveTo>
                    <a:pt x="1431" y="1243"/>
                  </a:moveTo>
                  <a:lnTo>
                    <a:pt x="1411" y="1247"/>
                  </a:lnTo>
                  <a:lnTo>
                    <a:pt x="1391" y="1256"/>
                  </a:lnTo>
                  <a:lnTo>
                    <a:pt x="1374" y="1270"/>
                  </a:lnTo>
                  <a:lnTo>
                    <a:pt x="1360" y="1288"/>
                  </a:lnTo>
                  <a:lnTo>
                    <a:pt x="1350" y="1308"/>
                  </a:lnTo>
                  <a:lnTo>
                    <a:pt x="1346" y="1327"/>
                  </a:lnTo>
                  <a:lnTo>
                    <a:pt x="1346" y="1349"/>
                  </a:lnTo>
                  <a:lnTo>
                    <a:pt x="1350" y="1369"/>
                  </a:lnTo>
                  <a:lnTo>
                    <a:pt x="1360" y="1389"/>
                  </a:lnTo>
                  <a:lnTo>
                    <a:pt x="1374" y="1407"/>
                  </a:lnTo>
                  <a:lnTo>
                    <a:pt x="1391" y="1420"/>
                  </a:lnTo>
                  <a:lnTo>
                    <a:pt x="1411" y="1430"/>
                  </a:lnTo>
                  <a:lnTo>
                    <a:pt x="1431" y="1434"/>
                  </a:lnTo>
                  <a:lnTo>
                    <a:pt x="1452" y="1434"/>
                  </a:lnTo>
                  <a:lnTo>
                    <a:pt x="1474" y="1430"/>
                  </a:lnTo>
                  <a:lnTo>
                    <a:pt x="1494" y="1420"/>
                  </a:lnTo>
                  <a:lnTo>
                    <a:pt x="1510" y="1407"/>
                  </a:lnTo>
                  <a:lnTo>
                    <a:pt x="1525" y="1389"/>
                  </a:lnTo>
                  <a:lnTo>
                    <a:pt x="1534" y="1369"/>
                  </a:lnTo>
                  <a:lnTo>
                    <a:pt x="1539" y="1349"/>
                  </a:lnTo>
                  <a:lnTo>
                    <a:pt x="1539" y="1327"/>
                  </a:lnTo>
                  <a:lnTo>
                    <a:pt x="1534" y="1308"/>
                  </a:lnTo>
                  <a:lnTo>
                    <a:pt x="1525" y="1288"/>
                  </a:lnTo>
                  <a:lnTo>
                    <a:pt x="1510" y="1270"/>
                  </a:lnTo>
                  <a:lnTo>
                    <a:pt x="1494" y="1256"/>
                  </a:lnTo>
                  <a:lnTo>
                    <a:pt x="1474" y="1247"/>
                  </a:lnTo>
                  <a:lnTo>
                    <a:pt x="1452" y="1243"/>
                  </a:lnTo>
                  <a:lnTo>
                    <a:pt x="1431" y="1243"/>
                  </a:lnTo>
                  <a:close/>
                  <a:moveTo>
                    <a:pt x="1915" y="1232"/>
                  </a:moveTo>
                  <a:lnTo>
                    <a:pt x="1894" y="1238"/>
                  </a:lnTo>
                  <a:lnTo>
                    <a:pt x="1875" y="1247"/>
                  </a:lnTo>
                  <a:lnTo>
                    <a:pt x="1857" y="1261"/>
                  </a:lnTo>
                  <a:lnTo>
                    <a:pt x="1843" y="1277"/>
                  </a:lnTo>
                  <a:lnTo>
                    <a:pt x="1834" y="1297"/>
                  </a:lnTo>
                  <a:lnTo>
                    <a:pt x="1829" y="1318"/>
                  </a:lnTo>
                  <a:lnTo>
                    <a:pt x="1829" y="1339"/>
                  </a:lnTo>
                  <a:lnTo>
                    <a:pt x="1834" y="1360"/>
                  </a:lnTo>
                  <a:lnTo>
                    <a:pt x="1843" y="1379"/>
                  </a:lnTo>
                  <a:lnTo>
                    <a:pt x="1857" y="1396"/>
                  </a:lnTo>
                  <a:lnTo>
                    <a:pt x="1875" y="1410"/>
                  </a:lnTo>
                  <a:lnTo>
                    <a:pt x="1894" y="1419"/>
                  </a:lnTo>
                  <a:lnTo>
                    <a:pt x="1915" y="1424"/>
                  </a:lnTo>
                  <a:lnTo>
                    <a:pt x="1936" y="1424"/>
                  </a:lnTo>
                  <a:lnTo>
                    <a:pt x="1957" y="1419"/>
                  </a:lnTo>
                  <a:lnTo>
                    <a:pt x="1976" y="1410"/>
                  </a:lnTo>
                  <a:lnTo>
                    <a:pt x="1994" y="1396"/>
                  </a:lnTo>
                  <a:lnTo>
                    <a:pt x="2007" y="1379"/>
                  </a:lnTo>
                  <a:lnTo>
                    <a:pt x="2017" y="1360"/>
                  </a:lnTo>
                  <a:lnTo>
                    <a:pt x="2022" y="1339"/>
                  </a:lnTo>
                  <a:lnTo>
                    <a:pt x="2022" y="1318"/>
                  </a:lnTo>
                  <a:lnTo>
                    <a:pt x="2017" y="1297"/>
                  </a:lnTo>
                  <a:lnTo>
                    <a:pt x="2007" y="1277"/>
                  </a:lnTo>
                  <a:lnTo>
                    <a:pt x="1994" y="1261"/>
                  </a:lnTo>
                  <a:lnTo>
                    <a:pt x="1976" y="1247"/>
                  </a:lnTo>
                  <a:lnTo>
                    <a:pt x="1957" y="1238"/>
                  </a:lnTo>
                  <a:lnTo>
                    <a:pt x="1936" y="1232"/>
                  </a:lnTo>
                  <a:lnTo>
                    <a:pt x="1915" y="1232"/>
                  </a:lnTo>
                  <a:close/>
                  <a:moveTo>
                    <a:pt x="1679" y="999"/>
                  </a:moveTo>
                  <a:lnTo>
                    <a:pt x="1658" y="1003"/>
                  </a:lnTo>
                  <a:lnTo>
                    <a:pt x="1638" y="1012"/>
                  </a:lnTo>
                  <a:lnTo>
                    <a:pt x="1620" y="1027"/>
                  </a:lnTo>
                  <a:lnTo>
                    <a:pt x="1606" y="1044"/>
                  </a:lnTo>
                  <a:lnTo>
                    <a:pt x="1597" y="1063"/>
                  </a:lnTo>
                  <a:lnTo>
                    <a:pt x="1592" y="1083"/>
                  </a:lnTo>
                  <a:lnTo>
                    <a:pt x="1592" y="1104"/>
                  </a:lnTo>
                  <a:lnTo>
                    <a:pt x="1597" y="1125"/>
                  </a:lnTo>
                  <a:lnTo>
                    <a:pt x="1606" y="1145"/>
                  </a:lnTo>
                  <a:lnTo>
                    <a:pt x="1620" y="1162"/>
                  </a:lnTo>
                  <a:lnTo>
                    <a:pt x="1638" y="1176"/>
                  </a:lnTo>
                  <a:lnTo>
                    <a:pt x="1658" y="1186"/>
                  </a:lnTo>
                  <a:lnTo>
                    <a:pt x="1679" y="1190"/>
                  </a:lnTo>
                  <a:lnTo>
                    <a:pt x="1700" y="1190"/>
                  </a:lnTo>
                  <a:lnTo>
                    <a:pt x="1721" y="1186"/>
                  </a:lnTo>
                  <a:lnTo>
                    <a:pt x="1740" y="1176"/>
                  </a:lnTo>
                  <a:lnTo>
                    <a:pt x="1758" y="1162"/>
                  </a:lnTo>
                  <a:lnTo>
                    <a:pt x="1771" y="1145"/>
                  </a:lnTo>
                  <a:lnTo>
                    <a:pt x="1781" y="1125"/>
                  </a:lnTo>
                  <a:lnTo>
                    <a:pt x="1785" y="1104"/>
                  </a:lnTo>
                  <a:lnTo>
                    <a:pt x="1785" y="1083"/>
                  </a:lnTo>
                  <a:lnTo>
                    <a:pt x="1781" y="1063"/>
                  </a:lnTo>
                  <a:lnTo>
                    <a:pt x="1771" y="1044"/>
                  </a:lnTo>
                  <a:lnTo>
                    <a:pt x="1758" y="1027"/>
                  </a:lnTo>
                  <a:lnTo>
                    <a:pt x="1740" y="1012"/>
                  </a:lnTo>
                  <a:lnTo>
                    <a:pt x="1721" y="1003"/>
                  </a:lnTo>
                  <a:lnTo>
                    <a:pt x="1700" y="999"/>
                  </a:lnTo>
                  <a:lnTo>
                    <a:pt x="1679" y="999"/>
                  </a:lnTo>
                  <a:close/>
                  <a:moveTo>
                    <a:pt x="2346" y="0"/>
                  </a:moveTo>
                  <a:lnTo>
                    <a:pt x="2395" y="2"/>
                  </a:lnTo>
                  <a:lnTo>
                    <a:pt x="2442" y="11"/>
                  </a:lnTo>
                  <a:lnTo>
                    <a:pt x="2487" y="23"/>
                  </a:lnTo>
                  <a:lnTo>
                    <a:pt x="2531" y="42"/>
                  </a:lnTo>
                  <a:lnTo>
                    <a:pt x="2573" y="65"/>
                  </a:lnTo>
                  <a:lnTo>
                    <a:pt x="2612" y="92"/>
                  </a:lnTo>
                  <a:lnTo>
                    <a:pt x="2649" y="124"/>
                  </a:lnTo>
                  <a:lnTo>
                    <a:pt x="3140" y="612"/>
                  </a:lnTo>
                  <a:lnTo>
                    <a:pt x="3173" y="648"/>
                  </a:lnTo>
                  <a:lnTo>
                    <a:pt x="3201" y="688"/>
                  </a:lnTo>
                  <a:lnTo>
                    <a:pt x="3224" y="730"/>
                  </a:lnTo>
                  <a:lnTo>
                    <a:pt x="3242" y="773"/>
                  </a:lnTo>
                  <a:lnTo>
                    <a:pt x="3256" y="819"/>
                  </a:lnTo>
                  <a:lnTo>
                    <a:pt x="3263" y="865"/>
                  </a:lnTo>
                  <a:lnTo>
                    <a:pt x="3265" y="911"/>
                  </a:lnTo>
                  <a:lnTo>
                    <a:pt x="3263" y="958"/>
                  </a:lnTo>
                  <a:lnTo>
                    <a:pt x="3256" y="1004"/>
                  </a:lnTo>
                  <a:lnTo>
                    <a:pt x="3242" y="1049"/>
                  </a:lnTo>
                  <a:lnTo>
                    <a:pt x="3224" y="1093"/>
                  </a:lnTo>
                  <a:lnTo>
                    <a:pt x="3201" y="1135"/>
                  </a:lnTo>
                  <a:lnTo>
                    <a:pt x="3173" y="1175"/>
                  </a:lnTo>
                  <a:lnTo>
                    <a:pt x="3140" y="1212"/>
                  </a:lnTo>
                  <a:lnTo>
                    <a:pt x="1223" y="3112"/>
                  </a:lnTo>
                  <a:lnTo>
                    <a:pt x="1185" y="3145"/>
                  </a:lnTo>
                  <a:lnTo>
                    <a:pt x="1145" y="3173"/>
                  </a:lnTo>
                  <a:lnTo>
                    <a:pt x="1103" y="3196"/>
                  </a:lnTo>
                  <a:lnTo>
                    <a:pt x="1059" y="3214"/>
                  </a:lnTo>
                  <a:lnTo>
                    <a:pt x="1014" y="3226"/>
                  </a:lnTo>
                  <a:lnTo>
                    <a:pt x="966" y="3234"/>
                  </a:lnTo>
                  <a:lnTo>
                    <a:pt x="920" y="3237"/>
                  </a:lnTo>
                  <a:lnTo>
                    <a:pt x="873" y="3234"/>
                  </a:lnTo>
                  <a:lnTo>
                    <a:pt x="826" y="3226"/>
                  </a:lnTo>
                  <a:lnTo>
                    <a:pt x="781" y="3214"/>
                  </a:lnTo>
                  <a:lnTo>
                    <a:pt x="737" y="3196"/>
                  </a:lnTo>
                  <a:lnTo>
                    <a:pt x="695" y="3173"/>
                  </a:lnTo>
                  <a:lnTo>
                    <a:pt x="654" y="3145"/>
                  </a:lnTo>
                  <a:lnTo>
                    <a:pt x="617" y="3112"/>
                  </a:lnTo>
                  <a:lnTo>
                    <a:pt x="126" y="2625"/>
                  </a:lnTo>
                  <a:lnTo>
                    <a:pt x="93" y="2588"/>
                  </a:lnTo>
                  <a:lnTo>
                    <a:pt x="64" y="2548"/>
                  </a:lnTo>
                  <a:lnTo>
                    <a:pt x="41" y="2506"/>
                  </a:lnTo>
                  <a:lnTo>
                    <a:pt x="23" y="2463"/>
                  </a:lnTo>
                  <a:lnTo>
                    <a:pt x="10" y="2418"/>
                  </a:lnTo>
                  <a:lnTo>
                    <a:pt x="3" y="2372"/>
                  </a:lnTo>
                  <a:lnTo>
                    <a:pt x="0" y="2325"/>
                  </a:lnTo>
                  <a:lnTo>
                    <a:pt x="3" y="2279"/>
                  </a:lnTo>
                  <a:lnTo>
                    <a:pt x="10" y="2232"/>
                  </a:lnTo>
                  <a:lnTo>
                    <a:pt x="23" y="2187"/>
                  </a:lnTo>
                  <a:lnTo>
                    <a:pt x="41" y="2143"/>
                  </a:lnTo>
                  <a:lnTo>
                    <a:pt x="64" y="2102"/>
                  </a:lnTo>
                  <a:lnTo>
                    <a:pt x="93" y="2062"/>
                  </a:lnTo>
                  <a:lnTo>
                    <a:pt x="126" y="2024"/>
                  </a:lnTo>
                  <a:lnTo>
                    <a:pt x="2043" y="124"/>
                  </a:lnTo>
                  <a:lnTo>
                    <a:pt x="2079" y="92"/>
                  </a:lnTo>
                  <a:lnTo>
                    <a:pt x="2118" y="65"/>
                  </a:lnTo>
                  <a:lnTo>
                    <a:pt x="2160" y="42"/>
                  </a:lnTo>
                  <a:lnTo>
                    <a:pt x="2204" y="23"/>
                  </a:lnTo>
                  <a:lnTo>
                    <a:pt x="2250" y="11"/>
                  </a:lnTo>
                  <a:lnTo>
                    <a:pt x="2298" y="2"/>
                  </a:lnTo>
                  <a:lnTo>
                    <a:pt x="23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5" name="Group 53"/>
          <p:cNvGrpSpPr/>
          <p:nvPr/>
        </p:nvGrpSpPr>
        <p:grpSpPr>
          <a:xfrm>
            <a:off x="10316244" y="908687"/>
            <a:ext cx="426820" cy="556556"/>
            <a:chOff x="6921500" y="4327525"/>
            <a:chExt cx="360363" cy="469900"/>
          </a:xfrm>
          <a:solidFill>
            <a:srgbClr val="000000"/>
          </a:solidFill>
        </p:grpSpPr>
        <p:sp>
          <p:nvSpPr>
            <p:cNvPr id="576" name="Freeform 75"/>
            <p:cNvSpPr>
              <a:spLocks noEditPoints="1"/>
            </p:cNvSpPr>
            <p:nvPr/>
          </p:nvSpPr>
          <p:spPr bwMode="auto">
            <a:xfrm>
              <a:off x="6921500" y="4327525"/>
              <a:ext cx="360363" cy="469900"/>
            </a:xfrm>
            <a:custGeom>
              <a:avLst/>
              <a:gdLst>
                <a:gd name="T0" fmla="*/ 910 w 2492"/>
                <a:gd name="T1" fmla="*/ 931 h 3257"/>
                <a:gd name="T2" fmla="*/ 847 w 2492"/>
                <a:gd name="T3" fmla="*/ 1024 h 3257"/>
                <a:gd name="T4" fmla="*/ 856 w 2492"/>
                <a:gd name="T5" fmla="*/ 2477 h 3257"/>
                <a:gd name="T6" fmla="*/ 935 w 2492"/>
                <a:gd name="T7" fmla="*/ 2556 h 3257"/>
                <a:gd name="T8" fmla="*/ 2141 w 2492"/>
                <a:gd name="T9" fmla="*/ 2564 h 3257"/>
                <a:gd name="T10" fmla="*/ 2234 w 2492"/>
                <a:gd name="T11" fmla="*/ 2502 h 3257"/>
                <a:gd name="T12" fmla="*/ 2259 w 2492"/>
                <a:gd name="T13" fmla="*/ 1053 h 3257"/>
                <a:gd name="T14" fmla="*/ 2216 w 2492"/>
                <a:gd name="T15" fmla="*/ 949 h 3257"/>
                <a:gd name="T16" fmla="*/ 2110 w 2492"/>
                <a:gd name="T17" fmla="*/ 906 h 3257"/>
                <a:gd name="T18" fmla="*/ 1442 w 2492"/>
                <a:gd name="T19" fmla="*/ 526 h 3257"/>
                <a:gd name="T20" fmla="*/ 1463 w 2492"/>
                <a:gd name="T21" fmla="*/ 617 h 3257"/>
                <a:gd name="T22" fmla="*/ 1544 w 2492"/>
                <a:gd name="T23" fmla="*/ 670 h 3257"/>
                <a:gd name="T24" fmla="*/ 1643 w 2492"/>
                <a:gd name="T25" fmla="*/ 652 h 3257"/>
                <a:gd name="T26" fmla="*/ 1697 w 2492"/>
                <a:gd name="T27" fmla="*/ 571 h 3257"/>
                <a:gd name="T28" fmla="*/ 1686 w 2492"/>
                <a:gd name="T29" fmla="*/ 491 h 3257"/>
                <a:gd name="T30" fmla="*/ 1661 w 2492"/>
                <a:gd name="T31" fmla="*/ 588 h 3257"/>
                <a:gd name="T32" fmla="*/ 1570 w 2492"/>
                <a:gd name="T33" fmla="*/ 631 h 3257"/>
                <a:gd name="T34" fmla="*/ 1479 w 2492"/>
                <a:gd name="T35" fmla="*/ 588 h 3257"/>
                <a:gd name="T36" fmla="*/ 1453 w 2492"/>
                <a:gd name="T37" fmla="*/ 491 h 3257"/>
                <a:gd name="T38" fmla="*/ 1636 w 2492"/>
                <a:gd name="T39" fmla="*/ 20 h 3257"/>
                <a:gd name="T40" fmla="*/ 1684 w 2492"/>
                <a:gd name="T41" fmla="*/ 93 h 3257"/>
                <a:gd name="T42" fmla="*/ 2078 w 2492"/>
                <a:gd name="T43" fmla="*/ 119 h 3257"/>
                <a:gd name="T44" fmla="*/ 2122 w 2492"/>
                <a:gd name="T45" fmla="*/ 209 h 3257"/>
                <a:gd name="T46" fmla="*/ 2078 w 2492"/>
                <a:gd name="T47" fmla="*/ 298 h 3257"/>
                <a:gd name="T48" fmla="*/ 1686 w 2492"/>
                <a:gd name="T49" fmla="*/ 323 h 3257"/>
                <a:gd name="T50" fmla="*/ 1768 w 2492"/>
                <a:gd name="T51" fmla="*/ 405 h 3257"/>
                <a:gd name="T52" fmla="*/ 1815 w 2492"/>
                <a:gd name="T53" fmla="*/ 545 h 3257"/>
                <a:gd name="T54" fmla="*/ 1789 w 2492"/>
                <a:gd name="T55" fmla="*/ 655 h 3257"/>
                <a:gd name="T56" fmla="*/ 2401 w 2492"/>
                <a:gd name="T57" fmla="*/ 688 h 3257"/>
                <a:gd name="T58" fmla="*/ 2480 w 2492"/>
                <a:gd name="T59" fmla="*/ 766 h 3257"/>
                <a:gd name="T60" fmla="*/ 2489 w 2492"/>
                <a:gd name="T61" fmla="*/ 2680 h 3257"/>
                <a:gd name="T62" fmla="*/ 2426 w 2492"/>
                <a:gd name="T63" fmla="*/ 2773 h 3257"/>
                <a:gd name="T64" fmla="*/ 1722 w 2492"/>
                <a:gd name="T65" fmla="*/ 2798 h 3257"/>
                <a:gd name="T66" fmla="*/ 1856 w 2492"/>
                <a:gd name="T67" fmla="*/ 3037 h 3257"/>
                <a:gd name="T68" fmla="*/ 1907 w 2492"/>
                <a:gd name="T69" fmla="*/ 3099 h 3257"/>
                <a:gd name="T70" fmla="*/ 1900 w 2492"/>
                <a:gd name="T71" fmla="*/ 3204 h 3257"/>
                <a:gd name="T72" fmla="*/ 1836 w 2492"/>
                <a:gd name="T73" fmla="*/ 3255 h 3257"/>
                <a:gd name="T74" fmla="*/ 1265 w 2492"/>
                <a:gd name="T75" fmla="*/ 3247 h 3257"/>
                <a:gd name="T76" fmla="*/ 1214 w 2492"/>
                <a:gd name="T77" fmla="*/ 3184 h 3257"/>
                <a:gd name="T78" fmla="*/ 1221 w 2492"/>
                <a:gd name="T79" fmla="*/ 3079 h 3257"/>
                <a:gd name="T80" fmla="*/ 1285 w 2492"/>
                <a:gd name="T81" fmla="*/ 3029 h 3257"/>
                <a:gd name="T82" fmla="*/ 759 w 2492"/>
                <a:gd name="T83" fmla="*/ 2798 h 3257"/>
                <a:gd name="T84" fmla="*/ 655 w 2492"/>
                <a:gd name="T85" fmla="*/ 2755 h 3257"/>
                <a:gd name="T86" fmla="*/ 611 w 2492"/>
                <a:gd name="T87" fmla="*/ 2651 h 3257"/>
                <a:gd name="T88" fmla="*/ 637 w 2492"/>
                <a:gd name="T89" fmla="*/ 741 h 3257"/>
                <a:gd name="T90" fmla="*/ 730 w 2492"/>
                <a:gd name="T91" fmla="*/ 680 h 3257"/>
                <a:gd name="T92" fmla="*/ 1336 w 2492"/>
                <a:gd name="T93" fmla="*/ 616 h 3257"/>
                <a:gd name="T94" fmla="*/ 1335 w 2492"/>
                <a:gd name="T95" fmla="*/ 479 h 3257"/>
                <a:gd name="T96" fmla="*/ 1403 w 2492"/>
                <a:gd name="T97" fmla="*/ 371 h 3257"/>
                <a:gd name="T98" fmla="*/ 115 w 2492"/>
                <a:gd name="T99" fmla="*/ 323 h 3257"/>
                <a:gd name="T100" fmla="*/ 25 w 2492"/>
                <a:gd name="T101" fmla="*/ 280 h 3257"/>
                <a:gd name="T102" fmla="*/ 3 w 2492"/>
                <a:gd name="T103" fmla="*/ 182 h 3257"/>
                <a:gd name="T104" fmla="*/ 65 w 2492"/>
                <a:gd name="T105" fmla="*/ 106 h 3257"/>
                <a:gd name="T106" fmla="*/ 1465 w 2492"/>
                <a:gd name="T107" fmla="*/ 68 h 3257"/>
                <a:gd name="T108" fmla="*/ 1543 w 2492"/>
                <a:gd name="T109" fmla="*/ 4 h 3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92" h="3257">
                  <a:moveTo>
                    <a:pt x="993" y="906"/>
                  </a:moveTo>
                  <a:lnTo>
                    <a:pt x="964" y="909"/>
                  </a:lnTo>
                  <a:lnTo>
                    <a:pt x="935" y="919"/>
                  </a:lnTo>
                  <a:lnTo>
                    <a:pt x="910" y="931"/>
                  </a:lnTo>
                  <a:lnTo>
                    <a:pt x="887" y="950"/>
                  </a:lnTo>
                  <a:lnTo>
                    <a:pt x="869" y="971"/>
                  </a:lnTo>
                  <a:lnTo>
                    <a:pt x="856" y="996"/>
                  </a:lnTo>
                  <a:lnTo>
                    <a:pt x="847" y="1024"/>
                  </a:lnTo>
                  <a:lnTo>
                    <a:pt x="844" y="1053"/>
                  </a:lnTo>
                  <a:lnTo>
                    <a:pt x="844" y="2420"/>
                  </a:lnTo>
                  <a:lnTo>
                    <a:pt x="847" y="2450"/>
                  </a:lnTo>
                  <a:lnTo>
                    <a:pt x="856" y="2477"/>
                  </a:lnTo>
                  <a:lnTo>
                    <a:pt x="869" y="2502"/>
                  </a:lnTo>
                  <a:lnTo>
                    <a:pt x="887" y="2524"/>
                  </a:lnTo>
                  <a:lnTo>
                    <a:pt x="910" y="2542"/>
                  </a:lnTo>
                  <a:lnTo>
                    <a:pt x="935" y="2556"/>
                  </a:lnTo>
                  <a:lnTo>
                    <a:pt x="963" y="2564"/>
                  </a:lnTo>
                  <a:lnTo>
                    <a:pt x="992" y="2567"/>
                  </a:lnTo>
                  <a:lnTo>
                    <a:pt x="2110" y="2567"/>
                  </a:lnTo>
                  <a:lnTo>
                    <a:pt x="2141" y="2564"/>
                  </a:lnTo>
                  <a:lnTo>
                    <a:pt x="2168" y="2556"/>
                  </a:lnTo>
                  <a:lnTo>
                    <a:pt x="2194" y="2542"/>
                  </a:lnTo>
                  <a:lnTo>
                    <a:pt x="2216" y="2524"/>
                  </a:lnTo>
                  <a:lnTo>
                    <a:pt x="2234" y="2502"/>
                  </a:lnTo>
                  <a:lnTo>
                    <a:pt x="2248" y="2477"/>
                  </a:lnTo>
                  <a:lnTo>
                    <a:pt x="2256" y="2450"/>
                  </a:lnTo>
                  <a:lnTo>
                    <a:pt x="2259" y="2420"/>
                  </a:lnTo>
                  <a:lnTo>
                    <a:pt x="2259" y="1053"/>
                  </a:lnTo>
                  <a:lnTo>
                    <a:pt x="2256" y="1023"/>
                  </a:lnTo>
                  <a:lnTo>
                    <a:pt x="2248" y="996"/>
                  </a:lnTo>
                  <a:lnTo>
                    <a:pt x="2234" y="971"/>
                  </a:lnTo>
                  <a:lnTo>
                    <a:pt x="2216" y="949"/>
                  </a:lnTo>
                  <a:lnTo>
                    <a:pt x="2194" y="931"/>
                  </a:lnTo>
                  <a:lnTo>
                    <a:pt x="2168" y="918"/>
                  </a:lnTo>
                  <a:lnTo>
                    <a:pt x="2141" y="909"/>
                  </a:lnTo>
                  <a:lnTo>
                    <a:pt x="2110" y="906"/>
                  </a:lnTo>
                  <a:lnTo>
                    <a:pt x="993" y="906"/>
                  </a:lnTo>
                  <a:close/>
                  <a:moveTo>
                    <a:pt x="1453" y="491"/>
                  </a:moveTo>
                  <a:lnTo>
                    <a:pt x="1446" y="509"/>
                  </a:lnTo>
                  <a:lnTo>
                    <a:pt x="1442" y="526"/>
                  </a:lnTo>
                  <a:lnTo>
                    <a:pt x="1441" y="546"/>
                  </a:lnTo>
                  <a:lnTo>
                    <a:pt x="1444" y="571"/>
                  </a:lnTo>
                  <a:lnTo>
                    <a:pt x="1451" y="595"/>
                  </a:lnTo>
                  <a:lnTo>
                    <a:pt x="1463" y="617"/>
                  </a:lnTo>
                  <a:lnTo>
                    <a:pt x="1479" y="636"/>
                  </a:lnTo>
                  <a:lnTo>
                    <a:pt x="1499" y="652"/>
                  </a:lnTo>
                  <a:lnTo>
                    <a:pt x="1520" y="663"/>
                  </a:lnTo>
                  <a:lnTo>
                    <a:pt x="1544" y="670"/>
                  </a:lnTo>
                  <a:lnTo>
                    <a:pt x="1571" y="673"/>
                  </a:lnTo>
                  <a:lnTo>
                    <a:pt x="1596" y="670"/>
                  </a:lnTo>
                  <a:lnTo>
                    <a:pt x="1620" y="663"/>
                  </a:lnTo>
                  <a:lnTo>
                    <a:pt x="1643" y="652"/>
                  </a:lnTo>
                  <a:lnTo>
                    <a:pt x="1662" y="636"/>
                  </a:lnTo>
                  <a:lnTo>
                    <a:pt x="1678" y="617"/>
                  </a:lnTo>
                  <a:lnTo>
                    <a:pt x="1689" y="595"/>
                  </a:lnTo>
                  <a:lnTo>
                    <a:pt x="1697" y="571"/>
                  </a:lnTo>
                  <a:lnTo>
                    <a:pt x="1699" y="546"/>
                  </a:lnTo>
                  <a:lnTo>
                    <a:pt x="1698" y="526"/>
                  </a:lnTo>
                  <a:lnTo>
                    <a:pt x="1693" y="509"/>
                  </a:lnTo>
                  <a:lnTo>
                    <a:pt x="1686" y="491"/>
                  </a:lnTo>
                  <a:lnTo>
                    <a:pt x="1686" y="517"/>
                  </a:lnTo>
                  <a:lnTo>
                    <a:pt x="1683" y="543"/>
                  </a:lnTo>
                  <a:lnTo>
                    <a:pt x="1674" y="567"/>
                  </a:lnTo>
                  <a:lnTo>
                    <a:pt x="1661" y="588"/>
                  </a:lnTo>
                  <a:lnTo>
                    <a:pt x="1643" y="606"/>
                  </a:lnTo>
                  <a:lnTo>
                    <a:pt x="1620" y="619"/>
                  </a:lnTo>
                  <a:lnTo>
                    <a:pt x="1596" y="628"/>
                  </a:lnTo>
                  <a:lnTo>
                    <a:pt x="1570" y="631"/>
                  </a:lnTo>
                  <a:lnTo>
                    <a:pt x="1543" y="628"/>
                  </a:lnTo>
                  <a:lnTo>
                    <a:pt x="1519" y="619"/>
                  </a:lnTo>
                  <a:lnTo>
                    <a:pt x="1497" y="606"/>
                  </a:lnTo>
                  <a:lnTo>
                    <a:pt x="1479" y="588"/>
                  </a:lnTo>
                  <a:lnTo>
                    <a:pt x="1465" y="567"/>
                  </a:lnTo>
                  <a:lnTo>
                    <a:pt x="1456" y="543"/>
                  </a:lnTo>
                  <a:lnTo>
                    <a:pt x="1453" y="517"/>
                  </a:lnTo>
                  <a:lnTo>
                    <a:pt x="1453" y="491"/>
                  </a:lnTo>
                  <a:close/>
                  <a:moveTo>
                    <a:pt x="1571" y="0"/>
                  </a:moveTo>
                  <a:lnTo>
                    <a:pt x="1594" y="3"/>
                  </a:lnTo>
                  <a:lnTo>
                    <a:pt x="1616" y="10"/>
                  </a:lnTo>
                  <a:lnTo>
                    <a:pt x="1636" y="20"/>
                  </a:lnTo>
                  <a:lnTo>
                    <a:pt x="1653" y="35"/>
                  </a:lnTo>
                  <a:lnTo>
                    <a:pt x="1667" y="52"/>
                  </a:lnTo>
                  <a:lnTo>
                    <a:pt x="1678" y="71"/>
                  </a:lnTo>
                  <a:lnTo>
                    <a:pt x="1684" y="93"/>
                  </a:lnTo>
                  <a:lnTo>
                    <a:pt x="2006" y="93"/>
                  </a:lnTo>
                  <a:lnTo>
                    <a:pt x="2033" y="96"/>
                  </a:lnTo>
                  <a:lnTo>
                    <a:pt x="2057" y="106"/>
                  </a:lnTo>
                  <a:lnTo>
                    <a:pt x="2078" y="119"/>
                  </a:lnTo>
                  <a:lnTo>
                    <a:pt x="2096" y="137"/>
                  </a:lnTo>
                  <a:lnTo>
                    <a:pt x="2110" y="158"/>
                  </a:lnTo>
                  <a:lnTo>
                    <a:pt x="2119" y="182"/>
                  </a:lnTo>
                  <a:lnTo>
                    <a:pt x="2122" y="209"/>
                  </a:lnTo>
                  <a:lnTo>
                    <a:pt x="2119" y="235"/>
                  </a:lnTo>
                  <a:lnTo>
                    <a:pt x="2110" y="259"/>
                  </a:lnTo>
                  <a:lnTo>
                    <a:pt x="2096" y="280"/>
                  </a:lnTo>
                  <a:lnTo>
                    <a:pt x="2078" y="298"/>
                  </a:lnTo>
                  <a:lnTo>
                    <a:pt x="2057" y="311"/>
                  </a:lnTo>
                  <a:lnTo>
                    <a:pt x="2033" y="320"/>
                  </a:lnTo>
                  <a:lnTo>
                    <a:pt x="2006" y="323"/>
                  </a:lnTo>
                  <a:lnTo>
                    <a:pt x="1686" y="323"/>
                  </a:lnTo>
                  <a:lnTo>
                    <a:pt x="1686" y="333"/>
                  </a:lnTo>
                  <a:lnTo>
                    <a:pt x="1718" y="353"/>
                  </a:lnTo>
                  <a:lnTo>
                    <a:pt x="1745" y="377"/>
                  </a:lnTo>
                  <a:lnTo>
                    <a:pt x="1768" y="405"/>
                  </a:lnTo>
                  <a:lnTo>
                    <a:pt x="1789" y="437"/>
                  </a:lnTo>
                  <a:lnTo>
                    <a:pt x="1802" y="470"/>
                  </a:lnTo>
                  <a:lnTo>
                    <a:pt x="1812" y="506"/>
                  </a:lnTo>
                  <a:lnTo>
                    <a:pt x="1815" y="545"/>
                  </a:lnTo>
                  <a:lnTo>
                    <a:pt x="1813" y="574"/>
                  </a:lnTo>
                  <a:lnTo>
                    <a:pt x="1808" y="602"/>
                  </a:lnTo>
                  <a:lnTo>
                    <a:pt x="1799" y="630"/>
                  </a:lnTo>
                  <a:lnTo>
                    <a:pt x="1789" y="655"/>
                  </a:lnTo>
                  <a:lnTo>
                    <a:pt x="1775" y="677"/>
                  </a:lnTo>
                  <a:lnTo>
                    <a:pt x="2344" y="677"/>
                  </a:lnTo>
                  <a:lnTo>
                    <a:pt x="2373" y="680"/>
                  </a:lnTo>
                  <a:lnTo>
                    <a:pt x="2401" y="688"/>
                  </a:lnTo>
                  <a:lnTo>
                    <a:pt x="2426" y="702"/>
                  </a:lnTo>
                  <a:lnTo>
                    <a:pt x="2449" y="720"/>
                  </a:lnTo>
                  <a:lnTo>
                    <a:pt x="2467" y="741"/>
                  </a:lnTo>
                  <a:lnTo>
                    <a:pt x="2480" y="766"/>
                  </a:lnTo>
                  <a:lnTo>
                    <a:pt x="2489" y="794"/>
                  </a:lnTo>
                  <a:lnTo>
                    <a:pt x="2492" y="824"/>
                  </a:lnTo>
                  <a:lnTo>
                    <a:pt x="2492" y="2651"/>
                  </a:lnTo>
                  <a:lnTo>
                    <a:pt x="2489" y="2680"/>
                  </a:lnTo>
                  <a:lnTo>
                    <a:pt x="2480" y="2708"/>
                  </a:lnTo>
                  <a:lnTo>
                    <a:pt x="2467" y="2733"/>
                  </a:lnTo>
                  <a:lnTo>
                    <a:pt x="2449" y="2755"/>
                  </a:lnTo>
                  <a:lnTo>
                    <a:pt x="2426" y="2773"/>
                  </a:lnTo>
                  <a:lnTo>
                    <a:pt x="2401" y="2786"/>
                  </a:lnTo>
                  <a:lnTo>
                    <a:pt x="2373" y="2795"/>
                  </a:lnTo>
                  <a:lnTo>
                    <a:pt x="2344" y="2798"/>
                  </a:lnTo>
                  <a:lnTo>
                    <a:pt x="1722" y="2798"/>
                  </a:lnTo>
                  <a:lnTo>
                    <a:pt x="1722" y="3026"/>
                  </a:lnTo>
                  <a:lnTo>
                    <a:pt x="1814" y="3026"/>
                  </a:lnTo>
                  <a:lnTo>
                    <a:pt x="1836" y="3029"/>
                  </a:lnTo>
                  <a:lnTo>
                    <a:pt x="1856" y="3037"/>
                  </a:lnTo>
                  <a:lnTo>
                    <a:pt x="1874" y="3047"/>
                  </a:lnTo>
                  <a:lnTo>
                    <a:pt x="1888" y="3062"/>
                  </a:lnTo>
                  <a:lnTo>
                    <a:pt x="1900" y="3079"/>
                  </a:lnTo>
                  <a:lnTo>
                    <a:pt x="1907" y="3099"/>
                  </a:lnTo>
                  <a:lnTo>
                    <a:pt x="1909" y="3121"/>
                  </a:lnTo>
                  <a:lnTo>
                    <a:pt x="1909" y="3162"/>
                  </a:lnTo>
                  <a:lnTo>
                    <a:pt x="1907" y="3184"/>
                  </a:lnTo>
                  <a:lnTo>
                    <a:pt x="1900" y="3204"/>
                  </a:lnTo>
                  <a:lnTo>
                    <a:pt x="1888" y="3221"/>
                  </a:lnTo>
                  <a:lnTo>
                    <a:pt x="1874" y="3236"/>
                  </a:lnTo>
                  <a:lnTo>
                    <a:pt x="1856" y="3247"/>
                  </a:lnTo>
                  <a:lnTo>
                    <a:pt x="1836" y="3255"/>
                  </a:lnTo>
                  <a:lnTo>
                    <a:pt x="1814" y="3257"/>
                  </a:lnTo>
                  <a:lnTo>
                    <a:pt x="1306" y="3257"/>
                  </a:lnTo>
                  <a:lnTo>
                    <a:pt x="1285" y="3255"/>
                  </a:lnTo>
                  <a:lnTo>
                    <a:pt x="1265" y="3247"/>
                  </a:lnTo>
                  <a:lnTo>
                    <a:pt x="1247" y="3236"/>
                  </a:lnTo>
                  <a:lnTo>
                    <a:pt x="1232" y="3221"/>
                  </a:lnTo>
                  <a:lnTo>
                    <a:pt x="1221" y="3204"/>
                  </a:lnTo>
                  <a:lnTo>
                    <a:pt x="1214" y="3184"/>
                  </a:lnTo>
                  <a:lnTo>
                    <a:pt x="1211" y="3162"/>
                  </a:lnTo>
                  <a:lnTo>
                    <a:pt x="1211" y="3121"/>
                  </a:lnTo>
                  <a:lnTo>
                    <a:pt x="1214" y="3099"/>
                  </a:lnTo>
                  <a:lnTo>
                    <a:pt x="1221" y="3079"/>
                  </a:lnTo>
                  <a:lnTo>
                    <a:pt x="1232" y="3062"/>
                  </a:lnTo>
                  <a:lnTo>
                    <a:pt x="1247" y="3047"/>
                  </a:lnTo>
                  <a:lnTo>
                    <a:pt x="1265" y="3037"/>
                  </a:lnTo>
                  <a:lnTo>
                    <a:pt x="1285" y="3029"/>
                  </a:lnTo>
                  <a:lnTo>
                    <a:pt x="1306" y="3026"/>
                  </a:lnTo>
                  <a:lnTo>
                    <a:pt x="1372" y="3026"/>
                  </a:lnTo>
                  <a:lnTo>
                    <a:pt x="1372" y="2798"/>
                  </a:lnTo>
                  <a:lnTo>
                    <a:pt x="759" y="2798"/>
                  </a:lnTo>
                  <a:lnTo>
                    <a:pt x="730" y="2795"/>
                  </a:lnTo>
                  <a:lnTo>
                    <a:pt x="702" y="2786"/>
                  </a:lnTo>
                  <a:lnTo>
                    <a:pt x="677" y="2773"/>
                  </a:lnTo>
                  <a:lnTo>
                    <a:pt x="655" y="2755"/>
                  </a:lnTo>
                  <a:lnTo>
                    <a:pt x="637" y="2733"/>
                  </a:lnTo>
                  <a:lnTo>
                    <a:pt x="623" y="2708"/>
                  </a:lnTo>
                  <a:lnTo>
                    <a:pt x="615" y="2680"/>
                  </a:lnTo>
                  <a:lnTo>
                    <a:pt x="611" y="2651"/>
                  </a:lnTo>
                  <a:lnTo>
                    <a:pt x="611" y="824"/>
                  </a:lnTo>
                  <a:lnTo>
                    <a:pt x="615" y="794"/>
                  </a:lnTo>
                  <a:lnTo>
                    <a:pt x="623" y="766"/>
                  </a:lnTo>
                  <a:lnTo>
                    <a:pt x="637" y="741"/>
                  </a:lnTo>
                  <a:lnTo>
                    <a:pt x="655" y="720"/>
                  </a:lnTo>
                  <a:lnTo>
                    <a:pt x="677" y="702"/>
                  </a:lnTo>
                  <a:lnTo>
                    <a:pt x="702" y="688"/>
                  </a:lnTo>
                  <a:lnTo>
                    <a:pt x="730" y="680"/>
                  </a:lnTo>
                  <a:lnTo>
                    <a:pt x="759" y="677"/>
                  </a:lnTo>
                  <a:lnTo>
                    <a:pt x="1367" y="677"/>
                  </a:lnTo>
                  <a:lnTo>
                    <a:pt x="1350" y="648"/>
                  </a:lnTo>
                  <a:lnTo>
                    <a:pt x="1336" y="616"/>
                  </a:lnTo>
                  <a:lnTo>
                    <a:pt x="1328" y="582"/>
                  </a:lnTo>
                  <a:lnTo>
                    <a:pt x="1325" y="545"/>
                  </a:lnTo>
                  <a:lnTo>
                    <a:pt x="1327" y="512"/>
                  </a:lnTo>
                  <a:lnTo>
                    <a:pt x="1335" y="479"/>
                  </a:lnTo>
                  <a:lnTo>
                    <a:pt x="1346" y="448"/>
                  </a:lnTo>
                  <a:lnTo>
                    <a:pt x="1362" y="420"/>
                  </a:lnTo>
                  <a:lnTo>
                    <a:pt x="1381" y="395"/>
                  </a:lnTo>
                  <a:lnTo>
                    <a:pt x="1403" y="371"/>
                  </a:lnTo>
                  <a:lnTo>
                    <a:pt x="1427" y="351"/>
                  </a:lnTo>
                  <a:lnTo>
                    <a:pt x="1453" y="333"/>
                  </a:lnTo>
                  <a:lnTo>
                    <a:pt x="1453" y="323"/>
                  </a:lnTo>
                  <a:lnTo>
                    <a:pt x="115" y="323"/>
                  </a:lnTo>
                  <a:lnTo>
                    <a:pt x="89" y="320"/>
                  </a:lnTo>
                  <a:lnTo>
                    <a:pt x="65" y="311"/>
                  </a:lnTo>
                  <a:lnTo>
                    <a:pt x="43" y="298"/>
                  </a:lnTo>
                  <a:lnTo>
                    <a:pt x="25" y="280"/>
                  </a:lnTo>
                  <a:lnTo>
                    <a:pt x="12" y="259"/>
                  </a:lnTo>
                  <a:lnTo>
                    <a:pt x="3" y="235"/>
                  </a:lnTo>
                  <a:lnTo>
                    <a:pt x="0" y="209"/>
                  </a:lnTo>
                  <a:lnTo>
                    <a:pt x="3" y="182"/>
                  </a:lnTo>
                  <a:lnTo>
                    <a:pt x="12" y="158"/>
                  </a:lnTo>
                  <a:lnTo>
                    <a:pt x="25" y="137"/>
                  </a:lnTo>
                  <a:lnTo>
                    <a:pt x="43" y="119"/>
                  </a:lnTo>
                  <a:lnTo>
                    <a:pt x="65" y="106"/>
                  </a:lnTo>
                  <a:lnTo>
                    <a:pt x="89" y="96"/>
                  </a:lnTo>
                  <a:lnTo>
                    <a:pt x="115" y="93"/>
                  </a:lnTo>
                  <a:lnTo>
                    <a:pt x="1458" y="93"/>
                  </a:lnTo>
                  <a:lnTo>
                    <a:pt x="1465" y="68"/>
                  </a:lnTo>
                  <a:lnTo>
                    <a:pt x="1479" y="46"/>
                  </a:lnTo>
                  <a:lnTo>
                    <a:pt x="1496" y="28"/>
                  </a:lnTo>
                  <a:lnTo>
                    <a:pt x="1518" y="13"/>
                  </a:lnTo>
                  <a:lnTo>
                    <a:pt x="1543" y="4"/>
                  </a:lnTo>
                  <a:lnTo>
                    <a:pt x="15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76"/>
            <p:cNvSpPr>
              <a:spLocks/>
            </p:cNvSpPr>
            <p:nvPr/>
          </p:nvSpPr>
          <p:spPr bwMode="auto">
            <a:xfrm>
              <a:off x="7059613" y="4567238"/>
              <a:ext cx="171450" cy="114300"/>
            </a:xfrm>
            <a:custGeom>
              <a:avLst/>
              <a:gdLst>
                <a:gd name="T0" fmla="*/ 0 w 1191"/>
                <a:gd name="T1" fmla="*/ 0 h 787"/>
                <a:gd name="T2" fmla="*/ 1191 w 1191"/>
                <a:gd name="T3" fmla="*/ 0 h 787"/>
                <a:gd name="T4" fmla="*/ 1191 w 1191"/>
                <a:gd name="T5" fmla="*/ 640 h 787"/>
                <a:gd name="T6" fmla="*/ 1188 w 1191"/>
                <a:gd name="T7" fmla="*/ 669 h 787"/>
                <a:gd name="T8" fmla="*/ 1179 w 1191"/>
                <a:gd name="T9" fmla="*/ 697 h 787"/>
                <a:gd name="T10" fmla="*/ 1166 w 1191"/>
                <a:gd name="T11" fmla="*/ 722 h 787"/>
                <a:gd name="T12" fmla="*/ 1148 w 1191"/>
                <a:gd name="T13" fmla="*/ 744 h 787"/>
                <a:gd name="T14" fmla="*/ 1125 w 1191"/>
                <a:gd name="T15" fmla="*/ 762 h 787"/>
                <a:gd name="T16" fmla="*/ 1100 w 1191"/>
                <a:gd name="T17" fmla="*/ 775 h 787"/>
                <a:gd name="T18" fmla="*/ 1072 w 1191"/>
                <a:gd name="T19" fmla="*/ 784 h 787"/>
                <a:gd name="T20" fmla="*/ 1043 w 1191"/>
                <a:gd name="T21" fmla="*/ 787 h 787"/>
                <a:gd name="T22" fmla="*/ 148 w 1191"/>
                <a:gd name="T23" fmla="*/ 787 h 787"/>
                <a:gd name="T24" fmla="*/ 118 w 1191"/>
                <a:gd name="T25" fmla="*/ 784 h 787"/>
                <a:gd name="T26" fmla="*/ 91 w 1191"/>
                <a:gd name="T27" fmla="*/ 775 h 787"/>
                <a:gd name="T28" fmla="*/ 66 w 1191"/>
                <a:gd name="T29" fmla="*/ 762 h 787"/>
                <a:gd name="T30" fmla="*/ 43 w 1191"/>
                <a:gd name="T31" fmla="*/ 744 h 787"/>
                <a:gd name="T32" fmla="*/ 25 w 1191"/>
                <a:gd name="T33" fmla="*/ 722 h 787"/>
                <a:gd name="T34" fmla="*/ 12 w 1191"/>
                <a:gd name="T35" fmla="*/ 697 h 787"/>
                <a:gd name="T36" fmla="*/ 3 w 1191"/>
                <a:gd name="T37" fmla="*/ 669 h 787"/>
                <a:gd name="T38" fmla="*/ 0 w 1191"/>
                <a:gd name="T39" fmla="*/ 640 h 787"/>
                <a:gd name="T40" fmla="*/ 0 w 1191"/>
                <a:gd name="T41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1" h="787">
                  <a:moveTo>
                    <a:pt x="0" y="0"/>
                  </a:moveTo>
                  <a:lnTo>
                    <a:pt x="1191" y="0"/>
                  </a:lnTo>
                  <a:lnTo>
                    <a:pt x="1191" y="640"/>
                  </a:lnTo>
                  <a:lnTo>
                    <a:pt x="1188" y="669"/>
                  </a:lnTo>
                  <a:lnTo>
                    <a:pt x="1179" y="697"/>
                  </a:lnTo>
                  <a:lnTo>
                    <a:pt x="1166" y="722"/>
                  </a:lnTo>
                  <a:lnTo>
                    <a:pt x="1148" y="744"/>
                  </a:lnTo>
                  <a:lnTo>
                    <a:pt x="1125" y="762"/>
                  </a:lnTo>
                  <a:lnTo>
                    <a:pt x="1100" y="775"/>
                  </a:lnTo>
                  <a:lnTo>
                    <a:pt x="1072" y="784"/>
                  </a:lnTo>
                  <a:lnTo>
                    <a:pt x="1043" y="787"/>
                  </a:lnTo>
                  <a:lnTo>
                    <a:pt x="148" y="787"/>
                  </a:lnTo>
                  <a:lnTo>
                    <a:pt x="118" y="784"/>
                  </a:lnTo>
                  <a:lnTo>
                    <a:pt x="91" y="775"/>
                  </a:lnTo>
                  <a:lnTo>
                    <a:pt x="66" y="762"/>
                  </a:lnTo>
                  <a:lnTo>
                    <a:pt x="43" y="744"/>
                  </a:lnTo>
                  <a:lnTo>
                    <a:pt x="25" y="722"/>
                  </a:lnTo>
                  <a:lnTo>
                    <a:pt x="12" y="697"/>
                  </a:lnTo>
                  <a:lnTo>
                    <a:pt x="3" y="669"/>
                  </a:lnTo>
                  <a:lnTo>
                    <a:pt x="0" y="64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77"/>
            <p:cNvSpPr>
              <a:spLocks/>
            </p:cNvSpPr>
            <p:nvPr/>
          </p:nvSpPr>
          <p:spPr bwMode="auto">
            <a:xfrm>
              <a:off x="7118350" y="4484688"/>
              <a:ext cx="57150" cy="15875"/>
            </a:xfrm>
            <a:custGeom>
              <a:avLst/>
              <a:gdLst>
                <a:gd name="T0" fmla="*/ 57 w 399"/>
                <a:gd name="T1" fmla="*/ 0 h 115"/>
                <a:gd name="T2" fmla="*/ 342 w 399"/>
                <a:gd name="T3" fmla="*/ 0 h 115"/>
                <a:gd name="T4" fmla="*/ 360 w 399"/>
                <a:gd name="T5" fmla="*/ 4 h 115"/>
                <a:gd name="T6" fmla="*/ 376 w 399"/>
                <a:gd name="T7" fmla="*/ 12 h 115"/>
                <a:gd name="T8" fmla="*/ 388 w 399"/>
                <a:gd name="T9" fmla="*/ 24 h 115"/>
                <a:gd name="T10" fmla="*/ 396 w 399"/>
                <a:gd name="T11" fmla="*/ 40 h 115"/>
                <a:gd name="T12" fmla="*/ 399 w 399"/>
                <a:gd name="T13" fmla="*/ 58 h 115"/>
                <a:gd name="T14" fmla="*/ 396 w 399"/>
                <a:gd name="T15" fmla="*/ 76 h 115"/>
                <a:gd name="T16" fmla="*/ 388 w 399"/>
                <a:gd name="T17" fmla="*/ 91 h 115"/>
                <a:gd name="T18" fmla="*/ 376 w 399"/>
                <a:gd name="T19" fmla="*/ 104 h 115"/>
                <a:gd name="T20" fmla="*/ 360 w 399"/>
                <a:gd name="T21" fmla="*/ 112 h 115"/>
                <a:gd name="T22" fmla="*/ 342 w 399"/>
                <a:gd name="T23" fmla="*/ 115 h 115"/>
                <a:gd name="T24" fmla="*/ 57 w 399"/>
                <a:gd name="T25" fmla="*/ 115 h 115"/>
                <a:gd name="T26" fmla="*/ 39 w 399"/>
                <a:gd name="T27" fmla="*/ 112 h 115"/>
                <a:gd name="T28" fmla="*/ 23 w 399"/>
                <a:gd name="T29" fmla="*/ 104 h 115"/>
                <a:gd name="T30" fmla="*/ 11 w 399"/>
                <a:gd name="T31" fmla="*/ 91 h 115"/>
                <a:gd name="T32" fmla="*/ 3 w 399"/>
                <a:gd name="T33" fmla="*/ 76 h 115"/>
                <a:gd name="T34" fmla="*/ 0 w 399"/>
                <a:gd name="T35" fmla="*/ 58 h 115"/>
                <a:gd name="T36" fmla="*/ 3 w 399"/>
                <a:gd name="T37" fmla="*/ 40 h 115"/>
                <a:gd name="T38" fmla="*/ 11 w 399"/>
                <a:gd name="T39" fmla="*/ 24 h 115"/>
                <a:gd name="T40" fmla="*/ 23 w 399"/>
                <a:gd name="T41" fmla="*/ 12 h 115"/>
                <a:gd name="T42" fmla="*/ 39 w 399"/>
                <a:gd name="T43" fmla="*/ 4 h 115"/>
                <a:gd name="T44" fmla="*/ 57 w 399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9" h="115">
                  <a:moveTo>
                    <a:pt x="57" y="0"/>
                  </a:moveTo>
                  <a:lnTo>
                    <a:pt x="342" y="0"/>
                  </a:lnTo>
                  <a:lnTo>
                    <a:pt x="360" y="4"/>
                  </a:lnTo>
                  <a:lnTo>
                    <a:pt x="376" y="12"/>
                  </a:lnTo>
                  <a:lnTo>
                    <a:pt x="388" y="24"/>
                  </a:lnTo>
                  <a:lnTo>
                    <a:pt x="396" y="40"/>
                  </a:lnTo>
                  <a:lnTo>
                    <a:pt x="399" y="58"/>
                  </a:lnTo>
                  <a:lnTo>
                    <a:pt x="396" y="76"/>
                  </a:lnTo>
                  <a:lnTo>
                    <a:pt x="388" y="91"/>
                  </a:lnTo>
                  <a:lnTo>
                    <a:pt x="376" y="104"/>
                  </a:lnTo>
                  <a:lnTo>
                    <a:pt x="360" y="112"/>
                  </a:lnTo>
                  <a:lnTo>
                    <a:pt x="342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78"/>
            <p:cNvSpPr>
              <a:spLocks/>
            </p:cNvSpPr>
            <p:nvPr/>
          </p:nvSpPr>
          <p:spPr bwMode="auto">
            <a:xfrm>
              <a:off x="7118350" y="4506913"/>
              <a:ext cx="57150" cy="17462"/>
            </a:xfrm>
            <a:custGeom>
              <a:avLst/>
              <a:gdLst>
                <a:gd name="T0" fmla="*/ 57 w 399"/>
                <a:gd name="T1" fmla="*/ 0 h 115"/>
                <a:gd name="T2" fmla="*/ 342 w 399"/>
                <a:gd name="T3" fmla="*/ 0 h 115"/>
                <a:gd name="T4" fmla="*/ 360 w 399"/>
                <a:gd name="T5" fmla="*/ 3 h 115"/>
                <a:gd name="T6" fmla="*/ 376 w 399"/>
                <a:gd name="T7" fmla="*/ 12 h 115"/>
                <a:gd name="T8" fmla="*/ 388 w 399"/>
                <a:gd name="T9" fmla="*/ 24 h 115"/>
                <a:gd name="T10" fmla="*/ 396 w 399"/>
                <a:gd name="T11" fmla="*/ 40 h 115"/>
                <a:gd name="T12" fmla="*/ 399 w 399"/>
                <a:gd name="T13" fmla="*/ 57 h 115"/>
                <a:gd name="T14" fmla="*/ 396 w 399"/>
                <a:gd name="T15" fmla="*/ 75 h 115"/>
                <a:gd name="T16" fmla="*/ 388 w 399"/>
                <a:gd name="T17" fmla="*/ 91 h 115"/>
                <a:gd name="T18" fmla="*/ 376 w 399"/>
                <a:gd name="T19" fmla="*/ 103 h 115"/>
                <a:gd name="T20" fmla="*/ 360 w 399"/>
                <a:gd name="T21" fmla="*/ 112 h 115"/>
                <a:gd name="T22" fmla="*/ 342 w 399"/>
                <a:gd name="T23" fmla="*/ 115 h 115"/>
                <a:gd name="T24" fmla="*/ 57 w 399"/>
                <a:gd name="T25" fmla="*/ 115 h 115"/>
                <a:gd name="T26" fmla="*/ 39 w 399"/>
                <a:gd name="T27" fmla="*/ 112 h 115"/>
                <a:gd name="T28" fmla="*/ 23 w 399"/>
                <a:gd name="T29" fmla="*/ 103 h 115"/>
                <a:gd name="T30" fmla="*/ 11 w 399"/>
                <a:gd name="T31" fmla="*/ 91 h 115"/>
                <a:gd name="T32" fmla="*/ 3 w 399"/>
                <a:gd name="T33" fmla="*/ 75 h 115"/>
                <a:gd name="T34" fmla="*/ 0 w 399"/>
                <a:gd name="T35" fmla="*/ 57 h 115"/>
                <a:gd name="T36" fmla="*/ 3 w 399"/>
                <a:gd name="T37" fmla="*/ 40 h 115"/>
                <a:gd name="T38" fmla="*/ 11 w 399"/>
                <a:gd name="T39" fmla="*/ 24 h 115"/>
                <a:gd name="T40" fmla="*/ 23 w 399"/>
                <a:gd name="T41" fmla="*/ 12 h 115"/>
                <a:gd name="T42" fmla="*/ 39 w 399"/>
                <a:gd name="T43" fmla="*/ 3 h 115"/>
                <a:gd name="T44" fmla="*/ 57 w 399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9" h="115">
                  <a:moveTo>
                    <a:pt x="57" y="0"/>
                  </a:moveTo>
                  <a:lnTo>
                    <a:pt x="342" y="0"/>
                  </a:lnTo>
                  <a:lnTo>
                    <a:pt x="360" y="3"/>
                  </a:lnTo>
                  <a:lnTo>
                    <a:pt x="376" y="12"/>
                  </a:lnTo>
                  <a:lnTo>
                    <a:pt x="388" y="24"/>
                  </a:lnTo>
                  <a:lnTo>
                    <a:pt x="396" y="40"/>
                  </a:lnTo>
                  <a:lnTo>
                    <a:pt x="399" y="57"/>
                  </a:lnTo>
                  <a:lnTo>
                    <a:pt x="396" y="75"/>
                  </a:lnTo>
                  <a:lnTo>
                    <a:pt x="388" y="91"/>
                  </a:lnTo>
                  <a:lnTo>
                    <a:pt x="376" y="103"/>
                  </a:lnTo>
                  <a:lnTo>
                    <a:pt x="360" y="112"/>
                  </a:lnTo>
                  <a:lnTo>
                    <a:pt x="342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79"/>
            <p:cNvSpPr>
              <a:spLocks/>
            </p:cNvSpPr>
            <p:nvPr/>
          </p:nvSpPr>
          <p:spPr bwMode="auto">
            <a:xfrm>
              <a:off x="7118350" y="4532313"/>
              <a:ext cx="57150" cy="15875"/>
            </a:xfrm>
            <a:custGeom>
              <a:avLst/>
              <a:gdLst>
                <a:gd name="T0" fmla="*/ 57 w 399"/>
                <a:gd name="T1" fmla="*/ 0 h 115"/>
                <a:gd name="T2" fmla="*/ 342 w 399"/>
                <a:gd name="T3" fmla="*/ 0 h 115"/>
                <a:gd name="T4" fmla="*/ 360 w 399"/>
                <a:gd name="T5" fmla="*/ 3 h 115"/>
                <a:gd name="T6" fmla="*/ 376 w 399"/>
                <a:gd name="T7" fmla="*/ 11 h 115"/>
                <a:gd name="T8" fmla="*/ 388 w 399"/>
                <a:gd name="T9" fmla="*/ 24 h 115"/>
                <a:gd name="T10" fmla="*/ 396 w 399"/>
                <a:gd name="T11" fmla="*/ 40 h 115"/>
                <a:gd name="T12" fmla="*/ 399 w 399"/>
                <a:gd name="T13" fmla="*/ 57 h 115"/>
                <a:gd name="T14" fmla="*/ 396 w 399"/>
                <a:gd name="T15" fmla="*/ 75 h 115"/>
                <a:gd name="T16" fmla="*/ 388 w 399"/>
                <a:gd name="T17" fmla="*/ 91 h 115"/>
                <a:gd name="T18" fmla="*/ 376 w 399"/>
                <a:gd name="T19" fmla="*/ 103 h 115"/>
                <a:gd name="T20" fmla="*/ 360 w 399"/>
                <a:gd name="T21" fmla="*/ 112 h 115"/>
                <a:gd name="T22" fmla="*/ 342 w 399"/>
                <a:gd name="T23" fmla="*/ 115 h 115"/>
                <a:gd name="T24" fmla="*/ 57 w 399"/>
                <a:gd name="T25" fmla="*/ 115 h 115"/>
                <a:gd name="T26" fmla="*/ 39 w 399"/>
                <a:gd name="T27" fmla="*/ 112 h 115"/>
                <a:gd name="T28" fmla="*/ 23 w 399"/>
                <a:gd name="T29" fmla="*/ 103 h 115"/>
                <a:gd name="T30" fmla="*/ 11 w 399"/>
                <a:gd name="T31" fmla="*/ 91 h 115"/>
                <a:gd name="T32" fmla="*/ 3 w 399"/>
                <a:gd name="T33" fmla="*/ 75 h 115"/>
                <a:gd name="T34" fmla="*/ 0 w 399"/>
                <a:gd name="T35" fmla="*/ 57 h 115"/>
                <a:gd name="T36" fmla="*/ 3 w 399"/>
                <a:gd name="T37" fmla="*/ 40 h 115"/>
                <a:gd name="T38" fmla="*/ 11 w 399"/>
                <a:gd name="T39" fmla="*/ 24 h 115"/>
                <a:gd name="T40" fmla="*/ 23 w 399"/>
                <a:gd name="T41" fmla="*/ 11 h 115"/>
                <a:gd name="T42" fmla="*/ 39 w 399"/>
                <a:gd name="T43" fmla="*/ 3 h 115"/>
                <a:gd name="T44" fmla="*/ 57 w 399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9" h="115">
                  <a:moveTo>
                    <a:pt x="57" y="0"/>
                  </a:moveTo>
                  <a:lnTo>
                    <a:pt x="342" y="0"/>
                  </a:lnTo>
                  <a:lnTo>
                    <a:pt x="360" y="3"/>
                  </a:lnTo>
                  <a:lnTo>
                    <a:pt x="376" y="11"/>
                  </a:lnTo>
                  <a:lnTo>
                    <a:pt x="388" y="24"/>
                  </a:lnTo>
                  <a:lnTo>
                    <a:pt x="396" y="40"/>
                  </a:lnTo>
                  <a:lnTo>
                    <a:pt x="399" y="57"/>
                  </a:lnTo>
                  <a:lnTo>
                    <a:pt x="396" y="75"/>
                  </a:lnTo>
                  <a:lnTo>
                    <a:pt x="388" y="91"/>
                  </a:lnTo>
                  <a:lnTo>
                    <a:pt x="376" y="103"/>
                  </a:lnTo>
                  <a:lnTo>
                    <a:pt x="360" y="112"/>
                  </a:lnTo>
                  <a:lnTo>
                    <a:pt x="342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1" name="Group 59"/>
          <p:cNvGrpSpPr/>
          <p:nvPr/>
        </p:nvGrpSpPr>
        <p:grpSpPr>
          <a:xfrm>
            <a:off x="11156650" y="908686"/>
            <a:ext cx="533994" cy="556558"/>
            <a:chOff x="7832725" y="4451350"/>
            <a:chExt cx="450851" cy="469901"/>
          </a:xfrm>
          <a:solidFill>
            <a:srgbClr val="000000"/>
          </a:solidFill>
        </p:grpSpPr>
        <p:sp>
          <p:nvSpPr>
            <p:cNvPr id="582" name="Freeform 84"/>
            <p:cNvSpPr>
              <a:spLocks noEditPoints="1"/>
            </p:cNvSpPr>
            <p:nvPr/>
          </p:nvSpPr>
          <p:spPr bwMode="auto">
            <a:xfrm>
              <a:off x="7832725" y="4451350"/>
              <a:ext cx="247650" cy="407988"/>
            </a:xfrm>
            <a:custGeom>
              <a:avLst/>
              <a:gdLst>
                <a:gd name="T0" fmla="*/ 284 w 1720"/>
                <a:gd name="T1" fmla="*/ 1437 h 2831"/>
                <a:gd name="T2" fmla="*/ 227 w 1720"/>
                <a:gd name="T3" fmla="*/ 1482 h 2831"/>
                <a:gd name="T4" fmla="*/ 204 w 1720"/>
                <a:gd name="T5" fmla="*/ 1533 h 2831"/>
                <a:gd name="T6" fmla="*/ 193 w 1720"/>
                <a:gd name="T7" fmla="*/ 1579 h 2831"/>
                <a:gd name="T8" fmla="*/ 182 w 1720"/>
                <a:gd name="T9" fmla="*/ 1664 h 2831"/>
                <a:gd name="T10" fmla="*/ 178 w 1720"/>
                <a:gd name="T11" fmla="*/ 1778 h 2831"/>
                <a:gd name="T12" fmla="*/ 189 w 1720"/>
                <a:gd name="T13" fmla="*/ 1912 h 2831"/>
                <a:gd name="T14" fmla="*/ 226 w 1720"/>
                <a:gd name="T15" fmla="*/ 2059 h 2831"/>
                <a:gd name="T16" fmla="*/ 299 w 1720"/>
                <a:gd name="T17" fmla="*/ 2209 h 2831"/>
                <a:gd name="T18" fmla="*/ 413 w 1720"/>
                <a:gd name="T19" fmla="*/ 2354 h 2831"/>
                <a:gd name="T20" fmla="*/ 506 w 1720"/>
                <a:gd name="T21" fmla="*/ 2425 h 2831"/>
                <a:gd name="T22" fmla="*/ 578 w 1720"/>
                <a:gd name="T23" fmla="*/ 2431 h 2831"/>
                <a:gd name="T24" fmla="*/ 644 w 1720"/>
                <a:gd name="T25" fmla="*/ 2401 h 2831"/>
                <a:gd name="T26" fmla="*/ 687 w 1720"/>
                <a:gd name="T27" fmla="*/ 2338 h 2831"/>
                <a:gd name="T28" fmla="*/ 693 w 1720"/>
                <a:gd name="T29" fmla="*/ 2266 h 2831"/>
                <a:gd name="T30" fmla="*/ 663 w 1720"/>
                <a:gd name="T31" fmla="*/ 2199 h 2831"/>
                <a:gd name="T32" fmla="*/ 575 w 1720"/>
                <a:gd name="T33" fmla="*/ 2107 h 2831"/>
                <a:gd name="T34" fmla="*/ 505 w 1720"/>
                <a:gd name="T35" fmla="*/ 1989 h 2831"/>
                <a:gd name="T36" fmla="*/ 470 w 1720"/>
                <a:gd name="T37" fmla="*/ 1872 h 2831"/>
                <a:gd name="T38" fmla="*/ 460 w 1720"/>
                <a:gd name="T39" fmla="*/ 1764 h 2831"/>
                <a:gd name="T40" fmla="*/ 465 w 1720"/>
                <a:gd name="T41" fmla="*/ 1679 h 2831"/>
                <a:gd name="T42" fmla="*/ 474 w 1720"/>
                <a:gd name="T43" fmla="*/ 1622 h 2831"/>
                <a:gd name="T44" fmla="*/ 483 w 1720"/>
                <a:gd name="T45" fmla="*/ 1578 h 2831"/>
                <a:gd name="T46" fmla="*/ 465 w 1720"/>
                <a:gd name="T47" fmla="*/ 1498 h 2831"/>
                <a:gd name="T48" fmla="*/ 407 w 1720"/>
                <a:gd name="T49" fmla="*/ 1441 h 2831"/>
                <a:gd name="T50" fmla="*/ 331 w 1720"/>
                <a:gd name="T51" fmla="*/ 1424 h 2831"/>
                <a:gd name="T52" fmla="*/ 1085 w 1720"/>
                <a:gd name="T53" fmla="*/ 10 h 2831"/>
                <a:gd name="T54" fmla="*/ 1166 w 1720"/>
                <a:gd name="T55" fmla="*/ 62 h 2831"/>
                <a:gd name="T56" fmla="*/ 1264 w 1720"/>
                <a:gd name="T57" fmla="*/ 200 h 2831"/>
                <a:gd name="T58" fmla="*/ 1394 w 1720"/>
                <a:gd name="T59" fmla="*/ 396 h 2831"/>
                <a:gd name="T60" fmla="*/ 1535 w 1720"/>
                <a:gd name="T61" fmla="*/ 618 h 2831"/>
                <a:gd name="T62" fmla="*/ 1674 w 1720"/>
                <a:gd name="T63" fmla="*/ 854 h 2831"/>
                <a:gd name="T64" fmla="*/ 1584 w 1720"/>
                <a:gd name="T65" fmla="*/ 957 h 2831"/>
                <a:gd name="T66" fmla="*/ 1392 w 1720"/>
                <a:gd name="T67" fmla="*/ 1027 h 2831"/>
                <a:gd name="T68" fmla="*/ 1216 w 1720"/>
                <a:gd name="T69" fmla="*/ 1134 h 2831"/>
                <a:gd name="T70" fmla="*/ 1062 w 1720"/>
                <a:gd name="T71" fmla="*/ 1281 h 2831"/>
                <a:gd name="T72" fmla="*/ 940 w 1720"/>
                <a:gd name="T73" fmla="*/ 1459 h 2831"/>
                <a:gd name="T74" fmla="*/ 859 w 1720"/>
                <a:gd name="T75" fmla="*/ 1659 h 2831"/>
                <a:gd name="T76" fmla="*/ 820 w 1720"/>
                <a:gd name="T77" fmla="*/ 1872 h 2831"/>
                <a:gd name="T78" fmla="*/ 828 w 1720"/>
                <a:gd name="T79" fmla="*/ 2093 h 2831"/>
                <a:gd name="T80" fmla="*/ 880 w 1720"/>
                <a:gd name="T81" fmla="*/ 2302 h 2831"/>
                <a:gd name="T82" fmla="*/ 977 w 1720"/>
                <a:gd name="T83" fmla="*/ 2495 h 2831"/>
                <a:gd name="T84" fmla="*/ 1112 w 1720"/>
                <a:gd name="T85" fmla="*/ 2666 h 2831"/>
                <a:gd name="T86" fmla="*/ 1273 w 1720"/>
                <a:gd name="T87" fmla="*/ 2799 h 2831"/>
                <a:gd name="T88" fmla="*/ 1085 w 1720"/>
                <a:gd name="T89" fmla="*/ 2829 h 2831"/>
                <a:gd name="T90" fmla="*/ 863 w 1720"/>
                <a:gd name="T91" fmla="*/ 2818 h 2831"/>
                <a:gd name="T92" fmla="*/ 641 w 1720"/>
                <a:gd name="T93" fmla="*/ 2757 h 2831"/>
                <a:gd name="T94" fmla="*/ 442 w 1720"/>
                <a:gd name="T95" fmla="*/ 2649 h 2831"/>
                <a:gd name="T96" fmla="*/ 273 w 1720"/>
                <a:gd name="T97" fmla="*/ 2500 h 2831"/>
                <a:gd name="T98" fmla="*/ 139 w 1720"/>
                <a:gd name="T99" fmla="*/ 2319 h 2831"/>
                <a:gd name="T100" fmla="*/ 48 w 1720"/>
                <a:gd name="T101" fmla="*/ 2109 h 2831"/>
                <a:gd name="T102" fmla="*/ 3 w 1720"/>
                <a:gd name="T103" fmla="*/ 1877 h 2831"/>
                <a:gd name="T104" fmla="*/ 9 w 1720"/>
                <a:gd name="T105" fmla="*/ 1695 h 2831"/>
                <a:gd name="T106" fmla="*/ 53 w 1720"/>
                <a:gd name="T107" fmla="*/ 1522 h 2831"/>
                <a:gd name="T108" fmla="*/ 127 w 1720"/>
                <a:gd name="T109" fmla="*/ 1326 h 2831"/>
                <a:gd name="T110" fmla="*/ 225 w 1720"/>
                <a:gd name="T111" fmla="*/ 1118 h 2831"/>
                <a:gd name="T112" fmla="*/ 339 w 1720"/>
                <a:gd name="T113" fmla="*/ 903 h 2831"/>
                <a:gd name="T114" fmla="*/ 463 w 1720"/>
                <a:gd name="T115" fmla="*/ 691 h 2831"/>
                <a:gd name="T116" fmla="*/ 589 w 1720"/>
                <a:gd name="T117" fmla="*/ 486 h 2831"/>
                <a:gd name="T118" fmla="*/ 711 w 1720"/>
                <a:gd name="T119" fmla="*/ 299 h 2831"/>
                <a:gd name="T120" fmla="*/ 822 w 1720"/>
                <a:gd name="T121" fmla="*/ 135 h 2831"/>
                <a:gd name="T122" fmla="*/ 900 w 1720"/>
                <a:gd name="T123" fmla="*/ 41 h 2831"/>
                <a:gd name="T124" fmla="*/ 988 w 1720"/>
                <a:gd name="T125" fmla="*/ 3 h 2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20" h="2831">
                  <a:moveTo>
                    <a:pt x="331" y="1424"/>
                  </a:moveTo>
                  <a:lnTo>
                    <a:pt x="307" y="1428"/>
                  </a:lnTo>
                  <a:lnTo>
                    <a:pt x="284" y="1437"/>
                  </a:lnTo>
                  <a:lnTo>
                    <a:pt x="262" y="1448"/>
                  </a:lnTo>
                  <a:lnTo>
                    <a:pt x="244" y="1464"/>
                  </a:lnTo>
                  <a:lnTo>
                    <a:pt x="227" y="1482"/>
                  </a:lnTo>
                  <a:lnTo>
                    <a:pt x="215" y="1504"/>
                  </a:lnTo>
                  <a:lnTo>
                    <a:pt x="206" y="1528"/>
                  </a:lnTo>
                  <a:lnTo>
                    <a:pt x="204" y="1533"/>
                  </a:lnTo>
                  <a:lnTo>
                    <a:pt x="201" y="1544"/>
                  </a:lnTo>
                  <a:lnTo>
                    <a:pt x="197" y="1559"/>
                  </a:lnTo>
                  <a:lnTo>
                    <a:pt x="193" y="1579"/>
                  </a:lnTo>
                  <a:lnTo>
                    <a:pt x="189" y="1604"/>
                  </a:lnTo>
                  <a:lnTo>
                    <a:pt x="185" y="1633"/>
                  </a:lnTo>
                  <a:lnTo>
                    <a:pt x="182" y="1664"/>
                  </a:lnTo>
                  <a:lnTo>
                    <a:pt x="179" y="1700"/>
                  </a:lnTo>
                  <a:lnTo>
                    <a:pt x="178" y="1737"/>
                  </a:lnTo>
                  <a:lnTo>
                    <a:pt x="178" y="1778"/>
                  </a:lnTo>
                  <a:lnTo>
                    <a:pt x="179" y="1821"/>
                  </a:lnTo>
                  <a:lnTo>
                    <a:pt x="183" y="1866"/>
                  </a:lnTo>
                  <a:lnTo>
                    <a:pt x="189" y="1912"/>
                  </a:lnTo>
                  <a:lnTo>
                    <a:pt x="198" y="1960"/>
                  </a:lnTo>
                  <a:lnTo>
                    <a:pt x="211" y="2009"/>
                  </a:lnTo>
                  <a:lnTo>
                    <a:pt x="226" y="2059"/>
                  </a:lnTo>
                  <a:lnTo>
                    <a:pt x="246" y="2109"/>
                  </a:lnTo>
                  <a:lnTo>
                    <a:pt x="270" y="2159"/>
                  </a:lnTo>
                  <a:lnTo>
                    <a:pt x="299" y="2209"/>
                  </a:lnTo>
                  <a:lnTo>
                    <a:pt x="332" y="2258"/>
                  </a:lnTo>
                  <a:lnTo>
                    <a:pt x="370" y="2307"/>
                  </a:lnTo>
                  <a:lnTo>
                    <a:pt x="413" y="2354"/>
                  </a:lnTo>
                  <a:lnTo>
                    <a:pt x="463" y="2400"/>
                  </a:lnTo>
                  <a:lnTo>
                    <a:pt x="484" y="2414"/>
                  </a:lnTo>
                  <a:lnTo>
                    <a:pt x="506" y="2425"/>
                  </a:lnTo>
                  <a:lnTo>
                    <a:pt x="530" y="2431"/>
                  </a:lnTo>
                  <a:lnTo>
                    <a:pt x="554" y="2433"/>
                  </a:lnTo>
                  <a:lnTo>
                    <a:pt x="578" y="2431"/>
                  </a:lnTo>
                  <a:lnTo>
                    <a:pt x="601" y="2425"/>
                  </a:lnTo>
                  <a:lnTo>
                    <a:pt x="623" y="2414"/>
                  </a:lnTo>
                  <a:lnTo>
                    <a:pt x="644" y="2401"/>
                  </a:lnTo>
                  <a:lnTo>
                    <a:pt x="662" y="2382"/>
                  </a:lnTo>
                  <a:lnTo>
                    <a:pt x="677" y="2361"/>
                  </a:lnTo>
                  <a:lnTo>
                    <a:pt x="687" y="2338"/>
                  </a:lnTo>
                  <a:lnTo>
                    <a:pt x="693" y="2314"/>
                  </a:lnTo>
                  <a:lnTo>
                    <a:pt x="695" y="2290"/>
                  </a:lnTo>
                  <a:lnTo>
                    <a:pt x="693" y="2266"/>
                  </a:lnTo>
                  <a:lnTo>
                    <a:pt x="687" y="2242"/>
                  </a:lnTo>
                  <a:lnTo>
                    <a:pt x="677" y="2219"/>
                  </a:lnTo>
                  <a:lnTo>
                    <a:pt x="663" y="2199"/>
                  </a:lnTo>
                  <a:lnTo>
                    <a:pt x="645" y="2180"/>
                  </a:lnTo>
                  <a:lnTo>
                    <a:pt x="607" y="2144"/>
                  </a:lnTo>
                  <a:lnTo>
                    <a:pt x="575" y="2107"/>
                  </a:lnTo>
                  <a:lnTo>
                    <a:pt x="547" y="2068"/>
                  </a:lnTo>
                  <a:lnTo>
                    <a:pt x="524" y="2029"/>
                  </a:lnTo>
                  <a:lnTo>
                    <a:pt x="505" y="1989"/>
                  </a:lnTo>
                  <a:lnTo>
                    <a:pt x="490" y="1950"/>
                  </a:lnTo>
                  <a:lnTo>
                    <a:pt x="478" y="1911"/>
                  </a:lnTo>
                  <a:lnTo>
                    <a:pt x="470" y="1872"/>
                  </a:lnTo>
                  <a:lnTo>
                    <a:pt x="465" y="1835"/>
                  </a:lnTo>
                  <a:lnTo>
                    <a:pt x="462" y="1799"/>
                  </a:lnTo>
                  <a:lnTo>
                    <a:pt x="460" y="1764"/>
                  </a:lnTo>
                  <a:lnTo>
                    <a:pt x="461" y="1733"/>
                  </a:lnTo>
                  <a:lnTo>
                    <a:pt x="462" y="1704"/>
                  </a:lnTo>
                  <a:lnTo>
                    <a:pt x="465" y="1679"/>
                  </a:lnTo>
                  <a:lnTo>
                    <a:pt x="468" y="1656"/>
                  </a:lnTo>
                  <a:lnTo>
                    <a:pt x="471" y="1637"/>
                  </a:lnTo>
                  <a:lnTo>
                    <a:pt x="474" y="1622"/>
                  </a:lnTo>
                  <a:lnTo>
                    <a:pt x="476" y="1612"/>
                  </a:lnTo>
                  <a:lnTo>
                    <a:pt x="477" y="1606"/>
                  </a:lnTo>
                  <a:lnTo>
                    <a:pt x="483" y="1578"/>
                  </a:lnTo>
                  <a:lnTo>
                    <a:pt x="483" y="1550"/>
                  </a:lnTo>
                  <a:lnTo>
                    <a:pt x="476" y="1523"/>
                  </a:lnTo>
                  <a:lnTo>
                    <a:pt x="465" y="1498"/>
                  </a:lnTo>
                  <a:lnTo>
                    <a:pt x="449" y="1476"/>
                  </a:lnTo>
                  <a:lnTo>
                    <a:pt x="431" y="1456"/>
                  </a:lnTo>
                  <a:lnTo>
                    <a:pt x="407" y="1441"/>
                  </a:lnTo>
                  <a:lnTo>
                    <a:pt x="380" y="1430"/>
                  </a:lnTo>
                  <a:lnTo>
                    <a:pt x="355" y="1425"/>
                  </a:lnTo>
                  <a:lnTo>
                    <a:pt x="331" y="1424"/>
                  </a:lnTo>
                  <a:close/>
                  <a:moveTo>
                    <a:pt x="1021" y="0"/>
                  </a:moveTo>
                  <a:lnTo>
                    <a:pt x="1053" y="3"/>
                  </a:lnTo>
                  <a:lnTo>
                    <a:pt x="1085" y="10"/>
                  </a:lnTo>
                  <a:lnTo>
                    <a:pt x="1114" y="23"/>
                  </a:lnTo>
                  <a:lnTo>
                    <a:pt x="1142" y="41"/>
                  </a:lnTo>
                  <a:lnTo>
                    <a:pt x="1166" y="62"/>
                  </a:lnTo>
                  <a:lnTo>
                    <a:pt x="1186" y="88"/>
                  </a:lnTo>
                  <a:lnTo>
                    <a:pt x="1223" y="141"/>
                  </a:lnTo>
                  <a:lnTo>
                    <a:pt x="1264" y="200"/>
                  </a:lnTo>
                  <a:lnTo>
                    <a:pt x="1305" y="262"/>
                  </a:lnTo>
                  <a:lnTo>
                    <a:pt x="1350" y="327"/>
                  </a:lnTo>
                  <a:lnTo>
                    <a:pt x="1394" y="396"/>
                  </a:lnTo>
                  <a:lnTo>
                    <a:pt x="1441" y="468"/>
                  </a:lnTo>
                  <a:lnTo>
                    <a:pt x="1487" y="542"/>
                  </a:lnTo>
                  <a:lnTo>
                    <a:pt x="1535" y="618"/>
                  </a:lnTo>
                  <a:lnTo>
                    <a:pt x="1581" y="696"/>
                  </a:lnTo>
                  <a:lnTo>
                    <a:pt x="1629" y="774"/>
                  </a:lnTo>
                  <a:lnTo>
                    <a:pt x="1674" y="854"/>
                  </a:lnTo>
                  <a:lnTo>
                    <a:pt x="1720" y="934"/>
                  </a:lnTo>
                  <a:lnTo>
                    <a:pt x="1650" y="944"/>
                  </a:lnTo>
                  <a:lnTo>
                    <a:pt x="1584" y="957"/>
                  </a:lnTo>
                  <a:lnTo>
                    <a:pt x="1518" y="976"/>
                  </a:lnTo>
                  <a:lnTo>
                    <a:pt x="1454" y="999"/>
                  </a:lnTo>
                  <a:lnTo>
                    <a:pt x="1392" y="1027"/>
                  </a:lnTo>
                  <a:lnTo>
                    <a:pt x="1331" y="1058"/>
                  </a:lnTo>
                  <a:lnTo>
                    <a:pt x="1273" y="1094"/>
                  </a:lnTo>
                  <a:lnTo>
                    <a:pt x="1216" y="1134"/>
                  </a:lnTo>
                  <a:lnTo>
                    <a:pt x="1164" y="1178"/>
                  </a:lnTo>
                  <a:lnTo>
                    <a:pt x="1112" y="1226"/>
                  </a:lnTo>
                  <a:lnTo>
                    <a:pt x="1062" y="1281"/>
                  </a:lnTo>
                  <a:lnTo>
                    <a:pt x="1017" y="1337"/>
                  </a:lnTo>
                  <a:lnTo>
                    <a:pt x="977" y="1397"/>
                  </a:lnTo>
                  <a:lnTo>
                    <a:pt x="940" y="1459"/>
                  </a:lnTo>
                  <a:lnTo>
                    <a:pt x="908" y="1524"/>
                  </a:lnTo>
                  <a:lnTo>
                    <a:pt x="880" y="1590"/>
                  </a:lnTo>
                  <a:lnTo>
                    <a:pt x="859" y="1659"/>
                  </a:lnTo>
                  <a:lnTo>
                    <a:pt x="841" y="1729"/>
                  </a:lnTo>
                  <a:lnTo>
                    <a:pt x="828" y="1800"/>
                  </a:lnTo>
                  <a:lnTo>
                    <a:pt x="820" y="1872"/>
                  </a:lnTo>
                  <a:lnTo>
                    <a:pt x="817" y="1947"/>
                  </a:lnTo>
                  <a:lnTo>
                    <a:pt x="820" y="2020"/>
                  </a:lnTo>
                  <a:lnTo>
                    <a:pt x="828" y="2093"/>
                  </a:lnTo>
                  <a:lnTo>
                    <a:pt x="841" y="2164"/>
                  </a:lnTo>
                  <a:lnTo>
                    <a:pt x="859" y="2234"/>
                  </a:lnTo>
                  <a:lnTo>
                    <a:pt x="880" y="2302"/>
                  </a:lnTo>
                  <a:lnTo>
                    <a:pt x="908" y="2369"/>
                  </a:lnTo>
                  <a:lnTo>
                    <a:pt x="940" y="2433"/>
                  </a:lnTo>
                  <a:lnTo>
                    <a:pt x="977" y="2495"/>
                  </a:lnTo>
                  <a:lnTo>
                    <a:pt x="1017" y="2555"/>
                  </a:lnTo>
                  <a:lnTo>
                    <a:pt x="1062" y="2612"/>
                  </a:lnTo>
                  <a:lnTo>
                    <a:pt x="1112" y="2666"/>
                  </a:lnTo>
                  <a:lnTo>
                    <a:pt x="1164" y="2715"/>
                  </a:lnTo>
                  <a:lnTo>
                    <a:pt x="1217" y="2759"/>
                  </a:lnTo>
                  <a:lnTo>
                    <a:pt x="1273" y="2799"/>
                  </a:lnTo>
                  <a:lnTo>
                    <a:pt x="1212" y="2812"/>
                  </a:lnTo>
                  <a:lnTo>
                    <a:pt x="1149" y="2823"/>
                  </a:lnTo>
                  <a:lnTo>
                    <a:pt x="1085" y="2829"/>
                  </a:lnTo>
                  <a:lnTo>
                    <a:pt x="1021" y="2831"/>
                  </a:lnTo>
                  <a:lnTo>
                    <a:pt x="940" y="2828"/>
                  </a:lnTo>
                  <a:lnTo>
                    <a:pt x="863" y="2818"/>
                  </a:lnTo>
                  <a:lnTo>
                    <a:pt x="786" y="2804"/>
                  </a:lnTo>
                  <a:lnTo>
                    <a:pt x="713" y="2783"/>
                  </a:lnTo>
                  <a:lnTo>
                    <a:pt x="641" y="2757"/>
                  </a:lnTo>
                  <a:lnTo>
                    <a:pt x="571" y="2725"/>
                  </a:lnTo>
                  <a:lnTo>
                    <a:pt x="505" y="2690"/>
                  </a:lnTo>
                  <a:lnTo>
                    <a:pt x="442" y="2649"/>
                  </a:lnTo>
                  <a:lnTo>
                    <a:pt x="382" y="2604"/>
                  </a:lnTo>
                  <a:lnTo>
                    <a:pt x="325" y="2555"/>
                  </a:lnTo>
                  <a:lnTo>
                    <a:pt x="273" y="2500"/>
                  </a:lnTo>
                  <a:lnTo>
                    <a:pt x="224" y="2444"/>
                  </a:lnTo>
                  <a:lnTo>
                    <a:pt x="180" y="2383"/>
                  </a:lnTo>
                  <a:lnTo>
                    <a:pt x="139" y="2319"/>
                  </a:lnTo>
                  <a:lnTo>
                    <a:pt x="104" y="2251"/>
                  </a:lnTo>
                  <a:lnTo>
                    <a:pt x="73" y="2182"/>
                  </a:lnTo>
                  <a:lnTo>
                    <a:pt x="48" y="2109"/>
                  </a:lnTo>
                  <a:lnTo>
                    <a:pt x="27" y="2034"/>
                  </a:lnTo>
                  <a:lnTo>
                    <a:pt x="12" y="1957"/>
                  </a:lnTo>
                  <a:lnTo>
                    <a:pt x="3" y="1877"/>
                  </a:lnTo>
                  <a:lnTo>
                    <a:pt x="0" y="1797"/>
                  </a:lnTo>
                  <a:lnTo>
                    <a:pt x="2" y="1748"/>
                  </a:lnTo>
                  <a:lnTo>
                    <a:pt x="9" y="1695"/>
                  </a:lnTo>
                  <a:lnTo>
                    <a:pt x="20" y="1640"/>
                  </a:lnTo>
                  <a:lnTo>
                    <a:pt x="35" y="1582"/>
                  </a:lnTo>
                  <a:lnTo>
                    <a:pt x="53" y="1522"/>
                  </a:lnTo>
                  <a:lnTo>
                    <a:pt x="74" y="1458"/>
                  </a:lnTo>
                  <a:lnTo>
                    <a:pt x="99" y="1393"/>
                  </a:lnTo>
                  <a:lnTo>
                    <a:pt x="127" y="1326"/>
                  </a:lnTo>
                  <a:lnTo>
                    <a:pt x="157" y="1258"/>
                  </a:lnTo>
                  <a:lnTo>
                    <a:pt x="190" y="1188"/>
                  </a:lnTo>
                  <a:lnTo>
                    <a:pt x="225" y="1118"/>
                  </a:lnTo>
                  <a:lnTo>
                    <a:pt x="261" y="1046"/>
                  </a:lnTo>
                  <a:lnTo>
                    <a:pt x="300" y="975"/>
                  </a:lnTo>
                  <a:lnTo>
                    <a:pt x="339" y="903"/>
                  </a:lnTo>
                  <a:lnTo>
                    <a:pt x="379" y="832"/>
                  </a:lnTo>
                  <a:lnTo>
                    <a:pt x="421" y="761"/>
                  </a:lnTo>
                  <a:lnTo>
                    <a:pt x="463" y="691"/>
                  </a:lnTo>
                  <a:lnTo>
                    <a:pt x="504" y="621"/>
                  </a:lnTo>
                  <a:lnTo>
                    <a:pt x="547" y="553"/>
                  </a:lnTo>
                  <a:lnTo>
                    <a:pt x="589" y="486"/>
                  </a:lnTo>
                  <a:lnTo>
                    <a:pt x="630" y="422"/>
                  </a:lnTo>
                  <a:lnTo>
                    <a:pt x="671" y="360"/>
                  </a:lnTo>
                  <a:lnTo>
                    <a:pt x="711" y="299"/>
                  </a:lnTo>
                  <a:lnTo>
                    <a:pt x="749" y="242"/>
                  </a:lnTo>
                  <a:lnTo>
                    <a:pt x="786" y="187"/>
                  </a:lnTo>
                  <a:lnTo>
                    <a:pt x="822" y="135"/>
                  </a:lnTo>
                  <a:lnTo>
                    <a:pt x="855" y="87"/>
                  </a:lnTo>
                  <a:lnTo>
                    <a:pt x="875" y="62"/>
                  </a:lnTo>
                  <a:lnTo>
                    <a:pt x="900" y="41"/>
                  </a:lnTo>
                  <a:lnTo>
                    <a:pt x="927" y="23"/>
                  </a:lnTo>
                  <a:lnTo>
                    <a:pt x="957" y="10"/>
                  </a:lnTo>
                  <a:lnTo>
                    <a:pt x="988" y="3"/>
                  </a:lnTo>
                  <a:lnTo>
                    <a:pt x="10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85"/>
            <p:cNvSpPr>
              <a:spLocks/>
            </p:cNvSpPr>
            <p:nvPr/>
          </p:nvSpPr>
          <p:spPr bwMode="auto">
            <a:xfrm>
              <a:off x="8024813" y="4733925"/>
              <a:ext cx="74613" cy="73025"/>
            </a:xfrm>
            <a:custGeom>
              <a:avLst/>
              <a:gdLst>
                <a:gd name="T0" fmla="*/ 104 w 517"/>
                <a:gd name="T1" fmla="*/ 2 h 505"/>
                <a:gd name="T2" fmla="*/ 137 w 517"/>
                <a:gd name="T3" fmla="*/ 18 h 505"/>
                <a:gd name="T4" fmla="*/ 161 w 517"/>
                <a:gd name="T5" fmla="*/ 47 h 505"/>
                <a:gd name="T6" fmla="*/ 168 w 517"/>
                <a:gd name="T7" fmla="*/ 70 h 505"/>
                <a:gd name="T8" fmla="*/ 176 w 517"/>
                <a:gd name="T9" fmla="*/ 91 h 505"/>
                <a:gd name="T10" fmla="*/ 189 w 517"/>
                <a:gd name="T11" fmla="*/ 124 h 505"/>
                <a:gd name="T12" fmla="*/ 211 w 517"/>
                <a:gd name="T13" fmla="*/ 165 h 505"/>
                <a:gd name="T14" fmla="*/ 242 w 517"/>
                <a:gd name="T15" fmla="*/ 210 h 505"/>
                <a:gd name="T16" fmla="*/ 284 w 517"/>
                <a:gd name="T17" fmla="*/ 254 h 505"/>
                <a:gd name="T18" fmla="*/ 339 w 517"/>
                <a:gd name="T19" fmla="*/ 294 h 505"/>
                <a:gd name="T20" fmla="*/ 407 w 517"/>
                <a:gd name="T21" fmla="*/ 324 h 505"/>
                <a:gd name="T22" fmla="*/ 465 w 517"/>
                <a:gd name="T23" fmla="*/ 338 h 505"/>
                <a:gd name="T24" fmla="*/ 496 w 517"/>
                <a:gd name="T25" fmla="*/ 361 h 505"/>
                <a:gd name="T26" fmla="*/ 513 w 517"/>
                <a:gd name="T27" fmla="*/ 395 h 505"/>
                <a:gd name="T28" fmla="*/ 514 w 517"/>
                <a:gd name="T29" fmla="*/ 433 h 505"/>
                <a:gd name="T30" fmla="*/ 499 w 517"/>
                <a:gd name="T31" fmla="*/ 470 h 505"/>
                <a:gd name="T32" fmla="*/ 469 w 517"/>
                <a:gd name="T33" fmla="*/ 495 h 505"/>
                <a:gd name="T34" fmla="*/ 432 w 517"/>
                <a:gd name="T35" fmla="*/ 505 h 505"/>
                <a:gd name="T36" fmla="*/ 416 w 517"/>
                <a:gd name="T37" fmla="*/ 503 h 505"/>
                <a:gd name="T38" fmla="*/ 324 w 517"/>
                <a:gd name="T39" fmla="*/ 477 h 505"/>
                <a:gd name="T40" fmla="*/ 246 w 517"/>
                <a:gd name="T41" fmla="*/ 440 h 505"/>
                <a:gd name="T42" fmla="*/ 181 w 517"/>
                <a:gd name="T43" fmla="*/ 393 h 505"/>
                <a:gd name="T44" fmla="*/ 127 w 517"/>
                <a:gd name="T45" fmla="*/ 340 h 505"/>
                <a:gd name="T46" fmla="*/ 86 w 517"/>
                <a:gd name="T47" fmla="*/ 287 h 505"/>
                <a:gd name="T48" fmla="*/ 53 w 517"/>
                <a:gd name="T49" fmla="*/ 234 h 505"/>
                <a:gd name="T50" fmla="*/ 30 w 517"/>
                <a:gd name="T51" fmla="*/ 186 h 505"/>
                <a:gd name="T52" fmla="*/ 14 w 517"/>
                <a:gd name="T53" fmla="*/ 147 h 505"/>
                <a:gd name="T54" fmla="*/ 5 w 517"/>
                <a:gd name="T55" fmla="*/ 118 h 505"/>
                <a:gd name="T56" fmla="*/ 2 w 517"/>
                <a:gd name="T57" fmla="*/ 106 h 505"/>
                <a:gd name="T58" fmla="*/ 2 w 517"/>
                <a:gd name="T59" fmla="*/ 67 h 505"/>
                <a:gd name="T60" fmla="*/ 17 w 517"/>
                <a:gd name="T61" fmla="*/ 33 h 505"/>
                <a:gd name="T62" fmla="*/ 47 w 517"/>
                <a:gd name="T63" fmla="*/ 8 h 505"/>
                <a:gd name="T64" fmla="*/ 85 w 517"/>
                <a:gd name="T65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7" h="505">
                  <a:moveTo>
                    <a:pt x="85" y="0"/>
                  </a:moveTo>
                  <a:lnTo>
                    <a:pt x="104" y="2"/>
                  </a:lnTo>
                  <a:lnTo>
                    <a:pt x="122" y="8"/>
                  </a:lnTo>
                  <a:lnTo>
                    <a:pt x="137" y="18"/>
                  </a:lnTo>
                  <a:lnTo>
                    <a:pt x="151" y="32"/>
                  </a:lnTo>
                  <a:lnTo>
                    <a:pt x="161" y="47"/>
                  </a:lnTo>
                  <a:lnTo>
                    <a:pt x="167" y="66"/>
                  </a:lnTo>
                  <a:lnTo>
                    <a:pt x="168" y="70"/>
                  </a:lnTo>
                  <a:lnTo>
                    <a:pt x="171" y="79"/>
                  </a:lnTo>
                  <a:lnTo>
                    <a:pt x="176" y="91"/>
                  </a:lnTo>
                  <a:lnTo>
                    <a:pt x="181" y="106"/>
                  </a:lnTo>
                  <a:lnTo>
                    <a:pt x="189" y="124"/>
                  </a:lnTo>
                  <a:lnTo>
                    <a:pt x="198" y="144"/>
                  </a:lnTo>
                  <a:lnTo>
                    <a:pt x="211" y="165"/>
                  </a:lnTo>
                  <a:lnTo>
                    <a:pt x="225" y="187"/>
                  </a:lnTo>
                  <a:lnTo>
                    <a:pt x="242" y="210"/>
                  </a:lnTo>
                  <a:lnTo>
                    <a:pt x="261" y="234"/>
                  </a:lnTo>
                  <a:lnTo>
                    <a:pt x="284" y="254"/>
                  </a:lnTo>
                  <a:lnTo>
                    <a:pt x="310" y="275"/>
                  </a:lnTo>
                  <a:lnTo>
                    <a:pt x="339" y="294"/>
                  </a:lnTo>
                  <a:lnTo>
                    <a:pt x="371" y="310"/>
                  </a:lnTo>
                  <a:lnTo>
                    <a:pt x="407" y="324"/>
                  </a:lnTo>
                  <a:lnTo>
                    <a:pt x="446" y="333"/>
                  </a:lnTo>
                  <a:lnTo>
                    <a:pt x="465" y="338"/>
                  </a:lnTo>
                  <a:lnTo>
                    <a:pt x="481" y="349"/>
                  </a:lnTo>
                  <a:lnTo>
                    <a:pt x="496" y="361"/>
                  </a:lnTo>
                  <a:lnTo>
                    <a:pt x="506" y="377"/>
                  </a:lnTo>
                  <a:lnTo>
                    <a:pt x="513" y="395"/>
                  </a:lnTo>
                  <a:lnTo>
                    <a:pt x="517" y="414"/>
                  </a:lnTo>
                  <a:lnTo>
                    <a:pt x="514" y="433"/>
                  </a:lnTo>
                  <a:lnTo>
                    <a:pt x="509" y="453"/>
                  </a:lnTo>
                  <a:lnTo>
                    <a:pt x="499" y="470"/>
                  </a:lnTo>
                  <a:lnTo>
                    <a:pt x="486" y="485"/>
                  </a:lnTo>
                  <a:lnTo>
                    <a:pt x="469" y="495"/>
                  </a:lnTo>
                  <a:lnTo>
                    <a:pt x="451" y="501"/>
                  </a:lnTo>
                  <a:lnTo>
                    <a:pt x="432" y="505"/>
                  </a:lnTo>
                  <a:lnTo>
                    <a:pt x="424" y="504"/>
                  </a:lnTo>
                  <a:lnTo>
                    <a:pt x="416" y="503"/>
                  </a:lnTo>
                  <a:lnTo>
                    <a:pt x="368" y="492"/>
                  </a:lnTo>
                  <a:lnTo>
                    <a:pt x="324" y="477"/>
                  </a:lnTo>
                  <a:lnTo>
                    <a:pt x="283" y="460"/>
                  </a:lnTo>
                  <a:lnTo>
                    <a:pt x="246" y="440"/>
                  </a:lnTo>
                  <a:lnTo>
                    <a:pt x="212" y="417"/>
                  </a:lnTo>
                  <a:lnTo>
                    <a:pt x="181" y="393"/>
                  </a:lnTo>
                  <a:lnTo>
                    <a:pt x="153" y="367"/>
                  </a:lnTo>
                  <a:lnTo>
                    <a:pt x="127" y="340"/>
                  </a:lnTo>
                  <a:lnTo>
                    <a:pt x="105" y="313"/>
                  </a:lnTo>
                  <a:lnTo>
                    <a:pt x="86" y="287"/>
                  </a:lnTo>
                  <a:lnTo>
                    <a:pt x="68" y="260"/>
                  </a:lnTo>
                  <a:lnTo>
                    <a:pt x="53" y="234"/>
                  </a:lnTo>
                  <a:lnTo>
                    <a:pt x="40" y="209"/>
                  </a:lnTo>
                  <a:lnTo>
                    <a:pt x="30" y="186"/>
                  </a:lnTo>
                  <a:lnTo>
                    <a:pt x="21" y="165"/>
                  </a:lnTo>
                  <a:lnTo>
                    <a:pt x="14" y="147"/>
                  </a:lnTo>
                  <a:lnTo>
                    <a:pt x="9" y="131"/>
                  </a:lnTo>
                  <a:lnTo>
                    <a:pt x="5" y="118"/>
                  </a:lnTo>
                  <a:lnTo>
                    <a:pt x="3" y="110"/>
                  </a:lnTo>
                  <a:lnTo>
                    <a:pt x="2" y="106"/>
                  </a:lnTo>
                  <a:lnTo>
                    <a:pt x="0" y="86"/>
                  </a:lnTo>
                  <a:lnTo>
                    <a:pt x="2" y="67"/>
                  </a:lnTo>
                  <a:lnTo>
                    <a:pt x="8" y="49"/>
                  </a:lnTo>
                  <a:lnTo>
                    <a:pt x="17" y="33"/>
                  </a:lnTo>
                  <a:lnTo>
                    <a:pt x="31" y="19"/>
                  </a:lnTo>
                  <a:lnTo>
                    <a:pt x="47" y="8"/>
                  </a:lnTo>
                  <a:lnTo>
                    <a:pt x="65" y="2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86"/>
            <p:cNvSpPr>
              <a:spLocks noEditPoints="1"/>
            </p:cNvSpPr>
            <p:nvPr/>
          </p:nvSpPr>
          <p:spPr bwMode="auto">
            <a:xfrm>
              <a:off x="7977188" y="4611688"/>
              <a:ext cx="306388" cy="309563"/>
            </a:xfrm>
            <a:custGeom>
              <a:avLst/>
              <a:gdLst>
                <a:gd name="T0" fmla="*/ 719 w 2127"/>
                <a:gd name="T1" fmla="*/ 268 h 2154"/>
                <a:gd name="T2" fmla="*/ 571 w 2127"/>
                <a:gd name="T3" fmla="*/ 320 h 2154"/>
                <a:gd name="T4" fmla="*/ 440 w 2127"/>
                <a:gd name="T5" fmla="*/ 412 h 2154"/>
                <a:gd name="T6" fmla="*/ 353 w 2127"/>
                <a:gd name="T7" fmla="*/ 514 h 2154"/>
                <a:gd name="T8" fmla="*/ 280 w 2127"/>
                <a:gd name="T9" fmla="*/ 666 h 2154"/>
                <a:gd name="T10" fmla="*/ 255 w 2127"/>
                <a:gd name="T11" fmla="*/ 837 h 2154"/>
                <a:gd name="T12" fmla="*/ 280 w 2127"/>
                <a:gd name="T13" fmla="*/ 1005 h 2154"/>
                <a:gd name="T14" fmla="*/ 352 w 2127"/>
                <a:gd name="T15" fmla="*/ 1157 h 2154"/>
                <a:gd name="T16" fmla="*/ 464 w 2127"/>
                <a:gd name="T17" fmla="*/ 1283 h 2154"/>
                <a:gd name="T18" fmla="*/ 608 w 2127"/>
                <a:gd name="T19" fmla="*/ 1370 h 2154"/>
                <a:gd name="T20" fmla="*/ 769 w 2127"/>
                <a:gd name="T21" fmla="*/ 1411 h 2154"/>
                <a:gd name="T22" fmla="*/ 937 w 2127"/>
                <a:gd name="T23" fmla="*/ 1403 h 2154"/>
                <a:gd name="T24" fmla="*/ 1095 w 2127"/>
                <a:gd name="T25" fmla="*/ 1346 h 2154"/>
                <a:gd name="T26" fmla="*/ 1229 w 2127"/>
                <a:gd name="T27" fmla="*/ 1245 h 2154"/>
                <a:gd name="T28" fmla="*/ 1328 w 2127"/>
                <a:gd name="T29" fmla="*/ 1110 h 2154"/>
                <a:gd name="T30" fmla="*/ 1383 w 2127"/>
                <a:gd name="T31" fmla="*/ 958 h 2154"/>
                <a:gd name="T32" fmla="*/ 1394 w 2127"/>
                <a:gd name="T33" fmla="*/ 798 h 2154"/>
                <a:gd name="T34" fmla="*/ 1361 w 2127"/>
                <a:gd name="T35" fmla="*/ 640 h 2154"/>
                <a:gd name="T36" fmla="*/ 1285 w 2127"/>
                <a:gd name="T37" fmla="*/ 495 h 2154"/>
                <a:gd name="T38" fmla="*/ 1188 w 2127"/>
                <a:gd name="T39" fmla="*/ 390 h 2154"/>
                <a:gd name="T40" fmla="*/ 1044 w 2127"/>
                <a:gd name="T41" fmla="*/ 303 h 2154"/>
                <a:gd name="T42" fmla="*/ 883 w 2127"/>
                <a:gd name="T43" fmla="*/ 262 h 2154"/>
                <a:gd name="T44" fmla="*/ 891 w 2127"/>
                <a:gd name="T45" fmla="*/ 2 h 2154"/>
                <a:gd name="T46" fmla="*/ 1082 w 2127"/>
                <a:gd name="T47" fmla="*/ 41 h 2154"/>
                <a:gd name="T48" fmla="*/ 1257 w 2127"/>
                <a:gd name="T49" fmla="*/ 123 h 2154"/>
                <a:gd name="T50" fmla="*/ 1410 w 2127"/>
                <a:gd name="T51" fmla="*/ 245 h 2154"/>
                <a:gd name="T52" fmla="*/ 1534 w 2127"/>
                <a:gd name="T53" fmla="*/ 405 h 2154"/>
                <a:gd name="T54" fmla="*/ 1613 w 2127"/>
                <a:gd name="T55" fmla="*/ 584 h 2154"/>
                <a:gd name="T56" fmla="*/ 1648 w 2127"/>
                <a:gd name="T57" fmla="*/ 775 h 2154"/>
                <a:gd name="T58" fmla="*/ 1641 w 2127"/>
                <a:gd name="T59" fmla="*/ 968 h 2154"/>
                <a:gd name="T60" fmla="*/ 1589 w 2127"/>
                <a:gd name="T61" fmla="*/ 1156 h 2154"/>
                <a:gd name="T62" fmla="*/ 1493 w 2127"/>
                <a:gd name="T63" fmla="*/ 1330 h 2154"/>
                <a:gd name="T64" fmla="*/ 1624 w 2127"/>
                <a:gd name="T65" fmla="*/ 1390 h 2154"/>
                <a:gd name="T66" fmla="*/ 1696 w 2127"/>
                <a:gd name="T67" fmla="*/ 1383 h 2154"/>
                <a:gd name="T68" fmla="*/ 1762 w 2127"/>
                <a:gd name="T69" fmla="*/ 1419 h 2154"/>
                <a:gd name="T70" fmla="*/ 2117 w 2127"/>
                <a:gd name="T71" fmla="*/ 1793 h 2154"/>
                <a:gd name="T72" fmla="*/ 2124 w 2127"/>
                <a:gd name="T73" fmla="*/ 1873 h 2154"/>
                <a:gd name="T74" fmla="*/ 2087 w 2127"/>
                <a:gd name="T75" fmla="*/ 1943 h 2154"/>
                <a:gd name="T76" fmla="*/ 1874 w 2127"/>
                <a:gd name="T77" fmla="*/ 2144 h 2154"/>
                <a:gd name="T78" fmla="*/ 1796 w 2127"/>
                <a:gd name="T79" fmla="*/ 2151 h 2154"/>
                <a:gd name="T80" fmla="*/ 1726 w 2127"/>
                <a:gd name="T81" fmla="*/ 2113 h 2154"/>
                <a:gd name="T82" fmla="*/ 1373 w 2127"/>
                <a:gd name="T83" fmla="*/ 1742 h 2154"/>
                <a:gd name="T84" fmla="*/ 1365 w 2127"/>
                <a:gd name="T85" fmla="*/ 1669 h 2154"/>
                <a:gd name="T86" fmla="*/ 1400 w 2127"/>
                <a:gd name="T87" fmla="*/ 1602 h 2154"/>
                <a:gd name="T88" fmla="*/ 1202 w 2127"/>
                <a:gd name="T89" fmla="*/ 1581 h 2154"/>
                <a:gd name="T90" fmla="*/ 1021 w 2127"/>
                <a:gd name="T91" fmla="*/ 1650 h 2154"/>
                <a:gd name="T92" fmla="*/ 826 w 2127"/>
                <a:gd name="T93" fmla="*/ 1673 h 2154"/>
                <a:gd name="T94" fmla="*/ 632 w 2127"/>
                <a:gd name="T95" fmla="*/ 1650 h 2154"/>
                <a:gd name="T96" fmla="*/ 452 w 2127"/>
                <a:gd name="T97" fmla="*/ 1582 h 2154"/>
                <a:gd name="T98" fmla="*/ 291 w 2127"/>
                <a:gd name="T99" fmla="*/ 1473 h 2154"/>
                <a:gd name="T100" fmla="*/ 157 w 2127"/>
                <a:gd name="T101" fmla="*/ 1327 h 2154"/>
                <a:gd name="T102" fmla="*/ 62 w 2127"/>
                <a:gd name="T103" fmla="*/ 1157 h 2154"/>
                <a:gd name="T104" fmla="*/ 11 w 2127"/>
                <a:gd name="T105" fmla="*/ 968 h 2154"/>
                <a:gd name="T106" fmla="*/ 3 w 2127"/>
                <a:gd name="T107" fmla="*/ 770 h 2154"/>
                <a:gd name="T108" fmla="*/ 40 w 2127"/>
                <a:gd name="T109" fmla="*/ 577 h 2154"/>
                <a:gd name="T110" fmla="*/ 121 w 2127"/>
                <a:gd name="T111" fmla="*/ 400 h 2154"/>
                <a:gd name="T112" fmla="*/ 242 w 2127"/>
                <a:gd name="T113" fmla="*/ 245 h 2154"/>
                <a:gd name="T114" fmla="*/ 395 w 2127"/>
                <a:gd name="T115" fmla="*/ 123 h 2154"/>
                <a:gd name="T116" fmla="*/ 570 w 2127"/>
                <a:gd name="T117" fmla="*/ 41 h 2154"/>
                <a:gd name="T118" fmla="*/ 760 w 2127"/>
                <a:gd name="T119" fmla="*/ 2 h 2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27" h="2154">
                  <a:moveTo>
                    <a:pt x="826" y="259"/>
                  </a:moveTo>
                  <a:lnTo>
                    <a:pt x="772" y="261"/>
                  </a:lnTo>
                  <a:lnTo>
                    <a:pt x="719" y="268"/>
                  </a:lnTo>
                  <a:lnTo>
                    <a:pt x="668" y="281"/>
                  </a:lnTo>
                  <a:lnTo>
                    <a:pt x="618" y="298"/>
                  </a:lnTo>
                  <a:lnTo>
                    <a:pt x="571" y="320"/>
                  </a:lnTo>
                  <a:lnTo>
                    <a:pt x="524" y="346"/>
                  </a:lnTo>
                  <a:lnTo>
                    <a:pt x="481" y="376"/>
                  </a:lnTo>
                  <a:lnTo>
                    <a:pt x="440" y="412"/>
                  </a:lnTo>
                  <a:lnTo>
                    <a:pt x="423" y="428"/>
                  </a:lnTo>
                  <a:lnTo>
                    <a:pt x="386" y="469"/>
                  </a:lnTo>
                  <a:lnTo>
                    <a:pt x="353" y="514"/>
                  </a:lnTo>
                  <a:lnTo>
                    <a:pt x="325" y="561"/>
                  </a:lnTo>
                  <a:lnTo>
                    <a:pt x="300" y="613"/>
                  </a:lnTo>
                  <a:lnTo>
                    <a:pt x="280" y="666"/>
                  </a:lnTo>
                  <a:lnTo>
                    <a:pt x="267" y="721"/>
                  </a:lnTo>
                  <a:lnTo>
                    <a:pt x="259" y="778"/>
                  </a:lnTo>
                  <a:lnTo>
                    <a:pt x="255" y="837"/>
                  </a:lnTo>
                  <a:lnTo>
                    <a:pt x="259" y="894"/>
                  </a:lnTo>
                  <a:lnTo>
                    <a:pt x="267" y="950"/>
                  </a:lnTo>
                  <a:lnTo>
                    <a:pt x="280" y="1005"/>
                  </a:lnTo>
                  <a:lnTo>
                    <a:pt x="299" y="1057"/>
                  </a:lnTo>
                  <a:lnTo>
                    <a:pt x="323" y="1109"/>
                  </a:lnTo>
                  <a:lnTo>
                    <a:pt x="352" y="1157"/>
                  </a:lnTo>
                  <a:lnTo>
                    <a:pt x="385" y="1202"/>
                  </a:lnTo>
                  <a:lnTo>
                    <a:pt x="423" y="1245"/>
                  </a:lnTo>
                  <a:lnTo>
                    <a:pt x="464" y="1283"/>
                  </a:lnTo>
                  <a:lnTo>
                    <a:pt x="510" y="1317"/>
                  </a:lnTo>
                  <a:lnTo>
                    <a:pt x="557" y="1346"/>
                  </a:lnTo>
                  <a:lnTo>
                    <a:pt x="608" y="1370"/>
                  </a:lnTo>
                  <a:lnTo>
                    <a:pt x="659" y="1389"/>
                  </a:lnTo>
                  <a:lnTo>
                    <a:pt x="714" y="1403"/>
                  </a:lnTo>
                  <a:lnTo>
                    <a:pt x="769" y="1411"/>
                  </a:lnTo>
                  <a:lnTo>
                    <a:pt x="826" y="1414"/>
                  </a:lnTo>
                  <a:lnTo>
                    <a:pt x="883" y="1411"/>
                  </a:lnTo>
                  <a:lnTo>
                    <a:pt x="937" y="1403"/>
                  </a:lnTo>
                  <a:lnTo>
                    <a:pt x="992" y="1389"/>
                  </a:lnTo>
                  <a:lnTo>
                    <a:pt x="1044" y="1370"/>
                  </a:lnTo>
                  <a:lnTo>
                    <a:pt x="1095" y="1346"/>
                  </a:lnTo>
                  <a:lnTo>
                    <a:pt x="1142" y="1317"/>
                  </a:lnTo>
                  <a:lnTo>
                    <a:pt x="1188" y="1283"/>
                  </a:lnTo>
                  <a:lnTo>
                    <a:pt x="1229" y="1245"/>
                  </a:lnTo>
                  <a:lnTo>
                    <a:pt x="1267" y="1203"/>
                  </a:lnTo>
                  <a:lnTo>
                    <a:pt x="1300" y="1158"/>
                  </a:lnTo>
                  <a:lnTo>
                    <a:pt x="1328" y="1110"/>
                  </a:lnTo>
                  <a:lnTo>
                    <a:pt x="1351" y="1061"/>
                  </a:lnTo>
                  <a:lnTo>
                    <a:pt x="1369" y="1010"/>
                  </a:lnTo>
                  <a:lnTo>
                    <a:pt x="1383" y="958"/>
                  </a:lnTo>
                  <a:lnTo>
                    <a:pt x="1391" y="905"/>
                  </a:lnTo>
                  <a:lnTo>
                    <a:pt x="1395" y="851"/>
                  </a:lnTo>
                  <a:lnTo>
                    <a:pt x="1394" y="798"/>
                  </a:lnTo>
                  <a:lnTo>
                    <a:pt x="1388" y="744"/>
                  </a:lnTo>
                  <a:lnTo>
                    <a:pt x="1378" y="692"/>
                  </a:lnTo>
                  <a:lnTo>
                    <a:pt x="1361" y="640"/>
                  </a:lnTo>
                  <a:lnTo>
                    <a:pt x="1340" y="590"/>
                  </a:lnTo>
                  <a:lnTo>
                    <a:pt x="1316" y="541"/>
                  </a:lnTo>
                  <a:lnTo>
                    <a:pt x="1285" y="495"/>
                  </a:lnTo>
                  <a:lnTo>
                    <a:pt x="1259" y="461"/>
                  </a:lnTo>
                  <a:lnTo>
                    <a:pt x="1229" y="428"/>
                  </a:lnTo>
                  <a:lnTo>
                    <a:pt x="1188" y="390"/>
                  </a:lnTo>
                  <a:lnTo>
                    <a:pt x="1142" y="356"/>
                  </a:lnTo>
                  <a:lnTo>
                    <a:pt x="1095" y="327"/>
                  </a:lnTo>
                  <a:lnTo>
                    <a:pt x="1044" y="303"/>
                  </a:lnTo>
                  <a:lnTo>
                    <a:pt x="992" y="284"/>
                  </a:lnTo>
                  <a:lnTo>
                    <a:pt x="937" y="270"/>
                  </a:lnTo>
                  <a:lnTo>
                    <a:pt x="883" y="262"/>
                  </a:lnTo>
                  <a:lnTo>
                    <a:pt x="826" y="259"/>
                  </a:lnTo>
                  <a:close/>
                  <a:moveTo>
                    <a:pt x="826" y="0"/>
                  </a:moveTo>
                  <a:lnTo>
                    <a:pt x="891" y="2"/>
                  </a:lnTo>
                  <a:lnTo>
                    <a:pt x="956" y="11"/>
                  </a:lnTo>
                  <a:lnTo>
                    <a:pt x="1020" y="23"/>
                  </a:lnTo>
                  <a:lnTo>
                    <a:pt x="1082" y="41"/>
                  </a:lnTo>
                  <a:lnTo>
                    <a:pt x="1142" y="63"/>
                  </a:lnTo>
                  <a:lnTo>
                    <a:pt x="1200" y="90"/>
                  </a:lnTo>
                  <a:lnTo>
                    <a:pt x="1257" y="123"/>
                  </a:lnTo>
                  <a:lnTo>
                    <a:pt x="1311" y="158"/>
                  </a:lnTo>
                  <a:lnTo>
                    <a:pt x="1361" y="199"/>
                  </a:lnTo>
                  <a:lnTo>
                    <a:pt x="1410" y="245"/>
                  </a:lnTo>
                  <a:lnTo>
                    <a:pt x="1456" y="295"/>
                  </a:lnTo>
                  <a:lnTo>
                    <a:pt x="1498" y="349"/>
                  </a:lnTo>
                  <a:lnTo>
                    <a:pt x="1534" y="405"/>
                  </a:lnTo>
                  <a:lnTo>
                    <a:pt x="1565" y="463"/>
                  </a:lnTo>
                  <a:lnTo>
                    <a:pt x="1592" y="523"/>
                  </a:lnTo>
                  <a:lnTo>
                    <a:pt x="1613" y="584"/>
                  </a:lnTo>
                  <a:lnTo>
                    <a:pt x="1630" y="647"/>
                  </a:lnTo>
                  <a:lnTo>
                    <a:pt x="1642" y="711"/>
                  </a:lnTo>
                  <a:lnTo>
                    <a:pt x="1648" y="775"/>
                  </a:lnTo>
                  <a:lnTo>
                    <a:pt x="1652" y="840"/>
                  </a:lnTo>
                  <a:lnTo>
                    <a:pt x="1648" y="905"/>
                  </a:lnTo>
                  <a:lnTo>
                    <a:pt x="1641" y="968"/>
                  </a:lnTo>
                  <a:lnTo>
                    <a:pt x="1629" y="1032"/>
                  </a:lnTo>
                  <a:lnTo>
                    <a:pt x="1611" y="1095"/>
                  </a:lnTo>
                  <a:lnTo>
                    <a:pt x="1589" y="1156"/>
                  </a:lnTo>
                  <a:lnTo>
                    <a:pt x="1562" y="1215"/>
                  </a:lnTo>
                  <a:lnTo>
                    <a:pt x="1530" y="1273"/>
                  </a:lnTo>
                  <a:lnTo>
                    <a:pt x="1493" y="1330"/>
                  </a:lnTo>
                  <a:lnTo>
                    <a:pt x="1581" y="1419"/>
                  </a:lnTo>
                  <a:lnTo>
                    <a:pt x="1602" y="1402"/>
                  </a:lnTo>
                  <a:lnTo>
                    <a:pt x="1624" y="1390"/>
                  </a:lnTo>
                  <a:lnTo>
                    <a:pt x="1647" y="1383"/>
                  </a:lnTo>
                  <a:lnTo>
                    <a:pt x="1672" y="1381"/>
                  </a:lnTo>
                  <a:lnTo>
                    <a:pt x="1696" y="1383"/>
                  </a:lnTo>
                  <a:lnTo>
                    <a:pt x="1720" y="1390"/>
                  </a:lnTo>
                  <a:lnTo>
                    <a:pt x="1742" y="1402"/>
                  </a:lnTo>
                  <a:lnTo>
                    <a:pt x="1762" y="1419"/>
                  </a:lnTo>
                  <a:lnTo>
                    <a:pt x="2088" y="1748"/>
                  </a:lnTo>
                  <a:lnTo>
                    <a:pt x="2104" y="1769"/>
                  </a:lnTo>
                  <a:lnTo>
                    <a:pt x="2117" y="1793"/>
                  </a:lnTo>
                  <a:lnTo>
                    <a:pt x="2124" y="1818"/>
                  </a:lnTo>
                  <a:lnTo>
                    <a:pt x="2127" y="1846"/>
                  </a:lnTo>
                  <a:lnTo>
                    <a:pt x="2124" y="1873"/>
                  </a:lnTo>
                  <a:lnTo>
                    <a:pt x="2117" y="1898"/>
                  </a:lnTo>
                  <a:lnTo>
                    <a:pt x="2104" y="1922"/>
                  </a:lnTo>
                  <a:lnTo>
                    <a:pt x="2087" y="1943"/>
                  </a:lnTo>
                  <a:lnTo>
                    <a:pt x="1918" y="2113"/>
                  </a:lnTo>
                  <a:lnTo>
                    <a:pt x="1897" y="2131"/>
                  </a:lnTo>
                  <a:lnTo>
                    <a:pt x="1874" y="2144"/>
                  </a:lnTo>
                  <a:lnTo>
                    <a:pt x="1848" y="2151"/>
                  </a:lnTo>
                  <a:lnTo>
                    <a:pt x="1822" y="2154"/>
                  </a:lnTo>
                  <a:lnTo>
                    <a:pt x="1796" y="2151"/>
                  </a:lnTo>
                  <a:lnTo>
                    <a:pt x="1770" y="2144"/>
                  </a:lnTo>
                  <a:lnTo>
                    <a:pt x="1747" y="2131"/>
                  </a:lnTo>
                  <a:lnTo>
                    <a:pt x="1726" y="2113"/>
                  </a:lnTo>
                  <a:lnTo>
                    <a:pt x="1400" y="1785"/>
                  </a:lnTo>
                  <a:lnTo>
                    <a:pt x="1384" y="1764"/>
                  </a:lnTo>
                  <a:lnTo>
                    <a:pt x="1373" y="1742"/>
                  </a:lnTo>
                  <a:lnTo>
                    <a:pt x="1365" y="1718"/>
                  </a:lnTo>
                  <a:lnTo>
                    <a:pt x="1363" y="1693"/>
                  </a:lnTo>
                  <a:lnTo>
                    <a:pt x="1365" y="1669"/>
                  </a:lnTo>
                  <a:lnTo>
                    <a:pt x="1373" y="1645"/>
                  </a:lnTo>
                  <a:lnTo>
                    <a:pt x="1384" y="1622"/>
                  </a:lnTo>
                  <a:lnTo>
                    <a:pt x="1400" y="1602"/>
                  </a:lnTo>
                  <a:lnTo>
                    <a:pt x="1313" y="1512"/>
                  </a:lnTo>
                  <a:lnTo>
                    <a:pt x="1259" y="1549"/>
                  </a:lnTo>
                  <a:lnTo>
                    <a:pt x="1202" y="1581"/>
                  </a:lnTo>
                  <a:lnTo>
                    <a:pt x="1144" y="1609"/>
                  </a:lnTo>
                  <a:lnTo>
                    <a:pt x="1083" y="1632"/>
                  </a:lnTo>
                  <a:lnTo>
                    <a:pt x="1021" y="1650"/>
                  </a:lnTo>
                  <a:lnTo>
                    <a:pt x="957" y="1662"/>
                  </a:lnTo>
                  <a:lnTo>
                    <a:pt x="892" y="1671"/>
                  </a:lnTo>
                  <a:lnTo>
                    <a:pt x="826" y="1673"/>
                  </a:lnTo>
                  <a:lnTo>
                    <a:pt x="760" y="1671"/>
                  </a:lnTo>
                  <a:lnTo>
                    <a:pt x="696" y="1662"/>
                  </a:lnTo>
                  <a:lnTo>
                    <a:pt x="632" y="1650"/>
                  </a:lnTo>
                  <a:lnTo>
                    <a:pt x="570" y="1632"/>
                  </a:lnTo>
                  <a:lnTo>
                    <a:pt x="510" y="1609"/>
                  </a:lnTo>
                  <a:lnTo>
                    <a:pt x="452" y="1582"/>
                  </a:lnTo>
                  <a:lnTo>
                    <a:pt x="395" y="1550"/>
                  </a:lnTo>
                  <a:lnTo>
                    <a:pt x="341" y="1514"/>
                  </a:lnTo>
                  <a:lnTo>
                    <a:pt x="291" y="1473"/>
                  </a:lnTo>
                  <a:lnTo>
                    <a:pt x="242" y="1428"/>
                  </a:lnTo>
                  <a:lnTo>
                    <a:pt x="198" y="1379"/>
                  </a:lnTo>
                  <a:lnTo>
                    <a:pt x="157" y="1327"/>
                  </a:lnTo>
                  <a:lnTo>
                    <a:pt x="121" y="1273"/>
                  </a:lnTo>
                  <a:lnTo>
                    <a:pt x="89" y="1215"/>
                  </a:lnTo>
                  <a:lnTo>
                    <a:pt x="62" y="1157"/>
                  </a:lnTo>
                  <a:lnTo>
                    <a:pt x="40" y="1095"/>
                  </a:lnTo>
                  <a:lnTo>
                    <a:pt x="23" y="1032"/>
                  </a:lnTo>
                  <a:lnTo>
                    <a:pt x="11" y="968"/>
                  </a:lnTo>
                  <a:lnTo>
                    <a:pt x="3" y="902"/>
                  </a:lnTo>
                  <a:lnTo>
                    <a:pt x="0" y="837"/>
                  </a:lnTo>
                  <a:lnTo>
                    <a:pt x="3" y="770"/>
                  </a:lnTo>
                  <a:lnTo>
                    <a:pt x="11" y="705"/>
                  </a:lnTo>
                  <a:lnTo>
                    <a:pt x="23" y="640"/>
                  </a:lnTo>
                  <a:lnTo>
                    <a:pt x="40" y="577"/>
                  </a:lnTo>
                  <a:lnTo>
                    <a:pt x="63" y="516"/>
                  </a:lnTo>
                  <a:lnTo>
                    <a:pt x="90" y="457"/>
                  </a:lnTo>
                  <a:lnTo>
                    <a:pt x="121" y="400"/>
                  </a:lnTo>
                  <a:lnTo>
                    <a:pt x="157" y="346"/>
                  </a:lnTo>
                  <a:lnTo>
                    <a:pt x="198" y="293"/>
                  </a:lnTo>
                  <a:lnTo>
                    <a:pt x="242" y="245"/>
                  </a:lnTo>
                  <a:lnTo>
                    <a:pt x="291" y="199"/>
                  </a:lnTo>
                  <a:lnTo>
                    <a:pt x="341" y="158"/>
                  </a:lnTo>
                  <a:lnTo>
                    <a:pt x="395" y="123"/>
                  </a:lnTo>
                  <a:lnTo>
                    <a:pt x="452" y="90"/>
                  </a:lnTo>
                  <a:lnTo>
                    <a:pt x="510" y="63"/>
                  </a:lnTo>
                  <a:lnTo>
                    <a:pt x="570" y="41"/>
                  </a:lnTo>
                  <a:lnTo>
                    <a:pt x="632" y="23"/>
                  </a:lnTo>
                  <a:lnTo>
                    <a:pt x="696" y="11"/>
                  </a:lnTo>
                  <a:lnTo>
                    <a:pt x="760" y="2"/>
                  </a:lnTo>
                  <a:lnTo>
                    <a:pt x="8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87"/>
            <p:cNvSpPr>
              <a:spLocks/>
            </p:cNvSpPr>
            <p:nvPr/>
          </p:nvSpPr>
          <p:spPr bwMode="auto">
            <a:xfrm>
              <a:off x="8026400" y="4695825"/>
              <a:ext cx="25400" cy="25400"/>
            </a:xfrm>
            <a:custGeom>
              <a:avLst/>
              <a:gdLst>
                <a:gd name="T0" fmla="*/ 82 w 166"/>
                <a:gd name="T1" fmla="*/ 0 h 169"/>
                <a:gd name="T2" fmla="*/ 105 w 166"/>
                <a:gd name="T3" fmla="*/ 3 h 169"/>
                <a:gd name="T4" fmla="*/ 125 w 166"/>
                <a:gd name="T5" fmla="*/ 11 h 169"/>
                <a:gd name="T6" fmla="*/ 141 w 166"/>
                <a:gd name="T7" fmla="*/ 25 h 169"/>
                <a:gd name="T8" fmla="*/ 155 w 166"/>
                <a:gd name="T9" fmla="*/ 42 h 169"/>
                <a:gd name="T10" fmla="*/ 163 w 166"/>
                <a:gd name="T11" fmla="*/ 62 h 169"/>
                <a:gd name="T12" fmla="*/ 166 w 166"/>
                <a:gd name="T13" fmla="*/ 84 h 169"/>
                <a:gd name="T14" fmla="*/ 163 w 166"/>
                <a:gd name="T15" fmla="*/ 107 h 169"/>
                <a:gd name="T16" fmla="*/ 155 w 166"/>
                <a:gd name="T17" fmla="*/ 127 h 169"/>
                <a:gd name="T18" fmla="*/ 141 w 166"/>
                <a:gd name="T19" fmla="*/ 145 h 169"/>
                <a:gd name="T20" fmla="*/ 125 w 166"/>
                <a:gd name="T21" fmla="*/ 158 h 169"/>
                <a:gd name="T22" fmla="*/ 105 w 166"/>
                <a:gd name="T23" fmla="*/ 166 h 169"/>
                <a:gd name="T24" fmla="*/ 82 w 166"/>
                <a:gd name="T25" fmla="*/ 169 h 169"/>
                <a:gd name="T26" fmla="*/ 60 w 166"/>
                <a:gd name="T27" fmla="*/ 166 h 169"/>
                <a:gd name="T28" fmla="*/ 41 w 166"/>
                <a:gd name="T29" fmla="*/ 158 h 169"/>
                <a:gd name="T30" fmla="*/ 23 w 166"/>
                <a:gd name="T31" fmla="*/ 145 h 169"/>
                <a:gd name="T32" fmla="*/ 11 w 166"/>
                <a:gd name="T33" fmla="*/ 127 h 169"/>
                <a:gd name="T34" fmla="*/ 2 w 166"/>
                <a:gd name="T35" fmla="*/ 107 h 169"/>
                <a:gd name="T36" fmla="*/ 0 w 166"/>
                <a:gd name="T37" fmla="*/ 84 h 169"/>
                <a:gd name="T38" fmla="*/ 2 w 166"/>
                <a:gd name="T39" fmla="*/ 62 h 169"/>
                <a:gd name="T40" fmla="*/ 11 w 166"/>
                <a:gd name="T41" fmla="*/ 42 h 169"/>
                <a:gd name="T42" fmla="*/ 23 w 166"/>
                <a:gd name="T43" fmla="*/ 25 h 169"/>
                <a:gd name="T44" fmla="*/ 41 w 166"/>
                <a:gd name="T45" fmla="*/ 11 h 169"/>
                <a:gd name="T46" fmla="*/ 60 w 166"/>
                <a:gd name="T47" fmla="*/ 3 h 169"/>
                <a:gd name="T48" fmla="*/ 82 w 166"/>
                <a:gd name="T4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6" h="169">
                  <a:moveTo>
                    <a:pt x="82" y="0"/>
                  </a:moveTo>
                  <a:lnTo>
                    <a:pt x="105" y="3"/>
                  </a:lnTo>
                  <a:lnTo>
                    <a:pt x="125" y="11"/>
                  </a:lnTo>
                  <a:lnTo>
                    <a:pt x="141" y="25"/>
                  </a:lnTo>
                  <a:lnTo>
                    <a:pt x="155" y="42"/>
                  </a:lnTo>
                  <a:lnTo>
                    <a:pt x="163" y="62"/>
                  </a:lnTo>
                  <a:lnTo>
                    <a:pt x="166" y="84"/>
                  </a:lnTo>
                  <a:lnTo>
                    <a:pt x="163" y="107"/>
                  </a:lnTo>
                  <a:lnTo>
                    <a:pt x="155" y="127"/>
                  </a:lnTo>
                  <a:lnTo>
                    <a:pt x="141" y="145"/>
                  </a:lnTo>
                  <a:lnTo>
                    <a:pt x="125" y="158"/>
                  </a:lnTo>
                  <a:lnTo>
                    <a:pt x="105" y="166"/>
                  </a:lnTo>
                  <a:lnTo>
                    <a:pt x="82" y="169"/>
                  </a:lnTo>
                  <a:lnTo>
                    <a:pt x="60" y="166"/>
                  </a:lnTo>
                  <a:lnTo>
                    <a:pt x="41" y="158"/>
                  </a:lnTo>
                  <a:lnTo>
                    <a:pt x="23" y="145"/>
                  </a:lnTo>
                  <a:lnTo>
                    <a:pt x="11" y="127"/>
                  </a:lnTo>
                  <a:lnTo>
                    <a:pt x="2" y="107"/>
                  </a:lnTo>
                  <a:lnTo>
                    <a:pt x="0" y="84"/>
                  </a:lnTo>
                  <a:lnTo>
                    <a:pt x="2" y="62"/>
                  </a:lnTo>
                  <a:lnTo>
                    <a:pt x="11" y="42"/>
                  </a:lnTo>
                  <a:lnTo>
                    <a:pt x="23" y="25"/>
                  </a:lnTo>
                  <a:lnTo>
                    <a:pt x="41" y="11"/>
                  </a:lnTo>
                  <a:lnTo>
                    <a:pt x="60" y="3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86" name="Freeform 109"/>
          <p:cNvSpPr>
            <a:spLocks noEditPoints="1"/>
          </p:cNvSpPr>
          <p:nvPr/>
        </p:nvSpPr>
        <p:spPr bwMode="auto">
          <a:xfrm>
            <a:off x="3670081" y="1696214"/>
            <a:ext cx="562196" cy="500148"/>
          </a:xfrm>
          <a:custGeom>
            <a:avLst/>
            <a:gdLst>
              <a:gd name="T0" fmla="*/ 1332 w 3285"/>
              <a:gd name="T1" fmla="*/ 1420 h 2930"/>
              <a:gd name="T2" fmla="*/ 1299 w 3285"/>
              <a:gd name="T3" fmla="*/ 1705 h 2930"/>
              <a:gd name="T4" fmla="*/ 1368 w 3285"/>
              <a:gd name="T5" fmla="*/ 2001 h 2930"/>
              <a:gd name="T6" fmla="*/ 1774 w 3285"/>
              <a:gd name="T7" fmla="*/ 2098 h 2930"/>
              <a:gd name="T8" fmla="*/ 1954 w 3285"/>
              <a:gd name="T9" fmla="*/ 2004 h 2930"/>
              <a:gd name="T10" fmla="*/ 1989 w 3285"/>
              <a:gd name="T11" fmla="*/ 1644 h 2930"/>
              <a:gd name="T12" fmla="*/ 1826 w 3285"/>
              <a:gd name="T13" fmla="*/ 1376 h 2930"/>
              <a:gd name="T14" fmla="*/ 1429 w 3285"/>
              <a:gd name="T15" fmla="*/ 24 h 2930"/>
              <a:gd name="T16" fmla="*/ 1541 w 3285"/>
              <a:gd name="T17" fmla="*/ 243 h 2930"/>
              <a:gd name="T18" fmla="*/ 1375 w 3285"/>
              <a:gd name="T19" fmla="*/ 415 h 2930"/>
              <a:gd name="T20" fmla="*/ 1288 w 3285"/>
              <a:gd name="T21" fmla="*/ 762 h 2930"/>
              <a:gd name="T22" fmla="*/ 1463 w 3285"/>
              <a:gd name="T23" fmla="*/ 1046 h 2930"/>
              <a:gd name="T24" fmla="*/ 1852 w 3285"/>
              <a:gd name="T25" fmla="*/ 1027 h 2930"/>
              <a:gd name="T26" fmla="*/ 2014 w 3285"/>
              <a:gd name="T27" fmla="*/ 750 h 2930"/>
              <a:gd name="T28" fmla="*/ 2126 w 3285"/>
              <a:gd name="T29" fmla="*/ 531 h 2930"/>
              <a:gd name="T30" fmla="*/ 2372 w 3285"/>
              <a:gd name="T31" fmla="*/ 568 h 2930"/>
              <a:gd name="T32" fmla="*/ 2411 w 3285"/>
              <a:gd name="T33" fmla="*/ 813 h 2930"/>
              <a:gd name="T34" fmla="*/ 2215 w 3285"/>
              <a:gd name="T35" fmla="*/ 926 h 2930"/>
              <a:gd name="T36" fmla="*/ 2147 w 3285"/>
              <a:gd name="T37" fmla="*/ 1294 h 2930"/>
              <a:gd name="T38" fmla="*/ 2349 w 3285"/>
              <a:gd name="T39" fmla="*/ 1566 h 2930"/>
              <a:gd name="T40" fmla="*/ 2716 w 3285"/>
              <a:gd name="T41" fmla="*/ 1506 h 2930"/>
              <a:gd name="T42" fmla="*/ 2871 w 3285"/>
              <a:gd name="T43" fmla="*/ 1273 h 2930"/>
              <a:gd name="T44" fmla="*/ 2948 w 3285"/>
              <a:gd name="T45" fmla="*/ 1041 h 2930"/>
              <a:gd name="T46" fmla="*/ 3197 w 3285"/>
              <a:gd name="T47" fmla="*/ 1041 h 2930"/>
              <a:gd name="T48" fmla="*/ 3273 w 3285"/>
              <a:gd name="T49" fmla="*/ 1279 h 2930"/>
              <a:gd name="T50" fmla="*/ 2978 w 3285"/>
              <a:gd name="T51" fmla="*/ 1619 h 2930"/>
              <a:gd name="T52" fmla="*/ 2935 w 3285"/>
              <a:gd name="T53" fmla="*/ 1853 h 2930"/>
              <a:gd name="T54" fmla="*/ 2693 w 3285"/>
              <a:gd name="T55" fmla="*/ 1893 h 2930"/>
              <a:gd name="T56" fmla="*/ 2310 w 3285"/>
              <a:gd name="T57" fmla="*/ 1878 h 2930"/>
              <a:gd name="T58" fmla="*/ 2166 w 3285"/>
              <a:gd name="T59" fmla="*/ 2208 h 2930"/>
              <a:gd name="T60" fmla="*/ 2279 w 3285"/>
              <a:gd name="T61" fmla="*/ 2530 h 2930"/>
              <a:gd name="T62" fmla="*/ 2400 w 3285"/>
              <a:gd name="T63" fmla="*/ 2755 h 2930"/>
              <a:gd name="T64" fmla="*/ 2225 w 3285"/>
              <a:gd name="T65" fmla="*/ 2927 h 2930"/>
              <a:gd name="T66" fmla="*/ 2003 w 3285"/>
              <a:gd name="T67" fmla="*/ 2817 h 2930"/>
              <a:gd name="T68" fmla="*/ 2039 w 3285"/>
              <a:gd name="T69" fmla="*/ 2575 h 2930"/>
              <a:gd name="T70" fmla="*/ 1766 w 3285"/>
              <a:gd name="T71" fmla="*/ 2302 h 2930"/>
              <a:gd name="T72" fmla="*/ 1340 w 3285"/>
              <a:gd name="T73" fmla="*/ 2416 h 2930"/>
              <a:gd name="T74" fmla="*/ 1299 w 3285"/>
              <a:gd name="T75" fmla="*/ 2720 h 2930"/>
              <a:gd name="T76" fmla="*/ 1154 w 3285"/>
              <a:gd name="T77" fmla="*/ 2920 h 2930"/>
              <a:gd name="T78" fmla="*/ 917 w 3285"/>
              <a:gd name="T79" fmla="*/ 2844 h 2930"/>
              <a:gd name="T80" fmla="*/ 922 w 3285"/>
              <a:gd name="T81" fmla="*/ 2589 h 2930"/>
              <a:gd name="T82" fmla="*/ 1140 w 3285"/>
              <a:gd name="T83" fmla="*/ 2295 h 2930"/>
              <a:gd name="T84" fmla="*/ 1064 w 3285"/>
              <a:gd name="T85" fmla="*/ 1913 h 2930"/>
              <a:gd name="T86" fmla="*/ 621 w 3285"/>
              <a:gd name="T87" fmla="*/ 1840 h 2930"/>
              <a:gd name="T88" fmla="*/ 405 w 3285"/>
              <a:gd name="T89" fmla="*/ 2122 h 2930"/>
              <a:gd name="T90" fmla="*/ 361 w 3285"/>
              <a:gd name="T91" fmla="*/ 2356 h 2930"/>
              <a:gd name="T92" fmla="*/ 114 w 3285"/>
              <a:gd name="T93" fmla="*/ 2393 h 2930"/>
              <a:gd name="T94" fmla="*/ 3 w 3285"/>
              <a:gd name="T95" fmla="*/ 2174 h 2930"/>
              <a:gd name="T96" fmla="*/ 171 w 3285"/>
              <a:gd name="T97" fmla="*/ 2002 h 2930"/>
              <a:gd name="T98" fmla="*/ 251 w 3285"/>
              <a:gd name="T99" fmla="*/ 1671 h 2930"/>
              <a:gd name="T100" fmla="*/ 425 w 3285"/>
              <a:gd name="T101" fmla="*/ 1498 h 2930"/>
              <a:gd name="T102" fmla="*/ 652 w 3285"/>
              <a:gd name="T103" fmla="*/ 1618 h 2930"/>
              <a:gd name="T104" fmla="*/ 1078 w 3285"/>
              <a:gd name="T105" fmla="*/ 1496 h 2930"/>
              <a:gd name="T106" fmla="*/ 1133 w 3285"/>
              <a:gd name="T107" fmla="*/ 1142 h 2930"/>
              <a:gd name="T108" fmla="*/ 930 w 3285"/>
              <a:gd name="T109" fmla="*/ 837 h 2930"/>
              <a:gd name="T110" fmla="*/ 493 w 3285"/>
              <a:gd name="T111" fmla="*/ 924 h 2930"/>
              <a:gd name="T112" fmla="*/ 271 w 3285"/>
              <a:gd name="T113" fmla="*/ 813 h 2930"/>
              <a:gd name="T114" fmla="*/ 310 w 3285"/>
              <a:gd name="T115" fmla="*/ 568 h 2930"/>
              <a:gd name="T116" fmla="*/ 556 w 3285"/>
              <a:gd name="T117" fmla="*/ 531 h 2930"/>
              <a:gd name="T118" fmla="*/ 942 w 3285"/>
              <a:gd name="T119" fmla="*/ 544 h 2930"/>
              <a:gd name="T120" fmla="*/ 1154 w 3285"/>
              <a:gd name="T121" fmla="*/ 324 h 2930"/>
              <a:gd name="T122" fmla="*/ 1161 w 3285"/>
              <a:gd name="T123" fmla="*/ 86 h 29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85" h="2930">
                <a:moveTo>
                  <a:pt x="1520" y="1305"/>
                </a:moveTo>
                <a:lnTo>
                  <a:pt x="1503" y="1333"/>
                </a:lnTo>
                <a:lnTo>
                  <a:pt x="1481" y="1357"/>
                </a:lnTo>
                <a:lnTo>
                  <a:pt x="1457" y="1378"/>
                </a:lnTo>
                <a:lnTo>
                  <a:pt x="1429" y="1396"/>
                </a:lnTo>
                <a:lnTo>
                  <a:pt x="1399" y="1409"/>
                </a:lnTo>
                <a:lnTo>
                  <a:pt x="1366" y="1417"/>
                </a:lnTo>
                <a:lnTo>
                  <a:pt x="1332" y="1420"/>
                </a:lnTo>
                <a:lnTo>
                  <a:pt x="1332" y="1420"/>
                </a:lnTo>
                <a:lnTo>
                  <a:pt x="1331" y="1419"/>
                </a:lnTo>
                <a:lnTo>
                  <a:pt x="1245" y="1566"/>
                </a:lnTo>
                <a:lnTo>
                  <a:pt x="1264" y="1589"/>
                </a:lnTo>
                <a:lnTo>
                  <a:pt x="1278" y="1615"/>
                </a:lnTo>
                <a:lnTo>
                  <a:pt x="1289" y="1643"/>
                </a:lnTo>
                <a:lnTo>
                  <a:pt x="1296" y="1674"/>
                </a:lnTo>
                <a:lnTo>
                  <a:pt x="1299" y="1705"/>
                </a:lnTo>
                <a:lnTo>
                  <a:pt x="1296" y="1738"/>
                </a:lnTo>
                <a:lnTo>
                  <a:pt x="1288" y="1769"/>
                </a:lnTo>
                <a:lnTo>
                  <a:pt x="1276" y="1799"/>
                </a:lnTo>
                <a:lnTo>
                  <a:pt x="1260" y="1826"/>
                </a:lnTo>
                <a:lnTo>
                  <a:pt x="1239" y="1850"/>
                </a:lnTo>
                <a:lnTo>
                  <a:pt x="1324" y="1998"/>
                </a:lnTo>
                <a:lnTo>
                  <a:pt x="1332" y="1998"/>
                </a:lnTo>
                <a:lnTo>
                  <a:pt x="1368" y="2001"/>
                </a:lnTo>
                <a:lnTo>
                  <a:pt x="1403" y="2009"/>
                </a:lnTo>
                <a:lnTo>
                  <a:pt x="1435" y="2024"/>
                </a:lnTo>
                <a:lnTo>
                  <a:pt x="1463" y="2043"/>
                </a:lnTo>
                <a:lnTo>
                  <a:pt x="1488" y="2067"/>
                </a:lnTo>
                <a:lnTo>
                  <a:pt x="1510" y="2094"/>
                </a:lnTo>
                <a:lnTo>
                  <a:pt x="1526" y="2124"/>
                </a:lnTo>
                <a:lnTo>
                  <a:pt x="1760" y="2124"/>
                </a:lnTo>
                <a:lnTo>
                  <a:pt x="1774" y="2098"/>
                </a:lnTo>
                <a:lnTo>
                  <a:pt x="1791" y="2074"/>
                </a:lnTo>
                <a:lnTo>
                  <a:pt x="1813" y="2053"/>
                </a:lnTo>
                <a:lnTo>
                  <a:pt x="1836" y="2036"/>
                </a:lnTo>
                <a:lnTo>
                  <a:pt x="1863" y="2022"/>
                </a:lnTo>
                <a:lnTo>
                  <a:pt x="1891" y="2012"/>
                </a:lnTo>
                <a:lnTo>
                  <a:pt x="1922" y="2006"/>
                </a:lnTo>
                <a:lnTo>
                  <a:pt x="1954" y="2004"/>
                </a:lnTo>
                <a:lnTo>
                  <a:pt x="1954" y="2004"/>
                </a:lnTo>
                <a:lnTo>
                  <a:pt x="2040" y="1855"/>
                </a:lnTo>
                <a:lnTo>
                  <a:pt x="2019" y="1831"/>
                </a:lnTo>
                <a:lnTo>
                  <a:pt x="2003" y="1803"/>
                </a:lnTo>
                <a:lnTo>
                  <a:pt x="1990" y="1771"/>
                </a:lnTo>
                <a:lnTo>
                  <a:pt x="1983" y="1739"/>
                </a:lnTo>
                <a:lnTo>
                  <a:pt x="1979" y="1705"/>
                </a:lnTo>
                <a:lnTo>
                  <a:pt x="1981" y="1674"/>
                </a:lnTo>
                <a:lnTo>
                  <a:pt x="1989" y="1644"/>
                </a:lnTo>
                <a:lnTo>
                  <a:pt x="1999" y="1616"/>
                </a:lnTo>
                <a:lnTo>
                  <a:pt x="2014" y="1591"/>
                </a:lnTo>
                <a:lnTo>
                  <a:pt x="2031" y="1568"/>
                </a:lnTo>
                <a:lnTo>
                  <a:pt x="1946" y="1419"/>
                </a:lnTo>
                <a:lnTo>
                  <a:pt x="1912" y="1416"/>
                </a:lnTo>
                <a:lnTo>
                  <a:pt x="1882" y="1407"/>
                </a:lnTo>
                <a:lnTo>
                  <a:pt x="1852" y="1394"/>
                </a:lnTo>
                <a:lnTo>
                  <a:pt x="1826" y="1376"/>
                </a:lnTo>
                <a:lnTo>
                  <a:pt x="1803" y="1356"/>
                </a:lnTo>
                <a:lnTo>
                  <a:pt x="1782" y="1332"/>
                </a:lnTo>
                <a:lnTo>
                  <a:pt x="1766" y="1305"/>
                </a:lnTo>
                <a:lnTo>
                  <a:pt x="1520" y="1305"/>
                </a:lnTo>
                <a:close/>
                <a:moveTo>
                  <a:pt x="1332" y="0"/>
                </a:moveTo>
                <a:lnTo>
                  <a:pt x="1366" y="3"/>
                </a:lnTo>
                <a:lnTo>
                  <a:pt x="1399" y="11"/>
                </a:lnTo>
                <a:lnTo>
                  <a:pt x="1429" y="24"/>
                </a:lnTo>
                <a:lnTo>
                  <a:pt x="1457" y="40"/>
                </a:lnTo>
                <a:lnTo>
                  <a:pt x="1481" y="62"/>
                </a:lnTo>
                <a:lnTo>
                  <a:pt x="1503" y="86"/>
                </a:lnTo>
                <a:lnTo>
                  <a:pt x="1520" y="114"/>
                </a:lnTo>
                <a:lnTo>
                  <a:pt x="1533" y="143"/>
                </a:lnTo>
                <a:lnTo>
                  <a:pt x="1540" y="175"/>
                </a:lnTo>
                <a:lnTo>
                  <a:pt x="1543" y="210"/>
                </a:lnTo>
                <a:lnTo>
                  <a:pt x="1541" y="243"/>
                </a:lnTo>
                <a:lnTo>
                  <a:pt x="1533" y="274"/>
                </a:lnTo>
                <a:lnTo>
                  <a:pt x="1521" y="303"/>
                </a:lnTo>
                <a:lnTo>
                  <a:pt x="1505" y="331"/>
                </a:lnTo>
                <a:lnTo>
                  <a:pt x="1484" y="355"/>
                </a:lnTo>
                <a:lnTo>
                  <a:pt x="1461" y="376"/>
                </a:lnTo>
                <a:lnTo>
                  <a:pt x="1435" y="393"/>
                </a:lnTo>
                <a:lnTo>
                  <a:pt x="1406" y="406"/>
                </a:lnTo>
                <a:lnTo>
                  <a:pt x="1375" y="415"/>
                </a:lnTo>
                <a:lnTo>
                  <a:pt x="1342" y="419"/>
                </a:lnTo>
                <a:lnTo>
                  <a:pt x="1255" y="568"/>
                </a:lnTo>
                <a:lnTo>
                  <a:pt x="1273" y="597"/>
                </a:lnTo>
                <a:lnTo>
                  <a:pt x="1287" y="628"/>
                </a:lnTo>
                <a:lnTo>
                  <a:pt x="1296" y="661"/>
                </a:lnTo>
                <a:lnTo>
                  <a:pt x="1299" y="696"/>
                </a:lnTo>
                <a:lnTo>
                  <a:pt x="1296" y="730"/>
                </a:lnTo>
                <a:lnTo>
                  <a:pt x="1288" y="762"/>
                </a:lnTo>
                <a:lnTo>
                  <a:pt x="1276" y="791"/>
                </a:lnTo>
                <a:lnTo>
                  <a:pt x="1260" y="817"/>
                </a:lnTo>
                <a:lnTo>
                  <a:pt x="1239" y="841"/>
                </a:lnTo>
                <a:lnTo>
                  <a:pt x="1332" y="1001"/>
                </a:lnTo>
                <a:lnTo>
                  <a:pt x="1368" y="1004"/>
                </a:lnTo>
                <a:lnTo>
                  <a:pt x="1403" y="1013"/>
                </a:lnTo>
                <a:lnTo>
                  <a:pt x="1435" y="1027"/>
                </a:lnTo>
                <a:lnTo>
                  <a:pt x="1463" y="1046"/>
                </a:lnTo>
                <a:lnTo>
                  <a:pt x="1488" y="1069"/>
                </a:lnTo>
                <a:lnTo>
                  <a:pt x="1510" y="1096"/>
                </a:lnTo>
                <a:lnTo>
                  <a:pt x="1526" y="1127"/>
                </a:lnTo>
                <a:lnTo>
                  <a:pt x="1761" y="1125"/>
                </a:lnTo>
                <a:lnTo>
                  <a:pt x="1777" y="1095"/>
                </a:lnTo>
                <a:lnTo>
                  <a:pt x="1798" y="1068"/>
                </a:lnTo>
                <a:lnTo>
                  <a:pt x="1823" y="1045"/>
                </a:lnTo>
                <a:lnTo>
                  <a:pt x="1852" y="1027"/>
                </a:lnTo>
                <a:lnTo>
                  <a:pt x="1884" y="1013"/>
                </a:lnTo>
                <a:lnTo>
                  <a:pt x="1917" y="1004"/>
                </a:lnTo>
                <a:lnTo>
                  <a:pt x="1954" y="1001"/>
                </a:lnTo>
                <a:lnTo>
                  <a:pt x="1955" y="1001"/>
                </a:lnTo>
                <a:lnTo>
                  <a:pt x="2051" y="837"/>
                </a:lnTo>
                <a:lnTo>
                  <a:pt x="2034" y="811"/>
                </a:lnTo>
                <a:lnTo>
                  <a:pt x="2021" y="781"/>
                </a:lnTo>
                <a:lnTo>
                  <a:pt x="2014" y="750"/>
                </a:lnTo>
                <a:lnTo>
                  <a:pt x="2011" y="716"/>
                </a:lnTo>
                <a:lnTo>
                  <a:pt x="2014" y="683"/>
                </a:lnTo>
                <a:lnTo>
                  <a:pt x="2022" y="651"/>
                </a:lnTo>
                <a:lnTo>
                  <a:pt x="2034" y="621"/>
                </a:lnTo>
                <a:lnTo>
                  <a:pt x="2052" y="594"/>
                </a:lnTo>
                <a:lnTo>
                  <a:pt x="2073" y="568"/>
                </a:lnTo>
                <a:lnTo>
                  <a:pt x="2097" y="548"/>
                </a:lnTo>
                <a:lnTo>
                  <a:pt x="2126" y="531"/>
                </a:lnTo>
                <a:lnTo>
                  <a:pt x="2156" y="518"/>
                </a:lnTo>
                <a:lnTo>
                  <a:pt x="2189" y="510"/>
                </a:lnTo>
                <a:lnTo>
                  <a:pt x="2223" y="507"/>
                </a:lnTo>
                <a:lnTo>
                  <a:pt x="2257" y="510"/>
                </a:lnTo>
                <a:lnTo>
                  <a:pt x="2290" y="518"/>
                </a:lnTo>
                <a:lnTo>
                  <a:pt x="2320" y="531"/>
                </a:lnTo>
                <a:lnTo>
                  <a:pt x="2347" y="548"/>
                </a:lnTo>
                <a:lnTo>
                  <a:pt x="2372" y="568"/>
                </a:lnTo>
                <a:lnTo>
                  <a:pt x="2393" y="594"/>
                </a:lnTo>
                <a:lnTo>
                  <a:pt x="2411" y="621"/>
                </a:lnTo>
                <a:lnTo>
                  <a:pt x="2424" y="651"/>
                </a:lnTo>
                <a:lnTo>
                  <a:pt x="2431" y="683"/>
                </a:lnTo>
                <a:lnTo>
                  <a:pt x="2434" y="716"/>
                </a:lnTo>
                <a:lnTo>
                  <a:pt x="2431" y="751"/>
                </a:lnTo>
                <a:lnTo>
                  <a:pt x="2424" y="783"/>
                </a:lnTo>
                <a:lnTo>
                  <a:pt x="2411" y="813"/>
                </a:lnTo>
                <a:lnTo>
                  <a:pt x="2393" y="840"/>
                </a:lnTo>
                <a:lnTo>
                  <a:pt x="2372" y="865"/>
                </a:lnTo>
                <a:lnTo>
                  <a:pt x="2347" y="886"/>
                </a:lnTo>
                <a:lnTo>
                  <a:pt x="2320" y="903"/>
                </a:lnTo>
                <a:lnTo>
                  <a:pt x="2290" y="915"/>
                </a:lnTo>
                <a:lnTo>
                  <a:pt x="2257" y="923"/>
                </a:lnTo>
                <a:lnTo>
                  <a:pt x="2223" y="926"/>
                </a:lnTo>
                <a:lnTo>
                  <a:pt x="2215" y="926"/>
                </a:lnTo>
                <a:lnTo>
                  <a:pt x="2122" y="1083"/>
                </a:lnTo>
                <a:lnTo>
                  <a:pt x="2140" y="1111"/>
                </a:lnTo>
                <a:lnTo>
                  <a:pt x="2154" y="1142"/>
                </a:lnTo>
                <a:lnTo>
                  <a:pt x="2162" y="1175"/>
                </a:lnTo>
                <a:lnTo>
                  <a:pt x="2166" y="1210"/>
                </a:lnTo>
                <a:lnTo>
                  <a:pt x="2163" y="1239"/>
                </a:lnTo>
                <a:lnTo>
                  <a:pt x="2157" y="1268"/>
                </a:lnTo>
                <a:lnTo>
                  <a:pt x="2147" y="1294"/>
                </a:lnTo>
                <a:lnTo>
                  <a:pt x="2134" y="1319"/>
                </a:lnTo>
                <a:lnTo>
                  <a:pt x="2118" y="1342"/>
                </a:lnTo>
                <a:lnTo>
                  <a:pt x="2209" y="1496"/>
                </a:lnTo>
                <a:lnTo>
                  <a:pt x="2242" y="1501"/>
                </a:lnTo>
                <a:lnTo>
                  <a:pt x="2272" y="1511"/>
                </a:lnTo>
                <a:lnTo>
                  <a:pt x="2301" y="1526"/>
                </a:lnTo>
                <a:lnTo>
                  <a:pt x="2326" y="1544"/>
                </a:lnTo>
                <a:lnTo>
                  <a:pt x="2349" y="1566"/>
                </a:lnTo>
                <a:lnTo>
                  <a:pt x="2368" y="1590"/>
                </a:lnTo>
                <a:lnTo>
                  <a:pt x="2383" y="1618"/>
                </a:lnTo>
                <a:lnTo>
                  <a:pt x="2593" y="1618"/>
                </a:lnTo>
                <a:lnTo>
                  <a:pt x="2610" y="1588"/>
                </a:lnTo>
                <a:lnTo>
                  <a:pt x="2631" y="1562"/>
                </a:lnTo>
                <a:lnTo>
                  <a:pt x="2656" y="1540"/>
                </a:lnTo>
                <a:lnTo>
                  <a:pt x="2684" y="1520"/>
                </a:lnTo>
                <a:lnTo>
                  <a:pt x="2716" y="1506"/>
                </a:lnTo>
                <a:lnTo>
                  <a:pt x="2749" y="1498"/>
                </a:lnTo>
                <a:lnTo>
                  <a:pt x="2785" y="1495"/>
                </a:lnTo>
                <a:lnTo>
                  <a:pt x="2808" y="1496"/>
                </a:lnTo>
                <a:lnTo>
                  <a:pt x="2830" y="1500"/>
                </a:lnTo>
                <a:lnTo>
                  <a:pt x="2918" y="1352"/>
                </a:lnTo>
                <a:lnTo>
                  <a:pt x="2899" y="1328"/>
                </a:lnTo>
                <a:lnTo>
                  <a:pt x="2883" y="1302"/>
                </a:lnTo>
                <a:lnTo>
                  <a:pt x="2871" y="1273"/>
                </a:lnTo>
                <a:lnTo>
                  <a:pt x="2864" y="1242"/>
                </a:lnTo>
                <a:lnTo>
                  <a:pt x="2862" y="1210"/>
                </a:lnTo>
                <a:lnTo>
                  <a:pt x="2864" y="1176"/>
                </a:lnTo>
                <a:lnTo>
                  <a:pt x="2872" y="1144"/>
                </a:lnTo>
                <a:lnTo>
                  <a:pt x="2885" y="1113"/>
                </a:lnTo>
                <a:lnTo>
                  <a:pt x="2903" y="1086"/>
                </a:lnTo>
                <a:lnTo>
                  <a:pt x="2924" y="1062"/>
                </a:lnTo>
                <a:lnTo>
                  <a:pt x="2948" y="1041"/>
                </a:lnTo>
                <a:lnTo>
                  <a:pt x="2976" y="1024"/>
                </a:lnTo>
                <a:lnTo>
                  <a:pt x="3006" y="1011"/>
                </a:lnTo>
                <a:lnTo>
                  <a:pt x="3039" y="1004"/>
                </a:lnTo>
                <a:lnTo>
                  <a:pt x="3072" y="1001"/>
                </a:lnTo>
                <a:lnTo>
                  <a:pt x="3107" y="1004"/>
                </a:lnTo>
                <a:lnTo>
                  <a:pt x="3139" y="1011"/>
                </a:lnTo>
                <a:lnTo>
                  <a:pt x="3170" y="1024"/>
                </a:lnTo>
                <a:lnTo>
                  <a:pt x="3197" y="1041"/>
                </a:lnTo>
                <a:lnTo>
                  <a:pt x="3223" y="1062"/>
                </a:lnTo>
                <a:lnTo>
                  <a:pt x="3243" y="1086"/>
                </a:lnTo>
                <a:lnTo>
                  <a:pt x="3260" y="1113"/>
                </a:lnTo>
                <a:lnTo>
                  <a:pt x="3274" y="1144"/>
                </a:lnTo>
                <a:lnTo>
                  <a:pt x="3282" y="1176"/>
                </a:lnTo>
                <a:lnTo>
                  <a:pt x="3285" y="1210"/>
                </a:lnTo>
                <a:lnTo>
                  <a:pt x="3282" y="1245"/>
                </a:lnTo>
                <a:lnTo>
                  <a:pt x="3273" y="1279"/>
                </a:lnTo>
                <a:lnTo>
                  <a:pt x="3258" y="1310"/>
                </a:lnTo>
                <a:lnTo>
                  <a:pt x="3240" y="1338"/>
                </a:lnTo>
                <a:lnTo>
                  <a:pt x="3218" y="1363"/>
                </a:lnTo>
                <a:lnTo>
                  <a:pt x="3190" y="1383"/>
                </a:lnTo>
                <a:lnTo>
                  <a:pt x="3161" y="1401"/>
                </a:lnTo>
                <a:lnTo>
                  <a:pt x="3128" y="1413"/>
                </a:lnTo>
                <a:lnTo>
                  <a:pt x="3094" y="1419"/>
                </a:lnTo>
                <a:lnTo>
                  <a:pt x="2978" y="1619"/>
                </a:lnTo>
                <a:lnTo>
                  <a:pt x="2988" y="1646"/>
                </a:lnTo>
                <a:lnTo>
                  <a:pt x="2994" y="1675"/>
                </a:lnTo>
                <a:lnTo>
                  <a:pt x="2997" y="1705"/>
                </a:lnTo>
                <a:lnTo>
                  <a:pt x="2994" y="1739"/>
                </a:lnTo>
                <a:lnTo>
                  <a:pt x="2986" y="1771"/>
                </a:lnTo>
                <a:lnTo>
                  <a:pt x="2973" y="1802"/>
                </a:lnTo>
                <a:lnTo>
                  <a:pt x="2955" y="1829"/>
                </a:lnTo>
                <a:lnTo>
                  <a:pt x="2935" y="1853"/>
                </a:lnTo>
                <a:lnTo>
                  <a:pt x="2910" y="1874"/>
                </a:lnTo>
                <a:lnTo>
                  <a:pt x="2882" y="1891"/>
                </a:lnTo>
                <a:lnTo>
                  <a:pt x="2852" y="1904"/>
                </a:lnTo>
                <a:lnTo>
                  <a:pt x="2819" y="1911"/>
                </a:lnTo>
                <a:lnTo>
                  <a:pt x="2786" y="1914"/>
                </a:lnTo>
                <a:lnTo>
                  <a:pt x="2753" y="1912"/>
                </a:lnTo>
                <a:lnTo>
                  <a:pt x="2722" y="1905"/>
                </a:lnTo>
                <a:lnTo>
                  <a:pt x="2693" y="1893"/>
                </a:lnTo>
                <a:lnTo>
                  <a:pt x="2666" y="1878"/>
                </a:lnTo>
                <a:lnTo>
                  <a:pt x="2642" y="1859"/>
                </a:lnTo>
                <a:lnTo>
                  <a:pt x="2621" y="1837"/>
                </a:lnTo>
                <a:lnTo>
                  <a:pt x="2604" y="1812"/>
                </a:lnTo>
                <a:lnTo>
                  <a:pt x="2373" y="1812"/>
                </a:lnTo>
                <a:lnTo>
                  <a:pt x="2356" y="1837"/>
                </a:lnTo>
                <a:lnTo>
                  <a:pt x="2334" y="1859"/>
                </a:lnTo>
                <a:lnTo>
                  <a:pt x="2310" y="1878"/>
                </a:lnTo>
                <a:lnTo>
                  <a:pt x="2282" y="1893"/>
                </a:lnTo>
                <a:lnTo>
                  <a:pt x="2254" y="1905"/>
                </a:lnTo>
                <a:lnTo>
                  <a:pt x="2222" y="1912"/>
                </a:lnTo>
                <a:lnTo>
                  <a:pt x="2123" y="2082"/>
                </a:lnTo>
                <a:lnTo>
                  <a:pt x="2141" y="2109"/>
                </a:lnTo>
                <a:lnTo>
                  <a:pt x="2154" y="2140"/>
                </a:lnTo>
                <a:lnTo>
                  <a:pt x="2162" y="2172"/>
                </a:lnTo>
                <a:lnTo>
                  <a:pt x="2166" y="2208"/>
                </a:lnTo>
                <a:lnTo>
                  <a:pt x="2163" y="2238"/>
                </a:lnTo>
                <a:lnTo>
                  <a:pt x="2156" y="2267"/>
                </a:lnTo>
                <a:lnTo>
                  <a:pt x="2146" y="2294"/>
                </a:lnTo>
                <a:lnTo>
                  <a:pt x="2132" y="2320"/>
                </a:lnTo>
                <a:lnTo>
                  <a:pt x="2115" y="2344"/>
                </a:lnTo>
                <a:lnTo>
                  <a:pt x="2212" y="2512"/>
                </a:lnTo>
                <a:lnTo>
                  <a:pt x="2247" y="2519"/>
                </a:lnTo>
                <a:lnTo>
                  <a:pt x="2279" y="2530"/>
                </a:lnTo>
                <a:lnTo>
                  <a:pt x="2309" y="2547"/>
                </a:lnTo>
                <a:lnTo>
                  <a:pt x="2336" y="2567"/>
                </a:lnTo>
                <a:lnTo>
                  <a:pt x="2359" y="2593"/>
                </a:lnTo>
                <a:lnTo>
                  <a:pt x="2377" y="2621"/>
                </a:lnTo>
                <a:lnTo>
                  <a:pt x="2391" y="2652"/>
                </a:lnTo>
                <a:lnTo>
                  <a:pt x="2399" y="2685"/>
                </a:lnTo>
                <a:lnTo>
                  <a:pt x="2402" y="2720"/>
                </a:lnTo>
                <a:lnTo>
                  <a:pt x="2400" y="2755"/>
                </a:lnTo>
                <a:lnTo>
                  <a:pt x="2392" y="2787"/>
                </a:lnTo>
                <a:lnTo>
                  <a:pt x="2379" y="2817"/>
                </a:lnTo>
                <a:lnTo>
                  <a:pt x="2362" y="2844"/>
                </a:lnTo>
                <a:lnTo>
                  <a:pt x="2340" y="2869"/>
                </a:lnTo>
                <a:lnTo>
                  <a:pt x="2316" y="2890"/>
                </a:lnTo>
                <a:lnTo>
                  <a:pt x="2289" y="2907"/>
                </a:lnTo>
                <a:lnTo>
                  <a:pt x="2258" y="2920"/>
                </a:lnTo>
                <a:lnTo>
                  <a:pt x="2225" y="2927"/>
                </a:lnTo>
                <a:lnTo>
                  <a:pt x="2191" y="2930"/>
                </a:lnTo>
                <a:lnTo>
                  <a:pt x="2156" y="2927"/>
                </a:lnTo>
                <a:lnTo>
                  <a:pt x="2124" y="2920"/>
                </a:lnTo>
                <a:lnTo>
                  <a:pt x="2093" y="2907"/>
                </a:lnTo>
                <a:lnTo>
                  <a:pt x="2066" y="2890"/>
                </a:lnTo>
                <a:lnTo>
                  <a:pt x="2041" y="2869"/>
                </a:lnTo>
                <a:lnTo>
                  <a:pt x="2020" y="2844"/>
                </a:lnTo>
                <a:lnTo>
                  <a:pt x="2003" y="2817"/>
                </a:lnTo>
                <a:lnTo>
                  <a:pt x="1991" y="2787"/>
                </a:lnTo>
                <a:lnTo>
                  <a:pt x="1983" y="2755"/>
                </a:lnTo>
                <a:lnTo>
                  <a:pt x="1979" y="2720"/>
                </a:lnTo>
                <a:lnTo>
                  <a:pt x="1983" y="2687"/>
                </a:lnTo>
                <a:lnTo>
                  <a:pt x="1990" y="2656"/>
                </a:lnTo>
                <a:lnTo>
                  <a:pt x="2003" y="2626"/>
                </a:lnTo>
                <a:lnTo>
                  <a:pt x="2019" y="2599"/>
                </a:lnTo>
                <a:lnTo>
                  <a:pt x="2039" y="2575"/>
                </a:lnTo>
                <a:lnTo>
                  <a:pt x="1947" y="2416"/>
                </a:lnTo>
                <a:lnTo>
                  <a:pt x="1914" y="2412"/>
                </a:lnTo>
                <a:lnTo>
                  <a:pt x="1883" y="2404"/>
                </a:lnTo>
                <a:lnTo>
                  <a:pt x="1853" y="2391"/>
                </a:lnTo>
                <a:lnTo>
                  <a:pt x="1827" y="2374"/>
                </a:lnTo>
                <a:lnTo>
                  <a:pt x="1803" y="2354"/>
                </a:lnTo>
                <a:lnTo>
                  <a:pt x="1783" y="2330"/>
                </a:lnTo>
                <a:lnTo>
                  <a:pt x="1766" y="2302"/>
                </a:lnTo>
                <a:lnTo>
                  <a:pt x="1520" y="2302"/>
                </a:lnTo>
                <a:lnTo>
                  <a:pt x="1504" y="2330"/>
                </a:lnTo>
                <a:lnTo>
                  <a:pt x="1483" y="2354"/>
                </a:lnTo>
                <a:lnTo>
                  <a:pt x="1460" y="2374"/>
                </a:lnTo>
                <a:lnTo>
                  <a:pt x="1434" y="2391"/>
                </a:lnTo>
                <a:lnTo>
                  <a:pt x="1404" y="2404"/>
                </a:lnTo>
                <a:lnTo>
                  <a:pt x="1373" y="2412"/>
                </a:lnTo>
                <a:lnTo>
                  <a:pt x="1340" y="2416"/>
                </a:lnTo>
                <a:lnTo>
                  <a:pt x="1296" y="2492"/>
                </a:lnTo>
                <a:lnTo>
                  <a:pt x="1296" y="2491"/>
                </a:lnTo>
                <a:lnTo>
                  <a:pt x="1244" y="2580"/>
                </a:lnTo>
                <a:lnTo>
                  <a:pt x="1263" y="2604"/>
                </a:lnTo>
                <a:lnTo>
                  <a:pt x="1278" y="2630"/>
                </a:lnTo>
                <a:lnTo>
                  <a:pt x="1289" y="2658"/>
                </a:lnTo>
                <a:lnTo>
                  <a:pt x="1296" y="2688"/>
                </a:lnTo>
                <a:lnTo>
                  <a:pt x="1299" y="2720"/>
                </a:lnTo>
                <a:lnTo>
                  <a:pt x="1296" y="2755"/>
                </a:lnTo>
                <a:lnTo>
                  <a:pt x="1288" y="2787"/>
                </a:lnTo>
                <a:lnTo>
                  <a:pt x="1275" y="2817"/>
                </a:lnTo>
                <a:lnTo>
                  <a:pt x="1258" y="2844"/>
                </a:lnTo>
                <a:lnTo>
                  <a:pt x="1237" y="2869"/>
                </a:lnTo>
                <a:lnTo>
                  <a:pt x="1212" y="2890"/>
                </a:lnTo>
                <a:lnTo>
                  <a:pt x="1184" y="2907"/>
                </a:lnTo>
                <a:lnTo>
                  <a:pt x="1154" y="2920"/>
                </a:lnTo>
                <a:lnTo>
                  <a:pt x="1121" y="2927"/>
                </a:lnTo>
                <a:lnTo>
                  <a:pt x="1087" y="2930"/>
                </a:lnTo>
                <a:lnTo>
                  <a:pt x="1053" y="2927"/>
                </a:lnTo>
                <a:lnTo>
                  <a:pt x="1021" y="2920"/>
                </a:lnTo>
                <a:lnTo>
                  <a:pt x="990" y="2907"/>
                </a:lnTo>
                <a:lnTo>
                  <a:pt x="963" y="2890"/>
                </a:lnTo>
                <a:lnTo>
                  <a:pt x="938" y="2869"/>
                </a:lnTo>
                <a:lnTo>
                  <a:pt x="917" y="2844"/>
                </a:lnTo>
                <a:lnTo>
                  <a:pt x="900" y="2817"/>
                </a:lnTo>
                <a:lnTo>
                  <a:pt x="887" y="2787"/>
                </a:lnTo>
                <a:lnTo>
                  <a:pt x="878" y="2755"/>
                </a:lnTo>
                <a:lnTo>
                  <a:pt x="876" y="2720"/>
                </a:lnTo>
                <a:lnTo>
                  <a:pt x="879" y="2684"/>
                </a:lnTo>
                <a:lnTo>
                  <a:pt x="889" y="2650"/>
                </a:lnTo>
                <a:lnTo>
                  <a:pt x="903" y="2619"/>
                </a:lnTo>
                <a:lnTo>
                  <a:pt x="922" y="2589"/>
                </a:lnTo>
                <a:lnTo>
                  <a:pt x="946" y="2565"/>
                </a:lnTo>
                <a:lnTo>
                  <a:pt x="973" y="2544"/>
                </a:lnTo>
                <a:lnTo>
                  <a:pt x="1004" y="2528"/>
                </a:lnTo>
                <a:lnTo>
                  <a:pt x="1038" y="2517"/>
                </a:lnTo>
                <a:lnTo>
                  <a:pt x="1074" y="2512"/>
                </a:lnTo>
                <a:lnTo>
                  <a:pt x="1172" y="2344"/>
                </a:lnTo>
                <a:lnTo>
                  <a:pt x="1154" y="2320"/>
                </a:lnTo>
                <a:lnTo>
                  <a:pt x="1140" y="2295"/>
                </a:lnTo>
                <a:lnTo>
                  <a:pt x="1130" y="2267"/>
                </a:lnTo>
                <a:lnTo>
                  <a:pt x="1122" y="2238"/>
                </a:lnTo>
                <a:lnTo>
                  <a:pt x="1120" y="2208"/>
                </a:lnTo>
                <a:lnTo>
                  <a:pt x="1123" y="2172"/>
                </a:lnTo>
                <a:lnTo>
                  <a:pt x="1132" y="2140"/>
                </a:lnTo>
                <a:lnTo>
                  <a:pt x="1145" y="2110"/>
                </a:lnTo>
                <a:lnTo>
                  <a:pt x="1162" y="2082"/>
                </a:lnTo>
                <a:lnTo>
                  <a:pt x="1064" y="1913"/>
                </a:lnTo>
                <a:lnTo>
                  <a:pt x="1031" y="1906"/>
                </a:lnTo>
                <a:lnTo>
                  <a:pt x="1000" y="1895"/>
                </a:lnTo>
                <a:lnTo>
                  <a:pt x="972" y="1880"/>
                </a:lnTo>
                <a:lnTo>
                  <a:pt x="947" y="1861"/>
                </a:lnTo>
                <a:lnTo>
                  <a:pt x="924" y="1838"/>
                </a:lnTo>
                <a:lnTo>
                  <a:pt x="906" y="1812"/>
                </a:lnTo>
                <a:lnTo>
                  <a:pt x="642" y="1812"/>
                </a:lnTo>
                <a:lnTo>
                  <a:pt x="621" y="1840"/>
                </a:lnTo>
                <a:lnTo>
                  <a:pt x="597" y="1864"/>
                </a:lnTo>
                <a:lnTo>
                  <a:pt x="568" y="1884"/>
                </a:lnTo>
                <a:lnTo>
                  <a:pt x="537" y="1899"/>
                </a:lnTo>
                <a:lnTo>
                  <a:pt x="503" y="1909"/>
                </a:lnTo>
                <a:lnTo>
                  <a:pt x="467" y="1914"/>
                </a:lnTo>
                <a:lnTo>
                  <a:pt x="375" y="2075"/>
                </a:lnTo>
                <a:lnTo>
                  <a:pt x="391" y="2097"/>
                </a:lnTo>
                <a:lnTo>
                  <a:pt x="405" y="2122"/>
                </a:lnTo>
                <a:lnTo>
                  <a:pt x="415" y="2149"/>
                </a:lnTo>
                <a:lnTo>
                  <a:pt x="421" y="2177"/>
                </a:lnTo>
                <a:lnTo>
                  <a:pt x="423" y="2208"/>
                </a:lnTo>
                <a:lnTo>
                  <a:pt x="420" y="2241"/>
                </a:lnTo>
                <a:lnTo>
                  <a:pt x="412" y="2273"/>
                </a:lnTo>
                <a:lnTo>
                  <a:pt x="400" y="2303"/>
                </a:lnTo>
                <a:lnTo>
                  <a:pt x="382" y="2331"/>
                </a:lnTo>
                <a:lnTo>
                  <a:pt x="361" y="2356"/>
                </a:lnTo>
                <a:lnTo>
                  <a:pt x="337" y="2376"/>
                </a:lnTo>
                <a:lnTo>
                  <a:pt x="308" y="2393"/>
                </a:lnTo>
                <a:lnTo>
                  <a:pt x="279" y="2406"/>
                </a:lnTo>
                <a:lnTo>
                  <a:pt x="246" y="2414"/>
                </a:lnTo>
                <a:lnTo>
                  <a:pt x="211" y="2416"/>
                </a:lnTo>
                <a:lnTo>
                  <a:pt x="177" y="2414"/>
                </a:lnTo>
                <a:lnTo>
                  <a:pt x="144" y="2406"/>
                </a:lnTo>
                <a:lnTo>
                  <a:pt x="114" y="2393"/>
                </a:lnTo>
                <a:lnTo>
                  <a:pt x="86" y="2376"/>
                </a:lnTo>
                <a:lnTo>
                  <a:pt x="62" y="2356"/>
                </a:lnTo>
                <a:lnTo>
                  <a:pt x="41" y="2331"/>
                </a:lnTo>
                <a:lnTo>
                  <a:pt x="23" y="2303"/>
                </a:lnTo>
                <a:lnTo>
                  <a:pt x="11" y="2273"/>
                </a:lnTo>
                <a:lnTo>
                  <a:pt x="3" y="2241"/>
                </a:lnTo>
                <a:lnTo>
                  <a:pt x="0" y="2208"/>
                </a:lnTo>
                <a:lnTo>
                  <a:pt x="3" y="2174"/>
                </a:lnTo>
                <a:lnTo>
                  <a:pt x="10" y="2142"/>
                </a:lnTo>
                <a:lnTo>
                  <a:pt x="22" y="2113"/>
                </a:lnTo>
                <a:lnTo>
                  <a:pt x="40" y="2086"/>
                </a:lnTo>
                <a:lnTo>
                  <a:pt x="60" y="2062"/>
                </a:lnTo>
                <a:lnTo>
                  <a:pt x="83" y="2040"/>
                </a:lnTo>
                <a:lnTo>
                  <a:pt x="110" y="2023"/>
                </a:lnTo>
                <a:lnTo>
                  <a:pt x="139" y="2010"/>
                </a:lnTo>
                <a:lnTo>
                  <a:pt x="171" y="2002"/>
                </a:lnTo>
                <a:lnTo>
                  <a:pt x="204" y="1998"/>
                </a:lnTo>
                <a:lnTo>
                  <a:pt x="297" y="1838"/>
                </a:lnTo>
                <a:lnTo>
                  <a:pt x="280" y="1816"/>
                </a:lnTo>
                <a:lnTo>
                  <a:pt x="266" y="1791"/>
                </a:lnTo>
                <a:lnTo>
                  <a:pt x="256" y="1763"/>
                </a:lnTo>
                <a:lnTo>
                  <a:pt x="250" y="1735"/>
                </a:lnTo>
                <a:lnTo>
                  <a:pt x="248" y="1705"/>
                </a:lnTo>
                <a:lnTo>
                  <a:pt x="251" y="1671"/>
                </a:lnTo>
                <a:lnTo>
                  <a:pt x="259" y="1638"/>
                </a:lnTo>
                <a:lnTo>
                  <a:pt x="271" y="1609"/>
                </a:lnTo>
                <a:lnTo>
                  <a:pt x="289" y="1581"/>
                </a:lnTo>
                <a:lnTo>
                  <a:pt x="310" y="1557"/>
                </a:lnTo>
                <a:lnTo>
                  <a:pt x="334" y="1536"/>
                </a:lnTo>
                <a:lnTo>
                  <a:pt x="362" y="1518"/>
                </a:lnTo>
                <a:lnTo>
                  <a:pt x="392" y="1506"/>
                </a:lnTo>
                <a:lnTo>
                  <a:pt x="425" y="1498"/>
                </a:lnTo>
                <a:lnTo>
                  <a:pt x="460" y="1495"/>
                </a:lnTo>
                <a:lnTo>
                  <a:pt x="495" y="1498"/>
                </a:lnTo>
                <a:lnTo>
                  <a:pt x="529" y="1507"/>
                </a:lnTo>
                <a:lnTo>
                  <a:pt x="560" y="1520"/>
                </a:lnTo>
                <a:lnTo>
                  <a:pt x="589" y="1540"/>
                </a:lnTo>
                <a:lnTo>
                  <a:pt x="614" y="1562"/>
                </a:lnTo>
                <a:lnTo>
                  <a:pt x="635" y="1588"/>
                </a:lnTo>
                <a:lnTo>
                  <a:pt x="652" y="1618"/>
                </a:lnTo>
                <a:lnTo>
                  <a:pt x="896" y="1618"/>
                </a:lnTo>
                <a:lnTo>
                  <a:pt x="911" y="1589"/>
                </a:lnTo>
                <a:lnTo>
                  <a:pt x="931" y="1564"/>
                </a:lnTo>
                <a:lnTo>
                  <a:pt x="955" y="1542"/>
                </a:lnTo>
                <a:lnTo>
                  <a:pt x="982" y="1524"/>
                </a:lnTo>
                <a:lnTo>
                  <a:pt x="1012" y="1509"/>
                </a:lnTo>
                <a:lnTo>
                  <a:pt x="1043" y="1500"/>
                </a:lnTo>
                <a:lnTo>
                  <a:pt x="1078" y="1496"/>
                </a:lnTo>
                <a:lnTo>
                  <a:pt x="1168" y="1343"/>
                </a:lnTo>
                <a:lnTo>
                  <a:pt x="1152" y="1320"/>
                </a:lnTo>
                <a:lnTo>
                  <a:pt x="1139" y="1295"/>
                </a:lnTo>
                <a:lnTo>
                  <a:pt x="1129" y="1269"/>
                </a:lnTo>
                <a:lnTo>
                  <a:pt x="1122" y="1240"/>
                </a:lnTo>
                <a:lnTo>
                  <a:pt x="1120" y="1210"/>
                </a:lnTo>
                <a:lnTo>
                  <a:pt x="1123" y="1175"/>
                </a:lnTo>
                <a:lnTo>
                  <a:pt x="1133" y="1142"/>
                </a:lnTo>
                <a:lnTo>
                  <a:pt x="1146" y="1110"/>
                </a:lnTo>
                <a:lnTo>
                  <a:pt x="1164" y="1082"/>
                </a:lnTo>
                <a:lnTo>
                  <a:pt x="1058" y="904"/>
                </a:lnTo>
                <a:lnTo>
                  <a:pt x="1029" y="898"/>
                </a:lnTo>
                <a:lnTo>
                  <a:pt x="1000" y="888"/>
                </a:lnTo>
                <a:lnTo>
                  <a:pt x="975" y="874"/>
                </a:lnTo>
                <a:lnTo>
                  <a:pt x="952" y="858"/>
                </a:lnTo>
                <a:lnTo>
                  <a:pt x="930" y="837"/>
                </a:lnTo>
                <a:lnTo>
                  <a:pt x="913" y="814"/>
                </a:lnTo>
                <a:lnTo>
                  <a:pt x="647" y="814"/>
                </a:lnTo>
                <a:lnTo>
                  <a:pt x="629" y="841"/>
                </a:lnTo>
                <a:lnTo>
                  <a:pt x="608" y="866"/>
                </a:lnTo>
                <a:lnTo>
                  <a:pt x="584" y="887"/>
                </a:lnTo>
                <a:lnTo>
                  <a:pt x="556" y="904"/>
                </a:lnTo>
                <a:lnTo>
                  <a:pt x="526" y="916"/>
                </a:lnTo>
                <a:lnTo>
                  <a:pt x="493" y="924"/>
                </a:lnTo>
                <a:lnTo>
                  <a:pt x="460" y="927"/>
                </a:lnTo>
                <a:lnTo>
                  <a:pt x="425" y="924"/>
                </a:lnTo>
                <a:lnTo>
                  <a:pt x="392" y="916"/>
                </a:lnTo>
                <a:lnTo>
                  <a:pt x="362" y="903"/>
                </a:lnTo>
                <a:lnTo>
                  <a:pt x="334" y="886"/>
                </a:lnTo>
                <a:lnTo>
                  <a:pt x="310" y="866"/>
                </a:lnTo>
                <a:lnTo>
                  <a:pt x="289" y="840"/>
                </a:lnTo>
                <a:lnTo>
                  <a:pt x="271" y="813"/>
                </a:lnTo>
                <a:lnTo>
                  <a:pt x="259" y="783"/>
                </a:lnTo>
                <a:lnTo>
                  <a:pt x="251" y="751"/>
                </a:lnTo>
                <a:lnTo>
                  <a:pt x="248" y="717"/>
                </a:lnTo>
                <a:lnTo>
                  <a:pt x="251" y="683"/>
                </a:lnTo>
                <a:lnTo>
                  <a:pt x="259" y="651"/>
                </a:lnTo>
                <a:lnTo>
                  <a:pt x="271" y="621"/>
                </a:lnTo>
                <a:lnTo>
                  <a:pt x="289" y="594"/>
                </a:lnTo>
                <a:lnTo>
                  <a:pt x="310" y="568"/>
                </a:lnTo>
                <a:lnTo>
                  <a:pt x="334" y="548"/>
                </a:lnTo>
                <a:lnTo>
                  <a:pt x="362" y="531"/>
                </a:lnTo>
                <a:lnTo>
                  <a:pt x="392" y="518"/>
                </a:lnTo>
                <a:lnTo>
                  <a:pt x="425" y="510"/>
                </a:lnTo>
                <a:lnTo>
                  <a:pt x="460" y="507"/>
                </a:lnTo>
                <a:lnTo>
                  <a:pt x="494" y="510"/>
                </a:lnTo>
                <a:lnTo>
                  <a:pt x="527" y="518"/>
                </a:lnTo>
                <a:lnTo>
                  <a:pt x="556" y="531"/>
                </a:lnTo>
                <a:lnTo>
                  <a:pt x="585" y="548"/>
                </a:lnTo>
                <a:lnTo>
                  <a:pt x="609" y="569"/>
                </a:lnTo>
                <a:lnTo>
                  <a:pt x="630" y="594"/>
                </a:lnTo>
                <a:lnTo>
                  <a:pt x="648" y="622"/>
                </a:lnTo>
                <a:lnTo>
                  <a:pt x="891" y="622"/>
                </a:lnTo>
                <a:lnTo>
                  <a:pt x="904" y="593"/>
                </a:lnTo>
                <a:lnTo>
                  <a:pt x="921" y="567"/>
                </a:lnTo>
                <a:lnTo>
                  <a:pt x="942" y="544"/>
                </a:lnTo>
                <a:lnTo>
                  <a:pt x="967" y="525"/>
                </a:lnTo>
                <a:lnTo>
                  <a:pt x="993" y="509"/>
                </a:lnTo>
                <a:lnTo>
                  <a:pt x="1023" y="497"/>
                </a:lnTo>
                <a:lnTo>
                  <a:pt x="1054" y="490"/>
                </a:lnTo>
                <a:lnTo>
                  <a:pt x="1087" y="487"/>
                </a:lnTo>
                <a:lnTo>
                  <a:pt x="1088" y="487"/>
                </a:lnTo>
                <a:lnTo>
                  <a:pt x="1172" y="347"/>
                </a:lnTo>
                <a:lnTo>
                  <a:pt x="1154" y="324"/>
                </a:lnTo>
                <a:lnTo>
                  <a:pt x="1140" y="297"/>
                </a:lnTo>
                <a:lnTo>
                  <a:pt x="1130" y="270"/>
                </a:lnTo>
                <a:lnTo>
                  <a:pt x="1122" y="241"/>
                </a:lnTo>
                <a:lnTo>
                  <a:pt x="1120" y="210"/>
                </a:lnTo>
                <a:lnTo>
                  <a:pt x="1123" y="175"/>
                </a:lnTo>
                <a:lnTo>
                  <a:pt x="1132" y="143"/>
                </a:lnTo>
                <a:lnTo>
                  <a:pt x="1144" y="114"/>
                </a:lnTo>
                <a:lnTo>
                  <a:pt x="1161" y="86"/>
                </a:lnTo>
                <a:lnTo>
                  <a:pt x="1182" y="62"/>
                </a:lnTo>
                <a:lnTo>
                  <a:pt x="1207" y="40"/>
                </a:lnTo>
                <a:lnTo>
                  <a:pt x="1235" y="24"/>
                </a:lnTo>
                <a:lnTo>
                  <a:pt x="1265" y="11"/>
                </a:lnTo>
                <a:lnTo>
                  <a:pt x="1297" y="3"/>
                </a:lnTo>
                <a:lnTo>
                  <a:pt x="13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7" name="Freeform 114"/>
          <p:cNvSpPr>
            <a:spLocks noEditPoints="1"/>
          </p:cNvSpPr>
          <p:nvPr/>
        </p:nvSpPr>
        <p:spPr bwMode="auto">
          <a:xfrm>
            <a:off x="4582327" y="1698094"/>
            <a:ext cx="564076" cy="498268"/>
          </a:xfrm>
          <a:custGeom>
            <a:avLst/>
            <a:gdLst>
              <a:gd name="T0" fmla="*/ 2161 w 3297"/>
              <a:gd name="T1" fmla="*/ 1745 h 2922"/>
              <a:gd name="T2" fmla="*/ 1995 w 3297"/>
              <a:gd name="T3" fmla="*/ 2079 h 2922"/>
              <a:gd name="T4" fmla="*/ 2072 w 3297"/>
              <a:gd name="T5" fmla="*/ 2143 h 2922"/>
              <a:gd name="T6" fmla="*/ 2319 w 3297"/>
              <a:gd name="T7" fmla="*/ 1691 h 2922"/>
              <a:gd name="T8" fmla="*/ 1057 w 3297"/>
              <a:gd name="T9" fmla="*/ 1913 h 2922"/>
              <a:gd name="T10" fmla="*/ 1311 w 3297"/>
              <a:gd name="T11" fmla="*/ 2083 h 2922"/>
              <a:gd name="T12" fmla="*/ 1143 w 3297"/>
              <a:gd name="T13" fmla="*/ 1727 h 2922"/>
              <a:gd name="T14" fmla="*/ 996 w 3297"/>
              <a:gd name="T15" fmla="*/ 1603 h 2922"/>
              <a:gd name="T16" fmla="*/ 1461 w 3297"/>
              <a:gd name="T17" fmla="*/ 1498 h 2922"/>
              <a:gd name="T18" fmla="*/ 1490 w 3297"/>
              <a:gd name="T19" fmla="*/ 1795 h 2922"/>
              <a:gd name="T20" fmla="*/ 1779 w 3297"/>
              <a:gd name="T21" fmla="*/ 1829 h 2922"/>
              <a:gd name="T22" fmla="*/ 1883 w 3297"/>
              <a:gd name="T23" fmla="*/ 1560 h 2922"/>
              <a:gd name="T24" fmla="*/ 1657 w 3297"/>
              <a:gd name="T25" fmla="*/ 1395 h 2922"/>
              <a:gd name="T26" fmla="*/ 1313 w 3297"/>
              <a:gd name="T27" fmla="*/ 1129 h 2922"/>
              <a:gd name="T28" fmla="*/ 1759 w 3297"/>
              <a:gd name="T29" fmla="*/ 1196 h 2922"/>
              <a:gd name="T30" fmla="*/ 1989 w 3297"/>
              <a:gd name="T31" fmla="*/ 1059 h 2922"/>
              <a:gd name="T32" fmla="*/ 2069 w 3297"/>
              <a:gd name="T33" fmla="*/ 58 h 2922"/>
              <a:gd name="T34" fmla="*/ 2440 w 3297"/>
              <a:gd name="T35" fmla="*/ 396 h 2922"/>
              <a:gd name="T36" fmla="*/ 2535 w 3297"/>
              <a:gd name="T37" fmla="*/ 771 h 2922"/>
              <a:gd name="T38" fmla="*/ 2496 w 3297"/>
              <a:gd name="T39" fmla="*/ 1066 h 2922"/>
              <a:gd name="T40" fmla="*/ 2532 w 3297"/>
              <a:gd name="T41" fmla="*/ 1167 h 2922"/>
              <a:gd name="T42" fmla="*/ 3010 w 3297"/>
              <a:gd name="T43" fmla="*/ 1383 h 2922"/>
              <a:gd name="T44" fmla="*/ 3254 w 3297"/>
              <a:gd name="T45" fmla="*/ 1743 h 2922"/>
              <a:gd name="T46" fmla="*/ 3295 w 3297"/>
              <a:gd name="T47" fmla="*/ 2090 h 2922"/>
              <a:gd name="T48" fmla="*/ 3246 w 3297"/>
              <a:gd name="T49" fmla="*/ 2274 h 2922"/>
              <a:gd name="T50" fmla="*/ 3142 w 3297"/>
              <a:gd name="T51" fmla="*/ 1802 h 2922"/>
              <a:gd name="T52" fmla="*/ 2743 w 3297"/>
              <a:gd name="T53" fmla="*/ 1546 h 2922"/>
              <a:gd name="T54" fmla="*/ 2560 w 3297"/>
              <a:gd name="T55" fmla="*/ 1773 h 2922"/>
              <a:gd name="T56" fmla="*/ 2269 w 3297"/>
              <a:gd name="T57" fmla="*/ 2303 h 2922"/>
              <a:gd name="T58" fmla="*/ 2052 w 3297"/>
              <a:gd name="T59" fmla="*/ 2502 h 2922"/>
              <a:gd name="T60" fmla="*/ 2236 w 3297"/>
              <a:gd name="T61" fmla="*/ 2687 h 2922"/>
              <a:gd name="T62" fmla="*/ 2600 w 3297"/>
              <a:gd name="T63" fmla="*/ 2803 h 2922"/>
              <a:gd name="T64" fmla="*/ 2831 w 3297"/>
              <a:gd name="T65" fmla="*/ 2803 h 2922"/>
              <a:gd name="T66" fmla="*/ 2306 w 3297"/>
              <a:gd name="T67" fmla="*/ 2916 h 2922"/>
              <a:gd name="T68" fmla="*/ 1928 w 3297"/>
              <a:gd name="T69" fmla="*/ 2760 h 2922"/>
              <a:gd name="T70" fmla="*/ 1714 w 3297"/>
              <a:gd name="T71" fmla="*/ 2550 h 2922"/>
              <a:gd name="T72" fmla="*/ 1305 w 3297"/>
              <a:gd name="T73" fmla="*/ 2782 h 2922"/>
              <a:gd name="T74" fmla="*/ 840 w 3297"/>
              <a:gd name="T75" fmla="*/ 2902 h 2922"/>
              <a:gd name="T76" fmla="*/ 504 w 3297"/>
              <a:gd name="T77" fmla="*/ 2806 h 2922"/>
              <a:gd name="T78" fmla="*/ 476 w 3297"/>
              <a:gd name="T79" fmla="*/ 2749 h 2922"/>
              <a:gd name="T80" fmla="*/ 922 w 3297"/>
              <a:gd name="T81" fmla="*/ 2740 h 2922"/>
              <a:gd name="T82" fmla="*/ 1186 w 3297"/>
              <a:gd name="T83" fmla="*/ 2561 h 2922"/>
              <a:gd name="T84" fmla="*/ 1268 w 3297"/>
              <a:gd name="T85" fmla="*/ 2455 h 2922"/>
              <a:gd name="T86" fmla="*/ 872 w 3297"/>
              <a:gd name="T87" fmla="*/ 2091 h 2922"/>
              <a:gd name="T88" fmla="*/ 751 w 3297"/>
              <a:gd name="T89" fmla="*/ 1518 h 2922"/>
              <a:gd name="T90" fmla="*/ 519 w 3297"/>
              <a:gd name="T91" fmla="*/ 1534 h 2922"/>
              <a:gd name="T92" fmla="*/ 156 w 3297"/>
              <a:gd name="T93" fmla="*/ 1781 h 2922"/>
              <a:gd name="T94" fmla="*/ 53 w 3297"/>
              <a:gd name="T95" fmla="*/ 2253 h 2922"/>
              <a:gd name="T96" fmla="*/ 39 w 3297"/>
              <a:gd name="T97" fmla="*/ 1749 h 2922"/>
              <a:gd name="T98" fmla="*/ 333 w 3297"/>
              <a:gd name="T99" fmla="*/ 1334 h 2922"/>
              <a:gd name="T100" fmla="*/ 767 w 3297"/>
              <a:gd name="T101" fmla="*/ 1148 h 2922"/>
              <a:gd name="T102" fmla="*/ 792 w 3297"/>
              <a:gd name="T103" fmla="*/ 677 h 2922"/>
              <a:gd name="T104" fmla="*/ 923 w 3297"/>
              <a:gd name="T105" fmla="*/ 346 h 2922"/>
              <a:gd name="T106" fmla="*/ 1205 w 3297"/>
              <a:gd name="T107" fmla="*/ 79 h 2922"/>
              <a:gd name="T108" fmla="*/ 1088 w 3297"/>
              <a:gd name="T109" fmla="*/ 267 h 2922"/>
              <a:gd name="T110" fmla="*/ 1021 w 3297"/>
              <a:gd name="T111" fmla="*/ 763 h 2922"/>
              <a:gd name="T112" fmla="*/ 1450 w 3297"/>
              <a:gd name="T113" fmla="*/ 748 h 2922"/>
              <a:gd name="T114" fmla="*/ 2047 w 3297"/>
              <a:gd name="T115" fmla="*/ 811 h 2922"/>
              <a:gd name="T116" fmla="*/ 2249 w 3297"/>
              <a:gd name="T117" fmla="*/ 833 h 2922"/>
              <a:gd name="T118" fmla="*/ 2289 w 3297"/>
              <a:gd name="T119" fmla="*/ 544 h 2922"/>
              <a:gd name="T120" fmla="*/ 2126 w 3297"/>
              <a:gd name="T121" fmla="*/ 175 h 29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297" h="2922">
                <a:moveTo>
                  <a:pt x="1192" y="1783"/>
                </a:moveTo>
                <a:lnTo>
                  <a:pt x="1193" y="1784"/>
                </a:lnTo>
                <a:lnTo>
                  <a:pt x="1193" y="1784"/>
                </a:lnTo>
                <a:lnTo>
                  <a:pt x="1192" y="1783"/>
                </a:lnTo>
                <a:close/>
                <a:moveTo>
                  <a:pt x="2322" y="1613"/>
                </a:moveTo>
                <a:lnTo>
                  <a:pt x="2275" y="1642"/>
                </a:lnTo>
                <a:lnTo>
                  <a:pt x="2233" y="1675"/>
                </a:lnTo>
                <a:lnTo>
                  <a:pt x="2195" y="1709"/>
                </a:lnTo>
                <a:lnTo>
                  <a:pt x="2161" y="1745"/>
                </a:lnTo>
                <a:lnTo>
                  <a:pt x="2131" y="1783"/>
                </a:lnTo>
                <a:lnTo>
                  <a:pt x="2105" y="1821"/>
                </a:lnTo>
                <a:lnTo>
                  <a:pt x="2080" y="1860"/>
                </a:lnTo>
                <a:lnTo>
                  <a:pt x="2060" y="1899"/>
                </a:lnTo>
                <a:lnTo>
                  <a:pt x="2042" y="1938"/>
                </a:lnTo>
                <a:lnTo>
                  <a:pt x="2027" y="1976"/>
                </a:lnTo>
                <a:lnTo>
                  <a:pt x="2015" y="2012"/>
                </a:lnTo>
                <a:lnTo>
                  <a:pt x="2003" y="2047"/>
                </a:lnTo>
                <a:lnTo>
                  <a:pt x="1995" y="2079"/>
                </a:lnTo>
                <a:lnTo>
                  <a:pt x="1988" y="2109"/>
                </a:lnTo>
                <a:lnTo>
                  <a:pt x="1983" y="2136"/>
                </a:lnTo>
                <a:lnTo>
                  <a:pt x="1980" y="2160"/>
                </a:lnTo>
                <a:lnTo>
                  <a:pt x="1977" y="2179"/>
                </a:lnTo>
                <a:lnTo>
                  <a:pt x="1976" y="2194"/>
                </a:lnTo>
                <a:lnTo>
                  <a:pt x="1975" y="2203"/>
                </a:lnTo>
                <a:lnTo>
                  <a:pt x="1975" y="2208"/>
                </a:lnTo>
                <a:lnTo>
                  <a:pt x="2025" y="2178"/>
                </a:lnTo>
                <a:lnTo>
                  <a:pt x="2072" y="2143"/>
                </a:lnTo>
                <a:lnTo>
                  <a:pt x="2116" y="2105"/>
                </a:lnTo>
                <a:lnTo>
                  <a:pt x="2156" y="2063"/>
                </a:lnTo>
                <a:lnTo>
                  <a:pt x="2193" y="2018"/>
                </a:lnTo>
                <a:lnTo>
                  <a:pt x="2225" y="1970"/>
                </a:lnTo>
                <a:lnTo>
                  <a:pt x="2254" y="1919"/>
                </a:lnTo>
                <a:lnTo>
                  <a:pt x="2278" y="1865"/>
                </a:lnTo>
                <a:lnTo>
                  <a:pt x="2296" y="1809"/>
                </a:lnTo>
                <a:lnTo>
                  <a:pt x="2310" y="1751"/>
                </a:lnTo>
                <a:lnTo>
                  <a:pt x="2319" y="1691"/>
                </a:lnTo>
                <a:lnTo>
                  <a:pt x="2322" y="1629"/>
                </a:lnTo>
                <a:lnTo>
                  <a:pt x="2322" y="1613"/>
                </a:lnTo>
                <a:close/>
                <a:moveTo>
                  <a:pt x="993" y="1601"/>
                </a:moveTo>
                <a:lnTo>
                  <a:pt x="992" y="1629"/>
                </a:lnTo>
                <a:lnTo>
                  <a:pt x="995" y="1690"/>
                </a:lnTo>
                <a:lnTo>
                  <a:pt x="1003" y="1748"/>
                </a:lnTo>
                <a:lnTo>
                  <a:pt x="1016" y="1805"/>
                </a:lnTo>
                <a:lnTo>
                  <a:pt x="1035" y="1859"/>
                </a:lnTo>
                <a:lnTo>
                  <a:pt x="1057" y="1913"/>
                </a:lnTo>
                <a:lnTo>
                  <a:pt x="1084" y="1963"/>
                </a:lnTo>
                <a:lnTo>
                  <a:pt x="1115" y="2010"/>
                </a:lnTo>
                <a:lnTo>
                  <a:pt x="1150" y="2054"/>
                </a:lnTo>
                <a:lnTo>
                  <a:pt x="1189" y="2096"/>
                </a:lnTo>
                <a:lnTo>
                  <a:pt x="1231" y="2134"/>
                </a:lnTo>
                <a:lnTo>
                  <a:pt x="1276" y="2169"/>
                </a:lnTo>
                <a:lnTo>
                  <a:pt x="1324" y="2199"/>
                </a:lnTo>
                <a:lnTo>
                  <a:pt x="1319" y="2139"/>
                </a:lnTo>
                <a:lnTo>
                  <a:pt x="1311" y="2083"/>
                </a:lnTo>
                <a:lnTo>
                  <a:pt x="1299" y="2030"/>
                </a:lnTo>
                <a:lnTo>
                  <a:pt x="1285" y="1981"/>
                </a:lnTo>
                <a:lnTo>
                  <a:pt x="1269" y="1935"/>
                </a:lnTo>
                <a:lnTo>
                  <a:pt x="1250" y="1892"/>
                </a:lnTo>
                <a:lnTo>
                  <a:pt x="1230" y="1853"/>
                </a:lnTo>
                <a:lnTo>
                  <a:pt x="1210" y="1817"/>
                </a:lnTo>
                <a:lnTo>
                  <a:pt x="1188" y="1784"/>
                </a:lnTo>
                <a:lnTo>
                  <a:pt x="1165" y="1754"/>
                </a:lnTo>
                <a:lnTo>
                  <a:pt x="1143" y="1727"/>
                </a:lnTo>
                <a:lnTo>
                  <a:pt x="1121" y="1703"/>
                </a:lnTo>
                <a:lnTo>
                  <a:pt x="1099" y="1682"/>
                </a:lnTo>
                <a:lnTo>
                  <a:pt x="1078" y="1663"/>
                </a:lnTo>
                <a:lnTo>
                  <a:pt x="1059" y="1646"/>
                </a:lnTo>
                <a:lnTo>
                  <a:pt x="1042" y="1633"/>
                </a:lnTo>
                <a:lnTo>
                  <a:pt x="1027" y="1622"/>
                </a:lnTo>
                <a:lnTo>
                  <a:pt x="1013" y="1613"/>
                </a:lnTo>
                <a:lnTo>
                  <a:pt x="1003" y="1607"/>
                </a:lnTo>
                <a:lnTo>
                  <a:pt x="996" y="1603"/>
                </a:lnTo>
                <a:lnTo>
                  <a:pt x="993" y="1601"/>
                </a:lnTo>
                <a:close/>
                <a:moveTo>
                  <a:pt x="1657" y="1395"/>
                </a:moveTo>
                <a:lnTo>
                  <a:pt x="1623" y="1397"/>
                </a:lnTo>
                <a:lnTo>
                  <a:pt x="1593" y="1404"/>
                </a:lnTo>
                <a:lnTo>
                  <a:pt x="1563" y="1415"/>
                </a:lnTo>
                <a:lnTo>
                  <a:pt x="1535" y="1429"/>
                </a:lnTo>
                <a:lnTo>
                  <a:pt x="1507" y="1448"/>
                </a:lnTo>
                <a:lnTo>
                  <a:pt x="1483" y="1472"/>
                </a:lnTo>
                <a:lnTo>
                  <a:pt x="1461" y="1498"/>
                </a:lnTo>
                <a:lnTo>
                  <a:pt x="1444" y="1527"/>
                </a:lnTo>
                <a:lnTo>
                  <a:pt x="1431" y="1559"/>
                </a:lnTo>
                <a:lnTo>
                  <a:pt x="1423" y="1593"/>
                </a:lnTo>
                <a:lnTo>
                  <a:pt x="1421" y="1629"/>
                </a:lnTo>
                <a:lnTo>
                  <a:pt x="1424" y="1668"/>
                </a:lnTo>
                <a:lnTo>
                  <a:pt x="1432" y="1703"/>
                </a:lnTo>
                <a:lnTo>
                  <a:pt x="1447" y="1737"/>
                </a:lnTo>
                <a:lnTo>
                  <a:pt x="1465" y="1768"/>
                </a:lnTo>
                <a:lnTo>
                  <a:pt x="1490" y="1795"/>
                </a:lnTo>
                <a:lnTo>
                  <a:pt x="1517" y="1818"/>
                </a:lnTo>
                <a:lnTo>
                  <a:pt x="1547" y="1837"/>
                </a:lnTo>
                <a:lnTo>
                  <a:pt x="1582" y="1851"/>
                </a:lnTo>
                <a:lnTo>
                  <a:pt x="1618" y="1860"/>
                </a:lnTo>
                <a:lnTo>
                  <a:pt x="1657" y="1863"/>
                </a:lnTo>
                <a:lnTo>
                  <a:pt x="1688" y="1861"/>
                </a:lnTo>
                <a:lnTo>
                  <a:pt x="1720" y="1855"/>
                </a:lnTo>
                <a:lnTo>
                  <a:pt x="1749" y="1845"/>
                </a:lnTo>
                <a:lnTo>
                  <a:pt x="1779" y="1829"/>
                </a:lnTo>
                <a:lnTo>
                  <a:pt x="1807" y="1810"/>
                </a:lnTo>
                <a:lnTo>
                  <a:pt x="1832" y="1787"/>
                </a:lnTo>
                <a:lnTo>
                  <a:pt x="1852" y="1760"/>
                </a:lnTo>
                <a:lnTo>
                  <a:pt x="1870" y="1731"/>
                </a:lnTo>
                <a:lnTo>
                  <a:pt x="1883" y="1699"/>
                </a:lnTo>
                <a:lnTo>
                  <a:pt x="1891" y="1665"/>
                </a:lnTo>
                <a:lnTo>
                  <a:pt x="1893" y="1629"/>
                </a:lnTo>
                <a:lnTo>
                  <a:pt x="1891" y="1594"/>
                </a:lnTo>
                <a:lnTo>
                  <a:pt x="1883" y="1560"/>
                </a:lnTo>
                <a:lnTo>
                  <a:pt x="1871" y="1529"/>
                </a:lnTo>
                <a:lnTo>
                  <a:pt x="1853" y="1500"/>
                </a:lnTo>
                <a:lnTo>
                  <a:pt x="1833" y="1474"/>
                </a:lnTo>
                <a:lnTo>
                  <a:pt x="1810" y="1451"/>
                </a:lnTo>
                <a:lnTo>
                  <a:pt x="1782" y="1431"/>
                </a:lnTo>
                <a:lnTo>
                  <a:pt x="1754" y="1416"/>
                </a:lnTo>
                <a:lnTo>
                  <a:pt x="1724" y="1405"/>
                </a:lnTo>
                <a:lnTo>
                  <a:pt x="1690" y="1398"/>
                </a:lnTo>
                <a:lnTo>
                  <a:pt x="1657" y="1395"/>
                </a:lnTo>
                <a:close/>
                <a:moveTo>
                  <a:pt x="1657" y="971"/>
                </a:moveTo>
                <a:lnTo>
                  <a:pt x="1595" y="974"/>
                </a:lnTo>
                <a:lnTo>
                  <a:pt x="1534" y="982"/>
                </a:lnTo>
                <a:lnTo>
                  <a:pt x="1476" y="996"/>
                </a:lnTo>
                <a:lnTo>
                  <a:pt x="1420" y="1014"/>
                </a:lnTo>
                <a:lnTo>
                  <a:pt x="1366" y="1037"/>
                </a:lnTo>
                <a:lnTo>
                  <a:pt x="1314" y="1065"/>
                </a:lnTo>
                <a:lnTo>
                  <a:pt x="1266" y="1097"/>
                </a:lnTo>
                <a:lnTo>
                  <a:pt x="1313" y="1129"/>
                </a:lnTo>
                <a:lnTo>
                  <a:pt x="1363" y="1155"/>
                </a:lnTo>
                <a:lnTo>
                  <a:pt x="1413" y="1176"/>
                </a:lnTo>
                <a:lnTo>
                  <a:pt x="1463" y="1191"/>
                </a:lnTo>
                <a:lnTo>
                  <a:pt x="1514" y="1201"/>
                </a:lnTo>
                <a:lnTo>
                  <a:pt x="1565" y="1207"/>
                </a:lnTo>
                <a:lnTo>
                  <a:pt x="1615" y="1209"/>
                </a:lnTo>
                <a:lnTo>
                  <a:pt x="1664" y="1208"/>
                </a:lnTo>
                <a:lnTo>
                  <a:pt x="1713" y="1204"/>
                </a:lnTo>
                <a:lnTo>
                  <a:pt x="1759" y="1196"/>
                </a:lnTo>
                <a:lnTo>
                  <a:pt x="1804" y="1187"/>
                </a:lnTo>
                <a:lnTo>
                  <a:pt x="1846" y="1176"/>
                </a:lnTo>
                <a:lnTo>
                  <a:pt x="1887" y="1163"/>
                </a:lnTo>
                <a:lnTo>
                  <a:pt x="1923" y="1149"/>
                </a:lnTo>
                <a:lnTo>
                  <a:pt x="1958" y="1133"/>
                </a:lnTo>
                <a:lnTo>
                  <a:pt x="1988" y="1118"/>
                </a:lnTo>
                <a:lnTo>
                  <a:pt x="2015" y="1104"/>
                </a:lnTo>
                <a:lnTo>
                  <a:pt x="2037" y="1089"/>
                </a:lnTo>
                <a:lnTo>
                  <a:pt x="1989" y="1059"/>
                </a:lnTo>
                <a:lnTo>
                  <a:pt x="1939" y="1033"/>
                </a:lnTo>
                <a:lnTo>
                  <a:pt x="1886" y="1011"/>
                </a:lnTo>
                <a:lnTo>
                  <a:pt x="1831" y="994"/>
                </a:lnTo>
                <a:lnTo>
                  <a:pt x="1775" y="981"/>
                </a:lnTo>
                <a:lnTo>
                  <a:pt x="1717" y="973"/>
                </a:lnTo>
                <a:lnTo>
                  <a:pt x="1657" y="971"/>
                </a:lnTo>
                <a:close/>
                <a:moveTo>
                  <a:pt x="1935" y="0"/>
                </a:moveTo>
                <a:lnTo>
                  <a:pt x="2005" y="28"/>
                </a:lnTo>
                <a:lnTo>
                  <a:pt x="2069" y="58"/>
                </a:lnTo>
                <a:lnTo>
                  <a:pt x="2129" y="90"/>
                </a:lnTo>
                <a:lnTo>
                  <a:pt x="2183" y="124"/>
                </a:lnTo>
                <a:lnTo>
                  <a:pt x="2232" y="160"/>
                </a:lnTo>
                <a:lnTo>
                  <a:pt x="2278" y="196"/>
                </a:lnTo>
                <a:lnTo>
                  <a:pt x="2319" y="234"/>
                </a:lnTo>
                <a:lnTo>
                  <a:pt x="2355" y="273"/>
                </a:lnTo>
                <a:lnTo>
                  <a:pt x="2386" y="313"/>
                </a:lnTo>
                <a:lnTo>
                  <a:pt x="2416" y="354"/>
                </a:lnTo>
                <a:lnTo>
                  <a:pt x="2440" y="396"/>
                </a:lnTo>
                <a:lnTo>
                  <a:pt x="2462" y="438"/>
                </a:lnTo>
                <a:lnTo>
                  <a:pt x="2481" y="480"/>
                </a:lnTo>
                <a:lnTo>
                  <a:pt x="2496" y="522"/>
                </a:lnTo>
                <a:lnTo>
                  <a:pt x="2508" y="565"/>
                </a:lnTo>
                <a:lnTo>
                  <a:pt x="2518" y="607"/>
                </a:lnTo>
                <a:lnTo>
                  <a:pt x="2525" y="649"/>
                </a:lnTo>
                <a:lnTo>
                  <a:pt x="2530" y="691"/>
                </a:lnTo>
                <a:lnTo>
                  <a:pt x="2534" y="731"/>
                </a:lnTo>
                <a:lnTo>
                  <a:pt x="2535" y="771"/>
                </a:lnTo>
                <a:lnTo>
                  <a:pt x="2534" y="810"/>
                </a:lnTo>
                <a:lnTo>
                  <a:pt x="2533" y="847"/>
                </a:lnTo>
                <a:lnTo>
                  <a:pt x="2530" y="885"/>
                </a:lnTo>
                <a:lnTo>
                  <a:pt x="2526" y="920"/>
                </a:lnTo>
                <a:lnTo>
                  <a:pt x="2521" y="953"/>
                </a:lnTo>
                <a:lnTo>
                  <a:pt x="2515" y="984"/>
                </a:lnTo>
                <a:lnTo>
                  <a:pt x="2509" y="1013"/>
                </a:lnTo>
                <a:lnTo>
                  <a:pt x="2503" y="1041"/>
                </a:lnTo>
                <a:lnTo>
                  <a:pt x="2496" y="1066"/>
                </a:lnTo>
                <a:lnTo>
                  <a:pt x="2490" y="1088"/>
                </a:lnTo>
                <a:lnTo>
                  <a:pt x="2484" y="1108"/>
                </a:lnTo>
                <a:lnTo>
                  <a:pt x="2478" y="1125"/>
                </a:lnTo>
                <a:lnTo>
                  <a:pt x="2473" y="1140"/>
                </a:lnTo>
                <a:lnTo>
                  <a:pt x="2468" y="1151"/>
                </a:lnTo>
                <a:lnTo>
                  <a:pt x="2465" y="1159"/>
                </a:lnTo>
                <a:lnTo>
                  <a:pt x="2463" y="1164"/>
                </a:lnTo>
                <a:lnTo>
                  <a:pt x="2498" y="1165"/>
                </a:lnTo>
                <a:lnTo>
                  <a:pt x="2532" y="1167"/>
                </a:lnTo>
                <a:lnTo>
                  <a:pt x="2567" y="1171"/>
                </a:lnTo>
                <a:lnTo>
                  <a:pt x="2600" y="1178"/>
                </a:lnTo>
                <a:lnTo>
                  <a:pt x="2673" y="1201"/>
                </a:lnTo>
                <a:lnTo>
                  <a:pt x="2741" y="1226"/>
                </a:lnTo>
                <a:lnTo>
                  <a:pt x="2804" y="1254"/>
                </a:lnTo>
                <a:lnTo>
                  <a:pt x="2862" y="1283"/>
                </a:lnTo>
                <a:lnTo>
                  <a:pt x="2915" y="1315"/>
                </a:lnTo>
                <a:lnTo>
                  <a:pt x="2965" y="1348"/>
                </a:lnTo>
                <a:lnTo>
                  <a:pt x="3010" y="1383"/>
                </a:lnTo>
                <a:lnTo>
                  <a:pt x="3051" y="1421"/>
                </a:lnTo>
                <a:lnTo>
                  <a:pt x="3088" y="1458"/>
                </a:lnTo>
                <a:lnTo>
                  <a:pt x="3121" y="1497"/>
                </a:lnTo>
                <a:lnTo>
                  <a:pt x="3151" y="1537"/>
                </a:lnTo>
                <a:lnTo>
                  <a:pt x="3178" y="1577"/>
                </a:lnTo>
                <a:lnTo>
                  <a:pt x="3201" y="1618"/>
                </a:lnTo>
                <a:lnTo>
                  <a:pt x="3221" y="1660"/>
                </a:lnTo>
                <a:lnTo>
                  <a:pt x="3240" y="1702"/>
                </a:lnTo>
                <a:lnTo>
                  <a:pt x="3254" y="1743"/>
                </a:lnTo>
                <a:lnTo>
                  <a:pt x="3267" y="1785"/>
                </a:lnTo>
                <a:lnTo>
                  <a:pt x="3276" y="1826"/>
                </a:lnTo>
                <a:lnTo>
                  <a:pt x="3284" y="1866"/>
                </a:lnTo>
                <a:lnTo>
                  <a:pt x="3290" y="1907"/>
                </a:lnTo>
                <a:lnTo>
                  <a:pt x="3294" y="1946"/>
                </a:lnTo>
                <a:lnTo>
                  <a:pt x="3296" y="1984"/>
                </a:lnTo>
                <a:lnTo>
                  <a:pt x="3297" y="2021"/>
                </a:lnTo>
                <a:lnTo>
                  <a:pt x="3297" y="2056"/>
                </a:lnTo>
                <a:lnTo>
                  <a:pt x="3295" y="2090"/>
                </a:lnTo>
                <a:lnTo>
                  <a:pt x="3293" y="2122"/>
                </a:lnTo>
                <a:lnTo>
                  <a:pt x="3290" y="2152"/>
                </a:lnTo>
                <a:lnTo>
                  <a:pt x="3286" y="2181"/>
                </a:lnTo>
                <a:lnTo>
                  <a:pt x="3282" y="2207"/>
                </a:lnTo>
                <a:lnTo>
                  <a:pt x="3277" y="2230"/>
                </a:lnTo>
                <a:lnTo>
                  <a:pt x="3272" y="2251"/>
                </a:lnTo>
                <a:lnTo>
                  <a:pt x="3268" y="2269"/>
                </a:lnTo>
                <a:lnTo>
                  <a:pt x="3263" y="2284"/>
                </a:lnTo>
                <a:lnTo>
                  <a:pt x="3246" y="2274"/>
                </a:lnTo>
                <a:lnTo>
                  <a:pt x="3253" y="2219"/>
                </a:lnTo>
                <a:lnTo>
                  <a:pt x="3255" y="2163"/>
                </a:lnTo>
                <a:lnTo>
                  <a:pt x="3252" y="2106"/>
                </a:lnTo>
                <a:lnTo>
                  <a:pt x="3245" y="2050"/>
                </a:lnTo>
                <a:lnTo>
                  <a:pt x="3233" y="1995"/>
                </a:lnTo>
                <a:lnTo>
                  <a:pt x="3216" y="1942"/>
                </a:lnTo>
                <a:lnTo>
                  <a:pt x="3195" y="1889"/>
                </a:lnTo>
                <a:lnTo>
                  <a:pt x="3170" y="1843"/>
                </a:lnTo>
                <a:lnTo>
                  <a:pt x="3142" y="1802"/>
                </a:lnTo>
                <a:lnTo>
                  <a:pt x="3112" y="1763"/>
                </a:lnTo>
                <a:lnTo>
                  <a:pt x="3079" y="1727"/>
                </a:lnTo>
                <a:lnTo>
                  <a:pt x="3043" y="1694"/>
                </a:lnTo>
                <a:lnTo>
                  <a:pt x="3006" y="1662"/>
                </a:lnTo>
                <a:lnTo>
                  <a:pt x="2965" y="1632"/>
                </a:lnTo>
                <a:lnTo>
                  <a:pt x="2921" y="1603"/>
                </a:lnTo>
                <a:lnTo>
                  <a:pt x="2862" y="1579"/>
                </a:lnTo>
                <a:lnTo>
                  <a:pt x="2803" y="1559"/>
                </a:lnTo>
                <a:lnTo>
                  <a:pt x="2743" y="1546"/>
                </a:lnTo>
                <a:lnTo>
                  <a:pt x="2684" y="1537"/>
                </a:lnTo>
                <a:lnTo>
                  <a:pt x="2626" y="1533"/>
                </a:lnTo>
                <a:lnTo>
                  <a:pt x="2569" y="1534"/>
                </a:lnTo>
                <a:lnTo>
                  <a:pt x="2567" y="1535"/>
                </a:lnTo>
                <a:lnTo>
                  <a:pt x="2565" y="1535"/>
                </a:lnTo>
                <a:lnTo>
                  <a:pt x="2569" y="1582"/>
                </a:lnTo>
                <a:lnTo>
                  <a:pt x="2570" y="1629"/>
                </a:lnTo>
                <a:lnTo>
                  <a:pt x="2567" y="1702"/>
                </a:lnTo>
                <a:lnTo>
                  <a:pt x="2560" y="1773"/>
                </a:lnTo>
                <a:lnTo>
                  <a:pt x="2547" y="1842"/>
                </a:lnTo>
                <a:lnTo>
                  <a:pt x="2528" y="1909"/>
                </a:lnTo>
                <a:lnTo>
                  <a:pt x="2505" y="1974"/>
                </a:lnTo>
                <a:lnTo>
                  <a:pt x="2478" y="2035"/>
                </a:lnTo>
                <a:lnTo>
                  <a:pt x="2445" y="2094"/>
                </a:lnTo>
                <a:lnTo>
                  <a:pt x="2408" y="2151"/>
                </a:lnTo>
                <a:lnTo>
                  <a:pt x="2366" y="2205"/>
                </a:lnTo>
                <a:lnTo>
                  <a:pt x="2320" y="2255"/>
                </a:lnTo>
                <a:lnTo>
                  <a:pt x="2269" y="2303"/>
                </a:lnTo>
                <a:lnTo>
                  <a:pt x="2214" y="2346"/>
                </a:lnTo>
                <a:lnTo>
                  <a:pt x="2155" y="2387"/>
                </a:lnTo>
                <a:lnTo>
                  <a:pt x="2092" y="2424"/>
                </a:lnTo>
                <a:lnTo>
                  <a:pt x="2025" y="2457"/>
                </a:lnTo>
                <a:lnTo>
                  <a:pt x="2026" y="2460"/>
                </a:lnTo>
                <a:lnTo>
                  <a:pt x="2030" y="2466"/>
                </a:lnTo>
                <a:lnTo>
                  <a:pt x="2035" y="2475"/>
                </a:lnTo>
                <a:lnTo>
                  <a:pt x="2043" y="2487"/>
                </a:lnTo>
                <a:lnTo>
                  <a:pt x="2052" y="2502"/>
                </a:lnTo>
                <a:lnTo>
                  <a:pt x="2064" y="2518"/>
                </a:lnTo>
                <a:lnTo>
                  <a:pt x="2078" y="2537"/>
                </a:lnTo>
                <a:lnTo>
                  <a:pt x="2095" y="2556"/>
                </a:lnTo>
                <a:lnTo>
                  <a:pt x="2113" y="2577"/>
                </a:lnTo>
                <a:lnTo>
                  <a:pt x="2133" y="2599"/>
                </a:lnTo>
                <a:lnTo>
                  <a:pt x="2156" y="2621"/>
                </a:lnTo>
                <a:lnTo>
                  <a:pt x="2181" y="2643"/>
                </a:lnTo>
                <a:lnTo>
                  <a:pt x="2208" y="2665"/>
                </a:lnTo>
                <a:lnTo>
                  <a:pt x="2236" y="2687"/>
                </a:lnTo>
                <a:lnTo>
                  <a:pt x="2269" y="2708"/>
                </a:lnTo>
                <a:lnTo>
                  <a:pt x="2302" y="2727"/>
                </a:lnTo>
                <a:lnTo>
                  <a:pt x="2338" y="2745"/>
                </a:lnTo>
                <a:lnTo>
                  <a:pt x="2376" y="2761"/>
                </a:lnTo>
                <a:lnTo>
                  <a:pt x="2417" y="2775"/>
                </a:lnTo>
                <a:lnTo>
                  <a:pt x="2459" y="2787"/>
                </a:lnTo>
                <a:lnTo>
                  <a:pt x="2504" y="2795"/>
                </a:lnTo>
                <a:lnTo>
                  <a:pt x="2552" y="2801"/>
                </a:lnTo>
                <a:lnTo>
                  <a:pt x="2600" y="2803"/>
                </a:lnTo>
                <a:lnTo>
                  <a:pt x="2653" y="2801"/>
                </a:lnTo>
                <a:lnTo>
                  <a:pt x="2707" y="2795"/>
                </a:lnTo>
                <a:lnTo>
                  <a:pt x="2763" y="2784"/>
                </a:lnTo>
                <a:lnTo>
                  <a:pt x="2822" y="2769"/>
                </a:lnTo>
                <a:lnTo>
                  <a:pt x="2883" y="2749"/>
                </a:lnTo>
                <a:lnTo>
                  <a:pt x="2888" y="2754"/>
                </a:lnTo>
                <a:lnTo>
                  <a:pt x="2893" y="2759"/>
                </a:lnTo>
                <a:lnTo>
                  <a:pt x="2898" y="2764"/>
                </a:lnTo>
                <a:lnTo>
                  <a:pt x="2831" y="2803"/>
                </a:lnTo>
                <a:lnTo>
                  <a:pt x="2766" y="2835"/>
                </a:lnTo>
                <a:lnTo>
                  <a:pt x="2704" y="2862"/>
                </a:lnTo>
                <a:lnTo>
                  <a:pt x="2642" y="2884"/>
                </a:lnTo>
                <a:lnTo>
                  <a:pt x="2581" y="2900"/>
                </a:lnTo>
                <a:lnTo>
                  <a:pt x="2523" y="2912"/>
                </a:lnTo>
                <a:lnTo>
                  <a:pt x="2466" y="2919"/>
                </a:lnTo>
                <a:lnTo>
                  <a:pt x="2411" y="2922"/>
                </a:lnTo>
                <a:lnTo>
                  <a:pt x="2358" y="2921"/>
                </a:lnTo>
                <a:lnTo>
                  <a:pt x="2306" y="2916"/>
                </a:lnTo>
                <a:lnTo>
                  <a:pt x="2257" y="2908"/>
                </a:lnTo>
                <a:lnTo>
                  <a:pt x="2209" y="2897"/>
                </a:lnTo>
                <a:lnTo>
                  <a:pt x="2163" y="2884"/>
                </a:lnTo>
                <a:lnTo>
                  <a:pt x="2119" y="2867"/>
                </a:lnTo>
                <a:lnTo>
                  <a:pt x="2077" y="2849"/>
                </a:lnTo>
                <a:lnTo>
                  <a:pt x="2037" y="2829"/>
                </a:lnTo>
                <a:lnTo>
                  <a:pt x="1998" y="2807"/>
                </a:lnTo>
                <a:lnTo>
                  <a:pt x="1962" y="2784"/>
                </a:lnTo>
                <a:lnTo>
                  <a:pt x="1928" y="2760"/>
                </a:lnTo>
                <a:lnTo>
                  <a:pt x="1896" y="2736"/>
                </a:lnTo>
                <a:lnTo>
                  <a:pt x="1866" y="2711"/>
                </a:lnTo>
                <a:lnTo>
                  <a:pt x="1837" y="2686"/>
                </a:lnTo>
                <a:lnTo>
                  <a:pt x="1812" y="2660"/>
                </a:lnTo>
                <a:lnTo>
                  <a:pt x="1788" y="2636"/>
                </a:lnTo>
                <a:lnTo>
                  <a:pt x="1766" y="2612"/>
                </a:lnTo>
                <a:lnTo>
                  <a:pt x="1746" y="2590"/>
                </a:lnTo>
                <a:lnTo>
                  <a:pt x="1729" y="2569"/>
                </a:lnTo>
                <a:lnTo>
                  <a:pt x="1714" y="2550"/>
                </a:lnTo>
                <a:lnTo>
                  <a:pt x="1701" y="2533"/>
                </a:lnTo>
                <a:lnTo>
                  <a:pt x="1657" y="2534"/>
                </a:lnTo>
                <a:lnTo>
                  <a:pt x="1620" y="2533"/>
                </a:lnTo>
                <a:lnTo>
                  <a:pt x="1583" y="2531"/>
                </a:lnTo>
                <a:lnTo>
                  <a:pt x="1528" y="2594"/>
                </a:lnTo>
                <a:lnTo>
                  <a:pt x="1472" y="2650"/>
                </a:lnTo>
                <a:lnTo>
                  <a:pt x="1417" y="2701"/>
                </a:lnTo>
                <a:lnTo>
                  <a:pt x="1361" y="2744"/>
                </a:lnTo>
                <a:lnTo>
                  <a:pt x="1305" y="2782"/>
                </a:lnTo>
                <a:lnTo>
                  <a:pt x="1250" y="2813"/>
                </a:lnTo>
                <a:lnTo>
                  <a:pt x="1196" y="2839"/>
                </a:lnTo>
                <a:lnTo>
                  <a:pt x="1142" y="2861"/>
                </a:lnTo>
                <a:lnTo>
                  <a:pt x="1089" y="2877"/>
                </a:lnTo>
                <a:lnTo>
                  <a:pt x="1037" y="2889"/>
                </a:lnTo>
                <a:lnTo>
                  <a:pt x="986" y="2898"/>
                </a:lnTo>
                <a:lnTo>
                  <a:pt x="936" y="2902"/>
                </a:lnTo>
                <a:lnTo>
                  <a:pt x="888" y="2903"/>
                </a:lnTo>
                <a:lnTo>
                  <a:pt x="840" y="2902"/>
                </a:lnTo>
                <a:lnTo>
                  <a:pt x="794" y="2897"/>
                </a:lnTo>
                <a:lnTo>
                  <a:pt x="751" y="2890"/>
                </a:lnTo>
                <a:lnTo>
                  <a:pt x="708" y="2882"/>
                </a:lnTo>
                <a:lnTo>
                  <a:pt x="669" y="2871"/>
                </a:lnTo>
                <a:lnTo>
                  <a:pt x="631" y="2860"/>
                </a:lnTo>
                <a:lnTo>
                  <a:pt x="595" y="2847"/>
                </a:lnTo>
                <a:lnTo>
                  <a:pt x="562" y="2833"/>
                </a:lnTo>
                <a:lnTo>
                  <a:pt x="532" y="2820"/>
                </a:lnTo>
                <a:lnTo>
                  <a:pt x="504" y="2806"/>
                </a:lnTo>
                <a:lnTo>
                  <a:pt x="478" y="2793"/>
                </a:lnTo>
                <a:lnTo>
                  <a:pt x="456" y="2780"/>
                </a:lnTo>
                <a:lnTo>
                  <a:pt x="438" y="2769"/>
                </a:lnTo>
                <a:lnTo>
                  <a:pt x="422" y="2758"/>
                </a:lnTo>
                <a:lnTo>
                  <a:pt x="409" y="2750"/>
                </a:lnTo>
                <a:lnTo>
                  <a:pt x="400" y="2743"/>
                </a:lnTo>
                <a:lnTo>
                  <a:pt x="408" y="2736"/>
                </a:lnTo>
                <a:lnTo>
                  <a:pt x="415" y="2728"/>
                </a:lnTo>
                <a:lnTo>
                  <a:pt x="476" y="2749"/>
                </a:lnTo>
                <a:lnTo>
                  <a:pt x="535" y="2764"/>
                </a:lnTo>
                <a:lnTo>
                  <a:pt x="591" y="2774"/>
                </a:lnTo>
                <a:lnTo>
                  <a:pt x="645" y="2780"/>
                </a:lnTo>
                <a:lnTo>
                  <a:pt x="697" y="2781"/>
                </a:lnTo>
                <a:lnTo>
                  <a:pt x="747" y="2779"/>
                </a:lnTo>
                <a:lnTo>
                  <a:pt x="793" y="2774"/>
                </a:lnTo>
                <a:lnTo>
                  <a:pt x="839" y="2765"/>
                </a:lnTo>
                <a:lnTo>
                  <a:pt x="882" y="2753"/>
                </a:lnTo>
                <a:lnTo>
                  <a:pt x="922" y="2740"/>
                </a:lnTo>
                <a:lnTo>
                  <a:pt x="961" y="2724"/>
                </a:lnTo>
                <a:lnTo>
                  <a:pt x="997" y="2706"/>
                </a:lnTo>
                <a:lnTo>
                  <a:pt x="1031" y="2687"/>
                </a:lnTo>
                <a:lnTo>
                  <a:pt x="1062" y="2666"/>
                </a:lnTo>
                <a:lnTo>
                  <a:pt x="1091" y="2645"/>
                </a:lnTo>
                <a:lnTo>
                  <a:pt x="1119" y="2623"/>
                </a:lnTo>
                <a:lnTo>
                  <a:pt x="1143" y="2602"/>
                </a:lnTo>
                <a:lnTo>
                  <a:pt x="1165" y="2581"/>
                </a:lnTo>
                <a:lnTo>
                  <a:pt x="1186" y="2561"/>
                </a:lnTo>
                <a:lnTo>
                  <a:pt x="1204" y="2541"/>
                </a:lnTo>
                <a:lnTo>
                  <a:pt x="1219" y="2523"/>
                </a:lnTo>
                <a:lnTo>
                  <a:pt x="1233" y="2507"/>
                </a:lnTo>
                <a:lnTo>
                  <a:pt x="1244" y="2492"/>
                </a:lnTo>
                <a:lnTo>
                  <a:pt x="1252" y="2480"/>
                </a:lnTo>
                <a:lnTo>
                  <a:pt x="1260" y="2471"/>
                </a:lnTo>
                <a:lnTo>
                  <a:pt x="1264" y="2465"/>
                </a:lnTo>
                <a:lnTo>
                  <a:pt x="1265" y="2462"/>
                </a:lnTo>
                <a:lnTo>
                  <a:pt x="1268" y="2455"/>
                </a:lnTo>
                <a:lnTo>
                  <a:pt x="1270" y="2449"/>
                </a:lnTo>
                <a:lnTo>
                  <a:pt x="1209" y="2418"/>
                </a:lnTo>
                <a:lnTo>
                  <a:pt x="1151" y="2381"/>
                </a:lnTo>
                <a:lnTo>
                  <a:pt x="1095" y="2342"/>
                </a:lnTo>
                <a:lnTo>
                  <a:pt x="1044" y="2299"/>
                </a:lnTo>
                <a:lnTo>
                  <a:pt x="995" y="2252"/>
                </a:lnTo>
                <a:lnTo>
                  <a:pt x="951" y="2202"/>
                </a:lnTo>
                <a:lnTo>
                  <a:pt x="909" y="2148"/>
                </a:lnTo>
                <a:lnTo>
                  <a:pt x="872" y="2091"/>
                </a:lnTo>
                <a:lnTo>
                  <a:pt x="839" y="2032"/>
                </a:lnTo>
                <a:lnTo>
                  <a:pt x="811" y="1970"/>
                </a:lnTo>
                <a:lnTo>
                  <a:pt x="787" y="1906"/>
                </a:lnTo>
                <a:lnTo>
                  <a:pt x="768" y="1839"/>
                </a:lnTo>
                <a:lnTo>
                  <a:pt x="755" y="1771"/>
                </a:lnTo>
                <a:lnTo>
                  <a:pt x="747" y="1701"/>
                </a:lnTo>
                <a:lnTo>
                  <a:pt x="744" y="1629"/>
                </a:lnTo>
                <a:lnTo>
                  <a:pt x="746" y="1573"/>
                </a:lnTo>
                <a:lnTo>
                  <a:pt x="751" y="1518"/>
                </a:lnTo>
                <a:lnTo>
                  <a:pt x="746" y="1517"/>
                </a:lnTo>
                <a:lnTo>
                  <a:pt x="735" y="1516"/>
                </a:lnTo>
                <a:lnTo>
                  <a:pt x="717" y="1514"/>
                </a:lnTo>
                <a:lnTo>
                  <a:pt x="695" y="1514"/>
                </a:lnTo>
                <a:lnTo>
                  <a:pt x="668" y="1514"/>
                </a:lnTo>
                <a:lnTo>
                  <a:pt x="635" y="1515"/>
                </a:lnTo>
                <a:lnTo>
                  <a:pt x="600" y="1519"/>
                </a:lnTo>
                <a:lnTo>
                  <a:pt x="560" y="1525"/>
                </a:lnTo>
                <a:lnTo>
                  <a:pt x="519" y="1534"/>
                </a:lnTo>
                <a:lnTo>
                  <a:pt x="473" y="1546"/>
                </a:lnTo>
                <a:lnTo>
                  <a:pt x="426" y="1562"/>
                </a:lnTo>
                <a:lnTo>
                  <a:pt x="377" y="1583"/>
                </a:lnTo>
                <a:lnTo>
                  <a:pt x="333" y="1611"/>
                </a:lnTo>
                <a:lnTo>
                  <a:pt x="293" y="1641"/>
                </a:lnTo>
                <a:lnTo>
                  <a:pt x="255" y="1673"/>
                </a:lnTo>
                <a:lnTo>
                  <a:pt x="220" y="1706"/>
                </a:lnTo>
                <a:lnTo>
                  <a:pt x="186" y="1742"/>
                </a:lnTo>
                <a:lnTo>
                  <a:pt x="156" y="1781"/>
                </a:lnTo>
                <a:lnTo>
                  <a:pt x="129" y="1823"/>
                </a:lnTo>
                <a:lnTo>
                  <a:pt x="104" y="1868"/>
                </a:lnTo>
                <a:lnTo>
                  <a:pt x="83" y="1921"/>
                </a:lnTo>
                <a:lnTo>
                  <a:pt x="66" y="1974"/>
                </a:lnTo>
                <a:lnTo>
                  <a:pt x="54" y="2029"/>
                </a:lnTo>
                <a:lnTo>
                  <a:pt x="47" y="2085"/>
                </a:lnTo>
                <a:lnTo>
                  <a:pt x="44" y="2141"/>
                </a:lnTo>
                <a:lnTo>
                  <a:pt x="46" y="2198"/>
                </a:lnTo>
                <a:lnTo>
                  <a:pt x="53" y="2253"/>
                </a:lnTo>
                <a:lnTo>
                  <a:pt x="35" y="2263"/>
                </a:lnTo>
                <a:lnTo>
                  <a:pt x="18" y="2197"/>
                </a:lnTo>
                <a:lnTo>
                  <a:pt x="7" y="2128"/>
                </a:lnTo>
                <a:lnTo>
                  <a:pt x="1" y="2058"/>
                </a:lnTo>
                <a:lnTo>
                  <a:pt x="0" y="1987"/>
                </a:lnTo>
                <a:lnTo>
                  <a:pt x="4" y="1914"/>
                </a:lnTo>
                <a:lnTo>
                  <a:pt x="13" y="1839"/>
                </a:lnTo>
                <a:lnTo>
                  <a:pt x="25" y="1795"/>
                </a:lnTo>
                <a:lnTo>
                  <a:pt x="39" y="1749"/>
                </a:lnTo>
                <a:lnTo>
                  <a:pt x="54" y="1704"/>
                </a:lnTo>
                <a:lnTo>
                  <a:pt x="73" y="1659"/>
                </a:lnTo>
                <a:lnTo>
                  <a:pt x="97" y="1612"/>
                </a:lnTo>
                <a:lnTo>
                  <a:pt x="128" y="1558"/>
                </a:lnTo>
                <a:lnTo>
                  <a:pt x="163" y="1506"/>
                </a:lnTo>
                <a:lnTo>
                  <a:pt x="203" y="1459"/>
                </a:lnTo>
                <a:lnTo>
                  <a:pt x="244" y="1414"/>
                </a:lnTo>
                <a:lnTo>
                  <a:pt x="288" y="1372"/>
                </a:lnTo>
                <a:lnTo>
                  <a:pt x="333" y="1334"/>
                </a:lnTo>
                <a:lnTo>
                  <a:pt x="381" y="1300"/>
                </a:lnTo>
                <a:lnTo>
                  <a:pt x="429" y="1269"/>
                </a:lnTo>
                <a:lnTo>
                  <a:pt x="476" y="1242"/>
                </a:lnTo>
                <a:lnTo>
                  <a:pt x="524" y="1218"/>
                </a:lnTo>
                <a:lnTo>
                  <a:pt x="571" y="1198"/>
                </a:lnTo>
                <a:lnTo>
                  <a:pt x="616" y="1181"/>
                </a:lnTo>
                <a:lnTo>
                  <a:pt x="659" y="1167"/>
                </a:lnTo>
                <a:lnTo>
                  <a:pt x="699" y="1158"/>
                </a:lnTo>
                <a:lnTo>
                  <a:pt x="767" y="1148"/>
                </a:lnTo>
                <a:lnTo>
                  <a:pt x="836" y="1143"/>
                </a:lnTo>
                <a:lnTo>
                  <a:pt x="816" y="1076"/>
                </a:lnTo>
                <a:lnTo>
                  <a:pt x="800" y="1012"/>
                </a:lnTo>
                <a:lnTo>
                  <a:pt x="789" y="951"/>
                </a:lnTo>
                <a:lnTo>
                  <a:pt x="782" y="891"/>
                </a:lnTo>
                <a:lnTo>
                  <a:pt x="780" y="833"/>
                </a:lnTo>
                <a:lnTo>
                  <a:pt x="781" y="779"/>
                </a:lnTo>
                <a:lnTo>
                  <a:pt x="785" y="727"/>
                </a:lnTo>
                <a:lnTo>
                  <a:pt x="792" y="677"/>
                </a:lnTo>
                <a:lnTo>
                  <a:pt x="802" y="630"/>
                </a:lnTo>
                <a:lnTo>
                  <a:pt x="814" y="584"/>
                </a:lnTo>
                <a:lnTo>
                  <a:pt x="827" y="542"/>
                </a:lnTo>
                <a:lnTo>
                  <a:pt x="842" y="502"/>
                </a:lnTo>
                <a:lnTo>
                  <a:pt x="857" y="466"/>
                </a:lnTo>
                <a:lnTo>
                  <a:pt x="873" y="432"/>
                </a:lnTo>
                <a:lnTo>
                  <a:pt x="891" y="401"/>
                </a:lnTo>
                <a:lnTo>
                  <a:pt x="907" y="371"/>
                </a:lnTo>
                <a:lnTo>
                  <a:pt x="923" y="346"/>
                </a:lnTo>
                <a:lnTo>
                  <a:pt x="937" y="323"/>
                </a:lnTo>
                <a:lnTo>
                  <a:pt x="952" y="304"/>
                </a:lnTo>
                <a:lnTo>
                  <a:pt x="964" y="288"/>
                </a:lnTo>
                <a:lnTo>
                  <a:pt x="973" y="274"/>
                </a:lnTo>
                <a:lnTo>
                  <a:pt x="981" y="264"/>
                </a:lnTo>
                <a:lnTo>
                  <a:pt x="1034" y="211"/>
                </a:lnTo>
                <a:lnTo>
                  <a:pt x="1089" y="163"/>
                </a:lnTo>
                <a:lnTo>
                  <a:pt x="1146" y="118"/>
                </a:lnTo>
                <a:lnTo>
                  <a:pt x="1205" y="79"/>
                </a:lnTo>
                <a:lnTo>
                  <a:pt x="1266" y="45"/>
                </a:lnTo>
                <a:lnTo>
                  <a:pt x="1328" y="17"/>
                </a:lnTo>
                <a:lnTo>
                  <a:pt x="1332" y="36"/>
                </a:lnTo>
                <a:lnTo>
                  <a:pt x="1284" y="66"/>
                </a:lnTo>
                <a:lnTo>
                  <a:pt x="1238" y="99"/>
                </a:lnTo>
                <a:lnTo>
                  <a:pt x="1196" y="137"/>
                </a:lnTo>
                <a:lnTo>
                  <a:pt x="1156" y="178"/>
                </a:lnTo>
                <a:lnTo>
                  <a:pt x="1120" y="221"/>
                </a:lnTo>
                <a:lnTo>
                  <a:pt x="1088" y="267"/>
                </a:lnTo>
                <a:lnTo>
                  <a:pt x="1060" y="316"/>
                </a:lnTo>
                <a:lnTo>
                  <a:pt x="1038" y="370"/>
                </a:lnTo>
                <a:lnTo>
                  <a:pt x="1020" y="426"/>
                </a:lnTo>
                <a:lnTo>
                  <a:pt x="1008" y="480"/>
                </a:lnTo>
                <a:lnTo>
                  <a:pt x="1001" y="535"/>
                </a:lnTo>
                <a:lnTo>
                  <a:pt x="999" y="590"/>
                </a:lnTo>
                <a:lnTo>
                  <a:pt x="1000" y="648"/>
                </a:lnTo>
                <a:lnTo>
                  <a:pt x="1005" y="706"/>
                </a:lnTo>
                <a:lnTo>
                  <a:pt x="1021" y="763"/>
                </a:lnTo>
                <a:lnTo>
                  <a:pt x="1042" y="818"/>
                </a:lnTo>
                <a:lnTo>
                  <a:pt x="1066" y="869"/>
                </a:lnTo>
                <a:lnTo>
                  <a:pt x="1092" y="919"/>
                </a:lnTo>
                <a:lnTo>
                  <a:pt x="1146" y="879"/>
                </a:lnTo>
                <a:lnTo>
                  <a:pt x="1202" y="844"/>
                </a:lnTo>
                <a:lnTo>
                  <a:pt x="1261" y="814"/>
                </a:lnTo>
                <a:lnTo>
                  <a:pt x="1321" y="787"/>
                </a:lnTo>
                <a:lnTo>
                  <a:pt x="1385" y="765"/>
                </a:lnTo>
                <a:lnTo>
                  <a:pt x="1450" y="748"/>
                </a:lnTo>
                <a:lnTo>
                  <a:pt x="1518" y="735"/>
                </a:lnTo>
                <a:lnTo>
                  <a:pt x="1587" y="727"/>
                </a:lnTo>
                <a:lnTo>
                  <a:pt x="1657" y="724"/>
                </a:lnTo>
                <a:lnTo>
                  <a:pt x="1726" y="727"/>
                </a:lnTo>
                <a:lnTo>
                  <a:pt x="1794" y="734"/>
                </a:lnTo>
                <a:lnTo>
                  <a:pt x="1859" y="747"/>
                </a:lnTo>
                <a:lnTo>
                  <a:pt x="1924" y="764"/>
                </a:lnTo>
                <a:lnTo>
                  <a:pt x="1986" y="785"/>
                </a:lnTo>
                <a:lnTo>
                  <a:pt x="2047" y="811"/>
                </a:lnTo>
                <a:lnTo>
                  <a:pt x="2105" y="841"/>
                </a:lnTo>
                <a:lnTo>
                  <a:pt x="2159" y="874"/>
                </a:lnTo>
                <a:lnTo>
                  <a:pt x="2212" y="912"/>
                </a:lnTo>
                <a:lnTo>
                  <a:pt x="2216" y="908"/>
                </a:lnTo>
                <a:lnTo>
                  <a:pt x="2220" y="900"/>
                </a:lnTo>
                <a:lnTo>
                  <a:pt x="2226" y="888"/>
                </a:lnTo>
                <a:lnTo>
                  <a:pt x="2233" y="872"/>
                </a:lnTo>
                <a:lnTo>
                  <a:pt x="2240" y="854"/>
                </a:lnTo>
                <a:lnTo>
                  <a:pt x="2249" y="833"/>
                </a:lnTo>
                <a:lnTo>
                  <a:pt x="2257" y="810"/>
                </a:lnTo>
                <a:lnTo>
                  <a:pt x="2264" y="783"/>
                </a:lnTo>
                <a:lnTo>
                  <a:pt x="2272" y="755"/>
                </a:lnTo>
                <a:lnTo>
                  <a:pt x="2278" y="724"/>
                </a:lnTo>
                <a:lnTo>
                  <a:pt x="2283" y="691"/>
                </a:lnTo>
                <a:lnTo>
                  <a:pt x="2287" y="657"/>
                </a:lnTo>
                <a:lnTo>
                  <a:pt x="2290" y="620"/>
                </a:lnTo>
                <a:lnTo>
                  <a:pt x="2290" y="583"/>
                </a:lnTo>
                <a:lnTo>
                  <a:pt x="2289" y="544"/>
                </a:lnTo>
                <a:lnTo>
                  <a:pt x="2285" y="505"/>
                </a:lnTo>
                <a:lnTo>
                  <a:pt x="2278" y="464"/>
                </a:lnTo>
                <a:lnTo>
                  <a:pt x="2268" y="423"/>
                </a:lnTo>
                <a:lnTo>
                  <a:pt x="2254" y="382"/>
                </a:lnTo>
                <a:lnTo>
                  <a:pt x="2236" y="339"/>
                </a:lnTo>
                <a:lnTo>
                  <a:pt x="2216" y="298"/>
                </a:lnTo>
                <a:lnTo>
                  <a:pt x="2191" y="257"/>
                </a:lnTo>
                <a:lnTo>
                  <a:pt x="2160" y="216"/>
                </a:lnTo>
                <a:lnTo>
                  <a:pt x="2126" y="175"/>
                </a:lnTo>
                <a:lnTo>
                  <a:pt x="2086" y="135"/>
                </a:lnTo>
                <a:lnTo>
                  <a:pt x="2041" y="96"/>
                </a:lnTo>
                <a:lnTo>
                  <a:pt x="1990" y="58"/>
                </a:lnTo>
                <a:lnTo>
                  <a:pt x="1933" y="22"/>
                </a:lnTo>
                <a:lnTo>
                  <a:pt x="19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8" name="Freeform 119"/>
          <p:cNvSpPr>
            <a:spLocks noEditPoints="1"/>
          </p:cNvSpPr>
          <p:nvPr/>
        </p:nvSpPr>
        <p:spPr bwMode="auto">
          <a:xfrm>
            <a:off x="5634862" y="1704589"/>
            <a:ext cx="335620" cy="494596"/>
          </a:xfrm>
          <a:custGeom>
            <a:avLst/>
            <a:gdLst>
              <a:gd name="T0" fmla="*/ 954 w 2301"/>
              <a:gd name="T1" fmla="*/ 473 h 3384"/>
              <a:gd name="T2" fmla="*/ 725 w 2301"/>
              <a:gd name="T3" fmla="*/ 589 h 3384"/>
              <a:gd name="T4" fmla="*/ 553 w 2301"/>
              <a:gd name="T5" fmla="*/ 775 h 3384"/>
              <a:gd name="T6" fmla="*/ 459 w 2301"/>
              <a:gd name="T7" fmla="*/ 1015 h 3384"/>
              <a:gd name="T8" fmla="*/ 459 w 2301"/>
              <a:gd name="T9" fmla="*/ 1281 h 3384"/>
              <a:gd name="T10" fmla="*/ 553 w 2301"/>
              <a:gd name="T11" fmla="*/ 1521 h 3384"/>
              <a:gd name="T12" fmla="*/ 725 w 2301"/>
              <a:gd name="T13" fmla="*/ 1708 h 3384"/>
              <a:gd name="T14" fmla="*/ 954 w 2301"/>
              <a:gd name="T15" fmla="*/ 1823 h 3384"/>
              <a:gd name="T16" fmla="*/ 1218 w 2301"/>
              <a:gd name="T17" fmla="*/ 1848 h 3384"/>
              <a:gd name="T18" fmla="*/ 1468 w 2301"/>
              <a:gd name="T19" fmla="*/ 1776 h 3384"/>
              <a:gd name="T20" fmla="*/ 1671 w 2301"/>
              <a:gd name="T21" fmla="*/ 1622 h 3384"/>
              <a:gd name="T22" fmla="*/ 1805 w 2301"/>
              <a:gd name="T23" fmla="*/ 1407 h 3384"/>
              <a:gd name="T24" fmla="*/ 1855 w 2301"/>
              <a:gd name="T25" fmla="*/ 1148 h 3384"/>
              <a:gd name="T26" fmla="*/ 1805 w 2301"/>
              <a:gd name="T27" fmla="*/ 889 h 3384"/>
              <a:gd name="T28" fmla="*/ 1671 w 2301"/>
              <a:gd name="T29" fmla="*/ 674 h 3384"/>
              <a:gd name="T30" fmla="*/ 1468 w 2301"/>
              <a:gd name="T31" fmla="*/ 521 h 3384"/>
              <a:gd name="T32" fmla="*/ 1218 w 2301"/>
              <a:gd name="T33" fmla="*/ 448 h 3384"/>
              <a:gd name="T34" fmla="*/ 1329 w 2301"/>
              <a:gd name="T35" fmla="*/ 13 h 3384"/>
              <a:gd name="T36" fmla="*/ 1657 w 2301"/>
              <a:gd name="T37" fmla="*/ 117 h 3384"/>
              <a:gd name="T38" fmla="*/ 1933 w 2301"/>
              <a:gd name="T39" fmla="*/ 307 h 3384"/>
              <a:gd name="T40" fmla="*/ 2144 w 2301"/>
              <a:gd name="T41" fmla="*/ 569 h 3384"/>
              <a:gd name="T42" fmla="*/ 2271 w 2301"/>
              <a:gd name="T43" fmla="*/ 885 h 3384"/>
              <a:gd name="T44" fmla="*/ 2298 w 2301"/>
              <a:gd name="T45" fmla="*/ 1237 h 3384"/>
              <a:gd name="T46" fmla="*/ 2221 w 2301"/>
              <a:gd name="T47" fmla="*/ 1568 h 3384"/>
              <a:gd name="T48" fmla="*/ 2055 w 2301"/>
              <a:gd name="T49" fmla="*/ 1856 h 3384"/>
              <a:gd name="T50" fmla="*/ 1816 w 2301"/>
              <a:gd name="T51" fmla="*/ 2084 h 3384"/>
              <a:gd name="T52" fmla="*/ 1521 w 2301"/>
              <a:gd name="T53" fmla="*/ 2236 h 3384"/>
              <a:gd name="T54" fmla="*/ 1625 w 2301"/>
              <a:gd name="T55" fmla="*/ 2539 h 3384"/>
              <a:gd name="T56" fmla="*/ 1758 w 2301"/>
              <a:gd name="T57" fmla="*/ 2582 h 3384"/>
              <a:gd name="T58" fmla="*/ 1837 w 2301"/>
              <a:gd name="T59" fmla="*/ 2692 h 3384"/>
              <a:gd name="T60" fmla="*/ 1837 w 2301"/>
              <a:gd name="T61" fmla="*/ 2832 h 3384"/>
              <a:gd name="T62" fmla="*/ 1758 w 2301"/>
              <a:gd name="T63" fmla="*/ 2943 h 3384"/>
              <a:gd name="T64" fmla="*/ 1625 w 2301"/>
              <a:gd name="T65" fmla="*/ 2985 h 3384"/>
              <a:gd name="T66" fmla="*/ 1345 w 2301"/>
              <a:gd name="T67" fmla="*/ 3231 h 3384"/>
              <a:gd name="T68" fmla="*/ 1265 w 2301"/>
              <a:gd name="T69" fmla="*/ 3341 h 3384"/>
              <a:gd name="T70" fmla="*/ 1133 w 2301"/>
              <a:gd name="T71" fmla="*/ 3384 h 3384"/>
              <a:gd name="T72" fmla="*/ 1000 w 2301"/>
              <a:gd name="T73" fmla="*/ 3341 h 3384"/>
              <a:gd name="T74" fmla="*/ 920 w 2301"/>
              <a:gd name="T75" fmla="*/ 3231 h 3384"/>
              <a:gd name="T76" fmla="*/ 653 w 2301"/>
              <a:gd name="T77" fmla="*/ 2985 h 3384"/>
              <a:gd name="T78" fmla="*/ 521 w 2301"/>
              <a:gd name="T79" fmla="*/ 2943 h 3384"/>
              <a:gd name="T80" fmla="*/ 441 w 2301"/>
              <a:gd name="T81" fmla="*/ 2832 h 3384"/>
              <a:gd name="T82" fmla="*/ 441 w 2301"/>
              <a:gd name="T83" fmla="*/ 2692 h 3384"/>
              <a:gd name="T84" fmla="*/ 521 w 2301"/>
              <a:gd name="T85" fmla="*/ 2582 h 3384"/>
              <a:gd name="T86" fmla="*/ 653 w 2301"/>
              <a:gd name="T87" fmla="*/ 2539 h 3384"/>
              <a:gd name="T88" fmla="*/ 750 w 2301"/>
              <a:gd name="T89" fmla="*/ 2225 h 3384"/>
              <a:gd name="T90" fmla="*/ 464 w 2301"/>
              <a:gd name="T91" fmla="*/ 2070 h 3384"/>
              <a:gd name="T92" fmla="*/ 234 w 2301"/>
              <a:gd name="T93" fmla="*/ 1843 h 3384"/>
              <a:gd name="T94" fmla="*/ 76 w 2301"/>
              <a:gd name="T95" fmla="*/ 1560 h 3384"/>
              <a:gd name="T96" fmla="*/ 3 w 2301"/>
              <a:gd name="T97" fmla="*/ 1235 h 3384"/>
              <a:gd name="T98" fmla="*/ 30 w 2301"/>
              <a:gd name="T99" fmla="*/ 885 h 3384"/>
              <a:gd name="T100" fmla="*/ 157 w 2301"/>
              <a:gd name="T101" fmla="*/ 569 h 3384"/>
              <a:gd name="T102" fmla="*/ 368 w 2301"/>
              <a:gd name="T103" fmla="*/ 307 h 3384"/>
              <a:gd name="T104" fmla="*/ 646 w 2301"/>
              <a:gd name="T105" fmla="*/ 117 h 3384"/>
              <a:gd name="T106" fmla="*/ 973 w 2301"/>
              <a:gd name="T107" fmla="*/ 13 h 3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01" h="3384">
                <a:moveTo>
                  <a:pt x="1150" y="445"/>
                </a:moveTo>
                <a:lnTo>
                  <a:pt x="1083" y="448"/>
                </a:lnTo>
                <a:lnTo>
                  <a:pt x="1017" y="458"/>
                </a:lnTo>
                <a:lnTo>
                  <a:pt x="954" y="473"/>
                </a:lnTo>
                <a:lnTo>
                  <a:pt x="892" y="495"/>
                </a:lnTo>
                <a:lnTo>
                  <a:pt x="833" y="521"/>
                </a:lnTo>
                <a:lnTo>
                  <a:pt x="777" y="552"/>
                </a:lnTo>
                <a:lnTo>
                  <a:pt x="725" y="589"/>
                </a:lnTo>
                <a:lnTo>
                  <a:pt x="676" y="629"/>
                </a:lnTo>
                <a:lnTo>
                  <a:pt x="631" y="674"/>
                </a:lnTo>
                <a:lnTo>
                  <a:pt x="590" y="723"/>
                </a:lnTo>
                <a:lnTo>
                  <a:pt x="553" y="775"/>
                </a:lnTo>
                <a:lnTo>
                  <a:pt x="522" y="830"/>
                </a:lnTo>
                <a:lnTo>
                  <a:pt x="496" y="889"/>
                </a:lnTo>
                <a:lnTo>
                  <a:pt x="474" y="951"/>
                </a:lnTo>
                <a:lnTo>
                  <a:pt x="459" y="1015"/>
                </a:lnTo>
                <a:lnTo>
                  <a:pt x="449" y="1081"/>
                </a:lnTo>
                <a:lnTo>
                  <a:pt x="447" y="1148"/>
                </a:lnTo>
                <a:lnTo>
                  <a:pt x="449" y="1216"/>
                </a:lnTo>
                <a:lnTo>
                  <a:pt x="459" y="1281"/>
                </a:lnTo>
                <a:lnTo>
                  <a:pt x="474" y="1345"/>
                </a:lnTo>
                <a:lnTo>
                  <a:pt x="496" y="1407"/>
                </a:lnTo>
                <a:lnTo>
                  <a:pt x="522" y="1465"/>
                </a:lnTo>
                <a:lnTo>
                  <a:pt x="553" y="1521"/>
                </a:lnTo>
                <a:lnTo>
                  <a:pt x="590" y="1574"/>
                </a:lnTo>
                <a:lnTo>
                  <a:pt x="631" y="1622"/>
                </a:lnTo>
                <a:lnTo>
                  <a:pt x="676" y="1667"/>
                </a:lnTo>
                <a:lnTo>
                  <a:pt x="725" y="1708"/>
                </a:lnTo>
                <a:lnTo>
                  <a:pt x="777" y="1744"/>
                </a:lnTo>
                <a:lnTo>
                  <a:pt x="833" y="1776"/>
                </a:lnTo>
                <a:lnTo>
                  <a:pt x="892" y="1802"/>
                </a:lnTo>
                <a:lnTo>
                  <a:pt x="954" y="1823"/>
                </a:lnTo>
                <a:lnTo>
                  <a:pt x="1017" y="1839"/>
                </a:lnTo>
                <a:lnTo>
                  <a:pt x="1083" y="1848"/>
                </a:lnTo>
                <a:lnTo>
                  <a:pt x="1150" y="1851"/>
                </a:lnTo>
                <a:lnTo>
                  <a:pt x="1218" y="1848"/>
                </a:lnTo>
                <a:lnTo>
                  <a:pt x="1285" y="1839"/>
                </a:lnTo>
                <a:lnTo>
                  <a:pt x="1348" y="1823"/>
                </a:lnTo>
                <a:lnTo>
                  <a:pt x="1409" y="1802"/>
                </a:lnTo>
                <a:lnTo>
                  <a:pt x="1468" y="1776"/>
                </a:lnTo>
                <a:lnTo>
                  <a:pt x="1524" y="1744"/>
                </a:lnTo>
                <a:lnTo>
                  <a:pt x="1577" y="1708"/>
                </a:lnTo>
                <a:lnTo>
                  <a:pt x="1625" y="1667"/>
                </a:lnTo>
                <a:lnTo>
                  <a:pt x="1671" y="1622"/>
                </a:lnTo>
                <a:lnTo>
                  <a:pt x="1711" y="1574"/>
                </a:lnTo>
                <a:lnTo>
                  <a:pt x="1748" y="1521"/>
                </a:lnTo>
                <a:lnTo>
                  <a:pt x="1779" y="1465"/>
                </a:lnTo>
                <a:lnTo>
                  <a:pt x="1805" y="1407"/>
                </a:lnTo>
                <a:lnTo>
                  <a:pt x="1827" y="1345"/>
                </a:lnTo>
                <a:lnTo>
                  <a:pt x="1842" y="1281"/>
                </a:lnTo>
                <a:lnTo>
                  <a:pt x="1852" y="1216"/>
                </a:lnTo>
                <a:lnTo>
                  <a:pt x="1855" y="1148"/>
                </a:lnTo>
                <a:lnTo>
                  <a:pt x="1852" y="1081"/>
                </a:lnTo>
                <a:lnTo>
                  <a:pt x="1842" y="1015"/>
                </a:lnTo>
                <a:lnTo>
                  <a:pt x="1827" y="951"/>
                </a:lnTo>
                <a:lnTo>
                  <a:pt x="1805" y="889"/>
                </a:lnTo>
                <a:lnTo>
                  <a:pt x="1779" y="830"/>
                </a:lnTo>
                <a:lnTo>
                  <a:pt x="1748" y="775"/>
                </a:lnTo>
                <a:lnTo>
                  <a:pt x="1711" y="723"/>
                </a:lnTo>
                <a:lnTo>
                  <a:pt x="1671" y="674"/>
                </a:lnTo>
                <a:lnTo>
                  <a:pt x="1625" y="629"/>
                </a:lnTo>
                <a:lnTo>
                  <a:pt x="1577" y="589"/>
                </a:lnTo>
                <a:lnTo>
                  <a:pt x="1524" y="552"/>
                </a:lnTo>
                <a:lnTo>
                  <a:pt x="1468" y="521"/>
                </a:lnTo>
                <a:lnTo>
                  <a:pt x="1409" y="495"/>
                </a:lnTo>
                <a:lnTo>
                  <a:pt x="1348" y="473"/>
                </a:lnTo>
                <a:lnTo>
                  <a:pt x="1285" y="458"/>
                </a:lnTo>
                <a:lnTo>
                  <a:pt x="1218" y="448"/>
                </a:lnTo>
                <a:lnTo>
                  <a:pt x="1150" y="445"/>
                </a:lnTo>
                <a:close/>
                <a:moveTo>
                  <a:pt x="1151" y="0"/>
                </a:moveTo>
                <a:lnTo>
                  <a:pt x="1241" y="3"/>
                </a:lnTo>
                <a:lnTo>
                  <a:pt x="1329" y="13"/>
                </a:lnTo>
                <a:lnTo>
                  <a:pt x="1415" y="30"/>
                </a:lnTo>
                <a:lnTo>
                  <a:pt x="1497" y="53"/>
                </a:lnTo>
                <a:lnTo>
                  <a:pt x="1579" y="82"/>
                </a:lnTo>
                <a:lnTo>
                  <a:pt x="1657" y="117"/>
                </a:lnTo>
                <a:lnTo>
                  <a:pt x="1731" y="157"/>
                </a:lnTo>
                <a:lnTo>
                  <a:pt x="1802" y="202"/>
                </a:lnTo>
                <a:lnTo>
                  <a:pt x="1871" y="252"/>
                </a:lnTo>
                <a:lnTo>
                  <a:pt x="1933" y="307"/>
                </a:lnTo>
                <a:lnTo>
                  <a:pt x="1993" y="367"/>
                </a:lnTo>
                <a:lnTo>
                  <a:pt x="2048" y="430"/>
                </a:lnTo>
                <a:lnTo>
                  <a:pt x="2098" y="498"/>
                </a:lnTo>
                <a:lnTo>
                  <a:pt x="2144" y="569"/>
                </a:lnTo>
                <a:lnTo>
                  <a:pt x="2184" y="643"/>
                </a:lnTo>
                <a:lnTo>
                  <a:pt x="2219" y="721"/>
                </a:lnTo>
                <a:lnTo>
                  <a:pt x="2248" y="802"/>
                </a:lnTo>
                <a:lnTo>
                  <a:pt x="2271" y="885"/>
                </a:lnTo>
                <a:lnTo>
                  <a:pt x="2288" y="970"/>
                </a:lnTo>
                <a:lnTo>
                  <a:pt x="2298" y="1058"/>
                </a:lnTo>
                <a:lnTo>
                  <a:pt x="2301" y="1148"/>
                </a:lnTo>
                <a:lnTo>
                  <a:pt x="2298" y="1237"/>
                </a:lnTo>
                <a:lnTo>
                  <a:pt x="2288" y="1322"/>
                </a:lnTo>
                <a:lnTo>
                  <a:pt x="2272" y="1407"/>
                </a:lnTo>
                <a:lnTo>
                  <a:pt x="2249" y="1489"/>
                </a:lnTo>
                <a:lnTo>
                  <a:pt x="2221" y="1568"/>
                </a:lnTo>
                <a:lnTo>
                  <a:pt x="2187" y="1645"/>
                </a:lnTo>
                <a:lnTo>
                  <a:pt x="2148" y="1719"/>
                </a:lnTo>
                <a:lnTo>
                  <a:pt x="2104" y="1789"/>
                </a:lnTo>
                <a:lnTo>
                  <a:pt x="2055" y="1856"/>
                </a:lnTo>
                <a:lnTo>
                  <a:pt x="2002" y="1919"/>
                </a:lnTo>
                <a:lnTo>
                  <a:pt x="1944" y="1979"/>
                </a:lnTo>
                <a:lnTo>
                  <a:pt x="1882" y="2034"/>
                </a:lnTo>
                <a:lnTo>
                  <a:pt x="1816" y="2084"/>
                </a:lnTo>
                <a:lnTo>
                  <a:pt x="1747" y="2129"/>
                </a:lnTo>
                <a:lnTo>
                  <a:pt x="1674" y="2171"/>
                </a:lnTo>
                <a:lnTo>
                  <a:pt x="1599" y="2206"/>
                </a:lnTo>
                <a:lnTo>
                  <a:pt x="1521" y="2236"/>
                </a:lnTo>
                <a:lnTo>
                  <a:pt x="1440" y="2260"/>
                </a:lnTo>
                <a:lnTo>
                  <a:pt x="1356" y="2279"/>
                </a:lnTo>
                <a:lnTo>
                  <a:pt x="1356" y="2539"/>
                </a:lnTo>
                <a:lnTo>
                  <a:pt x="1625" y="2539"/>
                </a:lnTo>
                <a:lnTo>
                  <a:pt x="1662" y="2542"/>
                </a:lnTo>
                <a:lnTo>
                  <a:pt x="1696" y="2551"/>
                </a:lnTo>
                <a:lnTo>
                  <a:pt x="1728" y="2564"/>
                </a:lnTo>
                <a:lnTo>
                  <a:pt x="1758" y="2582"/>
                </a:lnTo>
                <a:lnTo>
                  <a:pt x="1784" y="2605"/>
                </a:lnTo>
                <a:lnTo>
                  <a:pt x="1805" y="2631"/>
                </a:lnTo>
                <a:lnTo>
                  <a:pt x="1824" y="2660"/>
                </a:lnTo>
                <a:lnTo>
                  <a:pt x="1837" y="2692"/>
                </a:lnTo>
                <a:lnTo>
                  <a:pt x="1846" y="2726"/>
                </a:lnTo>
                <a:lnTo>
                  <a:pt x="1849" y="2762"/>
                </a:lnTo>
                <a:lnTo>
                  <a:pt x="1846" y="2799"/>
                </a:lnTo>
                <a:lnTo>
                  <a:pt x="1837" y="2832"/>
                </a:lnTo>
                <a:lnTo>
                  <a:pt x="1824" y="2865"/>
                </a:lnTo>
                <a:lnTo>
                  <a:pt x="1805" y="2894"/>
                </a:lnTo>
                <a:lnTo>
                  <a:pt x="1784" y="2920"/>
                </a:lnTo>
                <a:lnTo>
                  <a:pt x="1758" y="2943"/>
                </a:lnTo>
                <a:lnTo>
                  <a:pt x="1728" y="2960"/>
                </a:lnTo>
                <a:lnTo>
                  <a:pt x="1696" y="2974"/>
                </a:lnTo>
                <a:lnTo>
                  <a:pt x="1662" y="2983"/>
                </a:lnTo>
                <a:lnTo>
                  <a:pt x="1625" y="2985"/>
                </a:lnTo>
                <a:lnTo>
                  <a:pt x="1356" y="2985"/>
                </a:lnTo>
                <a:lnTo>
                  <a:pt x="1356" y="3161"/>
                </a:lnTo>
                <a:lnTo>
                  <a:pt x="1354" y="3196"/>
                </a:lnTo>
                <a:lnTo>
                  <a:pt x="1345" y="3231"/>
                </a:lnTo>
                <a:lnTo>
                  <a:pt x="1331" y="3264"/>
                </a:lnTo>
                <a:lnTo>
                  <a:pt x="1313" y="3293"/>
                </a:lnTo>
                <a:lnTo>
                  <a:pt x="1291" y="3319"/>
                </a:lnTo>
                <a:lnTo>
                  <a:pt x="1265" y="3341"/>
                </a:lnTo>
                <a:lnTo>
                  <a:pt x="1236" y="3359"/>
                </a:lnTo>
                <a:lnTo>
                  <a:pt x="1203" y="3372"/>
                </a:lnTo>
                <a:lnTo>
                  <a:pt x="1170" y="3381"/>
                </a:lnTo>
                <a:lnTo>
                  <a:pt x="1133" y="3384"/>
                </a:lnTo>
                <a:lnTo>
                  <a:pt x="1097" y="3381"/>
                </a:lnTo>
                <a:lnTo>
                  <a:pt x="1062" y="3372"/>
                </a:lnTo>
                <a:lnTo>
                  <a:pt x="1030" y="3359"/>
                </a:lnTo>
                <a:lnTo>
                  <a:pt x="1000" y="3341"/>
                </a:lnTo>
                <a:lnTo>
                  <a:pt x="974" y="3318"/>
                </a:lnTo>
                <a:lnTo>
                  <a:pt x="952" y="3292"/>
                </a:lnTo>
                <a:lnTo>
                  <a:pt x="934" y="3263"/>
                </a:lnTo>
                <a:lnTo>
                  <a:pt x="920" y="3231"/>
                </a:lnTo>
                <a:lnTo>
                  <a:pt x="911" y="3196"/>
                </a:lnTo>
                <a:lnTo>
                  <a:pt x="908" y="3161"/>
                </a:lnTo>
                <a:lnTo>
                  <a:pt x="908" y="2985"/>
                </a:lnTo>
                <a:lnTo>
                  <a:pt x="653" y="2985"/>
                </a:lnTo>
                <a:lnTo>
                  <a:pt x="616" y="2983"/>
                </a:lnTo>
                <a:lnTo>
                  <a:pt x="583" y="2974"/>
                </a:lnTo>
                <a:lnTo>
                  <a:pt x="550" y="2960"/>
                </a:lnTo>
                <a:lnTo>
                  <a:pt x="521" y="2943"/>
                </a:lnTo>
                <a:lnTo>
                  <a:pt x="495" y="2920"/>
                </a:lnTo>
                <a:lnTo>
                  <a:pt x="472" y="2894"/>
                </a:lnTo>
                <a:lnTo>
                  <a:pt x="455" y="2865"/>
                </a:lnTo>
                <a:lnTo>
                  <a:pt x="441" y="2832"/>
                </a:lnTo>
                <a:lnTo>
                  <a:pt x="432" y="2799"/>
                </a:lnTo>
                <a:lnTo>
                  <a:pt x="430" y="2762"/>
                </a:lnTo>
                <a:lnTo>
                  <a:pt x="432" y="2726"/>
                </a:lnTo>
                <a:lnTo>
                  <a:pt x="441" y="2692"/>
                </a:lnTo>
                <a:lnTo>
                  <a:pt x="455" y="2660"/>
                </a:lnTo>
                <a:lnTo>
                  <a:pt x="472" y="2631"/>
                </a:lnTo>
                <a:lnTo>
                  <a:pt x="495" y="2605"/>
                </a:lnTo>
                <a:lnTo>
                  <a:pt x="521" y="2582"/>
                </a:lnTo>
                <a:lnTo>
                  <a:pt x="550" y="2564"/>
                </a:lnTo>
                <a:lnTo>
                  <a:pt x="583" y="2551"/>
                </a:lnTo>
                <a:lnTo>
                  <a:pt x="616" y="2542"/>
                </a:lnTo>
                <a:lnTo>
                  <a:pt x="653" y="2539"/>
                </a:lnTo>
                <a:lnTo>
                  <a:pt x="908" y="2539"/>
                </a:lnTo>
                <a:lnTo>
                  <a:pt x="908" y="2271"/>
                </a:lnTo>
                <a:lnTo>
                  <a:pt x="828" y="2251"/>
                </a:lnTo>
                <a:lnTo>
                  <a:pt x="750" y="2225"/>
                </a:lnTo>
                <a:lnTo>
                  <a:pt x="674" y="2193"/>
                </a:lnTo>
                <a:lnTo>
                  <a:pt x="601" y="2158"/>
                </a:lnTo>
                <a:lnTo>
                  <a:pt x="531" y="2116"/>
                </a:lnTo>
                <a:lnTo>
                  <a:pt x="464" y="2070"/>
                </a:lnTo>
                <a:lnTo>
                  <a:pt x="400" y="2019"/>
                </a:lnTo>
                <a:lnTo>
                  <a:pt x="342" y="1965"/>
                </a:lnTo>
                <a:lnTo>
                  <a:pt x="286" y="1905"/>
                </a:lnTo>
                <a:lnTo>
                  <a:pt x="234" y="1843"/>
                </a:lnTo>
                <a:lnTo>
                  <a:pt x="188" y="1777"/>
                </a:lnTo>
                <a:lnTo>
                  <a:pt x="145" y="1708"/>
                </a:lnTo>
                <a:lnTo>
                  <a:pt x="109" y="1635"/>
                </a:lnTo>
                <a:lnTo>
                  <a:pt x="76" y="1560"/>
                </a:lnTo>
                <a:lnTo>
                  <a:pt x="50" y="1482"/>
                </a:lnTo>
                <a:lnTo>
                  <a:pt x="28" y="1401"/>
                </a:lnTo>
                <a:lnTo>
                  <a:pt x="13" y="1319"/>
                </a:lnTo>
                <a:lnTo>
                  <a:pt x="3" y="1235"/>
                </a:lnTo>
                <a:lnTo>
                  <a:pt x="0" y="1148"/>
                </a:lnTo>
                <a:lnTo>
                  <a:pt x="3" y="1058"/>
                </a:lnTo>
                <a:lnTo>
                  <a:pt x="14" y="970"/>
                </a:lnTo>
                <a:lnTo>
                  <a:pt x="30" y="885"/>
                </a:lnTo>
                <a:lnTo>
                  <a:pt x="53" y="802"/>
                </a:lnTo>
                <a:lnTo>
                  <a:pt x="82" y="721"/>
                </a:lnTo>
                <a:lnTo>
                  <a:pt x="117" y="643"/>
                </a:lnTo>
                <a:lnTo>
                  <a:pt x="157" y="569"/>
                </a:lnTo>
                <a:lnTo>
                  <a:pt x="203" y="498"/>
                </a:lnTo>
                <a:lnTo>
                  <a:pt x="253" y="430"/>
                </a:lnTo>
                <a:lnTo>
                  <a:pt x="308" y="367"/>
                </a:lnTo>
                <a:lnTo>
                  <a:pt x="368" y="307"/>
                </a:lnTo>
                <a:lnTo>
                  <a:pt x="432" y="252"/>
                </a:lnTo>
                <a:lnTo>
                  <a:pt x="499" y="202"/>
                </a:lnTo>
                <a:lnTo>
                  <a:pt x="571" y="157"/>
                </a:lnTo>
                <a:lnTo>
                  <a:pt x="646" y="117"/>
                </a:lnTo>
                <a:lnTo>
                  <a:pt x="724" y="82"/>
                </a:lnTo>
                <a:lnTo>
                  <a:pt x="804" y="53"/>
                </a:lnTo>
                <a:lnTo>
                  <a:pt x="888" y="30"/>
                </a:lnTo>
                <a:lnTo>
                  <a:pt x="973" y="13"/>
                </a:lnTo>
                <a:lnTo>
                  <a:pt x="1061" y="3"/>
                </a:lnTo>
                <a:lnTo>
                  <a:pt x="115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9" name="Freeform 73"/>
          <p:cNvSpPr>
            <a:spLocks/>
          </p:cNvSpPr>
          <p:nvPr/>
        </p:nvSpPr>
        <p:spPr bwMode="auto">
          <a:xfrm>
            <a:off x="6569931" y="1707670"/>
            <a:ext cx="374650" cy="482600"/>
          </a:xfrm>
          <a:custGeom>
            <a:avLst/>
            <a:gdLst>
              <a:gd name="connsiteX0" fmla="*/ 54569 w 374650"/>
              <a:gd name="connsiteY0" fmla="*/ 90488 h 482600"/>
              <a:gd name="connsiteX1" fmla="*/ 60761 w 374650"/>
              <a:gd name="connsiteY1" fmla="*/ 90633 h 482600"/>
              <a:gd name="connsiteX2" fmla="*/ 120945 w 374650"/>
              <a:gd name="connsiteY2" fmla="*/ 90488 h 482600"/>
              <a:gd name="connsiteX3" fmla="*/ 127281 w 374650"/>
              <a:gd name="connsiteY3" fmla="*/ 90777 h 482600"/>
              <a:gd name="connsiteX4" fmla="*/ 133040 w 374650"/>
              <a:gd name="connsiteY4" fmla="*/ 91501 h 482600"/>
              <a:gd name="connsiteX5" fmla="*/ 138223 w 374650"/>
              <a:gd name="connsiteY5" fmla="*/ 92658 h 482600"/>
              <a:gd name="connsiteX6" fmla="*/ 142831 w 374650"/>
              <a:gd name="connsiteY6" fmla="*/ 94249 h 482600"/>
              <a:gd name="connsiteX7" fmla="*/ 146862 w 374650"/>
              <a:gd name="connsiteY7" fmla="*/ 96129 h 482600"/>
              <a:gd name="connsiteX8" fmla="*/ 150462 w 374650"/>
              <a:gd name="connsiteY8" fmla="*/ 98154 h 482600"/>
              <a:gd name="connsiteX9" fmla="*/ 153630 w 374650"/>
              <a:gd name="connsiteY9" fmla="*/ 100179 h 482600"/>
              <a:gd name="connsiteX10" fmla="*/ 156509 w 374650"/>
              <a:gd name="connsiteY10" fmla="*/ 102638 h 482600"/>
              <a:gd name="connsiteX11" fmla="*/ 158813 w 374650"/>
              <a:gd name="connsiteY11" fmla="*/ 104952 h 482600"/>
              <a:gd name="connsiteX12" fmla="*/ 160829 w 374650"/>
              <a:gd name="connsiteY12" fmla="*/ 107122 h 482600"/>
              <a:gd name="connsiteX13" fmla="*/ 162269 w 374650"/>
              <a:gd name="connsiteY13" fmla="*/ 109291 h 482600"/>
              <a:gd name="connsiteX14" fmla="*/ 163564 w 374650"/>
              <a:gd name="connsiteY14" fmla="*/ 111171 h 482600"/>
              <a:gd name="connsiteX15" fmla="*/ 164428 w 374650"/>
              <a:gd name="connsiteY15" fmla="*/ 112907 h 482600"/>
              <a:gd name="connsiteX16" fmla="*/ 165148 w 374650"/>
              <a:gd name="connsiteY16" fmla="*/ 114354 h 482600"/>
              <a:gd name="connsiteX17" fmla="*/ 165292 w 374650"/>
              <a:gd name="connsiteY17" fmla="*/ 114787 h 482600"/>
              <a:gd name="connsiteX18" fmla="*/ 165724 w 374650"/>
              <a:gd name="connsiteY18" fmla="*/ 116089 h 482600"/>
              <a:gd name="connsiteX19" fmla="*/ 166300 w 374650"/>
              <a:gd name="connsiteY19" fmla="*/ 118259 h 482600"/>
              <a:gd name="connsiteX20" fmla="*/ 167164 w 374650"/>
              <a:gd name="connsiteY20" fmla="*/ 121007 h 482600"/>
              <a:gd name="connsiteX21" fmla="*/ 168172 w 374650"/>
              <a:gd name="connsiteY21" fmla="*/ 124189 h 482600"/>
              <a:gd name="connsiteX22" fmla="*/ 169468 w 374650"/>
              <a:gd name="connsiteY22" fmla="*/ 128239 h 482600"/>
              <a:gd name="connsiteX23" fmla="*/ 170764 w 374650"/>
              <a:gd name="connsiteY23" fmla="*/ 132578 h 482600"/>
              <a:gd name="connsiteX24" fmla="*/ 172059 w 374650"/>
              <a:gd name="connsiteY24" fmla="*/ 137351 h 482600"/>
              <a:gd name="connsiteX25" fmla="*/ 173499 w 374650"/>
              <a:gd name="connsiteY25" fmla="*/ 142124 h 482600"/>
              <a:gd name="connsiteX26" fmla="*/ 174939 w 374650"/>
              <a:gd name="connsiteY26" fmla="*/ 147331 h 482600"/>
              <a:gd name="connsiteX27" fmla="*/ 176235 w 374650"/>
              <a:gd name="connsiteY27" fmla="*/ 152538 h 482600"/>
              <a:gd name="connsiteX28" fmla="*/ 177675 w 374650"/>
              <a:gd name="connsiteY28" fmla="*/ 157890 h 482600"/>
              <a:gd name="connsiteX29" fmla="*/ 178971 w 374650"/>
              <a:gd name="connsiteY29" fmla="*/ 163097 h 482600"/>
              <a:gd name="connsiteX30" fmla="*/ 180122 w 374650"/>
              <a:gd name="connsiteY30" fmla="*/ 168304 h 482600"/>
              <a:gd name="connsiteX31" fmla="*/ 180986 w 374650"/>
              <a:gd name="connsiteY31" fmla="*/ 173077 h 482600"/>
              <a:gd name="connsiteX32" fmla="*/ 181706 w 374650"/>
              <a:gd name="connsiteY32" fmla="*/ 177850 h 482600"/>
              <a:gd name="connsiteX33" fmla="*/ 182282 w 374650"/>
              <a:gd name="connsiteY33" fmla="*/ 181900 h 482600"/>
              <a:gd name="connsiteX34" fmla="*/ 182426 w 374650"/>
              <a:gd name="connsiteY34" fmla="*/ 185661 h 482600"/>
              <a:gd name="connsiteX35" fmla="*/ 182426 w 374650"/>
              <a:gd name="connsiteY35" fmla="*/ 188987 h 482600"/>
              <a:gd name="connsiteX36" fmla="*/ 182138 w 374650"/>
              <a:gd name="connsiteY36" fmla="*/ 191591 h 482600"/>
              <a:gd name="connsiteX37" fmla="*/ 180986 w 374650"/>
              <a:gd name="connsiteY37" fmla="*/ 194483 h 482600"/>
              <a:gd name="connsiteX38" fmla="*/ 179115 w 374650"/>
              <a:gd name="connsiteY38" fmla="*/ 197376 h 482600"/>
              <a:gd name="connsiteX39" fmla="*/ 176667 w 374650"/>
              <a:gd name="connsiteY39" fmla="*/ 200269 h 482600"/>
              <a:gd name="connsiteX40" fmla="*/ 173355 w 374650"/>
              <a:gd name="connsiteY40" fmla="*/ 203451 h 482600"/>
              <a:gd name="connsiteX41" fmla="*/ 169612 w 374650"/>
              <a:gd name="connsiteY41" fmla="*/ 206489 h 482600"/>
              <a:gd name="connsiteX42" fmla="*/ 165436 w 374650"/>
              <a:gd name="connsiteY42" fmla="*/ 209381 h 482600"/>
              <a:gd name="connsiteX43" fmla="*/ 160829 w 374650"/>
              <a:gd name="connsiteY43" fmla="*/ 212419 h 482600"/>
              <a:gd name="connsiteX44" fmla="*/ 155933 w 374650"/>
              <a:gd name="connsiteY44" fmla="*/ 215311 h 482600"/>
              <a:gd name="connsiteX45" fmla="*/ 150894 w 374650"/>
              <a:gd name="connsiteY45" fmla="*/ 217915 h 482600"/>
              <a:gd name="connsiteX46" fmla="*/ 185738 w 374650"/>
              <a:gd name="connsiteY46" fmla="*/ 331746 h 482600"/>
              <a:gd name="connsiteX47" fmla="*/ 128433 w 374650"/>
              <a:gd name="connsiteY47" fmla="*/ 331601 h 482600"/>
              <a:gd name="connsiteX48" fmla="*/ 128289 w 374650"/>
              <a:gd name="connsiteY48" fmla="*/ 466694 h 482600"/>
              <a:gd name="connsiteX49" fmla="*/ 127569 w 374650"/>
              <a:gd name="connsiteY49" fmla="*/ 470310 h 482600"/>
              <a:gd name="connsiteX50" fmla="*/ 126561 w 374650"/>
              <a:gd name="connsiteY50" fmla="*/ 473492 h 482600"/>
              <a:gd name="connsiteX51" fmla="*/ 124689 w 374650"/>
              <a:gd name="connsiteY51" fmla="*/ 475806 h 482600"/>
              <a:gd name="connsiteX52" fmla="*/ 122673 w 374650"/>
              <a:gd name="connsiteY52" fmla="*/ 477831 h 482600"/>
              <a:gd name="connsiteX53" fmla="*/ 120226 w 374650"/>
              <a:gd name="connsiteY53" fmla="*/ 479277 h 482600"/>
              <a:gd name="connsiteX54" fmla="*/ 117346 w 374650"/>
              <a:gd name="connsiteY54" fmla="*/ 480435 h 482600"/>
              <a:gd name="connsiteX55" fmla="*/ 114322 w 374650"/>
              <a:gd name="connsiteY55" fmla="*/ 480869 h 482600"/>
              <a:gd name="connsiteX56" fmla="*/ 111011 w 374650"/>
              <a:gd name="connsiteY56" fmla="*/ 481013 h 482600"/>
              <a:gd name="connsiteX57" fmla="*/ 107699 w 374650"/>
              <a:gd name="connsiteY57" fmla="*/ 480869 h 482600"/>
              <a:gd name="connsiteX58" fmla="*/ 104675 w 374650"/>
              <a:gd name="connsiteY58" fmla="*/ 480435 h 482600"/>
              <a:gd name="connsiteX59" fmla="*/ 101940 w 374650"/>
              <a:gd name="connsiteY59" fmla="*/ 479422 h 482600"/>
              <a:gd name="connsiteX60" fmla="*/ 99492 w 374650"/>
              <a:gd name="connsiteY60" fmla="*/ 477831 h 482600"/>
              <a:gd name="connsiteX61" fmla="*/ 97332 w 374650"/>
              <a:gd name="connsiteY61" fmla="*/ 475951 h 482600"/>
              <a:gd name="connsiteX62" fmla="*/ 95604 w 374650"/>
              <a:gd name="connsiteY62" fmla="*/ 473637 h 482600"/>
              <a:gd name="connsiteX63" fmla="*/ 94597 w 374650"/>
              <a:gd name="connsiteY63" fmla="*/ 470599 h 482600"/>
              <a:gd name="connsiteX64" fmla="*/ 93877 w 374650"/>
              <a:gd name="connsiteY64" fmla="*/ 467128 h 482600"/>
              <a:gd name="connsiteX65" fmla="*/ 88261 w 374650"/>
              <a:gd name="connsiteY65" fmla="*/ 467128 h 482600"/>
              <a:gd name="connsiteX66" fmla="*/ 87541 w 374650"/>
              <a:gd name="connsiteY66" fmla="*/ 470455 h 482600"/>
              <a:gd name="connsiteX67" fmla="*/ 86534 w 374650"/>
              <a:gd name="connsiteY67" fmla="*/ 473492 h 482600"/>
              <a:gd name="connsiteX68" fmla="*/ 84806 w 374650"/>
              <a:gd name="connsiteY68" fmla="*/ 475951 h 482600"/>
              <a:gd name="connsiteX69" fmla="*/ 82646 w 374650"/>
              <a:gd name="connsiteY69" fmla="*/ 477831 h 482600"/>
              <a:gd name="connsiteX70" fmla="*/ 80198 w 374650"/>
              <a:gd name="connsiteY70" fmla="*/ 479277 h 482600"/>
              <a:gd name="connsiteX71" fmla="*/ 77319 w 374650"/>
              <a:gd name="connsiteY71" fmla="*/ 480290 h 482600"/>
              <a:gd name="connsiteX72" fmla="*/ 74295 w 374650"/>
              <a:gd name="connsiteY72" fmla="*/ 480724 h 482600"/>
              <a:gd name="connsiteX73" fmla="*/ 71127 w 374650"/>
              <a:gd name="connsiteY73" fmla="*/ 480869 h 482600"/>
              <a:gd name="connsiteX74" fmla="*/ 67816 w 374650"/>
              <a:gd name="connsiteY74" fmla="*/ 480724 h 482600"/>
              <a:gd name="connsiteX75" fmla="*/ 64792 w 374650"/>
              <a:gd name="connsiteY75" fmla="*/ 480145 h 482600"/>
              <a:gd name="connsiteX76" fmla="*/ 61912 w 374650"/>
              <a:gd name="connsiteY76" fmla="*/ 479133 h 482600"/>
              <a:gd name="connsiteX77" fmla="*/ 59465 w 374650"/>
              <a:gd name="connsiteY77" fmla="*/ 477686 h 482600"/>
              <a:gd name="connsiteX78" fmla="*/ 57449 w 374650"/>
              <a:gd name="connsiteY78" fmla="*/ 475662 h 482600"/>
              <a:gd name="connsiteX79" fmla="*/ 55721 w 374650"/>
              <a:gd name="connsiteY79" fmla="*/ 473347 h 482600"/>
              <a:gd name="connsiteX80" fmla="*/ 54569 w 374650"/>
              <a:gd name="connsiteY80" fmla="*/ 470310 h 482600"/>
              <a:gd name="connsiteX81" fmla="*/ 53849 w 374650"/>
              <a:gd name="connsiteY81" fmla="*/ 466694 h 482600"/>
              <a:gd name="connsiteX82" fmla="*/ 53705 w 374650"/>
              <a:gd name="connsiteY82" fmla="*/ 331601 h 482600"/>
              <a:gd name="connsiteX83" fmla="*/ 0 w 374650"/>
              <a:gd name="connsiteY83" fmla="*/ 331746 h 482600"/>
              <a:gd name="connsiteX84" fmla="*/ 36715 w 374650"/>
              <a:gd name="connsiteY84" fmla="*/ 220518 h 482600"/>
              <a:gd name="connsiteX85" fmla="*/ 30812 w 374650"/>
              <a:gd name="connsiteY85" fmla="*/ 217626 h 482600"/>
              <a:gd name="connsiteX86" fmla="*/ 25341 w 374650"/>
              <a:gd name="connsiteY86" fmla="*/ 214444 h 482600"/>
              <a:gd name="connsiteX87" fmla="*/ 19869 w 374650"/>
              <a:gd name="connsiteY87" fmla="*/ 211262 h 482600"/>
              <a:gd name="connsiteX88" fmla="*/ 14974 w 374650"/>
              <a:gd name="connsiteY88" fmla="*/ 208080 h 482600"/>
              <a:gd name="connsiteX89" fmla="*/ 10654 w 374650"/>
              <a:gd name="connsiteY89" fmla="*/ 204753 h 482600"/>
              <a:gd name="connsiteX90" fmla="*/ 6767 w 374650"/>
              <a:gd name="connsiteY90" fmla="*/ 201282 h 482600"/>
              <a:gd name="connsiteX91" fmla="*/ 3743 w 374650"/>
              <a:gd name="connsiteY91" fmla="*/ 197955 h 482600"/>
              <a:gd name="connsiteX92" fmla="*/ 1584 w 374650"/>
              <a:gd name="connsiteY92" fmla="*/ 194628 h 482600"/>
              <a:gd name="connsiteX93" fmla="*/ 288 w 374650"/>
              <a:gd name="connsiteY93" fmla="*/ 191591 h 482600"/>
              <a:gd name="connsiteX94" fmla="*/ 0 w 374650"/>
              <a:gd name="connsiteY94" fmla="*/ 189132 h 482600"/>
              <a:gd name="connsiteX95" fmla="*/ 0 w 374650"/>
              <a:gd name="connsiteY95" fmla="*/ 186094 h 482600"/>
              <a:gd name="connsiteX96" fmla="*/ 288 w 374650"/>
              <a:gd name="connsiteY96" fmla="*/ 182478 h 482600"/>
              <a:gd name="connsiteX97" fmla="*/ 720 w 374650"/>
              <a:gd name="connsiteY97" fmla="*/ 178139 h 482600"/>
              <a:gd name="connsiteX98" fmla="*/ 1584 w 374650"/>
              <a:gd name="connsiteY98" fmla="*/ 173655 h 482600"/>
              <a:gd name="connsiteX99" fmla="*/ 2591 w 374650"/>
              <a:gd name="connsiteY99" fmla="*/ 168882 h 482600"/>
              <a:gd name="connsiteX100" fmla="*/ 3599 w 374650"/>
              <a:gd name="connsiteY100" fmla="*/ 163675 h 482600"/>
              <a:gd name="connsiteX101" fmla="*/ 4751 w 374650"/>
              <a:gd name="connsiteY101" fmla="*/ 158468 h 482600"/>
              <a:gd name="connsiteX102" fmla="*/ 6191 w 374650"/>
              <a:gd name="connsiteY102" fmla="*/ 153406 h 482600"/>
              <a:gd name="connsiteX103" fmla="*/ 7487 w 374650"/>
              <a:gd name="connsiteY103" fmla="*/ 148054 h 482600"/>
              <a:gd name="connsiteX104" fmla="*/ 8783 w 374650"/>
              <a:gd name="connsiteY104" fmla="*/ 142847 h 482600"/>
              <a:gd name="connsiteX105" fmla="*/ 10223 w 374650"/>
              <a:gd name="connsiteY105" fmla="*/ 137930 h 482600"/>
              <a:gd name="connsiteX106" fmla="*/ 11518 w 374650"/>
              <a:gd name="connsiteY106" fmla="*/ 133157 h 482600"/>
              <a:gd name="connsiteX107" fmla="*/ 12814 w 374650"/>
              <a:gd name="connsiteY107" fmla="*/ 128817 h 482600"/>
              <a:gd name="connsiteX108" fmla="*/ 14110 w 374650"/>
              <a:gd name="connsiteY108" fmla="*/ 125057 h 482600"/>
              <a:gd name="connsiteX109" fmla="*/ 14974 w 374650"/>
              <a:gd name="connsiteY109" fmla="*/ 121585 h 482600"/>
              <a:gd name="connsiteX110" fmla="*/ 15982 w 374650"/>
              <a:gd name="connsiteY110" fmla="*/ 118693 h 482600"/>
              <a:gd name="connsiteX111" fmla="*/ 16558 w 374650"/>
              <a:gd name="connsiteY111" fmla="*/ 116668 h 482600"/>
              <a:gd name="connsiteX112" fmla="*/ 16990 w 374650"/>
              <a:gd name="connsiteY112" fmla="*/ 115511 h 482600"/>
              <a:gd name="connsiteX113" fmla="*/ 17134 w 374650"/>
              <a:gd name="connsiteY113" fmla="*/ 114932 h 482600"/>
              <a:gd name="connsiteX114" fmla="*/ 17854 w 374650"/>
              <a:gd name="connsiteY114" fmla="*/ 112907 h 482600"/>
              <a:gd name="connsiteX115" fmla="*/ 18862 w 374650"/>
              <a:gd name="connsiteY115" fmla="*/ 110738 h 482600"/>
              <a:gd name="connsiteX116" fmla="*/ 20013 w 374650"/>
              <a:gd name="connsiteY116" fmla="*/ 108423 h 482600"/>
              <a:gd name="connsiteX117" fmla="*/ 21597 w 374650"/>
              <a:gd name="connsiteY117" fmla="*/ 105820 h 482600"/>
              <a:gd name="connsiteX118" fmla="*/ 23757 w 374650"/>
              <a:gd name="connsiteY118" fmla="*/ 103506 h 482600"/>
              <a:gd name="connsiteX119" fmla="*/ 25917 w 374650"/>
              <a:gd name="connsiteY119" fmla="*/ 101191 h 482600"/>
              <a:gd name="connsiteX120" fmla="*/ 28796 w 374650"/>
              <a:gd name="connsiteY120" fmla="*/ 98733 h 482600"/>
              <a:gd name="connsiteX121" fmla="*/ 31964 w 374650"/>
              <a:gd name="connsiteY121" fmla="*/ 96708 h 482600"/>
              <a:gd name="connsiteX122" fmla="*/ 35420 w 374650"/>
              <a:gd name="connsiteY122" fmla="*/ 94683 h 482600"/>
              <a:gd name="connsiteX123" fmla="*/ 39595 w 374650"/>
              <a:gd name="connsiteY123" fmla="*/ 93092 h 482600"/>
              <a:gd name="connsiteX124" fmla="*/ 43915 w 374650"/>
              <a:gd name="connsiteY124" fmla="*/ 91935 h 482600"/>
              <a:gd name="connsiteX125" fmla="*/ 48954 w 374650"/>
              <a:gd name="connsiteY125" fmla="*/ 90922 h 482600"/>
              <a:gd name="connsiteX126" fmla="*/ 243517 w 374650"/>
              <a:gd name="connsiteY126" fmla="*/ 88900 h 482600"/>
              <a:gd name="connsiteX127" fmla="*/ 327838 w 374650"/>
              <a:gd name="connsiteY127" fmla="*/ 88900 h 482600"/>
              <a:gd name="connsiteX128" fmla="*/ 334235 w 374650"/>
              <a:gd name="connsiteY128" fmla="*/ 89189 h 482600"/>
              <a:gd name="connsiteX129" fmla="*/ 339759 w 374650"/>
              <a:gd name="connsiteY129" fmla="*/ 90057 h 482600"/>
              <a:gd name="connsiteX130" fmla="*/ 344993 w 374650"/>
              <a:gd name="connsiteY130" fmla="*/ 91358 h 482600"/>
              <a:gd name="connsiteX131" fmla="*/ 349645 w 374650"/>
              <a:gd name="connsiteY131" fmla="*/ 92804 h 482600"/>
              <a:gd name="connsiteX132" fmla="*/ 353715 w 374650"/>
              <a:gd name="connsiteY132" fmla="*/ 94973 h 482600"/>
              <a:gd name="connsiteX133" fmla="*/ 357350 w 374650"/>
              <a:gd name="connsiteY133" fmla="*/ 97286 h 482600"/>
              <a:gd name="connsiteX134" fmla="*/ 360548 w 374650"/>
              <a:gd name="connsiteY134" fmla="*/ 99744 h 482600"/>
              <a:gd name="connsiteX135" fmla="*/ 363311 w 374650"/>
              <a:gd name="connsiteY135" fmla="*/ 102636 h 482600"/>
              <a:gd name="connsiteX136" fmla="*/ 365491 w 374650"/>
              <a:gd name="connsiteY136" fmla="*/ 105527 h 482600"/>
              <a:gd name="connsiteX137" fmla="*/ 367527 w 374650"/>
              <a:gd name="connsiteY137" fmla="*/ 108563 h 482600"/>
              <a:gd name="connsiteX138" fmla="*/ 369126 w 374650"/>
              <a:gd name="connsiteY138" fmla="*/ 111744 h 482600"/>
              <a:gd name="connsiteX139" fmla="*/ 370580 w 374650"/>
              <a:gd name="connsiteY139" fmla="*/ 114636 h 482600"/>
              <a:gd name="connsiteX140" fmla="*/ 371597 w 374650"/>
              <a:gd name="connsiteY140" fmla="*/ 117817 h 482600"/>
              <a:gd name="connsiteX141" fmla="*/ 372470 w 374650"/>
              <a:gd name="connsiteY141" fmla="*/ 120708 h 482600"/>
              <a:gd name="connsiteX142" fmla="*/ 373196 w 374650"/>
              <a:gd name="connsiteY142" fmla="*/ 123456 h 482600"/>
              <a:gd name="connsiteX143" fmla="*/ 373487 w 374650"/>
              <a:gd name="connsiteY143" fmla="*/ 126058 h 482600"/>
              <a:gd name="connsiteX144" fmla="*/ 373778 w 374650"/>
              <a:gd name="connsiteY144" fmla="*/ 128371 h 482600"/>
              <a:gd name="connsiteX145" fmla="*/ 373923 w 374650"/>
              <a:gd name="connsiteY145" fmla="*/ 130395 h 482600"/>
              <a:gd name="connsiteX146" fmla="*/ 374069 w 374650"/>
              <a:gd name="connsiteY146" fmla="*/ 131986 h 482600"/>
              <a:gd name="connsiteX147" fmla="*/ 374069 w 374650"/>
              <a:gd name="connsiteY147" fmla="*/ 133287 h 482600"/>
              <a:gd name="connsiteX148" fmla="*/ 374069 w 374650"/>
              <a:gd name="connsiteY148" fmla="*/ 134010 h 482600"/>
              <a:gd name="connsiteX149" fmla="*/ 374069 w 374650"/>
              <a:gd name="connsiteY149" fmla="*/ 134299 h 482600"/>
              <a:gd name="connsiteX150" fmla="*/ 374650 w 374650"/>
              <a:gd name="connsiteY150" fmla="*/ 262978 h 482600"/>
              <a:gd name="connsiteX151" fmla="*/ 373778 w 374650"/>
              <a:gd name="connsiteY151" fmla="*/ 266159 h 482600"/>
              <a:gd name="connsiteX152" fmla="*/ 372470 w 374650"/>
              <a:gd name="connsiteY152" fmla="*/ 269051 h 482600"/>
              <a:gd name="connsiteX153" fmla="*/ 370580 w 374650"/>
              <a:gd name="connsiteY153" fmla="*/ 271798 h 482600"/>
              <a:gd name="connsiteX154" fmla="*/ 368108 w 374650"/>
              <a:gd name="connsiteY154" fmla="*/ 274400 h 482600"/>
              <a:gd name="connsiteX155" fmla="*/ 365201 w 374650"/>
              <a:gd name="connsiteY155" fmla="*/ 276280 h 482600"/>
              <a:gd name="connsiteX156" fmla="*/ 361857 w 374650"/>
              <a:gd name="connsiteY156" fmla="*/ 277437 h 482600"/>
              <a:gd name="connsiteX157" fmla="*/ 358368 w 374650"/>
              <a:gd name="connsiteY157" fmla="*/ 278015 h 482600"/>
              <a:gd name="connsiteX158" fmla="*/ 354733 w 374650"/>
              <a:gd name="connsiteY158" fmla="*/ 277437 h 482600"/>
              <a:gd name="connsiteX159" fmla="*/ 351389 w 374650"/>
              <a:gd name="connsiteY159" fmla="*/ 276280 h 482600"/>
              <a:gd name="connsiteX160" fmla="*/ 348627 w 374650"/>
              <a:gd name="connsiteY160" fmla="*/ 274400 h 482600"/>
              <a:gd name="connsiteX161" fmla="*/ 346156 w 374650"/>
              <a:gd name="connsiteY161" fmla="*/ 271798 h 482600"/>
              <a:gd name="connsiteX162" fmla="*/ 344266 w 374650"/>
              <a:gd name="connsiteY162" fmla="*/ 269195 h 482600"/>
              <a:gd name="connsiteX163" fmla="*/ 343103 w 374650"/>
              <a:gd name="connsiteY163" fmla="*/ 266159 h 482600"/>
              <a:gd name="connsiteX164" fmla="*/ 342812 w 374650"/>
              <a:gd name="connsiteY164" fmla="*/ 263123 h 482600"/>
              <a:gd name="connsiteX165" fmla="*/ 327838 w 374650"/>
              <a:gd name="connsiteY165" fmla="*/ 468431 h 482600"/>
              <a:gd name="connsiteX166" fmla="*/ 326966 w 374650"/>
              <a:gd name="connsiteY166" fmla="*/ 472046 h 482600"/>
              <a:gd name="connsiteX167" fmla="*/ 325802 w 374650"/>
              <a:gd name="connsiteY167" fmla="*/ 474937 h 482600"/>
              <a:gd name="connsiteX168" fmla="*/ 324058 w 374650"/>
              <a:gd name="connsiteY168" fmla="*/ 477540 h 482600"/>
              <a:gd name="connsiteX169" fmla="*/ 321877 w 374650"/>
              <a:gd name="connsiteY169" fmla="*/ 479419 h 482600"/>
              <a:gd name="connsiteX170" fmla="*/ 319406 w 374650"/>
              <a:gd name="connsiteY170" fmla="*/ 480721 h 482600"/>
              <a:gd name="connsiteX171" fmla="*/ 316498 w 374650"/>
              <a:gd name="connsiteY171" fmla="*/ 481877 h 482600"/>
              <a:gd name="connsiteX172" fmla="*/ 313300 w 374650"/>
              <a:gd name="connsiteY172" fmla="*/ 482456 h 482600"/>
              <a:gd name="connsiteX173" fmla="*/ 309956 w 374650"/>
              <a:gd name="connsiteY173" fmla="*/ 482600 h 482600"/>
              <a:gd name="connsiteX174" fmla="*/ 306612 w 374650"/>
              <a:gd name="connsiteY174" fmla="*/ 482456 h 482600"/>
              <a:gd name="connsiteX175" fmla="*/ 303414 w 374650"/>
              <a:gd name="connsiteY175" fmla="*/ 481877 h 482600"/>
              <a:gd name="connsiteX176" fmla="*/ 300506 w 374650"/>
              <a:gd name="connsiteY176" fmla="*/ 480721 h 482600"/>
              <a:gd name="connsiteX177" fmla="*/ 298180 w 374650"/>
              <a:gd name="connsiteY177" fmla="*/ 479419 h 482600"/>
              <a:gd name="connsiteX178" fmla="*/ 295854 w 374650"/>
              <a:gd name="connsiteY178" fmla="*/ 477540 h 482600"/>
              <a:gd name="connsiteX179" fmla="*/ 294110 w 374650"/>
              <a:gd name="connsiteY179" fmla="*/ 474937 h 482600"/>
              <a:gd name="connsiteX180" fmla="*/ 292801 w 374650"/>
              <a:gd name="connsiteY180" fmla="*/ 472046 h 482600"/>
              <a:gd name="connsiteX181" fmla="*/ 292220 w 374650"/>
              <a:gd name="connsiteY181" fmla="*/ 468431 h 482600"/>
              <a:gd name="connsiteX182" fmla="*/ 279135 w 374650"/>
              <a:gd name="connsiteY182" fmla="*/ 468431 h 482600"/>
              <a:gd name="connsiteX183" fmla="*/ 278554 w 374650"/>
              <a:gd name="connsiteY183" fmla="*/ 472046 h 482600"/>
              <a:gd name="connsiteX184" fmla="*/ 277246 w 374650"/>
              <a:gd name="connsiteY184" fmla="*/ 474937 h 482600"/>
              <a:gd name="connsiteX185" fmla="*/ 275501 w 374650"/>
              <a:gd name="connsiteY185" fmla="*/ 477540 h 482600"/>
              <a:gd name="connsiteX186" fmla="*/ 273320 w 374650"/>
              <a:gd name="connsiteY186" fmla="*/ 479419 h 482600"/>
              <a:gd name="connsiteX187" fmla="*/ 270849 w 374650"/>
              <a:gd name="connsiteY187" fmla="*/ 480721 h 482600"/>
              <a:gd name="connsiteX188" fmla="*/ 267941 w 374650"/>
              <a:gd name="connsiteY188" fmla="*/ 481877 h 482600"/>
              <a:gd name="connsiteX189" fmla="*/ 264743 w 374650"/>
              <a:gd name="connsiteY189" fmla="*/ 482456 h 482600"/>
              <a:gd name="connsiteX190" fmla="*/ 261399 w 374650"/>
              <a:gd name="connsiteY190" fmla="*/ 482600 h 482600"/>
              <a:gd name="connsiteX191" fmla="*/ 258055 w 374650"/>
              <a:gd name="connsiteY191" fmla="*/ 482456 h 482600"/>
              <a:gd name="connsiteX192" fmla="*/ 254857 w 374650"/>
              <a:gd name="connsiteY192" fmla="*/ 481877 h 482600"/>
              <a:gd name="connsiteX193" fmla="*/ 251949 w 374650"/>
              <a:gd name="connsiteY193" fmla="*/ 480721 h 482600"/>
              <a:gd name="connsiteX194" fmla="*/ 249478 w 374650"/>
              <a:gd name="connsiteY194" fmla="*/ 479419 h 482600"/>
              <a:gd name="connsiteX195" fmla="*/ 247297 w 374650"/>
              <a:gd name="connsiteY195" fmla="*/ 477540 h 482600"/>
              <a:gd name="connsiteX196" fmla="*/ 245553 w 374650"/>
              <a:gd name="connsiteY196" fmla="*/ 474937 h 482600"/>
              <a:gd name="connsiteX197" fmla="*/ 244389 w 374650"/>
              <a:gd name="connsiteY197" fmla="*/ 472046 h 482600"/>
              <a:gd name="connsiteX198" fmla="*/ 243662 w 374650"/>
              <a:gd name="connsiteY198" fmla="*/ 468431 h 482600"/>
              <a:gd name="connsiteX199" fmla="*/ 228979 w 374650"/>
              <a:gd name="connsiteY199" fmla="*/ 263267 h 482600"/>
              <a:gd name="connsiteX200" fmla="*/ 228397 w 374650"/>
              <a:gd name="connsiteY200" fmla="*/ 266304 h 482600"/>
              <a:gd name="connsiteX201" fmla="*/ 227089 w 374650"/>
              <a:gd name="connsiteY201" fmla="*/ 269340 h 482600"/>
              <a:gd name="connsiteX202" fmla="*/ 225199 w 374650"/>
              <a:gd name="connsiteY202" fmla="*/ 271942 h 482600"/>
              <a:gd name="connsiteX203" fmla="*/ 222727 w 374650"/>
              <a:gd name="connsiteY203" fmla="*/ 274400 h 482600"/>
              <a:gd name="connsiteX204" fmla="*/ 220111 w 374650"/>
              <a:gd name="connsiteY204" fmla="*/ 276280 h 482600"/>
              <a:gd name="connsiteX205" fmla="*/ 216912 w 374650"/>
              <a:gd name="connsiteY205" fmla="*/ 277437 h 482600"/>
              <a:gd name="connsiteX206" fmla="*/ 213278 w 374650"/>
              <a:gd name="connsiteY206" fmla="*/ 278015 h 482600"/>
              <a:gd name="connsiteX207" fmla="*/ 209643 w 374650"/>
              <a:gd name="connsiteY207" fmla="*/ 277437 h 482600"/>
              <a:gd name="connsiteX208" fmla="*/ 206299 w 374650"/>
              <a:gd name="connsiteY208" fmla="*/ 276280 h 482600"/>
              <a:gd name="connsiteX209" fmla="*/ 203392 w 374650"/>
              <a:gd name="connsiteY209" fmla="*/ 274400 h 482600"/>
              <a:gd name="connsiteX210" fmla="*/ 200920 w 374650"/>
              <a:gd name="connsiteY210" fmla="*/ 271798 h 482600"/>
              <a:gd name="connsiteX211" fmla="*/ 199030 w 374650"/>
              <a:gd name="connsiteY211" fmla="*/ 269051 h 482600"/>
              <a:gd name="connsiteX212" fmla="*/ 197577 w 374650"/>
              <a:gd name="connsiteY212" fmla="*/ 266159 h 482600"/>
              <a:gd name="connsiteX213" fmla="*/ 196850 w 374650"/>
              <a:gd name="connsiteY213" fmla="*/ 262978 h 482600"/>
              <a:gd name="connsiteX214" fmla="*/ 196850 w 374650"/>
              <a:gd name="connsiteY214" fmla="*/ 134299 h 482600"/>
              <a:gd name="connsiteX215" fmla="*/ 196850 w 374650"/>
              <a:gd name="connsiteY215" fmla="*/ 133576 h 482600"/>
              <a:gd name="connsiteX216" fmla="*/ 196850 w 374650"/>
              <a:gd name="connsiteY216" fmla="*/ 132275 h 482600"/>
              <a:gd name="connsiteX217" fmla="*/ 196995 w 374650"/>
              <a:gd name="connsiteY217" fmla="*/ 130685 h 482600"/>
              <a:gd name="connsiteX218" fmla="*/ 197286 w 374650"/>
              <a:gd name="connsiteY218" fmla="*/ 128661 h 482600"/>
              <a:gd name="connsiteX219" fmla="*/ 197577 w 374650"/>
              <a:gd name="connsiteY219" fmla="*/ 126347 h 482600"/>
              <a:gd name="connsiteX220" fmla="*/ 198013 w 374650"/>
              <a:gd name="connsiteY220" fmla="*/ 123745 h 482600"/>
              <a:gd name="connsiteX221" fmla="*/ 198449 w 374650"/>
              <a:gd name="connsiteY221" fmla="*/ 120998 h 482600"/>
              <a:gd name="connsiteX222" fmla="*/ 199467 w 374650"/>
              <a:gd name="connsiteY222" fmla="*/ 117961 h 482600"/>
              <a:gd name="connsiteX223" fmla="*/ 200484 w 374650"/>
              <a:gd name="connsiteY223" fmla="*/ 115070 h 482600"/>
              <a:gd name="connsiteX224" fmla="*/ 201793 w 374650"/>
              <a:gd name="connsiteY224" fmla="*/ 111889 h 482600"/>
              <a:gd name="connsiteX225" fmla="*/ 203392 w 374650"/>
              <a:gd name="connsiteY225" fmla="*/ 108708 h 482600"/>
              <a:gd name="connsiteX226" fmla="*/ 205573 w 374650"/>
              <a:gd name="connsiteY226" fmla="*/ 105816 h 482600"/>
              <a:gd name="connsiteX227" fmla="*/ 207753 w 374650"/>
              <a:gd name="connsiteY227" fmla="*/ 102780 h 482600"/>
              <a:gd name="connsiteX228" fmla="*/ 210661 w 374650"/>
              <a:gd name="connsiteY228" fmla="*/ 99888 h 482600"/>
              <a:gd name="connsiteX229" fmla="*/ 213859 w 374650"/>
              <a:gd name="connsiteY229" fmla="*/ 97431 h 482600"/>
              <a:gd name="connsiteX230" fmla="*/ 217348 w 374650"/>
              <a:gd name="connsiteY230" fmla="*/ 95117 h 482600"/>
              <a:gd name="connsiteX231" fmla="*/ 221419 w 374650"/>
              <a:gd name="connsiteY231" fmla="*/ 92948 h 482600"/>
              <a:gd name="connsiteX232" fmla="*/ 226071 w 374650"/>
              <a:gd name="connsiteY232" fmla="*/ 91358 h 482600"/>
              <a:gd name="connsiteX233" fmla="*/ 231450 w 374650"/>
              <a:gd name="connsiteY233" fmla="*/ 90057 h 482600"/>
              <a:gd name="connsiteX234" fmla="*/ 237120 w 374650"/>
              <a:gd name="connsiteY234" fmla="*/ 89189 h 482600"/>
              <a:gd name="connsiteX235" fmla="*/ 285028 w 374650"/>
              <a:gd name="connsiteY235" fmla="*/ 0 h 482600"/>
              <a:gd name="connsiteX236" fmla="*/ 290862 w 374650"/>
              <a:gd name="connsiteY236" fmla="*/ 432 h 482600"/>
              <a:gd name="connsiteX237" fmla="*/ 296696 w 374650"/>
              <a:gd name="connsiteY237" fmla="*/ 1729 h 482600"/>
              <a:gd name="connsiteX238" fmla="*/ 301960 w 374650"/>
              <a:gd name="connsiteY238" fmla="*/ 3746 h 482600"/>
              <a:gd name="connsiteX239" fmla="*/ 307083 w 374650"/>
              <a:gd name="connsiteY239" fmla="*/ 6483 h 482600"/>
              <a:gd name="connsiteX240" fmla="*/ 311494 w 374650"/>
              <a:gd name="connsiteY240" fmla="*/ 9940 h 482600"/>
              <a:gd name="connsiteX241" fmla="*/ 315478 w 374650"/>
              <a:gd name="connsiteY241" fmla="*/ 13830 h 482600"/>
              <a:gd name="connsiteX242" fmla="*/ 318893 w 374650"/>
              <a:gd name="connsiteY242" fmla="*/ 18440 h 482600"/>
              <a:gd name="connsiteX243" fmla="*/ 321739 w 374650"/>
              <a:gd name="connsiteY243" fmla="*/ 23482 h 482600"/>
              <a:gd name="connsiteX244" fmla="*/ 323731 w 374650"/>
              <a:gd name="connsiteY244" fmla="*/ 28813 h 482600"/>
              <a:gd name="connsiteX245" fmla="*/ 325011 w 374650"/>
              <a:gd name="connsiteY245" fmla="*/ 34575 h 482600"/>
              <a:gd name="connsiteX246" fmla="*/ 325438 w 374650"/>
              <a:gd name="connsiteY246" fmla="*/ 40482 h 482600"/>
              <a:gd name="connsiteX247" fmla="*/ 325011 w 374650"/>
              <a:gd name="connsiteY247" fmla="*/ 46388 h 482600"/>
              <a:gd name="connsiteX248" fmla="*/ 323731 w 374650"/>
              <a:gd name="connsiteY248" fmla="*/ 52295 h 482600"/>
              <a:gd name="connsiteX249" fmla="*/ 321739 w 374650"/>
              <a:gd name="connsiteY249" fmla="*/ 57625 h 482600"/>
              <a:gd name="connsiteX250" fmla="*/ 318893 w 374650"/>
              <a:gd name="connsiteY250" fmla="*/ 62523 h 482600"/>
              <a:gd name="connsiteX251" fmla="*/ 315478 w 374650"/>
              <a:gd name="connsiteY251" fmla="*/ 66989 h 482600"/>
              <a:gd name="connsiteX252" fmla="*/ 311494 w 374650"/>
              <a:gd name="connsiteY252" fmla="*/ 71023 h 482600"/>
              <a:gd name="connsiteX253" fmla="*/ 307083 w 374650"/>
              <a:gd name="connsiteY253" fmla="*/ 74480 h 482600"/>
              <a:gd name="connsiteX254" fmla="*/ 301960 w 374650"/>
              <a:gd name="connsiteY254" fmla="*/ 77073 h 482600"/>
              <a:gd name="connsiteX255" fmla="*/ 296696 w 374650"/>
              <a:gd name="connsiteY255" fmla="*/ 79234 h 482600"/>
              <a:gd name="connsiteX256" fmla="*/ 290862 w 374650"/>
              <a:gd name="connsiteY256" fmla="*/ 80531 h 482600"/>
              <a:gd name="connsiteX257" fmla="*/ 285028 w 374650"/>
              <a:gd name="connsiteY257" fmla="*/ 80963 h 482600"/>
              <a:gd name="connsiteX258" fmla="*/ 279052 w 374650"/>
              <a:gd name="connsiteY258" fmla="*/ 80531 h 482600"/>
              <a:gd name="connsiteX259" fmla="*/ 273360 w 374650"/>
              <a:gd name="connsiteY259" fmla="*/ 79234 h 482600"/>
              <a:gd name="connsiteX260" fmla="*/ 267953 w 374650"/>
              <a:gd name="connsiteY260" fmla="*/ 77073 h 482600"/>
              <a:gd name="connsiteX261" fmla="*/ 262973 w 374650"/>
              <a:gd name="connsiteY261" fmla="*/ 74480 h 482600"/>
              <a:gd name="connsiteX262" fmla="*/ 258562 w 374650"/>
              <a:gd name="connsiteY262" fmla="*/ 71023 h 482600"/>
              <a:gd name="connsiteX263" fmla="*/ 254578 w 374650"/>
              <a:gd name="connsiteY263" fmla="*/ 66989 h 482600"/>
              <a:gd name="connsiteX264" fmla="*/ 251021 w 374650"/>
              <a:gd name="connsiteY264" fmla="*/ 62523 h 482600"/>
              <a:gd name="connsiteX265" fmla="*/ 248317 w 374650"/>
              <a:gd name="connsiteY265" fmla="*/ 57625 h 482600"/>
              <a:gd name="connsiteX266" fmla="*/ 246183 w 374650"/>
              <a:gd name="connsiteY266" fmla="*/ 52295 h 482600"/>
              <a:gd name="connsiteX267" fmla="*/ 245044 w 374650"/>
              <a:gd name="connsiteY267" fmla="*/ 46388 h 482600"/>
              <a:gd name="connsiteX268" fmla="*/ 244475 w 374650"/>
              <a:gd name="connsiteY268" fmla="*/ 40482 h 482600"/>
              <a:gd name="connsiteX269" fmla="*/ 245044 w 374650"/>
              <a:gd name="connsiteY269" fmla="*/ 34575 h 482600"/>
              <a:gd name="connsiteX270" fmla="*/ 246183 w 374650"/>
              <a:gd name="connsiteY270" fmla="*/ 28813 h 482600"/>
              <a:gd name="connsiteX271" fmla="*/ 248317 w 374650"/>
              <a:gd name="connsiteY271" fmla="*/ 23482 h 482600"/>
              <a:gd name="connsiteX272" fmla="*/ 251021 w 374650"/>
              <a:gd name="connsiteY272" fmla="*/ 18440 h 482600"/>
              <a:gd name="connsiteX273" fmla="*/ 254578 w 374650"/>
              <a:gd name="connsiteY273" fmla="*/ 13830 h 482600"/>
              <a:gd name="connsiteX274" fmla="*/ 258562 w 374650"/>
              <a:gd name="connsiteY274" fmla="*/ 9940 h 482600"/>
              <a:gd name="connsiteX275" fmla="*/ 262973 w 374650"/>
              <a:gd name="connsiteY275" fmla="*/ 6483 h 482600"/>
              <a:gd name="connsiteX276" fmla="*/ 267953 w 374650"/>
              <a:gd name="connsiteY276" fmla="*/ 3746 h 482600"/>
              <a:gd name="connsiteX277" fmla="*/ 273360 w 374650"/>
              <a:gd name="connsiteY277" fmla="*/ 1729 h 482600"/>
              <a:gd name="connsiteX278" fmla="*/ 279052 w 374650"/>
              <a:gd name="connsiteY278" fmla="*/ 432 h 482600"/>
              <a:gd name="connsiteX279" fmla="*/ 94602 w 374650"/>
              <a:gd name="connsiteY279" fmla="*/ 0 h 482600"/>
              <a:gd name="connsiteX280" fmla="*/ 100448 w 374650"/>
              <a:gd name="connsiteY280" fmla="*/ 578 h 482600"/>
              <a:gd name="connsiteX281" fmla="*/ 106294 w 374650"/>
              <a:gd name="connsiteY281" fmla="*/ 1735 h 482600"/>
              <a:gd name="connsiteX282" fmla="*/ 111555 w 374650"/>
              <a:gd name="connsiteY282" fmla="*/ 3904 h 482600"/>
              <a:gd name="connsiteX283" fmla="*/ 116524 w 374650"/>
              <a:gd name="connsiteY283" fmla="*/ 6506 h 482600"/>
              <a:gd name="connsiteX284" fmla="*/ 121054 w 374650"/>
              <a:gd name="connsiteY284" fmla="*/ 9976 h 482600"/>
              <a:gd name="connsiteX285" fmla="*/ 125000 w 374650"/>
              <a:gd name="connsiteY285" fmla="*/ 14024 h 482600"/>
              <a:gd name="connsiteX286" fmla="*/ 128361 w 374650"/>
              <a:gd name="connsiteY286" fmla="*/ 18506 h 482600"/>
              <a:gd name="connsiteX287" fmla="*/ 131284 w 374650"/>
              <a:gd name="connsiteY287" fmla="*/ 23422 h 482600"/>
              <a:gd name="connsiteX288" fmla="*/ 133184 w 374650"/>
              <a:gd name="connsiteY288" fmla="*/ 28771 h 482600"/>
              <a:gd name="connsiteX289" fmla="*/ 134499 w 374650"/>
              <a:gd name="connsiteY289" fmla="*/ 34699 h 482600"/>
              <a:gd name="connsiteX290" fmla="*/ 134938 w 374650"/>
              <a:gd name="connsiteY290" fmla="*/ 40626 h 482600"/>
              <a:gd name="connsiteX291" fmla="*/ 134499 w 374650"/>
              <a:gd name="connsiteY291" fmla="*/ 46554 h 482600"/>
              <a:gd name="connsiteX292" fmla="*/ 133184 w 374650"/>
              <a:gd name="connsiteY292" fmla="*/ 52192 h 482600"/>
              <a:gd name="connsiteX293" fmla="*/ 131284 w 374650"/>
              <a:gd name="connsiteY293" fmla="*/ 57542 h 482600"/>
              <a:gd name="connsiteX294" fmla="*/ 128361 w 374650"/>
              <a:gd name="connsiteY294" fmla="*/ 62602 h 482600"/>
              <a:gd name="connsiteX295" fmla="*/ 125000 w 374650"/>
              <a:gd name="connsiteY295" fmla="*/ 67228 h 482600"/>
              <a:gd name="connsiteX296" fmla="*/ 121054 w 374650"/>
              <a:gd name="connsiteY296" fmla="*/ 71132 h 482600"/>
              <a:gd name="connsiteX297" fmla="*/ 116524 w 374650"/>
              <a:gd name="connsiteY297" fmla="*/ 74602 h 482600"/>
              <a:gd name="connsiteX298" fmla="*/ 111555 w 374650"/>
              <a:gd name="connsiteY298" fmla="*/ 77204 h 482600"/>
              <a:gd name="connsiteX299" fmla="*/ 106294 w 374650"/>
              <a:gd name="connsiteY299" fmla="*/ 79228 h 482600"/>
              <a:gd name="connsiteX300" fmla="*/ 100448 w 374650"/>
              <a:gd name="connsiteY300" fmla="*/ 80529 h 482600"/>
              <a:gd name="connsiteX301" fmla="*/ 94602 w 374650"/>
              <a:gd name="connsiteY301" fmla="*/ 80963 h 482600"/>
              <a:gd name="connsiteX302" fmla="*/ 88464 w 374650"/>
              <a:gd name="connsiteY302" fmla="*/ 80529 h 482600"/>
              <a:gd name="connsiteX303" fmla="*/ 82619 w 374650"/>
              <a:gd name="connsiteY303" fmla="*/ 79228 h 482600"/>
              <a:gd name="connsiteX304" fmla="*/ 77358 w 374650"/>
              <a:gd name="connsiteY304" fmla="*/ 77204 h 482600"/>
              <a:gd name="connsiteX305" fmla="*/ 72389 w 374650"/>
              <a:gd name="connsiteY305" fmla="*/ 74602 h 482600"/>
              <a:gd name="connsiteX306" fmla="*/ 67858 w 374650"/>
              <a:gd name="connsiteY306" fmla="*/ 71132 h 482600"/>
              <a:gd name="connsiteX307" fmla="*/ 63912 w 374650"/>
              <a:gd name="connsiteY307" fmla="*/ 67228 h 482600"/>
              <a:gd name="connsiteX308" fmla="*/ 60405 w 374650"/>
              <a:gd name="connsiteY308" fmla="*/ 62602 h 482600"/>
              <a:gd name="connsiteX309" fmla="*/ 57628 w 374650"/>
              <a:gd name="connsiteY309" fmla="*/ 57542 h 482600"/>
              <a:gd name="connsiteX310" fmla="*/ 55582 w 374650"/>
              <a:gd name="connsiteY310" fmla="*/ 52192 h 482600"/>
              <a:gd name="connsiteX311" fmla="*/ 54267 w 374650"/>
              <a:gd name="connsiteY311" fmla="*/ 46554 h 482600"/>
              <a:gd name="connsiteX312" fmla="*/ 53975 w 374650"/>
              <a:gd name="connsiteY312" fmla="*/ 40626 h 482600"/>
              <a:gd name="connsiteX313" fmla="*/ 54267 w 374650"/>
              <a:gd name="connsiteY313" fmla="*/ 34699 h 482600"/>
              <a:gd name="connsiteX314" fmla="*/ 55582 w 374650"/>
              <a:gd name="connsiteY314" fmla="*/ 28771 h 482600"/>
              <a:gd name="connsiteX315" fmla="*/ 57628 w 374650"/>
              <a:gd name="connsiteY315" fmla="*/ 23422 h 482600"/>
              <a:gd name="connsiteX316" fmla="*/ 60405 w 374650"/>
              <a:gd name="connsiteY316" fmla="*/ 18506 h 482600"/>
              <a:gd name="connsiteX317" fmla="*/ 63912 w 374650"/>
              <a:gd name="connsiteY317" fmla="*/ 14024 h 482600"/>
              <a:gd name="connsiteX318" fmla="*/ 67858 w 374650"/>
              <a:gd name="connsiteY318" fmla="*/ 9976 h 482600"/>
              <a:gd name="connsiteX319" fmla="*/ 72389 w 374650"/>
              <a:gd name="connsiteY319" fmla="*/ 6506 h 482600"/>
              <a:gd name="connsiteX320" fmla="*/ 77358 w 374650"/>
              <a:gd name="connsiteY320" fmla="*/ 3904 h 482600"/>
              <a:gd name="connsiteX321" fmla="*/ 82619 w 374650"/>
              <a:gd name="connsiteY321" fmla="*/ 1735 h 482600"/>
              <a:gd name="connsiteX322" fmla="*/ 88464 w 374650"/>
              <a:gd name="connsiteY322" fmla="*/ 578 h 48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</a:cxnLst>
            <a:rect l="l" t="t" r="r" b="b"/>
            <a:pathLst>
              <a:path w="374650" h="482600">
                <a:moveTo>
                  <a:pt x="54569" y="90488"/>
                </a:moveTo>
                <a:lnTo>
                  <a:pt x="60761" y="90633"/>
                </a:lnTo>
                <a:lnTo>
                  <a:pt x="120945" y="90488"/>
                </a:lnTo>
                <a:lnTo>
                  <a:pt x="127281" y="90777"/>
                </a:lnTo>
                <a:lnTo>
                  <a:pt x="133040" y="91501"/>
                </a:lnTo>
                <a:lnTo>
                  <a:pt x="138223" y="92658"/>
                </a:lnTo>
                <a:lnTo>
                  <a:pt x="142831" y="94249"/>
                </a:lnTo>
                <a:lnTo>
                  <a:pt x="146862" y="96129"/>
                </a:lnTo>
                <a:lnTo>
                  <a:pt x="150462" y="98154"/>
                </a:lnTo>
                <a:lnTo>
                  <a:pt x="153630" y="100179"/>
                </a:lnTo>
                <a:lnTo>
                  <a:pt x="156509" y="102638"/>
                </a:lnTo>
                <a:lnTo>
                  <a:pt x="158813" y="104952"/>
                </a:lnTo>
                <a:lnTo>
                  <a:pt x="160829" y="107122"/>
                </a:lnTo>
                <a:lnTo>
                  <a:pt x="162269" y="109291"/>
                </a:lnTo>
                <a:lnTo>
                  <a:pt x="163564" y="111171"/>
                </a:lnTo>
                <a:lnTo>
                  <a:pt x="164428" y="112907"/>
                </a:lnTo>
                <a:lnTo>
                  <a:pt x="165148" y="114354"/>
                </a:lnTo>
                <a:lnTo>
                  <a:pt x="165292" y="114787"/>
                </a:lnTo>
                <a:lnTo>
                  <a:pt x="165724" y="116089"/>
                </a:lnTo>
                <a:lnTo>
                  <a:pt x="166300" y="118259"/>
                </a:lnTo>
                <a:lnTo>
                  <a:pt x="167164" y="121007"/>
                </a:lnTo>
                <a:lnTo>
                  <a:pt x="168172" y="124189"/>
                </a:lnTo>
                <a:lnTo>
                  <a:pt x="169468" y="128239"/>
                </a:lnTo>
                <a:lnTo>
                  <a:pt x="170764" y="132578"/>
                </a:lnTo>
                <a:lnTo>
                  <a:pt x="172059" y="137351"/>
                </a:lnTo>
                <a:lnTo>
                  <a:pt x="173499" y="142124"/>
                </a:lnTo>
                <a:lnTo>
                  <a:pt x="174939" y="147331"/>
                </a:lnTo>
                <a:lnTo>
                  <a:pt x="176235" y="152538"/>
                </a:lnTo>
                <a:lnTo>
                  <a:pt x="177675" y="157890"/>
                </a:lnTo>
                <a:lnTo>
                  <a:pt x="178971" y="163097"/>
                </a:lnTo>
                <a:lnTo>
                  <a:pt x="180122" y="168304"/>
                </a:lnTo>
                <a:lnTo>
                  <a:pt x="180986" y="173077"/>
                </a:lnTo>
                <a:lnTo>
                  <a:pt x="181706" y="177850"/>
                </a:lnTo>
                <a:lnTo>
                  <a:pt x="182282" y="181900"/>
                </a:lnTo>
                <a:lnTo>
                  <a:pt x="182426" y="185661"/>
                </a:lnTo>
                <a:lnTo>
                  <a:pt x="182426" y="188987"/>
                </a:lnTo>
                <a:lnTo>
                  <a:pt x="182138" y="191591"/>
                </a:lnTo>
                <a:lnTo>
                  <a:pt x="180986" y="194483"/>
                </a:lnTo>
                <a:lnTo>
                  <a:pt x="179115" y="197376"/>
                </a:lnTo>
                <a:lnTo>
                  <a:pt x="176667" y="200269"/>
                </a:lnTo>
                <a:lnTo>
                  <a:pt x="173355" y="203451"/>
                </a:lnTo>
                <a:lnTo>
                  <a:pt x="169612" y="206489"/>
                </a:lnTo>
                <a:lnTo>
                  <a:pt x="165436" y="209381"/>
                </a:lnTo>
                <a:lnTo>
                  <a:pt x="160829" y="212419"/>
                </a:lnTo>
                <a:lnTo>
                  <a:pt x="155933" y="215311"/>
                </a:lnTo>
                <a:lnTo>
                  <a:pt x="150894" y="217915"/>
                </a:lnTo>
                <a:lnTo>
                  <a:pt x="185738" y="331746"/>
                </a:lnTo>
                <a:lnTo>
                  <a:pt x="128433" y="331601"/>
                </a:lnTo>
                <a:lnTo>
                  <a:pt x="128289" y="466694"/>
                </a:lnTo>
                <a:lnTo>
                  <a:pt x="127569" y="470310"/>
                </a:lnTo>
                <a:lnTo>
                  <a:pt x="126561" y="473492"/>
                </a:lnTo>
                <a:lnTo>
                  <a:pt x="124689" y="475806"/>
                </a:lnTo>
                <a:lnTo>
                  <a:pt x="122673" y="477831"/>
                </a:lnTo>
                <a:lnTo>
                  <a:pt x="120226" y="479277"/>
                </a:lnTo>
                <a:lnTo>
                  <a:pt x="117346" y="480435"/>
                </a:lnTo>
                <a:lnTo>
                  <a:pt x="114322" y="480869"/>
                </a:lnTo>
                <a:lnTo>
                  <a:pt x="111011" y="481013"/>
                </a:lnTo>
                <a:lnTo>
                  <a:pt x="107699" y="480869"/>
                </a:lnTo>
                <a:lnTo>
                  <a:pt x="104675" y="480435"/>
                </a:lnTo>
                <a:lnTo>
                  <a:pt x="101940" y="479422"/>
                </a:lnTo>
                <a:lnTo>
                  <a:pt x="99492" y="477831"/>
                </a:lnTo>
                <a:lnTo>
                  <a:pt x="97332" y="475951"/>
                </a:lnTo>
                <a:lnTo>
                  <a:pt x="95604" y="473637"/>
                </a:lnTo>
                <a:lnTo>
                  <a:pt x="94597" y="470599"/>
                </a:lnTo>
                <a:lnTo>
                  <a:pt x="93877" y="467128"/>
                </a:lnTo>
                <a:lnTo>
                  <a:pt x="88261" y="467128"/>
                </a:lnTo>
                <a:lnTo>
                  <a:pt x="87541" y="470455"/>
                </a:lnTo>
                <a:lnTo>
                  <a:pt x="86534" y="473492"/>
                </a:lnTo>
                <a:lnTo>
                  <a:pt x="84806" y="475951"/>
                </a:lnTo>
                <a:lnTo>
                  <a:pt x="82646" y="477831"/>
                </a:lnTo>
                <a:lnTo>
                  <a:pt x="80198" y="479277"/>
                </a:lnTo>
                <a:lnTo>
                  <a:pt x="77319" y="480290"/>
                </a:lnTo>
                <a:lnTo>
                  <a:pt x="74295" y="480724"/>
                </a:lnTo>
                <a:lnTo>
                  <a:pt x="71127" y="480869"/>
                </a:lnTo>
                <a:lnTo>
                  <a:pt x="67816" y="480724"/>
                </a:lnTo>
                <a:lnTo>
                  <a:pt x="64792" y="480145"/>
                </a:lnTo>
                <a:lnTo>
                  <a:pt x="61912" y="479133"/>
                </a:lnTo>
                <a:lnTo>
                  <a:pt x="59465" y="477686"/>
                </a:lnTo>
                <a:lnTo>
                  <a:pt x="57449" y="475662"/>
                </a:lnTo>
                <a:lnTo>
                  <a:pt x="55721" y="473347"/>
                </a:lnTo>
                <a:lnTo>
                  <a:pt x="54569" y="470310"/>
                </a:lnTo>
                <a:lnTo>
                  <a:pt x="53849" y="466694"/>
                </a:lnTo>
                <a:lnTo>
                  <a:pt x="53705" y="331601"/>
                </a:lnTo>
                <a:lnTo>
                  <a:pt x="0" y="331746"/>
                </a:lnTo>
                <a:lnTo>
                  <a:pt x="36715" y="220518"/>
                </a:lnTo>
                <a:lnTo>
                  <a:pt x="30812" y="217626"/>
                </a:lnTo>
                <a:lnTo>
                  <a:pt x="25341" y="214444"/>
                </a:lnTo>
                <a:lnTo>
                  <a:pt x="19869" y="211262"/>
                </a:lnTo>
                <a:lnTo>
                  <a:pt x="14974" y="208080"/>
                </a:lnTo>
                <a:lnTo>
                  <a:pt x="10654" y="204753"/>
                </a:lnTo>
                <a:lnTo>
                  <a:pt x="6767" y="201282"/>
                </a:lnTo>
                <a:lnTo>
                  <a:pt x="3743" y="197955"/>
                </a:lnTo>
                <a:lnTo>
                  <a:pt x="1584" y="194628"/>
                </a:lnTo>
                <a:lnTo>
                  <a:pt x="288" y="191591"/>
                </a:lnTo>
                <a:lnTo>
                  <a:pt x="0" y="189132"/>
                </a:lnTo>
                <a:lnTo>
                  <a:pt x="0" y="186094"/>
                </a:lnTo>
                <a:lnTo>
                  <a:pt x="288" y="182478"/>
                </a:lnTo>
                <a:lnTo>
                  <a:pt x="720" y="178139"/>
                </a:lnTo>
                <a:lnTo>
                  <a:pt x="1584" y="173655"/>
                </a:lnTo>
                <a:lnTo>
                  <a:pt x="2591" y="168882"/>
                </a:lnTo>
                <a:lnTo>
                  <a:pt x="3599" y="163675"/>
                </a:lnTo>
                <a:lnTo>
                  <a:pt x="4751" y="158468"/>
                </a:lnTo>
                <a:lnTo>
                  <a:pt x="6191" y="153406"/>
                </a:lnTo>
                <a:lnTo>
                  <a:pt x="7487" y="148054"/>
                </a:lnTo>
                <a:lnTo>
                  <a:pt x="8783" y="142847"/>
                </a:lnTo>
                <a:lnTo>
                  <a:pt x="10223" y="137930"/>
                </a:lnTo>
                <a:lnTo>
                  <a:pt x="11518" y="133157"/>
                </a:lnTo>
                <a:lnTo>
                  <a:pt x="12814" y="128817"/>
                </a:lnTo>
                <a:lnTo>
                  <a:pt x="14110" y="125057"/>
                </a:lnTo>
                <a:lnTo>
                  <a:pt x="14974" y="121585"/>
                </a:lnTo>
                <a:lnTo>
                  <a:pt x="15982" y="118693"/>
                </a:lnTo>
                <a:lnTo>
                  <a:pt x="16558" y="116668"/>
                </a:lnTo>
                <a:lnTo>
                  <a:pt x="16990" y="115511"/>
                </a:lnTo>
                <a:lnTo>
                  <a:pt x="17134" y="114932"/>
                </a:lnTo>
                <a:lnTo>
                  <a:pt x="17854" y="112907"/>
                </a:lnTo>
                <a:lnTo>
                  <a:pt x="18862" y="110738"/>
                </a:lnTo>
                <a:lnTo>
                  <a:pt x="20013" y="108423"/>
                </a:lnTo>
                <a:lnTo>
                  <a:pt x="21597" y="105820"/>
                </a:lnTo>
                <a:lnTo>
                  <a:pt x="23757" y="103506"/>
                </a:lnTo>
                <a:lnTo>
                  <a:pt x="25917" y="101191"/>
                </a:lnTo>
                <a:lnTo>
                  <a:pt x="28796" y="98733"/>
                </a:lnTo>
                <a:lnTo>
                  <a:pt x="31964" y="96708"/>
                </a:lnTo>
                <a:lnTo>
                  <a:pt x="35420" y="94683"/>
                </a:lnTo>
                <a:lnTo>
                  <a:pt x="39595" y="93092"/>
                </a:lnTo>
                <a:lnTo>
                  <a:pt x="43915" y="91935"/>
                </a:lnTo>
                <a:lnTo>
                  <a:pt x="48954" y="90922"/>
                </a:lnTo>
                <a:close/>
                <a:moveTo>
                  <a:pt x="243517" y="88900"/>
                </a:moveTo>
                <a:lnTo>
                  <a:pt x="327838" y="88900"/>
                </a:lnTo>
                <a:lnTo>
                  <a:pt x="334235" y="89189"/>
                </a:lnTo>
                <a:lnTo>
                  <a:pt x="339759" y="90057"/>
                </a:lnTo>
                <a:lnTo>
                  <a:pt x="344993" y="91358"/>
                </a:lnTo>
                <a:lnTo>
                  <a:pt x="349645" y="92804"/>
                </a:lnTo>
                <a:lnTo>
                  <a:pt x="353715" y="94973"/>
                </a:lnTo>
                <a:lnTo>
                  <a:pt x="357350" y="97286"/>
                </a:lnTo>
                <a:lnTo>
                  <a:pt x="360548" y="99744"/>
                </a:lnTo>
                <a:lnTo>
                  <a:pt x="363311" y="102636"/>
                </a:lnTo>
                <a:lnTo>
                  <a:pt x="365491" y="105527"/>
                </a:lnTo>
                <a:lnTo>
                  <a:pt x="367527" y="108563"/>
                </a:lnTo>
                <a:lnTo>
                  <a:pt x="369126" y="111744"/>
                </a:lnTo>
                <a:lnTo>
                  <a:pt x="370580" y="114636"/>
                </a:lnTo>
                <a:lnTo>
                  <a:pt x="371597" y="117817"/>
                </a:lnTo>
                <a:lnTo>
                  <a:pt x="372470" y="120708"/>
                </a:lnTo>
                <a:lnTo>
                  <a:pt x="373196" y="123456"/>
                </a:lnTo>
                <a:lnTo>
                  <a:pt x="373487" y="126058"/>
                </a:lnTo>
                <a:lnTo>
                  <a:pt x="373778" y="128371"/>
                </a:lnTo>
                <a:lnTo>
                  <a:pt x="373923" y="130395"/>
                </a:lnTo>
                <a:lnTo>
                  <a:pt x="374069" y="131986"/>
                </a:lnTo>
                <a:lnTo>
                  <a:pt x="374069" y="133287"/>
                </a:lnTo>
                <a:lnTo>
                  <a:pt x="374069" y="134010"/>
                </a:lnTo>
                <a:lnTo>
                  <a:pt x="374069" y="134299"/>
                </a:lnTo>
                <a:lnTo>
                  <a:pt x="374650" y="262978"/>
                </a:lnTo>
                <a:lnTo>
                  <a:pt x="373778" y="266159"/>
                </a:lnTo>
                <a:lnTo>
                  <a:pt x="372470" y="269051"/>
                </a:lnTo>
                <a:lnTo>
                  <a:pt x="370580" y="271798"/>
                </a:lnTo>
                <a:lnTo>
                  <a:pt x="368108" y="274400"/>
                </a:lnTo>
                <a:lnTo>
                  <a:pt x="365201" y="276280"/>
                </a:lnTo>
                <a:lnTo>
                  <a:pt x="361857" y="277437"/>
                </a:lnTo>
                <a:lnTo>
                  <a:pt x="358368" y="278015"/>
                </a:lnTo>
                <a:lnTo>
                  <a:pt x="354733" y="277437"/>
                </a:lnTo>
                <a:lnTo>
                  <a:pt x="351389" y="276280"/>
                </a:lnTo>
                <a:lnTo>
                  <a:pt x="348627" y="274400"/>
                </a:lnTo>
                <a:lnTo>
                  <a:pt x="346156" y="271798"/>
                </a:lnTo>
                <a:lnTo>
                  <a:pt x="344266" y="269195"/>
                </a:lnTo>
                <a:lnTo>
                  <a:pt x="343103" y="266159"/>
                </a:lnTo>
                <a:lnTo>
                  <a:pt x="342812" y="263123"/>
                </a:lnTo>
                <a:lnTo>
                  <a:pt x="327838" y="468431"/>
                </a:lnTo>
                <a:lnTo>
                  <a:pt x="326966" y="472046"/>
                </a:lnTo>
                <a:lnTo>
                  <a:pt x="325802" y="474937"/>
                </a:lnTo>
                <a:lnTo>
                  <a:pt x="324058" y="477540"/>
                </a:lnTo>
                <a:lnTo>
                  <a:pt x="321877" y="479419"/>
                </a:lnTo>
                <a:lnTo>
                  <a:pt x="319406" y="480721"/>
                </a:lnTo>
                <a:lnTo>
                  <a:pt x="316498" y="481877"/>
                </a:lnTo>
                <a:lnTo>
                  <a:pt x="313300" y="482456"/>
                </a:lnTo>
                <a:lnTo>
                  <a:pt x="309956" y="482600"/>
                </a:lnTo>
                <a:lnTo>
                  <a:pt x="306612" y="482456"/>
                </a:lnTo>
                <a:lnTo>
                  <a:pt x="303414" y="481877"/>
                </a:lnTo>
                <a:lnTo>
                  <a:pt x="300506" y="480721"/>
                </a:lnTo>
                <a:lnTo>
                  <a:pt x="298180" y="479419"/>
                </a:lnTo>
                <a:lnTo>
                  <a:pt x="295854" y="477540"/>
                </a:lnTo>
                <a:lnTo>
                  <a:pt x="294110" y="474937"/>
                </a:lnTo>
                <a:lnTo>
                  <a:pt x="292801" y="472046"/>
                </a:lnTo>
                <a:lnTo>
                  <a:pt x="292220" y="468431"/>
                </a:lnTo>
                <a:lnTo>
                  <a:pt x="279135" y="468431"/>
                </a:lnTo>
                <a:lnTo>
                  <a:pt x="278554" y="472046"/>
                </a:lnTo>
                <a:lnTo>
                  <a:pt x="277246" y="474937"/>
                </a:lnTo>
                <a:lnTo>
                  <a:pt x="275501" y="477540"/>
                </a:lnTo>
                <a:lnTo>
                  <a:pt x="273320" y="479419"/>
                </a:lnTo>
                <a:lnTo>
                  <a:pt x="270849" y="480721"/>
                </a:lnTo>
                <a:lnTo>
                  <a:pt x="267941" y="481877"/>
                </a:lnTo>
                <a:lnTo>
                  <a:pt x="264743" y="482456"/>
                </a:lnTo>
                <a:lnTo>
                  <a:pt x="261399" y="482600"/>
                </a:lnTo>
                <a:lnTo>
                  <a:pt x="258055" y="482456"/>
                </a:lnTo>
                <a:lnTo>
                  <a:pt x="254857" y="481877"/>
                </a:lnTo>
                <a:lnTo>
                  <a:pt x="251949" y="480721"/>
                </a:lnTo>
                <a:lnTo>
                  <a:pt x="249478" y="479419"/>
                </a:lnTo>
                <a:lnTo>
                  <a:pt x="247297" y="477540"/>
                </a:lnTo>
                <a:lnTo>
                  <a:pt x="245553" y="474937"/>
                </a:lnTo>
                <a:lnTo>
                  <a:pt x="244389" y="472046"/>
                </a:lnTo>
                <a:lnTo>
                  <a:pt x="243662" y="468431"/>
                </a:lnTo>
                <a:lnTo>
                  <a:pt x="228979" y="263267"/>
                </a:lnTo>
                <a:lnTo>
                  <a:pt x="228397" y="266304"/>
                </a:lnTo>
                <a:lnTo>
                  <a:pt x="227089" y="269340"/>
                </a:lnTo>
                <a:lnTo>
                  <a:pt x="225199" y="271942"/>
                </a:lnTo>
                <a:lnTo>
                  <a:pt x="222727" y="274400"/>
                </a:lnTo>
                <a:lnTo>
                  <a:pt x="220111" y="276280"/>
                </a:lnTo>
                <a:lnTo>
                  <a:pt x="216912" y="277437"/>
                </a:lnTo>
                <a:lnTo>
                  <a:pt x="213278" y="278015"/>
                </a:lnTo>
                <a:lnTo>
                  <a:pt x="209643" y="277437"/>
                </a:lnTo>
                <a:lnTo>
                  <a:pt x="206299" y="276280"/>
                </a:lnTo>
                <a:lnTo>
                  <a:pt x="203392" y="274400"/>
                </a:lnTo>
                <a:lnTo>
                  <a:pt x="200920" y="271798"/>
                </a:lnTo>
                <a:lnTo>
                  <a:pt x="199030" y="269051"/>
                </a:lnTo>
                <a:lnTo>
                  <a:pt x="197577" y="266159"/>
                </a:lnTo>
                <a:lnTo>
                  <a:pt x="196850" y="262978"/>
                </a:lnTo>
                <a:lnTo>
                  <a:pt x="196850" y="134299"/>
                </a:lnTo>
                <a:lnTo>
                  <a:pt x="196850" y="133576"/>
                </a:lnTo>
                <a:lnTo>
                  <a:pt x="196850" y="132275"/>
                </a:lnTo>
                <a:lnTo>
                  <a:pt x="196995" y="130685"/>
                </a:lnTo>
                <a:lnTo>
                  <a:pt x="197286" y="128661"/>
                </a:lnTo>
                <a:lnTo>
                  <a:pt x="197577" y="126347"/>
                </a:lnTo>
                <a:lnTo>
                  <a:pt x="198013" y="123745"/>
                </a:lnTo>
                <a:lnTo>
                  <a:pt x="198449" y="120998"/>
                </a:lnTo>
                <a:lnTo>
                  <a:pt x="199467" y="117961"/>
                </a:lnTo>
                <a:lnTo>
                  <a:pt x="200484" y="115070"/>
                </a:lnTo>
                <a:lnTo>
                  <a:pt x="201793" y="111889"/>
                </a:lnTo>
                <a:lnTo>
                  <a:pt x="203392" y="108708"/>
                </a:lnTo>
                <a:lnTo>
                  <a:pt x="205573" y="105816"/>
                </a:lnTo>
                <a:lnTo>
                  <a:pt x="207753" y="102780"/>
                </a:lnTo>
                <a:lnTo>
                  <a:pt x="210661" y="99888"/>
                </a:lnTo>
                <a:lnTo>
                  <a:pt x="213859" y="97431"/>
                </a:lnTo>
                <a:lnTo>
                  <a:pt x="217348" y="95117"/>
                </a:lnTo>
                <a:lnTo>
                  <a:pt x="221419" y="92948"/>
                </a:lnTo>
                <a:lnTo>
                  <a:pt x="226071" y="91358"/>
                </a:lnTo>
                <a:lnTo>
                  <a:pt x="231450" y="90057"/>
                </a:lnTo>
                <a:lnTo>
                  <a:pt x="237120" y="89189"/>
                </a:lnTo>
                <a:close/>
                <a:moveTo>
                  <a:pt x="285028" y="0"/>
                </a:moveTo>
                <a:lnTo>
                  <a:pt x="290862" y="432"/>
                </a:lnTo>
                <a:lnTo>
                  <a:pt x="296696" y="1729"/>
                </a:lnTo>
                <a:lnTo>
                  <a:pt x="301960" y="3746"/>
                </a:lnTo>
                <a:lnTo>
                  <a:pt x="307083" y="6483"/>
                </a:lnTo>
                <a:lnTo>
                  <a:pt x="311494" y="9940"/>
                </a:lnTo>
                <a:lnTo>
                  <a:pt x="315478" y="13830"/>
                </a:lnTo>
                <a:lnTo>
                  <a:pt x="318893" y="18440"/>
                </a:lnTo>
                <a:lnTo>
                  <a:pt x="321739" y="23482"/>
                </a:lnTo>
                <a:lnTo>
                  <a:pt x="323731" y="28813"/>
                </a:lnTo>
                <a:lnTo>
                  <a:pt x="325011" y="34575"/>
                </a:lnTo>
                <a:lnTo>
                  <a:pt x="325438" y="40482"/>
                </a:lnTo>
                <a:lnTo>
                  <a:pt x="325011" y="46388"/>
                </a:lnTo>
                <a:lnTo>
                  <a:pt x="323731" y="52295"/>
                </a:lnTo>
                <a:lnTo>
                  <a:pt x="321739" y="57625"/>
                </a:lnTo>
                <a:lnTo>
                  <a:pt x="318893" y="62523"/>
                </a:lnTo>
                <a:lnTo>
                  <a:pt x="315478" y="66989"/>
                </a:lnTo>
                <a:lnTo>
                  <a:pt x="311494" y="71023"/>
                </a:lnTo>
                <a:lnTo>
                  <a:pt x="307083" y="74480"/>
                </a:lnTo>
                <a:lnTo>
                  <a:pt x="301960" y="77073"/>
                </a:lnTo>
                <a:lnTo>
                  <a:pt x="296696" y="79234"/>
                </a:lnTo>
                <a:lnTo>
                  <a:pt x="290862" y="80531"/>
                </a:lnTo>
                <a:lnTo>
                  <a:pt x="285028" y="80963"/>
                </a:lnTo>
                <a:lnTo>
                  <a:pt x="279052" y="80531"/>
                </a:lnTo>
                <a:lnTo>
                  <a:pt x="273360" y="79234"/>
                </a:lnTo>
                <a:lnTo>
                  <a:pt x="267953" y="77073"/>
                </a:lnTo>
                <a:lnTo>
                  <a:pt x="262973" y="74480"/>
                </a:lnTo>
                <a:lnTo>
                  <a:pt x="258562" y="71023"/>
                </a:lnTo>
                <a:lnTo>
                  <a:pt x="254578" y="66989"/>
                </a:lnTo>
                <a:lnTo>
                  <a:pt x="251021" y="62523"/>
                </a:lnTo>
                <a:lnTo>
                  <a:pt x="248317" y="57625"/>
                </a:lnTo>
                <a:lnTo>
                  <a:pt x="246183" y="52295"/>
                </a:lnTo>
                <a:lnTo>
                  <a:pt x="245044" y="46388"/>
                </a:lnTo>
                <a:lnTo>
                  <a:pt x="244475" y="40482"/>
                </a:lnTo>
                <a:lnTo>
                  <a:pt x="245044" y="34575"/>
                </a:lnTo>
                <a:lnTo>
                  <a:pt x="246183" y="28813"/>
                </a:lnTo>
                <a:lnTo>
                  <a:pt x="248317" y="23482"/>
                </a:lnTo>
                <a:lnTo>
                  <a:pt x="251021" y="18440"/>
                </a:lnTo>
                <a:lnTo>
                  <a:pt x="254578" y="13830"/>
                </a:lnTo>
                <a:lnTo>
                  <a:pt x="258562" y="9940"/>
                </a:lnTo>
                <a:lnTo>
                  <a:pt x="262973" y="6483"/>
                </a:lnTo>
                <a:lnTo>
                  <a:pt x="267953" y="3746"/>
                </a:lnTo>
                <a:lnTo>
                  <a:pt x="273360" y="1729"/>
                </a:lnTo>
                <a:lnTo>
                  <a:pt x="279052" y="432"/>
                </a:lnTo>
                <a:close/>
                <a:moveTo>
                  <a:pt x="94602" y="0"/>
                </a:moveTo>
                <a:lnTo>
                  <a:pt x="100448" y="578"/>
                </a:lnTo>
                <a:lnTo>
                  <a:pt x="106294" y="1735"/>
                </a:lnTo>
                <a:lnTo>
                  <a:pt x="111555" y="3904"/>
                </a:lnTo>
                <a:lnTo>
                  <a:pt x="116524" y="6506"/>
                </a:lnTo>
                <a:lnTo>
                  <a:pt x="121054" y="9976"/>
                </a:lnTo>
                <a:lnTo>
                  <a:pt x="125000" y="14024"/>
                </a:lnTo>
                <a:lnTo>
                  <a:pt x="128361" y="18506"/>
                </a:lnTo>
                <a:lnTo>
                  <a:pt x="131284" y="23422"/>
                </a:lnTo>
                <a:lnTo>
                  <a:pt x="133184" y="28771"/>
                </a:lnTo>
                <a:lnTo>
                  <a:pt x="134499" y="34699"/>
                </a:lnTo>
                <a:lnTo>
                  <a:pt x="134938" y="40626"/>
                </a:lnTo>
                <a:lnTo>
                  <a:pt x="134499" y="46554"/>
                </a:lnTo>
                <a:lnTo>
                  <a:pt x="133184" y="52192"/>
                </a:lnTo>
                <a:lnTo>
                  <a:pt x="131284" y="57542"/>
                </a:lnTo>
                <a:lnTo>
                  <a:pt x="128361" y="62602"/>
                </a:lnTo>
                <a:lnTo>
                  <a:pt x="125000" y="67228"/>
                </a:lnTo>
                <a:lnTo>
                  <a:pt x="121054" y="71132"/>
                </a:lnTo>
                <a:lnTo>
                  <a:pt x="116524" y="74602"/>
                </a:lnTo>
                <a:lnTo>
                  <a:pt x="111555" y="77204"/>
                </a:lnTo>
                <a:lnTo>
                  <a:pt x="106294" y="79228"/>
                </a:lnTo>
                <a:lnTo>
                  <a:pt x="100448" y="80529"/>
                </a:lnTo>
                <a:lnTo>
                  <a:pt x="94602" y="80963"/>
                </a:lnTo>
                <a:lnTo>
                  <a:pt x="88464" y="80529"/>
                </a:lnTo>
                <a:lnTo>
                  <a:pt x="82619" y="79228"/>
                </a:lnTo>
                <a:lnTo>
                  <a:pt x="77358" y="77204"/>
                </a:lnTo>
                <a:lnTo>
                  <a:pt x="72389" y="74602"/>
                </a:lnTo>
                <a:lnTo>
                  <a:pt x="67858" y="71132"/>
                </a:lnTo>
                <a:lnTo>
                  <a:pt x="63912" y="67228"/>
                </a:lnTo>
                <a:lnTo>
                  <a:pt x="60405" y="62602"/>
                </a:lnTo>
                <a:lnTo>
                  <a:pt x="57628" y="57542"/>
                </a:lnTo>
                <a:lnTo>
                  <a:pt x="55582" y="52192"/>
                </a:lnTo>
                <a:lnTo>
                  <a:pt x="54267" y="46554"/>
                </a:lnTo>
                <a:lnTo>
                  <a:pt x="53975" y="40626"/>
                </a:lnTo>
                <a:lnTo>
                  <a:pt x="54267" y="34699"/>
                </a:lnTo>
                <a:lnTo>
                  <a:pt x="55582" y="28771"/>
                </a:lnTo>
                <a:lnTo>
                  <a:pt x="57628" y="23422"/>
                </a:lnTo>
                <a:lnTo>
                  <a:pt x="60405" y="18506"/>
                </a:lnTo>
                <a:lnTo>
                  <a:pt x="63912" y="14024"/>
                </a:lnTo>
                <a:lnTo>
                  <a:pt x="67858" y="9976"/>
                </a:lnTo>
                <a:lnTo>
                  <a:pt x="72389" y="6506"/>
                </a:lnTo>
                <a:lnTo>
                  <a:pt x="77358" y="3904"/>
                </a:lnTo>
                <a:lnTo>
                  <a:pt x="82619" y="1735"/>
                </a:lnTo>
                <a:lnTo>
                  <a:pt x="88464" y="57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590" name="Group 74"/>
          <p:cNvGrpSpPr/>
          <p:nvPr/>
        </p:nvGrpSpPr>
        <p:grpSpPr>
          <a:xfrm>
            <a:off x="7392619" y="1741954"/>
            <a:ext cx="624184" cy="408668"/>
            <a:chOff x="8078788" y="4308475"/>
            <a:chExt cx="487363" cy="319088"/>
          </a:xfrm>
          <a:solidFill>
            <a:srgbClr val="000000"/>
          </a:solidFill>
        </p:grpSpPr>
        <p:sp>
          <p:nvSpPr>
            <p:cNvPr id="591" name="Freeform 132"/>
            <p:cNvSpPr>
              <a:spLocks noEditPoints="1"/>
            </p:cNvSpPr>
            <p:nvPr/>
          </p:nvSpPr>
          <p:spPr bwMode="auto">
            <a:xfrm>
              <a:off x="8078788" y="4308475"/>
              <a:ext cx="317500" cy="263525"/>
            </a:xfrm>
            <a:custGeom>
              <a:avLst/>
              <a:gdLst>
                <a:gd name="T0" fmla="*/ 1245 w 2203"/>
                <a:gd name="T1" fmla="*/ 395 h 1828"/>
                <a:gd name="T2" fmla="*/ 1094 w 2203"/>
                <a:gd name="T3" fmla="*/ 473 h 1828"/>
                <a:gd name="T4" fmla="*/ 975 w 2203"/>
                <a:gd name="T5" fmla="*/ 593 h 1828"/>
                <a:gd name="T6" fmla="*/ 915 w 2203"/>
                <a:gd name="T7" fmla="*/ 708 h 1828"/>
                <a:gd name="T8" fmla="*/ 883 w 2203"/>
                <a:gd name="T9" fmla="*/ 864 h 1828"/>
                <a:gd name="T10" fmla="*/ 903 w 2203"/>
                <a:gd name="T11" fmla="*/ 1063 h 1828"/>
                <a:gd name="T12" fmla="*/ 961 w 2203"/>
                <a:gd name="T13" fmla="*/ 1142 h 1828"/>
                <a:gd name="T14" fmla="*/ 1046 w 2203"/>
                <a:gd name="T15" fmla="*/ 1162 h 1828"/>
                <a:gd name="T16" fmla="*/ 1128 w 2203"/>
                <a:gd name="T17" fmla="*/ 1120 h 1828"/>
                <a:gd name="T18" fmla="*/ 1162 w 2203"/>
                <a:gd name="T19" fmla="*/ 1027 h 1828"/>
                <a:gd name="T20" fmla="*/ 1146 w 2203"/>
                <a:gd name="T21" fmla="*/ 877 h 1828"/>
                <a:gd name="T22" fmla="*/ 1191 w 2203"/>
                <a:gd name="T23" fmla="*/ 743 h 1828"/>
                <a:gd name="T24" fmla="*/ 1279 w 2203"/>
                <a:gd name="T25" fmla="*/ 664 h 1828"/>
                <a:gd name="T26" fmla="*/ 1345 w 2203"/>
                <a:gd name="T27" fmla="*/ 638 h 1828"/>
                <a:gd name="T28" fmla="*/ 1437 w 2203"/>
                <a:gd name="T29" fmla="*/ 600 h 1828"/>
                <a:gd name="T30" fmla="*/ 1475 w 2203"/>
                <a:gd name="T31" fmla="*/ 508 h 1828"/>
                <a:gd name="T32" fmla="*/ 1437 w 2203"/>
                <a:gd name="T33" fmla="*/ 416 h 1828"/>
                <a:gd name="T34" fmla="*/ 1344 w 2203"/>
                <a:gd name="T35" fmla="*/ 377 h 1828"/>
                <a:gd name="T36" fmla="*/ 835 w 2203"/>
                <a:gd name="T37" fmla="*/ 444 h 1828"/>
                <a:gd name="T38" fmla="*/ 607 w 2203"/>
                <a:gd name="T39" fmla="*/ 609 h 1828"/>
                <a:gd name="T40" fmla="*/ 426 w 2203"/>
                <a:gd name="T41" fmla="*/ 776 h 1828"/>
                <a:gd name="T42" fmla="*/ 300 w 2203"/>
                <a:gd name="T43" fmla="*/ 914 h 1828"/>
                <a:gd name="T44" fmla="*/ 420 w 2203"/>
                <a:gd name="T45" fmla="*/ 1046 h 1828"/>
                <a:gd name="T46" fmla="*/ 595 w 2203"/>
                <a:gd name="T47" fmla="*/ 1209 h 1828"/>
                <a:gd name="T48" fmla="*/ 813 w 2203"/>
                <a:gd name="T49" fmla="*/ 1370 h 1828"/>
                <a:gd name="T50" fmla="*/ 849 w 2203"/>
                <a:gd name="T51" fmla="*/ 1348 h 1828"/>
                <a:gd name="T52" fmla="*/ 732 w 2203"/>
                <a:gd name="T53" fmla="*/ 1123 h 1828"/>
                <a:gd name="T54" fmla="*/ 707 w 2203"/>
                <a:gd name="T55" fmla="*/ 861 h 1828"/>
                <a:gd name="T56" fmla="*/ 778 w 2203"/>
                <a:gd name="T57" fmla="*/ 616 h 1828"/>
                <a:gd name="T58" fmla="*/ 929 w 2203"/>
                <a:gd name="T59" fmla="*/ 419 h 1828"/>
                <a:gd name="T60" fmla="*/ 1492 w 2203"/>
                <a:gd name="T61" fmla="*/ 3 h 1828"/>
                <a:gd name="T62" fmla="*/ 1798 w 2203"/>
                <a:gd name="T63" fmla="*/ 66 h 1828"/>
                <a:gd name="T64" fmla="*/ 2076 w 2203"/>
                <a:gd name="T65" fmla="*/ 192 h 1828"/>
                <a:gd name="T66" fmla="*/ 2138 w 2203"/>
                <a:gd name="T67" fmla="*/ 281 h 1828"/>
                <a:gd name="T68" fmla="*/ 1974 w 2203"/>
                <a:gd name="T69" fmla="*/ 332 h 1828"/>
                <a:gd name="T70" fmla="*/ 1793 w 2203"/>
                <a:gd name="T71" fmla="*/ 424 h 1828"/>
                <a:gd name="T72" fmla="*/ 1624 w 2203"/>
                <a:gd name="T73" fmla="*/ 559 h 1828"/>
                <a:gd name="T74" fmla="*/ 1492 w 2203"/>
                <a:gd name="T75" fmla="*/ 761 h 1828"/>
                <a:gd name="T76" fmla="*/ 1426 w 2203"/>
                <a:gd name="T77" fmla="*/ 993 h 1828"/>
                <a:gd name="T78" fmla="*/ 1427 w 2203"/>
                <a:gd name="T79" fmla="*/ 1244 h 1828"/>
                <a:gd name="T80" fmla="*/ 1503 w 2203"/>
                <a:gd name="T81" fmla="*/ 1485 h 1828"/>
                <a:gd name="T82" fmla="*/ 1632 w 2203"/>
                <a:gd name="T83" fmla="*/ 1677 h 1828"/>
                <a:gd name="T84" fmla="*/ 1661 w 2203"/>
                <a:gd name="T85" fmla="*/ 1799 h 1828"/>
                <a:gd name="T86" fmla="*/ 1338 w 2203"/>
                <a:gd name="T87" fmla="*/ 1826 h 1828"/>
                <a:gd name="T88" fmla="*/ 1055 w 2203"/>
                <a:gd name="T89" fmla="*/ 1772 h 1828"/>
                <a:gd name="T90" fmla="*/ 797 w 2203"/>
                <a:gd name="T91" fmla="*/ 1664 h 1828"/>
                <a:gd name="T92" fmla="*/ 568 w 2203"/>
                <a:gd name="T93" fmla="*/ 1520 h 1828"/>
                <a:gd name="T94" fmla="*/ 372 w 2203"/>
                <a:gd name="T95" fmla="*/ 1363 h 1828"/>
                <a:gd name="T96" fmla="*/ 214 w 2203"/>
                <a:gd name="T97" fmla="*/ 1211 h 1828"/>
                <a:gd name="T98" fmla="*/ 101 w 2203"/>
                <a:gd name="T99" fmla="*/ 1086 h 1828"/>
                <a:gd name="T100" fmla="*/ 37 w 2203"/>
                <a:gd name="T101" fmla="*/ 1006 h 1828"/>
                <a:gd name="T102" fmla="*/ 3 w 2203"/>
                <a:gd name="T103" fmla="*/ 940 h 1828"/>
                <a:gd name="T104" fmla="*/ 25 w 2203"/>
                <a:gd name="T105" fmla="*/ 837 h 1828"/>
                <a:gd name="T106" fmla="*/ 62 w 2203"/>
                <a:gd name="T107" fmla="*/ 789 h 1828"/>
                <a:gd name="T108" fmla="*/ 152 w 2203"/>
                <a:gd name="T109" fmla="*/ 684 h 1828"/>
                <a:gd name="T110" fmla="*/ 288 w 2203"/>
                <a:gd name="T111" fmla="*/ 543 h 1828"/>
                <a:gd name="T112" fmla="*/ 465 w 2203"/>
                <a:gd name="T113" fmla="*/ 385 h 1828"/>
                <a:gd name="T114" fmla="*/ 678 w 2203"/>
                <a:gd name="T115" fmla="*/ 233 h 1828"/>
                <a:gd name="T116" fmla="*/ 924 w 2203"/>
                <a:gd name="T117" fmla="*/ 104 h 1828"/>
                <a:gd name="T118" fmla="*/ 1194 w 2203"/>
                <a:gd name="T119" fmla="*/ 21 h 1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03" h="1828">
                  <a:moveTo>
                    <a:pt x="1344" y="377"/>
                  </a:moveTo>
                  <a:lnTo>
                    <a:pt x="1314" y="379"/>
                  </a:lnTo>
                  <a:lnTo>
                    <a:pt x="1280" y="385"/>
                  </a:lnTo>
                  <a:lnTo>
                    <a:pt x="1245" y="395"/>
                  </a:lnTo>
                  <a:lnTo>
                    <a:pt x="1207" y="408"/>
                  </a:lnTo>
                  <a:lnTo>
                    <a:pt x="1170" y="426"/>
                  </a:lnTo>
                  <a:lnTo>
                    <a:pt x="1131" y="448"/>
                  </a:lnTo>
                  <a:lnTo>
                    <a:pt x="1094" y="473"/>
                  </a:lnTo>
                  <a:lnTo>
                    <a:pt x="1059" y="502"/>
                  </a:lnTo>
                  <a:lnTo>
                    <a:pt x="1024" y="535"/>
                  </a:lnTo>
                  <a:lnTo>
                    <a:pt x="992" y="571"/>
                  </a:lnTo>
                  <a:lnTo>
                    <a:pt x="975" y="593"/>
                  </a:lnTo>
                  <a:lnTo>
                    <a:pt x="959" y="618"/>
                  </a:lnTo>
                  <a:lnTo>
                    <a:pt x="943" y="646"/>
                  </a:lnTo>
                  <a:lnTo>
                    <a:pt x="928" y="676"/>
                  </a:lnTo>
                  <a:lnTo>
                    <a:pt x="915" y="708"/>
                  </a:lnTo>
                  <a:lnTo>
                    <a:pt x="904" y="743"/>
                  </a:lnTo>
                  <a:lnTo>
                    <a:pt x="894" y="780"/>
                  </a:lnTo>
                  <a:lnTo>
                    <a:pt x="887" y="821"/>
                  </a:lnTo>
                  <a:lnTo>
                    <a:pt x="883" y="864"/>
                  </a:lnTo>
                  <a:lnTo>
                    <a:pt x="882" y="910"/>
                  </a:lnTo>
                  <a:lnTo>
                    <a:pt x="885" y="958"/>
                  </a:lnTo>
                  <a:lnTo>
                    <a:pt x="892" y="1009"/>
                  </a:lnTo>
                  <a:lnTo>
                    <a:pt x="903" y="1063"/>
                  </a:lnTo>
                  <a:lnTo>
                    <a:pt x="911" y="1087"/>
                  </a:lnTo>
                  <a:lnTo>
                    <a:pt x="924" y="1109"/>
                  </a:lnTo>
                  <a:lnTo>
                    <a:pt x="941" y="1127"/>
                  </a:lnTo>
                  <a:lnTo>
                    <a:pt x="961" y="1142"/>
                  </a:lnTo>
                  <a:lnTo>
                    <a:pt x="982" y="1154"/>
                  </a:lnTo>
                  <a:lnTo>
                    <a:pt x="1006" y="1160"/>
                  </a:lnTo>
                  <a:lnTo>
                    <a:pt x="1031" y="1163"/>
                  </a:lnTo>
                  <a:lnTo>
                    <a:pt x="1046" y="1162"/>
                  </a:lnTo>
                  <a:lnTo>
                    <a:pt x="1062" y="1159"/>
                  </a:lnTo>
                  <a:lnTo>
                    <a:pt x="1087" y="1149"/>
                  </a:lnTo>
                  <a:lnTo>
                    <a:pt x="1109" y="1137"/>
                  </a:lnTo>
                  <a:lnTo>
                    <a:pt x="1128" y="1120"/>
                  </a:lnTo>
                  <a:lnTo>
                    <a:pt x="1143" y="1100"/>
                  </a:lnTo>
                  <a:lnTo>
                    <a:pt x="1153" y="1077"/>
                  </a:lnTo>
                  <a:lnTo>
                    <a:pt x="1161" y="1053"/>
                  </a:lnTo>
                  <a:lnTo>
                    <a:pt x="1162" y="1027"/>
                  </a:lnTo>
                  <a:lnTo>
                    <a:pt x="1159" y="1002"/>
                  </a:lnTo>
                  <a:lnTo>
                    <a:pt x="1149" y="958"/>
                  </a:lnTo>
                  <a:lnTo>
                    <a:pt x="1145" y="916"/>
                  </a:lnTo>
                  <a:lnTo>
                    <a:pt x="1146" y="877"/>
                  </a:lnTo>
                  <a:lnTo>
                    <a:pt x="1150" y="839"/>
                  </a:lnTo>
                  <a:lnTo>
                    <a:pt x="1160" y="804"/>
                  </a:lnTo>
                  <a:lnTo>
                    <a:pt x="1173" y="772"/>
                  </a:lnTo>
                  <a:lnTo>
                    <a:pt x="1191" y="743"/>
                  </a:lnTo>
                  <a:lnTo>
                    <a:pt x="1211" y="718"/>
                  </a:lnTo>
                  <a:lnTo>
                    <a:pt x="1233" y="697"/>
                  </a:lnTo>
                  <a:lnTo>
                    <a:pt x="1257" y="679"/>
                  </a:lnTo>
                  <a:lnTo>
                    <a:pt x="1279" y="664"/>
                  </a:lnTo>
                  <a:lnTo>
                    <a:pt x="1300" y="654"/>
                  </a:lnTo>
                  <a:lnTo>
                    <a:pt x="1319" y="646"/>
                  </a:lnTo>
                  <a:lnTo>
                    <a:pt x="1335" y="640"/>
                  </a:lnTo>
                  <a:lnTo>
                    <a:pt x="1345" y="638"/>
                  </a:lnTo>
                  <a:lnTo>
                    <a:pt x="1371" y="635"/>
                  </a:lnTo>
                  <a:lnTo>
                    <a:pt x="1396" y="627"/>
                  </a:lnTo>
                  <a:lnTo>
                    <a:pt x="1418" y="615"/>
                  </a:lnTo>
                  <a:lnTo>
                    <a:pt x="1437" y="600"/>
                  </a:lnTo>
                  <a:lnTo>
                    <a:pt x="1453" y="580"/>
                  </a:lnTo>
                  <a:lnTo>
                    <a:pt x="1464" y="558"/>
                  </a:lnTo>
                  <a:lnTo>
                    <a:pt x="1473" y="534"/>
                  </a:lnTo>
                  <a:lnTo>
                    <a:pt x="1475" y="508"/>
                  </a:lnTo>
                  <a:lnTo>
                    <a:pt x="1473" y="482"/>
                  </a:lnTo>
                  <a:lnTo>
                    <a:pt x="1465" y="456"/>
                  </a:lnTo>
                  <a:lnTo>
                    <a:pt x="1453" y="435"/>
                  </a:lnTo>
                  <a:lnTo>
                    <a:pt x="1437" y="416"/>
                  </a:lnTo>
                  <a:lnTo>
                    <a:pt x="1417" y="399"/>
                  </a:lnTo>
                  <a:lnTo>
                    <a:pt x="1395" y="387"/>
                  </a:lnTo>
                  <a:lnTo>
                    <a:pt x="1370" y="379"/>
                  </a:lnTo>
                  <a:lnTo>
                    <a:pt x="1344" y="377"/>
                  </a:lnTo>
                  <a:close/>
                  <a:moveTo>
                    <a:pt x="1029" y="344"/>
                  </a:moveTo>
                  <a:lnTo>
                    <a:pt x="963" y="374"/>
                  </a:lnTo>
                  <a:lnTo>
                    <a:pt x="897" y="407"/>
                  </a:lnTo>
                  <a:lnTo>
                    <a:pt x="835" y="444"/>
                  </a:lnTo>
                  <a:lnTo>
                    <a:pt x="774" y="483"/>
                  </a:lnTo>
                  <a:lnTo>
                    <a:pt x="716" y="524"/>
                  </a:lnTo>
                  <a:lnTo>
                    <a:pt x="660" y="566"/>
                  </a:lnTo>
                  <a:lnTo>
                    <a:pt x="607" y="609"/>
                  </a:lnTo>
                  <a:lnTo>
                    <a:pt x="557" y="652"/>
                  </a:lnTo>
                  <a:lnTo>
                    <a:pt x="510" y="695"/>
                  </a:lnTo>
                  <a:lnTo>
                    <a:pt x="466" y="737"/>
                  </a:lnTo>
                  <a:lnTo>
                    <a:pt x="426" y="776"/>
                  </a:lnTo>
                  <a:lnTo>
                    <a:pt x="389" y="815"/>
                  </a:lnTo>
                  <a:lnTo>
                    <a:pt x="355" y="852"/>
                  </a:lnTo>
                  <a:lnTo>
                    <a:pt x="325" y="884"/>
                  </a:lnTo>
                  <a:lnTo>
                    <a:pt x="300" y="914"/>
                  </a:lnTo>
                  <a:lnTo>
                    <a:pt x="324" y="942"/>
                  </a:lnTo>
                  <a:lnTo>
                    <a:pt x="353" y="975"/>
                  </a:lnTo>
                  <a:lnTo>
                    <a:pt x="384" y="1009"/>
                  </a:lnTo>
                  <a:lnTo>
                    <a:pt x="420" y="1046"/>
                  </a:lnTo>
                  <a:lnTo>
                    <a:pt x="459" y="1086"/>
                  </a:lnTo>
                  <a:lnTo>
                    <a:pt x="501" y="1125"/>
                  </a:lnTo>
                  <a:lnTo>
                    <a:pt x="547" y="1167"/>
                  </a:lnTo>
                  <a:lnTo>
                    <a:pt x="595" y="1209"/>
                  </a:lnTo>
                  <a:lnTo>
                    <a:pt x="646" y="1250"/>
                  </a:lnTo>
                  <a:lnTo>
                    <a:pt x="698" y="1291"/>
                  </a:lnTo>
                  <a:lnTo>
                    <a:pt x="754" y="1331"/>
                  </a:lnTo>
                  <a:lnTo>
                    <a:pt x="813" y="1370"/>
                  </a:lnTo>
                  <a:lnTo>
                    <a:pt x="873" y="1406"/>
                  </a:lnTo>
                  <a:lnTo>
                    <a:pt x="935" y="1440"/>
                  </a:lnTo>
                  <a:lnTo>
                    <a:pt x="890" y="1396"/>
                  </a:lnTo>
                  <a:lnTo>
                    <a:pt x="849" y="1348"/>
                  </a:lnTo>
                  <a:lnTo>
                    <a:pt x="812" y="1297"/>
                  </a:lnTo>
                  <a:lnTo>
                    <a:pt x="781" y="1241"/>
                  </a:lnTo>
                  <a:lnTo>
                    <a:pt x="753" y="1184"/>
                  </a:lnTo>
                  <a:lnTo>
                    <a:pt x="732" y="1123"/>
                  </a:lnTo>
                  <a:lnTo>
                    <a:pt x="716" y="1059"/>
                  </a:lnTo>
                  <a:lnTo>
                    <a:pt x="707" y="995"/>
                  </a:lnTo>
                  <a:lnTo>
                    <a:pt x="704" y="927"/>
                  </a:lnTo>
                  <a:lnTo>
                    <a:pt x="707" y="861"/>
                  </a:lnTo>
                  <a:lnTo>
                    <a:pt x="716" y="796"/>
                  </a:lnTo>
                  <a:lnTo>
                    <a:pt x="731" y="733"/>
                  </a:lnTo>
                  <a:lnTo>
                    <a:pt x="752" y="674"/>
                  </a:lnTo>
                  <a:lnTo>
                    <a:pt x="778" y="616"/>
                  </a:lnTo>
                  <a:lnTo>
                    <a:pt x="809" y="562"/>
                  </a:lnTo>
                  <a:lnTo>
                    <a:pt x="845" y="510"/>
                  </a:lnTo>
                  <a:lnTo>
                    <a:pt x="885" y="463"/>
                  </a:lnTo>
                  <a:lnTo>
                    <a:pt x="929" y="419"/>
                  </a:lnTo>
                  <a:lnTo>
                    <a:pt x="977" y="378"/>
                  </a:lnTo>
                  <a:lnTo>
                    <a:pt x="1029" y="344"/>
                  </a:lnTo>
                  <a:close/>
                  <a:moveTo>
                    <a:pt x="1411" y="0"/>
                  </a:moveTo>
                  <a:lnTo>
                    <a:pt x="1492" y="3"/>
                  </a:lnTo>
                  <a:lnTo>
                    <a:pt x="1571" y="11"/>
                  </a:lnTo>
                  <a:lnTo>
                    <a:pt x="1648" y="25"/>
                  </a:lnTo>
                  <a:lnTo>
                    <a:pt x="1724" y="44"/>
                  </a:lnTo>
                  <a:lnTo>
                    <a:pt x="1798" y="66"/>
                  </a:lnTo>
                  <a:lnTo>
                    <a:pt x="1871" y="93"/>
                  </a:lnTo>
                  <a:lnTo>
                    <a:pt x="1941" y="123"/>
                  </a:lnTo>
                  <a:lnTo>
                    <a:pt x="2010" y="157"/>
                  </a:lnTo>
                  <a:lnTo>
                    <a:pt x="2076" y="192"/>
                  </a:lnTo>
                  <a:lnTo>
                    <a:pt x="2140" y="231"/>
                  </a:lnTo>
                  <a:lnTo>
                    <a:pt x="2203" y="271"/>
                  </a:lnTo>
                  <a:lnTo>
                    <a:pt x="2172" y="275"/>
                  </a:lnTo>
                  <a:lnTo>
                    <a:pt x="2138" y="281"/>
                  </a:lnTo>
                  <a:lnTo>
                    <a:pt x="2100" y="290"/>
                  </a:lnTo>
                  <a:lnTo>
                    <a:pt x="2060" y="302"/>
                  </a:lnTo>
                  <a:lnTo>
                    <a:pt x="2017" y="315"/>
                  </a:lnTo>
                  <a:lnTo>
                    <a:pt x="1974" y="332"/>
                  </a:lnTo>
                  <a:lnTo>
                    <a:pt x="1929" y="352"/>
                  </a:lnTo>
                  <a:lnTo>
                    <a:pt x="1882" y="374"/>
                  </a:lnTo>
                  <a:lnTo>
                    <a:pt x="1837" y="397"/>
                  </a:lnTo>
                  <a:lnTo>
                    <a:pt x="1793" y="424"/>
                  </a:lnTo>
                  <a:lnTo>
                    <a:pt x="1749" y="452"/>
                  </a:lnTo>
                  <a:lnTo>
                    <a:pt x="1707" y="483"/>
                  </a:lnTo>
                  <a:lnTo>
                    <a:pt x="1668" y="516"/>
                  </a:lnTo>
                  <a:lnTo>
                    <a:pt x="1624" y="559"/>
                  </a:lnTo>
                  <a:lnTo>
                    <a:pt x="1584" y="606"/>
                  </a:lnTo>
                  <a:lnTo>
                    <a:pt x="1549" y="655"/>
                  </a:lnTo>
                  <a:lnTo>
                    <a:pt x="1518" y="706"/>
                  </a:lnTo>
                  <a:lnTo>
                    <a:pt x="1492" y="761"/>
                  </a:lnTo>
                  <a:lnTo>
                    <a:pt x="1468" y="816"/>
                  </a:lnTo>
                  <a:lnTo>
                    <a:pt x="1450" y="873"/>
                  </a:lnTo>
                  <a:lnTo>
                    <a:pt x="1436" y="933"/>
                  </a:lnTo>
                  <a:lnTo>
                    <a:pt x="1426" y="993"/>
                  </a:lnTo>
                  <a:lnTo>
                    <a:pt x="1420" y="1054"/>
                  </a:lnTo>
                  <a:lnTo>
                    <a:pt x="1418" y="1116"/>
                  </a:lnTo>
                  <a:lnTo>
                    <a:pt x="1420" y="1181"/>
                  </a:lnTo>
                  <a:lnTo>
                    <a:pt x="1427" y="1244"/>
                  </a:lnTo>
                  <a:lnTo>
                    <a:pt x="1440" y="1306"/>
                  </a:lnTo>
                  <a:lnTo>
                    <a:pt x="1456" y="1368"/>
                  </a:lnTo>
                  <a:lnTo>
                    <a:pt x="1477" y="1427"/>
                  </a:lnTo>
                  <a:lnTo>
                    <a:pt x="1503" y="1485"/>
                  </a:lnTo>
                  <a:lnTo>
                    <a:pt x="1533" y="1540"/>
                  </a:lnTo>
                  <a:lnTo>
                    <a:pt x="1566" y="1595"/>
                  </a:lnTo>
                  <a:lnTo>
                    <a:pt x="1598" y="1636"/>
                  </a:lnTo>
                  <a:lnTo>
                    <a:pt x="1632" y="1677"/>
                  </a:lnTo>
                  <a:lnTo>
                    <a:pt x="1668" y="1715"/>
                  </a:lnTo>
                  <a:lnTo>
                    <a:pt x="1704" y="1748"/>
                  </a:lnTo>
                  <a:lnTo>
                    <a:pt x="1741" y="1780"/>
                  </a:lnTo>
                  <a:lnTo>
                    <a:pt x="1661" y="1799"/>
                  </a:lnTo>
                  <a:lnTo>
                    <a:pt x="1579" y="1815"/>
                  </a:lnTo>
                  <a:lnTo>
                    <a:pt x="1496" y="1824"/>
                  </a:lnTo>
                  <a:lnTo>
                    <a:pt x="1411" y="1828"/>
                  </a:lnTo>
                  <a:lnTo>
                    <a:pt x="1338" y="1826"/>
                  </a:lnTo>
                  <a:lnTo>
                    <a:pt x="1265" y="1818"/>
                  </a:lnTo>
                  <a:lnTo>
                    <a:pt x="1194" y="1807"/>
                  </a:lnTo>
                  <a:lnTo>
                    <a:pt x="1124" y="1791"/>
                  </a:lnTo>
                  <a:lnTo>
                    <a:pt x="1055" y="1772"/>
                  </a:lnTo>
                  <a:lnTo>
                    <a:pt x="989" y="1749"/>
                  </a:lnTo>
                  <a:lnTo>
                    <a:pt x="924" y="1723"/>
                  </a:lnTo>
                  <a:lnTo>
                    <a:pt x="860" y="1695"/>
                  </a:lnTo>
                  <a:lnTo>
                    <a:pt x="797" y="1664"/>
                  </a:lnTo>
                  <a:lnTo>
                    <a:pt x="737" y="1630"/>
                  </a:lnTo>
                  <a:lnTo>
                    <a:pt x="678" y="1595"/>
                  </a:lnTo>
                  <a:lnTo>
                    <a:pt x="621" y="1558"/>
                  </a:lnTo>
                  <a:lnTo>
                    <a:pt x="568" y="1520"/>
                  </a:lnTo>
                  <a:lnTo>
                    <a:pt x="515" y="1482"/>
                  </a:lnTo>
                  <a:lnTo>
                    <a:pt x="465" y="1442"/>
                  </a:lnTo>
                  <a:lnTo>
                    <a:pt x="417" y="1402"/>
                  </a:lnTo>
                  <a:lnTo>
                    <a:pt x="372" y="1363"/>
                  </a:lnTo>
                  <a:lnTo>
                    <a:pt x="329" y="1323"/>
                  </a:lnTo>
                  <a:lnTo>
                    <a:pt x="288" y="1284"/>
                  </a:lnTo>
                  <a:lnTo>
                    <a:pt x="250" y="1247"/>
                  </a:lnTo>
                  <a:lnTo>
                    <a:pt x="214" y="1211"/>
                  </a:lnTo>
                  <a:lnTo>
                    <a:pt x="181" y="1177"/>
                  </a:lnTo>
                  <a:lnTo>
                    <a:pt x="152" y="1143"/>
                  </a:lnTo>
                  <a:lnTo>
                    <a:pt x="124" y="1113"/>
                  </a:lnTo>
                  <a:lnTo>
                    <a:pt x="101" y="1086"/>
                  </a:lnTo>
                  <a:lnTo>
                    <a:pt x="80" y="1061"/>
                  </a:lnTo>
                  <a:lnTo>
                    <a:pt x="62" y="1039"/>
                  </a:lnTo>
                  <a:lnTo>
                    <a:pt x="48" y="1021"/>
                  </a:lnTo>
                  <a:lnTo>
                    <a:pt x="37" y="1006"/>
                  </a:lnTo>
                  <a:lnTo>
                    <a:pt x="29" y="996"/>
                  </a:lnTo>
                  <a:lnTo>
                    <a:pt x="25" y="991"/>
                  </a:lnTo>
                  <a:lnTo>
                    <a:pt x="12" y="966"/>
                  </a:lnTo>
                  <a:lnTo>
                    <a:pt x="3" y="940"/>
                  </a:lnTo>
                  <a:lnTo>
                    <a:pt x="0" y="914"/>
                  </a:lnTo>
                  <a:lnTo>
                    <a:pt x="3" y="887"/>
                  </a:lnTo>
                  <a:lnTo>
                    <a:pt x="12" y="861"/>
                  </a:lnTo>
                  <a:lnTo>
                    <a:pt x="25" y="837"/>
                  </a:lnTo>
                  <a:lnTo>
                    <a:pt x="29" y="832"/>
                  </a:lnTo>
                  <a:lnTo>
                    <a:pt x="37" y="821"/>
                  </a:lnTo>
                  <a:lnTo>
                    <a:pt x="48" y="807"/>
                  </a:lnTo>
                  <a:lnTo>
                    <a:pt x="62" y="789"/>
                  </a:lnTo>
                  <a:lnTo>
                    <a:pt x="80" y="767"/>
                  </a:lnTo>
                  <a:lnTo>
                    <a:pt x="101" y="742"/>
                  </a:lnTo>
                  <a:lnTo>
                    <a:pt x="124" y="715"/>
                  </a:lnTo>
                  <a:lnTo>
                    <a:pt x="152" y="684"/>
                  </a:lnTo>
                  <a:lnTo>
                    <a:pt x="181" y="651"/>
                  </a:lnTo>
                  <a:lnTo>
                    <a:pt x="214" y="616"/>
                  </a:lnTo>
                  <a:lnTo>
                    <a:pt x="250" y="581"/>
                  </a:lnTo>
                  <a:lnTo>
                    <a:pt x="288" y="543"/>
                  </a:lnTo>
                  <a:lnTo>
                    <a:pt x="329" y="505"/>
                  </a:lnTo>
                  <a:lnTo>
                    <a:pt x="372" y="465"/>
                  </a:lnTo>
                  <a:lnTo>
                    <a:pt x="417" y="425"/>
                  </a:lnTo>
                  <a:lnTo>
                    <a:pt x="465" y="385"/>
                  </a:lnTo>
                  <a:lnTo>
                    <a:pt x="515" y="347"/>
                  </a:lnTo>
                  <a:lnTo>
                    <a:pt x="568" y="307"/>
                  </a:lnTo>
                  <a:lnTo>
                    <a:pt x="621" y="269"/>
                  </a:lnTo>
                  <a:lnTo>
                    <a:pt x="678" y="233"/>
                  </a:lnTo>
                  <a:lnTo>
                    <a:pt x="737" y="197"/>
                  </a:lnTo>
                  <a:lnTo>
                    <a:pt x="797" y="164"/>
                  </a:lnTo>
                  <a:lnTo>
                    <a:pt x="860" y="134"/>
                  </a:lnTo>
                  <a:lnTo>
                    <a:pt x="924" y="104"/>
                  </a:lnTo>
                  <a:lnTo>
                    <a:pt x="989" y="78"/>
                  </a:lnTo>
                  <a:lnTo>
                    <a:pt x="1055" y="55"/>
                  </a:lnTo>
                  <a:lnTo>
                    <a:pt x="1124" y="36"/>
                  </a:lnTo>
                  <a:lnTo>
                    <a:pt x="1194" y="21"/>
                  </a:lnTo>
                  <a:lnTo>
                    <a:pt x="1265" y="9"/>
                  </a:lnTo>
                  <a:lnTo>
                    <a:pt x="1338" y="2"/>
                  </a:lnTo>
                  <a:lnTo>
                    <a:pt x="14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133"/>
            <p:cNvSpPr>
              <a:spLocks/>
            </p:cNvSpPr>
            <p:nvPr/>
          </p:nvSpPr>
          <p:spPr bwMode="auto">
            <a:xfrm>
              <a:off x="8345488" y="4470400"/>
              <a:ext cx="63500" cy="60325"/>
            </a:xfrm>
            <a:custGeom>
              <a:avLst/>
              <a:gdLst>
                <a:gd name="T0" fmla="*/ 75 w 438"/>
                <a:gd name="T1" fmla="*/ 0 h 421"/>
                <a:gd name="T2" fmla="*/ 94 w 438"/>
                <a:gd name="T3" fmla="*/ 4 h 421"/>
                <a:gd name="T4" fmla="*/ 110 w 438"/>
                <a:gd name="T5" fmla="*/ 11 h 421"/>
                <a:gd name="T6" fmla="*/ 124 w 438"/>
                <a:gd name="T7" fmla="*/ 22 h 421"/>
                <a:gd name="T8" fmla="*/ 136 w 438"/>
                <a:gd name="T9" fmla="*/ 38 h 421"/>
                <a:gd name="T10" fmla="*/ 142 w 438"/>
                <a:gd name="T11" fmla="*/ 56 h 421"/>
                <a:gd name="T12" fmla="*/ 143 w 438"/>
                <a:gd name="T13" fmla="*/ 59 h 421"/>
                <a:gd name="T14" fmla="*/ 146 w 438"/>
                <a:gd name="T15" fmla="*/ 67 h 421"/>
                <a:gd name="T16" fmla="*/ 149 w 438"/>
                <a:gd name="T17" fmla="*/ 79 h 421"/>
                <a:gd name="T18" fmla="*/ 156 w 438"/>
                <a:gd name="T19" fmla="*/ 92 h 421"/>
                <a:gd name="T20" fmla="*/ 163 w 438"/>
                <a:gd name="T21" fmla="*/ 109 h 421"/>
                <a:gd name="T22" fmla="*/ 173 w 438"/>
                <a:gd name="T23" fmla="*/ 128 h 421"/>
                <a:gd name="T24" fmla="*/ 184 w 438"/>
                <a:gd name="T25" fmla="*/ 147 h 421"/>
                <a:gd name="T26" fmla="*/ 199 w 438"/>
                <a:gd name="T27" fmla="*/ 167 h 421"/>
                <a:gd name="T28" fmla="*/ 216 w 438"/>
                <a:gd name="T29" fmla="*/ 187 h 421"/>
                <a:gd name="T30" fmla="*/ 235 w 438"/>
                <a:gd name="T31" fmla="*/ 206 h 421"/>
                <a:gd name="T32" fmla="*/ 257 w 438"/>
                <a:gd name="T33" fmla="*/ 225 h 421"/>
                <a:gd name="T34" fmla="*/ 282 w 438"/>
                <a:gd name="T35" fmla="*/ 242 h 421"/>
                <a:gd name="T36" fmla="*/ 312 w 438"/>
                <a:gd name="T37" fmla="*/ 257 h 421"/>
                <a:gd name="T38" fmla="*/ 343 w 438"/>
                <a:gd name="T39" fmla="*/ 269 h 421"/>
                <a:gd name="T40" fmla="*/ 379 w 438"/>
                <a:gd name="T41" fmla="*/ 277 h 421"/>
                <a:gd name="T42" fmla="*/ 398 w 438"/>
                <a:gd name="T43" fmla="*/ 284 h 421"/>
                <a:gd name="T44" fmla="*/ 414 w 438"/>
                <a:gd name="T45" fmla="*/ 294 h 421"/>
                <a:gd name="T46" fmla="*/ 426 w 438"/>
                <a:gd name="T47" fmla="*/ 308 h 421"/>
                <a:gd name="T48" fmla="*/ 435 w 438"/>
                <a:gd name="T49" fmla="*/ 323 h 421"/>
                <a:gd name="T50" fmla="*/ 438 w 438"/>
                <a:gd name="T51" fmla="*/ 342 h 421"/>
                <a:gd name="T52" fmla="*/ 438 w 438"/>
                <a:gd name="T53" fmla="*/ 361 h 421"/>
                <a:gd name="T54" fmla="*/ 431 w 438"/>
                <a:gd name="T55" fmla="*/ 381 h 421"/>
                <a:gd name="T56" fmla="*/ 420 w 438"/>
                <a:gd name="T57" fmla="*/ 396 h 421"/>
                <a:gd name="T58" fmla="*/ 404 w 438"/>
                <a:gd name="T59" fmla="*/ 409 h 421"/>
                <a:gd name="T60" fmla="*/ 386 w 438"/>
                <a:gd name="T61" fmla="*/ 417 h 421"/>
                <a:gd name="T62" fmla="*/ 366 w 438"/>
                <a:gd name="T63" fmla="*/ 421 h 421"/>
                <a:gd name="T64" fmla="*/ 360 w 438"/>
                <a:gd name="T65" fmla="*/ 419 h 421"/>
                <a:gd name="T66" fmla="*/ 354 w 438"/>
                <a:gd name="T67" fmla="*/ 418 h 421"/>
                <a:gd name="T68" fmla="*/ 308 w 438"/>
                <a:gd name="T69" fmla="*/ 408 h 421"/>
                <a:gd name="T70" fmla="*/ 267 w 438"/>
                <a:gd name="T71" fmla="*/ 394 h 421"/>
                <a:gd name="T72" fmla="*/ 229 w 438"/>
                <a:gd name="T73" fmla="*/ 378 h 421"/>
                <a:gd name="T74" fmla="*/ 195 w 438"/>
                <a:gd name="T75" fmla="*/ 358 h 421"/>
                <a:gd name="T76" fmla="*/ 164 w 438"/>
                <a:gd name="T77" fmla="*/ 336 h 421"/>
                <a:gd name="T78" fmla="*/ 137 w 438"/>
                <a:gd name="T79" fmla="*/ 313 h 421"/>
                <a:gd name="T80" fmla="*/ 112 w 438"/>
                <a:gd name="T81" fmla="*/ 289 h 421"/>
                <a:gd name="T82" fmla="*/ 91 w 438"/>
                <a:gd name="T83" fmla="*/ 264 h 421"/>
                <a:gd name="T84" fmla="*/ 72 w 438"/>
                <a:gd name="T85" fmla="*/ 239 h 421"/>
                <a:gd name="T86" fmla="*/ 56 w 438"/>
                <a:gd name="T87" fmla="*/ 214 h 421"/>
                <a:gd name="T88" fmla="*/ 42 w 438"/>
                <a:gd name="T89" fmla="*/ 190 h 421"/>
                <a:gd name="T90" fmla="*/ 31 w 438"/>
                <a:gd name="T91" fmla="*/ 168 h 421"/>
                <a:gd name="T92" fmla="*/ 22 w 438"/>
                <a:gd name="T93" fmla="*/ 147 h 421"/>
                <a:gd name="T94" fmla="*/ 15 w 438"/>
                <a:gd name="T95" fmla="*/ 129 h 421"/>
                <a:gd name="T96" fmla="*/ 9 w 438"/>
                <a:gd name="T97" fmla="*/ 113 h 421"/>
                <a:gd name="T98" fmla="*/ 5 w 438"/>
                <a:gd name="T99" fmla="*/ 101 h 421"/>
                <a:gd name="T100" fmla="*/ 3 w 438"/>
                <a:gd name="T101" fmla="*/ 92 h 421"/>
                <a:gd name="T102" fmla="*/ 2 w 438"/>
                <a:gd name="T103" fmla="*/ 88 h 421"/>
                <a:gd name="T104" fmla="*/ 0 w 438"/>
                <a:gd name="T105" fmla="*/ 69 h 421"/>
                <a:gd name="T106" fmla="*/ 3 w 438"/>
                <a:gd name="T107" fmla="*/ 51 h 421"/>
                <a:gd name="T108" fmla="*/ 10 w 438"/>
                <a:gd name="T109" fmla="*/ 34 h 421"/>
                <a:gd name="T110" fmla="*/ 22 w 438"/>
                <a:gd name="T111" fmla="*/ 20 h 421"/>
                <a:gd name="T112" fmla="*/ 38 w 438"/>
                <a:gd name="T113" fmla="*/ 9 h 421"/>
                <a:gd name="T114" fmla="*/ 56 w 438"/>
                <a:gd name="T115" fmla="*/ 2 h 421"/>
                <a:gd name="T116" fmla="*/ 75 w 438"/>
                <a:gd name="T117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8" h="421">
                  <a:moveTo>
                    <a:pt x="75" y="0"/>
                  </a:moveTo>
                  <a:lnTo>
                    <a:pt x="94" y="4"/>
                  </a:lnTo>
                  <a:lnTo>
                    <a:pt x="110" y="11"/>
                  </a:lnTo>
                  <a:lnTo>
                    <a:pt x="124" y="22"/>
                  </a:lnTo>
                  <a:lnTo>
                    <a:pt x="136" y="38"/>
                  </a:lnTo>
                  <a:lnTo>
                    <a:pt x="142" y="56"/>
                  </a:lnTo>
                  <a:lnTo>
                    <a:pt x="143" y="59"/>
                  </a:lnTo>
                  <a:lnTo>
                    <a:pt x="146" y="67"/>
                  </a:lnTo>
                  <a:lnTo>
                    <a:pt x="149" y="79"/>
                  </a:lnTo>
                  <a:lnTo>
                    <a:pt x="156" y="92"/>
                  </a:lnTo>
                  <a:lnTo>
                    <a:pt x="163" y="109"/>
                  </a:lnTo>
                  <a:lnTo>
                    <a:pt x="173" y="128"/>
                  </a:lnTo>
                  <a:lnTo>
                    <a:pt x="184" y="147"/>
                  </a:lnTo>
                  <a:lnTo>
                    <a:pt x="199" y="167"/>
                  </a:lnTo>
                  <a:lnTo>
                    <a:pt x="216" y="187"/>
                  </a:lnTo>
                  <a:lnTo>
                    <a:pt x="235" y="206"/>
                  </a:lnTo>
                  <a:lnTo>
                    <a:pt x="257" y="225"/>
                  </a:lnTo>
                  <a:lnTo>
                    <a:pt x="282" y="242"/>
                  </a:lnTo>
                  <a:lnTo>
                    <a:pt x="312" y="257"/>
                  </a:lnTo>
                  <a:lnTo>
                    <a:pt x="343" y="269"/>
                  </a:lnTo>
                  <a:lnTo>
                    <a:pt x="379" y="277"/>
                  </a:lnTo>
                  <a:lnTo>
                    <a:pt x="398" y="284"/>
                  </a:lnTo>
                  <a:lnTo>
                    <a:pt x="414" y="294"/>
                  </a:lnTo>
                  <a:lnTo>
                    <a:pt x="426" y="308"/>
                  </a:lnTo>
                  <a:lnTo>
                    <a:pt x="435" y="323"/>
                  </a:lnTo>
                  <a:lnTo>
                    <a:pt x="438" y="342"/>
                  </a:lnTo>
                  <a:lnTo>
                    <a:pt x="438" y="361"/>
                  </a:lnTo>
                  <a:lnTo>
                    <a:pt x="431" y="381"/>
                  </a:lnTo>
                  <a:lnTo>
                    <a:pt x="420" y="396"/>
                  </a:lnTo>
                  <a:lnTo>
                    <a:pt x="404" y="409"/>
                  </a:lnTo>
                  <a:lnTo>
                    <a:pt x="386" y="417"/>
                  </a:lnTo>
                  <a:lnTo>
                    <a:pt x="366" y="421"/>
                  </a:lnTo>
                  <a:lnTo>
                    <a:pt x="360" y="419"/>
                  </a:lnTo>
                  <a:lnTo>
                    <a:pt x="354" y="418"/>
                  </a:lnTo>
                  <a:lnTo>
                    <a:pt x="308" y="408"/>
                  </a:lnTo>
                  <a:lnTo>
                    <a:pt x="267" y="394"/>
                  </a:lnTo>
                  <a:lnTo>
                    <a:pt x="229" y="378"/>
                  </a:lnTo>
                  <a:lnTo>
                    <a:pt x="195" y="358"/>
                  </a:lnTo>
                  <a:lnTo>
                    <a:pt x="164" y="336"/>
                  </a:lnTo>
                  <a:lnTo>
                    <a:pt x="137" y="313"/>
                  </a:lnTo>
                  <a:lnTo>
                    <a:pt x="112" y="289"/>
                  </a:lnTo>
                  <a:lnTo>
                    <a:pt x="91" y="264"/>
                  </a:lnTo>
                  <a:lnTo>
                    <a:pt x="72" y="239"/>
                  </a:lnTo>
                  <a:lnTo>
                    <a:pt x="56" y="214"/>
                  </a:lnTo>
                  <a:lnTo>
                    <a:pt x="42" y="190"/>
                  </a:lnTo>
                  <a:lnTo>
                    <a:pt x="31" y="168"/>
                  </a:lnTo>
                  <a:lnTo>
                    <a:pt x="22" y="147"/>
                  </a:lnTo>
                  <a:lnTo>
                    <a:pt x="15" y="129"/>
                  </a:lnTo>
                  <a:lnTo>
                    <a:pt x="9" y="113"/>
                  </a:lnTo>
                  <a:lnTo>
                    <a:pt x="5" y="101"/>
                  </a:lnTo>
                  <a:lnTo>
                    <a:pt x="3" y="92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2" y="20"/>
                  </a:lnTo>
                  <a:lnTo>
                    <a:pt x="38" y="9"/>
                  </a:lnTo>
                  <a:lnTo>
                    <a:pt x="56" y="2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134"/>
            <p:cNvSpPr>
              <a:spLocks noEditPoints="1"/>
            </p:cNvSpPr>
            <p:nvPr/>
          </p:nvSpPr>
          <p:spPr bwMode="auto">
            <a:xfrm>
              <a:off x="8305801" y="4368800"/>
              <a:ext cx="260350" cy="258763"/>
            </a:xfrm>
            <a:custGeom>
              <a:avLst/>
              <a:gdLst>
                <a:gd name="T0" fmla="*/ 599 w 1808"/>
                <a:gd name="T1" fmla="*/ 227 h 1794"/>
                <a:gd name="T2" fmla="*/ 457 w 1808"/>
                <a:gd name="T3" fmla="*/ 282 h 1794"/>
                <a:gd name="T4" fmla="*/ 366 w 1808"/>
                <a:gd name="T5" fmla="*/ 349 h 1794"/>
                <a:gd name="T6" fmla="*/ 299 w 1808"/>
                <a:gd name="T7" fmla="*/ 428 h 1794"/>
                <a:gd name="T8" fmla="*/ 238 w 1808"/>
                <a:gd name="T9" fmla="*/ 555 h 1794"/>
                <a:gd name="T10" fmla="*/ 217 w 1808"/>
                <a:gd name="T11" fmla="*/ 697 h 1794"/>
                <a:gd name="T12" fmla="*/ 238 w 1808"/>
                <a:gd name="T13" fmla="*/ 837 h 1794"/>
                <a:gd name="T14" fmla="*/ 298 w 1808"/>
                <a:gd name="T15" fmla="*/ 963 h 1794"/>
                <a:gd name="T16" fmla="*/ 395 w 1808"/>
                <a:gd name="T17" fmla="*/ 1069 h 1794"/>
                <a:gd name="T18" fmla="*/ 516 w 1808"/>
                <a:gd name="T19" fmla="*/ 1141 h 1794"/>
                <a:gd name="T20" fmla="*/ 654 w 1808"/>
                <a:gd name="T21" fmla="*/ 1176 h 1794"/>
                <a:gd name="T22" fmla="*/ 797 w 1808"/>
                <a:gd name="T23" fmla="*/ 1169 h 1794"/>
                <a:gd name="T24" fmla="*/ 930 w 1808"/>
                <a:gd name="T25" fmla="*/ 1121 h 1794"/>
                <a:gd name="T26" fmla="*/ 1044 w 1808"/>
                <a:gd name="T27" fmla="*/ 1037 h 1794"/>
                <a:gd name="T28" fmla="*/ 1133 w 1808"/>
                <a:gd name="T29" fmla="*/ 916 h 1794"/>
                <a:gd name="T30" fmla="*/ 1179 w 1808"/>
                <a:gd name="T31" fmla="*/ 781 h 1794"/>
                <a:gd name="T32" fmla="*/ 1182 w 1808"/>
                <a:gd name="T33" fmla="*/ 637 h 1794"/>
                <a:gd name="T34" fmla="*/ 1143 w 1808"/>
                <a:gd name="T35" fmla="*/ 499 h 1794"/>
                <a:gd name="T36" fmla="*/ 1071 w 1808"/>
                <a:gd name="T37" fmla="*/ 384 h 1794"/>
                <a:gd name="T38" fmla="*/ 971 w 1808"/>
                <a:gd name="T39" fmla="*/ 297 h 1794"/>
                <a:gd name="T40" fmla="*/ 843 w 1808"/>
                <a:gd name="T41" fmla="*/ 236 h 1794"/>
                <a:gd name="T42" fmla="*/ 702 w 1808"/>
                <a:gd name="T43" fmla="*/ 216 h 1794"/>
                <a:gd name="T44" fmla="*/ 824 w 1808"/>
                <a:gd name="T45" fmla="*/ 10 h 1794"/>
                <a:gd name="T46" fmla="*/ 998 w 1808"/>
                <a:gd name="T47" fmla="*/ 65 h 1794"/>
                <a:gd name="T48" fmla="*/ 1152 w 1808"/>
                <a:gd name="T49" fmla="*/ 162 h 1794"/>
                <a:gd name="T50" fmla="*/ 1276 w 1808"/>
                <a:gd name="T51" fmla="*/ 296 h 1794"/>
                <a:gd name="T52" fmla="*/ 1358 w 1808"/>
                <a:gd name="T53" fmla="*/ 450 h 1794"/>
                <a:gd name="T54" fmla="*/ 1398 w 1808"/>
                <a:gd name="T55" fmla="*/ 617 h 1794"/>
                <a:gd name="T56" fmla="*/ 1397 w 1808"/>
                <a:gd name="T57" fmla="*/ 788 h 1794"/>
                <a:gd name="T58" fmla="*/ 1354 w 1808"/>
                <a:gd name="T59" fmla="*/ 954 h 1794"/>
                <a:gd name="T60" fmla="*/ 1269 w 1808"/>
                <a:gd name="T61" fmla="*/ 1108 h 1794"/>
                <a:gd name="T62" fmla="*/ 1364 w 1808"/>
                <a:gd name="T63" fmla="*/ 1166 h 1794"/>
                <a:gd name="T64" fmla="*/ 1432 w 1808"/>
                <a:gd name="T65" fmla="*/ 1150 h 1794"/>
                <a:gd name="T66" fmla="*/ 1497 w 1808"/>
                <a:gd name="T67" fmla="*/ 1182 h 1794"/>
                <a:gd name="T68" fmla="*/ 1800 w 1808"/>
                <a:gd name="T69" fmla="*/ 1494 h 1794"/>
                <a:gd name="T70" fmla="*/ 1806 w 1808"/>
                <a:gd name="T71" fmla="*/ 1559 h 1794"/>
                <a:gd name="T72" fmla="*/ 1774 w 1808"/>
                <a:gd name="T73" fmla="*/ 1619 h 1794"/>
                <a:gd name="T74" fmla="*/ 1592 w 1808"/>
                <a:gd name="T75" fmla="*/ 1786 h 1794"/>
                <a:gd name="T76" fmla="*/ 1526 w 1808"/>
                <a:gd name="T77" fmla="*/ 1792 h 1794"/>
                <a:gd name="T78" fmla="*/ 1467 w 1808"/>
                <a:gd name="T79" fmla="*/ 1761 h 1794"/>
                <a:gd name="T80" fmla="*/ 1165 w 1808"/>
                <a:gd name="T81" fmla="*/ 1445 h 1794"/>
                <a:gd name="T82" fmla="*/ 1165 w 1808"/>
                <a:gd name="T83" fmla="*/ 1375 h 1794"/>
                <a:gd name="T84" fmla="*/ 1115 w 1808"/>
                <a:gd name="T85" fmla="*/ 1260 h 1794"/>
                <a:gd name="T86" fmla="*/ 950 w 1808"/>
                <a:gd name="T87" fmla="*/ 1349 h 1794"/>
                <a:gd name="T88" fmla="*/ 765 w 1808"/>
                <a:gd name="T89" fmla="*/ 1391 h 1794"/>
                <a:gd name="T90" fmla="*/ 578 w 1808"/>
                <a:gd name="T91" fmla="*/ 1383 h 1794"/>
                <a:gd name="T92" fmla="*/ 405 w 1808"/>
                <a:gd name="T93" fmla="*/ 1329 h 1794"/>
                <a:gd name="T94" fmla="*/ 250 w 1808"/>
                <a:gd name="T95" fmla="*/ 1231 h 1794"/>
                <a:gd name="T96" fmla="*/ 125 w 1808"/>
                <a:gd name="T97" fmla="*/ 1096 h 1794"/>
                <a:gd name="T98" fmla="*/ 41 w 1808"/>
                <a:gd name="T99" fmla="*/ 935 h 1794"/>
                <a:gd name="T100" fmla="*/ 2 w 1808"/>
                <a:gd name="T101" fmla="*/ 759 h 1794"/>
                <a:gd name="T102" fmla="*/ 10 w 1808"/>
                <a:gd name="T103" fmla="*/ 575 h 1794"/>
                <a:gd name="T104" fmla="*/ 65 w 1808"/>
                <a:gd name="T105" fmla="*/ 402 h 1794"/>
                <a:gd name="T106" fmla="*/ 163 w 1808"/>
                <a:gd name="T107" fmla="*/ 250 h 1794"/>
                <a:gd name="T108" fmla="*/ 299 w 1808"/>
                <a:gd name="T109" fmla="*/ 125 h 1794"/>
                <a:gd name="T110" fmla="*/ 461 w 1808"/>
                <a:gd name="T111" fmla="*/ 42 h 1794"/>
                <a:gd name="T112" fmla="*/ 639 w 1808"/>
                <a:gd name="T113" fmla="*/ 2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08" h="1794">
                  <a:moveTo>
                    <a:pt x="702" y="216"/>
                  </a:moveTo>
                  <a:lnTo>
                    <a:pt x="649" y="218"/>
                  </a:lnTo>
                  <a:lnTo>
                    <a:pt x="599" y="227"/>
                  </a:lnTo>
                  <a:lnTo>
                    <a:pt x="549" y="240"/>
                  </a:lnTo>
                  <a:lnTo>
                    <a:pt x="502" y="258"/>
                  </a:lnTo>
                  <a:lnTo>
                    <a:pt x="457" y="282"/>
                  </a:lnTo>
                  <a:lnTo>
                    <a:pt x="413" y="309"/>
                  </a:lnTo>
                  <a:lnTo>
                    <a:pt x="373" y="343"/>
                  </a:lnTo>
                  <a:lnTo>
                    <a:pt x="366" y="349"/>
                  </a:lnTo>
                  <a:lnTo>
                    <a:pt x="359" y="356"/>
                  </a:lnTo>
                  <a:lnTo>
                    <a:pt x="327" y="391"/>
                  </a:lnTo>
                  <a:lnTo>
                    <a:pt x="299" y="428"/>
                  </a:lnTo>
                  <a:lnTo>
                    <a:pt x="275" y="468"/>
                  </a:lnTo>
                  <a:lnTo>
                    <a:pt x="254" y="510"/>
                  </a:lnTo>
                  <a:lnTo>
                    <a:pt x="238" y="555"/>
                  </a:lnTo>
                  <a:lnTo>
                    <a:pt x="226" y="601"/>
                  </a:lnTo>
                  <a:lnTo>
                    <a:pt x="219" y="648"/>
                  </a:lnTo>
                  <a:lnTo>
                    <a:pt x="217" y="697"/>
                  </a:lnTo>
                  <a:lnTo>
                    <a:pt x="219" y="745"/>
                  </a:lnTo>
                  <a:lnTo>
                    <a:pt x="226" y="792"/>
                  </a:lnTo>
                  <a:lnTo>
                    <a:pt x="238" y="837"/>
                  </a:lnTo>
                  <a:lnTo>
                    <a:pt x="253" y="881"/>
                  </a:lnTo>
                  <a:lnTo>
                    <a:pt x="273" y="924"/>
                  </a:lnTo>
                  <a:lnTo>
                    <a:pt x="298" y="963"/>
                  </a:lnTo>
                  <a:lnTo>
                    <a:pt x="326" y="1002"/>
                  </a:lnTo>
                  <a:lnTo>
                    <a:pt x="359" y="1037"/>
                  </a:lnTo>
                  <a:lnTo>
                    <a:pt x="395" y="1069"/>
                  </a:lnTo>
                  <a:lnTo>
                    <a:pt x="432" y="1097"/>
                  </a:lnTo>
                  <a:lnTo>
                    <a:pt x="474" y="1121"/>
                  </a:lnTo>
                  <a:lnTo>
                    <a:pt x="516" y="1141"/>
                  </a:lnTo>
                  <a:lnTo>
                    <a:pt x="560" y="1158"/>
                  </a:lnTo>
                  <a:lnTo>
                    <a:pt x="606" y="1168"/>
                  </a:lnTo>
                  <a:lnTo>
                    <a:pt x="654" y="1176"/>
                  </a:lnTo>
                  <a:lnTo>
                    <a:pt x="702" y="1178"/>
                  </a:lnTo>
                  <a:lnTo>
                    <a:pt x="749" y="1176"/>
                  </a:lnTo>
                  <a:lnTo>
                    <a:pt x="797" y="1169"/>
                  </a:lnTo>
                  <a:lnTo>
                    <a:pt x="843" y="1158"/>
                  </a:lnTo>
                  <a:lnTo>
                    <a:pt x="887" y="1142"/>
                  </a:lnTo>
                  <a:lnTo>
                    <a:pt x="930" y="1121"/>
                  </a:lnTo>
                  <a:lnTo>
                    <a:pt x="971" y="1097"/>
                  </a:lnTo>
                  <a:lnTo>
                    <a:pt x="1009" y="1069"/>
                  </a:lnTo>
                  <a:lnTo>
                    <a:pt x="1044" y="1037"/>
                  </a:lnTo>
                  <a:lnTo>
                    <a:pt x="1078" y="999"/>
                  </a:lnTo>
                  <a:lnTo>
                    <a:pt x="1108" y="959"/>
                  </a:lnTo>
                  <a:lnTo>
                    <a:pt x="1133" y="916"/>
                  </a:lnTo>
                  <a:lnTo>
                    <a:pt x="1153" y="872"/>
                  </a:lnTo>
                  <a:lnTo>
                    <a:pt x="1169" y="827"/>
                  </a:lnTo>
                  <a:lnTo>
                    <a:pt x="1179" y="781"/>
                  </a:lnTo>
                  <a:lnTo>
                    <a:pt x="1185" y="732"/>
                  </a:lnTo>
                  <a:lnTo>
                    <a:pt x="1186" y="685"/>
                  </a:lnTo>
                  <a:lnTo>
                    <a:pt x="1182" y="637"/>
                  </a:lnTo>
                  <a:lnTo>
                    <a:pt x="1174" y="590"/>
                  </a:lnTo>
                  <a:lnTo>
                    <a:pt x="1161" y="544"/>
                  </a:lnTo>
                  <a:lnTo>
                    <a:pt x="1143" y="499"/>
                  </a:lnTo>
                  <a:lnTo>
                    <a:pt x="1121" y="457"/>
                  </a:lnTo>
                  <a:lnTo>
                    <a:pt x="1095" y="415"/>
                  </a:lnTo>
                  <a:lnTo>
                    <a:pt x="1071" y="384"/>
                  </a:lnTo>
                  <a:lnTo>
                    <a:pt x="1044" y="356"/>
                  </a:lnTo>
                  <a:lnTo>
                    <a:pt x="1009" y="325"/>
                  </a:lnTo>
                  <a:lnTo>
                    <a:pt x="971" y="297"/>
                  </a:lnTo>
                  <a:lnTo>
                    <a:pt x="930" y="273"/>
                  </a:lnTo>
                  <a:lnTo>
                    <a:pt x="887" y="253"/>
                  </a:lnTo>
                  <a:lnTo>
                    <a:pt x="843" y="236"/>
                  </a:lnTo>
                  <a:lnTo>
                    <a:pt x="797" y="225"/>
                  </a:lnTo>
                  <a:lnTo>
                    <a:pt x="749" y="218"/>
                  </a:lnTo>
                  <a:lnTo>
                    <a:pt x="702" y="216"/>
                  </a:lnTo>
                  <a:close/>
                  <a:moveTo>
                    <a:pt x="701" y="0"/>
                  </a:moveTo>
                  <a:lnTo>
                    <a:pt x="763" y="2"/>
                  </a:lnTo>
                  <a:lnTo>
                    <a:pt x="824" y="10"/>
                  </a:lnTo>
                  <a:lnTo>
                    <a:pt x="884" y="24"/>
                  </a:lnTo>
                  <a:lnTo>
                    <a:pt x="942" y="42"/>
                  </a:lnTo>
                  <a:lnTo>
                    <a:pt x="998" y="65"/>
                  </a:lnTo>
                  <a:lnTo>
                    <a:pt x="1052" y="93"/>
                  </a:lnTo>
                  <a:lnTo>
                    <a:pt x="1103" y="125"/>
                  </a:lnTo>
                  <a:lnTo>
                    <a:pt x="1152" y="162"/>
                  </a:lnTo>
                  <a:lnTo>
                    <a:pt x="1198" y="204"/>
                  </a:lnTo>
                  <a:lnTo>
                    <a:pt x="1239" y="249"/>
                  </a:lnTo>
                  <a:lnTo>
                    <a:pt x="1276" y="296"/>
                  </a:lnTo>
                  <a:lnTo>
                    <a:pt x="1308" y="346"/>
                  </a:lnTo>
                  <a:lnTo>
                    <a:pt x="1335" y="397"/>
                  </a:lnTo>
                  <a:lnTo>
                    <a:pt x="1358" y="450"/>
                  </a:lnTo>
                  <a:lnTo>
                    <a:pt x="1376" y="506"/>
                  </a:lnTo>
                  <a:lnTo>
                    <a:pt x="1390" y="561"/>
                  </a:lnTo>
                  <a:lnTo>
                    <a:pt x="1398" y="617"/>
                  </a:lnTo>
                  <a:lnTo>
                    <a:pt x="1403" y="674"/>
                  </a:lnTo>
                  <a:lnTo>
                    <a:pt x="1403" y="731"/>
                  </a:lnTo>
                  <a:lnTo>
                    <a:pt x="1397" y="788"/>
                  </a:lnTo>
                  <a:lnTo>
                    <a:pt x="1388" y="844"/>
                  </a:lnTo>
                  <a:lnTo>
                    <a:pt x="1373" y="900"/>
                  </a:lnTo>
                  <a:lnTo>
                    <a:pt x="1354" y="954"/>
                  </a:lnTo>
                  <a:lnTo>
                    <a:pt x="1330" y="1007"/>
                  </a:lnTo>
                  <a:lnTo>
                    <a:pt x="1301" y="1059"/>
                  </a:lnTo>
                  <a:lnTo>
                    <a:pt x="1269" y="1108"/>
                  </a:lnTo>
                  <a:lnTo>
                    <a:pt x="1344" y="1182"/>
                  </a:lnTo>
                  <a:lnTo>
                    <a:pt x="1344" y="1182"/>
                  </a:lnTo>
                  <a:lnTo>
                    <a:pt x="1364" y="1166"/>
                  </a:lnTo>
                  <a:lnTo>
                    <a:pt x="1386" y="1156"/>
                  </a:lnTo>
                  <a:lnTo>
                    <a:pt x="1409" y="1150"/>
                  </a:lnTo>
                  <a:lnTo>
                    <a:pt x="1432" y="1150"/>
                  </a:lnTo>
                  <a:lnTo>
                    <a:pt x="1456" y="1156"/>
                  </a:lnTo>
                  <a:lnTo>
                    <a:pt x="1478" y="1166"/>
                  </a:lnTo>
                  <a:lnTo>
                    <a:pt x="1497" y="1182"/>
                  </a:lnTo>
                  <a:lnTo>
                    <a:pt x="1774" y="1456"/>
                  </a:lnTo>
                  <a:lnTo>
                    <a:pt x="1789" y="1474"/>
                  </a:lnTo>
                  <a:lnTo>
                    <a:pt x="1800" y="1494"/>
                  </a:lnTo>
                  <a:lnTo>
                    <a:pt x="1806" y="1515"/>
                  </a:lnTo>
                  <a:lnTo>
                    <a:pt x="1808" y="1537"/>
                  </a:lnTo>
                  <a:lnTo>
                    <a:pt x="1806" y="1559"/>
                  </a:lnTo>
                  <a:lnTo>
                    <a:pt x="1800" y="1580"/>
                  </a:lnTo>
                  <a:lnTo>
                    <a:pt x="1789" y="1601"/>
                  </a:lnTo>
                  <a:lnTo>
                    <a:pt x="1774" y="1619"/>
                  </a:lnTo>
                  <a:lnTo>
                    <a:pt x="1630" y="1761"/>
                  </a:lnTo>
                  <a:lnTo>
                    <a:pt x="1612" y="1775"/>
                  </a:lnTo>
                  <a:lnTo>
                    <a:pt x="1592" y="1786"/>
                  </a:lnTo>
                  <a:lnTo>
                    <a:pt x="1570" y="1792"/>
                  </a:lnTo>
                  <a:lnTo>
                    <a:pt x="1548" y="1794"/>
                  </a:lnTo>
                  <a:lnTo>
                    <a:pt x="1526" y="1792"/>
                  </a:lnTo>
                  <a:lnTo>
                    <a:pt x="1505" y="1786"/>
                  </a:lnTo>
                  <a:lnTo>
                    <a:pt x="1485" y="1775"/>
                  </a:lnTo>
                  <a:lnTo>
                    <a:pt x="1467" y="1761"/>
                  </a:lnTo>
                  <a:lnTo>
                    <a:pt x="1190" y="1487"/>
                  </a:lnTo>
                  <a:lnTo>
                    <a:pt x="1174" y="1467"/>
                  </a:lnTo>
                  <a:lnTo>
                    <a:pt x="1165" y="1445"/>
                  </a:lnTo>
                  <a:lnTo>
                    <a:pt x="1159" y="1422"/>
                  </a:lnTo>
                  <a:lnTo>
                    <a:pt x="1159" y="1399"/>
                  </a:lnTo>
                  <a:lnTo>
                    <a:pt x="1165" y="1375"/>
                  </a:lnTo>
                  <a:lnTo>
                    <a:pt x="1174" y="1354"/>
                  </a:lnTo>
                  <a:lnTo>
                    <a:pt x="1190" y="1334"/>
                  </a:lnTo>
                  <a:lnTo>
                    <a:pt x="1115" y="1260"/>
                  </a:lnTo>
                  <a:lnTo>
                    <a:pt x="1062" y="1295"/>
                  </a:lnTo>
                  <a:lnTo>
                    <a:pt x="1008" y="1324"/>
                  </a:lnTo>
                  <a:lnTo>
                    <a:pt x="950" y="1349"/>
                  </a:lnTo>
                  <a:lnTo>
                    <a:pt x="890" y="1368"/>
                  </a:lnTo>
                  <a:lnTo>
                    <a:pt x="828" y="1383"/>
                  </a:lnTo>
                  <a:lnTo>
                    <a:pt x="765" y="1391"/>
                  </a:lnTo>
                  <a:lnTo>
                    <a:pt x="701" y="1394"/>
                  </a:lnTo>
                  <a:lnTo>
                    <a:pt x="639" y="1391"/>
                  </a:lnTo>
                  <a:lnTo>
                    <a:pt x="578" y="1383"/>
                  </a:lnTo>
                  <a:lnTo>
                    <a:pt x="519" y="1370"/>
                  </a:lnTo>
                  <a:lnTo>
                    <a:pt x="461" y="1352"/>
                  </a:lnTo>
                  <a:lnTo>
                    <a:pt x="405" y="1329"/>
                  </a:lnTo>
                  <a:lnTo>
                    <a:pt x="350" y="1301"/>
                  </a:lnTo>
                  <a:lnTo>
                    <a:pt x="299" y="1269"/>
                  </a:lnTo>
                  <a:lnTo>
                    <a:pt x="250" y="1231"/>
                  </a:lnTo>
                  <a:lnTo>
                    <a:pt x="205" y="1189"/>
                  </a:lnTo>
                  <a:lnTo>
                    <a:pt x="163" y="1144"/>
                  </a:lnTo>
                  <a:lnTo>
                    <a:pt x="125" y="1096"/>
                  </a:lnTo>
                  <a:lnTo>
                    <a:pt x="92" y="1045"/>
                  </a:lnTo>
                  <a:lnTo>
                    <a:pt x="64" y="992"/>
                  </a:lnTo>
                  <a:lnTo>
                    <a:pt x="41" y="935"/>
                  </a:lnTo>
                  <a:lnTo>
                    <a:pt x="23" y="878"/>
                  </a:lnTo>
                  <a:lnTo>
                    <a:pt x="10" y="819"/>
                  </a:lnTo>
                  <a:lnTo>
                    <a:pt x="2" y="759"/>
                  </a:lnTo>
                  <a:lnTo>
                    <a:pt x="0" y="697"/>
                  </a:lnTo>
                  <a:lnTo>
                    <a:pt x="2" y="635"/>
                  </a:lnTo>
                  <a:lnTo>
                    <a:pt x="10" y="575"/>
                  </a:lnTo>
                  <a:lnTo>
                    <a:pt x="23" y="515"/>
                  </a:lnTo>
                  <a:lnTo>
                    <a:pt x="42" y="458"/>
                  </a:lnTo>
                  <a:lnTo>
                    <a:pt x="65" y="402"/>
                  </a:lnTo>
                  <a:lnTo>
                    <a:pt x="92" y="349"/>
                  </a:lnTo>
                  <a:lnTo>
                    <a:pt x="125" y="298"/>
                  </a:lnTo>
                  <a:lnTo>
                    <a:pt x="163" y="250"/>
                  </a:lnTo>
                  <a:lnTo>
                    <a:pt x="205" y="204"/>
                  </a:lnTo>
                  <a:lnTo>
                    <a:pt x="250" y="162"/>
                  </a:lnTo>
                  <a:lnTo>
                    <a:pt x="299" y="125"/>
                  </a:lnTo>
                  <a:lnTo>
                    <a:pt x="350" y="93"/>
                  </a:lnTo>
                  <a:lnTo>
                    <a:pt x="405" y="65"/>
                  </a:lnTo>
                  <a:lnTo>
                    <a:pt x="461" y="42"/>
                  </a:lnTo>
                  <a:lnTo>
                    <a:pt x="519" y="24"/>
                  </a:lnTo>
                  <a:lnTo>
                    <a:pt x="578" y="10"/>
                  </a:lnTo>
                  <a:lnTo>
                    <a:pt x="639" y="2"/>
                  </a:lnTo>
                  <a:lnTo>
                    <a:pt x="7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135"/>
            <p:cNvSpPr>
              <a:spLocks/>
            </p:cNvSpPr>
            <p:nvPr/>
          </p:nvSpPr>
          <p:spPr bwMode="auto">
            <a:xfrm>
              <a:off x="8348663" y="4440238"/>
              <a:ext cx="20638" cy="19050"/>
            </a:xfrm>
            <a:custGeom>
              <a:avLst/>
              <a:gdLst>
                <a:gd name="T0" fmla="*/ 71 w 142"/>
                <a:gd name="T1" fmla="*/ 0 h 141"/>
                <a:gd name="T2" fmla="*/ 90 w 142"/>
                <a:gd name="T3" fmla="*/ 2 h 141"/>
                <a:gd name="T4" fmla="*/ 107 w 142"/>
                <a:gd name="T5" fmla="*/ 10 h 141"/>
                <a:gd name="T6" fmla="*/ 122 w 142"/>
                <a:gd name="T7" fmla="*/ 21 h 141"/>
                <a:gd name="T8" fmla="*/ 132 w 142"/>
                <a:gd name="T9" fmla="*/ 35 h 141"/>
                <a:gd name="T10" fmla="*/ 140 w 142"/>
                <a:gd name="T11" fmla="*/ 51 h 141"/>
                <a:gd name="T12" fmla="*/ 142 w 142"/>
                <a:gd name="T13" fmla="*/ 70 h 141"/>
                <a:gd name="T14" fmla="*/ 140 w 142"/>
                <a:gd name="T15" fmla="*/ 89 h 141"/>
                <a:gd name="T16" fmla="*/ 132 w 142"/>
                <a:gd name="T17" fmla="*/ 107 h 141"/>
                <a:gd name="T18" fmla="*/ 122 w 142"/>
                <a:gd name="T19" fmla="*/ 120 h 141"/>
                <a:gd name="T20" fmla="*/ 107 w 142"/>
                <a:gd name="T21" fmla="*/ 132 h 141"/>
                <a:gd name="T22" fmla="*/ 90 w 142"/>
                <a:gd name="T23" fmla="*/ 138 h 141"/>
                <a:gd name="T24" fmla="*/ 71 w 142"/>
                <a:gd name="T25" fmla="*/ 141 h 141"/>
                <a:gd name="T26" fmla="*/ 52 w 142"/>
                <a:gd name="T27" fmla="*/ 138 h 141"/>
                <a:gd name="T28" fmla="*/ 35 w 142"/>
                <a:gd name="T29" fmla="*/ 132 h 141"/>
                <a:gd name="T30" fmla="*/ 21 w 142"/>
                <a:gd name="T31" fmla="*/ 120 h 141"/>
                <a:gd name="T32" fmla="*/ 10 w 142"/>
                <a:gd name="T33" fmla="*/ 107 h 141"/>
                <a:gd name="T34" fmla="*/ 3 w 142"/>
                <a:gd name="T35" fmla="*/ 89 h 141"/>
                <a:gd name="T36" fmla="*/ 0 w 142"/>
                <a:gd name="T37" fmla="*/ 70 h 141"/>
                <a:gd name="T38" fmla="*/ 3 w 142"/>
                <a:gd name="T39" fmla="*/ 51 h 141"/>
                <a:gd name="T40" fmla="*/ 10 w 142"/>
                <a:gd name="T41" fmla="*/ 35 h 141"/>
                <a:gd name="T42" fmla="*/ 21 w 142"/>
                <a:gd name="T43" fmla="*/ 21 h 141"/>
                <a:gd name="T44" fmla="*/ 35 w 142"/>
                <a:gd name="T45" fmla="*/ 10 h 141"/>
                <a:gd name="T46" fmla="*/ 52 w 142"/>
                <a:gd name="T47" fmla="*/ 2 h 141"/>
                <a:gd name="T48" fmla="*/ 71 w 142"/>
                <a:gd name="T49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2" h="141">
                  <a:moveTo>
                    <a:pt x="71" y="0"/>
                  </a:moveTo>
                  <a:lnTo>
                    <a:pt x="90" y="2"/>
                  </a:lnTo>
                  <a:lnTo>
                    <a:pt x="107" y="10"/>
                  </a:lnTo>
                  <a:lnTo>
                    <a:pt x="122" y="21"/>
                  </a:lnTo>
                  <a:lnTo>
                    <a:pt x="132" y="35"/>
                  </a:lnTo>
                  <a:lnTo>
                    <a:pt x="140" y="51"/>
                  </a:lnTo>
                  <a:lnTo>
                    <a:pt x="142" y="70"/>
                  </a:lnTo>
                  <a:lnTo>
                    <a:pt x="140" y="89"/>
                  </a:lnTo>
                  <a:lnTo>
                    <a:pt x="132" y="107"/>
                  </a:lnTo>
                  <a:lnTo>
                    <a:pt x="122" y="120"/>
                  </a:lnTo>
                  <a:lnTo>
                    <a:pt x="107" y="132"/>
                  </a:lnTo>
                  <a:lnTo>
                    <a:pt x="90" y="138"/>
                  </a:lnTo>
                  <a:lnTo>
                    <a:pt x="71" y="141"/>
                  </a:lnTo>
                  <a:lnTo>
                    <a:pt x="52" y="138"/>
                  </a:lnTo>
                  <a:lnTo>
                    <a:pt x="35" y="132"/>
                  </a:lnTo>
                  <a:lnTo>
                    <a:pt x="21" y="120"/>
                  </a:lnTo>
                  <a:lnTo>
                    <a:pt x="10" y="107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5" name="Group 79"/>
          <p:cNvGrpSpPr/>
          <p:nvPr/>
        </p:nvGrpSpPr>
        <p:grpSpPr>
          <a:xfrm>
            <a:off x="8394058" y="1704495"/>
            <a:ext cx="485775" cy="485775"/>
            <a:chOff x="8135938" y="4465638"/>
            <a:chExt cx="485775" cy="485775"/>
          </a:xfrm>
          <a:solidFill>
            <a:srgbClr val="000000"/>
          </a:solidFill>
        </p:grpSpPr>
        <p:sp>
          <p:nvSpPr>
            <p:cNvPr id="596" name="Freeform 140"/>
            <p:cNvSpPr>
              <a:spLocks noEditPoints="1"/>
            </p:cNvSpPr>
            <p:nvPr/>
          </p:nvSpPr>
          <p:spPr bwMode="auto">
            <a:xfrm>
              <a:off x="8235951" y="4616450"/>
              <a:ext cx="284163" cy="334963"/>
            </a:xfrm>
            <a:custGeom>
              <a:avLst/>
              <a:gdLst>
                <a:gd name="T0" fmla="*/ 501 w 1969"/>
                <a:gd name="T1" fmla="*/ 507 h 2318"/>
                <a:gd name="T2" fmla="*/ 447 w 1969"/>
                <a:gd name="T3" fmla="*/ 552 h 2318"/>
                <a:gd name="T4" fmla="*/ 427 w 1969"/>
                <a:gd name="T5" fmla="*/ 621 h 2318"/>
                <a:gd name="T6" fmla="*/ 436 w 1969"/>
                <a:gd name="T7" fmla="*/ 1318 h 2318"/>
                <a:gd name="T8" fmla="*/ 480 w 1969"/>
                <a:gd name="T9" fmla="*/ 1372 h 2318"/>
                <a:gd name="T10" fmla="*/ 549 w 1969"/>
                <a:gd name="T11" fmla="*/ 1394 h 2318"/>
                <a:gd name="T12" fmla="*/ 618 w 1969"/>
                <a:gd name="T13" fmla="*/ 1372 h 2318"/>
                <a:gd name="T14" fmla="*/ 662 w 1969"/>
                <a:gd name="T15" fmla="*/ 1318 h 2318"/>
                <a:gd name="T16" fmla="*/ 671 w 1969"/>
                <a:gd name="T17" fmla="*/ 621 h 2318"/>
                <a:gd name="T18" fmla="*/ 651 w 1969"/>
                <a:gd name="T19" fmla="*/ 552 h 2318"/>
                <a:gd name="T20" fmla="*/ 597 w 1969"/>
                <a:gd name="T21" fmla="*/ 507 h 2318"/>
                <a:gd name="T22" fmla="*/ 546 w 1969"/>
                <a:gd name="T23" fmla="*/ 234 h 2318"/>
                <a:gd name="T24" fmla="*/ 477 w 1969"/>
                <a:gd name="T25" fmla="*/ 257 h 2318"/>
                <a:gd name="T26" fmla="*/ 439 w 1969"/>
                <a:gd name="T27" fmla="*/ 318 h 2318"/>
                <a:gd name="T28" fmla="*/ 447 w 1969"/>
                <a:gd name="T29" fmla="*/ 391 h 2318"/>
                <a:gd name="T30" fmla="*/ 498 w 1969"/>
                <a:gd name="T31" fmla="*/ 442 h 2318"/>
                <a:gd name="T32" fmla="*/ 571 w 1969"/>
                <a:gd name="T33" fmla="*/ 449 h 2318"/>
                <a:gd name="T34" fmla="*/ 632 w 1969"/>
                <a:gd name="T35" fmla="*/ 411 h 2318"/>
                <a:gd name="T36" fmla="*/ 656 w 1969"/>
                <a:gd name="T37" fmla="*/ 343 h 2318"/>
                <a:gd name="T38" fmla="*/ 632 w 1969"/>
                <a:gd name="T39" fmla="*/ 275 h 2318"/>
                <a:gd name="T40" fmla="*/ 571 w 1969"/>
                <a:gd name="T41" fmla="*/ 237 h 2318"/>
                <a:gd name="T42" fmla="*/ 1066 w 1969"/>
                <a:gd name="T43" fmla="*/ 1 h 2318"/>
                <a:gd name="T44" fmla="*/ 1274 w 1969"/>
                <a:gd name="T45" fmla="*/ 15 h 2318"/>
                <a:gd name="T46" fmla="*/ 1434 w 1969"/>
                <a:gd name="T47" fmla="*/ 42 h 2318"/>
                <a:gd name="T48" fmla="*/ 1550 w 1969"/>
                <a:gd name="T49" fmla="*/ 75 h 2318"/>
                <a:gd name="T50" fmla="*/ 1629 w 1969"/>
                <a:gd name="T51" fmla="*/ 108 h 2318"/>
                <a:gd name="T52" fmla="*/ 1675 w 1969"/>
                <a:gd name="T53" fmla="*/ 135 h 2318"/>
                <a:gd name="T54" fmla="*/ 1694 w 1969"/>
                <a:gd name="T55" fmla="*/ 150 h 2318"/>
                <a:gd name="T56" fmla="*/ 1747 w 1969"/>
                <a:gd name="T57" fmla="*/ 1275 h 2318"/>
                <a:gd name="T58" fmla="*/ 1869 w 1969"/>
                <a:gd name="T59" fmla="*/ 1311 h 2318"/>
                <a:gd name="T60" fmla="*/ 1933 w 1969"/>
                <a:gd name="T61" fmla="*/ 1358 h 2318"/>
                <a:gd name="T62" fmla="*/ 1967 w 1969"/>
                <a:gd name="T63" fmla="*/ 1428 h 2318"/>
                <a:gd name="T64" fmla="*/ 1966 w 1969"/>
                <a:gd name="T65" fmla="*/ 2109 h 2318"/>
                <a:gd name="T66" fmla="*/ 1925 w 1969"/>
                <a:gd name="T67" fmla="*/ 2185 h 2318"/>
                <a:gd name="T68" fmla="*/ 1848 w 1969"/>
                <a:gd name="T69" fmla="*/ 2227 h 2318"/>
                <a:gd name="T70" fmla="*/ 1682 w 1969"/>
                <a:gd name="T71" fmla="*/ 2259 h 2318"/>
                <a:gd name="T72" fmla="*/ 1457 w 1969"/>
                <a:gd name="T73" fmla="*/ 2291 h 2318"/>
                <a:gd name="T74" fmla="*/ 1186 w 1969"/>
                <a:gd name="T75" fmla="*/ 2312 h 2318"/>
                <a:gd name="T76" fmla="*/ 882 w 1969"/>
                <a:gd name="T77" fmla="*/ 2317 h 2318"/>
                <a:gd name="T78" fmla="*/ 597 w 1969"/>
                <a:gd name="T79" fmla="*/ 2299 h 2318"/>
                <a:gd name="T80" fmla="*/ 357 w 1969"/>
                <a:gd name="T81" fmla="*/ 2270 h 2318"/>
                <a:gd name="T82" fmla="*/ 169 w 1969"/>
                <a:gd name="T83" fmla="*/ 2238 h 2318"/>
                <a:gd name="T84" fmla="*/ 66 w 1969"/>
                <a:gd name="T85" fmla="*/ 2204 h 2318"/>
                <a:gd name="T86" fmla="*/ 11 w 1969"/>
                <a:gd name="T87" fmla="*/ 2137 h 2318"/>
                <a:gd name="T88" fmla="*/ 0 w 1969"/>
                <a:gd name="T89" fmla="*/ 1452 h 2318"/>
                <a:gd name="T90" fmla="*/ 20 w 1969"/>
                <a:gd name="T91" fmla="*/ 1375 h 2318"/>
                <a:gd name="T92" fmla="*/ 75 w 1969"/>
                <a:gd name="T93" fmla="*/ 1320 h 2318"/>
                <a:gd name="T94" fmla="*/ 175 w 1969"/>
                <a:gd name="T95" fmla="*/ 1285 h 2318"/>
                <a:gd name="T96" fmla="*/ 274 w 1969"/>
                <a:gd name="T97" fmla="*/ 151 h 2318"/>
                <a:gd name="T98" fmla="*/ 285 w 1969"/>
                <a:gd name="T99" fmla="*/ 141 h 2318"/>
                <a:gd name="T100" fmla="*/ 322 w 1969"/>
                <a:gd name="T101" fmla="*/ 118 h 2318"/>
                <a:gd name="T102" fmla="*/ 388 w 1969"/>
                <a:gd name="T103" fmla="*/ 86 h 2318"/>
                <a:gd name="T104" fmla="*/ 491 w 1969"/>
                <a:gd name="T105" fmla="*/ 53 h 2318"/>
                <a:gd name="T106" fmla="*/ 636 w 1969"/>
                <a:gd name="T107" fmla="*/ 23 h 2318"/>
                <a:gd name="T108" fmla="*/ 827 w 1969"/>
                <a:gd name="T109" fmla="*/ 4 h 2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69" h="2318">
                  <a:moveTo>
                    <a:pt x="549" y="497"/>
                  </a:moveTo>
                  <a:lnTo>
                    <a:pt x="524" y="499"/>
                  </a:lnTo>
                  <a:lnTo>
                    <a:pt x="501" y="507"/>
                  </a:lnTo>
                  <a:lnTo>
                    <a:pt x="480" y="518"/>
                  </a:lnTo>
                  <a:lnTo>
                    <a:pt x="462" y="534"/>
                  </a:lnTo>
                  <a:lnTo>
                    <a:pt x="447" y="552"/>
                  </a:lnTo>
                  <a:lnTo>
                    <a:pt x="436" y="573"/>
                  </a:lnTo>
                  <a:lnTo>
                    <a:pt x="429" y="596"/>
                  </a:lnTo>
                  <a:lnTo>
                    <a:pt x="427" y="621"/>
                  </a:lnTo>
                  <a:lnTo>
                    <a:pt x="427" y="1269"/>
                  </a:lnTo>
                  <a:lnTo>
                    <a:pt x="429" y="1294"/>
                  </a:lnTo>
                  <a:lnTo>
                    <a:pt x="436" y="1318"/>
                  </a:lnTo>
                  <a:lnTo>
                    <a:pt x="447" y="1339"/>
                  </a:lnTo>
                  <a:lnTo>
                    <a:pt x="462" y="1357"/>
                  </a:lnTo>
                  <a:lnTo>
                    <a:pt x="480" y="1372"/>
                  </a:lnTo>
                  <a:lnTo>
                    <a:pt x="501" y="1384"/>
                  </a:lnTo>
                  <a:lnTo>
                    <a:pt x="524" y="1391"/>
                  </a:lnTo>
                  <a:lnTo>
                    <a:pt x="549" y="1394"/>
                  </a:lnTo>
                  <a:lnTo>
                    <a:pt x="574" y="1391"/>
                  </a:lnTo>
                  <a:lnTo>
                    <a:pt x="597" y="1384"/>
                  </a:lnTo>
                  <a:lnTo>
                    <a:pt x="618" y="1372"/>
                  </a:lnTo>
                  <a:lnTo>
                    <a:pt x="637" y="1357"/>
                  </a:lnTo>
                  <a:lnTo>
                    <a:pt x="651" y="1339"/>
                  </a:lnTo>
                  <a:lnTo>
                    <a:pt x="662" y="1318"/>
                  </a:lnTo>
                  <a:lnTo>
                    <a:pt x="668" y="1294"/>
                  </a:lnTo>
                  <a:lnTo>
                    <a:pt x="671" y="1269"/>
                  </a:lnTo>
                  <a:lnTo>
                    <a:pt x="671" y="621"/>
                  </a:lnTo>
                  <a:lnTo>
                    <a:pt x="668" y="596"/>
                  </a:lnTo>
                  <a:lnTo>
                    <a:pt x="662" y="573"/>
                  </a:lnTo>
                  <a:lnTo>
                    <a:pt x="651" y="552"/>
                  </a:lnTo>
                  <a:lnTo>
                    <a:pt x="637" y="534"/>
                  </a:lnTo>
                  <a:lnTo>
                    <a:pt x="618" y="518"/>
                  </a:lnTo>
                  <a:lnTo>
                    <a:pt x="597" y="507"/>
                  </a:lnTo>
                  <a:lnTo>
                    <a:pt x="574" y="499"/>
                  </a:lnTo>
                  <a:lnTo>
                    <a:pt x="549" y="497"/>
                  </a:lnTo>
                  <a:close/>
                  <a:moveTo>
                    <a:pt x="546" y="234"/>
                  </a:moveTo>
                  <a:lnTo>
                    <a:pt x="521" y="237"/>
                  </a:lnTo>
                  <a:lnTo>
                    <a:pt x="498" y="244"/>
                  </a:lnTo>
                  <a:lnTo>
                    <a:pt x="477" y="257"/>
                  </a:lnTo>
                  <a:lnTo>
                    <a:pt x="460" y="275"/>
                  </a:lnTo>
                  <a:lnTo>
                    <a:pt x="447" y="295"/>
                  </a:lnTo>
                  <a:lnTo>
                    <a:pt x="439" y="318"/>
                  </a:lnTo>
                  <a:lnTo>
                    <a:pt x="435" y="343"/>
                  </a:lnTo>
                  <a:lnTo>
                    <a:pt x="439" y="368"/>
                  </a:lnTo>
                  <a:lnTo>
                    <a:pt x="447" y="391"/>
                  </a:lnTo>
                  <a:lnTo>
                    <a:pt x="459" y="411"/>
                  </a:lnTo>
                  <a:lnTo>
                    <a:pt x="477" y="429"/>
                  </a:lnTo>
                  <a:lnTo>
                    <a:pt x="498" y="442"/>
                  </a:lnTo>
                  <a:lnTo>
                    <a:pt x="521" y="449"/>
                  </a:lnTo>
                  <a:lnTo>
                    <a:pt x="546" y="452"/>
                  </a:lnTo>
                  <a:lnTo>
                    <a:pt x="571" y="449"/>
                  </a:lnTo>
                  <a:lnTo>
                    <a:pt x="595" y="442"/>
                  </a:lnTo>
                  <a:lnTo>
                    <a:pt x="615" y="429"/>
                  </a:lnTo>
                  <a:lnTo>
                    <a:pt x="632" y="411"/>
                  </a:lnTo>
                  <a:lnTo>
                    <a:pt x="645" y="391"/>
                  </a:lnTo>
                  <a:lnTo>
                    <a:pt x="653" y="368"/>
                  </a:lnTo>
                  <a:lnTo>
                    <a:pt x="656" y="343"/>
                  </a:lnTo>
                  <a:lnTo>
                    <a:pt x="653" y="318"/>
                  </a:lnTo>
                  <a:lnTo>
                    <a:pt x="645" y="295"/>
                  </a:lnTo>
                  <a:lnTo>
                    <a:pt x="632" y="275"/>
                  </a:lnTo>
                  <a:lnTo>
                    <a:pt x="615" y="257"/>
                  </a:lnTo>
                  <a:lnTo>
                    <a:pt x="595" y="244"/>
                  </a:lnTo>
                  <a:lnTo>
                    <a:pt x="571" y="237"/>
                  </a:lnTo>
                  <a:lnTo>
                    <a:pt x="546" y="234"/>
                  </a:lnTo>
                  <a:close/>
                  <a:moveTo>
                    <a:pt x="983" y="0"/>
                  </a:moveTo>
                  <a:lnTo>
                    <a:pt x="1066" y="1"/>
                  </a:lnTo>
                  <a:lnTo>
                    <a:pt x="1141" y="4"/>
                  </a:lnTo>
                  <a:lnTo>
                    <a:pt x="1210" y="8"/>
                  </a:lnTo>
                  <a:lnTo>
                    <a:pt x="1274" y="15"/>
                  </a:lnTo>
                  <a:lnTo>
                    <a:pt x="1332" y="23"/>
                  </a:lnTo>
                  <a:lnTo>
                    <a:pt x="1386" y="32"/>
                  </a:lnTo>
                  <a:lnTo>
                    <a:pt x="1434" y="42"/>
                  </a:lnTo>
                  <a:lnTo>
                    <a:pt x="1477" y="53"/>
                  </a:lnTo>
                  <a:lnTo>
                    <a:pt x="1516" y="63"/>
                  </a:lnTo>
                  <a:lnTo>
                    <a:pt x="1550" y="75"/>
                  </a:lnTo>
                  <a:lnTo>
                    <a:pt x="1581" y="86"/>
                  </a:lnTo>
                  <a:lnTo>
                    <a:pt x="1606" y="97"/>
                  </a:lnTo>
                  <a:lnTo>
                    <a:pt x="1629" y="108"/>
                  </a:lnTo>
                  <a:lnTo>
                    <a:pt x="1648" y="118"/>
                  </a:lnTo>
                  <a:lnTo>
                    <a:pt x="1663" y="127"/>
                  </a:lnTo>
                  <a:lnTo>
                    <a:pt x="1675" y="135"/>
                  </a:lnTo>
                  <a:lnTo>
                    <a:pt x="1684" y="141"/>
                  </a:lnTo>
                  <a:lnTo>
                    <a:pt x="1690" y="147"/>
                  </a:lnTo>
                  <a:lnTo>
                    <a:pt x="1694" y="150"/>
                  </a:lnTo>
                  <a:lnTo>
                    <a:pt x="1695" y="151"/>
                  </a:lnTo>
                  <a:lnTo>
                    <a:pt x="1695" y="1263"/>
                  </a:lnTo>
                  <a:lnTo>
                    <a:pt x="1747" y="1275"/>
                  </a:lnTo>
                  <a:lnTo>
                    <a:pt x="1793" y="1288"/>
                  </a:lnTo>
                  <a:lnTo>
                    <a:pt x="1834" y="1300"/>
                  </a:lnTo>
                  <a:lnTo>
                    <a:pt x="1869" y="1311"/>
                  </a:lnTo>
                  <a:lnTo>
                    <a:pt x="1894" y="1323"/>
                  </a:lnTo>
                  <a:lnTo>
                    <a:pt x="1915" y="1339"/>
                  </a:lnTo>
                  <a:lnTo>
                    <a:pt x="1933" y="1358"/>
                  </a:lnTo>
                  <a:lnTo>
                    <a:pt x="1948" y="1379"/>
                  </a:lnTo>
                  <a:lnTo>
                    <a:pt x="1959" y="1402"/>
                  </a:lnTo>
                  <a:lnTo>
                    <a:pt x="1967" y="1428"/>
                  </a:lnTo>
                  <a:lnTo>
                    <a:pt x="1969" y="1456"/>
                  </a:lnTo>
                  <a:lnTo>
                    <a:pt x="1969" y="2078"/>
                  </a:lnTo>
                  <a:lnTo>
                    <a:pt x="1966" y="2109"/>
                  </a:lnTo>
                  <a:lnTo>
                    <a:pt x="1957" y="2137"/>
                  </a:lnTo>
                  <a:lnTo>
                    <a:pt x="1944" y="2163"/>
                  </a:lnTo>
                  <a:lnTo>
                    <a:pt x="1925" y="2185"/>
                  </a:lnTo>
                  <a:lnTo>
                    <a:pt x="1903" y="2204"/>
                  </a:lnTo>
                  <a:lnTo>
                    <a:pt x="1877" y="2218"/>
                  </a:lnTo>
                  <a:lnTo>
                    <a:pt x="1848" y="2227"/>
                  </a:lnTo>
                  <a:lnTo>
                    <a:pt x="1800" y="2238"/>
                  </a:lnTo>
                  <a:lnTo>
                    <a:pt x="1744" y="2249"/>
                  </a:lnTo>
                  <a:lnTo>
                    <a:pt x="1682" y="2259"/>
                  </a:lnTo>
                  <a:lnTo>
                    <a:pt x="1613" y="2270"/>
                  </a:lnTo>
                  <a:lnTo>
                    <a:pt x="1537" y="2281"/>
                  </a:lnTo>
                  <a:lnTo>
                    <a:pt x="1457" y="2291"/>
                  </a:lnTo>
                  <a:lnTo>
                    <a:pt x="1371" y="2299"/>
                  </a:lnTo>
                  <a:lnTo>
                    <a:pt x="1281" y="2307"/>
                  </a:lnTo>
                  <a:lnTo>
                    <a:pt x="1186" y="2312"/>
                  </a:lnTo>
                  <a:lnTo>
                    <a:pt x="1087" y="2317"/>
                  </a:lnTo>
                  <a:lnTo>
                    <a:pt x="985" y="2318"/>
                  </a:lnTo>
                  <a:lnTo>
                    <a:pt x="882" y="2317"/>
                  </a:lnTo>
                  <a:lnTo>
                    <a:pt x="783" y="2312"/>
                  </a:lnTo>
                  <a:lnTo>
                    <a:pt x="688" y="2307"/>
                  </a:lnTo>
                  <a:lnTo>
                    <a:pt x="597" y="2299"/>
                  </a:lnTo>
                  <a:lnTo>
                    <a:pt x="512" y="2291"/>
                  </a:lnTo>
                  <a:lnTo>
                    <a:pt x="431" y="2281"/>
                  </a:lnTo>
                  <a:lnTo>
                    <a:pt x="357" y="2270"/>
                  </a:lnTo>
                  <a:lnTo>
                    <a:pt x="288" y="2259"/>
                  </a:lnTo>
                  <a:lnTo>
                    <a:pt x="225" y="2249"/>
                  </a:lnTo>
                  <a:lnTo>
                    <a:pt x="169" y="2238"/>
                  </a:lnTo>
                  <a:lnTo>
                    <a:pt x="120" y="2227"/>
                  </a:lnTo>
                  <a:lnTo>
                    <a:pt x="92" y="2218"/>
                  </a:lnTo>
                  <a:lnTo>
                    <a:pt x="66" y="2204"/>
                  </a:lnTo>
                  <a:lnTo>
                    <a:pt x="44" y="2185"/>
                  </a:lnTo>
                  <a:lnTo>
                    <a:pt x="25" y="2163"/>
                  </a:lnTo>
                  <a:lnTo>
                    <a:pt x="11" y="2137"/>
                  </a:lnTo>
                  <a:lnTo>
                    <a:pt x="2" y="2109"/>
                  </a:lnTo>
                  <a:lnTo>
                    <a:pt x="0" y="2078"/>
                  </a:lnTo>
                  <a:lnTo>
                    <a:pt x="0" y="1452"/>
                  </a:lnTo>
                  <a:lnTo>
                    <a:pt x="2" y="1425"/>
                  </a:lnTo>
                  <a:lnTo>
                    <a:pt x="9" y="1399"/>
                  </a:lnTo>
                  <a:lnTo>
                    <a:pt x="20" y="1375"/>
                  </a:lnTo>
                  <a:lnTo>
                    <a:pt x="35" y="1355"/>
                  </a:lnTo>
                  <a:lnTo>
                    <a:pt x="53" y="1335"/>
                  </a:lnTo>
                  <a:lnTo>
                    <a:pt x="75" y="1320"/>
                  </a:lnTo>
                  <a:lnTo>
                    <a:pt x="101" y="1309"/>
                  </a:lnTo>
                  <a:lnTo>
                    <a:pt x="134" y="1297"/>
                  </a:lnTo>
                  <a:lnTo>
                    <a:pt x="175" y="1285"/>
                  </a:lnTo>
                  <a:lnTo>
                    <a:pt x="221" y="1274"/>
                  </a:lnTo>
                  <a:lnTo>
                    <a:pt x="274" y="1262"/>
                  </a:lnTo>
                  <a:lnTo>
                    <a:pt x="274" y="151"/>
                  </a:lnTo>
                  <a:lnTo>
                    <a:pt x="276" y="150"/>
                  </a:lnTo>
                  <a:lnTo>
                    <a:pt x="279" y="147"/>
                  </a:lnTo>
                  <a:lnTo>
                    <a:pt x="285" y="141"/>
                  </a:lnTo>
                  <a:lnTo>
                    <a:pt x="294" y="135"/>
                  </a:lnTo>
                  <a:lnTo>
                    <a:pt x="306" y="127"/>
                  </a:lnTo>
                  <a:lnTo>
                    <a:pt x="322" y="118"/>
                  </a:lnTo>
                  <a:lnTo>
                    <a:pt x="340" y="108"/>
                  </a:lnTo>
                  <a:lnTo>
                    <a:pt x="362" y="97"/>
                  </a:lnTo>
                  <a:lnTo>
                    <a:pt x="388" y="86"/>
                  </a:lnTo>
                  <a:lnTo>
                    <a:pt x="418" y="75"/>
                  </a:lnTo>
                  <a:lnTo>
                    <a:pt x="453" y="63"/>
                  </a:lnTo>
                  <a:lnTo>
                    <a:pt x="491" y="53"/>
                  </a:lnTo>
                  <a:lnTo>
                    <a:pt x="535" y="42"/>
                  </a:lnTo>
                  <a:lnTo>
                    <a:pt x="583" y="32"/>
                  </a:lnTo>
                  <a:lnTo>
                    <a:pt x="636" y="23"/>
                  </a:lnTo>
                  <a:lnTo>
                    <a:pt x="695" y="15"/>
                  </a:lnTo>
                  <a:lnTo>
                    <a:pt x="758" y="8"/>
                  </a:lnTo>
                  <a:lnTo>
                    <a:pt x="827" y="4"/>
                  </a:lnTo>
                  <a:lnTo>
                    <a:pt x="903" y="1"/>
                  </a:lnTo>
                  <a:lnTo>
                    <a:pt x="9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141"/>
            <p:cNvSpPr>
              <a:spLocks/>
            </p:cNvSpPr>
            <p:nvPr/>
          </p:nvSpPr>
          <p:spPr bwMode="auto">
            <a:xfrm>
              <a:off x="8359776" y="4465638"/>
              <a:ext cx="38100" cy="127000"/>
            </a:xfrm>
            <a:custGeom>
              <a:avLst/>
              <a:gdLst>
                <a:gd name="T0" fmla="*/ 129 w 260"/>
                <a:gd name="T1" fmla="*/ 0 h 876"/>
                <a:gd name="T2" fmla="*/ 129 w 260"/>
                <a:gd name="T3" fmla="*/ 0 h 876"/>
                <a:gd name="T4" fmla="*/ 156 w 260"/>
                <a:gd name="T5" fmla="*/ 2 h 876"/>
                <a:gd name="T6" fmla="*/ 180 w 260"/>
                <a:gd name="T7" fmla="*/ 10 h 876"/>
                <a:gd name="T8" fmla="*/ 202 w 260"/>
                <a:gd name="T9" fmla="*/ 22 h 876"/>
                <a:gd name="T10" fmla="*/ 221 w 260"/>
                <a:gd name="T11" fmla="*/ 37 h 876"/>
                <a:gd name="T12" fmla="*/ 238 w 260"/>
                <a:gd name="T13" fmla="*/ 55 h 876"/>
                <a:gd name="T14" fmla="*/ 250 w 260"/>
                <a:gd name="T15" fmla="*/ 77 h 876"/>
                <a:gd name="T16" fmla="*/ 257 w 260"/>
                <a:gd name="T17" fmla="*/ 100 h 876"/>
                <a:gd name="T18" fmla="*/ 260 w 260"/>
                <a:gd name="T19" fmla="*/ 125 h 876"/>
                <a:gd name="T20" fmla="*/ 260 w 260"/>
                <a:gd name="T21" fmla="*/ 751 h 876"/>
                <a:gd name="T22" fmla="*/ 257 w 260"/>
                <a:gd name="T23" fmla="*/ 776 h 876"/>
                <a:gd name="T24" fmla="*/ 250 w 260"/>
                <a:gd name="T25" fmla="*/ 799 h 876"/>
                <a:gd name="T26" fmla="*/ 238 w 260"/>
                <a:gd name="T27" fmla="*/ 821 h 876"/>
                <a:gd name="T28" fmla="*/ 221 w 260"/>
                <a:gd name="T29" fmla="*/ 840 h 876"/>
                <a:gd name="T30" fmla="*/ 202 w 260"/>
                <a:gd name="T31" fmla="*/ 855 h 876"/>
                <a:gd name="T32" fmla="*/ 180 w 260"/>
                <a:gd name="T33" fmla="*/ 867 h 876"/>
                <a:gd name="T34" fmla="*/ 156 w 260"/>
                <a:gd name="T35" fmla="*/ 873 h 876"/>
                <a:gd name="T36" fmla="*/ 129 w 260"/>
                <a:gd name="T37" fmla="*/ 876 h 876"/>
                <a:gd name="T38" fmla="*/ 104 w 260"/>
                <a:gd name="T39" fmla="*/ 873 h 876"/>
                <a:gd name="T40" fmla="*/ 80 w 260"/>
                <a:gd name="T41" fmla="*/ 867 h 876"/>
                <a:gd name="T42" fmla="*/ 58 w 260"/>
                <a:gd name="T43" fmla="*/ 855 h 876"/>
                <a:gd name="T44" fmla="*/ 40 w 260"/>
                <a:gd name="T45" fmla="*/ 840 h 876"/>
                <a:gd name="T46" fmla="*/ 23 w 260"/>
                <a:gd name="T47" fmla="*/ 821 h 876"/>
                <a:gd name="T48" fmla="*/ 11 w 260"/>
                <a:gd name="T49" fmla="*/ 799 h 876"/>
                <a:gd name="T50" fmla="*/ 4 w 260"/>
                <a:gd name="T51" fmla="*/ 776 h 876"/>
                <a:gd name="T52" fmla="*/ 0 w 260"/>
                <a:gd name="T53" fmla="*/ 751 h 876"/>
                <a:gd name="T54" fmla="*/ 0 w 260"/>
                <a:gd name="T55" fmla="*/ 125 h 876"/>
                <a:gd name="T56" fmla="*/ 4 w 260"/>
                <a:gd name="T57" fmla="*/ 100 h 876"/>
                <a:gd name="T58" fmla="*/ 11 w 260"/>
                <a:gd name="T59" fmla="*/ 76 h 876"/>
                <a:gd name="T60" fmla="*/ 23 w 260"/>
                <a:gd name="T61" fmla="*/ 55 h 876"/>
                <a:gd name="T62" fmla="*/ 40 w 260"/>
                <a:gd name="T63" fmla="*/ 37 h 876"/>
                <a:gd name="T64" fmla="*/ 58 w 260"/>
                <a:gd name="T65" fmla="*/ 22 h 876"/>
                <a:gd name="T66" fmla="*/ 80 w 260"/>
                <a:gd name="T67" fmla="*/ 10 h 876"/>
                <a:gd name="T68" fmla="*/ 104 w 260"/>
                <a:gd name="T69" fmla="*/ 2 h 876"/>
                <a:gd name="T70" fmla="*/ 129 w 260"/>
                <a:gd name="T71" fmla="*/ 0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0" h="876">
                  <a:moveTo>
                    <a:pt x="129" y="0"/>
                  </a:moveTo>
                  <a:lnTo>
                    <a:pt x="129" y="0"/>
                  </a:lnTo>
                  <a:lnTo>
                    <a:pt x="156" y="2"/>
                  </a:lnTo>
                  <a:lnTo>
                    <a:pt x="180" y="10"/>
                  </a:lnTo>
                  <a:lnTo>
                    <a:pt x="202" y="22"/>
                  </a:lnTo>
                  <a:lnTo>
                    <a:pt x="221" y="37"/>
                  </a:lnTo>
                  <a:lnTo>
                    <a:pt x="238" y="55"/>
                  </a:lnTo>
                  <a:lnTo>
                    <a:pt x="250" y="77"/>
                  </a:lnTo>
                  <a:lnTo>
                    <a:pt x="257" y="100"/>
                  </a:lnTo>
                  <a:lnTo>
                    <a:pt x="260" y="125"/>
                  </a:lnTo>
                  <a:lnTo>
                    <a:pt x="260" y="751"/>
                  </a:lnTo>
                  <a:lnTo>
                    <a:pt x="257" y="776"/>
                  </a:lnTo>
                  <a:lnTo>
                    <a:pt x="250" y="799"/>
                  </a:lnTo>
                  <a:lnTo>
                    <a:pt x="238" y="821"/>
                  </a:lnTo>
                  <a:lnTo>
                    <a:pt x="221" y="840"/>
                  </a:lnTo>
                  <a:lnTo>
                    <a:pt x="202" y="855"/>
                  </a:lnTo>
                  <a:lnTo>
                    <a:pt x="180" y="867"/>
                  </a:lnTo>
                  <a:lnTo>
                    <a:pt x="156" y="873"/>
                  </a:lnTo>
                  <a:lnTo>
                    <a:pt x="129" y="876"/>
                  </a:lnTo>
                  <a:lnTo>
                    <a:pt x="104" y="873"/>
                  </a:lnTo>
                  <a:lnTo>
                    <a:pt x="80" y="867"/>
                  </a:lnTo>
                  <a:lnTo>
                    <a:pt x="58" y="855"/>
                  </a:lnTo>
                  <a:lnTo>
                    <a:pt x="40" y="840"/>
                  </a:lnTo>
                  <a:lnTo>
                    <a:pt x="23" y="821"/>
                  </a:lnTo>
                  <a:lnTo>
                    <a:pt x="11" y="799"/>
                  </a:lnTo>
                  <a:lnTo>
                    <a:pt x="4" y="776"/>
                  </a:lnTo>
                  <a:lnTo>
                    <a:pt x="0" y="751"/>
                  </a:lnTo>
                  <a:lnTo>
                    <a:pt x="0" y="125"/>
                  </a:lnTo>
                  <a:lnTo>
                    <a:pt x="4" y="100"/>
                  </a:lnTo>
                  <a:lnTo>
                    <a:pt x="11" y="76"/>
                  </a:lnTo>
                  <a:lnTo>
                    <a:pt x="23" y="55"/>
                  </a:lnTo>
                  <a:lnTo>
                    <a:pt x="40" y="37"/>
                  </a:lnTo>
                  <a:lnTo>
                    <a:pt x="58" y="22"/>
                  </a:lnTo>
                  <a:lnTo>
                    <a:pt x="80" y="10"/>
                  </a:lnTo>
                  <a:lnTo>
                    <a:pt x="104" y="2"/>
                  </a:lnTo>
                  <a:lnTo>
                    <a:pt x="1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142"/>
            <p:cNvSpPr>
              <a:spLocks/>
            </p:cNvSpPr>
            <p:nvPr/>
          </p:nvSpPr>
          <p:spPr bwMode="auto">
            <a:xfrm>
              <a:off x="8234363" y="4500563"/>
              <a:ext cx="82550" cy="82550"/>
            </a:xfrm>
            <a:custGeom>
              <a:avLst/>
              <a:gdLst>
                <a:gd name="T0" fmla="*/ 62 w 573"/>
                <a:gd name="T1" fmla="*/ 0 h 568"/>
                <a:gd name="T2" fmla="*/ 79 w 573"/>
                <a:gd name="T3" fmla="*/ 2 h 568"/>
                <a:gd name="T4" fmla="*/ 94 w 573"/>
                <a:gd name="T5" fmla="*/ 7 h 568"/>
                <a:gd name="T6" fmla="*/ 107 w 573"/>
                <a:gd name="T7" fmla="*/ 18 h 568"/>
                <a:gd name="T8" fmla="*/ 555 w 573"/>
                <a:gd name="T9" fmla="*/ 461 h 568"/>
                <a:gd name="T10" fmla="*/ 565 w 573"/>
                <a:gd name="T11" fmla="*/ 474 h 568"/>
                <a:gd name="T12" fmla="*/ 571 w 573"/>
                <a:gd name="T13" fmla="*/ 488 h 568"/>
                <a:gd name="T14" fmla="*/ 573 w 573"/>
                <a:gd name="T15" fmla="*/ 505 h 568"/>
                <a:gd name="T16" fmla="*/ 571 w 573"/>
                <a:gd name="T17" fmla="*/ 521 h 568"/>
                <a:gd name="T18" fmla="*/ 565 w 573"/>
                <a:gd name="T19" fmla="*/ 536 h 568"/>
                <a:gd name="T20" fmla="*/ 555 w 573"/>
                <a:gd name="T21" fmla="*/ 549 h 568"/>
                <a:gd name="T22" fmla="*/ 541 w 573"/>
                <a:gd name="T23" fmla="*/ 559 h 568"/>
                <a:gd name="T24" fmla="*/ 526 w 573"/>
                <a:gd name="T25" fmla="*/ 565 h 568"/>
                <a:gd name="T26" fmla="*/ 510 w 573"/>
                <a:gd name="T27" fmla="*/ 568 h 568"/>
                <a:gd name="T28" fmla="*/ 493 w 573"/>
                <a:gd name="T29" fmla="*/ 565 h 568"/>
                <a:gd name="T30" fmla="*/ 478 w 573"/>
                <a:gd name="T31" fmla="*/ 559 h 568"/>
                <a:gd name="T32" fmla="*/ 465 w 573"/>
                <a:gd name="T33" fmla="*/ 549 h 568"/>
                <a:gd name="T34" fmla="*/ 19 w 573"/>
                <a:gd name="T35" fmla="*/ 106 h 568"/>
                <a:gd name="T36" fmla="*/ 8 w 573"/>
                <a:gd name="T37" fmla="*/ 93 h 568"/>
                <a:gd name="T38" fmla="*/ 2 w 573"/>
                <a:gd name="T39" fmla="*/ 78 h 568"/>
                <a:gd name="T40" fmla="*/ 0 w 573"/>
                <a:gd name="T41" fmla="*/ 63 h 568"/>
                <a:gd name="T42" fmla="*/ 2 w 573"/>
                <a:gd name="T43" fmla="*/ 46 h 568"/>
                <a:gd name="T44" fmla="*/ 8 w 573"/>
                <a:gd name="T45" fmla="*/ 31 h 568"/>
                <a:gd name="T46" fmla="*/ 19 w 573"/>
                <a:gd name="T47" fmla="*/ 18 h 568"/>
                <a:gd name="T48" fmla="*/ 32 w 573"/>
                <a:gd name="T49" fmla="*/ 7 h 568"/>
                <a:gd name="T50" fmla="*/ 47 w 573"/>
                <a:gd name="T51" fmla="*/ 2 h 568"/>
                <a:gd name="T52" fmla="*/ 62 w 573"/>
                <a:gd name="T53" fmla="*/ 0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3" h="568">
                  <a:moveTo>
                    <a:pt x="62" y="0"/>
                  </a:moveTo>
                  <a:lnTo>
                    <a:pt x="79" y="2"/>
                  </a:lnTo>
                  <a:lnTo>
                    <a:pt x="94" y="7"/>
                  </a:lnTo>
                  <a:lnTo>
                    <a:pt x="107" y="18"/>
                  </a:lnTo>
                  <a:lnTo>
                    <a:pt x="555" y="461"/>
                  </a:lnTo>
                  <a:lnTo>
                    <a:pt x="565" y="474"/>
                  </a:lnTo>
                  <a:lnTo>
                    <a:pt x="571" y="488"/>
                  </a:lnTo>
                  <a:lnTo>
                    <a:pt x="573" y="505"/>
                  </a:lnTo>
                  <a:lnTo>
                    <a:pt x="571" y="521"/>
                  </a:lnTo>
                  <a:lnTo>
                    <a:pt x="565" y="536"/>
                  </a:lnTo>
                  <a:lnTo>
                    <a:pt x="555" y="549"/>
                  </a:lnTo>
                  <a:lnTo>
                    <a:pt x="541" y="559"/>
                  </a:lnTo>
                  <a:lnTo>
                    <a:pt x="526" y="565"/>
                  </a:lnTo>
                  <a:lnTo>
                    <a:pt x="510" y="568"/>
                  </a:lnTo>
                  <a:lnTo>
                    <a:pt x="493" y="565"/>
                  </a:lnTo>
                  <a:lnTo>
                    <a:pt x="478" y="559"/>
                  </a:lnTo>
                  <a:lnTo>
                    <a:pt x="465" y="549"/>
                  </a:lnTo>
                  <a:lnTo>
                    <a:pt x="19" y="106"/>
                  </a:lnTo>
                  <a:lnTo>
                    <a:pt x="8" y="93"/>
                  </a:lnTo>
                  <a:lnTo>
                    <a:pt x="2" y="78"/>
                  </a:lnTo>
                  <a:lnTo>
                    <a:pt x="0" y="63"/>
                  </a:lnTo>
                  <a:lnTo>
                    <a:pt x="2" y="46"/>
                  </a:lnTo>
                  <a:lnTo>
                    <a:pt x="8" y="31"/>
                  </a:lnTo>
                  <a:lnTo>
                    <a:pt x="19" y="18"/>
                  </a:lnTo>
                  <a:lnTo>
                    <a:pt x="32" y="7"/>
                  </a:lnTo>
                  <a:lnTo>
                    <a:pt x="47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143"/>
            <p:cNvSpPr>
              <a:spLocks/>
            </p:cNvSpPr>
            <p:nvPr/>
          </p:nvSpPr>
          <p:spPr bwMode="auto">
            <a:xfrm>
              <a:off x="8439151" y="4500563"/>
              <a:ext cx="82550" cy="82550"/>
            </a:xfrm>
            <a:custGeom>
              <a:avLst/>
              <a:gdLst>
                <a:gd name="T0" fmla="*/ 510 w 573"/>
                <a:gd name="T1" fmla="*/ 0 h 568"/>
                <a:gd name="T2" fmla="*/ 526 w 573"/>
                <a:gd name="T3" fmla="*/ 2 h 568"/>
                <a:gd name="T4" fmla="*/ 541 w 573"/>
                <a:gd name="T5" fmla="*/ 7 h 568"/>
                <a:gd name="T6" fmla="*/ 555 w 573"/>
                <a:gd name="T7" fmla="*/ 18 h 568"/>
                <a:gd name="T8" fmla="*/ 564 w 573"/>
                <a:gd name="T9" fmla="*/ 31 h 568"/>
                <a:gd name="T10" fmla="*/ 571 w 573"/>
                <a:gd name="T11" fmla="*/ 46 h 568"/>
                <a:gd name="T12" fmla="*/ 573 w 573"/>
                <a:gd name="T13" fmla="*/ 63 h 568"/>
                <a:gd name="T14" fmla="*/ 571 w 573"/>
                <a:gd name="T15" fmla="*/ 78 h 568"/>
                <a:gd name="T16" fmla="*/ 564 w 573"/>
                <a:gd name="T17" fmla="*/ 93 h 568"/>
                <a:gd name="T18" fmla="*/ 555 w 573"/>
                <a:gd name="T19" fmla="*/ 106 h 568"/>
                <a:gd name="T20" fmla="*/ 108 w 573"/>
                <a:gd name="T21" fmla="*/ 549 h 568"/>
                <a:gd name="T22" fmla="*/ 94 w 573"/>
                <a:gd name="T23" fmla="*/ 559 h 568"/>
                <a:gd name="T24" fmla="*/ 79 w 573"/>
                <a:gd name="T25" fmla="*/ 565 h 568"/>
                <a:gd name="T26" fmla="*/ 62 w 573"/>
                <a:gd name="T27" fmla="*/ 568 h 568"/>
                <a:gd name="T28" fmla="*/ 47 w 573"/>
                <a:gd name="T29" fmla="*/ 565 h 568"/>
                <a:gd name="T30" fmla="*/ 32 w 573"/>
                <a:gd name="T31" fmla="*/ 559 h 568"/>
                <a:gd name="T32" fmla="*/ 18 w 573"/>
                <a:gd name="T33" fmla="*/ 549 h 568"/>
                <a:gd name="T34" fmla="*/ 7 w 573"/>
                <a:gd name="T35" fmla="*/ 536 h 568"/>
                <a:gd name="T36" fmla="*/ 2 w 573"/>
                <a:gd name="T37" fmla="*/ 521 h 568"/>
                <a:gd name="T38" fmla="*/ 0 w 573"/>
                <a:gd name="T39" fmla="*/ 505 h 568"/>
                <a:gd name="T40" fmla="*/ 2 w 573"/>
                <a:gd name="T41" fmla="*/ 488 h 568"/>
                <a:gd name="T42" fmla="*/ 7 w 573"/>
                <a:gd name="T43" fmla="*/ 474 h 568"/>
                <a:gd name="T44" fmla="*/ 18 w 573"/>
                <a:gd name="T45" fmla="*/ 461 h 568"/>
                <a:gd name="T46" fmla="*/ 465 w 573"/>
                <a:gd name="T47" fmla="*/ 18 h 568"/>
                <a:gd name="T48" fmla="*/ 478 w 573"/>
                <a:gd name="T49" fmla="*/ 7 h 568"/>
                <a:gd name="T50" fmla="*/ 493 w 573"/>
                <a:gd name="T51" fmla="*/ 2 h 568"/>
                <a:gd name="T52" fmla="*/ 510 w 573"/>
                <a:gd name="T53" fmla="*/ 0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3" h="568">
                  <a:moveTo>
                    <a:pt x="510" y="0"/>
                  </a:moveTo>
                  <a:lnTo>
                    <a:pt x="526" y="2"/>
                  </a:lnTo>
                  <a:lnTo>
                    <a:pt x="541" y="7"/>
                  </a:lnTo>
                  <a:lnTo>
                    <a:pt x="555" y="18"/>
                  </a:lnTo>
                  <a:lnTo>
                    <a:pt x="564" y="31"/>
                  </a:lnTo>
                  <a:lnTo>
                    <a:pt x="571" y="46"/>
                  </a:lnTo>
                  <a:lnTo>
                    <a:pt x="573" y="63"/>
                  </a:lnTo>
                  <a:lnTo>
                    <a:pt x="571" y="78"/>
                  </a:lnTo>
                  <a:lnTo>
                    <a:pt x="564" y="93"/>
                  </a:lnTo>
                  <a:lnTo>
                    <a:pt x="555" y="106"/>
                  </a:lnTo>
                  <a:lnTo>
                    <a:pt x="108" y="549"/>
                  </a:lnTo>
                  <a:lnTo>
                    <a:pt x="94" y="559"/>
                  </a:lnTo>
                  <a:lnTo>
                    <a:pt x="79" y="565"/>
                  </a:lnTo>
                  <a:lnTo>
                    <a:pt x="62" y="568"/>
                  </a:lnTo>
                  <a:lnTo>
                    <a:pt x="47" y="565"/>
                  </a:lnTo>
                  <a:lnTo>
                    <a:pt x="32" y="559"/>
                  </a:lnTo>
                  <a:lnTo>
                    <a:pt x="18" y="549"/>
                  </a:lnTo>
                  <a:lnTo>
                    <a:pt x="7" y="536"/>
                  </a:lnTo>
                  <a:lnTo>
                    <a:pt x="2" y="521"/>
                  </a:lnTo>
                  <a:lnTo>
                    <a:pt x="0" y="505"/>
                  </a:lnTo>
                  <a:lnTo>
                    <a:pt x="2" y="488"/>
                  </a:lnTo>
                  <a:lnTo>
                    <a:pt x="7" y="474"/>
                  </a:lnTo>
                  <a:lnTo>
                    <a:pt x="18" y="461"/>
                  </a:lnTo>
                  <a:lnTo>
                    <a:pt x="465" y="18"/>
                  </a:lnTo>
                  <a:lnTo>
                    <a:pt x="478" y="7"/>
                  </a:lnTo>
                  <a:lnTo>
                    <a:pt x="493" y="2"/>
                  </a:lnTo>
                  <a:lnTo>
                    <a:pt x="5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144"/>
            <p:cNvSpPr>
              <a:spLocks/>
            </p:cNvSpPr>
            <p:nvPr/>
          </p:nvSpPr>
          <p:spPr bwMode="auto">
            <a:xfrm>
              <a:off x="8494713" y="4587875"/>
              <a:ext cx="127000" cy="50800"/>
            </a:xfrm>
            <a:custGeom>
              <a:avLst/>
              <a:gdLst>
                <a:gd name="T0" fmla="*/ 755 w 875"/>
                <a:gd name="T1" fmla="*/ 0 h 351"/>
                <a:gd name="T2" fmla="*/ 779 w 875"/>
                <a:gd name="T3" fmla="*/ 4 h 351"/>
                <a:gd name="T4" fmla="*/ 803 w 875"/>
                <a:gd name="T5" fmla="*/ 11 h 351"/>
                <a:gd name="T6" fmla="*/ 824 w 875"/>
                <a:gd name="T7" fmla="*/ 23 h 351"/>
                <a:gd name="T8" fmla="*/ 841 w 875"/>
                <a:gd name="T9" fmla="*/ 39 h 351"/>
                <a:gd name="T10" fmla="*/ 857 w 875"/>
                <a:gd name="T11" fmla="*/ 59 h 351"/>
                <a:gd name="T12" fmla="*/ 867 w 875"/>
                <a:gd name="T13" fmla="*/ 80 h 351"/>
                <a:gd name="T14" fmla="*/ 874 w 875"/>
                <a:gd name="T15" fmla="*/ 105 h 351"/>
                <a:gd name="T16" fmla="*/ 875 w 875"/>
                <a:gd name="T17" fmla="*/ 130 h 351"/>
                <a:gd name="T18" fmla="*/ 872 w 875"/>
                <a:gd name="T19" fmla="*/ 155 h 351"/>
                <a:gd name="T20" fmla="*/ 864 w 875"/>
                <a:gd name="T21" fmla="*/ 178 h 351"/>
                <a:gd name="T22" fmla="*/ 852 w 875"/>
                <a:gd name="T23" fmla="*/ 199 h 351"/>
                <a:gd name="T24" fmla="*/ 836 w 875"/>
                <a:gd name="T25" fmla="*/ 217 h 351"/>
                <a:gd name="T26" fmla="*/ 817 w 875"/>
                <a:gd name="T27" fmla="*/ 231 h 351"/>
                <a:gd name="T28" fmla="*/ 794 w 875"/>
                <a:gd name="T29" fmla="*/ 242 h 351"/>
                <a:gd name="T30" fmla="*/ 770 w 875"/>
                <a:gd name="T31" fmla="*/ 248 h 351"/>
                <a:gd name="T32" fmla="*/ 146 w 875"/>
                <a:gd name="T33" fmla="*/ 350 h 351"/>
                <a:gd name="T34" fmla="*/ 135 w 875"/>
                <a:gd name="T35" fmla="*/ 351 h 351"/>
                <a:gd name="T36" fmla="*/ 126 w 875"/>
                <a:gd name="T37" fmla="*/ 351 h 351"/>
                <a:gd name="T38" fmla="*/ 99 w 875"/>
                <a:gd name="T39" fmla="*/ 349 h 351"/>
                <a:gd name="T40" fmla="*/ 76 w 875"/>
                <a:gd name="T41" fmla="*/ 342 h 351"/>
                <a:gd name="T42" fmla="*/ 55 w 875"/>
                <a:gd name="T43" fmla="*/ 330 h 351"/>
                <a:gd name="T44" fmla="*/ 35 w 875"/>
                <a:gd name="T45" fmla="*/ 314 h 351"/>
                <a:gd name="T46" fmla="*/ 20 w 875"/>
                <a:gd name="T47" fmla="*/ 295 h 351"/>
                <a:gd name="T48" fmla="*/ 7 w 875"/>
                <a:gd name="T49" fmla="*/ 272 h 351"/>
                <a:gd name="T50" fmla="*/ 1 w 875"/>
                <a:gd name="T51" fmla="*/ 247 h 351"/>
                <a:gd name="T52" fmla="*/ 0 w 875"/>
                <a:gd name="T53" fmla="*/ 222 h 351"/>
                <a:gd name="T54" fmla="*/ 3 w 875"/>
                <a:gd name="T55" fmla="*/ 197 h 351"/>
                <a:gd name="T56" fmla="*/ 11 w 875"/>
                <a:gd name="T57" fmla="*/ 175 h 351"/>
                <a:gd name="T58" fmla="*/ 23 w 875"/>
                <a:gd name="T59" fmla="*/ 154 h 351"/>
                <a:gd name="T60" fmla="*/ 39 w 875"/>
                <a:gd name="T61" fmla="*/ 136 h 351"/>
                <a:gd name="T62" fmla="*/ 59 w 875"/>
                <a:gd name="T63" fmla="*/ 122 h 351"/>
                <a:gd name="T64" fmla="*/ 81 w 875"/>
                <a:gd name="T65" fmla="*/ 110 h 351"/>
                <a:gd name="T66" fmla="*/ 106 w 875"/>
                <a:gd name="T67" fmla="*/ 103 h 351"/>
                <a:gd name="T68" fmla="*/ 729 w 875"/>
                <a:gd name="T69" fmla="*/ 2 h 351"/>
                <a:gd name="T70" fmla="*/ 755 w 875"/>
                <a:gd name="T71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5" h="351">
                  <a:moveTo>
                    <a:pt x="755" y="0"/>
                  </a:moveTo>
                  <a:lnTo>
                    <a:pt x="779" y="4"/>
                  </a:lnTo>
                  <a:lnTo>
                    <a:pt x="803" y="11"/>
                  </a:lnTo>
                  <a:lnTo>
                    <a:pt x="824" y="23"/>
                  </a:lnTo>
                  <a:lnTo>
                    <a:pt x="841" y="39"/>
                  </a:lnTo>
                  <a:lnTo>
                    <a:pt x="857" y="59"/>
                  </a:lnTo>
                  <a:lnTo>
                    <a:pt x="867" y="80"/>
                  </a:lnTo>
                  <a:lnTo>
                    <a:pt x="874" y="105"/>
                  </a:lnTo>
                  <a:lnTo>
                    <a:pt x="875" y="130"/>
                  </a:lnTo>
                  <a:lnTo>
                    <a:pt x="872" y="155"/>
                  </a:lnTo>
                  <a:lnTo>
                    <a:pt x="864" y="178"/>
                  </a:lnTo>
                  <a:lnTo>
                    <a:pt x="852" y="199"/>
                  </a:lnTo>
                  <a:lnTo>
                    <a:pt x="836" y="217"/>
                  </a:lnTo>
                  <a:lnTo>
                    <a:pt x="817" y="231"/>
                  </a:lnTo>
                  <a:lnTo>
                    <a:pt x="794" y="242"/>
                  </a:lnTo>
                  <a:lnTo>
                    <a:pt x="770" y="248"/>
                  </a:lnTo>
                  <a:lnTo>
                    <a:pt x="146" y="350"/>
                  </a:lnTo>
                  <a:lnTo>
                    <a:pt x="135" y="351"/>
                  </a:lnTo>
                  <a:lnTo>
                    <a:pt x="126" y="351"/>
                  </a:lnTo>
                  <a:lnTo>
                    <a:pt x="99" y="349"/>
                  </a:lnTo>
                  <a:lnTo>
                    <a:pt x="76" y="342"/>
                  </a:lnTo>
                  <a:lnTo>
                    <a:pt x="55" y="330"/>
                  </a:lnTo>
                  <a:lnTo>
                    <a:pt x="35" y="314"/>
                  </a:lnTo>
                  <a:lnTo>
                    <a:pt x="20" y="295"/>
                  </a:lnTo>
                  <a:lnTo>
                    <a:pt x="7" y="272"/>
                  </a:lnTo>
                  <a:lnTo>
                    <a:pt x="1" y="247"/>
                  </a:lnTo>
                  <a:lnTo>
                    <a:pt x="0" y="222"/>
                  </a:lnTo>
                  <a:lnTo>
                    <a:pt x="3" y="197"/>
                  </a:lnTo>
                  <a:lnTo>
                    <a:pt x="11" y="175"/>
                  </a:lnTo>
                  <a:lnTo>
                    <a:pt x="23" y="154"/>
                  </a:lnTo>
                  <a:lnTo>
                    <a:pt x="39" y="136"/>
                  </a:lnTo>
                  <a:lnTo>
                    <a:pt x="59" y="122"/>
                  </a:lnTo>
                  <a:lnTo>
                    <a:pt x="81" y="110"/>
                  </a:lnTo>
                  <a:lnTo>
                    <a:pt x="106" y="103"/>
                  </a:lnTo>
                  <a:lnTo>
                    <a:pt x="729" y="2"/>
                  </a:lnTo>
                  <a:lnTo>
                    <a:pt x="7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145"/>
            <p:cNvSpPr>
              <a:spLocks/>
            </p:cNvSpPr>
            <p:nvPr/>
          </p:nvSpPr>
          <p:spPr bwMode="auto">
            <a:xfrm>
              <a:off x="8135938" y="4587875"/>
              <a:ext cx="127000" cy="50800"/>
            </a:xfrm>
            <a:custGeom>
              <a:avLst/>
              <a:gdLst>
                <a:gd name="T0" fmla="*/ 121 w 876"/>
                <a:gd name="T1" fmla="*/ 0 h 351"/>
                <a:gd name="T2" fmla="*/ 147 w 876"/>
                <a:gd name="T3" fmla="*/ 2 h 351"/>
                <a:gd name="T4" fmla="*/ 770 w 876"/>
                <a:gd name="T5" fmla="*/ 103 h 351"/>
                <a:gd name="T6" fmla="*/ 795 w 876"/>
                <a:gd name="T7" fmla="*/ 110 h 351"/>
                <a:gd name="T8" fmla="*/ 817 w 876"/>
                <a:gd name="T9" fmla="*/ 122 h 351"/>
                <a:gd name="T10" fmla="*/ 837 w 876"/>
                <a:gd name="T11" fmla="*/ 136 h 351"/>
                <a:gd name="T12" fmla="*/ 852 w 876"/>
                <a:gd name="T13" fmla="*/ 154 h 351"/>
                <a:gd name="T14" fmla="*/ 864 w 876"/>
                <a:gd name="T15" fmla="*/ 175 h 351"/>
                <a:gd name="T16" fmla="*/ 873 w 876"/>
                <a:gd name="T17" fmla="*/ 197 h 351"/>
                <a:gd name="T18" fmla="*/ 876 w 876"/>
                <a:gd name="T19" fmla="*/ 222 h 351"/>
                <a:gd name="T20" fmla="*/ 874 w 876"/>
                <a:gd name="T21" fmla="*/ 247 h 351"/>
                <a:gd name="T22" fmla="*/ 868 w 876"/>
                <a:gd name="T23" fmla="*/ 272 h 351"/>
                <a:gd name="T24" fmla="*/ 857 w 876"/>
                <a:gd name="T25" fmla="*/ 295 h 351"/>
                <a:gd name="T26" fmla="*/ 840 w 876"/>
                <a:gd name="T27" fmla="*/ 314 h 351"/>
                <a:gd name="T28" fmla="*/ 822 w 876"/>
                <a:gd name="T29" fmla="*/ 330 h 351"/>
                <a:gd name="T30" fmla="*/ 800 w 876"/>
                <a:gd name="T31" fmla="*/ 342 h 351"/>
                <a:gd name="T32" fmla="*/ 776 w 876"/>
                <a:gd name="T33" fmla="*/ 349 h 351"/>
                <a:gd name="T34" fmla="*/ 750 w 876"/>
                <a:gd name="T35" fmla="*/ 351 h 351"/>
                <a:gd name="T36" fmla="*/ 730 w 876"/>
                <a:gd name="T37" fmla="*/ 350 h 351"/>
                <a:gd name="T38" fmla="*/ 106 w 876"/>
                <a:gd name="T39" fmla="*/ 248 h 351"/>
                <a:gd name="T40" fmla="*/ 81 w 876"/>
                <a:gd name="T41" fmla="*/ 242 h 351"/>
                <a:gd name="T42" fmla="*/ 59 w 876"/>
                <a:gd name="T43" fmla="*/ 231 h 351"/>
                <a:gd name="T44" fmla="*/ 39 w 876"/>
                <a:gd name="T45" fmla="*/ 217 h 351"/>
                <a:gd name="T46" fmla="*/ 24 w 876"/>
                <a:gd name="T47" fmla="*/ 199 h 351"/>
                <a:gd name="T48" fmla="*/ 12 w 876"/>
                <a:gd name="T49" fmla="*/ 178 h 351"/>
                <a:gd name="T50" fmla="*/ 3 w 876"/>
                <a:gd name="T51" fmla="*/ 155 h 351"/>
                <a:gd name="T52" fmla="*/ 0 w 876"/>
                <a:gd name="T53" fmla="*/ 130 h 351"/>
                <a:gd name="T54" fmla="*/ 0 w 876"/>
                <a:gd name="T55" fmla="*/ 130 h 351"/>
                <a:gd name="T56" fmla="*/ 2 w 876"/>
                <a:gd name="T57" fmla="*/ 105 h 351"/>
                <a:gd name="T58" fmla="*/ 9 w 876"/>
                <a:gd name="T59" fmla="*/ 80 h 351"/>
                <a:gd name="T60" fmla="*/ 20 w 876"/>
                <a:gd name="T61" fmla="*/ 59 h 351"/>
                <a:gd name="T62" fmla="*/ 34 w 876"/>
                <a:gd name="T63" fmla="*/ 39 h 351"/>
                <a:gd name="T64" fmla="*/ 52 w 876"/>
                <a:gd name="T65" fmla="*/ 23 h 351"/>
                <a:gd name="T66" fmla="*/ 73 w 876"/>
                <a:gd name="T67" fmla="*/ 11 h 351"/>
                <a:gd name="T68" fmla="*/ 96 w 876"/>
                <a:gd name="T69" fmla="*/ 4 h 351"/>
                <a:gd name="T70" fmla="*/ 121 w 876"/>
                <a:gd name="T71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76" h="351">
                  <a:moveTo>
                    <a:pt x="121" y="0"/>
                  </a:moveTo>
                  <a:lnTo>
                    <a:pt x="147" y="2"/>
                  </a:lnTo>
                  <a:lnTo>
                    <a:pt x="770" y="103"/>
                  </a:lnTo>
                  <a:lnTo>
                    <a:pt x="795" y="110"/>
                  </a:lnTo>
                  <a:lnTo>
                    <a:pt x="817" y="122"/>
                  </a:lnTo>
                  <a:lnTo>
                    <a:pt x="837" y="136"/>
                  </a:lnTo>
                  <a:lnTo>
                    <a:pt x="852" y="154"/>
                  </a:lnTo>
                  <a:lnTo>
                    <a:pt x="864" y="175"/>
                  </a:lnTo>
                  <a:lnTo>
                    <a:pt x="873" y="197"/>
                  </a:lnTo>
                  <a:lnTo>
                    <a:pt x="876" y="222"/>
                  </a:lnTo>
                  <a:lnTo>
                    <a:pt x="874" y="247"/>
                  </a:lnTo>
                  <a:lnTo>
                    <a:pt x="868" y="272"/>
                  </a:lnTo>
                  <a:lnTo>
                    <a:pt x="857" y="295"/>
                  </a:lnTo>
                  <a:lnTo>
                    <a:pt x="840" y="314"/>
                  </a:lnTo>
                  <a:lnTo>
                    <a:pt x="822" y="330"/>
                  </a:lnTo>
                  <a:lnTo>
                    <a:pt x="800" y="342"/>
                  </a:lnTo>
                  <a:lnTo>
                    <a:pt x="776" y="349"/>
                  </a:lnTo>
                  <a:lnTo>
                    <a:pt x="750" y="351"/>
                  </a:lnTo>
                  <a:lnTo>
                    <a:pt x="730" y="350"/>
                  </a:lnTo>
                  <a:lnTo>
                    <a:pt x="106" y="248"/>
                  </a:lnTo>
                  <a:lnTo>
                    <a:pt x="81" y="242"/>
                  </a:lnTo>
                  <a:lnTo>
                    <a:pt x="59" y="231"/>
                  </a:lnTo>
                  <a:lnTo>
                    <a:pt x="39" y="217"/>
                  </a:lnTo>
                  <a:lnTo>
                    <a:pt x="24" y="199"/>
                  </a:lnTo>
                  <a:lnTo>
                    <a:pt x="12" y="178"/>
                  </a:lnTo>
                  <a:lnTo>
                    <a:pt x="3" y="155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2" y="105"/>
                  </a:lnTo>
                  <a:lnTo>
                    <a:pt x="9" y="80"/>
                  </a:lnTo>
                  <a:lnTo>
                    <a:pt x="20" y="59"/>
                  </a:lnTo>
                  <a:lnTo>
                    <a:pt x="34" y="39"/>
                  </a:lnTo>
                  <a:lnTo>
                    <a:pt x="52" y="23"/>
                  </a:lnTo>
                  <a:lnTo>
                    <a:pt x="73" y="11"/>
                  </a:lnTo>
                  <a:lnTo>
                    <a:pt x="96" y="4"/>
                  </a:lnTo>
                  <a:lnTo>
                    <a:pt x="1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2" name="Group 86"/>
          <p:cNvGrpSpPr/>
          <p:nvPr/>
        </p:nvGrpSpPr>
        <p:grpSpPr>
          <a:xfrm>
            <a:off x="9255502" y="1746517"/>
            <a:ext cx="547044" cy="404105"/>
            <a:chOff x="7627938" y="3995738"/>
            <a:chExt cx="492126" cy="363537"/>
          </a:xfrm>
          <a:solidFill>
            <a:srgbClr val="000000"/>
          </a:solidFill>
        </p:grpSpPr>
        <p:sp>
          <p:nvSpPr>
            <p:cNvPr id="603" name="Freeform 150"/>
            <p:cNvSpPr>
              <a:spLocks noEditPoints="1"/>
            </p:cNvSpPr>
            <p:nvPr/>
          </p:nvSpPr>
          <p:spPr bwMode="auto">
            <a:xfrm>
              <a:off x="7804151" y="3995738"/>
              <a:ext cx="315913" cy="363537"/>
            </a:xfrm>
            <a:custGeom>
              <a:avLst/>
              <a:gdLst>
                <a:gd name="T0" fmla="*/ 674 w 2182"/>
                <a:gd name="T1" fmla="*/ 1051 h 2513"/>
                <a:gd name="T2" fmla="*/ 323 w 2182"/>
                <a:gd name="T3" fmla="*/ 1532 h 2513"/>
                <a:gd name="T4" fmla="*/ 246 w 2182"/>
                <a:gd name="T5" fmla="*/ 1729 h 2513"/>
                <a:gd name="T6" fmla="*/ 261 w 2182"/>
                <a:gd name="T7" fmla="*/ 1935 h 2513"/>
                <a:gd name="T8" fmla="*/ 348 w 2182"/>
                <a:gd name="T9" fmla="*/ 2099 h 2513"/>
                <a:gd name="T10" fmla="*/ 493 w 2182"/>
                <a:gd name="T11" fmla="*/ 2218 h 2513"/>
                <a:gd name="T12" fmla="*/ 673 w 2182"/>
                <a:gd name="T13" fmla="*/ 2273 h 2513"/>
                <a:gd name="T14" fmla="*/ 875 w 2182"/>
                <a:gd name="T15" fmla="*/ 2250 h 2513"/>
                <a:gd name="T16" fmla="*/ 1051 w 2182"/>
                <a:gd name="T17" fmla="*/ 2145 h 2513"/>
                <a:gd name="T18" fmla="*/ 1427 w 2182"/>
                <a:gd name="T19" fmla="*/ 1608 h 2513"/>
                <a:gd name="T20" fmla="*/ 1428 w 2182"/>
                <a:gd name="T21" fmla="*/ 1500 h 2513"/>
                <a:gd name="T22" fmla="*/ 815 w 2182"/>
                <a:gd name="T23" fmla="*/ 1062 h 2513"/>
                <a:gd name="T24" fmla="*/ 1514 w 2182"/>
                <a:gd name="T25" fmla="*/ 191 h 2513"/>
                <a:gd name="T26" fmla="*/ 1389 w 2182"/>
                <a:gd name="T27" fmla="*/ 208 h 2513"/>
                <a:gd name="T28" fmla="*/ 1243 w 2182"/>
                <a:gd name="T29" fmla="*/ 271 h 2513"/>
                <a:gd name="T30" fmla="*/ 1093 w 2182"/>
                <a:gd name="T31" fmla="*/ 408 h 2513"/>
                <a:gd name="T32" fmla="*/ 843 w 2182"/>
                <a:gd name="T33" fmla="*/ 787 h 2513"/>
                <a:gd name="T34" fmla="*/ 861 w 2182"/>
                <a:gd name="T35" fmla="*/ 875 h 2513"/>
                <a:gd name="T36" fmla="*/ 938 w 2182"/>
                <a:gd name="T37" fmla="*/ 927 h 2513"/>
                <a:gd name="T38" fmla="*/ 1026 w 2182"/>
                <a:gd name="T39" fmla="*/ 909 h 2513"/>
                <a:gd name="T40" fmla="*/ 1285 w 2182"/>
                <a:gd name="T41" fmla="*/ 551 h 2513"/>
                <a:gd name="T42" fmla="*/ 1399 w 2182"/>
                <a:gd name="T43" fmla="*/ 458 h 2513"/>
                <a:gd name="T44" fmla="*/ 1496 w 2182"/>
                <a:gd name="T45" fmla="*/ 429 h 2513"/>
                <a:gd name="T46" fmla="*/ 1555 w 2182"/>
                <a:gd name="T47" fmla="*/ 431 h 2513"/>
                <a:gd name="T48" fmla="*/ 1631 w 2182"/>
                <a:gd name="T49" fmla="*/ 429 h 2513"/>
                <a:gd name="T50" fmla="*/ 1699 w 2182"/>
                <a:gd name="T51" fmla="*/ 372 h 2513"/>
                <a:gd name="T52" fmla="*/ 1705 w 2182"/>
                <a:gd name="T53" fmla="*/ 280 h 2513"/>
                <a:gd name="T54" fmla="*/ 1646 w 2182"/>
                <a:gd name="T55" fmla="*/ 211 h 2513"/>
                <a:gd name="T56" fmla="*/ 1598 w 2182"/>
                <a:gd name="T57" fmla="*/ 197 h 2513"/>
                <a:gd name="T58" fmla="*/ 1514 w 2182"/>
                <a:gd name="T59" fmla="*/ 191 h 2513"/>
                <a:gd name="T60" fmla="*/ 1643 w 2182"/>
                <a:gd name="T61" fmla="*/ 23 h 2513"/>
                <a:gd name="T62" fmla="*/ 1864 w 2182"/>
                <a:gd name="T63" fmla="*/ 123 h 2513"/>
                <a:gd name="T64" fmla="*/ 2045 w 2182"/>
                <a:gd name="T65" fmla="*/ 295 h 2513"/>
                <a:gd name="T66" fmla="*/ 2154 w 2182"/>
                <a:gd name="T67" fmla="*/ 518 h 2513"/>
                <a:gd name="T68" fmla="*/ 2180 w 2182"/>
                <a:gd name="T69" fmla="*/ 765 h 2513"/>
                <a:gd name="T70" fmla="*/ 2119 w 2182"/>
                <a:gd name="T71" fmla="*/ 1004 h 2513"/>
                <a:gd name="T72" fmla="*/ 1279 w 2182"/>
                <a:gd name="T73" fmla="*/ 2250 h 2513"/>
                <a:gd name="T74" fmla="*/ 1087 w 2182"/>
                <a:gd name="T75" fmla="*/ 2414 h 2513"/>
                <a:gd name="T76" fmla="*/ 849 w 2182"/>
                <a:gd name="T77" fmla="*/ 2502 h 2513"/>
                <a:gd name="T78" fmla="*/ 598 w 2182"/>
                <a:gd name="T79" fmla="*/ 2503 h 2513"/>
                <a:gd name="T80" fmla="*/ 370 w 2182"/>
                <a:gd name="T81" fmla="*/ 2423 h 2513"/>
                <a:gd name="T82" fmla="*/ 176 w 2182"/>
                <a:gd name="T83" fmla="*/ 2267 h 2513"/>
                <a:gd name="T84" fmla="*/ 49 w 2182"/>
                <a:gd name="T85" fmla="*/ 2055 h 2513"/>
                <a:gd name="T86" fmla="*/ 0 w 2182"/>
                <a:gd name="T87" fmla="*/ 1810 h 2513"/>
                <a:gd name="T88" fmla="*/ 40 w 2182"/>
                <a:gd name="T89" fmla="*/ 1566 h 2513"/>
                <a:gd name="T90" fmla="*/ 865 w 2182"/>
                <a:gd name="T91" fmla="*/ 314 h 2513"/>
                <a:gd name="T92" fmla="*/ 1043 w 2182"/>
                <a:gd name="T93" fmla="*/ 132 h 2513"/>
                <a:gd name="T94" fmla="*/ 1270 w 2182"/>
                <a:gd name="T95" fmla="*/ 26 h 2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82" h="2513">
                  <a:moveTo>
                    <a:pt x="746" y="1038"/>
                  </a:moveTo>
                  <a:lnTo>
                    <a:pt x="722" y="1038"/>
                  </a:lnTo>
                  <a:lnTo>
                    <a:pt x="697" y="1043"/>
                  </a:lnTo>
                  <a:lnTo>
                    <a:pt x="674" y="1051"/>
                  </a:lnTo>
                  <a:lnTo>
                    <a:pt x="653" y="1064"/>
                  </a:lnTo>
                  <a:lnTo>
                    <a:pt x="635" y="1080"/>
                  </a:lnTo>
                  <a:lnTo>
                    <a:pt x="618" y="1099"/>
                  </a:lnTo>
                  <a:lnTo>
                    <a:pt x="323" y="1532"/>
                  </a:lnTo>
                  <a:lnTo>
                    <a:pt x="295" y="1579"/>
                  </a:lnTo>
                  <a:lnTo>
                    <a:pt x="273" y="1627"/>
                  </a:lnTo>
                  <a:lnTo>
                    <a:pt x="256" y="1677"/>
                  </a:lnTo>
                  <a:lnTo>
                    <a:pt x="246" y="1729"/>
                  </a:lnTo>
                  <a:lnTo>
                    <a:pt x="241" y="1782"/>
                  </a:lnTo>
                  <a:lnTo>
                    <a:pt x="242" y="1836"/>
                  </a:lnTo>
                  <a:lnTo>
                    <a:pt x="250" y="1889"/>
                  </a:lnTo>
                  <a:lnTo>
                    <a:pt x="261" y="1935"/>
                  </a:lnTo>
                  <a:lnTo>
                    <a:pt x="277" y="1979"/>
                  </a:lnTo>
                  <a:lnTo>
                    <a:pt x="296" y="2022"/>
                  </a:lnTo>
                  <a:lnTo>
                    <a:pt x="320" y="2061"/>
                  </a:lnTo>
                  <a:lnTo>
                    <a:pt x="348" y="2099"/>
                  </a:lnTo>
                  <a:lnTo>
                    <a:pt x="379" y="2133"/>
                  </a:lnTo>
                  <a:lnTo>
                    <a:pt x="414" y="2165"/>
                  </a:lnTo>
                  <a:lnTo>
                    <a:pt x="452" y="2194"/>
                  </a:lnTo>
                  <a:lnTo>
                    <a:pt x="493" y="2218"/>
                  </a:lnTo>
                  <a:lnTo>
                    <a:pt x="536" y="2238"/>
                  </a:lnTo>
                  <a:lnTo>
                    <a:pt x="580" y="2254"/>
                  </a:lnTo>
                  <a:lnTo>
                    <a:pt x="626" y="2266"/>
                  </a:lnTo>
                  <a:lnTo>
                    <a:pt x="673" y="2273"/>
                  </a:lnTo>
                  <a:lnTo>
                    <a:pt x="721" y="2275"/>
                  </a:lnTo>
                  <a:lnTo>
                    <a:pt x="773" y="2272"/>
                  </a:lnTo>
                  <a:lnTo>
                    <a:pt x="825" y="2264"/>
                  </a:lnTo>
                  <a:lnTo>
                    <a:pt x="875" y="2250"/>
                  </a:lnTo>
                  <a:lnTo>
                    <a:pt x="923" y="2231"/>
                  </a:lnTo>
                  <a:lnTo>
                    <a:pt x="969" y="2207"/>
                  </a:lnTo>
                  <a:lnTo>
                    <a:pt x="1011" y="2178"/>
                  </a:lnTo>
                  <a:lnTo>
                    <a:pt x="1051" y="2145"/>
                  </a:lnTo>
                  <a:lnTo>
                    <a:pt x="1087" y="2107"/>
                  </a:lnTo>
                  <a:lnTo>
                    <a:pt x="1120" y="2065"/>
                  </a:lnTo>
                  <a:lnTo>
                    <a:pt x="1415" y="1633"/>
                  </a:lnTo>
                  <a:lnTo>
                    <a:pt x="1427" y="1608"/>
                  </a:lnTo>
                  <a:lnTo>
                    <a:pt x="1436" y="1582"/>
                  </a:lnTo>
                  <a:lnTo>
                    <a:pt x="1439" y="1555"/>
                  </a:lnTo>
                  <a:lnTo>
                    <a:pt x="1436" y="1527"/>
                  </a:lnTo>
                  <a:lnTo>
                    <a:pt x="1428" y="1500"/>
                  </a:lnTo>
                  <a:lnTo>
                    <a:pt x="1416" y="1476"/>
                  </a:lnTo>
                  <a:lnTo>
                    <a:pt x="1398" y="1454"/>
                  </a:lnTo>
                  <a:lnTo>
                    <a:pt x="1377" y="1438"/>
                  </a:lnTo>
                  <a:lnTo>
                    <a:pt x="815" y="1062"/>
                  </a:lnTo>
                  <a:lnTo>
                    <a:pt x="793" y="1049"/>
                  </a:lnTo>
                  <a:lnTo>
                    <a:pt x="769" y="1041"/>
                  </a:lnTo>
                  <a:lnTo>
                    <a:pt x="746" y="1038"/>
                  </a:lnTo>
                  <a:close/>
                  <a:moveTo>
                    <a:pt x="1514" y="191"/>
                  </a:moveTo>
                  <a:lnTo>
                    <a:pt x="1485" y="192"/>
                  </a:lnTo>
                  <a:lnTo>
                    <a:pt x="1456" y="194"/>
                  </a:lnTo>
                  <a:lnTo>
                    <a:pt x="1423" y="199"/>
                  </a:lnTo>
                  <a:lnTo>
                    <a:pt x="1389" y="208"/>
                  </a:lnTo>
                  <a:lnTo>
                    <a:pt x="1354" y="218"/>
                  </a:lnTo>
                  <a:lnTo>
                    <a:pt x="1318" y="232"/>
                  </a:lnTo>
                  <a:lnTo>
                    <a:pt x="1280" y="249"/>
                  </a:lnTo>
                  <a:lnTo>
                    <a:pt x="1243" y="271"/>
                  </a:lnTo>
                  <a:lnTo>
                    <a:pt x="1205" y="298"/>
                  </a:lnTo>
                  <a:lnTo>
                    <a:pt x="1167" y="329"/>
                  </a:lnTo>
                  <a:lnTo>
                    <a:pt x="1130" y="365"/>
                  </a:lnTo>
                  <a:lnTo>
                    <a:pt x="1093" y="408"/>
                  </a:lnTo>
                  <a:lnTo>
                    <a:pt x="1058" y="456"/>
                  </a:lnTo>
                  <a:lnTo>
                    <a:pt x="862" y="743"/>
                  </a:lnTo>
                  <a:lnTo>
                    <a:pt x="850" y="764"/>
                  </a:lnTo>
                  <a:lnTo>
                    <a:pt x="843" y="787"/>
                  </a:lnTo>
                  <a:lnTo>
                    <a:pt x="841" y="810"/>
                  </a:lnTo>
                  <a:lnTo>
                    <a:pt x="843" y="833"/>
                  </a:lnTo>
                  <a:lnTo>
                    <a:pt x="850" y="855"/>
                  </a:lnTo>
                  <a:lnTo>
                    <a:pt x="861" y="875"/>
                  </a:lnTo>
                  <a:lnTo>
                    <a:pt x="875" y="894"/>
                  </a:lnTo>
                  <a:lnTo>
                    <a:pt x="893" y="908"/>
                  </a:lnTo>
                  <a:lnTo>
                    <a:pt x="915" y="920"/>
                  </a:lnTo>
                  <a:lnTo>
                    <a:pt x="938" y="927"/>
                  </a:lnTo>
                  <a:lnTo>
                    <a:pt x="961" y="929"/>
                  </a:lnTo>
                  <a:lnTo>
                    <a:pt x="984" y="927"/>
                  </a:lnTo>
                  <a:lnTo>
                    <a:pt x="1006" y="921"/>
                  </a:lnTo>
                  <a:lnTo>
                    <a:pt x="1026" y="909"/>
                  </a:lnTo>
                  <a:lnTo>
                    <a:pt x="1045" y="895"/>
                  </a:lnTo>
                  <a:lnTo>
                    <a:pt x="1061" y="877"/>
                  </a:lnTo>
                  <a:lnTo>
                    <a:pt x="1257" y="589"/>
                  </a:lnTo>
                  <a:lnTo>
                    <a:pt x="1285" y="551"/>
                  </a:lnTo>
                  <a:lnTo>
                    <a:pt x="1314" y="520"/>
                  </a:lnTo>
                  <a:lnTo>
                    <a:pt x="1342" y="495"/>
                  </a:lnTo>
                  <a:lnTo>
                    <a:pt x="1370" y="474"/>
                  </a:lnTo>
                  <a:lnTo>
                    <a:pt x="1399" y="458"/>
                  </a:lnTo>
                  <a:lnTo>
                    <a:pt x="1425" y="446"/>
                  </a:lnTo>
                  <a:lnTo>
                    <a:pt x="1451" y="437"/>
                  </a:lnTo>
                  <a:lnTo>
                    <a:pt x="1475" y="432"/>
                  </a:lnTo>
                  <a:lnTo>
                    <a:pt x="1496" y="429"/>
                  </a:lnTo>
                  <a:lnTo>
                    <a:pt x="1516" y="428"/>
                  </a:lnTo>
                  <a:lnTo>
                    <a:pt x="1532" y="428"/>
                  </a:lnTo>
                  <a:lnTo>
                    <a:pt x="1545" y="429"/>
                  </a:lnTo>
                  <a:lnTo>
                    <a:pt x="1555" y="431"/>
                  </a:lnTo>
                  <a:lnTo>
                    <a:pt x="1561" y="432"/>
                  </a:lnTo>
                  <a:lnTo>
                    <a:pt x="1585" y="435"/>
                  </a:lnTo>
                  <a:lnTo>
                    <a:pt x="1609" y="434"/>
                  </a:lnTo>
                  <a:lnTo>
                    <a:pt x="1631" y="429"/>
                  </a:lnTo>
                  <a:lnTo>
                    <a:pt x="1652" y="420"/>
                  </a:lnTo>
                  <a:lnTo>
                    <a:pt x="1670" y="407"/>
                  </a:lnTo>
                  <a:lnTo>
                    <a:pt x="1685" y="390"/>
                  </a:lnTo>
                  <a:lnTo>
                    <a:pt x="1699" y="372"/>
                  </a:lnTo>
                  <a:lnTo>
                    <a:pt x="1708" y="349"/>
                  </a:lnTo>
                  <a:lnTo>
                    <a:pt x="1712" y="326"/>
                  </a:lnTo>
                  <a:lnTo>
                    <a:pt x="1711" y="302"/>
                  </a:lnTo>
                  <a:lnTo>
                    <a:pt x="1705" y="280"/>
                  </a:lnTo>
                  <a:lnTo>
                    <a:pt x="1696" y="259"/>
                  </a:lnTo>
                  <a:lnTo>
                    <a:pt x="1683" y="240"/>
                  </a:lnTo>
                  <a:lnTo>
                    <a:pt x="1666" y="224"/>
                  </a:lnTo>
                  <a:lnTo>
                    <a:pt x="1646" y="211"/>
                  </a:lnTo>
                  <a:lnTo>
                    <a:pt x="1623" y="202"/>
                  </a:lnTo>
                  <a:lnTo>
                    <a:pt x="1619" y="201"/>
                  </a:lnTo>
                  <a:lnTo>
                    <a:pt x="1611" y="199"/>
                  </a:lnTo>
                  <a:lnTo>
                    <a:pt x="1598" y="197"/>
                  </a:lnTo>
                  <a:lnTo>
                    <a:pt x="1582" y="194"/>
                  </a:lnTo>
                  <a:lnTo>
                    <a:pt x="1562" y="192"/>
                  </a:lnTo>
                  <a:lnTo>
                    <a:pt x="1540" y="191"/>
                  </a:lnTo>
                  <a:lnTo>
                    <a:pt x="1514" y="191"/>
                  </a:lnTo>
                  <a:close/>
                  <a:moveTo>
                    <a:pt x="1461" y="0"/>
                  </a:moveTo>
                  <a:lnTo>
                    <a:pt x="1523" y="3"/>
                  </a:lnTo>
                  <a:lnTo>
                    <a:pt x="1583" y="10"/>
                  </a:lnTo>
                  <a:lnTo>
                    <a:pt x="1643" y="23"/>
                  </a:lnTo>
                  <a:lnTo>
                    <a:pt x="1701" y="41"/>
                  </a:lnTo>
                  <a:lnTo>
                    <a:pt x="1758" y="64"/>
                  </a:lnTo>
                  <a:lnTo>
                    <a:pt x="1812" y="91"/>
                  </a:lnTo>
                  <a:lnTo>
                    <a:pt x="1864" y="123"/>
                  </a:lnTo>
                  <a:lnTo>
                    <a:pt x="1916" y="161"/>
                  </a:lnTo>
                  <a:lnTo>
                    <a:pt x="1963" y="201"/>
                  </a:lnTo>
                  <a:lnTo>
                    <a:pt x="2006" y="247"/>
                  </a:lnTo>
                  <a:lnTo>
                    <a:pt x="2045" y="295"/>
                  </a:lnTo>
                  <a:lnTo>
                    <a:pt x="2079" y="347"/>
                  </a:lnTo>
                  <a:lnTo>
                    <a:pt x="2109" y="401"/>
                  </a:lnTo>
                  <a:lnTo>
                    <a:pt x="2134" y="458"/>
                  </a:lnTo>
                  <a:lnTo>
                    <a:pt x="2154" y="518"/>
                  </a:lnTo>
                  <a:lnTo>
                    <a:pt x="2169" y="579"/>
                  </a:lnTo>
                  <a:lnTo>
                    <a:pt x="2178" y="641"/>
                  </a:lnTo>
                  <a:lnTo>
                    <a:pt x="2182" y="704"/>
                  </a:lnTo>
                  <a:lnTo>
                    <a:pt x="2180" y="765"/>
                  </a:lnTo>
                  <a:lnTo>
                    <a:pt x="2173" y="827"/>
                  </a:lnTo>
                  <a:lnTo>
                    <a:pt x="2160" y="887"/>
                  </a:lnTo>
                  <a:lnTo>
                    <a:pt x="2143" y="947"/>
                  </a:lnTo>
                  <a:lnTo>
                    <a:pt x="2119" y="1004"/>
                  </a:lnTo>
                  <a:lnTo>
                    <a:pt x="2091" y="1061"/>
                  </a:lnTo>
                  <a:lnTo>
                    <a:pt x="2057" y="1114"/>
                  </a:lnTo>
                  <a:lnTo>
                    <a:pt x="1318" y="2199"/>
                  </a:lnTo>
                  <a:lnTo>
                    <a:pt x="1279" y="2250"/>
                  </a:lnTo>
                  <a:lnTo>
                    <a:pt x="1237" y="2298"/>
                  </a:lnTo>
                  <a:lnTo>
                    <a:pt x="1190" y="2341"/>
                  </a:lnTo>
                  <a:lnTo>
                    <a:pt x="1140" y="2381"/>
                  </a:lnTo>
                  <a:lnTo>
                    <a:pt x="1087" y="2414"/>
                  </a:lnTo>
                  <a:lnTo>
                    <a:pt x="1030" y="2444"/>
                  </a:lnTo>
                  <a:lnTo>
                    <a:pt x="972" y="2468"/>
                  </a:lnTo>
                  <a:lnTo>
                    <a:pt x="912" y="2488"/>
                  </a:lnTo>
                  <a:lnTo>
                    <a:pt x="849" y="2502"/>
                  </a:lnTo>
                  <a:lnTo>
                    <a:pt x="786" y="2510"/>
                  </a:lnTo>
                  <a:lnTo>
                    <a:pt x="721" y="2513"/>
                  </a:lnTo>
                  <a:lnTo>
                    <a:pt x="659" y="2510"/>
                  </a:lnTo>
                  <a:lnTo>
                    <a:pt x="598" y="2503"/>
                  </a:lnTo>
                  <a:lnTo>
                    <a:pt x="539" y="2490"/>
                  </a:lnTo>
                  <a:lnTo>
                    <a:pt x="481" y="2473"/>
                  </a:lnTo>
                  <a:lnTo>
                    <a:pt x="425" y="2450"/>
                  </a:lnTo>
                  <a:lnTo>
                    <a:pt x="370" y="2423"/>
                  </a:lnTo>
                  <a:lnTo>
                    <a:pt x="318" y="2390"/>
                  </a:lnTo>
                  <a:lnTo>
                    <a:pt x="267" y="2353"/>
                  </a:lnTo>
                  <a:lnTo>
                    <a:pt x="219" y="2312"/>
                  </a:lnTo>
                  <a:lnTo>
                    <a:pt x="176" y="2267"/>
                  </a:lnTo>
                  <a:lnTo>
                    <a:pt x="137" y="2218"/>
                  </a:lnTo>
                  <a:lnTo>
                    <a:pt x="103" y="2167"/>
                  </a:lnTo>
                  <a:lnTo>
                    <a:pt x="74" y="2112"/>
                  </a:lnTo>
                  <a:lnTo>
                    <a:pt x="49" y="2055"/>
                  </a:lnTo>
                  <a:lnTo>
                    <a:pt x="29" y="1996"/>
                  </a:lnTo>
                  <a:lnTo>
                    <a:pt x="14" y="1935"/>
                  </a:lnTo>
                  <a:lnTo>
                    <a:pt x="4" y="1872"/>
                  </a:lnTo>
                  <a:lnTo>
                    <a:pt x="0" y="1810"/>
                  </a:lnTo>
                  <a:lnTo>
                    <a:pt x="2" y="1748"/>
                  </a:lnTo>
                  <a:lnTo>
                    <a:pt x="10" y="1686"/>
                  </a:lnTo>
                  <a:lnTo>
                    <a:pt x="22" y="1626"/>
                  </a:lnTo>
                  <a:lnTo>
                    <a:pt x="40" y="1566"/>
                  </a:lnTo>
                  <a:lnTo>
                    <a:pt x="63" y="1509"/>
                  </a:lnTo>
                  <a:lnTo>
                    <a:pt x="92" y="1452"/>
                  </a:lnTo>
                  <a:lnTo>
                    <a:pt x="124" y="1398"/>
                  </a:lnTo>
                  <a:lnTo>
                    <a:pt x="865" y="314"/>
                  </a:lnTo>
                  <a:lnTo>
                    <a:pt x="903" y="262"/>
                  </a:lnTo>
                  <a:lnTo>
                    <a:pt x="946" y="215"/>
                  </a:lnTo>
                  <a:lnTo>
                    <a:pt x="992" y="171"/>
                  </a:lnTo>
                  <a:lnTo>
                    <a:pt x="1043" y="132"/>
                  </a:lnTo>
                  <a:lnTo>
                    <a:pt x="1096" y="99"/>
                  </a:lnTo>
                  <a:lnTo>
                    <a:pt x="1151" y="69"/>
                  </a:lnTo>
                  <a:lnTo>
                    <a:pt x="1210" y="45"/>
                  </a:lnTo>
                  <a:lnTo>
                    <a:pt x="1270" y="26"/>
                  </a:lnTo>
                  <a:lnTo>
                    <a:pt x="1333" y="11"/>
                  </a:lnTo>
                  <a:lnTo>
                    <a:pt x="1397" y="3"/>
                  </a:lnTo>
                  <a:lnTo>
                    <a:pt x="14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151"/>
            <p:cNvSpPr>
              <a:spLocks noEditPoints="1"/>
            </p:cNvSpPr>
            <p:nvPr/>
          </p:nvSpPr>
          <p:spPr bwMode="auto">
            <a:xfrm>
              <a:off x="7627938" y="3995738"/>
              <a:ext cx="212725" cy="211137"/>
            </a:xfrm>
            <a:custGeom>
              <a:avLst/>
              <a:gdLst>
                <a:gd name="T0" fmla="*/ 303 w 1478"/>
                <a:gd name="T1" fmla="*/ 606 h 1466"/>
                <a:gd name="T2" fmla="*/ 260 w 1478"/>
                <a:gd name="T3" fmla="*/ 623 h 1466"/>
                <a:gd name="T4" fmla="*/ 226 w 1478"/>
                <a:gd name="T5" fmla="*/ 654 h 1466"/>
                <a:gd name="T6" fmla="*/ 209 w 1478"/>
                <a:gd name="T7" fmla="*/ 696 h 1466"/>
                <a:gd name="T8" fmla="*/ 208 w 1478"/>
                <a:gd name="T9" fmla="*/ 747 h 1466"/>
                <a:gd name="T10" fmla="*/ 230 w 1478"/>
                <a:gd name="T11" fmla="*/ 795 h 1466"/>
                <a:gd name="T12" fmla="*/ 270 w 1478"/>
                <a:gd name="T13" fmla="*/ 829 h 1466"/>
                <a:gd name="T14" fmla="*/ 322 w 1478"/>
                <a:gd name="T15" fmla="*/ 842 h 1466"/>
                <a:gd name="T16" fmla="*/ 1152 w 1478"/>
                <a:gd name="T17" fmla="*/ 864 h 1466"/>
                <a:gd name="T18" fmla="*/ 1205 w 1478"/>
                <a:gd name="T19" fmla="*/ 853 h 1466"/>
                <a:gd name="T20" fmla="*/ 1245 w 1478"/>
                <a:gd name="T21" fmla="*/ 820 h 1466"/>
                <a:gd name="T22" fmla="*/ 1269 w 1478"/>
                <a:gd name="T23" fmla="*/ 774 h 1466"/>
                <a:gd name="T24" fmla="*/ 1270 w 1478"/>
                <a:gd name="T25" fmla="*/ 720 h 1466"/>
                <a:gd name="T26" fmla="*/ 1248 w 1478"/>
                <a:gd name="T27" fmla="*/ 672 h 1466"/>
                <a:gd name="T28" fmla="*/ 1208 w 1478"/>
                <a:gd name="T29" fmla="*/ 638 h 1466"/>
                <a:gd name="T30" fmla="*/ 1156 w 1478"/>
                <a:gd name="T31" fmla="*/ 625 h 1466"/>
                <a:gd name="T32" fmla="*/ 750 w 1478"/>
                <a:gd name="T33" fmla="*/ 0 h 1466"/>
                <a:gd name="T34" fmla="*/ 817 w 1478"/>
                <a:gd name="T35" fmla="*/ 5 h 1466"/>
                <a:gd name="T36" fmla="*/ 946 w 1478"/>
                <a:gd name="T37" fmla="*/ 30 h 1466"/>
                <a:gd name="T38" fmla="*/ 1066 w 1478"/>
                <a:gd name="T39" fmla="*/ 77 h 1466"/>
                <a:gd name="T40" fmla="*/ 1174 w 1478"/>
                <a:gd name="T41" fmla="*/ 141 h 1466"/>
                <a:gd name="T42" fmla="*/ 1269 w 1478"/>
                <a:gd name="T43" fmla="*/ 223 h 1466"/>
                <a:gd name="T44" fmla="*/ 1349 w 1478"/>
                <a:gd name="T45" fmla="*/ 320 h 1466"/>
                <a:gd name="T46" fmla="*/ 1411 w 1478"/>
                <a:gd name="T47" fmla="*/ 430 h 1466"/>
                <a:gd name="T48" fmla="*/ 1455 w 1478"/>
                <a:gd name="T49" fmla="*/ 550 h 1466"/>
                <a:gd name="T50" fmla="*/ 1476 w 1478"/>
                <a:gd name="T51" fmla="*/ 677 h 1466"/>
                <a:gd name="T52" fmla="*/ 1474 w 1478"/>
                <a:gd name="T53" fmla="*/ 811 h 1466"/>
                <a:gd name="T54" fmla="*/ 1448 w 1478"/>
                <a:gd name="T55" fmla="*/ 939 h 1466"/>
                <a:gd name="T56" fmla="*/ 1402 w 1478"/>
                <a:gd name="T57" fmla="*/ 1057 h 1466"/>
                <a:gd name="T58" fmla="*/ 1337 w 1478"/>
                <a:gd name="T59" fmla="*/ 1165 h 1466"/>
                <a:gd name="T60" fmla="*/ 1253 w 1478"/>
                <a:gd name="T61" fmla="*/ 1260 h 1466"/>
                <a:gd name="T62" fmla="*/ 1157 w 1478"/>
                <a:gd name="T63" fmla="*/ 1338 h 1466"/>
                <a:gd name="T64" fmla="*/ 1046 w 1478"/>
                <a:gd name="T65" fmla="*/ 1400 h 1466"/>
                <a:gd name="T66" fmla="*/ 925 w 1478"/>
                <a:gd name="T67" fmla="*/ 1443 h 1466"/>
                <a:gd name="T68" fmla="*/ 795 w 1478"/>
                <a:gd name="T69" fmla="*/ 1464 h 1466"/>
                <a:gd name="T70" fmla="*/ 660 w 1478"/>
                <a:gd name="T71" fmla="*/ 1462 h 1466"/>
                <a:gd name="T72" fmla="*/ 532 w 1478"/>
                <a:gd name="T73" fmla="*/ 1437 h 1466"/>
                <a:gd name="T74" fmla="*/ 412 w 1478"/>
                <a:gd name="T75" fmla="*/ 1390 h 1466"/>
                <a:gd name="T76" fmla="*/ 304 w 1478"/>
                <a:gd name="T77" fmla="*/ 1326 h 1466"/>
                <a:gd name="T78" fmla="*/ 209 w 1478"/>
                <a:gd name="T79" fmla="*/ 1244 h 1466"/>
                <a:gd name="T80" fmla="*/ 129 w 1478"/>
                <a:gd name="T81" fmla="*/ 1147 h 1466"/>
                <a:gd name="T82" fmla="*/ 66 w 1478"/>
                <a:gd name="T83" fmla="*/ 1037 h 1466"/>
                <a:gd name="T84" fmla="*/ 23 w 1478"/>
                <a:gd name="T85" fmla="*/ 917 h 1466"/>
                <a:gd name="T86" fmla="*/ 2 w 1478"/>
                <a:gd name="T87" fmla="*/ 789 h 1466"/>
                <a:gd name="T88" fmla="*/ 4 w 1478"/>
                <a:gd name="T89" fmla="*/ 656 h 1466"/>
                <a:gd name="T90" fmla="*/ 29 w 1478"/>
                <a:gd name="T91" fmla="*/ 528 h 1466"/>
                <a:gd name="T92" fmla="*/ 76 w 1478"/>
                <a:gd name="T93" fmla="*/ 410 h 1466"/>
                <a:gd name="T94" fmla="*/ 142 w 1478"/>
                <a:gd name="T95" fmla="*/ 302 h 1466"/>
                <a:gd name="T96" fmla="*/ 224 w 1478"/>
                <a:gd name="T97" fmla="*/ 208 h 1466"/>
                <a:gd name="T98" fmla="*/ 322 w 1478"/>
                <a:gd name="T99" fmla="*/ 129 h 1466"/>
                <a:gd name="T100" fmla="*/ 432 w 1478"/>
                <a:gd name="T101" fmla="*/ 67 h 1466"/>
                <a:gd name="T102" fmla="*/ 553 w 1478"/>
                <a:gd name="T103" fmla="*/ 24 h 1466"/>
                <a:gd name="T104" fmla="*/ 683 w 1478"/>
                <a:gd name="T105" fmla="*/ 2 h 1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78" h="1466">
                  <a:moveTo>
                    <a:pt x="329" y="604"/>
                  </a:moveTo>
                  <a:lnTo>
                    <a:pt x="303" y="606"/>
                  </a:lnTo>
                  <a:lnTo>
                    <a:pt x="280" y="612"/>
                  </a:lnTo>
                  <a:lnTo>
                    <a:pt x="260" y="623"/>
                  </a:lnTo>
                  <a:lnTo>
                    <a:pt x="242" y="636"/>
                  </a:lnTo>
                  <a:lnTo>
                    <a:pt x="226" y="654"/>
                  </a:lnTo>
                  <a:lnTo>
                    <a:pt x="216" y="674"/>
                  </a:lnTo>
                  <a:lnTo>
                    <a:pt x="209" y="696"/>
                  </a:lnTo>
                  <a:lnTo>
                    <a:pt x="205" y="720"/>
                  </a:lnTo>
                  <a:lnTo>
                    <a:pt x="208" y="747"/>
                  </a:lnTo>
                  <a:lnTo>
                    <a:pt x="216" y="772"/>
                  </a:lnTo>
                  <a:lnTo>
                    <a:pt x="230" y="795"/>
                  </a:lnTo>
                  <a:lnTo>
                    <a:pt x="248" y="814"/>
                  </a:lnTo>
                  <a:lnTo>
                    <a:pt x="270" y="829"/>
                  </a:lnTo>
                  <a:lnTo>
                    <a:pt x="295" y="838"/>
                  </a:lnTo>
                  <a:lnTo>
                    <a:pt x="322" y="842"/>
                  </a:lnTo>
                  <a:lnTo>
                    <a:pt x="1149" y="864"/>
                  </a:lnTo>
                  <a:lnTo>
                    <a:pt x="1152" y="864"/>
                  </a:lnTo>
                  <a:lnTo>
                    <a:pt x="1180" y="861"/>
                  </a:lnTo>
                  <a:lnTo>
                    <a:pt x="1205" y="853"/>
                  </a:lnTo>
                  <a:lnTo>
                    <a:pt x="1227" y="839"/>
                  </a:lnTo>
                  <a:lnTo>
                    <a:pt x="1245" y="820"/>
                  </a:lnTo>
                  <a:lnTo>
                    <a:pt x="1260" y="799"/>
                  </a:lnTo>
                  <a:lnTo>
                    <a:pt x="1269" y="774"/>
                  </a:lnTo>
                  <a:lnTo>
                    <a:pt x="1272" y="747"/>
                  </a:lnTo>
                  <a:lnTo>
                    <a:pt x="1270" y="720"/>
                  </a:lnTo>
                  <a:lnTo>
                    <a:pt x="1262" y="695"/>
                  </a:lnTo>
                  <a:lnTo>
                    <a:pt x="1248" y="672"/>
                  </a:lnTo>
                  <a:lnTo>
                    <a:pt x="1230" y="653"/>
                  </a:lnTo>
                  <a:lnTo>
                    <a:pt x="1208" y="638"/>
                  </a:lnTo>
                  <a:lnTo>
                    <a:pt x="1183" y="629"/>
                  </a:lnTo>
                  <a:lnTo>
                    <a:pt x="1156" y="625"/>
                  </a:lnTo>
                  <a:lnTo>
                    <a:pt x="329" y="604"/>
                  </a:lnTo>
                  <a:close/>
                  <a:moveTo>
                    <a:pt x="750" y="0"/>
                  </a:moveTo>
                  <a:lnTo>
                    <a:pt x="750" y="0"/>
                  </a:lnTo>
                  <a:lnTo>
                    <a:pt x="817" y="5"/>
                  </a:lnTo>
                  <a:lnTo>
                    <a:pt x="883" y="15"/>
                  </a:lnTo>
                  <a:lnTo>
                    <a:pt x="946" y="30"/>
                  </a:lnTo>
                  <a:lnTo>
                    <a:pt x="1007" y="51"/>
                  </a:lnTo>
                  <a:lnTo>
                    <a:pt x="1066" y="77"/>
                  </a:lnTo>
                  <a:lnTo>
                    <a:pt x="1122" y="107"/>
                  </a:lnTo>
                  <a:lnTo>
                    <a:pt x="1174" y="141"/>
                  </a:lnTo>
                  <a:lnTo>
                    <a:pt x="1224" y="180"/>
                  </a:lnTo>
                  <a:lnTo>
                    <a:pt x="1269" y="223"/>
                  </a:lnTo>
                  <a:lnTo>
                    <a:pt x="1311" y="270"/>
                  </a:lnTo>
                  <a:lnTo>
                    <a:pt x="1349" y="320"/>
                  </a:lnTo>
                  <a:lnTo>
                    <a:pt x="1383" y="373"/>
                  </a:lnTo>
                  <a:lnTo>
                    <a:pt x="1411" y="430"/>
                  </a:lnTo>
                  <a:lnTo>
                    <a:pt x="1436" y="488"/>
                  </a:lnTo>
                  <a:lnTo>
                    <a:pt x="1455" y="550"/>
                  </a:lnTo>
                  <a:lnTo>
                    <a:pt x="1468" y="612"/>
                  </a:lnTo>
                  <a:lnTo>
                    <a:pt x="1476" y="677"/>
                  </a:lnTo>
                  <a:lnTo>
                    <a:pt x="1478" y="744"/>
                  </a:lnTo>
                  <a:lnTo>
                    <a:pt x="1474" y="811"/>
                  </a:lnTo>
                  <a:lnTo>
                    <a:pt x="1464" y="876"/>
                  </a:lnTo>
                  <a:lnTo>
                    <a:pt x="1448" y="939"/>
                  </a:lnTo>
                  <a:lnTo>
                    <a:pt x="1428" y="1000"/>
                  </a:lnTo>
                  <a:lnTo>
                    <a:pt x="1402" y="1057"/>
                  </a:lnTo>
                  <a:lnTo>
                    <a:pt x="1371" y="1113"/>
                  </a:lnTo>
                  <a:lnTo>
                    <a:pt x="1337" y="1165"/>
                  </a:lnTo>
                  <a:lnTo>
                    <a:pt x="1297" y="1214"/>
                  </a:lnTo>
                  <a:lnTo>
                    <a:pt x="1253" y="1260"/>
                  </a:lnTo>
                  <a:lnTo>
                    <a:pt x="1207" y="1301"/>
                  </a:lnTo>
                  <a:lnTo>
                    <a:pt x="1157" y="1338"/>
                  </a:lnTo>
                  <a:lnTo>
                    <a:pt x="1103" y="1372"/>
                  </a:lnTo>
                  <a:lnTo>
                    <a:pt x="1046" y="1400"/>
                  </a:lnTo>
                  <a:lnTo>
                    <a:pt x="987" y="1424"/>
                  </a:lnTo>
                  <a:lnTo>
                    <a:pt x="925" y="1443"/>
                  </a:lnTo>
                  <a:lnTo>
                    <a:pt x="861" y="1456"/>
                  </a:lnTo>
                  <a:lnTo>
                    <a:pt x="795" y="1464"/>
                  </a:lnTo>
                  <a:lnTo>
                    <a:pt x="728" y="1466"/>
                  </a:lnTo>
                  <a:lnTo>
                    <a:pt x="660" y="1462"/>
                  </a:lnTo>
                  <a:lnTo>
                    <a:pt x="595" y="1452"/>
                  </a:lnTo>
                  <a:lnTo>
                    <a:pt x="532" y="1437"/>
                  </a:lnTo>
                  <a:lnTo>
                    <a:pt x="471" y="1416"/>
                  </a:lnTo>
                  <a:lnTo>
                    <a:pt x="412" y="1390"/>
                  </a:lnTo>
                  <a:lnTo>
                    <a:pt x="357" y="1360"/>
                  </a:lnTo>
                  <a:lnTo>
                    <a:pt x="304" y="1326"/>
                  </a:lnTo>
                  <a:lnTo>
                    <a:pt x="255" y="1287"/>
                  </a:lnTo>
                  <a:lnTo>
                    <a:pt x="209" y="1244"/>
                  </a:lnTo>
                  <a:lnTo>
                    <a:pt x="166" y="1197"/>
                  </a:lnTo>
                  <a:lnTo>
                    <a:pt x="129" y="1147"/>
                  </a:lnTo>
                  <a:lnTo>
                    <a:pt x="95" y="1094"/>
                  </a:lnTo>
                  <a:lnTo>
                    <a:pt x="66" y="1037"/>
                  </a:lnTo>
                  <a:lnTo>
                    <a:pt x="42" y="979"/>
                  </a:lnTo>
                  <a:lnTo>
                    <a:pt x="23" y="917"/>
                  </a:lnTo>
                  <a:lnTo>
                    <a:pt x="9" y="855"/>
                  </a:lnTo>
                  <a:lnTo>
                    <a:pt x="2" y="789"/>
                  </a:lnTo>
                  <a:lnTo>
                    <a:pt x="0" y="723"/>
                  </a:lnTo>
                  <a:lnTo>
                    <a:pt x="4" y="656"/>
                  </a:lnTo>
                  <a:lnTo>
                    <a:pt x="14" y="591"/>
                  </a:lnTo>
                  <a:lnTo>
                    <a:pt x="29" y="528"/>
                  </a:lnTo>
                  <a:lnTo>
                    <a:pt x="51" y="468"/>
                  </a:lnTo>
                  <a:lnTo>
                    <a:pt x="76" y="410"/>
                  </a:lnTo>
                  <a:lnTo>
                    <a:pt x="106" y="354"/>
                  </a:lnTo>
                  <a:lnTo>
                    <a:pt x="142" y="302"/>
                  </a:lnTo>
                  <a:lnTo>
                    <a:pt x="181" y="253"/>
                  </a:lnTo>
                  <a:lnTo>
                    <a:pt x="224" y="208"/>
                  </a:lnTo>
                  <a:lnTo>
                    <a:pt x="272" y="166"/>
                  </a:lnTo>
                  <a:lnTo>
                    <a:pt x="322" y="129"/>
                  </a:lnTo>
                  <a:lnTo>
                    <a:pt x="376" y="95"/>
                  </a:lnTo>
                  <a:lnTo>
                    <a:pt x="432" y="67"/>
                  </a:lnTo>
                  <a:lnTo>
                    <a:pt x="492" y="43"/>
                  </a:lnTo>
                  <a:lnTo>
                    <a:pt x="553" y="24"/>
                  </a:lnTo>
                  <a:lnTo>
                    <a:pt x="617" y="11"/>
                  </a:lnTo>
                  <a:lnTo>
                    <a:pt x="683" y="2"/>
                  </a:lnTo>
                  <a:lnTo>
                    <a:pt x="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5" name="Group 89"/>
          <p:cNvGrpSpPr/>
          <p:nvPr/>
        </p:nvGrpSpPr>
        <p:grpSpPr>
          <a:xfrm>
            <a:off x="10316244" y="1706082"/>
            <a:ext cx="388937" cy="484188"/>
            <a:chOff x="8510588" y="4230688"/>
            <a:chExt cx="388937" cy="484188"/>
          </a:xfrm>
          <a:solidFill>
            <a:srgbClr val="000000"/>
          </a:solidFill>
        </p:grpSpPr>
        <p:sp>
          <p:nvSpPr>
            <p:cNvPr id="606" name="Freeform 156"/>
            <p:cNvSpPr>
              <a:spLocks noEditPoints="1"/>
            </p:cNvSpPr>
            <p:nvPr/>
          </p:nvSpPr>
          <p:spPr bwMode="auto">
            <a:xfrm>
              <a:off x="8510588" y="4230688"/>
              <a:ext cx="388937" cy="484188"/>
            </a:xfrm>
            <a:custGeom>
              <a:avLst/>
              <a:gdLst>
                <a:gd name="T0" fmla="*/ 1694 w 2697"/>
                <a:gd name="T1" fmla="*/ 2300 h 3358"/>
                <a:gd name="T2" fmla="*/ 1559 w 2697"/>
                <a:gd name="T3" fmla="*/ 2533 h 3358"/>
                <a:gd name="T4" fmla="*/ 1630 w 2697"/>
                <a:gd name="T5" fmla="*/ 2799 h 3358"/>
                <a:gd name="T6" fmla="*/ 1863 w 2697"/>
                <a:gd name="T7" fmla="*/ 2934 h 3358"/>
                <a:gd name="T8" fmla="*/ 2130 w 2697"/>
                <a:gd name="T9" fmla="*/ 2863 h 3358"/>
                <a:gd name="T10" fmla="*/ 2265 w 2697"/>
                <a:gd name="T11" fmla="*/ 2629 h 3358"/>
                <a:gd name="T12" fmla="*/ 2194 w 2697"/>
                <a:gd name="T13" fmla="*/ 2364 h 3358"/>
                <a:gd name="T14" fmla="*/ 1960 w 2697"/>
                <a:gd name="T15" fmla="*/ 2229 h 3358"/>
                <a:gd name="T16" fmla="*/ 654 w 2697"/>
                <a:gd name="T17" fmla="*/ 2274 h 3358"/>
                <a:gd name="T18" fmla="*/ 490 w 2697"/>
                <a:gd name="T19" fmla="*/ 2487 h 3358"/>
                <a:gd name="T20" fmla="*/ 527 w 2697"/>
                <a:gd name="T21" fmla="*/ 2761 h 3358"/>
                <a:gd name="T22" fmla="*/ 740 w 2697"/>
                <a:gd name="T23" fmla="*/ 2924 h 3358"/>
                <a:gd name="T24" fmla="*/ 1014 w 2697"/>
                <a:gd name="T25" fmla="*/ 2888 h 3358"/>
                <a:gd name="T26" fmla="*/ 1178 w 2697"/>
                <a:gd name="T27" fmla="*/ 2676 h 3358"/>
                <a:gd name="T28" fmla="*/ 1142 w 2697"/>
                <a:gd name="T29" fmla="*/ 2402 h 3358"/>
                <a:gd name="T30" fmla="*/ 929 w 2697"/>
                <a:gd name="T31" fmla="*/ 2238 h 3358"/>
                <a:gd name="T32" fmla="*/ 1773 w 2697"/>
                <a:gd name="T33" fmla="*/ 1312 h 3358"/>
                <a:gd name="T34" fmla="*/ 1583 w 2697"/>
                <a:gd name="T35" fmla="*/ 1502 h 3358"/>
                <a:gd name="T36" fmla="*/ 1583 w 2697"/>
                <a:gd name="T37" fmla="*/ 1778 h 3358"/>
                <a:gd name="T38" fmla="*/ 1773 w 2697"/>
                <a:gd name="T39" fmla="*/ 1967 h 3358"/>
                <a:gd name="T40" fmla="*/ 2051 w 2697"/>
                <a:gd name="T41" fmla="*/ 1967 h 3358"/>
                <a:gd name="T42" fmla="*/ 2240 w 2697"/>
                <a:gd name="T43" fmla="*/ 1778 h 3358"/>
                <a:gd name="T44" fmla="*/ 2240 w 2697"/>
                <a:gd name="T45" fmla="*/ 1502 h 3358"/>
                <a:gd name="T46" fmla="*/ 2051 w 2697"/>
                <a:gd name="T47" fmla="*/ 1312 h 3358"/>
                <a:gd name="T48" fmla="*/ 740 w 2697"/>
                <a:gd name="T49" fmla="*/ 1297 h 3358"/>
                <a:gd name="T50" fmla="*/ 527 w 2697"/>
                <a:gd name="T51" fmla="*/ 1461 h 3358"/>
                <a:gd name="T52" fmla="*/ 490 w 2697"/>
                <a:gd name="T53" fmla="*/ 1735 h 3358"/>
                <a:gd name="T54" fmla="*/ 654 w 2697"/>
                <a:gd name="T55" fmla="*/ 1947 h 3358"/>
                <a:gd name="T56" fmla="*/ 929 w 2697"/>
                <a:gd name="T57" fmla="*/ 1983 h 3358"/>
                <a:gd name="T58" fmla="*/ 1142 w 2697"/>
                <a:gd name="T59" fmla="*/ 1820 h 3358"/>
                <a:gd name="T60" fmla="*/ 1178 w 2697"/>
                <a:gd name="T61" fmla="*/ 1546 h 3358"/>
                <a:gd name="T62" fmla="*/ 1014 w 2697"/>
                <a:gd name="T63" fmla="*/ 1333 h 3358"/>
                <a:gd name="T64" fmla="*/ 1863 w 2697"/>
                <a:gd name="T65" fmla="*/ 347 h 3358"/>
                <a:gd name="T66" fmla="*/ 1630 w 2697"/>
                <a:gd name="T67" fmla="*/ 482 h 3358"/>
                <a:gd name="T68" fmla="*/ 1559 w 2697"/>
                <a:gd name="T69" fmla="*/ 748 h 3358"/>
                <a:gd name="T70" fmla="*/ 1694 w 2697"/>
                <a:gd name="T71" fmla="*/ 981 h 3358"/>
                <a:gd name="T72" fmla="*/ 1960 w 2697"/>
                <a:gd name="T73" fmla="*/ 1051 h 3358"/>
                <a:gd name="T74" fmla="*/ 2194 w 2697"/>
                <a:gd name="T75" fmla="*/ 917 h 3358"/>
                <a:gd name="T76" fmla="*/ 2265 w 2697"/>
                <a:gd name="T77" fmla="*/ 652 h 3358"/>
                <a:gd name="T78" fmla="*/ 2130 w 2697"/>
                <a:gd name="T79" fmla="*/ 418 h 3358"/>
                <a:gd name="T80" fmla="*/ 834 w 2697"/>
                <a:gd name="T81" fmla="*/ 344 h 3358"/>
                <a:gd name="T82" fmla="*/ 582 w 2697"/>
                <a:gd name="T83" fmla="*/ 448 h 3358"/>
                <a:gd name="T84" fmla="*/ 478 w 2697"/>
                <a:gd name="T85" fmla="*/ 699 h 3358"/>
                <a:gd name="T86" fmla="*/ 582 w 2697"/>
                <a:gd name="T87" fmla="*/ 951 h 3358"/>
                <a:gd name="T88" fmla="*/ 834 w 2697"/>
                <a:gd name="T89" fmla="*/ 1055 h 3358"/>
                <a:gd name="T90" fmla="*/ 1087 w 2697"/>
                <a:gd name="T91" fmla="*/ 950 h 3358"/>
                <a:gd name="T92" fmla="*/ 1191 w 2697"/>
                <a:gd name="T93" fmla="*/ 699 h 3358"/>
                <a:gd name="T94" fmla="*/ 1087 w 2697"/>
                <a:gd name="T95" fmla="*/ 448 h 3358"/>
                <a:gd name="T96" fmla="*/ 834 w 2697"/>
                <a:gd name="T97" fmla="*/ 344 h 3358"/>
                <a:gd name="T98" fmla="*/ 2568 w 2697"/>
                <a:gd name="T99" fmla="*/ 45 h 3358"/>
                <a:gd name="T100" fmla="*/ 2694 w 2697"/>
                <a:gd name="T101" fmla="*/ 242 h 3358"/>
                <a:gd name="T102" fmla="*/ 2652 w 2697"/>
                <a:gd name="T103" fmla="*/ 3229 h 3358"/>
                <a:gd name="T104" fmla="*/ 2455 w 2697"/>
                <a:gd name="T105" fmla="*/ 3355 h 3358"/>
                <a:gd name="T106" fmla="*/ 129 w 2697"/>
                <a:gd name="T107" fmla="*/ 3313 h 3358"/>
                <a:gd name="T108" fmla="*/ 2 w 2697"/>
                <a:gd name="T109" fmla="*/ 3116 h 3358"/>
                <a:gd name="T110" fmla="*/ 46 w 2697"/>
                <a:gd name="T111" fmla="*/ 129 h 3358"/>
                <a:gd name="T112" fmla="*/ 242 w 2697"/>
                <a:gd name="T113" fmla="*/ 2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97" h="3358">
                  <a:moveTo>
                    <a:pt x="1912" y="2226"/>
                  </a:moveTo>
                  <a:lnTo>
                    <a:pt x="1863" y="2229"/>
                  </a:lnTo>
                  <a:lnTo>
                    <a:pt x="1817" y="2238"/>
                  </a:lnTo>
                  <a:lnTo>
                    <a:pt x="1773" y="2253"/>
                  </a:lnTo>
                  <a:lnTo>
                    <a:pt x="1732" y="2274"/>
                  </a:lnTo>
                  <a:lnTo>
                    <a:pt x="1694" y="2300"/>
                  </a:lnTo>
                  <a:lnTo>
                    <a:pt x="1660" y="2330"/>
                  </a:lnTo>
                  <a:lnTo>
                    <a:pt x="1630" y="2364"/>
                  </a:lnTo>
                  <a:lnTo>
                    <a:pt x="1604" y="2402"/>
                  </a:lnTo>
                  <a:lnTo>
                    <a:pt x="1583" y="2443"/>
                  </a:lnTo>
                  <a:lnTo>
                    <a:pt x="1568" y="2487"/>
                  </a:lnTo>
                  <a:lnTo>
                    <a:pt x="1559" y="2533"/>
                  </a:lnTo>
                  <a:lnTo>
                    <a:pt x="1555" y="2581"/>
                  </a:lnTo>
                  <a:lnTo>
                    <a:pt x="1559" y="2629"/>
                  </a:lnTo>
                  <a:lnTo>
                    <a:pt x="1568" y="2676"/>
                  </a:lnTo>
                  <a:lnTo>
                    <a:pt x="1583" y="2719"/>
                  </a:lnTo>
                  <a:lnTo>
                    <a:pt x="1604" y="2761"/>
                  </a:lnTo>
                  <a:lnTo>
                    <a:pt x="1630" y="2799"/>
                  </a:lnTo>
                  <a:lnTo>
                    <a:pt x="1660" y="2832"/>
                  </a:lnTo>
                  <a:lnTo>
                    <a:pt x="1694" y="2863"/>
                  </a:lnTo>
                  <a:lnTo>
                    <a:pt x="1732" y="2888"/>
                  </a:lnTo>
                  <a:lnTo>
                    <a:pt x="1773" y="2909"/>
                  </a:lnTo>
                  <a:lnTo>
                    <a:pt x="1817" y="2924"/>
                  </a:lnTo>
                  <a:lnTo>
                    <a:pt x="1863" y="2934"/>
                  </a:lnTo>
                  <a:lnTo>
                    <a:pt x="1912" y="2937"/>
                  </a:lnTo>
                  <a:lnTo>
                    <a:pt x="1960" y="2934"/>
                  </a:lnTo>
                  <a:lnTo>
                    <a:pt x="2006" y="2924"/>
                  </a:lnTo>
                  <a:lnTo>
                    <a:pt x="2051" y="2909"/>
                  </a:lnTo>
                  <a:lnTo>
                    <a:pt x="2092" y="2888"/>
                  </a:lnTo>
                  <a:lnTo>
                    <a:pt x="2130" y="2863"/>
                  </a:lnTo>
                  <a:lnTo>
                    <a:pt x="2164" y="2832"/>
                  </a:lnTo>
                  <a:lnTo>
                    <a:pt x="2194" y="2799"/>
                  </a:lnTo>
                  <a:lnTo>
                    <a:pt x="2219" y="2761"/>
                  </a:lnTo>
                  <a:lnTo>
                    <a:pt x="2240" y="2719"/>
                  </a:lnTo>
                  <a:lnTo>
                    <a:pt x="2256" y="2676"/>
                  </a:lnTo>
                  <a:lnTo>
                    <a:pt x="2265" y="2629"/>
                  </a:lnTo>
                  <a:lnTo>
                    <a:pt x="2268" y="2581"/>
                  </a:lnTo>
                  <a:lnTo>
                    <a:pt x="2265" y="2533"/>
                  </a:lnTo>
                  <a:lnTo>
                    <a:pt x="2256" y="2487"/>
                  </a:lnTo>
                  <a:lnTo>
                    <a:pt x="2240" y="2443"/>
                  </a:lnTo>
                  <a:lnTo>
                    <a:pt x="2219" y="2402"/>
                  </a:lnTo>
                  <a:lnTo>
                    <a:pt x="2194" y="2364"/>
                  </a:lnTo>
                  <a:lnTo>
                    <a:pt x="2164" y="2330"/>
                  </a:lnTo>
                  <a:lnTo>
                    <a:pt x="2130" y="2300"/>
                  </a:lnTo>
                  <a:lnTo>
                    <a:pt x="2092" y="2274"/>
                  </a:lnTo>
                  <a:lnTo>
                    <a:pt x="2051" y="2253"/>
                  </a:lnTo>
                  <a:lnTo>
                    <a:pt x="2006" y="2238"/>
                  </a:lnTo>
                  <a:lnTo>
                    <a:pt x="1960" y="2229"/>
                  </a:lnTo>
                  <a:lnTo>
                    <a:pt x="1912" y="2226"/>
                  </a:lnTo>
                  <a:close/>
                  <a:moveTo>
                    <a:pt x="834" y="2226"/>
                  </a:moveTo>
                  <a:lnTo>
                    <a:pt x="786" y="2229"/>
                  </a:lnTo>
                  <a:lnTo>
                    <a:pt x="740" y="2238"/>
                  </a:lnTo>
                  <a:lnTo>
                    <a:pt x="695" y="2253"/>
                  </a:lnTo>
                  <a:lnTo>
                    <a:pt x="654" y="2274"/>
                  </a:lnTo>
                  <a:lnTo>
                    <a:pt x="617" y="2300"/>
                  </a:lnTo>
                  <a:lnTo>
                    <a:pt x="582" y="2330"/>
                  </a:lnTo>
                  <a:lnTo>
                    <a:pt x="552" y="2364"/>
                  </a:lnTo>
                  <a:lnTo>
                    <a:pt x="527" y="2402"/>
                  </a:lnTo>
                  <a:lnTo>
                    <a:pt x="506" y="2443"/>
                  </a:lnTo>
                  <a:lnTo>
                    <a:pt x="490" y="2487"/>
                  </a:lnTo>
                  <a:lnTo>
                    <a:pt x="482" y="2533"/>
                  </a:lnTo>
                  <a:lnTo>
                    <a:pt x="478" y="2581"/>
                  </a:lnTo>
                  <a:lnTo>
                    <a:pt x="482" y="2629"/>
                  </a:lnTo>
                  <a:lnTo>
                    <a:pt x="490" y="2676"/>
                  </a:lnTo>
                  <a:lnTo>
                    <a:pt x="506" y="2719"/>
                  </a:lnTo>
                  <a:lnTo>
                    <a:pt x="527" y="2761"/>
                  </a:lnTo>
                  <a:lnTo>
                    <a:pt x="552" y="2799"/>
                  </a:lnTo>
                  <a:lnTo>
                    <a:pt x="582" y="2832"/>
                  </a:lnTo>
                  <a:lnTo>
                    <a:pt x="617" y="2863"/>
                  </a:lnTo>
                  <a:lnTo>
                    <a:pt x="654" y="2888"/>
                  </a:lnTo>
                  <a:lnTo>
                    <a:pt x="695" y="2909"/>
                  </a:lnTo>
                  <a:lnTo>
                    <a:pt x="740" y="2924"/>
                  </a:lnTo>
                  <a:lnTo>
                    <a:pt x="786" y="2934"/>
                  </a:lnTo>
                  <a:lnTo>
                    <a:pt x="834" y="2937"/>
                  </a:lnTo>
                  <a:lnTo>
                    <a:pt x="883" y="2934"/>
                  </a:lnTo>
                  <a:lnTo>
                    <a:pt x="929" y="2924"/>
                  </a:lnTo>
                  <a:lnTo>
                    <a:pt x="973" y="2909"/>
                  </a:lnTo>
                  <a:lnTo>
                    <a:pt x="1014" y="2888"/>
                  </a:lnTo>
                  <a:lnTo>
                    <a:pt x="1052" y="2863"/>
                  </a:lnTo>
                  <a:lnTo>
                    <a:pt x="1087" y="2832"/>
                  </a:lnTo>
                  <a:lnTo>
                    <a:pt x="1116" y="2799"/>
                  </a:lnTo>
                  <a:lnTo>
                    <a:pt x="1142" y="2761"/>
                  </a:lnTo>
                  <a:lnTo>
                    <a:pt x="1163" y="2719"/>
                  </a:lnTo>
                  <a:lnTo>
                    <a:pt x="1178" y="2676"/>
                  </a:lnTo>
                  <a:lnTo>
                    <a:pt x="1188" y="2629"/>
                  </a:lnTo>
                  <a:lnTo>
                    <a:pt x="1191" y="2581"/>
                  </a:lnTo>
                  <a:lnTo>
                    <a:pt x="1188" y="2533"/>
                  </a:lnTo>
                  <a:lnTo>
                    <a:pt x="1178" y="2487"/>
                  </a:lnTo>
                  <a:lnTo>
                    <a:pt x="1163" y="2443"/>
                  </a:lnTo>
                  <a:lnTo>
                    <a:pt x="1142" y="2402"/>
                  </a:lnTo>
                  <a:lnTo>
                    <a:pt x="1116" y="2364"/>
                  </a:lnTo>
                  <a:lnTo>
                    <a:pt x="1087" y="2330"/>
                  </a:lnTo>
                  <a:lnTo>
                    <a:pt x="1052" y="2300"/>
                  </a:lnTo>
                  <a:lnTo>
                    <a:pt x="1014" y="2274"/>
                  </a:lnTo>
                  <a:lnTo>
                    <a:pt x="973" y="2253"/>
                  </a:lnTo>
                  <a:lnTo>
                    <a:pt x="929" y="2238"/>
                  </a:lnTo>
                  <a:lnTo>
                    <a:pt x="883" y="2229"/>
                  </a:lnTo>
                  <a:lnTo>
                    <a:pt x="834" y="2226"/>
                  </a:lnTo>
                  <a:close/>
                  <a:moveTo>
                    <a:pt x="1912" y="1285"/>
                  </a:moveTo>
                  <a:lnTo>
                    <a:pt x="1863" y="1288"/>
                  </a:lnTo>
                  <a:lnTo>
                    <a:pt x="1817" y="1297"/>
                  </a:lnTo>
                  <a:lnTo>
                    <a:pt x="1773" y="1312"/>
                  </a:lnTo>
                  <a:lnTo>
                    <a:pt x="1732" y="1333"/>
                  </a:lnTo>
                  <a:lnTo>
                    <a:pt x="1694" y="1359"/>
                  </a:lnTo>
                  <a:lnTo>
                    <a:pt x="1660" y="1389"/>
                  </a:lnTo>
                  <a:lnTo>
                    <a:pt x="1630" y="1423"/>
                  </a:lnTo>
                  <a:lnTo>
                    <a:pt x="1604" y="1461"/>
                  </a:lnTo>
                  <a:lnTo>
                    <a:pt x="1583" y="1502"/>
                  </a:lnTo>
                  <a:lnTo>
                    <a:pt x="1568" y="1546"/>
                  </a:lnTo>
                  <a:lnTo>
                    <a:pt x="1559" y="1593"/>
                  </a:lnTo>
                  <a:lnTo>
                    <a:pt x="1555" y="1640"/>
                  </a:lnTo>
                  <a:lnTo>
                    <a:pt x="1559" y="1689"/>
                  </a:lnTo>
                  <a:lnTo>
                    <a:pt x="1568" y="1735"/>
                  </a:lnTo>
                  <a:lnTo>
                    <a:pt x="1583" y="1778"/>
                  </a:lnTo>
                  <a:lnTo>
                    <a:pt x="1604" y="1820"/>
                  </a:lnTo>
                  <a:lnTo>
                    <a:pt x="1630" y="1858"/>
                  </a:lnTo>
                  <a:lnTo>
                    <a:pt x="1660" y="1891"/>
                  </a:lnTo>
                  <a:lnTo>
                    <a:pt x="1694" y="1922"/>
                  </a:lnTo>
                  <a:lnTo>
                    <a:pt x="1732" y="1947"/>
                  </a:lnTo>
                  <a:lnTo>
                    <a:pt x="1773" y="1967"/>
                  </a:lnTo>
                  <a:lnTo>
                    <a:pt x="1817" y="1983"/>
                  </a:lnTo>
                  <a:lnTo>
                    <a:pt x="1863" y="1992"/>
                  </a:lnTo>
                  <a:lnTo>
                    <a:pt x="1912" y="1996"/>
                  </a:lnTo>
                  <a:lnTo>
                    <a:pt x="1960" y="1992"/>
                  </a:lnTo>
                  <a:lnTo>
                    <a:pt x="2006" y="1983"/>
                  </a:lnTo>
                  <a:lnTo>
                    <a:pt x="2051" y="1967"/>
                  </a:lnTo>
                  <a:lnTo>
                    <a:pt x="2092" y="1947"/>
                  </a:lnTo>
                  <a:lnTo>
                    <a:pt x="2130" y="1922"/>
                  </a:lnTo>
                  <a:lnTo>
                    <a:pt x="2164" y="1891"/>
                  </a:lnTo>
                  <a:lnTo>
                    <a:pt x="2194" y="1858"/>
                  </a:lnTo>
                  <a:lnTo>
                    <a:pt x="2219" y="1820"/>
                  </a:lnTo>
                  <a:lnTo>
                    <a:pt x="2240" y="1778"/>
                  </a:lnTo>
                  <a:lnTo>
                    <a:pt x="2256" y="1735"/>
                  </a:lnTo>
                  <a:lnTo>
                    <a:pt x="2265" y="1689"/>
                  </a:lnTo>
                  <a:lnTo>
                    <a:pt x="2268" y="1640"/>
                  </a:lnTo>
                  <a:lnTo>
                    <a:pt x="2265" y="1593"/>
                  </a:lnTo>
                  <a:lnTo>
                    <a:pt x="2256" y="1546"/>
                  </a:lnTo>
                  <a:lnTo>
                    <a:pt x="2240" y="1502"/>
                  </a:lnTo>
                  <a:lnTo>
                    <a:pt x="2219" y="1461"/>
                  </a:lnTo>
                  <a:lnTo>
                    <a:pt x="2194" y="1423"/>
                  </a:lnTo>
                  <a:lnTo>
                    <a:pt x="2164" y="1389"/>
                  </a:lnTo>
                  <a:lnTo>
                    <a:pt x="2130" y="1359"/>
                  </a:lnTo>
                  <a:lnTo>
                    <a:pt x="2092" y="1333"/>
                  </a:lnTo>
                  <a:lnTo>
                    <a:pt x="2051" y="1312"/>
                  </a:lnTo>
                  <a:lnTo>
                    <a:pt x="2006" y="1297"/>
                  </a:lnTo>
                  <a:lnTo>
                    <a:pt x="1960" y="1288"/>
                  </a:lnTo>
                  <a:lnTo>
                    <a:pt x="1912" y="1285"/>
                  </a:lnTo>
                  <a:close/>
                  <a:moveTo>
                    <a:pt x="834" y="1285"/>
                  </a:moveTo>
                  <a:lnTo>
                    <a:pt x="786" y="1288"/>
                  </a:lnTo>
                  <a:lnTo>
                    <a:pt x="740" y="1297"/>
                  </a:lnTo>
                  <a:lnTo>
                    <a:pt x="695" y="1312"/>
                  </a:lnTo>
                  <a:lnTo>
                    <a:pt x="654" y="1333"/>
                  </a:lnTo>
                  <a:lnTo>
                    <a:pt x="617" y="1359"/>
                  </a:lnTo>
                  <a:lnTo>
                    <a:pt x="582" y="1389"/>
                  </a:lnTo>
                  <a:lnTo>
                    <a:pt x="552" y="1423"/>
                  </a:lnTo>
                  <a:lnTo>
                    <a:pt x="527" y="1461"/>
                  </a:lnTo>
                  <a:lnTo>
                    <a:pt x="506" y="1502"/>
                  </a:lnTo>
                  <a:lnTo>
                    <a:pt x="490" y="1546"/>
                  </a:lnTo>
                  <a:lnTo>
                    <a:pt x="482" y="1593"/>
                  </a:lnTo>
                  <a:lnTo>
                    <a:pt x="478" y="1640"/>
                  </a:lnTo>
                  <a:lnTo>
                    <a:pt x="482" y="1689"/>
                  </a:lnTo>
                  <a:lnTo>
                    <a:pt x="490" y="1735"/>
                  </a:lnTo>
                  <a:lnTo>
                    <a:pt x="506" y="1778"/>
                  </a:lnTo>
                  <a:lnTo>
                    <a:pt x="527" y="1820"/>
                  </a:lnTo>
                  <a:lnTo>
                    <a:pt x="552" y="1858"/>
                  </a:lnTo>
                  <a:lnTo>
                    <a:pt x="582" y="1891"/>
                  </a:lnTo>
                  <a:lnTo>
                    <a:pt x="617" y="1922"/>
                  </a:lnTo>
                  <a:lnTo>
                    <a:pt x="654" y="1947"/>
                  </a:lnTo>
                  <a:lnTo>
                    <a:pt x="695" y="1967"/>
                  </a:lnTo>
                  <a:lnTo>
                    <a:pt x="740" y="1983"/>
                  </a:lnTo>
                  <a:lnTo>
                    <a:pt x="786" y="1992"/>
                  </a:lnTo>
                  <a:lnTo>
                    <a:pt x="834" y="1996"/>
                  </a:lnTo>
                  <a:lnTo>
                    <a:pt x="883" y="1992"/>
                  </a:lnTo>
                  <a:lnTo>
                    <a:pt x="929" y="1983"/>
                  </a:lnTo>
                  <a:lnTo>
                    <a:pt x="973" y="1967"/>
                  </a:lnTo>
                  <a:lnTo>
                    <a:pt x="1014" y="1947"/>
                  </a:lnTo>
                  <a:lnTo>
                    <a:pt x="1052" y="1922"/>
                  </a:lnTo>
                  <a:lnTo>
                    <a:pt x="1087" y="1891"/>
                  </a:lnTo>
                  <a:lnTo>
                    <a:pt x="1116" y="1858"/>
                  </a:lnTo>
                  <a:lnTo>
                    <a:pt x="1142" y="1820"/>
                  </a:lnTo>
                  <a:lnTo>
                    <a:pt x="1163" y="1778"/>
                  </a:lnTo>
                  <a:lnTo>
                    <a:pt x="1178" y="1735"/>
                  </a:lnTo>
                  <a:lnTo>
                    <a:pt x="1188" y="1689"/>
                  </a:lnTo>
                  <a:lnTo>
                    <a:pt x="1191" y="1640"/>
                  </a:lnTo>
                  <a:lnTo>
                    <a:pt x="1188" y="1593"/>
                  </a:lnTo>
                  <a:lnTo>
                    <a:pt x="1178" y="1546"/>
                  </a:lnTo>
                  <a:lnTo>
                    <a:pt x="1163" y="1502"/>
                  </a:lnTo>
                  <a:lnTo>
                    <a:pt x="1142" y="1461"/>
                  </a:lnTo>
                  <a:lnTo>
                    <a:pt x="1116" y="1423"/>
                  </a:lnTo>
                  <a:lnTo>
                    <a:pt x="1087" y="1389"/>
                  </a:lnTo>
                  <a:lnTo>
                    <a:pt x="1052" y="1359"/>
                  </a:lnTo>
                  <a:lnTo>
                    <a:pt x="1014" y="1333"/>
                  </a:lnTo>
                  <a:lnTo>
                    <a:pt x="973" y="1312"/>
                  </a:lnTo>
                  <a:lnTo>
                    <a:pt x="929" y="1297"/>
                  </a:lnTo>
                  <a:lnTo>
                    <a:pt x="883" y="1288"/>
                  </a:lnTo>
                  <a:lnTo>
                    <a:pt x="834" y="1285"/>
                  </a:lnTo>
                  <a:close/>
                  <a:moveTo>
                    <a:pt x="1912" y="344"/>
                  </a:moveTo>
                  <a:lnTo>
                    <a:pt x="1863" y="347"/>
                  </a:lnTo>
                  <a:lnTo>
                    <a:pt x="1817" y="357"/>
                  </a:lnTo>
                  <a:lnTo>
                    <a:pt x="1773" y="372"/>
                  </a:lnTo>
                  <a:lnTo>
                    <a:pt x="1732" y="393"/>
                  </a:lnTo>
                  <a:lnTo>
                    <a:pt x="1694" y="418"/>
                  </a:lnTo>
                  <a:lnTo>
                    <a:pt x="1660" y="448"/>
                  </a:lnTo>
                  <a:lnTo>
                    <a:pt x="1630" y="482"/>
                  </a:lnTo>
                  <a:lnTo>
                    <a:pt x="1604" y="520"/>
                  </a:lnTo>
                  <a:lnTo>
                    <a:pt x="1583" y="561"/>
                  </a:lnTo>
                  <a:lnTo>
                    <a:pt x="1568" y="605"/>
                  </a:lnTo>
                  <a:lnTo>
                    <a:pt x="1559" y="652"/>
                  </a:lnTo>
                  <a:lnTo>
                    <a:pt x="1555" y="699"/>
                  </a:lnTo>
                  <a:lnTo>
                    <a:pt x="1559" y="748"/>
                  </a:lnTo>
                  <a:lnTo>
                    <a:pt x="1568" y="794"/>
                  </a:lnTo>
                  <a:lnTo>
                    <a:pt x="1583" y="838"/>
                  </a:lnTo>
                  <a:lnTo>
                    <a:pt x="1604" y="879"/>
                  </a:lnTo>
                  <a:lnTo>
                    <a:pt x="1630" y="917"/>
                  </a:lnTo>
                  <a:lnTo>
                    <a:pt x="1660" y="951"/>
                  </a:lnTo>
                  <a:lnTo>
                    <a:pt x="1694" y="981"/>
                  </a:lnTo>
                  <a:lnTo>
                    <a:pt x="1732" y="1007"/>
                  </a:lnTo>
                  <a:lnTo>
                    <a:pt x="1773" y="1028"/>
                  </a:lnTo>
                  <a:lnTo>
                    <a:pt x="1817" y="1043"/>
                  </a:lnTo>
                  <a:lnTo>
                    <a:pt x="1863" y="1051"/>
                  </a:lnTo>
                  <a:lnTo>
                    <a:pt x="1912" y="1055"/>
                  </a:lnTo>
                  <a:lnTo>
                    <a:pt x="1960" y="1051"/>
                  </a:lnTo>
                  <a:lnTo>
                    <a:pt x="2006" y="1043"/>
                  </a:lnTo>
                  <a:lnTo>
                    <a:pt x="2051" y="1026"/>
                  </a:lnTo>
                  <a:lnTo>
                    <a:pt x="2092" y="1007"/>
                  </a:lnTo>
                  <a:lnTo>
                    <a:pt x="2130" y="981"/>
                  </a:lnTo>
                  <a:lnTo>
                    <a:pt x="2164" y="950"/>
                  </a:lnTo>
                  <a:lnTo>
                    <a:pt x="2194" y="917"/>
                  </a:lnTo>
                  <a:lnTo>
                    <a:pt x="2219" y="879"/>
                  </a:lnTo>
                  <a:lnTo>
                    <a:pt x="2240" y="837"/>
                  </a:lnTo>
                  <a:lnTo>
                    <a:pt x="2256" y="794"/>
                  </a:lnTo>
                  <a:lnTo>
                    <a:pt x="2265" y="747"/>
                  </a:lnTo>
                  <a:lnTo>
                    <a:pt x="2268" y="699"/>
                  </a:lnTo>
                  <a:lnTo>
                    <a:pt x="2265" y="652"/>
                  </a:lnTo>
                  <a:lnTo>
                    <a:pt x="2256" y="605"/>
                  </a:lnTo>
                  <a:lnTo>
                    <a:pt x="2240" y="561"/>
                  </a:lnTo>
                  <a:lnTo>
                    <a:pt x="2219" y="520"/>
                  </a:lnTo>
                  <a:lnTo>
                    <a:pt x="2194" y="482"/>
                  </a:lnTo>
                  <a:lnTo>
                    <a:pt x="2164" y="448"/>
                  </a:lnTo>
                  <a:lnTo>
                    <a:pt x="2130" y="418"/>
                  </a:lnTo>
                  <a:lnTo>
                    <a:pt x="2092" y="393"/>
                  </a:lnTo>
                  <a:lnTo>
                    <a:pt x="2051" y="372"/>
                  </a:lnTo>
                  <a:lnTo>
                    <a:pt x="2006" y="357"/>
                  </a:lnTo>
                  <a:lnTo>
                    <a:pt x="1960" y="347"/>
                  </a:lnTo>
                  <a:lnTo>
                    <a:pt x="1912" y="344"/>
                  </a:lnTo>
                  <a:close/>
                  <a:moveTo>
                    <a:pt x="834" y="344"/>
                  </a:moveTo>
                  <a:lnTo>
                    <a:pt x="786" y="347"/>
                  </a:lnTo>
                  <a:lnTo>
                    <a:pt x="740" y="357"/>
                  </a:lnTo>
                  <a:lnTo>
                    <a:pt x="695" y="372"/>
                  </a:lnTo>
                  <a:lnTo>
                    <a:pt x="654" y="393"/>
                  </a:lnTo>
                  <a:lnTo>
                    <a:pt x="617" y="418"/>
                  </a:lnTo>
                  <a:lnTo>
                    <a:pt x="582" y="448"/>
                  </a:lnTo>
                  <a:lnTo>
                    <a:pt x="552" y="482"/>
                  </a:lnTo>
                  <a:lnTo>
                    <a:pt x="527" y="520"/>
                  </a:lnTo>
                  <a:lnTo>
                    <a:pt x="506" y="561"/>
                  </a:lnTo>
                  <a:lnTo>
                    <a:pt x="490" y="605"/>
                  </a:lnTo>
                  <a:lnTo>
                    <a:pt x="482" y="652"/>
                  </a:lnTo>
                  <a:lnTo>
                    <a:pt x="478" y="699"/>
                  </a:lnTo>
                  <a:lnTo>
                    <a:pt x="482" y="748"/>
                  </a:lnTo>
                  <a:lnTo>
                    <a:pt x="490" y="794"/>
                  </a:lnTo>
                  <a:lnTo>
                    <a:pt x="506" y="838"/>
                  </a:lnTo>
                  <a:lnTo>
                    <a:pt x="527" y="879"/>
                  </a:lnTo>
                  <a:lnTo>
                    <a:pt x="552" y="917"/>
                  </a:lnTo>
                  <a:lnTo>
                    <a:pt x="582" y="951"/>
                  </a:lnTo>
                  <a:lnTo>
                    <a:pt x="617" y="981"/>
                  </a:lnTo>
                  <a:lnTo>
                    <a:pt x="654" y="1007"/>
                  </a:lnTo>
                  <a:lnTo>
                    <a:pt x="695" y="1028"/>
                  </a:lnTo>
                  <a:lnTo>
                    <a:pt x="740" y="1043"/>
                  </a:lnTo>
                  <a:lnTo>
                    <a:pt x="786" y="1051"/>
                  </a:lnTo>
                  <a:lnTo>
                    <a:pt x="834" y="1055"/>
                  </a:lnTo>
                  <a:lnTo>
                    <a:pt x="883" y="1051"/>
                  </a:lnTo>
                  <a:lnTo>
                    <a:pt x="929" y="1043"/>
                  </a:lnTo>
                  <a:lnTo>
                    <a:pt x="973" y="1026"/>
                  </a:lnTo>
                  <a:lnTo>
                    <a:pt x="1014" y="1007"/>
                  </a:lnTo>
                  <a:lnTo>
                    <a:pt x="1052" y="981"/>
                  </a:lnTo>
                  <a:lnTo>
                    <a:pt x="1087" y="950"/>
                  </a:lnTo>
                  <a:lnTo>
                    <a:pt x="1116" y="917"/>
                  </a:lnTo>
                  <a:lnTo>
                    <a:pt x="1142" y="879"/>
                  </a:lnTo>
                  <a:lnTo>
                    <a:pt x="1163" y="837"/>
                  </a:lnTo>
                  <a:lnTo>
                    <a:pt x="1178" y="794"/>
                  </a:lnTo>
                  <a:lnTo>
                    <a:pt x="1188" y="747"/>
                  </a:lnTo>
                  <a:lnTo>
                    <a:pt x="1191" y="699"/>
                  </a:lnTo>
                  <a:lnTo>
                    <a:pt x="1188" y="652"/>
                  </a:lnTo>
                  <a:lnTo>
                    <a:pt x="1178" y="605"/>
                  </a:lnTo>
                  <a:lnTo>
                    <a:pt x="1163" y="561"/>
                  </a:lnTo>
                  <a:lnTo>
                    <a:pt x="1142" y="520"/>
                  </a:lnTo>
                  <a:lnTo>
                    <a:pt x="1116" y="482"/>
                  </a:lnTo>
                  <a:lnTo>
                    <a:pt x="1087" y="448"/>
                  </a:lnTo>
                  <a:lnTo>
                    <a:pt x="1052" y="418"/>
                  </a:lnTo>
                  <a:lnTo>
                    <a:pt x="1014" y="393"/>
                  </a:lnTo>
                  <a:lnTo>
                    <a:pt x="973" y="372"/>
                  </a:lnTo>
                  <a:lnTo>
                    <a:pt x="929" y="357"/>
                  </a:lnTo>
                  <a:lnTo>
                    <a:pt x="883" y="347"/>
                  </a:lnTo>
                  <a:lnTo>
                    <a:pt x="834" y="344"/>
                  </a:lnTo>
                  <a:close/>
                  <a:moveTo>
                    <a:pt x="283" y="0"/>
                  </a:moveTo>
                  <a:lnTo>
                    <a:pt x="2413" y="0"/>
                  </a:lnTo>
                  <a:lnTo>
                    <a:pt x="2455" y="2"/>
                  </a:lnTo>
                  <a:lnTo>
                    <a:pt x="2496" y="11"/>
                  </a:lnTo>
                  <a:lnTo>
                    <a:pt x="2532" y="26"/>
                  </a:lnTo>
                  <a:lnTo>
                    <a:pt x="2568" y="45"/>
                  </a:lnTo>
                  <a:lnTo>
                    <a:pt x="2600" y="69"/>
                  </a:lnTo>
                  <a:lnTo>
                    <a:pt x="2628" y="97"/>
                  </a:lnTo>
                  <a:lnTo>
                    <a:pt x="2652" y="129"/>
                  </a:lnTo>
                  <a:lnTo>
                    <a:pt x="2670" y="164"/>
                  </a:lnTo>
                  <a:lnTo>
                    <a:pt x="2685" y="202"/>
                  </a:lnTo>
                  <a:lnTo>
                    <a:pt x="2694" y="242"/>
                  </a:lnTo>
                  <a:lnTo>
                    <a:pt x="2697" y="283"/>
                  </a:lnTo>
                  <a:lnTo>
                    <a:pt x="2697" y="3074"/>
                  </a:lnTo>
                  <a:lnTo>
                    <a:pt x="2694" y="3116"/>
                  </a:lnTo>
                  <a:lnTo>
                    <a:pt x="2685" y="3156"/>
                  </a:lnTo>
                  <a:lnTo>
                    <a:pt x="2670" y="3194"/>
                  </a:lnTo>
                  <a:lnTo>
                    <a:pt x="2652" y="3229"/>
                  </a:lnTo>
                  <a:lnTo>
                    <a:pt x="2628" y="3261"/>
                  </a:lnTo>
                  <a:lnTo>
                    <a:pt x="2600" y="3289"/>
                  </a:lnTo>
                  <a:lnTo>
                    <a:pt x="2568" y="3313"/>
                  </a:lnTo>
                  <a:lnTo>
                    <a:pt x="2532" y="3332"/>
                  </a:lnTo>
                  <a:lnTo>
                    <a:pt x="2496" y="3346"/>
                  </a:lnTo>
                  <a:lnTo>
                    <a:pt x="2455" y="3355"/>
                  </a:lnTo>
                  <a:lnTo>
                    <a:pt x="2413" y="3358"/>
                  </a:lnTo>
                  <a:lnTo>
                    <a:pt x="283" y="3358"/>
                  </a:lnTo>
                  <a:lnTo>
                    <a:pt x="242" y="3355"/>
                  </a:lnTo>
                  <a:lnTo>
                    <a:pt x="202" y="3346"/>
                  </a:lnTo>
                  <a:lnTo>
                    <a:pt x="164" y="3332"/>
                  </a:lnTo>
                  <a:lnTo>
                    <a:pt x="129" y="3313"/>
                  </a:lnTo>
                  <a:lnTo>
                    <a:pt x="98" y="3289"/>
                  </a:lnTo>
                  <a:lnTo>
                    <a:pt x="69" y="3261"/>
                  </a:lnTo>
                  <a:lnTo>
                    <a:pt x="46" y="3229"/>
                  </a:lnTo>
                  <a:lnTo>
                    <a:pt x="26" y="3194"/>
                  </a:lnTo>
                  <a:lnTo>
                    <a:pt x="12" y="3156"/>
                  </a:lnTo>
                  <a:lnTo>
                    <a:pt x="2" y="3116"/>
                  </a:lnTo>
                  <a:lnTo>
                    <a:pt x="0" y="3074"/>
                  </a:lnTo>
                  <a:lnTo>
                    <a:pt x="0" y="283"/>
                  </a:lnTo>
                  <a:lnTo>
                    <a:pt x="2" y="242"/>
                  </a:lnTo>
                  <a:lnTo>
                    <a:pt x="12" y="202"/>
                  </a:lnTo>
                  <a:lnTo>
                    <a:pt x="26" y="164"/>
                  </a:lnTo>
                  <a:lnTo>
                    <a:pt x="46" y="129"/>
                  </a:lnTo>
                  <a:lnTo>
                    <a:pt x="69" y="97"/>
                  </a:lnTo>
                  <a:lnTo>
                    <a:pt x="98" y="69"/>
                  </a:lnTo>
                  <a:lnTo>
                    <a:pt x="129" y="45"/>
                  </a:lnTo>
                  <a:lnTo>
                    <a:pt x="164" y="26"/>
                  </a:lnTo>
                  <a:lnTo>
                    <a:pt x="202" y="11"/>
                  </a:lnTo>
                  <a:lnTo>
                    <a:pt x="242" y="2"/>
                  </a:lnTo>
                  <a:lnTo>
                    <a:pt x="2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157"/>
            <p:cNvSpPr>
              <a:spLocks/>
            </p:cNvSpPr>
            <p:nvPr/>
          </p:nvSpPr>
          <p:spPr bwMode="auto">
            <a:xfrm>
              <a:off x="8621713" y="4321175"/>
              <a:ext cx="55562" cy="55563"/>
            </a:xfrm>
            <a:custGeom>
              <a:avLst/>
              <a:gdLst>
                <a:gd name="T0" fmla="*/ 316 w 387"/>
                <a:gd name="T1" fmla="*/ 0 h 386"/>
                <a:gd name="T2" fmla="*/ 333 w 387"/>
                <a:gd name="T3" fmla="*/ 1 h 386"/>
                <a:gd name="T4" fmla="*/ 349 w 387"/>
                <a:gd name="T5" fmla="*/ 8 h 386"/>
                <a:gd name="T6" fmla="*/ 363 w 387"/>
                <a:gd name="T7" fmla="*/ 17 h 386"/>
                <a:gd name="T8" fmla="*/ 375 w 387"/>
                <a:gd name="T9" fmla="*/ 31 h 386"/>
                <a:gd name="T10" fmla="*/ 382 w 387"/>
                <a:gd name="T11" fmla="*/ 49 h 386"/>
                <a:gd name="T12" fmla="*/ 387 w 387"/>
                <a:gd name="T13" fmla="*/ 67 h 386"/>
                <a:gd name="T14" fmla="*/ 386 w 387"/>
                <a:gd name="T15" fmla="*/ 72 h 386"/>
                <a:gd name="T16" fmla="*/ 386 w 387"/>
                <a:gd name="T17" fmla="*/ 84 h 386"/>
                <a:gd name="T18" fmla="*/ 385 w 387"/>
                <a:gd name="T19" fmla="*/ 101 h 386"/>
                <a:gd name="T20" fmla="*/ 380 w 387"/>
                <a:gd name="T21" fmla="*/ 123 h 386"/>
                <a:gd name="T22" fmla="*/ 375 w 387"/>
                <a:gd name="T23" fmla="*/ 148 h 386"/>
                <a:gd name="T24" fmla="*/ 366 w 387"/>
                <a:gd name="T25" fmla="*/ 175 h 386"/>
                <a:gd name="T26" fmla="*/ 354 w 387"/>
                <a:gd name="T27" fmla="*/ 205 h 386"/>
                <a:gd name="T28" fmla="*/ 338 w 387"/>
                <a:gd name="T29" fmla="*/ 236 h 386"/>
                <a:gd name="T30" fmla="*/ 317 w 387"/>
                <a:gd name="T31" fmla="*/ 265 h 386"/>
                <a:gd name="T32" fmla="*/ 291 w 387"/>
                <a:gd name="T33" fmla="*/ 294 h 386"/>
                <a:gd name="T34" fmla="*/ 274 w 387"/>
                <a:gd name="T35" fmla="*/ 311 h 386"/>
                <a:gd name="T36" fmla="*/ 253 w 387"/>
                <a:gd name="T37" fmla="*/ 326 h 386"/>
                <a:gd name="T38" fmla="*/ 231 w 387"/>
                <a:gd name="T39" fmla="*/ 342 h 386"/>
                <a:gd name="T40" fmla="*/ 204 w 387"/>
                <a:gd name="T41" fmla="*/ 355 h 386"/>
                <a:gd name="T42" fmla="*/ 174 w 387"/>
                <a:gd name="T43" fmla="*/ 368 h 386"/>
                <a:gd name="T44" fmla="*/ 143 w 387"/>
                <a:gd name="T45" fmla="*/ 377 h 386"/>
                <a:gd name="T46" fmla="*/ 107 w 387"/>
                <a:gd name="T47" fmla="*/ 383 h 386"/>
                <a:gd name="T48" fmla="*/ 69 w 387"/>
                <a:gd name="T49" fmla="*/ 386 h 386"/>
                <a:gd name="T50" fmla="*/ 51 w 387"/>
                <a:gd name="T51" fmla="*/ 383 h 386"/>
                <a:gd name="T52" fmla="*/ 34 w 387"/>
                <a:gd name="T53" fmla="*/ 376 h 386"/>
                <a:gd name="T54" fmla="*/ 20 w 387"/>
                <a:gd name="T55" fmla="*/ 365 h 386"/>
                <a:gd name="T56" fmla="*/ 9 w 387"/>
                <a:gd name="T57" fmla="*/ 351 h 386"/>
                <a:gd name="T58" fmla="*/ 3 w 387"/>
                <a:gd name="T59" fmla="*/ 335 h 386"/>
                <a:gd name="T60" fmla="*/ 0 w 387"/>
                <a:gd name="T61" fmla="*/ 316 h 386"/>
                <a:gd name="T62" fmla="*/ 3 w 387"/>
                <a:gd name="T63" fmla="*/ 298 h 386"/>
                <a:gd name="T64" fmla="*/ 9 w 387"/>
                <a:gd name="T65" fmla="*/ 281 h 386"/>
                <a:gd name="T66" fmla="*/ 20 w 387"/>
                <a:gd name="T67" fmla="*/ 267 h 386"/>
                <a:gd name="T68" fmla="*/ 34 w 387"/>
                <a:gd name="T69" fmla="*/ 256 h 386"/>
                <a:gd name="T70" fmla="*/ 51 w 387"/>
                <a:gd name="T71" fmla="*/ 249 h 386"/>
                <a:gd name="T72" fmla="*/ 69 w 387"/>
                <a:gd name="T73" fmla="*/ 247 h 386"/>
                <a:gd name="T74" fmla="*/ 97 w 387"/>
                <a:gd name="T75" fmla="*/ 244 h 386"/>
                <a:gd name="T76" fmla="*/ 123 w 387"/>
                <a:gd name="T77" fmla="*/ 238 h 386"/>
                <a:gd name="T78" fmla="*/ 145 w 387"/>
                <a:gd name="T79" fmla="*/ 229 h 386"/>
                <a:gd name="T80" fmla="*/ 164 w 387"/>
                <a:gd name="T81" fmla="*/ 218 h 386"/>
                <a:gd name="T82" fmla="*/ 182 w 387"/>
                <a:gd name="T83" fmla="*/ 207 h 386"/>
                <a:gd name="T84" fmla="*/ 195 w 387"/>
                <a:gd name="T85" fmla="*/ 195 h 386"/>
                <a:gd name="T86" fmla="*/ 212 w 387"/>
                <a:gd name="T87" fmla="*/ 175 h 386"/>
                <a:gd name="T88" fmla="*/ 225 w 387"/>
                <a:gd name="T89" fmla="*/ 154 h 386"/>
                <a:gd name="T90" fmla="*/ 235 w 387"/>
                <a:gd name="T91" fmla="*/ 134 h 386"/>
                <a:gd name="T92" fmla="*/ 241 w 387"/>
                <a:gd name="T93" fmla="*/ 114 h 386"/>
                <a:gd name="T94" fmla="*/ 245 w 387"/>
                <a:gd name="T95" fmla="*/ 97 h 386"/>
                <a:gd name="T96" fmla="*/ 247 w 387"/>
                <a:gd name="T97" fmla="*/ 82 h 386"/>
                <a:gd name="T98" fmla="*/ 247 w 387"/>
                <a:gd name="T99" fmla="*/ 73 h 386"/>
                <a:gd name="T100" fmla="*/ 248 w 387"/>
                <a:gd name="T101" fmla="*/ 69 h 386"/>
                <a:gd name="T102" fmla="*/ 250 w 387"/>
                <a:gd name="T103" fmla="*/ 51 h 386"/>
                <a:gd name="T104" fmla="*/ 257 w 387"/>
                <a:gd name="T105" fmla="*/ 35 h 386"/>
                <a:gd name="T106" fmla="*/ 268 w 387"/>
                <a:gd name="T107" fmla="*/ 21 h 386"/>
                <a:gd name="T108" fmla="*/ 281 w 387"/>
                <a:gd name="T109" fmla="*/ 10 h 386"/>
                <a:gd name="T110" fmla="*/ 298 w 387"/>
                <a:gd name="T111" fmla="*/ 2 h 386"/>
                <a:gd name="T112" fmla="*/ 316 w 387"/>
                <a:gd name="T113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" h="386">
                  <a:moveTo>
                    <a:pt x="316" y="0"/>
                  </a:moveTo>
                  <a:lnTo>
                    <a:pt x="333" y="1"/>
                  </a:lnTo>
                  <a:lnTo>
                    <a:pt x="349" y="8"/>
                  </a:lnTo>
                  <a:lnTo>
                    <a:pt x="363" y="17"/>
                  </a:lnTo>
                  <a:lnTo>
                    <a:pt x="375" y="31"/>
                  </a:lnTo>
                  <a:lnTo>
                    <a:pt x="382" y="49"/>
                  </a:lnTo>
                  <a:lnTo>
                    <a:pt x="387" y="67"/>
                  </a:lnTo>
                  <a:lnTo>
                    <a:pt x="386" y="72"/>
                  </a:lnTo>
                  <a:lnTo>
                    <a:pt x="386" y="84"/>
                  </a:lnTo>
                  <a:lnTo>
                    <a:pt x="385" y="101"/>
                  </a:lnTo>
                  <a:lnTo>
                    <a:pt x="380" y="123"/>
                  </a:lnTo>
                  <a:lnTo>
                    <a:pt x="375" y="148"/>
                  </a:lnTo>
                  <a:lnTo>
                    <a:pt x="366" y="175"/>
                  </a:lnTo>
                  <a:lnTo>
                    <a:pt x="354" y="205"/>
                  </a:lnTo>
                  <a:lnTo>
                    <a:pt x="338" y="236"/>
                  </a:lnTo>
                  <a:lnTo>
                    <a:pt x="317" y="265"/>
                  </a:lnTo>
                  <a:lnTo>
                    <a:pt x="291" y="294"/>
                  </a:lnTo>
                  <a:lnTo>
                    <a:pt x="274" y="311"/>
                  </a:lnTo>
                  <a:lnTo>
                    <a:pt x="253" y="326"/>
                  </a:lnTo>
                  <a:lnTo>
                    <a:pt x="231" y="342"/>
                  </a:lnTo>
                  <a:lnTo>
                    <a:pt x="204" y="355"/>
                  </a:lnTo>
                  <a:lnTo>
                    <a:pt x="174" y="368"/>
                  </a:lnTo>
                  <a:lnTo>
                    <a:pt x="143" y="377"/>
                  </a:lnTo>
                  <a:lnTo>
                    <a:pt x="107" y="383"/>
                  </a:lnTo>
                  <a:lnTo>
                    <a:pt x="69" y="386"/>
                  </a:lnTo>
                  <a:lnTo>
                    <a:pt x="51" y="383"/>
                  </a:lnTo>
                  <a:lnTo>
                    <a:pt x="34" y="376"/>
                  </a:lnTo>
                  <a:lnTo>
                    <a:pt x="20" y="365"/>
                  </a:lnTo>
                  <a:lnTo>
                    <a:pt x="9" y="351"/>
                  </a:lnTo>
                  <a:lnTo>
                    <a:pt x="3" y="335"/>
                  </a:lnTo>
                  <a:lnTo>
                    <a:pt x="0" y="316"/>
                  </a:lnTo>
                  <a:lnTo>
                    <a:pt x="3" y="298"/>
                  </a:lnTo>
                  <a:lnTo>
                    <a:pt x="9" y="281"/>
                  </a:lnTo>
                  <a:lnTo>
                    <a:pt x="20" y="267"/>
                  </a:lnTo>
                  <a:lnTo>
                    <a:pt x="34" y="256"/>
                  </a:lnTo>
                  <a:lnTo>
                    <a:pt x="51" y="249"/>
                  </a:lnTo>
                  <a:lnTo>
                    <a:pt x="69" y="247"/>
                  </a:lnTo>
                  <a:lnTo>
                    <a:pt x="97" y="244"/>
                  </a:lnTo>
                  <a:lnTo>
                    <a:pt x="123" y="238"/>
                  </a:lnTo>
                  <a:lnTo>
                    <a:pt x="145" y="229"/>
                  </a:lnTo>
                  <a:lnTo>
                    <a:pt x="164" y="218"/>
                  </a:lnTo>
                  <a:lnTo>
                    <a:pt x="182" y="207"/>
                  </a:lnTo>
                  <a:lnTo>
                    <a:pt x="195" y="195"/>
                  </a:lnTo>
                  <a:lnTo>
                    <a:pt x="212" y="175"/>
                  </a:lnTo>
                  <a:lnTo>
                    <a:pt x="225" y="154"/>
                  </a:lnTo>
                  <a:lnTo>
                    <a:pt x="235" y="134"/>
                  </a:lnTo>
                  <a:lnTo>
                    <a:pt x="241" y="114"/>
                  </a:lnTo>
                  <a:lnTo>
                    <a:pt x="245" y="97"/>
                  </a:lnTo>
                  <a:lnTo>
                    <a:pt x="247" y="82"/>
                  </a:lnTo>
                  <a:lnTo>
                    <a:pt x="247" y="73"/>
                  </a:lnTo>
                  <a:lnTo>
                    <a:pt x="248" y="69"/>
                  </a:lnTo>
                  <a:lnTo>
                    <a:pt x="250" y="51"/>
                  </a:lnTo>
                  <a:lnTo>
                    <a:pt x="257" y="35"/>
                  </a:lnTo>
                  <a:lnTo>
                    <a:pt x="268" y="21"/>
                  </a:lnTo>
                  <a:lnTo>
                    <a:pt x="281" y="10"/>
                  </a:lnTo>
                  <a:lnTo>
                    <a:pt x="298" y="2"/>
                  </a:lnTo>
                  <a:lnTo>
                    <a:pt x="3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158"/>
            <p:cNvSpPr>
              <a:spLocks/>
            </p:cNvSpPr>
            <p:nvPr/>
          </p:nvSpPr>
          <p:spPr bwMode="auto">
            <a:xfrm>
              <a:off x="8596313" y="4346575"/>
              <a:ext cx="22225" cy="22225"/>
            </a:xfrm>
            <a:custGeom>
              <a:avLst/>
              <a:gdLst>
                <a:gd name="T0" fmla="*/ 77 w 152"/>
                <a:gd name="T1" fmla="*/ 0 h 152"/>
                <a:gd name="T2" fmla="*/ 96 w 152"/>
                <a:gd name="T3" fmla="*/ 3 h 152"/>
                <a:gd name="T4" fmla="*/ 115 w 152"/>
                <a:gd name="T5" fmla="*/ 11 h 152"/>
                <a:gd name="T6" fmla="*/ 130 w 152"/>
                <a:gd name="T7" fmla="*/ 23 h 152"/>
                <a:gd name="T8" fmla="*/ 142 w 152"/>
                <a:gd name="T9" fmla="*/ 38 h 152"/>
                <a:gd name="T10" fmla="*/ 149 w 152"/>
                <a:gd name="T11" fmla="*/ 56 h 152"/>
                <a:gd name="T12" fmla="*/ 152 w 152"/>
                <a:gd name="T13" fmla="*/ 76 h 152"/>
                <a:gd name="T14" fmla="*/ 149 w 152"/>
                <a:gd name="T15" fmla="*/ 97 h 152"/>
                <a:gd name="T16" fmla="*/ 142 w 152"/>
                <a:gd name="T17" fmla="*/ 114 h 152"/>
                <a:gd name="T18" fmla="*/ 130 w 152"/>
                <a:gd name="T19" fmla="*/ 131 h 152"/>
                <a:gd name="T20" fmla="*/ 115 w 152"/>
                <a:gd name="T21" fmla="*/ 142 h 152"/>
                <a:gd name="T22" fmla="*/ 96 w 152"/>
                <a:gd name="T23" fmla="*/ 150 h 152"/>
                <a:gd name="T24" fmla="*/ 77 w 152"/>
                <a:gd name="T25" fmla="*/ 152 h 152"/>
                <a:gd name="T26" fmla="*/ 56 w 152"/>
                <a:gd name="T27" fmla="*/ 150 h 152"/>
                <a:gd name="T28" fmla="*/ 38 w 152"/>
                <a:gd name="T29" fmla="*/ 142 h 152"/>
                <a:gd name="T30" fmla="*/ 22 w 152"/>
                <a:gd name="T31" fmla="*/ 131 h 152"/>
                <a:gd name="T32" fmla="*/ 11 w 152"/>
                <a:gd name="T33" fmla="*/ 114 h 152"/>
                <a:gd name="T34" fmla="*/ 3 w 152"/>
                <a:gd name="T35" fmla="*/ 97 h 152"/>
                <a:gd name="T36" fmla="*/ 0 w 152"/>
                <a:gd name="T37" fmla="*/ 76 h 152"/>
                <a:gd name="T38" fmla="*/ 3 w 152"/>
                <a:gd name="T39" fmla="*/ 56 h 152"/>
                <a:gd name="T40" fmla="*/ 11 w 152"/>
                <a:gd name="T41" fmla="*/ 38 h 152"/>
                <a:gd name="T42" fmla="*/ 22 w 152"/>
                <a:gd name="T43" fmla="*/ 23 h 152"/>
                <a:gd name="T44" fmla="*/ 38 w 152"/>
                <a:gd name="T45" fmla="*/ 11 h 152"/>
                <a:gd name="T46" fmla="*/ 56 w 152"/>
                <a:gd name="T47" fmla="*/ 3 h 152"/>
                <a:gd name="T48" fmla="*/ 77 w 152"/>
                <a:gd name="T4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52">
                  <a:moveTo>
                    <a:pt x="77" y="0"/>
                  </a:moveTo>
                  <a:lnTo>
                    <a:pt x="96" y="3"/>
                  </a:lnTo>
                  <a:lnTo>
                    <a:pt x="115" y="11"/>
                  </a:lnTo>
                  <a:lnTo>
                    <a:pt x="130" y="23"/>
                  </a:lnTo>
                  <a:lnTo>
                    <a:pt x="142" y="38"/>
                  </a:lnTo>
                  <a:lnTo>
                    <a:pt x="149" y="56"/>
                  </a:lnTo>
                  <a:lnTo>
                    <a:pt x="152" y="76"/>
                  </a:lnTo>
                  <a:lnTo>
                    <a:pt x="149" y="97"/>
                  </a:lnTo>
                  <a:lnTo>
                    <a:pt x="142" y="114"/>
                  </a:lnTo>
                  <a:lnTo>
                    <a:pt x="130" y="131"/>
                  </a:lnTo>
                  <a:lnTo>
                    <a:pt x="115" y="142"/>
                  </a:lnTo>
                  <a:lnTo>
                    <a:pt x="96" y="150"/>
                  </a:lnTo>
                  <a:lnTo>
                    <a:pt x="77" y="152"/>
                  </a:lnTo>
                  <a:lnTo>
                    <a:pt x="56" y="150"/>
                  </a:lnTo>
                  <a:lnTo>
                    <a:pt x="38" y="142"/>
                  </a:lnTo>
                  <a:lnTo>
                    <a:pt x="22" y="131"/>
                  </a:lnTo>
                  <a:lnTo>
                    <a:pt x="11" y="114"/>
                  </a:lnTo>
                  <a:lnTo>
                    <a:pt x="3" y="97"/>
                  </a:lnTo>
                  <a:lnTo>
                    <a:pt x="0" y="76"/>
                  </a:lnTo>
                  <a:lnTo>
                    <a:pt x="3" y="56"/>
                  </a:lnTo>
                  <a:lnTo>
                    <a:pt x="11" y="38"/>
                  </a:lnTo>
                  <a:lnTo>
                    <a:pt x="22" y="23"/>
                  </a:lnTo>
                  <a:lnTo>
                    <a:pt x="38" y="11"/>
                  </a:lnTo>
                  <a:lnTo>
                    <a:pt x="56" y="3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159"/>
            <p:cNvSpPr>
              <a:spLocks/>
            </p:cNvSpPr>
            <p:nvPr/>
          </p:nvSpPr>
          <p:spPr bwMode="auto">
            <a:xfrm>
              <a:off x="8777288" y="4321175"/>
              <a:ext cx="55562" cy="55563"/>
            </a:xfrm>
            <a:custGeom>
              <a:avLst/>
              <a:gdLst>
                <a:gd name="T0" fmla="*/ 315 w 386"/>
                <a:gd name="T1" fmla="*/ 0 h 386"/>
                <a:gd name="T2" fmla="*/ 332 w 386"/>
                <a:gd name="T3" fmla="*/ 1 h 386"/>
                <a:gd name="T4" fmla="*/ 348 w 386"/>
                <a:gd name="T5" fmla="*/ 8 h 386"/>
                <a:gd name="T6" fmla="*/ 362 w 386"/>
                <a:gd name="T7" fmla="*/ 17 h 386"/>
                <a:gd name="T8" fmla="*/ 374 w 386"/>
                <a:gd name="T9" fmla="*/ 31 h 386"/>
                <a:gd name="T10" fmla="*/ 383 w 386"/>
                <a:gd name="T11" fmla="*/ 49 h 386"/>
                <a:gd name="T12" fmla="*/ 386 w 386"/>
                <a:gd name="T13" fmla="*/ 67 h 386"/>
                <a:gd name="T14" fmla="*/ 386 w 386"/>
                <a:gd name="T15" fmla="*/ 72 h 386"/>
                <a:gd name="T16" fmla="*/ 386 w 386"/>
                <a:gd name="T17" fmla="*/ 84 h 386"/>
                <a:gd name="T18" fmla="*/ 384 w 386"/>
                <a:gd name="T19" fmla="*/ 101 h 386"/>
                <a:gd name="T20" fmla="*/ 380 w 386"/>
                <a:gd name="T21" fmla="*/ 123 h 386"/>
                <a:gd name="T22" fmla="*/ 375 w 386"/>
                <a:gd name="T23" fmla="*/ 148 h 386"/>
                <a:gd name="T24" fmla="*/ 366 w 386"/>
                <a:gd name="T25" fmla="*/ 175 h 386"/>
                <a:gd name="T26" fmla="*/ 354 w 386"/>
                <a:gd name="T27" fmla="*/ 205 h 386"/>
                <a:gd name="T28" fmla="*/ 338 w 386"/>
                <a:gd name="T29" fmla="*/ 236 h 386"/>
                <a:gd name="T30" fmla="*/ 317 w 386"/>
                <a:gd name="T31" fmla="*/ 265 h 386"/>
                <a:gd name="T32" fmla="*/ 291 w 386"/>
                <a:gd name="T33" fmla="*/ 294 h 386"/>
                <a:gd name="T34" fmla="*/ 273 w 386"/>
                <a:gd name="T35" fmla="*/ 311 h 386"/>
                <a:gd name="T36" fmla="*/ 253 w 386"/>
                <a:gd name="T37" fmla="*/ 326 h 386"/>
                <a:gd name="T38" fmla="*/ 230 w 386"/>
                <a:gd name="T39" fmla="*/ 342 h 386"/>
                <a:gd name="T40" fmla="*/ 204 w 386"/>
                <a:gd name="T41" fmla="*/ 355 h 386"/>
                <a:gd name="T42" fmla="*/ 174 w 386"/>
                <a:gd name="T43" fmla="*/ 368 h 386"/>
                <a:gd name="T44" fmla="*/ 143 w 386"/>
                <a:gd name="T45" fmla="*/ 377 h 386"/>
                <a:gd name="T46" fmla="*/ 107 w 386"/>
                <a:gd name="T47" fmla="*/ 383 h 386"/>
                <a:gd name="T48" fmla="*/ 69 w 386"/>
                <a:gd name="T49" fmla="*/ 386 h 386"/>
                <a:gd name="T50" fmla="*/ 51 w 386"/>
                <a:gd name="T51" fmla="*/ 383 h 386"/>
                <a:gd name="T52" fmla="*/ 34 w 386"/>
                <a:gd name="T53" fmla="*/ 376 h 386"/>
                <a:gd name="T54" fmla="*/ 20 w 386"/>
                <a:gd name="T55" fmla="*/ 365 h 386"/>
                <a:gd name="T56" fmla="*/ 9 w 386"/>
                <a:gd name="T57" fmla="*/ 351 h 386"/>
                <a:gd name="T58" fmla="*/ 2 w 386"/>
                <a:gd name="T59" fmla="*/ 335 h 386"/>
                <a:gd name="T60" fmla="*/ 0 w 386"/>
                <a:gd name="T61" fmla="*/ 316 h 386"/>
                <a:gd name="T62" fmla="*/ 2 w 386"/>
                <a:gd name="T63" fmla="*/ 298 h 386"/>
                <a:gd name="T64" fmla="*/ 9 w 386"/>
                <a:gd name="T65" fmla="*/ 281 h 386"/>
                <a:gd name="T66" fmla="*/ 20 w 386"/>
                <a:gd name="T67" fmla="*/ 267 h 386"/>
                <a:gd name="T68" fmla="*/ 34 w 386"/>
                <a:gd name="T69" fmla="*/ 256 h 386"/>
                <a:gd name="T70" fmla="*/ 51 w 386"/>
                <a:gd name="T71" fmla="*/ 249 h 386"/>
                <a:gd name="T72" fmla="*/ 69 w 386"/>
                <a:gd name="T73" fmla="*/ 247 h 386"/>
                <a:gd name="T74" fmla="*/ 97 w 386"/>
                <a:gd name="T75" fmla="*/ 244 h 386"/>
                <a:gd name="T76" fmla="*/ 122 w 386"/>
                <a:gd name="T77" fmla="*/ 238 h 386"/>
                <a:gd name="T78" fmla="*/ 145 w 386"/>
                <a:gd name="T79" fmla="*/ 229 h 386"/>
                <a:gd name="T80" fmla="*/ 165 w 386"/>
                <a:gd name="T81" fmla="*/ 218 h 386"/>
                <a:gd name="T82" fmla="*/ 181 w 386"/>
                <a:gd name="T83" fmla="*/ 207 h 386"/>
                <a:gd name="T84" fmla="*/ 195 w 386"/>
                <a:gd name="T85" fmla="*/ 195 h 386"/>
                <a:gd name="T86" fmla="*/ 212 w 386"/>
                <a:gd name="T87" fmla="*/ 175 h 386"/>
                <a:gd name="T88" fmla="*/ 225 w 386"/>
                <a:gd name="T89" fmla="*/ 154 h 386"/>
                <a:gd name="T90" fmla="*/ 234 w 386"/>
                <a:gd name="T91" fmla="*/ 134 h 386"/>
                <a:gd name="T92" fmla="*/ 240 w 386"/>
                <a:gd name="T93" fmla="*/ 114 h 386"/>
                <a:gd name="T94" fmla="*/ 245 w 386"/>
                <a:gd name="T95" fmla="*/ 97 h 386"/>
                <a:gd name="T96" fmla="*/ 246 w 386"/>
                <a:gd name="T97" fmla="*/ 82 h 386"/>
                <a:gd name="T98" fmla="*/ 247 w 386"/>
                <a:gd name="T99" fmla="*/ 73 h 386"/>
                <a:gd name="T100" fmla="*/ 247 w 386"/>
                <a:gd name="T101" fmla="*/ 69 h 386"/>
                <a:gd name="T102" fmla="*/ 249 w 386"/>
                <a:gd name="T103" fmla="*/ 51 h 386"/>
                <a:gd name="T104" fmla="*/ 257 w 386"/>
                <a:gd name="T105" fmla="*/ 35 h 386"/>
                <a:gd name="T106" fmla="*/ 266 w 386"/>
                <a:gd name="T107" fmla="*/ 21 h 386"/>
                <a:gd name="T108" fmla="*/ 281 w 386"/>
                <a:gd name="T109" fmla="*/ 10 h 386"/>
                <a:gd name="T110" fmla="*/ 297 w 386"/>
                <a:gd name="T111" fmla="*/ 2 h 386"/>
                <a:gd name="T112" fmla="*/ 315 w 386"/>
                <a:gd name="T113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6" h="386">
                  <a:moveTo>
                    <a:pt x="315" y="0"/>
                  </a:moveTo>
                  <a:lnTo>
                    <a:pt x="332" y="1"/>
                  </a:lnTo>
                  <a:lnTo>
                    <a:pt x="348" y="8"/>
                  </a:lnTo>
                  <a:lnTo>
                    <a:pt x="362" y="17"/>
                  </a:lnTo>
                  <a:lnTo>
                    <a:pt x="374" y="31"/>
                  </a:lnTo>
                  <a:lnTo>
                    <a:pt x="383" y="49"/>
                  </a:lnTo>
                  <a:lnTo>
                    <a:pt x="386" y="67"/>
                  </a:lnTo>
                  <a:lnTo>
                    <a:pt x="386" y="72"/>
                  </a:lnTo>
                  <a:lnTo>
                    <a:pt x="386" y="84"/>
                  </a:lnTo>
                  <a:lnTo>
                    <a:pt x="384" y="101"/>
                  </a:lnTo>
                  <a:lnTo>
                    <a:pt x="380" y="123"/>
                  </a:lnTo>
                  <a:lnTo>
                    <a:pt x="375" y="148"/>
                  </a:lnTo>
                  <a:lnTo>
                    <a:pt x="366" y="175"/>
                  </a:lnTo>
                  <a:lnTo>
                    <a:pt x="354" y="205"/>
                  </a:lnTo>
                  <a:lnTo>
                    <a:pt x="338" y="236"/>
                  </a:lnTo>
                  <a:lnTo>
                    <a:pt x="317" y="265"/>
                  </a:lnTo>
                  <a:lnTo>
                    <a:pt x="291" y="294"/>
                  </a:lnTo>
                  <a:lnTo>
                    <a:pt x="273" y="311"/>
                  </a:lnTo>
                  <a:lnTo>
                    <a:pt x="253" y="326"/>
                  </a:lnTo>
                  <a:lnTo>
                    <a:pt x="230" y="342"/>
                  </a:lnTo>
                  <a:lnTo>
                    <a:pt x="204" y="355"/>
                  </a:lnTo>
                  <a:lnTo>
                    <a:pt x="174" y="368"/>
                  </a:lnTo>
                  <a:lnTo>
                    <a:pt x="143" y="377"/>
                  </a:lnTo>
                  <a:lnTo>
                    <a:pt x="107" y="383"/>
                  </a:lnTo>
                  <a:lnTo>
                    <a:pt x="69" y="386"/>
                  </a:lnTo>
                  <a:lnTo>
                    <a:pt x="51" y="383"/>
                  </a:lnTo>
                  <a:lnTo>
                    <a:pt x="34" y="376"/>
                  </a:lnTo>
                  <a:lnTo>
                    <a:pt x="20" y="365"/>
                  </a:lnTo>
                  <a:lnTo>
                    <a:pt x="9" y="351"/>
                  </a:lnTo>
                  <a:lnTo>
                    <a:pt x="2" y="335"/>
                  </a:lnTo>
                  <a:lnTo>
                    <a:pt x="0" y="316"/>
                  </a:lnTo>
                  <a:lnTo>
                    <a:pt x="2" y="298"/>
                  </a:lnTo>
                  <a:lnTo>
                    <a:pt x="9" y="281"/>
                  </a:lnTo>
                  <a:lnTo>
                    <a:pt x="20" y="267"/>
                  </a:lnTo>
                  <a:lnTo>
                    <a:pt x="34" y="256"/>
                  </a:lnTo>
                  <a:lnTo>
                    <a:pt x="51" y="249"/>
                  </a:lnTo>
                  <a:lnTo>
                    <a:pt x="69" y="247"/>
                  </a:lnTo>
                  <a:lnTo>
                    <a:pt x="97" y="244"/>
                  </a:lnTo>
                  <a:lnTo>
                    <a:pt x="122" y="238"/>
                  </a:lnTo>
                  <a:lnTo>
                    <a:pt x="145" y="229"/>
                  </a:lnTo>
                  <a:lnTo>
                    <a:pt x="165" y="218"/>
                  </a:lnTo>
                  <a:lnTo>
                    <a:pt x="181" y="207"/>
                  </a:lnTo>
                  <a:lnTo>
                    <a:pt x="195" y="195"/>
                  </a:lnTo>
                  <a:lnTo>
                    <a:pt x="212" y="175"/>
                  </a:lnTo>
                  <a:lnTo>
                    <a:pt x="225" y="154"/>
                  </a:lnTo>
                  <a:lnTo>
                    <a:pt x="234" y="134"/>
                  </a:lnTo>
                  <a:lnTo>
                    <a:pt x="240" y="114"/>
                  </a:lnTo>
                  <a:lnTo>
                    <a:pt x="245" y="97"/>
                  </a:lnTo>
                  <a:lnTo>
                    <a:pt x="246" y="82"/>
                  </a:lnTo>
                  <a:lnTo>
                    <a:pt x="247" y="73"/>
                  </a:lnTo>
                  <a:lnTo>
                    <a:pt x="247" y="69"/>
                  </a:lnTo>
                  <a:lnTo>
                    <a:pt x="249" y="51"/>
                  </a:lnTo>
                  <a:lnTo>
                    <a:pt x="257" y="35"/>
                  </a:lnTo>
                  <a:lnTo>
                    <a:pt x="266" y="21"/>
                  </a:lnTo>
                  <a:lnTo>
                    <a:pt x="281" y="10"/>
                  </a:lnTo>
                  <a:lnTo>
                    <a:pt x="297" y="2"/>
                  </a:lnTo>
                  <a:lnTo>
                    <a:pt x="3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160"/>
            <p:cNvSpPr>
              <a:spLocks/>
            </p:cNvSpPr>
            <p:nvPr/>
          </p:nvSpPr>
          <p:spPr bwMode="auto">
            <a:xfrm>
              <a:off x="8753475" y="4346575"/>
              <a:ext cx="20637" cy="22225"/>
            </a:xfrm>
            <a:custGeom>
              <a:avLst/>
              <a:gdLst>
                <a:gd name="T0" fmla="*/ 75 w 151"/>
                <a:gd name="T1" fmla="*/ 0 h 152"/>
                <a:gd name="T2" fmla="*/ 95 w 151"/>
                <a:gd name="T3" fmla="*/ 3 h 152"/>
                <a:gd name="T4" fmla="*/ 114 w 151"/>
                <a:gd name="T5" fmla="*/ 11 h 152"/>
                <a:gd name="T6" fmla="*/ 129 w 151"/>
                <a:gd name="T7" fmla="*/ 23 h 152"/>
                <a:gd name="T8" fmla="*/ 140 w 151"/>
                <a:gd name="T9" fmla="*/ 38 h 152"/>
                <a:gd name="T10" fmla="*/ 147 w 151"/>
                <a:gd name="T11" fmla="*/ 56 h 152"/>
                <a:gd name="T12" fmla="*/ 151 w 151"/>
                <a:gd name="T13" fmla="*/ 76 h 152"/>
                <a:gd name="T14" fmla="*/ 147 w 151"/>
                <a:gd name="T15" fmla="*/ 97 h 152"/>
                <a:gd name="T16" fmla="*/ 140 w 151"/>
                <a:gd name="T17" fmla="*/ 114 h 152"/>
                <a:gd name="T18" fmla="*/ 129 w 151"/>
                <a:gd name="T19" fmla="*/ 131 h 152"/>
                <a:gd name="T20" fmla="*/ 114 w 151"/>
                <a:gd name="T21" fmla="*/ 142 h 152"/>
                <a:gd name="T22" fmla="*/ 95 w 151"/>
                <a:gd name="T23" fmla="*/ 150 h 152"/>
                <a:gd name="T24" fmla="*/ 75 w 151"/>
                <a:gd name="T25" fmla="*/ 152 h 152"/>
                <a:gd name="T26" fmla="*/ 55 w 151"/>
                <a:gd name="T27" fmla="*/ 150 h 152"/>
                <a:gd name="T28" fmla="*/ 37 w 151"/>
                <a:gd name="T29" fmla="*/ 142 h 152"/>
                <a:gd name="T30" fmla="*/ 22 w 151"/>
                <a:gd name="T31" fmla="*/ 131 h 152"/>
                <a:gd name="T32" fmla="*/ 10 w 151"/>
                <a:gd name="T33" fmla="*/ 114 h 152"/>
                <a:gd name="T34" fmla="*/ 2 w 151"/>
                <a:gd name="T35" fmla="*/ 97 h 152"/>
                <a:gd name="T36" fmla="*/ 0 w 151"/>
                <a:gd name="T37" fmla="*/ 76 h 152"/>
                <a:gd name="T38" fmla="*/ 2 w 151"/>
                <a:gd name="T39" fmla="*/ 56 h 152"/>
                <a:gd name="T40" fmla="*/ 10 w 151"/>
                <a:gd name="T41" fmla="*/ 38 h 152"/>
                <a:gd name="T42" fmla="*/ 22 w 151"/>
                <a:gd name="T43" fmla="*/ 23 h 152"/>
                <a:gd name="T44" fmla="*/ 37 w 151"/>
                <a:gd name="T45" fmla="*/ 11 h 152"/>
                <a:gd name="T46" fmla="*/ 55 w 151"/>
                <a:gd name="T47" fmla="*/ 3 h 152"/>
                <a:gd name="T48" fmla="*/ 75 w 151"/>
                <a:gd name="T4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1" h="152">
                  <a:moveTo>
                    <a:pt x="75" y="0"/>
                  </a:moveTo>
                  <a:lnTo>
                    <a:pt x="95" y="3"/>
                  </a:lnTo>
                  <a:lnTo>
                    <a:pt x="114" y="11"/>
                  </a:lnTo>
                  <a:lnTo>
                    <a:pt x="129" y="23"/>
                  </a:lnTo>
                  <a:lnTo>
                    <a:pt x="140" y="38"/>
                  </a:lnTo>
                  <a:lnTo>
                    <a:pt x="147" y="56"/>
                  </a:lnTo>
                  <a:lnTo>
                    <a:pt x="151" y="76"/>
                  </a:lnTo>
                  <a:lnTo>
                    <a:pt x="147" y="97"/>
                  </a:lnTo>
                  <a:lnTo>
                    <a:pt x="140" y="114"/>
                  </a:lnTo>
                  <a:lnTo>
                    <a:pt x="129" y="131"/>
                  </a:lnTo>
                  <a:lnTo>
                    <a:pt x="114" y="142"/>
                  </a:lnTo>
                  <a:lnTo>
                    <a:pt x="95" y="150"/>
                  </a:lnTo>
                  <a:lnTo>
                    <a:pt x="75" y="152"/>
                  </a:lnTo>
                  <a:lnTo>
                    <a:pt x="55" y="150"/>
                  </a:lnTo>
                  <a:lnTo>
                    <a:pt x="37" y="142"/>
                  </a:lnTo>
                  <a:lnTo>
                    <a:pt x="22" y="131"/>
                  </a:lnTo>
                  <a:lnTo>
                    <a:pt x="10" y="114"/>
                  </a:lnTo>
                  <a:lnTo>
                    <a:pt x="2" y="97"/>
                  </a:lnTo>
                  <a:lnTo>
                    <a:pt x="0" y="76"/>
                  </a:lnTo>
                  <a:lnTo>
                    <a:pt x="2" y="56"/>
                  </a:lnTo>
                  <a:lnTo>
                    <a:pt x="10" y="38"/>
                  </a:lnTo>
                  <a:lnTo>
                    <a:pt x="22" y="23"/>
                  </a:lnTo>
                  <a:lnTo>
                    <a:pt x="37" y="11"/>
                  </a:lnTo>
                  <a:lnTo>
                    <a:pt x="55" y="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161"/>
            <p:cNvSpPr>
              <a:spLocks/>
            </p:cNvSpPr>
            <p:nvPr/>
          </p:nvSpPr>
          <p:spPr bwMode="auto">
            <a:xfrm>
              <a:off x="8621713" y="4456113"/>
              <a:ext cx="55562" cy="57150"/>
            </a:xfrm>
            <a:custGeom>
              <a:avLst/>
              <a:gdLst>
                <a:gd name="T0" fmla="*/ 316 w 387"/>
                <a:gd name="T1" fmla="*/ 0 h 387"/>
                <a:gd name="T2" fmla="*/ 333 w 387"/>
                <a:gd name="T3" fmla="*/ 2 h 387"/>
                <a:gd name="T4" fmla="*/ 349 w 387"/>
                <a:gd name="T5" fmla="*/ 10 h 387"/>
                <a:gd name="T6" fmla="*/ 363 w 387"/>
                <a:gd name="T7" fmla="*/ 19 h 387"/>
                <a:gd name="T8" fmla="*/ 375 w 387"/>
                <a:gd name="T9" fmla="*/ 34 h 387"/>
                <a:gd name="T10" fmla="*/ 382 w 387"/>
                <a:gd name="T11" fmla="*/ 50 h 387"/>
                <a:gd name="T12" fmla="*/ 387 w 387"/>
                <a:gd name="T13" fmla="*/ 67 h 387"/>
                <a:gd name="T14" fmla="*/ 386 w 387"/>
                <a:gd name="T15" fmla="*/ 73 h 387"/>
                <a:gd name="T16" fmla="*/ 386 w 387"/>
                <a:gd name="T17" fmla="*/ 85 h 387"/>
                <a:gd name="T18" fmla="*/ 385 w 387"/>
                <a:gd name="T19" fmla="*/ 101 h 387"/>
                <a:gd name="T20" fmla="*/ 380 w 387"/>
                <a:gd name="T21" fmla="*/ 123 h 387"/>
                <a:gd name="T22" fmla="*/ 375 w 387"/>
                <a:gd name="T23" fmla="*/ 149 h 387"/>
                <a:gd name="T24" fmla="*/ 366 w 387"/>
                <a:gd name="T25" fmla="*/ 176 h 387"/>
                <a:gd name="T26" fmla="*/ 354 w 387"/>
                <a:gd name="T27" fmla="*/ 206 h 387"/>
                <a:gd name="T28" fmla="*/ 338 w 387"/>
                <a:gd name="T29" fmla="*/ 237 h 387"/>
                <a:gd name="T30" fmla="*/ 317 w 387"/>
                <a:gd name="T31" fmla="*/ 266 h 387"/>
                <a:gd name="T32" fmla="*/ 291 w 387"/>
                <a:gd name="T33" fmla="*/ 295 h 387"/>
                <a:gd name="T34" fmla="*/ 274 w 387"/>
                <a:gd name="T35" fmla="*/ 312 h 387"/>
                <a:gd name="T36" fmla="*/ 253 w 387"/>
                <a:gd name="T37" fmla="*/ 327 h 387"/>
                <a:gd name="T38" fmla="*/ 231 w 387"/>
                <a:gd name="T39" fmla="*/ 342 h 387"/>
                <a:gd name="T40" fmla="*/ 204 w 387"/>
                <a:gd name="T41" fmla="*/ 356 h 387"/>
                <a:gd name="T42" fmla="*/ 174 w 387"/>
                <a:gd name="T43" fmla="*/ 368 h 387"/>
                <a:gd name="T44" fmla="*/ 143 w 387"/>
                <a:gd name="T45" fmla="*/ 378 h 387"/>
                <a:gd name="T46" fmla="*/ 107 w 387"/>
                <a:gd name="T47" fmla="*/ 385 h 387"/>
                <a:gd name="T48" fmla="*/ 69 w 387"/>
                <a:gd name="T49" fmla="*/ 387 h 387"/>
                <a:gd name="T50" fmla="*/ 51 w 387"/>
                <a:gd name="T51" fmla="*/ 385 h 387"/>
                <a:gd name="T52" fmla="*/ 34 w 387"/>
                <a:gd name="T53" fmla="*/ 377 h 387"/>
                <a:gd name="T54" fmla="*/ 20 w 387"/>
                <a:gd name="T55" fmla="*/ 366 h 387"/>
                <a:gd name="T56" fmla="*/ 9 w 387"/>
                <a:gd name="T57" fmla="*/ 352 h 387"/>
                <a:gd name="T58" fmla="*/ 3 w 387"/>
                <a:gd name="T59" fmla="*/ 336 h 387"/>
                <a:gd name="T60" fmla="*/ 0 w 387"/>
                <a:gd name="T61" fmla="*/ 317 h 387"/>
                <a:gd name="T62" fmla="*/ 3 w 387"/>
                <a:gd name="T63" fmla="*/ 299 h 387"/>
                <a:gd name="T64" fmla="*/ 9 w 387"/>
                <a:gd name="T65" fmla="*/ 282 h 387"/>
                <a:gd name="T66" fmla="*/ 20 w 387"/>
                <a:gd name="T67" fmla="*/ 268 h 387"/>
                <a:gd name="T68" fmla="*/ 34 w 387"/>
                <a:gd name="T69" fmla="*/ 257 h 387"/>
                <a:gd name="T70" fmla="*/ 51 w 387"/>
                <a:gd name="T71" fmla="*/ 250 h 387"/>
                <a:gd name="T72" fmla="*/ 69 w 387"/>
                <a:gd name="T73" fmla="*/ 248 h 387"/>
                <a:gd name="T74" fmla="*/ 97 w 387"/>
                <a:gd name="T75" fmla="*/ 245 h 387"/>
                <a:gd name="T76" fmla="*/ 123 w 387"/>
                <a:gd name="T77" fmla="*/ 239 h 387"/>
                <a:gd name="T78" fmla="*/ 145 w 387"/>
                <a:gd name="T79" fmla="*/ 230 h 387"/>
                <a:gd name="T80" fmla="*/ 164 w 387"/>
                <a:gd name="T81" fmla="*/ 219 h 387"/>
                <a:gd name="T82" fmla="*/ 182 w 387"/>
                <a:gd name="T83" fmla="*/ 207 h 387"/>
                <a:gd name="T84" fmla="*/ 195 w 387"/>
                <a:gd name="T85" fmla="*/ 195 h 387"/>
                <a:gd name="T86" fmla="*/ 212 w 387"/>
                <a:gd name="T87" fmla="*/ 176 h 387"/>
                <a:gd name="T88" fmla="*/ 225 w 387"/>
                <a:gd name="T89" fmla="*/ 155 h 387"/>
                <a:gd name="T90" fmla="*/ 235 w 387"/>
                <a:gd name="T91" fmla="*/ 134 h 387"/>
                <a:gd name="T92" fmla="*/ 241 w 387"/>
                <a:gd name="T93" fmla="*/ 114 h 387"/>
                <a:gd name="T94" fmla="*/ 245 w 387"/>
                <a:gd name="T95" fmla="*/ 97 h 387"/>
                <a:gd name="T96" fmla="*/ 247 w 387"/>
                <a:gd name="T97" fmla="*/ 84 h 387"/>
                <a:gd name="T98" fmla="*/ 247 w 387"/>
                <a:gd name="T99" fmla="*/ 74 h 387"/>
                <a:gd name="T100" fmla="*/ 248 w 387"/>
                <a:gd name="T101" fmla="*/ 70 h 387"/>
                <a:gd name="T102" fmla="*/ 250 w 387"/>
                <a:gd name="T103" fmla="*/ 52 h 387"/>
                <a:gd name="T104" fmla="*/ 257 w 387"/>
                <a:gd name="T105" fmla="*/ 36 h 387"/>
                <a:gd name="T106" fmla="*/ 268 w 387"/>
                <a:gd name="T107" fmla="*/ 22 h 387"/>
                <a:gd name="T108" fmla="*/ 281 w 387"/>
                <a:gd name="T109" fmla="*/ 11 h 387"/>
                <a:gd name="T110" fmla="*/ 298 w 387"/>
                <a:gd name="T111" fmla="*/ 3 h 387"/>
                <a:gd name="T112" fmla="*/ 316 w 387"/>
                <a:gd name="T1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" h="387">
                  <a:moveTo>
                    <a:pt x="316" y="0"/>
                  </a:moveTo>
                  <a:lnTo>
                    <a:pt x="333" y="2"/>
                  </a:lnTo>
                  <a:lnTo>
                    <a:pt x="349" y="10"/>
                  </a:lnTo>
                  <a:lnTo>
                    <a:pt x="363" y="19"/>
                  </a:lnTo>
                  <a:lnTo>
                    <a:pt x="375" y="34"/>
                  </a:lnTo>
                  <a:lnTo>
                    <a:pt x="382" y="50"/>
                  </a:lnTo>
                  <a:lnTo>
                    <a:pt x="387" y="67"/>
                  </a:lnTo>
                  <a:lnTo>
                    <a:pt x="386" y="73"/>
                  </a:lnTo>
                  <a:lnTo>
                    <a:pt x="386" y="85"/>
                  </a:lnTo>
                  <a:lnTo>
                    <a:pt x="385" y="101"/>
                  </a:lnTo>
                  <a:lnTo>
                    <a:pt x="380" y="123"/>
                  </a:lnTo>
                  <a:lnTo>
                    <a:pt x="375" y="149"/>
                  </a:lnTo>
                  <a:lnTo>
                    <a:pt x="366" y="176"/>
                  </a:lnTo>
                  <a:lnTo>
                    <a:pt x="354" y="206"/>
                  </a:lnTo>
                  <a:lnTo>
                    <a:pt x="338" y="237"/>
                  </a:lnTo>
                  <a:lnTo>
                    <a:pt x="317" y="266"/>
                  </a:lnTo>
                  <a:lnTo>
                    <a:pt x="291" y="295"/>
                  </a:lnTo>
                  <a:lnTo>
                    <a:pt x="274" y="312"/>
                  </a:lnTo>
                  <a:lnTo>
                    <a:pt x="253" y="327"/>
                  </a:lnTo>
                  <a:lnTo>
                    <a:pt x="231" y="342"/>
                  </a:lnTo>
                  <a:lnTo>
                    <a:pt x="204" y="356"/>
                  </a:lnTo>
                  <a:lnTo>
                    <a:pt x="174" y="368"/>
                  </a:lnTo>
                  <a:lnTo>
                    <a:pt x="143" y="378"/>
                  </a:lnTo>
                  <a:lnTo>
                    <a:pt x="107" y="385"/>
                  </a:lnTo>
                  <a:lnTo>
                    <a:pt x="69" y="387"/>
                  </a:lnTo>
                  <a:lnTo>
                    <a:pt x="51" y="385"/>
                  </a:lnTo>
                  <a:lnTo>
                    <a:pt x="34" y="377"/>
                  </a:lnTo>
                  <a:lnTo>
                    <a:pt x="20" y="366"/>
                  </a:lnTo>
                  <a:lnTo>
                    <a:pt x="9" y="352"/>
                  </a:lnTo>
                  <a:lnTo>
                    <a:pt x="3" y="336"/>
                  </a:lnTo>
                  <a:lnTo>
                    <a:pt x="0" y="317"/>
                  </a:lnTo>
                  <a:lnTo>
                    <a:pt x="3" y="299"/>
                  </a:lnTo>
                  <a:lnTo>
                    <a:pt x="9" y="282"/>
                  </a:lnTo>
                  <a:lnTo>
                    <a:pt x="20" y="268"/>
                  </a:lnTo>
                  <a:lnTo>
                    <a:pt x="34" y="257"/>
                  </a:lnTo>
                  <a:lnTo>
                    <a:pt x="51" y="250"/>
                  </a:lnTo>
                  <a:lnTo>
                    <a:pt x="69" y="248"/>
                  </a:lnTo>
                  <a:lnTo>
                    <a:pt x="97" y="245"/>
                  </a:lnTo>
                  <a:lnTo>
                    <a:pt x="123" y="239"/>
                  </a:lnTo>
                  <a:lnTo>
                    <a:pt x="145" y="230"/>
                  </a:lnTo>
                  <a:lnTo>
                    <a:pt x="164" y="219"/>
                  </a:lnTo>
                  <a:lnTo>
                    <a:pt x="182" y="207"/>
                  </a:lnTo>
                  <a:lnTo>
                    <a:pt x="195" y="195"/>
                  </a:lnTo>
                  <a:lnTo>
                    <a:pt x="212" y="176"/>
                  </a:lnTo>
                  <a:lnTo>
                    <a:pt x="225" y="155"/>
                  </a:lnTo>
                  <a:lnTo>
                    <a:pt x="235" y="134"/>
                  </a:lnTo>
                  <a:lnTo>
                    <a:pt x="241" y="114"/>
                  </a:lnTo>
                  <a:lnTo>
                    <a:pt x="245" y="97"/>
                  </a:lnTo>
                  <a:lnTo>
                    <a:pt x="247" y="84"/>
                  </a:lnTo>
                  <a:lnTo>
                    <a:pt x="247" y="74"/>
                  </a:lnTo>
                  <a:lnTo>
                    <a:pt x="248" y="70"/>
                  </a:lnTo>
                  <a:lnTo>
                    <a:pt x="250" y="52"/>
                  </a:lnTo>
                  <a:lnTo>
                    <a:pt x="257" y="36"/>
                  </a:lnTo>
                  <a:lnTo>
                    <a:pt x="268" y="22"/>
                  </a:lnTo>
                  <a:lnTo>
                    <a:pt x="281" y="11"/>
                  </a:lnTo>
                  <a:lnTo>
                    <a:pt x="298" y="3"/>
                  </a:lnTo>
                  <a:lnTo>
                    <a:pt x="3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162"/>
            <p:cNvSpPr>
              <a:spLocks/>
            </p:cNvSpPr>
            <p:nvPr/>
          </p:nvSpPr>
          <p:spPr bwMode="auto">
            <a:xfrm>
              <a:off x="8596313" y="4483100"/>
              <a:ext cx="22225" cy="22225"/>
            </a:xfrm>
            <a:custGeom>
              <a:avLst/>
              <a:gdLst>
                <a:gd name="T0" fmla="*/ 77 w 152"/>
                <a:gd name="T1" fmla="*/ 0 h 152"/>
                <a:gd name="T2" fmla="*/ 96 w 152"/>
                <a:gd name="T3" fmla="*/ 2 h 152"/>
                <a:gd name="T4" fmla="*/ 115 w 152"/>
                <a:gd name="T5" fmla="*/ 11 h 152"/>
                <a:gd name="T6" fmla="*/ 130 w 152"/>
                <a:gd name="T7" fmla="*/ 23 h 152"/>
                <a:gd name="T8" fmla="*/ 142 w 152"/>
                <a:gd name="T9" fmla="*/ 38 h 152"/>
                <a:gd name="T10" fmla="*/ 149 w 152"/>
                <a:gd name="T11" fmla="*/ 57 h 152"/>
                <a:gd name="T12" fmla="*/ 152 w 152"/>
                <a:gd name="T13" fmla="*/ 76 h 152"/>
                <a:gd name="T14" fmla="*/ 149 w 152"/>
                <a:gd name="T15" fmla="*/ 97 h 152"/>
                <a:gd name="T16" fmla="*/ 142 w 152"/>
                <a:gd name="T17" fmla="*/ 114 h 152"/>
                <a:gd name="T18" fmla="*/ 130 w 152"/>
                <a:gd name="T19" fmla="*/ 129 h 152"/>
                <a:gd name="T20" fmla="*/ 115 w 152"/>
                <a:gd name="T21" fmla="*/ 141 h 152"/>
                <a:gd name="T22" fmla="*/ 96 w 152"/>
                <a:gd name="T23" fmla="*/ 149 h 152"/>
                <a:gd name="T24" fmla="*/ 77 w 152"/>
                <a:gd name="T25" fmla="*/ 152 h 152"/>
                <a:gd name="T26" fmla="*/ 56 w 152"/>
                <a:gd name="T27" fmla="*/ 149 h 152"/>
                <a:gd name="T28" fmla="*/ 38 w 152"/>
                <a:gd name="T29" fmla="*/ 141 h 152"/>
                <a:gd name="T30" fmla="*/ 22 w 152"/>
                <a:gd name="T31" fmla="*/ 129 h 152"/>
                <a:gd name="T32" fmla="*/ 11 w 152"/>
                <a:gd name="T33" fmla="*/ 114 h 152"/>
                <a:gd name="T34" fmla="*/ 3 w 152"/>
                <a:gd name="T35" fmla="*/ 97 h 152"/>
                <a:gd name="T36" fmla="*/ 0 w 152"/>
                <a:gd name="T37" fmla="*/ 76 h 152"/>
                <a:gd name="T38" fmla="*/ 3 w 152"/>
                <a:gd name="T39" fmla="*/ 57 h 152"/>
                <a:gd name="T40" fmla="*/ 11 w 152"/>
                <a:gd name="T41" fmla="*/ 38 h 152"/>
                <a:gd name="T42" fmla="*/ 22 w 152"/>
                <a:gd name="T43" fmla="*/ 23 h 152"/>
                <a:gd name="T44" fmla="*/ 38 w 152"/>
                <a:gd name="T45" fmla="*/ 11 h 152"/>
                <a:gd name="T46" fmla="*/ 56 w 152"/>
                <a:gd name="T47" fmla="*/ 2 h 152"/>
                <a:gd name="T48" fmla="*/ 77 w 152"/>
                <a:gd name="T4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52">
                  <a:moveTo>
                    <a:pt x="77" y="0"/>
                  </a:moveTo>
                  <a:lnTo>
                    <a:pt x="96" y="2"/>
                  </a:lnTo>
                  <a:lnTo>
                    <a:pt x="115" y="11"/>
                  </a:lnTo>
                  <a:lnTo>
                    <a:pt x="130" y="23"/>
                  </a:lnTo>
                  <a:lnTo>
                    <a:pt x="142" y="38"/>
                  </a:lnTo>
                  <a:lnTo>
                    <a:pt x="149" y="57"/>
                  </a:lnTo>
                  <a:lnTo>
                    <a:pt x="152" y="76"/>
                  </a:lnTo>
                  <a:lnTo>
                    <a:pt x="149" y="97"/>
                  </a:lnTo>
                  <a:lnTo>
                    <a:pt x="142" y="114"/>
                  </a:lnTo>
                  <a:lnTo>
                    <a:pt x="130" y="129"/>
                  </a:lnTo>
                  <a:lnTo>
                    <a:pt x="115" y="141"/>
                  </a:lnTo>
                  <a:lnTo>
                    <a:pt x="96" y="149"/>
                  </a:lnTo>
                  <a:lnTo>
                    <a:pt x="77" y="152"/>
                  </a:lnTo>
                  <a:lnTo>
                    <a:pt x="56" y="149"/>
                  </a:lnTo>
                  <a:lnTo>
                    <a:pt x="38" y="141"/>
                  </a:lnTo>
                  <a:lnTo>
                    <a:pt x="22" y="129"/>
                  </a:lnTo>
                  <a:lnTo>
                    <a:pt x="11" y="114"/>
                  </a:lnTo>
                  <a:lnTo>
                    <a:pt x="3" y="97"/>
                  </a:lnTo>
                  <a:lnTo>
                    <a:pt x="0" y="76"/>
                  </a:lnTo>
                  <a:lnTo>
                    <a:pt x="3" y="57"/>
                  </a:lnTo>
                  <a:lnTo>
                    <a:pt x="11" y="38"/>
                  </a:lnTo>
                  <a:lnTo>
                    <a:pt x="22" y="23"/>
                  </a:lnTo>
                  <a:lnTo>
                    <a:pt x="38" y="11"/>
                  </a:lnTo>
                  <a:lnTo>
                    <a:pt x="56" y="2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163"/>
            <p:cNvSpPr>
              <a:spLocks/>
            </p:cNvSpPr>
            <p:nvPr/>
          </p:nvSpPr>
          <p:spPr bwMode="auto">
            <a:xfrm>
              <a:off x="8777288" y="4456113"/>
              <a:ext cx="55562" cy="57150"/>
            </a:xfrm>
            <a:custGeom>
              <a:avLst/>
              <a:gdLst>
                <a:gd name="T0" fmla="*/ 315 w 386"/>
                <a:gd name="T1" fmla="*/ 0 h 387"/>
                <a:gd name="T2" fmla="*/ 332 w 386"/>
                <a:gd name="T3" fmla="*/ 2 h 387"/>
                <a:gd name="T4" fmla="*/ 348 w 386"/>
                <a:gd name="T5" fmla="*/ 10 h 387"/>
                <a:gd name="T6" fmla="*/ 362 w 386"/>
                <a:gd name="T7" fmla="*/ 19 h 387"/>
                <a:gd name="T8" fmla="*/ 374 w 386"/>
                <a:gd name="T9" fmla="*/ 34 h 387"/>
                <a:gd name="T10" fmla="*/ 383 w 386"/>
                <a:gd name="T11" fmla="*/ 50 h 387"/>
                <a:gd name="T12" fmla="*/ 386 w 386"/>
                <a:gd name="T13" fmla="*/ 67 h 387"/>
                <a:gd name="T14" fmla="*/ 386 w 386"/>
                <a:gd name="T15" fmla="*/ 73 h 387"/>
                <a:gd name="T16" fmla="*/ 386 w 386"/>
                <a:gd name="T17" fmla="*/ 85 h 387"/>
                <a:gd name="T18" fmla="*/ 384 w 386"/>
                <a:gd name="T19" fmla="*/ 101 h 387"/>
                <a:gd name="T20" fmla="*/ 380 w 386"/>
                <a:gd name="T21" fmla="*/ 123 h 387"/>
                <a:gd name="T22" fmla="*/ 375 w 386"/>
                <a:gd name="T23" fmla="*/ 149 h 387"/>
                <a:gd name="T24" fmla="*/ 366 w 386"/>
                <a:gd name="T25" fmla="*/ 176 h 387"/>
                <a:gd name="T26" fmla="*/ 354 w 386"/>
                <a:gd name="T27" fmla="*/ 206 h 387"/>
                <a:gd name="T28" fmla="*/ 338 w 386"/>
                <a:gd name="T29" fmla="*/ 237 h 387"/>
                <a:gd name="T30" fmla="*/ 317 w 386"/>
                <a:gd name="T31" fmla="*/ 266 h 387"/>
                <a:gd name="T32" fmla="*/ 291 w 386"/>
                <a:gd name="T33" fmla="*/ 295 h 387"/>
                <a:gd name="T34" fmla="*/ 273 w 386"/>
                <a:gd name="T35" fmla="*/ 312 h 387"/>
                <a:gd name="T36" fmla="*/ 253 w 386"/>
                <a:gd name="T37" fmla="*/ 327 h 387"/>
                <a:gd name="T38" fmla="*/ 230 w 386"/>
                <a:gd name="T39" fmla="*/ 342 h 387"/>
                <a:gd name="T40" fmla="*/ 204 w 386"/>
                <a:gd name="T41" fmla="*/ 356 h 387"/>
                <a:gd name="T42" fmla="*/ 174 w 386"/>
                <a:gd name="T43" fmla="*/ 368 h 387"/>
                <a:gd name="T44" fmla="*/ 143 w 386"/>
                <a:gd name="T45" fmla="*/ 378 h 387"/>
                <a:gd name="T46" fmla="*/ 107 w 386"/>
                <a:gd name="T47" fmla="*/ 385 h 387"/>
                <a:gd name="T48" fmla="*/ 69 w 386"/>
                <a:gd name="T49" fmla="*/ 387 h 387"/>
                <a:gd name="T50" fmla="*/ 51 w 386"/>
                <a:gd name="T51" fmla="*/ 385 h 387"/>
                <a:gd name="T52" fmla="*/ 34 w 386"/>
                <a:gd name="T53" fmla="*/ 377 h 387"/>
                <a:gd name="T54" fmla="*/ 20 w 386"/>
                <a:gd name="T55" fmla="*/ 366 h 387"/>
                <a:gd name="T56" fmla="*/ 9 w 386"/>
                <a:gd name="T57" fmla="*/ 352 h 387"/>
                <a:gd name="T58" fmla="*/ 2 w 386"/>
                <a:gd name="T59" fmla="*/ 336 h 387"/>
                <a:gd name="T60" fmla="*/ 0 w 386"/>
                <a:gd name="T61" fmla="*/ 317 h 387"/>
                <a:gd name="T62" fmla="*/ 2 w 386"/>
                <a:gd name="T63" fmla="*/ 299 h 387"/>
                <a:gd name="T64" fmla="*/ 9 w 386"/>
                <a:gd name="T65" fmla="*/ 282 h 387"/>
                <a:gd name="T66" fmla="*/ 20 w 386"/>
                <a:gd name="T67" fmla="*/ 268 h 387"/>
                <a:gd name="T68" fmla="*/ 34 w 386"/>
                <a:gd name="T69" fmla="*/ 257 h 387"/>
                <a:gd name="T70" fmla="*/ 51 w 386"/>
                <a:gd name="T71" fmla="*/ 250 h 387"/>
                <a:gd name="T72" fmla="*/ 69 w 386"/>
                <a:gd name="T73" fmla="*/ 248 h 387"/>
                <a:gd name="T74" fmla="*/ 97 w 386"/>
                <a:gd name="T75" fmla="*/ 245 h 387"/>
                <a:gd name="T76" fmla="*/ 122 w 386"/>
                <a:gd name="T77" fmla="*/ 239 h 387"/>
                <a:gd name="T78" fmla="*/ 145 w 386"/>
                <a:gd name="T79" fmla="*/ 230 h 387"/>
                <a:gd name="T80" fmla="*/ 165 w 386"/>
                <a:gd name="T81" fmla="*/ 219 h 387"/>
                <a:gd name="T82" fmla="*/ 181 w 386"/>
                <a:gd name="T83" fmla="*/ 207 h 387"/>
                <a:gd name="T84" fmla="*/ 195 w 386"/>
                <a:gd name="T85" fmla="*/ 195 h 387"/>
                <a:gd name="T86" fmla="*/ 212 w 386"/>
                <a:gd name="T87" fmla="*/ 176 h 387"/>
                <a:gd name="T88" fmla="*/ 225 w 386"/>
                <a:gd name="T89" fmla="*/ 155 h 387"/>
                <a:gd name="T90" fmla="*/ 234 w 386"/>
                <a:gd name="T91" fmla="*/ 134 h 387"/>
                <a:gd name="T92" fmla="*/ 240 w 386"/>
                <a:gd name="T93" fmla="*/ 114 h 387"/>
                <a:gd name="T94" fmla="*/ 245 w 386"/>
                <a:gd name="T95" fmla="*/ 97 h 387"/>
                <a:gd name="T96" fmla="*/ 246 w 386"/>
                <a:gd name="T97" fmla="*/ 84 h 387"/>
                <a:gd name="T98" fmla="*/ 247 w 386"/>
                <a:gd name="T99" fmla="*/ 74 h 387"/>
                <a:gd name="T100" fmla="*/ 247 w 386"/>
                <a:gd name="T101" fmla="*/ 70 h 387"/>
                <a:gd name="T102" fmla="*/ 249 w 386"/>
                <a:gd name="T103" fmla="*/ 52 h 387"/>
                <a:gd name="T104" fmla="*/ 257 w 386"/>
                <a:gd name="T105" fmla="*/ 36 h 387"/>
                <a:gd name="T106" fmla="*/ 266 w 386"/>
                <a:gd name="T107" fmla="*/ 22 h 387"/>
                <a:gd name="T108" fmla="*/ 281 w 386"/>
                <a:gd name="T109" fmla="*/ 11 h 387"/>
                <a:gd name="T110" fmla="*/ 297 w 386"/>
                <a:gd name="T111" fmla="*/ 3 h 387"/>
                <a:gd name="T112" fmla="*/ 315 w 386"/>
                <a:gd name="T1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6" h="387">
                  <a:moveTo>
                    <a:pt x="315" y="0"/>
                  </a:moveTo>
                  <a:lnTo>
                    <a:pt x="332" y="2"/>
                  </a:lnTo>
                  <a:lnTo>
                    <a:pt x="348" y="10"/>
                  </a:lnTo>
                  <a:lnTo>
                    <a:pt x="362" y="19"/>
                  </a:lnTo>
                  <a:lnTo>
                    <a:pt x="374" y="34"/>
                  </a:lnTo>
                  <a:lnTo>
                    <a:pt x="383" y="50"/>
                  </a:lnTo>
                  <a:lnTo>
                    <a:pt x="386" y="67"/>
                  </a:lnTo>
                  <a:lnTo>
                    <a:pt x="386" y="73"/>
                  </a:lnTo>
                  <a:lnTo>
                    <a:pt x="386" y="85"/>
                  </a:lnTo>
                  <a:lnTo>
                    <a:pt x="384" y="101"/>
                  </a:lnTo>
                  <a:lnTo>
                    <a:pt x="380" y="123"/>
                  </a:lnTo>
                  <a:lnTo>
                    <a:pt x="375" y="149"/>
                  </a:lnTo>
                  <a:lnTo>
                    <a:pt x="366" y="176"/>
                  </a:lnTo>
                  <a:lnTo>
                    <a:pt x="354" y="206"/>
                  </a:lnTo>
                  <a:lnTo>
                    <a:pt x="338" y="237"/>
                  </a:lnTo>
                  <a:lnTo>
                    <a:pt x="317" y="266"/>
                  </a:lnTo>
                  <a:lnTo>
                    <a:pt x="291" y="295"/>
                  </a:lnTo>
                  <a:lnTo>
                    <a:pt x="273" y="312"/>
                  </a:lnTo>
                  <a:lnTo>
                    <a:pt x="253" y="327"/>
                  </a:lnTo>
                  <a:lnTo>
                    <a:pt x="230" y="342"/>
                  </a:lnTo>
                  <a:lnTo>
                    <a:pt x="204" y="356"/>
                  </a:lnTo>
                  <a:lnTo>
                    <a:pt x="174" y="368"/>
                  </a:lnTo>
                  <a:lnTo>
                    <a:pt x="143" y="378"/>
                  </a:lnTo>
                  <a:lnTo>
                    <a:pt x="107" y="385"/>
                  </a:lnTo>
                  <a:lnTo>
                    <a:pt x="69" y="387"/>
                  </a:lnTo>
                  <a:lnTo>
                    <a:pt x="51" y="385"/>
                  </a:lnTo>
                  <a:lnTo>
                    <a:pt x="34" y="377"/>
                  </a:lnTo>
                  <a:lnTo>
                    <a:pt x="20" y="366"/>
                  </a:lnTo>
                  <a:lnTo>
                    <a:pt x="9" y="352"/>
                  </a:lnTo>
                  <a:lnTo>
                    <a:pt x="2" y="336"/>
                  </a:lnTo>
                  <a:lnTo>
                    <a:pt x="0" y="317"/>
                  </a:lnTo>
                  <a:lnTo>
                    <a:pt x="2" y="299"/>
                  </a:lnTo>
                  <a:lnTo>
                    <a:pt x="9" y="282"/>
                  </a:lnTo>
                  <a:lnTo>
                    <a:pt x="20" y="268"/>
                  </a:lnTo>
                  <a:lnTo>
                    <a:pt x="34" y="257"/>
                  </a:lnTo>
                  <a:lnTo>
                    <a:pt x="51" y="250"/>
                  </a:lnTo>
                  <a:lnTo>
                    <a:pt x="69" y="248"/>
                  </a:lnTo>
                  <a:lnTo>
                    <a:pt x="97" y="245"/>
                  </a:lnTo>
                  <a:lnTo>
                    <a:pt x="122" y="239"/>
                  </a:lnTo>
                  <a:lnTo>
                    <a:pt x="145" y="230"/>
                  </a:lnTo>
                  <a:lnTo>
                    <a:pt x="165" y="219"/>
                  </a:lnTo>
                  <a:lnTo>
                    <a:pt x="181" y="207"/>
                  </a:lnTo>
                  <a:lnTo>
                    <a:pt x="195" y="195"/>
                  </a:lnTo>
                  <a:lnTo>
                    <a:pt x="212" y="176"/>
                  </a:lnTo>
                  <a:lnTo>
                    <a:pt x="225" y="155"/>
                  </a:lnTo>
                  <a:lnTo>
                    <a:pt x="234" y="134"/>
                  </a:lnTo>
                  <a:lnTo>
                    <a:pt x="240" y="114"/>
                  </a:lnTo>
                  <a:lnTo>
                    <a:pt x="245" y="97"/>
                  </a:lnTo>
                  <a:lnTo>
                    <a:pt x="246" y="84"/>
                  </a:lnTo>
                  <a:lnTo>
                    <a:pt x="247" y="74"/>
                  </a:lnTo>
                  <a:lnTo>
                    <a:pt x="247" y="70"/>
                  </a:lnTo>
                  <a:lnTo>
                    <a:pt x="249" y="52"/>
                  </a:lnTo>
                  <a:lnTo>
                    <a:pt x="257" y="36"/>
                  </a:lnTo>
                  <a:lnTo>
                    <a:pt x="266" y="22"/>
                  </a:lnTo>
                  <a:lnTo>
                    <a:pt x="281" y="11"/>
                  </a:lnTo>
                  <a:lnTo>
                    <a:pt x="297" y="3"/>
                  </a:lnTo>
                  <a:lnTo>
                    <a:pt x="3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164"/>
            <p:cNvSpPr>
              <a:spLocks/>
            </p:cNvSpPr>
            <p:nvPr/>
          </p:nvSpPr>
          <p:spPr bwMode="auto">
            <a:xfrm>
              <a:off x="8753475" y="4483100"/>
              <a:ext cx="20637" cy="22225"/>
            </a:xfrm>
            <a:custGeom>
              <a:avLst/>
              <a:gdLst>
                <a:gd name="T0" fmla="*/ 75 w 151"/>
                <a:gd name="T1" fmla="*/ 0 h 152"/>
                <a:gd name="T2" fmla="*/ 95 w 151"/>
                <a:gd name="T3" fmla="*/ 2 h 152"/>
                <a:gd name="T4" fmla="*/ 114 w 151"/>
                <a:gd name="T5" fmla="*/ 11 h 152"/>
                <a:gd name="T6" fmla="*/ 129 w 151"/>
                <a:gd name="T7" fmla="*/ 23 h 152"/>
                <a:gd name="T8" fmla="*/ 140 w 151"/>
                <a:gd name="T9" fmla="*/ 38 h 152"/>
                <a:gd name="T10" fmla="*/ 147 w 151"/>
                <a:gd name="T11" fmla="*/ 57 h 152"/>
                <a:gd name="T12" fmla="*/ 151 w 151"/>
                <a:gd name="T13" fmla="*/ 76 h 152"/>
                <a:gd name="T14" fmla="*/ 147 w 151"/>
                <a:gd name="T15" fmla="*/ 97 h 152"/>
                <a:gd name="T16" fmla="*/ 140 w 151"/>
                <a:gd name="T17" fmla="*/ 114 h 152"/>
                <a:gd name="T18" fmla="*/ 129 w 151"/>
                <a:gd name="T19" fmla="*/ 129 h 152"/>
                <a:gd name="T20" fmla="*/ 114 w 151"/>
                <a:gd name="T21" fmla="*/ 141 h 152"/>
                <a:gd name="T22" fmla="*/ 95 w 151"/>
                <a:gd name="T23" fmla="*/ 149 h 152"/>
                <a:gd name="T24" fmla="*/ 75 w 151"/>
                <a:gd name="T25" fmla="*/ 152 h 152"/>
                <a:gd name="T26" fmla="*/ 55 w 151"/>
                <a:gd name="T27" fmla="*/ 149 h 152"/>
                <a:gd name="T28" fmla="*/ 37 w 151"/>
                <a:gd name="T29" fmla="*/ 141 h 152"/>
                <a:gd name="T30" fmla="*/ 22 w 151"/>
                <a:gd name="T31" fmla="*/ 129 h 152"/>
                <a:gd name="T32" fmla="*/ 10 w 151"/>
                <a:gd name="T33" fmla="*/ 114 h 152"/>
                <a:gd name="T34" fmla="*/ 2 w 151"/>
                <a:gd name="T35" fmla="*/ 97 h 152"/>
                <a:gd name="T36" fmla="*/ 0 w 151"/>
                <a:gd name="T37" fmla="*/ 76 h 152"/>
                <a:gd name="T38" fmla="*/ 2 w 151"/>
                <a:gd name="T39" fmla="*/ 57 h 152"/>
                <a:gd name="T40" fmla="*/ 10 w 151"/>
                <a:gd name="T41" fmla="*/ 38 h 152"/>
                <a:gd name="T42" fmla="*/ 22 w 151"/>
                <a:gd name="T43" fmla="*/ 23 h 152"/>
                <a:gd name="T44" fmla="*/ 37 w 151"/>
                <a:gd name="T45" fmla="*/ 11 h 152"/>
                <a:gd name="T46" fmla="*/ 55 w 151"/>
                <a:gd name="T47" fmla="*/ 2 h 152"/>
                <a:gd name="T48" fmla="*/ 75 w 151"/>
                <a:gd name="T4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1" h="152">
                  <a:moveTo>
                    <a:pt x="75" y="0"/>
                  </a:moveTo>
                  <a:lnTo>
                    <a:pt x="95" y="2"/>
                  </a:lnTo>
                  <a:lnTo>
                    <a:pt x="114" y="11"/>
                  </a:lnTo>
                  <a:lnTo>
                    <a:pt x="129" y="23"/>
                  </a:lnTo>
                  <a:lnTo>
                    <a:pt x="140" y="38"/>
                  </a:lnTo>
                  <a:lnTo>
                    <a:pt x="147" y="57"/>
                  </a:lnTo>
                  <a:lnTo>
                    <a:pt x="151" y="76"/>
                  </a:lnTo>
                  <a:lnTo>
                    <a:pt x="147" y="97"/>
                  </a:lnTo>
                  <a:lnTo>
                    <a:pt x="140" y="114"/>
                  </a:lnTo>
                  <a:lnTo>
                    <a:pt x="129" y="129"/>
                  </a:lnTo>
                  <a:lnTo>
                    <a:pt x="114" y="141"/>
                  </a:lnTo>
                  <a:lnTo>
                    <a:pt x="95" y="149"/>
                  </a:lnTo>
                  <a:lnTo>
                    <a:pt x="75" y="152"/>
                  </a:lnTo>
                  <a:lnTo>
                    <a:pt x="55" y="149"/>
                  </a:lnTo>
                  <a:lnTo>
                    <a:pt x="37" y="141"/>
                  </a:lnTo>
                  <a:lnTo>
                    <a:pt x="22" y="129"/>
                  </a:lnTo>
                  <a:lnTo>
                    <a:pt x="10" y="114"/>
                  </a:lnTo>
                  <a:lnTo>
                    <a:pt x="2" y="97"/>
                  </a:lnTo>
                  <a:lnTo>
                    <a:pt x="0" y="76"/>
                  </a:lnTo>
                  <a:lnTo>
                    <a:pt x="2" y="57"/>
                  </a:lnTo>
                  <a:lnTo>
                    <a:pt x="10" y="38"/>
                  </a:lnTo>
                  <a:lnTo>
                    <a:pt x="22" y="23"/>
                  </a:lnTo>
                  <a:lnTo>
                    <a:pt x="37" y="11"/>
                  </a:lnTo>
                  <a:lnTo>
                    <a:pt x="55" y="2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165"/>
            <p:cNvSpPr>
              <a:spLocks/>
            </p:cNvSpPr>
            <p:nvPr/>
          </p:nvSpPr>
          <p:spPr bwMode="auto">
            <a:xfrm>
              <a:off x="8621713" y="4592638"/>
              <a:ext cx="55562" cy="55563"/>
            </a:xfrm>
            <a:custGeom>
              <a:avLst/>
              <a:gdLst>
                <a:gd name="T0" fmla="*/ 316 w 387"/>
                <a:gd name="T1" fmla="*/ 0 h 387"/>
                <a:gd name="T2" fmla="*/ 333 w 387"/>
                <a:gd name="T3" fmla="*/ 2 h 387"/>
                <a:gd name="T4" fmla="*/ 349 w 387"/>
                <a:gd name="T5" fmla="*/ 9 h 387"/>
                <a:gd name="T6" fmla="*/ 363 w 387"/>
                <a:gd name="T7" fmla="*/ 18 h 387"/>
                <a:gd name="T8" fmla="*/ 375 w 387"/>
                <a:gd name="T9" fmla="*/ 33 h 387"/>
                <a:gd name="T10" fmla="*/ 382 w 387"/>
                <a:gd name="T11" fmla="*/ 49 h 387"/>
                <a:gd name="T12" fmla="*/ 387 w 387"/>
                <a:gd name="T13" fmla="*/ 67 h 387"/>
                <a:gd name="T14" fmla="*/ 386 w 387"/>
                <a:gd name="T15" fmla="*/ 73 h 387"/>
                <a:gd name="T16" fmla="*/ 386 w 387"/>
                <a:gd name="T17" fmla="*/ 85 h 387"/>
                <a:gd name="T18" fmla="*/ 385 w 387"/>
                <a:gd name="T19" fmla="*/ 101 h 387"/>
                <a:gd name="T20" fmla="*/ 380 w 387"/>
                <a:gd name="T21" fmla="*/ 123 h 387"/>
                <a:gd name="T22" fmla="*/ 375 w 387"/>
                <a:gd name="T23" fmla="*/ 149 h 387"/>
                <a:gd name="T24" fmla="*/ 366 w 387"/>
                <a:gd name="T25" fmla="*/ 176 h 387"/>
                <a:gd name="T26" fmla="*/ 354 w 387"/>
                <a:gd name="T27" fmla="*/ 205 h 387"/>
                <a:gd name="T28" fmla="*/ 338 w 387"/>
                <a:gd name="T29" fmla="*/ 236 h 387"/>
                <a:gd name="T30" fmla="*/ 317 w 387"/>
                <a:gd name="T31" fmla="*/ 266 h 387"/>
                <a:gd name="T32" fmla="*/ 291 w 387"/>
                <a:gd name="T33" fmla="*/ 295 h 387"/>
                <a:gd name="T34" fmla="*/ 274 w 387"/>
                <a:gd name="T35" fmla="*/ 311 h 387"/>
                <a:gd name="T36" fmla="*/ 253 w 387"/>
                <a:gd name="T37" fmla="*/ 327 h 387"/>
                <a:gd name="T38" fmla="*/ 231 w 387"/>
                <a:gd name="T39" fmla="*/ 342 h 387"/>
                <a:gd name="T40" fmla="*/ 204 w 387"/>
                <a:gd name="T41" fmla="*/ 356 h 387"/>
                <a:gd name="T42" fmla="*/ 174 w 387"/>
                <a:gd name="T43" fmla="*/ 368 h 387"/>
                <a:gd name="T44" fmla="*/ 143 w 387"/>
                <a:gd name="T45" fmla="*/ 378 h 387"/>
                <a:gd name="T46" fmla="*/ 107 w 387"/>
                <a:gd name="T47" fmla="*/ 384 h 387"/>
                <a:gd name="T48" fmla="*/ 69 w 387"/>
                <a:gd name="T49" fmla="*/ 387 h 387"/>
                <a:gd name="T50" fmla="*/ 51 w 387"/>
                <a:gd name="T51" fmla="*/ 384 h 387"/>
                <a:gd name="T52" fmla="*/ 34 w 387"/>
                <a:gd name="T53" fmla="*/ 377 h 387"/>
                <a:gd name="T54" fmla="*/ 20 w 387"/>
                <a:gd name="T55" fmla="*/ 366 h 387"/>
                <a:gd name="T56" fmla="*/ 9 w 387"/>
                <a:gd name="T57" fmla="*/ 352 h 387"/>
                <a:gd name="T58" fmla="*/ 3 w 387"/>
                <a:gd name="T59" fmla="*/ 336 h 387"/>
                <a:gd name="T60" fmla="*/ 0 w 387"/>
                <a:gd name="T61" fmla="*/ 317 h 387"/>
                <a:gd name="T62" fmla="*/ 3 w 387"/>
                <a:gd name="T63" fmla="*/ 299 h 387"/>
                <a:gd name="T64" fmla="*/ 9 w 387"/>
                <a:gd name="T65" fmla="*/ 282 h 387"/>
                <a:gd name="T66" fmla="*/ 20 w 387"/>
                <a:gd name="T67" fmla="*/ 268 h 387"/>
                <a:gd name="T68" fmla="*/ 34 w 387"/>
                <a:gd name="T69" fmla="*/ 257 h 387"/>
                <a:gd name="T70" fmla="*/ 51 w 387"/>
                <a:gd name="T71" fmla="*/ 250 h 387"/>
                <a:gd name="T72" fmla="*/ 69 w 387"/>
                <a:gd name="T73" fmla="*/ 248 h 387"/>
                <a:gd name="T74" fmla="*/ 97 w 387"/>
                <a:gd name="T75" fmla="*/ 246 h 387"/>
                <a:gd name="T76" fmla="*/ 123 w 387"/>
                <a:gd name="T77" fmla="*/ 239 h 387"/>
                <a:gd name="T78" fmla="*/ 145 w 387"/>
                <a:gd name="T79" fmla="*/ 230 h 387"/>
                <a:gd name="T80" fmla="*/ 164 w 387"/>
                <a:gd name="T81" fmla="*/ 219 h 387"/>
                <a:gd name="T82" fmla="*/ 182 w 387"/>
                <a:gd name="T83" fmla="*/ 207 h 387"/>
                <a:gd name="T84" fmla="*/ 195 w 387"/>
                <a:gd name="T85" fmla="*/ 196 h 387"/>
                <a:gd name="T86" fmla="*/ 212 w 387"/>
                <a:gd name="T87" fmla="*/ 176 h 387"/>
                <a:gd name="T88" fmla="*/ 225 w 387"/>
                <a:gd name="T89" fmla="*/ 155 h 387"/>
                <a:gd name="T90" fmla="*/ 235 w 387"/>
                <a:gd name="T91" fmla="*/ 134 h 387"/>
                <a:gd name="T92" fmla="*/ 241 w 387"/>
                <a:gd name="T93" fmla="*/ 114 h 387"/>
                <a:gd name="T94" fmla="*/ 245 w 387"/>
                <a:gd name="T95" fmla="*/ 98 h 387"/>
                <a:gd name="T96" fmla="*/ 247 w 387"/>
                <a:gd name="T97" fmla="*/ 84 h 387"/>
                <a:gd name="T98" fmla="*/ 247 w 387"/>
                <a:gd name="T99" fmla="*/ 74 h 387"/>
                <a:gd name="T100" fmla="*/ 248 w 387"/>
                <a:gd name="T101" fmla="*/ 71 h 387"/>
                <a:gd name="T102" fmla="*/ 250 w 387"/>
                <a:gd name="T103" fmla="*/ 52 h 387"/>
                <a:gd name="T104" fmla="*/ 257 w 387"/>
                <a:gd name="T105" fmla="*/ 36 h 387"/>
                <a:gd name="T106" fmla="*/ 268 w 387"/>
                <a:gd name="T107" fmla="*/ 22 h 387"/>
                <a:gd name="T108" fmla="*/ 281 w 387"/>
                <a:gd name="T109" fmla="*/ 11 h 387"/>
                <a:gd name="T110" fmla="*/ 298 w 387"/>
                <a:gd name="T111" fmla="*/ 3 h 387"/>
                <a:gd name="T112" fmla="*/ 316 w 387"/>
                <a:gd name="T1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" h="387">
                  <a:moveTo>
                    <a:pt x="316" y="0"/>
                  </a:moveTo>
                  <a:lnTo>
                    <a:pt x="333" y="2"/>
                  </a:lnTo>
                  <a:lnTo>
                    <a:pt x="349" y="9"/>
                  </a:lnTo>
                  <a:lnTo>
                    <a:pt x="363" y="18"/>
                  </a:lnTo>
                  <a:lnTo>
                    <a:pt x="375" y="33"/>
                  </a:lnTo>
                  <a:lnTo>
                    <a:pt x="382" y="49"/>
                  </a:lnTo>
                  <a:lnTo>
                    <a:pt x="387" y="67"/>
                  </a:lnTo>
                  <a:lnTo>
                    <a:pt x="386" y="73"/>
                  </a:lnTo>
                  <a:lnTo>
                    <a:pt x="386" y="85"/>
                  </a:lnTo>
                  <a:lnTo>
                    <a:pt x="385" y="101"/>
                  </a:lnTo>
                  <a:lnTo>
                    <a:pt x="380" y="123"/>
                  </a:lnTo>
                  <a:lnTo>
                    <a:pt x="375" y="149"/>
                  </a:lnTo>
                  <a:lnTo>
                    <a:pt x="366" y="176"/>
                  </a:lnTo>
                  <a:lnTo>
                    <a:pt x="354" y="205"/>
                  </a:lnTo>
                  <a:lnTo>
                    <a:pt x="338" y="236"/>
                  </a:lnTo>
                  <a:lnTo>
                    <a:pt x="317" y="266"/>
                  </a:lnTo>
                  <a:lnTo>
                    <a:pt x="291" y="295"/>
                  </a:lnTo>
                  <a:lnTo>
                    <a:pt x="274" y="311"/>
                  </a:lnTo>
                  <a:lnTo>
                    <a:pt x="253" y="327"/>
                  </a:lnTo>
                  <a:lnTo>
                    <a:pt x="231" y="342"/>
                  </a:lnTo>
                  <a:lnTo>
                    <a:pt x="204" y="356"/>
                  </a:lnTo>
                  <a:lnTo>
                    <a:pt x="174" y="368"/>
                  </a:lnTo>
                  <a:lnTo>
                    <a:pt x="143" y="378"/>
                  </a:lnTo>
                  <a:lnTo>
                    <a:pt x="107" y="384"/>
                  </a:lnTo>
                  <a:lnTo>
                    <a:pt x="69" y="387"/>
                  </a:lnTo>
                  <a:lnTo>
                    <a:pt x="51" y="384"/>
                  </a:lnTo>
                  <a:lnTo>
                    <a:pt x="34" y="377"/>
                  </a:lnTo>
                  <a:lnTo>
                    <a:pt x="20" y="366"/>
                  </a:lnTo>
                  <a:lnTo>
                    <a:pt x="9" y="352"/>
                  </a:lnTo>
                  <a:lnTo>
                    <a:pt x="3" y="336"/>
                  </a:lnTo>
                  <a:lnTo>
                    <a:pt x="0" y="317"/>
                  </a:lnTo>
                  <a:lnTo>
                    <a:pt x="3" y="299"/>
                  </a:lnTo>
                  <a:lnTo>
                    <a:pt x="9" y="282"/>
                  </a:lnTo>
                  <a:lnTo>
                    <a:pt x="20" y="268"/>
                  </a:lnTo>
                  <a:lnTo>
                    <a:pt x="34" y="257"/>
                  </a:lnTo>
                  <a:lnTo>
                    <a:pt x="51" y="250"/>
                  </a:lnTo>
                  <a:lnTo>
                    <a:pt x="69" y="248"/>
                  </a:lnTo>
                  <a:lnTo>
                    <a:pt x="97" y="246"/>
                  </a:lnTo>
                  <a:lnTo>
                    <a:pt x="123" y="239"/>
                  </a:lnTo>
                  <a:lnTo>
                    <a:pt x="145" y="230"/>
                  </a:lnTo>
                  <a:lnTo>
                    <a:pt x="164" y="219"/>
                  </a:lnTo>
                  <a:lnTo>
                    <a:pt x="182" y="207"/>
                  </a:lnTo>
                  <a:lnTo>
                    <a:pt x="195" y="196"/>
                  </a:lnTo>
                  <a:lnTo>
                    <a:pt x="212" y="176"/>
                  </a:lnTo>
                  <a:lnTo>
                    <a:pt x="225" y="155"/>
                  </a:lnTo>
                  <a:lnTo>
                    <a:pt x="235" y="134"/>
                  </a:lnTo>
                  <a:lnTo>
                    <a:pt x="241" y="114"/>
                  </a:lnTo>
                  <a:lnTo>
                    <a:pt x="245" y="98"/>
                  </a:lnTo>
                  <a:lnTo>
                    <a:pt x="247" y="84"/>
                  </a:lnTo>
                  <a:lnTo>
                    <a:pt x="247" y="74"/>
                  </a:lnTo>
                  <a:lnTo>
                    <a:pt x="248" y="71"/>
                  </a:lnTo>
                  <a:lnTo>
                    <a:pt x="250" y="52"/>
                  </a:lnTo>
                  <a:lnTo>
                    <a:pt x="257" y="36"/>
                  </a:lnTo>
                  <a:lnTo>
                    <a:pt x="268" y="22"/>
                  </a:lnTo>
                  <a:lnTo>
                    <a:pt x="281" y="11"/>
                  </a:lnTo>
                  <a:lnTo>
                    <a:pt x="298" y="3"/>
                  </a:lnTo>
                  <a:lnTo>
                    <a:pt x="3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166"/>
            <p:cNvSpPr>
              <a:spLocks/>
            </p:cNvSpPr>
            <p:nvPr/>
          </p:nvSpPr>
          <p:spPr bwMode="auto">
            <a:xfrm>
              <a:off x="8596313" y="4618038"/>
              <a:ext cx="22225" cy="22225"/>
            </a:xfrm>
            <a:custGeom>
              <a:avLst/>
              <a:gdLst>
                <a:gd name="T0" fmla="*/ 77 w 152"/>
                <a:gd name="T1" fmla="*/ 0 h 151"/>
                <a:gd name="T2" fmla="*/ 96 w 152"/>
                <a:gd name="T3" fmla="*/ 2 h 151"/>
                <a:gd name="T4" fmla="*/ 115 w 152"/>
                <a:gd name="T5" fmla="*/ 10 h 151"/>
                <a:gd name="T6" fmla="*/ 130 w 152"/>
                <a:gd name="T7" fmla="*/ 22 h 151"/>
                <a:gd name="T8" fmla="*/ 142 w 152"/>
                <a:gd name="T9" fmla="*/ 37 h 151"/>
                <a:gd name="T10" fmla="*/ 149 w 152"/>
                <a:gd name="T11" fmla="*/ 56 h 151"/>
                <a:gd name="T12" fmla="*/ 152 w 152"/>
                <a:gd name="T13" fmla="*/ 76 h 151"/>
                <a:gd name="T14" fmla="*/ 149 w 152"/>
                <a:gd name="T15" fmla="*/ 96 h 151"/>
                <a:gd name="T16" fmla="*/ 142 w 152"/>
                <a:gd name="T17" fmla="*/ 114 h 151"/>
                <a:gd name="T18" fmla="*/ 130 w 152"/>
                <a:gd name="T19" fmla="*/ 130 h 151"/>
                <a:gd name="T20" fmla="*/ 115 w 152"/>
                <a:gd name="T21" fmla="*/ 141 h 151"/>
                <a:gd name="T22" fmla="*/ 96 w 152"/>
                <a:gd name="T23" fmla="*/ 149 h 151"/>
                <a:gd name="T24" fmla="*/ 77 w 152"/>
                <a:gd name="T25" fmla="*/ 151 h 151"/>
                <a:gd name="T26" fmla="*/ 56 w 152"/>
                <a:gd name="T27" fmla="*/ 149 h 151"/>
                <a:gd name="T28" fmla="*/ 38 w 152"/>
                <a:gd name="T29" fmla="*/ 141 h 151"/>
                <a:gd name="T30" fmla="*/ 22 w 152"/>
                <a:gd name="T31" fmla="*/ 130 h 151"/>
                <a:gd name="T32" fmla="*/ 11 w 152"/>
                <a:gd name="T33" fmla="*/ 114 h 151"/>
                <a:gd name="T34" fmla="*/ 3 w 152"/>
                <a:gd name="T35" fmla="*/ 96 h 151"/>
                <a:gd name="T36" fmla="*/ 0 w 152"/>
                <a:gd name="T37" fmla="*/ 76 h 151"/>
                <a:gd name="T38" fmla="*/ 3 w 152"/>
                <a:gd name="T39" fmla="*/ 56 h 151"/>
                <a:gd name="T40" fmla="*/ 11 w 152"/>
                <a:gd name="T41" fmla="*/ 37 h 151"/>
                <a:gd name="T42" fmla="*/ 22 w 152"/>
                <a:gd name="T43" fmla="*/ 22 h 151"/>
                <a:gd name="T44" fmla="*/ 38 w 152"/>
                <a:gd name="T45" fmla="*/ 10 h 151"/>
                <a:gd name="T46" fmla="*/ 56 w 152"/>
                <a:gd name="T47" fmla="*/ 2 h 151"/>
                <a:gd name="T48" fmla="*/ 77 w 152"/>
                <a:gd name="T49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51">
                  <a:moveTo>
                    <a:pt x="77" y="0"/>
                  </a:moveTo>
                  <a:lnTo>
                    <a:pt x="96" y="2"/>
                  </a:lnTo>
                  <a:lnTo>
                    <a:pt x="115" y="10"/>
                  </a:lnTo>
                  <a:lnTo>
                    <a:pt x="130" y="22"/>
                  </a:lnTo>
                  <a:lnTo>
                    <a:pt x="142" y="37"/>
                  </a:lnTo>
                  <a:lnTo>
                    <a:pt x="149" y="56"/>
                  </a:lnTo>
                  <a:lnTo>
                    <a:pt x="152" y="76"/>
                  </a:lnTo>
                  <a:lnTo>
                    <a:pt x="149" y="96"/>
                  </a:lnTo>
                  <a:lnTo>
                    <a:pt x="142" y="114"/>
                  </a:lnTo>
                  <a:lnTo>
                    <a:pt x="130" y="130"/>
                  </a:lnTo>
                  <a:lnTo>
                    <a:pt x="115" y="141"/>
                  </a:lnTo>
                  <a:lnTo>
                    <a:pt x="96" y="149"/>
                  </a:lnTo>
                  <a:lnTo>
                    <a:pt x="77" y="151"/>
                  </a:lnTo>
                  <a:lnTo>
                    <a:pt x="56" y="149"/>
                  </a:lnTo>
                  <a:lnTo>
                    <a:pt x="38" y="141"/>
                  </a:lnTo>
                  <a:lnTo>
                    <a:pt x="22" y="130"/>
                  </a:lnTo>
                  <a:lnTo>
                    <a:pt x="11" y="114"/>
                  </a:lnTo>
                  <a:lnTo>
                    <a:pt x="3" y="96"/>
                  </a:lnTo>
                  <a:lnTo>
                    <a:pt x="0" y="76"/>
                  </a:lnTo>
                  <a:lnTo>
                    <a:pt x="3" y="56"/>
                  </a:lnTo>
                  <a:lnTo>
                    <a:pt x="11" y="37"/>
                  </a:lnTo>
                  <a:lnTo>
                    <a:pt x="22" y="22"/>
                  </a:lnTo>
                  <a:lnTo>
                    <a:pt x="38" y="10"/>
                  </a:lnTo>
                  <a:lnTo>
                    <a:pt x="56" y="2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167"/>
            <p:cNvSpPr>
              <a:spLocks/>
            </p:cNvSpPr>
            <p:nvPr/>
          </p:nvSpPr>
          <p:spPr bwMode="auto">
            <a:xfrm>
              <a:off x="8777288" y="4592638"/>
              <a:ext cx="55562" cy="55563"/>
            </a:xfrm>
            <a:custGeom>
              <a:avLst/>
              <a:gdLst>
                <a:gd name="T0" fmla="*/ 315 w 386"/>
                <a:gd name="T1" fmla="*/ 0 h 387"/>
                <a:gd name="T2" fmla="*/ 332 w 386"/>
                <a:gd name="T3" fmla="*/ 2 h 387"/>
                <a:gd name="T4" fmla="*/ 348 w 386"/>
                <a:gd name="T5" fmla="*/ 9 h 387"/>
                <a:gd name="T6" fmla="*/ 362 w 386"/>
                <a:gd name="T7" fmla="*/ 18 h 387"/>
                <a:gd name="T8" fmla="*/ 374 w 386"/>
                <a:gd name="T9" fmla="*/ 33 h 387"/>
                <a:gd name="T10" fmla="*/ 383 w 386"/>
                <a:gd name="T11" fmla="*/ 49 h 387"/>
                <a:gd name="T12" fmla="*/ 386 w 386"/>
                <a:gd name="T13" fmla="*/ 67 h 387"/>
                <a:gd name="T14" fmla="*/ 386 w 386"/>
                <a:gd name="T15" fmla="*/ 73 h 387"/>
                <a:gd name="T16" fmla="*/ 386 w 386"/>
                <a:gd name="T17" fmla="*/ 85 h 387"/>
                <a:gd name="T18" fmla="*/ 384 w 386"/>
                <a:gd name="T19" fmla="*/ 101 h 387"/>
                <a:gd name="T20" fmla="*/ 380 w 386"/>
                <a:gd name="T21" fmla="*/ 123 h 387"/>
                <a:gd name="T22" fmla="*/ 375 w 386"/>
                <a:gd name="T23" fmla="*/ 149 h 387"/>
                <a:gd name="T24" fmla="*/ 366 w 386"/>
                <a:gd name="T25" fmla="*/ 176 h 387"/>
                <a:gd name="T26" fmla="*/ 354 w 386"/>
                <a:gd name="T27" fmla="*/ 205 h 387"/>
                <a:gd name="T28" fmla="*/ 338 w 386"/>
                <a:gd name="T29" fmla="*/ 236 h 387"/>
                <a:gd name="T30" fmla="*/ 317 w 386"/>
                <a:gd name="T31" fmla="*/ 266 h 387"/>
                <a:gd name="T32" fmla="*/ 291 w 386"/>
                <a:gd name="T33" fmla="*/ 295 h 387"/>
                <a:gd name="T34" fmla="*/ 273 w 386"/>
                <a:gd name="T35" fmla="*/ 311 h 387"/>
                <a:gd name="T36" fmla="*/ 253 w 386"/>
                <a:gd name="T37" fmla="*/ 327 h 387"/>
                <a:gd name="T38" fmla="*/ 230 w 386"/>
                <a:gd name="T39" fmla="*/ 342 h 387"/>
                <a:gd name="T40" fmla="*/ 204 w 386"/>
                <a:gd name="T41" fmla="*/ 356 h 387"/>
                <a:gd name="T42" fmla="*/ 174 w 386"/>
                <a:gd name="T43" fmla="*/ 368 h 387"/>
                <a:gd name="T44" fmla="*/ 143 w 386"/>
                <a:gd name="T45" fmla="*/ 378 h 387"/>
                <a:gd name="T46" fmla="*/ 107 w 386"/>
                <a:gd name="T47" fmla="*/ 384 h 387"/>
                <a:gd name="T48" fmla="*/ 69 w 386"/>
                <a:gd name="T49" fmla="*/ 387 h 387"/>
                <a:gd name="T50" fmla="*/ 51 w 386"/>
                <a:gd name="T51" fmla="*/ 384 h 387"/>
                <a:gd name="T52" fmla="*/ 34 w 386"/>
                <a:gd name="T53" fmla="*/ 377 h 387"/>
                <a:gd name="T54" fmla="*/ 20 w 386"/>
                <a:gd name="T55" fmla="*/ 366 h 387"/>
                <a:gd name="T56" fmla="*/ 9 w 386"/>
                <a:gd name="T57" fmla="*/ 352 h 387"/>
                <a:gd name="T58" fmla="*/ 2 w 386"/>
                <a:gd name="T59" fmla="*/ 336 h 387"/>
                <a:gd name="T60" fmla="*/ 0 w 386"/>
                <a:gd name="T61" fmla="*/ 317 h 387"/>
                <a:gd name="T62" fmla="*/ 2 w 386"/>
                <a:gd name="T63" fmla="*/ 299 h 387"/>
                <a:gd name="T64" fmla="*/ 9 w 386"/>
                <a:gd name="T65" fmla="*/ 282 h 387"/>
                <a:gd name="T66" fmla="*/ 20 w 386"/>
                <a:gd name="T67" fmla="*/ 268 h 387"/>
                <a:gd name="T68" fmla="*/ 34 w 386"/>
                <a:gd name="T69" fmla="*/ 257 h 387"/>
                <a:gd name="T70" fmla="*/ 51 w 386"/>
                <a:gd name="T71" fmla="*/ 250 h 387"/>
                <a:gd name="T72" fmla="*/ 69 w 386"/>
                <a:gd name="T73" fmla="*/ 248 h 387"/>
                <a:gd name="T74" fmla="*/ 97 w 386"/>
                <a:gd name="T75" fmla="*/ 246 h 387"/>
                <a:gd name="T76" fmla="*/ 122 w 386"/>
                <a:gd name="T77" fmla="*/ 239 h 387"/>
                <a:gd name="T78" fmla="*/ 145 w 386"/>
                <a:gd name="T79" fmla="*/ 230 h 387"/>
                <a:gd name="T80" fmla="*/ 165 w 386"/>
                <a:gd name="T81" fmla="*/ 219 h 387"/>
                <a:gd name="T82" fmla="*/ 181 w 386"/>
                <a:gd name="T83" fmla="*/ 207 h 387"/>
                <a:gd name="T84" fmla="*/ 195 w 386"/>
                <a:gd name="T85" fmla="*/ 196 h 387"/>
                <a:gd name="T86" fmla="*/ 212 w 386"/>
                <a:gd name="T87" fmla="*/ 176 h 387"/>
                <a:gd name="T88" fmla="*/ 225 w 386"/>
                <a:gd name="T89" fmla="*/ 155 h 387"/>
                <a:gd name="T90" fmla="*/ 234 w 386"/>
                <a:gd name="T91" fmla="*/ 134 h 387"/>
                <a:gd name="T92" fmla="*/ 240 w 386"/>
                <a:gd name="T93" fmla="*/ 114 h 387"/>
                <a:gd name="T94" fmla="*/ 245 w 386"/>
                <a:gd name="T95" fmla="*/ 98 h 387"/>
                <a:gd name="T96" fmla="*/ 246 w 386"/>
                <a:gd name="T97" fmla="*/ 84 h 387"/>
                <a:gd name="T98" fmla="*/ 247 w 386"/>
                <a:gd name="T99" fmla="*/ 74 h 387"/>
                <a:gd name="T100" fmla="*/ 247 w 386"/>
                <a:gd name="T101" fmla="*/ 71 h 387"/>
                <a:gd name="T102" fmla="*/ 249 w 386"/>
                <a:gd name="T103" fmla="*/ 52 h 387"/>
                <a:gd name="T104" fmla="*/ 257 w 386"/>
                <a:gd name="T105" fmla="*/ 36 h 387"/>
                <a:gd name="T106" fmla="*/ 266 w 386"/>
                <a:gd name="T107" fmla="*/ 22 h 387"/>
                <a:gd name="T108" fmla="*/ 281 w 386"/>
                <a:gd name="T109" fmla="*/ 11 h 387"/>
                <a:gd name="T110" fmla="*/ 297 w 386"/>
                <a:gd name="T111" fmla="*/ 3 h 387"/>
                <a:gd name="T112" fmla="*/ 315 w 386"/>
                <a:gd name="T11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6" h="387">
                  <a:moveTo>
                    <a:pt x="315" y="0"/>
                  </a:moveTo>
                  <a:lnTo>
                    <a:pt x="332" y="2"/>
                  </a:lnTo>
                  <a:lnTo>
                    <a:pt x="348" y="9"/>
                  </a:lnTo>
                  <a:lnTo>
                    <a:pt x="362" y="18"/>
                  </a:lnTo>
                  <a:lnTo>
                    <a:pt x="374" y="33"/>
                  </a:lnTo>
                  <a:lnTo>
                    <a:pt x="383" y="49"/>
                  </a:lnTo>
                  <a:lnTo>
                    <a:pt x="386" y="67"/>
                  </a:lnTo>
                  <a:lnTo>
                    <a:pt x="386" y="73"/>
                  </a:lnTo>
                  <a:lnTo>
                    <a:pt x="386" y="85"/>
                  </a:lnTo>
                  <a:lnTo>
                    <a:pt x="384" y="101"/>
                  </a:lnTo>
                  <a:lnTo>
                    <a:pt x="380" y="123"/>
                  </a:lnTo>
                  <a:lnTo>
                    <a:pt x="375" y="149"/>
                  </a:lnTo>
                  <a:lnTo>
                    <a:pt x="366" y="176"/>
                  </a:lnTo>
                  <a:lnTo>
                    <a:pt x="354" y="205"/>
                  </a:lnTo>
                  <a:lnTo>
                    <a:pt x="338" y="236"/>
                  </a:lnTo>
                  <a:lnTo>
                    <a:pt x="317" y="266"/>
                  </a:lnTo>
                  <a:lnTo>
                    <a:pt x="291" y="295"/>
                  </a:lnTo>
                  <a:lnTo>
                    <a:pt x="273" y="311"/>
                  </a:lnTo>
                  <a:lnTo>
                    <a:pt x="253" y="327"/>
                  </a:lnTo>
                  <a:lnTo>
                    <a:pt x="230" y="342"/>
                  </a:lnTo>
                  <a:lnTo>
                    <a:pt x="204" y="356"/>
                  </a:lnTo>
                  <a:lnTo>
                    <a:pt x="174" y="368"/>
                  </a:lnTo>
                  <a:lnTo>
                    <a:pt x="143" y="378"/>
                  </a:lnTo>
                  <a:lnTo>
                    <a:pt x="107" y="384"/>
                  </a:lnTo>
                  <a:lnTo>
                    <a:pt x="69" y="387"/>
                  </a:lnTo>
                  <a:lnTo>
                    <a:pt x="51" y="384"/>
                  </a:lnTo>
                  <a:lnTo>
                    <a:pt x="34" y="377"/>
                  </a:lnTo>
                  <a:lnTo>
                    <a:pt x="20" y="366"/>
                  </a:lnTo>
                  <a:lnTo>
                    <a:pt x="9" y="352"/>
                  </a:lnTo>
                  <a:lnTo>
                    <a:pt x="2" y="336"/>
                  </a:lnTo>
                  <a:lnTo>
                    <a:pt x="0" y="317"/>
                  </a:lnTo>
                  <a:lnTo>
                    <a:pt x="2" y="299"/>
                  </a:lnTo>
                  <a:lnTo>
                    <a:pt x="9" y="282"/>
                  </a:lnTo>
                  <a:lnTo>
                    <a:pt x="20" y="268"/>
                  </a:lnTo>
                  <a:lnTo>
                    <a:pt x="34" y="257"/>
                  </a:lnTo>
                  <a:lnTo>
                    <a:pt x="51" y="250"/>
                  </a:lnTo>
                  <a:lnTo>
                    <a:pt x="69" y="248"/>
                  </a:lnTo>
                  <a:lnTo>
                    <a:pt x="97" y="246"/>
                  </a:lnTo>
                  <a:lnTo>
                    <a:pt x="122" y="239"/>
                  </a:lnTo>
                  <a:lnTo>
                    <a:pt x="145" y="230"/>
                  </a:lnTo>
                  <a:lnTo>
                    <a:pt x="165" y="219"/>
                  </a:lnTo>
                  <a:lnTo>
                    <a:pt x="181" y="207"/>
                  </a:lnTo>
                  <a:lnTo>
                    <a:pt x="195" y="196"/>
                  </a:lnTo>
                  <a:lnTo>
                    <a:pt x="212" y="176"/>
                  </a:lnTo>
                  <a:lnTo>
                    <a:pt x="225" y="155"/>
                  </a:lnTo>
                  <a:lnTo>
                    <a:pt x="234" y="134"/>
                  </a:lnTo>
                  <a:lnTo>
                    <a:pt x="240" y="114"/>
                  </a:lnTo>
                  <a:lnTo>
                    <a:pt x="245" y="98"/>
                  </a:lnTo>
                  <a:lnTo>
                    <a:pt x="246" y="84"/>
                  </a:lnTo>
                  <a:lnTo>
                    <a:pt x="247" y="74"/>
                  </a:lnTo>
                  <a:lnTo>
                    <a:pt x="247" y="71"/>
                  </a:lnTo>
                  <a:lnTo>
                    <a:pt x="249" y="52"/>
                  </a:lnTo>
                  <a:lnTo>
                    <a:pt x="257" y="36"/>
                  </a:lnTo>
                  <a:lnTo>
                    <a:pt x="266" y="22"/>
                  </a:lnTo>
                  <a:lnTo>
                    <a:pt x="281" y="11"/>
                  </a:lnTo>
                  <a:lnTo>
                    <a:pt x="297" y="3"/>
                  </a:lnTo>
                  <a:lnTo>
                    <a:pt x="3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168"/>
            <p:cNvSpPr>
              <a:spLocks/>
            </p:cNvSpPr>
            <p:nvPr/>
          </p:nvSpPr>
          <p:spPr bwMode="auto">
            <a:xfrm>
              <a:off x="8753475" y="4618038"/>
              <a:ext cx="20637" cy="22225"/>
            </a:xfrm>
            <a:custGeom>
              <a:avLst/>
              <a:gdLst>
                <a:gd name="T0" fmla="*/ 75 w 151"/>
                <a:gd name="T1" fmla="*/ 0 h 151"/>
                <a:gd name="T2" fmla="*/ 95 w 151"/>
                <a:gd name="T3" fmla="*/ 2 h 151"/>
                <a:gd name="T4" fmla="*/ 114 w 151"/>
                <a:gd name="T5" fmla="*/ 10 h 151"/>
                <a:gd name="T6" fmla="*/ 129 w 151"/>
                <a:gd name="T7" fmla="*/ 22 h 151"/>
                <a:gd name="T8" fmla="*/ 140 w 151"/>
                <a:gd name="T9" fmla="*/ 37 h 151"/>
                <a:gd name="T10" fmla="*/ 147 w 151"/>
                <a:gd name="T11" fmla="*/ 56 h 151"/>
                <a:gd name="T12" fmla="*/ 151 w 151"/>
                <a:gd name="T13" fmla="*/ 76 h 151"/>
                <a:gd name="T14" fmla="*/ 147 w 151"/>
                <a:gd name="T15" fmla="*/ 96 h 151"/>
                <a:gd name="T16" fmla="*/ 140 w 151"/>
                <a:gd name="T17" fmla="*/ 114 h 151"/>
                <a:gd name="T18" fmla="*/ 129 w 151"/>
                <a:gd name="T19" fmla="*/ 130 h 151"/>
                <a:gd name="T20" fmla="*/ 114 w 151"/>
                <a:gd name="T21" fmla="*/ 141 h 151"/>
                <a:gd name="T22" fmla="*/ 95 w 151"/>
                <a:gd name="T23" fmla="*/ 149 h 151"/>
                <a:gd name="T24" fmla="*/ 75 w 151"/>
                <a:gd name="T25" fmla="*/ 151 h 151"/>
                <a:gd name="T26" fmla="*/ 55 w 151"/>
                <a:gd name="T27" fmla="*/ 149 h 151"/>
                <a:gd name="T28" fmla="*/ 37 w 151"/>
                <a:gd name="T29" fmla="*/ 141 h 151"/>
                <a:gd name="T30" fmla="*/ 22 w 151"/>
                <a:gd name="T31" fmla="*/ 130 h 151"/>
                <a:gd name="T32" fmla="*/ 10 w 151"/>
                <a:gd name="T33" fmla="*/ 114 h 151"/>
                <a:gd name="T34" fmla="*/ 2 w 151"/>
                <a:gd name="T35" fmla="*/ 96 h 151"/>
                <a:gd name="T36" fmla="*/ 0 w 151"/>
                <a:gd name="T37" fmla="*/ 76 h 151"/>
                <a:gd name="T38" fmla="*/ 2 w 151"/>
                <a:gd name="T39" fmla="*/ 56 h 151"/>
                <a:gd name="T40" fmla="*/ 10 w 151"/>
                <a:gd name="T41" fmla="*/ 37 h 151"/>
                <a:gd name="T42" fmla="*/ 22 w 151"/>
                <a:gd name="T43" fmla="*/ 22 h 151"/>
                <a:gd name="T44" fmla="*/ 37 w 151"/>
                <a:gd name="T45" fmla="*/ 10 h 151"/>
                <a:gd name="T46" fmla="*/ 55 w 151"/>
                <a:gd name="T47" fmla="*/ 2 h 151"/>
                <a:gd name="T48" fmla="*/ 75 w 151"/>
                <a:gd name="T49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1" h="151">
                  <a:moveTo>
                    <a:pt x="75" y="0"/>
                  </a:moveTo>
                  <a:lnTo>
                    <a:pt x="95" y="2"/>
                  </a:lnTo>
                  <a:lnTo>
                    <a:pt x="114" y="10"/>
                  </a:lnTo>
                  <a:lnTo>
                    <a:pt x="129" y="22"/>
                  </a:lnTo>
                  <a:lnTo>
                    <a:pt x="140" y="37"/>
                  </a:lnTo>
                  <a:lnTo>
                    <a:pt x="147" y="56"/>
                  </a:lnTo>
                  <a:lnTo>
                    <a:pt x="151" y="76"/>
                  </a:lnTo>
                  <a:lnTo>
                    <a:pt x="147" y="96"/>
                  </a:lnTo>
                  <a:lnTo>
                    <a:pt x="140" y="114"/>
                  </a:lnTo>
                  <a:lnTo>
                    <a:pt x="129" y="130"/>
                  </a:lnTo>
                  <a:lnTo>
                    <a:pt x="114" y="141"/>
                  </a:lnTo>
                  <a:lnTo>
                    <a:pt x="95" y="149"/>
                  </a:lnTo>
                  <a:lnTo>
                    <a:pt x="75" y="151"/>
                  </a:lnTo>
                  <a:lnTo>
                    <a:pt x="55" y="149"/>
                  </a:lnTo>
                  <a:lnTo>
                    <a:pt x="37" y="141"/>
                  </a:lnTo>
                  <a:lnTo>
                    <a:pt x="22" y="130"/>
                  </a:lnTo>
                  <a:lnTo>
                    <a:pt x="10" y="114"/>
                  </a:lnTo>
                  <a:lnTo>
                    <a:pt x="2" y="96"/>
                  </a:lnTo>
                  <a:lnTo>
                    <a:pt x="0" y="76"/>
                  </a:lnTo>
                  <a:lnTo>
                    <a:pt x="2" y="56"/>
                  </a:lnTo>
                  <a:lnTo>
                    <a:pt x="10" y="37"/>
                  </a:lnTo>
                  <a:lnTo>
                    <a:pt x="22" y="22"/>
                  </a:lnTo>
                  <a:lnTo>
                    <a:pt x="37" y="10"/>
                  </a:lnTo>
                  <a:lnTo>
                    <a:pt x="55" y="2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9" name="Group 103"/>
          <p:cNvGrpSpPr/>
          <p:nvPr/>
        </p:nvGrpSpPr>
        <p:grpSpPr>
          <a:xfrm>
            <a:off x="11236184" y="1667702"/>
            <a:ext cx="453814" cy="542450"/>
            <a:chOff x="8231188" y="4160838"/>
            <a:chExt cx="406400" cy="485775"/>
          </a:xfrm>
          <a:solidFill>
            <a:srgbClr val="000000"/>
          </a:solidFill>
        </p:grpSpPr>
        <p:sp>
          <p:nvSpPr>
            <p:cNvPr id="620" name="Freeform 173"/>
            <p:cNvSpPr>
              <a:spLocks noEditPoints="1"/>
            </p:cNvSpPr>
            <p:nvPr/>
          </p:nvSpPr>
          <p:spPr bwMode="auto">
            <a:xfrm>
              <a:off x="8231188" y="4160838"/>
              <a:ext cx="406400" cy="485775"/>
            </a:xfrm>
            <a:custGeom>
              <a:avLst/>
              <a:gdLst>
                <a:gd name="T0" fmla="*/ 606 w 2821"/>
                <a:gd name="T1" fmla="*/ 1682 h 3365"/>
                <a:gd name="T2" fmla="*/ 597 w 2821"/>
                <a:gd name="T3" fmla="*/ 1880 h 3365"/>
                <a:gd name="T4" fmla="*/ 543 w 2821"/>
                <a:gd name="T5" fmla="*/ 2140 h 3365"/>
                <a:gd name="T6" fmla="*/ 427 w 2821"/>
                <a:gd name="T7" fmla="*/ 2297 h 3365"/>
                <a:gd name="T8" fmla="*/ 404 w 2821"/>
                <a:gd name="T9" fmla="*/ 2385 h 3365"/>
                <a:gd name="T10" fmla="*/ 486 w 2821"/>
                <a:gd name="T11" fmla="*/ 2456 h 3365"/>
                <a:gd name="T12" fmla="*/ 580 w 2821"/>
                <a:gd name="T13" fmla="*/ 2407 h 3365"/>
                <a:gd name="T14" fmla="*/ 761 w 2821"/>
                <a:gd name="T15" fmla="*/ 2285 h 3365"/>
                <a:gd name="T16" fmla="*/ 1015 w 2821"/>
                <a:gd name="T17" fmla="*/ 2261 h 3365"/>
                <a:gd name="T18" fmla="*/ 1167 w 2821"/>
                <a:gd name="T19" fmla="*/ 2247 h 3365"/>
                <a:gd name="T20" fmla="*/ 1405 w 2821"/>
                <a:gd name="T21" fmla="*/ 844 h 3365"/>
                <a:gd name="T22" fmla="*/ 1630 w 2821"/>
                <a:gd name="T23" fmla="*/ 466 h 3365"/>
                <a:gd name="T24" fmla="*/ 1658 w 2821"/>
                <a:gd name="T25" fmla="*/ 542 h 3365"/>
                <a:gd name="T26" fmla="*/ 1735 w 2821"/>
                <a:gd name="T27" fmla="*/ 532 h 3365"/>
                <a:gd name="T28" fmla="*/ 1741 w 2821"/>
                <a:gd name="T29" fmla="*/ 448 h 3365"/>
                <a:gd name="T30" fmla="*/ 2106 w 2821"/>
                <a:gd name="T31" fmla="*/ 148 h 3365"/>
                <a:gd name="T32" fmla="*/ 1915 w 2821"/>
                <a:gd name="T33" fmla="*/ 214 h 3365"/>
                <a:gd name="T34" fmla="*/ 1807 w 2821"/>
                <a:gd name="T35" fmla="*/ 303 h 3365"/>
                <a:gd name="T36" fmla="*/ 1816 w 2821"/>
                <a:gd name="T37" fmla="*/ 376 h 3365"/>
                <a:gd name="T38" fmla="*/ 1888 w 2821"/>
                <a:gd name="T39" fmla="*/ 385 h 3365"/>
                <a:gd name="T40" fmla="*/ 1935 w 2821"/>
                <a:gd name="T41" fmla="*/ 346 h 3365"/>
                <a:gd name="T42" fmla="*/ 2047 w 2821"/>
                <a:gd name="T43" fmla="*/ 286 h 3365"/>
                <a:gd name="T44" fmla="*/ 2217 w 2821"/>
                <a:gd name="T45" fmla="*/ 268 h 3365"/>
                <a:gd name="T46" fmla="*/ 2370 w 2821"/>
                <a:gd name="T47" fmla="*/ 318 h 3365"/>
                <a:gd name="T48" fmla="*/ 2426 w 2821"/>
                <a:gd name="T49" fmla="*/ 272 h 3365"/>
                <a:gd name="T50" fmla="*/ 2395 w 2821"/>
                <a:gd name="T51" fmla="*/ 204 h 3365"/>
                <a:gd name="T52" fmla="*/ 2151 w 2821"/>
                <a:gd name="T53" fmla="*/ 143 h 3365"/>
                <a:gd name="T54" fmla="*/ 2314 w 2821"/>
                <a:gd name="T55" fmla="*/ 23 h 3365"/>
                <a:gd name="T56" fmla="*/ 2568 w 2821"/>
                <a:gd name="T57" fmla="*/ 158 h 3365"/>
                <a:gd name="T58" fmla="*/ 2738 w 2821"/>
                <a:gd name="T59" fmla="*/ 363 h 3365"/>
                <a:gd name="T60" fmla="*/ 2821 w 2821"/>
                <a:gd name="T61" fmla="*/ 659 h 3365"/>
                <a:gd name="T62" fmla="*/ 2775 w 2821"/>
                <a:gd name="T63" fmla="*/ 928 h 3365"/>
                <a:gd name="T64" fmla="*/ 2410 w 2821"/>
                <a:gd name="T65" fmla="*/ 1353 h 3365"/>
                <a:gd name="T66" fmla="*/ 2494 w 2821"/>
                <a:gd name="T67" fmla="*/ 1497 h 3365"/>
                <a:gd name="T68" fmla="*/ 2426 w 2821"/>
                <a:gd name="T69" fmla="*/ 1625 h 3365"/>
                <a:gd name="T70" fmla="*/ 2299 w 2821"/>
                <a:gd name="T71" fmla="*/ 1665 h 3365"/>
                <a:gd name="T72" fmla="*/ 1423 w 2821"/>
                <a:gd name="T73" fmla="*/ 2354 h 3365"/>
                <a:gd name="T74" fmla="*/ 1213 w 2821"/>
                <a:gd name="T75" fmla="*/ 2485 h 3365"/>
                <a:gd name="T76" fmla="*/ 975 w 2821"/>
                <a:gd name="T77" fmla="*/ 2499 h 3365"/>
                <a:gd name="T78" fmla="*/ 812 w 2821"/>
                <a:gd name="T79" fmla="*/ 2528 h 3365"/>
                <a:gd name="T80" fmla="*/ 669 w 2821"/>
                <a:gd name="T81" fmla="*/ 2643 h 3365"/>
                <a:gd name="T82" fmla="*/ 446 w 2821"/>
                <a:gd name="T83" fmla="*/ 2695 h 3365"/>
                <a:gd name="T84" fmla="*/ 433 w 2821"/>
                <a:gd name="T85" fmla="*/ 2775 h 3365"/>
                <a:gd name="T86" fmla="*/ 529 w 2821"/>
                <a:gd name="T87" fmla="*/ 2959 h 3365"/>
                <a:gd name="T88" fmla="*/ 558 w 2821"/>
                <a:gd name="T89" fmla="*/ 3123 h 3365"/>
                <a:gd name="T90" fmla="*/ 464 w 2821"/>
                <a:gd name="T91" fmla="*/ 3296 h 3365"/>
                <a:gd name="T92" fmla="*/ 280 w 2821"/>
                <a:gd name="T93" fmla="*/ 3365 h 3365"/>
                <a:gd name="T94" fmla="*/ 95 w 2821"/>
                <a:gd name="T95" fmla="*/ 3296 h 3365"/>
                <a:gd name="T96" fmla="*/ 2 w 2821"/>
                <a:gd name="T97" fmla="*/ 3123 h 3365"/>
                <a:gd name="T98" fmla="*/ 32 w 2821"/>
                <a:gd name="T99" fmla="*/ 2957 h 3365"/>
                <a:gd name="T100" fmla="*/ 131 w 2821"/>
                <a:gd name="T101" fmla="*/ 2770 h 3365"/>
                <a:gd name="T102" fmla="*/ 235 w 2821"/>
                <a:gd name="T103" fmla="*/ 2610 h 3365"/>
                <a:gd name="T104" fmla="*/ 167 w 2821"/>
                <a:gd name="T105" fmla="*/ 2431 h 3365"/>
                <a:gd name="T106" fmla="*/ 194 w 2821"/>
                <a:gd name="T107" fmla="*/ 2219 h 3365"/>
                <a:gd name="T108" fmla="*/ 323 w 2821"/>
                <a:gd name="T109" fmla="*/ 2041 h 3365"/>
                <a:gd name="T110" fmla="*/ 354 w 2821"/>
                <a:gd name="T111" fmla="*/ 1865 h 3365"/>
                <a:gd name="T112" fmla="*/ 380 w 2821"/>
                <a:gd name="T113" fmla="*/ 1599 h 3365"/>
                <a:gd name="T114" fmla="*/ 1260 w 2821"/>
                <a:gd name="T115" fmla="*/ 646 h 3365"/>
                <a:gd name="T116" fmla="*/ 1177 w 2821"/>
                <a:gd name="T117" fmla="*/ 502 h 3365"/>
                <a:gd name="T118" fmla="*/ 1244 w 2821"/>
                <a:gd name="T119" fmla="*/ 375 h 3365"/>
                <a:gd name="T120" fmla="*/ 1371 w 2821"/>
                <a:gd name="T121" fmla="*/ 335 h 3365"/>
                <a:gd name="T122" fmla="*/ 1732 w 2821"/>
                <a:gd name="T123" fmla="*/ 168 h 3365"/>
                <a:gd name="T124" fmla="*/ 1972 w 2821"/>
                <a:gd name="T125" fmla="*/ 25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21" h="3365">
                  <a:moveTo>
                    <a:pt x="1405" y="844"/>
                  </a:moveTo>
                  <a:lnTo>
                    <a:pt x="669" y="1589"/>
                  </a:lnTo>
                  <a:lnTo>
                    <a:pt x="642" y="1618"/>
                  </a:lnTo>
                  <a:lnTo>
                    <a:pt x="622" y="1650"/>
                  </a:lnTo>
                  <a:lnTo>
                    <a:pt x="606" y="1682"/>
                  </a:lnTo>
                  <a:lnTo>
                    <a:pt x="594" y="1716"/>
                  </a:lnTo>
                  <a:lnTo>
                    <a:pt x="589" y="1751"/>
                  </a:lnTo>
                  <a:lnTo>
                    <a:pt x="588" y="1788"/>
                  </a:lnTo>
                  <a:lnTo>
                    <a:pt x="592" y="1826"/>
                  </a:lnTo>
                  <a:lnTo>
                    <a:pt x="597" y="1880"/>
                  </a:lnTo>
                  <a:lnTo>
                    <a:pt x="597" y="1934"/>
                  </a:lnTo>
                  <a:lnTo>
                    <a:pt x="591" y="1988"/>
                  </a:lnTo>
                  <a:lnTo>
                    <a:pt x="580" y="2040"/>
                  </a:lnTo>
                  <a:lnTo>
                    <a:pt x="564" y="2091"/>
                  </a:lnTo>
                  <a:lnTo>
                    <a:pt x="543" y="2140"/>
                  </a:lnTo>
                  <a:lnTo>
                    <a:pt x="516" y="2186"/>
                  </a:lnTo>
                  <a:lnTo>
                    <a:pt x="485" y="2230"/>
                  </a:lnTo>
                  <a:lnTo>
                    <a:pt x="449" y="2271"/>
                  </a:lnTo>
                  <a:lnTo>
                    <a:pt x="437" y="2283"/>
                  </a:lnTo>
                  <a:lnTo>
                    <a:pt x="427" y="2297"/>
                  </a:lnTo>
                  <a:lnTo>
                    <a:pt x="416" y="2312"/>
                  </a:lnTo>
                  <a:lnTo>
                    <a:pt x="408" y="2330"/>
                  </a:lnTo>
                  <a:lnTo>
                    <a:pt x="402" y="2347"/>
                  </a:lnTo>
                  <a:lnTo>
                    <a:pt x="401" y="2367"/>
                  </a:lnTo>
                  <a:lnTo>
                    <a:pt x="404" y="2385"/>
                  </a:lnTo>
                  <a:lnTo>
                    <a:pt x="413" y="2405"/>
                  </a:lnTo>
                  <a:lnTo>
                    <a:pt x="428" y="2423"/>
                  </a:lnTo>
                  <a:lnTo>
                    <a:pt x="447" y="2441"/>
                  </a:lnTo>
                  <a:lnTo>
                    <a:pt x="466" y="2452"/>
                  </a:lnTo>
                  <a:lnTo>
                    <a:pt x="486" y="2456"/>
                  </a:lnTo>
                  <a:lnTo>
                    <a:pt x="504" y="2455"/>
                  </a:lnTo>
                  <a:lnTo>
                    <a:pt x="523" y="2449"/>
                  </a:lnTo>
                  <a:lnTo>
                    <a:pt x="543" y="2439"/>
                  </a:lnTo>
                  <a:lnTo>
                    <a:pt x="561" y="2424"/>
                  </a:lnTo>
                  <a:lnTo>
                    <a:pt x="580" y="2407"/>
                  </a:lnTo>
                  <a:lnTo>
                    <a:pt x="590" y="2398"/>
                  </a:lnTo>
                  <a:lnTo>
                    <a:pt x="628" y="2362"/>
                  </a:lnTo>
                  <a:lnTo>
                    <a:pt x="670" y="2332"/>
                  </a:lnTo>
                  <a:lnTo>
                    <a:pt x="714" y="2306"/>
                  </a:lnTo>
                  <a:lnTo>
                    <a:pt x="761" y="2285"/>
                  </a:lnTo>
                  <a:lnTo>
                    <a:pt x="809" y="2270"/>
                  </a:lnTo>
                  <a:lnTo>
                    <a:pt x="860" y="2259"/>
                  </a:lnTo>
                  <a:lnTo>
                    <a:pt x="911" y="2255"/>
                  </a:lnTo>
                  <a:lnTo>
                    <a:pt x="963" y="2256"/>
                  </a:lnTo>
                  <a:lnTo>
                    <a:pt x="1015" y="2261"/>
                  </a:lnTo>
                  <a:lnTo>
                    <a:pt x="1042" y="2266"/>
                  </a:lnTo>
                  <a:lnTo>
                    <a:pt x="1068" y="2268"/>
                  </a:lnTo>
                  <a:lnTo>
                    <a:pt x="1102" y="2266"/>
                  </a:lnTo>
                  <a:lnTo>
                    <a:pt x="1135" y="2259"/>
                  </a:lnTo>
                  <a:lnTo>
                    <a:pt x="1167" y="2247"/>
                  </a:lnTo>
                  <a:lnTo>
                    <a:pt x="1198" y="2231"/>
                  </a:lnTo>
                  <a:lnTo>
                    <a:pt x="1227" y="2209"/>
                  </a:lnTo>
                  <a:lnTo>
                    <a:pt x="1254" y="2184"/>
                  </a:lnTo>
                  <a:lnTo>
                    <a:pt x="1992" y="1436"/>
                  </a:lnTo>
                  <a:lnTo>
                    <a:pt x="1405" y="844"/>
                  </a:lnTo>
                  <a:close/>
                  <a:moveTo>
                    <a:pt x="1690" y="422"/>
                  </a:moveTo>
                  <a:lnTo>
                    <a:pt x="1669" y="425"/>
                  </a:lnTo>
                  <a:lnTo>
                    <a:pt x="1652" y="435"/>
                  </a:lnTo>
                  <a:lnTo>
                    <a:pt x="1638" y="448"/>
                  </a:lnTo>
                  <a:lnTo>
                    <a:pt x="1630" y="466"/>
                  </a:lnTo>
                  <a:lnTo>
                    <a:pt x="1626" y="487"/>
                  </a:lnTo>
                  <a:lnTo>
                    <a:pt x="1629" y="504"/>
                  </a:lnTo>
                  <a:lnTo>
                    <a:pt x="1635" y="519"/>
                  </a:lnTo>
                  <a:lnTo>
                    <a:pt x="1645" y="532"/>
                  </a:lnTo>
                  <a:lnTo>
                    <a:pt x="1658" y="542"/>
                  </a:lnTo>
                  <a:lnTo>
                    <a:pt x="1673" y="549"/>
                  </a:lnTo>
                  <a:lnTo>
                    <a:pt x="1690" y="551"/>
                  </a:lnTo>
                  <a:lnTo>
                    <a:pt x="1707" y="549"/>
                  </a:lnTo>
                  <a:lnTo>
                    <a:pt x="1722" y="542"/>
                  </a:lnTo>
                  <a:lnTo>
                    <a:pt x="1735" y="532"/>
                  </a:lnTo>
                  <a:lnTo>
                    <a:pt x="1745" y="519"/>
                  </a:lnTo>
                  <a:lnTo>
                    <a:pt x="1752" y="504"/>
                  </a:lnTo>
                  <a:lnTo>
                    <a:pt x="1754" y="487"/>
                  </a:lnTo>
                  <a:lnTo>
                    <a:pt x="1751" y="466"/>
                  </a:lnTo>
                  <a:lnTo>
                    <a:pt x="1741" y="448"/>
                  </a:lnTo>
                  <a:lnTo>
                    <a:pt x="1727" y="435"/>
                  </a:lnTo>
                  <a:lnTo>
                    <a:pt x="1710" y="425"/>
                  </a:lnTo>
                  <a:lnTo>
                    <a:pt x="1690" y="422"/>
                  </a:lnTo>
                  <a:close/>
                  <a:moveTo>
                    <a:pt x="2151" y="143"/>
                  </a:moveTo>
                  <a:lnTo>
                    <a:pt x="2106" y="148"/>
                  </a:lnTo>
                  <a:lnTo>
                    <a:pt x="2063" y="155"/>
                  </a:lnTo>
                  <a:lnTo>
                    <a:pt x="2022" y="166"/>
                  </a:lnTo>
                  <a:lnTo>
                    <a:pt x="1984" y="179"/>
                  </a:lnTo>
                  <a:lnTo>
                    <a:pt x="1948" y="196"/>
                  </a:lnTo>
                  <a:lnTo>
                    <a:pt x="1915" y="214"/>
                  </a:lnTo>
                  <a:lnTo>
                    <a:pt x="1885" y="233"/>
                  </a:lnTo>
                  <a:lnTo>
                    <a:pt x="1858" y="252"/>
                  </a:lnTo>
                  <a:lnTo>
                    <a:pt x="1836" y="271"/>
                  </a:lnTo>
                  <a:lnTo>
                    <a:pt x="1815" y="290"/>
                  </a:lnTo>
                  <a:lnTo>
                    <a:pt x="1807" y="303"/>
                  </a:lnTo>
                  <a:lnTo>
                    <a:pt x="1800" y="317"/>
                  </a:lnTo>
                  <a:lnTo>
                    <a:pt x="1799" y="333"/>
                  </a:lnTo>
                  <a:lnTo>
                    <a:pt x="1801" y="348"/>
                  </a:lnTo>
                  <a:lnTo>
                    <a:pt x="1807" y="363"/>
                  </a:lnTo>
                  <a:lnTo>
                    <a:pt x="1816" y="376"/>
                  </a:lnTo>
                  <a:lnTo>
                    <a:pt x="1829" y="385"/>
                  </a:lnTo>
                  <a:lnTo>
                    <a:pt x="1843" y="391"/>
                  </a:lnTo>
                  <a:lnTo>
                    <a:pt x="1859" y="393"/>
                  </a:lnTo>
                  <a:lnTo>
                    <a:pt x="1874" y="391"/>
                  </a:lnTo>
                  <a:lnTo>
                    <a:pt x="1888" y="385"/>
                  </a:lnTo>
                  <a:lnTo>
                    <a:pt x="1901" y="375"/>
                  </a:lnTo>
                  <a:lnTo>
                    <a:pt x="1904" y="372"/>
                  </a:lnTo>
                  <a:lnTo>
                    <a:pt x="1912" y="365"/>
                  </a:lnTo>
                  <a:lnTo>
                    <a:pt x="1921" y="356"/>
                  </a:lnTo>
                  <a:lnTo>
                    <a:pt x="1935" y="346"/>
                  </a:lnTo>
                  <a:lnTo>
                    <a:pt x="1952" y="334"/>
                  </a:lnTo>
                  <a:lnTo>
                    <a:pt x="1972" y="322"/>
                  </a:lnTo>
                  <a:lnTo>
                    <a:pt x="1994" y="309"/>
                  </a:lnTo>
                  <a:lnTo>
                    <a:pt x="2019" y="297"/>
                  </a:lnTo>
                  <a:lnTo>
                    <a:pt x="2047" y="286"/>
                  </a:lnTo>
                  <a:lnTo>
                    <a:pt x="2077" y="276"/>
                  </a:lnTo>
                  <a:lnTo>
                    <a:pt x="2109" y="270"/>
                  </a:lnTo>
                  <a:lnTo>
                    <a:pt x="2143" y="265"/>
                  </a:lnTo>
                  <a:lnTo>
                    <a:pt x="2179" y="265"/>
                  </a:lnTo>
                  <a:lnTo>
                    <a:pt x="2217" y="268"/>
                  </a:lnTo>
                  <a:lnTo>
                    <a:pt x="2256" y="277"/>
                  </a:lnTo>
                  <a:lnTo>
                    <a:pt x="2297" y="291"/>
                  </a:lnTo>
                  <a:lnTo>
                    <a:pt x="2338" y="311"/>
                  </a:lnTo>
                  <a:lnTo>
                    <a:pt x="2353" y="317"/>
                  </a:lnTo>
                  <a:lnTo>
                    <a:pt x="2370" y="318"/>
                  </a:lnTo>
                  <a:lnTo>
                    <a:pt x="2385" y="316"/>
                  </a:lnTo>
                  <a:lnTo>
                    <a:pt x="2398" y="310"/>
                  </a:lnTo>
                  <a:lnTo>
                    <a:pt x="2410" y="300"/>
                  </a:lnTo>
                  <a:lnTo>
                    <a:pt x="2420" y="287"/>
                  </a:lnTo>
                  <a:lnTo>
                    <a:pt x="2426" y="272"/>
                  </a:lnTo>
                  <a:lnTo>
                    <a:pt x="2427" y="255"/>
                  </a:lnTo>
                  <a:lnTo>
                    <a:pt x="2425" y="240"/>
                  </a:lnTo>
                  <a:lnTo>
                    <a:pt x="2419" y="226"/>
                  </a:lnTo>
                  <a:lnTo>
                    <a:pt x="2409" y="214"/>
                  </a:lnTo>
                  <a:lnTo>
                    <a:pt x="2395" y="204"/>
                  </a:lnTo>
                  <a:lnTo>
                    <a:pt x="2345" y="179"/>
                  </a:lnTo>
                  <a:lnTo>
                    <a:pt x="2294" y="162"/>
                  </a:lnTo>
                  <a:lnTo>
                    <a:pt x="2245" y="150"/>
                  </a:lnTo>
                  <a:lnTo>
                    <a:pt x="2197" y="145"/>
                  </a:lnTo>
                  <a:lnTo>
                    <a:pt x="2151" y="143"/>
                  </a:lnTo>
                  <a:close/>
                  <a:moveTo>
                    <a:pt x="2143" y="0"/>
                  </a:moveTo>
                  <a:lnTo>
                    <a:pt x="2143" y="0"/>
                  </a:lnTo>
                  <a:lnTo>
                    <a:pt x="2201" y="2"/>
                  </a:lnTo>
                  <a:lnTo>
                    <a:pt x="2258" y="11"/>
                  </a:lnTo>
                  <a:lnTo>
                    <a:pt x="2314" y="23"/>
                  </a:lnTo>
                  <a:lnTo>
                    <a:pt x="2368" y="41"/>
                  </a:lnTo>
                  <a:lnTo>
                    <a:pt x="2421" y="63"/>
                  </a:lnTo>
                  <a:lnTo>
                    <a:pt x="2472" y="90"/>
                  </a:lnTo>
                  <a:lnTo>
                    <a:pt x="2522" y="122"/>
                  </a:lnTo>
                  <a:lnTo>
                    <a:pt x="2568" y="158"/>
                  </a:lnTo>
                  <a:lnTo>
                    <a:pt x="2611" y="198"/>
                  </a:lnTo>
                  <a:lnTo>
                    <a:pt x="2627" y="214"/>
                  </a:lnTo>
                  <a:lnTo>
                    <a:pt x="2669" y="261"/>
                  </a:lnTo>
                  <a:lnTo>
                    <a:pt x="2705" y="311"/>
                  </a:lnTo>
                  <a:lnTo>
                    <a:pt x="2738" y="363"/>
                  </a:lnTo>
                  <a:lnTo>
                    <a:pt x="2765" y="418"/>
                  </a:lnTo>
                  <a:lnTo>
                    <a:pt x="2788" y="476"/>
                  </a:lnTo>
                  <a:lnTo>
                    <a:pt x="2804" y="535"/>
                  </a:lnTo>
                  <a:lnTo>
                    <a:pt x="2816" y="597"/>
                  </a:lnTo>
                  <a:lnTo>
                    <a:pt x="2821" y="659"/>
                  </a:lnTo>
                  <a:lnTo>
                    <a:pt x="2821" y="715"/>
                  </a:lnTo>
                  <a:lnTo>
                    <a:pt x="2817" y="770"/>
                  </a:lnTo>
                  <a:lnTo>
                    <a:pt x="2807" y="825"/>
                  </a:lnTo>
                  <a:lnTo>
                    <a:pt x="2793" y="877"/>
                  </a:lnTo>
                  <a:lnTo>
                    <a:pt x="2775" y="928"/>
                  </a:lnTo>
                  <a:lnTo>
                    <a:pt x="2751" y="976"/>
                  </a:lnTo>
                  <a:lnTo>
                    <a:pt x="2723" y="1021"/>
                  </a:lnTo>
                  <a:lnTo>
                    <a:pt x="2692" y="1065"/>
                  </a:lnTo>
                  <a:lnTo>
                    <a:pt x="2656" y="1105"/>
                  </a:lnTo>
                  <a:lnTo>
                    <a:pt x="2410" y="1353"/>
                  </a:lnTo>
                  <a:lnTo>
                    <a:pt x="2452" y="1395"/>
                  </a:lnTo>
                  <a:lnTo>
                    <a:pt x="2470" y="1418"/>
                  </a:lnTo>
                  <a:lnTo>
                    <a:pt x="2483" y="1443"/>
                  </a:lnTo>
                  <a:lnTo>
                    <a:pt x="2491" y="1469"/>
                  </a:lnTo>
                  <a:lnTo>
                    <a:pt x="2494" y="1497"/>
                  </a:lnTo>
                  <a:lnTo>
                    <a:pt x="2491" y="1525"/>
                  </a:lnTo>
                  <a:lnTo>
                    <a:pt x="2483" y="1552"/>
                  </a:lnTo>
                  <a:lnTo>
                    <a:pt x="2470" y="1577"/>
                  </a:lnTo>
                  <a:lnTo>
                    <a:pt x="2452" y="1599"/>
                  </a:lnTo>
                  <a:lnTo>
                    <a:pt x="2426" y="1625"/>
                  </a:lnTo>
                  <a:lnTo>
                    <a:pt x="2404" y="1643"/>
                  </a:lnTo>
                  <a:lnTo>
                    <a:pt x="2379" y="1656"/>
                  </a:lnTo>
                  <a:lnTo>
                    <a:pt x="2353" y="1665"/>
                  </a:lnTo>
                  <a:lnTo>
                    <a:pt x="2326" y="1667"/>
                  </a:lnTo>
                  <a:lnTo>
                    <a:pt x="2299" y="1665"/>
                  </a:lnTo>
                  <a:lnTo>
                    <a:pt x="2273" y="1656"/>
                  </a:lnTo>
                  <a:lnTo>
                    <a:pt x="2248" y="1643"/>
                  </a:lnTo>
                  <a:lnTo>
                    <a:pt x="2226" y="1625"/>
                  </a:lnTo>
                  <a:lnTo>
                    <a:pt x="2184" y="1583"/>
                  </a:lnTo>
                  <a:lnTo>
                    <a:pt x="1423" y="2354"/>
                  </a:lnTo>
                  <a:lnTo>
                    <a:pt x="1385" y="2390"/>
                  </a:lnTo>
                  <a:lnTo>
                    <a:pt x="1345" y="2420"/>
                  </a:lnTo>
                  <a:lnTo>
                    <a:pt x="1303" y="2447"/>
                  </a:lnTo>
                  <a:lnTo>
                    <a:pt x="1259" y="2469"/>
                  </a:lnTo>
                  <a:lnTo>
                    <a:pt x="1213" y="2485"/>
                  </a:lnTo>
                  <a:lnTo>
                    <a:pt x="1165" y="2498"/>
                  </a:lnTo>
                  <a:lnTo>
                    <a:pt x="1117" y="2505"/>
                  </a:lnTo>
                  <a:lnTo>
                    <a:pt x="1068" y="2508"/>
                  </a:lnTo>
                  <a:lnTo>
                    <a:pt x="1022" y="2506"/>
                  </a:lnTo>
                  <a:lnTo>
                    <a:pt x="975" y="2499"/>
                  </a:lnTo>
                  <a:lnTo>
                    <a:pt x="940" y="2496"/>
                  </a:lnTo>
                  <a:lnTo>
                    <a:pt x="907" y="2497"/>
                  </a:lnTo>
                  <a:lnTo>
                    <a:pt x="874" y="2503"/>
                  </a:lnTo>
                  <a:lnTo>
                    <a:pt x="842" y="2513"/>
                  </a:lnTo>
                  <a:lnTo>
                    <a:pt x="812" y="2528"/>
                  </a:lnTo>
                  <a:lnTo>
                    <a:pt x="784" y="2546"/>
                  </a:lnTo>
                  <a:lnTo>
                    <a:pt x="759" y="2569"/>
                  </a:lnTo>
                  <a:lnTo>
                    <a:pt x="751" y="2578"/>
                  </a:lnTo>
                  <a:lnTo>
                    <a:pt x="711" y="2613"/>
                  </a:lnTo>
                  <a:lnTo>
                    <a:pt x="669" y="2643"/>
                  </a:lnTo>
                  <a:lnTo>
                    <a:pt x="625" y="2667"/>
                  </a:lnTo>
                  <a:lnTo>
                    <a:pt x="580" y="2684"/>
                  </a:lnTo>
                  <a:lnTo>
                    <a:pt x="534" y="2694"/>
                  </a:lnTo>
                  <a:lnTo>
                    <a:pt x="488" y="2697"/>
                  </a:lnTo>
                  <a:lnTo>
                    <a:pt x="446" y="2695"/>
                  </a:lnTo>
                  <a:lnTo>
                    <a:pt x="406" y="2686"/>
                  </a:lnTo>
                  <a:lnTo>
                    <a:pt x="368" y="2673"/>
                  </a:lnTo>
                  <a:lnTo>
                    <a:pt x="389" y="2706"/>
                  </a:lnTo>
                  <a:lnTo>
                    <a:pt x="411" y="2740"/>
                  </a:lnTo>
                  <a:lnTo>
                    <a:pt x="433" y="2775"/>
                  </a:lnTo>
                  <a:lnTo>
                    <a:pt x="455" y="2812"/>
                  </a:lnTo>
                  <a:lnTo>
                    <a:pt x="475" y="2849"/>
                  </a:lnTo>
                  <a:lnTo>
                    <a:pt x="495" y="2886"/>
                  </a:lnTo>
                  <a:lnTo>
                    <a:pt x="514" y="2923"/>
                  </a:lnTo>
                  <a:lnTo>
                    <a:pt x="529" y="2959"/>
                  </a:lnTo>
                  <a:lnTo>
                    <a:pt x="543" y="2993"/>
                  </a:lnTo>
                  <a:lnTo>
                    <a:pt x="552" y="3025"/>
                  </a:lnTo>
                  <a:lnTo>
                    <a:pt x="559" y="3055"/>
                  </a:lnTo>
                  <a:lnTo>
                    <a:pt x="561" y="3081"/>
                  </a:lnTo>
                  <a:lnTo>
                    <a:pt x="558" y="3123"/>
                  </a:lnTo>
                  <a:lnTo>
                    <a:pt x="549" y="3163"/>
                  </a:lnTo>
                  <a:lnTo>
                    <a:pt x="535" y="3201"/>
                  </a:lnTo>
                  <a:lnTo>
                    <a:pt x="516" y="3236"/>
                  </a:lnTo>
                  <a:lnTo>
                    <a:pt x="492" y="3268"/>
                  </a:lnTo>
                  <a:lnTo>
                    <a:pt x="464" y="3296"/>
                  </a:lnTo>
                  <a:lnTo>
                    <a:pt x="433" y="3320"/>
                  </a:lnTo>
                  <a:lnTo>
                    <a:pt x="399" y="3339"/>
                  </a:lnTo>
                  <a:lnTo>
                    <a:pt x="361" y="3353"/>
                  </a:lnTo>
                  <a:lnTo>
                    <a:pt x="322" y="3362"/>
                  </a:lnTo>
                  <a:lnTo>
                    <a:pt x="280" y="3365"/>
                  </a:lnTo>
                  <a:lnTo>
                    <a:pt x="239" y="3362"/>
                  </a:lnTo>
                  <a:lnTo>
                    <a:pt x="199" y="3353"/>
                  </a:lnTo>
                  <a:lnTo>
                    <a:pt x="162" y="3339"/>
                  </a:lnTo>
                  <a:lnTo>
                    <a:pt x="128" y="3320"/>
                  </a:lnTo>
                  <a:lnTo>
                    <a:pt x="95" y="3296"/>
                  </a:lnTo>
                  <a:lnTo>
                    <a:pt x="69" y="3268"/>
                  </a:lnTo>
                  <a:lnTo>
                    <a:pt x="45" y="3236"/>
                  </a:lnTo>
                  <a:lnTo>
                    <a:pt x="26" y="3201"/>
                  </a:lnTo>
                  <a:lnTo>
                    <a:pt x="12" y="3163"/>
                  </a:lnTo>
                  <a:lnTo>
                    <a:pt x="2" y="3123"/>
                  </a:lnTo>
                  <a:lnTo>
                    <a:pt x="0" y="3081"/>
                  </a:lnTo>
                  <a:lnTo>
                    <a:pt x="2" y="3055"/>
                  </a:lnTo>
                  <a:lnTo>
                    <a:pt x="9" y="3024"/>
                  </a:lnTo>
                  <a:lnTo>
                    <a:pt x="18" y="2992"/>
                  </a:lnTo>
                  <a:lnTo>
                    <a:pt x="32" y="2957"/>
                  </a:lnTo>
                  <a:lnTo>
                    <a:pt x="48" y="2920"/>
                  </a:lnTo>
                  <a:lnTo>
                    <a:pt x="68" y="2883"/>
                  </a:lnTo>
                  <a:lnTo>
                    <a:pt x="87" y="2845"/>
                  </a:lnTo>
                  <a:lnTo>
                    <a:pt x="108" y="2807"/>
                  </a:lnTo>
                  <a:lnTo>
                    <a:pt x="131" y="2770"/>
                  </a:lnTo>
                  <a:lnTo>
                    <a:pt x="153" y="2733"/>
                  </a:lnTo>
                  <a:lnTo>
                    <a:pt x="175" y="2698"/>
                  </a:lnTo>
                  <a:lnTo>
                    <a:pt x="196" y="2667"/>
                  </a:lnTo>
                  <a:lnTo>
                    <a:pt x="217" y="2636"/>
                  </a:lnTo>
                  <a:lnTo>
                    <a:pt x="235" y="2610"/>
                  </a:lnTo>
                  <a:lnTo>
                    <a:pt x="250" y="2587"/>
                  </a:lnTo>
                  <a:lnTo>
                    <a:pt x="221" y="2550"/>
                  </a:lnTo>
                  <a:lnTo>
                    <a:pt x="197" y="2512"/>
                  </a:lnTo>
                  <a:lnTo>
                    <a:pt x="179" y="2472"/>
                  </a:lnTo>
                  <a:lnTo>
                    <a:pt x="167" y="2431"/>
                  </a:lnTo>
                  <a:lnTo>
                    <a:pt x="161" y="2389"/>
                  </a:lnTo>
                  <a:lnTo>
                    <a:pt x="161" y="2346"/>
                  </a:lnTo>
                  <a:lnTo>
                    <a:pt x="166" y="2303"/>
                  </a:lnTo>
                  <a:lnTo>
                    <a:pt x="177" y="2260"/>
                  </a:lnTo>
                  <a:lnTo>
                    <a:pt x="194" y="2219"/>
                  </a:lnTo>
                  <a:lnTo>
                    <a:pt x="217" y="2178"/>
                  </a:lnTo>
                  <a:lnTo>
                    <a:pt x="244" y="2137"/>
                  </a:lnTo>
                  <a:lnTo>
                    <a:pt x="279" y="2099"/>
                  </a:lnTo>
                  <a:lnTo>
                    <a:pt x="302" y="2072"/>
                  </a:lnTo>
                  <a:lnTo>
                    <a:pt x="323" y="2041"/>
                  </a:lnTo>
                  <a:lnTo>
                    <a:pt x="339" y="2008"/>
                  </a:lnTo>
                  <a:lnTo>
                    <a:pt x="350" y="1973"/>
                  </a:lnTo>
                  <a:lnTo>
                    <a:pt x="356" y="1938"/>
                  </a:lnTo>
                  <a:lnTo>
                    <a:pt x="357" y="1902"/>
                  </a:lnTo>
                  <a:lnTo>
                    <a:pt x="354" y="1865"/>
                  </a:lnTo>
                  <a:lnTo>
                    <a:pt x="348" y="1808"/>
                  </a:lnTo>
                  <a:lnTo>
                    <a:pt x="347" y="1754"/>
                  </a:lnTo>
                  <a:lnTo>
                    <a:pt x="353" y="1701"/>
                  </a:lnTo>
                  <a:lnTo>
                    <a:pt x="363" y="1648"/>
                  </a:lnTo>
                  <a:lnTo>
                    <a:pt x="380" y="1599"/>
                  </a:lnTo>
                  <a:lnTo>
                    <a:pt x="402" y="1550"/>
                  </a:lnTo>
                  <a:lnTo>
                    <a:pt x="429" y="1504"/>
                  </a:lnTo>
                  <a:lnTo>
                    <a:pt x="461" y="1459"/>
                  </a:lnTo>
                  <a:lnTo>
                    <a:pt x="499" y="1417"/>
                  </a:lnTo>
                  <a:lnTo>
                    <a:pt x="1260" y="646"/>
                  </a:lnTo>
                  <a:lnTo>
                    <a:pt x="1218" y="604"/>
                  </a:lnTo>
                  <a:lnTo>
                    <a:pt x="1200" y="581"/>
                  </a:lnTo>
                  <a:lnTo>
                    <a:pt x="1187" y="556"/>
                  </a:lnTo>
                  <a:lnTo>
                    <a:pt x="1179" y="530"/>
                  </a:lnTo>
                  <a:lnTo>
                    <a:pt x="1177" y="502"/>
                  </a:lnTo>
                  <a:lnTo>
                    <a:pt x="1179" y="475"/>
                  </a:lnTo>
                  <a:lnTo>
                    <a:pt x="1187" y="448"/>
                  </a:lnTo>
                  <a:lnTo>
                    <a:pt x="1200" y="423"/>
                  </a:lnTo>
                  <a:lnTo>
                    <a:pt x="1218" y="400"/>
                  </a:lnTo>
                  <a:lnTo>
                    <a:pt x="1244" y="375"/>
                  </a:lnTo>
                  <a:lnTo>
                    <a:pt x="1266" y="356"/>
                  </a:lnTo>
                  <a:lnTo>
                    <a:pt x="1291" y="343"/>
                  </a:lnTo>
                  <a:lnTo>
                    <a:pt x="1318" y="335"/>
                  </a:lnTo>
                  <a:lnTo>
                    <a:pt x="1345" y="333"/>
                  </a:lnTo>
                  <a:lnTo>
                    <a:pt x="1371" y="335"/>
                  </a:lnTo>
                  <a:lnTo>
                    <a:pt x="1398" y="343"/>
                  </a:lnTo>
                  <a:lnTo>
                    <a:pt x="1423" y="356"/>
                  </a:lnTo>
                  <a:lnTo>
                    <a:pt x="1445" y="375"/>
                  </a:lnTo>
                  <a:lnTo>
                    <a:pt x="1486" y="416"/>
                  </a:lnTo>
                  <a:lnTo>
                    <a:pt x="1732" y="168"/>
                  </a:lnTo>
                  <a:lnTo>
                    <a:pt x="1773" y="129"/>
                  </a:lnTo>
                  <a:lnTo>
                    <a:pt x="1818" y="96"/>
                  </a:lnTo>
                  <a:lnTo>
                    <a:pt x="1867" y="67"/>
                  </a:lnTo>
                  <a:lnTo>
                    <a:pt x="1918" y="43"/>
                  </a:lnTo>
                  <a:lnTo>
                    <a:pt x="1972" y="25"/>
                  </a:lnTo>
                  <a:lnTo>
                    <a:pt x="2027" y="11"/>
                  </a:lnTo>
                  <a:lnTo>
                    <a:pt x="2084" y="2"/>
                  </a:lnTo>
                  <a:lnTo>
                    <a:pt x="21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174"/>
            <p:cNvSpPr>
              <a:spLocks/>
            </p:cNvSpPr>
            <p:nvPr/>
          </p:nvSpPr>
          <p:spPr bwMode="auto">
            <a:xfrm>
              <a:off x="8334376" y="4367213"/>
              <a:ext cx="139700" cy="101600"/>
            </a:xfrm>
            <a:custGeom>
              <a:avLst/>
              <a:gdLst>
                <a:gd name="T0" fmla="*/ 238 w 969"/>
                <a:gd name="T1" fmla="*/ 0 h 701"/>
                <a:gd name="T2" fmla="*/ 969 w 969"/>
                <a:gd name="T3" fmla="*/ 178 h 701"/>
                <a:gd name="T4" fmla="*/ 543 w 969"/>
                <a:gd name="T5" fmla="*/ 611 h 701"/>
                <a:gd name="T6" fmla="*/ 512 w 969"/>
                <a:gd name="T7" fmla="*/ 638 h 701"/>
                <a:gd name="T8" fmla="*/ 477 w 969"/>
                <a:gd name="T9" fmla="*/ 661 h 701"/>
                <a:gd name="T10" fmla="*/ 442 w 969"/>
                <a:gd name="T11" fmla="*/ 679 h 701"/>
                <a:gd name="T12" fmla="*/ 404 w 969"/>
                <a:gd name="T13" fmla="*/ 692 h 701"/>
                <a:gd name="T14" fmla="*/ 367 w 969"/>
                <a:gd name="T15" fmla="*/ 699 h 701"/>
                <a:gd name="T16" fmla="*/ 328 w 969"/>
                <a:gd name="T17" fmla="*/ 701 h 701"/>
                <a:gd name="T18" fmla="*/ 289 w 969"/>
                <a:gd name="T19" fmla="*/ 699 h 701"/>
                <a:gd name="T20" fmla="*/ 251 w 969"/>
                <a:gd name="T21" fmla="*/ 692 h 701"/>
                <a:gd name="T22" fmla="*/ 214 w 969"/>
                <a:gd name="T23" fmla="*/ 679 h 701"/>
                <a:gd name="T24" fmla="*/ 178 w 969"/>
                <a:gd name="T25" fmla="*/ 661 h 701"/>
                <a:gd name="T26" fmla="*/ 144 w 969"/>
                <a:gd name="T27" fmla="*/ 638 h 701"/>
                <a:gd name="T28" fmla="*/ 113 w 969"/>
                <a:gd name="T29" fmla="*/ 611 h 701"/>
                <a:gd name="T30" fmla="*/ 89 w 969"/>
                <a:gd name="T31" fmla="*/ 587 h 701"/>
                <a:gd name="T32" fmla="*/ 62 w 969"/>
                <a:gd name="T33" fmla="*/ 556 h 701"/>
                <a:gd name="T34" fmla="*/ 40 w 969"/>
                <a:gd name="T35" fmla="*/ 521 h 701"/>
                <a:gd name="T36" fmla="*/ 23 w 969"/>
                <a:gd name="T37" fmla="*/ 485 h 701"/>
                <a:gd name="T38" fmla="*/ 10 w 969"/>
                <a:gd name="T39" fmla="*/ 447 h 701"/>
                <a:gd name="T40" fmla="*/ 2 w 969"/>
                <a:gd name="T41" fmla="*/ 409 h 701"/>
                <a:gd name="T42" fmla="*/ 0 w 969"/>
                <a:gd name="T43" fmla="*/ 369 h 701"/>
                <a:gd name="T44" fmla="*/ 2 w 969"/>
                <a:gd name="T45" fmla="*/ 330 h 701"/>
                <a:gd name="T46" fmla="*/ 10 w 969"/>
                <a:gd name="T47" fmla="*/ 292 h 701"/>
                <a:gd name="T48" fmla="*/ 23 w 969"/>
                <a:gd name="T49" fmla="*/ 254 h 701"/>
                <a:gd name="T50" fmla="*/ 40 w 969"/>
                <a:gd name="T51" fmla="*/ 218 h 701"/>
                <a:gd name="T52" fmla="*/ 62 w 969"/>
                <a:gd name="T53" fmla="*/ 183 h 701"/>
                <a:gd name="T54" fmla="*/ 89 w 969"/>
                <a:gd name="T55" fmla="*/ 151 h 701"/>
                <a:gd name="T56" fmla="*/ 238 w 969"/>
                <a:gd name="T57" fmla="*/ 0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69" h="701">
                  <a:moveTo>
                    <a:pt x="238" y="0"/>
                  </a:moveTo>
                  <a:lnTo>
                    <a:pt x="969" y="178"/>
                  </a:lnTo>
                  <a:lnTo>
                    <a:pt x="543" y="611"/>
                  </a:lnTo>
                  <a:lnTo>
                    <a:pt x="512" y="638"/>
                  </a:lnTo>
                  <a:lnTo>
                    <a:pt x="477" y="661"/>
                  </a:lnTo>
                  <a:lnTo>
                    <a:pt x="442" y="679"/>
                  </a:lnTo>
                  <a:lnTo>
                    <a:pt x="404" y="692"/>
                  </a:lnTo>
                  <a:lnTo>
                    <a:pt x="367" y="699"/>
                  </a:lnTo>
                  <a:lnTo>
                    <a:pt x="328" y="701"/>
                  </a:lnTo>
                  <a:lnTo>
                    <a:pt x="289" y="699"/>
                  </a:lnTo>
                  <a:lnTo>
                    <a:pt x="251" y="692"/>
                  </a:lnTo>
                  <a:lnTo>
                    <a:pt x="214" y="679"/>
                  </a:lnTo>
                  <a:lnTo>
                    <a:pt x="178" y="661"/>
                  </a:lnTo>
                  <a:lnTo>
                    <a:pt x="144" y="638"/>
                  </a:lnTo>
                  <a:lnTo>
                    <a:pt x="113" y="611"/>
                  </a:lnTo>
                  <a:lnTo>
                    <a:pt x="89" y="587"/>
                  </a:lnTo>
                  <a:lnTo>
                    <a:pt x="62" y="556"/>
                  </a:lnTo>
                  <a:lnTo>
                    <a:pt x="40" y="521"/>
                  </a:lnTo>
                  <a:lnTo>
                    <a:pt x="23" y="485"/>
                  </a:lnTo>
                  <a:lnTo>
                    <a:pt x="10" y="447"/>
                  </a:lnTo>
                  <a:lnTo>
                    <a:pt x="2" y="409"/>
                  </a:lnTo>
                  <a:lnTo>
                    <a:pt x="0" y="369"/>
                  </a:lnTo>
                  <a:lnTo>
                    <a:pt x="2" y="330"/>
                  </a:lnTo>
                  <a:lnTo>
                    <a:pt x="10" y="292"/>
                  </a:lnTo>
                  <a:lnTo>
                    <a:pt x="23" y="254"/>
                  </a:lnTo>
                  <a:lnTo>
                    <a:pt x="40" y="218"/>
                  </a:lnTo>
                  <a:lnTo>
                    <a:pt x="62" y="183"/>
                  </a:lnTo>
                  <a:lnTo>
                    <a:pt x="89" y="151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22" name="Freeform 200"/>
          <p:cNvSpPr>
            <a:spLocks noEditPoints="1"/>
          </p:cNvSpPr>
          <p:nvPr/>
        </p:nvSpPr>
        <p:spPr bwMode="auto">
          <a:xfrm>
            <a:off x="3724166" y="2487495"/>
            <a:ext cx="454025" cy="488950"/>
          </a:xfrm>
          <a:custGeom>
            <a:avLst/>
            <a:gdLst>
              <a:gd name="T0" fmla="*/ 1149 w 3149"/>
              <a:gd name="T1" fmla="*/ 1669 h 3383"/>
              <a:gd name="T2" fmla="*/ 1084 w 3149"/>
              <a:gd name="T3" fmla="*/ 2036 h 3383"/>
              <a:gd name="T4" fmla="*/ 1093 w 3149"/>
              <a:gd name="T5" fmla="*/ 2088 h 3383"/>
              <a:gd name="T6" fmla="*/ 1117 w 3149"/>
              <a:gd name="T7" fmla="*/ 2134 h 3383"/>
              <a:gd name="T8" fmla="*/ 1159 w 3149"/>
              <a:gd name="T9" fmla="*/ 2169 h 3383"/>
              <a:gd name="T10" fmla="*/ 1207 w 3149"/>
              <a:gd name="T11" fmla="*/ 2189 h 3383"/>
              <a:gd name="T12" fmla="*/ 1261 w 3149"/>
              <a:gd name="T13" fmla="*/ 2190 h 3383"/>
              <a:gd name="T14" fmla="*/ 1611 w 3149"/>
              <a:gd name="T15" fmla="*/ 2075 h 3383"/>
              <a:gd name="T16" fmla="*/ 1823 w 3149"/>
              <a:gd name="T17" fmla="*/ 901 h 3383"/>
              <a:gd name="T18" fmla="*/ 1901 w 3149"/>
              <a:gd name="T19" fmla="*/ 812 h 3383"/>
              <a:gd name="T20" fmla="*/ 2522 w 3149"/>
              <a:gd name="T21" fmla="*/ 1036 h 3383"/>
              <a:gd name="T22" fmla="*/ 2020 w 3149"/>
              <a:gd name="T23" fmla="*/ 0 h 3383"/>
              <a:gd name="T24" fmla="*/ 2077 w 3149"/>
              <a:gd name="T25" fmla="*/ 8 h 3383"/>
              <a:gd name="T26" fmla="*/ 2125 w 3149"/>
              <a:gd name="T27" fmla="*/ 36 h 3383"/>
              <a:gd name="T28" fmla="*/ 3116 w 3149"/>
              <a:gd name="T29" fmla="*/ 910 h 3383"/>
              <a:gd name="T30" fmla="*/ 3142 w 3149"/>
              <a:gd name="T31" fmla="*/ 960 h 3383"/>
              <a:gd name="T32" fmla="*/ 3149 w 3149"/>
              <a:gd name="T33" fmla="*/ 1019 h 3383"/>
              <a:gd name="T34" fmla="*/ 3137 w 3149"/>
              <a:gd name="T35" fmla="*/ 1081 h 3383"/>
              <a:gd name="T36" fmla="*/ 3106 w 3149"/>
              <a:gd name="T37" fmla="*/ 1141 h 3383"/>
              <a:gd name="T38" fmla="*/ 3060 w 3149"/>
              <a:gd name="T39" fmla="*/ 1196 h 3383"/>
              <a:gd name="T40" fmla="*/ 3003 w 3149"/>
              <a:gd name="T41" fmla="*/ 1232 h 3383"/>
              <a:gd name="T42" fmla="*/ 2944 w 3149"/>
              <a:gd name="T43" fmla="*/ 1253 h 3383"/>
              <a:gd name="T44" fmla="*/ 2884 w 3149"/>
              <a:gd name="T45" fmla="*/ 1254 h 3383"/>
              <a:gd name="T46" fmla="*/ 2831 w 3149"/>
              <a:gd name="T47" fmla="*/ 1236 h 3383"/>
              <a:gd name="T48" fmla="*/ 2734 w 3149"/>
              <a:gd name="T49" fmla="*/ 1153 h 3383"/>
              <a:gd name="T50" fmla="*/ 953 w 3149"/>
              <a:gd name="T51" fmla="*/ 2545 h 3383"/>
              <a:gd name="T52" fmla="*/ 625 w 3149"/>
              <a:gd name="T53" fmla="*/ 3133 h 3383"/>
              <a:gd name="T54" fmla="*/ 655 w 3149"/>
              <a:gd name="T55" fmla="*/ 3172 h 3383"/>
              <a:gd name="T56" fmla="*/ 668 w 3149"/>
              <a:gd name="T57" fmla="*/ 3218 h 3383"/>
              <a:gd name="T58" fmla="*/ 661 w 3149"/>
              <a:gd name="T59" fmla="*/ 3265 h 3383"/>
              <a:gd name="T60" fmla="*/ 636 w 3149"/>
              <a:gd name="T61" fmla="*/ 3308 h 3383"/>
              <a:gd name="T62" fmla="*/ 589 w 3149"/>
              <a:gd name="T63" fmla="*/ 3359 h 3383"/>
              <a:gd name="T64" fmla="*/ 545 w 3149"/>
              <a:gd name="T65" fmla="*/ 3380 h 3383"/>
              <a:gd name="T66" fmla="*/ 499 w 3149"/>
              <a:gd name="T67" fmla="*/ 3383 h 3383"/>
              <a:gd name="T68" fmla="*/ 452 w 3149"/>
              <a:gd name="T69" fmla="*/ 3368 h 3383"/>
              <a:gd name="T70" fmla="*/ 41 w 3149"/>
              <a:gd name="T71" fmla="*/ 3010 h 3383"/>
              <a:gd name="T72" fmla="*/ 12 w 3149"/>
              <a:gd name="T73" fmla="*/ 2971 h 3383"/>
              <a:gd name="T74" fmla="*/ 0 w 3149"/>
              <a:gd name="T75" fmla="*/ 2925 h 3383"/>
              <a:gd name="T76" fmla="*/ 5 w 3149"/>
              <a:gd name="T77" fmla="*/ 2878 h 3383"/>
              <a:gd name="T78" fmla="*/ 30 w 3149"/>
              <a:gd name="T79" fmla="*/ 2835 h 3383"/>
              <a:gd name="T80" fmla="*/ 77 w 3149"/>
              <a:gd name="T81" fmla="*/ 2785 h 3383"/>
              <a:gd name="T82" fmla="*/ 120 w 3149"/>
              <a:gd name="T83" fmla="*/ 2763 h 3383"/>
              <a:gd name="T84" fmla="*/ 169 w 3149"/>
              <a:gd name="T85" fmla="*/ 2760 h 3383"/>
              <a:gd name="T86" fmla="*/ 215 w 3149"/>
              <a:gd name="T87" fmla="*/ 2775 h 3383"/>
              <a:gd name="T88" fmla="*/ 341 w 3149"/>
              <a:gd name="T89" fmla="*/ 2883 h 3383"/>
              <a:gd name="T90" fmla="*/ 929 w 3149"/>
              <a:gd name="T91" fmla="*/ 1562 h 3383"/>
              <a:gd name="T92" fmla="*/ 1836 w 3149"/>
              <a:gd name="T93" fmla="*/ 366 h 3383"/>
              <a:gd name="T94" fmla="*/ 1801 w 3149"/>
              <a:gd name="T95" fmla="*/ 321 h 3383"/>
              <a:gd name="T96" fmla="*/ 1785 w 3149"/>
              <a:gd name="T97" fmla="*/ 266 h 3383"/>
              <a:gd name="T98" fmla="*/ 1788 w 3149"/>
              <a:gd name="T99" fmla="*/ 205 h 3383"/>
              <a:gd name="T100" fmla="*/ 1809 w 3149"/>
              <a:gd name="T101" fmla="*/ 144 h 3383"/>
              <a:gd name="T102" fmla="*/ 1848 w 3149"/>
              <a:gd name="T103" fmla="*/ 85 h 3383"/>
              <a:gd name="T104" fmla="*/ 1901 w 3149"/>
              <a:gd name="T105" fmla="*/ 39 h 3383"/>
              <a:gd name="T106" fmla="*/ 1960 w 3149"/>
              <a:gd name="T107" fmla="*/ 10 h 3383"/>
              <a:gd name="T108" fmla="*/ 2019 w 3149"/>
              <a:gd name="T109" fmla="*/ 0 h 3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49" h="3383">
                <a:moveTo>
                  <a:pt x="1823" y="901"/>
                </a:moveTo>
                <a:lnTo>
                  <a:pt x="1149" y="1669"/>
                </a:lnTo>
                <a:lnTo>
                  <a:pt x="1086" y="2009"/>
                </a:lnTo>
                <a:lnTo>
                  <a:pt x="1084" y="2036"/>
                </a:lnTo>
                <a:lnTo>
                  <a:pt x="1086" y="2062"/>
                </a:lnTo>
                <a:lnTo>
                  <a:pt x="1093" y="2088"/>
                </a:lnTo>
                <a:lnTo>
                  <a:pt x="1103" y="2112"/>
                </a:lnTo>
                <a:lnTo>
                  <a:pt x="1117" y="2134"/>
                </a:lnTo>
                <a:lnTo>
                  <a:pt x="1137" y="2153"/>
                </a:lnTo>
                <a:lnTo>
                  <a:pt x="1159" y="2169"/>
                </a:lnTo>
                <a:lnTo>
                  <a:pt x="1183" y="2181"/>
                </a:lnTo>
                <a:lnTo>
                  <a:pt x="1207" y="2189"/>
                </a:lnTo>
                <a:lnTo>
                  <a:pt x="1235" y="2191"/>
                </a:lnTo>
                <a:lnTo>
                  <a:pt x="1261" y="2190"/>
                </a:lnTo>
                <a:lnTo>
                  <a:pt x="1288" y="2184"/>
                </a:lnTo>
                <a:lnTo>
                  <a:pt x="1611" y="2075"/>
                </a:lnTo>
                <a:lnTo>
                  <a:pt x="2285" y="1307"/>
                </a:lnTo>
                <a:lnTo>
                  <a:pt x="1823" y="901"/>
                </a:lnTo>
                <a:close/>
                <a:moveTo>
                  <a:pt x="2060" y="631"/>
                </a:moveTo>
                <a:lnTo>
                  <a:pt x="1901" y="812"/>
                </a:lnTo>
                <a:lnTo>
                  <a:pt x="2363" y="1218"/>
                </a:lnTo>
                <a:lnTo>
                  <a:pt x="2522" y="1036"/>
                </a:lnTo>
                <a:lnTo>
                  <a:pt x="2060" y="631"/>
                </a:lnTo>
                <a:close/>
                <a:moveTo>
                  <a:pt x="2020" y="0"/>
                </a:moveTo>
                <a:lnTo>
                  <a:pt x="2049" y="1"/>
                </a:lnTo>
                <a:lnTo>
                  <a:pt x="2077" y="8"/>
                </a:lnTo>
                <a:lnTo>
                  <a:pt x="2103" y="19"/>
                </a:lnTo>
                <a:lnTo>
                  <a:pt x="2125" y="36"/>
                </a:lnTo>
                <a:lnTo>
                  <a:pt x="3097" y="889"/>
                </a:lnTo>
                <a:lnTo>
                  <a:pt x="3116" y="910"/>
                </a:lnTo>
                <a:lnTo>
                  <a:pt x="3131" y="933"/>
                </a:lnTo>
                <a:lnTo>
                  <a:pt x="3142" y="960"/>
                </a:lnTo>
                <a:lnTo>
                  <a:pt x="3148" y="989"/>
                </a:lnTo>
                <a:lnTo>
                  <a:pt x="3149" y="1019"/>
                </a:lnTo>
                <a:lnTo>
                  <a:pt x="3144" y="1050"/>
                </a:lnTo>
                <a:lnTo>
                  <a:pt x="3137" y="1081"/>
                </a:lnTo>
                <a:lnTo>
                  <a:pt x="3124" y="1112"/>
                </a:lnTo>
                <a:lnTo>
                  <a:pt x="3106" y="1141"/>
                </a:lnTo>
                <a:lnTo>
                  <a:pt x="3085" y="1170"/>
                </a:lnTo>
                <a:lnTo>
                  <a:pt x="3060" y="1196"/>
                </a:lnTo>
                <a:lnTo>
                  <a:pt x="3033" y="1216"/>
                </a:lnTo>
                <a:lnTo>
                  <a:pt x="3003" y="1232"/>
                </a:lnTo>
                <a:lnTo>
                  <a:pt x="2974" y="1245"/>
                </a:lnTo>
                <a:lnTo>
                  <a:pt x="2944" y="1253"/>
                </a:lnTo>
                <a:lnTo>
                  <a:pt x="2913" y="1255"/>
                </a:lnTo>
                <a:lnTo>
                  <a:pt x="2884" y="1254"/>
                </a:lnTo>
                <a:lnTo>
                  <a:pt x="2856" y="1248"/>
                </a:lnTo>
                <a:lnTo>
                  <a:pt x="2831" y="1236"/>
                </a:lnTo>
                <a:lnTo>
                  <a:pt x="2807" y="1219"/>
                </a:lnTo>
                <a:lnTo>
                  <a:pt x="2734" y="1153"/>
                </a:lnTo>
                <a:lnTo>
                  <a:pt x="1746" y="2278"/>
                </a:lnTo>
                <a:lnTo>
                  <a:pt x="953" y="2545"/>
                </a:lnTo>
                <a:lnTo>
                  <a:pt x="519" y="3039"/>
                </a:lnTo>
                <a:lnTo>
                  <a:pt x="625" y="3133"/>
                </a:lnTo>
                <a:lnTo>
                  <a:pt x="643" y="3151"/>
                </a:lnTo>
                <a:lnTo>
                  <a:pt x="655" y="3172"/>
                </a:lnTo>
                <a:lnTo>
                  <a:pt x="663" y="3194"/>
                </a:lnTo>
                <a:lnTo>
                  <a:pt x="668" y="3218"/>
                </a:lnTo>
                <a:lnTo>
                  <a:pt x="667" y="3242"/>
                </a:lnTo>
                <a:lnTo>
                  <a:pt x="661" y="3265"/>
                </a:lnTo>
                <a:lnTo>
                  <a:pt x="651" y="3287"/>
                </a:lnTo>
                <a:lnTo>
                  <a:pt x="636" y="3308"/>
                </a:lnTo>
                <a:lnTo>
                  <a:pt x="607" y="3342"/>
                </a:lnTo>
                <a:lnTo>
                  <a:pt x="589" y="3359"/>
                </a:lnTo>
                <a:lnTo>
                  <a:pt x="568" y="3371"/>
                </a:lnTo>
                <a:lnTo>
                  <a:pt x="545" y="3380"/>
                </a:lnTo>
                <a:lnTo>
                  <a:pt x="522" y="3383"/>
                </a:lnTo>
                <a:lnTo>
                  <a:pt x="499" y="3383"/>
                </a:lnTo>
                <a:lnTo>
                  <a:pt x="475" y="3377"/>
                </a:lnTo>
                <a:lnTo>
                  <a:pt x="452" y="3368"/>
                </a:lnTo>
                <a:lnTo>
                  <a:pt x="432" y="3352"/>
                </a:lnTo>
                <a:lnTo>
                  <a:pt x="41" y="3010"/>
                </a:lnTo>
                <a:lnTo>
                  <a:pt x="25" y="2992"/>
                </a:lnTo>
                <a:lnTo>
                  <a:pt x="12" y="2971"/>
                </a:lnTo>
                <a:lnTo>
                  <a:pt x="3" y="2948"/>
                </a:lnTo>
                <a:lnTo>
                  <a:pt x="0" y="2925"/>
                </a:lnTo>
                <a:lnTo>
                  <a:pt x="0" y="2901"/>
                </a:lnTo>
                <a:lnTo>
                  <a:pt x="5" y="2878"/>
                </a:lnTo>
                <a:lnTo>
                  <a:pt x="15" y="2855"/>
                </a:lnTo>
                <a:lnTo>
                  <a:pt x="30" y="2835"/>
                </a:lnTo>
                <a:lnTo>
                  <a:pt x="60" y="2801"/>
                </a:lnTo>
                <a:lnTo>
                  <a:pt x="77" y="2785"/>
                </a:lnTo>
                <a:lnTo>
                  <a:pt x="98" y="2772"/>
                </a:lnTo>
                <a:lnTo>
                  <a:pt x="120" y="2763"/>
                </a:lnTo>
                <a:lnTo>
                  <a:pt x="145" y="2759"/>
                </a:lnTo>
                <a:lnTo>
                  <a:pt x="169" y="2760"/>
                </a:lnTo>
                <a:lnTo>
                  <a:pt x="193" y="2765"/>
                </a:lnTo>
                <a:lnTo>
                  <a:pt x="215" y="2775"/>
                </a:lnTo>
                <a:lnTo>
                  <a:pt x="235" y="2789"/>
                </a:lnTo>
                <a:lnTo>
                  <a:pt x="341" y="2883"/>
                </a:lnTo>
                <a:lnTo>
                  <a:pt x="775" y="2389"/>
                </a:lnTo>
                <a:lnTo>
                  <a:pt x="929" y="1562"/>
                </a:lnTo>
                <a:lnTo>
                  <a:pt x="1916" y="437"/>
                </a:lnTo>
                <a:lnTo>
                  <a:pt x="1836" y="366"/>
                </a:lnTo>
                <a:lnTo>
                  <a:pt x="1817" y="345"/>
                </a:lnTo>
                <a:lnTo>
                  <a:pt x="1801" y="321"/>
                </a:lnTo>
                <a:lnTo>
                  <a:pt x="1791" y="294"/>
                </a:lnTo>
                <a:lnTo>
                  <a:pt x="1785" y="266"/>
                </a:lnTo>
                <a:lnTo>
                  <a:pt x="1784" y="236"/>
                </a:lnTo>
                <a:lnTo>
                  <a:pt x="1788" y="205"/>
                </a:lnTo>
                <a:lnTo>
                  <a:pt x="1796" y="174"/>
                </a:lnTo>
                <a:lnTo>
                  <a:pt x="1809" y="144"/>
                </a:lnTo>
                <a:lnTo>
                  <a:pt x="1826" y="113"/>
                </a:lnTo>
                <a:lnTo>
                  <a:pt x="1848" y="85"/>
                </a:lnTo>
                <a:lnTo>
                  <a:pt x="1874" y="60"/>
                </a:lnTo>
                <a:lnTo>
                  <a:pt x="1901" y="39"/>
                </a:lnTo>
                <a:lnTo>
                  <a:pt x="1929" y="22"/>
                </a:lnTo>
                <a:lnTo>
                  <a:pt x="1960" y="10"/>
                </a:lnTo>
                <a:lnTo>
                  <a:pt x="1990" y="2"/>
                </a:lnTo>
                <a:lnTo>
                  <a:pt x="2019" y="0"/>
                </a:lnTo>
                <a:lnTo>
                  <a:pt x="202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23" name="Group 119"/>
          <p:cNvGrpSpPr/>
          <p:nvPr/>
        </p:nvGrpSpPr>
        <p:grpSpPr>
          <a:xfrm>
            <a:off x="4665133" y="2488289"/>
            <a:ext cx="398463" cy="487362"/>
            <a:chOff x="8701088" y="4376738"/>
            <a:chExt cx="398463" cy="487362"/>
          </a:xfrm>
          <a:solidFill>
            <a:srgbClr val="000000"/>
          </a:solidFill>
        </p:grpSpPr>
        <p:sp>
          <p:nvSpPr>
            <p:cNvPr id="624" name="Freeform 205"/>
            <p:cNvSpPr>
              <a:spLocks noEditPoints="1"/>
            </p:cNvSpPr>
            <p:nvPr/>
          </p:nvSpPr>
          <p:spPr bwMode="auto">
            <a:xfrm>
              <a:off x="8701088" y="4376738"/>
              <a:ext cx="398463" cy="487362"/>
            </a:xfrm>
            <a:custGeom>
              <a:avLst/>
              <a:gdLst>
                <a:gd name="T0" fmla="*/ 911 w 2760"/>
                <a:gd name="T1" fmla="*/ 1826 h 3374"/>
                <a:gd name="T2" fmla="*/ 790 w 2760"/>
                <a:gd name="T3" fmla="*/ 1927 h 3374"/>
                <a:gd name="T4" fmla="*/ 662 w 2760"/>
                <a:gd name="T5" fmla="*/ 2053 h 3374"/>
                <a:gd name="T6" fmla="*/ 535 w 2760"/>
                <a:gd name="T7" fmla="*/ 2201 h 3374"/>
                <a:gd name="T8" fmla="*/ 420 w 2760"/>
                <a:gd name="T9" fmla="*/ 2358 h 3374"/>
                <a:gd name="T10" fmla="*/ 327 w 2760"/>
                <a:gd name="T11" fmla="*/ 2517 h 3374"/>
                <a:gd name="T12" fmla="*/ 264 w 2760"/>
                <a:gd name="T13" fmla="*/ 2669 h 3374"/>
                <a:gd name="T14" fmla="*/ 240 w 2760"/>
                <a:gd name="T15" fmla="*/ 2806 h 3374"/>
                <a:gd name="T16" fmla="*/ 244 w 2760"/>
                <a:gd name="T17" fmla="*/ 2923 h 3374"/>
                <a:gd name="T18" fmla="*/ 271 w 2760"/>
                <a:gd name="T19" fmla="*/ 3010 h 3374"/>
                <a:gd name="T20" fmla="*/ 328 w 2760"/>
                <a:gd name="T21" fmla="*/ 3069 h 3374"/>
                <a:gd name="T22" fmla="*/ 425 w 2760"/>
                <a:gd name="T23" fmla="*/ 3106 h 3374"/>
                <a:gd name="T24" fmla="*/ 569 w 2760"/>
                <a:gd name="T25" fmla="*/ 3126 h 3374"/>
                <a:gd name="T26" fmla="*/ 770 w 2760"/>
                <a:gd name="T27" fmla="*/ 3131 h 3374"/>
                <a:gd name="T28" fmla="*/ 2098 w 2760"/>
                <a:gd name="T29" fmla="*/ 3130 h 3374"/>
                <a:gd name="T30" fmla="*/ 2246 w 2760"/>
                <a:gd name="T31" fmla="*/ 3121 h 3374"/>
                <a:gd name="T32" fmla="*/ 2371 w 2760"/>
                <a:gd name="T33" fmla="*/ 3098 h 3374"/>
                <a:gd name="T34" fmla="*/ 2436 w 2760"/>
                <a:gd name="T35" fmla="*/ 3067 h 3374"/>
                <a:gd name="T36" fmla="*/ 2479 w 2760"/>
                <a:gd name="T37" fmla="*/ 3026 h 3374"/>
                <a:gd name="T38" fmla="*/ 2508 w 2760"/>
                <a:gd name="T39" fmla="*/ 2958 h 3374"/>
                <a:gd name="T40" fmla="*/ 2520 w 2760"/>
                <a:gd name="T41" fmla="*/ 2850 h 3374"/>
                <a:gd name="T42" fmla="*/ 2508 w 2760"/>
                <a:gd name="T43" fmla="*/ 2712 h 3374"/>
                <a:gd name="T44" fmla="*/ 2451 w 2760"/>
                <a:gd name="T45" fmla="*/ 2558 h 3374"/>
                <a:gd name="T46" fmla="*/ 2349 w 2760"/>
                <a:gd name="T47" fmla="*/ 2395 h 3374"/>
                <a:gd name="T48" fmla="*/ 2205 w 2760"/>
                <a:gd name="T49" fmla="*/ 2224 h 3374"/>
                <a:gd name="T50" fmla="*/ 2024 w 2760"/>
                <a:gd name="T51" fmla="*/ 2054 h 3374"/>
                <a:gd name="T52" fmla="*/ 1811 w 2760"/>
                <a:gd name="T53" fmla="*/ 1888 h 3374"/>
                <a:gd name="T54" fmla="*/ 1678 w 2760"/>
                <a:gd name="T55" fmla="*/ 583 h 3374"/>
                <a:gd name="T56" fmla="*/ 1041 w 2760"/>
                <a:gd name="T57" fmla="*/ 705 h 3374"/>
                <a:gd name="T58" fmla="*/ 947 w 2760"/>
                <a:gd name="T59" fmla="*/ 0 h 3374"/>
                <a:gd name="T60" fmla="*/ 1918 w 2760"/>
                <a:gd name="T61" fmla="*/ 341 h 3374"/>
                <a:gd name="T62" fmla="*/ 2097 w 2760"/>
                <a:gd name="T63" fmla="*/ 1800 h 3374"/>
                <a:gd name="T64" fmla="*/ 2328 w 2760"/>
                <a:gd name="T65" fmla="*/ 2002 h 3374"/>
                <a:gd name="T66" fmla="*/ 2512 w 2760"/>
                <a:gd name="T67" fmla="*/ 2209 h 3374"/>
                <a:gd name="T68" fmla="*/ 2648 w 2760"/>
                <a:gd name="T69" fmla="*/ 2414 h 3374"/>
                <a:gd name="T70" fmla="*/ 2732 w 2760"/>
                <a:gd name="T71" fmla="*/ 2614 h 3374"/>
                <a:gd name="T72" fmla="*/ 2760 w 2760"/>
                <a:gd name="T73" fmla="*/ 2806 h 3374"/>
                <a:gd name="T74" fmla="*/ 2751 w 2760"/>
                <a:gd name="T75" fmla="*/ 2965 h 3374"/>
                <a:gd name="T76" fmla="*/ 2706 w 2760"/>
                <a:gd name="T77" fmla="*/ 3112 h 3374"/>
                <a:gd name="T78" fmla="*/ 2623 w 2760"/>
                <a:gd name="T79" fmla="*/ 3227 h 3374"/>
                <a:gd name="T80" fmla="*/ 2501 w 2760"/>
                <a:gd name="T81" fmla="*/ 3307 h 3374"/>
                <a:gd name="T82" fmla="*/ 2352 w 2760"/>
                <a:gd name="T83" fmla="*/ 3351 h 3374"/>
                <a:gd name="T84" fmla="*/ 2181 w 2760"/>
                <a:gd name="T85" fmla="*/ 3370 h 3374"/>
                <a:gd name="T86" fmla="*/ 1990 w 2760"/>
                <a:gd name="T87" fmla="*/ 3374 h 3374"/>
                <a:gd name="T88" fmla="*/ 693 w 2760"/>
                <a:gd name="T89" fmla="*/ 3373 h 3374"/>
                <a:gd name="T90" fmla="*/ 573 w 2760"/>
                <a:gd name="T91" fmla="*/ 3370 h 3374"/>
                <a:gd name="T92" fmla="*/ 451 w 2760"/>
                <a:gd name="T93" fmla="*/ 3359 h 3374"/>
                <a:gd name="T94" fmla="*/ 336 w 2760"/>
                <a:gd name="T95" fmla="*/ 3334 h 3374"/>
                <a:gd name="T96" fmla="*/ 228 w 2760"/>
                <a:gd name="T97" fmla="*/ 3292 h 3374"/>
                <a:gd name="T98" fmla="*/ 136 w 2760"/>
                <a:gd name="T99" fmla="*/ 3227 h 3374"/>
                <a:gd name="T100" fmla="*/ 63 w 2760"/>
                <a:gd name="T101" fmla="*/ 3134 h 3374"/>
                <a:gd name="T102" fmla="*/ 16 w 2760"/>
                <a:gd name="T103" fmla="*/ 3011 h 3374"/>
                <a:gd name="T104" fmla="*/ 0 w 2760"/>
                <a:gd name="T105" fmla="*/ 2850 h 3374"/>
                <a:gd name="T106" fmla="*/ 13 w 2760"/>
                <a:gd name="T107" fmla="*/ 2682 h 3374"/>
                <a:gd name="T108" fmla="*/ 74 w 2760"/>
                <a:gd name="T109" fmla="*/ 2488 h 3374"/>
                <a:gd name="T110" fmla="*/ 176 w 2760"/>
                <a:gd name="T111" fmla="*/ 2294 h 3374"/>
                <a:gd name="T112" fmla="*/ 303 w 2760"/>
                <a:gd name="T113" fmla="*/ 2105 h 3374"/>
                <a:gd name="T114" fmla="*/ 446 w 2760"/>
                <a:gd name="T115" fmla="*/ 1933 h 3374"/>
                <a:gd name="T116" fmla="*/ 589 w 2760"/>
                <a:gd name="T117" fmla="*/ 1785 h 3374"/>
                <a:gd name="T118" fmla="*/ 721 w 2760"/>
                <a:gd name="T119" fmla="*/ 1668 h 3374"/>
                <a:gd name="T120" fmla="*/ 947 w 2760"/>
                <a:gd name="T121" fmla="*/ 0 h 3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60" h="3374">
                  <a:moveTo>
                    <a:pt x="962" y="583"/>
                  </a:moveTo>
                  <a:lnTo>
                    <a:pt x="962" y="1789"/>
                  </a:lnTo>
                  <a:lnTo>
                    <a:pt x="911" y="1826"/>
                  </a:lnTo>
                  <a:lnTo>
                    <a:pt x="873" y="1856"/>
                  </a:lnTo>
                  <a:lnTo>
                    <a:pt x="832" y="1890"/>
                  </a:lnTo>
                  <a:lnTo>
                    <a:pt x="790" y="1927"/>
                  </a:lnTo>
                  <a:lnTo>
                    <a:pt x="747" y="1966"/>
                  </a:lnTo>
                  <a:lnTo>
                    <a:pt x="704" y="2009"/>
                  </a:lnTo>
                  <a:lnTo>
                    <a:pt x="662" y="2053"/>
                  </a:lnTo>
                  <a:lnTo>
                    <a:pt x="619" y="2101"/>
                  </a:lnTo>
                  <a:lnTo>
                    <a:pt x="577" y="2150"/>
                  </a:lnTo>
                  <a:lnTo>
                    <a:pt x="535" y="2201"/>
                  </a:lnTo>
                  <a:lnTo>
                    <a:pt x="495" y="2252"/>
                  </a:lnTo>
                  <a:lnTo>
                    <a:pt x="457" y="2305"/>
                  </a:lnTo>
                  <a:lnTo>
                    <a:pt x="420" y="2358"/>
                  </a:lnTo>
                  <a:lnTo>
                    <a:pt x="386" y="2411"/>
                  </a:lnTo>
                  <a:lnTo>
                    <a:pt x="355" y="2464"/>
                  </a:lnTo>
                  <a:lnTo>
                    <a:pt x="327" y="2517"/>
                  </a:lnTo>
                  <a:lnTo>
                    <a:pt x="301" y="2569"/>
                  </a:lnTo>
                  <a:lnTo>
                    <a:pt x="281" y="2620"/>
                  </a:lnTo>
                  <a:lnTo>
                    <a:pt x="264" y="2669"/>
                  </a:lnTo>
                  <a:lnTo>
                    <a:pt x="251" y="2716"/>
                  </a:lnTo>
                  <a:lnTo>
                    <a:pt x="242" y="2763"/>
                  </a:lnTo>
                  <a:lnTo>
                    <a:pt x="240" y="2806"/>
                  </a:lnTo>
                  <a:lnTo>
                    <a:pt x="240" y="2850"/>
                  </a:lnTo>
                  <a:lnTo>
                    <a:pt x="241" y="2889"/>
                  </a:lnTo>
                  <a:lnTo>
                    <a:pt x="244" y="2923"/>
                  </a:lnTo>
                  <a:lnTo>
                    <a:pt x="250" y="2956"/>
                  </a:lnTo>
                  <a:lnTo>
                    <a:pt x="258" y="2984"/>
                  </a:lnTo>
                  <a:lnTo>
                    <a:pt x="271" y="3010"/>
                  </a:lnTo>
                  <a:lnTo>
                    <a:pt x="286" y="3033"/>
                  </a:lnTo>
                  <a:lnTo>
                    <a:pt x="306" y="3052"/>
                  </a:lnTo>
                  <a:lnTo>
                    <a:pt x="328" y="3069"/>
                  </a:lnTo>
                  <a:lnTo>
                    <a:pt x="356" y="3085"/>
                  </a:lnTo>
                  <a:lnTo>
                    <a:pt x="388" y="3097"/>
                  </a:lnTo>
                  <a:lnTo>
                    <a:pt x="425" y="3106"/>
                  </a:lnTo>
                  <a:lnTo>
                    <a:pt x="467" y="3115"/>
                  </a:lnTo>
                  <a:lnTo>
                    <a:pt x="516" y="3121"/>
                  </a:lnTo>
                  <a:lnTo>
                    <a:pt x="569" y="3126"/>
                  </a:lnTo>
                  <a:lnTo>
                    <a:pt x="629" y="3129"/>
                  </a:lnTo>
                  <a:lnTo>
                    <a:pt x="696" y="3130"/>
                  </a:lnTo>
                  <a:lnTo>
                    <a:pt x="770" y="3131"/>
                  </a:lnTo>
                  <a:lnTo>
                    <a:pt x="1991" y="3131"/>
                  </a:lnTo>
                  <a:lnTo>
                    <a:pt x="2045" y="3131"/>
                  </a:lnTo>
                  <a:lnTo>
                    <a:pt x="2098" y="3130"/>
                  </a:lnTo>
                  <a:lnTo>
                    <a:pt x="2150" y="3128"/>
                  </a:lnTo>
                  <a:lnTo>
                    <a:pt x="2199" y="3126"/>
                  </a:lnTo>
                  <a:lnTo>
                    <a:pt x="2246" y="3121"/>
                  </a:lnTo>
                  <a:lnTo>
                    <a:pt x="2291" y="3116"/>
                  </a:lnTo>
                  <a:lnTo>
                    <a:pt x="2332" y="3107"/>
                  </a:lnTo>
                  <a:lnTo>
                    <a:pt x="2371" y="3098"/>
                  </a:lnTo>
                  <a:lnTo>
                    <a:pt x="2404" y="3085"/>
                  </a:lnTo>
                  <a:lnTo>
                    <a:pt x="2420" y="3077"/>
                  </a:lnTo>
                  <a:lnTo>
                    <a:pt x="2436" y="3067"/>
                  </a:lnTo>
                  <a:lnTo>
                    <a:pt x="2451" y="3056"/>
                  </a:lnTo>
                  <a:lnTo>
                    <a:pt x="2465" y="3042"/>
                  </a:lnTo>
                  <a:lnTo>
                    <a:pt x="2479" y="3026"/>
                  </a:lnTo>
                  <a:lnTo>
                    <a:pt x="2490" y="3007"/>
                  </a:lnTo>
                  <a:lnTo>
                    <a:pt x="2500" y="2984"/>
                  </a:lnTo>
                  <a:lnTo>
                    <a:pt x="2508" y="2958"/>
                  </a:lnTo>
                  <a:lnTo>
                    <a:pt x="2514" y="2926"/>
                  </a:lnTo>
                  <a:lnTo>
                    <a:pt x="2519" y="2891"/>
                  </a:lnTo>
                  <a:lnTo>
                    <a:pt x="2520" y="2850"/>
                  </a:lnTo>
                  <a:lnTo>
                    <a:pt x="2520" y="2806"/>
                  </a:lnTo>
                  <a:lnTo>
                    <a:pt x="2516" y="2760"/>
                  </a:lnTo>
                  <a:lnTo>
                    <a:pt x="2508" y="2712"/>
                  </a:lnTo>
                  <a:lnTo>
                    <a:pt x="2494" y="2662"/>
                  </a:lnTo>
                  <a:lnTo>
                    <a:pt x="2476" y="2611"/>
                  </a:lnTo>
                  <a:lnTo>
                    <a:pt x="2451" y="2558"/>
                  </a:lnTo>
                  <a:lnTo>
                    <a:pt x="2422" y="2505"/>
                  </a:lnTo>
                  <a:lnTo>
                    <a:pt x="2388" y="2450"/>
                  </a:lnTo>
                  <a:lnTo>
                    <a:pt x="2349" y="2395"/>
                  </a:lnTo>
                  <a:lnTo>
                    <a:pt x="2305" y="2338"/>
                  </a:lnTo>
                  <a:lnTo>
                    <a:pt x="2257" y="2282"/>
                  </a:lnTo>
                  <a:lnTo>
                    <a:pt x="2205" y="2224"/>
                  </a:lnTo>
                  <a:lnTo>
                    <a:pt x="2149" y="2168"/>
                  </a:lnTo>
                  <a:lnTo>
                    <a:pt x="2089" y="2111"/>
                  </a:lnTo>
                  <a:lnTo>
                    <a:pt x="2024" y="2054"/>
                  </a:lnTo>
                  <a:lnTo>
                    <a:pt x="1957" y="1998"/>
                  </a:lnTo>
                  <a:lnTo>
                    <a:pt x="1886" y="1943"/>
                  </a:lnTo>
                  <a:lnTo>
                    <a:pt x="1811" y="1888"/>
                  </a:lnTo>
                  <a:lnTo>
                    <a:pt x="1733" y="1834"/>
                  </a:lnTo>
                  <a:lnTo>
                    <a:pt x="1678" y="1799"/>
                  </a:lnTo>
                  <a:lnTo>
                    <a:pt x="1678" y="583"/>
                  </a:lnTo>
                  <a:lnTo>
                    <a:pt x="1618" y="583"/>
                  </a:lnTo>
                  <a:lnTo>
                    <a:pt x="1596" y="705"/>
                  </a:lnTo>
                  <a:lnTo>
                    <a:pt x="1041" y="705"/>
                  </a:lnTo>
                  <a:lnTo>
                    <a:pt x="1024" y="583"/>
                  </a:lnTo>
                  <a:lnTo>
                    <a:pt x="962" y="583"/>
                  </a:lnTo>
                  <a:close/>
                  <a:moveTo>
                    <a:pt x="947" y="0"/>
                  </a:moveTo>
                  <a:lnTo>
                    <a:pt x="1721" y="0"/>
                  </a:lnTo>
                  <a:lnTo>
                    <a:pt x="1661" y="341"/>
                  </a:lnTo>
                  <a:lnTo>
                    <a:pt x="1918" y="341"/>
                  </a:lnTo>
                  <a:lnTo>
                    <a:pt x="1918" y="1669"/>
                  </a:lnTo>
                  <a:lnTo>
                    <a:pt x="2010" y="1734"/>
                  </a:lnTo>
                  <a:lnTo>
                    <a:pt x="2097" y="1800"/>
                  </a:lnTo>
                  <a:lnTo>
                    <a:pt x="2179" y="1867"/>
                  </a:lnTo>
                  <a:lnTo>
                    <a:pt x="2256" y="1934"/>
                  </a:lnTo>
                  <a:lnTo>
                    <a:pt x="2328" y="2002"/>
                  </a:lnTo>
                  <a:lnTo>
                    <a:pt x="2394" y="2072"/>
                  </a:lnTo>
                  <a:lnTo>
                    <a:pt x="2456" y="2140"/>
                  </a:lnTo>
                  <a:lnTo>
                    <a:pt x="2512" y="2209"/>
                  </a:lnTo>
                  <a:lnTo>
                    <a:pt x="2564" y="2278"/>
                  </a:lnTo>
                  <a:lnTo>
                    <a:pt x="2609" y="2347"/>
                  </a:lnTo>
                  <a:lnTo>
                    <a:pt x="2648" y="2414"/>
                  </a:lnTo>
                  <a:lnTo>
                    <a:pt x="2682" y="2482"/>
                  </a:lnTo>
                  <a:lnTo>
                    <a:pt x="2709" y="2549"/>
                  </a:lnTo>
                  <a:lnTo>
                    <a:pt x="2732" y="2614"/>
                  </a:lnTo>
                  <a:lnTo>
                    <a:pt x="2747" y="2679"/>
                  </a:lnTo>
                  <a:lnTo>
                    <a:pt x="2757" y="2743"/>
                  </a:lnTo>
                  <a:lnTo>
                    <a:pt x="2760" y="2806"/>
                  </a:lnTo>
                  <a:lnTo>
                    <a:pt x="2760" y="2850"/>
                  </a:lnTo>
                  <a:lnTo>
                    <a:pt x="2758" y="2909"/>
                  </a:lnTo>
                  <a:lnTo>
                    <a:pt x="2751" y="2965"/>
                  </a:lnTo>
                  <a:lnTo>
                    <a:pt x="2740" y="3017"/>
                  </a:lnTo>
                  <a:lnTo>
                    <a:pt x="2725" y="3067"/>
                  </a:lnTo>
                  <a:lnTo>
                    <a:pt x="2706" y="3112"/>
                  </a:lnTo>
                  <a:lnTo>
                    <a:pt x="2683" y="3154"/>
                  </a:lnTo>
                  <a:lnTo>
                    <a:pt x="2655" y="3192"/>
                  </a:lnTo>
                  <a:lnTo>
                    <a:pt x="2623" y="3227"/>
                  </a:lnTo>
                  <a:lnTo>
                    <a:pt x="2587" y="3257"/>
                  </a:lnTo>
                  <a:lnTo>
                    <a:pt x="2546" y="3283"/>
                  </a:lnTo>
                  <a:lnTo>
                    <a:pt x="2501" y="3307"/>
                  </a:lnTo>
                  <a:lnTo>
                    <a:pt x="2454" y="3325"/>
                  </a:lnTo>
                  <a:lnTo>
                    <a:pt x="2405" y="3340"/>
                  </a:lnTo>
                  <a:lnTo>
                    <a:pt x="2352" y="3351"/>
                  </a:lnTo>
                  <a:lnTo>
                    <a:pt x="2297" y="3360"/>
                  </a:lnTo>
                  <a:lnTo>
                    <a:pt x="2240" y="3366"/>
                  </a:lnTo>
                  <a:lnTo>
                    <a:pt x="2181" y="3370"/>
                  </a:lnTo>
                  <a:lnTo>
                    <a:pt x="2119" y="3372"/>
                  </a:lnTo>
                  <a:lnTo>
                    <a:pt x="2055" y="3373"/>
                  </a:lnTo>
                  <a:lnTo>
                    <a:pt x="1990" y="3374"/>
                  </a:lnTo>
                  <a:lnTo>
                    <a:pt x="769" y="3374"/>
                  </a:lnTo>
                  <a:lnTo>
                    <a:pt x="731" y="3374"/>
                  </a:lnTo>
                  <a:lnTo>
                    <a:pt x="693" y="3373"/>
                  </a:lnTo>
                  <a:lnTo>
                    <a:pt x="653" y="3373"/>
                  </a:lnTo>
                  <a:lnTo>
                    <a:pt x="612" y="3372"/>
                  </a:lnTo>
                  <a:lnTo>
                    <a:pt x="573" y="3370"/>
                  </a:lnTo>
                  <a:lnTo>
                    <a:pt x="532" y="3367"/>
                  </a:lnTo>
                  <a:lnTo>
                    <a:pt x="492" y="3363"/>
                  </a:lnTo>
                  <a:lnTo>
                    <a:pt x="451" y="3359"/>
                  </a:lnTo>
                  <a:lnTo>
                    <a:pt x="412" y="3352"/>
                  </a:lnTo>
                  <a:lnTo>
                    <a:pt x="373" y="3344"/>
                  </a:lnTo>
                  <a:lnTo>
                    <a:pt x="336" y="3334"/>
                  </a:lnTo>
                  <a:lnTo>
                    <a:pt x="298" y="3322"/>
                  </a:lnTo>
                  <a:lnTo>
                    <a:pt x="263" y="3308"/>
                  </a:lnTo>
                  <a:lnTo>
                    <a:pt x="228" y="3292"/>
                  </a:lnTo>
                  <a:lnTo>
                    <a:pt x="195" y="3273"/>
                  </a:lnTo>
                  <a:lnTo>
                    <a:pt x="165" y="3251"/>
                  </a:lnTo>
                  <a:lnTo>
                    <a:pt x="136" y="3227"/>
                  </a:lnTo>
                  <a:lnTo>
                    <a:pt x="109" y="3199"/>
                  </a:lnTo>
                  <a:lnTo>
                    <a:pt x="85" y="3169"/>
                  </a:lnTo>
                  <a:lnTo>
                    <a:pt x="63" y="3134"/>
                  </a:lnTo>
                  <a:lnTo>
                    <a:pt x="45" y="3098"/>
                  </a:lnTo>
                  <a:lnTo>
                    <a:pt x="29" y="3055"/>
                  </a:lnTo>
                  <a:lnTo>
                    <a:pt x="16" y="3011"/>
                  </a:lnTo>
                  <a:lnTo>
                    <a:pt x="8" y="2961"/>
                  </a:lnTo>
                  <a:lnTo>
                    <a:pt x="1" y="2907"/>
                  </a:lnTo>
                  <a:lnTo>
                    <a:pt x="0" y="2850"/>
                  </a:lnTo>
                  <a:lnTo>
                    <a:pt x="0" y="2806"/>
                  </a:lnTo>
                  <a:lnTo>
                    <a:pt x="3" y="2744"/>
                  </a:lnTo>
                  <a:lnTo>
                    <a:pt x="13" y="2682"/>
                  </a:lnTo>
                  <a:lnTo>
                    <a:pt x="28" y="2618"/>
                  </a:lnTo>
                  <a:lnTo>
                    <a:pt x="48" y="2554"/>
                  </a:lnTo>
                  <a:lnTo>
                    <a:pt x="74" y="2488"/>
                  </a:lnTo>
                  <a:lnTo>
                    <a:pt x="104" y="2423"/>
                  </a:lnTo>
                  <a:lnTo>
                    <a:pt x="138" y="2358"/>
                  </a:lnTo>
                  <a:lnTo>
                    <a:pt x="176" y="2294"/>
                  </a:lnTo>
                  <a:lnTo>
                    <a:pt x="216" y="2230"/>
                  </a:lnTo>
                  <a:lnTo>
                    <a:pt x="258" y="2167"/>
                  </a:lnTo>
                  <a:lnTo>
                    <a:pt x="303" y="2105"/>
                  </a:lnTo>
                  <a:lnTo>
                    <a:pt x="351" y="2046"/>
                  </a:lnTo>
                  <a:lnTo>
                    <a:pt x="398" y="1988"/>
                  </a:lnTo>
                  <a:lnTo>
                    <a:pt x="446" y="1933"/>
                  </a:lnTo>
                  <a:lnTo>
                    <a:pt x="494" y="1880"/>
                  </a:lnTo>
                  <a:lnTo>
                    <a:pt x="541" y="1830"/>
                  </a:lnTo>
                  <a:lnTo>
                    <a:pt x="589" y="1785"/>
                  </a:lnTo>
                  <a:lnTo>
                    <a:pt x="635" y="1741"/>
                  </a:lnTo>
                  <a:lnTo>
                    <a:pt x="679" y="1702"/>
                  </a:lnTo>
                  <a:lnTo>
                    <a:pt x="721" y="1668"/>
                  </a:lnTo>
                  <a:lnTo>
                    <a:pt x="721" y="341"/>
                  </a:lnTo>
                  <a:lnTo>
                    <a:pt x="992" y="341"/>
                  </a:lnTo>
                  <a:lnTo>
                    <a:pt x="9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06"/>
            <p:cNvSpPr>
              <a:spLocks/>
            </p:cNvSpPr>
            <p:nvPr/>
          </p:nvSpPr>
          <p:spPr bwMode="auto">
            <a:xfrm>
              <a:off x="8761413" y="4654550"/>
              <a:ext cx="282575" cy="146050"/>
            </a:xfrm>
            <a:custGeom>
              <a:avLst/>
              <a:gdLst>
                <a:gd name="T0" fmla="*/ 1168 w 1952"/>
                <a:gd name="T1" fmla="*/ 0 h 1018"/>
                <a:gd name="T2" fmla="*/ 1293 w 1952"/>
                <a:gd name="T3" fmla="*/ 61 h 1018"/>
                <a:gd name="T4" fmla="*/ 1406 w 1952"/>
                <a:gd name="T5" fmla="*/ 134 h 1018"/>
                <a:gd name="T6" fmla="*/ 1509 w 1952"/>
                <a:gd name="T7" fmla="*/ 219 h 1018"/>
                <a:gd name="T8" fmla="*/ 1600 w 1952"/>
                <a:gd name="T9" fmla="*/ 311 h 1018"/>
                <a:gd name="T10" fmla="*/ 1679 w 1952"/>
                <a:gd name="T11" fmla="*/ 404 h 1018"/>
                <a:gd name="T12" fmla="*/ 1749 w 1952"/>
                <a:gd name="T13" fmla="*/ 497 h 1018"/>
                <a:gd name="T14" fmla="*/ 1807 w 1952"/>
                <a:gd name="T15" fmla="*/ 586 h 1018"/>
                <a:gd name="T16" fmla="*/ 1855 w 1952"/>
                <a:gd name="T17" fmla="*/ 666 h 1018"/>
                <a:gd name="T18" fmla="*/ 1892 w 1952"/>
                <a:gd name="T19" fmla="*/ 734 h 1018"/>
                <a:gd name="T20" fmla="*/ 1919 w 1952"/>
                <a:gd name="T21" fmla="*/ 788 h 1018"/>
                <a:gd name="T22" fmla="*/ 1940 w 1952"/>
                <a:gd name="T23" fmla="*/ 835 h 1018"/>
                <a:gd name="T24" fmla="*/ 1952 w 1952"/>
                <a:gd name="T25" fmla="*/ 885 h 1018"/>
                <a:gd name="T26" fmla="*/ 1948 w 1952"/>
                <a:gd name="T27" fmla="*/ 925 h 1018"/>
                <a:gd name="T28" fmla="*/ 1932 w 1952"/>
                <a:gd name="T29" fmla="*/ 955 h 1018"/>
                <a:gd name="T30" fmla="*/ 1908 w 1952"/>
                <a:gd name="T31" fmla="*/ 979 h 1018"/>
                <a:gd name="T32" fmla="*/ 1879 w 1952"/>
                <a:gd name="T33" fmla="*/ 996 h 1018"/>
                <a:gd name="T34" fmla="*/ 1848 w 1952"/>
                <a:gd name="T35" fmla="*/ 1006 h 1018"/>
                <a:gd name="T36" fmla="*/ 1818 w 1952"/>
                <a:gd name="T37" fmla="*/ 1013 h 1018"/>
                <a:gd name="T38" fmla="*/ 1792 w 1952"/>
                <a:gd name="T39" fmla="*/ 1016 h 1018"/>
                <a:gd name="T40" fmla="*/ 1775 w 1952"/>
                <a:gd name="T41" fmla="*/ 1018 h 1018"/>
                <a:gd name="T42" fmla="*/ 1768 w 1952"/>
                <a:gd name="T43" fmla="*/ 1018 h 1018"/>
                <a:gd name="T44" fmla="*/ 1752 w 1952"/>
                <a:gd name="T45" fmla="*/ 1018 h 1018"/>
                <a:gd name="T46" fmla="*/ 1708 w 1952"/>
                <a:gd name="T47" fmla="*/ 1017 h 1018"/>
                <a:gd name="T48" fmla="*/ 1640 w 1952"/>
                <a:gd name="T49" fmla="*/ 1017 h 1018"/>
                <a:gd name="T50" fmla="*/ 1550 w 1952"/>
                <a:gd name="T51" fmla="*/ 1017 h 1018"/>
                <a:gd name="T52" fmla="*/ 1444 w 1952"/>
                <a:gd name="T53" fmla="*/ 1016 h 1018"/>
                <a:gd name="T54" fmla="*/ 1325 w 1952"/>
                <a:gd name="T55" fmla="*/ 1016 h 1018"/>
                <a:gd name="T56" fmla="*/ 1197 w 1952"/>
                <a:gd name="T57" fmla="*/ 1016 h 1018"/>
                <a:gd name="T58" fmla="*/ 1064 w 1952"/>
                <a:gd name="T59" fmla="*/ 1015 h 1018"/>
                <a:gd name="T60" fmla="*/ 930 w 1952"/>
                <a:gd name="T61" fmla="*/ 1015 h 1018"/>
                <a:gd name="T62" fmla="*/ 799 w 1952"/>
                <a:gd name="T63" fmla="*/ 1015 h 1018"/>
                <a:gd name="T64" fmla="*/ 675 w 1952"/>
                <a:gd name="T65" fmla="*/ 1014 h 1018"/>
                <a:gd name="T66" fmla="*/ 561 w 1952"/>
                <a:gd name="T67" fmla="*/ 1014 h 1018"/>
                <a:gd name="T68" fmla="*/ 461 w 1952"/>
                <a:gd name="T69" fmla="*/ 1014 h 1018"/>
                <a:gd name="T70" fmla="*/ 381 w 1952"/>
                <a:gd name="T71" fmla="*/ 1014 h 1018"/>
                <a:gd name="T72" fmla="*/ 323 w 1952"/>
                <a:gd name="T73" fmla="*/ 1015 h 1018"/>
                <a:gd name="T74" fmla="*/ 258 w 1952"/>
                <a:gd name="T75" fmla="*/ 1014 h 1018"/>
                <a:gd name="T76" fmla="*/ 181 w 1952"/>
                <a:gd name="T77" fmla="*/ 1006 h 1018"/>
                <a:gd name="T78" fmla="*/ 122 w 1952"/>
                <a:gd name="T79" fmla="*/ 991 h 1018"/>
                <a:gd name="T80" fmla="*/ 78 w 1952"/>
                <a:gd name="T81" fmla="*/ 973 h 1018"/>
                <a:gd name="T82" fmla="*/ 49 w 1952"/>
                <a:gd name="T83" fmla="*/ 955 h 1018"/>
                <a:gd name="T84" fmla="*/ 33 w 1952"/>
                <a:gd name="T85" fmla="*/ 942 h 1018"/>
                <a:gd name="T86" fmla="*/ 27 w 1952"/>
                <a:gd name="T87" fmla="*/ 937 h 1018"/>
                <a:gd name="T88" fmla="*/ 4 w 1952"/>
                <a:gd name="T89" fmla="*/ 861 h 1018"/>
                <a:gd name="T90" fmla="*/ 2 w 1952"/>
                <a:gd name="T91" fmla="*/ 782 h 1018"/>
                <a:gd name="T92" fmla="*/ 17 w 1952"/>
                <a:gd name="T93" fmla="*/ 701 h 1018"/>
                <a:gd name="T94" fmla="*/ 47 w 1952"/>
                <a:gd name="T95" fmla="*/ 619 h 1018"/>
                <a:gd name="T96" fmla="*/ 89 w 1952"/>
                <a:gd name="T97" fmla="*/ 537 h 1018"/>
                <a:gd name="T98" fmla="*/ 142 w 1952"/>
                <a:gd name="T99" fmla="*/ 457 h 1018"/>
                <a:gd name="T100" fmla="*/ 202 w 1952"/>
                <a:gd name="T101" fmla="*/ 380 h 1018"/>
                <a:gd name="T102" fmla="*/ 266 w 1952"/>
                <a:gd name="T103" fmla="*/ 307 h 1018"/>
                <a:gd name="T104" fmla="*/ 332 w 1952"/>
                <a:gd name="T105" fmla="*/ 238 h 1018"/>
                <a:gd name="T106" fmla="*/ 397 w 1952"/>
                <a:gd name="T107" fmla="*/ 177 h 1018"/>
                <a:gd name="T108" fmla="*/ 457 w 1952"/>
                <a:gd name="T109" fmla="*/ 122 h 1018"/>
                <a:gd name="T110" fmla="*/ 511 w 1952"/>
                <a:gd name="T111" fmla="*/ 77 h 1018"/>
                <a:gd name="T112" fmla="*/ 556 w 1952"/>
                <a:gd name="T113" fmla="*/ 40 h 1018"/>
                <a:gd name="T114" fmla="*/ 588 w 1952"/>
                <a:gd name="T115" fmla="*/ 15 h 1018"/>
                <a:gd name="T116" fmla="*/ 605 w 1952"/>
                <a:gd name="T117" fmla="*/ 2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52" h="1018">
                  <a:moveTo>
                    <a:pt x="608" y="0"/>
                  </a:moveTo>
                  <a:lnTo>
                    <a:pt x="1168" y="0"/>
                  </a:lnTo>
                  <a:lnTo>
                    <a:pt x="1232" y="28"/>
                  </a:lnTo>
                  <a:lnTo>
                    <a:pt x="1293" y="61"/>
                  </a:lnTo>
                  <a:lnTo>
                    <a:pt x="1351" y="96"/>
                  </a:lnTo>
                  <a:lnTo>
                    <a:pt x="1406" y="134"/>
                  </a:lnTo>
                  <a:lnTo>
                    <a:pt x="1459" y="177"/>
                  </a:lnTo>
                  <a:lnTo>
                    <a:pt x="1509" y="219"/>
                  </a:lnTo>
                  <a:lnTo>
                    <a:pt x="1556" y="264"/>
                  </a:lnTo>
                  <a:lnTo>
                    <a:pt x="1600" y="311"/>
                  </a:lnTo>
                  <a:lnTo>
                    <a:pt x="1641" y="357"/>
                  </a:lnTo>
                  <a:lnTo>
                    <a:pt x="1679" y="404"/>
                  </a:lnTo>
                  <a:lnTo>
                    <a:pt x="1716" y="452"/>
                  </a:lnTo>
                  <a:lnTo>
                    <a:pt x="1749" y="497"/>
                  </a:lnTo>
                  <a:lnTo>
                    <a:pt x="1779" y="543"/>
                  </a:lnTo>
                  <a:lnTo>
                    <a:pt x="1807" y="586"/>
                  </a:lnTo>
                  <a:lnTo>
                    <a:pt x="1833" y="627"/>
                  </a:lnTo>
                  <a:lnTo>
                    <a:pt x="1855" y="666"/>
                  </a:lnTo>
                  <a:lnTo>
                    <a:pt x="1875" y="702"/>
                  </a:lnTo>
                  <a:lnTo>
                    <a:pt x="1892" y="734"/>
                  </a:lnTo>
                  <a:lnTo>
                    <a:pt x="1907" y="764"/>
                  </a:lnTo>
                  <a:lnTo>
                    <a:pt x="1919" y="788"/>
                  </a:lnTo>
                  <a:lnTo>
                    <a:pt x="1928" y="807"/>
                  </a:lnTo>
                  <a:lnTo>
                    <a:pt x="1940" y="835"/>
                  </a:lnTo>
                  <a:lnTo>
                    <a:pt x="1948" y="862"/>
                  </a:lnTo>
                  <a:lnTo>
                    <a:pt x="1952" y="885"/>
                  </a:lnTo>
                  <a:lnTo>
                    <a:pt x="1952" y="907"/>
                  </a:lnTo>
                  <a:lnTo>
                    <a:pt x="1948" y="925"/>
                  </a:lnTo>
                  <a:lnTo>
                    <a:pt x="1941" y="941"/>
                  </a:lnTo>
                  <a:lnTo>
                    <a:pt x="1932" y="955"/>
                  </a:lnTo>
                  <a:lnTo>
                    <a:pt x="1921" y="968"/>
                  </a:lnTo>
                  <a:lnTo>
                    <a:pt x="1908" y="979"/>
                  </a:lnTo>
                  <a:lnTo>
                    <a:pt x="1894" y="988"/>
                  </a:lnTo>
                  <a:lnTo>
                    <a:pt x="1879" y="996"/>
                  </a:lnTo>
                  <a:lnTo>
                    <a:pt x="1863" y="1002"/>
                  </a:lnTo>
                  <a:lnTo>
                    <a:pt x="1848" y="1006"/>
                  </a:lnTo>
                  <a:lnTo>
                    <a:pt x="1832" y="1011"/>
                  </a:lnTo>
                  <a:lnTo>
                    <a:pt x="1818" y="1013"/>
                  </a:lnTo>
                  <a:lnTo>
                    <a:pt x="1804" y="1015"/>
                  </a:lnTo>
                  <a:lnTo>
                    <a:pt x="1792" y="1016"/>
                  </a:lnTo>
                  <a:lnTo>
                    <a:pt x="1782" y="1017"/>
                  </a:lnTo>
                  <a:lnTo>
                    <a:pt x="1775" y="1018"/>
                  </a:lnTo>
                  <a:lnTo>
                    <a:pt x="1770" y="1018"/>
                  </a:lnTo>
                  <a:lnTo>
                    <a:pt x="1768" y="1018"/>
                  </a:lnTo>
                  <a:lnTo>
                    <a:pt x="1764" y="1018"/>
                  </a:lnTo>
                  <a:lnTo>
                    <a:pt x="1752" y="1018"/>
                  </a:lnTo>
                  <a:lnTo>
                    <a:pt x="1734" y="1018"/>
                  </a:lnTo>
                  <a:lnTo>
                    <a:pt x="1708" y="1017"/>
                  </a:lnTo>
                  <a:lnTo>
                    <a:pt x="1676" y="1017"/>
                  </a:lnTo>
                  <a:lnTo>
                    <a:pt x="1640" y="1017"/>
                  </a:lnTo>
                  <a:lnTo>
                    <a:pt x="1597" y="1017"/>
                  </a:lnTo>
                  <a:lnTo>
                    <a:pt x="1550" y="1017"/>
                  </a:lnTo>
                  <a:lnTo>
                    <a:pt x="1499" y="1017"/>
                  </a:lnTo>
                  <a:lnTo>
                    <a:pt x="1444" y="1016"/>
                  </a:lnTo>
                  <a:lnTo>
                    <a:pt x="1386" y="1016"/>
                  </a:lnTo>
                  <a:lnTo>
                    <a:pt x="1325" y="1016"/>
                  </a:lnTo>
                  <a:lnTo>
                    <a:pt x="1261" y="1016"/>
                  </a:lnTo>
                  <a:lnTo>
                    <a:pt x="1197" y="1016"/>
                  </a:lnTo>
                  <a:lnTo>
                    <a:pt x="1131" y="1015"/>
                  </a:lnTo>
                  <a:lnTo>
                    <a:pt x="1064" y="1015"/>
                  </a:lnTo>
                  <a:lnTo>
                    <a:pt x="996" y="1015"/>
                  </a:lnTo>
                  <a:lnTo>
                    <a:pt x="930" y="1015"/>
                  </a:lnTo>
                  <a:lnTo>
                    <a:pt x="864" y="1015"/>
                  </a:lnTo>
                  <a:lnTo>
                    <a:pt x="799" y="1015"/>
                  </a:lnTo>
                  <a:lnTo>
                    <a:pt x="736" y="1014"/>
                  </a:lnTo>
                  <a:lnTo>
                    <a:pt x="675" y="1014"/>
                  </a:lnTo>
                  <a:lnTo>
                    <a:pt x="616" y="1014"/>
                  </a:lnTo>
                  <a:lnTo>
                    <a:pt x="561" y="1014"/>
                  </a:lnTo>
                  <a:lnTo>
                    <a:pt x="510" y="1014"/>
                  </a:lnTo>
                  <a:lnTo>
                    <a:pt x="461" y="1014"/>
                  </a:lnTo>
                  <a:lnTo>
                    <a:pt x="419" y="1014"/>
                  </a:lnTo>
                  <a:lnTo>
                    <a:pt x="381" y="1014"/>
                  </a:lnTo>
                  <a:lnTo>
                    <a:pt x="349" y="1014"/>
                  </a:lnTo>
                  <a:lnTo>
                    <a:pt x="323" y="1015"/>
                  </a:lnTo>
                  <a:lnTo>
                    <a:pt x="304" y="1015"/>
                  </a:lnTo>
                  <a:lnTo>
                    <a:pt x="258" y="1014"/>
                  </a:lnTo>
                  <a:lnTo>
                    <a:pt x="217" y="1011"/>
                  </a:lnTo>
                  <a:lnTo>
                    <a:pt x="181" y="1006"/>
                  </a:lnTo>
                  <a:lnTo>
                    <a:pt x="149" y="999"/>
                  </a:lnTo>
                  <a:lnTo>
                    <a:pt x="122" y="991"/>
                  </a:lnTo>
                  <a:lnTo>
                    <a:pt x="98" y="983"/>
                  </a:lnTo>
                  <a:lnTo>
                    <a:pt x="78" y="973"/>
                  </a:lnTo>
                  <a:lnTo>
                    <a:pt x="62" y="964"/>
                  </a:lnTo>
                  <a:lnTo>
                    <a:pt x="49" y="955"/>
                  </a:lnTo>
                  <a:lnTo>
                    <a:pt x="39" y="948"/>
                  </a:lnTo>
                  <a:lnTo>
                    <a:pt x="33" y="942"/>
                  </a:lnTo>
                  <a:lnTo>
                    <a:pt x="28" y="939"/>
                  </a:lnTo>
                  <a:lnTo>
                    <a:pt x="27" y="937"/>
                  </a:lnTo>
                  <a:lnTo>
                    <a:pt x="13" y="899"/>
                  </a:lnTo>
                  <a:lnTo>
                    <a:pt x="4" y="861"/>
                  </a:lnTo>
                  <a:lnTo>
                    <a:pt x="0" y="821"/>
                  </a:lnTo>
                  <a:lnTo>
                    <a:pt x="2" y="782"/>
                  </a:lnTo>
                  <a:lnTo>
                    <a:pt x="7" y="741"/>
                  </a:lnTo>
                  <a:lnTo>
                    <a:pt x="17" y="701"/>
                  </a:lnTo>
                  <a:lnTo>
                    <a:pt x="29" y="660"/>
                  </a:lnTo>
                  <a:lnTo>
                    <a:pt x="47" y="619"/>
                  </a:lnTo>
                  <a:lnTo>
                    <a:pt x="67" y="577"/>
                  </a:lnTo>
                  <a:lnTo>
                    <a:pt x="89" y="537"/>
                  </a:lnTo>
                  <a:lnTo>
                    <a:pt x="115" y="497"/>
                  </a:lnTo>
                  <a:lnTo>
                    <a:pt x="142" y="457"/>
                  </a:lnTo>
                  <a:lnTo>
                    <a:pt x="172" y="418"/>
                  </a:lnTo>
                  <a:lnTo>
                    <a:pt x="202" y="380"/>
                  </a:lnTo>
                  <a:lnTo>
                    <a:pt x="234" y="342"/>
                  </a:lnTo>
                  <a:lnTo>
                    <a:pt x="266" y="307"/>
                  </a:lnTo>
                  <a:lnTo>
                    <a:pt x="300" y="272"/>
                  </a:lnTo>
                  <a:lnTo>
                    <a:pt x="332" y="238"/>
                  </a:lnTo>
                  <a:lnTo>
                    <a:pt x="365" y="207"/>
                  </a:lnTo>
                  <a:lnTo>
                    <a:pt x="397" y="177"/>
                  </a:lnTo>
                  <a:lnTo>
                    <a:pt x="427" y="148"/>
                  </a:lnTo>
                  <a:lnTo>
                    <a:pt x="457" y="122"/>
                  </a:lnTo>
                  <a:lnTo>
                    <a:pt x="485" y="99"/>
                  </a:lnTo>
                  <a:lnTo>
                    <a:pt x="511" y="77"/>
                  </a:lnTo>
                  <a:lnTo>
                    <a:pt x="534" y="57"/>
                  </a:lnTo>
                  <a:lnTo>
                    <a:pt x="556" y="40"/>
                  </a:lnTo>
                  <a:lnTo>
                    <a:pt x="574" y="26"/>
                  </a:lnTo>
                  <a:lnTo>
                    <a:pt x="588" y="15"/>
                  </a:lnTo>
                  <a:lnTo>
                    <a:pt x="599" y="6"/>
                  </a:lnTo>
                  <a:lnTo>
                    <a:pt x="605" y="2"/>
                  </a:lnTo>
                  <a:lnTo>
                    <a:pt x="6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207"/>
            <p:cNvSpPr>
              <a:spLocks/>
            </p:cNvSpPr>
            <p:nvPr/>
          </p:nvSpPr>
          <p:spPr bwMode="auto">
            <a:xfrm>
              <a:off x="8893176" y="4587875"/>
              <a:ext cx="26988" cy="26987"/>
            </a:xfrm>
            <a:custGeom>
              <a:avLst/>
              <a:gdLst>
                <a:gd name="T0" fmla="*/ 94 w 187"/>
                <a:gd name="T1" fmla="*/ 0 h 189"/>
                <a:gd name="T2" fmla="*/ 116 w 187"/>
                <a:gd name="T3" fmla="*/ 2 h 189"/>
                <a:gd name="T4" fmla="*/ 135 w 187"/>
                <a:gd name="T5" fmla="*/ 10 h 189"/>
                <a:gd name="T6" fmla="*/ 152 w 187"/>
                <a:gd name="T7" fmla="*/ 20 h 189"/>
                <a:gd name="T8" fmla="*/ 167 w 187"/>
                <a:gd name="T9" fmla="*/ 36 h 189"/>
                <a:gd name="T10" fmla="*/ 178 w 187"/>
                <a:gd name="T11" fmla="*/ 53 h 189"/>
                <a:gd name="T12" fmla="*/ 185 w 187"/>
                <a:gd name="T13" fmla="*/ 74 h 189"/>
                <a:gd name="T14" fmla="*/ 187 w 187"/>
                <a:gd name="T15" fmla="*/ 95 h 189"/>
                <a:gd name="T16" fmla="*/ 185 w 187"/>
                <a:gd name="T17" fmla="*/ 117 h 189"/>
                <a:gd name="T18" fmla="*/ 178 w 187"/>
                <a:gd name="T19" fmla="*/ 136 h 189"/>
                <a:gd name="T20" fmla="*/ 167 w 187"/>
                <a:gd name="T21" fmla="*/ 155 h 189"/>
                <a:gd name="T22" fmla="*/ 152 w 187"/>
                <a:gd name="T23" fmla="*/ 169 h 189"/>
                <a:gd name="T24" fmla="*/ 135 w 187"/>
                <a:gd name="T25" fmla="*/ 180 h 189"/>
                <a:gd name="T26" fmla="*/ 116 w 187"/>
                <a:gd name="T27" fmla="*/ 187 h 189"/>
                <a:gd name="T28" fmla="*/ 94 w 187"/>
                <a:gd name="T29" fmla="*/ 189 h 189"/>
                <a:gd name="T30" fmla="*/ 73 w 187"/>
                <a:gd name="T31" fmla="*/ 187 h 189"/>
                <a:gd name="T32" fmla="*/ 52 w 187"/>
                <a:gd name="T33" fmla="*/ 180 h 189"/>
                <a:gd name="T34" fmla="*/ 35 w 187"/>
                <a:gd name="T35" fmla="*/ 169 h 189"/>
                <a:gd name="T36" fmla="*/ 20 w 187"/>
                <a:gd name="T37" fmla="*/ 155 h 189"/>
                <a:gd name="T38" fmla="*/ 9 w 187"/>
                <a:gd name="T39" fmla="*/ 136 h 189"/>
                <a:gd name="T40" fmla="*/ 3 w 187"/>
                <a:gd name="T41" fmla="*/ 117 h 189"/>
                <a:gd name="T42" fmla="*/ 0 w 187"/>
                <a:gd name="T43" fmla="*/ 95 h 189"/>
                <a:gd name="T44" fmla="*/ 3 w 187"/>
                <a:gd name="T45" fmla="*/ 74 h 189"/>
                <a:gd name="T46" fmla="*/ 9 w 187"/>
                <a:gd name="T47" fmla="*/ 53 h 189"/>
                <a:gd name="T48" fmla="*/ 20 w 187"/>
                <a:gd name="T49" fmla="*/ 36 h 189"/>
                <a:gd name="T50" fmla="*/ 35 w 187"/>
                <a:gd name="T51" fmla="*/ 20 h 189"/>
                <a:gd name="T52" fmla="*/ 52 w 187"/>
                <a:gd name="T53" fmla="*/ 10 h 189"/>
                <a:gd name="T54" fmla="*/ 73 w 187"/>
                <a:gd name="T55" fmla="*/ 2 h 189"/>
                <a:gd name="T56" fmla="*/ 94 w 187"/>
                <a:gd name="T5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89">
                  <a:moveTo>
                    <a:pt x="94" y="0"/>
                  </a:moveTo>
                  <a:lnTo>
                    <a:pt x="116" y="2"/>
                  </a:lnTo>
                  <a:lnTo>
                    <a:pt x="135" y="10"/>
                  </a:lnTo>
                  <a:lnTo>
                    <a:pt x="152" y="20"/>
                  </a:lnTo>
                  <a:lnTo>
                    <a:pt x="167" y="36"/>
                  </a:lnTo>
                  <a:lnTo>
                    <a:pt x="178" y="53"/>
                  </a:lnTo>
                  <a:lnTo>
                    <a:pt x="185" y="74"/>
                  </a:lnTo>
                  <a:lnTo>
                    <a:pt x="187" y="95"/>
                  </a:lnTo>
                  <a:lnTo>
                    <a:pt x="185" y="117"/>
                  </a:lnTo>
                  <a:lnTo>
                    <a:pt x="178" y="136"/>
                  </a:lnTo>
                  <a:lnTo>
                    <a:pt x="167" y="155"/>
                  </a:lnTo>
                  <a:lnTo>
                    <a:pt x="152" y="169"/>
                  </a:lnTo>
                  <a:lnTo>
                    <a:pt x="135" y="180"/>
                  </a:lnTo>
                  <a:lnTo>
                    <a:pt x="116" y="187"/>
                  </a:lnTo>
                  <a:lnTo>
                    <a:pt x="94" y="189"/>
                  </a:lnTo>
                  <a:lnTo>
                    <a:pt x="73" y="187"/>
                  </a:lnTo>
                  <a:lnTo>
                    <a:pt x="52" y="180"/>
                  </a:lnTo>
                  <a:lnTo>
                    <a:pt x="35" y="169"/>
                  </a:lnTo>
                  <a:lnTo>
                    <a:pt x="20" y="155"/>
                  </a:lnTo>
                  <a:lnTo>
                    <a:pt x="9" y="136"/>
                  </a:lnTo>
                  <a:lnTo>
                    <a:pt x="3" y="117"/>
                  </a:lnTo>
                  <a:lnTo>
                    <a:pt x="0" y="95"/>
                  </a:lnTo>
                  <a:lnTo>
                    <a:pt x="3" y="74"/>
                  </a:lnTo>
                  <a:lnTo>
                    <a:pt x="9" y="53"/>
                  </a:lnTo>
                  <a:lnTo>
                    <a:pt x="20" y="36"/>
                  </a:lnTo>
                  <a:lnTo>
                    <a:pt x="35" y="20"/>
                  </a:lnTo>
                  <a:lnTo>
                    <a:pt x="52" y="10"/>
                  </a:lnTo>
                  <a:lnTo>
                    <a:pt x="73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08"/>
            <p:cNvSpPr>
              <a:spLocks/>
            </p:cNvSpPr>
            <p:nvPr/>
          </p:nvSpPr>
          <p:spPr bwMode="auto">
            <a:xfrm>
              <a:off x="8858251" y="4532313"/>
              <a:ext cx="20638" cy="22225"/>
            </a:xfrm>
            <a:custGeom>
              <a:avLst/>
              <a:gdLst>
                <a:gd name="T0" fmla="*/ 75 w 150"/>
                <a:gd name="T1" fmla="*/ 0 h 152"/>
                <a:gd name="T2" fmla="*/ 95 w 150"/>
                <a:gd name="T3" fmla="*/ 3 h 152"/>
                <a:gd name="T4" fmla="*/ 113 w 150"/>
                <a:gd name="T5" fmla="*/ 11 h 152"/>
                <a:gd name="T6" fmla="*/ 128 w 150"/>
                <a:gd name="T7" fmla="*/ 23 h 152"/>
                <a:gd name="T8" fmla="*/ 140 w 150"/>
                <a:gd name="T9" fmla="*/ 38 h 152"/>
                <a:gd name="T10" fmla="*/ 147 w 150"/>
                <a:gd name="T11" fmla="*/ 56 h 152"/>
                <a:gd name="T12" fmla="*/ 150 w 150"/>
                <a:gd name="T13" fmla="*/ 77 h 152"/>
                <a:gd name="T14" fmla="*/ 147 w 150"/>
                <a:gd name="T15" fmla="*/ 97 h 152"/>
                <a:gd name="T16" fmla="*/ 140 w 150"/>
                <a:gd name="T17" fmla="*/ 115 h 152"/>
                <a:gd name="T18" fmla="*/ 128 w 150"/>
                <a:gd name="T19" fmla="*/ 130 h 152"/>
                <a:gd name="T20" fmla="*/ 113 w 150"/>
                <a:gd name="T21" fmla="*/ 142 h 152"/>
                <a:gd name="T22" fmla="*/ 95 w 150"/>
                <a:gd name="T23" fmla="*/ 150 h 152"/>
                <a:gd name="T24" fmla="*/ 75 w 150"/>
                <a:gd name="T25" fmla="*/ 152 h 152"/>
                <a:gd name="T26" fmla="*/ 55 w 150"/>
                <a:gd name="T27" fmla="*/ 150 h 152"/>
                <a:gd name="T28" fmla="*/ 38 w 150"/>
                <a:gd name="T29" fmla="*/ 142 h 152"/>
                <a:gd name="T30" fmla="*/ 22 w 150"/>
                <a:gd name="T31" fmla="*/ 130 h 152"/>
                <a:gd name="T32" fmla="*/ 11 w 150"/>
                <a:gd name="T33" fmla="*/ 115 h 152"/>
                <a:gd name="T34" fmla="*/ 3 w 150"/>
                <a:gd name="T35" fmla="*/ 97 h 152"/>
                <a:gd name="T36" fmla="*/ 0 w 150"/>
                <a:gd name="T37" fmla="*/ 77 h 152"/>
                <a:gd name="T38" fmla="*/ 3 w 150"/>
                <a:gd name="T39" fmla="*/ 56 h 152"/>
                <a:gd name="T40" fmla="*/ 11 w 150"/>
                <a:gd name="T41" fmla="*/ 38 h 152"/>
                <a:gd name="T42" fmla="*/ 22 w 150"/>
                <a:gd name="T43" fmla="*/ 23 h 152"/>
                <a:gd name="T44" fmla="*/ 38 w 150"/>
                <a:gd name="T45" fmla="*/ 11 h 152"/>
                <a:gd name="T46" fmla="*/ 55 w 150"/>
                <a:gd name="T47" fmla="*/ 3 h 152"/>
                <a:gd name="T48" fmla="*/ 75 w 150"/>
                <a:gd name="T4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0" h="152">
                  <a:moveTo>
                    <a:pt x="75" y="0"/>
                  </a:moveTo>
                  <a:lnTo>
                    <a:pt x="95" y="3"/>
                  </a:lnTo>
                  <a:lnTo>
                    <a:pt x="113" y="11"/>
                  </a:lnTo>
                  <a:lnTo>
                    <a:pt x="128" y="23"/>
                  </a:lnTo>
                  <a:lnTo>
                    <a:pt x="140" y="38"/>
                  </a:lnTo>
                  <a:lnTo>
                    <a:pt x="147" y="56"/>
                  </a:lnTo>
                  <a:lnTo>
                    <a:pt x="150" y="77"/>
                  </a:lnTo>
                  <a:lnTo>
                    <a:pt x="147" y="97"/>
                  </a:lnTo>
                  <a:lnTo>
                    <a:pt x="140" y="115"/>
                  </a:lnTo>
                  <a:lnTo>
                    <a:pt x="128" y="130"/>
                  </a:lnTo>
                  <a:lnTo>
                    <a:pt x="113" y="142"/>
                  </a:lnTo>
                  <a:lnTo>
                    <a:pt x="95" y="150"/>
                  </a:lnTo>
                  <a:lnTo>
                    <a:pt x="75" y="152"/>
                  </a:lnTo>
                  <a:lnTo>
                    <a:pt x="55" y="150"/>
                  </a:lnTo>
                  <a:lnTo>
                    <a:pt x="38" y="142"/>
                  </a:lnTo>
                  <a:lnTo>
                    <a:pt x="22" y="130"/>
                  </a:lnTo>
                  <a:lnTo>
                    <a:pt x="11" y="115"/>
                  </a:lnTo>
                  <a:lnTo>
                    <a:pt x="3" y="97"/>
                  </a:lnTo>
                  <a:lnTo>
                    <a:pt x="0" y="77"/>
                  </a:lnTo>
                  <a:lnTo>
                    <a:pt x="3" y="56"/>
                  </a:lnTo>
                  <a:lnTo>
                    <a:pt x="11" y="38"/>
                  </a:lnTo>
                  <a:lnTo>
                    <a:pt x="22" y="23"/>
                  </a:lnTo>
                  <a:lnTo>
                    <a:pt x="38" y="11"/>
                  </a:lnTo>
                  <a:lnTo>
                    <a:pt x="55" y="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09"/>
            <p:cNvSpPr>
              <a:spLocks/>
            </p:cNvSpPr>
            <p:nvPr/>
          </p:nvSpPr>
          <p:spPr bwMode="auto">
            <a:xfrm>
              <a:off x="8886826" y="4494213"/>
              <a:ext cx="20638" cy="19050"/>
            </a:xfrm>
            <a:custGeom>
              <a:avLst/>
              <a:gdLst>
                <a:gd name="T0" fmla="*/ 67 w 135"/>
                <a:gd name="T1" fmla="*/ 0 h 137"/>
                <a:gd name="T2" fmla="*/ 86 w 135"/>
                <a:gd name="T3" fmla="*/ 3 h 137"/>
                <a:gd name="T4" fmla="*/ 102 w 135"/>
                <a:gd name="T5" fmla="*/ 9 h 137"/>
                <a:gd name="T6" fmla="*/ 115 w 135"/>
                <a:gd name="T7" fmla="*/ 20 h 137"/>
                <a:gd name="T8" fmla="*/ 125 w 135"/>
                <a:gd name="T9" fmla="*/ 34 h 137"/>
                <a:gd name="T10" fmla="*/ 132 w 135"/>
                <a:gd name="T11" fmla="*/ 51 h 137"/>
                <a:gd name="T12" fmla="*/ 135 w 135"/>
                <a:gd name="T13" fmla="*/ 68 h 137"/>
                <a:gd name="T14" fmla="*/ 132 w 135"/>
                <a:gd name="T15" fmla="*/ 86 h 137"/>
                <a:gd name="T16" fmla="*/ 125 w 135"/>
                <a:gd name="T17" fmla="*/ 103 h 137"/>
                <a:gd name="T18" fmla="*/ 115 w 135"/>
                <a:gd name="T19" fmla="*/ 117 h 137"/>
                <a:gd name="T20" fmla="*/ 102 w 135"/>
                <a:gd name="T21" fmla="*/ 128 h 137"/>
                <a:gd name="T22" fmla="*/ 86 w 135"/>
                <a:gd name="T23" fmla="*/ 134 h 137"/>
                <a:gd name="T24" fmla="*/ 67 w 135"/>
                <a:gd name="T25" fmla="*/ 137 h 137"/>
                <a:gd name="T26" fmla="*/ 49 w 135"/>
                <a:gd name="T27" fmla="*/ 134 h 137"/>
                <a:gd name="T28" fmla="*/ 33 w 135"/>
                <a:gd name="T29" fmla="*/ 128 h 137"/>
                <a:gd name="T30" fmla="*/ 20 w 135"/>
                <a:gd name="T31" fmla="*/ 117 h 137"/>
                <a:gd name="T32" fmla="*/ 9 w 135"/>
                <a:gd name="T33" fmla="*/ 103 h 137"/>
                <a:gd name="T34" fmla="*/ 2 w 135"/>
                <a:gd name="T35" fmla="*/ 86 h 137"/>
                <a:gd name="T36" fmla="*/ 0 w 135"/>
                <a:gd name="T37" fmla="*/ 68 h 137"/>
                <a:gd name="T38" fmla="*/ 2 w 135"/>
                <a:gd name="T39" fmla="*/ 51 h 137"/>
                <a:gd name="T40" fmla="*/ 9 w 135"/>
                <a:gd name="T41" fmla="*/ 34 h 137"/>
                <a:gd name="T42" fmla="*/ 20 w 135"/>
                <a:gd name="T43" fmla="*/ 20 h 137"/>
                <a:gd name="T44" fmla="*/ 33 w 135"/>
                <a:gd name="T45" fmla="*/ 9 h 137"/>
                <a:gd name="T46" fmla="*/ 49 w 135"/>
                <a:gd name="T47" fmla="*/ 3 h 137"/>
                <a:gd name="T48" fmla="*/ 67 w 135"/>
                <a:gd name="T4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5" h="137">
                  <a:moveTo>
                    <a:pt x="67" y="0"/>
                  </a:moveTo>
                  <a:lnTo>
                    <a:pt x="86" y="3"/>
                  </a:lnTo>
                  <a:lnTo>
                    <a:pt x="102" y="9"/>
                  </a:lnTo>
                  <a:lnTo>
                    <a:pt x="115" y="20"/>
                  </a:lnTo>
                  <a:lnTo>
                    <a:pt x="125" y="34"/>
                  </a:lnTo>
                  <a:lnTo>
                    <a:pt x="132" y="51"/>
                  </a:lnTo>
                  <a:lnTo>
                    <a:pt x="135" y="68"/>
                  </a:lnTo>
                  <a:lnTo>
                    <a:pt x="132" y="86"/>
                  </a:lnTo>
                  <a:lnTo>
                    <a:pt x="125" y="103"/>
                  </a:lnTo>
                  <a:lnTo>
                    <a:pt x="115" y="117"/>
                  </a:lnTo>
                  <a:lnTo>
                    <a:pt x="102" y="128"/>
                  </a:lnTo>
                  <a:lnTo>
                    <a:pt x="86" y="134"/>
                  </a:lnTo>
                  <a:lnTo>
                    <a:pt x="67" y="137"/>
                  </a:lnTo>
                  <a:lnTo>
                    <a:pt x="49" y="134"/>
                  </a:lnTo>
                  <a:lnTo>
                    <a:pt x="33" y="128"/>
                  </a:lnTo>
                  <a:lnTo>
                    <a:pt x="20" y="117"/>
                  </a:lnTo>
                  <a:lnTo>
                    <a:pt x="9" y="103"/>
                  </a:lnTo>
                  <a:lnTo>
                    <a:pt x="2" y="86"/>
                  </a:lnTo>
                  <a:lnTo>
                    <a:pt x="0" y="68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49" y="3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9" name="Group 125"/>
          <p:cNvGrpSpPr/>
          <p:nvPr/>
        </p:nvGrpSpPr>
        <p:grpSpPr>
          <a:xfrm>
            <a:off x="5562389" y="2489083"/>
            <a:ext cx="490538" cy="485775"/>
            <a:chOff x="10439400" y="4418013"/>
            <a:chExt cx="490538" cy="485775"/>
          </a:xfrm>
          <a:solidFill>
            <a:srgbClr val="000000"/>
          </a:solidFill>
        </p:grpSpPr>
        <p:sp>
          <p:nvSpPr>
            <p:cNvPr id="630" name="Freeform 214"/>
            <p:cNvSpPr>
              <a:spLocks noEditPoints="1"/>
            </p:cNvSpPr>
            <p:nvPr/>
          </p:nvSpPr>
          <p:spPr bwMode="auto">
            <a:xfrm>
              <a:off x="10439400" y="4418013"/>
              <a:ext cx="490538" cy="485775"/>
            </a:xfrm>
            <a:custGeom>
              <a:avLst/>
              <a:gdLst>
                <a:gd name="T0" fmla="*/ 1415 w 3405"/>
                <a:gd name="T1" fmla="*/ 296 h 3371"/>
                <a:gd name="T2" fmla="*/ 1061 w 3405"/>
                <a:gd name="T3" fmla="*/ 418 h 3371"/>
                <a:gd name="T4" fmla="*/ 757 w 3405"/>
                <a:gd name="T5" fmla="*/ 621 h 3371"/>
                <a:gd name="T6" fmla="*/ 516 w 3405"/>
                <a:gd name="T7" fmla="*/ 893 h 3371"/>
                <a:gd name="T8" fmla="*/ 350 w 3405"/>
                <a:gd name="T9" fmla="*/ 1220 h 3371"/>
                <a:gd name="T10" fmla="*/ 275 w 3405"/>
                <a:gd name="T11" fmla="*/ 1588 h 3371"/>
                <a:gd name="T12" fmla="*/ 300 w 3405"/>
                <a:gd name="T13" fmla="*/ 1970 h 3371"/>
                <a:gd name="T14" fmla="*/ 422 w 3405"/>
                <a:gd name="T15" fmla="*/ 2320 h 3371"/>
                <a:gd name="T16" fmla="*/ 628 w 3405"/>
                <a:gd name="T17" fmla="*/ 2620 h 3371"/>
                <a:gd name="T18" fmla="*/ 903 w 3405"/>
                <a:gd name="T19" fmla="*/ 2860 h 3371"/>
                <a:gd name="T20" fmla="*/ 1233 w 3405"/>
                <a:gd name="T21" fmla="*/ 3024 h 3371"/>
                <a:gd name="T22" fmla="*/ 1605 w 3405"/>
                <a:gd name="T23" fmla="*/ 3099 h 3371"/>
                <a:gd name="T24" fmla="*/ 1990 w 3405"/>
                <a:gd name="T25" fmla="*/ 3073 h 3371"/>
                <a:gd name="T26" fmla="*/ 2343 w 3405"/>
                <a:gd name="T27" fmla="*/ 2953 h 3371"/>
                <a:gd name="T28" fmla="*/ 2648 w 3405"/>
                <a:gd name="T29" fmla="*/ 2749 h 3371"/>
                <a:gd name="T30" fmla="*/ 2889 w 3405"/>
                <a:gd name="T31" fmla="*/ 2477 h 3371"/>
                <a:gd name="T32" fmla="*/ 3055 w 3405"/>
                <a:gd name="T33" fmla="*/ 2150 h 3371"/>
                <a:gd name="T34" fmla="*/ 3130 w 3405"/>
                <a:gd name="T35" fmla="*/ 1782 h 3371"/>
                <a:gd name="T36" fmla="*/ 3105 w 3405"/>
                <a:gd name="T37" fmla="*/ 1400 h 3371"/>
                <a:gd name="T38" fmla="*/ 2982 w 3405"/>
                <a:gd name="T39" fmla="*/ 1050 h 3371"/>
                <a:gd name="T40" fmla="*/ 2777 w 3405"/>
                <a:gd name="T41" fmla="*/ 749 h 3371"/>
                <a:gd name="T42" fmla="*/ 2502 w 3405"/>
                <a:gd name="T43" fmla="*/ 510 h 3371"/>
                <a:gd name="T44" fmla="*/ 2172 w 3405"/>
                <a:gd name="T45" fmla="*/ 346 h 3371"/>
                <a:gd name="T46" fmla="*/ 1800 w 3405"/>
                <a:gd name="T47" fmla="*/ 271 h 3371"/>
                <a:gd name="T48" fmla="*/ 1916 w 3405"/>
                <a:gd name="T49" fmla="*/ 13 h 3371"/>
                <a:gd name="T50" fmla="*/ 2317 w 3405"/>
                <a:gd name="T51" fmla="*/ 113 h 3371"/>
                <a:gd name="T52" fmla="*/ 2674 w 3405"/>
                <a:gd name="T53" fmla="*/ 302 h 3371"/>
                <a:gd name="T54" fmla="*/ 2975 w 3405"/>
                <a:gd name="T55" fmla="*/ 566 h 3371"/>
                <a:gd name="T56" fmla="*/ 3205 w 3405"/>
                <a:gd name="T57" fmla="*/ 893 h 3371"/>
                <a:gd name="T58" fmla="*/ 3352 w 3405"/>
                <a:gd name="T59" fmla="*/ 1270 h 3371"/>
                <a:gd name="T60" fmla="*/ 3405 w 3405"/>
                <a:gd name="T61" fmla="*/ 1685 h 3371"/>
                <a:gd name="T62" fmla="*/ 3352 w 3405"/>
                <a:gd name="T63" fmla="*/ 2100 h 3371"/>
                <a:gd name="T64" fmla="*/ 3205 w 3405"/>
                <a:gd name="T65" fmla="*/ 2477 h 3371"/>
                <a:gd name="T66" fmla="*/ 2975 w 3405"/>
                <a:gd name="T67" fmla="*/ 2804 h 3371"/>
                <a:gd name="T68" fmla="*/ 2674 w 3405"/>
                <a:gd name="T69" fmla="*/ 3069 h 3371"/>
                <a:gd name="T70" fmla="*/ 2317 w 3405"/>
                <a:gd name="T71" fmla="*/ 3257 h 3371"/>
                <a:gd name="T72" fmla="*/ 1916 w 3405"/>
                <a:gd name="T73" fmla="*/ 3358 h 3371"/>
                <a:gd name="T74" fmla="*/ 1489 w 3405"/>
                <a:gd name="T75" fmla="*/ 3358 h 3371"/>
                <a:gd name="T76" fmla="*/ 1087 w 3405"/>
                <a:gd name="T77" fmla="*/ 3257 h 3371"/>
                <a:gd name="T78" fmla="*/ 731 w 3405"/>
                <a:gd name="T79" fmla="*/ 3069 h 3371"/>
                <a:gd name="T80" fmla="*/ 430 w 3405"/>
                <a:gd name="T81" fmla="*/ 2804 h 3371"/>
                <a:gd name="T82" fmla="*/ 200 w 3405"/>
                <a:gd name="T83" fmla="*/ 2477 h 3371"/>
                <a:gd name="T84" fmla="*/ 52 w 3405"/>
                <a:gd name="T85" fmla="*/ 2100 h 3371"/>
                <a:gd name="T86" fmla="*/ 0 w 3405"/>
                <a:gd name="T87" fmla="*/ 1685 h 3371"/>
                <a:gd name="T88" fmla="*/ 52 w 3405"/>
                <a:gd name="T89" fmla="*/ 1270 h 3371"/>
                <a:gd name="T90" fmla="*/ 200 w 3405"/>
                <a:gd name="T91" fmla="*/ 893 h 3371"/>
                <a:gd name="T92" fmla="*/ 430 w 3405"/>
                <a:gd name="T93" fmla="*/ 566 h 3371"/>
                <a:gd name="T94" fmla="*/ 731 w 3405"/>
                <a:gd name="T95" fmla="*/ 302 h 3371"/>
                <a:gd name="T96" fmla="*/ 1087 w 3405"/>
                <a:gd name="T97" fmla="*/ 113 h 3371"/>
                <a:gd name="T98" fmla="*/ 1489 w 3405"/>
                <a:gd name="T99" fmla="*/ 13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05" h="3371">
                  <a:moveTo>
                    <a:pt x="1702" y="268"/>
                  </a:moveTo>
                  <a:lnTo>
                    <a:pt x="1605" y="271"/>
                  </a:lnTo>
                  <a:lnTo>
                    <a:pt x="1509" y="281"/>
                  </a:lnTo>
                  <a:lnTo>
                    <a:pt x="1415" y="296"/>
                  </a:lnTo>
                  <a:lnTo>
                    <a:pt x="1323" y="319"/>
                  </a:lnTo>
                  <a:lnTo>
                    <a:pt x="1233" y="346"/>
                  </a:lnTo>
                  <a:lnTo>
                    <a:pt x="1145" y="380"/>
                  </a:lnTo>
                  <a:lnTo>
                    <a:pt x="1061" y="418"/>
                  </a:lnTo>
                  <a:lnTo>
                    <a:pt x="980" y="462"/>
                  </a:lnTo>
                  <a:lnTo>
                    <a:pt x="903" y="510"/>
                  </a:lnTo>
                  <a:lnTo>
                    <a:pt x="828" y="564"/>
                  </a:lnTo>
                  <a:lnTo>
                    <a:pt x="757" y="621"/>
                  </a:lnTo>
                  <a:lnTo>
                    <a:pt x="690" y="683"/>
                  </a:lnTo>
                  <a:lnTo>
                    <a:pt x="628" y="749"/>
                  </a:lnTo>
                  <a:lnTo>
                    <a:pt x="570" y="820"/>
                  </a:lnTo>
                  <a:lnTo>
                    <a:pt x="516" y="893"/>
                  </a:lnTo>
                  <a:lnTo>
                    <a:pt x="467" y="970"/>
                  </a:lnTo>
                  <a:lnTo>
                    <a:pt x="422" y="1050"/>
                  </a:lnTo>
                  <a:lnTo>
                    <a:pt x="384" y="1134"/>
                  </a:lnTo>
                  <a:lnTo>
                    <a:pt x="350" y="1220"/>
                  </a:lnTo>
                  <a:lnTo>
                    <a:pt x="323" y="1308"/>
                  </a:lnTo>
                  <a:lnTo>
                    <a:pt x="300" y="1400"/>
                  </a:lnTo>
                  <a:lnTo>
                    <a:pt x="284" y="1493"/>
                  </a:lnTo>
                  <a:lnTo>
                    <a:pt x="275" y="1588"/>
                  </a:lnTo>
                  <a:lnTo>
                    <a:pt x="271" y="1685"/>
                  </a:lnTo>
                  <a:lnTo>
                    <a:pt x="275" y="1782"/>
                  </a:lnTo>
                  <a:lnTo>
                    <a:pt x="284" y="1877"/>
                  </a:lnTo>
                  <a:lnTo>
                    <a:pt x="300" y="1970"/>
                  </a:lnTo>
                  <a:lnTo>
                    <a:pt x="323" y="2061"/>
                  </a:lnTo>
                  <a:lnTo>
                    <a:pt x="350" y="2150"/>
                  </a:lnTo>
                  <a:lnTo>
                    <a:pt x="384" y="2237"/>
                  </a:lnTo>
                  <a:lnTo>
                    <a:pt x="422" y="2320"/>
                  </a:lnTo>
                  <a:lnTo>
                    <a:pt x="467" y="2400"/>
                  </a:lnTo>
                  <a:lnTo>
                    <a:pt x="516" y="2477"/>
                  </a:lnTo>
                  <a:lnTo>
                    <a:pt x="570" y="2551"/>
                  </a:lnTo>
                  <a:lnTo>
                    <a:pt x="628" y="2620"/>
                  </a:lnTo>
                  <a:lnTo>
                    <a:pt x="690" y="2686"/>
                  </a:lnTo>
                  <a:lnTo>
                    <a:pt x="757" y="2749"/>
                  </a:lnTo>
                  <a:lnTo>
                    <a:pt x="828" y="2806"/>
                  </a:lnTo>
                  <a:lnTo>
                    <a:pt x="903" y="2860"/>
                  </a:lnTo>
                  <a:lnTo>
                    <a:pt x="980" y="2908"/>
                  </a:lnTo>
                  <a:lnTo>
                    <a:pt x="1061" y="2953"/>
                  </a:lnTo>
                  <a:lnTo>
                    <a:pt x="1145" y="2991"/>
                  </a:lnTo>
                  <a:lnTo>
                    <a:pt x="1233" y="3024"/>
                  </a:lnTo>
                  <a:lnTo>
                    <a:pt x="1323" y="3051"/>
                  </a:lnTo>
                  <a:lnTo>
                    <a:pt x="1415" y="3073"/>
                  </a:lnTo>
                  <a:lnTo>
                    <a:pt x="1509" y="3089"/>
                  </a:lnTo>
                  <a:lnTo>
                    <a:pt x="1605" y="3099"/>
                  </a:lnTo>
                  <a:lnTo>
                    <a:pt x="1702" y="3102"/>
                  </a:lnTo>
                  <a:lnTo>
                    <a:pt x="1800" y="3099"/>
                  </a:lnTo>
                  <a:lnTo>
                    <a:pt x="1896" y="3089"/>
                  </a:lnTo>
                  <a:lnTo>
                    <a:pt x="1990" y="3073"/>
                  </a:lnTo>
                  <a:lnTo>
                    <a:pt x="2082" y="3051"/>
                  </a:lnTo>
                  <a:lnTo>
                    <a:pt x="2172" y="3024"/>
                  </a:lnTo>
                  <a:lnTo>
                    <a:pt x="2259" y="2991"/>
                  </a:lnTo>
                  <a:lnTo>
                    <a:pt x="2343" y="2953"/>
                  </a:lnTo>
                  <a:lnTo>
                    <a:pt x="2424" y="2908"/>
                  </a:lnTo>
                  <a:lnTo>
                    <a:pt x="2502" y="2860"/>
                  </a:lnTo>
                  <a:lnTo>
                    <a:pt x="2577" y="2806"/>
                  </a:lnTo>
                  <a:lnTo>
                    <a:pt x="2648" y="2749"/>
                  </a:lnTo>
                  <a:lnTo>
                    <a:pt x="2714" y="2686"/>
                  </a:lnTo>
                  <a:lnTo>
                    <a:pt x="2777" y="2620"/>
                  </a:lnTo>
                  <a:lnTo>
                    <a:pt x="2835" y="2551"/>
                  </a:lnTo>
                  <a:lnTo>
                    <a:pt x="2889" y="2477"/>
                  </a:lnTo>
                  <a:lnTo>
                    <a:pt x="2938" y="2400"/>
                  </a:lnTo>
                  <a:lnTo>
                    <a:pt x="2982" y="2320"/>
                  </a:lnTo>
                  <a:lnTo>
                    <a:pt x="3021" y="2237"/>
                  </a:lnTo>
                  <a:lnTo>
                    <a:pt x="3055" y="2150"/>
                  </a:lnTo>
                  <a:lnTo>
                    <a:pt x="3082" y="2061"/>
                  </a:lnTo>
                  <a:lnTo>
                    <a:pt x="3105" y="1970"/>
                  </a:lnTo>
                  <a:lnTo>
                    <a:pt x="3120" y="1877"/>
                  </a:lnTo>
                  <a:lnTo>
                    <a:pt x="3130" y="1782"/>
                  </a:lnTo>
                  <a:lnTo>
                    <a:pt x="3133" y="1685"/>
                  </a:lnTo>
                  <a:lnTo>
                    <a:pt x="3130" y="1588"/>
                  </a:lnTo>
                  <a:lnTo>
                    <a:pt x="3120" y="1493"/>
                  </a:lnTo>
                  <a:lnTo>
                    <a:pt x="3105" y="1400"/>
                  </a:lnTo>
                  <a:lnTo>
                    <a:pt x="3082" y="1308"/>
                  </a:lnTo>
                  <a:lnTo>
                    <a:pt x="3055" y="1220"/>
                  </a:lnTo>
                  <a:lnTo>
                    <a:pt x="3021" y="1134"/>
                  </a:lnTo>
                  <a:lnTo>
                    <a:pt x="2982" y="1050"/>
                  </a:lnTo>
                  <a:lnTo>
                    <a:pt x="2938" y="970"/>
                  </a:lnTo>
                  <a:lnTo>
                    <a:pt x="2889" y="893"/>
                  </a:lnTo>
                  <a:lnTo>
                    <a:pt x="2835" y="820"/>
                  </a:lnTo>
                  <a:lnTo>
                    <a:pt x="2777" y="749"/>
                  </a:lnTo>
                  <a:lnTo>
                    <a:pt x="2714" y="683"/>
                  </a:lnTo>
                  <a:lnTo>
                    <a:pt x="2648" y="621"/>
                  </a:lnTo>
                  <a:lnTo>
                    <a:pt x="2577" y="564"/>
                  </a:lnTo>
                  <a:lnTo>
                    <a:pt x="2502" y="510"/>
                  </a:lnTo>
                  <a:lnTo>
                    <a:pt x="2424" y="462"/>
                  </a:lnTo>
                  <a:lnTo>
                    <a:pt x="2343" y="418"/>
                  </a:lnTo>
                  <a:lnTo>
                    <a:pt x="2259" y="380"/>
                  </a:lnTo>
                  <a:lnTo>
                    <a:pt x="2172" y="346"/>
                  </a:lnTo>
                  <a:lnTo>
                    <a:pt x="2082" y="319"/>
                  </a:lnTo>
                  <a:lnTo>
                    <a:pt x="1990" y="296"/>
                  </a:lnTo>
                  <a:lnTo>
                    <a:pt x="1896" y="281"/>
                  </a:lnTo>
                  <a:lnTo>
                    <a:pt x="1800" y="271"/>
                  </a:lnTo>
                  <a:lnTo>
                    <a:pt x="1702" y="268"/>
                  </a:lnTo>
                  <a:close/>
                  <a:moveTo>
                    <a:pt x="1702" y="0"/>
                  </a:moveTo>
                  <a:lnTo>
                    <a:pt x="1810" y="3"/>
                  </a:lnTo>
                  <a:lnTo>
                    <a:pt x="1916" y="13"/>
                  </a:lnTo>
                  <a:lnTo>
                    <a:pt x="2020" y="29"/>
                  </a:lnTo>
                  <a:lnTo>
                    <a:pt x="2121" y="50"/>
                  </a:lnTo>
                  <a:lnTo>
                    <a:pt x="2220" y="79"/>
                  </a:lnTo>
                  <a:lnTo>
                    <a:pt x="2317" y="113"/>
                  </a:lnTo>
                  <a:lnTo>
                    <a:pt x="2411" y="152"/>
                  </a:lnTo>
                  <a:lnTo>
                    <a:pt x="2502" y="197"/>
                  </a:lnTo>
                  <a:lnTo>
                    <a:pt x="2590" y="247"/>
                  </a:lnTo>
                  <a:lnTo>
                    <a:pt x="2674" y="302"/>
                  </a:lnTo>
                  <a:lnTo>
                    <a:pt x="2755" y="361"/>
                  </a:lnTo>
                  <a:lnTo>
                    <a:pt x="2833" y="425"/>
                  </a:lnTo>
                  <a:lnTo>
                    <a:pt x="2906" y="494"/>
                  </a:lnTo>
                  <a:lnTo>
                    <a:pt x="2975" y="566"/>
                  </a:lnTo>
                  <a:lnTo>
                    <a:pt x="3039" y="643"/>
                  </a:lnTo>
                  <a:lnTo>
                    <a:pt x="3100" y="723"/>
                  </a:lnTo>
                  <a:lnTo>
                    <a:pt x="3154" y="807"/>
                  </a:lnTo>
                  <a:lnTo>
                    <a:pt x="3205" y="893"/>
                  </a:lnTo>
                  <a:lnTo>
                    <a:pt x="3251" y="983"/>
                  </a:lnTo>
                  <a:lnTo>
                    <a:pt x="3290" y="1076"/>
                  </a:lnTo>
                  <a:lnTo>
                    <a:pt x="3324" y="1172"/>
                  </a:lnTo>
                  <a:lnTo>
                    <a:pt x="3352" y="1270"/>
                  </a:lnTo>
                  <a:lnTo>
                    <a:pt x="3375" y="1371"/>
                  </a:lnTo>
                  <a:lnTo>
                    <a:pt x="3392" y="1474"/>
                  </a:lnTo>
                  <a:lnTo>
                    <a:pt x="3402" y="1579"/>
                  </a:lnTo>
                  <a:lnTo>
                    <a:pt x="3405" y="1685"/>
                  </a:lnTo>
                  <a:lnTo>
                    <a:pt x="3402" y="1791"/>
                  </a:lnTo>
                  <a:lnTo>
                    <a:pt x="3392" y="1896"/>
                  </a:lnTo>
                  <a:lnTo>
                    <a:pt x="3375" y="1999"/>
                  </a:lnTo>
                  <a:lnTo>
                    <a:pt x="3352" y="2100"/>
                  </a:lnTo>
                  <a:lnTo>
                    <a:pt x="3324" y="2198"/>
                  </a:lnTo>
                  <a:lnTo>
                    <a:pt x="3290" y="2294"/>
                  </a:lnTo>
                  <a:lnTo>
                    <a:pt x="3251" y="2387"/>
                  </a:lnTo>
                  <a:lnTo>
                    <a:pt x="3205" y="2477"/>
                  </a:lnTo>
                  <a:lnTo>
                    <a:pt x="3154" y="2564"/>
                  </a:lnTo>
                  <a:lnTo>
                    <a:pt x="3100" y="2647"/>
                  </a:lnTo>
                  <a:lnTo>
                    <a:pt x="3039" y="2727"/>
                  </a:lnTo>
                  <a:lnTo>
                    <a:pt x="2975" y="2804"/>
                  </a:lnTo>
                  <a:lnTo>
                    <a:pt x="2906" y="2877"/>
                  </a:lnTo>
                  <a:lnTo>
                    <a:pt x="2833" y="2945"/>
                  </a:lnTo>
                  <a:lnTo>
                    <a:pt x="2755" y="3009"/>
                  </a:lnTo>
                  <a:lnTo>
                    <a:pt x="2674" y="3069"/>
                  </a:lnTo>
                  <a:lnTo>
                    <a:pt x="2590" y="3123"/>
                  </a:lnTo>
                  <a:lnTo>
                    <a:pt x="2502" y="3173"/>
                  </a:lnTo>
                  <a:lnTo>
                    <a:pt x="2411" y="3217"/>
                  </a:lnTo>
                  <a:lnTo>
                    <a:pt x="2317" y="3257"/>
                  </a:lnTo>
                  <a:lnTo>
                    <a:pt x="2220" y="3291"/>
                  </a:lnTo>
                  <a:lnTo>
                    <a:pt x="2121" y="3319"/>
                  </a:lnTo>
                  <a:lnTo>
                    <a:pt x="2020" y="3342"/>
                  </a:lnTo>
                  <a:lnTo>
                    <a:pt x="1916" y="3358"/>
                  </a:lnTo>
                  <a:lnTo>
                    <a:pt x="1810" y="3368"/>
                  </a:lnTo>
                  <a:lnTo>
                    <a:pt x="1702" y="3371"/>
                  </a:lnTo>
                  <a:lnTo>
                    <a:pt x="1595" y="3368"/>
                  </a:lnTo>
                  <a:lnTo>
                    <a:pt x="1489" y="3358"/>
                  </a:lnTo>
                  <a:lnTo>
                    <a:pt x="1385" y="3342"/>
                  </a:lnTo>
                  <a:lnTo>
                    <a:pt x="1283" y="3319"/>
                  </a:lnTo>
                  <a:lnTo>
                    <a:pt x="1185" y="3291"/>
                  </a:lnTo>
                  <a:lnTo>
                    <a:pt x="1087" y="3257"/>
                  </a:lnTo>
                  <a:lnTo>
                    <a:pt x="993" y="3217"/>
                  </a:lnTo>
                  <a:lnTo>
                    <a:pt x="903" y="3173"/>
                  </a:lnTo>
                  <a:lnTo>
                    <a:pt x="815" y="3123"/>
                  </a:lnTo>
                  <a:lnTo>
                    <a:pt x="731" y="3069"/>
                  </a:lnTo>
                  <a:lnTo>
                    <a:pt x="650" y="3009"/>
                  </a:lnTo>
                  <a:lnTo>
                    <a:pt x="572" y="2945"/>
                  </a:lnTo>
                  <a:lnTo>
                    <a:pt x="499" y="2877"/>
                  </a:lnTo>
                  <a:lnTo>
                    <a:pt x="430" y="2804"/>
                  </a:lnTo>
                  <a:lnTo>
                    <a:pt x="365" y="2727"/>
                  </a:lnTo>
                  <a:lnTo>
                    <a:pt x="305" y="2647"/>
                  </a:lnTo>
                  <a:lnTo>
                    <a:pt x="250" y="2564"/>
                  </a:lnTo>
                  <a:lnTo>
                    <a:pt x="200" y="2477"/>
                  </a:lnTo>
                  <a:lnTo>
                    <a:pt x="154" y="2387"/>
                  </a:lnTo>
                  <a:lnTo>
                    <a:pt x="115" y="2294"/>
                  </a:lnTo>
                  <a:lnTo>
                    <a:pt x="81" y="2198"/>
                  </a:lnTo>
                  <a:lnTo>
                    <a:pt x="52" y="2100"/>
                  </a:lnTo>
                  <a:lnTo>
                    <a:pt x="29" y="1999"/>
                  </a:lnTo>
                  <a:lnTo>
                    <a:pt x="13" y="1896"/>
                  </a:lnTo>
                  <a:lnTo>
                    <a:pt x="3" y="1791"/>
                  </a:lnTo>
                  <a:lnTo>
                    <a:pt x="0" y="1685"/>
                  </a:lnTo>
                  <a:lnTo>
                    <a:pt x="3" y="1579"/>
                  </a:lnTo>
                  <a:lnTo>
                    <a:pt x="13" y="1474"/>
                  </a:lnTo>
                  <a:lnTo>
                    <a:pt x="29" y="1371"/>
                  </a:lnTo>
                  <a:lnTo>
                    <a:pt x="52" y="1270"/>
                  </a:lnTo>
                  <a:lnTo>
                    <a:pt x="81" y="1172"/>
                  </a:lnTo>
                  <a:lnTo>
                    <a:pt x="115" y="1076"/>
                  </a:lnTo>
                  <a:lnTo>
                    <a:pt x="154" y="983"/>
                  </a:lnTo>
                  <a:lnTo>
                    <a:pt x="200" y="893"/>
                  </a:lnTo>
                  <a:lnTo>
                    <a:pt x="250" y="807"/>
                  </a:lnTo>
                  <a:lnTo>
                    <a:pt x="305" y="723"/>
                  </a:lnTo>
                  <a:lnTo>
                    <a:pt x="365" y="643"/>
                  </a:lnTo>
                  <a:lnTo>
                    <a:pt x="430" y="566"/>
                  </a:lnTo>
                  <a:lnTo>
                    <a:pt x="499" y="494"/>
                  </a:lnTo>
                  <a:lnTo>
                    <a:pt x="572" y="425"/>
                  </a:lnTo>
                  <a:lnTo>
                    <a:pt x="650" y="361"/>
                  </a:lnTo>
                  <a:lnTo>
                    <a:pt x="731" y="302"/>
                  </a:lnTo>
                  <a:lnTo>
                    <a:pt x="815" y="247"/>
                  </a:lnTo>
                  <a:lnTo>
                    <a:pt x="903" y="197"/>
                  </a:lnTo>
                  <a:lnTo>
                    <a:pt x="993" y="152"/>
                  </a:lnTo>
                  <a:lnTo>
                    <a:pt x="1087" y="113"/>
                  </a:lnTo>
                  <a:lnTo>
                    <a:pt x="1185" y="79"/>
                  </a:lnTo>
                  <a:lnTo>
                    <a:pt x="1283" y="50"/>
                  </a:lnTo>
                  <a:lnTo>
                    <a:pt x="1385" y="29"/>
                  </a:lnTo>
                  <a:lnTo>
                    <a:pt x="1489" y="13"/>
                  </a:lnTo>
                  <a:lnTo>
                    <a:pt x="1595" y="3"/>
                  </a:lnTo>
                  <a:lnTo>
                    <a:pt x="17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215"/>
            <p:cNvSpPr>
              <a:spLocks/>
            </p:cNvSpPr>
            <p:nvPr/>
          </p:nvSpPr>
          <p:spPr bwMode="auto">
            <a:xfrm>
              <a:off x="10709275" y="4630738"/>
              <a:ext cx="119063" cy="119063"/>
            </a:xfrm>
            <a:custGeom>
              <a:avLst/>
              <a:gdLst>
                <a:gd name="T0" fmla="*/ 414 w 829"/>
                <a:gd name="T1" fmla="*/ 0 h 821"/>
                <a:gd name="T2" fmla="*/ 466 w 829"/>
                <a:gd name="T3" fmla="*/ 3 h 821"/>
                <a:gd name="T4" fmla="*/ 516 w 829"/>
                <a:gd name="T5" fmla="*/ 13 h 821"/>
                <a:gd name="T6" fmla="*/ 564 w 829"/>
                <a:gd name="T7" fmla="*/ 28 h 821"/>
                <a:gd name="T8" fmla="*/ 609 w 829"/>
                <a:gd name="T9" fmla="*/ 47 h 821"/>
                <a:gd name="T10" fmla="*/ 651 w 829"/>
                <a:gd name="T11" fmla="*/ 73 h 821"/>
                <a:gd name="T12" fmla="*/ 689 w 829"/>
                <a:gd name="T13" fmla="*/ 104 h 821"/>
                <a:gd name="T14" fmla="*/ 724 w 829"/>
                <a:gd name="T15" fmla="*/ 137 h 821"/>
                <a:gd name="T16" fmla="*/ 754 w 829"/>
                <a:gd name="T17" fmla="*/ 175 h 821"/>
                <a:gd name="T18" fmla="*/ 780 w 829"/>
                <a:gd name="T19" fmla="*/ 217 h 821"/>
                <a:gd name="T20" fmla="*/ 800 w 829"/>
                <a:gd name="T21" fmla="*/ 262 h 821"/>
                <a:gd name="T22" fmla="*/ 816 w 829"/>
                <a:gd name="T23" fmla="*/ 310 h 821"/>
                <a:gd name="T24" fmla="*/ 826 w 829"/>
                <a:gd name="T25" fmla="*/ 358 h 821"/>
                <a:gd name="T26" fmla="*/ 829 w 829"/>
                <a:gd name="T27" fmla="*/ 410 h 821"/>
                <a:gd name="T28" fmla="*/ 826 w 829"/>
                <a:gd name="T29" fmla="*/ 461 h 821"/>
                <a:gd name="T30" fmla="*/ 816 w 829"/>
                <a:gd name="T31" fmla="*/ 511 h 821"/>
                <a:gd name="T32" fmla="*/ 800 w 829"/>
                <a:gd name="T33" fmla="*/ 559 h 821"/>
                <a:gd name="T34" fmla="*/ 780 w 829"/>
                <a:gd name="T35" fmla="*/ 603 h 821"/>
                <a:gd name="T36" fmla="*/ 754 w 829"/>
                <a:gd name="T37" fmla="*/ 644 h 821"/>
                <a:gd name="T38" fmla="*/ 724 w 829"/>
                <a:gd name="T39" fmla="*/ 683 h 821"/>
                <a:gd name="T40" fmla="*/ 689 w 829"/>
                <a:gd name="T41" fmla="*/ 717 h 821"/>
                <a:gd name="T42" fmla="*/ 651 w 829"/>
                <a:gd name="T43" fmla="*/ 747 h 821"/>
                <a:gd name="T44" fmla="*/ 609 w 829"/>
                <a:gd name="T45" fmla="*/ 772 h 821"/>
                <a:gd name="T46" fmla="*/ 564 w 829"/>
                <a:gd name="T47" fmla="*/ 793 h 821"/>
                <a:gd name="T48" fmla="*/ 516 w 829"/>
                <a:gd name="T49" fmla="*/ 808 h 821"/>
                <a:gd name="T50" fmla="*/ 466 w 829"/>
                <a:gd name="T51" fmla="*/ 818 h 821"/>
                <a:gd name="T52" fmla="*/ 414 w 829"/>
                <a:gd name="T53" fmla="*/ 821 h 821"/>
                <a:gd name="T54" fmla="*/ 362 w 829"/>
                <a:gd name="T55" fmla="*/ 818 h 821"/>
                <a:gd name="T56" fmla="*/ 312 w 829"/>
                <a:gd name="T57" fmla="*/ 808 h 821"/>
                <a:gd name="T58" fmla="*/ 264 w 829"/>
                <a:gd name="T59" fmla="*/ 793 h 821"/>
                <a:gd name="T60" fmla="*/ 219 w 829"/>
                <a:gd name="T61" fmla="*/ 772 h 821"/>
                <a:gd name="T62" fmla="*/ 178 w 829"/>
                <a:gd name="T63" fmla="*/ 747 h 821"/>
                <a:gd name="T64" fmla="*/ 139 w 829"/>
                <a:gd name="T65" fmla="*/ 717 h 821"/>
                <a:gd name="T66" fmla="*/ 105 w 829"/>
                <a:gd name="T67" fmla="*/ 683 h 821"/>
                <a:gd name="T68" fmla="*/ 74 w 829"/>
                <a:gd name="T69" fmla="*/ 644 h 821"/>
                <a:gd name="T70" fmla="*/ 48 w 829"/>
                <a:gd name="T71" fmla="*/ 603 h 821"/>
                <a:gd name="T72" fmla="*/ 27 w 829"/>
                <a:gd name="T73" fmla="*/ 559 h 821"/>
                <a:gd name="T74" fmla="*/ 13 w 829"/>
                <a:gd name="T75" fmla="*/ 511 h 821"/>
                <a:gd name="T76" fmla="*/ 3 w 829"/>
                <a:gd name="T77" fmla="*/ 461 h 821"/>
                <a:gd name="T78" fmla="*/ 0 w 829"/>
                <a:gd name="T79" fmla="*/ 410 h 821"/>
                <a:gd name="T80" fmla="*/ 3 w 829"/>
                <a:gd name="T81" fmla="*/ 358 h 821"/>
                <a:gd name="T82" fmla="*/ 13 w 829"/>
                <a:gd name="T83" fmla="*/ 310 h 821"/>
                <a:gd name="T84" fmla="*/ 27 w 829"/>
                <a:gd name="T85" fmla="*/ 262 h 821"/>
                <a:gd name="T86" fmla="*/ 48 w 829"/>
                <a:gd name="T87" fmla="*/ 217 h 821"/>
                <a:gd name="T88" fmla="*/ 74 w 829"/>
                <a:gd name="T89" fmla="*/ 175 h 821"/>
                <a:gd name="T90" fmla="*/ 105 w 829"/>
                <a:gd name="T91" fmla="*/ 137 h 821"/>
                <a:gd name="T92" fmla="*/ 139 w 829"/>
                <a:gd name="T93" fmla="*/ 104 h 821"/>
                <a:gd name="T94" fmla="*/ 178 w 829"/>
                <a:gd name="T95" fmla="*/ 73 h 821"/>
                <a:gd name="T96" fmla="*/ 219 w 829"/>
                <a:gd name="T97" fmla="*/ 47 h 821"/>
                <a:gd name="T98" fmla="*/ 264 w 829"/>
                <a:gd name="T99" fmla="*/ 28 h 821"/>
                <a:gd name="T100" fmla="*/ 312 w 829"/>
                <a:gd name="T101" fmla="*/ 13 h 821"/>
                <a:gd name="T102" fmla="*/ 362 w 829"/>
                <a:gd name="T103" fmla="*/ 3 h 821"/>
                <a:gd name="T104" fmla="*/ 414 w 829"/>
                <a:gd name="T105" fmla="*/ 0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29" h="821">
                  <a:moveTo>
                    <a:pt x="414" y="0"/>
                  </a:moveTo>
                  <a:lnTo>
                    <a:pt x="466" y="3"/>
                  </a:lnTo>
                  <a:lnTo>
                    <a:pt x="516" y="13"/>
                  </a:lnTo>
                  <a:lnTo>
                    <a:pt x="564" y="28"/>
                  </a:lnTo>
                  <a:lnTo>
                    <a:pt x="609" y="47"/>
                  </a:lnTo>
                  <a:lnTo>
                    <a:pt x="651" y="73"/>
                  </a:lnTo>
                  <a:lnTo>
                    <a:pt x="689" y="104"/>
                  </a:lnTo>
                  <a:lnTo>
                    <a:pt x="724" y="137"/>
                  </a:lnTo>
                  <a:lnTo>
                    <a:pt x="754" y="175"/>
                  </a:lnTo>
                  <a:lnTo>
                    <a:pt x="780" y="217"/>
                  </a:lnTo>
                  <a:lnTo>
                    <a:pt x="800" y="262"/>
                  </a:lnTo>
                  <a:lnTo>
                    <a:pt x="816" y="310"/>
                  </a:lnTo>
                  <a:lnTo>
                    <a:pt x="826" y="358"/>
                  </a:lnTo>
                  <a:lnTo>
                    <a:pt x="829" y="410"/>
                  </a:lnTo>
                  <a:lnTo>
                    <a:pt x="826" y="461"/>
                  </a:lnTo>
                  <a:lnTo>
                    <a:pt x="816" y="511"/>
                  </a:lnTo>
                  <a:lnTo>
                    <a:pt x="800" y="559"/>
                  </a:lnTo>
                  <a:lnTo>
                    <a:pt x="780" y="603"/>
                  </a:lnTo>
                  <a:lnTo>
                    <a:pt x="754" y="644"/>
                  </a:lnTo>
                  <a:lnTo>
                    <a:pt x="724" y="683"/>
                  </a:lnTo>
                  <a:lnTo>
                    <a:pt x="689" y="717"/>
                  </a:lnTo>
                  <a:lnTo>
                    <a:pt x="651" y="747"/>
                  </a:lnTo>
                  <a:lnTo>
                    <a:pt x="609" y="772"/>
                  </a:lnTo>
                  <a:lnTo>
                    <a:pt x="564" y="793"/>
                  </a:lnTo>
                  <a:lnTo>
                    <a:pt x="516" y="808"/>
                  </a:lnTo>
                  <a:lnTo>
                    <a:pt x="466" y="818"/>
                  </a:lnTo>
                  <a:lnTo>
                    <a:pt x="414" y="821"/>
                  </a:lnTo>
                  <a:lnTo>
                    <a:pt x="362" y="818"/>
                  </a:lnTo>
                  <a:lnTo>
                    <a:pt x="312" y="808"/>
                  </a:lnTo>
                  <a:lnTo>
                    <a:pt x="264" y="793"/>
                  </a:lnTo>
                  <a:lnTo>
                    <a:pt x="219" y="772"/>
                  </a:lnTo>
                  <a:lnTo>
                    <a:pt x="178" y="747"/>
                  </a:lnTo>
                  <a:lnTo>
                    <a:pt x="139" y="717"/>
                  </a:lnTo>
                  <a:lnTo>
                    <a:pt x="105" y="683"/>
                  </a:lnTo>
                  <a:lnTo>
                    <a:pt x="74" y="644"/>
                  </a:lnTo>
                  <a:lnTo>
                    <a:pt x="48" y="603"/>
                  </a:lnTo>
                  <a:lnTo>
                    <a:pt x="27" y="559"/>
                  </a:lnTo>
                  <a:lnTo>
                    <a:pt x="13" y="511"/>
                  </a:lnTo>
                  <a:lnTo>
                    <a:pt x="3" y="461"/>
                  </a:lnTo>
                  <a:lnTo>
                    <a:pt x="0" y="410"/>
                  </a:lnTo>
                  <a:lnTo>
                    <a:pt x="3" y="358"/>
                  </a:lnTo>
                  <a:lnTo>
                    <a:pt x="13" y="310"/>
                  </a:lnTo>
                  <a:lnTo>
                    <a:pt x="27" y="262"/>
                  </a:lnTo>
                  <a:lnTo>
                    <a:pt x="48" y="217"/>
                  </a:lnTo>
                  <a:lnTo>
                    <a:pt x="74" y="175"/>
                  </a:lnTo>
                  <a:lnTo>
                    <a:pt x="105" y="137"/>
                  </a:lnTo>
                  <a:lnTo>
                    <a:pt x="139" y="104"/>
                  </a:lnTo>
                  <a:lnTo>
                    <a:pt x="178" y="73"/>
                  </a:lnTo>
                  <a:lnTo>
                    <a:pt x="219" y="47"/>
                  </a:lnTo>
                  <a:lnTo>
                    <a:pt x="264" y="28"/>
                  </a:lnTo>
                  <a:lnTo>
                    <a:pt x="312" y="13"/>
                  </a:lnTo>
                  <a:lnTo>
                    <a:pt x="362" y="3"/>
                  </a:lnTo>
                  <a:lnTo>
                    <a:pt x="4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16"/>
            <p:cNvSpPr>
              <a:spLocks/>
            </p:cNvSpPr>
            <p:nvPr/>
          </p:nvSpPr>
          <p:spPr bwMode="auto">
            <a:xfrm>
              <a:off x="10590213" y="4494213"/>
              <a:ext cx="88900" cy="87313"/>
            </a:xfrm>
            <a:custGeom>
              <a:avLst/>
              <a:gdLst>
                <a:gd name="T0" fmla="*/ 308 w 615"/>
                <a:gd name="T1" fmla="*/ 0 h 610"/>
                <a:gd name="T2" fmla="*/ 353 w 615"/>
                <a:gd name="T3" fmla="*/ 3 h 610"/>
                <a:gd name="T4" fmla="*/ 396 w 615"/>
                <a:gd name="T5" fmla="*/ 13 h 610"/>
                <a:gd name="T6" fmla="*/ 437 w 615"/>
                <a:gd name="T7" fmla="*/ 28 h 610"/>
                <a:gd name="T8" fmla="*/ 475 w 615"/>
                <a:gd name="T9" fmla="*/ 49 h 610"/>
                <a:gd name="T10" fmla="*/ 509 w 615"/>
                <a:gd name="T11" fmla="*/ 75 h 610"/>
                <a:gd name="T12" fmla="*/ 540 w 615"/>
                <a:gd name="T13" fmla="*/ 105 h 610"/>
                <a:gd name="T14" fmla="*/ 566 w 615"/>
                <a:gd name="T15" fmla="*/ 139 h 610"/>
                <a:gd name="T16" fmla="*/ 587 w 615"/>
                <a:gd name="T17" fmla="*/ 177 h 610"/>
                <a:gd name="T18" fmla="*/ 602 w 615"/>
                <a:gd name="T19" fmla="*/ 217 h 610"/>
                <a:gd name="T20" fmla="*/ 612 w 615"/>
                <a:gd name="T21" fmla="*/ 260 h 610"/>
                <a:gd name="T22" fmla="*/ 615 w 615"/>
                <a:gd name="T23" fmla="*/ 305 h 610"/>
                <a:gd name="T24" fmla="*/ 612 w 615"/>
                <a:gd name="T25" fmla="*/ 350 h 610"/>
                <a:gd name="T26" fmla="*/ 602 w 615"/>
                <a:gd name="T27" fmla="*/ 392 h 610"/>
                <a:gd name="T28" fmla="*/ 587 w 615"/>
                <a:gd name="T29" fmla="*/ 434 h 610"/>
                <a:gd name="T30" fmla="*/ 566 w 615"/>
                <a:gd name="T31" fmla="*/ 470 h 610"/>
                <a:gd name="T32" fmla="*/ 540 w 615"/>
                <a:gd name="T33" fmla="*/ 505 h 610"/>
                <a:gd name="T34" fmla="*/ 509 w 615"/>
                <a:gd name="T35" fmla="*/ 535 h 610"/>
                <a:gd name="T36" fmla="*/ 475 w 615"/>
                <a:gd name="T37" fmla="*/ 560 h 610"/>
                <a:gd name="T38" fmla="*/ 437 w 615"/>
                <a:gd name="T39" fmla="*/ 582 h 610"/>
                <a:gd name="T40" fmla="*/ 396 w 615"/>
                <a:gd name="T41" fmla="*/ 597 h 610"/>
                <a:gd name="T42" fmla="*/ 353 w 615"/>
                <a:gd name="T43" fmla="*/ 607 h 610"/>
                <a:gd name="T44" fmla="*/ 308 w 615"/>
                <a:gd name="T45" fmla="*/ 610 h 610"/>
                <a:gd name="T46" fmla="*/ 262 w 615"/>
                <a:gd name="T47" fmla="*/ 607 h 610"/>
                <a:gd name="T48" fmla="*/ 219 w 615"/>
                <a:gd name="T49" fmla="*/ 597 h 610"/>
                <a:gd name="T50" fmla="*/ 178 w 615"/>
                <a:gd name="T51" fmla="*/ 582 h 610"/>
                <a:gd name="T52" fmla="*/ 140 w 615"/>
                <a:gd name="T53" fmla="*/ 560 h 610"/>
                <a:gd name="T54" fmla="*/ 105 w 615"/>
                <a:gd name="T55" fmla="*/ 535 h 610"/>
                <a:gd name="T56" fmla="*/ 76 w 615"/>
                <a:gd name="T57" fmla="*/ 505 h 610"/>
                <a:gd name="T58" fmla="*/ 50 w 615"/>
                <a:gd name="T59" fmla="*/ 470 h 610"/>
                <a:gd name="T60" fmla="*/ 29 w 615"/>
                <a:gd name="T61" fmla="*/ 434 h 610"/>
                <a:gd name="T62" fmla="*/ 13 w 615"/>
                <a:gd name="T63" fmla="*/ 392 h 610"/>
                <a:gd name="T64" fmla="*/ 4 w 615"/>
                <a:gd name="T65" fmla="*/ 350 h 610"/>
                <a:gd name="T66" fmla="*/ 0 w 615"/>
                <a:gd name="T67" fmla="*/ 305 h 610"/>
                <a:gd name="T68" fmla="*/ 4 w 615"/>
                <a:gd name="T69" fmla="*/ 260 h 610"/>
                <a:gd name="T70" fmla="*/ 13 w 615"/>
                <a:gd name="T71" fmla="*/ 217 h 610"/>
                <a:gd name="T72" fmla="*/ 29 w 615"/>
                <a:gd name="T73" fmla="*/ 177 h 610"/>
                <a:gd name="T74" fmla="*/ 50 w 615"/>
                <a:gd name="T75" fmla="*/ 139 h 610"/>
                <a:gd name="T76" fmla="*/ 76 w 615"/>
                <a:gd name="T77" fmla="*/ 105 h 610"/>
                <a:gd name="T78" fmla="*/ 105 w 615"/>
                <a:gd name="T79" fmla="*/ 75 h 610"/>
                <a:gd name="T80" fmla="*/ 140 w 615"/>
                <a:gd name="T81" fmla="*/ 49 h 610"/>
                <a:gd name="T82" fmla="*/ 178 w 615"/>
                <a:gd name="T83" fmla="*/ 28 h 610"/>
                <a:gd name="T84" fmla="*/ 219 w 615"/>
                <a:gd name="T85" fmla="*/ 13 h 610"/>
                <a:gd name="T86" fmla="*/ 262 w 615"/>
                <a:gd name="T87" fmla="*/ 3 h 610"/>
                <a:gd name="T88" fmla="*/ 308 w 615"/>
                <a:gd name="T89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15" h="610">
                  <a:moveTo>
                    <a:pt x="308" y="0"/>
                  </a:moveTo>
                  <a:lnTo>
                    <a:pt x="353" y="3"/>
                  </a:lnTo>
                  <a:lnTo>
                    <a:pt x="396" y="13"/>
                  </a:lnTo>
                  <a:lnTo>
                    <a:pt x="437" y="28"/>
                  </a:lnTo>
                  <a:lnTo>
                    <a:pt x="475" y="49"/>
                  </a:lnTo>
                  <a:lnTo>
                    <a:pt x="509" y="75"/>
                  </a:lnTo>
                  <a:lnTo>
                    <a:pt x="540" y="105"/>
                  </a:lnTo>
                  <a:lnTo>
                    <a:pt x="566" y="139"/>
                  </a:lnTo>
                  <a:lnTo>
                    <a:pt x="587" y="177"/>
                  </a:lnTo>
                  <a:lnTo>
                    <a:pt x="602" y="217"/>
                  </a:lnTo>
                  <a:lnTo>
                    <a:pt x="612" y="260"/>
                  </a:lnTo>
                  <a:lnTo>
                    <a:pt x="615" y="305"/>
                  </a:lnTo>
                  <a:lnTo>
                    <a:pt x="612" y="350"/>
                  </a:lnTo>
                  <a:lnTo>
                    <a:pt x="602" y="392"/>
                  </a:lnTo>
                  <a:lnTo>
                    <a:pt x="587" y="434"/>
                  </a:lnTo>
                  <a:lnTo>
                    <a:pt x="566" y="470"/>
                  </a:lnTo>
                  <a:lnTo>
                    <a:pt x="540" y="505"/>
                  </a:lnTo>
                  <a:lnTo>
                    <a:pt x="509" y="535"/>
                  </a:lnTo>
                  <a:lnTo>
                    <a:pt x="475" y="560"/>
                  </a:lnTo>
                  <a:lnTo>
                    <a:pt x="437" y="582"/>
                  </a:lnTo>
                  <a:lnTo>
                    <a:pt x="396" y="597"/>
                  </a:lnTo>
                  <a:lnTo>
                    <a:pt x="353" y="607"/>
                  </a:lnTo>
                  <a:lnTo>
                    <a:pt x="308" y="610"/>
                  </a:lnTo>
                  <a:lnTo>
                    <a:pt x="262" y="607"/>
                  </a:lnTo>
                  <a:lnTo>
                    <a:pt x="219" y="597"/>
                  </a:lnTo>
                  <a:lnTo>
                    <a:pt x="178" y="582"/>
                  </a:lnTo>
                  <a:lnTo>
                    <a:pt x="140" y="560"/>
                  </a:lnTo>
                  <a:lnTo>
                    <a:pt x="105" y="535"/>
                  </a:lnTo>
                  <a:lnTo>
                    <a:pt x="76" y="505"/>
                  </a:lnTo>
                  <a:lnTo>
                    <a:pt x="50" y="470"/>
                  </a:lnTo>
                  <a:lnTo>
                    <a:pt x="29" y="434"/>
                  </a:lnTo>
                  <a:lnTo>
                    <a:pt x="13" y="392"/>
                  </a:lnTo>
                  <a:lnTo>
                    <a:pt x="4" y="350"/>
                  </a:lnTo>
                  <a:lnTo>
                    <a:pt x="0" y="305"/>
                  </a:lnTo>
                  <a:lnTo>
                    <a:pt x="4" y="260"/>
                  </a:lnTo>
                  <a:lnTo>
                    <a:pt x="13" y="217"/>
                  </a:lnTo>
                  <a:lnTo>
                    <a:pt x="29" y="177"/>
                  </a:lnTo>
                  <a:lnTo>
                    <a:pt x="50" y="139"/>
                  </a:lnTo>
                  <a:lnTo>
                    <a:pt x="76" y="105"/>
                  </a:lnTo>
                  <a:lnTo>
                    <a:pt x="105" y="75"/>
                  </a:lnTo>
                  <a:lnTo>
                    <a:pt x="140" y="49"/>
                  </a:lnTo>
                  <a:lnTo>
                    <a:pt x="178" y="28"/>
                  </a:lnTo>
                  <a:lnTo>
                    <a:pt x="219" y="13"/>
                  </a:lnTo>
                  <a:lnTo>
                    <a:pt x="262" y="3"/>
                  </a:lnTo>
                  <a:lnTo>
                    <a:pt x="3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217"/>
            <p:cNvSpPr>
              <a:spLocks/>
            </p:cNvSpPr>
            <p:nvPr/>
          </p:nvSpPr>
          <p:spPr bwMode="auto">
            <a:xfrm>
              <a:off x="10533063" y="4630738"/>
              <a:ext cx="107950" cy="106363"/>
            </a:xfrm>
            <a:custGeom>
              <a:avLst/>
              <a:gdLst>
                <a:gd name="T0" fmla="*/ 373 w 745"/>
                <a:gd name="T1" fmla="*/ 0 h 737"/>
                <a:gd name="T2" fmla="*/ 424 w 745"/>
                <a:gd name="T3" fmla="*/ 3 h 737"/>
                <a:gd name="T4" fmla="*/ 472 w 745"/>
                <a:gd name="T5" fmla="*/ 13 h 737"/>
                <a:gd name="T6" fmla="*/ 518 w 745"/>
                <a:gd name="T7" fmla="*/ 29 h 737"/>
                <a:gd name="T8" fmla="*/ 560 w 745"/>
                <a:gd name="T9" fmla="*/ 51 h 737"/>
                <a:gd name="T10" fmla="*/ 600 w 745"/>
                <a:gd name="T11" fmla="*/ 77 h 737"/>
                <a:gd name="T12" fmla="*/ 636 w 745"/>
                <a:gd name="T13" fmla="*/ 108 h 737"/>
                <a:gd name="T14" fmla="*/ 668 w 745"/>
                <a:gd name="T15" fmla="*/ 143 h 737"/>
                <a:gd name="T16" fmla="*/ 694 w 745"/>
                <a:gd name="T17" fmla="*/ 183 h 737"/>
                <a:gd name="T18" fmla="*/ 716 w 745"/>
                <a:gd name="T19" fmla="*/ 225 h 737"/>
                <a:gd name="T20" fmla="*/ 732 w 745"/>
                <a:gd name="T21" fmla="*/ 271 h 737"/>
                <a:gd name="T22" fmla="*/ 742 w 745"/>
                <a:gd name="T23" fmla="*/ 318 h 737"/>
                <a:gd name="T24" fmla="*/ 745 w 745"/>
                <a:gd name="T25" fmla="*/ 368 h 737"/>
                <a:gd name="T26" fmla="*/ 742 w 745"/>
                <a:gd name="T27" fmla="*/ 419 h 737"/>
                <a:gd name="T28" fmla="*/ 732 w 745"/>
                <a:gd name="T29" fmla="*/ 467 h 737"/>
                <a:gd name="T30" fmla="*/ 716 w 745"/>
                <a:gd name="T31" fmla="*/ 512 h 737"/>
                <a:gd name="T32" fmla="*/ 694 w 745"/>
                <a:gd name="T33" fmla="*/ 554 h 737"/>
                <a:gd name="T34" fmla="*/ 668 w 745"/>
                <a:gd name="T35" fmla="*/ 593 h 737"/>
                <a:gd name="T36" fmla="*/ 636 w 745"/>
                <a:gd name="T37" fmla="*/ 629 h 737"/>
                <a:gd name="T38" fmla="*/ 600 w 745"/>
                <a:gd name="T39" fmla="*/ 661 h 737"/>
                <a:gd name="T40" fmla="*/ 560 w 745"/>
                <a:gd name="T41" fmla="*/ 687 h 737"/>
                <a:gd name="T42" fmla="*/ 518 w 745"/>
                <a:gd name="T43" fmla="*/ 708 h 737"/>
                <a:gd name="T44" fmla="*/ 472 w 745"/>
                <a:gd name="T45" fmla="*/ 723 h 737"/>
                <a:gd name="T46" fmla="*/ 424 w 745"/>
                <a:gd name="T47" fmla="*/ 733 h 737"/>
                <a:gd name="T48" fmla="*/ 373 w 745"/>
                <a:gd name="T49" fmla="*/ 737 h 737"/>
                <a:gd name="T50" fmla="*/ 323 w 745"/>
                <a:gd name="T51" fmla="*/ 733 h 737"/>
                <a:gd name="T52" fmla="*/ 274 w 745"/>
                <a:gd name="T53" fmla="*/ 723 h 737"/>
                <a:gd name="T54" fmla="*/ 228 w 745"/>
                <a:gd name="T55" fmla="*/ 708 h 737"/>
                <a:gd name="T56" fmla="*/ 185 w 745"/>
                <a:gd name="T57" fmla="*/ 687 h 737"/>
                <a:gd name="T58" fmla="*/ 146 w 745"/>
                <a:gd name="T59" fmla="*/ 661 h 737"/>
                <a:gd name="T60" fmla="*/ 110 w 745"/>
                <a:gd name="T61" fmla="*/ 629 h 737"/>
                <a:gd name="T62" fmla="*/ 78 w 745"/>
                <a:gd name="T63" fmla="*/ 593 h 737"/>
                <a:gd name="T64" fmla="*/ 52 w 745"/>
                <a:gd name="T65" fmla="*/ 554 h 737"/>
                <a:gd name="T66" fmla="*/ 30 w 745"/>
                <a:gd name="T67" fmla="*/ 512 h 737"/>
                <a:gd name="T68" fmla="*/ 13 w 745"/>
                <a:gd name="T69" fmla="*/ 467 h 737"/>
                <a:gd name="T70" fmla="*/ 4 w 745"/>
                <a:gd name="T71" fmla="*/ 419 h 737"/>
                <a:gd name="T72" fmla="*/ 0 w 745"/>
                <a:gd name="T73" fmla="*/ 368 h 737"/>
                <a:gd name="T74" fmla="*/ 4 w 745"/>
                <a:gd name="T75" fmla="*/ 318 h 737"/>
                <a:gd name="T76" fmla="*/ 13 w 745"/>
                <a:gd name="T77" fmla="*/ 271 h 737"/>
                <a:gd name="T78" fmla="*/ 30 w 745"/>
                <a:gd name="T79" fmla="*/ 225 h 737"/>
                <a:gd name="T80" fmla="*/ 52 w 745"/>
                <a:gd name="T81" fmla="*/ 183 h 737"/>
                <a:gd name="T82" fmla="*/ 78 w 745"/>
                <a:gd name="T83" fmla="*/ 143 h 737"/>
                <a:gd name="T84" fmla="*/ 110 w 745"/>
                <a:gd name="T85" fmla="*/ 108 h 737"/>
                <a:gd name="T86" fmla="*/ 146 w 745"/>
                <a:gd name="T87" fmla="*/ 77 h 737"/>
                <a:gd name="T88" fmla="*/ 185 w 745"/>
                <a:gd name="T89" fmla="*/ 51 h 737"/>
                <a:gd name="T90" fmla="*/ 228 w 745"/>
                <a:gd name="T91" fmla="*/ 29 h 737"/>
                <a:gd name="T92" fmla="*/ 274 w 745"/>
                <a:gd name="T93" fmla="*/ 13 h 737"/>
                <a:gd name="T94" fmla="*/ 323 w 745"/>
                <a:gd name="T95" fmla="*/ 3 h 737"/>
                <a:gd name="T96" fmla="*/ 373 w 745"/>
                <a:gd name="T97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45" h="737">
                  <a:moveTo>
                    <a:pt x="373" y="0"/>
                  </a:moveTo>
                  <a:lnTo>
                    <a:pt x="424" y="3"/>
                  </a:lnTo>
                  <a:lnTo>
                    <a:pt x="472" y="13"/>
                  </a:lnTo>
                  <a:lnTo>
                    <a:pt x="518" y="29"/>
                  </a:lnTo>
                  <a:lnTo>
                    <a:pt x="560" y="51"/>
                  </a:lnTo>
                  <a:lnTo>
                    <a:pt x="600" y="77"/>
                  </a:lnTo>
                  <a:lnTo>
                    <a:pt x="636" y="108"/>
                  </a:lnTo>
                  <a:lnTo>
                    <a:pt x="668" y="143"/>
                  </a:lnTo>
                  <a:lnTo>
                    <a:pt x="694" y="183"/>
                  </a:lnTo>
                  <a:lnTo>
                    <a:pt x="716" y="225"/>
                  </a:lnTo>
                  <a:lnTo>
                    <a:pt x="732" y="271"/>
                  </a:lnTo>
                  <a:lnTo>
                    <a:pt x="742" y="318"/>
                  </a:lnTo>
                  <a:lnTo>
                    <a:pt x="745" y="368"/>
                  </a:lnTo>
                  <a:lnTo>
                    <a:pt x="742" y="419"/>
                  </a:lnTo>
                  <a:lnTo>
                    <a:pt x="732" y="467"/>
                  </a:lnTo>
                  <a:lnTo>
                    <a:pt x="716" y="512"/>
                  </a:lnTo>
                  <a:lnTo>
                    <a:pt x="694" y="554"/>
                  </a:lnTo>
                  <a:lnTo>
                    <a:pt x="668" y="593"/>
                  </a:lnTo>
                  <a:lnTo>
                    <a:pt x="636" y="629"/>
                  </a:lnTo>
                  <a:lnTo>
                    <a:pt x="600" y="661"/>
                  </a:lnTo>
                  <a:lnTo>
                    <a:pt x="560" y="687"/>
                  </a:lnTo>
                  <a:lnTo>
                    <a:pt x="518" y="708"/>
                  </a:lnTo>
                  <a:lnTo>
                    <a:pt x="472" y="723"/>
                  </a:lnTo>
                  <a:lnTo>
                    <a:pt x="424" y="733"/>
                  </a:lnTo>
                  <a:lnTo>
                    <a:pt x="373" y="737"/>
                  </a:lnTo>
                  <a:lnTo>
                    <a:pt x="323" y="733"/>
                  </a:lnTo>
                  <a:lnTo>
                    <a:pt x="274" y="723"/>
                  </a:lnTo>
                  <a:lnTo>
                    <a:pt x="228" y="708"/>
                  </a:lnTo>
                  <a:lnTo>
                    <a:pt x="185" y="687"/>
                  </a:lnTo>
                  <a:lnTo>
                    <a:pt x="146" y="661"/>
                  </a:lnTo>
                  <a:lnTo>
                    <a:pt x="110" y="629"/>
                  </a:lnTo>
                  <a:lnTo>
                    <a:pt x="78" y="593"/>
                  </a:lnTo>
                  <a:lnTo>
                    <a:pt x="52" y="554"/>
                  </a:lnTo>
                  <a:lnTo>
                    <a:pt x="30" y="512"/>
                  </a:lnTo>
                  <a:lnTo>
                    <a:pt x="13" y="467"/>
                  </a:lnTo>
                  <a:lnTo>
                    <a:pt x="4" y="419"/>
                  </a:lnTo>
                  <a:lnTo>
                    <a:pt x="0" y="368"/>
                  </a:lnTo>
                  <a:lnTo>
                    <a:pt x="4" y="318"/>
                  </a:lnTo>
                  <a:lnTo>
                    <a:pt x="13" y="271"/>
                  </a:lnTo>
                  <a:lnTo>
                    <a:pt x="30" y="225"/>
                  </a:lnTo>
                  <a:lnTo>
                    <a:pt x="52" y="183"/>
                  </a:lnTo>
                  <a:lnTo>
                    <a:pt x="78" y="143"/>
                  </a:lnTo>
                  <a:lnTo>
                    <a:pt x="110" y="108"/>
                  </a:lnTo>
                  <a:lnTo>
                    <a:pt x="146" y="77"/>
                  </a:lnTo>
                  <a:lnTo>
                    <a:pt x="185" y="51"/>
                  </a:lnTo>
                  <a:lnTo>
                    <a:pt x="228" y="29"/>
                  </a:lnTo>
                  <a:lnTo>
                    <a:pt x="274" y="13"/>
                  </a:lnTo>
                  <a:lnTo>
                    <a:pt x="323" y="3"/>
                  </a:lnTo>
                  <a:lnTo>
                    <a:pt x="3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218"/>
            <p:cNvSpPr>
              <a:spLocks/>
            </p:cNvSpPr>
            <p:nvPr/>
          </p:nvSpPr>
          <p:spPr bwMode="auto">
            <a:xfrm>
              <a:off x="10658475" y="4767263"/>
              <a:ext cx="46038" cy="44450"/>
            </a:xfrm>
            <a:custGeom>
              <a:avLst/>
              <a:gdLst>
                <a:gd name="T0" fmla="*/ 156 w 314"/>
                <a:gd name="T1" fmla="*/ 0 h 311"/>
                <a:gd name="T2" fmla="*/ 188 w 314"/>
                <a:gd name="T3" fmla="*/ 3 h 311"/>
                <a:gd name="T4" fmla="*/ 218 w 314"/>
                <a:gd name="T5" fmla="*/ 12 h 311"/>
                <a:gd name="T6" fmla="*/ 245 w 314"/>
                <a:gd name="T7" fmla="*/ 26 h 311"/>
                <a:gd name="T8" fmla="*/ 268 w 314"/>
                <a:gd name="T9" fmla="*/ 45 h 311"/>
                <a:gd name="T10" fmla="*/ 287 w 314"/>
                <a:gd name="T11" fmla="*/ 68 h 311"/>
                <a:gd name="T12" fmla="*/ 301 w 314"/>
                <a:gd name="T13" fmla="*/ 94 h 311"/>
                <a:gd name="T14" fmla="*/ 311 w 314"/>
                <a:gd name="T15" fmla="*/ 123 h 311"/>
                <a:gd name="T16" fmla="*/ 314 w 314"/>
                <a:gd name="T17" fmla="*/ 155 h 311"/>
                <a:gd name="T18" fmla="*/ 311 w 314"/>
                <a:gd name="T19" fmla="*/ 186 h 311"/>
                <a:gd name="T20" fmla="*/ 301 w 314"/>
                <a:gd name="T21" fmla="*/ 215 h 311"/>
                <a:gd name="T22" fmla="*/ 287 w 314"/>
                <a:gd name="T23" fmla="*/ 241 h 311"/>
                <a:gd name="T24" fmla="*/ 268 w 314"/>
                <a:gd name="T25" fmla="*/ 264 h 311"/>
                <a:gd name="T26" fmla="*/ 245 w 314"/>
                <a:gd name="T27" fmla="*/ 284 h 311"/>
                <a:gd name="T28" fmla="*/ 218 w 314"/>
                <a:gd name="T29" fmla="*/ 298 h 311"/>
                <a:gd name="T30" fmla="*/ 188 w 314"/>
                <a:gd name="T31" fmla="*/ 308 h 311"/>
                <a:gd name="T32" fmla="*/ 156 w 314"/>
                <a:gd name="T33" fmla="*/ 311 h 311"/>
                <a:gd name="T34" fmla="*/ 126 w 314"/>
                <a:gd name="T35" fmla="*/ 308 h 311"/>
                <a:gd name="T36" fmla="*/ 96 w 314"/>
                <a:gd name="T37" fmla="*/ 298 h 311"/>
                <a:gd name="T38" fmla="*/ 69 w 314"/>
                <a:gd name="T39" fmla="*/ 284 h 311"/>
                <a:gd name="T40" fmla="*/ 46 w 314"/>
                <a:gd name="T41" fmla="*/ 264 h 311"/>
                <a:gd name="T42" fmla="*/ 27 w 314"/>
                <a:gd name="T43" fmla="*/ 241 h 311"/>
                <a:gd name="T44" fmla="*/ 12 w 314"/>
                <a:gd name="T45" fmla="*/ 215 h 311"/>
                <a:gd name="T46" fmla="*/ 3 w 314"/>
                <a:gd name="T47" fmla="*/ 186 h 311"/>
                <a:gd name="T48" fmla="*/ 0 w 314"/>
                <a:gd name="T49" fmla="*/ 155 h 311"/>
                <a:gd name="T50" fmla="*/ 3 w 314"/>
                <a:gd name="T51" fmla="*/ 123 h 311"/>
                <a:gd name="T52" fmla="*/ 12 w 314"/>
                <a:gd name="T53" fmla="*/ 94 h 311"/>
                <a:gd name="T54" fmla="*/ 27 w 314"/>
                <a:gd name="T55" fmla="*/ 68 h 311"/>
                <a:gd name="T56" fmla="*/ 46 w 314"/>
                <a:gd name="T57" fmla="*/ 45 h 311"/>
                <a:gd name="T58" fmla="*/ 69 w 314"/>
                <a:gd name="T59" fmla="*/ 26 h 311"/>
                <a:gd name="T60" fmla="*/ 96 w 314"/>
                <a:gd name="T61" fmla="*/ 12 h 311"/>
                <a:gd name="T62" fmla="*/ 126 w 314"/>
                <a:gd name="T63" fmla="*/ 3 h 311"/>
                <a:gd name="T64" fmla="*/ 156 w 314"/>
                <a:gd name="T65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4" h="311">
                  <a:moveTo>
                    <a:pt x="156" y="0"/>
                  </a:moveTo>
                  <a:lnTo>
                    <a:pt x="188" y="3"/>
                  </a:lnTo>
                  <a:lnTo>
                    <a:pt x="218" y="12"/>
                  </a:lnTo>
                  <a:lnTo>
                    <a:pt x="245" y="26"/>
                  </a:lnTo>
                  <a:lnTo>
                    <a:pt x="268" y="45"/>
                  </a:lnTo>
                  <a:lnTo>
                    <a:pt x="287" y="68"/>
                  </a:lnTo>
                  <a:lnTo>
                    <a:pt x="301" y="94"/>
                  </a:lnTo>
                  <a:lnTo>
                    <a:pt x="311" y="123"/>
                  </a:lnTo>
                  <a:lnTo>
                    <a:pt x="314" y="155"/>
                  </a:lnTo>
                  <a:lnTo>
                    <a:pt x="311" y="186"/>
                  </a:lnTo>
                  <a:lnTo>
                    <a:pt x="301" y="215"/>
                  </a:lnTo>
                  <a:lnTo>
                    <a:pt x="287" y="241"/>
                  </a:lnTo>
                  <a:lnTo>
                    <a:pt x="268" y="264"/>
                  </a:lnTo>
                  <a:lnTo>
                    <a:pt x="245" y="284"/>
                  </a:lnTo>
                  <a:lnTo>
                    <a:pt x="218" y="298"/>
                  </a:lnTo>
                  <a:lnTo>
                    <a:pt x="188" y="308"/>
                  </a:lnTo>
                  <a:lnTo>
                    <a:pt x="156" y="311"/>
                  </a:lnTo>
                  <a:lnTo>
                    <a:pt x="126" y="308"/>
                  </a:lnTo>
                  <a:lnTo>
                    <a:pt x="96" y="298"/>
                  </a:lnTo>
                  <a:lnTo>
                    <a:pt x="69" y="284"/>
                  </a:lnTo>
                  <a:lnTo>
                    <a:pt x="46" y="264"/>
                  </a:lnTo>
                  <a:lnTo>
                    <a:pt x="27" y="241"/>
                  </a:lnTo>
                  <a:lnTo>
                    <a:pt x="12" y="215"/>
                  </a:lnTo>
                  <a:lnTo>
                    <a:pt x="3" y="186"/>
                  </a:lnTo>
                  <a:lnTo>
                    <a:pt x="0" y="155"/>
                  </a:lnTo>
                  <a:lnTo>
                    <a:pt x="3" y="123"/>
                  </a:lnTo>
                  <a:lnTo>
                    <a:pt x="12" y="94"/>
                  </a:lnTo>
                  <a:lnTo>
                    <a:pt x="27" y="68"/>
                  </a:lnTo>
                  <a:lnTo>
                    <a:pt x="46" y="45"/>
                  </a:lnTo>
                  <a:lnTo>
                    <a:pt x="69" y="26"/>
                  </a:lnTo>
                  <a:lnTo>
                    <a:pt x="96" y="12"/>
                  </a:lnTo>
                  <a:lnTo>
                    <a:pt x="126" y="3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219"/>
            <p:cNvSpPr>
              <a:spLocks/>
            </p:cNvSpPr>
            <p:nvPr/>
          </p:nvSpPr>
          <p:spPr bwMode="auto">
            <a:xfrm>
              <a:off x="10753725" y="4545013"/>
              <a:ext cx="49213" cy="47625"/>
            </a:xfrm>
            <a:custGeom>
              <a:avLst/>
              <a:gdLst>
                <a:gd name="T0" fmla="*/ 170 w 338"/>
                <a:gd name="T1" fmla="*/ 0 h 335"/>
                <a:gd name="T2" fmla="*/ 201 w 338"/>
                <a:gd name="T3" fmla="*/ 4 h 335"/>
                <a:gd name="T4" fmla="*/ 229 w 338"/>
                <a:gd name="T5" fmla="*/ 11 h 335"/>
                <a:gd name="T6" fmla="*/ 255 w 338"/>
                <a:gd name="T7" fmla="*/ 23 h 335"/>
                <a:gd name="T8" fmla="*/ 278 w 338"/>
                <a:gd name="T9" fmla="*/ 39 h 335"/>
                <a:gd name="T10" fmla="*/ 299 w 338"/>
                <a:gd name="T11" fmla="*/ 60 h 335"/>
                <a:gd name="T12" fmla="*/ 315 w 338"/>
                <a:gd name="T13" fmla="*/ 84 h 335"/>
                <a:gd name="T14" fmla="*/ 329 w 338"/>
                <a:gd name="T15" fmla="*/ 110 h 335"/>
                <a:gd name="T16" fmla="*/ 336 w 338"/>
                <a:gd name="T17" fmla="*/ 138 h 335"/>
                <a:gd name="T18" fmla="*/ 338 w 338"/>
                <a:gd name="T19" fmla="*/ 168 h 335"/>
                <a:gd name="T20" fmla="*/ 336 w 338"/>
                <a:gd name="T21" fmla="*/ 197 h 335"/>
                <a:gd name="T22" fmla="*/ 329 w 338"/>
                <a:gd name="T23" fmla="*/ 227 h 335"/>
                <a:gd name="T24" fmla="*/ 315 w 338"/>
                <a:gd name="T25" fmla="*/ 253 h 335"/>
                <a:gd name="T26" fmla="*/ 299 w 338"/>
                <a:gd name="T27" fmla="*/ 275 h 335"/>
                <a:gd name="T28" fmla="*/ 278 w 338"/>
                <a:gd name="T29" fmla="*/ 296 h 335"/>
                <a:gd name="T30" fmla="*/ 255 w 338"/>
                <a:gd name="T31" fmla="*/ 312 h 335"/>
                <a:gd name="T32" fmla="*/ 229 w 338"/>
                <a:gd name="T33" fmla="*/ 325 h 335"/>
                <a:gd name="T34" fmla="*/ 201 w 338"/>
                <a:gd name="T35" fmla="*/ 333 h 335"/>
                <a:gd name="T36" fmla="*/ 170 w 338"/>
                <a:gd name="T37" fmla="*/ 335 h 335"/>
                <a:gd name="T38" fmla="*/ 139 w 338"/>
                <a:gd name="T39" fmla="*/ 333 h 335"/>
                <a:gd name="T40" fmla="*/ 110 w 338"/>
                <a:gd name="T41" fmla="*/ 325 h 335"/>
                <a:gd name="T42" fmla="*/ 83 w 338"/>
                <a:gd name="T43" fmla="*/ 312 h 335"/>
                <a:gd name="T44" fmla="*/ 60 w 338"/>
                <a:gd name="T45" fmla="*/ 296 h 335"/>
                <a:gd name="T46" fmla="*/ 40 w 338"/>
                <a:gd name="T47" fmla="*/ 275 h 335"/>
                <a:gd name="T48" fmla="*/ 23 w 338"/>
                <a:gd name="T49" fmla="*/ 253 h 335"/>
                <a:gd name="T50" fmla="*/ 10 w 338"/>
                <a:gd name="T51" fmla="*/ 227 h 335"/>
                <a:gd name="T52" fmla="*/ 2 w 338"/>
                <a:gd name="T53" fmla="*/ 197 h 335"/>
                <a:gd name="T54" fmla="*/ 0 w 338"/>
                <a:gd name="T55" fmla="*/ 168 h 335"/>
                <a:gd name="T56" fmla="*/ 2 w 338"/>
                <a:gd name="T57" fmla="*/ 138 h 335"/>
                <a:gd name="T58" fmla="*/ 10 w 338"/>
                <a:gd name="T59" fmla="*/ 110 h 335"/>
                <a:gd name="T60" fmla="*/ 23 w 338"/>
                <a:gd name="T61" fmla="*/ 84 h 335"/>
                <a:gd name="T62" fmla="*/ 40 w 338"/>
                <a:gd name="T63" fmla="*/ 60 h 335"/>
                <a:gd name="T64" fmla="*/ 60 w 338"/>
                <a:gd name="T65" fmla="*/ 39 h 335"/>
                <a:gd name="T66" fmla="*/ 83 w 338"/>
                <a:gd name="T67" fmla="*/ 23 h 335"/>
                <a:gd name="T68" fmla="*/ 110 w 338"/>
                <a:gd name="T69" fmla="*/ 11 h 335"/>
                <a:gd name="T70" fmla="*/ 139 w 338"/>
                <a:gd name="T71" fmla="*/ 4 h 335"/>
                <a:gd name="T72" fmla="*/ 170 w 338"/>
                <a:gd name="T73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8" h="335">
                  <a:moveTo>
                    <a:pt x="170" y="0"/>
                  </a:moveTo>
                  <a:lnTo>
                    <a:pt x="201" y="4"/>
                  </a:lnTo>
                  <a:lnTo>
                    <a:pt x="229" y="11"/>
                  </a:lnTo>
                  <a:lnTo>
                    <a:pt x="255" y="23"/>
                  </a:lnTo>
                  <a:lnTo>
                    <a:pt x="278" y="39"/>
                  </a:lnTo>
                  <a:lnTo>
                    <a:pt x="299" y="60"/>
                  </a:lnTo>
                  <a:lnTo>
                    <a:pt x="315" y="84"/>
                  </a:lnTo>
                  <a:lnTo>
                    <a:pt x="329" y="110"/>
                  </a:lnTo>
                  <a:lnTo>
                    <a:pt x="336" y="138"/>
                  </a:lnTo>
                  <a:lnTo>
                    <a:pt x="338" y="168"/>
                  </a:lnTo>
                  <a:lnTo>
                    <a:pt x="336" y="197"/>
                  </a:lnTo>
                  <a:lnTo>
                    <a:pt x="329" y="227"/>
                  </a:lnTo>
                  <a:lnTo>
                    <a:pt x="315" y="253"/>
                  </a:lnTo>
                  <a:lnTo>
                    <a:pt x="299" y="275"/>
                  </a:lnTo>
                  <a:lnTo>
                    <a:pt x="278" y="296"/>
                  </a:lnTo>
                  <a:lnTo>
                    <a:pt x="255" y="312"/>
                  </a:lnTo>
                  <a:lnTo>
                    <a:pt x="229" y="325"/>
                  </a:lnTo>
                  <a:lnTo>
                    <a:pt x="201" y="333"/>
                  </a:lnTo>
                  <a:lnTo>
                    <a:pt x="170" y="335"/>
                  </a:lnTo>
                  <a:lnTo>
                    <a:pt x="139" y="333"/>
                  </a:lnTo>
                  <a:lnTo>
                    <a:pt x="110" y="325"/>
                  </a:lnTo>
                  <a:lnTo>
                    <a:pt x="83" y="312"/>
                  </a:lnTo>
                  <a:lnTo>
                    <a:pt x="60" y="296"/>
                  </a:lnTo>
                  <a:lnTo>
                    <a:pt x="40" y="275"/>
                  </a:lnTo>
                  <a:lnTo>
                    <a:pt x="23" y="253"/>
                  </a:lnTo>
                  <a:lnTo>
                    <a:pt x="10" y="227"/>
                  </a:lnTo>
                  <a:lnTo>
                    <a:pt x="2" y="197"/>
                  </a:lnTo>
                  <a:lnTo>
                    <a:pt x="0" y="168"/>
                  </a:lnTo>
                  <a:lnTo>
                    <a:pt x="2" y="138"/>
                  </a:lnTo>
                  <a:lnTo>
                    <a:pt x="10" y="110"/>
                  </a:lnTo>
                  <a:lnTo>
                    <a:pt x="23" y="84"/>
                  </a:lnTo>
                  <a:lnTo>
                    <a:pt x="40" y="60"/>
                  </a:lnTo>
                  <a:lnTo>
                    <a:pt x="60" y="39"/>
                  </a:lnTo>
                  <a:lnTo>
                    <a:pt x="83" y="23"/>
                  </a:lnTo>
                  <a:lnTo>
                    <a:pt x="110" y="11"/>
                  </a:lnTo>
                  <a:lnTo>
                    <a:pt x="139" y="4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220"/>
            <p:cNvSpPr>
              <a:spLocks/>
            </p:cNvSpPr>
            <p:nvPr/>
          </p:nvSpPr>
          <p:spPr bwMode="auto">
            <a:xfrm>
              <a:off x="10668000" y="4608513"/>
              <a:ext cx="41275" cy="41275"/>
            </a:xfrm>
            <a:custGeom>
              <a:avLst/>
              <a:gdLst>
                <a:gd name="T0" fmla="*/ 144 w 287"/>
                <a:gd name="T1" fmla="*/ 0 h 285"/>
                <a:gd name="T2" fmla="*/ 172 w 287"/>
                <a:gd name="T3" fmla="*/ 3 h 285"/>
                <a:gd name="T4" fmla="*/ 200 w 287"/>
                <a:gd name="T5" fmla="*/ 12 h 285"/>
                <a:gd name="T6" fmla="*/ 224 w 287"/>
                <a:gd name="T7" fmla="*/ 25 h 285"/>
                <a:gd name="T8" fmla="*/ 246 w 287"/>
                <a:gd name="T9" fmla="*/ 42 h 285"/>
                <a:gd name="T10" fmla="*/ 263 w 287"/>
                <a:gd name="T11" fmla="*/ 63 h 285"/>
                <a:gd name="T12" fmla="*/ 276 w 287"/>
                <a:gd name="T13" fmla="*/ 87 h 285"/>
                <a:gd name="T14" fmla="*/ 285 w 287"/>
                <a:gd name="T15" fmla="*/ 113 h 285"/>
                <a:gd name="T16" fmla="*/ 287 w 287"/>
                <a:gd name="T17" fmla="*/ 143 h 285"/>
                <a:gd name="T18" fmla="*/ 285 w 287"/>
                <a:gd name="T19" fmla="*/ 171 h 285"/>
                <a:gd name="T20" fmla="*/ 276 w 287"/>
                <a:gd name="T21" fmla="*/ 198 h 285"/>
                <a:gd name="T22" fmla="*/ 263 w 287"/>
                <a:gd name="T23" fmla="*/ 222 h 285"/>
                <a:gd name="T24" fmla="*/ 246 w 287"/>
                <a:gd name="T25" fmla="*/ 242 h 285"/>
                <a:gd name="T26" fmla="*/ 224 w 287"/>
                <a:gd name="T27" fmla="*/ 260 h 285"/>
                <a:gd name="T28" fmla="*/ 200 w 287"/>
                <a:gd name="T29" fmla="*/ 273 h 285"/>
                <a:gd name="T30" fmla="*/ 172 w 287"/>
                <a:gd name="T31" fmla="*/ 281 h 285"/>
                <a:gd name="T32" fmla="*/ 144 w 287"/>
                <a:gd name="T33" fmla="*/ 285 h 285"/>
                <a:gd name="T34" fmla="*/ 115 w 287"/>
                <a:gd name="T35" fmla="*/ 281 h 285"/>
                <a:gd name="T36" fmla="*/ 88 w 287"/>
                <a:gd name="T37" fmla="*/ 273 h 285"/>
                <a:gd name="T38" fmla="*/ 64 w 287"/>
                <a:gd name="T39" fmla="*/ 260 h 285"/>
                <a:gd name="T40" fmla="*/ 42 w 287"/>
                <a:gd name="T41" fmla="*/ 242 h 285"/>
                <a:gd name="T42" fmla="*/ 25 w 287"/>
                <a:gd name="T43" fmla="*/ 222 h 285"/>
                <a:gd name="T44" fmla="*/ 11 w 287"/>
                <a:gd name="T45" fmla="*/ 198 h 285"/>
                <a:gd name="T46" fmla="*/ 4 w 287"/>
                <a:gd name="T47" fmla="*/ 171 h 285"/>
                <a:gd name="T48" fmla="*/ 0 w 287"/>
                <a:gd name="T49" fmla="*/ 143 h 285"/>
                <a:gd name="T50" fmla="*/ 4 w 287"/>
                <a:gd name="T51" fmla="*/ 113 h 285"/>
                <a:gd name="T52" fmla="*/ 11 w 287"/>
                <a:gd name="T53" fmla="*/ 87 h 285"/>
                <a:gd name="T54" fmla="*/ 25 w 287"/>
                <a:gd name="T55" fmla="*/ 63 h 285"/>
                <a:gd name="T56" fmla="*/ 42 w 287"/>
                <a:gd name="T57" fmla="*/ 42 h 285"/>
                <a:gd name="T58" fmla="*/ 64 w 287"/>
                <a:gd name="T59" fmla="*/ 25 h 285"/>
                <a:gd name="T60" fmla="*/ 88 w 287"/>
                <a:gd name="T61" fmla="*/ 12 h 285"/>
                <a:gd name="T62" fmla="*/ 115 w 287"/>
                <a:gd name="T63" fmla="*/ 3 h 285"/>
                <a:gd name="T64" fmla="*/ 144 w 287"/>
                <a:gd name="T65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7" h="285">
                  <a:moveTo>
                    <a:pt x="144" y="0"/>
                  </a:moveTo>
                  <a:lnTo>
                    <a:pt x="172" y="3"/>
                  </a:lnTo>
                  <a:lnTo>
                    <a:pt x="200" y="12"/>
                  </a:lnTo>
                  <a:lnTo>
                    <a:pt x="224" y="25"/>
                  </a:lnTo>
                  <a:lnTo>
                    <a:pt x="246" y="42"/>
                  </a:lnTo>
                  <a:lnTo>
                    <a:pt x="263" y="63"/>
                  </a:lnTo>
                  <a:lnTo>
                    <a:pt x="276" y="87"/>
                  </a:lnTo>
                  <a:lnTo>
                    <a:pt x="285" y="113"/>
                  </a:lnTo>
                  <a:lnTo>
                    <a:pt x="287" y="143"/>
                  </a:lnTo>
                  <a:lnTo>
                    <a:pt x="285" y="171"/>
                  </a:lnTo>
                  <a:lnTo>
                    <a:pt x="276" y="198"/>
                  </a:lnTo>
                  <a:lnTo>
                    <a:pt x="263" y="222"/>
                  </a:lnTo>
                  <a:lnTo>
                    <a:pt x="246" y="242"/>
                  </a:lnTo>
                  <a:lnTo>
                    <a:pt x="224" y="260"/>
                  </a:lnTo>
                  <a:lnTo>
                    <a:pt x="200" y="273"/>
                  </a:lnTo>
                  <a:lnTo>
                    <a:pt x="172" y="281"/>
                  </a:lnTo>
                  <a:lnTo>
                    <a:pt x="144" y="285"/>
                  </a:lnTo>
                  <a:lnTo>
                    <a:pt x="115" y="281"/>
                  </a:lnTo>
                  <a:lnTo>
                    <a:pt x="88" y="273"/>
                  </a:lnTo>
                  <a:lnTo>
                    <a:pt x="64" y="260"/>
                  </a:lnTo>
                  <a:lnTo>
                    <a:pt x="42" y="242"/>
                  </a:lnTo>
                  <a:lnTo>
                    <a:pt x="25" y="222"/>
                  </a:lnTo>
                  <a:lnTo>
                    <a:pt x="11" y="198"/>
                  </a:lnTo>
                  <a:lnTo>
                    <a:pt x="4" y="171"/>
                  </a:lnTo>
                  <a:lnTo>
                    <a:pt x="0" y="143"/>
                  </a:lnTo>
                  <a:lnTo>
                    <a:pt x="4" y="113"/>
                  </a:lnTo>
                  <a:lnTo>
                    <a:pt x="11" y="87"/>
                  </a:lnTo>
                  <a:lnTo>
                    <a:pt x="25" y="63"/>
                  </a:lnTo>
                  <a:lnTo>
                    <a:pt x="42" y="42"/>
                  </a:lnTo>
                  <a:lnTo>
                    <a:pt x="64" y="25"/>
                  </a:lnTo>
                  <a:lnTo>
                    <a:pt x="88" y="12"/>
                  </a:lnTo>
                  <a:lnTo>
                    <a:pt x="115" y="3"/>
                  </a:lnTo>
                  <a:lnTo>
                    <a:pt x="1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7" name="Group 133"/>
          <p:cNvGrpSpPr/>
          <p:nvPr/>
        </p:nvGrpSpPr>
        <p:grpSpPr>
          <a:xfrm>
            <a:off x="6505847" y="2513689"/>
            <a:ext cx="492125" cy="436563"/>
            <a:chOff x="11939588" y="4410075"/>
            <a:chExt cx="492125" cy="436563"/>
          </a:xfrm>
          <a:solidFill>
            <a:srgbClr val="000000"/>
          </a:solidFill>
        </p:grpSpPr>
        <p:sp>
          <p:nvSpPr>
            <p:cNvPr id="638" name="Freeform 225"/>
            <p:cNvSpPr>
              <a:spLocks/>
            </p:cNvSpPr>
            <p:nvPr/>
          </p:nvSpPr>
          <p:spPr bwMode="auto">
            <a:xfrm>
              <a:off x="11939588" y="4410075"/>
              <a:ext cx="492125" cy="212725"/>
            </a:xfrm>
            <a:custGeom>
              <a:avLst/>
              <a:gdLst>
                <a:gd name="T0" fmla="*/ 1742 w 3407"/>
                <a:gd name="T1" fmla="*/ 3 h 1479"/>
                <a:gd name="T2" fmla="*/ 1870 w 3407"/>
                <a:gd name="T3" fmla="*/ 47 h 1479"/>
                <a:gd name="T4" fmla="*/ 1969 w 3407"/>
                <a:gd name="T5" fmla="*/ 132 h 1479"/>
                <a:gd name="T6" fmla="*/ 2028 w 3407"/>
                <a:gd name="T7" fmla="*/ 251 h 1479"/>
                <a:gd name="T8" fmla="*/ 2038 w 3407"/>
                <a:gd name="T9" fmla="*/ 385 h 1479"/>
                <a:gd name="T10" fmla="*/ 2000 w 3407"/>
                <a:gd name="T11" fmla="*/ 503 h 1479"/>
                <a:gd name="T12" fmla="*/ 1921 w 3407"/>
                <a:gd name="T13" fmla="*/ 637 h 1479"/>
                <a:gd name="T14" fmla="*/ 1878 w 3407"/>
                <a:gd name="T15" fmla="*/ 802 h 1479"/>
                <a:gd name="T16" fmla="*/ 1950 w 3407"/>
                <a:gd name="T17" fmla="*/ 881 h 1479"/>
                <a:gd name="T18" fmla="*/ 2034 w 3407"/>
                <a:gd name="T19" fmla="*/ 764 h 1479"/>
                <a:gd name="T20" fmla="*/ 2151 w 3407"/>
                <a:gd name="T21" fmla="*/ 683 h 1479"/>
                <a:gd name="T22" fmla="*/ 2288 w 3407"/>
                <a:gd name="T23" fmla="*/ 644 h 1479"/>
                <a:gd name="T24" fmla="*/ 3314 w 3407"/>
                <a:gd name="T25" fmla="*/ 644 h 1479"/>
                <a:gd name="T26" fmla="*/ 3376 w 3407"/>
                <a:gd name="T27" fmla="*/ 679 h 1479"/>
                <a:gd name="T28" fmla="*/ 3407 w 3407"/>
                <a:gd name="T29" fmla="*/ 746 h 1479"/>
                <a:gd name="T30" fmla="*/ 3391 w 3407"/>
                <a:gd name="T31" fmla="*/ 816 h 1479"/>
                <a:gd name="T32" fmla="*/ 3284 w 3407"/>
                <a:gd name="T33" fmla="*/ 956 h 1479"/>
                <a:gd name="T34" fmla="*/ 3146 w 3407"/>
                <a:gd name="T35" fmla="*/ 1064 h 1479"/>
                <a:gd name="T36" fmla="*/ 2503 w 3407"/>
                <a:gd name="T37" fmla="*/ 1382 h 1479"/>
                <a:gd name="T38" fmla="*/ 2523 w 3407"/>
                <a:gd name="T39" fmla="*/ 1295 h 1479"/>
                <a:gd name="T40" fmla="*/ 2528 w 3407"/>
                <a:gd name="T41" fmla="*/ 1221 h 1479"/>
                <a:gd name="T42" fmla="*/ 2520 w 3407"/>
                <a:gd name="T43" fmla="*/ 1112 h 1479"/>
                <a:gd name="T44" fmla="*/ 2475 w 3407"/>
                <a:gd name="T45" fmla="*/ 1016 h 1479"/>
                <a:gd name="T46" fmla="*/ 2407 w 3407"/>
                <a:gd name="T47" fmla="*/ 955 h 1479"/>
                <a:gd name="T48" fmla="*/ 2312 w 3407"/>
                <a:gd name="T49" fmla="*/ 925 h 1479"/>
                <a:gd name="T50" fmla="*/ 2217 w 3407"/>
                <a:gd name="T51" fmla="*/ 938 h 1479"/>
                <a:gd name="T52" fmla="*/ 2135 w 3407"/>
                <a:gd name="T53" fmla="*/ 988 h 1479"/>
                <a:gd name="T54" fmla="*/ 2022 w 3407"/>
                <a:gd name="T55" fmla="*/ 1169 h 1479"/>
                <a:gd name="T56" fmla="*/ 2005 w 3407"/>
                <a:gd name="T57" fmla="*/ 1181 h 1479"/>
                <a:gd name="T58" fmla="*/ 1952 w 3407"/>
                <a:gd name="T59" fmla="*/ 1215 h 1479"/>
                <a:gd name="T60" fmla="*/ 1866 w 3407"/>
                <a:gd name="T61" fmla="*/ 1258 h 1479"/>
                <a:gd name="T62" fmla="*/ 1749 w 3407"/>
                <a:gd name="T63" fmla="*/ 1306 h 1479"/>
                <a:gd name="T64" fmla="*/ 1621 w 3407"/>
                <a:gd name="T65" fmla="*/ 1295 h 1479"/>
                <a:gd name="T66" fmla="*/ 1517 w 3407"/>
                <a:gd name="T67" fmla="*/ 1249 h 1479"/>
                <a:gd name="T68" fmla="*/ 1440 w 3407"/>
                <a:gd name="T69" fmla="*/ 1205 h 1479"/>
                <a:gd name="T70" fmla="*/ 1395 w 3407"/>
                <a:gd name="T71" fmla="*/ 1176 h 1479"/>
                <a:gd name="T72" fmla="*/ 1313 w 3407"/>
                <a:gd name="T73" fmla="*/ 1039 h 1479"/>
                <a:gd name="T74" fmla="*/ 1240 w 3407"/>
                <a:gd name="T75" fmla="*/ 962 h 1479"/>
                <a:gd name="T76" fmla="*/ 1136 w 3407"/>
                <a:gd name="T77" fmla="*/ 925 h 1479"/>
                <a:gd name="T78" fmla="*/ 1049 w 3407"/>
                <a:gd name="T79" fmla="*/ 934 h 1479"/>
                <a:gd name="T80" fmla="*/ 973 w 3407"/>
                <a:gd name="T81" fmla="*/ 973 h 1479"/>
                <a:gd name="T82" fmla="*/ 914 w 3407"/>
                <a:gd name="T83" fmla="*/ 1045 h 1479"/>
                <a:gd name="T84" fmla="*/ 882 w 3407"/>
                <a:gd name="T85" fmla="*/ 1151 h 1479"/>
                <a:gd name="T86" fmla="*/ 881 w 3407"/>
                <a:gd name="T87" fmla="*/ 1254 h 1479"/>
                <a:gd name="T88" fmla="*/ 906 w 3407"/>
                <a:gd name="T89" fmla="*/ 1382 h 1479"/>
                <a:gd name="T90" fmla="*/ 259 w 3407"/>
                <a:gd name="T91" fmla="*/ 1064 h 1479"/>
                <a:gd name="T92" fmla="*/ 121 w 3407"/>
                <a:gd name="T93" fmla="*/ 956 h 1479"/>
                <a:gd name="T94" fmla="*/ 15 w 3407"/>
                <a:gd name="T95" fmla="*/ 816 h 1479"/>
                <a:gd name="T96" fmla="*/ 0 w 3407"/>
                <a:gd name="T97" fmla="*/ 746 h 1479"/>
                <a:gd name="T98" fmla="*/ 30 w 3407"/>
                <a:gd name="T99" fmla="*/ 679 h 1479"/>
                <a:gd name="T100" fmla="*/ 92 w 3407"/>
                <a:gd name="T101" fmla="*/ 644 h 1479"/>
                <a:gd name="T102" fmla="*/ 1114 w 3407"/>
                <a:gd name="T103" fmla="*/ 644 h 1479"/>
                <a:gd name="T104" fmla="*/ 1254 w 3407"/>
                <a:gd name="T105" fmla="*/ 684 h 1479"/>
                <a:gd name="T106" fmla="*/ 1370 w 3407"/>
                <a:gd name="T107" fmla="*/ 767 h 1479"/>
                <a:gd name="T108" fmla="*/ 1455 w 3407"/>
                <a:gd name="T109" fmla="*/ 885 h 1479"/>
                <a:gd name="T110" fmla="*/ 1503 w 3407"/>
                <a:gd name="T111" fmla="*/ 790 h 1479"/>
                <a:gd name="T112" fmla="*/ 1462 w 3407"/>
                <a:gd name="T113" fmla="*/ 629 h 1479"/>
                <a:gd name="T114" fmla="*/ 1388 w 3407"/>
                <a:gd name="T115" fmla="*/ 499 h 1479"/>
                <a:gd name="T116" fmla="*/ 1351 w 3407"/>
                <a:gd name="T117" fmla="*/ 383 h 1479"/>
                <a:gd name="T118" fmla="*/ 1361 w 3407"/>
                <a:gd name="T119" fmla="*/ 251 h 1479"/>
                <a:gd name="T120" fmla="*/ 1422 w 3407"/>
                <a:gd name="T121" fmla="*/ 132 h 1479"/>
                <a:gd name="T122" fmla="*/ 1521 w 3407"/>
                <a:gd name="T123" fmla="*/ 47 h 1479"/>
                <a:gd name="T124" fmla="*/ 1649 w 3407"/>
                <a:gd name="T125" fmla="*/ 3 h 1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07" h="1479">
                  <a:moveTo>
                    <a:pt x="1696" y="0"/>
                  </a:moveTo>
                  <a:lnTo>
                    <a:pt x="1696" y="0"/>
                  </a:lnTo>
                  <a:lnTo>
                    <a:pt x="1742" y="3"/>
                  </a:lnTo>
                  <a:lnTo>
                    <a:pt x="1788" y="12"/>
                  </a:lnTo>
                  <a:lnTo>
                    <a:pt x="1830" y="27"/>
                  </a:lnTo>
                  <a:lnTo>
                    <a:pt x="1870" y="47"/>
                  </a:lnTo>
                  <a:lnTo>
                    <a:pt x="1907" y="71"/>
                  </a:lnTo>
                  <a:lnTo>
                    <a:pt x="1939" y="100"/>
                  </a:lnTo>
                  <a:lnTo>
                    <a:pt x="1969" y="132"/>
                  </a:lnTo>
                  <a:lnTo>
                    <a:pt x="1993" y="169"/>
                  </a:lnTo>
                  <a:lnTo>
                    <a:pt x="2013" y="208"/>
                  </a:lnTo>
                  <a:lnTo>
                    <a:pt x="2028" y="251"/>
                  </a:lnTo>
                  <a:lnTo>
                    <a:pt x="2037" y="295"/>
                  </a:lnTo>
                  <a:lnTo>
                    <a:pt x="2040" y="342"/>
                  </a:lnTo>
                  <a:lnTo>
                    <a:pt x="2038" y="385"/>
                  </a:lnTo>
                  <a:lnTo>
                    <a:pt x="2030" y="426"/>
                  </a:lnTo>
                  <a:lnTo>
                    <a:pt x="2017" y="465"/>
                  </a:lnTo>
                  <a:lnTo>
                    <a:pt x="2000" y="503"/>
                  </a:lnTo>
                  <a:lnTo>
                    <a:pt x="1978" y="537"/>
                  </a:lnTo>
                  <a:lnTo>
                    <a:pt x="1948" y="586"/>
                  </a:lnTo>
                  <a:lnTo>
                    <a:pt x="1921" y="637"/>
                  </a:lnTo>
                  <a:lnTo>
                    <a:pt x="1901" y="691"/>
                  </a:lnTo>
                  <a:lnTo>
                    <a:pt x="1887" y="746"/>
                  </a:lnTo>
                  <a:lnTo>
                    <a:pt x="1878" y="802"/>
                  </a:lnTo>
                  <a:lnTo>
                    <a:pt x="1875" y="860"/>
                  </a:lnTo>
                  <a:lnTo>
                    <a:pt x="1875" y="1032"/>
                  </a:lnTo>
                  <a:lnTo>
                    <a:pt x="1950" y="881"/>
                  </a:lnTo>
                  <a:lnTo>
                    <a:pt x="1974" y="838"/>
                  </a:lnTo>
                  <a:lnTo>
                    <a:pt x="2002" y="799"/>
                  </a:lnTo>
                  <a:lnTo>
                    <a:pt x="2034" y="764"/>
                  </a:lnTo>
                  <a:lnTo>
                    <a:pt x="2070" y="732"/>
                  </a:lnTo>
                  <a:lnTo>
                    <a:pt x="2109" y="706"/>
                  </a:lnTo>
                  <a:lnTo>
                    <a:pt x="2151" y="683"/>
                  </a:lnTo>
                  <a:lnTo>
                    <a:pt x="2194" y="666"/>
                  </a:lnTo>
                  <a:lnTo>
                    <a:pt x="2240" y="652"/>
                  </a:lnTo>
                  <a:lnTo>
                    <a:pt x="2288" y="644"/>
                  </a:lnTo>
                  <a:lnTo>
                    <a:pt x="2337" y="642"/>
                  </a:lnTo>
                  <a:lnTo>
                    <a:pt x="3289" y="642"/>
                  </a:lnTo>
                  <a:lnTo>
                    <a:pt x="3314" y="644"/>
                  </a:lnTo>
                  <a:lnTo>
                    <a:pt x="3337" y="651"/>
                  </a:lnTo>
                  <a:lnTo>
                    <a:pt x="3358" y="663"/>
                  </a:lnTo>
                  <a:lnTo>
                    <a:pt x="3376" y="679"/>
                  </a:lnTo>
                  <a:lnTo>
                    <a:pt x="3391" y="699"/>
                  </a:lnTo>
                  <a:lnTo>
                    <a:pt x="3401" y="722"/>
                  </a:lnTo>
                  <a:lnTo>
                    <a:pt x="3407" y="746"/>
                  </a:lnTo>
                  <a:lnTo>
                    <a:pt x="3407" y="770"/>
                  </a:lnTo>
                  <a:lnTo>
                    <a:pt x="3401" y="794"/>
                  </a:lnTo>
                  <a:lnTo>
                    <a:pt x="3391" y="816"/>
                  </a:lnTo>
                  <a:lnTo>
                    <a:pt x="3359" y="866"/>
                  </a:lnTo>
                  <a:lnTo>
                    <a:pt x="3324" y="912"/>
                  </a:lnTo>
                  <a:lnTo>
                    <a:pt x="3284" y="956"/>
                  </a:lnTo>
                  <a:lnTo>
                    <a:pt x="3242" y="995"/>
                  </a:lnTo>
                  <a:lnTo>
                    <a:pt x="3196" y="1032"/>
                  </a:lnTo>
                  <a:lnTo>
                    <a:pt x="3146" y="1064"/>
                  </a:lnTo>
                  <a:lnTo>
                    <a:pt x="2460" y="1476"/>
                  </a:lnTo>
                  <a:lnTo>
                    <a:pt x="2484" y="1428"/>
                  </a:lnTo>
                  <a:lnTo>
                    <a:pt x="2503" y="1382"/>
                  </a:lnTo>
                  <a:lnTo>
                    <a:pt x="2511" y="1349"/>
                  </a:lnTo>
                  <a:lnTo>
                    <a:pt x="2519" y="1321"/>
                  </a:lnTo>
                  <a:lnTo>
                    <a:pt x="2523" y="1295"/>
                  </a:lnTo>
                  <a:lnTo>
                    <a:pt x="2526" y="1270"/>
                  </a:lnTo>
                  <a:lnTo>
                    <a:pt x="2527" y="1246"/>
                  </a:lnTo>
                  <a:lnTo>
                    <a:pt x="2528" y="1221"/>
                  </a:lnTo>
                  <a:lnTo>
                    <a:pt x="2529" y="1194"/>
                  </a:lnTo>
                  <a:lnTo>
                    <a:pt x="2527" y="1152"/>
                  </a:lnTo>
                  <a:lnTo>
                    <a:pt x="2520" y="1112"/>
                  </a:lnTo>
                  <a:lnTo>
                    <a:pt x="2509" y="1077"/>
                  </a:lnTo>
                  <a:lnTo>
                    <a:pt x="2493" y="1044"/>
                  </a:lnTo>
                  <a:lnTo>
                    <a:pt x="2475" y="1016"/>
                  </a:lnTo>
                  <a:lnTo>
                    <a:pt x="2454" y="991"/>
                  </a:lnTo>
                  <a:lnTo>
                    <a:pt x="2432" y="970"/>
                  </a:lnTo>
                  <a:lnTo>
                    <a:pt x="2407" y="955"/>
                  </a:lnTo>
                  <a:lnTo>
                    <a:pt x="2376" y="940"/>
                  </a:lnTo>
                  <a:lnTo>
                    <a:pt x="2345" y="931"/>
                  </a:lnTo>
                  <a:lnTo>
                    <a:pt x="2312" y="925"/>
                  </a:lnTo>
                  <a:lnTo>
                    <a:pt x="2279" y="925"/>
                  </a:lnTo>
                  <a:lnTo>
                    <a:pt x="2248" y="930"/>
                  </a:lnTo>
                  <a:lnTo>
                    <a:pt x="2217" y="938"/>
                  </a:lnTo>
                  <a:lnTo>
                    <a:pt x="2188" y="950"/>
                  </a:lnTo>
                  <a:lnTo>
                    <a:pt x="2160" y="967"/>
                  </a:lnTo>
                  <a:lnTo>
                    <a:pt x="2135" y="988"/>
                  </a:lnTo>
                  <a:lnTo>
                    <a:pt x="2113" y="1013"/>
                  </a:lnTo>
                  <a:lnTo>
                    <a:pt x="2095" y="1040"/>
                  </a:lnTo>
                  <a:lnTo>
                    <a:pt x="2022" y="1169"/>
                  </a:lnTo>
                  <a:lnTo>
                    <a:pt x="2020" y="1171"/>
                  </a:lnTo>
                  <a:lnTo>
                    <a:pt x="2014" y="1175"/>
                  </a:lnTo>
                  <a:lnTo>
                    <a:pt x="2005" y="1181"/>
                  </a:lnTo>
                  <a:lnTo>
                    <a:pt x="1990" y="1191"/>
                  </a:lnTo>
                  <a:lnTo>
                    <a:pt x="1973" y="1201"/>
                  </a:lnTo>
                  <a:lnTo>
                    <a:pt x="1952" y="1215"/>
                  </a:lnTo>
                  <a:lnTo>
                    <a:pt x="1927" y="1228"/>
                  </a:lnTo>
                  <a:lnTo>
                    <a:pt x="1898" y="1243"/>
                  </a:lnTo>
                  <a:lnTo>
                    <a:pt x="1866" y="1258"/>
                  </a:lnTo>
                  <a:lnTo>
                    <a:pt x="1830" y="1274"/>
                  </a:lnTo>
                  <a:lnTo>
                    <a:pt x="1791" y="1290"/>
                  </a:lnTo>
                  <a:lnTo>
                    <a:pt x="1749" y="1306"/>
                  </a:lnTo>
                  <a:lnTo>
                    <a:pt x="1703" y="1321"/>
                  </a:lnTo>
                  <a:lnTo>
                    <a:pt x="1661" y="1308"/>
                  </a:lnTo>
                  <a:lnTo>
                    <a:pt x="1621" y="1295"/>
                  </a:lnTo>
                  <a:lnTo>
                    <a:pt x="1583" y="1279"/>
                  </a:lnTo>
                  <a:lnTo>
                    <a:pt x="1548" y="1265"/>
                  </a:lnTo>
                  <a:lnTo>
                    <a:pt x="1517" y="1249"/>
                  </a:lnTo>
                  <a:lnTo>
                    <a:pt x="1487" y="1233"/>
                  </a:lnTo>
                  <a:lnTo>
                    <a:pt x="1462" y="1219"/>
                  </a:lnTo>
                  <a:lnTo>
                    <a:pt x="1440" y="1205"/>
                  </a:lnTo>
                  <a:lnTo>
                    <a:pt x="1421" y="1194"/>
                  </a:lnTo>
                  <a:lnTo>
                    <a:pt x="1406" y="1183"/>
                  </a:lnTo>
                  <a:lnTo>
                    <a:pt x="1395" y="1176"/>
                  </a:lnTo>
                  <a:lnTo>
                    <a:pt x="1388" y="1171"/>
                  </a:lnTo>
                  <a:lnTo>
                    <a:pt x="1386" y="1169"/>
                  </a:lnTo>
                  <a:lnTo>
                    <a:pt x="1313" y="1039"/>
                  </a:lnTo>
                  <a:lnTo>
                    <a:pt x="1292" y="1010"/>
                  </a:lnTo>
                  <a:lnTo>
                    <a:pt x="1268" y="984"/>
                  </a:lnTo>
                  <a:lnTo>
                    <a:pt x="1240" y="962"/>
                  </a:lnTo>
                  <a:lnTo>
                    <a:pt x="1208" y="945"/>
                  </a:lnTo>
                  <a:lnTo>
                    <a:pt x="1172" y="933"/>
                  </a:lnTo>
                  <a:lnTo>
                    <a:pt x="1136" y="925"/>
                  </a:lnTo>
                  <a:lnTo>
                    <a:pt x="1106" y="924"/>
                  </a:lnTo>
                  <a:lnTo>
                    <a:pt x="1078" y="928"/>
                  </a:lnTo>
                  <a:lnTo>
                    <a:pt x="1049" y="934"/>
                  </a:lnTo>
                  <a:lnTo>
                    <a:pt x="1023" y="943"/>
                  </a:lnTo>
                  <a:lnTo>
                    <a:pt x="997" y="956"/>
                  </a:lnTo>
                  <a:lnTo>
                    <a:pt x="973" y="973"/>
                  </a:lnTo>
                  <a:lnTo>
                    <a:pt x="951" y="993"/>
                  </a:lnTo>
                  <a:lnTo>
                    <a:pt x="931" y="1017"/>
                  </a:lnTo>
                  <a:lnTo>
                    <a:pt x="914" y="1045"/>
                  </a:lnTo>
                  <a:lnTo>
                    <a:pt x="900" y="1077"/>
                  </a:lnTo>
                  <a:lnTo>
                    <a:pt x="889" y="1111"/>
                  </a:lnTo>
                  <a:lnTo>
                    <a:pt x="882" y="1151"/>
                  </a:lnTo>
                  <a:lnTo>
                    <a:pt x="879" y="1194"/>
                  </a:lnTo>
                  <a:lnTo>
                    <a:pt x="879" y="1221"/>
                  </a:lnTo>
                  <a:lnTo>
                    <a:pt x="881" y="1254"/>
                  </a:lnTo>
                  <a:lnTo>
                    <a:pt x="885" y="1293"/>
                  </a:lnTo>
                  <a:lnTo>
                    <a:pt x="893" y="1335"/>
                  </a:lnTo>
                  <a:lnTo>
                    <a:pt x="906" y="1382"/>
                  </a:lnTo>
                  <a:lnTo>
                    <a:pt x="925" y="1431"/>
                  </a:lnTo>
                  <a:lnTo>
                    <a:pt x="950" y="1479"/>
                  </a:lnTo>
                  <a:lnTo>
                    <a:pt x="259" y="1064"/>
                  </a:lnTo>
                  <a:lnTo>
                    <a:pt x="210" y="1032"/>
                  </a:lnTo>
                  <a:lnTo>
                    <a:pt x="164" y="995"/>
                  </a:lnTo>
                  <a:lnTo>
                    <a:pt x="121" y="956"/>
                  </a:lnTo>
                  <a:lnTo>
                    <a:pt x="82" y="912"/>
                  </a:lnTo>
                  <a:lnTo>
                    <a:pt x="46" y="866"/>
                  </a:lnTo>
                  <a:lnTo>
                    <a:pt x="15" y="816"/>
                  </a:lnTo>
                  <a:lnTo>
                    <a:pt x="4" y="794"/>
                  </a:lnTo>
                  <a:lnTo>
                    <a:pt x="0" y="770"/>
                  </a:lnTo>
                  <a:lnTo>
                    <a:pt x="0" y="746"/>
                  </a:lnTo>
                  <a:lnTo>
                    <a:pt x="4" y="722"/>
                  </a:lnTo>
                  <a:lnTo>
                    <a:pt x="15" y="699"/>
                  </a:lnTo>
                  <a:lnTo>
                    <a:pt x="30" y="679"/>
                  </a:lnTo>
                  <a:lnTo>
                    <a:pt x="47" y="663"/>
                  </a:lnTo>
                  <a:lnTo>
                    <a:pt x="69" y="651"/>
                  </a:lnTo>
                  <a:lnTo>
                    <a:pt x="92" y="644"/>
                  </a:lnTo>
                  <a:lnTo>
                    <a:pt x="117" y="642"/>
                  </a:lnTo>
                  <a:lnTo>
                    <a:pt x="1065" y="642"/>
                  </a:lnTo>
                  <a:lnTo>
                    <a:pt x="1114" y="644"/>
                  </a:lnTo>
                  <a:lnTo>
                    <a:pt x="1163" y="652"/>
                  </a:lnTo>
                  <a:lnTo>
                    <a:pt x="1209" y="666"/>
                  </a:lnTo>
                  <a:lnTo>
                    <a:pt x="1254" y="684"/>
                  </a:lnTo>
                  <a:lnTo>
                    <a:pt x="1296" y="707"/>
                  </a:lnTo>
                  <a:lnTo>
                    <a:pt x="1335" y="734"/>
                  </a:lnTo>
                  <a:lnTo>
                    <a:pt x="1370" y="767"/>
                  </a:lnTo>
                  <a:lnTo>
                    <a:pt x="1403" y="802"/>
                  </a:lnTo>
                  <a:lnTo>
                    <a:pt x="1432" y="842"/>
                  </a:lnTo>
                  <a:lnTo>
                    <a:pt x="1455" y="885"/>
                  </a:lnTo>
                  <a:lnTo>
                    <a:pt x="1505" y="989"/>
                  </a:lnTo>
                  <a:lnTo>
                    <a:pt x="1505" y="845"/>
                  </a:lnTo>
                  <a:lnTo>
                    <a:pt x="1503" y="790"/>
                  </a:lnTo>
                  <a:lnTo>
                    <a:pt x="1495" y="734"/>
                  </a:lnTo>
                  <a:lnTo>
                    <a:pt x="1481" y="681"/>
                  </a:lnTo>
                  <a:lnTo>
                    <a:pt x="1462" y="629"/>
                  </a:lnTo>
                  <a:lnTo>
                    <a:pt x="1438" y="580"/>
                  </a:lnTo>
                  <a:lnTo>
                    <a:pt x="1409" y="532"/>
                  </a:lnTo>
                  <a:lnTo>
                    <a:pt x="1388" y="499"/>
                  </a:lnTo>
                  <a:lnTo>
                    <a:pt x="1371" y="462"/>
                  </a:lnTo>
                  <a:lnTo>
                    <a:pt x="1360" y="423"/>
                  </a:lnTo>
                  <a:lnTo>
                    <a:pt x="1351" y="383"/>
                  </a:lnTo>
                  <a:lnTo>
                    <a:pt x="1349" y="342"/>
                  </a:lnTo>
                  <a:lnTo>
                    <a:pt x="1353" y="295"/>
                  </a:lnTo>
                  <a:lnTo>
                    <a:pt x="1361" y="251"/>
                  </a:lnTo>
                  <a:lnTo>
                    <a:pt x="1377" y="208"/>
                  </a:lnTo>
                  <a:lnTo>
                    <a:pt x="1397" y="169"/>
                  </a:lnTo>
                  <a:lnTo>
                    <a:pt x="1422" y="132"/>
                  </a:lnTo>
                  <a:lnTo>
                    <a:pt x="1450" y="100"/>
                  </a:lnTo>
                  <a:lnTo>
                    <a:pt x="1484" y="71"/>
                  </a:lnTo>
                  <a:lnTo>
                    <a:pt x="1521" y="47"/>
                  </a:lnTo>
                  <a:lnTo>
                    <a:pt x="1561" y="27"/>
                  </a:lnTo>
                  <a:lnTo>
                    <a:pt x="1604" y="12"/>
                  </a:lnTo>
                  <a:lnTo>
                    <a:pt x="1649" y="3"/>
                  </a:lnTo>
                  <a:lnTo>
                    <a:pt x="16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226"/>
            <p:cNvSpPr>
              <a:spLocks/>
            </p:cNvSpPr>
            <p:nvPr/>
          </p:nvSpPr>
          <p:spPr bwMode="auto">
            <a:xfrm>
              <a:off x="12163426" y="4695825"/>
              <a:ext cx="44450" cy="15875"/>
            </a:xfrm>
            <a:custGeom>
              <a:avLst/>
              <a:gdLst>
                <a:gd name="T0" fmla="*/ 151 w 302"/>
                <a:gd name="T1" fmla="*/ 0 h 109"/>
                <a:gd name="T2" fmla="*/ 159 w 302"/>
                <a:gd name="T3" fmla="*/ 3 h 109"/>
                <a:gd name="T4" fmla="*/ 170 w 302"/>
                <a:gd name="T5" fmla="*/ 8 h 109"/>
                <a:gd name="T6" fmla="*/ 186 w 302"/>
                <a:gd name="T7" fmla="*/ 15 h 109"/>
                <a:gd name="T8" fmla="*/ 203 w 302"/>
                <a:gd name="T9" fmla="*/ 23 h 109"/>
                <a:gd name="T10" fmla="*/ 222 w 302"/>
                <a:gd name="T11" fmla="*/ 31 h 109"/>
                <a:gd name="T12" fmla="*/ 241 w 302"/>
                <a:gd name="T13" fmla="*/ 39 h 109"/>
                <a:gd name="T14" fmla="*/ 260 w 302"/>
                <a:gd name="T15" fmla="*/ 49 h 109"/>
                <a:gd name="T16" fmla="*/ 277 w 302"/>
                <a:gd name="T17" fmla="*/ 56 h 109"/>
                <a:gd name="T18" fmla="*/ 291 w 302"/>
                <a:gd name="T19" fmla="*/ 63 h 109"/>
                <a:gd name="T20" fmla="*/ 302 w 302"/>
                <a:gd name="T21" fmla="*/ 69 h 109"/>
                <a:gd name="T22" fmla="*/ 288 w 302"/>
                <a:gd name="T23" fmla="*/ 72 h 109"/>
                <a:gd name="T24" fmla="*/ 271 w 302"/>
                <a:gd name="T25" fmla="*/ 76 h 109"/>
                <a:gd name="T26" fmla="*/ 251 w 302"/>
                <a:gd name="T27" fmla="*/ 82 h 109"/>
                <a:gd name="T28" fmla="*/ 231 w 302"/>
                <a:gd name="T29" fmla="*/ 87 h 109"/>
                <a:gd name="T30" fmla="*/ 210 w 302"/>
                <a:gd name="T31" fmla="*/ 93 h 109"/>
                <a:gd name="T32" fmla="*/ 190 w 302"/>
                <a:gd name="T33" fmla="*/ 99 h 109"/>
                <a:gd name="T34" fmla="*/ 172 w 302"/>
                <a:gd name="T35" fmla="*/ 103 h 109"/>
                <a:gd name="T36" fmla="*/ 160 w 302"/>
                <a:gd name="T37" fmla="*/ 107 h 109"/>
                <a:gd name="T38" fmla="*/ 151 w 302"/>
                <a:gd name="T39" fmla="*/ 109 h 109"/>
                <a:gd name="T40" fmla="*/ 143 w 302"/>
                <a:gd name="T41" fmla="*/ 107 h 109"/>
                <a:gd name="T42" fmla="*/ 129 w 302"/>
                <a:gd name="T43" fmla="*/ 103 h 109"/>
                <a:gd name="T44" fmla="*/ 112 w 302"/>
                <a:gd name="T45" fmla="*/ 99 h 109"/>
                <a:gd name="T46" fmla="*/ 92 w 302"/>
                <a:gd name="T47" fmla="*/ 93 h 109"/>
                <a:gd name="T48" fmla="*/ 71 w 302"/>
                <a:gd name="T49" fmla="*/ 87 h 109"/>
                <a:gd name="T50" fmla="*/ 50 w 302"/>
                <a:gd name="T51" fmla="*/ 82 h 109"/>
                <a:gd name="T52" fmla="*/ 30 w 302"/>
                <a:gd name="T53" fmla="*/ 76 h 109"/>
                <a:gd name="T54" fmla="*/ 13 w 302"/>
                <a:gd name="T55" fmla="*/ 72 h 109"/>
                <a:gd name="T56" fmla="*/ 0 w 302"/>
                <a:gd name="T57" fmla="*/ 69 h 109"/>
                <a:gd name="T58" fmla="*/ 11 w 302"/>
                <a:gd name="T59" fmla="*/ 63 h 109"/>
                <a:gd name="T60" fmla="*/ 26 w 302"/>
                <a:gd name="T61" fmla="*/ 56 h 109"/>
                <a:gd name="T62" fmla="*/ 43 w 302"/>
                <a:gd name="T63" fmla="*/ 49 h 109"/>
                <a:gd name="T64" fmla="*/ 62 w 302"/>
                <a:gd name="T65" fmla="*/ 39 h 109"/>
                <a:gd name="T66" fmla="*/ 81 w 302"/>
                <a:gd name="T67" fmla="*/ 31 h 109"/>
                <a:gd name="T68" fmla="*/ 99 w 302"/>
                <a:gd name="T69" fmla="*/ 23 h 109"/>
                <a:gd name="T70" fmla="*/ 117 w 302"/>
                <a:gd name="T71" fmla="*/ 15 h 109"/>
                <a:gd name="T72" fmla="*/ 131 w 302"/>
                <a:gd name="T73" fmla="*/ 8 h 109"/>
                <a:gd name="T74" fmla="*/ 143 w 302"/>
                <a:gd name="T75" fmla="*/ 3 h 109"/>
                <a:gd name="T76" fmla="*/ 151 w 302"/>
                <a:gd name="T7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2" h="109">
                  <a:moveTo>
                    <a:pt x="151" y="0"/>
                  </a:moveTo>
                  <a:lnTo>
                    <a:pt x="159" y="3"/>
                  </a:lnTo>
                  <a:lnTo>
                    <a:pt x="170" y="8"/>
                  </a:lnTo>
                  <a:lnTo>
                    <a:pt x="186" y="15"/>
                  </a:lnTo>
                  <a:lnTo>
                    <a:pt x="203" y="23"/>
                  </a:lnTo>
                  <a:lnTo>
                    <a:pt x="222" y="31"/>
                  </a:lnTo>
                  <a:lnTo>
                    <a:pt x="241" y="39"/>
                  </a:lnTo>
                  <a:lnTo>
                    <a:pt x="260" y="49"/>
                  </a:lnTo>
                  <a:lnTo>
                    <a:pt x="277" y="56"/>
                  </a:lnTo>
                  <a:lnTo>
                    <a:pt x="291" y="63"/>
                  </a:lnTo>
                  <a:lnTo>
                    <a:pt x="302" y="69"/>
                  </a:lnTo>
                  <a:lnTo>
                    <a:pt x="288" y="72"/>
                  </a:lnTo>
                  <a:lnTo>
                    <a:pt x="271" y="76"/>
                  </a:lnTo>
                  <a:lnTo>
                    <a:pt x="251" y="82"/>
                  </a:lnTo>
                  <a:lnTo>
                    <a:pt x="231" y="87"/>
                  </a:lnTo>
                  <a:lnTo>
                    <a:pt x="210" y="93"/>
                  </a:lnTo>
                  <a:lnTo>
                    <a:pt x="190" y="99"/>
                  </a:lnTo>
                  <a:lnTo>
                    <a:pt x="172" y="103"/>
                  </a:lnTo>
                  <a:lnTo>
                    <a:pt x="160" y="107"/>
                  </a:lnTo>
                  <a:lnTo>
                    <a:pt x="151" y="109"/>
                  </a:lnTo>
                  <a:lnTo>
                    <a:pt x="143" y="107"/>
                  </a:lnTo>
                  <a:lnTo>
                    <a:pt x="129" y="103"/>
                  </a:lnTo>
                  <a:lnTo>
                    <a:pt x="112" y="99"/>
                  </a:lnTo>
                  <a:lnTo>
                    <a:pt x="92" y="93"/>
                  </a:lnTo>
                  <a:lnTo>
                    <a:pt x="71" y="87"/>
                  </a:lnTo>
                  <a:lnTo>
                    <a:pt x="50" y="82"/>
                  </a:lnTo>
                  <a:lnTo>
                    <a:pt x="30" y="76"/>
                  </a:lnTo>
                  <a:lnTo>
                    <a:pt x="13" y="72"/>
                  </a:lnTo>
                  <a:lnTo>
                    <a:pt x="0" y="69"/>
                  </a:lnTo>
                  <a:lnTo>
                    <a:pt x="11" y="63"/>
                  </a:lnTo>
                  <a:lnTo>
                    <a:pt x="26" y="56"/>
                  </a:lnTo>
                  <a:lnTo>
                    <a:pt x="43" y="49"/>
                  </a:lnTo>
                  <a:lnTo>
                    <a:pt x="62" y="39"/>
                  </a:lnTo>
                  <a:lnTo>
                    <a:pt x="81" y="31"/>
                  </a:lnTo>
                  <a:lnTo>
                    <a:pt x="99" y="23"/>
                  </a:lnTo>
                  <a:lnTo>
                    <a:pt x="117" y="15"/>
                  </a:lnTo>
                  <a:lnTo>
                    <a:pt x="131" y="8"/>
                  </a:lnTo>
                  <a:lnTo>
                    <a:pt x="143" y="3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227"/>
            <p:cNvSpPr>
              <a:spLocks/>
            </p:cNvSpPr>
            <p:nvPr/>
          </p:nvSpPr>
          <p:spPr bwMode="auto">
            <a:xfrm>
              <a:off x="12157076" y="4787900"/>
              <a:ext cx="53975" cy="58738"/>
            </a:xfrm>
            <a:custGeom>
              <a:avLst/>
              <a:gdLst>
                <a:gd name="T0" fmla="*/ 185 w 370"/>
                <a:gd name="T1" fmla="*/ 0 h 401"/>
                <a:gd name="T2" fmla="*/ 213 w 370"/>
                <a:gd name="T3" fmla="*/ 0 h 401"/>
                <a:gd name="T4" fmla="*/ 241 w 370"/>
                <a:gd name="T5" fmla="*/ 0 h 401"/>
                <a:gd name="T6" fmla="*/ 267 w 370"/>
                <a:gd name="T7" fmla="*/ 0 h 401"/>
                <a:gd name="T8" fmla="*/ 288 w 370"/>
                <a:gd name="T9" fmla="*/ 1 h 401"/>
                <a:gd name="T10" fmla="*/ 303 w 370"/>
                <a:gd name="T11" fmla="*/ 1 h 401"/>
                <a:gd name="T12" fmla="*/ 319 w 370"/>
                <a:gd name="T13" fmla="*/ 2 h 401"/>
                <a:gd name="T14" fmla="*/ 335 w 370"/>
                <a:gd name="T15" fmla="*/ 3 h 401"/>
                <a:gd name="T16" fmla="*/ 353 w 370"/>
                <a:gd name="T17" fmla="*/ 4 h 401"/>
                <a:gd name="T18" fmla="*/ 357 w 370"/>
                <a:gd name="T19" fmla="*/ 4 h 401"/>
                <a:gd name="T20" fmla="*/ 361 w 370"/>
                <a:gd name="T21" fmla="*/ 5 h 401"/>
                <a:gd name="T22" fmla="*/ 364 w 370"/>
                <a:gd name="T23" fmla="*/ 5 h 401"/>
                <a:gd name="T24" fmla="*/ 367 w 370"/>
                <a:gd name="T25" fmla="*/ 6 h 401"/>
                <a:gd name="T26" fmla="*/ 369 w 370"/>
                <a:gd name="T27" fmla="*/ 6 h 401"/>
                <a:gd name="T28" fmla="*/ 370 w 370"/>
                <a:gd name="T29" fmla="*/ 6 h 401"/>
                <a:gd name="T30" fmla="*/ 370 w 370"/>
                <a:gd name="T31" fmla="*/ 219 h 401"/>
                <a:gd name="T32" fmla="*/ 367 w 370"/>
                <a:gd name="T33" fmla="*/ 252 h 401"/>
                <a:gd name="T34" fmla="*/ 358 w 370"/>
                <a:gd name="T35" fmla="*/ 282 h 401"/>
                <a:gd name="T36" fmla="*/ 345 w 370"/>
                <a:gd name="T37" fmla="*/ 312 h 401"/>
                <a:gd name="T38" fmla="*/ 326 w 370"/>
                <a:gd name="T39" fmla="*/ 337 h 401"/>
                <a:gd name="T40" fmla="*/ 304 w 370"/>
                <a:gd name="T41" fmla="*/ 359 h 401"/>
                <a:gd name="T42" fmla="*/ 278 w 370"/>
                <a:gd name="T43" fmla="*/ 376 h 401"/>
                <a:gd name="T44" fmla="*/ 249 w 370"/>
                <a:gd name="T45" fmla="*/ 390 h 401"/>
                <a:gd name="T46" fmla="*/ 218 w 370"/>
                <a:gd name="T47" fmla="*/ 398 h 401"/>
                <a:gd name="T48" fmla="*/ 185 w 370"/>
                <a:gd name="T49" fmla="*/ 401 h 401"/>
                <a:gd name="T50" fmla="*/ 152 w 370"/>
                <a:gd name="T51" fmla="*/ 398 h 401"/>
                <a:gd name="T52" fmla="*/ 120 w 370"/>
                <a:gd name="T53" fmla="*/ 390 h 401"/>
                <a:gd name="T54" fmla="*/ 92 w 370"/>
                <a:gd name="T55" fmla="*/ 376 h 401"/>
                <a:gd name="T56" fmla="*/ 66 w 370"/>
                <a:gd name="T57" fmla="*/ 359 h 401"/>
                <a:gd name="T58" fmla="*/ 43 w 370"/>
                <a:gd name="T59" fmla="*/ 337 h 401"/>
                <a:gd name="T60" fmla="*/ 26 w 370"/>
                <a:gd name="T61" fmla="*/ 312 h 401"/>
                <a:gd name="T62" fmla="*/ 12 w 370"/>
                <a:gd name="T63" fmla="*/ 282 h 401"/>
                <a:gd name="T64" fmla="*/ 3 w 370"/>
                <a:gd name="T65" fmla="*/ 252 h 401"/>
                <a:gd name="T66" fmla="*/ 0 w 370"/>
                <a:gd name="T67" fmla="*/ 219 h 401"/>
                <a:gd name="T68" fmla="*/ 0 w 370"/>
                <a:gd name="T69" fmla="*/ 9 h 401"/>
                <a:gd name="T70" fmla="*/ 16 w 370"/>
                <a:gd name="T71" fmla="*/ 8 h 401"/>
                <a:gd name="T72" fmla="*/ 29 w 370"/>
                <a:gd name="T73" fmla="*/ 6 h 401"/>
                <a:gd name="T74" fmla="*/ 42 w 370"/>
                <a:gd name="T75" fmla="*/ 4 h 401"/>
                <a:gd name="T76" fmla="*/ 60 w 370"/>
                <a:gd name="T77" fmla="*/ 3 h 401"/>
                <a:gd name="T78" fmla="*/ 78 w 370"/>
                <a:gd name="T79" fmla="*/ 2 h 401"/>
                <a:gd name="T80" fmla="*/ 96 w 370"/>
                <a:gd name="T81" fmla="*/ 1 h 401"/>
                <a:gd name="T82" fmla="*/ 111 w 370"/>
                <a:gd name="T83" fmla="*/ 1 h 401"/>
                <a:gd name="T84" fmla="*/ 131 w 370"/>
                <a:gd name="T85" fmla="*/ 0 h 401"/>
                <a:gd name="T86" fmla="*/ 156 w 370"/>
                <a:gd name="T87" fmla="*/ 0 h 401"/>
                <a:gd name="T88" fmla="*/ 185 w 370"/>
                <a:gd name="T89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0" h="401">
                  <a:moveTo>
                    <a:pt x="185" y="0"/>
                  </a:moveTo>
                  <a:lnTo>
                    <a:pt x="213" y="0"/>
                  </a:lnTo>
                  <a:lnTo>
                    <a:pt x="241" y="0"/>
                  </a:lnTo>
                  <a:lnTo>
                    <a:pt x="267" y="0"/>
                  </a:lnTo>
                  <a:lnTo>
                    <a:pt x="288" y="1"/>
                  </a:lnTo>
                  <a:lnTo>
                    <a:pt x="303" y="1"/>
                  </a:lnTo>
                  <a:lnTo>
                    <a:pt x="319" y="2"/>
                  </a:lnTo>
                  <a:lnTo>
                    <a:pt x="335" y="3"/>
                  </a:lnTo>
                  <a:lnTo>
                    <a:pt x="353" y="4"/>
                  </a:lnTo>
                  <a:lnTo>
                    <a:pt x="357" y="4"/>
                  </a:lnTo>
                  <a:lnTo>
                    <a:pt x="361" y="5"/>
                  </a:lnTo>
                  <a:lnTo>
                    <a:pt x="364" y="5"/>
                  </a:lnTo>
                  <a:lnTo>
                    <a:pt x="367" y="6"/>
                  </a:lnTo>
                  <a:lnTo>
                    <a:pt x="369" y="6"/>
                  </a:lnTo>
                  <a:lnTo>
                    <a:pt x="370" y="6"/>
                  </a:lnTo>
                  <a:lnTo>
                    <a:pt x="370" y="219"/>
                  </a:lnTo>
                  <a:lnTo>
                    <a:pt x="367" y="252"/>
                  </a:lnTo>
                  <a:lnTo>
                    <a:pt x="358" y="282"/>
                  </a:lnTo>
                  <a:lnTo>
                    <a:pt x="345" y="312"/>
                  </a:lnTo>
                  <a:lnTo>
                    <a:pt x="326" y="337"/>
                  </a:lnTo>
                  <a:lnTo>
                    <a:pt x="304" y="359"/>
                  </a:lnTo>
                  <a:lnTo>
                    <a:pt x="278" y="376"/>
                  </a:lnTo>
                  <a:lnTo>
                    <a:pt x="249" y="390"/>
                  </a:lnTo>
                  <a:lnTo>
                    <a:pt x="218" y="398"/>
                  </a:lnTo>
                  <a:lnTo>
                    <a:pt x="185" y="401"/>
                  </a:lnTo>
                  <a:lnTo>
                    <a:pt x="152" y="398"/>
                  </a:lnTo>
                  <a:lnTo>
                    <a:pt x="120" y="390"/>
                  </a:lnTo>
                  <a:lnTo>
                    <a:pt x="92" y="376"/>
                  </a:lnTo>
                  <a:lnTo>
                    <a:pt x="66" y="359"/>
                  </a:lnTo>
                  <a:lnTo>
                    <a:pt x="43" y="337"/>
                  </a:lnTo>
                  <a:lnTo>
                    <a:pt x="26" y="312"/>
                  </a:lnTo>
                  <a:lnTo>
                    <a:pt x="12" y="282"/>
                  </a:lnTo>
                  <a:lnTo>
                    <a:pt x="3" y="252"/>
                  </a:lnTo>
                  <a:lnTo>
                    <a:pt x="0" y="219"/>
                  </a:lnTo>
                  <a:lnTo>
                    <a:pt x="0" y="9"/>
                  </a:lnTo>
                  <a:lnTo>
                    <a:pt x="16" y="8"/>
                  </a:lnTo>
                  <a:lnTo>
                    <a:pt x="29" y="6"/>
                  </a:lnTo>
                  <a:lnTo>
                    <a:pt x="42" y="4"/>
                  </a:lnTo>
                  <a:lnTo>
                    <a:pt x="60" y="3"/>
                  </a:lnTo>
                  <a:lnTo>
                    <a:pt x="78" y="2"/>
                  </a:lnTo>
                  <a:lnTo>
                    <a:pt x="96" y="1"/>
                  </a:lnTo>
                  <a:lnTo>
                    <a:pt x="111" y="1"/>
                  </a:lnTo>
                  <a:lnTo>
                    <a:pt x="131" y="0"/>
                  </a:lnTo>
                  <a:lnTo>
                    <a:pt x="156" y="0"/>
                  </a:lnTo>
                  <a:lnTo>
                    <a:pt x="1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228"/>
            <p:cNvSpPr>
              <a:spLocks/>
            </p:cNvSpPr>
            <p:nvPr/>
          </p:nvSpPr>
          <p:spPr bwMode="auto">
            <a:xfrm>
              <a:off x="12099926" y="4772025"/>
              <a:ext cx="42863" cy="57150"/>
            </a:xfrm>
            <a:custGeom>
              <a:avLst/>
              <a:gdLst>
                <a:gd name="T0" fmla="*/ 38 w 295"/>
                <a:gd name="T1" fmla="*/ 0 h 402"/>
                <a:gd name="T2" fmla="*/ 51 w 295"/>
                <a:gd name="T3" fmla="*/ 5 h 402"/>
                <a:gd name="T4" fmla="*/ 68 w 295"/>
                <a:gd name="T5" fmla="*/ 10 h 402"/>
                <a:gd name="T6" fmla="*/ 91 w 295"/>
                <a:gd name="T7" fmla="*/ 17 h 402"/>
                <a:gd name="T8" fmla="*/ 119 w 295"/>
                <a:gd name="T9" fmla="*/ 26 h 402"/>
                <a:gd name="T10" fmla="*/ 153 w 295"/>
                <a:gd name="T11" fmla="*/ 34 h 402"/>
                <a:gd name="T12" fmla="*/ 194 w 295"/>
                <a:gd name="T13" fmla="*/ 44 h 402"/>
                <a:gd name="T14" fmla="*/ 241 w 295"/>
                <a:gd name="T15" fmla="*/ 53 h 402"/>
                <a:gd name="T16" fmla="*/ 295 w 295"/>
                <a:gd name="T17" fmla="*/ 62 h 402"/>
                <a:gd name="T18" fmla="*/ 292 w 295"/>
                <a:gd name="T19" fmla="*/ 63 h 402"/>
                <a:gd name="T20" fmla="*/ 287 w 295"/>
                <a:gd name="T21" fmla="*/ 64 h 402"/>
                <a:gd name="T22" fmla="*/ 278 w 295"/>
                <a:gd name="T23" fmla="*/ 67 h 402"/>
                <a:gd name="T24" fmla="*/ 269 w 295"/>
                <a:gd name="T25" fmla="*/ 70 h 402"/>
                <a:gd name="T26" fmla="*/ 257 w 295"/>
                <a:gd name="T27" fmla="*/ 74 h 402"/>
                <a:gd name="T28" fmla="*/ 244 w 295"/>
                <a:gd name="T29" fmla="*/ 79 h 402"/>
                <a:gd name="T30" fmla="*/ 231 w 295"/>
                <a:gd name="T31" fmla="*/ 86 h 402"/>
                <a:gd name="T32" fmla="*/ 216 w 295"/>
                <a:gd name="T33" fmla="*/ 95 h 402"/>
                <a:gd name="T34" fmla="*/ 202 w 295"/>
                <a:gd name="T35" fmla="*/ 106 h 402"/>
                <a:gd name="T36" fmla="*/ 188 w 295"/>
                <a:gd name="T37" fmla="*/ 119 h 402"/>
                <a:gd name="T38" fmla="*/ 174 w 295"/>
                <a:gd name="T39" fmla="*/ 134 h 402"/>
                <a:gd name="T40" fmla="*/ 161 w 295"/>
                <a:gd name="T41" fmla="*/ 152 h 402"/>
                <a:gd name="T42" fmla="*/ 150 w 295"/>
                <a:gd name="T43" fmla="*/ 173 h 402"/>
                <a:gd name="T44" fmla="*/ 139 w 295"/>
                <a:gd name="T45" fmla="*/ 196 h 402"/>
                <a:gd name="T46" fmla="*/ 132 w 295"/>
                <a:gd name="T47" fmla="*/ 223 h 402"/>
                <a:gd name="T48" fmla="*/ 125 w 295"/>
                <a:gd name="T49" fmla="*/ 253 h 402"/>
                <a:gd name="T50" fmla="*/ 122 w 295"/>
                <a:gd name="T51" fmla="*/ 287 h 402"/>
                <a:gd name="T52" fmla="*/ 121 w 295"/>
                <a:gd name="T53" fmla="*/ 323 h 402"/>
                <a:gd name="T54" fmla="*/ 124 w 295"/>
                <a:gd name="T55" fmla="*/ 365 h 402"/>
                <a:gd name="T56" fmla="*/ 127 w 295"/>
                <a:gd name="T57" fmla="*/ 381 h 402"/>
                <a:gd name="T58" fmla="*/ 129 w 295"/>
                <a:gd name="T59" fmla="*/ 392 h 402"/>
                <a:gd name="T60" fmla="*/ 130 w 295"/>
                <a:gd name="T61" fmla="*/ 398 h 402"/>
                <a:gd name="T62" fmla="*/ 131 w 295"/>
                <a:gd name="T63" fmla="*/ 402 h 402"/>
                <a:gd name="T64" fmla="*/ 129 w 295"/>
                <a:gd name="T65" fmla="*/ 399 h 402"/>
                <a:gd name="T66" fmla="*/ 122 w 295"/>
                <a:gd name="T67" fmla="*/ 395 h 402"/>
                <a:gd name="T68" fmla="*/ 113 w 295"/>
                <a:gd name="T69" fmla="*/ 388 h 402"/>
                <a:gd name="T70" fmla="*/ 101 w 295"/>
                <a:gd name="T71" fmla="*/ 376 h 402"/>
                <a:gd name="T72" fmla="*/ 88 w 295"/>
                <a:gd name="T73" fmla="*/ 361 h 402"/>
                <a:gd name="T74" fmla="*/ 72 w 295"/>
                <a:gd name="T75" fmla="*/ 341 h 402"/>
                <a:gd name="T76" fmla="*/ 55 w 295"/>
                <a:gd name="T77" fmla="*/ 317 h 402"/>
                <a:gd name="T78" fmla="*/ 37 w 295"/>
                <a:gd name="T79" fmla="*/ 288 h 402"/>
                <a:gd name="T80" fmla="*/ 27 w 295"/>
                <a:gd name="T81" fmla="*/ 268 h 402"/>
                <a:gd name="T82" fmla="*/ 18 w 295"/>
                <a:gd name="T83" fmla="*/ 246 h 402"/>
                <a:gd name="T84" fmla="*/ 11 w 295"/>
                <a:gd name="T85" fmla="*/ 221 h 402"/>
                <a:gd name="T86" fmla="*/ 4 w 295"/>
                <a:gd name="T87" fmla="*/ 195 h 402"/>
                <a:gd name="T88" fmla="*/ 1 w 295"/>
                <a:gd name="T89" fmla="*/ 166 h 402"/>
                <a:gd name="T90" fmla="*/ 0 w 295"/>
                <a:gd name="T91" fmla="*/ 134 h 402"/>
                <a:gd name="T92" fmla="*/ 3 w 295"/>
                <a:gd name="T93" fmla="*/ 101 h 402"/>
                <a:gd name="T94" fmla="*/ 9 w 295"/>
                <a:gd name="T95" fmla="*/ 73 h 402"/>
                <a:gd name="T96" fmla="*/ 18 w 295"/>
                <a:gd name="T97" fmla="*/ 45 h 402"/>
                <a:gd name="T98" fmla="*/ 30 w 295"/>
                <a:gd name="T99" fmla="*/ 16 h 402"/>
                <a:gd name="T100" fmla="*/ 38 w 295"/>
                <a:gd name="T101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02">
                  <a:moveTo>
                    <a:pt x="38" y="0"/>
                  </a:moveTo>
                  <a:lnTo>
                    <a:pt x="51" y="5"/>
                  </a:lnTo>
                  <a:lnTo>
                    <a:pt x="68" y="10"/>
                  </a:lnTo>
                  <a:lnTo>
                    <a:pt x="91" y="17"/>
                  </a:lnTo>
                  <a:lnTo>
                    <a:pt x="119" y="26"/>
                  </a:lnTo>
                  <a:lnTo>
                    <a:pt x="153" y="34"/>
                  </a:lnTo>
                  <a:lnTo>
                    <a:pt x="194" y="44"/>
                  </a:lnTo>
                  <a:lnTo>
                    <a:pt x="241" y="53"/>
                  </a:lnTo>
                  <a:lnTo>
                    <a:pt x="295" y="62"/>
                  </a:lnTo>
                  <a:lnTo>
                    <a:pt x="292" y="63"/>
                  </a:lnTo>
                  <a:lnTo>
                    <a:pt x="287" y="64"/>
                  </a:lnTo>
                  <a:lnTo>
                    <a:pt x="278" y="67"/>
                  </a:lnTo>
                  <a:lnTo>
                    <a:pt x="269" y="70"/>
                  </a:lnTo>
                  <a:lnTo>
                    <a:pt x="257" y="74"/>
                  </a:lnTo>
                  <a:lnTo>
                    <a:pt x="244" y="79"/>
                  </a:lnTo>
                  <a:lnTo>
                    <a:pt x="231" y="86"/>
                  </a:lnTo>
                  <a:lnTo>
                    <a:pt x="216" y="95"/>
                  </a:lnTo>
                  <a:lnTo>
                    <a:pt x="202" y="106"/>
                  </a:lnTo>
                  <a:lnTo>
                    <a:pt x="188" y="119"/>
                  </a:lnTo>
                  <a:lnTo>
                    <a:pt x="174" y="134"/>
                  </a:lnTo>
                  <a:lnTo>
                    <a:pt x="161" y="152"/>
                  </a:lnTo>
                  <a:lnTo>
                    <a:pt x="150" y="173"/>
                  </a:lnTo>
                  <a:lnTo>
                    <a:pt x="139" y="196"/>
                  </a:lnTo>
                  <a:lnTo>
                    <a:pt x="132" y="223"/>
                  </a:lnTo>
                  <a:lnTo>
                    <a:pt x="125" y="253"/>
                  </a:lnTo>
                  <a:lnTo>
                    <a:pt x="122" y="287"/>
                  </a:lnTo>
                  <a:lnTo>
                    <a:pt x="121" y="323"/>
                  </a:lnTo>
                  <a:lnTo>
                    <a:pt x="124" y="365"/>
                  </a:lnTo>
                  <a:lnTo>
                    <a:pt x="127" y="381"/>
                  </a:lnTo>
                  <a:lnTo>
                    <a:pt x="129" y="392"/>
                  </a:lnTo>
                  <a:lnTo>
                    <a:pt x="130" y="398"/>
                  </a:lnTo>
                  <a:lnTo>
                    <a:pt x="131" y="402"/>
                  </a:lnTo>
                  <a:lnTo>
                    <a:pt x="129" y="399"/>
                  </a:lnTo>
                  <a:lnTo>
                    <a:pt x="122" y="395"/>
                  </a:lnTo>
                  <a:lnTo>
                    <a:pt x="113" y="388"/>
                  </a:lnTo>
                  <a:lnTo>
                    <a:pt x="101" y="376"/>
                  </a:lnTo>
                  <a:lnTo>
                    <a:pt x="88" y="361"/>
                  </a:lnTo>
                  <a:lnTo>
                    <a:pt x="72" y="341"/>
                  </a:lnTo>
                  <a:lnTo>
                    <a:pt x="55" y="317"/>
                  </a:lnTo>
                  <a:lnTo>
                    <a:pt x="37" y="288"/>
                  </a:lnTo>
                  <a:lnTo>
                    <a:pt x="27" y="268"/>
                  </a:lnTo>
                  <a:lnTo>
                    <a:pt x="18" y="246"/>
                  </a:lnTo>
                  <a:lnTo>
                    <a:pt x="11" y="221"/>
                  </a:lnTo>
                  <a:lnTo>
                    <a:pt x="4" y="195"/>
                  </a:lnTo>
                  <a:lnTo>
                    <a:pt x="1" y="166"/>
                  </a:lnTo>
                  <a:lnTo>
                    <a:pt x="0" y="134"/>
                  </a:lnTo>
                  <a:lnTo>
                    <a:pt x="3" y="101"/>
                  </a:lnTo>
                  <a:lnTo>
                    <a:pt x="9" y="73"/>
                  </a:lnTo>
                  <a:lnTo>
                    <a:pt x="18" y="45"/>
                  </a:lnTo>
                  <a:lnTo>
                    <a:pt x="30" y="16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229"/>
            <p:cNvSpPr>
              <a:spLocks/>
            </p:cNvSpPr>
            <p:nvPr/>
          </p:nvSpPr>
          <p:spPr bwMode="auto">
            <a:xfrm>
              <a:off x="12080876" y="4554538"/>
              <a:ext cx="212725" cy="198438"/>
            </a:xfrm>
            <a:custGeom>
              <a:avLst/>
              <a:gdLst>
                <a:gd name="T0" fmla="*/ 222 w 1475"/>
                <a:gd name="T1" fmla="*/ 16 h 1385"/>
                <a:gd name="T2" fmla="*/ 284 w 1475"/>
                <a:gd name="T3" fmla="*/ 75 h 1385"/>
                <a:gd name="T4" fmla="*/ 304 w 1475"/>
                <a:gd name="T5" fmla="*/ 160 h 1385"/>
                <a:gd name="T6" fmla="*/ 308 w 1475"/>
                <a:gd name="T7" fmla="*/ 186 h 1385"/>
                <a:gd name="T8" fmla="*/ 332 w 1475"/>
                <a:gd name="T9" fmla="*/ 234 h 1385"/>
                <a:gd name="T10" fmla="*/ 380 w 1475"/>
                <a:gd name="T11" fmla="*/ 283 h 1385"/>
                <a:gd name="T12" fmla="*/ 474 w 1475"/>
                <a:gd name="T13" fmla="*/ 343 h 1385"/>
                <a:gd name="T14" fmla="*/ 553 w 1475"/>
                <a:gd name="T15" fmla="*/ 382 h 1385"/>
                <a:gd name="T16" fmla="*/ 722 w 1475"/>
                <a:gd name="T17" fmla="*/ 450 h 1385"/>
                <a:gd name="T18" fmla="*/ 930 w 1475"/>
                <a:gd name="T19" fmla="*/ 364 h 1385"/>
                <a:gd name="T20" fmla="*/ 1037 w 1475"/>
                <a:gd name="T21" fmla="*/ 302 h 1385"/>
                <a:gd name="T22" fmla="*/ 1100 w 1475"/>
                <a:gd name="T23" fmla="*/ 249 h 1385"/>
                <a:gd name="T24" fmla="*/ 1130 w 1475"/>
                <a:gd name="T25" fmla="*/ 203 h 1385"/>
                <a:gd name="T26" fmla="*/ 1139 w 1475"/>
                <a:gd name="T27" fmla="*/ 163 h 1385"/>
                <a:gd name="T28" fmla="*/ 1148 w 1475"/>
                <a:gd name="T29" fmla="*/ 101 h 1385"/>
                <a:gd name="T30" fmla="*/ 1196 w 1475"/>
                <a:gd name="T31" fmla="*/ 32 h 1385"/>
                <a:gd name="T32" fmla="*/ 1279 w 1475"/>
                <a:gd name="T33" fmla="*/ 0 h 1385"/>
                <a:gd name="T34" fmla="*/ 1365 w 1475"/>
                <a:gd name="T35" fmla="*/ 18 h 1385"/>
                <a:gd name="T36" fmla="*/ 1424 w 1475"/>
                <a:gd name="T37" fmla="*/ 80 h 1385"/>
                <a:gd name="T38" fmla="*/ 1441 w 1475"/>
                <a:gd name="T39" fmla="*/ 140 h 1385"/>
                <a:gd name="T40" fmla="*/ 1444 w 1475"/>
                <a:gd name="T41" fmla="*/ 188 h 1385"/>
                <a:gd name="T42" fmla="*/ 1441 w 1475"/>
                <a:gd name="T43" fmla="*/ 242 h 1385"/>
                <a:gd name="T44" fmla="*/ 1420 w 1475"/>
                <a:gd name="T45" fmla="*/ 334 h 1385"/>
                <a:gd name="T46" fmla="*/ 1363 w 1475"/>
                <a:gd name="T47" fmla="*/ 447 h 1385"/>
                <a:gd name="T48" fmla="*/ 1255 w 1475"/>
                <a:gd name="T49" fmla="*/ 566 h 1385"/>
                <a:gd name="T50" fmla="*/ 1174 w 1475"/>
                <a:gd name="T51" fmla="*/ 640 h 1385"/>
                <a:gd name="T52" fmla="*/ 1227 w 1475"/>
                <a:gd name="T53" fmla="*/ 675 h 1385"/>
                <a:gd name="T54" fmla="*/ 1299 w 1475"/>
                <a:gd name="T55" fmla="*/ 728 h 1385"/>
                <a:gd name="T56" fmla="*/ 1370 w 1475"/>
                <a:gd name="T57" fmla="*/ 798 h 1385"/>
                <a:gd name="T58" fmla="*/ 1435 w 1475"/>
                <a:gd name="T59" fmla="*/ 897 h 1385"/>
                <a:gd name="T60" fmla="*/ 1473 w 1475"/>
                <a:gd name="T61" fmla="*/ 1028 h 1385"/>
                <a:gd name="T62" fmla="*/ 1467 w 1475"/>
                <a:gd name="T63" fmla="*/ 1144 h 1385"/>
                <a:gd name="T64" fmla="*/ 1430 w 1475"/>
                <a:gd name="T65" fmla="*/ 1243 h 1385"/>
                <a:gd name="T66" fmla="*/ 1380 w 1475"/>
                <a:gd name="T67" fmla="*/ 1317 h 1385"/>
                <a:gd name="T68" fmla="*/ 1323 w 1475"/>
                <a:gd name="T69" fmla="*/ 1369 h 1385"/>
                <a:gd name="T70" fmla="*/ 1291 w 1475"/>
                <a:gd name="T71" fmla="*/ 1379 h 1385"/>
                <a:gd name="T72" fmla="*/ 1214 w 1475"/>
                <a:gd name="T73" fmla="*/ 1334 h 1385"/>
                <a:gd name="T74" fmla="*/ 1098 w 1475"/>
                <a:gd name="T75" fmla="*/ 1277 h 1385"/>
                <a:gd name="T76" fmla="*/ 950 w 1475"/>
                <a:gd name="T77" fmla="*/ 1214 h 1385"/>
                <a:gd name="T78" fmla="*/ 875 w 1475"/>
                <a:gd name="T79" fmla="*/ 1165 h 1385"/>
                <a:gd name="T80" fmla="*/ 1003 w 1475"/>
                <a:gd name="T81" fmla="*/ 1133 h 1385"/>
                <a:gd name="T82" fmla="*/ 1079 w 1475"/>
                <a:gd name="T83" fmla="*/ 1107 h 1385"/>
                <a:gd name="T84" fmla="*/ 1108 w 1475"/>
                <a:gd name="T85" fmla="*/ 1085 h 1385"/>
                <a:gd name="T86" fmla="*/ 1095 w 1475"/>
                <a:gd name="T87" fmla="*/ 1045 h 1385"/>
                <a:gd name="T88" fmla="*/ 1038 w 1475"/>
                <a:gd name="T89" fmla="*/ 999 h 1385"/>
                <a:gd name="T90" fmla="*/ 955 w 1475"/>
                <a:gd name="T91" fmla="*/ 951 h 1385"/>
                <a:gd name="T92" fmla="*/ 863 w 1475"/>
                <a:gd name="T93" fmla="*/ 908 h 1385"/>
                <a:gd name="T94" fmla="*/ 782 w 1475"/>
                <a:gd name="T95" fmla="*/ 871 h 1385"/>
                <a:gd name="T96" fmla="*/ 730 w 1475"/>
                <a:gd name="T97" fmla="*/ 850 h 1385"/>
                <a:gd name="T98" fmla="*/ 710 w 1475"/>
                <a:gd name="T99" fmla="*/ 842 h 1385"/>
                <a:gd name="T100" fmla="*/ 658 w 1475"/>
                <a:gd name="T101" fmla="*/ 818 h 1385"/>
                <a:gd name="T102" fmla="*/ 574 w 1475"/>
                <a:gd name="T103" fmla="*/ 778 h 1385"/>
                <a:gd name="T104" fmla="*/ 470 w 1475"/>
                <a:gd name="T105" fmla="*/ 728 h 1385"/>
                <a:gd name="T106" fmla="*/ 356 w 1475"/>
                <a:gd name="T107" fmla="*/ 673 h 1385"/>
                <a:gd name="T108" fmla="*/ 227 w 1475"/>
                <a:gd name="T109" fmla="*/ 598 h 1385"/>
                <a:gd name="T110" fmla="*/ 110 w 1475"/>
                <a:gd name="T111" fmla="*/ 487 h 1385"/>
                <a:gd name="T112" fmla="*/ 45 w 1475"/>
                <a:gd name="T113" fmla="*/ 390 h 1385"/>
                <a:gd name="T114" fmla="*/ 13 w 1475"/>
                <a:gd name="T115" fmla="*/ 303 h 1385"/>
                <a:gd name="T116" fmla="*/ 0 w 1475"/>
                <a:gd name="T117" fmla="*/ 211 h 1385"/>
                <a:gd name="T118" fmla="*/ 2 w 1475"/>
                <a:gd name="T119" fmla="*/ 150 h 1385"/>
                <a:gd name="T120" fmla="*/ 8 w 1475"/>
                <a:gd name="T121" fmla="*/ 107 h 1385"/>
                <a:gd name="T122" fmla="*/ 56 w 1475"/>
                <a:gd name="T123" fmla="*/ 35 h 1385"/>
                <a:gd name="T124" fmla="*/ 135 w 1475"/>
                <a:gd name="T125" fmla="*/ 1 h 1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5" h="1385">
                  <a:moveTo>
                    <a:pt x="165" y="0"/>
                  </a:moveTo>
                  <a:lnTo>
                    <a:pt x="195" y="5"/>
                  </a:lnTo>
                  <a:lnTo>
                    <a:pt x="222" y="16"/>
                  </a:lnTo>
                  <a:lnTo>
                    <a:pt x="247" y="32"/>
                  </a:lnTo>
                  <a:lnTo>
                    <a:pt x="267" y="52"/>
                  </a:lnTo>
                  <a:lnTo>
                    <a:pt x="284" y="75"/>
                  </a:lnTo>
                  <a:lnTo>
                    <a:pt x="297" y="101"/>
                  </a:lnTo>
                  <a:lnTo>
                    <a:pt x="303" y="130"/>
                  </a:lnTo>
                  <a:lnTo>
                    <a:pt x="304" y="160"/>
                  </a:lnTo>
                  <a:lnTo>
                    <a:pt x="304" y="163"/>
                  </a:lnTo>
                  <a:lnTo>
                    <a:pt x="305" y="173"/>
                  </a:lnTo>
                  <a:lnTo>
                    <a:pt x="308" y="186"/>
                  </a:lnTo>
                  <a:lnTo>
                    <a:pt x="314" y="203"/>
                  </a:lnTo>
                  <a:lnTo>
                    <a:pt x="323" y="222"/>
                  </a:lnTo>
                  <a:lnTo>
                    <a:pt x="332" y="234"/>
                  </a:lnTo>
                  <a:lnTo>
                    <a:pt x="343" y="249"/>
                  </a:lnTo>
                  <a:lnTo>
                    <a:pt x="359" y="266"/>
                  </a:lnTo>
                  <a:lnTo>
                    <a:pt x="380" y="283"/>
                  </a:lnTo>
                  <a:lnTo>
                    <a:pt x="406" y="302"/>
                  </a:lnTo>
                  <a:lnTo>
                    <a:pt x="437" y="322"/>
                  </a:lnTo>
                  <a:lnTo>
                    <a:pt x="474" y="343"/>
                  </a:lnTo>
                  <a:lnTo>
                    <a:pt x="514" y="364"/>
                  </a:lnTo>
                  <a:lnTo>
                    <a:pt x="533" y="373"/>
                  </a:lnTo>
                  <a:lnTo>
                    <a:pt x="553" y="382"/>
                  </a:lnTo>
                  <a:lnTo>
                    <a:pt x="604" y="405"/>
                  </a:lnTo>
                  <a:lnTo>
                    <a:pt x="661" y="427"/>
                  </a:lnTo>
                  <a:lnTo>
                    <a:pt x="722" y="450"/>
                  </a:lnTo>
                  <a:lnTo>
                    <a:pt x="797" y="421"/>
                  </a:lnTo>
                  <a:lnTo>
                    <a:pt x="867" y="392"/>
                  </a:lnTo>
                  <a:lnTo>
                    <a:pt x="930" y="364"/>
                  </a:lnTo>
                  <a:lnTo>
                    <a:pt x="971" y="343"/>
                  </a:lnTo>
                  <a:lnTo>
                    <a:pt x="1007" y="322"/>
                  </a:lnTo>
                  <a:lnTo>
                    <a:pt x="1037" y="302"/>
                  </a:lnTo>
                  <a:lnTo>
                    <a:pt x="1064" y="283"/>
                  </a:lnTo>
                  <a:lnTo>
                    <a:pt x="1085" y="266"/>
                  </a:lnTo>
                  <a:lnTo>
                    <a:pt x="1100" y="249"/>
                  </a:lnTo>
                  <a:lnTo>
                    <a:pt x="1112" y="234"/>
                  </a:lnTo>
                  <a:lnTo>
                    <a:pt x="1122" y="222"/>
                  </a:lnTo>
                  <a:lnTo>
                    <a:pt x="1130" y="203"/>
                  </a:lnTo>
                  <a:lnTo>
                    <a:pt x="1135" y="186"/>
                  </a:lnTo>
                  <a:lnTo>
                    <a:pt x="1138" y="173"/>
                  </a:lnTo>
                  <a:lnTo>
                    <a:pt x="1139" y="163"/>
                  </a:lnTo>
                  <a:lnTo>
                    <a:pt x="1141" y="160"/>
                  </a:lnTo>
                  <a:lnTo>
                    <a:pt x="1141" y="130"/>
                  </a:lnTo>
                  <a:lnTo>
                    <a:pt x="1148" y="101"/>
                  </a:lnTo>
                  <a:lnTo>
                    <a:pt x="1159" y="75"/>
                  </a:lnTo>
                  <a:lnTo>
                    <a:pt x="1176" y="52"/>
                  </a:lnTo>
                  <a:lnTo>
                    <a:pt x="1196" y="32"/>
                  </a:lnTo>
                  <a:lnTo>
                    <a:pt x="1222" y="16"/>
                  </a:lnTo>
                  <a:lnTo>
                    <a:pt x="1249" y="5"/>
                  </a:lnTo>
                  <a:lnTo>
                    <a:pt x="1279" y="0"/>
                  </a:lnTo>
                  <a:lnTo>
                    <a:pt x="1309" y="1"/>
                  </a:lnTo>
                  <a:lnTo>
                    <a:pt x="1337" y="7"/>
                  </a:lnTo>
                  <a:lnTo>
                    <a:pt x="1365" y="18"/>
                  </a:lnTo>
                  <a:lnTo>
                    <a:pt x="1388" y="35"/>
                  </a:lnTo>
                  <a:lnTo>
                    <a:pt x="1408" y="56"/>
                  </a:lnTo>
                  <a:lnTo>
                    <a:pt x="1424" y="80"/>
                  </a:lnTo>
                  <a:lnTo>
                    <a:pt x="1435" y="107"/>
                  </a:lnTo>
                  <a:lnTo>
                    <a:pt x="1441" y="137"/>
                  </a:lnTo>
                  <a:lnTo>
                    <a:pt x="1441" y="140"/>
                  </a:lnTo>
                  <a:lnTo>
                    <a:pt x="1442" y="150"/>
                  </a:lnTo>
                  <a:lnTo>
                    <a:pt x="1443" y="167"/>
                  </a:lnTo>
                  <a:lnTo>
                    <a:pt x="1444" y="188"/>
                  </a:lnTo>
                  <a:lnTo>
                    <a:pt x="1444" y="201"/>
                  </a:lnTo>
                  <a:lnTo>
                    <a:pt x="1443" y="219"/>
                  </a:lnTo>
                  <a:lnTo>
                    <a:pt x="1441" y="242"/>
                  </a:lnTo>
                  <a:lnTo>
                    <a:pt x="1437" y="269"/>
                  </a:lnTo>
                  <a:lnTo>
                    <a:pt x="1430" y="299"/>
                  </a:lnTo>
                  <a:lnTo>
                    <a:pt x="1420" y="334"/>
                  </a:lnTo>
                  <a:lnTo>
                    <a:pt x="1406" y="370"/>
                  </a:lnTo>
                  <a:lnTo>
                    <a:pt x="1387" y="408"/>
                  </a:lnTo>
                  <a:lnTo>
                    <a:pt x="1363" y="447"/>
                  </a:lnTo>
                  <a:lnTo>
                    <a:pt x="1333" y="488"/>
                  </a:lnTo>
                  <a:lnTo>
                    <a:pt x="1297" y="528"/>
                  </a:lnTo>
                  <a:lnTo>
                    <a:pt x="1255" y="566"/>
                  </a:lnTo>
                  <a:lnTo>
                    <a:pt x="1211" y="602"/>
                  </a:lnTo>
                  <a:lnTo>
                    <a:pt x="1164" y="635"/>
                  </a:lnTo>
                  <a:lnTo>
                    <a:pt x="1174" y="640"/>
                  </a:lnTo>
                  <a:lnTo>
                    <a:pt x="1188" y="650"/>
                  </a:lnTo>
                  <a:lnTo>
                    <a:pt x="1206" y="660"/>
                  </a:lnTo>
                  <a:lnTo>
                    <a:pt x="1227" y="675"/>
                  </a:lnTo>
                  <a:lnTo>
                    <a:pt x="1249" y="690"/>
                  </a:lnTo>
                  <a:lnTo>
                    <a:pt x="1273" y="708"/>
                  </a:lnTo>
                  <a:lnTo>
                    <a:pt x="1299" y="728"/>
                  </a:lnTo>
                  <a:lnTo>
                    <a:pt x="1323" y="750"/>
                  </a:lnTo>
                  <a:lnTo>
                    <a:pt x="1347" y="774"/>
                  </a:lnTo>
                  <a:lnTo>
                    <a:pt x="1370" y="798"/>
                  </a:lnTo>
                  <a:lnTo>
                    <a:pt x="1392" y="824"/>
                  </a:lnTo>
                  <a:lnTo>
                    <a:pt x="1410" y="851"/>
                  </a:lnTo>
                  <a:lnTo>
                    <a:pt x="1435" y="897"/>
                  </a:lnTo>
                  <a:lnTo>
                    <a:pt x="1454" y="942"/>
                  </a:lnTo>
                  <a:lnTo>
                    <a:pt x="1467" y="986"/>
                  </a:lnTo>
                  <a:lnTo>
                    <a:pt x="1473" y="1028"/>
                  </a:lnTo>
                  <a:lnTo>
                    <a:pt x="1475" y="1068"/>
                  </a:lnTo>
                  <a:lnTo>
                    <a:pt x="1473" y="1107"/>
                  </a:lnTo>
                  <a:lnTo>
                    <a:pt x="1467" y="1144"/>
                  </a:lnTo>
                  <a:lnTo>
                    <a:pt x="1458" y="1179"/>
                  </a:lnTo>
                  <a:lnTo>
                    <a:pt x="1445" y="1212"/>
                  </a:lnTo>
                  <a:lnTo>
                    <a:pt x="1430" y="1243"/>
                  </a:lnTo>
                  <a:lnTo>
                    <a:pt x="1414" y="1270"/>
                  </a:lnTo>
                  <a:lnTo>
                    <a:pt x="1398" y="1295"/>
                  </a:lnTo>
                  <a:lnTo>
                    <a:pt x="1380" y="1317"/>
                  </a:lnTo>
                  <a:lnTo>
                    <a:pt x="1363" y="1335"/>
                  </a:lnTo>
                  <a:lnTo>
                    <a:pt x="1346" y="1351"/>
                  </a:lnTo>
                  <a:lnTo>
                    <a:pt x="1323" y="1369"/>
                  </a:lnTo>
                  <a:lnTo>
                    <a:pt x="1300" y="1385"/>
                  </a:lnTo>
                  <a:lnTo>
                    <a:pt x="1295" y="1382"/>
                  </a:lnTo>
                  <a:lnTo>
                    <a:pt x="1291" y="1379"/>
                  </a:lnTo>
                  <a:lnTo>
                    <a:pt x="1270" y="1367"/>
                  </a:lnTo>
                  <a:lnTo>
                    <a:pt x="1245" y="1351"/>
                  </a:lnTo>
                  <a:lnTo>
                    <a:pt x="1214" y="1334"/>
                  </a:lnTo>
                  <a:lnTo>
                    <a:pt x="1179" y="1316"/>
                  </a:lnTo>
                  <a:lnTo>
                    <a:pt x="1142" y="1297"/>
                  </a:lnTo>
                  <a:lnTo>
                    <a:pt x="1098" y="1277"/>
                  </a:lnTo>
                  <a:lnTo>
                    <a:pt x="1053" y="1256"/>
                  </a:lnTo>
                  <a:lnTo>
                    <a:pt x="1004" y="1235"/>
                  </a:lnTo>
                  <a:lnTo>
                    <a:pt x="950" y="1214"/>
                  </a:lnTo>
                  <a:lnTo>
                    <a:pt x="894" y="1195"/>
                  </a:lnTo>
                  <a:lnTo>
                    <a:pt x="835" y="1175"/>
                  </a:lnTo>
                  <a:lnTo>
                    <a:pt x="875" y="1165"/>
                  </a:lnTo>
                  <a:lnTo>
                    <a:pt x="915" y="1156"/>
                  </a:lnTo>
                  <a:lnTo>
                    <a:pt x="960" y="1144"/>
                  </a:lnTo>
                  <a:lnTo>
                    <a:pt x="1003" y="1133"/>
                  </a:lnTo>
                  <a:lnTo>
                    <a:pt x="1042" y="1120"/>
                  </a:lnTo>
                  <a:lnTo>
                    <a:pt x="1063" y="1113"/>
                  </a:lnTo>
                  <a:lnTo>
                    <a:pt x="1079" y="1107"/>
                  </a:lnTo>
                  <a:lnTo>
                    <a:pt x="1093" y="1100"/>
                  </a:lnTo>
                  <a:lnTo>
                    <a:pt x="1103" y="1093"/>
                  </a:lnTo>
                  <a:lnTo>
                    <a:pt x="1108" y="1085"/>
                  </a:lnTo>
                  <a:lnTo>
                    <a:pt x="1110" y="1072"/>
                  </a:lnTo>
                  <a:lnTo>
                    <a:pt x="1106" y="1060"/>
                  </a:lnTo>
                  <a:lnTo>
                    <a:pt x="1095" y="1045"/>
                  </a:lnTo>
                  <a:lnTo>
                    <a:pt x="1080" y="1031"/>
                  </a:lnTo>
                  <a:lnTo>
                    <a:pt x="1062" y="1015"/>
                  </a:lnTo>
                  <a:lnTo>
                    <a:pt x="1038" y="999"/>
                  </a:lnTo>
                  <a:lnTo>
                    <a:pt x="1013" y="984"/>
                  </a:lnTo>
                  <a:lnTo>
                    <a:pt x="985" y="967"/>
                  </a:lnTo>
                  <a:lnTo>
                    <a:pt x="955" y="951"/>
                  </a:lnTo>
                  <a:lnTo>
                    <a:pt x="925" y="936"/>
                  </a:lnTo>
                  <a:lnTo>
                    <a:pt x="894" y="921"/>
                  </a:lnTo>
                  <a:lnTo>
                    <a:pt x="863" y="908"/>
                  </a:lnTo>
                  <a:lnTo>
                    <a:pt x="835" y="894"/>
                  </a:lnTo>
                  <a:lnTo>
                    <a:pt x="808" y="883"/>
                  </a:lnTo>
                  <a:lnTo>
                    <a:pt x="782" y="871"/>
                  </a:lnTo>
                  <a:lnTo>
                    <a:pt x="761" y="863"/>
                  </a:lnTo>
                  <a:lnTo>
                    <a:pt x="743" y="855"/>
                  </a:lnTo>
                  <a:lnTo>
                    <a:pt x="730" y="850"/>
                  </a:lnTo>
                  <a:lnTo>
                    <a:pt x="722" y="846"/>
                  </a:lnTo>
                  <a:lnTo>
                    <a:pt x="718" y="845"/>
                  </a:lnTo>
                  <a:lnTo>
                    <a:pt x="710" y="842"/>
                  </a:lnTo>
                  <a:lnTo>
                    <a:pt x="697" y="836"/>
                  </a:lnTo>
                  <a:lnTo>
                    <a:pt x="679" y="828"/>
                  </a:lnTo>
                  <a:lnTo>
                    <a:pt x="658" y="818"/>
                  </a:lnTo>
                  <a:lnTo>
                    <a:pt x="633" y="806"/>
                  </a:lnTo>
                  <a:lnTo>
                    <a:pt x="604" y="793"/>
                  </a:lnTo>
                  <a:lnTo>
                    <a:pt x="574" y="778"/>
                  </a:lnTo>
                  <a:lnTo>
                    <a:pt x="541" y="762"/>
                  </a:lnTo>
                  <a:lnTo>
                    <a:pt x="506" y="746"/>
                  </a:lnTo>
                  <a:lnTo>
                    <a:pt x="470" y="728"/>
                  </a:lnTo>
                  <a:lnTo>
                    <a:pt x="433" y="709"/>
                  </a:lnTo>
                  <a:lnTo>
                    <a:pt x="394" y="692"/>
                  </a:lnTo>
                  <a:lnTo>
                    <a:pt x="356" y="673"/>
                  </a:lnTo>
                  <a:lnTo>
                    <a:pt x="318" y="653"/>
                  </a:lnTo>
                  <a:lnTo>
                    <a:pt x="280" y="635"/>
                  </a:lnTo>
                  <a:lnTo>
                    <a:pt x="227" y="598"/>
                  </a:lnTo>
                  <a:lnTo>
                    <a:pt x="182" y="560"/>
                  </a:lnTo>
                  <a:lnTo>
                    <a:pt x="143" y="522"/>
                  </a:lnTo>
                  <a:lnTo>
                    <a:pt x="110" y="487"/>
                  </a:lnTo>
                  <a:lnTo>
                    <a:pt x="84" y="453"/>
                  </a:lnTo>
                  <a:lnTo>
                    <a:pt x="62" y="420"/>
                  </a:lnTo>
                  <a:lnTo>
                    <a:pt x="45" y="390"/>
                  </a:lnTo>
                  <a:lnTo>
                    <a:pt x="32" y="364"/>
                  </a:lnTo>
                  <a:lnTo>
                    <a:pt x="24" y="341"/>
                  </a:lnTo>
                  <a:lnTo>
                    <a:pt x="13" y="303"/>
                  </a:lnTo>
                  <a:lnTo>
                    <a:pt x="6" y="269"/>
                  </a:lnTo>
                  <a:lnTo>
                    <a:pt x="2" y="239"/>
                  </a:lnTo>
                  <a:lnTo>
                    <a:pt x="0" y="211"/>
                  </a:lnTo>
                  <a:lnTo>
                    <a:pt x="0" y="188"/>
                  </a:lnTo>
                  <a:lnTo>
                    <a:pt x="1" y="167"/>
                  </a:lnTo>
                  <a:lnTo>
                    <a:pt x="2" y="150"/>
                  </a:lnTo>
                  <a:lnTo>
                    <a:pt x="3" y="140"/>
                  </a:lnTo>
                  <a:lnTo>
                    <a:pt x="3" y="137"/>
                  </a:lnTo>
                  <a:lnTo>
                    <a:pt x="8" y="107"/>
                  </a:lnTo>
                  <a:lnTo>
                    <a:pt x="20" y="80"/>
                  </a:lnTo>
                  <a:lnTo>
                    <a:pt x="36" y="56"/>
                  </a:lnTo>
                  <a:lnTo>
                    <a:pt x="56" y="35"/>
                  </a:lnTo>
                  <a:lnTo>
                    <a:pt x="79" y="18"/>
                  </a:lnTo>
                  <a:lnTo>
                    <a:pt x="106" y="7"/>
                  </a:lnTo>
                  <a:lnTo>
                    <a:pt x="135" y="1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230"/>
            <p:cNvSpPr>
              <a:spLocks/>
            </p:cNvSpPr>
            <p:nvPr/>
          </p:nvSpPr>
          <p:spPr bwMode="auto">
            <a:xfrm>
              <a:off x="12077701" y="4654550"/>
              <a:ext cx="193675" cy="174625"/>
            </a:xfrm>
            <a:custGeom>
              <a:avLst/>
              <a:gdLst>
                <a:gd name="T0" fmla="*/ 253 w 1350"/>
                <a:gd name="T1" fmla="*/ 26 h 1209"/>
                <a:gd name="T2" fmla="*/ 360 w 1350"/>
                <a:gd name="T3" fmla="*/ 75 h 1209"/>
                <a:gd name="T4" fmla="*/ 491 w 1350"/>
                <a:gd name="T5" fmla="*/ 134 h 1209"/>
                <a:gd name="T6" fmla="*/ 632 w 1350"/>
                <a:gd name="T7" fmla="*/ 195 h 1209"/>
                <a:gd name="T8" fmla="*/ 561 w 1350"/>
                <a:gd name="T9" fmla="*/ 231 h 1209"/>
                <a:gd name="T10" fmla="*/ 479 w 1350"/>
                <a:gd name="T11" fmla="*/ 278 h 1209"/>
                <a:gd name="T12" fmla="*/ 407 w 1350"/>
                <a:gd name="T13" fmla="*/ 325 h 1209"/>
                <a:gd name="T14" fmla="*/ 374 w 1350"/>
                <a:gd name="T15" fmla="*/ 352 h 1209"/>
                <a:gd name="T16" fmla="*/ 365 w 1350"/>
                <a:gd name="T17" fmla="*/ 373 h 1209"/>
                <a:gd name="T18" fmla="*/ 381 w 1350"/>
                <a:gd name="T19" fmla="*/ 394 h 1209"/>
                <a:gd name="T20" fmla="*/ 431 w 1350"/>
                <a:gd name="T21" fmla="*/ 418 h 1209"/>
                <a:gd name="T22" fmla="*/ 472 w 1350"/>
                <a:gd name="T23" fmla="*/ 431 h 1209"/>
                <a:gd name="T24" fmla="*/ 558 w 1350"/>
                <a:gd name="T25" fmla="*/ 456 h 1209"/>
                <a:gd name="T26" fmla="*/ 674 w 1350"/>
                <a:gd name="T27" fmla="*/ 493 h 1209"/>
                <a:gd name="T28" fmla="*/ 810 w 1350"/>
                <a:gd name="T29" fmla="*/ 537 h 1209"/>
                <a:gd name="T30" fmla="*/ 949 w 1350"/>
                <a:gd name="T31" fmla="*/ 586 h 1209"/>
                <a:gd name="T32" fmla="*/ 1081 w 1350"/>
                <a:gd name="T33" fmla="*/ 638 h 1209"/>
                <a:gd name="T34" fmla="*/ 1191 w 1350"/>
                <a:gd name="T35" fmla="*/ 689 h 1209"/>
                <a:gd name="T36" fmla="*/ 1246 w 1350"/>
                <a:gd name="T37" fmla="*/ 722 h 1209"/>
                <a:gd name="T38" fmla="*/ 1266 w 1350"/>
                <a:gd name="T39" fmla="*/ 740 h 1209"/>
                <a:gd name="T40" fmla="*/ 1300 w 1350"/>
                <a:gd name="T41" fmla="*/ 777 h 1209"/>
                <a:gd name="T42" fmla="*/ 1332 w 1350"/>
                <a:gd name="T43" fmla="*/ 837 h 1209"/>
                <a:gd name="T44" fmla="*/ 1350 w 1350"/>
                <a:gd name="T45" fmla="*/ 916 h 1209"/>
                <a:gd name="T46" fmla="*/ 1340 w 1350"/>
                <a:gd name="T47" fmla="*/ 1015 h 1209"/>
                <a:gd name="T48" fmla="*/ 1296 w 1350"/>
                <a:gd name="T49" fmla="*/ 1125 h 1209"/>
                <a:gd name="T50" fmla="*/ 1249 w 1350"/>
                <a:gd name="T51" fmla="*/ 1185 h 1209"/>
                <a:gd name="T52" fmla="*/ 1220 w 1350"/>
                <a:gd name="T53" fmla="*/ 1206 h 1209"/>
                <a:gd name="T54" fmla="*/ 1220 w 1350"/>
                <a:gd name="T55" fmla="*/ 1199 h 1209"/>
                <a:gd name="T56" fmla="*/ 1226 w 1350"/>
                <a:gd name="T57" fmla="*/ 1152 h 1209"/>
                <a:gd name="T58" fmla="*/ 1229 w 1350"/>
                <a:gd name="T59" fmla="*/ 1074 h 1209"/>
                <a:gd name="T60" fmla="*/ 1206 w 1350"/>
                <a:gd name="T61" fmla="*/ 983 h 1209"/>
                <a:gd name="T62" fmla="*/ 1153 w 1350"/>
                <a:gd name="T63" fmla="*/ 916 h 1209"/>
                <a:gd name="T64" fmla="*/ 1068 w 1350"/>
                <a:gd name="T65" fmla="*/ 875 h 1209"/>
                <a:gd name="T66" fmla="*/ 978 w 1350"/>
                <a:gd name="T67" fmla="*/ 850 h 1209"/>
                <a:gd name="T68" fmla="*/ 905 w 1350"/>
                <a:gd name="T69" fmla="*/ 837 h 1209"/>
                <a:gd name="T70" fmla="*/ 756 w 1350"/>
                <a:gd name="T71" fmla="*/ 819 h 1209"/>
                <a:gd name="T72" fmla="*/ 532 w 1350"/>
                <a:gd name="T73" fmla="*/ 792 h 1209"/>
                <a:gd name="T74" fmla="*/ 377 w 1350"/>
                <a:gd name="T75" fmla="*/ 763 h 1209"/>
                <a:gd name="T76" fmla="*/ 254 w 1350"/>
                <a:gd name="T77" fmla="*/ 725 h 1209"/>
                <a:gd name="T78" fmla="*/ 155 w 1350"/>
                <a:gd name="T79" fmla="*/ 671 h 1209"/>
                <a:gd name="T80" fmla="*/ 78 w 1350"/>
                <a:gd name="T81" fmla="*/ 601 h 1209"/>
                <a:gd name="T82" fmla="*/ 22 w 1350"/>
                <a:gd name="T83" fmla="*/ 503 h 1209"/>
                <a:gd name="T84" fmla="*/ 0 w 1350"/>
                <a:gd name="T85" fmla="*/ 401 h 1209"/>
                <a:gd name="T86" fmla="*/ 1 w 1350"/>
                <a:gd name="T87" fmla="*/ 369 h 1209"/>
                <a:gd name="T88" fmla="*/ 14 w 1350"/>
                <a:gd name="T89" fmla="*/ 290 h 1209"/>
                <a:gd name="T90" fmla="*/ 46 w 1350"/>
                <a:gd name="T91" fmla="*/ 186 h 1209"/>
                <a:gd name="T92" fmla="*/ 105 w 1350"/>
                <a:gd name="T93" fmla="*/ 88 h 1209"/>
                <a:gd name="T94" fmla="*/ 179 w 1350"/>
                <a:gd name="T95" fmla="*/ 19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50" h="1209">
                  <a:moveTo>
                    <a:pt x="205" y="0"/>
                  </a:moveTo>
                  <a:lnTo>
                    <a:pt x="227" y="11"/>
                  </a:lnTo>
                  <a:lnTo>
                    <a:pt x="253" y="26"/>
                  </a:lnTo>
                  <a:lnTo>
                    <a:pt x="285" y="41"/>
                  </a:lnTo>
                  <a:lnTo>
                    <a:pt x="321" y="57"/>
                  </a:lnTo>
                  <a:lnTo>
                    <a:pt x="360" y="75"/>
                  </a:lnTo>
                  <a:lnTo>
                    <a:pt x="402" y="94"/>
                  </a:lnTo>
                  <a:lnTo>
                    <a:pt x="445" y="114"/>
                  </a:lnTo>
                  <a:lnTo>
                    <a:pt x="491" y="134"/>
                  </a:lnTo>
                  <a:lnTo>
                    <a:pt x="538" y="153"/>
                  </a:lnTo>
                  <a:lnTo>
                    <a:pt x="585" y="174"/>
                  </a:lnTo>
                  <a:lnTo>
                    <a:pt x="632" y="195"/>
                  </a:lnTo>
                  <a:lnTo>
                    <a:pt x="611" y="205"/>
                  </a:lnTo>
                  <a:lnTo>
                    <a:pt x="587" y="217"/>
                  </a:lnTo>
                  <a:lnTo>
                    <a:pt x="561" y="231"/>
                  </a:lnTo>
                  <a:lnTo>
                    <a:pt x="533" y="245"/>
                  </a:lnTo>
                  <a:lnTo>
                    <a:pt x="506" y="262"/>
                  </a:lnTo>
                  <a:lnTo>
                    <a:pt x="479" y="278"/>
                  </a:lnTo>
                  <a:lnTo>
                    <a:pt x="452" y="294"/>
                  </a:lnTo>
                  <a:lnTo>
                    <a:pt x="428" y="310"/>
                  </a:lnTo>
                  <a:lnTo>
                    <a:pt x="407" y="325"/>
                  </a:lnTo>
                  <a:lnTo>
                    <a:pt x="390" y="337"/>
                  </a:lnTo>
                  <a:lnTo>
                    <a:pt x="377" y="349"/>
                  </a:lnTo>
                  <a:lnTo>
                    <a:pt x="374" y="352"/>
                  </a:lnTo>
                  <a:lnTo>
                    <a:pt x="370" y="356"/>
                  </a:lnTo>
                  <a:lnTo>
                    <a:pt x="366" y="363"/>
                  </a:lnTo>
                  <a:lnTo>
                    <a:pt x="365" y="373"/>
                  </a:lnTo>
                  <a:lnTo>
                    <a:pt x="366" y="383"/>
                  </a:lnTo>
                  <a:lnTo>
                    <a:pt x="371" y="388"/>
                  </a:lnTo>
                  <a:lnTo>
                    <a:pt x="381" y="394"/>
                  </a:lnTo>
                  <a:lnTo>
                    <a:pt x="394" y="403"/>
                  </a:lnTo>
                  <a:lnTo>
                    <a:pt x="411" y="410"/>
                  </a:lnTo>
                  <a:lnTo>
                    <a:pt x="431" y="418"/>
                  </a:lnTo>
                  <a:lnTo>
                    <a:pt x="440" y="421"/>
                  </a:lnTo>
                  <a:lnTo>
                    <a:pt x="453" y="425"/>
                  </a:lnTo>
                  <a:lnTo>
                    <a:pt x="472" y="431"/>
                  </a:lnTo>
                  <a:lnTo>
                    <a:pt x="496" y="438"/>
                  </a:lnTo>
                  <a:lnTo>
                    <a:pt x="525" y="447"/>
                  </a:lnTo>
                  <a:lnTo>
                    <a:pt x="558" y="456"/>
                  </a:lnTo>
                  <a:lnTo>
                    <a:pt x="593" y="468"/>
                  </a:lnTo>
                  <a:lnTo>
                    <a:pt x="633" y="480"/>
                  </a:lnTo>
                  <a:lnTo>
                    <a:pt x="674" y="493"/>
                  </a:lnTo>
                  <a:lnTo>
                    <a:pt x="719" y="507"/>
                  </a:lnTo>
                  <a:lnTo>
                    <a:pt x="764" y="522"/>
                  </a:lnTo>
                  <a:lnTo>
                    <a:pt x="810" y="537"/>
                  </a:lnTo>
                  <a:lnTo>
                    <a:pt x="857" y="553"/>
                  </a:lnTo>
                  <a:lnTo>
                    <a:pt x="903" y="570"/>
                  </a:lnTo>
                  <a:lnTo>
                    <a:pt x="949" y="586"/>
                  </a:lnTo>
                  <a:lnTo>
                    <a:pt x="996" y="603"/>
                  </a:lnTo>
                  <a:lnTo>
                    <a:pt x="1039" y="621"/>
                  </a:lnTo>
                  <a:lnTo>
                    <a:pt x="1081" y="638"/>
                  </a:lnTo>
                  <a:lnTo>
                    <a:pt x="1121" y="655"/>
                  </a:lnTo>
                  <a:lnTo>
                    <a:pt x="1157" y="672"/>
                  </a:lnTo>
                  <a:lnTo>
                    <a:pt x="1191" y="689"/>
                  </a:lnTo>
                  <a:lnTo>
                    <a:pt x="1219" y="705"/>
                  </a:lnTo>
                  <a:lnTo>
                    <a:pt x="1244" y="721"/>
                  </a:lnTo>
                  <a:lnTo>
                    <a:pt x="1246" y="722"/>
                  </a:lnTo>
                  <a:lnTo>
                    <a:pt x="1251" y="726"/>
                  </a:lnTo>
                  <a:lnTo>
                    <a:pt x="1258" y="732"/>
                  </a:lnTo>
                  <a:lnTo>
                    <a:pt x="1266" y="740"/>
                  </a:lnTo>
                  <a:lnTo>
                    <a:pt x="1277" y="750"/>
                  </a:lnTo>
                  <a:lnTo>
                    <a:pt x="1289" y="763"/>
                  </a:lnTo>
                  <a:lnTo>
                    <a:pt x="1300" y="777"/>
                  </a:lnTo>
                  <a:lnTo>
                    <a:pt x="1311" y="795"/>
                  </a:lnTo>
                  <a:lnTo>
                    <a:pt x="1322" y="815"/>
                  </a:lnTo>
                  <a:lnTo>
                    <a:pt x="1332" y="837"/>
                  </a:lnTo>
                  <a:lnTo>
                    <a:pt x="1340" y="861"/>
                  </a:lnTo>
                  <a:lnTo>
                    <a:pt x="1346" y="887"/>
                  </a:lnTo>
                  <a:lnTo>
                    <a:pt x="1350" y="916"/>
                  </a:lnTo>
                  <a:lnTo>
                    <a:pt x="1350" y="947"/>
                  </a:lnTo>
                  <a:lnTo>
                    <a:pt x="1346" y="980"/>
                  </a:lnTo>
                  <a:lnTo>
                    <a:pt x="1340" y="1015"/>
                  </a:lnTo>
                  <a:lnTo>
                    <a:pt x="1329" y="1054"/>
                  </a:lnTo>
                  <a:lnTo>
                    <a:pt x="1312" y="1095"/>
                  </a:lnTo>
                  <a:lnTo>
                    <a:pt x="1296" y="1125"/>
                  </a:lnTo>
                  <a:lnTo>
                    <a:pt x="1279" y="1150"/>
                  </a:lnTo>
                  <a:lnTo>
                    <a:pt x="1263" y="1170"/>
                  </a:lnTo>
                  <a:lnTo>
                    <a:pt x="1249" y="1185"/>
                  </a:lnTo>
                  <a:lnTo>
                    <a:pt x="1236" y="1196"/>
                  </a:lnTo>
                  <a:lnTo>
                    <a:pt x="1226" y="1203"/>
                  </a:lnTo>
                  <a:lnTo>
                    <a:pt x="1220" y="1206"/>
                  </a:lnTo>
                  <a:lnTo>
                    <a:pt x="1217" y="1209"/>
                  </a:lnTo>
                  <a:lnTo>
                    <a:pt x="1218" y="1205"/>
                  </a:lnTo>
                  <a:lnTo>
                    <a:pt x="1220" y="1199"/>
                  </a:lnTo>
                  <a:lnTo>
                    <a:pt x="1222" y="1188"/>
                  </a:lnTo>
                  <a:lnTo>
                    <a:pt x="1223" y="1172"/>
                  </a:lnTo>
                  <a:lnTo>
                    <a:pt x="1226" y="1152"/>
                  </a:lnTo>
                  <a:lnTo>
                    <a:pt x="1229" y="1129"/>
                  </a:lnTo>
                  <a:lnTo>
                    <a:pt x="1230" y="1103"/>
                  </a:lnTo>
                  <a:lnTo>
                    <a:pt x="1229" y="1074"/>
                  </a:lnTo>
                  <a:lnTo>
                    <a:pt x="1225" y="1044"/>
                  </a:lnTo>
                  <a:lnTo>
                    <a:pt x="1218" y="1013"/>
                  </a:lnTo>
                  <a:lnTo>
                    <a:pt x="1206" y="983"/>
                  </a:lnTo>
                  <a:lnTo>
                    <a:pt x="1192" y="955"/>
                  </a:lnTo>
                  <a:lnTo>
                    <a:pt x="1175" y="935"/>
                  </a:lnTo>
                  <a:lnTo>
                    <a:pt x="1153" y="916"/>
                  </a:lnTo>
                  <a:lnTo>
                    <a:pt x="1127" y="901"/>
                  </a:lnTo>
                  <a:lnTo>
                    <a:pt x="1099" y="887"/>
                  </a:lnTo>
                  <a:lnTo>
                    <a:pt x="1068" y="875"/>
                  </a:lnTo>
                  <a:lnTo>
                    <a:pt x="1038" y="865"/>
                  </a:lnTo>
                  <a:lnTo>
                    <a:pt x="1007" y="856"/>
                  </a:lnTo>
                  <a:lnTo>
                    <a:pt x="978" y="850"/>
                  </a:lnTo>
                  <a:lnTo>
                    <a:pt x="950" y="844"/>
                  </a:lnTo>
                  <a:lnTo>
                    <a:pt x="925" y="840"/>
                  </a:lnTo>
                  <a:lnTo>
                    <a:pt x="905" y="837"/>
                  </a:lnTo>
                  <a:lnTo>
                    <a:pt x="889" y="835"/>
                  </a:lnTo>
                  <a:lnTo>
                    <a:pt x="880" y="834"/>
                  </a:lnTo>
                  <a:lnTo>
                    <a:pt x="756" y="819"/>
                  </a:lnTo>
                  <a:lnTo>
                    <a:pt x="627" y="804"/>
                  </a:lnTo>
                  <a:lnTo>
                    <a:pt x="580" y="798"/>
                  </a:lnTo>
                  <a:lnTo>
                    <a:pt x="532" y="792"/>
                  </a:lnTo>
                  <a:lnTo>
                    <a:pt x="483" y="785"/>
                  </a:lnTo>
                  <a:lnTo>
                    <a:pt x="431" y="774"/>
                  </a:lnTo>
                  <a:lnTo>
                    <a:pt x="377" y="763"/>
                  </a:lnTo>
                  <a:lnTo>
                    <a:pt x="321" y="748"/>
                  </a:lnTo>
                  <a:lnTo>
                    <a:pt x="288" y="738"/>
                  </a:lnTo>
                  <a:lnTo>
                    <a:pt x="254" y="725"/>
                  </a:lnTo>
                  <a:lnTo>
                    <a:pt x="218" y="709"/>
                  </a:lnTo>
                  <a:lnTo>
                    <a:pt x="181" y="688"/>
                  </a:lnTo>
                  <a:lnTo>
                    <a:pt x="155" y="671"/>
                  </a:lnTo>
                  <a:lnTo>
                    <a:pt x="128" y="650"/>
                  </a:lnTo>
                  <a:lnTo>
                    <a:pt x="102" y="627"/>
                  </a:lnTo>
                  <a:lnTo>
                    <a:pt x="78" y="601"/>
                  </a:lnTo>
                  <a:lnTo>
                    <a:pt x="57" y="570"/>
                  </a:lnTo>
                  <a:lnTo>
                    <a:pt x="38" y="537"/>
                  </a:lnTo>
                  <a:lnTo>
                    <a:pt x="22" y="503"/>
                  </a:lnTo>
                  <a:lnTo>
                    <a:pt x="10" y="468"/>
                  </a:lnTo>
                  <a:lnTo>
                    <a:pt x="2" y="433"/>
                  </a:lnTo>
                  <a:lnTo>
                    <a:pt x="0" y="401"/>
                  </a:lnTo>
                  <a:lnTo>
                    <a:pt x="0" y="397"/>
                  </a:lnTo>
                  <a:lnTo>
                    <a:pt x="0" y="386"/>
                  </a:lnTo>
                  <a:lnTo>
                    <a:pt x="1" y="369"/>
                  </a:lnTo>
                  <a:lnTo>
                    <a:pt x="5" y="346"/>
                  </a:lnTo>
                  <a:lnTo>
                    <a:pt x="8" y="320"/>
                  </a:lnTo>
                  <a:lnTo>
                    <a:pt x="14" y="290"/>
                  </a:lnTo>
                  <a:lnTo>
                    <a:pt x="21" y="257"/>
                  </a:lnTo>
                  <a:lnTo>
                    <a:pt x="32" y="222"/>
                  </a:lnTo>
                  <a:lnTo>
                    <a:pt x="46" y="186"/>
                  </a:lnTo>
                  <a:lnTo>
                    <a:pt x="62" y="149"/>
                  </a:lnTo>
                  <a:lnTo>
                    <a:pt x="82" y="117"/>
                  </a:lnTo>
                  <a:lnTo>
                    <a:pt x="105" y="88"/>
                  </a:lnTo>
                  <a:lnTo>
                    <a:pt x="129" y="63"/>
                  </a:lnTo>
                  <a:lnTo>
                    <a:pt x="154" y="40"/>
                  </a:lnTo>
                  <a:lnTo>
                    <a:pt x="179" y="19"/>
                  </a:lnTo>
                  <a:lnTo>
                    <a:pt x="2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44" name="Freeform 235"/>
          <p:cNvSpPr>
            <a:spLocks noEditPoints="1"/>
          </p:cNvSpPr>
          <p:nvPr/>
        </p:nvSpPr>
        <p:spPr bwMode="auto">
          <a:xfrm>
            <a:off x="7552375" y="2487495"/>
            <a:ext cx="346075" cy="488950"/>
          </a:xfrm>
          <a:custGeom>
            <a:avLst/>
            <a:gdLst>
              <a:gd name="T0" fmla="*/ 586 w 2398"/>
              <a:gd name="T1" fmla="*/ 1119 h 3384"/>
              <a:gd name="T2" fmla="*/ 1134 w 2398"/>
              <a:gd name="T3" fmla="*/ 650 h 3384"/>
              <a:gd name="T4" fmla="*/ 1134 w 2398"/>
              <a:gd name="T5" fmla="*/ 650 h 3384"/>
              <a:gd name="T6" fmla="*/ 601 w 2398"/>
              <a:gd name="T7" fmla="*/ 594 h 3384"/>
              <a:gd name="T8" fmla="*/ 586 w 2398"/>
              <a:gd name="T9" fmla="*/ 882 h 3384"/>
              <a:gd name="T10" fmla="*/ 1132 w 2398"/>
              <a:gd name="T11" fmla="*/ 362 h 3384"/>
              <a:gd name="T12" fmla="*/ 1098 w 2398"/>
              <a:gd name="T13" fmla="*/ 268 h 3384"/>
              <a:gd name="T14" fmla="*/ 777 w 2398"/>
              <a:gd name="T15" fmla="*/ 137 h 3384"/>
              <a:gd name="T16" fmla="*/ 673 w 2398"/>
              <a:gd name="T17" fmla="*/ 199 h 3384"/>
              <a:gd name="T18" fmla="*/ 607 w 2398"/>
              <a:gd name="T19" fmla="*/ 300 h 3384"/>
              <a:gd name="T20" fmla="*/ 654 w 2398"/>
              <a:gd name="T21" fmla="*/ 375 h 3384"/>
              <a:gd name="T22" fmla="*/ 981 w 2398"/>
              <a:gd name="T23" fmla="*/ 152 h 3384"/>
              <a:gd name="T24" fmla="*/ 860 w 2398"/>
              <a:gd name="T25" fmla="*/ 124 h 3384"/>
              <a:gd name="T26" fmla="*/ 908 w 2398"/>
              <a:gd name="T27" fmla="*/ 2 h 3384"/>
              <a:gd name="T28" fmla="*/ 1043 w 2398"/>
              <a:gd name="T29" fmla="*/ 46 h 3384"/>
              <a:gd name="T30" fmla="*/ 1152 w 2398"/>
              <a:gd name="T31" fmla="*/ 133 h 3384"/>
              <a:gd name="T32" fmla="*/ 1224 w 2398"/>
              <a:gd name="T33" fmla="*/ 253 h 3384"/>
              <a:gd name="T34" fmla="*/ 1250 w 2398"/>
              <a:gd name="T35" fmla="*/ 397 h 3384"/>
              <a:gd name="T36" fmla="*/ 1843 w 2398"/>
              <a:gd name="T37" fmla="*/ 1538 h 3384"/>
              <a:gd name="T38" fmla="*/ 2029 w 2398"/>
              <a:gd name="T39" fmla="*/ 1630 h 3384"/>
              <a:gd name="T40" fmla="*/ 2183 w 2398"/>
              <a:gd name="T41" fmla="*/ 1764 h 3384"/>
              <a:gd name="T42" fmla="*/ 2300 w 2398"/>
              <a:gd name="T43" fmla="*/ 1930 h 3384"/>
              <a:gd name="T44" fmla="*/ 2374 w 2398"/>
              <a:gd name="T45" fmla="*/ 2121 h 3384"/>
              <a:gd name="T46" fmla="*/ 2398 w 2398"/>
              <a:gd name="T47" fmla="*/ 2328 h 3384"/>
              <a:gd name="T48" fmla="*/ 2227 w 2398"/>
              <a:gd name="T49" fmla="*/ 3384 h 3384"/>
              <a:gd name="T50" fmla="*/ 196 w 2398"/>
              <a:gd name="T51" fmla="*/ 2827 h 3384"/>
              <a:gd name="T52" fmla="*/ 124 w 2398"/>
              <a:gd name="T53" fmla="*/ 2647 h 3384"/>
              <a:gd name="T54" fmla="*/ 100 w 2398"/>
              <a:gd name="T55" fmla="*/ 2454 h 3384"/>
              <a:gd name="T56" fmla="*/ 111 w 2398"/>
              <a:gd name="T57" fmla="*/ 1961 h 3384"/>
              <a:gd name="T58" fmla="*/ 168 w 2398"/>
              <a:gd name="T59" fmla="*/ 1822 h 3384"/>
              <a:gd name="T60" fmla="*/ 267 w 2398"/>
              <a:gd name="T61" fmla="*/ 1708 h 3384"/>
              <a:gd name="T62" fmla="*/ 399 w 2398"/>
              <a:gd name="T63" fmla="*/ 1632 h 3384"/>
              <a:gd name="T64" fmla="*/ 253 w 2398"/>
              <a:gd name="T65" fmla="*/ 963 h 3384"/>
              <a:gd name="T66" fmla="*/ 202 w 2398"/>
              <a:gd name="T67" fmla="*/ 998 h 3384"/>
              <a:gd name="T68" fmla="*/ 141 w 2398"/>
              <a:gd name="T69" fmla="*/ 995 h 3384"/>
              <a:gd name="T70" fmla="*/ 60 w 2398"/>
              <a:gd name="T71" fmla="*/ 938 h 3384"/>
              <a:gd name="T72" fmla="*/ 35 w 2398"/>
              <a:gd name="T73" fmla="*/ 889 h 3384"/>
              <a:gd name="T74" fmla="*/ 42 w 2398"/>
              <a:gd name="T75" fmla="*/ 834 h 3384"/>
              <a:gd name="T76" fmla="*/ 266 w 2398"/>
              <a:gd name="T77" fmla="*/ 488 h 3384"/>
              <a:gd name="T78" fmla="*/ 29 w 2398"/>
              <a:gd name="T79" fmla="*/ 326 h 3384"/>
              <a:gd name="T80" fmla="*/ 1 w 2398"/>
              <a:gd name="T81" fmla="*/ 270 h 3384"/>
              <a:gd name="T82" fmla="*/ 13 w 2398"/>
              <a:gd name="T83" fmla="*/ 209 h 3384"/>
              <a:gd name="T84" fmla="*/ 72 w 2398"/>
              <a:gd name="T85" fmla="*/ 127 h 3384"/>
              <a:gd name="T86" fmla="*/ 131 w 2398"/>
              <a:gd name="T87" fmla="*/ 112 h 3384"/>
              <a:gd name="T88" fmla="*/ 388 w 2398"/>
              <a:gd name="T89" fmla="*/ 255 h 3384"/>
              <a:gd name="T90" fmla="*/ 463 w 2398"/>
              <a:gd name="T91" fmla="*/ 241 h 3384"/>
              <a:gd name="T92" fmla="*/ 516 w 2398"/>
              <a:gd name="T93" fmla="*/ 201 h 3384"/>
              <a:gd name="T94" fmla="*/ 603 w 2398"/>
              <a:gd name="T95" fmla="*/ 95 h 3384"/>
              <a:gd name="T96" fmla="*/ 719 w 2398"/>
              <a:gd name="T97" fmla="*/ 24 h 3384"/>
              <a:gd name="T98" fmla="*/ 859 w 2398"/>
              <a:gd name="T99" fmla="*/ 0 h 3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398" h="3384">
                <a:moveTo>
                  <a:pt x="821" y="868"/>
                </a:moveTo>
                <a:lnTo>
                  <a:pt x="586" y="1035"/>
                </a:lnTo>
                <a:lnTo>
                  <a:pt x="586" y="1119"/>
                </a:lnTo>
                <a:lnTo>
                  <a:pt x="1058" y="1119"/>
                </a:lnTo>
                <a:lnTo>
                  <a:pt x="821" y="868"/>
                </a:lnTo>
                <a:close/>
                <a:moveTo>
                  <a:pt x="1134" y="650"/>
                </a:moveTo>
                <a:lnTo>
                  <a:pt x="929" y="796"/>
                </a:lnTo>
                <a:lnTo>
                  <a:pt x="1134" y="1015"/>
                </a:lnTo>
                <a:lnTo>
                  <a:pt x="1134" y="650"/>
                </a:lnTo>
                <a:close/>
                <a:moveTo>
                  <a:pt x="1098" y="268"/>
                </a:moveTo>
                <a:lnTo>
                  <a:pt x="606" y="589"/>
                </a:lnTo>
                <a:lnTo>
                  <a:pt x="601" y="594"/>
                </a:lnTo>
                <a:lnTo>
                  <a:pt x="594" y="600"/>
                </a:lnTo>
                <a:lnTo>
                  <a:pt x="586" y="606"/>
                </a:lnTo>
                <a:lnTo>
                  <a:pt x="586" y="882"/>
                </a:lnTo>
                <a:lnTo>
                  <a:pt x="1134" y="497"/>
                </a:lnTo>
                <a:lnTo>
                  <a:pt x="1134" y="397"/>
                </a:lnTo>
                <a:lnTo>
                  <a:pt x="1132" y="362"/>
                </a:lnTo>
                <a:lnTo>
                  <a:pt x="1124" y="330"/>
                </a:lnTo>
                <a:lnTo>
                  <a:pt x="1113" y="297"/>
                </a:lnTo>
                <a:lnTo>
                  <a:pt x="1098" y="268"/>
                </a:lnTo>
                <a:close/>
                <a:moveTo>
                  <a:pt x="860" y="124"/>
                </a:moveTo>
                <a:lnTo>
                  <a:pt x="817" y="127"/>
                </a:lnTo>
                <a:lnTo>
                  <a:pt x="777" y="137"/>
                </a:lnTo>
                <a:lnTo>
                  <a:pt x="739" y="152"/>
                </a:lnTo>
                <a:lnTo>
                  <a:pt x="704" y="173"/>
                </a:lnTo>
                <a:lnTo>
                  <a:pt x="673" y="199"/>
                </a:lnTo>
                <a:lnTo>
                  <a:pt x="647" y="229"/>
                </a:lnTo>
                <a:lnTo>
                  <a:pt x="624" y="263"/>
                </a:lnTo>
                <a:lnTo>
                  <a:pt x="607" y="300"/>
                </a:lnTo>
                <a:lnTo>
                  <a:pt x="626" y="322"/>
                </a:lnTo>
                <a:lnTo>
                  <a:pt x="641" y="348"/>
                </a:lnTo>
                <a:lnTo>
                  <a:pt x="654" y="375"/>
                </a:lnTo>
                <a:lnTo>
                  <a:pt x="663" y="405"/>
                </a:lnTo>
                <a:lnTo>
                  <a:pt x="1015" y="174"/>
                </a:lnTo>
                <a:lnTo>
                  <a:pt x="981" y="152"/>
                </a:lnTo>
                <a:lnTo>
                  <a:pt x="942" y="137"/>
                </a:lnTo>
                <a:lnTo>
                  <a:pt x="903" y="127"/>
                </a:lnTo>
                <a:lnTo>
                  <a:pt x="860" y="124"/>
                </a:lnTo>
                <a:close/>
                <a:moveTo>
                  <a:pt x="859" y="0"/>
                </a:moveTo>
                <a:lnTo>
                  <a:pt x="859" y="0"/>
                </a:lnTo>
                <a:lnTo>
                  <a:pt x="908" y="2"/>
                </a:lnTo>
                <a:lnTo>
                  <a:pt x="955" y="11"/>
                </a:lnTo>
                <a:lnTo>
                  <a:pt x="1000" y="26"/>
                </a:lnTo>
                <a:lnTo>
                  <a:pt x="1043" y="46"/>
                </a:lnTo>
                <a:lnTo>
                  <a:pt x="1082" y="70"/>
                </a:lnTo>
                <a:lnTo>
                  <a:pt x="1119" y="99"/>
                </a:lnTo>
                <a:lnTo>
                  <a:pt x="1152" y="133"/>
                </a:lnTo>
                <a:lnTo>
                  <a:pt x="1180" y="170"/>
                </a:lnTo>
                <a:lnTo>
                  <a:pt x="1204" y="210"/>
                </a:lnTo>
                <a:lnTo>
                  <a:pt x="1224" y="253"/>
                </a:lnTo>
                <a:lnTo>
                  <a:pt x="1239" y="300"/>
                </a:lnTo>
                <a:lnTo>
                  <a:pt x="1247" y="347"/>
                </a:lnTo>
                <a:lnTo>
                  <a:pt x="1250" y="397"/>
                </a:lnTo>
                <a:lnTo>
                  <a:pt x="1250" y="1387"/>
                </a:lnTo>
                <a:lnTo>
                  <a:pt x="1774" y="1517"/>
                </a:lnTo>
                <a:lnTo>
                  <a:pt x="1843" y="1538"/>
                </a:lnTo>
                <a:lnTo>
                  <a:pt x="1908" y="1564"/>
                </a:lnTo>
                <a:lnTo>
                  <a:pt x="1970" y="1594"/>
                </a:lnTo>
                <a:lnTo>
                  <a:pt x="2029" y="1630"/>
                </a:lnTo>
                <a:lnTo>
                  <a:pt x="2085" y="1671"/>
                </a:lnTo>
                <a:lnTo>
                  <a:pt x="2136" y="1716"/>
                </a:lnTo>
                <a:lnTo>
                  <a:pt x="2183" y="1764"/>
                </a:lnTo>
                <a:lnTo>
                  <a:pt x="2227" y="1816"/>
                </a:lnTo>
                <a:lnTo>
                  <a:pt x="2265" y="1872"/>
                </a:lnTo>
                <a:lnTo>
                  <a:pt x="2300" y="1930"/>
                </a:lnTo>
                <a:lnTo>
                  <a:pt x="2330" y="1991"/>
                </a:lnTo>
                <a:lnTo>
                  <a:pt x="2354" y="2055"/>
                </a:lnTo>
                <a:lnTo>
                  <a:pt x="2374" y="2121"/>
                </a:lnTo>
                <a:lnTo>
                  <a:pt x="2388" y="2188"/>
                </a:lnTo>
                <a:lnTo>
                  <a:pt x="2396" y="2257"/>
                </a:lnTo>
                <a:lnTo>
                  <a:pt x="2398" y="2328"/>
                </a:lnTo>
                <a:lnTo>
                  <a:pt x="2395" y="2398"/>
                </a:lnTo>
                <a:lnTo>
                  <a:pt x="2385" y="2470"/>
                </a:lnTo>
                <a:lnTo>
                  <a:pt x="2227" y="3384"/>
                </a:lnTo>
                <a:lnTo>
                  <a:pt x="564" y="3384"/>
                </a:lnTo>
                <a:lnTo>
                  <a:pt x="229" y="2882"/>
                </a:lnTo>
                <a:lnTo>
                  <a:pt x="196" y="2827"/>
                </a:lnTo>
                <a:lnTo>
                  <a:pt x="167" y="2770"/>
                </a:lnTo>
                <a:lnTo>
                  <a:pt x="142" y="2709"/>
                </a:lnTo>
                <a:lnTo>
                  <a:pt x="124" y="2647"/>
                </a:lnTo>
                <a:lnTo>
                  <a:pt x="110" y="2584"/>
                </a:lnTo>
                <a:lnTo>
                  <a:pt x="103" y="2519"/>
                </a:lnTo>
                <a:lnTo>
                  <a:pt x="100" y="2454"/>
                </a:lnTo>
                <a:lnTo>
                  <a:pt x="100" y="2064"/>
                </a:lnTo>
                <a:lnTo>
                  <a:pt x="103" y="2012"/>
                </a:lnTo>
                <a:lnTo>
                  <a:pt x="111" y="1961"/>
                </a:lnTo>
                <a:lnTo>
                  <a:pt x="125" y="1913"/>
                </a:lnTo>
                <a:lnTo>
                  <a:pt x="145" y="1865"/>
                </a:lnTo>
                <a:lnTo>
                  <a:pt x="168" y="1822"/>
                </a:lnTo>
                <a:lnTo>
                  <a:pt x="197" y="1779"/>
                </a:lnTo>
                <a:lnTo>
                  <a:pt x="230" y="1742"/>
                </a:lnTo>
                <a:lnTo>
                  <a:pt x="267" y="1708"/>
                </a:lnTo>
                <a:lnTo>
                  <a:pt x="307" y="1678"/>
                </a:lnTo>
                <a:lnTo>
                  <a:pt x="352" y="1653"/>
                </a:lnTo>
                <a:lnTo>
                  <a:pt x="399" y="1632"/>
                </a:lnTo>
                <a:lnTo>
                  <a:pt x="469" y="1607"/>
                </a:lnTo>
                <a:lnTo>
                  <a:pt x="469" y="656"/>
                </a:lnTo>
                <a:lnTo>
                  <a:pt x="253" y="963"/>
                </a:lnTo>
                <a:lnTo>
                  <a:pt x="239" y="979"/>
                </a:lnTo>
                <a:lnTo>
                  <a:pt x="222" y="991"/>
                </a:lnTo>
                <a:lnTo>
                  <a:pt x="202" y="998"/>
                </a:lnTo>
                <a:lnTo>
                  <a:pt x="182" y="1002"/>
                </a:lnTo>
                <a:lnTo>
                  <a:pt x="162" y="1001"/>
                </a:lnTo>
                <a:lnTo>
                  <a:pt x="141" y="995"/>
                </a:lnTo>
                <a:lnTo>
                  <a:pt x="123" y="985"/>
                </a:lnTo>
                <a:lnTo>
                  <a:pt x="74" y="951"/>
                </a:lnTo>
                <a:lnTo>
                  <a:pt x="60" y="938"/>
                </a:lnTo>
                <a:lnTo>
                  <a:pt x="48" y="924"/>
                </a:lnTo>
                <a:lnTo>
                  <a:pt x="41" y="906"/>
                </a:lnTo>
                <a:lnTo>
                  <a:pt x="35" y="889"/>
                </a:lnTo>
                <a:lnTo>
                  <a:pt x="34" y="871"/>
                </a:lnTo>
                <a:lnTo>
                  <a:pt x="36" y="852"/>
                </a:lnTo>
                <a:lnTo>
                  <a:pt x="42" y="834"/>
                </a:lnTo>
                <a:lnTo>
                  <a:pt x="51" y="817"/>
                </a:lnTo>
                <a:lnTo>
                  <a:pt x="270" y="507"/>
                </a:lnTo>
                <a:lnTo>
                  <a:pt x="266" y="488"/>
                </a:lnTo>
                <a:lnTo>
                  <a:pt x="262" y="470"/>
                </a:lnTo>
                <a:lnTo>
                  <a:pt x="46" y="339"/>
                </a:lnTo>
                <a:lnTo>
                  <a:pt x="29" y="326"/>
                </a:lnTo>
                <a:lnTo>
                  <a:pt x="15" y="309"/>
                </a:lnTo>
                <a:lnTo>
                  <a:pt x="6" y="291"/>
                </a:lnTo>
                <a:lnTo>
                  <a:pt x="1" y="270"/>
                </a:lnTo>
                <a:lnTo>
                  <a:pt x="0" y="250"/>
                </a:lnTo>
                <a:lnTo>
                  <a:pt x="4" y="228"/>
                </a:lnTo>
                <a:lnTo>
                  <a:pt x="13" y="209"/>
                </a:lnTo>
                <a:lnTo>
                  <a:pt x="43" y="158"/>
                </a:lnTo>
                <a:lnTo>
                  <a:pt x="56" y="140"/>
                </a:lnTo>
                <a:lnTo>
                  <a:pt x="72" y="127"/>
                </a:lnTo>
                <a:lnTo>
                  <a:pt x="91" y="118"/>
                </a:lnTo>
                <a:lnTo>
                  <a:pt x="110" y="112"/>
                </a:lnTo>
                <a:lnTo>
                  <a:pt x="131" y="112"/>
                </a:lnTo>
                <a:lnTo>
                  <a:pt x="152" y="115"/>
                </a:lnTo>
                <a:lnTo>
                  <a:pt x="171" y="125"/>
                </a:lnTo>
                <a:lnTo>
                  <a:pt x="388" y="255"/>
                </a:lnTo>
                <a:lnTo>
                  <a:pt x="412" y="248"/>
                </a:lnTo>
                <a:lnTo>
                  <a:pt x="437" y="242"/>
                </a:lnTo>
                <a:lnTo>
                  <a:pt x="463" y="241"/>
                </a:lnTo>
                <a:lnTo>
                  <a:pt x="480" y="241"/>
                </a:lnTo>
                <a:lnTo>
                  <a:pt x="496" y="243"/>
                </a:lnTo>
                <a:lnTo>
                  <a:pt x="516" y="201"/>
                </a:lnTo>
                <a:lnTo>
                  <a:pt x="541" y="163"/>
                </a:lnTo>
                <a:lnTo>
                  <a:pt x="570" y="127"/>
                </a:lnTo>
                <a:lnTo>
                  <a:pt x="603" y="95"/>
                </a:lnTo>
                <a:lnTo>
                  <a:pt x="638" y="68"/>
                </a:lnTo>
                <a:lnTo>
                  <a:pt x="678" y="44"/>
                </a:lnTo>
                <a:lnTo>
                  <a:pt x="719" y="24"/>
                </a:lnTo>
                <a:lnTo>
                  <a:pt x="763" y="10"/>
                </a:lnTo>
                <a:lnTo>
                  <a:pt x="810" y="2"/>
                </a:lnTo>
                <a:lnTo>
                  <a:pt x="85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5" name="Freeform 240"/>
          <p:cNvSpPr>
            <a:spLocks noEditPoints="1"/>
          </p:cNvSpPr>
          <p:nvPr/>
        </p:nvSpPr>
        <p:spPr bwMode="auto">
          <a:xfrm>
            <a:off x="8336465" y="2533541"/>
            <a:ext cx="612242" cy="396858"/>
          </a:xfrm>
          <a:custGeom>
            <a:avLst/>
            <a:gdLst>
              <a:gd name="T0" fmla="*/ 1861 w 3371"/>
              <a:gd name="T1" fmla="*/ 1304 h 2185"/>
              <a:gd name="T2" fmla="*/ 1828 w 3371"/>
              <a:gd name="T3" fmla="*/ 1499 h 2185"/>
              <a:gd name="T4" fmla="*/ 1977 w 3371"/>
              <a:gd name="T5" fmla="*/ 1622 h 2185"/>
              <a:gd name="T6" fmla="*/ 2163 w 3371"/>
              <a:gd name="T7" fmla="*/ 1556 h 2185"/>
              <a:gd name="T8" fmla="*/ 2196 w 3371"/>
              <a:gd name="T9" fmla="*/ 1362 h 2185"/>
              <a:gd name="T10" fmla="*/ 2048 w 3371"/>
              <a:gd name="T11" fmla="*/ 1237 h 2185"/>
              <a:gd name="T12" fmla="*/ 1458 w 3371"/>
              <a:gd name="T13" fmla="*/ 489 h 2185"/>
              <a:gd name="T14" fmla="*/ 1219 w 3371"/>
              <a:gd name="T15" fmla="*/ 648 h 2185"/>
              <a:gd name="T16" fmla="*/ 1098 w 3371"/>
              <a:gd name="T17" fmla="*/ 836 h 2185"/>
              <a:gd name="T18" fmla="*/ 1053 w 3371"/>
              <a:gd name="T19" fmla="*/ 1100 h 2185"/>
              <a:gd name="T20" fmla="*/ 1116 w 3371"/>
              <a:gd name="T21" fmla="*/ 1340 h 2185"/>
              <a:gd name="T22" fmla="*/ 1249 w 3371"/>
              <a:gd name="T23" fmla="*/ 1389 h 2185"/>
              <a:gd name="T24" fmla="*/ 1371 w 3371"/>
              <a:gd name="T25" fmla="*/ 1304 h 2185"/>
              <a:gd name="T26" fmla="*/ 1367 w 3371"/>
              <a:gd name="T27" fmla="*/ 1096 h 2185"/>
              <a:gd name="T28" fmla="*/ 1444 w 3371"/>
              <a:gd name="T29" fmla="*/ 862 h 2185"/>
              <a:gd name="T30" fmla="*/ 1580 w 3371"/>
              <a:gd name="T31" fmla="*/ 772 h 2185"/>
              <a:gd name="T32" fmla="*/ 1716 w 3371"/>
              <a:gd name="T33" fmla="*/ 720 h 2185"/>
              <a:gd name="T34" fmla="*/ 1752 w 3371"/>
              <a:gd name="T35" fmla="*/ 557 h 2185"/>
              <a:gd name="T36" fmla="*/ 1633 w 3371"/>
              <a:gd name="T37" fmla="*/ 461 h 2185"/>
              <a:gd name="T38" fmla="*/ 1023 w 3371"/>
              <a:gd name="T39" fmla="*/ 515 h 2185"/>
              <a:gd name="T40" fmla="*/ 668 w 3371"/>
              <a:gd name="T41" fmla="*/ 776 h 2185"/>
              <a:gd name="T42" fmla="*/ 414 w 3371"/>
              <a:gd name="T43" fmla="*/ 1027 h 2185"/>
              <a:gd name="T44" fmla="*/ 490 w 3371"/>
              <a:gd name="T45" fmla="*/ 1239 h 2185"/>
              <a:gd name="T46" fmla="*/ 792 w 3371"/>
              <a:gd name="T47" fmla="*/ 1512 h 2185"/>
              <a:gd name="T48" fmla="*/ 1068 w 3371"/>
              <a:gd name="T49" fmla="*/ 1675 h 2185"/>
              <a:gd name="T50" fmla="*/ 867 w 3371"/>
              <a:gd name="T51" fmla="*/ 1321 h 2185"/>
              <a:gd name="T52" fmla="*/ 867 w 3371"/>
              <a:gd name="T53" fmla="*/ 896 h 2185"/>
              <a:gd name="T54" fmla="*/ 1069 w 3371"/>
              <a:gd name="T55" fmla="*/ 540 h 2185"/>
              <a:gd name="T56" fmla="*/ 2156 w 3371"/>
              <a:gd name="T57" fmla="*/ 443 h 2185"/>
              <a:gd name="T58" fmla="*/ 2420 w 3371"/>
              <a:gd name="T59" fmla="*/ 761 h 2185"/>
              <a:gd name="T60" fmla="*/ 2494 w 3371"/>
              <a:gd name="T61" fmla="*/ 1181 h 2185"/>
              <a:gd name="T62" fmla="*/ 2356 w 3371"/>
              <a:gd name="T63" fmla="*/ 1568 h 2185"/>
              <a:gd name="T64" fmla="*/ 2313 w 3371"/>
              <a:gd name="T65" fmla="*/ 1691 h 2185"/>
              <a:gd name="T66" fmla="*/ 2688 w 3371"/>
              <a:gd name="T67" fmla="*/ 1423 h 2185"/>
              <a:gd name="T68" fmla="*/ 2955 w 3371"/>
              <a:gd name="T69" fmla="*/ 1161 h 2185"/>
              <a:gd name="T70" fmla="*/ 2881 w 3371"/>
              <a:gd name="T71" fmla="*/ 947 h 2185"/>
              <a:gd name="T72" fmla="*/ 2580 w 3371"/>
              <a:gd name="T73" fmla="*/ 675 h 2185"/>
              <a:gd name="T74" fmla="*/ 2184 w 3371"/>
              <a:gd name="T75" fmla="*/ 430 h 2185"/>
              <a:gd name="T76" fmla="*/ 1922 w 3371"/>
              <a:gd name="T77" fmla="*/ 22 h 2185"/>
              <a:gd name="T78" fmla="*/ 2360 w 3371"/>
              <a:gd name="T79" fmla="*/ 167 h 2185"/>
              <a:gd name="T80" fmla="*/ 2736 w 3371"/>
              <a:gd name="T81" fmla="*/ 399 h 2185"/>
              <a:gd name="T82" fmla="*/ 3035 w 3371"/>
              <a:gd name="T83" fmla="*/ 656 h 2185"/>
              <a:gd name="T84" fmla="*/ 3240 w 3371"/>
              <a:gd name="T85" fmla="*/ 876 h 2185"/>
              <a:gd name="T86" fmla="*/ 3337 w 3371"/>
              <a:gd name="T87" fmla="*/ 996 h 2185"/>
              <a:gd name="T88" fmla="*/ 3365 w 3371"/>
              <a:gd name="T89" fmla="*/ 1134 h 2185"/>
              <a:gd name="T90" fmla="*/ 3303 w 3371"/>
              <a:gd name="T91" fmla="*/ 1234 h 2185"/>
              <a:gd name="T92" fmla="*/ 3151 w 3371"/>
              <a:gd name="T93" fmla="*/ 1411 h 2185"/>
              <a:gd name="T94" fmla="*/ 2896 w 3371"/>
              <a:gd name="T95" fmla="*/ 1656 h 2185"/>
              <a:gd name="T96" fmla="*/ 2556 w 3371"/>
              <a:gd name="T97" fmla="*/ 1909 h 2185"/>
              <a:gd name="T98" fmla="*/ 2148 w 3371"/>
              <a:gd name="T99" fmla="*/ 2106 h 2185"/>
              <a:gd name="T100" fmla="*/ 1685 w 3371"/>
              <a:gd name="T101" fmla="*/ 2185 h 2185"/>
              <a:gd name="T102" fmla="*/ 1223 w 3371"/>
              <a:gd name="T103" fmla="*/ 2106 h 2185"/>
              <a:gd name="T104" fmla="*/ 814 w 3371"/>
              <a:gd name="T105" fmla="*/ 1909 h 2185"/>
              <a:gd name="T106" fmla="*/ 474 w 3371"/>
              <a:gd name="T107" fmla="*/ 1657 h 2185"/>
              <a:gd name="T108" fmla="*/ 220 w 3371"/>
              <a:gd name="T109" fmla="*/ 1412 h 2185"/>
              <a:gd name="T110" fmla="*/ 67 w 3371"/>
              <a:gd name="T111" fmla="*/ 1234 h 2185"/>
              <a:gd name="T112" fmla="*/ 4 w 3371"/>
              <a:gd name="T113" fmla="*/ 1134 h 2185"/>
              <a:gd name="T114" fmla="*/ 34 w 3371"/>
              <a:gd name="T115" fmla="*/ 996 h 2185"/>
              <a:gd name="T116" fmla="*/ 130 w 3371"/>
              <a:gd name="T117" fmla="*/ 876 h 2185"/>
              <a:gd name="T118" fmla="*/ 336 w 3371"/>
              <a:gd name="T119" fmla="*/ 656 h 2185"/>
              <a:gd name="T120" fmla="*/ 634 w 3371"/>
              <a:gd name="T121" fmla="*/ 399 h 2185"/>
              <a:gd name="T122" fmla="*/ 1011 w 3371"/>
              <a:gd name="T123" fmla="*/ 167 h 2185"/>
              <a:gd name="T124" fmla="*/ 1448 w 3371"/>
              <a:gd name="T125" fmla="*/ 22 h 2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71" h="2185">
                <a:moveTo>
                  <a:pt x="2012" y="1234"/>
                </a:moveTo>
                <a:lnTo>
                  <a:pt x="1977" y="1237"/>
                </a:lnTo>
                <a:lnTo>
                  <a:pt x="1943" y="1247"/>
                </a:lnTo>
                <a:lnTo>
                  <a:pt x="1913" y="1260"/>
                </a:lnTo>
                <a:lnTo>
                  <a:pt x="1884" y="1280"/>
                </a:lnTo>
                <a:lnTo>
                  <a:pt x="1861" y="1304"/>
                </a:lnTo>
                <a:lnTo>
                  <a:pt x="1841" y="1331"/>
                </a:lnTo>
                <a:lnTo>
                  <a:pt x="1828" y="1362"/>
                </a:lnTo>
                <a:lnTo>
                  <a:pt x="1818" y="1395"/>
                </a:lnTo>
                <a:lnTo>
                  <a:pt x="1815" y="1430"/>
                </a:lnTo>
                <a:lnTo>
                  <a:pt x="1818" y="1465"/>
                </a:lnTo>
                <a:lnTo>
                  <a:pt x="1828" y="1499"/>
                </a:lnTo>
                <a:lnTo>
                  <a:pt x="1841" y="1529"/>
                </a:lnTo>
                <a:lnTo>
                  <a:pt x="1861" y="1556"/>
                </a:lnTo>
                <a:lnTo>
                  <a:pt x="1884" y="1579"/>
                </a:lnTo>
                <a:lnTo>
                  <a:pt x="1913" y="1599"/>
                </a:lnTo>
                <a:lnTo>
                  <a:pt x="1943" y="1614"/>
                </a:lnTo>
                <a:lnTo>
                  <a:pt x="1977" y="1622"/>
                </a:lnTo>
                <a:lnTo>
                  <a:pt x="2012" y="1625"/>
                </a:lnTo>
                <a:lnTo>
                  <a:pt x="2048" y="1622"/>
                </a:lnTo>
                <a:lnTo>
                  <a:pt x="2080" y="1614"/>
                </a:lnTo>
                <a:lnTo>
                  <a:pt x="2112" y="1599"/>
                </a:lnTo>
                <a:lnTo>
                  <a:pt x="2139" y="1579"/>
                </a:lnTo>
                <a:lnTo>
                  <a:pt x="2163" y="1556"/>
                </a:lnTo>
                <a:lnTo>
                  <a:pt x="2183" y="1529"/>
                </a:lnTo>
                <a:lnTo>
                  <a:pt x="2196" y="1499"/>
                </a:lnTo>
                <a:lnTo>
                  <a:pt x="2206" y="1465"/>
                </a:lnTo>
                <a:lnTo>
                  <a:pt x="2209" y="1430"/>
                </a:lnTo>
                <a:lnTo>
                  <a:pt x="2206" y="1395"/>
                </a:lnTo>
                <a:lnTo>
                  <a:pt x="2196" y="1362"/>
                </a:lnTo>
                <a:lnTo>
                  <a:pt x="2183" y="1331"/>
                </a:lnTo>
                <a:lnTo>
                  <a:pt x="2163" y="1304"/>
                </a:lnTo>
                <a:lnTo>
                  <a:pt x="2139" y="1280"/>
                </a:lnTo>
                <a:lnTo>
                  <a:pt x="2112" y="1260"/>
                </a:lnTo>
                <a:lnTo>
                  <a:pt x="2080" y="1247"/>
                </a:lnTo>
                <a:lnTo>
                  <a:pt x="2048" y="1237"/>
                </a:lnTo>
                <a:lnTo>
                  <a:pt x="2012" y="1234"/>
                </a:lnTo>
                <a:close/>
                <a:moveTo>
                  <a:pt x="1604" y="459"/>
                </a:moveTo>
                <a:lnTo>
                  <a:pt x="1572" y="461"/>
                </a:lnTo>
                <a:lnTo>
                  <a:pt x="1536" y="466"/>
                </a:lnTo>
                <a:lnTo>
                  <a:pt x="1498" y="475"/>
                </a:lnTo>
                <a:lnTo>
                  <a:pt x="1458" y="489"/>
                </a:lnTo>
                <a:lnTo>
                  <a:pt x="1417" y="506"/>
                </a:lnTo>
                <a:lnTo>
                  <a:pt x="1376" y="527"/>
                </a:lnTo>
                <a:lnTo>
                  <a:pt x="1335" y="552"/>
                </a:lnTo>
                <a:lnTo>
                  <a:pt x="1295" y="580"/>
                </a:lnTo>
                <a:lnTo>
                  <a:pt x="1256" y="612"/>
                </a:lnTo>
                <a:lnTo>
                  <a:pt x="1219" y="648"/>
                </a:lnTo>
                <a:lnTo>
                  <a:pt x="1185" y="687"/>
                </a:lnTo>
                <a:lnTo>
                  <a:pt x="1166" y="712"/>
                </a:lnTo>
                <a:lnTo>
                  <a:pt x="1148" y="739"/>
                </a:lnTo>
                <a:lnTo>
                  <a:pt x="1130" y="769"/>
                </a:lnTo>
                <a:lnTo>
                  <a:pt x="1113" y="801"/>
                </a:lnTo>
                <a:lnTo>
                  <a:pt x="1098" y="836"/>
                </a:lnTo>
                <a:lnTo>
                  <a:pt x="1084" y="874"/>
                </a:lnTo>
                <a:lnTo>
                  <a:pt x="1072" y="913"/>
                </a:lnTo>
                <a:lnTo>
                  <a:pt x="1063" y="956"/>
                </a:lnTo>
                <a:lnTo>
                  <a:pt x="1057" y="1001"/>
                </a:lnTo>
                <a:lnTo>
                  <a:pt x="1053" y="1049"/>
                </a:lnTo>
                <a:lnTo>
                  <a:pt x="1053" y="1100"/>
                </a:lnTo>
                <a:lnTo>
                  <a:pt x="1058" y="1155"/>
                </a:lnTo>
                <a:lnTo>
                  <a:pt x="1065" y="1211"/>
                </a:lnTo>
                <a:lnTo>
                  <a:pt x="1078" y="1271"/>
                </a:lnTo>
                <a:lnTo>
                  <a:pt x="1087" y="1297"/>
                </a:lnTo>
                <a:lnTo>
                  <a:pt x="1100" y="1320"/>
                </a:lnTo>
                <a:lnTo>
                  <a:pt x="1116" y="1340"/>
                </a:lnTo>
                <a:lnTo>
                  <a:pt x="1134" y="1358"/>
                </a:lnTo>
                <a:lnTo>
                  <a:pt x="1156" y="1371"/>
                </a:lnTo>
                <a:lnTo>
                  <a:pt x="1180" y="1382"/>
                </a:lnTo>
                <a:lnTo>
                  <a:pt x="1204" y="1388"/>
                </a:lnTo>
                <a:lnTo>
                  <a:pt x="1230" y="1390"/>
                </a:lnTo>
                <a:lnTo>
                  <a:pt x="1249" y="1389"/>
                </a:lnTo>
                <a:lnTo>
                  <a:pt x="1267" y="1386"/>
                </a:lnTo>
                <a:lnTo>
                  <a:pt x="1295" y="1377"/>
                </a:lnTo>
                <a:lnTo>
                  <a:pt x="1319" y="1364"/>
                </a:lnTo>
                <a:lnTo>
                  <a:pt x="1340" y="1347"/>
                </a:lnTo>
                <a:lnTo>
                  <a:pt x="1358" y="1327"/>
                </a:lnTo>
                <a:lnTo>
                  <a:pt x="1371" y="1304"/>
                </a:lnTo>
                <a:lnTo>
                  <a:pt x="1381" y="1279"/>
                </a:lnTo>
                <a:lnTo>
                  <a:pt x="1386" y="1253"/>
                </a:lnTo>
                <a:lnTo>
                  <a:pt x="1387" y="1226"/>
                </a:lnTo>
                <a:lnTo>
                  <a:pt x="1383" y="1198"/>
                </a:lnTo>
                <a:lnTo>
                  <a:pt x="1373" y="1145"/>
                </a:lnTo>
                <a:lnTo>
                  <a:pt x="1367" y="1096"/>
                </a:lnTo>
                <a:lnTo>
                  <a:pt x="1368" y="1049"/>
                </a:lnTo>
                <a:lnTo>
                  <a:pt x="1374" y="1004"/>
                </a:lnTo>
                <a:lnTo>
                  <a:pt x="1384" y="964"/>
                </a:lnTo>
                <a:lnTo>
                  <a:pt x="1401" y="925"/>
                </a:lnTo>
                <a:lnTo>
                  <a:pt x="1422" y="889"/>
                </a:lnTo>
                <a:lnTo>
                  <a:pt x="1444" y="862"/>
                </a:lnTo>
                <a:lnTo>
                  <a:pt x="1467" y="839"/>
                </a:lnTo>
                <a:lnTo>
                  <a:pt x="1492" y="819"/>
                </a:lnTo>
                <a:lnTo>
                  <a:pt x="1516" y="804"/>
                </a:lnTo>
                <a:lnTo>
                  <a:pt x="1539" y="790"/>
                </a:lnTo>
                <a:lnTo>
                  <a:pt x="1560" y="780"/>
                </a:lnTo>
                <a:lnTo>
                  <a:pt x="1580" y="772"/>
                </a:lnTo>
                <a:lnTo>
                  <a:pt x="1596" y="767"/>
                </a:lnTo>
                <a:lnTo>
                  <a:pt x="1607" y="765"/>
                </a:lnTo>
                <a:lnTo>
                  <a:pt x="1638" y="762"/>
                </a:lnTo>
                <a:lnTo>
                  <a:pt x="1667" y="752"/>
                </a:lnTo>
                <a:lnTo>
                  <a:pt x="1694" y="739"/>
                </a:lnTo>
                <a:lnTo>
                  <a:pt x="1716" y="720"/>
                </a:lnTo>
                <a:lnTo>
                  <a:pt x="1735" y="697"/>
                </a:lnTo>
                <a:lnTo>
                  <a:pt x="1750" y="671"/>
                </a:lnTo>
                <a:lnTo>
                  <a:pt x="1758" y="643"/>
                </a:lnTo>
                <a:lnTo>
                  <a:pt x="1761" y="611"/>
                </a:lnTo>
                <a:lnTo>
                  <a:pt x="1759" y="583"/>
                </a:lnTo>
                <a:lnTo>
                  <a:pt x="1752" y="557"/>
                </a:lnTo>
                <a:lnTo>
                  <a:pt x="1740" y="533"/>
                </a:lnTo>
                <a:lnTo>
                  <a:pt x="1725" y="512"/>
                </a:lnTo>
                <a:lnTo>
                  <a:pt x="1706" y="494"/>
                </a:lnTo>
                <a:lnTo>
                  <a:pt x="1684" y="479"/>
                </a:lnTo>
                <a:lnTo>
                  <a:pt x="1660" y="468"/>
                </a:lnTo>
                <a:lnTo>
                  <a:pt x="1633" y="461"/>
                </a:lnTo>
                <a:lnTo>
                  <a:pt x="1605" y="459"/>
                </a:lnTo>
                <a:lnTo>
                  <a:pt x="1604" y="459"/>
                </a:lnTo>
                <a:close/>
                <a:moveTo>
                  <a:pt x="1229" y="411"/>
                </a:moveTo>
                <a:lnTo>
                  <a:pt x="1159" y="443"/>
                </a:lnTo>
                <a:lnTo>
                  <a:pt x="1090" y="478"/>
                </a:lnTo>
                <a:lnTo>
                  <a:pt x="1023" y="515"/>
                </a:lnTo>
                <a:lnTo>
                  <a:pt x="958" y="556"/>
                </a:lnTo>
                <a:lnTo>
                  <a:pt x="895" y="598"/>
                </a:lnTo>
                <a:lnTo>
                  <a:pt x="834" y="642"/>
                </a:lnTo>
                <a:lnTo>
                  <a:pt x="776" y="686"/>
                </a:lnTo>
                <a:lnTo>
                  <a:pt x="721" y="732"/>
                </a:lnTo>
                <a:lnTo>
                  <a:pt x="668" y="776"/>
                </a:lnTo>
                <a:lnTo>
                  <a:pt x="618" y="821"/>
                </a:lnTo>
                <a:lnTo>
                  <a:pt x="571" y="866"/>
                </a:lnTo>
                <a:lnTo>
                  <a:pt x="527" y="909"/>
                </a:lnTo>
                <a:lnTo>
                  <a:pt x="486" y="951"/>
                </a:lnTo>
                <a:lnTo>
                  <a:pt x="449" y="991"/>
                </a:lnTo>
                <a:lnTo>
                  <a:pt x="414" y="1027"/>
                </a:lnTo>
                <a:lnTo>
                  <a:pt x="383" y="1062"/>
                </a:lnTo>
                <a:lnTo>
                  <a:pt x="357" y="1093"/>
                </a:lnTo>
                <a:lnTo>
                  <a:pt x="385" y="1126"/>
                </a:lnTo>
                <a:lnTo>
                  <a:pt x="416" y="1160"/>
                </a:lnTo>
                <a:lnTo>
                  <a:pt x="451" y="1199"/>
                </a:lnTo>
                <a:lnTo>
                  <a:pt x="490" y="1239"/>
                </a:lnTo>
                <a:lnTo>
                  <a:pt x="532" y="1282"/>
                </a:lnTo>
                <a:lnTo>
                  <a:pt x="578" y="1327"/>
                </a:lnTo>
                <a:lnTo>
                  <a:pt x="627" y="1373"/>
                </a:lnTo>
                <a:lnTo>
                  <a:pt x="679" y="1419"/>
                </a:lnTo>
                <a:lnTo>
                  <a:pt x="734" y="1466"/>
                </a:lnTo>
                <a:lnTo>
                  <a:pt x="792" y="1512"/>
                </a:lnTo>
                <a:lnTo>
                  <a:pt x="852" y="1557"/>
                </a:lnTo>
                <a:lnTo>
                  <a:pt x="915" y="1602"/>
                </a:lnTo>
                <a:lnTo>
                  <a:pt x="980" y="1644"/>
                </a:lnTo>
                <a:lnTo>
                  <a:pt x="1047" y="1685"/>
                </a:lnTo>
                <a:lnTo>
                  <a:pt x="1117" y="1722"/>
                </a:lnTo>
                <a:lnTo>
                  <a:pt x="1068" y="1675"/>
                </a:lnTo>
                <a:lnTo>
                  <a:pt x="1023" y="1624"/>
                </a:lnTo>
                <a:lnTo>
                  <a:pt x="982" y="1570"/>
                </a:lnTo>
                <a:lnTo>
                  <a:pt x="946" y="1511"/>
                </a:lnTo>
                <a:lnTo>
                  <a:pt x="914" y="1451"/>
                </a:lnTo>
                <a:lnTo>
                  <a:pt x="888" y="1387"/>
                </a:lnTo>
                <a:lnTo>
                  <a:pt x="867" y="1321"/>
                </a:lnTo>
                <a:lnTo>
                  <a:pt x="852" y="1252"/>
                </a:lnTo>
                <a:lnTo>
                  <a:pt x="843" y="1181"/>
                </a:lnTo>
                <a:lnTo>
                  <a:pt x="840" y="1109"/>
                </a:lnTo>
                <a:lnTo>
                  <a:pt x="843" y="1036"/>
                </a:lnTo>
                <a:lnTo>
                  <a:pt x="852" y="965"/>
                </a:lnTo>
                <a:lnTo>
                  <a:pt x="867" y="896"/>
                </a:lnTo>
                <a:lnTo>
                  <a:pt x="888" y="830"/>
                </a:lnTo>
                <a:lnTo>
                  <a:pt x="915" y="765"/>
                </a:lnTo>
                <a:lnTo>
                  <a:pt x="947" y="704"/>
                </a:lnTo>
                <a:lnTo>
                  <a:pt x="983" y="646"/>
                </a:lnTo>
                <a:lnTo>
                  <a:pt x="1024" y="592"/>
                </a:lnTo>
                <a:lnTo>
                  <a:pt x="1069" y="540"/>
                </a:lnTo>
                <a:lnTo>
                  <a:pt x="1120" y="492"/>
                </a:lnTo>
                <a:lnTo>
                  <a:pt x="1172" y="449"/>
                </a:lnTo>
                <a:lnTo>
                  <a:pt x="1229" y="411"/>
                </a:lnTo>
                <a:close/>
                <a:moveTo>
                  <a:pt x="2036" y="371"/>
                </a:moveTo>
                <a:lnTo>
                  <a:pt x="2097" y="404"/>
                </a:lnTo>
                <a:lnTo>
                  <a:pt x="2156" y="443"/>
                </a:lnTo>
                <a:lnTo>
                  <a:pt x="2210" y="486"/>
                </a:lnTo>
                <a:lnTo>
                  <a:pt x="2262" y="534"/>
                </a:lnTo>
                <a:lnTo>
                  <a:pt x="2308" y="585"/>
                </a:lnTo>
                <a:lnTo>
                  <a:pt x="2350" y="641"/>
                </a:lnTo>
                <a:lnTo>
                  <a:pt x="2387" y="699"/>
                </a:lnTo>
                <a:lnTo>
                  <a:pt x="2420" y="761"/>
                </a:lnTo>
                <a:lnTo>
                  <a:pt x="2447" y="826"/>
                </a:lnTo>
                <a:lnTo>
                  <a:pt x="2469" y="894"/>
                </a:lnTo>
                <a:lnTo>
                  <a:pt x="2485" y="963"/>
                </a:lnTo>
                <a:lnTo>
                  <a:pt x="2494" y="1035"/>
                </a:lnTo>
                <a:lnTo>
                  <a:pt x="2498" y="1109"/>
                </a:lnTo>
                <a:lnTo>
                  <a:pt x="2494" y="1181"/>
                </a:lnTo>
                <a:lnTo>
                  <a:pt x="2485" y="1251"/>
                </a:lnTo>
                <a:lnTo>
                  <a:pt x="2470" y="1319"/>
                </a:lnTo>
                <a:lnTo>
                  <a:pt x="2449" y="1386"/>
                </a:lnTo>
                <a:lnTo>
                  <a:pt x="2423" y="1448"/>
                </a:lnTo>
                <a:lnTo>
                  <a:pt x="2392" y="1510"/>
                </a:lnTo>
                <a:lnTo>
                  <a:pt x="2356" y="1568"/>
                </a:lnTo>
                <a:lnTo>
                  <a:pt x="2316" y="1622"/>
                </a:lnTo>
                <a:lnTo>
                  <a:pt x="2271" y="1673"/>
                </a:lnTo>
                <a:lnTo>
                  <a:pt x="2223" y="1720"/>
                </a:lnTo>
                <a:lnTo>
                  <a:pt x="2170" y="1763"/>
                </a:lnTo>
                <a:lnTo>
                  <a:pt x="2243" y="1729"/>
                </a:lnTo>
                <a:lnTo>
                  <a:pt x="2313" y="1691"/>
                </a:lnTo>
                <a:lnTo>
                  <a:pt x="2382" y="1650"/>
                </a:lnTo>
                <a:lnTo>
                  <a:pt x="2448" y="1607"/>
                </a:lnTo>
                <a:lnTo>
                  <a:pt x="2512" y="1563"/>
                </a:lnTo>
                <a:lnTo>
                  <a:pt x="2573" y="1517"/>
                </a:lnTo>
                <a:lnTo>
                  <a:pt x="2632" y="1470"/>
                </a:lnTo>
                <a:lnTo>
                  <a:pt x="2688" y="1423"/>
                </a:lnTo>
                <a:lnTo>
                  <a:pt x="2741" y="1376"/>
                </a:lnTo>
                <a:lnTo>
                  <a:pt x="2790" y="1330"/>
                </a:lnTo>
                <a:lnTo>
                  <a:pt x="2837" y="1285"/>
                </a:lnTo>
                <a:lnTo>
                  <a:pt x="2880" y="1242"/>
                </a:lnTo>
                <a:lnTo>
                  <a:pt x="2919" y="1200"/>
                </a:lnTo>
                <a:lnTo>
                  <a:pt x="2955" y="1161"/>
                </a:lnTo>
                <a:lnTo>
                  <a:pt x="2986" y="1126"/>
                </a:lnTo>
                <a:lnTo>
                  <a:pt x="3014" y="1093"/>
                </a:lnTo>
                <a:lnTo>
                  <a:pt x="2986" y="1062"/>
                </a:lnTo>
                <a:lnTo>
                  <a:pt x="2955" y="1026"/>
                </a:lnTo>
                <a:lnTo>
                  <a:pt x="2920" y="988"/>
                </a:lnTo>
                <a:lnTo>
                  <a:pt x="2881" y="947"/>
                </a:lnTo>
                <a:lnTo>
                  <a:pt x="2839" y="904"/>
                </a:lnTo>
                <a:lnTo>
                  <a:pt x="2793" y="860"/>
                </a:lnTo>
                <a:lnTo>
                  <a:pt x="2744" y="814"/>
                </a:lnTo>
                <a:lnTo>
                  <a:pt x="2692" y="768"/>
                </a:lnTo>
                <a:lnTo>
                  <a:pt x="2638" y="721"/>
                </a:lnTo>
                <a:lnTo>
                  <a:pt x="2580" y="675"/>
                </a:lnTo>
                <a:lnTo>
                  <a:pt x="2520" y="629"/>
                </a:lnTo>
                <a:lnTo>
                  <a:pt x="2457" y="585"/>
                </a:lnTo>
                <a:lnTo>
                  <a:pt x="2392" y="542"/>
                </a:lnTo>
                <a:lnTo>
                  <a:pt x="2325" y="503"/>
                </a:lnTo>
                <a:lnTo>
                  <a:pt x="2255" y="464"/>
                </a:lnTo>
                <a:lnTo>
                  <a:pt x="2184" y="430"/>
                </a:lnTo>
                <a:lnTo>
                  <a:pt x="2111" y="398"/>
                </a:lnTo>
                <a:lnTo>
                  <a:pt x="2036" y="371"/>
                </a:lnTo>
                <a:close/>
                <a:moveTo>
                  <a:pt x="1685" y="0"/>
                </a:moveTo>
                <a:lnTo>
                  <a:pt x="1765" y="3"/>
                </a:lnTo>
                <a:lnTo>
                  <a:pt x="1844" y="10"/>
                </a:lnTo>
                <a:lnTo>
                  <a:pt x="1922" y="22"/>
                </a:lnTo>
                <a:lnTo>
                  <a:pt x="1998" y="38"/>
                </a:lnTo>
                <a:lnTo>
                  <a:pt x="2074" y="56"/>
                </a:lnTo>
                <a:lnTo>
                  <a:pt x="2148" y="79"/>
                </a:lnTo>
                <a:lnTo>
                  <a:pt x="2219" y="107"/>
                </a:lnTo>
                <a:lnTo>
                  <a:pt x="2291" y="136"/>
                </a:lnTo>
                <a:lnTo>
                  <a:pt x="2360" y="167"/>
                </a:lnTo>
                <a:lnTo>
                  <a:pt x="2427" y="202"/>
                </a:lnTo>
                <a:lnTo>
                  <a:pt x="2492" y="238"/>
                </a:lnTo>
                <a:lnTo>
                  <a:pt x="2556" y="277"/>
                </a:lnTo>
                <a:lnTo>
                  <a:pt x="2619" y="317"/>
                </a:lnTo>
                <a:lnTo>
                  <a:pt x="2678" y="357"/>
                </a:lnTo>
                <a:lnTo>
                  <a:pt x="2736" y="399"/>
                </a:lnTo>
                <a:lnTo>
                  <a:pt x="2791" y="442"/>
                </a:lnTo>
                <a:lnTo>
                  <a:pt x="2845" y="486"/>
                </a:lnTo>
                <a:lnTo>
                  <a:pt x="2896" y="529"/>
                </a:lnTo>
                <a:lnTo>
                  <a:pt x="2944" y="572"/>
                </a:lnTo>
                <a:lnTo>
                  <a:pt x="2990" y="614"/>
                </a:lnTo>
                <a:lnTo>
                  <a:pt x="3035" y="656"/>
                </a:lnTo>
                <a:lnTo>
                  <a:pt x="3076" y="697"/>
                </a:lnTo>
                <a:lnTo>
                  <a:pt x="3115" y="737"/>
                </a:lnTo>
                <a:lnTo>
                  <a:pt x="3151" y="774"/>
                </a:lnTo>
                <a:lnTo>
                  <a:pt x="3183" y="811"/>
                </a:lnTo>
                <a:lnTo>
                  <a:pt x="3213" y="844"/>
                </a:lnTo>
                <a:lnTo>
                  <a:pt x="3240" y="876"/>
                </a:lnTo>
                <a:lnTo>
                  <a:pt x="3264" y="904"/>
                </a:lnTo>
                <a:lnTo>
                  <a:pt x="3285" y="930"/>
                </a:lnTo>
                <a:lnTo>
                  <a:pt x="3303" y="952"/>
                </a:lnTo>
                <a:lnTo>
                  <a:pt x="3318" y="971"/>
                </a:lnTo>
                <a:lnTo>
                  <a:pt x="3329" y="986"/>
                </a:lnTo>
                <a:lnTo>
                  <a:pt x="3337" y="996"/>
                </a:lnTo>
                <a:lnTo>
                  <a:pt x="3341" y="1001"/>
                </a:lnTo>
                <a:lnTo>
                  <a:pt x="3356" y="1026"/>
                </a:lnTo>
                <a:lnTo>
                  <a:pt x="3365" y="1052"/>
                </a:lnTo>
                <a:lnTo>
                  <a:pt x="3371" y="1080"/>
                </a:lnTo>
                <a:lnTo>
                  <a:pt x="3371" y="1107"/>
                </a:lnTo>
                <a:lnTo>
                  <a:pt x="3365" y="1134"/>
                </a:lnTo>
                <a:lnTo>
                  <a:pt x="3356" y="1160"/>
                </a:lnTo>
                <a:lnTo>
                  <a:pt x="3341" y="1184"/>
                </a:lnTo>
                <a:lnTo>
                  <a:pt x="3337" y="1190"/>
                </a:lnTo>
                <a:lnTo>
                  <a:pt x="3329" y="1201"/>
                </a:lnTo>
                <a:lnTo>
                  <a:pt x="3318" y="1215"/>
                </a:lnTo>
                <a:lnTo>
                  <a:pt x="3303" y="1234"/>
                </a:lnTo>
                <a:lnTo>
                  <a:pt x="3285" y="1256"/>
                </a:lnTo>
                <a:lnTo>
                  <a:pt x="3264" y="1281"/>
                </a:lnTo>
                <a:lnTo>
                  <a:pt x="3240" y="1311"/>
                </a:lnTo>
                <a:lnTo>
                  <a:pt x="3213" y="1342"/>
                </a:lnTo>
                <a:lnTo>
                  <a:pt x="3183" y="1375"/>
                </a:lnTo>
                <a:lnTo>
                  <a:pt x="3151" y="1411"/>
                </a:lnTo>
                <a:lnTo>
                  <a:pt x="3115" y="1450"/>
                </a:lnTo>
                <a:lnTo>
                  <a:pt x="3076" y="1488"/>
                </a:lnTo>
                <a:lnTo>
                  <a:pt x="3035" y="1529"/>
                </a:lnTo>
                <a:lnTo>
                  <a:pt x="2992" y="1571"/>
                </a:lnTo>
                <a:lnTo>
                  <a:pt x="2945" y="1614"/>
                </a:lnTo>
                <a:lnTo>
                  <a:pt x="2896" y="1656"/>
                </a:lnTo>
                <a:lnTo>
                  <a:pt x="2845" y="1700"/>
                </a:lnTo>
                <a:lnTo>
                  <a:pt x="2791" y="1743"/>
                </a:lnTo>
                <a:lnTo>
                  <a:pt x="2736" y="1786"/>
                </a:lnTo>
                <a:lnTo>
                  <a:pt x="2679" y="1828"/>
                </a:lnTo>
                <a:lnTo>
                  <a:pt x="2619" y="1870"/>
                </a:lnTo>
                <a:lnTo>
                  <a:pt x="2556" y="1909"/>
                </a:lnTo>
                <a:lnTo>
                  <a:pt x="2493" y="1948"/>
                </a:lnTo>
                <a:lnTo>
                  <a:pt x="2427" y="1984"/>
                </a:lnTo>
                <a:lnTo>
                  <a:pt x="2360" y="2018"/>
                </a:lnTo>
                <a:lnTo>
                  <a:pt x="2291" y="2050"/>
                </a:lnTo>
                <a:lnTo>
                  <a:pt x="2220" y="2080"/>
                </a:lnTo>
                <a:lnTo>
                  <a:pt x="2148" y="2106"/>
                </a:lnTo>
                <a:lnTo>
                  <a:pt x="2074" y="2129"/>
                </a:lnTo>
                <a:lnTo>
                  <a:pt x="1999" y="2149"/>
                </a:lnTo>
                <a:lnTo>
                  <a:pt x="1922" y="2164"/>
                </a:lnTo>
                <a:lnTo>
                  <a:pt x="1844" y="2176"/>
                </a:lnTo>
                <a:lnTo>
                  <a:pt x="1765" y="2183"/>
                </a:lnTo>
                <a:lnTo>
                  <a:pt x="1685" y="2185"/>
                </a:lnTo>
                <a:lnTo>
                  <a:pt x="1605" y="2183"/>
                </a:lnTo>
                <a:lnTo>
                  <a:pt x="1526" y="2176"/>
                </a:lnTo>
                <a:lnTo>
                  <a:pt x="1448" y="2164"/>
                </a:lnTo>
                <a:lnTo>
                  <a:pt x="1371" y="2149"/>
                </a:lnTo>
                <a:lnTo>
                  <a:pt x="1297" y="2129"/>
                </a:lnTo>
                <a:lnTo>
                  <a:pt x="1223" y="2106"/>
                </a:lnTo>
                <a:lnTo>
                  <a:pt x="1150" y="2080"/>
                </a:lnTo>
                <a:lnTo>
                  <a:pt x="1080" y="2050"/>
                </a:lnTo>
                <a:lnTo>
                  <a:pt x="1011" y="2018"/>
                </a:lnTo>
                <a:lnTo>
                  <a:pt x="944" y="1985"/>
                </a:lnTo>
                <a:lnTo>
                  <a:pt x="877" y="1948"/>
                </a:lnTo>
                <a:lnTo>
                  <a:pt x="814" y="1909"/>
                </a:lnTo>
                <a:lnTo>
                  <a:pt x="752" y="1870"/>
                </a:lnTo>
                <a:lnTo>
                  <a:pt x="692" y="1829"/>
                </a:lnTo>
                <a:lnTo>
                  <a:pt x="634" y="1786"/>
                </a:lnTo>
                <a:lnTo>
                  <a:pt x="579" y="1743"/>
                </a:lnTo>
                <a:lnTo>
                  <a:pt x="526" y="1700"/>
                </a:lnTo>
                <a:lnTo>
                  <a:pt x="474" y="1657"/>
                </a:lnTo>
                <a:lnTo>
                  <a:pt x="426" y="1614"/>
                </a:lnTo>
                <a:lnTo>
                  <a:pt x="379" y="1572"/>
                </a:lnTo>
                <a:lnTo>
                  <a:pt x="336" y="1530"/>
                </a:lnTo>
                <a:lnTo>
                  <a:pt x="295" y="1489"/>
                </a:lnTo>
                <a:lnTo>
                  <a:pt x="256" y="1450"/>
                </a:lnTo>
                <a:lnTo>
                  <a:pt x="220" y="1412"/>
                </a:lnTo>
                <a:lnTo>
                  <a:pt x="188" y="1375"/>
                </a:lnTo>
                <a:lnTo>
                  <a:pt x="157" y="1342"/>
                </a:lnTo>
                <a:lnTo>
                  <a:pt x="130" y="1311"/>
                </a:lnTo>
                <a:lnTo>
                  <a:pt x="105" y="1281"/>
                </a:lnTo>
                <a:lnTo>
                  <a:pt x="85" y="1256"/>
                </a:lnTo>
                <a:lnTo>
                  <a:pt x="67" y="1234"/>
                </a:lnTo>
                <a:lnTo>
                  <a:pt x="53" y="1215"/>
                </a:lnTo>
                <a:lnTo>
                  <a:pt x="41" y="1201"/>
                </a:lnTo>
                <a:lnTo>
                  <a:pt x="34" y="1190"/>
                </a:lnTo>
                <a:lnTo>
                  <a:pt x="28" y="1184"/>
                </a:lnTo>
                <a:lnTo>
                  <a:pt x="14" y="1160"/>
                </a:lnTo>
                <a:lnTo>
                  <a:pt x="4" y="1134"/>
                </a:lnTo>
                <a:lnTo>
                  <a:pt x="0" y="1107"/>
                </a:lnTo>
                <a:lnTo>
                  <a:pt x="0" y="1080"/>
                </a:lnTo>
                <a:lnTo>
                  <a:pt x="4" y="1052"/>
                </a:lnTo>
                <a:lnTo>
                  <a:pt x="14" y="1026"/>
                </a:lnTo>
                <a:lnTo>
                  <a:pt x="28" y="1001"/>
                </a:lnTo>
                <a:lnTo>
                  <a:pt x="34" y="996"/>
                </a:lnTo>
                <a:lnTo>
                  <a:pt x="41" y="986"/>
                </a:lnTo>
                <a:lnTo>
                  <a:pt x="53" y="971"/>
                </a:lnTo>
                <a:lnTo>
                  <a:pt x="67" y="952"/>
                </a:lnTo>
                <a:lnTo>
                  <a:pt x="85" y="930"/>
                </a:lnTo>
                <a:lnTo>
                  <a:pt x="105" y="904"/>
                </a:lnTo>
                <a:lnTo>
                  <a:pt x="130" y="876"/>
                </a:lnTo>
                <a:lnTo>
                  <a:pt x="157" y="844"/>
                </a:lnTo>
                <a:lnTo>
                  <a:pt x="188" y="811"/>
                </a:lnTo>
                <a:lnTo>
                  <a:pt x="220" y="774"/>
                </a:lnTo>
                <a:lnTo>
                  <a:pt x="256" y="737"/>
                </a:lnTo>
                <a:lnTo>
                  <a:pt x="295" y="697"/>
                </a:lnTo>
                <a:lnTo>
                  <a:pt x="336" y="656"/>
                </a:lnTo>
                <a:lnTo>
                  <a:pt x="379" y="614"/>
                </a:lnTo>
                <a:lnTo>
                  <a:pt x="426" y="572"/>
                </a:lnTo>
                <a:lnTo>
                  <a:pt x="474" y="529"/>
                </a:lnTo>
                <a:lnTo>
                  <a:pt x="526" y="486"/>
                </a:lnTo>
                <a:lnTo>
                  <a:pt x="579" y="442"/>
                </a:lnTo>
                <a:lnTo>
                  <a:pt x="634" y="399"/>
                </a:lnTo>
                <a:lnTo>
                  <a:pt x="692" y="357"/>
                </a:lnTo>
                <a:lnTo>
                  <a:pt x="752" y="317"/>
                </a:lnTo>
                <a:lnTo>
                  <a:pt x="814" y="277"/>
                </a:lnTo>
                <a:lnTo>
                  <a:pt x="877" y="238"/>
                </a:lnTo>
                <a:lnTo>
                  <a:pt x="944" y="202"/>
                </a:lnTo>
                <a:lnTo>
                  <a:pt x="1011" y="167"/>
                </a:lnTo>
                <a:lnTo>
                  <a:pt x="1080" y="136"/>
                </a:lnTo>
                <a:lnTo>
                  <a:pt x="1150" y="107"/>
                </a:lnTo>
                <a:lnTo>
                  <a:pt x="1223" y="79"/>
                </a:lnTo>
                <a:lnTo>
                  <a:pt x="1297" y="56"/>
                </a:lnTo>
                <a:lnTo>
                  <a:pt x="1371" y="38"/>
                </a:lnTo>
                <a:lnTo>
                  <a:pt x="1448" y="22"/>
                </a:lnTo>
                <a:lnTo>
                  <a:pt x="1526" y="10"/>
                </a:lnTo>
                <a:lnTo>
                  <a:pt x="1605" y="3"/>
                </a:lnTo>
                <a:lnTo>
                  <a:pt x="168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46" name="Group 142"/>
          <p:cNvGrpSpPr/>
          <p:nvPr/>
        </p:nvGrpSpPr>
        <p:grpSpPr>
          <a:xfrm>
            <a:off x="9397861" y="2488289"/>
            <a:ext cx="381000" cy="487362"/>
            <a:chOff x="6291263" y="4618038"/>
            <a:chExt cx="381000" cy="487362"/>
          </a:xfrm>
          <a:solidFill>
            <a:srgbClr val="000000"/>
          </a:solidFill>
        </p:grpSpPr>
        <p:sp>
          <p:nvSpPr>
            <p:cNvPr id="647" name="Freeform 245"/>
            <p:cNvSpPr>
              <a:spLocks/>
            </p:cNvSpPr>
            <p:nvPr/>
          </p:nvSpPr>
          <p:spPr bwMode="auto">
            <a:xfrm>
              <a:off x="6291263" y="4618038"/>
              <a:ext cx="381000" cy="487362"/>
            </a:xfrm>
            <a:custGeom>
              <a:avLst/>
              <a:gdLst>
                <a:gd name="T0" fmla="*/ 1799 w 2640"/>
                <a:gd name="T1" fmla="*/ 27 h 3377"/>
                <a:gd name="T2" fmla="*/ 2090 w 2640"/>
                <a:gd name="T3" fmla="*/ 129 h 3377"/>
                <a:gd name="T4" fmla="*/ 2326 w 2640"/>
                <a:gd name="T5" fmla="*/ 305 h 3377"/>
                <a:gd name="T6" fmla="*/ 2502 w 2640"/>
                <a:gd name="T7" fmla="*/ 549 h 3377"/>
                <a:gd name="T8" fmla="*/ 2610 w 2640"/>
                <a:gd name="T9" fmla="*/ 858 h 3377"/>
                <a:gd name="T10" fmla="*/ 2640 w 2640"/>
                <a:gd name="T11" fmla="*/ 1204 h 3377"/>
                <a:gd name="T12" fmla="*/ 2599 w 2640"/>
                <a:gd name="T13" fmla="*/ 1568 h 3377"/>
                <a:gd name="T14" fmla="*/ 2489 w 2640"/>
                <a:gd name="T15" fmla="*/ 1931 h 3377"/>
                <a:gd name="T16" fmla="*/ 2314 w 2640"/>
                <a:gd name="T17" fmla="*/ 2272 h 3377"/>
                <a:gd name="T18" fmla="*/ 2098 w 2640"/>
                <a:gd name="T19" fmla="*/ 2552 h 3377"/>
                <a:gd name="T20" fmla="*/ 1879 w 2640"/>
                <a:gd name="T21" fmla="*/ 2779 h 3377"/>
                <a:gd name="T22" fmla="*/ 1614 w 2640"/>
                <a:gd name="T23" fmla="*/ 3010 h 3377"/>
                <a:gd name="T24" fmla="*/ 1315 w 2640"/>
                <a:gd name="T25" fmla="*/ 3209 h 3377"/>
                <a:gd name="T26" fmla="*/ 995 w 2640"/>
                <a:gd name="T27" fmla="*/ 3342 h 3377"/>
                <a:gd name="T28" fmla="*/ 717 w 2640"/>
                <a:gd name="T29" fmla="*/ 3376 h 3377"/>
                <a:gd name="T30" fmla="*/ 493 w 2640"/>
                <a:gd name="T31" fmla="*/ 3332 h 3377"/>
                <a:gd name="T32" fmla="*/ 264 w 2640"/>
                <a:gd name="T33" fmla="*/ 3204 h 3377"/>
                <a:gd name="T34" fmla="*/ 67 w 2640"/>
                <a:gd name="T35" fmla="*/ 2988 h 3377"/>
                <a:gd name="T36" fmla="*/ 0 w 2640"/>
                <a:gd name="T37" fmla="*/ 2843 h 3377"/>
                <a:gd name="T38" fmla="*/ 34 w 2640"/>
                <a:gd name="T39" fmla="*/ 2742 h 3377"/>
                <a:gd name="T40" fmla="*/ 129 w 2640"/>
                <a:gd name="T41" fmla="*/ 2685 h 3377"/>
                <a:gd name="T42" fmla="*/ 234 w 2640"/>
                <a:gd name="T43" fmla="*/ 2701 h 3377"/>
                <a:gd name="T44" fmla="*/ 335 w 2640"/>
                <a:gd name="T45" fmla="*/ 2817 h 3377"/>
                <a:gd name="T46" fmla="*/ 510 w 2640"/>
                <a:gd name="T47" fmla="*/ 2990 h 3377"/>
                <a:gd name="T48" fmla="*/ 711 w 2640"/>
                <a:gd name="T49" fmla="*/ 3059 h 3377"/>
                <a:gd name="T50" fmla="*/ 935 w 2640"/>
                <a:gd name="T51" fmla="*/ 3032 h 3377"/>
                <a:gd name="T52" fmla="*/ 1188 w 2640"/>
                <a:gd name="T53" fmla="*/ 2920 h 3377"/>
                <a:gd name="T54" fmla="*/ 1463 w 2640"/>
                <a:gd name="T55" fmla="*/ 2726 h 3377"/>
                <a:gd name="T56" fmla="*/ 1753 w 2640"/>
                <a:gd name="T57" fmla="*/ 2457 h 3377"/>
                <a:gd name="T58" fmla="*/ 2004 w 2640"/>
                <a:gd name="T59" fmla="*/ 2166 h 3377"/>
                <a:gd name="T60" fmla="*/ 2167 w 2640"/>
                <a:gd name="T61" fmla="*/ 1876 h 3377"/>
                <a:gd name="T62" fmla="*/ 2275 w 2640"/>
                <a:gd name="T63" fmla="*/ 1564 h 3377"/>
                <a:gd name="T64" fmla="*/ 2322 w 2640"/>
                <a:gd name="T65" fmla="*/ 1249 h 3377"/>
                <a:gd name="T66" fmla="*/ 2304 w 2640"/>
                <a:gd name="T67" fmla="*/ 952 h 3377"/>
                <a:gd name="T68" fmla="*/ 2219 w 2640"/>
                <a:gd name="T69" fmla="*/ 692 h 3377"/>
                <a:gd name="T70" fmla="*/ 2075 w 2640"/>
                <a:gd name="T71" fmla="*/ 501 h 3377"/>
                <a:gd name="T72" fmla="*/ 1875 w 2640"/>
                <a:gd name="T73" fmla="*/ 376 h 3377"/>
                <a:gd name="T74" fmla="*/ 1621 w 2640"/>
                <a:gd name="T75" fmla="*/ 320 h 3377"/>
                <a:gd name="T76" fmla="*/ 1327 w 2640"/>
                <a:gd name="T77" fmla="*/ 329 h 3377"/>
                <a:gd name="T78" fmla="*/ 1083 w 2640"/>
                <a:gd name="T79" fmla="*/ 404 h 3377"/>
                <a:gd name="T80" fmla="*/ 886 w 2640"/>
                <a:gd name="T81" fmla="*/ 527 h 3377"/>
                <a:gd name="T82" fmla="*/ 736 w 2640"/>
                <a:gd name="T83" fmla="*/ 671 h 3377"/>
                <a:gd name="T84" fmla="*/ 627 w 2640"/>
                <a:gd name="T85" fmla="*/ 814 h 3377"/>
                <a:gd name="T86" fmla="*/ 559 w 2640"/>
                <a:gd name="T87" fmla="*/ 931 h 3377"/>
                <a:gd name="T88" fmla="*/ 528 w 2640"/>
                <a:gd name="T89" fmla="*/ 996 h 3377"/>
                <a:gd name="T90" fmla="*/ 476 w 2640"/>
                <a:gd name="T91" fmla="*/ 1067 h 3377"/>
                <a:gd name="T92" fmla="*/ 374 w 2640"/>
                <a:gd name="T93" fmla="*/ 1100 h 3377"/>
                <a:gd name="T94" fmla="*/ 270 w 2640"/>
                <a:gd name="T95" fmla="*/ 1060 h 3377"/>
                <a:gd name="T96" fmla="*/ 220 w 2640"/>
                <a:gd name="T97" fmla="*/ 966 h 3377"/>
                <a:gd name="T98" fmla="*/ 232 w 2640"/>
                <a:gd name="T99" fmla="*/ 879 h 3377"/>
                <a:gd name="T100" fmla="*/ 264 w 2640"/>
                <a:gd name="T101" fmla="*/ 808 h 3377"/>
                <a:gd name="T102" fmla="*/ 335 w 2640"/>
                <a:gd name="T103" fmla="*/ 683 h 3377"/>
                <a:gd name="T104" fmla="*/ 446 w 2640"/>
                <a:gd name="T105" fmla="*/ 523 h 3377"/>
                <a:gd name="T106" fmla="*/ 603 w 2640"/>
                <a:gd name="T107" fmla="*/ 353 h 3377"/>
                <a:gd name="T108" fmla="*/ 806 w 2640"/>
                <a:gd name="T109" fmla="*/ 195 h 3377"/>
                <a:gd name="T110" fmla="*/ 1061 w 2640"/>
                <a:gd name="T111" fmla="*/ 72 h 3377"/>
                <a:gd name="T112" fmla="*/ 1367 w 2640"/>
                <a:gd name="T113" fmla="*/ 7 h 3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40" h="3377">
                  <a:moveTo>
                    <a:pt x="1549" y="0"/>
                  </a:moveTo>
                  <a:lnTo>
                    <a:pt x="1635" y="4"/>
                  </a:lnTo>
                  <a:lnTo>
                    <a:pt x="1718" y="13"/>
                  </a:lnTo>
                  <a:lnTo>
                    <a:pt x="1799" y="27"/>
                  </a:lnTo>
                  <a:lnTo>
                    <a:pt x="1877" y="46"/>
                  </a:lnTo>
                  <a:lnTo>
                    <a:pt x="1951" y="68"/>
                  </a:lnTo>
                  <a:lnTo>
                    <a:pt x="2022" y="97"/>
                  </a:lnTo>
                  <a:lnTo>
                    <a:pt x="2090" y="129"/>
                  </a:lnTo>
                  <a:lnTo>
                    <a:pt x="2155" y="166"/>
                  </a:lnTo>
                  <a:lnTo>
                    <a:pt x="2216" y="207"/>
                  </a:lnTo>
                  <a:lnTo>
                    <a:pt x="2273" y="254"/>
                  </a:lnTo>
                  <a:lnTo>
                    <a:pt x="2326" y="305"/>
                  </a:lnTo>
                  <a:lnTo>
                    <a:pt x="2377" y="359"/>
                  </a:lnTo>
                  <a:lnTo>
                    <a:pt x="2423" y="418"/>
                  </a:lnTo>
                  <a:lnTo>
                    <a:pt x="2464" y="482"/>
                  </a:lnTo>
                  <a:lnTo>
                    <a:pt x="2502" y="549"/>
                  </a:lnTo>
                  <a:lnTo>
                    <a:pt x="2536" y="622"/>
                  </a:lnTo>
                  <a:lnTo>
                    <a:pt x="2566" y="698"/>
                  </a:lnTo>
                  <a:lnTo>
                    <a:pt x="2590" y="777"/>
                  </a:lnTo>
                  <a:lnTo>
                    <a:pt x="2610" y="858"/>
                  </a:lnTo>
                  <a:lnTo>
                    <a:pt x="2624" y="942"/>
                  </a:lnTo>
                  <a:lnTo>
                    <a:pt x="2634" y="1027"/>
                  </a:lnTo>
                  <a:lnTo>
                    <a:pt x="2639" y="1115"/>
                  </a:lnTo>
                  <a:lnTo>
                    <a:pt x="2640" y="1204"/>
                  </a:lnTo>
                  <a:lnTo>
                    <a:pt x="2637" y="1294"/>
                  </a:lnTo>
                  <a:lnTo>
                    <a:pt x="2628" y="1385"/>
                  </a:lnTo>
                  <a:lnTo>
                    <a:pt x="2616" y="1477"/>
                  </a:lnTo>
                  <a:lnTo>
                    <a:pt x="2599" y="1568"/>
                  </a:lnTo>
                  <a:lnTo>
                    <a:pt x="2578" y="1660"/>
                  </a:lnTo>
                  <a:lnTo>
                    <a:pt x="2553" y="1751"/>
                  </a:lnTo>
                  <a:lnTo>
                    <a:pt x="2523" y="1841"/>
                  </a:lnTo>
                  <a:lnTo>
                    <a:pt x="2489" y="1931"/>
                  </a:lnTo>
                  <a:lnTo>
                    <a:pt x="2451" y="2018"/>
                  </a:lnTo>
                  <a:lnTo>
                    <a:pt x="2409" y="2105"/>
                  </a:lnTo>
                  <a:lnTo>
                    <a:pt x="2363" y="2190"/>
                  </a:lnTo>
                  <a:lnTo>
                    <a:pt x="2314" y="2272"/>
                  </a:lnTo>
                  <a:lnTo>
                    <a:pt x="2261" y="2351"/>
                  </a:lnTo>
                  <a:lnTo>
                    <a:pt x="2204" y="2428"/>
                  </a:lnTo>
                  <a:lnTo>
                    <a:pt x="2143" y="2502"/>
                  </a:lnTo>
                  <a:lnTo>
                    <a:pt x="2098" y="2552"/>
                  </a:lnTo>
                  <a:lnTo>
                    <a:pt x="2047" y="2607"/>
                  </a:lnTo>
                  <a:lnTo>
                    <a:pt x="1995" y="2663"/>
                  </a:lnTo>
                  <a:lnTo>
                    <a:pt x="1939" y="2720"/>
                  </a:lnTo>
                  <a:lnTo>
                    <a:pt x="1879" y="2779"/>
                  </a:lnTo>
                  <a:lnTo>
                    <a:pt x="1817" y="2837"/>
                  </a:lnTo>
                  <a:lnTo>
                    <a:pt x="1752" y="2896"/>
                  </a:lnTo>
                  <a:lnTo>
                    <a:pt x="1684" y="2953"/>
                  </a:lnTo>
                  <a:lnTo>
                    <a:pt x="1614" y="3010"/>
                  </a:lnTo>
                  <a:lnTo>
                    <a:pt x="1542" y="3064"/>
                  </a:lnTo>
                  <a:lnTo>
                    <a:pt x="1468" y="3116"/>
                  </a:lnTo>
                  <a:lnTo>
                    <a:pt x="1392" y="3165"/>
                  </a:lnTo>
                  <a:lnTo>
                    <a:pt x="1315" y="3209"/>
                  </a:lnTo>
                  <a:lnTo>
                    <a:pt x="1237" y="3250"/>
                  </a:lnTo>
                  <a:lnTo>
                    <a:pt x="1157" y="3287"/>
                  </a:lnTo>
                  <a:lnTo>
                    <a:pt x="1076" y="3317"/>
                  </a:lnTo>
                  <a:lnTo>
                    <a:pt x="995" y="3342"/>
                  </a:lnTo>
                  <a:lnTo>
                    <a:pt x="914" y="3361"/>
                  </a:lnTo>
                  <a:lnTo>
                    <a:pt x="832" y="3373"/>
                  </a:lnTo>
                  <a:lnTo>
                    <a:pt x="750" y="3377"/>
                  </a:lnTo>
                  <a:lnTo>
                    <a:pt x="717" y="3376"/>
                  </a:lnTo>
                  <a:lnTo>
                    <a:pt x="686" y="3374"/>
                  </a:lnTo>
                  <a:lnTo>
                    <a:pt x="619" y="3365"/>
                  </a:lnTo>
                  <a:lnTo>
                    <a:pt x="556" y="3352"/>
                  </a:lnTo>
                  <a:lnTo>
                    <a:pt x="493" y="3332"/>
                  </a:lnTo>
                  <a:lnTo>
                    <a:pt x="433" y="3309"/>
                  </a:lnTo>
                  <a:lnTo>
                    <a:pt x="374" y="3279"/>
                  </a:lnTo>
                  <a:lnTo>
                    <a:pt x="318" y="3244"/>
                  </a:lnTo>
                  <a:lnTo>
                    <a:pt x="264" y="3204"/>
                  </a:lnTo>
                  <a:lnTo>
                    <a:pt x="211" y="3158"/>
                  </a:lnTo>
                  <a:lnTo>
                    <a:pt x="161" y="3106"/>
                  </a:lnTo>
                  <a:lnTo>
                    <a:pt x="113" y="3050"/>
                  </a:lnTo>
                  <a:lnTo>
                    <a:pt x="67" y="2988"/>
                  </a:lnTo>
                  <a:lnTo>
                    <a:pt x="23" y="2922"/>
                  </a:lnTo>
                  <a:lnTo>
                    <a:pt x="11" y="2896"/>
                  </a:lnTo>
                  <a:lnTo>
                    <a:pt x="2" y="2870"/>
                  </a:lnTo>
                  <a:lnTo>
                    <a:pt x="0" y="2843"/>
                  </a:lnTo>
                  <a:lnTo>
                    <a:pt x="1" y="2816"/>
                  </a:lnTo>
                  <a:lnTo>
                    <a:pt x="8" y="2790"/>
                  </a:lnTo>
                  <a:lnTo>
                    <a:pt x="19" y="2765"/>
                  </a:lnTo>
                  <a:lnTo>
                    <a:pt x="34" y="2742"/>
                  </a:lnTo>
                  <a:lnTo>
                    <a:pt x="52" y="2721"/>
                  </a:lnTo>
                  <a:lnTo>
                    <a:pt x="75" y="2705"/>
                  </a:lnTo>
                  <a:lnTo>
                    <a:pt x="102" y="2692"/>
                  </a:lnTo>
                  <a:lnTo>
                    <a:pt x="129" y="2685"/>
                  </a:lnTo>
                  <a:lnTo>
                    <a:pt x="156" y="2681"/>
                  </a:lnTo>
                  <a:lnTo>
                    <a:pt x="184" y="2684"/>
                  </a:lnTo>
                  <a:lnTo>
                    <a:pt x="210" y="2690"/>
                  </a:lnTo>
                  <a:lnTo>
                    <a:pt x="234" y="2701"/>
                  </a:lnTo>
                  <a:lnTo>
                    <a:pt x="257" y="2715"/>
                  </a:lnTo>
                  <a:lnTo>
                    <a:pt x="278" y="2734"/>
                  </a:lnTo>
                  <a:lnTo>
                    <a:pt x="295" y="2757"/>
                  </a:lnTo>
                  <a:lnTo>
                    <a:pt x="335" y="2817"/>
                  </a:lnTo>
                  <a:lnTo>
                    <a:pt x="376" y="2871"/>
                  </a:lnTo>
                  <a:lnTo>
                    <a:pt x="419" y="2918"/>
                  </a:lnTo>
                  <a:lnTo>
                    <a:pt x="464" y="2957"/>
                  </a:lnTo>
                  <a:lnTo>
                    <a:pt x="510" y="2990"/>
                  </a:lnTo>
                  <a:lnTo>
                    <a:pt x="557" y="3017"/>
                  </a:lnTo>
                  <a:lnTo>
                    <a:pt x="607" y="3038"/>
                  </a:lnTo>
                  <a:lnTo>
                    <a:pt x="658" y="3052"/>
                  </a:lnTo>
                  <a:lnTo>
                    <a:pt x="711" y="3059"/>
                  </a:lnTo>
                  <a:lnTo>
                    <a:pt x="764" y="3061"/>
                  </a:lnTo>
                  <a:lnTo>
                    <a:pt x="819" y="3056"/>
                  </a:lnTo>
                  <a:lnTo>
                    <a:pt x="876" y="3046"/>
                  </a:lnTo>
                  <a:lnTo>
                    <a:pt x="935" y="3032"/>
                  </a:lnTo>
                  <a:lnTo>
                    <a:pt x="995" y="3012"/>
                  </a:lnTo>
                  <a:lnTo>
                    <a:pt x="1058" y="2986"/>
                  </a:lnTo>
                  <a:lnTo>
                    <a:pt x="1122" y="2955"/>
                  </a:lnTo>
                  <a:lnTo>
                    <a:pt x="1188" y="2920"/>
                  </a:lnTo>
                  <a:lnTo>
                    <a:pt x="1254" y="2879"/>
                  </a:lnTo>
                  <a:lnTo>
                    <a:pt x="1323" y="2832"/>
                  </a:lnTo>
                  <a:lnTo>
                    <a:pt x="1393" y="2782"/>
                  </a:lnTo>
                  <a:lnTo>
                    <a:pt x="1463" y="2726"/>
                  </a:lnTo>
                  <a:lnTo>
                    <a:pt x="1534" y="2666"/>
                  </a:lnTo>
                  <a:lnTo>
                    <a:pt x="1607" y="2600"/>
                  </a:lnTo>
                  <a:lnTo>
                    <a:pt x="1680" y="2531"/>
                  </a:lnTo>
                  <a:lnTo>
                    <a:pt x="1753" y="2457"/>
                  </a:lnTo>
                  <a:lnTo>
                    <a:pt x="1828" y="2378"/>
                  </a:lnTo>
                  <a:lnTo>
                    <a:pt x="1902" y="2296"/>
                  </a:lnTo>
                  <a:lnTo>
                    <a:pt x="1954" y="2232"/>
                  </a:lnTo>
                  <a:lnTo>
                    <a:pt x="2004" y="2166"/>
                  </a:lnTo>
                  <a:lnTo>
                    <a:pt x="2050" y="2096"/>
                  </a:lnTo>
                  <a:lnTo>
                    <a:pt x="2092" y="2025"/>
                  </a:lnTo>
                  <a:lnTo>
                    <a:pt x="2132" y="1951"/>
                  </a:lnTo>
                  <a:lnTo>
                    <a:pt x="2167" y="1876"/>
                  </a:lnTo>
                  <a:lnTo>
                    <a:pt x="2199" y="1800"/>
                  </a:lnTo>
                  <a:lnTo>
                    <a:pt x="2228" y="1722"/>
                  </a:lnTo>
                  <a:lnTo>
                    <a:pt x="2253" y="1644"/>
                  </a:lnTo>
                  <a:lnTo>
                    <a:pt x="2275" y="1564"/>
                  </a:lnTo>
                  <a:lnTo>
                    <a:pt x="2292" y="1485"/>
                  </a:lnTo>
                  <a:lnTo>
                    <a:pt x="2306" y="1406"/>
                  </a:lnTo>
                  <a:lnTo>
                    <a:pt x="2315" y="1327"/>
                  </a:lnTo>
                  <a:lnTo>
                    <a:pt x="2322" y="1249"/>
                  </a:lnTo>
                  <a:lnTo>
                    <a:pt x="2323" y="1173"/>
                  </a:lnTo>
                  <a:lnTo>
                    <a:pt x="2321" y="1098"/>
                  </a:lnTo>
                  <a:lnTo>
                    <a:pt x="2315" y="1024"/>
                  </a:lnTo>
                  <a:lnTo>
                    <a:pt x="2304" y="952"/>
                  </a:lnTo>
                  <a:lnTo>
                    <a:pt x="2289" y="883"/>
                  </a:lnTo>
                  <a:lnTo>
                    <a:pt x="2271" y="817"/>
                  </a:lnTo>
                  <a:lnTo>
                    <a:pt x="2246" y="753"/>
                  </a:lnTo>
                  <a:lnTo>
                    <a:pt x="2219" y="692"/>
                  </a:lnTo>
                  <a:lnTo>
                    <a:pt x="2188" y="638"/>
                  </a:lnTo>
                  <a:lnTo>
                    <a:pt x="2153" y="588"/>
                  </a:lnTo>
                  <a:lnTo>
                    <a:pt x="2116" y="543"/>
                  </a:lnTo>
                  <a:lnTo>
                    <a:pt x="2075" y="501"/>
                  </a:lnTo>
                  <a:lnTo>
                    <a:pt x="2030" y="464"/>
                  </a:lnTo>
                  <a:lnTo>
                    <a:pt x="1982" y="430"/>
                  </a:lnTo>
                  <a:lnTo>
                    <a:pt x="1930" y="401"/>
                  </a:lnTo>
                  <a:lnTo>
                    <a:pt x="1875" y="376"/>
                  </a:lnTo>
                  <a:lnTo>
                    <a:pt x="1817" y="355"/>
                  </a:lnTo>
                  <a:lnTo>
                    <a:pt x="1754" y="339"/>
                  </a:lnTo>
                  <a:lnTo>
                    <a:pt x="1689" y="327"/>
                  </a:lnTo>
                  <a:lnTo>
                    <a:pt x="1621" y="320"/>
                  </a:lnTo>
                  <a:lnTo>
                    <a:pt x="1549" y="315"/>
                  </a:lnTo>
                  <a:lnTo>
                    <a:pt x="1473" y="316"/>
                  </a:lnTo>
                  <a:lnTo>
                    <a:pt x="1396" y="321"/>
                  </a:lnTo>
                  <a:lnTo>
                    <a:pt x="1327" y="329"/>
                  </a:lnTo>
                  <a:lnTo>
                    <a:pt x="1261" y="342"/>
                  </a:lnTo>
                  <a:lnTo>
                    <a:pt x="1199" y="360"/>
                  </a:lnTo>
                  <a:lnTo>
                    <a:pt x="1139" y="380"/>
                  </a:lnTo>
                  <a:lnTo>
                    <a:pt x="1083" y="404"/>
                  </a:lnTo>
                  <a:lnTo>
                    <a:pt x="1029" y="431"/>
                  </a:lnTo>
                  <a:lnTo>
                    <a:pt x="979" y="461"/>
                  </a:lnTo>
                  <a:lnTo>
                    <a:pt x="931" y="493"/>
                  </a:lnTo>
                  <a:lnTo>
                    <a:pt x="886" y="527"/>
                  </a:lnTo>
                  <a:lnTo>
                    <a:pt x="844" y="561"/>
                  </a:lnTo>
                  <a:lnTo>
                    <a:pt x="805" y="597"/>
                  </a:lnTo>
                  <a:lnTo>
                    <a:pt x="769" y="634"/>
                  </a:lnTo>
                  <a:lnTo>
                    <a:pt x="736" y="671"/>
                  </a:lnTo>
                  <a:lnTo>
                    <a:pt x="704" y="708"/>
                  </a:lnTo>
                  <a:lnTo>
                    <a:pt x="676" y="744"/>
                  </a:lnTo>
                  <a:lnTo>
                    <a:pt x="651" y="780"/>
                  </a:lnTo>
                  <a:lnTo>
                    <a:pt x="627" y="814"/>
                  </a:lnTo>
                  <a:lnTo>
                    <a:pt x="607" y="846"/>
                  </a:lnTo>
                  <a:lnTo>
                    <a:pt x="588" y="877"/>
                  </a:lnTo>
                  <a:lnTo>
                    <a:pt x="572" y="905"/>
                  </a:lnTo>
                  <a:lnTo>
                    <a:pt x="559" y="931"/>
                  </a:lnTo>
                  <a:lnTo>
                    <a:pt x="548" y="952"/>
                  </a:lnTo>
                  <a:lnTo>
                    <a:pt x="539" y="971"/>
                  </a:lnTo>
                  <a:lnTo>
                    <a:pt x="533" y="986"/>
                  </a:lnTo>
                  <a:lnTo>
                    <a:pt x="528" y="996"/>
                  </a:lnTo>
                  <a:lnTo>
                    <a:pt x="526" y="1001"/>
                  </a:lnTo>
                  <a:lnTo>
                    <a:pt x="513" y="1026"/>
                  </a:lnTo>
                  <a:lnTo>
                    <a:pt x="495" y="1049"/>
                  </a:lnTo>
                  <a:lnTo>
                    <a:pt x="476" y="1067"/>
                  </a:lnTo>
                  <a:lnTo>
                    <a:pt x="453" y="1081"/>
                  </a:lnTo>
                  <a:lnTo>
                    <a:pt x="428" y="1092"/>
                  </a:lnTo>
                  <a:lnTo>
                    <a:pt x="401" y="1099"/>
                  </a:lnTo>
                  <a:lnTo>
                    <a:pt x="374" y="1100"/>
                  </a:lnTo>
                  <a:lnTo>
                    <a:pt x="347" y="1098"/>
                  </a:lnTo>
                  <a:lnTo>
                    <a:pt x="319" y="1089"/>
                  </a:lnTo>
                  <a:lnTo>
                    <a:pt x="293" y="1076"/>
                  </a:lnTo>
                  <a:lnTo>
                    <a:pt x="270" y="1060"/>
                  </a:lnTo>
                  <a:lnTo>
                    <a:pt x="252" y="1040"/>
                  </a:lnTo>
                  <a:lnTo>
                    <a:pt x="237" y="1017"/>
                  </a:lnTo>
                  <a:lnTo>
                    <a:pt x="226" y="992"/>
                  </a:lnTo>
                  <a:lnTo>
                    <a:pt x="220" y="966"/>
                  </a:lnTo>
                  <a:lnTo>
                    <a:pt x="218" y="939"/>
                  </a:lnTo>
                  <a:lnTo>
                    <a:pt x="221" y="911"/>
                  </a:lnTo>
                  <a:lnTo>
                    <a:pt x="229" y="884"/>
                  </a:lnTo>
                  <a:lnTo>
                    <a:pt x="232" y="879"/>
                  </a:lnTo>
                  <a:lnTo>
                    <a:pt x="236" y="868"/>
                  </a:lnTo>
                  <a:lnTo>
                    <a:pt x="243" y="852"/>
                  </a:lnTo>
                  <a:lnTo>
                    <a:pt x="253" y="832"/>
                  </a:lnTo>
                  <a:lnTo>
                    <a:pt x="264" y="808"/>
                  </a:lnTo>
                  <a:lnTo>
                    <a:pt x="278" y="781"/>
                  </a:lnTo>
                  <a:lnTo>
                    <a:pt x="294" y="751"/>
                  </a:lnTo>
                  <a:lnTo>
                    <a:pt x="313" y="718"/>
                  </a:lnTo>
                  <a:lnTo>
                    <a:pt x="335" y="683"/>
                  </a:lnTo>
                  <a:lnTo>
                    <a:pt x="359" y="645"/>
                  </a:lnTo>
                  <a:lnTo>
                    <a:pt x="385" y="606"/>
                  </a:lnTo>
                  <a:lnTo>
                    <a:pt x="415" y="565"/>
                  </a:lnTo>
                  <a:lnTo>
                    <a:pt x="446" y="523"/>
                  </a:lnTo>
                  <a:lnTo>
                    <a:pt x="481" y="481"/>
                  </a:lnTo>
                  <a:lnTo>
                    <a:pt x="520" y="438"/>
                  </a:lnTo>
                  <a:lnTo>
                    <a:pt x="560" y="396"/>
                  </a:lnTo>
                  <a:lnTo>
                    <a:pt x="603" y="353"/>
                  </a:lnTo>
                  <a:lnTo>
                    <a:pt x="650" y="311"/>
                  </a:lnTo>
                  <a:lnTo>
                    <a:pt x="699" y="271"/>
                  </a:lnTo>
                  <a:lnTo>
                    <a:pt x="751" y="232"/>
                  </a:lnTo>
                  <a:lnTo>
                    <a:pt x="806" y="195"/>
                  </a:lnTo>
                  <a:lnTo>
                    <a:pt x="865" y="160"/>
                  </a:lnTo>
                  <a:lnTo>
                    <a:pt x="927" y="128"/>
                  </a:lnTo>
                  <a:lnTo>
                    <a:pt x="992" y="99"/>
                  </a:lnTo>
                  <a:lnTo>
                    <a:pt x="1061" y="72"/>
                  </a:lnTo>
                  <a:lnTo>
                    <a:pt x="1132" y="49"/>
                  </a:lnTo>
                  <a:lnTo>
                    <a:pt x="1207" y="30"/>
                  </a:lnTo>
                  <a:lnTo>
                    <a:pt x="1285" y="16"/>
                  </a:lnTo>
                  <a:lnTo>
                    <a:pt x="1367" y="7"/>
                  </a:lnTo>
                  <a:lnTo>
                    <a:pt x="1459" y="1"/>
                  </a:lnTo>
                  <a:lnTo>
                    <a:pt x="15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246"/>
            <p:cNvSpPr>
              <a:spLocks noEditPoints="1"/>
            </p:cNvSpPr>
            <p:nvPr/>
          </p:nvSpPr>
          <p:spPr bwMode="auto">
            <a:xfrm>
              <a:off x="6364288" y="4714875"/>
              <a:ext cx="234950" cy="290512"/>
            </a:xfrm>
            <a:custGeom>
              <a:avLst/>
              <a:gdLst>
                <a:gd name="T0" fmla="*/ 950 w 1634"/>
                <a:gd name="T1" fmla="*/ 334 h 2004"/>
                <a:gd name="T2" fmla="*/ 814 w 1634"/>
                <a:gd name="T3" fmla="*/ 438 h 2004"/>
                <a:gd name="T4" fmla="*/ 712 w 1634"/>
                <a:gd name="T5" fmla="*/ 581 h 2004"/>
                <a:gd name="T6" fmla="*/ 709 w 1634"/>
                <a:gd name="T7" fmla="*/ 724 h 2004"/>
                <a:gd name="T8" fmla="*/ 1198 w 1634"/>
                <a:gd name="T9" fmla="*/ 871 h 2004"/>
                <a:gd name="T10" fmla="*/ 1280 w 1634"/>
                <a:gd name="T11" fmla="*/ 766 h 2004"/>
                <a:gd name="T12" fmla="*/ 1316 w 1634"/>
                <a:gd name="T13" fmla="*/ 570 h 2004"/>
                <a:gd name="T14" fmla="*/ 1275 w 1634"/>
                <a:gd name="T15" fmla="*/ 433 h 2004"/>
                <a:gd name="T16" fmla="*/ 1159 w 1634"/>
                <a:gd name="T17" fmla="*/ 343 h 2004"/>
                <a:gd name="T18" fmla="*/ 1054 w 1634"/>
                <a:gd name="T19" fmla="*/ 0 h 2004"/>
                <a:gd name="T20" fmla="*/ 1289 w 1634"/>
                <a:gd name="T21" fmla="*/ 56 h 2004"/>
                <a:gd name="T22" fmla="*/ 1483 w 1634"/>
                <a:gd name="T23" fmla="*/ 189 h 2004"/>
                <a:gd name="T24" fmla="*/ 1600 w 1634"/>
                <a:gd name="T25" fmla="*/ 373 h 2004"/>
                <a:gd name="T26" fmla="*/ 1634 w 1634"/>
                <a:gd name="T27" fmla="*/ 610 h 2004"/>
                <a:gd name="T28" fmla="*/ 1576 w 1634"/>
                <a:gd name="T29" fmla="*/ 880 h 2004"/>
                <a:gd name="T30" fmla="*/ 1444 w 1634"/>
                <a:gd name="T31" fmla="*/ 1156 h 2004"/>
                <a:gd name="T32" fmla="*/ 1256 w 1634"/>
                <a:gd name="T33" fmla="*/ 1424 h 2004"/>
                <a:gd name="T34" fmla="*/ 1032 w 1634"/>
                <a:gd name="T35" fmla="*/ 1668 h 2004"/>
                <a:gd name="T36" fmla="*/ 865 w 1634"/>
                <a:gd name="T37" fmla="*/ 1806 h 2004"/>
                <a:gd name="T38" fmla="*/ 758 w 1634"/>
                <a:gd name="T39" fmla="*/ 1807 h 2004"/>
                <a:gd name="T40" fmla="*/ 672 w 1634"/>
                <a:gd name="T41" fmla="*/ 1739 h 2004"/>
                <a:gd name="T42" fmla="*/ 652 w 1634"/>
                <a:gd name="T43" fmla="*/ 1634 h 2004"/>
                <a:gd name="T44" fmla="*/ 704 w 1634"/>
                <a:gd name="T45" fmla="*/ 1539 h 2004"/>
                <a:gd name="T46" fmla="*/ 978 w 1634"/>
                <a:gd name="T47" fmla="*/ 1262 h 2004"/>
                <a:gd name="T48" fmla="*/ 711 w 1634"/>
                <a:gd name="T49" fmla="*/ 1190 h 2004"/>
                <a:gd name="T50" fmla="*/ 577 w 1634"/>
                <a:gd name="T51" fmla="*/ 1366 h 2004"/>
                <a:gd name="T52" fmla="*/ 361 w 1634"/>
                <a:gd name="T53" fmla="*/ 1486 h 2004"/>
                <a:gd name="T54" fmla="*/ 326 w 1634"/>
                <a:gd name="T55" fmla="*/ 1611 h 2004"/>
                <a:gd name="T56" fmla="*/ 319 w 1634"/>
                <a:gd name="T57" fmla="*/ 1701 h 2004"/>
                <a:gd name="T58" fmla="*/ 384 w 1634"/>
                <a:gd name="T59" fmla="*/ 1768 h 2004"/>
                <a:gd name="T60" fmla="*/ 406 w 1634"/>
                <a:gd name="T61" fmla="*/ 1868 h 2004"/>
                <a:gd name="T62" fmla="*/ 359 w 1634"/>
                <a:gd name="T63" fmla="*/ 1961 h 2004"/>
                <a:gd name="T64" fmla="*/ 271 w 1634"/>
                <a:gd name="T65" fmla="*/ 2003 h 2004"/>
                <a:gd name="T66" fmla="*/ 171 w 1634"/>
                <a:gd name="T67" fmla="*/ 1987 h 2004"/>
                <a:gd name="T68" fmla="*/ 56 w 1634"/>
                <a:gd name="T69" fmla="*/ 1886 h 2004"/>
                <a:gd name="T70" fmla="*/ 5 w 1634"/>
                <a:gd name="T71" fmla="*/ 1746 h 2004"/>
                <a:gd name="T72" fmla="*/ 7 w 1634"/>
                <a:gd name="T73" fmla="*/ 1584 h 2004"/>
                <a:gd name="T74" fmla="*/ 48 w 1634"/>
                <a:gd name="T75" fmla="*/ 1414 h 2004"/>
                <a:gd name="T76" fmla="*/ 129 w 1634"/>
                <a:gd name="T77" fmla="*/ 1226 h 2004"/>
                <a:gd name="T78" fmla="*/ 330 w 1634"/>
                <a:gd name="T79" fmla="*/ 1154 h 2004"/>
                <a:gd name="T80" fmla="*/ 423 w 1634"/>
                <a:gd name="T81" fmla="*/ 1053 h 2004"/>
                <a:gd name="T82" fmla="*/ 433 w 1634"/>
                <a:gd name="T83" fmla="*/ 930 h 2004"/>
                <a:gd name="T84" fmla="*/ 400 w 1634"/>
                <a:gd name="T85" fmla="*/ 811 h 2004"/>
                <a:gd name="T86" fmla="*/ 365 w 1634"/>
                <a:gd name="T87" fmla="*/ 738 h 2004"/>
                <a:gd name="T88" fmla="*/ 360 w 1634"/>
                <a:gd name="T89" fmla="*/ 577 h 2004"/>
                <a:gd name="T90" fmla="*/ 406 w 1634"/>
                <a:gd name="T91" fmla="*/ 477 h 2004"/>
                <a:gd name="T92" fmla="*/ 490 w 1634"/>
                <a:gd name="T93" fmla="*/ 336 h 2004"/>
                <a:gd name="T94" fmla="*/ 614 w 1634"/>
                <a:gd name="T95" fmla="*/ 189 h 2004"/>
                <a:gd name="T96" fmla="*/ 779 w 1634"/>
                <a:gd name="T97" fmla="*/ 66 h 2004"/>
                <a:gd name="T98" fmla="*/ 995 w 1634"/>
                <a:gd name="T99" fmla="*/ 2 h 2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34" h="2004">
                  <a:moveTo>
                    <a:pt x="1050" y="315"/>
                  </a:moveTo>
                  <a:lnTo>
                    <a:pt x="1016" y="316"/>
                  </a:lnTo>
                  <a:lnTo>
                    <a:pt x="983" y="323"/>
                  </a:lnTo>
                  <a:lnTo>
                    <a:pt x="950" y="334"/>
                  </a:lnTo>
                  <a:lnTo>
                    <a:pt x="913" y="353"/>
                  </a:lnTo>
                  <a:lnTo>
                    <a:pt x="878" y="377"/>
                  </a:lnTo>
                  <a:lnTo>
                    <a:pt x="845" y="406"/>
                  </a:lnTo>
                  <a:lnTo>
                    <a:pt x="814" y="438"/>
                  </a:lnTo>
                  <a:lnTo>
                    <a:pt x="784" y="472"/>
                  </a:lnTo>
                  <a:lnTo>
                    <a:pt x="758" y="508"/>
                  </a:lnTo>
                  <a:lnTo>
                    <a:pt x="734" y="545"/>
                  </a:lnTo>
                  <a:lnTo>
                    <a:pt x="712" y="581"/>
                  </a:lnTo>
                  <a:lnTo>
                    <a:pt x="692" y="615"/>
                  </a:lnTo>
                  <a:lnTo>
                    <a:pt x="677" y="647"/>
                  </a:lnTo>
                  <a:lnTo>
                    <a:pt x="692" y="683"/>
                  </a:lnTo>
                  <a:lnTo>
                    <a:pt x="709" y="724"/>
                  </a:lnTo>
                  <a:lnTo>
                    <a:pt x="724" y="769"/>
                  </a:lnTo>
                  <a:lnTo>
                    <a:pt x="737" y="818"/>
                  </a:lnTo>
                  <a:lnTo>
                    <a:pt x="748" y="871"/>
                  </a:lnTo>
                  <a:lnTo>
                    <a:pt x="1198" y="871"/>
                  </a:lnTo>
                  <a:lnTo>
                    <a:pt x="1216" y="872"/>
                  </a:lnTo>
                  <a:lnTo>
                    <a:pt x="1234" y="876"/>
                  </a:lnTo>
                  <a:lnTo>
                    <a:pt x="1259" y="820"/>
                  </a:lnTo>
                  <a:lnTo>
                    <a:pt x="1280" y="766"/>
                  </a:lnTo>
                  <a:lnTo>
                    <a:pt x="1296" y="713"/>
                  </a:lnTo>
                  <a:lnTo>
                    <a:pt x="1307" y="663"/>
                  </a:lnTo>
                  <a:lnTo>
                    <a:pt x="1314" y="615"/>
                  </a:lnTo>
                  <a:lnTo>
                    <a:pt x="1316" y="570"/>
                  </a:lnTo>
                  <a:lnTo>
                    <a:pt x="1312" y="529"/>
                  </a:lnTo>
                  <a:lnTo>
                    <a:pt x="1305" y="494"/>
                  </a:lnTo>
                  <a:lnTo>
                    <a:pt x="1293" y="462"/>
                  </a:lnTo>
                  <a:lnTo>
                    <a:pt x="1275" y="433"/>
                  </a:lnTo>
                  <a:lnTo>
                    <a:pt x="1253" y="407"/>
                  </a:lnTo>
                  <a:lnTo>
                    <a:pt x="1227" y="384"/>
                  </a:lnTo>
                  <a:lnTo>
                    <a:pt x="1195" y="363"/>
                  </a:lnTo>
                  <a:lnTo>
                    <a:pt x="1159" y="343"/>
                  </a:lnTo>
                  <a:lnTo>
                    <a:pt x="1121" y="329"/>
                  </a:lnTo>
                  <a:lnTo>
                    <a:pt x="1085" y="320"/>
                  </a:lnTo>
                  <a:lnTo>
                    <a:pt x="1050" y="315"/>
                  </a:lnTo>
                  <a:close/>
                  <a:moveTo>
                    <a:pt x="1054" y="0"/>
                  </a:moveTo>
                  <a:lnTo>
                    <a:pt x="1112" y="5"/>
                  </a:lnTo>
                  <a:lnTo>
                    <a:pt x="1171" y="16"/>
                  </a:lnTo>
                  <a:lnTo>
                    <a:pt x="1230" y="34"/>
                  </a:lnTo>
                  <a:lnTo>
                    <a:pt x="1289" y="56"/>
                  </a:lnTo>
                  <a:lnTo>
                    <a:pt x="1345" y="85"/>
                  </a:lnTo>
                  <a:lnTo>
                    <a:pt x="1396" y="116"/>
                  </a:lnTo>
                  <a:lnTo>
                    <a:pt x="1443" y="151"/>
                  </a:lnTo>
                  <a:lnTo>
                    <a:pt x="1483" y="189"/>
                  </a:lnTo>
                  <a:lnTo>
                    <a:pt x="1520" y="230"/>
                  </a:lnTo>
                  <a:lnTo>
                    <a:pt x="1552" y="274"/>
                  </a:lnTo>
                  <a:lnTo>
                    <a:pt x="1578" y="322"/>
                  </a:lnTo>
                  <a:lnTo>
                    <a:pt x="1600" y="373"/>
                  </a:lnTo>
                  <a:lnTo>
                    <a:pt x="1616" y="426"/>
                  </a:lnTo>
                  <a:lnTo>
                    <a:pt x="1627" y="482"/>
                  </a:lnTo>
                  <a:lnTo>
                    <a:pt x="1634" y="546"/>
                  </a:lnTo>
                  <a:lnTo>
                    <a:pt x="1634" y="610"/>
                  </a:lnTo>
                  <a:lnTo>
                    <a:pt x="1627" y="676"/>
                  </a:lnTo>
                  <a:lnTo>
                    <a:pt x="1615" y="743"/>
                  </a:lnTo>
                  <a:lnTo>
                    <a:pt x="1598" y="811"/>
                  </a:lnTo>
                  <a:lnTo>
                    <a:pt x="1576" y="880"/>
                  </a:lnTo>
                  <a:lnTo>
                    <a:pt x="1550" y="949"/>
                  </a:lnTo>
                  <a:lnTo>
                    <a:pt x="1518" y="1018"/>
                  </a:lnTo>
                  <a:lnTo>
                    <a:pt x="1483" y="1088"/>
                  </a:lnTo>
                  <a:lnTo>
                    <a:pt x="1444" y="1156"/>
                  </a:lnTo>
                  <a:lnTo>
                    <a:pt x="1401" y="1224"/>
                  </a:lnTo>
                  <a:lnTo>
                    <a:pt x="1355" y="1292"/>
                  </a:lnTo>
                  <a:lnTo>
                    <a:pt x="1307" y="1359"/>
                  </a:lnTo>
                  <a:lnTo>
                    <a:pt x="1256" y="1424"/>
                  </a:lnTo>
                  <a:lnTo>
                    <a:pt x="1203" y="1487"/>
                  </a:lnTo>
                  <a:lnTo>
                    <a:pt x="1147" y="1549"/>
                  </a:lnTo>
                  <a:lnTo>
                    <a:pt x="1090" y="1610"/>
                  </a:lnTo>
                  <a:lnTo>
                    <a:pt x="1032" y="1668"/>
                  </a:lnTo>
                  <a:lnTo>
                    <a:pt x="973" y="1724"/>
                  </a:lnTo>
                  <a:lnTo>
                    <a:pt x="913" y="1777"/>
                  </a:lnTo>
                  <a:lnTo>
                    <a:pt x="890" y="1794"/>
                  </a:lnTo>
                  <a:lnTo>
                    <a:pt x="865" y="1806"/>
                  </a:lnTo>
                  <a:lnTo>
                    <a:pt x="839" y="1814"/>
                  </a:lnTo>
                  <a:lnTo>
                    <a:pt x="812" y="1816"/>
                  </a:lnTo>
                  <a:lnTo>
                    <a:pt x="784" y="1814"/>
                  </a:lnTo>
                  <a:lnTo>
                    <a:pt x="758" y="1807"/>
                  </a:lnTo>
                  <a:lnTo>
                    <a:pt x="733" y="1796"/>
                  </a:lnTo>
                  <a:lnTo>
                    <a:pt x="710" y="1781"/>
                  </a:lnTo>
                  <a:lnTo>
                    <a:pt x="689" y="1762"/>
                  </a:lnTo>
                  <a:lnTo>
                    <a:pt x="672" y="1739"/>
                  </a:lnTo>
                  <a:lnTo>
                    <a:pt x="660" y="1714"/>
                  </a:lnTo>
                  <a:lnTo>
                    <a:pt x="652" y="1688"/>
                  </a:lnTo>
                  <a:lnTo>
                    <a:pt x="650" y="1661"/>
                  </a:lnTo>
                  <a:lnTo>
                    <a:pt x="652" y="1634"/>
                  </a:lnTo>
                  <a:lnTo>
                    <a:pt x="658" y="1608"/>
                  </a:lnTo>
                  <a:lnTo>
                    <a:pt x="669" y="1583"/>
                  </a:lnTo>
                  <a:lnTo>
                    <a:pt x="685" y="1560"/>
                  </a:lnTo>
                  <a:lnTo>
                    <a:pt x="704" y="1539"/>
                  </a:lnTo>
                  <a:lnTo>
                    <a:pt x="779" y="1472"/>
                  </a:lnTo>
                  <a:lnTo>
                    <a:pt x="849" y="1404"/>
                  </a:lnTo>
                  <a:lnTo>
                    <a:pt x="915" y="1334"/>
                  </a:lnTo>
                  <a:lnTo>
                    <a:pt x="978" y="1262"/>
                  </a:lnTo>
                  <a:lnTo>
                    <a:pt x="1036" y="1190"/>
                  </a:lnTo>
                  <a:lnTo>
                    <a:pt x="720" y="1190"/>
                  </a:lnTo>
                  <a:lnTo>
                    <a:pt x="715" y="1190"/>
                  </a:lnTo>
                  <a:lnTo>
                    <a:pt x="711" y="1190"/>
                  </a:lnTo>
                  <a:lnTo>
                    <a:pt x="686" y="1238"/>
                  </a:lnTo>
                  <a:lnTo>
                    <a:pt x="655" y="1284"/>
                  </a:lnTo>
                  <a:lnTo>
                    <a:pt x="619" y="1327"/>
                  </a:lnTo>
                  <a:lnTo>
                    <a:pt x="577" y="1366"/>
                  </a:lnTo>
                  <a:lnTo>
                    <a:pt x="532" y="1401"/>
                  </a:lnTo>
                  <a:lnTo>
                    <a:pt x="479" y="1433"/>
                  </a:lnTo>
                  <a:lnTo>
                    <a:pt x="423" y="1461"/>
                  </a:lnTo>
                  <a:lnTo>
                    <a:pt x="361" y="1486"/>
                  </a:lnTo>
                  <a:lnTo>
                    <a:pt x="350" y="1519"/>
                  </a:lnTo>
                  <a:lnTo>
                    <a:pt x="340" y="1550"/>
                  </a:lnTo>
                  <a:lnTo>
                    <a:pt x="332" y="1582"/>
                  </a:lnTo>
                  <a:lnTo>
                    <a:pt x="326" y="1611"/>
                  </a:lnTo>
                  <a:lnTo>
                    <a:pt x="322" y="1638"/>
                  </a:lnTo>
                  <a:lnTo>
                    <a:pt x="318" y="1663"/>
                  </a:lnTo>
                  <a:lnTo>
                    <a:pt x="318" y="1684"/>
                  </a:lnTo>
                  <a:lnTo>
                    <a:pt x="319" y="1701"/>
                  </a:lnTo>
                  <a:lnTo>
                    <a:pt x="324" y="1714"/>
                  </a:lnTo>
                  <a:lnTo>
                    <a:pt x="348" y="1729"/>
                  </a:lnTo>
                  <a:lnTo>
                    <a:pt x="367" y="1746"/>
                  </a:lnTo>
                  <a:lnTo>
                    <a:pt x="384" y="1768"/>
                  </a:lnTo>
                  <a:lnTo>
                    <a:pt x="396" y="1791"/>
                  </a:lnTo>
                  <a:lnTo>
                    <a:pt x="404" y="1816"/>
                  </a:lnTo>
                  <a:lnTo>
                    <a:pt x="407" y="1842"/>
                  </a:lnTo>
                  <a:lnTo>
                    <a:pt x="406" y="1868"/>
                  </a:lnTo>
                  <a:lnTo>
                    <a:pt x="400" y="1895"/>
                  </a:lnTo>
                  <a:lnTo>
                    <a:pt x="389" y="1921"/>
                  </a:lnTo>
                  <a:lnTo>
                    <a:pt x="376" y="1942"/>
                  </a:lnTo>
                  <a:lnTo>
                    <a:pt x="359" y="1961"/>
                  </a:lnTo>
                  <a:lnTo>
                    <a:pt x="340" y="1977"/>
                  </a:lnTo>
                  <a:lnTo>
                    <a:pt x="318" y="1989"/>
                  </a:lnTo>
                  <a:lnTo>
                    <a:pt x="295" y="1998"/>
                  </a:lnTo>
                  <a:lnTo>
                    <a:pt x="271" y="2003"/>
                  </a:lnTo>
                  <a:lnTo>
                    <a:pt x="246" y="2004"/>
                  </a:lnTo>
                  <a:lnTo>
                    <a:pt x="221" y="2003"/>
                  </a:lnTo>
                  <a:lnTo>
                    <a:pt x="195" y="1997"/>
                  </a:lnTo>
                  <a:lnTo>
                    <a:pt x="171" y="1987"/>
                  </a:lnTo>
                  <a:lnTo>
                    <a:pt x="135" y="1966"/>
                  </a:lnTo>
                  <a:lnTo>
                    <a:pt x="104" y="1942"/>
                  </a:lnTo>
                  <a:lnTo>
                    <a:pt x="78" y="1916"/>
                  </a:lnTo>
                  <a:lnTo>
                    <a:pt x="56" y="1886"/>
                  </a:lnTo>
                  <a:lnTo>
                    <a:pt x="37" y="1855"/>
                  </a:lnTo>
                  <a:lnTo>
                    <a:pt x="23" y="1820"/>
                  </a:lnTo>
                  <a:lnTo>
                    <a:pt x="12" y="1784"/>
                  </a:lnTo>
                  <a:lnTo>
                    <a:pt x="5" y="1746"/>
                  </a:lnTo>
                  <a:lnTo>
                    <a:pt x="1" y="1707"/>
                  </a:lnTo>
                  <a:lnTo>
                    <a:pt x="0" y="1667"/>
                  </a:lnTo>
                  <a:lnTo>
                    <a:pt x="2" y="1626"/>
                  </a:lnTo>
                  <a:lnTo>
                    <a:pt x="7" y="1584"/>
                  </a:lnTo>
                  <a:lnTo>
                    <a:pt x="14" y="1542"/>
                  </a:lnTo>
                  <a:lnTo>
                    <a:pt x="23" y="1498"/>
                  </a:lnTo>
                  <a:lnTo>
                    <a:pt x="35" y="1456"/>
                  </a:lnTo>
                  <a:lnTo>
                    <a:pt x="48" y="1414"/>
                  </a:lnTo>
                  <a:lnTo>
                    <a:pt x="63" y="1373"/>
                  </a:lnTo>
                  <a:lnTo>
                    <a:pt x="80" y="1331"/>
                  </a:lnTo>
                  <a:lnTo>
                    <a:pt x="97" y="1292"/>
                  </a:lnTo>
                  <a:lnTo>
                    <a:pt x="129" y="1226"/>
                  </a:lnTo>
                  <a:lnTo>
                    <a:pt x="199" y="1207"/>
                  </a:lnTo>
                  <a:lnTo>
                    <a:pt x="248" y="1192"/>
                  </a:lnTo>
                  <a:lnTo>
                    <a:pt x="292" y="1173"/>
                  </a:lnTo>
                  <a:lnTo>
                    <a:pt x="330" y="1154"/>
                  </a:lnTo>
                  <a:lnTo>
                    <a:pt x="362" y="1132"/>
                  </a:lnTo>
                  <a:lnTo>
                    <a:pt x="388" y="1108"/>
                  </a:lnTo>
                  <a:lnTo>
                    <a:pt x="409" y="1081"/>
                  </a:lnTo>
                  <a:lnTo>
                    <a:pt x="423" y="1053"/>
                  </a:lnTo>
                  <a:lnTo>
                    <a:pt x="432" y="1024"/>
                  </a:lnTo>
                  <a:lnTo>
                    <a:pt x="436" y="993"/>
                  </a:lnTo>
                  <a:lnTo>
                    <a:pt x="436" y="961"/>
                  </a:lnTo>
                  <a:lnTo>
                    <a:pt x="433" y="930"/>
                  </a:lnTo>
                  <a:lnTo>
                    <a:pt x="428" y="898"/>
                  </a:lnTo>
                  <a:lnTo>
                    <a:pt x="420" y="867"/>
                  </a:lnTo>
                  <a:lnTo>
                    <a:pt x="410" y="839"/>
                  </a:lnTo>
                  <a:lnTo>
                    <a:pt x="400" y="811"/>
                  </a:lnTo>
                  <a:lnTo>
                    <a:pt x="390" y="788"/>
                  </a:lnTo>
                  <a:lnTo>
                    <a:pt x="381" y="766"/>
                  </a:lnTo>
                  <a:lnTo>
                    <a:pt x="372" y="750"/>
                  </a:lnTo>
                  <a:lnTo>
                    <a:pt x="365" y="738"/>
                  </a:lnTo>
                  <a:lnTo>
                    <a:pt x="325" y="673"/>
                  </a:lnTo>
                  <a:lnTo>
                    <a:pt x="350" y="601"/>
                  </a:lnTo>
                  <a:lnTo>
                    <a:pt x="354" y="592"/>
                  </a:lnTo>
                  <a:lnTo>
                    <a:pt x="360" y="577"/>
                  </a:lnTo>
                  <a:lnTo>
                    <a:pt x="367" y="558"/>
                  </a:lnTo>
                  <a:lnTo>
                    <a:pt x="378" y="534"/>
                  </a:lnTo>
                  <a:lnTo>
                    <a:pt x="390" y="507"/>
                  </a:lnTo>
                  <a:lnTo>
                    <a:pt x="406" y="477"/>
                  </a:lnTo>
                  <a:lnTo>
                    <a:pt x="423" y="444"/>
                  </a:lnTo>
                  <a:lnTo>
                    <a:pt x="443" y="410"/>
                  </a:lnTo>
                  <a:lnTo>
                    <a:pt x="465" y="374"/>
                  </a:lnTo>
                  <a:lnTo>
                    <a:pt x="490" y="336"/>
                  </a:lnTo>
                  <a:lnTo>
                    <a:pt x="516" y="299"/>
                  </a:lnTo>
                  <a:lnTo>
                    <a:pt x="546" y="261"/>
                  </a:lnTo>
                  <a:lnTo>
                    <a:pt x="579" y="224"/>
                  </a:lnTo>
                  <a:lnTo>
                    <a:pt x="614" y="189"/>
                  </a:lnTo>
                  <a:lnTo>
                    <a:pt x="651" y="154"/>
                  </a:lnTo>
                  <a:lnTo>
                    <a:pt x="690" y="121"/>
                  </a:lnTo>
                  <a:lnTo>
                    <a:pt x="733" y="92"/>
                  </a:lnTo>
                  <a:lnTo>
                    <a:pt x="779" y="66"/>
                  </a:lnTo>
                  <a:lnTo>
                    <a:pt x="826" y="43"/>
                  </a:lnTo>
                  <a:lnTo>
                    <a:pt x="882" y="23"/>
                  </a:lnTo>
                  <a:lnTo>
                    <a:pt x="938" y="10"/>
                  </a:lnTo>
                  <a:lnTo>
                    <a:pt x="995" y="2"/>
                  </a:lnTo>
                  <a:lnTo>
                    <a:pt x="10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49" name="Freeform 251"/>
          <p:cNvSpPr>
            <a:spLocks noEditPoints="1"/>
          </p:cNvSpPr>
          <p:nvPr/>
        </p:nvSpPr>
        <p:spPr bwMode="auto">
          <a:xfrm>
            <a:off x="10300774" y="2466319"/>
            <a:ext cx="388128" cy="531302"/>
          </a:xfrm>
          <a:custGeom>
            <a:avLst/>
            <a:gdLst>
              <a:gd name="T0" fmla="*/ 2468 w 2472"/>
              <a:gd name="T1" fmla="*/ 1444 h 3392"/>
              <a:gd name="T2" fmla="*/ 2433 w 2472"/>
              <a:gd name="T3" fmla="*/ 1573 h 3392"/>
              <a:gd name="T4" fmla="*/ 2322 w 2472"/>
              <a:gd name="T5" fmla="*/ 1615 h 3392"/>
              <a:gd name="T6" fmla="*/ 2269 w 2472"/>
              <a:gd name="T7" fmla="*/ 1520 h 3392"/>
              <a:gd name="T8" fmla="*/ 2343 w 2472"/>
              <a:gd name="T9" fmla="*/ 1403 h 3392"/>
              <a:gd name="T10" fmla="*/ 2327 w 2472"/>
              <a:gd name="T11" fmla="*/ 1069 h 3392"/>
              <a:gd name="T12" fmla="*/ 2396 w 2472"/>
              <a:gd name="T13" fmla="*/ 1181 h 3392"/>
              <a:gd name="T14" fmla="*/ 2327 w 2472"/>
              <a:gd name="T15" fmla="*/ 1332 h 3392"/>
              <a:gd name="T16" fmla="*/ 2191 w 2472"/>
              <a:gd name="T17" fmla="*/ 1371 h 3392"/>
              <a:gd name="T18" fmla="*/ 2122 w 2472"/>
              <a:gd name="T19" fmla="*/ 1259 h 3392"/>
              <a:gd name="T20" fmla="*/ 2191 w 2472"/>
              <a:gd name="T21" fmla="*/ 1107 h 3392"/>
              <a:gd name="T22" fmla="*/ 1194 w 2472"/>
              <a:gd name="T23" fmla="*/ 829 h 3392"/>
              <a:gd name="T24" fmla="*/ 1457 w 2472"/>
              <a:gd name="T25" fmla="*/ 910 h 3392"/>
              <a:gd name="T26" fmla="*/ 1743 w 2472"/>
              <a:gd name="T27" fmla="*/ 1073 h 3392"/>
              <a:gd name="T28" fmla="*/ 2006 w 2472"/>
              <a:gd name="T29" fmla="*/ 1343 h 3392"/>
              <a:gd name="T30" fmla="*/ 2109 w 2472"/>
              <a:gd name="T31" fmla="*/ 1670 h 3392"/>
              <a:gd name="T32" fmla="*/ 2028 w 2472"/>
              <a:gd name="T33" fmla="*/ 1988 h 3392"/>
              <a:gd name="T34" fmla="*/ 1875 w 2472"/>
              <a:gd name="T35" fmla="*/ 2187 h 3392"/>
              <a:gd name="T36" fmla="*/ 1614 w 2472"/>
              <a:gd name="T37" fmla="*/ 2462 h 3392"/>
              <a:gd name="T38" fmla="*/ 1316 w 2472"/>
              <a:gd name="T39" fmla="*/ 2747 h 3392"/>
              <a:gd name="T40" fmla="*/ 1061 w 2472"/>
              <a:gd name="T41" fmla="*/ 2995 h 3392"/>
              <a:gd name="T42" fmla="*/ 905 w 2472"/>
              <a:gd name="T43" fmla="*/ 3186 h 3392"/>
              <a:gd name="T44" fmla="*/ 661 w 2472"/>
              <a:gd name="T45" fmla="*/ 3364 h 3392"/>
              <a:gd name="T46" fmla="*/ 370 w 2472"/>
              <a:gd name="T47" fmla="*/ 3377 h 3392"/>
              <a:gd name="T48" fmla="*/ 117 w 2472"/>
              <a:gd name="T49" fmla="*/ 3215 h 3392"/>
              <a:gd name="T50" fmla="*/ 3 w 2472"/>
              <a:gd name="T51" fmla="*/ 2943 h 3392"/>
              <a:gd name="T52" fmla="*/ 55 w 2472"/>
              <a:gd name="T53" fmla="*/ 2644 h 3392"/>
              <a:gd name="T54" fmla="*/ 262 w 2472"/>
              <a:gd name="T55" fmla="*/ 2417 h 3392"/>
              <a:gd name="T56" fmla="*/ 538 w 2472"/>
              <a:gd name="T57" fmla="*/ 2274 h 3392"/>
              <a:gd name="T58" fmla="*/ 794 w 2472"/>
              <a:gd name="T59" fmla="*/ 2151 h 3392"/>
              <a:gd name="T60" fmla="*/ 922 w 2472"/>
              <a:gd name="T61" fmla="*/ 2018 h 3392"/>
              <a:gd name="T62" fmla="*/ 892 w 2472"/>
              <a:gd name="T63" fmla="*/ 1904 h 3392"/>
              <a:gd name="T64" fmla="*/ 787 w 2472"/>
              <a:gd name="T65" fmla="*/ 1547 h 3392"/>
              <a:gd name="T66" fmla="*/ 810 w 2472"/>
              <a:gd name="T67" fmla="*/ 1180 h 3392"/>
              <a:gd name="T68" fmla="*/ 945 w 2472"/>
              <a:gd name="T69" fmla="*/ 912 h 3392"/>
              <a:gd name="T70" fmla="*/ 1154 w 2472"/>
              <a:gd name="T71" fmla="*/ 828 h 3392"/>
              <a:gd name="T72" fmla="*/ 2212 w 2472"/>
              <a:gd name="T73" fmla="*/ 826 h 3392"/>
              <a:gd name="T74" fmla="*/ 2221 w 2472"/>
              <a:gd name="T75" fmla="*/ 976 h 3392"/>
              <a:gd name="T76" fmla="*/ 2103 w 2472"/>
              <a:gd name="T77" fmla="*/ 1078 h 3392"/>
              <a:gd name="T78" fmla="*/ 1975 w 2472"/>
              <a:gd name="T79" fmla="*/ 1027 h 3392"/>
              <a:gd name="T80" fmla="*/ 1967 w 2472"/>
              <a:gd name="T81" fmla="*/ 878 h 3392"/>
              <a:gd name="T82" fmla="*/ 2084 w 2472"/>
              <a:gd name="T83" fmla="*/ 777 h 3392"/>
              <a:gd name="T84" fmla="*/ 1966 w 2472"/>
              <a:gd name="T85" fmla="*/ 534 h 3392"/>
              <a:gd name="T86" fmla="*/ 2009 w 2472"/>
              <a:gd name="T87" fmla="*/ 677 h 3392"/>
              <a:gd name="T88" fmla="*/ 1911 w 2472"/>
              <a:gd name="T89" fmla="*/ 826 h 3392"/>
              <a:gd name="T90" fmla="*/ 1750 w 2472"/>
              <a:gd name="T91" fmla="*/ 832 h 3392"/>
              <a:gd name="T92" fmla="*/ 1685 w 2472"/>
              <a:gd name="T93" fmla="*/ 700 h 3392"/>
              <a:gd name="T94" fmla="*/ 1760 w 2472"/>
              <a:gd name="T95" fmla="*/ 542 h 3392"/>
              <a:gd name="T96" fmla="*/ 1510 w 2472"/>
              <a:gd name="T97" fmla="*/ 3 h 3392"/>
              <a:gd name="T98" fmla="*/ 1704 w 2472"/>
              <a:gd name="T99" fmla="*/ 129 h 3392"/>
              <a:gd name="T100" fmla="*/ 1757 w 2472"/>
              <a:gd name="T101" fmla="*/ 360 h 3392"/>
              <a:gd name="T102" fmla="*/ 1643 w 2472"/>
              <a:gd name="T103" fmla="*/ 595 h 3392"/>
              <a:gd name="T104" fmla="*/ 1426 w 2472"/>
              <a:gd name="T105" fmla="*/ 701 h 3392"/>
              <a:gd name="T106" fmla="*/ 1207 w 2472"/>
              <a:gd name="T107" fmla="*/ 633 h 3392"/>
              <a:gd name="T108" fmla="*/ 1102 w 2472"/>
              <a:gd name="T109" fmla="*/ 425 h 3392"/>
              <a:gd name="T110" fmla="*/ 1161 w 2472"/>
              <a:gd name="T111" fmla="*/ 179 h 3392"/>
              <a:gd name="T112" fmla="*/ 1356 w 2472"/>
              <a:gd name="T113" fmla="*/ 18 h 3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472" h="3392">
                <a:moveTo>
                  <a:pt x="2400" y="1388"/>
                </a:moveTo>
                <a:lnTo>
                  <a:pt x="2419" y="1391"/>
                </a:lnTo>
                <a:lnTo>
                  <a:pt x="2436" y="1398"/>
                </a:lnTo>
                <a:lnTo>
                  <a:pt x="2449" y="1410"/>
                </a:lnTo>
                <a:lnTo>
                  <a:pt x="2461" y="1427"/>
                </a:lnTo>
                <a:lnTo>
                  <a:pt x="2468" y="1444"/>
                </a:lnTo>
                <a:lnTo>
                  <a:pt x="2472" y="1465"/>
                </a:lnTo>
                <a:lnTo>
                  <a:pt x="2471" y="1486"/>
                </a:lnTo>
                <a:lnTo>
                  <a:pt x="2468" y="1508"/>
                </a:lnTo>
                <a:lnTo>
                  <a:pt x="2460" y="1531"/>
                </a:lnTo>
                <a:lnTo>
                  <a:pt x="2448" y="1553"/>
                </a:lnTo>
                <a:lnTo>
                  <a:pt x="2433" y="1573"/>
                </a:lnTo>
                <a:lnTo>
                  <a:pt x="2416" y="1589"/>
                </a:lnTo>
                <a:lnTo>
                  <a:pt x="2398" y="1602"/>
                </a:lnTo>
                <a:lnTo>
                  <a:pt x="2379" y="1612"/>
                </a:lnTo>
                <a:lnTo>
                  <a:pt x="2360" y="1617"/>
                </a:lnTo>
                <a:lnTo>
                  <a:pt x="2341" y="1618"/>
                </a:lnTo>
                <a:lnTo>
                  <a:pt x="2322" y="1615"/>
                </a:lnTo>
                <a:lnTo>
                  <a:pt x="2306" y="1608"/>
                </a:lnTo>
                <a:lnTo>
                  <a:pt x="2291" y="1596"/>
                </a:lnTo>
                <a:lnTo>
                  <a:pt x="2280" y="1579"/>
                </a:lnTo>
                <a:lnTo>
                  <a:pt x="2272" y="1562"/>
                </a:lnTo>
                <a:lnTo>
                  <a:pt x="2269" y="1541"/>
                </a:lnTo>
                <a:lnTo>
                  <a:pt x="2269" y="1520"/>
                </a:lnTo>
                <a:lnTo>
                  <a:pt x="2274" y="1497"/>
                </a:lnTo>
                <a:lnTo>
                  <a:pt x="2281" y="1474"/>
                </a:lnTo>
                <a:lnTo>
                  <a:pt x="2293" y="1453"/>
                </a:lnTo>
                <a:lnTo>
                  <a:pt x="2308" y="1433"/>
                </a:lnTo>
                <a:lnTo>
                  <a:pt x="2325" y="1416"/>
                </a:lnTo>
                <a:lnTo>
                  <a:pt x="2343" y="1403"/>
                </a:lnTo>
                <a:lnTo>
                  <a:pt x="2362" y="1394"/>
                </a:lnTo>
                <a:lnTo>
                  <a:pt x="2381" y="1389"/>
                </a:lnTo>
                <a:lnTo>
                  <a:pt x="2400" y="1388"/>
                </a:lnTo>
                <a:close/>
                <a:moveTo>
                  <a:pt x="2282" y="1065"/>
                </a:moveTo>
                <a:lnTo>
                  <a:pt x="2304" y="1065"/>
                </a:lnTo>
                <a:lnTo>
                  <a:pt x="2327" y="1069"/>
                </a:lnTo>
                <a:lnTo>
                  <a:pt x="2347" y="1079"/>
                </a:lnTo>
                <a:lnTo>
                  <a:pt x="2364" y="1094"/>
                </a:lnTo>
                <a:lnTo>
                  <a:pt x="2378" y="1111"/>
                </a:lnTo>
                <a:lnTo>
                  <a:pt x="2388" y="1132"/>
                </a:lnTo>
                <a:lnTo>
                  <a:pt x="2394" y="1156"/>
                </a:lnTo>
                <a:lnTo>
                  <a:pt x="2396" y="1181"/>
                </a:lnTo>
                <a:lnTo>
                  <a:pt x="2394" y="1207"/>
                </a:lnTo>
                <a:lnTo>
                  <a:pt x="2388" y="1234"/>
                </a:lnTo>
                <a:lnTo>
                  <a:pt x="2378" y="1261"/>
                </a:lnTo>
                <a:lnTo>
                  <a:pt x="2364" y="1288"/>
                </a:lnTo>
                <a:lnTo>
                  <a:pt x="2346" y="1312"/>
                </a:lnTo>
                <a:lnTo>
                  <a:pt x="2327" y="1332"/>
                </a:lnTo>
                <a:lnTo>
                  <a:pt x="2306" y="1350"/>
                </a:lnTo>
                <a:lnTo>
                  <a:pt x="2282" y="1363"/>
                </a:lnTo>
                <a:lnTo>
                  <a:pt x="2259" y="1371"/>
                </a:lnTo>
                <a:lnTo>
                  <a:pt x="2236" y="1376"/>
                </a:lnTo>
                <a:lnTo>
                  <a:pt x="2213" y="1376"/>
                </a:lnTo>
                <a:lnTo>
                  <a:pt x="2191" y="1371"/>
                </a:lnTo>
                <a:lnTo>
                  <a:pt x="2171" y="1361"/>
                </a:lnTo>
                <a:lnTo>
                  <a:pt x="2153" y="1346"/>
                </a:lnTo>
                <a:lnTo>
                  <a:pt x="2139" y="1329"/>
                </a:lnTo>
                <a:lnTo>
                  <a:pt x="2130" y="1307"/>
                </a:lnTo>
                <a:lnTo>
                  <a:pt x="2124" y="1285"/>
                </a:lnTo>
                <a:lnTo>
                  <a:pt x="2122" y="1259"/>
                </a:lnTo>
                <a:lnTo>
                  <a:pt x="2123" y="1233"/>
                </a:lnTo>
                <a:lnTo>
                  <a:pt x="2130" y="1206"/>
                </a:lnTo>
                <a:lnTo>
                  <a:pt x="2140" y="1179"/>
                </a:lnTo>
                <a:lnTo>
                  <a:pt x="2154" y="1153"/>
                </a:lnTo>
                <a:lnTo>
                  <a:pt x="2171" y="1129"/>
                </a:lnTo>
                <a:lnTo>
                  <a:pt x="2191" y="1107"/>
                </a:lnTo>
                <a:lnTo>
                  <a:pt x="2213" y="1091"/>
                </a:lnTo>
                <a:lnTo>
                  <a:pt x="2235" y="1078"/>
                </a:lnTo>
                <a:lnTo>
                  <a:pt x="2259" y="1069"/>
                </a:lnTo>
                <a:lnTo>
                  <a:pt x="2282" y="1065"/>
                </a:lnTo>
                <a:close/>
                <a:moveTo>
                  <a:pt x="1154" y="828"/>
                </a:moveTo>
                <a:lnTo>
                  <a:pt x="1194" y="829"/>
                </a:lnTo>
                <a:lnTo>
                  <a:pt x="1235" y="834"/>
                </a:lnTo>
                <a:lnTo>
                  <a:pt x="1278" y="843"/>
                </a:lnTo>
                <a:lnTo>
                  <a:pt x="1321" y="856"/>
                </a:lnTo>
                <a:lnTo>
                  <a:pt x="1365" y="871"/>
                </a:lnTo>
                <a:lnTo>
                  <a:pt x="1411" y="888"/>
                </a:lnTo>
                <a:lnTo>
                  <a:pt x="1457" y="910"/>
                </a:lnTo>
                <a:lnTo>
                  <a:pt x="1503" y="933"/>
                </a:lnTo>
                <a:lnTo>
                  <a:pt x="1551" y="958"/>
                </a:lnTo>
                <a:lnTo>
                  <a:pt x="1598" y="985"/>
                </a:lnTo>
                <a:lnTo>
                  <a:pt x="1646" y="1013"/>
                </a:lnTo>
                <a:lnTo>
                  <a:pt x="1694" y="1042"/>
                </a:lnTo>
                <a:lnTo>
                  <a:pt x="1743" y="1073"/>
                </a:lnTo>
                <a:lnTo>
                  <a:pt x="1797" y="1111"/>
                </a:lnTo>
                <a:lnTo>
                  <a:pt x="1847" y="1153"/>
                </a:lnTo>
                <a:lnTo>
                  <a:pt x="1893" y="1196"/>
                </a:lnTo>
                <a:lnTo>
                  <a:pt x="1936" y="1244"/>
                </a:lnTo>
                <a:lnTo>
                  <a:pt x="1973" y="1292"/>
                </a:lnTo>
                <a:lnTo>
                  <a:pt x="2006" y="1343"/>
                </a:lnTo>
                <a:lnTo>
                  <a:pt x="2036" y="1395"/>
                </a:lnTo>
                <a:lnTo>
                  <a:pt x="2059" y="1449"/>
                </a:lnTo>
                <a:lnTo>
                  <a:pt x="2080" y="1504"/>
                </a:lnTo>
                <a:lnTo>
                  <a:pt x="2094" y="1560"/>
                </a:lnTo>
                <a:lnTo>
                  <a:pt x="2104" y="1615"/>
                </a:lnTo>
                <a:lnTo>
                  <a:pt x="2109" y="1670"/>
                </a:lnTo>
                <a:lnTo>
                  <a:pt x="2109" y="1727"/>
                </a:lnTo>
                <a:lnTo>
                  <a:pt x="2104" y="1781"/>
                </a:lnTo>
                <a:lnTo>
                  <a:pt x="2093" y="1835"/>
                </a:lnTo>
                <a:lnTo>
                  <a:pt x="2077" y="1887"/>
                </a:lnTo>
                <a:lnTo>
                  <a:pt x="2056" y="1938"/>
                </a:lnTo>
                <a:lnTo>
                  <a:pt x="2028" y="1988"/>
                </a:lnTo>
                <a:lnTo>
                  <a:pt x="2009" y="2016"/>
                </a:lnTo>
                <a:lnTo>
                  <a:pt x="1989" y="2043"/>
                </a:lnTo>
                <a:lnTo>
                  <a:pt x="1967" y="2068"/>
                </a:lnTo>
                <a:lnTo>
                  <a:pt x="1940" y="2106"/>
                </a:lnTo>
                <a:lnTo>
                  <a:pt x="1909" y="2146"/>
                </a:lnTo>
                <a:lnTo>
                  <a:pt x="1875" y="2187"/>
                </a:lnTo>
                <a:lnTo>
                  <a:pt x="1837" y="2230"/>
                </a:lnTo>
                <a:lnTo>
                  <a:pt x="1796" y="2275"/>
                </a:lnTo>
                <a:lnTo>
                  <a:pt x="1753" y="2321"/>
                </a:lnTo>
                <a:lnTo>
                  <a:pt x="1709" y="2368"/>
                </a:lnTo>
                <a:lnTo>
                  <a:pt x="1662" y="2415"/>
                </a:lnTo>
                <a:lnTo>
                  <a:pt x="1614" y="2462"/>
                </a:lnTo>
                <a:lnTo>
                  <a:pt x="1565" y="2510"/>
                </a:lnTo>
                <a:lnTo>
                  <a:pt x="1516" y="2559"/>
                </a:lnTo>
                <a:lnTo>
                  <a:pt x="1466" y="2606"/>
                </a:lnTo>
                <a:lnTo>
                  <a:pt x="1416" y="2654"/>
                </a:lnTo>
                <a:lnTo>
                  <a:pt x="1365" y="2701"/>
                </a:lnTo>
                <a:lnTo>
                  <a:pt x="1316" y="2747"/>
                </a:lnTo>
                <a:lnTo>
                  <a:pt x="1269" y="2792"/>
                </a:lnTo>
                <a:lnTo>
                  <a:pt x="1223" y="2836"/>
                </a:lnTo>
                <a:lnTo>
                  <a:pt x="1179" y="2878"/>
                </a:lnTo>
                <a:lnTo>
                  <a:pt x="1136" y="2919"/>
                </a:lnTo>
                <a:lnTo>
                  <a:pt x="1097" y="2958"/>
                </a:lnTo>
                <a:lnTo>
                  <a:pt x="1061" y="2995"/>
                </a:lnTo>
                <a:lnTo>
                  <a:pt x="1028" y="3030"/>
                </a:lnTo>
                <a:lnTo>
                  <a:pt x="999" y="3061"/>
                </a:lnTo>
                <a:lnTo>
                  <a:pt x="973" y="3092"/>
                </a:lnTo>
                <a:lnTo>
                  <a:pt x="952" y="3118"/>
                </a:lnTo>
                <a:lnTo>
                  <a:pt x="936" y="3142"/>
                </a:lnTo>
                <a:lnTo>
                  <a:pt x="905" y="3186"/>
                </a:lnTo>
                <a:lnTo>
                  <a:pt x="871" y="3226"/>
                </a:lnTo>
                <a:lnTo>
                  <a:pt x="834" y="3262"/>
                </a:lnTo>
                <a:lnTo>
                  <a:pt x="793" y="3294"/>
                </a:lnTo>
                <a:lnTo>
                  <a:pt x="751" y="3321"/>
                </a:lnTo>
                <a:lnTo>
                  <a:pt x="707" y="3345"/>
                </a:lnTo>
                <a:lnTo>
                  <a:pt x="661" y="3364"/>
                </a:lnTo>
                <a:lnTo>
                  <a:pt x="613" y="3378"/>
                </a:lnTo>
                <a:lnTo>
                  <a:pt x="565" y="3387"/>
                </a:lnTo>
                <a:lnTo>
                  <a:pt x="516" y="3392"/>
                </a:lnTo>
                <a:lnTo>
                  <a:pt x="467" y="3392"/>
                </a:lnTo>
                <a:lnTo>
                  <a:pt x="418" y="3387"/>
                </a:lnTo>
                <a:lnTo>
                  <a:pt x="370" y="3377"/>
                </a:lnTo>
                <a:lnTo>
                  <a:pt x="322" y="3361"/>
                </a:lnTo>
                <a:lnTo>
                  <a:pt x="276" y="3342"/>
                </a:lnTo>
                <a:lnTo>
                  <a:pt x="231" y="3316"/>
                </a:lnTo>
                <a:lnTo>
                  <a:pt x="190" y="3286"/>
                </a:lnTo>
                <a:lnTo>
                  <a:pt x="151" y="3252"/>
                </a:lnTo>
                <a:lnTo>
                  <a:pt x="117" y="3215"/>
                </a:lnTo>
                <a:lnTo>
                  <a:pt x="87" y="3175"/>
                </a:lnTo>
                <a:lnTo>
                  <a:pt x="62" y="3133"/>
                </a:lnTo>
                <a:lnTo>
                  <a:pt x="41" y="3087"/>
                </a:lnTo>
                <a:lnTo>
                  <a:pt x="23" y="3041"/>
                </a:lnTo>
                <a:lnTo>
                  <a:pt x="12" y="2993"/>
                </a:lnTo>
                <a:lnTo>
                  <a:pt x="3" y="2943"/>
                </a:lnTo>
                <a:lnTo>
                  <a:pt x="0" y="2893"/>
                </a:lnTo>
                <a:lnTo>
                  <a:pt x="1" y="2843"/>
                </a:lnTo>
                <a:lnTo>
                  <a:pt x="7" y="2793"/>
                </a:lnTo>
                <a:lnTo>
                  <a:pt x="18" y="2742"/>
                </a:lnTo>
                <a:lnTo>
                  <a:pt x="34" y="2692"/>
                </a:lnTo>
                <a:lnTo>
                  <a:pt x="55" y="2644"/>
                </a:lnTo>
                <a:lnTo>
                  <a:pt x="82" y="2597"/>
                </a:lnTo>
                <a:lnTo>
                  <a:pt x="111" y="2554"/>
                </a:lnTo>
                <a:lnTo>
                  <a:pt x="145" y="2515"/>
                </a:lnTo>
                <a:lnTo>
                  <a:pt x="181" y="2480"/>
                </a:lnTo>
                <a:lnTo>
                  <a:pt x="221" y="2447"/>
                </a:lnTo>
                <a:lnTo>
                  <a:pt x="262" y="2417"/>
                </a:lnTo>
                <a:lnTo>
                  <a:pt x="306" y="2389"/>
                </a:lnTo>
                <a:lnTo>
                  <a:pt x="351" y="2363"/>
                </a:lnTo>
                <a:lnTo>
                  <a:pt x="398" y="2339"/>
                </a:lnTo>
                <a:lnTo>
                  <a:pt x="444" y="2316"/>
                </a:lnTo>
                <a:lnTo>
                  <a:pt x="491" y="2294"/>
                </a:lnTo>
                <a:lnTo>
                  <a:pt x="538" y="2274"/>
                </a:lnTo>
                <a:lnTo>
                  <a:pt x="585" y="2253"/>
                </a:lnTo>
                <a:lnTo>
                  <a:pt x="631" y="2234"/>
                </a:lnTo>
                <a:lnTo>
                  <a:pt x="675" y="2214"/>
                </a:lnTo>
                <a:lnTo>
                  <a:pt x="717" y="2194"/>
                </a:lnTo>
                <a:lnTo>
                  <a:pt x="757" y="2173"/>
                </a:lnTo>
                <a:lnTo>
                  <a:pt x="794" y="2151"/>
                </a:lnTo>
                <a:lnTo>
                  <a:pt x="827" y="2128"/>
                </a:lnTo>
                <a:lnTo>
                  <a:pt x="858" y="2104"/>
                </a:lnTo>
                <a:lnTo>
                  <a:pt x="884" y="2078"/>
                </a:lnTo>
                <a:lnTo>
                  <a:pt x="906" y="2048"/>
                </a:lnTo>
                <a:lnTo>
                  <a:pt x="922" y="2018"/>
                </a:lnTo>
                <a:lnTo>
                  <a:pt x="922" y="2018"/>
                </a:lnTo>
                <a:lnTo>
                  <a:pt x="924" y="2005"/>
                </a:lnTo>
                <a:lnTo>
                  <a:pt x="926" y="1992"/>
                </a:lnTo>
                <a:lnTo>
                  <a:pt x="928" y="1979"/>
                </a:lnTo>
                <a:lnTo>
                  <a:pt x="928" y="1967"/>
                </a:lnTo>
                <a:lnTo>
                  <a:pt x="923" y="1955"/>
                </a:lnTo>
                <a:lnTo>
                  <a:pt x="892" y="1904"/>
                </a:lnTo>
                <a:lnTo>
                  <a:pt x="864" y="1850"/>
                </a:lnTo>
                <a:lnTo>
                  <a:pt x="841" y="1793"/>
                </a:lnTo>
                <a:lnTo>
                  <a:pt x="822" y="1733"/>
                </a:lnTo>
                <a:lnTo>
                  <a:pt x="807" y="1673"/>
                </a:lnTo>
                <a:lnTo>
                  <a:pt x="794" y="1610"/>
                </a:lnTo>
                <a:lnTo>
                  <a:pt x="787" y="1547"/>
                </a:lnTo>
                <a:lnTo>
                  <a:pt x="782" y="1483"/>
                </a:lnTo>
                <a:lnTo>
                  <a:pt x="781" y="1420"/>
                </a:lnTo>
                <a:lnTo>
                  <a:pt x="783" y="1358"/>
                </a:lnTo>
                <a:lnTo>
                  <a:pt x="789" y="1297"/>
                </a:lnTo>
                <a:lnTo>
                  <a:pt x="798" y="1237"/>
                </a:lnTo>
                <a:lnTo>
                  <a:pt x="810" y="1180"/>
                </a:lnTo>
                <a:lnTo>
                  <a:pt x="826" y="1125"/>
                </a:lnTo>
                <a:lnTo>
                  <a:pt x="844" y="1073"/>
                </a:lnTo>
                <a:lnTo>
                  <a:pt x="866" y="1026"/>
                </a:lnTo>
                <a:lnTo>
                  <a:pt x="890" y="982"/>
                </a:lnTo>
                <a:lnTo>
                  <a:pt x="917" y="945"/>
                </a:lnTo>
                <a:lnTo>
                  <a:pt x="945" y="912"/>
                </a:lnTo>
                <a:lnTo>
                  <a:pt x="975" y="886"/>
                </a:lnTo>
                <a:lnTo>
                  <a:pt x="1008" y="864"/>
                </a:lnTo>
                <a:lnTo>
                  <a:pt x="1042" y="848"/>
                </a:lnTo>
                <a:lnTo>
                  <a:pt x="1078" y="836"/>
                </a:lnTo>
                <a:lnTo>
                  <a:pt x="1115" y="830"/>
                </a:lnTo>
                <a:lnTo>
                  <a:pt x="1154" y="828"/>
                </a:lnTo>
                <a:close/>
                <a:moveTo>
                  <a:pt x="2108" y="773"/>
                </a:moveTo>
                <a:lnTo>
                  <a:pt x="2132" y="776"/>
                </a:lnTo>
                <a:lnTo>
                  <a:pt x="2155" y="781"/>
                </a:lnTo>
                <a:lnTo>
                  <a:pt x="2178" y="793"/>
                </a:lnTo>
                <a:lnTo>
                  <a:pt x="2197" y="808"/>
                </a:lnTo>
                <a:lnTo>
                  <a:pt x="2212" y="826"/>
                </a:lnTo>
                <a:lnTo>
                  <a:pt x="2223" y="848"/>
                </a:lnTo>
                <a:lnTo>
                  <a:pt x="2231" y="872"/>
                </a:lnTo>
                <a:lnTo>
                  <a:pt x="2235" y="897"/>
                </a:lnTo>
                <a:lnTo>
                  <a:pt x="2235" y="923"/>
                </a:lnTo>
                <a:lnTo>
                  <a:pt x="2230" y="950"/>
                </a:lnTo>
                <a:lnTo>
                  <a:pt x="2221" y="976"/>
                </a:lnTo>
                <a:lnTo>
                  <a:pt x="2207" y="1001"/>
                </a:lnTo>
                <a:lnTo>
                  <a:pt x="2191" y="1024"/>
                </a:lnTo>
                <a:lnTo>
                  <a:pt x="2171" y="1043"/>
                </a:lnTo>
                <a:lnTo>
                  <a:pt x="2150" y="1058"/>
                </a:lnTo>
                <a:lnTo>
                  <a:pt x="2128" y="1070"/>
                </a:lnTo>
                <a:lnTo>
                  <a:pt x="2103" y="1078"/>
                </a:lnTo>
                <a:lnTo>
                  <a:pt x="2080" y="1080"/>
                </a:lnTo>
                <a:lnTo>
                  <a:pt x="2055" y="1079"/>
                </a:lnTo>
                <a:lnTo>
                  <a:pt x="2032" y="1072"/>
                </a:lnTo>
                <a:lnTo>
                  <a:pt x="2010" y="1062"/>
                </a:lnTo>
                <a:lnTo>
                  <a:pt x="1991" y="1046"/>
                </a:lnTo>
                <a:lnTo>
                  <a:pt x="1975" y="1027"/>
                </a:lnTo>
                <a:lnTo>
                  <a:pt x="1963" y="1006"/>
                </a:lnTo>
                <a:lnTo>
                  <a:pt x="1956" y="982"/>
                </a:lnTo>
                <a:lnTo>
                  <a:pt x="1953" y="958"/>
                </a:lnTo>
                <a:lnTo>
                  <a:pt x="1953" y="932"/>
                </a:lnTo>
                <a:lnTo>
                  <a:pt x="1957" y="904"/>
                </a:lnTo>
                <a:lnTo>
                  <a:pt x="1967" y="878"/>
                </a:lnTo>
                <a:lnTo>
                  <a:pt x="1979" y="854"/>
                </a:lnTo>
                <a:lnTo>
                  <a:pt x="1996" y="831"/>
                </a:lnTo>
                <a:lnTo>
                  <a:pt x="2016" y="811"/>
                </a:lnTo>
                <a:lnTo>
                  <a:pt x="2037" y="796"/>
                </a:lnTo>
                <a:lnTo>
                  <a:pt x="2060" y="784"/>
                </a:lnTo>
                <a:lnTo>
                  <a:pt x="2084" y="777"/>
                </a:lnTo>
                <a:lnTo>
                  <a:pt x="2108" y="773"/>
                </a:lnTo>
                <a:close/>
                <a:moveTo>
                  <a:pt x="1866" y="497"/>
                </a:moveTo>
                <a:lnTo>
                  <a:pt x="1894" y="498"/>
                </a:lnTo>
                <a:lnTo>
                  <a:pt x="1921" y="506"/>
                </a:lnTo>
                <a:lnTo>
                  <a:pt x="1946" y="518"/>
                </a:lnTo>
                <a:lnTo>
                  <a:pt x="1966" y="534"/>
                </a:lnTo>
                <a:lnTo>
                  <a:pt x="1981" y="552"/>
                </a:lnTo>
                <a:lnTo>
                  <a:pt x="1994" y="574"/>
                </a:lnTo>
                <a:lnTo>
                  <a:pt x="2004" y="598"/>
                </a:lnTo>
                <a:lnTo>
                  <a:pt x="2009" y="623"/>
                </a:lnTo>
                <a:lnTo>
                  <a:pt x="2011" y="650"/>
                </a:lnTo>
                <a:lnTo>
                  <a:pt x="2009" y="677"/>
                </a:lnTo>
                <a:lnTo>
                  <a:pt x="2003" y="705"/>
                </a:lnTo>
                <a:lnTo>
                  <a:pt x="1992" y="732"/>
                </a:lnTo>
                <a:lnTo>
                  <a:pt x="1978" y="758"/>
                </a:lnTo>
                <a:lnTo>
                  <a:pt x="1959" y="785"/>
                </a:lnTo>
                <a:lnTo>
                  <a:pt x="1936" y="808"/>
                </a:lnTo>
                <a:lnTo>
                  <a:pt x="1911" y="826"/>
                </a:lnTo>
                <a:lnTo>
                  <a:pt x="1884" y="839"/>
                </a:lnTo>
                <a:lnTo>
                  <a:pt x="1857" y="849"/>
                </a:lnTo>
                <a:lnTo>
                  <a:pt x="1829" y="852"/>
                </a:lnTo>
                <a:lnTo>
                  <a:pt x="1801" y="851"/>
                </a:lnTo>
                <a:lnTo>
                  <a:pt x="1775" y="844"/>
                </a:lnTo>
                <a:lnTo>
                  <a:pt x="1750" y="832"/>
                </a:lnTo>
                <a:lnTo>
                  <a:pt x="1730" y="816"/>
                </a:lnTo>
                <a:lnTo>
                  <a:pt x="1714" y="797"/>
                </a:lnTo>
                <a:lnTo>
                  <a:pt x="1701" y="776"/>
                </a:lnTo>
                <a:lnTo>
                  <a:pt x="1692" y="752"/>
                </a:lnTo>
                <a:lnTo>
                  <a:pt x="1686" y="727"/>
                </a:lnTo>
                <a:lnTo>
                  <a:pt x="1685" y="700"/>
                </a:lnTo>
                <a:lnTo>
                  <a:pt x="1687" y="673"/>
                </a:lnTo>
                <a:lnTo>
                  <a:pt x="1694" y="644"/>
                </a:lnTo>
                <a:lnTo>
                  <a:pt x="1703" y="617"/>
                </a:lnTo>
                <a:lnTo>
                  <a:pt x="1717" y="591"/>
                </a:lnTo>
                <a:lnTo>
                  <a:pt x="1737" y="564"/>
                </a:lnTo>
                <a:lnTo>
                  <a:pt x="1760" y="542"/>
                </a:lnTo>
                <a:lnTo>
                  <a:pt x="1784" y="523"/>
                </a:lnTo>
                <a:lnTo>
                  <a:pt x="1811" y="509"/>
                </a:lnTo>
                <a:lnTo>
                  <a:pt x="1839" y="500"/>
                </a:lnTo>
                <a:lnTo>
                  <a:pt x="1866" y="497"/>
                </a:lnTo>
                <a:close/>
                <a:moveTo>
                  <a:pt x="1472" y="0"/>
                </a:moveTo>
                <a:lnTo>
                  <a:pt x="1510" y="3"/>
                </a:lnTo>
                <a:lnTo>
                  <a:pt x="1549" y="12"/>
                </a:lnTo>
                <a:lnTo>
                  <a:pt x="1585" y="26"/>
                </a:lnTo>
                <a:lnTo>
                  <a:pt x="1620" y="45"/>
                </a:lnTo>
                <a:lnTo>
                  <a:pt x="1652" y="69"/>
                </a:lnTo>
                <a:lnTo>
                  <a:pt x="1681" y="97"/>
                </a:lnTo>
                <a:lnTo>
                  <a:pt x="1704" y="129"/>
                </a:lnTo>
                <a:lnTo>
                  <a:pt x="1724" y="162"/>
                </a:lnTo>
                <a:lnTo>
                  <a:pt x="1740" y="199"/>
                </a:lnTo>
                <a:lnTo>
                  <a:pt x="1750" y="237"/>
                </a:lnTo>
                <a:lnTo>
                  <a:pt x="1757" y="277"/>
                </a:lnTo>
                <a:lnTo>
                  <a:pt x="1759" y="318"/>
                </a:lnTo>
                <a:lnTo>
                  <a:pt x="1757" y="360"/>
                </a:lnTo>
                <a:lnTo>
                  <a:pt x="1749" y="402"/>
                </a:lnTo>
                <a:lnTo>
                  <a:pt x="1736" y="444"/>
                </a:lnTo>
                <a:lnTo>
                  <a:pt x="1720" y="484"/>
                </a:lnTo>
                <a:lnTo>
                  <a:pt x="1698" y="524"/>
                </a:lnTo>
                <a:lnTo>
                  <a:pt x="1672" y="561"/>
                </a:lnTo>
                <a:lnTo>
                  <a:pt x="1643" y="595"/>
                </a:lnTo>
                <a:lnTo>
                  <a:pt x="1611" y="623"/>
                </a:lnTo>
                <a:lnTo>
                  <a:pt x="1576" y="648"/>
                </a:lnTo>
                <a:lnTo>
                  <a:pt x="1541" y="667"/>
                </a:lnTo>
                <a:lnTo>
                  <a:pt x="1504" y="683"/>
                </a:lnTo>
                <a:lnTo>
                  <a:pt x="1466" y="694"/>
                </a:lnTo>
                <a:lnTo>
                  <a:pt x="1426" y="701"/>
                </a:lnTo>
                <a:lnTo>
                  <a:pt x="1388" y="702"/>
                </a:lnTo>
                <a:lnTo>
                  <a:pt x="1348" y="699"/>
                </a:lnTo>
                <a:lnTo>
                  <a:pt x="1311" y="690"/>
                </a:lnTo>
                <a:lnTo>
                  <a:pt x="1274" y="676"/>
                </a:lnTo>
                <a:lnTo>
                  <a:pt x="1239" y="656"/>
                </a:lnTo>
                <a:lnTo>
                  <a:pt x="1207" y="633"/>
                </a:lnTo>
                <a:lnTo>
                  <a:pt x="1179" y="604"/>
                </a:lnTo>
                <a:lnTo>
                  <a:pt x="1154" y="574"/>
                </a:lnTo>
                <a:lnTo>
                  <a:pt x="1135" y="539"/>
                </a:lnTo>
                <a:lnTo>
                  <a:pt x="1119" y="504"/>
                </a:lnTo>
                <a:lnTo>
                  <a:pt x="1109" y="465"/>
                </a:lnTo>
                <a:lnTo>
                  <a:pt x="1102" y="425"/>
                </a:lnTo>
                <a:lnTo>
                  <a:pt x="1100" y="383"/>
                </a:lnTo>
                <a:lnTo>
                  <a:pt x="1103" y="342"/>
                </a:lnTo>
                <a:lnTo>
                  <a:pt x="1111" y="300"/>
                </a:lnTo>
                <a:lnTo>
                  <a:pt x="1122" y="259"/>
                </a:lnTo>
                <a:lnTo>
                  <a:pt x="1139" y="218"/>
                </a:lnTo>
                <a:lnTo>
                  <a:pt x="1161" y="179"/>
                </a:lnTo>
                <a:lnTo>
                  <a:pt x="1187" y="141"/>
                </a:lnTo>
                <a:lnTo>
                  <a:pt x="1216" y="108"/>
                </a:lnTo>
                <a:lnTo>
                  <a:pt x="1248" y="79"/>
                </a:lnTo>
                <a:lnTo>
                  <a:pt x="1282" y="55"/>
                </a:lnTo>
                <a:lnTo>
                  <a:pt x="1319" y="35"/>
                </a:lnTo>
                <a:lnTo>
                  <a:pt x="1356" y="18"/>
                </a:lnTo>
                <a:lnTo>
                  <a:pt x="1394" y="7"/>
                </a:lnTo>
                <a:lnTo>
                  <a:pt x="1433" y="1"/>
                </a:lnTo>
                <a:lnTo>
                  <a:pt x="14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0" name="Freeform 256"/>
          <p:cNvSpPr>
            <a:spLocks noEditPoints="1"/>
          </p:cNvSpPr>
          <p:nvPr/>
        </p:nvSpPr>
        <p:spPr bwMode="auto">
          <a:xfrm>
            <a:off x="11127946" y="2500626"/>
            <a:ext cx="592702" cy="462688"/>
          </a:xfrm>
          <a:custGeom>
            <a:avLst/>
            <a:gdLst>
              <a:gd name="T0" fmla="*/ 2170 w 3414"/>
              <a:gd name="T1" fmla="*/ 2147 h 2668"/>
              <a:gd name="T2" fmla="*/ 2108 w 3414"/>
              <a:gd name="T3" fmla="*/ 2279 h 2668"/>
              <a:gd name="T4" fmla="*/ 2170 w 3414"/>
              <a:gd name="T5" fmla="*/ 2409 h 2668"/>
              <a:gd name="T6" fmla="*/ 2315 w 3414"/>
              <a:gd name="T7" fmla="*/ 2447 h 2668"/>
              <a:gd name="T8" fmla="*/ 2435 w 3414"/>
              <a:gd name="T9" fmla="*/ 2365 h 2668"/>
              <a:gd name="T10" fmla="*/ 2449 w 3414"/>
              <a:gd name="T11" fmla="*/ 2219 h 2668"/>
              <a:gd name="T12" fmla="*/ 2345 w 3414"/>
              <a:gd name="T13" fmla="*/ 2117 h 2668"/>
              <a:gd name="T14" fmla="*/ 1035 w 3414"/>
              <a:gd name="T15" fmla="*/ 2117 h 2668"/>
              <a:gd name="T16" fmla="*/ 933 w 3414"/>
              <a:gd name="T17" fmla="*/ 2218 h 2668"/>
              <a:gd name="T18" fmla="*/ 946 w 3414"/>
              <a:gd name="T19" fmla="*/ 2365 h 2668"/>
              <a:gd name="T20" fmla="*/ 1066 w 3414"/>
              <a:gd name="T21" fmla="*/ 2447 h 2668"/>
              <a:gd name="T22" fmla="*/ 1210 w 3414"/>
              <a:gd name="T23" fmla="*/ 2409 h 2668"/>
              <a:gd name="T24" fmla="*/ 1273 w 3414"/>
              <a:gd name="T25" fmla="*/ 2278 h 2668"/>
              <a:gd name="T26" fmla="*/ 1210 w 3414"/>
              <a:gd name="T27" fmla="*/ 2147 h 2668"/>
              <a:gd name="T28" fmla="*/ 1457 w 3414"/>
              <a:gd name="T29" fmla="*/ 1243 h 2668"/>
              <a:gd name="T30" fmla="*/ 1236 w 3414"/>
              <a:gd name="T31" fmla="*/ 567 h 2668"/>
              <a:gd name="T32" fmla="*/ 1141 w 3414"/>
              <a:gd name="T33" fmla="*/ 656 h 2668"/>
              <a:gd name="T34" fmla="*/ 2356 w 3414"/>
              <a:gd name="T35" fmla="*/ 688 h 2668"/>
              <a:gd name="T36" fmla="*/ 2299 w 3414"/>
              <a:gd name="T37" fmla="*/ 584 h 2668"/>
              <a:gd name="T38" fmla="*/ 322 w 3414"/>
              <a:gd name="T39" fmla="*/ 0 h 2668"/>
              <a:gd name="T40" fmla="*/ 920 w 3414"/>
              <a:gd name="T41" fmla="*/ 487 h 2668"/>
              <a:gd name="T42" fmla="*/ 969 w 3414"/>
              <a:gd name="T43" fmla="*/ 378 h 2668"/>
              <a:gd name="T44" fmla="*/ 2494 w 3414"/>
              <a:gd name="T45" fmla="*/ 355 h 2668"/>
              <a:gd name="T46" fmla="*/ 2587 w 3414"/>
              <a:gd name="T47" fmla="*/ 428 h 2668"/>
              <a:gd name="T48" fmla="*/ 3312 w 3414"/>
              <a:gd name="T49" fmla="*/ 706 h 2668"/>
              <a:gd name="T50" fmla="*/ 3403 w 3414"/>
              <a:gd name="T51" fmla="*/ 780 h 2668"/>
              <a:gd name="T52" fmla="*/ 3403 w 3414"/>
              <a:gd name="T53" fmla="*/ 1167 h 2668"/>
              <a:gd name="T54" fmla="*/ 3312 w 3414"/>
              <a:gd name="T55" fmla="*/ 1241 h 2668"/>
              <a:gd name="T56" fmla="*/ 2189 w 3414"/>
              <a:gd name="T57" fmla="*/ 1899 h 2668"/>
              <a:gd name="T58" fmla="*/ 2428 w 3414"/>
              <a:gd name="T59" fmla="*/ 1915 h 2668"/>
              <a:gd name="T60" fmla="*/ 2612 w 3414"/>
              <a:gd name="T61" fmla="*/ 2056 h 2668"/>
              <a:gd name="T62" fmla="*/ 2684 w 3414"/>
              <a:gd name="T63" fmla="*/ 2278 h 2668"/>
              <a:gd name="T64" fmla="*/ 2612 w 3414"/>
              <a:gd name="T65" fmla="*/ 2501 h 2668"/>
              <a:gd name="T66" fmla="*/ 2428 w 3414"/>
              <a:gd name="T67" fmla="*/ 2643 h 2668"/>
              <a:gd name="T68" fmla="*/ 2186 w 3414"/>
              <a:gd name="T69" fmla="*/ 2657 h 2668"/>
              <a:gd name="T70" fmla="*/ 1984 w 3414"/>
              <a:gd name="T71" fmla="*/ 2537 h 2668"/>
              <a:gd name="T72" fmla="*/ 1887 w 3414"/>
              <a:gd name="T73" fmla="*/ 2327 h 2668"/>
              <a:gd name="T74" fmla="*/ 1691 w 3414"/>
              <a:gd name="T75" fmla="*/ 1933 h 2668"/>
              <a:gd name="T76" fmla="*/ 1494 w 3414"/>
              <a:gd name="T77" fmla="*/ 2327 h 2668"/>
              <a:gd name="T78" fmla="*/ 1396 w 3414"/>
              <a:gd name="T79" fmla="*/ 2537 h 2668"/>
              <a:gd name="T80" fmla="*/ 1196 w 3414"/>
              <a:gd name="T81" fmla="*/ 2657 h 2668"/>
              <a:gd name="T82" fmla="*/ 953 w 3414"/>
              <a:gd name="T83" fmla="*/ 2643 h 2668"/>
              <a:gd name="T84" fmla="*/ 769 w 3414"/>
              <a:gd name="T85" fmla="*/ 2501 h 2668"/>
              <a:gd name="T86" fmla="*/ 697 w 3414"/>
              <a:gd name="T87" fmla="*/ 2278 h 2668"/>
              <a:gd name="T88" fmla="*/ 769 w 3414"/>
              <a:gd name="T89" fmla="*/ 2056 h 2668"/>
              <a:gd name="T90" fmla="*/ 953 w 3414"/>
              <a:gd name="T91" fmla="*/ 1915 h 2668"/>
              <a:gd name="T92" fmla="*/ 1191 w 3414"/>
              <a:gd name="T93" fmla="*/ 1899 h 2668"/>
              <a:gd name="T94" fmla="*/ 102 w 3414"/>
              <a:gd name="T95" fmla="*/ 1241 h 2668"/>
              <a:gd name="T96" fmla="*/ 11 w 3414"/>
              <a:gd name="T97" fmla="*/ 1167 h 2668"/>
              <a:gd name="T98" fmla="*/ 11 w 3414"/>
              <a:gd name="T99" fmla="*/ 780 h 2668"/>
              <a:gd name="T100" fmla="*/ 102 w 3414"/>
              <a:gd name="T101" fmla="*/ 706 h 2668"/>
              <a:gd name="T102" fmla="*/ 143 w 3414"/>
              <a:gd name="T103" fmla="*/ 223 h 2668"/>
              <a:gd name="T104" fmla="*/ 164 w 3414"/>
              <a:gd name="T105" fmla="*/ 114 h 2668"/>
              <a:gd name="T106" fmla="*/ 322 w 3414"/>
              <a:gd name="T107" fmla="*/ 0 h 2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14" h="2668">
                <a:moveTo>
                  <a:pt x="2284" y="2107"/>
                </a:moveTo>
                <a:lnTo>
                  <a:pt x="2252" y="2110"/>
                </a:lnTo>
                <a:lnTo>
                  <a:pt x="2223" y="2117"/>
                </a:lnTo>
                <a:lnTo>
                  <a:pt x="2195" y="2131"/>
                </a:lnTo>
                <a:lnTo>
                  <a:pt x="2170" y="2147"/>
                </a:lnTo>
                <a:lnTo>
                  <a:pt x="2149" y="2168"/>
                </a:lnTo>
                <a:lnTo>
                  <a:pt x="2132" y="2192"/>
                </a:lnTo>
                <a:lnTo>
                  <a:pt x="2119" y="2219"/>
                </a:lnTo>
                <a:lnTo>
                  <a:pt x="2111" y="2248"/>
                </a:lnTo>
                <a:lnTo>
                  <a:pt x="2108" y="2279"/>
                </a:lnTo>
                <a:lnTo>
                  <a:pt x="2111" y="2310"/>
                </a:lnTo>
                <a:lnTo>
                  <a:pt x="2119" y="2338"/>
                </a:lnTo>
                <a:lnTo>
                  <a:pt x="2132" y="2365"/>
                </a:lnTo>
                <a:lnTo>
                  <a:pt x="2149" y="2389"/>
                </a:lnTo>
                <a:lnTo>
                  <a:pt x="2170" y="2409"/>
                </a:lnTo>
                <a:lnTo>
                  <a:pt x="2195" y="2427"/>
                </a:lnTo>
                <a:lnTo>
                  <a:pt x="2223" y="2439"/>
                </a:lnTo>
                <a:lnTo>
                  <a:pt x="2252" y="2447"/>
                </a:lnTo>
                <a:lnTo>
                  <a:pt x="2284" y="2450"/>
                </a:lnTo>
                <a:lnTo>
                  <a:pt x="2315" y="2447"/>
                </a:lnTo>
                <a:lnTo>
                  <a:pt x="2345" y="2439"/>
                </a:lnTo>
                <a:lnTo>
                  <a:pt x="2372" y="2427"/>
                </a:lnTo>
                <a:lnTo>
                  <a:pt x="2397" y="2409"/>
                </a:lnTo>
                <a:lnTo>
                  <a:pt x="2418" y="2389"/>
                </a:lnTo>
                <a:lnTo>
                  <a:pt x="2435" y="2365"/>
                </a:lnTo>
                <a:lnTo>
                  <a:pt x="2449" y="2338"/>
                </a:lnTo>
                <a:lnTo>
                  <a:pt x="2456" y="2310"/>
                </a:lnTo>
                <a:lnTo>
                  <a:pt x="2460" y="2279"/>
                </a:lnTo>
                <a:lnTo>
                  <a:pt x="2456" y="2248"/>
                </a:lnTo>
                <a:lnTo>
                  <a:pt x="2449" y="2219"/>
                </a:lnTo>
                <a:lnTo>
                  <a:pt x="2435" y="2192"/>
                </a:lnTo>
                <a:lnTo>
                  <a:pt x="2418" y="2168"/>
                </a:lnTo>
                <a:lnTo>
                  <a:pt x="2397" y="2147"/>
                </a:lnTo>
                <a:lnTo>
                  <a:pt x="2372" y="2131"/>
                </a:lnTo>
                <a:lnTo>
                  <a:pt x="2345" y="2117"/>
                </a:lnTo>
                <a:lnTo>
                  <a:pt x="2315" y="2110"/>
                </a:lnTo>
                <a:lnTo>
                  <a:pt x="2284" y="2107"/>
                </a:lnTo>
                <a:close/>
                <a:moveTo>
                  <a:pt x="1098" y="2107"/>
                </a:moveTo>
                <a:lnTo>
                  <a:pt x="1066" y="2110"/>
                </a:lnTo>
                <a:lnTo>
                  <a:pt x="1035" y="2117"/>
                </a:lnTo>
                <a:lnTo>
                  <a:pt x="1008" y="2131"/>
                </a:lnTo>
                <a:lnTo>
                  <a:pt x="984" y="2147"/>
                </a:lnTo>
                <a:lnTo>
                  <a:pt x="963" y="2168"/>
                </a:lnTo>
                <a:lnTo>
                  <a:pt x="946" y="2191"/>
                </a:lnTo>
                <a:lnTo>
                  <a:pt x="933" y="2218"/>
                </a:lnTo>
                <a:lnTo>
                  <a:pt x="925" y="2248"/>
                </a:lnTo>
                <a:lnTo>
                  <a:pt x="922" y="2278"/>
                </a:lnTo>
                <a:lnTo>
                  <a:pt x="925" y="2309"/>
                </a:lnTo>
                <a:lnTo>
                  <a:pt x="933" y="2338"/>
                </a:lnTo>
                <a:lnTo>
                  <a:pt x="946" y="2365"/>
                </a:lnTo>
                <a:lnTo>
                  <a:pt x="963" y="2389"/>
                </a:lnTo>
                <a:lnTo>
                  <a:pt x="984" y="2409"/>
                </a:lnTo>
                <a:lnTo>
                  <a:pt x="1008" y="2427"/>
                </a:lnTo>
                <a:lnTo>
                  <a:pt x="1035" y="2439"/>
                </a:lnTo>
                <a:lnTo>
                  <a:pt x="1066" y="2447"/>
                </a:lnTo>
                <a:lnTo>
                  <a:pt x="1098" y="2450"/>
                </a:lnTo>
                <a:lnTo>
                  <a:pt x="1129" y="2447"/>
                </a:lnTo>
                <a:lnTo>
                  <a:pt x="1159" y="2439"/>
                </a:lnTo>
                <a:lnTo>
                  <a:pt x="1186" y="2427"/>
                </a:lnTo>
                <a:lnTo>
                  <a:pt x="1210" y="2409"/>
                </a:lnTo>
                <a:lnTo>
                  <a:pt x="1231" y="2389"/>
                </a:lnTo>
                <a:lnTo>
                  <a:pt x="1249" y="2365"/>
                </a:lnTo>
                <a:lnTo>
                  <a:pt x="1262" y="2338"/>
                </a:lnTo>
                <a:lnTo>
                  <a:pt x="1270" y="2309"/>
                </a:lnTo>
                <a:lnTo>
                  <a:pt x="1273" y="2278"/>
                </a:lnTo>
                <a:lnTo>
                  <a:pt x="1270" y="2248"/>
                </a:lnTo>
                <a:lnTo>
                  <a:pt x="1262" y="2218"/>
                </a:lnTo>
                <a:lnTo>
                  <a:pt x="1249" y="2191"/>
                </a:lnTo>
                <a:lnTo>
                  <a:pt x="1231" y="2168"/>
                </a:lnTo>
                <a:lnTo>
                  <a:pt x="1210" y="2147"/>
                </a:lnTo>
                <a:lnTo>
                  <a:pt x="1186" y="2131"/>
                </a:lnTo>
                <a:lnTo>
                  <a:pt x="1159" y="2117"/>
                </a:lnTo>
                <a:lnTo>
                  <a:pt x="1129" y="2110"/>
                </a:lnTo>
                <a:lnTo>
                  <a:pt x="1098" y="2107"/>
                </a:lnTo>
                <a:close/>
                <a:moveTo>
                  <a:pt x="1457" y="1243"/>
                </a:moveTo>
                <a:lnTo>
                  <a:pt x="1691" y="1471"/>
                </a:lnTo>
                <a:lnTo>
                  <a:pt x="1924" y="1243"/>
                </a:lnTo>
                <a:lnTo>
                  <a:pt x="1457" y="1243"/>
                </a:lnTo>
                <a:close/>
                <a:moveTo>
                  <a:pt x="1264" y="563"/>
                </a:moveTo>
                <a:lnTo>
                  <a:pt x="1236" y="567"/>
                </a:lnTo>
                <a:lnTo>
                  <a:pt x="1209" y="575"/>
                </a:lnTo>
                <a:lnTo>
                  <a:pt x="1186" y="589"/>
                </a:lnTo>
                <a:lnTo>
                  <a:pt x="1166" y="608"/>
                </a:lnTo>
                <a:lnTo>
                  <a:pt x="1151" y="630"/>
                </a:lnTo>
                <a:lnTo>
                  <a:pt x="1141" y="656"/>
                </a:lnTo>
                <a:lnTo>
                  <a:pt x="1137" y="684"/>
                </a:lnTo>
                <a:lnTo>
                  <a:pt x="1137" y="685"/>
                </a:lnTo>
                <a:lnTo>
                  <a:pt x="1157" y="703"/>
                </a:lnTo>
                <a:lnTo>
                  <a:pt x="2356" y="703"/>
                </a:lnTo>
                <a:lnTo>
                  <a:pt x="2356" y="688"/>
                </a:lnTo>
                <a:lnTo>
                  <a:pt x="2353" y="662"/>
                </a:lnTo>
                <a:lnTo>
                  <a:pt x="2346" y="640"/>
                </a:lnTo>
                <a:lnTo>
                  <a:pt x="2334" y="618"/>
                </a:lnTo>
                <a:lnTo>
                  <a:pt x="2318" y="599"/>
                </a:lnTo>
                <a:lnTo>
                  <a:pt x="2299" y="584"/>
                </a:lnTo>
                <a:lnTo>
                  <a:pt x="2277" y="573"/>
                </a:lnTo>
                <a:lnTo>
                  <a:pt x="2254" y="566"/>
                </a:lnTo>
                <a:lnTo>
                  <a:pt x="2228" y="563"/>
                </a:lnTo>
                <a:lnTo>
                  <a:pt x="1264" y="563"/>
                </a:lnTo>
                <a:close/>
                <a:moveTo>
                  <a:pt x="322" y="0"/>
                </a:moveTo>
                <a:lnTo>
                  <a:pt x="348" y="2"/>
                </a:lnTo>
                <a:lnTo>
                  <a:pt x="372" y="8"/>
                </a:lnTo>
                <a:lnTo>
                  <a:pt x="394" y="18"/>
                </a:lnTo>
                <a:lnTo>
                  <a:pt x="414" y="33"/>
                </a:lnTo>
                <a:lnTo>
                  <a:pt x="920" y="487"/>
                </a:lnTo>
                <a:lnTo>
                  <a:pt x="920" y="472"/>
                </a:lnTo>
                <a:lnTo>
                  <a:pt x="924" y="444"/>
                </a:lnTo>
                <a:lnTo>
                  <a:pt x="934" y="420"/>
                </a:lnTo>
                <a:lnTo>
                  <a:pt x="949" y="397"/>
                </a:lnTo>
                <a:lnTo>
                  <a:pt x="969" y="378"/>
                </a:lnTo>
                <a:lnTo>
                  <a:pt x="992" y="364"/>
                </a:lnTo>
                <a:lnTo>
                  <a:pt x="1019" y="355"/>
                </a:lnTo>
                <a:lnTo>
                  <a:pt x="1048" y="352"/>
                </a:lnTo>
                <a:lnTo>
                  <a:pt x="2469" y="352"/>
                </a:lnTo>
                <a:lnTo>
                  <a:pt x="2494" y="355"/>
                </a:lnTo>
                <a:lnTo>
                  <a:pt x="2519" y="362"/>
                </a:lnTo>
                <a:lnTo>
                  <a:pt x="2540" y="373"/>
                </a:lnTo>
                <a:lnTo>
                  <a:pt x="2559" y="389"/>
                </a:lnTo>
                <a:lnTo>
                  <a:pt x="2574" y="407"/>
                </a:lnTo>
                <a:lnTo>
                  <a:pt x="2587" y="428"/>
                </a:lnTo>
                <a:lnTo>
                  <a:pt x="2594" y="451"/>
                </a:lnTo>
                <a:lnTo>
                  <a:pt x="2596" y="476"/>
                </a:lnTo>
                <a:lnTo>
                  <a:pt x="2596" y="703"/>
                </a:lnTo>
                <a:lnTo>
                  <a:pt x="3286" y="703"/>
                </a:lnTo>
                <a:lnTo>
                  <a:pt x="3312" y="706"/>
                </a:lnTo>
                <a:lnTo>
                  <a:pt x="3336" y="714"/>
                </a:lnTo>
                <a:lnTo>
                  <a:pt x="3358" y="725"/>
                </a:lnTo>
                <a:lnTo>
                  <a:pt x="3377" y="740"/>
                </a:lnTo>
                <a:lnTo>
                  <a:pt x="3392" y="759"/>
                </a:lnTo>
                <a:lnTo>
                  <a:pt x="3403" y="780"/>
                </a:lnTo>
                <a:lnTo>
                  <a:pt x="3412" y="803"/>
                </a:lnTo>
                <a:lnTo>
                  <a:pt x="3414" y="829"/>
                </a:lnTo>
                <a:lnTo>
                  <a:pt x="3414" y="1119"/>
                </a:lnTo>
                <a:lnTo>
                  <a:pt x="3412" y="1143"/>
                </a:lnTo>
                <a:lnTo>
                  <a:pt x="3403" y="1167"/>
                </a:lnTo>
                <a:lnTo>
                  <a:pt x="3392" y="1189"/>
                </a:lnTo>
                <a:lnTo>
                  <a:pt x="3377" y="1207"/>
                </a:lnTo>
                <a:lnTo>
                  <a:pt x="3358" y="1223"/>
                </a:lnTo>
                <a:lnTo>
                  <a:pt x="3336" y="1234"/>
                </a:lnTo>
                <a:lnTo>
                  <a:pt x="3312" y="1241"/>
                </a:lnTo>
                <a:lnTo>
                  <a:pt x="3286" y="1243"/>
                </a:lnTo>
                <a:lnTo>
                  <a:pt x="2399" y="1243"/>
                </a:lnTo>
                <a:lnTo>
                  <a:pt x="1928" y="1703"/>
                </a:lnTo>
                <a:lnTo>
                  <a:pt x="2145" y="1913"/>
                </a:lnTo>
                <a:lnTo>
                  <a:pt x="2189" y="1899"/>
                </a:lnTo>
                <a:lnTo>
                  <a:pt x="2236" y="1891"/>
                </a:lnTo>
                <a:lnTo>
                  <a:pt x="2284" y="1888"/>
                </a:lnTo>
                <a:lnTo>
                  <a:pt x="2334" y="1891"/>
                </a:lnTo>
                <a:lnTo>
                  <a:pt x="2382" y="1900"/>
                </a:lnTo>
                <a:lnTo>
                  <a:pt x="2428" y="1915"/>
                </a:lnTo>
                <a:lnTo>
                  <a:pt x="2471" y="1934"/>
                </a:lnTo>
                <a:lnTo>
                  <a:pt x="2512" y="1958"/>
                </a:lnTo>
                <a:lnTo>
                  <a:pt x="2549" y="1987"/>
                </a:lnTo>
                <a:lnTo>
                  <a:pt x="2583" y="2020"/>
                </a:lnTo>
                <a:lnTo>
                  <a:pt x="2612" y="2056"/>
                </a:lnTo>
                <a:lnTo>
                  <a:pt x="2636" y="2095"/>
                </a:lnTo>
                <a:lnTo>
                  <a:pt x="2657" y="2137"/>
                </a:lnTo>
                <a:lnTo>
                  <a:pt x="2671" y="2182"/>
                </a:lnTo>
                <a:lnTo>
                  <a:pt x="2681" y="2229"/>
                </a:lnTo>
                <a:lnTo>
                  <a:pt x="2684" y="2278"/>
                </a:lnTo>
                <a:lnTo>
                  <a:pt x="2681" y="2327"/>
                </a:lnTo>
                <a:lnTo>
                  <a:pt x="2671" y="2374"/>
                </a:lnTo>
                <a:lnTo>
                  <a:pt x="2657" y="2419"/>
                </a:lnTo>
                <a:lnTo>
                  <a:pt x="2636" y="2462"/>
                </a:lnTo>
                <a:lnTo>
                  <a:pt x="2612" y="2501"/>
                </a:lnTo>
                <a:lnTo>
                  <a:pt x="2583" y="2537"/>
                </a:lnTo>
                <a:lnTo>
                  <a:pt x="2549" y="2570"/>
                </a:lnTo>
                <a:lnTo>
                  <a:pt x="2512" y="2598"/>
                </a:lnTo>
                <a:lnTo>
                  <a:pt x="2471" y="2623"/>
                </a:lnTo>
                <a:lnTo>
                  <a:pt x="2428" y="2643"/>
                </a:lnTo>
                <a:lnTo>
                  <a:pt x="2382" y="2657"/>
                </a:lnTo>
                <a:lnTo>
                  <a:pt x="2334" y="2665"/>
                </a:lnTo>
                <a:lnTo>
                  <a:pt x="2284" y="2668"/>
                </a:lnTo>
                <a:lnTo>
                  <a:pt x="2234" y="2665"/>
                </a:lnTo>
                <a:lnTo>
                  <a:pt x="2186" y="2657"/>
                </a:lnTo>
                <a:lnTo>
                  <a:pt x="2139" y="2643"/>
                </a:lnTo>
                <a:lnTo>
                  <a:pt x="2096" y="2623"/>
                </a:lnTo>
                <a:lnTo>
                  <a:pt x="2055" y="2598"/>
                </a:lnTo>
                <a:lnTo>
                  <a:pt x="2018" y="2570"/>
                </a:lnTo>
                <a:lnTo>
                  <a:pt x="1984" y="2537"/>
                </a:lnTo>
                <a:lnTo>
                  <a:pt x="1956" y="2501"/>
                </a:lnTo>
                <a:lnTo>
                  <a:pt x="1931" y="2462"/>
                </a:lnTo>
                <a:lnTo>
                  <a:pt x="1911" y="2419"/>
                </a:lnTo>
                <a:lnTo>
                  <a:pt x="1896" y="2374"/>
                </a:lnTo>
                <a:lnTo>
                  <a:pt x="1887" y="2327"/>
                </a:lnTo>
                <a:lnTo>
                  <a:pt x="1883" y="2278"/>
                </a:lnTo>
                <a:lnTo>
                  <a:pt x="1887" y="2232"/>
                </a:lnTo>
                <a:lnTo>
                  <a:pt x="1895" y="2188"/>
                </a:lnTo>
                <a:lnTo>
                  <a:pt x="1909" y="2146"/>
                </a:lnTo>
                <a:lnTo>
                  <a:pt x="1691" y="1933"/>
                </a:lnTo>
                <a:lnTo>
                  <a:pt x="1473" y="2146"/>
                </a:lnTo>
                <a:lnTo>
                  <a:pt x="1486" y="2188"/>
                </a:lnTo>
                <a:lnTo>
                  <a:pt x="1495" y="2232"/>
                </a:lnTo>
                <a:lnTo>
                  <a:pt x="1497" y="2278"/>
                </a:lnTo>
                <a:lnTo>
                  <a:pt x="1494" y="2327"/>
                </a:lnTo>
                <a:lnTo>
                  <a:pt x="1485" y="2374"/>
                </a:lnTo>
                <a:lnTo>
                  <a:pt x="1470" y="2419"/>
                </a:lnTo>
                <a:lnTo>
                  <a:pt x="1450" y="2462"/>
                </a:lnTo>
                <a:lnTo>
                  <a:pt x="1425" y="2501"/>
                </a:lnTo>
                <a:lnTo>
                  <a:pt x="1396" y="2537"/>
                </a:lnTo>
                <a:lnTo>
                  <a:pt x="1363" y="2570"/>
                </a:lnTo>
                <a:lnTo>
                  <a:pt x="1325" y="2598"/>
                </a:lnTo>
                <a:lnTo>
                  <a:pt x="1285" y="2623"/>
                </a:lnTo>
                <a:lnTo>
                  <a:pt x="1242" y="2643"/>
                </a:lnTo>
                <a:lnTo>
                  <a:pt x="1196" y="2657"/>
                </a:lnTo>
                <a:lnTo>
                  <a:pt x="1147" y="2665"/>
                </a:lnTo>
                <a:lnTo>
                  <a:pt x="1098" y="2668"/>
                </a:lnTo>
                <a:lnTo>
                  <a:pt x="1047" y="2665"/>
                </a:lnTo>
                <a:lnTo>
                  <a:pt x="999" y="2657"/>
                </a:lnTo>
                <a:lnTo>
                  <a:pt x="953" y="2643"/>
                </a:lnTo>
                <a:lnTo>
                  <a:pt x="909" y="2623"/>
                </a:lnTo>
                <a:lnTo>
                  <a:pt x="869" y="2598"/>
                </a:lnTo>
                <a:lnTo>
                  <a:pt x="832" y="2570"/>
                </a:lnTo>
                <a:lnTo>
                  <a:pt x="798" y="2538"/>
                </a:lnTo>
                <a:lnTo>
                  <a:pt x="769" y="2501"/>
                </a:lnTo>
                <a:lnTo>
                  <a:pt x="745" y="2462"/>
                </a:lnTo>
                <a:lnTo>
                  <a:pt x="725" y="2420"/>
                </a:lnTo>
                <a:lnTo>
                  <a:pt x="710" y="2374"/>
                </a:lnTo>
                <a:lnTo>
                  <a:pt x="700" y="2327"/>
                </a:lnTo>
                <a:lnTo>
                  <a:pt x="697" y="2278"/>
                </a:lnTo>
                <a:lnTo>
                  <a:pt x="700" y="2229"/>
                </a:lnTo>
                <a:lnTo>
                  <a:pt x="710" y="2182"/>
                </a:lnTo>
                <a:lnTo>
                  <a:pt x="725" y="2138"/>
                </a:lnTo>
                <a:lnTo>
                  <a:pt x="745" y="2095"/>
                </a:lnTo>
                <a:lnTo>
                  <a:pt x="769" y="2056"/>
                </a:lnTo>
                <a:lnTo>
                  <a:pt x="798" y="2020"/>
                </a:lnTo>
                <a:lnTo>
                  <a:pt x="832" y="1987"/>
                </a:lnTo>
                <a:lnTo>
                  <a:pt x="869" y="1958"/>
                </a:lnTo>
                <a:lnTo>
                  <a:pt x="909" y="1934"/>
                </a:lnTo>
                <a:lnTo>
                  <a:pt x="953" y="1915"/>
                </a:lnTo>
                <a:lnTo>
                  <a:pt x="999" y="1900"/>
                </a:lnTo>
                <a:lnTo>
                  <a:pt x="1047" y="1891"/>
                </a:lnTo>
                <a:lnTo>
                  <a:pt x="1098" y="1888"/>
                </a:lnTo>
                <a:lnTo>
                  <a:pt x="1145" y="1891"/>
                </a:lnTo>
                <a:lnTo>
                  <a:pt x="1191" y="1899"/>
                </a:lnTo>
                <a:lnTo>
                  <a:pt x="1237" y="1914"/>
                </a:lnTo>
                <a:lnTo>
                  <a:pt x="1453" y="1703"/>
                </a:lnTo>
                <a:lnTo>
                  <a:pt x="982" y="1243"/>
                </a:lnTo>
                <a:lnTo>
                  <a:pt x="127" y="1243"/>
                </a:lnTo>
                <a:lnTo>
                  <a:pt x="102" y="1241"/>
                </a:lnTo>
                <a:lnTo>
                  <a:pt x="78" y="1234"/>
                </a:lnTo>
                <a:lnTo>
                  <a:pt x="57" y="1223"/>
                </a:lnTo>
                <a:lnTo>
                  <a:pt x="38" y="1207"/>
                </a:lnTo>
                <a:lnTo>
                  <a:pt x="22" y="1189"/>
                </a:lnTo>
                <a:lnTo>
                  <a:pt x="11" y="1167"/>
                </a:lnTo>
                <a:lnTo>
                  <a:pt x="2" y="1143"/>
                </a:lnTo>
                <a:lnTo>
                  <a:pt x="0" y="1119"/>
                </a:lnTo>
                <a:lnTo>
                  <a:pt x="0" y="829"/>
                </a:lnTo>
                <a:lnTo>
                  <a:pt x="2" y="803"/>
                </a:lnTo>
                <a:lnTo>
                  <a:pt x="11" y="780"/>
                </a:lnTo>
                <a:lnTo>
                  <a:pt x="22" y="759"/>
                </a:lnTo>
                <a:lnTo>
                  <a:pt x="38" y="740"/>
                </a:lnTo>
                <a:lnTo>
                  <a:pt x="57" y="725"/>
                </a:lnTo>
                <a:lnTo>
                  <a:pt x="78" y="714"/>
                </a:lnTo>
                <a:lnTo>
                  <a:pt x="102" y="706"/>
                </a:lnTo>
                <a:lnTo>
                  <a:pt x="127" y="703"/>
                </a:lnTo>
                <a:lnTo>
                  <a:pt x="660" y="703"/>
                </a:lnTo>
                <a:lnTo>
                  <a:pt x="171" y="262"/>
                </a:lnTo>
                <a:lnTo>
                  <a:pt x="155" y="244"/>
                </a:lnTo>
                <a:lnTo>
                  <a:pt x="143" y="223"/>
                </a:lnTo>
                <a:lnTo>
                  <a:pt x="137" y="200"/>
                </a:lnTo>
                <a:lnTo>
                  <a:pt x="137" y="178"/>
                </a:lnTo>
                <a:lnTo>
                  <a:pt x="140" y="155"/>
                </a:lnTo>
                <a:lnTo>
                  <a:pt x="150" y="134"/>
                </a:lnTo>
                <a:lnTo>
                  <a:pt x="164" y="114"/>
                </a:lnTo>
                <a:lnTo>
                  <a:pt x="234" y="40"/>
                </a:lnTo>
                <a:lnTo>
                  <a:pt x="252" y="24"/>
                </a:lnTo>
                <a:lnTo>
                  <a:pt x="274" y="11"/>
                </a:lnTo>
                <a:lnTo>
                  <a:pt x="297" y="4"/>
                </a:lnTo>
                <a:lnTo>
                  <a:pt x="32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51" name="Group 154"/>
          <p:cNvGrpSpPr/>
          <p:nvPr/>
        </p:nvGrpSpPr>
        <p:grpSpPr>
          <a:xfrm>
            <a:off x="3743459" y="3226644"/>
            <a:ext cx="415438" cy="527954"/>
            <a:chOff x="8450263" y="5148263"/>
            <a:chExt cx="381000" cy="484188"/>
          </a:xfrm>
          <a:solidFill>
            <a:srgbClr val="000000"/>
          </a:solidFill>
        </p:grpSpPr>
        <p:sp>
          <p:nvSpPr>
            <p:cNvPr id="652" name="Freeform 278"/>
            <p:cNvSpPr>
              <a:spLocks/>
            </p:cNvSpPr>
            <p:nvPr/>
          </p:nvSpPr>
          <p:spPr bwMode="auto">
            <a:xfrm>
              <a:off x="8555038" y="5268913"/>
              <a:ext cx="166688" cy="165100"/>
            </a:xfrm>
            <a:custGeom>
              <a:avLst/>
              <a:gdLst>
                <a:gd name="T0" fmla="*/ 450 w 1149"/>
                <a:gd name="T1" fmla="*/ 0 h 1149"/>
                <a:gd name="T2" fmla="*/ 714 w 1149"/>
                <a:gd name="T3" fmla="*/ 0 h 1149"/>
                <a:gd name="T4" fmla="*/ 738 w 1149"/>
                <a:gd name="T5" fmla="*/ 5 h 1149"/>
                <a:gd name="T6" fmla="*/ 761 w 1149"/>
                <a:gd name="T7" fmla="*/ 13 h 1149"/>
                <a:gd name="T8" fmla="*/ 779 w 1149"/>
                <a:gd name="T9" fmla="*/ 27 h 1149"/>
                <a:gd name="T10" fmla="*/ 793 w 1149"/>
                <a:gd name="T11" fmla="*/ 47 h 1149"/>
                <a:gd name="T12" fmla="*/ 803 w 1149"/>
                <a:gd name="T13" fmla="*/ 68 h 1149"/>
                <a:gd name="T14" fmla="*/ 806 w 1149"/>
                <a:gd name="T15" fmla="*/ 92 h 1149"/>
                <a:gd name="T16" fmla="*/ 806 w 1149"/>
                <a:gd name="T17" fmla="*/ 344 h 1149"/>
                <a:gd name="T18" fmla="*/ 1057 w 1149"/>
                <a:gd name="T19" fmla="*/ 344 h 1149"/>
                <a:gd name="T20" fmla="*/ 1082 w 1149"/>
                <a:gd name="T21" fmla="*/ 347 h 1149"/>
                <a:gd name="T22" fmla="*/ 1103 w 1149"/>
                <a:gd name="T23" fmla="*/ 357 h 1149"/>
                <a:gd name="T24" fmla="*/ 1123 w 1149"/>
                <a:gd name="T25" fmla="*/ 371 h 1149"/>
                <a:gd name="T26" fmla="*/ 1137 w 1149"/>
                <a:gd name="T27" fmla="*/ 390 h 1149"/>
                <a:gd name="T28" fmla="*/ 1145 w 1149"/>
                <a:gd name="T29" fmla="*/ 412 h 1149"/>
                <a:gd name="T30" fmla="*/ 1149 w 1149"/>
                <a:gd name="T31" fmla="*/ 436 h 1149"/>
                <a:gd name="T32" fmla="*/ 1149 w 1149"/>
                <a:gd name="T33" fmla="*/ 700 h 1149"/>
                <a:gd name="T34" fmla="*/ 1145 w 1149"/>
                <a:gd name="T35" fmla="*/ 724 h 1149"/>
                <a:gd name="T36" fmla="*/ 1137 w 1149"/>
                <a:gd name="T37" fmla="*/ 747 h 1149"/>
                <a:gd name="T38" fmla="*/ 1123 w 1149"/>
                <a:gd name="T39" fmla="*/ 765 h 1149"/>
                <a:gd name="T40" fmla="*/ 1103 w 1149"/>
                <a:gd name="T41" fmla="*/ 779 h 1149"/>
                <a:gd name="T42" fmla="*/ 1082 w 1149"/>
                <a:gd name="T43" fmla="*/ 789 h 1149"/>
                <a:gd name="T44" fmla="*/ 1057 w 1149"/>
                <a:gd name="T45" fmla="*/ 792 h 1149"/>
                <a:gd name="T46" fmla="*/ 806 w 1149"/>
                <a:gd name="T47" fmla="*/ 792 h 1149"/>
                <a:gd name="T48" fmla="*/ 806 w 1149"/>
                <a:gd name="T49" fmla="*/ 1058 h 1149"/>
                <a:gd name="T50" fmla="*/ 803 w 1149"/>
                <a:gd name="T51" fmla="*/ 1083 h 1149"/>
                <a:gd name="T52" fmla="*/ 793 w 1149"/>
                <a:gd name="T53" fmla="*/ 1104 h 1149"/>
                <a:gd name="T54" fmla="*/ 779 w 1149"/>
                <a:gd name="T55" fmla="*/ 1122 h 1149"/>
                <a:gd name="T56" fmla="*/ 761 w 1149"/>
                <a:gd name="T57" fmla="*/ 1138 h 1149"/>
                <a:gd name="T58" fmla="*/ 738 w 1149"/>
                <a:gd name="T59" fmla="*/ 1146 h 1149"/>
                <a:gd name="T60" fmla="*/ 714 w 1149"/>
                <a:gd name="T61" fmla="*/ 1149 h 1149"/>
                <a:gd name="T62" fmla="*/ 450 w 1149"/>
                <a:gd name="T63" fmla="*/ 1149 h 1149"/>
                <a:gd name="T64" fmla="*/ 425 w 1149"/>
                <a:gd name="T65" fmla="*/ 1146 h 1149"/>
                <a:gd name="T66" fmla="*/ 403 w 1149"/>
                <a:gd name="T67" fmla="*/ 1138 h 1149"/>
                <a:gd name="T68" fmla="*/ 385 w 1149"/>
                <a:gd name="T69" fmla="*/ 1122 h 1149"/>
                <a:gd name="T70" fmla="*/ 371 w 1149"/>
                <a:gd name="T71" fmla="*/ 1104 h 1149"/>
                <a:gd name="T72" fmla="*/ 361 w 1149"/>
                <a:gd name="T73" fmla="*/ 1083 h 1149"/>
                <a:gd name="T74" fmla="*/ 358 w 1149"/>
                <a:gd name="T75" fmla="*/ 1058 h 1149"/>
                <a:gd name="T76" fmla="*/ 358 w 1149"/>
                <a:gd name="T77" fmla="*/ 792 h 1149"/>
                <a:gd name="T78" fmla="*/ 92 w 1149"/>
                <a:gd name="T79" fmla="*/ 792 h 1149"/>
                <a:gd name="T80" fmla="*/ 67 w 1149"/>
                <a:gd name="T81" fmla="*/ 789 h 1149"/>
                <a:gd name="T82" fmla="*/ 46 w 1149"/>
                <a:gd name="T83" fmla="*/ 779 h 1149"/>
                <a:gd name="T84" fmla="*/ 27 w 1149"/>
                <a:gd name="T85" fmla="*/ 765 h 1149"/>
                <a:gd name="T86" fmla="*/ 12 w 1149"/>
                <a:gd name="T87" fmla="*/ 747 h 1149"/>
                <a:gd name="T88" fmla="*/ 4 w 1149"/>
                <a:gd name="T89" fmla="*/ 724 h 1149"/>
                <a:gd name="T90" fmla="*/ 0 w 1149"/>
                <a:gd name="T91" fmla="*/ 700 h 1149"/>
                <a:gd name="T92" fmla="*/ 0 w 1149"/>
                <a:gd name="T93" fmla="*/ 436 h 1149"/>
                <a:gd name="T94" fmla="*/ 4 w 1149"/>
                <a:gd name="T95" fmla="*/ 411 h 1149"/>
                <a:gd name="T96" fmla="*/ 12 w 1149"/>
                <a:gd name="T97" fmla="*/ 389 h 1149"/>
                <a:gd name="T98" fmla="*/ 27 w 1149"/>
                <a:gd name="T99" fmla="*/ 371 h 1149"/>
                <a:gd name="T100" fmla="*/ 46 w 1149"/>
                <a:gd name="T101" fmla="*/ 357 h 1149"/>
                <a:gd name="T102" fmla="*/ 67 w 1149"/>
                <a:gd name="T103" fmla="*/ 347 h 1149"/>
                <a:gd name="T104" fmla="*/ 92 w 1149"/>
                <a:gd name="T105" fmla="*/ 344 h 1149"/>
                <a:gd name="T106" fmla="*/ 358 w 1149"/>
                <a:gd name="T107" fmla="*/ 344 h 1149"/>
                <a:gd name="T108" fmla="*/ 358 w 1149"/>
                <a:gd name="T109" fmla="*/ 92 h 1149"/>
                <a:gd name="T110" fmla="*/ 361 w 1149"/>
                <a:gd name="T111" fmla="*/ 68 h 1149"/>
                <a:gd name="T112" fmla="*/ 371 w 1149"/>
                <a:gd name="T113" fmla="*/ 47 h 1149"/>
                <a:gd name="T114" fmla="*/ 385 w 1149"/>
                <a:gd name="T115" fmla="*/ 27 h 1149"/>
                <a:gd name="T116" fmla="*/ 403 w 1149"/>
                <a:gd name="T117" fmla="*/ 13 h 1149"/>
                <a:gd name="T118" fmla="*/ 425 w 1149"/>
                <a:gd name="T119" fmla="*/ 5 h 1149"/>
                <a:gd name="T120" fmla="*/ 450 w 1149"/>
                <a:gd name="T121" fmla="*/ 0 h 1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49" h="1149">
                  <a:moveTo>
                    <a:pt x="450" y="0"/>
                  </a:moveTo>
                  <a:lnTo>
                    <a:pt x="714" y="0"/>
                  </a:lnTo>
                  <a:lnTo>
                    <a:pt x="738" y="5"/>
                  </a:lnTo>
                  <a:lnTo>
                    <a:pt x="761" y="13"/>
                  </a:lnTo>
                  <a:lnTo>
                    <a:pt x="779" y="27"/>
                  </a:lnTo>
                  <a:lnTo>
                    <a:pt x="793" y="47"/>
                  </a:lnTo>
                  <a:lnTo>
                    <a:pt x="803" y="68"/>
                  </a:lnTo>
                  <a:lnTo>
                    <a:pt x="806" y="92"/>
                  </a:lnTo>
                  <a:lnTo>
                    <a:pt x="806" y="344"/>
                  </a:lnTo>
                  <a:lnTo>
                    <a:pt x="1057" y="344"/>
                  </a:lnTo>
                  <a:lnTo>
                    <a:pt x="1082" y="347"/>
                  </a:lnTo>
                  <a:lnTo>
                    <a:pt x="1103" y="357"/>
                  </a:lnTo>
                  <a:lnTo>
                    <a:pt x="1123" y="371"/>
                  </a:lnTo>
                  <a:lnTo>
                    <a:pt x="1137" y="390"/>
                  </a:lnTo>
                  <a:lnTo>
                    <a:pt x="1145" y="412"/>
                  </a:lnTo>
                  <a:lnTo>
                    <a:pt x="1149" y="436"/>
                  </a:lnTo>
                  <a:lnTo>
                    <a:pt x="1149" y="700"/>
                  </a:lnTo>
                  <a:lnTo>
                    <a:pt x="1145" y="724"/>
                  </a:lnTo>
                  <a:lnTo>
                    <a:pt x="1137" y="747"/>
                  </a:lnTo>
                  <a:lnTo>
                    <a:pt x="1123" y="765"/>
                  </a:lnTo>
                  <a:lnTo>
                    <a:pt x="1103" y="779"/>
                  </a:lnTo>
                  <a:lnTo>
                    <a:pt x="1082" y="789"/>
                  </a:lnTo>
                  <a:lnTo>
                    <a:pt x="1057" y="792"/>
                  </a:lnTo>
                  <a:lnTo>
                    <a:pt x="806" y="792"/>
                  </a:lnTo>
                  <a:lnTo>
                    <a:pt x="806" y="1058"/>
                  </a:lnTo>
                  <a:lnTo>
                    <a:pt x="803" y="1083"/>
                  </a:lnTo>
                  <a:lnTo>
                    <a:pt x="793" y="1104"/>
                  </a:lnTo>
                  <a:lnTo>
                    <a:pt x="779" y="1122"/>
                  </a:lnTo>
                  <a:lnTo>
                    <a:pt x="761" y="1138"/>
                  </a:lnTo>
                  <a:lnTo>
                    <a:pt x="738" y="1146"/>
                  </a:lnTo>
                  <a:lnTo>
                    <a:pt x="714" y="1149"/>
                  </a:lnTo>
                  <a:lnTo>
                    <a:pt x="450" y="1149"/>
                  </a:lnTo>
                  <a:lnTo>
                    <a:pt x="425" y="1146"/>
                  </a:lnTo>
                  <a:lnTo>
                    <a:pt x="403" y="1138"/>
                  </a:lnTo>
                  <a:lnTo>
                    <a:pt x="385" y="1122"/>
                  </a:lnTo>
                  <a:lnTo>
                    <a:pt x="371" y="1104"/>
                  </a:lnTo>
                  <a:lnTo>
                    <a:pt x="361" y="1083"/>
                  </a:lnTo>
                  <a:lnTo>
                    <a:pt x="358" y="1058"/>
                  </a:lnTo>
                  <a:lnTo>
                    <a:pt x="358" y="792"/>
                  </a:lnTo>
                  <a:lnTo>
                    <a:pt x="92" y="792"/>
                  </a:lnTo>
                  <a:lnTo>
                    <a:pt x="67" y="789"/>
                  </a:lnTo>
                  <a:lnTo>
                    <a:pt x="46" y="779"/>
                  </a:lnTo>
                  <a:lnTo>
                    <a:pt x="27" y="765"/>
                  </a:lnTo>
                  <a:lnTo>
                    <a:pt x="12" y="747"/>
                  </a:lnTo>
                  <a:lnTo>
                    <a:pt x="4" y="724"/>
                  </a:lnTo>
                  <a:lnTo>
                    <a:pt x="0" y="700"/>
                  </a:lnTo>
                  <a:lnTo>
                    <a:pt x="0" y="436"/>
                  </a:lnTo>
                  <a:lnTo>
                    <a:pt x="4" y="411"/>
                  </a:lnTo>
                  <a:lnTo>
                    <a:pt x="12" y="389"/>
                  </a:lnTo>
                  <a:lnTo>
                    <a:pt x="27" y="371"/>
                  </a:lnTo>
                  <a:lnTo>
                    <a:pt x="46" y="357"/>
                  </a:lnTo>
                  <a:lnTo>
                    <a:pt x="67" y="347"/>
                  </a:lnTo>
                  <a:lnTo>
                    <a:pt x="92" y="344"/>
                  </a:lnTo>
                  <a:lnTo>
                    <a:pt x="358" y="344"/>
                  </a:lnTo>
                  <a:lnTo>
                    <a:pt x="358" y="92"/>
                  </a:lnTo>
                  <a:lnTo>
                    <a:pt x="361" y="68"/>
                  </a:lnTo>
                  <a:lnTo>
                    <a:pt x="371" y="47"/>
                  </a:lnTo>
                  <a:lnTo>
                    <a:pt x="385" y="27"/>
                  </a:lnTo>
                  <a:lnTo>
                    <a:pt x="403" y="13"/>
                  </a:lnTo>
                  <a:lnTo>
                    <a:pt x="425" y="5"/>
                  </a:lnTo>
                  <a:lnTo>
                    <a:pt x="4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279"/>
            <p:cNvSpPr>
              <a:spLocks noEditPoints="1"/>
            </p:cNvSpPr>
            <p:nvPr/>
          </p:nvSpPr>
          <p:spPr bwMode="auto">
            <a:xfrm>
              <a:off x="8450263" y="5148263"/>
              <a:ext cx="381000" cy="484188"/>
            </a:xfrm>
            <a:custGeom>
              <a:avLst/>
              <a:gdLst>
                <a:gd name="T0" fmla="*/ 1092 w 2641"/>
                <a:gd name="T1" fmla="*/ 397 h 3356"/>
                <a:gd name="T2" fmla="*/ 820 w 2641"/>
                <a:gd name="T3" fmla="*/ 513 h 3356"/>
                <a:gd name="T4" fmla="*/ 600 w 2641"/>
                <a:gd name="T5" fmla="*/ 702 h 3356"/>
                <a:gd name="T6" fmla="*/ 445 w 2641"/>
                <a:gd name="T7" fmla="*/ 950 h 3356"/>
                <a:gd name="T8" fmla="*/ 373 w 2641"/>
                <a:gd name="T9" fmla="*/ 1242 h 3356"/>
                <a:gd name="T10" fmla="*/ 400 w 2641"/>
                <a:gd name="T11" fmla="*/ 1558 h 3356"/>
                <a:gd name="T12" fmla="*/ 519 w 2641"/>
                <a:gd name="T13" fmla="*/ 1882 h 3356"/>
                <a:gd name="T14" fmla="*/ 700 w 2641"/>
                <a:gd name="T15" fmla="*/ 2196 h 3356"/>
                <a:gd name="T16" fmla="*/ 916 w 2641"/>
                <a:gd name="T17" fmla="*/ 2488 h 3356"/>
                <a:gd name="T18" fmla="*/ 1138 w 2641"/>
                <a:gd name="T19" fmla="*/ 2741 h 3356"/>
                <a:gd name="T20" fmla="*/ 1269 w 2641"/>
                <a:gd name="T21" fmla="*/ 2845 h 3356"/>
                <a:gd name="T22" fmla="*/ 1389 w 2641"/>
                <a:gd name="T23" fmla="*/ 2848 h 3356"/>
                <a:gd name="T24" fmla="*/ 1519 w 2641"/>
                <a:gd name="T25" fmla="*/ 2756 h 3356"/>
                <a:gd name="T26" fmla="*/ 1727 w 2641"/>
                <a:gd name="T27" fmla="*/ 2535 h 3356"/>
                <a:gd name="T28" fmla="*/ 1938 w 2641"/>
                <a:gd name="T29" fmla="*/ 2262 h 3356"/>
                <a:gd name="T30" fmla="*/ 2120 w 2641"/>
                <a:gd name="T31" fmla="*/ 1947 h 3356"/>
                <a:gd name="T32" fmla="*/ 2239 w 2641"/>
                <a:gd name="T33" fmla="*/ 1598 h 3356"/>
                <a:gd name="T34" fmla="*/ 2268 w 2641"/>
                <a:gd name="T35" fmla="*/ 1242 h 3356"/>
                <a:gd name="T36" fmla="*/ 2196 w 2641"/>
                <a:gd name="T37" fmla="*/ 950 h 3356"/>
                <a:gd name="T38" fmla="*/ 2042 w 2641"/>
                <a:gd name="T39" fmla="*/ 702 h 3356"/>
                <a:gd name="T40" fmla="*/ 1820 w 2641"/>
                <a:gd name="T41" fmla="*/ 513 h 3356"/>
                <a:gd name="T42" fmla="*/ 1549 w 2641"/>
                <a:gd name="T43" fmla="*/ 397 h 3356"/>
                <a:gd name="T44" fmla="*/ 1320 w 2641"/>
                <a:gd name="T45" fmla="*/ 0 h 3356"/>
                <a:gd name="T46" fmla="*/ 1685 w 2641"/>
                <a:gd name="T47" fmla="*/ 50 h 3356"/>
                <a:gd name="T48" fmla="*/ 2011 w 2641"/>
                <a:gd name="T49" fmla="*/ 195 h 3356"/>
                <a:gd name="T50" fmla="*/ 2285 w 2641"/>
                <a:gd name="T51" fmla="*/ 419 h 3356"/>
                <a:gd name="T52" fmla="*/ 2490 w 2641"/>
                <a:gd name="T53" fmla="*/ 706 h 3356"/>
                <a:gd name="T54" fmla="*/ 2612 w 2641"/>
                <a:gd name="T55" fmla="*/ 1043 h 3356"/>
                <a:gd name="T56" fmla="*/ 2639 w 2641"/>
                <a:gd name="T57" fmla="*/ 1409 h 3356"/>
                <a:gd name="T58" fmla="*/ 2583 w 2641"/>
                <a:gd name="T59" fmla="*/ 1757 h 3356"/>
                <a:gd name="T60" fmla="*/ 2467 w 2641"/>
                <a:gd name="T61" fmla="*/ 2080 h 3356"/>
                <a:gd name="T62" fmla="*/ 2310 w 2641"/>
                <a:gd name="T63" fmla="*/ 2373 h 3356"/>
                <a:gd name="T64" fmla="*/ 2126 w 2641"/>
                <a:gd name="T65" fmla="*/ 2637 h 3356"/>
                <a:gd name="T66" fmla="*/ 1934 w 2641"/>
                <a:gd name="T67" fmla="*/ 2863 h 3356"/>
                <a:gd name="T68" fmla="*/ 1751 w 2641"/>
                <a:gd name="T69" fmla="*/ 3048 h 3356"/>
                <a:gd name="T70" fmla="*/ 1594 w 2641"/>
                <a:gd name="T71" fmla="*/ 3190 h 3356"/>
                <a:gd name="T72" fmla="*/ 1481 w 2641"/>
                <a:gd name="T73" fmla="*/ 3282 h 3356"/>
                <a:gd name="T74" fmla="*/ 1429 w 2641"/>
                <a:gd name="T75" fmla="*/ 3322 h 3356"/>
                <a:gd name="T76" fmla="*/ 1314 w 2641"/>
                <a:gd name="T77" fmla="*/ 3356 h 3356"/>
                <a:gd name="T78" fmla="*/ 1201 w 2641"/>
                <a:gd name="T79" fmla="*/ 3312 h 3356"/>
                <a:gd name="T80" fmla="*/ 1152 w 2641"/>
                <a:gd name="T81" fmla="*/ 3270 h 3356"/>
                <a:gd name="T82" fmla="*/ 1045 w 2641"/>
                <a:gd name="T83" fmla="*/ 3170 h 3356"/>
                <a:gd name="T84" fmla="*/ 896 w 2641"/>
                <a:gd name="T85" fmla="*/ 3023 h 3356"/>
                <a:gd name="T86" fmla="*/ 721 w 2641"/>
                <a:gd name="T87" fmla="*/ 2832 h 3356"/>
                <a:gd name="T88" fmla="*/ 536 w 2641"/>
                <a:gd name="T89" fmla="*/ 2606 h 3356"/>
                <a:gd name="T90" fmla="*/ 356 w 2641"/>
                <a:gd name="T91" fmla="*/ 2351 h 3356"/>
                <a:gd name="T92" fmla="*/ 198 w 2641"/>
                <a:gd name="T93" fmla="*/ 2072 h 3356"/>
                <a:gd name="T94" fmla="*/ 77 w 2641"/>
                <a:gd name="T95" fmla="*/ 1777 h 3356"/>
                <a:gd name="T96" fmla="*/ 9 w 2641"/>
                <a:gd name="T97" fmla="*/ 1473 h 3356"/>
                <a:gd name="T98" fmla="*/ 13 w 2641"/>
                <a:gd name="T99" fmla="*/ 1134 h 3356"/>
                <a:gd name="T100" fmla="*/ 112 w 2641"/>
                <a:gd name="T101" fmla="*/ 786 h 3356"/>
                <a:gd name="T102" fmla="*/ 298 w 2641"/>
                <a:gd name="T103" fmla="*/ 485 h 3356"/>
                <a:gd name="T104" fmla="*/ 555 w 2641"/>
                <a:gd name="T105" fmla="*/ 245 h 3356"/>
                <a:gd name="T106" fmla="*/ 870 w 2641"/>
                <a:gd name="T107" fmla="*/ 78 h 3356"/>
                <a:gd name="T108" fmla="*/ 1226 w 2641"/>
                <a:gd name="T109" fmla="*/ 3 h 3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1" h="3356">
                  <a:moveTo>
                    <a:pt x="1320" y="370"/>
                  </a:moveTo>
                  <a:lnTo>
                    <a:pt x="1242" y="373"/>
                  </a:lnTo>
                  <a:lnTo>
                    <a:pt x="1167" y="382"/>
                  </a:lnTo>
                  <a:lnTo>
                    <a:pt x="1092" y="397"/>
                  </a:lnTo>
                  <a:lnTo>
                    <a:pt x="1021" y="419"/>
                  </a:lnTo>
                  <a:lnTo>
                    <a:pt x="951" y="445"/>
                  </a:lnTo>
                  <a:lnTo>
                    <a:pt x="884" y="476"/>
                  </a:lnTo>
                  <a:lnTo>
                    <a:pt x="820" y="513"/>
                  </a:lnTo>
                  <a:lnTo>
                    <a:pt x="759" y="554"/>
                  </a:lnTo>
                  <a:lnTo>
                    <a:pt x="702" y="599"/>
                  </a:lnTo>
                  <a:lnTo>
                    <a:pt x="649" y="649"/>
                  </a:lnTo>
                  <a:lnTo>
                    <a:pt x="600" y="702"/>
                  </a:lnTo>
                  <a:lnTo>
                    <a:pt x="554" y="759"/>
                  </a:lnTo>
                  <a:lnTo>
                    <a:pt x="513" y="819"/>
                  </a:lnTo>
                  <a:lnTo>
                    <a:pt x="476" y="883"/>
                  </a:lnTo>
                  <a:lnTo>
                    <a:pt x="445" y="950"/>
                  </a:lnTo>
                  <a:lnTo>
                    <a:pt x="418" y="1020"/>
                  </a:lnTo>
                  <a:lnTo>
                    <a:pt x="398" y="1091"/>
                  </a:lnTo>
                  <a:lnTo>
                    <a:pt x="382" y="1166"/>
                  </a:lnTo>
                  <a:lnTo>
                    <a:pt x="373" y="1242"/>
                  </a:lnTo>
                  <a:lnTo>
                    <a:pt x="371" y="1319"/>
                  </a:lnTo>
                  <a:lnTo>
                    <a:pt x="374" y="1398"/>
                  </a:lnTo>
                  <a:lnTo>
                    <a:pt x="383" y="1478"/>
                  </a:lnTo>
                  <a:lnTo>
                    <a:pt x="400" y="1558"/>
                  </a:lnTo>
                  <a:lnTo>
                    <a:pt x="422" y="1639"/>
                  </a:lnTo>
                  <a:lnTo>
                    <a:pt x="449" y="1720"/>
                  </a:lnTo>
                  <a:lnTo>
                    <a:pt x="482" y="1801"/>
                  </a:lnTo>
                  <a:lnTo>
                    <a:pt x="519" y="1882"/>
                  </a:lnTo>
                  <a:lnTo>
                    <a:pt x="559" y="1962"/>
                  </a:lnTo>
                  <a:lnTo>
                    <a:pt x="603" y="2041"/>
                  </a:lnTo>
                  <a:lnTo>
                    <a:pt x="650" y="2120"/>
                  </a:lnTo>
                  <a:lnTo>
                    <a:pt x="700" y="2196"/>
                  </a:lnTo>
                  <a:lnTo>
                    <a:pt x="752" y="2272"/>
                  </a:lnTo>
                  <a:lnTo>
                    <a:pt x="805" y="2346"/>
                  </a:lnTo>
                  <a:lnTo>
                    <a:pt x="860" y="2419"/>
                  </a:lnTo>
                  <a:lnTo>
                    <a:pt x="916" y="2488"/>
                  </a:lnTo>
                  <a:lnTo>
                    <a:pt x="972" y="2555"/>
                  </a:lnTo>
                  <a:lnTo>
                    <a:pt x="1028" y="2620"/>
                  </a:lnTo>
                  <a:lnTo>
                    <a:pt x="1084" y="2681"/>
                  </a:lnTo>
                  <a:lnTo>
                    <a:pt x="1138" y="2741"/>
                  </a:lnTo>
                  <a:lnTo>
                    <a:pt x="1190" y="2796"/>
                  </a:lnTo>
                  <a:lnTo>
                    <a:pt x="1215" y="2816"/>
                  </a:lnTo>
                  <a:lnTo>
                    <a:pt x="1241" y="2834"/>
                  </a:lnTo>
                  <a:lnTo>
                    <a:pt x="1269" y="2845"/>
                  </a:lnTo>
                  <a:lnTo>
                    <a:pt x="1300" y="2853"/>
                  </a:lnTo>
                  <a:lnTo>
                    <a:pt x="1329" y="2855"/>
                  </a:lnTo>
                  <a:lnTo>
                    <a:pt x="1359" y="2854"/>
                  </a:lnTo>
                  <a:lnTo>
                    <a:pt x="1389" y="2848"/>
                  </a:lnTo>
                  <a:lnTo>
                    <a:pt x="1417" y="2837"/>
                  </a:lnTo>
                  <a:lnTo>
                    <a:pt x="1445" y="2822"/>
                  </a:lnTo>
                  <a:lnTo>
                    <a:pt x="1470" y="2802"/>
                  </a:lnTo>
                  <a:lnTo>
                    <a:pt x="1519" y="2756"/>
                  </a:lnTo>
                  <a:lnTo>
                    <a:pt x="1569" y="2706"/>
                  </a:lnTo>
                  <a:lnTo>
                    <a:pt x="1620" y="2653"/>
                  </a:lnTo>
                  <a:lnTo>
                    <a:pt x="1673" y="2596"/>
                  </a:lnTo>
                  <a:lnTo>
                    <a:pt x="1727" y="2535"/>
                  </a:lnTo>
                  <a:lnTo>
                    <a:pt x="1781" y="2472"/>
                  </a:lnTo>
                  <a:lnTo>
                    <a:pt x="1834" y="2405"/>
                  </a:lnTo>
                  <a:lnTo>
                    <a:pt x="1887" y="2336"/>
                  </a:lnTo>
                  <a:lnTo>
                    <a:pt x="1938" y="2262"/>
                  </a:lnTo>
                  <a:lnTo>
                    <a:pt x="1988" y="2188"/>
                  </a:lnTo>
                  <a:lnTo>
                    <a:pt x="2035" y="2110"/>
                  </a:lnTo>
                  <a:lnTo>
                    <a:pt x="2080" y="2030"/>
                  </a:lnTo>
                  <a:lnTo>
                    <a:pt x="2120" y="1947"/>
                  </a:lnTo>
                  <a:lnTo>
                    <a:pt x="2157" y="1863"/>
                  </a:lnTo>
                  <a:lnTo>
                    <a:pt x="2190" y="1776"/>
                  </a:lnTo>
                  <a:lnTo>
                    <a:pt x="2218" y="1688"/>
                  </a:lnTo>
                  <a:lnTo>
                    <a:pt x="2239" y="1598"/>
                  </a:lnTo>
                  <a:lnTo>
                    <a:pt x="2257" y="1506"/>
                  </a:lnTo>
                  <a:lnTo>
                    <a:pt x="2266" y="1413"/>
                  </a:lnTo>
                  <a:lnTo>
                    <a:pt x="2271" y="1319"/>
                  </a:lnTo>
                  <a:lnTo>
                    <a:pt x="2268" y="1242"/>
                  </a:lnTo>
                  <a:lnTo>
                    <a:pt x="2258" y="1166"/>
                  </a:lnTo>
                  <a:lnTo>
                    <a:pt x="2243" y="1091"/>
                  </a:lnTo>
                  <a:lnTo>
                    <a:pt x="2222" y="1020"/>
                  </a:lnTo>
                  <a:lnTo>
                    <a:pt x="2196" y="950"/>
                  </a:lnTo>
                  <a:lnTo>
                    <a:pt x="2165" y="883"/>
                  </a:lnTo>
                  <a:lnTo>
                    <a:pt x="2128" y="819"/>
                  </a:lnTo>
                  <a:lnTo>
                    <a:pt x="2087" y="759"/>
                  </a:lnTo>
                  <a:lnTo>
                    <a:pt x="2042" y="702"/>
                  </a:lnTo>
                  <a:lnTo>
                    <a:pt x="1992" y="649"/>
                  </a:lnTo>
                  <a:lnTo>
                    <a:pt x="1938" y="599"/>
                  </a:lnTo>
                  <a:lnTo>
                    <a:pt x="1881" y="554"/>
                  </a:lnTo>
                  <a:lnTo>
                    <a:pt x="1820" y="513"/>
                  </a:lnTo>
                  <a:lnTo>
                    <a:pt x="1757" y="476"/>
                  </a:lnTo>
                  <a:lnTo>
                    <a:pt x="1690" y="445"/>
                  </a:lnTo>
                  <a:lnTo>
                    <a:pt x="1620" y="419"/>
                  </a:lnTo>
                  <a:lnTo>
                    <a:pt x="1549" y="397"/>
                  </a:lnTo>
                  <a:lnTo>
                    <a:pt x="1475" y="382"/>
                  </a:lnTo>
                  <a:lnTo>
                    <a:pt x="1398" y="373"/>
                  </a:lnTo>
                  <a:lnTo>
                    <a:pt x="1320" y="370"/>
                  </a:lnTo>
                  <a:close/>
                  <a:moveTo>
                    <a:pt x="1320" y="0"/>
                  </a:moveTo>
                  <a:lnTo>
                    <a:pt x="1415" y="3"/>
                  </a:lnTo>
                  <a:lnTo>
                    <a:pt x="1507" y="13"/>
                  </a:lnTo>
                  <a:lnTo>
                    <a:pt x="1598" y="29"/>
                  </a:lnTo>
                  <a:lnTo>
                    <a:pt x="1685" y="50"/>
                  </a:lnTo>
                  <a:lnTo>
                    <a:pt x="1772" y="78"/>
                  </a:lnTo>
                  <a:lnTo>
                    <a:pt x="1855" y="112"/>
                  </a:lnTo>
                  <a:lnTo>
                    <a:pt x="1935" y="151"/>
                  </a:lnTo>
                  <a:lnTo>
                    <a:pt x="2011" y="195"/>
                  </a:lnTo>
                  <a:lnTo>
                    <a:pt x="2086" y="245"/>
                  </a:lnTo>
                  <a:lnTo>
                    <a:pt x="2156" y="298"/>
                  </a:lnTo>
                  <a:lnTo>
                    <a:pt x="2222" y="356"/>
                  </a:lnTo>
                  <a:lnTo>
                    <a:pt x="2285" y="419"/>
                  </a:lnTo>
                  <a:lnTo>
                    <a:pt x="2343" y="485"/>
                  </a:lnTo>
                  <a:lnTo>
                    <a:pt x="2396" y="555"/>
                  </a:lnTo>
                  <a:lnTo>
                    <a:pt x="2446" y="628"/>
                  </a:lnTo>
                  <a:lnTo>
                    <a:pt x="2490" y="706"/>
                  </a:lnTo>
                  <a:lnTo>
                    <a:pt x="2529" y="786"/>
                  </a:lnTo>
                  <a:lnTo>
                    <a:pt x="2562" y="869"/>
                  </a:lnTo>
                  <a:lnTo>
                    <a:pt x="2591" y="954"/>
                  </a:lnTo>
                  <a:lnTo>
                    <a:pt x="2612" y="1043"/>
                  </a:lnTo>
                  <a:lnTo>
                    <a:pt x="2628" y="1134"/>
                  </a:lnTo>
                  <a:lnTo>
                    <a:pt x="2638" y="1225"/>
                  </a:lnTo>
                  <a:lnTo>
                    <a:pt x="2641" y="1319"/>
                  </a:lnTo>
                  <a:lnTo>
                    <a:pt x="2639" y="1409"/>
                  </a:lnTo>
                  <a:lnTo>
                    <a:pt x="2632" y="1499"/>
                  </a:lnTo>
                  <a:lnTo>
                    <a:pt x="2620" y="1586"/>
                  </a:lnTo>
                  <a:lnTo>
                    <a:pt x="2603" y="1671"/>
                  </a:lnTo>
                  <a:lnTo>
                    <a:pt x="2583" y="1757"/>
                  </a:lnTo>
                  <a:lnTo>
                    <a:pt x="2559" y="1840"/>
                  </a:lnTo>
                  <a:lnTo>
                    <a:pt x="2532" y="1921"/>
                  </a:lnTo>
                  <a:lnTo>
                    <a:pt x="2501" y="2001"/>
                  </a:lnTo>
                  <a:lnTo>
                    <a:pt x="2467" y="2080"/>
                  </a:lnTo>
                  <a:lnTo>
                    <a:pt x="2432" y="2155"/>
                  </a:lnTo>
                  <a:lnTo>
                    <a:pt x="2393" y="2230"/>
                  </a:lnTo>
                  <a:lnTo>
                    <a:pt x="2352" y="2303"/>
                  </a:lnTo>
                  <a:lnTo>
                    <a:pt x="2310" y="2373"/>
                  </a:lnTo>
                  <a:lnTo>
                    <a:pt x="2265" y="2443"/>
                  </a:lnTo>
                  <a:lnTo>
                    <a:pt x="2220" y="2510"/>
                  </a:lnTo>
                  <a:lnTo>
                    <a:pt x="2174" y="2574"/>
                  </a:lnTo>
                  <a:lnTo>
                    <a:pt x="2126" y="2637"/>
                  </a:lnTo>
                  <a:lnTo>
                    <a:pt x="2077" y="2696"/>
                  </a:lnTo>
                  <a:lnTo>
                    <a:pt x="2030" y="2755"/>
                  </a:lnTo>
                  <a:lnTo>
                    <a:pt x="1981" y="2810"/>
                  </a:lnTo>
                  <a:lnTo>
                    <a:pt x="1934" y="2863"/>
                  </a:lnTo>
                  <a:lnTo>
                    <a:pt x="1886" y="2913"/>
                  </a:lnTo>
                  <a:lnTo>
                    <a:pt x="1840" y="2961"/>
                  </a:lnTo>
                  <a:lnTo>
                    <a:pt x="1794" y="3006"/>
                  </a:lnTo>
                  <a:lnTo>
                    <a:pt x="1751" y="3048"/>
                  </a:lnTo>
                  <a:lnTo>
                    <a:pt x="1708" y="3088"/>
                  </a:lnTo>
                  <a:lnTo>
                    <a:pt x="1668" y="3125"/>
                  </a:lnTo>
                  <a:lnTo>
                    <a:pt x="1630" y="3159"/>
                  </a:lnTo>
                  <a:lnTo>
                    <a:pt x="1594" y="3190"/>
                  </a:lnTo>
                  <a:lnTo>
                    <a:pt x="1561" y="3217"/>
                  </a:lnTo>
                  <a:lnTo>
                    <a:pt x="1531" y="3242"/>
                  </a:lnTo>
                  <a:lnTo>
                    <a:pt x="1504" y="3263"/>
                  </a:lnTo>
                  <a:lnTo>
                    <a:pt x="1481" y="3282"/>
                  </a:lnTo>
                  <a:lnTo>
                    <a:pt x="1462" y="3297"/>
                  </a:lnTo>
                  <a:lnTo>
                    <a:pt x="1446" y="3309"/>
                  </a:lnTo>
                  <a:lnTo>
                    <a:pt x="1436" y="3316"/>
                  </a:lnTo>
                  <a:lnTo>
                    <a:pt x="1429" y="3322"/>
                  </a:lnTo>
                  <a:lnTo>
                    <a:pt x="1402" y="3337"/>
                  </a:lnTo>
                  <a:lnTo>
                    <a:pt x="1373" y="3349"/>
                  </a:lnTo>
                  <a:lnTo>
                    <a:pt x="1344" y="3354"/>
                  </a:lnTo>
                  <a:lnTo>
                    <a:pt x="1314" y="3356"/>
                  </a:lnTo>
                  <a:lnTo>
                    <a:pt x="1283" y="3352"/>
                  </a:lnTo>
                  <a:lnTo>
                    <a:pt x="1254" y="3343"/>
                  </a:lnTo>
                  <a:lnTo>
                    <a:pt x="1227" y="3330"/>
                  </a:lnTo>
                  <a:lnTo>
                    <a:pt x="1201" y="3312"/>
                  </a:lnTo>
                  <a:lnTo>
                    <a:pt x="1195" y="3308"/>
                  </a:lnTo>
                  <a:lnTo>
                    <a:pt x="1185" y="3298"/>
                  </a:lnTo>
                  <a:lnTo>
                    <a:pt x="1170" y="3286"/>
                  </a:lnTo>
                  <a:lnTo>
                    <a:pt x="1152" y="3270"/>
                  </a:lnTo>
                  <a:lnTo>
                    <a:pt x="1130" y="3249"/>
                  </a:lnTo>
                  <a:lnTo>
                    <a:pt x="1104" y="3227"/>
                  </a:lnTo>
                  <a:lnTo>
                    <a:pt x="1076" y="3201"/>
                  </a:lnTo>
                  <a:lnTo>
                    <a:pt x="1045" y="3170"/>
                  </a:lnTo>
                  <a:lnTo>
                    <a:pt x="1011" y="3138"/>
                  </a:lnTo>
                  <a:lnTo>
                    <a:pt x="974" y="3102"/>
                  </a:lnTo>
                  <a:lnTo>
                    <a:pt x="937" y="3065"/>
                  </a:lnTo>
                  <a:lnTo>
                    <a:pt x="896" y="3023"/>
                  </a:lnTo>
                  <a:lnTo>
                    <a:pt x="853" y="2979"/>
                  </a:lnTo>
                  <a:lnTo>
                    <a:pt x="810" y="2933"/>
                  </a:lnTo>
                  <a:lnTo>
                    <a:pt x="766" y="2883"/>
                  </a:lnTo>
                  <a:lnTo>
                    <a:pt x="721" y="2832"/>
                  </a:lnTo>
                  <a:lnTo>
                    <a:pt x="675" y="2780"/>
                  </a:lnTo>
                  <a:lnTo>
                    <a:pt x="629" y="2723"/>
                  </a:lnTo>
                  <a:lnTo>
                    <a:pt x="582" y="2666"/>
                  </a:lnTo>
                  <a:lnTo>
                    <a:pt x="536" y="2606"/>
                  </a:lnTo>
                  <a:lnTo>
                    <a:pt x="489" y="2545"/>
                  </a:lnTo>
                  <a:lnTo>
                    <a:pt x="444" y="2481"/>
                  </a:lnTo>
                  <a:lnTo>
                    <a:pt x="400" y="2417"/>
                  </a:lnTo>
                  <a:lnTo>
                    <a:pt x="356" y="2351"/>
                  </a:lnTo>
                  <a:lnTo>
                    <a:pt x="314" y="2283"/>
                  </a:lnTo>
                  <a:lnTo>
                    <a:pt x="273" y="2214"/>
                  </a:lnTo>
                  <a:lnTo>
                    <a:pt x="234" y="2143"/>
                  </a:lnTo>
                  <a:lnTo>
                    <a:pt x="198" y="2072"/>
                  </a:lnTo>
                  <a:lnTo>
                    <a:pt x="163" y="2000"/>
                  </a:lnTo>
                  <a:lnTo>
                    <a:pt x="132" y="1926"/>
                  </a:lnTo>
                  <a:lnTo>
                    <a:pt x="103" y="1852"/>
                  </a:lnTo>
                  <a:lnTo>
                    <a:pt x="77" y="1777"/>
                  </a:lnTo>
                  <a:lnTo>
                    <a:pt x="54" y="1702"/>
                  </a:lnTo>
                  <a:lnTo>
                    <a:pt x="36" y="1626"/>
                  </a:lnTo>
                  <a:lnTo>
                    <a:pt x="21" y="1549"/>
                  </a:lnTo>
                  <a:lnTo>
                    <a:pt x="9" y="1473"/>
                  </a:lnTo>
                  <a:lnTo>
                    <a:pt x="2" y="1396"/>
                  </a:lnTo>
                  <a:lnTo>
                    <a:pt x="0" y="1319"/>
                  </a:lnTo>
                  <a:lnTo>
                    <a:pt x="3" y="1225"/>
                  </a:lnTo>
                  <a:lnTo>
                    <a:pt x="13" y="1134"/>
                  </a:lnTo>
                  <a:lnTo>
                    <a:pt x="29" y="1043"/>
                  </a:lnTo>
                  <a:lnTo>
                    <a:pt x="51" y="954"/>
                  </a:lnTo>
                  <a:lnTo>
                    <a:pt x="79" y="869"/>
                  </a:lnTo>
                  <a:lnTo>
                    <a:pt x="112" y="786"/>
                  </a:lnTo>
                  <a:lnTo>
                    <a:pt x="151" y="706"/>
                  </a:lnTo>
                  <a:lnTo>
                    <a:pt x="196" y="628"/>
                  </a:lnTo>
                  <a:lnTo>
                    <a:pt x="244" y="555"/>
                  </a:lnTo>
                  <a:lnTo>
                    <a:pt x="298" y="485"/>
                  </a:lnTo>
                  <a:lnTo>
                    <a:pt x="356" y="419"/>
                  </a:lnTo>
                  <a:lnTo>
                    <a:pt x="419" y="356"/>
                  </a:lnTo>
                  <a:lnTo>
                    <a:pt x="485" y="298"/>
                  </a:lnTo>
                  <a:lnTo>
                    <a:pt x="555" y="245"/>
                  </a:lnTo>
                  <a:lnTo>
                    <a:pt x="629" y="195"/>
                  </a:lnTo>
                  <a:lnTo>
                    <a:pt x="707" y="151"/>
                  </a:lnTo>
                  <a:lnTo>
                    <a:pt x="786" y="112"/>
                  </a:lnTo>
                  <a:lnTo>
                    <a:pt x="870" y="78"/>
                  </a:lnTo>
                  <a:lnTo>
                    <a:pt x="955" y="50"/>
                  </a:lnTo>
                  <a:lnTo>
                    <a:pt x="1044" y="29"/>
                  </a:lnTo>
                  <a:lnTo>
                    <a:pt x="1134" y="13"/>
                  </a:lnTo>
                  <a:lnTo>
                    <a:pt x="1226" y="3"/>
                  </a:lnTo>
                  <a:lnTo>
                    <a:pt x="13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4" name="Freeform 284"/>
          <p:cNvSpPr>
            <a:spLocks noEditPoints="1"/>
          </p:cNvSpPr>
          <p:nvPr/>
        </p:nvSpPr>
        <p:spPr bwMode="auto">
          <a:xfrm>
            <a:off x="4573483" y="3257449"/>
            <a:ext cx="585216" cy="466344"/>
          </a:xfrm>
          <a:custGeom>
            <a:avLst/>
            <a:gdLst>
              <a:gd name="T0" fmla="*/ 472 w 3366"/>
              <a:gd name="T1" fmla="*/ 383 h 2641"/>
              <a:gd name="T2" fmla="*/ 428 w 3366"/>
              <a:gd name="T3" fmla="*/ 415 h 2641"/>
              <a:gd name="T4" fmla="*/ 368 w 3366"/>
              <a:gd name="T5" fmla="*/ 482 h 2641"/>
              <a:gd name="T6" fmla="*/ 296 w 3366"/>
              <a:gd name="T7" fmla="*/ 598 h 2641"/>
              <a:gd name="T8" fmla="*/ 242 w 3366"/>
              <a:gd name="T9" fmla="*/ 765 h 2641"/>
              <a:gd name="T10" fmla="*/ 236 w 3366"/>
              <a:gd name="T11" fmla="*/ 975 h 2641"/>
              <a:gd name="T12" fmla="*/ 278 w 3366"/>
              <a:gd name="T13" fmla="*/ 1168 h 2641"/>
              <a:gd name="T14" fmla="*/ 359 w 3366"/>
              <a:gd name="T15" fmla="*/ 1239 h 2641"/>
              <a:gd name="T16" fmla="*/ 454 w 3366"/>
              <a:gd name="T17" fmla="*/ 1244 h 2641"/>
              <a:gd name="T18" fmla="*/ 537 w 3366"/>
              <a:gd name="T19" fmla="*/ 1184 h 2641"/>
              <a:gd name="T20" fmla="*/ 564 w 3366"/>
              <a:gd name="T21" fmla="*/ 1089 h 2641"/>
              <a:gd name="T22" fmla="*/ 535 w 3366"/>
              <a:gd name="T23" fmla="*/ 934 h 2641"/>
              <a:gd name="T24" fmla="*/ 548 w 3366"/>
              <a:gd name="T25" fmla="*/ 780 h 2641"/>
              <a:gd name="T26" fmla="*/ 593 w 3366"/>
              <a:gd name="T27" fmla="*/ 677 h 2641"/>
              <a:gd name="T28" fmla="*/ 632 w 3366"/>
              <a:gd name="T29" fmla="*/ 631 h 2641"/>
              <a:gd name="T30" fmla="*/ 682 w 3366"/>
              <a:gd name="T31" fmla="*/ 567 h 2641"/>
              <a:gd name="T32" fmla="*/ 685 w 3366"/>
              <a:gd name="T33" fmla="*/ 470 h 2641"/>
              <a:gd name="T34" fmla="*/ 620 w 3366"/>
              <a:gd name="T35" fmla="*/ 388 h 2641"/>
              <a:gd name="T36" fmla="*/ 905 w 3366"/>
              <a:gd name="T37" fmla="*/ 189 h 2641"/>
              <a:gd name="T38" fmla="*/ 803 w 3366"/>
              <a:gd name="T39" fmla="*/ 230 h 2641"/>
              <a:gd name="T40" fmla="*/ 761 w 3366"/>
              <a:gd name="T41" fmla="*/ 330 h 2641"/>
              <a:gd name="T42" fmla="*/ 803 w 3366"/>
              <a:gd name="T43" fmla="*/ 430 h 2641"/>
              <a:gd name="T44" fmla="*/ 905 w 3366"/>
              <a:gd name="T45" fmla="*/ 471 h 2641"/>
              <a:gd name="T46" fmla="*/ 1007 w 3366"/>
              <a:gd name="T47" fmla="*/ 430 h 2641"/>
              <a:gd name="T48" fmla="*/ 1049 w 3366"/>
              <a:gd name="T49" fmla="*/ 330 h 2641"/>
              <a:gd name="T50" fmla="*/ 1007 w 3366"/>
              <a:gd name="T51" fmla="*/ 230 h 2641"/>
              <a:gd name="T52" fmla="*/ 905 w 3366"/>
              <a:gd name="T53" fmla="*/ 189 h 2641"/>
              <a:gd name="T54" fmla="*/ 1102 w 3366"/>
              <a:gd name="T55" fmla="*/ 27 h 2641"/>
              <a:gd name="T56" fmla="*/ 1364 w 3366"/>
              <a:gd name="T57" fmla="*/ 142 h 2641"/>
              <a:gd name="T58" fmla="*/ 1573 w 3366"/>
              <a:gd name="T59" fmla="*/ 329 h 2641"/>
              <a:gd name="T60" fmla="*/ 1715 w 3366"/>
              <a:gd name="T61" fmla="*/ 445 h 2641"/>
              <a:gd name="T62" fmla="*/ 1890 w 3366"/>
              <a:gd name="T63" fmla="*/ 227 h 2641"/>
              <a:gd name="T64" fmla="*/ 2128 w 3366"/>
              <a:gd name="T65" fmla="*/ 74 h 2641"/>
              <a:gd name="T66" fmla="*/ 2410 w 3366"/>
              <a:gd name="T67" fmla="*/ 3 h 2641"/>
              <a:gd name="T68" fmla="*/ 2708 w 3366"/>
              <a:gd name="T69" fmla="*/ 27 h 2641"/>
              <a:gd name="T70" fmla="*/ 2971 w 3366"/>
              <a:gd name="T71" fmla="*/ 142 h 2641"/>
              <a:gd name="T72" fmla="*/ 3179 w 3366"/>
              <a:gd name="T73" fmla="*/ 330 h 2641"/>
              <a:gd name="T74" fmla="*/ 3317 w 3366"/>
              <a:gd name="T75" fmla="*/ 574 h 2641"/>
              <a:gd name="T76" fmla="*/ 3366 w 3366"/>
              <a:gd name="T77" fmla="*/ 858 h 2641"/>
              <a:gd name="T78" fmla="*/ 3362 w 3366"/>
              <a:gd name="T79" fmla="*/ 953 h 2641"/>
              <a:gd name="T80" fmla="*/ 3354 w 3366"/>
              <a:gd name="T81" fmla="*/ 1015 h 2641"/>
              <a:gd name="T82" fmla="*/ 3324 w 3366"/>
              <a:gd name="T83" fmla="*/ 1132 h 2641"/>
              <a:gd name="T84" fmla="*/ 3257 w 3366"/>
              <a:gd name="T85" fmla="*/ 1297 h 2641"/>
              <a:gd name="T86" fmla="*/ 3137 w 3366"/>
              <a:gd name="T87" fmla="*/ 1502 h 2641"/>
              <a:gd name="T88" fmla="*/ 2949 w 3366"/>
              <a:gd name="T89" fmla="*/ 1739 h 2641"/>
              <a:gd name="T90" fmla="*/ 2680 w 3366"/>
              <a:gd name="T91" fmla="*/ 2001 h 2641"/>
              <a:gd name="T92" fmla="*/ 2313 w 3366"/>
              <a:gd name="T93" fmla="*/ 2279 h 2641"/>
              <a:gd name="T94" fmla="*/ 1834 w 3366"/>
              <a:gd name="T95" fmla="*/ 2568 h 2641"/>
              <a:gd name="T96" fmla="*/ 1300 w 3366"/>
              <a:gd name="T97" fmla="*/ 2423 h 2641"/>
              <a:gd name="T98" fmla="*/ 876 w 3366"/>
              <a:gd name="T99" fmla="*/ 2139 h 2641"/>
              <a:gd name="T100" fmla="*/ 557 w 3366"/>
              <a:gd name="T101" fmla="*/ 1867 h 2641"/>
              <a:gd name="T102" fmla="*/ 327 w 3366"/>
              <a:gd name="T103" fmla="*/ 1616 h 2641"/>
              <a:gd name="T104" fmla="*/ 172 w 3366"/>
              <a:gd name="T105" fmla="*/ 1395 h 2641"/>
              <a:gd name="T106" fmla="*/ 76 w 3366"/>
              <a:gd name="T107" fmla="*/ 1209 h 2641"/>
              <a:gd name="T108" fmla="*/ 26 w 3366"/>
              <a:gd name="T109" fmla="*/ 1067 h 2641"/>
              <a:gd name="T110" fmla="*/ 7 w 3366"/>
              <a:gd name="T111" fmla="*/ 977 h 2641"/>
              <a:gd name="T112" fmla="*/ 4 w 3366"/>
              <a:gd name="T113" fmla="*/ 945 h 2641"/>
              <a:gd name="T114" fmla="*/ 13 w 3366"/>
              <a:gd name="T115" fmla="*/ 712 h 2641"/>
              <a:gd name="T116" fmla="*/ 108 w 3366"/>
              <a:gd name="T117" fmla="*/ 446 h 2641"/>
              <a:gd name="T118" fmla="*/ 283 w 3366"/>
              <a:gd name="T119" fmla="*/ 227 h 2641"/>
              <a:gd name="T120" fmla="*/ 520 w 3366"/>
              <a:gd name="T121" fmla="*/ 74 h 2641"/>
              <a:gd name="T122" fmla="*/ 804 w 3366"/>
              <a:gd name="T123" fmla="*/ 3 h 2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66" h="2641">
                <a:moveTo>
                  <a:pt x="548" y="367"/>
                </a:moveTo>
                <a:lnTo>
                  <a:pt x="521" y="368"/>
                </a:lnTo>
                <a:lnTo>
                  <a:pt x="496" y="373"/>
                </a:lnTo>
                <a:lnTo>
                  <a:pt x="472" y="383"/>
                </a:lnTo>
                <a:lnTo>
                  <a:pt x="449" y="398"/>
                </a:lnTo>
                <a:lnTo>
                  <a:pt x="445" y="401"/>
                </a:lnTo>
                <a:lnTo>
                  <a:pt x="438" y="406"/>
                </a:lnTo>
                <a:lnTo>
                  <a:pt x="428" y="415"/>
                </a:lnTo>
                <a:lnTo>
                  <a:pt x="415" y="427"/>
                </a:lnTo>
                <a:lnTo>
                  <a:pt x="400" y="442"/>
                </a:lnTo>
                <a:lnTo>
                  <a:pt x="384" y="460"/>
                </a:lnTo>
                <a:lnTo>
                  <a:pt x="368" y="482"/>
                </a:lnTo>
                <a:lnTo>
                  <a:pt x="350" y="507"/>
                </a:lnTo>
                <a:lnTo>
                  <a:pt x="331" y="533"/>
                </a:lnTo>
                <a:lnTo>
                  <a:pt x="313" y="564"/>
                </a:lnTo>
                <a:lnTo>
                  <a:pt x="296" y="598"/>
                </a:lnTo>
                <a:lnTo>
                  <a:pt x="279" y="635"/>
                </a:lnTo>
                <a:lnTo>
                  <a:pt x="265" y="675"/>
                </a:lnTo>
                <a:lnTo>
                  <a:pt x="253" y="718"/>
                </a:lnTo>
                <a:lnTo>
                  <a:pt x="242" y="765"/>
                </a:lnTo>
                <a:lnTo>
                  <a:pt x="235" y="815"/>
                </a:lnTo>
                <a:lnTo>
                  <a:pt x="232" y="868"/>
                </a:lnTo>
                <a:lnTo>
                  <a:pt x="232" y="924"/>
                </a:lnTo>
                <a:lnTo>
                  <a:pt x="236" y="975"/>
                </a:lnTo>
                <a:lnTo>
                  <a:pt x="242" y="1028"/>
                </a:lnTo>
                <a:lnTo>
                  <a:pt x="253" y="1084"/>
                </a:lnTo>
                <a:lnTo>
                  <a:pt x="268" y="1141"/>
                </a:lnTo>
                <a:lnTo>
                  <a:pt x="278" y="1168"/>
                </a:lnTo>
                <a:lnTo>
                  <a:pt x="294" y="1192"/>
                </a:lnTo>
                <a:lnTo>
                  <a:pt x="312" y="1211"/>
                </a:lnTo>
                <a:lnTo>
                  <a:pt x="334" y="1228"/>
                </a:lnTo>
                <a:lnTo>
                  <a:pt x="359" y="1239"/>
                </a:lnTo>
                <a:lnTo>
                  <a:pt x="386" y="1247"/>
                </a:lnTo>
                <a:lnTo>
                  <a:pt x="413" y="1249"/>
                </a:lnTo>
                <a:lnTo>
                  <a:pt x="434" y="1248"/>
                </a:lnTo>
                <a:lnTo>
                  <a:pt x="454" y="1244"/>
                </a:lnTo>
                <a:lnTo>
                  <a:pt x="479" y="1234"/>
                </a:lnTo>
                <a:lnTo>
                  <a:pt x="501" y="1221"/>
                </a:lnTo>
                <a:lnTo>
                  <a:pt x="521" y="1204"/>
                </a:lnTo>
                <a:lnTo>
                  <a:pt x="537" y="1184"/>
                </a:lnTo>
                <a:lnTo>
                  <a:pt x="550" y="1163"/>
                </a:lnTo>
                <a:lnTo>
                  <a:pt x="559" y="1139"/>
                </a:lnTo>
                <a:lnTo>
                  <a:pt x="564" y="1114"/>
                </a:lnTo>
                <a:lnTo>
                  <a:pt x="564" y="1089"/>
                </a:lnTo>
                <a:lnTo>
                  <a:pt x="558" y="1062"/>
                </a:lnTo>
                <a:lnTo>
                  <a:pt x="547" y="1017"/>
                </a:lnTo>
                <a:lnTo>
                  <a:pt x="539" y="975"/>
                </a:lnTo>
                <a:lnTo>
                  <a:pt x="535" y="934"/>
                </a:lnTo>
                <a:lnTo>
                  <a:pt x="533" y="896"/>
                </a:lnTo>
                <a:lnTo>
                  <a:pt x="535" y="854"/>
                </a:lnTo>
                <a:lnTo>
                  <a:pt x="540" y="815"/>
                </a:lnTo>
                <a:lnTo>
                  <a:pt x="548" y="780"/>
                </a:lnTo>
                <a:lnTo>
                  <a:pt x="557" y="749"/>
                </a:lnTo>
                <a:lnTo>
                  <a:pt x="569" y="722"/>
                </a:lnTo>
                <a:lnTo>
                  <a:pt x="581" y="698"/>
                </a:lnTo>
                <a:lnTo>
                  <a:pt x="593" y="677"/>
                </a:lnTo>
                <a:lnTo>
                  <a:pt x="606" y="661"/>
                </a:lnTo>
                <a:lnTo>
                  <a:pt x="616" y="648"/>
                </a:lnTo>
                <a:lnTo>
                  <a:pt x="626" y="638"/>
                </a:lnTo>
                <a:lnTo>
                  <a:pt x="632" y="631"/>
                </a:lnTo>
                <a:lnTo>
                  <a:pt x="635" y="628"/>
                </a:lnTo>
                <a:lnTo>
                  <a:pt x="655" y="611"/>
                </a:lnTo>
                <a:lnTo>
                  <a:pt x="670" y="590"/>
                </a:lnTo>
                <a:lnTo>
                  <a:pt x="682" y="567"/>
                </a:lnTo>
                <a:lnTo>
                  <a:pt x="689" y="544"/>
                </a:lnTo>
                <a:lnTo>
                  <a:pt x="692" y="519"/>
                </a:lnTo>
                <a:lnTo>
                  <a:pt x="690" y="493"/>
                </a:lnTo>
                <a:lnTo>
                  <a:pt x="685" y="470"/>
                </a:lnTo>
                <a:lnTo>
                  <a:pt x="675" y="446"/>
                </a:lnTo>
                <a:lnTo>
                  <a:pt x="660" y="423"/>
                </a:lnTo>
                <a:lnTo>
                  <a:pt x="641" y="405"/>
                </a:lnTo>
                <a:lnTo>
                  <a:pt x="620" y="388"/>
                </a:lnTo>
                <a:lnTo>
                  <a:pt x="597" y="377"/>
                </a:lnTo>
                <a:lnTo>
                  <a:pt x="573" y="370"/>
                </a:lnTo>
                <a:lnTo>
                  <a:pt x="548" y="367"/>
                </a:lnTo>
                <a:close/>
                <a:moveTo>
                  <a:pt x="905" y="189"/>
                </a:moveTo>
                <a:lnTo>
                  <a:pt x="876" y="192"/>
                </a:lnTo>
                <a:lnTo>
                  <a:pt x="849" y="200"/>
                </a:lnTo>
                <a:lnTo>
                  <a:pt x="825" y="213"/>
                </a:lnTo>
                <a:lnTo>
                  <a:pt x="803" y="230"/>
                </a:lnTo>
                <a:lnTo>
                  <a:pt x="786" y="251"/>
                </a:lnTo>
                <a:lnTo>
                  <a:pt x="772" y="275"/>
                </a:lnTo>
                <a:lnTo>
                  <a:pt x="764" y="301"/>
                </a:lnTo>
                <a:lnTo>
                  <a:pt x="761" y="330"/>
                </a:lnTo>
                <a:lnTo>
                  <a:pt x="764" y="359"/>
                </a:lnTo>
                <a:lnTo>
                  <a:pt x="772" y="385"/>
                </a:lnTo>
                <a:lnTo>
                  <a:pt x="786" y="409"/>
                </a:lnTo>
                <a:lnTo>
                  <a:pt x="803" y="430"/>
                </a:lnTo>
                <a:lnTo>
                  <a:pt x="825" y="447"/>
                </a:lnTo>
                <a:lnTo>
                  <a:pt x="849" y="459"/>
                </a:lnTo>
                <a:lnTo>
                  <a:pt x="876" y="468"/>
                </a:lnTo>
                <a:lnTo>
                  <a:pt x="905" y="471"/>
                </a:lnTo>
                <a:lnTo>
                  <a:pt x="934" y="468"/>
                </a:lnTo>
                <a:lnTo>
                  <a:pt x="962" y="459"/>
                </a:lnTo>
                <a:lnTo>
                  <a:pt x="986" y="447"/>
                </a:lnTo>
                <a:lnTo>
                  <a:pt x="1007" y="430"/>
                </a:lnTo>
                <a:lnTo>
                  <a:pt x="1025" y="409"/>
                </a:lnTo>
                <a:lnTo>
                  <a:pt x="1038" y="385"/>
                </a:lnTo>
                <a:lnTo>
                  <a:pt x="1046" y="359"/>
                </a:lnTo>
                <a:lnTo>
                  <a:pt x="1049" y="330"/>
                </a:lnTo>
                <a:lnTo>
                  <a:pt x="1046" y="301"/>
                </a:lnTo>
                <a:lnTo>
                  <a:pt x="1038" y="275"/>
                </a:lnTo>
                <a:lnTo>
                  <a:pt x="1025" y="251"/>
                </a:lnTo>
                <a:lnTo>
                  <a:pt x="1007" y="230"/>
                </a:lnTo>
                <a:lnTo>
                  <a:pt x="986" y="213"/>
                </a:lnTo>
                <a:lnTo>
                  <a:pt x="962" y="200"/>
                </a:lnTo>
                <a:lnTo>
                  <a:pt x="934" y="192"/>
                </a:lnTo>
                <a:lnTo>
                  <a:pt x="905" y="189"/>
                </a:lnTo>
                <a:close/>
                <a:moveTo>
                  <a:pt x="880" y="0"/>
                </a:moveTo>
                <a:lnTo>
                  <a:pt x="955" y="3"/>
                </a:lnTo>
                <a:lnTo>
                  <a:pt x="1030" y="12"/>
                </a:lnTo>
                <a:lnTo>
                  <a:pt x="1102" y="27"/>
                </a:lnTo>
                <a:lnTo>
                  <a:pt x="1171" y="48"/>
                </a:lnTo>
                <a:lnTo>
                  <a:pt x="1239" y="74"/>
                </a:lnTo>
                <a:lnTo>
                  <a:pt x="1303" y="106"/>
                </a:lnTo>
                <a:lnTo>
                  <a:pt x="1364" y="142"/>
                </a:lnTo>
                <a:lnTo>
                  <a:pt x="1422" y="182"/>
                </a:lnTo>
                <a:lnTo>
                  <a:pt x="1476" y="227"/>
                </a:lnTo>
                <a:lnTo>
                  <a:pt x="1526" y="276"/>
                </a:lnTo>
                <a:lnTo>
                  <a:pt x="1573" y="329"/>
                </a:lnTo>
                <a:lnTo>
                  <a:pt x="1614" y="385"/>
                </a:lnTo>
                <a:lnTo>
                  <a:pt x="1652" y="445"/>
                </a:lnTo>
                <a:lnTo>
                  <a:pt x="1683" y="508"/>
                </a:lnTo>
                <a:lnTo>
                  <a:pt x="1715" y="445"/>
                </a:lnTo>
                <a:lnTo>
                  <a:pt x="1752" y="385"/>
                </a:lnTo>
                <a:lnTo>
                  <a:pt x="1794" y="329"/>
                </a:lnTo>
                <a:lnTo>
                  <a:pt x="1840" y="276"/>
                </a:lnTo>
                <a:lnTo>
                  <a:pt x="1890" y="227"/>
                </a:lnTo>
                <a:lnTo>
                  <a:pt x="1944" y="182"/>
                </a:lnTo>
                <a:lnTo>
                  <a:pt x="2002" y="142"/>
                </a:lnTo>
                <a:lnTo>
                  <a:pt x="2063" y="106"/>
                </a:lnTo>
                <a:lnTo>
                  <a:pt x="2128" y="74"/>
                </a:lnTo>
                <a:lnTo>
                  <a:pt x="2195" y="48"/>
                </a:lnTo>
                <a:lnTo>
                  <a:pt x="2265" y="27"/>
                </a:lnTo>
                <a:lnTo>
                  <a:pt x="2336" y="12"/>
                </a:lnTo>
                <a:lnTo>
                  <a:pt x="2410" y="3"/>
                </a:lnTo>
                <a:lnTo>
                  <a:pt x="2487" y="0"/>
                </a:lnTo>
                <a:lnTo>
                  <a:pt x="2563" y="3"/>
                </a:lnTo>
                <a:lnTo>
                  <a:pt x="2636" y="12"/>
                </a:lnTo>
                <a:lnTo>
                  <a:pt x="2708" y="27"/>
                </a:lnTo>
                <a:lnTo>
                  <a:pt x="2779" y="48"/>
                </a:lnTo>
                <a:lnTo>
                  <a:pt x="2845" y="74"/>
                </a:lnTo>
                <a:lnTo>
                  <a:pt x="2910" y="106"/>
                </a:lnTo>
                <a:lnTo>
                  <a:pt x="2971" y="142"/>
                </a:lnTo>
                <a:lnTo>
                  <a:pt x="3029" y="183"/>
                </a:lnTo>
                <a:lnTo>
                  <a:pt x="3083" y="227"/>
                </a:lnTo>
                <a:lnTo>
                  <a:pt x="3134" y="276"/>
                </a:lnTo>
                <a:lnTo>
                  <a:pt x="3179" y="330"/>
                </a:lnTo>
                <a:lnTo>
                  <a:pt x="3221" y="385"/>
                </a:lnTo>
                <a:lnTo>
                  <a:pt x="3258" y="446"/>
                </a:lnTo>
                <a:lnTo>
                  <a:pt x="3290" y="509"/>
                </a:lnTo>
                <a:lnTo>
                  <a:pt x="3317" y="574"/>
                </a:lnTo>
                <a:lnTo>
                  <a:pt x="3338" y="642"/>
                </a:lnTo>
                <a:lnTo>
                  <a:pt x="3354" y="712"/>
                </a:lnTo>
                <a:lnTo>
                  <a:pt x="3363" y="784"/>
                </a:lnTo>
                <a:lnTo>
                  <a:pt x="3366" y="858"/>
                </a:lnTo>
                <a:lnTo>
                  <a:pt x="3365" y="902"/>
                </a:lnTo>
                <a:lnTo>
                  <a:pt x="3362" y="945"/>
                </a:lnTo>
                <a:lnTo>
                  <a:pt x="3362" y="947"/>
                </a:lnTo>
                <a:lnTo>
                  <a:pt x="3362" y="953"/>
                </a:lnTo>
                <a:lnTo>
                  <a:pt x="3361" y="963"/>
                </a:lnTo>
                <a:lnTo>
                  <a:pt x="3360" y="977"/>
                </a:lnTo>
                <a:lnTo>
                  <a:pt x="3357" y="994"/>
                </a:lnTo>
                <a:lnTo>
                  <a:pt x="3354" y="1015"/>
                </a:lnTo>
                <a:lnTo>
                  <a:pt x="3350" y="1039"/>
                </a:lnTo>
                <a:lnTo>
                  <a:pt x="3342" y="1067"/>
                </a:lnTo>
                <a:lnTo>
                  <a:pt x="3335" y="1098"/>
                </a:lnTo>
                <a:lnTo>
                  <a:pt x="3324" y="1132"/>
                </a:lnTo>
                <a:lnTo>
                  <a:pt x="3312" y="1169"/>
                </a:lnTo>
                <a:lnTo>
                  <a:pt x="3296" y="1209"/>
                </a:lnTo>
                <a:lnTo>
                  <a:pt x="3278" y="1252"/>
                </a:lnTo>
                <a:lnTo>
                  <a:pt x="3257" y="1297"/>
                </a:lnTo>
                <a:lnTo>
                  <a:pt x="3232" y="1345"/>
                </a:lnTo>
                <a:lnTo>
                  <a:pt x="3204" y="1395"/>
                </a:lnTo>
                <a:lnTo>
                  <a:pt x="3173" y="1448"/>
                </a:lnTo>
                <a:lnTo>
                  <a:pt x="3137" y="1502"/>
                </a:lnTo>
                <a:lnTo>
                  <a:pt x="3097" y="1558"/>
                </a:lnTo>
                <a:lnTo>
                  <a:pt x="3053" y="1616"/>
                </a:lnTo>
                <a:lnTo>
                  <a:pt x="3004" y="1677"/>
                </a:lnTo>
                <a:lnTo>
                  <a:pt x="2949" y="1739"/>
                </a:lnTo>
                <a:lnTo>
                  <a:pt x="2890" y="1802"/>
                </a:lnTo>
                <a:lnTo>
                  <a:pt x="2826" y="1867"/>
                </a:lnTo>
                <a:lnTo>
                  <a:pt x="2757" y="1933"/>
                </a:lnTo>
                <a:lnTo>
                  <a:pt x="2680" y="2001"/>
                </a:lnTo>
                <a:lnTo>
                  <a:pt x="2599" y="2069"/>
                </a:lnTo>
                <a:lnTo>
                  <a:pt x="2510" y="2139"/>
                </a:lnTo>
                <a:lnTo>
                  <a:pt x="2415" y="2208"/>
                </a:lnTo>
                <a:lnTo>
                  <a:pt x="2313" y="2279"/>
                </a:lnTo>
                <a:lnTo>
                  <a:pt x="2205" y="2351"/>
                </a:lnTo>
                <a:lnTo>
                  <a:pt x="2089" y="2423"/>
                </a:lnTo>
                <a:lnTo>
                  <a:pt x="1964" y="2495"/>
                </a:lnTo>
                <a:lnTo>
                  <a:pt x="1834" y="2568"/>
                </a:lnTo>
                <a:lnTo>
                  <a:pt x="1694" y="2641"/>
                </a:lnTo>
                <a:lnTo>
                  <a:pt x="1555" y="2568"/>
                </a:lnTo>
                <a:lnTo>
                  <a:pt x="1423" y="2495"/>
                </a:lnTo>
                <a:lnTo>
                  <a:pt x="1300" y="2423"/>
                </a:lnTo>
                <a:lnTo>
                  <a:pt x="1183" y="2351"/>
                </a:lnTo>
                <a:lnTo>
                  <a:pt x="1073" y="2279"/>
                </a:lnTo>
                <a:lnTo>
                  <a:pt x="971" y="2208"/>
                </a:lnTo>
                <a:lnTo>
                  <a:pt x="876" y="2139"/>
                </a:lnTo>
                <a:lnTo>
                  <a:pt x="787" y="2069"/>
                </a:lnTo>
                <a:lnTo>
                  <a:pt x="705" y="2001"/>
                </a:lnTo>
                <a:lnTo>
                  <a:pt x="628" y="1933"/>
                </a:lnTo>
                <a:lnTo>
                  <a:pt x="557" y="1867"/>
                </a:lnTo>
                <a:lnTo>
                  <a:pt x="492" y="1802"/>
                </a:lnTo>
                <a:lnTo>
                  <a:pt x="432" y="1739"/>
                </a:lnTo>
                <a:lnTo>
                  <a:pt x="377" y="1677"/>
                </a:lnTo>
                <a:lnTo>
                  <a:pt x="327" y="1616"/>
                </a:lnTo>
                <a:lnTo>
                  <a:pt x="281" y="1558"/>
                </a:lnTo>
                <a:lnTo>
                  <a:pt x="240" y="1502"/>
                </a:lnTo>
                <a:lnTo>
                  <a:pt x="204" y="1448"/>
                </a:lnTo>
                <a:lnTo>
                  <a:pt x="172" y="1395"/>
                </a:lnTo>
                <a:lnTo>
                  <a:pt x="142" y="1345"/>
                </a:lnTo>
                <a:lnTo>
                  <a:pt x="117" y="1297"/>
                </a:lnTo>
                <a:lnTo>
                  <a:pt x="95" y="1252"/>
                </a:lnTo>
                <a:lnTo>
                  <a:pt x="76" y="1209"/>
                </a:lnTo>
                <a:lnTo>
                  <a:pt x="60" y="1169"/>
                </a:lnTo>
                <a:lnTo>
                  <a:pt x="46" y="1132"/>
                </a:lnTo>
                <a:lnTo>
                  <a:pt x="36" y="1098"/>
                </a:lnTo>
                <a:lnTo>
                  <a:pt x="26" y="1067"/>
                </a:lnTo>
                <a:lnTo>
                  <a:pt x="19" y="1039"/>
                </a:lnTo>
                <a:lnTo>
                  <a:pt x="14" y="1015"/>
                </a:lnTo>
                <a:lnTo>
                  <a:pt x="9" y="994"/>
                </a:lnTo>
                <a:lnTo>
                  <a:pt x="7" y="977"/>
                </a:lnTo>
                <a:lnTo>
                  <a:pt x="5" y="963"/>
                </a:lnTo>
                <a:lnTo>
                  <a:pt x="4" y="953"/>
                </a:lnTo>
                <a:lnTo>
                  <a:pt x="4" y="947"/>
                </a:lnTo>
                <a:lnTo>
                  <a:pt x="4" y="945"/>
                </a:lnTo>
                <a:lnTo>
                  <a:pt x="1" y="902"/>
                </a:lnTo>
                <a:lnTo>
                  <a:pt x="0" y="858"/>
                </a:lnTo>
                <a:lnTo>
                  <a:pt x="3" y="784"/>
                </a:lnTo>
                <a:lnTo>
                  <a:pt x="13" y="712"/>
                </a:lnTo>
                <a:lnTo>
                  <a:pt x="28" y="642"/>
                </a:lnTo>
                <a:lnTo>
                  <a:pt x="50" y="574"/>
                </a:lnTo>
                <a:lnTo>
                  <a:pt x="76" y="509"/>
                </a:lnTo>
                <a:lnTo>
                  <a:pt x="108" y="446"/>
                </a:lnTo>
                <a:lnTo>
                  <a:pt x="145" y="385"/>
                </a:lnTo>
                <a:lnTo>
                  <a:pt x="186" y="330"/>
                </a:lnTo>
                <a:lnTo>
                  <a:pt x="233" y="276"/>
                </a:lnTo>
                <a:lnTo>
                  <a:pt x="283" y="227"/>
                </a:lnTo>
                <a:lnTo>
                  <a:pt x="337" y="183"/>
                </a:lnTo>
                <a:lnTo>
                  <a:pt x="395" y="142"/>
                </a:lnTo>
                <a:lnTo>
                  <a:pt x="456" y="106"/>
                </a:lnTo>
                <a:lnTo>
                  <a:pt x="520" y="74"/>
                </a:lnTo>
                <a:lnTo>
                  <a:pt x="588" y="48"/>
                </a:lnTo>
                <a:lnTo>
                  <a:pt x="657" y="27"/>
                </a:lnTo>
                <a:lnTo>
                  <a:pt x="730" y="12"/>
                </a:lnTo>
                <a:lnTo>
                  <a:pt x="804" y="3"/>
                </a:lnTo>
                <a:lnTo>
                  <a:pt x="8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55" name="Group 158"/>
          <p:cNvGrpSpPr/>
          <p:nvPr/>
        </p:nvGrpSpPr>
        <p:grpSpPr>
          <a:xfrm>
            <a:off x="5544926" y="3249321"/>
            <a:ext cx="492125" cy="482600"/>
            <a:chOff x="6753225" y="4892675"/>
            <a:chExt cx="492125" cy="482600"/>
          </a:xfrm>
          <a:solidFill>
            <a:srgbClr val="000000"/>
          </a:solidFill>
        </p:grpSpPr>
        <p:sp>
          <p:nvSpPr>
            <p:cNvPr id="656" name="Freeform 289"/>
            <p:cNvSpPr>
              <a:spLocks/>
            </p:cNvSpPr>
            <p:nvPr/>
          </p:nvSpPr>
          <p:spPr bwMode="auto">
            <a:xfrm>
              <a:off x="6834188" y="4954588"/>
              <a:ext cx="346075" cy="212725"/>
            </a:xfrm>
            <a:custGeom>
              <a:avLst/>
              <a:gdLst>
                <a:gd name="T0" fmla="*/ 1124 w 2394"/>
                <a:gd name="T1" fmla="*/ 0 h 1468"/>
                <a:gd name="T2" fmla="*/ 1169 w 2394"/>
                <a:gd name="T3" fmla="*/ 8 h 1468"/>
                <a:gd name="T4" fmla="*/ 1205 w 2394"/>
                <a:gd name="T5" fmla="*/ 30 h 1468"/>
                <a:gd name="T6" fmla="*/ 1230 w 2394"/>
                <a:gd name="T7" fmla="*/ 66 h 1468"/>
                <a:gd name="T8" fmla="*/ 1380 w 2394"/>
                <a:gd name="T9" fmla="*/ 906 h 1468"/>
                <a:gd name="T10" fmla="*/ 1406 w 2394"/>
                <a:gd name="T11" fmla="*/ 842 h 1468"/>
                <a:gd name="T12" fmla="*/ 1438 w 2394"/>
                <a:gd name="T13" fmla="*/ 809 h 1468"/>
                <a:gd name="T14" fmla="*/ 1480 w 2394"/>
                <a:gd name="T15" fmla="*/ 791 h 1468"/>
                <a:gd name="T16" fmla="*/ 2281 w 2394"/>
                <a:gd name="T17" fmla="*/ 789 h 1468"/>
                <a:gd name="T18" fmla="*/ 2331 w 2394"/>
                <a:gd name="T19" fmla="*/ 800 h 1468"/>
                <a:gd name="T20" fmla="*/ 2369 w 2394"/>
                <a:gd name="T21" fmla="*/ 830 h 1468"/>
                <a:gd name="T22" fmla="*/ 2392 w 2394"/>
                <a:gd name="T23" fmla="*/ 874 h 1468"/>
                <a:gd name="T24" fmla="*/ 2392 w 2394"/>
                <a:gd name="T25" fmla="*/ 926 h 1468"/>
                <a:gd name="T26" fmla="*/ 2369 w 2394"/>
                <a:gd name="T27" fmla="*/ 971 h 1468"/>
                <a:gd name="T28" fmla="*/ 2331 w 2394"/>
                <a:gd name="T29" fmla="*/ 1001 h 1468"/>
                <a:gd name="T30" fmla="*/ 2281 w 2394"/>
                <a:gd name="T31" fmla="*/ 1012 h 1468"/>
                <a:gd name="T32" fmla="*/ 1446 w 2394"/>
                <a:gd name="T33" fmla="*/ 1367 h 1468"/>
                <a:gd name="T34" fmla="*/ 1418 w 2394"/>
                <a:gd name="T35" fmla="*/ 1409 h 1468"/>
                <a:gd name="T36" fmla="*/ 1378 w 2394"/>
                <a:gd name="T37" fmla="*/ 1434 h 1468"/>
                <a:gd name="T38" fmla="*/ 1329 w 2394"/>
                <a:gd name="T39" fmla="*/ 1441 h 1468"/>
                <a:gd name="T40" fmla="*/ 1282 w 2394"/>
                <a:gd name="T41" fmla="*/ 1426 h 1468"/>
                <a:gd name="T42" fmla="*/ 1246 w 2394"/>
                <a:gd name="T43" fmla="*/ 1393 h 1468"/>
                <a:gd name="T44" fmla="*/ 1227 w 2394"/>
                <a:gd name="T45" fmla="*/ 1348 h 1468"/>
                <a:gd name="T46" fmla="*/ 1005 w 2394"/>
                <a:gd name="T47" fmla="*/ 1382 h 1468"/>
                <a:gd name="T48" fmla="*/ 988 w 2394"/>
                <a:gd name="T49" fmla="*/ 1422 h 1468"/>
                <a:gd name="T50" fmla="*/ 958 w 2394"/>
                <a:gd name="T51" fmla="*/ 1451 h 1468"/>
                <a:gd name="T52" fmla="*/ 916 w 2394"/>
                <a:gd name="T53" fmla="*/ 1466 h 1468"/>
                <a:gd name="T54" fmla="*/ 893 w 2394"/>
                <a:gd name="T55" fmla="*/ 1468 h 1468"/>
                <a:gd name="T56" fmla="*/ 848 w 2394"/>
                <a:gd name="T57" fmla="*/ 1460 h 1468"/>
                <a:gd name="T58" fmla="*/ 812 w 2394"/>
                <a:gd name="T59" fmla="*/ 1440 h 1468"/>
                <a:gd name="T60" fmla="*/ 788 w 2394"/>
                <a:gd name="T61" fmla="*/ 1406 h 1468"/>
                <a:gd name="T62" fmla="*/ 681 w 2394"/>
                <a:gd name="T63" fmla="*/ 907 h 1468"/>
                <a:gd name="T64" fmla="*/ 634 w 2394"/>
                <a:gd name="T65" fmla="*/ 976 h 1468"/>
                <a:gd name="T66" fmla="*/ 597 w 2394"/>
                <a:gd name="T67" fmla="*/ 1002 h 1468"/>
                <a:gd name="T68" fmla="*/ 552 w 2394"/>
                <a:gd name="T69" fmla="*/ 1012 h 1468"/>
                <a:gd name="T70" fmla="*/ 88 w 2394"/>
                <a:gd name="T71" fmla="*/ 1009 h 1468"/>
                <a:gd name="T72" fmla="*/ 43 w 2394"/>
                <a:gd name="T73" fmla="*/ 987 h 1468"/>
                <a:gd name="T74" fmla="*/ 13 w 2394"/>
                <a:gd name="T75" fmla="*/ 949 h 1468"/>
                <a:gd name="T76" fmla="*/ 0 w 2394"/>
                <a:gd name="T77" fmla="*/ 900 h 1468"/>
                <a:gd name="T78" fmla="*/ 13 w 2394"/>
                <a:gd name="T79" fmla="*/ 850 h 1468"/>
                <a:gd name="T80" fmla="*/ 43 w 2394"/>
                <a:gd name="T81" fmla="*/ 813 h 1468"/>
                <a:gd name="T82" fmla="*/ 88 w 2394"/>
                <a:gd name="T83" fmla="*/ 792 h 1468"/>
                <a:gd name="T84" fmla="*/ 490 w 2394"/>
                <a:gd name="T85" fmla="*/ 789 h 1468"/>
                <a:gd name="T86" fmla="*/ 655 w 2394"/>
                <a:gd name="T87" fmla="*/ 535 h 1468"/>
                <a:gd name="T88" fmla="*/ 692 w 2394"/>
                <a:gd name="T89" fmla="*/ 510 h 1468"/>
                <a:gd name="T90" fmla="*/ 735 w 2394"/>
                <a:gd name="T91" fmla="*/ 501 h 1468"/>
                <a:gd name="T92" fmla="*/ 779 w 2394"/>
                <a:gd name="T93" fmla="*/ 509 h 1468"/>
                <a:gd name="T94" fmla="*/ 817 w 2394"/>
                <a:gd name="T95" fmla="*/ 533 h 1468"/>
                <a:gd name="T96" fmla="*/ 842 w 2394"/>
                <a:gd name="T97" fmla="*/ 569 h 1468"/>
                <a:gd name="T98" fmla="*/ 886 w 2394"/>
                <a:gd name="T99" fmla="*/ 771 h 1468"/>
                <a:gd name="T100" fmla="*/ 1018 w 2394"/>
                <a:gd name="T101" fmla="*/ 66 h 1468"/>
                <a:gd name="T102" fmla="*/ 1043 w 2394"/>
                <a:gd name="T103" fmla="*/ 30 h 1468"/>
                <a:gd name="T104" fmla="*/ 1079 w 2394"/>
                <a:gd name="T105" fmla="*/ 8 h 1468"/>
                <a:gd name="T106" fmla="*/ 1124 w 2394"/>
                <a:gd name="T107" fmla="*/ 0 h 1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94" h="1468">
                  <a:moveTo>
                    <a:pt x="1124" y="0"/>
                  </a:moveTo>
                  <a:lnTo>
                    <a:pt x="1124" y="0"/>
                  </a:lnTo>
                  <a:lnTo>
                    <a:pt x="1147" y="2"/>
                  </a:lnTo>
                  <a:lnTo>
                    <a:pt x="1169" y="8"/>
                  </a:lnTo>
                  <a:lnTo>
                    <a:pt x="1189" y="17"/>
                  </a:lnTo>
                  <a:lnTo>
                    <a:pt x="1205" y="30"/>
                  </a:lnTo>
                  <a:lnTo>
                    <a:pt x="1219" y="47"/>
                  </a:lnTo>
                  <a:lnTo>
                    <a:pt x="1230" y="66"/>
                  </a:lnTo>
                  <a:lnTo>
                    <a:pt x="1236" y="88"/>
                  </a:lnTo>
                  <a:lnTo>
                    <a:pt x="1380" y="906"/>
                  </a:lnTo>
                  <a:lnTo>
                    <a:pt x="1395" y="862"/>
                  </a:lnTo>
                  <a:lnTo>
                    <a:pt x="1406" y="842"/>
                  </a:lnTo>
                  <a:lnTo>
                    <a:pt x="1421" y="824"/>
                  </a:lnTo>
                  <a:lnTo>
                    <a:pt x="1438" y="809"/>
                  </a:lnTo>
                  <a:lnTo>
                    <a:pt x="1458" y="798"/>
                  </a:lnTo>
                  <a:lnTo>
                    <a:pt x="1480" y="791"/>
                  </a:lnTo>
                  <a:lnTo>
                    <a:pt x="1503" y="789"/>
                  </a:lnTo>
                  <a:lnTo>
                    <a:pt x="2281" y="789"/>
                  </a:lnTo>
                  <a:lnTo>
                    <a:pt x="2307" y="792"/>
                  </a:lnTo>
                  <a:lnTo>
                    <a:pt x="2331" y="800"/>
                  </a:lnTo>
                  <a:lnTo>
                    <a:pt x="2352" y="813"/>
                  </a:lnTo>
                  <a:lnTo>
                    <a:pt x="2369" y="830"/>
                  </a:lnTo>
                  <a:lnTo>
                    <a:pt x="2383" y="850"/>
                  </a:lnTo>
                  <a:lnTo>
                    <a:pt x="2392" y="874"/>
                  </a:lnTo>
                  <a:lnTo>
                    <a:pt x="2394" y="900"/>
                  </a:lnTo>
                  <a:lnTo>
                    <a:pt x="2392" y="926"/>
                  </a:lnTo>
                  <a:lnTo>
                    <a:pt x="2383" y="949"/>
                  </a:lnTo>
                  <a:lnTo>
                    <a:pt x="2369" y="971"/>
                  </a:lnTo>
                  <a:lnTo>
                    <a:pt x="2352" y="987"/>
                  </a:lnTo>
                  <a:lnTo>
                    <a:pt x="2331" y="1001"/>
                  </a:lnTo>
                  <a:lnTo>
                    <a:pt x="2307" y="1009"/>
                  </a:lnTo>
                  <a:lnTo>
                    <a:pt x="2281" y="1012"/>
                  </a:lnTo>
                  <a:lnTo>
                    <a:pt x="1581" y="1012"/>
                  </a:lnTo>
                  <a:lnTo>
                    <a:pt x="1446" y="1367"/>
                  </a:lnTo>
                  <a:lnTo>
                    <a:pt x="1434" y="1390"/>
                  </a:lnTo>
                  <a:lnTo>
                    <a:pt x="1418" y="1409"/>
                  </a:lnTo>
                  <a:lnTo>
                    <a:pt x="1400" y="1425"/>
                  </a:lnTo>
                  <a:lnTo>
                    <a:pt x="1378" y="1434"/>
                  </a:lnTo>
                  <a:lnTo>
                    <a:pt x="1354" y="1441"/>
                  </a:lnTo>
                  <a:lnTo>
                    <a:pt x="1329" y="1441"/>
                  </a:lnTo>
                  <a:lnTo>
                    <a:pt x="1304" y="1435"/>
                  </a:lnTo>
                  <a:lnTo>
                    <a:pt x="1282" y="1426"/>
                  </a:lnTo>
                  <a:lnTo>
                    <a:pt x="1262" y="1412"/>
                  </a:lnTo>
                  <a:lnTo>
                    <a:pt x="1246" y="1393"/>
                  </a:lnTo>
                  <a:lnTo>
                    <a:pt x="1234" y="1372"/>
                  </a:lnTo>
                  <a:lnTo>
                    <a:pt x="1227" y="1348"/>
                  </a:lnTo>
                  <a:lnTo>
                    <a:pt x="1122" y="749"/>
                  </a:lnTo>
                  <a:lnTo>
                    <a:pt x="1005" y="1382"/>
                  </a:lnTo>
                  <a:lnTo>
                    <a:pt x="998" y="1404"/>
                  </a:lnTo>
                  <a:lnTo>
                    <a:pt x="988" y="1422"/>
                  </a:lnTo>
                  <a:lnTo>
                    <a:pt x="974" y="1439"/>
                  </a:lnTo>
                  <a:lnTo>
                    <a:pt x="958" y="1451"/>
                  </a:lnTo>
                  <a:lnTo>
                    <a:pt x="938" y="1460"/>
                  </a:lnTo>
                  <a:lnTo>
                    <a:pt x="916" y="1466"/>
                  </a:lnTo>
                  <a:lnTo>
                    <a:pt x="894" y="1468"/>
                  </a:lnTo>
                  <a:lnTo>
                    <a:pt x="893" y="1468"/>
                  </a:lnTo>
                  <a:lnTo>
                    <a:pt x="870" y="1466"/>
                  </a:lnTo>
                  <a:lnTo>
                    <a:pt x="848" y="1460"/>
                  </a:lnTo>
                  <a:lnTo>
                    <a:pt x="830" y="1452"/>
                  </a:lnTo>
                  <a:lnTo>
                    <a:pt x="812" y="1440"/>
                  </a:lnTo>
                  <a:lnTo>
                    <a:pt x="798" y="1425"/>
                  </a:lnTo>
                  <a:lnTo>
                    <a:pt x="788" y="1406"/>
                  </a:lnTo>
                  <a:lnTo>
                    <a:pt x="782" y="1386"/>
                  </a:lnTo>
                  <a:lnTo>
                    <a:pt x="681" y="907"/>
                  </a:lnTo>
                  <a:lnTo>
                    <a:pt x="648" y="959"/>
                  </a:lnTo>
                  <a:lnTo>
                    <a:pt x="634" y="976"/>
                  </a:lnTo>
                  <a:lnTo>
                    <a:pt x="616" y="991"/>
                  </a:lnTo>
                  <a:lnTo>
                    <a:pt x="597" y="1002"/>
                  </a:lnTo>
                  <a:lnTo>
                    <a:pt x="575" y="1010"/>
                  </a:lnTo>
                  <a:lnTo>
                    <a:pt x="552" y="1012"/>
                  </a:lnTo>
                  <a:lnTo>
                    <a:pt x="114" y="1012"/>
                  </a:lnTo>
                  <a:lnTo>
                    <a:pt x="88" y="1009"/>
                  </a:lnTo>
                  <a:lnTo>
                    <a:pt x="64" y="1001"/>
                  </a:lnTo>
                  <a:lnTo>
                    <a:pt x="43" y="987"/>
                  </a:lnTo>
                  <a:lnTo>
                    <a:pt x="26" y="971"/>
                  </a:lnTo>
                  <a:lnTo>
                    <a:pt x="13" y="949"/>
                  </a:lnTo>
                  <a:lnTo>
                    <a:pt x="4" y="926"/>
                  </a:lnTo>
                  <a:lnTo>
                    <a:pt x="0" y="900"/>
                  </a:lnTo>
                  <a:lnTo>
                    <a:pt x="4" y="874"/>
                  </a:lnTo>
                  <a:lnTo>
                    <a:pt x="13" y="850"/>
                  </a:lnTo>
                  <a:lnTo>
                    <a:pt x="26" y="830"/>
                  </a:lnTo>
                  <a:lnTo>
                    <a:pt x="43" y="813"/>
                  </a:lnTo>
                  <a:lnTo>
                    <a:pt x="64" y="800"/>
                  </a:lnTo>
                  <a:lnTo>
                    <a:pt x="88" y="792"/>
                  </a:lnTo>
                  <a:lnTo>
                    <a:pt x="114" y="789"/>
                  </a:lnTo>
                  <a:lnTo>
                    <a:pt x="490" y="789"/>
                  </a:lnTo>
                  <a:lnTo>
                    <a:pt x="641" y="554"/>
                  </a:lnTo>
                  <a:lnTo>
                    <a:pt x="655" y="535"/>
                  </a:lnTo>
                  <a:lnTo>
                    <a:pt x="672" y="521"/>
                  </a:lnTo>
                  <a:lnTo>
                    <a:pt x="692" y="510"/>
                  </a:lnTo>
                  <a:lnTo>
                    <a:pt x="713" y="504"/>
                  </a:lnTo>
                  <a:lnTo>
                    <a:pt x="735" y="501"/>
                  </a:lnTo>
                  <a:lnTo>
                    <a:pt x="758" y="503"/>
                  </a:lnTo>
                  <a:lnTo>
                    <a:pt x="779" y="509"/>
                  </a:lnTo>
                  <a:lnTo>
                    <a:pt x="799" y="519"/>
                  </a:lnTo>
                  <a:lnTo>
                    <a:pt x="817" y="533"/>
                  </a:lnTo>
                  <a:lnTo>
                    <a:pt x="831" y="549"/>
                  </a:lnTo>
                  <a:lnTo>
                    <a:pt x="842" y="569"/>
                  </a:lnTo>
                  <a:lnTo>
                    <a:pt x="848" y="590"/>
                  </a:lnTo>
                  <a:lnTo>
                    <a:pt x="886" y="771"/>
                  </a:lnTo>
                  <a:lnTo>
                    <a:pt x="1013" y="88"/>
                  </a:lnTo>
                  <a:lnTo>
                    <a:pt x="1018" y="66"/>
                  </a:lnTo>
                  <a:lnTo>
                    <a:pt x="1029" y="47"/>
                  </a:lnTo>
                  <a:lnTo>
                    <a:pt x="1043" y="30"/>
                  </a:lnTo>
                  <a:lnTo>
                    <a:pt x="1060" y="17"/>
                  </a:lnTo>
                  <a:lnTo>
                    <a:pt x="1079" y="8"/>
                  </a:lnTo>
                  <a:lnTo>
                    <a:pt x="1101" y="2"/>
                  </a:lnTo>
                  <a:lnTo>
                    <a:pt x="1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290"/>
            <p:cNvSpPr>
              <a:spLocks noEditPoints="1"/>
            </p:cNvSpPr>
            <p:nvPr/>
          </p:nvSpPr>
          <p:spPr bwMode="auto">
            <a:xfrm>
              <a:off x="6753225" y="4892675"/>
              <a:ext cx="492125" cy="482600"/>
            </a:xfrm>
            <a:custGeom>
              <a:avLst/>
              <a:gdLst>
                <a:gd name="T0" fmla="*/ 2702 w 3416"/>
                <a:gd name="T1" fmla="*/ 2821 h 3340"/>
                <a:gd name="T2" fmla="*/ 2682 w 3416"/>
                <a:gd name="T3" fmla="*/ 2954 h 3340"/>
                <a:gd name="T4" fmla="*/ 2717 w 3416"/>
                <a:gd name="T5" fmla="*/ 3014 h 3340"/>
                <a:gd name="T6" fmla="*/ 3023 w 3416"/>
                <a:gd name="T7" fmla="*/ 3021 h 3340"/>
                <a:gd name="T8" fmla="*/ 3072 w 3416"/>
                <a:gd name="T9" fmla="*/ 2973 h 3340"/>
                <a:gd name="T10" fmla="*/ 3066 w 3416"/>
                <a:gd name="T11" fmla="*/ 2835 h 3340"/>
                <a:gd name="T12" fmla="*/ 3004 w 3416"/>
                <a:gd name="T13" fmla="*/ 2800 h 3340"/>
                <a:gd name="T14" fmla="*/ 2051 w 3416"/>
                <a:gd name="T15" fmla="*/ 2810 h 3340"/>
                <a:gd name="T16" fmla="*/ 2016 w 3416"/>
                <a:gd name="T17" fmla="*/ 2870 h 3340"/>
                <a:gd name="T18" fmla="*/ 2037 w 3416"/>
                <a:gd name="T19" fmla="*/ 3003 h 3340"/>
                <a:gd name="T20" fmla="*/ 2334 w 3416"/>
                <a:gd name="T21" fmla="*/ 3024 h 3340"/>
                <a:gd name="T22" fmla="*/ 2395 w 3416"/>
                <a:gd name="T23" fmla="*/ 2989 h 3340"/>
                <a:gd name="T24" fmla="*/ 2405 w 3416"/>
                <a:gd name="T25" fmla="*/ 2870 h 3340"/>
                <a:gd name="T26" fmla="*/ 2370 w 3416"/>
                <a:gd name="T27" fmla="*/ 2810 h 3340"/>
                <a:gd name="T28" fmla="*/ 406 w 3416"/>
                <a:gd name="T29" fmla="*/ 2800 h 3340"/>
                <a:gd name="T30" fmla="*/ 345 w 3416"/>
                <a:gd name="T31" fmla="*/ 2835 h 3340"/>
                <a:gd name="T32" fmla="*/ 338 w 3416"/>
                <a:gd name="T33" fmla="*/ 2973 h 3340"/>
                <a:gd name="T34" fmla="*/ 387 w 3416"/>
                <a:gd name="T35" fmla="*/ 3021 h 3340"/>
                <a:gd name="T36" fmla="*/ 1667 w 3416"/>
                <a:gd name="T37" fmla="*/ 3014 h 3340"/>
                <a:gd name="T38" fmla="*/ 1702 w 3416"/>
                <a:gd name="T39" fmla="*/ 2954 h 3340"/>
                <a:gd name="T40" fmla="*/ 1682 w 3416"/>
                <a:gd name="T41" fmla="*/ 2821 h 3340"/>
                <a:gd name="T42" fmla="*/ 406 w 3416"/>
                <a:gd name="T43" fmla="*/ 2800 h 3340"/>
                <a:gd name="T44" fmla="*/ 2242 w 3416"/>
                <a:gd name="T45" fmla="*/ 2385 h 3340"/>
                <a:gd name="T46" fmla="*/ 477 w 3416"/>
                <a:gd name="T47" fmla="*/ 359 h 3340"/>
                <a:gd name="T48" fmla="*/ 368 w 3416"/>
                <a:gd name="T49" fmla="*/ 437 h 3340"/>
                <a:gd name="T50" fmla="*/ 325 w 3416"/>
                <a:gd name="T51" fmla="*/ 567 h 3340"/>
                <a:gd name="T52" fmla="*/ 350 w 3416"/>
                <a:gd name="T53" fmla="*/ 1946 h 3340"/>
                <a:gd name="T54" fmla="*/ 445 w 3416"/>
                <a:gd name="T55" fmla="*/ 2040 h 3340"/>
                <a:gd name="T56" fmla="*/ 2842 w 3416"/>
                <a:gd name="T57" fmla="*/ 2064 h 3340"/>
                <a:gd name="T58" fmla="*/ 2974 w 3416"/>
                <a:gd name="T59" fmla="*/ 2021 h 3340"/>
                <a:gd name="T60" fmla="*/ 3052 w 3416"/>
                <a:gd name="T61" fmla="*/ 1914 h 3340"/>
                <a:gd name="T62" fmla="*/ 3061 w 3416"/>
                <a:gd name="T63" fmla="*/ 531 h 3340"/>
                <a:gd name="T64" fmla="*/ 2999 w 3416"/>
                <a:gd name="T65" fmla="*/ 412 h 3340"/>
                <a:gd name="T66" fmla="*/ 2879 w 3416"/>
                <a:gd name="T67" fmla="*/ 350 h 3340"/>
                <a:gd name="T68" fmla="*/ 3253 w 3416"/>
                <a:gd name="T69" fmla="*/ 0 h 3340"/>
                <a:gd name="T70" fmla="*/ 3360 w 3416"/>
                <a:gd name="T71" fmla="*/ 38 h 3340"/>
                <a:gd name="T72" fmla="*/ 3412 w 3416"/>
                <a:gd name="T73" fmla="*/ 134 h 3340"/>
                <a:gd name="T74" fmla="*/ 3406 w 3416"/>
                <a:gd name="T75" fmla="*/ 2273 h 3340"/>
                <a:gd name="T76" fmla="*/ 3337 w 3416"/>
                <a:gd name="T77" fmla="*/ 2362 h 3340"/>
                <a:gd name="T78" fmla="*/ 3121 w 3416"/>
                <a:gd name="T79" fmla="*/ 2385 h 3340"/>
                <a:gd name="T80" fmla="*/ 3310 w 3416"/>
                <a:gd name="T81" fmla="*/ 2484 h 3340"/>
                <a:gd name="T82" fmla="*/ 3383 w 3416"/>
                <a:gd name="T83" fmla="*/ 2557 h 3340"/>
                <a:gd name="T84" fmla="*/ 3391 w 3416"/>
                <a:gd name="T85" fmla="*/ 3230 h 3340"/>
                <a:gd name="T86" fmla="*/ 3333 w 3416"/>
                <a:gd name="T87" fmla="*/ 3316 h 3340"/>
                <a:gd name="T88" fmla="*/ 159 w 3416"/>
                <a:gd name="T89" fmla="*/ 3340 h 3340"/>
                <a:gd name="T90" fmla="*/ 61 w 3416"/>
                <a:gd name="T91" fmla="*/ 3300 h 3340"/>
                <a:gd name="T92" fmla="*/ 21 w 3416"/>
                <a:gd name="T93" fmla="*/ 3203 h 3340"/>
                <a:gd name="T94" fmla="*/ 45 w 3416"/>
                <a:gd name="T95" fmla="*/ 2560 h 3340"/>
                <a:gd name="T96" fmla="*/ 136 w 3416"/>
                <a:gd name="T97" fmla="*/ 2484 h 3340"/>
                <a:gd name="T98" fmla="*/ 293 w 3416"/>
                <a:gd name="T99" fmla="*/ 2385 h 3340"/>
                <a:gd name="T100" fmla="*/ 70 w 3416"/>
                <a:gd name="T101" fmla="*/ 2362 h 3340"/>
                <a:gd name="T102" fmla="*/ 9 w 3416"/>
                <a:gd name="T103" fmla="*/ 2273 h 3340"/>
                <a:gd name="T104" fmla="*/ 2 w 3416"/>
                <a:gd name="T105" fmla="*/ 134 h 3340"/>
                <a:gd name="T106" fmla="*/ 49 w 3416"/>
                <a:gd name="T107" fmla="*/ 38 h 3340"/>
                <a:gd name="T108" fmla="*/ 152 w 3416"/>
                <a:gd name="T109" fmla="*/ 0 h 3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16" h="3340">
                  <a:moveTo>
                    <a:pt x="2752" y="2800"/>
                  </a:moveTo>
                  <a:lnTo>
                    <a:pt x="2733" y="2803"/>
                  </a:lnTo>
                  <a:lnTo>
                    <a:pt x="2717" y="2810"/>
                  </a:lnTo>
                  <a:lnTo>
                    <a:pt x="2702" y="2821"/>
                  </a:lnTo>
                  <a:lnTo>
                    <a:pt x="2691" y="2835"/>
                  </a:lnTo>
                  <a:lnTo>
                    <a:pt x="2685" y="2851"/>
                  </a:lnTo>
                  <a:lnTo>
                    <a:pt x="2682" y="2870"/>
                  </a:lnTo>
                  <a:lnTo>
                    <a:pt x="2682" y="2954"/>
                  </a:lnTo>
                  <a:lnTo>
                    <a:pt x="2685" y="2973"/>
                  </a:lnTo>
                  <a:lnTo>
                    <a:pt x="2691" y="2989"/>
                  </a:lnTo>
                  <a:lnTo>
                    <a:pt x="2702" y="3003"/>
                  </a:lnTo>
                  <a:lnTo>
                    <a:pt x="2717" y="3014"/>
                  </a:lnTo>
                  <a:lnTo>
                    <a:pt x="2733" y="3021"/>
                  </a:lnTo>
                  <a:lnTo>
                    <a:pt x="2752" y="3024"/>
                  </a:lnTo>
                  <a:lnTo>
                    <a:pt x="3004" y="3024"/>
                  </a:lnTo>
                  <a:lnTo>
                    <a:pt x="3023" y="3021"/>
                  </a:lnTo>
                  <a:lnTo>
                    <a:pt x="3040" y="3014"/>
                  </a:lnTo>
                  <a:lnTo>
                    <a:pt x="3055" y="3003"/>
                  </a:lnTo>
                  <a:lnTo>
                    <a:pt x="3066" y="2989"/>
                  </a:lnTo>
                  <a:lnTo>
                    <a:pt x="3072" y="2973"/>
                  </a:lnTo>
                  <a:lnTo>
                    <a:pt x="3074" y="2954"/>
                  </a:lnTo>
                  <a:lnTo>
                    <a:pt x="3074" y="2870"/>
                  </a:lnTo>
                  <a:lnTo>
                    <a:pt x="3072" y="2851"/>
                  </a:lnTo>
                  <a:lnTo>
                    <a:pt x="3066" y="2835"/>
                  </a:lnTo>
                  <a:lnTo>
                    <a:pt x="3055" y="2821"/>
                  </a:lnTo>
                  <a:lnTo>
                    <a:pt x="3040" y="2810"/>
                  </a:lnTo>
                  <a:lnTo>
                    <a:pt x="3023" y="2803"/>
                  </a:lnTo>
                  <a:lnTo>
                    <a:pt x="3004" y="2800"/>
                  </a:lnTo>
                  <a:lnTo>
                    <a:pt x="2752" y="2800"/>
                  </a:lnTo>
                  <a:close/>
                  <a:moveTo>
                    <a:pt x="2086" y="2800"/>
                  </a:moveTo>
                  <a:lnTo>
                    <a:pt x="2068" y="2803"/>
                  </a:lnTo>
                  <a:lnTo>
                    <a:pt x="2051" y="2810"/>
                  </a:lnTo>
                  <a:lnTo>
                    <a:pt x="2037" y="2821"/>
                  </a:lnTo>
                  <a:lnTo>
                    <a:pt x="2026" y="2835"/>
                  </a:lnTo>
                  <a:lnTo>
                    <a:pt x="2020" y="2851"/>
                  </a:lnTo>
                  <a:lnTo>
                    <a:pt x="2016" y="2870"/>
                  </a:lnTo>
                  <a:lnTo>
                    <a:pt x="2016" y="2954"/>
                  </a:lnTo>
                  <a:lnTo>
                    <a:pt x="2020" y="2973"/>
                  </a:lnTo>
                  <a:lnTo>
                    <a:pt x="2026" y="2989"/>
                  </a:lnTo>
                  <a:lnTo>
                    <a:pt x="2037" y="3003"/>
                  </a:lnTo>
                  <a:lnTo>
                    <a:pt x="2051" y="3014"/>
                  </a:lnTo>
                  <a:lnTo>
                    <a:pt x="2068" y="3021"/>
                  </a:lnTo>
                  <a:lnTo>
                    <a:pt x="2086" y="3024"/>
                  </a:lnTo>
                  <a:lnTo>
                    <a:pt x="2334" y="3024"/>
                  </a:lnTo>
                  <a:lnTo>
                    <a:pt x="2352" y="3021"/>
                  </a:lnTo>
                  <a:lnTo>
                    <a:pt x="2370" y="3014"/>
                  </a:lnTo>
                  <a:lnTo>
                    <a:pt x="2384" y="3003"/>
                  </a:lnTo>
                  <a:lnTo>
                    <a:pt x="2395" y="2989"/>
                  </a:lnTo>
                  <a:lnTo>
                    <a:pt x="2401" y="2973"/>
                  </a:lnTo>
                  <a:lnTo>
                    <a:pt x="2404" y="2954"/>
                  </a:lnTo>
                  <a:lnTo>
                    <a:pt x="2405" y="2954"/>
                  </a:lnTo>
                  <a:lnTo>
                    <a:pt x="2405" y="2870"/>
                  </a:lnTo>
                  <a:lnTo>
                    <a:pt x="2401" y="2851"/>
                  </a:lnTo>
                  <a:lnTo>
                    <a:pt x="2395" y="2835"/>
                  </a:lnTo>
                  <a:lnTo>
                    <a:pt x="2384" y="2821"/>
                  </a:lnTo>
                  <a:lnTo>
                    <a:pt x="2370" y="2810"/>
                  </a:lnTo>
                  <a:lnTo>
                    <a:pt x="2352" y="2803"/>
                  </a:lnTo>
                  <a:lnTo>
                    <a:pt x="2334" y="2800"/>
                  </a:lnTo>
                  <a:lnTo>
                    <a:pt x="2086" y="2800"/>
                  </a:lnTo>
                  <a:close/>
                  <a:moveTo>
                    <a:pt x="406" y="2800"/>
                  </a:moveTo>
                  <a:lnTo>
                    <a:pt x="387" y="2803"/>
                  </a:lnTo>
                  <a:lnTo>
                    <a:pt x="370" y="2810"/>
                  </a:lnTo>
                  <a:lnTo>
                    <a:pt x="355" y="2821"/>
                  </a:lnTo>
                  <a:lnTo>
                    <a:pt x="345" y="2835"/>
                  </a:lnTo>
                  <a:lnTo>
                    <a:pt x="338" y="2851"/>
                  </a:lnTo>
                  <a:lnTo>
                    <a:pt x="336" y="2870"/>
                  </a:lnTo>
                  <a:lnTo>
                    <a:pt x="336" y="2954"/>
                  </a:lnTo>
                  <a:lnTo>
                    <a:pt x="338" y="2973"/>
                  </a:lnTo>
                  <a:lnTo>
                    <a:pt x="345" y="2989"/>
                  </a:lnTo>
                  <a:lnTo>
                    <a:pt x="355" y="3003"/>
                  </a:lnTo>
                  <a:lnTo>
                    <a:pt x="370" y="3014"/>
                  </a:lnTo>
                  <a:lnTo>
                    <a:pt x="387" y="3021"/>
                  </a:lnTo>
                  <a:lnTo>
                    <a:pt x="406" y="3024"/>
                  </a:lnTo>
                  <a:lnTo>
                    <a:pt x="1632" y="3024"/>
                  </a:lnTo>
                  <a:lnTo>
                    <a:pt x="1651" y="3021"/>
                  </a:lnTo>
                  <a:lnTo>
                    <a:pt x="1667" y="3014"/>
                  </a:lnTo>
                  <a:lnTo>
                    <a:pt x="1682" y="3003"/>
                  </a:lnTo>
                  <a:lnTo>
                    <a:pt x="1693" y="2989"/>
                  </a:lnTo>
                  <a:lnTo>
                    <a:pt x="1700" y="2973"/>
                  </a:lnTo>
                  <a:lnTo>
                    <a:pt x="1702" y="2954"/>
                  </a:lnTo>
                  <a:lnTo>
                    <a:pt x="1702" y="2870"/>
                  </a:lnTo>
                  <a:lnTo>
                    <a:pt x="1700" y="2851"/>
                  </a:lnTo>
                  <a:lnTo>
                    <a:pt x="1693" y="2835"/>
                  </a:lnTo>
                  <a:lnTo>
                    <a:pt x="1682" y="2821"/>
                  </a:lnTo>
                  <a:lnTo>
                    <a:pt x="1667" y="2810"/>
                  </a:lnTo>
                  <a:lnTo>
                    <a:pt x="1651" y="2803"/>
                  </a:lnTo>
                  <a:lnTo>
                    <a:pt x="1632" y="2800"/>
                  </a:lnTo>
                  <a:lnTo>
                    <a:pt x="406" y="2800"/>
                  </a:lnTo>
                  <a:close/>
                  <a:moveTo>
                    <a:pt x="1178" y="2385"/>
                  </a:moveTo>
                  <a:lnTo>
                    <a:pt x="1178" y="2473"/>
                  </a:lnTo>
                  <a:lnTo>
                    <a:pt x="2242" y="2473"/>
                  </a:lnTo>
                  <a:lnTo>
                    <a:pt x="2242" y="2385"/>
                  </a:lnTo>
                  <a:lnTo>
                    <a:pt x="1178" y="2385"/>
                  </a:lnTo>
                  <a:close/>
                  <a:moveTo>
                    <a:pt x="547" y="348"/>
                  </a:moveTo>
                  <a:lnTo>
                    <a:pt x="511" y="350"/>
                  </a:lnTo>
                  <a:lnTo>
                    <a:pt x="477" y="359"/>
                  </a:lnTo>
                  <a:lnTo>
                    <a:pt x="445" y="372"/>
                  </a:lnTo>
                  <a:lnTo>
                    <a:pt x="416" y="390"/>
                  </a:lnTo>
                  <a:lnTo>
                    <a:pt x="389" y="412"/>
                  </a:lnTo>
                  <a:lnTo>
                    <a:pt x="368" y="437"/>
                  </a:lnTo>
                  <a:lnTo>
                    <a:pt x="350" y="466"/>
                  </a:lnTo>
                  <a:lnTo>
                    <a:pt x="336" y="497"/>
                  </a:lnTo>
                  <a:lnTo>
                    <a:pt x="328" y="531"/>
                  </a:lnTo>
                  <a:lnTo>
                    <a:pt x="325" y="567"/>
                  </a:lnTo>
                  <a:lnTo>
                    <a:pt x="325" y="1845"/>
                  </a:lnTo>
                  <a:lnTo>
                    <a:pt x="328" y="1881"/>
                  </a:lnTo>
                  <a:lnTo>
                    <a:pt x="336" y="1914"/>
                  </a:lnTo>
                  <a:lnTo>
                    <a:pt x="350" y="1946"/>
                  </a:lnTo>
                  <a:lnTo>
                    <a:pt x="368" y="1974"/>
                  </a:lnTo>
                  <a:lnTo>
                    <a:pt x="389" y="2000"/>
                  </a:lnTo>
                  <a:lnTo>
                    <a:pt x="416" y="2021"/>
                  </a:lnTo>
                  <a:lnTo>
                    <a:pt x="445" y="2040"/>
                  </a:lnTo>
                  <a:lnTo>
                    <a:pt x="477" y="2053"/>
                  </a:lnTo>
                  <a:lnTo>
                    <a:pt x="511" y="2062"/>
                  </a:lnTo>
                  <a:lnTo>
                    <a:pt x="547" y="2064"/>
                  </a:lnTo>
                  <a:lnTo>
                    <a:pt x="2842" y="2064"/>
                  </a:lnTo>
                  <a:lnTo>
                    <a:pt x="2879" y="2062"/>
                  </a:lnTo>
                  <a:lnTo>
                    <a:pt x="2912" y="2053"/>
                  </a:lnTo>
                  <a:lnTo>
                    <a:pt x="2944" y="2040"/>
                  </a:lnTo>
                  <a:lnTo>
                    <a:pt x="2974" y="2021"/>
                  </a:lnTo>
                  <a:lnTo>
                    <a:pt x="2999" y="2000"/>
                  </a:lnTo>
                  <a:lnTo>
                    <a:pt x="3022" y="1974"/>
                  </a:lnTo>
                  <a:lnTo>
                    <a:pt x="3039" y="1946"/>
                  </a:lnTo>
                  <a:lnTo>
                    <a:pt x="3052" y="1914"/>
                  </a:lnTo>
                  <a:lnTo>
                    <a:pt x="3061" y="1881"/>
                  </a:lnTo>
                  <a:lnTo>
                    <a:pt x="3065" y="1845"/>
                  </a:lnTo>
                  <a:lnTo>
                    <a:pt x="3065" y="567"/>
                  </a:lnTo>
                  <a:lnTo>
                    <a:pt x="3061" y="531"/>
                  </a:lnTo>
                  <a:lnTo>
                    <a:pt x="3052" y="497"/>
                  </a:lnTo>
                  <a:lnTo>
                    <a:pt x="3039" y="466"/>
                  </a:lnTo>
                  <a:lnTo>
                    <a:pt x="3022" y="437"/>
                  </a:lnTo>
                  <a:lnTo>
                    <a:pt x="2999" y="412"/>
                  </a:lnTo>
                  <a:lnTo>
                    <a:pt x="2974" y="390"/>
                  </a:lnTo>
                  <a:lnTo>
                    <a:pt x="2944" y="372"/>
                  </a:lnTo>
                  <a:lnTo>
                    <a:pt x="2912" y="359"/>
                  </a:lnTo>
                  <a:lnTo>
                    <a:pt x="2879" y="350"/>
                  </a:lnTo>
                  <a:lnTo>
                    <a:pt x="2842" y="348"/>
                  </a:lnTo>
                  <a:lnTo>
                    <a:pt x="547" y="348"/>
                  </a:lnTo>
                  <a:close/>
                  <a:moveTo>
                    <a:pt x="152" y="0"/>
                  </a:moveTo>
                  <a:lnTo>
                    <a:pt x="3253" y="0"/>
                  </a:lnTo>
                  <a:lnTo>
                    <a:pt x="3283" y="2"/>
                  </a:lnTo>
                  <a:lnTo>
                    <a:pt x="3312" y="10"/>
                  </a:lnTo>
                  <a:lnTo>
                    <a:pt x="3337" y="22"/>
                  </a:lnTo>
                  <a:lnTo>
                    <a:pt x="3360" y="38"/>
                  </a:lnTo>
                  <a:lnTo>
                    <a:pt x="3379" y="57"/>
                  </a:lnTo>
                  <a:lnTo>
                    <a:pt x="3394" y="80"/>
                  </a:lnTo>
                  <a:lnTo>
                    <a:pt x="3406" y="106"/>
                  </a:lnTo>
                  <a:lnTo>
                    <a:pt x="3412" y="134"/>
                  </a:lnTo>
                  <a:lnTo>
                    <a:pt x="3416" y="165"/>
                  </a:lnTo>
                  <a:lnTo>
                    <a:pt x="3416" y="2212"/>
                  </a:lnTo>
                  <a:lnTo>
                    <a:pt x="3412" y="2244"/>
                  </a:lnTo>
                  <a:lnTo>
                    <a:pt x="3406" y="2273"/>
                  </a:lnTo>
                  <a:lnTo>
                    <a:pt x="3394" y="2299"/>
                  </a:lnTo>
                  <a:lnTo>
                    <a:pt x="3379" y="2324"/>
                  </a:lnTo>
                  <a:lnTo>
                    <a:pt x="3360" y="2344"/>
                  </a:lnTo>
                  <a:lnTo>
                    <a:pt x="3337" y="2362"/>
                  </a:lnTo>
                  <a:lnTo>
                    <a:pt x="3312" y="2375"/>
                  </a:lnTo>
                  <a:lnTo>
                    <a:pt x="3283" y="2383"/>
                  </a:lnTo>
                  <a:lnTo>
                    <a:pt x="3253" y="2385"/>
                  </a:lnTo>
                  <a:lnTo>
                    <a:pt x="3121" y="2385"/>
                  </a:lnTo>
                  <a:lnTo>
                    <a:pt x="3121" y="2473"/>
                  </a:lnTo>
                  <a:lnTo>
                    <a:pt x="3256" y="2473"/>
                  </a:lnTo>
                  <a:lnTo>
                    <a:pt x="3283" y="2476"/>
                  </a:lnTo>
                  <a:lnTo>
                    <a:pt x="3310" y="2484"/>
                  </a:lnTo>
                  <a:lnTo>
                    <a:pt x="3333" y="2497"/>
                  </a:lnTo>
                  <a:lnTo>
                    <a:pt x="3353" y="2513"/>
                  </a:lnTo>
                  <a:lnTo>
                    <a:pt x="3370" y="2534"/>
                  </a:lnTo>
                  <a:lnTo>
                    <a:pt x="3383" y="2557"/>
                  </a:lnTo>
                  <a:lnTo>
                    <a:pt x="3391" y="2583"/>
                  </a:lnTo>
                  <a:lnTo>
                    <a:pt x="3394" y="2610"/>
                  </a:lnTo>
                  <a:lnTo>
                    <a:pt x="3394" y="3203"/>
                  </a:lnTo>
                  <a:lnTo>
                    <a:pt x="3391" y="3230"/>
                  </a:lnTo>
                  <a:lnTo>
                    <a:pt x="3383" y="3256"/>
                  </a:lnTo>
                  <a:lnTo>
                    <a:pt x="3370" y="3279"/>
                  </a:lnTo>
                  <a:lnTo>
                    <a:pt x="3353" y="3300"/>
                  </a:lnTo>
                  <a:lnTo>
                    <a:pt x="3333" y="3316"/>
                  </a:lnTo>
                  <a:lnTo>
                    <a:pt x="3310" y="3329"/>
                  </a:lnTo>
                  <a:lnTo>
                    <a:pt x="3283" y="3337"/>
                  </a:lnTo>
                  <a:lnTo>
                    <a:pt x="3256" y="3340"/>
                  </a:lnTo>
                  <a:lnTo>
                    <a:pt x="159" y="3340"/>
                  </a:lnTo>
                  <a:lnTo>
                    <a:pt x="131" y="3337"/>
                  </a:lnTo>
                  <a:lnTo>
                    <a:pt x="105" y="3329"/>
                  </a:lnTo>
                  <a:lnTo>
                    <a:pt x="82" y="3316"/>
                  </a:lnTo>
                  <a:lnTo>
                    <a:pt x="61" y="3300"/>
                  </a:lnTo>
                  <a:lnTo>
                    <a:pt x="45" y="3279"/>
                  </a:lnTo>
                  <a:lnTo>
                    <a:pt x="32" y="3256"/>
                  </a:lnTo>
                  <a:lnTo>
                    <a:pt x="24" y="3230"/>
                  </a:lnTo>
                  <a:lnTo>
                    <a:pt x="21" y="3203"/>
                  </a:lnTo>
                  <a:lnTo>
                    <a:pt x="21" y="2649"/>
                  </a:lnTo>
                  <a:lnTo>
                    <a:pt x="24" y="2617"/>
                  </a:lnTo>
                  <a:lnTo>
                    <a:pt x="32" y="2587"/>
                  </a:lnTo>
                  <a:lnTo>
                    <a:pt x="45" y="2560"/>
                  </a:lnTo>
                  <a:lnTo>
                    <a:pt x="62" y="2536"/>
                  </a:lnTo>
                  <a:lnTo>
                    <a:pt x="84" y="2514"/>
                  </a:lnTo>
                  <a:lnTo>
                    <a:pt x="108" y="2497"/>
                  </a:lnTo>
                  <a:lnTo>
                    <a:pt x="136" y="2484"/>
                  </a:lnTo>
                  <a:lnTo>
                    <a:pt x="166" y="2476"/>
                  </a:lnTo>
                  <a:lnTo>
                    <a:pt x="198" y="2473"/>
                  </a:lnTo>
                  <a:lnTo>
                    <a:pt x="293" y="2473"/>
                  </a:lnTo>
                  <a:lnTo>
                    <a:pt x="293" y="2385"/>
                  </a:lnTo>
                  <a:lnTo>
                    <a:pt x="152" y="2385"/>
                  </a:lnTo>
                  <a:lnTo>
                    <a:pt x="121" y="2383"/>
                  </a:lnTo>
                  <a:lnTo>
                    <a:pt x="94" y="2375"/>
                  </a:lnTo>
                  <a:lnTo>
                    <a:pt x="70" y="2362"/>
                  </a:lnTo>
                  <a:lnTo>
                    <a:pt x="49" y="2344"/>
                  </a:lnTo>
                  <a:lnTo>
                    <a:pt x="32" y="2324"/>
                  </a:lnTo>
                  <a:lnTo>
                    <a:pt x="19" y="2299"/>
                  </a:lnTo>
                  <a:lnTo>
                    <a:pt x="9" y="2273"/>
                  </a:lnTo>
                  <a:lnTo>
                    <a:pt x="2" y="2244"/>
                  </a:lnTo>
                  <a:lnTo>
                    <a:pt x="0" y="2212"/>
                  </a:lnTo>
                  <a:lnTo>
                    <a:pt x="0" y="165"/>
                  </a:lnTo>
                  <a:lnTo>
                    <a:pt x="2" y="134"/>
                  </a:lnTo>
                  <a:lnTo>
                    <a:pt x="9" y="106"/>
                  </a:lnTo>
                  <a:lnTo>
                    <a:pt x="19" y="80"/>
                  </a:lnTo>
                  <a:lnTo>
                    <a:pt x="32" y="57"/>
                  </a:lnTo>
                  <a:lnTo>
                    <a:pt x="49" y="38"/>
                  </a:lnTo>
                  <a:lnTo>
                    <a:pt x="70" y="22"/>
                  </a:lnTo>
                  <a:lnTo>
                    <a:pt x="94" y="10"/>
                  </a:lnTo>
                  <a:lnTo>
                    <a:pt x="121" y="2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8" name="Group 161"/>
          <p:cNvGrpSpPr/>
          <p:nvPr/>
        </p:nvGrpSpPr>
        <p:grpSpPr>
          <a:xfrm>
            <a:off x="6463190" y="3259705"/>
            <a:ext cx="588132" cy="461832"/>
            <a:chOff x="7488238" y="5268913"/>
            <a:chExt cx="495300" cy="388937"/>
          </a:xfrm>
          <a:solidFill>
            <a:srgbClr val="000000"/>
          </a:solidFill>
        </p:grpSpPr>
        <p:sp>
          <p:nvSpPr>
            <p:cNvPr id="659" name="Freeform 295"/>
            <p:cNvSpPr>
              <a:spLocks/>
            </p:cNvSpPr>
            <p:nvPr/>
          </p:nvSpPr>
          <p:spPr bwMode="auto">
            <a:xfrm>
              <a:off x="7550151" y="5491163"/>
              <a:ext cx="371475" cy="166687"/>
            </a:xfrm>
            <a:custGeom>
              <a:avLst/>
              <a:gdLst>
                <a:gd name="T0" fmla="*/ 1352 w 2571"/>
                <a:gd name="T1" fmla="*/ 563 h 1153"/>
                <a:gd name="T2" fmla="*/ 1372 w 2571"/>
                <a:gd name="T3" fmla="*/ 610 h 1153"/>
                <a:gd name="T4" fmla="*/ 1410 w 2571"/>
                <a:gd name="T5" fmla="*/ 644 h 1153"/>
                <a:gd name="T6" fmla="*/ 1461 w 2571"/>
                <a:gd name="T7" fmla="*/ 661 h 1153"/>
                <a:gd name="T8" fmla="*/ 1513 w 2571"/>
                <a:gd name="T9" fmla="*/ 655 h 1153"/>
                <a:gd name="T10" fmla="*/ 1557 w 2571"/>
                <a:gd name="T11" fmla="*/ 629 h 1153"/>
                <a:gd name="T12" fmla="*/ 1586 w 2571"/>
                <a:gd name="T13" fmla="*/ 586 h 1153"/>
                <a:gd name="T14" fmla="*/ 2571 w 2571"/>
                <a:gd name="T15" fmla="*/ 241 h 1153"/>
                <a:gd name="T16" fmla="*/ 2443 w 2571"/>
                <a:gd name="T17" fmla="*/ 370 h 1153"/>
                <a:gd name="T18" fmla="*/ 2291 w 2571"/>
                <a:gd name="T19" fmla="*/ 505 h 1153"/>
                <a:gd name="T20" fmla="*/ 2113 w 2571"/>
                <a:gd name="T21" fmla="*/ 644 h 1153"/>
                <a:gd name="T22" fmla="*/ 1908 w 2571"/>
                <a:gd name="T23" fmla="*/ 787 h 1153"/>
                <a:gd name="T24" fmla="*/ 1676 w 2571"/>
                <a:gd name="T25" fmla="*/ 933 h 1153"/>
                <a:gd name="T26" fmla="*/ 1415 w 2571"/>
                <a:gd name="T27" fmla="*/ 1080 h 1153"/>
                <a:gd name="T28" fmla="*/ 1272 w 2571"/>
                <a:gd name="T29" fmla="*/ 1153 h 1153"/>
                <a:gd name="T30" fmla="*/ 1269 w 2571"/>
                <a:gd name="T31" fmla="*/ 1151 h 1153"/>
                <a:gd name="T32" fmla="*/ 997 w 2571"/>
                <a:gd name="T33" fmla="*/ 1004 h 1153"/>
                <a:gd name="T34" fmla="*/ 755 w 2571"/>
                <a:gd name="T35" fmla="*/ 858 h 1153"/>
                <a:gd name="T36" fmla="*/ 542 w 2571"/>
                <a:gd name="T37" fmla="*/ 714 h 1153"/>
                <a:gd name="T38" fmla="*/ 357 w 2571"/>
                <a:gd name="T39" fmla="*/ 573 h 1153"/>
                <a:gd name="T40" fmla="*/ 197 w 2571"/>
                <a:gd name="T41" fmla="*/ 437 h 1153"/>
                <a:gd name="T42" fmla="*/ 60 w 2571"/>
                <a:gd name="T43" fmla="*/ 304 h 1153"/>
                <a:gd name="T44" fmla="*/ 677 w 2571"/>
                <a:gd name="T45" fmla="*/ 241 h 1153"/>
                <a:gd name="T46" fmla="*/ 725 w 2571"/>
                <a:gd name="T47" fmla="*/ 231 h 1153"/>
                <a:gd name="T48" fmla="*/ 765 w 2571"/>
                <a:gd name="T49" fmla="*/ 203 h 1153"/>
                <a:gd name="T50" fmla="*/ 806 w 2571"/>
                <a:gd name="T51" fmla="*/ 145 h 1153"/>
                <a:gd name="T52" fmla="*/ 909 w 2571"/>
                <a:gd name="T53" fmla="*/ 627 h 1153"/>
                <a:gd name="T54" fmla="*/ 935 w 2571"/>
                <a:gd name="T55" fmla="*/ 665 h 1153"/>
                <a:gd name="T56" fmla="*/ 974 w 2571"/>
                <a:gd name="T57" fmla="*/ 690 h 1153"/>
                <a:gd name="T58" fmla="*/ 1020 w 2571"/>
                <a:gd name="T59" fmla="*/ 699 h 1153"/>
                <a:gd name="T60" fmla="*/ 1047 w 2571"/>
                <a:gd name="T61" fmla="*/ 697 h 1153"/>
                <a:gd name="T62" fmla="*/ 1091 w 2571"/>
                <a:gd name="T63" fmla="*/ 678 h 1153"/>
                <a:gd name="T64" fmla="*/ 1124 w 2571"/>
                <a:gd name="T65" fmla="*/ 645 h 1153"/>
                <a:gd name="T66" fmla="*/ 1142 w 2571"/>
                <a:gd name="T67" fmla="*/ 601 h 1153"/>
                <a:gd name="T68" fmla="*/ 1245 w 2571"/>
                <a:gd name="T69" fmla="*/ 49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571" h="1153">
                  <a:moveTo>
                    <a:pt x="1253" y="0"/>
                  </a:moveTo>
                  <a:lnTo>
                    <a:pt x="1352" y="563"/>
                  </a:lnTo>
                  <a:lnTo>
                    <a:pt x="1360" y="588"/>
                  </a:lnTo>
                  <a:lnTo>
                    <a:pt x="1372" y="610"/>
                  </a:lnTo>
                  <a:lnTo>
                    <a:pt x="1389" y="630"/>
                  </a:lnTo>
                  <a:lnTo>
                    <a:pt x="1410" y="644"/>
                  </a:lnTo>
                  <a:lnTo>
                    <a:pt x="1434" y="656"/>
                  </a:lnTo>
                  <a:lnTo>
                    <a:pt x="1461" y="661"/>
                  </a:lnTo>
                  <a:lnTo>
                    <a:pt x="1487" y="661"/>
                  </a:lnTo>
                  <a:lnTo>
                    <a:pt x="1513" y="655"/>
                  </a:lnTo>
                  <a:lnTo>
                    <a:pt x="1537" y="644"/>
                  </a:lnTo>
                  <a:lnTo>
                    <a:pt x="1557" y="629"/>
                  </a:lnTo>
                  <a:lnTo>
                    <a:pt x="1573" y="608"/>
                  </a:lnTo>
                  <a:lnTo>
                    <a:pt x="1586" y="586"/>
                  </a:lnTo>
                  <a:lnTo>
                    <a:pt x="1722" y="241"/>
                  </a:lnTo>
                  <a:lnTo>
                    <a:pt x="2571" y="241"/>
                  </a:lnTo>
                  <a:lnTo>
                    <a:pt x="2510" y="305"/>
                  </a:lnTo>
                  <a:lnTo>
                    <a:pt x="2443" y="370"/>
                  </a:lnTo>
                  <a:lnTo>
                    <a:pt x="2370" y="437"/>
                  </a:lnTo>
                  <a:lnTo>
                    <a:pt x="2291" y="505"/>
                  </a:lnTo>
                  <a:lnTo>
                    <a:pt x="2204" y="574"/>
                  </a:lnTo>
                  <a:lnTo>
                    <a:pt x="2113" y="644"/>
                  </a:lnTo>
                  <a:lnTo>
                    <a:pt x="2014" y="715"/>
                  </a:lnTo>
                  <a:lnTo>
                    <a:pt x="1908" y="787"/>
                  </a:lnTo>
                  <a:lnTo>
                    <a:pt x="1796" y="860"/>
                  </a:lnTo>
                  <a:lnTo>
                    <a:pt x="1676" y="933"/>
                  </a:lnTo>
                  <a:lnTo>
                    <a:pt x="1549" y="1006"/>
                  </a:lnTo>
                  <a:lnTo>
                    <a:pt x="1415" y="1080"/>
                  </a:lnTo>
                  <a:lnTo>
                    <a:pt x="1274" y="1153"/>
                  </a:lnTo>
                  <a:lnTo>
                    <a:pt x="1272" y="1153"/>
                  </a:lnTo>
                  <a:lnTo>
                    <a:pt x="1270" y="1152"/>
                  </a:lnTo>
                  <a:lnTo>
                    <a:pt x="1269" y="1151"/>
                  </a:lnTo>
                  <a:lnTo>
                    <a:pt x="1129" y="1077"/>
                  </a:lnTo>
                  <a:lnTo>
                    <a:pt x="997" y="1004"/>
                  </a:lnTo>
                  <a:lnTo>
                    <a:pt x="872" y="931"/>
                  </a:lnTo>
                  <a:lnTo>
                    <a:pt x="755" y="858"/>
                  </a:lnTo>
                  <a:lnTo>
                    <a:pt x="645" y="786"/>
                  </a:lnTo>
                  <a:lnTo>
                    <a:pt x="542" y="714"/>
                  </a:lnTo>
                  <a:lnTo>
                    <a:pt x="446" y="643"/>
                  </a:lnTo>
                  <a:lnTo>
                    <a:pt x="357" y="573"/>
                  </a:lnTo>
                  <a:lnTo>
                    <a:pt x="274" y="505"/>
                  </a:lnTo>
                  <a:lnTo>
                    <a:pt x="197" y="437"/>
                  </a:lnTo>
                  <a:lnTo>
                    <a:pt x="125" y="370"/>
                  </a:lnTo>
                  <a:lnTo>
                    <a:pt x="60" y="304"/>
                  </a:lnTo>
                  <a:lnTo>
                    <a:pt x="0" y="241"/>
                  </a:lnTo>
                  <a:lnTo>
                    <a:pt x="677" y="241"/>
                  </a:lnTo>
                  <a:lnTo>
                    <a:pt x="702" y="238"/>
                  </a:lnTo>
                  <a:lnTo>
                    <a:pt x="725" y="231"/>
                  </a:lnTo>
                  <a:lnTo>
                    <a:pt x="747" y="219"/>
                  </a:lnTo>
                  <a:lnTo>
                    <a:pt x="765" y="203"/>
                  </a:lnTo>
                  <a:lnTo>
                    <a:pt x="780" y="184"/>
                  </a:lnTo>
                  <a:lnTo>
                    <a:pt x="806" y="145"/>
                  </a:lnTo>
                  <a:lnTo>
                    <a:pt x="901" y="604"/>
                  </a:lnTo>
                  <a:lnTo>
                    <a:pt x="909" y="627"/>
                  </a:lnTo>
                  <a:lnTo>
                    <a:pt x="920" y="647"/>
                  </a:lnTo>
                  <a:lnTo>
                    <a:pt x="935" y="665"/>
                  </a:lnTo>
                  <a:lnTo>
                    <a:pt x="953" y="679"/>
                  </a:lnTo>
                  <a:lnTo>
                    <a:pt x="974" y="690"/>
                  </a:lnTo>
                  <a:lnTo>
                    <a:pt x="996" y="697"/>
                  </a:lnTo>
                  <a:lnTo>
                    <a:pt x="1020" y="699"/>
                  </a:lnTo>
                  <a:lnTo>
                    <a:pt x="1022" y="699"/>
                  </a:lnTo>
                  <a:lnTo>
                    <a:pt x="1047" y="697"/>
                  </a:lnTo>
                  <a:lnTo>
                    <a:pt x="1070" y="690"/>
                  </a:lnTo>
                  <a:lnTo>
                    <a:pt x="1091" y="678"/>
                  </a:lnTo>
                  <a:lnTo>
                    <a:pt x="1109" y="663"/>
                  </a:lnTo>
                  <a:lnTo>
                    <a:pt x="1124" y="645"/>
                  </a:lnTo>
                  <a:lnTo>
                    <a:pt x="1135" y="624"/>
                  </a:lnTo>
                  <a:lnTo>
                    <a:pt x="1142" y="601"/>
                  </a:lnTo>
                  <a:lnTo>
                    <a:pt x="1245" y="50"/>
                  </a:lnTo>
                  <a:lnTo>
                    <a:pt x="1245" y="49"/>
                  </a:lnTo>
                  <a:lnTo>
                    <a:pt x="12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296"/>
            <p:cNvSpPr>
              <a:spLocks noEditPoints="1"/>
            </p:cNvSpPr>
            <p:nvPr/>
          </p:nvSpPr>
          <p:spPr bwMode="auto">
            <a:xfrm>
              <a:off x="7488238" y="5268913"/>
              <a:ext cx="495300" cy="236537"/>
            </a:xfrm>
            <a:custGeom>
              <a:avLst/>
              <a:gdLst>
                <a:gd name="T0" fmla="*/ 472 w 3428"/>
                <a:gd name="T1" fmla="*/ 433 h 1633"/>
                <a:gd name="T2" fmla="*/ 409 w 3428"/>
                <a:gd name="T3" fmla="*/ 497 h 1633"/>
                <a:gd name="T4" fmla="*/ 319 w 3428"/>
                <a:gd name="T5" fmla="*/ 646 h 1633"/>
                <a:gd name="T6" fmla="*/ 268 w 3428"/>
                <a:gd name="T7" fmla="*/ 882 h 1633"/>
                <a:gd name="T8" fmla="*/ 303 w 3428"/>
                <a:gd name="T9" fmla="*/ 1155 h 1633"/>
                <a:gd name="T10" fmla="*/ 377 w 3428"/>
                <a:gd name="T11" fmla="*/ 1234 h 1633"/>
                <a:gd name="T12" fmla="*/ 477 w 3428"/>
                <a:gd name="T13" fmla="*/ 1228 h 1633"/>
                <a:gd name="T14" fmla="*/ 541 w 3428"/>
                <a:gd name="T15" fmla="*/ 1138 h 1633"/>
                <a:gd name="T16" fmla="*/ 513 w 3428"/>
                <a:gd name="T17" fmla="*/ 957 h 1633"/>
                <a:gd name="T18" fmla="*/ 535 w 3428"/>
                <a:gd name="T19" fmla="*/ 762 h 1633"/>
                <a:gd name="T20" fmla="*/ 597 w 3428"/>
                <a:gd name="T21" fmla="*/ 648 h 1633"/>
                <a:gd name="T22" fmla="*/ 645 w 3428"/>
                <a:gd name="T23" fmla="*/ 601 h 1633"/>
                <a:gd name="T24" fmla="*/ 669 w 3428"/>
                <a:gd name="T25" fmla="*/ 493 h 1633"/>
                <a:gd name="T26" fmla="*/ 589 w 3428"/>
                <a:gd name="T27" fmla="*/ 411 h 1633"/>
                <a:gd name="T28" fmla="*/ 865 w 3428"/>
                <a:gd name="T29" fmla="*/ 205 h 1633"/>
                <a:gd name="T30" fmla="*/ 777 w 3428"/>
                <a:gd name="T31" fmla="*/ 308 h 1633"/>
                <a:gd name="T32" fmla="*/ 817 w 3428"/>
                <a:gd name="T33" fmla="*/ 438 h 1633"/>
                <a:gd name="T34" fmla="*/ 951 w 3428"/>
                <a:gd name="T35" fmla="*/ 477 h 1633"/>
                <a:gd name="T36" fmla="*/ 1056 w 3428"/>
                <a:gd name="T37" fmla="*/ 393 h 1633"/>
                <a:gd name="T38" fmla="*/ 1044 w 3428"/>
                <a:gd name="T39" fmla="*/ 256 h 1633"/>
                <a:gd name="T40" fmla="*/ 922 w 3428"/>
                <a:gd name="T41" fmla="*/ 194 h 1633"/>
                <a:gd name="T42" fmla="*/ 1193 w 3428"/>
                <a:gd name="T43" fmla="*/ 50 h 1633"/>
                <a:gd name="T44" fmla="*/ 1503 w 3428"/>
                <a:gd name="T45" fmla="*/ 232 h 1633"/>
                <a:gd name="T46" fmla="*/ 1714 w 3428"/>
                <a:gd name="T47" fmla="*/ 518 h 1633"/>
                <a:gd name="T48" fmla="*/ 1924 w 3428"/>
                <a:gd name="T49" fmla="*/ 232 h 1633"/>
                <a:gd name="T50" fmla="*/ 2235 w 3428"/>
                <a:gd name="T51" fmla="*/ 50 h 1633"/>
                <a:gd name="T52" fmla="*/ 2609 w 3428"/>
                <a:gd name="T53" fmla="*/ 3 h 1633"/>
                <a:gd name="T54" fmla="*/ 2963 w 3428"/>
                <a:gd name="T55" fmla="*/ 108 h 1633"/>
                <a:gd name="T56" fmla="*/ 3238 w 3428"/>
                <a:gd name="T57" fmla="*/ 337 h 1633"/>
                <a:gd name="T58" fmla="*/ 3399 w 3428"/>
                <a:gd name="T59" fmla="*/ 654 h 1633"/>
                <a:gd name="T60" fmla="*/ 3423 w 3428"/>
                <a:gd name="T61" fmla="*/ 963 h 1633"/>
                <a:gd name="T62" fmla="*/ 3426 w 3428"/>
                <a:gd name="T63" fmla="*/ 989 h 1633"/>
                <a:gd name="T64" fmla="*/ 3398 w 3428"/>
                <a:gd name="T65" fmla="*/ 1123 h 1633"/>
                <a:gd name="T66" fmla="*/ 3300 w 3428"/>
                <a:gd name="T67" fmla="*/ 1361 h 1633"/>
                <a:gd name="T68" fmla="*/ 2041 w 3428"/>
                <a:gd name="T69" fmla="*/ 1544 h 1633"/>
                <a:gd name="T70" fmla="*/ 1953 w 3428"/>
                <a:gd name="T71" fmla="*/ 1617 h 1633"/>
                <a:gd name="T72" fmla="*/ 1776 w 3428"/>
                <a:gd name="T73" fmla="*/ 776 h 1633"/>
                <a:gd name="T74" fmla="*/ 1683 w 3428"/>
                <a:gd name="T75" fmla="*/ 734 h 1633"/>
                <a:gd name="T76" fmla="*/ 1614 w 3428"/>
                <a:gd name="T77" fmla="*/ 752 h 1633"/>
                <a:gd name="T78" fmla="*/ 1569 w 3428"/>
                <a:gd name="T79" fmla="*/ 822 h 1633"/>
                <a:gd name="T80" fmla="*/ 1404 w 3428"/>
                <a:gd name="T81" fmla="*/ 1321 h 1633"/>
                <a:gd name="T82" fmla="*/ 1314 w 3428"/>
                <a:gd name="T83" fmla="*/ 1251 h 1633"/>
                <a:gd name="T84" fmla="*/ 1204 w 3428"/>
                <a:gd name="T85" fmla="*/ 1286 h 1633"/>
                <a:gd name="T86" fmla="*/ 159 w 3428"/>
                <a:gd name="T87" fmla="*/ 1417 h 1633"/>
                <a:gd name="T88" fmla="*/ 42 w 3428"/>
                <a:gd name="T89" fmla="*/ 1163 h 1633"/>
                <a:gd name="T90" fmla="*/ 4 w 3428"/>
                <a:gd name="T91" fmla="*/ 1006 h 1633"/>
                <a:gd name="T92" fmla="*/ 4 w 3428"/>
                <a:gd name="T93" fmla="*/ 963 h 1633"/>
                <a:gd name="T94" fmla="*/ 28 w 3428"/>
                <a:gd name="T95" fmla="*/ 654 h 1633"/>
                <a:gd name="T96" fmla="*/ 191 w 3428"/>
                <a:gd name="T97" fmla="*/ 337 h 1633"/>
                <a:gd name="T98" fmla="*/ 465 w 3428"/>
                <a:gd name="T99" fmla="*/ 108 h 1633"/>
                <a:gd name="T100" fmla="*/ 818 w 3428"/>
                <a:gd name="T101" fmla="*/ 3 h 1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28" h="1633">
                  <a:moveTo>
                    <a:pt x="542" y="406"/>
                  </a:moveTo>
                  <a:lnTo>
                    <a:pt x="519" y="409"/>
                  </a:lnTo>
                  <a:lnTo>
                    <a:pt x="497" y="417"/>
                  </a:lnTo>
                  <a:lnTo>
                    <a:pt x="476" y="430"/>
                  </a:lnTo>
                  <a:lnTo>
                    <a:pt x="472" y="433"/>
                  </a:lnTo>
                  <a:lnTo>
                    <a:pt x="465" y="439"/>
                  </a:lnTo>
                  <a:lnTo>
                    <a:pt x="454" y="449"/>
                  </a:lnTo>
                  <a:lnTo>
                    <a:pt x="441" y="462"/>
                  </a:lnTo>
                  <a:lnTo>
                    <a:pt x="426" y="477"/>
                  </a:lnTo>
                  <a:lnTo>
                    <a:pt x="409" y="497"/>
                  </a:lnTo>
                  <a:lnTo>
                    <a:pt x="391" y="521"/>
                  </a:lnTo>
                  <a:lnTo>
                    <a:pt x="372" y="546"/>
                  </a:lnTo>
                  <a:lnTo>
                    <a:pt x="354" y="576"/>
                  </a:lnTo>
                  <a:lnTo>
                    <a:pt x="336" y="609"/>
                  </a:lnTo>
                  <a:lnTo>
                    <a:pt x="319" y="646"/>
                  </a:lnTo>
                  <a:lnTo>
                    <a:pt x="303" y="686"/>
                  </a:lnTo>
                  <a:lnTo>
                    <a:pt x="290" y="729"/>
                  </a:lnTo>
                  <a:lnTo>
                    <a:pt x="279" y="777"/>
                  </a:lnTo>
                  <a:lnTo>
                    <a:pt x="272" y="827"/>
                  </a:lnTo>
                  <a:lnTo>
                    <a:pt x="268" y="882"/>
                  </a:lnTo>
                  <a:lnTo>
                    <a:pt x="268" y="939"/>
                  </a:lnTo>
                  <a:lnTo>
                    <a:pt x="271" y="990"/>
                  </a:lnTo>
                  <a:lnTo>
                    <a:pt x="278" y="1042"/>
                  </a:lnTo>
                  <a:lnTo>
                    <a:pt x="289" y="1098"/>
                  </a:lnTo>
                  <a:lnTo>
                    <a:pt x="303" y="1155"/>
                  </a:lnTo>
                  <a:lnTo>
                    <a:pt x="312" y="1176"/>
                  </a:lnTo>
                  <a:lnTo>
                    <a:pt x="324" y="1195"/>
                  </a:lnTo>
                  <a:lnTo>
                    <a:pt x="339" y="1211"/>
                  </a:lnTo>
                  <a:lnTo>
                    <a:pt x="357" y="1224"/>
                  </a:lnTo>
                  <a:lnTo>
                    <a:pt x="377" y="1234"/>
                  </a:lnTo>
                  <a:lnTo>
                    <a:pt x="398" y="1239"/>
                  </a:lnTo>
                  <a:lnTo>
                    <a:pt x="421" y="1242"/>
                  </a:lnTo>
                  <a:lnTo>
                    <a:pt x="437" y="1240"/>
                  </a:lnTo>
                  <a:lnTo>
                    <a:pt x="454" y="1237"/>
                  </a:lnTo>
                  <a:lnTo>
                    <a:pt x="477" y="1228"/>
                  </a:lnTo>
                  <a:lnTo>
                    <a:pt x="497" y="1216"/>
                  </a:lnTo>
                  <a:lnTo>
                    <a:pt x="514" y="1200"/>
                  </a:lnTo>
                  <a:lnTo>
                    <a:pt x="527" y="1182"/>
                  </a:lnTo>
                  <a:lnTo>
                    <a:pt x="536" y="1160"/>
                  </a:lnTo>
                  <a:lnTo>
                    <a:pt x="541" y="1138"/>
                  </a:lnTo>
                  <a:lnTo>
                    <a:pt x="542" y="1115"/>
                  </a:lnTo>
                  <a:lnTo>
                    <a:pt x="538" y="1091"/>
                  </a:lnTo>
                  <a:lnTo>
                    <a:pt x="527" y="1043"/>
                  </a:lnTo>
                  <a:lnTo>
                    <a:pt x="518" y="999"/>
                  </a:lnTo>
                  <a:lnTo>
                    <a:pt x="513" y="957"/>
                  </a:lnTo>
                  <a:lnTo>
                    <a:pt x="511" y="918"/>
                  </a:lnTo>
                  <a:lnTo>
                    <a:pt x="513" y="872"/>
                  </a:lnTo>
                  <a:lnTo>
                    <a:pt x="517" y="832"/>
                  </a:lnTo>
                  <a:lnTo>
                    <a:pt x="525" y="795"/>
                  </a:lnTo>
                  <a:lnTo>
                    <a:pt x="535" y="762"/>
                  </a:lnTo>
                  <a:lnTo>
                    <a:pt x="547" y="733"/>
                  </a:lnTo>
                  <a:lnTo>
                    <a:pt x="559" y="706"/>
                  </a:lnTo>
                  <a:lnTo>
                    <a:pt x="572" y="683"/>
                  </a:lnTo>
                  <a:lnTo>
                    <a:pt x="585" y="665"/>
                  </a:lnTo>
                  <a:lnTo>
                    <a:pt x="597" y="648"/>
                  </a:lnTo>
                  <a:lnTo>
                    <a:pt x="608" y="636"/>
                  </a:lnTo>
                  <a:lnTo>
                    <a:pt x="617" y="627"/>
                  </a:lnTo>
                  <a:lnTo>
                    <a:pt x="624" y="620"/>
                  </a:lnTo>
                  <a:lnTo>
                    <a:pt x="627" y="617"/>
                  </a:lnTo>
                  <a:lnTo>
                    <a:pt x="645" y="601"/>
                  </a:lnTo>
                  <a:lnTo>
                    <a:pt x="658" y="581"/>
                  </a:lnTo>
                  <a:lnTo>
                    <a:pt x="667" y="561"/>
                  </a:lnTo>
                  <a:lnTo>
                    <a:pt x="672" y="538"/>
                  </a:lnTo>
                  <a:lnTo>
                    <a:pt x="673" y="516"/>
                  </a:lnTo>
                  <a:lnTo>
                    <a:pt x="669" y="493"/>
                  </a:lnTo>
                  <a:lnTo>
                    <a:pt x="660" y="471"/>
                  </a:lnTo>
                  <a:lnTo>
                    <a:pt x="648" y="451"/>
                  </a:lnTo>
                  <a:lnTo>
                    <a:pt x="630" y="433"/>
                  </a:lnTo>
                  <a:lnTo>
                    <a:pt x="611" y="420"/>
                  </a:lnTo>
                  <a:lnTo>
                    <a:pt x="589" y="411"/>
                  </a:lnTo>
                  <a:lnTo>
                    <a:pt x="567" y="406"/>
                  </a:lnTo>
                  <a:lnTo>
                    <a:pt x="542" y="406"/>
                  </a:lnTo>
                  <a:close/>
                  <a:moveTo>
                    <a:pt x="922" y="194"/>
                  </a:moveTo>
                  <a:lnTo>
                    <a:pt x="892" y="196"/>
                  </a:lnTo>
                  <a:lnTo>
                    <a:pt x="865" y="205"/>
                  </a:lnTo>
                  <a:lnTo>
                    <a:pt x="840" y="217"/>
                  </a:lnTo>
                  <a:lnTo>
                    <a:pt x="817" y="235"/>
                  </a:lnTo>
                  <a:lnTo>
                    <a:pt x="799" y="256"/>
                  </a:lnTo>
                  <a:lnTo>
                    <a:pt x="786" y="281"/>
                  </a:lnTo>
                  <a:lnTo>
                    <a:pt x="777" y="308"/>
                  </a:lnTo>
                  <a:lnTo>
                    <a:pt x="774" y="337"/>
                  </a:lnTo>
                  <a:lnTo>
                    <a:pt x="777" y="365"/>
                  </a:lnTo>
                  <a:lnTo>
                    <a:pt x="786" y="393"/>
                  </a:lnTo>
                  <a:lnTo>
                    <a:pt x="799" y="417"/>
                  </a:lnTo>
                  <a:lnTo>
                    <a:pt x="817" y="438"/>
                  </a:lnTo>
                  <a:lnTo>
                    <a:pt x="840" y="456"/>
                  </a:lnTo>
                  <a:lnTo>
                    <a:pt x="865" y="469"/>
                  </a:lnTo>
                  <a:lnTo>
                    <a:pt x="892" y="477"/>
                  </a:lnTo>
                  <a:lnTo>
                    <a:pt x="922" y="481"/>
                  </a:lnTo>
                  <a:lnTo>
                    <a:pt x="951" y="477"/>
                  </a:lnTo>
                  <a:lnTo>
                    <a:pt x="979" y="469"/>
                  </a:lnTo>
                  <a:lnTo>
                    <a:pt x="1004" y="456"/>
                  </a:lnTo>
                  <a:lnTo>
                    <a:pt x="1026" y="438"/>
                  </a:lnTo>
                  <a:lnTo>
                    <a:pt x="1044" y="417"/>
                  </a:lnTo>
                  <a:lnTo>
                    <a:pt x="1056" y="393"/>
                  </a:lnTo>
                  <a:lnTo>
                    <a:pt x="1066" y="365"/>
                  </a:lnTo>
                  <a:lnTo>
                    <a:pt x="1068" y="337"/>
                  </a:lnTo>
                  <a:lnTo>
                    <a:pt x="1066" y="308"/>
                  </a:lnTo>
                  <a:lnTo>
                    <a:pt x="1056" y="281"/>
                  </a:lnTo>
                  <a:lnTo>
                    <a:pt x="1044" y="256"/>
                  </a:lnTo>
                  <a:lnTo>
                    <a:pt x="1026" y="235"/>
                  </a:lnTo>
                  <a:lnTo>
                    <a:pt x="1004" y="217"/>
                  </a:lnTo>
                  <a:lnTo>
                    <a:pt x="979" y="205"/>
                  </a:lnTo>
                  <a:lnTo>
                    <a:pt x="951" y="196"/>
                  </a:lnTo>
                  <a:lnTo>
                    <a:pt x="922" y="194"/>
                  </a:lnTo>
                  <a:close/>
                  <a:moveTo>
                    <a:pt x="896" y="0"/>
                  </a:moveTo>
                  <a:lnTo>
                    <a:pt x="973" y="3"/>
                  </a:lnTo>
                  <a:lnTo>
                    <a:pt x="1049" y="14"/>
                  </a:lnTo>
                  <a:lnTo>
                    <a:pt x="1122" y="29"/>
                  </a:lnTo>
                  <a:lnTo>
                    <a:pt x="1193" y="50"/>
                  </a:lnTo>
                  <a:lnTo>
                    <a:pt x="1262" y="76"/>
                  </a:lnTo>
                  <a:lnTo>
                    <a:pt x="1327" y="108"/>
                  </a:lnTo>
                  <a:lnTo>
                    <a:pt x="1389" y="145"/>
                  </a:lnTo>
                  <a:lnTo>
                    <a:pt x="1448" y="186"/>
                  </a:lnTo>
                  <a:lnTo>
                    <a:pt x="1503" y="232"/>
                  </a:lnTo>
                  <a:lnTo>
                    <a:pt x="1555" y="282"/>
                  </a:lnTo>
                  <a:lnTo>
                    <a:pt x="1601" y="336"/>
                  </a:lnTo>
                  <a:lnTo>
                    <a:pt x="1643" y="393"/>
                  </a:lnTo>
                  <a:lnTo>
                    <a:pt x="1681" y="454"/>
                  </a:lnTo>
                  <a:lnTo>
                    <a:pt x="1714" y="518"/>
                  </a:lnTo>
                  <a:lnTo>
                    <a:pt x="1746" y="454"/>
                  </a:lnTo>
                  <a:lnTo>
                    <a:pt x="1784" y="393"/>
                  </a:lnTo>
                  <a:lnTo>
                    <a:pt x="1826" y="336"/>
                  </a:lnTo>
                  <a:lnTo>
                    <a:pt x="1874" y="282"/>
                  </a:lnTo>
                  <a:lnTo>
                    <a:pt x="1924" y="232"/>
                  </a:lnTo>
                  <a:lnTo>
                    <a:pt x="1980" y="186"/>
                  </a:lnTo>
                  <a:lnTo>
                    <a:pt x="2039" y="145"/>
                  </a:lnTo>
                  <a:lnTo>
                    <a:pt x="2101" y="108"/>
                  </a:lnTo>
                  <a:lnTo>
                    <a:pt x="2167" y="76"/>
                  </a:lnTo>
                  <a:lnTo>
                    <a:pt x="2235" y="50"/>
                  </a:lnTo>
                  <a:lnTo>
                    <a:pt x="2306" y="29"/>
                  </a:lnTo>
                  <a:lnTo>
                    <a:pt x="2379" y="14"/>
                  </a:lnTo>
                  <a:lnTo>
                    <a:pt x="2454" y="3"/>
                  </a:lnTo>
                  <a:lnTo>
                    <a:pt x="2532" y="0"/>
                  </a:lnTo>
                  <a:lnTo>
                    <a:pt x="2609" y="3"/>
                  </a:lnTo>
                  <a:lnTo>
                    <a:pt x="2685" y="14"/>
                  </a:lnTo>
                  <a:lnTo>
                    <a:pt x="2758" y="29"/>
                  </a:lnTo>
                  <a:lnTo>
                    <a:pt x="2829" y="50"/>
                  </a:lnTo>
                  <a:lnTo>
                    <a:pt x="2898" y="76"/>
                  </a:lnTo>
                  <a:lnTo>
                    <a:pt x="2963" y="108"/>
                  </a:lnTo>
                  <a:lnTo>
                    <a:pt x="3025" y="145"/>
                  </a:lnTo>
                  <a:lnTo>
                    <a:pt x="3084" y="186"/>
                  </a:lnTo>
                  <a:lnTo>
                    <a:pt x="3140" y="233"/>
                  </a:lnTo>
                  <a:lnTo>
                    <a:pt x="3191" y="282"/>
                  </a:lnTo>
                  <a:lnTo>
                    <a:pt x="3238" y="337"/>
                  </a:lnTo>
                  <a:lnTo>
                    <a:pt x="3280" y="393"/>
                  </a:lnTo>
                  <a:lnTo>
                    <a:pt x="3318" y="455"/>
                  </a:lnTo>
                  <a:lnTo>
                    <a:pt x="3351" y="519"/>
                  </a:lnTo>
                  <a:lnTo>
                    <a:pt x="3378" y="585"/>
                  </a:lnTo>
                  <a:lnTo>
                    <a:pt x="3399" y="654"/>
                  </a:lnTo>
                  <a:lnTo>
                    <a:pt x="3415" y="726"/>
                  </a:lnTo>
                  <a:lnTo>
                    <a:pt x="3424" y="800"/>
                  </a:lnTo>
                  <a:lnTo>
                    <a:pt x="3428" y="875"/>
                  </a:lnTo>
                  <a:lnTo>
                    <a:pt x="3426" y="919"/>
                  </a:lnTo>
                  <a:lnTo>
                    <a:pt x="3423" y="963"/>
                  </a:lnTo>
                  <a:lnTo>
                    <a:pt x="3423" y="964"/>
                  </a:lnTo>
                  <a:lnTo>
                    <a:pt x="3428" y="965"/>
                  </a:lnTo>
                  <a:lnTo>
                    <a:pt x="3428" y="967"/>
                  </a:lnTo>
                  <a:lnTo>
                    <a:pt x="3428" y="975"/>
                  </a:lnTo>
                  <a:lnTo>
                    <a:pt x="3426" y="989"/>
                  </a:lnTo>
                  <a:lnTo>
                    <a:pt x="3424" y="1006"/>
                  </a:lnTo>
                  <a:lnTo>
                    <a:pt x="3421" y="1029"/>
                  </a:lnTo>
                  <a:lnTo>
                    <a:pt x="3416" y="1056"/>
                  </a:lnTo>
                  <a:lnTo>
                    <a:pt x="3408" y="1088"/>
                  </a:lnTo>
                  <a:lnTo>
                    <a:pt x="3398" y="1123"/>
                  </a:lnTo>
                  <a:lnTo>
                    <a:pt x="3385" y="1163"/>
                  </a:lnTo>
                  <a:lnTo>
                    <a:pt x="3370" y="1208"/>
                  </a:lnTo>
                  <a:lnTo>
                    <a:pt x="3351" y="1255"/>
                  </a:lnTo>
                  <a:lnTo>
                    <a:pt x="3327" y="1306"/>
                  </a:lnTo>
                  <a:lnTo>
                    <a:pt x="3300" y="1361"/>
                  </a:lnTo>
                  <a:lnTo>
                    <a:pt x="3268" y="1417"/>
                  </a:lnTo>
                  <a:lnTo>
                    <a:pt x="3232" y="1478"/>
                  </a:lnTo>
                  <a:lnTo>
                    <a:pt x="3189" y="1542"/>
                  </a:lnTo>
                  <a:lnTo>
                    <a:pt x="2067" y="1542"/>
                  </a:lnTo>
                  <a:lnTo>
                    <a:pt x="2041" y="1544"/>
                  </a:lnTo>
                  <a:lnTo>
                    <a:pt x="2018" y="1551"/>
                  </a:lnTo>
                  <a:lnTo>
                    <a:pt x="1997" y="1562"/>
                  </a:lnTo>
                  <a:lnTo>
                    <a:pt x="1979" y="1577"/>
                  </a:lnTo>
                  <a:lnTo>
                    <a:pt x="1963" y="1595"/>
                  </a:lnTo>
                  <a:lnTo>
                    <a:pt x="1953" y="1617"/>
                  </a:lnTo>
                  <a:lnTo>
                    <a:pt x="1946" y="1633"/>
                  </a:lnTo>
                  <a:lnTo>
                    <a:pt x="1803" y="833"/>
                  </a:lnTo>
                  <a:lnTo>
                    <a:pt x="1799" y="816"/>
                  </a:lnTo>
                  <a:lnTo>
                    <a:pt x="1789" y="794"/>
                  </a:lnTo>
                  <a:lnTo>
                    <a:pt x="1776" y="776"/>
                  </a:lnTo>
                  <a:lnTo>
                    <a:pt x="1760" y="760"/>
                  </a:lnTo>
                  <a:lnTo>
                    <a:pt x="1742" y="749"/>
                  </a:lnTo>
                  <a:lnTo>
                    <a:pt x="1723" y="741"/>
                  </a:lnTo>
                  <a:lnTo>
                    <a:pt x="1703" y="736"/>
                  </a:lnTo>
                  <a:lnTo>
                    <a:pt x="1683" y="734"/>
                  </a:lnTo>
                  <a:lnTo>
                    <a:pt x="1664" y="736"/>
                  </a:lnTo>
                  <a:lnTo>
                    <a:pt x="1646" y="740"/>
                  </a:lnTo>
                  <a:lnTo>
                    <a:pt x="1646" y="741"/>
                  </a:lnTo>
                  <a:lnTo>
                    <a:pt x="1628" y="745"/>
                  </a:lnTo>
                  <a:lnTo>
                    <a:pt x="1614" y="752"/>
                  </a:lnTo>
                  <a:lnTo>
                    <a:pt x="1601" y="763"/>
                  </a:lnTo>
                  <a:lnTo>
                    <a:pt x="1591" y="776"/>
                  </a:lnTo>
                  <a:lnTo>
                    <a:pt x="1582" y="791"/>
                  </a:lnTo>
                  <a:lnTo>
                    <a:pt x="1575" y="807"/>
                  </a:lnTo>
                  <a:lnTo>
                    <a:pt x="1569" y="822"/>
                  </a:lnTo>
                  <a:lnTo>
                    <a:pt x="1564" y="836"/>
                  </a:lnTo>
                  <a:lnTo>
                    <a:pt x="1560" y="851"/>
                  </a:lnTo>
                  <a:lnTo>
                    <a:pt x="1442" y="1488"/>
                  </a:lnTo>
                  <a:lnTo>
                    <a:pt x="1413" y="1343"/>
                  </a:lnTo>
                  <a:lnTo>
                    <a:pt x="1404" y="1321"/>
                  </a:lnTo>
                  <a:lnTo>
                    <a:pt x="1393" y="1300"/>
                  </a:lnTo>
                  <a:lnTo>
                    <a:pt x="1378" y="1283"/>
                  </a:lnTo>
                  <a:lnTo>
                    <a:pt x="1359" y="1268"/>
                  </a:lnTo>
                  <a:lnTo>
                    <a:pt x="1338" y="1257"/>
                  </a:lnTo>
                  <a:lnTo>
                    <a:pt x="1314" y="1251"/>
                  </a:lnTo>
                  <a:lnTo>
                    <a:pt x="1289" y="1249"/>
                  </a:lnTo>
                  <a:lnTo>
                    <a:pt x="1266" y="1252"/>
                  </a:lnTo>
                  <a:lnTo>
                    <a:pt x="1243" y="1259"/>
                  </a:lnTo>
                  <a:lnTo>
                    <a:pt x="1222" y="1271"/>
                  </a:lnTo>
                  <a:lnTo>
                    <a:pt x="1204" y="1286"/>
                  </a:lnTo>
                  <a:lnTo>
                    <a:pt x="1189" y="1305"/>
                  </a:lnTo>
                  <a:lnTo>
                    <a:pt x="1039" y="1542"/>
                  </a:lnTo>
                  <a:lnTo>
                    <a:pt x="238" y="1542"/>
                  </a:lnTo>
                  <a:lnTo>
                    <a:pt x="196" y="1478"/>
                  </a:lnTo>
                  <a:lnTo>
                    <a:pt x="159" y="1417"/>
                  </a:lnTo>
                  <a:lnTo>
                    <a:pt x="127" y="1361"/>
                  </a:lnTo>
                  <a:lnTo>
                    <a:pt x="100" y="1306"/>
                  </a:lnTo>
                  <a:lnTo>
                    <a:pt x="77" y="1255"/>
                  </a:lnTo>
                  <a:lnTo>
                    <a:pt x="58" y="1208"/>
                  </a:lnTo>
                  <a:lnTo>
                    <a:pt x="42" y="1163"/>
                  </a:lnTo>
                  <a:lnTo>
                    <a:pt x="29" y="1123"/>
                  </a:lnTo>
                  <a:lnTo>
                    <a:pt x="20" y="1088"/>
                  </a:lnTo>
                  <a:lnTo>
                    <a:pt x="13" y="1056"/>
                  </a:lnTo>
                  <a:lnTo>
                    <a:pt x="7" y="1029"/>
                  </a:lnTo>
                  <a:lnTo>
                    <a:pt x="4" y="1006"/>
                  </a:lnTo>
                  <a:lnTo>
                    <a:pt x="1" y="989"/>
                  </a:lnTo>
                  <a:lnTo>
                    <a:pt x="0" y="975"/>
                  </a:lnTo>
                  <a:lnTo>
                    <a:pt x="0" y="967"/>
                  </a:lnTo>
                  <a:lnTo>
                    <a:pt x="0" y="965"/>
                  </a:lnTo>
                  <a:lnTo>
                    <a:pt x="4" y="963"/>
                  </a:lnTo>
                  <a:lnTo>
                    <a:pt x="1" y="920"/>
                  </a:lnTo>
                  <a:lnTo>
                    <a:pt x="0" y="875"/>
                  </a:lnTo>
                  <a:lnTo>
                    <a:pt x="3" y="800"/>
                  </a:lnTo>
                  <a:lnTo>
                    <a:pt x="13" y="726"/>
                  </a:lnTo>
                  <a:lnTo>
                    <a:pt x="28" y="654"/>
                  </a:lnTo>
                  <a:lnTo>
                    <a:pt x="51" y="585"/>
                  </a:lnTo>
                  <a:lnTo>
                    <a:pt x="78" y="519"/>
                  </a:lnTo>
                  <a:lnTo>
                    <a:pt x="111" y="455"/>
                  </a:lnTo>
                  <a:lnTo>
                    <a:pt x="147" y="393"/>
                  </a:lnTo>
                  <a:lnTo>
                    <a:pt x="191" y="337"/>
                  </a:lnTo>
                  <a:lnTo>
                    <a:pt x="237" y="282"/>
                  </a:lnTo>
                  <a:lnTo>
                    <a:pt x="289" y="233"/>
                  </a:lnTo>
                  <a:lnTo>
                    <a:pt x="343" y="186"/>
                  </a:lnTo>
                  <a:lnTo>
                    <a:pt x="402" y="145"/>
                  </a:lnTo>
                  <a:lnTo>
                    <a:pt x="465" y="108"/>
                  </a:lnTo>
                  <a:lnTo>
                    <a:pt x="531" y="76"/>
                  </a:lnTo>
                  <a:lnTo>
                    <a:pt x="599" y="50"/>
                  </a:lnTo>
                  <a:lnTo>
                    <a:pt x="670" y="29"/>
                  </a:lnTo>
                  <a:lnTo>
                    <a:pt x="744" y="14"/>
                  </a:lnTo>
                  <a:lnTo>
                    <a:pt x="818" y="3"/>
                  </a:lnTo>
                  <a:lnTo>
                    <a:pt x="8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1" name="Group 164"/>
          <p:cNvGrpSpPr/>
          <p:nvPr/>
        </p:nvGrpSpPr>
        <p:grpSpPr>
          <a:xfrm>
            <a:off x="7520156" y="3218535"/>
            <a:ext cx="462636" cy="544173"/>
            <a:chOff x="6802438" y="5268913"/>
            <a:chExt cx="414337" cy="487362"/>
          </a:xfrm>
          <a:solidFill>
            <a:srgbClr val="000000"/>
          </a:solidFill>
        </p:grpSpPr>
        <p:sp>
          <p:nvSpPr>
            <p:cNvPr id="662" name="Freeform 301"/>
            <p:cNvSpPr>
              <a:spLocks/>
            </p:cNvSpPr>
            <p:nvPr/>
          </p:nvSpPr>
          <p:spPr bwMode="auto">
            <a:xfrm>
              <a:off x="6802438" y="5449888"/>
              <a:ext cx="293687" cy="303212"/>
            </a:xfrm>
            <a:custGeom>
              <a:avLst/>
              <a:gdLst>
                <a:gd name="T0" fmla="*/ 602 w 2030"/>
                <a:gd name="T1" fmla="*/ 295 h 2101"/>
                <a:gd name="T2" fmla="*/ 507 w 2030"/>
                <a:gd name="T3" fmla="*/ 381 h 2101"/>
                <a:gd name="T4" fmla="*/ 423 w 2030"/>
                <a:gd name="T5" fmla="*/ 481 h 2101"/>
                <a:gd name="T6" fmla="*/ 352 w 2030"/>
                <a:gd name="T7" fmla="*/ 593 h 2101"/>
                <a:gd name="T8" fmla="*/ 298 w 2030"/>
                <a:gd name="T9" fmla="*/ 715 h 2101"/>
                <a:gd name="T10" fmla="*/ 264 w 2030"/>
                <a:gd name="T11" fmla="*/ 846 h 2101"/>
                <a:gd name="T12" fmla="*/ 252 w 2030"/>
                <a:gd name="T13" fmla="*/ 983 h 2101"/>
                <a:gd name="T14" fmla="*/ 264 w 2030"/>
                <a:gd name="T15" fmla="*/ 1129 h 2101"/>
                <a:gd name="T16" fmla="*/ 299 w 2030"/>
                <a:gd name="T17" fmla="*/ 1268 h 2101"/>
                <a:gd name="T18" fmla="*/ 356 w 2030"/>
                <a:gd name="T19" fmla="*/ 1397 h 2101"/>
                <a:gd name="T20" fmla="*/ 430 w 2030"/>
                <a:gd name="T21" fmla="*/ 1514 h 2101"/>
                <a:gd name="T22" fmla="*/ 523 w 2030"/>
                <a:gd name="T23" fmla="*/ 1617 h 2101"/>
                <a:gd name="T24" fmla="*/ 631 w 2030"/>
                <a:gd name="T25" fmla="*/ 1704 h 2101"/>
                <a:gd name="T26" fmla="*/ 752 w 2030"/>
                <a:gd name="T27" fmla="*/ 1772 h 2101"/>
                <a:gd name="T28" fmla="*/ 883 w 2030"/>
                <a:gd name="T29" fmla="*/ 1820 h 2101"/>
                <a:gd name="T30" fmla="*/ 1024 w 2030"/>
                <a:gd name="T31" fmla="*/ 1844 h 2101"/>
                <a:gd name="T32" fmla="*/ 1171 w 2030"/>
                <a:gd name="T33" fmla="*/ 1844 h 2101"/>
                <a:gd name="T34" fmla="*/ 1311 w 2030"/>
                <a:gd name="T35" fmla="*/ 1821 h 2101"/>
                <a:gd name="T36" fmla="*/ 1442 w 2030"/>
                <a:gd name="T37" fmla="*/ 1775 h 2101"/>
                <a:gd name="T38" fmla="*/ 1562 w 2030"/>
                <a:gd name="T39" fmla="*/ 1710 h 2101"/>
                <a:gd name="T40" fmla="*/ 1669 w 2030"/>
                <a:gd name="T41" fmla="*/ 1627 h 2101"/>
                <a:gd name="T42" fmla="*/ 1762 w 2030"/>
                <a:gd name="T43" fmla="*/ 1528 h 2101"/>
                <a:gd name="T44" fmla="*/ 1984 w 2030"/>
                <a:gd name="T45" fmla="*/ 1482 h 2101"/>
                <a:gd name="T46" fmla="*/ 2030 w 2030"/>
                <a:gd name="T47" fmla="*/ 1579 h 2101"/>
                <a:gd name="T48" fmla="*/ 1939 w 2030"/>
                <a:gd name="T49" fmla="*/ 1704 h 2101"/>
                <a:gd name="T50" fmla="*/ 1831 w 2030"/>
                <a:gd name="T51" fmla="*/ 1815 h 2101"/>
                <a:gd name="T52" fmla="*/ 1707 w 2030"/>
                <a:gd name="T53" fmla="*/ 1912 h 2101"/>
                <a:gd name="T54" fmla="*/ 1571 w 2030"/>
                <a:gd name="T55" fmla="*/ 1992 h 2101"/>
                <a:gd name="T56" fmla="*/ 1424 w 2030"/>
                <a:gd name="T57" fmla="*/ 2051 h 2101"/>
                <a:gd name="T58" fmla="*/ 1267 w 2030"/>
                <a:gd name="T59" fmla="*/ 2088 h 2101"/>
                <a:gd name="T60" fmla="*/ 1101 w 2030"/>
                <a:gd name="T61" fmla="*/ 2101 h 2101"/>
                <a:gd name="T62" fmla="*/ 931 w 2030"/>
                <a:gd name="T63" fmla="*/ 2088 h 2101"/>
                <a:gd name="T64" fmla="*/ 769 w 2030"/>
                <a:gd name="T65" fmla="*/ 2049 h 2101"/>
                <a:gd name="T66" fmla="*/ 616 w 2030"/>
                <a:gd name="T67" fmla="*/ 1986 h 2101"/>
                <a:gd name="T68" fmla="*/ 476 w 2030"/>
                <a:gd name="T69" fmla="*/ 1903 h 2101"/>
                <a:gd name="T70" fmla="*/ 351 w 2030"/>
                <a:gd name="T71" fmla="*/ 1799 h 2101"/>
                <a:gd name="T72" fmla="*/ 241 w 2030"/>
                <a:gd name="T73" fmla="*/ 1679 h 2101"/>
                <a:gd name="T74" fmla="*/ 150 w 2030"/>
                <a:gd name="T75" fmla="*/ 1543 h 2101"/>
                <a:gd name="T76" fmla="*/ 78 w 2030"/>
                <a:gd name="T77" fmla="*/ 1394 h 2101"/>
                <a:gd name="T78" fmla="*/ 29 w 2030"/>
                <a:gd name="T79" fmla="*/ 1235 h 2101"/>
                <a:gd name="T80" fmla="*/ 3 w 2030"/>
                <a:gd name="T81" fmla="*/ 1066 h 2101"/>
                <a:gd name="T82" fmla="*/ 2 w 2030"/>
                <a:gd name="T83" fmla="*/ 900 h 2101"/>
                <a:gd name="T84" fmla="*/ 26 w 2030"/>
                <a:gd name="T85" fmla="*/ 746 h 2101"/>
                <a:gd name="T86" fmla="*/ 70 w 2030"/>
                <a:gd name="T87" fmla="*/ 601 h 2101"/>
                <a:gd name="T88" fmla="*/ 135 w 2030"/>
                <a:gd name="T89" fmla="*/ 464 h 2101"/>
                <a:gd name="T90" fmla="*/ 216 w 2030"/>
                <a:gd name="T91" fmla="*/ 338 h 2101"/>
                <a:gd name="T92" fmla="*/ 312 w 2030"/>
                <a:gd name="T93" fmla="*/ 224 h 2101"/>
                <a:gd name="T94" fmla="*/ 421 w 2030"/>
                <a:gd name="T95" fmla="*/ 123 h 2101"/>
                <a:gd name="T96" fmla="*/ 540 w 2030"/>
                <a:gd name="T97" fmla="*/ 36 h 2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30" h="2101">
                  <a:moveTo>
                    <a:pt x="602" y="0"/>
                  </a:moveTo>
                  <a:lnTo>
                    <a:pt x="602" y="295"/>
                  </a:lnTo>
                  <a:lnTo>
                    <a:pt x="553" y="336"/>
                  </a:lnTo>
                  <a:lnTo>
                    <a:pt x="507" y="381"/>
                  </a:lnTo>
                  <a:lnTo>
                    <a:pt x="464" y="430"/>
                  </a:lnTo>
                  <a:lnTo>
                    <a:pt x="423" y="481"/>
                  </a:lnTo>
                  <a:lnTo>
                    <a:pt x="386" y="536"/>
                  </a:lnTo>
                  <a:lnTo>
                    <a:pt x="352" y="593"/>
                  </a:lnTo>
                  <a:lnTo>
                    <a:pt x="323" y="653"/>
                  </a:lnTo>
                  <a:lnTo>
                    <a:pt x="298" y="715"/>
                  </a:lnTo>
                  <a:lnTo>
                    <a:pt x="279" y="780"/>
                  </a:lnTo>
                  <a:lnTo>
                    <a:pt x="264" y="846"/>
                  </a:lnTo>
                  <a:lnTo>
                    <a:pt x="255" y="914"/>
                  </a:lnTo>
                  <a:lnTo>
                    <a:pt x="252" y="983"/>
                  </a:lnTo>
                  <a:lnTo>
                    <a:pt x="255" y="1057"/>
                  </a:lnTo>
                  <a:lnTo>
                    <a:pt x="264" y="1129"/>
                  </a:lnTo>
                  <a:lnTo>
                    <a:pt x="279" y="1200"/>
                  </a:lnTo>
                  <a:lnTo>
                    <a:pt x="299" y="1268"/>
                  </a:lnTo>
                  <a:lnTo>
                    <a:pt x="325" y="1334"/>
                  </a:lnTo>
                  <a:lnTo>
                    <a:pt x="356" y="1397"/>
                  </a:lnTo>
                  <a:lnTo>
                    <a:pt x="391" y="1458"/>
                  </a:lnTo>
                  <a:lnTo>
                    <a:pt x="430" y="1514"/>
                  </a:lnTo>
                  <a:lnTo>
                    <a:pt x="475" y="1567"/>
                  </a:lnTo>
                  <a:lnTo>
                    <a:pt x="523" y="1617"/>
                  </a:lnTo>
                  <a:lnTo>
                    <a:pt x="576" y="1662"/>
                  </a:lnTo>
                  <a:lnTo>
                    <a:pt x="631" y="1704"/>
                  </a:lnTo>
                  <a:lnTo>
                    <a:pt x="690" y="1740"/>
                  </a:lnTo>
                  <a:lnTo>
                    <a:pt x="752" y="1772"/>
                  </a:lnTo>
                  <a:lnTo>
                    <a:pt x="816" y="1798"/>
                  </a:lnTo>
                  <a:lnTo>
                    <a:pt x="883" y="1820"/>
                  </a:lnTo>
                  <a:lnTo>
                    <a:pt x="953" y="1835"/>
                  </a:lnTo>
                  <a:lnTo>
                    <a:pt x="1024" y="1844"/>
                  </a:lnTo>
                  <a:lnTo>
                    <a:pt x="1098" y="1848"/>
                  </a:lnTo>
                  <a:lnTo>
                    <a:pt x="1171" y="1844"/>
                  </a:lnTo>
                  <a:lnTo>
                    <a:pt x="1242" y="1835"/>
                  </a:lnTo>
                  <a:lnTo>
                    <a:pt x="1311" y="1821"/>
                  </a:lnTo>
                  <a:lnTo>
                    <a:pt x="1378" y="1800"/>
                  </a:lnTo>
                  <a:lnTo>
                    <a:pt x="1442" y="1775"/>
                  </a:lnTo>
                  <a:lnTo>
                    <a:pt x="1503" y="1745"/>
                  </a:lnTo>
                  <a:lnTo>
                    <a:pt x="1562" y="1710"/>
                  </a:lnTo>
                  <a:lnTo>
                    <a:pt x="1617" y="1670"/>
                  </a:lnTo>
                  <a:lnTo>
                    <a:pt x="1669" y="1627"/>
                  </a:lnTo>
                  <a:lnTo>
                    <a:pt x="1717" y="1579"/>
                  </a:lnTo>
                  <a:lnTo>
                    <a:pt x="1762" y="1528"/>
                  </a:lnTo>
                  <a:lnTo>
                    <a:pt x="1873" y="1506"/>
                  </a:lnTo>
                  <a:lnTo>
                    <a:pt x="1984" y="1482"/>
                  </a:lnTo>
                  <a:lnTo>
                    <a:pt x="2008" y="1530"/>
                  </a:lnTo>
                  <a:lnTo>
                    <a:pt x="2030" y="1579"/>
                  </a:lnTo>
                  <a:lnTo>
                    <a:pt x="1987" y="1643"/>
                  </a:lnTo>
                  <a:lnTo>
                    <a:pt x="1939" y="1704"/>
                  </a:lnTo>
                  <a:lnTo>
                    <a:pt x="1886" y="1761"/>
                  </a:lnTo>
                  <a:lnTo>
                    <a:pt x="1831" y="1815"/>
                  </a:lnTo>
                  <a:lnTo>
                    <a:pt x="1771" y="1866"/>
                  </a:lnTo>
                  <a:lnTo>
                    <a:pt x="1707" y="1912"/>
                  </a:lnTo>
                  <a:lnTo>
                    <a:pt x="1641" y="1954"/>
                  </a:lnTo>
                  <a:lnTo>
                    <a:pt x="1571" y="1992"/>
                  </a:lnTo>
                  <a:lnTo>
                    <a:pt x="1499" y="2024"/>
                  </a:lnTo>
                  <a:lnTo>
                    <a:pt x="1424" y="2051"/>
                  </a:lnTo>
                  <a:lnTo>
                    <a:pt x="1346" y="2073"/>
                  </a:lnTo>
                  <a:lnTo>
                    <a:pt x="1267" y="2088"/>
                  </a:lnTo>
                  <a:lnTo>
                    <a:pt x="1185" y="2098"/>
                  </a:lnTo>
                  <a:lnTo>
                    <a:pt x="1101" y="2101"/>
                  </a:lnTo>
                  <a:lnTo>
                    <a:pt x="1016" y="2098"/>
                  </a:lnTo>
                  <a:lnTo>
                    <a:pt x="931" y="2088"/>
                  </a:lnTo>
                  <a:lnTo>
                    <a:pt x="848" y="2072"/>
                  </a:lnTo>
                  <a:lnTo>
                    <a:pt x="769" y="2049"/>
                  </a:lnTo>
                  <a:lnTo>
                    <a:pt x="691" y="2021"/>
                  </a:lnTo>
                  <a:lnTo>
                    <a:pt x="616" y="1986"/>
                  </a:lnTo>
                  <a:lnTo>
                    <a:pt x="545" y="1947"/>
                  </a:lnTo>
                  <a:lnTo>
                    <a:pt x="476" y="1903"/>
                  </a:lnTo>
                  <a:lnTo>
                    <a:pt x="412" y="1853"/>
                  </a:lnTo>
                  <a:lnTo>
                    <a:pt x="351" y="1799"/>
                  </a:lnTo>
                  <a:lnTo>
                    <a:pt x="294" y="1740"/>
                  </a:lnTo>
                  <a:lnTo>
                    <a:pt x="241" y="1679"/>
                  </a:lnTo>
                  <a:lnTo>
                    <a:pt x="193" y="1613"/>
                  </a:lnTo>
                  <a:lnTo>
                    <a:pt x="150" y="1543"/>
                  </a:lnTo>
                  <a:lnTo>
                    <a:pt x="111" y="1470"/>
                  </a:lnTo>
                  <a:lnTo>
                    <a:pt x="78" y="1394"/>
                  </a:lnTo>
                  <a:lnTo>
                    <a:pt x="50" y="1316"/>
                  </a:lnTo>
                  <a:lnTo>
                    <a:pt x="29" y="1235"/>
                  </a:lnTo>
                  <a:lnTo>
                    <a:pt x="13" y="1151"/>
                  </a:lnTo>
                  <a:lnTo>
                    <a:pt x="3" y="1066"/>
                  </a:lnTo>
                  <a:lnTo>
                    <a:pt x="0" y="979"/>
                  </a:lnTo>
                  <a:lnTo>
                    <a:pt x="2" y="900"/>
                  </a:lnTo>
                  <a:lnTo>
                    <a:pt x="12" y="822"/>
                  </a:lnTo>
                  <a:lnTo>
                    <a:pt x="26" y="746"/>
                  </a:lnTo>
                  <a:lnTo>
                    <a:pt x="46" y="672"/>
                  </a:lnTo>
                  <a:lnTo>
                    <a:pt x="70" y="601"/>
                  </a:lnTo>
                  <a:lnTo>
                    <a:pt x="100" y="531"/>
                  </a:lnTo>
                  <a:lnTo>
                    <a:pt x="135" y="464"/>
                  </a:lnTo>
                  <a:lnTo>
                    <a:pt x="174" y="399"/>
                  </a:lnTo>
                  <a:lnTo>
                    <a:pt x="216" y="338"/>
                  </a:lnTo>
                  <a:lnTo>
                    <a:pt x="263" y="279"/>
                  </a:lnTo>
                  <a:lnTo>
                    <a:pt x="312" y="224"/>
                  </a:lnTo>
                  <a:lnTo>
                    <a:pt x="365" y="172"/>
                  </a:lnTo>
                  <a:lnTo>
                    <a:pt x="421" y="123"/>
                  </a:lnTo>
                  <a:lnTo>
                    <a:pt x="480" y="78"/>
                  </a:lnTo>
                  <a:lnTo>
                    <a:pt x="540" y="36"/>
                  </a:lnTo>
                  <a:lnTo>
                    <a:pt x="6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302"/>
            <p:cNvSpPr>
              <a:spLocks/>
            </p:cNvSpPr>
            <p:nvPr/>
          </p:nvSpPr>
          <p:spPr bwMode="auto">
            <a:xfrm>
              <a:off x="6910388" y="5268913"/>
              <a:ext cx="112712" cy="114300"/>
            </a:xfrm>
            <a:custGeom>
              <a:avLst/>
              <a:gdLst>
                <a:gd name="T0" fmla="*/ 394 w 787"/>
                <a:gd name="T1" fmla="*/ 0 h 793"/>
                <a:gd name="T2" fmla="*/ 394 w 787"/>
                <a:gd name="T3" fmla="*/ 0 h 793"/>
                <a:gd name="T4" fmla="*/ 443 w 787"/>
                <a:gd name="T5" fmla="*/ 4 h 793"/>
                <a:gd name="T6" fmla="*/ 490 w 787"/>
                <a:gd name="T7" fmla="*/ 12 h 793"/>
                <a:gd name="T8" fmla="*/ 536 w 787"/>
                <a:gd name="T9" fmla="*/ 28 h 793"/>
                <a:gd name="T10" fmla="*/ 578 w 787"/>
                <a:gd name="T11" fmla="*/ 47 h 793"/>
                <a:gd name="T12" fmla="*/ 618 w 787"/>
                <a:gd name="T13" fmla="*/ 72 h 793"/>
                <a:gd name="T14" fmla="*/ 654 w 787"/>
                <a:gd name="T15" fmla="*/ 101 h 793"/>
                <a:gd name="T16" fmla="*/ 687 w 787"/>
                <a:gd name="T17" fmla="*/ 134 h 793"/>
                <a:gd name="T18" fmla="*/ 716 w 787"/>
                <a:gd name="T19" fmla="*/ 171 h 793"/>
                <a:gd name="T20" fmla="*/ 741 w 787"/>
                <a:gd name="T21" fmla="*/ 211 h 793"/>
                <a:gd name="T22" fmla="*/ 760 w 787"/>
                <a:gd name="T23" fmla="*/ 254 h 793"/>
                <a:gd name="T24" fmla="*/ 775 w 787"/>
                <a:gd name="T25" fmla="*/ 299 h 793"/>
                <a:gd name="T26" fmla="*/ 783 w 787"/>
                <a:gd name="T27" fmla="*/ 347 h 793"/>
                <a:gd name="T28" fmla="*/ 787 w 787"/>
                <a:gd name="T29" fmla="*/ 397 h 793"/>
                <a:gd name="T30" fmla="*/ 783 w 787"/>
                <a:gd name="T31" fmla="*/ 447 h 793"/>
                <a:gd name="T32" fmla="*/ 775 w 787"/>
                <a:gd name="T33" fmla="*/ 496 h 793"/>
                <a:gd name="T34" fmla="*/ 760 w 787"/>
                <a:gd name="T35" fmla="*/ 541 h 793"/>
                <a:gd name="T36" fmla="*/ 741 w 787"/>
                <a:gd name="T37" fmla="*/ 584 h 793"/>
                <a:gd name="T38" fmla="*/ 716 w 787"/>
                <a:gd name="T39" fmla="*/ 624 h 793"/>
                <a:gd name="T40" fmla="*/ 687 w 787"/>
                <a:gd name="T41" fmla="*/ 661 h 793"/>
                <a:gd name="T42" fmla="*/ 654 w 787"/>
                <a:gd name="T43" fmla="*/ 694 h 793"/>
                <a:gd name="T44" fmla="*/ 618 w 787"/>
                <a:gd name="T45" fmla="*/ 723 h 793"/>
                <a:gd name="T46" fmla="*/ 578 w 787"/>
                <a:gd name="T47" fmla="*/ 748 h 793"/>
                <a:gd name="T48" fmla="*/ 536 w 787"/>
                <a:gd name="T49" fmla="*/ 767 h 793"/>
                <a:gd name="T50" fmla="*/ 490 w 787"/>
                <a:gd name="T51" fmla="*/ 782 h 793"/>
                <a:gd name="T52" fmla="*/ 443 w 787"/>
                <a:gd name="T53" fmla="*/ 791 h 793"/>
                <a:gd name="T54" fmla="*/ 394 w 787"/>
                <a:gd name="T55" fmla="*/ 793 h 793"/>
                <a:gd name="T56" fmla="*/ 344 w 787"/>
                <a:gd name="T57" fmla="*/ 791 h 793"/>
                <a:gd name="T58" fmla="*/ 296 w 787"/>
                <a:gd name="T59" fmla="*/ 782 h 793"/>
                <a:gd name="T60" fmla="*/ 251 w 787"/>
                <a:gd name="T61" fmla="*/ 767 h 793"/>
                <a:gd name="T62" fmla="*/ 209 w 787"/>
                <a:gd name="T63" fmla="*/ 748 h 793"/>
                <a:gd name="T64" fmla="*/ 168 w 787"/>
                <a:gd name="T65" fmla="*/ 723 h 793"/>
                <a:gd name="T66" fmla="*/ 132 w 787"/>
                <a:gd name="T67" fmla="*/ 694 h 793"/>
                <a:gd name="T68" fmla="*/ 99 w 787"/>
                <a:gd name="T69" fmla="*/ 661 h 793"/>
                <a:gd name="T70" fmla="*/ 71 w 787"/>
                <a:gd name="T71" fmla="*/ 624 h 793"/>
                <a:gd name="T72" fmla="*/ 46 w 787"/>
                <a:gd name="T73" fmla="*/ 584 h 793"/>
                <a:gd name="T74" fmla="*/ 26 w 787"/>
                <a:gd name="T75" fmla="*/ 541 h 793"/>
                <a:gd name="T76" fmla="*/ 12 w 787"/>
                <a:gd name="T77" fmla="*/ 496 h 793"/>
                <a:gd name="T78" fmla="*/ 3 w 787"/>
                <a:gd name="T79" fmla="*/ 447 h 793"/>
                <a:gd name="T80" fmla="*/ 0 w 787"/>
                <a:gd name="T81" fmla="*/ 397 h 793"/>
                <a:gd name="T82" fmla="*/ 3 w 787"/>
                <a:gd name="T83" fmla="*/ 347 h 793"/>
                <a:gd name="T84" fmla="*/ 12 w 787"/>
                <a:gd name="T85" fmla="*/ 299 h 793"/>
                <a:gd name="T86" fmla="*/ 26 w 787"/>
                <a:gd name="T87" fmla="*/ 254 h 793"/>
                <a:gd name="T88" fmla="*/ 46 w 787"/>
                <a:gd name="T89" fmla="*/ 211 h 793"/>
                <a:gd name="T90" fmla="*/ 71 w 787"/>
                <a:gd name="T91" fmla="*/ 171 h 793"/>
                <a:gd name="T92" fmla="*/ 99 w 787"/>
                <a:gd name="T93" fmla="*/ 134 h 793"/>
                <a:gd name="T94" fmla="*/ 132 w 787"/>
                <a:gd name="T95" fmla="*/ 101 h 793"/>
                <a:gd name="T96" fmla="*/ 168 w 787"/>
                <a:gd name="T97" fmla="*/ 72 h 793"/>
                <a:gd name="T98" fmla="*/ 209 w 787"/>
                <a:gd name="T99" fmla="*/ 47 h 793"/>
                <a:gd name="T100" fmla="*/ 251 w 787"/>
                <a:gd name="T101" fmla="*/ 28 h 793"/>
                <a:gd name="T102" fmla="*/ 296 w 787"/>
                <a:gd name="T103" fmla="*/ 12 h 793"/>
                <a:gd name="T104" fmla="*/ 344 w 787"/>
                <a:gd name="T105" fmla="*/ 4 h 793"/>
                <a:gd name="T106" fmla="*/ 394 w 787"/>
                <a:gd name="T107" fmla="*/ 0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7" h="793">
                  <a:moveTo>
                    <a:pt x="394" y="0"/>
                  </a:moveTo>
                  <a:lnTo>
                    <a:pt x="394" y="0"/>
                  </a:lnTo>
                  <a:lnTo>
                    <a:pt x="443" y="4"/>
                  </a:lnTo>
                  <a:lnTo>
                    <a:pt x="490" y="12"/>
                  </a:lnTo>
                  <a:lnTo>
                    <a:pt x="536" y="28"/>
                  </a:lnTo>
                  <a:lnTo>
                    <a:pt x="578" y="47"/>
                  </a:lnTo>
                  <a:lnTo>
                    <a:pt x="618" y="72"/>
                  </a:lnTo>
                  <a:lnTo>
                    <a:pt x="654" y="101"/>
                  </a:lnTo>
                  <a:lnTo>
                    <a:pt x="687" y="134"/>
                  </a:lnTo>
                  <a:lnTo>
                    <a:pt x="716" y="171"/>
                  </a:lnTo>
                  <a:lnTo>
                    <a:pt x="741" y="211"/>
                  </a:lnTo>
                  <a:lnTo>
                    <a:pt x="760" y="254"/>
                  </a:lnTo>
                  <a:lnTo>
                    <a:pt x="775" y="299"/>
                  </a:lnTo>
                  <a:lnTo>
                    <a:pt x="783" y="347"/>
                  </a:lnTo>
                  <a:lnTo>
                    <a:pt x="787" y="397"/>
                  </a:lnTo>
                  <a:lnTo>
                    <a:pt x="783" y="447"/>
                  </a:lnTo>
                  <a:lnTo>
                    <a:pt x="775" y="496"/>
                  </a:lnTo>
                  <a:lnTo>
                    <a:pt x="760" y="541"/>
                  </a:lnTo>
                  <a:lnTo>
                    <a:pt x="741" y="584"/>
                  </a:lnTo>
                  <a:lnTo>
                    <a:pt x="716" y="624"/>
                  </a:lnTo>
                  <a:lnTo>
                    <a:pt x="687" y="661"/>
                  </a:lnTo>
                  <a:lnTo>
                    <a:pt x="654" y="694"/>
                  </a:lnTo>
                  <a:lnTo>
                    <a:pt x="618" y="723"/>
                  </a:lnTo>
                  <a:lnTo>
                    <a:pt x="578" y="748"/>
                  </a:lnTo>
                  <a:lnTo>
                    <a:pt x="536" y="767"/>
                  </a:lnTo>
                  <a:lnTo>
                    <a:pt x="490" y="782"/>
                  </a:lnTo>
                  <a:lnTo>
                    <a:pt x="443" y="791"/>
                  </a:lnTo>
                  <a:lnTo>
                    <a:pt x="394" y="793"/>
                  </a:lnTo>
                  <a:lnTo>
                    <a:pt x="344" y="791"/>
                  </a:lnTo>
                  <a:lnTo>
                    <a:pt x="296" y="782"/>
                  </a:lnTo>
                  <a:lnTo>
                    <a:pt x="251" y="767"/>
                  </a:lnTo>
                  <a:lnTo>
                    <a:pt x="209" y="748"/>
                  </a:lnTo>
                  <a:lnTo>
                    <a:pt x="168" y="723"/>
                  </a:lnTo>
                  <a:lnTo>
                    <a:pt x="132" y="694"/>
                  </a:lnTo>
                  <a:lnTo>
                    <a:pt x="99" y="661"/>
                  </a:lnTo>
                  <a:lnTo>
                    <a:pt x="71" y="624"/>
                  </a:lnTo>
                  <a:lnTo>
                    <a:pt x="46" y="584"/>
                  </a:lnTo>
                  <a:lnTo>
                    <a:pt x="26" y="541"/>
                  </a:lnTo>
                  <a:lnTo>
                    <a:pt x="12" y="496"/>
                  </a:lnTo>
                  <a:lnTo>
                    <a:pt x="3" y="447"/>
                  </a:lnTo>
                  <a:lnTo>
                    <a:pt x="0" y="397"/>
                  </a:lnTo>
                  <a:lnTo>
                    <a:pt x="3" y="347"/>
                  </a:lnTo>
                  <a:lnTo>
                    <a:pt x="12" y="299"/>
                  </a:lnTo>
                  <a:lnTo>
                    <a:pt x="26" y="254"/>
                  </a:lnTo>
                  <a:lnTo>
                    <a:pt x="46" y="211"/>
                  </a:lnTo>
                  <a:lnTo>
                    <a:pt x="71" y="171"/>
                  </a:lnTo>
                  <a:lnTo>
                    <a:pt x="99" y="134"/>
                  </a:lnTo>
                  <a:lnTo>
                    <a:pt x="132" y="101"/>
                  </a:lnTo>
                  <a:lnTo>
                    <a:pt x="168" y="72"/>
                  </a:lnTo>
                  <a:lnTo>
                    <a:pt x="209" y="47"/>
                  </a:lnTo>
                  <a:lnTo>
                    <a:pt x="251" y="28"/>
                  </a:lnTo>
                  <a:lnTo>
                    <a:pt x="296" y="12"/>
                  </a:lnTo>
                  <a:lnTo>
                    <a:pt x="344" y="4"/>
                  </a:lnTo>
                  <a:lnTo>
                    <a:pt x="3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303"/>
            <p:cNvSpPr>
              <a:spLocks/>
            </p:cNvSpPr>
            <p:nvPr/>
          </p:nvSpPr>
          <p:spPr bwMode="auto">
            <a:xfrm>
              <a:off x="6919913" y="5405438"/>
              <a:ext cx="296862" cy="350837"/>
            </a:xfrm>
            <a:custGeom>
              <a:avLst/>
              <a:gdLst>
                <a:gd name="T0" fmla="*/ 293 w 2051"/>
                <a:gd name="T1" fmla="*/ 3 h 2434"/>
                <a:gd name="T2" fmla="*/ 367 w 2051"/>
                <a:gd name="T3" fmla="*/ 29 h 2434"/>
                <a:gd name="T4" fmla="*/ 429 w 2051"/>
                <a:gd name="T5" fmla="*/ 75 h 2434"/>
                <a:gd name="T6" fmla="*/ 475 w 2051"/>
                <a:gd name="T7" fmla="*/ 139 h 2434"/>
                <a:gd name="T8" fmla="*/ 500 w 2051"/>
                <a:gd name="T9" fmla="*/ 216 h 2434"/>
                <a:gd name="T10" fmla="*/ 504 w 2051"/>
                <a:gd name="T11" fmla="*/ 1160 h 2434"/>
                <a:gd name="T12" fmla="*/ 1367 w 2051"/>
                <a:gd name="T13" fmla="*/ 961 h 2434"/>
                <a:gd name="T14" fmla="*/ 1437 w 2051"/>
                <a:gd name="T15" fmla="*/ 965 h 2434"/>
                <a:gd name="T16" fmla="*/ 1502 w 2051"/>
                <a:gd name="T17" fmla="*/ 988 h 2434"/>
                <a:gd name="T18" fmla="*/ 1558 w 2051"/>
                <a:gd name="T19" fmla="*/ 1027 h 2434"/>
                <a:gd name="T20" fmla="*/ 1602 w 2051"/>
                <a:gd name="T21" fmla="*/ 1081 h 2434"/>
                <a:gd name="T22" fmla="*/ 2030 w 2051"/>
                <a:gd name="T23" fmla="*/ 2077 h 2434"/>
                <a:gd name="T24" fmla="*/ 2049 w 2051"/>
                <a:gd name="T25" fmla="*/ 2149 h 2434"/>
                <a:gd name="T26" fmla="*/ 2047 w 2051"/>
                <a:gd name="T27" fmla="*/ 2222 h 2434"/>
                <a:gd name="T28" fmla="*/ 2026 w 2051"/>
                <a:gd name="T29" fmla="*/ 2289 h 2434"/>
                <a:gd name="T30" fmla="*/ 1987 w 2051"/>
                <a:gd name="T31" fmla="*/ 2348 h 2434"/>
                <a:gd name="T32" fmla="*/ 1932 w 2051"/>
                <a:gd name="T33" fmla="*/ 2395 h 2434"/>
                <a:gd name="T34" fmla="*/ 1866 w 2051"/>
                <a:gd name="T35" fmla="*/ 2424 h 2434"/>
                <a:gd name="T36" fmla="*/ 1799 w 2051"/>
                <a:gd name="T37" fmla="*/ 2434 h 2434"/>
                <a:gd name="T38" fmla="*/ 1727 w 2051"/>
                <a:gd name="T39" fmla="*/ 2423 h 2434"/>
                <a:gd name="T40" fmla="*/ 1662 w 2051"/>
                <a:gd name="T41" fmla="*/ 2393 h 2434"/>
                <a:gd name="T42" fmla="*/ 1607 w 2051"/>
                <a:gd name="T43" fmla="*/ 2344 h 2434"/>
                <a:gd name="T44" fmla="*/ 1568 w 2051"/>
                <a:gd name="T45" fmla="*/ 2280 h 2434"/>
                <a:gd name="T46" fmla="*/ 310 w 2051"/>
                <a:gd name="T47" fmla="*/ 1729 h 2434"/>
                <a:gd name="T48" fmla="*/ 235 w 2051"/>
                <a:gd name="T49" fmla="*/ 1734 h 2434"/>
                <a:gd name="T50" fmla="*/ 162 w 2051"/>
                <a:gd name="T51" fmla="*/ 1717 h 2434"/>
                <a:gd name="T52" fmla="*/ 97 w 2051"/>
                <a:gd name="T53" fmla="*/ 1679 h 2434"/>
                <a:gd name="T54" fmla="*/ 45 w 2051"/>
                <a:gd name="T55" fmla="*/ 1622 h 2434"/>
                <a:gd name="T56" fmla="*/ 13 w 2051"/>
                <a:gd name="T57" fmla="*/ 1554 h 2434"/>
                <a:gd name="T58" fmla="*/ 1 w 2051"/>
                <a:gd name="T59" fmla="*/ 1479 h 2434"/>
                <a:gd name="T60" fmla="*/ 3 w 2051"/>
                <a:gd name="T61" fmla="*/ 221 h 2434"/>
                <a:gd name="T62" fmla="*/ 23 w 2051"/>
                <a:gd name="T63" fmla="*/ 150 h 2434"/>
                <a:gd name="T64" fmla="*/ 62 w 2051"/>
                <a:gd name="T65" fmla="*/ 90 h 2434"/>
                <a:gd name="T66" fmla="*/ 114 w 2051"/>
                <a:gd name="T67" fmla="*/ 42 h 2434"/>
                <a:gd name="T68" fmla="*/ 179 w 2051"/>
                <a:gd name="T69" fmla="*/ 10 h 2434"/>
                <a:gd name="T70" fmla="*/ 252 w 2051"/>
                <a:gd name="T71" fmla="*/ 0 h 2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51" h="2434">
                  <a:moveTo>
                    <a:pt x="252" y="0"/>
                  </a:moveTo>
                  <a:lnTo>
                    <a:pt x="293" y="3"/>
                  </a:lnTo>
                  <a:lnTo>
                    <a:pt x="331" y="13"/>
                  </a:lnTo>
                  <a:lnTo>
                    <a:pt x="367" y="29"/>
                  </a:lnTo>
                  <a:lnTo>
                    <a:pt x="400" y="49"/>
                  </a:lnTo>
                  <a:lnTo>
                    <a:pt x="429" y="75"/>
                  </a:lnTo>
                  <a:lnTo>
                    <a:pt x="455" y="106"/>
                  </a:lnTo>
                  <a:lnTo>
                    <a:pt x="475" y="139"/>
                  </a:lnTo>
                  <a:lnTo>
                    <a:pt x="490" y="176"/>
                  </a:lnTo>
                  <a:lnTo>
                    <a:pt x="500" y="216"/>
                  </a:lnTo>
                  <a:lnTo>
                    <a:pt x="504" y="257"/>
                  </a:lnTo>
                  <a:lnTo>
                    <a:pt x="504" y="1160"/>
                  </a:lnTo>
                  <a:lnTo>
                    <a:pt x="1332" y="966"/>
                  </a:lnTo>
                  <a:lnTo>
                    <a:pt x="1367" y="961"/>
                  </a:lnTo>
                  <a:lnTo>
                    <a:pt x="1402" y="961"/>
                  </a:lnTo>
                  <a:lnTo>
                    <a:pt x="1437" y="965"/>
                  </a:lnTo>
                  <a:lnTo>
                    <a:pt x="1471" y="974"/>
                  </a:lnTo>
                  <a:lnTo>
                    <a:pt x="1502" y="988"/>
                  </a:lnTo>
                  <a:lnTo>
                    <a:pt x="1532" y="1005"/>
                  </a:lnTo>
                  <a:lnTo>
                    <a:pt x="1558" y="1027"/>
                  </a:lnTo>
                  <a:lnTo>
                    <a:pt x="1582" y="1053"/>
                  </a:lnTo>
                  <a:lnTo>
                    <a:pt x="1602" y="1081"/>
                  </a:lnTo>
                  <a:lnTo>
                    <a:pt x="1619" y="1113"/>
                  </a:lnTo>
                  <a:lnTo>
                    <a:pt x="2030" y="2077"/>
                  </a:lnTo>
                  <a:lnTo>
                    <a:pt x="2042" y="2113"/>
                  </a:lnTo>
                  <a:lnTo>
                    <a:pt x="2049" y="2149"/>
                  </a:lnTo>
                  <a:lnTo>
                    <a:pt x="2051" y="2186"/>
                  </a:lnTo>
                  <a:lnTo>
                    <a:pt x="2047" y="2222"/>
                  </a:lnTo>
                  <a:lnTo>
                    <a:pt x="2039" y="2256"/>
                  </a:lnTo>
                  <a:lnTo>
                    <a:pt x="2026" y="2289"/>
                  </a:lnTo>
                  <a:lnTo>
                    <a:pt x="2009" y="2320"/>
                  </a:lnTo>
                  <a:lnTo>
                    <a:pt x="1987" y="2348"/>
                  </a:lnTo>
                  <a:lnTo>
                    <a:pt x="1961" y="2373"/>
                  </a:lnTo>
                  <a:lnTo>
                    <a:pt x="1932" y="2395"/>
                  </a:lnTo>
                  <a:lnTo>
                    <a:pt x="1899" y="2412"/>
                  </a:lnTo>
                  <a:lnTo>
                    <a:pt x="1866" y="2424"/>
                  </a:lnTo>
                  <a:lnTo>
                    <a:pt x="1833" y="2432"/>
                  </a:lnTo>
                  <a:lnTo>
                    <a:pt x="1799" y="2434"/>
                  </a:lnTo>
                  <a:lnTo>
                    <a:pt x="1762" y="2432"/>
                  </a:lnTo>
                  <a:lnTo>
                    <a:pt x="1727" y="2423"/>
                  </a:lnTo>
                  <a:lnTo>
                    <a:pt x="1694" y="2410"/>
                  </a:lnTo>
                  <a:lnTo>
                    <a:pt x="1662" y="2393"/>
                  </a:lnTo>
                  <a:lnTo>
                    <a:pt x="1633" y="2371"/>
                  </a:lnTo>
                  <a:lnTo>
                    <a:pt x="1607" y="2344"/>
                  </a:lnTo>
                  <a:lnTo>
                    <a:pt x="1586" y="2314"/>
                  </a:lnTo>
                  <a:lnTo>
                    <a:pt x="1568" y="2280"/>
                  </a:lnTo>
                  <a:lnTo>
                    <a:pt x="1241" y="1511"/>
                  </a:lnTo>
                  <a:lnTo>
                    <a:pt x="310" y="1729"/>
                  </a:lnTo>
                  <a:lnTo>
                    <a:pt x="272" y="1734"/>
                  </a:lnTo>
                  <a:lnTo>
                    <a:pt x="235" y="1734"/>
                  </a:lnTo>
                  <a:lnTo>
                    <a:pt x="198" y="1729"/>
                  </a:lnTo>
                  <a:lnTo>
                    <a:pt x="162" y="1717"/>
                  </a:lnTo>
                  <a:lnTo>
                    <a:pt x="128" y="1700"/>
                  </a:lnTo>
                  <a:lnTo>
                    <a:pt x="97" y="1679"/>
                  </a:lnTo>
                  <a:lnTo>
                    <a:pt x="68" y="1653"/>
                  </a:lnTo>
                  <a:lnTo>
                    <a:pt x="45" y="1622"/>
                  </a:lnTo>
                  <a:lnTo>
                    <a:pt x="27" y="1590"/>
                  </a:lnTo>
                  <a:lnTo>
                    <a:pt x="13" y="1554"/>
                  </a:lnTo>
                  <a:lnTo>
                    <a:pt x="4" y="1517"/>
                  </a:lnTo>
                  <a:lnTo>
                    <a:pt x="1" y="1479"/>
                  </a:lnTo>
                  <a:lnTo>
                    <a:pt x="0" y="257"/>
                  </a:lnTo>
                  <a:lnTo>
                    <a:pt x="3" y="221"/>
                  </a:lnTo>
                  <a:lnTo>
                    <a:pt x="11" y="184"/>
                  </a:lnTo>
                  <a:lnTo>
                    <a:pt x="23" y="150"/>
                  </a:lnTo>
                  <a:lnTo>
                    <a:pt x="41" y="118"/>
                  </a:lnTo>
                  <a:lnTo>
                    <a:pt x="62" y="90"/>
                  </a:lnTo>
                  <a:lnTo>
                    <a:pt x="86" y="64"/>
                  </a:lnTo>
                  <a:lnTo>
                    <a:pt x="114" y="42"/>
                  </a:lnTo>
                  <a:lnTo>
                    <a:pt x="145" y="25"/>
                  </a:lnTo>
                  <a:lnTo>
                    <a:pt x="179" y="10"/>
                  </a:lnTo>
                  <a:lnTo>
                    <a:pt x="215" y="3"/>
                  </a:lnTo>
                  <a:lnTo>
                    <a:pt x="2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65" name="Freeform 308"/>
          <p:cNvSpPr>
            <a:spLocks noEditPoints="1"/>
          </p:cNvSpPr>
          <p:nvPr/>
        </p:nvSpPr>
        <p:spPr bwMode="auto">
          <a:xfrm>
            <a:off x="8402167" y="3248528"/>
            <a:ext cx="484188" cy="484187"/>
          </a:xfrm>
          <a:custGeom>
            <a:avLst/>
            <a:gdLst>
              <a:gd name="T0" fmla="*/ 1520 w 3359"/>
              <a:gd name="T1" fmla="*/ 1189 h 3358"/>
              <a:gd name="T2" fmla="*/ 1441 w 3359"/>
              <a:gd name="T3" fmla="*/ 1281 h 3358"/>
              <a:gd name="T4" fmla="*/ 1174 w 3359"/>
              <a:gd name="T5" fmla="*/ 1597 h 3358"/>
              <a:gd name="T6" fmla="*/ 1058 w 3359"/>
              <a:gd name="T7" fmla="*/ 1639 h 3358"/>
              <a:gd name="T8" fmla="*/ 997 w 3359"/>
              <a:gd name="T9" fmla="*/ 1744 h 3358"/>
              <a:gd name="T10" fmla="*/ 1004 w 3359"/>
              <a:gd name="T11" fmla="*/ 1913 h 3358"/>
              <a:gd name="T12" fmla="*/ 1083 w 3359"/>
              <a:gd name="T13" fmla="*/ 2005 h 3358"/>
              <a:gd name="T14" fmla="*/ 1430 w 3359"/>
              <a:gd name="T15" fmla="*/ 2030 h 3358"/>
              <a:gd name="T16" fmla="*/ 1454 w 3359"/>
              <a:gd name="T17" fmla="*/ 2379 h 3358"/>
              <a:gd name="T18" fmla="*/ 1547 w 3359"/>
              <a:gd name="T19" fmla="*/ 2455 h 3358"/>
              <a:gd name="T20" fmla="*/ 1724 w 3359"/>
              <a:gd name="T21" fmla="*/ 2464 h 3358"/>
              <a:gd name="T22" fmla="*/ 1829 w 3359"/>
              <a:gd name="T23" fmla="*/ 2403 h 3358"/>
              <a:gd name="T24" fmla="*/ 1872 w 3359"/>
              <a:gd name="T25" fmla="*/ 2289 h 3358"/>
              <a:gd name="T26" fmla="*/ 2191 w 3359"/>
              <a:gd name="T27" fmla="*/ 2019 h 3358"/>
              <a:gd name="T28" fmla="*/ 2284 w 3359"/>
              <a:gd name="T29" fmla="*/ 1941 h 3358"/>
              <a:gd name="T30" fmla="*/ 2308 w 3359"/>
              <a:gd name="T31" fmla="*/ 1775 h 3358"/>
              <a:gd name="T32" fmla="*/ 2267 w 3359"/>
              <a:gd name="T33" fmla="*/ 1660 h 3358"/>
              <a:gd name="T34" fmla="*/ 2161 w 3359"/>
              <a:gd name="T35" fmla="*/ 1600 h 3358"/>
              <a:gd name="T36" fmla="*/ 1870 w 3359"/>
              <a:gd name="T37" fmla="*/ 1311 h 3358"/>
              <a:gd name="T38" fmla="*/ 1808 w 3359"/>
              <a:gd name="T39" fmla="*/ 1206 h 3358"/>
              <a:gd name="T40" fmla="*/ 1691 w 3359"/>
              <a:gd name="T41" fmla="*/ 1165 h 3358"/>
              <a:gd name="T42" fmla="*/ 1221 w 3359"/>
              <a:gd name="T43" fmla="*/ 301 h 3358"/>
              <a:gd name="T44" fmla="*/ 1148 w 3359"/>
              <a:gd name="T45" fmla="*/ 372 h 3358"/>
              <a:gd name="T46" fmla="*/ 2165 w 3359"/>
              <a:gd name="T47" fmla="*/ 556 h 3358"/>
              <a:gd name="T48" fmla="*/ 2141 w 3359"/>
              <a:gd name="T49" fmla="*/ 349 h 3358"/>
              <a:gd name="T50" fmla="*/ 2056 w 3359"/>
              <a:gd name="T51" fmla="*/ 292 h 3358"/>
              <a:gd name="T52" fmla="*/ 2157 w 3359"/>
              <a:gd name="T53" fmla="*/ 0 h 3358"/>
              <a:gd name="T54" fmla="*/ 2318 w 3359"/>
              <a:gd name="T55" fmla="*/ 46 h 3358"/>
              <a:gd name="T56" fmla="*/ 2424 w 3359"/>
              <a:gd name="T57" fmla="*/ 167 h 3358"/>
              <a:gd name="T58" fmla="*/ 2452 w 3359"/>
              <a:gd name="T59" fmla="*/ 556 h 3358"/>
              <a:gd name="T60" fmla="*/ 3189 w 3359"/>
              <a:gd name="T61" fmla="*/ 583 h 3358"/>
              <a:gd name="T62" fmla="*/ 3312 w 3359"/>
              <a:gd name="T63" fmla="*/ 690 h 3358"/>
              <a:gd name="T64" fmla="*/ 3359 w 3359"/>
              <a:gd name="T65" fmla="*/ 848 h 3358"/>
              <a:gd name="T66" fmla="*/ 3331 w 3359"/>
              <a:gd name="T67" fmla="*/ 3090 h 3358"/>
              <a:gd name="T68" fmla="*/ 3232 w 3359"/>
              <a:gd name="T69" fmla="*/ 3157 h 3358"/>
              <a:gd name="T70" fmla="*/ 3188 w 3359"/>
              <a:gd name="T71" fmla="*/ 3279 h 3358"/>
              <a:gd name="T72" fmla="*/ 3119 w 3359"/>
              <a:gd name="T73" fmla="*/ 3347 h 3358"/>
              <a:gd name="T74" fmla="*/ 2574 w 3359"/>
              <a:gd name="T75" fmla="*/ 3355 h 3358"/>
              <a:gd name="T76" fmla="*/ 2491 w 3359"/>
              <a:gd name="T77" fmla="*/ 3300 h 3358"/>
              <a:gd name="T78" fmla="*/ 2469 w 3359"/>
              <a:gd name="T79" fmla="*/ 3161 h 3358"/>
              <a:gd name="T80" fmla="*/ 938 w 3359"/>
              <a:gd name="T81" fmla="*/ 3279 h 3358"/>
              <a:gd name="T82" fmla="*/ 868 w 3359"/>
              <a:gd name="T83" fmla="*/ 3347 h 3358"/>
              <a:gd name="T84" fmla="*/ 323 w 3359"/>
              <a:gd name="T85" fmla="*/ 3355 h 3358"/>
              <a:gd name="T86" fmla="*/ 241 w 3359"/>
              <a:gd name="T87" fmla="*/ 3300 h 3358"/>
              <a:gd name="T88" fmla="*/ 219 w 3359"/>
              <a:gd name="T89" fmla="*/ 3161 h 3358"/>
              <a:gd name="T90" fmla="*/ 90 w 3359"/>
              <a:gd name="T91" fmla="*/ 3120 h 3358"/>
              <a:gd name="T92" fmla="*/ 11 w 3359"/>
              <a:gd name="T93" fmla="*/ 3013 h 3358"/>
              <a:gd name="T94" fmla="*/ 3 w 3359"/>
              <a:gd name="T95" fmla="*/ 806 h 3358"/>
              <a:gd name="T96" fmla="*/ 72 w 3359"/>
              <a:gd name="T97" fmla="*/ 657 h 3358"/>
              <a:gd name="T98" fmla="*/ 209 w 3359"/>
              <a:gd name="T99" fmla="*/ 569 h 3358"/>
              <a:gd name="T100" fmla="*/ 850 w 3359"/>
              <a:gd name="T101" fmla="*/ 274 h 3358"/>
              <a:gd name="T102" fmla="*/ 895 w 3359"/>
              <a:gd name="T103" fmla="*/ 124 h 3358"/>
              <a:gd name="T104" fmla="*/ 1011 w 3359"/>
              <a:gd name="T105" fmla="*/ 26 h 3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59" h="3358">
                <a:moveTo>
                  <a:pt x="1610" y="1165"/>
                </a:moveTo>
                <a:lnTo>
                  <a:pt x="1578" y="1167"/>
                </a:lnTo>
                <a:lnTo>
                  <a:pt x="1547" y="1176"/>
                </a:lnTo>
                <a:lnTo>
                  <a:pt x="1520" y="1189"/>
                </a:lnTo>
                <a:lnTo>
                  <a:pt x="1494" y="1206"/>
                </a:lnTo>
                <a:lnTo>
                  <a:pt x="1473" y="1228"/>
                </a:lnTo>
                <a:lnTo>
                  <a:pt x="1454" y="1253"/>
                </a:lnTo>
                <a:lnTo>
                  <a:pt x="1441" y="1281"/>
                </a:lnTo>
                <a:lnTo>
                  <a:pt x="1432" y="1311"/>
                </a:lnTo>
                <a:lnTo>
                  <a:pt x="1430" y="1344"/>
                </a:lnTo>
                <a:lnTo>
                  <a:pt x="1430" y="1597"/>
                </a:lnTo>
                <a:lnTo>
                  <a:pt x="1174" y="1597"/>
                </a:lnTo>
                <a:lnTo>
                  <a:pt x="1141" y="1600"/>
                </a:lnTo>
                <a:lnTo>
                  <a:pt x="1110" y="1608"/>
                </a:lnTo>
                <a:lnTo>
                  <a:pt x="1083" y="1621"/>
                </a:lnTo>
                <a:lnTo>
                  <a:pt x="1058" y="1639"/>
                </a:lnTo>
                <a:lnTo>
                  <a:pt x="1036" y="1660"/>
                </a:lnTo>
                <a:lnTo>
                  <a:pt x="1019" y="1685"/>
                </a:lnTo>
                <a:lnTo>
                  <a:pt x="1004" y="1713"/>
                </a:lnTo>
                <a:lnTo>
                  <a:pt x="997" y="1744"/>
                </a:lnTo>
                <a:lnTo>
                  <a:pt x="993" y="1775"/>
                </a:lnTo>
                <a:lnTo>
                  <a:pt x="993" y="1851"/>
                </a:lnTo>
                <a:lnTo>
                  <a:pt x="997" y="1882"/>
                </a:lnTo>
                <a:lnTo>
                  <a:pt x="1004" y="1913"/>
                </a:lnTo>
                <a:lnTo>
                  <a:pt x="1019" y="1941"/>
                </a:lnTo>
                <a:lnTo>
                  <a:pt x="1036" y="1966"/>
                </a:lnTo>
                <a:lnTo>
                  <a:pt x="1058" y="1987"/>
                </a:lnTo>
                <a:lnTo>
                  <a:pt x="1083" y="2005"/>
                </a:lnTo>
                <a:lnTo>
                  <a:pt x="1110" y="2019"/>
                </a:lnTo>
                <a:lnTo>
                  <a:pt x="1141" y="2026"/>
                </a:lnTo>
                <a:lnTo>
                  <a:pt x="1174" y="2030"/>
                </a:lnTo>
                <a:lnTo>
                  <a:pt x="1430" y="2030"/>
                </a:lnTo>
                <a:lnTo>
                  <a:pt x="1430" y="2289"/>
                </a:lnTo>
                <a:lnTo>
                  <a:pt x="1432" y="2321"/>
                </a:lnTo>
                <a:lnTo>
                  <a:pt x="1441" y="2351"/>
                </a:lnTo>
                <a:lnTo>
                  <a:pt x="1454" y="2379"/>
                </a:lnTo>
                <a:lnTo>
                  <a:pt x="1473" y="2403"/>
                </a:lnTo>
                <a:lnTo>
                  <a:pt x="1494" y="2425"/>
                </a:lnTo>
                <a:lnTo>
                  <a:pt x="1520" y="2442"/>
                </a:lnTo>
                <a:lnTo>
                  <a:pt x="1547" y="2455"/>
                </a:lnTo>
                <a:lnTo>
                  <a:pt x="1578" y="2464"/>
                </a:lnTo>
                <a:lnTo>
                  <a:pt x="1610" y="2467"/>
                </a:lnTo>
                <a:lnTo>
                  <a:pt x="1691" y="2467"/>
                </a:lnTo>
                <a:lnTo>
                  <a:pt x="1724" y="2464"/>
                </a:lnTo>
                <a:lnTo>
                  <a:pt x="1755" y="2455"/>
                </a:lnTo>
                <a:lnTo>
                  <a:pt x="1783" y="2442"/>
                </a:lnTo>
                <a:lnTo>
                  <a:pt x="1808" y="2425"/>
                </a:lnTo>
                <a:lnTo>
                  <a:pt x="1829" y="2403"/>
                </a:lnTo>
                <a:lnTo>
                  <a:pt x="1848" y="2379"/>
                </a:lnTo>
                <a:lnTo>
                  <a:pt x="1861" y="2351"/>
                </a:lnTo>
                <a:lnTo>
                  <a:pt x="1870" y="2321"/>
                </a:lnTo>
                <a:lnTo>
                  <a:pt x="1872" y="2289"/>
                </a:lnTo>
                <a:lnTo>
                  <a:pt x="1872" y="2030"/>
                </a:lnTo>
                <a:lnTo>
                  <a:pt x="2128" y="2030"/>
                </a:lnTo>
                <a:lnTo>
                  <a:pt x="2161" y="2026"/>
                </a:lnTo>
                <a:lnTo>
                  <a:pt x="2191" y="2019"/>
                </a:lnTo>
                <a:lnTo>
                  <a:pt x="2220" y="2005"/>
                </a:lnTo>
                <a:lnTo>
                  <a:pt x="2245" y="1987"/>
                </a:lnTo>
                <a:lnTo>
                  <a:pt x="2267" y="1966"/>
                </a:lnTo>
                <a:lnTo>
                  <a:pt x="2284" y="1941"/>
                </a:lnTo>
                <a:lnTo>
                  <a:pt x="2298" y="1913"/>
                </a:lnTo>
                <a:lnTo>
                  <a:pt x="2306" y="1882"/>
                </a:lnTo>
                <a:lnTo>
                  <a:pt x="2308" y="1851"/>
                </a:lnTo>
                <a:lnTo>
                  <a:pt x="2308" y="1775"/>
                </a:lnTo>
                <a:lnTo>
                  <a:pt x="2306" y="1744"/>
                </a:lnTo>
                <a:lnTo>
                  <a:pt x="2298" y="1713"/>
                </a:lnTo>
                <a:lnTo>
                  <a:pt x="2284" y="1685"/>
                </a:lnTo>
                <a:lnTo>
                  <a:pt x="2267" y="1660"/>
                </a:lnTo>
                <a:lnTo>
                  <a:pt x="2245" y="1639"/>
                </a:lnTo>
                <a:lnTo>
                  <a:pt x="2220" y="1621"/>
                </a:lnTo>
                <a:lnTo>
                  <a:pt x="2191" y="1608"/>
                </a:lnTo>
                <a:lnTo>
                  <a:pt x="2161" y="1600"/>
                </a:lnTo>
                <a:lnTo>
                  <a:pt x="2128" y="1597"/>
                </a:lnTo>
                <a:lnTo>
                  <a:pt x="1872" y="1597"/>
                </a:lnTo>
                <a:lnTo>
                  <a:pt x="1872" y="1344"/>
                </a:lnTo>
                <a:lnTo>
                  <a:pt x="1870" y="1311"/>
                </a:lnTo>
                <a:lnTo>
                  <a:pt x="1861" y="1281"/>
                </a:lnTo>
                <a:lnTo>
                  <a:pt x="1848" y="1253"/>
                </a:lnTo>
                <a:lnTo>
                  <a:pt x="1829" y="1228"/>
                </a:lnTo>
                <a:lnTo>
                  <a:pt x="1808" y="1206"/>
                </a:lnTo>
                <a:lnTo>
                  <a:pt x="1783" y="1189"/>
                </a:lnTo>
                <a:lnTo>
                  <a:pt x="1755" y="1176"/>
                </a:lnTo>
                <a:lnTo>
                  <a:pt x="1724" y="1167"/>
                </a:lnTo>
                <a:lnTo>
                  <a:pt x="1691" y="1165"/>
                </a:lnTo>
                <a:lnTo>
                  <a:pt x="1610" y="1165"/>
                </a:lnTo>
                <a:close/>
                <a:moveTo>
                  <a:pt x="1275" y="290"/>
                </a:moveTo>
                <a:lnTo>
                  <a:pt x="1246" y="292"/>
                </a:lnTo>
                <a:lnTo>
                  <a:pt x="1221" y="301"/>
                </a:lnTo>
                <a:lnTo>
                  <a:pt x="1198" y="313"/>
                </a:lnTo>
                <a:lnTo>
                  <a:pt x="1177" y="329"/>
                </a:lnTo>
                <a:lnTo>
                  <a:pt x="1161" y="349"/>
                </a:lnTo>
                <a:lnTo>
                  <a:pt x="1148" y="372"/>
                </a:lnTo>
                <a:lnTo>
                  <a:pt x="1140" y="397"/>
                </a:lnTo>
                <a:lnTo>
                  <a:pt x="1137" y="424"/>
                </a:lnTo>
                <a:lnTo>
                  <a:pt x="1137" y="556"/>
                </a:lnTo>
                <a:lnTo>
                  <a:pt x="2165" y="556"/>
                </a:lnTo>
                <a:lnTo>
                  <a:pt x="2165" y="424"/>
                </a:lnTo>
                <a:lnTo>
                  <a:pt x="2162" y="397"/>
                </a:lnTo>
                <a:lnTo>
                  <a:pt x="2154" y="372"/>
                </a:lnTo>
                <a:lnTo>
                  <a:pt x="2141" y="349"/>
                </a:lnTo>
                <a:lnTo>
                  <a:pt x="2125" y="329"/>
                </a:lnTo>
                <a:lnTo>
                  <a:pt x="2105" y="313"/>
                </a:lnTo>
                <a:lnTo>
                  <a:pt x="2081" y="301"/>
                </a:lnTo>
                <a:lnTo>
                  <a:pt x="2056" y="292"/>
                </a:lnTo>
                <a:lnTo>
                  <a:pt x="2028" y="290"/>
                </a:lnTo>
                <a:lnTo>
                  <a:pt x="1275" y="290"/>
                </a:lnTo>
                <a:close/>
                <a:moveTo>
                  <a:pt x="1127" y="0"/>
                </a:moveTo>
                <a:lnTo>
                  <a:pt x="2157" y="0"/>
                </a:lnTo>
                <a:lnTo>
                  <a:pt x="2201" y="3"/>
                </a:lnTo>
                <a:lnTo>
                  <a:pt x="2243" y="11"/>
                </a:lnTo>
                <a:lnTo>
                  <a:pt x="2282" y="27"/>
                </a:lnTo>
                <a:lnTo>
                  <a:pt x="2318" y="46"/>
                </a:lnTo>
                <a:lnTo>
                  <a:pt x="2351" y="71"/>
                </a:lnTo>
                <a:lnTo>
                  <a:pt x="2380" y="99"/>
                </a:lnTo>
                <a:lnTo>
                  <a:pt x="2405" y="132"/>
                </a:lnTo>
                <a:lnTo>
                  <a:pt x="2424" y="167"/>
                </a:lnTo>
                <a:lnTo>
                  <a:pt x="2440" y="206"/>
                </a:lnTo>
                <a:lnTo>
                  <a:pt x="2449" y="248"/>
                </a:lnTo>
                <a:lnTo>
                  <a:pt x="2452" y="291"/>
                </a:lnTo>
                <a:lnTo>
                  <a:pt x="2452" y="556"/>
                </a:lnTo>
                <a:lnTo>
                  <a:pt x="3066" y="556"/>
                </a:lnTo>
                <a:lnTo>
                  <a:pt x="3108" y="560"/>
                </a:lnTo>
                <a:lnTo>
                  <a:pt x="3150" y="569"/>
                </a:lnTo>
                <a:lnTo>
                  <a:pt x="3189" y="583"/>
                </a:lnTo>
                <a:lnTo>
                  <a:pt x="3225" y="604"/>
                </a:lnTo>
                <a:lnTo>
                  <a:pt x="3258" y="628"/>
                </a:lnTo>
                <a:lnTo>
                  <a:pt x="3288" y="657"/>
                </a:lnTo>
                <a:lnTo>
                  <a:pt x="3312" y="690"/>
                </a:lnTo>
                <a:lnTo>
                  <a:pt x="3331" y="725"/>
                </a:lnTo>
                <a:lnTo>
                  <a:pt x="3347" y="764"/>
                </a:lnTo>
                <a:lnTo>
                  <a:pt x="3357" y="806"/>
                </a:lnTo>
                <a:lnTo>
                  <a:pt x="3359" y="848"/>
                </a:lnTo>
                <a:lnTo>
                  <a:pt x="3359" y="3001"/>
                </a:lnTo>
                <a:lnTo>
                  <a:pt x="3356" y="3034"/>
                </a:lnTo>
                <a:lnTo>
                  <a:pt x="3347" y="3063"/>
                </a:lnTo>
                <a:lnTo>
                  <a:pt x="3331" y="3090"/>
                </a:lnTo>
                <a:lnTo>
                  <a:pt x="3313" y="3114"/>
                </a:lnTo>
                <a:lnTo>
                  <a:pt x="3289" y="3134"/>
                </a:lnTo>
                <a:lnTo>
                  <a:pt x="3261" y="3148"/>
                </a:lnTo>
                <a:lnTo>
                  <a:pt x="3232" y="3157"/>
                </a:lnTo>
                <a:lnTo>
                  <a:pt x="3199" y="3161"/>
                </a:lnTo>
                <a:lnTo>
                  <a:pt x="3199" y="3228"/>
                </a:lnTo>
                <a:lnTo>
                  <a:pt x="3196" y="3254"/>
                </a:lnTo>
                <a:lnTo>
                  <a:pt x="3188" y="3279"/>
                </a:lnTo>
                <a:lnTo>
                  <a:pt x="3176" y="3300"/>
                </a:lnTo>
                <a:lnTo>
                  <a:pt x="3161" y="3320"/>
                </a:lnTo>
                <a:lnTo>
                  <a:pt x="3141" y="3335"/>
                </a:lnTo>
                <a:lnTo>
                  <a:pt x="3119" y="3347"/>
                </a:lnTo>
                <a:lnTo>
                  <a:pt x="3094" y="3355"/>
                </a:lnTo>
                <a:lnTo>
                  <a:pt x="3068" y="3358"/>
                </a:lnTo>
                <a:lnTo>
                  <a:pt x="2601" y="3358"/>
                </a:lnTo>
                <a:lnTo>
                  <a:pt x="2574" y="3355"/>
                </a:lnTo>
                <a:lnTo>
                  <a:pt x="2549" y="3347"/>
                </a:lnTo>
                <a:lnTo>
                  <a:pt x="2527" y="3335"/>
                </a:lnTo>
                <a:lnTo>
                  <a:pt x="2508" y="3320"/>
                </a:lnTo>
                <a:lnTo>
                  <a:pt x="2491" y="3300"/>
                </a:lnTo>
                <a:lnTo>
                  <a:pt x="2479" y="3279"/>
                </a:lnTo>
                <a:lnTo>
                  <a:pt x="2472" y="3254"/>
                </a:lnTo>
                <a:lnTo>
                  <a:pt x="2469" y="3228"/>
                </a:lnTo>
                <a:lnTo>
                  <a:pt x="2469" y="3161"/>
                </a:lnTo>
                <a:lnTo>
                  <a:pt x="947" y="3161"/>
                </a:lnTo>
                <a:lnTo>
                  <a:pt x="947" y="3228"/>
                </a:lnTo>
                <a:lnTo>
                  <a:pt x="945" y="3254"/>
                </a:lnTo>
                <a:lnTo>
                  <a:pt x="938" y="3279"/>
                </a:lnTo>
                <a:lnTo>
                  <a:pt x="926" y="3300"/>
                </a:lnTo>
                <a:lnTo>
                  <a:pt x="909" y="3320"/>
                </a:lnTo>
                <a:lnTo>
                  <a:pt x="889" y="3335"/>
                </a:lnTo>
                <a:lnTo>
                  <a:pt x="868" y="3347"/>
                </a:lnTo>
                <a:lnTo>
                  <a:pt x="842" y="3355"/>
                </a:lnTo>
                <a:lnTo>
                  <a:pt x="816" y="3358"/>
                </a:lnTo>
                <a:lnTo>
                  <a:pt x="349" y="3358"/>
                </a:lnTo>
                <a:lnTo>
                  <a:pt x="323" y="3355"/>
                </a:lnTo>
                <a:lnTo>
                  <a:pt x="299" y="3347"/>
                </a:lnTo>
                <a:lnTo>
                  <a:pt x="276" y="3335"/>
                </a:lnTo>
                <a:lnTo>
                  <a:pt x="257" y="3320"/>
                </a:lnTo>
                <a:lnTo>
                  <a:pt x="241" y="3300"/>
                </a:lnTo>
                <a:lnTo>
                  <a:pt x="229" y="3279"/>
                </a:lnTo>
                <a:lnTo>
                  <a:pt x="221" y="3254"/>
                </a:lnTo>
                <a:lnTo>
                  <a:pt x="219" y="3228"/>
                </a:lnTo>
                <a:lnTo>
                  <a:pt x="219" y="3161"/>
                </a:lnTo>
                <a:lnTo>
                  <a:pt x="183" y="3157"/>
                </a:lnTo>
                <a:lnTo>
                  <a:pt x="150" y="3150"/>
                </a:lnTo>
                <a:lnTo>
                  <a:pt x="118" y="3137"/>
                </a:lnTo>
                <a:lnTo>
                  <a:pt x="90" y="3120"/>
                </a:lnTo>
                <a:lnTo>
                  <a:pt x="64" y="3098"/>
                </a:lnTo>
                <a:lnTo>
                  <a:pt x="43" y="3072"/>
                </a:lnTo>
                <a:lnTo>
                  <a:pt x="24" y="3044"/>
                </a:lnTo>
                <a:lnTo>
                  <a:pt x="11" y="3013"/>
                </a:lnTo>
                <a:lnTo>
                  <a:pt x="3" y="2980"/>
                </a:lnTo>
                <a:lnTo>
                  <a:pt x="0" y="2944"/>
                </a:lnTo>
                <a:lnTo>
                  <a:pt x="0" y="848"/>
                </a:lnTo>
                <a:lnTo>
                  <a:pt x="3" y="806"/>
                </a:lnTo>
                <a:lnTo>
                  <a:pt x="12" y="764"/>
                </a:lnTo>
                <a:lnTo>
                  <a:pt x="27" y="725"/>
                </a:lnTo>
                <a:lnTo>
                  <a:pt x="47" y="690"/>
                </a:lnTo>
                <a:lnTo>
                  <a:pt x="72" y="657"/>
                </a:lnTo>
                <a:lnTo>
                  <a:pt x="102" y="628"/>
                </a:lnTo>
                <a:lnTo>
                  <a:pt x="134" y="604"/>
                </a:lnTo>
                <a:lnTo>
                  <a:pt x="171" y="583"/>
                </a:lnTo>
                <a:lnTo>
                  <a:pt x="209" y="569"/>
                </a:lnTo>
                <a:lnTo>
                  <a:pt x="250" y="560"/>
                </a:lnTo>
                <a:lnTo>
                  <a:pt x="294" y="556"/>
                </a:lnTo>
                <a:lnTo>
                  <a:pt x="850" y="556"/>
                </a:lnTo>
                <a:lnTo>
                  <a:pt x="850" y="274"/>
                </a:lnTo>
                <a:lnTo>
                  <a:pt x="853" y="234"/>
                </a:lnTo>
                <a:lnTo>
                  <a:pt x="862" y="195"/>
                </a:lnTo>
                <a:lnTo>
                  <a:pt x="875" y="159"/>
                </a:lnTo>
                <a:lnTo>
                  <a:pt x="895" y="124"/>
                </a:lnTo>
                <a:lnTo>
                  <a:pt x="918" y="94"/>
                </a:lnTo>
                <a:lnTo>
                  <a:pt x="945" y="67"/>
                </a:lnTo>
                <a:lnTo>
                  <a:pt x="976" y="44"/>
                </a:lnTo>
                <a:lnTo>
                  <a:pt x="1011" y="26"/>
                </a:lnTo>
                <a:lnTo>
                  <a:pt x="1047" y="11"/>
                </a:lnTo>
                <a:lnTo>
                  <a:pt x="1086" y="3"/>
                </a:lnTo>
                <a:lnTo>
                  <a:pt x="112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66" name="Group 169"/>
          <p:cNvGrpSpPr/>
          <p:nvPr/>
        </p:nvGrpSpPr>
        <p:grpSpPr>
          <a:xfrm>
            <a:off x="9270163" y="3275488"/>
            <a:ext cx="636396" cy="430266"/>
            <a:chOff x="2166938" y="5378451"/>
            <a:chExt cx="504825" cy="341312"/>
          </a:xfrm>
          <a:solidFill>
            <a:srgbClr val="000000"/>
          </a:solidFill>
        </p:grpSpPr>
        <p:sp>
          <p:nvSpPr>
            <p:cNvPr id="667" name="Freeform 313"/>
            <p:cNvSpPr>
              <a:spLocks noEditPoints="1"/>
            </p:cNvSpPr>
            <p:nvPr/>
          </p:nvSpPr>
          <p:spPr bwMode="auto">
            <a:xfrm>
              <a:off x="2166938" y="5378451"/>
              <a:ext cx="344487" cy="296863"/>
            </a:xfrm>
            <a:custGeom>
              <a:avLst/>
              <a:gdLst>
                <a:gd name="T0" fmla="*/ 350 w 2384"/>
                <a:gd name="T1" fmla="*/ 311 h 2063"/>
                <a:gd name="T2" fmla="*/ 315 w 2384"/>
                <a:gd name="T3" fmla="*/ 344 h 2063"/>
                <a:gd name="T4" fmla="*/ 250 w 2384"/>
                <a:gd name="T5" fmla="*/ 432 h 2063"/>
                <a:gd name="T6" fmla="*/ 194 w 2384"/>
                <a:gd name="T7" fmla="*/ 576 h 2063"/>
                <a:gd name="T8" fmla="*/ 184 w 2384"/>
                <a:gd name="T9" fmla="*/ 761 h 2063"/>
                <a:gd name="T10" fmla="*/ 219 w 2384"/>
                <a:gd name="T11" fmla="*/ 916 h 2063"/>
                <a:gd name="T12" fmla="*/ 297 w 2384"/>
                <a:gd name="T13" fmla="*/ 973 h 2063"/>
                <a:gd name="T14" fmla="*/ 376 w 2384"/>
                <a:gd name="T15" fmla="*/ 962 h 2063"/>
                <a:gd name="T16" fmla="*/ 434 w 2384"/>
                <a:gd name="T17" fmla="*/ 897 h 2063"/>
                <a:gd name="T18" fmla="*/ 427 w 2384"/>
                <a:gd name="T19" fmla="*/ 794 h 2063"/>
                <a:gd name="T20" fmla="*/ 418 w 2384"/>
                <a:gd name="T21" fmla="*/ 665 h 2063"/>
                <a:gd name="T22" fmla="*/ 449 w 2384"/>
                <a:gd name="T23" fmla="*/ 556 h 2063"/>
                <a:gd name="T24" fmla="*/ 486 w 2384"/>
                <a:gd name="T25" fmla="*/ 500 h 2063"/>
                <a:gd name="T26" fmla="*/ 525 w 2384"/>
                <a:gd name="T27" fmla="*/ 457 h 2063"/>
                <a:gd name="T28" fmla="*/ 535 w 2384"/>
                <a:gd name="T29" fmla="*/ 372 h 2063"/>
                <a:gd name="T30" fmla="*/ 480 w 2384"/>
                <a:gd name="T31" fmla="*/ 302 h 2063"/>
                <a:gd name="T32" fmla="*/ 705 w 2384"/>
                <a:gd name="T33" fmla="*/ 148 h 2063"/>
                <a:gd name="T34" fmla="*/ 619 w 2384"/>
                <a:gd name="T35" fmla="*/ 189 h 2063"/>
                <a:gd name="T36" fmla="*/ 597 w 2384"/>
                <a:gd name="T37" fmla="*/ 284 h 2063"/>
                <a:gd name="T38" fmla="*/ 657 w 2384"/>
                <a:gd name="T39" fmla="*/ 357 h 2063"/>
                <a:gd name="T40" fmla="*/ 755 w 2384"/>
                <a:gd name="T41" fmla="*/ 357 h 2063"/>
                <a:gd name="T42" fmla="*/ 816 w 2384"/>
                <a:gd name="T43" fmla="*/ 284 h 2063"/>
                <a:gd name="T44" fmla="*/ 794 w 2384"/>
                <a:gd name="T45" fmla="*/ 189 h 2063"/>
                <a:gd name="T46" fmla="*/ 705 w 2384"/>
                <a:gd name="T47" fmla="*/ 148 h 2063"/>
                <a:gd name="T48" fmla="*/ 887 w 2384"/>
                <a:gd name="T49" fmla="*/ 30 h 2063"/>
                <a:gd name="T50" fmla="*/ 1117 w 2384"/>
                <a:gd name="T51" fmla="*/ 148 h 2063"/>
                <a:gd name="T52" fmla="*/ 1284 w 2384"/>
                <a:gd name="T53" fmla="*/ 340 h 2063"/>
                <a:gd name="T54" fmla="*/ 1417 w 2384"/>
                <a:gd name="T55" fmla="*/ 236 h 2063"/>
                <a:gd name="T56" fmla="*/ 1617 w 2384"/>
                <a:gd name="T57" fmla="*/ 78 h 2063"/>
                <a:gd name="T58" fmla="*/ 1871 w 2384"/>
                <a:gd name="T59" fmla="*/ 3 h 2063"/>
                <a:gd name="T60" fmla="*/ 2123 w 2384"/>
                <a:gd name="T61" fmla="*/ 24 h 2063"/>
                <a:gd name="T62" fmla="*/ 2338 w 2384"/>
                <a:gd name="T63" fmla="*/ 125 h 2063"/>
                <a:gd name="T64" fmla="*/ 2218 w 2384"/>
                <a:gd name="T65" fmla="*/ 147 h 2063"/>
                <a:gd name="T66" fmla="*/ 1937 w 2384"/>
                <a:gd name="T67" fmla="*/ 186 h 2063"/>
                <a:gd name="T68" fmla="*/ 1684 w 2384"/>
                <a:gd name="T69" fmla="*/ 300 h 2063"/>
                <a:gd name="T70" fmla="*/ 1474 w 2384"/>
                <a:gd name="T71" fmla="*/ 475 h 2063"/>
                <a:gd name="T72" fmla="*/ 1327 w 2384"/>
                <a:gd name="T73" fmla="*/ 691 h 2063"/>
                <a:gd name="T74" fmla="*/ 1239 w 2384"/>
                <a:gd name="T75" fmla="*/ 972 h 2063"/>
                <a:gd name="T76" fmla="*/ 1238 w 2384"/>
                <a:gd name="T77" fmla="*/ 1248 h 2063"/>
                <a:gd name="T78" fmla="*/ 1314 w 2384"/>
                <a:gd name="T79" fmla="*/ 1506 h 2063"/>
                <a:gd name="T80" fmla="*/ 1469 w 2384"/>
                <a:gd name="T81" fmla="*/ 1743 h 2063"/>
                <a:gd name="T82" fmla="*/ 1632 w 2384"/>
                <a:gd name="T83" fmla="*/ 1891 h 2063"/>
                <a:gd name="T84" fmla="*/ 1541 w 2384"/>
                <a:gd name="T85" fmla="*/ 1942 h 2063"/>
                <a:gd name="T86" fmla="*/ 1432 w 2384"/>
                <a:gd name="T87" fmla="*/ 1998 h 2063"/>
                <a:gd name="T88" fmla="*/ 1342 w 2384"/>
                <a:gd name="T89" fmla="*/ 2044 h 2063"/>
                <a:gd name="T90" fmla="*/ 1304 w 2384"/>
                <a:gd name="T91" fmla="*/ 2063 h 2063"/>
                <a:gd name="T92" fmla="*/ 862 w 2384"/>
                <a:gd name="T93" fmla="*/ 1807 h 2063"/>
                <a:gd name="T94" fmla="*/ 533 w 2384"/>
                <a:gd name="T95" fmla="*/ 1560 h 2063"/>
                <a:gd name="T96" fmla="*/ 300 w 2384"/>
                <a:gd name="T97" fmla="*/ 1332 h 2063"/>
                <a:gd name="T98" fmla="*/ 147 w 2384"/>
                <a:gd name="T99" fmla="*/ 1127 h 2063"/>
                <a:gd name="T100" fmla="*/ 59 w 2384"/>
                <a:gd name="T101" fmla="*/ 958 h 2063"/>
                <a:gd name="T102" fmla="*/ 15 w 2384"/>
                <a:gd name="T103" fmla="*/ 832 h 2063"/>
                <a:gd name="T104" fmla="*/ 1 w 2384"/>
                <a:gd name="T105" fmla="*/ 756 h 2063"/>
                <a:gd name="T106" fmla="*/ 0 w 2384"/>
                <a:gd name="T107" fmla="*/ 671 h 2063"/>
                <a:gd name="T108" fmla="*/ 48 w 2384"/>
                <a:gd name="T109" fmla="*/ 424 h 2063"/>
                <a:gd name="T110" fmla="*/ 180 w 2384"/>
                <a:gd name="T111" fmla="*/ 218 h 2063"/>
                <a:gd name="T112" fmla="*/ 377 w 2384"/>
                <a:gd name="T113" fmla="*/ 72 h 2063"/>
                <a:gd name="T114" fmla="*/ 621 w 2384"/>
                <a:gd name="T115" fmla="*/ 3 h 2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84" h="2063">
                  <a:moveTo>
                    <a:pt x="415" y="287"/>
                  </a:moveTo>
                  <a:lnTo>
                    <a:pt x="392" y="291"/>
                  </a:lnTo>
                  <a:lnTo>
                    <a:pt x="371" y="298"/>
                  </a:lnTo>
                  <a:lnTo>
                    <a:pt x="350" y="311"/>
                  </a:lnTo>
                  <a:lnTo>
                    <a:pt x="347" y="314"/>
                  </a:lnTo>
                  <a:lnTo>
                    <a:pt x="339" y="321"/>
                  </a:lnTo>
                  <a:lnTo>
                    <a:pt x="328" y="330"/>
                  </a:lnTo>
                  <a:lnTo>
                    <a:pt x="315" y="344"/>
                  </a:lnTo>
                  <a:lnTo>
                    <a:pt x="300" y="360"/>
                  </a:lnTo>
                  <a:lnTo>
                    <a:pt x="284" y="380"/>
                  </a:lnTo>
                  <a:lnTo>
                    <a:pt x="268" y="404"/>
                  </a:lnTo>
                  <a:lnTo>
                    <a:pt x="250" y="432"/>
                  </a:lnTo>
                  <a:lnTo>
                    <a:pt x="234" y="463"/>
                  </a:lnTo>
                  <a:lnTo>
                    <a:pt x="219" y="496"/>
                  </a:lnTo>
                  <a:lnTo>
                    <a:pt x="205" y="535"/>
                  </a:lnTo>
                  <a:lnTo>
                    <a:pt x="194" y="576"/>
                  </a:lnTo>
                  <a:lnTo>
                    <a:pt x="186" y="621"/>
                  </a:lnTo>
                  <a:lnTo>
                    <a:pt x="182" y="670"/>
                  </a:lnTo>
                  <a:lnTo>
                    <a:pt x="182" y="722"/>
                  </a:lnTo>
                  <a:lnTo>
                    <a:pt x="184" y="761"/>
                  </a:lnTo>
                  <a:lnTo>
                    <a:pt x="190" y="803"/>
                  </a:lnTo>
                  <a:lnTo>
                    <a:pt x="198" y="846"/>
                  </a:lnTo>
                  <a:lnTo>
                    <a:pt x="209" y="891"/>
                  </a:lnTo>
                  <a:lnTo>
                    <a:pt x="219" y="916"/>
                  </a:lnTo>
                  <a:lnTo>
                    <a:pt x="234" y="936"/>
                  </a:lnTo>
                  <a:lnTo>
                    <a:pt x="252" y="953"/>
                  </a:lnTo>
                  <a:lnTo>
                    <a:pt x="273" y="965"/>
                  </a:lnTo>
                  <a:lnTo>
                    <a:pt x="297" y="973"/>
                  </a:lnTo>
                  <a:lnTo>
                    <a:pt x="323" y="976"/>
                  </a:lnTo>
                  <a:lnTo>
                    <a:pt x="338" y="975"/>
                  </a:lnTo>
                  <a:lnTo>
                    <a:pt x="354" y="971"/>
                  </a:lnTo>
                  <a:lnTo>
                    <a:pt x="376" y="962"/>
                  </a:lnTo>
                  <a:lnTo>
                    <a:pt x="395" y="950"/>
                  </a:lnTo>
                  <a:lnTo>
                    <a:pt x="412" y="935"/>
                  </a:lnTo>
                  <a:lnTo>
                    <a:pt x="425" y="917"/>
                  </a:lnTo>
                  <a:lnTo>
                    <a:pt x="434" y="897"/>
                  </a:lnTo>
                  <a:lnTo>
                    <a:pt x="439" y="875"/>
                  </a:lnTo>
                  <a:lnTo>
                    <a:pt x="440" y="853"/>
                  </a:lnTo>
                  <a:lnTo>
                    <a:pt x="436" y="830"/>
                  </a:lnTo>
                  <a:lnTo>
                    <a:pt x="427" y="794"/>
                  </a:lnTo>
                  <a:lnTo>
                    <a:pt x="420" y="761"/>
                  </a:lnTo>
                  <a:lnTo>
                    <a:pt x="417" y="729"/>
                  </a:lnTo>
                  <a:lnTo>
                    <a:pt x="416" y="701"/>
                  </a:lnTo>
                  <a:lnTo>
                    <a:pt x="418" y="665"/>
                  </a:lnTo>
                  <a:lnTo>
                    <a:pt x="423" y="632"/>
                  </a:lnTo>
                  <a:lnTo>
                    <a:pt x="429" y="602"/>
                  </a:lnTo>
                  <a:lnTo>
                    <a:pt x="439" y="577"/>
                  </a:lnTo>
                  <a:lnTo>
                    <a:pt x="449" y="556"/>
                  </a:lnTo>
                  <a:lnTo>
                    <a:pt x="458" y="537"/>
                  </a:lnTo>
                  <a:lnTo>
                    <a:pt x="469" y="521"/>
                  </a:lnTo>
                  <a:lnTo>
                    <a:pt x="479" y="509"/>
                  </a:lnTo>
                  <a:lnTo>
                    <a:pt x="486" y="500"/>
                  </a:lnTo>
                  <a:lnTo>
                    <a:pt x="493" y="494"/>
                  </a:lnTo>
                  <a:lnTo>
                    <a:pt x="496" y="491"/>
                  </a:lnTo>
                  <a:lnTo>
                    <a:pt x="512" y="475"/>
                  </a:lnTo>
                  <a:lnTo>
                    <a:pt x="525" y="457"/>
                  </a:lnTo>
                  <a:lnTo>
                    <a:pt x="534" y="436"/>
                  </a:lnTo>
                  <a:lnTo>
                    <a:pt x="538" y="415"/>
                  </a:lnTo>
                  <a:lnTo>
                    <a:pt x="540" y="394"/>
                  </a:lnTo>
                  <a:lnTo>
                    <a:pt x="535" y="372"/>
                  </a:lnTo>
                  <a:lnTo>
                    <a:pt x="528" y="350"/>
                  </a:lnTo>
                  <a:lnTo>
                    <a:pt x="515" y="331"/>
                  </a:lnTo>
                  <a:lnTo>
                    <a:pt x="498" y="314"/>
                  </a:lnTo>
                  <a:lnTo>
                    <a:pt x="480" y="302"/>
                  </a:lnTo>
                  <a:lnTo>
                    <a:pt x="459" y="292"/>
                  </a:lnTo>
                  <a:lnTo>
                    <a:pt x="437" y="288"/>
                  </a:lnTo>
                  <a:lnTo>
                    <a:pt x="415" y="287"/>
                  </a:lnTo>
                  <a:close/>
                  <a:moveTo>
                    <a:pt x="705" y="148"/>
                  </a:moveTo>
                  <a:lnTo>
                    <a:pt x="680" y="151"/>
                  </a:lnTo>
                  <a:lnTo>
                    <a:pt x="657" y="160"/>
                  </a:lnTo>
                  <a:lnTo>
                    <a:pt x="636" y="173"/>
                  </a:lnTo>
                  <a:lnTo>
                    <a:pt x="619" y="189"/>
                  </a:lnTo>
                  <a:lnTo>
                    <a:pt x="605" y="210"/>
                  </a:lnTo>
                  <a:lnTo>
                    <a:pt x="597" y="233"/>
                  </a:lnTo>
                  <a:lnTo>
                    <a:pt x="594" y="258"/>
                  </a:lnTo>
                  <a:lnTo>
                    <a:pt x="597" y="284"/>
                  </a:lnTo>
                  <a:lnTo>
                    <a:pt x="605" y="307"/>
                  </a:lnTo>
                  <a:lnTo>
                    <a:pt x="619" y="327"/>
                  </a:lnTo>
                  <a:lnTo>
                    <a:pt x="636" y="344"/>
                  </a:lnTo>
                  <a:lnTo>
                    <a:pt x="657" y="357"/>
                  </a:lnTo>
                  <a:lnTo>
                    <a:pt x="680" y="365"/>
                  </a:lnTo>
                  <a:lnTo>
                    <a:pt x="705" y="368"/>
                  </a:lnTo>
                  <a:lnTo>
                    <a:pt x="731" y="365"/>
                  </a:lnTo>
                  <a:lnTo>
                    <a:pt x="755" y="357"/>
                  </a:lnTo>
                  <a:lnTo>
                    <a:pt x="777" y="344"/>
                  </a:lnTo>
                  <a:lnTo>
                    <a:pt x="794" y="327"/>
                  </a:lnTo>
                  <a:lnTo>
                    <a:pt x="807" y="307"/>
                  </a:lnTo>
                  <a:lnTo>
                    <a:pt x="816" y="284"/>
                  </a:lnTo>
                  <a:lnTo>
                    <a:pt x="819" y="258"/>
                  </a:lnTo>
                  <a:lnTo>
                    <a:pt x="816" y="233"/>
                  </a:lnTo>
                  <a:lnTo>
                    <a:pt x="807" y="210"/>
                  </a:lnTo>
                  <a:lnTo>
                    <a:pt x="794" y="189"/>
                  </a:lnTo>
                  <a:lnTo>
                    <a:pt x="777" y="173"/>
                  </a:lnTo>
                  <a:lnTo>
                    <a:pt x="755" y="159"/>
                  </a:lnTo>
                  <a:lnTo>
                    <a:pt x="731" y="151"/>
                  </a:lnTo>
                  <a:lnTo>
                    <a:pt x="705" y="148"/>
                  </a:lnTo>
                  <a:close/>
                  <a:moveTo>
                    <a:pt x="687" y="0"/>
                  </a:moveTo>
                  <a:lnTo>
                    <a:pt x="755" y="3"/>
                  </a:lnTo>
                  <a:lnTo>
                    <a:pt x="822" y="14"/>
                  </a:lnTo>
                  <a:lnTo>
                    <a:pt x="887" y="30"/>
                  </a:lnTo>
                  <a:lnTo>
                    <a:pt x="949" y="51"/>
                  </a:lnTo>
                  <a:lnTo>
                    <a:pt x="1009" y="78"/>
                  </a:lnTo>
                  <a:lnTo>
                    <a:pt x="1064" y="111"/>
                  </a:lnTo>
                  <a:lnTo>
                    <a:pt x="1117" y="148"/>
                  </a:lnTo>
                  <a:lnTo>
                    <a:pt x="1165" y="191"/>
                  </a:lnTo>
                  <a:lnTo>
                    <a:pt x="1209" y="236"/>
                  </a:lnTo>
                  <a:lnTo>
                    <a:pt x="1249" y="287"/>
                  </a:lnTo>
                  <a:lnTo>
                    <a:pt x="1284" y="340"/>
                  </a:lnTo>
                  <a:lnTo>
                    <a:pt x="1313" y="397"/>
                  </a:lnTo>
                  <a:lnTo>
                    <a:pt x="1342" y="340"/>
                  </a:lnTo>
                  <a:lnTo>
                    <a:pt x="1377" y="287"/>
                  </a:lnTo>
                  <a:lnTo>
                    <a:pt x="1417" y="236"/>
                  </a:lnTo>
                  <a:lnTo>
                    <a:pt x="1461" y="191"/>
                  </a:lnTo>
                  <a:lnTo>
                    <a:pt x="1509" y="148"/>
                  </a:lnTo>
                  <a:lnTo>
                    <a:pt x="1561" y="111"/>
                  </a:lnTo>
                  <a:lnTo>
                    <a:pt x="1617" y="78"/>
                  </a:lnTo>
                  <a:lnTo>
                    <a:pt x="1677" y="51"/>
                  </a:lnTo>
                  <a:lnTo>
                    <a:pt x="1739" y="30"/>
                  </a:lnTo>
                  <a:lnTo>
                    <a:pt x="1804" y="14"/>
                  </a:lnTo>
                  <a:lnTo>
                    <a:pt x="1871" y="3"/>
                  </a:lnTo>
                  <a:lnTo>
                    <a:pt x="1939" y="0"/>
                  </a:lnTo>
                  <a:lnTo>
                    <a:pt x="2002" y="3"/>
                  </a:lnTo>
                  <a:lnTo>
                    <a:pt x="2064" y="12"/>
                  </a:lnTo>
                  <a:lnTo>
                    <a:pt x="2123" y="24"/>
                  </a:lnTo>
                  <a:lnTo>
                    <a:pt x="2181" y="43"/>
                  </a:lnTo>
                  <a:lnTo>
                    <a:pt x="2236" y="66"/>
                  </a:lnTo>
                  <a:lnTo>
                    <a:pt x="2288" y="93"/>
                  </a:lnTo>
                  <a:lnTo>
                    <a:pt x="2338" y="125"/>
                  </a:lnTo>
                  <a:lnTo>
                    <a:pt x="2384" y="161"/>
                  </a:lnTo>
                  <a:lnTo>
                    <a:pt x="2329" y="153"/>
                  </a:lnTo>
                  <a:lnTo>
                    <a:pt x="2274" y="148"/>
                  </a:lnTo>
                  <a:lnTo>
                    <a:pt x="2218" y="147"/>
                  </a:lnTo>
                  <a:lnTo>
                    <a:pt x="2146" y="149"/>
                  </a:lnTo>
                  <a:lnTo>
                    <a:pt x="2075" y="157"/>
                  </a:lnTo>
                  <a:lnTo>
                    <a:pt x="2005" y="169"/>
                  </a:lnTo>
                  <a:lnTo>
                    <a:pt x="1937" y="186"/>
                  </a:lnTo>
                  <a:lnTo>
                    <a:pt x="1871" y="207"/>
                  </a:lnTo>
                  <a:lnTo>
                    <a:pt x="1807" y="234"/>
                  </a:lnTo>
                  <a:lnTo>
                    <a:pt x="1744" y="265"/>
                  </a:lnTo>
                  <a:lnTo>
                    <a:pt x="1684" y="300"/>
                  </a:lnTo>
                  <a:lnTo>
                    <a:pt x="1626" y="339"/>
                  </a:lnTo>
                  <a:lnTo>
                    <a:pt x="1571" y="382"/>
                  </a:lnTo>
                  <a:lnTo>
                    <a:pt x="1519" y="430"/>
                  </a:lnTo>
                  <a:lnTo>
                    <a:pt x="1474" y="475"/>
                  </a:lnTo>
                  <a:lnTo>
                    <a:pt x="1434" y="523"/>
                  </a:lnTo>
                  <a:lnTo>
                    <a:pt x="1398" y="573"/>
                  </a:lnTo>
                  <a:lnTo>
                    <a:pt x="1365" y="623"/>
                  </a:lnTo>
                  <a:lnTo>
                    <a:pt x="1327" y="691"/>
                  </a:lnTo>
                  <a:lnTo>
                    <a:pt x="1296" y="762"/>
                  </a:lnTo>
                  <a:lnTo>
                    <a:pt x="1271" y="835"/>
                  </a:lnTo>
                  <a:lnTo>
                    <a:pt x="1252" y="903"/>
                  </a:lnTo>
                  <a:lnTo>
                    <a:pt x="1239" y="972"/>
                  </a:lnTo>
                  <a:lnTo>
                    <a:pt x="1232" y="1042"/>
                  </a:lnTo>
                  <a:lnTo>
                    <a:pt x="1229" y="1112"/>
                  </a:lnTo>
                  <a:lnTo>
                    <a:pt x="1232" y="1180"/>
                  </a:lnTo>
                  <a:lnTo>
                    <a:pt x="1238" y="1248"/>
                  </a:lnTo>
                  <a:lnTo>
                    <a:pt x="1250" y="1314"/>
                  </a:lnTo>
                  <a:lnTo>
                    <a:pt x="1266" y="1378"/>
                  </a:lnTo>
                  <a:lnTo>
                    <a:pt x="1287" y="1442"/>
                  </a:lnTo>
                  <a:lnTo>
                    <a:pt x="1314" y="1506"/>
                  </a:lnTo>
                  <a:lnTo>
                    <a:pt x="1346" y="1569"/>
                  </a:lnTo>
                  <a:lnTo>
                    <a:pt x="1382" y="1630"/>
                  </a:lnTo>
                  <a:lnTo>
                    <a:pt x="1422" y="1688"/>
                  </a:lnTo>
                  <a:lnTo>
                    <a:pt x="1469" y="1743"/>
                  </a:lnTo>
                  <a:lnTo>
                    <a:pt x="1519" y="1795"/>
                  </a:lnTo>
                  <a:lnTo>
                    <a:pt x="1555" y="1829"/>
                  </a:lnTo>
                  <a:lnTo>
                    <a:pt x="1593" y="1861"/>
                  </a:lnTo>
                  <a:lnTo>
                    <a:pt x="1632" y="1891"/>
                  </a:lnTo>
                  <a:lnTo>
                    <a:pt x="1612" y="1902"/>
                  </a:lnTo>
                  <a:lnTo>
                    <a:pt x="1590" y="1915"/>
                  </a:lnTo>
                  <a:lnTo>
                    <a:pt x="1567" y="1927"/>
                  </a:lnTo>
                  <a:lnTo>
                    <a:pt x="1541" y="1942"/>
                  </a:lnTo>
                  <a:lnTo>
                    <a:pt x="1513" y="1956"/>
                  </a:lnTo>
                  <a:lnTo>
                    <a:pt x="1486" y="1970"/>
                  </a:lnTo>
                  <a:lnTo>
                    <a:pt x="1459" y="1985"/>
                  </a:lnTo>
                  <a:lnTo>
                    <a:pt x="1432" y="1998"/>
                  </a:lnTo>
                  <a:lnTo>
                    <a:pt x="1407" y="2011"/>
                  </a:lnTo>
                  <a:lnTo>
                    <a:pt x="1383" y="2024"/>
                  </a:lnTo>
                  <a:lnTo>
                    <a:pt x="1362" y="2034"/>
                  </a:lnTo>
                  <a:lnTo>
                    <a:pt x="1342" y="2044"/>
                  </a:lnTo>
                  <a:lnTo>
                    <a:pt x="1327" y="2051"/>
                  </a:lnTo>
                  <a:lnTo>
                    <a:pt x="1315" y="2058"/>
                  </a:lnTo>
                  <a:lnTo>
                    <a:pt x="1308" y="2061"/>
                  </a:lnTo>
                  <a:lnTo>
                    <a:pt x="1304" y="2063"/>
                  </a:lnTo>
                  <a:lnTo>
                    <a:pt x="1182" y="1998"/>
                  </a:lnTo>
                  <a:lnTo>
                    <a:pt x="1068" y="1934"/>
                  </a:lnTo>
                  <a:lnTo>
                    <a:pt x="961" y="1870"/>
                  </a:lnTo>
                  <a:lnTo>
                    <a:pt x="862" y="1807"/>
                  </a:lnTo>
                  <a:lnTo>
                    <a:pt x="769" y="1744"/>
                  </a:lnTo>
                  <a:lnTo>
                    <a:pt x="685" y="1682"/>
                  </a:lnTo>
                  <a:lnTo>
                    <a:pt x="606" y="1621"/>
                  </a:lnTo>
                  <a:lnTo>
                    <a:pt x="533" y="1560"/>
                  </a:lnTo>
                  <a:lnTo>
                    <a:pt x="466" y="1501"/>
                  </a:lnTo>
                  <a:lnTo>
                    <a:pt x="405" y="1443"/>
                  </a:lnTo>
                  <a:lnTo>
                    <a:pt x="350" y="1387"/>
                  </a:lnTo>
                  <a:lnTo>
                    <a:pt x="300" y="1332"/>
                  </a:lnTo>
                  <a:lnTo>
                    <a:pt x="256" y="1278"/>
                  </a:lnTo>
                  <a:lnTo>
                    <a:pt x="216" y="1226"/>
                  </a:lnTo>
                  <a:lnTo>
                    <a:pt x="180" y="1176"/>
                  </a:lnTo>
                  <a:lnTo>
                    <a:pt x="147" y="1127"/>
                  </a:lnTo>
                  <a:lnTo>
                    <a:pt x="120" y="1082"/>
                  </a:lnTo>
                  <a:lnTo>
                    <a:pt x="96" y="1038"/>
                  </a:lnTo>
                  <a:lnTo>
                    <a:pt x="76" y="997"/>
                  </a:lnTo>
                  <a:lnTo>
                    <a:pt x="59" y="958"/>
                  </a:lnTo>
                  <a:lnTo>
                    <a:pt x="43" y="922"/>
                  </a:lnTo>
                  <a:lnTo>
                    <a:pt x="31" y="889"/>
                  </a:lnTo>
                  <a:lnTo>
                    <a:pt x="23" y="858"/>
                  </a:lnTo>
                  <a:lnTo>
                    <a:pt x="15" y="832"/>
                  </a:lnTo>
                  <a:lnTo>
                    <a:pt x="10" y="808"/>
                  </a:lnTo>
                  <a:lnTo>
                    <a:pt x="5" y="786"/>
                  </a:lnTo>
                  <a:lnTo>
                    <a:pt x="3" y="769"/>
                  </a:lnTo>
                  <a:lnTo>
                    <a:pt x="1" y="756"/>
                  </a:lnTo>
                  <a:lnTo>
                    <a:pt x="0" y="746"/>
                  </a:lnTo>
                  <a:lnTo>
                    <a:pt x="0" y="740"/>
                  </a:lnTo>
                  <a:lnTo>
                    <a:pt x="0" y="738"/>
                  </a:lnTo>
                  <a:lnTo>
                    <a:pt x="0" y="671"/>
                  </a:lnTo>
                  <a:lnTo>
                    <a:pt x="3" y="606"/>
                  </a:lnTo>
                  <a:lnTo>
                    <a:pt x="12" y="543"/>
                  </a:lnTo>
                  <a:lnTo>
                    <a:pt x="27" y="483"/>
                  </a:lnTo>
                  <a:lnTo>
                    <a:pt x="48" y="424"/>
                  </a:lnTo>
                  <a:lnTo>
                    <a:pt x="74" y="368"/>
                  </a:lnTo>
                  <a:lnTo>
                    <a:pt x="104" y="315"/>
                  </a:lnTo>
                  <a:lnTo>
                    <a:pt x="140" y="265"/>
                  </a:lnTo>
                  <a:lnTo>
                    <a:pt x="180" y="218"/>
                  </a:lnTo>
                  <a:lnTo>
                    <a:pt x="223" y="176"/>
                  </a:lnTo>
                  <a:lnTo>
                    <a:pt x="271" y="137"/>
                  </a:lnTo>
                  <a:lnTo>
                    <a:pt x="322" y="103"/>
                  </a:lnTo>
                  <a:lnTo>
                    <a:pt x="377" y="72"/>
                  </a:lnTo>
                  <a:lnTo>
                    <a:pt x="433" y="48"/>
                  </a:lnTo>
                  <a:lnTo>
                    <a:pt x="494" y="28"/>
                  </a:lnTo>
                  <a:lnTo>
                    <a:pt x="556" y="13"/>
                  </a:lnTo>
                  <a:lnTo>
                    <a:pt x="621" y="3"/>
                  </a:lnTo>
                  <a:lnTo>
                    <a:pt x="6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314"/>
            <p:cNvSpPr>
              <a:spLocks/>
            </p:cNvSpPr>
            <p:nvPr/>
          </p:nvSpPr>
          <p:spPr bwMode="auto">
            <a:xfrm>
              <a:off x="2416175" y="5540376"/>
              <a:ext cx="73025" cy="69850"/>
            </a:xfrm>
            <a:custGeom>
              <a:avLst/>
              <a:gdLst>
                <a:gd name="T0" fmla="*/ 88 w 508"/>
                <a:gd name="T1" fmla="*/ 0 h 479"/>
                <a:gd name="T2" fmla="*/ 108 w 508"/>
                <a:gd name="T3" fmla="*/ 3 h 479"/>
                <a:gd name="T4" fmla="*/ 128 w 508"/>
                <a:gd name="T5" fmla="*/ 12 h 479"/>
                <a:gd name="T6" fmla="*/ 144 w 508"/>
                <a:gd name="T7" fmla="*/ 26 h 479"/>
                <a:gd name="T8" fmla="*/ 157 w 508"/>
                <a:gd name="T9" fmla="*/ 42 h 479"/>
                <a:gd name="T10" fmla="*/ 166 w 508"/>
                <a:gd name="T11" fmla="*/ 63 h 479"/>
                <a:gd name="T12" fmla="*/ 167 w 508"/>
                <a:gd name="T13" fmla="*/ 67 h 479"/>
                <a:gd name="T14" fmla="*/ 169 w 508"/>
                <a:gd name="T15" fmla="*/ 75 h 479"/>
                <a:gd name="T16" fmla="*/ 173 w 508"/>
                <a:gd name="T17" fmla="*/ 86 h 479"/>
                <a:gd name="T18" fmla="*/ 179 w 508"/>
                <a:gd name="T19" fmla="*/ 101 h 479"/>
                <a:gd name="T20" fmla="*/ 186 w 508"/>
                <a:gd name="T21" fmla="*/ 118 h 479"/>
                <a:gd name="T22" fmla="*/ 196 w 508"/>
                <a:gd name="T23" fmla="*/ 137 h 479"/>
                <a:gd name="T24" fmla="*/ 207 w 508"/>
                <a:gd name="T25" fmla="*/ 157 h 479"/>
                <a:gd name="T26" fmla="*/ 222 w 508"/>
                <a:gd name="T27" fmla="*/ 178 h 479"/>
                <a:gd name="T28" fmla="*/ 238 w 508"/>
                <a:gd name="T29" fmla="*/ 200 h 479"/>
                <a:gd name="T30" fmla="*/ 258 w 508"/>
                <a:gd name="T31" fmla="*/ 221 h 479"/>
                <a:gd name="T32" fmla="*/ 280 w 508"/>
                <a:gd name="T33" fmla="*/ 241 h 479"/>
                <a:gd name="T34" fmla="*/ 306 w 508"/>
                <a:gd name="T35" fmla="*/ 262 h 479"/>
                <a:gd name="T36" fmla="*/ 334 w 508"/>
                <a:gd name="T37" fmla="*/ 279 h 479"/>
                <a:gd name="T38" fmla="*/ 365 w 508"/>
                <a:gd name="T39" fmla="*/ 294 h 479"/>
                <a:gd name="T40" fmla="*/ 401 w 508"/>
                <a:gd name="T41" fmla="*/ 307 h 479"/>
                <a:gd name="T42" fmla="*/ 439 w 508"/>
                <a:gd name="T43" fmla="*/ 316 h 479"/>
                <a:gd name="T44" fmla="*/ 461 w 508"/>
                <a:gd name="T45" fmla="*/ 322 h 479"/>
                <a:gd name="T46" fmla="*/ 479 w 508"/>
                <a:gd name="T47" fmla="*/ 334 h 479"/>
                <a:gd name="T48" fmla="*/ 494 w 508"/>
                <a:gd name="T49" fmla="*/ 349 h 479"/>
                <a:gd name="T50" fmla="*/ 504 w 508"/>
                <a:gd name="T51" fmla="*/ 369 h 479"/>
                <a:gd name="T52" fmla="*/ 508 w 508"/>
                <a:gd name="T53" fmla="*/ 389 h 479"/>
                <a:gd name="T54" fmla="*/ 507 w 508"/>
                <a:gd name="T55" fmla="*/ 411 h 479"/>
                <a:gd name="T56" fmla="*/ 502 w 508"/>
                <a:gd name="T57" fmla="*/ 430 h 479"/>
                <a:gd name="T58" fmla="*/ 492 w 508"/>
                <a:gd name="T59" fmla="*/ 446 h 479"/>
                <a:gd name="T60" fmla="*/ 479 w 508"/>
                <a:gd name="T61" fmla="*/ 460 h 479"/>
                <a:gd name="T62" fmla="*/ 463 w 508"/>
                <a:gd name="T63" fmla="*/ 470 h 479"/>
                <a:gd name="T64" fmla="*/ 444 w 508"/>
                <a:gd name="T65" fmla="*/ 476 h 479"/>
                <a:gd name="T66" fmla="*/ 426 w 508"/>
                <a:gd name="T67" fmla="*/ 479 h 479"/>
                <a:gd name="T68" fmla="*/ 417 w 508"/>
                <a:gd name="T69" fmla="*/ 478 h 479"/>
                <a:gd name="T70" fmla="*/ 410 w 508"/>
                <a:gd name="T71" fmla="*/ 476 h 479"/>
                <a:gd name="T72" fmla="*/ 360 w 508"/>
                <a:gd name="T73" fmla="*/ 466 h 479"/>
                <a:gd name="T74" fmla="*/ 314 w 508"/>
                <a:gd name="T75" fmla="*/ 451 h 479"/>
                <a:gd name="T76" fmla="*/ 273 w 508"/>
                <a:gd name="T77" fmla="*/ 433 h 479"/>
                <a:gd name="T78" fmla="*/ 234 w 508"/>
                <a:gd name="T79" fmla="*/ 412 h 479"/>
                <a:gd name="T80" fmla="*/ 201 w 508"/>
                <a:gd name="T81" fmla="*/ 390 h 479"/>
                <a:gd name="T82" fmla="*/ 169 w 508"/>
                <a:gd name="T83" fmla="*/ 365 h 479"/>
                <a:gd name="T84" fmla="*/ 141 w 508"/>
                <a:gd name="T85" fmla="*/ 339 h 479"/>
                <a:gd name="T86" fmla="*/ 116 w 508"/>
                <a:gd name="T87" fmla="*/ 312 h 479"/>
                <a:gd name="T88" fmla="*/ 94 w 508"/>
                <a:gd name="T89" fmla="*/ 285 h 479"/>
                <a:gd name="T90" fmla="*/ 75 w 508"/>
                <a:gd name="T91" fmla="*/ 258 h 479"/>
                <a:gd name="T92" fmla="*/ 59 w 508"/>
                <a:gd name="T93" fmla="*/ 232 h 479"/>
                <a:gd name="T94" fmla="*/ 45 w 508"/>
                <a:gd name="T95" fmla="*/ 207 h 479"/>
                <a:gd name="T96" fmla="*/ 33 w 508"/>
                <a:gd name="T97" fmla="*/ 183 h 479"/>
                <a:gd name="T98" fmla="*/ 23 w 508"/>
                <a:gd name="T99" fmla="*/ 162 h 479"/>
                <a:gd name="T100" fmla="*/ 15 w 508"/>
                <a:gd name="T101" fmla="*/ 143 h 479"/>
                <a:gd name="T102" fmla="*/ 10 w 508"/>
                <a:gd name="T103" fmla="*/ 126 h 479"/>
                <a:gd name="T104" fmla="*/ 6 w 508"/>
                <a:gd name="T105" fmla="*/ 113 h 479"/>
                <a:gd name="T106" fmla="*/ 3 w 508"/>
                <a:gd name="T107" fmla="*/ 105 h 479"/>
                <a:gd name="T108" fmla="*/ 2 w 508"/>
                <a:gd name="T109" fmla="*/ 101 h 479"/>
                <a:gd name="T110" fmla="*/ 0 w 508"/>
                <a:gd name="T111" fmla="*/ 78 h 479"/>
                <a:gd name="T112" fmla="*/ 4 w 508"/>
                <a:gd name="T113" fmla="*/ 57 h 479"/>
                <a:gd name="T114" fmla="*/ 13 w 508"/>
                <a:gd name="T115" fmla="*/ 38 h 479"/>
                <a:gd name="T116" fmla="*/ 26 w 508"/>
                <a:gd name="T117" fmla="*/ 22 h 479"/>
                <a:gd name="T118" fmla="*/ 45 w 508"/>
                <a:gd name="T119" fmla="*/ 10 h 479"/>
                <a:gd name="T120" fmla="*/ 65 w 508"/>
                <a:gd name="T121" fmla="*/ 2 h 479"/>
                <a:gd name="T122" fmla="*/ 88 w 508"/>
                <a:gd name="T123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08" h="479">
                  <a:moveTo>
                    <a:pt x="88" y="0"/>
                  </a:moveTo>
                  <a:lnTo>
                    <a:pt x="108" y="3"/>
                  </a:lnTo>
                  <a:lnTo>
                    <a:pt x="128" y="12"/>
                  </a:lnTo>
                  <a:lnTo>
                    <a:pt x="144" y="26"/>
                  </a:lnTo>
                  <a:lnTo>
                    <a:pt x="157" y="42"/>
                  </a:lnTo>
                  <a:lnTo>
                    <a:pt x="166" y="63"/>
                  </a:lnTo>
                  <a:lnTo>
                    <a:pt x="167" y="67"/>
                  </a:lnTo>
                  <a:lnTo>
                    <a:pt x="169" y="75"/>
                  </a:lnTo>
                  <a:lnTo>
                    <a:pt x="173" y="86"/>
                  </a:lnTo>
                  <a:lnTo>
                    <a:pt x="179" y="101"/>
                  </a:lnTo>
                  <a:lnTo>
                    <a:pt x="186" y="118"/>
                  </a:lnTo>
                  <a:lnTo>
                    <a:pt x="196" y="137"/>
                  </a:lnTo>
                  <a:lnTo>
                    <a:pt x="207" y="157"/>
                  </a:lnTo>
                  <a:lnTo>
                    <a:pt x="222" y="178"/>
                  </a:lnTo>
                  <a:lnTo>
                    <a:pt x="238" y="200"/>
                  </a:lnTo>
                  <a:lnTo>
                    <a:pt x="258" y="221"/>
                  </a:lnTo>
                  <a:lnTo>
                    <a:pt x="280" y="241"/>
                  </a:lnTo>
                  <a:lnTo>
                    <a:pt x="306" y="262"/>
                  </a:lnTo>
                  <a:lnTo>
                    <a:pt x="334" y="279"/>
                  </a:lnTo>
                  <a:lnTo>
                    <a:pt x="365" y="294"/>
                  </a:lnTo>
                  <a:lnTo>
                    <a:pt x="401" y="307"/>
                  </a:lnTo>
                  <a:lnTo>
                    <a:pt x="439" y="316"/>
                  </a:lnTo>
                  <a:lnTo>
                    <a:pt x="461" y="322"/>
                  </a:lnTo>
                  <a:lnTo>
                    <a:pt x="479" y="334"/>
                  </a:lnTo>
                  <a:lnTo>
                    <a:pt x="494" y="349"/>
                  </a:lnTo>
                  <a:lnTo>
                    <a:pt x="504" y="369"/>
                  </a:lnTo>
                  <a:lnTo>
                    <a:pt x="508" y="389"/>
                  </a:lnTo>
                  <a:lnTo>
                    <a:pt x="507" y="411"/>
                  </a:lnTo>
                  <a:lnTo>
                    <a:pt x="502" y="430"/>
                  </a:lnTo>
                  <a:lnTo>
                    <a:pt x="492" y="446"/>
                  </a:lnTo>
                  <a:lnTo>
                    <a:pt x="479" y="460"/>
                  </a:lnTo>
                  <a:lnTo>
                    <a:pt x="463" y="470"/>
                  </a:lnTo>
                  <a:lnTo>
                    <a:pt x="444" y="476"/>
                  </a:lnTo>
                  <a:lnTo>
                    <a:pt x="426" y="479"/>
                  </a:lnTo>
                  <a:lnTo>
                    <a:pt x="417" y="478"/>
                  </a:lnTo>
                  <a:lnTo>
                    <a:pt x="410" y="476"/>
                  </a:lnTo>
                  <a:lnTo>
                    <a:pt x="360" y="466"/>
                  </a:lnTo>
                  <a:lnTo>
                    <a:pt x="314" y="451"/>
                  </a:lnTo>
                  <a:lnTo>
                    <a:pt x="273" y="433"/>
                  </a:lnTo>
                  <a:lnTo>
                    <a:pt x="234" y="412"/>
                  </a:lnTo>
                  <a:lnTo>
                    <a:pt x="201" y="390"/>
                  </a:lnTo>
                  <a:lnTo>
                    <a:pt x="169" y="365"/>
                  </a:lnTo>
                  <a:lnTo>
                    <a:pt x="141" y="339"/>
                  </a:lnTo>
                  <a:lnTo>
                    <a:pt x="116" y="312"/>
                  </a:lnTo>
                  <a:lnTo>
                    <a:pt x="94" y="285"/>
                  </a:lnTo>
                  <a:lnTo>
                    <a:pt x="75" y="258"/>
                  </a:lnTo>
                  <a:lnTo>
                    <a:pt x="59" y="232"/>
                  </a:lnTo>
                  <a:lnTo>
                    <a:pt x="45" y="207"/>
                  </a:lnTo>
                  <a:lnTo>
                    <a:pt x="33" y="183"/>
                  </a:lnTo>
                  <a:lnTo>
                    <a:pt x="23" y="162"/>
                  </a:lnTo>
                  <a:lnTo>
                    <a:pt x="15" y="143"/>
                  </a:lnTo>
                  <a:lnTo>
                    <a:pt x="10" y="126"/>
                  </a:lnTo>
                  <a:lnTo>
                    <a:pt x="6" y="113"/>
                  </a:lnTo>
                  <a:lnTo>
                    <a:pt x="3" y="105"/>
                  </a:lnTo>
                  <a:lnTo>
                    <a:pt x="2" y="101"/>
                  </a:lnTo>
                  <a:lnTo>
                    <a:pt x="0" y="78"/>
                  </a:lnTo>
                  <a:lnTo>
                    <a:pt x="4" y="57"/>
                  </a:lnTo>
                  <a:lnTo>
                    <a:pt x="13" y="38"/>
                  </a:lnTo>
                  <a:lnTo>
                    <a:pt x="26" y="22"/>
                  </a:lnTo>
                  <a:lnTo>
                    <a:pt x="45" y="10"/>
                  </a:lnTo>
                  <a:lnTo>
                    <a:pt x="65" y="2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315"/>
            <p:cNvSpPr>
              <a:spLocks noEditPoints="1"/>
            </p:cNvSpPr>
            <p:nvPr/>
          </p:nvSpPr>
          <p:spPr bwMode="auto">
            <a:xfrm>
              <a:off x="2370138" y="5424488"/>
              <a:ext cx="301625" cy="295275"/>
            </a:xfrm>
            <a:custGeom>
              <a:avLst/>
              <a:gdLst>
                <a:gd name="T0" fmla="*/ 708 w 2092"/>
                <a:gd name="T1" fmla="*/ 255 h 2044"/>
                <a:gd name="T2" fmla="*/ 561 w 2092"/>
                <a:gd name="T3" fmla="*/ 302 h 2044"/>
                <a:gd name="T4" fmla="*/ 432 w 2092"/>
                <a:gd name="T5" fmla="*/ 389 h 2044"/>
                <a:gd name="T6" fmla="*/ 379 w 2092"/>
                <a:gd name="T7" fmla="*/ 445 h 2044"/>
                <a:gd name="T8" fmla="*/ 295 w 2092"/>
                <a:gd name="T9" fmla="*/ 581 h 2044"/>
                <a:gd name="T10" fmla="*/ 255 w 2092"/>
                <a:gd name="T11" fmla="*/ 737 h 2044"/>
                <a:gd name="T12" fmla="*/ 262 w 2092"/>
                <a:gd name="T13" fmla="*/ 900 h 2044"/>
                <a:gd name="T14" fmla="*/ 318 w 2092"/>
                <a:gd name="T15" fmla="*/ 1051 h 2044"/>
                <a:gd name="T16" fmla="*/ 415 w 2092"/>
                <a:gd name="T17" fmla="*/ 1181 h 2044"/>
                <a:gd name="T18" fmla="*/ 548 w 2092"/>
                <a:gd name="T19" fmla="*/ 1277 h 2044"/>
                <a:gd name="T20" fmla="*/ 702 w 2092"/>
                <a:gd name="T21" fmla="*/ 1330 h 2044"/>
                <a:gd name="T22" fmla="*/ 868 w 2092"/>
                <a:gd name="T23" fmla="*/ 1339 h 2044"/>
                <a:gd name="T24" fmla="*/ 1027 w 2092"/>
                <a:gd name="T25" fmla="*/ 1299 h 2044"/>
                <a:gd name="T26" fmla="*/ 1168 w 2092"/>
                <a:gd name="T27" fmla="*/ 1217 h 2044"/>
                <a:gd name="T28" fmla="*/ 1278 w 2092"/>
                <a:gd name="T29" fmla="*/ 1098 h 2044"/>
                <a:gd name="T30" fmla="*/ 1347 w 2092"/>
                <a:gd name="T31" fmla="*/ 959 h 2044"/>
                <a:gd name="T32" fmla="*/ 1373 w 2092"/>
                <a:gd name="T33" fmla="*/ 808 h 2044"/>
                <a:gd name="T34" fmla="*/ 1356 w 2092"/>
                <a:gd name="T35" fmla="*/ 658 h 2044"/>
                <a:gd name="T36" fmla="*/ 1296 w 2092"/>
                <a:gd name="T37" fmla="*/ 515 h 2044"/>
                <a:gd name="T38" fmla="*/ 1209 w 2092"/>
                <a:gd name="T39" fmla="*/ 405 h 2044"/>
                <a:gd name="T40" fmla="*/ 1076 w 2092"/>
                <a:gd name="T41" fmla="*/ 310 h 2044"/>
                <a:gd name="T42" fmla="*/ 922 w 2092"/>
                <a:gd name="T43" fmla="*/ 256 h 2044"/>
                <a:gd name="T44" fmla="*/ 813 w 2092"/>
                <a:gd name="T45" fmla="*/ 0 h 2044"/>
                <a:gd name="T46" fmla="*/ 1003 w 2092"/>
                <a:gd name="T47" fmla="*/ 21 h 2044"/>
                <a:gd name="T48" fmla="*/ 1181 w 2092"/>
                <a:gd name="T49" fmla="*/ 85 h 2044"/>
                <a:gd name="T50" fmla="*/ 1339 w 2092"/>
                <a:gd name="T51" fmla="*/ 189 h 2044"/>
                <a:gd name="T52" fmla="*/ 1473 w 2092"/>
                <a:gd name="T53" fmla="*/ 331 h 2044"/>
                <a:gd name="T54" fmla="*/ 1566 w 2092"/>
                <a:gd name="T55" fmla="*/ 496 h 2044"/>
                <a:gd name="T56" fmla="*/ 1615 w 2092"/>
                <a:gd name="T57" fmla="*/ 674 h 2044"/>
                <a:gd name="T58" fmla="*/ 1622 w 2092"/>
                <a:gd name="T59" fmla="*/ 857 h 2044"/>
                <a:gd name="T60" fmla="*/ 1585 w 2092"/>
                <a:gd name="T61" fmla="*/ 1038 h 2044"/>
                <a:gd name="T62" fmla="*/ 1505 w 2092"/>
                <a:gd name="T63" fmla="*/ 1208 h 2044"/>
                <a:gd name="T64" fmla="*/ 1575 w 2092"/>
                <a:gd name="T65" fmla="*/ 1330 h 2044"/>
                <a:gd name="T66" fmla="*/ 1645 w 2092"/>
                <a:gd name="T67" fmla="*/ 1310 h 2044"/>
                <a:gd name="T68" fmla="*/ 1714 w 2092"/>
                <a:gd name="T69" fmla="*/ 1330 h 2044"/>
                <a:gd name="T70" fmla="*/ 2070 w 2092"/>
                <a:gd name="T71" fmla="*/ 1678 h 2044"/>
                <a:gd name="T72" fmla="*/ 2092 w 2092"/>
                <a:gd name="T73" fmla="*/ 1750 h 2044"/>
                <a:gd name="T74" fmla="*/ 2070 w 2092"/>
                <a:gd name="T75" fmla="*/ 1822 h 2044"/>
                <a:gd name="T76" fmla="*/ 1867 w 2092"/>
                <a:gd name="T77" fmla="*/ 2021 h 2044"/>
                <a:gd name="T78" fmla="*/ 1792 w 2092"/>
                <a:gd name="T79" fmla="*/ 2044 h 2044"/>
                <a:gd name="T80" fmla="*/ 1718 w 2092"/>
                <a:gd name="T81" fmla="*/ 2021 h 2044"/>
                <a:gd name="T82" fmla="*/ 1362 w 2092"/>
                <a:gd name="T83" fmla="*/ 1673 h 2044"/>
                <a:gd name="T84" fmla="*/ 1341 w 2092"/>
                <a:gd name="T85" fmla="*/ 1606 h 2044"/>
                <a:gd name="T86" fmla="*/ 1362 w 2092"/>
                <a:gd name="T87" fmla="*/ 1539 h 2044"/>
                <a:gd name="T88" fmla="*/ 1238 w 2092"/>
                <a:gd name="T89" fmla="*/ 1470 h 2044"/>
                <a:gd name="T90" fmla="*/ 1065 w 2092"/>
                <a:gd name="T91" fmla="*/ 1548 h 2044"/>
                <a:gd name="T92" fmla="*/ 878 w 2092"/>
                <a:gd name="T93" fmla="*/ 1584 h 2044"/>
                <a:gd name="T94" fmla="*/ 684 w 2092"/>
                <a:gd name="T95" fmla="*/ 1577 h 2044"/>
                <a:gd name="T96" fmla="*/ 502 w 2092"/>
                <a:gd name="T97" fmla="*/ 1527 h 2044"/>
                <a:gd name="T98" fmla="*/ 336 w 2092"/>
                <a:gd name="T99" fmla="*/ 1436 h 2044"/>
                <a:gd name="T100" fmla="*/ 194 w 2092"/>
                <a:gd name="T101" fmla="*/ 1308 h 2044"/>
                <a:gd name="T102" fmla="*/ 88 w 2092"/>
                <a:gd name="T103" fmla="*/ 1152 h 2044"/>
                <a:gd name="T104" fmla="*/ 23 w 2092"/>
                <a:gd name="T105" fmla="*/ 979 h 2044"/>
                <a:gd name="T106" fmla="*/ 0 w 2092"/>
                <a:gd name="T107" fmla="*/ 792 h 2044"/>
                <a:gd name="T108" fmla="*/ 23 w 2092"/>
                <a:gd name="T109" fmla="*/ 606 h 2044"/>
                <a:gd name="T110" fmla="*/ 88 w 2092"/>
                <a:gd name="T111" fmla="*/ 433 h 2044"/>
                <a:gd name="T112" fmla="*/ 194 w 2092"/>
                <a:gd name="T113" fmla="*/ 278 h 2044"/>
                <a:gd name="T114" fmla="*/ 336 w 2092"/>
                <a:gd name="T115" fmla="*/ 150 h 2044"/>
                <a:gd name="T116" fmla="*/ 502 w 2092"/>
                <a:gd name="T117" fmla="*/ 59 h 2044"/>
                <a:gd name="T118" fmla="*/ 684 w 2092"/>
                <a:gd name="T119" fmla="*/ 9 h 2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92" h="2044">
                  <a:moveTo>
                    <a:pt x="813" y="245"/>
                  </a:moveTo>
                  <a:lnTo>
                    <a:pt x="760" y="247"/>
                  </a:lnTo>
                  <a:lnTo>
                    <a:pt x="708" y="255"/>
                  </a:lnTo>
                  <a:lnTo>
                    <a:pt x="658" y="266"/>
                  </a:lnTo>
                  <a:lnTo>
                    <a:pt x="609" y="282"/>
                  </a:lnTo>
                  <a:lnTo>
                    <a:pt x="561" y="302"/>
                  </a:lnTo>
                  <a:lnTo>
                    <a:pt x="516" y="328"/>
                  </a:lnTo>
                  <a:lnTo>
                    <a:pt x="472" y="356"/>
                  </a:lnTo>
                  <a:lnTo>
                    <a:pt x="432" y="389"/>
                  </a:lnTo>
                  <a:lnTo>
                    <a:pt x="424" y="398"/>
                  </a:lnTo>
                  <a:lnTo>
                    <a:pt x="415" y="405"/>
                  </a:lnTo>
                  <a:lnTo>
                    <a:pt x="379" y="445"/>
                  </a:lnTo>
                  <a:lnTo>
                    <a:pt x="347" y="487"/>
                  </a:lnTo>
                  <a:lnTo>
                    <a:pt x="319" y="531"/>
                  </a:lnTo>
                  <a:lnTo>
                    <a:pt x="295" y="581"/>
                  </a:lnTo>
                  <a:lnTo>
                    <a:pt x="276" y="632"/>
                  </a:lnTo>
                  <a:lnTo>
                    <a:pt x="262" y="683"/>
                  </a:lnTo>
                  <a:lnTo>
                    <a:pt x="255" y="737"/>
                  </a:lnTo>
                  <a:lnTo>
                    <a:pt x="251" y="792"/>
                  </a:lnTo>
                  <a:lnTo>
                    <a:pt x="255" y="847"/>
                  </a:lnTo>
                  <a:lnTo>
                    <a:pt x="262" y="900"/>
                  </a:lnTo>
                  <a:lnTo>
                    <a:pt x="275" y="952"/>
                  </a:lnTo>
                  <a:lnTo>
                    <a:pt x="294" y="1003"/>
                  </a:lnTo>
                  <a:lnTo>
                    <a:pt x="318" y="1051"/>
                  </a:lnTo>
                  <a:lnTo>
                    <a:pt x="346" y="1097"/>
                  </a:lnTo>
                  <a:lnTo>
                    <a:pt x="378" y="1141"/>
                  </a:lnTo>
                  <a:lnTo>
                    <a:pt x="415" y="1181"/>
                  </a:lnTo>
                  <a:lnTo>
                    <a:pt x="456" y="1217"/>
                  </a:lnTo>
                  <a:lnTo>
                    <a:pt x="501" y="1250"/>
                  </a:lnTo>
                  <a:lnTo>
                    <a:pt x="548" y="1277"/>
                  </a:lnTo>
                  <a:lnTo>
                    <a:pt x="597" y="1299"/>
                  </a:lnTo>
                  <a:lnTo>
                    <a:pt x="649" y="1317"/>
                  </a:lnTo>
                  <a:lnTo>
                    <a:pt x="702" y="1330"/>
                  </a:lnTo>
                  <a:lnTo>
                    <a:pt x="757" y="1339"/>
                  </a:lnTo>
                  <a:lnTo>
                    <a:pt x="813" y="1341"/>
                  </a:lnTo>
                  <a:lnTo>
                    <a:pt x="868" y="1339"/>
                  </a:lnTo>
                  <a:lnTo>
                    <a:pt x="923" y="1330"/>
                  </a:lnTo>
                  <a:lnTo>
                    <a:pt x="976" y="1317"/>
                  </a:lnTo>
                  <a:lnTo>
                    <a:pt x="1027" y="1299"/>
                  </a:lnTo>
                  <a:lnTo>
                    <a:pt x="1076" y="1277"/>
                  </a:lnTo>
                  <a:lnTo>
                    <a:pt x="1124" y="1250"/>
                  </a:lnTo>
                  <a:lnTo>
                    <a:pt x="1168" y="1217"/>
                  </a:lnTo>
                  <a:lnTo>
                    <a:pt x="1209" y="1181"/>
                  </a:lnTo>
                  <a:lnTo>
                    <a:pt x="1246" y="1141"/>
                  </a:lnTo>
                  <a:lnTo>
                    <a:pt x="1278" y="1098"/>
                  </a:lnTo>
                  <a:lnTo>
                    <a:pt x="1307" y="1054"/>
                  </a:lnTo>
                  <a:lnTo>
                    <a:pt x="1329" y="1007"/>
                  </a:lnTo>
                  <a:lnTo>
                    <a:pt x="1347" y="959"/>
                  </a:lnTo>
                  <a:lnTo>
                    <a:pt x="1361" y="910"/>
                  </a:lnTo>
                  <a:lnTo>
                    <a:pt x="1369" y="859"/>
                  </a:lnTo>
                  <a:lnTo>
                    <a:pt x="1373" y="808"/>
                  </a:lnTo>
                  <a:lnTo>
                    <a:pt x="1372" y="759"/>
                  </a:lnTo>
                  <a:lnTo>
                    <a:pt x="1366" y="708"/>
                  </a:lnTo>
                  <a:lnTo>
                    <a:pt x="1356" y="658"/>
                  </a:lnTo>
                  <a:lnTo>
                    <a:pt x="1341" y="609"/>
                  </a:lnTo>
                  <a:lnTo>
                    <a:pt x="1321" y="562"/>
                  </a:lnTo>
                  <a:lnTo>
                    <a:pt x="1296" y="515"/>
                  </a:lnTo>
                  <a:lnTo>
                    <a:pt x="1267" y="472"/>
                  </a:lnTo>
                  <a:lnTo>
                    <a:pt x="1239" y="438"/>
                  </a:lnTo>
                  <a:lnTo>
                    <a:pt x="1209" y="405"/>
                  </a:lnTo>
                  <a:lnTo>
                    <a:pt x="1168" y="369"/>
                  </a:lnTo>
                  <a:lnTo>
                    <a:pt x="1124" y="337"/>
                  </a:lnTo>
                  <a:lnTo>
                    <a:pt x="1076" y="310"/>
                  </a:lnTo>
                  <a:lnTo>
                    <a:pt x="1027" y="286"/>
                  </a:lnTo>
                  <a:lnTo>
                    <a:pt x="975" y="268"/>
                  </a:lnTo>
                  <a:lnTo>
                    <a:pt x="922" y="256"/>
                  </a:lnTo>
                  <a:lnTo>
                    <a:pt x="868" y="247"/>
                  </a:lnTo>
                  <a:lnTo>
                    <a:pt x="813" y="245"/>
                  </a:lnTo>
                  <a:close/>
                  <a:moveTo>
                    <a:pt x="813" y="0"/>
                  </a:moveTo>
                  <a:lnTo>
                    <a:pt x="878" y="2"/>
                  </a:lnTo>
                  <a:lnTo>
                    <a:pt x="942" y="9"/>
                  </a:lnTo>
                  <a:lnTo>
                    <a:pt x="1003" y="21"/>
                  </a:lnTo>
                  <a:lnTo>
                    <a:pt x="1064" y="38"/>
                  </a:lnTo>
                  <a:lnTo>
                    <a:pt x="1124" y="59"/>
                  </a:lnTo>
                  <a:lnTo>
                    <a:pt x="1181" y="85"/>
                  </a:lnTo>
                  <a:lnTo>
                    <a:pt x="1236" y="115"/>
                  </a:lnTo>
                  <a:lnTo>
                    <a:pt x="1289" y="150"/>
                  </a:lnTo>
                  <a:lnTo>
                    <a:pt x="1339" y="189"/>
                  </a:lnTo>
                  <a:lnTo>
                    <a:pt x="1387" y="231"/>
                  </a:lnTo>
                  <a:lnTo>
                    <a:pt x="1432" y="280"/>
                  </a:lnTo>
                  <a:lnTo>
                    <a:pt x="1473" y="331"/>
                  </a:lnTo>
                  <a:lnTo>
                    <a:pt x="1509" y="384"/>
                  </a:lnTo>
                  <a:lnTo>
                    <a:pt x="1540" y="439"/>
                  </a:lnTo>
                  <a:lnTo>
                    <a:pt x="1566" y="496"/>
                  </a:lnTo>
                  <a:lnTo>
                    <a:pt x="1587" y="554"/>
                  </a:lnTo>
                  <a:lnTo>
                    <a:pt x="1603" y="614"/>
                  </a:lnTo>
                  <a:lnTo>
                    <a:pt x="1615" y="674"/>
                  </a:lnTo>
                  <a:lnTo>
                    <a:pt x="1622" y="735"/>
                  </a:lnTo>
                  <a:lnTo>
                    <a:pt x="1624" y="797"/>
                  </a:lnTo>
                  <a:lnTo>
                    <a:pt x="1622" y="857"/>
                  </a:lnTo>
                  <a:lnTo>
                    <a:pt x="1614" y="918"/>
                  </a:lnTo>
                  <a:lnTo>
                    <a:pt x="1602" y="979"/>
                  </a:lnTo>
                  <a:lnTo>
                    <a:pt x="1585" y="1038"/>
                  </a:lnTo>
                  <a:lnTo>
                    <a:pt x="1563" y="1096"/>
                  </a:lnTo>
                  <a:lnTo>
                    <a:pt x="1536" y="1153"/>
                  </a:lnTo>
                  <a:lnTo>
                    <a:pt x="1505" y="1208"/>
                  </a:lnTo>
                  <a:lnTo>
                    <a:pt x="1469" y="1261"/>
                  </a:lnTo>
                  <a:lnTo>
                    <a:pt x="1556" y="1346"/>
                  </a:lnTo>
                  <a:lnTo>
                    <a:pt x="1575" y="1330"/>
                  </a:lnTo>
                  <a:lnTo>
                    <a:pt x="1598" y="1319"/>
                  </a:lnTo>
                  <a:lnTo>
                    <a:pt x="1621" y="1312"/>
                  </a:lnTo>
                  <a:lnTo>
                    <a:pt x="1645" y="1310"/>
                  </a:lnTo>
                  <a:lnTo>
                    <a:pt x="1668" y="1312"/>
                  </a:lnTo>
                  <a:lnTo>
                    <a:pt x="1692" y="1319"/>
                  </a:lnTo>
                  <a:lnTo>
                    <a:pt x="1714" y="1330"/>
                  </a:lnTo>
                  <a:lnTo>
                    <a:pt x="1733" y="1346"/>
                  </a:lnTo>
                  <a:lnTo>
                    <a:pt x="2053" y="1658"/>
                  </a:lnTo>
                  <a:lnTo>
                    <a:pt x="2070" y="1678"/>
                  </a:lnTo>
                  <a:lnTo>
                    <a:pt x="2082" y="1702"/>
                  </a:lnTo>
                  <a:lnTo>
                    <a:pt x="2090" y="1726"/>
                  </a:lnTo>
                  <a:lnTo>
                    <a:pt x="2092" y="1750"/>
                  </a:lnTo>
                  <a:lnTo>
                    <a:pt x="2090" y="1776"/>
                  </a:lnTo>
                  <a:lnTo>
                    <a:pt x="2082" y="1800"/>
                  </a:lnTo>
                  <a:lnTo>
                    <a:pt x="2070" y="1822"/>
                  </a:lnTo>
                  <a:lnTo>
                    <a:pt x="2053" y="1842"/>
                  </a:lnTo>
                  <a:lnTo>
                    <a:pt x="1887" y="2005"/>
                  </a:lnTo>
                  <a:lnTo>
                    <a:pt x="1867" y="2021"/>
                  </a:lnTo>
                  <a:lnTo>
                    <a:pt x="1844" y="2033"/>
                  </a:lnTo>
                  <a:lnTo>
                    <a:pt x="1819" y="2040"/>
                  </a:lnTo>
                  <a:lnTo>
                    <a:pt x="1792" y="2044"/>
                  </a:lnTo>
                  <a:lnTo>
                    <a:pt x="1766" y="2040"/>
                  </a:lnTo>
                  <a:lnTo>
                    <a:pt x="1741" y="2033"/>
                  </a:lnTo>
                  <a:lnTo>
                    <a:pt x="1718" y="2021"/>
                  </a:lnTo>
                  <a:lnTo>
                    <a:pt x="1698" y="2005"/>
                  </a:lnTo>
                  <a:lnTo>
                    <a:pt x="1378" y="1693"/>
                  </a:lnTo>
                  <a:lnTo>
                    <a:pt x="1362" y="1673"/>
                  </a:lnTo>
                  <a:lnTo>
                    <a:pt x="1351" y="1652"/>
                  </a:lnTo>
                  <a:lnTo>
                    <a:pt x="1343" y="1630"/>
                  </a:lnTo>
                  <a:lnTo>
                    <a:pt x="1341" y="1606"/>
                  </a:lnTo>
                  <a:lnTo>
                    <a:pt x="1343" y="1583"/>
                  </a:lnTo>
                  <a:lnTo>
                    <a:pt x="1351" y="1560"/>
                  </a:lnTo>
                  <a:lnTo>
                    <a:pt x="1362" y="1539"/>
                  </a:lnTo>
                  <a:lnTo>
                    <a:pt x="1378" y="1519"/>
                  </a:lnTo>
                  <a:lnTo>
                    <a:pt x="1291" y="1435"/>
                  </a:lnTo>
                  <a:lnTo>
                    <a:pt x="1238" y="1470"/>
                  </a:lnTo>
                  <a:lnTo>
                    <a:pt x="1183" y="1500"/>
                  </a:lnTo>
                  <a:lnTo>
                    <a:pt x="1125" y="1526"/>
                  </a:lnTo>
                  <a:lnTo>
                    <a:pt x="1065" y="1548"/>
                  </a:lnTo>
                  <a:lnTo>
                    <a:pt x="1004" y="1565"/>
                  </a:lnTo>
                  <a:lnTo>
                    <a:pt x="942" y="1577"/>
                  </a:lnTo>
                  <a:lnTo>
                    <a:pt x="878" y="1584"/>
                  </a:lnTo>
                  <a:lnTo>
                    <a:pt x="813" y="1586"/>
                  </a:lnTo>
                  <a:lnTo>
                    <a:pt x="748" y="1584"/>
                  </a:lnTo>
                  <a:lnTo>
                    <a:pt x="684" y="1577"/>
                  </a:lnTo>
                  <a:lnTo>
                    <a:pt x="622" y="1565"/>
                  </a:lnTo>
                  <a:lnTo>
                    <a:pt x="560" y="1548"/>
                  </a:lnTo>
                  <a:lnTo>
                    <a:pt x="502" y="1527"/>
                  </a:lnTo>
                  <a:lnTo>
                    <a:pt x="444" y="1501"/>
                  </a:lnTo>
                  <a:lnTo>
                    <a:pt x="389" y="1471"/>
                  </a:lnTo>
                  <a:lnTo>
                    <a:pt x="336" y="1436"/>
                  </a:lnTo>
                  <a:lnTo>
                    <a:pt x="285" y="1397"/>
                  </a:lnTo>
                  <a:lnTo>
                    <a:pt x="238" y="1355"/>
                  </a:lnTo>
                  <a:lnTo>
                    <a:pt x="194" y="1308"/>
                  </a:lnTo>
                  <a:lnTo>
                    <a:pt x="154" y="1258"/>
                  </a:lnTo>
                  <a:lnTo>
                    <a:pt x="119" y="1207"/>
                  </a:lnTo>
                  <a:lnTo>
                    <a:pt x="88" y="1152"/>
                  </a:lnTo>
                  <a:lnTo>
                    <a:pt x="62" y="1096"/>
                  </a:lnTo>
                  <a:lnTo>
                    <a:pt x="39" y="1039"/>
                  </a:lnTo>
                  <a:lnTo>
                    <a:pt x="23" y="979"/>
                  </a:lnTo>
                  <a:lnTo>
                    <a:pt x="10" y="918"/>
                  </a:lnTo>
                  <a:lnTo>
                    <a:pt x="2" y="856"/>
                  </a:lnTo>
                  <a:lnTo>
                    <a:pt x="0" y="792"/>
                  </a:lnTo>
                  <a:lnTo>
                    <a:pt x="2" y="730"/>
                  </a:lnTo>
                  <a:lnTo>
                    <a:pt x="10" y="668"/>
                  </a:lnTo>
                  <a:lnTo>
                    <a:pt x="23" y="606"/>
                  </a:lnTo>
                  <a:lnTo>
                    <a:pt x="39" y="547"/>
                  </a:lnTo>
                  <a:lnTo>
                    <a:pt x="62" y="489"/>
                  </a:lnTo>
                  <a:lnTo>
                    <a:pt x="88" y="433"/>
                  </a:lnTo>
                  <a:lnTo>
                    <a:pt x="119" y="379"/>
                  </a:lnTo>
                  <a:lnTo>
                    <a:pt x="154" y="328"/>
                  </a:lnTo>
                  <a:lnTo>
                    <a:pt x="194" y="278"/>
                  </a:lnTo>
                  <a:lnTo>
                    <a:pt x="238" y="231"/>
                  </a:lnTo>
                  <a:lnTo>
                    <a:pt x="285" y="189"/>
                  </a:lnTo>
                  <a:lnTo>
                    <a:pt x="336" y="150"/>
                  </a:lnTo>
                  <a:lnTo>
                    <a:pt x="389" y="115"/>
                  </a:lnTo>
                  <a:lnTo>
                    <a:pt x="444" y="85"/>
                  </a:lnTo>
                  <a:lnTo>
                    <a:pt x="502" y="59"/>
                  </a:lnTo>
                  <a:lnTo>
                    <a:pt x="560" y="38"/>
                  </a:lnTo>
                  <a:lnTo>
                    <a:pt x="622" y="21"/>
                  </a:lnTo>
                  <a:lnTo>
                    <a:pt x="684" y="9"/>
                  </a:lnTo>
                  <a:lnTo>
                    <a:pt x="748" y="2"/>
                  </a:lnTo>
                  <a:lnTo>
                    <a:pt x="8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316"/>
            <p:cNvSpPr>
              <a:spLocks/>
            </p:cNvSpPr>
            <p:nvPr/>
          </p:nvSpPr>
          <p:spPr bwMode="auto">
            <a:xfrm>
              <a:off x="2419350" y="5505451"/>
              <a:ext cx="23812" cy="23813"/>
            </a:xfrm>
            <a:custGeom>
              <a:avLst/>
              <a:gdLst>
                <a:gd name="T0" fmla="*/ 81 w 163"/>
                <a:gd name="T1" fmla="*/ 0 h 161"/>
                <a:gd name="T2" fmla="*/ 103 w 163"/>
                <a:gd name="T3" fmla="*/ 3 h 161"/>
                <a:gd name="T4" fmla="*/ 123 w 163"/>
                <a:gd name="T5" fmla="*/ 11 h 161"/>
                <a:gd name="T6" fmla="*/ 139 w 163"/>
                <a:gd name="T7" fmla="*/ 23 h 161"/>
                <a:gd name="T8" fmla="*/ 152 w 163"/>
                <a:gd name="T9" fmla="*/ 40 h 161"/>
                <a:gd name="T10" fmla="*/ 160 w 163"/>
                <a:gd name="T11" fmla="*/ 59 h 161"/>
                <a:gd name="T12" fmla="*/ 163 w 163"/>
                <a:gd name="T13" fmla="*/ 80 h 161"/>
                <a:gd name="T14" fmla="*/ 160 w 163"/>
                <a:gd name="T15" fmla="*/ 101 h 161"/>
                <a:gd name="T16" fmla="*/ 152 w 163"/>
                <a:gd name="T17" fmla="*/ 120 h 161"/>
                <a:gd name="T18" fmla="*/ 139 w 163"/>
                <a:gd name="T19" fmla="*/ 137 h 161"/>
                <a:gd name="T20" fmla="*/ 123 w 163"/>
                <a:gd name="T21" fmla="*/ 150 h 161"/>
                <a:gd name="T22" fmla="*/ 103 w 163"/>
                <a:gd name="T23" fmla="*/ 157 h 161"/>
                <a:gd name="T24" fmla="*/ 81 w 163"/>
                <a:gd name="T25" fmla="*/ 161 h 161"/>
                <a:gd name="T26" fmla="*/ 59 w 163"/>
                <a:gd name="T27" fmla="*/ 157 h 161"/>
                <a:gd name="T28" fmla="*/ 40 w 163"/>
                <a:gd name="T29" fmla="*/ 150 h 161"/>
                <a:gd name="T30" fmla="*/ 23 w 163"/>
                <a:gd name="T31" fmla="*/ 137 h 161"/>
                <a:gd name="T32" fmla="*/ 10 w 163"/>
                <a:gd name="T33" fmla="*/ 120 h 161"/>
                <a:gd name="T34" fmla="*/ 3 w 163"/>
                <a:gd name="T35" fmla="*/ 101 h 161"/>
                <a:gd name="T36" fmla="*/ 0 w 163"/>
                <a:gd name="T37" fmla="*/ 80 h 161"/>
                <a:gd name="T38" fmla="*/ 3 w 163"/>
                <a:gd name="T39" fmla="*/ 59 h 161"/>
                <a:gd name="T40" fmla="*/ 10 w 163"/>
                <a:gd name="T41" fmla="*/ 40 h 161"/>
                <a:gd name="T42" fmla="*/ 23 w 163"/>
                <a:gd name="T43" fmla="*/ 23 h 161"/>
                <a:gd name="T44" fmla="*/ 40 w 163"/>
                <a:gd name="T45" fmla="*/ 11 h 161"/>
                <a:gd name="T46" fmla="*/ 59 w 163"/>
                <a:gd name="T47" fmla="*/ 3 h 161"/>
                <a:gd name="T48" fmla="*/ 81 w 163"/>
                <a:gd name="T49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61">
                  <a:moveTo>
                    <a:pt x="81" y="0"/>
                  </a:moveTo>
                  <a:lnTo>
                    <a:pt x="103" y="3"/>
                  </a:lnTo>
                  <a:lnTo>
                    <a:pt x="123" y="11"/>
                  </a:lnTo>
                  <a:lnTo>
                    <a:pt x="139" y="23"/>
                  </a:lnTo>
                  <a:lnTo>
                    <a:pt x="152" y="40"/>
                  </a:lnTo>
                  <a:lnTo>
                    <a:pt x="160" y="59"/>
                  </a:lnTo>
                  <a:lnTo>
                    <a:pt x="163" y="80"/>
                  </a:lnTo>
                  <a:lnTo>
                    <a:pt x="160" y="101"/>
                  </a:lnTo>
                  <a:lnTo>
                    <a:pt x="152" y="120"/>
                  </a:lnTo>
                  <a:lnTo>
                    <a:pt x="139" y="137"/>
                  </a:lnTo>
                  <a:lnTo>
                    <a:pt x="123" y="150"/>
                  </a:lnTo>
                  <a:lnTo>
                    <a:pt x="103" y="157"/>
                  </a:lnTo>
                  <a:lnTo>
                    <a:pt x="81" y="161"/>
                  </a:lnTo>
                  <a:lnTo>
                    <a:pt x="59" y="157"/>
                  </a:lnTo>
                  <a:lnTo>
                    <a:pt x="40" y="150"/>
                  </a:lnTo>
                  <a:lnTo>
                    <a:pt x="23" y="137"/>
                  </a:lnTo>
                  <a:lnTo>
                    <a:pt x="10" y="120"/>
                  </a:lnTo>
                  <a:lnTo>
                    <a:pt x="3" y="101"/>
                  </a:lnTo>
                  <a:lnTo>
                    <a:pt x="0" y="80"/>
                  </a:lnTo>
                  <a:lnTo>
                    <a:pt x="3" y="59"/>
                  </a:lnTo>
                  <a:lnTo>
                    <a:pt x="10" y="40"/>
                  </a:lnTo>
                  <a:lnTo>
                    <a:pt x="23" y="23"/>
                  </a:lnTo>
                  <a:lnTo>
                    <a:pt x="40" y="11"/>
                  </a:lnTo>
                  <a:lnTo>
                    <a:pt x="59" y="3"/>
                  </a:lnTo>
                  <a:lnTo>
                    <a:pt x="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71" name="Freeform 321"/>
          <p:cNvSpPr>
            <a:spLocks noEditPoints="1"/>
          </p:cNvSpPr>
          <p:nvPr/>
        </p:nvSpPr>
        <p:spPr bwMode="auto">
          <a:xfrm>
            <a:off x="10197700" y="3312886"/>
            <a:ext cx="626023" cy="355470"/>
          </a:xfrm>
          <a:custGeom>
            <a:avLst/>
            <a:gdLst>
              <a:gd name="T0" fmla="*/ 1498 w 3491"/>
              <a:gd name="T1" fmla="*/ 1640 h 1976"/>
              <a:gd name="T2" fmla="*/ 1161 w 3491"/>
              <a:gd name="T3" fmla="*/ 1663 h 1976"/>
              <a:gd name="T4" fmla="*/ 1151 w 3491"/>
              <a:gd name="T5" fmla="*/ 1805 h 1976"/>
              <a:gd name="T6" fmla="*/ 1340 w 3491"/>
              <a:gd name="T7" fmla="*/ 1852 h 1976"/>
              <a:gd name="T8" fmla="*/ 1870 w 3491"/>
              <a:gd name="T9" fmla="*/ 1833 h 1976"/>
              <a:gd name="T10" fmla="*/ 1440 w 3491"/>
              <a:gd name="T11" fmla="*/ 821 h 1976"/>
              <a:gd name="T12" fmla="*/ 1237 w 3491"/>
              <a:gd name="T13" fmla="*/ 1014 h 1976"/>
              <a:gd name="T14" fmla="*/ 1265 w 3491"/>
              <a:gd name="T15" fmla="*/ 1176 h 1976"/>
              <a:gd name="T16" fmla="*/ 1460 w 3491"/>
              <a:gd name="T17" fmla="*/ 1370 h 1976"/>
              <a:gd name="T18" fmla="*/ 1630 w 3491"/>
              <a:gd name="T19" fmla="*/ 1370 h 1976"/>
              <a:gd name="T20" fmla="*/ 1832 w 3491"/>
              <a:gd name="T21" fmla="*/ 1176 h 1976"/>
              <a:gd name="T22" fmla="*/ 1861 w 3491"/>
              <a:gd name="T23" fmla="*/ 1014 h 1976"/>
              <a:gd name="T24" fmla="*/ 1651 w 3491"/>
              <a:gd name="T25" fmla="*/ 821 h 1976"/>
              <a:gd name="T26" fmla="*/ 3068 w 3491"/>
              <a:gd name="T27" fmla="*/ 553 h 1976"/>
              <a:gd name="T28" fmla="*/ 2998 w 3491"/>
              <a:gd name="T29" fmla="*/ 631 h 1976"/>
              <a:gd name="T30" fmla="*/ 3065 w 3491"/>
              <a:gd name="T31" fmla="*/ 717 h 1976"/>
              <a:gd name="T32" fmla="*/ 2927 w 3491"/>
              <a:gd name="T33" fmla="*/ 818 h 1976"/>
              <a:gd name="T34" fmla="*/ 3128 w 3491"/>
              <a:gd name="T35" fmla="*/ 878 h 1976"/>
              <a:gd name="T36" fmla="*/ 3240 w 3491"/>
              <a:gd name="T37" fmla="*/ 722 h 1976"/>
              <a:gd name="T38" fmla="*/ 3128 w 3491"/>
              <a:gd name="T39" fmla="*/ 563 h 1976"/>
              <a:gd name="T40" fmla="*/ 1701 w 3491"/>
              <a:gd name="T41" fmla="*/ 39 h 1976"/>
              <a:gd name="T42" fmla="*/ 3369 w 3491"/>
              <a:gd name="T43" fmla="*/ 128 h 1976"/>
              <a:gd name="T44" fmla="*/ 3318 w 3491"/>
              <a:gd name="T45" fmla="*/ 224 h 1976"/>
              <a:gd name="T46" fmla="*/ 1825 w 3491"/>
              <a:gd name="T47" fmla="*/ 381 h 1976"/>
              <a:gd name="T48" fmla="*/ 2089 w 3491"/>
              <a:gd name="T49" fmla="*/ 484 h 1976"/>
              <a:gd name="T50" fmla="*/ 2699 w 3491"/>
              <a:gd name="T51" fmla="*/ 521 h 1976"/>
              <a:gd name="T52" fmla="*/ 2965 w 3491"/>
              <a:gd name="T53" fmla="*/ 321 h 1976"/>
              <a:gd name="T54" fmla="*/ 3309 w 3491"/>
              <a:gd name="T55" fmla="*/ 382 h 1976"/>
              <a:gd name="T56" fmla="*/ 3487 w 3491"/>
              <a:gd name="T57" fmla="*/ 669 h 1976"/>
              <a:gd name="T58" fmla="*/ 3384 w 3491"/>
              <a:gd name="T59" fmla="*/ 994 h 1976"/>
              <a:gd name="T60" fmla="*/ 3068 w 3491"/>
              <a:gd name="T61" fmla="*/ 1133 h 1976"/>
              <a:gd name="T62" fmla="*/ 2773 w 3491"/>
              <a:gd name="T63" fmla="*/ 1014 h 1976"/>
              <a:gd name="T64" fmla="*/ 2144 w 3491"/>
              <a:gd name="T65" fmla="*/ 1255 h 1976"/>
              <a:gd name="T66" fmla="*/ 1983 w 3491"/>
              <a:gd name="T67" fmla="*/ 1451 h 1976"/>
              <a:gd name="T68" fmla="*/ 1985 w 3491"/>
              <a:gd name="T69" fmla="*/ 1460 h 1976"/>
              <a:gd name="T70" fmla="*/ 1989 w 3491"/>
              <a:gd name="T71" fmla="*/ 1598 h 1976"/>
              <a:gd name="T72" fmla="*/ 1996 w 3491"/>
              <a:gd name="T73" fmla="*/ 1797 h 1976"/>
              <a:gd name="T74" fmla="*/ 2157 w 3491"/>
              <a:gd name="T75" fmla="*/ 1818 h 1976"/>
              <a:gd name="T76" fmla="*/ 2276 w 3491"/>
              <a:gd name="T77" fmla="*/ 1819 h 1976"/>
              <a:gd name="T78" fmla="*/ 2286 w 3491"/>
              <a:gd name="T79" fmla="*/ 1921 h 1976"/>
              <a:gd name="T80" fmla="*/ 2156 w 3491"/>
              <a:gd name="T81" fmla="*/ 1940 h 1976"/>
              <a:gd name="T82" fmla="*/ 1931 w 3491"/>
              <a:gd name="T83" fmla="*/ 1953 h 1976"/>
              <a:gd name="T84" fmla="*/ 1360 w 3491"/>
              <a:gd name="T85" fmla="*/ 1974 h 1976"/>
              <a:gd name="T86" fmla="*/ 958 w 3491"/>
              <a:gd name="T87" fmla="*/ 1959 h 1976"/>
              <a:gd name="T88" fmla="*/ 733 w 3491"/>
              <a:gd name="T89" fmla="*/ 1809 h 1976"/>
              <a:gd name="T90" fmla="*/ 715 w 3491"/>
              <a:gd name="T91" fmla="*/ 1693 h 1976"/>
              <a:gd name="T92" fmla="*/ 815 w 3491"/>
              <a:gd name="T93" fmla="*/ 1667 h 1976"/>
              <a:gd name="T94" fmla="*/ 841 w 3491"/>
              <a:gd name="T95" fmla="*/ 1744 h 1976"/>
              <a:gd name="T96" fmla="*/ 928 w 3491"/>
              <a:gd name="T97" fmla="*/ 1824 h 1976"/>
              <a:gd name="T98" fmla="*/ 1027 w 3491"/>
              <a:gd name="T99" fmla="*/ 1798 h 1976"/>
              <a:gd name="T100" fmla="*/ 1036 w 3491"/>
              <a:gd name="T101" fmla="*/ 1657 h 1976"/>
              <a:gd name="T102" fmla="*/ 741 w 3491"/>
              <a:gd name="T103" fmla="*/ 1600 h 1976"/>
              <a:gd name="T104" fmla="*/ 428 w 3491"/>
              <a:gd name="T105" fmla="*/ 1459 h 1976"/>
              <a:gd name="T106" fmla="*/ 306 w 3491"/>
              <a:gd name="T107" fmla="*/ 1202 h 1976"/>
              <a:gd name="T108" fmla="*/ 466 w 3491"/>
              <a:gd name="T109" fmla="*/ 871 h 1976"/>
              <a:gd name="T110" fmla="*/ 855 w 3491"/>
              <a:gd name="T111" fmla="*/ 572 h 1976"/>
              <a:gd name="T112" fmla="*/ 1331 w 3491"/>
              <a:gd name="T113" fmla="*/ 390 h 1976"/>
              <a:gd name="T114" fmla="*/ 1424 w 3491"/>
              <a:gd name="T115" fmla="*/ 224 h 1976"/>
              <a:gd name="T116" fmla="*/ 3 w 3491"/>
              <a:gd name="T117" fmla="*/ 145 h 1976"/>
              <a:gd name="T118" fmla="*/ 1508 w 3491"/>
              <a:gd name="T119" fmla="*/ 58 h 1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91" h="1976">
                <a:moveTo>
                  <a:pt x="1860" y="1537"/>
                </a:moveTo>
                <a:lnTo>
                  <a:pt x="1808" y="1562"/>
                </a:lnTo>
                <a:lnTo>
                  <a:pt x="1752" y="1584"/>
                </a:lnTo>
                <a:lnTo>
                  <a:pt x="1692" y="1602"/>
                </a:lnTo>
                <a:lnTo>
                  <a:pt x="1629" y="1618"/>
                </a:lnTo>
                <a:lnTo>
                  <a:pt x="1565" y="1630"/>
                </a:lnTo>
                <a:lnTo>
                  <a:pt x="1498" y="1640"/>
                </a:lnTo>
                <a:lnTo>
                  <a:pt x="1429" y="1647"/>
                </a:lnTo>
                <a:lnTo>
                  <a:pt x="1359" y="1651"/>
                </a:lnTo>
                <a:lnTo>
                  <a:pt x="1286" y="1653"/>
                </a:lnTo>
                <a:lnTo>
                  <a:pt x="1224" y="1653"/>
                </a:lnTo>
                <a:lnTo>
                  <a:pt x="1161" y="1650"/>
                </a:lnTo>
                <a:lnTo>
                  <a:pt x="1161" y="1654"/>
                </a:lnTo>
                <a:lnTo>
                  <a:pt x="1161" y="1663"/>
                </a:lnTo>
                <a:lnTo>
                  <a:pt x="1160" y="1678"/>
                </a:lnTo>
                <a:lnTo>
                  <a:pt x="1158" y="1696"/>
                </a:lnTo>
                <a:lnTo>
                  <a:pt x="1157" y="1716"/>
                </a:lnTo>
                <a:lnTo>
                  <a:pt x="1156" y="1738"/>
                </a:lnTo>
                <a:lnTo>
                  <a:pt x="1154" y="1761"/>
                </a:lnTo>
                <a:lnTo>
                  <a:pt x="1152" y="1784"/>
                </a:lnTo>
                <a:lnTo>
                  <a:pt x="1151" y="1805"/>
                </a:lnTo>
                <a:lnTo>
                  <a:pt x="1149" y="1824"/>
                </a:lnTo>
                <a:lnTo>
                  <a:pt x="1147" y="1838"/>
                </a:lnTo>
                <a:lnTo>
                  <a:pt x="1147" y="1848"/>
                </a:lnTo>
                <a:lnTo>
                  <a:pt x="1146" y="1853"/>
                </a:lnTo>
                <a:lnTo>
                  <a:pt x="1206" y="1853"/>
                </a:lnTo>
                <a:lnTo>
                  <a:pt x="1271" y="1853"/>
                </a:lnTo>
                <a:lnTo>
                  <a:pt x="1340" y="1852"/>
                </a:lnTo>
                <a:lnTo>
                  <a:pt x="1413" y="1850"/>
                </a:lnTo>
                <a:lnTo>
                  <a:pt x="1489" y="1848"/>
                </a:lnTo>
                <a:lnTo>
                  <a:pt x="1567" y="1846"/>
                </a:lnTo>
                <a:lnTo>
                  <a:pt x="1643" y="1843"/>
                </a:lnTo>
                <a:lnTo>
                  <a:pt x="1720" y="1840"/>
                </a:lnTo>
                <a:lnTo>
                  <a:pt x="1796" y="1836"/>
                </a:lnTo>
                <a:lnTo>
                  <a:pt x="1870" y="1833"/>
                </a:lnTo>
                <a:lnTo>
                  <a:pt x="1860" y="1537"/>
                </a:lnTo>
                <a:close/>
                <a:moveTo>
                  <a:pt x="1518" y="763"/>
                </a:moveTo>
                <a:lnTo>
                  <a:pt x="1496" y="766"/>
                </a:lnTo>
                <a:lnTo>
                  <a:pt x="1477" y="773"/>
                </a:lnTo>
                <a:lnTo>
                  <a:pt x="1460" y="786"/>
                </a:lnTo>
                <a:lnTo>
                  <a:pt x="1447" y="802"/>
                </a:lnTo>
                <a:lnTo>
                  <a:pt x="1440" y="821"/>
                </a:lnTo>
                <a:lnTo>
                  <a:pt x="1437" y="842"/>
                </a:lnTo>
                <a:lnTo>
                  <a:pt x="1437" y="975"/>
                </a:lnTo>
                <a:lnTo>
                  <a:pt x="1307" y="975"/>
                </a:lnTo>
                <a:lnTo>
                  <a:pt x="1285" y="977"/>
                </a:lnTo>
                <a:lnTo>
                  <a:pt x="1265" y="986"/>
                </a:lnTo>
                <a:lnTo>
                  <a:pt x="1249" y="998"/>
                </a:lnTo>
                <a:lnTo>
                  <a:pt x="1237" y="1014"/>
                </a:lnTo>
                <a:lnTo>
                  <a:pt x="1229" y="1033"/>
                </a:lnTo>
                <a:lnTo>
                  <a:pt x="1225" y="1053"/>
                </a:lnTo>
                <a:lnTo>
                  <a:pt x="1225" y="1108"/>
                </a:lnTo>
                <a:lnTo>
                  <a:pt x="1229" y="1129"/>
                </a:lnTo>
                <a:lnTo>
                  <a:pt x="1237" y="1149"/>
                </a:lnTo>
                <a:lnTo>
                  <a:pt x="1249" y="1164"/>
                </a:lnTo>
                <a:lnTo>
                  <a:pt x="1265" y="1176"/>
                </a:lnTo>
                <a:lnTo>
                  <a:pt x="1285" y="1184"/>
                </a:lnTo>
                <a:lnTo>
                  <a:pt x="1307" y="1187"/>
                </a:lnTo>
                <a:lnTo>
                  <a:pt x="1437" y="1187"/>
                </a:lnTo>
                <a:lnTo>
                  <a:pt x="1437" y="1314"/>
                </a:lnTo>
                <a:lnTo>
                  <a:pt x="1440" y="1336"/>
                </a:lnTo>
                <a:lnTo>
                  <a:pt x="1447" y="1355"/>
                </a:lnTo>
                <a:lnTo>
                  <a:pt x="1460" y="1370"/>
                </a:lnTo>
                <a:lnTo>
                  <a:pt x="1477" y="1383"/>
                </a:lnTo>
                <a:lnTo>
                  <a:pt x="1496" y="1390"/>
                </a:lnTo>
                <a:lnTo>
                  <a:pt x="1518" y="1394"/>
                </a:lnTo>
                <a:lnTo>
                  <a:pt x="1574" y="1394"/>
                </a:lnTo>
                <a:lnTo>
                  <a:pt x="1595" y="1390"/>
                </a:lnTo>
                <a:lnTo>
                  <a:pt x="1614" y="1383"/>
                </a:lnTo>
                <a:lnTo>
                  <a:pt x="1630" y="1370"/>
                </a:lnTo>
                <a:lnTo>
                  <a:pt x="1643" y="1355"/>
                </a:lnTo>
                <a:lnTo>
                  <a:pt x="1651" y="1336"/>
                </a:lnTo>
                <a:lnTo>
                  <a:pt x="1654" y="1314"/>
                </a:lnTo>
                <a:lnTo>
                  <a:pt x="1654" y="1187"/>
                </a:lnTo>
                <a:lnTo>
                  <a:pt x="1791" y="1187"/>
                </a:lnTo>
                <a:lnTo>
                  <a:pt x="1812" y="1184"/>
                </a:lnTo>
                <a:lnTo>
                  <a:pt x="1832" y="1176"/>
                </a:lnTo>
                <a:lnTo>
                  <a:pt x="1848" y="1164"/>
                </a:lnTo>
                <a:lnTo>
                  <a:pt x="1861" y="1149"/>
                </a:lnTo>
                <a:lnTo>
                  <a:pt x="1869" y="1129"/>
                </a:lnTo>
                <a:lnTo>
                  <a:pt x="1872" y="1108"/>
                </a:lnTo>
                <a:lnTo>
                  <a:pt x="1872" y="1053"/>
                </a:lnTo>
                <a:lnTo>
                  <a:pt x="1869" y="1033"/>
                </a:lnTo>
                <a:lnTo>
                  <a:pt x="1861" y="1014"/>
                </a:lnTo>
                <a:lnTo>
                  <a:pt x="1848" y="998"/>
                </a:lnTo>
                <a:lnTo>
                  <a:pt x="1832" y="986"/>
                </a:lnTo>
                <a:lnTo>
                  <a:pt x="1812" y="977"/>
                </a:lnTo>
                <a:lnTo>
                  <a:pt x="1791" y="975"/>
                </a:lnTo>
                <a:lnTo>
                  <a:pt x="1654" y="975"/>
                </a:lnTo>
                <a:lnTo>
                  <a:pt x="1654" y="842"/>
                </a:lnTo>
                <a:lnTo>
                  <a:pt x="1651" y="821"/>
                </a:lnTo>
                <a:lnTo>
                  <a:pt x="1643" y="802"/>
                </a:lnTo>
                <a:lnTo>
                  <a:pt x="1630" y="786"/>
                </a:lnTo>
                <a:lnTo>
                  <a:pt x="1614" y="773"/>
                </a:lnTo>
                <a:lnTo>
                  <a:pt x="1595" y="766"/>
                </a:lnTo>
                <a:lnTo>
                  <a:pt x="1573" y="763"/>
                </a:lnTo>
                <a:lnTo>
                  <a:pt x="1518" y="763"/>
                </a:lnTo>
                <a:close/>
                <a:moveTo>
                  <a:pt x="3068" y="553"/>
                </a:moveTo>
                <a:lnTo>
                  <a:pt x="3039" y="556"/>
                </a:lnTo>
                <a:lnTo>
                  <a:pt x="3012" y="562"/>
                </a:lnTo>
                <a:lnTo>
                  <a:pt x="2987" y="574"/>
                </a:lnTo>
                <a:lnTo>
                  <a:pt x="2963" y="587"/>
                </a:lnTo>
                <a:lnTo>
                  <a:pt x="2942" y="605"/>
                </a:lnTo>
                <a:lnTo>
                  <a:pt x="2926" y="627"/>
                </a:lnTo>
                <a:lnTo>
                  <a:pt x="2998" y="631"/>
                </a:lnTo>
                <a:lnTo>
                  <a:pt x="3015" y="634"/>
                </a:lnTo>
                <a:lnTo>
                  <a:pt x="3031" y="642"/>
                </a:lnTo>
                <a:lnTo>
                  <a:pt x="3045" y="653"/>
                </a:lnTo>
                <a:lnTo>
                  <a:pt x="3056" y="667"/>
                </a:lnTo>
                <a:lnTo>
                  <a:pt x="3063" y="684"/>
                </a:lnTo>
                <a:lnTo>
                  <a:pt x="3065" y="702"/>
                </a:lnTo>
                <a:lnTo>
                  <a:pt x="3065" y="717"/>
                </a:lnTo>
                <a:lnTo>
                  <a:pt x="3063" y="734"/>
                </a:lnTo>
                <a:lnTo>
                  <a:pt x="3056" y="750"/>
                </a:lnTo>
                <a:lnTo>
                  <a:pt x="3046" y="764"/>
                </a:lnTo>
                <a:lnTo>
                  <a:pt x="3034" y="774"/>
                </a:lnTo>
                <a:lnTo>
                  <a:pt x="3018" y="783"/>
                </a:lnTo>
                <a:lnTo>
                  <a:pt x="2927" y="818"/>
                </a:lnTo>
                <a:lnTo>
                  <a:pt x="2927" y="818"/>
                </a:lnTo>
                <a:lnTo>
                  <a:pt x="2949" y="842"/>
                </a:lnTo>
                <a:lnTo>
                  <a:pt x="2974" y="861"/>
                </a:lnTo>
                <a:lnTo>
                  <a:pt x="3002" y="876"/>
                </a:lnTo>
                <a:lnTo>
                  <a:pt x="3033" y="885"/>
                </a:lnTo>
                <a:lnTo>
                  <a:pt x="3068" y="889"/>
                </a:lnTo>
                <a:lnTo>
                  <a:pt x="3098" y="886"/>
                </a:lnTo>
                <a:lnTo>
                  <a:pt x="3128" y="878"/>
                </a:lnTo>
                <a:lnTo>
                  <a:pt x="3155" y="866"/>
                </a:lnTo>
                <a:lnTo>
                  <a:pt x="3179" y="849"/>
                </a:lnTo>
                <a:lnTo>
                  <a:pt x="3199" y="829"/>
                </a:lnTo>
                <a:lnTo>
                  <a:pt x="3216" y="806"/>
                </a:lnTo>
                <a:lnTo>
                  <a:pt x="3229" y="780"/>
                </a:lnTo>
                <a:lnTo>
                  <a:pt x="3237" y="751"/>
                </a:lnTo>
                <a:lnTo>
                  <a:pt x="3240" y="722"/>
                </a:lnTo>
                <a:lnTo>
                  <a:pt x="3237" y="691"/>
                </a:lnTo>
                <a:lnTo>
                  <a:pt x="3229" y="662"/>
                </a:lnTo>
                <a:lnTo>
                  <a:pt x="3216" y="636"/>
                </a:lnTo>
                <a:lnTo>
                  <a:pt x="3199" y="613"/>
                </a:lnTo>
                <a:lnTo>
                  <a:pt x="3179" y="593"/>
                </a:lnTo>
                <a:lnTo>
                  <a:pt x="3155" y="576"/>
                </a:lnTo>
                <a:lnTo>
                  <a:pt x="3128" y="563"/>
                </a:lnTo>
                <a:lnTo>
                  <a:pt x="3098" y="556"/>
                </a:lnTo>
                <a:lnTo>
                  <a:pt x="3068" y="553"/>
                </a:lnTo>
                <a:close/>
                <a:moveTo>
                  <a:pt x="1612" y="0"/>
                </a:moveTo>
                <a:lnTo>
                  <a:pt x="1638" y="3"/>
                </a:lnTo>
                <a:lnTo>
                  <a:pt x="1662" y="10"/>
                </a:lnTo>
                <a:lnTo>
                  <a:pt x="1682" y="23"/>
                </a:lnTo>
                <a:lnTo>
                  <a:pt x="1701" y="39"/>
                </a:lnTo>
                <a:lnTo>
                  <a:pt x="1716" y="58"/>
                </a:lnTo>
                <a:lnTo>
                  <a:pt x="1727" y="79"/>
                </a:lnTo>
                <a:lnTo>
                  <a:pt x="1732" y="103"/>
                </a:lnTo>
                <a:lnTo>
                  <a:pt x="3318" y="103"/>
                </a:lnTo>
                <a:lnTo>
                  <a:pt x="3338" y="107"/>
                </a:lnTo>
                <a:lnTo>
                  <a:pt x="3355" y="115"/>
                </a:lnTo>
                <a:lnTo>
                  <a:pt x="3369" y="128"/>
                </a:lnTo>
                <a:lnTo>
                  <a:pt x="3378" y="145"/>
                </a:lnTo>
                <a:lnTo>
                  <a:pt x="3381" y="164"/>
                </a:lnTo>
                <a:lnTo>
                  <a:pt x="3378" y="183"/>
                </a:lnTo>
                <a:lnTo>
                  <a:pt x="3369" y="200"/>
                </a:lnTo>
                <a:lnTo>
                  <a:pt x="3355" y="212"/>
                </a:lnTo>
                <a:lnTo>
                  <a:pt x="3338" y="221"/>
                </a:lnTo>
                <a:lnTo>
                  <a:pt x="3318" y="224"/>
                </a:lnTo>
                <a:lnTo>
                  <a:pt x="1802" y="224"/>
                </a:lnTo>
                <a:lnTo>
                  <a:pt x="1814" y="248"/>
                </a:lnTo>
                <a:lnTo>
                  <a:pt x="1823" y="275"/>
                </a:lnTo>
                <a:lnTo>
                  <a:pt x="1829" y="303"/>
                </a:lnTo>
                <a:lnTo>
                  <a:pt x="1831" y="332"/>
                </a:lnTo>
                <a:lnTo>
                  <a:pt x="1830" y="357"/>
                </a:lnTo>
                <a:lnTo>
                  <a:pt x="1825" y="381"/>
                </a:lnTo>
                <a:lnTo>
                  <a:pt x="1876" y="390"/>
                </a:lnTo>
                <a:lnTo>
                  <a:pt x="1922" y="401"/>
                </a:lnTo>
                <a:lnTo>
                  <a:pt x="1964" y="414"/>
                </a:lnTo>
                <a:lnTo>
                  <a:pt x="2001" y="429"/>
                </a:lnTo>
                <a:lnTo>
                  <a:pt x="2033" y="446"/>
                </a:lnTo>
                <a:lnTo>
                  <a:pt x="2063" y="464"/>
                </a:lnTo>
                <a:lnTo>
                  <a:pt x="2089" y="484"/>
                </a:lnTo>
                <a:lnTo>
                  <a:pt x="2110" y="506"/>
                </a:lnTo>
                <a:lnTo>
                  <a:pt x="2130" y="529"/>
                </a:lnTo>
                <a:lnTo>
                  <a:pt x="2145" y="554"/>
                </a:lnTo>
                <a:lnTo>
                  <a:pt x="2159" y="580"/>
                </a:lnTo>
                <a:lnTo>
                  <a:pt x="2661" y="611"/>
                </a:lnTo>
                <a:lnTo>
                  <a:pt x="2677" y="564"/>
                </a:lnTo>
                <a:lnTo>
                  <a:pt x="2699" y="521"/>
                </a:lnTo>
                <a:lnTo>
                  <a:pt x="2725" y="480"/>
                </a:lnTo>
                <a:lnTo>
                  <a:pt x="2756" y="443"/>
                </a:lnTo>
                <a:lnTo>
                  <a:pt x="2791" y="410"/>
                </a:lnTo>
                <a:lnTo>
                  <a:pt x="2830" y="380"/>
                </a:lnTo>
                <a:lnTo>
                  <a:pt x="2872" y="356"/>
                </a:lnTo>
                <a:lnTo>
                  <a:pt x="2917" y="336"/>
                </a:lnTo>
                <a:lnTo>
                  <a:pt x="2965" y="321"/>
                </a:lnTo>
                <a:lnTo>
                  <a:pt x="3016" y="312"/>
                </a:lnTo>
                <a:lnTo>
                  <a:pt x="3068" y="308"/>
                </a:lnTo>
                <a:lnTo>
                  <a:pt x="3120" y="312"/>
                </a:lnTo>
                <a:lnTo>
                  <a:pt x="3172" y="321"/>
                </a:lnTo>
                <a:lnTo>
                  <a:pt x="3220" y="337"/>
                </a:lnTo>
                <a:lnTo>
                  <a:pt x="3266" y="357"/>
                </a:lnTo>
                <a:lnTo>
                  <a:pt x="3309" y="382"/>
                </a:lnTo>
                <a:lnTo>
                  <a:pt x="3349" y="413"/>
                </a:lnTo>
                <a:lnTo>
                  <a:pt x="3383" y="447"/>
                </a:lnTo>
                <a:lnTo>
                  <a:pt x="3415" y="486"/>
                </a:lnTo>
                <a:lnTo>
                  <a:pt x="3441" y="527"/>
                </a:lnTo>
                <a:lnTo>
                  <a:pt x="3462" y="572"/>
                </a:lnTo>
                <a:lnTo>
                  <a:pt x="3478" y="619"/>
                </a:lnTo>
                <a:lnTo>
                  <a:pt x="3487" y="669"/>
                </a:lnTo>
                <a:lnTo>
                  <a:pt x="3491" y="721"/>
                </a:lnTo>
                <a:lnTo>
                  <a:pt x="3487" y="772"/>
                </a:lnTo>
                <a:lnTo>
                  <a:pt x="3478" y="822"/>
                </a:lnTo>
                <a:lnTo>
                  <a:pt x="3462" y="870"/>
                </a:lnTo>
                <a:lnTo>
                  <a:pt x="3442" y="914"/>
                </a:lnTo>
                <a:lnTo>
                  <a:pt x="3415" y="956"/>
                </a:lnTo>
                <a:lnTo>
                  <a:pt x="3384" y="994"/>
                </a:lnTo>
                <a:lnTo>
                  <a:pt x="3349" y="1029"/>
                </a:lnTo>
                <a:lnTo>
                  <a:pt x="3310" y="1059"/>
                </a:lnTo>
                <a:lnTo>
                  <a:pt x="3267" y="1085"/>
                </a:lnTo>
                <a:lnTo>
                  <a:pt x="3221" y="1105"/>
                </a:lnTo>
                <a:lnTo>
                  <a:pt x="3172" y="1120"/>
                </a:lnTo>
                <a:lnTo>
                  <a:pt x="3121" y="1129"/>
                </a:lnTo>
                <a:lnTo>
                  <a:pt x="3068" y="1133"/>
                </a:lnTo>
                <a:lnTo>
                  <a:pt x="3019" y="1131"/>
                </a:lnTo>
                <a:lnTo>
                  <a:pt x="2973" y="1122"/>
                </a:lnTo>
                <a:lnTo>
                  <a:pt x="2927" y="1109"/>
                </a:lnTo>
                <a:lnTo>
                  <a:pt x="2885" y="1091"/>
                </a:lnTo>
                <a:lnTo>
                  <a:pt x="2845" y="1070"/>
                </a:lnTo>
                <a:lnTo>
                  <a:pt x="2807" y="1044"/>
                </a:lnTo>
                <a:lnTo>
                  <a:pt x="2773" y="1014"/>
                </a:lnTo>
                <a:lnTo>
                  <a:pt x="2742" y="982"/>
                </a:lnTo>
                <a:lnTo>
                  <a:pt x="2715" y="945"/>
                </a:lnTo>
                <a:lnTo>
                  <a:pt x="2692" y="907"/>
                </a:lnTo>
                <a:lnTo>
                  <a:pt x="2189" y="1094"/>
                </a:lnTo>
                <a:lnTo>
                  <a:pt x="2179" y="1151"/>
                </a:lnTo>
                <a:lnTo>
                  <a:pt x="2163" y="1205"/>
                </a:lnTo>
                <a:lnTo>
                  <a:pt x="2144" y="1255"/>
                </a:lnTo>
                <a:lnTo>
                  <a:pt x="2120" y="1303"/>
                </a:lnTo>
                <a:lnTo>
                  <a:pt x="2093" y="1347"/>
                </a:lnTo>
                <a:lnTo>
                  <a:pt x="2061" y="1387"/>
                </a:lnTo>
                <a:lnTo>
                  <a:pt x="2025" y="1425"/>
                </a:lnTo>
                <a:lnTo>
                  <a:pt x="1986" y="1460"/>
                </a:lnTo>
                <a:lnTo>
                  <a:pt x="1984" y="1455"/>
                </a:lnTo>
                <a:lnTo>
                  <a:pt x="1983" y="1451"/>
                </a:lnTo>
                <a:lnTo>
                  <a:pt x="1981" y="1449"/>
                </a:lnTo>
                <a:lnTo>
                  <a:pt x="1981" y="1448"/>
                </a:lnTo>
                <a:lnTo>
                  <a:pt x="1980" y="1448"/>
                </a:lnTo>
                <a:lnTo>
                  <a:pt x="1981" y="1449"/>
                </a:lnTo>
                <a:lnTo>
                  <a:pt x="1981" y="1451"/>
                </a:lnTo>
                <a:lnTo>
                  <a:pt x="1983" y="1455"/>
                </a:lnTo>
                <a:lnTo>
                  <a:pt x="1985" y="1460"/>
                </a:lnTo>
                <a:lnTo>
                  <a:pt x="1985" y="1464"/>
                </a:lnTo>
                <a:lnTo>
                  <a:pt x="1985" y="1476"/>
                </a:lnTo>
                <a:lnTo>
                  <a:pt x="1986" y="1492"/>
                </a:lnTo>
                <a:lnTo>
                  <a:pt x="1987" y="1514"/>
                </a:lnTo>
                <a:lnTo>
                  <a:pt x="1987" y="1538"/>
                </a:lnTo>
                <a:lnTo>
                  <a:pt x="1988" y="1567"/>
                </a:lnTo>
                <a:lnTo>
                  <a:pt x="1989" y="1598"/>
                </a:lnTo>
                <a:lnTo>
                  <a:pt x="1990" y="1629"/>
                </a:lnTo>
                <a:lnTo>
                  <a:pt x="1991" y="1661"/>
                </a:lnTo>
                <a:lnTo>
                  <a:pt x="1992" y="1693"/>
                </a:lnTo>
                <a:lnTo>
                  <a:pt x="1993" y="1723"/>
                </a:lnTo>
                <a:lnTo>
                  <a:pt x="1994" y="1751"/>
                </a:lnTo>
                <a:lnTo>
                  <a:pt x="1996" y="1776"/>
                </a:lnTo>
                <a:lnTo>
                  <a:pt x="1996" y="1797"/>
                </a:lnTo>
                <a:lnTo>
                  <a:pt x="1997" y="1813"/>
                </a:lnTo>
                <a:lnTo>
                  <a:pt x="1997" y="1823"/>
                </a:lnTo>
                <a:lnTo>
                  <a:pt x="1997" y="1827"/>
                </a:lnTo>
                <a:lnTo>
                  <a:pt x="2042" y="1825"/>
                </a:lnTo>
                <a:lnTo>
                  <a:pt x="2084" y="1822"/>
                </a:lnTo>
                <a:lnTo>
                  <a:pt x="2123" y="1819"/>
                </a:lnTo>
                <a:lnTo>
                  <a:pt x="2157" y="1818"/>
                </a:lnTo>
                <a:lnTo>
                  <a:pt x="2185" y="1816"/>
                </a:lnTo>
                <a:lnTo>
                  <a:pt x="2209" y="1815"/>
                </a:lnTo>
                <a:lnTo>
                  <a:pt x="2226" y="1814"/>
                </a:lnTo>
                <a:lnTo>
                  <a:pt x="2238" y="1813"/>
                </a:lnTo>
                <a:lnTo>
                  <a:pt x="2243" y="1813"/>
                </a:lnTo>
                <a:lnTo>
                  <a:pt x="2261" y="1814"/>
                </a:lnTo>
                <a:lnTo>
                  <a:pt x="2276" y="1819"/>
                </a:lnTo>
                <a:lnTo>
                  <a:pt x="2289" y="1828"/>
                </a:lnTo>
                <a:lnTo>
                  <a:pt x="2299" y="1840"/>
                </a:lnTo>
                <a:lnTo>
                  <a:pt x="2305" y="1854"/>
                </a:lnTo>
                <a:lnTo>
                  <a:pt x="2309" y="1870"/>
                </a:lnTo>
                <a:lnTo>
                  <a:pt x="2306" y="1890"/>
                </a:lnTo>
                <a:lnTo>
                  <a:pt x="2299" y="1907"/>
                </a:lnTo>
                <a:lnTo>
                  <a:pt x="2286" y="1921"/>
                </a:lnTo>
                <a:lnTo>
                  <a:pt x="2270" y="1930"/>
                </a:lnTo>
                <a:lnTo>
                  <a:pt x="2250" y="1935"/>
                </a:lnTo>
                <a:lnTo>
                  <a:pt x="2243" y="1936"/>
                </a:lnTo>
                <a:lnTo>
                  <a:pt x="2230" y="1936"/>
                </a:lnTo>
                <a:lnTo>
                  <a:pt x="2210" y="1938"/>
                </a:lnTo>
                <a:lnTo>
                  <a:pt x="2185" y="1939"/>
                </a:lnTo>
                <a:lnTo>
                  <a:pt x="2156" y="1940"/>
                </a:lnTo>
                <a:lnTo>
                  <a:pt x="2121" y="1942"/>
                </a:lnTo>
                <a:lnTo>
                  <a:pt x="2083" y="1944"/>
                </a:lnTo>
                <a:lnTo>
                  <a:pt x="2041" y="1946"/>
                </a:lnTo>
                <a:lnTo>
                  <a:pt x="1996" y="1949"/>
                </a:lnTo>
                <a:lnTo>
                  <a:pt x="1947" y="1952"/>
                </a:lnTo>
                <a:lnTo>
                  <a:pt x="1939" y="1952"/>
                </a:lnTo>
                <a:lnTo>
                  <a:pt x="1931" y="1953"/>
                </a:lnTo>
                <a:lnTo>
                  <a:pt x="1855" y="1956"/>
                </a:lnTo>
                <a:lnTo>
                  <a:pt x="1775" y="1960"/>
                </a:lnTo>
                <a:lnTo>
                  <a:pt x="1692" y="1963"/>
                </a:lnTo>
                <a:lnTo>
                  <a:pt x="1608" y="1966"/>
                </a:lnTo>
                <a:lnTo>
                  <a:pt x="1523" y="1970"/>
                </a:lnTo>
                <a:lnTo>
                  <a:pt x="1440" y="1972"/>
                </a:lnTo>
                <a:lnTo>
                  <a:pt x="1360" y="1974"/>
                </a:lnTo>
                <a:lnTo>
                  <a:pt x="1283" y="1975"/>
                </a:lnTo>
                <a:lnTo>
                  <a:pt x="1211" y="1976"/>
                </a:lnTo>
                <a:lnTo>
                  <a:pt x="1157" y="1975"/>
                </a:lnTo>
                <a:lnTo>
                  <a:pt x="1109" y="1974"/>
                </a:lnTo>
                <a:lnTo>
                  <a:pt x="1066" y="1973"/>
                </a:lnTo>
                <a:lnTo>
                  <a:pt x="1010" y="1967"/>
                </a:lnTo>
                <a:lnTo>
                  <a:pt x="958" y="1959"/>
                </a:lnTo>
                <a:lnTo>
                  <a:pt x="911" y="1947"/>
                </a:lnTo>
                <a:lnTo>
                  <a:pt x="868" y="1931"/>
                </a:lnTo>
                <a:lnTo>
                  <a:pt x="830" y="1911"/>
                </a:lnTo>
                <a:lnTo>
                  <a:pt x="797" y="1888"/>
                </a:lnTo>
                <a:lnTo>
                  <a:pt x="769" y="1861"/>
                </a:lnTo>
                <a:lnTo>
                  <a:pt x="749" y="1834"/>
                </a:lnTo>
                <a:lnTo>
                  <a:pt x="733" y="1809"/>
                </a:lnTo>
                <a:lnTo>
                  <a:pt x="723" y="1784"/>
                </a:lnTo>
                <a:lnTo>
                  <a:pt x="716" y="1761"/>
                </a:lnTo>
                <a:lnTo>
                  <a:pt x="713" y="1742"/>
                </a:lnTo>
                <a:lnTo>
                  <a:pt x="711" y="1726"/>
                </a:lnTo>
                <a:lnTo>
                  <a:pt x="711" y="1715"/>
                </a:lnTo>
                <a:lnTo>
                  <a:pt x="711" y="1709"/>
                </a:lnTo>
                <a:lnTo>
                  <a:pt x="715" y="1693"/>
                </a:lnTo>
                <a:lnTo>
                  <a:pt x="723" y="1679"/>
                </a:lnTo>
                <a:lnTo>
                  <a:pt x="735" y="1667"/>
                </a:lnTo>
                <a:lnTo>
                  <a:pt x="748" y="1659"/>
                </a:lnTo>
                <a:lnTo>
                  <a:pt x="763" y="1654"/>
                </a:lnTo>
                <a:lnTo>
                  <a:pt x="779" y="1653"/>
                </a:lnTo>
                <a:lnTo>
                  <a:pt x="798" y="1658"/>
                </a:lnTo>
                <a:lnTo>
                  <a:pt x="815" y="1667"/>
                </a:lnTo>
                <a:lnTo>
                  <a:pt x="827" y="1681"/>
                </a:lnTo>
                <a:lnTo>
                  <a:pt x="834" y="1698"/>
                </a:lnTo>
                <a:lnTo>
                  <a:pt x="835" y="1718"/>
                </a:lnTo>
                <a:lnTo>
                  <a:pt x="836" y="1721"/>
                </a:lnTo>
                <a:lnTo>
                  <a:pt x="836" y="1728"/>
                </a:lnTo>
                <a:lnTo>
                  <a:pt x="837" y="1735"/>
                </a:lnTo>
                <a:lnTo>
                  <a:pt x="841" y="1744"/>
                </a:lnTo>
                <a:lnTo>
                  <a:pt x="845" y="1755"/>
                </a:lnTo>
                <a:lnTo>
                  <a:pt x="852" y="1767"/>
                </a:lnTo>
                <a:lnTo>
                  <a:pt x="860" y="1778"/>
                </a:lnTo>
                <a:lnTo>
                  <a:pt x="872" y="1790"/>
                </a:lnTo>
                <a:lnTo>
                  <a:pt x="887" y="1803"/>
                </a:lnTo>
                <a:lnTo>
                  <a:pt x="906" y="1813"/>
                </a:lnTo>
                <a:lnTo>
                  <a:pt x="928" y="1824"/>
                </a:lnTo>
                <a:lnTo>
                  <a:pt x="956" y="1833"/>
                </a:lnTo>
                <a:lnTo>
                  <a:pt x="988" y="1841"/>
                </a:lnTo>
                <a:lnTo>
                  <a:pt x="1025" y="1847"/>
                </a:lnTo>
                <a:lnTo>
                  <a:pt x="1025" y="1842"/>
                </a:lnTo>
                <a:lnTo>
                  <a:pt x="1025" y="1832"/>
                </a:lnTo>
                <a:lnTo>
                  <a:pt x="1026" y="1817"/>
                </a:lnTo>
                <a:lnTo>
                  <a:pt x="1027" y="1798"/>
                </a:lnTo>
                <a:lnTo>
                  <a:pt x="1028" y="1777"/>
                </a:lnTo>
                <a:lnTo>
                  <a:pt x="1030" y="1755"/>
                </a:lnTo>
                <a:lnTo>
                  <a:pt x="1031" y="1732"/>
                </a:lnTo>
                <a:lnTo>
                  <a:pt x="1032" y="1710"/>
                </a:lnTo>
                <a:lnTo>
                  <a:pt x="1034" y="1688"/>
                </a:lnTo>
                <a:lnTo>
                  <a:pt x="1035" y="1670"/>
                </a:lnTo>
                <a:lnTo>
                  <a:pt x="1036" y="1657"/>
                </a:lnTo>
                <a:lnTo>
                  <a:pt x="1037" y="1647"/>
                </a:lnTo>
                <a:lnTo>
                  <a:pt x="1037" y="1644"/>
                </a:lnTo>
                <a:lnTo>
                  <a:pt x="974" y="1638"/>
                </a:lnTo>
                <a:lnTo>
                  <a:pt x="913" y="1631"/>
                </a:lnTo>
                <a:lnTo>
                  <a:pt x="854" y="1622"/>
                </a:lnTo>
                <a:lnTo>
                  <a:pt x="796" y="1611"/>
                </a:lnTo>
                <a:lnTo>
                  <a:pt x="741" y="1600"/>
                </a:lnTo>
                <a:lnTo>
                  <a:pt x="687" y="1586"/>
                </a:lnTo>
                <a:lnTo>
                  <a:pt x="636" y="1570"/>
                </a:lnTo>
                <a:lnTo>
                  <a:pt x="588" y="1552"/>
                </a:lnTo>
                <a:lnTo>
                  <a:pt x="543" y="1532"/>
                </a:lnTo>
                <a:lnTo>
                  <a:pt x="502" y="1510"/>
                </a:lnTo>
                <a:lnTo>
                  <a:pt x="463" y="1486"/>
                </a:lnTo>
                <a:lnTo>
                  <a:pt x="428" y="1459"/>
                </a:lnTo>
                <a:lnTo>
                  <a:pt x="397" y="1431"/>
                </a:lnTo>
                <a:lnTo>
                  <a:pt x="369" y="1399"/>
                </a:lnTo>
                <a:lnTo>
                  <a:pt x="348" y="1365"/>
                </a:lnTo>
                <a:lnTo>
                  <a:pt x="329" y="1328"/>
                </a:lnTo>
                <a:lnTo>
                  <a:pt x="316" y="1289"/>
                </a:lnTo>
                <a:lnTo>
                  <a:pt x="309" y="1247"/>
                </a:lnTo>
                <a:lnTo>
                  <a:pt x="306" y="1202"/>
                </a:lnTo>
                <a:lnTo>
                  <a:pt x="310" y="1156"/>
                </a:lnTo>
                <a:lnTo>
                  <a:pt x="321" y="1109"/>
                </a:lnTo>
                <a:lnTo>
                  <a:pt x="338" y="1062"/>
                </a:lnTo>
                <a:lnTo>
                  <a:pt x="362" y="1014"/>
                </a:lnTo>
                <a:lnTo>
                  <a:pt x="391" y="966"/>
                </a:lnTo>
                <a:lnTo>
                  <a:pt x="426" y="918"/>
                </a:lnTo>
                <a:lnTo>
                  <a:pt x="466" y="871"/>
                </a:lnTo>
                <a:lnTo>
                  <a:pt x="511" y="824"/>
                </a:lnTo>
                <a:lnTo>
                  <a:pt x="560" y="779"/>
                </a:lnTo>
                <a:lnTo>
                  <a:pt x="613" y="734"/>
                </a:lnTo>
                <a:lnTo>
                  <a:pt x="670" y="691"/>
                </a:lnTo>
                <a:lnTo>
                  <a:pt x="729" y="650"/>
                </a:lnTo>
                <a:lnTo>
                  <a:pt x="791" y="610"/>
                </a:lnTo>
                <a:lnTo>
                  <a:pt x="855" y="572"/>
                </a:lnTo>
                <a:lnTo>
                  <a:pt x="921" y="537"/>
                </a:lnTo>
                <a:lnTo>
                  <a:pt x="988" y="504"/>
                </a:lnTo>
                <a:lnTo>
                  <a:pt x="1056" y="474"/>
                </a:lnTo>
                <a:lnTo>
                  <a:pt x="1126" y="448"/>
                </a:lnTo>
                <a:lnTo>
                  <a:pt x="1194" y="425"/>
                </a:lnTo>
                <a:lnTo>
                  <a:pt x="1263" y="406"/>
                </a:lnTo>
                <a:lnTo>
                  <a:pt x="1331" y="390"/>
                </a:lnTo>
                <a:lnTo>
                  <a:pt x="1399" y="378"/>
                </a:lnTo>
                <a:lnTo>
                  <a:pt x="1394" y="356"/>
                </a:lnTo>
                <a:lnTo>
                  <a:pt x="1393" y="332"/>
                </a:lnTo>
                <a:lnTo>
                  <a:pt x="1395" y="303"/>
                </a:lnTo>
                <a:lnTo>
                  <a:pt x="1401" y="275"/>
                </a:lnTo>
                <a:lnTo>
                  <a:pt x="1411" y="248"/>
                </a:lnTo>
                <a:lnTo>
                  <a:pt x="1424" y="224"/>
                </a:lnTo>
                <a:lnTo>
                  <a:pt x="63" y="224"/>
                </a:lnTo>
                <a:lnTo>
                  <a:pt x="43" y="221"/>
                </a:lnTo>
                <a:lnTo>
                  <a:pt x="26" y="212"/>
                </a:lnTo>
                <a:lnTo>
                  <a:pt x="12" y="200"/>
                </a:lnTo>
                <a:lnTo>
                  <a:pt x="3" y="183"/>
                </a:lnTo>
                <a:lnTo>
                  <a:pt x="0" y="164"/>
                </a:lnTo>
                <a:lnTo>
                  <a:pt x="3" y="145"/>
                </a:lnTo>
                <a:lnTo>
                  <a:pt x="12" y="128"/>
                </a:lnTo>
                <a:lnTo>
                  <a:pt x="26" y="115"/>
                </a:lnTo>
                <a:lnTo>
                  <a:pt x="43" y="107"/>
                </a:lnTo>
                <a:lnTo>
                  <a:pt x="63" y="103"/>
                </a:lnTo>
                <a:lnTo>
                  <a:pt x="1492" y="103"/>
                </a:lnTo>
                <a:lnTo>
                  <a:pt x="1497" y="79"/>
                </a:lnTo>
                <a:lnTo>
                  <a:pt x="1508" y="58"/>
                </a:lnTo>
                <a:lnTo>
                  <a:pt x="1522" y="39"/>
                </a:lnTo>
                <a:lnTo>
                  <a:pt x="1541" y="23"/>
                </a:lnTo>
                <a:lnTo>
                  <a:pt x="1562" y="10"/>
                </a:lnTo>
                <a:lnTo>
                  <a:pt x="1586" y="3"/>
                </a:lnTo>
                <a:lnTo>
                  <a:pt x="161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72" name="Group 175"/>
          <p:cNvGrpSpPr/>
          <p:nvPr/>
        </p:nvGrpSpPr>
        <p:grpSpPr>
          <a:xfrm>
            <a:off x="11258969" y="3243765"/>
            <a:ext cx="395287" cy="493712"/>
            <a:chOff x="5884863" y="5000625"/>
            <a:chExt cx="395287" cy="493712"/>
          </a:xfrm>
          <a:solidFill>
            <a:srgbClr val="000000"/>
          </a:solidFill>
        </p:grpSpPr>
        <p:sp>
          <p:nvSpPr>
            <p:cNvPr id="673" name="Freeform 326"/>
            <p:cNvSpPr>
              <a:spLocks noEditPoints="1"/>
            </p:cNvSpPr>
            <p:nvPr/>
          </p:nvSpPr>
          <p:spPr bwMode="auto">
            <a:xfrm>
              <a:off x="5970588" y="5000625"/>
              <a:ext cx="238125" cy="322262"/>
            </a:xfrm>
            <a:custGeom>
              <a:avLst/>
              <a:gdLst>
                <a:gd name="T0" fmla="*/ 650 w 1649"/>
                <a:gd name="T1" fmla="*/ 150 h 2230"/>
                <a:gd name="T2" fmla="*/ 520 w 1649"/>
                <a:gd name="T3" fmla="*/ 250 h 2230"/>
                <a:gd name="T4" fmla="*/ 456 w 1649"/>
                <a:gd name="T5" fmla="*/ 404 h 2230"/>
                <a:gd name="T6" fmla="*/ 477 w 1649"/>
                <a:gd name="T7" fmla="*/ 573 h 2230"/>
                <a:gd name="T8" fmla="*/ 579 w 1649"/>
                <a:gd name="T9" fmla="*/ 703 h 2230"/>
                <a:gd name="T10" fmla="*/ 732 w 1649"/>
                <a:gd name="T11" fmla="*/ 767 h 2230"/>
                <a:gd name="T12" fmla="*/ 902 w 1649"/>
                <a:gd name="T13" fmla="*/ 744 h 2230"/>
                <a:gd name="T14" fmla="*/ 1032 w 1649"/>
                <a:gd name="T15" fmla="*/ 644 h 2230"/>
                <a:gd name="T16" fmla="*/ 1096 w 1649"/>
                <a:gd name="T17" fmla="*/ 492 h 2230"/>
                <a:gd name="T18" fmla="*/ 1075 w 1649"/>
                <a:gd name="T19" fmla="*/ 323 h 2230"/>
                <a:gd name="T20" fmla="*/ 974 w 1649"/>
                <a:gd name="T21" fmla="*/ 193 h 2230"/>
                <a:gd name="T22" fmla="*/ 820 w 1649"/>
                <a:gd name="T23" fmla="*/ 128 h 2230"/>
                <a:gd name="T24" fmla="*/ 881 w 1649"/>
                <a:gd name="T25" fmla="*/ 13 h 2230"/>
                <a:gd name="T26" fmla="*/ 1062 w 1649"/>
                <a:gd name="T27" fmla="*/ 102 h 2230"/>
                <a:gd name="T28" fmla="*/ 1267 w 1649"/>
                <a:gd name="T29" fmla="*/ 245 h 2230"/>
                <a:gd name="T30" fmla="*/ 1438 w 1649"/>
                <a:gd name="T31" fmla="*/ 450 h 2230"/>
                <a:gd name="T32" fmla="*/ 1198 w 1649"/>
                <a:gd name="T33" fmla="*/ 602 h 2230"/>
                <a:gd name="T34" fmla="*/ 1101 w 1649"/>
                <a:gd name="T35" fmla="*/ 757 h 2230"/>
                <a:gd name="T36" fmla="*/ 1536 w 1649"/>
                <a:gd name="T37" fmla="*/ 899 h 2230"/>
                <a:gd name="T38" fmla="*/ 1469 w 1649"/>
                <a:gd name="T39" fmla="*/ 1151 h 2230"/>
                <a:gd name="T40" fmla="*/ 1324 w 1649"/>
                <a:gd name="T41" fmla="*/ 1363 h 2230"/>
                <a:gd name="T42" fmla="*/ 1118 w 1649"/>
                <a:gd name="T43" fmla="*/ 1515 h 2230"/>
                <a:gd name="T44" fmla="*/ 1599 w 1649"/>
                <a:gd name="T45" fmla="*/ 1528 h 2230"/>
                <a:gd name="T46" fmla="*/ 1593 w 1649"/>
                <a:gd name="T47" fmla="*/ 1733 h 2230"/>
                <a:gd name="T48" fmla="*/ 1482 w 1649"/>
                <a:gd name="T49" fmla="*/ 1931 h 2230"/>
                <a:gd name="T50" fmla="*/ 1346 w 1649"/>
                <a:gd name="T51" fmla="*/ 2068 h 2230"/>
                <a:gd name="T52" fmla="*/ 1201 w 1649"/>
                <a:gd name="T53" fmla="*/ 2156 h 2230"/>
                <a:gd name="T54" fmla="*/ 1064 w 1649"/>
                <a:gd name="T55" fmla="*/ 2204 h 2230"/>
                <a:gd name="T56" fmla="*/ 951 w 1649"/>
                <a:gd name="T57" fmla="*/ 2225 h 2230"/>
                <a:gd name="T58" fmla="*/ 878 w 1649"/>
                <a:gd name="T59" fmla="*/ 2230 h 2230"/>
                <a:gd name="T60" fmla="*/ 712 w 1649"/>
                <a:gd name="T61" fmla="*/ 2219 h 2230"/>
                <a:gd name="T62" fmla="*/ 489 w 1649"/>
                <a:gd name="T63" fmla="*/ 2159 h 2230"/>
                <a:gd name="T64" fmla="*/ 320 w 1649"/>
                <a:gd name="T65" fmla="*/ 2057 h 2230"/>
                <a:gd name="T66" fmla="*/ 196 w 1649"/>
                <a:gd name="T67" fmla="*/ 1928 h 2230"/>
                <a:gd name="T68" fmla="*/ 111 w 1649"/>
                <a:gd name="T69" fmla="*/ 1788 h 2230"/>
                <a:gd name="T70" fmla="*/ 59 w 1649"/>
                <a:gd name="T71" fmla="*/ 1654 h 2230"/>
                <a:gd name="T72" fmla="*/ 29 w 1649"/>
                <a:gd name="T73" fmla="*/ 1541 h 2230"/>
                <a:gd name="T74" fmla="*/ 420 w 1649"/>
                <a:gd name="T75" fmla="*/ 1515 h 2230"/>
                <a:gd name="T76" fmla="*/ 214 w 1649"/>
                <a:gd name="T77" fmla="*/ 1363 h 2230"/>
                <a:gd name="T78" fmla="*/ 71 w 1649"/>
                <a:gd name="T79" fmla="*/ 1151 h 2230"/>
                <a:gd name="T80" fmla="*/ 2 w 1649"/>
                <a:gd name="T81" fmla="*/ 899 h 2230"/>
                <a:gd name="T82" fmla="*/ 452 w 1649"/>
                <a:gd name="T83" fmla="*/ 757 h 2230"/>
                <a:gd name="T84" fmla="*/ 355 w 1649"/>
                <a:gd name="T85" fmla="*/ 602 h 2230"/>
                <a:gd name="T86" fmla="*/ 98 w 1649"/>
                <a:gd name="T87" fmla="*/ 455 h 2230"/>
                <a:gd name="T88" fmla="*/ 254 w 1649"/>
                <a:gd name="T89" fmla="*/ 260 h 2230"/>
                <a:gd name="T90" fmla="*/ 467 w 1649"/>
                <a:gd name="T91" fmla="*/ 124 h 2230"/>
                <a:gd name="T92" fmla="*/ 629 w 1649"/>
                <a:gd name="T93" fmla="*/ 25 h 2230"/>
                <a:gd name="T94" fmla="*/ 777 w 1649"/>
                <a:gd name="T95" fmla="*/ 0 h 2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49" h="2230">
                  <a:moveTo>
                    <a:pt x="777" y="124"/>
                  </a:moveTo>
                  <a:lnTo>
                    <a:pt x="732" y="128"/>
                  </a:lnTo>
                  <a:lnTo>
                    <a:pt x="691" y="136"/>
                  </a:lnTo>
                  <a:lnTo>
                    <a:pt x="650" y="150"/>
                  </a:lnTo>
                  <a:lnTo>
                    <a:pt x="613" y="169"/>
                  </a:lnTo>
                  <a:lnTo>
                    <a:pt x="579" y="191"/>
                  </a:lnTo>
                  <a:lnTo>
                    <a:pt x="547" y="220"/>
                  </a:lnTo>
                  <a:lnTo>
                    <a:pt x="520" y="250"/>
                  </a:lnTo>
                  <a:lnTo>
                    <a:pt x="497" y="285"/>
                  </a:lnTo>
                  <a:lnTo>
                    <a:pt x="477" y="321"/>
                  </a:lnTo>
                  <a:lnTo>
                    <a:pt x="464" y="362"/>
                  </a:lnTo>
                  <a:lnTo>
                    <a:pt x="456" y="404"/>
                  </a:lnTo>
                  <a:lnTo>
                    <a:pt x="452" y="447"/>
                  </a:lnTo>
                  <a:lnTo>
                    <a:pt x="456" y="492"/>
                  </a:lnTo>
                  <a:lnTo>
                    <a:pt x="464" y="533"/>
                  </a:lnTo>
                  <a:lnTo>
                    <a:pt x="477" y="573"/>
                  </a:lnTo>
                  <a:lnTo>
                    <a:pt x="497" y="610"/>
                  </a:lnTo>
                  <a:lnTo>
                    <a:pt x="520" y="644"/>
                  </a:lnTo>
                  <a:lnTo>
                    <a:pt x="547" y="676"/>
                  </a:lnTo>
                  <a:lnTo>
                    <a:pt x="579" y="703"/>
                  </a:lnTo>
                  <a:lnTo>
                    <a:pt x="613" y="726"/>
                  </a:lnTo>
                  <a:lnTo>
                    <a:pt x="650" y="744"/>
                  </a:lnTo>
                  <a:lnTo>
                    <a:pt x="691" y="758"/>
                  </a:lnTo>
                  <a:lnTo>
                    <a:pt x="732" y="767"/>
                  </a:lnTo>
                  <a:lnTo>
                    <a:pt x="777" y="770"/>
                  </a:lnTo>
                  <a:lnTo>
                    <a:pt x="820" y="767"/>
                  </a:lnTo>
                  <a:lnTo>
                    <a:pt x="863" y="758"/>
                  </a:lnTo>
                  <a:lnTo>
                    <a:pt x="902" y="744"/>
                  </a:lnTo>
                  <a:lnTo>
                    <a:pt x="940" y="726"/>
                  </a:lnTo>
                  <a:lnTo>
                    <a:pt x="974" y="703"/>
                  </a:lnTo>
                  <a:lnTo>
                    <a:pt x="1005" y="676"/>
                  </a:lnTo>
                  <a:lnTo>
                    <a:pt x="1032" y="644"/>
                  </a:lnTo>
                  <a:lnTo>
                    <a:pt x="1055" y="610"/>
                  </a:lnTo>
                  <a:lnTo>
                    <a:pt x="1075" y="573"/>
                  </a:lnTo>
                  <a:lnTo>
                    <a:pt x="1088" y="533"/>
                  </a:lnTo>
                  <a:lnTo>
                    <a:pt x="1096" y="492"/>
                  </a:lnTo>
                  <a:lnTo>
                    <a:pt x="1100" y="447"/>
                  </a:lnTo>
                  <a:lnTo>
                    <a:pt x="1096" y="404"/>
                  </a:lnTo>
                  <a:lnTo>
                    <a:pt x="1088" y="362"/>
                  </a:lnTo>
                  <a:lnTo>
                    <a:pt x="1075" y="323"/>
                  </a:lnTo>
                  <a:lnTo>
                    <a:pt x="1055" y="285"/>
                  </a:lnTo>
                  <a:lnTo>
                    <a:pt x="1032" y="250"/>
                  </a:lnTo>
                  <a:lnTo>
                    <a:pt x="1005" y="220"/>
                  </a:lnTo>
                  <a:lnTo>
                    <a:pt x="974" y="193"/>
                  </a:lnTo>
                  <a:lnTo>
                    <a:pt x="940" y="169"/>
                  </a:lnTo>
                  <a:lnTo>
                    <a:pt x="902" y="150"/>
                  </a:lnTo>
                  <a:lnTo>
                    <a:pt x="863" y="136"/>
                  </a:lnTo>
                  <a:lnTo>
                    <a:pt x="820" y="128"/>
                  </a:lnTo>
                  <a:lnTo>
                    <a:pt x="777" y="124"/>
                  </a:lnTo>
                  <a:close/>
                  <a:moveTo>
                    <a:pt x="777" y="0"/>
                  </a:moveTo>
                  <a:lnTo>
                    <a:pt x="830" y="3"/>
                  </a:lnTo>
                  <a:lnTo>
                    <a:pt x="881" y="13"/>
                  </a:lnTo>
                  <a:lnTo>
                    <a:pt x="930" y="27"/>
                  </a:lnTo>
                  <a:lnTo>
                    <a:pt x="977" y="47"/>
                  </a:lnTo>
                  <a:lnTo>
                    <a:pt x="1020" y="72"/>
                  </a:lnTo>
                  <a:lnTo>
                    <a:pt x="1062" y="102"/>
                  </a:lnTo>
                  <a:lnTo>
                    <a:pt x="1099" y="136"/>
                  </a:lnTo>
                  <a:lnTo>
                    <a:pt x="1158" y="168"/>
                  </a:lnTo>
                  <a:lnTo>
                    <a:pt x="1215" y="203"/>
                  </a:lnTo>
                  <a:lnTo>
                    <a:pt x="1267" y="245"/>
                  </a:lnTo>
                  <a:lnTo>
                    <a:pt x="1317" y="290"/>
                  </a:lnTo>
                  <a:lnTo>
                    <a:pt x="1362" y="340"/>
                  </a:lnTo>
                  <a:lnTo>
                    <a:pt x="1402" y="393"/>
                  </a:lnTo>
                  <a:lnTo>
                    <a:pt x="1438" y="450"/>
                  </a:lnTo>
                  <a:lnTo>
                    <a:pt x="1470" y="510"/>
                  </a:lnTo>
                  <a:lnTo>
                    <a:pt x="1222" y="510"/>
                  </a:lnTo>
                  <a:lnTo>
                    <a:pt x="1212" y="557"/>
                  </a:lnTo>
                  <a:lnTo>
                    <a:pt x="1198" y="602"/>
                  </a:lnTo>
                  <a:lnTo>
                    <a:pt x="1179" y="644"/>
                  </a:lnTo>
                  <a:lnTo>
                    <a:pt x="1157" y="684"/>
                  </a:lnTo>
                  <a:lnTo>
                    <a:pt x="1130" y="722"/>
                  </a:lnTo>
                  <a:lnTo>
                    <a:pt x="1101" y="757"/>
                  </a:lnTo>
                  <a:lnTo>
                    <a:pt x="1535" y="757"/>
                  </a:lnTo>
                  <a:lnTo>
                    <a:pt x="1538" y="793"/>
                  </a:lnTo>
                  <a:lnTo>
                    <a:pt x="1539" y="831"/>
                  </a:lnTo>
                  <a:lnTo>
                    <a:pt x="1536" y="899"/>
                  </a:lnTo>
                  <a:lnTo>
                    <a:pt x="1527" y="965"/>
                  </a:lnTo>
                  <a:lnTo>
                    <a:pt x="1513" y="1029"/>
                  </a:lnTo>
                  <a:lnTo>
                    <a:pt x="1492" y="1092"/>
                  </a:lnTo>
                  <a:lnTo>
                    <a:pt x="1469" y="1151"/>
                  </a:lnTo>
                  <a:lnTo>
                    <a:pt x="1439" y="1209"/>
                  </a:lnTo>
                  <a:lnTo>
                    <a:pt x="1404" y="1263"/>
                  </a:lnTo>
                  <a:lnTo>
                    <a:pt x="1366" y="1314"/>
                  </a:lnTo>
                  <a:lnTo>
                    <a:pt x="1324" y="1363"/>
                  </a:lnTo>
                  <a:lnTo>
                    <a:pt x="1277" y="1406"/>
                  </a:lnTo>
                  <a:lnTo>
                    <a:pt x="1227" y="1447"/>
                  </a:lnTo>
                  <a:lnTo>
                    <a:pt x="1175" y="1483"/>
                  </a:lnTo>
                  <a:lnTo>
                    <a:pt x="1118" y="1515"/>
                  </a:lnTo>
                  <a:lnTo>
                    <a:pt x="1427" y="1515"/>
                  </a:lnTo>
                  <a:lnTo>
                    <a:pt x="1488" y="1516"/>
                  </a:lnTo>
                  <a:lnTo>
                    <a:pt x="1545" y="1521"/>
                  </a:lnTo>
                  <a:lnTo>
                    <a:pt x="1599" y="1528"/>
                  </a:lnTo>
                  <a:lnTo>
                    <a:pt x="1649" y="1538"/>
                  </a:lnTo>
                  <a:lnTo>
                    <a:pt x="1633" y="1608"/>
                  </a:lnTo>
                  <a:lnTo>
                    <a:pt x="1614" y="1673"/>
                  </a:lnTo>
                  <a:lnTo>
                    <a:pt x="1593" y="1733"/>
                  </a:lnTo>
                  <a:lnTo>
                    <a:pt x="1567" y="1789"/>
                  </a:lnTo>
                  <a:lnTo>
                    <a:pt x="1540" y="1840"/>
                  </a:lnTo>
                  <a:lnTo>
                    <a:pt x="1512" y="1888"/>
                  </a:lnTo>
                  <a:lnTo>
                    <a:pt x="1482" y="1931"/>
                  </a:lnTo>
                  <a:lnTo>
                    <a:pt x="1449" y="1970"/>
                  </a:lnTo>
                  <a:lnTo>
                    <a:pt x="1415" y="2006"/>
                  </a:lnTo>
                  <a:lnTo>
                    <a:pt x="1380" y="2039"/>
                  </a:lnTo>
                  <a:lnTo>
                    <a:pt x="1346" y="2068"/>
                  </a:lnTo>
                  <a:lnTo>
                    <a:pt x="1310" y="2094"/>
                  </a:lnTo>
                  <a:lnTo>
                    <a:pt x="1273" y="2118"/>
                  </a:lnTo>
                  <a:lnTo>
                    <a:pt x="1237" y="2137"/>
                  </a:lnTo>
                  <a:lnTo>
                    <a:pt x="1201" y="2156"/>
                  </a:lnTo>
                  <a:lnTo>
                    <a:pt x="1165" y="2171"/>
                  </a:lnTo>
                  <a:lnTo>
                    <a:pt x="1130" y="2184"/>
                  </a:lnTo>
                  <a:lnTo>
                    <a:pt x="1096" y="2195"/>
                  </a:lnTo>
                  <a:lnTo>
                    <a:pt x="1064" y="2204"/>
                  </a:lnTo>
                  <a:lnTo>
                    <a:pt x="1032" y="2212"/>
                  </a:lnTo>
                  <a:lnTo>
                    <a:pt x="1003" y="2217"/>
                  </a:lnTo>
                  <a:lnTo>
                    <a:pt x="976" y="2222"/>
                  </a:lnTo>
                  <a:lnTo>
                    <a:pt x="951" y="2225"/>
                  </a:lnTo>
                  <a:lnTo>
                    <a:pt x="928" y="2228"/>
                  </a:lnTo>
                  <a:lnTo>
                    <a:pt x="908" y="2229"/>
                  </a:lnTo>
                  <a:lnTo>
                    <a:pt x="892" y="2230"/>
                  </a:lnTo>
                  <a:lnTo>
                    <a:pt x="878" y="2230"/>
                  </a:lnTo>
                  <a:lnTo>
                    <a:pt x="863" y="2228"/>
                  </a:lnTo>
                  <a:lnTo>
                    <a:pt x="847" y="2229"/>
                  </a:lnTo>
                  <a:lnTo>
                    <a:pt x="778" y="2226"/>
                  </a:lnTo>
                  <a:lnTo>
                    <a:pt x="712" y="2219"/>
                  </a:lnTo>
                  <a:lnTo>
                    <a:pt x="652" y="2210"/>
                  </a:lnTo>
                  <a:lnTo>
                    <a:pt x="594" y="2196"/>
                  </a:lnTo>
                  <a:lnTo>
                    <a:pt x="539" y="2178"/>
                  </a:lnTo>
                  <a:lnTo>
                    <a:pt x="489" y="2159"/>
                  </a:lnTo>
                  <a:lnTo>
                    <a:pt x="442" y="2137"/>
                  </a:lnTo>
                  <a:lnTo>
                    <a:pt x="398" y="2112"/>
                  </a:lnTo>
                  <a:lnTo>
                    <a:pt x="357" y="2085"/>
                  </a:lnTo>
                  <a:lnTo>
                    <a:pt x="320" y="2057"/>
                  </a:lnTo>
                  <a:lnTo>
                    <a:pt x="284" y="2027"/>
                  </a:lnTo>
                  <a:lnTo>
                    <a:pt x="252" y="1994"/>
                  </a:lnTo>
                  <a:lnTo>
                    <a:pt x="223" y="1962"/>
                  </a:lnTo>
                  <a:lnTo>
                    <a:pt x="196" y="1928"/>
                  </a:lnTo>
                  <a:lnTo>
                    <a:pt x="171" y="1893"/>
                  </a:lnTo>
                  <a:lnTo>
                    <a:pt x="149" y="1859"/>
                  </a:lnTo>
                  <a:lnTo>
                    <a:pt x="129" y="1823"/>
                  </a:lnTo>
                  <a:lnTo>
                    <a:pt x="111" y="1788"/>
                  </a:lnTo>
                  <a:lnTo>
                    <a:pt x="96" y="1754"/>
                  </a:lnTo>
                  <a:lnTo>
                    <a:pt x="81" y="1720"/>
                  </a:lnTo>
                  <a:lnTo>
                    <a:pt x="68" y="1686"/>
                  </a:lnTo>
                  <a:lnTo>
                    <a:pt x="59" y="1654"/>
                  </a:lnTo>
                  <a:lnTo>
                    <a:pt x="49" y="1624"/>
                  </a:lnTo>
                  <a:lnTo>
                    <a:pt x="41" y="1594"/>
                  </a:lnTo>
                  <a:lnTo>
                    <a:pt x="35" y="1567"/>
                  </a:lnTo>
                  <a:lnTo>
                    <a:pt x="29" y="1541"/>
                  </a:lnTo>
                  <a:lnTo>
                    <a:pt x="25" y="1519"/>
                  </a:lnTo>
                  <a:lnTo>
                    <a:pt x="75" y="1515"/>
                  </a:lnTo>
                  <a:lnTo>
                    <a:pt x="126" y="1515"/>
                  </a:lnTo>
                  <a:lnTo>
                    <a:pt x="420" y="1515"/>
                  </a:lnTo>
                  <a:lnTo>
                    <a:pt x="364" y="1483"/>
                  </a:lnTo>
                  <a:lnTo>
                    <a:pt x="311" y="1447"/>
                  </a:lnTo>
                  <a:lnTo>
                    <a:pt x="261" y="1406"/>
                  </a:lnTo>
                  <a:lnTo>
                    <a:pt x="214" y="1363"/>
                  </a:lnTo>
                  <a:lnTo>
                    <a:pt x="172" y="1314"/>
                  </a:lnTo>
                  <a:lnTo>
                    <a:pt x="134" y="1263"/>
                  </a:lnTo>
                  <a:lnTo>
                    <a:pt x="100" y="1209"/>
                  </a:lnTo>
                  <a:lnTo>
                    <a:pt x="71" y="1151"/>
                  </a:lnTo>
                  <a:lnTo>
                    <a:pt x="46" y="1092"/>
                  </a:lnTo>
                  <a:lnTo>
                    <a:pt x="26" y="1029"/>
                  </a:lnTo>
                  <a:lnTo>
                    <a:pt x="11" y="965"/>
                  </a:lnTo>
                  <a:lnTo>
                    <a:pt x="2" y="899"/>
                  </a:lnTo>
                  <a:lnTo>
                    <a:pt x="0" y="831"/>
                  </a:lnTo>
                  <a:lnTo>
                    <a:pt x="1" y="794"/>
                  </a:lnTo>
                  <a:lnTo>
                    <a:pt x="3" y="757"/>
                  </a:lnTo>
                  <a:lnTo>
                    <a:pt x="452" y="757"/>
                  </a:lnTo>
                  <a:lnTo>
                    <a:pt x="422" y="722"/>
                  </a:lnTo>
                  <a:lnTo>
                    <a:pt x="396" y="684"/>
                  </a:lnTo>
                  <a:lnTo>
                    <a:pt x="373" y="644"/>
                  </a:lnTo>
                  <a:lnTo>
                    <a:pt x="355" y="602"/>
                  </a:lnTo>
                  <a:lnTo>
                    <a:pt x="340" y="557"/>
                  </a:lnTo>
                  <a:lnTo>
                    <a:pt x="332" y="510"/>
                  </a:lnTo>
                  <a:lnTo>
                    <a:pt x="70" y="510"/>
                  </a:lnTo>
                  <a:lnTo>
                    <a:pt x="98" y="455"/>
                  </a:lnTo>
                  <a:lnTo>
                    <a:pt x="130" y="401"/>
                  </a:lnTo>
                  <a:lnTo>
                    <a:pt x="169" y="351"/>
                  </a:lnTo>
                  <a:lnTo>
                    <a:pt x="210" y="303"/>
                  </a:lnTo>
                  <a:lnTo>
                    <a:pt x="254" y="260"/>
                  </a:lnTo>
                  <a:lnTo>
                    <a:pt x="302" y="220"/>
                  </a:lnTo>
                  <a:lnTo>
                    <a:pt x="355" y="184"/>
                  </a:lnTo>
                  <a:lnTo>
                    <a:pt x="409" y="151"/>
                  </a:lnTo>
                  <a:lnTo>
                    <a:pt x="467" y="124"/>
                  </a:lnTo>
                  <a:lnTo>
                    <a:pt x="502" y="93"/>
                  </a:lnTo>
                  <a:lnTo>
                    <a:pt x="542" y="66"/>
                  </a:lnTo>
                  <a:lnTo>
                    <a:pt x="584" y="43"/>
                  </a:lnTo>
                  <a:lnTo>
                    <a:pt x="629" y="25"/>
                  </a:lnTo>
                  <a:lnTo>
                    <a:pt x="677" y="12"/>
                  </a:lnTo>
                  <a:lnTo>
                    <a:pt x="725" y="3"/>
                  </a:lnTo>
                  <a:lnTo>
                    <a:pt x="777" y="0"/>
                  </a:lnTo>
                  <a:lnTo>
                    <a:pt x="7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327"/>
            <p:cNvSpPr>
              <a:spLocks/>
            </p:cNvSpPr>
            <p:nvPr/>
          </p:nvSpPr>
          <p:spPr bwMode="auto">
            <a:xfrm>
              <a:off x="5884863" y="5222875"/>
              <a:ext cx="395287" cy="271462"/>
            </a:xfrm>
            <a:custGeom>
              <a:avLst/>
              <a:gdLst>
                <a:gd name="T0" fmla="*/ 510 w 2737"/>
                <a:gd name="T1" fmla="*/ 82 h 1891"/>
                <a:gd name="T2" fmla="*/ 552 w 2737"/>
                <a:gd name="T3" fmla="*/ 221 h 1891"/>
                <a:gd name="T4" fmla="*/ 621 w 2737"/>
                <a:gd name="T5" fmla="*/ 378 h 1891"/>
                <a:gd name="T6" fmla="*/ 727 w 2737"/>
                <a:gd name="T7" fmla="*/ 535 h 1891"/>
                <a:gd name="T8" fmla="*/ 877 w 2737"/>
                <a:gd name="T9" fmla="*/ 676 h 1891"/>
                <a:gd name="T10" fmla="*/ 1076 w 2737"/>
                <a:gd name="T11" fmla="*/ 784 h 1891"/>
                <a:gd name="T12" fmla="*/ 1334 w 2737"/>
                <a:gd name="T13" fmla="*/ 842 h 1891"/>
                <a:gd name="T14" fmla="*/ 1361 w 2737"/>
                <a:gd name="T15" fmla="*/ 991 h 1891"/>
                <a:gd name="T16" fmla="*/ 1508 w 2737"/>
                <a:gd name="T17" fmla="*/ 1161 h 1891"/>
                <a:gd name="T18" fmla="*/ 1595 w 2737"/>
                <a:gd name="T19" fmla="*/ 1287 h 1891"/>
                <a:gd name="T20" fmla="*/ 1581 w 2737"/>
                <a:gd name="T21" fmla="*/ 1426 h 1891"/>
                <a:gd name="T22" fmla="*/ 1477 w 2737"/>
                <a:gd name="T23" fmla="*/ 1543 h 1891"/>
                <a:gd name="T24" fmla="*/ 1313 w 2737"/>
                <a:gd name="T25" fmla="*/ 1605 h 1891"/>
                <a:gd name="T26" fmla="*/ 1105 w 2737"/>
                <a:gd name="T27" fmla="*/ 1595 h 1891"/>
                <a:gd name="T28" fmla="*/ 978 w 2737"/>
                <a:gd name="T29" fmla="*/ 1496 h 1891"/>
                <a:gd name="T30" fmla="*/ 904 w 2737"/>
                <a:gd name="T31" fmla="*/ 1409 h 1891"/>
                <a:gd name="T32" fmla="*/ 787 w 2737"/>
                <a:gd name="T33" fmla="*/ 1389 h 1891"/>
                <a:gd name="T34" fmla="*/ 686 w 2737"/>
                <a:gd name="T35" fmla="*/ 1447 h 1891"/>
                <a:gd name="T36" fmla="*/ 646 w 2737"/>
                <a:gd name="T37" fmla="*/ 1558 h 1891"/>
                <a:gd name="T38" fmla="*/ 686 w 2737"/>
                <a:gd name="T39" fmla="*/ 1667 h 1891"/>
                <a:gd name="T40" fmla="*/ 787 w 2737"/>
                <a:gd name="T41" fmla="*/ 1726 h 1891"/>
                <a:gd name="T42" fmla="*/ 902 w 2737"/>
                <a:gd name="T43" fmla="*/ 1707 h 1891"/>
                <a:gd name="T44" fmla="*/ 1066 w 2737"/>
                <a:gd name="T45" fmla="*/ 1714 h 1891"/>
                <a:gd name="T46" fmla="*/ 1293 w 2737"/>
                <a:gd name="T47" fmla="*/ 1733 h 1891"/>
                <a:gd name="T48" fmla="*/ 1491 w 2737"/>
                <a:gd name="T49" fmla="*/ 1679 h 1891"/>
                <a:gd name="T50" fmla="*/ 1637 w 2737"/>
                <a:gd name="T51" fmla="*/ 1565 h 1891"/>
                <a:gd name="T52" fmla="*/ 1719 w 2737"/>
                <a:gd name="T53" fmla="*/ 1409 h 1891"/>
                <a:gd name="T54" fmla="*/ 1713 w 2737"/>
                <a:gd name="T55" fmla="*/ 1246 h 1891"/>
                <a:gd name="T56" fmla="*/ 1623 w 2737"/>
                <a:gd name="T57" fmla="*/ 1097 h 1891"/>
                <a:gd name="T58" fmla="*/ 1500 w 2737"/>
                <a:gd name="T59" fmla="*/ 976 h 1891"/>
                <a:gd name="T60" fmla="*/ 1457 w 2737"/>
                <a:gd name="T61" fmla="*/ 872 h 1891"/>
                <a:gd name="T62" fmla="*/ 1486 w 2737"/>
                <a:gd name="T63" fmla="*/ 846 h 1891"/>
                <a:gd name="T64" fmla="*/ 1574 w 2737"/>
                <a:gd name="T65" fmla="*/ 836 h 1891"/>
                <a:gd name="T66" fmla="*/ 1701 w 2737"/>
                <a:gd name="T67" fmla="*/ 807 h 1891"/>
                <a:gd name="T68" fmla="*/ 1850 w 2737"/>
                <a:gd name="T69" fmla="*/ 749 h 1891"/>
                <a:gd name="T70" fmla="*/ 2006 w 2737"/>
                <a:gd name="T71" fmla="*/ 652 h 1891"/>
                <a:gd name="T72" fmla="*/ 2155 w 2737"/>
                <a:gd name="T73" fmla="*/ 509 h 1891"/>
                <a:gd name="T74" fmla="*/ 2279 w 2737"/>
                <a:gd name="T75" fmla="*/ 308 h 1891"/>
                <a:gd name="T76" fmla="*/ 2365 w 2737"/>
                <a:gd name="T77" fmla="*/ 40 h 1891"/>
                <a:gd name="T78" fmla="*/ 2535 w 2737"/>
                <a:gd name="T79" fmla="*/ 154 h 1891"/>
                <a:gd name="T80" fmla="*/ 2642 w 2737"/>
                <a:gd name="T81" fmla="*/ 297 h 1891"/>
                <a:gd name="T82" fmla="*/ 2702 w 2737"/>
                <a:gd name="T83" fmla="*/ 444 h 1891"/>
                <a:gd name="T84" fmla="*/ 2728 w 2737"/>
                <a:gd name="T85" fmla="*/ 573 h 1891"/>
                <a:gd name="T86" fmla="*/ 2735 w 2737"/>
                <a:gd name="T87" fmla="*/ 660 h 1891"/>
                <a:gd name="T88" fmla="*/ 2737 w 2737"/>
                <a:gd name="T89" fmla="*/ 1891 h 1891"/>
                <a:gd name="T90" fmla="*/ 0 w 2737"/>
                <a:gd name="T91" fmla="*/ 661 h 1891"/>
                <a:gd name="T92" fmla="*/ 7 w 2737"/>
                <a:gd name="T93" fmla="*/ 578 h 1891"/>
                <a:gd name="T94" fmla="*/ 30 w 2737"/>
                <a:gd name="T95" fmla="*/ 455 h 1891"/>
                <a:gd name="T96" fmla="*/ 86 w 2737"/>
                <a:gd name="T97" fmla="*/ 314 h 1891"/>
                <a:gd name="T98" fmla="*/ 183 w 2737"/>
                <a:gd name="T99" fmla="*/ 174 h 1891"/>
                <a:gd name="T100" fmla="*/ 335 w 2737"/>
                <a:gd name="T101" fmla="*/ 58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37" h="1891">
                  <a:moveTo>
                    <a:pt x="493" y="0"/>
                  </a:moveTo>
                  <a:lnTo>
                    <a:pt x="497" y="25"/>
                  </a:lnTo>
                  <a:lnTo>
                    <a:pt x="504" y="52"/>
                  </a:lnTo>
                  <a:lnTo>
                    <a:pt x="510" y="82"/>
                  </a:lnTo>
                  <a:lnTo>
                    <a:pt x="518" y="115"/>
                  </a:lnTo>
                  <a:lnTo>
                    <a:pt x="528" y="148"/>
                  </a:lnTo>
                  <a:lnTo>
                    <a:pt x="538" y="184"/>
                  </a:lnTo>
                  <a:lnTo>
                    <a:pt x="552" y="221"/>
                  </a:lnTo>
                  <a:lnTo>
                    <a:pt x="566" y="259"/>
                  </a:lnTo>
                  <a:lnTo>
                    <a:pt x="582" y="298"/>
                  </a:lnTo>
                  <a:lnTo>
                    <a:pt x="601" y="338"/>
                  </a:lnTo>
                  <a:lnTo>
                    <a:pt x="621" y="378"/>
                  </a:lnTo>
                  <a:lnTo>
                    <a:pt x="644" y="417"/>
                  </a:lnTo>
                  <a:lnTo>
                    <a:pt x="669" y="457"/>
                  </a:lnTo>
                  <a:lnTo>
                    <a:pt x="697" y="496"/>
                  </a:lnTo>
                  <a:lnTo>
                    <a:pt x="727" y="535"/>
                  </a:lnTo>
                  <a:lnTo>
                    <a:pt x="760" y="572"/>
                  </a:lnTo>
                  <a:lnTo>
                    <a:pt x="796" y="609"/>
                  </a:lnTo>
                  <a:lnTo>
                    <a:pt x="834" y="643"/>
                  </a:lnTo>
                  <a:lnTo>
                    <a:pt x="877" y="676"/>
                  </a:lnTo>
                  <a:lnTo>
                    <a:pt x="921" y="706"/>
                  </a:lnTo>
                  <a:lnTo>
                    <a:pt x="969" y="736"/>
                  </a:lnTo>
                  <a:lnTo>
                    <a:pt x="1022" y="762"/>
                  </a:lnTo>
                  <a:lnTo>
                    <a:pt x="1076" y="784"/>
                  </a:lnTo>
                  <a:lnTo>
                    <a:pt x="1135" y="804"/>
                  </a:lnTo>
                  <a:lnTo>
                    <a:pt x="1198" y="820"/>
                  </a:lnTo>
                  <a:lnTo>
                    <a:pt x="1264" y="833"/>
                  </a:lnTo>
                  <a:lnTo>
                    <a:pt x="1334" y="842"/>
                  </a:lnTo>
                  <a:lnTo>
                    <a:pt x="1332" y="866"/>
                  </a:lnTo>
                  <a:lnTo>
                    <a:pt x="1334" y="907"/>
                  </a:lnTo>
                  <a:lnTo>
                    <a:pt x="1344" y="949"/>
                  </a:lnTo>
                  <a:lnTo>
                    <a:pt x="1361" y="991"/>
                  </a:lnTo>
                  <a:lnTo>
                    <a:pt x="1387" y="1033"/>
                  </a:lnTo>
                  <a:lnTo>
                    <a:pt x="1420" y="1076"/>
                  </a:lnTo>
                  <a:lnTo>
                    <a:pt x="1460" y="1118"/>
                  </a:lnTo>
                  <a:lnTo>
                    <a:pt x="1508" y="1161"/>
                  </a:lnTo>
                  <a:lnTo>
                    <a:pt x="1539" y="1191"/>
                  </a:lnTo>
                  <a:lnTo>
                    <a:pt x="1563" y="1221"/>
                  </a:lnTo>
                  <a:lnTo>
                    <a:pt x="1583" y="1253"/>
                  </a:lnTo>
                  <a:lnTo>
                    <a:pt x="1595" y="1287"/>
                  </a:lnTo>
                  <a:lnTo>
                    <a:pt x="1600" y="1321"/>
                  </a:lnTo>
                  <a:lnTo>
                    <a:pt x="1600" y="1356"/>
                  </a:lnTo>
                  <a:lnTo>
                    <a:pt x="1594" y="1391"/>
                  </a:lnTo>
                  <a:lnTo>
                    <a:pt x="1581" y="1426"/>
                  </a:lnTo>
                  <a:lnTo>
                    <a:pt x="1561" y="1460"/>
                  </a:lnTo>
                  <a:lnTo>
                    <a:pt x="1537" y="1491"/>
                  </a:lnTo>
                  <a:lnTo>
                    <a:pt x="1509" y="1519"/>
                  </a:lnTo>
                  <a:lnTo>
                    <a:pt x="1477" y="1543"/>
                  </a:lnTo>
                  <a:lnTo>
                    <a:pt x="1441" y="1564"/>
                  </a:lnTo>
                  <a:lnTo>
                    <a:pt x="1401" y="1583"/>
                  </a:lnTo>
                  <a:lnTo>
                    <a:pt x="1359" y="1596"/>
                  </a:lnTo>
                  <a:lnTo>
                    <a:pt x="1313" y="1605"/>
                  </a:lnTo>
                  <a:lnTo>
                    <a:pt x="1264" y="1611"/>
                  </a:lnTo>
                  <a:lnTo>
                    <a:pt x="1213" y="1611"/>
                  </a:lnTo>
                  <a:lnTo>
                    <a:pt x="1161" y="1605"/>
                  </a:lnTo>
                  <a:lnTo>
                    <a:pt x="1105" y="1595"/>
                  </a:lnTo>
                  <a:lnTo>
                    <a:pt x="1048" y="1578"/>
                  </a:lnTo>
                  <a:lnTo>
                    <a:pt x="990" y="1556"/>
                  </a:lnTo>
                  <a:lnTo>
                    <a:pt x="987" y="1525"/>
                  </a:lnTo>
                  <a:lnTo>
                    <a:pt x="978" y="1496"/>
                  </a:lnTo>
                  <a:lnTo>
                    <a:pt x="965" y="1470"/>
                  </a:lnTo>
                  <a:lnTo>
                    <a:pt x="949" y="1446"/>
                  </a:lnTo>
                  <a:lnTo>
                    <a:pt x="928" y="1426"/>
                  </a:lnTo>
                  <a:lnTo>
                    <a:pt x="904" y="1409"/>
                  </a:lnTo>
                  <a:lnTo>
                    <a:pt x="877" y="1396"/>
                  </a:lnTo>
                  <a:lnTo>
                    <a:pt x="849" y="1389"/>
                  </a:lnTo>
                  <a:lnTo>
                    <a:pt x="818" y="1386"/>
                  </a:lnTo>
                  <a:lnTo>
                    <a:pt x="787" y="1389"/>
                  </a:lnTo>
                  <a:lnTo>
                    <a:pt x="758" y="1396"/>
                  </a:lnTo>
                  <a:lnTo>
                    <a:pt x="731" y="1409"/>
                  </a:lnTo>
                  <a:lnTo>
                    <a:pt x="707" y="1427"/>
                  </a:lnTo>
                  <a:lnTo>
                    <a:pt x="686" y="1447"/>
                  </a:lnTo>
                  <a:lnTo>
                    <a:pt x="669" y="1471"/>
                  </a:lnTo>
                  <a:lnTo>
                    <a:pt x="657" y="1497"/>
                  </a:lnTo>
                  <a:lnTo>
                    <a:pt x="648" y="1526"/>
                  </a:lnTo>
                  <a:lnTo>
                    <a:pt x="646" y="1558"/>
                  </a:lnTo>
                  <a:lnTo>
                    <a:pt x="648" y="1588"/>
                  </a:lnTo>
                  <a:lnTo>
                    <a:pt x="657" y="1617"/>
                  </a:lnTo>
                  <a:lnTo>
                    <a:pt x="669" y="1643"/>
                  </a:lnTo>
                  <a:lnTo>
                    <a:pt x="686" y="1667"/>
                  </a:lnTo>
                  <a:lnTo>
                    <a:pt x="707" y="1689"/>
                  </a:lnTo>
                  <a:lnTo>
                    <a:pt x="731" y="1705"/>
                  </a:lnTo>
                  <a:lnTo>
                    <a:pt x="758" y="1718"/>
                  </a:lnTo>
                  <a:lnTo>
                    <a:pt x="787" y="1726"/>
                  </a:lnTo>
                  <a:lnTo>
                    <a:pt x="818" y="1729"/>
                  </a:lnTo>
                  <a:lnTo>
                    <a:pt x="847" y="1726"/>
                  </a:lnTo>
                  <a:lnTo>
                    <a:pt x="876" y="1719"/>
                  </a:lnTo>
                  <a:lnTo>
                    <a:pt x="902" y="1707"/>
                  </a:lnTo>
                  <a:lnTo>
                    <a:pt x="925" y="1691"/>
                  </a:lnTo>
                  <a:lnTo>
                    <a:pt x="945" y="1673"/>
                  </a:lnTo>
                  <a:lnTo>
                    <a:pt x="1006" y="1696"/>
                  </a:lnTo>
                  <a:lnTo>
                    <a:pt x="1066" y="1714"/>
                  </a:lnTo>
                  <a:lnTo>
                    <a:pt x="1125" y="1727"/>
                  </a:lnTo>
                  <a:lnTo>
                    <a:pt x="1183" y="1733"/>
                  </a:lnTo>
                  <a:lnTo>
                    <a:pt x="1238" y="1737"/>
                  </a:lnTo>
                  <a:lnTo>
                    <a:pt x="1293" y="1733"/>
                  </a:lnTo>
                  <a:lnTo>
                    <a:pt x="1347" y="1727"/>
                  </a:lnTo>
                  <a:lnTo>
                    <a:pt x="1398" y="1715"/>
                  </a:lnTo>
                  <a:lnTo>
                    <a:pt x="1446" y="1699"/>
                  </a:lnTo>
                  <a:lnTo>
                    <a:pt x="1491" y="1679"/>
                  </a:lnTo>
                  <a:lnTo>
                    <a:pt x="1533" y="1655"/>
                  </a:lnTo>
                  <a:lnTo>
                    <a:pt x="1572" y="1628"/>
                  </a:lnTo>
                  <a:lnTo>
                    <a:pt x="1607" y="1598"/>
                  </a:lnTo>
                  <a:lnTo>
                    <a:pt x="1637" y="1565"/>
                  </a:lnTo>
                  <a:lnTo>
                    <a:pt x="1664" y="1530"/>
                  </a:lnTo>
                  <a:lnTo>
                    <a:pt x="1688" y="1491"/>
                  </a:lnTo>
                  <a:lnTo>
                    <a:pt x="1706" y="1449"/>
                  </a:lnTo>
                  <a:lnTo>
                    <a:pt x="1719" y="1409"/>
                  </a:lnTo>
                  <a:lnTo>
                    <a:pt x="1725" y="1368"/>
                  </a:lnTo>
                  <a:lnTo>
                    <a:pt x="1726" y="1327"/>
                  </a:lnTo>
                  <a:lnTo>
                    <a:pt x="1723" y="1286"/>
                  </a:lnTo>
                  <a:lnTo>
                    <a:pt x="1713" y="1246"/>
                  </a:lnTo>
                  <a:lnTo>
                    <a:pt x="1699" y="1207"/>
                  </a:lnTo>
                  <a:lnTo>
                    <a:pt x="1679" y="1169"/>
                  </a:lnTo>
                  <a:lnTo>
                    <a:pt x="1654" y="1132"/>
                  </a:lnTo>
                  <a:lnTo>
                    <a:pt x="1623" y="1097"/>
                  </a:lnTo>
                  <a:lnTo>
                    <a:pt x="1587" y="1065"/>
                  </a:lnTo>
                  <a:lnTo>
                    <a:pt x="1553" y="1035"/>
                  </a:lnTo>
                  <a:lnTo>
                    <a:pt x="1524" y="1005"/>
                  </a:lnTo>
                  <a:lnTo>
                    <a:pt x="1500" y="976"/>
                  </a:lnTo>
                  <a:lnTo>
                    <a:pt x="1482" y="948"/>
                  </a:lnTo>
                  <a:lnTo>
                    <a:pt x="1468" y="921"/>
                  </a:lnTo>
                  <a:lnTo>
                    <a:pt x="1460" y="896"/>
                  </a:lnTo>
                  <a:lnTo>
                    <a:pt x="1457" y="872"/>
                  </a:lnTo>
                  <a:lnTo>
                    <a:pt x="1458" y="859"/>
                  </a:lnTo>
                  <a:lnTo>
                    <a:pt x="1461" y="847"/>
                  </a:lnTo>
                  <a:lnTo>
                    <a:pt x="1472" y="847"/>
                  </a:lnTo>
                  <a:lnTo>
                    <a:pt x="1486" y="846"/>
                  </a:lnTo>
                  <a:lnTo>
                    <a:pt x="1503" y="845"/>
                  </a:lnTo>
                  <a:lnTo>
                    <a:pt x="1524" y="843"/>
                  </a:lnTo>
                  <a:lnTo>
                    <a:pt x="1548" y="840"/>
                  </a:lnTo>
                  <a:lnTo>
                    <a:pt x="1574" y="836"/>
                  </a:lnTo>
                  <a:lnTo>
                    <a:pt x="1604" y="831"/>
                  </a:lnTo>
                  <a:lnTo>
                    <a:pt x="1634" y="824"/>
                  </a:lnTo>
                  <a:lnTo>
                    <a:pt x="1667" y="816"/>
                  </a:lnTo>
                  <a:lnTo>
                    <a:pt x="1701" y="807"/>
                  </a:lnTo>
                  <a:lnTo>
                    <a:pt x="1736" y="795"/>
                  </a:lnTo>
                  <a:lnTo>
                    <a:pt x="1773" y="782"/>
                  </a:lnTo>
                  <a:lnTo>
                    <a:pt x="1811" y="766"/>
                  </a:lnTo>
                  <a:lnTo>
                    <a:pt x="1850" y="749"/>
                  </a:lnTo>
                  <a:lnTo>
                    <a:pt x="1890" y="729"/>
                  </a:lnTo>
                  <a:lnTo>
                    <a:pt x="1929" y="706"/>
                  </a:lnTo>
                  <a:lnTo>
                    <a:pt x="1968" y="680"/>
                  </a:lnTo>
                  <a:lnTo>
                    <a:pt x="2006" y="652"/>
                  </a:lnTo>
                  <a:lnTo>
                    <a:pt x="2045" y="622"/>
                  </a:lnTo>
                  <a:lnTo>
                    <a:pt x="2082" y="587"/>
                  </a:lnTo>
                  <a:lnTo>
                    <a:pt x="2119" y="550"/>
                  </a:lnTo>
                  <a:lnTo>
                    <a:pt x="2155" y="509"/>
                  </a:lnTo>
                  <a:lnTo>
                    <a:pt x="2189" y="465"/>
                  </a:lnTo>
                  <a:lnTo>
                    <a:pt x="2221" y="416"/>
                  </a:lnTo>
                  <a:lnTo>
                    <a:pt x="2251" y="364"/>
                  </a:lnTo>
                  <a:lnTo>
                    <a:pt x="2279" y="308"/>
                  </a:lnTo>
                  <a:lnTo>
                    <a:pt x="2305" y="248"/>
                  </a:lnTo>
                  <a:lnTo>
                    <a:pt x="2328" y="183"/>
                  </a:lnTo>
                  <a:lnTo>
                    <a:pt x="2348" y="114"/>
                  </a:lnTo>
                  <a:lnTo>
                    <a:pt x="2365" y="40"/>
                  </a:lnTo>
                  <a:lnTo>
                    <a:pt x="2414" y="65"/>
                  </a:lnTo>
                  <a:lnTo>
                    <a:pt x="2459" y="92"/>
                  </a:lnTo>
                  <a:lnTo>
                    <a:pt x="2499" y="122"/>
                  </a:lnTo>
                  <a:lnTo>
                    <a:pt x="2535" y="154"/>
                  </a:lnTo>
                  <a:lnTo>
                    <a:pt x="2567" y="188"/>
                  </a:lnTo>
                  <a:lnTo>
                    <a:pt x="2596" y="223"/>
                  </a:lnTo>
                  <a:lnTo>
                    <a:pt x="2621" y="260"/>
                  </a:lnTo>
                  <a:lnTo>
                    <a:pt x="2642" y="297"/>
                  </a:lnTo>
                  <a:lnTo>
                    <a:pt x="2662" y="335"/>
                  </a:lnTo>
                  <a:lnTo>
                    <a:pt x="2677" y="372"/>
                  </a:lnTo>
                  <a:lnTo>
                    <a:pt x="2691" y="408"/>
                  </a:lnTo>
                  <a:lnTo>
                    <a:pt x="2702" y="444"/>
                  </a:lnTo>
                  <a:lnTo>
                    <a:pt x="2712" y="480"/>
                  </a:lnTo>
                  <a:lnTo>
                    <a:pt x="2719" y="512"/>
                  </a:lnTo>
                  <a:lnTo>
                    <a:pt x="2724" y="544"/>
                  </a:lnTo>
                  <a:lnTo>
                    <a:pt x="2728" y="573"/>
                  </a:lnTo>
                  <a:lnTo>
                    <a:pt x="2732" y="600"/>
                  </a:lnTo>
                  <a:lnTo>
                    <a:pt x="2733" y="623"/>
                  </a:lnTo>
                  <a:lnTo>
                    <a:pt x="2734" y="643"/>
                  </a:lnTo>
                  <a:lnTo>
                    <a:pt x="2735" y="660"/>
                  </a:lnTo>
                  <a:lnTo>
                    <a:pt x="2735" y="672"/>
                  </a:lnTo>
                  <a:lnTo>
                    <a:pt x="2735" y="679"/>
                  </a:lnTo>
                  <a:lnTo>
                    <a:pt x="2734" y="681"/>
                  </a:lnTo>
                  <a:lnTo>
                    <a:pt x="2737" y="1891"/>
                  </a:lnTo>
                  <a:lnTo>
                    <a:pt x="0" y="1891"/>
                  </a:lnTo>
                  <a:lnTo>
                    <a:pt x="0" y="681"/>
                  </a:lnTo>
                  <a:lnTo>
                    <a:pt x="0" y="674"/>
                  </a:lnTo>
                  <a:lnTo>
                    <a:pt x="0" y="661"/>
                  </a:lnTo>
                  <a:lnTo>
                    <a:pt x="1" y="646"/>
                  </a:lnTo>
                  <a:lnTo>
                    <a:pt x="2" y="626"/>
                  </a:lnTo>
                  <a:lnTo>
                    <a:pt x="4" y="603"/>
                  </a:lnTo>
                  <a:lnTo>
                    <a:pt x="7" y="578"/>
                  </a:lnTo>
                  <a:lnTo>
                    <a:pt x="11" y="550"/>
                  </a:lnTo>
                  <a:lnTo>
                    <a:pt x="15" y="520"/>
                  </a:lnTo>
                  <a:lnTo>
                    <a:pt x="23" y="489"/>
                  </a:lnTo>
                  <a:lnTo>
                    <a:pt x="30" y="455"/>
                  </a:lnTo>
                  <a:lnTo>
                    <a:pt x="41" y="420"/>
                  </a:lnTo>
                  <a:lnTo>
                    <a:pt x="53" y="386"/>
                  </a:lnTo>
                  <a:lnTo>
                    <a:pt x="69" y="350"/>
                  </a:lnTo>
                  <a:lnTo>
                    <a:pt x="86" y="314"/>
                  </a:lnTo>
                  <a:lnTo>
                    <a:pt x="106" y="277"/>
                  </a:lnTo>
                  <a:lnTo>
                    <a:pt x="128" y="243"/>
                  </a:lnTo>
                  <a:lnTo>
                    <a:pt x="153" y="208"/>
                  </a:lnTo>
                  <a:lnTo>
                    <a:pt x="183" y="174"/>
                  </a:lnTo>
                  <a:lnTo>
                    <a:pt x="215" y="143"/>
                  </a:lnTo>
                  <a:lnTo>
                    <a:pt x="251" y="113"/>
                  </a:lnTo>
                  <a:lnTo>
                    <a:pt x="292" y="84"/>
                  </a:lnTo>
                  <a:lnTo>
                    <a:pt x="335" y="58"/>
                  </a:lnTo>
                  <a:lnTo>
                    <a:pt x="383" y="36"/>
                  </a:lnTo>
                  <a:lnTo>
                    <a:pt x="436" y="16"/>
                  </a:lnTo>
                  <a:lnTo>
                    <a:pt x="4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328"/>
            <p:cNvSpPr>
              <a:spLocks/>
            </p:cNvSpPr>
            <p:nvPr/>
          </p:nvSpPr>
          <p:spPr bwMode="auto">
            <a:xfrm>
              <a:off x="6061075" y="5043488"/>
              <a:ext cx="42862" cy="42862"/>
            </a:xfrm>
            <a:custGeom>
              <a:avLst/>
              <a:gdLst>
                <a:gd name="T0" fmla="*/ 151 w 300"/>
                <a:gd name="T1" fmla="*/ 0 h 298"/>
                <a:gd name="T2" fmla="*/ 180 w 300"/>
                <a:gd name="T3" fmla="*/ 2 h 298"/>
                <a:gd name="T4" fmla="*/ 208 w 300"/>
                <a:gd name="T5" fmla="*/ 11 h 298"/>
                <a:gd name="T6" fmla="*/ 233 w 300"/>
                <a:gd name="T7" fmla="*/ 25 h 298"/>
                <a:gd name="T8" fmla="*/ 256 w 300"/>
                <a:gd name="T9" fmla="*/ 43 h 298"/>
                <a:gd name="T10" fmla="*/ 274 w 300"/>
                <a:gd name="T11" fmla="*/ 65 h 298"/>
                <a:gd name="T12" fmla="*/ 288 w 300"/>
                <a:gd name="T13" fmla="*/ 91 h 298"/>
                <a:gd name="T14" fmla="*/ 296 w 300"/>
                <a:gd name="T15" fmla="*/ 119 h 298"/>
                <a:gd name="T16" fmla="*/ 300 w 300"/>
                <a:gd name="T17" fmla="*/ 148 h 298"/>
                <a:gd name="T18" fmla="*/ 296 w 300"/>
                <a:gd name="T19" fmla="*/ 178 h 298"/>
                <a:gd name="T20" fmla="*/ 288 w 300"/>
                <a:gd name="T21" fmla="*/ 207 h 298"/>
                <a:gd name="T22" fmla="*/ 274 w 300"/>
                <a:gd name="T23" fmla="*/ 232 h 298"/>
                <a:gd name="T24" fmla="*/ 256 w 300"/>
                <a:gd name="T25" fmla="*/ 253 h 298"/>
                <a:gd name="T26" fmla="*/ 233 w 300"/>
                <a:gd name="T27" fmla="*/ 272 h 298"/>
                <a:gd name="T28" fmla="*/ 208 w 300"/>
                <a:gd name="T29" fmla="*/ 286 h 298"/>
                <a:gd name="T30" fmla="*/ 180 w 300"/>
                <a:gd name="T31" fmla="*/ 294 h 298"/>
                <a:gd name="T32" fmla="*/ 151 w 300"/>
                <a:gd name="T33" fmla="*/ 298 h 298"/>
                <a:gd name="T34" fmla="*/ 120 w 300"/>
                <a:gd name="T35" fmla="*/ 294 h 298"/>
                <a:gd name="T36" fmla="*/ 92 w 300"/>
                <a:gd name="T37" fmla="*/ 286 h 298"/>
                <a:gd name="T38" fmla="*/ 67 w 300"/>
                <a:gd name="T39" fmla="*/ 272 h 298"/>
                <a:gd name="T40" fmla="*/ 44 w 300"/>
                <a:gd name="T41" fmla="*/ 253 h 298"/>
                <a:gd name="T42" fmla="*/ 27 w 300"/>
                <a:gd name="T43" fmla="*/ 232 h 298"/>
                <a:gd name="T44" fmla="*/ 12 w 300"/>
                <a:gd name="T45" fmla="*/ 207 h 298"/>
                <a:gd name="T46" fmla="*/ 4 w 300"/>
                <a:gd name="T47" fmla="*/ 178 h 298"/>
                <a:gd name="T48" fmla="*/ 0 w 300"/>
                <a:gd name="T49" fmla="*/ 148 h 298"/>
                <a:gd name="T50" fmla="*/ 4 w 300"/>
                <a:gd name="T51" fmla="*/ 119 h 298"/>
                <a:gd name="T52" fmla="*/ 12 w 300"/>
                <a:gd name="T53" fmla="*/ 91 h 298"/>
                <a:gd name="T54" fmla="*/ 27 w 300"/>
                <a:gd name="T55" fmla="*/ 65 h 298"/>
                <a:gd name="T56" fmla="*/ 44 w 300"/>
                <a:gd name="T57" fmla="*/ 43 h 298"/>
                <a:gd name="T58" fmla="*/ 67 w 300"/>
                <a:gd name="T59" fmla="*/ 25 h 298"/>
                <a:gd name="T60" fmla="*/ 92 w 300"/>
                <a:gd name="T61" fmla="*/ 11 h 298"/>
                <a:gd name="T62" fmla="*/ 120 w 300"/>
                <a:gd name="T63" fmla="*/ 2 h 298"/>
                <a:gd name="T64" fmla="*/ 151 w 300"/>
                <a:gd name="T65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0" h="298">
                  <a:moveTo>
                    <a:pt x="151" y="0"/>
                  </a:moveTo>
                  <a:lnTo>
                    <a:pt x="180" y="2"/>
                  </a:lnTo>
                  <a:lnTo>
                    <a:pt x="208" y="11"/>
                  </a:lnTo>
                  <a:lnTo>
                    <a:pt x="233" y="25"/>
                  </a:lnTo>
                  <a:lnTo>
                    <a:pt x="256" y="43"/>
                  </a:lnTo>
                  <a:lnTo>
                    <a:pt x="274" y="65"/>
                  </a:lnTo>
                  <a:lnTo>
                    <a:pt x="288" y="91"/>
                  </a:lnTo>
                  <a:lnTo>
                    <a:pt x="296" y="119"/>
                  </a:lnTo>
                  <a:lnTo>
                    <a:pt x="300" y="148"/>
                  </a:lnTo>
                  <a:lnTo>
                    <a:pt x="296" y="178"/>
                  </a:lnTo>
                  <a:lnTo>
                    <a:pt x="288" y="207"/>
                  </a:lnTo>
                  <a:lnTo>
                    <a:pt x="274" y="232"/>
                  </a:lnTo>
                  <a:lnTo>
                    <a:pt x="256" y="253"/>
                  </a:lnTo>
                  <a:lnTo>
                    <a:pt x="233" y="272"/>
                  </a:lnTo>
                  <a:lnTo>
                    <a:pt x="208" y="286"/>
                  </a:lnTo>
                  <a:lnTo>
                    <a:pt x="180" y="294"/>
                  </a:lnTo>
                  <a:lnTo>
                    <a:pt x="151" y="298"/>
                  </a:lnTo>
                  <a:lnTo>
                    <a:pt x="120" y="294"/>
                  </a:lnTo>
                  <a:lnTo>
                    <a:pt x="92" y="286"/>
                  </a:lnTo>
                  <a:lnTo>
                    <a:pt x="67" y="272"/>
                  </a:lnTo>
                  <a:lnTo>
                    <a:pt x="44" y="253"/>
                  </a:lnTo>
                  <a:lnTo>
                    <a:pt x="27" y="232"/>
                  </a:lnTo>
                  <a:lnTo>
                    <a:pt x="12" y="207"/>
                  </a:lnTo>
                  <a:lnTo>
                    <a:pt x="4" y="178"/>
                  </a:lnTo>
                  <a:lnTo>
                    <a:pt x="0" y="148"/>
                  </a:lnTo>
                  <a:lnTo>
                    <a:pt x="4" y="119"/>
                  </a:lnTo>
                  <a:lnTo>
                    <a:pt x="12" y="91"/>
                  </a:lnTo>
                  <a:lnTo>
                    <a:pt x="27" y="65"/>
                  </a:lnTo>
                  <a:lnTo>
                    <a:pt x="44" y="43"/>
                  </a:lnTo>
                  <a:lnTo>
                    <a:pt x="67" y="25"/>
                  </a:lnTo>
                  <a:lnTo>
                    <a:pt x="92" y="11"/>
                  </a:lnTo>
                  <a:lnTo>
                    <a:pt x="120" y="2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76" name="Freeform 358"/>
          <p:cNvSpPr>
            <a:spLocks/>
          </p:cNvSpPr>
          <p:nvPr/>
        </p:nvSpPr>
        <p:spPr bwMode="auto">
          <a:xfrm>
            <a:off x="3732578" y="4003391"/>
            <a:ext cx="444100" cy="557334"/>
          </a:xfrm>
          <a:custGeom>
            <a:avLst/>
            <a:gdLst>
              <a:gd name="T0" fmla="*/ 1704 w 2513"/>
              <a:gd name="T1" fmla="*/ 3 h 3148"/>
              <a:gd name="T2" fmla="*/ 1794 w 2513"/>
              <a:gd name="T3" fmla="*/ 41 h 3148"/>
              <a:gd name="T4" fmla="*/ 1873 w 2513"/>
              <a:gd name="T5" fmla="*/ 123 h 3148"/>
              <a:gd name="T6" fmla="*/ 2045 w 2513"/>
              <a:gd name="T7" fmla="*/ 393 h 3148"/>
              <a:gd name="T8" fmla="*/ 2121 w 2513"/>
              <a:gd name="T9" fmla="*/ 392 h 3148"/>
              <a:gd name="T10" fmla="*/ 2186 w 2513"/>
              <a:gd name="T11" fmla="*/ 431 h 3148"/>
              <a:gd name="T12" fmla="*/ 2218 w 2513"/>
              <a:gd name="T13" fmla="*/ 494 h 3148"/>
              <a:gd name="T14" fmla="*/ 2215 w 2513"/>
              <a:gd name="T15" fmla="*/ 563 h 3148"/>
              <a:gd name="T16" fmla="*/ 2154 w 2513"/>
              <a:gd name="T17" fmla="*/ 656 h 3148"/>
              <a:gd name="T18" fmla="*/ 2502 w 2513"/>
              <a:gd name="T19" fmla="*/ 1333 h 3148"/>
              <a:gd name="T20" fmla="*/ 2511 w 2513"/>
              <a:gd name="T21" fmla="*/ 1427 h 3148"/>
              <a:gd name="T22" fmla="*/ 2479 w 2513"/>
              <a:gd name="T23" fmla="*/ 1495 h 3148"/>
              <a:gd name="T24" fmla="*/ 2410 w 2513"/>
              <a:gd name="T25" fmla="*/ 1532 h 3148"/>
              <a:gd name="T26" fmla="*/ 2304 w 2513"/>
              <a:gd name="T27" fmla="*/ 1534 h 3148"/>
              <a:gd name="T28" fmla="*/ 1230 w 2513"/>
              <a:gd name="T29" fmla="*/ 1863 h 3148"/>
              <a:gd name="T30" fmla="*/ 1246 w 2513"/>
              <a:gd name="T31" fmla="*/ 1962 h 3148"/>
              <a:gd name="T32" fmla="*/ 1226 w 2513"/>
              <a:gd name="T33" fmla="*/ 2062 h 3148"/>
              <a:gd name="T34" fmla="*/ 488 w 2513"/>
              <a:gd name="T35" fmla="*/ 3040 h 3148"/>
              <a:gd name="T36" fmla="*/ 406 w 2513"/>
              <a:gd name="T37" fmla="*/ 3112 h 3148"/>
              <a:gd name="T38" fmla="*/ 307 w 2513"/>
              <a:gd name="T39" fmla="*/ 3145 h 3148"/>
              <a:gd name="T40" fmla="*/ 203 w 2513"/>
              <a:gd name="T41" fmla="*/ 3138 h 3148"/>
              <a:gd name="T42" fmla="*/ 106 w 2513"/>
              <a:gd name="T43" fmla="*/ 3091 h 3148"/>
              <a:gd name="T44" fmla="*/ 35 w 2513"/>
              <a:gd name="T45" fmla="*/ 3010 h 3148"/>
              <a:gd name="T46" fmla="*/ 2 w 2513"/>
              <a:gd name="T47" fmla="*/ 2912 h 3148"/>
              <a:gd name="T48" fmla="*/ 8 w 2513"/>
              <a:gd name="T49" fmla="*/ 2807 h 3148"/>
              <a:gd name="T50" fmla="*/ 56 w 2513"/>
              <a:gd name="T51" fmla="*/ 2710 h 3148"/>
              <a:gd name="T52" fmla="*/ 813 w 2513"/>
              <a:gd name="T53" fmla="*/ 1740 h 3148"/>
              <a:gd name="T54" fmla="*/ 912 w 2513"/>
              <a:gd name="T55" fmla="*/ 1693 h 3148"/>
              <a:gd name="T56" fmla="*/ 1020 w 2513"/>
              <a:gd name="T57" fmla="*/ 1689 h 3148"/>
              <a:gd name="T58" fmla="*/ 1035 w 2513"/>
              <a:gd name="T59" fmla="*/ 1671 h 3148"/>
              <a:gd name="T60" fmla="*/ 1075 w 2513"/>
              <a:gd name="T61" fmla="*/ 1619 h 3148"/>
              <a:gd name="T62" fmla="*/ 1137 w 2513"/>
              <a:gd name="T63" fmla="*/ 1540 h 3148"/>
              <a:gd name="T64" fmla="*/ 1215 w 2513"/>
              <a:gd name="T65" fmla="*/ 1440 h 3148"/>
              <a:gd name="T66" fmla="*/ 1304 w 2513"/>
              <a:gd name="T67" fmla="*/ 1325 h 3148"/>
              <a:gd name="T68" fmla="*/ 1400 w 2513"/>
              <a:gd name="T69" fmla="*/ 1201 h 3148"/>
              <a:gd name="T70" fmla="*/ 1500 w 2513"/>
              <a:gd name="T71" fmla="*/ 1074 h 3148"/>
              <a:gd name="T72" fmla="*/ 1596 w 2513"/>
              <a:gd name="T73" fmla="*/ 949 h 3148"/>
              <a:gd name="T74" fmla="*/ 1684 w 2513"/>
              <a:gd name="T75" fmla="*/ 834 h 3148"/>
              <a:gd name="T76" fmla="*/ 1761 w 2513"/>
              <a:gd name="T77" fmla="*/ 733 h 3148"/>
              <a:gd name="T78" fmla="*/ 1822 w 2513"/>
              <a:gd name="T79" fmla="*/ 653 h 3148"/>
              <a:gd name="T80" fmla="*/ 1860 w 2513"/>
              <a:gd name="T81" fmla="*/ 600 h 3148"/>
              <a:gd name="T82" fmla="*/ 1872 w 2513"/>
              <a:gd name="T83" fmla="*/ 580 h 3148"/>
              <a:gd name="T84" fmla="*/ 1852 w 2513"/>
              <a:gd name="T85" fmla="*/ 595 h 3148"/>
              <a:gd name="T86" fmla="*/ 1804 w 2513"/>
              <a:gd name="T87" fmla="*/ 640 h 3148"/>
              <a:gd name="T88" fmla="*/ 1731 w 2513"/>
              <a:gd name="T89" fmla="*/ 711 h 3148"/>
              <a:gd name="T90" fmla="*/ 1641 w 2513"/>
              <a:gd name="T91" fmla="*/ 801 h 3148"/>
              <a:gd name="T92" fmla="*/ 1541 w 2513"/>
              <a:gd name="T93" fmla="*/ 903 h 3148"/>
              <a:gd name="T94" fmla="*/ 1436 w 2513"/>
              <a:gd name="T95" fmla="*/ 1009 h 3148"/>
              <a:gd name="T96" fmla="*/ 1332 w 2513"/>
              <a:gd name="T97" fmla="*/ 1115 h 3148"/>
              <a:gd name="T98" fmla="*/ 1236 w 2513"/>
              <a:gd name="T99" fmla="*/ 1214 h 3148"/>
              <a:gd name="T100" fmla="*/ 1060 w 2513"/>
              <a:gd name="T101" fmla="*/ 1246 h 3148"/>
              <a:gd name="T102" fmla="*/ 947 w 2513"/>
              <a:gd name="T103" fmla="*/ 1199 h 3148"/>
              <a:gd name="T104" fmla="*/ 874 w 2513"/>
              <a:gd name="T105" fmla="*/ 1128 h 3148"/>
              <a:gd name="T106" fmla="*/ 842 w 2513"/>
              <a:gd name="T107" fmla="*/ 1038 h 3148"/>
              <a:gd name="T108" fmla="*/ 853 w 2513"/>
              <a:gd name="T109" fmla="*/ 936 h 3148"/>
              <a:gd name="T110" fmla="*/ 912 w 2513"/>
              <a:gd name="T111" fmla="*/ 829 h 3148"/>
              <a:gd name="T112" fmla="*/ 1515 w 2513"/>
              <a:gd name="T113" fmla="*/ 62 h 3148"/>
              <a:gd name="T114" fmla="*/ 1608 w 2513"/>
              <a:gd name="T115" fmla="*/ 10 h 3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13" h="3148">
                <a:moveTo>
                  <a:pt x="1672" y="0"/>
                </a:moveTo>
                <a:lnTo>
                  <a:pt x="1673" y="0"/>
                </a:lnTo>
                <a:lnTo>
                  <a:pt x="1704" y="3"/>
                </a:lnTo>
                <a:lnTo>
                  <a:pt x="1736" y="11"/>
                </a:lnTo>
                <a:lnTo>
                  <a:pt x="1766" y="23"/>
                </a:lnTo>
                <a:lnTo>
                  <a:pt x="1794" y="41"/>
                </a:lnTo>
                <a:lnTo>
                  <a:pt x="1823" y="64"/>
                </a:lnTo>
                <a:lnTo>
                  <a:pt x="1849" y="91"/>
                </a:lnTo>
                <a:lnTo>
                  <a:pt x="1873" y="123"/>
                </a:lnTo>
                <a:lnTo>
                  <a:pt x="1895" y="161"/>
                </a:lnTo>
                <a:lnTo>
                  <a:pt x="2021" y="403"/>
                </a:lnTo>
                <a:lnTo>
                  <a:pt x="2045" y="393"/>
                </a:lnTo>
                <a:lnTo>
                  <a:pt x="2070" y="387"/>
                </a:lnTo>
                <a:lnTo>
                  <a:pt x="2095" y="387"/>
                </a:lnTo>
                <a:lnTo>
                  <a:pt x="2121" y="392"/>
                </a:lnTo>
                <a:lnTo>
                  <a:pt x="2145" y="401"/>
                </a:lnTo>
                <a:lnTo>
                  <a:pt x="2167" y="415"/>
                </a:lnTo>
                <a:lnTo>
                  <a:pt x="2186" y="431"/>
                </a:lnTo>
                <a:lnTo>
                  <a:pt x="2200" y="450"/>
                </a:lnTo>
                <a:lnTo>
                  <a:pt x="2211" y="471"/>
                </a:lnTo>
                <a:lnTo>
                  <a:pt x="2218" y="494"/>
                </a:lnTo>
                <a:lnTo>
                  <a:pt x="2221" y="516"/>
                </a:lnTo>
                <a:lnTo>
                  <a:pt x="2220" y="539"/>
                </a:lnTo>
                <a:lnTo>
                  <a:pt x="2215" y="563"/>
                </a:lnTo>
                <a:lnTo>
                  <a:pt x="2206" y="585"/>
                </a:lnTo>
                <a:lnTo>
                  <a:pt x="2193" y="605"/>
                </a:lnTo>
                <a:lnTo>
                  <a:pt x="2154" y="656"/>
                </a:lnTo>
                <a:lnTo>
                  <a:pt x="2470" y="1258"/>
                </a:lnTo>
                <a:lnTo>
                  <a:pt x="2489" y="1296"/>
                </a:lnTo>
                <a:lnTo>
                  <a:pt x="2502" y="1333"/>
                </a:lnTo>
                <a:lnTo>
                  <a:pt x="2510" y="1367"/>
                </a:lnTo>
                <a:lnTo>
                  <a:pt x="2513" y="1399"/>
                </a:lnTo>
                <a:lnTo>
                  <a:pt x="2511" y="1427"/>
                </a:lnTo>
                <a:lnTo>
                  <a:pt x="2505" y="1453"/>
                </a:lnTo>
                <a:lnTo>
                  <a:pt x="2495" y="1475"/>
                </a:lnTo>
                <a:lnTo>
                  <a:pt x="2479" y="1495"/>
                </a:lnTo>
                <a:lnTo>
                  <a:pt x="2460" y="1511"/>
                </a:lnTo>
                <a:lnTo>
                  <a:pt x="2437" y="1523"/>
                </a:lnTo>
                <a:lnTo>
                  <a:pt x="2410" y="1532"/>
                </a:lnTo>
                <a:lnTo>
                  <a:pt x="2378" y="1537"/>
                </a:lnTo>
                <a:lnTo>
                  <a:pt x="2343" y="1537"/>
                </a:lnTo>
                <a:lnTo>
                  <a:pt x="2304" y="1534"/>
                </a:lnTo>
                <a:lnTo>
                  <a:pt x="2263" y="1526"/>
                </a:lnTo>
                <a:lnTo>
                  <a:pt x="1605" y="1372"/>
                </a:lnTo>
                <a:lnTo>
                  <a:pt x="1230" y="1863"/>
                </a:lnTo>
                <a:lnTo>
                  <a:pt x="1239" y="1896"/>
                </a:lnTo>
                <a:lnTo>
                  <a:pt x="1245" y="1929"/>
                </a:lnTo>
                <a:lnTo>
                  <a:pt x="1246" y="1962"/>
                </a:lnTo>
                <a:lnTo>
                  <a:pt x="1244" y="1996"/>
                </a:lnTo>
                <a:lnTo>
                  <a:pt x="1237" y="2029"/>
                </a:lnTo>
                <a:lnTo>
                  <a:pt x="1226" y="2062"/>
                </a:lnTo>
                <a:lnTo>
                  <a:pt x="1211" y="2093"/>
                </a:lnTo>
                <a:lnTo>
                  <a:pt x="1191" y="2123"/>
                </a:lnTo>
                <a:lnTo>
                  <a:pt x="488" y="3040"/>
                </a:lnTo>
                <a:lnTo>
                  <a:pt x="464" y="3069"/>
                </a:lnTo>
                <a:lnTo>
                  <a:pt x="436" y="3092"/>
                </a:lnTo>
                <a:lnTo>
                  <a:pt x="406" y="3112"/>
                </a:lnTo>
                <a:lnTo>
                  <a:pt x="375" y="3127"/>
                </a:lnTo>
                <a:lnTo>
                  <a:pt x="341" y="3138"/>
                </a:lnTo>
                <a:lnTo>
                  <a:pt x="307" y="3145"/>
                </a:lnTo>
                <a:lnTo>
                  <a:pt x="272" y="3148"/>
                </a:lnTo>
                <a:lnTo>
                  <a:pt x="237" y="3145"/>
                </a:lnTo>
                <a:lnTo>
                  <a:pt x="203" y="3138"/>
                </a:lnTo>
                <a:lnTo>
                  <a:pt x="169" y="3127"/>
                </a:lnTo>
                <a:lnTo>
                  <a:pt x="137" y="3111"/>
                </a:lnTo>
                <a:lnTo>
                  <a:pt x="106" y="3091"/>
                </a:lnTo>
                <a:lnTo>
                  <a:pt x="79" y="3067"/>
                </a:lnTo>
                <a:lnTo>
                  <a:pt x="55" y="3039"/>
                </a:lnTo>
                <a:lnTo>
                  <a:pt x="35" y="3010"/>
                </a:lnTo>
                <a:lnTo>
                  <a:pt x="20" y="2978"/>
                </a:lnTo>
                <a:lnTo>
                  <a:pt x="9" y="2945"/>
                </a:lnTo>
                <a:lnTo>
                  <a:pt x="2" y="2912"/>
                </a:lnTo>
                <a:lnTo>
                  <a:pt x="0" y="2876"/>
                </a:lnTo>
                <a:lnTo>
                  <a:pt x="2" y="2842"/>
                </a:lnTo>
                <a:lnTo>
                  <a:pt x="8" y="2807"/>
                </a:lnTo>
                <a:lnTo>
                  <a:pt x="19" y="2774"/>
                </a:lnTo>
                <a:lnTo>
                  <a:pt x="35" y="2741"/>
                </a:lnTo>
                <a:lnTo>
                  <a:pt x="56" y="2710"/>
                </a:lnTo>
                <a:lnTo>
                  <a:pt x="758" y="1792"/>
                </a:lnTo>
                <a:lnTo>
                  <a:pt x="783" y="1764"/>
                </a:lnTo>
                <a:lnTo>
                  <a:pt x="813" y="1740"/>
                </a:lnTo>
                <a:lnTo>
                  <a:pt x="843" y="1719"/>
                </a:lnTo>
                <a:lnTo>
                  <a:pt x="876" y="1704"/>
                </a:lnTo>
                <a:lnTo>
                  <a:pt x="912" y="1693"/>
                </a:lnTo>
                <a:lnTo>
                  <a:pt x="947" y="1687"/>
                </a:lnTo>
                <a:lnTo>
                  <a:pt x="984" y="1686"/>
                </a:lnTo>
                <a:lnTo>
                  <a:pt x="1020" y="1689"/>
                </a:lnTo>
                <a:lnTo>
                  <a:pt x="1022" y="1687"/>
                </a:lnTo>
                <a:lnTo>
                  <a:pt x="1027" y="1681"/>
                </a:lnTo>
                <a:lnTo>
                  <a:pt x="1035" y="1671"/>
                </a:lnTo>
                <a:lnTo>
                  <a:pt x="1046" y="1657"/>
                </a:lnTo>
                <a:lnTo>
                  <a:pt x="1059" y="1639"/>
                </a:lnTo>
                <a:lnTo>
                  <a:pt x="1075" y="1619"/>
                </a:lnTo>
                <a:lnTo>
                  <a:pt x="1093" y="1596"/>
                </a:lnTo>
                <a:lnTo>
                  <a:pt x="1115" y="1570"/>
                </a:lnTo>
                <a:lnTo>
                  <a:pt x="1137" y="1540"/>
                </a:lnTo>
                <a:lnTo>
                  <a:pt x="1161" y="1509"/>
                </a:lnTo>
                <a:lnTo>
                  <a:pt x="1188" y="1475"/>
                </a:lnTo>
                <a:lnTo>
                  <a:pt x="1215" y="1440"/>
                </a:lnTo>
                <a:lnTo>
                  <a:pt x="1243" y="1404"/>
                </a:lnTo>
                <a:lnTo>
                  <a:pt x="1274" y="1365"/>
                </a:lnTo>
                <a:lnTo>
                  <a:pt x="1304" y="1325"/>
                </a:lnTo>
                <a:lnTo>
                  <a:pt x="1335" y="1284"/>
                </a:lnTo>
                <a:lnTo>
                  <a:pt x="1368" y="1243"/>
                </a:lnTo>
                <a:lnTo>
                  <a:pt x="1400" y="1201"/>
                </a:lnTo>
                <a:lnTo>
                  <a:pt x="1434" y="1159"/>
                </a:lnTo>
                <a:lnTo>
                  <a:pt x="1466" y="1116"/>
                </a:lnTo>
                <a:lnTo>
                  <a:pt x="1500" y="1074"/>
                </a:lnTo>
                <a:lnTo>
                  <a:pt x="1532" y="1031"/>
                </a:lnTo>
                <a:lnTo>
                  <a:pt x="1564" y="990"/>
                </a:lnTo>
                <a:lnTo>
                  <a:pt x="1596" y="949"/>
                </a:lnTo>
                <a:lnTo>
                  <a:pt x="1626" y="910"/>
                </a:lnTo>
                <a:lnTo>
                  <a:pt x="1656" y="870"/>
                </a:lnTo>
                <a:lnTo>
                  <a:pt x="1684" y="834"/>
                </a:lnTo>
                <a:lnTo>
                  <a:pt x="1711" y="797"/>
                </a:lnTo>
                <a:lnTo>
                  <a:pt x="1738" y="764"/>
                </a:lnTo>
                <a:lnTo>
                  <a:pt x="1761" y="733"/>
                </a:lnTo>
                <a:lnTo>
                  <a:pt x="1783" y="703"/>
                </a:lnTo>
                <a:lnTo>
                  <a:pt x="1804" y="677"/>
                </a:lnTo>
                <a:lnTo>
                  <a:pt x="1822" y="653"/>
                </a:lnTo>
                <a:lnTo>
                  <a:pt x="1837" y="631"/>
                </a:lnTo>
                <a:lnTo>
                  <a:pt x="1850" y="614"/>
                </a:lnTo>
                <a:lnTo>
                  <a:pt x="1860" y="600"/>
                </a:lnTo>
                <a:lnTo>
                  <a:pt x="1867" y="589"/>
                </a:lnTo>
                <a:lnTo>
                  <a:pt x="1871" y="582"/>
                </a:lnTo>
                <a:lnTo>
                  <a:pt x="1872" y="580"/>
                </a:lnTo>
                <a:lnTo>
                  <a:pt x="1869" y="581"/>
                </a:lnTo>
                <a:lnTo>
                  <a:pt x="1862" y="586"/>
                </a:lnTo>
                <a:lnTo>
                  <a:pt x="1852" y="595"/>
                </a:lnTo>
                <a:lnTo>
                  <a:pt x="1839" y="607"/>
                </a:lnTo>
                <a:lnTo>
                  <a:pt x="1823" y="622"/>
                </a:lnTo>
                <a:lnTo>
                  <a:pt x="1804" y="640"/>
                </a:lnTo>
                <a:lnTo>
                  <a:pt x="1781" y="662"/>
                </a:lnTo>
                <a:lnTo>
                  <a:pt x="1757" y="686"/>
                </a:lnTo>
                <a:lnTo>
                  <a:pt x="1731" y="711"/>
                </a:lnTo>
                <a:lnTo>
                  <a:pt x="1702" y="740"/>
                </a:lnTo>
                <a:lnTo>
                  <a:pt x="1673" y="770"/>
                </a:lnTo>
                <a:lnTo>
                  <a:pt x="1641" y="801"/>
                </a:lnTo>
                <a:lnTo>
                  <a:pt x="1609" y="834"/>
                </a:lnTo>
                <a:lnTo>
                  <a:pt x="1576" y="867"/>
                </a:lnTo>
                <a:lnTo>
                  <a:pt x="1541" y="903"/>
                </a:lnTo>
                <a:lnTo>
                  <a:pt x="1507" y="938"/>
                </a:lnTo>
                <a:lnTo>
                  <a:pt x="1471" y="973"/>
                </a:lnTo>
                <a:lnTo>
                  <a:pt x="1436" y="1009"/>
                </a:lnTo>
                <a:lnTo>
                  <a:pt x="1401" y="1045"/>
                </a:lnTo>
                <a:lnTo>
                  <a:pt x="1367" y="1081"/>
                </a:lnTo>
                <a:lnTo>
                  <a:pt x="1332" y="1115"/>
                </a:lnTo>
                <a:lnTo>
                  <a:pt x="1299" y="1150"/>
                </a:lnTo>
                <a:lnTo>
                  <a:pt x="1267" y="1183"/>
                </a:lnTo>
                <a:lnTo>
                  <a:pt x="1236" y="1214"/>
                </a:lnTo>
                <a:lnTo>
                  <a:pt x="1207" y="1245"/>
                </a:lnTo>
                <a:lnTo>
                  <a:pt x="1179" y="1273"/>
                </a:lnTo>
                <a:lnTo>
                  <a:pt x="1060" y="1246"/>
                </a:lnTo>
                <a:lnTo>
                  <a:pt x="1018" y="1234"/>
                </a:lnTo>
                <a:lnTo>
                  <a:pt x="981" y="1218"/>
                </a:lnTo>
                <a:lnTo>
                  <a:pt x="947" y="1199"/>
                </a:lnTo>
                <a:lnTo>
                  <a:pt x="919" y="1178"/>
                </a:lnTo>
                <a:lnTo>
                  <a:pt x="894" y="1155"/>
                </a:lnTo>
                <a:lnTo>
                  <a:pt x="874" y="1128"/>
                </a:lnTo>
                <a:lnTo>
                  <a:pt x="858" y="1100"/>
                </a:lnTo>
                <a:lnTo>
                  <a:pt x="848" y="1070"/>
                </a:lnTo>
                <a:lnTo>
                  <a:pt x="842" y="1038"/>
                </a:lnTo>
                <a:lnTo>
                  <a:pt x="841" y="1005"/>
                </a:lnTo>
                <a:lnTo>
                  <a:pt x="845" y="970"/>
                </a:lnTo>
                <a:lnTo>
                  <a:pt x="853" y="936"/>
                </a:lnTo>
                <a:lnTo>
                  <a:pt x="867" y="901"/>
                </a:lnTo>
                <a:lnTo>
                  <a:pt x="887" y="865"/>
                </a:lnTo>
                <a:lnTo>
                  <a:pt x="912" y="829"/>
                </a:lnTo>
                <a:lnTo>
                  <a:pt x="1457" y="122"/>
                </a:lnTo>
                <a:lnTo>
                  <a:pt x="1484" y="90"/>
                </a:lnTo>
                <a:lnTo>
                  <a:pt x="1515" y="62"/>
                </a:lnTo>
                <a:lnTo>
                  <a:pt x="1545" y="39"/>
                </a:lnTo>
                <a:lnTo>
                  <a:pt x="1577" y="22"/>
                </a:lnTo>
                <a:lnTo>
                  <a:pt x="1608" y="10"/>
                </a:lnTo>
                <a:lnTo>
                  <a:pt x="1640" y="2"/>
                </a:lnTo>
                <a:lnTo>
                  <a:pt x="16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77" name="Group 195"/>
          <p:cNvGrpSpPr/>
          <p:nvPr/>
        </p:nvGrpSpPr>
        <p:grpSpPr>
          <a:xfrm>
            <a:off x="4640210" y="4032821"/>
            <a:ext cx="503237" cy="498475"/>
            <a:chOff x="7812088" y="4932363"/>
            <a:chExt cx="503237" cy="498475"/>
          </a:xfrm>
          <a:solidFill>
            <a:srgbClr val="000000"/>
          </a:solidFill>
        </p:grpSpPr>
        <p:sp>
          <p:nvSpPr>
            <p:cNvPr id="678" name="Freeform 363"/>
            <p:cNvSpPr>
              <a:spLocks noEditPoints="1"/>
            </p:cNvSpPr>
            <p:nvPr/>
          </p:nvSpPr>
          <p:spPr bwMode="auto">
            <a:xfrm>
              <a:off x="7812088" y="4932363"/>
              <a:ext cx="503237" cy="498475"/>
            </a:xfrm>
            <a:custGeom>
              <a:avLst/>
              <a:gdLst>
                <a:gd name="T0" fmla="*/ 2345 w 3172"/>
                <a:gd name="T1" fmla="*/ 244 h 3139"/>
                <a:gd name="T2" fmla="*/ 2075 w 3172"/>
                <a:gd name="T3" fmla="*/ 486 h 3139"/>
                <a:gd name="T4" fmla="*/ 2264 w 3172"/>
                <a:gd name="T5" fmla="*/ 685 h 3139"/>
                <a:gd name="T6" fmla="*/ 2258 w 3172"/>
                <a:gd name="T7" fmla="*/ 731 h 3139"/>
                <a:gd name="T8" fmla="*/ 2220 w 3172"/>
                <a:gd name="T9" fmla="*/ 759 h 3139"/>
                <a:gd name="T10" fmla="*/ 2174 w 3172"/>
                <a:gd name="T11" fmla="*/ 753 h 3139"/>
                <a:gd name="T12" fmla="*/ 1814 w 3172"/>
                <a:gd name="T13" fmla="*/ 744 h 3139"/>
                <a:gd name="T14" fmla="*/ 2003 w 3172"/>
                <a:gd name="T15" fmla="*/ 942 h 3139"/>
                <a:gd name="T16" fmla="*/ 1998 w 3172"/>
                <a:gd name="T17" fmla="*/ 988 h 3139"/>
                <a:gd name="T18" fmla="*/ 1960 w 3172"/>
                <a:gd name="T19" fmla="*/ 1016 h 3139"/>
                <a:gd name="T20" fmla="*/ 1914 w 3172"/>
                <a:gd name="T21" fmla="*/ 1011 h 3139"/>
                <a:gd name="T22" fmla="*/ 1554 w 3172"/>
                <a:gd name="T23" fmla="*/ 1001 h 3139"/>
                <a:gd name="T24" fmla="*/ 1743 w 3172"/>
                <a:gd name="T25" fmla="*/ 1199 h 3139"/>
                <a:gd name="T26" fmla="*/ 1737 w 3172"/>
                <a:gd name="T27" fmla="*/ 1245 h 3139"/>
                <a:gd name="T28" fmla="*/ 1699 w 3172"/>
                <a:gd name="T29" fmla="*/ 1274 h 3139"/>
                <a:gd name="T30" fmla="*/ 1654 w 3172"/>
                <a:gd name="T31" fmla="*/ 1268 h 3139"/>
                <a:gd name="T32" fmla="*/ 473 w 3172"/>
                <a:gd name="T33" fmla="*/ 2071 h 3139"/>
                <a:gd name="T34" fmla="*/ 2921 w 3172"/>
                <a:gd name="T35" fmla="*/ 849 h 3139"/>
                <a:gd name="T36" fmla="*/ 2928 w 3172"/>
                <a:gd name="T37" fmla="*/ 806 h 3139"/>
                <a:gd name="T38" fmla="*/ 2925 w 3172"/>
                <a:gd name="T39" fmla="*/ 737 h 3139"/>
                <a:gd name="T40" fmla="*/ 2901 w 3172"/>
                <a:gd name="T41" fmla="*/ 648 h 3139"/>
                <a:gd name="T42" fmla="*/ 2845 w 3172"/>
                <a:gd name="T43" fmla="*/ 542 h 3139"/>
                <a:gd name="T44" fmla="*/ 2745 w 3172"/>
                <a:gd name="T45" fmla="*/ 423 h 3139"/>
                <a:gd name="T46" fmla="*/ 2618 w 3172"/>
                <a:gd name="T47" fmla="*/ 321 h 3139"/>
                <a:gd name="T48" fmla="*/ 2506 w 3172"/>
                <a:gd name="T49" fmla="*/ 265 h 3139"/>
                <a:gd name="T50" fmla="*/ 2413 w 3172"/>
                <a:gd name="T51" fmla="*/ 245 h 3139"/>
                <a:gd name="T52" fmla="*/ 2413 w 3172"/>
                <a:gd name="T53" fmla="*/ 0 h 3139"/>
                <a:gd name="T54" fmla="*/ 2530 w 3172"/>
                <a:gd name="T55" fmla="*/ 18 h 3139"/>
                <a:gd name="T56" fmla="*/ 2665 w 3172"/>
                <a:gd name="T57" fmla="*/ 68 h 3139"/>
                <a:gd name="T58" fmla="*/ 2813 w 3172"/>
                <a:gd name="T59" fmla="*/ 161 h 3139"/>
                <a:gd name="T60" fmla="*/ 2968 w 3172"/>
                <a:gd name="T61" fmla="*/ 305 h 3139"/>
                <a:gd name="T62" fmla="*/ 3079 w 3172"/>
                <a:gd name="T63" fmla="*/ 456 h 3139"/>
                <a:gd name="T64" fmla="*/ 3143 w 3172"/>
                <a:gd name="T65" fmla="*/ 598 h 3139"/>
                <a:gd name="T66" fmla="*/ 3169 w 3172"/>
                <a:gd name="T67" fmla="*/ 724 h 3139"/>
                <a:gd name="T68" fmla="*/ 3171 w 3172"/>
                <a:gd name="T69" fmla="*/ 828 h 3139"/>
                <a:gd name="T70" fmla="*/ 3159 w 3172"/>
                <a:gd name="T71" fmla="*/ 906 h 3139"/>
                <a:gd name="T72" fmla="*/ 3145 w 3172"/>
                <a:gd name="T73" fmla="*/ 953 h 3139"/>
                <a:gd name="T74" fmla="*/ 3130 w 3172"/>
                <a:gd name="T75" fmla="*/ 985 h 3139"/>
                <a:gd name="T76" fmla="*/ 569 w 3172"/>
                <a:gd name="T77" fmla="*/ 2833 h 3139"/>
                <a:gd name="T78" fmla="*/ 292 w 3172"/>
                <a:gd name="T79" fmla="*/ 3104 h 3139"/>
                <a:gd name="T80" fmla="*/ 212 w 3172"/>
                <a:gd name="T81" fmla="*/ 3136 h 3139"/>
                <a:gd name="T82" fmla="*/ 128 w 3172"/>
                <a:gd name="T83" fmla="*/ 3129 h 3139"/>
                <a:gd name="T84" fmla="*/ 54 w 3172"/>
                <a:gd name="T85" fmla="*/ 3085 h 3139"/>
                <a:gd name="T86" fmla="*/ 8 w 3172"/>
                <a:gd name="T87" fmla="*/ 3012 h 3139"/>
                <a:gd name="T88" fmla="*/ 0 w 3172"/>
                <a:gd name="T89" fmla="*/ 2954 h 3139"/>
                <a:gd name="T90" fmla="*/ 19 w 3172"/>
                <a:gd name="T91" fmla="*/ 2875 h 3139"/>
                <a:gd name="T92" fmla="*/ 303 w 3172"/>
                <a:gd name="T93" fmla="*/ 2582 h 3139"/>
                <a:gd name="T94" fmla="*/ 315 w 3172"/>
                <a:gd name="T95" fmla="*/ 2571 h 3139"/>
                <a:gd name="T96" fmla="*/ 2196 w 3172"/>
                <a:gd name="T97" fmla="*/ 32 h 3139"/>
                <a:gd name="T98" fmla="*/ 2232 w 3172"/>
                <a:gd name="T99" fmla="*/ 20 h 3139"/>
                <a:gd name="T100" fmla="*/ 2309 w 3172"/>
                <a:gd name="T101" fmla="*/ 4 h 3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72" h="3139">
                  <a:moveTo>
                    <a:pt x="2388" y="243"/>
                  </a:moveTo>
                  <a:lnTo>
                    <a:pt x="2364" y="243"/>
                  </a:lnTo>
                  <a:lnTo>
                    <a:pt x="2345" y="244"/>
                  </a:lnTo>
                  <a:lnTo>
                    <a:pt x="2327" y="247"/>
                  </a:lnTo>
                  <a:lnTo>
                    <a:pt x="2314" y="249"/>
                  </a:lnTo>
                  <a:lnTo>
                    <a:pt x="2075" y="486"/>
                  </a:lnTo>
                  <a:lnTo>
                    <a:pt x="2247" y="658"/>
                  </a:lnTo>
                  <a:lnTo>
                    <a:pt x="2258" y="671"/>
                  </a:lnTo>
                  <a:lnTo>
                    <a:pt x="2264" y="685"/>
                  </a:lnTo>
                  <a:lnTo>
                    <a:pt x="2265" y="700"/>
                  </a:lnTo>
                  <a:lnTo>
                    <a:pt x="2264" y="716"/>
                  </a:lnTo>
                  <a:lnTo>
                    <a:pt x="2258" y="731"/>
                  </a:lnTo>
                  <a:lnTo>
                    <a:pt x="2247" y="744"/>
                  </a:lnTo>
                  <a:lnTo>
                    <a:pt x="2234" y="753"/>
                  </a:lnTo>
                  <a:lnTo>
                    <a:pt x="2220" y="759"/>
                  </a:lnTo>
                  <a:lnTo>
                    <a:pt x="2204" y="761"/>
                  </a:lnTo>
                  <a:lnTo>
                    <a:pt x="2189" y="759"/>
                  </a:lnTo>
                  <a:lnTo>
                    <a:pt x="2174" y="753"/>
                  </a:lnTo>
                  <a:lnTo>
                    <a:pt x="2161" y="744"/>
                  </a:lnTo>
                  <a:lnTo>
                    <a:pt x="1988" y="572"/>
                  </a:lnTo>
                  <a:lnTo>
                    <a:pt x="1814" y="744"/>
                  </a:lnTo>
                  <a:lnTo>
                    <a:pt x="1988" y="915"/>
                  </a:lnTo>
                  <a:lnTo>
                    <a:pt x="1998" y="928"/>
                  </a:lnTo>
                  <a:lnTo>
                    <a:pt x="2003" y="942"/>
                  </a:lnTo>
                  <a:lnTo>
                    <a:pt x="2005" y="958"/>
                  </a:lnTo>
                  <a:lnTo>
                    <a:pt x="2003" y="974"/>
                  </a:lnTo>
                  <a:lnTo>
                    <a:pt x="1998" y="988"/>
                  </a:lnTo>
                  <a:lnTo>
                    <a:pt x="1988" y="1001"/>
                  </a:lnTo>
                  <a:lnTo>
                    <a:pt x="1974" y="1011"/>
                  </a:lnTo>
                  <a:lnTo>
                    <a:pt x="1960" y="1016"/>
                  </a:lnTo>
                  <a:lnTo>
                    <a:pt x="1944" y="1018"/>
                  </a:lnTo>
                  <a:lnTo>
                    <a:pt x="1928" y="1016"/>
                  </a:lnTo>
                  <a:lnTo>
                    <a:pt x="1914" y="1011"/>
                  </a:lnTo>
                  <a:lnTo>
                    <a:pt x="1901" y="1001"/>
                  </a:lnTo>
                  <a:lnTo>
                    <a:pt x="1728" y="829"/>
                  </a:lnTo>
                  <a:lnTo>
                    <a:pt x="1554" y="1001"/>
                  </a:lnTo>
                  <a:lnTo>
                    <a:pt x="1728" y="1172"/>
                  </a:lnTo>
                  <a:lnTo>
                    <a:pt x="1737" y="1185"/>
                  </a:lnTo>
                  <a:lnTo>
                    <a:pt x="1743" y="1199"/>
                  </a:lnTo>
                  <a:lnTo>
                    <a:pt x="1745" y="1215"/>
                  </a:lnTo>
                  <a:lnTo>
                    <a:pt x="1743" y="1231"/>
                  </a:lnTo>
                  <a:lnTo>
                    <a:pt x="1737" y="1245"/>
                  </a:lnTo>
                  <a:lnTo>
                    <a:pt x="1728" y="1258"/>
                  </a:lnTo>
                  <a:lnTo>
                    <a:pt x="1714" y="1268"/>
                  </a:lnTo>
                  <a:lnTo>
                    <a:pt x="1699" y="1274"/>
                  </a:lnTo>
                  <a:lnTo>
                    <a:pt x="1684" y="1276"/>
                  </a:lnTo>
                  <a:lnTo>
                    <a:pt x="1668" y="1274"/>
                  </a:lnTo>
                  <a:lnTo>
                    <a:pt x="1654" y="1268"/>
                  </a:lnTo>
                  <a:lnTo>
                    <a:pt x="1641" y="1258"/>
                  </a:lnTo>
                  <a:lnTo>
                    <a:pt x="1467" y="1087"/>
                  </a:lnTo>
                  <a:lnTo>
                    <a:pt x="473" y="2071"/>
                  </a:lnTo>
                  <a:lnTo>
                    <a:pt x="566" y="2579"/>
                  </a:lnTo>
                  <a:lnTo>
                    <a:pt x="1079" y="2672"/>
                  </a:lnTo>
                  <a:lnTo>
                    <a:pt x="2921" y="849"/>
                  </a:lnTo>
                  <a:lnTo>
                    <a:pt x="2924" y="838"/>
                  </a:lnTo>
                  <a:lnTo>
                    <a:pt x="2926" y="823"/>
                  </a:lnTo>
                  <a:lnTo>
                    <a:pt x="2928" y="806"/>
                  </a:lnTo>
                  <a:lnTo>
                    <a:pt x="2928" y="785"/>
                  </a:lnTo>
                  <a:lnTo>
                    <a:pt x="2927" y="762"/>
                  </a:lnTo>
                  <a:lnTo>
                    <a:pt x="2925" y="737"/>
                  </a:lnTo>
                  <a:lnTo>
                    <a:pt x="2920" y="709"/>
                  </a:lnTo>
                  <a:lnTo>
                    <a:pt x="2911" y="680"/>
                  </a:lnTo>
                  <a:lnTo>
                    <a:pt x="2901" y="648"/>
                  </a:lnTo>
                  <a:lnTo>
                    <a:pt x="2886" y="614"/>
                  </a:lnTo>
                  <a:lnTo>
                    <a:pt x="2867" y="579"/>
                  </a:lnTo>
                  <a:lnTo>
                    <a:pt x="2845" y="542"/>
                  </a:lnTo>
                  <a:lnTo>
                    <a:pt x="2816" y="504"/>
                  </a:lnTo>
                  <a:lnTo>
                    <a:pt x="2783" y="464"/>
                  </a:lnTo>
                  <a:lnTo>
                    <a:pt x="2745" y="423"/>
                  </a:lnTo>
                  <a:lnTo>
                    <a:pt x="2701" y="383"/>
                  </a:lnTo>
                  <a:lnTo>
                    <a:pt x="2659" y="349"/>
                  </a:lnTo>
                  <a:lnTo>
                    <a:pt x="2618" y="321"/>
                  </a:lnTo>
                  <a:lnTo>
                    <a:pt x="2579" y="297"/>
                  </a:lnTo>
                  <a:lnTo>
                    <a:pt x="2542" y="279"/>
                  </a:lnTo>
                  <a:lnTo>
                    <a:pt x="2506" y="265"/>
                  </a:lnTo>
                  <a:lnTo>
                    <a:pt x="2473" y="255"/>
                  </a:lnTo>
                  <a:lnTo>
                    <a:pt x="2442" y="249"/>
                  </a:lnTo>
                  <a:lnTo>
                    <a:pt x="2413" y="245"/>
                  </a:lnTo>
                  <a:lnTo>
                    <a:pt x="2388" y="243"/>
                  </a:lnTo>
                  <a:close/>
                  <a:moveTo>
                    <a:pt x="2379" y="0"/>
                  </a:moveTo>
                  <a:lnTo>
                    <a:pt x="2413" y="0"/>
                  </a:lnTo>
                  <a:lnTo>
                    <a:pt x="2450" y="4"/>
                  </a:lnTo>
                  <a:lnTo>
                    <a:pt x="2489" y="10"/>
                  </a:lnTo>
                  <a:lnTo>
                    <a:pt x="2530" y="18"/>
                  </a:lnTo>
                  <a:lnTo>
                    <a:pt x="2573" y="31"/>
                  </a:lnTo>
                  <a:lnTo>
                    <a:pt x="2618" y="48"/>
                  </a:lnTo>
                  <a:lnTo>
                    <a:pt x="2665" y="68"/>
                  </a:lnTo>
                  <a:lnTo>
                    <a:pt x="2713" y="94"/>
                  </a:lnTo>
                  <a:lnTo>
                    <a:pt x="2763" y="124"/>
                  </a:lnTo>
                  <a:lnTo>
                    <a:pt x="2813" y="161"/>
                  </a:lnTo>
                  <a:lnTo>
                    <a:pt x="2865" y="203"/>
                  </a:lnTo>
                  <a:lnTo>
                    <a:pt x="2918" y="252"/>
                  </a:lnTo>
                  <a:lnTo>
                    <a:pt x="2968" y="305"/>
                  </a:lnTo>
                  <a:lnTo>
                    <a:pt x="3011" y="356"/>
                  </a:lnTo>
                  <a:lnTo>
                    <a:pt x="3048" y="407"/>
                  </a:lnTo>
                  <a:lnTo>
                    <a:pt x="3079" y="456"/>
                  </a:lnTo>
                  <a:lnTo>
                    <a:pt x="3106" y="506"/>
                  </a:lnTo>
                  <a:lnTo>
                    <a:pt x="3126" y="553"/>
                  </a:lnTo>
                  <a:lnTo>
                    <a:pt x="3143" y="598"/>
                  </a:lnTo>
                  <a:lnTo>
                    <a:pt x="3155" y="642"/>
                  </a:lnTo>
                  <a:lnTo>
                    <a:pt x="3164" y="684"/>
                  </a:lnTo>
                  <a:lnTo>
                    <a:pt x="3169" y="724"/>
                  </a:lnTo>
                  <a:lnTo>
                    <a:pt x="3172" y="761"/>
                  </a:lnTo>
                  <a:lnTo>
                    <a:pt x="3172" y="795"/>
                  </a:lnTo>
                  <a:lnTo>
                    <a:pt x="3171" y="828"/>
                  </a:lnTo>
                  <a:lnTo>
                    <a:pt x="3168" y="856"/>
                  </a:lnTo>
                  <a:lnTo>
                    <a:pt x="3164" y="883"/>
                  </a:lnTo>
                  <a:lnTo>
                    <a:pt x="3159" y="906"/>
                  </a:lnTo>
                  <a:lnTo>
                    <a:pt x="3154" y="925"/>
                  </a:lnTo>
                  <a:lnTo>
                    <a:pt x="3149" y="941"/>
                  </a:lnTo>
                  <a:lnTo>
                    <a:pt x="3145" y="953"/>
                  </a:lnTo>
                  <a:lnTo>
                    <a:pt x="3142" y="961"/>
                  </a:lnTo>
                  <a:lnTo>
                    <a:pt x="3139" y="965"/>
                  </a:lnTo>
                  <a:lnTo>
                    <a:pt x="3130" y="985"/>
                  </a:lnTo>
                  <a:lnTo>
                    <a:pt x="1162" y="2933"/>
                  </a:lnTo>
                  <a:lnTo>
                    <a:pt x="574" y="2827"/>
                  </a:lnTo>
                  <a:lnTo>
                    <a:pt x="569" y="2833"/>
                  </a:lnTo>
                  <a:lnTo>
                    <a:pt x="564" y="2839"/>
                  </a:lnTo>
                  <a:lnTo>
                    <a:pt x="314" y="3085"/>
                  </a:lnTo>
                  <a:lnTo>
                    <a:pt x="292" y="3104"/>
                  </a:lnTo>
                  <a:lnTo>
                    <a:pt x="266" y="3119"/>
                  </a:lnTo>
                  <a:lnTo>
                    <a:pt x="239" y="3129"/>
                  </a:lnTo>
                  <a:lnTo>
                    <a:pt x="212" y="3136"/>
                  </a:lnTo>
                  <a:lnTo>
                    <a:pt x="184" y="3139"/>
                  </a:lnTo>
                  <a:lnTo>
                    <a:pt x="155" y="3136"/>
                  </a:lnTo>
                  <a:lnTo>
                    <a:pt x="128" y="3129"/>
                  </a:lnTo>
                  <a:lnTo>
                    <a:pt x="101" y="3119"/>
                  </a:lnTo>
                  <a:lnTo>
                    <a:pt x="77" y="3104"/>
                  </a:lnTo>
                  <a:lnTo>
                    <a:pt x="54" y="3085"/>
                  </a:lnTo>
                  <a:lnTo>
                    <a:pt x="35" y="3063"/>
                  </a:lnTo>
                  <a:lnTo>
                    <a:pt x="19" y="3038"/>
                  </a:lnTo>
                  <a:lnTo>
                    <a:pt x="8" y="3012"/>
                  </a:lnTo>
                  <a:lnTo>
                    <a:pt x="2" y="2985"/>
                  </a:lnTo>
                  <a:lnTo>
                    <a:pt x="0" y="2958"/>
                  </a:lnTo>
                  <a:lnTo>
                    <a:pt x="0" y="2954"/>
                  </a:lnTo>
                  <a:lnTo>
                    <a:pt x="2" y="2929"/>
                  </a:lnTo>
                  <a:lnTo>
                    <a:pt x="8" y="2902"/>
                  </a:lnTo>
                  <a:lnTo>
                    <a:pt x="19" y="2875"/>
                  </a:lnTo>
                  <a:lnTo>
                    <a:pt x="35" y="2850"/>
                  </a:lnTo>
                  <a:lnTo>
                    <a:pt x="54" y="2828"/>
                  </a:lnTo>
                  <a:lnTo>
                    <a:pt x="303" y="2582"/>
                  </a:lnTo>
                  <a:lnTo>
                    <a:pt x="307" y="2578"/>
                  </a:lnTo>
                  <a:lnTo>
                    <a:pt x="311" y="2574"/>
                  </a:lnTo>
                  <a:lnTo>
                    <a:pt x="315" y="2571"/>
                  </a:lnTo>
                  <a:lnTo>
                    <a:pt x="208" y="1990"/>
                  </a:lnTo>
                  <a:lnTo>
                    <a:pt x="2177" y="41"/>
                  </a:lnTo>
                  <a:lnTo>
                    <a:pt x="2196" y="32"/>
                  </a:lnTo>
                  <a:lnTo>
                    <a:pt x="2203" y="29"/>
                  </a:lnTo>
                  <a:lnTo>
                    <a:pt x="2216" y="25"/>
                  </a:lnTo>
                  <a:lnTo>
                    <a:pt x="2232" y="20"/>
                  </a:lnTo>
                  <a:lnTo>
                    <a:pt x="2254" y="14"/>
                  </a:lnTo>
                  <a:lnTo>
                    <a:pt x="2279" y="9"/>
                  </a:lnTo>
                  <a:lnTo>
                    <a:pt x="2309" y="4"/>
                  </a:lnTo>
                  <a:lnTo>
                    <a:pt x="2343" y="1"/>
                  </a:lnTo>
                  <a:lnTo>
                    <a:pt x="23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364"/>
            <p:cNvSpPr>
              <a:spLocks/>
            </p:cNvSpPr>
            <p:nvPr/>
          </p:nvSpPr>
          <p:spPr bwMode="auto">
            <a:xfrm>
              <a:off x="7923213" y="5159376"/>
              <a:ext cx="161925" cy="160338"/>
            </a:xfrm>
            <a:custGeom>
              <a:avLst/>
              <a:gdLst>
                <a:gd name="T0" fmla="*/ 658 w 1015"/>
                <a:gd name="T1" fmla="*/ 0 h 1005"/>
                <a:gd name="T2" fmla="*/ 1015 w 1015"/>
                <a:gd name="T3" fmla="*/ 353 h 1005"/>
                <a:gd name="T4" fmla="*/ 376 w 1015"/>
                <a:gd name="T5" fmla="*/ 985 h 1005"/>
                <a:gd name="T6" fmla="*/ 362 w 1015"/>
                <a:gd name="T7" fmla="*/ 996 h 1005"/>
                <a:gd name="T8" fmla="*/ 344 w 1015"/>
                <a:gd name="T9" fmla="*/ 1002 h 1005"/>
                <a:gd name="T10" fmla="*/ 323 w 1015"/>
                <a:gd name="T11" fmla="*/ 1005 h 1005"/>
                <a:gd name="T12" fmla="*/ 301 w 1015"/>
                <a:gd name="T13" fmla="*/ 1003 h 1005"/>
                <a:gd name="T14" fmla="*/ 276 w 1015"/>
                <a:gd name="T15" fmla="*/ 998 h 1005"/>
                <a:gd name="T16" fmla="*/ 249 w 1015"/>
                <a:gd name="T17" fmla="*/ 989 h 1005"/>
                <a:gd name="T18" fmla="*/ 223 w 1015"/>
                <a:gd name="T19" fmla="*/ 977 h 1005"/>
                <a:gd name="T20" fmla="*/ 194 w 1015"/>
                <a:gd name="T21" fmla="*/ 961 h 1005"/>
                <a:gd name="T22" fmla="*/ 167 w 1015"/>
                <a:gd name="T23" fmla="*/ 941 h 1005"/>
                <a:gd name="T24" fmla="*/ 139 w 1015"/>
                <a:gd name="T25" fmla="*/ 919 h 1005"/>
                <a:gd name="T26" fmla="*/ 111 w 1015"/>
                <a:gd name="T27" fmla="*/ 894 h 1005"/>
                <a:gd name="T28" fmla="*/ 86 w 1015"/>
                <a:gd name="T29" fmla="*/ 867 h 1005"/>
                <a:gd name="T30" fmla="*/ 63 w 1015"/>
                <a:gd name="T31" fmla="*/ 839 h 1005"/>
                <a:gd name="T32" fmla="*/ 44 w 1015"/>
                <a:gd name="T33" fmla="*/ 812 h 1005"/>
                <a:gd name="T34" fmla="*/ 27 w 1015"/>
                <a:gd name="T35" fmla="*/ 785 h 1005"/>
                <a:gd name="T36" fmla="*/ 15 w 1015"/>
                <a:gd name="T37" fmla="*/ 757 h 1005"/>
                <a:gd name="T38" fmla="*/ 6 w 1015"/>
                <a:gd name="T39" fmla="*/ 731 h 1005"/>
                <a:gd name="T40" fmla="*/ 1 w 1015"/>
                <a:gd name="T41" fmla="*/ 707 h 1005"/>
                <a:gd name="T42" fmla="*/ 0 w 1015"/>
                <a:gd name="T43" fmla="*/ 684 h 1005"/>
                <a:gd name="T44" fmla="*/ 2 w 1015"/>
                <a:gd name="T45" fmla="*/ 664 h 1005"/>
                <a:gd name="T46" fmla="*/ 8 w 1015"/>
                <a:gd name="T47" fmla="*/ 646 h 1005"/>
                <a:gd name="T48" fmla="*/ 19 w 1015"/>
                <a:gd name="T49" fmla="*/ 632 h 1005"/>
                <a:gd name="T50" fmla="*/ 658 w 1015"/>
                <a:gd name="T5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15" h="1005">
                  <a:moveTo>
                    <a:pt x="658" y="0"/>
                  </a:moveTo>
                  <a:lnTo>
                    <a:pt x="1015" y="353"/>
                  </a:lnTo>
                  <a:lnTo>
                    <a:pt x="376" y="985"/>
                  </a:lnTo>
                  <a:lnTo>
                    <a:pt x="362" y="996"/>
                  </a:lnTo>
                  <a:lnTo>
                    <a:pt x="344" y="1002"/>
                  </a:lnTo>
                  <a:lnTo>
                    <a:pt x="323" y="1005"/>
                  </a:lnTo>
                  <a:lnTo>
                    <a:pt x="301" y="1003"/>
                  </a:lnTo>
                  <a:lnTo>
                    <a:pt x="276" y="998"/>
                  </a:lnTo>
                  <a:lnTo>
                    <a:pt x="249" y="989"/>
                  </a:lnTo>
                  <a:lnTo>
                    <a:pt x="223" y="977"/>
                  </a:lnTo>
                  <a:lnTo>
                    <a:pt x="194" y="961"/>
                  </a:lnTo>
                  <a:lnTo>
                    <a:pt x="167" y="941"/>
                  </a:lnTo>
                  <a:lnTo>
                    <a:pt x="139" y="919"/>
                  </a:lnTo>
                  <a:lnTo>
                    <a:pt x="111" y="894"/>
                  </a:lnTo>
                  <a:lnTo>
                    <a:pt x="86" y="867"/>
                  </a:lnTo>
                  <a:lnTo>
                    <a:pt x="63" y="839"/>
                  </a:lnTo>
                  <a:lnTo>
                    <a:pt x="44" y="812"/>
                  </a:lnTo>
                  <a:lnTo>
                    <a:pt x="27" y="785"/>
                  </a:lnTo>
                  <a:lnTo>
                    <a:pt x="15" y="757"/>
                  </a:lnTo>
                  <a:lnTo>
                    <a:pt x="6" y="731"/>
                  </a:lnTo>
                  <a:lnTo>
                    <a:pt x="1" y="707"/>
                  </a:lnTo>
                  <a:lnTo>
                    <a:pt x="0" y="684"/>
                  </a:lnTo>
                  <a:lnTo>
                    <a:pt x="2" y="664"/>
                  </a:lnTo>
                  <a:lnTo>
                    <a:pt x="8" y="646"/>
                  </a:lnTo>
                  <a:lnTo>
                    <a:pt x="19" y="632"/>
                  </a:lnTo>
                  <a:lnTo>
                    <a:pt x="6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80" name="Freeform 369"/>
          <p:cNvSpPr>
            <a:spLocks noEditPoints="1"/>
          </p:cNvSpPr>
          <p:nvPr/>
        </p:nvSpPr>
        <p:spPr bwMode="auto">
          <a:xfrm>
            <a:off x="5562389" y="4012131"/>
            <a:ext cx="515937" cy="539855"/>
          </a:xfrm>
          <a:custGeom>
            <a:avLst/>
            <a:gdLst>
              <a:gd name="T0" fmla="*/ 1398 w 3022"/>
              <a:gd name="T1" fmla="*/ 2674 h 3158"/>
              <a:gd name="T2" fmla="*/ 716 w 3022"/>
              <a:gd name="T3" fmla="*/ 1797 h 3158"/>
              <a:gd name="T4" fmla="*/ 1156 w 3022"/>
              <a:gd name="T5" fmla="*/ 1683 h 3158"/>
              <a:gd name="T6" fmla="*/ 1472 w 3022"/>
              <a:gd name="T7" fmla="*/ 1911 h 3158"/>
              <a:gd name="T8" fmla="*/ 1363 w 3022"/>
              <a:gd name="T9" fmla="*/ 1703 h 3158"/>
              <a:gd name="T10" fmla="*/ 1538 w 3022"/>
              <a:gd name="T11" fmla="*/ 794 h 3158"/>
              <a:gd name="T12" fmla="*/ 2278 w 3022"/>
              <a:gd name="T13" fmla="*/ 1374 h 3158"/>
              <a:gd name="T14" fmla="*/ 2477 w 3022"/>
              <a:gd name="T15" fmla="*/ 1247 h 3158"/>
              <a:gd name="T16" fmla="*/ 1688 w 3022"/>
              <a:gd name="T17" fmla="*/ 3 h 3158"/>
              <a:gd name="T18" fmla="*/ 1797 w 3022"/>
              <a:gd name="T19" fmla="*/ 84 h 3158"/>
              <a:gd name="T20" fmla="*/ 1806 w 3022"/>
              <a:gd name="T21" fmla="*/ 216 h 3158"/>
              <a:gd name="T22" fmla="*/ 1759 w 3022"/>
              <a:gd name="T23" fmla="*/ 285 h 3158"/>
              <a:gd name="T24" fmla="*/ 2729 w 3022"/>
              <a:gd name="T25" fmla="*/ 980 h 3158"/>
              <a:gd name="T26" fmla="*/ 2817 w 3022"/>
              <a:gd name="T27" fmla="*/ 911 h 3158"/>
              <a:gd name="T28" fmla="*/ 2949 w 3022"/>
              <a:gd name="T29" fmla="*/ 928 h 3158"/>
              <a:gd name="T30" fmla="*/ 3021 w 3022"/>
              <a:gd name="T31" fmla="*/ 1042 h 3158"/>
              <a:gd name="T32" fmla="*/ 2994 w 3022"/>
              <a:gd name="T33" fmla="*/ 1153 h 3158"/>
              <a:gd name="T34" fmla="*/ 2930 w 3022"/>
              <a:gd name="T35" fmla="*/ 1240 h 3158"/>
              <a:gd name="T36" fmla="*/ 2793 w 3022"/>
              <a:gd name="T37" fmla="*/ 1391 h 3158"/>
              <a:gd name="T38" fmla="*/ 2583 w 3022"/>
              <a:gd name="T39" fmla="*/ 1562 h 3158"/>
              <a:gd name="T40" fmla="*/ 2302 w 3022"/>
              <a:gd name="T41" fmla="*/ 1709 h 3158"/>
              <a:gd name="T42" fmla="*/ 1956 w 3022"/>
              <a:gd name="T43" fmla="*/ 1786 h 3158"/>
              <a:gd name="T44" fmla="*/ 1764 w 3022"/>
              <a:gd name="T45" fmla="*/ 1613 h 3158"/>
              <a:gd name="T46" fmla="*/ 1692 w 3022"/>
              <a:gd name="T47" fmla="*/ 1458 h 3158"/>
              <a:gd name="T48" fmla="*/ 1544 w 3022"/>
              <a:gd name="T49" fmla="*/ 1163 h 3158"/>
              <a:gd name="T50" fmla="*/ 1651 w 3022"/>
              <a:gd name="T51" fmla="*/ 1473 h 3158"/>
              <a:gd name="T52" fmla="*/ 1789 w 3022"/>
              <a:gd name="T53" fmla="*/ 1879 h 3158"/>
              <a:gd name="T54" fmla="*/ 1825 w 3022"/>
              <a:gd name="T55" fmla="*/ 2254 h 3158"/>
              <a:gd name="T56" fmla="*/ 1771 w 3022"/>
              <a:gd name="T57" fmla="*/ 2576 h 3158"/>
              <a:gd name="T58" fmla="*/ 1669 w 3022"/>
              <a:gd name="T59" fmla="*/ 2834 h 3158"/>
              <a:gd name="T60" fmla="*/ 1565 w 3022"/>
              <a:gd name="T61" fmla="*/ 3013 h 3158"/>
              <a:gd name="T62" fmla="*/ 1500 w 3022"/>
              <a:gd name="T63" fmla="*/ 3099 h 3158"/>
              <a:gd name="T64" fmla="*/ 1402 w 3022"/>
              <a:gd name="T65" fmla="*/ 3156 h 3158"/>
              <a:gd name="T66" fmla="*/ 1274 w 3022"/>
              <a:gd name="T67" fmla="*/ 3118 h 3158"/>
              <a:gd name="T68" fmla="*/ 1221 w 3022"/>
              <a:gd name="T69" fmla="*/ 3000 h 3158"/>
              <a:gd name="T70" fmla="*/ 305 w 3022"/>
              <a:gd name="T71" fmla="*/ 2157 h 3158"/>
              <a:gd name="T72" fmla="*/ 273 w 3022"/>
              <a:gd name="T73" fmla="*/ 2202 h 3158"/>
              <a:gd name="T74" fmla="*/ 152 w 3022"/>
              <a:gd name="T75" fmla="*/ 2253 h 3158"/>
              <a:gd name="T76" fmla="*/ 32 w 3022"/>
              <a:gd name="T77" fmla="*/ 2190 h 3158"/>
              <a:gd name="T78" fmla="*/ 4 w 3022"/>
              <a:gd name="T79" fmla="*/ 2061 h 3158"/>
              <a:gd name="T80" fmla="*/ 45 w 3022"/>
              <a:gd name="T81" fmla="*/ 1979 h 3158"/>
              <a:gd name="T82" fmla="*/ 140 w 3022"/>
              <a:gd name="T83" fmla="*/ 1860 h 3158"/>
              <a:gd name="T84" fmla="*/ 309 w 3022"/>
              <a:gd name="T85" fmla="*/ 1693 h 3158"/>
              <a:gd name="T86" fmla="*/ 550 w 3022"/>
              <a:gd name="T87" fmla="*/ 1526 h 3158"/>
              <a:gd name="T88" fmla="*/ 861 w 3022"/>
              <a:gd name="T89" fmla="*/ 1403 h 3158"/>
              <a:gd name="T90" fmla="*/ 1151 w 3022"/>
              <a:gd name="T91" fmla="*/ 1451 h 3158"/>
              <a:gd name="T92" fmla="*/ 1337 w 3022"/>
              <a:gd name="T93" fmla="*/ 1626 h 3158"/>
              <a:gd name="T94" fmla="*/ 1298 w 3022"/>
              <a:gd name="T95" fmla="*/ 1443 h 3158"/>
              <a:gd name="T96" fmla="*/ 1212 w 3022"/>
              <a:gd name="T97" fmla="*/ 1046 h 3158"/>
              <a:gd name="T98" fmla="*/ 1236 w 3022"/>
              <a:gd name="T99" fmla="*/ 701 h 3158"/>
              <a:gd name="T100" fmla="*/ 1323 w 3022"/>
              <a:gd name="T101" fmla="*/ 417 h 3158"/>
              <a:gd name="T102" fmla="*/ 1432 w 3022"/>
              <a:gd name="T103" fmla="*/ 206 h 3158"/>
              <a:gd name="T104" fmla="*/ 1517 w 3022"/>
              <a:gd name="T105" fmla="*/ 81 h 3158"/>
              <a:gd name="T106" fmla="*/ 1584 w 3022"/>
              <a:gd name="T107" fmla="*/ 19 h 3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22" h="3158">
                <a:moveTo>
                  <a:pt x="523" y="1928"/>
                </a:moveTo>
                <a:lnTo>
                  <a:pt x="486" y="1959"/>
                </a:lnTo>
                <a:lnTo>
                  <a:pt x="453" y="1990"/>
                </a:lnTo>
                <a:lnTo>
                  <a:pt x="1378" y="2714"/>
                </a:lnTo>
                <a:lnTo>
                  <a:pt x="1398" y="2674"/>
                </a:lnTo>
                <a:lnTo>
                  <a:pt x="1418" y="2630"/>
                </a:lnTo>
                <a:lnTo>
                  <a:pt x="523" y="1928"/>
                </a:lnTo>
                <a:close/>
                <a:moveTo>
                  <a:pt x="781" y="1765"/>
                </a:moveTo>
                <a:lnTo>
                  <a:pt x="749" y="1781"/>
                </a:lnTo>
                <a:lnTo>
                  <a:pt x="716" y="1797"/>
                </a:lnTo>
                <a:lnTo>
                  <a:pt x="1491" y="2404"/>
                </a:lnTo>
                <a:lnTo>
                  <a:pt x="1497" y="2367"/>
                </a:lnTo>
                <a:lnTo>
                  <a:pt x="1503" y="2331"/>
                </a:lnTo>
                <a:lnTo>
                  <a:pt x="781" y="1765"/>
                </a:lnTo>
                <a:close/>
                <a:moveTo>
                  <a:pt x="1156" y="1683"/>
                </a:moveTo>
                <a:lnTo>
                  <a:pt x="1100" y="1685"/>
                </a:lnTo>
                <a:lnTo>
                  <a:pt x="1047" y="1690"/>
                </a:lnTo>
                <a:lnTo>
                  <a:pt x="1502" y="2047"/>
                </a:lnTo>
                <a:lnTo>
                  <a:pt x="1490" y="1980"/>
                </a:lnTo>
                <a:lnTo>
                  <a:pt x="1472" y="1911"/>
                </a:lnTo>
                <a:lnTo>
                  <a:pt x="1450" y="1840"/>
                </a:lnTo>
                <a:lnTo>
                  <a:pt x="1421" y="1769"/>
                </a:lnTo>
                <a:lnTo>
                  <a:pt x="1407" y="1739"/>
                </a:lnTo>
                <a:lnTo>
                  <a:pt x="1395" y="1709"/>
                </a:lnTo>
                <a:lnTo>
                  <a:pt x="1363" y="1703"/>
                </a:lnTo>
                <a:lnTo>
                  <a:pt x="1329" y="1698"/>
                </a:lnTo>
                <a:lnTo>
                  <a:pt x="1270" y="1689"/>
                </a:lnTo>
                <a:lnTo>
                  <a:pt x="1212" y="1684"/>
                </a:lnTo>
                <a:lnTo>
                  <a:pt x="1156" y="1683"/>
                </a:lnTo>
                <a:close/>
                <a:moveTo>
                  <a:pt x="1538" y="794"/>
                </a:moveTo>
                <a:lnTo>
                  <a:pt x="1532" y="831"/>
                </a:lnTo>
                <a:lnTo>
                  <a:pt x="1527" y="869"/>
                </a:lnTo>
                <a:lnTo>
                  <a:pt x="2210" y="1404"/>
                </a:lnTo>
                <a:lnTo>
                  <a:pt x="2244" y="1390"/>
                </a:lnTo>
                <a:lnTo>
                  <a:pt x="2278" y="1374"/>
                </a:lnTo>
                <a:lnTo>
                  <a:pt x="1538" y="794"/>
                </a:lnTo>
                <a:close/>
                <a:moveTo>
                  <a:pt x="1642" y="476"/>
                </a:moveTo>
                <a:lnTo>
                  <a:pt x="1623" y="518"/>
                </a:lnTo>
                <a:lnTo>
                  <a:pt x="1604" y="562"/>
                </a:lnTo>
                <a:lnTo>
                  <a:pt x="2477" y="1247"/>
                </a:lnTo>
                <a:lnTo>
                  <a:pt x="2513" y="1216"/>
                </a:lnTo>
                <a:lnTo>
                  <a:pt x="2547" y="1187"/>
                </a:lnTo>
                <a:lnTo>
                  <a:pt x="1642" y="476"/>
                </a:lnTo>
                <a:close/>
                <a:moveTo>
                  <a:pt x="1661" y="0"/>
                </a:moveTo>
                <a:lnTo>
                  <a:pt x="1688" y="3"/>
                </a:lnTo>
                <a:lnTo>
                  <a:pt x="1714" y="10"/>
                </a:lnTo>
                <a:lnTo>
                  <a:pt x="1739" y="23"/>
                </a:lnTo>
                <a:lnTo>
                  <a:pt x="1763" y="40"/>
                </a:lnTo>
                <a:lnTo>
                  <a:pt x="1782" y="61"/>
                </a:lnTo>
                <a:lnTo>
                  <a:pt x="1797" y="84"/>
                </a:lnTo>
                <a:lnTo>
                  <a:pt x="1808" y="110"/>
                </a:lnTo>
                <a:lnTo>
                  <a:pt x="1814" y="136"/>
                </a:lnTo>
                <a:lnTo>
                  <a:pt x="1816" y="162"/>
                </a:lnTo>
                <a:lnTo>
                  <a:pt x="1813" y="190"/>
                </a:lnTo>
                <a:lnTo>
                  <a:pt x="1806" y="216"/>
                </a:lnTo>
                <a:lnTo>
                  <a:pt x="1793" y="242"/>
                </a:lnTo>
                <a:lnTo>
                  <a:pt x="1777" y="264"/>
                </a:lnTo>
                <a:lnTo>
                  <a:pt x="1773" y="268"/>
                </a:lnTo>
                <a:lnTo>
                  <a:pt x="1768" y="275"/>
                </a:lnTo>
                <a:lnTo>
                  <a:pt x="1759" y="285"/>
                </a:lnTo>
                <a:lnTo>
                  <a:pt x="2699" y="1022"/>
                </a:lnTo>
                <a:lnTo>
                  <a:pt x="2710" y="1007"/>
                </a:lnTo>
                <a:lnTo>
                  <a:pt x="2719" y="995"/>
                </a:lnTo>
                <a:lnTo>
                  <a:pt x="2725" y="986"/>
                </a:lnTo>
                <a:lnTo>
                  <a:pt x="2729" y="980"/>
                </a:lnTo>
                <a:lnTo>
                  <a:pt x="2731" y="977"/>
                </a:lnTo>
                <a:lnTo>
                  <a:pt x="2748" y="954"/>
                </a:lnTo>
                <a:lnTo>
                  <a:pt x="2770" y="935"/>
                </a:lnTo>
                <a:lnTo>
                  <a:pt x="2793" y="921"/>
                </a:lnTo>
                <a:lnTo>
                  <a:pt x="2817" y="911"/>
                </a:lnTo>
                <a:lnTo>
                  <a:pt x="2843" y="905"/>
                </a:lnTo>
                <a:lnTo>
                  <a:pt x="2870" y="904"/>
                </a:lnTo>
                <a:lnTo>
                  <a:pt x="2897" y="907"/>
                </a:lnTo>
                <a:lnTo>
                  <a:pt x="2923" y="915"/>
                </a:lnTo>
                <a:lnTo>
                  <a:pt x="2949" y="928"/>
                </a:lnTo>
                <a:lnTo>
                  <a:pt x="2972" y="945"/>
                </a:lnTo>
                <a:lnTo>
                  <a:pt x="2991" y="966"/>
                </a:lnTo>
                <a:lnTo>
                  <a:pt x="3005" y="990"/>
                </a:lnTo>
                <a:lnTo>
                  <a:pt x="3015" y="1015"/>
                </a:lnTo>
                <a:lnTo>
                  <a:pt x="3021" y="1042"/>
                </a:lnTo>
                <a:lnTo>
                  <a:pt x="3022" y="1068"/>
                </a:lnTo>
                <a:lnTo>
                  <a:pt x="3019" y="1095"/>
                </a:lnTo>
                <a:lnTo>
                  <a:pt x="3011" y="1123"/>
                </a:lnTo>
                <a:lnTo>
                  <a:pt x="2998" y="1148"/>
                </a:lnTo>
                <a:lnTo>
                  <a:pt x="2994" y="1153"/>
                </a:lnTo>
                <a:lnTo>
                  <a:pt x="2988" y="1163"/>
                </a:lnTo>
                <a:lnTo>
                  <a:pt x="2978" y="1178"/>
                </a:lnTo>
                <a:lnTo>
                  <a:pt x="2964" y="1195"/>
                </a:lnTo>
                <a:lnTo>
                  <a:pt x="2949" y="1215"/>
                </a:lnTo>
                <a:lnTo>
                  <a:pt x="2930" y="1240"/>
                </a:lnTo>
                <a:lnTo>
                  <a:pt x="2909" y="1266"/>
                </a:lnTo>
                <a:lnTo>
                  <a:pt x="2884" y="1294"/>
                </a:lnTo>
                <a:lnTo>
                  <a:pt x="2857" y="1326"/>
                </a:lnTo>
                <a:lnTo>
                  <a:pt x="2826" y="1357"/>
                </a:lnTo>
                <a:lnTo>
                  <a:pt x="2793" y="1391"/>
                </a:lnTo>
                <a:lnTo>
                  <a:pt x="2756" y="1425"/>
                </a:lnTo>
                <a:lnTo>
                  <a:pt x="2717" y="1460"/>
                </a:lnTo>
                <a:lnTo>
                  <a:pt x="2675" y="1494"/>
                </a:lnTo>
                <a:lnTo>
                  <a:pt x="2630" y="1529"/>
                </a:lnTo>
                <a:lnTo>
                  <a:pt x="2583" y="1562"/>
                </a:lnTo>
                <a:lnTo>
                  <a:pt x="2532" y="1595"/>
                </a:lnTo>
                <a:lnTo>
                  <a:pt x="2479" y="1626"/>
                </a:lnTo>
                <a:lnTo>
                  <a:pt x="2423" y="1656"/>
                </a:lnTo>
                <a:lnTo>
                  <a:pt x="2365" y="1683"/>
                </a:lnTo>
                <a:lnTo>
                  <a:pt x="2302" y="1709"/>
                </a:lnTo>
                <a:lnTo>
                  <a:pt x="2239" y="1731"/>
                </a:lnTo>
                <a:lnTo>
                  <a:pt x="2172" y="1750"/>
                </a:lnTo>
                <a:lnTo>
                  <a:pt x="2102" y="1766"/>
                </a:lnTo>
                <a:lnTo>
                  <a:pt x="2030" y="1779"/>
                </a:lnTo>
                <a:lnTo>
                  <a:pt x="1956" y="1786"/>
                </a:lnTo>
                <a:lnTo>
                  <a:pt x="1912" y="1757"/>
                </a:lnTo>
                <a:lnTo>
                  <a:pt x="1872" y="1725"/>
                </a:lnTo>
                <a:lnTo>
                  <a:pt x="1833" y="1690"/>
                </a:lnTo>
                <a:lnTo>
                  <a:pt x="1798" y="1653"/>
                </a:lnTo>
                <a:lnTo>
                  <a:pt x="1764" y="1613"/>
                </a:lnTo>
                <a:lnTo>
                  <a:pt x="1732" y="1574"/>
                </a:lnTo>
                <a:lnTo>
                  <a:pt x="1704" y="1532"/>
                </a:lnTo>
                <a:lnTo>
                  <a:pt x="1678" y="1491"/>
                </a:lnTo>
                <a:lnTo>
                  <a:pt x="1654" y="1452"/>
                </a:lnTo>
                <a:lnTo>
                  <a:pt x="1692" y="1458"/>
                </a:lnTo>
                <a:lnTo>
                  <a:pt x="1756" y="1467"/>
                </a:lnTo>
                <a:lnTo>
                  <a:pt x="1817" y="1472"/>
                </a:lnTo>
                <a:lnTo>
                  <a:pt x="1876" y="1473"/>
                </a:lnTo>
                <a:lnTo>
                  <a:pt x="1934" y="1470"/>
                </a:lnTo>
                <a:lnTo>
                  <a:pt x="1544" y="1163"/>
                </a:lnTo>
                <a:lnTo>
                  <a:pt x="1557" y="1222"/>
                </a:lnTo>
                <a:lnTo>
                  <a:pt x="1575" y="1282"/>
                </a:lnTo>
                <a:lnTo>
                  <a:pt x="1597" y="1344"/>
                </a:lnTo>
                <a:lnTo>
                  <a:pt x="1616" y="1389"/>
                </a:lnTo>
                <a:lnTo>
                  <a:pt x="1651" y="1473"/>
                </a:lnTo>
                <a:lnTo>
                  <a:pt x="1684" y="1555"/>
                </a:lnTo>
                <a:lnTo>
                  <a:pt x="1712" y="1636"/>
                </a:lnTo>
                <a:lnTo>
                  <a:pt x="1737" y="1716"/>
                </a:lnTo>
                <a:lnTo>
                  <a:pt x="1766" y="1798"/>
                </a:lnTo>
                <a:lnTo>
                  <a:pt x="1789" y="1879"/>
                </a:lnTo>
                <a:lnTo>
                  <a:pt x="1806" y="1958"/>
                </a:lnTo>
                <a:lnTo>
                  <a:pt x="1817" y="2035"/>
                </a:lnTo>
                <a:lnTo>
                  <a:pt x="1824" y="2111"/>
                </a:lnTo>
                <a:lnTo>
                  <a:pt x="1827" y="2183"/>
                </a:lnTo>
                <a:lnTo>
                  <a:pt x="1825" y="2254"/>
                </a:lnTo>
                <a:lnTo>
                  <a:pt x="1820" y="2323"/>
                </a:lnTo>
                <a:lnTo>
                  <a:pt x="1812" y="2390"/>
                </a:lnTo>
                <a:lnTo>
                  <a:pt x="1801" y="2455"/>
                </a:lnTo>
                <a:lnTo>
                  <a:pt x="1787" y="2517"/>
                </a:lnTo>
                <a:lnTo>
                  <a:pt x="1771" y="2576"/>
                </a:lnTo>
                <a:lnTo>
                  <a:pt x="1753" y="2633"/>
                </a:lnTo>
                <a:lnTo>
                  <a:pt x="1733" y="2688"/>
                </a:lnTo>
                <a:lnTo>
                  <a:pt x="1712" y="2740"/>
                </a:lnTo>
                <a:lnTo>
                  <a:pt x="1691" y="2789"/>
                </a:lnTo>
                <a:lnTo>
                  <a:pt x="1669" y="2834"/>
                </a:lnTo>
                <a:lnTo>
                  <a:pt x="1647" y="2877"/>
                </a:lnTo>
                <a:lnTo>
                  <a:pt x="1626" y="2916"/>
                </a:lnTo>
                <a:lnTo>
                  <a:pt x="1604" y="2952"/>
                </a:lnTo>
                <a:lnTo>
                  <a:pt x="1584" y="2985"/>
                </a:lnTo>
                <a:lnTo>
                  <a:pt x="1565" y="3013"/>
                </a:lnTo>
                <a:lnTo>
                  <a:pt x="1548" y="3038"/>
                </a:lnTo>
                <a:lnTo>
                  <a:pt x="1531" y="3060"/>
                </a:lnTo>
                <a:lnTo>
                  <a:pt x="1518" y="3077"/>
                </a:lnTo>
                <a:lnTo>
                  <a:pt x="1508" y="3090"/>
                </a:lnTo>
                <a:lnTo>
                  <a:pt x="1500" y="3099"/>
                </a:lnTo>
                <a:lnTo>
                  <a:pt x="1496" y="3104"/>
                </a:lnTo>
                <a:lnTo>
                  <a:pt x="1475" y="3124"/>
                </a:lnTo>
                <a:lnTo>
                  <a:pt x="1452" y="3139"/>
                </a:lnTo>
                <a:lnTo>
                  <a:pt x="1428" y="3150"/>
                </a:lnTo>
                <a:lnTo>
                  <a:pt x="1402" y="3156"/>
                </a:lnTo>
                <a:lnTo>
                  <a:pt x="1375" y="3158"/>
                </a:lnTo>
                <a:lnTo>
                  <a:pt x="1349" y="3155"/>
                </a:lnTo>
                <a:lnTo>
                  <a:pt x="1322" y="3147"/>
                </a:lnTo>
                <a:lnTo>
                  <a:pt x="1297" y="3135"/>
                </a:lnTo>
                <a:lnTo>
                  <a:pt x="1274" y="3118"/>
                </a:lnTo>
                <a:lnTo>
                  <a:pt x="1255" y="3098"/>
                </a:lnTo>
                <a:lnTo>
                  <a:pt x="1240" y="3076"/>
                </a:lnTo>
                <a:lnTo>
                  <a:pt x="1229" y="3052"/>
                </a:lnTo>
                <a:lnTo>
                  <a:pt x="1223" y="3026"/>
                </a:lnTo>
                <a:lnTo>
                  <a:pt x="1221" y="3000"/>
                </a:lnTo>
                <a:lnTo>
                  <a:pt x="1223" y="2973"/>
                </a:lnTo>
                <a:lnTo>
                  <a:pt x="1229" y="2948"/>
                </a:lnTo>
                <a:lnTo>
                  <a:pt x="1239" y="2924"/>
                </a:lnTo>
                <a:lnTo>
                  <a:pt x="1254" y="2900"/>
                </a:lnTo>
                <a:lnTo>
                  <a:pt x="305" y="2157"/>
                </a:lnTo>
                <a:lnTo>
                  <a:pt x="299" y="2166"/>
                </a:lnTo>
                <a:lnTo>
                  <a:pt x="294" y="2173"/>
                </a:lnTo>
                <a:lnTo>
                  <a:pt x="291" y="2178"/>
                </a:lnTo>
                <a:lnTo>
                  <a:pt x="290" y="2180"/>
                </a:lnTo>
                <a:lnTo>
                  <a:pt x="273" y="2202"/>
                </a:lnTo>
                <a:lnTo>
                  <a:pt x="252" y="2221"/>
                </a:lnTo>
                <a:lnTo>
                  <a:pt x="230" y="2235"/>
                </a:lnTo>
                <a:lnTo>
                  <a:pt x="205" y="2246"/>
                </a:lnTo>
                <a:lnTo>
                  <a:pt x="179" y="2252"/>
                </a:lnTo>
                <a:lnTo>
                  <a:pt x="152" y="2253"/>
                </a:lnTo>
                <a:lnTo>
                  <a:pt x="125" y="2250"/>
                </a:lnTo>
                <a:lnTo>
                  <a:pt x="98" y="2241"/>
                </a:lnTo>
                <a:lnTo>
                  <a:pt x="73" y="2228"/>
                </a:lnTo>
                <a:lnTo>
                  <a:pt x="50" y="2211"/>
                </a:lnTo>
                <a:lnTo>
                  <a:pt x="32" y="2190"/>
                </a:lnTo>
                <a:lnTo>
                  <a:pt x="17" y="2166"/>
                </a:lnTo>
                <a:lnTo>
                  <a:pt x="7" y="2141"/>
                </a:lnTo>
                <a:lnTo>
                  <a:pt x="1" y="2115"/>
                </a:lnTo>
                <a:lnTo>
                  <a:pt x="0" y="2087"/>
                </a:lnTo>
                <a:lnTo>
                  <a:pt x="4" y="2061"/>
                </a:lnTo>
                <a:lnTo>
                  <a:pt x="12" y="2033"/>
                </a:lnTo>
                <a:lnTo>
                  <a:pt x="25" y="2008"/>
                </a:lnTo>
                <a:lnTo>
                  <a:pt x="29" y="2003"/>
                </a:lnTo>
                <a:lnTo>
                  <a:pt x="35" y="1993"/>
                </a:lnTo>
                <a:lnTo>
                  <a:pt x="45" y="1979"/>
                </a:lnTo>
                <a:lnTo>
                  <a:pt x="58" y="1960"/>
                </a:lnTo>
                <a:lnTo>
                  <a:pt x="73" y="1940"/>
                </a:lnTo>
                <a:lnTo>
                  <a:pt x="92" y="1916"/>
                </a:lnTo>
                <a:lnTo>
                  <a:pt x="115" y="1888"/>
                </a:lnTo>
                <a:lnTo>
                  <a:pt x="140" y="1860"/>
                </a:lnTo>
                <a:lnTo>
                  <a:pt x="168" y="1828"/>
                </a:lnTo>
                <a:lnTo>
                  <a:pt x="198" y="1796"/>
                </a:lnTo>
                <a:lnTo>
                  <a:pt x="232" y="1762"/>
                </a:lnTo>
                <a:lnTo>
                  <a:pt x="268" y="1729"/>
                </a:lnTo>
                <a:lnTo>
                  <a:pt x="309" y="1693"/>
                </a:lnTo>
                <a:lnTo>
                  <a:pt x="351" y="1659"/>
                </a:lnTo>
                <a:lnTo>
                  <a:pt x="396" y="1624"/>
                </a:lnTo>
                <a:lnTo>
                  <a:pt x="445" y="1591"/>
                </a:lnTo>
                <a:lnTo>
                  <a:pt x="495" y="1557"/>
                </a:lnTo>
                <a:lnTo>
                  <a:pt x="550" y="1526"/>
                </a:lnTo>
                <a:lnTo>
                  <a:pt x="606" y="1496"/>
                </a:lnTo>
                <a:lnTo>
                  <a:pt x="666" y="1469"/>
                </a:lnTo>
                <a:lnTo>
                  <a:pt x="729" y="1444"/>
                </a:lnTo>
                <a:lnTo>
                  <a:pt x="793" y="1421"/>
                </a:lnTo>
                <a:lnTo>
                  <a:pt x="861" y="1403"/>
                </a:lnTo>
                <a:lnTo>
                  <a:pt x="932" y="1388"/>
                </a:lnTo>
                <a:lnTo>
                  <a:pt x="1005" y="1377"/>
                </a:lnTo>
                <a:lnTo>
                  <a:pt x="1056" y="1397"/>
                </a:lnTo>
                <a:lnTo>
                  <a:pt x="1104" y="1421"/>
                </a:lnTo>
                <a:lnTo>
                  <a:pt x="1151" y="1451"/>
                </a:lnTo>
                <a:lnTo>
                  <a:pt x="1194" y="1482"/>
                </a:lnTo>
                <a:lnTo>
                  <a:pt x="1234" y="1517"/>
                </a:lnTo>
                <a:lnTo>
                  <a:pt x="1271" y="1552"/>
                </a:lnTo>
                <a:lnTo>
                  <a:pt x="1305" y="1590"/>
                </a:lnTo>
                <a:lnTo>
                  <a:pt x="1337" y="1626"/>
                </a:lnTo>
                <a:lnTo>
                  <a:pt x="1366" y="1664"/>
                </a:lnTo>
                <a:lnTo>
                  <a:pt x="1391" y="1700"/>
                </a:lnTo>
                <a:lnTo>
                  <a:pt x="1357" y="1613"/>
                </a:lnTo>
                <a:lnTo>
                  <a:pt x="1325" y="1527"/>
                </a:lnTo>
                <a:lnTo>
                  <a:pt x="1298" y="1443"/>
                </a:lnTo>
                <a:lnTo>
                  <a:pt x="1270" y="1359"/>
                </a:lnTo>
                <a:lnTo>
                  <a:pt x="1247" y="1277"/>
                </a:lnTo>
                <a:lnTo>
                  <a:pt x="1230" y="1196"/>
                </a:lnTo>
                <a:lnTo>
                  <a:pt x="1219" y="1120"/>
                </a:lnTo>
                <a:lnTo>
                  <a:pt x="1212" y="1046"/>
                </a:lnTo>
                <a:lnTo>
                  <a:pt x="1210" y="973"/>
                </a:lnTo>
                <a:lnTo>
                  <a:pt x="1211" y="901"/>
                </a:lnTo>
                <a:lnTo>
                  <a:pt x="1216" y="832"/>
                </a:lnTo>
                <a:lnTo>
                  <a:pt x="1225" y="766"/>
                </a:lnTo>
                <a:lnTo>
                  <a:pt x="1236" y="701"/>
                </a:lnTo>
                <a:lnTo>
                  <a:pt x="1250" y="640"/>
                </a:lnTo>
                <a:lnTo>
                  <a:pt x="1265" y="581"/>
                </a:lnTo>
                <a:lnTo>
                  <a:pt x="1283" y="523"/>
                </a:lnTo>
                <a:lnTo>
                  <a:pt x="1303" y="469"/>
                </a:lnTo>
                <a:lnTo>
                  <a:pt x="1323" y="417"/>
                </a:lnTo>
                <a:lnTo>
                  <a:pt x="1345" y="369"/>
                </a:lnTo>
                <a:lnTo>
                  <a:pt x="1367" y="324"/>
                </a:lnTo>
                <a:lnTo>
                  <a:pt x="1389" y="281"/>
                </a:lnTo>
                <a:lnTo>
                  <a:pt x="1411" y="242"/>
                </a:lnTo>
                <a:lnTo>
                  <a:pt x="1432" y="206"/>
                </a:lnTo>
                <a:lnTo>
                  <a:pt x="1452" y="174"/>
                </a:lnTo>
                <a:lnTo>
                  <a:pt x="1471" y="145"/>
                </a:lnTo>
                <a:lnTo>
                  <a:pt x="1489" y="120"/>
                </a:lnTo>
                <a:lnTo>
                  <a:pt x="1504" y="98"/>
                </a:lnTo>
                <a:lnTo>
                  <a:pt x="1517" y="81"/>
                </a:lnTo>
                <a:lnTo>
                  <a:pt x="1528" y="68"/>
                </a:lnTo>
                <a:lnTo>
                  <a:pt x="1537" y="59"/>
                </a:lnTo>
                <a:lnTo>
                  <a:pt x="1541" y="54"/>
                </a:lnTo>
                <a:lnTo>
                  <a:pt x="1561" y="35"/>
                </a:lnTo>
                <a:lnTo>
                  <a:pt x="1584" y="19"/>
                </a:lnTo>
                <a:lnTo>
                  <a:pt x="1609" y="8"/>
                </a:lnTo>
                <a:lnTo>
                  <a:pt x="1635" y="2"/>
                </a:lnTo>
                <a:lnTo>
                  <a:pt x="166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1" name="Freeform 374"/>
          <p:cNvSpPr>
            <a:spLocks noEditPoints="1"/>
          </p:cNvSpPr>
          <p:nvPr/>
        </p:nvSpPr>
        <p:spPr bwMode="auto">
          <a:xfrm>
            <a:off x="6584429" y="4030439"/>
            <a:ext cx="277812" cy="503238"/>
          </a:xfrm>
          <a:custGeom>
            <a:avLst/>
            <a:gdLst>
              <a:gd name="T0" fmla="*/ 343 w 1750"/>
              <a:gd name="T1" fmla="*/ 1653 h 3170"/>
              <a:gd name="T2" fmla="*/ 267 w 1750"/>
              <a:gd name="T3" fmla="*/ 1743 h 3170"/>
              <a:gd name="T4" fmla="*/ 259 w 1750"/>
              <a:gd name="T5" fmla="*/ 2378 h 3170"/>
              <a:gd name="T6" fmla="*/ 331 w 1750"/>
              <a:gd name="T7" fmla="*/ 2607 h 3170"/>
              <a:gd name="T8" fmla="*/ 481 w 1750"/>
              <a:gd name="T9" fmla="*/ 2786 h 3170"/>
              <a:gd name="T10" fmla="*/ 691 w 1750"/>
              <a:gd name="T11" fmla="*/ 2899 h 3170"/>
              <a:gd name="T12" fmla="*/ 939 w 1750"/>
              <a:gd name="T13" fmla="*/ 2923 h 3170"/>
              <a:gd name="T14" fmla="*/ 1171 w 1750"/>
              <a:gd name="T15" fmla="*/ 2852 h 3170"/>
              <a:gd name="T16" fmla="*/ 1354 w 1750"/>
              <a:gd name="T17" fmla="*/ 2704 h 3170"/>
              <a:gd name="T18" fmla="*/ 1468 w 1750"/>
              <a:gd name="T19" fmla="*/ 2497 h 3170"/>
              <a:gd name="T20" fmla="*/ 1496 w 1750"/>
              <a:gd name="T21" fmla="*/ 1804 h 3170"/>
              <a:gd name="T22" fmla="*/ 1453 w 1750"/>
              <a:gd name="T23" fmla="*/ 1691 h 3170"/>
              <a:gd name="T24" fmla="*/ 1349 w 1750"/>
              <a:gd name="T25" fmla="*/ 1632 h 3170"/>
              <a:gd name="T26" fmla="*/ 644 w 1750"/>
              <a:gd name="T27" fmla="*/ 294 h 3170"/>
              <a:gd name="T28" fmla="*/ 547 w 1750"/>
              <a:gd name="T29" fmla="*/ 334 h 3170"/>
              <a:gd name="T30" fmla="*/ 439 w 1750"/>
              <a:gd name="T31" fmla="*/ 415 h 3170"/>
              <a:gd name="T32" fmla="*/ 340 w 1750"/>
              <a:gd name="T33" fmla="*/ 541 h 3170"/>
              <a:gd name="T34" fmla="*/ 273 w 1750"/>
              <a:gd name="T35" fmla="*/ 717 h 3170"/>
              <a:gd name="T36" fmla="*/ 255 w 1750"/>
              <a:gd name="T37" fmla="*/ 1341 h 3170"/>
              <a:gd name="T38" fmla="*/ 294 w 1750"/>
              <a:gd name="T39" fmla="*/ 1427 h 3170"/>
              <a:gd name="T40" fmla="*/ 383 w 1750"/>
              <a:gd name="T41" fmla="*/ 1464 h 3170"/>
              <a:gd name="T42" fmla="*/ 473 w 1750"/>
              <a:gd name="T43" fmla="*/ 1427 h 3170"/>
              <a:gd name="T44" fmla="*/ 511 w 1750"/>
              <a:gd name="T45" fmla="*/ 1341 h 3170"/>
              <a:gd name="T46" fmla="*/ 524 w 1750"/>
              <a:gd name="T47" fmla="*/ 759 h 3170"/>
              <a:gd name="T48" fmla="*/ 572 w 1750"/>
              <a:gd name="T49" fmla="*/ 642 h 3170"/>
              <a:gd name="T50" fmla="*/ 635 w 1750"/>
              <a:gd name="T51" fmla="*/ 572 h 3170"/>
              <a:gd name="T52" fmla="*/ 690 w 1750"/>
              <a:gd name="T53" fmla="*/ 538 h 3170"/>
              <a:gd name="T54" fmla="*/ 735 w 1750"/>
              <a:gd name="T55" fmla="*/ 521 h 3170"/>
              <a:gd name="T56" fmla="*/ 794 w 1750"/>
              <a:gd name="T57" fmla="*/ 452 h 3170"/>
              <a:gd name="T58" fmla="*/ 787 w 1750"/>
              <a:gd name="T59" fmla="*/ 357 h 3170"/>
              <a:gd name="T60" fmla="*/ 717 w 1750"/>
              <a:gd name="T61" fmla="*/ 296 h 3170"/>
              <a:gd name="T62" fmla="*/ 875 w 1750"/>
              <a:gd name="T63" fmla="*/ 0 h 3170"/>
              <a:gd name="T64" fmla="*/ 1165 w 1750"/>
              <a:gd name="T65" fmla="*/ 49 h 3170"/>
              <a:gd name="T66" fmla="*/ 1413 w 1750"/>
              <a:gd name="T67" fmla="*/ 182 h 3170"/>
              <a:gd name="T68" fmla="*/ 1605 w 1750"/>
              <a:gd name="T69" fmla="*/ 384 h 3170"/>
              <a:gd name="T70" fmla="*/ 1722 w 1750"/>
              <a:gd name="T71" fmla="*/ 638 h 3170"/>
              <a:gd name="T72" fmla="*/ 1750 w 1750"/>
              <a:gd name="T73" fmla="*/ 2316 h 3170"/>
              <a:gd name="T74" fmla="*/ 1701 w 1750"/>
              <a:gd name="T75" fmla="*/ 2600 h 3170"/>
              <a:gd name="T76" fmla="*/ 1564 w 1750"/>
              <a:gd name="T77" fmla="*/ 2842 h 3170"/>
              <a:gd name="T78" fmla="*/ 1356 w 1750"/>
              <a:gd name="T79" fmla="*/ 3029 h 3170"/>
              <a:gd name="T80" fmla="*/ 1095 w 1750"/>
              <a:gd name="T81" fmla="*/ 3143 h 3170"/>
              <a:gd name="T82" fmla="*/ 801 w 1750"/>
              <a:gd name="T83" fmla="*/ 3167 h 3170"/>
              <a:gd name="T84" fmla="*/ 520 w 1750"/>
              <a:gd name="T85" fmla="*/ 3096 h 3170"/>
              <a:gd name="T86" fmla="*/ 283 w 1750"/>
              <a:gd name="T87" fmla="*/ 2944 h 3170"/>
              <a:gd name="T88" fmla="*/ 109 w 1750"/>
              <a:gd name="T89" fmla="*/ 2727 h 3170"/>
              <a:gd name="T90" fmla="*/ 13 w 1750"/>
              <a:gd name="T91" fmla="*/ 2462 h 3170"/>
              <a:gd name="T92" fmla="*/ 4 w 1750"/>
              <a:gd name="T93" fmla="*/ 780 h 3170"/>
              <a:gd name="T94" fmla="*/ 77 w 1750"/>
              <a:gd name="T95" fmla="*/ 505 h 3170"/>
              <a:gd name="T96" fmla="*/ 234 w 1750"/>
              <a:gd name="T97" fmla="*/ 275 h 3170"/>
              <a:gd name="T98" fmla="*/ 456 w 1750"/>
              <a:gd name="T99" fmla="*/ 105 h 3170"/>
              <a:gd name="T100" fmla="*/ 727 w 1750"/>
              <a:gd name="T101" fmla="*/ 13 h 3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50" h="3170">
                <a:moveTo>
                  <a:pt x="433" y="1629"/>
                </a:moveTo>
                <a:lnTo>
                  <a:pt x="401" y="1632"/>
                </a:lnTo>
                <a:lnTo>
                  <a:pt x="371" y="1640"/>
                </a:lnTo>
                <a:lnTo>
                  <a:pt x="343" y="1653"/>
                </a:lnTo>
                <a:lnTo>
                  <a:pt x="319" y="1670"/>
                </a:lnTo>
                <a:lnTo>
                  <a:pt x="298" y="1691"/>
                </a:lnTo>
                <a:lnTo>
                  <a:pt x="280" y="1715"/>
                </a:lnTo>
                <a:lnTo>
                  <a:pt x="267" y="1743"/>
                </a:lnTo>
                <a:lnTo>
                  <a:pt x="259" y="1772"/>
                </a:lnTo>
                <a:lnTo>
                  <a:pt x="255" y="1804"/>
                </a:lnTo>
                <a:lnTo>
                  <a:pt x="255" y="2316"/>
                </a:lnTo>
                <a:lnTo>
                  <a:pt x="259" y="2378"/>
                </a:lnTo>
                <a:lnTo>
                  <a:pt x="268" y="2439"/>
                </a:lnTo>
                <a:lnTo>
                  <a:pt x="283" y="2497"/>
                </a:lnTo>
                <a:lnTo>
                  <a:pt x="304" y="2554"/>
                </a:lnTo>
                <a:lnTo>
                  <a:pt x="331" y="2607"/>
                </a:lnTo>
                <a:lnTo>
                  <a:pt x="362" y="2658"/>
                </a:lnTo>
                <a:lnTo>
                  <a:pt x="397" y="2704"/>
                </a:lnTo>
                <a:lnTo>
                  <a:pt x="438" y="2748"/>
                </a:lnTo>
                <a:lnTo>
                  <a:pt x="481" y="2786"/>
                </a:lnTo>
                <a:lnTo>
                  <a:pt x="529" y="2822"/>
                </a:lnTo>
                <a:lnTo>
                  <a:pt x="580" y="2852"/>
                </a:lnTo>
                <a:lnTo>
                  <a:pt x="634" y="2878"/>
                </a:lnTo>
                <a:lnTo>
                  <a:pt x="691" y="2899"/>
                </a:lnTo>
                <a:lnTo>
                  <a:pt x="751" y="2913"/>
                </a:lnTo>
                <a:lnTo>
                  <a:pt x="812" y="2923"/>
                </a:lnTo>
                <a:lnTo>
                  <a:pt x="875" y="2927"/>
                </a:lnTo>
                <a:lnTo>
                  <a:pt x="939" y="2923"/>
                </a:lnTo>
                <a:lnTo>
                  <a:pt x="1000" y="2913"/>
                </a:lnTo>
                <a:lnTo>
                  <a:pt x="1060" y="2899"/>
                </a:lnTo>
                <a:lnTo>
                  <a:pt x="1117" y="2878"/>
                </a:lnTo>
                <a:lnTo>
                  <a:pt x="1171" y="2852"/>
                </a:lnTo>
                <a:lnTo>
                  <a:pt x="1222" y="2822"/>
                </a:lnTo>
                <a:lnTo>
                  <a:pt x="1270" y="2786"/>
                </a:lnTo>
                <a:lnTo>
                  <a:pt x="1314" y="2748"/>
                </a:lnTo>
                <a:lnTo>
                  <a:pt x="1354" y="2704"/>
                </a:lnTo>
                <a:lnTo>
                  <a:pt x="1389" y="2658"/>
                </a:lnTo>
                <a:lnTo>
                  <a:pt x="1420" y="2607"/>
                </a:lnTo>
                <a:lnTo>
                  <a:pt x="1447" y="2554"/>
                </a:lnTo>
                <a:lnTo>
                  <a:pt x="1468" y="2497"/>
                </a:lnTo>
                <a:lnTo>
                  <a:pt x="1482" y="2439"/>
                </a:lnTo>
                <a:lnTo>
                  <a:pt x="1493" y="2378"/>
                </a:lnTo>
                <a:lnTo>
                  <a:pt x="1496" y="2316"/>
                </a:lnTo>
                <a:lnTo>
                  <a:pt x="1496" y="1804"/>
                </a:lnTo>
                <a:lnTo>
                  <a:pt x="1493" y="1772"/>
                </a:lnTo>
                <a:lnTo>
                  <a:pt x="1484" y="1743"/>
                </a:lnTo>
                <a:lnTo>
                  <a:pt x="1471" y="1715"/>
                </a:lnTo>
                <a:lnTo>
                  <a:pt x="1453" y="1691"/>
                </a:lnTo>
                <a:lnTo>
                  <a:pt x="1432" y="1670"/>
                </a:lnTo>
                <a:lnTo>
                  <a:pt x="1407" y="1653"/>
                </a:lnTo>
                <a:lnTo>
                  <a:pt x="1380" y="1640"/>
                </a:lnTo>
                <a:lnTo>
                  <a:pt x="1349" y="1632"/>
                </a:lnTo>
                <a:lnTo>
                  <a:pt x="1317" y="1629"/>
                </a:lnTo>
                <a:lnTo>
                  <a:pt x="433" y="1629"/>
                </a:lnTo>
                <a:close/>
                <a:moveTo>
                  <a:pt x="669" y="290"/>
                </a:moveTo>
                <a:lnTo>
                  <a:pt x="644" y="294"/>
                </a:lnTo>
                <a:lnTo>
                  <a:pt x="622" y="300"/>
                </a:lnTo>
                <a:lnTo>
                  <a:pt x="598" y="309"/>
                </a:lnTo>
                <a:lnTo>
                  <a:pt x="573" y="321"/>
                </a:lnTo>
                <a:lnTo>
                  <a:pt x="547" y="334"/>
                </a:lnTo>
                <a:lnTo>
                  <a:pt x="520" y="350"/>
                </a:lnTo>
                <a:lnTo>
                  <a:pt x="493" y="369"/>
                </a:lnTo>
                <a:lnTo>
                  <a:pt x="465" y="391"/>
                </a:lnTo>
                <a:lnTo>
                  <a:pt x="439" y="415"/>
                </a:lnTo>
                <a:lnTo>
                  <a:pt x="413" y="442"/>
                </a:lnTo>
                <a:lnTo>
                  <a:pt x="387" y="472"/>
                </a:lnTo>
                <a:lnTo>
                  <a:pt x="363" y="504"/>
                </a:lnTo>
                <a:lnTo>
                  <a:pt x="340" y="541"/>
                </a:lnTo>
                <a:lnTo>
                  <a:pt x="320" y="579"/>
                </a:lnTo>
                <a:lnTo>
                  <a:pt x="302" y="622"/>
                </a:lnTo>
                <a:lnTo>
                  <a:pt x="287" y="668"/>
                </a:lnTo>
                <a:lnTo>
                  <a:pt x="273" y="717"/>
                </a:lnTo>
                <a:lnTo>
                  <a:pt x="264" y="769"/>
                </a:lnTo>
                <a:lnTo>
                  <a:pt x="258" y="825"/>
                </a:lnTo>
                <a:lnTo>
                  <a:pt x="255" y="884"/>
                </a:lnTo>
                <a:lnTo>
                  <a:pt x="255" y="1341"/>
                </a:lnTo>
                <a:lnTo>
                  <a:pt x="259" y="1366"/>
                </a:lnTo>
                <a:lnTo>
                  <a:pt x="266" y="1389"/>
                </a:lnTo>
                <a:lnTo>
                  <a:pt x="278" y="1410"/>
                </a:lnTo>
                <a:lnTo>
                  <a:pt x="294" y="1427"/>
                </a:lnTo>
                <a:lnTo>
                  <a:pt x="313" y="1442"/>
                </a:lnTo>
                <a:lnTo>
                  <a:pt x="334" y="1454"/>
                </a:lnTo>
                <a:lnTo>
                  <a:pt x="358" y="1461"/>
                </a:lnTo>
                <a:lnTo>
                  <a:pt x="383" y="1464"/>
                </a:lnTo>
                <a:lnTo>
                  <a:pt x="409" y="1461"/>
                </a:lnTo>
                <a:lnTo>
                  <a:pt x="432" y="1454"/>
                </a:lnTo>
                <a:lnTo>
                  <a:pt x="454" y="1442"/>
                </a:lnTo>
                <a:lnTo>
                  <a:pt x="473" y="1427"/>
                </a:lnTo>
                <a:lnTo>
                  <a:pt x="488" y="1410"/>
                </a:lnTo>
                <a:lnTo>
                  <a:pt x="501" y="1389"/>
                </a:lnTo>
                <a:lnTo>
                  <a:pt x="509" y="1366"/>
                </a:lnTo>
                <a:lnTo>
                  <a:pt x="511" y="1341"/>
                </a:lnTo>
                <a:lnTo>
                  <a:pt x="511" y="884"/>
                </a:lnTo>
                <a:lnTo>
                  <a:pt x="513" y="838"/>
                </a:lnTo>
                <a:lnTo>
                  <a:pt x="517" y="797"/>
                </a:lnTo>
                <a:lnTo>
                  <a:pt x="524" y="759"/>
                </a:lnTo>
                <a:lnTo>
                  <a:pt x="534" y="725"/>
                </a:lnTo>
                <a:lnTo>
                  <a:pt x="545" y="694"/>
                </a:lnTo>
                <a:lnTo>
                  <a:pt x="559" y="667"/>
                </a:lnTo>
                <a:lnTo>
                  <a:pt x="572" y="642"/>
                </a:lnTo>
                <a:lnTo>
                  <a:pt x="588" y="621"/>
                </a:lnTo>
                <a:lnTo>
                  <a:pt x="603" y="602"/>
                </a:lnTo>
                <a:lnTo>
                  <a:pt x="620" y="586"/>
                </a:lnTo>
                <a:lnTo>
                  <a:pt x="635" y="572"/>
                </a:lnTo>
                <a:lnTo>
                  <a:pt x="650" y="560"/>
                </a:lnTo>
                <a:lnTo>
                  <a:pt x="664" y="551"/>
                </a:lnTo>
                <a:lnTo>
                  <a:pt x="678" y="544"/>
                </a:lnTo>
                <a:lnTo>
                  <a:pt x="690" y="538"/>
                </a:lnTo>
                <a:lnTo>
                  <a:pt x="699" y="534"/>
                </a:lnTo>
                <a:lnTo>
                  <a:pt x="708" y="531"/>
                </a:lnTo>
                <a:lnTo>
                  <a:pt x="712" y="529"/>
                </a:lnTo>
                <a:lnTo>
                  <a:pt x="735" y="521"/>
                </a:lnTo>
                <a:lnTo>
                  <a:pt x="755" y="507"/>
                </a:lnTo>
                <a:lnTo>
                  <a:pt x="772" y="491"/>
                </a:lnTo>
                <a:lnTo>
                  <a:pt x="785" y="473"/>
                </a:lnTo>
                <a:lnTo>
                  <a:pt x="794" y="452"/>
                </a:lnTo>
                <a:lnTo>
                  <a:pt x="800" y="428"/>
                </a:lnTo>
                <a:lnTo>
                  <a:pt x="801" y="405"/>
                </a:lnTo>
                <a:lnTo>
                  <a:pt x="797" y="381"/>
                </a:lnTo>
                <a:lnTo>
                  <a:pt x="787" y="357"/>
                </a:lnTo>
                <a:lnTo>
                  <a:pt x="775" y="337"/>
                </a:lnTo>
                <a:lnTo>
                  <a:pt x="758" y="320"/>
                </a:lnTo>
                <a:lnTo>
                  <a:pt x="739" y="306"/>
                </a:lnTo>
                <a:lnTo>
                  <a:pt x="717" y="296"/>
                </a:lnTo>
                <a:lnTo>
                  <a:pt x="693" y="291"/>
                </a:lnTo>
                <a:lnTo>
                  <a:pt x="669" y="290"/>
                </a:lnTo>
                <a:close/>
                <a:moveTo>
                  <a:pt x="875" y="0"/>
                </a:moveTo>
                <a:lnTo>
                  <a:pt x="875" y="0"/>
                </a:lnTo>
                <a:lnTo>
                  <a:pt x="951" y="3"/>
                </a:lnTo>
                <a:lnTo>
                  <a:pt x="1024" y="13"/>
                </a:lnTo>
                <a:lnTo>
                  <a:pt x="1095" y="27"/>
                </a:lnTo>
                <a:lnTo>
                  <a:pt x="1165" y="49"/>
                </a:lnTo>
                <a:lnTo>
                  <a:pt x="1231" y="74"/>
                </a:lnTo>
                <a:lnTo>
                  <a:pt x="1295" y="105"/>
                </a:lnTo>
                <a:lnTo>
                  <a:pt x="1356" y="141"/>
                </a:lnTo>
                <a:lnTo>
                  <a:pt x="1413" y="182"/>
                </a:lnTo>
                <a:lnTo>
                  <a:pt x="1468" y="226"/>
                </a:lnTo>
                <a:lnTo>
                  <a:pt x="1518" y="275"/>
                </a:lnTo>
                <a:lnTo>
                  <a:pt x="1564" y="328"/>
                </a:lnTo>
                <a:lnTo>
                  <a:pt x="1605" y="384"/>
                </a:lnTo>
                <a:lnTo>
                  <a:pt x="1643" y="443"/>
                </a:lnTo>
                <a:lnTo>
                  <a:pt x="1675" y="505"/>
                </a:lnTo>
                <a:lnTo>
                  <a:pt x="1701" y="571"/>
                </a:lnTo>
                <a:lnTo>
                  <a:pt x="1722" y="638"/>
                </a:lnTo>
                <a:lnTo>
                  <a:pt x="1738" y="708"/>
                </a:lnTo>
                <a:lnTo>
                  <a:pt x="1747" y="780"/>
                </a:lnTo>
                <a:lnTo>
                  <a:pt x="1750" y="854"/>
                </a:lnTo>
                <a:lnTo>
                  <a:pt x="1750" y="2316"/>
                </a:lnTo>
                <a:lnTo>
                  <a:pt x="1747" y="2390"/>
                </a:lnTo>
                <a:lnTo>
                  <a:pt x="1738" y="2462"/>
                </a:lnTo>
                <a:lnTo>
                  <a:pt x="1722" y="2532"/>
                </a:lnTo>
                <a:lnTo>
                  <a:pt x="1701" y="2600"/>
                </a:lnTo>
                <a:lnTo>
                  <a:pt x="1675" y="2665"/>
                </a:lnTo>
                <a:lnTo>
                  <a:pt x="1643" y="2727"/>
                </a:lnTo>
                <a:lnTo>
                  <a:pt x="1605" y="2786"/>
                </a:lnTo>
                <a:lnTo>
                  <a:pt x="1564" y="2842"/>
                </a:lnTo>
                <a:lnTo>
                  <a:pt x="1518" y="2895"/>
                </a:lnTo>
                <a:lnTo>
                  <a:pt x="1468" y="2944"/>
                </a:lnTo>
                <a:lnTo>
                  <a:pt x="1413" y="2988"/>
                </a:lnTo>
                <a:lnTo>
                  <a:pt x="1356" y="3029"/>
                </a:lnTo>
                <a:lnTo>
                  <a:pt x="1295" y="3065"/>
                </a:lnTo>
                <a:lnTo>
                  <a:pt x="1231" y="3096"/>
                </a:lnTo>
                <a:lnTo>
                  <a:pt x="1165" y="3121"/>
                </a:lnTo>
                <a:lnTo>
                  <a:pt x="1095" y="3143"/>
                </a:lnTo>
                <a:lnTo>
                  <a:pt x="1024" y="3158"/>
                </a:lnTo>
                <a:lnTo>
                  <a:pt x="951" y="3167"/>
                </a:lnTo>
                <a:lnTo>
                  <a:pt x="875" y="3170"/>
                </a:lnTo>
                <a:lnTo>
                  <a:pt x="801" y="3167"/>
                </a:lnTo>
                <a:lnTo>
                  <a:pt x="727" y="3158"/>
                </a:lnTo>
                <a:lnTo>
                  <a:pt x="656" y="3143"/>
                </a:lnTo>
                <a:lnTo>
                  <a:pt x="587" y="3121"/>
                </a:lnTo>
                <a:lnTo>
                  <a:pt x="520" y="3096"/>
                </a:lnTo>
                <a:lnTo>
                  <a:pt x="456" y="3065"/>
                </a:lnTo>
                <a:lnTo>
                  <a:pt x="395" y="3029"/>
                </a:lnTo>
                <a:lnTo>
                  <a:pt x="338" y="2988"/>
                </a:lnTo>
                <a:lnTo>
                  <a:pt x="283" y="2944"/>
                </a:lnTo>
                <a:lnTo>
                  <a:pt x="234" y="2895"/>
                </a:lnTo>
                <a:lnTo>
                  <a:pt x="187" y="2842"/>
                </a:lnTo>
                <a:lnTo>
                  <a:pt x="146" y="2786"/>
                </a:lnTo>
                <a:lnTo>
                  <a:pt x="109" y="2727"/>
                </a:lnTo>
                <a:lnTo>
                  <a:pt x="77" y="2665"/>
                </a:lnTo>
                <a:lnTo>
                  <a:pt x="50" y="2600"/>
                </a:lnTo>
                <a:lnTo>
                  <a:pt x="29" y="2532"/>
                </a:lnTo>
                <a:lnTo>
                  <a:pt x="13" y="2462"/>
                </a:lnTo>
                <a:lnTo>
                  <a:pt x="4" y="2390"/>
                </a:lnTo>
                <a:lnTo>
                  <a:pt x="0" y="2316"/>
                </a:lnTo>
                <a:lnTo>
                  <a:pt x="0" y="854"/>
                </a:lnTo>
                <a:lnTo>
                  <a:pt x="4" y="780"/>
                </a:lnTo>
                <a:lnTo>
                  <a:pt x="13" y="708"/>
                </a:lnTo>
                <a:lnTo>
                  <a:pt x="29" y="638"/>
                </a:lnTo>
                <a:lnTo>
                  <a:pt x="50" y="571"/>
                </a:lnTo>
                <a:lnTo>
                  <a:pt x="77" y="505"/>
                </a:lnTo>
                <a:lnTo>
                  <a:pt x="109" y="443"/>
                </a:lnTo>
                <a:lnTo>
                  <a:pt x="146" y="384"/>
                </a:lnTo>
                <a:lnTo>
                  <a:pt x="187" y="328"/>
                </a:lnTo>
                <a:lnTo>
                  <a:pt x="234" y="275"/>
                </a:lnTo>
                <a:lnTo>
                  <a:pt x="283" y="226"/>
                </a:lnTo>
                <a:lnTo>
                  <a:pt x="338" y="182"/>
                </a:lnTo>
                <a:lnTo>
                  <a:pt x="395" y="141"/>
                </a:lnTo>
                <a:lnTo>
                  <a:pt x="456" y="105"/>
                </a:lnTo>
                <a:lnTo>
                  <a:pt x="520" y="74"/>
                </a:lnTo>
                <a:lnTo>
                  <a:pt x="587" y="49"/>
                </a:lnTo>
                <a:lnTo>
                  <a:pt x="656" y="27"/>
                </a:lnTo>
                <a:lnTo>
                  <a:pt x="727" y="13"/>
                </a:lnTo>
                <a:lnTo>
                  <a:pt x="801" y="3"/>
                </a:lnTo>
                <a:lnTo>
                  <a:pt x="8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2" name="Freeform 379"/>
          <p:cNvSpPr>
            <a:spLocks noEditPoints="1"/>
          </p:cNvSpPr>
          <p:nvPr/>
        </p:nvSpPr>
        <p:spPr bwMode="auto">
          <a:xfrm>
            <a:off x="7423628" y="4035202"/>
            <a:ext cx="506413" cy="493713"/>
          </a:xfrm>
          <a:custGeom>
            <a:avLst/>
            <a:gdLst>
              <a:gd name="T0" fmla="*/ 1050 w 3195"/>
              <a:gd name="T1" fmla="*/ 1073 h 3105"/>
              <a:gd name="T2" fmla="*/ 781 w 3195"/>
              <a:gd name="T3" fmla="*/ 1223 h 3105"/>
              <a:gd name="T4" fmla="*/ 585 w 3195"/>
              <a:gd name="T5" fmla="*/ 1469 h 3105"/>
              <a:gd name="T6" fmla="*/ 504 w 3195"/>
              <a:gd name="T7" fmla="*/ 1760 h 3105"/>
              <a:gd name="T8" fmla="*/ 539 w 3195"/>
              <a:gd name="T9" fmla="*/ 2059 h 3105"/>
              <a:gd name="T10" fmla="*/ 691 w 3195"/>
              <a:gd name="T11" fmla="*/ 2328 h 3105"/>
              <a:gd name="T12" fmla="*/ 935 w 3195"/>
              <a:gd name="T13" fmla="*/ 2521 h 3105"/>
              <a:gd name="T14" fmla="*/ 1232 w 3195"/>
              <a:gd name="T15" fmla="*/ 2604 h 3105"/>
              <a:gd name="T16" fmla="*/ 1542 w 3195"/>
              <a:gd name="T17" fmla="*/ 2567 h 3105"/>
              <a:gd name="T18" fmla="*/ 1810 w 3195"/>
              <a:gd name="T19" fmla="*/ 2418 h 3105"/>
              <a:gd name="T20" fmla="*/ 2005 w 3195"/>
              <a:gd name="T21" fmla="*/ 2172 h 3105"/>
              <a:gd name="T22" fmla="*/ 2086 w 3195"/>
              <a:gd name="T23" fmla="*/ 1881 h 3105"/>
              <a:gd name="T24" fmla="*/ 2051 w 3195"/>
              <a:gd name="T25" fmla="*/ 1582 h 3105"/>
              <a:gd name="T26" fmla="*/ 1900 w 3195"/>
              <a:gd name="T27" fmla="*/ 1313 h 3105"/>
              <a:gd name="T28" fmla="*/ 1655 w 3195"/>
              <a:gd name="T29" fmla="*/ 1121 h 3105"/>
              <a:gd name="T30" fmla="*/ 1359 w 3195"/>
              <a:gd name="T31" fmla="*/ 1038 h 3105"/>
              <a:gd name="T32" fmla="*/ 3015 w 3195"/>
              <a:gd name="T33" fmla="*/ 11 h 3105"/>
              <a:gd name="T34" fmla="*/ 3138 w 3195"/>
              <a:gd name="T35" fmla="*/ 78 h 3105"/>
              <a:gd name="T36" fmla="*/ 3187 w 3195"/>
              <a:gd name="T37" fmla="*/ 169 h 3105"/>
              <a:gd name="T38" fmla="*/ 3195 w 3195"/>
              <a:gd name="T39" fmla="*/ 247 h 3105"/>
              <a:gd name="T40" fmla="*/ 3155 w 3195"/>
              <a:gd name="T41" fmla="*/ 1153 h 3105"/>
              <a:gd name="T42" fmla="*/ 3017 w 3195"/>
              <a:gd name="T43" fmla="*/ 1256 h 3105"/>
              <a:gd name="T44" fmla="*/ 2838 w 3195"/>
              <a:gd name="T45" fmla="*/ 1243 h 3105"/>
              <a:gd name="T46" fmla="*/ 2716 w 3195"/>
              <a:gd name="T47" fmla="*/ 1123 h 3105"/>
              <a:gd name="T48" fmla="*/ 2397 w 3195"/>
              <a:gd name="T49" fmla="*/ 1124 h 3105"/>
              <a:gd name="T50" fmla="*/ 2557 w 3195"/>
              <a:gd name="T51" fmla="*/ 1485 h 3105"/>
              <a:gd name="T52" fmla="*/ 2597 w 3195"/>
              <a:gd name="T53" fmla="*/ 1872 h 3105"/>
              <a:gd name="T54" fmla="*/ 2519 w 3195"/>
              <a:gd name="T55" fmla="*/ 2254 h 3105"/>
              <a:gd name="T56" fmla="*/ 2323 w 3195"/>
              <a:gd name="T57" fmla="*/ 2604 h 3105"/>
              <a:gd name="T58" fmla="*/ 2014 w 3195"/>
              <a:gd name="T59" fmla="*/ 2889 h 3105"/>
              <a:gd name="T60" fmla="*/ 1633 w 3195"/>
              <a:gd name="T61" fmla="*/ 3061 h 3105"/>
              <a:gd name="T62" fmla="*/ 1209 w 3195"/>
              <a:gd name="T63" fmla="*/ 3101 h 3105"/>
              <a:gd name="T64" fmla="*/ 799 w 3195"/>
              <a:gd name="T65" fmla="*/ 3007 h 3105"/>
              <a:gd name="T66" fmla="*/ 441 w 3195"/>
              <a:gd name="T67" fmla="*/ 2788 h 3105"/>
              <a:gd name="T68" fmla="*/ 174 w 3195"/>
              <a:gd name="T69" fmla="*/ 2468 h 3105"/>
              <a:gd name="T70" fmla="*/ 29 w 3195"/>
              <a:gd name="T71" fmla="*/ 2096 h 3105"/>
              <a:gd name="T72" fmla="*/ 4 w 3195"/>
              <a:gd name="T73" fmla="*/ 1705 h 3105"/>
              <a:gd name="T74" fmla="*/ 101 w 3195"/>
              <a:gd name="T75" fmla="*/ 1321 h 3105"/>
              <a:gd name="T76" fmla="*/ 320 w 3195"/>
              <a:gd name="T77" fmla="*/ 977 h 3105"/>
              <a:gd name="T78" fmla="*/ 648 w 3195"/>
              <a:gd name="T79" fmla="*/ 712 h 3105"/>
              <a:gd name="T80" fmla="*/ 1040 w 3195"/>
              <a:gd name="T81" fmla="*/ 567 h 3105"/>
              <a:gd name="T82" fmla="*/ 1472 w 3195"/>
              <a:gd name="T83" fmla="*/ 555 h 3105"/>
              <a:gd name="T84" fmla="*/ 1884 w 3195"/>
              <a:gd name="T85" fmla="*/ 688 h 3105"/>
              <a:gd name="T86" fmla="*/ 2150 w 3195"/>
              <a:gd name="T87" fmla="*/ 549 h 3105"/>
              <a:gd name="T88" fmla="*/ 1986 w 3195"/>
              <a:gd name="T89" fmla="*/ 480 h 3105"/>
              <a:gd name="T90" fmla="*/ 1902 w 3195"/>
              <a:gd name="T91" fmla="*/ 319 h 3105"/>
              <a:gd name="T92" fmla="*/ 1938 w 3195"/>
              <a:gd name="T93" fmla="*/ 140 h 3105"/>
              <a:gd name="T94" fmla="*/ 2075 w 3195"/>
              <a:gd name="T95" fmla="*/ 23 h 3105"/>
              <a:gd name="T96" fmla="*/ 2178 w 3195"/>
              <a:gd name="T97" fmla="*/ 8 h 3105"/>
              <a:gd name="T98" fmla="*/ 2335 w 3195"/>
              <a:gd name="T99" fmla="*/ 6 h 3105"/>
              <a:gd name="T100" fmla="*/ 2562 w 3195"/>
              <a:gd name="T101" fmla="*/ 4 h 3105"/>
              <a:gd name="T102" fmla="*/ 2780 w 3195"/>
              <a:gd name="T103" fmla="*/ 2 h 3105"/>
              <a:gd name="T104" fmla="*/ 2921 w 3195"/>
              <a:gd name="T105" fmla="*/ 1 h 3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195" h="3105">
                <a:moveTo>
                  <a:pt x="1295" y="1036"/>
                </a:moveTo>
                <a:lnTo>
                  <a:pt x="1232" y="1038"/>
                </a:lnTo>
                <a:lnTo>
                  <a:pt x="1170" y="1045"/>
                </a:lnTo>
                <a:lnTo>
                  <a:pt x="1109" y="1057"/>
                </a:lnTo>
                <a:lnTo>
                  <a:pt x="1050" y="1073"/>
                </a:lnTo>
                <a:lnTo>
                  <a:pt x="991" y="1094"/>
                </a:lnTo>
                <a:lnTo>
                  <a:pt x="935" y="1121"/>
                </a:lnTo>
                <a:lnTo>
                  <a:pt x="882" y="1150"/>
                </a:lnTo>
                <a:lnTo>
                  <a:pt x="830" y="1185"/>
                </a:lnTo>
                <a:lnTo>
                  <a:pt x="781" y="1223"/>
                </a:lnTo>
                <a:lnTo>
                  <a:pt x="734" y="1265"/>
                </a:lnTo>
                <a:lnTo>
                  <a:pt x="691" y="1313"/>
                </a:lnTo>
                <a:lnTo>
                  <a:pt x="651" y="1363"/>
                </a:lnTo>
                <a:lnTo>
                  <a:pt x="616" y="1414"/>
                </a:lnTo>
                <a:lnTo>
                  <a:pt x="585" y="1469"/>
                </a:lnTo>
                <a:lnTo>
                  <a:pt x="560" y="1525"/>
                </a:lnTo>
                <a:lnTo>
                  <a:pt x="539" y="1582"/>
                </a:lnTo>
                <a:lnTo>
                  <a:pt x="523" y="1641"/>
                </a:lnTo>
                <a:lnTo>
                  <a:pt x="511" y="1701"/>
                </a:lnTo>
                <a:lnTo>
                  <a:pt x="504" y="1760"/>
                </a:lnTo>
                <a:lnTo>
                  <a:pt x="502" y="1820"/>
                </a:lnTo>
                <a:lnTo>
                  <a:pt x="504" y="1881"/>
                </a:lnTo>
                <a:lnTo>
                  <a:pt x="511" y="1941"/>
                </a:lnTo>
                <a:lnTo>
                  <a:pt x="523" y="2000"/>
                </a:lnTo>
                <a:lnTo>
                  <a:pt x="539" y="2059"/>
                </a:lnTo>
                <a:lnTo>
                  <a:pt x="560" y="2117"/>
                </a:lnTo>
                <a:lnTo>
                  <a:pt x="585" y="2172"/>
                </a:lnTo>
                <a:lnTo>
                  <a:pt x="616" y="2226"/>
                </a:lnTo>
                <a:lnTo>
                  <a:pt x="651" y="2279"/>
                </a:lnTo>
                <a:lnTo>
                  <a:pt x="691" y="2328"/>
                </a:lnTo>
                <a:lnTo>
                  <a:pt x="734" y="2376"/>
                </a:lnTo>
                <a:lnTo>
                  <a:pt x="781" y="2418"/>
                </a:lnTo>
                <a:lnTo>
                  <a:pt x="830" y="2457"/>
                </a:lnTo>
                <a:lnTo>
                  <a:pt x="882" y="2491"/>
                </a:lnTo>
                <a:lnTo>
                  <a:pt x="935" y="2521"/>
                </a:lnTo>
                <a:lnTo>
                  <a:pt x="991" y="2547"/>
                </a:lnTo>
                <a:lnTo>
                  <a:pt x="1050" y="2567"/>
                </a:lnTo>
                <a:lnTo>
                  <a:pt x="1109" y="2584"/>
                </a:lnTo>
                <a:lnTo>
                  <a:pt x="1170" y="2596"/>
                </a:lnTo>
                <a:lnTo>
                  <a:pt x="1232" y="2604"/>
                </a:lnTo>
                <a:lnTo>
                  <a:pt x="1295" y="2606"/>
                </a:lnTo>
                <a:lnTo>
                  <a:pt x="1359" y="2604"/>
                </a:lnTo>
                <a:lnTo>
                  <a:pt x="1421" y="2596"/>
                </a:lnTo>
                <a:lnTo>
                  <a:pt x="1481" y="2584"/>
                </a:lnTo>
                <a:lnTo>
                  <a:pt x="1542" y="2567"/>
                </a:lnTo>
                <a:lnTo>
                  <a:pt x="1599" y="2547"/>
                </a:lnTo>
                <a:lnTo>
                  <a:pt x="1655" y="2521"/>
                </a:lnTo>
                <a:lnTo>
                  <a:pt x="1709" y="2491"/>
                </a:lnTo>
                <a:lnTo>
                  <a:pt x="1761" y="2457"/>
                </a:lnTo>
                <a:lnTo>
                  <a:pt x="1810" y="2418"/>
                </a:lnTo>
                <a:lnTo>
                  <a:pt x="1856" y="2376"/>
                </a:lnTo>
                <a:lnTo>
                  <a:pt x="1900" y="2328"/>
                </a:lnTo>
                <a:lnTo>
                  <a:pt x="1940" y="2279"/>
                </a:lnTo>
                <a:lnTo>
                  <a:pt x="1974" y="2226"/>
                </a:lnTo>
                <a:lnTo>
                  <a:pt x="2005" y="2172"/>
                </a:lnTo>
                <a:lnTo>
                  <a:pt x="2031" y="2117"/>
                </a:lnTo>
                <a:lnTo>
                  <a:pt x="2051" y="2059"/>
                </a:lnTo>
                <a:lnTo>
                  <a:pt x="2067" y="2000"/>
                </a:lnTo>
                <a:lnTo>
                  <a:pt x="2079" y="1941"/>
                </a:lnTo>
                <a:lnTo>
                  <a:pt x="2086" y="1881"/>
                </a:lnTo>
                <a:lnTo>
                  <a:pt x="2088" y="1820"/>
                </a:lnTo>
                <a:lnTo>
                  <a:pt x="2086" y="1760"/>
                </a:lnTo>
                <a:lnTo>
                  <a:pt x="2079" y="1701"/>
                </a:lnTo>
                <a:lnTo>
                  <a:pt x="2067" y="1641"/>
                </a:lnTo>
                <a:lnTo>
                  <a:pt x="2051" y="1582"/>
                </a:lnTo>
                <a:lnTo>
                  <a:pt x="2031" y="1525"/>
                </a:lnTo>
                <a:lnTo>
                  <a:pt x="2005" y="1469"/>
                </a:lnTo>
                <a:lnTo>
                  <a:pt x="1974" y="1414"/>
                </a:lnTo>
                <a:lnTo>
                  <a:pt x="1940" y="1363"/>
                </a:lnTo>
                <a:lnTo>
                  <a:pt x="1900" y="1313"/>
                </a:lnTo>
                <a:lnTo>
                  <a:pt x="1856" y="1265"/>
                </a:lnTo>
                <a:lnTo>
                  <a:pt x="1810" y="1223"/>
                </a:lnTo>
                <a:lnTo>
                  <a:pt x="1761" y="1185"/>
                </a:lnTo>
                <a:lnTo>
                  <a:pt x="1709" y="1150"/>
                </a:lnTo>
                <a:lnTo>
                  <a:pt x="1655" y="1121"/>
                </a:lnTo>
                <a:lnTo>
                  <a:pt x="1599" y="1094"/>
                </a:lnTo>
                <a:lnTo>
                  <a:pt x="1542" y="1073"/>
                </a:lnTo>
                <a:lnTo>
                  <a:pt x="1481" y="1057"/>
                </a:lnTo>
                <a:lnTo>
                  <a:pt x="1421" y="1045"/>
                </a:lnTo>
                <a:lnTo>
                  <a:pt x="1359" y="1038"/>
                </a:lnTo>
                <a:lnTo>
                  <a:pt x="1295" y="1036"/>
                </a:lnTo>
                <a:close/>
                <a:moveTo>
                  <a:pt x="2929" y="0"/>
                </a:moveTo>
                <a:lnTo>
                  <a:pt x="2937" y="0"/>
                </a:lnTo>
                <a:lnTo>
                  <a:pt x="2979" y="5"/>
                </a:lnTo>
                <a:lnTo>
                  <a:pt x="3015" y="11"/>
                </a:lnTo>
                <a:lnTo>
                  <a:pt x="3047" y="22"/>
                </a:lnTo>
                <a:lnTo>
                  <a:pt x="3075" y="33"/>
                </a:lnTo>
                <a:lnTo>
                  <a:pt x="3100" y="47"/>
                </a:lnTo>
                <a:lnTo>
                  <a:pt x="3120" y="62"/>
                </a:lnTo>
                <a:lnTo>
                  <a:pt x="3138" y="78"/>
                </a:lnTo>
                <a:lnTo>
                  <a:pt x="3153" y="95"/>
                </a:lnTo>
                <a:lnTo>
                  <a:pt x="3164" y="114"/>
                </a:lnTo>
                <a:lnTo>
                  <a:pt x="3174" y="133"/>
                </a:lnTo>
                <a:lnTo>
                  <a:pt x="3181" y="151"/>
                </a:lnTo>
                <a:lnTo>
                  <a:pt x="3187" y="169"/>
                </a:lnTo>
                <a:lnTo>
                  <a:pt x="3191" y="188"/>
                </a:lnTo>
                <a:lnTo>
                  <a:pt x="3193" y="205"/>
                </a:lnTo>
                <a:lnTo>
                  <a:pt x="3195" y="221"/>
                </a:lnTo>
                <a:lnTo>
                  <a:pt x="3195" y="235"/>
                </a:lnTo>
                <a:lnTo>
                  <a:pt x="3195" y="247"/>
                </a:lnTo>
                <a:lnTo>
                  <a:pt x="3195" y="1018"/>
                </a:lnTo>
                <a:lnTo>
                  <a:pt x="3193" y="1055"/>
                </a:lnTo>
                <a:lnTo>
                  <a:pt x="3185" y="1090"/>
                </a:lnTo>
                <a:lnTo>
                  <a:pt x="3172" y="1123"/>
                </a:lnTo>
                <a:lnTo>
                  <a:pt x="3155" y="1153"/>
                </a:lnTo>
                <a:lnTo>
                  <a:pt x="3133" y="1181"/>
                </a:lnTo>
                <a:lnTo>
                  <a:pt x="3109" y="1206"/>
                </a:lnTo>
                <a:lnTo>
                  <a:pt x="3081" y="1227"/>
                </a:lnTo>
                <a:lnTo>
                  <a:pt x="3049" y="1243"/>
                </a:lnTo>
                <a:lnTo>
                  <a:pt x="3017" y="1256"/>
                </a:lnTo>
                <a:lnTo>
                  <a:pt x="2981" y="1264"/>
                </a:lnTo>
                <a:lnTo>
                  <a:pt x="2944" y="1267"/>
                </a:lnTo>
                <a:lnTo>
                  <a:pt x="2907" y="1264"/>
                </a:lnTo>
                <a:lnTo>
                  <a:pt x="2871" y="1256"/>
                </a:lnTo>
                <a:lnTo>
                  <a:pt x="2838" y="1243"/>
                </a:lnTo>
                <a:lnTo>
                  <a:pt x="2807" y="1227"/>
                </a:lnTo>
                <a:lnTo>
                  <a:pt x="2779" y="1206"/>
                </a:lnTo>
                <a:lnTo>
                  <a:pt x="2755" y="1181"/>
                </a:lnTo>
                <a:lnTo>
                  <a:pt x="2733" y="1153"/>
                </a:lnTo>
                <a:lnTo>
                  <a:pt x="2716" y="1123"/>
                </a:lnTo>
                <a:lnTo>
                  <a:pt x="2704" y="1090"/>
                </a:lnTo>
                <a:lnTo>
                  <a:pt x="2696" y="1055"/>
                </a:lnTo>
                <a:lnTo>
                  <a:pt x="2694" y="1018"/>
                </a:lnTo>
                <a:lnTo>
                  <a:pt x="2694" y="844"/>
                </a:lnTo>
                <a:lnTo>
                  <a:pt x="2397" y="1124"/>
                </a:lnTo>
                <a:lnTo>
                  <a:pt x="2439" y="1193"/>
                </a:lnTo>
                <a:lnTo>
                  <a:pt x="2476" y="1263"/>
                </a:lnTo>
                <a:lnTo>
                  <a:pt x="2507" y="1336"/>
                </a:lnTo>
                <a:lnTo>
                  <a:pt x="2535" y="1410"/>
                </a:lnTo>
                <a:lnTo>
                  <a:pt x="2557" y="1485"/>
                </a:lnTo>
                <a:lnTo>
                  <a:pt x="2575" y="1561"/>
                </a:lnTo>
                <a:lnTo>
                  <a:pt x="2587" y="1638"/>
                </a:lnTo>
                <a:lnTo>
                  <a:pt x="2595" y="1716"/>
                </a:lnTo>
                <a:lnTo>
                  <a:pt x="2598" y="1794"/>
                </a:lnTo>
                <a:lnTo>
                  <a:pt x="2597" y="1872"/>
                </a:lnTo>
                <a:lnTo>
                  <a:pt x="2591" y="1950"/>
                </a:lnTo>
                <a:lnTo>
                  <a:pt x="2580" y="2027"/>
                </a:lnTo>
                <a:lnTo>
                  <a:pt x="2565" y="2104"/>
                </a:lnTo>
                <a:lnTo>
                  <a:pt x="2544" y="2179"/>
                </a:lnTo>
                <a:lnTo>
                  <a:pt x="2519" y="2254"/>
                </a:lnTo>
                <a:lnTo>
                  <a:pt x="2489" y="2327"/>
                </a:lnTo>
                <a:lnTo>
                  <a:pt x="2454" y="2400"/>
                </a:lnTo>
                <a:lnTo>
                  <a:pt x="2415" y="2470"/>
                </a:lnTo>
                <a:lnTo>
                  <a:pt x="2371" y="2538"/>
                </a:lnTo>
                <a:lnTo>
                  <a:pt x="2323" y="2604"/>
                </a:lnTo>
                <a:lnTo>
                  <a:pt x="2270" y="2667"/>
                </a:lnTo>
                <a:lnTo>
                  <a:pt x="2212" y="2728"/>
                </a:lnTo>
                <a:lnTo>
                  <a:pt x="2149" y="2787"/>
                </a:lnTo>
                <a:lnTo>
                  <a:pt x="2083" y="2840"/>
                </a:lnTo>
                <a:lnTo>
                  <a:pt x="2014" y="2889"/>
                </a:lnTo>
                <a:lnTo>
                  <a:pt x="1943" y="2933"/>
                </a:lnTo>
                <a:lnTo>
                  <a:pt x="1868" y="2973"/>
                </a:lnTo>
                <a:lnTo>
                  <a:pt x="1791" y="3007"/>
                </a:lnTo>
                <a:lnTo>
                  <a:pt x="1712" y="3037"/>
                </a:lnTo>
                <a:lnTo>
                  <a:pt x="1633" y="3061"/>
                </a:lnTo>
                <a:lnTo>
                  <a:pt x="1550" y="3080"/>
                </a:lnTo>
                <a:lnTo>
                  <a:pt x="1466" y="3093"/>
                </a:lnTo>
                <a:lnTo>
                  <a:pt x="1381" y="3101"/>
                </a:lnTo>
                <a:lnTo>
                  <a:pt x="1295" y="3105"/>
                </a:lnTo>
                <a:lnTo>
                  <a:pt x="1209" y="3101"/>
                </a:lnTo>
                <a:lnTo>
                  <a:pt x="1124" y="3093"/>
                </a:lnTo>
                <a:lnTo>
                  <a:pt x="1040" y="3080"/>
                </a:lnTo>
                <a:lnTo>
                  <a:pt x="959" y="3061"/>
                </a:lnTo>
                <a:lnTo>
                  <a:pt x="878" y="3037"/>
                </a:lnTo>
                <a:lnTo>
                  <a:pt x="799" y="3007"/>
                </a:lnTo>
                <a:lnTo>
                  <a:pt x="722" y="2973"/>
                </a:lnTo>
                <a:lnTo>
                  <a:pt x="648" y="2934"/>
                </a:lnTo>
                <a:lnTo>
                  <a:pt x="576" y="2890"/>
                </a:lnTo>
                <a:lnTo>
                  <a:pt x="507" y="2841"/>
                </a:lnTo>
                <a:lnTo>
                  <a:pt x="441" y="2788"/>
                </a:lnTo>
                <a:lnTo>
                  <a:pt x="379" y="2729"/>
                </a:lnTo>
                <a:lnTo>
                  <a:pt x="320" y="2667"/>
                </a:lnTo>
                <a:lnTo>
                  <a:pt x="266" y="2604"/>
                </a:lnTo>
                <a:lnTo>
                  <a:pt x="218" y="2537"/>
                </a:lnTo>
                <a:lnTo>
                  <a:pt x="174" y="2468"/>
                </a:lnTo>
                <a:lnTo>
                  <a:pt x="135" y="2396"/>
                </a:lnTo>
                <a:lnTo>
                  <a:pt x="101" y="2323"/>
                </a:lnTo>
                <a:lnTo>
                  <a:pt x="73" y="2249"/>
                </a:lnTo>
                <a:lnTo>
                  <a:pt x="48" y="2173"/>
                </a:lnTo>
                <a:lnTo>
                  <a:pt x="29" y="2096"/>
                </a:lnTo>
                <a:lnTo>
                  <a:pt x="14" y="2019"/>
                </a:lnTo>
                <a:lnTo>
                  <a:pt x="4" y="1941"/>
                </a:lnTo>
                <a:lnTo>
                  <a:pt x="0" y="1862"/>
                </a:lnTo>
                <a:lnTo>
                  <a:pt x="0" y="1783"/>
                </a:lnTo>
                <a:lnTo>
                  <a:pt x="4" y="1705"/>
                </a:lnTo>
                <a:lnTo>
                  <a:pt x="14" y="1626"/>
                </a:lnTo>
                <a:lnTo>
                  <a:pt x="29" y="1549"/>
                </a:lnTo>
                <a:lnTo>
                  <a:pt x="48" y="1472"/>
                </a:lnTo>
                <a:lnTo>
                  <a:pt x="73" y="1396"/>
                </a:lnTo>
                <a:lnTo>
                  <a:pt x="101" y="1321"/>
                </a:lnTo>
                <a:lnTo>
                  <a:pt x="135" y="1248"/>
                </a:lnTo>
                <a:lnTo>
                  <a:pt x="174" y="1177"/>
                </a:lnTo>
                <a:lnTo>
                  <a:pt x="218" y="1109"/>
                </a:lnTo>
                <a:lnTo>
                  <a:pt x="266" y="1042"/>
                </a:lnTo>
                <a:lnTo>
                  <a:pt x="320" y="977"/>
                </a:lnTo>
                <a:lnTo>
                  <a:pt x="379" y="916"/>
                </a:lnTo>
                <a:lnTo>
                  <a:pt x="441" y="858"/>
                </a:lnTo>
                <a:lnTo>
                  <a:pt x="507" y="804"/>
                </a:lnTo>
                <a:lnTo>
                  <a:pt x="576" y="755"/>
                </a:lnTo>
                <a:lnTo>
                  <a:pt x="648" y="712"/>
                </a:lnTo>
                <a:lnTo>
                  <a:pt x="722" y="672"/>
                </a:lnTo>
                <a:lnTo>
                  <a:pt x="799" y="639"/>
                </a:lnTo>
                <a:lnTo>
                  <a:pt x="878" y="610"/>
                </a:lnTo>
                <a:lnTo>
                  <a:pt x="959" y="585"/>
                </a:lnTo>
                <a:lnTo>
                  <a:pt x="1040" y="567"/>
                </a:lnTo>
                <a:lnTo>
                  <a:pt x="1124" y="554"/>
                </a:lnTo>
                <a:lnTo>
                  <a:pt x="1209" y="546"/>
                </a:lnTo>
                <a:lnTo>
                  <a:pt x="1295" y="543"/>
                </a:lnTo>
                <a:lnTo>
                  <a:pt x="1384" y="546"/>
                </a:lnTo>
                <a:lnTo>
                  <a:pt x="1472" y="555"/>
                </a:lnTo>
                <a:lnTo>
                  <a:pt x="1558" y="571"/>
                </a:lnTo>
                <a:lnTo>
                  <a:pt x="1643" y="591"/>
                </a:lnTo>
                <a:lnTo>
                  <a:pt x="1726" y="619"/>
                </a:lnTo>
                <a:lnTo>
                  <a:pt x="1807" y="650"/>
                </a:lnTo>
                <a:lnTo>
                  <a:pt x="1884" y="688"/>
                </a:lnTo>
                <a:lnTo>
                  <a:pt x="1960" y="730"/>
                </a:lnTo>
                <a:lnTo>
                  <a:pt x="2034" y="778"/>
                </a:lnTo>
                <a:lnTo>
                  <a:pt x="2299" y="526"/>
                </a:lnTo>
                <a:lnTo>
                  <a:pt x="2153" y="549"/>
                </a:lnTo>
                <a:lnTo>
                  <a:pt x="2150" y="549"/>
                </a:lnTo>
                <a:lnTo>
                  <a:pt x="2113" y="546"/>
                </a:lnTo>
                <a:lnTo>
                  <a:pt x="2078" y="537"/>
                </a:lnTo>
                <a:lnTo>
                  <a:pt x="2045" y="523"/>
                </a:lnTo>
                <a:lnTo>
                  <a:pt x="2014" y="503"/>
                </a:lnTo>
                <a:lnTo>
                  <a:pt x="1986" y="480"/>
                </a:lnTo>
                <a:lnTo>
                  <a:pt x="1961" y="453"/>
                </a:lnTo>
                <a:lnTo>
                  <a:pt x="1940" y="422"/>
                </a:lnTo>
                <a:lnTo>
                  <a:pt x="1922" y="390"/>
                </a:lnTo>
                <a:lnTo>
                  <a:pt x="1910" y="356"/>
                </a:lnTo>
                <a:lnTo>
                  <a:pt x="1902" y="319"/>
                </a:lnTo>
                <a:lnTo>
                  <a:pt x="1899" y="283"/>
                </a:lnTo>
                <a:lnTo>
                  <a:pt x="1901" y="245"/>
                </a:lnTo>
                <a:lnTo>
                  <a:pt x="1908" y="209"/>
                </a:lnTo>
                <a:lnTo>
                  <a:pt x="1920" y="173"/>
                </a:lnTo>
                <a:lnTo>
                  <a:pt x="1938" y="140"/>
                </a:lnTo>
                <a:lnTo>
                  <a:pt x="1958" y="109"/>
                </a:lnTo>
                <a:lnTo>
                  <a:pt x="1983" y="81"/>
                </a:lnTo>
                <a:lnTo>
                  <a:pt x="2010" y="57"/>
                </a:lnTo>
                <a:lnTo>
                  <a:pt x="2041" y="37"/>
                </a:lnTo>
                <a:lnTo>
                  <a:pt x="2075" y="23"/>
                </a:lnTo>
                <a:lnTo>
                  <a:pt x="2109" y="12"/>
                </a:lnTo>
                <a:lnTo>
                  <a:pt x="2146" y="9"/>
                </a:lnTo>
                <a:lnTo>
                  <a:pt x="2150" y="8"/>
                </a:lnTo>
                <a:lnTo>
                  <a:pt x="2161" y="8"/>
                </a:lnTo>
                <a:lnTo>
                  <a:pt x="2178" y="8"/>
                </a:lnTo>
                <a:lnTo>
                  <a:pt x="2200" y="8"/>
                </a:lnTo>
                <a:lnTo>
                  <a:pt x="2228" y="8"/>
                </a:lnTo>
                <a:lnTo>
                  <a:pt x="2260" y="7"/>
                </a:lnTo>
                <a:lnTo>
                  <a:pt x="2296" y="7"/>
                </a:lnTo>
                <a:lnTo>
                  <a:pt x="2335" y="6"/>
                </a:lnTo>
                <a:lnTo>
                  <a:pt x="2377" y="6"/>
                </a:lnTo>
                <a:lnTo>
                  <a:pt x="2421" y="6"/>
                </a:lnTo>
                <a:lnTo>
                  <a:pt x="2467" y="5"/>
                </a:lnTo>
                <a:lnTo>
                  <a:pt x="2514" y="5"/>
                </a:lnTo>
                <a:lnTo>
                  <a:pt x="2562" y="4"/>
                </a:lnTo>
                <a:lnTo>
                  <a:pt x="2608" y="4"/>
                </a:lnTo>
                <a:lnTo>
                  <a:pt x="2654" y="3"/>
                </a:lnTo>
                <a:lnTo>
                  <a:pt x="2699" y="3"/>
                </a:lnTo>
                <a:lnTo>
                  <a:pt x="2741" y="2"/>
                </a:lnTo>
                <a:lnTo>
                  <a:pt x="2780" y="2"/>
                </a:lnTo>
                <a:lnTo>
                  <a:pt x="2817" y="1"/>
                </a:lnTo>
                <a:lnTo>
                  <a:pt x="2851" y="1"/>
                </a:lnTo>
                <a:lnTo>
                  <a:pt x="2879" y="1"/>
                </a:lnTo>
                <a:lnTo>
                  <a:pt x="2902" y="1"/>
                </a:lnTo>
                <a:lnTo>
                  <a:pt x="2921" y="1"/>
                </a:lnTo>
                <a:lnTo>
                  <a:pt x="29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83" name="Group 201"/>
          <p:cNvGrpSpPr/>
          <p:nvPr/>
        </p:nvGrpSpPr>
        <p:grpSpPr>
          <a:xfrm>
            <a:off x="8336465" y="4078935"/>
            <a:ext cx="628194" cy="406246"/>
            <a:chOff x="10399713" y="4818063"/>
            <a:chExt cx="503237" cy="325437"/>
          </a:xfrm>
          <a:solidFill>
            <a:srgbClr val="000000"/>
          </a:solidFill>
        </p:grpSpPr>
        <p:sp>
          <p:nvSpPr>
            <p:cNvPr id="684" name="Freeform 384"/>
            <p:cNvSpPr>
              <a:spLocks/>
            </p:cNvSpPr>
            <p:nvPr/>
          </p:nvSpPr>
          <p:spPr bwMode="auto">
            <a:xfrm>
              <a:off x="10526713" y="4851400"/>
              <a:ext cx="69850" cy="69850"/>
            </a:xfrm>
            <a:custGeom>
              <a:avLst/>
              <a:gdLst>
                <a:gd name="T0" fmla="*/ 243 w 486"/>
                <a:gd name="T1" fmla="*/ 0 h 482"/>
                <a:gd name="T2" fmla="*/ 282 w 486"/>
                <a:gd name="T3" fmla="*/ 3 h 482"/>
                <a:gd name="T4" fmla="*/ 320 w 486"/>
                <a:gd name="T5" fmla="*/ 12 h 482"/>
                <a:gd name="T6" fmla="*/ 355 w 486"/>
                <a:gd name="T7" fmla="*/ 27 h 482"/>
                <a:gd name="T8" fmla="*/ 386 w 486"/>
                <a:gd name="T9" fmla="*/ 46 h 482"/>
                <a:gd name="T10" fmla="*/ 416 w 486"/>
                <a:gd name="T11" fmla="*/ 71 h 482"/>
                <a:gd name="T12" fmla="*/ 439 w 486"/>
                <a:gd name="T13" fmla="*/ 99 h 482"/>
                <a:gd name="T14" fmla="*/ 459 w 486"/>
                <a:gd name="T15" fmla="*/ 130 h 482"/>
                <a:gd name="T16" fmla="*/ 474 w 486"/>
                <a:gd name="T17" fmla="*/ 165 h 482"/>
                <a:gd name="T18" fmla="*/ 483 w 486"/>
                <a:gd name="T19" fmla="*/ 202 h 482"/>
                <a:gd name="T20" fmla="*/ 486 w 486"/>
                <a:gd name="T21" fmla="*/ 240 h 482"/>
                <a:gd name="T22" fmla="*/ 483 w 486"/>
                <a:gd name="T23" fmla="*/ 280 h 482"/>
                <a:gd name="T24" fmla="*/ 474 w 486"/>
                <a:gd name="T25" fmla="*/ 317 h 482"/>
                <a:gd name="T26" fmla="*/ 459 w 486"/>
                <a:gd name="T27" fmla="*/ 352 h 482"/>
                <a:gd name="T28" fmla="*/ 439 w 486"/>
                <a:gd name="T29" fmla="*/ 383 h 482"/>
                <a:gd name="T30" fmla="*/ 416 w 486"/>
                <a:gd name="T31" fmla="*/ 411 h 482"/>
                <a:gd name="T32" fmla="*/ 386 w 486"/>
                <a:gd name="T33" fmla="*/ 436 h 482"/>
                <a:gd name="T34" fmla="*/ 355 w 486"/>
                <a:gd name="T35" fmla="*/ 455 h 482"/>
                <a:gd name="T36" fmla="*/ 320 w 486"/>
                <a:gd name="T37" fmla="*/ 470 h 482"/>
                <a:gd name="T38" fmla="*/ 282 w 486"/>
                <a:gd name="T39" fmla="*/ 479 h 482"/>
                <a:gd name="T40" fmla="*/ 243 w 486"/>
                <a:gd name="T41" fmla="*/ 482 h 482"/>
                <a:gd name="T42" fmla="*/ 203 w 486"/>
                <a:gd name="T43" fmla="*/ 479 h 482"/>
                <a:gd name="T44" fmla="*/ 166 w 486"/>
                <a:gd name="T45" fmla="*/ 470 h 482"/>
                <a:gd name="T46" fmla="*/ 132 w 486"/>
                <a:gd name="T47" fmla="*/ 455 h 482"/>
                <a:gd name="T48" fmla="*/ 99 w 486"/>
                <a:gd name="T49" fmla="*/ 436 h 482"/>
                <a:gd name="T50" fmla="*/ 71 w 486"/>
                <a:gd name="T51" fmla="*/ 411 h 482"/>
                <a:gd name="T52" fmla="*/ 47 w 486"/>
                <a:gd name="T53" fmla="*/ 383 h 482"/>
                <a:gd name="T54" fmla="*/ 27 w 486"/>
                <a:gd name="T55" fmla="*/ 352 h 482"/>
                <a:gd name="T56" fmla="*/ 13 w 486"/>
                <a:gd name="T57" fmla="*/ 317 h 482"/>
                <a:gd name="T58" fmla="*/ 3 w 486"/>
                <a:gd name="T59" fmla="*/ 280 h 482"/>
                <a:gd name="T60" fmla="*/ 0 w 486"/>
                <a:gd name="T61" fmla="*/ 240 h 482"/>
                <a:gd name="T62" fmla="*/ 3 w 486"/>
                <a:gd name="T63" fmla="*/ 202 h 482"/>
                <a:gd name="T64" fmla="*/ 13 w 486"/>
                <a:gd name="T65" fmla="*/ 165 h 482"/>
                <a:gd name="T66" fmla="*/ 27 w 486"/>
                <a:gd name="T67" fmla="*/ 130 h 482"/>
                <a:gd name="T68" fmla="*/ 47 w 486"/>
                <a:gd name="T69" fmla="*/ 99 h 482"/>
                <a:gd name="T70" fmla="*/ 71 w 486"/>
                <a:gd name="T71" fmla="*/ 71 h 482"/>
                <a:gd name="T72" fmla="*/ 99 w 486"/>
                <a:gd name="T73" fmla="*/ 46 h 482"/>
                <a:gd name="T74" fmla="*/ 132 w 486"/>
                <a:gd name="T75" fmla="*/ 27 h 482"/>
                <a:gd name="T76" fmla="*/ 166 w 486"/>
                <a:gd name="T77" fmla="*/ 12 h 482"/>
                <a:gd name="T78" fmla="*/ 203 w 486"/>
                <a:gd name="T79" fmla="*/ 3 h 482"/>
                <a:gd name="T80" fmla="*/ 243 w 486"/>
                <a:gd name="T81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6" h="482">
                  <a:moveTo>
                    <a:pt x="243" y="0"/>
                  </a:moveTo>
                  <a:lnTo>
                    <a:pt x="282" y="3"/>
                  </a:lnTo>
                  <a:lnTo>
                    <a:pt x="320" y="12"/>
                  </a:lnTo>
                  <a:lnTo>
                    <a:pt x="355" y="27"/>
                  </a:lnTo>
                  <a:lnTo>
                    <a:pt x="386" y="46"/>
                  </a:lnTo>
                  <a:lnTo>
                    <a:pt x="416" y="71"/>
                  </a:lnTo>
                  <a:lnTo>
                    <a:pt x="439" y="99"/>
                  </a:lnTo>
                  <a:lnTo>
                    <a:pt x="459" y="130"/>
                  </a:lnTo>
                  <a:lnTo>
                    <a:pt x="474" y="165"/>
                  </a:lnTo>
                  <a:lnTo>
                    <a:pt x="483" y="202"/>
                  </a:lnTo>
                  <a:lnTo>
                    <a:pt x="486" y="240"/>
                  </a:lnTo>
                  <a:lnTo>
                    <a:pt x="483" y="280"/>
                  </a:lnTo>
                  <a:lnTo>
                    <a:pt x="474" y="317"/>
                  </a:lnTo>
                  <a:lnTo>
                    <a:pt x="459" y="352"/>
                  </a:lnTo>
                  <a:lnTo>
                    <a:pt x="439" y="383"/>
                  </a:lnTo>
                  <a:lnTo>
                    <a:pt x="416" y="411"/>
                  </a:lnTo>
                  <a:lnTo>
                    <a:pt x="386" y="436"/>
                  </a:lnTo>
                  <a:lnTo>
                    <a:pt x="355" y="455"/>
                  </a:lnTo>
                  <a:lnTo>
                    <a:pt x="320" y="470"/>
                  </a:lnTo>
                  <a:lnTo>
                    <a:pt x="282" y="479"/>
                  </a:lnTo>
                  <a:lnTo>
                    <a:pt x="243" y="482"/>
                  </a:lnTo>
                  <a:lnTo>
                    <a:pt x="203" y="479"/>
                  </a:lnTo>
                  <a:lnTo>
                    <a:pt x="166" y="470"/>
                  </a:lnTo>
                  <a:lnTo>
                    <a:pt x="132" y="455"/>
                  </a:lnTo>
                  <a:lnTo>
                    <a:pt x="99" y="436"/>
                  </a:lnTo>
                  <a:lnTo>
                    <a:pt x="71" y="411"/>
                  </a:lnTo>
                  <a:lnTo>
                    <a:pt x="47" y="383"/>
                  </a:lnTo>
                  <a:lnTo>
                    <a:pt x="27" y="352"/>
                  </a:lnTo>
                  <a:lnTo>
                    <a:pt x="13" y="317"/>
                  </a:lnTo>
                  <a:lnTo>
                    <a:pt x="3" y="280"/>
                  </a:lnTo>
                  <a:lnTo>
                    <a:pt x="0" y="240"/>
                  </a:lnTo>
                  <a:lnTo>
                    <a:pt x="3" y="202"/>
                  </a:lnTo>
                  <a:lnTo>
                    <a:pt x="13" y="165"/>
                  </a:lnTo>
                  <a:lnTo>
                    <a:pt x="27" y="130"/>
                  </a:lnTo>
                  <a:lnTo>
                    <a:pt x="47" y="99"/>
                  </a:lnTo>
                  <a:lnTo>
                    <a:pt x="71" y="71"/>
                  </a:lnTo>
                  <a:lnTo>
                    <a:pt x="99" y="46"/>
                  </a:lnTo>
                  <a:lnTo>
                    <a:pt x="132" y="27"/>
                  </a:lnTo>
                  <a:lnTo>
                    <a:pt x="166" y="12"/>
                  </a:lnTo>
                  <a:lnTo>
                    <a:pt x="203" y="3"/>
                  </a:lnTo>
                  <a:lnTo>
                    <a:pt x="2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385"/>
            <p:cNvSpPr>
              <a:spLocks/>
            </p:cNvSpPr>
            <p:nvPr/>
          </p:nvSpPr>
          <p:spPr bwMode="auto">
            <a:xfrm>
              <a:off x="10606088" y="4902200"/>
              <a:ext cx="198437" cy="60325"/>
            </a:xfrm>
            <a:custGeom>
              <a:avLst/>
              <a:gdLst>
                <a:gd name="T0" fmla="*/ 209 w 1375"/>
                <a:gd name="T1" fmla="*/ 0 h 423"/>
                <a:gd name="T2" fmla="*/ 312 w 1375"/>
                <a:gd name="T3" fmla="*/ 6 h 423"/>
                <a:gd name="T4" fmla="*/ 409 w 1375"/>
                <a:gd name="T5" fmla="*/ 15 h 423"/>
                <a:gd name="T6" fmla="*/ 501 w 1375"/>
                <a:gd name="T7" fmla="*/ 26 h 423"/>
                <a:gd name="T8" fmla="*/ 587 w 1375"/>
                <a:gd name="T9" fmla="*/ 39 h 423"/>
                <a:gd name="T10" fmla="*/ 670 w 1375"/>
                <a:gd name="T11" fmla="*/ 54 h 423"/>
                <a:gd name="T12" fmla="*/ 747 w 1375"/>
                <a:gd name="T13" fmla="*/ 71 h 423"/>
                <a:gd name="T14" fmla="*/ 818 w 1375"/>
                <a:gd name="T15" fmla="*/ 89 h 423"/>
                <a:gd name="T16" fmla="*/ 885 w 1375"/>
                <a:gd name="T17" fmla="*/ 107 h 423"/>
                <a:gd name="T18" fmla="*/ 948 w 1375"/>
                <a:gd name="T19" fmla="*/ 127 h 423"/>
                <a:gd name="T20" fmla="*/ 1007 w 1375"/>
                <a:gd name="T21" fmla="*/ 148 h 423"/>
                <a:gd name="T22" fmla="*/ 1062 w 1375"/>
                <a:gd name="T23" fmla="*/ 169 h 423"/>
                <a:gd name="T24" fmla="*/ 1112 w 1375"/>
                <a:gd name="T25" fmla="*/ 191 h 423"/>
                <a:gd name="T26" fmla="*/ 1157 w 1375"/>
                <a:gd name="T27" fmla="*/ 213 h 423"/>
                <a:gd name="T28" fmla="*/ 1199 w 1375"/>
                <a:gd name="T29" fmla="*/ 235 h 423"/>
                <a:gd name="T30" fmla="*/ 1238 w 1375"/>
                <a:gd name="T31" fmla="*/ 256 h 423"/>
                <a:gd name="T32" fmla="*/ 1273 w 1375"/>
                <a:gd name="T33" fmla="*/ 278 h 423"/>
                <a:gd name="T34" fmla="*/ 1304 w 1375"/>
                <a:gd name="T35" fmla="*/ 298 h 423"/>
                <a:gd name="T36" fmla="*/ 1332 w 1375"/>
                <a:gd name="T37" fmla="*/ 318 h 423"/>
                <a:gd name="T38" fmla="*/ 1356 w 1375"/>
                <a:gd name="T39" fmla="*/ 336 h 423"/>
                <a:gd name="T40" fmla="*/ 1366 w 1375"/>
                <a:gd name="T41" fmla="*/ 348 h 423"/>
                <a:gd name="T42" fmla="*/ 1373 w 1375"/>
                <a:gd name="T43" fmla="*/ 360 h 423"/>
                <a:gd name="T44" fmla="*/ 1375 w 1375"/>
                <a:gd name="T45" fmla="*/ 376 h 423"/>
                <a:gd name="T46" fmla="*/ 1372 w 1375"/>
                <a:gd name="T47" fmla="*/ 391 h 423"/>
                <a:gd name="T48" fmla="*/ 1364 w 1375"/>
                <a:gd name="T49" fmla="*/ 403 h 423"/>
                <a:gd name="T50" fmla="*/ 1353 w 1375"/>
                <a:gd name="T51" fmla="*/ 414 h 423"/>
                <a:gd name="T52" fmla="*/ 1340 w 1375"/>
                <a:gd name="T53" fmla="*/ 421 h 423"/>
                <a:gd name="T54" fmla="*/ 1325 w 1375"/>
                <a:gd name="T55" fmla="*/ 423 h 423"/>
                <a:gd name="T56" fmla="*/ 0 w 1375"/>
                <a:gd name="T57" fmla="*/ 423 h 423"/>
                <a:gd name="T58" fmla="*/ 0 w 1375"/>
                <a:gd name="T59" fmla="*/ 196 h 423"/>
                <a:gd name="T60" fmla="*/ 3 w 1375"/>
                <a:gd name="T61" fmla="*/ 164 h 423"/>
                <a:gd name="T62" fmla="*/ 11 w 1375"/>
                <a:gd name="T63" fmla="*/ 133 h 423"/>
                <a:gd name="T64" fmla="*/ 24 w 1375"/>
                <a:gd name="T65" fmla="*/ 104 h 423"/>
                <a:gd name="T66" fmla="*/ 40 w 1375"/>
                <a:gd name="T67" fmla="*/ 77 h 423"/>
                <a:gd name="T68" fmla="*/ 62 w 1375"/>
                <a:gd name="T69" fmla="*/ 53 h 423"/>
                <a:gd name="T70" fmla="*/ 88 w 1375"/>
                <a:gd name="T71" fmla="*/ 33 h 423"/>
                <a:gd name="T72" fmla="*/ 116 w 1375"/>
                <a:gd name="T73" fmla="*/ 17 h 423"/>
                <a:gd name="T74" fmla="*/ 145 w 1375"/>
                <a:gd name="T75" fmla="*/ 6 h 423"/>
                <a:gd name="T76" fmla="*/ 177 w 1375"/>
                <a:gd name="T77" fmla="*/ 1 h 423"/>
                <a:gd name="T78" fmla="*/ 209 w 1375"/>
                <a:gd name="T79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5" h="423">
                  <a:moveTo>
                    <a:pt x="209" y="0"/>
                  </a:moveTo>
                  <a:lnTo>
                    <a:pt x="312" y="6"/>
                  </a:lnTo>
                  <a:lnTo>
                    <a:pt x="409" y="15"/>
                  </a:lnTo>
                  <a:lnTo>
                    <a:pt x="501" y="26"/>
                  </a:lnTo>
                  <a:lnTo>
                    <a:pt x="587" y="39"/>
                  </a:lnTo>
                  <a:lnTo>
                    <a:pt x="670" y="54"/>
                  </a:lnTo>
                  <a:lnTo>
                    <a:pt x="747" y="71"/>
                  </a:lnTo>
                  <a:lnTo>
                    <a:pt x="818" y="89"/>
                  </a:lnTo>
                  <a:lnTo>
                    <a:pt x="885" y="107"/>
                  </a:lnTo>
                  <a:lnTo>
                    <a:pt x="948" y="127"/>
                  </a:lnTo>
                  <a:lnTo>
                    <a:pt x="1007" y="148"/>
                  </a:lnTo>
                  <a:lnTo>
                    <a:pt x="1062" y="169"/>
                  </a:lnTo>
                  <a:lnTo>
                    <a:pt x="1112" y="191"/>
                  </a:lnTo>
                  <a:lnTo>
                    <a:pt x="1157" y="213"/>
                  </a:lnTo>
                  <a:lnTo>
                    <a:pt x="1199" y="235"/>
                  </a:lnTo>
                  <a:lnTo>
                    <a:pt x="1238" y="256"/>
                  </a:lnTo>
                  <a:lnTo>
                    <a:pt x="1273" y="278"/>
                  </a:lnTo>
                  <a:lnTo>
                    <a:pt x="1304" y="298"/>
                  </a:lnTo>
                  <a:lnTo>
                    <a:pt x="1332" y="318"/>
                  </a:lnTo>
                  <a:lnTo>
                    <a:pt x="1356" y="336"/>
                  </a:lnTo>
                  <a:lnTo>
                    <a:pt x="1366" y="348"/>
                  </a:lnTo>
                  <a:lnTo>
                    <a:pt x="1373" y="360"/>
                  </a:lnTo>
                  <a:lnTo>
                    <a:pt x="1375" y="376"/>
                  </a:lnTo>
                  <a:lnTo>
                    <a:pt x="1372" y="391"/>
                  </a:lnTo>
                  <a:lnTo>
                    <a:pt x="1364" y="403"/>
                  </a:lnTo>
                  <a:lnTo>
                    <a:pt x="1353" y="414"/>
                  </a:lnTo>
                  <a:lnTo>
                    <a:pt x="1340" y="421"/>
                  </a:lnTo>
                  <a:lnTo>
                    <a:pt x="1325" y="423"/>
                  </a:lnTo>
                  <a:lnTo>
                    <a:pt x="0" y="423"/>
                  </a:lnTo>
                  <a:lnTo>
                    <a:pt x="0" y="196"/>
                  </a:lnTo>
                  <a:lnTo>
                    <a:pt x="3" y="164"/>
                  </a:lnTo>
                  <a:lnTo>
                    <a:pt x="11" y="133"/>
                  </a:lnTo>
                  <a:lnTo>
                    <a:pt x="24" y="104"/>
                  </a:lnTo>
                  <a:lnTo>
                    <a:pt x="40" y="77"/>
                  </a:lnTo>
                  <a:lnTo>
                    <a:pt x="62" y="53"/>
                  </a:lnTo>
                  <a:lnTo>
                    <a:pt x="88" y="33"/>
                  </a:lnTo>
                  <a:lnTo>
                    <a:pt x="116" y="17"/>
                  </a:lnTo>
                  <a:lnTo>
                    <a:pt x="145" y="6"/>
                  </a:lnTo>
                  <a:lnTo>
                    <a:pt x="177" y="1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386"/>
            <p:cNvSpPr>
              <a:spLocks/>
            </p:cNvSpPr>
            <p:nvPr/>
          </p:nvSpPr>
          <p:spPr bwMode="auto">
            <a:xfrm>
              <a:off x="10487025" y="4924425"/>
              <a:ext cx="92075" cy="38100"/>
            </a:xfrm>
            <a:custGeom>
              <a:avLst/>
              <a:gdLst>
                <a:gd name="T0" fmla="*/ 75 w 643"/>
                <a:gd name="T1" fmla="*/ 0 h 262"/>
                <a:gd name="T2" fmla="*/ 92 w 643"/>
                <a:gd name="T3" fmla="*/ 2 h 262"/>
                <a:gd name="T4" fmla="*/ 539 w 643"/>
                <a:gd name="T5" fmla="*/ 100 h 262"/>
                <a:gd name="T6" fmla="*/ 564 w 643"/>
                <a:gd name="T7" fmla="*/ 109 h 262"/>
                <a:gd name="T8" fmla="*/ 585 w 643"/>
                <a:gd name="T9" fmla="*/ 120 h 262"/>
                <a:gd name="T10" fmla="*/ 605 w 643"/>
                <a:gd name="T11" fmla="*/ 137 h 262"/>
                <a:gd name="T12" fmla="*/ 621 w 643"/>
                <a:gd name="T13" fmla="*/ 157 h 262"/>
                <a:gd name="T14" fmla="*/ 633 w 643"/>
                <a:gd name="T15" fmla="*/ 178 h 262"/>
                <a:gd name="T16" fmla="*/ 639 w 643"/>
                <a:gd name="T17" fmla="*/ 203 h 262"/>
                <a:gd name="T18" fmla="*/ 643 w 643"/>
                <a:gd name="T19" fmla="*/ 229 h 262"/>
                <a:gd name="T20" fmla="*/ 643 w 643"/>
                <a:gd name="T21" fmla="*/ 262 h 262"/>
                <a:gd name="T22" fmla="*/ 0 w 643"/>
                <a:gd name="T23" fmla="*/ 262 h 262"/>
                <a:gd name="T24" fmla="*/ 0 w 643"/>
                <a:gd name="T25" fmla="*/ 75 h 262"/>
                <a:gd name="T26" fmla="*/ 2 w 643"/>
                <a:gd name="T27" fmla="*/ 59 h 262"/>
                <a:gd name="T28" fmla="*/ 8 w 643"/>
                <a:gd name="T29" fmla="*/ 43 h 262"/>
                <a:gd name="T30" fmla="*/ 17 w 643"/>
                <a:gd name="T31" fmla="*/ 29 h 262"/>
                <a:gd name="T32" fmla="*/ 28 w 643"/>
                <a:gd name="T33" fmla="*/ 17 h 262"/>
                <a:gd name="T34" fmla="*/ 43 w 643"/>
                <a:gd name="T35" fmla="*/ 8 h 262"/>
                <a:gd name="T36" fmla="*/ 59 w 643"/>
                <a:gd name="T37" fmla="*/ 2 h 262"/>
                <a:gd name="T38" fmla="*/ 75 w 643"/>
                <a:gd name="T3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43" h="262">
                  <a:moveTo>
                    <a:pt x="75" y="0"/>
                  </a:moveTo>
                  <a:lnTo>
                    <a:pt x="92" y="2"/>
                  </a:lnTo>
                  <a:lnTo>
                    <a:pt x="539" y="100"/>
                  </a:lnTo>
                  <a:lnTo>
                    <a:pt x="564" y="109"/>
                  </a:lnTo>
                  <a:lnTo>
                    <a:pt x="585" y="120"/>
                  </a:lnTo>
                  <a:lnTo>
                    <a:pt x="605" y="137"/>
                  </a:lnTo>
                  <a:lnTo>
                    <a:pt x="621" y="157"/>
                  </a:lnTo>
                  <a:lnTo>
                    <a:pt x="633" y="178"/>
                  </a:lnTo>
                  <a:lnTo>
                    <a:pt x="639" y="203"/>
                  </a:lnTo>
                  <a:lnTo>
                    <a:pt x="643" y="229"/>
                  </a:lnTo>
                  <a:lnTo>
                    <a:pt x="643" y="262"/>
                  </a:lnTo>
                  <a:lnTo>
                    <a:pt x="0" y="262"/>
                  </a:lnTo>
                  <a:lnTo>
                    <a:pt x="0" y="75"/>
                  </a:lnTo>
                  <a:lnTo>
                    <a:pt x="2" y="59"/>
                  </a:lnTo>
                  <a:lnTo>
                    <a:pt x="8" y="43"/>
                  </a:lnTo>
                  <a:lnTo>
                    <a:pt x="17" y="29"/>
                  </a:lnTo>
                  <a:lnTo>
                    <a:pt x="28" y="17"/>
                  </a:lnTo>
                  <a:lnTo>
                    <a:pt x="43" y="8"/>
                  </a:lnTo>
                  <a:lnTo>
                    <a:pt x="59" y="2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387"/>
            <p:cNvSpPr>
              <a:spLocks noEditPoints="1"/>
            </p:cNvSpPr>
            <p:nvPr/>
          </p:nvSpPr>
          <p:spPr bwMode="auto">
            <a:xfrm>
              <a:off x="10399713" y="4818063"/>
              <a:ext cx="503237" cy="325437"/>
            </a:xfrm>
            <a:custGeom>
              <a:avLst/>
              <a:gdLst>
                <a:gd name="T0" fmla="*/ 3042 w 3492"/>
                <a:gd name="T1" fmla="*/ 1933 h 2250"/>
                <a:gd name="T2" fmla="*/ 3067 w 3492"/>
                <a:gd name="T3" fmla="*/ 2052 h 2250"/>
                <a:gd name="T4" fmla="*/ 3169 w 3492"/>
                <a:gd name="T5" fmla="*/ 2120 h 2250"/>
                <a:gd name="T6" fmla="*/ 3292 w 3492"/>
                <a:gd name="T7" fmla="*/ 2096 h 2250"/>
                <a:gd name="T8" fmla="*/ 3362 w 3492"/>
                <a:gd name="T9" fmla="*/ 1994 h 2250"/>
                <a:gd name="T10" fmla="*/ 3345 w 3492"/>
                <a:gd name="T11" fmla="*/ 1886 h 2250"/>
                <a:gd name="T12" fmla="*/ 3318 w 3492"/>
                <a:gd name="T13" fmla="*/ 1937 h 2250"/>
                <a:gd name="T14" fmla="*/ 3234 w 3492"/>
                <a:gd name="T15" fmla="*/ 2005 h 2250"/>
                <a:gd name="T16" fmla="*/ 3125 w 3492"/>
                <a:gd name="T17" fmla="*/ 1980 h 2250"/>
                <a:gd name="T18" fmla="*/ 3078 w 3492"/>
                <a:gd name="T19" fmla="*/ 1882 h 2250"/>
                <a:gd name="T20" fmla="*/ 410 w 3492"/>
                <a:gd name="T21" fmla="*/ 1911 h 2250"/>
                <a:gd name="T22" fmla="*/ 342 w 3492"/>
                <a:gd name="T23" fmla="*/ 1995 h 2250"/>
                <a:gd name="T24" fmla="*/ 231 w 3492"/>
                <a:gd name="T25" fmla="*/ 1995 h 2250"/>
                <a:gd name="T26" fmla="*/ 164 w 3492"/>
                <a:gd name="T27" fmla="*/ 1911 h 2250"/>
                <a:gd name="T28" fmla="*/ 135 w 3492"/>
                <a:gd name="T29" fmla="*/ 1909 h 2250"/>
                <a:gd name="T30" fmla="*/ 140 w 3492"/>
                <a:gd name="T31" fmla="*/ 2025 h 2250"/>
                <a:gd name="T32" fmla="*/ 226 w 3492"/>
                <a:gd name="T33" fmla="*/ 2111 h 2250"/>
                <a:gd name="T34" fmla="*/ 353 w 3492"/>
                <a:gd name="T35" fmla="*/ 2111 h 2250"/>
                <a:gd name="T36" fmla="*/ 440 w 3492"/>
                <a:gd name="T37" fmla="*/ 2025 h 2250"/>
                <a:gd name="T38" fmla="*/ 442 w 3492"/>
                <a:gd name="T39" fmla="*/ 1905 h 2250"/>
                <a:gd name="T40" fmla="*/ 316 w 3492"/>
                <a:gd name="T41" fmla="*/ 3 h 2250"/>
                <a:gd name="T42" fmla="*/ 400 w 3492"/>
                <a:gd name="T43" fmla="*/ 71 h 2250"/>
                <a:gd name="T44" fmla="*/ 3079 w 3492"/>
                <a:gd name="T45" fmla="*/ 1132 h 2250"/>
                <a:gd name="T46" fmla="*/ 3106 w 3492"/>
                <a:gd name="T47" fmla="*/ 674 h 2250"/>
                <a:gd name="T48" fmla="*/ 3205 w 3492"/>
                <a:gd name="T49" fmla="*/ 627 h 2250"/>
                <a:gd name="T50" fmla="*/ 3303 w 3492"/>
                <a:gd name="T51" fmla="*/ 674 h 2250"/>
                <a:gd name="T52" fmla="*/ 3331 w 3492"/>
                <a:gd name="T53" fmla="*/ 1705 h 2250"/>
                <a:gd name="T54" fmla="*/ 3447 w 3492"/>
                <a:gd name="T55" fmla="*/ 1809 h 2250"/>
                <a:gd name="T56" fmla="*/ 3492 w 3492"/>
                <a:gd name="T57" fmla="*/ 1962 h 2250"/>
                <a:gd name="T58" fmla="*/ 3445 w 3492"/>
                <a:gd name="T59" fmla="*/ 2119 h 2250"/>
                <a:gd name="T60" fmla="*/ 3324 w 3492"/>
                <a:gd name="T61" fmla="*/ 2223 h 2250"/>
                <a:gd name="T62" fmla="*/ 3159 w 3492"/>
                <a:gd name="T63" fmla="*/ 2246 h 2250"/>
                <a:gd name="T64" fmla="*/ 3012 w 3492"/>
                <a:gd name="T65" fmla="*/ 2179 h 2250"/>
                <a:gd name="T66" fmla="*/ 2925 w 3492"/>
                <a:gd name="T67" fmla="*/ 2045 h 2250"/>
                <a:gd name="T68" fmla="*/ 2924 w 3492"/>
                <a:gd name="T69" fmla="*/ 1880 h 2250"/>
                <a:gd name="T70" fmla="*/ 3011 w 3492"/>
                <a:gd name="T71" fmla="*/ 1746 h 2250"/>
                <a:gd name="T72" fmla="*/ 413 w 3492"/>
                <a:gd name="T73" fmla="*/ 1475 h 2250"/>
                <a:gd name="T74" fmla="*/ 508 w 3492"/>
                <a:gd name="T75" fmla="*/ 1775 h 2250"/>
                <a:gd name="T76" fmla="*/ 576 w 3492"/>
                <a:gd name="T77" fmla="*/ 1920 h 2250"/>
                <a:gd name="T78" fmla="*/ 553 w 3492"/>
                <a:gd name="T79" fmla="*/ 2083 h 2250"/>
                <a:gd name="T80" fmla="*/ 447 w 3492"/>
                <a:gd name="T81" fmla="*/ 2202 h 2250"/>
                <a:gd name="T82" fmla="*/ 289 w 3492"/>
                <a:gd name="T83" fmla="*/ 2250 h 2250"/>
                <a:gd name="T84" fmla="*/ 132 w 3492"/>
                <a:gd name="T85" fmla="*/ 2202 h 2250"/>
                <a:gd name="T86" fmla="*/ 27 w 3492"/>
                <a:gd name="T87" fmla="*/ 2083 h 2250"/>
                <a:gd name="T88" fmla="*/ 3 w 3492"/>
                <a:gd name="T89" fmla="*/ 1921 h 2250"/>
                <a:gd name="T90" fmla="*/ 68 w 3492"/>
                <a:gd name="T91" fmla="*/ 1777 h 2250"/>
                <a:gd name="T92" fmla="*/ 160 w 3492"/>
                <a:gd name="T93" fmla="*/ 125 h 2250"/>
                <a:gd name="T94" fmla="*/ 207 w 3492"/>
                <a:gd name="T95" fmla="*/ 28 h 2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92" h="2250">
                  <a:moveTo>
                    <a:pt x="3078" y="1858"/>
                  </a:moveTo>
                  <a:lnTo>
                    <a:pt x="3062" y="1880"/>
                  </a:lnTo>
                  <a:lnTo>
                    <a:pt x="3050" y="1905"/>
                  </a:lnTo>
                  <a:lnTo>
                    <a:pt x="3042" y="1933"/>
                  </a:lnTo>
                  <a:lnTo>
                    <a:pt x="3039" y="1962"/>
                  </a:lnTo>
                  <a:lnTo>
                    <a:pt x="3042" y="1994"/>
                  </a:lnTo>
                  <a:lnTo>
                    <a:pt x="3052" y="2025"/>
                  </a:lnTo>
                  <a:lnTo>
                    <a:pt x="3067" y="2052"/>
                  </a:lnTo>
                  <a:lnTo>
                    <a:pt x="3086" y="2076"/>
                  </a:lnTo>
                  <a:lnTo>
                    <a:pt x="3111" y="2096"/>
                  </a:lnTo>
                  <a:lnTo>
                    <a:pt x="3138" y="2111"/>
                  </a:lnTo>
                  <a:lnTo>
                    <a:pt x="3169" y="2120"/>
                  </a:lnTo>
                  <a:lnTo>
                    <a:pt x="3201" y="2123"/>
                  </a:lnTo>
                  <a:lnTo>
                    <a:pt x="3235" y="2120"/>
                  </a:lnTo>
                  <a:lnTo>
                    <a:pt x="3265" y="2111"/>
                  </a:lnTo>
                  <a:lnTo>
                    <a:pt x="3292" y="2096"/>
                  </a:lnTo>
                  <a:lnTo>
                    <a:pt x="3317" y="2076"/>
                  </a:lnTo>
                  <a:lnTo>
                    <a:pt x="3337" y="2052"/>
                  </a:lnTo>
                  <a:lnTo>
                    <a:pt x="3352" y="2025"/>
                  </a:lnTo>
                  <a:lnTo>
                    <a:pt x="3362" y="1994"/>
                  </a:lnTo>
                  <a:lnTo>
                    <a:pt x="3365" y="1962"/>
                  </a:lnTo>
                  <a:lnTo>
                    <a:pt x="3363" y="1935"/>
                  </a:lnTo>
                  <a:lnTo>
                    <a:pt x="3356" y="1909"/>
                  </a:lnTo>
                  <a:lnTo>
                    <a:pt x="3345" y="1886"/>
                  </a:lnTo>
                  <a:lnTo>
                    <a:pt x="3331" y="1864"/>
                  </a:lnTo>
                  <a:lnTo>
                    <a:pt x="3331" y="1882"/>
                  </a:lnTo>
                  <a:lnTo>
                    <a:pt x="3328" y="1911"/>
                  </a:lnTo>
                  <a:lnTo>
                    <a:pt x="3318" y="1937"/>
                  </a:lnTo>
                  <a:lnTo>
                    <a:pt x="3303" y="1961"/>
                  </a:lnTo>
                  <a:lnTo>
                    <a:pt x="3284" y="1980"/>
                  </a:lnTo>
                  <a:lnTo>
                    <a:pt x="3261" y="1995"/>
                  </a:lnTo>
                  <a:lnTo>
                    <a:pt x="3234" y="2005"/>
                  </a:lnTo>
                  <a:lnTo>
                    <a:pt x="3205" y="2008"/>
                  </a:lnTo>
                  <a:lnTo>
                    <a:pt x="3175" y="2005"/>
                  </a:lnTo>
                  <a:lnTo>
                    <a:pt x="3149" y="1995"/>
                  </a:lnTo>
                  <a:lnTo>
                    <a:pt x="3125" y="1980"/>
                  </a:lnTo>
                  <a:lnTo>
                    <a:pt x="3106" y="1961"/>
                  </a:lnTo>
                  <a:lnTo>
                    <a:pt x="3091" y="1937"/>
                  </a:lnTo>
                  <a:lnTo>
                    <a:pt x="3081" y="1911"/>
                  </a:lnTo>
                  <a:lnTo>
                    <a:pt x="3078" y="1882"/>
                  </a:lnTo>
                  <a:lnTo>
                    <a:pt x="3078" y="1858"/>
                  </a:lnTo>
                  <a:close/>
                  <a:moveTo>
                    <a:pt x="413" y="1858"/>
                  </a:moveTo>
                  <a:lnTo>
                    <a:pt x="413" y="1882"/>
                  </a:lnTo>
                  <a:lnTo>
                    <a:pt x="410" y="1911"/>
                  </a:lnTo>
                  <a:lnTo>
                    <a:pt x="400" y="1937"/>
                  </a:lnTo>
                  <a:lnTo>
                    <a:pt x="386" y="1961"/>
                  </a:lnTo>
                  <a:lnTo>
                    <a:pt x="366" y="1980"/>
                  </a:lnTo>
                  <a:lnTo>
                    <a:pt x="342" y="1995"/>
                  </a:lnTo>
                  <a:lnTo>
                    <a:pt x="316" y="2005"/>
                  </a:lnTo>
                  <a:lnTo>
                    <a:pt x="287" y="2008"/>
                  </a:lnTo>
                  <a:lnTo>
                    <a:pt x="258" y="2005"/>
                  </a:lnTo>
                  <a:lnTo>
                    <a:pt x="231" y="1995"/>
                  </a:lnTo>
                  <a:lnTo>
                    <a:pt x="207" y="1980"/>
                  </a:lnTo>
                  <a:lnTo>
                    <a:pt x="187" y="1961"/>
                  </a:lnTo>
                  <a:lnTo>
                    <a:pt x="173" y="1937"/>
                  </a:lnTo>
                  <a:lnTo>
                    <a:pt x="164" y="1911"/>
                  </a:lnTo>
                  <a:lnTo>
                    <a:pt x="160" y="1882"/>
                  </a:lnTo>
                  <a:lnTo>
                    <a:pt x="160" y="1864"/>
                  </a:lnTo>
                  <a:lnTo>
                    <a:pt x="146" y="1886"/>
                  </a:lnTo>
                  <a:lnTo>
                    <a:pt x="135" y="1909"/>
                  </a:lnTo>
                  <a:lnTo>
                    <a:pt x="129" y="1935"/>
                  </a:lnTo>
                  <a:lnTo>
                    <a:pt x="127" y="1962"/>
                  </a:lnTo>
                  <a:lnTo>
                    <a:pt x="130" y="1994"/>
                  </a:lnTo>
                  <a:lnTo>
                    <a:pt x="140" y="2025"/>
                  </a:lnTo>
                  <a:lnTo>
                    <a:pt x="155" y="2052"/>
                  </a:lnTo>
                  <a:lnTo>
                    <a:pt x="174" y="2076"/>
                  </a:lnTo>
                  <a:lnTo>
                    <a:pt x="198" y="2096"/>
                  </a:lnTo>
                  <a:lnTo>
                    <a:pt x="226" y="2111"/>
                  </a:lnTo>
                  <a:lnTo>
                    <a:pt x="257" y="2120"/>
                  </a:lnTo>
                  <a:lnTo>
                    <a:pt x="289" y="2123"/>
                  </a:lnTo>
                  <a:lnTo>
                    <a:pt x="322" y="2120"/>
                  </a:lnTo>
                  <a:lnTo>
                    <a:pt x="353" y="2111"/>
                  </a:lnTo>
                  <a:lnTo>
                    <a:pt x="380" y="2096"/>
                  </a:lnTo>
                  <a:lnTo>
                    <a:pt x="404" y="2076"/>
                  </a:lnTo>
                  <a:lnTo>
                    <a:pt x="425" y="2052"/>
                  </a:lnTo>
                  <a:lnTo>
                    <a:pt x="440" y="2025"/>
                  </a:lnTo>
                  <a:lnTo>
                    <a:pt x="449" y="1994"/>
                  </a:lnTo>
                  <a:lnTo>
                    <a:pt x="452" y="1962"/>
                  </a:lnTo>
                  <a:lnTo>
                    <a:pt x="450" y="1933"/>
                  </a:lnTo>
                  <a:lnTo>
                    <a:pt x="442" y="1905"/>
                  </a:lnTo>
                  <a:lnTo>
                    <a:pt x="429" y="1880"/>
                  </a:lnTo>
                  <a:lnTo>
                    <a:pt x="413" y="1858"/>
                  </a:lnTo>
                  <a:close/>
                  <a:moveTo>
                    <a:pt x="287" y="0"/>
                  </a:moveTo>
                  <a:lnTo>
                    <a:pt x="316" y="3"/>
                  </a:lnTo>
                  <a:lnTo>
                    <a:pt x="342" y="13"/>
                  </a:lnTo>
                  <a:lnTo>
                    <a:pt x="366" y="28"/>
                  </a:lnTo>
                  <a:lnTo>
                    <a:pt x="386" y="47"/>
                  </a:lnTo>
                  <a:lnTo>
                    <a:pt x="400" y="71"/>
                  </a:lnTo>
                  <a:lnTo>
                    <a:pt x="410" y="96"/>
                  </a:lnTo>
                  <a:lnTo>
                    <a:pt x="413" y="125"/>
                  </a:lnTo>
                  <a:lnTo>
                    <a:pt x="413" y="1132"/>
                  </a:lnTo>
                  <a:lnTo>
                    <a:pt x="3079" y="1132"/>
                  </a:lnTo>
                  <a:lnTo>
                    <a:pt x="3079" y="753"/>
                  </a:lnTo>
                  <a:lnTo>
                    <a:pt x="3082" y="724"/>
                  </a:lnTo>
                  <a:lnTo>
                    <a:pt x="3092" y="698"/>
                  </a:lnTo>
                  <a:lnTo>
                    <a:pt x="3106" y="674"/>
                  </a:lnTo>
                  <a:lnTo>
                    <a:pt x="3127" y="655"/>
                  </a:lnTo>
                  <a:lnTo>
                    <a:pt x="3149" y="640"/>
                  </a:lnTo>
                  <a:lnTo>
                    <a:pt x="3176" y="630"/>
                  </a:lnTo>
                  <a:lnTo>
                    <a:pt x="3205" y="627"/>
                  </a:lnTo>
                  <a:lnTo>
                    <a:pt x="3234" y="630"/>
                  </a:lnTo>
                  <a:lnTo>
                    <a:pt x="3261" y="640"/>
                  </a:lnTo>
                  <a:lnTo>
                    <a:pt x="3284" y="655"/>
                  </a:lnTo>
                  <a:lnTo>
                    <a:pt x="3303" y="674"/>
                  </a:lnTo>
                  <a:lnTo>
                    <a:pt x="3318" y="698"/>
                  </a:lnTo>
                  <a:lnTo>
                    <a:pt x="3328" y="724"/>
                  </a:lnTo>
                  <a:lnTo>
                    <a:pt x="3331" y="753"/>
                  </a:lnTo>
                  <a:lnTo>
                    <a:pt x="3331" y="1705"/>
                  </a:lnTo>
                  <a:lnTo>
                    <a:pt x="3365" y="1726"/>
                  </a:lnTo>
                  <a:lnTo>
                    <a:pt x="3396" y="1749"/>
                  </a:lnTo>
                  <a:lnTo>
                    <a:pt x="3423" y="1777"/>
                  </a:lnTo>
                  <a:lnTo>
                    <a:pt x="3447" y="1809"/>
                  </a:lnTo>
                  <a:lnTo>
                    <a:pt x="3466" y="1844"/>
                  </a:lnTo>
                  <a:lnTo>
                    <a:pt x="3480" y="1881"/>
                  </a:lnTo>
                  <a:lnTo>
                    <a:pt x="3488" y="1921"/>
                  </a:lnTo>
                  <a:lnTo>
                    <a:pt x="3492" y="1962"/>
                  </a:lnTo>
                  <a:lnTo>
                    <a:pt x="3488" y="2005"/>
                  </a:lnTo>
                  <a:lnTo>
                    <a:pt x="3479" y="2045"/>
                  </a:lnTo>
                  <a:lnTo>
                    <a:pt x="3465" y="2083"/>
                  </a:lnTo>
                  <a:lnTo>
                    <a:pt x="3445" y="2119"/>
                  </a:lnTo>
                  <a:lnTo>
                    <a:pt x="3420" y="2150"/>
                  </a:lnTo>
                  <a:lnTo>
                    <a:pt x="3392" y="2179"/>
                  </a:lnTo>
                  <a:lnTo>
                    <a:pt x="3359" y="2202"/>
                  </a:lnTo>
                  <a:lnTo>
                    <a:pt x="3324" y="2223"/>
                  </a:lnTo>
                  <a:lnTo>
                    <a:pt x="3285" y="2237"/>
                  </a:lnTo>
                  <a:lnTo>
                    <a:pt x="3245" y="2246"/>
                  </a:lnTo>
                  <a:lnTo>
                    <a:pt x="3201" y="2250"/>
                  </a:lnTo>
                  <a:lnTo>
                    <a:pt x="3159" y="2246"/>
                  </a:lnTo>
                  <a:lnTo>
                    <a:pt x="3118" y="2237"/>
                  </a:lnTo>
                  <a:lnTo>
                    <a:pt x="3080" y="2223"/>
                  </a:lnTo>
                  <a:lnTo>
                    <a:pt x="3044" y="2202"/>
                  </a:lnTo>
                  <a:lnTo>
                    <a:pt x="3012" y="2179"/>
                  </a:lnTo>
                  <a:lnTo>
                    <a:pt x="2984" y="2150"/>
                  </a:lnTo>
                  <a:lnTo>
                    <a:pt x="2959" y="2119"/>
                  </a:lnTo>
                  <a:lnTo>
                    <a:pt x="2939" y="2083"/>
                  </a:lnTo>
                  <a:lnTo>
                    <a:pt x="2925" y="2045"/>
                  </a:lnTo>
                  <a:lnTo>
                    <a:pt x="2915" y="2005"/>
                  </a:lnTo>
                  <a:lnTo>
                    <a:pt x="2912" y="1962"/>
                  </a:lnTo>
                  <a:lnTo>
                    <a:pt x="2915" y="1920"/>
                  </a:lnTo>
                  <a:lnTo>
                    <a:pt x="2924" y="1880"/>
                  </a:lnTo>
                  <a:lnTo>
                    <a:pt x="2939" y="1842"/>
                  </a:lnTo>
                  <a:lnTo>
                    <a:pt x="2959" y="1806"/>
                  </a:lnTo>
                  <a:lnTo>
                    <a:pt x="2982" y="1775"/>
                  </a:lnTo>
                  <a:lnTo>
                    <a:pt x="3011" y="1746"/>
                  </a:lnTo>
                  <a:lnTo>
                    <a:pt x="3043" y="1722"/>
                  </a:lnTo>
                  <a:lnTo>
                    <a:pt x="3078" y="1702"/>
                  </a:lnTo>
                  <a:lnTo>
                    <a:pt x="3078" y="1475"/>
                  </a:lnTo>
                  <a:lnTo>
                    <a:pt x="413" y="1475"/>
                  </a:lnTo>
                  <a:lnTo>
                    <a:pt x="413" y="1702"/>
                  </a:lnTo>
                  <a:lnTo>
                    <a:pt x="449" y="1722"/>
                  </a:lnTo>
                  <a:lnTo>
                    <a:pt x="480" y="1746"/>
                  </a:lnTo>
                  <a:lnTo>
                    <a:pt x="508" y="1775"/>
                  </a:lnTo>
                  <a:lnTo>
                    <a:pt x="533" y="1806"/>
                  </a:lnTo>
                  <a:lnTo>
                    <a:pt x="553" y="1842"/>
                  </a:lnTo>
                  <a:lnTo>
                    <a:pt x="567" y="1880"/>
                  </a:lnTo>
                  <a:lnTo>
                    <a:pt x="576" y="1920"/>
                  </a:lnTo>
                  <a:lnTo>
                    <a:pt x="579" y="1962"/>
                  </a:lnTo>
                  <a:lnTo>
                    <a:pt x="576" y="2005"/>
                  </a:lnTo>
                  <a:lnTo>
                    <a:pt x="567" y="2045"/>
                  </a:lnTo>
                  <a:lnTo>
                    <a:pt x="553" y="2083"/>
                  </a:lnTo>
                  <a:lnTo>
                    <a:pt x="532" y="2119"/>
                  </a:lnTo>
                  <a:lnTo>
                    <a:pt x="508" y="2150"/>
                  </a:lnTo>
                  <a:lnTo>
                    <a:pt x="479" y="2179"/>
                  </a:lnTo>
                  <a:lnTo>
                    <a:pt x="447" y="2202"/>
                  </a:lnTo>
                  <a:lnTo>
                    <a:pt x="412" y="2223"/>
                  </a:lnTo>
                  <a:lnTo>
                    <a:pt x="373" y="2237"/>
                  </a:lnTo>
                  <a:lnTo>
                    <a:pt x="333" y="2246"/>
                  </a:lnTo>
                  <a:lnTo>
                    <a:pt x="289" y="2250"/>
                  </a:lnTo>
                  <a:lnTo>
                    <a:pt x="247" y="2246"/>
                  </a:lnTo>
                  <a:lnTo>
                    <a:pt x="206" y="2237"/>
                  </a:lnTo>
                  <a:lnTo>
                    <a:pt x="168" y="2223"/>
                  </a:lnTo>
                  <a:lnTo>
                    <a:pt x="132" y="2202"/>
                  </a:lnTo>
                  <a:lnTo>
                    <a:pt x="100" y="2179"/>
                  </a:lnTo>
                  <a:lnTo>
                    <a:pt x="72" y="2150"/>
                  </a:lnTo>
                  <a:lnTo>
                    <a:pt x="47" y="2119"/>
                  </a:lnTo>
                  <a:lnTo>
                    <a:pt x="27" y="2083"/>
                  </a:lnTo>
                  <a:lnTo>
                    <a:pt x="12" y="2045"/>
                  </a:lnTo>
                  <a:lnTo>
                    <a:pt x="3" y="2005"/>
                  </a:lnTo>
                  <a:lnTo>
                    <a:pt x="0" y="1962"/>
                  </a:lnTo>
                  <a:lnTo>
                    <a:pt x="3" y="1921"/>
                  </a:lnTo>
                  <a:lnTo>
                    <a:pt x="12" y="1881"/>
                  </a:lnTo>
                  <a:lnTo>
                    <a:pt x="26" y="1844"/>
                  </a:lnTo>
                  <a:lnTo>
                    <a:pt x="44" y="1809"/>
                  </a:lnTo>
                  <a:lnTo>
                    <a:pt x="68" y="1777"/>
                  </a:lnTo>
                  <a:lnTo>
                    <a:pt x="95" y="1749"/>
                  </a:lnTo>
                  <a:lnTo>
                    <a:pt x="126" y="1726"/>
                  </a:lnTo>
                  <a:lnTo>
                    <a:pt x="160" y="1705"/>
                  </a:lnTo>
                  <a:lnTo>
                    <a:pt x="160" y="125"/>
                  </a:lnTo>
                  <a:lnTo>
                    <a:pt x="164" y="96"/>
                  </a:lnTo>
                  <a:lnTo>
                    <a:pt x="173" y="71"/>
                  </a:lnTo>
                  <a:lnTo>
                    <a:pt x="187" y="47"/>
                  </a:lnTo>
                  <a:lnTo>
                    <a:pt x="207" y="28"/>
                  </a:lnTo>
                  <a:lnTo>
                    <a:pt x="231" y="13"/>
                  </a:lnTo>
                  <a:lnTo>
                    <a:pt x="258" y="3"/>
                  </a:lnTo>
                  <a:lnTo>
                    <a:pt x="2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88" name="Freeform 392"/>
          <p:cNvSpPr>
            <a:spLocks/>
          </p:cNvSpPr>
          <p:nvPr/>
        </p:nvSpPr>
        <p:spPr bwMode="auto">
          <a:xfrm>
            <a:off x="9319468" y="4037928"/>
            <a:ext cx="529779" cy="488260"/>
          </a:xfrm>
          <a:custGeom>
            <a:avLst/>
            <a:gdLst>
              <a:gd name="T0" fmla="*/ 1832 w 3510"/>
              <a:gd name="T1" fmla="*/ 24 h 3228"/>
              <a:gd name="T2" fmla="*/ 1888 w 3510"/>
              <a:gd name="T3" fmla="*/ 111 h 3228"/>
              <a:gd name="T4" fmla="*/ 1914 w 3510"/>
              <a:gd name="T5" fmla="*/ 955 h 3228"/>
              <a:gd name="T6" fmla="*/ 1975 w 3510"/>
              <a:gd name="T7" fmla="*/ 958 h 3228"/>
              <a:gd name="T8" fmla="*/ 2035 w 3510"/>
              <a:gd name="T9" fmla="*/ 753 h 3228"/>
              <a:gd name="T10" fmla="*/ 2119 w 3510"/>
              <a:gd name="T11" fmla="*/ 597 h 3228"/>
              <a:gd name="T12" fmla="*/ 2234 w 3510"/>
              <a:gd name="T13" fmla="*/ 501 h 3228"/>
              <a:gd name="T14" fmla="*/ 2387 w 3510"/>
              <a:gd name="T15" fmla="*/ 481 h 3228"/>
              <a:gd name="T16" fmla="*/ 2574 w 3510"/>
              <a:gd name="T17" fmla="*/ 550 h 3228"/>
              <a:gd name="T18" fmla="*/ 2773 w 3510"/>
              <a:gd name="T19" fmla="*/ 697 h 3228"/>
              <a:gd name="T20" fmla="*/ 2972 w 3510"/>
              <a:gd name="T21" fmla="*/ 904 h 3228"/>
              <a:gd name="T22" fmla="*/ 3156 w 3510"/>
              <a:gd name="T23" fmla="*/ 1155 h 3228"/>
              <a:gd name="T24" fmla="*/ 3313 w 3510"/>
              <a:gd name="T25" fmla="*/ 1428 h 3228"/>
              <a:gd name="T26" fmla="*/ 3430 w 3510"/>
              <a:gd name="T27" fmla="*/ 1707 h 3228"/>
              <a:gd name="T28" fmla="*/ 3495 w 3510"/>
              <a:gd name="T29" fmla="*/ 1975 h 3228"/>
              <a:gd name="T30" fmla="*/ 3505 w 3510"/>
              <a:gd name="T31" fmla="*/ 2235 h 3228"/>
              <a:gd name="T32" fmla="*/ 3509 w 3510"/>
              <a:gd name="T33" fmla="*/ 2489 h 3228"/>
              <a:gd name="T34" fmla="*/ 3507 w 3510"/>
              <a:gd name="T35" fmla="*/ 2717 h 3228"/>
              <a:gd name="T36" fmla="*/ 3486 w 3510"/>
              <a:gd name="T37" fmla="*/ 2912 h 3228"/>
              <a:gd name="T38" fmla="*/ 3435 w 3510"/>
              <a:gd name="T39" fmla="*/ 3064 h 3228"/>
              <a:gd name="T40" fmla="*/ 3341 w 3510"/>
              <a:gd name="T41" fmla="*/ 3168 h 3228"/>
              <a:gd name="T42" fmla="*/ 3193 w 3510"/>
              <a:gd name="T43" fmla="*/ 3215 h 3228"/>
              <a:gd name="T44" fmla="*/ 2980 w 3510"/>
              <a:gd name="T45" fmla="*/ 3198 h 3228"/>
              <a:gd name="T46" fmla="*/ 2733 w 3510"/>
              <a:gd name="T47" fmla="*/ 3116 h 3228"/>
              <a:gd name="T48" fmla="*/ 2481 w 3510"/>
              <a:gd name="T49" fmla="*/ 2978 h 3228"/>
              <a:gd name="T50" fmla="*/ 2246 w 3510"/>
              <a:gd name="T51" fmla="*/ 2790 h 3228"/>
              <a:gd name="T52" fmla="*/ 2055 w 3510"/>
              <a:gd name="T53" fmla="*/ 2565 h 3228"/>
              <a:gd name="T54" fmla="*/ 1934 w 3510"/>
              <a:gd name="T55" fmla="*/ 2307 h 3228"/>
              <a:gd name="T56" fmla="*/ 1905 w 3510"/>
              <a:gd name="T57" fmla="*/ 1986 h 3228"/>
              <a:gd name="T58" fmla="*/ 1915 w 3510"/>
              <a:gd name="T59" fmla="*/ 1486 h 3228"/>
              <a:gd name="T60" fmla="*/ 1803 w 3510"/>
              <a:gd name="T61" fmla="*/ 1247 h 3228"/>
              <a:gd name="T62" fmla="*/ 1637 w 3510"/>
              <a:gd name="T63" fmla="*/ 1338 h 3228"/>
              <a:gd name="T64" fmla="*/ 1603 w 3510"/>
              <a:gd name="T65" fmla="*/ 1755 h 3228"/>
              <a:gd name="T66" fmla="*/ 1602 w 3510"/>
              <a:gd name="T67" fmla="*/ 2181 h 3228"/>
              <a:gd name="T68" fmla="*/ 1525 w 3510"/>
              <a:gd name="T69" fmla="*/ 2451 h 3228"/>
              <a:gd name="T70" fmla="*/ 1366 w 3510"/>
              <a:gd name="T71" fmla="*/ 2694 h 3228"/>
              <a:gd name="T72" fmla="*/ 1151 w 3510"/>
              <a:gd name="T73" fmla="*/ 2900 h 3228"/>
              <a:gd name="T74" fmla="*/ 904 w 3510"/>
              <a:gd name="T75" fmla="*/ 3064 h 3228"/>
              <a:gd name="T76" fmla="*/ 651 w 3510"/>
              <a:gd name="T77" fmla="*/ 3175 h 3228"/>
              <a:gd name="T78" fmla="*/ 417 w 3510"/>
              <a:gd name="T79" fmla="*/ 3226 h 3228"/>
              <a:gd name="T80" fmla="*/ 235 w 3510"/>
              <a:gd name="T81" fmla="*/ 3210 h 3228"/>
              <a:gd name="T82" fmla="*/ 116 w 3510"/>
              <a:gd name="T83" fmla="*/ 3133 h 3228"/>
              <a:gd name="T84" fmla="*/ 44 w 3510"/>
              <a:gd name="T85" fmla="*/ 3004 h 3228"/>
              <a:gd name="T86" fmla="*/ 11 w 3510"/>
              <a:gd name="T87" fmla="*/ 2830 h 3228"/>
              <a:gd name="T88" fmla="*/ 0 w 3510"/>
              <a:gd name="T89" fmla="*/ 2618 h 3228"/>
              <a:gd name="T90" fmla="*/ 3 w 3510"/>
              <a:gd name="T91" fmla="*/ 2375 h 3228"/>
              <a:gd name="T92" fmla="*/ 7 w 3510"/>
              <a:gd name="T93" fmla="*/ 2110 h 3228"/>
              <a:gd name="T94" fmla="*/ 42 w 3510"/>
              <a:gd name="T95" fmla="*/ 1845 h 3228"/>
              <a:gd name="T96" fmla="*/ 141 w 3510"/>
              <a:gd name="T97" fmla="*/ 1560 h 3228"/>
              <a:gd name="T98" fmla="*/ 288 w 3510"/>
              <a:gd name="T99" fmla="*/ 1273 h 3228"/>
              <a:gd name="T100" fmla="*/ 469 w 3510"/>
              <a:gd name="T101" fmla="*/ 1003 h 3228"/>
              <a:gd name="T102" fmla="*/ 671 w 3510"/>
              <a:gd name="T103" fmla="*/ 771 h 3228"/>
              <a:gd name="T104" fmla="*/ 878 w 3510"/>
              <a:gd name="T105" fmla="*/ 598 h 3228"/>
              <a:gd name="T106" fmla="*/ 1077 w 3510"/>
              <a:gd name="T107" fmla="*/ 501 h 3228"/>
              <a:gd name="T108" fmla="*/ 1244 w 3510"/>
              <a:gd name="T109" fmla="*/ 499 h 3228"/>
              <a:gd name="T110" fmla="*/ 1368 w 3510"/>
              <a:gd name="T111" fmla="*/ 581 h 3228"/>
              <a:gd name="T112" fmla="*/ 1460 w 3510"/>
              <a:gd name="T113" fmla="*/ 729 h 3228"/>
              <a:gd name="T114" fmla="*/ 1525 w 3510"/>
              <a:gd name="T115" fmla="*/ 929 h 3228"/>
              <a:gd name="T116" fmla="*/ 1599 w 3510"/>
              <a:gd name="T117" fmla="*/ 978 h 3228"/>
              <a:gd name="T118" fmla="*/ 1629 w 3510"/>
              <a:gd name="T119" fmla="*/ 85 h 3228"/>
              <a:gd name="T120" fmla="*/ 1701 w 3510"/>
              <a:gd name="T121" fmla="*/ 12 h 3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10" h="3228">
                <a:moveTo>
                  <a:pt x="1755" y="0"/>
                </a:moveTo>
                <a:lnTo>
                  <a:pt x="1783" y="3"/>
                </a:lnTo>
                <a:lnTo>
                  <a:pt x="1809" y="12"/>
                </a:lnTo>
                <a:lnTo>
                  <a:pt x="1832" y="24"/>
                </a:lnTo>
                <a:lnTo>
                  <a:pt x="1851" y="40"/>
                </a:lnTo>
                <a:lnTo>
                  <a:pt x="1869" y="62"/>
                </a:lnTo>
                <a:lnTo>
                  <a:pt x="1881" y="85"/>
                </a:lnTo>
                <a:lnTo>
                  <a:pt x="1888" y="111"/>
                </a:lnTo>
                <a:lnTo>
                  <a:pt x="1892" y="138"/>
                </a:lnTo>
                <a:lnTo>
                  <a:pt x="1892" y="926"/>
                </a:lnTo>
                <a:lnTo>
                  <a:pt x="1902" y="939"/>
                </a:lnTo>
                <a:lnTo>
                  <a:pt x="1914" y="955"/>
                </a:lnTo>
                <a:lnTo>
                  <a:pt x="1928" y="972"/>
                </a:lnTo>
                <a:lnTo>
                  <a:pt x="1945" y="992"/>
                </a:lnTo>
                <a:lnTo>
                  <a:pt x="1964" y="1014"/>
                </a:lnTo>
                <a:lnTo>
                  <a:pt x="1975" y="958"/>
                </a:lnTo>
                <a:lnTo>
                  <a:pt x="1988" y="903"/>
                </a:lnTo>
                <a:lnTo>
                  <a:pt x="2002" y="850"/>
                </a:lnTo>
                <a:lnTo>
                  <a:pt x="2017" y="801"/>
                </a:lnTo>
                <a:lnTo>
                  <a:pt x="2035" y="753"/>
                </a:lnTo>
                <a:lnTo>
                  <a:pt x="2053" y="710"/>
                </a:lnTo>
                <a:lnTo>
                  <a:pt x="2074" y="668"/>
                </a:lnTo>
                <a:lnTo>
                  <a:pt x="2095" y="631"/>
                </a:lnTo>
                <a:lnTo>
                  <a:pt x="2119" y="597"/>
                </a:lnTo>
                <a:lnTo>
                  <a:pt x="2145" y="566"/>
                </a:lnTo>
                <a:lnTo>
                  <a:pt x="2173" y="540"/>
                </a:lnTo>
                <a:lnTo>
                  <a:pt x="2202" y="518"/>
                </a:lnTo>
                <a:lnTo>
                  <a:pt x="2234" y="501"/>
                </a:lnTo>
                <a:lnTo>
                  <a:pt x="2269" y="488"/>
                </a:lnTo>
                <a:lnTo>
                  <a:pt x="2304" y="480"/>
                </a:lnTo>
                <a:lnTo>
                  <a:pt x="2343" y="478"/>
                </a:lnTo>
                <a:lnTo>
                  <a:pt x="2387" y="481"/>
                </a:lnTo>
                <a:lnTo>
                  <a:pt x="2431" y="489"/>
                </a:lnTo>
                <a:lnTo>
                  <a:pt x="2478" y="504"/>
                </a:lnTo>
                <a:lnTo>
                  <a:pt x="2525" y="525"/>
                </a:lnTo>
                <a:lnTo>
                  <a:pt x="2574" y="550"/>
                </a:lnTo>
                <a:lnTo>
                  <a:pt x="2623" y="580"/>
                </a:lnTo>
                <a:lnTo>
                  <a:pt x="2673" y="615"/>
                </a:lnTo>
                <a:lnTo>
                  <a:pt x="2724" y="654"/>
                </a:lnTo>
                <a:lnTo>
                  <a:pt x="2773" y="697"/>
                </a:lnTo>
                <a:lnTo>
                  <a:pt x="2823" y="744"/>
                </a:lnTo>
                <a:lnTo>
                  <a:pt x="2873" y="795"/>
                </a:lnTo>
                <a:lnTo>
                  <a:pt x="2923" y="848"/>
                </a:lnTo>
                <a:lnTo>
                  <a:pt x="2972" y="904"/>
                </a:lnTo>
                <a:lnTo>
                  <a:pt x="3019" y="964"/>
                </a:lnTo>
                <a:lnTo>
                  <a:pt x="3066" y="1026"/>
                </a:lnTo>
                <a:lnTo>
                  <a:pt x="3111" y="1089"/>
                </a:lnTo>
                <a:lnTo>
                  <a:pt x="3156" y="1155"/>
                </a:lnTo>
                <a:lnTo>
                  <a:pt x="3198" y="1221"/>
                </a:lnTo>
                <a:lnTo>
                  <a:pt x="3238" y="1289"/>
                </a:lnTo>
                <a:lnTo>
                  <a:pt x="3276" y="1358"/>
                </a:lnTo>
                <a:lnTo>
                  <a:pt x="3313" y="1428"/>
                </a:lnTo>
                <a:lnTo>
                  <a:pt x="3346" y="1497"/>
                </a:lnTo>
                <a:lnTo>
                  <a:pt x="3377" y="1568"/>
                </a:lnTo>
                <a:lnTo>
                  <a:pt x="3405" y="1638"/>
                </a:lnTo>
                <a:lnTo>
                  <a:pt x="3430" y="1707"/>
                </a:lnTo>
                <a:lnTo>
                  <a:pt x="3452" y="1776"/>
                </a:lnTo>
                <a:lnTo>
                  <a:pt x="3470" y="1844"/>
                </a:lnTo>
                <a:lnTo>
                  <a:pt x="3484" y="1910"/>
                </a:lnTo>
                <a:lnTo>
                  <a:pt x="3495" y="1975"/>
                </a:lnTo>
                <a:lnTo>
                  <a:pt x="3501" y="2038"/>
                </a:lnTo>
                <a:lnTo>
                  <a:pt x="3504" y="2100"/>
                </a:lnTo>
                <a:lnTo>
                  <a:pt x="3504" y="2168"/>
                </a:lnTo>
                <a:lnTo>
                  <a:pt x="3505" y="2235"/>
                </a:lnTo>
                <a:lnTo>
                  <a:pt x="3506" y="2300"/>
                </a:lnTo>
                <a:lnTo>
                  <a:pt x="3507" y="2365"/>
                </a:lnTo>
                <a:lnTo>
                  <a:pt x="3508" y="2427"/>
                </a:lnTo>
                <a:lnTo>
                  <a:pt x="3509" y="2489"/>
                </a:lnTo>
                <a:lnTo>
                  <a:pt x="3510" y="2549"/>
                </a:lnTo>
                <a:lnTo>
                  <a:pt x="3510" y="2607"/>
                </a:lnTo>
                <a:lnTo>
                  <a:pt x="3509" y="2664"/>
                </a:lnTo>
                <a:lnTo>
                  <a:pt x="3507" y="2717"/>
                </a:lnTo>
                <a:lnTo>
                  <a:pt x="3505" y="2769"/>
                </a:lnTo>
                <a:lnTo>
                  <a:pt x="3500" y="2819"/>
                </a:lnTo>
                <a:lnTo>
                  <a:pt x="3494" y="2867"/>
                </a:lnTo>
                <a:lnTo>
                  <a:pt x="3486" y="2912"/>
                </a:lnTo>
                <a:lnTo>
                  <a:pt x="3476" y="2954"/>
                </a:lnTo>
                <a:lnTo>
                  <a:pt x="3466" y="2994"/>
                </a:lnTo>
                <a:lnTo>
                  <a:pt x="3452" y="3031"/>
                </a:lnTo>
                <a:lnTo>
                  <a:pt x="3435" y="3064"/>
                </a:lnTo>
                <a:lnTo>
                  <a:pt x="3416" y="3095"/>
                </a:lnTo>
                <a:lnTo>
                  <a:pt x="3394" y="3122"/>
                </a:lnTo>
                <a:lnTo>
                  <a:pt x="3369" y="3147"/>
                </a:lnTo>
                <a:lnTo>
                  <a:pt x="3341" y="3168"/>
                </a:lnTo>
                <a:lnTo>
                  <a:pt x="3310" y="3185"/>
                </a:lnTo>
                <a:lnTo>
                  <a:pt x="3275" y="3199"/>
                </a:lnTo>
                <a:lnTo>
                  <a:pt x="3236" y="3209"/>
                </a:lnTo>
                <a:lnTo>
                  <a:pt x="3193" y="3215"/>
                </a:lnTo>
                <a:lnTo>
                  <a:pt x="3146" y="3217"/>
                </a:lnTo>
                <a:lnTo>
                  <a:pt x="3093" y="3215"/>
                </a:lnTo>
                <a:lnTo>
                  <a:pt x="3038" y="3209"/>
                </a:lnTo>
                <a:lnTo>
                  <a:pt x="2980" y="3198"/>
                </a:lnTo>
                <a:lnTo>
                  <a:pt x="2921" y="3183"/>
                </a:lnTo>
                <a:lnTo>
                  <a:pt x="2859" y="3164"/>
                </a:lnTo>
                <a:lnTo>
                  <a:pt x="2797" y="3142"/>
                </a:lnTo>
                <a:lnTo>
                  <a:pt x="2733" y="3116"/>
                </a:lnTo>
                <a:lnTo>
                  <a:pt x="2670" y="3086"/>
                </a:lnTo>
                <a:lnTo>
                  <a:pt x="2607" y="3053"/>
                </a:lnTo>
                <a:lnTo>
                  <a:pt x="2543" y="3017"/>
                </a:lnTo>
                <a:lnTo>
                  <a:pt x="2481" y="2978"/>
                </a:lnTo>
                <a:lnTo>
                  <a:pt x="2419" y="2935"/>
                </a:lnTo>
                <a:lnTo>
                  <a:pt x="2360" y="2889"/>
                </a:lnTo>
                <a:lnTo>
                  <a:pt x="2301" y="2841"/>
                </a:lnTo>
                <a:lnTo>
                  <a:pt x="2246" y="2790"/>
                </a:lnTo>
                <a:lnTo>
                  <a:pt x="2193" y="2738"/>
                </a:lnTo>
                <a:lnTo>
                  <a:pt x="2144" y="2682"/>
                </a:lnTo>
                <a:lnTo>
                  <a:pt x="2097" y="2624"/>
                </a:lnTo>
                <a:lnTo>
                  <a:pt x="2055" y="2565"/>
                </a:lnTo>
                <a:lnTo>
                  <a:pt x="2017" y="2503"/>
                </a:lnTo>
                <a:lnTo>
                  <a:pt x="1985" y="2439"/>
                </a:lnTo>
                <a:lnTo>
                  <a:pt x="1957" y="2374"/>
                </a:lnTo>
                <a:lnTo>
                  <a:pt x="1934" y="2307"/>
                </a:lnTo>
                <a:lnTo>
                  <a:pt x="1918" y="2239"/>
                </a:lnTo>
                <a:lnTo>
                  <a:pt x="1908" y="2170"/>
                </a:lnTo>
                <a:lnTo>
                  <a:pt x="1905" y="2100"/>
                </a:lnTo>
                <a:lnTo>
                  <a:pt x="1905" y="1986"/>
                </a:lnTo>
                <a:lnTo>
                  <a:pt x="1905" y="1866"/>
                </a:lnTo>
                <a:lnTo>
                  <a:pt x="1907" y="1741"/>
                </a:lnTo>
                <a:lnTo>
                  <a:pt x="1910" y="1614"/>
                </a:lnTo>
                <a:lnTo>
                  <a:pt x="1915" y="1486"/>
                </a:lnTo>
                <a:lnTo>
                  <a:pt x="1923" y="1358"/>
                </a:lnTo>
                <a:lnTo>
                  <a:pt x="1879" y="1320"/>
                </a:lnTo>
                <a:lnTo>
                  <a:pt x="1838" y="1282"/>
                </a:lnTo>
                <a:lnTo>
                  <a:pt x="1803" y="1247"/>
                </a:lnTo>
                <a:lnTo>
                  <a:pt x="1770" y="1212"/>
                </a:lnTo>
                <a:lnTo>
                  <a:pt x="1729" y="1257"/>
                </a:lnTo>
                <a:lnTo>
                  <a:pt x="1685" y="1298"/>
                </a:lnTo>
                <a:lnTo>
                  <a:pt x="1637" y="1338"/>
                </a:lnTo>
                <a:lnTo>
                  <a:pt x="1587" y="1373"/>
                </a:lnTo>
                <a:lnTo>
                  <a:pt x="1595" y="1500"/>
                </a:lnTo>
                <a:lnTo>
                  <a:pt x="1600" y="1628"/>
                </a:lnTo>
                <a:lnTo>
                  <a:pt x="1603" y="1755"/>
                </a:lnTo>
                <a:lnTo>
                  <a:pt x="1606" y="1878"/>
                </a:lnTo>
                <a:lnTo>
                  <a:pt x="1606" y="1998"/>
                </a:lnTo>
                <a:lnTo>
                  <a:pt x="1606" y="2110"/>
                </a:lnTo>
                <a:lnTo>
                  <a:pt x="1602" y="2181"/>
                </a:lnTo>
                <a:lnTo>
                  <a:pt x="1593" y="2250"/>
                </a:lnTo>
                <a:lnTo>
                  <a:pt x="1576" y="2319"/>
                </a:lnTo>
                <a:lnTo>
                  <a:pt x="1554" y="2385"/>
                </a:lnTo>
                <a:lnTo>
                  <a:pt x="1525" y="2451"/>
                </a:lnTo>
                <a:lnTo>
                  <a:pt x="1493" y="2514"/>
                </a:lnTo>
                <a:lnTo>
                  <a:pt x="1455" y="2575"/>
                </a:lnTo>
                <a:lnTo>
                  <a:pt x="1413" y="2635"/>
                </a:lnTo>
                <a:lnTo>
                  <a:pt x="1366" y="2694"/>
                </a:lnTo>
                <a:lnTo>
                  <a:pt x="1317" y="2749"/>
                </a:lnTo>
                <a:lnTo>
                  <a:pt x="1264" y="2802"/>
                </a:lnTo>
                <a:lnTo>
                  <a:pt x="1209" y="2852"/>
                </a:lnTo>
                <a:lnTo>
                  <a:pt x="1151" y="2900"/>
                </a:lnTo>
                <a:lnTo>
                  <a:pt x="1091" y="2946"/>
                </a:lnTo>
                <a:lnTo>
                  <a:pt x="1029" y="2988"/>
                </a:lnTo>
                <a:lnTo>
                  <a:pt x="967" y="3028"/>
                </a:lnTo>
                <a:lnTo>
                  <a:pt x="904" y="3064"/>
                </a:lnTo>
                <a:lnTo>
                  <a:pt x="840" y="3097"/>
                </a:lnTo>
                <a:lnTo>
                  <a:pt x="777" y="3127"/>
                </a:lnTo>
                <a:lnTo>
                  <a:pt x="713" y="3152"/>
                </a:lnTo>
                <a:lnTo>
                  <a:pt x="651" y="3175"/>
                </a:lnTo>
                <a:lnTo>
                  <a:pt x="589" y="3194"/>
                </a:lnTo>
                <a:lnTo>
                  <a:pt x="530" y="3209"/>
                </a:lnTo>
                <a:lnTo>
                  <a:pt x="472" y="3219"/>
                </a:lnTo>
                <a:lnTo>
                  <a:pt x="417" y="3226"/>
                </a:lnTo>
                <a:lnTo>
                  <a:pt x="364" y="3228"/>
                </a:lnTo>
                <a:lnTo>
                  <a:pt x="317" y="3226"/>
                </a:lnTo>
                <a:lnTo>
                  <a:pt x="274" y="3219"/>
                </a:lnTo>
                <a:lnTo>
                  <a:pt x="235" y="3210"/>
                </a:lnTo>
                <a:lnTo>
                  <a:pt x="200" y="3196"/>
                </a:lnTo>
                <a:lnTo>
                  <a:pt x="169" y="3179"/>
                </a:lnTo>
                <a:lnTo>
                  <a:pt x="141" y="3158"/>
                </a:lnTo>
                <a:lnTo>
                  <a:pt x="116" y="3133"/>
                </a:lnTo>
                <a:lnTo>
                  <a:pt x="94" y="3105"/>
                </a:lnTo>
                <a:lnTo>
                  <a:pt x="75" y="3075"/>
                </a:lnTo>
                <a:lnTo>
                  <a:pt x="59" y="3042"/>
                </a:lnTo>
                <a:lnTo>
                  <a:pt x="44" y="3004"/>
                </a:lnTo>
                <a:lnTo>
                  <a:pt x="34" y="2965"/>
                </a:lnTo>
                <a:lnTo>
                  <a:pt x="24" y="2922"/>
                </a:lnTo>
                <a:lnTo>
                  <a:pt x="16" y="2878"/>
                </a:lnTo>
                <a:lnTo>
                  <a:pt x="11" y="2830"/>
                </a:lnTo>
                <a:lnTo>
                  <a:pt x="5" y="2781"/>
                </a:lnTo>
                <a:lnTo>
                  <a:pt x="3" y="2729"/>
                </a:lnTo>
                <a:lnTo>
                  <a:pt x="1" y="2674"/>
                </a:lnTo>
                <a:lnTo>
                  <a:pt x="0" y="2618"/>
                </a:lnTo>
                <a:lnTo>
                  <a:pt x="0" y="2559"/>
                </a:lnTo>
                <a:lnTo>
                  <a:pt x="1" y="2500"/>
                </a:lnTo>
                <a:lnTo>
                  <a:pt x="2" y="2438"/>
                </a:lnTo>
                <a:lnTo>
                  <a:pt x="3" y="2375"/>
                </a:lnTo>
                <a:lnTo>
                  <a:pt x="4" y="2310"/>
                </a:lnTo>
                <a:lnTo>
                  <a:pt x="5" y="2245"/>
                </a:lnTo>
                <a:lnTo>
                  <a:pt x="7" y="2178"/>
                </a:lnTo>
                <a:lnTo>
                  <a:pt x="7" y="2110"/>
                </a:lnTo>
                <a:lnTo>
                  <a:pt x="9" y="2048"/>
                </a:lnTo>
                <a:lnTo>
                  <a:pt x="16" y="1982"/>
                </a:lnTo>
                <a:lnTo>
                  <a:pt x="27" y="1914"/>
                </a:lnTo>
                <a:lnTo>
                  <a:pt x="42" y="1845"/>
                </a:lnTo>
                <a:lnTo>
                  <a:pt x="62" y="1775"/>
                </a:lnTo>
                <a:lnTo>
                  <a:pt x="85" y="1704"/>
                </a:lnTo>
                <a:lnTo>
                  <a:pt x="112" y="1632"/>
                </a:lnTo>
                <a:lnTo>
                  <a:pt x="141" y="1560"/>
                </a:lnTo>
                <a:lnTo>
                  <a:pt x="173" y="1488"/>
                </a:lnTo>
                <a:lnTo>
                  <a:pt x="209" y="1415"/>
                </a:lnTo>
                <a:lnTo>
                  <a:pt x="248" y="1343"/>
                </a:lnTo>
                <a:lnTo>
                  <a:pt x="288" y="1273"/>
                </a:lnTo>
                <a:lnTo>
                  <a:pt x="330" y="1202"/>
                </a:lnTo>
                <a:lnTo>
                  <a:pt x="375" y="1134"/>
                </a:lnTo>
                <a:lnTo>
                  <a:pt x="421" y="1067"/>
                </a:lnTo>
                <a:lnTo>
                  <a:pt x="469" y="1003"/>
                </a:lnTo>
                <a:lnTo>
                  <a:pt x="518" y="941"/>
                </a:lnTo>
                <a:lnTo>
                  <a:pt x="569" y="881"/>
                </a:lnTo>
                <a:lnTo>
                  <a:pt x="619" y="825"/>
                </a:lnTo>
                <a:lnTo>
                  <a:pt x="671" y="771"/>
                </a:lnTo>
                <a:lnTo>
                  <a:pt x="723" y="722"/>
                </a:lnTo>
                <a:lnTo>
                  <a:pt x="775" y="677"/>
                </a:lnTo>
                <a:lnTo>
                  <a:pt x="827" y="635"/>
                </a:lnTo>
                <a:lnTo>
                  <a:pt x="878" y="598"/>
                </a:lnTo>
                <a:lnTo>
                  <a:pt x="928" y="566"/>
                </a:lnTo>
                <a:lnTo>
                  <a:pt x="979" y="538"/>
                </a:lnTo>
                <a:lnTo>
                  <a:pt x="1028" y="517"/>
                </a:lnTo>
                <a:lnTo>
                  <a:pt x="1077" y="501"/>
                </a:lnTo>
                <a:lnTo>
                  <a:pt x="1123" y="492"/>
                </a:lnTo>
                <a:lnTo>
                  <a:pt x="1168" y="488"/>
                </a:lnTo>
                <a:lnTo>
                  <a:pt x="1207" y="492"/>
                </a:lnTo>
                <a:lnTo>
                  <a:pt x="1244" y="499"/>
                </a:lnTo>
                <a:lnTo>
                  <a:pt x="1278" y="513"/>
                </a:lnTo>
                <a:lnTo>
                  <a:pt x="1311" y="531"/>
                </a:lnTo>
                <a:lnTo>
                  <a:pt x="1340" y="553"/>
                </a:lnTo>
                <a:lnTo>
                  <a:pt x="1368" y="581"/>
                </a:lnTo>
                <a:lnTo>
                  <a:pt x="1394" y="612"/>
                </a:lnTo>
                <a:lnTo>
                  <a:pt x="1418" y="647"/>
                </a:lnTo>
                <a:lnTo>
                  <a:pt x="1441" y="686"/>
                </a:lnTo>
                <a:lnTo>
                  <a:pt x="1460" y="729"/>
                </a:lnTo>
                <a:lnTo>
                  <a:pt x="1480" y="775"/>
                </a:lnTo>
                <a:lnTo>
                  <a:pt x="1496" y="824"/>
                </a:lnTo>
                <a:lnTo>
                  <a:pt x="1512" y="875"/>
                </a:lnTo>
                <a:lnTo>
                  <a:pt x="1525" y="929"/>
                </a:lnTo>
                <a:lnTo>
                  <a:pt x="1538" y="984"/>
                </a:lnTo>
                <a:lnTo>
                  <a:pt x="1549" y="1043"/>
                </a:lnTo>
                <a:lnTo>
                  <a:pt x="1576" y="1011"/>
                </a:lnTo>
                <a:lnTo>
                  <a:pt x="1599" y="978"/>
                </a:lnTo>
                <a:lnTo>
                  <a:pt x="1619" y="943"/>
                </a:lnTo>
                <a:lnTo>
                  <a:pt x="1619" y="138"/>
                </a:lnTo>
                <a:lnTo>
                  <a:pt x="1621" y="111"/>
                </a:lnTo>
                <a:lnTo>
                  <a:pt x="1629" y="85"/>
                </a:lnTo>
                <a:lnTo>
                  <a:pt x="1641" y="62"/>
                </a:lnTo>
                <a:lnTo>
                  <a:pt x="1658" y="40"/>
                </a:lnTo>
                <a:lnTo>
                  <a:pt x="1678" y="24"/>
                </a:lnTo>
                <a:lnTo>
                  <a:pt x="1701" y="12"/>
                </a:lnTo>
                <a:lnTo>
                  <a:pt x="1727" y="3"/>
                </a:lnTo>
                <a:lnTo>
                  <a:pt x="175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9" name="Freeform 397"/>
          <p:cNvSpPr>
            <a:spLocks noEditPoints="1"/>
          </p:cNvSpPr>
          <p:nvPr/>
        </p:nvSpPr>
        <p:spPr bwMode="auto">
          <a:xfrm>
            <a:off x="10323175" y="4016866"/>
            <a:ext cx="368602" cy="530384"/>
          </a:xfrm>
          <a:custGeom>
            <a:avLst/>
            <a:gdLst>
              <a:gd name="T0" fmla="*/ 1103 w 2433"/>
              <a:gd name="T1" fmla="*/ 2492 h 3176"/>
              <a:gd name="T2" fmla="*/ 1020 w 2433"/>
              <a:gd name="T3" fmla="*/ 2517 h 3176"/>
              <a:gd name="T4" fmla="*/ 924 w 2433"/>
              <a:gd name="T5" fmla="*/ 2480 h 3176"/>
              <a:gd name="T6" fmla="*/ 754 w 2433"/>
              <a:gd name="T7" fmla="*/ 2055 h 3176"/>
              <a:gd name="T8" fmla="*/ 231 w 2433"/>
              <a:gd name="T9" fmla="*/ 2092 h 3176"/>
              <a:gd name="T10" fmla="*/ 274 w 2433"/>
              <a:gd name="T11" fmla="*/ 2902 h 3176"/>
              <a:gd name="T12" fmla="*/ 414 w 2433"/>
              <a:gd name="T13" fmla="*/ 2963 h 3176"/>
              <a:gd name="T14" fmla="*/ 2137 w 2433"/>
              <a:gd name="T15" fmla="*/ 2922 h 3176"/>
              <a:gd name="T16" fmla="*/ 2203 w 2433"/>
              <a:gd name="T17" fmla="*/ 2793 h 3176"/>
              <a:gd name="T18" fmla="*/ 1558 w 2433"/>
              <a:gd name="T19" fmla="*/ 2470 h 3176"/>
              <a:gd name="T20" fmla="*/ 1442 w 2433"/>
              <a:gd name="T21" fmla="*/ 2495 h 3176"/>
              <a:gd name="T22" fmla="*/ 1364 w 2433"/>
              <a:gd name="T23" fmla="*/ 2411 h 3176"/>
              <a:gd name="T24" fmla="*/ 317 w 2433"/>
              <a:gd name="T25" fmla="*/ 840 h 3176"/>
              <a:gd name="T26" fmla="*/ 234 w 2433"/>
              <a:gd name="T27" fmla="*/ 950 h 3176"/>
              <a:gd name="T28" fmla="*/ 777 w 2433"/>
              <a:gd name="T29" fmla="*/ 1635 h 3176"/>
              <a:gd name="T30" fmla="*/ 881 w 2433"/>
              <a:gd name="T31" fmla="*/ 1604 h 3176"/>
              <a:gd name="T32" fmla="*/ 967 w 2433"/>
              <a:gd name="T33" fmla="*/ 1667 h 3176"/>
              <a:gd name="T34" fmla="*/ 1160 w 2433"/>
              <a:gd name="T35" fmla="*/ 1167 h 3176"/>
              <a:gd name="T36" fmla="*/ 1257 w 2433"/>
              <a:gd name="T37" fmla="*/ 1123 h 3176"/>
              <a:gd name="T38" fmla="*/ 1340 w 2433"/>
              <a:gd name="T39" fmla="*/ 1152 h 3176"/>
              <a:gd name="T40" fmla="*/ 1536 w 2433"/>
              <a:gd name="T41" fmla="*/ 1948 h 3176"/>
              <a:gd name="T42" fmla="*/ 1622 w 2433"/>
              <a:gd name="T43" fmla="*/ 1881 h 3176"/>
              <a:gd name="T44" fmla="*/ 2192 w 2433"/>
              <a:gd name="T45" fmla="*/ 924 h 3176"/>
              <a:gd name="T46" fmla="*/ 2088 w 2433"/>
              <a:gd name="T47" fmla="*/ 828 h 3176"/>
              <a:gd name="T48" fmla="*/ 1841 w 2433"/>
              <a:gd name="T49" fmla="*/ 864 h 3176"/>
              <a:gd name="T50" fmla="*/ 1741 w 2433"/>
              <a:gd name="T51" fmla="*/ 923 h 3176"/>
              <a:gd name="T52" fmla="*/ 604 w 2433"/>
              <a:gd name="T53" fmla="*/ 883 h 3176"/>
              <a:gd name="T54" fmla="*/ 1194 w 2433"/>
              <a:gd name="T55" fmla="*/ 106 h 3176"/>
              <a:gd name="T56" fmla="*/ 1063 w 2433"/>
              <a:gd name="T57" fmla="*/ 162 h 3176"/>
              <a:gd name="T58" fmla="*/ 1024 w 2433"/>
              <a:gd name="T59" fmla="*/ 289 h 3176"/>
              <a:gd name="T60" fmla="*/ 1087 w 2433"/>
              <a:gd name="T61" fmla="*/ 387 h 3176"/>
              <a:gd name="T62" fmla="*/ 1356 w 2433"/>
              <a:gd name="T63" fmla="*/ 312 h 3176"/>
              <a:gd name="T64" fmla="*/ 1341 w 2433"/>
              <a:gd name="T65" fmla="*/ 185 h 3176"/>
              <a:gd name="T66" fmla="*/ 1224 w 2433"/>
              <a:gd name="T67" fmla="*/ 109 h 3176"/>
              <a:gd name="T68" fmla="*/ 1314 w 2433"/>
              <a:gd name="T69" fmla="*/ 24 h 3176"/>
              <a:gd name="T70" fmla="*/ 1454 w 2433"/>
              <a:gd name="T71" fmla="*/ 152 h 3176"/>
              <a:gd name="T72" fmla="*/ 1472 w 2433"/>
              <a:gd name="T73" fmla="*/ 328 h 3176"/>
              <a:gd name="T74" fmla="*/ 1742 w 2433"/>
              <a:gd name="T75" fmla="*/ 396 h 3176"/>
              <a:gd name="T76" fmla="*/ 1842 w 2433"/>
              <a:gd name="T77" fmla="*/ 489 h 3176"/>
              <a:gd name="T78" fmla="*/ 2283 w 2433"/>
              <a:gd name="T79" fmla="*/ 608 h 3176"/>
              <a:gd name="T80" fmla="*/ 2408 w 2433"/>
              <a:gd name="T81" fmla="*/ 689 h 3176"/>
              <a:gd name="T82" fmla="*/ 2430 w 2433"/>
              <a:gd name="T83" fmla="*/ 3037 h 3176"/>
              <a:gd name="T84" fmla="*/ 2342 w 2433"/>
              <a:gd name="T85" fmla="*/ 3153 h 3176"/>
              <a:gd name="T86" fmla="*/ 151 w 2433"/>
              <a:gd name="T87" fmla="*/ 3173 h 3176"/>
              <a:gd name="T88" fmla="*/ 25 w 2433"/>
              <a:gd name="T89" fmla="*/ 3092 h 3176"/>
              <a:gd name="T90" fmla="*/ 3 w 2433"/>
              <a:gd name="T91" fmla="*/ 745 h 3176"/>
              <a:gd name="T92" fmla="*/ 90 w 2433"/>
              <a:gd name="T93" fmla="*/ 628 h 3176"/>
              <a:gd name="T94" fmla="*/ 580 w 2433"/>
              <a:gd name="T95" fmla="*/ 544 h 3176"/>
              <a:gd name="T96" fmla="*/ 641 w 2433"/>
              <a:gd name="T97" fmla="*/ 423 h 3176"/>
              <a:gd name="T98" fmla="*/ 940 w 2433"/>
              <a:gd name="T99" fmla="*/ 387 h 3176"/>
              <a:gd name="T100" fmla="*/ 910 w 2433"/>
              <a:gd name="T101" fmla="*/ 224 h 3176"/>
              <a:gd name="T102" fmla="*/ 1006 w 2433"/>
              <a:gd name="T103" fmla="*/ 65 h 3176"/>
              <a:gd name="T104" fmla="*/ 1194 w 2433"/>
              <a:gd name="T105" fmla="*/ 0 h 3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433" h="3176">
                <a:moveTo>
                  <a:pt x="1255" y="1834"/>
                </a:moveTo>
                <a:lnTo>
                  <a:pt x="1134" y="2440"/>
                </a:lnTo>
                <a:lnTo>
                  <a:pt x="1128" y="2460"/>
                </a:lnTo>
                <a:lnTo>
                  <a:pt x="1117" y="2478"/>
                </a:lnTo>
                <a:lnTo>
                  <a:pt x="1103" y="2492"/>
                </a:lnTo>
                <a:lnTo>
                  <a:pt x="1086" y="2503"/>
                </a:lnTo>
                <a:lnTo>
                  <a:pt x="1066" y="2511"/>
                </a:lnTo>
                <a:lnTo>
                  <a:pt x="1044" y="2516"/>
                </a:lnTo>
                <a:lnTo>
                  <a:pt x="1021" y="2517"/>
                </a:lnTo>
                <a:lnTo>
                  <a:pt x="1020" y="2517"/>
                </a:lnTo>
                <a:lnTo>
                  <a:pt x="997" y="2516"/>
                </a:lnTo>
                <a:lnTo>
                  <a:pt x="975" y="2511"/>
                </a:lnTo>
                <a:lnTo>
                  <a:pt x="956" y="2504"/>
                </a:lnTo>
                <a:lnTo>
                  <a:pt x="939" y="2493"/>
                </a:lnTo>
                <a:lnTo>
                  <a:pt x="924" y="2480"/>
                </a:lnTo>
                <a:lnTo>
                  <a:pt x="913" y="2463"/>
                </a:lnTo>
                <a:lnTo>
                  <a:pt x="906" y="2442"/>
                </a:lnTo>
                <a:lnTo>
                  <a:pt x="803" y="1984"/>
                </a:lnTo>
                <a:lnTo>
                  <a:pt x="769" y="2038"/>
                </a:lnTo>
                <a:lnTo>
                  <a:pt x="754" y="2055"/>
                </a:lnTo>
                <a:lnTo>
                  <a:pt x="736" y="2071"/>
                </a:lnTo>
                <a:lnTo>
                  <a:pt x="717" y="2082"/>
                </a:lnTo>
                <a:lnTo>
                  <a:pt x="695" y="2089"/>
                </a:lnTo>
                <a:lnTo>
                  <a:pt x="672" y="2092"/>
                </a:lnTo>
                <a:lnTo>
                  <a:pt x="231" y="2092"/>
                </a:lnTo>
                <a:lnTo>
                  <a:pt x="231" y="2793"/>
                </a:lnTo>
                <a:lnTo>
                  <a:pt x="234" y="2824"/>
                </a:lnTo>
                <a:lnTo>
                  <a:pt x="242" y="2852"/>
                </a:lnTo>
                <a:lnTo>
                  <a:pt x="256" y="2879"/>
                </a:lnTo>
                <a:lnTo>
                  <a:pt x="274" y="2902"/>
                </a:lnTo>
                <a:lnTo>
                  <a:pt x="296" y="2922"/>
                </a:lnTo>
                <a:lnTo>
                  <a:pt x="321" y="2940"/>
                </a:lnTo>
                <a:lnTo>
                  <a:pt x="349" y="2952"/>
                </a:lnTo>
                <a:lnTo>
                  <a:pt x="381" y="2960"/>
                </a:lnTo>
                <a:lnTo>
                  <a:pt x="414" y="2963"/>
                </a:lnTo>
                <a:lnTo>
                  <a:pt x="2019" y="2963"/>
                </a:lnTo>
                <a:lnTo>
                  <a:pt x="2052" y="2960"/>
                </a:lnTo>
                <a:lnTo>
                  <a:pt x="2083" y="2952"/>
                </a:lnTo>
                <a:lnTo>
                  <a:pt x="2111" y="2940"/>
                </a:lnTo>
                <a:lnTo>
                  <a:pt x="2137" y="2922"/>
                </a:lnTo>
                <a:lnTo>
                  <a:pt x="2160" y="2902"/>
                </a:lnTo>
                <a:lnTo>
                  <a:pt x="2177" y="2879"/>
                </a:lnTo>
                <a:lnTo>
                  <a:pt x="2190" y="2852"/>
                </a:lnTo>
                <a:lnTo>
                  <a:pt x="2199" y="2824"/>
                </a:lnTo>
                <a:lnTo>
                  <a:pt x="2203" y="2793"/>
                </a:lnTo>
                <a:lnTo>
                  <a:pt x="2203" y="2092"/>
                </a:lnTo>
                <a:lnTo>
                  <a:pt x="1726" y="2092"/>
                </a:lnTo>
                <a:lnTo>
                  <a:pt x="1586" y="2431"/>
                </a:lnTo>
                <a:lnTo>
                  <a:pt x="1575" y="2452"/>
                </a:lnTo>
                <a:lnTo>
                  <a:pt x="1558" y="2470"/>
                </a:lnTo>
                <a:lnTo>
                  <a:pt x="1540" y="2484"/>
                </a:lnTo>
                <a:lnTo>
                  <a:pt x="1517" y="2494"/>
                </a:lnTo>
                <a:lnTo>
                  <a:pt x="1493" y="2499"/>
                </a:lnTo>
                <a:lnTo>
                  <a:pt x="1467" y="2500"/>
                </a:lnTo>
                <a:lnTo>
                  <a:pt x="1442" y="2495"/>
                </a:lnTo>
                <a:lnTo>
                  <a:pt x="1419" y="2485"/>
                </a:lnTo>
                <a:lnTo>
                  <a:pt x="1399" y="2472"/>
                </a:lnTo>
                <a:lnTo>
                  <a:pt x="1383" y="2454"/>
                </a:lnTo>
                <a:lnTo>
                  <a:pt x="1371" y="2434"/>
                </a:lnTo>
                <a:lnTo>
                  <a:pt x="1364" y="2411"/>
                </a:lnTo>
                <a:lnTo>
                  <a:pt x="1255" y="1834"/>
                </a:lnTo>
                <a:close/>
                <a:moveTo>
                  <a:pt x="406" y="819"/>
                </a:moveTo>
                <a:lnTo>
                  <a:pt x="374" y="821"/>
                </a:lnTo>
                <a:lnTo>
                  <a:pt x="344" y="828"/>
                </a:lnTo>
                <a:lnTo>
                  <a:pt x="317" y="840"/>
                </a:lnTo>
                <a:lnTo>
                  <a:pt x="292" y="857"/>
                </a:lnTo>
                <a:lnTo>
                  <a:pt x="271" y="876"/>
                </a:lnTo>
                <a:lnTo>
                  <a:pt x="255" y="898"/>
                </a:lnTo>
                <a:lnTo>
                  <a:pt x="242" y="924"/>
                </a:lnTo>
                <a:lnTo>
                  <a:pt x="234" y="950"/>
                </a:lnTo>
                <a:lnTo>
                  <a:pt x="231" y="979"/>
                </a:lnTo>
                <a:lnTo>
                  <a:pt x="231" y="1879"/>
                </a:lnTo>
                <a:lnTo>
                  <a:pt x="608" y="1879"/>
                </a:lnTo>
                <a:lnTo>
                  <a:pt x="763" y="1652"/>
                </a:lnTo>
                <a:lnTo>
                  <a:pt x="777" y="1635"/>
                </a:lnTo>
                <a:lnTo>
                  <a:pt x="794" y="1622"/>
                </a:lnTo>
                <a:lnTo>
                  <a:pt x="813" y="1611"/>
                </a:lnTo>
                <a:lnTo>
                  <a:pt x="835" y="1605"/>
                </a:lnTo>
                <a:lnTo>
                  <a:pt x="858" y="1602"/>
                </a:lnTo>
                <a:lnTo>
                  <a:pt x="881" y="1604"/>
                </a:lnTo>
                <a:lnTo>
                  <a:pt x="903" y="1610"/>
                </a:lnTo>
                <a:lnTo>
                  <a:pt x="923" y="1620"/>
                </a:lnTo>
                <a:lnTo>
                  <a:pt x="942" y="1633"/>
                </a:lnTo>
                <a:lnTo>
                  <a:pt x="956" y="1648"/>
                </a:lnTo>
                <a:lnTo>
                  <a:pt x="967" y="1667"/>
                </a:lnTo>
                <a:lnTo>
                  <a:pt x="974" y="1688"/>
                </a:lnTo>
                <a:lnTo>
                  <a:pt x="1013" y="1865"/>
                </a:lnTo>
                <a:lnTo>
                  <a:pt x="1143" y="1207"/>
                </a:lnTo>
                <a:lnTo>
                  <a:pt x="1150" y="1185"/>
                </a:lnTo>
                <a:lnTo>
                  <a:pt x="1160" y="1167"/>
                </a:lnTo>
                <a:lnTo>
                  <a:pt x="1174" y="1152"/>
                </a:lnTo>
                <a:lnTo>
                  <a:pt x="1191" y="1140"/>
                </a:lnTo>
                <a:lnTo>
                  <a:pt x="1211" y="1131"/>
                </a:lnTo>
                <a:lnTo>
                  <a:pt x="1233" y="1125"/>
                </a:lnTo>
                <a:lnTo>
                  <a:pt x="1257" y="1123"/>
                </a:lnTo>
                <a:lnTo>
                  <a:pt x="1257" y="1123"/>
                </a:lnTo>
                <a:lnTo>
                  <a:pt x="1281" y="1125"/>
                </a:lnTo>
                <a:lnTo>
                  <a:pt x="1303" y="1131"/>
                </a:lnTo>
                <a:lnTo>
                  <a:pt x="1323" y="1140"/>
                </a:lnTo>
                <a:lnTo>
                  <a:pt x="1340" y="1152"/>
                </a:lnTo>
                <a:lnTo>
                  <a:pt x="1354" y="1167"/>
                </a:lnTo>
                <a:lnTo>
                  <a:pt x="1365" y="1185"/>
                </a:lnTo>
                <a:lnTo>
                  <a:pt x="1372" y="1207"/>
                </a:lnTo>
                <a:lnTo>
                  <a:pt x="1519" y="1990"/>
                </a:lnTo>
                <a:lnTo>
                  <a:pt x="1536" y="1948"/>
                </a:lnTo>
                <a:lnTo>
                  <a:pt x="1547" y="1929"/>
                </a:lnTo>
                <a:lnTo>
                  <a:pt x="1562" y="1911"/>
                </a:lnTo>
                <a:lnTo>
                  <a:pt x="1579" y="1897"/>
                </a:lnTo>
                <a:lnTo>
                  <a:pt x="1599" y="1887"/>
                </a:lnTo>
                <a:lnTo>
                  <a:pt x="1622" y="1881"/>
                </a:lnTo>
                <a:lnTo>
                  <a:pt x="1645" y="1879"/>
                </a:lnTo>
                <a:lnTo>
                  <a:pt x="2203" y="1879"/>
                </a:lnTo>
                <a:lnTo>
                  <a:pt x="2203" y="979"/>
                </a:lnTo>
                <a:lnTo>
                  <a:pt x="2199" y="950"/>
                </a:lnTo>
                <a:lnTo>
                  <a:pt x="2192" y="924"/>
                </a:lnTo>
                <a:lnTo>
                  <a:pt x="2178" y="898"/>
                </a:lnTo>
                <a:lnTo>
                  <a:pt x="2161" y="876"/>
                </a:lnTo>
                <a:lnTo>
                  <a:pt x="2140" y="857"/>
                </a:lnTo>
                <a:lnTo>
                  <a:pt x="2116" y="840"/>
                </a:lnTo>
                <a:lnTo>
                  <a:pt x="2088" y="828"/>
                </a:lnTo>
                <a:lnTo>
                  <a:pt x="2060" y="821"/>
                </a:lnTo>
                <a:lnTo>
                  <a:pt x="2028" y="819"/>
                </a:lnTo>
                <a:lnTo>
                  <a:pt x="1853" y="819"/>
                </a:lnTo>
                <a:lnTo>
                  <a:pt x="1850" y="842"/>
                </a:lnTo>
                <a:lnTo>
                  <a:pt x="1841" y="864"/>
                </a:lnTo>
                <a:lnTo>
                  <a:pt x="1828" y="883"/>
                </a:lnTo>
                <a:lnTo>
                  <a:pt x="1811" y="899"/>
                </a:lnTo>
                <a:lnTo>
                  <a:pt x="1790" y="911"/>
                </a:lnTo>
                <a:lnTo>
                  <a:pt x="1766" y="919"/>
                </a:lnTo>
                <a:lnTo>
                  <a:pt x="1741" y="923"/>
                </a:lnTo>
                <a:lnTo>
                  <a:pt x="692" y="923"/>
                </a:lnTo>
                <a:lnTo>
                  <a:pt x="667" y="919"/>
                </a:lnTo>
                <a:lnTo>
                  <a:pt x="643" y="911"/>
                </a:lnTo>
                <a:lnTo>
                  <a:pt x="622" y="899"/>
                </a:lnTo>
                <a:lnTo>
                  <a:pt x="604" y="883"/>
                </a:lnTo>
                <a:lnTo>
                  <a:pt x="591" y="864"/>
                </a:lnTo>
                <a:lnTo>
                  <a:pt x="584" y="842"/>
                </a:lnTo>
                <a:lnTo>
                  <a:pt x="580" y="819"/>
                </a:lnTo>
                <a:lnTo>
                  <a:pt x="406" y="819"/>
                </a:lnTo>
                <a:close/>
                <a:moveTo>
                  <a:pt x="1194" y="106"/>
                </a:moveTo>
                <a:lnTo>
                  <a:pt x="1163" y="109"/>
                </a:lnTo>
                <a:lnTo>
                  <a:pt x="1134" y="116"/>
                </a:lnTo>
                <a:lnTo>
                  <a:pt x="1108" y="128"/>
                </a:lnTo>
                <a:lnTo>
                  <a:pt x="1084" y="144"/>
                </a:lnTo>
                <a:lnTo>
                  <a:pt x="1063" y="162"/>
                </a:lnTo>
                <a:lnTo>
                  <a:pt x="1046" y="185"/>
                </a:lnTo>
                <a:lnTo>
                  <a:pt x="1033" y="209"/>
                </a:lnTo>
                <a:lnTo>
                  <a:pt x="1025" y="235"/>
                </a:lnTo>
                <a:lnTo>
                  <a:pt x="1022" y="264"/>
                </a:lnTo>
                <a:lnTo>
                  <a:pt x="1024" y="289"/>
                </a:lnTo>
                <a:lnTo>
                  <a:pt x="1031" y="312"/>
                </a:lnTo>
                <a:lnTo>
                  <a:pt x="1040" y="335"/>
                </a:lnTo>
                <a:lnTo>
                  <a:pt x="1053" y="355"/>
                </a:lnTo>
                <a:lnTo>
                  <a:pt x="1068" y="372"/>
                </a:lnTo>
                <a:lnTo>
                  <a:pt x="1087" y="387"/>
                </a:lnTo>
                <a:lnTo>
                  <a:pt x="1300" y="387"/>
                </a:lnTo>
                <a:lnTo>
                  <a:pt x="1319" y="372"/>
                </a:lnTo>
                <a:lnTo>
                  <a:pt x="1334" y="354"/>
                </a:lnTo>
                <a:lnTo>
                  <a:pt x="1347" y="335"/>
                </a:lnTo>
                <a:lnTo>
                  <a:pt x="1356" y="312"/>
                </a:lnTo>
                <a:lnTo>
                  <a:pt x="1363" y="288"/>
                </a:lnTo>
                <a:lnTo>
                  <a:pt x="1365" y="264"/>
                </a:lnTo>
                <a:lnTo>
                  <a:pt x="1362" y="235"/>
                </a:lnTo>
                <a:lnTo>
                  <a:pt x="1354" y="209"/>
                </a:lnTo>
                <a:lnTo>
                  <a:pt x="1341" y="185"/>
                </a:lnTo>
                <a:lnTo>
                  <a:pt x="1324" y="162"/>
                </a:lnTo>
                <a:lnTo>
                  <a:pt x="1303" y="143"/>
                </a:lnTo>
                <a:lnTo>
                  <a:pt x="1280" y="128"/>
                </a:lnTo>
                <a:lnTo>
                  <a:pt x="1253" y="116"/>
                </a:lnTo>
                <a:lnTo>
                  <a:pt x="1224" y="109"/>
                </a:lnTo>
                <a:lnTo>
                  <a:pt x="1194" y="106"/>
                </a:lnTo>
                <a:close/>
                <a:moveTo>
                  <a:pt x="1194" y="0"/>
                </a:moveTo>
                <a:lnTo>
                  <a:pt x="1236" y="2"/>
                </a:lnTo>
                <a:lnTo>
                  <a:pt x="1276" y="11"/>
                </a:lnTo>
                <a:lnTo>
                  <a:pt x="1314" y="24"/>
                </a:lnTo>
                <a:lnTo>
                  <a:pt x="1350" y="42"/>
                </a:lnTo>
                <a:lnTo>
                  <a:pt x="1382" y="65"/>
                </a:lnTo>
                <a:lnTo>
                  <a:pt x="1410" y="90"/>
                </a:lnTo>
                <a:lnTo>
                  <a:pt x="1434" y="120"/>
                </a:lnTo>
                <a:lnTo>
                  <a:pt x="1454" y="152"/>
                </a:lnTo>
                <a:lnTo>
                  <a:pt x="1468" y="188"/>
                </a:lnTo>
                <a:lnTo>
                  <a:pt x="1477" y="225"/>
                </a:lnTo>
                <a:lnTo>
                  <a:pt x="1480" y="264"/>
                </a:lnTo>
                <a:lnTo>
                  <a:pt x="1478" y="297"/>
                </a:lnTo>
                <a:lnTo>
                  <a:pt x="1472" y="328"/>
                </a:lnTo>
                <a:lnTo>
                  <a:pt x="1462" y="358"/>
                </a:lnTo>
                <a:lnTo>
                  <a:pt x="1447" y="387"/>
                </a:lnTo>
                <a:lnTo>
                  <a:pt x="1682" y="387"/>
                </a:lnTo>
                <a:lnTo>
                  <a:pt x="1712" y="389"/>
                </a:lnTo>
                <a:lnTo>
                  <a:pt x="1742" y="396"/>
                </a:lnTo>
                <a:lnTo>
                  <a:pt x="1768" y="408"/>
                </a:lnTo>
                <a:lnTo>
                  <a:pt x="1793" y="423"/>
                </a:lnTo>
                <a:lnTo>
                  <a:pt x="1813" y="442"/>
                </a:lnTo>
                <a:lnTo>
                  <a:pt x="1830" y="465"/>
                </a:lnTo>
                <a:lnTo>
                  <a:pt x="1842" y="489"/>
                </a:lnTo>
                <a:lnTo>
                  <a:pt x="1851" y="515"/>
                </a:lnTo>
                <a:lnTo>
                  <a:pt x="1853" y="544"/>
                </a:lnTo>
                <a:lnTo>
                  <a:pt x="1853" y="605"/>
                </a:lnTo>
                <a:lnTo>
                  <a:pt x="2250" y="605"/>
                </a:lnTo>
                <a:lnTo>
                  <a:pt x="2283" y="608"/>
                </a:lnTo>
                <a:lnTo>
                  <a:pt x="2314" y="616"/>
                </a:lnTo>
                <a:lnTo>
                  <a:pt x="2342" y="628"/>
                </a:lnTo>
                <a:lnTo>
                  <a:pt x="2368" y="645"/>
                </a:lnTo>
                <a:lnTo>
                  <a:pt x="2390" y="666"/>
                </a:lnTo>
                <a:lnTo>
                  <a:pt x="2408" y="689"/>
                </a:lnTo>
                <a:lnTo>
                  <a:pt x="2421" y="715"/>
                </a:lnTo>
                <a:lnTo>
                  <a:pt x="2430" y="745"/>
                </a:lnTo>
                <a:lnTo>
                  <a:pt x="2433" y="775"/>
                </a:lnTo>
                <a:lnTo>
                  <a:pt x="2433" y="3007"/>
                </a:lnTo>
                <a:lnTo>
                  <a:pt x="2430" y="3037"/>
                </a:lnTo>
                <a:lnTo>
                  <a:pt x="2421" y="3066"/>
                </a:lnTo>
                <a:lnTo>
                  <a:pt x="2408" y="3092"/>
                </a:lnTo>
                <a:lnTo>
                  <a:pt x="2390" y="3115"/>
                </a:lnTo>
                <a:lnTo>
                  <a:pt x="2368" y="3136"/>
                </a:lnTo>
                <a:lnTo>
                  <a:pt x="2342" y="3153"/>
                </a:lnTo>
                <a:lnTo>
                  <a:pt x="2314" y="3165"/>
                </a:lnTo>
                <a:lnTo>
                  <a:pt x="2283" y="3173"/>
                </a:lnTo>
                <a:lnTo>
                  <a:pt x="2250" y="3176"/>
                </a:lnTo>
                <a:lnTo>
                  <a:pt x="184" y="3176"/>
                </a:lnTo>
                <a:lnTo>
                  <a:pt x="151" y="3173"/>
                </a:lnTo>
                <a:lnTo>
                  <a:pt x="120" y="3165"/>
                </a:lnTo>
                <a:lnTo>
                  <a:pt x="90" y="3153"/>
                </a:lnTo>
                <a:lnTo>
                  <a:pt x="65" y="3136"/>
                </a:lnTo>
                <a:lnTo>
                  <a:pt x="43" y="3115"/>
                </a:lnTo>
                <a:lnTo>
                  <a:pt x="25" y="3092"/>
                </a:lnTo>
                <a:lnTo>
                  <a:pt x="11" y="3066"/>
                </a:lnTo>
                <a:lnTo>
                  <a:pt x="3" y="3037"/>
                </a:lnTo>
                <a:lnTo>
                  <a:pt x="0" y="3007"/>
                </a:lnTo>
                <a:lnTo>
                  <a:pt x="0" y="775"/>
                </a:lnTo>
                <a:lnTo>
                  <a:pt x="3" y="745"/>
                </a:lnTo>
                <a:lnTo>
                  <a:pt x="11" y="715"/>
                </a:lnTo>
                <a:lnTo>
                  <a:pt x="25" y="689"/>
                </a:lnTo>
                <a:lnTo>
                  <a:pt x="43" y="666"/>
                </a:lnTo>
                <a:lnTo>
                  <a:pt x="65" y="645"/>
                </a:lnTo>
                <a:lnTo>
                  <a:pt x="90" y="628"/>
                </a:lnTo>
                <a:lnTo>
                  <a:pt x="120" y="616"/>
                </a:lnTo>
                <a:lnTo>
                  <a:pt x="151" y="608"/>
                </a:lnTo>
                <a:lnTo>
                  <a:pt x="184" y="605"/>
                </a:lnTo>
                <a:lnTo>
                  <a:pt x="580" y="605"/>
                </a:lnTo>
                <a:lnTo>
                  <a:pt x="580" y="544"/>
                </a:lnTo>
                <a:lnTo>
                  <a:pt x="582" y="515"/>
                </a:lnTo>
                <a:lnTo>
                  <a:pt x="591" y="489"/>
                </a:lnTo>
                <a:lnTo>
                  <a:pt x="603" y="465"/>
                </a:lnTo>
                <a:lnTo>
                  <a:pt x="621" y="442"/>
                </a:lnTo>
                <a:lnTo>
                  <a:pt x="641" y="423"/>
                </a:lnTo>
                <a:lnTo>
                  <a:pt x="665" y="408"/>
                </a:lnTo>
                <a:lnTo>
                  <a:pt x="691" y="396"/>
                </a:lnTo>
                <a:lnTo>
                  <a:pt x="721" y="389"/>
                </a:lnTo>
                <a:lnTo>
                  <a:pt x="752" y="387"/>
                </a:lnTo>
                <a:lnTo>
                  <a:pt x="940" y="387"/>
                </a:lnTo>
                <a:lnTo>
                  <a:pt x="925" y="358"/>
                </a:lnTo>
                <a:lnTo>
                  <a:pt x="916" y="328"/>
                </a:lnTo>
                <a:lnTo>
                  <a:pt x="909" y="296"/>
                </a:lnTo>
                <a:lnTo>
                  <a:pt x="907" y="264"/>
                </a:lnTo>
                <a:lnTo>
                  <a:pt x="910" y="224"/>
                </a:lnTo>
                <a:lnTo>
                  <a:pt x="919" y="188"/>
                </a:lnTo>
                <a:lnTo>
                  <a:pt x="933" y="152"/>
                </a:lnTo>
                <a:lnTo>
                  <a:pt x="953" y="120"/>
                </a:lnTo>
                <a:lnTo>
                  <a:pt x="977" y="90"/>
                </a:lnTo>
                <a:lnTo>
                  <a:pt x="1006" y="65"/>
                </a:lnTo>
                <a:lnTo>
                  <a:pt x="1038" y="42"/>
                </a:lnTo>
                <a:lnTo>
                  <a:pt x="1073" y="24"/>
                </a:lnTo>
                <a:lnTo>
                  <a:pt x="1111" y="11"/>
                </a:lnTo>
                <a:lnTo>
                  <a:pt x="1151" y="2"/>
                </a:lnTo>
                <a:lnTo>
                  <a:pt x="119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90" name="Group 208"/>
          <p:cNvGrpSpPr/>
          <p:nvPr/>
        </p:nvGrpSpPr>
        <p:grpSpPr>
          <a:xfrm>
            <a:off x="11190705" y="4051077"/>
            <a:ext cx="481013" cy="461963"/>
            <a:chOff x="628650" y="4733925"/>
            <a:chExt cx="481013" cy="461963"/>
          </a:xfrm>
          <a:solidFill>
            <a:srgbClr val="000000"/>
          </a:solidFill>
        </p:grpSpPr>
        <p:sp>
          <p:nvSpPr>
            <p:cNvPr id="691" name="Freeform 402"/>
            <p:cNvSpPr>
              <a:spLocks noEditPoints="1"/>
            </p:cNvSpPr>
            <p:nvPr/>
          </p:nvSpPr>
          <p:spPr bwMode="auto">
            <a:xfrm>
              <a:off x="671513" y="4819650"/>
              <a:ext cx="376238" cy="376238"/>
            </a:xfrm>
            <a:custGeom>
              <a:avLst/>
              <a:gdLst>
                <a:gd name="T0" fmla="*/ 1140 w 2609"/>
                <a:gd name="T1" fmla="*/ 246 h 2610"/>
                <a:gd name="T2" fmla="*/ 906 w 2609"/>
                <a:gd name="T3" fmla="*/ 311 h 2610"/>
                <a:gd name="T4" fmla="*/ 699 w 2609"/>
                <a:gd name="T5" fmla="*/ 422 h 2610"/>
                <a:gd name="T6" fmla="*/ 521 w 2609"/>
                <a:gd name="T7" fmla="*/ 576 h 2610"/>
                <a:gd name="T8" fmla="*/ 380 w 2609"/>
                <a:gd name="T9" fmla="*/ 765 h 2610"/>
                <a:gd name="T10" fmla="*/ 284 w 2609"/>
                <a:gd name="T11" fmla="*/ 982 h 2610"/>
                <a:gd name="T12" fmla="*/ 237 w 2609"/>
                <a:gd name="T13" fmla="*/ 1221 h 2610"/>
                <a:gd name="T14" fmla="*/ 247 w 2609"/>
                <a:gd name="T15" fmla="*/ 1470 h 2610"/>
                <a:gd name="T16" fmla="*/ 311 w 2609"/>
                <a:gd name="T17" fmla="*/ 1703 h 2610"/>
                <a:gd name="T18" fmla="*/ 422 w 2609"/>
                <a:gd name="T19" fmla="*/ 1911 h 2610"/>
                <a:gd name="T20" fmla="*/ 576 w 2609"/>
                <a:gd name="T21" fmla="*/ 2089 h 2610"/>
                <a:gd name="T22" fmla="*/ 765 w 2609"/>
                <a:gd name="T23" fmla="*/ 2229 h 2610"/>
                <a:gd name="T24" fmla="*/ 982 w 2609"/>
                <a:gd name="T25" fmla="*/ 2327 h 2610"/>
                <a:gd name="T26" fmla="*/ 1222 w 2609"/>
                <a:gd name="T27" fmla="*/ 2373 h 2610"/>
                <a:gd name="T28" fmla="*/ 1470 w 2609"/>
                <a:gd name="T29" fmla="*/ 2363 h 2610"/>
                <a:gd name="T30" fmla="*/ 1703 w 2609"/>
                <a:gd name="T31" fmla="*/ 2299 h 2610"/>
                <a:gd name="T32" fmla="*/ 1911 w 2609"/>
                <a:gd name="T33" fmla="*/ 2187 h 2610"/>
                <a:gd name="T34" fmla="*/ 2089 w 2609"/>
                <a:gd name="T35" fmla="*/ 2034 h 2610"/>
                <a:gd name="T36" fmla="*/ 2230 w 2609"/>
                <a:gd name="T37" fmla="*/ 1845 h 2610"/>
                <a:gd name="T38" fmla="*/ 2326 w 2609"/>
                <a:gd name="T39" fmla="*/ 1628 h 2610"/>
                <a:gd name="T40" fmla="*/ 2373 w 2609"/>
                <a:gd name="T41" fmla="*/ 1388 h 2610"/>
                <a:gd name="T42" fmla="*/ 2363 w 2609"/>
                <a:gd name="T43" fmla="*/ 1140 h 2610"/>
                <a:gd name="T44" fmla="*/ 2299 w 2609"/>
                <a:gd name="T45" fmla="*/ 907 h 2610"/>
                <a:gd name="T46" fmla="*/ 2187 w 2609"/>
                <a:gd name="T47" fmla="*/ 698 h 2610"/>
                <a:gd name="T48" fmla="*/ 2033 w 2609"/>
                <a:gd name="T49" fmla="*/ 520 h 2610"/>
                <a:gd name="T50" fmla="*/ 1845 w 2609"/>
                <a:gd name="T51" fmla="*/ 380 h 2610"/>
                <a:gd name="T52" fmla="*/ 1628 w 2609"/>
                <a:gd name="T53" fmla="*/ 284 h 2610"/>
                <a:gd name="T54" fmla="*/ 1388 w 2609"/>
                <a:gd name="T55" fmla="*/ 237 h 2610"/>
                <a:gd name="T56" fmla="*/ 1398 w 2609"/>
                <a:gd name="T57" fmla="*/ 4 h 2610"/>
                <a:gd name="T58" fmla="*/ 1666 w 2609"/>
                <a:gd name="T59" fmla="*/ 51 h 2610"/>
                <a:gd name="T60" fmla="*/ 1911 w 2609"/>
                <a:gd name="T61" fmla="*/ 150 h 2610"/>
                <a:gd name="T62" fmla="*/ 2130 w 2609"/>
                <a:gd name="T63" fmla="*/ 295 h 2610"/>
                <a:gd name="T64" fmla="*/ 2314 w 2609"/>
                <a:gd name="T65" fmla="*/ 479 h 2610"/>
                <a:gd name="T66" fmla="*/ 2460 w 2609"/>
                <a:gd name="T67" fmla="*/ 698 h 2610"/>
                <a:gd name="T68" fmla="*/ 2559 w 2609"/>
                <a:gd name="T69" fmla="*/ 944 h 2610"/>
                <a:gd name="T70" fmla="*/ 2606 w 2609"/>
                <a:gd name="T71" fmla="*/ 1212 h 2610"/>
                <a:gd name="T72" fmla="*/ 2597 w 2609"/>
                <a:gd name="T73" fmla="*/ 1489 h 2610"/>
                <a:gd name="T74" fmla="*/ 2531 w 2609"/>
                <a:gd name="T75" fmla="*/ 1750 h 2610"/>
                <a:gd name="T76" fmla="*/ 2416 w 2609"/>
                <a:gd name="T77" fmla="*/ 1988 h 2610"/>
                <a:gd name="T78" fmla="*/ 2257 w 2609"/>
                <a:gd name="T79" fmla="*/ 2196 h 2610"/>
                <a:gd name="T80" fmla="*/ 2061 w 2609"/>
                <a:gd name="T81" fmla="*/ 2369 h 2610"/>
                <a:gd name="T82" fmla="*/ 1832 w 2609"/>
                <a:gd name="T83" fmla="*/ 2498 h 2610"/>
                <a:gd name="T84" fmla="*/ 1579 w 2609"/>
                <a:gd name="T85" fmla="*/ 2581 h 2610"/>
                <a:gd name="T86" fmla="*/ 1304 w 2609"/>
                <a:gd name="T87" fmla="*/ 2610 h 2610"/>
                <a:gd name="T88" fmla="*/ 1031 w 2609"/>
                <a:gd name="T89" fmla="*/ 2581 h 2610"/>
                <a:gd name="T90" fmla="*/ 777 w 2609"/>
                <a:gd name="T91" fmla="*/ 2498 h 2610"/>
                <a:gd name="T92" fmla="*/ 549 w 2609"/>
                <a:gd name="T93" fmla="*/ 2369 h 2610"/>
                <a:gd name="T94" fmla="*/ 352 w 2609"/>
                <a:gd name="T95" fmla="*/ 2197 h 2610"/>
                <a:gd name="T96" fmla="*/ 193 w 2609"/>
                <a:gd name="T97" fmla="*/ 1989 h 2610"/>
                <a:gd name="T98" fmla="*/ 78 w 2609"/>
                <a:gd name="T99" fmla="*/ 1750 h 2610"/>
                <a:gd name="T100" fmla="*/ 13 w 2609"/>
                <a:gd name="T101" fmla="*/ 1489 h 2610"/>
                <a:gd name="T102" fmla="*/ 3 w 2609"/>
                <a:gd name="T103" fmla="*/ 1212 h 2610"/>
                <a:gd name="T104" fmla="*/ 51 w 2609"/>
                <a:gd name="T105" fmla="*/ 944 h 2610"/>
                <a:gd name="T106" fmla="*/ 150 w 2609"/>
                <a:gd name="T107" fmla="*/ 698 h 2610"/>
                <a:gd name="T108" fmla="*/ 294 w 2609"/>
                <a:gd name="T109" fmla="*/ 479 h 2610"/>
                <a:gd name="T110" fmla="*/ 480 w 2609"/>
                <a:gd name="T111" fmla="*/ 295 h 2610"/>
                <a:gd name="T112" fmla="*/ 698 w 2609"/>
                <a:gd name="T113" fmla="*/ 150 h 2610"/>
                <a:gd name="T114" fmla="*/ 944 w 2609"/>
                <a:gd name="T115" fmla="*/ 51 h 2610"/>
                <a:gd name="T116" fmla="*/ 1211 w 2609"/>
                <a:gd name="T117" fmla="*/ 4 h 2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9" h="2610">
                  <a:moveTo>
                    <a:pt x="1304" y="234"/>
                  </a:moveTo>
                  <a:lnTo>
                    <a:pt x="1222" y="237"/>
                  </a:lnTo>
                  <a:lnTo>
                    <a:pt x="1140" y="246"/>
                  </a:lnTo>
                  <a:lnTo>
                    <a:pt x="1060" y="263"/>
                  </a:lnTo>
                  <a:lnTo>
                    <a:pt x="982" y="284"/>
                  </a:lnTo>
                  <a:lnTo>
                    <a:pt x="906" y="311"/>
                  </a:lnTo>
                  <a:lnTo>
                    <a:pt x="835" y="343"/>
                  </a:lnTo>
                  <a:lnTo>
                    <a:pt x="765" y="380"/>
                  </a:lnTo>
                  <a:lnTo>
                    <a:pt x="699" y="422"/>
                  </a:lnTo>
                  <a:lnTo>
                    <a:pt x="635" y="469"/>
                  </a:lnTo>
                  <a:lnTo>
                    <a:pt x="576" y="520"/>
                  </a:lnTo>
                  <a:lnTo>
                    <a:pt x="521" y="576"/>
                  </a:lnTo>
                  <a:lnTo>
                    <a:pt x="469" y="635"/>
                  </a:lnTo>
                  <a:lnTo>
                    <a:pt x="422" y="698"/>
                  </a:lnTo>
                  <a:lnTo>
                    <a:pt x="380" y="765"/>
                  </a:lnTo>
                  <a:lnTo>
                    <a:pt x="344" y="835"/>
                  </a:lnTo>
                  <a:lnTo>
                    <a:pt x="311" y="907"/>
                  </a:lnTo>
                  <a:lnTo>
                    <a:pt x="284" y="982"/>
                  </a:lnTo>
                  <a:lnTo>
                    <a:pt x="263" y="1060"/>
                  </a:lnTo>
                  <a:lnTo>
                    <a:pt x="247" y="1140"/>
                  </a:lnTo>
                  <a:lnTo>
                    <a:pt x="237" y="1221"/>
                  </a:lnTo>
                  <a:lnTo>
                    <a:pt x="234" y="1305"/>
                  </a:lnTo>
                  <a:lnTo>
                    <a:pt x="237" y="1388"/>
                  </a:lnTo>
                  <a:lnTo>
                    <a:pt x="247" y="1470"/>
                  </a:lnTo>
                  <a:lnTo>
                    <a:pt x="263" y="1550"/>
                  </a:lnTo>
                  <a:lnTo>
                    <a:pt x="284" y="1628"/>
                  </a:lnTo>
                  <a:lnTo>
                    <a:pt x="311" y="1703"/>
                  </a:lnTo>
                  <a:lnTo>
                    <a:pt x="344" y="1776"/>
                  </a:lnTo>
                  <a:lnTo>
                    <a:pt x="380" y="1845"/>
                  </a:lnTo>
                  <a:lnTo>
                    <a:pt x="422" y="1911"/>
                  </a:lnTo>
                  <a:lnTo>
                    <a:pt x="469" y="1975"/>
                  </a:lnTo>
                  <a:lnTo>
                    <a:pt x="521" y="2034"/>
                  </a:lnTo>
                  <a:lnTo>
                    <a:pt x="576" y="2089"/>
                  </a:lnTo>
                  <a:lnTo>
                    <a:pt x="635" y="2140"/>
                  </a:lnTo>
                  <a:lnTo>
                    <a:pt x="699" y="2187"/>
                  </a:lnTo>
                  <a:lnTo>
                    <a:pt x="765" y="2229"/>
                  </a:lnTo>
                  <a:lnTo>
                    <a:pt x="835" y="2267"/>
                  </a:lnTo>
                  <a:lnTo>
                    <a:pt x="906" y="2299"/>
                  </a:lnTo>
                  <a:lnTo>
                    <a:pt x="982" y="2327"/>
                  </a:lnTo>
                  <a:lnTo>
                    <a:pt x="1060" y="2348"/>
                  </a:lnTo>
                  <a:lnTo>
                    <a:pt x="1140" y="2363"/>
                  </a:lnTo>
                  <a:lnTo>
                    <a:pt x="1222" y="2373"/>
                  </a:lnTo>
                  <a:lnTo>
                    <a:pt x="1304" y="2376"/>
                  </a:lnTo>
                  <a:lnTo>
                    <a:pt x="1388" y="2373"/>
                  </a:lnTo>
                  <a:lnTo>
                    <a:pt x="1470" y="2363"/>
                  </a:lnTo>
                  <a:lnTo>
                    <a:pt x="1550" y="2348"/>
                  </a:lnTo>
                  <a:lnTo>
                    <a:pt x="1628" y="2327"/>
                  </a:lnTo>
                  <a:lnTo>
                    <a:pt x="1703" y="2299"/>
                  </a:lnTo>
                  <a:lnTo>
                    <a:pt x="1775" y="2267"/>
                  </a:lnTo>
                  <a:lnTo>
                    <a:pt x="1845" y="2229"/>
                  </a:lnTo>
                  <a:lnTo>
                    <a:pt x="1911" y="2187"/>
                  </a:lnTo>
                  <a:lnTo>
                    <a:pt x="1975" y="2140"/>
                  </a:lnTo>
                  <a:lnTo>
                    <a:pt x="2033" y="2089"/>
                  </a:lnTo>
                  <a:lnTo>
                    <a:pt x="2089" y="2034"/>
                  </a:lnTo>
                  <a:lnTo>
                    <a:pt x="2140" y="1975"/>
                  </a:lnTo>
                  <a:lnTo>
                    <a:pt x="2187" y="1911"/>
                  </a:lnTo>
                  <a:lnTo>
                    <a:pt x="2230" y="1845"/>
                  </a:lnTo>
                  <a:lnTo>
                    <a:pt x="2266" y="1776"/>
                  </a:lnTo>
                  <a:lnTo>
                    <a:pt x="2299" y="1703"/>
                  </a:lnTo>
                  <a:lnTo>
                    <a:pt x="2326" y="1628"/>
                  </a:lnTo>
                  <a:lnTo>
                    <a:pt x="2347" y="1550"/>
                  </a:lnTo>
                  <a:lnTo>
                    <a:pt x="2363" y="1470"/>
                  </a:lnTo>
                  <a:lnTo>
                    <a:pt x="2373" y="1388"/>
                  </a:lnTo>
                  <a:lnTo>
                    <a:pt x="2376" y="1305"/>
                  </a:lnTo>
                  <a:lnTo>
                    <a:pt x="2373" y="1221"/>
                  </a:lnTo>
                  <a:lnTo>
                    <a:pt x="2363" y="1140"/>
                  </a:lnTo>
                  <a:lnTo>
                    <a:pt x="2347" y="1060"/>
                  </a:lnTo>
                  <a:lnTo>
                    <a:pt x="2326" y="982"/>
                  </a:lnTo>
                  <a:lnTo>
                    <a:pt x="2299" y="907"/>
                  </a:lnTo>
                  <a:lnTo>
                    <a:pt x="2266" y="835"/>
                  </a:lnTo>
                  <a:lnTo>
                    <a:pt x="2230" y="765"/>
                  </a:lnTo>
                  <a:lnTo>
                    <a:pt x="2187" y="698"/>
                  </a:lnTo>
                  <a:lnTo>
                    <a:pt x="2140" y="635"/>
                  </a:lnTo>
                  <a:lnTo>
                    <a:pt x="2089" y="576"/>
                  </a:lnTo>
                  <a:lnTo>
                    <a:pt x="2033" y="520"/>
                  </a:lnTo>
                  <a:lnTo>
                    <a:pt x="1975" y="469"/>
                  </a:lnTo>
                  <a:lnTo>
                    <a:pt x="1911" y="422"/>
                  </a:lnTo>
                  <a:lnTo>
                    <a:pt x="1845" y="380"/>
                  </a:lnTo>
                  <a:lnTo>
                    <a:pt x="1775" y="343"/>
                  </a:lnTo>
                  <a:lnTo>
                    <a:pt x="1703" y="311"/>
                  </a:lnTo>
                  <a:lnTo>
                    <a:pt x="1628" y="284"/>
                  </a:lnTo>
                  <a:lnTo>
                    <a:pt x="1550" y="263"/>
                  </a:lnTo>
                  <a:lnTo>
                    <a:pt x="1470" y="246"/>
                  </a:lnTo>
                  <a:lnTo>
                    <a:pt x="1388" y="237"/>
                  </a:lnTo>
                  <a:lnTo>
                    <a:pt x="1304" y="234"/>
                  </a:lnTo>
                  <a:close/>
                  <a:moveTo>
                    <a:pt x="1304" y="0"/>
                  </a:moveTo>
                  <a:lnTo>
                    <a:pt x="1398" y="4"/>
                  </a:lnTo>
                  <a:lnTo>
                    <a:pt x="1489" y="13"/>
                  </a:lnTo>
                  <a:lnTo>
                    <a:pt x="1579" y="29"/>
                  </a:lnTo>
                  <a:lnTo>
                    <a:pt x="1666" y="51"/>
                  </a:lnTo>
                  <a:lnTo>
                    <a:pt x="1751" y="78"/>
                  </a:lnTo>
                  <a:lnTo>
                    <a:pt x="1832" y="111"/>
                  </a:lnTo>
                  <a:lnTo>
                    <a:pt x="1911" y="150"/>
                  </a:lnTo>
                  <a:lnTo>
                    <a:pt x="1988" y="194"/>
                  </a:lnTo>
                  <a:lnTo>
                    <a:pt x="2061" y="242"/>
                  </a:lnTo>
                  <a:lnTo>
                    <a:pt x="2130" y="295"/>
                  </a:lnTo>
                  <a:lnTo>
                    <a:pt x="2196" y="353"/>
                  </a:lnTo>
                  <a:lnTo>
                    <a:pt x="2257" y="414"/>
                  </a:lnTo>
                  <a:lnTo>
                    <a:pt x="2314" y="479"/>
                  </a:lnTo>
                  <a:lnTo>
                    <a:pt x="2368" y="549"/>
                  </a:lnTo>
                  <a:lnTo>
                    <a:pt x="2416" y="622"/>
                  </a:lnTo>
                  <a:lnTo>
                    <a:pt x="2460" y="698"/>
                  </a:lnTo>
                  <a:lnTo>
                    <a:pt x="2498" y="777"/>
                  </a:lnTo>
                  <a:lnTo>
                    <a:pt x="2531" y="859"/>
                  </a:lnTo>
                  <a:lnTo>
                    <a:pt x="2559" y="944"/>
                  </a:lnTo>
                  <a:lnTo>
                    <a:pt x="2581" y="1031"/>
                  </a:lnTo>
                  <a:lnTo>
                    <a:pt x="2597" y="1120"/>
                  </a:lnTo>
                  <a:lnTo>
                    <a:pt x="2606" y="1212"/>
                  </a:lnTo>
                  <a:lnTo>
                    <a:pt x="2609" y="1305"/>
                  </a:lnTo>
                  <a:lnTo>
                    <a:pt x="2606" y="1398"/>
                  </a:lnTo>
                  <a:lnTo>
                    <a:pt x="2597" y="1489"/>
                  </a:lnTo>
                  <a:lnTo>
                    <a:pt x="2581" y="1579"/>
                  </a:lnTo>
                  <a:lnTo>
                    <a:pt x="2559" y="1666"/>
                  </a:lnTo>
                  <a:lnTo>
                    <a:pt x="2531" y="1750"/>
                  </a:lnTo>
                  <a:lnTo>
                    <a:pt x="2498" y="1832"/>
                  </a:lnTo>
                  <a:lnTo>
                    <a:pt x="2460" y="1912"/>
                  </a:lnTo>
                  <a:lnTo>
                    <a:pt x="2416" y="1988"/>
                  </a:lnTo>
                  <a:lnTo>
                    <a:pt x="2368" y="2062"/>
                  </a:lnTo>
                  <a:lnTo>
                    <a:pt x="2314" y="2130"/>
                  </a:lnTo>
                  <a:lnTo>
                    <a:pt x="2257" y="2196"/>
                  </a:lnTo>
                  <a:lnTo>
                    <a:pt x="2196" y="2258"/>
                  </a:lnTo>
                  <a:lnTo>
                    <a:pt x="2130" y="2315"/>
                  </a:lnTo>
                  <a:lnTo>
                    <a:pt x="2061" y="2369"/>
                  </a:lnTo>
                  <a:lnTo>
                    <a:pt x="1988" y="2417"/>
                  </a:lnTo>
                  <a:lnTo>
                    <a:pt x="1911" y="2461"/>
                  </a:lnTo>
                  <a:lnTo>
                    <a:pt x="1832" y="2498"/>
                  </a:lnTo>
                  <a:lnTo>
                    <a:pt x="1751" y="2532"/>
                  </a:lnTo>
                  <a:lnTo>
                    <a:pt x="1666" y="2560"/>
                  </a:lnTo>
                  <a:lnTo>
                    <a:pt x="1579" y="2581"/>
                  </a:lnTo>
                  <a:lnTo>
                    <a:pt x="1489" y="2598"/>
                  </a:lnTo>
                  <a:lnTo>
                    <a:pt x="1398" y="2607"/>
                  </a:lnTo>
                  <a:lnTo>
                    <a:pt x="1304" y="2610"/>
                  </a:lnTo>
                  <a:lnTo>
                    <a:pt x="1211" y="2607"/>
                  </a:lnTo>
                  <a:lnTo>
                    <a:pt x="1120" y="2598"/>
                  </a:lnTo>
                  <a:lnTo>
                    <a:pt x="1031" y="2581"/>
                  </a:lnTo>
                  <a:lnTo>
                    <a:pt x="944" y="2560"/>
                  </a:lnTo>
                  <a:lnTo>
                    <a:pt x="859" y="2532"/>
                  </a:lnTo>
                  <a:lnTo>
                    <a:pt x="777" y="2498"/>
                  </a:lnTo>
                  <a:lnTo>
                    <a:pt x="698" y="2461"/>
                  </a:lnTo>
                  <a:lnTo>
                    <a:pt x="622" y="2417"/>
                  </a:lnTo>
                  <a:lnTo>
                    <a:pt x="549" y="2369"/>
                  </a:lnTo>
                  <a:lnTo>
                    <a:pt x="480" y="2315"/>
                  </a:lnTo>
                  <a:lnTo>
                    <a:pt x="414" y="2258"/>
                  </a:lnTo>
                  <a:lnTo>
                    <a:pt x="352" y="2197"/>
                  </a:lnTo>
                  <a:lnTo>
                    <a:pt x="294" y="2131"/>
                  </a:lnTo>
                  <a:lnTo>
                    <a:pt x="241" y="2062"/>
                  </a:lnTo>
                  <a:lnTo>
                    <a:pt x="193" y="1989"/>
                  </a:lnTo>
                  <a:lnTo>
                    <a:pt x="150" y="1912"/>
                  </a:lnTo>
                  <a:lnTo>
                    <a:pt x="111" y="1833"/>
                  </a:lnTo>
                  <a:lnTo>
                    <a:pt x="78" y="1750"/>
                  </a:lnTo>
                  <a:lnTo>
                    <a:pt x="51" y="1666"/>
                  </a:lnTo>
                  <a:lnTo>
                    <a:pt x="28" y="1579"/>
                  </a:lnTo>
                  <a:lnTo>
                    <a:pt x="13" y="1489"/>
                  </a:lnTo>
                  <a:lnTo>
                    <a:pt x="3" y="1398"/>
                  </a:lnTo>
                  <a:lnTo>
                    <a:pt x="0" y="1305"/>
                  </a:lnTo>
                  <a:lnTo>
                    <a:pt x="3" y="1212"/>
                  </a:lnTo>
                  <a:lnTo>
                    <a:pt x="13" y="1120"/>
                  </a:lnTo>
                  <a:lnTo>
                    <a:pt x="28" y="1031"/>
                  </a:lnTo>
                  <a:lnTo>
                    <a:pt x="51" y="944"/>
                  </a:lnTo>
                  <a:lnTo>
                    <a:pt x="78" y="859"/>
                  </a:lnTo>
                  <a:lnTo>
                    <a:pt x="111" y="777"/>
                  </a:lnTo>
                  <a:lnTo>
                    <a:pt x="150" y="698"/>
                  </a:lnTo>
                  <a:lnTo>
                    <a:pt x="193" y="622"/>
                  </a:lnTo>
                  <a:lnTo>
                    <a:pt x="241" y="549"/>
                  </a:lnTo>
                  <a:lnTo>
                    <a:pt x="294" y="479"/>
                  </a:lnTo>
                  <a:lnTo>
                    <a:pt x="352" y="414"/>
                  </a:lnTo>
                  <a:lnTo>
                    <a:pt x="414" y="353"/>
                  </a:lnTo>
                  <a:lnTo>
                    <a:pt x="480" y="295"/>
                  </a:lnTo>
                  <a:lnTo>
                    <a:pt x="549" y="242"/>
                  </a:lnTo>
                  <a:lnTo>
                    <a:pt x="622" y="194"/>
                  </a:lnTo>
                  <a:lnTo>
                    <a:pt x="698" y="150"/>
                  </a:lnTo>
                  <a:lnTo>
                    <a:pt x="777" y="111"/>
                  </a:lnTo>
                  <a:lnTo>
                    <a:pt x="859" y="78"/>
                  </a:lnTo>
                  <a:lnTo>
                    <a:pt x="944" y="51"/>
                  </a:lnTo>
                  <a:lnTo>
                    <a:pt x="1031" y="29"/>
                  </a:lnTo>
                  <a:lnTo>
                    <a:pt x="1120" y="13"/>
                  </a:lnTo>
                  <a:lnTo>
                    <a:pt x="1211" y="4"/>
                  </a:lnTo>
                  <a:lnTo>
                    <a:pt x="13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403"/>
            <p:cNvSpPr>
              <a:spLocks/>
            </p:cNvSpPr>
            <p:nvPr/>
          </p:nvSpPr>
          <p:spPr bwMode="auto">
            <a:xfrm>
              <a:off x="628650" y="4786313"/>
              <a:ext cx="101600" cy="101600"/>
            </a:xfrm>
            <a:custGeom>
              <a:avLst/>
              <a:gdLst>
                <a:gd name="T0" fmla="*/ 351 w 703"/>
                <a:gd name="T1" fmla="*/ 0 h 703"/>
                <a:gd name="T2" fmla="*/ 399 w 703"/>
                <a:gd name="T3" fmla="*/ 4 h 703"/>
                <a:gd name="T4" fmla="*/ 444 w 703"/>
                <a:gd name="T5" fmla="*/ 14 h 703"/>
                <a:gd name="T6" fmla="*/ 488 w 703"/>
                <a:gd name="T7" fmla="*/ 28 h 703"/>
                <a:gd name="T8" fmla="*/ 529 w 703"/>
                <a:gd name="T9" fmla="*/ 48 h 703"/>
                <a:gd name="T10" fmla="*/ 566 w 703"/>
                <a:gd name="T11" fmla="*/ 74 h 703"/>
                <a:gd name="T12" fmla="*/ 600 w 703"/>
                <a:gd name="T13" fmla="*/ 104 h 703"/>
                <a:gd name="T14" fmla="*/ 629 w 703"/>
                <a:gd name="T15" fmla="*/ 137 h 703"/>
                <a:gd name="T16" fmla="*/ 655 w 703"/>
                <a:gd name="T17" fmla="*/ 174 h 703"/>
                <a:gd name="T18" fmla="*/ 675 w 703"/>
                <a:gd name="T19" fmla="*/ 215 h 703"/>
                <a:gd name="T20" fmla="*/ 690 w 703"/>
                <a:gd name="T21" fmla="*/ 259 h 703"/>
                <a:gd name="T22" fmla="*/ 700 w 703"/>
                <a:gd name="T23" fmla="*/ 304 h 703"/>
                <a:gd name="T24" fmla="*/ 703 w 703"/>
                <a:gd name="T25" fmla="*/ 352 h 703"/>
                <a:gd name="T26" fmla="*/ 700 w 703"/>
                <a:gd name="T27" fmla="*/ 399 h 703"/>
                <a:gd name="T28" fmla="*/ 690 w 703"/>
                <a:gd name="T29" fmla="*/ 445 h 703"/>
                <a:gd name="T30" fmla="*/ 675 w 703"/>
                <a:gd name="T31" fmla="*/ 488 h 703"/>
                <a:gd name="T32" fmla="*/ 655 w 703"/>
                <a:gd name="T33" fmla="*/ 529 h 703"/>
                <a:gd name="T34" fmla="*/ 629 w 703"/>
                <a:gd name="T35" fmla="*/ 567 h 703"/>
                <a:gd name="T36" fmla="*/ 600 w 703"/>
                <a:gd name="T37" fmla="*/ 601 h 703"/>
                <a:gd name="T38" fmla="*/ 566 w 703"/>
                <a:gd name="T39" fmla="*/ 631 h 703"/>
                <a:gd name="T40" fmla="*/ 529 w 703"/>
                <a:gd name="T41" fmla="*/ 655 h 703"/>
                <a:gd name="T42" fmla="*/ 488 w 703"/>
                <a:gd name="T43" fmla="*/ 676 h 703"/>
                <a:gd name="T44" fmla="*/ 444 w 703"/>
                <a:gd name="T45" fmla="*/ 691 h 703"/>
                <a:gd name="T46" fmla="*/ 399 w 703"/>
                <a:gd name="T47" fmla="*/ 700 h 703"/>
                <a:gd name="T48" fmla="*/ 351 w 703"/>
                <a:gd name="T49" fmla="*/ 703 h 703"/>
                <a:gd name="T50" fmla="*/ 304 w 703"/>
                <a:gd name="T51" fmla="*/ 700 h 703"/>
                <a:gd name="T52" fmla="*/ 258 w 703"/>
                <a:gd name="T53" fmla="*/ 691 h 703"/>
                <a:gd name="T54" fmla="*/ 215 w 703"/>
                <a:gd name="T55" fmla="*/ 676 h 703"/>
                <a:gd name="T56" fmla="*/ 174 w 703"/>
                <a:gd name="T57" fmla="*/ 655 h 703"/>
                <a:gd name="T58" fmla="*/ 136 w 703"/>
                <a:gd name="T59" fmla="*/ 631 h 703"/>
                <a:gd name="T60" fmla="*/ 103 w 703"/>
                <a:gd name="T61" fmla="*/ 601 h 703"/>
                <a:gd name="T62" fmla="*/ 74 w 703"/>
                <a:gd name="T63" fmla="*/ 567 h 703"/>
                <a:gd name="T64" fmla="*/ 48 w 703"/>
                <a:gd name="T65" fmla="*/ 529 h 703"/>
                <a:gd name="T66" fmla="*/ 28 w 703"/>
                <a:gd name="T67" fmla="*/ 488 h 703"/>
                <a:gd name="T68" fmla="*/ 12 w 703"/>
                <a:gd name="T69" fmla="*/ 445 h 703"/>
                <a:gd name="T70" fmla="*/ 3 w 703"/>
                <a:gd name="T71" fmla="*/ 399 h 703"/>
                <a:gd name="T72" fmla="*/ 0 w 703"/>
                <a:gd name="T73" fmla="*/ 352 h 703"/>
                <a:gd name="T74" fmla="*/ 3 w 703"/>
                <a:gd name="T75" fmla="*/ 304 h 703"/>
                <a:gd name="T76" fmla="*/ 12 w 703"/>
                <a:gd name="T77" fmla="*/ 259 h 703"/>
                <a:gd name="T78" fmla="*/ 28 w 703"/>
                <a:gd name="T79" fmla="*/ 215 h 703"/>
                <a:gd name="T80" fmla="*/ 48 w 703"/>
                <a:gd name="T81" fmla="*/ 174 h 703"/>
                <a:gd name="T82" fmla="*/ 74 w 703"/>
                <a:gd name="T83" fmla="*/ 137 h 703"/>
                <a:gd name="T84" fmla="*/ 103 w 703"/>
                <a:gd name="T85" fmla="*/ 104 h 703"/>
                <a:gd name="T86" fmla="*/ 136 w 703"/>
                <a:gd name="T87" fmla="*/ 74 h 703"/>
                <a:gd name="T88" fmla="*/ 174 w 703"/>
                <a:gd name="T89" fmla="*/ 48 h 703"/>
                <a:gd name="T90" fmla="*/ 215 w 703"/>
                <a:gd name="T91" fmla="*/ 28 h 703"/>
                <a:gd name="T92" fmla="*/ 258 w 703"/>
                <a:gd name="T93" fmla="*/ 14 h 703"/>
                <a:gd name="T94" fmla="*/ 304 w 703"/>
                <a:gd name="T95" fmla="*/ 4 h 703"/>
                <a:gd name="T96" fmla="*/ 351 w 703"/>
                <a:gd name="T97" fmla="*/ 0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3" h="703">
                  <a:moveTo>
                    <a:pt x="351" y="0"/>
                  </a:moveTo>
                  <a:lnTo>
                    <a:pt x="399" y="4"/>
                  </a:lnTo>
                  <a:lnTo>
                    <a:pt x="444" y="14"/>
                  </a:lnTo>
                  <a:lnTo>
                    <a:pt x="488" y="28"/>
                  </a:lnTo>
                  <a:lnTo>
                    <a:pt x="529" y="48"/>
                  </a:lnTo>
                  <a:lnTo>
                    <a:pt x="566" y="74"/>
                  </a:lnTo>
                  <a:lnTo>
                    <a:pt x="600" y="104"/>
                  </a:lnTo>
                  <a:lnTo>
                    <a:pt x="629" y="137"/>
                  </a:lnTo>
                  <a:lnTo>
                    <a:pt x="655" y="174"/>
                  </a:lnTo>
                  <a:lnTo>
                    <a:pt x="675" y="215"/>
                  </a:lnTo>
                  <a:lnTo>
                    <a:pt x="690" y="259"/>
                  </a:lnTo>
                  <a:lnTo>
                    <a:pt x="700" y="304"/>
                  </a:lnTo>
                  <a:lnTo>
                    <a:pt x="703" y="352"/>
                  </a:lnTo>
                  <a:lnTo>
                    <a:pt x="700" y="399"/>
                  </a:lnTo>
                  <a:lnTo>
                    <a:pt x="690" y="445"/>
                  </a:lnTo>
                  <a:lnTo>
                    <a:pt x="675" y="488"/>
                  </a:lnTo>
                  <a:lnTo>
                    <a:pt x="655" y="529"/>
                  </a:lnTo>
                  <a:lnTo>
                    <a:pt x="629" y="567"/>
                  </a:lnTo>
                  <a:lnTo>
                    <a:pt x="600" y="601"/>
                  </a:lnTo>
                  <a:lnTo>
                    <a:pt x="566" y="631"/>
                  </a:lnTo>
                  <a:lnTo>
                    <a:pt x="529" y="655"/>
                  </a:lnTo>
                  <a:lnTo>
                    <a:pt x="488" y="676"/>
                  </a:lnTo>
                  <a:lnTo>
                    <a:pt x="444" y="691"/>
                  </a:lnTo>
                  <a:lnTo>
                    <a:pt x="399" y="700"/>
                  </a:lnTo>
                  <a:lnTo>
                    <a:pt x="351" y="703"/>
                  </a:lnTo>
                  <a:lnTo>
                    <a:pt x="304" y="700"/>
                  </a:lnTo>
                  <a:lnTo>
                    <a:pt x="258" y="691"/>
                  </a:lnTo>
                  <a:lnTo>
                    <a:pt x="215" y="676"/>
                  </a:lnTo>
                  <a:lnTo>
                    <a:pt x="174" y="655"/>
                  </a:lnTo>
                  <a:lnTo>
                    <a:pt x="136" y="631"/>
                  </a:lnTo>
                  <a:lnTo>
                    <a:pt x="103" y="601"/>
                  </a:lnTo>
                  <a:lnTo>
                    <a:pt x="74" y="567"/>
                  </a:lnTo>
                  <a:lnTo>
                    <a:pt x="48" y="529"/>
                  </a:lnTo>
                  <a:lnTo>
                    <a:pt x="28" y="488"/>
                  </a:lnTo>
                  <a:lnTo>
                    <a:pt x="12" y="445"/>
                  </a:lnTo>
                  <a:lnTo>
                    <a:pt x="3" y="399"/>
                  </a:lnTo>
                  <a:lnTo>
                    <a:pt x="0" y="352"/>
                  </a:lnTo>
                  <a:lnTo>
                    <a:pt x="3" y="304"/>
                  </a:lnTo>
                  <a:lnTo>
                    <a:pt x="12" y="259"/>
                  </a:lnTo>
                  <a:lnTo>
                    <a:pt x="28" y="215"/>
                  </a:lnTo>
                  <a:lnTo>
                    <a:pt x="48" y="174"/>
                  </a:lnTo>
                  <a:lnTo>
                    <a:pt x="74" y="137"/>
                  </a:lnTo>
                  <a:lnTo>
                    <a:pt x="103" y="104"/>
                  </a:lnTo>
                  <a:lnTo>
                    <a:pt x="136" y="74"/>
                  </a:lnTo>
                  <a:lnTo>
                    <a:pt x="174" y="48"/>
                  </a:lnTo>
                  <a:lnTo>
                    <a:pt x="215" y="28"/>
                  </a:lnTo>
                  <a:lnTo>
                    <a:pt x="258" y="14"/>
                  </a:lnTo>
                  <a:lnTo>
                    <a:pt x="304" y="4"/>
                  </a:lnTo>
                  <a:lnTo>
                    <a:pt x="3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404"/>
            <p:cNvSpPr>
              <a:spLocks/>
            </p:cNvSpPr>
            <p:nvPr/>
          </p:nvSpPr>
          <p:spPr bwMode="auto">
            <a:xfrm>
              <a:off x="989013" y="4786313"/>
              <a:ext cx="77788" cy="77788"/>
            </a:xfrm>
            <a:custGeom>
              <a:avLst/>
              <a:gdLst>
                <a:gd name="T0" fmla="*/ 269 w 537"/>
                <a:gd name="T1" fmla="*/ 0 h 537"/>
                <a:gd name="T2" fmla="*/ 308 w 537"/>
                <a:gd name="T3" fmla="*/ 3 h 537"/>
                <a:gd name="T4" fmla="*/ 346 w 537"/>
                <a:gd name="T5" fmla="*/ 11 h 537"/>
                <a:gd name="T6" fmla="*/ 382 w 537"/>
                <a:gd name="T7" fmla="*/ 26 h 537"/>
                <a:gd name="T8" fmla="*/ 415 w 537"/>
                <a:gd name="T9" fmla="*/ 44 h 537"/>
                <a:gd name="T10" fmla="*/ 445 w 537"/>
                <a:gd name="T11" fmla="*/ 67 h 537"/>
                <a:gd name="T12" fmla="*/ 471 w 537"/>
                <a:gd name="T13" fmla="*/ 93 h 537"/>
                <a:gd name="T14" fmla="*/ 493 w 537"/>
                <a:gd name="T15" fmla="*/ 123 h 537"/>
                <a:gd name="T16" fmla="*/ 512 w 537"/>
                <a:gd name="T17" fmla="*/ 156 h 537"/>
                <a:gd name="T18" fmla="*/ 526 w 537"/>
                <a:gd name="T19" fmla="*/ 192 h 537"/>
                <a:gd name="T20" fmla="*/ 534 w 537"/>
                <a:gd name="T21" fmla="*/ 229 h 537"/>
                <a:gd name="T22" fmla="*/ 537 w 537"/>
                <a:gd name="T23" fmla="*/ 269 h 537"/>
                <a:gd name="T24" fmla="*/ 534 w 537"/>
                <a:gd name="T25" fmla="*/ 309 h 537"/>
                <a:gd name="T26" fmla="*/ 526 w 537"/>
                <a:gd name="T27" fmla="*/ 347 h 537"/>
                <a:gd name="T28" fmla="*/ 512 w 537"/>
                <a:gd name="T29" fmla="*/ 383 h 537"/>
                <a:gd name="T30" fmla="*/ 493 w 537"/>
                <a:gd name="T31" fmla="*/ 416 h 537"/>
                <a:gd name="T32" fmla="*/ 471 w 537"/>
                <a:gd name="T33" fmla="*/ 445 h 537"/>
                <a:gd name="T34" fmla="*/ 445 w 537"/>
                <a:gd name="T35" fmla="*/ 472 h 537"/>
                <a:gd name="T36" fmla="*/ 415 w 537"/>
                <a:gd name="T37" fmla="*/ 495 h 537"/>
                <a:gd name="T38" fmla="*/ 382 w 537"/>
                <a:gd name="T39" fmla="*/ 513 h 537"/>
                <a:gd name="T40" fmla="*/ 346 w 537"/>
                <a:gd name="T41" fmla="*/ 526 h 537"/>
                <a:gd name="T42" fmla="*/ 308 w 537"/>
                <a:gd name="T43" fmla="*/ 535 h 537"/>
                <a:gd name="T44" fmla="*/ 269 w 537"/>
                <a:gd name="T45" fmla="*/ 537 h 537"/>
                <a:gd name="T46" fmla="*/ 229 w 537"/>
                <a:gd name="T47" fmla="*/ 535 h 537"/>
                <a:gd name="T48" fmla="*/ 191 w 537"/>
                <a:gd name="T49" fmla="*/ 526 h 537"/>
                <a:gd name="T50" fmla="*/ 156 w 537"/>
                <a:gd name="T51" fmla="*/ 513 h 537"/>
                <a:gd name="T52" fmla="*/ 122 w 537"/>
                <a:gd name="T53" fmla="*/ 495 h 537"/>
                <a:gd name="T54" fmla="*/ 92 w 537"/>
                <a:gd name="T55" fmla="*/ 472 h 537"/>
                <a:gd name="T56" fmla="*/ 66 w 537"/>
                <a:gd name="T57" fmla="*/ 445 h 537"/>
                <a:gd name="T58" fmla="*/ 43 w 537"/>
                <a:gd name="T59" fmla="*/ 416 h 537"/>
                <a:gd name="T60" fmla="*/ 25 w 537"/>
                <a:gd name="T61" fmla="*/ 383 h 537"/>
                <a:gd name="T62" fmla="*/ 11 w 537"/>
                <a:gd name="T63" fmla="*/ 347 h 537"/>
                <a:gd name="T64" fmla="*/ 3 w 537"/>
                <a:gd name="T65" fmla="*/ 309 h 537"/>
                <a:gd name="T66" fmla="*/ 0 w 537"/>
                <a:gd name="T67" fmla="*/ 269 h 537"/>
                <a:gd name="T68" fmla="*/ 3 w 537"/>
                <a:gd name="T69" fmla="*/ 229 h 537"/>
                <a:gd name="T70" fmla="*/ 11 w 537"/>
                <a:gd name="T71" fmla="*/ 192 h 537"/>
                <a:gd name="T72" fmla="*/ 25 w 537"/>
                <a:gd name="T73" fmla="*/ 156 h 537"/>
                <a:gd name="T74" fmla="*/ 43 w 537"/>
                <a:gd name="T75" fmla="*/ 123 h 537"/>
                <a:gd name="T76" fmla="*/ 66 w 537"/>
                <a:gd name="T77" fmla="*/ 93 h 537"/>
                <a:gd name="T78" fmla="*/ 92 w 537"/>
                <a:gd name="T79" fmla="*/ 67 h 537"/>
                <a:gd name="T80" fmla="*/ 122 w 537"/>
                <a:gd name="T81" fmla="*/ 44 h 537"/>
                <a:gd name="T82" fmla="*/ 156 w 537"/>
                <a:gd name="T83" fmla="*/ 26 h 537"/>
                <a:gd name="T84" fmla="*/ 191 w 537"/>
                <a:gd name="T85" fmla="*/ 11 h 537"/>
                <a:gd name="T86" fmla="*/ 229 w 537"/>
                <a:gd name="T87" fmla="*/ 3 h 537"/>
                <a:gd name="T88" fmla="*/ 269 w 537"/>
                <a:gd name="T89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7" h="537">
                  <a:moveTo>
                    <a:pt x="269" y="0"/>
                  </a:moveTo>
                  <a:lnTo>
                    <a:pt x="308" y="3"/>
                  </a:lnTo>
                  <a:lnTo>
                    <a:pt x="346" y="11"/>
                  </a:lnTo>
                  <a:lnTo>
                    <a:pt x="382" y="26"/>
                  </a:lnTo>
                  <a:lnTo>
                    <a:pt x="415" y="44"/>
                  </a:lnTo>
                  <a:lnTo>
                    <a:pt x="445" y="67"/>
                  </a:lnTo>
                  <a:lnTo>
                    <a:pt x="471" y="93"/>
                  </a:lnTo>
                  <a:lnTo>
                    <a:pt x="493" y="123"/>
                  </a:lnTo>
                  <a:lnTo>
                    <a:pt x="512" y="156"/>
                  </a:lnTo>
                  <a:lnTo>
                    <a:pt x="526" y="192"/>
                  </a:lnTo>
                  <a:lnTo>
                    <a:pt x="534" y="229"/>
                  </a:lnTo>
                  <a:lnTo>
                    <a:pt x="537" y="269"/>
                  </a:lnTo>
                  <a:lnTo>
                    <a:pt x="534" y="309"/>
                  </a:lnTo>
                  <a:lnTo>
                    <a:pt x="526" y="347"/>
                  </a:lnTo>
                  <a:lnTo>
                    <a:pt x="512" y="383"/>
                  </a:lnTo>
                  <a:lnTo>
                    <a:pt x="493" y="416"/>
                  </a:lnTo>
                  <a:lnTo>
                    <a:pt x="471" y="445"/>
                  </a:lnTo>
                  <a:lnTo>
                    <a:pt x="445" y="472"/>
                  </a:lnTo>
                  <a:lnTo>
                    <a:pt x="415" y="495"/>
                  </a:lnTo>
                  <a:lnTo>
                    <a:pt x="382" y="513"/>
                  </a:lnTo>
                  <a:lnTo>
                    <a:pt x="346" y="526"/>
                  </a:lnTo>
                  <a:lnTo>
                    <a:pt x="308" y="535"/>
                  </a:lnTo>
                  <a:lnTo>
                    <a:pt x="269" y="537"/>
                  </a:lnTo>
                  <a:lnTo>
                    <a:pt x="229" y="535"/>
                  </a:lnTo>
                  <a:lnTo>
                    <a:pt x="191" y="526"/>
                  </a:lnTo>
                  <a:lnTo>
                    <a:pt x="156" y="513"/>
                  </a:lnTo>
                  <a:lnTo>
                    <a:pt x="122" y="495"/>
                  </a:lnTo>
                  <a:lnTo>
                    <a:pt x="92" y="472"/>
                  </a:lnTo>
                  <a:lnTo>
                    <a:pt x="66" y="445"/>
                  </a:lnTo>
                  <a:lnTo>
                    <a:pt x="43" y="416"/>
                  </a:lnTo>
                  <a:lnTo>
                    <a:pt x="25" y="383"/>
                  </a:lnTo>
                  <a:lnTo>
                    <a:pt x="11" y="347"/>
                  </a:lnTo>
                  <a:lnTo>
                    <a:pt x="3" y="309"/>
                  </a:lnTo>
                  <a:lnTo>
                    <a:pt x="0" y="269"/>
                  </a:lnTo>
                  <a:lnTo>
                    <a:pt x="3" y="229"/>
                  </a:lnTo>
                  <a:lnTo>
                    <a:pt x="11" y="192"/>
                  </a:lnTo>
                  <a:lnTo>
                    <a:pt x="25" y="156"/>
                  </a:lnTo>
                  <a:lnTo>
                    <a:pt x="43" y="123"/>
                  </a:lnTo>
                  <a:lnTo>
                    <a:pt x="66" y="93"/>
                  </a:lnTo>
                  <a:lnTo>
                    <a:pt x="92" y="67"/>
                  </a:lnTo>
                  <a:lnTo>
                    <a:pt x="122" y="44"/>
                  </a:lnTo>
                  <a:lnTo>
                    <a:pt x="156" y="26"/>
                  </a:lnTo>
                  <a:lnTo>
                    <a:pt x="191" y="11"/>
                  </a:lnTo>
                  <a:lnTo>
                    <a:pt x="229" y="3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405"/>
            <p:cNvSpPr>
              <a:spLocks/>
            </p:cNvSpPr>
            <p:nvPr/>
          </p:nvSpPr>
          <p:spPr bwMode="auto">
            <a:xfrm>
              <a:off x="1062038" y="4733925"/>
              <a:ext cx="47625" cy="47625"/>
            </a:xfrm>
            <a:custGeom>
              <a:avLst/>
              <a:gdLst>
                <a:gd name="T0" fmla="*/ 168 w 336"/>
                <a:gd name="T1" fmla="*/ 0 h 337"/>
                <a:gd name="T2" fmla="*/ 198 w 336"/>
                <a:gd name="T3" fmla="*/ 2 h 337"/>
                <a:gd name="T4" fmla="*/ 227 w 336"/>
                <a:gd name="T5" fmla="*/ 10 h 337"/>
                <a:gd name="T6" fmla="*/ 253 w 336"/>
                <a:gd name="T7" fmla="*/ 22 h 337"/>
                <a:gd name="T8" fmla="*/ 277 w 336"/>
                <a:gd name="T9" fmla="*/ 40 h 337"/>
                <a:gd name="T10" fmla="*/ 297 w 336"/>
                <a:gd name="T11" fmla="*/ 59 h 337"/>
                <a:gd name="T12" fmla="*/ 314 w 336"/>
                <a:gd name="T13" fmla="*/ 83 h 337"/>
                <a:gd name="T14" fmla="*/ 326 w 336"/>
                <a:gd name="T15" fmla="*/ 109 h 337"/>
                <a:gd name="T16" fmla="*/ 334 w 336"/>
                <a:gd name="T17" fmla="*/ 138 h 337"/>
                <a:gd name="T18" fmla="*/ 336 w 336"/>
                <a:gd name="T19" fmla="*/ 168 h 337"/>
                <a:gd name="T20" fmla="*/ 334 w 336"/>
                <a:gd name="T21" fmla="*/ 198 h 337"/>
                <a:gd name="T22" fmla="*/ 326 w 336"/>
                <a:gd name="T23" fmla="*/ 227 h 337"/>
                <a:gd name="T24" fmla="*/ 314 w 336"/>
                <a:gd name="T25" fmla="*/ 253 h 337"/>
                <a:gd name="T26" fmla="*/ 297 w 336"/>
                <a:gd name="T27" fmla="*/ 276 h 337"/>
                <a:gd name="T28" fmla="*/ 277 w 336"/>
                <a:gd name="T29" fmla="*/ 297 h 337"/>
                <a:gd name="T30" fmla="*/ 253 w 336"/>
                <a:gd name="T31" fmla="*/ 314 h 337"/>
                <a:gd name="T32" fmla="*/ 227 w 336"/>
                <a:gd name="T33" fmla="*/ 326 h 337"/>
                <a:gd name="T34" fmla="*/ 198 w 336"/>
                <a:gd name="T35" fmla="*/ 334 h 337"/>
                <a:gd name="T36" fmla="*/ 168 w 336"/>
                <a:gd name="T37" fmla="*/ 337 h 337"/>
                <a:gd name="T38" fmla="*/ 138 w 336"/>
                <a:gd name="T39" fmla="*/ 334 h 337"/>
                <a:gd name="T40" fmla="*/ 109 w 336"/>
                <a:gd name="T41" fmla="*/ 326 h 337"/>
                <a:gd name="T42" fmla="*/ 83 w 336"/>
                <a:gd name="T43" fmla="*/ 314 h 337"/>
                <a:gd name="T44" fmla="*/ 60 w 336"/>
                <a:gd name="T45" fmla="*/ 297 h 337"/>
                <a:gd name="T46" fmla="*/ 39 w 336"/>
                <a:gd name="T47" fmla="*/ 276 h 337"/>
                <a:gd name="T48" fmla="*/ 23 w 336"/>
                <a:gd name="T49" fmla="*/ 253 h 337"/>
                <a:gd name="T50" fmla="*/ 11 w 336"/>
                <a:gd name="T51" fmla="*/ 227 h 337"/>
                <a:gd name="T52" fmla="*/ 2 w 336"/>
                <a:gd name="T53" fmla="*/ 198 h 337"/>
                <a:gd name="T54" fmla="*/ 0 w 336"/>
                <a:gd name="T55" fmla="*/ 168 h 337"/>
                <a:gd name="T56" fmla="*/ 2 w 336"/>
                <a:gd name="T57" fmla="*/ 138 h 337"/>
                <a:gd name="T58" fmla="*/ 11 w 336"/>
                <a:gd name="T59" fmla="*/ 109 h 337"/>
                <a:gd name="T60" fmla="*/ 23 w 336"/>
                <a:gd name="T61" fmla="*/ 83 h 337"/>
                <a:gd name="T62" fmla="*/ 39 w 336"/>
                <a:gd name="T63" fmla="*/ 59 h 337"/>
                <a:gd name="T64" fmla="*/ 60 w 336"/>
                <a:gd name="T65" fmla="*/ 40 h 337"/>
                <a:gd name="T66" fmla="*/ 83 w 336"/>
                <a:gd name="T67" fmla="*/ 22 h 337"/>
                <a:gd name="T68" fmla="*/ 109 w 336"/>
                <a:gd name="T69" fmla="*/ 10 h 337"/>
                <a:gd name="T70" fmla="*/ 138 w 336"/>
                <a:gd name="T71" fmla="*/ 2 h 337"/>
                <a:gd name="T72" fmla="*/ 168 w 336"/>
                <a:gd name="T7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6" h="337">
                  <a:moveTo>
                    <a:pt x="168" y="0"/>
                  </a:moveTo>
                  <a:lnTo>
                    <a:pt x="198" y="2"/>
                  </a:lnTo>
                  <a:lnTo>
                    <a:pt x="227" y="10"/>
                  </a:lnTo>
                  <a:lnTo>
                    <a:pt x="253" y="22"/>
                  </a:lnTo>
                  <a:lnTo>
                    <a:pt x="277" y="40"/>
                  </a:lnTo>
                  <a:lnTo>
                    <a:pt x="297" y="59"/>
                  </a:lnTo>
                  <a:lnTo>
                    <a:pt x="314" y="83"/>
                  </a:lnTo>
                  <a:lnTo>
                    <a:pt x="326" y="109"/>
                  </a:lnTo>
                  <a:lnTo>
                    <a:pt x="334" y="138"/>
                  </a:lnTo>
                  <a:lnTo>
                    <a:pt x="336" y="168"/>
                  </a:lnTo>
                  <a:lnTo>
                    <a:pt x="334" y="198"/>
                  </a:lnTo>
                  <a:lnTo>
                    <a:pt x="326" y="227"/>
                  </a:lnTo>
                  <a:lnTo>
                    <a:pt x="314" y="253"/>
                  </a:lnTo>
                  <a:lnTo>
                    <a:pt x="297" y="276"/>
                  </a:lnTo>
                  <a:lnTo>
                    <a:pt x="277" y="297"/>
                  </a:lnTo>
                  <a:lnTo>
                    <a:pt x="253" y="314"/>
                  </a:lnTo>
                  <a:lnTo>
                    <a:pt x="227" y="326"/>
                  </a:lnTo>
                  <a:lnTo>
                    <a:pt x="198" y="334"/>
                  </a:lnTo>
                  <a:lnTo>
                    <a:pt x="168" y="337"/>
                  </a:lnTo>
                  <a:lnTo>
                    <a:pt x="138" y="334"/>
                  </a:lnTo>
                  <a:lnTo>
                    <a:pt x="109" y="326"/>
                  </a:lnTo>
                  <a:lnTo>
                    <a:pt x="83" y="314"/>
                  </a:lnTo>
                  <a:lnTo>
                    <a:pt x="60" y="297"/>
                  </a:lnTo>
                  <a:lnTo>
                    <a:pt x="39" y="276"/>
                  </a:lnTo>
                  <a:lnTo>
                    <a:pt x="23" y="253"/>
                  </a:lnTo>
                  <a:lnTo>
                    <a:pt x="11" y="227"/>
                  </a:lnTo>
                  <a:lnTo>
                    <a:pt x="2" y="198"/>
                  </a:lnTo>
                  <a:lnTo>
                    <a:pt x="0" y="168"/>
                  </a:lnTo>
                  <a:lnTo>
                    <a:pt x="2" y="138"/>
                  </a:lnTo>
                  <a:lnTo>
                    <a:pt x="11" y="109"/>
                  </a:lnTo>
                  <a:lnTo>
                    <a:pt x="23" y="83"/>
                  </a:lnTo>
                  <a:lnTo>
                    <a:pt x="39" y="59"/>
                  </a:lnTo>
                  <a:lnTo>
                    <a:pt x="60" y="40"/>
                  </a:lnTo>
                  <a:lnTo>
                    <a:pt x="83" y="22"/>
                  </a:lnTo>
                  <a:lnTo>
                    <a:pt x="109" y="10"/>
                  </a:lnTo>
                  <a:lnTo>
                    <a:pt x="138" y="2"/>
                  </a:lnTo>
                  <a:lnTo>
                    <a:pt x="1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406"/>
            <p:cNvSpPr>
              <a:spLocks/>
            </p:cNvSpPr>
            <p:nvPr/>
          </p:nvSpPr>
          <p:spPr bwMode="auto">
            <a:xfrm>
              <a:off x="755650" y="4748213"/>
              <a:ext cx="38100" cy="38100"/>
            </a:xfrm>
            <a:custGeom>
              <a:avLst/>
              <a:gdLst>
                <a:gd name="T0" fmla="*/ 132 w 264"/>
                <a:gd name="T1" fmla="*/ 0 h 263"/>
                <a:gd name="T2" fmla="*/ 159 w 264"/>
                <a:gd name="T3" fmla="*/ 3 h 263"/>
                <a:gd name="T4" fmla="*/ 183 w 264"/>
                <a:gd name="T5" fmla="*/ 10 h 263"/>
                <a:gd name="T6" fmla="*/ 206 w 264"/>
                <a:gd name="T7" fmla="*/ 23 h 263"/>
                <a:gd name="T8" fmla="*/ 225 w 264"/>
                <a:gd name="T9" fmla="*/ 39 h 263"/>
                <a:gd name="T10" fmla="*/ 242 w 264"/>
                <a:gd name="T11" fmla="*/ 59 h 263"/>
                <a:gd name="T12" fmla="*/ 254 w 264"/>
                <a:gd name="T13" fmla="*/ 81 h 263"/>
                <a:gd name="T14" fmla="*/ 261 w 264"/>
                <a:gd name="T15" fmla="*/ 106 h 263"/>
                <a:gd name="T16" fmla="*/ 264 w 264"/>
                <a:gd name="T17" fmla="*/ 132 h 263"/>
                <a:gd name="T18" fmla="*/ 261 w 264"/>
                <a:gd name="T19" fmla="*/ 159 h 263"/>
                <a:gd name="T20" fmla="*/ 254 w 264"/>
                <a:gd name="T21" fmla="*/ 183 h 263"/>
                <a:gd name="T22" fmla="*/ 242 w 264"/>
                <a:gd name="T23" fmla="*/ 206 h 263"/>
                <a:gd name="T24" fmla="*/ 225 w 264"/>
                <a:gd name="T25" fmla="*/ 225 h 263"/>
                <a:gd name="T26" fmla="*/ 206 w 264"/>
                <a:gd name="T27" fmla="*/ 241 h 263"/>
                <a:gd name="T28" fmla="*/ 183 w 264"/>
                <a:gd name="T29" fmla="*/ 253 h 263"/>
                <a:gd name="T30" fmla="*/ 159 w 264"/>
                <a:gd name="T31" fmla="*/ 261 h 263"/>
                <a:gd name="T32" fmla="*/ 132 w 264"/>
                <a:gd name="T33" fmla="*/ 263 h 263"/>
                <a:gd name="T34" fmla="*/ 105 w 264"/>
                <a:gd name="T35" fmla="*/ 261 h 263"/>
                <a:gd name="T36" fmla="*/ 81 w 264"/>
                <a:gd name="T37" fmla="*/ 253 h 263"/>
                <a:gd name="T38" fmla="*/ 58 w 264"/>
                <a:gd name="T39" fmla="*/ 241 h 263"/>
                <a:gd name="T40" fmla="*/ 39 w 264"/>
                <a:gd name="T41" fmla="*/ 225 h 263"/>
                <a:gd name="T42" fmla="*/ 23 w 264"/>
                <a:gd name="T43" fmla="*/ 206 h 263"/>
                <a:gd name="T44" fmla="*/ 10 w 264"/>
                <a:gd name="T45" fmla="*/ 183 h 263"/>
                <a:gd name="T46" fmla="*/ 3 w 264"/>
                <a:gd name="T47" fmla="*/ 159 h 263"/>
                <a:gd name="T48" fmla="*/ 0 w 264"/>
                <a:gd name="T49" fmla="*/ 132 h 263"/>
                <a:gd name="T50" fmla="*/ 3 w 264"/>
                <a:gd name="T51" fmla="*/ 106 h 263"/>
                <a:gd name="T52" fmla="*/ 10 w 264"/>
                <a:gd name="T53" fmla="*/ 81 h 263"/>
                <a:gd name="T54" fmla="*/ 23 w 264"/>
                <a:gd name="T55" fmla="*/ 59 h 263"/>
                <a:gd name="T56" fmla="*/ 39 w 264"/>
                <a:gd name="T57" fmla="*/ 39 h 263"/>
                <a:gd name="T58" fmla="*/ 58 w 264"/>
                <a:gd name="T59" fmla="*/ 23 h 263"/>
                <a:gd name="T60" fmla="*/ 81 w 264"/>
                <a:gd name="T61" fmla="*/ 10 h 263"/>
                <a:gd name="T62" fmla="*/ 105 w 264"/>
                <a:gd name="T63" fmla="*/ 3 h 263"/>
                <a:gd name="T64" fmla="*/ 132 w 264"/>
                <a:gd name="T65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4" h="263">
                  <a:moveTo>
                    <a:pt x="132" y="0"/>
                  </a:moveTo>
                  <a:lnTo>
                    <a:pt x="159" y="3"/>
                  </a:lnTo>
                  <a:lnTo>
                    <a:pt x="183" y="10"/>
                  </a:lnTo>
                  <a:lnTo>
                    <a:pt x="206" y="23"/>
                  </a:lnTo>
                  <a:lnTo>
                    <a:pt x="225" y="39"/>
                  </a:lnTo>
                  <a:lnTo>
                    <a:pt x="242" y="59"/>
                  </a:lnTo>
                  <a:lnTo>
                    <a:pt x="254" y="81"/>
                  </a:lnTo>
                  <a:lnTo>
                    <a:pt x="261" y="106"/>
                  </a:lnTo>
                  <a:lnTo>
                    <a:pt x="264" y="132"/>
                  </a:lnTo>
                  <a:lnTo>
                    <a:pt x="261" y="159"/>
                  </a:lnTo>
                  <a:lnTo>
                    <a:pt x="254" y="183"/>
                  </a:lnTo>
                  <a:lnTo>
                    <a:pt x="242" y="206"/>
                  </a:lnTo>
                  <a:lnTo>
                    <a:pt x="225" y="225"/>
                  </a:lnTo>
                  <a:lnTo>
                    <a:pt x="206" y="241"/>
                  </a:lnTo>
                  <a:lnTo>
                    <a:pt x="183" y="253"/>
                  </a:lnTo>
                  <a:lnTo>
                    <a:pt x="159" y="261"/>
                  </a:lnTo>
                  <a:lnTo>
                    <a:pt x="132" y="263"/>
                  </a:lnTo>
                  <a:lnTo>
                    <a:pt x="105" y="261"/>
                  </a:lnTo>
                  <a:lnTo>
                    <a:pt x="81" y="253"/>
                  </a:lnTo>
                  <a:lnTo>
                    <a:pt x="58" y="241"/>
                  </a:lnTo>
                  <a:lnTo>
                    <a:pt x="39" y="225"/>
                  </a:lnTo>
                  <a:lnTo>
                    <a:pt x="23" y="206"/>
                  </a:lnTo>
                  <a:lnTo>
                    <a:pt x="10" y="183"/>
                  </a:lnTo>
                  <a:lnTo>
                    <a:pt x="3" y="159"/>
                  </a:lnTo>
                  <a:lnTo>
                    <a:pt x="0" y="132"/>
                  </a:lnTo>
                  <a:lnTo>
                    <a:pt x="3" y="106"/>
                  </a:lnTo>
                  <a:lnTo>
                    <a:pt x="10" y="81"/>
                  </a:lnTo>
                  <a:lnTo>
                    <a:pt x="23" y="59"/>
                  </a:lnTo>
                  <a:lnTo>
                    <a:pt x="39" y="39"/>
                  </a:lnTo>
                  <a:lnTo>
                    <a:pt x="58" y="23"/>
                  </a:lnTo>
                  <a:lnTo>
                    <a:pt x="81" y="10"/>
                  </a:lnTo>
                  <a:lnTo>
                    <a:pt x="105" y="3"/>
                  </a:lnTo>
                  <a:lnTo>
                    <a:pt x="1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407"/>
            <p:cNvSpPr>
              <a:spLocks noEditPoints="1"/>
            </p:cNvSpPr>
            <p:nvPr/>
          </p:nvSpPr>
          <p:spPr bwMode="auto">
            <a:xfrm>
              <a:off x="730250" y="4927600"/>
              <a:ext cx="150813" cy="150813"/>
            </a:xfrm>
            <a:custGeom>
              <a:avLst/>
              <a:gdLst>
                <a:gd name="T0" fmla="*/ 488 w 1042"/>
                <a:gd name="T1" fmla="*/ 236 h 1039"/>
                <a:gd name="T2" fmla="*/ 434 w 1042"/>
                <a:gd name="T3" fmla="*/ 251 h 1039"/>
                <a:gd name="T4" fmla="*/ 388 w 1042"/>
                <a:gd name="T5" fmla="*/ 281 h 1039"/>
                <a:gd name="T6" fmla="*/ 350 w 1042"/>
                <a:gd name="T7" fmla="*/ 326 h 1039"/>
                <a:gd name="T8" fmla="*/ 324 w 1042"/>
                <a:gd name="T9" fmla="*/ 390 h 1039"/>
                <a:gd name="T10" fmla="*/ 312 w 1042"/>
                <a:gd name="T11" fmla="*/ 472 h 1039"/>
                <a:gd name="T12" fmla="*/ 312 w 1042"/>
                <a:gd name="T13" fmla="*/ 570 h 1039"/>
                <a:gd name="T14" fmla="*/ 324 w 1042"/>
                <a:gd name="T15" fmla="*/ 652 h 1039"/>
                <a:gd name="T16" fmla="*/ 350 w 1042"/>
                <a:gd name="T17" fmla="*/ 715 h 1039"/>
                <a:gd name="T18" fmla="*/ 387 w 1042"/>
                <a:gd name="T19" fmla="*/ 761 h 1039"/>
                <a:gd name="T20" fmla="*/ 434 w 1042"/>
                <a:gd name="T21" fmla="*/ 790 h 1039"/>
                <a:gd name="T22" fmla="*/ 490 w 1042"/>
                <a:gd name="T23" fmla="*/ 805 h 1039"/>
                <a:gd name="T24" fmla="*/ 554 w 1042"/>
                <a:gd name="T25" fmla="*/ 805 h 1039"/>
                <a:gd name="T26" fmla="*/ 610 w 1042"/>
                <a:gd name="T27" fmla="*/ 791 h 1039"/>
                <a:gd name="T28" fmla="*/ 656 w 1042"/>
                <a:gd name="T29" fmla="*/ 761 h 1039"/>
                <a:gd name="T30" fmla="*/ 691 w 1042"/>
                <a:gd name="T31" fmla="*/ 721 h 1039"/>
                <a:gd name="T32" fmla="*/ 713 w 1042"/>
                <a:gd name="T33" fmla="*/ 667 h 1039"/>
                <a:gd name="T34" fmla="*/ 727 w 1042"/>
                <a:gd name="T35" fmla="*/ 595 h 1039"/>
                <a:gd name="T36" fmla="*/ 732 w 1042"/>
                <a:gd name="T37" fmla="*/ 507 h 1039"/>
                <a:gd name="T38" fmla="*/ 725 w 1042"/>
                <a:gd name="T39" fmla="*/ 421 h 1039"/>
                <a:gd name="T40" fmla="*/ 706 w 1042"/>
                <a:gd name="T41" fmla="*/ 352 h 1039"/>
                <a:gd name="T42" fmla="*/ 674 w 1042"/>
                <a:gd name="T43" fmla="*/ 300 h 1039"/>
                <a:gd name="T44" fmla="*/ 631 w 1042"/>
                <a:gd name="T45" fmla="*/ 264 h 1039"/>
                <a:gd name="T46" fmla="*/ 579 w 1042"/>
                <a:gd name="T47" fmla="*/ 241 h 1039"/>
                <a:gd name="T48" fmla="*/ 519 w 1042"/>
                <a:gd name="T49" fmla="*/ 234 h 1039"/>
                <a:gd name="T50" fmla="*/ 580 w 1042"/>
                <a:gd name="T51" fmla="*/ 2 h 1039"/>
                <a:gd name="T52" fmla="*/ 692 w 1042"/>
                <a:gd name="T53" fmla="*/ 18 h 1039"/>
                <a:gd name="T54" fmla="*/ 788 w 1042"/>
                <a:gd name="T55" fmla="*/ 52 h 1039"/>
                <a:gd name="T56" fmla="*/ 870 w 1042"/>
                <a:gd name="T57" fmla="*/ 102 h 1039"/>
                <a:gd name="T58" fmla="*/ 937 w 1042"/>
                <a:gd name="T59" fmla="*/ 170 h 1039"/>
                <a:gd name="T60" fmla="*/ 989 w 1042"/>
                <a:gd name="T61" fmla="*/ 250 h 1039"/>
                <a:gd name="T62" fmla="*/ 1022 w 1042"/>
                <a:gd name="T63" fmla="*/ 345 h 1039"/>
                <a:gd name="T64" fmla="*/ 1040 w 1042"/>
                <a:gd name="T65" fmla="*/ 453 h 1039"/>
                <a:gd name="T66" fmla="*/ 1040 w 1042"/>
                <a:gd name="T67" fmla="*/ 569 h 1039"/>
                <a:gd name="T68" fmla="*/ 1027 w 1042"/>
                <a:gd name="T69" fmla="*/ 672 h 1039"/>
                <a:gd name="T70" fmla="*/ 1001 w 1042"/>
                <a:gd name="T71" fmla="*/ 761 h 1039"/>
                <a:gd name="T72" fmla="*/ 961 w 1042"/>
                <a:gd name="T73" fmla="*/ 837 h 1039"/>
                <a:gd name="T74" fmla="*/ 910 w 1042"/>
                <a:gd name="T75" fmla="*/ 901 h 1039"/>
                <a:gd name="T76" fmla="*/ 847 w 1042"/>
                <a:gd name="T77" fmla="*/ 954 h 1039"/>
                <a:gd name="T78" fmla="*/ 772 w 1042"/>
                <a:gd name="T79" fmla="*/ 995 h 1039"/>
                <a:gd name="T80" fmla="*/ 685 w 1042"/>
                <a:gd name="T81" fmla="*/ 1024 h 1039"/>
                <a:gd name="T82" fmla="*/ 585 w 1042"/>
                <a:gd name="T83" fmla="*/ 1037 h 1039"/>
                <a:gd name="T84" fmla="*/ 476 w 1042"/>
                <a:gd name="T85" fmla="*/ 1038 h 1039"/>
                <a:gd name="T86" fmla="*/ 376 w 1042"/>
                <a:gd name="T87" fmla="*/ 1026 h 1039"/>
                <a:gd name="T88" fmla="*/ 289 w 1042"/>
                <a:gd name="T89" fmla="*/ 1002 h 1039"/>
                <a:gd name="T90" fmla="*/ 214 w 1042"/>
                <a:gd name="T91" fmla="*/ 966 h 1039"/>
                <a:gd name="T92" fmla="*/ 148 w 1042"/>
                <a:gd name="T93" fmla="*/ 916 h 1039"/>
                <a:gd name="T94" fmla="*/ 93 w 1042"/>
                <a:gd name="T95" fmla="*/ 851 h 1039"/>
                <a:gd name="T96" fmla="*/ 47 w 1042"/>
                <a:gd name="T97" fmla="*/ 773 h 1039"/>
                <a:gd name="T98" fmla="*/ 16 w 1042"/>
                <a:gd name="T99" fmla="*/ 681 h 1039"/>
                <a:gd name="T100" fmla="*/ 2 w 1042"/>
                <a:gd name="T101" fmla="*/ 577 h 1039"/>
                <a:gd name="T102" fmla="*/ 2 w 1042"/>
                <a:gd name="T103" fmla="*/ 460 h 1039"/>
                <a:gd name="T104" fmla="*/ 18 w 1042"/>
                <a:gd name="T105" fmla="*/ 351 h 1039"/>
                <a:gd name="T106" fmla="*/ 53 w 1042"/>
                <a:gd name="T107" fmla="*/ 255 h 1039"/>
                <a:gd name="T108" fmla="*/ 104 w 1042"/>
                <a:gd name="T109" fmla="*/ 173 h 1039"/>
                <a:gd name="T110" fmla="*/ 173 w 1042"/>
                <a:gd name="T111" fmla="*/ 104 h 1039"/>
                <a:gd name="T112" fmla="*/ 255 w 1042"/>
                <a:gd name="T113" fmla="*/ 53 h 1039"/>
                <a:gd name="T114" fmla="*/ 351 w 1042"/>
                <a:gd name="T115" fmla="*/ 19 h 1039"/>
                <a:gd name="T116" fmla="*/ 460 w 1042"/>
                <a:gd name="T117" fmla="*/ 2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42" h="1039">
                  <a:moveTo>
                    <a:pt x="519" y="234"/>
                  </a:moveTo>
                  <a:lnTo>
                    <a:pt x="488" y="236"/>
                  </a:lnTo>
                  <a:lnTo>
                    <a:pt x="460" y="241"/>
                  </a:lnTo>
                  <a:lnTo>
                    <a:pt x="434" y="251"/>
                  </a:lnTo>
                  <a:lnTo>
                    <a:pt x="409" y="264"/>
                  </a:lnTo>
                  <a:lnTo>
                    <a:pt x="388" y="281"/>
                  </a:lnTo>
                  <a:lnTo>
                    <a:pt x="367" y="302"/>
                  </a:lnTo>
                  <a:lnTo>
                    <a:pt x="350" y="326"/>
                  </a:lnTo>
                  <a:lnTo>
                    <a:pt x="336" y="355"/>
                  </a:lnTo>
                  <a:lnTo>
                    <a:pt x="324" y="390"/>
                  </a:lnTo>
                  <a:lnTo>
                    <a:pt x="317" y="428"/>
                  </a:lnTo>
                  <a:lnTo>
                    <a:pt x="312" y="472"/>
                  </a:lnTo>
                  <a:lnTo>
                    <a:pt x="311" y="521"/>
                  </a:lnTo>
                  <a:lnTo>
                    <a:pt x="312" y="570"/>
                  </a:lnTo>
                  <a:lnTo>
                    <a:pt x="317" y="613"/>
                  </a:lnTo>
                  <a:lnTo>
                    <a:pt x="324" y="652"/>
                  </a:lnTo>
                  <a:lnTo>
                    <a:pt x="336" y="686"/>
                  </a:lnTo>
                  <a:lnTo>
                    <a:pt x="350" y="715"/>
                  </a:lnTo>
                  <a:lnTo>
                    <a:pt x="367" y="741"/>
                  </a:lnTo>
                  <a:lnTo>
                    <a:pt x="387" y="761"/>
                  </a:lnTo>
                  <a:lnTo>
                    <a:pt x="409" y="777"/>
                  </a:lnTo>
                  <a:lnTo>
                    <a:pt x="434" y="790"/>
                  </a:lnTo>
                  <a:lnTo>
                    <a:pt x="461" y="799"/>
                  </a:lnTo>
                  <a:lnTo>
                    <a:pt x="490" y="805"/>
                  </a:lnTo>
                  <a:lnTo>
                    <a:pt x="521" y="807"/>
                  </a:lnTo>
                  <a:lnTo>
                    <a:pt x="554" y="805"/>
                  </a:lnTo>
                  <a:lnTo>
                    <a:pt x="583" y="799"/>
                  </a:lnTo>
                  <a:lnTo>
                    <a:pt x="610" y="791"/>
                  </a:lnTo>
                  <a:lnTo>
                    <a:pt x="634" y="777"/>
                  </a:lnTo>
                  <a:lnTo>
                    <a:pt x="656" y="761"/>
                  </a:lnTo>
                  <a:lnTo>
                    <a:pt x="676" y="742"/>
                  </a:lnTo>
                  <a:lnTo>
                    <a:pt x="691" y="721"/>
                  </a:lnTo>
                  <a:lnTo>
                    <a:pt x="703" y="696"/>
                  </a:lnTo>
                  <a:lnTo>
                    <a:pt x="713" y="667"/>
                  </a:lnTo>
                  <a:lnTo>
                    <a:pt x="721" y="633"/>
                  </a:lnTo>
                  <a:lnTo>
                    <a:pt x="727" y="595"/>
                  </a:lnTo>
                  <a:lnTo>
                    <a:pt x="730" y="553"/>
                  </a:lnTo>
                  <a:lnTo>
                    <a:pt x="732" y="507"/>
                  </a:lnTo>
                  <a:lnTo>
                    <a:pt x="730" y="462"/>
                  </a:lnTo>
                  <a:lnTo>
                    <a:pt x="725" y="421"/>
                  </a:lnTo>
                  <a:lnTo>
                    <a:pt x="717" y="384"/>
                  </a:lnTo>
                  <a:lnTo>
                    <a:pt x="706" y="352"/>
                  </a:lnTo>
                  <a:lnTo>
                    <a:pt x="692" y="324"/>
                  </a:lnTo>
                  <a:lnTo>
                    <a:pt x="674" y="300"/>
                  </a:lnTo>
                  <a:lnTo>
                    <a:pt x="654" y="280"/>
                  </a:lnTo>
                  <a:lnTo>
                    <a:pt x="631" y="264"/>
                  </a:lnTo>
                  <a:lnTo>
                    <a:pt x="606" y="250"/>
                  </a:lnTo>
                  <a:lnTo>
                    <a:pt x="579" y="241"/>
                  </a:lnTo>
                  <a:lnTo>
                    <a:pt x="551" y="236"/>
                  </a:lnTo>
                  <a:lnTo>
                    <a:pt x="519" y="234"/>
                  </a:lnTo>
                  <a:close/>
                  <a:moveTo>
                    <a:pt x="519" y="0"/>
                  </a:moveTo>
                  <a:lnTo>
                    <a:pt x="580" y="2"/>
                  </a:lnTo>
                  <a:lnTo>
                    <a:pt x="638" y="8"/>
                  </a:lnTo>
                  <a:lnTo>
                    <a:pt x="692" y="18"/>
                  </a:lnTo>
                  <a:lnTo>
                    <a:pt x="741" y="33"/>
                  </a:lnTo>
                  <a:lnTo>
                    <a:pt x="788" y="52"/>
                  </a:lnTo>
                  <a:lnTo>
                    <a:pt x="831" y="75"/>
                  </a:lnTo>
                  <a:lnTo>
                    <a:pt x="870" y="102"/>
                  </a:lnTo>
                  <a:lnTo>
                    <a:pt x="906" y="134"/>
                  </a:lnTo>
                  <a:lnTo>
                    <a:pt x="937" y="170"/>
                  </a:lnTo>
                  <a:lnTo>
                    <a:pt x="965" y="207"/>
                  </a:lnTo>
                  <a:lnTo>
                    <a:pt x="989" y="250"/>
                  </a:lnTo>
                  <a:lnTo>
                    <a:pt x="1008" y="295"/>
                  </a:lnTo>
                  <a:lnTo>
                    <a:pt x="1022" y="345"/>
                  </a:lnTo>
                  <a:lnTo>
                    <a:pt x="1034" y="397"/>
                  </a:lnTo>
                  <a:lnTo>
                    <a:pt x="1040" y="453"/>
                  </a:lnTo>
                  <a:lnTo>
                    <a:pt x="1042" y="511"/>
                  </a:lnTo>
                  <a:lnTo>
                    <a:pt x="1040" y="569"/>
                  </a:lnTo>
                  <a:lnTo>
                    <a:pt x="1036" y="622"/>
                  </a:lnTo>
                  <a:lnTo>
                    <a:pt x="1027" y="672"/>
                  </a:lnTo>
                  <a:lnTo>
                    <a:pt x="1015" y="718"/>
                  </a:lnTo>
                  <a:lnTo>
                    <a:pt x="1001" y="761"/>
                  </a:lnTo>
                  <a:lnTo>
                    <a:pt x="982" y="801"/>
                  </a:lnTo>
                  <a:lnTo>
                    <a:pt x="961" y="837"/>
                  </a:lnTo>
                  <a:lnTo>
                    <a:pt x="937" y="871"/>
                  </a:lnTo>
                  <a:lnTo>
                    <a:pt x="910" y="901"/>
                  </a:lnTo>
                  <a:lnTo>
                    <a:pt x="880" y="929"/>
                  </a:lnTo>
                  <a:lnTo>
                    <a:pt x="847" y="954"/>
                  </a:lnTo>
                  <a:lnTo>
                    <a:pt x="811" y="977"/>
                  </a:lnTo>
                  <a:lnTo>
                    <a:pt x="772" y="995"/>
                  </a:lnTo>
                  <a:lnTo>
                    <a:pt x="730" y="1012"/>
                  </a:lnTo>
                  <a:lnTo>
                    <a:pt x="685" y="1024"/>
                  </a:lnTo>
                  <a:lnTo>
                    <a:pt x="637" y="1032"/>
                  </a:lnTo>
                  <a:lnTo>
                    <a:pt x="585" y="1037"/>
                  </a:lnTo>
                  <a:lnTo>
                    <a:pt x="531" y="1039"/>
                  </a:lnTo>
                  <a:lnTo>
                    <a:pt x="476" y="1038"/>
                  </a:lnTo>
                  <a:lnTo>
                    <a:pt x="425" y="1033"/>
                  </a:lnTo>
                  <a:lnTo>
                    <a:pt x="376" y="1026"/>
                  </a:lnTo>
                  <a:lnTo>
                    <a:pt x="331" y="1015"/>
                  </a:lnTo>
                  <a:lnTo>
                    <a:pt x="289" y="1002"/>
                  </a:lnTo>
                  <a:lnTo>
                    <a:pt x="250" y="985"/>
                  </a:lnTo>
                  <a:lnTo>
                    <a:pt x="214" y="966"/>
                  </a:lnTo>
                  <a:lnTo>
                    <a:pt x="180" y="942"/>
                  </a:lnTo>
                  <a:lnTo>
                    <a:pt x="148" y="916"/>
                  </a:lnTo>
                  <a:lnTo>
                    <a:pt x="120" y="885"/>
                  </a:lnTo>
                  <a:lnTo>
                    <a:pt x="93" y="851"/>
                  </a:lnTo>
                  <a:lnTo>
                    <a:pt x="69" y="813"/>
                  </a:lnTo>
                  <a:lnTo>
                    <a:pt x="47" y="773"/>
                  </a:lnTo>
                  <a:lnTo>
                    <a:pt x="31" y="729"/>
                  </a:lnTo>
                  <a:lnTo>
                    <a:pt x="16" y="681"/>
                  </a:lnTo>
                  <a:lnTo>
                    <a:pt x="7" y="631"/>
                  </a:lnTo>
                  <a:lnTo>
                    <a:pt x="2" y="577"/>
                  </a:lnTo>
                  <a:lnTo>
                    <a:pt x="0" y="520"/>
                  </a:lnTo>
                  <a:lnTo>
                    <a:pt x="2" y="460"/>
                  </a:lnTo>
                  <a:lnTo>
                    <a:pt x="8" y="404"/>
                  </a:lnTo>
                  <a:lnTo>
                    <a:pt x="18" y="351"/>
                  </a:lnTo>
                  <a:lnTo>
                    <a:pt x="34" y="301"/>
                  </a:lnTo>
                  <a:lnTo>
                    <a:pt x="53" y="255"/>
                  </a:lnTo>
                  <a:lnTo>
                    <a:pt x="77" y="212"/>
                  </a:lnTo>
                  <a:lnTo>
                    <a:pt x="104" y="173"/>
                  </a:lnTo>
                  <a:lnTo>
                    <a:pt x="137" y="137"/>
                  </a:lnTo>
                  <a:lnTo>
                    <a:pt x="173" y="104"/>
                  </a:lnTo>
                  <a:lnTo>
                    <a:pt x="212" y="76"/>
                  </a:lnTo>
                  <a:lnTo>
                    <a:pt x="255" y="53"/>
                  </a:lnTo>
                  <a:lnTo>
                    <a:pt x="301" y="33"/>
                  </a:lnTo>
                  <a:lnTo>
                    <a:pt x="351" y="19"/>
                  </a:lnTo>
                  <a:lnTo>
                    <a:pt x="403" y="8"/>
                  </a:lnTo>
                  <a:lnTo>
                    <a:pt x="460" y="2"/>
                  </a:lnTo>
                  <a:lnTo>
                    <a:pt x="5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408"/>
            <p:cNvSpPr>
              <a:spLocks/>
            </p:cNvSpPr>
            <p:nvPr/>
          </p:nvSpPr>
          <p:spPr bwMode="auto">
            <a:xfrm>
              <a:off x="885825" y="4978400"/>
              <a:ext cx="79375" cy="95250"/>
            </a:xfrm>
            <a:custGeom>
              <a:avLst/>
              <a:gdLst>
                <a:gd name="T0" fmla="*/ 328 w 550"/>
                <a:gd name="T1" fmla="*/ 1 h 660"/>
                <a:gd name="T2" fmla="*/ 404 w 550"/>
                <a:gd name="T3" fmla="*/ 12 h 660"/>
                <a:gd name="T4" fmla="*/ 460 w 550"/>
                <a:gd name="T5" fmla="*/ 34 h 660"/>
                <a:gd name="T6" fmla="*/ 502 w 550"/>
                <a:gd name="T7" fmla="*/ 69 h 660"/>
                <a:gd name="T8" fmla="*/ 533 w 550"/>
                <a:gd name="T9" fmla="*/ 114 h 660"/>
                <a:gd name="T10" fmla="*/ 548 w 550"/>
                <a:gd name="T11" fmla="*/ 166 h 660"/>
                <a:gd name="T12" fmla="*/ 548 w 550"/>
                <a:gd name="T13" fmla="*/ 225 h 660"/>
                <a:gd name="T14" fmla="*/ 531 w 550"/>
                <a:gd name="T15" fmla="*/ 283 h 660"/>
                <a:gd name="T16" fmla="*/ 498 w 550"/>
                <a:gd name="T17" fmla="*/ 334 h 660"/>
                <a:gd name="T18" fmla="*/ 451 w 550"/>
                <a:gd name="T19" fmla="*/ 383 h 660"/>
                <a:gd name="T20" fmla="*/ 385 w 550"/>
                <a:gd name="T21" fmla="*/ 436 h 660"/>
                <a:gd name="T22" fmla="*/ 346 w 550"/>
                <a:gd name="T23" fmla="*/ 464 h 660"/>
                <a:gd name="T24" fmla="*/ 320 w 550"/>
                <a:gd name="T25" fmla="*/ 486 h 660"/>
                <a:gd name="T26" fmla="*/ 303 w 550"/>
                <a:gd name="T27" fmla="*/ 501 h 660"/>
                <a:gd name="T28" fmla="*/ 290 w 550"/>
                <a:gd name="T29" fmla="*/ 521 h 660"/>
                <a:gd name="T30" fmla="*/ 275 w 550"/>
                <a:gd name="T31" fmla="*/ 540 h 660"/>
                <a:gd name="T32" fmla="*/ 507 w 550"/>
                <a:gd name="T33" fmla="*/ 542 h 660"/>
                <a:gd name="T34" fmla="*/ 0 w 550"/>
                <a:gd name="T35" fmla="*/ 660 h 660"/>
                <a:gd name="T36" fmla="*/ 6 w 550"/>
                <a:gd name="T37" fmla="*/ 649 h 660"/>
                <a:gd name="T38" fmla="*/ 14 w 550"/>
                <a:gd name="T39" fmla="*/ 622 h 660"/>
                <a:gd name="T40" fmla="*/ 25 w 550"/>
                <a:gd name="T41" fmla="*/ 586 h 660"/>
                <a:gd name="T42" fmla="*/ 40 w 550"/>
                <a:gd name="T43" fmla="*/ 547 h 660"/>
                <a:gd name="T44" fmla="*/ 58 w 550"/>
                <a:gd name="T45" fmla="*/ 513 h 660"/>
                <a:gd name="T46" fmla="*/ 100 w 550"/>
                <a:gd name="T47" fmla="*/ 464 h 660"/>
                <a:gd name="T48" fmla="*/ 160 w 550"/>
                <a:gd name="T49" fmla="*/ 411 h 660"/>
                <a:gd name="T50" fmla="*/ 239 w 550"/>
                <a:gd name="T51" fmla="*/ 351 h 660"/>
                <a:gd name="T52" fmla="*/ 295 w 550"/>
                <a:gd name="T53" fmla="*/ 307 h 660"/>
                <a:gd name="T54" fmla="*/ 332 w 550"/>
                <a:gd name="T55" fmla="*/ 273 h 660"/>
                <a:gd name="T56" fmla="*/ 356 w 550"/>
                <a:gd name="T57" fmla="*/ 239 h 660"/>
                <a:gd name="T58" fmla="*/ 366 w 550"/>
                <a:gd name="T59" fmla="*/ 199 h 660"/>
                <a:gd name="T60" fmla="*/ 356 w 550"/>
                <a:gd name="T61" fmla="*/ 162 h 660"/>
                <a:gd name="T62" fmla="*/ 327 w 550"/>
                <a:gd name="T63" fmla="*/ 136 h 660"/>
                <a:gd name="T64" fmla="*/ 287 w 550"/>
                <a:gd name="T65" fmla="*/ 125 h 660"/>
                <a:gd name="T66" fmla="*/ 245 w 550"/>
                <a:gd name="T67" fmla="*/ 136 h 660"/>
                <a:gd name="T68" fmla="*/ 219 w 550"/>
                <a:gd name="T69" fmla="*/ 161 h 660"/>
                <a:gd name="T70" fmla="*/ 203 w 550"/>
                <a:gd name="T71" fmla="*/ 201 h 660"/>
                <a:gd name="T72" fmla="*/ 14 w 550"/>
                <a:gd name="T73" fmla="*/ 212 h 660"/>
                <a:gd name="T74" fmla="*/ 29 w 550"/>
                <a:gd name="T75" fmla="*/ 142 h 660"/>
                <a:gd name="T76" fmla="*/ 54 w 550"/>
                <a:gd name="T77" fmla="*/ 90 h 660"/>
                <a:gd name="T78" fmla="*/ 89 w 550"/>
                <a:gd name="T79" fmla="*/ 51 h 660"/>
                <a:gd name="T80" fmla="*/ 136 w 550"/>
                <a:gd name="T81" fmla="*/ 23 h 660"/>
                <a:gd name="T82" fmla="*/ 198 w 550"/>
                <a:gd name="T83" fmla="*/ 5 h 660"/>
                <a:gd name="T84" fmla="*/ 282 w 550"/>
                <a:gd name="T85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50" h="660">
                  <a:moveTo>
                    <a:pt x="282" y="0"/>
                  </a:moveTo>
                  <a:lnTo>
                    <a:pt x="328" y="1"/>
                  </a:lnTo>
                  <a:lnTo>
                    <a:pt x="369" y="5"/>
                  </a:lnTo>
                  <a:lnTo>
                    <a:pt x="404" y="12"/>
                  </a:lnTo>
                  <a:lnTo>
                    <a:pt x="434" y="22"/>
                  </a:lnTo>
                  <a:lnTo>
                    <a:pt x="460" y="34"/>
                  </a:lnTo>
                  <a:lnTo>
                    <a:pt x="483" y="50"/>
                  </a:lnTo>
                  <a:lnTo>
                    <a:pt x="502" y="69"/>
                  </a:lnTo>
                  <a:lnTo>
                    <a:pt x="519" y="91"/>
                  </a:lnTo>
                  <a:lnTo>
                    <a:pt x="533" y="114"/>
                  </a:lnTo>
                  <a:lnTo>
                    <a:pt x="543" y="140"/>
                  </a:lnTo>
                  <a:lnTo>
                    <a:pt x="548" y="166"/>
                  </a:lnTo>
                  <a:lnTo>
                    <a:pt x="550" y="194"/>
                  </a:lnTo>
                  <a:lnTo>
                    <a:pt x="548" y="225"/>
                  </a:lnTo>
                  <a:lnTo>
                    <a:pt x="541" y="254"/>
                  </a:lnTo>
                  <a:lnTo>
                    <a:pt x="531" y="283"/>
                  </a:lnTo>
                  <a:lnTo>
                    <a:pt x="515" y="312"/>
                  </a:lnTo>
                  <a:lnTo>
                    <a:pt x="498" y="334"/>
                  </a:lnTo>
                  <a:lnTo>
                    <a:pt x="476" y="359"/>
                  </a:lnTo>
                  <a:lnTo>
                    <a:pt x="451" y="383"/>
                  </a:lnTo>
                  <a:lnTo>
                    <a:pt x="420" y="409"/>
                  </a:lnTo>
                  <a:lnTo>
                    <a:pt x="385" y="436"/>
                  </a:lnTo>
                  <a:lnTo>
                    <a:pt x="364" y="450"/>
                  </a:lnTo>
                  <a:lnTo>
                    <a:pt x="346" y="464"/>
                  </a:lnTo>
                  <a:lnTo>
                    <a:pt x="331" y="476"/>
                  </a:lnTo>
                  <a:lnTo>
                    <a:pt x="320" y="486"/>
                  </a:lnTo>
                  <a:lnTo>
                    <a:pt x="311" y="494"/>
                  </a:lnTo>
                  <a:lnTo>
                    <a:pt x="303" y="501"/>
                  </a:lnTo>
                  <a:lnTo>
                    <a:pt x="297" y="511"/>
                  </a:lnTo>
                  <a:lnTo>
                    <a:pt x="290" y="521"/>
                  </a:lnTo>
                  <a:lnTo>
                    <a:pt x="282" y="532"/>
                  </a:lnTo>
                  <a:lnTo>
                    <a:pt x="275" y="540"/>
                  </a:lnTo>
                  <a:lnTo>
                    <a:pt x="267" y="542"/>
                  </a:lnTo>
                  <a:lnTo>
                    <a:pt x="507" y="542"/>
                  </a:lnTo>
                  <a:lnTo>
                    <a:pt x="507" y="660"/>
                  </a:lnTo>
                  <a:lnTo>
                    <a:pt x="0" y="660"/>
                  </a:lnTo>
                  <a:lnTo>
                    <a:pt x="3" y="657"/>
                  </a:lnTo>
                  <a:lnTo>
                    <a:pt x="6" y="649"/>
                  </a:lnTo>
                  <a:lnTo>
                    <a:pt x="9" y="637"/>
                  </a:lnTo>
                  <a:lnTo>
                    <a:pt x="14" y="622"/>
                  </a:lnTo>
                  <a:lnTo>
                    <a:pt x="19" y="604"/>
                  </a:lnTo>
                  <a:lnTo>
                    <a:pt x="25" y="586"/>
                  </a:lnTo>
                  <a:lnTo>
                    <a:pt x="32" y="567"/>
                  </a:lnTo>
                  <a:lnTo>
                    <a:pt x="40" y="547"/>
                  </a:lnTo>
                  <a:lnTo>
                    <a:pt x="49" y="529"/>
                  </a:lnTo>
                  <a:lnTo>
                    <a:pt x="58" y="513"/>
                  </a:lnTo>
                  <a:lnTo>
                    <a:pt x="76" y="489"/>
                  </a:lnTo>
                  <a:lnTo>
                    <a:pt x="100" y="464"/>
                  </a:lnTo>
                  <a:lnTo>
                    <a:pt x="127" y="439"/>
                  </a:lnTo>
                  <a:lnTo>
                    <a:pt x="160" y="411"/>
                  </a:lnTo>
                  <a:lnTo>
                    <a:pt x="197" y="382"/>
                  </a:lnTo>
                  <a:lnTo>
                    <a:pt x="239" y="351"/>
                  </a:lnTo>
                  <a:lnTo>
                    <a:pt x="270" y="328"/>
                  </a:lnTo>
                  <a:lnTo>
                    <a:pt x="295" y="307"/>
                  </a:lnTo>
                  <a:lnTo>
                    <a:pt x="316" y="289"/>
                  </a:lnTo>
                  <a:lnTo>
                    <a:pt x="332" y="273"/>
                  </a:lnTo>
                  <a:lnTo>
                    <a:pt x="343" y="260"/>
                  </a:lnTo>
                  <a:lnTo>
                    <a:pt x="356" y="239"/>
                  </a:lnTo>
                  <a:lnTo>
                    <a:pt x="364" y="219"/>
                  </a:lnTo>
                  <a:lnTo>
                    <a:pt x="366" y="199"/>
                  </a:lnTo>
                  <a:lnTo>
                    <a:pt x="364" y="180"/>
                  </a:lnTo>
                  <a:lnTo>
                    <a:pt x="356" y="162"/>
                  </a:lnTo>
                  <a:lnTo>
                    <a:pt x="343" y="148"/>
                  </a:lnTo>
                  <a:lnTo>
                    <a:pt x="327" y="136"/>
                  </a:lnTo>
                  <a:lnTo>
                    <a:pt x="309" y="129"/>
                  </a:lnTo>
                  <a:lnTo>
                    <a:pt x="287" y="125"/>
                  </a:lnTo>
                  <a:lnTo>
                    <a:pt x="265" y="129"/>
                  </a:lnTo>
                  <a:lnTo>
                    <a:pt x="245" y="136"/>
                  </a:lnTo>
                  <a:lnTo>
                    <a:pt x="229" y="148"/>
                  </a:lnTo>
                  <a:lnTo>
                    <a:pt x="219" y="161"/>
                  </a:lnTo>
                  <a:lnTo>
                    <a:pt x="210" y="179"/>
                  </a:lnTo>
                  <a:lnTo>
                    <a:pt x="203" y="201"/>
                  </a:lnTo>
                  <a:lnTo>
                    <a:pt x="199" y="227"/>
                  </a:lnTo>
                  <a:lnTo>
                    <a:pt x="14" y="212"/>
                  </a:lnTo>
                  <a:lnTo>
                    <a:pt x="20" y="175"/>
                  </a:lnTo>
                  <a:lnTo>
                    <a:pt x="29" y="142"/>
                  </a:lnTo>
                  <a:lnTo>
                    <a:pt x="40" y="114"/>
                  </a:lnTo>
                  <a:lnTo>
                    <a:pt x="54" y="90"/>
                  </a:lnTo>
                  <a:lnTo>
                    <a:pt x="69" y="69"/>
                  </a:lnTo>
                  <a:lnTo>
                    <a:pt x="89" y="51"/>
                  </a:lnTo>
                  <a:lnTo>
                    <a:pt x="110" y="35"/>
                  </a:lnTo>
                  <a:lnTo>
                    <a:pt x="136" y="23"/>
                  </a:lnTo>
                  <a:lnTo>
                    <a:pt x="164" y="13"/>
                  </a:lnTo>
                  <a:lnTo>
                    <a:pt x="198" y="5"/>
                  </a:lnTo>
                  <a:lnTo>
                    <a:pt x="238" y="1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8" name="Group 230"/>
          <p:cNvGrpSpPr/>
          <p:nvPr/>
        </p:nvGrpSpPr>
        <p:grpSpPr>
          <a:xfrm>
            <a:off x="3761127" y="4769927"/>
            <a:ext cx="372370" cy="532720"/>
            <a:chOff x="7994650" y="5227638"/>
            <a:chExt cx="331788" cy="474663"/>
          </a:xfrm>
          <a:solidFill>
            <a:srgbClr val="000000"/>
          </a:solidFill>
        </p:grpSpPr>
        <p:sp>
          <p:nvSpPr>
            <p:cNvPr id="699" name="Freeform 436"/>
            <p:cNvSpPr>
              <a:spLocks noEditPoints="1"/>
            </p:cNvSpPr>
            <p:nvPr/>
          </p:nvSpPr>
          <p:spPr bwMode="auto">
            <a:xfrm>
              <a:off x="7994650" y="5227638"/>
              <a:ext cx="331788" cy="474663"/>
            </a:xfrm>
            <a:custGeom>
              <a:avLst/>
              <a:gdLst>
                <a:gd name="T0" fmla="*/ 282 w 2302"/>
                <a:gd name="T1" fmla="*/ 854 h 3289"/>
                <a:gd name="T2" fmla="*/ 230 w 2302"/>
                <a:gd name="T3" fmla="*/ 906 h 3289"/>
                <a:gd name="T4" fmla="*/ 219 w 2302"/>
                <a:gd name="T5" fmla="*/ 2953 h 3289"/>
                <a:gd name="T6" fmla="*/ 244 w 2302"/>
                <a:gd name="T7" fmla="*/ 3025 h 3289"/>
                <a:gd name="T8" fmla="*/ 305 w 2302"/>
                <a:gd name="T9" fmla="*/ 3064 h 3289"/>
                <a:gd name="T10" fmla="*/ 1997 w 2302"/>
                <a:gd name="T11" fmla="*/ 3064 h 3289"/>
                <a:gd name="T12" fmla="*/ 2058 w 2302"/>
                <a:gd name="T13" fmla="*/ 3025 h 3289"/>
                <a:gd name="T14" fmla="*/ 2083 w 2302"/>
                <a:gd name="T15" fmla="*/ 2953 h 3289"/>
                <a:gd name="T16" fmla="*/ 2080 w 2302"/>
                <a:gd name="T17" fmla="*/ 930 h 3289"/>
                <a:gd name="T18" fmla="*/ 2042 w 2302"/>
                <a:gd name="T19" fmla="*/ 867 h 3289"/>
                <a:gd name="T20" fmla="*/ 1972 w 2302"/>
                <a:gd name="T21" fmla="*/ 843 h 3289"/>
                <a:gd name="T22" fmla="*/ 1754 w 2302"/>
                <a:gd name="T23" fmla="*/ 870 h 3289"/>
                <a:gd name="T24" fmla="*/ 1715 w 2302"/>
                <a:gd name="T25" fmla="*/ 931 h 3289"/>
                <a:gd name="T26" fmla="*/ 1647 w 2302"/>
                <a:gd name="T27" fmla="*/ 955 h 3289"/>
                <a:gd name="T28" fmla="*/ 608 w 2302"/>
                <a:gd name="T29" fmla="*/ 945 h 3289"/>
                <a:gd name="T30" fmla="*/ 558 w 2302"/>
                <a:gd name="T31" fmla="*/ 893 h 3289"/>
                <a:gd name="T32" fmla="*/ 546 w 2302"/>
                <a:gd name="T33" fmla="*/ 843 h 3289"/>
                <a:gd name="T34" fmla="*/ 1155 w 2302"/>
                <a:gd name="T35" fmla="*/ 114 h 3289"/>
                <a:gd name="T36" fmla="*/ 1080 w 2302"/>
                <a:gd name="T37" fmla="*/ 151 h 3289"/>
                <a:gd name="T38" fmla="*/ 1033 w 2302"/>
                <a:gd name="T39" fmla="*/ 218 h 3289"/>
                <a:gd name="T40" fmla="*/ 1024 w 2302"/>
                <a:gd name="T41" fmla="*/ 304 h 3289"/>
                <a:gd name="T42" fmla="*/ 1059 w 2302"/>
                <a:gd name="T43" fmla="*/ 380 h 3289"/>
                <a:gd name="T44" fmla="*/ 1309 w 2302"/>
                <a:gd name="T45" fmla="*/ 380 h 3289"/>
                <a:gd name="T46" fmla="*/ 1343 w 2302"/>
                <a:gd name="T47" fmla="*/ 304 h 3289"/>
                <a:gd name="T48" fmla="*/ 1336 w 2302"/>
                <a:gd name="T49" fmla="*/ 218 h 3289"/>
                <a:gd name="T50" fmla="*/ 1288 w 2302"/>
                <a:gd name="T51" fmla="*/ 150 h 3289"/>
                <a:gd name="T52" fmla="*/ 1213 w 2302"/>
                <a:gd name="T53" fmla="*/ 114 h 3289"/>
                <a:gd name="T54" fmla="*/ 1225 w 2302"/>
                <a:gd name="T55" fmla="*/ 3 h 3289"/>
                <a:gd name="T56" fmla="*/ 1332 w 2302"/>
                <a:gd name="T57" fmla="*/ 45 h 3289"/>
                <a:gd name="T58" fmla="*/ 1412 w 2302"/>
                <a:gd name="T59" fmla="*/ 125 h 3289"/>
                <a:gd name="T60" fmla="*/ 1454 w 2302"/>
                <a:gd name="T61" fmla="*/ 235 h 3289"/>
                <a:gd name="T62" fmla="*/ 1449 w 2302"/>
                <a:gd name="T63" fmla="*/ 339 h 3289"/>
                <a:gd name="T64" fmla="*/ 1647 w 2302"/>
                <a:gd name="T65" fmla="*/ 399 h 3289"/>
                <a:gd name="T66" fmla="*/ 1715 w 2302"/>
                <a:gd name="T67" fmla="*/ 423 h 3289"/>
                <a:gd name="T68" fmla="*/ 1754 w 2302"/>
                <a:gd name="T69" fmla="*/ 484 h 3289"/>
                <a:gd name="T70" fmla="*/ 2131 w 2302"/>
                <a:gd name="T71" fmla="*/ 620 h 3289"/>
                <a:gd name="T72" fmla="*/ 2218 w 2302"/>
                <a:gd name="T73" fmla="*/ 645 h 3289"/>
                <a:gd name="T74" fmla="*/ 2279 w 2302"/>
                <a:gd name="T75" fmla="*/ 707 h 3289"/>
                <a:gd name="T76" fmla="*/ 2302 w 2302"/>
                <a:gd name="T77" fmla="*/ 794 h 3289"/>
                <a:gd name="T78" fmla="*/ 2292 w 2302"/>
                <a:gd name="T79" fmla="*/ 3176 h 3289"/>
                <a:gd name="T80" fmla="*/ 2242 w 2302"/>
                <a:gd name="T81" fmla="*/ 3248 h 3289"/>
                <a:gd name="T82" fmla="*/ 2163 w 2302"/>
                <a:gd name="T83" fmla="*/ 3286 h 3289"/>
                <a:gd name="T84" fmla="*/ 141 w 2302"/>
                <a:gd name="T85" fmla="*/ 3286 h 3289"/>
                <a:gd name="T86" fmla="*/ 60 w 2302"/>
                <a:gd name="T87" fmla="*/ 3248 h 3289"/>
                <a:gd name="T88" fmla="*/ 10 w 2302"/>
                <a:gd name="T89" fmla="*/ 3176 h 3289"/>
                <a:gd name="T90" fmla="*/ 0 w 2302"/>
                <a:gd name="T91" fmla="*/ 794 h 3289"/>
                <a:gd name="T92" fmla="*/ 23 w 2302"/>
                <a:gd name="T93" fmla="*/ 707 h 3289"/>
                <a:gd name="T94" fmla="*/ 84 w 2302"/>
                <a:gd name="T95" fmla="*/ 645 h 3289"/>
                <a:gd name="T96" fmla="*/ 172 w 2302"/>
                <a:gd name="T97" fmla="*/ 620 h 3289"/>
                <a:gd name="T98" fmla="*/ 549 w 2302"/>
                <a:gd name="T99" fmla="*/ 484 h 3289"/>
                <a:gd name="T100" fmla="*/ 588 w 2302"/>
                <a:gd name="T101" fmla="*/ 423 h 3289"/>
                <a:gd name="T102" fmla="*/ 657 w 2302"/>
                <a:gd name="T103" fmla="*/ 399 h 3289"/>
                <a:gd name="T104" fmla="*/ 920 w 2302"/>
                <a:gd name="T105" fmla="*/ 339 h 3289"/>
                <a:gd name="T106" fmla="*/ 916 w 2302"/>
                <a:gd name="T107" fmla="*/ 235 h 3289"/>
                <a:gd name="T108" fmla="*/ 957 w 2302"/>
                <a:gd name="T109" fmla="*/ 125 h 3289"/>
                <a:gd name="T110" fmla="*/ 1037 w 2302"/>
                <a:gd name="T111" fmla="*/ 45 h 3289"/>
                <a:gd name="T112" fmla="*/ 1144 w 2302"/>
                <a:gd name="T113" fmla="*/ 3 h 3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02" h="3289">
                  <a:moveTo>
                    <a:pt x="331" y="843"/>
                  </a:moveTo>
                  <a:lnTo>
                    <a:pt x="305" y="846"/>
                  </a:lnTo>
                  <a:lnTo>
                    <a:pt x="282" y="854"/>
                  </a:lnTo>
                  <a:lnTo>
                    <a:pt x="262" y="867"/>
                  </a:lnTo>
                  <a:lnTo>
                    <a:pt x="244" y="885"/>
                  </a:lnTo>
                  <a:lnTo>
                    <a:pt x="230" y="906"/>
                  </a:lnTo>
                  <a:lnTo>
                    <a:pt x="222" y="930"/>
                  </a:lnTo>
                  <a:lnTo>
                    <a:pt x="219" y="955"/>
                  </a:lnTo>
                  <a:lnTo>
                    <a:pt x="219" y="2953"/>
                  </a:lnTo>
                  <a:lnTo>
                    <a:pt x="222" y="2980"/>
                  </a:lnTo>
                  <a:lnTo>
                    <a:pt x="230" y="3004"/>
                  </a:lnTo>
                  <a:lnTo>
                    <a:pt x="244" y="3025"/>
                  </a:lnTo>
                  <a:lnTo>
                    <a:pt x="262" y="3043"/>
                  </a:lnTo>
                  <a:lnTo>
                    <a:pt x="282" y="3056"/>
                  </a:lnTo>
                  <a:lnTo>
                    <a:pt x="305" y="3064"/>
                  </a:lnTo>
                  <a:lnTo>
                    <a:pt x="331" y="3067"/>
                  </a:lnTo>
                  <a:lnTo>
                    <a:pt x="1972" y="3067"/>
                  </a:lnTo>
                  <a:lnTo>
                    <a:pt x="1997" y="3064"/>
                  </a:lnTo>
                  <a:lnTo>
                    <a:pt x="2021" y="3056"/>
                  </a:lnTo>
                  <a:lnTo>
                    <a:pt x="2042" y="3043"/>
                  </a:lnTo>
                  <a:lnTo>
                    <a:pt x="2058" y="3025"/>
                  </a:lnTo>
                  <a:lnTo>
                    <a:pt x="2072" y="3004"/>
                  </a:lnTo>
                  <a:lnTo>
                    <a:pt x="2080" y="2980"/>
                  </a:lnTo>
                  <a:lnTo>
                    <a:pt x="2083" y="2953"/>
                  </a:lnTo>
                  <a:lnTo>
                    <a:pt x="2083" y="2953"/>
                  </a:lnTo>
                  <a:lnTo>
                    <a:pt x="2083" y="955"/>
                  </a:lnTo>
                  <a:lnTo>
                    <a:pt x="2080" y="930"/>
                  </a:lnTo>
                  <a:lnTo>
                    <a:pt x="2072" y="906"/>
                  </a:lnTo>
                  <a:lnTo>
                    <a:pt x="2059" y="885"/>
                  </a:lnTo>
                  <a:lnTo>
                    <a:pt x="2042" y="867"/>
                  </a:lnTo>
                  <a:lnTo>
                    <a:pt x="2021" y="854"/>
                  </a:lnTo>
                  <a:lnTo>
                    <a:pt x="1997" y="846"/>
                  </a:lnTo>
                  <a:lnTo>
                    <a:pt x="1972" y="843"/>
                  </a:lnTo>
                  <a:lnTo>
                    <a:pt x="1757" y="843"/>
                  </a:lnTo>
                  <a:lnTo>
                    <a:pt x="1757" y="845"/>
                  </a:lnTo>
                  <a:lnTo>
                    <a:pt x="1754" y="870"/>
                  </a:lnTo>
                  <a:lnTo>
                    <a:pt x="1746" y="893"/>
                  </a:lnTo>
                  <a:lnTo>
                    <a:pt x="1732" y="914"/>
                  </a:lnTo>
                  <a:lnTo>
                    <a:pt x="1715" y="931"/>
                  </a:lnTo>
                  <a:lnTo>
                    <a:pt x="1695" y="945"/>
                  </a:lnTo>
                  <a:lnTo>
                    <a:pt x="1672" y="953"/>
                  </a:lnTo>
                  <a:lnTo>
                    <a:pt x="1647" y="955"/>
                  </a:lnTo>
                  <a:lnTo>
                    <a:pt x="657" y="955"/>
                  </a:lnTo>
                  <a:lnTo>
                    <a:pt x="632" y="953"/>
                  </a:lnTo>
                  <a:lnTo>
                    <a:pt x="608" y="945"/>
                  </a:lnTo>
                  <a:lnTo>
                    <a:pt x="588" y="931"/>
                  </a:lnTo>
                  <a:lnTo>
                    <a:pt x="570" y="914"/>
                  </a:lnTo>
                  <a:lnTo>
                    <a:pt x="558" y="893"/>
                  </a:lnTo>
                  <a:lnTo>
                    <a:pt x="549" y="870"/>
                  </a:lnTo>
                  <a:lnTo>
                    <a:pt x="546" y="845"/>
                  </a:lnTo>
                  <a:lnTo>
                    <a:pt x="546" y="843"/>
                  </a:lnTo>
                  <a:lnTo>
                    <a:pt x="331" y="843"/>
                  </a:lnTo>
                  <a:close/>
                  <a:moveTo>
                    <a:pt x="1184" y="112"/>
                  </a:moveTo>
                  <a:lnTo>
                    <a:pt x="1155" y="114"/>
                  </a:lnTo>
                  <a:lnTo>
                    <a:pt x="1128" y="122"/>
                  </a:lnTo>
                  <a:lnTo>
                    <a:pt x="1103" y="134"/>
                  </a:lnTo>
                  <a:lnTo>
                    <a:pt x="1080" y="151"/>
                  </a:lnTo>
                  <a:lnTo>
                    <a:pt x="1061" y="170"/>
                  </a:lnTo>
                  <a:lnTo>
                    <a:pt x="1044" y="193"/>
                  </a:lnTo>
                  <a:lnTo>
                    <a:pt x="1033" y="218"/>
                  </a:lnTo>
                  <a:lnTo>
                    <a:pt x="1024" y="245"/>
                  </a:lnTo>
                  <a:lnTo>
                    <a:pt x="1022" y="275"/>
                  </a:lnTo>
                  <a:lnTo>
                    <a:pt x="1024" y="304"/>
                  </a:lnTo>
                  <a:lnTo>
                    <a:pt x="1032" y="332"/>
                  </a:lnTo>
                  <a:lnTo>
                    <a:pt x="1044" y="358"/>
                  </a:lnTo>
                  <a:lnTo>
                    <a:pt x="1059" y="380"/>
                  </a:lnTo>
                  <a:lnTo>
                    <a:pt x="1079" y="399"/>
                  </a:lnTo>
                  <a:lnTo>
                    <a:pt x="1290" y="399"/>
                  </a:lnTo>
                  <a:lnTo>
                    <a:pt x="1309" y="380"/>
                  </a:lnTo>
                  <a:lnTo>
                    <a:pt x="1325" y="358"/>
                  </a:lnTo>
                  <a:lnTo>
                    <a:pt x="1336" y="332"/>
                  </a:lnTo>
                  <a:lnTo>
                    <a:pt x="1343" y="304"/>
                  </a:lnTo>
                  <a:lnTo>
                    <a:pt x="1347" y="275"/>
                  </a:lnTo>
                  <a:lnTo>
                    <a:pt x="1343" y="245"/>
                  </a:lnTo>
                  <a:lnTo>
                    <a:pt x="1336" y="218"/>
                  </a:lnTo>
                  <a:lnTo>
                    <a:pt x="1325" y="193"/>
                  </a:lnTo>
                  <a:lnTo>
                    <a:pt x="1308" y="170"/>
                  </a:lnTo>
                  <a:lnTo>
                    <a:pt x="1288" y="150"/>
                  </a:lnTo>
                  <a:lnTo>
                    <a:pt x="1266" y="134"/>
                  </a:lnTo>
                  <a:lnTo>
                    <a:pt x="1240" y="122"/>
                  </a:lnTo>
                  <a:lnTo>
                    <a:pt x="1213" y="114"/>
                  </a:lnTo>
                  <a:lnTo>
                    <a:pt x="1184" y="112"/>
                  </a:lnTo>
                  <a:close/>
                  <a:moveTo>
                    <a:pt x="1184" y="0"/>
                  </a:moveTo>
                  <a:lnTo>
                    <a:pt x="1225" y="3"/>
                  </a:lnTo>
                  <a:lnTo>
                    <a:pt x="1262" y="13"/>
                  </a:lnTo>
                  <a:lnTo>
                    <a:pt x="1299" y="26"/>
                  </a:lnTo>
                  <a:lnTo>
                    <a:pt x="1332" y="45"/>
                  </a:lnTo>
                  <a:lnTo>
                    <a:pt x="1362" y="68"/>
                  </a:lnTo>
                  <a:lnTo>
                    <a:pt x="1389" y="95"/>
                  </a:lnTo>
                  <a:lnTo>
                    <a:pt x="1412" y="125"/>
                  </a:lnTo>
                  <a:lnTo>
                    <a:pt x="1431" y="159"/>
                  </a:lnTo>
                  <a:lnTo>
                    <a:pt x="1444" y="196"/>
                  </a:lnTo>
                  <a:lnTo>
                    <a:pt x="1454" y="235"/>
                  </a:lnTo>
                  <a:lnTo>
                    <a:pt x="1456" y="275"/>
                  </a:lnTo>
                  <a:lnTo>
                    <a:pt x="1454" y="308"/>
                  </a:lnTo>
                  <a:lnTo>
                    <a:pt x="1449" y="339"/>
                  </a:lnTo>
                  <a:lnTo>
                    <a:pt x="1439" y="370"/>
                  </a:lnTo>
                  <a:lnTo>
                    <a:pt x="1427" y="399"/>
                  </a:lnTo>
                  <a:lnTo>
                    <a:pt x="1647" y="399"/>
                  </a:lnTo>
                  <a:lnTo>
                    <a:pt x="1672" y="401"/>
                  </a:lnTo>
                  <a:lnTo>
                    <a:pt x="1695" y="410"/>
                  </a:lnTo>
                  <a:lnTo>
                    <a:pt x="1715" y="423"/>
                  </a:lnTo>
                  <a:lnTo>
                    <a:pt x="1732" y="440"/>
                  </a:lnTo>
                  <a:lnTo>
                    <a:pt x="1746" y="461"/>
                  </a:lnTo>
                  <a:lnTo>
                    <a:pt x="1754" y="484"/>
                  </a:lnTo>
                  <a:lnTo>
                    <a:pt x="1757" y="510"/>
                  </a:lnTo>
                  <a:lnTo>
                    <a:pt x="1757" y="620"/>
                  </a:lnTo>
                  <a:lnTo>
                    <a:pt x="2131" y="620"/>
                  </a:lnTo>
                  <a:lnTo>
                    <a:pt x="2163" y="624"/>
                  </a:lnTo>
                  <a:lnTo>
                    <a:pt x="2192" y="631"/>
                  </a:lnTo>
                  <a:lnTo>
                    <a:pt x="2218" y="645"/>
                  </a:lnTo>
                  <a:lnTo>
                    <a:pt x="2242" y="661"/>
                  </a:lnTo>
                  <a:lnTo>
                    <a:pt x="2263" y="682"/>
                  </a:lnTo>
                  <a:lnTo>
                    <a:pt x="2279" y="707"/>
                  </a:lnTo>
                  <a:lnTo>
                    <a:pt x="2292" y="733"/>
                  </a:lnTo>
                  <a:lnTo>
                    <a:pt x="2300" y="763"/>
                  </a:lnTo>
                  <a:lnTo>
                    <a:pt x="2302" y="794"/>
                  </a:lnTo>
                  <a:lnTo>
                    <a:pt x="2302" y="3116"/>
                  </a:lnTo>
                  <a:lnTo>
                    <a:pt x="2300" y="3147"/>
                  </a:lnTo>
                  <a:lnTo>
                    <a:pt x="2292" y="3176"/>
                  </a:lnTo>
                  <a:lnTo>
                    <a:pt x="2279" y="3203"/>
                  </a:lnTo>
                  <a:lnTo>
                    <a:pt x="2263" y="3227"/>
                  </a:lnTo>
                  <a:lnTo>
                    <a:pt x="2242" y="3248"/>
                  </a:lnTo>
                  <a:lnTo>
                    <a:pt x="2218" y="3265"/>
                  </a:lnTo>
                  <a:lnTo>
                    <a:pt x="2192" y="3278"/>
                  </a:lnTo>
                  <a:lnTo>
                    <a:pt x="2163" y="3286"/>
                  </a:lnTo>
                  <a:lnTo>
                    <a:pt x="2131" y="3289"/>
                  </a:lnTo>
                  <a:lnTo>
                    <a:pt x="172" y="3289"/>
                  </a:lnTo>
                  <a:lnTo>
                    <a:pt x="141" y="3286"/>
                  </a:lnTo>
                  <a:lnTo>
                    <a:pt x="112" y="3278"/>
                  </a:lnTo>
                  <a:lnTo>
                    <a:pt x="84" y="3265"/>
                  </a:lnTo>
                  <a:lnTo>
                    <a:pt x="60" y="3248"/>
                  </a:lnTo>
                  <a:lnTo>
                    <a:pt x="41" y="3227"/>
                  </a:lnTo>
                  <a:lnTo>
                    <a:pt x="23" y="3203"/>
                  </a:lnTo>
                  <a:lnTo>
                    <a:pt x="10" y="3176"/>
                  </a:lnTo>
                  <a:lnTo>
                    <a:pt x="3" y="3147"/>
                  </a:lnTo>
                  <a:lnTo>
                    <a:pt x="0" y="3116"/>
                  </a:lnTo>
                  <a:lnTo>
                    <a:pt x="0" y="794"/>
                  </a:lnTo>
                  <a:lnTo>
                    <a:pt x="3" y="763"/>
                  </a:lnTo>
                  <a:lnTo>
                    <a:pt x="10" y="733"/>
                  </a:lnTo>
                  <a:lnTo>
                    <a:pt x="23" y="707"/>
                  </a:lnTo>
                  <a:lnTo>
                    <a:pt x="41" y="682"/>
                  </a:lnTo>
                  <a:lnTo>
                    <a:pt x="60" y="661"/>
                  </a:lnTo>
                  <a:lnTo>
                    <a:pt x="84" y="645"/>
                  </a:lnTo>
                  <a:lnTo>
                    <a:pt x="112" y="631"/>
                  </a:lnTo>
                  <a:lnTo>
                    <a:pt x="141" y="624"/>
                  </a:lnTo>
                  <a:lnTo>
                    <a:pt x="172" y="620"/>
                  </a:lnTo>
                  <a:lnTo>
                    <a:pt x="546" y="620"/>
                  </a:lnTo>
                  <a:lnTo>
                    <a:pt x="546" y="510"/>
                  </a:lnTo>
                  <a:lnTo>
                    <a:pt x="549" y="484"/>
                  </a:lnTo>
                  <a:lnTo>
                    <a:pt x="558" y="461"/>
                  </a:lnTo>
                  <a:lnTo>
                    <a:pt x="570" y="440"/>
                  </a:lnTo>
                  <a:lnTo>
                    <a:pt x="588" y="423"/>
                  </a:lnTo>
                  <a:lnTo>
                    <a:pt x="608" y="410"/>
                  </a:lnTo>
                  <a:lnTo>
                    <a:pt x="632" y="401"/>
                  </a:lnTo>
                  <a:lnTo>
                    <a:pt x="657" y="399"/>
                  </a:lnTo>
                  <a:lnTo>
                    <a:pt x="942" y="399"/>
                  </a:lnTo>
                  <a:lnTo>
                    <a:pt x="930" y="370"/>
                  </a:lnTo>
                  <a:lnTo>
                    <a:pt x="920" y="339"/>
                  </a:lnTo>
                  <a:lnTo>
                    <a:pt x="915" y="308"/>
                  </a:lnTo>
                  <a:lnTo>
                    <a:pt x="913" y="275"/>
                  </a:lnTo>
                  <a:lnTo>
                    <a:pt x="916" y="235"/>
                  </a:lnTo>
                  <a:lnTo>
                    <a:pt x="924" y="196"/>
                  </a:lnTo>
                  <a:lnTo>
                    <a:pt x="938" y="159"/>
                  </a:lnTo>
                  <a:lnTo>
                    <a:pt x="957" y="125"/>
                  </a:lnTo>
                  <a:lnTo>
                    <a:pt x="980" y="95"/>
                  </a:lnTo>
                  <a:lnTo>
                    <a:pt x="1007" y="68"/>
                  </a:lnTo>
                  <a:lnTo>
                    <a:pt x="1037" y="45"/>
                  </a:lnTo>
                  <a:lnTo>
                    <a:pt x="1070" y="26"/>
                  </a:lnTo>
                  <a:lnTo>
                    <a:pt x="1106" y="13"/>
                  </a:lnTo>
                  <a:lnTo>
                    <a:pt x="1144" y="3"/>
                  </a:lnTo>
                  <a:lnTo>
                    <a:pt x="1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437"/>
            <p:cNvSpPr>
              <a:spLocks/>
            </p:cNvSpPr>
            <p:nvPr/>
          </p:nvSpPr>
          <p:spPr bwMode="auto">
            <a:xfrm>
              <a:off x="8120063" y="5467350"/>
              <a:ext cx="80963" cy="79375"/>
            </a:xfrm>
            <a:custGeom>
              <a:avLst/>
              <a:gdLst>
                <a:gd name="T0" fmla="*/ 445 w 554"/>
                <a:gd name="T1" fmla="*/ 3 h 558"/>
                <a:gd name="T2" fmla="*/ 478 w 554"/>
                <a:gd name="T3" fmla="*/ 22 h 558"/>
                <a:gd name="T4" fmla="*/ 533 w 554"/>
                <a:gd name="T5" fmla="*/ 79 h 558"/>
                <a:gd name="T6" fmla="*/ 545 w 554"/>
                <a:gd name="T7" fmla="*/ 119 h 558"/>
                <a:gd name="T8" fmla="*/ 536 w 554"/>
                <a:gd name="T9" fmla="*/ 160 h 558"/>
                <a:gd name="T10" fmla="*/ 432 w 554"/>
                <a:gd name="T11" fmla="*/ 274 h 558"/>
                <a:gd name="T12" fmla="*/ 540 w 554"/>
                <a:gd name="T13" fmla="*/ 381 h 558"/>
                <a:gd name="T14" fmla="*/ 553 w 554"/>
                <a:gd name="T15" fmla="*/ 414 h 558"/>
                <a:gd name="T16" fmla="*/ 551 w 554"/>
                <a:gd name="T17" fmla="*/ 449 h 558"/>
                <a:gd name="T18" fmla="*/ 532 w 554"/>
                <a:gd name="T19" fmla="*/ 481 h 558"/>
                <a:gd name="T20" fmla="*/ 476 w 554"/>
                <a:gd name="T21" fmla="*/ 538 h 558"/>
                <a:gd name="T22" fmla="*/ 435 w 554"/>
                <a:gd name="T23" fmla="*/ 551 h 558"/>
                <a:gd name="T24" fmla="*/ 394 w 554"/>
                <a:gd name="T25" fmla="*/ 540 h 558"/>
                <a:gd name="T26" fmla="*/ 281 w 554"/>
                <a:gd name="T27" fmla="*/ 436 h 558"/>
                <a:gd name="T28" fmla="*/ 177 w 554"/>
                <a:gd name="T29" fmla="*/ 545 h 558"/>
                <a:gd name="T30" fmla="*/ 143 w 554"/>
                <a:gd name="T31" fmla="*/ 558 h 558"/>
                <a:gd name="T32" fmla="*/ 108 w 554"/>
                <a:gd name="T33" fmla="*/ 555 h 558"/>
                <a:gd name="T34" fmla="*/ 76 w 554"/>
                <a:gd name="T35" fmla="*/ 537 h 558"/>
                <a:gd name="T36" fmla="*/ 21 w 554"/>
                <a:gd name="T37" fmla="*/ 479 h 558"/>
                <a:gd name="T38" fmla="*/ 9 w 554"/>
                <a:gd name="T39" fmla="*/ 439 h 558"/>
                <a:gd name="T40" fmla="*/ 18 w 554"/>
                <a:gd name="T41" fmla="*/ 398 h 558"/>
                <a:gd name="T42" fmla="*/ 121 w 554"/>
                <a:gd name="T43" fmla="*/ 283 h 558"/>
                <a:gd name="T44" fmla="*/ 13 w 554"/>
                <a:gd name="T45" fmla="*/ 177 h 558"/>
                <a:gd name="T46" fmla="*/ 0 w 554"/>
                <a:gd name="T47" fmla="*/ 144 h 558"/>
                <a:gd name="T48" fmla="*/ 4 w 554"/>
                <a:gd name="T49" fmla="*/ 108 h 558"/>
                <a:gd name="T50" fmla="*/ 22 w 554"/>
                <a:gd name="T51" fmla="*/ 77 h 558"/>
                <a:gd name="T52" fmla="*/ 79 w 554"/>
                <a:gd name="T53" fmla="*/ 20 h 558"/>
                <a:gd name="T54" fmla="*/ 118 w 554"/>
                <a:gd name="T55" fmla="*/ 8 h 558"/>
                <a:gd name="T56" fmla="*/ 149 w 554"/>
                <a:gd name="T57" fmla="*/ 13 h 558"/>
                <a:gd name="T58" fmla="*/ 177 w 554"/>
                <a:gd name="T59" fmla="*/ 30 h 558"/>
                <a:gd name="T60" fmla="*/ 363 w 554"/>
                <a:gd name="T61" fmla="*/ 24 h 558"/>
                <a:gd name="T62" fmla="*/ 393 w 554"/>
                <a:gd name="T63" fmla="*/ 4 h 558"/>
                <a:gd name="T64" fmla="*/ 429 w 554"/>
                <a:gd name="T6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4" h="558">
                  <a:moveTo>
                    <a:pt x="429" y="0"/>
                  </a:moveTo>
                  <a:lnTo>
                    <a:pt x="445" y="3"/>
                  </a:lnTo>
                  <a:lnTo>
                    <a:pt x="462" y="10"/>
                  </a:lnTo>
                  <a:lnTo>
                    <a:pt x="478" y="22"/>
                  </a:lnTo>
                  <a:lnTo>
                    <a:pt x="520" y="62"/>
                  </a:lnTo>
                  <a:lnTo>
                    <a:pt x="533" y="79"/>
                  </a:lnTo>
                  <a:lnTo>
                    <a:pt x="541" y="98"/>
                  </a:lnTo>
                  <a:lnTo>
                    <a:pt x="545" y="119"/>
                  </a:lnTo>
                  <a:lnTo>
                    <a:pt x="543" y="140"/>
                  </a:lnTo>
                  <a:lnTo>
                    <a:pt x="536" y="160"/>
                  </a:lnTo>
                  <a:lnTo>
                    <a:pt x="524" y="177"/>
                  </a:lnTo>
                  <a:lnTo>
                    <a:pt x="432" y="274"/>
                  </a:lnTo>
                  <a:lnTo>
                    <a:pt x="529" y="366"/>
                  </a:lnTo>
                  <a:lnTo>
                    <a:pt x="540" y="381"/>
                  </a:lnTo>
                  <a:lnTo>
                    <a:pt x="549" y="397"/>
                  </a:lnTo>
                  <a:lnTo>
                    <a:pt x="553" y="414"/>
                  </a:lnTo>
                  <a:lnTo>
                    <a:pt x="554" y="432"/>
                  </a:lnTo>
                  <a:lnTo>
                    <a:pt x="551" y="449"/>
                  </a:lnTo>
                  <a:lnTo>
                    <a:pt x="543" y="466"/>
                  </a:lnTo>
                  <a:lnTo>
                    <a:pt x="532" y="481"/>
                  </a:lnTo>
                  <a:lnTo>
                    <a:pt x="491" y="524"/>
                  </a:lnTo>
                  <a:lnTo>
                    <a:pt x="476" y="538"/>
                  </a:lnTo>
                  <a:lnTo>
                    <a:pt x="456" y="546"/>
                  </a:lnTo>
                  <a:lnTo>
                    <a:pt x="435" y="551"/>
                  </a:lnTo>
                  <a:lnTo>
                    <a:pt x="414" y="547"/>
                  </a:lnTo>
                  <a:lnTo>
                    <a:pt x="394" y="540"/>
                  </a:lnTo>
                  <a:lnTo>
                    <a:pt x="378" y="527"/>
                  </a:lnTo>
                  <a:lnTo>
                    <a:pt x="281" y="436"/>
                  </a:lnTo>
                  <a:lnTo>
                    <a:pt x="191" y="533"/>
                  </a:lnTo>
                  <a:lnTo>
                    <a:pt x="177" y="545"/>
                  </a:lnTo>
                  <a:lnTo>
                    <a:pt x="160" y="554"/>
                  </a:lnTo>
                  <a:lnTo>
                    <a:pt x="143" y="558"/>
                  </a:lnTo>
                  <a:lnTo>
                    <a:pt x="125" y="558"/>
                  </a:lnTo>
                  <a:lnTo>
                    <a:pt x="108" y="555"/>
                  </a:lnTo>
                  <a:lnTo>
                    <a:pt x="91" y="547"/>
                  </a:lnTo>
                  <a:lnTo>
                    <a:pt x="76" y="537"/>
                  </a:lnTo>
                  <a:lnTo>
                    <a:pt x="34" y="496"/>
                  </a:lnTo>
                  <a:lnTo>
                    <a:pt x="21" y="479"/>
                  </a:lnTo>
                  <a:lnTo>
                    <a:pt x="12" y="460"/>
                  </a:lnTo>
                  <a:lnTo>
                    <a:pt x="9" y="439"/>
                  </a:lnTo>
                  <a:lnTo>
                    <a:pt x="11" y="418"/>
                  </a:lnTo>
                  <a:lnTo>
                    <a:pt x="18" y="398"/>
                  </a:lnTo>
                  <a:lnTo>
                    <a:pt x="31" y="381"/>
                  </a:lnTo>
                  <a:lnTo>
                    <a:pt x="121" y="283"/>
                  </a:lnTo>
                  <a:lnTo>
                    <a:pt x="25" y="191"/>
                  </a:lnTo>
                  <a:lnTo>
                    <a:pt x="13" y="177"/>
                  </a:lnTo>
                  <a:lnTo>
                    <a:pt x="6" y="161"/>
                  </a:lnTo>
                  <a:lnTo>
                    <a:pt x="0" y="144"/>
                  </a:lnTo>
                  <a:lnTo>
                    <a:pt x="0" y="126"/>
                  </a:lnTo>
                  <a:lnTo>
                    <a:pt x="4" y="108"/>
                  </a:lnTo>
                  <a:lnTo>
                    <a:pt x="11" y="91"/>
                  </a:lnTo>
                  <a:lnTo>
                    <a:pt x="22" y="77"/>
                  </a:lnTo>
                  <a:lnTo>
                    <a:pt x="62" y="33"/>
                  </a:lnTo>
                  <a:lnTo>
                    <a:pt x="79" y="20"/>
                  </a:lnTo>
                  <a:lnTo>
                    <a:pt x="97" y="11"/>
                  </a:lnTo>
                  <a:lnTo>
                    <a:pt x="118" y="8"/>
                  </a:lnTo>
                  <a:lnTo>
                    <a:pt x="135" y="9"/>
                  </a:lnTo>
                  <a:lnTo>
                    <a:pt x="149" y="13"/>
                  </a:lnTo>
                  <a:lnTo>
                    <a:pt x="164" y="20"/>
                  </a:lnTo>
                  <a:lnTo>
                    <a:pt x="177" y="30"/>
                  </a:lnTo>
                  <a:lnTo>
                    <a:pt x="272" y="122"/>
                  </a:lnTo>
                  <a:lnTo>
                    <a:pt x="363" y="24"/>
                  </a:lnTo>
                  <a:lnTo>
                    <a:pt x="378" y="12"/>
                  </a:lnTo>
                  <a:lnTo>
                    <a:pt x="393" y="4"/>
                  </a:lnTo>
                  <a:lnTo>
                    <a:pt x="411" y="0"/>
                  </a:lnTo>
                  <a:lnTo>
                    <a:pt x="4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438"/>
            <p:cNvSpPr>
              <a:spLocks noEditPoints="1"/>
            </p:cNvSpPr>
            <p:nvPr/>
          </p:nvSpPr>
          <p:spPr bwMode="auto">
            <a:xfrm>
              <a:off x="8045450" y="5389563"/>
              <a:ext cx="231775" cy="234950"/>
            </a:xfrm>
            <a:custGeom>
              <a:avLst/>
              <a:gdLst>
                <a:gd name="T0" fmla="*/ 686 w 1606"/>
                <a:gd name="T1" fmla="*/ 234 h 1625"/>
                <a:gd name="T2" fmla="*/ 525 w 1606"/>
                <a:gd name="T3" fmla="*/ 293 h 1625"/>
                <a:gd name="T4" fmla="*/ 391 w 1606"/>
                <a:gd name="T5" fmla="*/ 395 h 1625"/>
                <a:gd name="T6" fmla="*/ 290 w 1606"/>
                <a:gd name="T7" fmla="*/ 531 h 1625"/>
                <a:gd name="T8" fmla="*/ 231 w 1606"/>
                <a:gd name="T9" fmla="*/ 693 h 1625"/>
                <a:gd name="T10" fmla="*/ 223 w 1606"/>
                <a:gd name="T11" fmla="*/ 872 h 1625"/>
                <a:gd name="T12" fmla="*/ 266 w 1606"/>
                <a:gd name="T13" fmla="*/ 1041 h 1625"/>
                <a:gd name="T14" fmla="*/ 353 w 1606"/>
                <a:gd name="T15" fmla="*/ 1188 h 1625"/>
                <a:gd name="T16" fmla="*/ 477 w 1606"/>
                <a:gd name="T17" fmla="*/ 1302 h 1625"/>
                <a:gd name="T18" fmla="*/ 630 w 1606"/>
                <a:gd name="T19" fmla="*/ 1375 h 1625"/>
                <a:gd name="T20" fmla="*/ 804 w 1606"/>
                <a:gd name="T21" fmla="*/ 1403 h 1625"/>
                <a:gd name="T22" fmla="*/ 977 w 1606"/>
                <a:gd name="T23" fmla="*/ 1375 h 1625"/>
                <a:gd name="T24" fmla="*/ 1129 w 1606"/>
                <a:gd name="T25" fmla="*/ 1302 h 1625"/>
                <a:gd name="T26" fmla="*/ 1253 w 1606"/>
                <a:gd name="T27" fmla="*/ 1188 h 1625"/>
                <a:gd name="T28" fmla="*/ 1341 w 1606"/>
                <a:gd name="T29" fmla="*/ 1041 h 1625"/>
                <a:gd name="T30" fmla="*/ 1384 w 1606"/>
                <a:gd name="T31" fmla="*/ 872 h 1625"/>
                <a:gd name="T32" fmla="*/ 1375 w 1606"/>
                <a:gd name="T33" fmla="*/ 693 h 1625"/>
                <a:gd name="T34" fmla="*/ 1316 w 1606"/>
                <a:gd name="T35" fmla="*/ 531 h 1625"/>
                <a:gd name="T36" fmla="*/ 1215 w 1606"/>
                <a:gd name="T37" fmla="*/ 395 h 1625"/>
                <a:gd name="T38" fmla="*/ 1081 w 1606"/>
                <a:gd name="T39" fmla="*/ 293 h 1625"/>
                <a:gd name="T40" fmla="*/ 920 w 1606"/>
                <a:gd name="T41" fmla="*/ 234 h 1625"/>
                <a:gd name="T42" fmla="*/ 804 w 1606"/>
                <a:gd name="T43" fmla="*/ 0 h 1625"/>
                <a:gd name="T44" fmla="*/ 1016 w 1606"/>
                <a:gd name="T45" fmla="*/ 28 h 1625"/>
                <a:gd name="T46" fmla="*/ 1208 w 1606"/>
                <a:gd name="T47" fmla="*/ 110 h 1625"/>
                <a:gd name="T48" fmla="*/ 1371 w 1606"/>
                <a:gd name="T49" fmla="*/ 238 h 1625"/>
                <a:gd name="T50" fmla="*/ 1497 w 1606"/>
                <a:gd name="T51" fmla="*/ 402 h 1625"/>
                <a:gd name="T52" fmla="*/ 1578 w 1606"/>
                <a:gd name="T53" fmla="*/ 596 h 1625"/>
                <a:gd name="T54" fmla="*/ 1606 w 1606"/>
                <a:gd name="T55" fmla="*/ 812 h 1625"/>
                <a:gd name="T56" fmla="*/ 1578 w 1606"/>
                <a:gd name="T57" fmla="*/ 1028 h 1625"/>
                <a:gd name="T58" fmla="*/ 1497 w 1606"/>
                <a:gd name="T59" fmla="*/ 1222 h 1625"/>
                <a:gd name="T60" fmla="*/ 1371 w 1606"/>
                <a:gd name="T61" fmla="*/ 1387 h 1625"/>
                <a:gd name="T62" fmla="*/ 1208 w 1606"/>
                <a:gd name="T63" fmla="*/ 1514 h 1625"/>
                <a:gd name="T64" fmla="*/ 1016 w 1606"/>
                <a:gd name="T65" fmla="*/ 1597 h 1625"/>
                <a:gd name="T66" fmla="*/ 804 w 1606"/>
                <a:gd name="T67" fmla="*/ 1625 h 1625"/>
                <a:gd name="T68" fmla="*/ 590 w 1606"/>
                <a:gd name="T69" fmla="*/ 1597 h 1625"/>
                <a:gd name="T70" fmla="*/ 398 w 1606"/>
                <a:gd name="T71" fmla="*/ 1514 h 1625"/>
                <a:gd name="T72" fmla="*/ 236 w 1606"/>
                <a:gd name="T73" fmla="*/ 1387 h 1625"/>
                <a:gd name="T74" fmla="*/ 110 w 1606"/>
                <a:gd name="T75" fmla="*/ 1222 h 1625"/>
                <a:gd name="T76" fmla="*/ 29 w 1606"/>
                <a:gd name="T77" fmla="*/ 1028 h 1625"/>
                <a:gd name="T78" fmla="*/ 0 w 1606"/>
                <a:gd name="T79" fmla="*/ 812 h 1625"/>
                <a:gd name="T80" fmla="*/ 29 w 1606"/>
                <a:gd name="T81" fmla="*/ 596 h 1625"/>
                <a:gd name="T82" fmla="*/ 110 w 1606"/>
                <a:gd name="T83" fmla="*/ 402 h 1625"/>
                <a:gd name="T84" fmla="*/ 236 w 1606"/>
                <a:gd name="T85" fmla="*/ 238 h 1625"/>
                <a:gd name="T86" fmla="*/ 398 w 1606"/>
                <a:gd name="T87" fmla="*/ 110 h 1625"/>
                <a:gd name="T88" fmla="*/ 590 w 1606"/>
                <a:gd name="T89" fmla="*/ 28 h 1625"/>
                <a:gd name="T90" fmla="*/ 804 w 1606"/>
                <a:gd name="T91" fmla="*/ 0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06" h="1625">
                  <a:moveTo>
                    <a:pt x="804" y="221"/>
                  </a:moveTo>
                  <a:lnTo>
                    <a:pt x="743" y="224"/>
                  </a:lnTo>
                  <a:lnTo>
                    <a:pt x="686" y="234"/>
                  </a:lnTo>
                  <a:lnTo>
                    <a:pt x="630" y="247"/>
                  </a:lnTo>
                  <a:lnTo>
                    <a:pt x="576" y="267"/>
                  </a:lnTo>
                  <a:lnTo>
                    <a:pt x="525" y="293"/>
                  </a:lnTo>
                  <a:lnTo>
                    <a:pt x="477" y="322"/>
                  </a:lnTo>
                  <a:lnTo>
                    <a:pt x="433" y="356"/>
                  </a:lnTo>
                  <a:lnTo>
                    <a:pt x="391" y="395"/>
                  </a:lnTo>
                  <a:lnTo>
                    <a:pt x="353" y="436"/>
                  </a:lnTo>
                  <a:lnTo>
                    <a:pt x="319" y="482"/>
                  </a:lnTo>
                  <a:lnTo>
                    <a:pt x="290" y="531"/>
                  </a:lnTo>
                  <a:lnTo>
                    <a:pt x="266" y="582"/>
                  </a:lnTo>
                  <a:lnTo>
                    <a:pt x="246" y="637"/>
                  </a:lnTo>
                  <a:lnTo>
                    <a:pt x="231" y="693"/>
                  </a:lnTo>
                  <a:lnTo>
                    <a:pt x="223" y="752"/>
                  </a:lnTo>
                  <a:lnTo>
                    <a:pt x="220" y="812"/>
                  </a:lnTo>
                  <a:lnTo>
                    <a:pt x="223" y="872"/>
                  </a:lnTo>
                  <a:lnTo>
                    <a:pt x="231" y="931"/>
                  </a:lnTo>
                  <a:lnTo>
                    <a:pt x="246" y="988"/>
                  </a:lnTo>
                  <a:lnTo>
                    <a:pt x="266" y="1041"/>
                  </a:lnTo>
                  <a:lnTo>
                    <a:pt x="290" y="1093"/>
                  </a:lnTo>
                  <a:lnTo>
                    <a:pt x="319" y="1142"/>
                  </a:lnTo>
                  <a:lnTo>
                    <a:pt x="353" y="1188"/>
                  </a:lnTo>
                  <a:lnTo>
                    <a:pt x="391" y="1229"/>
                  </a:lnTo>
                  <a:lnTo>
                    <a:pt x="433" y="1268"/>
                  </a:lnTo>
                  <a:lnTo>
                    <a:pt x="477" y="1302"/>
                  </a:lnTo>
                  <a:lnTo>
                    <a:pt x="525" y="1331"/>
                  </a:lnTo>
                  <a:lnTo>
                    <a:pt x="576" y="1356"/>
                  </a:lnTo>
                  <a:lnTo>
                    <a:pt x="630" y="1375"/>
                  </a:lnTo>
                  <a:lnTo>
                    <a:pt x="686" y="1390"/>
                  </a:lnTo>
                  <a:lnTo>
                    <a:pt x="743" y="1400"/>
                  </a:lnTo>
                  <a:lnTo>
                    <a:pt x="804" y="1403"/>
                  </a:lnTo>
                  <a:lnTo>
                    <a:pt x="863" y="1400"/>
                  </a:lnTo>
                  <a:lnTo>
                    <a:pt x="920" y="1390"/>
                  </a:lnTo>
                  <a:lnTo>
                    <a:pt x="977" y="1375"/>
                  </a:lnTo>
                  <a:lnTo>
                    <a:pt x="1030" y="1356"/>
                  </a:lnTo>
                  <a:lnTo>
                    <a:pt x="1081" y="1331"/>
                  </a:lnTo>
                  <a:lnTo>
                    <a:pt x="1129" y="1302"/>
                  </a:lnTo>
                  <a:lnTo>
                    <a:pt x="1174" y="1268"/>
                  </a:lnTo>
                  <a:lnTo>
                    <a:pt x="1215" y="1229"/>
                  </a:lnTo>
                  <a:lnTo>
                    <a:pt x="1253" y="1188"/>
                  </a:lnTo>
                  <a:lnTo>
                    <a:pt x="1287" y="1142"/>
                  </a:lnTo>
                  <a:lnTo>
                    <a:pt x="1316" y="1093"/>
                  </a:lnTo>
                  <a:lnTo>
                    <a:pt x="1341" y="1041"/>
                  </a:lnTo>
                  <a:lnTo>
                    <a:pt x="1360" y="988"/>
                  </a:lnTo>
                  <a:lnTo>
                    <a:pt x="1375" y="931"/>
                  </a:lnTo>
                  <a:lnTo>
                    <a:pt x="1384" y="872"/>
                  </a:lnTo>
                  <a:lnTo>
                    <a:pt x="1387" y="812"/>
                  </a:lnTo>
                  <a:lnTo>
                    <a:pt x="1384" y="752"/>
                  </a:lnTo>
                  <a:lnTo>
                    <a:pt x="1375" y="693"/>
                  </a:lnTo>
                  <a:lnTo>
                    <a:pt x="1360" y="637"/>
                  </a:lnTo>
                  <a:lnTo>
                    <a:pt x="1341" y="582"/>
                  </a:lnTo>
                  <a:lnTo>
                    <a:pt x="1316" y="531"/>
                  </a:lnTo>
                  <a:lnTo>
                    <a:pt x="1287" y="482"/>
                  </a:lnTo>
                  <a:lnTo>
                    <a:pt x="1253" y="436"/>
                  </a:lnTo>
                  <a:lnTo>
                    <a:pt x="1215" y="395"/>
                  </a:lnTo>
                  <a:lnTo>
                    <a:pt x="1174" y="356"/>
                  </a:lnTo>
                  <a:lnTo>
                    <a:pt x="1129" y="322"/>
                  </a:lnTo>
                  <a:lnTo>
                    <a:pt x="1081" y="293"/>
                  </a:lnTo>
                  <a:lnTo>
                    <a:pt x="1030" y="267"/>
                  </a:lnTo>
                  <a:lnTo>
                    <a:pt x="977" y="247"/>
                  </a:lnTo>
                  <a:lnTo>
                    <a:pt x="920" y="234"/>
                  </a:lnTo>
                  <a:lnTo>
                    <a:pt x="863" y="224"/>
                  </a:lnTo>
                  <a:lnTo>
                    <a:pt x="804" y="221"/>
                  </a:lnTo>
                  <a:close/>
                  <a:moveTo>
                    <a:pt x="804" y="0"/>
                  </a:moveTo>
                  <a:lnTo>
                    <a:pt x="877" y="3"/>
                  </a:lnTo>
                  <a:lnTo>
                    <a:pt x="947" y="12"/>
                  </a:lnTo>
                  <a:lnTo>
                    <a:pt x="1016" y="28"/>
                  </a:lnTo>
                  <a:lnTo>
                    <a:pt x="1083" y="50"/>
                  </a:lnTo>
                  <a:lnTo>
                    <a:pt x="1148" y="78"/>
                  </a:lnTo>
                  <a:lnTo>
                    <a:pt x="1208" y="110"/>
                  </a:lnTo>
                  <a:lnTo>
                    <a:pt x="1266" y="148"/>
                  </a:lnTo>
                  <a:lnTo>
                    <a:pt x="1321" y="190"/>
                  </a:lnTo>
                  <a:lnTo>
                    <a:pt x="1371" y="238"/>
                  </a:lnTo>
                  <a:lnTo>
                    <a:pt x="1417" y="288"/>
                  </a:lnTo>
                  <a:lnTo>
                    <a:pt x="1459" y="344"/>
                  </a:lnTo>
                  <a:lnTo>
                    <a:pt x="1497" y="402"/>
                  </a:lnTo>
                  <a:lnTo>
                    <a:pt x="1529" y="464"/>
                  </a:lnTo>
                  <a:lnTo>
                    <a:pt x="1556" y="529"/>
                  </a:lnTo>
                  <a:lnTo>
                    <a:pt x="1578" y="596"/>
                  </a:lnTo>
                  <a:lnTo>
                    <a:pt x="1594" y="666"/>
                  </a:lnTo>
                  <a:lnTo>
                    <a:pt x="1603" y="738"/>
                  </a:lnTo>
                  <a:lnTo>
                    <a:pt x="1606" y="812"/>
                  </a:lnTo>
                  <a:lnTo>
                    <a:pt x="1603" y="886"/>
                  </a:lnTo>
                  <a:lnTo>
                    <a:pt x="1594" y="958"/>
                  </a:lnTo>
                  <a:lnTo>
                    <a:pt x="1578" y="1028"/>
                  </a:lnTo>
                  <a:lnTo>
                    <a:pt x="1556" y="1095"/>
                  </a:lnTo>
                  <a:lnTo>
                    <a:pt x="1529" y="1161"/>
                  </a:lnTo>
                  <a:lnTo>
                    <a:pt x="1497" y="1222"/>
                  </a:lnTo>
                  <a:lnTo>
                    <a:pt x="1459" y="1281"/>
                  </a:lnTo>
                  <a:lnTo>
                    <a:pt x="1417" y="1335"/>
                  </a:lnTo>
                  <a:lnTo>
                    <a:pt x="1371" y="1387"/>
                  </a:lnTo>
                  <a:lnTo>
                    <a:pt x="1321" y="1433"/>
                  </a:lnTo>
                  <a:lnTo>
                    <a:pt x="1266" y="1477"/>
                  </a:lnTo>
                  <a:lnTo>
                    <a:pt x="1208" y="1514"/>
                  </a:lnTo>
                  <a:lnTo>
                    <a:pt x="1148" y="1547"/>
                  </a:lnTo>
                  <a:lnTo>
                    <a:pt x="1083" y="1574"/>
                  </a:lnTo>
                  <a:lnTo>
                    <a:pt x="1016" y="1597"/>
                  </a:lnTo>
                  <a:lnTo>
                    <a:pt x="947" y="1612"/>
                  </a:lnTo>
                  <a:lnTo>
                    <a:pt x="877" y="1622"/>
                  </a:lnTo>
                  <a:lnTo>
                    <a:pt x="804" y="1625"/>
                  </a:lnTo>
                  <a:lnTo>
                    <a:pt x="731" y="1622"/>
                  </a:lnTo>
                  <a:lnTo>
                    <a:pt x="659" y="1612"/>
                  </a:lnTo>
                  <a:lnTo>
                    <a:pt x="590" y="1597"/>
                  </a:lnTo>
                  <a:lnTo>
                    <a:pt x="523" y="1574"/>
                  </a:lnTo>
                  <a:lnTo>
                    <a:pt x="460" y="1547"/>
                  </a:lnTo>
                  <a:lnTo>
                    <a:pt x="398" y="1514"/>
                  </a:lnTo>
                  <a:lnTo>
                    <a:pt x="341" y="1477"/>
                  </a:lnTo>
                  <a:lnTo>
                    <a:pt x="286" y="1433"/>
                  </a:lnTo>
                  <a:lnTo>
                    <a:pt x="236" y="1387"/>
                  </a:lnTo>
                  <a:lnTo>
                    <a:pt x="189" y="1335"/>
                  </a:lnTo>
                  <a:lnTo>
                    <a:pt x="147" y="1281"/>
                  </a:lnTo>
                  <a:lnTo>
                    <a:pt x="110" y="1222"/>
                  </a:lnTo>
                  <a:lnTo>
                    <a:pt x="77" y="1161"/>
                  </a:lnTo>
                  <a:lnTo>
                    <a:pt x="50" y="1095"/>
                  </a:lnTo>
                  <a:lnTo>
                    <a:pt x="29" y="1028"/>
                  </a:lnTo>
                  <a:lnTo>
                    <a:pt x="13" y="958"/>
                  </a:lnTo>
                  <a:lnTo>
                    <a:pt x="3" y="886"/>
                  </a:lnTo>
                  <a:lnTo>
                    <a:pt x="0" y="812"/>
                  </a:lnTo>
                  <a:lnTo>
                    <a:pt x="3" y="738"/>
                  </a:lnTo>
                  <a:lnTo>
                    <a:pt x="13" y="666"/>
                  </a:lnTo>
                  <a:lnTo>
                    <a:pt x="29" y="596"/>
                  </a:lnTo>
                  <a:lnTo>
                    <a:pt x="50" y="529"/>
                  </a:lnTo>
                  <a:lnTo>
                    <a:pt x="77" y="464"/>
                  </a:lnTo>
                  <a:lnTo>
                    <a:pt x="110" y="402"/>
                  </a:lnTo>
                  <a:lnTo>
                    <a:pt x="147" y="344"/>
                  </a:lnTo>
                  <a:lnTo>
                    <a:pt x="189" y="288"/>
                  </a:lnTo>
                  <a:lnTo>
                    <a:pt x="236" y="238"/>
                  </a:lnTo>
                  <a:lnTo>
                    <a:pt x="286" y="190"/>
                  </a:lnTo>
                  <a:lnTo>
                    <a:pt x="341" y="148"/>
                  </a:lnTo>
                  <a:lnTo>
                    <a:pt x="398" y="110"/>
                  </a:lnTo>
                  <a:lnTo>
                    <a:pt x="460" y="78"/>
                  </a:lnTo>
                  <a:lnTo>
                    <a:pt x="523" y="50"/>
                  </a:lnTo>
                  <a:lnTo>
                    <a:pt x="590" y="28"/>
                  </a:lnTo>
                  <a:lnTo>
                    <a:pt x="659" y="12"/>
                  </a:lnTo>
                  <a:lnTo>
                    <a:pt x="731" y="3"/>
                  </a:lnTo>
                  <a:lnTo>
                    <a:pt x="8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2" name="Group 234"/>
          <p:cNvGrpSpPr/>
          <p:nvPr/>
        </p:nvGrpSpPr>
        <p:grpSpPr>
          <a:xfrm>
            <a:off x="4631353" y="4758052"/>
            <a:ext cx="505712" cy="556470"/>
            <a:chOff x="5637213" y="4799013"/>
            <a:chExt cx="427038" cy="469900"/>
          </a:xfrm>
          <a:solidFill>
            <a:srgbClr val="000000"/>
          </a:solidFill>
        </p:grpSpPr>
        <p:sp>
          <p:nvSpPr>
            <p:cNvPr id="703" name="Freeform 443"/>
            <p:cNvSpPr>
              <a:spLocks/>
            </p:cNvSpPr>
            <p:nvPr/>
          </p:nvSpPr>
          <p:spPr bwMode="auto">
            <a:xfrm>
              <a:off x="5637213" y="4799013"/>
              <a:ext cx="427038" cy="422275"/>
            </a:xfrm>
            <a:custGeom>
              <a:avLst/>
              <a:gdLst>
                <a:gd name="T0" fmla="*/ 1742 w 2963"/>
                <a:gd name="T1" fmla="*/ 4 h 2926"/>
                <a:gd name="T2" fmla="*/ 1923 w 2963"/>
                <a:gd name="T3" fmla="*/ 22 h 2926"/>
                <a:gd name="T4" fmla="*/ 2097 w 2963"/>
                <a:gd name="T5" fmla="*/ 55 h 2926"/>
                <a:gd name="T6" fmla="*/ 2260 w 2963"/>
                <a:gd name="T7" fmla="*/ 104 h 2926"/>
                <a:gd name="T8" fmla="*/ 2409 w 2963"/>
                <a:gd name="T9" fmla="*/ 164 h 2926"/>
                <a:gd name="T10" fmla="*/ 2542 w 2963"/>
                <a:gd name="T11" fmla="*/ 233 h 2926"/>
                <a:gd name="T12" fmla="*/ 2653 w 2963"/>
                <a:gd name="T13" fmla="*/ 312 h 2926"/>
                <a:gd name="T14" fmla="*/ 2741 w 2963"/>
                <a:gd name="T15" fmla="*/ 399 h 2926"/>
                <a:gd name="T16" fmla="*/ 2813 w 2963"/>
                <a:gd name="T17" fmla="*/ 501 h 2926"/>
                <a:gd name="T18" fmla="*/ 2872 w 2963"/>
                <a:gd name="T19" fmla="*/ 618 h 2926"/>
                <a:gd name="T20" fmla="*/ 2914 w 2963"/>
                <a:gd name="T21" fmla="*/ 745 h 2926"/>
                <a:gd name="T22" fmla="*/ 2944 w 2963"/>
                <a:gd name="T23" fmla="*/ 881 h 2926"/>
                <a:gd name="T24" fmla="*/ 2960 w 2963"/>
                <a:gd name="T25" fmla="*/ 1023 h 2926"/>
                <a:gd name="T26" fmla="*/ 2963 w 2963"/>
                <a:gd name="T27" fmla="*/ 1168 h 2926"/>
                <a:gd name="T28" fmla="*/ 2953 w 2963"/>
                <a:gd name="T29" fmla="*/ 1313 h 2926"/>
                <a:gd name="T30" fmla="*/ 2929 w 2963"/>
                <a:gd name="T31" fmla="*/ 1455 h 2926"/>
                <a:gd name="T32" fmla="*/ 2894 w 2963"/>
                <a:gd name="T33" fmla="*/ 1593 h 2926"/>
                <a:gd name="T34" fmla="*/ 2847 w 2963"/>
                <a:gd name="T35" fmla="*/ 1724 h 2926"/>
                <a:gd name="T36" fmla="*/ 2789 w 2963"/>
                <a:gd name="T37" fmla="*/ 1844 h 2926"/>
                <a:gd name="T38" fmla="*/ 2719 w 2963"/>
                <a:gd name="T39" fmla="*/ 1951 h 2926"/>
                <a:gd name="T40" fmla="*/ 2639 w 2963"/>
                <a:gd name="T41" fmla="*/ 2043 h 2926"/>
                <a:gd name="T42" fmla="*/ 2681 w 2963"/>
                <a:gd name="T43" fmla="*/ 2471 h 2926"/>
                <a:gd name="T44" fmla="*/ 2591 w 2963"/>
                <a:gd name="T45" fmla="*/ 2572 h 2926"/>
                <a:gd name="T46" fmla="*/ 2487 w 2963"/>
                <a:gd name="T47" fmla="*/ 2661 h 2926"/>
                <a:gd name="T48" fmla="*/ 2377 w 2963"/>
                <a:gd name="T49" fmla="*/ 2743 h 2926"/>
                <a:gd name="T50" fmla="*/ 2261 w 2963"/>
                <a:gd name="T51" fmla="*/ 2819 h 2926"/>
                <a:gd name="T52" fmla="*/ 2144 w 2963"/>
                <a:gd name="T53" fmla="*/ 2889 h 2926"/>
                <a:gd name="T54" fmla="*/ 2083 w 2963"/>
                <a:gd name="T55" fmla="*/ 2925 h 2926"/>
                <a:gd name="T56" fmla="*/ 2049 w 2963"/>
                <a:gd name="T57" fmla="*/ 2610 h 2926"/>
                <a:gd name="T58" fmla="*/ 2039 w 2963"/>
                <a:gd name="T59" fmla="*/ 2514 h 2926"/>
                <a:gd name="T60" fmla="*/ 2014 w 2963"/>
                <a:gd name="T61" fmla="*/ 2429 h 2926"/>
                <a:gd name="T62" fmla="*/ 1972 w 2963"/>
                <a:gd name="T63" fmla="*/ 2358 h 2926"/>
                <a:gd name="T64" fmla="*/ 1920 w 2963"/>
                <a:gd name="T65" fmla="*/ 2297 h 2926"/>
                <a:gd name="T66" fmla="*/ 1858 w 2963"/>
                <a:gd name="T67" fmla="*/ 2246 h 2926"/>
                <a:gd name="T68" fmla="*/ 1789 w 2963"/>
                <a:gd name="T69" fmla="*/ 2204 h 2926"/>
                <a:gd name="T70" fmla="*/ 1716 w 2963"/>
                <a:gd name="T71" fmla="*/ 2171 h 2926"/>
                <a:gd name="T72" fmla="*/ 1640 w 2963"/>
                <a:gd name="T73" fmla="*/ 2147 h 2926"/>
                <a:gd name="T74" fmla="*/ 1565 w 2963"/>
                <a:gd name="T75" fmla="*/ 2129 h 2926"/>
                <a:gd name="T76" fmla="*/ 1492 w 2963"/>
                <a:gd name="T77" fmla="*/ 2118 h 2926"/>
                <a:gd name="T78" fmla="*/ 1426 w 2963"/>
                <a:gd name="T79" fmla="*/ 2113 h 2926"/>
                <a:gd name="T80" fmla="*/ 196 w 2963"/>
                <a:gd name="T81" fmla="*/ 2112 h 2926"/>
                <a:gd name="T82" fmla="*/ 198 w 2963"/>
                <a:gd name="T83" fmla="*/ 2009 h 2926"/>
                <a:gd name="T84" fmla="*/ 61 w 2963"/>
                <a:gd name="T85" fmla="*/ 1910 h 2926"/>
                <a:gd name="T86" fmla="*/ 29 w 2963"/>
                <a:gd name="T87" fmla="*/ 1891 h 2926"/>
                <a:gd name="T88" fmla="*/ 7 w 2963"/>
                <a:gd name="T89" fmla="*/ 1861 h 2926"/>
                <a:gd name="T90" fmla="*/ 0 w 2963"/>
                <a:gd name="T91" fmla="*/ 1825 h 2926"/>
                <a:gd name="T92" fmla="*/ 10 w 2963"/>
                <a:gd name="T93" fmla="*/ 1789 h 2926"/>
                <a:gd name="T94" fmla="*/ 215 w 2963"/>
                <a:gd name="T95" fmla="*/ 1282 h 2926"/>
                <a:gd name="T96" fmla="*/ 237 w 2963"/>
                <a:gd name="T97" fmla="*/ 1091 h 2926"/>
                <a:gd name="T98" fmla="*/ 276 w 2963"/>
                <a:gd name="T99" fmla="*/ 916 h 2926"/>
                <a:gd name="T100" fmla="*/ 331 w 2963"/>
                <a:gd name="T101" fmla="*/ 757 h 2926"/>
                <a:gd name="T102" fmla="*/ 402 w 2963"/>
                <a:gd name="T103" fmla="*/ 614 h 2926"/>
                <a:gd name="T104" fmla="*/ 491 w 2963"/>
                <a:gd name="T105" fmla="*/ 486 h 2926"/>
                <a:gd name="T106" fmla="*/ 596 w 2963"/>
                <a:gd name="T107" fmla="*/ 373 h 2926"/>
                <a:gd name="T108" fmla="*/ 719 w 2963"/>
                <a:gd name="T109" fmla="*/ 275 h 2926"/>
                <a:gd name="T110" fmla="*/ 860 w 2963"/>
                <a:gd name="T111" fmla="*/ 190 h 2926"/>
                <a:gd name="T112" fmla="*/ 1017 w 2963"/>
                <a:gd name="T113" fmla="*/ 120 h 2926"/>
                <a:gd name="T114" fmla="*/ 1193 w 2963"/>
                <a:gd name="T115" fmla="*/ 61 h 2926"/>
                <a:gd name="T116" fmla="*/ 1374 w 2963"/>
                <a:gd name="T117" fmla="*/ 22 h 2926"/>
                <a:gd name="T118" fmla="*/ 1558 w 2963"/>
                <a:gd name="T119" fmla="*/ 3 h 2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63" h="2926">
                  <a:moveTo>
                    <a:pt x="1651" y="0"/>
                  </a:moveTo>
                  <a:lnTo>
                    <a:pt x="1742" y="4"/>
                  </a:lnTo>
                  <a:lnTo>
                    <a:pt x="1834" y="11"/>
                  </a:lnTo>
                  <a:lnTo>
                    <a:pt x="1923" y="22"/>
                  </a:lnTo>
                  <a:lnTo>
                    <a:pt x="2011" y="36"/>
                  </a:lnTo>
                  <a:lnTo>
                    <a:pt x="2097" y="55"/>
                  </a:lnTo>
                  <a:lnTo>
                    <a:pt x="2180" y="77"/>
                  </a:lnTo>
                  <a:lnTo>
                    <a:pt x="2260" y="104"/>
                  </a:lnTo>
                  <a:lnTo>
                    <a:pt x="2336" y="132"/>
                  </a:lnTo>
                  <a:lnTo>
                    <a:pt x="2409" y="164"/>
                  </a:lnTo>
                  <a:lnTo>
                    <a:pt x="2478" y="197"/>
                  </a:lnTo>
                  <a:lnTo>
                    <a:pt x="2542" y="233"/>
                  </a:lnTo>
                  <a:lnTo>
                    <a:pt x="2600" y="272"/>
                  </a:lnTo>
                  <a:lnTo>
                    <a:pt x="2653" y="312"/>
                  </a:lnTo>
                  <a:lnTo>
                    <a:pt x="2700" y="354"/>
                  </a:lnTo>
                  <a:lnTo>
                    <a:pt x="2741" y="399"/>
                  </a:lnTo>
                  <a:lnTo>
                    <a:pt x="2779" y="448"/>
                  </a:lnTo>
                  <a:lnTo>
                    <a:pt x="2813" y="501"/>
                  </a:lnTo>
                  <a:lnTo>
                    <a:pt x="2844" y="558"/>
                  </a:lnTo>
                  <a:lnTo>
                    <a:pt x="2872" y="618"/>
                  </a:lnTo>
                  <a:lnTo>
                    <a:pt x="2895" y="680"/>
                  </a:lnTo>
                  <a:lnTo>
                    <a:pt x="2914" y="745"/>
                  </a:lnTo>
                  <a:lnTo>
                    <a:pt x="2931" y="813"/>
                  </a:lnTo>
                  <a:lnTo>
                    <a:pt x="2944" y="881"/>
                  </a:lnTo>
                  <a:lnTo>
                    <a:pt x="2954" y="952"/>
                  </a:lnTo>
                  <a:lnTo>
                    <a:pt x="2960" y="1023"/>
                  </a:lnTo>
                  <a:lnTo>
                    <a:pt x="2963" y="1095"/>
                  </a:lnTo>
                  <a:lnTo>
                    <a:pt x="2963" y="1168"/>
                  </a:lnTo>
                  <a:lnTo>
                    <a:pt x="2959" y="1240"/>
                  </a:lnTo>
                  <a:lnTo>
                    <a:pt x="2953" y="1313"/>
                  </a:lnTo>
                  <a:lnTo>
                    <a:pt x="2943" y="1385"/>
                  </a:lnTo>
                  <a:lnTo>
                    <a:pt x="2929" y="1455"/>
                  </a:lnTo>
                  <a:lnTo>
                    <a:pt x="2913" y="1526"/>
                  </a:lnTo>
                  <a:lnTo>
                    <a:pt x="2894" y="1593"/>
                  </a:lnTo>
                  <a:lnTo>
                    <a:pt x="2873" y="1659"/>
                  </a:lnTo>
                  <a:lnTo>
                    <a:pt x="2847" y="1724"/>
                  </a:lnTo>
                  <a:lnTo>
                    <a:pt x="2820" y="1785"/>
                  </a:lnTo>
                  <a:lnTo>
                    <a:pt x="2789" y="1844"/>
                  </a:lnTo>
                  <a:lnTo>
                    <a:pt x="2756" y="1900"/>
                  </a:lnTo>
                  <a:lnTo>
                    <a:pt x="2719" y="1951"/>
                  </a:lnTo>
                  <a:lnTo>
                    <a:pt x="2680" y="1999"/>
                  </a:lnTo>
                  <a:lnTo>
                    <a:pt x="2639" y="2043"/>
                  </a:lnTo>
                  <a:lnTo>
                    <a:pt x="2722" y="2417"/>
                  </a:lnTo>
                  <a:lnTo>
                    <a:pt x="2681" y="2471"/>
                  </a:lnTo>
                  <a:lnTo>
                    <a:pt x="2637" y="2522"/>
                  </a:lnTo>
                  <a:lnTo>
                    <a:pt x="2591" y="2572"/>
                  </a:lnTo>
                  <a:lnTo>
                    <a:pt x="2541" y="2618"/>
                  </a:lnTo>
                  <a:lnTo>
                    <a:pt x="2487" y="2661"/>
                  </a:lnTo>
                  <a:lnTo>
                    <a:pt x="2433" y="2703"/>
                  </a:lnTo>
                  <a:lnTo>
                    <a:pt x="2377" y="2743"/>
                  </a:lnTo>
                  <a:lnTo>
                    <a:pt x="2319" y="2782"/>
                  </a:lnTo>
                  <a:lnTo>
                    <a:pt x="2261" y="2819"/>
                  </a:lnTo>
                  <a:lnTo>
                    <a:pt x="2202" y="2855"/>
                  </a:lnTo>
                  <a:lnTo>
                    <a:pt x="2144" y="2889"/>
                  </a:lnTo>
                  <a:lnTo>
                    <a:pt x="2086" y="2922"/>
                  </a:lnTo>
                  <a:lnTo>
                    <a:pt x="2083" y="2925"/>
                  </a:lnTo>
                  <a:lnTo>
                    <a:pt x="2079" y="2926"/>
                  </a:lnTo>
                  <a:lnTo>
                    <a:pt x="2049" y="2610"/>
                  </a:lnTo>
                  <a:lnTo>
                    <a:pt x="2047" y="2560"/>
                  </a:lnTo>
                  <a:lnTo>
                    <a:pt x="2039" y="2514"/>
                  </a:lnTo>
                  <a:lnTo>
                    <a:pt x="2029" y="2471"/>
                  </a:lnTo>
                  <a:lnTo>
                    <a:pt x="2014" y="2429"/>
                  </a:lnTo>
                  <a:lnTo>
                    <a:pt x="1995" y="2393"/>
                  </a:lnTo>
                  <a:lnTo>
                    <a:pt x="1972" y="2358"/>
                  </a:lnTo>
                  <a:lnTo>
                    <a:pt x="1948" y="2326"/>
                  </a:lnTo>
                  <a:lnTo>
                    <a:pt x="1920" y="2297"/>
                  </a:lnTo>
                  <a:lnTo>
                    <a:pt x="1890" y="2270"/>
                  </a:lnTo>
                  <a:lnTo>
                    <a:pt x="1858" y="2246"/>
                  </a:lnTo>
                  <a:lnTo>
                    <a:pt x="1824" y="2224"/>
                  </a:lnTo>
                  <a:lnTo>
                    <a:pt x="1789" y="2204"/>
                  </a:lnTo>
                  <a:lnTo>
                    <a:pt x="1753" y="2187"/>
                  </a:lnTo>
                  <a:lnTo>
                    <a:pt x="1716" y="2171"/>
                  </a:lnTo>
                  <a:lnTo>
                    <a:pt x="1677" y="2158"/>
                  </a:lnTo>
                  <a:lnTo>
                    <a:pt x="1640" y="2147"/>
                  </a:lnTo>
                  <a:lnTo>
                    <a:pt x="1602" y="2137"/>
                  </a:lnTo>
                  <a:lnTo>
                    <a:pt x="1565" y="2129"/>
                  </a:lnTo>
                  <a:lnTo>
                    <a:pt x="1528" y="2123"/>
                  </a:lnTo>
                  <a:lnTo>
                    <a:pt x="1492" y="2118"/>
                  </a:lnTo>
                  <a:lnTo>
                    <a:pt x="1458" y="2115"/>
                  </a:lnTo>
                  <a:lnTo>
                    <a:pt x="1426" y="2113"/>
                  </a:lnTo>
                  <a:lnTo>
                    <a:pt x="1395" y="2112"/>
                  </a:lnTo>
                  <a:lnTo>
                    <a:pt x="196" y="2112"/>
                  </a:lnTo>
                  <a:lnTo>
                    <a:pt x="197" y="2062"/>
                  </a:lnTo>
                  <a:lnTo>
                    <a:pt x="198" y="2009"/>
                  </a:lnTo>
                  <a:lnTo>
                    <a:pt x="200" y="1954"/>
                  </a:lnTo>
                  <a:lnTo>
                    <a:pt x="61" y="1910"/>
                  </a:lnTo>
                  <a:lnTo>
                    <a:pt x="44" y="1903"/>
                  </a:lnTo>
                  <a:lnTo>
                    <a:pt x="29" y="1891"/>
                  </a:lnTo>
                  <a:lnTo>
                    <a:pt x="16" y="1878"/>
                  </a:lnTo>
                  <a:lnTo>
                    <a:pt x="7" y="1861"/>
                  </a:lnTo>
                  <a:lnTo>
                    <a:pt x="2" y="1844"/>
                  </a:lnTo>
                  <a:lnTo>
                    <a:pt x="0" y="1825"/>
                  </a:lnTo>
                  <a:lnTo>
                    <a:pt x="3" y="1807"/>
                  </a:lnTo>
                  <a:lnTo>
                    <a:pt x="10" y="1789"/>
                  </a:lnTo>
                  <a:lnTo>
                    <a:pt x="210" y="1386"/>
                  </a:lnTo>
                  <a:lnTo>
                    <a:pt x="215" y="1282"/>
                  </a:lnTo>
                  <a:lnTo>
                    <a:pt x="225" y="1184"/>
                  </a:lnTo>
                  <a:lnTo>
                    <a:pt x="237" y="1091"/>
                  </a:lnTo>
                  <a:lnTo>
                    <a:pt x="254" y="1001"/>
                  </a:lnTo>
                  <a:lnTo>
                    <a:pt x="276" y="916"/>
                  </a:lnTo>
                  <a:lnTo>
                    <a:pt x="301" y="834"/>
                  </a:lnTo>
                  <a:lnTo>
                    <a:pt x="331" y="757"/>
                  </a:lnTo>
                  <a:lnTo>
                    <a:pt x="364" y="683"/>
                  </a:lnTo>
                  <a:lnTo>
                    <a:pt x="402" y="614"/>
                  </a:lnTo>
                  <a:lnTo>
                    <a:pt x="445" y="548"/>
                  </a:lnTo>
                  <a:lnTo>
                    <a:pt x="491" y="486"/>
                  </a:lnTo>
                  <a:lnTo>
                    <a:pt x="542" y="428"/>
                  </a:lnTo>
                  <a:lnTo>
                    <a:pt x="596" y="373"/>
                  </a:lnTo>
                  <a:lnTo>
                    <a:pt x="656" y="323"/>
                  </a:lnTo>
                  <a:lnTo>
                    <a:pt x="719" y="275"/>
                  </a:lnTo>
                  <a:lnTo>
                    <a:pt x="788" y="231"/>
                  </a:lnTo>
                  <a:lnTo>
                    <a:pt x="860" y="190"/>
                  </a:lnTo>
                  <a:lnTo>
                    <a:pt x="937" y="153"/>
                  </a:lnTo>
                  <a:lnTo>
                    <a:pt x="1017" y="120"/>
                  </a:lnTo>
                  <a:lnTo>
                    <a:pt x="1104" y="88"/>
                  </a:lnTo>
                  <a:lnTo>
                    <a:pt x="1193" y="61"/>
                  </a:lnTo>
                  <a:lnTo>
                    <a:pt x="1284" y="38"/>
                  </a:lnTo>
                  <a:lnTo>
                    <a:pt x="1374" y="22"/>
                  </a:lnTo>
                  <a:lnTo>
                    <a:pt x="1467" y="10"/>
                  </a:lnTo>
                  <a:lnTo>
                    <a:pt x="1558" y="3"/>
                  </a:lnTo>
                  <a:lnTo>
                    <a:pt x="16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444"/>
            <p:cNvSpPr>
              <a:spLocks/>
            </p:cNvSpPr>
            <p:nvPr/>
          </p:nvSpPr>
          <p:spPr bwMode="auto">
            <a:xfrm>
              <a:off x="5665788" y="5138738"/>
              <a:ext cx="238125" cy="130175"/>
            </a:xfrm>
            <a:custGeom>
              <a:avLst/>
              <a:gdLst>
                <a:gd name="T0" fmla="*/ 0 w 1649"/>
                <a:gd name="T1" fmla="*/ 0 h 902"/>
                <a:gd name="T2" fmla="*/ 1195 w 1649"/>
                <a:gd name="T3" fmla="*/ 0 h 902"/>
                <a:gd name="T4" fmla="*/ 1200 w 1649"/>
                <a:gd name="T5" fmla="*/ 0 h 902"/>
                <a:gd name="T6" fmla="*/ 1208 w 1649"/>
                <a:gd name="T7" fmla="*/ 0 h 902"/>
                <a:gd name="T8" fmla="*/ 1221 w 1649"/>
                <a:gd name="T9" fmla="*/ 1 h 902"/>
                <a:gd name="T10" fmla="*/ 1237 w 1649"/>
                <a:gd name="T11" fmla="*/ 2 h 902"/>
                <a:gd name="T12" fmla="*/ 1256 w 1649"/>
                <a:gd name="T13" fmla="*/ 3 h 902"/>
                <a:gd name="T14" fmla="*/ 1278 w 1649"/>
                <a:gd name="T15" fmla="*/ 6 h 902"/>
                <a:gd name="T16" fmla="*/ 1302 w 1649"/>
                <a:gd name="T17" fmla="*/ 9 h 902"/>
                <a:gd name="T18" fmla="*/ 1327 w 1649"/>
                <a:gd name="T19" fmla="*/ 13 h 902"/>
                <a:gd name="T20" fmla="*/ 1353 w 1649"/>
                <a:gd name="T21" fmla="*/ 19 h 902"/>
                <a:gd name="T22" fmla="*/ 1381 w 1649"/>
                <a:gd name="T23" fmla="*/ 26 h 902"/>
                <a:gd name="T24" fmla="*/ 1408 w 1649"/>
                <a:gd name="T25" fmla="*/ 35 h 902"/>
                <a:gd name="T26" fmla="*/ 1436 w 1649"/>
                <a:gd name="T27" fmla="*/ 45 h 902"/>
                <a:gd name="T28" fmla="*/ 1463 w 1649"/>
                <a:gd name="T29" fmla="*/ 57 h 902"/>
                <a:gd name="T30" fmla="*/ 1489 w 1649"/>
                <a:gd name="T31" fmla="*/ 70 h 902"/>
                <a:gd name="T32" fmla="*/ 1514 w 1649"/>
                <a:gd name="T33" fmla="*/ 86 h 902"/>
                <a:gd name="T34" fmla="*/ 1536 w 1649"/>
                <a:gd name="T35" fmla="*/ 104 h 902"/>
                <a:gd name="T36" fmla="*/ 1556 w 1649"/>
                <a:gd name="T37" fmla="*/ 124 h 902"/>
                <a:gd name="T38" fmla="*/ 1574 w 1649"/>
                <a:gd name="T39" fmla="*/ 147 h 902"/>
                <a:gd name="T40" fmla="*/ 1588 w 1649"/>
                <a:gd name="T41" fmla="*/ 173 h 902"/>
                <a:gd name="T42" fmla="*/ 1600 w 1649"/>
                <a:gd name="T43" fmla="*/ 201 h 902"/>
                <a:gd name="T44" fmla="*/ 1606 w 1649"/>
                <a:gd name="T45" fmla="*/ 233 h 902"/>
                <a:gd name="T46" fmla="*/ 1609 w 1649"/>
                <a:gd name="T47" fmla="*/ 267 h 902"/>
                <a:gd name="T48" fmla="*/ 1649 w 1649"/>
                <a:gd name="T49" fmla="*/ 689 h 902"/>
                <a:gd name="T50" fmla="*/ 1536 w 1649"/>
                <a:gd name="T51" fmla="*/ 738 h 902"/>
                <a:gd name="T52" fmla="*/ 1422 w 1649"/>
                <a:gd name="T53" fmla="*/ 783 h 902"/>
                <a:gd name="T54" fmla="*/ 1306 w 1649"/>
                <a:gd name="T55" fmla="*/ 827 h 902"/>
                <a:gd name="T56" fmla="*/ 1189 w 1649"/>
                <a:gd name="T57" fmla="*/ 866 h 902"/>
                <a:gd name="T58" fmla="*/ 1072 w 1649"/>
                <a:gd name="T59" fmla="*/ 902 h 902"/>
                <a:gd name="T60" fmla="*/ 952 w 1649"/>
                <a:gd name="T61" fmla="*/ 415 h 902"/>
                <a:gd name="T62" fmla="*/ 951 w 1649"/>
                <a:gd name="T63" fmla="*/ 412 h 902"/>
                <a:gd name="T64" fmla="*/ 902 w 1649"/>
                <a:gd name="T65" fmla="*/ 423 h 902"/>
                <a:gd name="T66" fmla="*/ 847 w 1649"/>
                <a:gd name="T67" fmla="*/ 433 h 902"/>
                <a:gd name="T68" fmla="*/ 790 w 1649"/>
                <a:gd name="T69" fmla="*/ 441 h 902"/>
                <a:gd name="T70" fmla="*/ 731 w 1649"/>
                <a:gd name="T71" fmla="*/ 446 h 902"/>
                <a:gd name="T72" fmla="*/ 672 w 1649"/>
                <a:gd name="T73" fmla="*/ 449 h 902"/>
                <a:gd name="T74" fmla="*/ 593 w 1649"/>
                <a:gd name="T75" fmla="*/ 449 h 902"/>
                <a:gd name="T76" fmla="*/ 519 w 1649"/>
                <a:gd name="T77" fmla="*/ 445 h 902"/>
                <a:gd name="T78" fmla="*/ 452 w 1649"/>
                <a:gd name="T79" fmla="*/ 441 h 902"/>
                <a:gd name="T80" fmla="*/ 392 w 1649"/>
                <a:gd name="T81" fmla="*/ 434 h 902"/>
                <a:gd name="T82" fmla="*/ 336 w 1649"/>
                <a:gd name="T83" fmla="*/ 425 h 902"/>
                <a:gd name="T84" fmla="*/ 286 w 1649"/>
                <a:gd name="T85" fmla="*/ 414 h 902"/>
                <a:gd name="T86" fmla="*/ 241 w 1649"/>
                <a:gd name="T87" fmla="*/ 400 h 902"/>
                <a:gd name="T88" fmla="*/ 200 w 1649"/>
                <a:gd name="T89" fmla="*/ 383 h 902"/>
                <a:gd name="T90" fmla="*/ 165 w 1649"/>
                <a:gd name="T91" fmla="*/ 364 h 902"/>
                <a:gd name="T92" fmla="*/ 133 w 1649"/>
                <a:gd name="T93" fmla="*/ 342 h 902"/>
                <a:gd name="T94" fmla="*/ 105 w 1649"/>
                <a:gd name="T95" fmla="*/ 318 h 902"/>
                <a:gd name="T96" fmla="*/ 82 w 1649"/>
                <a:gd name="T97" fmla="*/ 289 h 902"/>
                <a:gd name="T98" fmla="*/ 62 w 1649"/>
                <a:gd name="T99" fmla="*/ 259 h 902"/>
                <a:gd name="T100" fmla="*/ 45 w 1649"/>
                <a:gd name="T101" fmla="*/ 224 h 902"/>
                <a:gd name="T102" fmla="*/ 31 w 1649"/>
                <a:gd name="T103" fmla="*/ 187 h 902"/>
                <a:gd name="T104" fmla="*/ 19 w 1649"/>
                <a:gd name="T105" fmla="*/ 146 h 902"/>
                <a:gd name="T106" fmla="*/ 11 w 1649"/>
                <a:gd name="T107" fmla="*/ 101 h 902"/>
                <a:gd name="T108" fmla="*/ 4 w 1649"/>
                <a:gd name="T109" fmla="*/ 52 h 902"/>
                <a:gd name="T110" fmla="*/ 0 w 1649"/>
                <a:gd name="T1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49" h="902">
                  <a:moveTo>
                    <a:pt x="0" y="0"/>
                  </a:moveTo>
                  <a:lnTo>
                    <a:pt x="1195" y="0"/>
                  </a:lnTo>
                  <a:lnTo>
                    <a:pt x="1200" y="0"/>
                  </a:lnTo>
                  <a:lnTo>
                    <a:pt x="1208" y="0"/>
                  </a:lnTo>
                  <a:lnTo>
                    <a:pt x="1221" y="1"/>
                  </a:lnTo>
                  <a:lnTo>
                    <a:pt x="1237" y="2"/>
                  </a:lnTo>
                  <a:lnTo>
                    <a:pt x="1256" y="3"/>
                  </a:lnTo>
                  <a:lnTo>
                    <a:pt x="1278" y="6"/>
                  </a:lnTo>
                  <a:lnTo>
                    <a:pt x="1302" y="9"/>
                  </a:lnTo>
                  <a:lnTo>
                    <a:pt x="1327" y="13"/>
                  </a:lnTo>
                  <a:lnTo>
                    <a:pt x="1353" y="19"/>
                  </a:lnTo>
                  <a:lnTo>
                    <a:pt x="1381" y="26"/>
                  </a:lnTo>
                  <a:lnTo>
                    <a:pt x="1408" y="35"/>
                  </a:lnTo>
                  <a:lnTo>
                    <a:pt x="1436" y="45"/>
                  </a:lnTo>
                  <a:lnTo>
                    <a:pt x="1463" y="57"/>
                  </a:lnTo>
                  <a:lnTo>
                    <a:pt x="1489" y="70"/>
                  </a:lnTo>
                  <a:lnTo>
                    <a:pt x="1514" y="86"/>
                  </a:lnTo>
                  <a:lnTo>
                    <a:pt x="1536" y="104"/>
                  </a:lnTo>
                  <a:lnTo>
                    <a:pt x="1556" y="124"/>
                  </a:lnTo>
                  <a:lnTo>
                    <a:pt x="1574" y="147"/>
                  </a:lnTo>
                  <a:lnTo>
                    <a:pt x="1588" y="173"/>
                  </a:lnTo>
                  <a:lnTo>
                    <a:pt x="1600" y="201"/>
                  </a:lnTo>
                  <a:lnTo>
                    <a:pt x="1606" y="233"/>
                  </a:lnTo>
                  <a:lnTo>
                    <a:pt x="1609" y="267"/>
                  </a:lnTo>
                  <a:lnTo>
                    <a:pt x="1649" y="689"/>
                  </a:lnTo>
                  <a:lnTo>
                    <a:pt x="1536" y="738"/>
                  </a:lnTo>
                  <a:lnTo>
                    <a:pt x="1422" y="783"/>
                  </a:lnTo>
                  <a:lnTo>
                    <a:pt x="1306" y="827"/>
                  </a:lnTo>
                  <a:lnTo>
                    <a:pt x="1189" y="866"/>
                  </a:lnTo>
                  <a:lnTo>
                    <a:pt x="1072" y="902"/>
                  </a:lnTo>
                  <a:lnTo>
                    <a:pt x="952" y="415"/>
                  </a:lnTo>
                  <a:lnTo>
                    <a:pt x="951" y="412"/>
                  </a:lnTo>
                  <a:lnTo>
                    <a:pt x="902" y="423"/>
                  </a:lnTo>
                  <a:lnTo>
                    <a:pt x="847" y="433"/>
                  </a:lnTo>
                  <a:lnTo>
                    <a:pt x="790" y="441"/>
                  </a:lnTo>
                  <a:lnTo>
                    <a:pt x="731" y="446"/>
                  </a:lnTo>
                  <a:lnTo>
                    <a:pt x="672" y="449"/>
                  </a:lnTo>
                  <a:lnTo>
                    <a:pt x="593" y="449"/>
                  </a:lnTo>
                  <a:lnTo>
                    <a:pt x="519" y="445"/>
                  </a:lnTo>
                  <a:lnTo>
                    <a:pt x="452" y="441"/>
                  </a:lnTo>
                  <a:lnTo>
                    <a:pt x="392" y="434"/>
                  </a:lnTo>
                  <a:lnTo>
                    <a:pt x="336" y="425"/>
                  </a:lnTo>
                  <a:lnTo>
                    <a:pt x="286" y="414"/>
                  </a:lnTo>
                  <a:lnTo>
                    <a:pt x="241" y="400"/>
                  </a:lnTo>
                  <a:lnTo>
                    <a:pt x="200" y="383"/>
                  </a:lnTo>
                  <a:lnTo>
                    <a:pt x="165" y="364"/>
                  </a:lnTo>
                  <a:lnTo>
                    <a:pt x="133" y="342"/>
                  </a:lnTo>
                  <a:lnTo>
                    <a:pt x="105" y="318"/>
                  </a:lnTo>
                  <a:lnTo>
                    <a:pt x="82" y="289"/>
                  </a:lnTo>
                  <a:lnTo>
                    <a:pt x="62" y="259"/>
                  </a:lnTo>
                  <a:lnTo>
                    <a:pt x="45" y="224"/>
                  </a:lnTo>
                  <a:lnTo>
                    <a:pt x="31" y="187"/>
                  </a:lnTo>
                  <a:lnTo>
                    <a:pt x="19" y="146"/>
                  </a:lnTo>
                  <a:lnTo>
                    <a:pt x="11" y="101"/>
                  </a:lnTo>
                  <a:lnTo>
                    <a:pt x="4" y="5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5" name="Group 237"/>
          <p:cNvGrpSpPr/>
          <p:nvPr/>
        </p:nvGrpSpPr>
        <p:grpSpPr>
          <a:xfrm>
            <a:off x="5633621" y="4772634"/>
            <a:ext cx="321355" cy="527306"/>
            <a:chOff x="6732588" y="4930776"/>
            <a:chExt cx="287338" cy="471488"/>
          </a:xfrm>
          <a:solidFill>
            <a:srgbClr val="000000"/>
          </a:solidFill>
        </p:grpSpPr>
        <p:sp>
          <p:nvSpPr>
            <p:cNvPr id="706" name="Freeform 449"/>
            <p:cNvSpPr>
              <a:spLocks/>
            </p:cNvSpPr>
            <p:nvPr/>
          </p:nvSpPr>
          <p:spPr bwMode="auto">
            <a:xfrm>
              <a:off x="6818313" y="4930776"/>
              <a:ext cx="125413" cy="131763"/>
            </a:xfrm>
            <a:custGeom>
              <a:avLst/>
              <a:gdLst>
                <a:gd name="T0" fmla="*/ 436 w 873"/>
                <a:gd name="T1" fmla="*/ 0 h 917"/>
                <a:gd name="T2" fmla="*/ 436 w 873"/>
                <a:gd name="T3" fmla="*/ 0 h 917"/>
                <a:gd name="T4" fmla="*/ 487 w 873"/>
                <a:gd name="T5" fmla="*/ 3 h 917"/>
                <a:gd name="T6" fmla="*/ 536 w 873"/>
                <a:gd name="T7" fmla="*/ 12 h 917"/>
                <a:gd name="T8" fmla="*/ 584 w 873"/>
                <a:gd name="T9" fmla="*/ 26 h 917"/>
                <a:gd name="T10" fmla="*/ 629 w 873"/>
                <a:gd name="T11" fmla="*/ 46 h 917"/>
                <a:gd name="T12" fmla="*/ 670 w 873"/>
                <a:gd name="T13" fmla="*/ 71 h 917"/>
                <a:gd name="T14" fmla="*/ 709 w 873"/>
                <a:gd name="T15" fmla="*/ 101 h 917"/>
                <a:gd name="T16" fmla="*/ 744 w 873"/>
                <a:gd name="T17" fmla="*/ 135 h 917"/>
                <a:gd name="T18" fmla="*/ 777 w 873"/>
                <a:gd name="T19" fmla="*/ 171 h 917"/>
                <a:gd name="T20" fmla="*/ 805 w 873"/>
                <a:gd name="T21" fmla="*/ 212 h 917"/>
                <a:gd name="T22" fmla="*/ 828 w 873"/>
                <a:gd name="T23" fmla="*/ 257 h 917"/>
                <a:gd name="T24" fmla="*/ 847 w 873"/>
                <a:gd name="T25" fmla="*/ 304 h 917"/>
                <a:gd name="T26" fmla="*/ 861 w 873"/>
                <a:gd name="T27" fmla="*/ 354 h 917"/>
                <a:gd name="T28" fmla="*/ 870 w 873"/>
                <a:gd name="T29" fmla="*/ 405 h 917"/>
                <a:gd name="T30" fmla="*/ 873 w 873"/>
                <a:gd name="T31" fmla="*/ 459 h 917"/>
                <a:gd name="T32" fmla="*/ 870 w 873"/>
                <a:gd name="T33" fmla="*/ 513 h 917"/>
                <a:gd name="T34" fmla="*/ 861 w 873"/>
                <a:gd name="T35" fmla="*/ 564 h 917"/>
                <a:gd name="T36" fmla="*/ 847 w 873"/>
                <a:gd name="T37" fmla="*/ 614 h 917"/>
                <a:gd name="T38" fmla="*/ 828 w 873"/>
                <a:gd name="T39" fmla="*/ 660 h 917"/>
                <a:gd name="T40" fmla="*/ 805 w 873"/>
                <a:gd name="T41" fmla="*/ 704 h 917"/>
                <a:gd name="T42" fmla="*/ 777 w 873"/>
                <a:gd name="T43" fmla="*/ 745 h 917"/>
                <a:gd name="T44" fmla="*/ 744 w 873"/>
                <a:gd name="T45" fmla="*/ 783 h 917"/>
                <a:gd name="T46" fmla="*/ 709 w 873"/>
                <a:gd name="T47" fmla="*/ 817 h 917"/>
                <a:gd name="T48" fmla="*/ 670 w 873"/>
                <a:gd name="T49" fmla="*/ 847 h 917"/>
                <a:gd name="T50" fmla="*/ 629 w 873"/>
                <a:gd name="T51" fmla="*/ 871 h 917"/>
                <a:gd name="T52" fmla="*/ 584 w 873"/>
                <a:gd name="T53" fmla="*/ 891 h 917"/>
                <a:gd name="T54" fmla="*/ 536 w 873"/>
                <a:gd name="T55" fmla="*/ 906 h 917"/>
                <a:gd name="T56" fmla="*/ 487 w 873"/>
                <a:gd name="T57" fmla="*/ 914 h 917"/>
                <a:gd name="T58" fmla="*/ 436 w 873"/>
                <a:gd name="T59" fmla="*/ 917 h 917"/>
                <a:gd name="T60" fmla="*/ 385 w 873"/>
                <a:gd name="T61" fmla="*/ 914 h 917"/>
                <a:gd name="T62" fmla="*/ 337 w 873"/>
                <a:gd name="T63" fmla="*/ 906 h 917"/>
                <a:gd name="T64" fmla="*/ 289 w 873"/>
                <a:gd name="T65" fmla="*/ 891 h 917"/>
                <a:gd name="T66" fmla="*/ 244 w 873"/>
                <a:gd name="T67" fmla="*/ 871 h 917"/>
                <a:gd name="T68" fmla="*/ 202 w 873"/>
                <a:gd name="T69" fmla="*/ 847 h 917"/>
                <a:gd name="T70" fmla="*/ 164 w 873"/>
                <a:gd name="T71" fmla="*/ 817 h 917"/>
                <a:gd name="T72" fmla="*/ 127 w 873"/>
                <a:gd name="T73" fmla="*/ 783 h 917"/>
                <a:gd name="T74" fmla="*/ 95 w 873"/>
                <a:gd name="T75" fmla="*/ 745 h 917"/>
                <a:gd name="T76" fmla="*/ 67 w 873"/>
                <a:gd name="T77" fmla="*/ 704 h 917"/>
                <a:gd name="T78" fmla="*/ 45 w 873"/>
                <a:gd name="T79" fmla="*/ 660 h 917"/>
                <a:gd name="T80" fmla="*/ 25 w 873"/>
                <a:gd name="T81" fmla="*/ 614 h 917"/>
                <a:gd name="T82" fmla="*/ 12 w 873"/>
                <a:gd name="T83" fmla="*/ 564 h 917"/>
                <a:gd name="T84" fmla="*/ 3 w 873"/>
                <a:gd name="T85" fmla="*/ 513 h 917"/>
                <a:gd name="T86" fmla="*/ 0 w 873"/>
                <a:gd name="T87" fmla="*/ 459 h 917"/>
                <a:gd name="T88" fmla="*/ 3 w 873"/>
                <a:gd name="T89" fmla="*/ 405 h 917"/>
                <a:gd name="T90" fmla="*/ 12 w 873"/>
                <a:gd name="T91" fmla="*/ 354 h 917"/>
                <a:gd name="T92" fmla="*/ 25 w 873"/>
                <a:gd name="T93" fmla="*/ 304 h 917"/>
                <a:gd name="T94" fmla="*/ 45 w 873"/>
                <a:gd name="T95" fmla="*/ 257 h 917"/>
                <a:gd name="T96" fmla="*/ 67 w 873"/>
                <a:gd name="T97" fmla="*/ 212 h 917"/>
                <a:gd name="T98" fmla="*/ 95 w 873"/>
                <a:gd name="T99" fmla="*/ 171 h 917"/>
                <a:gd name="T100" fmla="*/ 127 w 873"/>
                <a:gd name="T101" fmla="*/ 135 h 917"/>
                <a:gd name="T102" fmla="*/ 164 w 873"/>
                <a:gd name="T103" fmla="*/ 101 h 917"/>
                <a:gd name="T104" fmla="*/ 202 w 873"/>
                <a:gd name="T105" fmla="*/ 71 h 917"/>
                <a:gd name="T106" fmla="*/ 244 w 873"/>
                <a:gd name="T107" fmla="*/ 46 h 917"/>
                <a:gd name="T108" fmla="*/ 289 w 873"/>
                <a:gd name="T109" fmla="*/ 26 h 917"/>
                <a:gd name="T110" fmla="*/ 337 w 873"/>
                <a:gd name="T111" fmla="*/ 12 h 917"/>
                <a:gd name="T112" fmla="*/ 385 w 873"/>
                <a:gd name="T113" fmla="*/ 3 h 917"/>
                <a:gd name="T114" fmla="*/ 436 w 873"/>
                <a:gd name="T115" fmla="*/ 0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73" h="917">
                  <a:moveTo>
                    <a:pt x="436" y="0"/>
                  </a:moveTo>
                  <a:lnTo>
                    <a:pt x="436" y="0"/>
                  </a:lnTo>
                  <a:lnTo>
                    <a:pt x="487" y="3"/>
                  </a:lnTo>
                  <a:lnTo>
                    <a:pt x="536" y="12"/>
                  </a:lnTo>
                  <a:lnTo>
                    <a:pt x="584" y="26"/>
                  </a:lnTo>
                  <a:lnTo>
                    <a:pt x="629" y="46"/>
                  </a:lnTo>
                  <a:lnTo>
                    <a:pt x="670" y="71"/>
                  </a:lnTo>
                  <a:lnTo>
                    <a:pt x="709" y="101"/>
                  </a:lnTo>
                  <a:lnTo>
                    <a:pt x="744" y="135"/>
                  </a:lnTo>
                  <a:lnTo>
                    <a:pt x="777" y="171"/>
                  </a:lnTo>
                  <a:lnTo>
                    <a:pt x="805" y="212"/>
                  </a:lnTo>
                  <a:lnTo>
                    <a:pt x="828" y="257"/>
                  </a:lnTo>
                  <a:lnTo>
                    <a:pt x="847" y="304"/>
                  </a:lnTo>
                  <a:lnTo>
                    <a:pt x="861" y="354"/>
                  </a:lnTo>
                  <a:lnTo>
                    <a:pt x="870" y="405"/>
                  </a:lnTo>
                  <a:lnTo>
                    <a:pt x="873" y="459"/>
                  </a:lnTo>
                  <a:lnTo>
                    <a:pt x="870" y="513"/>
                  </a:lnTo>
                  <a:lnTo>
                    <a:pt x="861" y="564"/>
                  </a:lnTo>
                  <a:lnTo>
                    <a:pt x="847" y="614"/>
                  </a:lnTo>
                  <a:lnTo>
                    <a:pt x="828" y="660"/>
                  </a:lnTo>
                  <a:lnTo>
                    <a:pt x="805" y="704"/>
                  </a:lnTo>
                  <a:lnTo>
                    <a:pt x="777" y="745"/>
                  </a:lnTo>
                  <a:lnTo>
                    <a:pt x="744" y="783"/>
                  </a:lnTo>
                  <a:lnTo>
                    <a:pt x="709" y="817"/>
                  </a:lnTo>
                  <a:lnTo>
                    <a:pt x="670" y="847"/>
                  </a:lnTo>
                  <a:lnTo>
                    <a:pt x="629" y="871"/>
                  </a:lnTo>
                  <a:lnTo>
                    <a:pt x="584" y="891"/>
                  </a:lnTo>
                  <a:lnTo>
                    <a:pt x="536" y="906"/>
                  </a:lnTo>
                  <a:lnTo>
                    <a:pt x="487" y="914"/>
                  </a:lnTo>
                  <a:lnTo>
                    <a:pt x="436" y="917"/>
                  </a:lnTo>
                  <a:lnTo>
                    <a:pt x="385" y="914"/>
                  </a:lnTo>
                  <a:lnTo>
                    <a:pt x="337" y="906"/>
                  </a:lnTo>
                  <a:lnTo>
                    <a:pt x="289" y="891"/>
                  </a:lnTo>
                  <a:lnTo>
                    <a:pt x="244" y="871"/>
                  </a:lnTo>
                  <a:lnTo>
                    <a:pt x="202" y="847"/>
                  </a:lnTo>
                  <a:lnTo>
                    <a:pt x="164" y="817"/>
                  </a:lnTo>
                  <a:lnTo>
                    <a:pt x="127" y="783"/>
                  </a:lnTo>
                  <a:lnTo>
                    <a:pt x="95" y="745"/>
                  </a:lnTo>
                  <a:lnTo>
                    <a:pt x="67" y="704"/>
                  </a:lnTo>
                  <a:lnTo>
                    <a:pt x="45" y="660"/>
                  </a:lnTo>
                  <a:lnTo>
                    <a:pt x="25" y="614"/>
                  </a:lnTo>
                  <a:lnTo>
                    <a:pt x="12" y="564"/>
                  </a:lnTo>
                  <a:lnTo>
                    <a:pt x="3" y="513"/>
                  </a:lnTo>
                  <a:lnTo>
                    <a:pt x="0" y="459"/>
                  </a:lnTo>
                  <a:lnTo>
                    <a:pt x="3" y="405"/>
                  </a:lnTo>
                  <a:lnTo>
                    <a:pt x="12" y="354"/>
                  </a:lnTo>
                  <a:lnTo>
                    <a:pt x="25" y="304"/>
                  </a:lnTo>
                  <a:lnTo>
                    <a:pt x="45" y="257"/>
                  </a:lnTo>
                  <a:lnTo>
                    <a:pt x="67" y="212"/>
                  </a:lnTo>
                  <a:lnTo>
                    <a:pt x="95" y="171"/>
                  </a:lnTo>
                  <a:lnTo>
                    <a:pt x="127" y="135"/>
                  </a:lnTo>
                  <a:lnTo>
                    <a:pt x="164" y="101"/>
                  </a:lnTo>
                  <a:lnTo>
                    <a:pt x="202" y="71"/>
                  </a:lnTo>
                  <a:lnTo>
                    <a:pt x="244" y="46"/>
                  </a:lnTo>
                  <a:lnTo>
                    <a:pt x="289" y="26"/>
                  </a:lnTo>
                  <a:lnTo>
                    <a:pt x="337" y="12"/>
                  </a:lnTo>
                  <a:lnTo>
                    <a:pt x="385" y="3"/>
                  </a:lnTo>
                  <a:lnTo>
                    <a:pt x="4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450"/>
            <p:cNvSpPr>
              <a:spLocks noEditPoints="1"/>
            </p:cNvSpPr>
            <p:nvPr/>
          </p:nvSpPr>
          <p:spPr bwMode="auto">
            <a:xfrm>
              <a:off x="6732588" y="5080001"/>
              <a:ext cx="287338" cy="322263"/>
            </a:xfrm>
            <a:custGeom>
              <a:avLst/>
              <a:gdLst>
                <a:gd name="T0" fmla="*/ 529 w 1991"/>
                <a:gd name="T1" fmla="*/ 593 h 2239"/>
                <a:gd name="T2" fmla="*/ 427 w 1991"/>
                <a:gd name="T3" fmla="*/ 686 h 2239"/>
                <a:gd name="T4" fmla="*/ 386 w 1991"/>
                <a:gd name="T5" fmla="*/ 826 h 2239"/>
                <a:gd name="T6" fmla="*/ 427 w 1991"/>
                <a:gd name="T7" fmla="*/ 965 h 2239"/>
                <a:gd name="T8" fmla="*/ 529 w 1991"/>
                <a:gd name="T9" fmla="*/ 1058 h 2239"/>
                <a:gd name="T10" fmla="*/ 669 w 1991"/>
                <a:gd name="T11" fmla="*/ 1079 h 2239"/>
                <a:gd name="T12" fmla="*/ 740 w 1991"/>
                <a:gd name="T13" fmla="*/ 1095 h 2239"/>
                <a:gd name="T14" fmla="*/ 790 w 1991"/>
                <a:gd name="T15" fmla="*/ 1158 h 2239"/>
                <a:gd name="T16" fmla="*/ 909 w 1991"/>
                <a:gd name="T17" fmla="*/ 1202 h 2239"/>
                <a:gd name="T18" fmla="*/ 1041 w 1991"/>
                <a:gd name="T19" fmla="*/ 1215 h 2239"/>
                <a:gd name="T20" fmla="*/ 1233 w 1991"/>
                <a:gd name="T21" fmla="*/ 1197 h 2239"/>
                <a:gd name="T22" fmla="*/ 1409 w 1991"/>
                <a:gd name="T23" fmla="*/ 1133 h 2239"/>
                <a:gd name="T24" fmla="*/ 1533 w 1991"/>
                <a:gd name="T25" fmla="*/ 1052 h 2239"/>
                <a:gd name="T26" fmla="*/ 1605 w 1991"/>
                <a:gd name="T27" fmla="*/ 987 h 2239"/>
                <a:gd name="T28" fmla="*/ 1618 w 1991"/>
                <a:gd name="T29" fmla="*/ 968 h 2239"/>
                <a:gd name="T30" fmla="*/ 1561 w 1991"/>
                <a:gd name="T31" fmla="*/ 943 h 2239"/>
                <a:gd name="T32" fmla="*/ 1449 w 1991"/>
                <a:gd name="T33" fmla="*/ 895 h 2239"/>
                <a:gd name="T34" fmla="*/ 1313 w 1991"/>
                <a:gd name="T35" fmla="*/ 841 h 2239"/>
                <a:gd name="T36" fmla="*/ 1175 w 1991"/>
                <a:gd name="T37" fmla="*/ 791 h 2239"/>
                <a:gd name="T38" fmla="*/ 1086 w 1991"/>
                <a:gd name="T39" fmla="*/ 767 h 2239"/>
                <a:gd name="T40" fmla="*/ 1026 w 1991"/>
                <a:gd name="T41" fmla="*/ 764 h 2239"/>
                <a:gd name="T42" fmla="*/ 946 w 1991"/>
                <a:gd name="T43" fmla="*/ 783 h 2239"/>
                <a:gd name="T44" fmla="*/ 869 w 1991"/>
                <a:gd name="T45" fmla="*/ 740 h 2239"/>
                <a:gd name="T46" fmla="*/ 779 w 1991"/>
                <a:gd name="T47" fmla="*/ 617 h 2239"/>
                <a:gd name="T48" fmla="*/ 634 w 1991"/>
                <a:gd name="T49" fmla="*/ 569 h 2239"/>
                <a:gd name="T50" fmla="*/ 1471 w 1991"/>
                <a:gd name="T51" fmla="*/ 16 h 2239"/>
                <a:gd name="T52" fmla="*/ 1622 w 1991"/>
                <a:gd name="T53" fmla="*/ 74 h 2239"/>
                <a:gd name="T54" fmla="*/ 1724 w 1991"/>
                <a:gd name="T55" fmla="*/ 152 h 2239"/>
                <a:gd name="T56" fmla="*/ 1782 w 1991"/>
                <a:gd name="T57" fmla="*/ 229 h 2239"/>
                <a:gd name="T58" fmla="*/ 1802 w 1991"/>
                <a:gd name="T59" fmla="*/ 275 h 2239"/>
                <a:gd name="T60" fmla="*/ 1823 w 1991"/>
                <a:gd name="T61" fmla="*/ 341 h 2239"/>
                <a:gd name="T62" fmla="*/ 1861 w 1991"/>
                <a:gd name="T63" fmla="*/ 474 h 2239"/>
                <a:gd name="T64" fmla="*/ 1908 w 1991"/>
                <a:gd name="T65" fmla="*/ 646 h 2239"/>
                <a:gd name="T66" fmla="*/ 1953 w 1991"/>
                <a:gd name="T67" fmla="*/ 830 h 2239"/>
                <a:gd name="T68" fmla="*/ 1984 w 1991"/>
                <a:gd name="T69" fmla="*/ 999 h 2239"/>
                <a:gd name="T70" fmla="*/ 1990 w 1991"/>
                <a:gd name="T71" fmla="*/ 1125 h 2239"/>
                <a:gd name="T72" fmla="*/ 1943 w 1991"/>
                <a:gd name="T73" fmla="*/ 1226 h 2239"/>
                <a:gd name="T74" fmla="*/ 1821 w 1991"/>
                <a:gd name="T75" fmla="*/ 1337 h 2239"/>
                <a:gd name="T76" fmla="*/ 1652 w 1991"/>
                <a:gd name="T77" fmla="*/ 1441 h 2239"/>
                <a:gd name="T78" fmla="*/ 344 w 1991"/>
                <a:gd name="T79" fmla="*/ 1444 h 2239"/>
                <a:gd name="T80" fmla="*/ 173 w 1991"/>
                <a:gd name="T81" fmla="*/ 1339 h 2239"/>
                <a:gd name="T82" fmla="*/ 49 w 1991"/>
                <a:gd name="T83" fmla="*/ 1227 h 2239"/>
                <a:gd name="T84" fmla="*/ 1 w 1991"/>
                <a:gd name="T85" fmla="*/ 1125 h 2239"/>
                <a:gd name="T86" fmla="*/ 8 w 1991"/>
                <a:gd name="T87" fmla="*/ 999 h 2239"/>
                <a:gd name="T88" fmla="*/ 38 w 1991"/>
                <a:gd name="T89" fmla="*/ 829 h 2239"/>
                <a:gd name="T90" fmla="*/ 82 w 1991"/>
                <a:gd name="T91" fmla="*/ 644 h 2239"/>
                <a:gd name="T92" fmla="*/ 127 w 1991"/>
                <a:gd name="T93" fmla="*/ 471 h 2239"/>
                <a:gd name="T94" fmla="*/ 166 w 1991"/>
                <a:gd name="T95" fmla="*/ 336 h 2239"/>
                <a:gd name="T96" fmla="*/ 186 w 1991"/>
                <a:gd name="T97" fmla="*/ 270 h 2239"/>
                <a:gd name="T98" fmla="*/ 207 w 1991"/>
                <a:gd name="T99" fmla="*/ 215 h 2239"/>
                <a:gd name="T100" fmla="*/ 266 w 1991"/>
                <a:gd name="T101" fmla="*/ 134 h 2239"/>
                <a:gd name="T102" fmla="*/ 366 w 1991"/>
                <a:gd name="T103" fmla="*/ 58 h 2239"/>
                <a:gd name="T104" fmla="*/ 516 w 1991"/>
                <a:gd name="T105" fmla="*/ 9 h 2239"/>
                <a:gd name="T106" fmla="*/ 1320 w 1991"/>
                <a:gd name="T107" fmla="*/ 0 h 2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91" h="2239">
                  <a:moveTo>
                    <a:pt x="634" y="569"/>
                  </a:moveTo>
                  <a:lnTo>
                    <a:pt x="597" y="572"/>
                  </a:lnTo>
                  <a:lnTo>
                    <a:pt x="562" y="579"/>
                  </a:lnTo>
                  <a:lnTo>
                    <a:pt x="529" y="593"/>
                  </a:lnTo>
                  <a:lnTo>
                    <a:pt x="499" y="610"/>
                  </a:lnTo>
                  <a:lnTo>
                    <a:pt x="471" y="632"/>
                  </a:lnTo>
                  <a:lnTo>
                    <a:pt x="447" y="657"/>
                  </a:lnTo>
                  <a:lnTo>
                    <a:pt x="427" y="686"/>
                  </a:lnTo>
                  <a:lnTo>
                    <a:pt x="409" y="717"/>
                  </a:lnTo>
                  <a:lnTo>
                    <a:pt x="396" y="751"/>
                  </a:lnTo>
                  <a:lnTo>
                    <a:pt x="389" y="788"/>
                  </a:lnTo>
                  <a:lnTo>
                    <a:pt x="386" y="826"/>
                  </a:lnTo>
                  <a:lnTo>
                    <a:pt x="389" y="863"/>
                  </a:lnTo>
                  <a:lnTo>
                    <a:pt x="396" y="900"/>
                  </a:lnTo>
                  <a:lnTo>
                    <a:pt x="409" y="933"/>
                  </a:lnTo>
                  <a:lnTo>
                    <a:pt x="427" y="965"/>
                  </a:lnTo>
                  <a:lnTo>
                    <a:pt x="447" y="993"/>
                  </a:lnTo>
                  <a:lnTo>
                    <a:pt x="471" y="1019"/>
                  </a:lnTo>
                  <a:lnTo>
                    <a:pt x="499" y="1040"/>
                  </a:lnTo>
                  <a:lnTo>
                    <a:pt x="529" y="1058"/>
                  </a:lnTo>
                  <a:lnTo>
                    <a:pt x="562" y="1070"/>
                  </a:lnTo>
                  <a:lnTo>
                    <a:pt x="597" y="1079"/>
                  </a:lnTo>
                  <a:lnTo>
                    <a:pt x="634" y="1082"/>
                  </a:lnTo>
                  <a:lnTo>
                    <a:pt x="669" y="1079"/>
                  </a:lnTo>
                  <a:lnTo>
                    <a:pt x="702" y="1071"/>
                  </a:lnTo>
                  <a:lnTo>
                    <a:pt x="734" y="1060"/>
                  </a:lnTo>
                  <a:lnTo>
                    <a:pt x="735" y="1078"/>
                  </a:lnTo>
                  <a:lnTo>
                    <a:pt x="740" y="1095"/>
                  </a:lnTo>
                  <a:lnTo>
                    <a:pt x="747" y="1111"/>
                  </a:lnTo>
                  <a:lnTo>
                    <a:pt x="758" y="1127"/>
                  </a:lnTo>
                  <a:lnTo>
                    <a:pt x="772" y="1143"/>
                  </a:lnTo>
                  <a:lnTo>
                    <a:pt x="790" y="1158"/>
                  </a:lnTo>
                  <a:lnTo>
                    <a:pt x="813" y="1170"/>
                  </a:lnTo>
                  <a:lnTo>
                    <a:pt x="840" y="1183"/>
                  </a:lnTo>
                  <a:lnTo>
                    <a:pt x="872" y="1194"/>
                  </a:lnTo>
                  <a:lnTo>
                    <a:pt x="909" y="1202"/>
                  </a:lnTo>
                  <a:lnTo>
                    <a:pt x="952" y="1208"/>
                  </a:lnTo>
                  <a:lnTo>
                    <a:pt x="994" y="1212"/>
                  </a:lnTo>
                  <a:lnTo>
                    <a:pt x="1040" y="1215"/>
                  </a:lnTo>
                  <a:lnTo>
                    <a:pt x="1041" y="1215"/>
                  </a:lnTo>
                  <a:lnTo>
                    <a:pt x="1068" y="1215"/>
                  </a:lnTo>
                  <a:lnTo>
                    <a:pt x="1125" y="1212"/>
                  </a:lnTo>
                  <a:lnTo>
                    <a:pt x="1180" y="1207"/>
                  </a:lnTo>
                  <a:lnTo>
                    <a:pt x="1233" y="1197"/>
                  </a:lnTo>
                  <a:lnTo>
                    <a:pt x="1282" y="1184"/>
                  </a:lnTo>
                  <a:lnTo>
                    <a:pt x="1327" y="1169"/>
                  </a:lnTo>
                  <a:lnTo>
                    <a:pt x="1370" y="1151"/>
                  </a:lnTo>
                  <a:lnTo>
                    <a:pt x="1409" y="1133"/>
                  </a:lnTo>
                  <a:lnTo>
                    <a:pt x="1445" y="1113"/>
                  </a:lnTo>
                  <a:lnTo>
                    <a:pt x="1477" y="1092"/>
                  </a:lnTo>
                  <a:lnTo>
                    <a:pt x="1507" y="1072"/>
                  </a:lnTo>
                  <a:lnTo>
                    <a:pt x="1533" y="1052"/>
                  </a:lnTo>
                  <a:lnTo>
                    <a:pt x="1556" y="1033"/>
                  </a:lnTo>
                  <a:lnTo>
                    <a:pt x="1576" y="1016"/>
                  </a:lnTo>
                  <a:lnTo>
                    <a:pt x="1592" y="1001"/>
                  </a:lnTo>
                  <a:lnTo>
                    <a:pt x="1605" y="987"/>
                  </a:lnTo>
                  <a:lnTo>
                    <a:pt x="1613" y="978"/>
                  </a:lnTo>
                  <a:lnTo>
                    <a:pt x="1619" y="971"/>
                  </a:lnTo>
                  <a:lnTo>
                    <a:pt x="1620" y="969"/>
                  </a:lnTo>
                  <a:lnTo>
                    <a:pt x="1618" y="968"/>
                  </a:lnTo>
                  <a:lnTo>
                    <a:pt x="1610" y="965"/>
                  </a:lnTo>
                  <a:lnTo>
                    <a:pt x="1597" y="959"/>
                  </a:lnTo>
                  <a:lnTo>
                    <a:pt x="1581" y="951"/>
                  </a:lnTo>
                  <a:lnTo>
                    <a:pt x="1561" y="943"/>
                  </a:lnTo>
                  <a:lnTo>
                    <a:pt x="1537" y="932"/>
                  </a:lnTo>
                  <a:lnTo>
                    <a:pt x="1510" y="921"/>
                  </a:lnTo>
                  <a:lnTo>
                    <a:pt x="1481" y="909"/>
                  </a:lnTo>
                  <a:lnTo>
                    <a:pt x="1449" y="895"/>
                  </a:lnTo>
                  <a:lnTo>
                    <a:pt x="1417" y="882"/>
                  </a:lnTo>
                  <a:lnTo>
                    <a:pt x="1383" y="868"/>
                  </a:lnTo>
                  <a:lnTo>
                    <a:pt x="1348" y="854"/>
                  </a:lnTo>
                  <a:lnTo>
                    <a:pt x="1313" y="841"/>
                  </a:lnTo>
                  <a:lnTo>
                    <a:pt x="1278" y="827"/>
                  </a:lnTo>
                  <a:lnTo>
                    <a:pt x="1242" y="814"/>
                  </a:lnTo>
                  <a:lnTo>
                    <a:pt x="1208" y="803"/>
                  </a:lnTo>
                  <a:lnTo>
                    <a:pt x="1175" y="791"/>
                  </a:lnTo>
                  <a:lnTo>
                    <a:pt x="1145" y="782"/>
                  </a:lnTo>
                  <a:lnTo>
                    <a:pt x="1116" y="773"/>
                  </a:lnTo>
                  <a:lnTo>
                    <a:pt x="1089" y="767"/>
                  </a:lnTo>
                  <a:lnTo>
                    <a:pt x="1086" y="767"/>
                  </a:lnTo>
                  <a:lnTo>
                    <a:pt x="1078" y="765"/>
                  </a:lnTo>
                  <a:lnTo>
                    <a:pt x="1064" y="764"/>
                  </a:lnTo>
                  <a:lnTo>
                    <a:pt x="1047" y="763"/>
                  </a:lnTo>
                  <a:lnTo>
                    <a:pt x="1026" y="764"/>
                  </a:lnTo>
                  <a:lnTo>
                    <a:pt x="1002" y="767"/>
                  </a:lnTo>
                  <a:lnTo>
                    <a:pt x="1002" y="766"/>
                  </a:lnTo>
                  <a:lnTo>
                    <a:pt x="975" y="772"/>
                  </a:lnTo>
                  <a:lnTo>
                    <a:pt x="946" y="783"/>
                  </a:lnTo>
                  <a:lnTo>
                    <a:pt x="915" y="797"/>
                  </a:lnTo>
                  <a:lnTo>
                    <a:pt x="882" y="819"/>
                  </a:lnTo>
                  <a:lnTo>
                    <a:pt x="878" y="777"/>
                  </a:lnTo>
                  <a:lnTo>
                    <a:pt x="869" y="740"/>
                  </a:lnTo>
                  <a:lnTo>
                    <a:pt x="853" y="704"/>
                  </a:lnTo>
                  <a:lnTo>
                    <a:pt x="832" y="671"/>
                  </a:lnTo>
                  <a:lnTo>
                    <a:pt x="807" y="642"/>
                  </a:lnTo>
                  <a:lnTo>
                    <a:pt x="779" y="617"/>
                  </a:lnTo>
                  <a:lnTo>
                    <a:pt x="746" y="596"/>
                  </a:lnTo>
                  <a:lnTo>
                    <a:pt x="711" y="582"/>
                  </a:lnTo>
                  <a:lnTo>
                    <a:pt x="673" y="572"/>
                  </a:lnTo>
                  <a:lnTo>
                    <a:pt x="634" y="569"/>
                  </a:lnTo>
                  <a:close/>
                  <a:moveTo>
                    <a:pt x="1320" y="0"/>
                  </a:moveTo>
                  <a:lnTo>
                    <a:pt x="1375" y="2"/>
                  </a:lnTo>
                  <a:lnTo>
                    <a:pt x="1425" y="7"/>
                  </a:lnTo>
                  <a:lnTo>
                    <a:pt x="1471" y="16"/>
                  </a:lnTo>
                  <a:lnTo>
                    <a:pt x="1514" y="27"/>
                  </a:lnTo>
                  <a:lnTo>
                    <a:pt x="1553" y="41"/>
                  </a:lnTo>
                  <a:lnTo>
                    <a:pt x="1589" y="57"/>
                  </a:lnTo>
                  <a:lnTo>
                    <a:pt x="1622" y="74"/>
                  </a:lnTo>
                  <a:lnTo>
                    <a:pt x="1652" y="92"/>
                  </a:lnTo>
                  <a:lnTo>
                    <a:pt x="1678" y="112"/>
                  </a:lnTo>
                  <a:lnTo>
                    <a:pt x="1702" y="132"/>
                  </a:lnTo>
                  <a:lnTo>
                    <a:pt x="1724" y="152"/>
                  </a:lnTo>
                  <a:lnTo>
                    <a:pt x="1741" y="172"/>
                  </a:lnTo>
                  <a:lnTo>
                    <a:pt x="1757" y="192"/>
                  </a:lnTo>
                  <a:lnTo>
                    <a:pt x="1770" y="211"/>
                  </a:lnTo>
                  <a:lnTo>
                    <a:pt x="1782" y="229"/>
                  </a:lnTo>
                  <a:lnTo>
                    <a:pt x="1790" y="244"/>
                  </a:lnTo>
                  <a:lnTo>
                    <a:pt x="1797" y="259"/>
                  </a:lnTo>
                  <a:lnTo>
                    <a:pt x="1801" y="272"/>
                  </a:lnTo>
                  <a:lnTo>
                    <a:pt x="1802" y="275"/>
                  </a:lnTo>
                  <a:lnTo>
                    <a:pt x="1806" y="283"/>
                  </a:lnTo>
                  <a:lnTo>
                    <a:pt x="1810" y="298"/>
                  </a:lnTo>
                  <a:lnTo>
                    <a:pt x="1816" y="317"/>
                  </a:lnTo>
                  <a:lnTo>
                    <a:pt x="1823" y="341"/>
                  </a:lnTo>
                  <a:lnTo>
                    <a:pt x="1831" y="370"/>
                  </a:lnTo>
                  <a:lnTo>
                    <a:pt x="1841" y="401"/>
                  </a:lnTo>
                  <a:lnTo>
                    <a:pt x="1851" y="436"/>
                  </a:lnTo>
                  <a:lnTo>
                    <a:pt x="1861" y="474"/>
                  </a:lnTo>
                  <a:lnTo>
                    <a:pt x="1873" y="514"/>
                  </a:lnTo>
                  <a:lnTo>
                    <a:pt x="1884" y="557"/>
                  </a:lnTo>
                  <a:lnTo>
                    <a:pt x="1897" y="601"/>
                  </a:lnTo>
                  <a:lnTo>
                    <a:pt x="1908" y="646"/>
                  </a:lnTo>
                  <a:lnTo>
                    <a:pt x="1920" y="692"/>
                  </a:lnTo>
                  <a:lnTo>
                    <a:pt x="1931" y="738"/>
                  </a:lnTo>
                  <a:lnTo>
                    <a:pt x="1942" y="785"/>
                  </a:lnTo>
                  <a:lnTo>
                    <a:pt x="1953" y="830"/>
                  </a:lnTo>
                  <a:lnTo>
                    <a:pt x="1962" y="874"/>
                  </a:lnTo>
                  <a:lnTo>
                    <a:pt x="1970" y="918"/>
                  </a:lnTo>
                  <a:lnTo>
                    <a:pt x="1977" y="960"/>
                  </a:lnTo>
                  <a:lnTo>
                    <a:pt x="1984" y="999"/>
                  </a:lnTo>
                  <a:lnTo>
                    <a:pt x="1988" y="1036"/>
                  </a:lnTo>
                  <a:lnTo>
                    <a:pt x="1990" y="1068"/>
                  </a:lnTo>
                  <a:lnTo>
                    <a:pt x="1991" y="1099"/>
                  </a:lnTo>
                  <a:lnTo>
                    <a:pt x="1990" y="1125"/>
                  </a:lnTo>
                  <a:lnTo>
                    <a:pt x="1987" y="1146"/>
                  </a:lnTo>
                  <a:lnTo>
                    <a:pt x="1977" y="1172"/>
                  </a:lnTo>
                  <a:lnTo>
                    <a:pt x="1963" y="1199"/>
                  </a:lnTo>
                  <a:lnTo>
                    <a:pt x="1943" y="1226"/>
                  </a:lnTo>
                  <a:lnTo>
                    <a:pt x="1919" y="1254"/>
                  </a:lnTo>
                  <a:lnTo>
                    <a:pt x="1890" y="1282"/>
                  </a:lnTo>
                  <a:lnTo>
                    <a:pt x="1857" y="1309"/>
                  </a:lnTo>
                  <a:lnTo>
                    <a:pt x="1821" y="1337"/>
                  </a:lnTo>
                  <a:lnTo>
                    <a:pt x="1783" y="1364"/>
                  </a:lnTo>
                  <a:lnTo>
                    <a:pt x="1741" y="1391"/>
                  </a:lnTo>
                  <a:lnTo>
                    <a:pt x="1698" y="1417"/>
                  </a:lnTo>
                  <a:lnTo>
                    <a:pt x="1652" y="1441"/>
                  </a:lnTo>
                  <a:lnTo>
                    <a:pt x="1895" y="2239"/>
                  </a:lnTo>
                  <a:lnTo>
                    <a:pt x="141" y="2239"/>
                  </a:lnTo>
                  <a:lnTo>
                    <a:pt x="389" y="1468"/>
                  </a:lnTo>
                  <a:lnTo>
                    <a:pt x="344" y="1444"/>
                  </a:lnTo>
                  <a:lnTo>
                    <a:pt x="298" y="1419"/>
                  </a:lnTo>
                  <a:lnTo>
                    <a:pt x="255" y="1394"/>
                  </a:lnTo>
                  <a:lnTo>
                    <a:pt x="212" y="1366"/>
                  </a:lnTo>
                  <a:lnTo>
                    <a:pt x="173" y="1339"/>
                  </a:lnTo>
                  <a:lnTo>
                    <a:pt x="136" y="1312"/>
                  </a:lnTo>
                  <a:lnTo>
                    <a:pt x="102" y="1283"/>
                  </a:lnTo>
                  <a:lnTo>
                    <a:pt x="73" y="1255"/>
                  </a:lnTo>
                  <a:lnTo>
                    <a:pt x="49" y="1227"/>
                  </a:lnTo>
                  <a:lnTo>
                    <a:pt x="28" y="1200"/>
                  </a:lnTo>
                  <a:lnTo>
                    <a:pt x="13" y="1172"/>
                  </a:lnTo>
                  <a:lnTo>
                    <a:pt x="4" y="1146"/>
                  </a:lnTo>
                  <a:lnTo>
                    <a:pt x="1" y="1125"/>
                  </a:lnTo>
                  <a:lnTo>
                    <a:pt x="0" y="1099"/>
                  </a:lnTo>
                  <a:lnTo>
                    <a:pt x="1" y="1069"/>
                  </a:lnTo>
                  <a:lnTo>
                    <a:pt x="4" y="1036"/>
                  </a:lnTo>
                  <a:lnTo>
                    <a:pt x="8" y="999"/>
                  </a:lnTo>
                  <a:lnTo>
                    <a:pt x="13" y="960"/>
                  </a:lnTo>
                  <a:lnTo>
                    <a:pt x="21" y="918"/>
                  </a:lnTo>
                  <a:lnTo>
                    <a:pt x="29" y="874"/>
                  </a:lnTo>
                  <a:lnTo>
                    <a:pt x="38" y="829"/>
                  </a:lnTo>
                  <a:lnTo>
                    <a:pt x="49" y="784"/>
                  </a:lnTo>
                  <a:lnTo>
                    <a:pt x="59" y="737"/>
                  </a:lnTo>
                  <a:lnTo>
                    <a:pt x="70" y="690"/>
                  </a:lnTo>
                  <a:lnTo>
                    <a:pt x="82" y="644"/>
                  </a:lnTo>
                  <a:lnTo>
                    <a:pt x="93" y="598"/>
                  </a:lnTo>
                  <a:lnTo>
                    <a:pt x="105" y="554"/>
                  </a:lnTo>
                  <a:lnTo>
                    <a:pt x="117" y="511"/>
                  </a:lnTo>
                  <a:lnTo>
                    <a:pt x="127" y="471"/>
                  </a:lnTo>
                  <a:lnTo>
                    <a:pt x="139" y="432"/>
                  </a:lnTo>
                  <a:lnTo>
                    <a:pt x="148" y="397"/>
                  </a:lnTo>
                  <a:lnTo>
                    <a:pt x="157" y="365"/>
                  </a:lnTo>
                  <a:lnTo>
                    <a:pt x="166" y="336"/>
                  </a:lnTo>
                  <a:lnTo>
                    <a:pt x="173" y="312"/>
                  </a:lnTo>
                  <a:lnTo>
                    <a:pt x="179" y="293"/>
                  </a:lnTo>
                  <a:lnTo>
                    <a:pt x="183" y="278"/>
                  </a:lnTo>
                  <a:lnTo>
                    <a:pt x="186" y="270"/>
                  </a:lnTo>
                  <a:lnTo>
                    <a:pt x="187" y="267"/>
                  </a:lnTo>
                  <a:lnTo>
                    <a:pt x="191" y="251"/>
                  </a:lnTo>
                  <a:lnTo>
                    <a:pt x="198" y="234"/>
                  </a:lnTo>
                  <a:lnTo>
                    <a:pt x="207" y="215"/>
                  </a:lnTo>
                  <a:lnTo>
                    <a:pt x="217" y="196"/>
                  </a:lnTo>
                  <a:lnTo>
                    <a:pt x="231" y="175"/>
                  </a:lnTo>
                  <a:lnTo>
                    <a:pt x="247" y="155"/>
                  </a:lnTo>
                  <a:lnTo>
                    <a:pt x="266" y="134"/>
                  </a:lnTo>
                  <a:lnTo>
                    <a:pt x="287" y="114"/>
                  </a:lnTo>
                  <a:lnTo>
                    <a:pt x="311" y="94"/>
                  </a:lnTo>
                  <a:lnTo>
                    <a:pt x="337" y="76"/>
                  </a:lnTo>
                  <a:lnTo>
                    <a:pt x="366" y="58"/>
                  </a:lnTo>
                  <a:lnTo>
                    <a:pt x="400" y="42"/>
                  </a:lnTo>
                  <a:lnTo>
                    <a:pt x="435" y="29"/>
                  </a:lnTo>
                  <a:lnTo>
                    <a:pt x="474" y="18"/>
                  </a:lnTo>
                  <a:lnTo>
                    <a:pt x="516" y="9"/>
                  </a:lnTo>
                  <a:lnTo>
                    <a:pt x="561" y="3"/>
                  </a:lnTo>
                  <a:lnTo>
                    <a:pt x="611" y="0"/>
                  </a:lnTo>
                  <a:lnTo>
                    <a:pt x="663" y="1"/>
                  </a:lnTo>
                  <a:lnTo>
                    <a:pt x="13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8" name="Group 240"/>
          <p:cNvGrpSpPr/>
          <p:nvPr/>
        </p:nvGrpSpPr>
        <p:grpSpPr>
          <a:xfrm>
            <a:off x="6537332" y="4767960"/>
            <a:ext cx="413938" cy="536654"/>
            <a:chOff x="6724650" y="5386388"/>
            <a:chExt cx="358776" cy="465138"/>
          </a:xfrm>
          <a:solidFill>
            <a:srgbClr val="000000"/>
          </a:solidFill>
        </p:grpSpPr>
        <p:sp>
          <p:nvSpPr>
            <p:cNvPr id="709" name="Freeform 455"/>
            <p:cNvSpPr>
              <a:spLocks/>
            </p:cNvSpPr>
            <p:nvPr/>
          </p:nvSpPr>
          <p:spPr bwMode="auto">
            <a:xfrm>
              <a:off x="6811963" y="5386388"/>
              <a:ext cx="214313" cy="207963"/>
            </a:xfrm>
            <a:custGeom>
              <a:avLst/>
              <a:gdLst>
                <a:gd name="T0" fmla="*/ 731 w 1479"/>
                <a:gd name="T1" fmla="*/ 2 h 1438"/>
                <a:gd name="T2" fmla="*/ 947 w 1479"/>
                <a:gd name="T3" fmla="*/ 102 h 1438"/>
                <a:gd name="T4" fmla="*/ 974 w 1479"/>
                <a:gd name="T5" fmla="*/ 122 h 1438"/>
                <a:gd name="T6" fmla="*/ 990 w 1479"/>
                <a:gd name="T7" fmla="*/ 150 h 1438"/>
                <a:gd name="T8" fmla="*/ 993 w 1479"/>
                <a:gd name="T9" fmla="*/ 194 h 1438"/>
                <a:gd name="T10" fmla="*/ 1001 w 1479"/>
                <a:gd name="T11" fmla="*/ 222 h 1438"/>
                <a:gd name="T12" fmla="*/ 1041 w 1479"/>
                <a:gd name="T13" fmla="*/ 252 h 1438"/>
                <a:gd name="T14" fmla="*/ 1066 w 1479"/>
                <a:gd name="T15" fmla="*/ 295 h 1438"/>
                <a:gd name="T16" fmla="*/ 1074 w 1479"/>
                <a:gd name="T17" fmla="*/ 345 h 1438"/>
                <a:gd name="T18" fmla="*/ 1061 w 1479"/>
                <a:gd name="T19" fmla="*/ 394 h 1438"/>
                <a:gd name="T20" fmla="*/ 1032 w 1479"/>
                <a:gd name="T21" fmla="*/ 580 h 1438"/>
                <a:gd name="T22" fmla="*/ 1132 w 1479"/>
                <a:gd name="T23" fmla="*/ 642 h 1438"/>
                <a:gd name="T24" fmla="*/ 1230 w 1479"/>
                <a:gd name="T25" fmla="*/ 715 h 1438"/>
                <a:gd name="T26" fmla="*/ 1322 w 1479"/>
                <a:gd name="T27" fmla="*/ 801 h 1438"/>
                <a:gd name="T28" fmla="*/ 1406 w 1479"/>
                <a:gd name="T29" fmla="*/ 899 h 1438"/>
                <a:gd name="T30" fmla="*/ 1479 w 1479"/>
                <a:gd name="T31" fmla="*/ 1010 h 1438"/>
                <a:gd name="T32" fmla="*/ 1437 w 1479"/>
                <a:gd name="T33" fmla="*/ 1008 h 1438"/>
                <a:gd name="T34" fmla="*/ 1332 w 1479"/>
                <a:gd name="T35" fmla="*/ 1018 h 1438"/>
                <a:gd name="T36" fmla="*/ 1235 w 1479"/>
                <a:gd name="T37" fmla="*/ 1047 h 1438"/>
                <a:gd name="T38" fmla="*/ 1144 w 1479"/>
                <a:gd name="T39" fmla="*/ 1092 h 1438"/>
                <a:gd name="T40" fmla="*/ 1065 w 1479"/>
                <a:gd name="T41" fmla="*/ 1151 h 1438"/>
                <a:gd name="T42" fmla="*/ 998 w 1479"/>
                <a:gd name="T43" fmla="*/ 1075 h 1438"/>
                <a:gd name="T44" fmla="*/ 921 w 1479"/>
                <a:gd name="T45" fmla="*/ 1010 h 1438"/>
                <a:gd name="T46" fmla="*/ 840 w 1479"/>
                <a:gd name="T47" fmla="*/ 955 h 1438"/>
                <a:gd name="T48" fmla="*/ 626 w 1479"/>
                <a:gd name="T49" fmla="*/ 1288 h 1438"/>
                <a:gd name="T50" fmla="*/ 595 w 1479"/>
                <a:gd name="T51" fmla="*/ 1328 h 1438"/>
                <a:gd name="T52" fmla="*/ 552 w 1479"/>
                <a:gd name="T53" fmla="*/ 1354 h 1438"/>
                <a:gd name="T54" fmla="*/ 502 w 1479"/>
                <a:gd name="T55" fmla="*/ 1361 h 1438"/>
                <a:gd name="T56" fmla="*/ 452 w 1479"/>
                <a:gd name="T57" fmla="*/ 1349 h 1438"/>
                <a:gd name="T58" fmla="*/ 426 w 1479"/>
                <a:gd name="T59" fmla="*/ 1365 h 1438"/>
                <a:gd name="T60" fmla="*/ 394 w 1479"/>
                <a:gd name="T61" fmla="*/ 1406 h 1438"/>
                <a:gd name="T62" fmla="*/ 351 w 1479"/>
                <a:gd name="T63" fmla="*/ 1431 h 1438"/>
                <a:gd name="T64" fmla="*/ 302 w 1479"/>
                <a:gd name="T65" fmla="*/ 1438 h 1438"/>
                <a:gd name="T66" fmla="*/ 253 w 1479"/>
                <a:gd name="T67" fmla="*/ 1425 h 1438"/>
                <a:gd name="T68" fmla="*/ 115 w 1479"/>
                <a:gd name="T69" fmla="*/ 1357 h 1438"/>
                <a:gd name="T70" fmla="*/ 81 w 1479"/>
                <a:gd name="T71" fmla="*/ 1319 h 1438"/>
                <a:gd name="T72" fmla="*/ 64 w 1479"/>
                <a:gd name="T73" fmla="*/ 1272 h 1438"/>
                <a:gd name="T74" fmla="*/ 67 w 1479"/>
                <a:gd name="T75" fmla="*/ 1221 h 1438"/>
                <a:gd name="T76" fmla="*/ 86 w 1479"/>
                <a:gd name="T77" fmla="*/ 1174 h 1438"/>
                <a:gd name="T78" fmla="*/ 51 w 1479"/>
                <a:gd name="T79" fmla="*/ 1155 h 1438"/>
                <a:gd name="T80" fmla="*/ 18 w 1479"/>
                <a:gd name="T81" fmla="*/ 1117 h 1438"/>
                <a:gd name="T82" fmla="*/ 1 w 1479"/>
                <a:gd name="T83" fmla="*/ 1069 h 1438"/>
                <a:gd name="T84" fmla="*/ 3 w 1479"/>
                <a:gd name="T85" fmla="*/ 1019 h 1438"/>
                <a:gd name="T86" fmla="*/ 448 w 1479"/>
                <a:gd name="T87" fmla="*/ 101 h 1438"/>
                <a:gd name="T88" fmla="*/ 479 w 1479"/>
                <a:gd name="T89" fmla="*/ 60 h 1438"/>
                <a:gd name="T90" fmla="*/ 522 w 1479"/>
                <a:gd name="T91" fmla="*/ 35 h 1438"/>
                <a:gd name="T92" fmla="*/ 571 w 1479"/>
                <a:gd name="T93" fmla="*/ 28 h 1438"/>
                <a:gd name="T94" fmla="*/ 621 w 1479"/>
                <a:gd name="T95" fmla="*/ 41 h 1438"/>
                <a:gd name="T96" fmla="*/ 647 w 1479"/>
                <a:gd name="T97" fmla="*/ 32 h 1438"/>
                <a:gd name="T98" fmla="*/ 676 w 1479"/>
                <a:gd name="T99" fmla="*/ 8 h 1438"/>
                <a:gd name="T100" fmla="*/ 712 w 1479"/>
                <a:gd name="T101" fmla="*/ 0 h 1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79" h="1438">
                  <a:moveTo>
                    <a:pt x="712" y="0"/>
                  </a:moveTo>
                  <a:lnTo>
                    <a:pt x="731" y="2"/>
                  </a:lnTo>
                  <a:lnTo>
                    <a:pt x="750" y="8"/>
                  </a:lnTo>
                  <a:lnTo>
                    <a:pt x="947" y="102"/>
                  </a:lnTo>
                  <a:lnTo>
                    <a:pt x="961" y="110"/>
                  </a:lnTo>
                  <a:lnTo>
                    <a:pt x="974" y="122"/>
                  </a:lnTo>
                  <a:lnTo>
                    <a:pt x="983" y="135"/>
                  </a:lnTo>
                  <a:lnTo>
                    <a:pt x="990" y="150"/>
                  </a:lnTo>
                  <a:lnTo>
                    <a:pt x="994" y="172"/>
                  </a:lnTo>
                  <a:lnTo>
                    <a:pt x="993" y="194"/>
                  </a:lnTo>
                  <a:lnTo>
                    <a:pt x="987" y="214"/>
                  </a:lnTo>
                  <a:lnTo>
                    <a:pt x="1001" y="222"/>
                  </a:lnTo>
                  <a:lnTo>
                    <a:pt x="1022" y="235"/>
                  </a:lnTo>
                  <a:lnTo>
                    <a:pt x="1041" y="252"/>
                  </a:lnTo>
                  <a:lnTo>
                    <a:pt x="1056" y="273"/>
                  </a:lnTo>
                  <a:lnTo>
                    <a:pt x="1066" y="295"/>
                  </a:lnTo>
                  <a:lnTo>
                    <a:pt x="1073" y="320"/>
                  </a:lnTo>
                  <a:lnTo>
                    <a:pt x="1074" y="345"/>
                  </a:lnTo>
                  <a:lnTo>
                    <a:pt x="1070" y="371"/>
                  </a:lnTo>
                  <a:lnTo>
                    <a:pt x="1061" y="394"/>
                  </a:lnTo>
                  <a:lnTo>
                    <a:pt x="984" y="553"/>
                  </a:lnTo>
                  <a:lnTo>
                    <a:pt x="1032" y="580"/>
                  </a:lnTo>
                  <a:lnTo>
                    <a:pt x="1082" y="609"/>
                  </a:lnTo>
                  <a:lnTo>
                    <a:pt x="1132" y="642"/>
                  </a:lnTo>
                  <a:lnTo>
                    <a:pt x="1181" y="678"/>
                  </a:lnTo>
                  <a:lnTo>
                    <a:pt x="1230" y="715"/>
                  </a:lnTo>
                  <a:lnTo>
                    <a:pt x="1277" y="757"/>
                  </a:lnTo>
                  <a:lnTo>
                    <a:pt x="1322" y="801"/>
                  </a:lnTo>
                  <a:lnTo>
                    <a:pt x="1365" y="849"/>
                  </a:lnTo>
                  <a:lnTo>
                    <a:pt x="1406" y="899"/>
                  </a:lnTo>
                  <a:lnTo>
                    <a:pt x="1444" y="953"/>
                  </a:lnTo>
                  <a:lnTo>
                    <a:pt x="1479" y="1010"/>
                  </a:lnTo>
                  <a:lnTo>
                    <a:pt x="1458" y="1009"/>
                  </a:lnTo>
                  <a:lnTo>
                    <a:pt x="1437" y="1008"/>
                  </a:lnTo>
                  <a:lnTo>
                    <a:pt x="1384" y="1011"/>
                  </a:lnTo>
                  <a:lnTo>
                    <a:pt x="1332" y="1018"/>
                  </a:lnTo>
                  <a:lnTo>
                    <a:pt x="1282" y="1030"/>
                  </a:lnTo>
                  <a:lnTo>
                    <a:pt x="1235" y="1047"/>
                  </a:lnTo>
                  <a:lnTo>
                    <a:pt x="1188" y="1067"/>
                  </a:lnTo>
                  <a:lnTo>
                    <a:pt x="1144" y="1092"/>
                  </a:lnTo>
                  <a:lnTo>
                    <a:pt x="1104" y="1119"/>
                  </a:lnTo>
                  <a:lnTo>
                    <a:pt x="1065" y="1151"/>
                  </a:lnTo>
                  <a:lnTo>
                    <a:pt x="1033" y="1112"/>
                  </a:lnTo>
                  <a:lnTo>
                    <a:pt x="998" y="1075"/>
                  </a:lnTo>
                  <a:lnTo>
                    <a:pt x="961" y="1042"/>
                  </a:lnTo>
                  <a:lnTo>
                    <a:pt x="921" y="1010"/>
                  </a:lnTo>
                  <a:lnTo>
                    <a:pt x="881" y="982"/>
                  </a:lnTo>
                  <a:lnTo>
                    <a:pt x="840" y="955"/>
                  </a:lnTo>
                  <a:lnTo>
                    <a:pt x="799" y="931"/>
                  </a:lnTo>
                  <a:lnTo>
                    <a:pt x="626" y="1288"/>
                  </a:lnTo>
                  <a:lnTo>
                    <a:pt x="612" y="1310"/>
                  </a:lnTo>
                  <a:lnTo>
                    <a:pt x="595" y="1328"/>
                  </a:lnTo>
                  <a:lnTo>
                    <a:pt x="574" y="1344"/>
                  </a:lnTo>
                  <a:lnTo>
                    <a:pt x="552" y="1354"/>
                  </a:lnTo>
                  <a:lnTo>
                    <a:pt x="527" y="1360"/>
                  </a:lnTo>
                  <a:lnTo>
                    <a:pt x="502" y="1361"/>
                  </a:lnTo>
                  <a:lnTo>
                    <a:pt x="477" y="1358"/>
                  </a:lnTo>
                  <a:lnTo>
                    <a:pt x="452" y="1349"/>
                  </a:lnTo>
                  <a:lnTo>
                    <a:pt x="438" y="1342"/>
                  </a:lnTo>
                  <a:lnTo>
                    <a:pt x="426" y="1365"/>
                  </a:lnTo>
                  <a:lnTo>
                    <a:pt x="412" y="1387"/>
                  </a:lnTo>
                  <a:lnTo>
                    <a:pt x="394" y="1406"/>
                  </a:lnTo>
                  <a:lnTo>
                    <a:pt x="374" y="1421"/>
                  </a:lnTo>
                  <a:lnTo>
                    <a:pt x="351" y="1431"/>
                  </a:lnTo>
                  <a:lnTo>
                    <a:pt x="328" y="1437"/>
                  </a:lnTo>
                  <a:lnTo>
                    <a:pt x="302" y="1438"/>
                  </a:lnTo>
                  <a:lnTo>
                    <a:pt x="277" y="1434"/>
                  </a:lnTo>
                  <a:lnTo>
                    <a:pt x="253" y="1425"/>
                  </a:lnTo>
                  <a:lnTo>
                    <a:pt x="137" y="1370"/>
                  </a:lnTo>
                  <a:lnTo>
                    <a:pt x="115" y="1357"/>
                  </a:lnTo>
                  <a:lnTo>
                    <a:pt x="96" y="1340"/>
                  </a:lnTo>
                  <a:lnTo>
                    <a:pt x="81" y="1319"/>
                  </a:lnTo>
                  <a:lnTo>
                    <a:pt x="70" y="1297"/>
                  </a:lnTo>
                  <a:lnTo>
                    <a:pt x="64" y="1272"/>
                  </a:lnTo>
                  <a:lnTo>
                    <a:pt x="63" y="1247"/>
                  </a:lnTo>
                  <a:lnTo>
                    <a:pt x="67" y="1221"/>
                  </a:lnTo>
                  <a:lnTo>
                    <a:pt x="76" y="1198"/>
                  </a:lnTo>
                  <a:lnTo>
                    <a:pt x="86" y="1174"/>
                  </a:lnTo>
                  <a:lnTo>
                    <a:pt x="73" y="1168"/>
                  </a:lnTo>
                  <a:lnTo>
                    <a:pt x="51" y="1155"/>
                  </a:lnTo>
                  <a:lnTo>
                    <a:pt x="33" y="1138"/>
                  </a:lnTo>
                  <a:lnTo>
                    <a:pt x="18" y="1117"/>
                  </a:lnTo>
                  <a:lnTo>
                    <a:pt x="7" y="1095"/>
                  </a:lnTo>
                  <a:lnTo>
                    <a:pt x="1" y="1069"/>
                  </a:lnTo>
                  <a:lnTo>
                    <a:pt x="0" y="1044"/>
                  </a:lnTo>
                  <a:lnTo>
                    <a:pt x="3" y="1019"/>
                  </a:lnTo>
                  <a:lnTo>
                    <a:pt x="12" y="995"/>
                  </a:lnTo>
                  <a:lnTo>
                    <a:pt x="448" y="101"/>
                  </a:lnTo>
                  <a:lnTo>
                    <a:pt x="461" y="79"/>
                  </a:lnTo>
                  <a:lnTo>
                    <a:pt x="479" y="60"/>
                  </a:lnTo>
                  <a:lnTo>
                    <a:pt x="499" y="46"/>
                  </a:lnTo>
                  <a:lnTo>
                    <a:pt x="522" y="35"/>
                  </a:lnTo>
                  <a:lnTo>
                    <a:pt x="547" y="30"/>
                  </a:lnTo>
                  <a:lnTo>
                    <a:pt x="571" y="28"/>
                  </a:lnTo>
                  <a:lnTo>
                    <a:pt x="597" y="32"/>
                  </a:lnTo>
                  <a:lnTo>
                    <a:pt x="621" y="41"/>
                  </a:lnTo>
                  <a:lnTo>
                    <a:pt x="636" y="48"/>
                  </a:lnTo>
                  <a:lnTo>
                    <a:pt x="647" y="32"/>
                  </a:lnTo>
                  <a:lnTo>
                    <a:pt x="661" y="19"/>
                  </a:lnTo>
                  <a:lnTo>
                    <a:pt x="676" y="8"/>
                  </a:lnTo>
                  <a:lnTo>
                    <a:pt x="693" y="2"/>
                  </a:lnTo>
                  <a:lnTo>
                    <a:pt x="7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456"/>
            <p:cNvSpPr>
              <a:spLocks/>
            </p:cNvSpPr>
            <p:nvPr/>
          </p:nvSpPr>
          <p:spPr bwMode="auto">
            <a:xfrm>
              <a:off x="6724650" y="5665788"/>
              <a:ext cx="300038" cy="185738"/>
            </a:xfrm>
            <a:custGeom>
              <a:avLst/>
              <a:gdLst>
                <a:gd name="T0" fmla="*/ 1296 w 2074"/>
                <a:gd name="T1" fmla="*/ 0 h 1290"/>
                <a:gd name="T2" fmla="*/ 1339 w 2074"/>
                <a:gd name="T3" fmla="*/ 11 h 1290"/>
                <a:gd name="T4" fmla="*/ 1370 w 2074"/>
                <a:gd name="T5" fmla="*/ 41 h 1290"/>
                <a:gd name="T6" fmla="*/ 1382 w 2074"/>
                <a:gd name="T7" fmla="*/ 84 h 1290"/>
                <a:gd name="T8" fmla="*/ 1273 w 2074"/>
                <a:gd name="T9" fmla="*/ 198 h 1290"/>
                <a:gd name="T10" fmla="*/ 1328 w 2074"/>
                <a:gd name="T11" fmla="*/ 308 h 1290"/>
                <a:gd name="T12" fmla="*/ 1430 w 2074"/>
                <a:gd name="T13" fmla="*/ 265 h 1290"/>
                <a:gd name="T14" fmla="*/ 1517 w 2074"/>
                <a:gd name="T15" fmla="*/ 209 h 1290"/>
                <a:gd name="T16" fmla="*/ 1591 w 2074"/>
                <a:gd name="T17" fmla="*/ 140 h 1290"/>
                <a:gd name="T18" fmla="*/ 1649 w 2074"/>
                <a:gd name="T19" fmla="*/ 64 h 1290"/>
                <a:gd name="T20" fmla="*/ 1710 w 2074"/>
                <a:gd name="T21" fmla="*/ 56 h 1290"/>
                <a:gd name="T22" fmla="*/ 1794 w 2074"/>
                <a:gd name="T23" fmla="*/ 108 h 1290"/>
                <a:gd name="T24" fmla="*/ 1889 w 2074"/>
                <a:gd name="T25" fmla="*/ 145 h 1290"/>
                <a:gd name="T26" fmla="*/ 1990 w 2074"/>
                <a:gd name="T27" fmla="*/ 163 h 1290"/>
                <a:gd name="T28" fmla="*/ 2058 w 2074"/>
                <a:gd name="T29" fmla="*/ 166 h 1290"/>
                <a:gd name="T30" fmla="*/ 2047 w 2074"/>
                <a:gd name="T31" fmla="*/ 217 h 1290"/>
                <a:gd name="T32" fmla="*/ 1985 w 2074"/>
                <a:gd name="T33" fmla="*/ 320 h 1290"/>
                <a:gd name="T34" fmla="*/ 1906 w 2074"/>
                <a:gd name="T35" fmla="*/ 419 h 1290"/>
                <a:gd name="T36" fmla="*/ 1805 w 2074"/>
                <a:gd name="T37" fmla="*/ 518 h 1290"/>
                <a:gd name="T38" fmla="*/ 1690 w 2074"/>
                <a:gd name="T39" fmla="*/ 601 h 1290"/>
                <a:gd name="T40" fmla="*/ 1562 w 2074"/>
                <a:gd name="T41" fmla="*/ 668 h 1290"/>
                <a:gd name="T42" fmla="*/ 1423 w 2074"/>
                <a:gd name="T43" fmla="*/ 719 h 1290"/>
                <a:gd name="T44" fmla="*/ 1273 w 2074"/>
                <a:gd name="T45" fmla="*/ 756 h 1290"/>
                <a:gd name="T46" fmla="*/ 1260 w 2074"/>
                <a:gd name="T47" fmla="*/ 888 h 1290"/>
                <a:gd name="T48" fmla="*/ 1273 w 2074"/>
                <a:gd name="T49" fmla="*/ 894 h 1290"/>
                <a:gd name="T50" fmla="*/ 1384 w 2074"/>
                <a:gd name="T51" fmla="*/ 959 h 1290"/>
                <a:gd name="T52" fmla="*/ 1484 w 2074"/>
                <a:gd name="T53" fmla="*/ 1038 h 1290"/>
                <a:gd name="T54" fmla="*/ 1574 w 2074"/>
                <a:gd name="T55" fmla="*/ 1129 h 1290"/>
                <a:gd name="T56" fmla="*/ 1650 w 2074"/>
                <a:gd name="T57" fmla="*/ 1234 h 1290"/>
                <a:gd name="T58" fmla="*/ 0 w 2074"/>
                <a:gd name="T59" fmla="*/ 1290 h 1290"/>
                <a:gd name="T60" fmla="*/ 71 w 2074"/>
                <a:gd name="T61" fmla="*/ 1177 h 1290"/>
                <a:gd name="T62" fmla="*/ 156 w 2074"/>
                <a:gd name="T63" fmla="*/ 1076 h 1290"/>
                <a:gd name="T64" fmla="*/ 255 w 2074"/>
                <a:gd name="T65" fmla="*/ 990 h 1290"/>
                <a:gd name="T66" fmla="*/ 366 w 2074"/>
                <a:gd name="T67" fmla="*/ 916 h 1290"/>
                <a:gd name="T68" fmla="*/ 486 w 2074"/>
                <a:gd name="T69" fmla="*/ 859 h 1290"/>
                <a:gd name="T70" fmla="*/ 490 w 2074"/>
                <a:gd name="T71" fmla="*/ 858 h 1290"/>
                <a:gd name="T72" fmla="*/ 298 w 2074"/>
                <a:gd name="T73" fmla="*/ 198 h 1290"/>
                <a:gd name="T74" fmla="*/ 301 w 2074"/>
                <a:gd name="T75" fmla="*/ 61 h 1290"/>
                <a:gd name="T76" fmla="*/ 323 w 2074"/>
                <a:gd name="T77" fmla="*/ 25 h 1290"/>
                <a:gd name="T78" fmla="*/ 361 w 2074"/>
                <a:gd name="T79" fmla="*/ 3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74" h="1290">
                  <a:moveTo>
                    <a:pt x="383" y="0"/>
                  </a:moveTo>
                  <a:lnTo>
                    <a:pt x="1296" y="0"/>
                  </a:lnTo>
                  <a:lnTo>
                    <a:pt x="1319" y="3"/>
                  </a:lnTo>
                  <a:lnTo>
                    <a:pt x="1339" y="11"/>
                  </a:lnTo>
                  <a:lnTo>
                    <a:pt x="1357" y="25"/>
                  </a:lnTo>
                  <a:lnTo>
                    <a:pt x="1370" y="41"/>
                  </a:lnTo>
                  <a:lnTo>
                    <a:pt x="1378" y="61"/>
                  </a:lnTo>
                  <a:lnTo>
                    <a:pt x="1382" y="84"/>
                  </a:lnTo>
                  <a:lnTo>
                    <a:pt x="1382" y="198"/>
                  </a:lnTo>
                  <a:lnTo>
                    <a:pt x="1273" y="198"/>
                  </a:lnTo>
                  <a:lnTo>
                    <a:pt x="1273" y="325"/>
                  </a:lnTo>
                  <a:lnTo>
                    <a:pt x="1328" y="308"/>
                  </a:lnTo>
                  <a:lnTo>
                    <a:pt x="1381" y="288"/>
                  </a:lnTo>
                  <a:lnTo>
                    <a:pt x="1430" y="265"/>
                  </a:lnTo>
                  <a:lnTo>
                    <a:pt x="1475" y="239"/>
                  </a:lnTo>
                  <a:lnTo>
                    <a:pt x="1517" y="209"/>
                  </a:lnTo>
                  <a:lnTo>
                    <a:pt x="1556" y="177"/>
                  </a:lnTo>
                  <a:lnTo>
                    <a:pt x="1591" y="140"/>
                  </a:lnTo>
                  <a:lnTo>
                    <a:pt x="1622" y="103"/>
                  </a:lnTo>
                  <a:lnTo>
                    <a:pt x="1649" y="64"/>
                  </a:lnTo>
                  <a:lnTo>
                    <a:pt x="1672" y="25"/>
                  </a:lnTo>
                  <a:lnTo>
                    <a:pt x="1710" y="56"/>
                  </a:lnTo>
                  <a:lnTo>
                    <a:pt x="1751" y="84"/>
                  </a:lnTo>
                  <a:lnTo>
                    <a:pt x="1794" y="108"/>
                  </a:lnTo>
                  <a:lnTo>
                    <a:pt x="1841" y="129"/>
                  </a:lnTo>
                  <a:lnTo>
                    <a:pt x="1889" y="145"/>
                  </a:lnTo>
                  <a:lnTo>
                    <a:pt x="1938" y="156"/>
                  </a:lnTo>
                  <a:lnTo>
                    <a:pt x="1990" y="163"/>
                  </a:lnTo>
                  <a:lnTo>
                    <a:pt x="2043" y="166"/>
                  </a:lnTo>
                  <a:lnTo>
                    <a:pt x="2058" y="166"/>
                  </a:lnTo>
                  <a:lnTo>
                    <a:pt x="2074" y="165"/>
                  </a:lnTo>
                  <a:lnTo>
                    <a:pt x="2047" y="217"/>
                  </a:lnTo>
                  <a:lnTo>
                    <a:pt x="2018" y="269"/>
                  </a:lnTo>
                  <a:lnTo>
                    <a:pt x="1985" y="320"/>
                  </a:lnTo>
                  <a:lnTo>
                    <a:pt x="1948" y="370"/>
                  </a:lnTo>
                  <a:lnTo>
                    <a:pt x="1906" y="419"/>
                  </a:lnTo>
                  <a:lnTo>
                    <a:pt x="1857" y="470"/>
                  </a:lnTo>
                  <a:lnTo>
                    <a:pt x="1805" y="518"/>
                  </a:lnTo>
                  <a:lnTo>
                    <a:pt x="1748" y="561"/>
                  </a:lnTo>
                  <a:lnTo>
                    <a:pt x="1690" y="601"/>
                  </a:lnTo>
                  <a:lnTo>
                    <a:pt x="1627" y="637"/>
                  </a:lnTo>
                  <a:lnTo>
                    <a:pt x="1562" y="668"/>
                  </a:lnTo>
                  <a:lnTo>
                    <a:pt x="1494" y="696"/>
                  </a:lnTo>
                  <a:lnTo>
                    <a:pt x="1423" y="719"/>
                  </a:lnTo>
                  <a:lnTo>
                    <a:pt x="1350" y="740"/>
                  </a:lnTo>
                  <a:lnTo>
                    <a:pt x="1273" y="756"/>
                  </a:lnTo>
                  <a:lnTo>
                    <a:pt x="1273" y="894"/>
                  </a:lnTo>
                  <a:lnTo>
                    <a:pt x="1260" y="888"/>
                  </a:lnTo>
                  <a:lnTo>
                    <a:pt x="1267" y="891"/>
                  </a:lnTo>
                  <a:lnTo>
                    <a:pt x="1273" y="894"/>
                  </a:lnTo>
                  <a:lnTo>
                    <a:pt x="1329" y="924"/>
                  </a:lnTo>
                  <a:lnTo>
                    <a:pt x="1384" y="959"/>
                  </a:lnTo>
                  <a:lnTo>
                    <a:pt x="1436" y="997"/>
                  </a:lnTo>
                  <a:lnTo>
                    <a:pt x="1484" y="1038"/>
                  </a:lnTo>
                  <a:lnTo>
                    <a:pt x="1531" y="1082"/>
                  </a:lnTo>
                  <a:lnTo>
                    <a:pt x="1574" y="1129"/>
                  </a:lnTo>
                  <a:lnTo>
                    <a:pt x="1614" y="1180"/>
                  </a:lnTo>
                  <a:lnTo>
                    <a:pt x="1650" y="1234"/>
                  </a:lnTo>
                  <a:lnTo>
                    <a:pt x="1683" y="1290"/>
                  </a:lnTo>
                  <a:lnTo>
                    <a:pt x="0" y="1290"/>
                  </a:lnTo>
                  <a:lnTo>
                    <a:pt x="33" y="1232"/>
                  </a:lnTo>
                  <a:lnTo>
                    <a:pt x="71" y="1177"/>
                  </a:lnTo>
                  <a:lnTo>
                    <a:pt x="112" y="1125"/>
                  </a:lnTo>
                  <a:lnTo>
                    <a:pt x="156" y="1076"/>
                  </a:lnTo>
                  <a:lnTo>
                    <a:pt x="204" y="1031"/>
                  </a:lnTo>
                  <a:lnTo>
                    <a:pt x="255" y="990"/>
                  </a:lnTo>
                  <a:lnTo>
                    <a:pt x="309" y="951"/>
                  </a:lnTo>
                  <a:lnTo>
                    <a:pt x="366" y="916"/>
                  </a:lnTo>
                  <a:lnTo>
                    <a:pt x="424" y="886"/>
                  </a:lnTo>
                  <a:lnTo>
                    <a:pt x="486" y="859"/>
                  </a:lnTo>
                  <a:lnTo>
                    <a:pt x="488" y="858"/>
                  </a:lnTo>
                  <a:lnTo>
                    <a:pt x="490" y="858"/>
                  </a:lnTo>
                  <a:lnTo>
                    <a:pt x="490" y="198"/>
                  </a:lnTo>
                  <a:lnTo>
                    <a:pt x="298" y="198"/>
                  </a:lnTo>
                  <a:lnTo>
                    <a:pt x="298" y="84"/>
                  </a:lnTo>
                  <a:lnTo>
                    <a:pt x="301" y="61"/>
                  </a:lnTo>
                  <a:lnTo>
                    <a:pt x="309" y="41"/>
                  </a:lnTo>
                  <a:lnTo>
                    <a:pt x="323" y="25"/>
                  </a:lnTo>
                  <a:lnTo>
                    <a:pt x="340" y="11"/>
                  </a:lnTo>
                  <a:lnTo>
                    <a:pt x="361" y="3"/>
                  </a:lnTo>
                  <a:lnTo>
                    <a:pt x="3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457"/>
            <p:cNvSpPr>
              <a:spLocks/>
            </p:cNvSpPr>
            <p:nvPr/>
          </p:nvSpPr>
          <p:spPr bwMode="auto">
            <a:xfrm>
              <a:off x="6954838" y="5546725"/>
              <a:ext cx="128588" cy="127000"/>
            </a:xfrm>
            <a:custGeom>
              <a:avLst/>
              <a:gdLst>
                <a:gd name="T0" fmla="*/ 446 w 892"/>
                <a:gd name="T1" fmla="*/ 0 h 881"/>
                <a:gd name="T2" fmla="*/ 497 w 892"/>
                <a:gd name="T3" fmla="*/ 3 h 881"/>
                <a:gd name="T4" fmla="*/ 548 w 892"/>
                <a:gd name="T5" fmla="*/ 12 h 881"/>
                <a:gd name="T6" fmla="*/ 596 w 892"/>
                <a:gd name="T7" fmla="*/ 27 h 881"/>
                <a:gd name="T8" fmla="*/ 642 w 892"/>
                <a:gd name="T9" fmla="*/ 45 h 881"/>
                <a:gd name="T10" fmla="*/ 684 w 892"/>
                <a:gd name="T11" fmla="*/ 69 h 881"/>
                <a:gd name="T12" fmla="*/ 724 w 892"/>
                <a:gd name="T13" fmla="*/ 97 h 881"/>
                <a:gd name="T14" fmla="*/ 761 w 892"/>
                <a:gd name="T15" fmla="*/ 130 h 881"/>
                <a:gd name="T16" fmla="*/ 793 w 892"/>
                <a:gd name="T17" fmla="*/ 165 h 881"/>
                <a:gd name="T18" fmla="*/ 822 w 892"/>
                <a:gd name="T19" fmla="*/ 205 h 881"/>
                <a:gd name="T20" fmla="*/ 847 w 892"/>
                <a:gd name="T21" fmla="*/ 247 h 881"/>
                <a:gd name="T22" fmla="*/ 865 w 892"/>
                <a:gd name="T23" fmla="*/ 293 h 881"/>
                <a:gd name="T24" fmla="*/ 880 w 892"/>
                <a:gd name="T25" fmla="*/ 340 h 881"/>
                <a:gd name="T26" fmla="*/ 889 w 892"/>
                <a:gd name="T27" fmla="*/ 390 h 881"/>
                <a:gd name="T28" fmla="*/ 892 w 892"/>
                <a:gd name="T29" fmla="*/ 441 h 881"/>
                <a:gd name="T30" fmla="*/ 889 w 892"/>
                <a:gd name="T31" fmla="*/ 493 h 881"/>
                <a:gd name="T32" fmla="*/ 880 w 892"/>
                <a:gd name="T33" fmla="*/ 542 h 881"/>
                <a:gd name="T34" fmla="*/ 865 w 892"/>
                <a:gd name="T35" fmla="*/ 590 h 881"/>
                <a:gd name="T36" fmla="*/ 847 w 892"/>
                <a:gd name="T37" fmla="*/ 635 h 881"/>
                <a:gd name="T38" fmla="*/ 822 w 892"/>
                <a:gd name="T39" fmla="*/ 676 h 881"/>
                <a:gd name="T40" fmla="*/ 793 w 892"/>
                <a:gd name="T41" fmla="*/ 716 h 881"/>
                <a:gd name="T42" fmla="*/ 761 w 892"/>
                <a:gd name="T43" fmla="*/ 752 h 881"/>
                <a:gd name="T44" fmla="*/ 724 w 892"/>
                <a:gd name="T45" fmla="*/ 784 h 881"/>
                <a:gd name="T46" fmla="*/ 684 w 892"/>
                <a:gd name="T47" fmla="*/ 812 h 881"/>
                <a:gd name="T48" fmla="*/ 642 w 892"/>
                <a:gd name="T49" fmla="*/ 836 h 881"/>
                <a:gd name="T50" fmla="*/ 596 w 892"/>
                <a:gd name="T51" fmla="*/ 855 h 881"/>
                <a:gd name="T52" fmla="*/ 548 w 892"/>
                <a:gd name="T53" fmla="*/ 869 h 881"/>
                <a:gd name="T54" fmla="*/ 497 w 892"/>
                <a:gd name="T55" fmla="*/ 878 h 881"/>
                <a:gd name="T56" fmla="*/ 446 w 892"/>
                <a:gd name="T57" fmla="*/ 881 h 881"/>
                <a:gd name="T58" fmla="*/ 394 w 892"/>
                <a:gd name="T59" fmla="*/ 878 h 881"/>
                <a:gd name="T60" fmla="*/ 344 w 892"/>
                <a:gd name="T61" fmla="*/ 869 h 881"/>
                <a:gd name="T62" fmla="*/ 296 w 892"/>
                <a:gd name="T63" fmla="*/ 855 h 881"/>
                <a:gd name="T64" fmla="*/ 250 w 892"/>
                <a:gd name="T65" fmla="*/ 836 h 881"/>
                <a:gd name="T66" fmla="*/ 208 w 892"/>
                <a:gd name="T67" fmla="*/ 812 h 881"/>
                <a:gd name="T68" fmla="*/ 168 w 892"/>
                <a:gd name="T69" fmla="*/ 784 h 881"/>
                <a:gd name="T70" fmla="*/ 131 w 892"/>
                <a:gd name="T71" fmla="*/ 752 h 881"/>
                <a:gd name="T72" fmla="*/ 99 w 892"/>
                <a:gd name="T73" fmla="*/ 716 h 881"/>
                <a:gd name="T74" fmla="*/ 70 w 892"/>
                <a:gd name="T75" fmla="*/ 676 h 881"/>
                <a:gd name="T76" fmla="*/ 45 w 892"/>
                <a:gd name="T77" fmla="*/ 635 h 881"/>
                <a:gd name="T78" fmla="*/ 26 w 892"/>
                <a:gd name="T79" fmla="*/ 590 h 881"/>
                <a:gd name="T80" fmla="*/ 13 w 892"/>
                <a:gd name="T81" fmla="*/ 542 h 881"/>
                <a:gd name="T82" fmla="*/ 3 w 892"/>
                <a:gd name="T83" fmla="*/ 493 h 881"/>
                <a:gd name="T84" fmla="*/ 0 w 892"/>
                <a:gd name="T85" fmla="*/ 441 h 881"/>
                <a:gd name="T86" fmla="*/ 3 w 892"/>
                <a:gd name="T87" fmla="*/ 390 h 881"/>
                <a:gd name="T88" fmla="*/ 13 w 892"/>
                <a:gd name="T89" fmla="*/ 340 h 881"/>
                <a:gd name="T90" fmla="*/ 26 w 892"/>
                <a:gd name="T91" fmla="*/ 293 h 881"/>
                <a:gd name="T92" fmla="*/ 45 w 892"/>
                <a:gd name="T93" fmla="*/ 247 h 881"/>
                <a:gd name="T94" fmla="*/ 70 w 892"/>
                <a:gd name="T95" fmla="*/ 205 h 881"/>
                <a:gd name="T96" fmla="*/ 99 w 892"/>
                <a:gd name="T97" fmla="*/ 165 h 881"/>
                <a:gd name="T98" fmla="*/ 131 w 892"/>
                <a:gd name="T99" fmla="*/ 130 h 881"/>
                <a:gd name="T100" fmla="*/ 168 w 892"/>
                <a:gd name="T101" fmla="*/ 97 h 881"/>
                <a:gd name="T102" fmla="*/ 208 w 892"/>
                <a:gd name="T103" fmla="*/ 69 h 881"/>
                <a:gd name="T104" fmla="*/ 250 w 892"/>
                <a:gd name="T105" fmla="*/ 45 h 881"/>
                <a:gd name="T106" fmla="*/ 296 w 892"/>
                <a:gd name="T107" fmla="*/ 27 h 881"/>
                <a:gd name="T108" fmla="*/ 344 w 892"/>
                <a:gd name="T109" fmla="*/ 12 h 881"/>
                <a:gd name="T110" fmla="*/ 394 w 892"/>
                <a:gd name="T111" fmla="*/ 3 h 881"/>
                <a:gd name="T112" fmla="*/ 446 w 892"/>
                <a:gd name="T113" fmla="*/ 0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2" h="881">
                  <a:moveTo>
                    <a:pt x="446" y="0"/>
                  </a:moveTo>
                  <a:lnTo>
                    <a:pt x="497" y="3"/>
                  </a:lnTo>
                  <a:lnTo>
                    <a:pt x="548" y="12"/>
                  </a:lnTo>
                  <a:lnTo>
                    <a:pt x="596" y="27"/>
                  </a:lnTo>
                  <a:lnTo>
                    <a:pt x="642" y="45"/>
                  </a:lnTo>
                  <a:lnTo>
                    <a:pt x="684" y="69"/>
                  </a:lnTo>
                  <a:lnTo>
                    <a:pt x="724" y="97"/>
                  </a:lnTo>
                  <a:lnTo>
                    <a:pt x="761" y="130"/>
                  </a:lnTo>
                  <a:lnTo>
                    <a:pt x="793" y="165"/>
                  </a:lnTo>
                  <a:lnTo>
                    <a:pt x="822" y="205"/>
                  </a:lnTo>
                  <a:lnTo>
                    <a:pt x="847" y="247"/>
                  </a:lnTo>
                  <a:lnTo>
                    <a:pt x="865" y="293"/>
                  </a:lnTo>
                  <a:lnTo>
                    <a:pt x="880" y="340"/>
                  </a:lnTo>
                  <a:lnTo>
                    <a:pt x="889" y="390"/>
                  </a:lnTo>
                  <a:lnTo>
                    <a:pt x="892" y="441"/>
                  </a:lnTo>
                  <a:lnTo>
                    <a:pt x="889" y="493"/>
                  </a:lnTo>
                  <a:lnTo>
                    <a:pt x="880" y="542"/>
                  </a:lnTo>
                  <a:lnTo>
                    <a:pt x="865" y="590"/>
                  </a:lnTo>
                  <a:lnTo>
                    <a:pt x="847" y="635"/>
                  </a:lnTo>
                  <a:lnTo>
                    <a:pt x="822" y="676"/>
                  </a:lnTo>
                  <a:lnTo>
                    <a:pt x="793" y="716"/>
                  </a:lnTo>
                  <a:lnTo>
                    <a:pt x="761" y="752"/>
                  </a:lnTo>
                  <a:lnTo>
                    <a:pt x="724" y="784"/>
                  </a:lnTo>
                  <a:lnTo>
                    <a:pt x="684" y="812"/>
                  </a:lnTo>
                  <a:lnTo>
                    <a:pt x="642" y="836"/>
                  </a:lnTo>
                  <a:lnTo>
                    <a:pt x="596" y="855"/>
                  </a:lnTo>
                  <a:lnTo>
                    <a:pt x="548" y="869"/>
                  </a:lnTo>
                  <a:lnTo>
                    <a:pt x="497" y="878"/>
                  </a:lnTo>
                  <a:lnTo>
                    <a:pt x="446" y="881"/>
                  </a:lnTo>
                  <a:lnTo>
                    <a:pt x="394" y="878"/>
                  </a:lnTo>
                  <a:lnTo>
                    <a:pt x="344" y="869"/>
                  </a:lnTo>
                  <a:lnTo>
                    <a:pt x="296" y="855"/>
                  </a:lnTo>
                  <a:lnTo>
                    <a:pt x="250" y="836"/>
                  </a:lnTo>
                  <a:lnTo>
                    <a:pt x="208" y="812"/>
                  </a:lnTo>
                  <a:lnTo>
                    <a:pt x="168" y="784"/>
                  </a:lnTo>
                  <a:lnTo>
                    <a:pt x="131" y="752"/>
                  </a:lnTo>
                  <a:lnTo>
                    <a:pt x="99" y="716"/>
                  </a:lnTo>
                  <a:lnTo>
                    <a:pt x="70" y="676"/>
                  </a:lnTo>
                  <a:lnTo>
                    <a:pt x="45" y="635"/>
                  </a:lnTo>
                  <a:lnTo>
                    <a:pt x="26" y="590"/>
                  </a:lnTo>
                  <a:lnTo>
                    <a:pt x="13" y="542"/>
                  </a:lnTo>
                  <a:lnTo>
                    <a:pt x="3" y="493"/>
                  </a:lnTo>
                  <a:lnTo>
                    <a:pt x="0" y="441"/>
                  </a:lnTo>
                  <a:lnTo>
                    <a:pt x="3" y="390"/>
                  </a:lnTo>
                  <a:lnTo>
                    <a:pt x="13" y="340"/>
                  </a:lnTo>
                  <a:lnTo>
                    <a:pt x="26" y="293"/>
                  </a:lnTo>
                  <a:lnTo>
                    <a:pt x="45" y="247"/>
                  </a:lnTo>
                  <a:lnTo>
                    <a:pt x="70" y="205"/>
                  </a:lnTo>
                  <a:lnTo>
                    <a:pt x="99" y="165"/>
                  </a:lnTo>
                  <a:lnTo>
                    <a:pt x="131" y="130"/>
                  </a:lnTo>
                  <a:lnTo>
                    <a:pt x="168" y="97"/>
                  </a:lnTo>
                  <a:lnTo>
                    <a:pt x="208" y="69"/>
                  </a:lnTo>
                  <a:lnTo>
                    <a:pt x="250" y="45"/>
                  </a:lnTo>
                  <a:lnTo>
                    <a:pt x="296" y="27"/>
                  </a:lnTo>
                  <a:lnTo>
                    <a:pt x="344" y="12"/>
                  </a:lnTo>
                  <a:lnTo>
                    <a:pt x="394" y="3"/>
                  </a:lnTo>
                  <a:lnTo>
                    <a:pt x="4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12" name="Freeform 462"/>
          <p:cNvSpPr>
            <a:spLocks noEditPoints="1"/>
          </p:cNvSpPr>
          <p:nvPr/>
        </p:nvSpPr>
        <p:spPr bwMode="auto">
          <a:xfrm>
            <a:off x="7431524" y="4806928"/>
            <a:ext cx="517132" cy="458718"/>
          </a:xfrm>
          <a:custGeom>
            <a:avLst/>
            <a:gdLst>
              <a:gd name="T0" fmla="*/ 1261 w 3310"/>
              <a:gd name="T1" fmla="*/ 1150 h 2943"/>
              <a:gd name="T2" fmla="*/ 833 w 3310"/>
              <a:gd name="T3" fmla="*/ 1186 h 2943"/>
              <a:gd name="T4" fmla="*/ 510 w 3310"/>
              <a:gd name="T5" fmla="*/ 1246 h 2943"/>
              <a:gd name="T6" fmla="*/ 322 w 3310"/>
              <a:gd name="T7" fmla="*/ 1321 h 2943"/>
              <a:gd name="T8" fmla="*/ 305 w 3310"/>
              <a:gd name="T9" fmla="*/ 1406 h 2943"/>
              <a:gd name="T10" fmla="*/ 461 w 3310"/>
              <a:gd name="T11" fmla="*/ 1484 h 2943"/>
              <a:gd name="T12" fmla="*/ 759 w 3310"/>
              <a:gd name="T13" fmla="*/ 1546 h 2943"/>
              <a:gd name="T14" fmla="*/ 1169 w 3310"/>
              <a:gd name="T15" fmla="*/ 1588 h 2943"/>
              <a:gd name="T16" fmla="*/ 1655 w 3310"/>
              <a:gd name="T17" fmla="*/ 1603 h 2943"/>
              <a:gd name="T18" fmla="*/ 2142 w 3310"/>
              <a:gd name="T19" fmla="*/ 1588 h 2943"/>
              <a:gd name="T20" fmla="*/ 2551 w 3310"/>
              <a:gd name="T21" fmla="*/ 1546 h 2943"/>
              <a:gd name="T22" fmla="*/ 2850 w 3310"/>
              <a:gd name="T23" fmla="*/ 1484 h 2943"/>
              <a:gd name="T24" fmla="*/ 3007 w 3310"/>
              <a:gd name="T25" fmla="*/ 1406 h 2943"/>
              <a:gd name="T26" fmla="*/ 2990 w 3310"/>
              <a:gd name="T27" fmla="*/ 1323 h 2943"/>
              <a:gd name="T28" fmla="*/ 2817 w 3310"/>
              <a:gd name="T29" fmla="*/ 1250 h 2943"/>
              <a:gd name="T30" fmla="*/ 2426 w 3310"/>
              <a:gd name="T31" fmla="*/ 1449 h 2943"/>
              <a:gd name="T32" fmla="*/ 2054 w 3310"/>
              <a:gd name="T33" fmla="*/ 1471 h 2943"/>
              <a:gd name="T34" fmla="*/ 1727 w 3310"/>
              <a:gd name="T35" fmla="*/ 1470 h 2943"/>
              <a:gd name="T36" fmla="*/ 1489 w 3310"/>
              <a:gd name="T37" fmla="*/ 1459 h 2943"/>
              <a:gd name="T38" fmla="*/ 1376 w 3310"/>
              <a:gd name="T39" fmla="*/ 1450 h 2943"/>
              <a:gd name="T40" fmla="*/ 2584 w 3310"/>
              <a:gd name="T41" fmla="*/ 455 h 2943"/>
              <a:gd name="T42" fmla="*/ 1829 w 3310"/>
              <a:gd name="T43" fmla="*/ 1192 h 2943"/>
              <a:gd name="T44" fmla="*/ 1858 w 3310"/>
              <a:gd name="T45" fmla="*/ 1262 h 2943"/>
              <a:gd name="T46" fmla="*/ 1932 w 3310"/>
              <a:gd name="T47" fmla="*/ 1252 h 2943"/>
              <a:gd name="T48" fmla="*/ 2660 w 3310"/>
              <a:gd name="T49" fmla="*/ 498 h 2943"/>
              <a:gd name="T50" fmla="*/ 2599 w 3310"/>
              <a:gd name="T51" fmla="*/ 453 h 2943"/>
              <a:gd name="T52" fmla="*/ 2702 w 3310"/>
              <a:gd name="T53" fmla="*/ 331 h 2943"/>
              <a:gd name="T54" fmla="*/ 2714 w 3310"/>
              <a:gd name="T55" fmla="*/ 424 h 2943"/>
              <a:gd name="T56" fmla="*/ 2809 w 3310"/>
              <a:gd name="T57" fmla="*/ 436 h 2943"/>
              <a:gd name="T58" fmla="*/ 2846 w 3310"/>
              <a:gd name="T59" fmla="*/ 349 h 2943"/>
              <a:gd name="T60" fmla="*/ 2770 w 3310"/>
              <a:gd name="T61" fmla="*/ 292 h 2943"/>
              <a:gd name="T62" fmla="*/ 3140 w 3310"/>
              <a:gd name="T63" fmla="*/ 44 h 2943"/>
              <a:gd name="T64" fmla="*/ 3275 w 3310"/>
              <a:gd name="T65" fmla="*/ 191 h 2943"/>
              <a:gd name="T66" fmla="*/ 3269 w 3310"/>
              <a:gd name="T67" fmla="*/ 342 h 2943"/>
              <a:gd name="T68" fmla="*/ 2999 w 3310"/>
              <a:gd name="T69" fmla="*/ 1120 h 2943"/>
              <a:gd name="T70" fmla="*/ 3229 w 3310"/>
              <a:gd name="T71" fmla="*/ 1203 h 2943"/>
              <a:gd name="T72" fmla="*/ 3309 w 3310"/>
              <a:gd name="T73" fmla="*/ 1279 h 2943"/>
              <a:gd name="T74" fmla="*/ 3309 w 3310"/>
              <a:gd name="T75" fmla="*/ 1292 h 2943"/>
              <a:gd name="T76" fmla="*/ 3310 w 3310"/>
              <a:gd name="T77" fmla="*/ 1306 h 2943"/>
              <a:gd name="T78" fmla="*/ 3284 w 3310"/>
              <a:gd name="T79" fmla="*/ 1606 h 2943"/>
              <a:gd name="T80" fmla="*/ 3130 w 3310"/>
              <a:gd name="T81" fmla="*/ 2052 h 2943"/>
              <a:gd name="T82" fmla="*/ 2858 w 3310"/>
              <a:gd name="T83" fmla="*/ 2431 h 2943"/>
              <a:gd name="T84" fmla="*/ 2491 w 3310"/>
              <a:gd name="T85" fmla="*/ 2719 h 2943"/>
              <a:gd name="T86" fmla="*/ 2048 w 3310"/>
              <a:gd name="T87" fmla="*/ 2897 h 2943"/>
              <a:gd name="T88" fmla="*/ 1550 w 3310"/>
              <a:gd name="T89" fmla="*/ 2940 h 2943"/>
              <a:gd name="T90" fmla="*/ 1057 w 3310"/>
              <a:gd name="T91" fmla="*/ 2834 h 2943"/>
              <a:gd name="T92" fmla="*/ 631 w 3310"/>
              <a:gd name="T93" fmla="*/ 2594 h 2943"/>
              <a:gd name="T94" fmla="*/ 297 w 3310"/>
              <a:gd name="T95" fmla="*/ 2244 h 2943"/>
              <a:gd name="T96" fmla="*/ 78 w 3310"/>
              <a:gd name="T97" fmla="*/ 1812 h 2943"/>
              <a:gd name="T98" fmla="*/ 0 w 3310"/>
              <a:gd name="T99" fmla="*/ 1318 h 2943"/>
              <a:gd name="T100" fmla="*/ 0 w 3310"/>
              <a:gd name="T101" fmla="*/ 1297 h 2943"/>
              <a:gd name="T102" fmla="*/ 1 w 3310"/>
              <a:gd name="T103" fmla="*/ 1281 h 2943"/>
              <a:gd name="T104" fmla="*/ 33 w 3310"/>
              <a:gd name="T105" fmla="*/ 1238 h 2943"/>
              <a:gd name="T106" fmla="*/ 224 w 3310"/>
              <a:gd name="T107" fmla="*/ 1144 h 2943"/>
              <a:gd name="T108" fmla="*/ 561 w 3310"/>
              <a:gd name="T109" fmla="*/ 1069 h 2943"/>
              <a:gd name="T110" fmla="*/ 1010 w 3310"/>
              <a:gd name="T111" fmla="*/ 1017 h 2943"/>
              <a:gd name="T112" fmla="*/ 1542 w 3310"/>
              <a:gd name="T113" fmla="*/ 993 h 2943"/>
              <a:gd name="T114" fmla="*/ 2886 w 3310"/>
              <a:gd name="T115" fmla="*/ 37 h 2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10" h="2943">
                <a:moveTo>
                  <a:pt x="1655" y="1140"/>
                </a:moveTo>
                <a:lnTo>
                  <a:pt x="1553" y="1140"/>
                </a:lnTo>
                <a:lnTo>
                  <a:pt x="1453" y="1142"/>
                </a:lnTo>
                <a:lnTo>
                  <a:pt x="1356" y="1145"/>
                </a:lnTo>
                <a:lnTo>
                  <a:pt x="1261" y="1150"/>
                </a:lnTo>
                <a:lnTo>
                  <a:pt x="1169" y="1155"/>
                </a:lnTo>
                <a:lnTo>
                  <a:pt x="1080" y="1161"/>
                </a:lnTo>
                <a:lnTo>
                  <a:pt x="994" y="1169"/>
                </a:lnTo>
                <a:lnTo>
                  <a:pt x="912" y="1177"/>
                </a:lnTo>
                <a:lnTo>
                  <a:pt x="833" y="1186"/>
                </a:lnTo>
                <a:lnTo>
                  <a:pt x="759" y="1196"/>
                </a:lnTo>
                <a:lnTo>
                  <a:pt x="690" y="1207"/>
                </a:lnTo>
                <a:lnTo>
                  <a:pt x="624" y="1220"/>
                </a:lnTo>
                <a:lnTo>
                  <a:pt x="565" y="1233"/>
                </a:lnTo>
                <a:lnTo>
                  <a:pt x="510" y="1246"/>
                </a:lnTo>
                <a:lnTo>
                  <a:pt x="461" y="1260"/>
                </a:lnTo>
                <a:lnTo>
                  <a:pt x="416" y="1275"/>
                </a:lnTo>
                <a:lnTo>
                  <a:pt x="379" y="1290"/>
                </a:lnTo>
                <a:lnTo>
                  <a:pt x="348" y="1305"/>
                </a:lnTo>
                <a:lnTo>
                  <a:pt x="322" y="1321"/>
                </a:lnTo>
                <a:lnTo>
                  <a:pt x="305" y="1338"/>
                </a:lnTo>
                <a:lnTo>
                  <a:pt x="294" y="1355"/>
                </a:lnTo>
                <a:lnTo>
                  <a:pt x="290" y="1372"/>
                </a:lnTo>
                <a:lnTo>
                  <a:pt x="294" y="1389"/>
                </a:lnTo>
                <a:lnTo>
                  <a:pt x="305" y="1406"/>
                </a:lnTo>
                <a:lnTo>
                  <a:pt x="322" y="1422"/>
                </a:lnTo>
                <a:lnTo>
                  <a:pt x="348" y="1438"/>
                </a:lnTo>
                <a:lnTo>
                  <a:pt x="379" y="1454"/>
                </a:lnTo>
                <a:lnTo>
                  <a:pt x="416" y="1469"/>
                </a:lnTo>
                <a:lnTo>
                  <a:pt x="461" y="1484"/>
                </a:lnTo>
                <a:lnTo>
                  <a:pt x="510" y="1498"/>
                </a:lnTo>
                <a:lnTo>
                  <a:pt x="565" y="1511"/>
                </a:lnTo>
                <a:lnTo>
                  <a:pt x="624" y="1523"/>
                </a:lnTo>
                <a:lnTo>
                  <a:pt x="690" y="1535"/>
                </a:lnTo>
                <a:lnTo>
                  <a:pt x="759" y="1546"/>
                </a:lnTo>
                <a:lnTo>
                  <a:pt x="833" y="1556"/>
                </a:lnTo>
                <a:lnTo>
                  <a:pt x="912" y="1566"/>
                </a:lnTo>
                <a:lnTo>
                  <a:pt x="994" y="1574"/>
                </a:lnTo>
                <a:lnTo>
                  <a:pt x="1080" y="1581"/>
                </a:lnTo>
                <a:lnTo>
                  <a:pt x="1169" y="1588"/>
                </a:lnTo>
                <a:lnTo>
                  <a:pt x="1261" y="1593"/>
                </a:lnTo>
                <a:lnTo>
                  <a:pt x="1356" y="1597"/>
                </a:lnTo>
                <a:lnTo>
                  <a:pt x="1453" y="1600"/>
                </a:lnTo>
                <a:lnTo>
                  <a:pt x="1553" y="1602"/>
                </a:lnTo>
                <a:lnTo>
                  <a:pt x="1655" y="1603"/>
                </a:lnTo>
                <a:lnTo>
                  <a:pt x="1757" y="1602"/>
                </a:lnTo>
                <a:lnTo>
                  <a:pt x="1857" y="1600"/>
                </a:lnTo>
                <a:lnTo>
                  <a:pt x="1955" y="1597"/>
                </a:lnTo>
                <a:lnTo>
                  <a:pt x="2050" y="1593"/>
                </a:lnTo>
                <a:lnTo>
                  <a:pt x="2142" y="1588"/>
                </a:lnTo>
                <a:lnTo>
                  <a:pt x="2231" y="1581"/>
                </a:lnTo>
                <a:lnTo>
                  <a:pt x="2317" y="1574"/>
                </a:lnTo>
                <a:lnTo>
                  <a:pt x="2399" y="1566"/>
                </a:lnTo>
                <a:lnTo>
                  <a:pt x="2477" y="1556"/>
                </a:lnTo>
                <a:lnTo>
                  <a:pt x="2551" y="1546"/>
                </a:lnTo>
                <a:lnTo>
                  <a:pt x="2621" y="1535"/>
                </a:lnTo>
                <a:lnTo>
                  <a:pt x="2686" y="1523"/>
                </a:lnTo>
                <a:lnTo>
                  <a:pt x="2746" y="1511"/>
                </a:lnTo>
                <a:lnTo>
                  <a:pt x="2801" y="1498"/>
                </a:lnTo>
                <a:lnTo>
                  <a:pt x="2850" y="1484"/>
                </a:lnTo>
                <a:lnTo>
                  <a:pt x="2894" y="1469"/>
                </a:lnTo>
                <a:lnTo>
                  <a:pt x="2932" y="1454"/>
                </a:lnTo>
                <a:lnTo>
                  <a:pt x="2963" y="1438"/>
                </a:lnTo>
                <a:lnTo>
                  <a:pt x="2988" y="1422"/>
                </a:lnTo>
                <a:lnTo>
                  <a:pt x="3007" y="1406"/>
                </a:lnTo>
                <a:lnTo>
                  <a:pt x="3017" y="1389"/>
                </a:lnTo>
                <a:lnTo>
                  <a:pt x="3021" y="1372"/>
                </a:lnTo>
                <a:lnTo>
                  <a:pt x="3018" y="1355"/>
                </a:lnTo>
                <a:lnTo>
                  <a:pt x="3008" y="1339"/>
                </a:lnTo>
                <a:lnTo>
                  <a:pt x="2990" y="1323"/>
                </a:lnTo>
                <a:lnTo>
                  <a:pt x="2968" y="1308"/>
                </a:lnTo>
                <a:lnTo>
                  <a:pt x="2938" y="1293"/>
                </a:lnTo>
                <a:lnTo>
                  <a:pt x="2903" y="1278"/>
                </a:lnTo>
                <a:lnTo>
                  <a:pt x="2863" y="1264"/>
                </a:lnTo>
                <a:lnTo>
                  <a:pt x="2817" y="1250"/>
                </a:lnTo>
                <a:lnTo>
                  <a:pt x="2766" y="1237"/>
                </a:lnTo>
                <a:lnTo>
                  <a:pt x="2711" y="1225"/>
                </a:lnTo>
                <a:lnTo>
                  <a:pt x="2579" y="1431"/>
                </a:lnTo>
                <a:lnTo>
                  <a:pt x="2502" y="1441"/>
                </a:lnTo>
                <a:lnTo>
                  <a:pt x="2426" y="1449"/>
                </a:lnTo>
                <a:lnTo>
                  <a:pt x="2350" y="1456"/>
                </a:lnTo>
                <a:lnTo>
                  <a:pt x="2274" y="1461"/>
                </a:lnTo>
                <a:lnTo>
                  <a:pt x="2199" y="1466"/>
                </a:lnTo>
                <a:lnTo>
                  <a:pt x="2125" y="1469"/>
                </a:lnTo>
                <a:lnTo>
                  <a:pt x="2054" y="1471"/>
                </a:lnTo>
                <a:lnTo>
                  <a:pt x="1983" y="1472"/>
                </a:lnTo>
                <a:lnTo>
                  <a:pt x="1916" y="1473"/>
                </a:lnTo>
                <a:lnTo>
                  <a:pt x="1849" y="1472"/>
                </a:lnTo>
                <a:lnTo>
                  <a:pt x="1787" y="1472"/>
                </a:lnTo>
                <a:lnTo>
                  <a:pt x="1727" y="1470"/>
                </a:lnTo>
                <a:lnTo>
                  <a:pt x="1671" y="1468"/>
                </a:lnTo>
                <a:lnTo>
                  <a:pt x="1619" y="1466"/>
                </a:lnTo>
                <a:lnTo>
                  <a:pt x="1571" y="1464"/>
                </a:lnTo>
                <a:lnTo>
                  <a:pt x="1528" y="1461"/>
                </a:lnTo>
                <a:lnTo>
                  <a:pt x="1489" y="1459"/>
                </a:lnTo>
                <a:lnTo>
                  <a:pt x="1454" y="1456"/>
                </a:lnTo>
                <a:lnTo>
                  <a:pt x="1427" y="1454"/>
                </a:lnTo>
                <a:lnTo>
                  <a:pt x="1404" y="1452"/>
                </a:lnTo>
                <a:lnTo>
                  <a:pt x="1387" y="1451"/>
                </a:lnTo>
                <a:lnTo>
                  <a:pt x="1376" y="1450"/>
                </a:lnTo>
                <a:lnTo>
                  <a:pt x="1373" y="1450"/>
                </a:lnTo>
                <a:lnTo>
                  <a:pt x="1704" y="1140"/>
                </a:lnTo>
                <a:lnTo>
                  <a:pt x="1655" y="1140"/>
                </a:lnTo>
                <a:close/>
                <a:moveTo>
                  <a:pt x="2599" y="453"/>
                </a:moveTo>
                <a:lnTo>
                  <a:pt x="2584" y="455"/>
                </a:lnTo>
                <a:lnTo>
                  <a:pt x="2569" y="461"/>
                </a:lnTo>
                <a:lnTo>
                  <a:pt x="2555" y="470"/>
                </a:lnTo>
                <a:lnTo>
                  <a:pt x="1845" y="1165"/>
                </a:lnTo>
                <a:lnTo>
                  <a:pt x="1835" y="1178"/>
                </a:lnTo>
                <a:lnTo>
                  <a:pt x="1829" y="1192"/>
                </a:lnTo>
                <a:lnTo>
                  <a:pt x="1827" y="1208"/>
                </a:lnTo>
                <a:lnTo>
                  <a:pt x="1829" y="1224"/>
                </a:lnTo>
                <a:lnTo>
                  <a:pt x="1835" y="1239"/>
                </a:lnTo>
                <a:lnTo>
                  <a:pt x="1845" y="1252"/>
                </a:lnTo>
                <a:lnTo>
                  <a:pt x="1858" y="1262"/>
                </a:lnTo>
                <a:lnTo>
                  <a:pt x="1873" y="1268"/>
                </a:lnTo>
                <a:lnTo>
                  <a:pt x="1889" y="1270"/>
                </a:lnTo>
                <a:lnTo>
                  <a:pt x="1904" y="1268"/>
                </a:lnTo>
                <a:lnTo>
                  <a:pt x="1920" y="1262"/>
                </a:lnTo>
                <a:lnTo>
                  <a:pt x="1932" y="1252"/>
                </a:lnTo>
                <a:lnTo>
                  <a:pt x="2644" y="557"/>
                </a:lnTo>
                <a:lnTo>
                  <a:pt x="2654" y="544"/>
                </a:lnTo>
                <a:lnTo>
                  <a:pt x="2660" y="529"/>
                </a:lnTo>
                <a:lnTo>
                  <a:pt x="2662" y="514"/>
                </a:lnTo>
                <a:lnTo>
                  <a:pt x="2660" y="498"/>
                </a:lnTo>
                <a:lnTo>
                  <a:pt x="2654" y="484"/>
                </a:lnTo>
                <a:lnTo>
                  <a:pt x="2644" y="470"/>
                </a:lnTo>
                <a:lnTo>
                  <a:pt x="2631" y="461"/>
                </a:lnTo>
                <a:lnTo>
                  <a:pt x="2616" y="455"/>
                </a:lnTo>
                <a:lnTo>
                  <a:pt x="2599" y="453"/>
                </a:lnTo>
                <a:close/>
                <a:moveTo>
                  <a:pt x="2770" y="292"/>
                </a:moveTo>
                <a:lnTo>
                  <a:pt x="2749" y="295"/>
                </a:lnTo>
                <a:lnTo>
                  <a:pt x="2730" y="303"/>
                </a:lnTo>
                <a:lnTo>
                  <a:pt x="2714" y="315"/>
                </a:lnTo>
                <a:lnTo>
                  <a:pt x="2702" y="331"/>
                </a:lnTo>
                <a:lnTo>
                  <a:pt x="2693" y="349"/>
                </a:lnTo>
                <a:lnTo>
                  <a:pt x="2691" y="370"/>
                </a:lnTo>
                <a:lnTo>
                  <a:pt x="2693" y="390"/>
                </a:lnTo>
                <a:lnTo>
                  <a:pt x="2702" y="408"/>
                </a:lnTo>
                <a:lnTo>
                  <a:pt x="2714" y="424"/>
                </a:lnTo>
                <a:lnTo>
                  <a:pt x="2730" y="436"/>
                </a:lnTo>
                <a:lnTo>
                  <a:pt x="2749" y="444"/>
                </a:lnTo>
                <a:lnTo>
                  <a:pt x="2770" y="447"/>
                </a:lnTo>
                <a:lnTo>
                  <a:pt x="2791" y="444"/>
                </a:lnTo>
                <a:lnTo>
                  <a:pt x="2809" y="436"/>
                </a:lnTo>
                <a:lnTo>
                  <a:pt x="2825" y="424"/>
                </a:lnTo>
                <a:lnTo>
                  <a:pt x="2838" y="408"/>
                </a:lnTo>
                <a:lnTo>
                  <a:pt x="2846" y="390"/>
                </a:lnTo>
                <a:lnTo>
                  <a:pt x="2848" y="370"/>
                </a:lnTo>
                <a:lnTo>
                  <a:pt x="2846" y="349"/>
                </a:lnTo>
                <a:lnTo>
                  <a:pt x="2838" y="331"/>
                </a:lnTo>
                <a:lnTo>
                  <a:pt x="2825" y="315"/>
                </a:lnTo>
                <a:lnTo>
                  <a:pt x="2809" y="303"/>
                </a:lnTo>
                <a:lnTo>
                  <a:pt x="2791" y="295"/>
                </a:lnTo>
                <a:lnTo>
                  <a:pt x="2770" y="292"/>
                </a:lnTo>
                <a:close/>
                <a:moveTo>
                  <a:pt x="3013" y="0"/>
                </a:moveTo>
                <a:lnTo>
                  <a:pt x="3046" y="4"/>
                </a:lnTo>
                <a:lnTo>
                  <a:pt x="3079" y="12"/>
                </a:lnTo>
                <a:lnTo>
                  <a:pt x="3111" y="25"/>
                </a:lnTo>
                <a:lnTo>
                  <a:pt x="3140" y="44"/>
                </a:lnTo>
                <a:lnTo>
                  <a:pt x="3201" y="90"/>
                </a:lnTo>
                <a:lnTo>
                  <a:pt x="3226" y="111"/>
                </a:lnTo>
                <a:lnTo>
                  <a:pt x="3246" y="135"/>
                </a:lnTo>
                <a:lnTo>
                  <a:pt x="3262" y="163"/>
                </a:lnTo>
                <a:lnTo>
                  <a:pt x="3275" y="191"/>
                </a:lnTo>
                <a:lnTo>
                  <a:pt x="3283" y="221"/>
                </a:lnTo>
                <a:lnTo>
                  <a:pt x="3286" y="251"/>
                </a:lnTo>
                <a:lnTo>
                  <a:pt x="3285" y="282"/>
                </a:lnTo>
                <a:lnTo>
                  <a:pt x="3279" y="313"/>
                </a:lnTo>
                <a:lnTo>
                  <a:pt x="3269" y="342"/>
                </a:lnTo>
                <a:lnTo>
                  <a:pt x="3253" y="371"/>
                </a:lnTo>
                <a:lnTo>
                  <a:pt x="2803" y="1078"/>
                </a:lnTo>
                <a:lnTo>
                  <a:pt x="2874" y="1091"/>
                </a:lnTo>
                <a:lnTo>
                  <a:pt x="2939" y="1105"/>
                </a:lnTo>
                <a:lnTo>
                  <a:pt x="2999" y="1120"/>
                </a:lnTo>
                <a:lnTo>
                  <a:pt x="3056" y="1135"/>
                </a:lnTo>
                <a:lnTo>
                  <a:pt x="3107" y="1151"/>
                </a:lnTo>
                <a:lnTo>
                  <a:pt x="3153" y="1168"/>
                </a:lnTo>
                <a:lnTo>
                  <a:pt x="3194" y="1185"/>
                </a:lnTo>
                <a:lnTo>
                  <a:pt x="3229" y="1203"/>
                </a:lnTo>
                <a:lnTo>
                  <a:pt x="3257" y="1222"/>
                </a:lnTo>
                <a:lnTo>
                  <a:pt x="3280" y="1241"/>
                </a:lnTo>
                <a:lnTo>
                  <a:pt x="3297" y="1260"/>
                </a:lnTo>
                <a:lnTo>
                  <a:pt x="3307" y="1279"/>
                </a:lnTo>
                <a:lnTo>
                  <a:pt x="3309" y="1279"/>
                </a:lnTo>
                <a:lnTo>
                  <a:pt x="3309" y="1280"/>
                </a:lnTo>
                <a:lnTo>
                  <a:pt x="3309" y="1282"/>
                </a:lnTo>
                <a:lnTo>
                  <a:pt x="3309" y="1284"/>
                </a:lnTo>
                <a:lnTo>
                  <a:pt x="3309" y="1288"/>
                </a:lnTo>
                <a:lnTo>
                  <a:pt x="3309" y="1292"/>
                </a:lnTo>
                <a:lnTo>
                  <a:pt x="3310" y="1294"/>
                </a:lnTo>
                <a:lnTo>
                  <a:pt x="3310" y="1297"/>
                </a:lnTo>
                <a:lnTo>
                  <a:pt x="3310" y="1299"/>
                </a:lnTo>
                <a:lnTo>
                  <a:pt x="3310" y="1301"/>
                </a:lnTo>
                <a:lnTo>
                  <a:pt x="3310" y="1306"/>
                </a:lnTo>
                <a:lnTo>
                  <a:pt x="3310" y="1311"/>
                </a:lnTo>
                <a:lnTo>
                  <a:pt x="3310" y="1315"/>
                </a:lnTo>
                <a:lnTo>
                  <a:pt x="3307" y="1413"/>
                </a:lnTo>
                <a:lnTo>
                  <a:pt x="3298" y="1510"/>
                </a:lnTo>
                <a:lnTo>
                  <a:pt x="3284" y="1606"/>
                </a:lnTo>
                <a:lnTo>
                  <a:pt x="3263" y="1699"/>
                </a:lnTo>
                <a:lnTo>
                  <a:pt x="3238" y="1792"/>
                </a:lnTo>
                <a:lnTo>
                  <a:pt x="3207" y="1881"/>
                </a:lnTo>
                <a:lnTo>
                  <a:pt x="3171" y="1968"/>
                </a:lnTo>
                <a:lnTo>
                  <a:pt x="3130" y="2052"/>
                </a:lnTo>
                <a:lnTo>
                  <a:pt x="3084" y="2134"/>
                </a:lnTo>
                <a:lnTo>
                  <a:pt x="3034" y="2213"/>
                </a:lnTo>
                <a:lnTo>
                  <a:pt x="2980" y="2290"/>
                </a:lnTo>
                <a:lnTo>
                  <a:pt x="2922" y="2362"/>
                </a:lnTo>
                <a:lnTo>
                  <a:pt x="2858" y="2431"/>
                </a:lnTo>
                <a:lnTo>
                  <a:pt x="2792" y="2497"/>
                </a:lnTo>
                <a:lnTo>
                  <a:pt x="2722" y="2559"/>
                </a:lnTo>
                <a:lnTo>
                  <a:pt x="2647" y="2616"/>
                </a:lnTo>
                <a:lnTo>
                  <a:pt x="2571" y="2670"/>
                </a:lnTo>
                <a:lnTo>
                  <a:pt x="2491" y="2719"/>
                </a:lnTo>
                <a:lnTo>
                  <a:pt x="2407" y="2764"/>
                </a:lnTo>
                <a:lnTo>
                  <a:pt x="2321" y="2805"/>
                </a:lnTo>
                <a:lnTo>
                  <a:pt x="2233" y="2841"/>
                </a:lnTo>
                <a:lnTo>
                  <a:pt x="2142" y="2872"/>
                </a:lnTo>
                <a:lnTo>
                  <a:pt x="2048" y="2897"/>
                </a:lnTo>
                <a:lnTo>
                  <a:pt x="1953" y="2917"/>
                </a:lnTo>
                <a:lnTo>
                  <a:pt x="1855" y="2932"/>
                </a:lnTo>
                <a:lnTo>
                  <a:pt x="1756" y="2941"/>
                </a:lnTo>
                <a:lnTo>
                  <a:pt x="1655" y="2943"/>
                </a:lnTo>
                <a:lnTo>
                  <a:pt x="1550" y="2940"/>
                </a:lnTo>
                <a:lnTo>
                  <a:pt x="1447" y="2931"/>
                </a:lnTo>
                <a:lnTo>
                  <a:pt x="1347" y="2915"/>
                </a:lnTo>
                <a:lnTo>
                  <a:pt x="1247" y="2894"/>
                </a:lnTo>
                <a:lnTo>
                  <a:pt x="1151" y="2867"/>
                </a:lnTo>
                <a:lnTo>
                  <a:pt x="1057" y="2834"/>
                </a:lnTo>
                <a:lnTo>
                  <a:pt x="966" y="2795"/>
                </a:lnTo>
                <a:lnTo>
                  <a:pt x="877" y="2752"/>
                </a:lnTo>
                <a:lnTo>
                  <a:pt x="792" y="2704"/>
                </a:lnTo>
                <a:lnTo>
                  <a:pt x="709" y="2651"/>
                </a:lnTo>
                <a:lnTo>
                  <a:pt x="631" y="2594"/>
                </a:lnTo>
                <a:lnTo>
                  <a:pt x="556" y="2532"/>
                </a:lnTo>
                <a:lnTo>
                  <a:pt x="485" y="2466"/>
                </a:lnTo>
                <a:lnTo>
                  <a:pt x="418" y="2396"/>
                </a:lnTo>
                <a:lnTo>
                  <a:pt x="355" y="2323"/>
                </a:lnTo>
                <a:lnTo>
                  <a:pt x="297" y="2244"/>
                </a:lnTo>
                <a:lnTo>
                  <a:pt x="243" y="2164"/>
                </a:lnTo>
                <a:lnTo>
                  <a:pt x="194" y="2080"/>
                </a:lnTo>
                <a:lnTo>
                  <a:pt x="150" y="1993"/>
                </a:lnTo>
                <a:lnTo>
                  <a:pt x="112" y="1904"/>
                </a:lnTo>
                <a:lnTo>
                  <a:pt x="78" y="1812"/>
                </a:lnTo>
                <a:lnTo>
                  <a:pt x="50" y="1716"/>
                </a:lnTo>
                <a:lnTo>
                  <a:pt x="29" y="1619"/>
                </a:lnTo>
                <a:lnTo>
                  <a:pt x="13" y="1521"/>
                </a:lnTo>
                <a:lnTo>
                  <a:pt x="3" y="1420"/>
                </a:lnTo>
                <a:lnTo>
                  <a:pt x="0" y="1318"/>
                </a:lnTo>
                <a:lnTo>
                  <a:pt x="0" y="1314"/>
                </a:lnTo>
                <a:lnTo>
                  <a:pt x="0" y="1308"/>
                </a:lnTo>
                <a:lnTo>
                  <a:pt x="1" y="1302"/>
                </a:lnTo>
                <a:lnTo>
                  <a:pt x="0" y="1300"/>
                </a:lnTo>
                <a:lnTo>
                  <a:pt x="0" y="1297"/>
                </a:lnTo>
                <a:lnTo>
                  <a:pt x="0" y="1294"/>
                </a:lnTo>
                <a:lnTo>
                  <a:pt x="1" y="1291"/>
                </a:lnTo>
                <a:lnTo>
                  <a:pt x="1" y="1288"/>
                </a:lnTo>
                <a:lnTo>
                  <a:pt x="1" y="1284"/>
                </a:lnTo>
                <a:lnTo>
                  <a:pt x="1" y="1281"/>
                </a:lnTo>
                <a:lnTo>
                  <a:pt x="1" y="1280"/>
                </a:lnTo>
                <a:lnTo>
                  <a:pt x="2" y="1279"/>
                </a:lnTo>
                <a:lnTo>
                  <a:pt x="4" y="1279"/>
                </a:lnTo>
                <a:lnTo>
                  <a:pt x="15" y="1258"/>
                </a:lnTo>
                <a:lnTo>
                  <a:pt x="33" y="1238"/>
                </a:lnTo>
                <a:lnTo>
                  <a:pt x="58" y="1219"/>
                </a:lnTo>
                <a:lnTo>
                  <a:pt x="90" y="1198"/>
                </a:lnTo>
                <a:lnTo>
                  <a:pt x="129" y="1180"/>
                </a:lnTo>
                <a:lnTo>
                  <a:pt x="174" y="1162"/>
                </a:lnTo>
                <a:lnTo>
                  <a:pt x="224" y="1144"/>
                </a:lnTo>
                <a:lnTo>
                  <a:pt x="281" y="1128"/>
                </a:lnTo>
                <a:lnTo>
                  <a:pt x="344" y="1112"/>
                </a:lnTo>
                <a:lnTo>
                  <a:pt x="410" y="1097"/>
                </a:lnTo>
                <a:lnTo>
                  <a:pt x="483" y="1082"/>
                </a:lnTo>
                <a:lnTo>
                  <a:pt x="561" y="1069"/>
                </a:lnTo>
                <a:lnTo>
                  <a:pt x="643" y="1056"/>
                </a:lnTo>
                <a:lnTo>
                  <a:pt x="729" y="1045"/>
                </a:lnTo>
                <a:lnTo>
                  <a:pt x="819" y="1034"/>
                </a:lnTo>
                <a:lnTo>
                  <a:pt x="913" y="1025"/>
                </a:lnTo>
                <a:lnTo>
                  <a:pt x="1010" y="1017"/>
                </a:lnTo>
                <a:lnTo>
                  <a:pt x="1110" y="1009"/>
                </a:lnTo>
                <a:lnTo>
                  <a:pt x="1215" y="1003"/>
                </a:lnTo>
                <a:lnTo>
                  <a:pt x="1321" y="999"/>
                </a:lnTo>
                <a:lnTo>
                  <a:pt x="1431" y="995"/>
                </a:lnTo>
                <a:lnTo>
                  <a:pt x="1542" y="993"/>
                </a:lnTo>
                <a:lnTo>
                  <a:pt x="1656" y="992"/>
                </a:lnTo>
                <a:lnTo>
                  <a:pt x="1758" y="993"/>
                </a:lnTo>
                <a:lnTo>
                  <a:pt x="1859" y="995"/>
                </a:lnTo>
                <a:lnTo>
                  <a:pt x="2858" y="59"/>
                </a:lnTo>
                <a:lnTo>
                  <a:pt x="2886" y="37"/>
                </a:lnTo>
                <a:lnTo>
                  <a:pt x="2915" y="21"/>
                </a:lnTo>
                <a:lnTo>
                  <a:pt x="2947" y="9"/>
                </a:lnTo>
                <a:lnTo>
                  <a:pt x="2980" y="2"/>
                </a:lnTo>
                <a:lnTo>
                  <a:pt x="301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3" name="Freeform 245"/>
          <p:cNvSpPr>
            <a:spLocks/>
          </p:cNvSpPr>
          <p:nvPr/>
        </p:nvSpPr>
        <p:spPr bwMode="auto">
          <a:xfrm>
            <a:off x="8524233" y="4720375"/>
            <a:ext cx="223837" cy="631825"/>
          </a:xfrm>
          <a:custGeom>
            <a:avLst/>
            <a:gdLst>
              <a:gd name="connsiteX0" fmla="*/ 58685 w 223837"/>
              <a:gd name="connsiteY0" fmla="*/ 117475 h 631825"/>
              <a:gd name="connsiteX1" fmla="*/ 164953 w 223837"/>
              <a:gd name="connsiteY1" fmla="*/ 117475 h 631825"/>
              <a:gd name="connsiteX2" fmla="*/ 173082 w 223837"/>
              <a:gd name="connsiteY2" fmla="*/ 117872 h 631825"/>
              <a:gd name="connsiteX3" fmla="*/ 180220 w 223837"/>
              <a:gd name="connsiteY3" fmla="*/ 118863 h 631825"/>
              <a:gd name="connsiteX4" fmla="*/ 186762 w 223837"/>
              <a:gd name="connsiteY4" fmla="*/ 120450 h 631825"/>
              <a:gd name="connsiteX5" fmla="*/ 192512 w 223837"/>
              <a:gd name="connsiteY5" fmla="*/ 122631 h 631825"/>
              <a:gd name="connsiteX6" fmla="*/ 197468 w 223837"/>
              <a:gd name="connsiteY6" fmla="*/ 125208 h 631825"/>
              <a:gd name="connsiteX7" fmla="*/ 202227 w 223837"/>
              <a:gd name="connsiteY7" fmla="*/ 128183 h 631825"/>
              <a:gd name="connsiteX8" fmla="*/ 206192 w 223837"/>
              <a:gd name="connsiteY8" fmla="*/ 131553 h 631825"/>
              <a:gd name="connsiteX9" fmla="*/ 209562 w 223837"/>
              <a:gd name="connsiteY9" fmla="*/ 135321 h 631825"/>
              <a:gd name="connsiteX10" fmla="*/ 212734 w 223837"/>
              <a:gd name="connsiteY10" fmla="*/ 139088 h 631825"/>
              <a:gd name="connsiteX11" fmla="*/ 215114 w 223837"/>
              <a:gd name="connsiteY11" fmla="*/ 143054 h 631825"/>
              <a:gd name="connsiteX12" fmla="*/ 217096 w 223837"/>
              <a:gd name="connsiteY12" fmla="*/ 147218 h 631825"/>
              <a:gd name="connsiteX13" fmla="*/ 218880 w 223837"/>
              <a:gd name="connsiteY13" fmla="*/ 150985 h 631825"/>
              <a:gd name="connsiteX14" fmla="*/ 220268 w 223837"/>
              <a:gd name="connsiteY14" fmla="*/ 154951 h 631825"/>
              <a:gd name="connsiteX15" fmla="*/ 221260 w 223837"/>
              <a:gd name="connsiteY15" fmla="*/ 158917 h 631825"/>
              <a:gd name="connsiteX16" fmla="*/ 222053 w 223837"/>
              <a:gd name="connsiteY16" fmla="*/ 162486 h 631825"/>
              <a:gd name="connsiteX17" fmla="*/ 222647 w 223837"/>
              <a:gd name="connsiteY17" fmla="*/ 165857 h 631825"/>
              <a:gd name="connsiteX18" fmla="*/ 223044 w 223837"/>
              <a:gd name="connsiteY18" fmla="*/ 168831 h 631825"/>
              <a:gd name="connsiteX19" fmla="*/ 223242 w 223837"/>
              <a:gd name="connsiteY19" fmla="*/ 171607 h 631825"/>
              <a:gd name="connsiteX20" fmla="*/ 223242 w 223837"/>
              <a:gd name="connsiteY20" fmla="*/ 173590 h 631825"/>
              <a:gd name="connsiteX21" fmla="*/ 223440 w 223837"/>
              <a:gd name="connsiteY21" fmla="*/ 175374 h 631825"/>
              <a:gd name="connsiteX22" fmla="*/ 223242 w 223837"/>
              <a:gd name="connsiteY22" fmla="*/ 176366 h 631825"/>
              <a:gd name="connsiteX23" fmla="*/ 223242 w 223837"/>
              <a:gd name="connsiteY23" fmla="*/ 176762 h 631825"/>
              <a:gd name="connsiteX24" fmla="*/ 223837 w 223837"/>
              <a:gd name="connsiteY24" fmla="*/ 345106 h 631825"/>
              <a:gd name="connsiteX25" fmla="*/ 222846 w 223837"/>
              <a:gd name="connsiteY25" fmla="*/ 348873 h 631825"/>
              <a:gd name="connsiteX26" fmla="*/ 221260 w 223837"/>
              <a:gd name="connsiteY26" fmla="*/ 352641 h 631825"/>
              <a:gd name="connsiteX27" fmla="*/ 218880 w 223837"/>
              <a:gd name="connsiteY27" fmla="*/ 356408 h 631825"/>
              <a:gd name="connsiteX28" fmla="*/ 215708 w 223837"/>
              <a:gd name="connsiteY28" fmla="*/ 359581 h 631825"/>
              <a:gd name="connsiteX29" fmla="*/ 212140 w 223837"/>
              <a:gd name="connsiteY29" fmla="*/ 362158 h 631825"/>
              <a:gd name="connsiteX30" fmla="*/ 207778 w 223837"/>
              <a:gd name="connsiteY30" fmla="*/ 363745 h 631825"/>
              <a:gd name="connsiteX31" fmla="*/ 203416 w 223837"/>
              <a:gd name="connsiteY31" fmla="*/ 364339 h 631825"/>
              <a:gd name="connsiteX32" fmla="*/ 198856 w 223837"/>
              <a:gd name="connsiteY32" fmla="*/ 363745 h 631825"/>
              <a:gd name="connsiteX33" fmla="*/ 194693 w 223837"/>
              <a:gd name="connsiteY33" fmla="*/ 362158 h 631825"/>
              <a:gd name="connsiteX34" fmla="*/ 191124 w 223837"/>
              <a:gd name="connsiteY34" fmla="*/ 359581 h 631825"/>
              <a:gd name="connsiteX35" fmla="*/ 188150 w 223837"/>
              <a:gd name="connsiteY35" fmla="*/ 356606 h 631825"/>
              <a:gd name="connsiteX36" fmla="*/ 185969 w 223837"/>
              <a:gd name="connsiteY36" fmla="*/ 352839 h 631825"/>
              <a:gd name="connsiteX37" fmla="*/ 184185 w 223837"/>
              <a:gd name="connsiteY37" fmla="*/ 348873 h 631825"/>
              <a:gd name="connsiteX38" fmla="*/ 183788 w 223837"/>
              <a:gd name="connsiteY38" fmla="*/ 345106 h 631825"/>
              <a:gd name="connsiteX39" fmla="*/ 164755 w 223837"/>
              <a:gd name="connsiteY39" fmla="*/ 613186 h 631825"/>
              <a:gd name="connsiteX40" fmla="*/ 163962 w 223837"/>
              <a:gd name="connsiteY40" fmla="*/ 617747 h 631825"/>
              <a:gd name="connsiteX41" fmla="*/ 162376 w 223837"/>
              <a:gd name="connsiteY41" fmla="*/ 621713 h 631825"/>
              <a:gd name="connsiteX42" fmla="*/ 160195 w 223837"/>
              <a:gd name="connsiteY42" fmla="*/ 625084 h 631825"/>
              <a:gd name="connsiteX43" fmla="*/ 157618 w 223837"/>
              <a:gd name="connsiteY43" fmla="*/ 627463 h 631825"/>
              <a:gd name="connsiteX44" fmla="*/ 154247 w 223837"/>
              <a:gd name="connsiteY44" fmla="*/ 629446 h 631825"/>
              <a:gd name="connsiteX45" fmla="*/ 150679 w 223837"/>
              <a:gd name="connsiteY45" fmla="*/ 630834 h 631825"/>
              <a:gd name="connsiteX46" fmla="*/ 146713 w 223837"/>
              <a:gd name="connsiteY46" fmla="*/ 631627 h 631825"/>
              <a:gd name="connsiteX47" fmla="*/ 142352 w 223837"/>
              <a:gd name="connsiteY47" fmla="*/ 631825 h 631825"/>
              <a:gd name="connsiteX48" fmla="*/ 138188 w 223837"/>
              <a:gd name="connsiteY48" fmla="*/ 631627 h 631825"/>
              <a:gd name="connsiteX49" fmla="*/ 134223 w 223837"/>
              <a:gd name="connsiteY49" fmla="*/ 630834 h 631825"/>
              <a:gd name="connsiteX50" fmla="*/ 130654 w 223837"/>
              <a:gd name="connsiteY50" fmla="*/ 629446 h 631825"/>
              <a:gd name="connsiteX51" fmla="*/ 127284 w 223837"/>
              <a:gd name="connsiteY51" fmla="*/ 627463 h 631825"/>
              <a:gd name="connsiteX52" fmla="*/ 124706 w 223837"/>
              <a:gd name="connsiteY52" fmla="*/ 625084 h 631825"/>
              <a:gd name="connsiteX53" fmla="*/ 122525 w 223837"/>
              <a:gd name="connsiteY53" fmla="*/ 621713 h 631825"/>
              <a:gd name="connsiteX54" fmla="*/ 120939 w 223837"/>
              <a:gd name="connsiteY54" fmla="*/ 617747 h 631825"/>
              <a:gd name="connsiteX55" fmla="*/ 120146 w 223837"/>
              <a:gd name="connsiteY55" fmla="*/ 613186 h 631825"/>
              <a:gd name="connsiteX56" fmla="*/ 103691 w 223837"/>
              <a:gd name="connsiteY56" fmla="*/ 613186 h 631825"/>
              <a:gd name="connsiteX57" fmla="*/ 102898 w 223837"/>
              <a:gd name="connsiteY57" fmla="*/ 617747 h 631825"/>
              <a:gd name="connsiteX58" fmla="*/ 101113 w 223837"/>
              <a:gd name="connsiteY58" fmla="*/ 621713 h 631825"/>
              <a:gd name="connsiteX59" fmla="*/ 98932 w 223837"/>
              <a:gd name="connsiteY59" fmla="*/ 625084 h 631825"/>
              <a:gd name="connsiteX60" fmla="*/ 96355 w 223837"/>
              <a:gd name="connsiteY60" fmla="*/ 627463 h 631825"/>
              <a:gd name="connsiteX61" fmla="*/ 93183 w 223837"/>
              <a:gd name="connsiteY61" fmla="*/ 629446 h 631825"/>
              <a:gd name="connsiteX62" fmla="*/ 89614 w 223837"/>
              <a:gd name="connsiteY62" fmla="*/ 630834 h 631825"/>
              <a:gd name="connsiteX63" fmla="*/ 85451 w 223837"/>
              <a:gd name="connsiteY63" fmla="*/ 631627 h 631825"/>
              <a:gd name="connsiteX64" fmla="*/ 81287 w 223837"/>
              <a:gd name="connsiteY64" fmla="*/ 631825 h 631825"/>
              <a:gd name="connsiteX65" fmla="*/ 77124 w 223837"/>
              <a:gd name="connsiteY65" fmla="*/ 631627 h 631825"/>
              <a:gd name="connsiteX66" fmla="*/ 72960 w 223837"/>
              <a:gd name="connsiteY66" fmla="*/ 630834 h 631825"/>
              <a:gd name="connsiteX67" fmla="*/ 69391 w 223837"/>
              <a:gd name="connsiteY67" fmla="*/ 629446 h 631825"/>
              <a:gd name="connsiteX68" fmla="*/ 66219 w 223837"/>
              <a:gd name="connsiteY68" fmla="*/ 627463 h 631825"/>
              <a:gd name="connsiteX69" fmla="*/ 63642 w 223837"/>
              <a:gd name="connsiteY69" fmla="*/ 625084 h 631825"/>
              <a:gd name="connsiteX70" fmla="*/ 61263 w 223837"/>
              <a:gd name="connsiteY70" fmla="*/ 621713 h 631825"/>
              <a:gd name="connsiteX71" fmla="*/ 59677 w 223837"/>
              <a:gd name="connsiteY71" fmla="*/ 617747 h 631825"/>
              <a:gd name="connsiteX72" fmla="*/ 58884 w 223837"/>
              <a:gd name="connsiteY72" fmla="*/ 613186 h 631825"/>
              <a:gd name="connsiteX73" fmla="*/ 40445 w 223837"/>
              <a:gd name="connsiteY73" fmla="*/ 345304 h 631825"/>
              <a:gd name="connsiteX74" fmla="*/ 39652 w 223837"/>
              <a:gd name="connsiteY74" fmla="*/ 349072 h 631825"/>
              <a:gd name="connsiteX75" fmla="*/ 38066 w 223837"/>
              <a:gd name="connsiteY75" fmla="*/ 353037 h 631825"/>
              <a:gd name="connsiteX76" fmla="*/ 35687 w 223837"/>
              <a:gd name="connsiteY76" fmla="*/ 356606 h 631825"/>
              <a:gd name="connsiteX77" fmla="*/ 32515 w 223837"/>
              <a:gd name="connsiteY77" fmla="*/ 359581 h 631825"/>
              <a:gd name="connsiteX78" fmla="*/ 29144 w 223837"/>
              <a:gd name="connsiteY78" fmla="*/ 362158 h 631825"/>
              <a:gd name="connsiteX79" fmla="*/ 25179 w 223837"/>
              <a:gd name="connsiteY79" fmla="*/ 363745 h 631825"/>
              <a:gd name="connsiteX80" fmla="*/ 20817 w 223837"/>
              <a:gd name="connsiteY80" fmla="*/ 364339 h 631825"/>
              <a:gd name="connsiteX81" fmla="*/ 16059 w 223837"/>
              <a:gd name="connsiteY81" fmla="*/ 363745 h 631825"/>
              <a:gd name="connsiteX82" fmla="*/ 11896 w 223837"/>
              <a:gd name="connsiteY82" fmla="*/ 362158 h 631825"/>
              <a:gd name="connsiteX83" fmla="*/ 8327 w 223837"/>
              <a:gd name="connsiteY83" fmla="*/ 359581 h 631825"/>
              <a:gd name="connsiteX84" fmla="*/ 4957 w 223837"/>
              <a:gd name="connsiteY84" fmla="*/ 356408 h 631825"/>
              <a:gd name="connsiteX85" fmla="*/ 2577 w 223837"/>
              <a:gd name="connsiteY85" fmla="*/ 352641 h 631825"/>
              <a:gd name="connsiteX86" fmla="*/ 793 w 223837"/>
              <a:gd name="connsiteY86" fmla="*/ 348873 h 631825"/>
              <a:gd name="connsiteX87" fmla="*/ 0 w 223837"/>
              <a:gd name="connsiteY87" fmla="*/ 345106 h 631825"/>
              <a:gd name="connsiteX88" fmla="*/ 0 w 223837"/>
              <a:gd name="connsiteY88" fmla="*/ 176762 h 631825"/>
              <a:gd name="connsiteX89" fmla="*/ 0 w 223837"/>
              <a:gd name="connsiteY89" fmla="*/ 175771 h 631825"/>
              <a:gd name="connsiteX90" fmla="*/ 0 w 223837"/>
              <a:gd name="connsiteY90" fmla="*/ 173986 h 631825"/>
              <a:gd name="connsiteX91" fmla="*/ 198 w 223837"/>
              <a:gd name="connsiteY91" fmla="*/ 172003 h 631825"/>
              <a:gd name="connsiteX92" fmla="*/ 397 w 223837"/>
              <a:gd name="connsiteY92" fmla="*/ 169426 h 631825"/>
              <a:gd name="connsiteX93" fmla="*/ 793 w 223837"/>
              <a:gd name="connsiteY93" fmla="*/ 166253 h 631825"/>
              <a:gd name="connsiteX94" fmla="*/ 1190 w 223837"/>
              <a:gd name="connsiteY94" fmla="*/ 162882 h 631825"/>
              <a:gd name="connsiteX95" fmla="*/ 1983 w 223837"/>
              <a:gd name="connsiteY95" fmla="*/ 159313 h 631825"/>
              <a:gd name="connsiteX96" fmla="*/ 2974 w 223837"/>
              <a:gd name="connsiteY96" fmla="*/ 155348 h 631825"/>
              <a:gd name="connsiteX97" fmla="*/ 4362 w 223837"/>
              <a:gd name="connsiteY97" fmla="*/ 151382 h 631825"/>
              <a:gd name="connsiteX98" fmla="*/ 6146 w 223837"/>
              <a:gd name="connsiteY98" fmla="*/ 147416 h 631825"/>
              <a:gd name="connsiteX99" fmla="*/ 8327 w 223837"/>
              <a:gd name="connsiteY99" fmla="*/ 143252 h 631825"/>
              <a:gd name="connsiteX100" fmla="*/ 10904 w 223837"/>
              <a:gd name="connsiteY100" fmla="*/ 139287 h 631825"/>
              <a:gd name="connsiteX101" fmla="*/ 13680 w 223837"/>
              <a:gd name="connsiteY101" fmla="*/ 135519 h 631825"/>
              <a:gd name="connsiteX102" fmla="*/ 17050 w 223837"/>
              <a:gd name="connsiteY102" fmla="*/ 131752 h 631825"/>
              <a:gd name="connsiteX103" fmla="*/ 21214 w 223837"/>
              <a:gd name="connsiteY103" fmla="*/ 128579 h 631825"/>
              <a:gd name="connsiteX104" fmla="*/ 25774 w 223837"/>
              <a:gd name="connsiteY104" fmla="*/ 125407 h 631825"/>
              <a:gd name="connsiteX105" fmla="*/ 30929 w 223837"/>
              <a:gd name="connsiteY105" fmla="*/ 122829 h 631825"/>
              <a:gd name="connsiteX106" fmla="*/ 36877 w 223837"/>
              <a:gd name="connsiteY106" fmla="*/ 120450 h 631825"/>
              <a:gd name="connsiteX107" fmla="*/ 43419 w 223837"/>
              <a:gd name="connsiteY107" fmla="*/ 118863 h 631825"/>
              <a:gd name="connsiteX108" fmla="*/ 50755 w 223837"/>
              <a:gd name="connsiteY108" fmla="*/ 117872 h 631825"/>
              <a:gd name="connsiteX109" fmla="*/ 111124 w 223837"/>
              <a:gd name="connsiteY109" fmla="*/ 0 h 631825"/>
              <a:gd name="connsiteX110" fmla="*/ 118893 w 223837"/>
              <a:gd name="connsiteY110" fmla="*/ 597 h 631825"/>
              <a:gd name="connsiteX111" fmla="*/ 126263 w 223837"/>
              <a:gd name="connsiteY111" fmla="*/ 2187 h 631825"/>
              <a:gd name="connsiteX112" fmla="*/ 133235 w 223837"/>
              <a:gd name="connsiteY112" fmla="*/ 4772 h 631825"/>
              <a:gd name="connsiteX113" fmla="*/ 139609 w 223837"/>
              <a:gd name="connsiteY113" fmla="*/ 8549 h 631825"/>
              <a:gd name="connsiteX114" fmla="*/ 145585 w 223837"/>
              <a:gd name="connsiteY114" fmla="*/ 13122 h 631825"/>
              <a:gd name="connsiteX115" fmla="*/ 150565 w 223837"/>
              <a:gd name="connsiteY115" fmla="*/ 18291 h 631825"/>
              <a:gd name="connsiteX116" fmla="*/ 154947 w 223837"/>
              <a:gd name="connsiteY116" fmla="*/ 24255 h 631825"/>
              <a:gd name="connsiteX117" fmla="*/ 158731 w 223837"/>
              <a:gd name="connsiteY117" fmla="*/ 30815 h 631825"/>
              <a:gd name="connsiteX118" fmla="*/ 161321 w 223837"/>
              <a:gd name="connsiteY118" fmla="*/ 37774 h 631825"/>
              <a:gd name="connsiteX119" fmla="*/ 162914 w 223837"/>
              <a:gd name="connsiteY119" fmla="*/ 45328 h 631825"/>
              <a:gd name="connsiteX120" fmla="*/ 163512 w 223837"/>
              <a:gd name="connsiteY120" fmla="*/ 53281 h 631825"/>
              <a:gd name="connsiteX121" fmla="*/ 162914 w 223837"/>
              <a:gd name="connsiteY121" fmla="*/ 61034 h 631825"/>
              <a:gd name="connsiteX122" fmla="*/ 161321 w 223837"/>
              <a:gd name="connsiteY122" fmla="*/ 68589 h 631825"/>
              <a:gd name="connsiteX123" fmla="*/ 158731 w 223837"/>
              <a:gd name="connsiteY123" fmla="*/ 75547 h 631825"/>
              <a:gd name="connsiteX124" fmla="*/ 154947 w 223837"/>
              <a:gd name="connsiteY124" fmla="*/ 82307 h 631825"/>
              <a:gd name="connsiteX125" fmla="*/ 150565 w 223837"/>
              <a:gd name="connsiteY125" fmla="*/ 88271 h 631825"/>
              <a:gd name="connsiteX126" fmla="*/ 145585 w 223837"/>
              <a:gd name="connsiteY126" fmla="*/ 93440 h 631825"/>
              <a:gd name="connsiteX127" fmla="*/ 139609 w 223837"/>
              <a:gd name="connsiteY127" fmla="*/ 97814 h 631825"/>
              <a:gd name="connsiteX128" fmla="*/ 133235 w 223837"/>
              <a:gd name="connsiteY128" fmla="*/ 101392 h 631825"/>
              <a:gd name="connsiteX129" fmla="*/ 126263 w 223837"/>
              <a:gd name="connsiteY129" fmla="*/ 104175 h 631825"/>
              <a:gd name="connsiteX130" fmla="*/ 118893 w 223837"/>
              <a:gd name="connsiteY130" fmla="*/ 105965 h 631825"/>
              <a:gd name="connsiteX131" fmla="*/ 111124 w 223837"/>
              <a:gd name="connsiteY131" fmla="*/ 106362 h 631825"/>
              <a:gd name="connsiteX132" fmla="*/ 103555 w 223837"/>
              <a:gd name="connsiteY132" fmla="*/ 105965 h 631825"/>
              <a:gd name="connsiteX133" fmla="*/ 95986 w 223837"/>
              <a:gd name="connsiteY133" fmla="*/ 104175 h 631825"/>
              <a:gd name="connsiteX134" fmla="*/ 89213 w 223837"/>
              <a:gd name="connsiteY134" fmla="*/ 101392 h 631825"/>
              <a:gd name="connsiteX135" fmla="*/ 82640 w 223837"/>
              <a:gd name="connsiteY135" fmla="*/ 97814 h 631825"/>
              <a:gd name="connsiteX136" fmla="*/ 76863 w 223837"/>
              <a:gd name="connsiteY136" fmla="*/ 93440 h 631825"/>
              <a:gd name="connsiteX137" fmla="*/ 71684 w 223837"/>
              <a:gd name="connsiteY137" fmla="*/ 88271 h 631825"/>
              <a:gd name="connsiteX138" fmla="*/ 67302 w 223837"/>
              <a:gd name="connsiteY138" fmla="*/ 82307 h 631825"/>
              <a:gd name="connsiteX139" fmla="*/ 63717 w 223837"/>
              <a:gd name="connsiteY139" fmla="*/ 75547 h 631825"/>
              <a:gd name="connsiteX140" fmla="*/ 60928 w 223837"/>
              <a:gd name="connsiteY140" fmla="*/ 68589 h 631825"/>
              <a:gd name="connsiteX141" fmla="*/ 59335 w 223837"/>
              <a:gd name="connsiteY141" fmla="*/ 61034 h 631825"/>
              <a:gd name="connsiteX142" fmla="*/ 58737 w 223837"/>
              <a:gd name="connsiteY142" fmla="*/ 53281 h 631825"/>
              <a:gd name="connsiteX143" fmla="*/ 59335 w 223837"/>
              <a:gd name="connsiteY143" fmla="*/ 45328 h 631825"/>
              <a:gd name="connsiteX144" fmla="*/ 60928 w 223837"/>
              <a:gd name="connsiteY144" fmla="*/ 37774 h 631825"/>
              <a:gd name="connsiteX145" fmla="*/ 63717 w 223837"/>
              <a:gd name="connsiteY145" fmla="*/ 30815 h 631825"/>
              <a:gd name="connsiteX146" fmla="*/ 67302 w 223837"/>
              <a:gd name="connsiteY146" fmla="*/ 24255 h 631825"/>
              <a:gd name="connsiteX147" fmla="*/ 71684 w 223837"/>
              <a:gd name="connsiteY147" fmla="*/ 18291 h 631825"/>
              <a:gd name="connsiteX148" fmla="*/ 76863 w 223837"/>
              <a:gd name="connsiteY148" fmla="*/ 13122 h 631825"/>
              <a:gd name="connsiteX149" fmla="*/ 82640 w 223837"/>
              <a:gd name="connsiteY149" fmla="*/ 8549 h 631825"/>
              <a:gd name="connsiteX150" fmla="*/ 89213 w 223837"/>
              <a:gd name="connsiteY150" fmla="*/ 4772 h 631825"/>
              <a:gd name="connsiteX151" fmla="*/ 95986 w 223837"/>
              <a:gd name="connsiteY151" fmla="*/ 2187 h 631825"/>
              <a:gd name="connsiteX152" fmla="*/ 103555 w 223837"/>
              <a:gd name="connsiteY152" fmla="*/ 597 h 631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23837" h="631825">
                <a:moveTo>
                  <a:pt x="58685" y="117475"/>
                </a:moveTo>
                <a:lnTo>
                  <a:pt x="164953" y="117475"/>
                </a:lnTo>
                <a:lnTo>
                  <a:pt x="173082" y="117872"/>
                </a:lnTo>
                <a:lnTo>
                  <a:pt x="180220" y="118863"/>
                </a:lnTo>
                <a:lnTo>
                  <a:pt x="186762" y="120450"/>
                </a:lnTo>
                <a:lnTo>
                  <a:pt x="192512" y="122631"/>
                </a:lnTo>
                <a:lnTo>
                  <a:pt x="197468" y="125208"/>
                </a:lnTo>
                <a:lnTo>
                  <a:pt x="202227" y="128183"/>
                </a:lnTo>
                <a:lnTo>
                  <a:pt x="206192" y="131553"/>
                </a:lnTo>
                <a:lnTo>
                  <a:pt x="209562" y="135321"/>
                </a:lnTo>
                <a:lnTo>
                  <a:pt x="212734" y="139088"/>
                </a:lnTo>
                <a:lnTo>
                  <a:pt x="215114" y="143054"/>
                </a:lnTo>
                <a:lnTo>
                  <a:pt x="217096" y="147218"/>
                </a:lnTo>
                <a:lnTo>
                  <a:pt x="218880" y="150985"/>
                </a:lnTo>
                <a:lnTo>
                  <a:pt x="220268" y="154951"/>
                </a:lnTo>
                <a:lnTo>
                  <a:pt x="221260" y="158917"/>
                </a:lnTo>
                <a:lnTo>
                  <a:pt x="222053" y="162486"/>
                </a:lnTo>
                <a:lnTo>
                  <a:pt x="222647" y="165857"/>
                </a:lnTo>
                <a:lnTo>
                  <a:pt x="223044" y="168831"/>
                </a:lnTo>
                <a:lnTo>
                  <a:pt x="223242" y="171607"/>
                </a:lnTo>
                <a:lnTo>
                  <a:pt x="223242" y="173590"/>
                </a:lnTo>
                <a:lnTo>
                  <a:pt x="223440" y="175374"/>
                </a:lnTo>
                <a:lnTo>
                  <a:pt x="223242" y="176366"/>
                </a:lnTo>
                <a:lnTo>
                  <a:pt x="223242" y="176762"/>
                </a:lnTo>
                <a:lnTo>
                  <a:pt x="223837" y="345106"/>
                </a:lnTo>
                <a:lnTo>
                  <a:pt x="222846" y="348873"/>
                </a:lnTo>
                <a:lnTo>
                  <a:pt x="221260" y="352641"/>
                </a:lnTo>
                <a:lnTo>
                  <a:pt x="218880" y="356408"/>
                </a:lnTo>
                <a:lnTo>
                  <a:pt x="215708" y="359581"/>
                </a:lnTo>
                <a:lnTo>
                  <a:pt x="212140" y="362158"/>
                </a:lnTo>
                <a:lnTo>
                  <a:pt x="207778" y="363745"/>
                </a:lnTo>
                <a:lnTo>
                  <a:pt x="203416" y="364339"/>
                </a:lnTo>
                <a:lnTo>
                  <a:pt x="198856" y="363745"/>
                </a:lnTo>
                <a:lnTo>
                  <a:pt x="194693" y="362158"/>
                </a:lnTo>
                <a:lnTo>
                  <a:pt x="191124" y="359581"/>
                </a:lnTo>
                <a:lnTo>
                  <a:pt x="188150" y="356606"/>
                </a:lnTo>
                <a:lnTo>
                  <a:pt x="185969" y="352839"/>
                </a:lnTo>
                <a:lnTo>
                  <a:pt x="184185" y="348873"/>
                </a:lnTo>
                <a:lnTo>
                  <a:pt x="183788" y="345106"/>
                </a:lnTo>
                <a:lnTo>
                  <a:pt x="164755" y="613186"/>
                </a:lnTo>
                <a:lnTo>
                  <a:pt x="163962" y="617747"/>
                </a:lnTo>
                <a:lnTo>
                  <a:pt x="162376" y="621713"/>
                </a:lnTo>
                <a:lnTo>
                  <a:pt x="160195" y="625084"/>
                </a:lnTo>
                <a:lnTo>
                  <a:pt x="157618" y="627463"/>
                </a:lnTo>
                <a:lnTo>
                  <a:pt x="154247" y="629446"/>
                </a:lnTo>
                <a:lnTo>
                  <a:pt x="150679" y="630834"/>
                </a:lnTo>
                <a:lnTo>
                  <a:pt x="146713" y="631627"/>
                </a:lnTo>
                <a:lnTo>
                  <a:pt x="142352" y="631825"/>
                </a:lnTo>
                <a:lnTo>
                  <a:pt x="138188" y="631627"/>
                </a:lnTo>
                <a:lnTo>
                  <a:pt x="134223" y="630834"/>
                </a:lnTo>
                <a:lnTo>
                  <a:pt x="130654" y="629446"/>
                </a:lnTo>
                <a:lnTo>
                  <a:pt x="127284" y="627463"/>
                </a:lnTo>
                <a:lnTo>
                  <a:pt x="124706" y="625084"/>
                </a:lnTo>
                <a:lnTo>
                  <a:pt x="122525" y="621713"/>
                </a:lnTo>
                <a:lnTo>
                  <a:pt x="120939" y="617747"/>
                </a:lnTo>
                <a:lnTo>
                  <a:pt x="120146" y="613186"/>
                </a:lnTo>
                <a:lnTo>
                  <a:pt x="103691" y="613186"/>
                </a:lnTo>
                <a:lnTo>
                  <a:pt x="102898" y="617747"/>
                </a:lnTo>
                <a:lnTo>
                  <a:pt x="101113" y="621713"/>
                </a:lnTo>
                <a:lnTo>
                  <a:pt x="98932" y="625084"/>
                </a:lnTo>
                <a:lnTo>
                  <a:pt x="96355" y="627463"/>
                </a:lnTo>
                <a:lnTo>
                  <a:pt x="93183" y="629446"/>
                </a:lnTo>
                <a:lnTo>
                  <a:pt x="89614" y="630834"/>
                </a:lnTo>
                <a:lnTo>
                  <a:pt x="85451" y="631627"/>
                </a:lnTo>
                <a:lnTo>
                  <a:pt x="81287" y="631825"/>
                </a:lnTo>
                <a:lnTo>
                  <a:pt x="77124" y="631627"/>
                </a:lnTo>
                <a:lnTo>
                  <a:pt x="72960" y="630834"/>
                </a:lnTo>
                <a:lnTo>
                  <a:pt x="69391" y="629446"/>
                </a:lnTo>
                <a:lnTo>
                  <a:pt x="66219" y="627463"/>
                </a:lnTo>
                <a:lnTo>
                  <a:pt x="63642" y="625084"/>
                </a:lnTo>
                <a:lnTo>
                  <a:pt x="61263" y="621713"/>
                </a:lnTo>
                <a:lnTo>
                  <a:pt x="59677" y="617747"/>
                </a:lnTo>
                <a:lnTo>
                  <a:pt x="58884" y="613186"/>
                </a:lnTo>
                <a:lnTo>
                  <a:pt x="40445" y="345304"/>
                </a:lnTo>
                <a:lnTo>
                  <a:pt x="39652" y="349072"/>
                </a:lnTo>
                <a:lnTo>
                  <a:pt x="38066" y="353037"/>
                </a:lnTo>
                <a:lnTo>
                  <a:pt x="35687" y="356606"/>
                </a:lnTo>
                <a:lnTo>
                  <a:pt x="32515" y="359581"/>
                </a:lnTo>
                <a:lnTo>
                  <a:pt x="29144" y="362158"/>
                </a:lnTo>
                <a:lnTo>
                  <a:pt x="25179" y="363745"/>
                </a:lnTo>
                <a:lnTo>
                  <a:pt x="20817" y="364339"/>
                </a:lnTo>
                <a:lnTo>
                  <a:pt x="16059" y="363745"/>
                </a:lnTo>
                <a:lnTo>
                  <a:pt x="11896" y="362158"/>
                </a:lnTo>
                <a:lnTo>
                  <a:pt x="8327" y="359581"/>
                </a:lnTo>
                <a:lnTo>
                  <a:pt x="4957" y="356408"/>
                </a:lnTo>
                <a:lnTo>
                  <a:pt x="2577" y="352641"/>
                </a:lnTo>
                <a:lnTo>
                  <a:pt x="793" y="348873"/>
                </a:lnTo>
                <a:lnTo>
                  <a:pt x="0" y="345106"/>
                </a:lnTo>
                <a:lnTo>
                  <a:pt x="0" y="176762"/>
                </a:lnTo>
                <a:lnTo>
                  <a:pt x="0" y="175771"/>
                </a:lnTo>
                <a:lnTo>
                  <a:pt x="0" y="173986"/>
                </a:lnTo>
                <a:lnTo>
                  <a:pt x="198" y="172003"/>
                </a:lnTo>
                <a:lnTo>
                  <a:pt x="397" y="169426"/>
                </a:lnTo>
                <a:lnTo>
                  <a:pt x="793" y="166253"/>
                </a:lnTo>
                <a:lnTo>
                  <a:pt x="1190" y="162882"/>
                </a:lnTo>
                <a:lnTo>
                  <a:pt x="1983" y="159313"/>
                </a:lnTo>
                <a:lnTo>
                  <a:pt x="2974" y="155348"/>
                </a:lnTo>
                <a:lnTo>
                  <a:pt x="4362" y="151382"/>
                </a:lnTo>
                <a:lnTo>
                  <a:pt x="6146" y="147416"/>
                </a:lnTo>
                <a:lnTo>
                  <a:pt x="8327" y="143252"/>
                </a:lnTo>
                <a:lnTo>
                  <a:pt x="10904" y="139287"/>
                </a:lnTo>
                <a:lnTo>
                  <a:pt x="13680" y="135519"/>
                </a:lnTo>
                <a:lnTo>
                  <a:pt x="17050" y="131752"/>
                </a:lnTo>
                <a:lnTo>
                  <a:pt x="21214" y="128579"/>
                </a:lnTo>
                <a:lnTo>
                  <a:pt x="25774" y="125407"/>
                </a:lnTo>
                <a:lnTo>
                  <a:pt x="30929" y="122829"/>
                </a:lnTo>
                <a:lnTo>
                  <a:pt x="36877" y="120450"/>
                </a:lnTo>
                <a:lnTo>
                  <a:pt x="43419" y="118863"/>
                </a:lnTo>
                <a:lnTo>
                  <a:pt x="50755" y="117872"/>
                </a:lnTo>
                <a:close/>
                <a:moveTo>
                  <a:pt x="111124" y="0"/>
                </a:moveTo>
                <a:lnTo>
                  <a:pt x="118893" y="597"/>
                </a:lnTo>
                <a:lnTo>
                  <a:pt x="126263" y="2187"/>
                </a:lnTo>
                <a:lnTo>
                  <a:pt x="133235" y="4772"/>
                </a:lnTo>
                <a:lnTo>
                  <a:pt x="139609" y="8549"/>
                </a:lnTo>
                <a:lnTo>
                  <a:pt x="145585" y="13122"/>
                </a:lnTo>
                <a:lnTo>
                  <a:pt x="150565" y="18291"/>
                </a:lnTo>
                <a:lnTo>
                  <a:pt x="154947" y="24255"/>
                </a:lnTo>
                <a:lnTo>
                  <a:pt x="158731" y="30815"/>
                </a:lnTo>
                <a:lnTo>
                  <a:pt x="161321" y="37774"/>
                </a:lnTo>
                <a:lnTo>
                  <a:pt x="162914" y="45328"/>
                </a:lnTo>
                <a:lnTo>
                  <a:pt x="163512" y="53281"/>
                </a:lnTo>
                <a:lnTo>
                  <a:pt x="162914" y="61034"/>
                </a:lnTo>
                <a:lnTo>
                  <a:pt x="161321" y="68589"/>
                </a:lnTo>
                <a:lnTo>
                  <a:pt x="158731" y="75547"/>
                </a:lnTo>
                <a:lnTo>
                  <a:pt x="154947" y="82307"/>
                </a:lnTo>
                <a:lnTo>
                  <a:pt x="150565" y="88271"/>
                </a:lnTo>
                <a:lnTo>
                  <a:pt x="145585" y="93440"/>
                </a:lnTo>
                <a:lnTo>
                  <a:pt x="139609" y="97814"/>
                </a:lnTo>
                <a:lnTo>
                  <a:pt x="133235" y="101392"/>
                </a:lnTo>
                <a:lnTo>
                  <a:pt x="126263" y="104175"/>
                </a:lnTo>
                <a:lnTo>
                  <a:pt x="118893" y="105965"/>
                </a:lnTo>
                <a:lnTo>
                  <a:pt x="111124" y="106362"/>
                </a:lnTo>
                <a:lnTo>
                  <a:pt x="103555" y="105965"/>
                </a:lnTo>
                <a:lnTo>
                  <a:pt x="95986" y="104175"/>
                </a:lnTo>
                <a:lnTo>
                  <a:pt x="89213" y="101392"/>
                </a:lnTo>
                <a:lnTo>
                  <a:pt x="82640" y="97814"/>
                </a:lnTo>
                <a:lnTo>
                  <a:pt x="76863" y="93440"/>
                </a:lnTo>
                <a:lnTo>
                  <a:pt x="71684" y="88271"/>
                </a:lnTo>
                <a:lnTo>
                  <a:pt x="67302" y="82307"/>
                </a:lnTo>
                <a:lnTo>
                  <a:pt x="63717" y="75547"/>
                </a:lnTo>
                <a:lnTo>
                  <a:pt x="60928" y="68589"/>
                </a:lnTo>
                <a:lnTo>
                  <a:pt x="59335" y="61034"/>
                </a:lnTo>
                <a:lnTo>
                  <a:pt x="58737" y="53281"/>
                </a:lnTo>
                <a:lnTo>
                  <a:pt x="59335" y="45328"/>
                </a:lnTo>
                <a:lnTo>
                  <a:pt x="60928" y="37774"/>
                </a:lnTo>
                <a:lnTo>
                  <a:pt x="63717" y="30815"/>
                </a:lnTo>
                <a:lnTo>
                  <a:pt x="67302" y="24255"/>
                </a:lnTo>
                <a:lnTo>
                  <a:pt x="71684" y="18291"/>
                </a:lnTo>
                <a:lnTo>
                  <a:pt x="76863" y="13122"/>
                </a:lnTo>
                <a:lnTo>
                  <a:pt x="82640" y="8549"/>
                </a:lnTo>
                <a:lnTo>
                  <a:pt x="89213" y="4772"/>
                </a:lnTo>
                <a:lnTo>
                  <a:pt x="95986" y="2187"/>
                </a:lnTo>
                <a:lnTo>
                  <a:pt x="103555" y="597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14" name="Freeform 473"/>
          <p:cNvSpPr>
            <a:spLocks noEditPoints="1"/>
          </p:cNvSpPr>
          <p:nvPr/>
        </p:nvSpPr>
        <p:spPr bwMode="auto">
          <a:xfrm>
            <a:off x="9421533" y="4736120"/>
            <a:ext cx="282247" cy="600334"/>
          </a:xfrm>
          <a:custGeom>
            <a:avLst/>
            <a:gdLst>
              <a:gd name="T0" fmla="*/ 424 w 1510"/>
              <a:gd name="T1" fmla="*/ 2904 h 3214"/>
              <a:gd name="T2" fmla="*/ 1085 w 1510"/>
              <a:gd name="T3" fmla="*/ 2228 h 3214"/>
              <a:gd name="T4" fmla="*/ 601 w 1510"/>
              <a:gd name="T5" fmla="*/ 1079 h 3214"/>
              <a:gd name="T6" fmla="*/ 927 w 1510"/>
              <a:gd name="T7" fmla="*/ 1681 h 3214"/>
              <a:gd name="T8" fmla="*/ 601 w 1510"/>
              <a:gd name="T9" fmla="*/ 1079 h 3214"/>
              <a:gd name="T10" fmla="*/ 755 w 1510"/>
              <a:gd name="T11" fmla="*/ 0 h 3214"/>
              <a:gd name="T12" fmla="*/ 833 w 1510"/>
              <a:gd name="T13" fmla="*/ 13 h 3214"/>
              <a:gd name="T14" fmla="*/ 904 w 1510"/>
              <a:gd name="T15" fmla="*/ 51 h 3214"/>
              <a:gd name="T16" fmla="*/ 964 w 1510"/>
              <a:gd name="T17" fmla="*/ 109 h 3214"/>
              <a:gd name="T18" fmla="*/ 1009 w 1510"/>
              <a:gd name="T19" fmla="*/ 185 h 3214"/>
              <a:gd name="T20" fmla="*/ 1039 w 1510"/>
              <a:gd name="T21" fmla="*/ 274 h 3214"/>
              <a:gd name="T22" fmla="*/ 1049 w 1510"/>
              <a:gd name="T23" fmla="*/ 374 h 3214"/>
              <a:gd name="T24" fmla="*/ 1129 w 1510"/>
              <a:gd name="T25" fmla="*/ 508 h 3214"/>
              <a:gd name="T26" fmla="*/ 1178 w 1510"/>
              <a:gd name="T27" fmla="*/ 519 h 3214"/>
              <a:gd name="T28" fmla="*/ 1219 w 1510"/>
              <a:gd name="T29" fmla="*/ 547 h 3214"/>
              <a:gd name="T30" fmla="*/ 1247 w 1510"/>
              <a:gd name="T31" fmla="*/ 588 h 3214"/>
              <a:gd name="T32" fmla="*/ 1257 w 1510"/>
              <a:gd name="T33" fmla="*/ 639 h 3214"/>
              <a:gd name="T34" fmla="*/ 1127 w 1510"/>
              <a:gd name="T35" fmla="*/ 1013 h 3214"/>
              <a:gd name="T36" fmla="*/ 1256 w 1510"/>
              <a:gd name="T37" fmla="*/ 1805 h 3214"/>
              <a:gd name="T38" fmla="*/ 1334 w 1510"/>
              <a:gd name="T39" fmla="*/ 1853 h 3214"/>
              <a:gd name="T40" fmla="*/ 1400 w 1510"/>
              <a:gd name="T41" fmla="*/ 1915 h 3214"/>
              <a:gd name="T42" fmla="*/ 1452 w 1510"/>
              <a:gd name="T43" fmla="*/ 1989 h 3214"/>
              <a:gd name="T44" fmla="*/ 1489 w 1510"/>
              <a:gd name="T45" fmla="*/ 2073 h 3214"/>
              <a:gd name="T46" fmla="*/ 1508 w 1510"/>
              <a:gd name="T47" fmla="*/ 2163 h 3214"/>
              <a:gd name="T48" fmla="*/ 1510 w 1510"/>
              <a:gd name="T49" fmla="*/ 3081 h 3214"/>
              <a:gd name="T50" fmla="*/ 1500 w 1510"/>
              <a:gd name="T51" fmla="*/ 3085 h 3214"/>
              <a:gd name="T52" fmla="*/ 1469 w 1510"/>
              <a:gd name="T53" fmla="*/ 3096 h 3214"/>
              <a:gd name="T54" fmla="*/ 1420 w 1510"/>
              <a:gd name="T55" fmla="*/ 3113 h 3214"/>
              <a:gd name="T56" fmla="*/ 1352 w 1510"/>
              <a:gd name="T57" fmla="*/ 3131 h 3214"/>
              <a:gd name="T58" fmla="*/ 1270 w 1510"/>
              <a:gd name="T59" fmla="*/ 3153 h 3214"/>
              <a:gd name="T60" fmla="*/ 1172 w 1510"/>
              <a:gd name="T61" fmla="*/ 3173 h 3214"/>
              <a:gd name="T62" fmla="*/ 1061 w 1510"/>
              <a:gd name="T63" fmla="*/ 3192 h 3214"/>
              <a:gd name="T64" fmla="*/ 938 w 1510"/>
              <a:gd name="T65" fmla="*/ 3205 h 3214"/>
              <a:gd name="T66" fmla="*/ 805 w 1510"/>
              <a:gd name="T67" fmla="*/ 3213 h 3214"/>
              <a:gd name="T68" fmla="*/ 661 w 1510"/>
              <a:gd name="T69" fmla="*/ 3213 h 3214"/>
              <a:gd name="T70" fmla="*/ 523 w 1510"/>
              <a:gd name="T71" fmla="*/ 3204 h 3214"/>
              <a:gd name="T72" fmla="*/ 400 w 1510"/>
              <a:gd name="T73" fmla="*/ 3190 h 3214"/>
              <a:gd name="T74" fmla="*/ 291 w 1510"/>
              <a:gd name="T75" fmla="*/ 3170 h 3214"/>
              <a:gd name="T76" fmla="*/ 197 w 1510"/>
              <a:gd name="T77" fmla="*/ 3148 h 3214"/>
              <a:gd name="T78" fmla="*/ 121 w 1510"/>
              <a:gd name="T79" fmla="*/ 3125 h 3214"/>
              <a:gd name="T80" fmla="*/ 63 w 1510"/>
              <a:gd name="T81" fmla="*/ 3107 h 3214"/>
              <a:gd name="T82" fmla="*/ 22 w 1510"/>
              <a:gd name="T83" fmla="*/ 3091 h 3214"/>
              <a:gd name="T84" fmla="*/ 2 w 1510"/>
              <a:gd name="T85" fmla="*/ 3082 h 3214"/>
              <a:gd name="T86" fmla="*/ 0 w 1510"/>
              <a:gd name="T87" fmla="*/ 2184 h 3214"/>
              <a:gd name="T88" fmla="*/ 10 w 1510"/>
              <a:gd name="T89" fmla="*/ 2092 h 3214"/>
              <a:gd name="T90" fmla="*/ 41 w 1510"/>
              <a:gd name="T91" fmla="*/ 2007 h 3214"/>
              <a:gd name="T92" fmla="*/ 90 w 1510"/>
              <a:gd name="T93" fmla="*/ 1931 h 3214"/>
              <a:gd name="T94" fmla="*/ 155 w 1510"/>
              <a:gd name="T95" fmla="*/ 1869 h 3214"/>
              <a:gd name="T96" fmla="*/ 233 w 1510"/>
              <a:gd name="T97" fmla="*/ 1822 h 3214"/>
              <a:gd name="T98" fmla="*/ 406 w 1510"/>
              <a:gd name="T99" fmla="*/ 1013 h 3214"/>
              <a:gd name="T100" fmla="*/ 252 w 1510"/>
              <a:gd name="T101" fmla="*/ 639 h 3214"/>
              <a:gd name="T102" fmla="*/ 263 w 1510"/>
              <a:gd name="T103" fmla="*/ 588 h 3214"/>
              <a:gd name="T104" fmla="*/ 290 w 1510"/>
              <a:gd name="T105" fmla="*/ 547 h 3214"/>
              <a:gd name="T106" fmla="*/ 331 w 1510"/>
              <a:gd name="T107" fmla="*/ 519 h 3214"/>
              <a:gd name="T108" fmla="*/ 381 w 1510"/>
              <a:gd name="T109" fmla="*/ 508 h 3214"/>
              <a:gd name="T110" fmla="*/ 460 w 1510"/>
              <a:gd name="T111" fmla="*/ 374 h 3214"/>
              <a:gd name="T112" fmla="*/ 470 w 1510"/>
              <a:gd name="T113" fmla="*/ 274 h 3214"/>
              <a:gd name="T114" fmla="*/ 500 w 1510"/>
              <a:gd name="T115" fmla="*/ 185 h 3214"/>
              <a:gd name="T116" fmla="*/ 545 w 1510"/>
              <a:gd name="T117" fmla="*/ 109 h 3214"/>
              <a:gd name="T118" fmla="*/ 605 w 1510"/>
              <a:gd name="T119" fmla="*/ 51 h 3214"/>
              <a:gd name="T120" fmla="*/ 676 w 1510"/>
              <a:gd name="T121" fmla="*/ 13 h 3214"/>
              <a:gd name="T122" fmla="*/ 753 w 1510"/>
              <a:gd name="T123" fmla="*/ 0 h 3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10" h="3214">
                <a:moveTo>
                  <a:pt x="424" y="2228"/>
                </a:moveTo>
                <a:lnTo>
                  <a:pt x="424" y="2904"/>
                </a:lnTo>
                <a:lnTo>
                  <a:pt x="1085" y="2904"/>
                </a:lnTo>
                <a:lnTo>
                  <a:pt x="1085" y="2228"/>
                </a:lnTo>
                <a:lnTo>
                  <a:pt x="424" y="2228"/>
                </a:lnTo>
                <a:close/>
                <a:moveTo>
                  <a:pt x="601" y="1079"/>
                </a:moveTo>
                <a:lnTo>
                  <a:pt x="601" y="1681"/>
                </a:lnTo>
                <a:lnTo>
                  <a:pt x="927" y="1681"/>
                </a:lnTo>
                <a:lnTo>
                  <a:pt x="927" y="1079"/>
                </a:lnTo>
                <a:lnTo>
                  <a:pt x="601" y="1079"/>
                </a:lnTo>
                <a:close/>
                <a:moveTo>
                  <a:pt x="753" y="0"/>
                </a:moveTo>
                <a:lnTo>
                  <a:pt x="755" y="0"/>
                </a:lnTo>
                <a:lnTo>
                  <a:pt x="796" y="3"/>
                </a:lnTo>
                <a:lnTo>
                  <a:pt x="833" y="13"/>
                </a:lnTo>
                <a:lnTo>
                  <a:pt x="870" y="29"/>
                </a:lnTo>
                <a:lnTo>
                  <a:pt x="904" y="51"/>
                </a:lnTo>
                <a:lnTo>
                  <a:pt x="935" y="78"/>
                </a:lnTo>
                <a:lnTo>
                  <a:pt x="964" y="109"/>
                </a:lnTo>
                <a:lnTo>
                  <a:pt x="988" y="145"/>
                </a:lnTo>
                <a:lnTo>
                  <a:pt x="1009" y="185"/>
                </a:lnTo>
                <a:lnTo>
                  <a:pt x="1027" y="228"/>
                </a:lnTo>
                <a:lnTo>
                  <a:pt x="1039" y="274"/>
                </a:lnTo>
                <a:lnTo>
                  <a:pt x="1047" y="323"/>
                </a:lnTo>
                <a:lnTo>
                  <a:pt x="1049" y="374"/>
                </a:lnTo>
                <a:lnTo>
                  <a:pt x="1049" y="508"/>
                </a:lnTo>
                <a:lnTo>
                  <a:pt x="1129" y="508"/>
                </a:lnTo>
                <a:lnTo>
                  <a:pt x="1154" y="512"/>
                </a:lnTo>
                <a:lnTo>
                  <a:pt x="1178" y="519"/>
                </a:lnTo>
                <a:lnTo>
                  <a:pt x="1200" y="531"/>
                </a:lnTo>
                <a:lnTo>
                  <a:pt x="1219" y="547"/>
                </a:lnTo>
                <a:lnTo>
                  <a:pt x="1234" y="567"/>
                </a:lnTo>
                <a:lnTo>
                  <a:pt x="1247" y="588"/>
                </a:lnTo>
                <a:lnTo>
                  <a:pt x="1255" y="613"/>
                </a:lnTo>
                <a:lnTo>
                  <a:pt x="1257" y="639"/>
                </a:lnTo>
                <a:lnTo>
                  <a:pt x="1257" y="1013"/>
                </a:lnTo>
                <a:lnTo>
                  <a:pt x="1127" y="1013"/>
                </a:lnTo>
                <a:lnTo>
                  <a:pt x="1127" y="1745"/>
                </a:lnTo>
                <a:lnTo>
                  <a:pt x="1256" y="1805"/>
                </a:lnTo>
                <a:lnTo>
                  <a:pt x="1296" y="1827"/>
                </a:lnTo>
                <a:lnTo>
                  <a:pt x="1334" y="1853"/>
                </a:lnTo>
                <a:lnTo>
                  <a:pt x="1369" y="1883"/>
                </a:lnTo>
                <a:lnTo>
                  <a:pt x="1400" y="1915"/>
                </a:lnTo>
                <a:lnTo>
                  <a:pt x="1429" y="1951"/>
                </a:lnTo>
                <a:lnTo>
                  <a:pt x="1452" y="1989"/>
                </a:lnTo>
                <a:lnTo>
                  <a:pt x="1473" y="2031"/>
                </a:lnTo>
                <a:lnTo>
                  <a:pt x="1489" y="2073"/>
                </a:lnTo>
                <a:lnTo>
                  <a:pt x="1500" y="2118"/>
                </a:lnTo>
                <a:lnTo>
                  <a:pt x="1508" y="2163"/>
                </a:lnTo>
                <a:lnTo>
                  <a:pt x="1510" y="2210"/>
                </a:lnTo>
                <a:lnTo>
                  <a:pt x="1510" y="3081"/>
                </a:lnTo>
                <a:lnTo>
                  <a:pt x="1507" y="3082"/>
                </a:lnTo>
                <a:lnTo>
                  <a:pt x="1500" y="3085"/>
                </a:lnTo>
                <a:lnTo>
                  <a:pt x="1487" y="3090"/>
                </a:lnTo>
                <a:lnTo>
                  <a:pt x="1469" y="3096"/>
                </a:lnTo>
                <a:lnTo>
                  <a:pt x="1446" y="3103"/>
                </a:lnTo>
                <a:lnTo>
                  <a:pt x="1420" y="3113"/>
                </a:lnTo>
                <a:lnTo>
                  <a:pt x="1388" y="3122"/>
                </a:lnTo>
                <a:lnTo>
                  <a:pt x="1352" y="3131"/>
                </a:lnTo>
                <a:lnTo>
                  <a:pt x="1314" y="3142"/>
                </a:lnTo>
                <a:lnTo>
                  <a:pt x="1270" y="3153"/>
                </a:lnTo>
                <a:lnTo>
                  <a:pt x="1223" y="3164"/>
                </a:lnTo>
                <a:lnTo>
                  <a:pt x="1172" y="3173"/>
                </a:lnTo>
                <a:lnTo>
                  <a:pt x="1118" y="3182"/>
                </a:lnTo>
                <a:lnTo>
                  <a:pt x="1061" y="3192"/>
                </a:lnTo>
                <a:lnTo>
                  <a:pt x="1001" y="3199"/>
                </a:lnTo>
                <a:lnTo>
                  <a:pt x="938" y="3205"/>
                </a:lnTo>
                <a:lnTo>
                  <a:pt x="873" y="3210"/>
                </a:lnTo>
                <a:lnTo>
                  <a:pt x="805" y="3213"/>
                </a:lnTo>
                <a:lnTo>
                  <a:pt x="735" y="3214"/>
                </a:lnTo>
                <a:lnTo>
                  <a:pt x="661" y="3213"/>
                </a:lnTo>
                <a:lnTo>
                  <a:pt x="591" y="3209"/>
                </a:lnTo>
                <a:lnTo>
                  <a:pt x="523" y="3204"/>
                </a:lnTo>
                <a:lnTo>
                  <a:pt x="460" y="3198"/>
                </a:lnTo>
                <a:lnTo>
                  <a:pt x="400" y="3190"/>
                </a:lnTo>
                <a:lnTo>
                  <a:pt x="343" y="3179"/>
                </a:lnTo>
                <a:lnTo>
                  <a:pt x="291" y="3170"/>
                </a:lnTo>
                <a:lnTo>
                  <a:pt x="242" y="3158"/>
                </a:lnTo>
                <a:lnTo>
                  <a:pt x="197" y="3148"/>
                </a:lnTo>
                <a:lnTo>
                  <a:pt x="158" y="3137"/>
                </a:lnTo>
                <a:lnTo>
                  <a:pt x="121" y="3125"/>
                </a:lnTo>
                <a:lnTo>
                  <a:pt x="90" y="3116"/>
                </a:lnTo>
                <a:lnTo>
                  <a:pt x="63" y="3107"/>
                </a:lnTo>
                <a:lnTo>
                  <a:pt x="41" y="3098"/>
                </a:lnTo>
                <a:lnTo>
                  <a:pt x="22" y="3091"/>
                </a:lnTo>
                <a:lnTo>
                  <a:pt x="10" y="3086"/>
                </a:lnTo>
                <a:lnTo>
                  <a:pt x="2" y="3082"/>
                </a:lnTo>
                <a:lnTo>
                  <a:pt x="0" y="3081"/>
                </a:lnTo>
                <a:lnTo>
                  <a:pt x="0" y="2184"/>
                </a:lnTo>
                <a:lnTo>
                  <a:pt x="2" y="2137"/>
                </a:lnTo>
                <a:lnTo>
                  <a:pt x="10" y="2092"/>
                </a:lnTo>
                <a:lnTo>
                  <a:pt x="23" y="2048"/>
                </a:lnTo>
                <a:lnTo>
                  <a:pt x="41" y="2007"/>
                </a:lnTo>
                <a:lnTo>
                  <a:pt x="63" y="1967"/>
                </a:lnTo>
                <a:lnTo>
                  <a:pt x="90" y="1931"/>
                </a:lnTo>
                <a:lnTo>
                  <a:pt x="120" y="1898"/>
                </a:lnTo>
                <a:lnTo>
                  <a:pt x="155" y="1869"/>
                </a:lnTo>
                <a:lnTo>
                  <a:pt x="192" y="1843"/>
                </a:lnTo>
                <a:lnTo>
                  <a:pt x="233" y="1822"/>
                </a:lnTo>
                <a:lnTo>
                  <a:pt x="406" y="1746"/>
                </a:lnTo>
                <a:lnTo>
                  <a:pt x="406" y="1013"/>
                </a:lnTo>
                <a:lnTo>
                  <a:pt x="252" y="1013"/>
                </a:lnTo>
                <a:lnTo>
                  <a:pt x="252" y="639"/>
                </a:lnTo>
                <a:lnTo>
                  <a:pt x="254" y="613"/>
                </a:lnTo>
                <a:lnTo>
                  <a:pt x="263" y="588"/>
                </a:lnTo>
                <a:lnTo>
                  <a:pt x="274" y="567"/>
                </a:lnTo>
                <a:lnTo>
                  <a:pt x="290" y="547"/>
                </a:lnTo>
                <a:lnTo>
                  <a:pt x="309" y="531"/>
                </a:lnTo>
                <a:lnTo>
                  <a:pt x="331" y="519"/>
                </a:lnTo>
                <a:lnTo>
                  <a:pt x="355" y="512"/>
                </a:lnTo>
                <a:lnTo>
                  <a:pt x="381" y="508"/>
                </a:lnTo>
                <a:lnTo>
                  <a:pt x="460" y="508"/>
                </a:lnTo>
                <a:lnTo>
                  <a:pt x="460" y="374"/>
                </a:lnTo>
                <a:lnTo>
                  <a:pt x="462" y="323"/>
                </a:lnTo>
                <a:lnTo>
                  <a:pt x="470" y="274"/>
                </a:lnTo>
                <a:lnTo>
                  <a:pt x="482" y="228"/>
                </a:lnTo>
                <a:lnTo>
                  <a:pt x="500" y="185"/>
                </a:lnTo>
                <a:lnTo>
                  <a:pt x="521" y="145"/>
                </a:lnTo>
                <a:lnTo>
                  <a:pt x="545" y="109"/>
                </a:lnTo>
                <a:lnTo>
                  <a:pt x="574" y="78"/>
                </a:lnTo>
                <a:lnTo>
                  <a:pt x="605" y="51"/>
                </a:lnTo>
                <a:lnTo>
                  <a:pt x="639" y="29"/>
                </a:lnTo>
                <a:lnTo>
                  <a:pt x="676" y="13"/>
                </a:lnTo>
                <a:lnTo>
                  <a:pt x="713" y="3"/>
                </a:lnTo>
                <a:lnTo>
                  <a:pt x="75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15" name="Group 247"/>
          <p:cNvGrpSpPr/>
          <p:nvPr/>
        </p:nvGrpSpPr>
        <p:grpSpPr>
          <a:xfrm>
            <a:off x="10204518" y="4777978"/>
            <a:ext cx="541819" cy="516618"/>
            <a:chOff x="10644188" y="5300663"/>
            <a:chExt cx="477837" cy="455612"/>
          </a:xfrm>
          <a:solidFill>
            <a:srgbClr val="000000"/>
          </a:solidFill>
        </p:grpSpPr>
        <p:sp>
          <p:nvSpPr>
            <p:cNvPr id="716" name="Freeform 478"/>
            <p:cNvSpPr>
              <a:spLocks noEditPoints="1"/>
            </p:cNvSpPr>
            <p:nvPr/>
          </p:nvSpPr>
          <p:spPr bwMode="auto">
            <a:xfrm>
              <a:off x="10644188" y="5354638"/>
              <a:ext cx="241300" cy="242887"/>
            </a:xfrm>
            <a:custGeom>
              <a:avLst/>
              <a:gdLst>
                <a:gd name="T0" fmla="*/ 1232 w 1673"/>
                <a:gd name="T1" fmla="*/ 475 h 1673"/>
                <a:gd name="T2" fmla="*/ 1182 w 1673"/>
                <a:gd name="T3" fmla="*/ 492 h 1673"/>
                <a:gd name="T4" fmla="*/ 339 w 1673"/>
                <a:gd name="T5" fmla="*/ 962 h 1673"/>
                <a:gd name="T6" fmla="*/ 307 w 1673"/>
                <a:gd name="T7" fmla="*/ 1003 h 1673"/>
                <a:gd name="T8" fmla="*/ 293 w 1673"/>
                <a:gd name="T9" fmla="*/ 1052 h 1673"/>
                <a:gd name="T10" fmla="*/ 299 w 1673"/>
                <a:gd name="T11" fmla="*/ 1103 h 1673"/>
                <a:gd name="T12" fmla="*/ 322 w 1673"/>
                <a:gd name="T13" fmla="*/ 1149 h 1673"/>
                <a:gd name="T14" fmla="*/ 359 w 1673"/>
                <a:gd name="T15" fmla="*/ 1180 h 1673"/>
                <a:gd name="T16" fmla="*/ 403 w 1673"/>
                <a:gd name="T17" fmla="*/ 1195 h 1673"/>
                <a:gd name="T18" fmla="*/ 448 w 1673"/>
                <a:gd name="T19" fmla="*/ 1195 h 1673"/>
                <a:gd name="T20" fmla="*/ 491 w 1673"/>
                <a:gd name="T21" fmla="*/ 1181 h 1673"/>
                <a:gd name="T22" fmla="*/ 1333 w 1673"/>
                <a:gd name="T23" fmla="*/ 711 h 1673"/>
                <a:gd name="T24" fmla="*/ 1366 w 1673"/>
                <a:gd name="T25" fmla="*/ 670 h 1673"/>
                <a:gd name="T26" fmla="*/ 1381 w 1673"/>
                <a:gd name="T27" fmla="*/ 621 h 1673"/>
                <a:gd name="T28" fmla="*/ 1374 w 1673"/>
                <a:gd name="T29" fmla="*/ 569 h 1673"/>
                <a:gd name="T30" fmla="*/ 1349 w 1673"/>
                <a:gd name="T31" fmla="*/ 522 h 1673"/>
                <a:gd name="T32" fmla="*/ 1307 w 1673"/>
                <a:gd name="T33" fmla="*/ 490 h 1673"/>
                <a:gd name="T34" fmla="*/ 1258 w 1673"/>
                <a:gd name="T35" fmla="*/ 475 h 1673"/>
                <a:gd name="T36" fmla="*/ 932 w 1673"/>
                <a:gd name="T37" fmla="*/ 5 h 1673"/>
                <a:gd name="T38" fmla="*/ 1058 w 1673"/>
                <a:gd name="T39" fmla="*/ 28 h 1673"/>
                <a:gd name="T40" fmla="*/ 1180 w 1673"/>
                <a:gd name="T41" fmla="*/ 72 h 1673"/>
                <a:gd name="T42" fmla="*/ 1292 w 1673"/>
                <a:gd name="T43" fmla="*/ 134 h 1673"/>
                <a:gd name="T44" fmla="*/ 1397 w 1673"/>
                <a:gd name="T45" fmla="*/ 214 h 1673"/>
                <a:gd name="T46" fmla="*/ 1488 w 1673"/>
                <a:gd name="T47" fmla="*/ 310 h 1673"/>
                <a:gd name="T48" fmla="*/ 1565 w 1673"/>
                <a:gd name="T49" fmla="*/ 422 h 1673"/>
                <a:gd name="T50" fmla="*/ 1622 w 1673"/>
                <a:gd name="T51" fmla="*/ 546 h 1673"/>
                <a:gd name="T52" fmla="*/ 1658 w 1673"/>
                <a:gd name="T53" fmla="*/ 673 h 1673"/>
                <a:gd name="T54" fmla="*/ 1673 w 1673"/>
                <a:gd name="T55" fmla="*/ 803 h 1673"/>
                <a:gd name="T56" fmla="*/ 1668 w 1673"/>
                <a:gd name="T57" fmla="*/ 932 h 1673"/>
                <a:gd name="T58" fmla="*/ 1643 w 1673"/>
                <a:gd name="T59" fmla="*/ 1058 h 1673"/>
                <a:gd name="T60" fmla="*/ 1601 w 1673"/>
                <a:gd name="T61" fmla="*/ 1179 h 1673"/>
                <a:gd name="T62" fmla="*/ 1538 w 1673"/>
                <a:gd name="T63" fmla="*/ 1292 h 1673"/>
                <a:gd name="T64" fmla="*/ 1459 w 1673"/>
                <a:gd name="T65" fmla="*/ 1395 h 1673"/>
                <a:gd name="T66" fmla="*/ 1363 w 1673"/>
                <a:gd name="T67" fmla="*/ 1488 h 1673"/>
                <a:gd name="T68" fmla="*/ 1251 w 1673"/>
                <a:gd name="T69" fmla="*/ 1564 h 1673"/>
                <a:gd name="T70" fmla="*/ 1127 w 1673"/>
                <a:gd name="T71" fmla="*/ 1622 h 1673"/>
                <a:gd name="T72" fmla="*/ 1000 w 1673"/>
                <a:gd name="T73" fmla="*/ 1657 h 1673"/>
                <a:gd name="T74" fmla="*/ 870 w 1673"/>
                <a:gd name="T75" fmla="*/ 1673 h 1673"/>
                <a:gd name="T76" fmla="*/ 741 w 1673"/>
                <a:gd name="T77" fmla="*/ 1668 h 1673"/>
                <a:gd name="T78" fmla="*/ 615 w 1673"/>
                <a:gd name="T79" fmla="*/ 1643 h 1673"/>
                <a:gd name="T80" fmla="*/ 493 w 1673"/>
                <a:gd name="T81" fmla="*/ 1600 h 1673"/>
                <a:gd name="T82" fmla="*/ 380 w 1673"/>
                <a:gd name="T83" fmla="*/ 1539 h 1673"/>
                <a:gd name="T84" fmla="*/ 276 w 1673"/>
                <a:gd name="T85" fmla="*/ 1459 h 1673"/>
                <a:gd name="T86" fmla="*/ 185 w 1673"/>
                <a:gd name="T87" fmla="*/ 1363 h 1673"/>
                <a:gd name="T88" fmla="*/ 108 w 1673"/>
                <a:gd name="T89" fmla="*/ 1250 h 1673"/>
                <a:gd name="T90" fmla="*/ 51 w 1673"/>
                <a:gd name="T91" fmla="*/ 1126 h 1673"/>
                <a:gd name="T92" fmla="*/ 15 w 1673"/>
                <a:gd name="T93" fmla="*/ 999 h 1673"/>
                <a:gd name="T94" fmla="*/ 0 w 1673"/>
                <a:gd name="T95" fmla="*/ 869 h 1673"/>
                <a:gd name="T96" fmla="*/ 5 w 1673"/>
                <a:gd name="T97" fmla="*/ 741 h 1673"/>
                <a:gd name="T98" fmla="*/ 29 w 1673"/>
                <a:gd name="T99" fmla="*/ 615 h 1673"/>
                <a:gd name="T100" fmla="*/ 73 w 1673"/>
                <a:gd name="T101" fmla="*/ 493 h 1673"/>
                <a:gd name="T102" fmla="*/ 134 w 1673"/>
                <a:gd name="T103" fmla="*/ 380 h 1673"/>
                <a:gd name="T104" fmla="*/ 214 w 1673"/>
                <a:gd name="T105" fmla="*/ 276 h 1673"/>
                <a:gd name="T106" fmla="*/ 310 w 1673"/>
                <a:gd name="T107" fmla="*/ 185 h 1673"/>
                <a:gd name="T108" fmla="*/ 423 w 1673"/>
                <a:gd name="T109" fmla="*/ 108 h 1673"/>
                <a:gd name="T110" fmla="*/ 546 w 1673"/>
                <a:gd name="T111" fmla="*/ 51 h 1673"/>
                <a:gd name="T112" fmla="*/ 673 w 1673"/>
                <a:gd name="T113" fmla="*/ 15 h 1673"/>
                <a:gd name="T114" fmla="*/ 803 w 1673"/>
                <a:gd name="T115" fmla="*/ 0 h 1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73" h="1673">
                  <a:moveTo>
                    <a:pt x="1258" y="475"/>
                  </a:moveTo>
                  <a:lnTo>
                    <a:pt x="1232" y="475"/>
                  </a:lnTo>
                  <a:lnTo>
                    <a:pt x="1207" y="481"/>
                  </a:lnTo>
                  <a:lnTo>
                    <a:pt x="1182" y="492"/>
                  </a:lnTo>
                  <a:lnTo>
                    <a:pt x="361" y="946"/>
                  </a:lnTo>
                  <a:lnTo>
                    <a:pt x="339" y="962"/>
                  </a:lnTo>
                  <a:lnTo>
                    <a:pt x="321" y="981"/>
                  </a:lnTo>
                  <a:lnTo>
                    <a:pt x="307" y="1003"/>
                  </a:lnTo>
                  <a:lnTo>
                    <a:pt x="298" y="1026"/>
                  </a:lnTo>
                  <a:lnTo>
                    <a:pt x="293" y="1052"/>
                  </a:lnTo>
                  <a:lnTo>
                    <a:pt x="293" y="1077"/>
                  </a:lnTo>
                  <a:lnTo>
                    <a:pt x="299" y="1103"/>
                  </a:lnTo>
                  <a:lnTo>
                    <a:pt x="309" y="1128"/>
                  </a:lnTo>
                  <a:lnTo>
                    <a:pt x="322" y="1149"/>
                  </a:lnTo>
                  <a:lnTo>
                    <a:pt x="340" y="1165"/>
                  </a:lnTo>
                  <a:lnTo>
                    <a:pt x="359" y="1180"/>
                  </a:lnTo>
                  <a:lnTo>
                    <a:pt x="381" y="1189"/>
                  </a:lnTo>
                  <a:lnTo>
                    <a:pt x="403" y="1195"/>
                  </a:lnTo>
                  <a:lnTo>
                    <a:pt x="427" y="1197"/>
                  </a:lnTo>
                  <a:lnTo>
                    <a:pt x="448" y="1195"/>
                  </a:lnTo>
                  <a:lnTo>
                    <a:pt x="471" y="1190"/>
                  </a:lnTo>
                  <a:lnTo>
                    <a:pt x="491" y="1181"/>
                  </a:lnTo>
                  <a:lnTo>
                    <a:pt x="1312" y="726"/>
                  </a:lnTo>
                  <a:lnTo>
                    <a:pt x="1333" y="711"/>
                  </a:lnTo>
                  <a:lnTo>
                    <a:pt x="1352" y="691"/>
                  </a:lnTo>
                  <a:lnTo>
                    <a:pt x="1366" y="670"/>
                  </a:lnTo>
                  <a:lnTo>
                    <a:pt x="1375" y="645"/>
                  </a:lnTo>
                  <a:lnTo>
                    <a:pt x="1381" y="621"/>
                  </a:lnTo>
                  <a:lnTo>
                    <a:pt x="1379" y="595"/>
                  </a:lnTo>
                  <a:lnTo>
                    <a:pt x="1374" y="569"/>
                  </a:lnTo>
                  <a:lnTo>
                    <a:pt x="1364" y="544"/>
                  </a:lnTo>
                  <a:lnTo>
                    <a:pt x="1349" y="522"/>
                  </a:lnTo>
                  <a:lnTo>
                    <a:pt x="1329" y="503"/>
                  </a:lnTo>
                  <a:lnTo>
                    <a:pt x="1307" y="490"/>
                  </a:lnTo>
                  <a:lnTo>
                    <a:pt x="1283" y="481"/>
                  </a:lnTo>
                  <a:lnTo>
                    <a:pt x="1258" y="475"/>
                  </a:lnTo>
                  <a:close/>
                  <a:moveTo>
                    <a:pt x="868" y="0"/>
                  </a:moveTo>
                  <a:lnTo>
                    <a:pt x="932" y="5"/>
                  </a:lnTo>
                  <a:lnTo>
                    <a:pt x="996" y="14"/>
                  </a:lnTo>
                  <a:lnTo>
                    <a:pt x="1058" y="28"/>
                  </a:lnTo>
                  <a:lnTo>
                    <a:pt x="1120" y="48"/>
                  </a:lnTo>
                  <a:lnTo>
                    <a:pt x="1180" y="72"/>
                  </a:lnTo>
                  <a:lnTo>
                    <a:pt x="1237" y="101"/>
                  </a:lnTo>
                  <a:lnTo>
                    <a:pt x="1292" y="134"/>
                  </a:lnTo>
                  <a:lnTo>
                    <a:pt x="1346" y="172"/>
                  </a:lnTo>
                  <a:lnTo>
                    <a:pt x="1397" y="214"/>
                  </a:lnTo>
                  <a:lnTo>
                    <a:pt x="1444" y="260"/>
                  </a:lnTo>
                  <a:lnTo>
                    <a:pt x="1488" y="310"/>
                  </a:lnTo>
                  <a:lnTo>
                    <a:pt x="1528" y="364"/>
                  </a:lnTo>
                  <a:lnTo>
                    <a:pt x="1565" y="422"/>
                  </a:lnTo>
                  <a:lnTo>
                    <a:pt x="1595" y="484"/>
                  </a:lnTo>
                  <a:lnTo>
                    <a:pt x="1622" y="546"/>
                  </a:lnTo>
                  <a:lnTo>
                    <a:pt x="1642" y="610"/>
                  </a:lnTo>
                  <a:lnTo>
                    <a:pt x="1658" y="673"/>
                  </a:lnTo>
                  <a:lnTo>
                    <a:pt x="1668" y="738"/>
                  </a:lnTo>
                  <a:lnTo>
                    <a:pt x="1673" y="803"/>
                  </a:lnTo>
                  <a:lnTo>
                    <a:pt x="1673" y="867"/>
                  </a:lnTo>
                  <a:lnTo>
                    <a:pt x="1668" y="932"/>
                  </a:lnTo>
                  <a:lnTo>
                    <a:pt x="1658" y="995"/>
                  </a:lnTo>
                  <a:lnTo>
                    <a:pt x="1643" y="1058"/>
                  </a:lnTo>
                  <a:lnTo>
                    <a:pt x="1624" y="1119"/>
                  </a:lnTo>
                  <a:lnTo>
                    <a:pt x="1601" y="1179"/>
                  </a:lnTo>
                  <a:lnTo>
                    <a:pt x="1572" y="1237"/>
                  </a:lnTo>
                  <a:lnTo>
                    <a:pt x="1538" y="1292"/>
                  </a:lnTo>
                  <a:lnTo>
                    <a:pt x="1501" y="1345"/>
                  </a:lnTo>
                  <a:lnTo>
                    <a:pt x="1459" y="1395"/>
                  </a:lnTo>
                  <a:lnTo>
                    <a:pt x="1413" y="1444"/>
                  </a:lnTo>
                  <a:lnTo>
                    <a:pt x="1363" y="1488"/>
                  </a:lnTo>
                  <a:lnTo>
                    <a:pt x="1309" y="1527"/>
                  </a:lnTo>
                  <a:lnTo>
                    <a:pt x="1251" y="1564"/>
                  </a:lnTo>
                  <a:lnTo>
                    <a:pt x="1189" y="1595"/>
                  </a:lnTo>
                  <a:lnTo>
                    <a:pt x="1127" y="1622"/>
                  </a:lnTo>
                  <a:lnTo>
                    <a:pt x="1063" y="1642"/>
                  </a:lnTo>
                  <a:lnTo>
                    <a:pt x="1000" y="1657"/>
                  </a:lnTo>
                  <a:lnTo>
                    <a:pt x="934" y="1668"/>
                  </a:lnTo>
                  <a:lnTo>
                    <a:pt x="870" y="1673"/>
                  </a:lnTo>
                  <a:lnTo>
                    <a:pt x="805" y="1673"/>
                  </a:lnTo>
                  <a:lnTo>
                    <a:pt x="741" y="1668"/>
                  </a:lnTo>
                  <a:lnTo>
                    <a:pt x="677" y="1658"/>
                  </a:lnTo>
                  <a:lnTo>
                    <a:pt x="615" y="1643"/>
                  </a:lnTo>
                  <a:lnTo>
                    <a:pt x="554" y="1625"/>
                  </a:lnTo>
                  <a:lnTo>
                    <a:pt x="493" y="1600"/>
                  </a:lnTo>
                  <a:lnTo>
                    <a:pt x="436" y="1571"/>
                  </a:lnTo>
                  <a:lnTo>
                    <a:pt x="380" y="1539"/>
                  </a:lnTo>
                  <a:lnTo>
                    <a:pt x="327" y="1501"/>
                  </a:lnTo>
                  <a:lnTo>
                    <a:pt x="276" y="1459"/>
                  </a:lnTo>
                  <a:lnTo>
                    <a:pt x="229" y="1413"/>
                  </a:lnTo>
                  <a:lnTo>
                    <a:pt x="185" y="1363"/>
                  </a:lnTo>
                  <a:lnTo>
                    <a:pt x="145" y="1308"/>
                  </a:lnTo>
                  <a:lnTo>
                    <a:pt x="108" y="1250"/>
                  </a:lnTo>
                  <a:lnTo>
                    <a:pt x="77" y="1189"/>
                  </a:lnTo>
                  <a:lnTo>
                    <a:pt x="51" y="1126"/>
                  </a:lnTo>
                  <a:lnTo>
                    <a:pt x="31" y="1063"/>
                  </a:lnTo>
                  <a:lnTo>
                    <a:pt x="15" y="999"/>
                  </a:lnTo>
                  <a:lnTo>
                    <a:pt x="5" y="934"/>
                  </a:lnTo>
                  <a:lnTo>
                    <a:pt x="0" y="869"/>
                  </a:lnTo>
                  <a:lnTo>
                    <a:pt x="0" y="805"/>
                  </a:lnTo>
                  <a:lnTo>
                    <a:pt x="5" y="741"/>
                  </a:lnTo>
                  <a:lnTo>
                    <a:pt x="14" y="677"/>
                  </a:lnTo>
                  <a:lnTo>
                    <a:pt x="29" y="615"/>
                  </a:lnTo>
                  <a:lnTo>
                    <a:pt x="48" y="553"/>
                  </a:lnTo>
                  <a:lnTo>
                    <a:pt x="73" y="493"/>
                  </a:lnTo>
                  <a:lnTo>
                    <a:pt x="101" y="436"/>
                  </a:lnTo>
                  <a:lnTo>
                    <a:pt x="134" y="380"/>
                  </a:lnTo>
                  <a:lnTo>
                    <a:pt x="172" y="327"/>
                  </a:lnTo>
                  <a:lnTo>
                    <a:pt x="214" y="276"/>
                  </a:lnTo>
                  <a:lnTo>
                    <a:pt x="260" y="229"/>
                  </a:lnTo>
                  <a:lnTo>
                    <a:pt x="310" y="185"/>
                  </a:lnTo>
                  <a:lnTo>
                    <a:pt x="364" y="145"/>
                  </a:lnTo>
                  <a:lnTo>
                    <a:pt x="423" y="108"/>
                  </a:lnTo>
                  <a:lnTo>
                    <a:pt x="484" y="76"/>
                  </a:lnTo>
                  <a:lnTo>
                    <a:pt x="546" y="51"/>
                  </a:lnTo>
                  <a:lnTo>
                    <a:pt x="610" y="30"/>
                  </a:lnTo>
                  <a:lnTo>
                    <a:pt x="673" y="15"/>
                  </a:lnTo>
                  <a:lnTo>
                    <a:pt x="739" y="5"/>
                  </a:lnTo>
                  <a:lnTo>
                    <a:pt x="803" y="0"/>
                  </a:lnTo>
                  <a:lnTo>
                    <a:pt x="8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479"/>
            <p:cNvSpPr>
              <a:spLocks noEditPoints="1"/>
            </p:cNvSpPr>
            <p:nvPr/>
          </p:nvSpPr>
          <p:spPr bwMode="auto">
            <a:xfrm>
              <a:off x="10872788" y="5548313"/>
              <a:ext cx="207962" cy="207962"/>
            </a:xfrm>
            <a:custGeom>
              <a:avLst/>
              <a:gdLst>
                <a:gd name="T0" fmla="*/ 405 w 1439"/>
                <a:gd name="T1" fmla="*/ 306 h 1440"/>
                <a:gd name="T2" fmla="*/ 357 w 1439"/>
                <a:gd name="T3" fmla="*/ 326 h 1440"/>
                <a:gd name="T4" fmla="*/ 319 w 1439"/>
                <a:gd name="T5" fmla="*/ 365 h 1440"/>
                <a:gd name="T6" fmla="*/ 301 w 1439"/>
                <a:gd name="T7" fmla="*/ 413 h 1440"/>
                <a:gd name="T8" fmla="*/ 301 w 1439"/>
                <a:gd name="T9" fmla="*/ 464 h 1440"/>
                <a:gd name="T10" fmla="*/ 322 w 1439"/>
                <a:gd name="T11" fmla="*/ 512 h 1440"/>
                <a:gd name="T12" fmla="*/ 913 w 1439"/>
                <a:gd name="T13" fmla="*/ 1098 h 1440"/>
                <a:gd name="T14" fmla="*/ 957 w 1439"/>
                <a:gd name="T15" fmla="*/ 1128 h 1440"/>
                <a:gd name="T16" fmla="*/ 1007 w 1439"/>
                <a:gd name="T17" fmla="*/ 1137 h 1440"/>
                <a:gd name="T18" fmla="*/ 1058 w 1439"/>
                <a:gd name="T19" fmla="*/ 1127 h 1440"/>
                <a:gd name="T20" fmla="*/ 1102 w 1439"/>
                <a:gd name="T21" fmla="*/ 1097 h 1440"/>
                <a:gd name="T22" fmla="*/ 1132 w 1439"/>
                <a:gd name="T23" fmla="*/ 1053 h 1440"/>
                <a:gd name="T24" fmla="*/ 1141 w 1439"/>
                <a:gd name="T25" fmla="*/ 1002 h 1440"/>
                <a:gd name="T26" fmla="*/ 1131 w 1439"/>
                <a:gd name="T27" fmla="*/ 952 h 1440"/>
                <a:gd name="T28" fmla="*/ 1101 w 1439"/>
                <a:gd name="T29" fmla="*/ 908 h 1440"/>
                <a:gd name="T30" fmla="*/ 506 w 1439"/>
                <a:gd name="T31" fmla="*/ 325 h 1440"/>
                <a:gd name="T32" fmla="*/ 457 w 1439"/>
                <a:gd name="T33" fmla="*/ 305 h 1440"/>
                <a:gd name="T34" fmla="*/ 735 w 1439"/>
                <a:gd name="T35" fmla="*/ 0 h 1440"/>
                <a:gd name="T36" fmla="*/ 852 w 1439"/>
                <a:gd name="T37" fmla="*/ 12 h 1440"/>
                <a:gd name="T38" fmla="*/ 964 w 1439"/>
                <a:gd name="T39" fmla="*/ 42 h 1440"/>
                <a:gd name="T40" fmla="*/ 1073 w 1439"/>
                <a:gd name="T41" fmla="*/ 92 h 1440"/>
                <a:gd name="T42" fmla="*/ 1173 w 1439"/>
                <a:gd name="T43" fmla="*/ 160 h 1440"/>
                <a:gd name="T44" fmla="*/ 1262 w 1439"/>
                <a:gd name="T45" fmla="*/ 247 h 1440"/>
                <a:gd name="T46" fmla="*/ 1334 w 1439"/>
                <a:gd name="T47" fmla="*/ 344 h 1440"/>
                <a:gd name="T48" fmla="*/ 1388 w 1439"/>
                <a:gd name="T49" fmla="*/ 450 h 1440"/>
                <a:gd name="T50" fmla="*/ 1423 w 1439"/>
                <a:gd name="T51" fmla="*/ 562 h 1440"/>
                <a:gd name="T52" fmla="*/ 1438 w 1439"/>
                <a:gd name="T53" fmla="*/ 678 h 1440"/>
                <a:gd name="T54" fmla="*/ 1436 w 1439"/>
                <a:gd name="T55" fmla="*/ 794 h 1440"/>
                <a:gd name="T56" fmla="*/ 1414 w 1439"/>
                <a:gd name="T57" fmla="*/ 909 h 1440"/>
                <a:gd name="T58" fmla="*/ 1375 w 1439"/>
                <a:gd name="T59" fmla="*/ 1019 h 1440"/>
                <a:gd name="T60" fmla="*/ 1316 w 1439"/>
                <a:gd name="T61" fmla="*/ 1124 h 1440"/>
                <a:gd name="T62" fmla="*/ 1238 w 1439"/>
                <a:gd name="T63" fmla="*/ 1220 h 1440"/>
                <a:gd name="T64" fmla="*/ 1145 w 1439"/>
                <a:gd name="T65" fmla="*/ 1301 h 1440"/>
                <a:gd name="T66" fmla="*/ 1043 w 1439"/>
                <a:gd name="T67" fmla="*/ 1363 h 1440"/>
                <a:gd name="T68" fmla="*/ 934 w 1439"/>
                <a:gd name="T69" fmla="*/ 1407 h 1440"/>
                <a:gd name="T70" fmla="*/ 820 w 1439"/>
                <a:gd name="T71" fmla="*/ 1433 h 1440"/>
                <a:gd name="T72" fmla="*/ 704 w 1439"/>
                <a:gd name="T73" fmla="*/ 1440 h 1440"/>
                <a:gd name="T74" fmla="*/ 589 w 1439"/>
                <a:gd name="T75" fmla="*/ 1428 h 1440"/>
                <a:gd name="T76" fmla="*/ 475 w 1439"/>
                <a:gd name="T77" fmla="*/ 1397 h 1440"/>
                <a:gd name="T78" fmla="*/ 368 w 1439"/>
                <a:gd name="T79" fmla="*/ 1348 h 1440"/>
                <a:gd name="T80" fmla="*/ 266 w 1439"/>
                <a:gd name="T81" fmla="*/ 1279 h 1440"/>
                <a:gd name="T82" fmla="*/ 177 w 1439"/>
                <a:gd name="T83" fmla="*/ 1193 h 1440"/>
                <a:gd name="T84" fmla="*/ 106 w 1439"/>
                <a:gd name="T85" fmla="*/ 1096 h 1440"/>
                <a:gd name="T86" fmla="*/ 52 w 1439"/>
                <a:gd name="T87" fmla="*/ 990 h 1440"/>
                <a:gd name="T88" fmla="*/ 18 w 1439"/>
                <a:gd name="T89" fmla="*/ 878 h 1440"/>
                <a:gd name="T90" fmla="*/ 1 w 1439"/>
                <a:gd name="T91" fmla="*/ 763 h 1440"/>
                <a:gd name="T92" fmla="*/ 3 w 1439"/>
                <a:gd name="T93" fmla="*/ 646 h 1440"/>
                <a:gd name="T94" fmla="*/ 25 w 1439"/>
                <a:gd name="T95" fmla="*/ 531 h 1440"/>
                <a:gd name="T96" fmla="*/ 65 w 1439"/>
                <a:gd name="T97" fmla="*/ 421 h 1440"/>
                <a:gd name="T98" fmla="*/ 124 w 1439"/>
                <a:gd name="T99" fmla="*/ 316 h 1440"/>
                <a:gd name="T100" fmla="*/ 202 w 1439"/>
                <a:gd name="T101" fmla="*/ 220 h 1440"/>
                <a:gd name="T102" fmla="*/ 294 w 1439"/>
                <a:gd name="T103" fmla="*/ 139 h 1440"/>
                <a:gd name="T104" fmla="*/ 396 w 1439"/>
                <a:gd name="T105" fmla="*/ 77 h 1440"/>
                <a:gd name="T106" fmla="*/ 506 w 1439"/>
                <a:gd name="T107" fmla="*/ 33 h 1440"/>
                <a:gd name="T108" fmla="*/ 619 w 1439"/>
                <a:gd name="T109" fmla="*/ 7 h 1440"/>
                <a:gd name="T110" fmla="*/ 735 w 1439"/>
                <a:gd name="T111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39" h="1440">
                  <a:moveTo>
                    <a:pt x="431" y="303"/>
                  </a:moveTo>
                  <a:lnTo>
                    <a:pt x="405" y="306"/>
                  </a:lnTo>
                  <a:lnTo>
                    <a:pt x="381" y="313"/>
                  </a:lnTo>
                  <a:lnTo>
                    <a:pt x="357" y="326"/>
                  </a:lnTo>
                  <a:lnTo>
                    <a:pt x="337" y="343"/>
                  </a:lnTo>
                  <a:lnTo>
                    <a:pt x="319" y="365"/>
                  </a:lnTo>
                  <a:lnTo>
                    <a:pt x="308" y="388"/>
                  </a:lnTo>
                  <a:lnTo>
                    <a:pt x="301" y="413"/>
                  </a:lnTo>
                  <a:lnTo>
                    <a:pt x="298" y="438"/>
                  </a:lnTo>
                  <a:lnTo>
                    <a:pt x="301" y="464"/>
                  </a:lnTo>
                  <a:lnTo>
                    <a:pt x="308" y="488"/>
                  </a:lnTo>
                  <a:lnTo>
                    <a:pt x="322" y="512"/>
                  </a:lnTo>
                  <a:lnTo>
                    <a:pt x="339" y="532"/>
                  </a:lnTo>
                  <a:lnTo>
                    <a:pt x="913" y="1098"/>
                  </a:lnTo>
                  <a:lnTo>
                    <a:pt x="933" y="1116"/>
                  </a:lnTo>
                  <a:lnTo>
                    <a:pt x="957" y="1128"/>
                  </a:lnTo>
                  <a:lnTo>
                    <a:pt x="982" y="1135"/>
                  </a:lnTo>
                  <a:lnTo>
                    <a:pt x="1007" y="1137"/>
                  </a:lnTo>
                  <a:lnTo>
                    <a:pt x="1033" y="1135"/>
                  </a:lnTo>
                  <a:lnTo>
                    <a:pt x="1058" y="1127"/>
                  </a:lnTo>
                  <a:lnTo>
                    <a:pt x="1081" y="1115"/>
                  </a:lnTo>
                  <a:lnTo>
                    <a:pt x="1102" y="1097"/>
                  </a:lnTo>
                  <a:lnTo>
                    <a:pt x="1120" y="1077"/>
                  </a:lnTo>
                  <a:lnTo>
                    <a:pt x="1132" y="1053"/>
                  </a:lnTo>
                  <a:lnTo>
                    <a:pt x="1139" y="1028"/>
                  </a:lnTo>
                  <a:lnTo>
                    <a:pt x="1141" y="1002"/>
                  </a:lnTo>
                  <a:lnTo>
                    <a:pt x="1138" y="976"/>
                  </a:lnTo>
                  <a:lnTo>
                    <a:pt x="1131" y="952"/>
                  </a:lnTo>
                  <a:lnTo>
                    <a:pt x="1119" y="928"/>
                  </a:lnTo>
                  <a:lnTo>
                    <a:pt x="1101" y="908"/>
                  </a:lnTo>
                  <a:lnTo>
                    <a:pt x="526" y="342"/>
                  </a:lnTo>
                  <a:lnTo>
                    <a:pt x="506" y="325"/>
                  </a:lnTo>
                  <a:lnTo>
                    <a:pt x="482" y="312"/>
                  </a:lnTo>
                  <a:lnTo>
                    <a:pt x="457" y="305"/>
                  </a:lnTo>
                  <a:lnTo>
                    <a:pt x="431" y="303"/>
                  </a:lnTo>
                  <a:close/>
                  <a:moveTo>
                    <a:pt x="735" y="0"/>
                  </a:moveTo>
                  <a:lnTo>
                    <a:pt x="793" y="3"/>
                  </a:lnTo>
                  <a:lnTo>
                    <a:pt x="852" y="12"/>
                  </a:lnTo>
                  <a:lnTo>
                    <a:pt x="908" y="25"/>
                  </a:lnTo>
                  <a:lnTo>
                    <a:pt x="964" y="42"/>
                  </a:lnTo>
                  <a:lnTo>
                    <a:pt x="1019" y="65"/>
                  </a:lnTo>
                  <a:lnTo>
                    <a:pt x="1073" y="92"/>
                  </a:lnTo>
                  <a:lnTo>
                    <a:pt x="1124" y="124"/>
                  </a:lnTo>
                  <a:lnTo>
                    <a:pt x="1173" y="160"/>
                  </a:lnTo>
                  <a:lnTo>
                    <a:pt x="1219" y="202"/>
                  </a:lnTo>
                  <a:lnTo>
                    <a:pt x="1262" y="247"/>
                  </a:lnTo>
                  <a:lnTo>
                    <a:pt x="1300" y="294"/>
                  </a:lnTo>
                  <a:lnTo>
                    <a:pt x="1334" y="344"/>
                  </a:lnTo>
                  <a:lnTo>
                    <a:pt x="1363" y="396"/>
                  </a:lnTo>
                  <a:lnTo>
                    <a:pt x="1388" y="450"/>
                  </a:lnTo>
                  <a:lnTo>
                    <a:pt x="1407" y="506"/>
                  </a:lnTo>
                  <a:lnTo>
                    <a:pt x="1423" y="562"/>
                  </a:lnTo>
                  <a:lnTo>
                    <a:pt x="1433" y="619"/>
                  </a:lnTo>
                  <a:lnTo>
                    <a:pt x="1438" y="678"/>
                  </a:lnTo>
                  <a:lnTo>
                    <a:pt x="1439" y="736"/>
                  </a:lnTo>
                  <a:lnTo>
                    <a:pt x="1436" y="794"/>
                  </a:lnTo>
                  <a:lnTo>
                    <a:pt x="1428" y="852"/>
                  </a:lnTo>
                  <a:lnTo>
                    <a:pt x="1414" y="909"/>
                  </a:lnTo>
                  <a:lnTo>
                    <a:pt x="1397" y="965"/>
                  </a:lnTo>
                  <a:lnTo>
                    <a:pt x="1375" y="1019"/>
                  </a:lnTo>
                  <a:lnTo>
                    <a:pt x="1348" y="1073"/>
                  </a:lnTo>
                  <a:lnTo>
                    <a:pt x="1316" y="1124"/>
                  </a:lnTo>
                  <a:lnTo>
                    <a:pt x="1279" y="1173"/>
                  </a:lnTo>
                  <a:lnTo>
                    <a:pt x="1238" y="1220"/>
                  </a:lnTo>
                  <a:lnTo>
                    <a:pt x="1193" y="1263"/>
                  </a:lnTo>
                  <a:lnTo>
                    <a:pt x="1145" y="1301"/>
                  </a:lnTo>
                  <a:lnTo>
                    <a:pt x="1095" y="1335"/>
                  </a:lnTo>
                  <a:lnTo>
                    <a:pt x="1043" y="1363"/>
                  </a:lnTo>
                  <a:lnTo>
                    <a:pt x="990" y="1388"/>
                  </a:lnTo>
                  <a:lnTo>
                    <a:pt x="934" y="1407"/>
                  </a:lnTo>
                  <a:lnTo>
                    <a:pt x="877" y="1423"/>
                  </a:lnTo>
                  <a:lnTo>
                    <a:pt x="820" y="1433"/>
                  </a:lnTo>
                  <a:lnTo>
                    <a:pt x="763" y="1439"/>
                  </a:lnTo>
                  <a:lnTo>
                    <a:pt x="704" y="1440"/>
                  </a:lnTo>
                  <a:lnTo>
                    <a:pt x="646" y="1436"/>
                  </a:lnTo>
                  <a:lnTo>
                    <a:pt x="589" y="1428"/>
                  </a:lnTo>
                  <a:lnTo>
                    <a:pt x="531" y="1415"/>
                  </a:lnTo>
                  <a:lnTo>
                    <a:pt x="475" y="1397"/>
                  </a:lnTo>
                  <a:lnTo>
                    <a:pt x="420" y="1376"/>
                  </a:lnTo>
                  <a:lnTo>
                    <a:pt x="368" y="1348"/>
                  </a:lnTo>
                  <a:lnTo>
                    <a:pt x="315" y="1316"/>
                  </a:lnTo>
                  <a:lnTo>
                    <a:pt x="266" y="1279"/>
                  </a:lnTo>
                  <a:lnTo>
                    <a:pt x="220" y="1238"/>
                  </a:lnTo>
                  <a:lnTo>
                    <a:pt x="177" y="1193"/>
                  </a:lnTo>
                  <a:lnTo>
                    <a:pt x="139" y="1146"/>
                  </a:lnTo>
                  <a:lnTo>
                    <a:pt x="106" y="1096"/>
                  </a:lnTo>
                  <a:lnTo>
                    <a:pt x="76" y="1044"/>
                  </a:lnTo>
                  <a:lnTo>
                    <a:pt x="52" y="990"/>
                  </a:lnTo>
                  <a:lnTo>
                    <a:pt x="32" y="935"/>
                  </a:lnTo>
                  <a:lnTo>
                    <a:pt x="18" y="878"/>
                  </a:lnTo>
                  <a:lnTo>
                    <a:pt x="6" y="821"/>
                  </a:lnTo>
                  <a:lnTo>
                    <a:pt x="1" y="763"/>
                  </a:lnTo>
                  <a:lnTo>
                    <a:pt x="0" y="704"/>
                  </a:lnTo>
                  <a:lnTo>
                    <a:pt x="3" y="646"/>
                  </a:lnTo>
                  <a:lnTo>
                    <a:pt x="11" y="589"/>
                  </a:lnTo>
                  <a:lnTo>
                    <a:pt x="25" y="531"/>
                  </a:lnTo>
                  <a:lnTo>
                    <a:pt x="42" y="475"/>
                  </a:lnTo>
                  <a:lnTo>
                    <a:pt x="65" y="421"/>
                  </a:lnTo>
                  <a:lnTo>
                    <a:pt x="92" y="368"/>
                  </a:lnTo>
                  <a:lnTo>
                    <a:pt x="124" y="316"/>
                  </a:lnTo>
                  <a:lnTo>
                    <a:pt x="160" y="267"/>
                  </a:lnTo>
                  <a:lnTo>
                    <a:pt x="202" y="220"/>
                  </a:lnTo>
                  <a:lnTo>
                    <a:pt x="247" y="177"/>
                  </a:lnTo>
                  <a:lnTo>
                    <a:pt x="294" y="139"/>
                  </a:lnTo>
                  <a:lnTo>
                    <a:pt x="344" y="106"/>
                  </a:lnTo>
                  <a:lnTo>
                    <a:pt x="396" y="77"/>
                  </a:lnTo>
                  <a:lnTo>
                    <a:pt x="450" y="52"/>
                  </a:lnTo>
                  <a:lnTo>
                    <a:pt x="506" y="33"/>
                  </a:lnTo>
                  <a:lnTo>
                    <a:pt x="562" y="18"/>
                  </a:lnTo>
                  <a:lnTo>
                    <a:pt x="619" y="7"/>
                  </a:lnTo>
                  <a:lnTo>
                    <a:pt x="678" y="1"/>
                  </a:lnTo>
                  <a:lnTo>
                    <a:pt x="7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480"/>
            <p:cNvSpPr>
              <a:spLocks noEditPoints="1"/>
            </p:cNvSpPr>
            <p:nvPr/>
          </p:nvSpPr>
          <p:spPr bwMode="auto">
            <a:xfrm>
              <a:off x="10914063" y="5300663"/>
              <a:ext cx="207962" cy="207962"/>
            </a:xfrm>
            <a:custGeom>
              <a:avLst/>
              <a:gdLst>
                <a:gd name="T0" fmla="*/ 289 w 1439"/>
                <a:gd name="T1" fmla="*/ 578 h 1440"/>
                <a:gd name="T2" fmla="*/ 242 w 1439"/>
                <a:gd name="T3" fmla="*/ 598 h 1440"/>
                <a:gd name="T4" fmla="*/ 206 w 1439"/>
                <a:gd name="T5" fmla="*/ 632 h 1440"/>
                <a:gd name="T6" fmla="*/ 185 w 1439"/>
                <a:gd name="T7" fmla="*/ 680 h 1440"/>
                <a:gd name="T8" fmla="*/ 184 w 1439"/>
                <a:gd name="T9" fmla="*/ 733 h 1440"/>
                <a:gd name="T10" fmla="*/ 202 w 1439"/>
                <a:gd name="T11" fmla="*/ 782 h 1440"/>
                <a:gd name="T12" fmla="*/ 238 w 1439"/>
                <a:gd name="T13" fmla="*/ 819 h 1440"/>
                <a:gd name="T14" fmla="*/ 285 w 1439"/>
                <a:gd name="T15" fmla="*/ 840 h 1440"/>
                <a:gd name="T16" fmla="*/ 1118 w 1439"/>
                <a:gd name="T17" fmla="*/ 865 h 1440"/>
                <a:gd name="T18" fmla="*/ 1149 w 1439"/>
                <a:gd name="T19" fmla="*/ 862 h 1440"/>
                <a:gd name="T20" fmla="*/ 1196 w 1439"/>
                <a:gd name="T21" fmla="*/ 842 h 1440"/>
                <a:gd name="T22" fmla="*/ 1232 w 1439"/>
                <a:gd name="T23" fmla="*/ 807 h 1440"/>
                <a:gd name="T24" fmla="*/ 1252 w 1439"/>
                <a:gd name="T25" fmla="*/ 760 h 1440"/>
                <a:gd name="T26" fmla="*/ 1254 w 1439"/>
                <a:gd name="T27" fmla="*/ 707 h 1440"/>
                <a:gd name="T28" fmla="*/ 1235 w 1439"/>
                <a:gd name="T29" fmla="*/ 659 h 1440"/>
                <a:gd name="T30" fmla="*/ 1200 w 1439"/>
                <a:gd name="T31" fmla="*/ 622 h 1440"/>
                <a:gd name="T32" fmla="*/ 1152 w 1439"/>
                <a:gd name="T33" fmla="*/ 601 h 1440"/>
                <a:gd name="T34" fmla="*/ 319 w 1439"/>
                <a:gd name="T35" fmla="*/ 576 h 1440"/>
                <a:gd name="T36" fmla="*/ 316 w 1439"/>
                <a:gd name="T37" fmla="*/ 575 h 1440"/>
                <a:gd name="T38" fmla="*/ 795 w 1439"/>
                <a:gd name="T39" fmla="*/ 4 h 1440"/>
                <a:gd name="T40" fmla="*/ 921 w 1439"/>
                <a:gd name="T41" fmla="*/ 29 h 1440"/>
                <a:gd name="T42" fmla="*/ 1037 w 1439"/>
                <a:gd name="T43" fmla="*/ 75 h 1440"/>
                <a:gd name="T44" fmla="*/ 1143 w 1439"/>
                <a:gd name="T45" fmla="*/ 138 h 1440"/>
                <a:gd name="T46" fmla="*/ 1236 w 1439"/>
                <a:gd name="T47" fmla="*/ 219 h 1440"/>
                <a:gd name="T48" fmla="*/ 1314 w 1439"/>
                <a:gd name="T49" fmla="*/ 314 h 1440"/>
                <a:gd name="T50" fmla="*/ 1374 w 1439"/>
                <a:gd name="T51" fmla="*/ 422 h 1440"/>
                <a:gd name="T52" fmla="*/ 1416 w 1439"/>
                <a:gd name="T53" fmla="*/ 539 h 1440"/>
                <a:gd name="T54" fmla="*/ 1437 w 1439"/>
                <a:gd name="T55" fmla="*/ 665 h 1440"/>
                <a:gd name="T56" fmla="*/ 1435 w 1439"/>
                <a:gd name="T57" fmla="*/ 796 h 1440"/>
                <a:gd name="T58" fmla="*/ 1411 w 1439"/>
                <a:gd name="T59" fmla="*/ 922 h 1440"/>
                <a:gd name="T60" fmla="*/ 1365 w 1439"/>
                <a:gd name="T61" fmla="*/ 1039 h 1440"/>
                <a:gd name="T62" fmla="*/ 1301 w 1439"/>
                <a:gd name="T63" fmla="*/ 1144 h 1440"/>
                <a:gd name="T64" fmla="*/ 1220 w 1439"/>
                <a:gd name="T65" fmla="*/ 1237 h 1440"/>
                <a:gd name="T66" fmla="*/ 1125 w 1439"/>
                <a:gd name="T67" fmla="*/ 1315 h 1440"/>
                <a:gd name="T68" fmla="*/ 1018 w 1439"/>
                <a:gd name="T69" fmla="*/ 1375 h 1440"/>
                <a:gd name="T70" fmla="*/ 900 w 1439"/>
                <a:gd name="T71" fmla="*/ 1417 h 1440"/>
                <a:gd name="T72" fmla="*/ 773 w 1439"/>
                <a:gd name="T73" fmla="*/ 1438 h 1440"/>
                <a:gd name="T74" fmla="*/ 642 w 1439"/>
                <a:gd name="T75" fmla="*/ 1436 h 1440"/>
                <a:gd name="T76" fmla="*/ 517 w 1439"/>
                <a:gd name="T77" fmla="*/ 1411 h 1440"/>
                <a:gd name="T78" fmla="*/ 401 w 1439"/>
                <a:gd name="T79" fmla="*/ 1366 h 1440"/>
                <a:gd name="T80" fmla="*/ 295 w 1439"/>
                <a:gd name="T81" fmla="*/ 1302 h 1440"/>
                <a:gd name="T82" fmla="*/ 202 w 1439"/>
                <a:gd name="T83" fmla="*/ 1222 h 1440"/>
                <a:gd name="T84" fmla="*/ 124 w 1439"/>
                <a:gd name="T85" fmla="*/ 1127 h 1440"/>
                <a:gd name="T86" fmla="*/ 64 w 1439"/>
                <a:gd name="T87" fmla="*/ 1019 h 1440"/>
                <a:gd name="T88" fmla="*/ 22 w 1439"/>
                <a:gd name="T89" fmla="*/ 902 h 1440"/>
                <a:gd name="T90" fmla="*/ 1 w 1439"/>
                <a:gd name="T91" fmla="*/ 775 h 1440"/>
                <a:gd name="T92" fmla="*/ 3 w 1439"/>
                <a:gd name="T93" fmla="*/ 644 h 1440"/>
                <a:gd name="T94" fmla="*/ 27 w 1439"/>
                <a:gd name="T95" fmla="*/ 519 h 1440"/>
                <a:gd name="T96" fmla="*/ 73 w 1439"/>
                <a:gd name="T97" fmla="*/ 402 h 1440"/>
                <a:gd name="T98" fmla="*/ 137 w 1439"/>
                <a:gd name="T99" fmla="*/ 296 h 1440"/>
                <a:gd name="T100" fmla="*/ 218 w 1439"/>
                <a:gd name="T101" fmla="*/ 204 h 1440"/>
                <a:gd name="T102" fmla="*/ 313 w 1439"/>
                <a:gd name="T103" fmla="*/ 126 h 1440"/>
                <a:gd name="T104" fmla="*/ 420 w 1439"/>
                <a:gd name="T105" fmla="*/ 65 h 1440"/>
                <a:gd name="T106" fmla="*/ 538 w 1439"/>
                <a:gd name="T107" fmla="*/ 23 h 1440"/>
                <a:gd name="T108" fmla="*/ 664 w 1439"/>
                <a:gd name="T109" fmla="*/ 2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39" h="1440">
                  <a:moveTo>
                    <a:pt x="316" y="575"/>
                  </a:moveTo>
                  <a:lnTo>
                    <a:pt x="289" y="578"/>
                  </a:lnTo>
                  <a:lnTo>
                    <a:pt x="265" y="585"/>
                  </a:lnTo>
                  <a:lnTo>
                    <a:pt x="242" y="598"/>
                  </a:lnTo>
                  <a:lnTo>
                    <a:pt x="223" y="614"/>
                  </a:lnTo>
                  <a:lnTo>
                    <a:pt x="206" y="632"/>
                  </a:lnTo>
                  <a:lnTo>
                    <a:pt x="193" y="655"/>
                  </a:lnTo>
                  <a:lnTo>
                    <a:pt x="185" y="680"/>
                  </a:lnTo>
                  <a:lnTo>
                    <a:pt x="182" y="706"/>
                  </a:lnTo>
                  <a:lnTo>
                    <a:pt x="184" y="733"/>
                  </a:lnTo>
                  <a:lnTo>
                    <a:pt x="191" y="758"/>
                  </a:lnTo>
                  <a:lnTo>
                    <a:pt x="202" y="782"/>
                  </a:lnTo>
                  <a:lnTo>
                    <a:pt x="219" y="801"/>
                  </a:lnTo>
                  <a:lnTo>
                    <a:pt x="238" y="819"/>
                  </a:lnTo>
                  <a:lnTo>
                    <a:pt x="261" y="832"/>
                  </a:lnTo>
                  <a:lnTo>
                    <a:pt x="285" y="840"/>
                  </a:lnTo>
                  <a:lnTo>
                    <a:pt x="312" y="843"/>
                  </a:lnTo>
                  <a:lnTo>
                    <a:pt x="1118" y="865"/>
                  </a:lnTo>
                  <a:lnTo>
                    <a:pt x="1122" y="865"/>
                  </a:lnTo>
                  <a:lnTo>
                    <a:pt x="1149" y="862"/>
                  </a:lnTo>
                  <a:lnTo>
                    <a:pt x="1173" y="855"/>
                  </a:lnTo>
                  <a:lnTo>
                    <a:pt x="1196" y="842"/>
                  </a:lnTo>
                  <a:lnTo>
                    <a:pt x="1215" y="827"/>
                  </a:lnTo>
                  <a:lnTo>
                    <a:pt x="1232" y="807"/>
                  </a:lnTo>
                  <a:lnTo>
                    <a:pt x="1244" y="785"/>
                  </a:lnTo>
                  <a:lnTo>
                    <a:pt x="1252" y="760"/>
                  </a:lnTo>
                  <a:lnTo>
                    <a:pt x="1256" y="735"/>
                  </a:lnTo>
                  <a:lnTo>
                    <a:pt x="1254" y="707"/>
                  </a:lnTo>
                  <a:lnTo>
                    <a:pt x="1247" y="682"/>
                  </a:lnTo>
                  <a:lnTo>
                    <a:pt x="1235" y="659"/>
                  </a:lnTo>
                  <a:lnTo>
                    <a:pt x="1219" y="639"/>
                  </a:lnTo>
                  <a:lnTo>
                    <a:pt x="1200" y="622"/>
                  </a:lnTo>
                  <a:lnTo>
                    <a:pt x="1177" y="609"/>
                  </a:lnTo>
                  <a:lnTo>
                    <a:pt x="1152" y="601"/>
                  </a:lnTo>
                  <a:lnTo>
                    <a:pt x="1125" y="597"/>
                  </a:lnTo>
                  <a:lnTo>
                    <a:pt x="319" y="576"/>
                  </a:lnTo>
                  <a:lnTo>
                    <a:pt x="318" y="575"/>
                  </a:lnTo>
                  <a:lnTo>
                    <a:pt x="316" y="575"/>
                  </a:lnTo>
                  <a:close/>
                  <a:moveTo>
                    <a:pt x="729" y="0"/>
                  </a:moveTo>
                  <a:lnTo>
                    <a:pt x="795" y="4"/>
                  </a:lnTo>
                  <a:lnTo>
                    <a:pt x="859" y="13"/>
                  </a:lnTo>
                  <a:lnTo>
                    <a:pt x="921" y="29"/>
                  </a:lnTo>
                  <a:lnTo>
                    <a:pt x="980" y="49"/>
                  </a:lnTo>
                  <a:lnTo>
                    <a:pt x="1037" y="75"/>
                  </a:lnTo>
                  <a:lnTo>
                    <a:pt x="1092" y="104"/>
                  </a:lnTo>
                  <a:lnTo>
                    <a:pt x="1143" y="138"/>
                  </a:lnTo>
                  <a:lnTo>
                    <a:pt x="1191" y="177"/>
                  </a:lnTo>
                  <a:lnTo>
                    <a:pt x="1236" y="219"/>
                  </a:lnTo>
                  <a:lnTo>
                    <a:pt x="1277" y="265"/>
                  </a:lnTo>
                  <a:lnTo>
                    <a:pt x="1314" y="314"/>
                  </a:lnTo>
                  <a:lnTo>
                    <a:pt x="1346" y="366"/>
                  </a:lnTo>
                  <a:lnTo>
                    <a:pt x="1374" y="422"/>
                  </a:lnTo>
                  <a:lnTo>
                    <a:pt x="1398" y="479"/>
                  </a:lnTo>
                  <a:lnTo>
                    <a:pt x="1416" y="539"/>
                  </a:lnTo>
                  <a:lnTo>
                    <a:pt x="1429" y="602"/>
                  </a:lnTo>
                  <a:lnTo>
                    <a:pt x="1437" y="665"/>
                  </a:lnTo>
                  <a:lnTo>
                    <a:pt x="1439" y="731"/>
                  </a:lnTo>
                  <a:lnTo>
                    <a:pt x="1435" y="796"/>
                  </a:lnTo>
                  <a:lnTo>
                    <a:pt x="1425" y="860"/>
                  </a:lnTo>
                  <a:lnTo>
                    <a:pt x="1411" y="922"/>
                  </a:lnTo>
                  <a:lnTo>
                    <a:pt x="1390" y="981"/>
                  </a:lnTo>
                  <a:lnTo>
                    <a:pt x="1365" y="1039"/>
                  </a:lnTo>
                  <a:lnTo>
                    <a:pt x="1335" y="1093"/>
                  </a:lnTo>
                  <a:lnTo>
                    <a:pt x="1301" y="1144"/>
                  </a:lnTo>
                  <a:lnTo>
                    <a:pt x="1262" y="1192"/>
                  </a:lnTo>
                  <a:lnTo>
                    <a:pt x="1220" y="1237"/>
                  </a:lnTo>
                  <a:lnTo>
                    <a:pt x="1174" y="1278"/>
                  </a:lnTo>
                  <a:lnTo>
                    <a:pt x="1125" y="1315"/>
                  </a:lnTo>
                  <a:lnTo>
                    <a:pt x="1073" y="1348"/>
                  </a:lnTo>
                  <a:lnTo>
                    <a:pt x="1018" y="1375"/>
                  </a:lnTo>
                  <a:lnTo>
                    <a:pt x="960" y="1399"/>
                  </a:lnTo>
                  <a:lnTo>
                    <a:pt x="900" y="1417"/>
                  </a:lnTo>
                  <a:lnTo>
                    <a:pt x="838" y="1431"/>
                  </a:lnTo>
                  <a:lnTo>
                    <a:pt x="773" y="1438"/>
                  </a:lnTo>
                  <a:lnTo>
                    <a:pt x="708" y="1440"/>
                  </a:lnTo>
                  <a:lnTo>
                    <a:pt x="642" y="1436"/>
                  </a:lnTo>
                  <a:lnTo>
                    <a:pt x="579" y="1427"/>
                  </a:lnTo>
                  <a:lnTo>
                    <a:pt x="517" y="1411"/>
                  </a:lnTo>
                  <a:lnTo>
                    <a:pt x="457" y="1392"/>
                  </a:lnTo>
                  <a:lnTo>
                    <a:pt x="401" y="1366"/>
                  </a:lnTo>
                  <a:lnTo>
                    <a:pt x="347" y="1337"/>
                  </a:lnTo>
                  <a:lnTo>
                    <a:pt x="295" y="1302"/>
                  </a:lnTo>
                  <a:lnTo>
                    <a:pt x="247" y="1264"/>
                  </a:lnTo>
                  <a:lnTo>
                    <a:pt x="202" y="1222"/>
                  </a:lnTo>
                  <a:lnTo>
                    <a:pt x="161" y="1176"/>
                  </a:lnTo>
                  <a:lnTo>
                    <a:pt x="124" y="1127"/>
                  </a:lnTo>
                  <a:lnTo>
                    <a:pt x="92" y="1075"/>
                  </a:lnTo>
                  <a:lnTo>
                    <a:pt x="64" y="1019"/>
                  </a:lnTo>
                  <a:lnTo>
                    <a:pt x="41" y="961"/>
                  </a:lnTo>
                  <a:lnTo>
                    <a:pt x="22" y="902"/>
                  </a:lnTo>
                  <a:lnTo>
                    <a:pt x="9" y="839"/>
                  </a:lnTo>
                  <a:lnTo>
                    <a:pt x="1" y="775"/>
                  </a:lnTo>
                  <a:lnTo>
                    <a:pt x="0" y="709"/>
                  </a:lnTo>
                  <a:lnTo>
                    <a:pt x="3" y="644"/>
                  </a:lnTo>
                  <a:lnTo>
                    <a:pt x="13" y="580"/>
                  </a:lnTo>
                  <a:lnTo>
                    <a:pt x="27" y="519"/>
                  </a:lnTo>
                  <a:lnTo>
                    <a:pt x="48" y="459"/>
                  </a:lnTo>
                  <a:lnTo>
                    <a:pt x="73" y="402"/>
                  </a:lnTo>
                  <a:lnTo>
                    <a:pt x="103" y="348"/>
                  </a:lnTo>
                  <a:lnTo>
                    <a:pt x="137" y="296"/>
                  </a:lnTo>
                  <a:lnTo>
                    <a:pt x="176" y="248"/>
                  </a:lnTo>
                  <a:lnTo>
                    <a:pt x="218" y="204"/>
                  </a:lnTo>
                  <a:lnTo>
                    <a:pt x="264" y="163"/>
                  </a:lnTo>
                  <a:lnTo>
                    <a:pt x="313" y="126"/>
                  </a:lnTo>
                  <a:lnTo>
                    <a:pt x="365" y="93"/>
                  </a:lnTo>
                  <a:lnTo>
                    <a:pt x="420" y="65"/>
                  </a:lnTo>
                  <a:lnTo>
                    <a:pt x="478" y="41"/>
                  </a:lnTo>
                  <a:lnTo>
                    <a:pt x="538" y="23"/>
                  </a:lnTo>
                  <a:lnTo>
                    <a:pt x="600" y="10"/>
                  </a:lnTo>
                  <a:lnTo>
                    <a:pt x="664" y="2"/>
                  </a:lnTo>
                  <a:lnTo>
                    <a:pt x="7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9" name="Group 251"/>
          <p:cNvGrpSpPr/>
          <p:nvPr/>
        </p:nvGrpSpPr>
        <p:grpSpPr>
          <a:xfrm>
            <a:off x="11197212" y="4819593"/>
            <a:ext cx="500322" cy="433388"/>
            <a:chOff x="10925175" y="5305426"/>
            <a:chExt cx="474663" cy="411162"/>
          </a:xfrm>
          <a:solidFill>
            <a:srgbClr val="000000"/>
          </a:solidFill>
        </p:grpSpPr>
        <p:sp>
          <p:nvSpPr>
            <p:cNvPr id="720" name="Freeform 485"/>
            <p:cNvSpPr>
              <a:spLocks/>
            </p:cNvSpPr>
            <p:nvPr/>
          </p:nvSpPr>
          <p:spPr bwMode="auto">
            <a:xfrm>
              <a:off x="11088688" y="5305426"/>
              <a:ext cx="311150" cy="247650"/>
            </a:xfrm>
            <a:custGeom>
              <a:avLst/>
              <a:gdLst>
                <a:gd name="T0" fmla="*/ 135 w 2162"/>
                <a:gd name="T1" fmla="*/ 0 h 1708"/>
                <a:gd name="T2" fmla="*/ 2028 w 2162"/>
                <a:gd name="T3" fmla="*/ 0 h 1708"/>
                <a:gd name="T4" fmla="*/ 2055 w 2162"/>
                <a:gd name="T5" fmla="*/ 3 h 1708"/>
                <a:gd name="T6" fmla="*/ 2080 w 2162"/>
                <a:gd name="T7" fmla="*/ 12 h 1708"/>
                <a:gd name="T8" fmla="*/ 2103 w 2162"/>
                <a:gd name="T9" fmla="*/ 24 h 1708"/>
                <a:gd name="T10" fmla="*/ 2123 w 2162"/>
                <a:gd name="T11" fmla="*/ 40 h 1708"/>
                <a:gd name="T12" fmla="*/ 2140 w 2162"/>
                <a:gd name="T13" fmla="*/ 60 h 1708"/>
                <a:gd name="T14" fmla="*/ 2152 w 2162"/>
                <a:gd name="T15" fmla="*/ 83 h 1708"/>
                <a:gd name="T16" fmla="*/ 2160 w 2162"/>
                <a:gd name="T17" fmla="*/ 108 h 1708"/>
                <a:gd name="T18" fmla="*/ 2162 w 2162"/>
                <a:gd name="T19" fmla="*/ 136 h 1708"/>
                <a:gd name="T20" fmla="*/ 2162 w 2162"/>
                <a:gd name="T21" fmla="*/ 1573 h 1708"/>
                <a:gd name="T22" fmla="*/ 2160 w 2162"/>
                <a:gd name="T23" fmla="*/ 1600 h 1708"/>
                <a:gd name="T24" fmla="*/ 2152 w 2162"/>
                <a:gd name="T25" fmla="*/ 1625 h 1708"/>
                <a:gd name="T26" fmla="*/ 2140 w 2162"/>
                <a:gd name="T27" fmla="*/ 1649 h 1708"/>
                <a:gd name="T28" fmla="*/ 2123 w 2162"/>
                <a:gd name="T29" fmla="*/ 1668 h 1708"/>
                <a:gd name="T30" fmla="*/ 2103 w 2162"/>
                <a:gd name="T31" fmla="*/ 1684 h 1708"/>
                <a:gd name="T32" fmla="*/ 2080 w 2162"/>
                <a:gd name="T33" fmla="*/ 1697 h 1708"/>
                <a:gd name="T34" fmla="*/ 2055 w 2162"/>
                <a:gd name="T35" fmla="*/ 1705 h 1708"/>
                <a:gd name="T36" fmla="*/ 2028 w 2162"/>
                <a:gd name="T37" fmla="*/ 1708 h 1708"/>
                <a:gd name="T38" fmla="*/ 1886 w 2162"/>
                <a:gd name="T39" fmla="*/ 1708 h 1708"/>
                <a:gd name="T40" fmla="*/ 1886 w 2162"/>
                <a:gd name="T41" fmla="*/ 1473 h 1708"/>
                <a:gd name="T42" fmla="*/ 1902 w 2162"/>
                <a:gd name="T43" fmla="*/ 1470 h 1708"/>
                <a:gd name="T44" fmla="*/ 1916 w 2162"/>
                <a:gd name="T45" fmla="*/ 1463 h 1708"/>
                <a:gd name="T46" fmla="*/ 1929 w 2162"/>
                <a:gd name="T47" fmla="*/ 1451 h 1708"/>
                <a:gd name="T48" fmla="*/ 1936 w 2162"/>
                <a:gd name="T49" fmla="*/ 1436 h 1708"/>
                <a:gd name="T50" fmla="*/ 1939 w 2162"/>
                <a:gd name="T51" fmla="*/ 1420 h 1708"/>
                <a:gd name="T52" fmla="*/ 1939 w 2162"/>
                <a:gd name="T53" fmla="*/ 310 h 1708"/>
                <a:gd name="T54" fmla="*/ 1936 w 2162"/>
                <a:gd name="T55" fmla="*/ 287 h 1708"/>
                <a:gd name="T56" fmla="*/ 1927 w 2162"/>
                <a:gd name="T57" fmla="*/ 267 h 1708"/>
                <a:gd name="T58" fmla="*/ 1913 w 2162"/>
                <a:gd name="T59" fmla="*/ 249 h 1708"/>
                <a:gd name="T60" fmla="*/ 1896 w 2162"/>
                <a:gd name="T61" fmla="*/ 236 h 1708"/>
                <a:gd name="T62" fmla="*/ 1877 w 2162"/>
                <a:gd name="T63" fmla="*/ 228 h 1708"/>
                <a:gd name="T64" fmla="*/ 1854 w 2162"/>
                <a:gd name="T65" fmla="*/ 225 h 1708"/>
                <a:gd name="T66" fmla="*/ 319 w 2162"/>
                <a:gd name="T67" fmla="*/ 225 h 1708"/>
                <a:gd name="T68" fmla="*/ 297 w 2162"/>
                <a:gd name="T69" fmla="*/ 228 h 1708"/>
                <a:gd name="T70" fmla="*/ 276 w 2162"/>
                <a:gd name="T71" fmla="*/ 236 h 1708"/>
                <a:gd name="T72" fmla="*/ 260 w 2162"/>
                <a:gd name="T73" fmla="*/ 249 h 1708"/>
                <a:gd name="T74" fmla="*/ 246 w 2162"/>
                <a:gd name="T75" fmla="*/ 267 h 1708"/>
                <a:gd name="T76" fmla="*/ 237 w 2162"/>
                <a:gd name="T77" fmla="*/ 287 h 1708"/>
                <a:gd name="T78" fmla="*/ 234 w 2162"/>
                <a:gd name="T79" fmla="*/ 310 h 1708"/>
                <a:gd name="T80" fmla="*/ 234 w 2162"/>
                <a:gd name="T81" fmla="*/ 321 h 1708"/>
                <a:gd name="T82" fmla="*/ 0 w 2162"/>
                <a:gd name="T83" fmla="*/ 321 h 1708"/>
                <a:gd name="T84" fmla="*/ 0 w 2162"/>
                <a:gd name="T85" fmla="*/ 136 h 1708"/>
                <a:gd name="T86" fmla="*/ 3 w 2162"/>
                <a:gd name="T87" fmla="*/ 108 h 1708"/>
                <a:gd name="T88" fmla="*/ 10 w 2162"/>
                <a:gd name="T89" fmla="*/ 83 h 1708"/>
                <a:gd name="T90" fmla="*/ 23 w 2162"/>
                <a:gd name="T91" fmla="*/ 60 h 1708"/>
                <a:gd name="T92" fmla="*/ 40 w 2162"/>
                <a:gd name="T93" fmla="*/ 40 h 1708"/>
                <a:gd name="T94" fmla="*/ 59 w 2162"/>
                <a:gd name="T95" fmla="*/ 24 h 1708"/>
                <a:gd name="T96" fmla="*/ 82 w 2162"/>
                <a:gd name="T97" fmla="*/ 12 h 1708"/>
                <a:gd name="T98" fmla="*/ 107 w 2162"/>
                <a:gd name="T99" fmla="*/ 3 h 1708"/>
                <a:gd name="T100" fmla="*/ 135 w 2162"/>
                <a:gd name="T101" fmla="*/ 0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2" h="1708">
                  <a:moveTo>
                    <a:pt x="135" y="0"/>
                  </a:moveTo>
                  <a:lnTo>
                    <a:pt x="2028" y="0"/>
                  </a:lnTo>
                  <a:lnTo>
                    <a:pt x="2055" y="3"/>
                  </a:lnTo>
                  <a:lnTo>
                    <a:pt x="2080" y="12"/>
                  </a:lnTo>
                  <a:lnTo>
                    <a:pt x="2103" y="24"/>
                  </a:lnTo>
                  <a:lnTo>
                    <a:pt x="2123" y="40"/>
                  </a:lnTo>
                  <a:lnTo>
                    <a:pt x="2140" y="60"/>
                  </a:lnTo>
                  <a:lnTo>
                    <a:pt x="2152" y="83"/>
                  </a:lnTo>
                  <a:lnTo>
                    <a:pt x="2160" y="108"/>
                  </a:lnTo>
                  <a:lnTo>
                    <a:pt x="2162" y="136"/>
                  </a:lnTo>
                  <a:lnTo>
                    <a:pt x="2162" y="1573"/>
                  </a:lnTo>
                  <a:lnTo>
                    <a:pt x="2160" y="1600"/>
                  </a:lnTo>
                  <a:lnTo>
                    <a:pt x="2152" y="1625"/>
                  </a:lnTo>
                  <a:lnTo>
                    <a:pt x="2140" y="1649"/>
                  </a:lnTo>
                  <a:lnTo>
                    <a:pt x="2123" y="1668"/>
                  </a:lnTo>
                  <a:lnTo>
                    <a:pt x="2103" y="1684"/>
                  </a:lnTo>
                  <a:lnTo>
                    <a:pt x="2080" y="1697"/>
                  </a:lnTo>
                  <a:lnTo>
                    <a:pt x="2055" y="1705"/>
                  </a:lnTo>
                  <a:lnTo>
                    <a:pt x="2028" y="1708"/>
                  </a:lnTo>
                  <a:lnTo>
                    <a:pt x="1886" y="1708"/>
                  </a:lnTo>
                  <a:lnTo>
                    <a:pt x="1886" y="1473"/>
                  </a:lnTo>
                  <a:lnTo>
                    <a:pt x="1902" y="1470"/>
                  </a:lnTo>
                  <a:lnTo>
                    <a:pt x="1916" y="1463"/>
                  </a:lnTo>
                  <a:lnTo>
                    <a:pt x="1929" y="1451"/>
                  </a:lnTo>
                  <a:lnTo>
                    <a:pt x="1936" y="1436"/>
                  </a:lnTo>
                  <a:lnTo>
                    <a:pt x="1939" y="1420"/>
                  </a:lnTo>
                  <a:lnTo>
                    <a:pt x="1939" y="310"/>
                  </a:lnTo>
                  <a:lnTo>
                    <a:pt x="1936" y="287"/>
                  </a:lnTo>
                  <a:lnTo>
                    <a:pt x="1927" y="267"/>
                  </a:lnTo>
                  <a:lnTo>
                    <a:pt x="1913" y="249"/>
                  </a:lnTo>
                  <a:lnTo>
                    <a:pt x="1896" y="236"/>
                  </a:lnTo>
                  <a:lnTo>
                    <a:pt x="1877" y="228"/>
                  </a:lnTo>
                  <a:lnTo>
                    <a:pt x="1854" y="225"/>
                  </a:lnTo>
                  <a:lnTo>
                    <a:pt x="319" y="225"/>
                  </a:lnTo>
                  <a:lnTo>
                    <a:pt x="297" y="228"/>
                  </a:lnTo>
                  <a:lnTo>
                    <a:pt x="276" y="236"/>
                  </a:lnTo>
                  <a:lnTo>
                    <a:pt x="260" y="249"/>
                  </a:lnTo>
                  <a:lnTo>
                    <a:pt x="246" y="267"/>
                  </a:lnTo>
                  <a:lnTo>
                    <a:pt x="237" y="287"/>
                  </a:lnTo>
                  <a:lnTo>
                    <a:pt x="234" y="310"/>
                  </a:lnTo>
                  <a:lnTo>
                    <a:pt x="234" y="321"/>
                  </a:lnTo>
                  <a:lnTo>
                    <a:pt x="0" y="321"/>
                  </a:lnTo>
                  <a:lnTo>
                    <a:pt x="0" y="136"/>
                  </a:lnTo>
                  <a:lnTo>
                    <a:pt x="3" y="108"/>
                  </a:lnTo>
                  <a:lnTo>
                    <a:pt x="10" y="83"/>
                  </a:lnTo>
                  <a:lnTo>
                    <a:pt x="23" y="60"/>
                  </a:lnTo>
                  <a:lnTo>
                    <a:pt x="40" y="40"/>
                  </a:lnTo>
                  <a:lnTo>
                    <a:pt x="59" y="24"/>
                  </a:lnTo>
                  <a:lnTo>
                    <a:pt x="82" y="12"/>
                  </a:lnTo>
                  <a:lnTo>
                    <a:pt x="107" y="3"/>
                  </a:lnTo>
                  <a:lnTo>
                    <a:pt x="1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486"/>
            <p:cNvSpPr>
              <a:spLocks/>
            </p:cNvSpPr>
            <p:nvPr/>
          </p:nvSpPr>
          <p:spPr bwMode="auto">
            <a:xfrm>
              <a:off x="11023600" y="5370513"/>
              <a:ext cx="311150" cy="246063"/>
            </a:xfrm>
            <a:custGeom>
              <a:avLst/>
              <a:gdLst>
                <a:gd name="T0" fmla="*/ 134 w 2152"/>
                <a:gd name="T1" fmla="*/ 0 h 1708"/>
                <a:gd name="T2" fmla="*/ 2029 w 2152"/>
                <a:gd name="T3" fmla="*/ 0 h 1708"/>
                <a:gd name="T4" fmla="*/ 2053 w 2152"/>
                <a:gd name="T5" fmla="*/ 3 h 1708"/>
                <a:gd name="T6" fmla="*/ 2076 w 2152"/>
                <a:gd name="T7" fmla="*/ 11 h 1708"/>
                <a:gd name="T8" fmla="*/ 2097 w 2152"/>
                <a:gd name="T9" fmla="*/ 22 h 1708"/>
                <a:gd name="T10" fmla="*/ 2116 w 2152"/>
                <a:gd name="T11" fmla="*/ 36 h 1708"/>
                <a:gd name="T12" fmla="*/ 2130 w 2152"/>
                <a:gd name="T13" fmla="*/ 55 h 1708"/>
                <a:gd name="T14" fmla="*/ 2141 w 2152"/>
                <a:gd name="T15" fmla="*/ 76 h 1708"/>
                <a:gd name="T16" fmla="*/ 2150 w 2152"/>
                <a:gd name="T17" fmla="*/ 99 h 1708"/>
                <a:gd name="T18" fmla="*/ 2152 w 2152"/>
                <a:gd name="T19" fmla="*/ 124 h 1708"/>
                <a:gd name="T20" fmla="*/ 2152 w 2152"/>
                <a:gd name="T21" fmla="*/ 1574 h 1708"/>
                <a:gd name="T22" fmla="*/ 2149 w 2152"/>
                <a:gd name="T23" fmla="*/ 1600 h 1708"/>
                <a:gd name="T24" fmla="*/ 2141 w 2152"/>
                <a:gd name="T25" fmla="*/ 1626 h 1708"/>
                <a:gd name="T26" fmla="*/ 2128 w 2152"/>
                <a:gd name="T27" fmla="*/ 1648 h 1708"/>
                <a:gd name="T28" fmla="*/ 2112 w 2152"/>
                <a:gd name="T29" fmla="*/ 1668 h 1708"/>
                <a:gd name="T30" fmla="*/ 2092 w 2152"/>
                <a:gd name="T31" fmla="*/ 1684 h 1708"/>
                <a:gd name="T32" fmla="*/ 2070 w 2152"/>
                <a:gd name="T33" fmla="*/ 1698 h 1708"/>
                <a:gd name="T34" fmla="*/ 2044 w 2152"/>
                <a:gd name="T35" fmla="*/ 1705 h 1708"/>
                <a:gd name="T36" fmla="*/ 2018 w 2152"/>
                <a:gd name="T37" fmla="*/ 1708 h 1708"/>
                <a:gd name="T38" fmla="*/ 1854 w 2152"/>
                <a:gd name="T39" fmla="*/ 1708 h 1708"/>
                <a:gd name="T40" fmla="*/ 1854 w 2152"/>
                <a:gd name="T41" fmla="*/ 1483 h 1708"/>
                <a:gd name="T42" fmla="*/ 1874 w 2152"/>
                <a:gd name="T43" fmla="*/ 1483 h 1708"/>
                <a:gd name="T44" fmla="*/ 1892 w 2152"/>
                <a:gd name="T45" fmla="*/ 1481 h 1708"/>
                <a:gd name="T46" fmla="*/ 1906 w 2152"/>
                <a:gd name="T47" fmla="*/ 1473 h 1708"/>
                <a:gd name="T48" fmla="*/ 1917 w 2152"/>
                <a:gd name="T49" fmla="*/ 1462 h 1708"/>
                <a:gd name="T50" fmla="*/ 1925 w 2152"/>
                <a:gd name="T51" fmla="*/ 1448 h 1708"/>
                <a:gd name="T52" fmla="*/ 1928 w 2152"/>
                <a:gd name="T53" fmla="*/ 1430 h 1708"/>
                <a:gd name="T54" fmla="*/ 1928 w 2152"/>
                <a:gd name="T55" fmla="*/ 355 h 1708"/>
                <a:gd name="T56" fmla="*/ 1924 w 2152"/>
                <a:gd name="T57" fmla="*/ 327 h 1708"/>
                <a:gd name="T58" fmla="*/ 1915 w 2152"/>
                <a:gd name="T59" fmla="*/ 303 h 1708"/>
                <a:gd name="T60" fmla="*/ 1902 w 2152"/>
                <a:gd name="T61" fmla="*/ 280 h 1708"/>
                <a:gd name="T62" fmla="*/ 1883 w 2152"/>
                <a:gd name="T63" fmla="*/ 262 h 1708"/>
                <a:gd name="T64" fmla="*/ 1861 w 2152"/>
                <a:gd name="T65" fmla="*/ 248 h 1708"/>
                <a:gd name="T66" fmla="*/ 1835 w 2152"/>
                <a:gd name="T67" fmla="*/ 239 h 1708"/>
                <a:gd name="T68" fmla="*/ 1809 w 2152"/>
                <a:gd name="T69" fmla="*/ 236 h 1708"/>
                <a:gd name="T70" fmla="*/ 309 w 2152"/>
                <a:gd name="T71" fmla="*/ 236 h 1708"/>
                <a:gd name="T72" fmla="*/ 286 w 2152"/>
                <a:gd name="T73" fmla="*/ 239 h 1708"/>
                <a:gd name="T74" fmla="*/ 266 w 2152"/>
                <a:gd name="T75" fmla="*/ 247 h 1708"/>
                <a:gd name="T76" fmla="*/ 248 w 2152"/>
                <a:gd name="T77" fmla="*/ 261 h 1708"/>
                <a:gd name="T78" fmla="*/ 235 w 2152"/>
                <a:gd name="T79" fmla="*/ 278 h 1708"/>
                <a:gd name="T80" fmla="*/ 226 w 2152"/>
                <a:gd name="T81" fmla="*/ 299 h 1708"/>
                <a:gd name="T82" fmla="*/ 224 w 2152"/>
                <a:gd name="T83" fmla="*/ 320 h 1708"/>
                <a:gd name="T84" fmla="*/ 0 w 2152"/>
                <a:gd name="T85" fmla="*/ 320 h 1708"/>
                <a:gd name="T86" fmla="*/ 0 w 2152"/>
                <a:gd name="T87" fmla="*/ 135 h 1708"/>
                <a:gd name="T88" fmla="*/ 3 w 2152"/>
                <a:gd name="T89" fmla="*/ 108 h 1708"/>
                <a:gd name="T90" fmla="*/ 10 w 2152"/>
                <a:gd name="T91" fmla="*/ 82 h 1708"/>
                <a:gd name="T92" fmla="*/ 22 w 2152"/>
                <a:gd name="T93" fmla="*/ 60 h 1708"/>
                <a:gd name="T94" fmla="*/ 38 w 2152"/>
                <a:gd name="T95" fmla="*/ 40 h 1708"/>
                <a:gd name="T96" fmla="*/ 59 w 2152"/>
                <a:gd name="T97" fmla="*/ 24 h 1708"/>
                <a:gd name="T98" fmla="*/ 81 w 2152"/>
                <a:gd name="T99" fmla="*/ 11 h 1708"/>
                <a:gd name="T100" fmla="*/ 107 w 2152"/>
                <a:gd name="T101" fmla="*/ 3 h 1708"/>
                <a:gd name="T102" fmla="*/ 134 w 2152"/>
                <a:gd name="T103" fmla="*/ 0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52" h="1708">
                  <a:moveTo>
                    <a:pt x="134" y="0"/>
                  </a:moveTo>
                  <a:lnTo>
                    <a:pt x="2029" y="0"/>
                  </a:lnTo>
                  <a:lnTo>
                    <a:pt x="2053" y="3"/>
                  </a:lnTo>
                  <a:lnTo>
                    <a:pt x="2076" y="11"/>
                  </a:lnTo>
                  <a:lnTo>
                    <a:pt x="2097" y="22"/>
                  </a:lnTo>
                  <a:lnTo>
                    <a:pt x="2116" y="36"/>
                  </a:lnTo>
                  <a:lnTo>
                    <a:pt x="2130" y="55"/>
                  </a:lnTo>
                  <a:lnTo>
                    <a:pt x="2141" y="76"/>
                  </a:lnTo>
                  <a:lnTo>
                    <a:pt x="2150" y="99"/>
                  </a:lnTo>
                  <a:lnTo>
                    <a:pt x="2152" y="124"/>
                  </a:lnTo>
                  <a:lnTo>
                    <a:pt x="2152" y="1574"/>
                  </a:lnTo>
                  <a:lnTo>
                    <a:pt x="2149" y="1600"/>
                  </a:lnTo>
                  <a:lnTo>
                    <a:pt x="2141" y="1626"/>
                  </a:lnTo>
                  <a:lnTo>
                    <a:pt x="2128" y="1648"/>
                  </a:lnTo>
                  <a:lnTo>
                    <a:pt x="2112" y="1668"/>
                  </a:lnTo>
                  <a:lnTo>
                    <a:pt x="2092" y="1684"/>
                  </a:lnTo>
                  <a:lnTo>
                    <a:pt x="2070" y="1698"/>
                  </a:lnTo>
                  <a:lnTo>
                    <a:pt x="2044" y="1705"/>
                  </a:lnTo>
                  <a:lnTo>
                    <a:pt x="2018" y="1708"/>
                  </a:lnTo>
                  <a:lnTo>
                    <a:pt x="1854" y="1708"/>
                  </a:lnTo>
                  <a:lnTo>
                    <a:pt x="1854" y="1483"/>
                  </a:lnTo>
                  <a:lnTo>
                    <a:pt x="1874" y="1483"/>
                  </a:lnTo>
                  <a:lnTo>
                    <a:pt x="1892" y="1481"/>
                  </a:lnTo>
                  <a:lnTo>
                    <a:pt x="1906" y="1473"/>
                  </a:lnTo>
                  <a:lnTo>
                    <a:pt x="1917" y="1462"/>
                  </a:lnTo>
                  <a:lnTo>
                    <a:pt x="1925" y="1448"/>
                  </a:lnTo>
                  <a:lnTo>
                    <a:pt x="1928" y="1430"/>
                  </a:lnTo>
                  <a:lnTo>
                    <a:pt x="1928" y="355"/>
                  </a:lnTo>
                  <a:lnTo>
                    <a:pt x="1924" y="327"/>
                  </a:lnTo>
                  <a:lnTo>
                    <a:pt x="1915" y="303"/>
                  </a:lnTo>
                  <a:lnTo>
                    <a:pt x="1902" y="280"/>
                  </a:lnTo>
                  <a:lnTo>
                    <a:pt x="1883" y="262"/>
                  </a:lnTo>
                  <a:lnTo>
                    <a:pt x="1861" y="248"/>
                  </a:lnTo>
                  <a:lnTo>
                    <a:pt x="1835" y="239"/>
                  </a:lnTo>
                  <a:lnTo>
                    <a:pt x="1809" y="236"/>
                  </a:lnTo>
                  <a:lnTo>
                    <a:pt x="309" y="236"/>
                  </a:lnTo>
                  <a:lnTo>
                    <a:pt x="286" y="239"/>
                  </a:lnTo>
                  <a:lnTo>
                    <a:pt x="266" y="247"/>
                  </a:lnTo>
                  <a:lnTo>
                    <a:pt x="248" y="261"/>
                  </a:lnTo>
                  <a:lnTo>
                    <a:pt x="235" y="278"/>
                  </a:lnTo>
                  <a:lnTo>
                    <a:pt x="226" y="299"/>
                  </a:lnTo>
                  <a:lnTo>
                    <a:pt x="224" y="320"/>
                  </a:lnTo>
                  <a:lnTo>
                    <a:pt x="0" y="320"/>
                  </a:lnTo>
                  <a:lnTo>
                    <a:pt x="0" y="135"/>
                  </a:lnTo>
                  <a:lnTo>
                    <a:pt x="3" y="108"/>
                  </a:lnTo>
                  <a:lnTo>
                    <a:pt x="10" y="82"/>
                  </a:lnTo>
                  <a:lnTo>
                    <a:pt x="22" y="60"/>
                  </a:lnTo>
                  <a:lnTo>
                    <a:pt x="38" y="40"/>
                  </a:lnTo>
                  <a:lnTo>
                    <a:pt x="59" y="24"/>
                  </a:lnTo>
                  <a:lnTo>
                    <a:pt x="81" y="11"/>
                  </a:lnTo>
                  <a:lnTo>
                    <a:pt x="107" y="3"/>
                  </a:lnTo>
                  <a:lnTo>
                    <a:pt x="1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487"/>
            <p:cNvSpPr>
              <a:spLocks noEditPoints="1"/>
            </p:cNvSpPr>
            <p:nvPr/>
          </p:nvSpPr>
          <p:spPr bwMode="auto">
            <a:xfrm>
              <a:off x="10925175" y="5437188"/>
              <a:ext cx="374650" cy="279400"/>
            </a:xfrm>
            <a:custGeom>
              <a:avLst/>
              <a:gdLst>
                <a:gd name="T0" fmla="*/ 1131 w 2596"/>
                <a:gd name="T1" fmla="*/ 801 h 1941"/>
                <a:gd name="T2" fmla="*/ 1129 w 2596"/>
                <a:gd name="T3" fmla="*/ 804 h 1941"/>
                <a:gd name="T4" fmla="*/ 906 w 2596"/>
                <a:gd name="T5" fmla="*/ 1024 h 1941"/>
                <a:gd name="T6" fmla="*/ 1130 w 2596"/>
                <a:gd name="T7" fmla="*/ 1249 h 1941"/>
                <a:gd name="T8" fmla="*/ 1363 w 2596"/>
                <a:gd name="T9" fmla="*/ 1484 h 1941"/>
                <a:gd name="T10" fmla="*/ 1587 w 2596"/>
                <a:gd name="T11" fmla="*/ 1249 h 1941"/>
                <a:gd name="T12" fmla="*/ 1363 w 2596"/>
                <a:gd name="T13" fmla="*/ 1024 h 1941"/>
                <a:gd name="T14" fmla="*/ 1133 w 2596"/>
                <a:gd name="T15" fmla="*/ 801 h 1941"/>
                <a:gd name="T16" fmla="*/ 955 w 2596"/>
                <a:gd name="T17" fmla="*/ 0 h 1941"/>
                <a:gd name="T18" fmla="*/ 1024 w 2596"/>
                <a:gd name="T19" fmla="*/ 10 h 1941"/>
                <a:gd name="T20" fmla="*/ 1089 w 2596"/>
                <a:gd name="T21" fmla="*/ 35 h 1941"/>
                <a:gd name="T22" fmla="*/ 1145 w 2596"/>
                <a:gd name="T23" fmla="*/ 76 h 1941"/>
                <a:gd name="T24" fmla="*/ 1189 w 2596"/>
                <a:gd name="T25" fmla="*/ 132 h 1941"/>
                <a:gd name="T26" fmla="*/ 1288 w 2596"/>
                <a:gd name="T27" fmla="*/ 344 h 1941"/>
                <a:gd name="T28" fmla="*/ 2109 w 2596"/>
                <a:gd name="T29" fmla="*/ 342 h 1941"/>
                <a:gd name="T30" fmla="*/ 2189 w 2596"/>
                <a:gd name="T31" fmla="*/ 353 h 1941"/>
                <a:gd name="T32" fmla="*/ 2260 w 2596"/>
                <a:gd name="T33" fmla="*/ 386 h 1941"/>
                <a:gd name="T34" fmla="*/ 2318 w 2596"/>
                <a:gd name="T35" fmla="*/ 437 h 1941"/>
                <a:gd name="T36" fmla="*/ 2361 w 2596"/>
                <a:gd name="T37" fmla="*/ 502 h 1941"/>
                <a:gd name="T38" fmla="*/ 2383 w 2596"/>
                <a:gd name="T39" fmla="*/ 579 h 1941"/>
                <a:gd name="T40" fmla="*/ 2386 w 2596"/>
                <a:gd name="T41" fmla="*/ 1377 h 1941"/>
                <a:gd name="T42" fmla="*/ 2535 w 2596"/>
                <a:gd name="T43" fmla="*/ 1379 h 1941"/>
                <a:gd name="T44" fmla="*/ 2571 w 2596"/>
                <a:gd name="T45" fmla="*/ 1399 h 1941"/>
                <a:gd name="T46" fmla="*/ 2592 w 2596"/>
                <a:gd name="T47" fmla="*/ 1433 h 1941"/>
                <a:gd name="T48" fmla="*/ 2595 w 2596"/>
                <a:gd name="T49" fmla="*/ 1473 h 1941"/>
                <a:gd name="T50" fmla="*/ 2435 w 2596"/>
                <a:gd name="T51" fmla="*/ 1828 h 1941"/>
                <a:gd name="T52" fmla="*/ 2400 w 2596"/>
                <a:gd name="T53" fmla="*/ 1880 h 1941"/>
                <a:gd name="T54" fmla="*/ 2350 w 2596"/>
                <a:gd name="T55" fmla="*/ 1918 h 1941"/>
                <a:gd name="T56" fmla="*/ 2290 w 2596"/>
                <a:gd name="T57" fmla="*/ 1938 h 1941"/>
                <a:gd name="T58" fmla="*/ 156 w 2596"/>
                <a:gd name="T59" fmla="*/ 1933 h 1941"/>
                <a:gd name="T60" fmla="*/ 95 w 2596"/>
                <a:gd name="T61" fmla="*/ 1920 h 1941"/>
                <a:gd name="T62" fmla="*/ 45 w 2596"/>
                <a:gd name="T63" fmla="*/ 1886 h 1941"/>
                <a:gd name="T64" fmla="*/ 12 w 2596"/>
                <a:gd name="T65" fmla="*/ 1837 h 1941"/>
                <a:gd name="T66" fmla="*/ 0 w 2596"/>
                <a:gd name="T67" fmla="*/ 1777 h 1941"/>
                <a:gd name="T68" fmla="*/ 3 w 2596"/>
                <a:gd name="T69" fmla="*/ 237 h 1941"/>
                <a:gd name="T70" fmla="*/ 26 w 2596"/>
                <a:gd name="T71" fmla="*/ 160 h 1941"/>
                <a:gd name="T72" fmla="*/ 68 w 2596"/>
                <a:gd name="T73" fmla="*/ 96 h 1941"/>
                <a:gd name="T74" fmla="*/ 126 w 2596"/>
                <a:gd name="T75" fmla="*/ 45 h 1941"/>
                <a:gd name="T76" fmla="*/ 196 w 2596"/>
                <a:gd name="T77" fmla="*/ 12 h 1941"/>
                <a:gd name="T78" fmla="*/ 277 w 2596"/>
                <a:gd name="T79" fmla="*/ 0 h 1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96" h="1941">
                  <a:moveTo>
                    <a:pt x="1133" y="801"/>
                  </a:moveTo>
                  <a:lnTo>
                    <a:pt x="1131" y="801"/>
                  </a:lnTo>
                  <a:lnTo>
                    <a:pt x="1130" y="802"/>
                  </a:lnTo>
                  <a:lnTo>
                    <a:pt x="1129" y="804"/>
                  </a:lnTo>
                  <a:lnTo>
                    <a:pt x="1129" y="1024"/>
                  </a:lnTo>
                  <a:lnTo>
                    <a:pt x="906" y="1024"/>
                  </a:lnTo>
                  <a:lnTo>
                    <a:pt x="906" y="1249"/>
                  </a:lnTo>
                  <a:lnTo>
                    <a:pt x="1130" y="1249"/>
                  </a:lnTo>
                  <a:lnTo>
                    <a:pt x="1130" y="1484"/>
                  </a:lnTo>
                  <a:lnTo>
                    <a:pt x="1363" y="1484"/>
                  </a:lnTo>
                  <a:lnTo>
                    <a:pt x="1363" y="1249"/>
                  </a:lnTo>
                  <a:lnTo>
                    <a:pt x="1587" y="1249"/>
                  </a:lnTo>
                  <a:lnTo>
                    <a:pt x="1587" y="1024"/>
                  </a:lnTo>
                  <a:lnTo>
                    <a:pt x="1363" y="1024"/>
                  </a:lnTo>
                  <a:lnTo>
                    <a:pt x="1363" y="801"/>
                  </a:lnTo>
                  <a:lnTo>
                    <a:pt x="1133" y="801"/>
                  </a:lnTo>
                  <a:close/>
                  <a:moveTo>
                    <a:pt x="277" y="0"/>
                  </a:moveTo>
                  <a:lnTo>
                    <a:pt x="955" y="0"/>
                  </a:lnTo>
                  <a:lnTo>
                    <a:pt x="991" y="3"/>
                  </a:lnTo>
                  <a:lnTo>
                    <a:pt x="1024" y="10"/>
                  </a:lnTo>
                  <a:lnTo>
                    <a:pt x="1058" y="20"/>
                  </a:lnTo>
                  <a:lnTo>
                    <a:pt x="1089" y="35"/>
                  </a:lnTo>
                  <a:lnTo>
                    <a:pt x="1119" y="55"/>
                  </a:lnTo>
                  <a:lnTo>
                    <a:pt x="1145" y="76"/>
                  </a:lnTo>
                  <a:lnTo>
                    <a:pt x="1169" y="102"/>
                  </a:lnTo>
                  <a:lnTo>
                    <a:pt x="1189" y="132"/>
                  </a:lnTo>
                  <a:lnTo>
                    <a:pt x="1207" y="162"/>
                  </a:lnTo>
                  <a:lnTo>
                    <a:pt x="1288" y="344"/>
                  </a:lnTo>
                  <a:lnTo>
                    <a:pt x="1288" y="342"/>
                  </a:lnTo>
                  <a:lnTo>
                    <a:pt x="2109" y="342"/>
                  </a:lnTo>
                  <a:lnTo>
                    <a:pt x="2150" y="345"/>
                  </a:lnTo>
                  <a:lnTo>
                    <a:pt x="2189" y="353"/>
                  </a:lnTo>
                  <a:lnTo>
                    <a:pt x="2226" y="367"/>
                  </a:lnTo>
                  <a:lnTo>
                    <a:pt x="2260" y="386"/>
                  </a:lnTo>
                  <a:lnTo>
                    <a:pt x="2290" y="409"/>
                  </a:lnTo>
                  <a:lnTo>
                    <a:pt x="2318" y="437"/>
                  </a:lnTo>
                  <a:lnTo>
                    <a:pt x="2341" y="468"/>
                  </a:lnTo>
                  <a:lnTo>
                    <a:pt x="2361" y="502"/>
                  </a:lnTo>
                  <a:lnTo>
                    <a:pt x="2374" y="539"/>
                  </a:lnTo>
                  <a:lnTo>
                    <a:pt x="2383" y="579"/>
                  </a:lnTo>
                  <a:lnTo>
                    <a:pt x="2386" y="620"/>
                  </a:lnTo>
                  <a:lnTo>
                    <a:pt x="2386" y="1377"/>
                  </a:lnTo>
                  <a:lnTo>
                    <a:pt x="2514" y="1377"/>
                  </a:lnTo>
                  <a:lnTo>
                    <a:pt x="2535" y="1379"/>
                  </a:lnTo>
                  <a:lnTo>
                    <a:pt x="2554" y="1387"/>
                  </a:lnTo>
                  <a:lnTo>
                    <a:pt x="2571" y="1399"/>
                  </a:lnTo>
                  <a:lnTo>
                    <a:pt x="2584" y="1415"/>
                  </a:lnTo>
                  <a:lnTo>
                    <a:pt x="2592" y="1433"/>
                  </a:lnTo>
                  <a:lnTo>
                    <a:pt x="2596" y="1453"/>
                  </a:lnTo>
                  <a:lnTo>
                    <a:pt x="2595" y="1473"/>
                  </a:lnTo>
                  <a:lnTo>
                    <a:pt x="2589" y="1493"/>
                  </a:lnTo>
                  <a:lnTo>
                    <a:pt x="2435" y="1828"/>
                  </a:lnTo>
                  <a:lnTo>
                    <a:pt x="2419" y="1856"/>
                  </a:lnTo>
                  <a:lnTo>
                    <a:pt x="2400" y="1880"/>
                  </a:lnTo>
                  <a:lnTo>
                    <a:pt x="2376" y="1901"/>
                  </a:lnTo>
                  <a:lnTo>
                    <a:pt x="2350" y="1918"/>
                  </a:lnTo>
                  <a:lnTo>
                    <a:pt x="2321" y="1931"/>
                  </a:lnTo>
                  <a:lnTo>
                    <a:pt x="2290" y="1938"/>
                  </a:lnTo>
                  <a:lnTo>
                    <a:pt x="2258" y="1941"/>
                  </a:lnTo>
                  <a:lnTo>
                    <a:pt x="156" y="1933"/>
                  </a:lnTo>
                  <a:lnTo>
                    <a:pt x="124" y="1930"/>
                  </a:lnTo>
                  <a:lnTo>
                    <a:pt x="95" y="1920"/>
                  </a:lnTo>
                  <a:lnTo>
                    <a:pt x="69" y="1906"/>
                  </a:lnTo>
                  <a:lnTo>
                    <a:pt x="45" y="1886"/>
                  </a:lnTo>
                  <a:lnTo>
                    <a:pt x="27" y="1863"/>
                  </a:lnTo>
                  <a:lnTo>
                    <a:pt x="12" y="1837"/>
                  </a:lnTo>
                  <a:lnTo>
                    <a:pt x="3" y="1808"/>
                  </a:lnTo>
                  <a:lnTo>
                    <a:pt x="0" y="1777"/>
                  </a:lnTo>
                  <a:lnTo>
                    <a:pt x="0" y="277"/>
                  </a:lnTo>
                  <a:lnTo>
                    <a:pt x="3" y="237"/>
                  </a:lnTo>
                  <a:lnTo>
                    <a:pt x="11" y="197"/>
                  </a:lnTo>
                  <a:lnTo>
                    <a:pt x="26" y="160"/>
                  </a:lnTo>
                  <a:lnTo>
                    <a:pt x="45" y="127"/>
                  </a:lnTo>
                  <a:lnTo>
                    <a:pt x="68" y="96"/>
                  </a:lnTo>
                  <a:lnTo>
                    <a:pt x="95" y="68"/>
                  </a:lnTo>
                  <a:lnTo>
                    <a:pt x="126" y="45"/>
                  </a:lnTo>
                  <a:lnTo>
                    <a:pt x="160" y="26"/>
                  </a:lnTo>
                  <a:lnTo>
                    <a:pt x="196" y="12"/>
                  </a:lnTo>
                  <a:lnTo>
                    <a:pt x="236" y="4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3" name="Group 64"/>
          <p:cNvGrpSpPr/>
          <p:nvPr/>
        </p:nvGrpSpPr>
        <p:grpSpPr>
          <a:xfrm>
            <a:off x="3747061" y="5546952"/>
            <a:ext cx="554676" cy="509548"/>
            <a:chOff x="5386388" y="4408488"/>
            <a:chExt cx="468313" cy="430212"/>
          </a:xfrm>
          <a:solidFill>
            <a:srgbClr val="000000"/>
          </a:solidFill>
        </p:grpSpPr>
        <p:sp>
          <p:nvSpPr>
            <p:cNvPr id="724" name="Freeform 92"/>
            <p:cNvSpPr>
              <a:spLocks/>
            </p:cNvSpPr>
            <p:nvPr/>
          </p:nvSpPr>
          <p:spPr bwMode="auto">
            <a:xfrm>
              <a:off x="5386388" y="4613275"/>
              <a:ext cx="150813" cy="225425"/>
            </a:xfrm>
            <a:custGeom>
              <a:avLst/>
              <a:gdLst>
                <a:gd name="T0" fmla="*/ 520 w 1049"/>
                <a:gd name="T1" fmla="*/ 64 h 1704"/>
                <a:gd name="T2" fmla="*/ 490 w 1049"/>
                <a:gd name="T3" fmla="*/ 186 h 1704"/>
                <a:gd name="T4" fmla="*/ 475 w 1049"/>
                <a:gd name="T5" fmla="*/ 298 h 1704"/>
                <a:gd name="T6" fmla="*/ 476 w 1049"/>
                <a:gd name="T7" fmla="*/ 441 h 1704"/>
                <a:gd name="T8" fmla="*/ 501 w 1049"/>
                <a:gd name="T9" fmla="*/ 615 h 1704"/>
                <a:gd name="T10" fmla="*/ 546 w 1049"/>
                <a:gd name="T11" fmla="*/ 780 h 1704"/>
                <a:gd name="T12" fmla="*/ 613 w 1049"/>
                <a:gd name="T13" fmla="*/ 936 h 1704"/>
                <a:gd name="T14" fmla="*/ 698 w 1049"/>
                <a:gd name="T15" fmla="*/ 1078 h 1704"/>
                <a:gd name="T16" fmla="*/ 801 w 1049"/>
                <a:gd name="T17" fmla="*/ 1206 h 1704"/>
                <a:gd name="T18" fmla="*/ 918 w 1049"/>
                <a:gd name="T19" fmla="*/ 1319 h 1704"/>
                <a:gd name="T20" fmla="*/ 1049 w 1049"/>
                <a:gd name="T21" fmla="*/ 1412 h 1704"/>
                <a:gd name="T22" fmla="*/ 987 w 1049"/>
                <a:gd name="T23" fmla="*/ 1502 h 1704"/>
                <a:gd name="T24" fmla="*/ 912 w 1049"/>
                <a:gd name="T25" fmla="*/ 1578 h 1704"/>
                <a:gd name="T26" fmla="*/ 824 w 1049"/>
                <a:gd name="T27" fmla="*/ 1638 h 1704"/>
                <a:gd name="T28" fmla="*/ 727 w 1049"/>
                <a:gd name="T29" fmla="*/ 1680 h 1704"/>
                <a:gd name="T30" fmla="*/ 620 w 1049"/>
                <a:gd name="T31" fmla="*/ 1702 h 1704"/>
                <a:gd name="T32" fmla="*/ 508 w 1049"/>
                <a:gd name="T33" fmla="*/ 1702 h 1704"/>
                <a:gd name="T34" fmla="*/ 397 w 1049"/>
                <a:gd name="T35" fmla="*/ 1677 h 1704"/>
                <a:gd name="T36" fmla="*/ 296 w 1049"/>
                <a:gd name="T37" fmla="*/ 1631 h 1704"/>
                <a:gd name="T38" fmla="*/ 206 w 1049"/>
                <a:gd name="T39" fmla="*/ 1566 h 1704"/>
                <a:gd name="T40" fmla="*/ 129 w 1049"/>
                <a:gd name="T41" fmla="*/ 1484 h 1704"/>
                <a:gd name="T42" fmla="*/ 68 w 1049"/>
                <a:gd name="T43" fmla="*/ 1388 h 1704"/>
                <a:gd name="T44" fmla="*/ 25 w 1049"/>
                <a:gd name="T45" fmla="*/ 1280 h 1704"/>
                <a:gd name="T46" fmla="*/ 3 w 1049"/>
                <a:gd name="T47" fmla="*/ 1161 h 1704"/>
                <a:gd name="T48" fmla="*/ 2 w 1049"/>
                <a:gd name="T49" fmla="*/ 1062 h 1704"/>
                <a:gd name="T50" fmla="*/ 18 w 1049"/>
                <a:gd name="T51" fmla="*/ 976 h 1704"/>
                <a:gd name="T52" fmla="*/ 49 w 1049"/>
                <a:gd name="T53" fmla="*/ 879 h 1704"/>
                <a:gd name="T54" fmla="*/ 90 w 1049"/>
                <a:gd name="T55" fmla="*/ 775 h 1704"/>
                <a:gd name="T56" fmla="*/ 141 w 1049"/>
                <a:gd name="T57" fmla="*/ 668 h 1704"/>
                <a:gd name="T58" fmla="*/ 198 w 1049"/>
                <a:gd name="T59" fmla="*/ 557 h 1704"/>
                <a:gd name="T60" fmla="*/ 257 w 1049"/>
                <a:gd name="T61" fmla="*/ 448 h 1704"/>
                <a:gd name="T62" fmla="*/ 319 w 1049"/>
                <a:gd name="T63" fmla="*/ 343 h 1704"/>
                <a:gd name="T64" fmla="*/ 379 w 1049"/>
                <a:gd name="T65" fmla="*/ 245 h 1704"/>
                <a:gd name="T66" fmla="*/ 435 w 1049"/>
                <a:gd name="T67" fmla="*/ 157 h 1704"/>
                <a:gd name="T68" fmla="*/ 483 w 1049"/>
                <a:gd name="T69" fmla="*/ 82 h 1704"/>
                <a:gd name="T70" fmla="*/ 523 w 1049"/>
                <a:gd name="T71" fmla="*/ 23 h 1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9" h="1704">
                  <a:moveTo>
                    <a:pt x="539" y="0"/>
                  </a:moveTo>
                  <a:lnTo>
                    <a:pt x="520" y="64"/>
                  </a:lnTo>
                  <a:lnTo>
                    <a:pt x="504" y="126"/>
                  </a:lnTo>
                  <a:lnTo>
                    <a:pt x="490" y="186"/>
                  </a:lnTo>
                  <a:lnTo>
                    <a:pt x="481" y="243"/>
                  </a:lnTo>
                  <a:lnTo>
                    <a:pt x="475" y="298"/>
                  </a:lnTo>
                  <a:lnTo>
                    <a:pt x="473" y="351"/>
                  </a:lnTo>
                  <a:lnTo>
                    <a:pt x="476" y="441"/>
                  </a:lnTo>
                  <a:lnTo>
                    <a:pt x="485" y="529"/>
                  </a:lnTo>
                  <a:lnTo>
                    <a:pt x="501" y="615"/>
                  </a:lnTo>
                  <a:lnTo>
                    <a:pt x="521" y="699"/>
                  </a:lnTo>
                  <a:lnTo>
                    <a:pt x="546" y="780"/>
                  </a:lnTo>
                  <a:lnTo>
                    <a:pt x="577" y="860"/>
                  </a:lnTo>
                  <a:lnTo>
                    <a:pt x="613" y="936"/>
                  </a:lnTo>
                  <a:lnTo>
                    <a:pt x="653" y="1008"/>
                  </a:lnTo>
                  <a:lnTo>
                    <a:pt x="698" y="1078"/>
                  </a:lnTo>
                  <a:lnTo>
                    <a:pt x="747" y="1144"/>
                  </a:lnTo>
                  <a:lnTo>
                    <a:pt x="801" y="1206"/>
                  </a:lnTo>
                  <a:lnTo>
                    <a:pt x="857" y="1264"/>
                  </a:lnTo>
                  <a:lnTo>
                    <a:pt x="918" y="1319"/>
                  </a:lnTo>
                  <a:lnTo>
                    <a:pt x="982" y="1368"/>
                  </a:lnTo>
                  <a:lnTo>
                    <a:pt x="1049" y="1412"/>
                  </a:lnTo>
                  <a:lnTo>
                    <a:pt x="1020" y="1459"/>
                  </a:lnTo>
                  <a:lnTo>
                    <a:pt x="987" y="1502"/>
                  </a:lnTo>
                  <a:lnTo>
                    <a:pt x="952" y="1541"/>
                  </a:lnTo>
                  <a:lnTo>
                    <a:pt x="912" y="1578"/>
                  </a:lnTo>
                  <a:lnTo>
                    <a:pt x="869" y="1610"/>
                  </a:lnTo>
                  <a:lnTo>
                    <a:pt x="824" y="1638"/>
                  </a:lnTo>
                  <a:lnTo>
                    <a:pt x="776" y="1661"/>
                  </a:lnTo>
                  <a:lnTo>
                    <a:pt x="727" y="1680"/>
                  </a:lnTo>
                  <a:lnTo>
                    <a:pt x="674" y="1693"/>
                  </a:lnTo>
                  <a:lnTo>
                    <a:pt x="620" y="1702"/>
                  </a:lnTo>
                  <a:lnTo>
                    <a:pt x="565" y="1704"/>
                  </a:lnTo>
                  <a:lnTo>
                    <a:pt x="508" y="1702"/>
                  </a:lnTo>
                  <a:lnTo>
                    <a:pt x="451" y="1692"/>
                  </a:lnTo>
                  <a:lnTo>
                    <a:pt x="397" y="1677"/>
                  </a:lnTo>
                  <a:lnTo>
                    <a:pt x="346" y="1657"/>
                  </a:lnTo>
                  <a:lnTo>
                    <a:pt x="296" y="1631"/>
                  </a:lnTo>
                  <a:lnTo>
                    <a:pt x="249" y="1601"/>
                  </a:lnTo>
                  <a:lnTo>
                    <a:pt x="206" y="1566"/>
                  </a:lnTo>
                  <a:lnTo>
                    <a:pt x="165" y="1527"/>
                  </a:lnTo>
                  <a:lnTo>
                    <a:pt x="129" y="1484"/>
                  </a:lnTo>
                  <a:lnTo>
                    <a:pt x="96" y="1438"/>
                  </a:lnTo>
                  <a:lnTo>
                    <a:pt x="68" y="1388"/>
                  </a:lnTo>
                  <a:lnTo>
                    <a:pt x="45" y="1335"/>
                  </a:lnTo>
                  <a:lnTo>
                    <a:pt x="25" y="1280"/>
                  </a:lnTo>
                  <a:lnTo>
                    <a:pt x="11" y="1221"/>
                  </a:lnTo>
                  <a:lnTo>
                    <a:pt x="3" y="1161"/>
                  </a:lnTo>
                  <a:lnTo>
                    <a:pt x="0" y="1099"/>
                  </a:lnTo>
                  <a:lnTo>
                    <a:pt x="2" y="1062"/>
                  </a:lnTo>
                  <a:lnTo>
                    <a:pt x="8" y="1019"/>
                  </a:lnTo>
                  <a:lnTo>
                    <a:pt x="18" y="976"/>
                  </a:lnTo>
                  <a:lnTo>
                    <a:pt x="32" y="928"/>
                  </a:lnTo>
                  <a:lnTo>
                    <a:pt x="49" y="879"/>
                  </a:lnTo>
                  <a:lnTo>
                    <a:pt x="68" y="828"/>
                  </a:lnTo>
                  <a:lnTo>
                    <a:pt x="90" y="775"/>
                  </a:lnTo>
                  <a:lnTo>
                    <a:pt x="115" y="722"/>
                  </a:lnTo>
                  <a:lnTo>
                    <a:pt x="141" y="668"/>
                  </a:lnTo>
                  <a:lnTo>
                    <a:pt x="168" y="612"/>
                  </a:lnTo>
                  <a:lnTo>
                    <a:pt x="198" y="557"/>
                  </a:lnTo>
                  <a:lnTo>
                    <a:pt x="227" y="503"/>
                  </a:lnTo>
                  <a:lnTo>
                    <a:pt x="257" y="448"/>
                  </a:lnTo>
                  <a:lnTo>
                    <a:pt x="289" y="395"/>
                  </a:lnTo>
                  <a:lnTo>
                    <a:pt x="319" y="343"/>
                  </a:lnTo>
                  <a:lnTo>
                    <a:pt x="350" y="293"/>
                  </a:lnTo>
                  <a:lnTo>
                    <a:pt x="379" y="245"/>
                  </a:lnTo>
                  <a:lnTo>
                    <a:pt x="407" y="201"/>
                  </a:lnTo>
                  <a:lnTo>
                    <a:pt x="435" y="157"/>
                  </a:lnTo>
                  <a:lnTo>
                    <a:pt x="460" y="118"/>
                  </a:lnTo>
                  <a:lnTo>
                    <a:pt x="483" y="82"/>
                  </a:lnTo>
                  <a:lnTo>
                    <a:pt x="505" y="51"/>
                  </a:lnTo>
                  <a:lnTo>
                    <a:pt x="523" y="23"/>
                  </a:lnTo>
                  <a:lnTo>
                    <a:pt x="5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93"/>
            <p:cNvSpPr>
              <a:spLocks/>
            </p:cNvSpPr>
            <p:nvPr/>
          </p:nvSpPr>
          <p:spPr bwMode="auto">
            <a:xfrm>
              <a:off x="5702301" y="4608513"/>
              <a:ext cx="152400" cy="230187"/>
            </a:xfrm>
            <a:custGeom>
              <a:avLst/>
              <a:gdLst>
                <a:gd name="T0" fmla="*/ 489 w 1053"/>
                <a:gd name="T1" fmla="*/ 2 h 1743"/>
                <a:gd name="T2" fmla="*/ 501 w 1053"/>
                <a:gd name="T3" fmla="*/ 21 h 1743"/>
                <a:gd name="T4" fmla="*/ 525 w 1053"/>
                <a:gd name="T5" fmla="*/ 54 h 1743"/>
                <a:gd name="T6" fmla="*/ 557 w 1053"/>
                <a:gd name="T7" fmla="*/ 102 h 1743"/>
                <a:gd name="T8" fmla="*/ 597 w 1053"/>
                <a:gd name="T9" fmla="*/ 163 h 1743"/>
                <a:gd name="T10" fmla="*/ 642 w 1053"/>
                <a:gd name="T11" fmla="*/ 233 h 1743"/>
                <a:gd name="T12" fmla="*/ 692 w 1053"/>
                <a:gd name="T13" fmla="*/ 312 h 1743"/>
                <a:gd name="T14" fmla="*/ 745 w 1053"/>
                <a:gd name="T15" fmla="*/ 399 h 1743"/>
                <a:gd name="T16" fmla="*/ 797 w 1053"/>
                <a:gd name="T17" fmla="*/ 489 h 1743"/>
                <a:gd name="T18" fmla="*/ 849 w 1053"/>
                <a:gd name="T19" fmla="*/ 584 h 1743"/>
                <a:gd name="T20" fmla="*/ 899 w 1053"/>
                <a:gd name="T21" fmla="*/ 678 h 1743"/>
                <a:gd name="T22" fmla="*/ 944 w 1053"/>
                <a:gd name="T23" fmla="*/ 773 h 1743"/>
                <a:gd name="T24" fmla="*/ 984 w 1053"/>
                <a:gd name="T25" fmla="*/ 865 h 1743"/>
                <a:gd name="T26" fmla="*/ 1016 w 1053"/>
                <a:gd name="T27" fmla="*/ 952 h 1743"/>
                <a:gd name="T28" fmla="*/ 1040 w 1053"/>
                <a:gd name="T29" fmla="*/ 1033 h 1743"/>
                <a:gd name="T30" fmla="*/ 1052 w 1053"/>
                <a:gd name="T31" fmla="*/ 1106 h 1743"/>
                <a:gd name="T32" fmla="*/ 1050 w 1053"/>
                <a:gd name="T33" fmla="*/ 1200 h 1743"/>
                <a:gd name="T34" fmla="*/ 1027 w 1053"/>
                <a:gd name="T35" fmla="*/ 1319 h 1743"/>
                <a:gd name="T36" fmla="*/ 985 w 1053"/>
                <a:gd name="T37" fmla="*/ 1427 h 1743"/>
                <a:gd name="T38" fmla="*/ 924 w 1053"/>
                <a:gd name="T39" fmla="*/ 1524 h 1743"/>
                <a:gd name="T40" fmla="*/ 847 w 1053"/>
                <a:gd name="T41" fmla="*/ 1605 h 1743"/>
                <a:gd name="T42" fmla="*/ 758 w 1053"/>
                <a:gd name="T43" fmla="*/ 1670 h 1743"/>
                <a:gd name="T44" fmla="*/ 656 w 1053"/>
                <a:gd name="T45" fmla="*/ 1716 h 1743"/>
                <a:gd name="T46" fmla="*/ 546 w 1053"/>
                <a:gd name="T47" fmla="*/ 1741 h 1743"/>
                <a:gd name="T48" fmla="*/ 432 w 1053"/>
                <a:gd name="T49" fmla="*/ 1741 h 1743"/>
                <a:gd name="T50" fmla="*/ 325 w 1053"/>
                <a:gd name="T51" fmla="*/ 1718 h 1743"/>
                <a:gd name="T52" fmla="*/ 226 w 1053"/>
                <a:gd name="T53" fmla="*/ 1675 h 1743"/>
                <a:gd name="T54" fmla="*/ 138 w 1053"/>
                <a:gd name="T55" fmla="*/ 1613 h 1743"/>
                <a:gd name="T56" fmla="*/ 62 w 1053"/>
                <a:gd name="T57" fmla="*/ 1535 h 1743"/>
                <a:gd name="T58" fmla="*/ 0 w 1053"/>
                <a:gd name="T59" fmla="*/ 1443 h 1743"/>
                <a:gd name="T60" fmla="*/ 129 w 1053"/>
                <a:gd name="T61" fmla="*/ 1349 h 1743"/>
                <a:gd name="T62" fmla="*/ 244 w 1053"/>
                <a:gd name="T63" fmla="*/ 1237 h 1743"/>
                <a:gd name="T64" fmla="*/ 343 w 1053"/>
                <a:gd name="T65" fmla="*/ 1109 h 1743"/>
                <a:gd name="T66" fmla="*/ 427 w 1053"/>
                <a:gd name="T67" fmla="*/ 968 h 1743"/>
                <a:gd name="T68" fmla="*/ 492 w 1053"/>
                <a:gd name="T69" fmla="*/ 815 h 1743"/>
                <a:gd name="T70" fmla="*/ 537 w 1053"/>
                <a:gd name="T71" fmla="*/ 651 h 1743"/>
                <a:gd name="T72" fmla="*/ 560 w 1053"/>
                <a:gd name="T73" fmla="*/ 479 h 1743"/>
                <a:gd name="T74" fmla="*/ 561 w 1053"/>
                <a:gd name="T75" fmla="*/ 341 h 1743"/>
                <a:gd name="T76" fmla="*/ 548 w 1053"/>
                <a:gd name="T77" fmla="*/ 237 h 1743"/>
                <a:gd name="T78" fmla="*/ 523 w 1053"/>
                <a:gd name="T79" fmla="*/ 123 h 1743"/>
                <a:gd name="T80" fmla="*/ 486 w 1053"/>
                <a:gd name="T81" fmla="*/ 3 h 1743"/>
                <a:gd name="T82" fmla="*/ 487 w 1053"/>
                <a:gd name="T83" fmla="*/ 0 h 1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53" h="1743">
                  <a:moveTo>
                    <a:pt x="488" y="0"/>
                  </a:moveTo>
                  <a:lnTo>
                    <a:pt x="489" y="2"/>
                  </a:lnTo>
                  <a:lnTo>
                    <a:pt x="494" y="10"/>
                  </a:lnTo>
                  <a:lnTo>
                    <a:pt x="501" y="21"/>
                  </a:lnTo>
                  <a:lnTo>
                    <a:pt x="513" y="36"/>
                  </a:lnTo>
                  <a:lnTo>
                    <a:pt x="525" y="54"/>
                  </a:lnTo>
                  <a:lnTo>
                    <a:pt x="540" y="77"/>
                  </a:lnTo>
                  <a:lnTo>
                    <a:pt x="557" y="102"/>
                  </a:lnTo>
                  <a:lnTo>
                    <a:pt x="576" y="131"/>
                  </a:lnTo>
                  <a:lnTo>
                    <a:pt x="597" y="163"/>
                  </a:lnTo>
                  <a:lnTo>
                    <a:pt x="619" y="196"/>
                  </a:lnTo>
                  <a:lnTo>
                    <a:pt x="642" y="233"/>
                  </a:lnTo>
                  <a:lnTo>
                    <a:pt x="667" y="272"/>
                  </a:lnTo>
                  <a:lnTo>
                    <a:pt x="692" y="312"/>
                  </a:lnTo>
                  <a:lnTo>
                    <a:pt x="718" y="355"/>
                  </a:lnTo>
                  <a:lnTo>
                    <a:pt x="745" y="399"/>
                  </a:lnTo>
                  <a:lnTo>
                    <a:pt x="771" y="444"/>
                  </a:lnTo>
                  <a:lnTo>
                    <a:pt x="797" y="489"/>
                  </a:lnTo>
                  <a:lnTo>
                    <a:pt x="824" y="536"/>
                  </a:lnTo>
                  <a:lnTo>
                    <a:pt x="849" y="584"/>
                  </a:lnTo>
                  <a:lnTo>
                    <a:pt x="874" y="632"/>
                  </a:lnTo>
                  <a:lnTo>
                    <a:pt x="899" y="678"/>
                  </a:lnTo>
                  <a:lnTo>
                    <a:pt x="922" y="726"/>
                  </a:lnTo>
                  <a:lnTo>
                    <a:pt x="944" y="773"/>
                  </a:lnTo>
                  <a:lnTo>
                    <a:pt x="965" y="819"/>
                  </a:lnTo>
                  <a:lnTo>
                    <a:pt x="984" y="865"/>
                  </a:lnTo>
                  <a:lnTo>
                    <a:pt x="1001" y="909"/>
                  </a:lnTo>
                  <a:lnTo>
                    <a:pt x="1016" y="952"/>
                  </a:lnTo>
                  <a:lnTo>
                    <a:pt x="1028" y="993"/>
                  </a:lnTo>
                  <a:lnTo>
                    <a:pt x="1040" y="1033"/>
                  </a:lnTo>
                  <a:lnTo>
                    <a:pt x="1047" y="1070"/>
                  </a:lnTo>
                  <a:lnTo>
                    <a:pt x="1052" y="1106"/>
                  </a:lnTo>
                  <a:lnTo>
                    <a:pt x="1053" y="1138"/>
                  </a:lnTo>
                  <a:lnTo>
                    <a:pt x="1050" y="1200"/>
                  </a:lnTo>
                  <a:lnTo>
                    <a:pt x="1042" y="1260"/>
                  </a:lnTo>
                  <a:lnTo>
                    <a:pt x="1027" y="1319"/>
                  </a:lnTo>
                  <a:lnTo>
                    <a:pt x="1008" y="1374"/>
                  </a:lnTo>
                  <a:lnTo>
                    <a:pt x="985" y="1427"/>
                  </a:lnTo>
                  <a:lnTo>
                    <a:pt x="956" y="1477"/>
                  </a:lnTo>
                  <a:lnTo>
                    <a:pt x="924" y="1524"/>
                  </a:lnTo>
                  <a:lnTo>
                    <a:pt x="888" y="1566"/>
                  </a:lnTo>
                  <a:lnTo>
                    <a:pt x="847" y="1605"/>
                  </a:lnTo>
                  <a:lnTo>
                    <a:pt x="804" y="1640"/>
                  </a:lnTo>
                  <a:lnTo>
                    <a:pt x="758" y="1670"/>
                  </a:lnTo>
                  <a:lnTo>
                    <a:pt x="708" y="1696"/>
                  </a:lnTo>
                  <a:lnTo>
                    <a:pt x="656" y="1716"/>
                  </a:lnTo>
                  <a:lnTo>
                    <a:pt x="602" y="1731"/>
                  </a:lnTo>
                  <a:lnTo>
                    <a:pt x="546" y="1741"/>
                  </a:lnTo>
                  <a:lnTo>
                    <a:pt x="488" y="1743"/>
                  </a:lnTo>
                  <a:lnTo>
                    <a:pt x="432" y="1741"/>
                  </a:lnTo>
                  <a:lnTo>
                    <a:pt x="378" y="1732"/>
                  </a:lnTo>
                  <a:lnTo>
                    <a:pt x="325" y="1718"/>
                  </a:lnTo>
                  <a:lnTo>
                    <a:pt x="274" y="1699"/>
                  </a:lnTo>
                  <a:lnTo>
                    <a:pt x="226" y="1675"/>
                  </a:lnTo>
                  <a:lnTo>
                    <a:pt x="180" y="1646"/>
                  </a:lnTo>
                  <a:lnTo>
                    <a:pt x="138" y="1613"/>
                  </a:lnTo>
                  <a:lnTo>
                    <a:pt x="98" y="1576"/>
                  </a:lnTo>
                  <a:lnTo>
                    <a:pt x="62" y="1535"/>
                  </a:lnTo>
                  <a:lnTo>
                    <a:pt x="29" y="1491"/>
                  </a:lnTo>
                  <a:lnTo>
                    <a:pt x="0" y="1443"/>
                  </a:lnTo>
                  <a:lnTo>
                    <a:pt x="66" y="1398"/>
                  </a:lnTo>
                  <a:lnTo>
                    <a:pt x="129" y="1349"/>
                  </a:lnTo>
                  <a:lnTo>
                    <a:pt x="188" y="1295"/>
                  </a:lnTo>
                  <a:lnTo>
                    <a:pt x="244" y="1237"/>
                  </a:lnTo>
                  <a:lnTo>
                    <a:pt x="296" y="1175"/>
                  </a:lnTo>
                  <a:lnTo>
                    <a:pt x="343" y="1109"/>
                  </a:lnTo>
                  <a:lnTo>
                    <a:pt x="388" y="1041"/>
                  </a:lnTo>
                  <a:lnTo>
                    <a:pt x="427" y="968"/>
                  </a:lnTo>
                  <a:lnTo>
                    <a:pt x="462" y="893"/>
                  </a:lnTo>
                  <a:lnTo>
                    <a:pt x="492" y="815"/>
                  </a:lnTo>
                  <a:lnTo>
                    <a:pt x="517" y="734"/>
                  </a:lnTo>
                  <a:lnTo>
                    <a:pt x="537" y="651"/>
                  </a:lnTo>
                  <a:lnTo>
                    <a:pt x="551" y="565"/>
                  </a:lnTo>
                  <a:lnTo>
                    <a:pt x="560" y="479"/>
                  </a:lnTo>
                  <a:lnTo>
                    <a:pt x="563" y="390"/>
                  </a:lnTo>
                  <a:lnTo>
                    <a:pt x="561" y="341"/>
                  </a:lnTo>
                  <a:lnTo>
                    <a:pt x="556" y="290"/>
                  </a:lnTo>
                  <a:lnTo>
                    <a:pt x="548" y="237"/>
                  </a:lnTo>
                  <a:lnTo>
                    <a:pt x="537" y="180"/>
                  </a:lnTo>
                  <a:lnTo>
                    <a:pt x="523" y="123"/>
                  </a:lnTo>
                  <a:lnTo>
                    <a:pt x="506" y="64"/>
                  </a:lnTo>
                  <a:lnTo>
                    <a:pt x="486" y="3"/>
                  </a:lnTo>
                  <a:lnTo>
                    <a:pt x="487" y="1"/>
                  </a:lnTo>
                  <a:lnTo>
                    <a:pt x="487" y="0"/>
                  </a:lnTo>
                  <a:lnTo>
                    <a:pt x="4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94"/>
            <p:cNvSpPr>
              <a:spLocks noEditPoints="1"/>
            </p:cNvSpPr>
            <p:nvPr/>
          </p:nvSpPr>
          <p:spPr bwMode="auto">
            <a:xfrm>
              <a:off x="5483226" y="4408488"/>
              <a:ext cx="273050" cy="385762"/>
            </a:xfrm>
            <a:custGeom>
              <a:avLst/>
              <a:gdLst>
                <a:gd name="T0" fmla="*/ 252 w 1890"/>
                <a:gd name="T1" fmla="*/ 1555 h 2915"/>
                <a:gd name="T2" fmla="*/ 189 w 1890"/>
                <a:gd name="T3" fmla="*/ 1639 h 2915"/>
                <a:gd name="T4" fmla="*/ 178 w 1890"/>
                <a:gd name="T5" fmla="*/ 1694 h 2915"/>
                <a:gd name="T6" fmla="*/ 165 w 1890"/>
                <a:gd name="T7" fmla="*/ 1820 h 2915"/>
                <a:gd name="T8" fmla="*/ 172 w 1890"/>
                <a:gd name="T9" fmla="*/ 1995 h 2915"/>
                <a:gd name="T10" fmla="*/ 223 w 1890"/>
                <a:gd name="T11" fmla="*/ 2195 h 2915"/>
                <a:gd name="T12" fmla="*/ 338 w 1890"/>
                <a:gd name="T13" fmla="*/ 2398 h 2915"/>
                <a:gd name="T14" fmla="*/ 468 w 1890"/>
                <a:gd name="T15" fmla="*/ 2517 h 2915"/>
                <a:gd name="T16" fmla="*/ 556 w 1890"/>
                <a:gd name="T17" fmla="*/ 2517 h 2915"/>
                <a:gd name="T18" fmla="*/ 628 w 1890"/>
                <a:gd name="T19" fmla="*/ 2452 h 2915"/>
                <a:gd name="T20" fmla="*/ 639 w 1890"/>
                <a:gd name="T21" fmla="*/ 2346 h 2915"/>
                <a:gd name="T22" fmla="*/ 560 w 1890"/>
                <a:gd name="T23" fmla="*/ 2240 h 2915"/>
                <a:gd name="T24" fmla="*/ 463 w 1890"/>
                <a:gd name="T25" fmla="*/ 2081 h 2915"/>
                <a:gd name="T26" fmla="*/ 428 w 1890"/>
                <a:gd name="T27" fmla="*/ 1922 h 2915"/>
                <a:gd name="T28" fmla="*/ 429 w 1890"/>
                <a:gd name="T29" fmla="*/ 1793 h 2915"/>
                <a:gd name="T30" fmla="*/ 441 w 1890"/>
                <a:gd name="T31" fmla="*/ 1722 h 2915"/>
                <a:gd name="T32" fmla="*/ 441 w 1890"/>
                <a:gd name="T33" fmla="*/ 1634 h 2915"/>
                <a:gd name="T34" fmla="*/ 377 w 1890"/>
                <a:gd name="T35" fmla="*/ 1553 h 2915"/>
                <a:gd name="T36" fmla="*/ 946 w 1890"/>
                <a:gd name="T37" fmla="*/ 3 h 2915"/>
                <a:gd name="T38" fmla="*/ 984 w 1890"/>
                <a:gd name="T39" fmla="*/ 56 h 2915"/>
                <a:gd name="T40" fmla="*/ 1062 w 1890"/>
                <a:gd name="T41" fmla="*/ 172 h 2915"/>
                <a:gd name="T42" fmla="*/ 1169 w 1890"/>
                <a:gd name="T43" fmla="*/ 337 h 2915"/>
                <a:gd name="T44" fmla="*/ 1298 w 1890"/>
                <a:gd name="T45" fmla="*/ 541 h 2915"/>
                <a:gd name="T46" fmla="*/ 1435 w 1890"/>
                <a:gd name="T47" fmla="*/ 772 h 2915"/>
                <a:gd name="T48" fmla="*/ 1570 w 1890"/>
                <a:gd name="T49" fmla="*/ 1017 h 2915"/>
                <a:gd name="T50" fmla="*/ 1694 w 1890"/>
                <a:gd name="T51" fmla="*/ 1263 h 2915"/>
                <a:gd name="T52" fmla="*/ 1795 w 1890"/>
                <a:gd name="T53" fmla="*/ 1502 h 2915"/>
                <a:gd name="T54" fmla="*/ 1864 w 1890"/>
                <a:gd name="T55" fmla="*/ 1719 h 2915"/>
                <a:gd name="T56" fmla="*/ 1890 w 1890"/>
                <a:gd name="T57" fmla="*/ 1903 h 2915"/>
                <a:gd name="T58" fmla="*/ 1841 w 1890"/>
                <a:gd name="T59" fmla="*/ 2223 h 2915"/>
                <a:gd name="T60" fmla="*/ 1707 w 1890"/>
                <a:gd name="T61" fmla="*/ 2501 h 2915"/>
                <a:gd name="T62" fmla="*/ 1503 w 1890"/>
                <a:gd name="T63" fmla="*/ 2720 h 2915"/>
                <a:gd name="T64" fmla="*/ 1243 w 1890"/>
                <a:gd name="T65" fmla="*/ 2863 h 2915"/>
                <a:gd name="T66" fmla="*/ 945 w 1890"/>
                <a:gd name="T67" fmla="*/ 2915 h 2915"/>
                <a:gd name="T68" fmla="*/ 646 w 1890"/>
                <a:gd name="T69" fmla="*/ 2863 h 2915"/>
                <a:gd name="T70" fmla="*/ 387 w 1890"/>
                <a:gd name="T71" fmla="*/ 2720 h 2915"/>
                <a:gd name="T72" fmla="*/ 182 w 1890"/>
                <a:gd name="T73" fmla="*/ 2501 h 2915"/>
                <a:gd name="T74" fmla="*/ 47 w 1890"/>
                <a:gd name="T75" fmla="*/ 2223 h 2915"/>
                <a:gd name="T76" fmla="*/ 0 w 1890"/>
                <a:gd name="T77" fmla="*/ 1903 h 2915"/>
                <a:gd name="T78" fmla="*/ 25 w 1890"/>
                <a:gd name="T79" fmla="*/ 1719 h 2915"/>
                <a:gd name="T80" fmla="*/ 94 w 1890"/>
                <a:gd name="T81" fmla="*/ 1502 h 2915"/>
                <a:gd name="T82" fmla="*/ 195 w 1890"/>
                <a:gd name="T83" fmla="*/ 1263 h 2915"/>
                <a:gd name="T84" fmla="*/ 319 w 1890"/>
                <a:gd name="T85" fmla="*/ 1017 h 2915"/>
                <a:gd name="T86" fmla="*/ 455 w 1890"/>
                <a:gd name="T87" fmla="*/ 772 h 2915"/>
                <a:gd name="T88" fmla="*/ 592 w 1890"/>
                <a:gd name="T89" fmla="*/ 541 h 2915"/>
                <a:gd name="T90" fmla="*/ 720 w 1890"/>
                <a:gd name="T91" fmla="*/ 337 h 2915"/>
                <a:gd name="T92" fmla="*/ 828 w 1890"/>
                <a:gd name="T93" fmla="*/ 172 h 2915"/>
                <a:gd name="T94" fmla="*/ 906 w 1890"/>
                <a:gd name="T95" fmla="*/ 56 h 2915"/>
                <a:gd name="T96" fmla="*/ 943 w 1890"/>
                <a:gd name="T97" fmla="*/ 3 h 2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90" h="2915">
                  <a:moveTo>
                    <a:pt x="326" y="1538"/>
                  </a:moveTo>
                  <a:lnTo>
                    <a:pt x="301" y="1538"/>
                  </a:lnTo>
                  <a:lnTo>
                    <a:pt x="275" y="1544"/>
                  </a:lnTo>
                  <a:lnTo>
                    <a:pt x="252" y="1555"/>
                  </a:lnTo>
                  <a:lnTo>
                    <a:pt x="232" y="1570"/>
                  </a:lnTo>
                  <a:lnTo>
                    <a:pt x="214" y="1589"/>
                  </a:lnTo>
                  <a:lnTo>
                    <a:pt x="199" y="1613"/>
                  </a:lnTo>
                  <a:lnTo>
                    <a:pt x="189" y="1639"/>
                  </a:lnTo>
                  <a:lnTo>
                    <a:pt x="188" y="1644"/>
                  </a:lnTo>
                  <a:lnTo>
                    <a:pt x="185" y="1656"/>
                  </a:lnTo>
                  <a:lnTo>
                    <a:pt x="182" y="1671"/>
                  </a:lnTo>
                  <a:lnTo>
                    <a:pt x="178" y="1694"/>
                  </a:lnTo>
                  <a:lnTo>
                    <a:pt x="174" y="1719"/>
                  </a:lnTo>
                  <a:lnTo>
                    <a:pt x="170" y="1750"/>
                  </a:lnTo>
                  <a:lnTo>
                    <a:pt x="167" y="1783"/>
                  </a:lnTo>
                  <a:lnTo>
                    <a:pt x="165" y="1820"/>
                  </a:lnTo>
                  <a:lnTo>
                    <a:pt x="164" y="1860"/>
                  </a:lnTo>
                  <a:lnTo>
                    <a:pt x="164" y="1903"/>
                  </a:lnTo>
                  <a:lnTo>
                    <a:pt x="167" y="1947"/>
                  </a:lnTo>
                  <a:lnTo>
                    <a:pt x="172" y="1995"/>
                  </a:lnTo>
                  <a:lnTo>
                    <a:pt x="180" y="2043"/>
                  </a:lnTo>
                  <a:lnTo>
                    <a:pt x="190" y="2093"/>
                  </a:lnTo>
                  <a:lnTo>
                    <a:pt x="205" y="2144"/>
                  </a:lnTo>
                  <a:lnTo>
                    <a:pt x="223" y="2195"/>
                  </a:lnTo>
                  <a:lnTo>
                    <a:pt x="244" y="2246"/>
                  </a:lnTo>
                  <a:lnTo>
                    <a:pt x="271" y="2297"/>
                  </a:lnTo>
                  <a:lnTo>
                    <a:pt x="302" y="2348"/>
                  </a:lnTo>
                  <a:lnTo>
                    <a:pt x="338" y="2398"/>
                  </a:lnTo>
                  <a:lnTo>
                    <a:pt x="381" y="2445"/>
                  </a:lnTo>
                  <a:lnTo>
                    <a:pt x="428" y="2492"/>
                  </a:lnTo>
                  <a:lnTo>
                    <a:pt x="448" y="2507"/>
                  </a:lnTo>
                  <a:lnTo>
                    <a:pt x="468" y="2517"/>
                  </a:lnTo>
                  <a:lnTo>
                    <a:pt x="490" y="2523"/>
                  </a:lnTo>
                  <a:lnTo>
                    <a:pt x="513" y="2526"/>
                  </a:lnTo>
                  <a:lnTo>
                    <a:pt x="535" y="2523"/>
                  </a:lnTo>
                  <a:lnTo>
                    <a:pt x="556" y="2517"/>
                  </a:lnTo>
                  <a:lnTo>
                    <a:pt x="577" y="2507"/>
                  </a:lnTo>
                  <a:lnTo>
                    <a:pt x="597" y="2493"/>
                  </a:lnTo>
                  <a:lnTo>
                    <a:pt x="613" y="2476"/>
                  </a:lnTo>
                  <a:lnTo>
                    <a:pt x="628" y="2452"/>
                  </a:lnTo>
                  <a:lnTo>
                    <a:pt x="638" y="2427"/>
                  </a:lnTo>
                  <a:lnTo>
                    <a:pt x="643" y="2400"/>
                  </a:lnTo>
                  <a:lnTo>
                    <a:pt x="643" y="2373"/>
                  </a:lnTo>
                  <a:lnTo>
                    <a:pt x="639" y="2346"/>
                  </a:lnTo>
                  <a:lnTo>
                    <a:pt x="629" y="2320"/>
                  </a:lnTo>
                  <a:lnTo>
                    <a:pt x="616" y="2298"/>
                  </a:lnTo>
                  <a:lnTo>
                    <a:pt x="597" y="2277"/>
                  </a:lnTo>
                  <a:lnTo>
                    <a:pt x="560" y="2240"/>
                  </a:lnTo>
                  <a:lnTo>
                    <a:pt x="529" y="2202"/>
                  </a:lnTo>
                  <a:lnTo>
                    <a:pt x="502" y="2162"/>
                  </a:lnTo>
                  <a:lnTo>
                    <a:pt x="480" y="2121"/>
                  </a:lnTo>
                  <a:lnTo>
                    <a:pt x="463" y="2081"/>
                  </a:lnTo>
                  <a:lnTo>
                    <a:pt x="450" y="2039"/>
                  </a:lnTo>
                  <a:lnTo>
                    <a:pt x="440" y="1999"/>
                  </a:lnTo>
                  <a:lnTo>
                    <a:pt x="433" y="1960"/>
                  </a:lnTo>
                  <a:lnTo>
                    <a:pt x="428" y="1922"/>
                  </a:lnTo>
                  <a:lnTo>
                    <a:pt x="426" y="1885"/>
                  </a:lnTo>
                  <a:lnTo>
                    <a:pt x="425" y="1852"/>
                  </a:lnTo>
                  <a:lnTo>
                    <a:pt x="427" y="1821"/>
                  </a:lnTo>
                  <a:lnTo>
                    <a:pt x="429" y="1793"/>
                  </a:lnTo>
                  <a:lnTo>
                    <a:pt x="433" y="1769"/>
                  </a:lnTo>
                  <a:lnTo>
                    <a:pt x="436" y="1748"/>
                  </a:lnTo>
                  <a:lnTo>
                    <a:pt x="439" y="1732"/>
                  </a:lnTo>
                  <a:lnTo>
                    <a:pt x="441" y="1722"/>
                  </a:lnTo>
                  <a:lnTo>
                    <a:pt x="442" y="1716"/>
                  </a:lnTo>
                  <a:lnTo>
                    <a:pt x="447" y="1689"/>
                  </a:lnTo>
                  <a:lnTo>
                    <a:pt x="446" y="1661"/>
                  </a:lnTo>
                  <a:lnTo>
                    <a:pt x="441" y="1634"/>
                  </a:lnTo>
                  <a:lnTo>
                    <a:pt x="430" y="1610"/>
                  </a:lnTo>
                  <a:lnTo>
                    <a:pt x="416" y="1588"/>
                  </a:lnTo>
                  <a:lnTo>
                    <a:pt x="398" y="1568"/>
                  </a:lnTo>
                  <a:lnTo>
                    <a:pt x="377" y="1553"/>
                  </a:lnTo>
                  <a:lnTo>
                    <a:pt x="352" y="1542"/>
                  </a:lnTo>
                  <a:lnTo>
                    <a:pt x="326" y="1538"/>
                  </a:lnTo>
                  <a:close/>
                  <a:moveTo>
                    <a:pt x="945" y="0"/>
                  </a:moveTo>
                  <a:lnTo>
                    <a:pt x="946" y="3"/>
                  </a:lnTo>
                  <a:lnTo>
                    <a:pt x="951" y="10"/>
                  </a:lnTo>
                  <a:lnTo>
                    <a:pt x="959" y="22"/>
                  </a:lnTo>
                  <a:lnTo>
                    <a:pt x="970" y="37"/>
                  </a:lnTo>
                  <a:lnTo>
                    <a:pt x="984" y="56"/>
                  </a:lnTo>
                  <a:lnTo>
                    <a:pt x="1000" y="80"/>
                  </a:lnTo>
                  <a:lnTo>
                    <a:pt x="1018" y="107"/>
                  </a:lnTo>
                  <a:lnTo>
                    <a:pt x="1038" y="138"/>
                  </a:lnTo>
                  <a:lnTo>
                    <a:pt x="1062" y="172"/>
                  </a:lnTo>
                  <a:lnTo>
                    <a:pt x="1086" y="209"/>
                  </a:lnTo>
                  <a:lnTo>
                    <a:pt x="1112" y="249"/>
                  </a:lnTo>
                  <a:lnTo>
                    <a:pt x="1140" y="292"/>
                  </a:lnTo>
                  <a:lnTo>
                    <a:pt x="1169" y="337"/>
                  </a:lnTo>
                  <a:lnTo>
                    <a:pt x="1200" y="385"/>
                  </a:lnTo>
                  <a:lnTo>
                    <a:pt x="1232" y="435"/>
                  </a:lnTo>
                  <a:lnTo>
                    <a:pt x="1264" y="487"/>
                  </a:lnTo>
                  <a:lnTo>
                    <a:pt x="1298" y="541"/>
                  </a:lnTo>
                  <a:lnTo>
                    <a:pt x="1331" y="597"/>
                  </a:lnTo>
                  <a:lnTo>
                    <a:pt x="1366" y="654"/>
                  </a:lnTo>
                  <a:lnTo>
                    <a:pt x="1400" y="713"/>
                  </a:lnTo>
                  <a:lnTo>
                    <a:pt x="1435" y="772"/>
                  </a:lnTo>
                  <a:lnTo>
                    <a:pt x="1469" y="832"/>
                  </a:lnTo>
                  <a:lnTo>
                    <a:pt x="1504" y="893"/>
                  </a:lnTo>
                  <a:lnTo>
                    <a:pt x="1537" y="955"/>
                  </a:lnTo>
                  <a:lnTo>
                    <a:pt x="1570" y="1017"/>
                  </a:lnTo>
                  <a:lnTo>
                    <a:pt x="1603" y="1079"/>
                  </a:lnTo>
                  <a:lnTo>
                    <a:pt x="1634" y="1141"/>
                  </a:lnTo>
                  <a:lnTo>
                    <a:pt x="1665" y="1202"/>
                  </a:lnTo>
                  <a:lnTo>
                    <a:pt x="1694" y="1263"/>
                  </a:lnTo>
                  <a:lnTo>
                    <a:pt x="1722" y="1325"/>
                  </a:lnTo>
                  <a:lnTo>
                    <a:pt x="1749" y="1385"/>
                  </a:lnTo>
                  <a:lnTo>
                    <a:pt x="1773" y="1443"/>
                  </a:lnTo>
                  <a:lnTo>
                    <a:pt x="1795" y="1502"/>
                  </a:lnTo>
                  <a:lnTo>
                    <a:pt x="1817" y="1558"/>
                  </a:lnTo>
                  <a:lnTo>
                    <a:pt x="1835" y="1614"/>
                  </a:lnTo>
                  <a:lnTo>
                    <a:pt x="1851" y="1667"/>
                  </a:lnTo>
                  <a:lnTo>
                    <a:pt x="1864" y="1719"/>
                  </a:lnTo>
                  <a:lnTo>
                    <a:pt x="1875" y="1768"/>
                  </a:lnTo>
                  <a:lnTo>
                    <a:pt x="1884" y="1816"/>
                  </a:lnTo>
                  <a:lnTo>
                    <a:pt x="1888" y="1860"/>
                  </a:lnTo>
                  <a:lnTo>
                    <a:pt x="1890" y="1903"/>
                  </a:lnTo>
                  <a:lnTo>
                    <a:pt x="1887" y="1986"/>
                  </a:lnTo>
                  <a:lnTo>
                    <a:pt x="1878" y="2066"/>
                  </a:lnTo>
                  <a:lnTo>
                    <a:pt x="1862" y="2146"/>
                  </a:lnTo>
                  <a:lnTo>
                    <a:pt x="1841" y="2223"/>
                  </a:lnTo>
                  <a:lnTo>
                    <a:pt x="1816" y="2297"/>
                  </a:lnTo>
                  <a:lnTo>
                    <a:pt x="1784" y="2368"/>
                  </a:lnTo>
                  <a:lnTo>
                    <a:pt x="1748" y="2435"/>
                  </a:lnTo>
                  <a:lnTo>
                    <a:pt x="1707" y="2501"/>
                  </a:lnTo>
                  <a:lnTo>
                    <a:pt x="1663" y="2561"/>
                  </a:lnTo>
                  <a:lnTo>
                    <a:pt x="1613" y="2618"/>
                  </a:lnTo>
                  <a:lnTo>
                    <a:pt x="1559" y="2671"/>
                  </a:lnTo>
                  <a:lnTo>
                    <a:pt x="1503" y="2720"/>
                  </a:lnTo>
                  <a:lnTo>
                    <a:pt x="1443" y="2763"/>
                  </a:lnTo>
                  <a:lnTo>
                    <a:pt x="1379" y="2802"/>
                  </a:lnTo>
                  <a:lnTo>
                    <a:pt x="1313" y="2835"/>
                  </a:lnTo>
                  <a:lnTo>
                    <a:pt x="1243" y="2863"/>
                  </a:lnTo>
                  <a:lnTo>
                    <a:pt x="1172" y="2886"/>
                  </a:lnTo>
                  <a:lnTo>
                    <a:pt x="1098" y="2902"/>
                  </a:lnTo>
                  <a:lnTo>
                    <a:pt x="1022" y="2912"/>
                  </a:lnTo>
                  <a:lnTo>
                    <a:pt x="945" y="2915"/>
                  </a:lnTo>
                  <a:lnTo>
                    <a:pt x="867" y="2912"/>
                  </a:lnTo>
                  <a:lnTo>
                    <a:pt x="791" y="2902"/>
                  </a:lnTo>
                  <a:lnTo>
                    <a:pt x="717" y="2886"/>
                  </a:lnTo>
                  <a:lnTo>
                    <a:pt x="646" y="2863"/>
                  </a:lnTo>
                  <a:lnTo>
                    <a:pt x="576" y="2835"/>
                  </a:lnTo>
                  <a:lnTo>
                    <a:pt x="511" y="2802"/>
                  </a:lnTo>
                  <a:lnTo>
                    <a:pt x="447" y="2763"/>
                  </a:lnTo>
                  <a:lnTo>
                    <a:pt x="387" y="2720"/>
                  </a:lnTo>
                  <a:lnTo>
                    <a:pt x="330" y="2671"/>
                  </a:lnTo>
                  <a:lnTo>
                    <a:pt x="276" y="2618"/>
                  </a:lnTo>
                  <a:lnTo>
                    <a:pt x="227" y="2561"/>
                  </a:lnTo>
                  <a:lnTo>
                    <a:pt x="182" y="2501"/>
                  </a:lnTo>
                  <a:lnTo>
                    <a:pt x="142" y="2435"/>
                  </a:lnTo>
                  <a:lnTo>
                    <a:pt x="105" y="2368"/>
                  </a:lnTo>
                  <a:lnTo>
                    <a:pt x="74" y="2297"/>
                  </a:lnTo>
                  <a:lnTo>
                    <a:pt x="47" y="2223"/>
                  </a:lnTo>
                  <a:lnTo>
                    <a:pt x="27" y="2146"/>
                  </a:lnTo>
                  <a:lnTo>
                    <a:pt x="12" y="2066"/>
                  </a:lnTo>
                  <a:lnTo>
                    <a:pt x="3" y="1986"/>
                  </a:lnTo>
                  <a:lnTo>
                    <a:pt x="0" y="1903"/>
                  </a:lnTo>
                  <a:lnTo>
                    <a:pt x="2" y="1860"/>
                  </a:lnTo>
                  <a:lnTo>
                    <a:pt x="6" y="1816"/>
                  </a:lnTo>
                  <a:lnTo>
                    <a:pt x="14" y="1768"/>
                  </a:lnTo>
                  <a:lnTo>
                    <a:pt x="25" y="1719"/>
                  </a:lnTo>
                  <a:lnTo>
                    <a:pt x="38" y="1667"/>
                  </a:lnTo>
                  <a:lnTo>
                    <a:pt x="55" y="1614"/>
                  </a:lnTo>
                  <a:lnTo>
                    <a:pt x="73" y="1558"/>
                  </a:lnTo>
                  <a:lnTo>
                    <a:pt x="94" y="1502"/>
                  </a:lnTo>
                  <a:lnTo>
                    <a:pt x="116" y="1443"/>
                  </a:lnTo>
                  <a:lnTo>
                    <a:pt x="141" y="1385"/>
                  </a:lnTo>
                  <a:lnTo>
                    <a:pt x="167" y="1325"/>
                  </a:lnTo>
                  <a:lnTo>
                    <a:pt x="195" y="1263"/>
                  </a:lnTo>
                  <a:lnTo>
                    <a:pt x="225" y="1202"/>
                  </a:lnTo>
                  <a:lnTo>
                    <a:pt x="255" y="1141"/>
                  </a:lnTo>
                  <a:lnTo>
                    <a:pt x="287" y="1079"/>
                  </a:lnTo>
                  <a:lnTo>
                    <a:pt x="319" y="1017"/>
                  </a:lnTo>
                  <a:lnTo>
                    <a:pt x="352" y="955"/>
                  </a:lnTo>
                  <a:lnTo>
                    <a:pt x="386" y="893"/>
                  </a:lnTo>
                  <a:lnTo>
                    <a:pt x="420" y="832"/>
                  </a:lnTo>
                  <a:lnTo>
                    <a:pt x="455" y="772"/>
                  </a:lnTo>
                  <a:lnTo>
                    <a:pt x="489" y="713"/>
                  </a:lnTo>
                  <a:lnTo>
                    <a:pt x="524" y="654"/>
                  </a:lnTo>
                  <a:lnTo>
                    <a:pt x="558" y="597"/>
                  </a:lnTo>
                  <a:lnTo>
                    <a:pt x="592" y="541"/>
                  </a:lnTo>
                  <a:lnTo>
                    <a:pt x="625" y="487"/>
                  </a:lnTo>
                  <a:lnTo>
                    <a:pt x="657" y="435"/>
                  </a:lnTo>
                  <a:lnTo>
                    <a:pt x="690" y="385"/>
                  </a:lnTo>
                  <a:lnTo>
                    <a:pt x="720" y="337"/>
                  </a:lnTo>
                  <a:lnTo>
                    <a:pt x="750" y="292"/>
                  </a:lnTo>
                  <a:lnTo>
                    <a:pt x="777" y="249"/>
                  </a:lnTo>
                  <a:lnTo>
                    <a:pt x="803" y="209"/>
                  </a:lnTo>
                  <a:lnTo>
                    <a:pt x="828" y="172"/>
                  </a:lnTo>
                  <a:lnTo>
                    <a:pt x="851" y="138"/>
                  </a:lnTo>
                  <a:lnTo>
                    <a:pt x="871" y="107"/>
                  </a:lnTo>
                  <a:lnTo>
                    <a:pt x="890" y="80"/>
                  </a:lnTo>
                  <a:lnTo>
                    <a:pt x="906" y="56"/>
                  </a:lnTo>
                  <a:lnTo>
                    <a:pt x="920" y="37"/>
                  </a:lnTo>
                  <a:lnTo>
                    <a:pt x="930" y="22"/>
                  </a:lnTo>
                  <a:lnTo>
                    <a:pt x="938" y="10"/>
                  </a:lnTo>
                  <a:lnTo>
                    <a:pt x="943" y="3"/>
                  </a:lnTo>
                  <a:lnTo>
                    <a:pt x="9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7" name="Freeform 99"/>
          <p:cNvSpPr>
            <a:spLocks noEditPoints="1"/>
          </p:cNvSpPr>
          <p:nvPr/>
        </p:nvSpPr>
        <p:spPr bwMode="auto">
          <a:xfrm>
            <a:off x="4715323" y="5533790"/>
            <a:ext cx="562196" cy="535872"/>
          </a:xfrm>
          <a:custGeom>
            <a:avLst/>
            <a:gdLst>
              <a:gd name="T0" fmla="*/ 1009 w 3291"/>
              <a:gd name="T1" fmla="*/ 1353 h 3139"/>
              <a:gd name="T2" fmla="*/ 970 w 3291"/>
              <a:gd name="T3" fmla="*/ 1397 h 3139"/>
              <a:gd name="T4" fmla="*/ 915 w 3291"/>
              <a:gd name="T5" fmla="*/ 1504 h 3139"/>
              <a:gd name="T6" fmla="*/ 884 w 3291"/>
              <a:gd name="T7" fmla="*/ 1679 h 3139"/>
              <a:gd name="T8" fmla="*/ 926 w 3291"/>
              <a:gd name="T9" fmla="*/ 1916 h 3139"/>
              <a:gd name="T10" fmla="*/ 1016 w 3291"/>
              <a:gd name="T11" fmla="*/ 2071 h 3139"/>
              <a:gd name="T12" fmla="*/ 1117 w 3291"/>
              <a:gd name="T13" fmla="*/ 2084 h 3139"/>
              <a:gd name="T14" fmla="*/ 1193 w 3291"/>
              <a:gd name="T15" fmla="*/ 2007 h 3139"/>
              <a:gd name="T16" fmla="*/ 1174 w 3291"/>
              <a:gd name="T17" fmla="*/ 1899 h 3139"/>
              <a:gd name="T18" fmla="*/ 1120 w 3291"/>
              <a:gd name="T19" fmla="*/ 1708 h 3139"/>
              <a:gd name="T20" fmla="*/ 1136 w 3291"/>
              <a:gd name="T21" fmla="*/ 1585 h 3139"/>
              <a:gd name="T22" fmla="*/ 1165 w 3291"/>
              <a:gd name="T23" fmla="*/ 1528 h 3139"/>
              <a:gd name="T24" fmla="*/ 1198 w 3291"/>
              <a:gd name="T25" fmla="*/ 1444 h 3139"/>
              <a:gd name="T26" fmla="*/ 1143 w 3291"/>
              <a:gd name="T27" fmla="*/ 1348 h 3139"/>
              <a:gd name="T28" fmla="*/ 1308 w 3291"/>
              <a:gd name="T29" fmla="*/ 1116 h 3139"/>
              <a:gd name="T30" fmla="*/ 1220 w 3291"/>
              <a:gd name="T31" fmla="*/ 1186 h 3139"/>
              <a:gd name="T32" fmla="*/ 1230 w 3291"/>
              <a:gd name="T33" fmla="*/ 1306 h 3139"/>
              <a:gd name="T34" fmla="*/ 1332 w 3291"/>
              <a:gd name="T35" fmla="*/ 1360 h 3139"/>
              <a:gd name="T36" fmla="*/ 1434 w 3291"/>
              <a:gd name="T37" fmla="*/ 1306 h 3139"/>
              <a:gd name="T38" fmla="*/ 1445 w 3291"/>
              <a:gd name="T39" fmla="*/ 1189 h 3139"/>
              <a:gd name="T40" fmla="*/ 1357 w 3291"/>
              <a:gd name="T41" fmla="*/ 1117 h 3139"/>
              <a:gd name="T42" fmla="*/ 654 w 3291"/>
              <a:gd name="T43" fmla="*/ 25 h 3139"/>
              <a:gd name="T44" fmla="*/ 845 w 3291"/>
              <a:gd name="T45" fmla="*/ 161 h 3139"/>
              <a:gd name="T46" fmla="*/ 936 w 3291"/>
              <a:gd name="T47" fmla="*/ 381 h 3139"/>
              <a:gd name="T48" fmla="*/ 902 w 3291"/>
              <a:gd name="T49" fmla="*/ 609 h 3139"/>
              <a:gd name="T50" fmla="*/ 1262 w 3291"/>
              <a:gd name="T51" fmla="*/ 991 h 3139"/>
              <a:gd name="T52" fmla="*/ 1600 w 3291"/>
              <a:gd name="T53" fmla="*/ 946 h 3139"/>
              <a:gd name="T54" fmla="*/ 1918 w 3291"/>
              <a:gd name="T55" fmla="*/ 1045 h 3139"/>
              <a:gd name="T56" fmla="*/ 2162 w 3291"/>
              <a:gd name="T57" fmla="*/ 1258 h 3139"/>
              <a:gd name="T58" fmla="*/ 2302 w 3291"/>
              <a:gd name="T59" fmla="*/ 1555 h 3139"/>
              <a:gd name="T60" fmla="*/ 2750 w 3291"/>
              <a:gd name="T61" fmla="*/ 1659 h 3139"/>
              <a:gd name="T62" fmla="*/ 2934 w 3291"/>
              <a:gd name="T63" fmla="*/ 1565 h 3139"/>
              <a:gd name="T64" fmla="*/ 3136 w 3291"/>
              <a:gd name="T65" fmla="*/ 1604 h 3139"/>
              <a:gd name="T66" fmla="*/ 3267 w 3291"/>
              <a:gd name="T67" fmla="*/ 1753 h 3139"/>
              <a:gd name="T68" fmla="*/ 3280 w 3291"/>
              <a:gd name="T69" fmla="*/ 1959 h 3139"/>
              <a:gd name="T70" fmla="*/ 3169 w 3291"/>
              <a:gd name="T71" fmla="*/ 2124 h 3139"/>
              <a:gd name="T72" fmla="*/ 2978 w 3291"/>
              <a:gd name="T73" fmla="*/ 2190 h 3139"/>
              <a:gd name="T74" fmla="*/ 2786 w 3291"/>
              <a:gd name="T75" fmla="*/ 2124 h 3139"/>
              <a:gd name="T76" fmla="*/ 2675 w 3291"/>
              <a:gd name="T77" fmla="*/ 1960 h 3139"/>
              <a:gd name="T78" fmla="*/ 2196 w 3291"/>
              <a:gd name="T79" fmla="*/ 2164 h 3139"/>
              <a:gd name="T80" fmla="*/ 1971 w 3291"/>
              <a:gd name="T81" fmla="*/ 2393 h 3139"/>
              <a:gd name="T82" fmla="*/ 1667 w 3291"/>
              <a:gd name="T83" fmla="*/ 2515 h 3139"/>
              <a:gd name="T84" fmla="*/ 1323 w 3291"/>
              <a:gd name="T85" fmla="*/ 2500 h 3139"/>
              <a:gd name="T86" fmla="*/ 1028 w 3291"/>
              <a:gd name="T87" fmla="*/ 2346 h 3139"/>
              <a:gd name="T88" fmla="*/ 493 w 3291"/>
              <a:gd name="T89" fmla="*/ 2960 h 3139"/>
              <a:gd name="T90" fmla="*/ 389 w 3291"/>
              <a:gd name="T91" fmla="*/ 3099 h 3139"/>
              <a:gd name="T92" fmla="*/ 215 w 3291"/>
              <a:gd name="T93" fmla="*/ 3137 h 3139"/>
              <a:gd name="T94" fmla="*/ 62 w 3291"/>
              <a:gd name="T95" fmla="*/ 3053 h 3139"/>
              <a:gd name="T96" fmla="*/ 0 w 3291"/>
              <a:gd name="T97" fmla="*/ 2887 h 3139"/>
              <a:gd name="T98" fmla="*/ 62 w 3291"/>
              <a:gd name="T99" fmla="*/ 2722 h 3139"/>
              <a:gd name="T100" fmla="*/ 215 w 3291"/>
              <a:gd name="T101" fmla="*/ 2638 h 3139"/>
              <a:gd name="T102" fmla="*/ 870 w 3291"/>
              <a:gd name="T103" fmla="*/ 2172 h 3139"/>
              <a:gd name="T104" fmla="*/ 751 w 3291"/>
              <a:gd name="T105" fmla="*/ 1871 h 3139"/>
              <a:gd name="T106" fmla="*/ 766 w 3291"/>
              <a:gd name="T107" fmla="*/ 1532 h 3139"/>
              <a:gd name="T108" fmla="*/ 913 w 3291"/>
              <a:gd name="T109" fmla="*/ 1240 h 3139"/>
              <a:gd name="T110" fmla="*/ 551 w 3291"/>
              <a:gd name="T111" fmla="*/ 860 h 3139"/>
              <a:gd name="T112" fmla="*/ 319 w 3291"/>
              <a:gd name="T113" fmla="*/ 819 h 3139"/>
              <a:gd name="T114" fmla="*/ 145 w 3291"/>
              <a:gd name="T115" fmla="*/ 663 h 3139"/>
              <a:gd name="T116" fmla="*/ 77 w 3291"/>
              <a:gd name="T117" fmla="*/ 431 h 3139"/>
              <a:gd name="T118" fmla="*/ 145 w 3291"/>
              <a:gd name="T119" fmla="*/ 200 h 3139"/>
              <a:gd name="T120" fmla="*/ 319 w 3291"/>
              <a:gd name="T121" fmla="*/ 44 h 3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291" h="3139">
                <a:moveTo>
                  <a:pt x="1084" y="1329"/>
                </a:moveTo>
                <a:lnTo>
                  <a:pt x="1064" y="1331"/>
                </a:lnTo>
                <a:lnTo>
                  <a:pt x="1045" y="1335"/>
                </a:lnTo>
                <a:lnTo>
                  <a:pt x="1027" y="1342"/>
                </a:lnTo>
                <a:lnTo>
                  <a:pt x="1009" y="1353"/>
                </a:lnTo>
                <a:lnTo>
                  <a:pt x="994" y="1366"/>
                </a:lnTo>
                <a:lnTo>
                  <a:pt x="991" y="1370"/>
                </a:lnTo>
                <a:lnTo>
                  <a:pt x="986" y="1376"/>
                </a:lnTo>
                <a:lnTo>
                  <a:pt x="979" y="1385"/>
                </a:lnTo>
                <a:lnTo>
                  <a:pt x="970" y="1397"/>
                </a:lnTo>
                <a:lnTo>
                  <a:pt x="960" y="1413"/>
                </a:lnTo>
                <a:lnTo>
                  <a:pt x="948" y="1432"/>
                </a:lnTo>
                <a:lnTo>
                  <a:pt x="937" y="1453"/>
                </a:lnTo>
                <a:lnTo>
                  <a:pt x="926" y="1476"/>
                </a:lnTo>
                <a:lnTo>
                  <a:pt x="915" y="1504"/>
                </a:lnTo>
                <a:lnTo>
                  <a:pt x="906" y="1533"/>
                </a:lnTo>
                <a:lnTo>
                  <a:pt x="897" y="1566"/>
                </a:lnTo>
                <a:lnTo>
                  <a:pt x="891" y="1601"/>
                </a:lnTo>
                <a:lnTo>
                  <a:pt x="886" y="1639"/>
                </a:lnTo>
                <a:lnTo>
                  <a:pt x="884" y="1679"/>
                </a:lnTo>
                <a:lnTo>
                  <a:pt x="885" y="1722"/>
                </a:lnTo>
                <a:lnTo>
                  <a:pt x="889" y="1766"/>
                </a:lnTo>
                <a:lnTo>
                  <a:pt x="897" y="1814"/>
                </a:lnTo>
                <a:lnTo>
                  <a:pt x="909" y="1865"/>
                </a:lnTo>
                <a:lnTo>
                  <a:pt x="926" y="1916"/>
                </a:lnTo>
                <a:lnTo>
                  <a:pt x="948" y="1971"/>
                </a:lnTo>
                <a:lnTo>
                  <a:pt x="976" y="2028"/>
                </a:lnTo>
                <a:lnTo>
                  <a:pt x="986" y="2043"/>
                </a:lnTo>
                <a:lnTo>
                  <a:pt x="998" y="2057"/>
                </a:lnTo>
                <a:lnTo>
                  <a:pt x="1016" y="2071"/>
                </a:lnTo>
                <a:lnTo>
                  <a:pt x="1037" y="2081"/>
                </a:lnTo>
                <a:lnTo>
                  <a:pt x="1058" y="2087"/>
                </a:lnTo>
                <a:lnTo>
                  <a:pt x="1080" y="2089"/>
                </a:lnTo>
                <a:lnTo>
                  <a:pt x="1098" y="2088"/>
                </a:lnTo>
                <a:lnTo>
                  <a:pt x="1117" y="2084"/>
                </a:lnTo>
                <a:lnTo>
                  <a:pt x="1135" y="2076"/>
                </a:lnTo>
                <a:lnTo>
                  <a:pt x="1155" y="2063"/>
                </a:lnTo>
                <a:lnTo>
                  <a:pt x="1171" y="2047"/>
                </a:lnTo>
                <a:lnTo>
                  <a:pt x="1184" y="2028"/>
                </a:lnTo>
                <a:lnTo>
                  <a:pt x="1193" y="2007"/>
                </a:lnTo>
                <a:lnTo>
                  <a:pt x="1197" y="1985"/>
                </a:lnTo>
                <a:lnTo>
                  <a:pt x="1197" y="1962"/>
                </a:lnTo>
                <a:lnTo>
                  <a:pt x="1193" y="1940"/>
                </a:lnTo>
                <a:lnTo>
                  <a:pt x="1184" y="1917"/>
                </a:lnTo>
                <a:lnTo>
                  <a:pt x="1174" y="1899"/>
                </a:lnTo>
                <a:lnTo>
                  <a:pt x="1155" y="1855"/>
                </a:lnTo>
                <a:lnTo>
                  <a:pt x="1140" y="1815"/>
                </a:lnTo>
                <a:lnTo>
                  <a:pt x="1130" y="1777"/>
                </a:lnTo>
                <a:lnTo>
                  <a:pt x="1123" y="1742"/>
                </a:lnTo>
                <a:lnTo>
                  <a:pt x="1120" y="1708"/>
                </a:lnTo>
                <a:lnTo>
                  <a:pt x="1119" y="1679"/>
                </a:lnTo>
                <a:lnTo>
                  <a:pt x="1121" y="1651"/>
                </a:lnTo>
                <a:lnTo>
                  <a:pt x="1125" y="1626"/>
                </a:lnTo>
                <a:lnTo>
                  <a:pt x="1130" y="1604"/>
                </a:lnTo>
                <a:lnTo>
                  <a:pt x="1136" y="1585"/>
                </a:lnTo>
                <a:lnTo>
                  <a:pt x="1143" y="1568"/>
                </a:lnTo>
                <a:lnTo>
                  <a:pt x="1149" y="1553"/>
                </a:lnTo>
                <a:lnTo>
                  <a:pt x="1155" y="1542"/>
                </a:lnTo>
                <a:lnTo>
                  <a:pt x="1161" y="1534"/>
                </a:lnTo>
                <a:lnTo>
                  <a:pt x="1165" y="1528"/>
                </a:lnTo>
                <a:lnTo>
                  <a:pt x="1167" y="1525"/>
                </a:lnTo>
                <a:lnTo>
                  <a:pt x="1181" y="1508"/>
                </a:lnTo>
                <a:lnTo>
                  <a:pt x="1190" y="1490"/>
                </a:lnTo>
                <a:lnTo>
                  <a:pt x="1196" y="1467"/>
                </a:lnTo>
                <a:lnTo>
                  <a:pt x="1198" y="1444"/>
                </a:lnTo>
                <a:lnTo>
                  <a:pt x="1195" y="1422"/>
                </a:lnTo>
                <a:lnTo>
                  <a:pt x="1188" y="1399"/>
                </a:lnTo>
                <a:lnTo>
                  <a:pt x="1176" y="1379"/>
                </a:lnTo>
                <a:lnTo>
                  <a:pt x="1160" y="1361"/>
                </a:lnTo>
                <a:lnTo>
                  <a:pt x="1143" y="1348"/>
                </a:lnTo>
                <a:lnTo>
                  <a:pt x="1124" y="1338"/>
                </a:lnTo>
                <a:lnTo>
                  <a:pt x="1105" y="1332"/>
                </a:lnTo>
                <a:lnTo>
                  <a:pt x="1084" y="1329"/>
                </a:lnTo>
                <a:close/>
                <a:moveTo>
                  <a:pt x="1332" y="1114"/>
                </a:moveTo>
                <a:lnTo>
                  <a:pt x="1308" y="1116"/>
                </a:lnTo>
                <a:lnTo>
                  <a:pt x="1286" y="1123"/>
                </a:lnTo>
                <a:lnTo>
                  <a:pt x="1266" y="1133"/>
                </a:lnTo>
                <a:lnTo>
                  <a:pt x="1247" y="1147"/>
                </a:lnTo>
                <a:lnTo>
                  <a:pt x="1232" y="1164"/>
                </a:lnTo>
                <a:lnTo>
                  <a:pt x="1220" y="1186"/>
                </a:lnTo>
                <a:lnTo>
                  <a:pt x="1212" y="1211"/>
                </a:lnTo>
                <a:lnTo>
                  <a:pt x="1209" y="1237"/>
                </a:lnTo>
                <a:lnTo>
                  <a:pt x="1211" y="1262"/>
                </a:lnTo>
                <a:lnTo>
                  <a:pt x="1218" y="1285"/>
                </a:lnTo>
                <a:lnTo>
                  <a:pt x="1230" y="1306"/>
                </a:lnTo>
                <a:lnTo>
                  <a:pt x="1244" y="1324"/>
                </a:lnTo>
                <a:lnTo>
                  <a:pt x="1263" y="1339"/>
                </a:lnTo>
                <a:lnTo>
                  <a:pt x="1284" y="1351"/>
                </a:lnTo>
                <a:lnTo>
                  <a:pt x="1307" y="1358"/>
                </a:lnTo>
                <a:lnTo>
                  <a:pt x="1332" y="1360"/>
                </a:lnTo>
                <a:lnTo>
                  <a:pt x="1356" y="1358"/>
                </a:lnTo>
                <a:lnTo>
                  <a:pt x="1378" y="1351"/>
                </a:lnTo>
                <a:lnTo>
                  <a:pt x="1400" y="1340"/>
                </a:lnTo>
                <a:lnTo>
                  <a:pt x="1419" y="1324"/>
                </a:lnTo>
                <a:lnTo>
                  <a:pt x="1434" y="1306"/>
                </a:lnTo>
                <a:lnTo>
                  <a:pt x="1445" y="1285"/>
                </a:lnTo>
                <a:lnTo>
                  <a:pt x="1452" y="1262"/>
                </a:lnTo>
                <a:lnTo>
                  <a:pt x="1455" y="1237"/>
                </a:lnTo>
                <a:lnTo>
                  <a:pt x="1452" y="1212"/>
                </a:lnTo>
                <a:lnTo>
                  <a:pt x="1445" y="1189"/>
                </a:lnTo>
                <a:lnTo>
                  <a:pt x="1434" y="1168"/>
                </a:lnTo>
                <a:lnTo>
                  <a:pt x="1419" y="1150"/>
                </a:lnTo>
                <a:lnTo>
                  <a:pt x="1400" y="1135"/>
                </a:lnTo>
                <a:lnTo>
                  <a:pt x="1380" y="1124"/>
                </a:lnTo>
                <a:lnTo>
                  <a:pt x="1357" y="1117"/>
                </a:lnTo>
                <a:lnTo>
                  <a:pt x="1332" y="1114"/>
                </a:lnTo>
                <a:close/>
                <a:moveTo>
                  <a:pt x="509" y="0"/>
                </a:moveTo>
                <a:lnTo>
                  <a:pt x="558" y="3"/>
                </a:lnTo>
                <a:lnTo>
                  <a:pt x="607" y="11"/>
                </a:lnTo>
                <a:lnTo>
                  <a:pt x="654" y="25"/>
                </a:lnTo>
                <a:lnTo>
                  <a:pt x="698" y="44"/>
                </a:lnTo>
                <a:lnTo>
                  <a:pt x="740" y="67"/>
                </a:lnTo>
                <a:lnTo>
                  <a:pt x="778" y="94"/>
                </a:lnTo>
                <a:lnTo>
                  <a:pt x="814" y="126"/>
                </a:lnTo>
                <a:lnTo>
                  <a:pt x="845" y="161"/>
                </a:lnTo>
                <a:lnTo>
                  <a:pt x="872" y="200"/>
                </a:lnTo>
                <a:lnTo>
                  <a:pt x="896" y="241"/>
                </a:lnTo>
                <a:lnTo>
                  <a:pt x="914" y="286"/>
                </a:lnTo>
                <a:lnTo>
                  <a:pt x="928" y="332"/>
                </a:lnTo>
                <a:lnTo>
                  <a:pt x="936" y="381"/>
                </a:lnTo>
                <a:lnTo>
                  <a:pt x="939" y="431"/>
                </a:lnTo>
                <a:lnTo>
                  <a:pt x="937" y="478"/>
                </a:lnTo>
                <a:lnTo>
                  <a:pt x="929" y="523"/>
                </a:lnTo>
                <a:lnTo>
                  <a:pt x="918" y="567"/>
                </a:lnTo>
                <a:lnTo>
                  <a:pt x="902" y="609"/>
                </a:lnTo>
                <a:lnTo>
                  <a:pt x="882" y="649"/>
                </a:lnTo>
                <a:lnTo>
                  <a:pt x="857" y="685"/>
                </a:lnTo>
                <a:lnTo>
                  <a:pt x="1140" y="1047"/>
                </a:lnTo>
                <a:lnTo>
                  <a:pt x="1200" y="1016"/>
                </a:lnTo>
                <a:lnTo>
                  <a:pt x="1262" y="991"/>
                </a:lnTo>
                <a:lnTo>
                  <a:pt x="1325" y="971"/>
                </a:lnTo>
                <a:lnTo>
                  <a:pt x="1392" y="956"/>
                </a:lnTo>
                <a:lnTo>
                  <a:pt x="1460" y="946"/>
                </a:lnTo>
                <a:lnTo>
                  <a:pt x="1531" y="943"/>
                </a:lnTo>
                <a:lnTo>
                  <a:pt x="1600" y="946"/>
                </a:lnTo>
                <a:lnTo>
                  <a:pt x="1668" y="956"/>
                </a:lnTo>
                <a:lnTo>
                  <a:pt x="1734" y="970"/>
                </a:lnTo>
                <a:lnTo>
                  <a:pt x="1798" y="990"/>
                </a:lnTo>
                <a:lnTo>
                  <a:pt x="1859" y="1014"/>
                </a:lnTo>
                <a:lnTo>
                  <a:pt x="1918" y="1045"/>
                </a:lnTo>
                <a:lnTo>
                  <a:pt x="1974" y="1079"/>
                </a:lnTo>
                <a:lnTo>
                  <a:pt x="2027" y="1118"/>
                </a:lnTo>
                <a:lnTo>
                  <a:pt x="2075" y="1161"/>
                </a:lnTo>
                <a:lnTo>
                  <a:pt x="2121" y="1208"/>
                </a:lnTo>
                <a:lnTo>
                  <a:pt x="2162" y="1258"/>
                </a:lnTo>
                <a:lnTo>
                  <a:pt x="2200" y="1311"/>
                </a:lnTo>
                <a:lnTo>
                  <a:pt x="2232" y="1369"/>
                </a:lnTo>
                <a:lnTo>
                  <a:pt x="2261" y="1428"/>
                </a:lnTo>
                <a:lnTo>
                  <a:pt x="2284" y="1491"/>
                </a:lnTo>
                <a:lnTo>
                  <a:pt x="2302" y="1555"/>
                </a:lnTo>
                <a:lnTo>
                  <a:pt x="2314" y="1622"/>
                </a:lnTo>
                <a:lnTo>
                  <a:pt x="2322" y="1690"/>
                </a:lnTo>
                <a:lnTo>
                  <a:pt x="2702" y="1726"/>
                </a:lnTo>
                <a:lnTo>
                  <a:pt x="2724" y="1691"/>
                </a:lnTo>
                <a:lnTo>
                  <a:pt x="2750" y="1659"/>
                </a:lnTo>
                <a:lnTo>
                  <a:pt x="2781" y="1631"/>
                </a:lnTo>
                <a:lnTo>
                  <a:pt x="2815" y="1607"/>
                </a:lnTo>
                <a:lnTo>
                  <a:pt x="2852" y="1588"/>
                </a:lnTo>
                <a:lnTo>
                  <a:pt x="2892" y="1574"/>
                </a:lnTo>
                <a:lnTo>
                  <a:pt x="2934" y="1565"/>
                </a:lnTo>
                <a:lnTo>
                  <a:pt x="2978" y="1562"/>
                </a:lnTo>
                <a:lnTo>
                  <a:pt x="3020" y="1565"/>
                </a:lnTo>
                <a:lnTo>
                  <a:pt x="3061" y="1573"/>
                </a:lnTo>
                <a:lnTo>
                  <a:pt x="3100" y="1586"/>
                </a:lnTo>
                <a:lnTo>
                  <a:pt x="3136" y="1604"/>
                </a:lnTo>
                <a:lnTo>
                  <a:pt x="3169" y="1626"/>
                </a:lnTo>
                <a:lnTo>
                  <a:pt x="3199" y="1654"/>
                </a:lnTo>
                <a:lnTo>
                  <a:pt x="3225" y="1683"/>
                </a:lnTo>
                <a:lnTo>
                  <a:pt x="3249" y="1717"/>
                </a:lnTo>
                <a:lnTo>
                  <a:pt x="3267" y="1753"/>
                </a:lnTo>
                <a:lnTo>
                  <a:pt x="3280" y="1792"/>
                </a:lnTo>
                <a:lnTo>
                  <a:pt x="3288" y="1833"/>
                </a:lnTo>
                <a:lnTo>
                  <a:pt x="3291" y="1876"/>
                </a:lnTo>
                <a:lnTo>
                  <a:pt x="3288" y="1918"/>
                </a:lnTo>
                <a:lnTo>
                  <a:pt x="3280" y="1959"/>
                </a:lnTo>
                <a:lnTo>
                  <a:pt x="3267" y="1997"/>
                </a:lnTo>
                <a:lnTo>
                  <a:pt x="3249" y="2034"/>
                </a:lnTo>
                <a:lnTo>
                  <a:pt x="3225" y="2067"/>
                </a:lnTo>
                <a:lnTo>
                  <a:pt x="3199" y="2098"/>
                </a:lnTo>
                <a:lnTo>
                  <a:pt x="3169" y="2124"/>
                </a:lnTo>
                <a:lnTo>
                  <a:pt x="3136" y="2146"/>
                </a:lnTo>
                <a:lnTo>
                  <a:pt x="3100" y="2164"/>
                </a:lnTo>
                <a:lnTo>
                  <a:pt x="3061" y="2179"/>
                </a:lnTo>
                <a:lnTo>
                  <a:pt x="3020" y="2187"/>
                </a:lnTo>
                <a:lnTo>
                  <a:pt x="2978" y="2190"/>
                </a:lnTo>
                <a:lnTo>
                  <a:pt x="2935" y="2187"/>
                </a:lnTo>
                <a:lnTo>
                  <a:pt x="2894" y="2179"/>
                </a:lnTo>
                <a:lnTo>
                  <a:pt x="2856" y="2164"/>
                </a:lnTo>
                <a:lnTo>
                  <a:pt x="2819" y="2146"/>
                </a:lnTo>
                <a:lnTo>
                  <a:pt x="2786" y="2124"/>
                </a:lnTo>
                <a:lnTo>
                  <a:pt x="2756" y="2098"/>
                </a:lnTo>
                <a:lnTo>
                  <a:pt x="2729" y="2067"/>
                </a:lnTo>
                <a:lnTo>
                  <a:pt x="2707" y="2034"/>
                </a:lnTo>
                <a:lnTo>
                  <a:pt x="2688" y="1998"/>
                </a:lnTo>
                <a:lnTo>
                  <a:pt x="2675" y="1960"/>
                </a:lnTo>
                <a:lnTo>
                  <a:pt x="2299" y="1924"/>
                </a:lnTo>
                <a:lnTo>
                  <a:pt x="2281" y="1988"/>
                </a:lnTo>
                <a:lnTo>
                  <a:pt x="2258" y="2050"/>
                </a:lnTo>
                <a:lnTo>
                  <a:pt x="2229" y="2109"/>
                </a:lnTo>
                <a:lnTo>
                  <a:pt x="2196" y="2164"/>
                </a:lnTo>
                <a:lnTo>
                  <a:pt x="2158" y="2217"/>
                </a:lnTo>
                <a:lnTo>
                  <a:pt x="2117" y="2267"/>
                </a:lnTo>
                <a:lnTo>
                  <a:pt x="2071" y="2313"/>
                </a:lnTo>
                <a:lnTo>
                  <a:pt x="2023" y="2355"/>
                </a:lnTo>
                <a:lnTo>
                  <a:pt x="1971" y="2393"/>
                </a:lnTo>
                <a:lnTo>
                  <a:pt x="1915" y="2428"/>
                </a:lnTo>
                <a:lnTo>
                  <a:pt x="1856" y="2457"/>
                </a:lnTo>
                <a:lnTo>
                  <a:pt x="1796" y="2482"/>
                </a:lnTo>
                <a:lnTo>
                  <a:pt x="1733" y="2501"/>
                </a:lnTo>
                <a:lnTo>
                  <a:pt x="1667" y="2515"/>
                </a:lnTo>
                <a:lnTo>
                  <a:pt x="1600" y="2524"/>
                </a:lnTo>
                <a:lnTo>
                  <a:pt x="1531" y="2527"/>
                </a:lnTo>
                <a:lnTo>
                  <a:pt x="1460" y="2524"/>
                </a:lnTo>
                <a:lnTo>
                  <a:pt x="1390" y="2515"/>
                </a:lnTo>
                <a:lnTo>
                  <a:pt x="1323" y="2500"/>
                </a:lnTo>
                <a:lnTo>
                  <a:pt x="1259" y="2479"/>
                </a:lnTo>
                <a:lnTo>
                  <a:pt x="1197" y="2453"/>
                </a:lnTo>
                <a:lnTo>
                  <a:pt x="1137" y="2422"/>
                </a:lnTo>
                <a:lnTo>
                  <a:pt x="1081" y="2386"/>
                </a:lnTo>
                <a:lnTo>
                  <a:pt x="1028" y="2346"/>
                </a:lnTo>
                <a:lnTo>
                  <a:pt x="497" y="2825"/>
                </a:lnTo>
                <a:lnTo>
                  <a:pt x="503" y="2856"/>
                </a:lnTo>
                <a:lnTo>
                  <a:pt x="505" y="2887"/>
                </a:lnTo>
                <a:lnTo>
                  <a:pt x="502" y="2924"/>
                </a:lnTo>
                <a:lnTo>
                  <a:pt x="493" y="2960"/>
                </a:lnTo>
                <a:lnTo>
                  <a:pt x="481" y="2993"/>
                </a:lnTo>
                <a:lnTo>
                  <a:pt x="464" y="3025"/>
                </a:lnTo>
                <a:lnTo>
                  <a:pt x="443" y="3053"/>
                </a:lnTo>
                <a:lnTo>
                  <a:pt x="417" y="3077"/>
                </a:lnTo>
                <a:lnTo>
                  <a:pt x="389" y="3099"/>
                </a:lnTo>
                <a:lnTo>
                  <a:pt x="359" y="3116"/>
                </a:lnTo>
                <a:lnTo>
                  <a:pt x="325" y="3129"/>
                </a:lnTo>
                <a:lnTo>
                  <a:pt x="290" y="3137"/>
                </a:lnTo>
                <a:lnTo>
                  <a:pt x="252" y="3139"/>
                </a:lnTo>
                <a:lnTo>
                  <a:pt x="215" y="3137"/>
                </a:lnTo>
                <a:lnTo>
                  <a:pt x="179" y="3129"/>
                </a:lnTo>
                <a:lnTo>
                  <a:pt x="146" y="3116"/>
                </a:lnTo>
                <a:lnTo>
                  <a:pt x="115" y="3099"/>
                </a:lnTo>
                <a:lnTo>
                  <a:pt x="87" y="3077"/>
                </a:lnTo>
                <a:lnTo>
                  <a:pt x="62" y="3053"/>
                </a:lnTo>
                <a:lnTo>
                  <a:pt x="41" y="3025"/>
                </a:lnTo>
                <a:lnTo>
                  <a:pt x="23" y="2993"/>
                </a:lnTo>
                <a:lnTo>
                  <a:pt x="11" y="2960"/>
                </a:lnTo>
                <a:lnTo>
                  <a:pt x="3" y="2924"/>
                </a:lnTo>
                <a:lnTo>
                  <a:pt x="0" y="2887"/>
                </a:lnTo>
                <a:lnTo>
                  <a:pt x="3" y="2849"/>
                </a:lnTo>
                <a:lnTo>
                  <a:pt x="11" y="2814"/>
                </a:lnTo>
                <a:lnTo>
                  <a:pt x="23" y="2781"/>
                </a:lnTo>
                <a:lnTo>
                  <a:pt x="41" y="2750"/>
                </a:lnTo>
                <a:lnTo>
                  <a:pt x="62" y="2722"/>
                </a:lnTo>
                <a:lnTo>
                  <a:pt x="87" y="2696"/>
                </a:lnTo>
                <a:lnTo>
                  <a:pt x="115" y="2675"/>
                </a:lnTo>
                <a:lnTo>
                  <a:pt x="146" y="2658"/>
                </a:lnTo>
                <a:lnTo>
                  <a:pt x="179" y="2646"/>
                </a:lnTo>
                <a:lnTo>
                  <a:pt x="215" y="2638"/>
                </a:lnTo>
                <a:lnTo>
                  <a:pt x="252" y="2635"/>
                </a:lnTo>
                <a:lnTo>
                  <a:pt x="283" y="2637"/>
                </a:lnTo>
                <a:lnTo>
                  <a:pt x="312" y="2642"/>
                </a:lnTo>
                <a:lnTo>
                  <a:pt x="339" y="2650"/>
                </a:lnTo>
                <a:lnTo>
                  <a:pt x="870" y="2172"/>
                </a:lnTo>
                <a:lnTo>
                  <a:pt x="837" y="2117"/>
                </a:lnTo>
                <a:lnTo>
                  <a:pt x="809" y="2059"/>
                </a:lnTo>
                <a:lnTo>
                  <a:pt x="784" y="1998"/>
                </a:lnTo>
                <a:lnTo>
                  <a:pt x="765" y="1935"/>
                </a:lnTo>
                <a:lnTo>
                  <a:pt x="751" y="1871"/>
                </a:lnTo>
                <a:lnTo>
                  <a:pt x="743" y="1804"/>
                </a:lnTo>
                <a:lnTo>
                  <a:pt x="740" y="1735"/>
                </a:lnTo>
                <a:lnTo>
                  <a:pt x="743" y="1666"/>
                </a:lnTo>
                <a:lnTo>
                  <a:pt x="752" y="1598"/>
                </a:lnTo>
                <a:lnTo>
                  <a:pt x="766" y="1532"/>
                </a:lnTo>
                <a:lnTo>
                  <a:pt x="785" y="1468"/>
                </a:lnTo>
                <a:lnTo>
                  <a:pt x="811" y="1408"/>
                </a:lnTo>
                <a:lnTo>
                  <a:pt x="840" y="1349"/>
                </a:lnTo>
                <a:lnTo>
                  <a:pt x="875" y="1293"/>
                </a:lnTo>
                <a:lnTo>
                  <a:pt x="913" y="1240"/>
                </a:lnTo>
                <a:lnTo>
                  <a:pt x="956" y="1192"/>
                </a:lnTo>
                <a:lnTo>
                  <a:pt x="672" y="830"/>
                </a:lnTo>
                <a:lnTo>
                  <a:pt x="633" y="844"/>
                </a:lnTo>
                <a:lnTo>
                  <a:pt x="593" y="854"/>
                </a:lnTo>
                <a:lnTo>
                  <a:pt x="551" y="860"/>
                </a:lnTo>
                <a:lnTo>
                  <a:pt x="509" y="862"/>
                </a:lnTo>
                <a:lnTo>
                  <a:pt x="458" y="859"/>
                </a:lnTo>
                <a:lnTo>
                  <a:pt x="409" y="851"/>
                </a:lnTo>
                <a:lnTo>
                  <a:pt x="363" y="837"/>
                </a:lnTo>
                <a:lnTo>
                  <a:pt x="319" y="819"/>
                </a:lnTo>
                <a:lnTo>
                  <a:pt x="278" y="795"/>
                </a:lnTo>
                <a:lnTo>
                  <a:pt x="239" y="768"/>
                </a:lnTo>
                <a:lnTo>
                  <a:pt x="204" y="736"/>
                </a:lnTo>
                <a:lnTo>
                  <a:pt x="172" y="701"/>
                </a:lnTo>
                <a:lnTo>
                  <a:pt x="145" y="663"/>
                </a:lnTo>
                <a:lnTo>
                  <a:pt x="122" y="621"/>
                </a:lnTo>
                <a:lnTo>
                  <a:pt x="102" y="577"/>
                </a:lnTo>
                <a:lnTo>
                  <a:pt x="89" y="530"/>
                </a:lnTo>
                <a:lnTo>
                  <a:pt x="80" y="481"/>
                </a:lnTo>
                <a:lnTo>
                  <a:pt x="77" y="431"/>
                </a:lnTo>
                <a:lnTo>
                  <a:pt x="80" y="381"/>
                </a:lnTo>
                <a:lnTo>
                  <a:pt x="89" y="332"/>
                </a:lnTo>
                <a:lnTo>
                  <a:pt x="102" y="286"/>
                </a:lnTo>
                <a:lnTo>
                  <a:pt x="122" y="241"/>
                </a:lnTo>
                <a:lnTo>
                  <a:pt x="145" y="200"/>
                </a:lnTo>
                <a:lnTo>
                  <a:pt x="172" y="161"/>
                </a:lnTo>
                <a:lnTo>
                  <a:pt x="204" y="126"/>
                </a:lnTo>
                <a:lnTo>
                  <a:pt x="239" y="94"/>
                </a:lnTo>
                <a:lnTo>
                  <a:pt x="278" y="67"/>
                </a:lnTo>
                <a:lnTo>
                  <a:pt x="319" y="44"/>
                </a:lnTo>
                <a:lnTo>
                  <a:pt x="363" y="25"/>
                </a:lnTo>
                <a:lnTo>
                  <a:pt x="409" y="11"/>
                </a:lnTo>
                <a:lnTo>
                  <a:pt x="458" y="3"/>
                </a:lnTo>
                <a:lnTo>
                  <a:pt x="50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8" name="Freeform 104"/>
          <p:cNvSpPr>
            <a:spLocks noEditPoints="1"/>
          </p:cNvSpPr>
          <p:nvPr/>
        </p:nvSpPr>
        <p:spPr bwMode="auto">
          <a:xfrm>
            <a:off x="5692172" y="5532849"/>
            <a:ext cx="383572" cy="537754"/>
          </a:xfrm>
          <a:custGeom>
            <a:avLst/>
            <a:gdLst>
              <a:gd name="T0" fmla="*/ 951 w 2244"/>
              <a:gd name="T1" fmla="*/ 2664 h 3153"/>
              <a:gd name="T2" fmla="*/ 879 w 2244"/>
              <a:gd name="T3" fmla="*/ 2750 h 3153"/>
              <a:gd name="T4" fmla="*/ 879 w 2244"/>
              <a:gd name="T5" fmla="*/ 2867 h 3153"/>
              <a:gd name="T6" fmla="*/ 951 w 2244"/>
              <a:gd name="T7" fmla="*/ 2952 h 3153"/>
              <a:gd name="T8" fmla="*/ 1064 w 2244"/>
              <a:gd name="T9" fmla="*/ 2972 h 3153"/>
              <a:gd name="T10" fmla="*/ 1161 w 2244"/>
              <a:gd name="T11" fmla="*/ 2915 h 3153"/>
              <a:gd name="T12" fmla="*/ 1200 w 2244"/>
              <a:gd name="T13" fmla="*/ 2808 h 3153"/>
              <a:gd name="T14" fmla="*/ 1161 w 2244"/>
              <a:gd name="T15" fmla="*/ 2700 h 3153"/>
              <a:gd name="T16" fmla="*/ 1064 w 2244"/>
              <a:gd name="T17" fmla="*/ 2644 h 3153"/>
              <a:gd name="T18" fmla="*/ 311 w 2244"/>
              <a:gd name="T19" fmla="*/ 1629 h 3153"/>
              <a:gd name="T20" fmla="*/ 236 w 2244"/>
              <a:gd name="T21" fmla="*/ 1703 h 3153"/>
              <a:gd name="T22" fmla="*/ 217 w 2244"/>
              <a:gd name="T23" fmla="*/ 1762 h 3153"/>
              <a:gd name="T24" fmla="*/ 200 w 2244"/>
              <a:gd name="T25" fmla="*/ 1867 h 3153"/>
              <a:gd name="T26" fmla="*/ 195 w 2244"/>
              <a:gd name="T27" fmla="*/ 2027 h 3153"/>
              <a:gd name="T28" fmla="*/ 222 w 2244"/>
              <a:gd name="T29" fmla="*/ 2222 h 3153"/>
              <a:gd name="T30" fmla="*/ 303 w 2244"/>
              <a:gd name="T31" fmla="*/ 2431 h 3153"/>
              <a:gd name="T32" fmla="*/ 456 w 2244"/>
              <a:gd name="T33" fmla="*/ 2634 h 3153"/>
              <a:gd name="T34" fmla="*/ 582 w 2244"/>
              <a:gd name="T35" fmla="*/ 2717 h 3153"/>
              <a:gd name="T36" fmla="*/ 685 w 2244"/>
              <a:gd name="T37" fmla="*/ 2698 h 3153"/>
              <a:gd name="T38" fmla="*/ 755 w 2244"/>
              <a:gd name="T39" fmla="*/ 2615 h 3153"/>
              <a:gd name="T40" fmla="*/ 756 w 2244"/>
              <a:gd name="T41" fmla="*/ 2510 h 3153"/>
              <a:gd name="T42" fmla="*/ 669 w 2244"/>
              <a:gd name="T43" fmla="*/ 2404 h 3153"/>
              <a:gd name="T44" fmla="*/ 560 w 2244"/>
              <a:gd name="T45" fmla="*/ 2244 h 3153"/>
              <a:gd name="T46" fmla="*/ 513 w 2244"/>
              <a:gd name="T47" fmla="*/ 2083 h 3153"/>
              <a:gd name="T48" fmla="*/ 506 w 2244"/>
              <a:gd name="T49" fmla="*/ 1942 h 3153"/>
              <a:gd name="T50" fmla="*/ 518 w 2244"/>
              <a:gd name="T51" fmla="*/ 1845 h 3153"/>
              <a:gd name="T52" fmla="*/ 529 w 2244"/>
              <a:gd name="T53" fmla="*/ 1787 h 3153"/>
              <a:gd name="T54" fmla="*/ 504 w 2244"/>
              <a:gd name="T55" fmla="*/ 1685 h 3153"/>
              <a:gd name="T56" fmla="*/ 418 w 2244"/>
              <a:gd name="T57" fmla="*/ 1622 h 3153"/>
              <a:gd name="T58" fmla="*/ 1148 w 2244"/>
              <a:gd name="T59" fmla="*/ 3 h 3153"/>
              <a:gd name="T60" fmla="*/ 1238 w 2244"/>
              <a:gd name="T61" fmla="*/ 61 h 3153"/>
              <a:gd name="T62" fmla="*/ 1368 w 2244"/>
              <a:gd name="T63" fmla="*/ 247 h 3153"/>
              <a:gd name="T64" fmla="*/ 1527 w 2244"/>
              <a:gd name="T65" fmla="*/ 483 h 3153"/>
              <a:gd name="T66" fmla="*/ 1699 w 2244"/>
              <a:gd name="T67" fmla="*/ 754 h 3153"/>
              <a:gd name="T68" fmla="*/ 1869 w 2244"/>
              <a:gd name="T69" fmla="*/ 1043 h 3153"/>
              <a:gd name="T70" fmla="*/ 2024 w 2244"/>
              <a:gd name="T71" fmla="*/ 1334 h 3153"/>
              <a:gd name="T72" fmla="*/ 2147 w 2244"/>
              <a:gd name="T73" fmla="*/ 1613 h 3153"/>
              <a:gd name="T74" fmla="*/ 2225 w 2244"/>
              <a:gd name="T75" fmla="*/ 1864 h 3153"/>
              <a:gd name="T76" fmla="*/ 2241 w 2244"/>
              <a:gd name="T77" fmla="*/ 2109 h 3153"/>
              <a:gd name="T78" fmla="*/ 2170 w 2244"/>
              <a:gd name="T79" fmla="*/ 2427 h 3153"/>
              <a:gd name="T80" fmla="*/ 2018 w 2244"/>
              <a:gd name="T81" fmla="*/ 2703 h 3153"/>
              <a:gd name="T82" fmla="*/ 1797 w 2244"/>
              <a:gd name="T83" fmla="*/ 2926 h 3153"/>
              <a:gd name="T84" fmla="*/ 1522 w 2244"/>
              <a:gd name="T85" fmla="*/ 3079 h 3153"/>
              <a:gd name="T86" fmla="*/ 1205 w 2244"/>
              <a:gd name="T87" fmla="*/ 3150 h 3153"/>
              <a:gd name="T88" fmla="*/ 876 w 2244"/>
              <a:gd name="T89" fmla="*/ 3126 h 3153"/>
              <a:gd name="T90" fmla="*/ 579 w 2244"/>
              <a:gd name="T91" fmla="*/ 3012 h 3153"/>
              <a:gd name="T92" fmla="*/ 328 w 2244"/>
              <a:gd name="T93" fmla="*/ 2823 h 3153"/>
              <a:gd name="T94" fmla="*/ 140 w 2244"/>
              <a:gd name="T95" fmla="*/ 2571 h 3153"/>
              <a:gd name="T96" fmla="*/ 27 w 2244"/>
              <a:gd name="T97" fmla="*/ 2272 h 3153"/>
              <a:gd name="T98" fmla="*/ 2 w 2244"/>
              <a:gd name="T99" fmla="*/ 1974 h 3153"/>
              <a:gd name="T100" fmla="*/ 51 w 2244"/>
              <a:gd name="T101" fmla="*/ 1744 h 3153"/>
              <a:gd name="T102" fmla="*/ 153 w 2244"/>
              <a:gd name="T103" fmla="*/ 1476 h 3153"/>
              <a:gd name="T104" fmla="*/ 294 w 2244"/>
              <a:gd name="T105" fmla="*/ 1189 h 3153"/>
              <a:gd name="T106" fmla="*/ 459 w 2244"/>
              <a:gd name="T107" fmla="*/ 897 h 3153"/>
              <a:gd name="T108" fmla="*/ 632 w 2244"/>
              <a:gd name="T109" fmla="*/ 615 h 3153"/>
              <a:gd name="T110" fmla="*/ 799 w 2244"/>
              <a:gd name="T111" fmla="*/ 360 h 3153"/>
              <a:gd name="T112" fmla="*/ 945 w 2244"/>
              <a:gd name="T113" fmla="*/ 147 h 3153"/>
              <a:gd name="T114" fmla="*/ 1045 w 2244"/>
              <a:gd name="T115" fmla="*/ 23 h 3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244" h="3153">
                <a:moveTo>
                  <a:pt x="1035" y="2642"/>
                </a:moveTo>
                <a:lnTo>
                  <a:pt x="1005" y="2644"/>
                </a:lnTo>
                <a:lnTo>
                  <a:pt x="976" y="2652"/>
                </a:lnTo>
                <a:lnTo>
                  <a:pt x="951" y="2664"/>
                </a:lnTo>
                <a:lnTo>
                  <a:pt x="928" y="2680"/>
                </a:lnTo>
                <a:lnTo>
                  <a:pt x="908" y="2700"/>
                </a:lnTo>
                <a:lnTo>
                  <a:pt x="891" y="2724"/>
                </a:lnTo>
                <a:lnTo>
                  <a:pt x="879" y="2750"/>
                </a:lnTo>
                <a:lnTo>
                  <a:pt x="872" y="2778"/>
                </a:lnTo>
                <a:lnTo>
                  <a:pt x="869" y="2808"/>
                </a:lnTo>
                <a:lnTo>
                  <a:pt x="872" y="2838"/>
                </a:lnTo>
                <a:lnTo>
                  <a:pt x="879" y="2867"/>
                </a:lnTo>
                <a:lnTo>
                  <a:pt x="891" y="2892"/>
                </a:lnTo>
                <a:lnTo>
                  <a:pt x="908" y="2915"/>
                </a:lnTo>
                <a:lnTo>
                  <a:pt x="928" y="2935"/>
                </a:lnTo>
                <a:lnTo>
                  <a:pt x="951" y="2952"/>
                </a:lnTo>
                <a:lnTo>
                  <a:pt x="976" y="2965"/>
                </a:lnTo>
                <a:lnTo>
                  <a:pt x="1005" y="2972"/>
                </a:lnTo>
                <a:lnTo>
                  <a:pt x="1035" y="2975"/>
                </a:lnTo>
                <a:lnTo>
                  <a:pt x="1064" y="2972"/>
                </a:lnTo>
                <a:lnTo>
                  <a:pt x="1092" y="2965"/>
                </a:lnTo>
                <a:lnTo>
                  <a:pt x="1117" y="2952"/>
                </a:lnTo>
                <a:lnTo>
                  <a:pt x="1140" y="2935"/>
                </a:lnTo>
                <a:lnTo>
                  <a:pt x="1161" y="2915"/>
                </a:lnTo>
                <a:lnTo>
                  <a:pt x="1178" y="2892"/>
                </a:lnTo>
                <a:lnTo>
                  <a:pt x="1190" y="2867"/>
                </a:lnTo>
                <a:lnTo>
                  <a:pt x="1197" y="2838"/>
                </a:lnTo>
                <a:lnTo>
                  <a:pt x="1200" y="2808"/>
                </a:lnTo>
                <a:lnTo>
                  <a:pt x="1197" y="2778"/>
                </a:lnTo>
                <a:lnTo>
                  <a:pt x="1190" y="2750"/>
                </a:lnTo>
                <a:lnTo>
                  <a:pt x="1178" y="2724"/>
                </a:lnTo>
                <a:lnTo>
                  <a:pt x="1161" y="2700"/>
                </a:lnTo>
                <a:lnTo>
                  <a:pt x="1140" y="2680"/>
                </a:lnTo>
                <a:lnTo>
                  <a:pt x="1117" y="2664"/>
                </a:lnTo>
                <a:lnTo>
                  <a:pt x="1092" y="2652"/>
                </a:lnTo>
                <a:lnTo>
                  <a:pt x="1064" y="2644"/>
                </a:lnTo>
                <a:lnTo>
                  <a:pt x="1035" y="2642"/>
                </a:lnTo>
                <a:close/>
                <a:moveTo>
                  <a:pt x="363" y="1616"/>
                </a:moveTo>
                <a:lnTo>
                  <a:pt x="336" y="1621"/>
                </a:lnTo>
                <a:lnTo>
                  <a:pt x="311" y="1629"/>
                </a:lnTo>
                <a:lnTo>
                  <a:pt x="288" y="1642"/>
                </a:lnTo>
                <a:lnTo>
                  <a:pt x="268" y="1660"/>
                </a:lnTo>
                <a:lnTo>
                  <a:pt x="250" y="1680"/>
                </a:lnTo>
                <a:lnTo>
                  <a:pt x="236" y="1703"/>
                </a:lnTo>
                <a:lnTo>
                  <a:pt x="225" y="1730"/>
                </a:lnTo>
                <a:lnTo>
                  <a:pt x="223" y="1735"/>
                </a:lnTo>
                <a:lnTo>
                  <a:pt x="221" y="1746"/>
                </a:lnTo>
                <a:lnTo>
                  <a:pt x="217" y="1762"/>
                </a:lnTo>
                <a:lnTo>
                  <a:pt x="213" y="1782"/>
                </a:lnTo>
                <a:lnTo>
                  <a:pt x="208" y="1807"/>
                </a:lnTo>
                <a:lnTo>
                  <a:pt x="204" y="1836"/>
                </a:lnTo>
                <a:lnTo>
                  <a:pt x="200" y="1867"/>
                </a:lnTo>
                <a:lnTo>
                  <a:pt x="197" y="1904"/>
                </a:lnTo>
                <a:lnTo>
                  <a:pt x="195" y="1942"/>
                </a:lnTo>
                <a:lnTo>
                  <a:pt x="194" y="1984"/>
                </a:lnTo>
                <a:lnTo>
                  <a:pt x="195" y="2027"/>
                </a:lnTo>
                <a:lnTo>
                  <a:pt x="198" y="2074"/>
                </a:lnTo>
                <a:lnTo>
                  <a:pt x="203" y="2122"/>
                </a:lnTo>
                <a:lnTo>
                  <a:pt x="211" y="2171"/>
                </a:lnTo>
                <a:lnTo>
                  <a:pt x="222" y="2222"/>
                </a:lnTo>
                <a:lnTo>
                  <a:pt x="237" y="2274"/>
                </a:lnTo>
                <a:lnTo>
                  <a:pt x="255" y="2325"/>
                </a:lnTo>
                <a:lnTo>
                  <a:pt x="277" y="2378"/>
                </a:lnTo>
                <a:lnTo>
                  <a:pt x="303" y="2431"/>
                </a:lnTo>
                <a:lnTo>
                  <a:pt x="333" y="2482"/>
                </a:lnTo>
                <a:lnTo>
                  <a:pt x="368" y="2534"/>
                </a:lnTo>
                <a:lnTo>
                  <a:pt x="410" y="2585"/>
                </a:lnTo>
                <a:lnTo>
                  <a:pt x="456" y="2634"/>
                </a:lnTo>
                <a:lnTo>
                  <a:pt x="508" y="2682"/>
                </a:lnTo>
                <a:lnTo>
                  <a:pt x="531" y="2698"/>
                </a:lnTo>
                <a:lnTo>
                  <a:pt x="556" y="2709"/>
                </a:lnTo>
                <a:lnTo>
                  <a:pt x="582" y="2717"/>
                </a:lnTo>
                <a:lnTo>
                  <a:pt x="609" y="2719"/>
                </a:lnTo>
                <a:lnTo>
                  <a:pt x="635" y="2717"/>
                </a:lnTo>
                <a:lnTo>
                  <a:pt x="661" y="2709"/>
                </a:lnTo>
                <a:lnTo>
                  <a:pt x="685" y="2698"/>
                </a:lnTo>
                <a:lnTo>
                  <a:pt x="708" y="2683"/>
                </a:lnTo>
                <a:lnTo>
                  <a:pt x="728" y="2663"/>
                </a:lnTo>
                <a:lnTo>
                  <a:pt x="744" y="2640"/>
                </a:lnTo>
                <a:lnTo>
                  <a:pt x="755" y="2615"/>
                </a:lnTo>
                <a:lnTo>
                  <a:pt x="762" y="2589"/>
                </a:lnTo>
                <a:lnTo>
                  <a:pt x="764" y="2563"/>
                </a:lnTo>
                <a:lnTo>
                  <a:pt x="762" y="2535"/>
                </a:lnTo>
                <a:lnTo>
                  <a:pt x="756" y="2510"/>
                </a:lnTo>
                <a:lnTo>
                  <a:pt x="745" y="2485"/>
                </a:lnTo>
                <a:lnTo>
                  <a:pt x="729" y="2462"/>
                </a:lnTo>
                <a:lnTo>
                  <a:pt x="710" y="2442"/>
                </a:lnTo>
                <a:lnTo>
                  <a:pt x="669" y="2404"/>
                </a:lnTo>
                <a:lnTo>
                  <a:pt x="635" y="2366"/>
                </a:lnTo>
                <a:lnTo>
                  <a:pt x="605" y="2326"/>
                </a:lnTo>
                <a:lnTo>
                  <a:pt x="581" y="2286"/>
                </a:lnTo>
                <a:lnTo>
                  <a:pt x="560" y="2244"/>
                </a:lnTo>
                <a:lnTo>
                  <a:pt x="543" y="2204"/>
                </a:lnTo>
                <a:lnTo>
                  <a:pt x="529" y="2162"/>
                </a:lnTo>
                <a:lnTo>
                  <a:pt x="520" y="2123"/>
                </a:lnTo>
                <a:lnTo>
                  <a:pt x="513" y="2083"/>
                </a:lnTo>
                <a:lnTo>
                  <a:pt x="508" y="2045"/>
                </a:lnTo>
                <a:lnTo>
                  <a:pt x="506" y="2008"/>
                </a:lnTo>
                <a:lnTo>
                  <a:pt x="505" y="1974"/>
                </a:lnTo>
                <a:lnTo>
                  <a:pt x="506" y="1942"/>
                </a:lnTo>
                <a:lnTo>
                  <a:pt x="508" y="1913"/>
                </a:lnTo>
                <a:lnTo>
                  <a:pt x="511" y="1887"/>
                </a:lnTo>
                <a:lnTo>
                  <a:pt x="514" y="1864"/>
                </a:lnTo>
                <a:lnTo>
                  <a:pt x="518" y="1845"/>
                </a:lnTo>
                <a:lnTo>
                  <a:pt x="521" y="1831"/>
                </a:lnTo>
                <a:lnTo>
                  <a:pt x="523" y="1821"/>
                </a:lnTo>
                <a:lnTo>
                  <a:pt x="524" y="1816"/>
                </a:lnTo>
                <a:lnTo>
                  <a:pt x="529" y="1787"/>
                </a:lnTo>
                <a:lnTo>
                  <a:pt x="530" y="1760"/>
                </a:lnTo>
                <a:lnTo>
                  <a:pt x="525" y="1734"/>
                </a:lnTo>
                <a:lnTo>
                  <a:pt x="517" y="1708"/>
                </a:lnTo>
                <a:lnTo>
                  <a:pt x="504" y="1685"/>
                </a:lnTo>
                <a:lnTo>
                  <a:pt x="487" y="1665"/>
                </a:lnTo>
                <a:lnTo>
                  <a:pt x="467" y="1646"/>
                </a:lnTo>
                <a:lnTo>
                  <a:pt x="444" y="1632"/>
                </a:lnTo>
                <a:lnTo>
                  <a:pt x="418" y="1622"/>
                </a:lnTo>
                <a:lnTo>
                  <a:pt x="391" y="1617"/>
                </a:lnTo>
                <a:lnTo>
                  <a:pt x="363" y="1616"/>
                </a:lnTo>
                <a:close/>
                <a:moveTo>
                  <a:pt x="1122" y="0"/>
                </a:moveTo>
                <a:lnTo>
                  <a:pt x="1148" y="3"/>
                </a:lnTo>
                <a:lnTo>
                  <a:pt x="1175" y="11"/>
                </a:lnTo>
                <a:lnTo>
                  <a:pt x="1199" y="23"/>
                </a:lnTo>
                <a:lnTo>
                  <a:pt x="1220" y="39"/>
                </a:lnTo>
                <a:lnTo>
                  <a:pt x="1238" y="61"/>
                </a:lnTo>
                <a:lnTo>
                  <a:pt x="1267" y="101"/>
                </a:lnTo>
                <a:lnTo>
                  <a:pt x="1298" y="147"/>
                </a:lnTo>
                <a:lnTo>
                  <a:pt x="1333" y="194"/>
                </a:lnTo>
                <a:lnTo>
                  <a:pt x="1368" y="247"/>
                </a:lnTo>
                <a:lnTo>
                  <a:pt x="1405" y="302"/>
                </a:lnTo>
                <a:lnTo>
                  <a:pt x="1444" y="360"/>
                </a:lnTo>
                <a:lnTo>
                  <a:pt x="1485" y="420"/>
                </a:lnTo>
                <a:lnTo>
                  <a:pt x="1527" y="483"/>
                </a:lnTo>
                <a:lnTo>
                  <a:pt x="1569" y="548"/>
                </a:lnTo>
                <a:lnTo>
                  <a:pt x="1612" y="615"/>
                </a:lnTo>
                <a:lnTo>
                  <a:pt x="1655" y="684"/>
                </a:lnTo>
                <a:lnTo>
                  <a:pt x="1699" y="754"/>
                </a:lnTo>
                <a:lnTo>
                  <a:pt x="1742" y="825"/>
                </a:lnTo>
                <a:lnTo>
                  <a:pt x="1786" y="897"/>
                </a:lnTo>
                <a:lnTo>
                  <a:pt x="1828" y="970"/>
                </a:lnTo>
                <a:lnTo>
                  <a:pt x="1869" y="1043"/>
                </a:lnTo>
                <a:lnTo>
                  <a:pt x="1910" y="1115"/>
                </a:lnTo>
                <a:lnTo>
                  <a:pt x="1950" y="1189"/>
                </a:lnTo>
                <a:lnTo>
                  <a:pt x="1988" y="1262"/>
                </a:lnTo>
                <a:lnTo>
                  <a:pt x="2024" y="1334"/>
                </a:lnTo>
                <a:lnTo>
                  <a:pt x="2058" y="1406"/>
                </a:lnTo>
                <a:lnTo>
                  <a:pt x="2091" y="1476"/>
                </a:lnTo>
                <a:lnTo>
                  <a:pt x="2120" y="1546"/>
                </a:lnTo>
                <a:lnTo>
                  <a:pt x="2147" y="1613"/>
                </a:lnTo>
                <a:lnTo>
                  <a:pt x="2171" y="1680"/>
                </a:lnTo>
                <a:lnTo>
                  <a:pt x="2192" y="1744"/>
                </a:lnTo>
                <a:lnTo>
                  <a:pt x="2210" y="1805"/>
                </a:lnTo>
                <a:lnTo>
                  <a:pt x="2225" y="1864"/>
                </a:lnTo>
                <a:lnTo>
                  <a:pt x="2236" y="1920"/>
                </a:lnTo>
                <a:lnTo>
                  <a:pt x="2242" y="1974"/>
                </a:lnTo>
                <a:lnTo>
                  <a:pt x="2244" y="2023"/>
                </a:lnTo>
                <a:lnTo>
                  <a:pt x="2241" y="2109"/>
                </a:lnTo>
                <a:lnTo>
                  <a:pt x="2232" y="2191"/>
                </a:lnTo>
                <a:lnTo>
                  <a:pt x="2216" y="2272"/>
                </a:lnTo>
                <a:lnTo>
                  <a:pt x="2196" y="2350"/>
                </a:lnTo>
                <a:lnTo>
                  <a:pt x="2170" y="2427"/>
                </a:lnTo>
                <a:lnTo>
                  <a:pt x="2140" y="2500"/>
                </a:lnTo>
                <a:lnTo>
                  <a:pt x="2104" y="2571"/>
                </a:lnTo>
                <a:lnTo>
                  <a:pt x="2063" y="2639"/>
                </a:lnTo>
                <a:lnTo>
                  <a:pt x="2018" y="2703"/>
                </a:lnTo>
                <a:lnTo>
                  <a:pt x="1969" y="2765"/>
                </a:lnTo>
                <a:lnTo>
                  <a:pt x="1915" y="2823"/>
                </a:lnTo>
                <a:lnTo>
                  <a:pt x="1858" y="2877"/>
                </a:lnTo>
                <a:lnTo>
                  <a:pt x="1797" y="2926"/>
                </a:lnTo>
                <a:lnTo>
                  <a:pt x="1733" y="2971"/>
                </a:lnTo>
                <a:lnTo>
                  <a:pt x="1666" y="3012"/>
                </a:lnTo>
                <a:lnTo>
                  <a:pt x="1594" y="3048"/>
                </a:lnTo>
                <a:lnTo>
                  <a:pt x="1522" y="3079"/>
                </a:lnTo>
                <a:lnTo>
                  <a:pt x="1445" y="3106"/>
                </a:lnTo>
                <a:lnTo>
                  <a:pt x="1368" y="3126"/>
                </a:lnTo>
                <a:lnTo>
                  <a:pt x="1287" y="3141"/>
                </a:lnTo>
                <a:lnTo>
                  <a:pt x="1205" y="3150"/>
                </a:lnTo>
                <a:lnTo>
                  <a:pt x="1121" y="3153"/>
                </a:lnTo>
                <a:lnTo>
                  <a:pt x="1038" y="3150"/>
                </a:lnTo>
                <a:lnTo>
                  <a:pt x="956" y="3141"/>
                </a:lnTo>
                <a:lnTo>
                  <a:pt x="876" y="3126"/>
                </a:lnTo>
                <a:lnTo>
                  <a:pt x="797" y="3106"/>
                </a:lnTo>
                <a:lnTo>
                  <a:pt x="722" y="3079"/>
                </a:lnTo>
                <a:lnTo>
                  <a:pt x="648" y="3048"/>
                </a:lnTo>
                <a:lnTo>
                  <a:pt x="579" y="3012"/>
                </a:lnTo>
                <a:lnTo>
                  <a:pt x="510" y="2971"/>
                </a:lnTo>
                <a:lnTo>
                  <a:pt x="447" y="2926"/>
                </a:lnTo>
                <a:lnTo>
                  <a:pt x="386" y="2877"/>
                </a:lnTo>
                <a:lnTo>
                  <a:pt x="328" y="2823"/>
                </a:lnTo>
                <a:lnTo>
                  <a:pt x="275" y="2765"/>
                </a:lnTo>
                <a:lnTo>
                  <a:pt x="225" y="2703"/>
                </a:lnTo>
                <a:lnTo>
                  <a:pt x="180" y="2639"/>
                </a:lnTo>
                <a:lnTo>
                  <a:pt x="140" y="2571"/>
                </a:lnTo>
                <a:lnTo>
                  <a:pt x="104" y="2500"/>
                </a:lnTo>
                <a:lnTo>
                  <a:pt x="73" y="2427"/>
                </a:lnTo>
                <a:lnTo>
                  <a:pt x="47" y="2350"/>
                </a:lnTo>
                <a:lnTo>
                  <a:pt x="27" y="2272"/>
                </a:lnTo>
                <a:lnTo>
                  <a:pt x="12" y="2191"/>
                </a:lnTo>
                <a:lnTo>
                  <a:pt x="3" y="2109"/>
                </a:lnTo>
                <a:lnTo>
                  <a:pt x="0" y="2023"/>
                </a:lnTo>
                <a:lnTo>
                  <a:pt x="2" y="1974"/>
                </a:lnTo>
                <a:lnTo>
                  <a:pt x="8" y="1920"/>
                </a:lnTo>
                <a:lnTo>
                  <a:pt x="19" y="1864"/>
                </a:lnTo>
                <a:lnTo>
                  <a:pt x="33" y="1805"/>
                </a:lnTo>
                <a:lnTo>
                  <a:pt x="51" y="1744"/>
                </a:lnTo>
                <a:lnTo>
                  <a:pt x="72" y="1680"/>
                </a:lnTo>
                <a:lnTo>
                  <a:pt x="97" y="1613"/>
                </a:lnTo>
                <a:lnTo>
                  <a:pt x="124" y="1546"/>
                </a:lnTo>
                <a:lnTo>
                  <a:pt x="153" y="1476"/>
                </a:lnTo>
                <a:lnTo>
                  <a:pt x="185" y="1406"/>
                </a:lnTo>
                <a:lnTo>
                  <a:pt x="219" y="1334"/>
                </a:lnTo>
                <a:lnTo>
                  <a:pt x="257" y="1262"/>
                </a:lnTo>
                <a:lnTo>
                  <a:pt x="294" y="1189"/>
                </a:lnTo>
                <a:lnTo>
                  <a:pt x="333" y="1115"/>
                </a:lnTo>
                <a:lnTo>
                  <a:pt x="374" y="1043"/>
                </a:lnTo>
                <a:lnTo>
                  <a:pt x="416" y="970"/>
                </a:lnTo>
                <a:lnTo>
                  <a:pt x="459" y="897"/>
                </a:lnTo>
                <a:lnTo>
                  <a:pt x="501" y="825"/>
                </a:lnTo>
                <a:lnTo>
                  <a:pt x="545" y="754"/>
                </a:lnTo>
                <a:lnTo>
                  <a:pt x="589" y="684"/>
                </a:lnTo>
                <a:lnTo>
                  <a:pt x="632" y="615"/>
                </a:lnTo>
                <a:lnTo>
                  <a:pt x="674" y="548"/>
                </a:lnTo>
                <a:lnTo>
                  <a:pt x="717" y="483"/>
                </a:lnTo>
                <a:lnTo>
                  <a:pt x="759" y="420"/>
                </a:lnTo>
                <a:lnTo>
                  <a:pt x="799" y="360"/>
                </a:lnTo>
                <a:lnTo>
                  <a:pt x="838" y="302"/>
                </a:lnTo>
                <a:lnTo>
                  <a:pt x="876" y="247"/>
                </a:lnTo>
                <a:lnTo>
                  <a:pt x="911" y="194"/>
                </a:lnTo>
                <a:lnTo>
                  <a:pt x="945" y="147"/>
                </a:lnTo>
                <a:lnTo>
                  <a:pt x="976" y="101"/>
                </a:lnTo>
                <a:lnTo>
                  <a:pt x="1006" y="61"/>
                </a:lnTo>
                <a:lnTo>
                  <a:pt x="1024" y="39"/>
                </a:lnTo>
                <a:lnTo>
                  <a:pt x="1045" y="23"/>
                </a:lnTo>
                <a:lnTo>
                  <a:pt x="1069" y="10"/>
                </a:lnTo>
                <a:lnTo>
                  <a:pt x="1095" y="3"/>
                </a:lnTo>
                <a:lnTo>
                  <a:pt x="112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63" name="Group 147"/>
          <p:cNvGrpSpPr/>
          <p:nvPr/>
        </p:nvGrpSpPr>
        <p:grpSpPr>
          <a:xfrm>
            <a:off x="6513800" y="5564532"/>
            <a:ext cx="458788" cy="487363"/>
            <a:chOff x="7092950" y="4837113"/>
            <a:chExt cx="458788" cy="487363"/>
          </a:xfrm>
          <a:solidFill>
            <a:srgbClr val="000000"/>
          </a:solidFill>
        </p:grpSpPr>
        <p:sp>
          <p:nvSpPr>
            <p:cNvPr id="764" name="Freeform 261"/>
            <p:cNvSpPr>
              <a:spLocks noEditPoints="1"/>
            </p:cNvSpPr>
            <p:nvPr/>
          </p:nvSpPr>
          <p:spPr bwMode="auto">
            <a:xfrm>
              <a:off x="7092950" y="4837113"/>
              <a:ext cx="458788" cy="487363"/>
            </a:xfrm>
            <a:custGeom>
              <a:avLst/>
              <a:gdLst>
                <a:gd name="T0" fmla="*/ 2296 w 3179"/>
                <a:gd name="T1" fmla="*/ 2629 h 3380"/>
                <a:gd name="T2" fmla="*/ 2330 w 3179"/>
                <a:gd name="T3" fmla="*/ 2896 h 3380"/>
                <a:gd name="T4" fmla="*/ 2629 w 3179"/>
                <a:gd name="T5" fmla="*/ 2885 h 3380"/>
                <a:gd name="T6" fmla="*/ 2641 w 3179"/>
                <a:gd name="T7" fmla="*/ 2610 h 3380"/>
                <a:gd name="T8" fmla="*/ 684 w 3179"/>
                <a:gd name="T9" fmla="*/ 2573 h 3380"/>
                <a:gd name="T10" fmla="*/ 609 w 3179"/>
                <a:gd name="T11" fmla="*/ 2649 h 3380"/>
                <a:gd name="T12" fmla="*/ 664 w 3179"/>
                <a:gd name="T13" fmla="*/ 2904 h 3380"/>
                <a:gd name="T14" fmla="*/ 957 w 3179"/>
                <a:gd name="T15" fmla="*/ 2869 h 3380"/>
                <a:gd name="T16" fmla="*/ 945 w 3179"/>
                <a:gd name="T17" fmla="*/ 2595 h 3380"/>
                <a:gd name="T18" fmla="*/ 2352 w 3179"/>
                <a:gd name="T19" fmla="*/ 1638 h 3380"/>
                <a:gd name="T20" fmla="*/ 2293 w 3179"/>
                <a:gd name="T21" fmla="*/ 1888 h 3380"/>
                <a:gd name="T22" fmla="*/ 2373 w 3179"/>
                <a:gd name="T23" fmla="*/ 1969 h 3380"/>
                <a:gd name="T24" fmla="*/ 2648 w 3179"/>
                <a:gd name="T25" fmla="*/ 1909 h 3380"/>
                <a:gd name="T26" fmla="*/ 2612 w 3179"/>
                <a:gd name="T27" fmla="*/ 1647 h 3380"/>
                <a:gd name="T28" fmla="*/ 649 w 3179"/>
                <a:gd name="T29" fmla="*/ 1647 h 3380"/>
                <a:gd name="T30" fmla="*/ 613 w 3179"/>
                <a:gd name="T31" fmla="*/ 1909 h 3380"/>
                <a:gd name="T32" fmla="*/ 2028 w 3179"/>
                <a:gd name="T33" fmla="*/ 1969 h 3380"/>
                <a:gd name="T34" fmla="*/ 2109 w 3179"/>
                <a:gd name="T35" fmla="*/ 1888 h 3380"/>
                <a:gd name="T36" fmla="*/ 2049 w 3179"/>
                <a:gd name="T37" fmla="*/ 1638 h 3380"/>
                <a:gd name="T38" fmla="*/ 2317 w 3179"/>
                <a:gd name="T39" fmla="*/ 1123 h 3380"/>
                <a:gd name="T40" fmla="*/ 2304 w 3179"/>
                <a:gd name="T41" fmla="*/ 1393 h 3380"/>
                <a:gd name="T42" fmla="*/ 2592 w 3179"/>
                <a:gd name="T43" fmla="*/ 1430 h 3380"/>
                <a:gd name="T44" fmla="*/ 2651 w 3179"/>
                <a:gd name="T45" fmla="*/ 1181 h 3380"/>
                <a:gd name="T46" fmla="*/ 2571 w 3179"/>
                <a:gd name="T47" fmla="*/ 1099 h 3380"/>
                <a:gd name="T48" fmla="*/ 1717 w 3179"/>
                <a:gd name="T49" fmla="*/ 1140 h 3380"/>
                <a:gd name="T50" fmla="*/ 1730 w 3179"/>
                <a:gd name="T51" fmla="*/ 1409 h 3380"/>
                <a:gd name="T52" fmla="*/ 2069 w 3179"/>
                <a:gd name="T53" fmla="*/ 1422 h 3380"/>
                <a:gd name="T54" fmla="*/ 2106 w 3179"/>
                <a:gd name="T55" fmla="*/ 1159 h 3380"/>
                <a:gd name="T56" fmla="*/ 1788 w 3179"/>
                <a:gd name="T57" fmla="*/ 1099 h 3380"/>
                <a:gd name="T58" fmla="*/ 613 w 3179"/>
                <a:gd name="T59" fmla="*/ 1160 h 3380"/>
                <a:gd name="T60" fmla="*/ 649 w 3179"/>
                <a:gd name="T61" fmla="*/ 1422 h 3380"/>
                <a:gd name="T62" fmla="*/ 1490 w 3179"/>
                <a:gd name="T63" fmla="*/ 1409 h 3380"/>
                <a:gd name="T64" fmla="*/ 1502 w 3179"/>
                <a:gd name="T65" fmla="*/ 1139 h 3380"/>
                <a:gd name="T66" fmla="*/ 1336 w 3179"/>
                <a:gd name="T67" fmla="*/ 118 h 3380"/>
                <a:gd name="T68" fmla="*/ 1198 w 3179"/>
                <a:gd name="T69" fmla="*/ 209 h 3380"/>
                <a:gd name="T70" fmla="*/ 1994 w 3179"/>
                <a:gd name="T71" fmla="*/ 237 h 3380"/>
                <a:gd name="T72" fmla="*/ 1878 w 3179"/>
                <a:gd name="T73" fmla="*/ 120 h 3380"/>
                <a:gd name="T74" fmla="*/ 2021 w 3179"/>
                <a:gd name="T75" fmla="*/ 11 h 3380"/>
                <a:gd name="T76" fmla="*/ 2109 w 3179"/>
                <a:gd name="T77" fmla="*/ 143 h 3380"/>
                <a:gd name="T78" fmla="*/ 3155 w 3179"/>
                <a:gd name="T79" fmla="*/ 742 h 3380"/>
                <a:gd name="T80" fmla="*/ 3167 w 3179"/>
                <a:gd name="T81" fmla="*/ 899 h 3380"/>
                <a:gd name="T82" fmla="*/ 2880 w 3179"/>
                <a:gd name="T83" fmla="*/ 964 h 3380"/>
                <a:gd name="T84" fmla="*/ 3155 w 3179"/>
                <a:gd name="T85" fmla="*/ 2067 h 3380"/>
                <a:gd name="T86" fmla="*/ 3167 w 3179"/>
                <a:gd name="T87" fmla="*/ 2225 h 3380"/>
                <a:gd name="T88" fmla="*/ 2880 w 3179"/>
                <a:gd name="T89" fmla="*/ 2289 h 3380"/>
                <a:gd name="T90" fmla="*/ 2815 w 3179"/>
                <a:gd name="T91" fmla="*/ 3368 h 3380"/>
                <a:gd name="T92" fmla="*/ 1920 w 3179"/>
                <a:gd name="T93" fmla="*/ 2656 h 3380"/>
                <a:gd name="T94" fmla="*/ 1796 w 3179"/>
                <a:gd name="T95" fmla="*/ 2573 h 3380"/>
                <a:gd name="T96" fmla="*/ 1272 w 3179"/>
                <a:gd name="T97" fmla="*/ 2633 h 3380"/>
                <a:gd name="T98" fmla="*/ 394 w 3179"/>
                <a:gd name="T99" fmla="*/ 3377 h 3380"/>
                <a:gd name="T100" fmla="*/ 305 w 3179"/>
                <a:gd name="T101" fmla="*/ 3265 h 3380"/>
                <a:gd name="T102" fmla="*/ 26 w 3179"/>
                <a:gd name="T103" fmla="*/ 2246 h 3380"/>
                <a:gd name="T104" fmla="*/ 12 w 3179"/>
                <a:gd name="T105" fmla="*/ 2087 h 3380"/>
                <a:gd name="T106" fmla="*/ 305 w 3179"/>
                <a:gd name="T107" fmla="*/ 2024 h 3380"/>
                <a:gd name="T108" fmla="*/ 26 w 3179"/>
                <a:gd name="T109" fmla="*/ 921 h 3380"/>
                <a:gd name="T110" fmla="*/ 12 w 3179"/>
                <a:gd name="T111" fmla="*/ 763 h 3380"/>
                <a:gd name="T112" fmla="*/ 1071 w 3179"/>
                <a:gd name="T113" fmla="*/ 699 h 3380"/>
                <a:gd name="T114" fmla="*/ 1136 w 3179"/>
                <a:gd name="T115" fmla="*/ 26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79" h="3380">
                  <a:moveTo>
                    <a:pt x="2368" y="2573"/>
                  </a:moveTo>
                  <a:lnTo>
                    <a:pt x="2349" y="2576"/>
                  </a:lnTo>
                  <a:lnTo>
                    <a:pt x="2330" y="2583"/>
                  </a:lnTo>
                  <a:lnTo>
                    <a:pt x="2315" y="2595"/>
                  </a:lnTo>
                  <a:lnTo>
                    <a:pt x="2304" y="2610"/>
                  </a:lnTo>
                  <a:lnTo>
                    <a:pt x="2296" y="2629"/>
                  </a:lnTo>
                  <a:lnTo>
                    <a:pt x="2293" y="2649"/>
                  </a:lnTo>
                  <a:lnTo>
                    <a:pt x="2293" y="2831"/>
                  </a:lnTo>
                  <a:lnTo>
                    <a:pt x="2296" y="2851"/>
                  </a:lnTo>
                  <a:lnTo>
                    <a:pt x="2304" y="2869"/>
                  </a:lnTo>
                  <a:lnTo>
                    <a:pt x="2315" y="2885"/>
                  </a:lnTo>
                  <a:lnTo>
                    <a:pt x="2330" y="2896"/>
                  </a:lnTo>
                  <a:lnTo>
                    <a:pt x="2349" y="2904"/>
                  </a:lnTo>
                  <a:lnTo>
                    <a:pt x="2368" y="2906"/>
                  </a:lnTo>
                  <a:lnTo>
                    <a:pt x="2576" y="2906"/>
                  </a:lnTo>
                  <a:lnTo>
                    <a:pt x="2596" y="2904"/>
                  </a:lnTo>
                  <a:lnTo>
                    <a:pt x="2614" y="2896"/>
                  </a:lnTo>
                  <a:lnTo>
                    <a:pt x="2629" y="2885"/>
                  </a:lnTo>
                  <a:lnTo>
                    <a:pt x="2641" y="2869"/>
                  </a:lnTo>
                  <a:lnTo>
                    <a:pt x="2648" y="2851"/>
                  </a:lnTo>
                  <a:lnTo>
                    <a:pt x="2651" y="2831"/>
                  </a:lnTo>
                  <a:lnTo>
                    <a:pt x="2651" y="2649"/>
                  </a:lnTo>
                  <a:lnTo>
                    <a:pt x="2648" y="2629"/>
                  </a:lnTo>
                  <a:lnTo>
                    <a:pt x="2641" y="2610"/>
                  </a:lnTo>
                  <a:lnTo>
                    <a:pt x="2629" y="2595"/>
                  </a:lnTo>
                  <a:lnTo>
                    <a:pt x="2614" y="2583"/>
                  </a:lnTo>
                  <a:lnTo>
                    <a:pt x="2596" y="2576"/>
                  </a:lnTo>
                  <a:lnTo>
                    <a:pt x="2576" y="2573"/>
                  </a:lnTo>
                  <a:lnTo>
                    <a:pt x="2368" y="2573"/>
                  </a:lnTo>
                  <a:close/>
                  <a:moveTo>
                    <a:pt x="684" y="2573"/>
                  </a:moveTo>
                  <a:lnTo>
                    <a:pt x="664" y="2576"/>
                  </a:lnTo>
                  <a:lnTo>
                    <a:pt x="647" y="2583"/>
                  </a:lnTo>
                  <a:lnTo>
                    <a:pt x="631" y="2595"/>
                  </a:lnTo>
                  <a:lnTo>
                    <a:pt x="620" y="2610"/>
                  </a:lnTo>
                  <a:lnTo>
                    <a:pt x="612" y="2629"/>
                  </a:lnTo>
                  <a:lnTo>
                    <a:pt x="609" y="2649"/>
                  </a:lnTo>
                  <a:lnTo>
                    <a:pt x="609" y="2831"/>
                  </a:lnTo>
                  <a:lnTo>
                    <a:pt x="612" y="2851"/>
                  </a:lnTo>
                  <a:lnTo>
                    <a:pt x="620" y="2869"/>
                  </a:lnTo>
                  <a:lnTo>
                    <a:pt x="631" y="2885"/>
                  </a:lnTo>
                  <a:lnTo>
                    <a:pt x="647" y="2896"/>
                  </a:lnTo>
                  <a:lnTo>
                    <a:pt x="664" y="2904"/>
                  </a:lnTo>
                  <a:lnTo>
                    <a:pt x="684" y="2906"/>
                  </a:lnTo>
                  <a:lnTo>
                    <a:pt x="892" y="2906"/>
                  </a:lnTo>
                  <a:lnTo>
                    <a:pt x="912" y="2904"/>
                  </a:lnTo>
                  <a:lnTo>
                    <a:pt x="930" y="2896"/>
                  </a:lnTo>
                  <a:lnTo>
                    <a:pt x="945" y="2885"/>
                  </a:lnTo>
                  <a:lnTo>
                    <a:pt x="957" y="2869"/>
                  </a:lnTo>
                  <a:lnTo>
                    <a:pt x="965" y="2851"/>
                  </a:lnTo>
                  <a:lnTo>
                    <a:pt x="968" y="2831"/>
                  </a:lnTo>
                  <a:lnTo>
                    <a:pt x="968" y="2649"/>
                  </a:lnTo>
                  <a:lnTo>
                    <a:pt x="965" y="2629"/>
                  </a:lnTo>
                  <a:lnTo>
                    <a:pt x="957" y="2610"/>
                  </a:lnTo>
                  <a:lnTo>
                    <a:pt x="945" y="2595"/>
                  </a:lnTo>
                  <a:lnTo>
                    <a:pt x="930" y="2583"/>
                  </a:lnTo>
                  <a:lnTo>
                    <a:pt x="912" y="2576"/>
                  </a:lnTo>
                  <a:lnTo>
                    <a:pt x="892" y="2573"/>
                  </a:lnTo>
                  <a:lnTo>
                    <a:pt x="684" y="2573"/>
                  </a:lnTo>
                  <a:close/>
                  <a:moveTo>
                    <a:pt x="2373" y="1636"/>
                  </a:moveTo>
                  <a:lnTo>
                    <a:pt x="2352" y="1638"/>
                  </a:lnTo>
                  <a:lnTo>
                    <a:pt x="2333" y="1647"/>
                  </a:lnTo>
                  <a:lnTo>
                    <a:pt x="2317" y="1660"/>
                  </a:lnTo>
                  <a:lnTo>
                    <a:pt x="2304" y="1676"/>
                  </a:lnTo>
                  <a:lnTo>
                    <a:pt x="2295" y="1695"/>
                  </a:lnTo>
                  <a:lnTo>
                    <a:pt x="2293" y="1717"/>
                  </a:lnTo>
                  <a:lnTo>
                    <a:pt x="2293" y="1888"/>
                  </a:lnTo>
                  <a:lnTo>
                    <a:pt x="2295" y="1909"/>
                  </a:lnTo>
                  <a:lnTo>
                    <a:pt x="2304" y="1929"/>
                  </a:lnTo>
                  <a:lnTo>
                    <a:pt x="2317" y="1945"/>
                  </a:lnTo>
                  <a:lnTo>
                    <a:pt x="2333" y="1958"/>
                  </a:lnTo>
                  <a:lnTo>
                    <a:pt x="2352" y="1967"/>
                  </a:lnTo>
                  <a:lnTo>
                    <a:pt x="2373" y="1969"/>
                  </a:lnTo>
                  <a:lnTo>
                    <a:pt x="2571" y="1969"/>
                  </a:lnTo>
                  <a:lnTo>
                    <a:pt x="2592" y="1967"/>
                  </a:lnTo>
                  <a:lnTo>
                    <a:pt x="2612" y="1958"/>
                  </a:lnTo>
                  <a:lnTo>
                    <a:pt x="2628" y="1945"/>
                  </a:lnTo>
                  <a:lnTo>
                    <a:pt x="2641" y="1929"/>
                  </a:lnTo>
                  <a:lnTo>
                    <a:pt x="2648" y="1909"/>
                  </a:lnTo>
                  <a:lnTo>
                    <a:pt x="2651" y="1888"/>
                  </a:lnTo>
                  <a:lnTo>
                    <a:pt x="2651" y="1717"/>
                  </a:lnTo>
                  <a:lnTo>
                    <a:pt x="2648" y="1695"/>
                  </a:lnTo>
                  <a:lnTo>
                    <a:pt x="2641" y="1676"/>
                  </a:lnTo>
                  <a:lnTo>
                    <a:pt x="2628" y="1660"/>
                  </a:lnTo>
                  <a:lnTo>
                    <a:pt x="2612" y="1647"/>
                  </a:lnTo>
                  <a:lnTo>
                    <a:pt x="2592" y="1638"/>
                  </a:lnTo>
                  <a:lnTo>
                    <a:pt x="2571" y="1636"/>
                  </a:lnTo>
                  <a:lnTo>
                    <a:pt x="2373" y="1636"/>
                  </a:lnTo>
                  <a:close/>
                  <a:moveTo>
                    <a:pt x="690" y="1636"/>
                  </a:moveTo>
                  <a:lnTo>
                    <a:pt x="668" y="1638"/>
                  </a:lnTo>
                  <a:lnTo>
                    <a:pt x="649" y="1647"/>
                  </a:lnTo>
                  <a:lnTo>
                    <a:pt x="633" y="1660"/>
                  </a:lnTo>
                  <a:lnTo>
                    <a:pt x="620" y="1676"/>
                  </a:lnTo>
                  <a:lnTo>
                    <a:pt x="613" y="1695"/>
                  </a:lnTo>
                  <a:lnTo>
                    <a:pt x="609" y="1717"/>
                  </a:lnTo>
                  <a:lnTo>
                    <a:pt x="609" y="1888"/>
                  </a:lnTo>
                  <a:lnTo>
                    <a:pt x="613" y="1909"/>
                  </a:lnTo>
                  <a:lnTo>
                    <a:pt x="620" y="1929"/>
                  </a:lnTo>
                  <a:lnTo>
                    <a:pt x="633" y="1945"/>
                  </a:lnTo>
                  <a:lnTo>
                    <a:pt x="649" y="1958"/>
                  </a:lnTo>
                  <a:lnTo>
                    <a:pt x="668" y="1967"/>
                  </a:lnTo>
                  <a:lnTo>
                    <a:pt x="690" y="1969"/>
                  </a:lnTo>
                  <a:lnTo>
                    <a:pt x="2028" y="1969"/>
                  </a:lnTo>
                  <a:lnTo>
                    <a:pt x="2049" y="1967"/>
                  </a:lnTo>
                  <a:lnTo>
                    <a:pt x="2069" y="1958"/>
                  </a:lnTo>
                  <a:lnTo>
                    <a:pt x="2086" y="1945"/>
                  </a:lnTo>
                  <a:lnTo>
                    <a:pt x="2098" y="1929"/>
                  </a:lnTo>
                  <a:lnTo>
                    <a:pt x="2106" y="1909"/>
                  </a:lnTo>
                  <a:lnTo>
                    <a:pt x="2109" y="1888"/>
                  </a:lnTo>
                  <a:lnTo>
                    <a:pt x="2109" y="1717"/>
                  </a:lnTo>
                  <a:lnTo>
                    <a:pt x="2106" y="1695"/>
                  </a:lnTo>
                  <a:lnTo>
                    <a:pt x="2098" y="1676"/>
                  </a:lnTo>
                  <a:lnTo>
                    <a:pt x="2086" y="1660"/>
                  </a:lnTo>
                  <a:lnTo>
                    <a:pt x="2069" y="1647"/>
                  </a:lnTo>
                  <a:lnTo>
                    <a:pt x="2049" y="1638"/>
                  </a:lnTo>
                  <a:lnTo>
                    <a:pt x="2028" y="1636"/>
                  </a:lnTo>
                  <a:lnTo>
                    <a:pt x="690" y="1636"/>
                  </a:lnTo>
                  <a:close/>
                  <a:moveTo>
                    <a:pt x="2373" y="1099"/>
                  </a:moveTo>
                  <a:lnTo>
                    <a:pt x="2352" y="1103"/>
                  </a:lnTo>
                  <a:lnTo>
                    <a:pt x="2333" y="1110"/>
                  </a:lnTo>
                  <a:lnTo>
                    <a:pt x="2317" y="1123"/>
                  </a:lnTo>
                  <a:lnTo>
                    <a:pt x="2304" y="1140"/>
                  </a:lnTo>
                  <a:lnTo>
                    <a:pt x="2295" y="1160"/>
                  </a:lnTo>
                  <a:lnTo>
                    <a:pt x="2293" y="1181"/>
                  </a:lnTo>
                  <a:lnTo>
                    <a:pt x="2293" y="1352"/>
                  </a:lnTo>
                  <a:lnTo>
                    <a:pt x="2295" y="1374"/>
                  </a:lnTo>
                  <a:lnTo>
                    <a:pt x="2304" y="1393"/>
                  </a:lnTo>
                  <a:lnTo>
                    <a:pt x="2317" y="1409"/>
                  </a:lnTo>
                  <a:lnTo>
                    <a:pt x="2333" y="1422"/>
                  </a:lnTo>
                  <a:lnTo>
                    <a:pt x="2352" y="1430"/>
                  </a:lnTo>
                  <a:lnTo>
                    <a:pt x="2373" y="1433"/>
                  </a:lnTo>
                  <a:lnTo>
                    <a:pt x="2571" y="1433"/>
                  </a:lnTo>
                  <a:lnTo>
                    <a:pt x="2592" y="1430"/>
                  </a:lnTo>
                  <a:lnTo>
                    <a:pt x="2612" y="1422"/>
                  </a:lnTo>
                  <a:lnTo>
                    <a:pt x="2628" y="1409"/>
                  </a:lnTo>
                  <a:lnTo>
                    <a:pt x="2641" y="1393"/>
                  </a:lnTo>
                  <a:lnTo>
                    <a:pt x="2648" y="1374"/>
                  </a:lnTo>
                  <a:lnTo>
                    <a:pt x="2651" y="1352"/>
                  </a:lnTo>
                  <a:lnTo>
                    <a:pt x="2651" y="1181"/>
                  </a:lnTo>
                  <a:lnTo>
                    <a:pt x="2648" y="1159"/>
                  </a:lnTo>
                  <a:lnTo>
                    <a:pt x="2641" y="1139"/>
                  </a:lnTo>
                  <a:lnTo>
                    <a:pt x="2628" y="1123"/>
                  </a:lnTo>
                  <a:lnTo>
                    <a:pt x="2612" y="1110"/>
                  </a:lnTo>
                  <a:lnTo>
                    <a:pt x="2592" y="1103"/>
                  </a:lnTo>
                  <a:lnTo>
                    <a:pt x="2571" y="1099"/>
                  </a:lnTo>
                  <a:lnTo>
                    <a:pt x="2373" y="1099"/>
                  </a:lnTo>
                  <a:close/>
                  <a:moveTo>
                    <a:pt x="1788" y="1099"/>
                  </a:moveTo>
                  <a:lnTo>
                    <a:pt x="1765" y="1103"/>
                  </a:lnTo>
                  <a:lnTo>
                    <a:pt x="1746" y="1110"/>
                  </a:lnTo>
                  <a:lnTo>
                    <a:pt x="1730" y="1123"/>
                  </a:lnTo>
                  <a:lnTo>
                    <a:pt x="1717" y="1140"/>
                  </a:lnTo>
                  <a:lnTo>
                    <a:pt x="1709" y="1160"/>
                  </a:lnTo>
                  <a:lnTo>
                    <a:pt x="1706" y="1181"/>
                  </a:lnTo>
                  <a:lnTo>
                    <a:pt x="1706" y="1352"/>
                  </a:lnTo>
                  <a:lnTo>
                    <a:pt x="1709" y="1374"/>
                  </a:lnTo>
                  <a:lnTo>
                    <a:pt x="1717" y="1393"/>
                  </a:lnTo>
                  <a:lnTo>
                    <a:pt x="1730" y="1409"/>
                  </a:lnTo>
                  <a:lnTo>
                    <a:pt x="1746" y="1422"/>
                  </a:lnTo>
                  <a:lnTo>
                    <a:pt x="1765" y="1430"/>
                  </a:lnTo>
                  <a:lnTo>
                    <a:pt x="1788" y="1433"/>
                  </a:lnTo>
                  <a:lnTo>
                    <a:pt x="2028" y="1433"/>
                  </a:lnTo>
                  <a:lnTo>
                    <a:pt x="2049" y="1430"/>
                  </a:lnTo>
                  <a:lnTo>
                    <a:pt x="2069" y="1422"/>
                  </a:lnTo>
                  <a:lnTo>
                    <a:pt x="2086" y="1409"/>
                  </a:lnTo>
                  <a:lnTo>
                    <a:pt x="2098" y="1393"/>
                  </a:lnTo>
                  <a:lnTo>
                    <a:pt x="2106" y="1374"/>
                  </a:lnTo>
                  <a:lnTo>
                    <a:pt x="2109" y="1352"/>
                  </a:lnTo>
                  <a:lnTo>
                    <a:pt x="2109" y="1181"/>
                  </a:lnTo>
                  <a:lnTo>
                    <a:pt x="2106" y="1159"/>
                  </a:lnTo>
                  <a:lnTo>
                    <a:pt x="2098" y="1139"/>
                  </a:lnTo>
                  <a:lnTo>
                    <a:pt x="2086" y="1123"/>
                  </a:lnTo>
                  <a:lnTo>
                    <a:pt x="2069" y="1110"/>
                  </a:lnTo>
                  <a:lnTo>
                    <a:pt x="2049" y="1103"/>
                  </a:lnTo>
                  <a:lnTo>
                    <a:pt x="2028" y="1099"/>
                  </a:lnTo>
                  <a:lnTo>
                    <a:pt x="1788" y="1099"/>
                  </a:lnTo>
                  <a:close/>
                  <a:moveTo>
                    <a:pt x="690" y="1099"/>
                  </a:moveTo>
                  <a:lnTo>
                    <a:pt x="668" y="1103"/>
                  </a:lnTo>
                  <a:lnTo>
                    <a:pt x="649" y="1110"/>
                  </a:lnTo>
                  <a:lnTo>
                    <a:pt x="633" y="1123"/>
                  </a:lnTo>
                  <a:lnTo>
                    <a:pt x="620" y="1140"/>
                  </a:lnTo>
                  <a:lnTo>
                    <a:pt x="613" y="1160"/>
                  </a:lnTo>
                  <a:lnTo>
                    <a:pt x="609" y="1181"/>
                  </a:lnTo>
                  <a:lnTo>
                    <a:pt x="609" y="1352"/>
                  </a:lnTo>
                  <a:lnTo>
                    <a:pt x="613" y="1374"/>
                  </a:lnTo>
                  <a:lnTo>
                    <a:pt x="620" y="1393"/>
                  </a:lnTo>
                  <a:lnTo>
                    <a:pt x="633" y="1409"/>
                  </a:lnTo>
                  <a:lnTo>
                    <a:pt x="649" y="1422"/>
                  </a:lnTo>
                  <a:lnTo>
                    <a:pt x="668" y="1430"/>
                  </a:lnTo>
                  <a:lnTo>
                    <a:pt x="690" y="1433"/>
                  </a:lnTo>
                  <a:lnTo>
                    <a:pt x="1433" y="1433"/>
                  </a:lnTo>
                  <a:lnTo>
                    <a:pt x="1455" y="1430"/>
                  </a:lnTo>
                  <a:lnTo>
                    <a:pt x="1474" y="1422"/>
                  </a:lnTo>
                  <a:lnTo>
                    <a:pt x="1490" y="1409"/>
                  </a:lnTo>
                  <a:lnTo>
                    <a:pt x="1502" y="1393"/>
                  </a:lnTo>
                  <a:lnTo>
                    <a:pt x="1511" y="1374"/>
                  </a:lnTo>
                  <a:lnTo>
                    <a:pt x="1514" y="1352"/>
                  </a:lnTo>
                  <a:lnTo>
                    <a:pt x="1514" y="1181"/>
                  </a:lnTo>
                  <a:lnTo>
                    <a:pt x="1511" y="1159"/>
                  </a:lnTo>
                  <a:lnTo>
                    <a:pt x="1502" y="1139"/>
                  </a:lnTo>
                  <a:lnTo>
                    <a:pt x="1490" y="1123"/>
                  </a:lnTo>
                  <a:lnTo>
                    <a:pt x="1473" y="1110"/>
                  </a:lnTo>
                  <a:lnTo>
                    <a:pt x="1454" y="1103"/>
                  </a:lnTo>
                  <a:lnTo>
                    <a:pt x="1432" y="1099"/>
                  </a:lnTo>
                  <a:lnTo>
                    <a:pt x="690" y="1099"/>
                  </a:lnTo>
                  <a:close/>
                  <a:moveTo>
                    <a:pt x="1336" y="118"/>
                  </a:moveTo>
                  <a:lnTo>
                    <a:pt x="1306" y="120"/>
                  </a:lnTo>
                  <a:lnTo>
                    <a:pt x="1278" y="128"/>
                  </a:lnTo>
                  <a:lnTo>
                    <a:pt x="1253" y="142"/>
                  </a:lnTo>
                  <a:lnTo>
                    <a:pt x="1231" y="161"/>
                  </a:lnTo>
                  <a:lnTo>
                    <a:pt x="1212" y="183"/>
                  </a:lnTo>
                  <a:lnTo>
                    <a:pt x="1198" y="209"/>
                  </a:lnTo>
                  <a:lnTo>
                    <a:pt x="1190" y="237"/>
                  </a:lnTo>
                  <a:lnTo>
                    <a:pt x="1187" y="268"/>
                  </a:lnTo>
                  <a:lnTo>
                    <a:pt x="1187" y="699"/>
                  </a:lnTo>
                  <a:lnTo>
                    <a:pt x="1997" y="699"/>
                  </a:lnTo>
                  <a:lnTo>
                    <a:pt x="1997" y="268"/>
                  </a:lnTo>
                  <a:lnTo>
                    <a:pt x="1994" y="237"/>
                  </a:lnTo>
                  <a:lnTo>
                    <a:pt x="1985" y="209"/>
                  </a:lnTo>
                  <a:lnTo>
                    <a:pt x="1972" y="183"/>
                  </a:lnTo>
                  <a:lnTo>
                    <a:pt x="1954" y="161"/>
                  </a:lnTo>
                  <a:lnTo>
                    <a:pt x="1931" y="142"/>
                  </a:lnTo>
                  <a:lnTo>
                    <a:pt x="1906" y="128"/>
                  </a:lnTo>
                  <a:lnTo>
                    <a:pt x="1878" y="120"/>
                  </a:lnTo>
                  <a:lnTo>
                    <a:pt x="1848" y="118"/>
                  </a:lnTo>
                  <a:lnTo>
                    <a:pt x="1336" y="118"/>
                  </a:lnTo>
                  <a:close/>
                  <a:moveTo>
                    <a:pt x="1220" y="0"/>
                  </a:moveTo>
                  <a:lnTo>
                    <a:pt x="1967" y="0"/>
                  </a:lnTo>
                  <a:lnTo>
                    <a:pt x="1995" y="2"/>
                  </a:lnTo>
                  <a:lnTo>
                    <a:pt x="2021" y="11"/>
                  </a:lnTo>
                  <a:lnTo>
                    <a:pt x="2046" y="24"/>
                  </a:lnTo>
                  <a:lnTo>
                    <a:pt x="2068" y="42"/>
                  </a:lnTo>
                  <a:lnTo>
                    <a:pt x="2085" y="64"/>
                  </a:lnTo>
                  <a:lnTo>
                    <a:pt x="2098" y="87"/>
                  </a:lnTo>
                  <a:lnTo>
                    <a:pt x="2106" y="114"/>
                  </a:lnTo>
                  <a:lnTo>
                    <a:pt x="2109" y="143"/>
                  </a:lnTo>
                  <a:lnTo>
                    <a:pt x="2109" y="699"/>
                  </a:lnTo>
                  <a:lnTo>
                    <a:pt x="3064" y="699"/>
                  </a:lnTo>
                  <a:lnTo>
                    <a:pt x="3091" y="701"/>
                  </a:lnTo>
                  <a:lnTo>
                    <a:pt x="3115" y="709"/>
                  </a:lnTo>
                  <a:lnTo>
                    <a:pt x="3136" y="723"/>
                  </a:lnTo>
                  <a:lnTo>
                    <a:pt x="3155" y="742"/>
                  </a:lnTo>
                  <a:lnTo>
                    <a:pt x="3167" y="762"/>
                  </a:lnTo>
                  <a:lnTo>
                    <a:pt x="3176" y="787"/>
                  </a:lnTo>
                  <a:lnTo>
                    <a:pt x="3179" y="814"/>
                  </a:lnTo>
                  <a:lnTo>
                    <a:pt x="3179" y="849"/>
                  </a:lnTo>
                  <a:lnTo>
                    <a:pt x="3176" y="875"/>
                  </a:lnTo>
                  <a:lnTo>
                    <a:pt x="3167" y="899"/>
                  </a:lnTo>
                  <a:lnTo>
                    <a:pt x="3155" y="921"/>
                  </a:lnTo>
                  <a:lnTo>
                    <a:pt x="3136" y="938"/>
                  </a:lnTo>
                  <a:lnTo>
                    <a:pt x="3115" y="952"/>
                  </a:lnTo>
                  <a:lnTo>
                    <a:pt x="3091" y="961"/>
                  </a:lnTo>
                  <a:lnTo>
                    <a:pt x="3064" y="964"/>
                  </a:lnTo>
                  <a:lnTo>
                    <a:pt x="2880" y="964"/>
                  </a:lnTo>
                  <a:lnTo>
                    <a:pt x="2880" y="2024"/>
                  </a:lnTo>
                  <a:lnTo>
                    <a:pt x="3064" y="2024"/>
                  </a:lnTo>
                  <a:lnTo>
                    <a:pt x="3091" y="2026"/>
                  </a:lnTo>
                  <a:lnTo>
                    <a:pt x="3115" y="2035"/>
                  </a:lnTo>
                  <a:lnTo>
                    <a:pt x="3136" y="2049"/>
                  </a:lnTo>
                  <a:lnTo>
                    <a:pt x="3155" y="2067"/>
                  </a:lnTo>
                  <a:lnTo>
                    <a:pt x="3167" y="2087"/>
                  </a:lnTo>
                  <a:lnTo>
                    <a:pt x="3176" y="2112"/>
                  </a:lnTo>
                  <a:lnTo>
                    <a:pt x="3179" y="2139"/>
                  </a:lnTo>
                  <a:lnTo>
                    <a:pt x="3179" y="2174"/>
                  </a:lnTo>
                  <a:lnTo>
                    <a:pt x="3176" y="2201"/>
                  </a:lnTo>
                  <a:lnTo>
                    <a:pt x="3167" y="2225"/>
                  </a:lnTo>
                  <a:lnTo>
                    <a:pt x="3155" y="2246"/>
                  </a:lnTo>
                  <a:lnTo>
                    <a:pt x="3136" y="2265"/>
                  </a:lnTo>
                  <a:lnTo>
                    <a:pt x="3115" y="2278"/>
                  </a:lnTo>
                  <a:lnTo>
                    <a:pt x="3091" y="2286"/>
                  </a:lnTo>
                  <a:lnTo>
                    <a:pt x="3064" y="2289"/>
                  </a:lnTo>
                  <a:lnTo>
                    <a:pt x="2880" y="2289"/>
                  </a:lnTo>
                  <a:lnTo>
                    <a:pt x="2880" y="3265"/>
                  </a:lnTo>
                  <a:lnTo>
                    <a:pt x="2877" y="3291"/>
                  </a:lnTo>
                  <a:lnTo>
                    <a:pt x="2868" y="3315"/>
                  </a:lnTo>
                  <a:lnTo>
                    <a:pt x="2854" y="3337"/>
                  </a:lnTo>
                  <a:lnTo>
                    <a:pt x="2837" y="3354"/>
                  </a:lnTo>
                  <a:lnTo>
                    <a:pt x="2815" y="3368"/>
                  </a:lnTo>
                  <a:lnTo>
                    <a:pt x="2791" y="3377"/>
                  </a:lnTo>
                  <a:lnTo>
                    <a:pt x="2765" y="3380"/>
                  </a:lnTo>
                  <a:lnTo>
                    <a:pt x="1930" y="3380"/>
                  </a:lnTo>
                  <a:lnTo>
                    <a:pt x="1930" y="2708"/>
                  </a:lnTo>
                  <a:lnTo>
                    <a:pt x="1928" y="2681"/>
                  </a:lnTo>
                  <a:lnTo>
                    <a:pt x="1920" y="2656"/>
                  </a:lnTo>
                  <a:lnTo>
                    <a:pt x="1908" y="2633"/>
                  </a:lnTo>
                  <a:lnTo>
                    <a:pt x="1891" y="2612"/>
                  </a:lnTo>
                  <a:lnTo>
                    <a:pt x="1871" y="2596"/>
                  </a:lnTo>
                  <a:lnTo>
                    <a:pt x="1848" y="2583"/>
                  </a:lnTo>
                  <a:lnTo>
                    <a:pt x="1823" y="2576"/>
                  </a:lnTo>
                  <a:lnTo>
                    <a:pt x="1796" y="2573"/>
                  </a:lnTo>
                  <a:lnTo>
                    <a:pt x="1384" y="2573"/>
                  </a:lnTo>
                  <a:lnTo>
                    <a:pt x="1357" y="2576"/>
                  </a:lnTo>
                  <a:lnTo>
                    <a:pt x="1332" y="2583"/>
                  </a:lnTo>
                  <a:lnTo>
                    <a:pt x="1309" y="2596"/>
                  </a:lnTo>
                  <a:lnTo>
                    <a:pt x="1289" y="2612"/>
                  </a:lnTo>
                  <a:lnTo>
                    <a:pt x="1272" y="2633"/>
                  </a:lnTo>
                  <a:lnTo>
                    <a:pt x="1260" y="2656"/>
                  </a:lnTo>
                  <a:lnTo>
                    <a:pt x="1252" y="2681"/>
                  </a:lnTo>
                  <a:lnTo>
                    <a:pt x="1250" y="2708"/>
                  </a:lnTo>
                  <a:lnTo>
                    <a:pt x="1250" y="3380"/>
                  </a:lnTo>
                  <a:lnTo>
                    <a:pt x="419" y="3380"/>
                  </a:lnTo>
                  <a:lnTo>
                    <a:pt x="394" y="3377"/>
                  </a:lnTo>
                  <a:lnTo>
                    <a:pt x="369" y="3368"/>
                  </a:lnTo>
                  <a:lnTo>
                    <a:pt x="348" y="3354"/>
                  </a:lnTo>
                  <a:lnTo>
                    <a:pt x="330" y="3337"/>
                  </a:lnTo>
                  <a:lnTo>
                    <a:pt x="316" y="3315"/>
                  </a:lnTo>
                  <a:lnTo>
                    <a:pt x="308" y="3291"/>
                  </a:lnTo>
                  <a:lnTo>
                    <a:pt x="305" y="3265"/>
                  </a:lnTo>
                  <a:lnTo>
                    <a:pt x="305" y="2289"/>
                  </a:lnTo>
                  <a:lnTo>
                    <a:pt x="115" y="2289"/>
                  </a:lnTo>
                  <a:lnTo>
                    <a:pt x="89" y="2286"/>
                  </a:lnTo>
                  <a:lnTo>
                    <a:pt x="64" y="2278"/>
                  </a:lnTo>
                  <a:lnTo>
                    <a:pt x="43" y="2265"/>
                  </a:lnTo>
                  <a:lnTo>
                    <a:pt x="26" y="2246"/>
                  </a:lnTo>
                  <a:lnTo>
                    <a:pt x="12" y="2225"/>
                  </a:lnTo>
                  <a:lnTo>
                    <a:pt x="3" y="2201"/>
                  </a:lnTo>
                  <a:lnTo>
                    <a:pt x="0" y="2174"/>
                  </a:lnTo>
                  <a:lnTo>
                    <a:pt x="0" y="2139"/>
                  </a:lnTo>
                  <a:lnTo>
                    <a:pt x="3" y="2112"/>
                  </a:lnTo>
                  <a:lnTo>
                    <a:pt x="12" y="2087"/>
                  </a:lnTo>
                  <a:lnTo>
                    <a:pt x="26" y="2067"/>
                  </a:lnTo>
                  <a:lnTo>
                    <a:pt x="43" y="2049"/>
                  </a:lnTo>
                  <a:lnTo>
                    <a:pt x="64" y="2035"/>
                  </a:lnTo>
                  <a:lnTo>
                    <a:pt x="89" y="2026"/>
                  </a:lnTo>
                  <a:lnTo>
                    <a:pt x="115" y="2024"/>
                  </a:lnTo>
                  <a:lnTo>
                    <a:pt x="305" y="2024"/>
                  </a:lnTo>
                  <a:lnTo>
                    <a:pt x="305" y="964"/>
                  </a:lnTo>
                  <a:lnTo>
                    <a:pt x="115" y="964"/>
                  </a:lnTo>
                  <a:lnTo>
                    <a:pt x="89" y="961"/>
                  </a:lnTo>
                  <a:lnTo>
                    <a:pt x="64" y="952"/>
                  </a:lnTo>
                  <a:lnTo>
                    <a:pt x="43" y="938"/>
                  </a:lnTo>
                  <a:lnTo>
                    <a:pt x="26" y="921"/>
                  </a:lnTo>
                  <a:lnTo>
                    <a:pt x="12" y="899"/>
                  </a:lnTo>
                  <a:lnTo>
                    <a:pt x="3" y="875"/>
                  </a:lnTo>
                  <a:lnTo>
                    <a:pt x="0" y="849"/>
                  </a:lnTo>
                  <a:lnTo>
                    <a:pt x="0" y="814"/>
                  </a:lnTo>
                  <a:lnTo>
                    <a:pt x="3" y="787"/>
                  </a:lnTo>
                  <a:lnTo>
                    <a:pt x="12" y="763"/>
                  </a:lnTo>
                  <a:lnTo>
                    <a:pt x="26" y="742"/>
                  </a:lnTo>
                  <a:lnTo>
                    <a:pt x="43" y="723"/>
                  </a:lnTo>
                  <a:lnTo>
                    <a:pt x="64" y="710"/>
                  </a:lnTo>
                  <a:lnTo>
                    <a:pt x="89" y="701"/>
                  </a:lnTo>
                  <a:lnTo>
                    <a:pt x="115" y="699"/>
                  </a:lnTo>
                  <a:lnTo>
                    <a:pt x="1071" y="699"/>
                  </a:lnTo>
                  <a:lnTo>
                    <a:pt x="1071" y="150"/>
                  </a:lnTo>
                  <a:lnTo>
                    <a:pt x="1073" y="120"/>
                  </a:lnTo>
                  <a:lnTo>
                    <a:pt x="1083" y="92"/>
                  </a:lnTo>
                  <a:lnTo>
                    <a:pt x="1095" y="66"/>
                  </a:lnTo>
                  <a:lnTo>
                    <a:pt x="1114" y="44"/>
                  </a:lnTo>
                  <a:lnTo>
                    <a:pt x="1136" y="26"/>
                  </a:lnTo>
                  <a:lnTo>
                    <a:pt x="1162" y="12"/>
                  </a:lnTo>
                  <a:lnTo>
                    <a:pt x="1190" y="3"/>
                  </a:lnTo>
                  <a:lnTo>
                    <a:pt x="12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262"/>
            <p:cNvSpPr>
              <a:spLocks/>
            </p:cNvSpPr>
            <p:nvPr/>
          </p:nvSpPr>
          <p:spPr bwMode="auto">
            <a:xfrm>
              <a:off x="7296150" y="4864100"/>
              <a:ext cx="52388" cy="63500"/>
            </a:xfrm>
            <a:custGeom>
              <a:avLst/>
              <a:gdLst>
                <a:gd name="T0" fmla="*/ 0 w 358"/>
                <a:gd name="T1" fmla="*/ 0 h 437"/>
                <a:gd name="T2" fmla="*/ 99 w 358"/>
                <a:gd name="T3" fmla="*/ 0 h 437"/>
                <a:gd name="T4" fmla="*/ 99 w 358"/>
                <a:gd name="T5" fmla="*/ 167 h 437"/>
                <a:gd name="T6" fmla="*/ 260 w 358"/>
                <a:gd name="T7" fmla="*/ 167 h 437"/>
                <a:gd name="T8" fmla="*/ 260 w 358"/>
                <a:gd name="T9" fmla="*/ 0 h 437"/>
                <a:gd name="T10" fmla="*/ 358 w 358"/>
                <a:gd name="T11" fmla="*/ 0 h 437"/>
                <a:gd name="T12" fmla="*/ 358 w 358"/>
                <a:gd name="T13" fmla="*/ 437 h 437"/>
                <a:gd name="T14" fmla="*/ 260 w 358"/>
                <a:gd name="T15" fmla="*/ 437 h 437"/>
                <a:gd name="T16" fmla="*/ 260 w 358"/>
                <a:gd name="T17" fmla="*/ 253 h 437"/>
                <a:gd name="T18" fmla="*/ 99 w 358"/>
                <a:gd name="T19" fmla="*/ 253 h 437"/>
                <a:gd name="T20" fmla="*/ 99 w 358"/>
                <a:gd name="T21" fmla="*/ 437 h 437"/>
                <a:gd name="T22" fmla="*/ 0 w 358"/>
                <a:gd name="T23" fmla="*/ 437 h 437"/>
                <a:gd name="T24" fmla="*/ 0 w 358"/>
                <a:gd name="T25" fmla="*/ 0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8" h="437">
                  <a:moveTo>
                    <a:pt x="0" y="0"/>
                  </a:moveTo>
                  <a:lnTo>
                    <a:pt x="99" y="0"/>
                  </a:lnTo>
                  <a:lnTo>
                    <a:pt x="99" y="167"/>
                  </a:lnTo>
                  <a:lnTo>
                    <a:pt x="260" y="167"/>
                  </a:lnTo>
                  <a:lnTo>
                    <a:pt x="260" y="0"/>
                  </a:lnTo>
                  <a:lnTo>
                    <a:pt x="358" y="0"/>
                  </a:lnTo>
                  <a:lnTo>
                    <a:pt x="358" y="437"/>
                  </a:lnTo>
                  <a:lnTo>
                    <a:pt x="260" y="437"/>
                  </a:lnTo>
                  <a:lnTo>
                    <a:pt x="260" y="253"/>
                  </a:lnTo>
                  <a:lnTo>
                    <a:pt x="99" y="253"/>
                  </a:lnTo>
                  <a:lnTo>
                    <a:pt x="99" y="437"/>
                  </a:lnTo>
                  <a:lnTo>
                    <a:pt x="0" y="43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6" name="Group 150"/>
          <p:cNvGrpSpPr/>
          <p:nvPr/>
        </p:nvGrpSpPr>
        <p:grpSpPr>
          <a:xfrm>
            <a:off x="7417094" y="5568501"/>
            <a:ext cx="484188" cy="479425"/>
            <a:chOff x="6861175" y="4597400"/>
            <a:chExt cx="484188" cy="479425"/>
          </a:xfrm>
          <a:solidFill>
            <a:srgbClr val="000000"/>
          </a:solidFill>
        </p:grpSpPr>
        <p:sp>
          <p:nvSpPr>
            <p:cNvPr id="767" name="Freeform 267"/>
            <p:cNvSpPr>
              <a:spLocks noEditPoints="1"/>
            </p:cNvSpPr>
            <p:nvPr/>
          </p:nvSpPr>
          <p:spPr bwMode="auto">
            <a:xfrm>
              <a:off x="6861175" y="4597400"/>
              <a:ext cx="484188" cy="479425"/>
            </a:xfrm>
            <a:custGeom>
              <a:avLst/>
              <a:gdLst>
                <a:gd name="T0" fmla="*/ 1394 w 3354"/>
                <a:gd name="T1" fmla="*/ 293 h 3322"/>
                <a:gd name="T2" fmla="*/ 1046 w 3354"/>
                <a:gd name="T3" fmla="*/ 412 h 3322"/>
                <a:gd name="T4" fmla="*/ 746 w 3354"/>
                <a:gd name="T5" fmla="*/ 612 h 3322"/>
                <a:gd name="T6" fmla="*/ 509 w 3354"/>
                <a:gd name="T7" fmla="*/ 880 h 3322"/>
                <a:gd name="T8" fmla="*/ 345 w 3354"/>
                <a:gd name="T9" fmla="*/ 1203 h 3322"/>
                <a:gd name="T10" fmla="*/ 270 w 3354"/>
                <a:gd name="T11" fmla="*/ 1566 h 3322"/>
                <a:gd name="T12" fmla="*/ 295 w 3354"/>
                <a:gd name="T13" fmla="*/ 1942 h 3322"/>
                <a:gd name="T14" fmla="*/ 417 w 3354"/>
                <a:gd name="T15" fmla="*/ 2286 h 3322"/>
                <a:gd name="T16" fmla="*/ 619 w 3354"/>
                <a:gd name="T17" fmla="*/ 2583 h 3322"/>
                <a:gd name="T18" fmla="*/ 889 w 3354"/>
                <a:gd name="T19" fmla="*/ 2818 h 3322"/>
                <a:gd name="T20" fmla="*/ 1214 w 3354"/>
                <a:gd name="T21" fmla="*/ 2981 h 3322"/>
                <a:gd name="T22" fmla="*/ 1581 w 3354"/>
                <a:gd name="T23" fmla="*/ 3054 h 3322"/>
                <a:gd name="T24" fmla="*/ 1962 w 3354"/>
                <a:gd name="T25" fmla="*/ 3029 h 3322"/>
                <a:gd name="T26" fmla="*/ 2308 w 3354"/>
                <a:gd name="T27" fmla="*/ 2909 h 3322"/>
                <a:gd name="T28" fmla="*/ 2608 w 3354"/>
                <a:gd name="T29" fmla="*/ 2709 h 3322"/>
                <a:gd name="T30" fmla="*/ 2847 w 3354"/>
                <a:gd name="T31" fmla="*/ 2441 h 3322"/>
                <a:gd name="T32" fmla="*/ 3010 w 3354"/>
                <a:gd name="T33" fmla="*/ 2119 h 3322"/>
                <a:gd name="T34" fmla="*/ 3084 w 3354"/>
                <a:gd name="T35" fmla="*/ 1756 h 3322"/>
                <a:gd name="T36" fmla="*/ 3059 w 3354"/>
                <a:gd name="T37" fmla="*/ 1379 h 3322"/>
                <a:gd name="T38" fmla="*/ 2939 w 3354"/>
                <a:gd name="T39" fmla="*/ 1036 h 3322"/>
                <a:gd name="T40" fmla="*/ 2736 w 3354"/>
                <a:gd name="T41" fmla="*/ 739 h 3322"/>
                <a:gd name="T42" fmla="*/ 2465 w 3354"/>
                <a:gd name="T43" fmla="*/ 503 h 3322"/>
                <a:gd name="T44" fmla="*/ 2140 w 3354"/>
                <a:gd name="T45" fmla="*/ 342 h 3322"/>
                <a:gd name="T46" fmla="*/ 1773 w 3354"/>
                <a:gd name="T47" fmla="*/ 268 h 3322"/>
                <a:gd name="T48" fmla="*/ 1783 w 3354"/>
                <a:gd name="T49" fmla="*/ 4 h 3322"/>
                <a:gd name="T50" fmla="*/ 2187 w 3354"/>
                <a:gd name="T51" fmla="*/ 78 h 3322"/>
                <a:gd name="T52" fmla="*/ 2551 w 3354"/>
                <a:gd name="T53" fmla="*/ 244 h 3322"/>
                <a:gd name="T54" fmla="*/ 2863 w 3354"/>
                <a:gd name="T55" fmla="*/ 487 h 3322"/>
                <a:gd name="T56" fmla="*/ 3108 w 3354"/>
                <a:gd name="T57" fmla="*/ 794 h 3322"/>
                <a:gd name="T58" fmla="*/ 3276 w 3354"/>
                <a:gd name="T59" fmla="*/ 1155 h 3322"/>
                <a:gd name="T60" fmla="*/ 3351 w 3354"/>
                <a:gd name="T61" fmla="*/ 1556 h 3322"/>
                <a:gd name="T62" fmla="*/ 3326 w 3354"/>
                <a:gd name="T63" fmla="*/ 1970 h 3322"/>
                <a:gd name="T64" fmla="*/ 3202 w 3354"/>
                <a:gd name="T65" fmla="*/ 2352 h 3322"/>
                <a:gd name="T66" fmla="*/ 2994 w 3354"/>
                <a:gd name="T67" fmla="*/ 2688 h 3322"/>
                <a:gd name="T68" fmla="*/ 2714 w 3354"/>
                <a:gd name="T69" fmla="*/ 2965 h 3322"/>
                <a:gd name="T70" fmla="*/ 2375 w 3354"/>
                <a:gd name="T71" fmla="*/ 3171 h 3322"/>
                <a:gd name="T72" fmla="*/ 1990 w 3354"/>
                <a:gd name="T73" fmla="*/ 3293 h 3322"/>
                <a:gd name="T74" fmla="*/ 1571 w 3354"/>
                <a:gd name="T75" fmla="*/ 3319 h 3322"/>
                <a:gd name="T76" fmla="*/ 1167 w 3354"/>
                <a:gd name="T77" fmla="*/ 3243 h 3322"/>
                <a:gd name="T78" fmla="*/ 803 w 3354"/>
                <a:gd name="T79" fmla="*/ 3078 h 3322"/>
                <a:gd name="T80" fmla="*/ 492 w 3354"/>
                <a:gd name="T81" fmla="*/ 2834 h 3322"/>
                <a:gd name="T82" fmla="*/ 246 w 3354"/>
                <a:gd name="T83" fmla="*/ 2527 h 3322"/>
                <a:gd name="T84" fmla="*/ 80 w 3354"/>
                <a:gd name="T85" fmla="*/ 2166 h 3322"/>
                <a:gd name="T86" fmla="*/ 3 w 3354"/>
                <a:gd name="T87" fmla="*/ 1766 h 3322"/>
                <a:gd name="T88" fmla="*/ 29 w 3354"/>
                <a:gd name="T89" fmla="*/ 1351 h 3322"/>
                <a:gd name="T90" fmla="*/ 152 w 3354"/>
                <a:gd name="T91" fmla="*/ 970 h 3322"/>
                <a:gd name="T92" fmla="*/ 360 w 3354"/>
                <a:gd name="T93" fmla="*/ 634 h 3322"/>
                <a:gd name="T94" fmla="*/ 640 w 3354"/>
                <a:gd name="T95" fmla="*/ 357 h 3322"/>
                <a:gd name="T96" fmla="*/ 979 w 3354"/>
                <a:gd name="T97" fmla="*/ 151 h 3322"/>
                <a:gd name="T98" fmla="*/ 1365 w 3354"/>
                <a:gd name="T99" fmla="*/ 29 h 3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54" h="3322">
                  <a:moveTo>
                    <a:pt x="1677" y="265"/>
                  </a:moveTo>
                  <a:lnTo>
                    <a:pt x="1581" y="268"/>
                  </a:lnTo>
                  <a:lnTo>
                    <a:pt x="1486" y="277"/>
                  </a:lnTo>
                  <a:lnTo>
                    <a:pt x="1394" y="293"/>
                  </a:lnTo>
                  <a:lnTo>
                    <a:pt x="1303" y="315"/>
                  </a:lnTo>
                  <a:lnTo>
                    <a:pt x="1214" y="342"/>
                  </a:lnTo>
                  <a:lnTo>
                    <a:pt x="1129" y="374"/>
                  </a:lnTo>
                  <a:lnTo>
                    <a:pt x="1046" y="412"/>
                  </a:lnTo>
                  <a:lnTo>
                    <a:pt x="966" y="455"/>
                  </a:lnTo>
                  <a:lnTo>
                    <a:pt x="889" y="503"/>
                  </a:lnTo>
                  <a:lnTo>
                    <a:pt x="816" y="556"/>
                  </a:lnTo>
                  <a:lnTo>
                    <a:pt x="746" y="612"/>
                  </a:lnTo>
                  <a:lnTo>
                    <a:pt x="680" y="674"/>
                  </a:lnTo>
                  <a:lnTo>
                    <a:pt x="619" y="739"/>
                  </a:lnTo>
                  <a:lnTo>
                    <a:pt x="561" y="807"/>
                  </a:lnTo>
                  <a:lnTo>
                    <a:pt x="509" y="880"/>
                  </a:lnTo>
                  <a:lnTo>
                    <a:pt x="459" y="957"/>
                  </a:lnTo>
                  <a:lnTo>
                    <a:pt x="417" y="1036"/>
                  </a:lnTo>
                  <a:lnTo>
                    <a:pt x="378" y="1117"/>
                  </a:lnTo>
                  <a:lnTo>
                    <a:pt x="345" y="1203"/>
                  </a:lnTo>
                  <a:lnTo>
                    <a:pt x="317" y="1290"/>
                  </a:lnTo>
                  <a:lnTo>
                    <a:pt x="295" y="1379"/>
                  </a:lnTo>
                  <a:lnTo>
                    <a:pt x="280" y="1472"/>
                  </a:lnTo>
                  <a:lnTo>
                    <a:pt x="270" y="1566"/>
                  </a:lnTo>
                  <a:lnTo>
                    <a:pt x="267" y="1661"/>
                  </a:lnTo>
                  <a:lnTo>
                    <a:pt x="270" y="1756"/>
                  </a:lnTo>
                  <a:lnTo>
                    <a:pt x="280" y="1850"/>
                  </a:lnTo>
                  <a:lnTo>
                    <a:pt x="295" y="1942"/>
                  </a:lnTo>
                  <a:lnTo>
                    <a:pt x="317" y="2032"/>
                  </a:lnTo>
                  <a:lnTo>
                    <a:pt x="345" y="2119"/>
                  </a:lnTo>
                  <a:lnTo>
                    <a:pt x="378" y="2204"/>
                  </a:lnTo>
                  <a:lnTo>
                    <a:pt x="417" y="2286"/>
                  </a:lnTo>
                  <a:lnTo>
                    <a:pt x="459" y="2365"/>
                  </a:lnTo>
                  <a:lnTo>
                    <a:pt x="509" y="2441"/>
                  </a:lnTo>
                  <a:lnTo>
                    <a:pt x="561" y="2514"/>
                  </a:lnTo>
                  <a:lnTo>
                    <a:pt x="619" y="2583"/>
                  </a:lnTo>
                  <a:lnTo>
                    <a:pt x="680" y="2648"/>
                  </a:lnTo>
                  <a:lnTo>
                    <a:pt x="746" y="2709"/>
                  </a:lnTo>
                  <a:lnTo>
                    <a:pt x="816" y="2766"/>
                  </a:lnTo>
                  <a:lnTo>
                    <a:pt x="889" y="2818"/>
                  </a:lnTo>
                  <a:lnTo>
                    <a:pt x="966" y="2867"/>
                  </a:lnTo>
                  <a:lnTo>
                    <a:pt x="1046" y="2909"/>
                  </a:lnTo>
                  <a:lnTo>
                    <a:pt x="1129" y="2947"/>
                  </a:lnTo>
                  <a:lnTo>
                    <a:pt x="1214" y="2981"/>
                  </a:lnTo>
                  <a:lnTo>
                    <a:pt x="1303" y="3008"/>
                  </a:lnTo>
                  <a:lnTo>
                    <a:pt x="1394" y="3029"/>
                  </a:lnTo>
                  <a:lnTo>
                    <a:pt x="1486" y="3045"/>
                  </a:lnTo>
                  <a:lnTo>
                    <a:pt x="1581" y="3054"/>
                  </a:lnTo>
                  <a:lnTo>
                    <a:pt x="1677" y="3058"/>
                  </a:lnTo>
                  <a:lnTo>
                    <a:pt x="1773" y="3054"/>
                  </a:lnTo>
                  <a:lnTo>
                    <a:pt x="1869" y="3045"/>
                  </a:lnTo>
                  <a:lnTo>
                    <a:pt x="1962" y="3029"/>
                  </a:lnTo>
                  <a:lnTo>
                    <a:pt x="2051" y="3008"/>
                  </a:lnTo>
                  <a:lnTo>
                    <a:pt x="2140" y="2981"/>
                  </a:lnTo>
                  <a:lnTo>
                    <a:pt x="2225" y="2947"/>
                  </a:lnTo>
                  <a:lnTo>
                    <a:pt x="2308" y="2909"/>
                  </a:lnTo>
                  <a:lnTo>
                    <a:pt x="2388" y="2867"/>
                  </a:lnTo>
                  <a:lnTo>
                    <a:pt x="2465" y="2818"/>
                  </a:lnTo>
                  <a:lnTo>
                    <a:pt x="2538" y="2766"/>
                  </a:lnTo>
                  <a:lnTo>
                    <a:pt x="2608" y="2709"/>
                  </a:lnTo>
                  <a:lnTo>
                    <a:pt x="2674" y="2648"/>
                  </a:lnTo>
                  <a:lnTo>
                    <a:pt x="2736" y="2583"/>
                  </a:lnTo>
                  <a:lnTo>
                    <a:pt x="2793" y="2514"/>
                  </a:lnTo>
                  <a:lnTo>
                    <a:pt x="2847" y="2441"/>
                  </a:lnTo>
                  <a:lnTo>
                    <a:pt x="2895" y="2365"/>
                  </a:lnTo>
                  <a:lnTo>
                    <a:pt x="2939" y="2286"/>
                  </a:lnTo>
                  <a:lnTo>
                    <a:pt x="2977" y="2204"/>
                  </a:lnTo>
                  <a:lnTo>
                    <a:pt x="3010" y="2119"/>
                  </a:lnTo>
                  <a:lnTo>
                    <a:pt x="3037" y="2032"/>
                  </a:lnTo>
                  <a:lnTo>
                    <a:pt x="3059" y="1942"/>
                  </a:lnTo>
                  <a:lnTo>
                    <a:pt x="3074" y="1850"/>
                  </a:lnTo>
                  <a:lnTo>
                    <a:pt x="3084" y="1756"/>
                  </a:lnTo>
                  <a:lnTo>
                    <a:pt x="3087" y="1661"/>
                  </a:lnTo>
                  <a:lnTo>
                    <a:pt x="3084" y="1566"/>
                  </a:lnTo>
                  <a:lnTo>
                    <a:pt x="3074" y="1472"/>
                  </a:lnTo>
                  <a:lnTo>
                    <a:pt x="3059" y="1379"/>
                  </a:lnTo>
                  <a:lnTo>
                    <a:pt x="3037" y="1290"/>
                  </a:lnTo>
                  <a:lnTo>
                    <a:pt x="3010" y="1203"/>
                  </a:lnTo>
                  <a:lnTo>
                    <a:pt x="2977" y="1117"/>
                  </a:lnTo>
                  <a:lnTo>
                    <a:pt x="2939" y="1036"/>
                  </a:lnTo>
                  <a:lnTo>
                    <a:pt x="2895" y="957"/>
                  </a:lnTo>
                  <a:lnTo>
                    <a:pt x="2847" y="880"/>
                  </a:lnTo>
                  <a:lnTo>
                    <a:pt x="2793" y="807"/>
                  </a:lnTo>
                  <a:lnTo>
                    <a:pt x="2736" y="739"/>
                  </a:lnTo>
                  <a:lnTo>
                    <a:pt x="2674" y="674"/>
                  </a:lnTo>
                  <a:lnTo>
                    <a:pt x="2608" y="612"/>
                  </a:lnTo>
                  <a:lnTo>
                    <a:pt x="2538" y="556"/>
                  </a:lnTo>
                  <a:lnTo>
                    <a:pt x="2465" y="503"/>
                  </a:lnTo>
                  <a:lnTo>
                    <a:pt x="2388" y="455"/>
                  </a:lnTo>
                  <a:lnTo>
                    <a:pt x="2308" y="412"/>
                  </a:lnTo>
                  <a:lnTo>
                    <a:pt x="2225" y="374"/>
                  </a:lnTo>
                  <a:lnTo>
                    <a:pt x="2140" y="342"/>
                  </a:lnTo>
                  <a:lnTo>
                    <a:pt x="2051" y="315"/>
                  </a:lnTo>
                  <a:lnTo>
                    <a:pt x="1962" y="293"/>
                  </a:lnTo>
                  <a:lnTo>
                    <a:pt x="1869" y="277"/>
                  </a:lnTo>
                  <a:lnTo>
                    <a:pt x="1773" y="268"/>
                  </a:lnTo>
                  <a:lnTo>
                    <a:pt x="1677" y="265"/>
                  </a:lnTo>
                  <a:close/>
                  <a:moveTo>
                    <a:pt x="1677" y="0"/>
                  </a:moveTo>
                  <a:lnTo>
                    <a:pt x="1677" y="0"/>
                  </a:lnTo>
                  <a:lnTo>
                    <a:pt x="1783" y="4"/>
                  </a:lnTo>
                  <a:lnTo>
                    <a:pt x="1887" y="13"/>
                  </a:lnTo>
                  <a:lnTo>
                    <a:pt x="1990" y="29"/>
                  </a:lnTo>
                  <a:lnTo>
                    <a:pt x="2090" y="51"/>
                  </a:lnTo>
                  <a:lnTo>
                    <a:pt x="2187" y="78"/>
                  </a:lnTo>
                  <a:lnTo>
                    <a:pt x="2283" y="112"/>
                  </a:lnTo>
                  <a:lnTo>
                    <a:pt x="2375" y="151"/>
                  </a:lnTo>
                  <a:lnTo>
                    <a:pt x="2465" y="195"/>
                  </a:lnTo>
                  <a:lnTo>
                    <a:pt x="2551" y="244"/>
                  </a:lnTo>
                  <a:lnTo>
                    <a:pt x="2635" y="298"/>
                  </a:lnTo>
                  <a:lnTo>
                    <a:pt x="2714" y="357"/>
                  </a:lnTo>
                  <a:lnTo>
                    <a:pt x="2791" y="420"/>
                  </a:lnTo>
                  <a:lnTo>
                    <a:pt x="2863" y="487"/>
                  </a:lnTo>
                  <a:lnTo>
                    <a:pt x="2931" y="558"/>
                  </a:lnTo>
                  <a:lnTo>
                    <a:pt x="2994" y="634"/>
                  </a:lnTo>
                  <a:lnTo>
                    <a:pt x="3054" y="712"/>
                  </a:lnTo>
                  <a:lnTo>
                    <a:pt x="3108" y="794"/>
                  </a:lnTo>
                  <a:lnTo>
                    <a:pt x="3158" y="881"/>
                  </a:lnTo>
                  <a:lnTo>
                    <a:pt x="3202" y="970"/>
                  </a:lnTo>
                  <a:lnTo>
                    <a:pt x="3242" y="1061"/>
                  </a:lnTo>
                  <a:lnTo>
                    <a:pt x="3276" y="1155"/>
                  </a:lnTo>
                  <a:lnTo>
                    <a:pt x="3303" y="1253"/>
                  </a:lnTo>
                  <a:lnTo>
                    <a:pt x="3326" y="1351"/>
                  </a:lnTo>
                  <a:lnTo>
                    <a:pt x="3341" y="1453"/>
                  </a:lnTo>
                  <a:lnTo>
                    <a:pt x="3351" y="1556"/>
                  </a:lnTo>
                  <a:lnTo>
                    <a:pt x="3354" y="1661"/>
                  </a:lnTo>
                  <a:lnTo>
                    <a:pt x="3351" y="1766"/>
                  </a:lnTo>
                  <a:lnTo>
                    <a:pt x="3341" y="1869"/>
                  </a:lnTo>
                  <a:lnTo>
                    <a:pt x="3326" y="1970"/>
                  </a:lnTo>
                  <a:lnTo>
                    <a:pt x="3303" y="2070"/>
                  </a:lnTo>
                  <a:lnTo>
                    <a:pt x="3276" y="2166"/>
                  </a:lnTo>
                  <a:lnTo>
                    <a:pt x="3242" y="2260"/>
                  </a:lnTo>
                  <a:lnTo>
                    <a:pt x="3202" y="2352"/>
                  </a:lnTo>
                  <a:lnTo>
                    <a:pt x="3158" y="2441"/>
                  </a:lnTo>
                  <a:lnTo>
                    <a:pt x="3108" y="2527"/>
                  </a:lnTo>
                  <a:lnTo>
                    <a:pt x="3054" y="2609"/>
                  </a:lnTo>
                  <a:lnTo>
                    <a:pt x="2994" y="2688"/>
                  </a:lnTo>
                  <a:lnTo>
                    <a:pt x="2931" y="2763"/>
                  </a:lnTo>
                  <a:lnTo>
                    <a:pt x="2863" y="2834"/>
                  </a:lnTo>
                  <a:lnTo>
                    <a:pt x="2791" y="2902"/>
                  </a:lnTo>
                  <a:lnTo>
                    <a:pt x="2714" y="2965"/>
                  </a:lnTo>
                  <a:lnTo>
                    <a:pt x="2635" y="3024"/>
                  </a:lnTo>
                  <a:lnTo>
                    <a:pt x="2551" y="3078"/>
                  </a:lnTo>
                  <a:lnTo>
                    <a:pt x="2465" y="3127"/>
                  </a:lnTo>
                  <a:lnTo>
                    <a:pt x="2375" y="3171"/>
                  </a:lnTo>
                  <a:lnTo>
                    <a:pt x="2283" y="3209"/>
                  </a:lnTo>
                  <a:lnTo>
                    <a:pt x="2187" y="3243"/>
                  </a:lnTo>
                  <a:lnTo>
                    <a:pt x="2090" y="3271"/>
                  </a:lnTo>
                  <a:lnTo>
                    <a:pt x="1990" y="3293"/>
                  </a:lnTo>
                  <a:lnTo>
                    <a:pt x="1887" y="3309"/>
                  </a:lnTo>
                  <a:lnTo>
                    <a:pt x="1783" y="3319"/>
                  </a:lnTo>
                  <a:lnTo>
                    <a:pt x="1677" y="3322"/>
                  </a:lnTo>
                  <a:lnTo>
                    <a:pt x="1571" y="3319"/>
                  </a:lnTo>
                  <a:lnTo>
                    <a:pt x="1467" y="3309"/>
                  </a:lnTo>
                  <a:lnTo>
                    <a:pt x="1365" y="3293"/>
                  </a:lnTo>
                  <a:lnTo>
                    <a:pt x="1265" y="3271"/>
                  </a:lnTo>
                  <a:lnTo>
                    <a:pt x="1167" y="3243"/>
                  </a:lnTo>
                  <a:lnTo>
                    <a:pt x="1072" y="3209"/>
                  </a:lnTo>
                  <a:lnTo>
                    <a:pt x="979" y="3171"/>
                  </a:lnTo>
                  <a:lnTo>
                    <a:pt x="889" y="3127"/>
                  </a:lnTo>
                  <a:lnTo>
                    <a:pt x="803" y="3078"/>
                  </a:lnTo>
                  <a:lnTo>
                    <a:pt x="720" y="3024"/>
                  </a:lnTo>
                  <a:lnTo>
                    <a:pt x="640" y="2965"/>
                  </a:lnTo>
                  <a:lnTo>
                    <a:pt x="563" y="2902"/>
                  </a:lnTo>
                  <a:lnTo>
                    <a:pt x="492" y="2834"/>
                  </a:lnTo>
                  <a:lnTo>
                    <a:pt x="423" y="2763"/>
                  </a:lnTo>
                  <a:lnTo>
                    <a:pt x="360" y="2688"/>
                  </a:lnTo>
                  <a:lnTo>
                    <a:pt x="301" y="2609"/>
                  </a:lnTo>
                  <a:lnTo>
                    <a:pt x="246" y="2527"/>
                  </a:lnTo>
                  <a:lnTo>
                    <a:pt x="197" y="2441"/>
                  </a:lnTo>
                  <a:lnTo>
                    <a:pt x="152" y="2352"/>
                  </a:lnTo>
                  <a:lnTo>
                    <a:pt x="113" y="2260"/>
                  </a:lnTo>
                  <a:lnTo>
                    <a:pt x="80" y="2166"/>
                  </a:lnTo>
                  <a:lnTo>
                    <a:pt x="51" y="2070"/>
                  </a:lnTo>
                  <a:lnTo>
                    <a:pt x="29" y="1970"/>
                  </a:lnTo>
                  <a:lnTo>
                    <a:pt x="13" y="1869"/>
                  </a:lnTo>
                  <a:lnTo>
                    <a:pt x="3" y="1766"/>
                  </a:lnTo>
                  <a:lnTo>
                    <a:pt x="0" y="1661"/>
                  </a:lnTo>
                  <a:lnTo>
                    <a:pt x="3" y="1556"/>
                  </a:lnTo>
                  <a:lnTo>
                    <a:pt x="13" y="1453"/>
                  </a:lnTo>
                  <a:lnTo>
                    <a:pt x="29" y="1351"/>
                  </a:lnTo>
                  <a:lnTo>
                    <a:pt x="51" y="1253"/>
                  </a:lnTo>
                  <a:lnTo>
                    <a:pt x="80" y="1155"/>
                  </a:lnTo>
                  <a:lnTo>
                    <a:pt x="113" y="1061"/>
                  </a:lnTo>
                  <a:lnTo>
                    <a:pt x="152" y="970"/>
                  </a:lnTo>
                  <a:lnTo>
                    <a:pt x="197" y="881"/>
                  </a:lnTo>
                  <a:lnTo>
                    <a:pt x="246" y="794"/>
                  </a:lnTo>
                  <a:lnTo>
                    <a:pt x="301" y="712"/>
                  </a:lnTo>
                  <a:lnTo>
                    <a:pt x="360" y="634"/>
                  </a:lnTo>
                  <a:lnTo>
                    <a:pt x="423" y="558"/>
                  </a:lnTo>
                  <a:lnTo>
                    <a:pt x="492" y="487"/>
                  </a:lnTo>
                  <a:lnTo>
                    <a:pt x="563" y="420"/>
                  </a:lnTo>
                  <a:lnTo>
                    <a:pt x="640" y="357"/>
                  </a:lnTo>
                  <a:lnTo>
                    <a:pt x="720" y="298"/>
                  </a:lnTo>
                  <a:lnTo>
                    <a:pt x="803" y="244"/>
                  </a:lnTo>
                  <a:lnTo>
                    <a:pt x="889" y="195"/>
                  </a:lnTo>
                  <a:lnTo>
                    <a:pt x="979" y="151"/>
                  </a:lnTo>
                  <a:lnTo>
                    <a:pt x="1072" y="112"/>
                  </a:lnTo>
                  <a:lnTo>
                    <a:pt x="1167" y="78"/>
                  </a:lnTo>
                  <a:lnTo>
                    <a:pt x="1265" y="51"/>
                  </a:lnTo>
                  <a:lnTo>
                    <a:pt x="1365" y="29"/>
                  </a:lnTo>
                  <a:lnTo>
                    <a:pt x="1467" y="13"/>
                  </a:lnTo>
                  <a:lnTo>
                    <a:pt x="1571" y="4"/>
                  </a:lnTo>
                  <a:lnTo>
                    <a:pt x="16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268"/>
            <p:cNvSpPr>
              <a:spLocks/>
            </p:cNvSpPr>
            <p:nvPr/>
          </p:nvSpPr>
          <p:spPr bwMode="auto">
            <a:xfrm>
              <a:off x="6954838" y="4684713"/>
              <a:ext cx="304800" cy="303212"/>
            </a:xfrm>
            <a:custGeom>
              <a:avLst/>
              <a:gdLst>
                <a:gd name="T0" fmla="*/ 1239 w 2114"/>
                <a:gd name="T1" fmla="*/ 0 h 2100"/>
                <a:gd name="T2" fmla="*/ 1298 w 2114"/>
                <a:gd name="T3" fmla="*/ 11 h 2100"/>
                <a:gd name="T4" fmla="*/ 1347 w 2114"/>
                <a:gd name="T5" fmla="*/ 39 h 2100"/>
                <a:gd name="T6" fmla="*/ 1384 w 2114"/>
                <a:gd name="T7" fmla="*/ 83 h 2100"/>
                <a:gd name="T8" fmla="*/ 1404 w 2114"/>
                <a:gd name="T9" fmla="*/ 137 h 2100"/>
                <a:gd name="T10" fmla="*/ 1407 w 2114"/>
                <a:gd name="T11" fmla="*/ 700 h 2100"/>
                <a:gd name="T12" fmla="*/ 1979 w 2114"/>
                <a:gd name="T13" fmla="*/ 703 h 2100"/>
                <a:gd name="T14" fmla="*/ 2039 w 2114"/>
                <a:gd name="T15" fmla="*/ 728 h 2100"/>
                <a:gd name="T16" fmla="*/ 2084 w 2114"/>
                <a:gd name="T17" fmla="*/ 774 h 2100"/>
                <a:gd name="T18" fmla="*/ 2111 w 2114"/>
                <a:gd name="T19" fmla="*/ 833 h 2100"/>
                <a:gd name="T20" fmla="*/ 2114 w 2114"/>
                <a:gd name="T21" fmla="*/ 1234 h 2100"/>
                <a:gd name="T22" fmla="*/ 2101 w 2114"/>
                <a:gd name="T23" fmla="*/ 1298 h 2100"/>
                <a:gd name="T24" fmla="*/ 2065 w 2114"/>
                <a:gd name="T25" fmla="*/ 1351 h 2100"/>
                <a:gd name="T26" fmla="*/ 2011 w 2114"/>
                <a:gd name="T27" fmla="*/ 1387 h 2100"/>
                <a:gd name="T28" fmla="*/ 1945 w 2114"/>
                <a:gd name="T29" fmla="*/ 1400 h 2100"/>
                <a:gd name="T30" fmla="*/ 1407 w 2114"/>
                <a:gd name="T31" fmla="*/ 1934 h 2100"/>
                <a:gd name="T32" fmla="*/ 1394 w 2114"/>
                <a:gd name="T33" fmla="*/ 1999 h 2100"/>
                <a:gd name="T34" fmla="*/ 1358 w 2114"/>
                <a:gd name="T35" fmla="*/ 2051 h 2100"/>
                <a:gd name="T36" fmla="*/ 1304 w 2114"/>
                <a:gd name="T37" fmla="*/ 2087 h 2100"/>
                <a:gd name="T38" fmla="*/ 1239 w 2114"/>
                <a:gd name="T39" fmla="*/ 2100 h 2100"/>
                <a:gd name="T40" fmla="*/ 841 w 2114"/>
                <a:gd name="T41" fmla="*/ 2097 h 2100"/>
                <a:gd name="T42" fmla="*/ 781 w 2114"/>
                <a:gd name="T43" fmla="*/ 2072 h 2100"/>
                <a:gd name="T44" fmla="*/ 736 w 2114"/>
                <a:gd name="T45" fmla="*/ 2027 h 2100"/>
                <a:gd name="T46" fmla="*/ 710 w 2114"/>
                <a:gd name="T47" fmla="*/ 1968 h 2100"/>
                <a:gd name="T48" fmla="*/ 707 w 2114"/>
                <a:gd name="T49" fmla="*/ 1400 h 2100"/>
                <a:gd name="T50" fmla="*/ 135 w 2114"/>
                <a:gd name="T51" fmla="*/ 1397 h 2100"/>
                <a:gd name="T52" fmla="*/ 74 w 2114"/>
                <a:gd name="T53" fmla="*/ 1372 h 2100"/>
                <a:gd name="T54" fmla="*/ 30 w 2114"/>
                <a:gd name="T55" fmla="*/ 1326 h 2100"/>
                <a:gd name="T56" fmla="*/ 4 w 2114"/>
                <a:gd name="T57" fmla="*/ 1268 h 2100"/>
                <a:gd name="T58" fmla="*/ 0 w 2114"/>
                <a:gd name="T59" fmla="*/ 867 h 2100"/>
                <a:gd name="T60" fmla="*/ 13 w 2114"/>
                <a:gd name="T61" fmla="*/ 802 h 2100"/>
                <a:gd name="T62" fmla="*/ 49 w 2114"/>
                <a:gd name="T63" fmla="*/ 749 h 2100"/>
                <a:gd name="T64" fmla="*/ 103 w 2114"/>
                <a:gd name="T65" fmla="*/ 713 h 2100"/>
                <a:gd name="T66" fmla="*/ 168 w 2114"/>
                <a:gd name="T67" fmla="*/ 700 h 2100"/>
                <a:gd name="T68" fmla="*/ 707 w 2114"/>
                <a:gd name="T69" fmla="*/ 166 h 2100"/>
                <a:gd name="T70" fmla="*/ 720 w 2114"/>
                <a:gd name="T71" fmla="*/ 102 h 2100"/>
                <a:gd name="T72" fmla="*/ 756 w 2114"/>
                <a:gd name="T73" fmla="*/ 49 h 2100"/>
                <a:gd name="T74" fmla="*/ 810 w 2114"/>
                <a:gd name="T75" fmla="*/ 13 h 2100"/>
                <a:gd name="T76" fmla="*/ 875 w 2114"/>
                <a:gd name="T77" fmla="*/ 0 h 2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14" h="2100">
                  <a:moveTo>
                    <a:pt x="875" y="0"/>
                  </a:moveTo>
                  <a:lnTo>
                    <a:pt x="1239" y="0"/>
                  </a:lnTo>
                  <a:lnTo>
                    <a:pt x="1269" y="4"/>
                  </a:lnTo>
                  <a:lnTo>
                    <a:pt x="1298" y="11"/>
                  </a:lnTo>
                  <a:lnTo>
                    <a:pt x="1324" y="23"/>
                  </a:lnTo>
                  <a:lnTo>
                    <a:pt x="1347" y="39"/>
                  </a:lnTo>
                  <a:lnTo>
                    <a:pt x="1368" y="60"/>
                  </a:lnTo>
                  <a:lnTo>
                    <a:pt x="1384" y="83"/>
                  </a:lnTo>
                  <a:lnTo>
                    <a:pt x="1396" y="109"/>
                  </a:lnTo>
                  <a:lnTo>
                    <a:pt x="1404" y="137"/>
                  </a:lnTo>
                  <a:lnTo>
                    <a:pt x="1407" y="166"/>
                  </a:lnTo>
                  <a:lnTo>
                    <a:pt x="1407" y="700"/>
                  </a:lnTo>
                  <a:lnTo>
                    <a:pt x="1945" y="700"/>
                  </a:lnTo>
                  <a:lnTo>
                    <a:pt x="1979" y="703"/>
                  </a:lnTo>
                  <a:lnTo>
                    <a:pt x="2011" y="713"/>
                  </a:lnTo>
                  <a:lnTo>
                    <a:pt x="2039" y="728"/>
                  </a:lnTo>
                  <a:lnTo>
                    <a:pt x="2065" y="749"/>
                  </a:lnTo>
                  <a:lnTo>
                    <a:pt x="2084" y="774"/>
                  </a:lnTo>
                  <a:lnTo>
                    <a:pt x="2101" y="802"/>
                  </a:lnTo>
                  <a:lnTo>
                    <a:pt x="2111" y="833"/>
                  </a:lnTo>
                  <a:lnTo>
                    <a:pt x="2114" y="867"/>
                  </a:lnTo>
                  <a:lnTo>
                    <a:pt x="2114" y="1234"/>
                  </a:lnTo>
                  <a:lnTo>
                    <a:pt x="2111" y="1268"/>
                  </a:lnTo>
                  <a:lnTo>
                    <a:pt x="2101" y="1298"/>
                  </a:lnTo>
                  <a:lnTo>
                    <a:pt x="2084" y="1326"/>
                  </a:lnTo>
                  <a:lnTo>
                    <a:pt x="2065" y="1351"/>
                  </a:lnTo>
                  <a:lnTo>
                    <a:pt x="2039" y="1372"/>
                  </a:lnTo>
                  <a:lnTo>
                    <a:pt x="2011" y="1387"/>
                  </a:lnTo>
                  <a:lnTo>
                    <a:pt x="1979" y="1397"/>
                  </a:lnTo>
                  <a:lnTo>
                    <a:pt x="1945" y="1400"/>
                  </a:lnTo>
                  <a:lnTo>
                    <a:pt x="1407" y="1400"/>
                  </a:lnTo>
                  <a:lnTo>
                    <a:pt x="1407" y="1934"/>
                  </a:lnTo>
                  <a:lnTo>
                    <a:pt x="1404" y="1968"/>
                  </a:lnTo>
                  <a:lnTo>
                    <a:pt x="1394" y="1999"/>
                  </a:lnTo>
                  <a:lnTo>
                    <a:pt x="1377" y="2027"/>
                  </a:lnTo>
                  <a:lnTo>
                    <a:pt x="1358" y="2051"/>
                  </a:lnTo>
                  <a:lnTo>
                    <a:pt x="1333" y="2072"/>
                  </a:lnTo>
                  <a:lnTo>
                    <a:pt x="1304" y="2087"/>
                  </a:lnTo>
                  <a:lnTo>
                    <a:pt x="1272" y="2097"/>
                  </a:lnTo>
                  <a:lnTo>
                    <a:pt x="1239" y="2100"/>
                  </a:lnTo>
                  <a:lnTo>
                    <a:pt x="875" y="2100"/>
                  </a:lnTo>
                  <a:lnTo>
                    <a:pt x="841" y="2097"/>
                  </a:lnTo>
                  <a:lnTo>
                    <a:pt x="810" y="2087"/>
                  </a:lnTo>
                  <a:lnTo>
                    <a:pt x="781" y="2072"/>
                  </a:lnTo>
                  <a:lnTo>
                    <a:pt x="756" y="2051"/>
                  </a:lnTo>
                  <a:lnTo>
                    <a:pt x="736" y="2027"/>
                  </a:lnTo>
                  <a:lnTo>
                    <a:pt x="720" y="1999"/>
                  </a:lnTo>
                  <a:lnTo>
                    <a:pt x="710" y="1968"/>
                  </a:lnTo>
                  <a:lnTo>
                    <a:pt x="707" y="1934"/>
                  </a:lnTo>
                  <a:lnTo>
                    <a:pt x="707" y="1400"/>
                  </a:lnTo>
                  <a:lnTo>
                    <a:pt x="168" y="1400"/>
                  </a:lnTo>
                  <a:lnTo>
                    <a:pt x="135" y="1397"/>
                  </a:lnTo>
                  <a:lnTo>
                    <a:pt x="103" y="1387"/>
                  </a:lnTo>
                  <a:lnTo>
                    <a:pt x="74" y="1372"/>
                  </a:lnTo>
                  <a:lnTo>
                    <a:pt x="49" y="1351"/>
                  </a:lnTo>
                  <a:lnTo>
                    <a:pt x="30" y="1326"/>
                  </a:lnTo>
                  <a:lnTo>
                    <a:pt x="13" y="1298"/>
                  </a:lnTo>
                  <a:lnTo>
                    <a:pt x="4" y="1268"/>
                  </a:lnTo>
                  <a:lnTo>
                    <a:pt x="0" y="1234"/>
                  </a:lnTo>
                  <a:lnTo>
                    <a:pt x="0" y="867"/>
                  </a:lnTo>
                  <a:lnTo>
                    <a:pt x="4" y="833"/>
                  </a:lnTo>
                  <a:lnTo>
                    <a:pt x="13" y="802"/>
                  </a:lnTo>
                  <a:lnTo>
                    <a:pt x="30" y="774"/>
                  </a:lnTo>
                  <a:lnTo>
                    <a:pt x="49" y="749"/>
                  </a:lnTo>
                  <a:lnTo>
                    <a:pt x="74" y="728"/>
                  </a:lnTo>
                  <a:lnTo>
                    <a:pt x="103" y="713"/>
                  </a:lnTo>
                  <a:lnTo>
                    <a:pt x="135" y="703"/>
                  </a:lnTo>
                  <a:lnTo>
                    <a:pt x="168" y="700"/>
                  </a:lnTo>
                  <a:lnTo>
                    <a:pt x="707" y="700"/>
                  </a:lnTo>
                  <a:lnTo>
                    <a:pt x="707" y="166"/>
                  </a:lnTo>
                  <a:lnTo>
                    <a:pt x="711" y="134"/>
                  </a:lnTo>
                  <a:lnTo>
                    <a:pt x="720" y="102"/>
                  </a:lnTo>
                  <a:lnTo>
                    <a:pt x="736" y="74"/>
                  </a:lnTo>
                  <a:lnTo>
                    <a:pt x="756" y="49"/>
                  </a:lnTo>
                  <a:lnTo>
                    <a:pt x="781" y="28"/>
                  </a:lnTo>
                  <a:lnTo>
                    <a:pt x="810" y="13"/>
                  </a:lnTo>
                  <a:lnTo>
                    <a:pt x="841" y="4"/>
                  </a:lnTo>
                  <a:lnTo>
                    <a:pt x="8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9" name="Freeform 273"/>
          <p:cNvSpPr>
            <a:spLocks noEditPoints="1"/>
          </p:cNvSpPr>
          <p:nvPr/>
        </p:nvSpPr>
        <p:spPr bwMode="auto">
          <a:xfrm>
            <a:off x="8361079" y="5563738"/>
            <a:ext cx="468313" cy="488950"/>
          </a:xfrm>
          <a:custGeom>
            <a:avLst/>
            <a:gdLst>
              <a:gd name="T0" fmla="*/ 955 w 3241"/>
              <a:gd name="T1" fmla="*/ 785 h 3388"/>
              <a:gd name="T2" fmla="*/ 896 w 3241"/>
              <a:gd name="T3" fmla="*/ 834 h 3388"/>
              <a:gd name="T4" fmla="*/ 874 w 3241"/>
              <a:gd name="T5" fmla="*/ 909 h 3388"/>
              <a:gd name="T6" fmla="*/ 884 w 3241"/>
              <a:gd name="T7" fmla="*/ 2531 h 3388"/>
              <a:gd name="T8" fmla="*/ 932 w 3241"/>
              <a:gd name="T9" fmla="*/ 2591 h 3388"/>
              <a:gd name="T10" fmla="*/ 1007 w 3241"/>
              <a:gd name="T11" fmla="*/ 2613 h 3388"/>
              <a:gd name="T12" fmla="*/ 1202 w 3241"/>
              <a:gd name="T13" fmla="*/ 2602 h 3388"/>
              <a:gd name="T14" fmla="*/ 1261 w 3241"/>
              <a:gd name="T15" fmla="*/ 2554 h 3388"/>
              <a:gd name="T16" fmla="*/ 1283 w 3241"/>
              <a:gd name="T17" fmla="*/ 2478 h 3388"/>
              <a:gd name="T18" fmla="*/ 1959 w 3241"/>
              <a:gd name="T19" fmla="*/ 2478 h 3388"/>
              <a:gd name="T20" fmla="*/ 1982 w 3241"/>
              <a:gd name="T21" fmla="*/ 2554 h 3388"/>
              <a:gd name="T22" fmla="*/ 2040 w 3241"/>
              <a:gd name="T23" fmla="*/ 2602 h 3388"/>
              <a:gd name="T24" fmla="*/ 2234 w 3241"/>
              <a:gd name="T25" fmla="*/ 2613 h 3388"/>
              <a:gd name="T26" fmla="*/ 2309 w 3241"/>
              <a:gd name="T27" fmla="*/ 2591 h 3388"/>
              <a:gd name="T28" fmla="*/ 2358 w 3241"/>
              <a:gd name="T29" fmla="*/ 2531 h 3388"/>
              <a:gd name="T30" fmla="*/ 2368 w 3241"/>
              <a:gd name="T31" fmla="*/ 2478 h 3388"/>
              <a:gd name="T32" fmla="*/ 2357 w 3241"/>
              <a:gd name="T33" fmla="*/ 857 h 3388"/>
              <a:gd name="T34" fmla="*/ 2309 w 3241"/>
              <a:gd name="T35" fmla="*/ 798 h 3388"/>
              <a:gd name="T36" fmla="*/ 2234 w 3241"/>
              <a:gd name="T37" fmla="*/ 775 h 3388"/>
              <a:gd name="T38" fmla="*/ 2040 w 3241"/>
              <a:gd name="T39" fmla="*/ 785 h 3388"/>
              <a:gd name="T40" fmla="*/ 1982 w 3241"/>
              <a:gd name="T41" fmla="*/ 834 h 3388"/>
              <a:gd name="T42" fmla="*/ 1959 w 3241"/>
              <a:gd name="T43" fmla="*/ 909 h 3388"/>
              <a:gd name="T44" fmla="*/ 1282 w 3241"/>
              <a:gd name="T45" fmla="*/ 909 h 3388"/>
              <a:gd name="T46" fmla="*/ 1260 w 3241"/>
              <a:gd name="T47" fmla="*/ 834 h 3388"/>
              <a:gd name="T48" fmla="*/ 1202 w 3241"/>
              <a:gd name="T49" fmla="*/ 785 h 3388"/>
              <a:gd name="T50" fmla="*/ 1007 w 3241"/>
              <a:gd name="T51" fmla="*/ 775 h 3388"/>
              <a:gd name="T52" fmla="*/ 2766 w 3241"/>
              <a:gd name="T53" fmla="*/ 4 h 3388"/>
              <a:gd name="T54" fmla="*/ 2929 w 3241"/>
              <a:gd name="T55" fmla="*/ 48 h 3388"/>
              <a:gd name="T56" fmla="*/ 3066 w 3241"/>
              <a:gd name="T57" fmla="*/ 140 h 3388"/>
              <a:gd name="T58" fmla="*/ 3169 w 3241"/>
              <a:gd name="T59" fmla="*/ 268 h 3388"/>
              <a:gd name="T60" fmla="*/ 3230 w 3241"/>
              <a:gd name="T61" fmla="*/ 425 h 3388"/>
              <a:gd name="T62" fmla="*/ 3241 w 3241"/>
              <a:gd name="T63" fmla="*/ 2847 h 3388"/>
              <a:gd name="T64" fmla="*/ 3215 w 3241"/>
              <a:gd name="T65" fmla="*/ 3017 h 3388"/>
              <a:gd name="T66" fmla="*/ 3139 w 3241"/>
              <a:gd name="T67" fmla="*/ 3166 h 3388"/>
              <a:gd name="T68" fmla="*/ 3023 w 3241"/>
              <a:gd name="T69" fmla="*/ 3283 h 3388"/>
              <a:gd name="T70" fmla="*/ 2877 w 3241"/>
              <a:gd name="T71" fmla="*/ 3360 h 3388"/>
              <a:gd name="T72" fmla="*/ 2709 w 3241"/>
              <a:gd name="T73" fmla="*/ 3388 h 3388"/>
              <a:gd name="T74" fmla="*/ 419 w 3241"/>
              <a:gd name="T75" fmla="*/ 3375 h 3388"/>
              <a:gd name="T76" fmla="*/ 264 w 3241"/>
              <a:gd name="T77" fmla="*/ 3314 h 3388"/>
              <a:gd name="T78" fmla="*/ 138 w 3241"/>
              <a:gd name="T79" fmla="*/ 3209 h 3388"/>
              <a:gd name="T80" fmla="*/ 48 w 3241"/>
              <a:gd name="T81" fmla="*/ 3070 h 3388"/>
              <a:gd name="T82" fmla="*/ 3 w 3241"/>
              <a:gd name="T83" fmla="*/ 2906 h 3388"/>
              <a:gd name="T84" fmla="*/ 3 w 3241"/>
              <a:gd name="T85" fmla="*/ 482 h 3388"/>
              <a:gd name="T86" fmla="*/ 48 w 3241"/>
              <a:gd name="T87" fmla="*/ 318 h 3388"/>
              <a:gd name="T88" fmla="*/ 138 w 3241"/>
              <a:gd name="T89" fmla="*/ 179 h 3388"/>
              <a:gd name="T90" fmla="*/ 264 w 3241"/>
              <a:gd name="T91" fmla="*/ 74 h 3388"/>
              <a:gd name="T92" fmla="*/ 419 w 3241"/>
              <a:gd name="T93" fmla="*/ 12 h 3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41" h="3388">
                <a:moveTo>
                  <a:pt x="1007" y="775"/>
                </a:moveTo>
                <a:lnTo>
                  <a:pt x="981" y="777"/>
                </a:lnTo>
                <a:lnTo>
                  <a:pt x="955" y="785"/>
                </a:lnTo>
                <a:lnTo>
                  <a:pt x="932" y="798"/>
                </a:lnTo>
                <a:lnTo>
                  <a:pt x="913" y="814"/>
                </a:lnTo>
                <a:lnTo>
                  <a:pt x="896" y="834"/>
                </a:lnTo>
                <a:lnTo>
                  <a:pt x="884" y="857"/>
                </a:lnTo>
                <a:lnTo>
                  <a:pt x="877" y="882"/>
                </a:lnTo>
                <a:lnTo>
                  <a:pt x="874" y="909"/>
                </a:lnTo>
                <a:lnTo>
                  <a:pt x="874" y="2478"/>
                </a:lnTo>
                <a:lnTo>
                  <a:pt x="877" y="2505"/>
                </a:lnTo>
                <a:lnTo>
                  <a:pt x="884" y="2531"/>
                </a:lnTo>
                <a:lnTo>
                  <a:pt x="896" y="2554"/>
                </a:lnTo>
                <a:lnTo>
                  <a:pt x="913" y="2573"/>
                </a:lnTo>
                <a:lnTo>
                  <a:pt x="932" y="2591"/>
                </a:lnTo>
                <a:lnTo>
                  <a:pt x="955" y="2602"/>
                </a:lnTo>
                <a:lnTo>
                  <a:pt x="981" y="2610"/>
                </a:lnTo>
                <a:lnTo>
                  <a:pt x="1007" y="2613"/>
                </a:lnTo>
                <a:lnTo>
                  <a:pt x="1150" y="2613"/>
                </a:lnTo>
                <a:lnTo>
                  <a:pt x="1176" y="2610"/>
                </a:lnTo>
                <a:lnTo>
                  <a:pt x="1202" y="2602"/>
                </a:lnTo>
                <a:lnTo>
                  <a:pt x="1224" y="2591"/>
                </a:lnTo>
                <a:lnTo>
                  <a:pt x="1244" y="2573"/>
                </a:lnTo>
                <a:lnTo>
                  <a:pt x="1261" y="2554"/>
                </a:lnTo>
                <a:lnTo>
                  <a:pt x="1273" y="2531"/>
                </a:lnTo>
                <a:lnTo>
                  <a:pt x="1280" y="2505"/>
                </a:lnTo>
                <a:lnTo>
                  <a:pt x="1283" y="2478"/>
                </a:lnTo>
                <a:lnTo>
                  <a:pt x="1283" y="1846"/>
                </a:lnTo>
                <a:lnTo>
                  <a:pt x="1959" y="1846"/>
                </a:lnTo>
                <a:lnTo>
                  <a:pt x="1959" y="2478"/>
                </a:lnTo>
                <a:lnTo>
                  <a:pt x="1961" y="2505"/>
                </a:lnTo>
                <a:lnTo>
                  <a:pt x="1969" y="2531"/>
                </a:lnTo>
                <a:lnTo>
                  <a:pt x="1982" y="2554"/>
                </a:lnTo>
                <a:lnTo>
                  <a:pt x="1998" y="2573"/>
                </a:lnTo>
                <a:lnTo>
                  <a:pt x="2018" y="2591"/>
                </a:lnTo>
                <a:lnTo>
                  <a:pt x="2040" y="2602"/>
                </a:lnTo>
                <a:lnTo>
                  <a:pt x="2065" y="2610"/>
                </a:lnTo>
                <a:lnTo>
                  <a:pt x="2092" y="2613"/>
                </a:lnTo>
                <a:lnTo>
                  <a:pt x="2234" y="2613"/>
                </a:lnTo>
                <a:lnTo>
                  <a:pt x="2262" y="2610"/>
                </a:lnTo>
                <a:lnTo>
                  <a:pt x="2286" y="2602"/>
                </a:lnTo>
                <a:lnTo>
                  <a:pt x="2309" y="2591"/>
                </a:lnTo>
                <a:lnTo>
                  <a:pt x="2329" y="2573"/>
                </a:lnTo>
                <a:lnTo>
                  <a:pt x="2345" y="2554"/>
                </a:lnTo>
                <a:lnTo>
                  <a:pt x="2358" y="2531"/>
                </a:lnTo>
                <a:lnTo>
                  <a:pt x="2365" y="2505"/>
                </a:lnTo>
                <a:lnTo>
                  <a:pt x="2369" y="2478"/>
                </a:lnTo>
                <a:lnTo>
                  <a:pt x="2368" y="2478"/>
                </a:lnTo>
                <a:lnTo>
                  <a:pt x="2368" y="909"/>
                </a:lnTo>
                <a:lnTo>
                  <a:pt x="2365" y="882"/>
                </a:lnTo>
                <a:lnTo>
                  <a:pt x="2357" y="857"/>
                </a:lnTo>
                <a:lnTo>
                  <a:pt x="2345" y="834"/>
                </a:lnTo>
                <a:lnTo>
                  <a:pt x="2329" y="814"/>
                </a:lnTo>
                <a:lnTo>
                  <a:pt x="2309" y="798"/>
                </a:lnTo>
                <a:lnTo>
                  <a:pt x="2286" y="785"/>
                </a:lnTo>
                <a:lnTo>
                  <a:pt x="2262" y="777"/>
                </a:lnTo>
                <a:lnTo>
                  <a:pt x="2234" y="775"/>
                </a:lnTo>
                <a:lnTo>
                  <a:pt x="2092" y="775"/>
                </a:lnTo>
                <a:lnTo>
                  <a:pt x="2065" y="777"/>
                </a:lnTo>
                <a:lnTo>
                  <a:pt x="2040" y="785"/>
                </a:lnTo>
                <a:lnTo>
                  <a:pt x="2018" y="798"/>
                </a:lnTo>
                <a:lnTo>
                  <a:pt x="1998" y="814"/>
                </a:lnTo>
                <a:lnTo>
                  <a:pt x="1982" y="834"/>
                </a:lnTo>
                <a:lnTo>
                  <a:pt x="1969" y="857"/>
                </a:lnTo>
                <a:lnTo>
                  <a:pt x="1961" y="882"/>
                </a:lnTo>
                <a:lnTo>
                  <a:pt x="1959" y="909"/>
                </a:lnTo>
                <a:lnTo>
                  <a:pt x="1959" y="1479"/>
                </a:lnTo>
                <a:lnTo>
                  <a:pt x="1282" y="1479"/>
                </a:lnTo>
                <a:lnTo>
                  <a:pt x="1282" y="909"/>
                </a:lnTo>
                <a:lnTo>
                  <a:pt x="1280" y="882"/>
                </a:lnTo>
                <a:lnTo>
                  <a:pt x="1273" y="857"/>
                </a:lnTo>
                <a:lnTo>
                  <a:pt x="1260" y="834"/>
                </a:lnTo>
                <a:lnTo>
                  <a:pt x="1244" y="814"/>
                </a:lnTo>
                <a:lnTo>
                  <a:pt x="1224" y="798"/>
                </a:lnTo>
                <a:lnTo>
                  <a:pt x="1202" y="785"/>
                </a:lnTo>
                <a:lnTo>
                  <a:pt x="1176" y="777"/>
                </a:lnTo>
                <a:lnTo>
                  <a:pt x="1150" y="775"/>
                </a:lnTo>
                <a:lnTo>
                  <a:pt x="1007" y="775"/>
                </a:lnTo>
                <a:close/>
                <a:moveTo>
                  <a:pt x="534" y="0"/>
                </a:moveTo>
                <a:lnTo>
                  <a:pt x="2709" y="0"/>
                </a:lnTo>
                <a:lnTo>
                  <a:pt x="2766" y="4"/>
                </a:lnTo>
                <a:lnTo>
                  <a:pt x="2823" y="12"/>
                </a:lnTo>
                <a:lnTo>
                  <a:pt x="2877" y="27"/>
                </a:lnTo>
                <a:lnTo>
                  <a:pt x="2929" y="48"/>
                </a:lnTo>
                <a:lnTo>
                  <a:pt x="2977" y="74"/>
                </a:lnTo>
                <a:lnTo>
                  <a:pt x="3023" y="104"/>
                </a:lnTo>
                <a:lnTo>
                  <a:pt x="3066" y="140"/>
                </a:lnTo>
                <a:lnTo>
                  <a:pt x="3104" y="179"/>
                </a:lnTo>
                <a:lnTo>
                  <a:pt x="3139" y="221"/>
                </a:lnTo>
                <a:lnTo>
                  <a:pt x="3169" y="268"/>
                </a:lnTo>
                <a:lnTo>
                  <a:pt x="3194" y="318"/>
                </a:lnTo>
                <a:lnTo>
                  <a:pt x="3215" y="370"/>
                </a:lnTo>
                <a:lnTo>
                  <a:pt x="3230" y="425"/>
                </a:lnTo>
                <a:lnTo>
                  <a:pt x="3239" y="482"/>
                </a:lnTo>
                <a:lnTo>
                  <a:pt x="3241" y="541"/>
                </a:lnTo>
                <a:lnTo>
                  <a:pt x="3241" y="2847"/>
                </a:lnTo>
                <a:lnTo>
                  <a:pt x="3239" y="2906"/>
                </a:lnTo>
                <a:lnTo>
                  <a:pt x="3230" y="2963"/>
                </a:lnTo>
                <a:lnTo>
                  <a:pt x="3215" y="3017"/>
                </a:lnTo>
                <a:lnTo>
                  <a:pt x="3194" y="3070"/>
                </a:lnTo>
                <a:lnTo>
                  <a:pt x="3169" y="3120"/>
                </a:lnTo>
                <a:lnTo>
                  <a:pt x="3139" y="3166"/>
                </a:lnTo>
                <a:lnTo>
                  <a:pt x="3104" y="3209"/>
                </a:lnTo>
                <a:lnTo>
                  <a:pt x="3066" y="3248"/>
                </a:lnTo>
                <a:lnTo>
                  <a:pt x="3023" y="3283"/>
                </a:lnTo>
                <a:lnTo>
                  <a:pt x="2977" y="3314"/>
                </a:lnTo>
                <a:lnTo>
                  <a:pt x="2929" y="3339"/>
                </a:lnTo>
                <a:lnTo>
                  <a:pt x="2877" y="3360"/>
                </a:lnTo>
                <a:lnTo>
                  <a:pt x="2823" y="3375"/>
                </a:lnTo>
                <a:lnTo>
                  <a:pt x="2766" y="3385"/>
                </a:lnTo>
                <a:lnTo>
                  <a:pt x="2709" y="3388"/>
                </a:lnTo>
                <a:lnTo>
                  <a:pt x="534" y="3388"/>
                </a:lnTo>
                <a:lnTo>
                  <a:pt x="476" y="3385"/>
                </a:lnTo>
                <a:lnTo>
                  <a:pt x="419" y="3375"/>
                </a:lnTo>
                <a:lnTo>
                  <a:pt x="365" y="3360"/>
                </a:lnTo>
                <a:lnTo>
                  <a:pt x="313" y="3339"/>
                </a:lnTo>
                <a:lnTo>
                  <a:pt x="264" y="3314"/>
                </a:lnTo>
                <a:lnTo>
                  <a:pt x="219" y="3283"/>
                </a:lnTo>
                <a:lnTo>
                  <a:pt x="176" y="3248"/>
                </a:lnTo>
                <a:lnTo>
                  <a:pt x="138" y="3209"/>
                </a:lnTo>
                <a:lnTo>
                  <a:pt x="103" y="3166"/>
                </a:lnTo>
                <a:lnTo>
                  <a:pt x="73" y="3120"/>
                </a:lnTo>
                <a:lnTo>
                  <a:pt x="48" y="3070"/>
                </a:lnTo>
                <a:lnTo>
                  <a:pt x="28" y="3017"/>
                </a:lnTo>
                <a:lnTo>
                  <a:pt x="13" y="2963"/>
                </a:lnTo>
                <a:lnTo>
                  <a:pt x="3" y="2906"/>
                </a:lnTo>
                <a:lnTo>
                  <a:pt x="0" y="2847"/>
                </a:lnTo>
                <a:lnTo>
                  <a:pt x="0" y="541"/>
                </a:lnTo>
                <a:lnTo>
                  <a:pt x="3" y="482"/>
                </a:lnTo>
                <a:lnTo>
                  <a:pt x="13" y="425"/>
                </a:lnTo>
                <a:lnTo>
                  <a:pt x="28" y="370"/>
                </a:lnTo>
                <a:lnTo>
                  <a:pt x="48" y="318"/>
                </a:lnTo>
                <a:lnTo>
                  <a:pt x="73" y="268"/>
                </a:lnTo>
                <a:lnTo>
                  <a:pt x="103" y="221"/>
                </a:lnTo>
                <a:lnTo>
                  <a:pt x="138" y="179"/>
                </a:lnTo>
                <a:lnTo>
                  <a:pt x="176" y="140"/>
                </a:lnTo>
                <a:lnTo>
                  <a:pt x="219" y="104"/>
                </a:lnTo>
                <a:lnTo>
                  <a:pt x="264" y="74"/>
                </a:lnTo>
                <a:lnTo>
                  <a:pt x="313" y="48"/>
                </a:lnTo>
                <a:lnTo>
                  <a:pt x="365" y="27"/>
                </a:lnTo>
                <a:lnTo>
                  <a:pt x="419" y="12"/>
                </a:lnTo>
                <a:lnTo>
                  <a:pt x="476" y="4"/>
                </a:lnTo>
                <a:lnTo>
                  <a:pt x="53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85" name="Group 216"/>
          <p:cNvGrpSpPr/>
          <p:nvPr/>
        </p:nvGrpSpPr>
        <p:grpSpPr>
          <a:xfrm>
            <a:off x="9470886" y="5663083"/>
            <a:ext cx="521960" cy="456064"/>
            <a:chOff x="6361113" y="5046663"/>
            <a:chExt cx="477838" cy="417512"/>
          </a:xfrm>
          <a:solidFill>
            <a:srgbClr val="000000"/>
          </a:solidFill>
        </p:grpSpPr>
        <p:sp>
          <p:nvSpPr>
            <p:cNvPr id="786" name="Freeform 413"/>
            <p:cNvSpPr>
              <a:spLocks/>
            </p:cNvSpPr>
            <p:nvPr/>
          </p:nvSpPr>
          <p:spPr bwMode="auto">
            <a:xfrm>
              <a:off x="6569076" y="5046663"/>
              <a:ext cx="192088" cy="165100"/>
            </a:xfrm>
            <a:custGeom>
              <a:avLst/>
              <a:gdLst>
                <a:gd name="T0" fmla="*/ 1264 w 1325"/>
                <a:gd name="T1" fmla="*/ 0 h 1140"/>
                <a:gd name="T2" fmla="*/ 1280 w 1325"/>
                <a:gd name="T3" fmla="*/ 2 h 1140"/>
                <a:gd name="T4" fmla="*/ 1297 w 1325"/>
                <a:gd name="T5" fmla="*/ 9 h 1140"/>
                <a:gd name="T6" fmla="*/ 1310 w 1325"/>
                <a:gd name="T7" fmla="*/ 20 h 1140"/>
                <a:gd name="T8" fmla="*/ 1319 w 1325"/>
                <a:gd name="T9" fmla="*/ 35 h 1140"/>
                <a:gd name="T10" fmla="*/ 1324 w 1325"/>
                <a:gd name="T11" fmla="*/ 52 h 1140"/>
                <a:gd name="T12" fmla="*/ 1325 w 1325"/>
                <a:gd name="T13" fmla="*/ 68 h 1140"/>
                <a:gd name="T14" fmla="*/ 1321 w 1325"/>
                <a:gd name="T15" fmla="*/ 85 h 1140"/>
                <a:gd name="T16" fmla="*/ 1312 w 1325"/>
                <a:gd name="T17" fmla="*/ 100 h 1140"/>
                <a:gd name="T18" fmla="*/ 492 w 1325"/>
                <a:gd name="T19" fmla="*/ 1140 h 1140"/>
                <a:gd name="T20" fmla="*/ 194 w 1325"/>
                <a:gd name="T21" fmla="*/ 1140 h 1140"/>
                <a:gd name="T22" fmla="*/ 0 w 1325"/>
                <a:gd name="T23" fmla="*/ 970 h 1140"/>
                <a:gd name="T24" fmla="*/ 53 w 1325"/>
                <a:gd name="T25" fmla="*/ 890 h 1140"/>
                <a:gd name="T26" fmla="*/ 111 w 1325"/>
                <a:gd name="T27" fmla="*/ 813 h 1140"/>
                <a:gd name="T28" fmla="*/ 173 w 1325"/>
                <a:gd name="T29" fmla="*/ 740 h 1140"/>
                <a:gd name="T30" fmla="*/ 238 w 1325"/>
                <a:gd name="T31" fmla="*/ 670 h 1140"/>
                <a:gd name="T32" fmla="*/ 306 w 1325"/>
                <a:gd name="T33" fmla="*/ 603 h 1140"/>
                <a:gd name="T34" fmla="*/ 378 w 1325"/>
                <a:gd name="T35" fmla="*/ 540 h 1140"/>
                <a:gd name="T36" fmla="*/ 453 w 1325"/>
                <a:gd name="T37" fmla="*/ 480 h 1140"/>
                <a:gd name="T38" fmla="*/ 532 w 1325"/>
                <a:gd name="T39" fmla="*/ 425 h 1140"/>
                <a:gd name="T40" fmla="*/ 613 w 1325"/>
                <a:gd name="T41" fmla="*/ 373 h 1140"/>
                <a:gd name="T42" fmla="*/ 1230 w 1325"/>
                <a:gd name="T43" fmla="*/ 8 h 1140"/>
                <a:gd name="T44" fmla="*/ 1247 w 1325"/>
                <a:gd name="T45" fmla="*/ 2 h 1140"/>
                <a:gd name="T46" fmla="*/ 1264 w 1325"/>
                <a:gd name="T47" fmla="*/ 0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25" h="1140">
                  <a:moveTo>
                    <a:pt x="1264" y="0"/>
                  </a:moveTo>
                  <a:lnTo>
                    <a:pt x="1280" y="2"/>
                  </a:lnTo>
                  <a:lnTo>
                    <a:pt x="1297" y="9"/>
                  </a:lnTo>
                  <a:lnTo>
                    <a:pt x="1310" y="20"/>
                  </a:lnTo>
                  <a:lnTo>
                    <a:pt x="1319" y="35"/>
                  </a:lnTo>
                  <a:lnTo>
                    <a:pt x="1324" y="52"/>
                  </a:lnTo>
                  <a:lnTo>
                    <a:pt x="1325" y="68"/>
                  </a:lnTo>
                  <a:lnTo>
                    <a:pt x="1321" y="85"/>
                  </a:lnTo>
                  <a:lnTo>
                    <a:pt x="1312" y="100"/>
                  </a:lnTo>
                  <a:lnTo>
                    <a:pt x="492" y="1140"/>
                  </a:lnTo>
                  <a:lnTo>
                    <a:pt x="194" y="1140"/>
                  </a:lnTo>
                  <a:lnTo>
                    <a:pt x="0" y="970"/>
                  </a:lnTo>
                  <a:lnTo>
                    <a:pt x="53" y="890"/>
                  </a:lnTo>
                  <a:lnTo>
                    <a:pt x="111" y="813"/>
                  </a:lnTo>
                  <a:lnTo>
                    <a:pt x="173" y="740"/>
                  </a:lnTo>
                  <a:lnTo>
                    <a:pt x="238" y="670"/>
                  </a:lnTo>
                  <a:lnTo>
                    <a:pt x="306" y="603"/>
                  </a:lnTo>
                  <a:lnTo>
                    <a:pt x="378" y="540"/>
                  </a:lnTo>
                  <a:lnTo>
                    <a:pt x="453" y="480"/>
                  </a:lnTo>
                  <a:lnTo>
                    <a:pt x="532" y="425"/>
                  </a:lnTo>
                  <a:lnTo>
                    <a:pt x="613" y="373"/>
                  </a:lnTo>
                  <a:lnTo>
                    <a:pt x="1230" y="8"/>
                  </a:lnTo>
                  <a:lnTo>
                    <a:pt x="1247" y="2"/>
                  </a:lnTo>
                  <a:lnTo>
                    <a:pt x="12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414"/>
            <p:cNvSpPr>
              <a:spLocks noEditPoints="1"/>
            </p:cNvSpPr>
            <p:nvPr/>
          </p:nvSpPr>
          <p:spPr bwMode="auto">
            <a:xfrm>
              <a:off x="6396038" y="5270500"/>
              <a:ext cx="173038" cy="193675"/>
            </a:xfrm>
            <a:custGeom>
              <a:avLst/>
              <a:gdLst>
                <a:gd name="T0" fmla="*/ 499 w 1196"/>
                <a:gd name="T1" fmla="*/ 489 h 1349"/>
                <a:gd name="T2" fmla="*/ 418 w 1196"/>
                <a:gd name="T3" fmla="*/ 510 h 1349"/>
                <a:gd name="T4" fmla="*/ 346 w 1196"/>
                <a:gd name="T5" fmla="*/ 552 h 1349"/>
                <a:gd name="T6" fmla="*/ 285 w 1196"/>
                <a:gd name="T7" fmla="*/ 610 h 1349"/>
                <a:gd name="T8" fmla="*/ 244 w 1196"/>
                <a:gd name="T9" fmla="*/ 679 h 1349"/>
                <a:gd name="T10" fmla="*/ 220 w 1196"/>
                <a:gd name="T11" fmla="*/ 753 h 1349"/>
                <a:gd name="T12" fmla="*/ 216 w 1196"/>
                <a:gd name="T13" fmla="*/ 831 h 1349"/>
                <a:gd name="T14" fmla="*/ 229 w 1196"/>
                <a:gd name="T15" fmla="*/ 906 h 1349"/>
                <a:gd name="T16" fmla="*/ 261 w 1196"/>
                <a:gd name="T17" fmla="*/ 976 h 1349"/>
                <a:gd name="T18" fmla="*/ 310 w 1196"/>
                <a:gd name="T19" fmla="*/ 1039 h 1349"/>
                <a:gd name="T20" fmla="*/ 373 w 1196"/>
                <a:gd name="T21" fmla="*/ 1088 h 1349"/>
                <a:gd name="T22" fmla="*/ 446 w 1196"/>
                <a:gd name="T23" fmla="*/ 1119 h 1349"/>
                <a:gd name="T24" fmla="*/ 522 w 1196"/>
                <a:gd name="T25" fmla="*/ 1132 h 1349"/>
                <a:gd name="T26" fmla="*/ 600 w 1196"/>
                <a:gd name="T27" fmla="*/ 1127 h 1349"/>
                <a:gd name="T28" fmla="*/ 674 w 1196"/>
                <a:gd name="T29" fmla="*/ 1105 h 1349"/>
                <a:gd name="T30" fmla="*/ 741 w 1196"/>
                <a:gd name="T31" fmla="*/ 1066 h 1349"/>
                <a:gd name="T32" fmla="*/ 797 w 1196"/>
                <a:gd name="T33" fmla="*/ 1011 h 1349"/>
                <a:gd name="T34" fmla="*/ 839 w 1196"/>
                <a:gd name="T35" fmla="*/ 942 h 1349"/>
                <a:gd name="T36" fmla="*/ 862 w 1196"/>
                <a:gd name="T37" fmla="*/ 867 h 1349"/>
                <a:gd name="T38" fmla="*/ 867 w 1196"/>
                <a:gd name="T39" fmla="*/ 791 h 1349"/>
                <a:gd name="T40" fmla="*/ 853 w 1196"/>
                <a:gd name="T41" fmla="*/ 715 h 1349"/>
                <a:gd name="T42" fmla="*/ 822 w 1196"/>
                <a:gd name="T43" fmla="*/ 645 h 1349"/>
                <a:gd name="T44" fmla="*/ 773 w 1196"/>
                <a:gd name="T45" fmla="*/ 583 h 1349"/>
                <a:gd name="T46" fmla="*/ 707 w 1196"/>
                <a:gd name="T47" fmla="*/ 531 h 1349"/>
                <a:gd name="T48" fmla="*/ 627 w 1196"/>
                <a:gd name="T49" fmla="*/ 498 h 1349"/>
                <a:gd name="T50" fmla="*/ 541 w 1196"/>
                <a:gd name="T51" fmla="*/ 487 h 1349"/>
                <a:gd name="T52" fmla="*/ 1062 w 1196"/>
                <a:gd name="T53" fmla="*/ 209 h 1349"/>
                <a:gd name="T54" fmla="*/ 978 w 1196"/>
                <a:gd name="T55" fmla="*/ 492 h 1349"/>
                <a:gd name="T56" fmla="*/ 1033 w 1196"/>
                <a:gd name="T57" fmla="*/ 585 h 1349"/>
                <a:gd name="T58" fmla="*/ 1068 w 1196"/>
                <a:gd name="T59" fmla="*/ 685 h 1349"/>
                <a:gd name="T60" fmla="*/ 1082 w 1196"/>
                <a:gd name="T61" fmla="*/ 790 h 1349"/>
                <a:gd name="T62" fmla="*/ 1076 w 1196"/>
                <a:gd name="T63" fmla="*/ 896 h 1349"/>
                <a:gd name="T64" fmla="*/ 1048 w 1196"/>
                <a:gd name="T65" fmla="*/ 999 h 1349"/>
                <a:gd name="T66" fmla="*/ 999 w 1196"/>
                <a:gd name="T67" fmla="*/ 1097 h 1349"/>
                <a:gd name="T68" fmla="*/ 931 w 1196"/>
                <a:gd name="T69" fmla="*/ 1185 h 1349"/>
                <a:gd name="T70" fmla="*/ 848 w 1196"/>
                <a:gd name="T71" fmla="*/ 1255 h 1349"/>
                <a:gd name="T72" fmla="*/ 754 w 1196"/>
                <a:gd name="T73" fmla="*/ 1307 h 1349"/>
                <a:gd name="T74" fmla="*/ 651 w 1196"/>
                <a:gd name="T75" fmla="*/ 1339 h 1349"/>
                <a:gd name="T76" fmla="*/ 540 w 1196"/>
                <a:gd name="T77" fmla="*/ 1349 h 1349"/>
                <a:gd name="T78" fmla="*/ 438 w 1196"/>
                <a:gd name="T79" fmla="*/ 1340 h 1349"/>
                <a:gd name="T80" fmla="*/ 341 w 1196"/>
                <a:gd name="T81" fmla="*/ 1312 h 1349"/>
                <a:gd name="T82" fmla="*/ 250 w 1196"/>
                <a:gd name="T83" fmla="*/ 1264 h 1349"/>
                <a:gd name="T84" fmla="*/ 168 w 1196"/>
                <a:gd name="T85" fmla="*/ 1200 h 1349"/>
                <a:gd name="T86" fmla="*/ 101 w 1196"/>
                <a:gd name="T87" fmla="*/ 1124 h 1349"/>
                <a:gd name="T88" fmla="*/ 51 w 1196"/>
                <a:gd name="T89" fmla="*/ 1039 h 1349"/>
                <a:gd name="T90" fmla="*/ 17 w 1196"/>
                <a:gd name="T91" fmla="*/ 946 h 1349"/>
                <a:gd name="T92" fmla="*/ 2 w 1196"/>
                <a:gd name="T93" fmla="*/ 851 h 1349"/>
                <a:gd name="T94" fmla="*/ 3 w 1196"/>
                <a:gd name="T95" fmla="*/ 753 h 1349"/>
                <a:gd name="T96" fmla="*/ 22 w 1196"/>
                <a:gd name="T97" fmla="*/ 657 h 1349"/>
                <a:gd name="T98" fmla="*/ 59 w 1196"/>
                <a:gd name="T99" fmla="*/ 565 h 1349"/>
                <a:gd name="T100" fmla="*/ 115 w 1196"/>
                <a:gd name="T101" fmla="*/ 478 h 1349"/>
                <a:gd name="T102" fmla="*/ 192 w 1196"/>
                <a:gd name="T103" fmla="*/ 399 h 1349"/>
                <a:gd name="T104" fmla="*/ 280 w 1196"/>
                <a:gd name="T105" fmla="*/ 338 h 1349"/>
                <a:gd name="T106" fmla="*/ 379 w 1196"/>
                <a:gd name="T107" fmla="*/ 296 h 1349"/>
                <a:gd name="T108" fmla="*/ 486 w 1196"/>
                <a:gd name="T109" fmla="*/ 274 h 1349"/>
                <a:gd name="T110" fmla="*/ 593 w 1196"/>
                <a:gd name="T111" fmla="*/ 274 h 1349"/>
                <a:gd name="T112" fmla="*/ 694 w 1196"/>
                <a:gd name="T113" fmla="*/ 294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6" h="1349">
                  <a:moveTo>
                    <a:pt x="541" y="487"/>
                  </a:moveTo>
                  <a:lnTo>
                    <a:pt x="499" y="489"/>
                  </a:lnTo>
                  <a:lnTo>
                    <a:pt x="458" y="497"/>
                  </a:lnTo>
                  <a:lnTo>
                    <a:pt x="418" y="510"/>
                  </a:lnTo>
                  <a:lnTo>
                    <a:pt x="380" y="528"/>
                  </a:lnTo>
                  <a:lnTo>
                    <a:pt x="346" y="552"/>
                  </a:lnTo>
                  <a:lnTo>
                    <a:pt x="313" y="579"/>
                  </a:lnTo>
                  <a:lnTo>
                    <a:pt x="285" y="610"/>
                  </a:lnTo>
                  <a:lnTo>
                    <a:pt x="262" y="644"/>
                  </a:lnTo>
                  <a:lnTo>
                    <a:pt x="244" y="679"/>
                  </a:lnTo>
                  <a:lnTo>
                    <a:pt x="229" y="716"/>
                  </a:lnTo>
                  <a:lnTo>
                    <a:pt x="220" y="753"/>
                  </a:lnTo>
                  <a:lnTo>
                    <a:pt x="216" y="792"/>
                  </a:lnTo>
                  <a:lnTo>
                    <a:pt x="216" y="831"/>
                  </a:lnTo>
                  <a:lnTo>
                    <a:pt x="221" y="868"/>
                  </a:lnTo>
                  <a:lnTo>
                    <a:pt x="229" y="906"/>
                  </a:lnTo>
                  <a:lnTo>
                    <a:pt x="244" y="941"/>
                  </a:lnTo>
                  <a:lnTo>
                    <a:pt x="261" y="976"/>
                  </a:lnTo>
                  <a:lnTo>
                    <a:pt x="283" y="1008"/>
                  </a:lnTo>
                  <a:lnTo>
                    <a:pt x="310" y="1039"/>
                  </a:lnTo>
                  <a:lnTo>
                    <a:pt x="341" y="1066"/>
                  </a:lnTo>
                  <a:lnTo>
                    <a:pt x="373" y="1088"/>
                  </a:lnTo>
                  <a:lnTo>
                    <a:pt x="408" y="1106"/>
                  </a:lnTo>
                  <a:lnTo>
                    <a:pt x="446" y="1119"/>
                  </a:lnTo>
                  <a:lnTo>
                    <a:pt x="483" y="1128"/>
                  </a:lnTo>
                  <a:lnTo>
                    <a:pt x="522" y="1132"/>
                  </a:lnTo>
                  <a:lnTo>
                    <a:pt x="561" y="1132"/>
                  </a:lnTo>
                  <a:lnTo>
                    <a:pt x="600" y="1127"/>
                  </a:lnTo>
                  <a:lnTo>
                    <a:pt x="637" y="1118"/>
                  </a:lnTo>
                  <a:lnTo>
                    <a:pt x="674" y="1105"/>
                  </a:lnTo>
                  <a:lnTo>
                    <a:pt x="709" y="1087"/>
                  </a:lnTo>
                  <a:lnTo>
                    <a:pt x="741" y="1066"/>
                  </a:lnTo>
                  <a:lnTo>
                    <a:pt x="771" y="1041"/>
                  </a:lnTo>
                  <a:lnTo>
                    <a:pt x="797" y="1011"/>
                  </a:lnTo>
                  <a:lnTo>
                    <a:pt x="821" y="978"/>
                  </a:lnTo>
                  <a:lnTo>
                    <a:pt x="839" y="942"/>
                  </a:lnTo>
                  <a:lnTo>
                    <a:pt x="854" y="905"/>
                  </a:lnTo>
                  <a:lnTo>
                    <a:pt x="862" y="867"/>
                  </a:lnTo>
                  <a:lnTo>
                    <a:pt x="867" y="830"/>
                  </a:lnTo>
                  <a:lnTo>
                    <a:pt x="867" y="791"/>
                  </a:lnTo>
                  <a:lnTo>
                    <a:pt x="862" y="752"/>
                  </a:lnTo>
                  <a:lnTo>
                    <a:pt x="853" y="715"/>
                  </a:lnTo>
                  <a:lnTo>
                    <a:pt x="839" y="679"/>
                  </a:lnTo>
                  <a:lnTo>
                    <a:pt x="822" y="645"/>
                  </a:lnTo>
                  <a:lnTo>
                    <a:pt x="800" y="612"/>
                  </a:lnTo>
                  <a:lnTo>
                    <a:pt x="773" y="583"/>
                  </a:lnTo>
                  <a:lnTo>
                    <a:pt x="742" y="556"/>
                  </a:lnTo>
                  <a:lnTo>
                    <a:pt x="707" y="531"/>
                  </a:lnTo>
                  <a:lnTo>
                    <a:pt x="668" y="512"/>
                  </a:lnTo>
                  <a:lnTo>
                    <a:pt x="627" y="498"/>
                  </a:lnTo>
                  <a:lnTo>
                    <a:pt x="585" y="489"/>
                  </a:lnTo>
                  <a:lnTo>
                    <a:pt x="541" y="487"/>
                  </a:lnTo>
                  <a:close/>
                  <a:moveTo>
                    <a:pt x="863" y="0"/>
                  </a:moveTo>
                  <a:lnTo>
                    <a:pt x="1062" y="209"/>
                  </a:lnTo>
                  <a:lnTo>
                    <a:pt x="1196" y="216"/>
                  </a:lnTo>
                  <a:lnTo>
                    <a:pt x="978" y="492"/>
                  </a:lnTo>
                  <a:lnTo>
                    <a:pt x="1008" y="537"/>
                  </a:lnTo>
                  <a:lnTo>
                    <a:pt x="1033" y="585"/>
                  </a:lnTo>
                  <a:lnTo>
                    <a:pt x="1052" y="634"/>
                  </a:lnTo>
                  <a:lnTo>
                    <a:pt x="1068" y="685"/>
                  </a:lnTo>
                  <a:lnTo>
                    <a:pt x="1077" y="737"/>
                  </a:lnTo>
                  <a:lnTo>
                    <a:pt x="1082" y="790"/>
                  </a:lnTo>
                  <a:lnTo>
                    <a:pt x="1082" y="843"/>
                  </a:lnTo>
                  <a:lnTo>
                    <a:pt x="1076" y="896"/>
                  </a:lnTo>
                  <a:lnTo>
                    <a:pt x="1065" y="947"/>
                  </a:lnTo>
                  <a:lnTo>
                    <a:pt x="1048" y="999"/>
                  </a:lnTo>
                  <a:lnTo>
                    <a:pt x="1027" y="1049"/>
                  </a:lnTo>
                  <a:lnTo>
                    <a:pt x="999" y="1097"/>
                  </a:lnTo>
                  <a:lnTo>
                    <a:pt x="967" y="1143"/>
                  </a:lnTo>
                  <a:lnTo>
                    <a:pt x="931" y="1185"/>
                  </a:lnTo>
                  <a:lnTo>
                    <a:pt x="891" y="1222"/>
                  </a:lnTo>
                  <a:lnTo>
                    <a:pt x="848" y="1255"/>
                  </a:lnTo>
                  <a:lnTo>
                    <a:pt x="803" y="1283"/>
                  </a:lnTo>
                  <a:lnTo>
                    <a:pt x="754" y="1307"/>
                  </a:lnTo>
                  <a:lnTo>
                    <a:pt x="703" y="1325"/>
                  </a:lnTo>
                  <a:lnTo>
                    <a:pt x="651" y="1339"/>
                  </a:lnTo>
                  <a:lnTo>
                    <a:pt x="597" y="1347"/>
                  </a:lnTo>
                  <a:lnTo>
                    <a:pt x="540" y="1349"/>
                  </a:lnTo>
                  <a:lnTo>
                    <a:pt x="489" y="1347"/>
                  </a:lnTo>
                  <a:lnTo>
                    <a:pt x="438" y="1340"/>
                  </a:lnTo>
                  <a:lnTo>
                    <a:pt x="388" y="1328"/>
                  </a:lnTo>
                  <a:lnTo>
                    <a:pt x="341" y="1312"/>
                  </a:lnTo>
                  <a:lnTo>
                    <a:pt x="294" y="1290"/>
                  </a:lnTo>
                  <a:lnTo>
                    <a:pt x="250" y="1264"/>
                  </a:lnTo>
                  <a:lnTo>
                    <a:pt x="207" y="1234"/>
                  </a:lnTo>
                  <a:lnTo>
                    <a:pt x="168" y="1200"/>
                  </a:lnTo>
                  <a:lnTo>
                    <a:pt x="132" y="1163"/>
                  </a:lnTo>
                  <a:lnTo>
                    <a:pt x="101" y="1124"/>
                  </a:lnTo>
                  <a:lnTo>
                    <a:pt x="73" y="1082"/>
                  </a:lnTo>
                  <a:lnTo>
                    <a:pt x="51" y="1039"/>
                  </a:lnTo>
                  <a:lnTo>
                    <a:pt x="32" y="993"/>
                  </a:lnTo>
                  <a:lnTo>
                    <a:pt x="17" y="946"/>
                  </a:lnTo>
                  <a:lnTo>
                    <a:pt x="7" y="899"/>
                  </a:lnTo>
                  <a:lnTo>
                    <a:pt x="2" y="851"/>
                  </a:lnTo>
                  <a:lnTo>
                    <a:pt x="0" y="802"/>
                  </a:lnTo>
                  <a:lnTo>
                    <a:pt x="3" y="753"/>
                  </a:lnTo>
                  <a:lnTo>
                    <a:pt x="10" y="705"/>
                  </a:lnTo>
                  <a:lnTo>
                    <a:pt x="22" y="657"/>
                  </a:lnTo>
                  <a:lnTo>
                    <a:pt x="39" y="610"/>
                  </a:lnTo>
                  <a:lnTo>
                    <a:pt x="59" y="565"/>
                  </a:lnTo>
                  <a:lnTo>
                    <a:pt x="85" y="520"/>
                  </a:lnTo>
                  <a:lnTo>
                    <a:pt x="115" y="478"/>
                  </a:lnTo>
                  <a:lnTo>
                    <a:pt x="152" y="436"/>
                  </a:lnTo>
                  <a:lnTo>
                    <a:pt x="192" y="399"/>
                  </a:lnTo>
                  <a:lnTo>
                    <a:pt x="234" y="366"/>
                  </a:lnTo>
                  <a:lnTo>
                    <a:pt x="280" y="338"/>
                  </a:lnTo>
                  <a:lnTo>
                    <a:pt x="329" y="314"/>
                  </a:lnTo>
                  <a:lnTo>
                    <a:pt x="379" y="296"/>
                  </a:lnTo>
                  <a:lnTo>
                    <a:pt x="432" y="283"/>
                  </a:lnTo>
                  <a:lnTo>
                    <a:pt x="486" y="274"/>
                  </a:lnTo>
                  <a:lnTo>
                    <a:pt x="541" y="271"/>
                  </a:lnTo>
                  <a:lnTo>
                    <a:pt x="593" y="274"/>
                  </a:lnTo>
                  <a:lnTo>
                    <a:pt x="644" y="282"/>
                  </a:lnTo>
                  <a:lnTo>
                    <a:pt x="694" y="294"/>
                  </a:lnTo>
                  <a:lnTo>
                    <a:pt x="8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415"/>
            <p:cNvSpPr>
              <a:spLocks noEditPoints="1"/>
            </p:cNvSpPr>
            <p:nvPr/>
          </p:nvSpPr>
          <p:spPr bwMode="auto">
            <a:xfrm>
              <a:off x="6361113" y="5048250"/>
              <a:ext cx="477838" cy="238125"/>
            </a:xfrm>
            <a:custGeom>
              <a:avLst/>
              <a:gdLst>
                <a:gd name="T0" fmla="*/ 1392 w 3305"/>
                <a:gd name="T1" fmla="*/ 1272 h 1654"/>
                <a:gd name="T2" fmla="*/ 1335 w 3305"/>
                <a:gd name="T3" fmla="*/ 1352 h 1654"/>
                <a:gd name="T4" fmla="*/ 1346 w 3305"/>
                <a:gd name="T5" fmla="*/ 1445 h 1654"/>
                <a:gd name="T6" fmla="*/ 1389 w 3305"/>
                <a:gd name="T7" fmla="*/ 1494 h 1654"/>
                <a:gd name="T8" fmla="*/ 1465 w 3305"/>
                <a:gd name="T9" fmla="*/ 1517 h 1654"/>
                <a:gd name="T10" fmla="*/ 1557 w 3305"/>
                <a:gd name="T11" fmla="*/ 1482 h 1654"/>
                <a:gd name="T12" fmla="*/ 1600 w 3305"/>
                <a:gd name="T13" fmla="*/ 1391 h 1654"/>
                <a:gd name="T14" fmla="*/ 1577 w 3305"/>
                <a:gd name="T15" fmla="*/ 1308 h 1654"/>
                <a:gd name="T16" fmla="*/ 1525 w 3305"/>
                <a:gd name="T17" fmla="*/ 1264 h 1654"/>
                <a:gd name="T18" fmla="*/ 541 w 3305"/>
                <a:gd name="T19" fmla="*/ 215 h 1654"/>
                <a:gd name="T20" fmla="*/ 385 w 3305"/>
                <a:gd name="T21" fmla="*/ 254 h 1654"/>
                <a:gd name="T22" fmla="*/ 266 w 3305"/>
                <a:gd name="T23" fmla="*/ 363 h 1654"/>
                <a:gd name="T24" fmla="*/ 215 w 3305"/>
                <a:gd name="T25" fmla="*/ 510 h 1654"/>
                <a:gd name="T26" fmla="*/ 238 w 3305"/>
                <a:gd name="T27" fmla="*/ 661 h 1654"/>
                <a:gd name="T28" fmla="*/ 331 w 3305"/>
                <a:gd name="T29" fmla="*/ 788 h 1654"/>
                <a:gd name="T30" fmla="*/ 471 w 3305"/>
                <a:gd name="T31" fmla="*/ 854 h 1654"/>
                <a:gd name="T32" fmla="*/ 626 w 3305"/>
                <a:gd name="T33" fmla="*/ 848 h 1654"/>
                <a:gd name="T34" fmla="*/ 762 w 3305"/>
                <a:gd name="T35" fmla="*/ 776 h 1654"/>
                <a:gd name="T36" fmla="*/ 851 w 3305"/>
                <a:gd name="T37" fmla="*/ 637 h 1654"/>
                <a:gd name="T38" fmla="*/ 859 w 3305"/>
                <a:gd name="T39" fmla="*/ 469 h 1654"/>
                <a:gd name="T40" fmla="*/ 781 w 3305"/>
                <a:gd name="T41" fmla="*/ 321 h 1654"/>
                <a:gd name="T42" fmla="*/ 652 w 3305"/>
                <a:gd name="T43" fmla="*/ 235 h 1654"/>
                <a:gd name="T44" fmla="*/ 541 w 3305"/>
                <a:gd name="T45" fmla="*/ 0 h 1654"/>
                <a:gd name="T46" fmla="*/ 751 w 3305"/>
                <a:gd name="T47" fmla="*/ 43 h 1654"/>
                <a:gd name="T48" fmla="*/ 928 w 3305"/>
                <a:gd name="T49" fmla="*/ 164 h 1654"/>
                <a:gd name="T50" fmla="*/ 1043 w 3305"/>
                <a:gd name="T51" fmla="*/ 338 h 1654"/>
                <a:gd name="T52" fmla="*/ 1082 w 3305"/>
                <a:gd name="T53" fmla="*/ 549 h 1654"/>
                <a:gd name="T54" fmla="*/ 1033 w 3305"/>
                <a:gd name="T55" fmla="*/ 762 h 1654"/>
                <a:gd name="T56" fmla="*/ 3262 w 3305"/>
                <a:gd name="T57" fmla="*/ 1278 h 1654"/>
                <a:gd name="T58" fmla="*/ 3305 w 3305"/>
                <a:gd name="T59" fmla="*/ 1327 h 1654"/>
                <a:gd name="T60" fmla="*/ 3279 w 3305"/>
                <a:gd name="T61" fmla="*/ 1388 h 1654"/>
                <a:gd name="T62" fmla="*/ 2763 w 3305"/>
                <a:gd name="T63" fmla="*/ 1643 h 1654"/>
                <a:gd name="T64" fmla="*/ 2628 w 3305"/>
                <a:gd name="T65" fmla="*/ 1651 h 1654"/>
                <a:gd name="T66" fmla="*/ 2416 w 3305"/>
                <a:gd name="T67" fmla="*/ 1654 h 1654"/>
                <a:gd name="T68" fmla="*/ 2163 w 3305"/>
                <a:gd name="T69" fmla="*/ 1653 h 1654"/>
                <a:gd name="T70" fmla="*/ 1899 w 3305"/>
                <a:gd name="T71" fmla="*/ 1649 h 1654"/>
                <a:gd name="T72" fmla="*/ 1655 w 3305"/>
                <a:gd name="T73" fmla="*/ 1645 h 1654"/>
                <a:gd name="T74" fmla="*/ 1466 w 3305"/>
                <a:gd name="T75" fmla="*/ 1641 h 1654"/>
                <a:gd name="T76" fmla="*/ 1362 w 3305"/>
                <a:gd name="T77" fmla="*/ 1638 h 1654"/>
                <a:gd name="T78" fmla="*/ 699 w 3305"/>
                <a:gd name="T79" fmla="*/ 1054 h 1654"/>
                <a:gd name="T80" fmla="*/ 486 w 3305"/>
                <a:gd name="T81" fmla="*/ 1076 h 1654"/>
                <a:gd name="T82" fmla="*/ 282 w 3305"/>
                <a:gd name="T83" fmla="*/ 1013 h 1654"/>
                <a:gd name="T84" fmla="*/ 119 w 3305"/>
                <a:gd name="T85" fmla="*/ 879 h 1654"/>
                <a:gd name="T86" fmla="*/ 26 w 3305"/>
                <a:gd name="T87" fmla="*/ 705 h 1654"/>
                <a:gd name="T88" fmla="*/ 0 w 3305"/>
                <a:gd name="T89" fmla="*/ 513 h 1654"/>
                <a:gd name="T90" fmla="*/ 45 w 3305"/>
                <a:gd name="T91" fmla="*/ 322 h 1654"/>
                <a:gd name="T92" fmla="*/ 161 w 3305"/>
                <a:gd name="T93" fmla="*/ 154 h 1654"/>
                <a:gd name="T94" fmla="*/ 336 w 3305"/>
                <a:gd name="T95" fmla="*/ 41 h 1654"/>
                <a:gd name="T96" fmla="*/ 541 w 3305"/>
                <a:gd name="T97" fmla="*/ 0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05" h="1654">
                  <a:moveTo>
                    <a:pt x="1458" y="1250"/>
                  </a:moveTo>
                  <a:lnTo>
                    <a:pt x="1434" y="1253"/>
                  </a:lnTo>
                  <a:lnTo>
                    <a:pt x="1413" y="1260"/>
                  </a:lnTo>
                  <a:lnTo>
                    <a:pt x="1392" y="1272"/>
                  </a:lnTo>
                  <a:lnTo>
                    <a:pt x="1374" y="1287"/>
                  </a:lnTo>
                  <a:lnTo>
                    <a:pt x="1358" y="1304"/>
                  </a:lnTo>
                  <a:lnTo>
                    <a:pt x="1344" y="1327"/>
                  </a:lnTo>
                  <a:lnTo>
                    <a:pt x="1335" y="1352"/>
                  </a:lnTo>
                  <a:lnTo>
                    <a:pt x="1331" y="1377"/>
                  </a:lnTo>
                  <a:lnTo>
                    <a:pt x="1333" y="1403"/>
                  </a:lnTo>
                  <a:lnTo>
                    <a:pt x="1338" y="1428"/>
                  </a:lnTo>
                  <a:lnTo>
                    <a:pt x="1346" y="1445"/>
                  </a:lnTo>
                  <a:lnTo>
                    <a:pt x="1357" y="1462"/>
                  </a:lnTo>
                  <a:lnTo>
                    <a:pt x="1370" y="1478"/>
                  </a:lnTo>
                  <a:lnTo>
                    <a:pt x="1386" y="1491"/>
                  </a:lnTo>
                  <a:lnTo>
                    <a:pt x="1389" y="1494"/>
                  </a:lnTo>
                  <a:lnTo>
                    <a:pt x="1392" y="1496"/>
                  </a:lnTo>
                  <a:lnTo>
                    <a:pt x="1416" y="1508"/>
                  </a:lnTo>
                  <a:lnTo>
                    <a:pt x="1440" y="1515"/>
                  </a:lnTo>
                  <a:lnTo>
                    <a:pt x="1465" y="1517"/>
                  </a:lnTo>
                  <a:lnTo>
                    <a:pt x="1490" y="1515"/>
                  </a:lnTo>
                  <a:lnTo>
                    <a:pt x="1514" y="1508"/>
                  </a:lnTo>
                  <a:lnTo>
                    <a:pt x="1536" y="1497"/>
                  </a:lnTo>
                  <a:lnTo>
                    <a:pt x="1557" y="1482"/>
                  </a:lnTo>
                  <a:lnTo>
                    <a:pt x="1574" y="1462"/>
                  </a:lnTo>
                  <a:lnTo>
                    <a:pt x="1588" y="1440"/>
                  </a:lnTo>
                  <a:lnTo>
                    <a:pt x="1596" y="1416"/>
                  </a:lnTo>
                  <a:lnTo>
                    <a:pt x="1600" y="1391"/>
                  </a:lnTo>
                  <a:lnTo>
                    <a:pt x="1599" y="1366"/>
                  </a:lnTo>
                  <a:lnTo>
                    <a:pt x="1594" y="1346"/>
                  </a:lnTo>
                  <a:lnTo>
                    <a:pt x="1587" y="1326"/>
                  </a:lnTo>
                  <a:lnTo>
                    <a:pt x="1577" y="1308"/>
                  </a:lnTo>
                  <a:lnTo>
                    <a:pt x="1564" y="1291"/>
                  </a:lnTo>
                  <a:lnTo>
                    <a:pt x="1547" y="1277"/>
                  </a:lnTo>
                  <a:lnTo>
                    <a:pt x="1545" y="1276"/>
                  </a:lnTo>
                  <a:lnTo>
                    <a:pt x="1525" y="1264"/>
                  </a:lnTo>
                  <a:lnTo>
                    <a:pt x="1502" y="1255"/>
                  </a:lnTo>
                  <a:lnTo>
                    <a:pt x="1480" y="1250"/>
                  </a:lnTo>
                  <a:lnTo>
                    <a:pt x="1458" y="1250"/>
                  </a:lnTo>
                  <a:close/>
                  <a:moveTo>
                    <a:pt x="541" y="215"/>
                  </a:moveTo>
                  <a:lnTo>
                    <a:pt x="499" y="217"/>
                  </a:lnTo>
                  <a:lnTo>
                    <a:pt x="459" y="224"/>
                  </a:lnTo>
                  <a:lnTo>
                    <a:pt x="421" y="238"/>
                  </a:lnTo>
                  <a:lnTo>
                    <a:pt x="385" y="254"/>
                  </a:lnTo>
                  <a:lnTo>
                    <a:pt x="350" y="275"/>
                  </a:lnTo>
                  <a:lnTo>
                    <a:pt x="318" y="302"/>
                  </a:lnTo>
                  <a:lnTo>
                    <a:pt x="291" y="331"/>
                  </a:lnTo>
                  <a:lnTo>
                    <a:pt x="266" y="363"/>
                  </a:lnTo>
                  <a:lnTo>
                    <a:pt x="247" y="398"/>
                  </a:lnTo>
                  <a:lnTo>
                    <a:pt x="232" y="434"/>
                  </a:lnTo>
                  <a:lnTo>
                    <a:pt x="221" y="472"/>
                  </a:lnTo>
                  <a:lnTo>
                    <a:pt x="215" y="510"/>
                  </a:lnTo>
                  <a:lnTo>
                    <a:pt x="214" y="548"/>
                  </a:lnTo>
                  <a:lnTo>
                    <a:pt x="217" y="587"/>
                  </a:lnTo>
                  <a:lnTo>
                    <a:pt x="225" y="624"/>
                  </a:lnTo>
                  <a:lnTo>
                    <a:pt x="238" y="661"/>
                  </a:lnTo>
                  <a:lnTo>
                    <a:pt x="254" y="695"/>
                  </a:lnTo>
                  <a:lnTo>
                    <a:pt x="275" y="729"/>
                  </a:lnTo>
                  <a:lnTo>
                    <a:pt x="301" y="759"/>
                  </a:lnTo>
                  <a:lnTo>
                    <a:pt x="331" y="788"/>
                  </a:lnTo>
                  <a:lnTo>
                    <a:pt x="362" y="811"/>
                  </a:lnTo>
                  <a:lnTo>
                    <a:pt x="397" y="829"/>
                  </a:lnTo>
                  <a:lnTo>
                    <a:pt x="434" y="843"/>
                  </a:lnTo>
                  <a:lnTo>
                    <a:pt x="471" y="854"/>
                  </a:lnTo>
                  <a:lnTo>
                    <a:pt x="510" y="859"/>
                  </a:lnTo>
                  <a:lnTo>
                    <a:pt x="549" y="860"/>
                  </a:lnTo>
                  <a:lnTo>
                    <a:pt x="588" y="857"/>
                  </a:lnTo>
                  <a:lnTo>
                    <a:pt x="626" y="848"/>
                  </a:lnTo>
                  <a:lnTo>
                    <a:pt x="663" y="837"/>
                  </a:lnTo>
                  <a:lnTo>
                    <a:pt x="699" y="821"/>
                  </a:lnTo>
                  <a:lnTo>
                    <a:pt x="731" y="801"/>
                  </a:lnTo>
                  <a:lnTo>
                    <a:pt x="762" y="776"/>
                  </a:lnTo>
                  <a:lnTo>
                    <a:pt x="790" y="748"/>
                  </a:lnTo>
                  <a:lnTo>
                    <a:pt x="815" y="714"/>
                  </a:lnTo>
                  <a:lnTo>
                    <a:pt x="835" y="676"/>
                  </a:lnTo>
                  <a:lnTo>
                    <a:pt x="851" y="637"/>
                  </a:lnTo>
                  <a:lnTo>
                    <a:pt x="861" y="596"/>
                  </a:lnTo>
                  <a:lnTo>
                    <a:pt x="866" y="554"/>
                  </a:lnTo>
                  <a:lnTo>
                    <a:pt x="865" y="512"/>
                  </a:lnTo>
                  <a:lnTo>
                    <a:pt x="859" y="469"/>
                  </a:lnTo>
                  <a:lnTo>
                    <a:pt x="847" y="428"/>
                  </a:lnTo>
                  <a:lnTo>
                    <a:pt x="829" y="390"/>
                  </a:lnTo>
                  <a:lnTo>
                    <a:pt x="808" y="354"/>
                  </a:lnTo>
                  <a:lnTo>
                    <a:pt x="781" y="321"/>
                  </a:lnTo>
                  <a:lnTo>
                    <a:pt x="750" y="291"/>
                  </a:lnTo>
                  <a:lnTo>
                    <a:pt x="719" y="268"/>
                  </a:lnTo>
                  <a:lnTo>
                    <a:pt x="686" y="250"/>
                  </a:lnTo>
                  <a:lnTo>
                    <a:pt x="652" y="235"/>
                  </a:lnTo>
                  <a:lnTo>
                    <a:pt x="616" y="223"/>
                  </a:lnTo>
                  <a:lnTo>
                    <a:pt x="578" y="217"/>
                  </a:lnTo>
                  <a:lnTo>
                    <a:pt x="541" y="215"/>
                  </a:lnTo>
                  <a:close/>
                  <a:moveTo>
                    <a:pt x="541" y="0"/>
                  </a:moveTo>
                  <a:lnTo>
                    <a:pt x="595" y="3"/>
                  </a:lnTo>
                  <a:lnTo>
                    <a:pt x="648" y="11"/>
                  </a:lnTo>
                  <a:lnTo>
                    <a:pt x="700" y="24"/>
                  </a:lnTo>
                  <a:lnTo>
                    <a:pt x="751" y="43"/>
                  </a:lnTo>
                  <a:lnTo>
                    <a:pt x="799" y="66"/>
                  </a:lnTo>
                  <a:lnTo>
                    <a:pt x="846" y="94"/>
                  </a:lnTo>
                  <a:lnTo>
                    <a:pt x="888" y="127"/>
                  </a:lnTo>
                  <a:lnTo>
                    <a:pt x="928" y="164"/>
                  </a:lnTo>
                  <a:lnTo>
                    <a:pt x="964" y="203"/>
                  </a:lnTo>
                  <a:lnTo>
                    <a:pt x="995" y="246"/>
                  </a:lnTo>
                  <a:lnTo>
                    <a:pt x="1021" y="291"/>
                  </a:lnTo>
                  <a:lnTo>
                    <a:pt x="1043" y="338"/>
                  </a:lnTo>
                  <a:lnTo>
                    <a:pt x="1061" y="388"/>
                  </a:lnTo>
                  <a:lnTo>
                    <a:pt x="1073" y="440"/>
                  </a:lnTo>
                  <a:lnTo>
                    <a:pt x="1080" y="493"/>
                  </a:lnTo>
                  <a:lnTo>
                    <a:pt x="1082" y="549"/>
                  </a:lnTo>
                  <a:lnTo>
                    <a:pt x="1078" y="604"/>
                  </a:lnTo>
                  <a:lnTo>
                    <a:pt x="1069" y="658"/>
                  </a:lnTo>
                  <a:lnTo>
                    <a:pt x="1054" y="710"/>
                  </a:lnTo>
                  <a:lnTo>
                    <a:pt x="1033" y="762"/>
                  </a:lnTo>
                  <a:lnTo>
                    <a:pt x="1594" y="1235"/>
                  </a:lnTo>
                  <a:lnTo>
                    <a:pt x="1597" y="1235"/>
                  </a:lnTo>
                  <a:lnTo>
                    <a:pt x="3245" y="1276"/>
                  </a:lnTo>
                  <a:lnTo>
                    <a:pt x="3262" y="1278"/>
                  </a:lnTo>
                  <a:lnTo>
                    <a:pt x="3277" y="1286"/>
                  </a:lnTo>
                  <a:lnTo>
                    <a:pt x="3291" y="1297"/>
                  </a:lnTo>
                  <a:lnTo>
                    <a:pt x="3300" y="1311"/>
                  </a:lnTo>
                  <a:lnTo>
                    <a:pt x="3305" y="1327"/>
                  </a:lnTo>
                  <a:lnTo>
                    <a:pt x="3305" y="1346"/>
                  </a:lnTo>
                  <a:lnTo>
                    <a:pt x="3301" y="1362"/>
                  </a:lnTo>
                  <a:lnTo>
                    <a:pt x="3292" y="1376"/>
                  </a:lnTo>
                  <a:lnTo>
                    <a:pt x="3279" y="1388"/>
                  </a:lnTo>
                  <a:lnTo>
                    <a:pt x="3264" y="1396"/>
                  </a:lnTo>
                  <a:lnTo>
                    <a:pt x="2793" y="1637"/>
                  </a:lnTo>
                  <a:lnTo>
                    <a:pt x="2782" y="1640"/>
                  </a:lnTo>
                  <a:lnTo>
                    <a:pt x="2763" y="1643"/>
                  </a:lnTo>
                  <a:lnTo>
                    <a:pt x="2738" y="1646"/>
                  </a:lnTo>
                  <a:lnTo>
                    <a:pt x="2707" y="1648"/>
                  </a:lnTo>
                  <a:lnTo>
                    <a:pt x="2669" y="1650"/>
                  </a:lnTo>
                  <a:lnTo>
                    <a:pt x="2628" y="1651"/>
                  </a:lnTo>
                  <a:lnTo>
                    <a:pt x="2581" y="1652"/>
                  </a:lnTo>
                  <a:lnTo>
                    <a:pt x="2530" y="1653"/>
                  </a:lnTo>
                  <a:lnTo>
                    <a:pt x="2475" y="1653"/>
                  </a:lnTo>
                  <a:lnTo>
                    <a:pt x="2416" y="1654"/>
                  </a:lnTo>
                  <a:lnTo>
                    <a:pt x="2356" y="1654"/>
                  </a:lnTo>
                  <a:lnTo>
                    <a:pt x="2293" y="1654"/>
                  </a:lnTo>
                  <a:lnTo>
                    <a:pt x="2229" y="1653"/>
                  </a:lnTo>
                  <a:lnTo>
                    <a:pt x="2163" y="1653"/>
                  </a:lnTo>
                  <a:lnTo>
                    <a:pt x="2097" y="1652"/>
                  </a:lnTo>
                  <a:lnTo>
                    <a:pt x="2031" y="1651"/>
                  </a:lnTo>
                  <a:lnTo>
                    <a:pt x="1965" y="1650"/>
                  </a:lnTo>
                  <a:lnTo>
                    <a:pt x="1899" y="1649"/>
                  </a:lnTo>
                  <a:lnTo>
                    <a:pt x="1835" y="1648"/>
                  </a:lnTo>
                  <a:lnTo>
                    <a:pt x="1773" y="1647"/>
                  </a:lnTo>
                  <a:lnTo>
                    <a:pt x="1713" y="1646"/>
                  </a:lnTo>
                  <a:lnTo>
                    <a:pt x="1655" y="1645"/>
                  </a:lnTo>
                  <a:lnTo>
                    <a:pt x="1602" y="1644"/>
                  </a:lnTo>
                  <a:lnTo>
                    <a:pt x="1552" y="1643"/>
                  </a:lnTo>
                  <a:lnTo>
                    <a:pt x="1507" y="1642"/>
                  </a:lnTo>
                  <a:lnTo>
                    <a:pt x="1466" y="1641"/>
                  </a:lnTo>
                  <a:lnTo>
                    <a:pt x="1431" y="1640"/>
                  </a:lnTo>
                  <a:lnTo>
                    <a:pt x="1402" y="1639"/>
                  </a:lnTo>
                  <a:lnTo>
                    <a:pt x="1378" y="1638"/>
                  </a:lnTo>
                  <a:lnTo>
                    <a:pt x="1362" y="1638"/>
                  </a:lnTo>
                  <a:lnTo>
                    <a:pt x="1354" y="1637"/>
                  </a:lnTo>
                  <a:lnTo>
                    <a:pt x="796" y="1014"/>
                  </a:lnTo>
                  <a:lnTo>
                    <a:pt x="748" y="1037"/>
                  </a:lnTo>
                  <a:lnTo>
                    <a:pt x="699" y="1054"/>
                  </a:lnTo>
                  <a:lnTo>
                    <a:pt x="647" y="1068"/>
                  </a:lnTo>
                  <a:lnTo>
                    <a:pt x="594" y="1076"/>
                  </a:lnTo>
                  <a:lnTo>
                    <a:pt x="541" y="1078"/>
                  </a:lnTo>
                  <a:lnTo>
                    <a:pt x="486" y="1076"/>
                  </a:lnTo>
                  <a:lnTo>
                    <a:pt x="433" y="1068"/>
                  </a:lnTo>
                  <a:lnTo>
                    <a:pt x="380" y="1054"/>
                  </a:lnTo>
                  <a:lnTo>
                    <a:pt x="329" y="1036"/>
                  </a:lnTo>
                  <a:lnTo>
                    <a:pt x="282" y="1013"/>
                  </a:lnTo>
                  <a:lnTo>
                    <a:pt x="235" y="984"/>
                  </a:lnTo>
                  <a:lnTo>
                    <a:pt x="192" y="952"/>
                  </a:lnTo>
                  <a:lnTo>
                    <a:pt x="153" y="916"/>
                  </a:lnTo>
                  <a:lnTo>
                    <a:pt x="119" y="879"/>
                  </a:lnTo>
                  <a:lnTo>
                    <a:pt x="90" y="838"/>
                  </a:lnTo>
                  <a:lnTo>
                    <a:pt x="64" y="796"/>
                  </a:lnTo>
                  <a:lnTo>
                    <a:pt x="43" y="751"/>
                  </a:lnTo>
                  <a:lnTo>
                    <a:pt x="26" y="705"/>
                  </a:lnTo>
                  <a:lnTo>
                    <a:pt x="12" y="658"/>
                  </a:lnTo>
                  <a:lnTo>
                    <a:pt x="4" y="610"/>
                  </a:lnTo>
                  <a:lnTo>
                    <a:pt x="0" y="561"/>
                  </a:lnTo>
                  <a:lnTo>
                    <a:pt x="0" y="513"/>
                  </a:lnTo>
                  <a:lnTo>
                    <a:pt x="4" y="464"/>
                  </a:lnTo>
                  <a:lnTo>
                    <a:pt x="13" y="416"/>
                  </a:lnTo>
                  <a:lnTo>
                    <a:pt x="27" y="368"/>
                  </a:lnTo>
                  <a:lnTo>
                    <a:pt x="45" y="322"/>
                  </a:lnTo>
                  <a:lnTo>
                    <a:pt x="67" y="277"/>
                  </a:lnTo>
                  <a:lnTo>
                    <a:pt x="94" y="234"/>
                  </a:lnTo>
                  <a:lnTo>
                    <a:pt x="125" y="193"/>
                  </a:lnTo>
                  <a:lnTo>
                    <a:pt x="161" y="154"/>
                  </a:lnTo>
                  <a:lnTo>
                    <a:pt x="201" y="119"/>
                  </a:lnTo>
                  <a:lnTo>
                    <a:pt x="243" y="88"/>
                  </a:lnTo>
                  <a:lnTo>
                    <a:pt x="289" y="62"/>
                  </a:lnTo>
                  <a:lnTo>
                    <a:pt x="336" y="41"/>
                  </a:lnTo>
                  <a:lnTo>
                    <a:pt x="385" y="23"/>
                  </a:lnTo>
                  <a:lnTo>
                    <a:pt x="436" y="10"/>
                  </a:lnTo>
                  <a:lnTo>
                    <a:pt x="488" y="3"/>
                  </a:lnTo>
                  <a:lnTo>
                    <a:pt x="5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89" name="Group 220"/>
          <p:cNvGrpSpPr/>
          <p:nvPr/>
        </p:nvGrpSpPr>
        <p:grpSpPr>
          <a:xfrm>
            <a:off x="10475603" y="5654578"/>
            <a:ext cx="420688" cy="473075"/>
            <a:chOff x="6799263" y="5094288"/>
            <a:chExt cx="420688" cy="473075"/>
          </a:xfrm>
          <a:solidFill>
            <a:srgbClr val="000000"/>
          </a:solidFill>
        </p:grpSpPr>
        <p:sp>
          <p:nvSpPr>
            <p:cNvPr id="790" name="Freeform 420"/>
            <p:cNvSpPr>
              <a:spLocks noEditPoints="1"/>
            </p:cNvSpPr>
            <p:nvPr/>
          </p:nvSpPr>
          <p:spPr bwMode="auto">
            <a:xfrm>
              <a:off x="6799263" y="5094288"/>
              <a:ext cx="420688" cy="238125"/>
            </a:xfrm>
            <a:custGeom>
              <a:avLst/>
              <a:gdLst>
                <a:gd name="T0" fmla="*/ 1342 w 2917"/>
                <a:gd name="T1" fmla="*/ 369 h 1649"/>
                <a:gd name="T2" fmla="*/ 1184 w 2917"/>
                <a:gd name="T3" fmla="*/ 578 h 1649"/>
                <a:gd name="T4" fmla="*/ 1342 w 2917"/>
                <a:gd name="T5" fmla="*/ 734 h 1649"/>
                <a:gd name="T6" fmla="*/ 1553 w 2917"/>
                <a:gd name="T7" fmla="*/ 578 h 1649"/>
                <a:gd name="T8" fmla="*/ 1703 w 2917"/>
                <a:gd name="T9" fmla="*/ 369 h 1649"/>
                <a:gd name="T10" fmla="*/ 1553 w 2917"/>
                <a:gd name="T11" fmla="*/ 214 h 1649"/>
                <a:gd name="T12" fmla="*/ 1444 w 2917"/>
                <a:gd name="T13" fmla="*/ 0 h 1649"/>
                <a:gd name="T14" fmla="*/ 1665 w 2917"/>
                <a:gd name="T15" fmla="*/ 13 h 1649"/>
                <a:gd name="T16" fmla="*/ 1878 w 2917"/>
                <a:gd name="T17" fmla="*/ 52 h 1649"/>
                <a:gd name="T18" fmla="*/ 2083 w 2917"/>
                <a:gd name="T19" fmla="*/ 115 h 1649"/>
                <a:gd name="T20" fmla="*/ 2280 w 2917"/>
                <a:gd name="T21" fmla="*/ 199 h 1649"/>
                <a:gd name="T22" fmla="*/ 2467 w 2917"/>
                <a:gd name="T23" fmla="*/ 304 h 1649"/>
                <a:gd name="T24" fmla="*/ 2644 w 2917"/>
                <a:gd name="T25" fmla="*/ 427 h 1649"/>
                <a:gd name="T26" fmla="*/ 2767 w 2917"/>
                <a:gd name="T27" fmla="*/ 532 h 1649"/>
                <a:gd name="T28" fmla="*/ 2832 w 2917"/>
                <a:gd name="T29" fmla="*/ 613 h 1649"/>
                <a:gd name="T30" fmla="*/ 2879 w 2917"/>
                <a:gd name="T31" fmla="*/ 704 h 1649"/>
                <a:gd name="T32" fmla="*/ 2908 w 2917"/>
                <a:gd name="T33" fmla="*/ 802 h 1649"/>
                <a:gd name="T34" fmla="*/ 2917 w 2917"/>
                <a:gd name="T35" fmla="*/ 904 h 1649"/>
                <a:gd name="T36" fmla="*/ 2907 w 2917"/>
                <a:gd name="T37" fmla="*/ 1007 h 1649"/>
                <a:gd name="T38" fmla="*/ 2876 w 2917"/>
                <a:gd name="T39" fmla="*/ 1107 h 1649"/>
                <a:gd name="T40" fmla="*/ 2610 w 2917"/>
                <a:gd name="T41" fmla="*/ 1569 h 1649"/>
                <a:gd name="T42" fmla="*/ 2518 w 2917"/>
                <a:gd name="T43" fmla="*/ 1418 h 1649"/>
                <a:gd name="T44" fmla="*/ 2408 w 2917"/>
                <a:gd name="T45" fmla="*/ 1282 h 1649"/>
                <a:gd name="T46" fmla="*/ 2280 w 2917"/>
                <a:gd name="T47" fmla="*/ 1162 h 1649"/>
                <a:gd name="T48" fmla="*/ 2137 w 2917"/>
                <a:gd name="T49" fmla="*/ 1059 h 1649"/>
                <a:gd name="T50" fmla="*/ 1980 w 2917"/>
                <a:gd name="T51" fmla="*/ 975 h 1649"/>
                <a:gd name="T52" fmla="*/ 1812 w 2917"/>
                <a:gd name="T53" fmla="*/ 914 h 1649"/>
                <a:gd name="T54" fmla="*/ 1632 w 2917"/>
                <a:gd name="T55" fmla="*/ 875 h 1649"/>
                <a:gd name="T56" fmla="*/ 1444 w 2917"/>
                <a:gd name="T57" fmla="*/ 863 h 1649"/>
                <a:gd name="T58" fmla="*/ 1261 w 2917"/>
                <a:gd name="T59" fmla="*/ 875 h 1649"/>
                <a:gd name="T60" fmla="*/ 1087 w 2917"/>
                <a:gd name="T61" fmla="*/ 912 h 1649"/>
                <a:gd name="T62" fmla="*/ 921 w 2917"/>
                <a:gd name="T63" fmla="*/ 971 h 1649"/>
                <a:gd name="T64" fmla="*/ 766 w 2917"/>
                <a:gd name="T65" fmla="*/ 1050 h 1649"/>
                <a:gd name="T66" fmla="*/ 625 w 2917"/>
                <a:gd name="T67" fmla="*/ 1148 h 1649"/>
                <a:gd name="T68" fmla="*/ 498 w 2917"/>
                <a:gd name="T69" fmla="*/ 1264 h 1649"/>
                <a:gd name="T70" fmla="*/ 388 w 2917"/>
                <a:gd name="T71" fmla="*/ 1395 h 1649"/>
                <a:gd name="T72" fmla="*/ 296 w 2917"/>
                <a:gd name="T73" fmla="*/ 1540 h 1649"/>
                <a:gd name="T74" fmla="*/ 43 w 2917"/>
                <a:gd name="T75" fmla="*/ 1110 h 1649"/>
                <a:gd name="T76" fmla="*/ 11 w 2917"/>
                <a:gd name="T77" fmla="*/ 1008 h 1649"/>
                <a:gd name="T78" fmla="*/ 0 w 2917"/>
                <a:gd name="T79" fmla="*/ 907 h 1649"/>
                <a:gd name="T80" fmla="*/ 3 w 2917"/>
                <a:gd name="T81" fmla="*/ 853 h 1649"/>
                <a:gd name="T82" fmla="*/ 22 w 2917"/>
                <a:gd name="T83" fmla="*/ 753 h 1649"/>
                <a:gd name="T84" fmla="*/ 61 w 2917"/>
                <a:gd name="T85" fmla="*/ 657 h 1649"/>
                <a:gd name="T86" fmla="*/ 118 w 2917"/>
                <a:gd name="T87" fmla="*/ 570 h 1649"/>
                <a:gd name="T88" fmla="*/ 193 w 2917"/>
                <a:gd name="T89" fmla="*/ 494 h 1649"/>
                <a:gd name="T90" fmla="*/ 361 w 2917"/>
                <a:gd name="T91" fmla="*/ 365 h 1649"/>
                <a:gd name="T92" fmla="*/ 539 w 2917"/>
                <a:gd name="T93" fmla="*/ 253 h 1649"/>
                <a:gd name="T94" fmla="*/ 727 w 2917"/>
                <a:gd name="T95" fmla="*/ 157 h 1649"/>
                <a:gd name="T96" fmla="*/ 923 w 2917"/>
                <a:gd name="T97" fmla="*/ 83 h 1649"/>
                <a:gd name="T98" fmla="*/ 1127 w 2917"/>
                <a:gd name="T99" fmla="*/ 30 h 1649"/>
                <a:gd name="T100" fmla="*/ 1337 w 2917"/>
                <a:gd name="T101" fmla="*/ 3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17" h="1649">
                  <a:moveTo>
                    <a:pt x="1342" y="214"/>
                  </a:moveTo>
                  <a:lnTo>
                    <a:pt x="1342" y="369"/>
                  </a:lnTo>
                  <a:lnTo>
                    <a:pt x="1184" y="369"/>
                  </a:lnTo>
                  <a:lnTo>
                    <a:pt x="1184" y="578"/>
                  </a:lnTo>
                  <a:lnTo>
                    <a:pt x="1342" y="578"/>
                  </a:lnTo>
                  <a:lnTo>
                    <a:pt x="1342" y="734"/>
                  </a:lnTo>
                  <a:lnTo>
                    <a:pt x="1553" y="734"/>
                  </a:lnTo>
                  <a:lnTo>
                    <a:pt x="1553" y="578"/>
                  </a:lnTo>
                  <a:lnTo>
                    <a:pt x="1703" y="578"/>
                  </a:lnTo>
                  <a:lnTo>
                    <a:pt x="1703" y="369"/>
                  </a:lnTo>
                  <a:lnTo>
                    <a:pt x="1553" y="369"/>
                  </a:lnTo>
                  <a:lnTo>
                    <a:pt x="1553" y="214"/>
                  </a:lnTo>
                  <a:lnTo>
                    <a:pt x="1342" y="214"/>
                  </a:lnTo>
                  <a:close/>
                  <a:moveTo>
                    <a:pt x="1444" y="0"/>
                  </a:moveTo>
                  <a:lnTo>
                    <a:pt x="1555" y="3"/>
                  </a:lnTo>
                  <a:lnTo>
                    <a:pt x="1665" y="13"/>
                  </a:lnTo>
                  <a:lnTo>
                    <a:pt x="1771" y="29"/>
                  </a:lnTo>
                  <a:lnTo>
                    <a:pt x="1878" y="52"/>
                  </a:lnTo>
                  <a:lnTo>
                    <a:pt x="1981" y="81"/>
                  </a:lnTo>
                  <a:lnTo>
                    <a:pt x="2083" y="115"/>
                  </a:lnTo>
                  <a:lnTo>
                    <a:pt x="2183" y="154"/>
                  </a:lnTo>
                  <a:lnTo>
                    <a:pt x="2280" y="199"/>
                  </a:lnTo>
                  <a:lnTo>
                    <a:pt x="2375" y="250"/>
                  </a:lnTo>
                  <a:lnTo>
                    <a:pt x="2467" y="304"/>
                  </a:lnTo>
                  <a:lnTo>
                    <a:pt x="2557" y="364"/>
                  </a:lnTo>
                  <a:lnTo>
                    <a:pt x="2644" y="427"/>
                  </a:lnTo>
                  <a:lnTo>
                    <a:pt x="2728" y="495"/>
                  </a:lnTo>
                  <a:lnTo>
                    <a:pt x="2767" y="532"/>
                  </a:lnTo>
                  <a:lnTo>
                    <a:pt x="2801" y="571"/>
                  </a:lnTo>
                  <a:lnTo>
                    <a:pt x="2832" y="613"/>
                  </a:lnTo>
                  <a:lnTo>
                    <a:pt x="2858" y="658"/>
                  </a:lnTo>
                  <a:lnTo>
                    <a:pt x="2879" y="704"/>
                  </a:lnTo>
                  <a:lnTo>
                    <a:pt x="2896" y="753"/>
                  </a:lnTo>
                  <a:lnTo>
                    <a:pt x="2908" y="802"/>
                  </a:lnTo>
                  <a:lnTo>
                    <a:pt x="2915" y="853"/>
                  </a:lnTo>
                  <a:lnTo>
                    <a:pt x="2917" y="904"/>
                  </a:lnTo>
                  <a:lnTo>
                    <a:pt x="2914" y="955"/>
                  </a:lnTo>
                  <a:lnTo>
                    <a:pt x="2907" y="1007"/>
                  </a:lnTo>
                  <a:lnTo>
                    <a:pt x="2894" y="1058"/>
                  </a:lnTo>
                  <a:lnTo>
                    <a:pt x="2876" y="1107"/>
                  </a:lnTo>
                  <a:lnTo>
                    <a:pt x="2647" y="1649"/>
                  </a:lnTo>
                  <a:lnTo>
                    <a:pt x="2610" y="1569"/>
                  </a:lnTo>
                  <a:lnTo>
                    <a:pt x="2566" y="1493"/>
                  </a:lnTo>
                  <a:lnTo>
                    <a:pt x="2518" y="1418"/>
                  </a:lnTo>
                  <a:lnTo>
                    <a:pt x="2465" y="1349"/>
                  </a:lnTo>
                  <a:lnTo>
                    <a:pt x="2408" y="1282"/>
                  </a:lnTo>
                  <a:lnTo>
                    <a:pt x="2346" y="1220"/>
                  </a:lnTo>
                  <a:lnTo>
                    <a:pt x="2280" y="1162"/>
                  </a:lnTo>
                  <a:lnTo>
                    <a:pt x="2211" y="1107"/>
                  </a:lnTo>
                  <a:lnTo>
                    <a:pt x="2137" y="1059"/>
                  </a:lnTo>
                  <a:lnTo>
                    <a:pt x="2061" y="1015"/>
                  </a:lnTo>
                  <a:lnTo>
                    <a:pt x="1980" y="975"/>
                  </a:lnTo>
                  <a:lnTo>
                    <a:pt x="1897" y="942"/>
                  </a:lnTo>
                  <a:lnTo>
                    <a:pt x="1812" y="914"/>
                  </a:lnTo>
                  <a:lnTo>
                    <a:pt x="1723" y="892"/>
                  </a:lnTo>
                  <a:lnTo>
                    <a:pt x="1632" y="875"/>
                  </a:lnTo>
                  <a:lnTo>
                    <a:pt x="1539" y="866"/>
                  </a:lnTo>
                  <a:lnTo>
                    <a:pt x="1444" y="863"/>
                  </a:lnTo>
                  <a:lnTo>
                    <a:pt x="1353" y="866"/>
                  </a:lnTo>
                  <a:lnTo>
                    <a:pt x="1261" y="875"/>
                  </a:lnTo>
                  <a:lnTo>
                    <a:pt x="1173" y="890"/>
                  </a:lnTo>
                  <a:lnTo>
                    <a:pt x="1087" y="912"/>
                  </a:lnTo>
                  <a:lnTo>
                    <a:pt x="1003" y="938"/>
                  </a:lnTo>
                  <a:lnTo>
                    <a:pt x="921" y="971"/>
                  </a:lnTo>
                  <a:lnTo>
                    <a:pt x="842" y="1008"/>
                  </a:lnTo>
                  <a:lnTo>
                    <a:pt x="766" y="1050"/>
                  </a:lnTo>
                  <a:lnTo>
                    <a:pt x="694" y="1097"/>
                  </a:lnTo>
                  <a:lnTo>
                    <a:pt x="625" y="1148"/>
                  </a:lnTo>
                  <a:lnTo>
                    <a:pt x="560" y="1204"/>
                  </a:lnTo>
                  <a:lnTo>
                    <a:pt x="498" y="1264"/>
                  </a:lnTo>
                  <a:lnTo>
                    <a:pt x="441" y="1328"/>
                  </a:lnTo>
                  <a:lnTo>
                    <a:pt x="388" y="1395"/>
                  </a:lnTo>
                  <a:lnTo>
                    <a:pt x="339" y="1466"/>
                  </a:lnTo>
                  <a:lnTo>
                    <a:pt x="296" y="1540"/>
                  </a:lnTo>
                  <a:lnTo>
                    <a:pt x="258" y="1617"/>
                  </a:lnTo>
                  <a:lnTo>
                    <a:pt x="43" y="1110"/>
                  </a:lnTo>
                  <a:lnTo>
                    <a:pt x="23" y="1059"/>
                  </a:lnTo>
                  <a:lnTo>
                    <a:pt x="11" y="1008"/>
                  </a:lnTo>
                  <a:lnTo>
                    <a:pt x="3" y="956"/>
                  </a:lnTo>
                  <a:lnTo>
                    <a:pt x="0" y="907"/>
                  </a:lnTo>
                  <a:lnTo>
                    <a:pt x="0" y="903"/>
                  </a:lnTo>
                  <a:lnTo>
                    <a:pt x="3" y="853"/>
                  </a:lnTo>
                  <a:lnTo>
                    <a:pt x="10" y="802"/>
                  </a:lnTo>
                  <a:lnTo>
                    <a:pt x="22" y="753"/>
                  </a:lnTo>
                  <a:lnTo>
                    <a:pt x="39" y="704"/>
                  </a:lnTo>
                  <a:lnTo>
                    <a:pt x="61" y="657"/>
                  </a:lnTo>
                  <a:lnTo>
                    <a:pt x="87" y="613"/>
                  </a:lnTo>
                  <a:lnTo>
                    <a:pt x="118" y="570"/>
                  </a:lnTo>
                  <a:lnTo>
                    <a:pt x="153" y="531"/>
                  </a:lnTo>
                  <a:lnTo>
                    <a:pt x="193" y="494"/>
                  </a:lnTo>
                  <a:lnTo>
                    <a:pt x="276" y="428"/>
                  </a:lnTo>
                  <a:lnTo>
                    <a:pt x="361" y="365"/>
                  </a:lnTo>
                  <a:lnTo>
                    <a:pt x="448" y="306"/>
                  </a:lnTo>
                  <a:lnTo>
                    <a:pt x="539" y="253"/>
                  </a:lnTo>
                  <a:lnTo>
                    <a:pt x="632" y="202"/>
                  </a:lnTo>
                  <a:lnTo>
                    <a:pt x="727" y="157"/>
                  </a:lnTo>
                  <a:lnTo>
                    <a:pt x="824" y="117"/>
                  </a:lnTo>
                  <a:lnTo>
                    <a:pt x="923" y="83"/>
                  </a:lnTo>
                  <a:lnTo>
                    <a:pt x="1024" y="53"/>
                  </a:lnTo>
                  <a:lnTo>
                    <a:pt x="1127" y="30"/>
                  </a:lnTo>
                  <a:lnTo>
                    <a:pt x="1231" y="13"/>
                  </a:lnTo>
                  <a:lnTo>
                    <a:pt x="1337" y="3"/>
                  </a:lnTo>
                  <a:lnTo>
                    <a:pt x="14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421"/>
            <p:cNvSpPr>
              <a:spLocks/>
            </p:cNvSpPr>
            <p:nvPr/>
          </p:nvSpPr>
          <p:spPr bwMode="auto">
            <a:xfrm>
              <a:off x="6842126" y="5264150"/>
              <a:ext cx="330200" cy="303213"/>
            </a:xfrm>
            <a:custGeom>
              <a:avLst/>
              <a:gdLst>
                <a:gd name="T0" fmla="*/ 1850 w 2288"/>
                <a:gd name="T1" fmla="*/ 87 h 2106"/>
                <a:gd name="T2" fmla="*/ 2018 w 2288"/>
                <a:gd name="T3" fmla="*/ 246 h 2106"/>
                <a:gd name="T4" fmla="*/ 2150 w 2288"/>
                <a:gd name="T5" fmla="*/ 439 h 2106"/>
                <a:gd name="T6" fmla="*/ 2241 w 2288"/>
                <a:gd name="T7" fmla="*/ 656 h 2106"/>
                <a:gd name="T8" fmla="*/ 2284 w 2288"/>
                <a:gd name="T9" fmla="*/ 892 h 2106"/>
                <a:gd name="T10" fmla="*/ 2275 w 2288"/>
                <a:gd name="T11" fmla="*/ 1142 h 2106"/>
                <a:gd name="T12" fmla="*/ 2213 w 2288"/>
                <a:gd name="T13" fmla="*/ 1378 h 2106"/>
                <a:gd name="T14" fmla="*/ 2104 w 2288"/>
                <a:gd name="T15" fmla="*/ 1590 h 2106"/>
                <a:gd name="T16" fmla="*/ 1952 w 2288"/>
                <a:gd name="T17" fmla="*/ 1774 h 2106"/>
                <a:gd name="T18" fmla="*/ 1766 w 2288"/>
                <a:gd name="T19" fmla="*/ 1923 h 2106"/>
                <a:gd name="T20" fmla="*/ 1550 w 2288"/>
                <a:gd name="T21" fmla="*/ 2032 h 2106"/>
                <a:gd name="T22" fmla="*/ 1312 w 2288"/>
                <a:gd name="T23" fmla="*/ 2093 h 2106"/>
                <a:gd name="T24" fmla="*/ 1057 w 2288"/>
                <a:gd name="T25" fmla="*/ 2103 h 2106"/>
                <a:gd name="T26" fmla="*/ 813 w 2288"/>
                <a:gd name="T27" fmla="*/ 2059 h 2106"/>
                <a:gd name="T28" fmla="*/ 590 w 2288"/>
                <a:gd name="T29" fmla="*/ 1966 h 2106"/>
                <a:gd name="T30" fmla="*/ 394 w 2288"/>
                <a:gd name="T31" fmla="*/ 1833 h 2106"/>
                <a:gd name="T32" fmla="*/ 231 w 2288"/>
                <a:gd name="T33" fmla="*/ 1662 h 2106"/>
                <a:gd name="T34" fmla="*/ 107 w 2288"/>
                <a:gd name="T35" fmla="*/ 1461 h 2106"/>
                <a:gd name="T36" fmla="*/ 26 w 2288"/>
                <a:gd name="T37" fmla="*/ 1234 h 2106"/>
                <a:gd name="T38" fmla="*/ 18 w 2288"/>
                <a:gd name="T39" fmla="*/ 1011 h 2106"/>
                <a:gd name="T40" fmla="*/ 93 w 2288"/>
                <a:gd name="T41" fmla="*/ 848 h 2106"/>
                <a:gd name="T42" fmla="*/ 188 w 2288"/>
                <a:gd name="T43" fmla="*/ 719 h 2106"/>
                <a:gd name="T44" fmla="*/ 296 w 2288"/>
                <a:gd name="T45" fmla="*/ 620 h 2106"/>
                <a:gd name="T46" fmla="*/ 411 w 2288"/>
                <a:gd name="T47" fmla="*/ 548 h 2106"/>
                <a:gd name="T48" fmla="*/ 523 w 2288"/>
                <a:gd name="T49" fmla="*/ 497 h 2106"/>
                <a:gd name="T50" fmla="*/ 625 w 2288"/>
                <a:gd name="T51" fmla="*/ 465 h 2106"/>
                <a:gd name="T52" fmla="*/ 684 w 2288"/>
                <a:gd name="T53" fmla="*/ 470 h 2106"/>
                <a:gd name="T54" fmla="*/ 723 w 2288"/>
                <a:gd name="T55" fmla="*/ 513 h 2106"/>
                <a:gd name="T56" fmla="*/ 725 w 2288"/>
                <a:gd name="T57" fmla="*/ 570 h 2106"/>
                <a:gd name="T58" fmla="*/ 634 w 2288"/>
                <a:gd name="T59" fmla="*/ 696 h 2106"/>
                <a:gd name="T60" fmla="*/ 620 w 2288"/>
                <a:gd name="T61" fmla="*/ 740 h 2106"/>
                <a:gd name="T62" fmla="*/ 640 w 2288"/>
                <a:gd name="T63" fmla="*/ 781 h 2106"/>
                <a:gd name="T64" fmla="*/ 684 w 2288"/>
                <a:gd name="T65" fmla="*/ 796 h 2106"/>
                <a:gd name="T66" fmla="*/ 838 w 2288"/>
                <a:gd name="T67" fmla="*/ 740 h 2106"/>
                <a:gd name="T68" fmla="*/ 1030 w 2288"/>
                <a:gd name="T69" fmla="*/ 643 h 2106"/>
                <a:gd name="T70" fmla="*/ 1199 w 2288"/>
                <a:gd name="T71" fmla="*/ 532 h 2106"/>
                <a:gd name="T72" fmla="*/ 1347 w 2288"/>
                <a:gd name="T73" fmla="*/ 414 h 2106"/>
                <a:gd name="T74" fmla="*/ 1470 w 2288"/>
                <a:gd name="T75" fmla="*/ 298 h 2106"/>
                <a:gd name="T76" fmla="*/ 1571 w 2288"/>
                <a:gd name="T77" fmla="*/ 191 h 2106"/>
                <a:gd name="T78" fmla="*/ 1647 w 2288"/>
                <a:gd name="T79" fmla="*/ 100 h 2106"/>
                <a:gd name="T80" fmla="*/ 1696 w 2288"/>
                <a:gd name="T81" fmla="*/ 35 h 2106"/>
                <a:gd name="T82" fmla="*/ 1719 w 2288"/>
                <a:gd name="T83" fmla="*/ 2 h 2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88" h="2106">
                  <a:moveTo>
                    <a:pt x="1720" y="0"/>
                  </a:moveTo>
                  <a:lnTo>
                    <a:pt x="1786" y="41"/>
                  </a:lnTo>
                  <a:lnTo>
                    <a:pt x="1850" y="87"/>
                  </a:lnTo>
                  <a:lnTo>
                    <a:pt x="1910" y="136"/>
                  </a:lnTo>
                  <a:lnTo>
                    <a:pt x="1966" y="190"/>
                  </a:lnTo>
                  <a:lnTo>
                    <a:pt x="2018" y="246"/>
                  </a:lnTo>
                  <a:lnTo>
                    <a:pt x="2066" y="307"/>
                  </a:lnTo>
                  <a:lnTo>
                    <a:pt x="2111" y="371"/>
                  </a:lnTo>
                  <a:lnTo>
                    <a:pt x="2150" y="439"/>
                  </a:lnTo>
                  <a:lnTo>
                    <a:pt x="2185" y="508"/>
                  </a:lnTo>
                  <a:lnTo>
                    <a:pt x="2216" y="580"/>
                  </a:lnTo>
                  <a:lnTo>
                    <a:pt x="2241" y="656"/>
                  </a:lnTo>
                  <a:lnTo>
                    <a:pt x="2261" y="733"/>
                  </a:lnTo>
                  <a:lnTo>
                    <a:pt x="2276" y="811"/>
                  </a:lnTo>
                  <a:lnTo>
                    <a:pt x="2284" y="892"/>
                  </a:lnTo>
                  <a:lnTo>
                    <a:pt x="2288" y="975"/>
                  </a:lnTo>
                  <a:lnTo>
                    <a:pt x="2284" y="1059"/>
                  </a:lnTo>
                  <a:lnTo>
                    <a:pt x="2275" y="1142"/>
                  </a:lnTo>
                  <a:lnTo>
                    <a:pt x="2260" y="1223"/>
                  </a:lnTo>
                  <a:lnTo>
                    <a:pt x="2239" y="1302"/>
                  </a:lnTo>
                  <a:lnTo>
                    <a:pt x="2213" y="1378"/>
                  </a:lnTo>
                  <a:lnTo>
                    <a:pt x="2181" y="1452"/>
                  </a:lnTo>
                  <a:lnTo>
                    <a:pt x="2144" y="1523"/>
                  </a:lnTo>
                  <a:lnTo>
                    <a:pt x="2104" y="1590"/>
                  </a:lnTo>
                  <a:lnTo>
                    <a:pt x="2057" y="1655"/>
                  </a:lnTo>
                  <a:lnTo>
                    <a:pt x="2007" y="1716"/>
                  </a:lnTo>
                  <a:lnTo>
                    <a:pt x="1952" y="1774"/>
                  </a:lnTo>
                  <a:lnTo>
                    <a:pt x="1894" y="1829"/>
                  </a:lnTo>
                  <a:lnTo>
                    <a:pt x="1831" y="1878"/>
                  </a:lnTo>
                  <a:lnTo>
                    <a:pt x="1766" y="1923"/>
                  </a:lnTo>
                  <a:lnTo>
                    <a:pt x="1697" y="1964"/>
                  </a:lnTo>
                  <a:lnTo>
                    <a:pt x="1625" y="2001"/>
                  </a:lnTo>
                  <a:lnTo>
                    <a:pt x="1550" y="2032"/>
                  </a:lnTo>
                  <a:lnTo>
                    <a:pt x="1472" y="2058"/>
                  </a:lnTo>
                  <a:lnTo>
                    <a:pt x="1393" y="2079"/>
                  </a:lnTo>
                  <a:lnTo>
                    <a:pt x="1312" y="2093"/>
                  </a:lnTo>
                  <a:lnTo>
                    <a:pt x="1228" y="2103"/>
                  </a:lnTo>
                  <a:lnTo>
                    <a:pt x="1141" y="2106"/>
                  </a:lnTo>
                  <a:lnTo>
                    <a:pt x="1057" y="2103"/>
                  </a:lnTo>
                  <a:lnTo>
                    <a:pt x="973" y="2093"/>
                  </a:lnTo>
                  <a:lnTo>
                    <a:pt x="892" y="2079"/>
                  </a:lnTo>
                  <a:lnTo>
                    <a:pt x="813" y="2059"/>
                  </a:lnTo>
                  <a:lnTo>
                    <a:pt x="736" y="2033"/>
                  </a:lnTo>
                  <a:lnTo>
                    <a:pt x="662" y="2002"/>
                  </a:lnTo>
                  <a:lnTo>
                    <a:pt x="590" y="1966"/>
                  </a:lnTo>
                  <a:lnTo>
                    <a:pt x="522" y="1926"/>
                  </a:lnTo>
                  <a:lnTo>
                    <a:pt x="457" y="1881"/>
                  </a:lnTo>
                  <a:lnTo>
                    <a:pt x="394" y="1833"/>
                  </a:lnTo>
                  <a:lnTo>
                    <a:pt x="337" y="1779"/>
                  </a:lnTo>
                  <a:lnTo>
                    <a:pt x="281" y="1723"/>
                  </a:lnTo>
                  <a:lnTo>
                    <a:pt x="231" y="1662"/>
                  </a:lnTo>
                  <a:lnTo>
                    <a:pt x="185" y="1598"/>
                  </a:lnTo>
                  <a:lnTo>
                    <a:pt x="144" y="1531"/>
                  </a:lnTo>
                  <a:lnTo>
                    <a:pt x="107" y="1461"/>
                  </a:lnTo>
                  <a:lnTo>
                    <a:pt x="75" y="1388"/>
                  </a:lnTo>
                  <a:lnTo>
                    <a:pt x="48" y="1312"/>
                  </a:lnTo>
                  <a:lnTo>
                    <a:pt x="26" y="1234"/>
                  </a:lnTo>
                  <a:lnTo>
                    <a:pt x="11" y="1155"/>
                  </a:lnTo>
                  <a:lnTo>
                    <a:pt x="0" y="1073"/>
                  </a:lnTo>
                  <a:lnTo>
                    <a:pt x="18" y="1011"/>
                  </a:lnTo>
                  <a:lnTo>
                    <a:pt x="41" y="952"/>
                  </a:lnTo>
                  <a:lnTo>
                    <a:pt x="65" y="898"/>
                  </a:lnTo>
                  <a:lnTo>
                    <a:pt x="93" y="848"/>
                  </a:lnTo>
                  <a:lnTo>
                    <a:pt x="123" y="802"/>
                  </a:lnTo>
                  <a:lnTo>
                    <a:pt x="155" y="759"/>
                  </a:lnTo>
                  <a:lnTo>
                    <a:pt x="188" y="719"/>
                  </a:lnTo>
                  <a:lnTo>
                    <a:pt x="223" y="683"/>
                  </a:lnTo>
                  <a:lnTo>
                    <a:pt x="259" y="651"/>
                  </a:lnTo>
                  <a:lnTo>
                    <a:pt x="296" y="620"/>
                  </a:lnTo>
                  <a:lnTo>
                    <a:pt x="335" y="594"/>
                  </a:lnTo>
                  <a:lnTo>
                    <a:pt x="373" y="570"/>
                  </a:lnTo>
                  <a:lnTo>
                    <a:pt x="411" y="548"/>
                  </a:lnTo>
                  <a:lnTo>
                    <a:pt x="449" y="529"/>
                  </a:lnTo>
                  <a:lnTo>
                    <a:pt x="487" y="512"/>
                  </a:lnTo>
                  <a:lnTo>
                    <a:pt x="523" y="497"/>
                  </a:lnTo>
                  <a:lnTo>
                    <a:pt x="558" y="485"/>
                  </a:lnTo>
                  <a:lnTo>
                    <a:pt x="592" y="473"/>
                  </a:lnTo>
                  <a:lnTo>
                    <a:pt x="625" y="465"/>
                  </a:lnTo>
                  <a:lnTo>
                    <a:pt x="645" y="462"/>
                  </a:lnTo>
                  <a:lnTo>
                    <a:pt x="664" y="464"/>
                  </a:lnTo>
                  <a:lnTo>
                    <a:pt x="684" y="470"/>
                  </a:lnTo>
                  <a:lnTo>
                    <a:pt x="700" y="481"/>
                  </a:lnTo>
                  <a:lnTo>
                    <a:pt x="713" y="495"/>
                  </a:lnTo>
                  <a:lnTo>
                    <a:pt x="723" y="513"/>
                  </a:lnTo>
                  <a:lnTo>
                    <a:pt x="728" y="531"/>
                  </a:lnTo>
                  <a:lnTo>
                    <a:pt x="729" y="551"/>
                  </a:lnTo>
                  <a:lnTo>
                    <a:pt x="725" y="570"/>
                  </a:lnTo>
                  <a:lnTo>
                    <a:pt x="717" y="588"/>
                  </a:lnTo>
                  <a:lnTo>
                    <a:pt x="676" y="644"/>
                  </a:lnTo>
                  <a:lnTo>
                    <a:pt x="634" y="696"/>
                  </a:lnTo>
                  <a:lnTo>
                    <a:pt x="625" y="709"/>
                  </a:lnTo>
                  <a:lnTo>
                    <a:pt x="620" y="724"/>
                  </a:lnTo>
                  <a:lnTo>
                    <a:pt x="620" y="740"/>
                  </a:lnTo>
                  <a:lnTo>
                    <a:pt x="623" y="755"/>
                  </a:lnTo>
                  <a:lnTo>
                    <a:pt x="629" y="769"/>
                  </a:lnTo>
                  <a:lnTo>
                    <a:pt x="640" y="781"/>
                  </a:lnTo>
                  <a:lnTo>
                    <a:pt x="654" y="789"/>
                  </a:lnTo>
                  <a:lnTo>
                    <a:pt x="668" y="794"/>
                  </a:lnTo>
                  <a:lnTo>
                    <a:pt x="684" y="796"/>
                  </a:lnTo>
                  <a:lnTo>
                    <a:pt x="700" y="792"/>
                  </a:lnTo>
                  <a:lnTo>
                    <a:pt x="770" y="767"/>
                  </a:lnTo>
                  <a:lnTo>
                    <a:pt x="838" y="740"/>
                  </a:lnTo>
                  <a:lnTo>
                    <a:pt x="904" y="709"/>
                  </a:lnTo>
                  <a:lnTo>
                    <a:pt x="968" y="677"/>
                  </a:lnTo>
                  <a:lnTo>
                    <a:pt x="1030" y="643"/>
                  </a:lnTo>
                  <a:lnTo>
                    <a:pt x="1088" y="608"/>
                  </a:lnTo>
                  <a:lnTo>
                    <a:pt x="1145" y="570"/>
                  </a:lnTo>
                  <a:lnTo>
                    <a:pt x="1199" y="532"/>
                  </a:lnTo>
                  <a:lnTo>
                    <a:pt x="1251" y="493"/>
                  </a:lnTo>
                  <a:lnTo>
                    <a:pt x="1300" y="454"/>
                  </a:lnTo>
                  <a:lnTo>
                    <a:pt x="1347" y="414"/>
                  </a:lnTo>
                  <a:lnTo>
                    <a:pt x="1390" y="376"/>
                  </a:lnTo>
                  <a:lnTo>
                    <a:pt x="1432" y="337"/>
                  </a:lnTo>
                  <a:lnTo>
                    <a:pt x="1470" y="298"/>
                  </a:lnTo>
                  <a:lnTo>
                    <a:pt x="1506" y="261"/>
                  </a:lnTo>
                  <a:lnTo>
                    <a:pt x="1540" y="225"/>
                  </a:lnTo>
                  <a:lnTo>
                    <a:pt x="1571" y="191"/>
                  </a:lnTo>
                  <a:lnTo>
                    <a:pt x="1599" y="158"/>
                  </a:lnTo>
                  <a:lnTo>
                    <a:pt x="1625" y="129"/>
                  </a:lnTo>
                  <a:lnTo>
                    <a:pt x="1647" y="100"/>
                  </a:lnTo>
                  <a:lnTo>
                    <a:pt x="1666" y="75"/>
                  </a:lnTo>
                  <a:lnTo>
                    <a:pt x="1682" y="53"/>
                  </a:lnTo>
                  <a:lnTo>
                    <a:pt x="1696" y="35"/>
                  </a:lnTo>
                  <a:lnTo>
                    <a:pt x="1707" y="21"/>
                  </a:lnTo>
                  <a:lnTo>
                    <a:pt x="1714" y="9"/>
                  </a:lnTo>
                  <a:lnTo>
                    <a:pt x="1719" y="2"/>
                  </a:lnTo>
                  <a:lnTo>
                    <a:pt x="1720" y="0"/>
                  </a:lnTo>
                  <a:lnTo>
                    <a:pt x="17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92" name="Group 223"/>
          <p:cNvGrpSpPr/>
          <p:nvPr/>
        </p:nvGrpSpPr>
        <p:grpSpPr>
          <a:xfrm>
            <a:off x="11393039" y="5652990"/>
            <a:ext cx="422275" cy="476251"/>
            <a:chOff x="7459663" y="5043488"/>
            <a:chExt cx="422275" cy="476251"/>
          </a:xfrm>
          <a:solidFill>
            <a:srgbClr val="000000"/>
          </a:solidFill>
        </p:grpSpPr>
        <p:sp>
          <p:nvSpPr>
            <p:cNvPr id="793" name="Freeform 426"/>
            <p:cNvSpPr>
              <a:spLocks noEditPoints="1"/>
            </p:cNvSpPr>
            <p:nvPr/>
          </p:nvSpPr>
          <p:spPr bwMode="auto">
            <a:xfrm>
              <a:off x="7523163" y="5043488"/>
              <a:ext cx="295275" cy="147638"/>
            </a:xfrm>
            <a:custGeom>
              <a:avLst/>
              <a:gdLst>
                <a:gd name="T0" fmla="*/ 943 w 2044"/>
                <a:gd name="T1" fmla="*/ 302 h 1028"/>
                <a:gd name="T2" fmla="*/ 807 w 2044"/>
                <a:gd name="T3" fmla="*/ 468 h 1028"/>
                <a:gd name="T4" fmla="*/ 943 w 2044"/>
                <a:gd name="T5" fmla="*/ 587 h 1028"/>
                <a:gd name="T6" fmla="*/ 1109 w 2044"/>
                <a:gd name="T7" fmla="*/ 468 h 1028"/>
                <a:gd name="T8" fmla="*/ 1229 w 2044"/>
                <a:gd name="T9" fmla="*/ 302 h 1028"/>
                <a:gd name="T10" fmla="*/ 1109 w 2044"/>
                <a:gd name="T11" fmla="*/ 168 h 1028"/>
                <a:gd name="T12" fmla="*/ 1023 w 2044"/>
                <a:gd name="T13" fmla="*/ 0 h 1028"/>
                <a:gd name="T14" fmla="*/ 1122 w 2044"/>
                <a:gd name="T15" fmla="*/ 3 h 1028"/>
                <a:gd name="T16" fmla="*/ 1319 w 2044"/>
                <a:gd name="T17" fmla="*/ 24 h 1028"/>
                <a:gd name="T18" fmla="*/ 1509 w 2044"/>
                <a:gd name="T19" fmla="*/ 64 h 1028"/>
                <a:gd name="T20" fmla="*/ 1694 w 2044"/>
                <a:gd name="T21" fmla="*/ 123 h 1028"/>
                <a:gd name="T22" fmla="*/ 1824 w 2044"/>
                <a:gd name="T23" fmla="*/ 178 h 1028"/>
                <a:gd name="T24" fmla="*/ 1894 w 2044"/>
                <a:gd name="T25" fmla="*/ 231 h 1028"/>
                <a:gd name="T26" fmla="*/ 1949 w 2044"/>
                <a:gd name="T27" fmla="*/ 297 h 1028"/>
                <a:gd name="T28" fmla="*/ 1988 w 2044"/>
                <a:gd name="T29" fmla="*/ 375 h 1028"/>
                <a:gd name="T30" fmla="*/ 2006 w 2044"/>
                <a:gd name="T31" fmla="*/ 461 h 1028"/>
                <a:gd name="T32" fmla="*/ 2044 w 2044"/>
                <a:gd name="T33" fmla="*/ 906 h 1028"/>
                <a:gd name="T34" fmla="*/ 2029 w 2044"/>
                <a:gd name="T35" fmla="*/ 956 h 1028"/>
                <a:gd name="T36" fmla="*/ 1997 w 2044"/>
                <a:gd name="T37" fmla="*/ 996 h 1028"/>
                <a:gd name="T38" fmla="*/ 1951 w 2044"/>
                <a:gd name="T39" fmla="*/ 1022 h 1028"/>
                <a:gd name="T40" fmla="*/ 1900 w 2044"/>
                <a:gd name="T41" fmla="*/ 1028 h 1028"/>
                <a:gd name="T42" fmla="*/ 1850 w 2044"/>
                <a:gd name="T43" fmla="*/ 1016 h 1028"/>
                <a:gd name="T44" fmla="*/ 1758 w 2044"/>
                <a:gd name="T45" fmla="*/ 956 h 1028"/>
                <a:gd name="T46" fmla="*/ 1610 w 2044"/>
                <a:gd name="T47" fmla="*/ 874 h 1028"/>
                <a:gd name="T48" fmla="*/ 1452 w 2044"/>
                <a:gd name="T49" fmla="*/ 812 h 1028"/>
                <a:gd name="T50" fmla="*/ 1286 w 2044"/>
                <a:gd name="T51" fmla="*/ 768 h 1028"/>
                <a:gd name="T52" fmla="*/ 1112 w 2044"/>
                <a:gd name="T53" fmla="*/ 746 h 1028"/>
                <a:gd name="T54" fmla="*/ 932 w 2044"/>
                <a:gd name="T55" fmla="*/ 746 h 1028"/>
                <a:gd name="T56" fmla="*/ 759 w 2044"/>
                <a:gd name="T57" fmla="*/ 768 h 1028"/>
                <a:gd name="T58" fmla="*/ 592 w 2044"/>
                <a:gd name="T59" fmla="*/ 812 h 1028"/>
                <a:gd name="T60" fmla="*/ 434 w 2044"/>
                <a:gd name="T61" fmla="*/ 874 h 1028"/>
                <a:gd name="T62" fmla="*/ 287 w 2044"/>
                <a:gd name="T63" fmla="*/ 956 h 1028"/>
                <a:gd name="T64" fmla="*/ 194 w 2044"/>
                <a:gd name="T65" fmla="*/ 1017 h 1028"/>
                <a:gd name="T66" fmla="*/ 145 w 2044"/>
                <a:gd name="T67" fmla="*/ 1028 h 1028"/>
                <a:gd name="T68" fmla="*/ 93 w 2044"/>
                <a:gd name="T69" fmla="*/ 1022 h 1028"/>
                <a:gd name="T70" fmla="*/ 47 w 2044"/>
                <a:gd name="T71" fmla="*/ 996 h 1028"/>
                <a:gd name="T72" fmla="*/ 15 w 2044"/>
                <a:gd name="T73" fmla="*/ 954 h 1028"/>
                <a:gd name="T74" fmla="*/ 0 w 2044"/>
                <a:gd name="T75" fmla="*/ 905 h 1028"/>
                <a:gd name="T76" fmla="*/ 43 w 2044"/>
                <a:gd name="T77" fmla="*/ 468 h 1028"/>
                <a:gd name="T78" fmla="*/ 62 w 2044"/>
                <a:gd name="T79" fmla="*/ 385 h 1028"/>
                <a:gd name="T80" fmla="*/ 98 w 2044"/>
                <a:gd name="T81" fmla="*/ 310 h 1028"/>
                <a:gd name="T82" fmla="*/ 151 w 2044"/>
                <a:gd name="T83" fmla="*/ 245 h 1028"/>
                <a:gd name="T84" fmla="*/ 218 w 2044"/>
                <a:gd name="T85" fmla="*/ 193 h 1028"/>
                <a:gd name="T86" fmla="*/ 347 w 2044"/>
                <a:gd name="T87" fmla="*/ 134 h 1028"/>
                <a:gd name="T88" fmla="*/ 533 w 2044"/>
                <a:gd name="T89" fmla="*/ 71 h 1028"/>
                <a:gd name="T90" fmla="*/ 725 w 2044"/>
                <a:gd name="T91" fmla="*/ 26 h 1028"/>
                <a:gd name="T92" fmla="*/ 922 w 2044"/>
                <a:gd name="T93" fmla="*/ 3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44" h="1028">
                  <a:moveTo>
                    <a:pt x="943" y="168"/>
                  </a:moveTo>
                  <a:lnTo>
                    <a:pt x="943" y="302"/>
                  </a:lnTo>
                  <a:lnTo>
                    <a:pt x="807" y="302"/>
                  </a:lnTo>
                  <a:lnTo>
                    <a:pt x="807" y="468"/>
                  </a:lnTo>
                  <a:lnTo>
                    <a:pt x="943" y="468"/>
                  </a:lnTo>
                  <a:lnTo>
                    <a:pt x="943" y="587"/>
                  </a:lnTo>
                  <a:lnTo>
                    <a:pt x="1109" y="587"/>
                  </a:lnTo>
                  <a:lnTo>
                    <a:pt x="1109" y="468"/>
                  </a:lnTo>
                  <a:lnTo>
                    <a:pt x="1229" y="468"/>
                  </a:lnTo>
                  <a:lnTo>
                    <a:pt x="1229" y="302"/>
                  </a:lnTo>
                  <a:lnTo>
                    <a:pt x="1109" y="302"/>
                  </a:lnTo>
                  <a:lnTo>
                    <a:pt x="1109" y="168"/>
                  </a:lnTo>
                  <a:lnTo>
                    <a:pt x="943" y="168"/>
                  </a:lnTo>
                  <a:close/>
                  <a:moveTo>
                    <a:pt x="1023" y="0"/>
                  </a:moveTo>
                  <a:lnTo>
                    <a:pt x="1023" y="0"/>
                  </a:lnTo>
                  <a:lnTo>
                    <a:pt x="1122" y="3"/>
                  </a:lnTo>
                  <a:lnTo>
                    <a:pt x="1221" y="11"/>
                  </a:lnTo>
                  <a:lnTo>
                    <a:pt x="1319" y="24"/>
                  </a:lnTo>
                  <a:lnTo>
                    <a:pt x="1414" y="42"/>
                  </a:lnTo>
                  <a:lnTo>
                    <a:pt x="1509" y="64"/>
                  </a:lnTo>
                  <a:lnTo>
                    <a:pt x="1603" y="92"/>
                  </a:lnTo>
                  <a:lnTo>
                    <a:pt x="1694" y="123"/>
                  </a:lnTo>
                  <a:lnTo>
                    <a:pt x="1784" y="159"/>
                  </a:lnTo>
                  <a:lnTo>
                    <a:pt x="1824" y="178"/>
                  </a:lnTo>
                  <a:lnTo>
                    <a:pt x="1860" y="202"/>
                  </a:lnTo>
                  <a:lnTo>
                    <a:pt x="1894" y="231"/>
                  </a:lnTo>
                  <a:lnTo>
                    <a:pt x="1924" y="262"/>
                  </a:lnTo>
                  <a:lnTo>
                    <a:pt x="1949" y="297"/>
                  </a:lnTo>
                  <a:lnTo>
                    <a:pt x="1971" y="335"/>
                  </a:lnTo>
                  <a:lnTo>
                    <a:pt x="1988" y="375"/>
                  </a:lnTo>
                  <a:lnTo>
                    <a:pt x="1999" y="417"/>
                  </a:lnTo>
                  <a:lnTo>
                    <a:pt x="2006" y="461"/>
                  </a:lnTo>
                  <a:lnTo>
                    <a:pt x="2044" y="880"/>
                  </a:lnTo>
                  <a:lnTo>
                    <a:pt x="2044" y="906"/>
                  </a:lnTo>
                  <a:lnTo>
                    <a:pt x="2039" y="931"/>
                  </a:lnTo>
                  <a:lnTo>
                    <a:pt x="2029" y="956"/>
                  </a:lnTo>
                  <a:lnTo>
                    <a:pt x="2015" y="977"/>
                  </a:lnTo>
                  <a:lnTo>
                    <a:pt x="1997" y="996"/>
                  </a:lnTo>
                  <a:lnTo>
                    <a:pt x="1975" y="1010"/>
                  </a:lnTo>
                  <a:lnTo>
                    <a:pt x="1951" y="1022"/>
                  </a:lnTo>
                  <a:lnTo>
                    <a:pt x="1925" y="1027"/>
                  </a:lnTo>
                  <a:lnTo>
                    <a:pt x="1900" y="1028"/>
                  </a:lnTo>
                  <a:lnTo>
                    <a:pt x="1874" y="1025"/>
                  </a:lnTo>
                  <a:lnTo>
                    <a:pt x="1850" y="1016"/>
                  </a:lnTo>
                  <a:lnTo>
                    <a:pt x="1826" y="1003"/>
                  </a:lnTo>
                  <a:lnTo>
                    <a:pt x="1758" y="956"/>
                  </a:lnTo>
                  <a:lnTo>
                    <a:pt x="1685" y="913"/>
                  </a:lnTo>
                  <a:lnTo>
                    <a:pt x="1610" y="874"/>
                  </a:lnTo>
                  <a:lnTo>
                    <a:pt x="1533" y="841"/>
                  </a:lnTo>
                  <a:lnTo>
                    <a:pt x="1452" y="812"/>
                  </a:lnTo>
                  <a:lnTo>
                    <a:pt x="1370" y="788"/>
                  </a:lnTo>
                  <a:lnTo>
                    <a:pt x="1286" y="768"/>
                  </a:lnTo>
                  <a:lnTo>
                    <a:pt x="1200" y="754"/>
                  </a:lnTo>
                  <a:lnTo>
                    <a:pt x="1112" y="746"/>
                  </a:lnTo>
                  <a:lnTo>
                    <a:pt x="1023" y="743"/>
                  </a:lnTo>
                  <a:lnTo>
                    <a:pt x="932" y="746"/>
                  </a:lnTo>
                  <a:lnTo>
                    <a:pt x="844" y="754"/>
                  </a:lnTo>
                  <a:lnTo>
                    <a:pt x="759" y="768"/>
                  </a:lnTo>
                  <a:lnTo>
                    <a:pt x="675" y="788"/>
                  </a:lnTo>
                  <a:lnTo>
                    <a:pt x="592" y="812"/>
                  </a:lnTo>
                  <a:lnTo>
                    <a:pt x="511" y="841"/>
                  </a:lnTo>
                  <a:lnTo>
                    <a:pt x="434" y="874"/>
                  </a:lnTo>
                  <a:lnTo>
                    <a:pt x="359" y="913"/>
                  </a:lnTo>
                  <a:lnTo>
                    <a:pt x="287" y="956"/>
                  </a:lnTo>
                  <a:lnTo>
                    <a:pt x="218" y="1003"/>
                  </a:lnTo>
                  <a:lnTo>
                    <a:pt x="194" y="1017"/>
                  </a:lnTo>
                  <a:lnTo>
                    <a:pt x="170" y="1025"/>
                  </a:lnTo>
                  <a:lnTo>
                    <a:pt x="145" y="1028"/>
                  </a:lnTo>
                  <a:lnTo>
                    <a:pt x="118" y="1027"/>
                  </a:lnTo>
                  <a:lnTo>
                    <a:pt x="93" y="1022"/>
                  </a:lnTo>
                  <a:lnTo>
                    <a:pt x="68" y="1010"/>
                  </a:lnTo>
                  <a:lnTo>
                    <a:pt x="47" y="996"/>
                  </a:lnTo>
                  <a:lnTo>
                    <a:pt x="29" y="977"/>
                  </a:lnTo>
                  <a:lnTo>
                    <a:pt x="15" y="954"/>
                  </a:lnTo>
                  <a:lnTo>
                    <a:pt x="6" y="931"/>
                  </a:lnTo>
                  <a:lnTo>
                    <a:pt x="0" y="905"/>
                  </a:lnTo>
                  <a:lnTo>
                    <a:pt x="0" y="879"/>
                  </a:lnTo>
                  <a:lnTo>
                    <a:pt x="43" y="468"/>
                  </a:lnTo>
                  <a:lnTo>
                    <a:pt x="50" y="426"/>
                  </a:lnTo>
                  <a:lnTo>
                    <a:pt x="62" y="385"/>
                  </a:lnTo>
                  <a:lnTo>
                    <a:pt x="78" y="346"/>
                  </a:lnTo>
                  <a:lnTo>
                    <a:pt x="98" y="310"/>
                  </a:lnTo>
                  <a:lnTo>
                    <a:pt x="122" y="275"/>
                  </a:lnTo>
                  <a:lnTo>
                    <a:pt x="151" y="245"/>
                  </a:lnTo>
                  <a:lnTo>
                    <a:pt x="183" y="217"/>
                  </a:lnTo>
                  <a:lnTo>
                    <a:pt x="218" y="193"/>
                  </a:lnTo>
                  <a:lnTo>
                    <a:pt x="256" y="173"/>
                  </a:lnTo>
                  <a:lnTo>
                    <a:pt x="347" y="134"/>
                  </a:lnTo>
                  <a:lnTo>
                    <a:pt x="438" y="100"/>
                  </a:lnTo>
                  <a:lnTo>
                    <a:pt x="533" y="71"/>
                  </a:lnTo>
                  <a:lnTo>
                    <a:pt x="628" y="45"/>
                  </a:lnTo>
                  <a:lnTo>
                    <a:pt x="725" y="26"/>
                  </a:lnTo>
                  <a:lnTo>
                    <a:pt x="822" y="12"/>
                  </a:lnTo>
                  <a:lnTo>
                    <a:pt x="922" y="3"/>
                  </a:lnTo>
                  <a:lnTo>
                    <a:pt x="10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427"/>
            <p:cNvSpPr>
              <a:spLocks/>
            </p:cNvSpPr>
            <p:nvPr/>
          </p:nvSpPr>
          <p:spPr bwMode="auto">
            <a:xfrm>
              <a:off x="7553325" y="5373688"/>
              <a:ext cx="80962" cy="53975"/>
            </a:xfrm>
            <a:custGeom>
              <a:avLst/>
              <a:gdLst>
                <a:gd name="T0" fmla="*/ 481 w 555"/>
                <a:gd name="T1" fmla="*/ 0 h 373"/>
                <a:gd name="T2" fmla="*/ 500 w 555"/>
                <a:gd name="T3" fmla="*/ 3 h 373"/>
                <a:gd name="T4" fmla="*/ 518 w 555"/>
                <a:gd name="T5" fmla="*/ 11 h 373"/>
                <a:gd name="T6" fmla="*/ 534 w 555"/>
                <a:gd name="T7" fmla="*/ 22 h 373"/>
                <a:gd name="T8" fmla="*/ 545 w 555"/>
                <a:gd name="T9" fmla="*/ 38 h 373"/>
                <a:gd name="T10" fmla="*/ 553 w 555"/>
                <a:gd name="T11" fmla="*/ 57 h 373"/>
                <a:gd name="T12" fmla="*/ 555 w 555"/>
                <a:gd name="T13" fmla="*/ 76 h 373"/>
                <a:gd name="T14" fmla="*/ 552 w 555"/>
                <a:gd name="T15" fmla="*/ 95 h 373"/>
                <a:gd name="T16" fmla="*/ 544 w 555"/>
                <a:gd name="T17" fmla="*/ 113 h 373"/>
                <a:gd name="T18" fmla="*/ 533 w 555"/>
                <a:gd name="T19" fmla="*/ 128 h 373"/>
                <a:gd name="T20" fmla="*/ 517 w 555"/>
                <a:gd name="T21" fmla="*/ 140 h 373"/>
                <a:gd name="T22" fmla="*/ 113 w 555"/>
                <a:gd name="T23" fmla="*/ 364 h 373"/>
                <a:gd name="T24" fmla="*/ 95 w 555"/>
                <a:gd name="T25" fmla="*/ 371 h 373"/>
                <a:gd name="T26" fmla="*/ 76 w 555"/>
                <a:gd name="T27" fmla="*/ 373 h 373"/>
                <a:gd name="T28" fmla="*/ 56 w 555"/>
                <a:gd name="T29" fmla="*/ 371 h 373"/>
                <a:gd name="T30" fmla="*/ 38 w 555"/>
                <a:gd name="T31" fmla="*/ 364 h 373"/>
                <a:gd name="T32" fmla="*/ 23 w 555"/>
                <a:gd name="T33" fmla="*/ 351 h 373"/>
                <a:gd name="T34" fmla="*/ 10 w 555"/>
                <a:gd name="T35" fmla="*/ 335 h 373"/>
                <a:gd name="T36" fmla="*/ 2 w 555"/>
                <a:gd name="T37" fmla="*/ 316 h 373"/>
                <a:gd name="T38" fmla="*/ 0 w 555"/>
                <a:gd name="T39" fmla="*/ 297 h 373"/>
                <a:gd name="T40" fmla="*/ 3 w 555"/>
                <a:gd name="T41" fmla="*/ 278 h 373"/>
                <a:gd name="T42" fmla="*/ 11 w 555"/>
                <a:gd name="T43" fmla="*/ 260 h 373"/>
                <a:gd name="T44" fmla="*/ 23 w 555"/>
                <a:gd name="T45" fmla="*/ 246 h 373"/>
                <a:gd name="T46" fmla="*/ 39 w 555"/>
                <a:gd name="T47" fmla="*/ 233 h 373"/>
                <a:gd name="T48" fmla="*/ 444 w 555"/>
                <a:gd name="T49" fmla="*/ 10 h 373"/>
                <a:gd name="T50" fmla="*/ 462 w 555"/>
                <a:gd name="T51" fmla="*/ 2 h 373"/>
                <a:gd name="T52" fmla="*/ 481 w 555"/>
                <a:gd name="T53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5" h="373">
                  <a:moveTo>
                    <a:pt x="481" y="0"/>
                  </a:moveTo>
                  <a:lnTo>
                    <a:pt x="500" y="3"/>
                  </a:lnTo>
                  <a:lnTo>
                    <a:pt x="518" y="11"/>
                  </a:lnTo>
                  <a:lnTo>
                    <a:pt x="534" y="22"/>
                  </a:lnTo>
                  <a:lnTo>
                    <a:pt x="545" y="38"/>
                  </a:lnTo>
                  <a:lnTo>
                    <a:pt x="553" y="57"/>
                  </a:lnTo>
                  <a:lnTo>
                    <a:pt x="555" y="76"/>
                  </a:lnTo>
                  <a:lnTo>
                    <a:pt x="552" y="95"/>
                  </a:lnTo>
                  <a:lnTo>
                    <a:pt x="544" y="113"/>
                  </a:lnTo>
                  <a:lnTo>
                    <a:pt x="533" y="128"/>
                  </a:lnTo>
                  <a:lnTo>
                    <a:pt x="517" y="140"/>
                  </a:lnTo>
                  <a:lnTo>
                    <a:pt x="113" y="364"/>
                  </a:lnTo>
                  <a:lnTo>
                    <a:pt x="95" y="371"/>
                  </a:lnTo>
                  <a:lnTo>
                    <a:pt x="76" y="373"/>
                  </a:lnTo>
                  <a:lnTo>
                    <a:pt x="56" y="371"/>
                  </a:lnTo>
                  <a:lnTo>
                    <a:pt x="38" y="364"/>
                  </a:lnTo>
                  <a:lnTo>
                    <a:pt x="23" y="351"/>
                  </a:lnTo>
                  <a:lnTo>
                    <a:pt x="10" y="335"/>
                  </a:lnTo>
                  <a:lnTo>
                    <a:pt x="2" y="316"/>
                  </a:lnTo>
                  <a:lnTo>
                    <a:pt x="0" y="297"/>
                  </a:lnTo>
                  <a:lnTo>
                    <a:pt x="3" y="278"/>
                  </a:lnTo>
                  <a:lnTo>
                    <a:pt x="11" y="260"/>
                  </a:lnTo>
                  <a:lnTo>
                    <a:pt x="23" y="246"/>
                  </a:lnTo>
                  <a:lnTo>
                    <a:pt x="39" y="233"/>
                  </a:lnTo>
                  <a:lnTo>
                    <a:pt x="444" y="10"/>
                  </a:lnTo>
                  <a:lnTo>
                    <a:pt x="462" y="2"/>
                  </a:lnTo>
                  <a:lnTo>
                    <a:pt x="4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428"/>
            <p:cNvSpPr>
              <a:spLocks/>
            </p:cNvSpPr>
            <p:nvPr/>
          </p:nvSpPr>
          <p:spPr bwMode="auto">
            <a:xfrm>
              <a:off x="7591425" y="5421313"/>
              <a:ext cx="58737" cy="39688"/>
            </a:xfrm>
            <a:custGeom>
              <a:avLst/>
              <a:gdLst>
                <a:gd name="T0" fmla="*/ 332 w 403"/>
                <a:gd name="T1" fmla="*/ 0 h 280"/>
                <a:gd name="T2" fmla="*/ 351 w 403"/>
                <a:gd name="T3" fmla="*/ 3 h 280"/>
                <a:gd name="T4" fmla="*/ 368 w 403"/>
                <a:gd name="T5" fmla="*/ 11 h 280"/>
                <a:gd name="T6" fmla="*/ 383 w 403"/>
                <a:gd name="T7" fmla="*/ 24 h 280"/>
                <a:gd name="T8" fmla="*/ 395 w 403"/>
                <a:gd name="T9" fmla="*/ 40 h 280"/>
                <a:gd name="T10" fmla="*/ 402 w 403"/>
                <a:gd name="T11" fmla="*/ 59 h 280"/>
                <a:gd name="T12" fmla="*/ 403 w 403"/>
                <a:gd name="T13" fmla="*/ 78 h 280"/>
                <a:gd name="T14" fmla="*/ 400 w 403"/>
                <a:gd name="T15" fmla="*/ 97 h 280"/>
                <a:gd name="T16" fmla="*/ 392 w 403"/>
                <a:gd name="T17" fmla="*/ 114 h 280"/>
                <a:gd name="T18" fmla="*/ 380 w 403"/>
                <a:gd name="T19" fmla="*/ 129 h 280"/>
                <a:gd name="T20" fmla="*/ 363 w 403"/>
                <a:gd name="T21" fmla="*/ 141 h 280"/>
                <a:gd name="T22" fmla="*/ 110 w 403"/>
                <a:gd name="T23" fmla="*/ 271 h 280"/>
                <a:gd name="T24" fmla="*/ 93 w 403"/>
                <a:gd name="T25" fmla="*/ 278 h 280"/>
                <a:gd name="T26" fmla="*/ 75 w 403"/>
                <a:gd name="T27" fmla="*/ 280 h 280"/>
                <a:gd name="T28" fmla="*/ 59 w 403"/>
                <a:gd name="T29" fmla="*/ 278 h 280"/>
                <a:gd name="T30" fmla="*/ 44 w 403"/>
                <a:gd name="T31" fmla="*/ 272 h 280"/>
                <a:gd name="T32" fmla="*/ 30 w 403"/>
                <a:gd name="T33" fmla="*/ 265 h 280"/>
                <a:gd name="T34" fmla="*/ 17 w 403"/>
                <a:gd name="T35" fmla="*/ 254 h 280"/>
                <a:gd name="T36" fmla="*/ 8 w 403"/>
                <a:gd name="T37" fmla="*/ 240 h 280"/>
                <a:gd name="T38" fmla="*/ 1 w 403"/>
                <a:gd name="T39" fmla="*/ 221 h 280"/>
                <a:gd name="T40" fmla="*/ 0 w 403"/>
                <a:gd name="T41" fmla="*/ 201 h 280"/>
                <a:gd name="T42" fmla="*/ 3 w 403"/>
                <a:gd name="T43" fmla="*/ 182 h 280"/>
                <a:gd name="T44" fmla="*/ 11 w 403"/>
                <a:gd name="T45" fmla="*/ 165 h 280"/>
                <a:gd name="T46" fmla="*/ 24 w 403"/>
                <a:gd name="T47" fmla="*/ 150 h 280"/>
                <a:gd name="T48" fmla="*/ 41 w 403"/>
                <a:gd name="T49" fmla="*/ 139 h 280"/>
                <a:gd name="T50" fmla="*/ 293 w 403"/>
                <a:gd name="T51" fmla="*/ 8 h 280"/>
                <a:gd name="T52" fmla="*/ 313 w 403"/>
                <a:gd name="T53" fmla="*/ 1 h 280"/>
                <a:gd name="T54" fmla="*/ 332 w 403"/>
                <a:gd name="T55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03" h="280">
                  <a:moveTo>
                    <a:pt x="332" y="0"/>
                  </a:moveTo>
                  <a:lnTo>
                    <a:pt x="351" y="3"/>
                  </a:lnTo>
                  <a:lnTo>
                    <a:pt x="368" y="11"/>
                  </a:lnTo>
                  <a:lnTo>
                    <a:pt x="383" y="24"/>
                  </a:lnTo>
                  <a:lnTo>
                    <a:pt x="395" y="40"/>
                  </a:lnTo>
                  <a:lnTo>
                    <a:pt x="402" y="59"/>
                  </a:lnTo>
                  <a:lnTo>
                    <a:pt x="403" y="78"/>
                  </a:lnTo>
                  <a:lnTo>
                    <a:pt x="400" y="97"/>
                  </a:lnTo>
                  <a:lnTo>
                    <a:pt x="392" y="114"/>
                  </a:lnTo>
                  <a:lnTo>
                    <a:pt x="380" y="129"/>
                  </a:lnTo>
                  <a:lnTo>
                    <a:pt x="363" y="141"/>
                  </a:lnTo>
                  <a:lnTo>
                    <a:pt x="110" y="271"/>
                  </a:lnTo>
                  <a:lnTo>
                    <a:pt x="93" y="278"/>
                  </a:lnTo>
                  <a:lnTo>
                    <a:pt x="75" y="280"/>
                  </a:lnTo>
                  <a:lnTo>
                    <a:pt x="59" y="278"/>
                  </a:lnTo>
                  <a:lnTo>
                    <a:pt x="44" y="272"/>
                  </a:lnTo>
                  <a:lnTo>
                    <a:pt x="30" y="265"/>
                  </a:lnTo>
                  <a:lnTo>
                    <a:pt x="17" y="254"/>
                  </a:lnTo>
                  <a:lnTo>
                    <a:pt x="8" y="240"/>
                  </a:lnTo>
                  <a:lnTo>
                    <a:pt x="1" y="221"/>
                  </a:lnTo>
                  <a:lnTo>
                    <a:pt x="0" y="201"/>
                  </a:lnTo>
                  <a:lnTo>
                    <a:pt x="3" y="182"/>
                  </a:lnTo>
                  <a:lnTo>
                    <a:pt x="11" y="165"/>
                  </a:lnTo>
                  <a:lnTo>
                    <a:pt x="24" y="150"/>
                  </a:lnTo>
                  <a:lnTo>
                    <a:pt x="41" y="139"/>
                  </a:lnTo>
                  <a:lnTo>
                    <a:pt x="293" y="8"/>
                  </a:lnTo>
                  <a:lnTo>
                    <a:pt x="313" y="1"/>
                  </a:lnTo>
                  <a:lnTo>
                    <a:pt x="3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429"/>
            <p:cNvSpPr>
              <a:spLocks/>
            </p:cNvSpPr>
            <p:nvPr/>
          </p:nvSpPr>
          <p:spPr bwMode="auto">
            <a:xfrm>
              <a:off x="7700963" y="5373688"/>
              <a:ext cx="79375" cy="53975"/>
            </a:xfrm>
            <a:custGeom>
              <a:avLst/>
              <a:gdLst>
                <a:gd name="T0" fmla="*/ 74 w 555"/>
                <a:gd name="T1" fmla="*/ 0 h 373"/>
                <a:gd name="T2" fmla="*/ 93 w 555"/>
                <a:gd name="T3" fmla="*/ 2 h 373"/>
                <a:gd name="T4" fmla="*/ 113 w 555"/>
                <a:gd name="T5" fmla="*/ 10 h 373"/>
                <a:gd name="T6" fmla="*/ 516 w 555"/>
                <a:gd name="T7" fmla="*/ 233 h 373"/>
                <a:gd name="T8" fmla="*/ 532 w 555"/>
                <a:gd name="T9" fmla="*/ 246 h 373"/>
                <a:gd name="T10" fmla="*/ 544 w 555"/>
                <a:gd name="T11" fmla="*/ 260 h 373"/>
                <a:gd name="T12" fmla="*/ 552 w 555"/>
                <a:gd name="T13" fmla="*/ 278 h 373"/>
                <a:gd name="T14" fmla="*/ 555 w 555"/>
                <a:gd name="T15" fmla="*/ 297 h 373"/>
                <a:gd name="T16" fmla="*/ 553 w 555"/>
                <a:gd name="T17" fmla="*/ 316 h 373"/>
                <a:gd name="T18" fmla="*/ 545 w 555"/>
                <a:gd name="T19" fmla="*/ 335 h 373"/>
                <a:gd name="T20" fmla="*/ 532 w 555"/>
                <a:gd name="T21" fmla="*/ 351 h 373"/>
                <a:gd name="T22" fmla="*/ 517 w 555"/>
                <a:gd name="T23" fmla="*/ 364 h 373"/>
                <a:gd name="T24" fmla="*/ 499 w 555"/>
                <a:gd name="T25" fmla="*/ 371 h 373"/>
                <a:gd name="T26" fmla="*/ 479 w 555"/>
                <a:gd name="T27" fmla="*/ 373 h 373"/>
                <a:gd name="T28" fmla="*/ 460 w 555"/>
                <a:gd name="T29" fmla="*/ 371 h 373"/>
                <a:gd name="T30" fmla="*/ 442 w 555"/>
                <a:gd name="T31" fmla="*/ 364 h 373"/>
                <a:gd name="T32" fmla="*/ 38 w 555"/>
                <a:gd name="T33" fmla="*/ 140 h 373"/>
                <a:gd name="T34" fmla="*/ 22 w 555"/>
                <a:gd name="T35" fmla="*/ 128 h 373"/>
                <a:gd name="T36" fmla="*/ 11 w 555"/>
                <a:gd name="T37" fmla="*/ 113 h 373"/>
                <a:gd name="T38" fmla="*/ 3 w 555"/>
                <a:gd name="T39" fmla="*/ 95 h 373"/>
                <a:gd name="T40" fmla="*/ 0 w 555"/>
                <a:gd name="T41" fmla="*/ 76 h 373"/>
                <a:gd name="T42" fmla="*/ 2 w 555"/>
                <a:gd name="T43" fmla="*/ 57 h 373"/>
                <a:gd name="T44" fmla="*/ 10 w 555"/>
                <a:gd name="T45" fmla="*/ 38 h 373"/>
                <a:gd name="T46" fmla="*/ 22 w 555"/>
                <a:gd name="T47" fmla="*/ 22 h 373"/>
                <a:gd name="T48" fmla="*/ 37 w 555"/>
                <a:gd name="T49" fmla="*/ 11 h 373"/>
                <a:gd name="T50" fmla="*/ 55 w 555"/>
                <a:gd name="T51" fmla="*/ 3 h 373"/>
                <a:gd name="T52" fmla="*/ 74 w 555"/>
                <a:gd name="T53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5" h="373">
                  <a:moveTo>
                    <a:pt x="74" y="0"/>
                  </a:moveTo>
                  <a:lnTo>
                    <a:pt x="93" y="2"/>
                  </a:lnTo>
                  <a:lnTo>
                    <a:pt x="113" y="10"/>
                  </a:lnTo>
                  <a:lnTo>
                    <a:pt x="516" y="233"/>
                  </a:lnTo>
                  <a:lnTo>
                    <a:pt x="532" y="246"/>
                  </a:lnTo>
                  <a:lnTo>
                    <a:pt x="544" y="260"/>
                  </a:lnTo>
                  <a:lnTo>
                    <a:pt x="552" y="278"/>
                  </a:lnTo>
                  <a:lnTo>
                    <a:pt x="555" y="297"/>
                  </a:lnTo>
                  <a:lnTo>
                    <a:pt x="553" y="316"/>
                  </a:lnTo>
                  <a:lnTo>
                    <a:pt x="545" y="335"/>
                  </a:lnTo>
                  <a:lnTo>
                    <a:pt x="532" y="351"/>
                  </a:lnTo>
                  <a:lnTo>
                    <a:pt x="517" y="364"/>
                  </a:lnTo>
                  <a:lnTo>
                    <a:pt x="499" y="371"/>
                  </a:lnTo>
                  <a:lnTo>
                    <a:pt x="479" y="373"/>
                  </a:lnTo>
                  <a:lnTo>
                    <a:pt x="460" y="371"/>
                  </a:lnTo>
                  <a:lnTo>
                    <a:pt x="442" y="364"/>
                  </a:lnTo>
                  <a:lnTo>
                    <a:pt x="38" y="140"/>
                  </a:lnTo>
                  <a:lnTo>
                    <a:pt x="22" y="128"/>
                  </a:lnTo>
                  <a:lnTo>
                    <a:pt x="11" y="113"/>
                  </a:lnTo>
                  <a:lnTo>
                    <a:pt x="3" y="95"/>
                  </a:lnTo>
                  <a:lnTo>
                    <a:pt x="0" y="76"/>
                  </a:lnTo>
                  <a:lnTo>
                    <a:pt x="2" y="57"/>
                  </a:lnTo>
                  <a:lnTo>
                    <a:pt x="10" y="38"/>
                  </a:lnTo>
                  <a:lnTo>
                    <a:pt x="22" y="22"/>
                  </a:lnTo>
                  <a:lnTo>
                    <a:pt x="37" y="11"/>
                  </a:lnTo>
                  <a:lnTo>
                    <a:pt x="55" y="3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430"/>
            <p:cNvSpPr>
              <a:spLocks/>
            </p:cNvSpPr>
            <p:nvPr/>
          </p:nvSpPr>
          <p:spPr bwMode="auto">
            <a:xfrm>
              <a:off x="7683500" y="5421313"/>
              <a:ext cx="58737" cy="39688"/>
            </a:xfrm>
            <a:custGeom>
              <a:avLst/>
              <a:gdLst>
                <a:gd name="T0" fmla="*/ 71 w 404"/>
                <a:gd name="T1" fmla="*/ 0 h 280"/>
                <a:gd name="T2" fmla="*/ 91 w 404"/>
                <a:gd name="T3" fmla="*/ 1 h 280"/>
                <a:gd name="T4" fmla="*/ 110 w 404"/>
                <a:gd name="T5" fmla="*/ 8 h 280"/>
                <a:gd name="T6" fmla="*/ 363 w 404"/>
                <a:gd name="T7" fmla="*/ 139 h 280"/>
                <a:gd name="T8" fmla="*/ 379 w 404"/>
                <a:gd name="T9" fmla="*/ 150 h 280"/>
                <a:gd name="T10" fmla="*/ 392 w 404"/>
                <a:gd name="T11" fmla="*/ 165 h 280"/>
                <a:gd name="T12" fmla="*/ 400 w 404"/>
                <a:gd name="T13" fmla="*/ 182 h 280"/>
                <a:gd name="T14" fmla="*/ 404 w 404"/>
                <a:gd name="T15" fmla="*/ 201 h 280"/>
                <a:gd name="T16" fmla="*/ 402 w 404"/>
                <a:gd name="T17" fmla="*/ 221 h 280"/>
                <a:gd name="T18" fmla="*/ 395 w 404"/>
                <a:gd name="T19" fmla="*/ 240 h 280"/>
                <a:gd name="T20" fmla="*/ 386 w 404"/>
                <a:gd name="T21" fmla="*/ 254 h 280"/>
                <a:gd name="T22" fmla="*/ 374 w 404"/>
                <a:gd name="T23" fmla="*/ 265 h 280"/>
                <a:gd name="T24" fmla="*/ 360 w 404"/>
                <a:gd name="T25" fmla="*/ 272 h 280"/>
                <a:gd name="T26" fmla="*/ 344 w 404"/>
                <a:gd name="T27" fmla="*/ 278 h 280"/>
                <a:gd name="T28" fmla="*/ 328 w 404"/>
                <a:gd name="T29" fmla="*/ 280 h 280"/>
                <a:gd name="T30" fmla="*/ 310 w 404"/>
                <a:gd name="T31" fmla="*/ 278 h 280"/>
                <a:gd name="T32" fmla="*/ 293 w 404"/>
                <a:gd name="T33" fmla="*/ 271 h 280"/>
                <a:gd name="T34" fmla="*/ 40 w 404"/>
                <a:gd name="T35" fmla="*/ 141 h 280"/>
                <a:gd name="T36" fmla="*/ 24 w 404"/>
                <a:gd name="T37" fmla="*/ 129 h 280"/>
                <a:gd name="T38" fmla="*/ 11 w 404"/>
                <a:gd name="T39" fmla="*/ 114 h 280"/>
                <a:gd name="T40" fmla="*/ 3 w 404"/>
                <a:gd name="T41" fmla="*/ 97 h 280"/>
                <a:gd name="T42" fmla="*/ 0 w 404"/>
                <a:gd name="T43" fmla="*/ 78 h 280"/>
                <a:gd name="T44" fmla="*/ 1 w 404"/>
                <a:gd name="T45" fmla="*/ 59 h 280"/>
                <a:gd name="T46" fmla="*/ 8 w 404"/>
                <a:gd name="T47" fmla="*/ 40 h 280"/>
                <a:gd name="T48" fmla="*/ 20 w 404"/>
                <a:gd name="T49" fmla="*/ 24 h 280"/>
                <a:gd name="T50" fmla="*/ 35 w 404"/>
                <a:gd name="T51" fmla="*/ 11 h 280"/>
                <a:gd name="T52" fmla="*/ 52 w 404"/>
                <a:gd name="T53" fmla="*/ 3 h 280"/>
                <a:gd name="T54" fmla="*/ 71 w 404"/>
                <a:gd name="T55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04" h="280">
                  <a:moveTo>
                    <a:pt x="71" y="0"/>
                  </a:moveTo>
                  <a:lnTo>
                    <a:pt x="91" y="1"/>
                  </a:lnTo>
                  <a:lnTo>
                    <a:pt x="110" y="8"/>
                  </a:lnTo>
                  <a:lnTo>
                    <a:pt x="363" y="139"/>
                  </a:lnTo>
                  <a:lnTo>
                    <a:pt x="379" y="150"/>
                  </a:lnTo>
                  <a:lnTo>
                    <a:pt x="392" y="165"/>
                  </a:lnTo>
                  <a:lnTo>
                    <a:pt x="400" y="182"/>
                  </a:lnTo>
                  <a:lnTo>
                    <a:pt x="404" y="201"/>
                  </a:lnTo>
                  <a:lnTo>
                    <a:pt x="402" y="221"/>
                  </a:lnTo>
                  <a:lnTo>
                    <a:pt x="395" y="240"/>
                  </a:lnTo>
                  <a:lnTo>
                    <a:pt x="386" y="254"/>
                  </a:lnTo>
                  <a:lnTo>
                    <a:pt x="374" y="265"/>
                  </a:lnTo>
                  <a:lnTo>
                    <a:pt x="360" y="272"/>
                  </a:lnTo>
                  <a:lnTo>
                    <a:pt x="344" y="278"/>
                  </a:lnTo>
                  <a:lnTo>
                    <a:pt x="328" y="280"/>
                  </a:lnTo>
                  <a:lnTo>
                    <a:pt x="310" y="278"/>
                  </a:lnTo>
                  <a:lnTo>
                    <a:pt x="293" y="271"/>
                  </a:lnTo>
                  <a:lnTo>
                    <a:pt x="40" y="141"/>
                  </a:lnTo>
                  <a:lnTo>
                    <a:pt x="24" y="129"/>
                  </a:lnTo>
                  <a:lnTo>
                    <a:pt x="11" y="114"/>
                  </a:lnTo>
                  <a:lnTo>
                    <a:pt x="3" y="97"/>
                  </a:lnTo>
                  <a:lnTo>
                    <a:pt x="0" y="78"/>
                  </a:lnTo>
                  <a:lnTo>
                    <a:pt x="1" y="59"/>
                  </a:lnTo>
                  <a:lnTo>
                    <a:pt x="8" y="40"/>
                  </a:lnTo>
                  <a:lnTo>
                    <a:pt x="20" y="24"/>
                  </a:lnTo>
                  <a:lnTo>
                    <a:pt x="35" y="11"/>
                  </a:lnTo>
                  <a:lnTo>
                    <a:pt x="52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431"/>
            <p:cNvSpPr>
              <a:spLocks noEditPoints="1"/>
            </p:cNvSpPr>
            <p:nvPr/>
          </p:nvSpPr>
          <p:spPr bwMode="auto">
            <a:xfrm>
              <a:off x="7459663" y="5175251"/>
              <a:ext cx="422275" cy="344488"/>
            </a:xfrm>
            <a:custGeom>
              <a:avLst/>
              <a:gdLst>
                <a:gd name="T0" fmla="*/ 1250 w 2931"/>
                <a:gd name="T1" fmla="*/ 1140 h 2392"/>
                <a:gd name="T2" fmla="*/ 1072 w 2931"/>
                <a:gd name="T3" fmla="*/ 1192 h 2392"/>
                <a:gd name="T4" fmla="*/ 496 w 2931"/>
                <a:gd name="T5" fmla="*/ 1606 h 2392"/>
                <a:gd name="T6" fmla="*/ 609 w 2931"/>
                <a:gd name="T7" fmla="*/ 1804 h 2392"/>
                <a:gd name="T8" fmla="*/ 759 w 2931"/>
                <a:gd name="T9" fmla="*/ 1972 h 2392"/>
                <a:gd name="T10" fmla="*/ 943 w 2931"/>
                <a:gd name="T11" fmla="*/ 2105 h 2392"/>
                <a:gd name="T12" fmla="*/ 1154 w 2931"/>
                <a:gd name="T13" fmla="*/ 2197 h 2392"/>
                <a:gd name="T14" fmla="*/ 1385 w 2931"/>
                <a:gd name="T15" fmla="*/ 2240 h 2392"/>
                <a:gd name="T16" fmla="*/ 1632 w 2931"/>
                <a:gd name="T17" fmla="*/ 2230 h 2392"/>
                <a:gd name="T18" fmla="*/ 1865 w 2931"/>
                <a:gd name="T19" fmla="*/ 2165 h 2392"/>
                <a:gd name="T20" fmla="*/ 2073 w 2931"/>
                <a:gd name="T21" fmla="*/ 2051 h 2392"/>
                <a:gd name="T22" fmla="*/ 2249 w 2931"/>
                <a:gd name="T23" fmla="*/ 1895 h 2392"/>
                <a:gd name="T24" fmla="*/ 2387 w 2931"/>
                <a:gd name="T25" fmla="*/ 1705 h 2392"/>
                <a:gd name="T26" fmla="*/ 2478 w 2931"/>
                <a:gd name="T27" fmla="*/ 1486 h 2392"/>
                <a:gd name="T28" fmla="*/ 1770 w 2931"/>
                <a:gd name="T29" fmla="*/ 1157 h 2392"/>
                <a:gd name="T30" fmla="*/ 1566 w 2931"/>
                <a:gd name="T31" fmla="*/ 1130 h 2392"/>
                <a:gd name="T32" fmla="*/ 1556 w 2931"/>
                <a:gd name="T33" fmla="*/ 4 h 2392"/>
                <a:gd name="T34" fmla="*/ 1814 w 2931"/>
                <a:gd name="T35" fmla="*/ 52 h 2392"/>
                <a:gd name="T36" fmla="*/ 2051 w 2931"/>
                <a:gd name="T37" fmla="*/ 151 h 2392"/>
                <a:gd name="T38" fmla="*/ 2258 w 2931"/>
                <a:gd name="T39" fmla="*/ 295 h 2392"/>
                <a:gd name="T40" fmla="*/ 2430 w 2931"/>
                <a:gd name="T41" fmla="*/ 480 h 2392"/>
                <a:gd name="T42" fmla="*/ 2558 w 2931"/>
                <a:gd name="T43" fmla="*/ 612 h 2392"/>
                <a:gd name="T44" fmla="*/ 2677 w 2931"/>
                <a:gd name="T45" fmla="*/ 622 h 2392"/>
                <a:gd name="T46" fmla="*/ 2783 w 2931"/>
                <a:gd name="T47" fmla="*/ 669 h 2392"/>
                <a:gd name="T48" fmla="*/ 2866 w 2931"/>
                <a:gd name="T49" fmla="*/ 744 h 2392"/>
                <a:gd name="T50" fmla="*/ 2919 w 2931"/>
                <a:gd name="T51" fmla="*/ 839 h 2392"/>
                <a:gd name="T52" fmla="*/ 2929 w 2931"/>
                <a:gd name="T53" fmla="*/ 947 h 2392"/>
                <a:gd name="T54" fmla="*/ 2887 w 2931"/>
                <a:gd name="T55" fmla="*/ 1096 h 2392"/>
                <a:gd name="T56" fmla="*/ 2837 w 2931"/>
                <a:gd name="T57" fmla="*/ 1219 h 2392"/>
                <a:gd name="T58" fmla="*/ 2773 w 2931"/>
                <a:gd name="T59" fmla="*/ 1307 h 2392"/>
                <a:gd name="T60" fmla="*/ 2691 w 2931"/>
                <a:gd name="T61" fmla="*/ 1351 h 2392"/>
                <a:gd name="T62" fmla="*/ 2634 w 2931"/>
                <a:gd name="T63" fmla="*/ 1486 h 2392"/>
                <a:gd name="T64" fmla="*/ 2556 w 2931"/>
                <a:gd name="T65" fmla="*/ 1707 h 2392"/>
                <a:gd name="T66" fmla="*/ 2425 w 2931"/>
                <a:gd name="T67" fmla="*/ 1921 h 2392"/>
                <a:gd name="T68" fmla="*/ 2254 w 2931"/>
                <a:gd name="T69" fmla="*/ 2102 h 2392"/>
                <a:gd name="T70" fmla="*/ 2047 w 2931"/>
                <a:gd name="T71" fmla="*/ 2244 h 2392"/>
                <a:gd name="T72" fmla="*/ 1812 w 2931"/>
                <a:gd name="T73" fmla="*/ 2342 h 2392"/>
                <a:gd name="T74" fmla="*/ 1556 w 2931"/>
                <a:gd name="T75" fmla="*/ 2389 h 2392"/>
                <a:gd name="T76" fmla="*/ 1286 w 2931"/>
                <a:gd name="T77" fmla="*/ 2379 h 2392"/>
                <a:gd name="T78" fmla="*/ 1033 w 2931"/>
                <a:gd name="T79" fmla="*/ 2312 h 2392"/>
                <a:gd name="T80" fmla="*/ 804 w 2931"/>
                <a:gd name="T81" fmla="*/ 2196 h 2392"/>
                <a:gd name="T82" fmla="*/ 608 w 2931"/>
                <a:gd name="T83" fmla="*/ 2034 h 2392"/>
                <a:gd name="T84" fmla="*/ 449 w 2931"/>
                <a:gd name="T85" fmla="*/ 1836 h 2392"/>
                <a:gd name="T86" fmla="*/ 335 w 2931"/>
                <a:gd name="T87" fmla="*/ 1607 h 2392"/>
                <a:gd name="T88" fmla="*/ 274 w 2931"/>
                <a:gd name="T89" fmla="*/ 1357 h 2392"/>
                <a:gd name="T90" fmla="*/ 185 w 2931"/>
                <a:gd name="T91" fmla="*/ 1327 h 2392"/>
                <a:gd name="T92" fmla="*/ 117 w 2931"/>
                <a:gd name="T93" fmla="*/ 1256 h 2392"/>
                <a:gd name="T94" fmla="*/ 63 w 2931"/>
                <a:gd name="T95" fmla="*/ 1144 h 2392"/>
                <a:gd name="T96" fmla="*/ 10 w 2931"/>
                <a:gd name="T97" fmla="*/ 985 h 2392"/>
                <a:gd name="T98" fmla="*/ 3 w 2931"/>
                <a:gd name="T99" fmla="*/ 873 h 2392"/>
                <a:gd name="T100" fmla="*/ 43 w 2931"/>
                <a:gd name="T101" fmla="*/ 772 h 2392"/>
                <a:gd name="T102" fmla="*/ 119 w 2931"/>
                <a:gd name="T103" fmla="*/ 690 h 2392"/>
                <a:gd name="T104" fmla="*/ 216 w 2931"/>
                <a:gd name="T105" fmla="*/ 634 h 2392"/>
                <a:gd name="T106" fmla="*/ 335 w 2931"/>
                <a:gd name="T107" fmla="*/ 610 h 2392"/>
                <a:gd name="T108" fmla="*/ 455 w 2931"/>
                <a:gd name="T109" fmla="*/ 548 h 2392"/>
                <a:gd name="T110" fmla="*/ 613 w 2931"/>
                <a:gd name="T111" fmla="*/ 353 h 2392"/>
                <a:gd name="T112" fmla="*/ 809 w 2931"/>
                <a:gd name="T113" fmla="*/ 194 h 2392"/>
                <a:gd name="T114" fmla="*/ 1036 w 2931"/>
                <a:gd name="T115" fmla="*/ 79 h 2392"/>
                <a:gd name="T116" fmla="*/ 1287 w 2931"/>
                <a:gd name="T117" fmla="*/ 14 h 2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31" h="2392">
                  <a:moveTo>
                    <a:pt x="1374" y="1130"/>
                  </a:moveTo>
                  <a:lnTo>
                    <a:pt x="1312" y="1133"/>
                  </a:lnTo>
                  <a:lnTo>
                    <a:pt x="1250" y="1140"/>
                  </a:lnTo>
                  <a:lnTo>
                    <a:pt x="1190" y="1152"/>
                  </a:lnTo>
                  <a:lnTo>
                    <a:pt x="1130" y="1170"/>
                  </a:lnTo>
                  <a:lnTo>
                    <a:pt x="1072" y="1192"/>
                  </a:lnTo>
                  <a:lnTo>
                    <a:pt x="446" y="1460"/>
                  </a:lnTo>
                  <a:lnTo>
                    <a:pt x="469" y="1534"/>
                  </a:lnTo>
                  <a:lnTo>
                    <a:pt x="496" y="1606"/>
                  </a:lnTo>
                  <a:lnTo>
                    <a:pt x="529" y="1674"/>
                  </a:lnTo>
                  <a:lnTo>
                    <a:pt x="566" y="1740"/>
                  </a:lnTo>
                  <a:lnTo>
                    <a:pt x="609" y="1804"/>
                  </a:lnTo>
                  <a:lnTo>
                    <a:pt x="654" y="1863"/>
                  </a:lnTo>
                  <a:lnTo>
                    <a:pt x="705" y="1920"/>
                  </a:lnTo>
                  <a:lnTo>
                    <a:pt x="759" y="1972"/>
                  </a:lnTo>
                  <a:lnTo>
                    <a:pt x="818" y="2021"/>
                  </a:lnTo>
                  <a:lnTo>
                    <a:pt x="878" y="2065"/>
                  </a:lnTo>
                  <a:lnTo>
                    <a:pt x="943" y="2105"/>
                  </a:lnTo>
                  <a:lnTo>
                    <a:pt x="1011" y="2140"/>
                  </a:lnTo>
                  <a:lnTo>
                    <a:pt x="1081" y="2170"/>
                  </a:lnTo>
                  <a:lnTo>
                    <a:pt x="1154" y="2197"/>
                  </a:lnTo>
                  <a:lnTo>
                    <a:pt x="1229" y="2217"/>
                  </a:lnTo>
                  <a:lnTo>
                    <a:pt x="1307" y="2231"/>
                  </a:lnTo>
                  <a:lnTo>
                    <a:pt x="1385" y="2240"/>
                  </a:lnTo>
                  <a:lnTo>
                    <a:pt x="1467" y="2243"/>
                  </a:lnTo>
                  <a:lnTo>
                    <a:pt x="1550" y="2240"/>
                  </a:lnTo>
                  <a:lnTo>
                    <a:pt x="1632" y="2230"/>
                  </a:lnTo>
                  <a:lnTo>
                    <a:pt x="1713" y="2214"/>
                  </a:lnTo>
                  <a:lnTo>
                    <a:pt x="1790" y="2192"/>
                  </a:lnTo>
                  <a:lnTo>
                    <a:pt x="1865" y="2165"/>
                  </a:lnTo>
                  <a:lnTo>
                    <a:pt x="1939" y="2132"/>
                  </a:lnTo>
                  <a:lnTo>
                    <a:pt x="2007" y="2094"/>
                  </a:lnTo>
                  <a:lnTo>
                    <a:pt x="2073" y="2051"/>
                  </a:lnTo>
                  <a:lnTo>
                    <a:pt x="2136" y="2004"/>
                  </a:lnTo>
                  <a:lnTo>
                    <a:pt x="2195" y="1952"/>
                  </a:lnTo>
                  <a:lnTo>
                    <a:pt x="2249" y="1895"/>
                  </a:lnTo>
                  <a:lnTo>
                    <a:pt x="2300" y="1835"/>
                  </a:lnTo>
                  <a:lnTo>
                    <a:pt x="2346" y="1772"/>
                  </a:lnTo>
                  <a:lnTo>
                    <a:pt x="2387" y="1705"/>
                  </a:lnTo>
                  <a:lnTo>
                    <a:pt x="2423" y="1634"/>
                  </a:lnTo>
                  <a:lnTo>
                    <a:pt x="2454" y="1561"/>
                  </a:lnTo>
                  <a:lnTo>
                    <a:pt x="2478" y="1486"/>
                  </a:lnTo>
                  <a:lnTo>
                    <a:pt x="1899" y="1205"/>
                  </a:lnTo>
                  <a:lnTo>
                    <a:pt x="1836" y="1179"/>
                  </a:lnTo>
                  <a:lnTo>
                    <a:pt x="1770" y="1157"/>
                  </a:lnTo>
                  <a:lnTo>
                    <a:pt x="1703" y="1142"/>
                  </a:lnTo>
                  <a:lnTo>
                    <a:pt x="1635" y="1133"/>
                  </a:lnTo>
                  <a:lnTo>
                    <a:pt x="1566" y="1130"/>
                  </a:lnTo>
                  <a:lnTo>
                    <a:pt x="1374" y="1130"/>
                  </a:lnTo>
                  <a:close/>
                  <a:moveTo>
                    <a:pt x="1467" y="0"/>
                  </a:moveTo>
                  <a:lnTo>
                    <a:pt x="1556" y="4"/>
                  </a:lnTo>
                  <a:lnTo>
                    <a:pt x="1645" y="14"/>
                  </a:lnTo>
                  <a:lnTo>
                    <a:pt x="1731" y="30"/>
                  </a:lnTo>
                  <a:lnTo>
                    <a:pt x="1814" y="52"/>
                  </a:lnTo>
                  <a:lnTo>
                    <a:pt x="1896" y="79"/>
                  </a:lnTo>
                  <a:lnTo>
                    <a:pt x="1975" y="112"/>
                  </a:lnTo>
                  <a:lnTo>
                    <a:pt x="2051" y="151"/>
                  </a:lnTo>
                  <a:lnTo>
                    <a:pt x="2123" y="194"/>
                  </a:lnTo>
                  <a:lnTo>
                    <a:pt x="2192" y="243"/>
                  </a:lnTo>
                  <a:lnTo>
                    <a:pt x="2258" y="295"/>
                  </a:lnTo>
                  <a:lnTo>
                    <a:pt x="2319" y="353"/>
                  </a:lnTo>
                  <a:lnTo>
                    <a:pt x="2377" y="414"/>
                  </a:lnTo>
                  <a:lnTo>
                    <a:pt x="2430" y="480"/>
                  </a:lnTo>
                  <a:lnTo>
                    <a:pt x="2477" y="548"/>
                  </a:lnTo>
                  <a:lnTo>
                    <a:pt x="2522" y="621"/>
                  </a:lnTo>
                  <a:lnTo>
                    <a:pt x="2558" y="612"/>
                  </a:lnTo>
                  <a:lnTo>
                    <a:pt x="2596" y="610"/>
                  </a:lnTo>
                  <a:lnTo>
                    <a:pt x="2636" y="613"/>
                  </a:lnTo>
                  <a:lnTo>
                    <a:pt x="2677" y="622"/>
                  </a:lnTo>
                  <a:lnTo>
                    <a:pt x="2717" y="634"/>
                  </a:lnTo>
                  <a:lnTo>
                    <a:pt x="2751" y="650"/>
                  </a:lnTo>
                  <a:lnTo>
                    <a:pt x="2783" y="669"/>
                  </a:lnTo>
                  <a:lnTo>
                    <a:pt x="2813" y="691"/>
                  </a:lnTo>
                  <a:lnTo>
                    <a:pt x="2841" y="717"/>
                  </a:lnTo>
                  <a:lnTo>
                    <a:pt x="2866" y="744"/>
                  </a:lnTo>
                  <a:lnTo>
                    <a:pt x="2888" y="774"/>
                  </a:lnTo>
                  <a:lnTo>
                    <a:pt x="2906" y="805"/>
                  </a:lnTo>
                  <a:lnTo>
                    <a:pt x="2919" y="839"/>
                  </a:lnTo>
                  <a:lnTo>
                    <a:pt x="2928" y="874"/>
                  </a:lnTo>
                  <a:lnTo>
                    <a:pt x="2931" y="909"/>
                  </a:lnTo>
                  <a:lnTo>
                    <a:pt x="2929" y="947"/>
                  </a:lnTo>
                  <a:lnTo>
                    <a:pt x="2922" y="985"/>
                  </a:lnTo>
                  <a:lnTo>
                    <a:pt x="2904" y="1043"/>
                  </a:lnTo>
                  <a:lnTo>
                    <a:pt x="2887" y="1096"/>
                  </a:lnTo>
                  <a:lnTo>
                    <a:pt x="2870" y="1142"/>
                  </a:lnTo>
                  <a:lnTo>
                    <a:pt x="2854" y="1183"/>
                  </a:lnTo>
                  <a:lnTo>
                    <a:pt x="2837" y="1219"/>
                  </a:lnTo>
                  <a:lnTo>
                    <a:pt x="2817" y="1254"/>
                  </a:lnTo>
                  <a:lnTo>
                    <a:pt x="2795" y="1283"/>
                  </a:lnTo>
                  <a:lnTo>
                    <a:pt x="2773" y="1307"/>
                  </a:lnTo>
                  <a:lnTo>
                    <a:pt x="2749" y="1325"/>
                  </a:lnTo>
                  <a:lnTo>
                    <a:pt x="2721" y="1340"/>
                  </a:lnTo>
                  <a:lnTo>
                    <a:pt x="2691" y="1351"/>
                  </a:lnTo>
                  <a:lnTo>
                    <a:pt x="2659" y="1357"/>
                  </a:lnTo>
                  <a:lnTo>
                    <a:pt x="2649" y="1422"/>
                  </a:lnTo>
                  <a:lnTo>
                    <a:pt x="2634" y="1486"/>
                  </a:lnTo>
                  <a:lnTo>
                    <a:pt x="2617" y="1549"/>
                  </a:lnTo>
                  <a:lnTo>
                    <a:pt x="2590" y="1629"/>
                  </a:lnTo>
                  <a:lnTo>
                    <a:pt x="2556" y="1707"/>
                  </a:lnTo>
                  <a:lnTo>
                    <a:pt x="2518" y="1781"/>
                  </a:lnTo>
                  <a:lnTo>
                    <a:pt x="2473" y="1852"/>
                  </a:lnTo>
                  <a:lnTo>
                    <a:pt x="2425" y="1921"/>
                  </a:lnTo>
                  <a:lnTo>
                    <a:pt x="2372" y="1985"/>
                  </a:lnTo>
                  <a:lnTo>
                    <a:pt x="2315" y="2045"/>
                  </a:lnTo>
                  <a:lnTo>
                    <a:pt x="2254" y="2102"/>
                  </a:lnTo>
                  <a:lnTo>
                    <a:pt x="2188" y="2153"/>
                  </a:lnTo>
                  <a:lnTo>
                    <a:pt x="2119" y="2202"/>
                  </a:lnTo>
                  <a:lnTo>
                    <a:pt x="2047" y="2244"/>
                  </a:lnTo>
                  <a:lnTo>
                    <a:pt x="1971" y="2282"/>
                  </a:lnTo>
                  <a:lnTo>
                    <a:pt x="1893" y="2315"/>
                  </a:lnTo>
                  <a:lnTo>
                    <a:pt x="1812" y="2342"/>
                  </a:lnTo>
                  <a:lnTo>
                    <a:pt x="1729" y="2364"/>
                  </a:lnTo>
                  <a:lnTo>
                    <a:pt x="1644" y="2380"/>
                  </a:lnTo>
                  <a:lnTo>
                    <a:pt x="1556" y="2389"/>
                  </a:lnTo>
                  <a:lnTo>
                    <a:pt x="1467" y="2392"/>
                  </a:lnTo>
                  <a:lnTo>
                    <a:pt x="1375" y="2389"/>
                  </a:lnTo>
                  <a:lnTo>
                    <a:pt x="1286" y="2379"/>
                  </a:lnTo>
                  <a:lnTo>
                    <a:pt x="1199" y="2363"/>
                  </a:lnTo>
                  <a:lnTo>
                    <a:pt x="1115" y="2341"/>
                  </a:lnTo>
                  <a:lnTo>
                    <a:pt x="1033" y="2312"/>
                  </a:lnTo>
                  <a:lnTo>
                    <a:pt x="953" y="2279"/>
                  </a:lnTo>
                  <a:lnTo>
                    <a:pt x="877" y="2240"/>
                  </a:lnTo>
                  <a:lnTo>
                    <a:pt x="804" y="2196"/>
                  </a:lnTo>
                  <a:lnTo>
                    <a:pt x="735" y="2146"/>
                  </a:lnTo>
                  <a:lnTo>
                    <a:pt x="669" y="2092"/>
                  </a:lnTo>
                  <a:lnTo>
                    <a:pt x="608" y="2034"/>
                  </a:lnTo>
                  <a:lnTo>
                    <a:pt x="550" y="1972"/>
                  </a:lnTo>
                  <a:lnTo>
                    <a:pt x="497" y="1906"/>
                  </a:lnTo>
                  <a:lnTo>
                    <a:pt x="449" y="1836"/>
                  </a:lnTo>
                  <a:lnTo>
                    <a:pt x="406" y="1763"/>
                  </a:lnTo>
                  <a:lnTo>
                    <a:pt x="368" y="1686"/>
                  </a:lnTo>
                  <a:lnTo>
                    <a:pt x="335" y="1607"/>
                  </a:lnTo>
                  <a:lnTo>
                    <a:pt x="309" y="1525"/>
                  </a:lnTo>
                  <a:lnTo>
                    <a:pt x="288" y="1441"/>
                  </a:lnTo>
                  <a:lnTo>
                    <a:pt x="274" y="1357"/>
                  </a:lnTo>
                  <a:lnTo>
                    <a:pt x="241" y="1351"/>
                  </a:lnTo>
                  <a:lnTo>
                    <a:pt x="211" y="1340"/>
                  </a:lnTo>
                  <a:lnTo>
                    <a:pt x="185" y="1327"/>
                  </a:lnTo>
                  <a:lnTo>
                    <a:pt x="160" y="1309"/>
                  </a:lnTo>
                  <a:lnTo>
                    <a:pt x="138" y="1284"/>
                  </a:lnTo>
                  <a:lnTo>
                    <a:pt x="117" y="1256"/>
                  </a:lnTo>
                  <a:lnTo>
                    <a:pt x="97" y="1222"/>
                  </a:lnTo>
                  <a:lnTo>
                    <a:pt x="80" y="1186"/>
                  </a:lnTo>
                  <a:lnTo>
                    <a:pt x="63" y="1144"/>
                  </a:lnTo>
                  <a:lnTo>
                    <a:pt x="46" y="1098"/>
                  </a:lnTo>
                  <a:lnTo>
                    <a:pt x="28" y="1044"/>
                  </a:lnTo>
                  <a:lnTo>
                    <a:pt x="10" y="985"/>
                  </a:lnTo>
                  <a:lnTo>
                    <a:pt x="2" y="947"/>
                  </a:lnTo>
                  <a:lnTo>
                    <a:pt x="0" y="909"/>
                  </a:lnTo>
                  <a:lnTo>
                    <a:pt x="3" y="873"/>
                  </a:lnTo>
                  <a:lnTo>
                    <a:pt x="12" y="838"/>
                  </a:lnTo>
                  <a:lnTo>
                    <a:pt x="25" y="804"/>
                  </a:lnTo>
                  <a:lnTo>
                    <a:pt x="43" y="772"/>
                  </a:lnTo>
                  <a:lnTo>
                    <a:pt x="66" y="743"/>
                  </a:lnTo>
                  <a:lnTo>
                    <a:pt x="91" y="716"/>
                  </a:lnTo>
                  <a:lnTo>
                    <a:pt x="119" y="690"/>
                  </a:lnTo>
                  <a:lnTo>
                    <a:pt x="150" y="668"/>
                  </a:lnTo>
                  <a:lnTo>
                    <a:pt x="182" y="650"/>
                  </a:lnTo>
                  <a:lnTo>
                    <a:pt x="216" y="634"/>
                  </a:lnTo>
                  <a:lnTo>
                    <a:pt x="256" y="621"/>
                  </a:lnTo>
                  <a:lnTo>
                    <a:pt x="296" y="613"/>
                  </a:lnTo>
                  <a:lnTo>
                    <a:pt x="335" y="610"/>
                  </a:lnTo>
                  <a:lnTo>
                    <a:pt x="374" y="612"/>
                  </a:lnTo>
                  <a:lnTo>
                    <a:pt x="411" y="621"/>
                  </a:lnTo>
                  <a:lnTo>
                    <a:pt x="455" y="548"/>
                  </a:lnTo>
                  <a:lnTo>
                    <a:pt x="503" y="480"/>
                  </a:lnTo>
                  <a:lnTo>
                    <a:pt x="556" y="414"/>
                  </a:lnTo>
                  <a:lnTo>
                    <a:pt x="613" y="353"/>
                  </a:lnTo>
                  <a:lnTo>
                    <a:pt x="674" y="295"/>
                  </a:lnTo>
                  <a:lnTo>
                    <a:pt x="740" y="243"/>
                  </a:lnTo>
                  <a:lnTo>
                    <a:pt x="809" y="194"/>
                  </a:lnTo>
                  <a:lnTo>
                    <a:pt x="881" y="151"/>
                  </a:lnTo>
                  <a:lnTo>
                    <a:pt x="958" y="112"/>
                  </a:lnTo>
                  <a:lnTo>
                    <a:pt x="1036" y="79"/>
                  </a:lnTo>
                  <a:lnTo>
                    <a:pt x="1118" y="52"/>
                  </a:lnTo>
                  <a:lnTo>
                    <a:pt x="1202" y="30"/>
                  </a:lnTo>
                  <a:lnTo>
                    <a:pt x="1287" y="14"/>
                  </a:lnTo>
                  <a:lnTo>
                    <a:pt x="1376" y="4"/>
                  </a:lnTo>
                  <a:lnTo>
                    <a:pt x="14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34389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054445" y="1576951"/>
            <a:ext cx="19758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Мода и одежда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6" name="Freeform 26"/>
          <p:cNvSpPr>
            <a:spLocks noEditPoints="1"/>
          </p:cNvSpPr>
          <p:nvPr/>
        </p:nvSpPr>
        <p:spPr bwMode="auto">
          <a:xfrm>
            <a:off x="10708101" y="4375713"/>
            <a:ext cx="257175" cy="581025"/>
          </a:xfrm>
          <a:custGeom>
            <a:avLst/>
            <a:gdLst>
              <a:gd name="T0" fmla="*/ 1350 w 1457"/>
              <a:gd name="T1" fmla="*/ 435 h 3290"/>
              <a:gd name="T2" fmla="*/ 1343 w 1457"/>
              <a:gd name="T3" fmla="*/ 226 h 3290"/>
              <a:gd name="T4" fmla="*/ 1376 w 1457"/>
              <a:gd name="T5" fmla="*/ 742 h 3290"/>
              <a:gd name="T6" fmla="*/ 1327 w 1457"/>
              <a:gd name="T7" fmla="*/ 567 h 3290"/>
              <a:gd name="T8" fmla="*/ 1252 w 1457"/>
              <a:gd name="T9" fmla="*/ 376 h 3290"/>
              <a:gd name="T10" fmla="*/ 884 w 1457"/>
              <a:gd name="T11" fmla="*/ 593 h 3290"/>
              <a:gd name="T12" fmla="*/ 825 w 1457"/>
              <a:gd name="T13" fmla="*/ 767 h 3290"/>
              <a:gd name="T14" fmla="*/ 788 w 1457"/>
              <a:gd name="T15" fmla="*/ 1011 h 3290"/>
              <a:gd name="T16" fmla="*/ 823 w 1457"/>
              <a:gd name="T17" fmla="*/ 1207 h 3290"/>
              <a:gd name="T18" fmla="*/ 832 w 1457"/>
              <a:gd name="T19" fmla="*/ 1317 h 3290"/>
              <a:gd name="T20" fmla="*/ 1040 w 1457"/>
              <a:gd name="T21" fmla="*/ 245 h 3290"/>
              <a:gd name="T22" fmla="*/ 981 w 1457"/>
              <a:gd name="T23" fmla="*/ 264 h 3290"/>
              <a:gd name="T24" fmla="*/ 768 w 1457"/>
              <a:gd name="T25" fmla="*/ 226 h 3290"/>
              <a:gd name="T26" fmla="*/ 802 w 1457"/>
              <a:gd name="T27" fmla="*/ 645 h 3290"/>
              <a:gd name="T28" fmla="*/ 389 w 1457"/>
              <a:gd name="T29" fmla="*/ 3213 h 3290"/>
              <a:gd name="T30" fmla="*/ 629 w 1457"/>
              <a:gd name="T31" fmla="*/ 1261 h 3290"/>
              <a:gd name="T32" fmla="*/ 653 w 1457"/>
              <a:gd name="T33" fmla="*/ 1076 h 3290"/>
              <a:gd name="T34" fmla="*/ 492 w 1457"/>
              <a:gd name="T35" fmla="*/ 226 h 3290"/>
              <a:gd name="T36" fmla="*/ 453 w 1457"/>
              <a:gd name="T37" fmla="*/ 271 h 3290"/>
              <a:gd name="T38" fmla="*/ 414 w 1457"/>
              <a:gd name="T39" fmla="*/ 226 h 3290"/>
              <a:gd name="T40" fmla="*/ 194 w 1457"/>
              <a:gd name="T41" fmla="*/ 417 h 3290"/>
              <a:gd name="T42" fmla="*/ 117 w 1457"/>
              <a:gd name="T43" fmla="*/ 586 h 3290"/>
              <a:gd name="T44" fmla="*/ 78 w 1457"/>
              <a:gd name="T45" fmla="*/ 806 h 3290"/>
              <a:gd name="T46" fmla="*/ 110 w 1457"/>
              <a:gd name="T47" fmla="*/ 264 h 3290"/>
              <a:gd name="T48" fmla="*/ 118 w 1457"/>
              <a:gd name="T49" fmla="*/ 402 h 3290"/>
              <a:gd name="T50" fmla="*/ 1042 w 1457"/>
              <a:gd name="T51" fmla="*/ 78 h 3290"/>
              <a:gd name="T52" fmla="*/ 1042 w 1457"/>
              <a:gd name="T53" fmla="*/ 78 h 3290"/>
              <a:gd name="T54" fmla="*/ 492 w 1457"/>
              <a:gd name="T55" fmla="*/ 78 h 3290"/>
              <a:gd name="T56" fmla="*/ 129 w 1457"/>
              <a:gd name="T57" fmla="*/ 96 h 3290"/>
              <a:gd name="T58" fmla="*/ 100 w 1457"/>
              <a:gd name="T59" fmla="*/ 0 h 3290"/>
              <a:gd name="T60" fmla="*/ 1395 w 1457"/>
              <a:gd name="T61" fmla="*/ 31 h 3290"/>
              <a:gd name="T62" fmla="*/ 1406 w 1457"/>
              <a:gd name="T63" fmla="*/ 98 h 3290"/>
              <a:gd name="T64" fmla="*/ 1428 w 1457"/>
              <a:gd name="T65" fmla="*/ 305 h 3290"/>
              <a:gd name="T66" fmla="*/ 1453 w 1457"/>
              <a:gd name="T67" fmla="*/ 713 h 3290"/>
              <a:gd name="T68" fmla="*/ 1454 w 1457"/>
              <a:gd name="T69" fmla="*/ 892 h 3290"/>
              <a:gd name="T70" fmla="*/ 1445 w 1457"/>
              <a:gd name="T71" fmla="*/ 1187 h 3290"/>
              <a:gd name="T72" fmla="*/ 1431 w 1457"/>
              <a:gd name="T73" fmla="*/ 1618 h 3290"/>
              <a:gd name="T74" fmla="*/ 1415 w 1457"/>
              <a:gd name="T75" fmla="*/ 2112 h 3290"/>
              <a:gd name="T76" fmla="*/ 1400 w 1457"/>
              <a:gd name="T77" fmla="*/ 2593 h 3290"/>
              <a:gd name="T78" fmla="*/ 1387 w 1457"/>
              <a:gd name="T79" fmla="*/ 2988 h 3290"/>
              <a:gd name="T80" fmla="*/ 1380 w 1457"/>
              <a:gd name="T81" fmla="*/ 3220 h 3290"/>
              <a:gd name="T82" fmla="*/ 1355 w 1457"/>
              <a:gd name="T83" fmla="*/ 3287 h 3290"/>
              <a:gd name="T84" fmla="*/ 832 w 1457"/>
              <a:gd name="T85" fmla="*/ 3253 h 3290"/>
              <a:gd name="T86" fmla="*/ 741 w 1457"/>
              <a:gd name="T87" fmla="*/ 1171 h 3290"/>
              <a:gd name="T88" fmla="*/ 708 w 1457"/>
              <a:gd name="T89" fmla="*/ 1241 h 3290"/>
              <a:gd name="T90" fmla="*/ 613 w 1457"/>
              <a:gd name="T91" fmla="*/ 3279 h 3290"/>
              <a:gd name="T92" fmla="*/ 81 w 1457"/>
              <a:gd name="T93" fmla="*/ 3267 h 3290"/>
              <a:gd name="T94" fmla="*/ 75 w 1457"/>
              <a:gd name="T95" fmla="*/ 3165 h 3290"/>
              <a:gd name="T96" fmla="*/ 66 w 1457"/>
              <a:gd name="T97" fmla="*/ 2871 h 3290"/>
              <a:gd name="T98" fmla="*/ 52 w 1457"/>
              <a:gd name="T99" fmla="*/ 2439 h 3290"/>
              <a:gd name="T100" fmla="*/ 36 w 1457"/>
              <a:gd name="T101" fmla="*/ 1946 h 3290"/>
              <a:gd name="T102" fmla="*/ 21 w 1457"/>
              <a:gd name="T103" fmla="*/ 1464 h 3290"/>
              <a:gd name="T104" fmla="*/ 8 w 1457"/>
              <a:gd name="T105" fmla="*/ 1070 h 3290"/>
              <a:gd name="T106" fmla="*/ 1 w 1457"/>
              <a:gd name="T107" fmla="*/ 837 h 3290"/>
              <a:gd name="T108" fmla="*/ 12 w 1457"/>
              <a:gd name="T109" fmla="*/ 551 h 3290"/>
              <a:gd name="T110" fmla="*/ 37 w 1457"/>
              <a:gd name="T111" fmla="*/ 217 h 3290"/>
              <a:gd name="T112" fmla="*/ 56 w 1457"/>
              <a:gd name="T113" fmla="*/ 63 h 3290"/>
              <a:gd name="T114" fmla="*/ 67 w 1457"/>
              <a:gd name="T115" fmla="*/ 18 h 3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57" h="3290">
                <a:moveTo>
                  <a:pt x="1312" y="226"/>
                </a:moveTo>
                <a:lnTo>
                  <a:pt x="1316" y="277"/>
                </a:lnTo>
                <a:lnTo>
                  <a:pt x="1322" y="323"/>
                </a:lnTo>
                <a:lnTo>
                  <a:pt x="1330" y="364"/>
                </a:lnTo>
                <a:lnTo>
                  <a:pt x="1339" y="402"/>
                </a:lnTo>
                <a:lnTo>
                  <a:pt x="1350" y="435"/>
                </a:lnTo>
                <a:lnTo>
                  <a:pt x="1361" y="465"/>
                </a:lnTo>
                <a:lnTo>
                  <a:pt x="1357" y="407"/>
                </a:lnTo>
                <a:lnTo>
                  <a:pt x="1354" y="354"/>
                </a:lnTo>
                <a:lnTo>
                  <a:pt x="1350" y="307"/>
                </a:lnTo>
                <a:lnTo>
                  <a:pt x="1346" y="264"/>
                </a:lnTo>
                <a:lnTo>
                  <a:pt x="1343" y="226"/>
                </a:lnTo>
                <a:lnTo>
                  <a:pt x="1312" y="226"/>
                </a:lnTo>
                <a:close/>
                <a:moveTo>
                  <a:pt x="1146" y="226"/>
                </a:moveTo>
                <a:lnTo>
                  <a:pt x="1146" y="3213"/>
                </a:lnTo>
                <a:lnTo>
                  <a:pt x="1303" y="3213"/>
                </a:lnTo>
                <a:lnTo>
                  <a:pt x="1379" y="806"/>
                </a:lnTo>
                <a:lnTo>
                  <a:pt x="1376" y="742"/>
                </a:lnTo>
                <a:lnTo>
                  <a:pt x="1373" y="681"/>
                </a:lnTo>
                <a:lnTo>
                  <a:pt x="1370" y="624"/>
                </a:lnTo>
                <a:lnTo>
                  <a:pt x="1362" y="615"/>
                </a:lnTo>
                <a:lnTo>
                  <a:pt x="1351" y="602"/>
                </a:lnTo>
                <a:lnTo>
                  <a:pt x="1339" y="586"/>
                </a:lnTo>
                <a:lnTo>
                  <a:pt x="1327" y="567"/>
                </a:lnTo>
                <a:lnTo>
                  <a:pt x="1313" y="544"/>
                </a:lnTo>
                <a:lnTo>
                  <a:pt x="1300" y="517"/>
                </a:lnTo>
                <a:lnTo>
                  <a:pt x="1287" y="488"/>
                </a:lnTo>
                <a:lnTo>
                  <a:pt x="1274" y="454"/>
                </a:lnTo>
                <a:lnTo>
                  <a:pt x="1263" y="417"/>
                </a:lnTo>
                <a:lnTo>
                  <a:pt x="1252" y="376"/>
                </a:lnTo>
                <a:lnTo>
                  <a:pt x="1244" y="330"/>
                </a:lnTo>
                <a:lnTo>
                  <a:pt x="1238" y="280"/>
                </a:lnTo>
                <a:lnTo>
                  <a:pt x="1235" y="226"/>
                </a:lnTo>
                <a:lnTo>
                  <a:pt x="1146" y="226"/>
                </a:lnTo>
                <a:close/>
                <a:moveTo>
                  <a:pt x="884" y="226"/>
                </a:moveTo>
                <a:lnTo>
                  <a:pt x="884" y="593"/>
                </a:lnTo>
                <a:lnTo>
                  <a:pt x="883" y="630"/>
                </a:lnTo>
                <a:lnTo>
                  <a:pt x="878" y="664"/>
                </a:lnTo>
                <a:lnTo>
                  <a:pt x="869" y="695"/>
                </a:lnTo>
                <a:lnTo>
                  <a:pt x="858" y="722"/>
                </a:lnTo>
                <a:lnTo>
                  <a:pt x="843" y="746"/>
                </a:lnTo>
                <a:lnTo>
                  <a:pt x="825" y="767"/>
                </a:lnTo>
                <a:lnTo>
                  <a:pt x="806" y="784"/>
                </a:lnTo>
                <a:lnTo>
                  <a:pt x="786" y="795"/>
                </a:lnTo>
                <a:lnTo>
                  <a:pt x="768" y="802"/>
                </a:lnTo>
                <a:lnTo>
                  <a:pt x="768" y="956"/>
                </a:lnTo>
                <a:lnTo>
                  <a:pt x="779" y="982"/>
                </a:lnTo>
                <a:lnTo>
                  <a:pt x="788" y="1011"/>
                </a:lnTo>
                <a:lnTo>
                  <a:pt x="796" y="1043"/>
                </a:lnTo>
                <a:lnTo>
                  <a:pt x="804" y="1076"/>
                </a:lnTo>
                <a:lnTo>
                  <a:pt x="810" y="1109"/>
                </a:lnTo>
                <a:lnTo>
                  <a:pt x="815" y="1143"/>
                </a:lnTo>
                <a:lnTo>
                  <a:pt x="820" y="1176"/>
                </a:lnTo>
                <a:lnTo>
                  <a:pt x="823" y="1207"/>
                </a:lnTo>
                <a:lnTo>
                  <a:pt x="826" y="1235"/>
                </a:lnTo>
                <a:lnTo>
                  <a:pt x="828" y="1261"/>
                </a:lnTo>
                <a:lnTo>
                  <a:pt x="830" y="1283"/>
                </a:lnTo>
                <a:lnTo>
                  <a:pt x="831" y="1300"/>
                </a:lnTo>
                <a:lnTo>
                  <a:pt x="831" y="1311"/>
                </a:lnTo>
                <a:lnTo>
                  <a:pt x="832" y="1317"/>
                </a:lnTo>
                <a:lnTo>
                  <a:pt x="908" y="3213"/>
                </a:lnTo>
                <a:lnTo>
                  <a:pt x="1068" y="3213"/>
                </a:lnTo>
                <a:lnTo>
                  <a:pt x="1068" y="226"/>
                </a:lnTo>
                <a:lnTo>
                  <a:pt x="1042" y="226"/>
                </a:lnTo>
                <a:lnTo>
                  <a:pt x="1042" y="232"/>
                </a:lnTo>
                <a:lnTo>
                  <a:pt x="1040" y="245"/>
                </a:lnTo>
                <a:lnTo>
                  <a:pt x="1035" y="255"/>
                </a:lnTo>
                <a:lnTo>
                  <a:pt x="1027" y="264"/>
                </a:lnTo>
                <a:lnTo>
                  <a:pt x="1016" y="269"/>
                </a:lnTo>
                <a:lnTo>
                  <a:pt x="1004" y="271"/>
                </a:lnTo>
                <a:lnTo>
                  <a:pt x="991" y="269"/>
                </a:lnTo>
                <a:lnTo>
                  <a:pt x="981" y="264"/>
                </a:lnTo>
                <a:lnTo>
                  <a:pt x="972" y="255"/>
                </a:lnTo>
                <a:lnTo>
                  <a:pt x="967" y="245"/>
                </a:lnTo>
                <a:lnTo>
                  <a:pt x="965" y="232"/>
                </a:lnTo>
                <a:lnTo>
                  <a:pt x="965" y="226"/>
                </a:lnTo>
                <a:lnTo>
                  <a:pt x="884" y="226"/>
                </a:lnTo>
                <a:close/>
                <a:moveTo>
                  <a:pt x="768" y="226"/>
                </a:moveTo>
                <a:lnTo>
                  <a:pt x="768" y="715"/>
                </a:lnTo>
                <a:lnTo>
                  <a:pt x="776" y="706"/>
                </a:lnTo>
                <a:lnTo>
                  <a:pt x="784" y="696"/>
                </a:lnTo>
                <a:lnTo>
                  <a:pt x="791" y="682"/>
                </a:lnTo>
                <a:lnTo>
                  <a:pt x="797" y="665"/>
                </a:lnTo>
                <a:lnTo>
                  <a:pt x="802" y="645"/>
                </a:lnTo>
                <a:lnTo>
                  <a:pt x="805" y="621"/>
                </a:lnTo>
                <a:lnTo>
                  <a:pt x="807" y="593"/>
                </a:lnTo>
                <a:lnTo>
                  <a:pt x="807" y="226"/>
                </a:lnTo>
                <a:lnTo>
                  <a:pt x="768" y="226"/>
                </a:lnTo>
                <a:close/>
                <a:moveTo>
                  <a:pt x="389" y="226"/>
                </a:moveTo>
                <a:lnTo>
                  <a:pt x="389" y="3213"/>
                </a:lnTo>
                <a:lnTo>
                  <a:pt x="549" y="3213"/>
                </a:lnTo>
                <a:lnTo>
                  <a:pt x="625" y="1317"/>
                </a:lnTo>
                <a:lnTo>
                  <a:pt x="625" y="1311"/>
                </a:lnTo>
                <a:lnTo>
                  <a:pt x="626" y="1300"/>
                </a:lnTo>
                <a:lnTo>
                  <a:pt x="627" y="1283"/>
                </a:lnTo>
                <a:lnTo>
                  <a:pt x="629" y="1261"/>
                </a:lnTo>
                <a:lnTo>
                  <a:pt x="631" y="1235"/>
                </a:lnTo>
                <a:lnTo>
                  <a:pt x="634" y="1207"/>
                </a:lnTo>
                <a:lnTo>
                  <a:pt x="637" y="1176"/>
                </a:lnTo>
                <a:lnTo>
                  <a:pt x="642" y="1143"/>
                </a:lnTo>
                <a:lnTo>
                  <a:pt x="647" y="1109"/>
                </a:lnTo>
                <a:lnTo>
                  <a:pt x="653" y="1076"/>
                </a:lnTo>
                <a:lnTo>
                  <a:pt x="660" y="1043"/>
                </a:lnTo>
                <a:lnTo>
                  <a:pt x="669" y="1011"/>
                </a:lnTo>
                <a:lnTo>
                  <a:pt x="678" y="982"/>
                </a:lnTo>
                <a:lnTo>
                  <a:pt x="689" y="956"/>
                </a:lnTo>
                <a:lnTo>
                  <a:pt x="689" y="226"/>
                </a:lnTo>
                <a:lnTo>
                  <a:pt x="492" y="226"/>
                </a:lnTo>
                <a:lnTo>
                  <a:pt x="492" y="232"/>
                </a:lnTo>
                <a:lnTo>
                  <a:pt x="490" y="245"/>
                </a:lnTo>
                <a:lnTo>
                  <a:pt x="485" y="255"/>
                </a:lnTo>
                <a:lnTo>
                  <a:pt x="476" y="264"/>
                </a:lnTo>
                <a:lnTo>
                  <a:pt x="465" y="269"/>
                </a:lnTo>
                <a:lnTo>
                  <a:pt x="453" y="271"/>
                </a:lnTo>
                <a:lnTo>
                  <a:pt x="441" y="269"/>
                </a:lnTo>
                <a:lnTo>
                  <a:pt x="430" y="264"/>
                </a:lnTo>
                <a:lnTo>
                  <a:pt x="422" y="255"/>
                </a:lnTo>
                <a:lnTo>
                  <a:pt x="416" y="245"/>
                </a:lnTo>
                <a:lnTo>
                  <a:pt x="414" y="232"/>
                </a:lnTo>
                <a:lnTo>
                  <a:pt x="414" y="226"/>
                </a:lnTo>
                <a:lnTo>
                  <a:pt x="389" y="226"/>
                </a:lnTo>
                <a:close/>
                <a:moveTo>
                  <a:pt x="222" y="226"/>
                </a:moveTo>
                <a:lnTo>
                  <a:pt x="219" y="280"/>
                </a:lnTo>
                <a:lnTo>
                  <a:pt x="213" y="330"/>
                </a:lnTo>
                <a:lnTo>
                  <a:pt x="204" y="376"/>
                </a:lnTo>
                <a:lnTo>
                  <a:pt x="194" y="417"/>
                </a:lnTo>
                <a:lnTo>
                  <a:pt x="183" y="454"/>
                </a:lnTo>
                <a:lnTo>
                  <a:pt x="170" y="488"/>
                </a:lnTo>
                <a:lnTo>
                  <a:pt x="157" y="517"/>
                </a:lnTo>
                <a:lnTo>
                  <a:pt x="144" y="544"/>
                </a:lnTo>
                <a:lnTo>
                  <a:pt x="130" y="567"/>
                </a:lnTo>
                <a:lnTo>
                  <a:pt x="117" y="586"/>
                </a:lnTo>
                <a:lnTo>
                  <a:pt x="106" y="602"/>
                </a:lnTo>
                <a:lnTo>
                  <a:pt x="95" y="615"/>
                </a:lnTo>
                <a:lnTo>
                  <a:pt x="86" y="624"/>
                </a:lnTo>
                <a:lnTo>
                  <a:pt x="83" y="681"/>
                </a:lnTo>
                <a:lnTo>
                  <a:pt x="81" y="742"/>
                </a:lnTo>
                <a:lnTo>
                  <a:pt x="78" y="806"/>
                </a:lnTo>
                <a:lnTo>
                  <a:pt x="154" y="3213"/>
                </a:lnTo>
                <a:lnTo>
                  <a:pt x="311" y="3213"/>
                </a:lnTo>
                <a:lnTo>
                  <a:pt x="311" y="226"/>
                </a:lnTo>
                <a:lnTo>
                  <a:pt x="222" y="226"/>
                </a:lnTo>
                <a:close/>
                <a:moveTo>
                  <a:pt x="114" y="226"/>
                </a:moveTo>
                <a:lnTo>
                  <a:pt x="110" y="264"/>
                </a:lnTo>
                <a:lnTo>
                  <a:pt x="107" y="307"/>
                </a:lnTo>
                <a:lnTo>
                  <a:pt x="103" y="354"/>
                </a:lnTo>
                <a:lnTo>
                  <a:pt x="99" y="407"/>
                </a:lnTo>
                <a:lnTo>
                  <a:pt x="95" y="465"/>
                </a:lnTo>
                <a:lnTo>
                  <a:pt x="107" y="435"/>
                </a:lnTo>
                <a:lnTo>
                  <a:pt x="118" y="402"/>
                </a:lnTo>
                <a:lnTo>
                  <a:pt x="127" y="364"/>
                </a:lnTo>
                <a:lnTo>
                  <a:pt x="135" y="323"/>
                </a:lnTo>
                <a:lnTo>
                  <a:pt x="141" y="277"/>
                </a:lnTo>
                <a:lnTo>
                  <a:pt x="145" y="226"/>
                </a:lnTo>
                <a:lnTo>
                  <a:pt x="114" y="226"/>
                </a:lnTo>
                <a:close/>
                <a:moveTo>
                  <a:pt x="1042" y="78"/>
                </a:moveTo>
                <a:lnTo>
                  <a:pt x="1042" y="148"/>
                </a:lnTo>
                <a:lnTo>
                  <a:pt x="1335" y="148"/>
                </a:lnTo>
                <a:lnTo>
                  <a:pt x="1331" y="119"/>
                </a:lnTo>
                <a:lnTo>
                  <a:pt x="1328" y="96"/>
                </a:lnTo>
                <a:lnTo>
                  <a:pt x="1325" y="78"/>
                </a:lnTo>
                <a:lnTo>
                  <a:pt x="1042" y="78"/>
                </a:lnTo>
                <a:close/>
                <a:moveTo>
                  <a:pt x="768" y="78"/>
                </a:moveTo>
                <a:lnTo>
                  <a:pt x="768" y="148"/>
                </a:lnTo>
                <a:lnTo>
                  <a:pt x="965" y="148"/>
                </a:lnTo>
                <a:lnTo>
                  <a:pt x="965" y="78"/>
                </a:lnTo>
                <a:lnTo>
                  <a:pt x="768" y="78"/>
                </a:lnTo>
                <a:close/>
                <a:moveTo>
                  <a:pt x="492" y="78"/>
                </a:moveTo>
                <a:lnTo>
                  <a:pt x="492" y="148"/>
                </a:lnTo>
                <a:lnTo>
                  <a:pt x="689" y="148"/>
                </a:lnTo>
                <a:lnTo>
                  <a:pt x="689" y="78"/>
                </a:lnTo>
                <a:lnTo>
                  <a:pt x="492" y="78"/>
                </a:lnTo>
                <a:close/>
                <a:moveTo>
                  <a:pt x="132" y="78"/>
                </a:moveTo>
                <a:lnTo>
                  <a:pt x="129" y="96"/>
                </a:lnTo>
                <a:lnTo>
                  <a:pt x="126" y="119"/>
                </a:lnTo>
                <a:lnTo>
                  <a:pt x="122" y="148"/>
                </a:lnTo>
                <a:lnTo>
                  <a:pt x="414" y="148"/>
                </a:lnTo>
                <a:lnTo>
                  <a:pt x="414" y="78"/>
                </a:lnTo>
                <a:lnTo>
                  <a:pt x="132" y="78"/>
                </a:lnTo>
                <a:close/>
                <a:moveTo>
                  <a:pt x="100" y="0"/>
                </a:moveTo>
                <a:lnTo>
                  <a:pt x="1357" y="0"/>
                </a:lnTo>
                <a:lnTo>
                  <a:pt x="1370" y="3"/>
                </a:lnTo>
                <a:lnTo>
                  <a:pt x="1381" y="9"/>
                </a:lnTo>
                <a:lnTo>
                  <a:pt x="1389" y="18"/>
                </a:lnTo>
                <a:lnTo>
                  <a:pt x="1395" y="29"/>
                </a:lnTo>
                <a:lnTo>
                  <a:pt x="1395" y="31"/>
                </a:lnTo>
                <a:lnTo>
                  <a:pt x="1396" y="35"/>
                </a:lnTo>
                <a:lnTo>
                  <a:pt x="1397" y="42"/>
                </a:lnTo>
                <a:lnTo>
                  <a:pt x="1399" y="51"/>
                </a:lnTo>
                <a:lnTo>
                  <a:pt x="1401" y="63"/>
                </a:lnTo>
                <a:lnTo>
                  <a:pt x="1404" y="79"/>
                </a:lnTo>
                <a:lnTo>
                  <a:pt x="1406" y="98"/>
                </a:lnTo>
                <a:lnTo>
                  <a:pt x="1409" y="121"/>
                </a:lnTo>
                <a:lnTo>
                  <a:pt x="1413" y="149"/>
                </a:lnTo>
                <a:lnTo>
                  <a:pt x="1416" y="180"/>
                </a:lnTo>
                <a:lnTo>
                  <a:pt x="1420" y="217"/>
                </a:lnTo>
                <a:lnTo>
                  <a:pt x="1424" y="258"/>
                </a:lnTo>
                <a:lnTo>
                  <a:pt x="1428" y="305"/>
                </a:lnTo>
                <a:lnTo>
                  <a:pt x="1432" y="357"/>
                </a:lnTo>
                <a:lnTo>
                  <a:pt x="1436" y="416"/>
                </a:lnTo>
                <a:lnTo>
                  <a:pt x="1440" y="480"/>
                </a:lnTo>
                <a:lnTo>
                  <a:pt x="1444" y="551"/>
                </a:lnTo>
                <a:lnTo>
                  <a:pt x="1448" y="629"/>
                </a:lnTo>
                <a:lnTo>
                  <a:pt x="1453" y="713"/>
                </a:lnTo>
                <a:lnTo>
                  <a:pt x="1457" y="804"/>
                </a:lnTo>
                <a:lnTo>
                  <a:pt x="1457" y="808"/>
                </a:lnTo>
                <a:lnTo>
                  <a:pt x="1456" y="819"/>
                </a:lnTo>
                <a:lnTo>
                  <a:pt x="1456" y="837"/>
                </a:lnTo>
                <a:lnTo>
                  <a:pt x="1455" y="861"/>
                </a:lnTo>
                <a:lnTo>
                  <a:pt x="1454" y="892"/>
                </a:lnTo>
                <a:lnTo>
                  <a:pt x="1453" y="929"/>
                </a:lnTo>
                <a:lnTo>
                  <a:pt x="1451" y="971"/>
                </a:lnTo>
                <a:lnTo>
                  <a:pt x="1450" y="1018"/>
                </a:lnTo>
                <a:lnTo>
                  <a:pt x="1448" y="1070"/>
                </a:lnTo>
                <a:lnTo>
                  <a:pt x="1446" y="1126"/>
                </a:lnTo>
                <a:lnTo>
                  <a:pt x="1445" y="1187"/>
                </a:lnTo>
                <a:lnTo>
                  <a:pt x="1443" y="1251"/>
                </a:lnTo>
                <a:lnTo>
                  <a:pt x="1440" y="1319"/>
                </a:lnTo>
                <a:lnTo>
                  <a:pt x="1438" y="1390"/>
                </a:lnTo>
                <a:lnTo>
                  <a:pt x="1436" y="1464"/>
                </a:lnTo>
                <a:lnTo>
                  <a:pt x="1433" y="1540"/>
                </a:lnTo>
                <a:lnTo>
                  <a:pt x="1431" y="1618"/>
                </a:lnTo>
                <a:lnTo>
                  <a:pt x="1428" y="1699"/>
                </a:lnTo>
                <a:lnTo>
                  <a:pt x="1426" y="1780"/>
                </a:lnTo>
                <a:lnTo>
                  <a:pt x="1423" y="1863"/>
                </a:lnTo>
                <a:lnTo>
                  <a:pt x="1421" y="1946"/>
                </a:lnTo>
                <a:lnTo>
                  <a:pt x="1418" y="2029"/>
                </a:lnTo>
                <a:lnTo>
                  <a:pt x="1415" y="2112"/>
                </a:lnTo>
                <a:lnTo>
                  <a:pt x="1413" y="2195"/>
                </a:lnTo>
                <a:lnTo>
                  <a:pt x="1410" y="2277"/>
                </a:lnTo>
                <a:lnTo>
                  <a:pt x="1407" y="2359"/>
                </a:lnTo>
                <a:lnTo>
                  <a:pt x="1405" y="2439"/>
                </a:lnTo>
                <a:lnTo>
                  <a:pt x="1402" y="2517"/>
                </a:lnTo>
                <a:lnTo>
                  <a:pt x="1400" y="2593"/>
                </a:lnTo>
                <a:lnTo>
                  <a:pt x="1398" y="2666"/>
                </a:lnTo>
                <a:lnTo>
                  <a:pt x="1395" y="2737"/>
                </a:lnTo>
                <a:lnTo>
                  <a:pt x="1393" y="2806"/>
                </a:lnTo>
                <a:lnTo>
                  <a:pt x="1391" y="2871"/>
                </a:lnTo>
                <a:lnTo>
                  <a:pt x="1389" y="2931"/>
                </a:lnTo>
                <a:lnTo>
                  <a:pt x="1387" y="2988"/>
                </a:lnTo>
                <a:lnTo>
                  <a:pt x="1386" y="3040"/>
                </a:lnTo>
                <a:lnTo>
                  <a:pt x="1384" y="3087"/>
                </a:lnTo>
                <a:lnTo>
                  <a:pt x="1383" y="3129"/>
                </a:lnTo>
                <a:lnTo>
                  <a:pt x="1382" y="3165"/>
                </a:lnTo>
                <a:lnTo>
                  <a:pt x="1381" y="3196"/>
                </a:lnTo>
                <a:lnTo>
                  <a:pt x="1380" y="3220"/>
                </a:lnTo>
                <a:lnTo>
                  <a:pt x="1380" y="3238"/>
                </a:lnTo>
                <a:lnTo>
                  <a:pt x="1379" y="3249"/>
                </a:lnTo>
                <a:lnTo>
                  <a:pt x="1379" y="3253"/>
                </a:lnTo>
                <a:lnTo>
                  <a:pt x="1376" y="3267"/>
                </a:lnTo>
                <a:lnTo>
                  <a:pt x="1367" y="3279"/>
                </a:lnTo>
                <a:lnTo>
                  <a:pt x="1355" y="3287"/>
                </a:lnTo>
                <a:lnTo>
                  <a:pt x="1340" y="3290"/>
                </a:lnTo>
                <a:lnTo>
                  <a:pt x="871" y="3290"/>
                </a:lnTo>
                <a:lnTo>
                  <a:pt x="856" y="3287"/>
                </a:lnTo>
                <a:lnTo>
                  <a:pt x="844" y="3279"/>
                </a:lnTo>
                <a:lnTo>
                  <a:pt x="835" y="3268"/>
                </a:lnTo>
                <a:lnTo>
                  <a:pt x="832" y="3253"/>
                </a:lnTo>
                <a:lnTo>
                  <a:pt x="754" y="1320"/>
                </a:lnTo>
                <a:lnTo>
                  <a:pt x="753" y="1299"/>
                </a:lnTo>
                <a:lnTo>
                  <a:pt x="751" y="1272"/>
                </a:lnTo>
                <a:lnTo>
                  <a:pt x="749" y="1241"/>
                </a:lnTo>
                <a:lnTo>
                  <a:pt x="745" y="1207"/>
                </a:lnTo>
                <a:lnTo>
                  <a:pt x="741" y="1171"/>
                </a:lnTo>
                <a:lnTo>
                  <a:pt x="735" y="1134"/>
                </a:lnTo>
                <a:lnTo>
                  <a:pt x="728" y="1098"/>
                </a:lnTo>
                <a:lnTo>
                  <a:pt x="721" y="1134"/>
                </a:lnTo>
                <a:lnTo>
                  <a:pt x="716" y="1171"/>
                </a:lnTo>
                <a:lnTo>
                  <a:pt x="712" y="1207"/>
                </a:lnTo>
                <a:lnTo>
                  <a:pt x="708" y="1241"/>
                </a:lnTo>
                <a:lnTo>
                  <a:pt x="706" y="1272"/>
                </a:lnTo>
                <a:lnTo>
                  <a:pt x="704" y="1299"/>
                </a:lnTo>
                <a:lnTo>
                  <a:pt x="703" y="1320"/>
                </a:lnTo>
                <a:lnTo>
                  <a:pt x="625" y="3253"/>
                </a:lnTo>
                <a:lnTo>
                  <a:pt x="621" y="3268"/>
                </a:lnTo>
                <a:lnTo>
                  <a:pt x="613" y="3279"/>
                </a:lnTo>
                <a:lnTo>
                  <a:pt x="601" y="3287"/>
                </a:lnTo>
                <a:lnTo>
                  <a:pt x="586" y="3290"/>
                </a:lnTo>
                <a:lnTo>
                  <a:pt x="116" y="3290"/>
                </a:lnTo>
                <a:lnTo>
                  <a:pt x="102" y="3287"/>
                </a:lnTo>
                <a:lnTo>
                  <a:pt x="89" y="3279"/>
                </a:lnTo>
                <a:lnTo>
                  <a:pt x="81" y="3267"/>
                </a:lnTo>
                <a:lnTo>
                  <a:pt x="78" y="3253"/>
                </a:lnTo>
                <a:lnTo>
                  <a:pt x="78" y="3249"/>
                </a:lnTo>
                <a:lnTo>
                  <a:pt x="77" y="3238"/>
                </a:lnTo>
                <a:lnTo>
                  <a:pt x="77" y="3220"/>
                </a:lnTo>
                <a:lnTo>
                  <a:pt x="76" y="3196"/>
                </a:lnTo>
                <a:lnTo>
                  <a:pt x="75" y="3165"/>
                </a:lnTo>
                <a:lnTo>
                  <a:pt x="74" y="3129"/>
                </a:lnTo>
                <a:lnTo>
                  <a:pt x="72" y="3087"/>
                </a:lnTo>
                <a:lnTo>
                  <a:pt x="71" y="3040"/>
                </a:lnTo>
                <a:lnTo>
                  <a:pt x="69" y="2988"/>
                </a:lnTo>
                <a:lnTo>
                  <a:pt x="67" y="2931"/>
                </a:lnTo>
                <a:lnTo>
                  <a:pt x="66" y="2871"/>
                </a:lnTo>
                <a:lnTo>
                  <a:pt x="64" y="2806"/>
                </a:lnTo>
                <a:lnTo>
                  <a:pt x="61" y="2737"/>
                </a:lnTo>
                <a:lnTo>
                  <a:pt x="59" y="2666"/>
                </a:lnTo>
                <a:lnTo>
                  <a:pt x="57" y="2593"/>
                </a:lnTo>
                <a:lnTo>
                  <a:pt x="54" y="2517"/>
                </a:lnTo>
                <a:lnTo>
                  <a:pt x="52" y="2439"/>
                </a:lnTo>
                <a:lnTo>
                  <a:pt x="49" y="2359"/>
                </a:lnTo>
                <a:lnTo>
                  <a:pt x="47" y="2277"/>
                </a:lnTo>
                <a:lnTo>
                  <a:pt x="44" y="2195"/>
                </a:lnTo>
                <a:lnTo>
                  <a:pt x="42" y="2112"/>
                </a:lnTo>
                <a:lnTo>
                  <a:pt x="39" y="2029"/>
                </a:lnTo>
                <a:lnTo>
                  <a:pt x="36" y="1946"/>
                </a:lnTo>
                <a:lnTo>
                  <a:pt x="34" y="1863"/>
                </a:lnTo>
                <a:lnTo>
                  <a:pt x="31" y="1780"/>
                </a:lnTo>
                <a:lnTo>
                  <a:pt x="28" y="1699"/>
                </a:lnTo>
                <a:lnTo>
                  <a:pt x="26" y="1618"/>
                </a:lnTo>
                <a:lnTo>
                  <a:pt x="23" y="1540"/>
                </a:lnTo>
                <a:lnTo>
                  <a:pt x="21" y="1464"/>
                </a:lnTo>
                <a:lnTo>
                  <a:pt x="19" y="1390"/>
                </a:lnTo>
                <a:lnTo>
                  <a:pt x="16" y="1319"/>
                </a:lnTo>
                <a:lnTo>
                  <a:pt x="14" y="1251"/>
                </a:lnTo>
                <a:lnTo>
                  <a:pt x="12" y="1187"/>
                </a:lnTo>
                <a:lnTo>
                  <a:pt x="10" y="1126"/>
                </a:lnTo>
                <a:lnTo>
                  <a:pt x="8" y="1070"/>
                </a:lnTo>
                <a:lnTo>
                  <a:pt x="7" y="1018"/>
                </a:lnTo>
                <a:lnTo>
                  <a:pt x="5" y="971"/>
                </a:lnTo>
                <a:lnTo>
                  <a:pt x="4" y="929"/>
                </a:lnTo>
                <a:lnTo>
                  <a:pt x="3" y="892"/>
                </a:lnTo>
                <a:lnTo>
                  <a:pt x="2" y="861"/>
                </a:lnTo>
                <a:lnTo>
                  <a:pt x="1" y="837"/>
                </a:lnTo>
                <a:lnTo>
                  <a:pt x="1" y="819"/>
                </a:lnTo>
                <a:lnTo>
                  <a:pt x="0" y="808"/>
                </a:lnTo>
                <a:lnTo>
                  <a:pt x="0" y="804"/>
                </a:lnTo>
                <a:lnTo>
                  <a:pt x="4" y="713"/>
                </a:lnTo>
                <a:lnTo>
                  <a:pt x="8" y="629"/>
                </a:lnTo>
                <a:lnTo>
                  <a:pt x="12" y="551"/>
                </a:lnTo>
                <a:lnTo>
                  <a:pt x="17" y="480"/>
                </a:lnTo>
                <a:lnTo>
                  <a:pt x="21" y="416"/>
                </a:lnTo>
                <a:lnTo>
                  <a:pt x="25" y="357"/>
                </a:lnTo>
                <a:lnTo>
                  <a:pt x="29" y="305"/>
                </a:lnTo>
                <a:lnTo>
                  <a:pt x="33" y="258"/>
                </a:lnTo>
                <a:lnTo>
                  <a:pt x="37" y="217"/>
                </a:lnTo>
                <a:lnTo>
                  <a:pt x="41" y="180"/>
                </a:lnTo>
                <a:lnTo>
                  <a:pt x="44" y="149"/>
                </a:lnTo>
                <a:lnTo>
                  <a:pt x="47" y="121"/>
                </a:lnTo>
                <a:lnTo>
                  <a:pt x="50" y="98"/>
                </a:lnTo>
                <a:lnTo>
                  <a:pt x="53" y="79"/>
                </a:lnTo>
                <a:lnTo>
                  <a:pt x="56" y="63"/>
                </a:lnTo>
                <a:lnTo>
                  <a:pt x="58" y="51"/>
                </a:lnTo>
                <a:lnTo>
                  <a:pt x="59" y="42"/>
                </a:lnTo>
                <a:lnTo>
                  <a:pt x="61" y="35"/>
                </a:lnTo>
                <a:lnTo>
                  <a:pt x="62" y="31"/>
                </a:lnTo>
                <a:lnTo>
                  <a:pt x="62" y="29"/>
                </a:lnTo>
                <a:lnTo>
                  <a:pt x="67" y="18"/>
                </a:lnTo>
                <a:lnTo>
                  <a:pt x="76" y="9"/>
                </a:lnTo>
                <a:lnTo>
                  <a:pt x="87" y="3"/>
                </a:lnTo>
                <a:lnTo>
                  <a:pt x="10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" name="Group 229"/>
          <p:cNvGrpSpPr/>
          <p:nvPr/>
        </p:nvGrpSpPr>
        <p:grpSpPr>
          <a:xfrm>
            <a:off x="9705932" y="4386825"/>
            <a:ext cx="390525" cy="558800"/>
            <a:chOff x="6367463" y="5775325"/>
            <a:chExt cx="390525" cy="558800"/>
          </a:xfrm>
          <a:solidFill>
            <a:srgbClr val="000000"/>
          </a:solidFill>
        </p:grpSpPr>
        <p:sp>
          <p:nvSpPr>
            <p:cNvPr id="8" name="Freeform 31"/>
            <p:cNvSpPr>
              <a:spLocks/>
            </p:cNvSpPr>
            <p:nvPr/>
          </p:nvSpPr>
          <p:spPr bwMode="auto">
            <a:xfrm>
              <a:off x="6573838" y="6046788"/>
              <a:ext cx="14287" cy="14288"/>
            </a:xfrm>
            <a:custGeom>
              <a:avLst/>
              <a:gdLst>
                <a:gd name="T0" fmla="*/ 43 w 86"/>
                <a:gd name="T1" fmla="*/ 0 h 86"/>
                <a:gd name="T2" fmla="*/ 54 w 86"/>
                <a:gd name="T3" fmla="*/ 2 h 86"/>
                <a:gd name="T4" fmla="*/ 64 w 86"/>
                <a:gd name="T5" fmla="*/ 6 h 86"/>
                <a:gd name="T6" fmla="*/ 74 w 86"/>
                <a:gd name="T7" fmla="*/ 12 h 86"/>
                <a:gd name="T8" fmla="*/ 80 w 86"/>
                <a:gd name="T9" fmla="*/ 22 h 86"/>
                <a:gd name="T10" fmla="*/ 84 w 86"/>
                <a:gd name="T11" fmla="*/ 33 h 86"/>
                <a:gd name="T12" fmla="*/ 86 w 86"/>
                <a:gd name="T13" fmla="*/ 43 h 86"/>
                <a:gd name="T14" fmla="*/ 84 w 86"/>
                <a:gd name="T15" fmla="*/ 54 h 86"/>
                <a:gd name="T16" fmla="*/ 80 w 86"/>
                <a:gd name="T17" fmla="*/ 65 h 86"/>
                <a:gd name="T18" fmla="*/ 74 w 86"/>
                <a:gd name="T19" fmla="*/ 74 h 86"/>
                <a:gd name="T20" fmla="*/ 64 w 86"/>
                <a:gd name="T21" fmla="*/ 81 h 86"/>
                <a:gd name="T22" fmla="*/ 54 w 86"/>
                <a:gd name="T23" fmla="*/ 85 h 86"/>
                <a:gd name="T24" fmla="*/ 43 w 86"/>
                <a:gd name="T25" fmla="*/ 86 h 86"/>
                <a:gd name="T26" fmla="*/ 32 w 86"/>
                <a:gd name="T27" fmla="*/ 85 h 86"/>
                <a:gd name="T28" fmla="*/ 21 w 86"/>
                <a:gd name="T29" fmla="*/ 81 h 86"/>
                <a:gd name="T30" fmla="*/ 13 w 86"/>
                <a:gd name="T31" fmla="*/ 74 h 86"/>
                <a:gd name="T32" fmla="*/ 5 w 86"/>
                <a:gd name="T33" fmla="*/ 65 h 86"/>
                <a:gd name="T34" fmla="*/ 1 w 86"/>
                <a:gd name="T35" fmla="*/ 54 h 86"/>
                <a:gd name="T36" fmla="*/ 0 w 86"/>
                <a:gd name="T37" fmla="*/ 43 h 86"/>
                <a:gd name="T38" fmla="*/ 1 w 86"/>
                <a:gd name="T39" fmla="*/ 33 h 86"/>
                <a:gd name="T40" fmla="*/ 5 w 86"/>
                <a:gd name="T41" fmla="*/ 22 h 86"/>
                <a:gd name="T42" fmla="*/ 13 w 86"/>
                <a:gd name="T43" fmla="*/ 12 h 86"/>
                <a:gd name="T44" fmla="*/ 21 w 86"/>
                <a:gd name="T45" fmla="*/ 6 h 86"/>
                <a:gd name="T46" fmla="*/ 32 w 86"/>
                <a:gd name="T47" fmla="*/ 2 h 86"/>
                <a:gd name="T48" fmla="*/ 43 w 86"/>
                <a:gd name="T4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86">
                  <a:moveTo>
                    <a:pt x="43" y="0"/>
                  </a:moveTo>
                  <a:lnTo>
                    <a:pt x="54" y="2"/>
                  </a:lnTo>
                  <a:lnTo>
                    <a:pt x="64" y="6"/>
                  </a:lnTo>
                  <a:lnTo>
                    <a:pt x="74" y="12"/>
                  </a:lnTo>
                  <a:lnTo>
                    <a:pt x="80" y="22"/>
                  </a:lnTo>
                  <a:lnTo>
                    <a:pt x="84" y="33"/>
                  </a:lnTo>
                  <a:lnTo>
                    <a:pt x="86" y="43"/>
                  </a:lnTo>
                  <a:lnTo>
                    <a:pt x="84" y="54"/>
                  </a:lnTo>
                  <a:lnTo>
                    <a:pt x="80" y="65"/>
                  </a:lnTo>
                  <a:lnTo>
                    <a:pt x="74" y="74"/>
                  </a:lnTo>
                  <a:lnTo>
                    <a:pt x="64" y="81"/>
                  </a:lnTo>
                  <a:lnTo>
                    <a:pt x="54" y="85"/>
                  </a:lnTo>
                  <a:lnTo>
                    <a:pt x="43" y="86"/>
                  </a:lnTo>
                  <a:lnTo>
                    <a:pt x="32" y="85"/>
                  </a:lnTo>
                  <a:lnTo>
                    <a:pt x="21" y="81"/>
                  </a:lnTo>
                  <a:lnTo>
                    <a:pt x="13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3"/>
                  </a:lnTo>
                  <a:lnTo>
                    <a:pt x="1" y="33"/>
                  </a:lnTo>
                  <a:lnTo>
                    <a:pt x="5" y="22"/>
                  </a:lnTo>
                  <a:lnTo>
                    <a:pt x="13" y="12"/>
                  </a:lnTo>
                  <a:lnTo>
                    <a:pt x="21" y="6"/>
                  </a:lnTo>
                  <a:lnTo>
                    <a:pt x="32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32"/>
            <p:cNvSpPr>
              <a:spLocks/>
            </p:cNvSpPr>
            <p:nvPr/>
          </p:nvSpPr>
          <p:spPr bwMode="auto">
            <a:xfrm>
              <a:off x="6573838" y="6138863"/>
              <a:ext cx="14287" cy="14288"/>
            </a:xfrm>
            <a:custGeom>
              <a:avLst/>
              <a:gdLst>
                <a:gd name="T0" fmla="*/ 43 w 86"/>
                <a:gd name="T1" fmla="*/ 0 h 87"/>
                <a:gd name="T2" fmla="*/ 54 w 86"/>
                <a:gd name="T3" fmla="*/ 3 h 87"/>
                <a:gd name="T4" fmla="*/ 64 w 86"/>
                <a:gd name="T5" fmla="*/ 7 h 87"/>
                <a:gd name="T6" fmla="*/ 74 w 86"/>
                <a:gd name="T7" fmla="*/ 13 h 87"/>
                <a:gd name="T8" fmla="*/ 80 w 86"/>
                <a:gd name="T9" fmla="*/ 22 h 87"/>
                <a:gd name="T10" fmla="*/ 84 w 86"/>
                <a:gd name="T11" fmla="*/ 33 h 87"/>
                <a:gd name="T12" fmla="*/ 86 w 86"/>
                <a:gd name="T13" fmla="*/ 44 h 87"/>
                <a:gd name="T14" fmla="*/ 84 w 86"/>
                <a:gd name="T15" fmla="*/ 55 h 87"/>
                <a:gd name="T16" fmla="*/ 80 w 86"/>
                <a:gd name="T17" fmla="*/ 66 h 87"/>
                <a:gd name="T18" fmla="*/ 74 w 86"/>
                <a:gd name="T19" fmla="*/ 74 h 87"/>
                <a:gd name="T20" fmla="*/ 64 w 86"/>
                <a:gd name="T21" fmla="*/ 82 h 87"/>
                <a:gd name="T22" fmla="*/ 54 w 86"/>
                <a:gd name="T23" fmla="*/ 86 h 87"/>
                <a:gd name="T24" fmla="*/ 43 w 86"/>
                <a:gd name="T25" fmla="*/ 87 h 87"/>
                <a:gd name="T26" fmla="*/ 32 w 86"/>
                <a:gd name="T27" fmla="*/ 86 h 87"/>
                <a:gd name="T28" fmla="*/ 21 w 86"/>
                <a:gd name="T29" fmla="*/ 82 h 87"/>
                <a:gd name="T30" fmla="*/ 13 w 86"/>
                <a:gd name="T31" fmla="*/ 74 h 87"/>
                <a:gd name="T32" fmla="*/ 5 w 86"/>
                <a:gd name="T33" fmla="*/ 66 h 87"/>
                <a:gd name="T34" fmla="*/ 1 w 86"/>
                <a:gd name="T35" fmla="*/ 55 h 87"/>
                <a:gd name="T36" fmla="*/ 0 w 86"/>
                <a:gd name="T37" fmla="*/ 44 h 87"/>
                <a:gd name="T38" fmla="*/ 1 w 86"/>
                <a:gd name="T39" fmla="*/ 33 h 87"/>
                <a:gd name="T40" fmla="*/ 5 w 86"/>
                <a:gd name="T41" fmla="*/ 22 h 87"/>
                <a:gd name="T42" fmla="*/ 13 w 86"/>
                <a:gd name="T43" fmla="*/ 13 h 87"/>
                <a:gd name="T44" fmla="*/ 21 w 86"/>
                <a:gd name="T45" fmla="*/ 7 h 87"/>
                <a:gd name="T46" fmla="*/ 32 w 86"/>
                <a:gd name="T47" fmla="*/ 3 h 87"/>
                <a:gd name="T48" fmla="*/ 43 w 86"/>
                <a:gd name="T4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87">
                  <a:moveTo>
                    <a:pt x="43" y="0"/>
                  </a:moveTo>
                  <a:lnTo>
                    <a:pt x="54" y="3"/>
                  </a:lnTo>
                  <a:lnTo>
                    <a:pt x="64" y="7"/>
                  </a:lnTo>
                  <a:lnTo>
                    <a:pt x="74" y="13"/>
                  </a:lnTo>
                  <a:lnTo>
                    <a:pt x="80" y="22"/>
                  </a:lnTo>
                  <a:lnTo>
                    <a:pt x="84" y="33"/>
                  </a:lnTo>
                  <a:lnTo>
                    <a:pt x="86" y="44"/>
                  </a:lnTo>
                  <a:lnTo>
                    <a:pt x="84" y="55"/>
                  </a:lnTo>
                  <a:lnTo>
                    <a:pt x="80" y="66"/>
                  </a:lnTo>
                  <a:lnTo>
                    <a:pt x="74" y="74"/>
                  </a:lnTo>
                  <a:lnTo>
                    <a:pt x="64" y="82"/>
                  </a:lnTo>
                  <a:lnTo>
                    <a:pt x="54" y="86"/>
                  </a:lnTo>
                  <a:lnTo>
                    <a:pt x="43" y="87"/>
                  </a:lnTo>
                  <a:lnTo>
                    <a:pt x="32" y="86"/>
                  </a:lnTo>
                  <a:lnTo>
                    <a:pt x="21" y="82"/>
                  </a:lnTo>
                  <a:lnTo>
                    <a:pt x="13" y="74"/>
                  </a:lnTo>
                  <a:lnTo>
                    <a:pt x="5" y="66"/>
                  </a:lnTo>
                  <a:lnTo>
                    <a:pt x="1" y="55"/>
                  </a:lnTo>
                  <a:lnTo>
                    <a:pt x="0" y="44"/>
                  </a:lnTo>
                  <a:lnTo>
                    <a:pt x="1" y="33"/>
                  </a:lnTo>
                  <a:lnTo>
                    <a:pt x="5" y="22"/>
                  </a:lnTo>
                  <a:lnTo>
                    <a:pt x="13" y="13"/>
                  </a:lnTo>
                  <a:lnTo>
                    <a:pt x="21" y="7"/>
                  </a:lnTo>
                  <a:lnTo>
                    <a:pt x="32" y="3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33"/>
            <p:cNvSpPr>
              <a:spLocks noEditPoints="1"/>
            </p:cNvSpPr>
            <p:nvPr/>
          </p:nvSpPr>
          <p:spPr bwMode="auto">
            <a:xfrm>
              <a:off x="6611938" y="5924550"/>
              <a:ext cx="55562" cy="50800"/>
            </a:xfrm>
            <a:custGeom>
              <a:avLst/>
              <a:gdLst>
                <a:gd name="T0" fmla="*/ 176 w 353"/>
                <a:gd name="T1" fmla="*/ 128 h 314"/>
                <a:gd name="T2" fmla="*/ 118 w 353"/>
                <a:gd name="T3" fmla="*/ 228 h 314"/>
                <a:gd name="T4" fmla="*/ 235 w 353"/>
                <a:gd name="T5" fmla="*/ 228 h 314"/>
                <a:gd name="T6" fmla="*/ 176 w 353"/>
                <a:gd name="T7" fmla="*/ 128 h 314"/>
                <a:gd name="T8" fmla="*/ 178 w 353"/>
                <a:gd name="T9" fmla="*/ 0 h 314"/>
                <a:gd name="T10" fmla="*/ 189 w 353"/>
                <a:gd name="T11" fmla="*/ 1 h 314"/>
                <a:gd name="T12" fmla="*/ 198 w 353"/>
                <a:gd name="T13" fmla="*/ 5 h 314"/>
                <a:gd name="T14" fmla="*/ 205 w 353"/>
                <a:gd name="T15" fmla="*/ 10 h 314"/>
                <a:gd name="T16" fmla="*/ 211 w 353"/>
                <a:gd name="T17" fmla="*/ 17 h 314"/>
                <a:gd name="T18" fmla="*/ 214 w 353"/>
                <a:gd name="T19" fmla="*/ 21 h 314"/>
                <a:gd name="T20" fmla="*/ 214 w 353"/>
                <a:gd name="T21" fmla="*/ 21 h 314"/>
                <a:gd name="T22" fmla="*/ 348 w 353"/>
                <a:gd name="T23" fmla="*/ 250 h 314"/>
                <a:gd name="T24" fmla="*/ 353 w 353"/>
                <a:gd name="T25" fmla="*/ 264 h 314"/>
                <a:gd name="T26" fmla="*/ 353 w 353"/>
                <a:gd name="T27" fmla="*/ 279 h 314"/>
                <a:gd name="T28" fmla="*/ 348 w 353"/>
                <a:gd name="T29" fmla="*/ 293 h 314"/>
                <a:gd name="T30" fmla="*/ 338 w 353"/>
                <a:gd name="T31" fmla="*/ 304 h 314"/>
                <a:gd name="T32" fmla="*/ 325 w 353"/>
                <a:gd name="T33" fmla="*/ 312 h 314"/>
                <a:gd name="T34" fmla="*/ 310 w 353"/>
                <a:gd name="T35" fmla="*/ 314 h 314"/>
                <a:gd name="T36" fmla="*/ 43 w 353"/>
                <a:gd name="T37" fmla="*/ 314 h 314"/>
                <a:gd name="T38" fmla="*/ 28 w 353"/>
                <a:gd name="T39" fmla="*/ 312 h 314"/>
                <a:gd name="T40" fmla="*/ 15 w 353"/>
                <a:gd name="T41" fmla="*/ 304 h 314"/>
                <a:gd name="T42" fmla="*/ 5 w 353"/>
                <a:gd name="T43" fmla="*/ 293 h 314"/>
                <a:gd name="T44" fmla="*/ 0 w 353"/>
                <a:gd name="T45" fmla="*/ 279 h 314"/>
                <a:gd name="T46" fmla="*/ 0 w 353"/>
                <a:gd name="T47" fmla="*/ 264 h 314"/>
                <a:gd name="T48" fmla="*/ 5 w 353"/>
                <a:gd name="T49" fmla="*/ 250 h 314"/>
                <a:gd name="T50" fmla="*/ 139 w 353"/>
                <a:gd name="T51" fmla="*/ 21 h 314"/>
                <a:gd name="T52" fmla="*/ 147 w 353"/>
                <a:gd name="T53" fmla="*/ 11 h 314"/>
                <a:gd name="T54" fmla="*/ 156 w 353"/>
                <a:gd name="T55" fmla="*/ 5 h 314"/>
                <a:gd name="T56" fmla="*/ 166 w 353"/>
                <a:gd name="T57" fmla="*/ 1 h 314"/>
                <a:gd name="T58" fmla="*/ 178 w 353"/>
                <a:gd name="T59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3" h="314">
                  <a:moveTo>
                    <a:pt x="176" y="128"/>
                  </a:moveTo>
                  <a:lnTo>
                    <a:pt x="118" y="228"/>
                  </a:lnTo>
                  <a:lnTo>
                    <a:pt x="235" y="228"/>
                  </a:lnTo>
                  <a:lnTo>
                    <a:pt x="176" y="128"/>
                  </a:lnTo>
                  <a:close/>
                  <a:moveTo>
                    <a:pt x="178" y="0"/>
                  </a:moveTo>
                  <a:lnTo>
                    <a:pt x="189" y="1"/>
                  </a:lnTo>
                  <a:lnTo>
                    <a:pt x="198" y="5"/>
                  </a:lnTo>
                  <a:lnTo>
                    <a:pt x="205" y="10"/>
                  </a:lnTo>
                  <a:lnTo>
                    <a:pt x="211" y="17"/>
                  </a:lnTo>
                  <a:lnTo>
                    <a:pt x="214" y="21"/>
                  </a:lnTo>
                  <a:lnTo>
                    <a:pt x="214" y="21"/>
                  </a:lnTo>
                  <a:lnTo>
                    <a:pt x="348" y="250"/>
                  </a:lnTo>
                  <a:lnTo>
                    <a:pt x="353" y="264"/>
                  </a:lnTo>
                  <a:lnTo>
                    <a:pt x="353" y="279"/>
                  </a:lnTo>
                  <a:lnTo>
                    <a:pt x="348" y="293"/>
                  </a:lnTo>
                  <a:lnTo>
                    <a:pt x="338" y="304"/>
                  </a:lnTo>
                  <a:lnTo>
                    <a:pt x="325" y="312"/>
                  </a:lnTo>
                  <a:lnTo>
                    <a:pt x="310" y="314"/>
                  </a:lnTo>
                  <a:lnTo>
                    <a:pt x="43" y="314"/>
                  </a:lnTo>
                  <a:lnTo>
                    <a:pt x="28" y="312"/>
                  </a:lnTo>
                  <a:lnTo>
                    <a:pt x="15" y="304"/>
                  </a:lnTo>
                  <a:lnTo>
                    <a:pt x="5" y="293"/>
                  </a:lnTo>
                  <a:lnTo>
                    <a:pt x="0" y="279"/>
                  </a:lnTo>
                  <a:lnTo>
                    <a:pt x="0" y="264"/>
                  </a:lnTo>
                  <a:lnTo>
                    <a:pt x="5" y="250"/>
                  </a:lnTo>
                  <a:lnTo>
                    <a:pt x="139" y="21"/>
                  </a:lnTo>
                  <a:lnTo>
                    <a:pt x="147" y="11"/>
                  </a:lnTo>
                  <a:lnTo>
                    <a:pt x="156" y="5"/>
                  </a:lnTo>
                  <a:lnTo>
                    <a:pt x="166" y="1"/>
                  </a:lnTo>
                  <a:lnTo>
                    <a:pt x="1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34"/>
            <p:cNvSpPr>
              <a:spLocks noEditPoints="1"/>
            </p:cNvSpPr>
            <p:nvPr/>
          </p:nvSpPr>
          <p:spPr bwMode="auto">
            <a:xfrm>
              <a:off x="6367463" y="5775325"/>
              <a:ext cx="390525" cy="558800"/>
            </a:xfrm>
            <a:custGeom>
              <a:avLst/>
              <a:gdLst>
                <a:gd name="T0" fmla="*/ 1884 w 2464"/>
                <a:gd name="T1" fmla="*/ 2554 h 3515"/>
                <a:gd name="T2" fmla="*/ 710 w 2464"/>
                <a:gd name="T3" fmla="*/ 2558 h 3515"/>
                <a:gd name="T4" fmla="*/ 2073 w 2464"/>
                <a:gd name="T5" fmla="*/ 1197 h 3515"/>
                <a:gd name="T6" fmla="*/ 2009 w 2464"/>
                <a:gd name="T7" fmla="*/ 1867 h 3515"/>
                <a:gd name="T8" fmla="*/ 2085 w 2464"/>
                <a:gd name="T9" fmla="*/ 2837 h 3515"/>
                <a:gd name="T10" fmla="*/ 2377 w 2464"/>
                <a:gd name="T11" fmla="*/ 3241 h 3515"/>
                <a:gd name="T12" fmla="*/ 2357 w 2464"/>
                <a:gd name="T13" fmla="*/ 2278 h 3515"/>
                <a:gd name="T14" fmla="*/ 2334 w 2464"/>
                <a:gd name="T15" fmla="*/ 1021 h 3515"/>
                <a:gd name="T16" fmla="*/ 238 w 2464"/>
                <a:gd name="T17" fmla="*/ 469 h 3515"/>
                <a:gd name="T18" fmla="*/ 128 w 2464"/>
                <a:gd name="T19" fmla="*/ 1099 h 3515"/>
                <a:gd name="T20" fmla="*/ 105 w 2464"/>
                <a:gd name="T21" fmla="*/ 2368 h 3515"/>
                <a:gd name="T22" fmla="*/ 100 w 2464"/>
                <a:gd name="T23" fmla="*/ 3247 h 3515"/>
                <a:gd name="T24" fmla="*/ 386 w 2464"/>
                <a:gd name="T25" fmla="*/ 2752 h 3515"/>
                <a:gd name="T26" fmla="*/ 453 w 2464"/>
                <a:gd name="T27" fmla="*/ 1818 h 3515"/>
                <a:gd name="T28" fmla="*/ 377 w 2464"/>
                <a:gd name="T29" fmla="*/ 1117 h 3515"/>
                <a:gd name="T30" fmla="*/ 1784 w 2464"/>
                <a:gd name="T31" fmla="*/ 332 h 3515"/>
                <a:gd name="T32" fmla="*/ 1652 w 2464"/>
                <a:gd name="T33" fmla="*/ 822 h 3515"/>
                <a:gd name="T34" fmla="*/ 1295 w 2464"/>
                <a:gd name="T35" fmla="*/ 1466 h 3515"/>
                <a:gd name="T36" fmla="*/ 1557 w 2464"/>
                <a:gd name="T37" fmla="*/ 3407 h 3515"/>
                <a:gd name="T38" fmla="*/ 2000 w 2464"/>
                <a:gd name="T39" fmla="*/ 3356 h 3515"/>
                <a:gd name="T40" fmla="*/ 1843 w 2464"/>
                <a:gd name="T41" fmla="*/ 2646 h 3515"/>
                <a:gd name="T42" fmla="*/ 1636 w 2464"/>
                <a:gd name="T43" fmla="*/ 2339 h 3515"/>
                <a:gd name="T44" fmla="*/ 1931 w 2464"/>
                <a:gd name="T45" fmla="*/ 1704 h 3515"/>
                <a:gd name="T46" fmla="*/ 2036 w 2464"/>
                <a:gd name="T47" fmla="*/ 907 h 3515"/>
                <a:gd name="T48" fmla="*/ 1870 w 2464"/>
                <a:gd name="T49" fmla="*/ 294 h 3515"/>
                <a:gd name="T50" fmla="*/ 362 w 2464"/>
                <a:gd name="T51" fmla="*/ 606 h 3515"/>
                <a:gd name="T52" fmla="*/ 518 w 2464"/>
                <a:gd name="T53" fmla="*/ 1550 h 3515"/>
                <a:gd name="T54" fmla="*/ 534 w 2464"/>
                <a:gd name="T55" fmla="*/ 2230 h 3515"/>
                <a:gd name="T56" fmla="*/ 742 w 2464"/>
                <a:gd name="T57" fmla="*/ 2640 h 3515"/>
                <a:gd name="T58" fmla="*/ 452 w 2464"/>
                <a:gd name="T59" fmla="*/ 3079 h 3515"/>
                <a:gd name="T60" fmla="*/ 813 w 2464"/>
                <a:gd name="T61" fmla="*/ 3429 h 3515"/>
                <a:gd name="T62" fmla="*/ 1148 w 2464"/>
                <a:gd name="T63" fmla="*/ 3151 h 3515"/>
                <a:gd name="T64" fmla="*/ 945 w 2464"/>
                <a:gd name="T65" fmla="*/ 1086 h 3515"/>
                <a:gd name="T66" fmla="*/ 685 w 2464"/>
                <a:gd name="T67" fmla="*/ 426 h 3515"/>
                <a:gd name="T68" fmla="*/ 1497 w 2464"/>
                <a:gd name="T69" fmla="*/ 432 h 3515"/>
                <a:gd name="T70" fmla="*/ 1275 w 2464"/>
                <a:gd name="T71" fmla="*/ 1335 h 3515"/>
                <a:gd name="T72" fmla="*/ 1695 w 2464"/>
                <a:gd name="T73" fmla="*/ 469 h 3515"/>
                <a:gd name="T74" fmla="*/ 849 w 2464"/>
                <a:gd name="T75" fmla="*/ 150 h 3515"/>
                <a:gd name="T76" fmla="*/ 884 w 2464"/>
                <a:gd name="T77" fmla="*/ 772 h 3515"/>
                <a:gd name="T78" fmla="*/ 1136 w 2464"/>
                <a:gd name="T79" fmla="*/ 1071 h 3515"/>
                <a:gd name="T80" fmla="*/ 903 w 2464"/>
                <a:gd name="T81" fmla="*/ 167 h 3515"/>
                <a:gd name="T82" fmla="*/ 1162 w 2464"/>
                <a:gd name="T83" fmla="*/ 835 h 3515"/>
                <a:gd name="T84" fmla="*/ 1427 w 2464"/>
                <a:gd name="T85" fmla="*/ 362 h 3515"/>
                <a:gd name="T86" fmla="*/ 1590 w 2464"/>
                <a:gd name="T87" fmla="*/ 32 h 3515"/>
                <a:gd name="T88" fmla="*/ 2108 w 2464"/>
                <a:gd name="T89" fmla="*/ 310 h 3515"/>
                <a:gd name="T90" fmla="*/ 2334 w 2464"/>
                <a:gd name="T91" fmla="*/ 492 h 3515"/>
                <a:gd name="T92" fmla="*/ 2426 w 2464"/>
                <a:gd name="T93" fmla="*/ 1371 h 3515"/>
                <a:gd name="T94" fmla="*/ 2451 w 2464"/>
                <a:gd name="T95" fmla="*/ 2626 h 3515"/>
                <a:gd name="T96" fmla="*/ 2461 w 2464"/>
                <a:gd name="T97" fmla="*/ 3281 h 3515"/>
                <a:gd name="T98" fmla="*/ 2091 w 2464"/>
                <a:gd name="T99" fmla="*/ 3326 h 3515"/>
                <a:gd name="T100" fmla="*/ 1822 w 2464"/>
                <a:gd name="T101" fmla="*/ 3498 h 3515"/>
                <a:gd name="T102" fmla="*/ 1514 w 2464"/>
                <a:gd name="T103" fmla="*/ 3482 h 3515"/>
                <a:gd name="T104" fmla="*/ 880 w 2464"/>
                <a:gd name="T105" fmla="*/ 3510 h 3515"/>
                <a:gd name="T106" fmla="*/ 505 w 2464"/>
                <a:gd name="T107" fmla="*/ 3463 h 3515"/>
                <a:gd name="T108" fmla="*/ 212 w 2464"/>
                <a:gd name="T109" fmla="*/ 3350 h 3515"/>
                <a:gd name="T110" fmla="*/ 1 w 2464"/>
                <a:gd name="T111" fmla="*/ 3228 h 3515"/>
                <a:gd name="T112" fmla="*/ 20 w 2464"/>
                <a:gd name="T113" fmla="*/ 2299 h 3515"/>
                <a:gd name="T114" fmla="*/ 42 w 2464"/>
                <a:gd name="T115" fmla="*/ 1097 h 3515"/>
                <a:gd name="T116" fmla="*/ 177 w 2464"/>
                <a:gd name="T117" fmla="*/ 405 h 3515"/>
                <a:gd name="T118" fmla="*/ 513 w 2464"/>
                <a:gd name="T119" fmla="*/ 238 h 3515"/>
                <a:gd name="T120" fmla="*/ 914 w 2464"/>
                <a:gd name="T121" fmla="*/ 8 h 3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64" h="3515">
                  <a:moveTo>
                    <a:pt x="1232" y="3174"/>
                  </a:moveTo>
                  <a:lnTo>
                    <a:pt x="1213" y="3214"/>
                  </a:lnTo>
                  <a:lnTo>
                    <a:pt x="1193" y="3250"/>
                  </a:lnTo>
                  <a:lnTo>
                    <a:pt x="1171" y="3283"/>
                  </a:lnTo>
                  <a:lnTo>
                    <a:pt x="1292" y="3283"/>
                  </a:lnTo>
                  <a:lnTo>
                    <a:pt x="1272" y="3250"/>
                  </a:lnTo>
                  <a:lnTo>
                    <a:pt x="1251" y="3214"/>
                  </a:lnTo>
                  <a:lnTo>
                    <a:pt x="1232" y="3174"/>
                  </a:lnTo>
                  <a:close/>
                  <a:moveTo>
                    <a:pt x="1947" y="2370"/>
                  </a:moveTo>
                  <a:lnTo>
                    <a:pt x="1723" y="2401"/>
                  </a:lnTo>
                  <a:lnTo>
                    <a:pt x="1754" y="2558"/>
                  </a:lnTo>
                  <a:lnTo>
                    <a:pt x="1778" y="2560"/>
                  </a:lnTo>
                  <a:lnTo>
                    <a:pt x="1809" y="2560"/>
                  </a:lnTo>
                  <a:lnTo>
                    <a:pt x="1845" y="2559"/>
                  </a:lnTo>
                  <a:lnTo>
                    <a:pt x="1884" y="2554"/>
                  </a:lnTo>
                  <a:lnTo>
                    <a:pt x="1925" y="2544"/>
                  </a:lnTo>
                  <a:lnTo>
                    <a:pt x="1968" y="2528"/>
                  </a:lnTo>
                  <a:lnTo>
                    <a:pt x="1961" y="2471"/>
                  </a:lnTo>
                  <a:lnTo>
                    <a:pt x="1954" y="2419"/>
                  </a:lnTo>
                  <a:lnTo>
                    <a:pt x="1947" y="2370"/>
                  </a:lnTo>
                  <a:close/>
                  <a:moveTo>
                    <a:pt x="516" y="2370"/>
                  </a:moveTo>
                  <a:lnTo>
                    <a:pt x="510" y="2419"/>
                  </a:lnTo>
                  <a:lnTo>
                    <a:pt x="503" y="2471"/>
                  </a:lnTo>
                  <a:lnTo>
                    <a:pt x="496" y="2528"/>
                  </a:lnTo>
                  <a:lnTo>
                    <a:pt x="539" y="2544"/>
                  </a:lnTo>
                  <a:lnTo>
                    <a:pt x="580" y="2554"/>
                  </a:lnTo>
                  <a:lnTo>
                    <a:pt x="619" y="2559"/>
                  </a:lnTo>
                  <a:lnTo>
                    <a:pt x="654" y="2560"/>
                  </a:lnTo>
                  <a:lnTo>
                    <a:pt x="685" y="2560"/>
                  </a:lnTo>
                  <a:lnTo>
                    <a:pt x="710" y="2558"/>
                  </a:lnTo>
                  <a:lnTo>
                    <a:pt x="741" y="2401"/>
                  </a:lnTo>
                  <a:lnTo>
                    <a:pt x="516" y="2370"/>
                  </a:lnTo>
                  <a:close/>
                  <a:moveTo>
                    <a:pt x="2226" y="469"/>
                  </a:moveTo>
                  <a:lnTo>
                    <a:pt x="2217" y="503"/>
                  </a:lnTo>
                  <a:lnTo>
                    <a:pt x="2206" y="543"/>
                  </a:lnTo>
                  <a:lnTo>
                    <a:pt x="2195" y="589"/>
                  </a:lnTo>
                  <a:lnTo>
                    <a:pt x="2182" y="640"/>
                  </a:lnTo>
                  <a:lnTo>
                    <a:pt x="2170" y="697"/>
                  </a:lnTo>
                  <a:lnTo>
                    <a:pt x="2156" y="758"/>
                  </a:lnTo>
                  <a:lnTo>
                    <a:pt x="2142" y="822"/>
                  </a:lnTo>
                  <a:lnTo>
                    <a:pt x="2127" y="891"/>
                  </a:lnTo>
                  <a:lnTo>
                    <a:pt x="2113" y="964"/>
                  </a:lnTo>
                  <a:lnTo>
                    <a:pt x="2099" y="1039"/>
                  </a:lnTo>
                  <a:lnTo>
                    <a:pt x="2086" y="1117"/>
                  </a:lnTo>
                  <a:lnTo>
                    <a:pt x="2073" y="1197"/>
                  </a:lnTo>
                  <a:lnTo>
                    <a:pt x="2062" y="1280"/>
                  </a:lnTo>
                  <a:lnTo>
                    <a:pt x="2051" y="1364"/>
                  </a:lnTo>
                  <a:lnTo>
                    <a:pt x="2042" y="1449"/>
                  </a:lnTo>
                  <a:lnTo>
                    <a:pt x="2035" y="1535"/>
                  </a:lnTo>
                  <a:lnTo>
                    <a:pt x="2034" y="1539"/>
                  </a:lnTo>
                  <a:lnTo>
                    <a:pt x="2033" y="1549"/>
                  </a:lnTo>
                  <a:lnTo>
                    <a:pt x="2031" y="1565"/>
                  </a:lnTo>
                  <a:lnTo>
                    <a:pt x="2029" y="1588"/>
                  </a:lnTo>
                  <a:lnTo>
                    <a:pt x="2026" y="1616"/>
                  </a:lnTo>
                  <a:lnTo>
                    <a:pt x="2023" y="1649"/>
                  </a:lnTo>
                  <a:lnTo>
                    <a:pt x="2020" y="1685"/>
                  </a:lnTo>
                  <a:lnTo>
                    <a:pt x="2017" y="1727"/>
                  </a:lnTo>
                  <a:lnTo>
                    <a:pt x="2014" y="1771"/>
                  </a:lnTo>
                  <a:lnTo>
                    <a:pt x="2011" y="1818"/>
                  </a:lnTo>
                  <a:lnTo>
                    <a:pt x="2009" y="1867"/>
                  </a:lnTo>
                  <a:lnTo>
                    <a:pt x="2007" y="1918"/>
                  </a:lnTo>
                  <a:lnTo>
                    <a:pt x="2006" y="1972"/>
                  </a:lnTo>
                  <a:lnTo>
                    <a:pt x="2006" y="2025"/>
                  </a:lnTo>
                  <a:lnTo>
                    <a:pt x="2007" y="2080"/>
                  </a:lnTo>
                  <a:lnTo>
                    <a:pt x="2009" y="2134"/>
                  </a:lnTo>
                  <a:lnTo>
                    <a:pt x="2012" y="2188"/>
                  </a:lnTo>
                  <a:lnTo>
                    <a:pt x="2018" y="2240"/>
                  </a:lnTo>
                  <a:lnTo>
                    <a:pt x="2024" y="2292"/>
                  </a:lnTo>
                  <a:lnTo>
                    <a:pt x="2033" y="2357"/>
                  </a:lnTo>
                  <a:lnTo>
                    <a:pt x="2042" y="2428"/>
                  </a:lnTo>
                  <a:lnTo>
                    <a:pt x="2052" y="2504"/>
                  </a:lnTo>
                  <a:lnTo>
                    <a:pt x="2061" y="2585"/>
                  </a:lnTo>
                  <a:lnTo>
                    <a:pt x="2070" y="2667"/>
                  </a:lnTo>
                  <a:lnTo>
                    <a:pt x="2078" y="2752"/>
                  </a:lnTo>
                  <a:lnTo>
                    <a:pt x="2085" y="2837"/>
                  </a:lnTo>
                  <a:lnTo>
                    <a:pt x="2091" y="2922"/>
                  </a:lnTo>
                  <a:lnTo>
                    <a:pt x="2095" y="3005"/>
                  </a:lnTo>
                  <a:lnTo>
                    <a:pt x="2098" y="3086"/>
                  </a:lnTo>
                  <a:lnTo>
                    <a:pt x="2098" y="3164"/>
                  </a:lnTo>
                  <a:lnTo>
                    <a:pt x="2097" y="3237"/>
                  </a:lnTo>
                  <a:lnTo>
                    <a:pt x="2139" y="3249"/>
                  </a:lnTo>
                  <a:lnTo>
                    <a:pt x="2178" y="3258"/>
                  </a:lnTo>
                  <a:lnTo>
                    <a:pt x="2213" y="3262"/>
                  </a:lnTo>
                  <a:lnTo>
                    <a:pt x="2247" y="3264"/>
                  </a:lnTo>
                  <a:lnTo>
                    <a:pt x="2276" y="3263"/>
                  </a:lnTo>
                  <a:lnTo>
                    <a:pt x="2303" y="3261"/>
                  </a:lnTo>
                  <a:lnTo>
                    <a:pt x="2326" y="3256"/>
                  </a:lnTo>
                  <a:lnTo>
                    <a:pt x="2346" y="3252"/>
                  </a:lnTo>
                  <a:lnTo>
                    <a:pt x="2363" y="3247"/>
                  </a:lnTo>
                  <a:lnTo>
                    <a:pt x="2377" y="3241"/>
                  </a:lnTo>
                  <a:lnTo>
                    <a:pt x="2376" y="3217"/>
                  </a:lnTo>
                  <a:lnTo>
                    <a:pt x="2375" y="3184"/>
                  </a:lnTo>
                  <a:lnTo>
                    <a:pt x="2375" y="3144"/>
                  </a:lnTo>
                  <a:lnTo>
                    <a:pt x="2374" y="3097"/>
                  </a:lnTo>
                  <a:lnTo>
                    <a:pt x="2373" y="3045"/>
                  </a:lnTo>
                  <a:lnTo>
                    <a:pt x="2372" y="2987"/>
                  </a:lnTo>
                  <a:lnTo>
                    <a:pt x="2369" y="2923"/>
                  </a:lnTo>
                  <a:lnTo>
                    <a:pt x="2368" y="2854"/>
                  </a:lnTo>
                  <a:lnTo>
                    <a:pt x="2367" y="2781"/>
                  </a:lnTo>
                  <a:lnTo>
                    <a:pt x="2365" y="2704"/>
                  </a:lnTo>
                  <a:lnTo>
                    <a:pt x="2364" y="2624"/>
                  </a:lnTo>
                  <a:lnTo>
                    <a:pt x="2362" y="2542"/>
                  </a:lnTo>
                  <a:lnTo>
                    <a:pt x="2361" y="2455"/>
                  </a:lnTo>
                  <a:lnTo>
                    <a:pt x="2359" y="2368"/>
                  </a:lnTo>
                  <a:lnTo>
                    <a:pt x="2357" y="2278"/>
                  </a:lnTo>
                  <a:lnTo>
                    <a:pt x="2356" y="2188"/>
                  </a:lnTo>
                  <a:lnTo>
                    <a:pt x="2353" y="2096"/>
                  </a:lnTo>
                  <a:lnTo>
                    <a:pt x="2351" y="2004"/>
                  </a:lnTo>
                  <a:lnTo>
                    <a:pt x="2350" y="1912"/>
                  </a:lnTo>
                  <a:lnTo>
                    <a:pt x="2348" y="1821"/>
                  </a:lnTo>
                  <a:lnTo>
                    <a:pt x="2347" y="1730"/>
                  </a:lnTo>
                  <a:lnTo>
                    <a:pt x="2345" y="1641"/>
                  </a:lnTo>
                  <a:lnTo>
                    <a:pt x="2344" y="1555"/>
                  </a:lnTo>
                  <a:lnTo>
                    <a:pt x="2342" y="1470"/>
                  </a:lnTo>
                  <a:lnTo>
                    <a:pt x="2341" y="1389"/>
                  </a:lnTo>
                  <a:lnTo>
                    <a:pt x="2340" y="1310"/>
                  </a:lnTo>
                  <a:lnTo>
                    <a:pt x="2337" y="1235"/>
                  </a:lnTo>
                  <a:lnTo>
                    <a:pt x="2336" y="1164"/>
                  </a:lnTo>
                  <a:lnTo>
                    <a:pt x="2335" y="1099"/>
                  </a:lnTo>
                  <a:lnTo>
                    <a:pt x="2334" y="1021"/>
                  </a:lnTo>
                  <a:lnTo>
                    <a:pt x="2330" y="949"/>
                  </a:lnTo>
                  <a:lnTo>
                    <a:pt x="2326" y="884"/>
                  </a:lnTo>
                  <a:lnTo>
                    <a:pt x="2320" y="824"/>
                  </a:lnTo>
                  <a:lnTo>
                    <a:pt x="2314" y="769"/>
                  </a:lnTo>
                  <a:lnTo>
                    <a:pt x="2306" y="720"/>
                  </a:lnTo>
                  <a:lnTo>
                    <a:pt x="2298" y="676"/>
                  </a:lnTo>
                  <a:lnTo>
                    <a:pt x="2289" y="637"/>
                  </a:lnTo>
                  <a:lnTo>
                    <a:pt x="2281" y="601"/>
                  </a:lnTo>
                  <a:lnTo>
                    <a:pt x="2271" y="570"/>
                  </a:lnTo>
                  <a:lnTo>
                    <a:pt x="2262" y="544"/>
                  </a:lnTo>
                  <a:lnTo>
                    <a:pt x="2252" y="520"/>
                  </a:lnTo>
                  <a:lnTo>
                    <a:pt x="2243" y="500"/>
                  </a:lnTo>
                  <a:lnTo>
                    <a:pt x="2235" y="483"/>
                  </a:lnTo>
                  <a:lnTo>
                    <a:pt x="2226" y="469"/>
                  </a:lnTo>
                  <a:close/>
                  <a:moveTo>
                    <a:pt x="238" y="469"/>
                  </a:moveTo>
                  <a:lnTo>
                    <a:pt x="230" y="483"/>
                  </a:lnTo>
                  <a:lnTo>
                    <a:pt x="220" y="500"/>
                  </a:lnTo>
                  <a:lnTo>
                    <a:pt x="212" y="520"/>
                  </a:lnTo>
                  <a:lnTo>
                    <a:pt x="202" y="544"/>
                  </a:lnTo>
                  <a:lnTo>
                    <a:pt x="192" y="570"/>
                  </a:lnTo>
                  <a:lnTo>
                    <a:pt x="184" y="601"/>
                  </a:lnTo>
                  <a:lnTo>
                    <a:pt x="174" y="637"/>
                  </a:lnTo>
                  <a:lnTo>
                    <a:pt x="166" y="676"/>
                  </a:lnTo>
                  <a:lnTo>
                    <a:pt x="158" y="720"/>
                  </a:lnTo>
                  <a:lnTo>
                    <a:pt x="151" y="769"/>
                  </a:lnTo>
                  <a:lnTo>
                    <a:pt x="143" y="824"/>
                  </a:lnTo>
                  <a:lnTo>
                    <a:pt x="138" y="884"/>
                  </a:lnTo>
                  <a:lnTo>
                    <a:pt x="134" y="949"/>
                  </a:lnTo>
                  <a:lnTo>
                    <a:pt x="130" y="1021"/>
                  </a:lnTo>
                  <a:lnTo>
                    <a:pt x="128" y="1099"/>
                  </a:lnTo>
                  <a:lnTo>
                    <a:pt x="127" y="1164"/>
                  </a:lnTo>
                  <a:lnTo>
                    <a:pt x="126" y="1235"/>
                  </a:lnTo>
                  <a:lnTo>
                    <a:pt x="125" y="1310"/>
                  </a:lnTo>
                  <a:lnTo>
                    <a:pt x="123" y="1389"/>
                  </a:lnTo>
                  <a:lnTo>
                    <a:pt x="122" y="1470"/>
                  </a:lnTo>
                  <a:lnTo>
                    <a:pt x="121" y="1555"/>
                  </a:lnTo>
                  <a:lnTo>
                    <a:pt x="119" y="1641"/>
                  </a:lnTo>
                  <a:lnTo>
                    <a:pt x="117" y="1730"/>
                  </a:lnTo>
                  <a:lnTo>
                    <a:pt x="115" y="1821"/>
                  </a:lnTo>
                  <a:lnTo>
                    <a:pt x="113" y="1912"/>
                  </a:lnTo>
                  <a:lnTo>
                    <a:pt x="112" y="2004"/>
                  </a:lnTo>
                  <a:lnTo>
                    <a:pt x="110" y="2096"/>
                  </a:lnTo>
                  <a:lnTo>
                    <a:pt x="108" y="2188"/>
                  </a:lnTo>
                  <a:lnTo>
                    <a:pt x="107" y="2279"/>
                  </a:lnTo>
                  <a:lnTo>
                    <a:pt x="105" y="2368"/>
                  </a:lnTo>
                  <a:lnTo>
                    <a:pt x="104" y="2456"/>
                  </a:lnTo>
                  <a:lnTo>
                    <a:pt x="101" y="2542"/>
                  </a:lnTo>
                  <a:lnTo>
                    <a:pt x="99" y="2625"/>
                  </a:lnTo>
                  <a:lnTo>
                    <a:pt x="98" y="2706"/>
                  </a:lnTo>
                  <a:lnTo>
                    <a:pt x="96" y="2781"/>
                  </a:lnTo>
                  <a:lnTo>
                    <a:pt x="95" y="2854"/>
                  </a:lnTo>
                  <a:lnTo>
                    <a:pt x="94" y="2923"/>
                  </a:lnTo>
                  <a:lnTo>
                    <a:pt x="93" y="2987"/>
                  </a:lnTo>
                  <a:lnTo>
                    <a:pt x="91" y="3045"/>
                  </a:lnTo>
                  <a:lnTo>
                    <a:pt x="90" y="3097"/>
                  </a:lnTo>
                  <a:lnTo>
                    <a:pt x="90" y="3144"/>
                  </a:lnTo>
                  <a:lnTo>
                    <a:pt x="89" y="3184"/>
                  </a:lnTo>
                  <a:lnTo>
                    <a:pt x="88" y="3217"/>
                  </a:lnTo>
                  <a:lnTo>
                    <a:pt x="88" y="3241"/>
                  </a:lnTo>
                  <a:lnTo>
                    <a:pt x="100" y="3247"/>
                  </a:lnTo>
                  <a:lnTo>
                    <a:pt x="117" y="3252"/>
                  </a:lnTo>
                  <a:lnTo>
                    <a:pt x="138" y="3256"/>
                  </a:lnTo>
                  <a:lnTo>
                    <a:pt x="160" y="3261"/>
                  </a:lnTo>
                  <a:lnTo>
                    <a:pt x="187" y="3263"/>
                  </a:lnTo>
                  <a:lnTo>
                    <a:pt x="217" y="3264"/>
                  </a:lnTo>
                  <a:lnTo>
                    <a:pt x="250" y="3262"/>
                  </a:lnTo>
                  <a:lnTo>
                    <a:pt x="286" y="3258"/>
                  </a:lnTo>
                  <a:lnTo>
                    <a:pt x="325" y="3249"/>
                  </a:lnTo>
                  <a:lnTo>
                    <a:pt x="368" y="3237"/>
                  </a:lnTo>
                  <a:lnTo>
                    <a:pt x="365" y="3164"/>
                  </a:lnTo>
                  <a:lnTo>
                    <a:pt x="365" y="3086"/>
                  </a:lnTo>
                  <a:lnTo>
                    <a:pt x="369" y="3005"/>
                  </a:lnTo>
                  <a:lnTo>
                    <a:pt x="373" y="2922"/>
                  </a:lnTo>
                  <a:lnTo>
                    <a:pt x="378" y="2837"/>
                  </a:lnTo>
                  <a:lnTo>
                    <a:pt x="386" y="2752"/>
                  </a:lnTo>
                  <a:lnTo>
                    <a:pt x="394" y="2667"/>
                  </a:lnTo>
                  <a:lnTo>
                    <a:pt x="403" y="2585"/>
                  </a:lnTo>
                  <a:lnTo>
                    <a:pt x="411" y="2504"/>
                  </a:lnTo>
                  <a:lnTo>
                    <a:pt x="421" y="2428"/>
                  </a:lnTo>
                  <a:lnTo>
                    <a:pt x="431" y="2357"/>
                  </a:lnTo>
                  <a:lnTo>
                    <a:pt x="440" y="2292"/>
                  </a:lnTo>
                  <a:lnTo>
                    <a:pt x="446" y="2240"/>
                  </a:lnTo>
                  <a:lnTo>
                    <a:pt x="451" y="2188"/>
                  </a:lnTo>
                  <a:lnTo>
                    <a:pt x="454" y="2134"/>
                  </a:lnTo>
                  <a:lnTo>
                    <a:pt x="456" y="2080"/>
                  </a:lnTo>
                  <a:lnTo>
                    <a:pt x="457" y="2025"/>
                  </a:lnTo>
                  <a:lnTo>
                    <a:pt x="457" y="1972"/>
                  </a:lnTo>
                  <a:lnTo>
                    <a:pt x="456" y="1918"/>
                  </a:lnTo>
                  <a:lnTo>
                    <a:pt x="455" y="1867"/>
                  </a:lnTo>
                  <a:lnTo>
                    <a:pt x="453" y="1818"/>
                  </a:lnTo>
                  <a:lnTo>
                    <a:pt x="450" y="1771"/>
                  </a:lnTo>
                  <a:lnTo>
                    <a:pt x="447" y="1727"/>
                  </a:lnTo>
                  <a:lnTo>
                    <a:pt x="443" y="1685"/>
                  </a:lnTo>
                  <a:lnTo>
                    <a:pt x="441" y="1649"/>
                  </a:lnTo>
                  <a:lnTo>
                    <a:pt x="438" y="1616"/>
                  </a:lnTo>
                  <a:lnTo>
                    <a:pt x="435" y="1588"/>
                  </a:lnTo>
                  <a:lnTo>
                    <a:pt x="433" y="1565"/>
                  </a:lnTo>
                  <a:lnTo>
                    <a:pt x="431" y="1549"/>
                  </a:lnTo>
                  <a:lnTo>
                    <a:pt x="430" y="1539"/>
                  </a:lnTo>
                  <a:lnTo>
                    <a:pt x="430" y="1535"/>
                  </a:lnTo>
                  <a:lnTo>
                    <a:pt x="421" y="1449"/>
                  </a:lnTo>
                  <a:lnTo>
                    <a:pt x="412" y="1364"/>
                  </a:lnTo>
                  <a:lnTo>
                    <a:pt x="402" y="1280"/>
                  </a:lnTo>
                  <a:lnTo>
                    <a:pt x="390" y="1197"/>
                  </a:lnTo>
                  <a:lnTo>
                    <a:pt x="377" y="1117"/>
                  </a:lnTo>
                  <a:lnTo>
                    <a:pt x="364" y="1039"/>
                  </a:lnTo>
                  <a:lnTo>
                    <a:pt x="350" y="963"/>
                  </a:lnTo>
                  <a:lnTo>
                    <a:pt x="337" y="891"/>
                  </a:lnTo>
                  <a:lnTo>
                    <a:pt x="323" y="822"/>
                  </a:lnTo>
                  <a:lnTo>
                    <a:pt x="309" y="758"/>
                  </a:lnTo>
                  <a:lnTo>
                    <a:pt x="295" y="697"/>
                  </a:lnTo>
                  <a:lnTo>
                    <a:pt x="281" y="640"/>
                  </a:lnTo>
                  <a:lnTo>
                    <a:pt x="269" y="589"/>
                  </a:lnTo>
                  <a:lnTo>
                    <a:pt x="258" y="543"/>
                  </a:lnTo>
                  <a:lnTo>
                    <a:pt x="247" y="503"/>
                  </a:lnTo>
                  <a:lnTo>
                    <a:pt x="238" y="469"/>
                  </a:lnTo>
                  <a:close/>
                  <a:moveTo>
                    <a:pt x="1759" y="235"/>
                  </a:moveTo>
                  <a:lnTo>
                    <a:pt x="1784" y="302"/>
                  </a:lnTo>
                  <a:lnTo>
                    <a:pt x="1787" y="318"/>
                  </a:lnTo>
                  <a:lnTo>
                    <a:pt x="1784" y="332"/>
                  </a:lnTo>
                  <a:lnTo>
                    <a:pt x="1776" y="346"/>
                  </a:lnTo>
                  <a:lnTo>
                    <a:pt x="1765" y="355"/>
                  </a:lnTo>
                  <a:lnTo>
                    <a:pt x="1720" y="380"/>
                  </a:lnTo>
                  <a:lnTo>
                    <a:pt x="1770" y="417"/>
                  </a:lnTo>
                  <a:lnTo>
                    <a:pt x="1778" y="426"/>
                  </a:lnTo>
                  <a:lnTo>
                    <a:pt x="1785" y="437"/>
                  </a:lnTo>
                  <a:lnTo>
                    <a:pt x="1787" y="448"/>
                  </a:lnTo>
                  <a:lnTo>
                    <a:pt x="1786" y="461"/>
                  </a:lnTo>
                  <a:lnTo>
                    <a:pt x="1773" y="509"/>
                  </a:lnTo>
                  <a:lnTo>
                    <a:pt x="1758" y="559"/>
                  </a:lnTo>
                  <a:lnTo>
                    <a:pt x="1741" y="609"/>
                  </a:lnTo>
                  <a:lnTo>
                    <a:pt x="1722" y="661"/>
                  </a:lnTo>
                  <a:lnTo>
                    <a:pt x="1700" y="715"/>
                  </a:lnTo>
                  <a:lnTo>
                    <a:pt x="1677" y="768"/>
                  </a:lnTo>
                  <a:lnTo>
                    <a:pt x="1652" y="822"/>
                  </a:lnTo>
                  <a:lnTo>
                    <a:pt x="1627" y="876"/>
                  </a:lnTo>
                  <a:lnTo>
                    <a:pt x="1601" y="930"/>
                  </a:lnTo>
                  <a:lnTo>
                    <a:pt x="1573" y="982"/>
                  </a:lnTo>
                  <a:lnTo>
                    <a:pt x="1546" y="1035"/>
                  </a:lnTo>
                  <a:lnTo>
                    <a:pt x="1519" y="1086"/>
                  </a:lnTo>
                  <a:lnTo>
                    <a:pt x="1492" y="1135"/>
                  </a:lnTo>
                  <a:lnTo>
                    <a:pt x="1465" y="1183"/>
                  </a:lnTo>
                  <a:lnTo>
                    <a:pt x="1439" y="1229"/>
                  </a:lnTo>
                  <a:lnTo>
                    <a:pt x="1413" y="1272"/>
                  </a:lnTo>
                  <a:lnTo>
                    <a:pt x="1389" y="1313"/>
                  </a:lnTo>
                  <a:lnTo>
                    <a:pt x="1367" y="1350"/>
                  </a:lnTo>
                  <a:lnTo>
                    <a:pt x="1346" y="1386"/>
                  </a:lnTo>
                  <a:lnTo>
                    <a:pt x="1326" y="1417"/>
                  </a:lnTo>
                  <a:lnTo>
                    <a:pt x="1310" y="1443"/>
                  </a:lnTo>
                  <a:lnTo>
                    <a:pt x="1295" y="1466"/>
                  </a:lnTo>
                  <a:lnTo>
                    <a:pt x="1284" y="1484"/>
                  </a:lnTo>
                  <a:lnTo>
                    <a:pt x="1275" y="1498"/>
                  </a:lnTo>
                  <a:lnTo>
                    <a:pt x="1275" y="3046"/>
                  </a:lnTo>
                  <a:lnTo>
                    <a:pt x="1294" y="3101"/>
                  </a:lnTo>
                  <a:lnTo>
                    <a:pt x="1316" y="3151"/>
                  </a:lnTo>
                  <a:lnTo>
                    <a:pt x="1339" y="3194"/>
                  </a:lnTo>
                  <a:lnTo>
                    <a:pt x="1364" y="3234"/>
                  </a:lnTo>
                  <a:lnTo>
                    <a:pt x="1389" y="3269"/>
                  </a:lnTo>
                  <a:lnTo>
                    <a:pt x="1415" y="3300"/>
                  </a:lnTo>
                  <a:lnTo>
                    <a:pt x="1441" y="3326"/>
                  </a:lnTo>
                  <a:lnTo>
                    <a:pt x="1466" y="3350"/>
                  </a:lnTo>
                  <a:lnTo>
                    <a:pt x="1492" y="3369"/>
                  </a:lnTo>
                  <a:lnTo>
                    <a:pt x="1515" y="3385"/>
                  </a:lnTo>
                  <a:lnTo>
                    <a:pt x="1537" y="3398"/>
                  </a:lnTo>
                  <a:lnTo>
                    <a:pt x="1557" y="3407"/>
                  </a:lnTo>
                  <a:lnTo>
                    <a:pt x="1574" y="3415"/>
                  </a:lnTo>
                  <a:lnTo>
                    <a:pt x="1588" y="3421"/>
                  </a:lnTo>
                  <a:lnTo>
                    <a:pt x="1600" y="3424"/>
                  </a:lnTo>
                  <a:lnTo>
                    <a:pt x="1606" y="3427"/>
                  </a:lnTo>
                  <a:lnTo>
                    <a:pt x="1650" y="3429"/>
                  </a:lnTo>
                  <a:lnTo>
                    <a:pt x="1695" y="3428"/>
                  </a:lnTo>
                  <a:lnTo>
                    <a:pt x="1739" y="3424"/>
                  </a:lnTo>
                  <a:lnTo>
                    <a:pt x="1781" y="3418"/>
                  </a:lnTo>
                  <a:lnTo>
                    <a:pt x="1822" y="3410"/>
                  </a:lnTo>
                  <a:lnTo>
                    <a:pt x="1861" y="3401"/>
                  </a:lnTo>
                  <a:lnTo>
                    <a:pt x="1896" y="3391"/>
                  </a:lnTo>
                  <a:lnTo>
                    <a:pt x="1928" y="3382"/>
                  </a:lnTo>
                  <a:lnTo>
                    <a:pt x="1957" y="3372"/>
                  </a:lnTo>
                  <a:lnTo>
                    <a:pt x="1980" y="3363"/>
                  </a:lnTo>
                  <a:lnTo>
                    <a:pt x="2000" y="3356"/>
                  </a:lnTo>
                  <a:lnTo>
                    <a:pt x="2005" y="3309"/>
                  </a:lnTo>
                  <a:lnTo>
                    <a:pt x="2009" y="3256"/>
                  </a:lnTo>
                  <a:lnTo>
                    <a:pt x="2011" y="3201"/>
                  </a:lnTo>
                  <a:lnTo>
                    <a:pt x="2012" y="3141"/>
                  </a:lnTo>
                  <a:lnTo>
                    <a:pt x="2011" y="3079"/>
                  </a:lnTo>
                  <a:lnTo>
                    <a:pt x="2009" y="3015"/>
                  </a:lnTo>
                  <a:lnTo>
                    <a:pt x="2006" y="2948"/>
                  </a:lnTo>
                  <a:lnTo>
                    <a:pt x="2002" y="2882"/>
                  </a:lnTo>
                  <a:lnTo>
                    <a:pt x="1996" y="2815"/>
                  </a:lnTo>
                  <a:lnTo>
                    <a:pt x="1991" y="2747"/>
                  </a:lnTo>
                  <a:lnTo>
                    <a:pt x="1985" y="2682"/>
                  </a:lnTo>
                  <a:lnTo>
                    <a:pt x="1977" y="2617"/>
                  </a:lnTo>
                  <a:lnTo>
                    <a:pt x="1930" y="2632"/>
                  </a:lnTo>
                  <a:lnTo>
                    <a:pt x="1885" y="2641"/>
                  </a:lnTo>
                  <a:lnTo>
                    <a:pt x="1843" y="2646"/>
                  </a:lnTo>
                  <a:lnTo>
                    <a:pt x="1804" y="2647"/>
                  </a:lnTo>
                  <a:lnTo>
                    <a:pt x="1778" y="2647"/>
                  </a:lnTo>
                  <a:lnTo>
                    <a:pt x="1756" y="2645"/>
                  </a:lnTo>
                  <a:lnTo>
                    <a:pt x="1737" y="2642"/>
                  </a:lnTo>
                  <a:lnTo>
                    <a:pt x="1723" y="2640"/>
                  </a:lnTo>
                  <a:lnTo>
                    <a:pt x="1713" y="2639"/>
                  </a:lnTo>
                  <a:lnTo>
                    <a:pt x="1709" y="2638"/>
                  </a:lnTo>
                  <a:lnTo>
                    <a:pt x="1697" y="2634"/>
                  </a:lnTo>
                  <a:lnTo>
                    <a:pt x="1688" y="2626"/>
                  </a:lnTo>
                  <a:lnTo>
                    <a:pt x="1680" y="2617"/>
                  </a:lnTo>
                  <a:lnTo>
                    <a:pt x="1676" y="2605"/>
                  </a:lnTo>
                  <a:lnTo>
                    <a:pt x="1629" y="2372"/>
                  </a:lnTo>
                  <a:lnTo>
                    <a:pt x="1629" y="2360"/>
                  </a:lnTo>
                  <a:lnTo>
                    <a:pt x="1631" y="2349"/>
                  </a:lnTo>
                  <a:lnTo>
                    <a:pt x="1636" y="2339"/>
                  </a:lnTo>
                  <a:lnTo>
                    <a:pt x="1645" y="2330"/>
                  </a:lnTo>
                  <a:lnTo>
                    <a:pt x="1654" y="2324"/>
                  </a:lnTo>
                  <a:lnTo>
                    <a:pt x="1666" y="2320"/>
                  </a:lnTo>
                  <a:lnTo>
                    <a:pt x="1936" y="2284"/>
                  </a:lnTo>
                  <a:lnTo>
                    <a:pt x="1930" y="2230"/>
                  </a:lnTo>
                  <a:lnTo>
                    <a:pt x="1925" y="2174"/>
                  </a:lnTo>
                  <a:lnTo>
                    <a:pt x="1923" y="2118"/>
                  </a:lnTo>
                  <a:lnTo>
                    <a:pt x="1921" y="2062"/>
                  </a:lnTo>
                  <a:lnTo>
                    <a:pt x="1919" y="2006"/>
                  </a:lnTo>
                  <a:lnTo>
                    <a:pt x="1919" y="1951"/>
                  </a:lnTo>
                  <a:lnTo>
                    <a:pt x="1922" y="1897"/>
                  </a:lnTo>
                  <a:lnTo>
                    <a:pt x="1923" y="1846"/>
                  </a:lnTo>
                  <a:lnTo>
                    <a:pt x="1925" y="1795"/>
                  </a:lnTo>
                  <a:lnTo>
                    <a:pt x="1928" y="1748"/>
                  </a:lnTo>
                  <a:lnTo>
                    <a:pt x="1931" y="1704"/>
                  </a:lnTo>
                  <a:lnTo>
                    <a:pt x="1934" y="1665"/>
                  </a:lnTo>
                  <a:lnTo>
                    <a:pt x="1938" y="1628"/>
                  </a:lnTo>
                  <a:lnTo>
                    <a:pt x="1941" y="1597"/>
                  </a:lnTo>
                  <a:lnTo>
                    <a:pt x="1943" y="1571"/>
                  </a:lnTo>
                  <a:lnTo>
                    <a:pt x="1946" y="1550"/>
                  </a:lnTo>
                  <a:lnTo>
                    <a:pt x="1947" y="1535"/>
                  </a:lnTo>
                  <a:lnTo>
                    <a:pt x="1948" y="1527"/>
                  </a:lnTo>
                  <a:lnTo>
                    <a:pt x="1956" y="1445"/>
                  </a:lnTo>
                  <a:lnTo>
                    <a:pt x="1964" y="1363"/>
                  </a:lnTo>
                  <a:lnTo>
                    <a:pt x="1974" y="1283"/>
                  </a:lnTo>
                  <a:lnTo>
                    <a:pt x="1986" y="1204"/>
                  </a:lnTo>
                  <a:lnTo>
                    <a:pt x="1998" y="1127"/>
                  </a:lnTo>
                  <a:lnTo>
                    <a:pt x="2009" y="1051"/>
                  </a:lnTo>
                  <a:lnTo>
                    <a:pt x="2023" y="978"/>
                  </a:lnTo>
                  <a:lnTo>
                    <a:pt x="2036" y="907"/>
                  </a:lnTo>
                  <a:lnTo>
                    <a:pt x="2050" y="840"/>
                  </a:lnTo>
                  <a:lnTo>
                    <a:pt x="2063" y="776"/>
                  </a:lnTo>
                  <a:lnTo>
                    <a:pt x="2077" y="715"/>
                  </a:lnTo>
                  <a:lnTo>
                    <a:pt x="2089" y="658"/>
                  </a:lnTo>
                  <a:lnTo>
                    <a:pt x="2102" y="606"/>
                  </a:lnTo>
                  <a:lnTo>
                    <a:pt x="2114" y="558"/>
                  </a:lnTo>
                  <a:lnTo>
                    <a:pt x="2125" y="515"/>
                  </a:lnTo>
                  <a:lnTo>
                    <a:pt x="2134" y="477"/>
                  </a:lnTo>
                  <a:lnTo>
                    <a:pt x="2143" y="445"/>
                  </a:lnTo>
                  <a:lnTo>
                    <a:pt x="2150" y="419"/>
                  </a:lnTo>
                  <a:lnTo>
                    <a:pt x="2097" y="399"/>
                  </a:lnTo>
                  <a:lnTo>
                    <a:pt x="2042" y="377"/>
                  </a:lnTo>
                  <a:lnTo>
                    <a:pt x="1985" y="351"/>
                  </a:lnTo>
                  <a:lnTo>
                    <a:pt x="1927" y="323"/>
                  </a:lnTo>
                  <a:lnTo>
                    <a:pt x="1870" y="294"/>
                  </a:lnTo>
                  <a:lnTo>
                    <a:pt x="1814" y="264"/>
                  </a:lnTo>
                  <a:lnTo>
                    <a:pt x="1759" y="235"/>
                  </a:lnTo>
                  <a:close/>
                  <a:moveTo>
                    <a:pt x="704" y="235"/>
                  </a:moveTo>
                  <a:lnTo>
                    <a:pt x="650" y="264"/>
                  </a:lnTo>
                  <a:lnTo>
                    <a:pt x="594" y="294"/>
                  </a:lnTo>
                  <a:lnTo>
                    <a:pt x="536" y="323"/>
                  </a:lnTo>
                  <a:lnTo>
                    <a:pt x="479" y="351"/>
                  </a:lnTo>
                  <a:lnTo>
                    <a:pt x="422" y="377"/>
                  </a:lnTo>
                  <a:lnTo>
                    <a:pt x="367" y="399"/>
                  </a:lnTo>
                  <a:lnTo>
                    <a:pt x="313" y="419"/>
                  </a:lnTo>
                  <a:lnTo>
                    <a:pt x="321" y="445"/>
                  </a:lnTo>
                  <a:lnTo>
                    <a:pt x="329" y="477"/>
                  </a:lnTo>
                  <a:lnTo>
                    <a:pt x="339" y="515"/>
                  </a:lnTo>
                  <a:lnTo>
                    <a:pt x="350" y="558"/>
                  </a:lnTo>
                  <a:lnTo>
                    <a:pt x="362" y="606"/>
                  </a:lnTo>
                  <a:lnTo>
                    <a:pt x="374" y="658"/>
                  </a:lnTo>
                  <a:lnTo>
                    <a:pt x="387" y="715"/>
                  </a:lnTo>
                  <a:lnTo>
                    <a:pt x="401" y="776"/>
                  </a:lnTo>
                  <a:lnTo>
                    <a:pt x="415" y="840"/>
                  </a:lnTo>
                  <a:lnTo>
                    <a:pt x="427" y="907"/>
                  </a:lnTo>
                  <a:lnTo>
                    <a:pt x="441" y="978"/>
                  </a:lnTo>
                  <a:lnTo>
                    <a:pt x="454" y="1051"/>
                  </a:lnTo>
                  <a:lnTo>
                    <a:pt x="467" y="1127"/>
                  </a:lnTo>
                  <a:lnTo>
                    <a:pt x="479" y="1204"/>
                  </a:lnTo>
                  <a:lnTo>
                    <a:pt x="489" y="1283"/>
                  </a:lnTo>
                  <a:lnTo>
                    <a:pt x="499" y="1363"/>
                  </a:lnTo>
                  <a:lnTo>
                    <a:pt x="508" y="1445"/>
                  </a:lnTo>
                  <a:lnTo>
                    <a:pt x="515" y="1527"/>
                  </a:lnTo>
                  <a:lnTo>
                    <a:pt x="516" y="1535"/>
                  </a:lnTo>
                  <a:lnTo>
                    <a:pt x="518" y="1550"/>
                  </a:lnTo>
                  <a:lnTo>
                    <a:pt x="520" y="1571"/>
                  </a:lnTo>
                  <a:lnTo>
                    <a:pt x="523" y="1597"/>
                  </a:lnTo>
                  <a:lnTo>
                    <a:pt x="526" y="1628"/>
                  </a:lnTo>
                  <a:lnTo>
                    <a:pt x="529" y="1665"/>
                  </a:lnTo>
                  <a:lnTo>
                    <a:pt x="532" y="1704"/>
                  </a:lnTo>
                  <a:lnTo>
                    <a:pt x="535" y="1748"/>
                  </a:lnTo>
                  <a:lnTo>
                    <a:pt x="539" y="1795"/>
                  </a:lnTo>
                  <a:lnTo>
                    <a:pt x="541" y="1846"/>
                  </a:lnTo>
                  <a:lnTo>
                    <a:pt x="543" y="1897"/>
                  </a:lnTo>
                  <a:lnTo>
                    <a:pt x="544" y="1951"/>
                  </a:lnTo>
                  <a:lnTo>
                    <a:pt x="544" y="2006"/>
                  </a:lnTo>
                  <a:lnTo>
                    <a:pt x="543" y="2062"/>
                  </a:lnTo>
                  <a:lnTo>
                    <a:pt x="542" y="2118"/>
                  </a:lnTo>
                  <a:lnTo>
                    <a:pt x="539" y="2174"/>
                  </a:lnTo>
                  <a:lnTo>
                    <a:pt x="534" y="2230"/>
                  </a:lnTo>
                  <a:lnTo>
                    <a:pt x="528" y="2284"/>
                  </a:lnTo>
                  <a:lnTo>
                    <a:pt x="798" y="2320"/>
                  </a:lnTo>
                  <a:lnTo>
                    <a:pt x="809" y="2324"/>
                  </a:lnTo>
                  <a:lnTo>
                    <a:pt x="820" y="2330"/>
                  </a:lnTo>
                  <a:lnTo>
                    <a:pt x="827" y="2339"/>
                  </a:lnTo>
                  <a:lnTo>
                    <a:pt x="833" y="2349"/>
                  </a:lnTo>
                  <a:lnTo>
                    <a:pt x="836" y="2360"/>
                  </a:lnTo>
                  <a:lnTo>
                    <a:pt x="835" y="2372"/>
                  </a:lnTo>
                  <a:lnTo>
                    <a:pt x="788" y="2605"/>
                  </a:lnTo>
                  <a:lnTo>
                    <a:pt x="783" y="2617"/>
                  </a:lnTo>
                  <a:lnTo>
                    <a:pt x="777" y="2626"/>
                  </a:lnTo>
                  <a:lnTo>
                    <a:pt x="767" y="2634"/>
                  </a:lnTo>
                  <a:lnTo>
                    <a:pt x="756" y="2638"/>
                  </a:lnTo>
                  <a:lnTo>
                    <a:pt x="751" y="2639"/>
                  </a:lnTo>
                  <a:lnTo>
                    <a:pt x="742" y="2640"/>
                  </a:lnTo>
                  <a:lnTo>
                    <a:pt x="727" y="2642"/>
                  </a:lnTo>
                  <a:lnTo>
                    <a:pt x="709" y="2645"/>
                  </a:lnTo>
                  <a:lnTo>
                    <a:pt x="686" y="2647"/>
                  </a:lnTo>
                  <a:lnTo>
                    <a:pt x="659" y="2647"/>
                  </a:lnTo>
                  <a:lnTo>
                    <a:pt x="621" y="2646"/>
                  </a:lnTo>
                  <a:lnTo>
                    <a:pt x="579" y="2641"/>
                  </a:lnTo>
                  <a:lnTo>
                    <a:pt x="533" y="2632"/>
                  </a:lnTo>
                  <a:lnTo>
                    <a:pt x="486" y="2618"/>
                  </a:lnTo>
                  <a:lnTo>
                    <a:pt x="480" y="2682"/>
                  </a:lnTo>
                  <a:lnTo>
                    <a:pt x="473" y="2747"/>
                  </a:lnTo>
                  <a:lnTo>
                    <a:pt x="467" y="2815"/>
                  </a:lnTo>
                  <a:lnTo>
                    <a:pt x="462" y="2882"/>
                  </a:lnTo>
                  <a:lnTo>
                    <a:pt x="457" y="2948"/>
                  </a:lnTo>
                  <a:lnTo>
                    <a:pt x="454" y="3015"/>
                  </a:lnTo>
                  <a:lnTo>
                    <a:pt x="452" y="3079"/>
                  </a:lnTo>
                  <a:lnTo>
                    <a:pt x="452" y="3141"/>
                  </a:lnTo>
                  <a:lnTo>
                    <a:pt x="452" y="3201"/>
                  </a:lnTo>
                  <a:lnTo>
                    <a:pt x="454" y="3256"/>
                  </a:lnTo>
                  <a:lnTo>
                    <a:pt x="458" y="3309"/>
                  </a:lnTo>
                  <a:lnTo>
                    <a:pt x="464" y="3356"/>
                  </a:lnTo>
                  <a:lnTo>
                    <a:pt x="483" y="3363"/>
                  </a:lnTo>
                  <a:lnTo>
                    <a:pt x="507" y="3372"/>
                  </a:lnTo>
                  <a:lnTo>
                    <a:pt x="535" y="3382"/>
                  </a:lnTo>
                  <a:lnTo>
                    <a:pt x="567" y="3391"/>
                  </a:lnTo>
                  <a:lnTo>
                    <a:pt x="604" y="3401"/>
                  </a:lnTo>
                  <a:lnTo>
                    <a:pt x="642" y="3409"/>
                  </a:lnTo>
                  <a:lnTo>
                    <a:pt x="683" y="3418"/>
                  </a:lnTo>
                  <a:lnTo>
                    <a:pt x="726" y="3423"/>
                  </a:lnTo>
                  <a:lnTo>
                    <a:pt x="769" y="3428"/>
                  </a:lnTo>
                  <a:lnTo>
                    <a:pt x="813" y="3429"/>
                  </a:lnTo>
                  <a:lnTo>
                    <a:pt x="857" y="3427"/>
                  </a:lnTo>
                  <a:lnTo>
                    <a:pt x="865" y="3424"/>
                  </a:lnTo>
                  <a:lnTo>
                    <a:pt x="875" y="3421"/>
                  </a:lnTo>
                  <a:lnTo>
                    <a:pt x="889" y="3416"/>
                  </a:lnTo>
                  <a:lnTo>
                    <a:pt x="906" y="3407"/>
                  </a:lnTo>
                  <a:lnTo>
                    <a:pt x="927" y="3398"/>
                  </a:lnTo>
                  <a:lnTo>
                    <a:pt x="948" y="3385"/>
                  </a:lnTo>
                  <a:lnTo>
                    <a:pt x="971" y="3369"/>
                  </a:lnTo>
                  <a:lnTo>
                    <a:pt x="996" y="3350"/>
                  </a:lnTo>
                  <a:lnTo>
                    <a:pt x="1023" y="3327"/>
                  </a:lnTo>
                  <a:lnTo>
                    <a:pt x="1048" y="3300"/>
                  </a:lnTo>
                  <a:lnTo>
                    <a:pt x="1074" y="3269"/>
                  </a:lnTo>
                  <a:lnTo>
                    <a:pt x="1100" y="3234"/>
                  </a:lnTo>
                  <a:lnTo>
                    <a:pt x="1124" y="3194"/>
                  </a:lnTo>
                  <a:lnTo>
                    <a:pt x="1148" y="3151"/>
                  </a:lnTo>
                  <a:lnTo>
                    <a:pt x="1169" y="3100"/>
                  </a:lnTo>
                  <a:lnTo>
                    <a:pt x="1188" y="3046"/>
                  </a:lnTo>
                  <a:lnTo>
                    <a:pt x="1188" y="1498"/>
                  </a:lnTo>
                  <a:lnTo>
                    <a:pt x="1180" y="1484"/>
                  </a:lnTo>
                  <a:lnTo>
                    <a:pt x="1168" y="1466"/>
                  </a:lnTo>
                  <a:lnTo>
                    <a:pt x="1154" y="1443"/>
                  </a:lnTo>
                  <a:lnTo>
                    <a:pt x="1137" y="1417"/>
                  </a:lnTo>
                  <a:lnTo>
                    <a:pt x="1118" y="1386"/>
                  </a:lnTo>
                  <a:lnTo>
                    <a:pt x="1098" y="1350"/>
                  </a:lnTo>
                  <a:lnTo>
                    <a:pt x="1074" y="1313"/>
                  </a:lnTo>
                  <a:lnTo>
                    <a:pt x="1051" y="1272"/>
                  </a:lnTo>
                  <a:lnTo>
                    <a:pt x="1025" y="1229"/>
                  </a:lnTo>
                  <a:lnTo>
                    <a:pt x="999" y="1183"/>
                  </a:lnTo>
                  <a:lnTo>
                    <a:pt x="973" y="1135"/>
                  </a:lnTo>
                  <a:lnTo>
                    <a:pt x="945" y="1086"/>
                  </a:lnTo>
                  <a:lnTo>
                    <a:pt x="917" y="1035"/>
                  </a:lnTo>
                  <a:lnTo>
                    <a:pt x="890" y="982"/>
                  </a:lnTo>
                  <a:lnTo>
                    <a:pt x="864" y="930"/>
                  </a:lnTo>
                  <a:lnTo>
                    <a:pt x="837" y="876"/>
                  </a:lnTo>
                  <a:lnTo>
                    <a:pt x="811" y="822"/>
                  </a:lnTo>
                  <a:lnTo>
                    <a:pt x="787" y="768"/>
                  </a:lnTo>
                  <a:lnTo>
                    <a:pt x="764" y="715"/>
                  </a:lnTo>
                  <a:lnTo>
                    <a:pt x="743" y="661"/>
                  </a:lnTo>
                  <a:lnTo>
                    <a:pt x="722" y="609"/>
                  </a:lnTo>
                  <a:lnTo>
                    <a:pt x="705" y="559"/>
                  </a:lnTo>
                  <a:lnTo>
                    <a:pt x="690" y="509"/>
                  </a:lnTo>
                  <a:lnTo>
                    <a:pt x="678" y="461"/>
                  </a:lnTo>
                  <a:lnTo>
                    <a:pt x="676" y="448"/>
                  </a:lnTo>
                  <a:lnTo>
                    <a:pt x="680" y="437"/>
                  </a:lnTo>
                  <a:lnTo>
                    <a:pt x="685" y="426"/>
                  </a:lnTo>
                  <a:lnTo>
                    <a:pt x="694" y="417"/>
                  </a:lnTo>
                  <a:lnTo>
                    <a:pt x="744" y="380"/>
                  </a:lnTo>
                  <a:lnTo>
                    <a:pt x="699" y="355"/>
                  </a:lnTo>
                  <a:lnTo>
                    <a:pt x="687" y="346"/>
                  </a:lnTo>
                  <a:lnTo>
                    <a:pt x="680" y="332"/>
                  </a:lnTo>
                  <a:lnTo>
                    <a:pt x="676" y="318"/>
                  </a:lnTo>
                  <a:lnTo>
                    <a:pt x="680" y="302"/>
                  </a:lnTo>
                  <a:lnTo>
                    <a:pt x="704" y="235"/>
                  </a:lnTo>
                  <a:close/>
                  <a:moveTo>
                    <a:pt x="1567" y="120"/>
                  </a:moveTo>
                  <a:lnTo>
                    <a:pt x="1560" y="167"/>
                  </a:lnTo>
                  <a:lnTo>
                    <a:pt x="1551" y="220"/>
                  </a:lnTo>
                  <a:lnTo>
                    <a:pt x="1538" y="276"/>
                  </a:lnTo>
                  <a:lnTo>
                    <a:pt x="1525" y="323"/>
                  </a:lnTo>
                  <a:lnTo>
                    <a:pt x="1512" y="376"/>
                  </a:lnTo>
                  <a:lnTo>
                    <a:pt x="1497" y="432"/>
                  </a:lnTo>
                  <a:lnTo>
                    <a:pt x="1481" y="492"/>
                  </a:lnTo>
                  <a:lnTo>
                    <a:pt x="1465" y="555"/>
                  </a:lnTo>
                  <a:lnTo>
                    <a:pt x="1448" y="620"/>
                  </a:lnTo>
                  <a:lnTo>
                    <a:pt x="1431" y="686"/>
                  </a:lnTo>
                  <a:lnTo>
                    <a:pt x="1413" y="752"/>
                  </a:lnTo>
                  <a:lnTo>
                    <a:pt x="1395" y="819"/>
                  </a:lnTo>
                  <a:lnTo>
                    <a:pt x="1378" y="885"/>
                  </a:lnTo>
                  <a:lnTo>
                    <a:pt x="1361" y="949"/>
                  </a:lnTo>
                  <a:lnTo>
                    <a:pt x="1343" y="1011"/>
                  </a:lnTo>
                  <a:lnTo>
                    <a:pt x="1327" y="1071"/>
                  </a:lnTo>
                  <a:lnTo>
                    <a:pt x="1312" y="1127"/>
                  </a:lnTo>
                  <a:lnTo>
                    <a:pt x="1299" y="1178"/>
                  </a:lnTo>
                  <a:lnTo>
                    <a:pt x="1286" y="1225"/>
                  </a:lnTo>
                  <a:lnTo>
                    <a:pt x="1275" y="1267"/>
                  </a:lnTo>
                  <a:lnTo>
                    <a:pt x="1275" y="1335"/>
                  </a:lnTo>
                  <a:lnTo>
                    <a:pt x="1301" y="1292"/>
                  </a:lnTo>
                  <a:lnTo>
                    <a:pt x="1328" y="1245"/>
                  </a:lnTo>
                  <a:lnTo>
                    <a:pt x="1358" y="1195"/>
                  </a:lnTo>
                  <a:lnTo>
                    <a:pt x="1389" y="1141"/>
                  </a:lnTo>
                  <a:lnTo>
                    <a:pt x="1421" y="1083"/>
                  </a:lnTo>
                  <a:lnTo>
                    <a:pt x="1454" y="1024"/>
                  </a:lnTo>
                  <a:lnTo>
                    <a:pt x="1487" y="962"/>
                  </a:lnTo>
                  <a:lnTo>
                    <a:pt x="1519" y="899"/>
                  </a:lnTo>
                  <a:lnTo>
                    <a:pt x="1550" y="836"/>
                  </a:lnTo>
                  <a:lnTo>
                    <a:pt x="1581" y="772"/>
                  </a:lnTo>
                  <a:lnTo>
                    <a:pt x="1608" y="708"/>
                  </a:lnTo>
                  <a:lnTo>
                    <a:pt x="1634" y="646"/>
                  </a:lnTo>
                  <a:lnTo>
                    <a:pt x="1658" y="584"/>
                  </a:lnTo>
                  <a:lnTo>
                    <a:pt x="1678" y="526"/>
                  </a:lnTo>
                  <a:lnTo>
                    <a:pt x="1695" y="469"/>
                  </a:lnTo>
                  <a:lnTo>
                    <a:pt x="1615" y="409"/>
                  </a:lnTo>
                  <a:lnTo>
                    <a:pt x="1605" y="398"/>
                  </a:lnTo>
                  <a:lnTo>
                    <a:pt x="1599" y="385"/>
                  </a:lnTo>
                  <a:lnTo>
                    <a:pt x="1598" y="371"/>
                  </a:lnTo>
                  <a:lnTo>
                    <a:pt x="1601" y="358"/>
                  </a:lnTo>
                  <a:lnTo>
                    <a:pt x="1608" y="345"/>
                  </a:lnTo>
                  <a:lnTo>
                    <a:pt x="1620" y="336"/>
                  </a:lnTo>
                  <a:lnTo>
                    <a:pt x="1691" y="298"/>
                  </a:lnTo>
                  <a:lnTo>
                    <a:pt x="1643" y="166"/>
                  </a:lnTo>
                  <a:lnTo>
                    <a:pt x="1615" y="150"/>
                  </a:lnTo>
                  <a:lnTo>
                    <a:pt x="1589" y="134"/>
                  </a:lnTo>
                  <a:lnTo>
                    <a:pt x="1567" y="120"/>
                  </a:lnTo>
                  <a:close/>
                  <a:moveTo>
                    <a:pt x="897" y="120"/>
                  </a:moveTo>
                  <a:lnTo>
                    <a:pt x="874" y="134"/>
                  </a:lnTo>
                  <a:lnTo>
                    <a:pt x="849" y="150"/>
                  </a:lnTo>
                  <a:lnTo>
                    <a:pt x="821" y="166"/>
                  </a:lnTo>
                  <a:lnTo>
                    <a:pt x="773" y="298"/>
                  </a:lnTo>
                  <a:lnTo>
                    <a:pt x="844" y="336"/>
                  </a:lnTo>
                  <a:lnTo>
                    <a:pt x="855" y="345"/>
                  </a:lnTo>
                  <a:lnTo>
                    <a:pt x="862" y="358"/>
                  </a:lnTo>
                  <a:lnTo>
                    <a:pt x="867" y="371"/>
                  </a:lnTo>
                  <a:lnTo>
                    <a:pt x="865" y="385"/>
                  </a:lnTo>
                  <a:lnTo>
                    <a:pt x="859" y="398"/>
                  </a:lnTo>
                  <a:lnTo>
                    <a:pt x="850" y="409"/>
                  </a:lnTo>
                  <a:lnTo>
                    <a:pt x="768" y="469"/>
                  </a:lnTo>
                  <a:lnTo>
                    <a:pt x="786" y="526"/>
                  </a:lnTo>
                  <a:lnTo>
                    <a:pt x="806" y="584"/>
                  </a:lnTo>
                  <a:lnTo>
                    <a:pt x="829" y="646"/>
                  </a:lnTo>
                  <a:lnTo>
                    <a:pt x="855" y="708"/>
                  </a:lnTo>
                  <a:lnTo>
                    <a:pt x="884" y="772"/>
                  </a:lnTo>
                  <a:lnTo>
                    <a:pt x="914" y="836"/>
                  </a:lnTo>
                  <a:lnTo>
                    <a:pt x="945" y="899"/>
                  </a:lnTo>
                  <a:lnTo>
                    <a:pt x="977" y="962"/>
                  </a:lnTo>
                  <a:lnTo>
                    <a:pt x="1010" y="1024"/>
                  </a:lnTo>
                  <a:lnTo>
                    <a:pt x="1042" y="1083"/>
                  </a:lnTo>
                  <a:lnTo>
                    <a:pt x="1074" y="1141"/>
                  </a:lnTo>
                  <a:lnTo>
                    <a:pt x="1106" y="1195"/>
                  </a:lnTo>
                  <a:lnTo>
                    <a:pt x="1135" y="1245"/>
                  </a:lnTo>
                  <a:lnTo>
                    <a:pt x="1163" y="1292"/>
                  </a:lnTo>
                  <a:lnTo>
                    <a:pt x="1188" y="1335"/>
                  </a:lnTo>
                  <a:lnTo>
                    <a:pt x="1188" y="1267"/>
                  </a:lnTo>
                  <a:lnTo>
                    <a:pt x="1178" y="1225"/>
                  </a:lnTo>
                  <a:lnTo>
                    <a:pt x="1165" y="1178"/>
                  </a:lnTo>
                  <a:lnTo>
                    <a:pt x="1151" y="1127"/>
                  </a:lnTo>
                  <a:lnTo>
                    <a:pt x="1136" y="1071"/>
                  </a:lnTo>
                  <a:lnTo>
                    <a:pt x="1120" y="1011"/>
                  </a:lnTo>
                  <a:lnTo>
                    <a:pt x="1103" y="949"/>
                  </a:lnTo>
                  <a:lnTo>
                    <a:pt x="1086" y="885"/>
                  </a:lnTo>
                  <a:lnTo>
                    <a:pt x="1069" y="819"/>
                  </a:lnTo>
                  <a:lnTo>
                    <a:pt x="1051" y="752"/>
                  </a:lnTo>
                  <a:lnTo>
                    <a:pt x="1033" y="686"/>
                  </a:lnTo>
                  <a:lnTo>
                    <a:pt x="1015" y="620"/>
                  </a:lnTo>
                  <a:lnTo>
                    <a:pt x="998" y="555"/>
                  </a:lnTo>
                  <a:lnTo>
                    <a:pt x="982" y="492"/>
                  </a:lnTo>
                  <a:lnTo>
                    <a:pt x="966" y="432"/>
                  </a:lnTo>
                  <a:lnTo>
                    <a:pt x="951" y="376"/>
                  </a:lnTo>
                  <a:lnTo>
                    <a:pt x="938" y="323"/>
                  </a:lnTo>
                  <a:lnTo>
                    <a:pt x="926" y="276"/>
                  </a:lnTo>
                  <a:lnTo>
                    <a:pt x="913" y="220"/>
                  </a:lnTo>
                  <a:lnTo>
                    <a:pt x="903" y="167"/>
                  </a:lnTo>
                  <a:lnTo>
                    <a:pt x="897" y="120"/>
                  </a:lnTo>
                  <a:close/>
                  <a:moveTo>
                    <a:pt x="981" y="87"/>
                  </a:moveTo>
                  <a:lnTo>
                    <a:pt x="984" y="122"/>
                  </a:lnTo>
                  <a:lnTo>
                    <a:pt x="990" y="163"/>
                  </a:lnTo>
                  <a:lnTo>
                    <a:pt x="998" y="207"/>
                  </a:lnTo>
                  <a:lnTo>
                    <a:pt x="1010" y="255"/>
                  </a:lnTo>
                  <a:lnTo>
                    <a:pt x="1023" y="305"/>
                  </a:lnTo>
                  <a:lnTo>
                    <a:pt x="1037" y="362"/>
                  </a:lnTo>
                  <a:lnTo>
                    <a:pt x="1053" y="423"/>
                  </a:lnTo>
                  <a:lnTo>
                    <a:pt x="1070" y="487"/>
                  </a:lnTo>
                  <a:lnTo>
                    <a:pt x="1087" y="554"/>
                  </a:lnTo>
                  <a:lnTo>
                    <a:pt x="1106" y="623"/>
                  </a:lnTo>
                  <a:lnTo>
                    <a:pt x="1124" y="693"/>
                  </a:lnTo>
                  <a:lnTo>
                    <a:pt x="1144" y="764"/>
                  </a:lnTo>
                  <a:lnTo>
                    <a:pt x="1162" y="835"/>
                  </a:lnTo>
                  <a:lnTo>
                    <a:pt x="1181" y="904"/>
                  </a:lnTo>
                  <a:lnTo>
                    <a:pt x="1198" y="970"/>
                  </a:lnTo>
                  <a:lnTo>
                    <a:pt x="1215" y="1035"/>
                  </a:lnTo>
                  <a:lnTo>
                    <a:pt x="1232" y="1096"/>
                  </a:lnTo>
                  <a:lnTo>
                    <a:pt x="1248" y="1035"/>
                  </a:lnTo>
                  <a:lnTo>
                    <a:pt x="1265" y="970"/>
                  </a:lnTo>
                  <a:lnTo>
                    <a:pt x="1284" y="904"/>
                  </a:lnTo>
                  <a:lnTo>
                    <a:pt x="1302" y="835"/>
                  </a:lnTo>
                  <a:lnTo>
                    <a:pt x="1321" y="764"/>
                  </a:lnTo>
                  <a:lnTo>
                    <a:pt x="1339" y="693"/>
                  </a:lnTo>
                  <a:lnTo>
                    <a:pt x="1358" y="623"/>
                  </a:lnTo>
                  <a:lnTo>
                    <a:pt x="1377" y="554"/>
                  </a:lnTo>
                  <a:lnTo>
                    <a:pt x="1394" y="487"/>
                  </a:lnTo>
                  <a:lnTo>
                    <a:pt x="1411" y="423"/>
                  </a:lnTo>
                  <a:lnTo>
                    <a:pt x="1427" y="362"/>
                  </a:lnTo>
                  <a:lnTo>
                    <a:pt x="1441" y="305"/>
                  </a:lnTo>
                  <a:lnTo>
                    <a:pt x="1455" y="255"/>
                  </a:lnTo>
                  <a:lnTo>
                    <a:pt x="1465" y="207"/>
                  </a:lnTo>
                  <a:lnTo>
                    <a:pt x="1474" y="163"/>
                  </a:lnTo>
                  <a:lnTo>
                    <a:pt x="1480" y="122"/>
                  </a:lnTo>
                  <a:lnTo>
                    <a:pt x="1483" y="87"/>
                  </a:lnTo>
                  <a:lnTo>
                    <a:pt x="981" y="87"/>
                  </a:lnTo>
                  <a:close/>
                  <a:moveTo>
                    <a:pt x="937" y="0"/>
                  </a:moveTo>
                  <a:lnTo>
                    <a:pt x="1526" y="0"/>
                  </a:lnTo>
                  <a:lnTo>
                    <a:pt x="1539" y="2"/>
                  </a:lnTo>
                  <a:lnTo>
                    <a:pt x="1550" y="8"/>
                  </a:lnTo>
                  <a:lnTo>
                    <a:pt x="1553" y="10"/>
                  </a:lnTo>
                  <a:lnTo>
                    <a:pt x="1560" y="14"/>
                  </a:lnTo>
                  <a:lnTo>
                    <a:pt x="1573" y="23"/>
                  </a:lnTo>
                  <a:lnTo>
                    <a:pt x="1590" y="32"/>
                  </a:lnTo>
                  <a:lnTo>
                    <a:pt x="1611" y="45"/>
                  </a:lnTo>
                  <a:lnTo>
                    <a:pt x="1634" y="60"/>
                  </a:lnTo>
                  <a:lnTo>
                    <a:pt x="1661" y="76"/>
                  </a:lnTo>
                  <a:lnTo>
                    <a:pt x="1691" y="94"/>
                  </a:lnTo>
                  <a:lnTo>
                    <a:pt x="1724" y="114"/>
                  </a:lnTo>
                  <a:lnTo>
                    <a:pt x="1758" y="134"/>
                  </a:lnTo>
                  <a:lnTo>
                    <a:pt x="1794" y="154"/>
                  </a:lnTo>
                  <a:lnTo>
                    <a:pt x="1832" y="176"/>
                  </a:lnTo>
                  <a:lnTo>
                    <a:pt x="1870" y="197"/>
                  </a:lnTo>
                  <a:lnTo>
                    <a:pt x="1910" y="217"/>
                  </a:lnTo>
                  <a:lnTo>
                    <a:pt x="1950" y="238"/>
                  </a:lnTo>
                  <a:lnTo>
                    <a:pt x="1990" y="258"/>
                  </a:lnTo>
                  <a:lnTo>
                    <a:pt x="2031" y="277"/>
                  </a:lnTo>
                  <a:lnTo>
                    <a:pt x="2069" y="294"/>
                  </a:lnTo>
                  <a:lnTo>
                    <a:pt x="2108" y="310"/>
                  </a:lnTo>
                  <a:lnTo>
                    <a:pt x="2145" y="325"/>
                  </a:lnTo>
                  <a:lnTo>
                    <a:pt x="2180" y="337"/>
                  </a:lnTo>
                  <a:lnTo>
                    <a:pt x="2214" y="348"/>
                  </a:lnTo>
                  <a:lnTo>
                    <a:pt x="2220" y="349"/>
                  </a:lnTo>
                  <a:lnTo>
                    <a:pt x="2226" y="352"/>
                  </a:lnTo>
                  <a:lnTo>
                    <a:pt x="2235" y="356"/>
                  </a:lnTo>
                  <a:lnTo>
                    <a:pt x="2243" y="362"/>
                  </a:lnTo>
                  <a:lnTo>
                    <a:pt x="2253" y="369"/>
                  </a:lnTo>
                  <a:lnTo>
                    <a:pt x="2264" y="378"/>
                  </a:lnTo>
                  <a:lnTo>
                    <a:pt x="2274" y="390"/>
                  </a:lnTo>
                  <a:lnTo>
                    <a:pt x="2286" y="405"/>
                  </a:lnTo>
                  <a:lnTo>
                    <a:pt x="2298" y="422"/>
                  </a:lnTo>
                  <a:lnTo>
                    <a:pt x="2310" y="441"/>
                  </a:lnTo>
                  <a:lnTo>
                    <a:pt x="2322" y="465"/>
                  </a:lnTo>
                  <a:lnTo>
                    <a:pt x="2334" y="492"/>
                  </a:lnTo>
                  <a:lnTo>
                    <a:pt x="2346" y="522"/>
                  </a:lnTo>
                  <a:lnTo>
                    <a:pt x="2358" y="558"/>
                  </a:lnTo>
                  <a:lnTo>
                    <a:pt x="2368" y="597"/>
                  </a:lnTo>
                  <a:lnTo>
                    <a:pt x="2378" y="641"/>
                  </a:lnTo>
                  <a:lnTo>
                    <a:pt x="2388" y="689"/>
                  </a:lnTo>
                  <a:lnTo>
                    <a:pt x="2397" y="743"/>
                  </a:lnTo>
                  <a:lnTo>
                    <a:pt x="2405" y="803"/>
                  </a:lnTo>
                  <a:lnTo>
                    <a:pt x="2411" y="867"/>
                  </a:lnTo>
                  <a:lnTo>
                    <a:pt x="2416" y="937"/>
                  </a:lnTo>
                  <a:lnTo>
                    <a:pt x="2420" y="1014"/>
                  </a:lnTo>
                  <a:lnTo>
                    <a:pt x="2422" y="1097"/>
                  </a:lnTo>
                  <a:lnTo>
                    <a:pt x="2423" y="1160"/>
                  </a:lnTo>
                  <a:lnTo>
                    <a:pt x="2424" y="1226"/>
                  </a:lnTo>
                  <a:lnTo>
                    <a:pt x="2425" y="1297"/>
                  </a:lnTo>
                  <a:lnTo>
                    <a:pt x="2426" y="1371"/>
                  </a:lnTo>
                  <a:lnTo>
                    <a:pt x="2428" y="1448"/>
                  </a:lnTo>
                  <a:lnTo>
                    <a:pt x="2429" y="1528"/>
                  </a:lnTo>
                  <a:lnTo>
                    <a:pt x="2430" y="1609"/>
                  </a:lnTo>
                  <a:lnTo>
                    <a:pt x="2433" y="1693"/>
                  </a:lnTo>
                  <a:lnTo>
                    <a:pt x="2434" y="1778"/>
                  </a:lnTo>
                  <a:lnTo>
                    <a:pt x="2436" y="1865"/>
                  </a:lnTo>
                  <a:lnTo>
                    <a:pt x="2437" y="1951"/>
                  </a:lnTo>
                  <a:lnTo>
                    <a:pt x="2439" y="2039"/>
                  </a:lnTo>
                  <a:lnTo>
                    <a:pt x="2440" y="2126"/>
                  </a:lnTo>
                  <a:lnTo>
                    <a:pt x="2442" y="2212"/>
                  </a:lnTo>
                  <a:lnTo>
                    <a:pt x="2444" y="2299"/>
                  </a:lnTo>
                  <a:lnTo>
                    <a:pt x="2445" y="2384"/>
                  </a:lnTo>
                  <a:lnTo>
                    <a:pt x="2447" y="2467"/>
                  </a:lnTo>
                  <a:lnTo>
                    <a:pt x="2449" y="2548"/>
                  </a:lnTo>
                  <a:lnTo>
                    <a:pt x="2451" y="2626"/>
                  </a:lnTo>
                  <a:lnTo>
                    <a:pt x="2452" y="2702"/>
                  </a:lnTo>
                  <a:lnTo>
                    <a:pt x="2453" y="2776"/>
                  </a:lnTo>
                  <a:lnTo>
                    <a:pt x="2455" y="2846"/>
                  </a:lnTo>
                  <a:lnTo>
                    <a:pt x="2456" y="2911"/>
                  </a:lnTo>
                  <a:lnTo>
                    <a:pt x="2457" y="2972"/>
                  </a:lnTo>
                  <a:lnTo>
                    <a:pt x="2458" y="3029"/>
                  </a:lnTo>
                  <a:lnTo>
                    <a:pt x="2459" y="3080"/>
                  </a:lnTo>
                  <a:lnTo>
                    <a:pt x="2460" y="3126"/>
                  </a:lnTo>
                  <a:lnTo>
                    <a:pt x="2461" y="3167"/>
                  </a:lnTo>
                  <a:lnTo>
                    <a:pt x="2461" y="3201"/>
                  </a:lnTo>
                  <a:lnTo>
                    <a:pt x="2462" y="3228"/>
                  </a:lnTo>
                  <a:lnTo>
                    <a:pt x="2462" y="3248"/>
                  </a:lnTo>
                  <a:lnTo>
                    <a:pt x="2464" y="3262"/>
                  </a:lnTo>
                  <a:lnTo>
                    <a:pt x="2464" y="3267"/>
                  </a:lnTo>
                  <a:lnTo>
                    <a:pt x="2461" y="3281"/>
                  </a:lnTo>
                  <a:lnTo>
                    <a:pt x="2455" y="3294"/>
                  </a:lnTo>
                  <a:lnTo>
                    <a:pt x="2444" y="3304"/>
                  </a:lnTo>
                  <a:lnTo>
                    <a:pt x="2440" y="3306"/>
                  </a:lnTo>
                  <a:lnTo>
                    <a:pt x="2431" y="3311"/>
                  </a:lnTo>
                  <a:lnTo>
                    <a:pt x="2419" y="3317"/>
                  </a:lnTo>
                  <a:lnTo>
                    <a:pt x="2402" y="3324"/>
                  </a:lnTo>
                  <a:lnTo>
                    <a:pt x="2380" y="3331"/>
                  </a:lnTo>
                  <a:lnTo>
                    <a:pt x="2355" y="3339"/>
                  </a:lnTo>
                  <a:lnTo>
                    <a:pt x="2325" y="3344"/>
                  </a:lnTo>
                  <a:lnTo>
                    <a:pt x="2290" y="3348"/>
                  </a:lnTo>
                  <a:lnTo>
                    <a:pt x="2252" y="3350"/>
                  </a:lnTo>
                  <a:lnTo>
                    <a:pt x="2216" y="3348"/>
                  </a:lnTo>
                  <a:lnTo>
                    <a:pt x="2177" y="3344"/>
                  </a:lnTo>
                  <a:lnTo>
                    <a:pt x="2135" y="3337"/>
                  </a:lnTo>
                  <a:lnTo>
                    <a:pt x="2091" y="3326"/>
                  </a:lnTo>
                  <a:lnTo>
                    <a:pt x="2086" y="3361"/>
                  </a:lnTo>
                  <a:lnTo>
                    <a:pt x="2081" y="3394"/>
                  </a:lnTo>
                  <a:lnTo>
                    <a:pt x="2076" y="3407"/>
                  </a:lnTo>
                  <a:lnTo>
                    <a:pt x="2067" y="3418"/>
                  </a:lnTo>
                  <a:lnTo>
                    <a:pt x="2056" y="3425"/>
                  </a:lnTo>
                  <a:lnTo>
                    <a:pt x="2051" y="3428"/>
                  </a:lnTo>
                  <a:lnTo>
                    <a:pt x="2041" y="3432"/>
                  </a:lnTo>
                  <a:lnTo>
                    <a:pt x="2027" y="3438"/>
                  </a:lnTo>
                  <a:lnTo>
                    <a:pt x="2008" y="3446"/>
                  </a:lnTo>
                  <a:lnTo>
                    <a:pt x="1985" y="3453"/>
                  </a:lnTo>
                  <a:lnTo>
                    <a:pt x="1958" y="3463"/>
                  </a:lnTo>
                  <a:lnTo>
                    <a:pt x="1928" y="3473"/>
                  </a:lnTo>
                  <a:lnTo>
                    <a:pt x="1895" y="3481"/>
                  </a:lnTo>
                  <a:lnTo>
                    <a:pt x="1860" y="3490"/>
                  </a:lnTo>
                  <a:lnTo>
                    <a:pt x="1822" y="3498"/>
                  </a:lnTo>
                  <a:lnTo>
                    <a:pt x="1783" y="3505"/>
                  </a:lnTo>
                  <a:lnTo>
                    <a:pt x="1742" y="3510"/>
                  </a:lnTo>
                  <a:lnTo>
                    <a:pt x="1700" y="3514"/>
                  </a:lnTo>
                  <a:lnTo>
                    <a:pt x="1658" y="3515"/>
                  </a:lnTo>
                  <a:lnTo>
                    <a:pt x="1645" y="3515"/>
                  </a:lnTo>
                  <a:lnTo>
                    <a:pt x="1631" y="3514"/>
                  </a:lnTo>
                  <a:lnTo>
                    <a:pt x="1616" y="3513"/>
                  </a:lnTo>
                  <a:lnTo>
                    <a:pt x="1603" y="3512"/>
                  </a:lnTo>
                  <a:lnTo>
                    <a:pt x="1594" y="3512"/>
                  </a:lnTo>
                  <a:lnTo>
                    <a:pt x="1589" y="3511"/>
                  </a:lnTo>
                  <a:lnTo>
                    <a:pt x="1585" y="3510"/>
                  </a:lnTo>
                  <a:lnTo>
                    <a:pt x="1573" y="3507"/>
                  </a:lnTo>
                  <a:lnTo>
                    <a:pt x="1558" y="3501"/>
                  </a:lnTo>
                  <a:lnTo>
                    <a:pt x="1538" y="3493"/>
                  </a:lnTo>
                  <a:lnTo>
                    <a:pt x="1514" y="3482"/>
                  </a:lnTo>
                  <a:lnTo>
                    <a:pt x="1488" y="3468"/>
                  </a:lnTo>
                  <a:lnTo>
                    <a:pt x="1458" y="3450"/>
                  </a:lnTo>
                  <a:lnTo>
                    <a:pt x="1427" y="3428"/>
                  </a:lnTo>
                  <a:lnTo>
                    <a:pt x="1395" y="3401"/>
                  </a:lnTo>
                  <a:lnTo>
                    <a:pt x="1362" y="3369"/>
                  </a:lnTo>
                  <a:lnTo>
                    <a:pt x="1102" y="3369"/>
                  </a:lnTo>
                  <a:lnTo>
                    <a:pt x="1069" y="3401"/>
                  </a:lnTo>
                  <a:lnTo>
                    <a:pt x="1037" y="3428"/>
                  </a:lnTo>
                  <a:lnTo>
                    <a:pt x="1006" y="3450"/>
                  </a:lnTo>
                  <a:lnTo>
                    <a:pt x="976" y="3468"/>
                  </a:lnTo>
                  <a:lnTo>
                    <a:pt x="949" y="3482"/>
                  </a:lnTo>
                  <a:lnTo>
                    <a:pt x="926" y="3493"/>
                  </a:lnTo>
                  <a:lnTo>
                    <a:pt x="905" y="3501"/>
                  </a:lnTo>
                  <a:lnTo>
                    <a:pt x="890" y="3507"/>
                  </a:lnTo>
                  <a:lnTo>
                    <a:pt x="880" y="3510"/>
                  </a:lnTo>
                  <a:lnTo>
                    <a:pt x="874" y="3511"/>
                  </a:lnTo>
                  <a:lnTo>
                    <a:pt x="870" y="3512"/>
                  </a:lnTo>
                  <a:lnTo>
                    <a:pt x="860" y="3512"/>
                  </a:lnTo>
                  <a:lnTo>
                    <a:pt x="847" y="3513"/>
                  </a:lnTo>
                  <a:lnTo>
                    <a:pt x="833" y="3514"/>
                  </a:lnTo>
                  <a:lnTo>
                    <a:pt x="819" y="3515"/>
                  </a:lnTo>
                  <a:lnTo>
                    <a:pt x="806" y="3515"/>
                  </a:lnTo>
                  <a:lnTo>
                    <a:pt x="764" y="3514"/>
                  </a:lnTo>
                  <a:lnTo>
                    <a:pt x="721" y="3510"/>
                  </a:lnTo>
                  <a:lnTo>
                    <a:pt x="681" y="3505"/>
                  </a:lnTo>
                  <a:lnTo>
                    <a:pt x="641" y="3498"/>
                  </a:lnTo>
                  <a:lnTo>
                    <a:pt x="604" y="3490"/>
                  </a:lnTo>
                  <a:lnTo>
                    <a:pt x="569" y="3481"/>
                  </a:lnTo>
                  <a:lnTo>
                    <a:pt x="535" y="3473"/>
                  </a:lnTo>
                  <a:lnTo>
                    <a:pt x="505" y="3463"/>
                  </a:lnTo>
                  <a:lnTo>
                    <a:pt x="479" y="3453"/>
                  </a:lnTo>
                  <a:lnTo>
                    <a:pt x="455" y="3446"/>
                  </a:lnTo>
                  <a:lnTo>
                    <a:pt x="437" y="3438"/>
                  </a:lnTo>
                  <a:lnTo>
                    <a:pt x="422" y="3432"/>
                  </a:lnTo>
                  <a:lnTo>
                    <a:pt x="412" y="3428"/>
                  </a:lnTo>
                  <a:lnTo>
                    <a:pt x="408" y="3425"/>
                  </a:lnTo>
                  <a:lnTo>
                    <a:pt x="396" y="3418"/>
                  </a:lnTo>
                  <a:lnTo>
                    <a:pt x="388" y="3407"/>
                  </a:lnTo>
                  <a:lnTo>
                    <a:pt x="384" y="3394"/>
                  </a:lnTo>
                  <a:lnTo>
                    <a:pt x="378" y="3361"/>
                  </a:lnTo>
                  <a:lnTo>
                    <a:pt x="373" y="3326"/>
                  </a:lnTo>
                  <a:lnTo>
                    <a:pt x="329" y="3337"/>
                  </a:lnTo>
                  <a:lnTo>
                    <a:pt x="287" y="3344"/>
                  </a:lnTo>
                  <a:lnTo>
                    <a:pt x="248" y="3348"/>
                  </a:lnTo>
                  <a:lnTo>
                    <a:pt x="212" y="3350"/>
                  </a:lnTo>
                  <a:lnTo>
                    <a:pt x="173" y="3348"/>
                  </a:lnTo>
                  <a:lnTo>
                    <a:pt x="140" y="3344"/>
                  </a:lnTo>
                  <a:lnTo>
                    <a:pt x="109" y="3339"/>
                  </a:lnTo>
                  <a:lnTo>
                    <a:pt x="83" y="3331"/>
                  </a:lnTo>
                  <a:lnTo>
                    <a:pt x="62" y="3324"/>
                  </a:lnTo>
                  <a:lnTo>
                    <a:pt x="45" y="3317"/>
                  </a:lnTo>
                  <a:lnTo>
                    <a:pt x="32" y="3311"/>
                  </a:lnTo>
                  <a:lnTo>
                    <a:pt x="23" y="3306"/>
                  </a:lnTo>
                  <a:lnTo>
                    <a:pt x="20" y="3304"/>
                  </a:lnTo>
                  <a:lnTo>
                    <a:pt x="10" y="3294"/>
                  </a:lnTo>
                  <a:lnTo>
                    <a:pt x="2" y="3281"/>
                  </a:lnTo>
                  <a:lnTo>
                    <a:pt x="0" y="3267"/>
                  </a:lnTo>
                  <a:lnTo>
                    <a:pt x="1" y="3262"/>
                  </a:lnTo>
                  <a:lnTo>
                    <a:pt x="1" y="3248"/>
                  </a:lnTo>
                  <a:lnTo>
                    <a:pt x="1" y="3228"/>
                  </a:lnTo>
                  <a:lnTo>
                    <a:pt x="2" y="3201"/>
                  </a:lnTo>
                  <a:lnTo>
                    <a:pt x="2" y="3167"/>
                  </a:lnTo>
                  <a:lnTo>
                    <a:pt x="3" y="3126"/>
                  </a:lnTo>
                  <a:lnTo>
                    <a:pt x="4" y="3080"/>
                  </a:lnTo>
                  <a:lnTo>
                    <a:pt x="5" y="3029"/>
                  </a:lnTo>
                  <a:lnTo>
                    <a:pt x="6" y="2972"/>
                  </a:lnTo>
                  <a:lnTo>
                    <a:pt x="7" y="2911"/>
                  </a:lnTo>
                  <a:lnTo>
                    <a:pt x="10" y="2846"/>
                  </a:lnTo>
                  <a:lnTo>
                    <a:pt x="11" y="2776"/>
                  </a:lnTo>
                  <a:lnTo>
                    <a:pt x="12" y="2702"/>
                  </a:lnTo>
                  <a:lnTo>
                    <a:pt x="14" y="2626"/>
                  </a:lnTo>
                  <a:lnTo>
                    <a:pt x="15" y="2548"/>
                  </a:lnTo>
                  <a:lnTo>
                    <a:pt x="17" y="2467"/>
                  </a:lnTo>
                  <a:lnTo>
                    <a:pt x="18" y="2384"/>
                  </a:lnTo>
                  <a:lnTo>
                    <a:pt x="20" y="2299"/>
                  </a:lnTo>
                  <a:lnTo>
                    <a:pt x="21" y="2212"/>
                  </a:lnTo>
                  <a:lnTo>
                    <a:pt x="23" y="2126"/>
                  </a:lnTo>
                  <a:lnTo>
                    <a:pt x="25" y="2039"/>
                  </a:lnTo>
                  <a:lnTo>
                    <a:pt x="27" y="1951"/>
                  </a:lnTo>
                  <a:lnTo>
                    <a:pt x="28" y="1865"/>
                  </a:lnTo>
                  <a:lnTo>
                    <a:pt x="30" y="1778"/>
                  </a:lnTo>
                  <a:lnTo>
                    <a:pt x="31" y="1693"/>
                  </a:lnTo>
                  <a:lnTo>
                    <a:pt x="33" y="1609"/>
                  </a:lnTo>
                  <a:lnTo>
                    <a:pt x="34" y="1528"/>
                  </a:lnTo>
                  <a:lnTo>
                    <a:pt x="36" y="1448"/>
                  </a:lnTo>
                  <a:lnTo>
                    <a:pt x="37" y="1371"/>
                  </a:lnTo>
                  <a:lnTo>
                    <a:pt x="38" y="1297"/>
                  </a:lnTo>
                  <a:lnTo>
                    <a:pt x="39" y="1226"/>
                  </a:lnTo>
                  <a:lnTo>
                    <a:pt x="41" y="1160"/>
                  </a:lnTo>
                  <a:lnTo>
                    <a:pt x="42" y="1097"/>
                  </a:lnTo>
                  <a:lnTo>
                    <a:pt x="44" y="1014"/>
                  </a:lnTo>
                  <a:lnTo>
                    <a:pt x="48" y="937"/>
                  </a:lnTo>
                  <a:lnTo>
                    <a:pt x="53" y="867"/>
                  </a:lnTo>
                  <a:lnTo>
                    <a:pt x="60" y="803"/>
                  </a:lnTo>
                  <a:lnTo>
                    <a:pt x="67" y="743"/>
                  </a:lnTo>
                  <a:lnTo>
                    <a:pt x="76" y="689"/>
                  </a:lnTo>
                  <a:lnTo>
                    <a:pt x="85" y="641"/>
                  </a:lnTo>
                  <a:lnTo>
                    <a:pt x="95" y="597"/>
                  </a:lnTo>
                  <a:lnTo>
                    <a:pt x="107" y="558"/>
                  </a:lnTo>
                  <a:lnTo>
                    <a:pt x="117" y="522"/>
                  </a:lnTo>
                  <a:lnTo>
                    <a:pt x="129" y="492"/>
                  </a:lnTo>
                  <a:lnTo>
                    <a:pt x="142" y="465"/>
                  </a:lnTo>
                  <a:lnTo>
                    <a:pt x="154" y="441"/>
                  </a:lnTo>
                  <a:lnTo>
                    <a:pt x="166" y="422"/>
                  </a:lnTo>
                  <a:lnTo>
                    <a:pt x="177" y="405"/>
                  </a:lnTo>
                  <a:lnTo>
                    <a:pt x="189" y="390"/>
                  </a:lnTo>
                  <a:lnTo>
                    <a:pt x="201" y="378"/>
                  </a:lnTo>
                  <a:lnTo>
                    <a:pt x="210" y="369"/>
                  </a:lnTo>
                  <a:lnTo>
                    <a:pt x="220" y="362"/>
                  </a:lnTo>
                  <a:lnTo>
                    <a:pt x="230" y="356"/>
                  </a:lnTo>
                  <a:lnTo>
                    <a:pt x="237" y="352"/>
                  </a:lnTo>
                  <a:lnTo>
                    <a:pt x="244" y="349"/>
                  </a:lnTo>
                  <a:lnTo>
                    <a:pt x="249" y="348"/>
                  </a:lnTo>
                  <a:lnTo>
                    <a:pt x="283" y="337"/>
                  </a:lnTo>
                  <a:lnTo>
                    <a:pt x="318" y="325"/>
                  </a:lnTo>
                  <a:lnTo>
                    <a:pt x="356" y="310"/>
                  </a:lnTo>
                  <a:lnTo>
                    <a:pt x="394" y="294"/>
                  </a:lnTo>
                  <a:lnTo>
                    <a:pt x="434" y="277"/>
                  </a:lnTo>
                  <a:lnTo>
                    <a:pt x="473" y="258"/>
                  </a:lnTo>
                  <a:lnTo>
                    <a:pt x="513" y="238"/>
                  </a:lnTo>
                  <a:lnTo>
                    <a:pt x="554" y="217"/>
                  </a:lnTo>
                  <a:lnTo>
                    <a:pt x="593" y="197"/>
                  </a:lnTo>
                  <a:lnTo>
                    <a:pt x="632" y="176"/>
                  </a:lnTo>
                  <a:lnTo>
                    <a:pt x="670" y="154"/>
                  </a:lnTo>
                  <a:lnTo>
                    <a:pt x="705" y="134"/>
                  </a:lnTo>
                  <a:lnTo>
                    <a:pt x="741" y="114"/>
                  </a:lnTo>
                  <a:lnTo>
                    <a:pt x="773" y="94"/>
                  </a:lnTo>
                  <a:lnTo>
                    <a:pt x="803" y="76"/>
                  </a:lnTo>
                  <a:lnTo>
                    <a:pt x="829" y="60"/>
                  </a:lnTo>
                  <a:lnTo>
                    <a:pt x="854" y="45"/>
                  </a:lnTo>
                  <a:lnTo>
                    <a:pt x="874" y="32"/>
                  </a:lnTo>
                  <a:lnTo>
                    <a:pt x="890" y="23"/>
                  </a:lnTo>
                  <a:lnTo>
                    <a:pt x="903" y="14"/>
                  </a:lnTo>
                  <a:lnTo>
                    <a:pt x="911" y="10"/>
                  </a:lnTo>
                  <a:lnTo>
                    <a:pt x="914" y="8"/>
                  </a:lnTo>
                  <a:lnTo>
                    <a:pt x="926" y="2"/>
                  </a:lnTo>
                  <a:lnTo>
                    <a:pt x="9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Freeform 39"/>
          <p:cNvSpPr>
            <a:spLocks noEditPoints="1"/>
          </p:cNvSpPr>
          <p:nvPr/>
        </p:nvSpPr>
        <p:spPr bwMode="auto">
          <a:xfrm>
            <a:off x="8826000" y="4382063"/>
            <a:ext cx="279400" cy="569913"/>
          </a:xfrm>
          <a:custGeom>
            <a:avLst/>
            <a:gdLst>
              <a:gd name="T0" fmla="*/ 1092 w 1765"/>
              <a:gd name="T1" fmla="*/ 3111 h 3593"/>
              <a:gd name="T2" fmla="*/ 1284 w 1765"/>
              <a:gd name="T3" fmla="*/ 3417 h 3593"/>
              <a:gd name="T4" fmla="*/ 1370 w 1765"/>
              <a:gd name="T5" fmla="*/ 3131 h 3593"/>
              <a:gd name="T6" fmla="*/ 897 w 1765"/>
              <a:gd name="T7" fmla="*/ 1478 h 3593"/>
              <a:gd name="T8" fmla="*/ 775 w 1765"/>
              <a:gd name="T9" fmla="*/ 2263 h 3593"/>
              <a:gd name="T10" fmla="*/ 760 w 1765"/>
              <a:gd name="T11" fmla="*/ 3266 h 3593"/>
              <a:gd name="T12" fmla="*/ 882 w 1765"/>
              <a:gd name="T13" fmla="*/ 3507 h 3593"/>
              <a:gd name="T14" fmla="*/ 1005 w 1765"/>
              <a:gd name="T15" fmla="*/ 3204 h 3593"/>
              <a:gd name="T16" fmla="*/ 983 w 1765"/>
              <a:gd name="T17" fmla="*/ 2145 h 3593"/>
              <a:gd name="T18" fmla="*/ 894 w 1765"/>
              <a:gd name="T19" fmla="*/ 2094 h 3593"/>
              <a:gd name="T20" fmla="*/ 899 w 1765"/>
              <a:gd name="T21" fmla="*/ 1536 h 3593"/>
              <a:gd name="T22" fmla="*/ 464 w 1765"/>
              <a:gd name="T23" fmla="*/ 2445 h 3593"/>
              <a:gd name="T24" fmla="*/ 376 w 1765"/>
              <a:gd name="T25" fmla="*/ 3425 h 3593"/>
              <a:gd name="T26" fmla="*/ 602 w 1765"/>
              <a:gd name="T27" fmla="*/ 3381 h 3593"/>
              <a:gd name="T28" fmla="*/ 674 w 1765"/>
              <a:gd name="T29" fmla="*/ 2710 h 3593"/>
              <a:gd name="T30" fmla="*/ 757 w 1765"/>
              <a:gd name="T31" fmla="*/ 1546 h 3593"/>
              <a:gd name="T32" fmla="*/ 1369 w 1765"/>
              <a:gd name="T33" fmla="*/ 2005 h 3593"/>
              <a:gd name="T34" fmla="*/ 1420 w 1765"/>
              <a:gd name="T35" fmla="*/ 2720 h 3593"/>
              <a:gd name="T36" fmla="*/ 1499 w 1765"/>
              <a:gd name="T37" fmla="*/ 3495 h 3593"/>
              <a:gd name="T38" fmla="*/ 1612 w 1765"/>
              <a:gd name="T39" fmla="*/ 2800 h 3593"/>
              <a:gd name="T40" fmla="*/ 1340 w 1765"/>
              <a:gd name="T41" fmla="*/ 1609 h 3593"/>
              <a:gd name="T42" fmla="*/ 387 w 1765"/>
              <a:gd name="T43" fmla="*/ 1725 h 3593"/>
              <a:gd name="T44" fmla="*/ 118 w 1765"/>
              <a:gd name="T45" fmla="*/ 3079 h 3593"/>
              <a:gd name="T46" fmla="*/ 287 w 1765"/>
              <a:gd name="T47" fmla="*/ 3470 h 3593"/>
              <a:gd name="T48" fmla="*/ 364 w 1765"/>
              <a:gd name="T49" fmla="*/ 2547 h 3593"/>
              <a:gd name="T50" fmla="*/ 559 w 1765"/>
              <a:gd name="T51" fmla="*/ 1442 h 3593"/>
              <a:gd name="T52" fmla="*/ 989 w 1765"/>
              <a:gd name="T53" fmla="*/ 1801 h 3593"/>
              <a:gd name="T54" fmla="*/ 1138 w 1765"/>
              <a:gd name="T55" fmla="*/ 1473 h 3593"/>
              <a:gd name="T56" fmla="*/ 1169 w 1765"/>
              <a:gd name="T57" fmla="*/ 1313 h 3593"/>
              <a:gd name="T58" fmla="*/ 559 w 1765"/>
              <a:gd name="T59" fmla="*/ 1231 h 3593"/>
              <a:gd name="T60" fmla="*/ 780 w 1765"/>
              <a:gd name="T61" fmla="*/ 1390 h 3593"/>
              <a:gd name="T62" fmla="*/ 644 w 1765"/>
              <a:gd name="T63" fmla="*/ 1215 h 3593"/>
              <a:gd name="T64" fmla="*/ 518 w 1765"/>
              <a:gd name="T65" fmla="*/ 421 h 3593"/>
              <a:gd name="T66" fmla="*/ 455 w 1765"/>
              <a:gd name="T67" fmla="*/ 725 h 3593"/>
              <a:gd name="T68" fmla="*/ 594 w 1765"/>
              <a:gd name="T69" fmla="*/ 1085 h 3593"/>
              <a:gd name="T70" fmla="*/ 1088 w 1765"/>
              <a:gd name="T71" fmla="*/ 1133 h 3593"/>
              <a:gd name="T72" fmla="*/ 1265 w 1765"/>
              <a:gd name="T73" fmla="*/ 830 h 3593"/>
              <a:gd name="T74" fmla="*/ 1230 w 1765"/>
              <a:gd name="T75" fmla="*/ 501 h 3593"/>
              <a:gd name="T76" fmla="*/ 685 w 1765"/>
              <a:gd name="T77" fmla="*/ 174 h 3593"/>
              <a:gd name="T78" fmla="*/ 688 w 1765"/>
              <a:gd name="T79" fmla="*/ 61 h 3593"/>
              <a:gd name="T80" fmla="*/ 1111 w 1765"/>
              <a:gd name="T81" fmla="*/ 365 h 3593"/>
              <a:gd name="T82" fmla="*/ 1397 w 1765"/>
              <a:gd name="T83" fmla="*/ 616 h 3593"/>
              <a:gd name="T84" fmla="*/ 1288 w 1765"/>
              <a:gd name="T85" fmla="*/ 984 h 3593"/>
              <a:gd name="T86" fmla="*/ 1317 w 1765"/>
              <a:gd name="T87" fmla="*/ 1318 h 3593"/>
              <a:gd name="T88" fmla="*/ 1643 w 1765"/>
              <a:gd name="T89" fmla="*/ 2452 h 3593"/>
              <a:gd name="T90" fmla="*/ 1759 w 1765"/>
              <a:gd name="T91" fmla="*/ 3330 h 3593"/>
              <a:gd name="T92" fmla="*/ 1659 w 1765"/>
              <a:gd name="T93" fmla="*/ 3482 h 3593"/>
              <a:gd name="T94" fmla="*/ 1384 w 1765"/>
              <a:gd name="T95" fmla="*/ 3586 h 3593"/>
              <a:gd name="T96" fmla="*/ 1137 w 1765"/>
              <a:gd name="T97" fmla="*/ 3469 h 3593"/>
              <a:gd name="T98" fmla="*/ 882 w 1765"/>
              <a:gd name="T99" fmla="*/ 3593 h 3593"/>
              <a:gd name="T100" fmla="*/ 648 w 1765"/>
              <a:gd name="T101" fmla="*/ 3475 h 3593"/>
              <a:gd name="T102" fmla="*/ 404 w 1765"/>
              <a:gd name="T103" fmla="*/ 3579 h 3593"/>
              <a:gd name="T104" fmla="*/ 122 w 1765"/>
              <a:gd name="T105" fmla="*/ 3492 h 3593"/>
              <a:gd name="T106" fmla="*/ 4 w 1765"/>
              <a:gd name="T107" fmla="*/ 3364 h 3593"/>
              <a:gd name="T108" fmla="*/ 101 w 1765"/>
              <a:gd name="T109" fmla="*/ 2573 h 3593"/>
              <a:gd name="T110" fmla="*/ 381 w 1765"/>
              <a:gd name="T111" fmla="*/ 1478 h 3593"/>
              <a:gd name="T112" fmla="*/ 504 w 1765"/>
              <a:gd name="T113" fmla="*/ 1068 h 3593"/>
              <a:gd name="T114" fmla="*/ 363 w 1765"/>
              <a:gd name="T115" fmla="*/ 705 h 3593"/>
              <a:gd name="T116" fmla="*/ 443 w 1765"/>
              <a:gd name="T117" fmla="*/ 366 h 3593"/>
              <a:gd name="T118" fmla="*/ 603 w 1765"/>
              <a:gd name="T119" fmla="*/ 0 h 3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65" h="3593">
                <a:moveTo>
                  <a:pt x="1241" y="2079"/>
                </a:moveTo>
                <a:lnTo>
                  <a:pt x="1069" y="2123"/>
                </a:lnTo>
                <a:lnTo>
                  <a:pt x="1074" y="2218"/>
                </a:lnTo>
                <a:lnTo>
                  <a:pt x="1079" y="2314"/>
                </a:lnTo>
                <a:lnTo>
                  <a:pt x="1083" y="2410"/>
                </a:lnTo>
                <a:lnTo>
                  <a:pt x="1086" y="2507"/>
                </a:lnTo>
                <a:lnTo>
                  <a:pt x="1088" y="2601"/>
                </a:lnTo>
                <a:lnTo>
                  <a:pt x="1090" y="2694"/>
                </a:lnTo>
                <a:lnTo>
                  <a:pt x="1092" y="2785"/>
                </a:lnTo>
                <a:lnTo>
                  <a:pt x="1092" y="2872"/>
                </a:lnTo>
                <a:lnTo>
                  <a:pt x="1093" y="2956"/>
                </a:lnTo>
                <a:lnTo>
                  <a:pt x="1093" y="3036"/>
                </a:lnTo>
                <a:lnTo>
                  <a:pt x="1092" y="3111"/>
                </a:lnTo>
                <a:lnTo>
                  <a:pt x="1092" y="3181"/>
                </a:lnTo>
                <a:lnTo>
                  <a:pt x="1090" y="3244"/>
                </a:lnTo>
                <a:lnTo>
                  <a:pt x="1090" y="3301"/>
                </a:lnTo>
                <a:lnTo>
                  <a:pt x="1089" y="3351"/>
                </a:lnTo>
                <a:lnTo>
                  <a:pt x="1088" y="3393"/>
                </a:lnTo>
                <a:lnTo>
                  <a:pt x="1110" y="3386"/>
                </a:lnTo>
                <a:lnTo>
                  <a:pt x="1135" y="3383"/>
                </a:lnTo>
                <a:lnTo>
                  <a:pt x="1161" y="3381"/>
                </a:lnTo>
                <a:lnTo>
                  <a:pt x="1192" y="3383"/>
                </a:lnTo>
                <a:lnTo>
                  <a:pt x="1219" y="3388"/>
                </a:lnTo>
                <a:lnTo>
                  <a:pt x="1243" y="3396"/>
                </a:lnTo>
                <a:lnTo>
                  <a:pt x="1265" y="3406"/>
                </a:lnTo>
                <a:lnTo>
                  <a:pt x="1284" y="3417"/>
                </a:lnTo>
                <a:lnTo>
                  <a:pt x="1301" y="3430"/>
                </a:lnTo>
                <a:lnTo>
                  <a:pt x="1317" y="3442"/>
                </a:lnTo>
                <a:lnTo>
                  <a:pt x="1331" y="3455"/>
                </a:lnTo>
                <a:lnTo>
                  <a:pt x="1350" y="3473"/>
                </a:lnTo>
                <a:lnTo>
                  <a:pt x="1370" y="3487"/>
                </a:lnTo>
                <a:lnTo>
                  <a:pt x="1392" y="3498"/>
                </a:lnTo>
                <a:lnTo>
                  <a:pt x="1391" y="3465"/>
                </a:lnTo>
                <a:lnTo>
                  <a:pt x="1389" y="3425"/>
                </a:lnTo>
                <a:lnTo>
                  <a:pt x="1387" y="3377"/>
                </a:lnTo>
                <a:lnTo>
                  <a:pt x="1383" y="3324"/>
                </a:lnTo>
                <a:lnTo>
                  <a:pt x="1379" y="3265"/>
                </a:lnTo>
                <a:lnTo>
                  <a:pt x="1376" y="3200"/>
                </a:lnTo>
                <a:lnTo>
                  <a:pt x="1370" y="3131"/>
                </a:lnTo>
                <a:lnTo>
                  <a:pt x="1365" y="3057"/>
                </a:lnTo>
                <a:lnTo>
                  <a:pt x="1358" y="2979"/>
                </a:lnTo>
                <a:lnTo>
                  <a:pt x="1350" y="2897"/>
                </a:lnTo>
                <a:lnTo>
                  <a:pt x="1343" y="2813"/>
                </a:lnTo>
                <a:lnTo>
                  <a:pt x="1334" y="2725"/>
                </a:lnTo>
                <a:lnTo>
                  <a:pt x="1323" y="2636"/>
                </a:lnTo>
                <a:lnTo>
                  <a:pt x="1312" y="2545"/>
                </a:lnTo>
                <a:lnTo>
                  <a:pt x="1301" y="2452"/>
                </a:lnTo>
                <a:lnTo>
                  <a:pt x="1288" y="2359"/>
                </a:lnTo>
                <a:lnTo>
                  <a:pt x="1274" y="2265"/>
                </a:lnTo>
                <a:lnTo>
                  <a:pt x="1259" y="2172"/>
                </a:lnTo>
                <a:lnTo>
                  <a:pt x="1241" y="2079"/>
                </a:lnTo>
                <a:close/>
                <a:moveTo>
                  <a:pt x="897" y="1478"/>
                </a:moveTo>
                <a:lnTo>
                  <a:pt x="883" y="1478"/>
                </a:lnTo>
                <a:lnTo>
                  <a:pt x="871" y="1478"/>
                </a:lnTo>
                <a:lnTo>
                  <a:pt x="859" y="1478"/>
                </a:lnTo>
                <a:lnTo>
                  <a:pt x="846" y="1542"/>
                </a:lnTo>
                <a:lnTo>
                  <a:pt x="835" y="1610"/>
                </a:lnTo>
                <a:lnTo>
                  <a:pt x="824" y="1682"/>
                </a:lnTo>
                <a:lnTo>
                  <a:pt x="814" y="1757"/>
                </a:lnTo>
                <a:lnTo>
                  <a:pt x="805" y="1836"/>
                </a:lnTo>
                <a:lnTo>
                  <a:pt x="798" y="1918"/>
                </a:lnTo>
                <a:lnTo>
                  <a:pt x="790" y="2001"/>
                </a:lnTo>
                <a:lnTo>
                  <a:pt x="784" y="2088"/>
                </a:lnTo>
                <a:lnTo>
                  <a:pt x="779" y="2174"/>
                </a:lnTo>
                <a:lnTo>
                  <a:pt x="775" y="2263"/>
                </a:lnTo>
                <a:lnTo>
                  <a:pt x="770" y="2350"/>
                </a:lnTo>
                <a:lnTo>
                  <a:pt x="767" y="2439"/>
                </a:lnTo>
                <a:lnTo>
                  <a:pt x="765" y="2526"/>
                </a:lnTo>
                <a:lnTo>
                  <a:pt x="763" y="2613"/>
                </a:lnTo>
                <a:lnTo>
                  <a:pt x="760" y="2698"/>
                </a:lnTo>
                <a:lnTo>
                  <a:pt x="759" y="2781"/>
                </a:lnTo>
                <a:lnTo>
                  <a:pt x="759" y="2861"/>
                </a:lnTo>
                <a:lnTo>
                  <a:pt x="758" y="2939"/>
                </a:lnTo>
                <a:lnTo>
                  <a:pt x="758" y="3013"/>
                </a:lnTo>
                <a:lnTo>
                  <a:pt x="758" y="3083"/>
                </a:lnTo>
                <a:lnTo>
                  <a:pt x="759" y="3149"/>
                </a:lnTo>
                <a:lnTo>
                  <a:pt x="759" y="3210"/>
                </a:lnTo>
                <a:lnTo>
                  <a:pt x="760" y="3266"/>
                </a:lnTo>
                <a:lnTo>
                  <a:pt x="760" y="3316"/>
                </a:lnTo>
                <a:lnTo>
                  <a:pt x="762" y="3360"/>
                </a:lnTo>
                <a:lnTo>
                  <a:pt x="763" y="3396"/>
                </a:lnTo>
                <a:lnTo>
                  <a:pt x="763" y="3426"/>
                </a:lnTo>
                <a:lnTo>
                  <a:pt x="764" y="3449"/>
                </a:lnTo>
                <a:lnTo>
                  <a:pt x="771" y="3455"/>
                </a:lnTo>
                <a:lnTo>
                  <a:pt x="787" y="3469"/>
                </a:lnTo>
                <a:lnTo>
                  <a:pt x="803" y="3481"/>
                </a:lnTo>
                <a:lnTo>
                  <a:pt x="819" y="3492"/>
                </a:lnTo>
                <a:lnTo>
                  <a:pt x="837" y="3500"/>
                </a:lnTo>
                <a:lnTo>
                  <a:pt x="858" y="3504"/>
                </a:lnTo>
                <a:lnTo>
                  <a:pt x="882" y="3507"/>
                </a:lnTo>
                <a:lnTo>
                  <a:pt x="882" y="3507"/>
                </a:lnTo>
                <a:lnTo>
                  <a:pt x="907" y="3504"/>
                </a:lnTo>
                <a:lnTo>
                  <a:pt x="928" y="3500"/>
                </a:lnTo>
                <a:lnTo>
                  <a:pt x="945" y="3492"/>
                </a:lnTo>
                <a:lnTo>
                  <a:pt x="961" y="3481"/>
                </a:lnTo>
                <a:lnTo>
                  <a:pt x="977" y="3469"/>
                </a:lnTo>
                <a:lnTo>
                  <a:pt x="993" y="3455"/>
                </a:lnTo>
                <a:lnTo>
                  <a:pt x="1001" y="3449"/>
                </a:lnTo>
                <a:lnTo>
                  <a:pt x="1002" y="3426"/>
                </a:lnTo>
                <a:lnTo>
                  <a:pt x="1002" y="3395"/>
                </a:lnTo>
                <a:lnTo>
                  <a:pt x="1003" y="3358"/>
                </a:lnTo>
                <a:lnTo>
                  <a:pt x="1004" y="3313"/>
                </a:lnTo>
                <a:lnTo>
                  <a:pt x="1004" y="3262"/>
                </a:lnTo>
                <a:lnTo>
                  <a:pt x="1005" y="3204"/>
                </a:lnTo>
                <a:lnTo>
                  <a:pt x="1005" y="3141"/>
                </a:lnTo>
                <a:lnTo>
                  <a:pt x="1006" y="3073"/>
                </a:lnTo>
                <a:lnTo>
                  <a:pt x="1006" y="3001"/>
                </a:lnTo>
                <a:lnTo>
                  <a:pt x="1006" y="2925"/>
                </a:lnTo>
                <a:lnTo>
                  <a:pt x="1005" y="2845"/>
                </a:lnTo>
                <a:lnTo>
                  <a:pt x="1004" y="2763"/>
                </a:lnTo>
                <a:lnTo>
                  <a:pt x="1003" y="2677"/>
                </a:lnTo>
                <a:lnTo>
                  <a:pt x="1002" y="2591"/>
                </a:lnTo>
                <a:lnTo>
                  <a:pt x="1000" y="2502"/>
                </a:lnTo>
                <a:lnTo>
                  <a:pt x="996" y="2413"/>
                </a:lnTo>
                <a:lnTo>
                  <a:pt x="993" y="2324"/>
                </a:lnTo>
                <a:lnTo>
                  <a:pt x="989" y="2234"/>
                </a:lnTo>
                <a:lnTo>
                  <a:pt x="983" y="2145"/>
                </a:lnTo>
                <a:lnTo>
                  <a:pt x="981" y="2146"/>
                </a:lnTo>
                <a:lnTo>
                  <a:pt x="975" y="2148"/>
                </a:lnTo>
                <a:lnTo>
                  <a:pt x="965" y="2150"/>
                </a:lnTo>
                <a:lnTo>
                  <a:pt x="954" y="2153"/>
                </a:lnTo>
                <a:lnTo>
                  <a:pt x="944" y="2154"/>
                </a:lnTo>
                <a:lnTo>
                  <a:pt x="936" y="2156"/>
                </a:lnTo>
                <a:lnTo>
                  <a:pt x="922" y="2153"/>
                </a:lnTo>
                <a:lnTo>
                  <a:pt x="909" y="2146"/>
                </a:lnTo>
                <a:lnTo>
                  <a:pt x="900" y="2136"/>
                </a:lnTo>
                <a:lnTo>
                  <a:pt x="895" y="2124"/>
                </a:lnTo>
                <a:lnTo>
                  <a:pt x="894" y="2110"/>
                </a:lnTo>
                <a:lnTo>
                  <a:pt x="894" y="2105"/>
                </a:lnTo>
                <a:lnTo>
                  <a:pt x="894" y="2094"/>
                </a:lnTo>
                <a:lnTo>
                  <a:pt x="895" y="2077"/>
                </a:lnTo>
                <a:lnTo>
                  <a:pt x="896" y="2053"/>
                </a:lnTo>
                <a:lnTo>
                  <a:pt x="897" y="2024"/>
                </a:lnTo>
                <a:lnTo>
                  <a:pt x="898" y="1990"/>
                </a:lnTo>
                <a:lnTo>
                  <a:pt x="899" y="1951"/>
                </a:lnTo>
                <a:lnTo>
                  <a:pt x="900" y="1908"/>
                </a:lnTo>
                <a:lnTo>
                  <a:pt x="901" y="1862"/>
                </a:lnTo>
                <a:lnTo>
                  <a:pt x="902" y="1813"/>
                </a:lnTo>
                <a:lnTo>
                  <a:pt x="902" y="1762"/>
                </a:lnTo>
                <a:lnTo>
                  <a:pt x="902" y="1707"/>
                </a:lnTo>
                <a:lnTo>
                  <a:pt x="902" y="1651"/>
                </a:lnTo>
                <a:lnTo>
                  <a:pt x="901" y="1594"/>
                </a:lnTo>
                <a:lnTo>
                  <a:pt x="899" y="1536"/>
                </a:lnTo>
                <a:lnTo>
                  <a:pt x="897" y="1478"/>
                </a:lnTo>
                <a:close/>
                <a:moveTo>
                  <a:pt x="680" y="1466"/>
                </a:moveTo>
                <a:lnTo>
                  <a:pt x="653" y="1544"/>
                </a:lnTo>
                <a:lnTo>
                  <a:pt x="628" y="1625"/>
                </a:lnTo>
                <a:lnTo>
                  <a:pt x="604" y="1708"/>
                </a:lnTo>
                <a:lnTo>
                  <a:pt x="582" y="1796"/>
                </a:lnTo>
                <a:lnTo>
                  <a:pt x="562" y="1885"/>
                </a:lnTo>
                <a:lnTo>
                  <a:pt x="543" y="1976"/>
                </a:lnTo>
                <a:lnTo>
                  <a:pt x="524" y="2069"/>
                </a:lnTo>
                <a:lnTo>
                  <a:pt x="508" y="2162"/>
                </a:lnTo>
                <a:lnTo>
                  <a:pt x="493" y="2257"/>
                </a:lnTo>
                <a:lnTo>
                  <a:pt x="479" y="2351"/>
                </a:lnTo>
                <a:lnTo>
                  <a:pt x="464" y="2445"/>
                </a:lnTo>
                <a:lnTo>
                  <a:pt x="452" y="2538"/>
                </a:lnTo>
                <a:lnTo>
                  <a:pt x="441" y="2630"/>
                </a:lnTo>
                <a:lnTo>
                  <a:pt x="432" y="2720"/>
                </a:lnTo>
                <a:lnTo>
                  <a:pt x="423" y="2809"/>
                </a:lnTo>
                <a:lnTo>
                  <a:pt x="414" y="2894"/>
                </a:lnTo>
                <a:lnTo>
                  <a:pt x="406" y="2976"/>
                </a:lnTo>
                <a:lnTo>
                  <a:pt x="400" y="3054"/>
                </a:lnTo>
                <a:lnTo>
                  <a:pt x="394" y="3128"/>
                </a:lnTo>
                <a:lnTo>
                  <a:pt x="389" y="3198"/>
                </a:lnTo>
                <a:lnTo>
                  <a:pt x="386" y="3264"/>
                </a:lnTo>
                <a:lnTo>
                  <a:pt x="381" y="3323"/>
                </a:lnTo>
                <a:lnTo>
                  <a:pt x="378" y="3376"/>
                </a:lnTo>
                <a:lnTo>
                  <a:pt x="376" y="3425"/>
                </a:lnTo>
                <a:lnTo>
                  <a:pt x="374" y="3465"/>
                </a:lnTo>
                <a:lnTo>
                  <a:pt x="373" y="3498"/>
                </a:lnTo>
                <a:lnTo>
                  <a:pt x="394" y="3487"/>
                </a:lnTo>
                <a:lnTo>
                  <a:pt x="414" y="3473"/>
                </a:lnTo>
                <a:lnTo>
                  <a:pt x="434" y="3455"/>
                </a:lnTo>
                <a:lnTo>
                  <a:pt x="448" y="3442"/>
                </a:lnTo>
                <a:lnTo>
                  <a:pt x="463" y="3430"/>
                </a:lnTo>
                <a:lnTo>
                  <a:pt x="481" y="3417"/>
                </a:lnTo>
                <a:lnTo>
                  <a:pt x="499" y="3406"/>
                </a:lnTo>
                <a:lnTo>
                  <a:pt x="521" y="3396"/>
                </a:lnTo>
                <a:lnTo>
                  <a:pt x="545" y="3388"/>
                </a:lnTo>
                <a:lnTo>
                  <a:pt x="571" y="3383"/>
                </a:lnTo>
                <a:lnTo>
                  <a:pt x="602" y="3381"/>
                </a:lnTo>
                <a:lnTo>
                  <a:pt x="629" y="3383"/>
                </a:lnTo>
                <a:lnTo>
                  <a:pt x="653" y="3386"/>
                </a:lnTo>
                <a:lnTo>
                  <a:pt x="675" y="3393"/>
                </a:lnTo>
                <a:lnTo>
                  <a:pt x="675" y="3351"/>
                </a:lnTo>
                <a:lnTo>
                  <a:pt x="674" y="3303"/>
                </a:lnTo>
                <a:lnTo>
                  <a:pt x="673" y="3247"/>
                </a:lnTo>
                <a:lnTo>
                  <a:pt x="673" y="3185"/>
                </a:lnTo>
                <a:lnTo>
                  <a:pt x="672" y="3117"/>
                </a:lnTo>
                <a:lnTo>
                  <a:pt x="672" y="3044"/>
                </a:lnTo>
                <a:lnTo>
                  <a:pt x="672" y="2966"/>
                </a:lnTo>
                <a:lnTo>
                  <a:pt x="672" y="2884"/>
                </a:lnTo>
                <a:lnTo>
                  <a:pt x="673" y="2799"/>
                </a:lnTo>
                <a:lnTo>
                  <a:pt x="674" y="2710"/>
                </a:lnTo>
                <a:lnTo>
                  <a:pt x="675" y="2619"/>
                </a:lnTo>
                <a:lnTo>
                  <a:pt x="677" y="2526"/>
                </a:lnTo>
                <a:lnTo>
                  <a:pt x="681" y="2432"/>
                </a:lnTo>
                <a:lnTo>
                  <a:pt x="684" y="2337"/>
                </a:lnTo>
                <a:lnTo>
                  <a:pt x="688" y="2243"/>
                </a:lnTo>
                <a:lnTo>
                  <a:pt x="694" y="2148"/>
                </a:lnTo>
                <a:lnTo>
                  <a:pt x="699" y="2055"/>
                </a:lnTo>
                <a:lnTo>
                  <a:pt x="707" y="1963"/>
                </a:lnTo>
                <a:lnTo>
                  <a:pt x="715" y="1873"/>
                </a:lnTo>
                <a:lnTo>
                  <a:pt x="723" y="1786"/>
                </a:lnTo>
                <a:lnTo>
                  <a:pt x="733" y="1702"/>
                </a:lnTo>
                <a:lnTo>
                  <a:pt x="745" y="1622"/>
                </a:lnTo>
                <a:lnTo>
                  <a:pt x="757" y="1546"/>
                </a:lnTo>
                <a:lnTo>
                  <a:pt x="771" y="1475"/>
                </a:lnTo>
                <a:lnTo>
                  <a:pt x="727" y="1472"/>
                </a:lnTo>
                <a:lnTo>
                  <a:pt x="680" y="1466"/>
                </a:lnTo>
                <a:close/>
                <a:moveTo>
                  <a:pt x="1264" y="1419"/>
                </a:moveTo>
                <a:lnTo>
                  <a:pt x="1242" y="1430"/>
                </a:lnTo>
                <a:lnTo>
                  <a:pt x="1218" y="1439"/>
                </a:lnTo>
                <a:lnTo>
                  <a:pt x="1239" y="1501"/>
                </a:lnTo>
                <a:lnTo>
                  <a:pt x="1262" y="1569"/>
                </a:lnTo>
                <a:lnTo>
                  <a:pt x="1284" y="1645"/>
                </a:lnTo>
                <a:lnTo>
                  <a:pt x="1307" y="1725"/>
                </a:lnTo>
                <a:lnTo>
                  <a:pt x="1328" y="1812"/>
                </a:lnTo>
                <a:lnTo>
                  <a:pt x="1349" y="1905"/>
                </a:lnTo>
                <a:lnTo>
                  <a:pt x="1369" y="2005"/>
                </a:lnTo>
                <a:lnTo>
                  <a:pt x="1369" y="2018"/>
                </a:lnTo>
                <a:lnTo>
                  <a:pt x="1366" y="2030"/>
                </a:lnTo>
                <a:lnTo>
                  <a:pt x="1359" y="2041"/>
                </a:lnTo>
                <a:lnTo>
                  <a:pt x="1349" y="2049"/>
                </a:lnTo>
                <a:lnTo>
                  <a:pt x="1337" y="2054"/>
                </a:lnTo>
                <a:lnTo>
                  <a:pt x="1325" y="2057"/>
                </a:lnTo>
                <a:lnTo>
                  <a:pt x="1343" y="2152"/>
                </a:lnTo>
                <a:lnTo>
                  <a:pt x="1358" y="2249"/>
                </a:lnTo>
                <a:lnTo>
                  <a:pt x="1373" y="2345"/>
                </a:lnTo>
                <a:lnTo>
                  <a:pt x="1387" y="2440"/>
                </a:lnTo>
                <a:lnTo>
                  <a:pt x="1399" y="2535"/>
                </a:lnTo>
                <a:lnTo>
                  <a:pt x="1409" y="2629"/>
                </a:lnTo>
                <a:lnTo>
                  <a:pt x="1420" y="2720"/>
                </a:lnTo>
                <a:lnTo>
                  <a:pt x="1429" y="2810"/>
                </a:lnTo>
                <a:lnTo>
                  <a:pt x="1438" y="2896"/>
                </a:lnTo>
                <a:lnTo>
                  <a:pt x="1444" y="2979"/>
                </a:lnTo>
                <a:lnTo>
                  <a:pt x="1451" y="3059"/>
                </a:lnTo>
                <a:lnTo>
                  <a:pt x="1458" y="3135"/>
                </a:lnTo>
                <a:lnTo>
                  <a:pt x="1462" y="3205"/>
                </a:lnTo>
                <a:lnTo>
                  <a:pt x="1466" y="3270"/>
                </a:lnTo>
                <a:lnTo>
                  <a:pt x="1470" y="3330"/>
                </a:lnTo>
                <a:lnTo>
                  <a:pt x="1473" y="3384"/>
                </a:lnTo>
                <a:lnTo>
                  <a:pt x="1475" y="3430"/>
                </a:lnTo>
                <a:lnTo>
                  <a:pt x="1477" y="3470"/>
                </a:lnTo>
                <a:lnTo>
                  <a:pt x="1478" y="3502"/>
                </a:lnTo>
                <a:lnTo>
                  <a:pt x="1499" y="3495"/>
                </a:lnTo>
                <a:lnTo>
                  <a:pt x="1518" y="3484"/>
                </a:lnTo>
                <a:lnTo>
                  <a:pt x="1535" y="3470"/>
                </a:lnTo>
                <a:lnTo>
                  <a:pt x="1553" y="3455"/>
                </a:lnTo>
                <a:lnTo>
                  <a:pt x="1568" y="3441"/>
                </a:lnTo>
                <a:lnTo>
                  <a:pt x="1584" y="3428"/>
                </a:lnTo>
                <a:lnTo>
                  <a:pt x="1603" y="3415"/>
                </a:lnTo>
                <a:lnTo>
                  <a:pt x="1625" y="3403"/>
                </a:lnTo>
                <a:lnTo>
                  <a:pt x="1648" y="3393"/>
                </a:lnTo>
                <a:lnTo>
                  <a:pt x="1675" y="3385"/>
                </a:lnTo>
                <a:lnTo>
                  <a:pt x="1662" y="3229"/>
                </a:lnTo>
                <a:lnTo>
                  <a:pt x="1647" y="3079"/>
                </a:lnTo>
                <a:lnTo>
                  <a:pt x="1629" y="2936"/>
                </a:lnTo>
                <a:lnTo>
                  <a:pt x="1612" y="2800"/>
                </a:lnTo>
                <a:lnTo>
                  <a:pt x="1592" y="2670"/>
                </a:lnTo>
                <a:lnTo>
                  <a:pt x="1572" y="2546"/>
                </a:lnTo>
                <a:lnTo>
                  <a:pt x="1551" y="2430"/>
                </a:lnTo>
                <a:lnTo>
                  <a:pt x="1530" y="2320"/>
                </a:lnTo>
                <a:lnTo>
                  <a:pt x="1508" y="2216"/>
                </a:lnTo>
                <a:lnTo>
                  <a:pt x="1486" y="2118"/>
                </a:lnTo>
                <a:lnTo>
                  <a:pt x="1464" y="2028"/>
                </a:lnTo>
                <a:lnTo>
                  <a:pt x="1442" y="1943"/>
                </a:lnTo>
                <a:lnTo>
                  <a:pt x="1420" y="1865"/>
                </a:lnTo>
                <a:lnTo>
                  <a:pt x="1399" y="1791"/>
                </a:lnTo>
                <a:lnTo>
                  <a:pt x="1378" y="1725"/>
                </a:lnTo>
                <a:lnTo>
                  <a:pt x="1358" y="1664"/>
                </a:lnTo>
                <a:lnTo>
                  <a:pt x="1340" y="1609"/>
                </a:lnTo>
                <a:lnTo>
                  <a:pt x="1321" y="1559"/>
                </a:lnTo>
                <a:lnTo>
                  <a:pt x="1305" y="1517"/>
                </a:lnTo>
                <a:lnTo>
                  <a:pt x="1289" y="1478"/>
                </a:lnTo>
                <a:lnTo>
                  <a:pt x="1276" y="1447"/>
                </a:lnTo>
                <a:lnTo>
                  <a:pt x="1264" y="1419"/>
                </a:lnTo>
                <a:close/>
                <a:moveTo>
                  <a:pt x="500" y="1419"/>
                </a:moveTo>
                <a:lnTo>
                  <a:pt x="488" y="1446"/>
                </a:lnTo>
                <a:lnTo>
                  <a:pt x="475" y="1478"/>
                </a:lnTo>
                <a:lnTo>
                  <a:pt x="460" y="1516"/>
                </a:lnTo>
                <a:lnTo>
                  <a:pt x="444" y="1559"/>
                </a:lnTo>
                <a:lnTo>
                  <a:pt x="426" y="1609"/>
                </a:lnTo>
                <a:lnTo>
                  <a:pt x="406" y="1663"/>
                </a:lnTo>
                <a:lnTo>
                  <a:pt x="387" y="1725"/>
                </a:lnTo>
                <a:lnTo>
                  <a:pt x="366" y="1791"/>
                </a:lnTo>
                <a:lnTo>
                  <a:pt x="344" y="1865"/>
                </a:lnTo>
                <a:lnTo>
                  <a:pt x="322" y="1943"/>
                </a:lnTo>
                <a:lnTo>
                  <a:pt x="300" y="2028"/>
                </a:lnTo>
                <a:lnTo>
                  <a:pt x="279" y="2119"/>
                </a:lnTo>
                <a:lnTo>
                  <a:pt x="257" y="2217"/>
                </a:lnTo>
                <a:lnTo>
                  <a:pt x="235" y="2321"/>
                </a:lnTo>
                <a:lnTo>
                  <a:pt x="213" y="2430"/>
                </a:lnTo>
                <a:lnTo>
                  <a:pt x="192" y="2547"/>
                </a:lnTo>
                <a:lnTo>
                  <a:pt x="173" y="2670"/>
                </a:lnTo>
                <a:lnTo>
                  <a:pt x="153" y="2800"/>
                </a:lnTo>
                <a:lnTo>
                  <a:pt x="135" y="2937"/>
                </a:lnTo>
                <a:lnTo>
                  <a:pt x="118" y="3079"/>
                </a:lnTo>
                <a:lnTo>
                  <a:pt x="103" y="3229"/>
                </a:lnTo>
                <a:lnTo>
                  <a:pt x="90" y="3385"/>
                </a:lnTo>
                <a:lnTo>
                  <a:pt x="116" y="3393"/>
                </a:lnTo>
                <a:lnTo>
                  <a:pt x="140" y="3403"/>
                </a:lnTo>
                <a:lnTo>
                  <a:pt x="161" y="3415"/>
                </a:lnTo>
                <a:lnTo>
                  <a:pt x="179" y="3428"/>
                </a:lnTo>
                <a:lnTo>
                  <a:pt x="197" y="3441"/>
                </a:lnTo>
                <a:lnTo>
                  <a:pt x="212" y="3455"/>
                </a:lnTo>
                <a:lnTo>
                  <a:pt x="229" y="3470"/>
                </a:lnTo>
                <a:lnTo>
                  <a:pt x="247" y="3484"/>
                </a:lnTo>
                <a:lnTo>
                  <a:pt x="266" y="3495"/>
                </a:lnTo>
                <a:lnTo>
                  <a:pt x="286" y="3502"/>
                </a:lnTo>
                <a:lnTo>
                  <a:pt x="287" y="3470"/>
                </a:lnTo>
                <a:lnTo>
                  <a:pt x="288" y="3431"/>
                </a:lnTo>
                <a:lnTo>
                  <a:pt x="292" y="3384"/>
                </a:lnTo>
                <a:lnTo>
                  <a:pt x="294" y="3332"/>
                </a:lnTo>
                <a:lnTo>
                  <a:pt x="297" y="3272"/>
                </a:lnTo>
                <a:lnTo>
                  <a:pt x="302" y="3208"/>
                </a:lnTo>
                <a:lnTo>
                  <a:pt x="306" y="3139"/>
                </a:lnTo>
                <a:lnTo>
                  <a:pt x="312" y="3065"/>
                </a:lnTo>
                <a:lnTo>
                  <a:pt x="318" y="2986"/>
                </a:lnTo>
                <a:lnTo>
                  <a:pt x="326" y="2904"/>
                </a:lnTo>
                <a:lnTo>
                  <a:pt x="333" y="2818"/>
                </a:lnTo>
                <a:lnTo>
                  <a:pt x="343" y="2730"/>
                </a:lnTo>
                <a:lnTo>
                  <a:pt x="353" y="2639"/>
                </a:lnTo>
                <a:lnTo>
                  <a:pt x="364" y="2547"/>
                </a:lnTo>
                <a:lnTo>
                  <a:pt x="376" y="2453"/>
                </a:lnTo>
                <a:lnTo>
                  <a:pt x="389" y="2358"/>
                </a:lnTo>
                <a:lnTo>
                  <a:pt x="403" y="2263"/>
                </a:lnTo>
                <a:lnTo>
                  <a:pt x="418" y="2166"/>
                </a:lnTo>
                <a:lnTo>
                  <a:pt x="436" y="2071"/>
                </a:lnTo>
                <a:lnTo>
                  <a:pt x="453" y="1977"/>
                </a:lnTo>
                <a:lnTo>
                  <a:pt x="473" y="1883"/>
                </a:lnTo>
                <a:lnTo>
                  <a:pt x="494" y="1792"/>
                </a:lnTo>
                <a:lnTo>
                  <a:pt x="517" y="1703"/>
                </a:lnTo>
                <a:lnTo>
                  <a:pt x="541" y="1615"/>
                </a:lnTo>
                <a:lnTo>
                  <a:pt x="566" y="1532"/>
                </a:lnTo>
                <a:lnTo>
                  <a:pt x="593" y="1452"/>
                </a:lnTo>
                <a:lnTo>
                  <a:pt x="559" y="1442"/>
                </a:lnTo>
                <a:lnTo>
                  <a:pt x="528" y="1432"/>
                </a:lnTo>
                <a:lnTo>
                  <a:pt x="500" y="1419"/>
                </a:lnTo>
                <a:close/>
                <a:moveTo>
                  <a:pt x="1034" y="1226"/>
                </a:moveTo>
                <a:lnTo>
                  <a:pt x="999" y="1228"/>
                </a:lnTo>
                <a:lnTo>
                  <a:pt x="963" y="1229"/>
                </a:lnTo>
                <a:lnTo>
                  <a:pt x="970" y="1299"/>
                </a:lnTo>
                <a:lnTo>
                  <a:pt x="977" y="1371"/>
                </a:lnTo>
                <a:lnTo>
                  <a:pt x="981" y="1444"/>
                </a:lnTo>
                <a:lnTo>
                  <a:pt x="986" y="1519"/>
                </a:lnTo>
                <a:lnTo>
                  <a:pt x="988" y="1592"/>
                </a:lnTo>
                <a:lnTo>
                  <a:pt x="989" y="1664"/>
                </a:lnTo>
                <a:lnTo>
                  <a:pt x="989" y="1734"/>
                </a:lnTo>
                <a:lnTo>
                  <a:pt x="989" y="1801"/>
                </a:lnTo>
                <a:lnTo>
                  <a:pt x="989" y="1863"/>
                </a:lnTo>
                <a:lnTo>
                  <a:pt x="987" y="1921"/>
                </a:lnTo>
                <a:lnTo>
                  <a:pt x="986" y="1973"/>
                </a:lnTo>
                <a:lnTo>
                  <a:pt x="984" y="2019"/>
                </a:lnTo>
                <a:lnTo>
                  <a:pt x="982" y="2056"/>
                </a:lnTo>
                <a:lnTo>
                  <a:pt x="1276" y="1981"/>
                </a:lnTo>
                <a:lnTo>
                  <a:pt x="1258" y="1893"/>
                </a:lnTo>
                <a:lnTo>
                  <a:pt x="1238" y="1810"/>
                </a:lnTo>
                <a:lnTo>
                  <a:pt x="1218" y="1732"/>
                </a:lnTo>
                <a:lnTo>
                  <a:pt x="1199" y="1659"/>
                </a:lnTo>
                <a:lnTo>
                  <a:pt x="1178" y="1592"/>
                </a:lnTo>
                <a:lnTo>
                  <a:pt x="1158" y="1530"/>
                </a:lnTo>
                <a:lnTo>
                  <a:pt x="1138" y="1473"/>
                </a:lnTo>
                <a:lnTo>
                  <a:pt x="1119" y="1421"/>
                </a:lnTo>
                <a:lnTo>
                  <a:pt x="1101" y="1376"/>
                </a:lnTo>
                <a:lnTo>
                  <a:pt x="1084" y="1334"/>
                </a:lnTo>
                <a:lnTo>
                  <a:pt x="1069" y="1299"/>
                </a:lnTo>
                <a:lnTo>
                  <a:pt x="1054" y="1268"/>
                </a:lnTo>
                <a:lnTo>
                  <a:pt x="1042" y="1244"/>
                </a:lnTo>
                <a:lnTo>
                  <a:pt x="1034" y="1226"/>
                </a:lnTo>
                <a:close/>
                <a:moveTo>
                  <a:pt x="1192" y="1199"/>
                </a:moveTo>
                <a:lnTo>
                  <a:pt x="1160" y="1208"/>
                </a:lnTo>
                <a:lnTo>
                  <a:pt x="1124" y="1215"/>
                </a:lnTo>
                <a:lnTo>
                  <a:pt x="1137" y="1242"/>
                </a:lnTo>
                <a:lnTo>
                  <a:pt x="1153" y="1275"/>
                </a:lnTo>
                <a:lnTo>
                  <a:pt x="1169" y="1313"/>
                </a:lnTo>
                <a:lnTo>
                  <a:pt x="1188" y="1357"/>
                </a:lnTo>
                <a:lnTo>
                  <a:pt x="1204" y="1351"/>
                </a:lnTo>
                <a:lnTo>
                  <a:pt x="1217" y="1346"/>
                </a:lnTo>
                <a:lnTo>
                  <a:pt x="1227" y="1342"/>
                </a:lnTo>
                <a:lnTo>
                  <a:pt x="1232" y="1338"/>
                </a:lnTo>
                <a:lnTo>
                  <a:pt x="1230" y="1325"/>
                </a:lnTo>
                <a:lnTo>
                  <a:pt x="1227" y="1307"/>
                </a:lnTo>
                <a:lnTo>
                  <a:pt x="1222" y="1285"/>
                </a:lnTo>
                <a:lnTo>
                  <a:pt x="1214" y="1260"/>
                </a:lnTo>
                <a:lnTo>
                  <a:pt x="1204" y="1230"/>
                </a:lnTo>
                <a:lnTo>
                  <a:pt x="1192" y="1199"/>
                </a:lnTo>
                <a:close/>
                <a:moveTo>
                  <a:pt x="573" y="1199"/>
                </a:moveTo>
                <a:lnTo>
                  <a:pt x="559" y="1231"/>
                </a:lnTo>
                <a:lnTo>
                  <a:pt x="550" y="1260"/>
                </a:lnTo>
                <a:lnTo>
                  <a:pt x="543" y="1286"/>
                </a:lnTo>
                <a:lnTo>
                  <a:pt x="538" y="1308"/>
                </a:lnTo>
                <a:lnTo>
                  <a:pt x="534" y="1325"/>
                </a:lnTo>
                <a:lnTo>
                  <a:pt x="532" y="1338"/>
                </a:lnTo>
                <a:lnTo>
                  <a:pt x="555" y="1350"/>
                </a:lnTo>
                <a:lnTo>
                  <a:pt x="583" y="1360"/>
                </a:lnTo>
                <a:lnTo>
                  <a:pt x="614" y="1369"/>
                </a:lnTo>
                <a:lnTo>
                  <a:pt x="647" y="1376"/>
                </a:lnTo>
                <a:lnTo>
                  <a:pt x="681" y="1381"/>
                </a:lnTo>
                <a:lnTo>
                  <a:pt x="715" y="1384"/>
                </a:lnTo>
                <a:lnTo>
                  <a:pt x="748" y="1388"/>
                </a:lnTo>
                <a:lnTo>
                  <a:pt x="780" y="1390"/>
                </a:lnTo>
                <a:lnTo>
                  <a:pt x="810" y="1391"/>
                </a:lnTo>
                <a:lnTo>
                  <a:pt x="836" y="1392"/>
                </a:lnTo>
                <a:lnTo>
                  <a:pt x="859" y="1392"/>
                </a:lnTo>
                <a:lnTo>
                  <a:pt x="876" y="1392"/>
                </a:lnTo>
                <a:lnTo>
                  <a:pt x="887" y="1392"/>
                </a:lnTo>
                <a:lnTo>
                  <a:pt x="892" y="1392"/>
                </a:lnTo>
                <a:lnTo>
                  <a:pt x="884" y="1310"/>
                </a:lnTo>
                <a:lnTo>
                  <a:pt x="875" y="1231"/>
                </a:lnTo>
                <a:lnTo>
                  <a:pt x="824" y="1230"/>
                </a:lnTo>
                <a:lnTo>
                  <a:pt x="774" y="1228"/>
                </a:lnTo>
                <a:lnTo>
                  <a:pt x="727" y="1225"/>
                </a:lnTo>
                <a:lnTo>
                  <a:pt x="683" y="1220"/>
                </a:lnTo>
                <a:lnTo>
                  <a:pt x="644" y="1215"/>
                </a:lnTo>
                <a:lnTo>
                  <a:pt x="618" y="1210"/>
                </a:lnTo>
                <a:lnTo>
                  <a:pt x="594" y="1205"/>
                </a:lnTo>
                <a:lnTo>
                  <a:pt x="573" y="1199"/>
                </a:lnTo>
                <a:close/>
                <a:moveTo>
                  <a:pt x="598" y="95"/>
                </a:moveTo>
                <a:lnTo>
                  <a:pt x="530" y="125"/>
                </a:lnTo>
                <a:lnTo>
                  <a:pt x="536" y="170"/>
                </a:lnTo>
                <a:lnTo>
                  <a:pt x="540" y="214"/>
                </a:lnTo>
                <a:lnTo>
                  <a:pt x="541" y="255"/>
                </a:lnTo>
                <a:lnTo>
                  <a:pt x="539" y="294"/>
                </a:lnTo>
                <a:lnTo>
                  <a:pt x="535" y="330"/>
                </a:lnTo>
                <a:lnTo>
                  <a:pt x="531" y="364"/>
                </a:lnTo>
                <a:lnTo>
                  <a:pt x="524" y="394"/>
                </a:lnTo>
                <a:lnTo>
                  <a:pt x="518" y="421"/>
                </a:lnTo>
                <a:lnTo>
                  <a:pt x="512" y="444"/>
                </a:lnTo>
                <a:lnTo>
                  <a:pt x="506" y="462"/>
                </a:lnTo>
                <a:lnTo>
                  <a:pt x="502" y="476"/>
                </a:lnTo>
                <a:lnTo>
                  <a:pt x="497" y="486"/>
                </a:lnTo>
                <a:lnTo>
                  <a:pt x="496" y="491"/>
                </a:lnTo>
                <a:lnTo>
                  <a:pt x="480" y="530"/>
                </a:lnTo>
                <a:lnTo>
                  <a:pt x="468" y="566"/>
                </a:lnTo>
                <a:lnTo>
                  <a:pt x="458" y="599"/>
                </a:lnTo>
                <a:lnTo>
                  <a:pt x="452" y="628"/>
                </a:lnTo>
                <a:lnTo>
                  <a:pt x="449" y="656"/>
                </a:lnTo>
                <a:lnTo>
                  <a:pt x="448" y="680"/>
                </a:lnTo>
                <a:lnTo>
                  <a:pt x="450" y="703"/>
                </a:lnTo>
                <a:lnTo>
                  <a:pt x="455" y="725"/>
                </a:lnTo>
                <a:lnTo>
                  <a:pt x="461" y="745"/>
                </a:lnTo>
                <a:lnTo>
                  <a:pt x="469" y="766"/>
                </a:lnTo>
                <a:lnTo>
                  <a:pt x="477" y="786"/>
                </a:lnTo>
                <a:lnTo>
                  <a:pt x="488" y="808"/>
                </a:lnTo>
                <a:lnTo>
                  <a:pt x="499" y="830"/>
                </a:lnTo>
                <a:lnTo>
                  <a:pt x="519" y="868"/>
                </a:lnTo>
                <a:lnTo>
                  <a:pt x="540" y="912"/>
                </a:lnTo>
                <a:lnTo>
                  <a:pt x="556" y="949"/>
                </a:lnTo>
                <a:lnTo>
                  <a:pt x="568" y="983"/>
                </a:lnTo>
                <a:lnTo>
                  <a:pt x="578" y="1013"/>
                </a:lnTo>
                <a:lnTo>
                  <a:pt x="586" y="1041"/>
                </a:lnTo>
                <a:lnTo>
                  <a:pt x="591" y="1065"/>
                </a:lnTo>
                <a:lnTo>
                  <a:pt x="594" y="1085"/>
                </a:lnTo>
                <a:lnTo>
                  <a:pt x="597" y="1102"/>
                </a:lnTo>
                <a:lnTo>
                  <a:pt x="598" y="1116"/>
                </a:lnTo>
                <a:lnTo>
                  <a:pt x="616" y="1122"/>
                </a:lnTo>
                <a:lnTo>
                  <a:pt x="642" y="1127"/>
                </a:lnTo>
                <a:lnTo>
                  <a:pt x="676" y="1133"/>
                </a:lnTo>
                <a:lnTo>
                  <a:pt x="717" y="1137"/>
                </a:lnTo>
                <a:lnTo>
                  <a:pt x="765" y="1141"/>
                </a:lnTo>
                <a:lnTo>
                  <a:pt x="821" y="1144"/>
                </a:lnTo>
                <a:lnTo>
                  <a:pt x="882" y="1145"/>
                </a:lnTo>
                <a:lnTo>
                  <a:pt x="944" y="1144"/>
                </a:lnTo>
                <a:lnTo>
                  <a:pt x="1000" y="1141"/>
                </a:lnTo>
                <a:lnTo>
                  <a:pt x="1048" y="1137"/>
                </a:lnTo>
                <a:lnTo>
                  <a:pt x="1088" y="1133"/>
                </a:lnTo>
                <a:lnTo>
                  <a:pt x="1122" y="1127"/>
                </a:lnTo>
                <a:lnTo>
                  <a:pt x="1148" y="1122"/>
                </a:lnTo>
                <a:lnTo>
                  <a:pt x="1167" y="1116"/>
                </a:lnTo>
                <a:lnTo>
                  <a:pt x="1168" y="1102"/>
                </a:lnTo>
                <a:lnTo>
                  <a:pt x="1170" y="1085"/>
                </a:lnTo>
                <a:lnTo>
                  <a:pt x="1173" y="1065"/>
                </a:lnTo>
                <a:lnTo>
                  <a:pt x="1179" y="1041"/>
                </a:lnTo>
                <a:lnTo>
                  <a:pt x="1187" y="1013"/>
                </a:lnTo>
                <a:lnTo>
                  <a:pt x="1196" y="983"/>
                </a:lnTo>
                <a:lnTo>
                  <a:pt x="1208" y="949"/>
                </a:lnTo>
                <a:lnTo>
                  <a:pt x="1224" y="912"/>
                </a:lnTo>
                <a:lnTo>
                  <a:pt x="1244" y="868"/>
                </a:lnTo>
                <a:lnTo>
                  <a:pt x="1265" y="830"/>
                </a:lnTo>
                <a:lnTo>
                  <a:pt x="1277" y="807"/>
                </a:lnTo>
                <a:lnTo>
                  <a:pt x="1287" y="785"/>
                </a:lnTo>
                <a:lnTo>
                  <a:pt x="1297" y="764"/>
                </a:lnTo>
                <a:lnTo>
                  <a:pt x="1305" y="742"/>
                </a:lnTo>
                <a:lnTo>
                  <a:pt x="1311" y="720"/>
                </a:lnTo>
                <a:lnTo>
                  <a:pt x="1314" y="698"/>
                </a:lnTo>
                <a:lnTo>
                  <a:pt x="1315" y="673"/>
                </a:lnTo>
                <a:lnTo>
                  <a:pt x="1314" y="647"/>
                </a:lnTo>
                <a:lnTo>
                  <a:pt x="1311" y="619"/>
                </a:lnTo>
                <a:lnTo>
                  <a:pt x="1303" y="587"/>
                </a:lnTo>
                <a:lnTo>
                  <a:pt x="1293" y="552"/>
                </a:lnTo>
                <a:lnTo>
                  <a:pt x="1277" y="512"/>
                </a:lnTo>
                <a:lnTo>
                  <a:pt x="1230" y="501"/>
                </a:lnTo>
                <a:lnTo>
                  <a:pt x="1182" y="487"/>
                </a:lnTo>
                <a:lnTo>
                  <a:pt x="1134" y="470"/>
                </a:lnTo>
                <a:lnTo>
                  <a:pt x="1087" y="449"/>
                </a:lnTo>
                <a:lnTo>
                  <a:pt x="1040" y="426"/>
                </a:lnTo>
                <a:lnTo>
                  <a:pt x="994" y="400"/>
                </a:lnTo>
                <a:lnTo>
                  <a:pt x="948" y="374"/>
                </a:lnTo>
                <a:lnTo>
                  <a:pt x="905" y="345"/>
                </a:lnTo>
                <a:lnTo>
                  <a:pt x="863" y="316"/>
                </a:lnTo>
                <a:lnTo>
                  <a:pt x="823" y="286"/>
                </a:lnTo>
                <a:lnTo>
                  <a:pt x="784" y="258"/>
                </a:lnTo>
                <a:lnTo>
                  <a:pt x="748" y="228"/>
                </a:lnTo>
                <a:lnTo>
                  <a:pt x="716" y="201"/>
                </a:lnTo>
                <a:lnTo>
                  <a:pt x="685" y="174"/>
                </a:lnTo>
                <a:lnTo>
                  <a:pt x="658" y="150"/>
                </a:lnTo>
                <a:lnTo>
                  <a:pt x="635" y="130"/>
                </a:lnTo>
                <a:lnTo>
                  <a:pt x="614" y="110"/>
                </a:lnTo>
                <a:lnTo>
                  <a:pt x="598" y="95"/>
                </a:lnTo>
                <a:close/>
                <a:moveTo>
                  <a:pt x="603" y="0"/>
                </a:moveTo>
                <a:lnTo>
                  <a:pt x="616" y="0"/>
                </a:lnTo>
                <a:lnTo>
                  <a:pt x="628" y="5"/>
                </a:lnTo>
                <a:lnTo>
                  <a:pt x="638" y="14"/>
                </a:lnTo>
                <a:lnTo>
                  <a:pt x="641" y="16"/>
                </a:lnTo>
                <a:lnTo>
                  <a:pt x="648" y="22"/>
                </a:lnTo>
                <a:lnTo>
                  <a:pt x="658" y="32"/>
                </a:lnTo>
                <a:lnTo>
                  <a:pt x="672" y="45"/>
                </a:lnTo>
                <a:lnTo>
                  <a:pt x="688" y="61"/>
                </a:lnTo>
                <a:lnTo>
                  <a:pt x="708" y="79"/>
                </a:lnTo>
                <a:lnTo>
                  <a:pt x="731" y="100"/>
                </a:lnTo>
                <a:lnTo>
                  <a:pt x="757" y="122"/>
                </a:lnTo>
                <a:lnTo>
                  <a:pt x="784" y="146"/>
                </a:lnTo>
                <a:lnTo>
                  <a:pt x="815" y="171"/>
                </a:lnTo>
                <a:lnTo>
                  <a:pt x="848" y="196"/>
                </a:lnTo>
                <a:lnTo>
                  <a:pt x="882" y="223"/>
                </a:lnTo>
                <a:lnTo>
                  <a:pt x="917" y="248"/>
                </a:lnTo>
                <a:lnTo>
                  <a:pt x="954" y="274"/>
                </a:lnTo>
                <a:lnTo>
                  <a:pt x="992" y="298"/>
                </a:lnTo>
                <a:lnTo>
                  <a:pt x="1031" y="322"/>
                </a:lnTo>
                <a:lnTo>
                  <a:pt x="1072" y="345"/>
                </a:lnTo>
                <a:lnTo>
                  <a:pt x="1111" y="365"/>
                </a:lnTo>
                <a:lnTo>
                  <a:pt x="1153" y="383"/>
                </a:lnTo>
                <a:lnTo>
                  <a:pt x="1193" y="400"/>
                </a:lnTo>
                <a:lnTo>
                  <a:pt x="1234" y="413"/>
                </a:lnTo>
                <a:lnTo>
                  <a:pt x="1274" y="424"/>
                </a:lnTo>
                <a:lnTo>
                  <a:pt x="1313" y="430"/>
                </a:lnTo>
                <a:lnTo>
                  <a:pt x="1313" y="430"/>
                </a:lnTo>
                <a:lnTo>
                  <a:pt x="1328" y="435"/>
                </a:lnTo>
                <a:lnTo>
                  <a:pt x="1340" y="444"/>
                </a:lnTo>
                <a:lnTo>
                  <a:pt x="1348" y="456"/>
                </a:lnTo>
                <a:lnTo>
                  <a:pt x="1366" y="501"/>
                </a:lnTo>
                <a:lnTo>
                  <a:pt x="1380" y="543"/>
                </a:lnTo>
                <a:lnTo>
                  <a:pt x="1391" y="581"/>
                </a:lnTo>
                <a:lnTo>
                  <a:pt x="1397" y="616"/>
                </a:lnTo>
                <a:lnTo>
                  <a:pt x="1402" y="648"/>
                </a:lnTo>
                <a:lnTo>
                  <a:pt x="1403" y="678"/>
                </a:lnTo>
                <a:lnTo>
                  <a:pt x="1401" y="705"/>
                </a:lnTo>
                <a:lnTo>
                  <a:pt x="1397" y="731"/>
                </a:lnTo>
                <a:lnTo>
                  <a:pt x="1392" y="755"/>
                </a:lnTo>
                <a:lnTo>
                  <a:pt x="1384" y="779"/>
                </a:lnTo>
                <a:lnTo>
                  <a:pt x="1374" y="802"/>
                </a:lnTo>
                <a:lnTo>
                  <a:pt x="1365" y="824"/>
                </a:lnTo>
                <a:lnTo>
                  <a:pt x="1354" y="847"/>
                </a:lnTo>
                <a:lnTo>
                  <a:pt x="1342" y="869"/>
                </a:lnTo>
                <a:lnTo>
                  <a:pt x="1322" y="906"/>
                </a:lnTo>
                <a:lnTo>
                  <a:pt x="1303" y="947"/>
                </a:lnTo>
                <a:lnTo>
                  <a:pt x="1288" y="984"/>
                </a:lnTo>
                <a:lnTo>
                  <a:pt x="1276" y="1016"/>
                </a:lnTo>
                <a:lnTo>
                  <a:pt x="1267" y="1044"/>
                </a:lnTo>
                <a:lnTo>
                  <a:pt x="1261" y="1068"/>
                </a:lnTo>
                <a:lnTo>
                  <a:pt x="1256" y="1088"/>
                </a:lnTo>
                <a:lnTo>
                  <a:pt x="1254" y="1104"/>
                </a:lnTo>
                <a:lnTo>
                  <a:pt x="1253" y="1116"/>
                </a:lnTo>
                <a:lnTo>
                  <a:pt x="1253" y="1124"/>
                </a:lnTo>
                <a:lnTo>
                  <a:pt x="1272" y="1166"/>
                </a:lnTo>
                <a:lnTo>
                  <a:pt x="1287" y="1204"/>
                </a:lnTo>
                <a:lnTo>
                  <a:pt x="1298" y="1240"/>
                </a:lnTo>
                <a:lnTo>
                  <a:pt x="1307" y="1271"/>
                </a:lnTo>
                <a:lnTo>
                  <a:pt x="1313" y="1297"/>
                </a:lnTo>
                <a:lnTo>
                  <a:pt x="1317" y="1318"/>
                </a:lnTo>
                <a:lnTo>
                  <a:pt x="1319" y="1333"/>
                </a:lnTo>
                <a:lnTo>
                  <a:pt x="1357" y="1423"/>
                </a:lnTo>
                <a:lnTo>
                  <a:pt x="1392" y="1514"/>
                </a:lnTo>
                <a:lnTo>
                  <a:pt x="1426" y="1607"/>
                </a:lnTo>
                <a:lnTo>
                  <a:pt x="1458" y="1702"/>
                </a:lnTo>
                <a:lnTo>
                  <a:pt x="1487" y="1796"/>
                </a:lnTo>
                <a:lnTo>
                  <a:pt x="1514" y="1891"/>
                </a:lnTo>
                <a:lnTo>
                  <a:pt x="1541" y="1986"/>
                </a:lnTo>
                <a:lnTo>
                  <a:pt x="1565" y="2081"/>
                </a:lnTo>
                <a:lnTo>
                  <a:pt x="1586" y="2176"/>
                </a:lnTo>
                <a:lnTo>
                  <a:pt x="1607" y="2269"/>
                </a:lnTo>
                <a:lnTo>
                  <a:pt x="1626" y="2361"/>
                </a:lnTo>
                <a:lnTo>
                  <a:pt x="1643" y="2452"/>
                </a:lnTo>
                <a:lnTo>
                  <a:pt x="1660" y="2541"/>
                </a:lnTo>
                <a:lnTo>
                  <a:pt x="1674" y="2627"/>
                </a:lnTo>
                <a:lnTo>
                  <a:pt x="1688" y="2711"/>
                </a:lnTo>
                <a:lnTo>
                  <a:pt x="1699" y="2792"/>
                </a:lnTo>
                <a:lnTo>
                  <a:pt x="1710" y="2870"/>
                </a:lnTo>
                <a:lnTo>
                  <a:pt x="1720" y="2943"/>
                </a:lnTo>
                <a:lnTo>
                  <a:pt x="1728" y="3013"/>
                </a:lnTo>
                <a:lnTo>
                  <a:pt x="1735" y="3079"/>
                </a:lnTo>
                <a:lnTo>
                  <a:pt x="1742" y="3140"/>
                </a:lnTo>
                <a:lnTo>
                  <a:pt x="1747" y="3196"/>
                </a:lnTo>
                <a:lnTo>
                  <a:pt x="1751" y="3246"/>
                </a:lnTo>
                <a:lnTo>
                  <a:pt x="1756" y="3292"/>
                </a:lnTo>
                <a:lnTo>
                  <a:pt x="1759" y="3330"/>
                </a:lnTo>
                <a:lnTo>
                  <a:pt x="1761" y="3363"/>
                </a:lnTo>
                <a:lnTo>
                  <a:pt x="1762" y="3389"/>
                </a:lnTo>
                <a:lnTo>
                  <a:pt x="1763" y="3408"/>
                </a:lnTo>
                <a:lnTo>
                  <a:pt x="1765" y="3420"/>
                </a:lnTo>
                <a:lnTo>
                  <a:pt x="1765" y="3425"/>
                </a:lnTo>
                <a:lnTo>
                  <a:pt x="1762" y="3438"/>
                </a:lnTo>
                <a:lnTo>
                  <a:pt x="1756" y="3450"/>
                </a:lnTo>
                <a:lnTo>
                  <a:pt x="1747" y="3460"/>
                </a:lnTo>
                <a:lnTo>
                  <a:pt x="1735" y="3465"/>
                </a:lnTo>
                <a:lnTo>
                  <a:pt x="1722" y="3467"/>
                </a:lnTo>
                <a:lnTo>
                  <a:pt x="1697" y="3469"/>
                </a:lnTo>
                <a:lnTo>
                  <a:pt x="1676" y="3475"/>
                </a:lnTo>
                <a:lnTo>
                  <a:pt x="1659" y="3482"/>
                </a:lnTo>
                <a:lnTo>
                  <a:pt x="1642" y="3492"/>
                </a:lnTo>
                <a:lnTo>
                  <a:pt x="1627" y="3505"/>
                </a:lnTo>
                <a:lnTo>
                  <a:pt x="1610" y="3520"/>
                </a:lnTo>
                <a:lnTo>
                  <a:pt x="1596" y="3532"/>
                </a:lnTo>
                <a:lnTo>
                  <a:pt x="1581" y="3545"/>
                </a:lnTo>
                <a:lnTo>
                  <a:pt x="1564" y="3557"/>
                </a:lnTo>
                <a:lnTo>
                  <a:pt x="1545" y="3569"/>
                </a:lnTo>
                <a:lnTo>
                  <a:pt x="1523" y="3579"/>
                </a:lnTo>
                <a:lnTo>
                  <a:pt x="1499" y="3586"/>
                </a:lnTo>
                <a:lnTo>
                  <a:pt x="1472" y="3591"/>
                </a:lnTo>
                <a:lnTo>
                  <a:pt x="1442" y="3593"/>
                </a:lnTo>
                <a:lnTo>
                  <a:pt x="1412" y="3591"/>
                </a:lnTo>
                <a:lnTo>
                  <a:pt x="1384" y="3586"/>
                </a:lnTo>
                <a:lnTo>
                  <a:pt x="1360" y="3579"/>
                </a:lnTo>
                <a:lnTo>
                  <a:pt x="1338" y="3569"/>
                </a:lnTo>
                <a:lnTo>
                  <a:pt x="1320" y="3557"/>
                </a:lnTo>
                <a:lnTo>
                  <a:pt x="1302" y="3545"/>
                </a:lnTo>
                <a:lnTo>
                  <a:pt x="1287" y="3532"/>
                </a:lnTo>
                <a:lnTo>
                  <a:pt x="1273" y="3520"/>
                </a:lnTo>
                <a:lnTo>
                  <a:pt x="1256" y="3505"/>
                </a:lnTo>
                <a:lnTo>
                  <a:pt x="1241" y="3492"/>
                </a:lnTo>
                <a:lnTo>
                  <a:pt x="1225" y="3482"/>
                </a:lnTo>
                <a:lnTo>
                  <a:pt x="1207" y="3475"/>
                </a:lnTo>
                <a:lnTo>
                  <a:pt x="1187" y="3469"/>
                </a:lnTo>
                <a:lnTo>
                  <a:pt x="1163" y="3467"/>
                </a:lnTo>
                <a:lnTo>
                  <a:pt x="1137" y="3469"/>
                </a:lnTo>
                <a:lnTo>
                  <a:pt x="1117" y="3475"/>
                </a:lnTo>
                <a:lnTo>
                  <a:pt x="1099" y="3482"/>
                </a:lnTo>
                <a:lnTo>
                  <a:pt x="1083" y="3492"/>
                </a:lnTo>
                <a:lnTo>
                  <a:pt x="1067" y="3505"/>
                </a:lnTo>
                <a:lnTo>
                  <a:pt x="1051" y="3520"/>
                </a:lnTo>
                <a:lnTo>
                  <a:pt x="1037" y="3532"/>
                </a:lnTo>
                <a:lnTo>
                  <a:pt x="1022" y="3545"/>
                </a:lnTo>
                <a:lnTo>
                  <a:pt x="1004" y="3557"/>
                </a:lnTo>
                <a:lnTo>
                  <a:pt x="986" y="3569"/>
                </a:lnTo>
                <a:lnTo>
                  <a:pt x="964" y="3579"/>
                </a:lnTo>
                <a:lnTo>
                  <a:pt x="940" y="3586"/>
                </a:lnTo>
                <a:lnTo>
                  <a:pt x="912" y="3591"/>
                </a:lnTo>
                <a:lnTo>
                  <a:pt x="882" y="3593"/>
                </a:lnTo>
                <a:lnTo>
                  <a:pt x="882" y="3593"/>
                </a:lnTo>
                <a:lnTo>
                  <a:pt x="851" y="3591"/>
                </a:lnTo>
                <a:lnTo>
                  <a:pt x="825" y="3586"/>
                </a:lnTo>
                <a:lnTo>
                  <a:pt x="801" y="3579"/>
                </a:lnTo>
                <a:lnTo>
                  <a:pt x="779" y="3569"/>
                </a:lnTo>
                <a:lnTo>
                  <a:pt x="760" y="3557"/>
                </a:lnTo>
                <a:lnTo>
                  <a:pt x="743" y="3545"/>
                </a:lnTo>
                <a:lnTo>
                  <a:pt x="728" y="3532"/>
                </a:lnTo>
                <a:lnTo>
                  <a:pt x="713" y="3520"/>
                </a:lnTo>
                <a:lnTo>
                  <a:pt x="697" y="3505"/>
                </a:lnTo>
                <a:lnTo>
                  <a:pt x="682" y="3492"/>
                </a:lnTo>
                <a:lnTo>
                  <a:pt x="665" y="3482"/>
                </a:lnTo>
                <a:lnTo>
                  <a:pt x="648" y="3475"/>
                </a:lnTo>
                <a:lnTo>
                  <a:pt x="627" y="3469"/>
                </a:lnTo>
                <a:lnTo>
                  <a:pt x="602" y="3467"/>
                </a:lnTo>
                <a:lnTo>
                  <a:pt x="578" y="3469"/>
                </a:lnTo>
                <a:lnTo>
                  <a:pt x="557" y="3475"/>
                </a:lnTo>
                <a:lnTo>
                  <a:pt x="540" y="3482"/>
                </a:lnTo>
                <a:lnTo>
                  <a:pt x="523" y="3492"/>
                </a:lnTo>
                <a:lnTo>
                  <a:pt x="507" y="3505"/>
                </a:lnTo>
                <a:lnTo>
                  <a:pt x="492" y="3520"/>
                </a:lnTo>
                <a:lnTo>
                  <a:pt x="477" y="3532"/>
                </a:lnTo>
                <a:lnTo>
                  <a:pt x="462" y="3545"/>
                </a:lnTo>
                <a:lnTo>
                  <a:pt x="445" y="3557"/>
                </a:lnTo>
                <a:lnTo>
                  <a:pt x="426" y="3569"/>
                </a:lnTo>
                <a:lnTo>
                  <a:pt x="404" y="3579"/>
                </a:lnTo>
                <a:lnTo>
                  <a:pt x="380" y="3586"/>
                </a:lnTo>
                <a:lnTo>
                  <a:pt x="353" y="3591"/>
                </a:lnTo>
                <a:lnTo>
                  <a:pt x="322" y="3593"/>
                </a:lnTo>
                <a:lnTo>
                  <a:pt x="292" y="3591"/>
                </a:lnTo>
                <a:lnTo>
                  <a:pt x="266" y="3586"/>
                </a:lnTo>
                <a:lnTo>
                  <a:pt x="241" y="3579"/>
                </a:lnTo>
                <a:lnTo>
                  <a:pt x="220" y="3569"/>
                </a:lnTo>
                <a:lnTo>
                  <a:pt x="201" y="3557"/>
                </a:lnTo>
                <a:lnTo>
                  <a:pt x="184" y="3545"/>
                </a:lnTo>
                <a:lnTo>
                  <a:pt x="168" y="3532"/>
                </a:lnTo>
                <a:lnTo>
                  <a:pt x="154" y="3520"/>
                </a:lnTo>
                <a:lnTo>
                  <a:pt x="138" y="3505"/>
                </a:lnTo>
                <a:lnTo>
                  <a:pt x="122" y="3492"/>
                </a:lnTo>
                <a:lnTo>
                  <a:pt x="106" y="3482"/>
                </a:lnTo>
                <a:lnTo>
                  <a:pt x="89" y="3475"/>
                </a:lnTo>
                <a:lnTo>
                  <a:pt x="68" y="3469"/>
                </a:lnTo>
                <a:lnTo>
                  <a:pt x="43" y="3467"/>
                </a:lnTo>
                <a:lnTo>
                  <a:pt x="30" y="3465"/>
                </a:lnTo>
                <a:lnTo>
                  <a:pt x="17" y="3460"/>
                </a:lnTo>
                <a:lnTo>
                  <a:pt x="8" y="3450"/>
                </a:lnTo>
                <a:lnTo>
                  <a:pt x="2" y="3438"/>
                </a:lnTo>
                <a:lnTo>
                  <a:pt x="0" y="3425"/>
                </a:lnTo>
                <a:lnTo>
                  <a:pt x="0" y="3420"/>
                </a:lnTo>
                <a:lnTo>
                  <a:pt x="1" y="3409"/>
                </a:lnTo>
                <a:lnTo>
                  <a:pt x="2" y="3389"/>
                </a:lnTo>
                <a:lnTo>
                  <a:pt x="4" y="3364"/>
                </a:lnTo>
                <a:lnTo>
                  <a:pt x="7" y="3333"/>
                </a:lnTo>
                <a:lnTo>
                  <a:pt x="10" y="3294"/>
                </a:lnTo>
                <a:lnTo>
                  <a:pt x="14" y="3251"/>
                </a:lnTo>
                <a:lnTo>
                  <a:pt x="19" y="3201"/>
                </a:lnTo>
                <a:lnTo>
                  <a:pt x="24" y="3147"/>
                </a:lnTo>
                <a:lnTo>
                  <a:pt x="31" y="3088"/>
                </a:lnTo>
                <a:lnTo>
                  <a:pt x="38" y="3024"/>
                </a:lnTo>
                <a:lnTo>
                  <a:pt x="46" y="2956"/>
                </a:lnTo>
                <a:lnTo>
                  <a:pt x="55" y="2886"/>
                </a:lnTo>
                <a:lnTo>
                  <a:pt x="66" y="2812"/>
                </a:lnTo>
                <a:lnTo>
                  <a:pt x="76" y="2734"/>
                </a:lnTo>
                <a:lnTo>
                  <a:pt x="87" y="2655"/>
                </a:lnTo>
                <a:lnTo>
                  <a:pt x="101" y="2573"/>
                </a:lnTo>
                <a:lnTo>
                  <a:pt x="115" y="2490"/>
                </a:lnTo>
                <a:lnTo>
                  <a:pt x="130" y="2405"/>
                </a:lnTo>
                <a:lnTo>
                  <a:pt x="146" y="2319"/>
                </a:lnTo>
                <a:lnTo>
                  <a:pt x="164" y="2232"/>
                </a:lnTo>
                <a:lnTo>
                  <a:pt x="182" y="2145"/>
                </a:lnTo>
                <a:lnTo>
                  <a:pt x="203" y="2058"/>
                </a:lnTo>
                <a:lnTo>
                  <a:pt x="224" y="1971"/>
                </a:lnTo>
                <a:lnTo>
                  <a:pt x="247" y="1885"/>
                </a:lnTo>
                <a:lnTo>
                  <a:pt x="271" y="1800"/>
                </a:lnTo>
                <a:lnTo>
                  <a:pt x="296" y="1717"/>
                </a:lnTo>
                <a:lnTo>
                  <a:pt x="323" y="1635"/>
                </a:lnTo>
                <a:lnTo>
                  <a:pt x="352" y="1555"/>
                </a:lnTo>
                <a:lnTo>
                  <a:pt x="381" y="1478"/>
                </a:lnTo>
                <a:lnTo>
                  <a:pt x="413" y="1404"/>
                </a:lnTo>
                <a:lnTo>
                  <a:pt x="446" y="1333"/>
                </a:lnTo>
                <a:lnTo>
                  <a:pt x="448" y="1318"/>
                </a:lnTo>
                <a:lnTo>
                  <a:pt x="451" y="1297"/>
                </a:lnTo>
                <a:lnTo>
                  <a:pt x="458" y="1271"/>
                </a:lnTo>
                <a:lnTo>
                  <a:pt x="467" y="1240"/>
                </a:lnTo>
                <a:lnTo>
                  <a:pt x="477" y="1204"/>
                </a:lnTo>
                <a:lnTo>
                  <a:pt x="493" y="1166"/>
                </a:lnTo>
                <a:lnTo>
                  <a:pt x="511" y="1124"/>
                </a:lnTo>
                <a:lnTo>
                  <a:pt x="511" y="1116"/>
                </a:lnTo>
                <a:lnTo>
                  <a:pt x="510" y="1104"/>
                </a:lnTo>
                <a:lnTo>
                  <a:pt x="508" y="1088"/>
                </a:lnTo>
                <a:lnTo>
                  <a:pt x="504" y="1068"/>
                </a:lnTo>
                <a:lnTo>
                  <a:pt x="497" y="1044"/>
                </a:lnTo>
                <a:lnTo>
                  <a:pt x="488" y="1016"/>
                </a:lnTo>
                <a:lnTo>
                  <a:pt x="476" y="984"/>
                </a:lnTo>
                <a:lnTo>
                  <a:pt x="461" y="947"/>
                </a:lnTo>
                <a:lnTo>
                  <a:pt x="443" y="906"/>
                </a:lnTo>
                <a:lnTo>
                  <a:pt x="423" y="869"/>
                </a:lnTo>
                <a:lnTo>
                  <a:pt x="411" y="847"/>
                </a:lnTo>
                <a:lnTo>
                  <a:pt x="400" y="824"/>
                </a:lnTo>
                <a:lnTo>
                  <a:pt x="390" y="802"/>
                </a:lnTo>
                <a:lnTo>
                  <a:pt x="380" y="779"/>
                </a:lnTo>
                <a:lnTo>
                  <a:pt x="373" y="755"/>
                </a:lnTo>
                <a:lnTo>
                  <a:pt x="367" y="731"/>
                </a:lnTo>
                <a:lnTo>
                  <a:pt x="363" y="705"/>
                </a:lnTo>
                <a:lnTo>
                  <a:pt x="362" y="678"/>
                </a:lnTo>
                <a:lnTo>
                  <a:pt x="363" y="648"/>
                </a:lnTo>
                <a:lnTo>
                  <a:pt x="366" y="616"/>
                </a:lnTo>
                <a:lnTo>
                  <a:pt x="374" y="581"/>
                </a:lnTo>
                <a:lnTo>
                  <a:pt x="385" y="543"/>
                </a:lnTo>
                <a:lnTo>
                  <a:pt x="399" y="501"/>
                </a:lnTo>
                <a:lnTo>
                  <a:pt x="416" y="456"/>
                </a:lnTo>
                <a:lnTo>
                  <a:pt x="417" y="453"/>
                </a:lnTo>
                <a:lnTo>
                  <a:pt x="421" y="445"/>
                </a:lnTo>
                <a:lnTo>
                  <a:pt x="425" y="431"/>
                </a:lnTo>
                <a:lnTo>
                  <a:pt x="430" y="414"/>
                </a:lnTo>
                <a:lnTo>
                  <a:pt x="436" y="392"/>
                </a:lnTo>
                <a:lnTo>
                  <a:pt x="443" y="366"/>
                </a:lnTo>
                <a:lnTo>
                  <a:pt x="447" y="337"/>
                </a:lnTo>
                <a:lnTo>
                  <a:pt x="451" y="305"/>
                </a:lnTo>
                <a:lnTo>
                  <a:pt x="453" y="270"/>
                </a:lnTo>
                <a:lnTo>
                  <a:pt x="455" y="232"/>
                </a:lnTo>
                <a:lnTo>
                  <a:pt x="452" y="193"/>
                </a:lnTo>
                <a:lnTo>
                  <a:pt x="447" y="153"/>
                </a:lnTo>
                <a:lnTo>
                  <a:pt x="438" y="111"/>
                </a:lnTo>
                <a:lnTo>
                  <a:pt x="437" y="96"/>
                </a:lnTo>
                <a:lnTo>
                  <a:pt x="441" y="81"/>
                </a:lnTo>
                <a:lnTo>
                  <a:pt x="450" y="69"/>
                </a:lnTo>
                <a:lnTo>
                  <a:pt x="462" y="61"/>
                </a:lnTo>
                <a:lnTo>
                  <a:pt x="590" y="4"/>
                </a:lnTo>
                <a:lnTo>
                  <a:pt x="60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44"/>
          <p:cNvSpPr>
            <a:spLocks noEditPoints="1"/>
          </p:cNvSpPr>
          <p:nvPr/>
        </p:nvSpPr>
        <p:spPr bwMode="auto">
          <a:xfrm>
            <a:off x="7858756" y="4382063"/>
            <a:ext cx="342900" cy="569913"/>
          </a:xfrm>
          <a:custGeom>
            <a:avLst/>
            <a:gdLst>
              <a:gd name="T0" fmla="*/ 478 w 2156"/>
              <a:gd name="T1" fmla="*/ 1632 h 3588"/>
              <a:gd name="T2" fmla="*/ 347 w 2156"/>
              <a:gd name="T3" fmla="*/ 2274 h 3588"/>
              <a:gd name="T4" fmla="*/ 304 w 2156"/>
              <a:gd name="T5" fmla="*/ 3384 h 3588"/>
              <a:gd name="T6" fmla="*/ 753 w 2156"/>
              <a:gd name="T7" fmla="*/ 3486 h 3588"/>
              <a:gd name="T8" fmla="*/ 1587 w 2156"/>
              <a:gd name="T9" fmla="*/ 3462 h 3588"/>
              <a:gd name="T10" fmla="*/ 1863 w 2156"/>
              <a:gd name="T11" fmla="*/ 3109 h 3588"/>
              <a:gd name="T12" fmla="*/ 1779 w 2156"/>
              <a:gd name="T13" fmla="*/ 2052 h 3588"/>
              <a:gd name="T14" fmla="*/ 1623 w 2156"/>
              <a:gd name="T15" fmla="*/ 1496 h 3588"/>
              <a:gd name="T16" fmla="*/ 1541 w 2156"/>
              <a:gd name="T17" fmla="*/ 1455 h 3588"/>
              <a:gd name="T18" fmla="*/ 1564 w 2156"/>
              <a:gd name="T19" fmla="*/ 1782 h 3588"/>
              <a:gd name="T20" fmla="*/ 1456 w 2156"/>
              <a:gd name="T21" fmla="*/ 1474 h 3588"/>
              <a:gd name="T22" fmla="*/ 721 w 2156"/>
              <a:gd name="T23" fmla="*/ 1426 h 3588"/>
              <a:gd name="T24" fmla="*/ 612 w 2156"/>
              <a:gd name="T25" fmla="*/ 1780 h 3588"/>
              <a:gd name="T26" fmla="*/ 591 w 2156"/>
              <a:gd name="T27" fmla="*/ 1529 h 3588"/>
              <a:gd name="T28" fmla="*/ 517 w 2156"/>
              <a:gd name="T29" fmla="*/ 772 h 3588"/>
              <a:gd name="T30" fmla="*/ 505 w 2156"/>
              <a:gd name="T31" fmla="*/ 1020 h 3588"/>
              <a:gd name="T32" fmla="*/ 621 w 2156"/>
              <a:gd name="T33" fmla="*/ 1193 h 3588"/>
              <a:gd name="T34" fmla="*/ 696 w 2156"/>
              <a:gd name="T35" fmla="*/ 1099 h 3588"/>
              <a:gd name="T36" fmla="*/ 1418 w 2156"/>
              <a:gd name="T37" fmla="*/ 1258 h 3588"/>
              <a:gd name="T38" fmla="*/ 1515 w 2156"/>
              <a:gd name="T39" fmla="*/ 1072 h 3588"/>
              <a:gd name="T40" fmla="*/ 1556 w 2156"/>
              <a:gd name="T41" fmla="*/ 1250 h 3588"/>
              <a:gd name="T42" fmla="*/ 1664 w 2156"/>
              <a:gd name="T43" fmla="*/ 918 h 3588"/>
              <a:gd name="T44" fmla="*/ 1621 w 2156"/>
              <a:gd name="T45" fmla="*/ 600 h 3588"/>
              <a:gd name="T46" fmla="*/ 1078 w 2156"/>
              <a:gd name="T47" fmla="*/ 678 h 3588"/>
              <a:gd name="T48" fmla="*/ 562 w 2156"/>
              <a:gd name="T49" fmla="*/ 611 h 3588"/>
              <a:gd name="T50" fmla="*/ 513 w 2156"/>
              <a:gd name="T51" fmla="*/ 376 h 3588"/>
              <a:gd name="T52" fmla="*/ 681 w 2156"/>
              <a:gd name="T53" fmla="*/ 554 h 3588"/>
              <a:gd name="T54" fmla="*/ 1339 w 2156"/>
              <a:gd name="T55" fmla="*/ 577 h 3588"/>
              <a:gd name="T56" fmla="*/ 1652 w 2156"/>
              <a:gd name="T57" fmla="*/ 489 h 3588"/>
              <a:gd name="T58" fmla="*/ 1562 w 2156"/>
              <a:gd name="T59" fmla="*/ 225 h 3588"/>
              <a:gd name="T60" fmla="*/ 840 w 2156"/>
              <a:gd name="T61" fmla="*/ 270 h 3588"/>
              <a:gd name="T62" fmla="*/ 189 w 2156"/>
              <a:gd name="T63" fmla="*/ 298 h 3588"/>
              <a:gd name="T64" fmla="*/ 173 w 2156"/>
              <a:gd name="T65" fmla="*/ 751 h 3588"/>
              <a:gd name="T66" fmla="*/ 430 w 2156"/>
              <a:gd name="T67" fmla="*/ 787 h 3588"/>
              <a:gd name="T68" fmla="*/ 435 w 2156"/>
              <a:gd name="T69" fmla="*/ 329 h 3588"/>
              <a:gd name="T70" fmla="*/ 330 w 2156"/>
              <a:gd name="T71" fmla="*/ 115 h 3588"/>
              <a:gd name="T72" fmla="*/ 1691 w 2156"/>
              <a:gd name="T73" fmla="*/ 251 h 3588"/>
              <a:gd name="T74" fmla="*/ 1725 w 2156"/>
              <a:gd name="T75" fmla="*/ 678 h 3588"/>
              <a:gd name="T76" fmla="*/ 1895 w 2156"/>
              <a:gd name="T77" fmla="*/ 815 h 3588"/>
              <a:gd name="T78" fmla="*/ 2028 w 2156"/>
              <a:gd name="T79" fmla="*/ 461 h 3588"/>
              <a:gd name="T80" fmla="*/ 322 w 2156"/>
              <a:gd name="T81" fmla="*/ 3 h 3588"/>
              <a:gd name="T82" fmla="*/ 524 w 2156"/>
              <a:gd name="T83" fmla="*/ 111 h 3588"/>
              <a:gd name="T84" fmla="*/ 1237 w 2156"/>
              <a:gd name="T85" fmla="*/ 190 h 3588"/>
              <a:gd name="T86" fmla="*/ 1757 w 2156"/>
              <a:gd name="T87" fmla="*/ 56 h 3588"/>
              <a:gd name="T88" fmla="*/ 1873 w 2156"/>
              <a:gd name="T89" fmla="*/ 4 h 3588"/>
              <a:gd name="T90" fmla="*/ 2030 w 2156"/>
              <a:gd name="T91" fmla="*/ 230 h 3588"/>
              <a:gd name="T92" fmla="*/ 2146 w 2156"/>
              <a:gd name="T93" fmla="*/ 708 h 3588"/>
              <a:gd name="T94" fmla="*/ 1915 w 2156"/>
              <a:gd name="T95" fmla="*/ 903 h 3588"/>
              <a:gd name="T96" fmla="*/ 1666 w 2156"/>
              <a:gd name="T97" fmla="*/ 1231 h 3588"/>
              <a:gd name="T98" fmla="*/ 1721 w 2156"/>
              <a:gd name="T99" fmla="*/ 1500 h 3588"/>
              <a:gd name="T100" fmla="*/ 1870 w 2156"/>
              <a:gd name="T101" fmla="*/ 2079 h 3588"/>
              <a:gd name="T102" fmla="*/ 1952 w 2156"/>
              <a:gd name="T103" fmla="*/ 3259 h 3588"/>
              <a:gd name="T104" fmla="*/ 1840 w 2156"/>
              <a:gd name="T105" fmla="*/ 3484 h 3588"/>
              <a:gd name="T106" fmla="*/ 1255 w 2156"/>
              <a:gd name="T107" fmla="*/ 3584 h 3588"/>
              <a:gd name="T108" fmla="*/ 459 w 2156"/>
              <a:gd name="T109" fmla="*/ 3527 h 3588"/>
              <a:gd name="T110" fmla="*/ 222 w 2156"/>
              <a:gd name="T111" fmla="*/ 3439 h 3588"/>
              <a:gd name="T112" fmla="*/ 244 w 2156"/>
              <a:gd name="T113" fmla="*/ 2428 h 3588"/>
              <a:gd name="T114" fmla="*/ 378 w 2156"/>
              <a:gd name="T115" fmla="*/ 1655 h 3588"/>
              <a:gd name="T116" fmla="*/ 526 w 2156"/>
              <a:gd name="T117" fmla="*/ 1346 h 3588"/>
              <a:gd name="T118" fmla="*/ 404 w 2156"/>
              <a:gd name="T119" fmla="*/ 959 h 3588"/>
              <a:gd name="T120" fmla="*/ 54 w 2156"/>
              <a:gd name="T121" fmla="*/ 758 h 3588"/>
              <a:gd name="T122" fmla="*/ 49 w 2156"/>
              <a:gd name="T123" fmla="*/ 423 h 3588"/>
              <a:gd name="T124" fmla="*/ 253 w 2156"/>
              <a:gd name="T125" fmla="*/ 36 h 3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56" h="3588">
                <a:moveTo>
                  <a:pt x="620" y="1375"/>
                </a:moveTo>
                <a:lnTo>
                  <a:pt x="613" y="1380"/>
                </a:lnTo>
                <a:lnTo>
                  <a:pt x="604" y="1389"/>
                </a:lnTo>
                <a:lnTo>
                  <a:pt x="594" y="1401"/>
                </a:lnTo>
                <a:lnTo>
                  <a:pt x="580" y="1418"/>
                </a:lnTo>
                <a:lnTo>
                  <a:pt x="566" y="1438"/>
                </a:lnTo>
                <a:lnTo>
                  <a:pt x="550" y="1465"/>
                </a:lnTo>
                <a:lnTo>
                  <a:pt x="533" y="1496"/>
                </a:lnTo>
                <a:lnTo>
                  <a:pt x="515" y="1535"/>
                </a:lnTo>
                <a:lnTo>
                  <a:pt x="496" y="1579"/>
                </a:lnTo>
                <a:lnTo>
                  <a:pt x="478" y="1632"/>
                </a:lnTo>
                <a:lnTo>
                  <a:pt x="458" y="1692"/>
                </a:lnTo>
                <a:lnTo>
                  <a:pt x="447" y="1730"/>
                </a:lnTo>
                <a:lnTo>
                  <a:pt x="435" y="1774"/>
                </a:lnTo>
                <a:lnTo>
                  <a:pt x="423" y="1821"/>
                </a:lnTo>
                <a:lnTo>
                  <a:pt x="412" y="1872"/>
                </a:lnTo>
                <a:lnTo>
                  <a:pt x="400" y="1927"/>
                </a:lnTo>
                <a:lnTo>
                  <a:pt x="389" y="1988"/>
                </a:lnTo>
                <a:lnTo>
                  <a:pt x="378" y="2052"/>
                </a:lnTo>
                <a:lnTo>
                  <a:pt x="367" y="2121"/>
                </a:lnTo>
                <a:lnTo>
                  <a:pt x="356" y="2195"/>
                </a:lnTo>
                <a:lnTo>
                  <a:pt x="347" y="2274"/>
                </a:lnTo>
                <a:lnTo>
                  <a:pt x="338" y="2358"/>
                </a:lnTo>
                <a:lnTo>
                  <a:pt x="329" y="2448"/>
                </a:lnTo>
                <a:lnTo>
                  <a:pt x="320" y="2544"/>
                </a:lnTo>
                <a:lnTo>
                  <a:pt x="314" y="2645"/>
                </a:lnTo>
                <a:lnTo>
                  <a:pt x="307" y="2751"/>
                </a:lnTo>
                <a:lnTo>
                  <a:pt x="302" y="2865"/>
                </a:lnTo>
                <a:lnTo>
                  <a:pt x="297" y="2983"/>
                </a:lnTo>
                <a:lnTo>
                  <a:pt x="293" y="3109"/>
                </a:lnTo>
                <a:lnTo>
                  <a:pt x="291" y="3240"/>
                </a:lnTo>
                <a:lnTo>
                  <a:pt x="290" y="3378"/>
                </a:lnTo>
                <a:lnTo>
                  <a:pt x="304" y="3384"/>
                </a:lnTo>
                <a:lnTo>
                  <a:pt x="321" y="3392"/>
                </a:lnTo>
                <a:lnTo>
                  <a:pt x="343" y="3401"/>
                </a:lnTo>
                <a:lnTo>
                  <a:pt x="369" y="3411"/>
                </a:lnTo>
                <a:lnTo>
                  <a:pt x="400" y="3421"/>
                </a:lnTo>
                <a:lnTo>
                  <a:pt x="435" y="3432"/>
                </a:lnTo>
                <a:lnTo>
                  <a:pt x="476" y="3441"/>
                </a:lnTo>
                <a:lnTo>
                  <a:pt x="520" y="3451"/>
                </a:lnTo>
                <a:lnTo>
                  <a:pt x="571" y="3461"/>
                </a:lnTo>
                <a:lnTo>
                  <a:pt x="626" y="3471"/>
                </a:lnTo>
                <a:lnTo>
                  <a:pt x="686" y="3480"/>
                </a:lnTo>
                <a:lnTo>
                  <a:pt x="753" y="3486"/>
                </a:lnTo>
                <a:lnTo>
                  <a:pt x="825" y="3493"/>
                </a:lnTo>
                <a:lnTo>
                  <a:pt x="904" y="3497"/>
                </a:lnTo>
                <a:lnTo>
                  <a:pt x="988" y="3500"/>
                </a:lnTo>
                <a:lnTo>
                  <a:pt x="1078" y="3502"/>
                </a:lnTo>
                <a:lnTo>
                  <a:pt x="1169" y="3500"/>
                </a:lnTo>
                <a:lnTo>
                  <a:pt x="1254" y="3497"/>
                </a:lnTo>
                <a:lnTo>
                  <a:pt x="1333" y="3493"/>
                </a:lnTo>
                <a:lnTo>
                  <a:pt x="1405" y="3487"/>
                </a:lnTo>
                <a:lnTo>
                  <a:pt x="1471" y="3480"/>
                </a:lnTo>
                <a:lnTo>
                  <a:pt x="1533" y="3471"/>
                </a:lnTo>
                <a:lnTo>
                  <a:pt x="1587" y="3462"/>
                </a:lnTo>
                <a:lnTo>
                  <a:pt x="1637" y="3452"/>
                </a:lnTo>
                <a:lnTo>
                  <a:pt x="1682" y="3441"/>
                </a:lnTo>
                <a:lnTo>
                  <a:pt x="1722" y="3432"/>
                </a:lnTo>
                <a:lnTo>
                  <a:pt x="1758" y="3421"/>
                </a:lnTo>
                <a:lnTo>
                  <a:pt x="1787" y="3411"/>
                </a:lnTo>
                <a:lnTo>
                  <a:pt x="1813" y="3402"/>
                </a:lnTo>
                <a:lnTo>
                  <a:pt x="1835" y="3393"/>
                </a:lnTo>
                <a:lnTo>
                  <a:pt x="1853" y="3384"/>
                </a:lnTo>
                <a:lnTo>
                  <a:pt x="1866" y="3378"/>
                </a:lnTo>
                <a:lnTo>
                  <a:pt x="1865" y="3240"/>
                </a:lnTo>
                <a:lnTo>
                  <a:pt x="1863" y="3109"/>
                </a:lnTo>
                <a:lnTo>
                  <a:pt x="1859" y="2983"/>
                </a:lnTo>
                <a:lnTo>
                  <a:pt x="1855" y="2865"/>
                </a:lnTo>
                <a:lnTo>
                  <a:pt x="1850" y="2752"/>
                </a:lnTo>
                <a:lnTo>
                  <a:pt x="1843" y="2645"/>
                </a:lnTo>
                <a:lnTo>
                  <a:pt x="1835" y="2544"/>
                </a:lnTo>
                <a:lnTo>
                  <a:pt x="1828" y="2449"/>
                </a:lnTo>
                <a:lnTo>
                  <a:pt x="1819" y="2359"/>
                </a:lnTo>
                <a:lnTo>
                  <a:pt x="1809" y="2274"/>
                </a:lnTo>
                <a:lnTo>
                  <a:pt x="1799" y="2195"/>
                </a:lnTo>
                <a:lnTo>
                  <a:pt x="1788" y="2121"/>
                </a:lnTo>
                <a:lnTo>
                  <a:pt x="1779" y="2052"/>
                </a:lnTo>
                <a:lnTo>
                  <a:pt x="1766" y="1988"/>
                </a:lnTo>
                <a:lnTo>
                  <a:pt x="1756" y="1927"/>
                </a:lnTo>
                <a:lnTo>
                  <a:pt x="1745" y="1872"/>
                </a:lnTo>
                <a:lnTo>
                  <a:pt x="1733" y="1821"/>
                </a:lnTo>
                <a:lnTo>
                  <a:pt x="1721" y="1774"/>
                </a:lnTo>
                <a:lnTo>
                  <a:pt x="1710" y="1730"/>
                </a:lnTo>
                <a:lnTo>
                  <a:pt x="1698" y="1692"/>
                </a:lnTo>
                <a:lnTo>
                  <a:pt x="1679" y="1632"/>
                </a:lnTo>
                <a:lnTo>
                  <a:pt x="1659" y="1579"/>
                </a:lnTo>
                <a:lnTo>
                  <a:pt x="1641" y="1535"/>
                </a:lnTo>
                <a:lnTo>
                  <a:pt x="1623" y="1496"/>
                </a:lnTo>
                <a:lnTo>
                  <a:pt x="1606" y="1465"/>
                </a:lnTo>
                <a:lnTo>
                  <a:pt x="1590" y="1438"/>
                </a:lnTo>
                <a:lnTo>
                  <a:pt x="1575" y="1418"/>
                </a:lnTo>
                <a:lnTo>
                  <a:pt x="1563" y="1401"/>
                </a:lnTo>
                <a:lnTo>
                  <a:pt x="1551" y="1389"/>
                </a:lnTo>
                <a:lnTo>
                  <a:pt x="1542" y="1380"/>
                </a:lnTo>
                <a:lnTo>
                  <a:pt x="1536" y="1375"/>
                </a:lnTo>
                <a:lnTo>
                  <a:pt x="1505" y="1375"/>
                </a:lnTo>
                <a:lnTo>
                  <a:pt x="1517" y="1398"/>
                </a:lnTo>
                <a:lnTo>
                  <a:pt x="1529" y="1425"/>
                </a:lnTo>
                <a:lnTo>
                  <a:pt x="1541" y="1455"/>
                </a:lnTo>
                <a:lnTo>
                  <a:pt x="1553" y="1490"/>
                </a:lnTo>
                <a:lnTo>
                  <a:pt x="1564" y="1529"/>
                </a:lnTo>
                <a:lnTo>
                  <a:pt x="1575" y="1573"/>
                </a:lnTo>
                <a:lnTo>
                  <a:pt x="1585" y="1621"/>
                </a:lnTo>
                <a:lnTo>
                  <a:pt x="1594" y="1675"/>
                </a:lnTo>
                <a:lnTo>
                  <a:pt x="1601" y="1734"/>
                </a:lnTo>
                <a:lnTo>
                  <a:pt x="1601" y="1748"/>
                </a:lnTo>
                <a:lnTo>
                  <a:pt x="1597" y="1760"/>
                </a:lnTo>
                <a:lnTo>
                  <a:pt x="1588" y="1771"/>
                </a:lnTo>
                <a:lnTo>
                  <a:pt x="1577" y="1779"/>
                </a:lnTo>
                <a:lnTo>
                  <a:pt x="1564" y="1782"/>
                </a:lnTo>
                <a:lnTo>
                  <a:pt x="1559" y="1782"/>
                </a:lnTo>
                <a:lnTo>
                  <a:pt x="1543" y="1780"/>
                </a:lnTo>
                <a:lnTo>
                  <a:pt x="1530" y="1771"/>
                </a:lnTo>
                <a:lnTo>
                  <a:pt x="1521" y="1759"/>
                </a:lnTo>
                <a:lnTo>
                  <a:pt x="1516" y="1744"/>
                </a:lnTo>
                <a:lnTo>
                  <a:pt x="1509" y="1685"/>
                </a:lnTo>
                <a:lnTo>
                  <a:pt x="1500" y="1631"/>
                </a:lnTo>
                <a:lnTo>
                  <a:pt x="1489" y="1584"/>
                </a:lnTo>
                <a:lnTo>
                  <a:pt x="1479" y="1542"/>
                </a:lnTo>
                <a:lnTo>
                  <a:pt x="1467" y="1506"/>
                </a:lnTo>
                <a:lnTo>
                  <a:pt x="1456" y="1474"/>
                </a:lnTo>
                <a:lnTo>
                  <a:pt x="1445" y="1448"/>
                </a:lnTo>
                <a:lnTo>
                  <a:pt x="1434" y="1426"/>
                </a:lnTo>
                <a:lnTo>
                  <a:pt x="1424" y="1408"/>
                </a:lnTo>
                <a:lnTo>
                  <a:pt x="1416" y="1394"/>
                </a:lnTo>
                <a:lnTo>
                  <a:pt x="1407" y="1383"/>
                </a:lnTo>
                <a:lnTo>
                  <a:pt x="1400" y="1375"/>
                </a:lnTo>
                <a:lnTo>
                  <a:pt x="755" y="1375"/>
                </a:lnTo>
                <a:lnTo>
                  <a:pt x="749" y="1383"/>
                </a:lnTo>
                <a:lnTo>
                  <a:pt x="741" y="1394"/>
                </a:lnTo>
                <a:lnTo>
                  <a:pt x="732" y="1408"/>
                </a:lnTo>
                <a:lnTo>
                  <a:pt x="721" y="1426"/>
                </a:lnTo>
                <a:lnTo>
                  <a:pt x="712" y="1448"/>
                </a:lnTo>
                <a:lnTo>
                  <a:pt x="700" y="1474"/>
                </a:lnTo>
                <a:lnTo>
                  <a:pt x="689" y="1506"/>
                </a:lnTo>
                <a:lnTo>
                  <a:pt x="678" y="1542"/>
                </a:lnTo>
                <a:lnTo>
                  <a:pt x="667" y="1584"/>
                </a:lnTo>
                <a:lnTo>
                  <a:pt x="657" y="1631"/>
                </a:lnTo>
                <a:lnTo>
                  <a:pt x="648" y="1685"/>
                </a:lnTo>
                <a:lnTo>
                  <a:pt x="639" y="1744"/>
                </a:lnTo>
                <a:lnTo>
                  <a:pt x="635" y="1759"/>
                </a:lnTo>
                <a:lnTo>
                  <a:pt x="625" y="1771"/>
                </a:lnTo>
                <a:lnTo>
                  <a:pt x="612" y="1780"/>
                </a:lnTo>
                <a:lnTo>
                  <a:pt x="597" y="1782"/>
                </a:lnTo>
                <a:lnTo>
                  <a:pt x="592" y="1782"/>
                </a:lnTo>
                <a:lnTo>
                  <a:pt x="579" y="1779"/>
                </a:lnTo>
                <a:lnTo>
                  <a:pt x="567" y="1771"/>
                </a:lnTo>
                <a:lnTo>
                  <a:pt x="560" y="1760"/>
                </a:lnTo>
                <a:lnTo>
                  <a:pt x="554" y="1748"/>
                </a:lnTo>
                <a:lnTo>
                  <a:pt x="554" y="1734"/>
                </a:lnTo>
                <a:lnTo>
                  <a:pt x="562" y="1675"/>
                </a:lnTo>
                <a:lnTo>
                  <a:pt x="571" y="1621"/>
                </a:lnTo>
                <a:lnTo>
                  <a:pt x="580" y="1573"/>
                </a:lnTo>
                <a:lnTo>
                  <a:pt x="591" y="1529"/>
                </a:lnTo>
                <a:lnTo>
                  <a:pt x="603" y="1490"/>
                </a:lnTo>
                <a:lnTo>
                  <a:pt x="615" y="1455"/>
                </a:lnTo>
                <a:lnTo>
                  <a:pt x="627" y="1425"/>
                </a:lnTo>
                <a:lnTo>
                  <a:pt x="639" y="1398"/>
                </a:lnTo>
                <a:lnTo>
                  <a:pt x="651" y="1375"/>
                </a:lnTo>
                <a:lnTo>
                  <a:pt x="620" y="1375"/>
                </a:lnTo>
                <a:close/>
                <a:moveTo>
                  <a:pt x="512" y="591"/>
                </a:moveTo>
                <a:lnTo>
                  <a:pt x="516" y="643"/>
                </a:lnTo>
                <a:lnTo>
                  <a:pt x="518" y="691"/>
                </a:lnTo>
                <a:lnTo>
                  <a:pt x="518" y="734"/>
                </a:lnTo>
                <a:lnTo>
                  <a:pt x="517" y="772"/>
                </a:lnTo>
                <a:lnTo>
                  <a:pt x="515" y="806"/>
                </a:lnTo>
                <a:lnTo>
                  <a:pt x="510" y="837"/>
                </a:lnTo>
                <a:lnTo>
                  <a:pt x="506" y="862"/>
                </a:lnTo>
                <a:lnTo>
                  <a:pt x="502" y="884"/>
                </a:lnTo>
                <a:lnTo>
                  <a:pt x="497" y="902"/>
                </a:lnTo>
                <a:lnTo>
                  <a:pt x="492" y="918"/>
                </a:lnTo>
                <a:lnTo>
                  <a:pt x="488" y="929"/>
                </a:lnTo>
                <a:lnTo>
                  <a:pt x="490" y="944"/>
                </a:lnTo>
                <a:lnTo>
                  <a:pt x="493" y="965"/>
                </a:lnTo>
                <a:lnTo>
                  <a:pt x="498" y="991"/>
                </a:lnTo>
                <a:lnTo>
                  <a:pt x="505" y="1020"/>
                </a:lnTo>
                <a:lnTo>
                  <a:pt x="514" y="1054"/>
                </a:lnTo>
                <a:lnTo>
                  <a:pt x="526" y="1092"/>
                </a:lnTo>
                <a:lnTo>
                  <a:pt x="540" y="1130"/>
                </a:lnTo>
                <a:lnTo>
                  <a:pt x="557" y="1169"/>
                </a:lnTo>
                <a:lnTo>
                  <a:pt x="577" y="1210"/>
                </a:lnTo>
                <a:lnTo>
                  <a:pt x="601" y="1250"/>
                </a:lnTo>
                <a:lnTo>
                  <a:pt x="629" y="1289"/>
                </a:lnTo>
                <a:lnTo>
                  <a:pt x="657" y="1289"/>
                </a:lnTo>
                <a:lnTo>
                  <a:pt x="643" y="1261"/>
                </a:lnTo>
                <a:lnTo>
                  <a:pt x="631" y="1229"/>
                </a:lnTo>
                <a:lnTo>
                  <a:pt x="621" y="1193"/>
                </a:lnTo>
                <a:lnTo>
                  <a:pt x="614" y="1155"/>
                </a:lnTo>
                <a:lnTo>
                  <a:pt x="612" y="1112"/>
                </a:lnTo>
                <a:lnTo>
                  <a:pt x="614" y="1099"/>
                </a:lnTo>
                <a:lnTo>
                  <a:pt x="620" y="1087"/>
                </a:lnTo>
                <a:lnTo>
                  <a:pt x="630" y="1077"/>
                </a:lnTo>
                <a:lnTo>
                  <a:pt x="642" y="1072"/>
                </a:lnTo>
                <a:lnTo>
                  <a:pt x="655" y="1070"/>
                </a:lnTo>
                <a:lnTo>
                  <a:pt x="669" y="1072"/>
                </a:lnTo>
                <a:lnTo>
                  <a:pt x="680" y="1077"/>
                </a:lnTo>
                <a:lnTo>
                  <a:pt x="690" y="1087"/>
                </a:lnTo>
                <a:lnTo>
                  <a:pt x="696" y="1099"/>
                </a:lnTo>
                <a:lnTo>
                  <a:pt x="699" y="1112"/>
                </a:lnTo>
                <a:lnTo>
                  <a:pt x="701" y="1148"/>
                </a:lnTo>
                <a:lnTo>
                  <a:pt x="706" y="1181"/>
                </a:lnTo>
                <a:lnTo>
                  <a:pt x="716" y="1210"/>
                </a:lnTo>
                <a:lnTo>
                  <a:pt x="727" y="1236"/>
                </a:lnTo>
                <a:lnTo>
                  <a:pt x="738" y="1258"/>
                </a:lnTo>
                <a:lnTo>
                  <a:pt x="749" y="1275"/>
                </a:lnTo>
                <a:lnTo>
                  <a:pt x="759" y="1289"/>
                </a:lnTo>
                <a:lnTo>
                  <a:pt x="1397" y="1289"/>
                </a:lnTo>
                <a:lnTo>
                  <a:pt x="1407" y="1275"/>
                </a:lnTo>
                <a:lnTo>
                  <a:pt x="1418" y="1258"/>
                </a:lnTo>
                <a:lnTo>
                  <a:pt x="1430" y="1235"/>
                </a:lnTo>
                <a:lnTo>
                  <a:pt x="1441" y="1210"/>
                </a:lnTo>
                <a:lnTo>
                  <a:pt x="1449" y="1180"/>
                </a:lnTo>
                <a:lnTo>
                  <a:pt x="1456" y="1148"/>
                </a:lnTo>
                <a:lnTo>
                  <a:pt x="1458" y="1112"/>
                </a:lnTo>
                <a:lnTo>
                  <a:pt x="1460" y="1099"/>
                </a:lnTo>
                <a:lnTo>
                  <a:pt x="1466" y="1087"/>
                </a:lnTo>
                <a:lnTo>
                  <a:pt x="1476" y="1077"/>
                </a:lnTo>
                <a:lnTo>
                  <a:pt x="1488" y="1072"/>
                </a:lnTo>
                <a:lnTo>
                  <a:pt x="1501" y="1070"/>
                </a:lnTo>
                <a:lnTo>
                  <a:pt x="1515" y="1072"/>
                </a:lnTo>
                <a:lnTo>
                  <a:pt x="1527" y="1077"/>
                </a:lnTo>
                <a:lnTo>
                  <a:pt x="1536" y="1087"/>
                </a:lnTo>
                <a:lnTo>
                  <a:pt x="1542" y="1099"/>
                </a:lnTo>
                <a:lnTo>
                  <a:pt x="1545" y="1112"/>
                </a:lnTo>
                <a:lnTo>
                  <a:pt x="1542" y="1155"/>
                </a:lnTo>
                <a:lnTo>
                  <a:pt x="1535" y="1193"/>
                </a:lnTo>
                <a:lnTo>
                  <a:pt x="1525" y="1229"/>
                </a:lnTo>
                <a:lnTo>
                  <a:pt x="1513" y="1261"/>
                </a:lnTo>
                <a:lnTo>
                  <a:pt x="1500" y="1289"/>
                </a:lnTo>
                <a:lnTo>
                  <a:pt x="1527" y="1289"/>
                </a:lnTo>
                <a:lnTo>
                  <a:pt x="1556" y="1250"/>
                </a:lnTo>
                <a:lnTo>
                  <a:pt x="1578" y="1210"/>
                </a:lnTo>
                <a:lnTo>
                  <a:pt x="1599" y="1169"/>
                </a:lnTo>
                <a:lnTo>
                  <a:pt x="1617" y="1130"/>
                </a:lnTo>
                <a:lnTo>
                  <a:pt x="1631" y="1091"/>
                </a:lnTo>
                <a:lnTo>
                  <a:pt x="1642" y="1054"/>
                </a:lnTo>
                <a:lnTo>
                  <a:pt x="1651" y="1020"/>
                </a:lnTo>
                <a:lnTo>
                  <a:pt x="1658" y="990"/>
                </a:lnTo>
                <a:lnTo>
                  <a:pt x="1663" y="965"/>
                </a:lnTo>
                <a:lnTo>
                  <a:pt x="1666" y="944"/>
                </a:lnTo>
                <a:lnTo>
                  <a:pt x="1668" y="929"/>
                </a:lnTo>
                <a:lnTo>
                  <a:pt x="1664" y="918"/>
                </a:lnTo>
                <a:lnTo>
                  <a:pt x="1659" y="902"/>
                </a:lnTo>
                <a:lnTo>
                  <a:pt x="1654" y="884"/>
                </a:lnTo>
                <a:lnTo>
                  <a:pt x="1650" y="862"/>
                </a:lnTo>
                <a:lnTo>
                  <a:pt x="1645" y="837"/>
                </a:lnTo>
                <a:lnTo>
                  <a:pt x="1642" y="806"/>
                </a:lnTo>
                <a:lnTo>
                  <a:pt x="1639" y="772"/>
                </a:lnTo>
                <a:lnTo>
                  <a:pt x="1637" y="734"/>
                </a:lnTo>
                <a:lnTo>
                  <a:pt x="1639" y="691"/>
                </a:lnTo>
                <a:lnTo>
                  <a:pt x="1641" y="643"/>
                </a:lnTo>
                <a:lnTo>
                  <a:pt x="1645" y="591"/>
                </a:lnTo>
                <a:lnTo>
                  <a:pt x="1621" y="600"/>
                </a:lnTo>
                <a:lnTo>
                  <a:pt x="1594" y="611"/>
                </a:lnTo>
                <a:lnTo>
                  <a:pt x="1563" y="621"/>
                </a:lnTo>
                <a:lnTo>
                  <a:pt x="1528" y="631"/>
                </a:lnTo>
                <a:lnTo>
                  <a:pt x="1489" y="640"/>
                </a:lnTo>
                <a:lnTo>
                  <a:pt x="1445" y="649"/>
                </a:lnTo>
                <a:lnTo>
                  <a:pt x="1397" y="657"/>
                </a:lnTo>
                <a:lnTo>
                  <a:pt x="1343" y="664"/>
                </a:lnTo>
                <a:lnTo>
                  <a:pt x="1286" y="669"/>
                </a:lnTo>
                <a:lnTo>
                  <a:pt x="1222" y="674"/>
                </a:lnTo>
                <a:lnTo>
                  <a:pt x="1152" y="677"/>
                </a:lnTo>
                <a:lnTo>
                  <a:pt x="1078" y="678"/>
                </a:lnTo>
                <a:lnTo>
                  <a:pt x="1078" y="678"/>
                </a:lnTo>
                <a:lnTo>
                  <a:pt x="1003" y="677"/>
                </a:lnTo>
                <a:lnTo>
                  <a:pt x="935" y="674"/>
                </a:lnTo>
                <a:lnTo>
                  <a:pt x="871" y="669"/>
                </a:lnTo>
                <a:lnTo>
                  <a:pt x="812" y="664"/>
                </a:lnTo>
                <a:lnTo>
                  <a:pt x="760" y="657"/>
                </a:lnTo>
                <a:lnTo>
                  <a:pt x="712" y="649"/>
                </a:lnTo>
                <a:lnTo>
                  <a:pt x="668" y="640"/>
                </a:lnTo>
                <a:lnTo>
                  <a:pt x="629" y="631"/>
                </a:lnTo>
                <a:lnTo>
                  <a:pt x="594" y="621"/>
                </a:lnTo>
                <a:lnTo>
                  <a:pt x="562" y="611"/>
                </a:lnTo>
                <a:lnTo>
                  <a:pt x="535" y="600"/>
                </a:lnTo>
                <a:lnTo>
                  <a:pt x="512" y="591"/>
                </a:lnTo>
                <a:close/>
                <a:moveTo>
                  <a:pt x="595" y="225"/>
                </a:moveTo>
                <a:lnTo>
                  <a:pt x="583" y="236"/>
                </a:lnTo>
                <a:lnTo>
                  <a:pt x="572" y="249"/>
                </a:lnTo>
                <a:lnTo>
                  <a:pt x="560" y="265"/>
                </a:lnTo>
                <a:lnTo>
                  <a:pt x="549" y="281"/>
                </a:lnTo>
                <a:lnTo>
                  <a:pt x="538" y="301"/>
                </a:lnTo>
                <a:lnTo>
                  <a:pt x="528" y="323"/>
                </a:lnTo>
                <a:lnTo>
                  <a:pt x="519" y="348"/>
                </a:lnTo>
                <a:lnTo>
                  <a:pt x="513" y="376"/>
                </a:lnTo>
                <a:lnTo>
                  <a:pt x="507" y="410"/>
                </a:lnTo>
                <a:lnTo>
                  <a:pt x="504" y="447"/>
                </a:lnTo>
                <a:lnTo>
                  <a:pt x="504" y="489"/>
                </a:lnTo>
                <a:lnTo>
                  <a:pt x="514" y="494"/>
                </a:lnTo>
                <a:lnTo>
                  <a:pt x="527" y="502"/>
                </a:lnTo>
                <a:lnTo>
                  <a:pt x="542" y="510"/>
                </a:lnTo>
                <a:lnTo>
                  <a:pt x="562" y="518"/>
                </a:lnTo>
                <a:lnTo>
                  <a:pt x="586" y="527"/>
                </a:lnTo>
                <a:lnTo>
                  <a:pt x="613" y="536"/>
                </a:lnTo>
                <a:lnTo>
                  <a:pt x="645" y="546"/>
                </a:lnTo>
                <a:lnTo>
                  <a:pt x="681" y="554"/>
                </a:lnTo>
                <a:lnTo>
                  <a:pt x="723" y="562"/>
                </a:lnTo>
                <a:lnTo>
                  <a:pt x="768" y="571"/>
                </a:lnTo>
                <a:lnTo>
                  <a:pt x="819" y="577"/>
                </a:lnTo>
                <a:lnTo>
                  <a:pt x="876" y="583"/>
                </a:lnTo>
                <a:lnTo>
                  <a:pt x="937" y="587"/>
                </a:lnTo>
                <a:lnTo>
                  <a:pt x="1005" y="591"/>
                </a:lnTo>
                <a:lnTo>
                  <a:pt x="1078" y="591"/>
                </a:lnTo>
                <a:lnTo>
                  <a:pt x="1152" y="591"/>
                </a:lnTo>
                <a:lnTo>
                  <a:pt x="1220" y="587"/>
                </a:lnTo>
                <a:lnTo>
                  <a:pt x="1282" y="583"/>
                </a:lnTo>
                <a:lnTo>
                  <a:pt x="1339" y="577"/>
                </a:lnTo>
                <a:lnTo>
                  <a:pt x="1389" y="571"/>
                </a:lnTo>
                <a:lnTo>
                  <a:pt x="1435" y="562"/>
                </a:lnTo>
                <a:lnTo>
                  <a:pt x="1477" y="554"/>
                </a:lnTo>
                <a:lnTo>
                  <a:pt x="1513" y="546"/>
                </a:lnTo>
                <a:lnTo>
                  <a:pt x="1545" y="536"/>
                </a:lnTo>
                <a:lnTo>
                  <a:pt x="1572" y="527"/>
                </a:lnTo>
                <a:lnTo>
                  <a:pt x="1595" y="518"/>
                </a:lnTo>
                <a:lnTo>
                  <a:pt x="1615" y="510"/>
                </a:lnTo>
                <a:lnTo>
                  <a:pt x="1630" y="502"/>
                </a:lnTo>
                <a:lnTo>
                  <a:pt x="1643" y="494"/>
                </a:lnTo>
                <a:lnTo>
                  <a:pt x="1652" y="489"/>
                </a:lnTo>
                <a:lnTo>
                  <a:pt x="1652" y="447"/>
                </a:lnTo>
                <a:lnTo>
                  <a:pt x="1648" y="410"/>
                </a:lnTo>
                <a:lnTo>
                  <a:pt x="1644" y="377"/>
                </a:lnTo>
                <a:lnTo>
                  <a:pt x="1636" y="348"/>
                </a:lnTo>
                <a:lnTo>
                  <a:pt x="1628" y="323"/>
                </a:lnTo>
                <a:lnTo>
                  <a:pt x="1618" y="301"/>
                </a:lnTo>
                <a:lnTo>
                  <a:pt x="1608" y="281"/>
                </a:lnTo>
                <a:lnTo>
                  <a:pt x="1596" y="265"/>
                </a:lnTo>
                <a:lnTo>
                  <a:pt x="1585" y="249"/>
                </a:lnTo>
                <a:lnTo>
                  <a:pt x="1573" y="236"/>
                </a:lnTo>
                <a:lnTo>
                  <a:pt x="1562" y="225"/>
                </a:lnTo>
                <a:lnTo>
                  <a:pt x="1507" y="238"/>
                </a:lnTo>
                <a:lnTo>
                  <a:pt x="1448" y="250"/>
                </a:lnTo>
                <a:lnTo>
                  <a:pt x="1385" y="261"/>
                </a:lnTo>
                <a:lnTo>
                  <a:pt x="1316" y="270"/>
                </a:lnTo>
                <a:lnTo>
                  <a:pt x="1242" y="277"/>
                </a:lnTo>
                <a:lnTo>
                  <a:pt x="1163" y="281"/>
                </a:lnTo>
                <a:lnTo>
                  <a:pt x="1078" y="282"/>
                </a:lnTo>
                <a:lnTo>
                  <a:pt x="1078" y="282"/>
                </a:lnTo>
                <a:lnTo>
                  <a:pt x="994" y="281"/>
                </a:lnTo>
                <a:lnTo>
                  <a:pt x="914" y="277"/>
                </a:lnTo>
                <a:lnTo>
                  <a:pt x="840" y="270"/>
                </a:lnTo>
                <a:lnTo>
                  <a:pt x="772" y="261"/>
                </a:lnTo>
                <a:lnTo>
                  <a:pt x="707" y="250"/>
                </a:lnTo>
                <a:lnTo>
                  <a:pt x="648" y="238"/>
                </a:lnTo>
                <a:lnTo>
                  <a:pt x="595" y="225"/>
                </a:lnTo>
                <a:close/>
                <a:moveTo>
                  <a:pt x="310" y="102"/>
                </a:moveTo>
                <a:lnTo>
                  <a:pt x="294" y="122"/>
                </a:lnTo>
                <a:lnTo>
                  <a:pt x="277" y="148"/>
                </a:lnTo>
                <a:lnTo>
                  <a:pt x="256" y="178"/>
                </a:lnTo>
                <a:lnTo>
                  <a:pt x="234" y="213"/>
                </a:lnTo>
                <a:lnTo>
                  <a:pt x="212" y="254"/>
                </a:lnTo>
                <a:lnTo>
                  <a:pt x="189" y="298"/>
                </a:lnTo>
                <a:lnTo>
                  <a:pt x="167" y="349"/>
                </a:lnTo>
                <a:lnTo>
                  <a:pt x="146" y="404"/>
                </a:lnTo>
                <a:lnTo>
                  <a:pt x="128" y="463"/>
                </a:lnTo>
                <a:lnTo>
                  <a:pt x="111" y="526"/>
                </a:lnTo>
                <a:lnTo>
                  <a:pt x="97" y="594"/>
                </a:lnTo>
                <a:lnTo>
                  <a:pt x="87" y="666"/>
                </a:lnTo>
                <a:lnTo>
                  <a:pt x="98" y="678"/>
                </a:lnTo>
                <a:lnTo>
                  <a:pt x="111" y="693"/>
                </a:lnTo>
                <a:lnTo>
                  <a:pt x="129" y="711"/>
                </a:lnTo>
                <a:lnTo>
                  <a:pt x="149" y="731"/>
                </a:lnTo>
                <a:lnTo>
                  <a:pt x="173" y="751"/>
                </a:lnTo>
                <a:lnTo>
                  <a:pt x="199" y="773"/>
                </a:lnTo>
                <a:lnTo>
                  <a:pt x="228" y="794"/>
                </a:lnTo>
                <a:lnTo>
                  <a:pt x="260" y="815"/>
                </a:lnTo>
                <a:lnTo>
                  <a:pt x="295" y="833"/>
                </a:lnTo>
                <a:lnTo>
                  <a:pt x="333" y="850"/>
                </a:lnTo>
                <a:lnTo>
                  <a:pt x="373" y="863"/>
                </a:lnTo>
                <a:lnTo>
                  <a:pt x="415" y="874"/>
                </a:lnTo>
                <a:lnTo>
                  <a:pt x="419" y="857"/>
                </a:lnTo>
                <a:lnTo>
                  <a:pt x="423" y="838"/>
                </a:lnTo>
                <a:lnTo>
                  <a:pt x="426" y="815"/>
                </a:lnTo>
                <a:lnTo>
                  <a:pt x="430" y="787"/>
                </a:lnTo>
                <a:lnTo>
                  <a:pt x="431" y="756"/>
                </a:lnTo>
                <a:lnTo>
                  <a:pt x="432" y="720"/>
                </a:lnTo>
                <a:lnTo>
                  <a:pt x="431" y="679"/>
                </a:lnTo>
                <a:lnTo>
                  <a:pt x="429" y="633"/>
                </a:lnTo>
                <a:lnTo>
                  <a:pt x="424" y="583"/>
                </a:lnTo>
                <a:lnTo>
                  <a:pt x="419" y="530"/>
                </a:lnTo>
                <a:lnTo>
                  <a:pt x="418" y="481"/>
                </a:lnTo>
                <a:lnTo>
                  <a:pt x="419" y="437"/>
                </a:lnTo>
                <a:lnTo>
                  <a:pt x="422" y="398"/>
                </a:lnTo>
                <a:lnTo>
                  <a:pt x="427" y="362"/>
                </a:lnTo>
                <a:lnTo>
                  <a:pt x="435" y="329"/>
                </a:lnTo>
                <a:lnTo>
                  <a:pt x="444" y="301"/>
                </a:lnTo>
                <a:lnTo>
                  <a:pt x="454" y="274"/>
                </a:lnTo>
                <a:lnTo>
                  <a:pt x="466" y="251"/>
                </a:lnTo>
                <a:lnTo>
                  <a:pt x="478" y="231"/>
                </a:lnTo>
                <a:lnTo>
                  <a:pt x="490" y="212"/>
                </a:lnTo>
                <a:lnTo>
                  <a:pt x="503" y="197"/>
                </a:lnTo>
                <a:lnTo>
                  <a:pt x="458" y="179"/>
                </a:lnTo>
                <a:lnTo>
                  <a:pt x="419" y="163"/>
                </a:lnTo>
                <a:lnTo>
                  <a:pt x="384" y="145"/>
                </a:lnTo>
                <a:lnTo>
                  <a:pt x="354" y="130"/>
                </a:lnTo>
                <a:lnTo>
                  <a:pt x="330" y="115"/>
                </a:lnTo>
                <a:lnTo>
                  <a:pt x="310" y="102"/>
                </a:lnTo>
                <a:close/>
                <a:moveTo>
                  <a:pt x="1846" y="102"/>
                </a:moveTo>
                <a:lnTo>
                  <a:pt x="1827" y="115"/>
                </a:lnTo>
                <a:lnTo>
                  <a:pt x="1801" y="130"/>
                </a:lnTo>
                <a:lnTo>
                  <a:pt x="1772" y="145"/>
                </a:lnTo>
                <a:lnTo>
                  <a:pt x="1738" y="162"/>
                </a:lnTo>
                <a:lnTo>
                  <a:pt x="1699" y="179"/>
                </a:lnTo>
                <a:lnTo>
                  <a:pt x="1653" y="197"/>
                </a:lnTo>
                <a:lnTo>
                  <a:pt x="1666" y="212"/>
                </a:lnTo>
                <a:lnTo>
                  <a:pt x="1679" y="231"/>
                </a:lnTo>
                <a:lnTo>
                  <a:pt x="1691" y="251"/>
                </a:lnTo>
                <a:lnTo>
                  <a:pt x="1702" y="274"/>
                </a:lnTo>
                <a:lnTo>
                  <a:pt x="1712" y="301"/>
                </a:lnTo>
                <a:lnTo>
                  <a:pt x="1722" y="329"/>
                </a:lnTo>
                <a:lnTo>
                  <a:pt x="1728" y="362"/>
                </a:lnTo>
                <a:lnTo>
                  <a:pt x="1735" y="398"/>
                </a:lnTo>
                <a:lnTo>
                  <a:pt x="1738" y="437"/>
                </a:lnTo>
                <a:lnTo>
                  <a:pt x="1739" y="481"/>
                </a:lnTo>
                <a:lnTo>
                  <a:pt x="1737" y="530"/>
                </a:lnTo>
                <a:lnTo>
                  <a:pt x="1733" y="583"/>
                </a:lnTo>
                <a:lnTo>
                  <a:pt x="1727" y="633"/>
                </a:lnTo>
                <a:lnTo>
                  <a:pt x="1725" y="678"/>
                </a:lnTo>
                <a:lnTo>
                  <a:pt x="1724" y="719"/>
                </a:lnTo>
                <a:lnTo>
                  <a:pt x="1725" y="756"/>
                </a:lnTo>
                <a:lnTo>
                  <a:pt x="1727" y="787"/>
                </a:lnTo>
                <a:lnTo>
                  <a:pt x="1729" y="815"/>
                </a:lnTo>
                <a:lnTo>
                  <a:pt x="1734" y="838"/>
                </a:lnTo>
                <a:lnTo>
                  <a:pt x="1737" y="857"/>
                </a:lnTo>
                <a:lnTo>
                  <a:pt x="1741" y="874"/>
                </a:lnTo>
                <a:lnTo>
                  <a:pt x="1783" y="863"/>
                </a:lnTo>
                <a:lnTo>
                  <a:pt x="1823" y="850"/>
                </a:lnTo>
                <a:lnTo>
                  <a:pt x="1860" y="833"/>
                </a:lnTo>
                <a:lnTo>
                  <a:pt x="1895" y="815"/>
                </a:lnTo>
                <a:lnTo>
                  <a:pt x="1928" y="794"/>
                </a:lnTo>
                <a:lnTo>
                  <a:pt x="1957" y="773"/>
                </a:lnTo>
                <a:lnTo>
                  <a:pt x="1984" y="751"/>
                </a:lnTo>
                <a:lnTo>
                  <a:pt x="2007" y="731"/>
                </a:lnTo>
                <a:lnTo>
                  <a:pt x="2028" y="711"/>
                </a:lnTo>
                <a:lnTo>
                  <a:pt x="2044" y="693"/>
                </a:lnTo>
                <a:lnTo>
                  <a:pt x="2058" y="678"/>
                </a:lnTo>
                <a:lnTo>
                  <a:pt x="2068" y="666"/>
                </a:lnTo>
                <a:lnTo>
                  <a:pt x="2058" y="593"/>
                </a:lnTo>
                <a:lnTo>
                  <a:pt x="2045" y="525"/>
                </a:lnTo>
                <a:lnTo>
                  <a:pt x="2028" y="461"/>
                </a:lnTo>
                <a:lnTo>
                  <a:pt x="2009" y="402"/>
                </a:lnTo>
                <a:lnTo>
                  <a:pt x="1988" y="348"/>
                </a:lnTo>
                <a:lnTo>
                  <a:pt x="1967" y="298"/>
                </a:lnTo>
                <a:lnTo>
                  <a:pt x="1944" y="253"/>
                </a:lnTo>
                <a:lnTo>
                  <a:pt x="1922" y="213"/>
                </a:lnTo>
                <a:lnTo>
                  <a:pt x="1900" y="177"/>
                </a:lnTo>
                <a:lnTo>
                  <a:pt x="1880" y="148"/>
                </a:lnTo>
                <a:lnTo>
                  <a:pt x="1862" y="122"/>
                </a:lnTo>
                <a:lnTo>
                  <a:pt x="1846" y="102"/>
                </a:lnTo>
                <a:close/>
                <a:moveTo>
                  <a:pt x="309" y="0"/>
                </a:moveTo>
                <a:lnTo>
                  <a:pt x="322" y="3"/>
                </a:lnTo>
                <a:lnTo>
                  <a:pt x="333" y="11"/>
                </a:lnTo>
                <a:lnTo>
                  <a:pt x="336" y="13"/>
                </a:lnTo>
                <a:lnTo>
                  <a:pt x="341" y="17"/>
                </a:lnTo>
                <a:lnTo>
                  <a:pt x="351" y="24"/>
                </a:lnTo>
                <a:lnTo>
                  <a:pt x="363" y="33"/>
                </a:lnTo>
                <a:lnTo>
                  <a:pt x="379" y="44"/>
                </a:lnTo>
                <a:lnTo>
                  <a:pt x="400" y="56"/>
                </a:lnTo>
                <a:lnTo>
                  <a:pt x="425" y="69"/>
                </a:lnTo>
                <a:lnTo>
                  <a:pt x="454" y="83"/>
                </a:lnTo>
                <a:lnTo>
                  <a:pt x="486" y="97"/>
                </a:lnTo>
                <a:lnTo>
                  <a:pt x="524" y="111"/>
                </a:lnTo>
                <a:lnTo>
                  <a:pt x="566" y="126"/>
                </a:lnTo>
                <a:lnTo>
                  <a:pt x="612" y="140"/>
                </a:lnTo>
                <a:lnTo>
                  <a:pt x="664" y="153"/>
                </a:lnTo>
                <a:lnTo>
                  <a:pt x="720" y="164"/>
                </a:lnTo>
                <a:lnTo>
                  <a:pt x="782" y="175"/>
                </a:lnTo>
                <a:lnTo>
                  <a:pt x="847" y="184"/>
                </a:lnTo>
                <a:lnTo>
                  <a:pt x="919" y="190"/>
                </a:lnTo>
                <a:lnTo>
                  <a:pt x="996" y="195"/>
                </a:lnTo>
                <a:lnTo>
                  <a:pt x="1078" y="196"/>
                </a:lnTo>
                <a:lnTo>
                  <a:pt x="1161" y="195"/>
                </a:lnTo>
                <a:lnTo>
                  <a:pt x="1237" y="190"/>
                </a:lnTo>
                <a:lnTo>
                  <a:pt x="1310" y="184"/>
                </a:lnTo>
                <a:lnTo>
                  <a:pt x="1375" y="175"/>
                </a:lnTo>
                <a:lnTo>
                  <a:pt x="1436" y="164"/>
                </a:lnTo>
                <a:lnTo>
                  <a:pt x="1493" y="152"/>
                </a:lnTo>
                <a:lnTo>
                  <a:pt x="1545" y="140"/>
                </a:lnTo>
                <a:lnTo>
                  <a:pt x="1590" y="126"/>
                </a:lnTo>
                <a:lnTo>
                  <a:pt x="1633" y="111"/>
                </a:lnTo>
                <a:lnTo>
                  <a:pt x="1670" y="97"/>
                </a:lnTo>
                <a:lnTo>
                  <a:pt x="1703" y="83"/>
                </a:lnTo>
                <a:lnTo>
                  <a:pt x="1731" y="69"/>
                </a:lnTo>
                <a:lnTo>
                  <a:pt x="1757" y="56"/>
                </a:lnTo>
                <a:lnTo>
                  <a:pt x="1777" y="44"/>
                </a:lnTo>
                <a:lnTo>
                  <a:pt x="1794" y="33"/>
                </a:lnTo>
                <a:lnTo>
                  <a:pt x="1806" y="24"/>
                </a:lnTo>
                <a:lnTo>
                  <a:pt x="1816" y="17"/>
                </a:lnTo>
                <a:lnTo>
                  <a:pt x="1821" y="13"/>
                </a:lnTo>
                <a:lnTo>
                  <a:pt x="1822" y="11"/>
                </a:lnTo>
                <a:lnTo>
                  <a:pt x="1822" y="11"/>
                </a:lnTo>
                <a:lnTo>
                  <a:pt x="1834" y="3"/>
                </a:lnTo>
                <a:lnTo>
                  <a:pt x="1846" y="0"/>
                </a:lnTo>
                <a:lnTo>
                  <a:pt x="1859" y="0"/>
                </a:lnTo>
                <a:lnTo>
                  <a:pt x="1873" y="4"/>
                </a:lnTo>
                <a:lnTo>
                  <a:pt x="1883" y="12"/>
                </a:lnTo>
                <a:lnTo>
                  <a:pt x="1887" y="16"/>
                </a:lnTo>
                <a:lnTo>
                  <a:pt x="1893" y="24"/>
                </a:lnTo>
                <a:lnTo>
                  <a:pt x="1904" y="36"/>
                </a:lnTo>
                <a:lnTo>
                  <a:pt x="1917" y="51"/>
                </a:lnTo>
                <a:lnTo>
                  <a:pt x="1933" y="71"/>
                </a:lnTo>
                <a:lnTo>
                  <a:pt x="1949" y="95"/>
                </a:lnTo>
                <a:lnTo>
                  <a:pt x="1969" y="123"/>
                </a:lnTo>
                <a:lnTo>
                  <a:pt x="1988" y="154"/>
                </a:lnTo>
                <a:lnTo>
                  <a:pt x="2009" y="190"/>
                </a:lnTo>
                <a:lnTo>
                  <a:pt x="2030" y="230"/>
                </a:lnTo>
                <a:lnTo>
                  <a:pt x="2051" y="272"/>
                </a:lnTo>
                <a:lnTo>
                  <a:pt x="2070" y="319"/>
                </a:lnTo>
                <a:lnTo>
                  <a:pt x="2089" y="370"/>
                </a:lnTo>
                <a:lnTo>
                  <a:pt x="2108" y="423"/>
                </a:lnTo>
                <a:lnTo>
                  <a:pt x="2123" y="481"/>
                </a:lnTo>
                <a:lnTo>
                  <a:pt x="2137" y="541"/>
                </a:lnTo>
                <a:lnTo>
                  <a:pt x="2148" y="607"/>
                </a:lnTo>
                <a:lnTo>
                  <a:pt x="2156" y="675"/>
                </a:lnTo>
                <a:lnTo>
                  <a:pt x="2155" y="690"/>
                </a:lnTo>
                <a:lnTo>
                  <a:pt x="2148" y="703"/>
                </a:lnTo>
                <a:lnTo>
                  <a:pt x="2146" y="708"/>
                </a:lnTo>
                <a:lnTo>
                  <a:pt x="2139" y="715"/>
                </a:lnTo>
                <a:lnTo>
                  <a:pt x="2130" y="727"/>
                </a:lnTo>
                <a:lnTo>
                  <a:pt x="2117" y="742"/>
                </a:lnTo>
                <a:lnTo>
                  <a:pt x="2102" y="758"/>
                </a:lnTo>
                <a:lnTo>
                  <a:pt x="2083" y="778"/>
                </a:lnTo>
                <a:lnTo>
                  <a:pt x="2063" y="797"/>
                </a:lnTo>
                <a:lnTo>
                  <a:pt x="2039" y="819"/>
                </a:lnTo>
                <a:lnTo>
                  <a:pt x="2011" y="841"/>
                </a:lnTo>
                <a:lnTo>
                  <a:pt x="1982" y="862"/>
                </a:lnTo>
                <a:lnTo>
                  <a:pt x="1950" y="884"/>
                </a:lnTo>
                <a:lnTo>
                  <a:pt x="1915" y="903"/>
                </a:lnTo>
                <a:lnTo>
                  <a:pt x="1878" y="921"/>
                </a:lnTo>
                <a:lnTo>
                  <a:pt x="1838" y="936"/>
                </a:lnTo>
                <a:lnTo>
                  <a:pt x="1796" y="949"/>
                </a:lnTo>
                <a:lnTo>
                  <a:pt x="1751" y="959"/>
                </a:lnTo>
                <a:lnTo>
                  <a:pt x="1747" y="985"/>
                </a:lnTo>
                <a:lnTo>
                  <a:pt x="1740" y="1017"/>
                </a:lnTo>
                <a:lnTo>
                  <a:pt x="1731" y="1054"/>
                </a:lnTo>
                <a:lnTo>
                  <a:pt x="1721" y="1095"/>
                </a:lnTo>
                <a:lnTo>
                  <a:pt x="1706" y="1138"/>
                </a:lnTo>
                <a:lnTo>
                  <a:pt x="1688" y="1183"/>
                </a:lnTo>
                <a:lnTo>
                  <a:pt x="1666" y="1231"/>
                </a:lnTo>
                <a:lnTo>
                  <a:pt x="1640" y="1278"/>
                </a:lnTo>
                <a:lnTo>
                  <a:pt x="1609" y="1324"/>
                </a:lnTo>
                <a:lnTo>
                  <a:pt x="1619" y="1334"/>
                </a:lnTo>
                <a:lnTo>
                  <a:pt x="1630" y="1346"/>
                </a:lnTo>
                <a:lnTo>
                  <a:pt x="1642" y="1361"/>
                </a:lnTo>
                <a:lnTo>
                  <a:pt x="1654" y="1377"/>
                </a:lnTo>
                <a:lnTo>
                  <a:pt x="1667" y="1397"/>
                </a:lnTo>
                <a:lnTo>
                  <a:pt x="1679" y="1419"/>
                </a:lnTo>
                <a:lnTo>
                  <a:pt x="1693" y="1443"/>
                </a:lnTo>
                <a:lnTo>
                  <a:pt x="1706" y="1470"/>
                </a:lnTo>
                <a:lnTo>
                  <a:pt x="1721" y="1500"/>
                </a:lnTo>
                <a:lnTo>
                  <a:pt x="1735" y="1534"/>
                </a:lnTo>
                <a:lnTo>
                  <a:pt x="1749" y="1571"/>
                </a:lnTo>
                <a:lnTo>
                  <a:pt x="1763" y="1611"/>
                </a:lnTo>
                <a:lnTo>
                  <a:pt x="1777" y="1655"/>
                </a:lnTo>
                <a:lnTo>
                  <a:pt x="1792" y="1703"/>
                </a:lnTo>
                <a:lnTo>
                  <a:pt x="1806" y="1755"/>
                </a:lnTo>
                <a:lnTo>
                  <a:pt x="1819" y="1810"/>
                </a:lnTo>
                <a:lnTo>
                  <a:pt x="1833" y="1872"/>
                </a:lnTo>
                <a:lnTo>
                  <a:pt x="1846" y="1936"/>
                </a:lnTo>
                <a:lnTo>
                  <a:pt x="1858" y="2005"/>
                </a:lnTo>
                <a:lnTo>
                  <a:pt x="1870" y="2079"/>
                </a:lnTo>
                <a:lnTo>
                  <a:pt x="1882" y="2159"/>
                </a:lnTo>
                <a:lnTo>
                  <a:pt x="1893" y="2244"/>
                </a:lnTo>
                <a:lnTo>
                  <a:pt x="1903" y="2333"/>
                </a:lnTo>
                <a:lnTo>
                  <a:pt x="1913" y="2428"/>
                </a:lnTo>
                <a:lnTo>
                  <a:pt x="1922" y="2529"/>
                </a:lnTo>
                <a:lnTo>
                  <a:pt x="1929" y="2635"/>
                </a:lnTo>
                <a:lnTo>
                  <a:pt x="1936" y="2748"/>
                </a:lnTo>
                <a:lnTo>
                  <a:pt x="1941" y="2866"/>
                </a:lnTo>
                <a:lnTo>
                  <a:pt x="1946" y="2991"/>
                </a:lnTo>
                <a:lnTo>
                  <a:pt x="1950" y="3122"/>
                </a:lnTo>
                <a:lnTo>
                  <a:pt x="1952" y="3259"/>
                </a:lnTo>
                <a:lnTo>
                  <a:pt x="1952" y="3403"/>
                </a:lnTo>
                <a:lnTo>
                  <a:pt x="1950" y="3417"/>
                </a:lnTo>
                <a:lnTo>
                  <a:pt x="1944" y="3429"/>
                </a:lnTo>
                <a:lnTo>
                  <a:pt x="1934" y="3439"/>
                </a:lnTo>
                <a:lnTo>
                  <a:pt x="1932" y="3441"/>
                </a:lnTo>
                <a:lnTo>
                  <a:pt x="1925" y="3445"/>
                </a:lnTo>
                <a:lnTo>
                  <a:pt x="1915" y="3450"/>
                </a:lnTo>
                <a:lnTo>
                  <a:pt x="1902" y="3457"/>
                </a:lnTo>
                <a:lnTo>
                  <a:pt x="1886" y="3465"/>
                </a:lnTo>
                <a:lnTo>
                  <a:pt x="1865" y="3474"/>
                </a:lnTo>
                <a:lnTo>
                  <a:pt x="1840" y="3484"/>
                </a:lnTo>
                <a:lnTo>
                  <a:pt x="1810" y="3494"/>
                </a:lnTo>
                <a:lnTo>
                  <a:pt x="1777" y="3505"/>
                </a:lnTo>
                <a:lnTo>
                  <a:pt x="1739" y="3516"/>
                </a:lnTo>
                <a:lnTo>
                  <a:pt x="1697" y="3527"/>
                </a:lnTo>
                <a:lnTo>
                  <a:pt x="1650" y="3538"/>
                </a:lnTo>
                <a:lnTo>
                  <a:pt x="1597" y="3547"/>
                </a:lnTo>
                <a:lnTo>
                  <a:pt x="1539" y="3557"/>
                </a:lnTo>
                <a:lnTo>
                  <a:pt x="1477" y="3566"/>
                </a:lnTo>
                <a:lnTo>
                  <a:pt x="1409" y="3574"/>
                </a:lnTo>
                <a:lnTo>
                  <a:pt x="1335" y="3579"/>
                </a:lnTo>
                <a:lnTo>
                  <a:pt x="1255" y="3584"/>
                </a:lnTo>
                <a:lnTo>
                  <a:pt x="1170" y="3587"/>
                </a:lnTo>
                <a:lnTo>
                  <a:pt x="1078" y="3588"/>
                </a:lnTo>
                <a:lnTo>
                  <a:pt x="986" y="3587"/>
                </a:lnTo>
                <a:lnTo>
                  <a:pt x="901" y="3584"/>
                </a:lnTo>
                <a:lnTo>
                  <a:pt x="821" y="3579"/>
                </a:lnTo>
                <a:lnTo>
                  <a:pt x="748" y="3574"/>
                </a:lnTo>
                <a:lnTo>
                  <a:pt x="679" y="3566"/>
                </a:lnTo>
                <a:lnTo>
                  <a:pt x="617" y="3557"/>
                </a:lnTo>
                <a:lnTo>
                  <a:pt x="559" y="3547"/>
                </a:lnTo>
                <a:lnTo>
                  <a:pt x="506" y="3538"/>
                </a:lnTo>
                <a:lnTo>
                  <a:pt x="459" y="3527"/>
                </a:lnTo>
                <a:lnTo>
                  <a:pt x="416" y="3516"/>
                </a:lnTo>
                <a:lnTo>
                  <a:pt x="379" y="3505"/>
                </a:lnTo>
                <a:lnTo>
                  <a:pt x="345" y="3494"/>
                </a:lnTo>
                <a:lnTo>
                  <a:pt x="317" y="3484"/>
                </a:lnTo>
                <a:lnTo>
                  <a:pt x="292" y="3474"/>
                </a:lnTo>
                <a:lnTo>
                  <a:pt x="271" y="3465"/>
                </a:lnTo>
                <a:lnTo>
                  <a:pt x="254" y="3457"/>
                </a:lnTo>
                <a:lnTo>
                  <a:pt x="240" y="3450"/>
                </a:lnTo>
                <a:lnTo>
                  <a:pt x="232" y="3445"/>
                </a:lnTo>
                <a:lnTo>
                  <a:pt x="225" y="3441"/>
                </a:lnTo>
                <a:lnTo>
                  <a:pt x="222" y="3439"/>
                </a:lnTo>
                <a:lnTo>
                  <a:pt x="212" y="3429"/>
                </a:lnTo>
                <a:lnTo>
                  <a:pt x="206" y="3417"/>
                </a:lnTo>
                <a:lnTo>
                  <a:pt x="203" y="3403"/>
                </a:lnTo>
                <a:lnTo>
                  <a:pt x="204" y="3259"/>
                </a:lnTo>
                <a:lnTo>
                  <a:pt x="207" y="3122"/>
                </a:lnTo>
                <a:lnTo>
                  <a:pt x="210" y="2991"/>
                </a:lnTo>
                <a:lnTo>
                  <a:pt x="214" y="2866"/>
                </a:lnTo>
                <a:lnTo>
                  <a:pt x="221" y="2748"/>
                </a:lnTo>
                <a:lnTo>
                  <a:pt x="227" y="2635"/>
                </a:lnTo>
                <a:lnTo>
                  <a:pt x="235" y="2529"/>
                </a:lnTo>
                <a:lnTo>
                  <a:pt x="244" y="2428"/>
                </a:lnTo>
                <a:lnTo>
                  <a:pt x="253" y="2333"/>
                </a:lnTo>
                <a:lnTo>
                  <a:pt x="263" y="2244"/>
                </a:lnTo>
                <a:lnTo>
                  <a:pt x="274" y="2159"/>
                </a:lnTo>
                <a:lnTo>
                  <a:pt x="285" y="2079"/>
                </a:lnTo>
                <a:lnTo>
                  <a:pt x="297" y="2005"/>
                </a:lnTo>
                <a:lnTo>
                  <a:pt x="310" y="1936"/>
                </a:lnTo>
                <a:lnTo>
                  <a:pt x="324" y="1872"/>
                </a:lnTo>
                <a:lnTo>
                  <a:pt x="337" y="1810"/>
                </a:lnTo>
                <a:lnTo>
                  <a:pt x="351" y="1755"/>
                </a:lnTo>
                <a:lnTo>
                  <a:pt x="364" y="1703"/>
                </a:lnTo>
                <a:lnTo>
                  <a:pt x="378" y="1655"/>
                </a:lnTo>
                <a:lnTo>
                  <a:pt x="392" y="1611"/>
                </a:lnTo>
                <a:lnTo>
                  <a:pt x="407" y="1571"/>
                </a:lnTo>
                <a:lnTo>
                  <a:pt x="421" y="1534"/>
                </a:lnTo>
                <a:lnTo>
                  <a:pt x="435" y="1500"/>
                </a:lnTo>
                <a:lnTo>
                  <a:pt x="449" y="1470"/>
                </a:lnTo>
                <a:lnTo>
                  <a:pt x="463" y="1443"/>
                </a:lnTo>
                <a:lnTo>
                  <a:pt x="477" y="1419"/>
                </a:lnTo>
                <a:lnTo>
                  <a:pt x="490" y="1397"/>
                </a:lnTo>
                <a:lnTo>
                  <a:pt x="502" y="1377"/>
                </a:lnTo>
                <a:lnTo>
                  <a:pt x="515" y="1361"/>
                </a:lnTo>
                <a:lnTo>
                  <a:pt x="526" y="1346"/>
                </a:lnTo>
                <a:lnTo>
                  <a:pt x="537" y="1334"/>
                </a:lnTo>
                <a:lnTo>
                  <a:pt x="548" y="1324"/>
                </a:lnTo>
                <a:lnTo>
                  <a:pt x="516" y="1278"/>
                </a:lnTo>
                <a:lnTo>
                  <a:pt x="491" y="1231"/>
                </a:lnTo>
                <a:lnTo>
                  <a:pt x="468" y="1183"/>
                </a:lnTo>
                <a:lnTo>
                  <a:pt x="450" y="1138"/>
                </a:lnTo>
                <a:lnTo>
                  <a:pt x="436" y="1095"/>
                </a:lnTo>
                <a:lnTo>
                  <a:pt x="424" y="1054"/>
                </a:lnTo>
                <a:lnTo>
                  <a:pt x="415" y="1017"/>
                </a:lnTo>
                <a:lnTo>
                  <a:pt x="409" y="985"/>
                </a:lnTo>
                <a:lnTo>
                  <a:pt x="404" y="959"/>
                </a:lnTo>
                <a:lnTo>
                  <a:pt x="361" y="949"/>
                </a:lnTo>
                <a:lnTo>
                  <a:pt x="318" y="936"/>
                </a:lnTo>
                <a:lnTo>
                  <a:pt x="279" y="921"/>
                </a:lnTo>
                <a:lnTo>
                  <a:pt x="242" y="903"/>
                </a:lnTo>
                <a:lnTo>
                  <a:pt x="207" y="884"/>
                </a:lnTo>
                <a:lnTo>
                  <a:pt x="174" y="862"/>
                </a:lnTo>
                <a:lnTo>
                  <a:pt x="144" y="841"/>
                </a:lnTo>
                <a:lnTo>
                  <a:pt x="118" y="819"/>
                </a:lnTo>
                <a:lnTo>
                  <a:pt x="94" y="797"/>
                </a:lnTo>
                <a:lnTo>
                  <a:pt x="72" y="778"/>
                </a:lnTo>
                <a:lnTo>
                  <a:pt x="54" y="758"/>
                </a:lnTo>
                <a:lnTo>
                  <a:pt x="38" y="742"/>
                </a:lnTo>
                <a:lnTo>
                  <a:pt x="26" y="727"/>
                </a:lnTo>
                <a:lnTo>
                  <a:pt x="16" y="715"/>
                </a:lnTo>
                <a:lnTo>
                  <a:pt x="11" y="708"/>
                </a:lnTo>
                <a:lnTo>
                  <a:pt x="8" y="703"/>
                </a:lnTo>
                <a:lnTo>
                  <a:pt x="1" y="690"/>
                </a:lnTo>
                <a:lnTo>
                  <a:pt x="0" y="675"/>
                </a:lnTo>
                <a:lnTo>
                  <a:pt x="8" y="607"/>
                </a:lnTo>
                <a:lnTo>
                  <a:pt x="20" y="542"/>
                </a:lnTo>
                <a:lnTo>
                  <a:pt x="33" y="481"/>
                </a:lnTo>
                <a:lnTo>
                  <a:pt x="49" y="423"/>
                </a:lnTo>
                <a:lnTo>
                  <a:pt x="67" y="370"/>
                </a:lnTo>
                <a:lnTo>
                  <a:pt x="85" y="319"/>
                </a:lnTo>
                <a:lnTo>
                  <a:pt x="106" y="272"/>
                </a:lnTo>
                <a:lnTo>
                  <a:pt x="127" y="230"/>
                </a:lnTo>
                <a:lnTo>
                  <a:pt x="148" y="190"/>
                </a:lnTo>
                <a:lnTo>
                  <a:pt x="168" y="154"/>
                </a:lnTo>
                <a:lnTo>
                  <a:pt x="188" y="123"/>
                </a:lnTo>
                <a:lnTo>
                  <a:pt x="207" y="95"/>
                </a:lnTo>
                <a:lnTo>
                  <a:pt x="224" y="71"/>
                </a:lnTo>
                <a:lnTo>
                  <a:pt x="239" y="51"/>
                </a:lnTo>
                <a:lnTo>
                  <a:pt x="253" y="36"/>
                </a:lnTo>
                <a:lnTo>
                  <a:pt x="262" y="24"/>
                </a:lnTo>
                <a:lnTo>
                  <a:pt x="270" y="16"/>
                </a:lnTo>
                <a:lnTo>
                  <a:pt x="273" y="12"/>
                </a:lnTo>
                <a:lnTo>
                  <a:pt x="273" y="12"/>
                </a:lnTo>
                <a:lnTo>
                  <a:pt x="284" y="4"/>
                </a:lnTo>
                <a:lnTo>
                  <a:pt x="296" y="0"/>
                </a:lnTo>
                <a:lnTo>
                  <a:pt x="30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" name="Group 228"/>
          <p:cNvGrpSpPr/>
          <p:nvPr/>
        </p:nvGrpSpPr>
        <p:grpSpPr>
          <a:xfrm>
            <a:off x="6861350" y="4390000"/>
            <a:ext cx="466725" cy="552450"/>
            <a:chOff x="3448050" y="5778500"/>
            <a:chExt cx="466725" cy="552450"/>
          </a:xfrm>
          <a:solidFill>
            <a:srgbClr val="000000"/>
          </a:solidFill>
        </p:grpSpPr>
        <p:sp>
          <p:nvSpPr>
            <p:cNvPr id="15" name="Freeform 49"/>
            <p:cNvSpPr>
              <a:spLocks/>
            </p:cNvSpPr>
            <p:nvPr/>
          </p:nvSpPr>
          <p:spPr bwMode="auto">
            <a:xfrm>
              <a:off x="3551238" y="6065838"/>
              <a:ext cx="34925" cy="115888"/>
            </a:xfrm>
            <a:custGeom>
              <a:avLst/>
              <a:gdLst>
                <a:gd name="T0" fmla="*/ 174 w 223"/>
                <a:gd name="T1" fmla="*/ 0 h 726"/>
                <a:gd name="T2" fmla="*/ 189 w 223"/>
                <a:gd name="T3" fmla="*/ 1 h 726"/>
                <a:gd name="T4" fmla="*/ 202 w 223"/>
                <a:gd name="T5" fmla="*/ 6 h 726"/>
                <a:gd name="T6" fmla="*/ 211 w 223"/>
                <a:gd name="T7" fmla="*/ 14 h 726"/>
                <a:gd name="T8" fmla="*/ 219 w 223"/>
                <a:gd name="T9" fmla="*/ 25 h 726"/>
                <a:gd name="T10" fmla="*/ 223 w 223"/>
                <a:gd name="T11" fmla="*/ 38 h 726"/>
                <a:gd name="T12" fmla="*/ 222 w 223"/>
                <a:gd name="T13" fmla="*/ 51 h 726"/>
                <a:gd name="T14" fmla="*/ 85 w 223"/>
                <a:gd name="T15" fmla="*/ 692 h 726"/>
                <a:gd name="T16" fmla="*/ 82 w 223"/>
                <a:gd name="T17" fmla="*/ 702 h 726"/>
                <a:gd name="T18" fmla="*/ 76 w 223"/>
                <a:gd name="T19" fmla="*/ 711 h 726"/>
                <a:gd name="T20" fmla="*/ 68 w 223"/>
                <a:gd name="T21" fmla="*/ 719 h 726"/>
                <a:gd name="T22" fmla="*/ 59 w 223"/>
                <a:gd name="T23" fmla="*/ 724 h 726"/>
                <a:gd name="T24" fmla="*/ 47 w 223"/>
                <a:gd name="T25" fmla="*/ 726 h 726"/>
                <a:gd name="T26" fmla="*/ 33 w 223"/>
                <a:gd name="T27" fmla="*/ 725 h 726"/>
                <a:gd name="T28" fmla="*/ 21 w 223"/>
                <a:gd name="T29" fmla="*/ 720 h 726"/>
                <a:gd name="T30" fmla="*/ 10 w 223"/>
                <a:gd name="T31" fmla="*/ 711 h 726"/>
                <a:gd name="T32" fmla="*/ 4 w 223"/>
                <a:gd name="T33" fmla="*/ 701 h 726"/>
                <a:gd name="T34" fmla="*/ 0 w 223"/>
                <a:gd name="T35" fmla="*/ 688 h 726"/>
                <a:gd name="T36" fmla="*/ 1 w 223"/>
                <a:gd name="T37" fmla="*/ 674 h 726"/>
                <a:gd name="T38" fmla="*/ 137 w 223"/>
                <a:gd name="T39" fmla="*/ 33 h 726"/>
                <a:gd name="T40" fmla="*/ 142 w 223"/>
                <a:gd name="T41" fmla="*/ 21 h 726"/>
                <a:gd name="T42" fmla="*/ 151 w 223"/>
                <a:gd name="T43" fmla="*/ 10 h 726"/>
                <a:gd name="T44" fmla="*/ 161 w 223"/>
                <a:gd name="T45" fmla="*/ 4 h 726"/>
                <a:gd name="T46" fmla="*/ 174 w 223"/>
                <a:gd name="T47" fmla="*/ 0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3" h="726">
                  <a:moveTo>
                    <a:pt x="174" y="0"/>
                  </a:moveTo>
                  <a:lnTo>
                    <a:pt x="189" y="1"/>
                  </a:lnTo>
                  <a:lnTo>
                    <a:pt x="202" y="6"/>
                  </a:lnTo>
                  <a:lnTo>
                    <a:pt x="211" y="14"/>
                  </a:lnTo>
                  <a:lnTo>
                    <a:pt x="219" y="25"/>
                  </a:lnTo>
                  <a:lnTo>
                    <a:pt x="223" y="38"/>
                  </a:lnTo>
                  <a:lnTo>
                    <a:pt x="222" y="51"/>
                  </a:lnTo>
                  <a:lnTo>
                    <a:pt x="85" y="692"/>
                  </a:lnTo>
                  <a:lnTo>
                    <a:pt x="82" y="702"/>
                  </a:lnTo>
                  <a:lnTo>
                    <a:pt x="76" y="711"/>
                  </a:lnTo>
                  <a:lnTo>
                    <a:pt x="68" y="719"/>
                  </a:lnTo>
                  <a:lnTo>
                    <a:pt x="59" y="724"/>
                  </a:lnTo>
                  <a:lnTo>
                    <a:pt x="47" y="726"/>
                  </a:lnTo>
                  <a:lnTo>
                    <a:pt x="33" y="725"/>
                  </a:lnTo>
                  <a:lnTo>
                    <a:pt x="21" y="720"/>
                  </a:lnTo>
                  <a:lnTo>
                    <a:pt x="10" y="711"/>
                  </a:lnTo>
                  <a:lnTo>
                    <a:pt x="4" y="701"/>
                  </a:lnTo>
                  <a:lnTo>
                    <a:pt x="0" y="688"/>
                  </a:lnTo>
                  <a:lnTo>
                    <a:pt x="1" y="674"/>
                  </a:lnTo>
                  <a:lnTo>
                    <a:pt x="137" y="33"/>
                  </a:lnTo>
                  <a:lnTo>
                    <a:pt x="142" y="21"/>
                  </a:lnTo>
                  <a:lnTo>
                    <a:pt x="151" y="10"/>
                  </a:lnTo>
                  <a:lnTo>
                    <a:pt x="161" y="4"/>
                  </a:lnTo>
                  <a:lnTo>
                    <a:pt x="1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50"/>
            <p:cNvSpPr>
              <a:spLocks/>
            </p:cNvSpPr>
            <p:nvPr/>
          </p:nvSpPr>
          <p:spPr bwMode="auto">
            <a:xfrm>
              <a:off x="3775075" y="6065838"/>
              <a:ext cx="36513" cy="115888"/>
            </a:xfrm>
            <a:custGeom>
              <a:avLst/>
              <a:gdLst>
                <a:gd name="T0" fmla="*/ 47 w 223"/>
                <a:gd name="T1" fmla="*/ 0 h 726"/>
                <a:gd name="T2" fmla="*/ 60 w 223"/>
                <a:gd name="T3" fmla="*/ 4 h 726"/>
                <a:gd name="T4" fmla="*/ 72 w 223"/>
                <a:gd name="T5" fmla="*/ 10 h 726"/>
                <a:gd name="T6" fmla="*/ 80 w 223"/>
                <a:gd name="T7" fmla="*/ 21 h 726"/>
                <a:gd name="T8" fmla="*/ 85 w 223"/>
                <a:gd name="T9" fmla="*/ 33 h 726"/>
                <a:gd name="T10" fmla="*/ 222 w 223"/>
                <a:gd name="T11" fmla="*/ 674 h 726"/>
                <a:gd name="T12" fmla="*/ 223 w 223"/>
                <a:gd name="T13" fmla="*/ 688 h 726"/>
                <a:gd name="T14" fmla="*/ 219 w 223"/>
                <a:gd name="T15" fmla="*/ 701 h 726"/>
                <a:gd name="T16" fmla="*/ 211 w 223"/>
                <a:gd name="T17" fmla="*/ 711 h 726"/>
                <a:gd name="T18" fmla="*/ 202 w 223"/>
                <a:gd name="T19" fmla="*/ 720 h 726"/>
                <a:gd name="T20" fmla="*/ 189 w 223"/>
                <a:gd name="T21" fmla="*/ 725 h 726"/>
                <a:gd name="T22" fmla="*/ 174 w 223"/>
                <a:gd name="T23" fmla="*/ 726 h 726"/>
                <a:gd name="T24" fmla="*/ 160 w 223"/>
                <a:gd name="T25" fmla="*/ 722 h 726"/>
                <a:gd name="T26" fmla="*/ 150 w 223"/>
                <a:gd name="T27" fmla="*/ 714 h 726"/>
                <a:gd name="T28" fmla="*/ 141 w 223"/>
                <a:gd name="T29" fmla="*/ 704 h 726"/>
                <a:gd name="T30" fmla="*/ 137 w 223"/>
                <a:gd name="T31" fmla="*/ 692 h 726"/>
                <a:gd name="T32" fmla="*/ 1 w 223"/>
                <a:gd name="T33" fmla="*/ 51 h 726"/>
                <a:gd name="T34" fmla="*/ 0 w 223"/>
                <a:gd name="T35" fmla="*/ 38 h 726"/>
                <a:gd name="T36" fmla="*/ 3 w 223"/>
                <a:gd name="T37" fmla="*/ 25 h 726"/>
                <a:gd name="T38" fmla="*/ 10 w 223"/>
                <a:gd name="T39" fmla="*/ 14 h 726"/>
                <a:gd name="T40" fmla="*/ 21 w 223"/>
                <a:gd name="T41" fmla="*/ 6 h 726"/>
                <a:gd name="T42" fmla="*/ 34 w 223"/>
                <a:gd name="T43" fmla="*/ 1 h 726"/>
                <a:gd name="T44" fmla="*/ 47 w 223"/>
                <a:gd name="T45" fmla="*/ 0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3" h="726">
                  <a:moveTo>
                    <a:pt x="47" y="0"/>
                  </a:moveTo>
                  <a:lnTo>
                    <a:pt x="60" y="4"/>
                  </a:lnTo>
                  <a:lnTo>
                    <a:pt x="72" y="10"/>
                  </a:lnTo>
                  <a:lnTo>
                    <a:pt x="80" y="21"/>
                  </a:lnTo>
                  <a:lnTo>
                    <a:pt x="85" y="33"/>
                  </a:lnTo>
                  <a:lnTo>
                    <a:pt x="222" y="674"/>
                  </a:lnTo>
                  <a:lnTo>
                    <a:pt x="223" y="688"/>
                  </a:lnTo>
                  <a:lnTo>
                    <a:pt x="219" y="701"/>
                  </a:lnTo>
                  <a:lnTo>
                    <a:pt x="211" y="711"/>
                  </a:lnTo>
                  <a:lnTo>
                    <a:pt x="202" y="720"/>
                  </a:lnTo>
                  <a:lnTo>
                    <a:pt x="189" y="725"/>
                  </a:lnTo>
                  <a:lnTo>
                    <a:pt x="174" y="726"/>
                  </a:lnTo>
                  <a:lnTo>
                    <a:pt x="160" y="722"/>
                  </a:lnTo>
                  <a:lnTo>
                    <a:pt x="150" y="714"/>
                  </a:lnTo>
                  <a:lnTo>
                    <a:pt x="141" y="704"/>
                  </a:lnTo>
                  <a:lnTo>
                    <a:pt x="137" y="692"/>
                  </a:lnTo>
                  <a:lnTo>
                    <a:pt x="1" y="51"/>
                  </a:lnTo>
                  <a:lnTo>
                    <a:pt x="0" y="38"/>
                  </a:lnTo>
                  <a:lnTo>
                    <a:pt x="3" y="25"/>
                  </a:lnTo>
                  <a:lnTo>
                    <a:pt x="10" y="14"/>
                  </a:lnTo>
                  <a:lnTo>
                    <a:pt x="21" y="6"/>
                  </a:lnTo>
                  <a:lnTo>
                    <a:pt x="34" y="1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51"/>
            <p:cNvSpPr>
              <a:spLocks noEditPoints="1"/>
            </p:cNvSpPr>
            <p:nvPr/>
          </p:nvSpPr>
          <p:spPr bwMode="auto">
            <a:xfrm>
              <a:off x="3448050" y="5778500"/>
              <a:ext cx="466725" cy="552450"/>
            </a:xfrm>
            <a:custGeom>
              <a:avLst/>
              <a:gdLst>
                <a:gd name="T0" fmla="*/ 2518 w 2939"/>
                <a:gd name="T1" fmla="*/ 3232 h 3476"/>
                <a:gd name="T2" fmla="*/ 1513 w 2939"/>
                <a:gd name="T3" fmla="*/ 3117 h 3476"/>
                <a:gd name="T4" fmla="*/ 2332 w 2939"/>
                <a:gd name="T5" fmla="*/ 2991 h 3476"/>
                <a:gd name="T6" fmla="*/ 2363 w 2939"/>
                <a:gd name="T7" fmla="*/ 2838 h 3476"/>
                <a:gd name="T8" fmla="*/ 2423 w 2939"/>
                <a:gd name="T9" fmla="*/ 2158 h 3476"/>
                <a:gd name="T10" fmla="*/ 2326 w 2939"/>
                <a:gd name="T11" fmla="*/ 1124 h 3476"/>
                <a:gd name="T12" fmla="*/ 514 w 2939"/>
                <a:gd name="T13" fmla="*/ 1981 h 3476"/>
                <a:gd name="T14" fmla="*/ 565 w 2939"/>
                <a:gd name="T15" fmla="*/ 2763 h 3476"/>
                <a:gd name="T16" fmla="*/ 374 w 2939"/>
                <a:gd name="T17" fmla="*/ 911 h 3476"/>
                <a:gd name="T18" fmla="*/ 138 w 2939"/>
                <a:gd name="T19" fmla="*/ 1789 h 3476"/>
                <a:gd name="T20" fmla="*/ 142 w 2939"/>
                <a:gd name="T21" fmla="*/ 3145 h 3476"/>
                <a:gd name="T22" fmla="*/ 500 w 2939"/>
                <a:gd name="T23" fmla="*/ 2913 h 3476"/>
                <a:gd name="T24" fmla="*/ 447 w 2939"/>
                <a:gd name="T25" fmla="*/ 2485 h 3476"/>
                <a:gd name="T26" fmla="*/ 445 w 2939"/>
                <a:gd name="T27" fmla="*/ 1612 h 3476"/>
                <a:gd name="T28" fmla="*/ 2443 w 2939"/>
                <a:gd name="T29" fmla="*/ 1257 h 3476"/>
                <a:gd name="T30" fmla="*/ 2509 w 2939"/>
                <a:gd name="T31" fmla="*/ 2200 h 3476"/>
                <a:gd name="T32" fmla="*/ 2452 w 2939"/>
                <a:gd name="T33" fmla="*/ 2832 h 3476"/>
                <a:gd name="T34" fmla="*/ 2423 w 2939"/>
                <a:gd name="T35" fmla="*/ 2980 h 3476"/>
                <a:gd name="T36" fmla="*/ 2847 w 2939"/>
                <a:gd name="T37" fmla="*/ 2228 h 3476"/>
                <a:gd name="T38" fmla="*/ 2660 w 2939"/>
                <a:gd name="T39" fmla="*/ 1177 h 3476"/>
                <a:gd name="T40" fmla="*/ 1396 w 2939"/>
                <a:gd name="T41" fmla="*/ 609 h 3476"/>
                <a:gd name="T42" fmla="*/ 1336 w 2939"/>
                <a:gd name="T43" fmla="*/ 535 h 3476"/>
                <a:gd name="T44" fmla="*/ 1902 w 2939"/>
                <a:gd name="T45" fmla="*/ 671 h 3476"/>
                <a:gd name="T46" fmla="*/ 1513 w 2939"/>
                <a:gd name="T47" fmla="*/ 1038 h 3476"/>
                <a:gd name="T48" fmla="*/ 2179 w 2939"/>
                <a:gd name="T49" fmla="*/ 475 h 3476"/>
                <a:gd name="T50" fmla="*/ 615 w 2939"/>
                <a:gd name="T51" fmla="*/ 1038 h 3476"/>
                <a:gd name="T52" fmla="*/ 1078 w 2939"/>
                <a:gd name="T53" fmla="*/ 677 h 3476"/>
                <a:gd name="T54" fmla="*/ 761 w 2939"/>
                <a:gd name="T55" fmla="*/ 475 h 3476"/>
                <a:gd name="T56" fmla="*/ 1198 w 2939"/>
                <a:gd name="T57" fmla="*/ 312 h 3476"/>
                <a:gd name="T58" fmla="*/ 1715 w 2939"/>
                <a:gd name="T59" fmla="*/ 377 h 3476"/>
                <a:gd name="T60" fmla="*/ 1598 w 2939"/>
                <a:gd name="T61" fmla="*/ 238 h 3476"/>
                <a:gd name="T62" fmla="*/ 1059 w 2939"/>
                <a:gd name="T63" fmla="*/ 157 h 3476"/>
                <a:gd name="T64" fmla="*/ 845 w 2939"/>
                <a:gd name="T65" fmla="*/ 459 h 3476"/>
                <a:gd name="T66" fmla="*/ 1166 w 2939"/>
                <a:gd name="T67" fmla="*/ 599 h 3476"/>
                <a:gd name="T68" fmla="*/ 1131 w 2939"/>
                <a:gd name="T69" fmla="*/ 381 h 3476"/>
                <a:gd name="T70" fmla="*/ 1275 w 2939"/>
                <a:gd name="T71" fmla="*/ 162 h 3476"/>
                <a:gd name="T72" fmla="*/ 1763 w 2939"/>
                <a:gd name="T73" fmla="*/ 202 h 3476"/>
                <a:gd name="T74" fmla="*/ 1762 w 2939"/>
                <a:gd name="T75" fmla="*/ 464 h 3476"/>
                <a:gd name="T76" fmla="*/ 1892 w 2939"/>
                <a:gd name="T77" fmla="*/ 585 h 3476"/>
                <a:gd name="T78" fmla="*/ 2097 w 2939"/>
                <a:gd name="T79" fmla="*/ 377 h 3476"/>
                <a:gd name="T80" fmla="*/ 1725 w 2939"/>
                <a:gd name="T81" fmla="*/ 110 h 3476"/>
                <a:gd name="T82" fmla="*/ 1816 w 2939"/>
                <a:gd name="T83" fmla="*/ 42 h 3476"/>
                <a:gd name="T84" fmla="*/ 2186 w 2939"/>
                <a:gd name="T85" fmla="*/ 387 h 3476"/>
                <a:gd name="T86" fmla="*/ 2492 w 2939"/>
                <a:gd name="T87" fmla="*/ 561 h 3476"/>
                <a:gd name="T88" fmla="*/ 2600 w 2939"/>
                <a:gd name="T89" fmla="*/ 772 h 3476"/>
                <a:gd name="T90" fmla="*/ 2830 w 2939"/>
                <a:gd name="T91" fmla="*/ 1475 h 3476"/>
                <a:gd name="T92" fmla="*/ 2935 w 2939"/>
                <a:gd name="T93" fmla="*/ 2661 h 3476"/>
                <a:gd name="T94" fmla="*/ 2860 w 2939"/>
                <a:gd name="T95" fmla="*/ 3305 h 3476"/>
                <a:gd name="T96" fmla="*/ 2814 w 2939"/>
                <a:gd name="T97" fmla="*/ 3473 h 3476"/>
                <a:gd name="T98" fmla="*/ 2365 w 2939"/>
                <a:gd name="T99" fmla="*/ 3193 h 3476"/>
                <a:gd name="T100" fmla="*/ 474 w 2939"/>
                <a:gd name="T101" fmla="*/ 3454 h 3476"/>
                <a:gd name="T102" fmla="*/ 94 w 2939"/>
                <a:gd name="T103" fmla="*/ 3414 h 3476"/>
                <a:gd name="T104" fmla="*/ 62 w 2939"/>
                <a:gd name="T105" fmla="*/ 3199 h 3476"/>
                <a:gd name="T106" fmla="*/ 28 w 2939"/>
                <a:gd name="T107" fmla="*/ 1955 h 3476"/>
                <a:gd name="T108" fmla="*/ 235 w 2939"/>
                <a:gd name="T109" fmla="*/ 1038 h 3476"/>
                <a:gd name="T110" fmla="*/ 424 w 2939"/>
                <a:gd name="T111" fmla="*/ 596 h 3476"/>
                <a:gd name="T112" fmla="*/ 564 w 2939"/>
                <a:gd name="T113" fmla="*/ 470 h 3476"/>
                <a:gd name="T114" fmla="*/ 878 w 2939"/>
                <a:gd name="T115" fmla="*/ 162 h 3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39" h="3476">
                  <a:moveTo>
                    <a:pt x="2535" y="3354"/>
                  </a:moveTo>
                  <a:lnTo>
                    <a:pt x="2541" y="3390"/>
                  </a:lnTo>
                  <a:lnTo>
                    <a:pt x="2761" y="3390"/>
                  </a:lnTo>
                  <a:lnTo>
                    <a:pt x="2766" y="3354"/>
                  </a:lnTo>
                  <a:lnTo>
                    <a:pt x="2535" y="3354"/>
                  </a:lnTo>
                  <a:close/>
                  <a:moveTo>
                    <a:pt x="173" y="3354"/>
                  </a:moveTo>
                  <a:lnTo>
                    <a:pt x="179" y="3390"/>
                  </a:lnTo>
                  <a:lnTo>
                    <a:pt x="399" y="3390"/>
                  </a:lnTo>
                  <a:lnTo>
                    <a:pt x="403" y="3354"/>
                  </a:lnTo>
                  <a:lnTo>
                    <a:pt x="173" y="3354"/>
                  </a:lnTo>
                  <a:close/>
                  <a:moveTo>
                    <a:pt x="2518" y="3232"/>
                  </a:moveTo>
                  <a:lnTo>
                    <a:pt x="2524" y="3267"/>
                  </a:lnTo>
                  <a:lnTo>
                    <a:pt x="2779" y="3267"/>
                  </a:lnTo>
                  <a:lnTo>
                    <a:pt x="2784" y="3232"/>
                  </a:lnTo>
                  <a:lnTo>
                    <a:pt x="2518" y="3232"/>
                  </a:lnTo>
                  <a:close/>
                  <a:moveTo>
                    <a:pt x="155" y="3232"/>
                  </a:moveTo>
                  <a:lnTo>
                    <a:pt x="161" y="3267"/>
                  </a:lnTo>
                  <a:lnTo>
                    <a:pt x="416" y="3267"/>
                  </a:lnTo>
                  <a:lnTo>
                    <a:pt x="421" y="3232"/>
                  </a:lnTo>
                  <a:lnTo>
                    <a:pt x="155" y="3232"/>
                  </a:lnTo>
                  <a:close/>
                  <a:moveTo>
                    <a:pt x="1513" y="3077"/>
                  </a:moveTo>
                  <a:lnTo>
                    <a:pt x="1513" y="3117"/>
                  </a:lnTo>
                  <a:lnTo>
                    <a:pt x="2304" y="3117"/>
                  </a:lnTo>
                  <a:lnTo>
                    <a:pt x="2313" y="3077"/>
                  </a:lnTo>
                  <a:lnTo>
                    <a:pt x="1513" y="3077"/>
                  </a:lnTo>
                  <a:close/>
                  <a:moveTo>
                    <a:pt x="626" y="3077"/>
                  </a:moveTo>
                  <a:lnTo>
                    <a:pt x="636" y="3117"/>
                  </a:lnTo>
                  <a:lnTo>
                    <a:pt x="1427" y="3117"/>
                  </a:lnTo>
                  <a:lnTo>
                    <a:pt x="1427" y="3077"/>
                  </a:lnTo>
                  <a:lnTo>
                    <a:pt x="626" y="3077"/>
                  </a:lnTo>
                  <a:close/>
                  <a:moveTo>
                    <a:pt x="1513" y="2951"/>
                  </a:moveTo>
                  <a:lnTo>
                    <a:pt x="1513" y="2991"/>
                  </a:lnTo>
                  <a:lnTo>
                    <a:pt x="2332" y="2991"/>
                  </a:lnTo>
                  <a:lnTo>
                    <a:pt x="2342" y="2951"/>
                  </a:lnTo>
                  <a:lnTo>
                    <a:pt x="1513" y="2951"/>
                  </a:lnTo>
                  <a:close/>
                  <a:moveTo>
                    <a:pt x="598" y="2951"/>
                  </a:moveTo>
                  <a:lnTo>
                    <a:pt x="607" y="2991"/>
                  </a:lnTo>
                  <a:lnTo>
                    <a:pt x="1427" y="2991"/>
                  </a:lnTo>
                  <a:lnTo>
                    <a:pt x="1427" y="2951"/>
                  </a:lnTo>
                  <a:lnTo>
                    <a:pt x="598" y="2951"/>
                  </a:lnTo>
                  <a:close/>
                  <a:moveTo>
                    <a:pt x="1513" y="1124"/>
                  </a:moveTo>
                  <a:lnTo>
                    <a:pt x="1513" y="2865"/>
                  </a:lnTo>
                  <a:lnTo>
                    <a:pt x="2359" y="2865"/>
                  </a:lnTo>
                  <a:lnTo>
                    <a:pt x="2363" y="2838"/>
                  </a:lnTo>
                  <a:lnTo>
                    <a:pt x="2368" y="2804"/>
                  </a:lnTo>
                  <a:lnTo>
                    <a:pt x="2375" y="2763"/>
                  </a:lnTo>
                  <a:lnTo>
                    <a:pt x="2381" y="2716"/>
                  </a:lnTo>
                  <a:lnTo>
                    <a:pt x="2387" y="2663"/>
                  </a:lnTo>
                  <a:lnTo>
                    <a:pt x="2394" y="2604"/>
                  </a:lnTo>
                  <a:lnTo>
                    <a:pt x="2400" y="2540"/>
                  </a:lnTo>
                  <a:lnTo>
                    <a:pt x="2406" y="2472"/>
                  </a:lnTo>
                  <a:lnTo>
                    <a:pt x="2412" y="2399"/>
                  </a:lnTo>
                  <a:lnTo>
                    <a:pt x="2417" y="2322"/>
                  </a:lnTo>
                  <a:lnTo>
                    <a:pt x="2420" y="2241"/>
                  </a:lnTo>
                  <a:lnTo>
                    <a:pt x="2423" y="2158"/>
                  </a:lnTo>
                  <a:lnTo>
                    <a:pt x="2425" y="2071"/>
                  </a:lnTo>
                  <a:lnTo>
                    <a:pt x="2425" y="1981"/>
                  </a:lnTo>
                  <a:lnTo>
                    <a:pt x="2423" y="1890"/>
                  </a:lnTo>
                  <a:lnTo>
                    <a:pt x="2420" y="1796"/>
                  </a:lnTo>
                  <a:lnTo>
                    <a:pt x="2414" y="1702"/>
                  </a:lnTo>
                  <a:lnTo>
                    <a:pt x="2406" y="1606"/>
                  </a:lnTo>
                  <a:lnTo>
                    <a:pt x="2396" y="1509"/>
                  </a:lnTo>
                  <a:lnTo>
                    <a:pt x="2383" y="1413"/>
                  </a:lnTo>
                  <a:lnTo>
                    <a:pt x="2367" y="1316"/>
                  </a:lnTo>
                  <a:lnTo>
                    <a:pt x="2348" y="1220"/>
                  </a:lnTo>
                  <a:lnTo>
                    <a:pt x="2326" y="1124"/>
                  </a:lnTo>
                  <a:lnTo>
                    <a:pt x="1513" y="1124"/>
                  </a:lnTo>
                  <a:close/>
                  <a:moveTo>
                    <a:pt x="613" y="1124"/>
                  </a:moveTo>
                  <a:lnTo>
                    <a:pt x="591" y="1220"/>
                  </a:lnTo>
                  <a:lnTo>
                    <a:pt x="572" y="1316"/>
                  </a:lnTo>
                  <a:lnTo>
                    <a:pt x="556" y="1413"/>
                  </a:lnTo>
                  <a:lnTo>
                    <a:pt x="544" y="1509"/>
                  </a:lnTo>
                  <a:lnTo>
                    <a:pt x="533" y="1606"/>
                  </a:lnTo>
                  <a:lnTo>
                    <a:pt x="525" y="1702"/>
                  </a:lnTo>
                  <a:lnTo>
                    <a:pt x="519" y="1796"/>
                  </a:lnTo>
                  <a:lnTo>
                    <a:pt x="516" y="1890"/>
                  </a:lnTo>
                  <a:lnTo>
                    <a:pt x="514" y="1981"/>
                  </a:lnTo>
                  <a:lnTo>
                    <a:pt x="514" y="2071"/>
                  </a:lnTo>
                  <a:lnTo>
                    <a:pt x="516" y="2158"/>
                  </a:lnTo>
                  <a:lnTo>
                    <a:pt x="518" y="2241"/>
                  </a:lnTo>
                  <a:lnTo>
                    <a:pt x="523" y="2322"/>
                  </a:lnTo>
                  <a:lnTo>
                    <a:pt x="528" y="2399"/>
                  </a:lnTo>
                  <a:lnTo>
                    <a:pt x="533" y="2472"/>
                  </a:lnTo>
                  <a:lnTo>
                    <a:pt x="539" y="2540"/>
                  </a:lnTo>
                  <a:lnTo>
                    <a:pt x="546" y="2604"/>
                  </a:lnTo>
                  <a:lnTo>
                    <a:pt x="552" y="2663"/>
                  </a:lnTo>
                  <a:lnTo>
                    <a:pt x="558" y="2716"/>
                  </a:lnTo>
                  <a:lnTo>
                    <a:pt x="565" y="2763"/>
                  </a:lnTo>
                  <a:lnTo>
                    <a:pt x="570" y="2804"/>
                  </a:lnTo>
                  <a:lnTo>
                    <a:pt x="575" y="2838"/>
                  </a:lnTo>
                  <a:lnTo>
                    <a:pt x="580" y="2865"/>
                  </a:lnTo>
                  <a:lnTo>
                    <a:pt x="1427" y="2865"/>
                  </a:lnTo>
                  <a:lnTo>
                    <a:pt x="1427" y="1124"/>
                  </a:lnTo>
                  <a:lnTo>
                    <a:pt x="613" y="1124"/>
                  </a:lnTo>
                  <a:close/>
                  <a:moveTo>
                    <a:pt x="455" y="726"/>
                  </a:moveTo>
                  <a:lnTo>
                    <a:pt x="437" y="764"/>
                  </a:lnTo>
                  <a:lnTo>
                    <a:pt x="417" y="807"/>
                  </a:lnTo>
                  <a:lnTo>
                    <a:pt x="397" y="857"/>
                  </a:lnTo>
                  <a:lnTo>
                    <a:pt x="374" y="911"/>
                  </a:lnTo>
                  <a:lnTo>
                    <a:pt x="351" y="971"/>
                  </a:lnTo>
                  <a:lnTo>
                    <a:pt x="327" y="1036"/>
                  </a:lnTo>
                  <a:lnTo>
                    <a:pt x="303" y="1105"/>
                  </a:lnTo>
                  <a:lnTo>
                    <a:pt x="279" y="1179"/>
                  </a:lnTo>
                  <a:lnTo>
                    <a:pt x="255" y="1259"/>
                  </a:lnTo>
                  <a:lnTo>
                    <a:pt x="232" y="1342"/>
                  </a:lnTo>
                  <a:lnTo>
                    <a:pt x="212" y="1422"/>
                  </a:lnTo>
                  <a:lnTo>
                    <a:pt x="191" y="1505"/>
                  </a:lnTo>
                  <a:lnTo>
                    <a:pt x="172" y="1595"/>
                  </a:lnTo>
                  <a:lnTo>
                    <a:pt x="154" y="1689"/>
                  </a:lnTo>
                  <a:lnTo>
                    <a:pt x="138" y="1789"/>
                  </a:lnTo>
                  <a:lnTo>
                    <a:pt x="123" y="1892"/>
                  </a:lnTo>
                  <a:lnTo>
                    <a:pt x="110" y="2000"/>
                  </a:lnTo>
                  <a:lnTo>
                    <a:pt x="99" y="2113"/>
                  </a:lnTo>
                  <a:lnTo>
                    <a:pt x="92" y="2230"/>
                  </a:lnTo>
                  <a:lnTo>
                    <a:pt x="87" y="2350"/>
                  </a:lnTo>
                  <a:lnTo>
                    <a:pt x="86" y="2474"/>
                  </a:lnTo>
                  <a:lnTo>
                    <a:pt x="89" y="2602"/>
                  </a:lnTo>
                  <a:lnTo>
                    <a:pt x="95" y="2733"/>
                  </a:lnTo>
                  <a:lnTo>
                    <a:pt x="106" y="2867"/>
                  </a:lnTo>
                  <a:lnTo>
                    <a:pt x="121" y="3005"/>
                  </a:lnTo>
                  <a:lnTo>
                    <a:pt x="142" y="3145"/>
                  </a:lnTo>
                  <a:lnTo>
                    <a:pt x="443" y="3145"/>
                  </a:lnTo>
                  <a:lnTo>
                    <a:pt x="518" y="2990"/>
                  </a:lnTo>
                  <a:lnTo>
                    <a:pt x="517" y="2987"/>
                  </a:lnTo>
                  <a:lnTo>
                    <a:pt x="516" y="2980"/>
                  </a:lnTo>
                  <a:lnTo>
                    <a:pt x="513" y="2970"/>
                  </a:lnTo>
                  <a:lnTo>
                    <a:pt x="511" y="2958"/>
                  </a:lnTo>
                  <a:lnTo>
                    <a:pt x="508" y="2946"/>
                  </a:lnTo>
                  <a:lnTo>
                    <a:pt x="506" y="2933"/>
                  </a:lnTo>
                  <a:lnTo>
                    <a:pt x="502" y="2922"/>
                  </a:lnTo>
                  <a:lnTo>
                    <a:pt x="501" y="2916"/>
                  </a:lnTo>
                  <a:lnTo>
                    <a:pt x="500" y="2913"/>
                  </a:lnTo>
                  <a:lnTo>
                    <a:pt x="498" y="2901"/>
                  </a:lnTo>
                  <a:lnTo>
                    <a:pt x="496" y="2884"/>
                  </a:lnTo>
                  <a:lnTo>
                    <a:pt x="492" y="2861"/>
                  </a:lnTo>
                  <a:lnTo>
                    <a:pt x="488" y="2832"/>
                  </a:lnTo>
                  <a:lnTo>
                    <a:pt x="482" y="2797"/>
                  </a:lnTo>
                  <a:lnTo>
                    <a:pt x="477" y="2757"/>
                  </a:lnTo>
                  <a:lnTo>
                    <a:pt x="471" y="2712"/>
                  </a:lnTo>
                  <a:lnTo>
                    <a:pt x="465" y="2661"/>
                  </a:lnTo>
                  <a:lnTo>
                    <a:pt x="459" y="2607"/>
                  </a:lnTo>
                  <a:lnTo>
                    <a:pt x="453" y="2548"/>
                  </a:lnTo>
                  <a:lnTo>
                    <a:pt x="447" y="2485"/>
                  </a:lnTo>
                  <a:lnTo>
                    <a:pt x="442" y="2419"/>
                  </a:lnTo>
                  <a:lnTo>
                    <a:pt x="438" y="2349"/>
                  </a:lnTo>
                  <a:lnTo>
                    <a:pt x="434" y="2276"/>
                  </a:lnTo>
                  <a:lnTo>
                    <a:pt x="430" y="2200"/>
                  </a:lnTo>
                  <a:lnTo>
                    <a:pt x="428" y="2122"/>
                  </a:lnTo>
                  <a:lnTo>
                    <a:pt x="427" y="2040"/>
                  </a:lnTo>
                  <a:lnTo>
                    <a:pt x="428" y="1958"/>
                  </a:lnTo>
                  <a:lnTo>
                    <a:pt x="430" y="1873"/>
                  </a:lnTo>
                  <a:lnTo>
                    <a:pt x="434" y="1787"/>
                  </a:lnTo>
                  <a:lnTo>
                    <a:pt x="439" y="1700"/>
                  </a:lnTo>
                  <a:lnTo>
                    <a:pt x="445" y="1612"/>
                  </a:lnTo>
                  <a:lnTo>
                    <a:pt x="455" y="1523"/>
                  </a:lnTo>
                  <a:lnTo>
                    <a:pt x="465" y="1434"/>
                  </a:lnTo>
                  <a:lnTo>
                    <a:pt x="479" y="1345"/>
                  </a:lnTo>
                  <a:lnTo>
                    <a:pt x="495" y="1257"/>
                  </a:lnTo>
                  <a:lnTo>
                    <a:pt x="514" y="1168"/>
                  </a:lnTo>
                  <a:lnTo>
                    <a:pt x="535" y="1081"/>
                  </a:lnTo>
                  <a:lnTo>
                    <a:pt x="455" y="726"/>
                  </a:lnTo>
                  <a:close/>
                  <a:moveTo>
                    <a:pt x="2485" y="726"/>
                  </a:moveTo>
                  <a:lnTo>
                    <a:pt x="2404" y="1081"/>
                  </a:lnTo>
                  <a:lnTo>
                    <a:pt x="2425" y="1168"/>
                  </a:lnTo>
                  <a:lnTo>
                    <a:pt x="2443" y="1257"/>
                  </a:lnTo>
                  <a:lnTo>
                    <a:pt x="2460" y="1345"/>
                  </a:lnTo>
                  <a:lnTo>
                    <a:pt x="2473" y="1434"/>
                  </a:lnTo>
                  <a:lnTo>
                    <a:pt x="2485" y="1523"/>
                  </a:lnTo>
                  <a:lnTo>
                    <a:pt x="2493" y="1612"/>
                  </a:lnTo>
                  <a:lnTo>
                    <a:pt x="2500" y="1700"/>
                  </a:lnTo>
                  <a:lnTo>
                    <a:pt x="2506" y="1787"/>
                  </a:lnTo>
                  <a:lnTo>
                    <a:pt x="2509" y="1873"/>
                  </a:lnTo>
                  <a:lnTo>
                    <a:pt x="2511" y="1958"/>
                  </a:lnTo>
                  <a:lnTo>
                    <a:pt x="2511" y="2040"/>
                  </a:lnTo>
                  <a:lnTo>
                    <a:pt x="2510" y="2122"/>
                  </a:lnTo>
                  <a:lnTo>
                    <a:pt x="2509" y="2200"/>
                  </a:lnTo>
                  <a:lnTo>
                    <a:pt x="2506" y="2276"/>
                  </a:lnTo>
                  <a:lnTo>
                    <a:pt x="2502" y="2349"/>
                  </a:lnTo>
                  <a:lnTo>
                    <a:pt x="2497" y="2419"/>
                  </a:lnTo>
                  <a:lnTo>
                    <a:pt x="2492" y="2485"/>
                  </a:lnTo>
                  <a:lnTo>
                    <a:pt x="2486" y="2548"/>
                  </a:lnTo>
                  <a:lnTo>
                    <a:pt x="2480" y="2607"/>
                  </a:lnTo>
                  <a:lnTo>
                    <a:pt x="2474" y="2661"/>
                  </a:lnTo>
                  <a:lnTo>
                    <a:pt x="2469" y="2712"/>
                  </a:lnTo>
                  <a:lnTo>
                    <a:pt x="2462" y="2757"/>
                  </a:lnTo>
                  <a:lnTo>
                    <a:pt x="2457" y="2797"/>
                  </a:lnTo>
                  <a:lnTo>
                    <a:pt x="2452" y="2832"/>
                  </a:lnTo>
                  <a:lnTo>
                    <a:pt x="2448" y="2861"/>
                  </a:lnTo>
                  <a:lnTo>
                    <a:pt x="2443" y="2884"/>
                  </a:lnTo>
                  <a:lnTo>
                    <a:pt x="2440" y="2901"/>
                  </a:lnTo>
                  <a:lnTo>
                    <a:pt x="2439" y="2913"/>
                  </a:lnTo>
                  <a:lnTo>
                    <a:pt x="2438" y="2916"/>
                  </a:lnTo>
                  <a:lnTo>
                    <a:pt x="2436" y="2922"/>
                  </a:lnTo>
                  <a:lnTo>
                    <a:pt x="2434" y="2933"/>
                  </a:lnTo>
                  <a:lnTo>
                    <a:pt x="2432" y="2946"/>
                  </a:lnTo>
                  <a:lnTo>
                    <a:pt x="2429" y="2958"/>
                  </a:lnTo>
                  <a:lnTo>
                    <a:pt x="2425" y="2970"/>
                  </a:lnTo>
                  <a:lnTo>
                    <a:pt x="2423" y="2980"/>
                  </a:lnTo>
                  <a:lnTo>
                    <a:pt x="2422" y="2987"/>
                  </a:lnTo>
                  <a:lnTo>
                    <a:pt x="2421" y="2990"/>
                  </a:lnTo>
                  <a:lnTo>
                    <a:pt x="2496" y="3145"/>
                  </a:lnTo>
                  <a:lnTo>
                    <a:pt x="2798" y="3145"/>
                  </a:lnTo>
                  <a:lnTo>
                    <a:pt x="2818" y="3005"/>
                  </a:lnTo>
                  <a:lnTo>
                    <a:pt x="2834" y="2867"/>
                  </a:lnTo>
                  <a:lnTo>
                    <a:pt x="2844" y="2733"/>
                  </a:lnTo>
                  <a:lnTo>
                    <a:pt x="2851" y="2601"/>
                  </a:lnTo>
                  <a:lnTo>
                    <a:pt x="2854" y="2473"/>
                  </a:lnTo>
                  <a:lnTo>
                    <a:pt x="2852" y="2349"/>
                  </a:lnTo>
                  <a:lnTo>
                    <a:pt x="2847" y="2228"/>
                  </a:lnTo>
                  <a:lnTo>
                    <a:pt x="2840" y="2111"/>
                  </a:lnTo>
                  <a:lnTo>
                    <a:pt x="2829" y="1999"/>
                  </a:lnTo>
                  <a:lnTo>
                    <a:pt x="2817" y="1890"/>
                  </a:lnTo>
                  <a:lnTo>
                    <a:pt x="2802" y="1786"/>
                  </a:lnTo>
                  <a:lnTo>
                    <a:pt x="2785" y="1687"/>
                  </a:lnTo>
                  <a:lnTo>
                    <a:pt x="2767" y="1592"/>
                  </a:lnTo>
                  <a:lnTo>
                    <a:pt x="2748" y="1503"/>
                  </a:lnTo>
                  <a:lnTo>
                    <a:pt x="2728" y="1418"/>
                  </a:lnTo>
                  <a:lnTo>
                    <a:pt x="2707" y="1339"/>
                  </a:lnTo>
                  <a:lnTo>
                    <a:pt x="2683" y="1256"/>
                  </a:lnTo>
                  <a:lnTo>
                    <a:pt x="2660" y="1177"/>
                  </a:lnTo>
                  <a:lnTo>
                    <a:pt x="2636" y="1103"/>
                  </a:lnTo>
                  <a:lnTo>
                    <a:pt x="2612" y="1033"/>
                  </a:lnTo>
                  <a:lnTo>
                    <a:pt x="2588" y="969"/>
                  </a:lnTo>
                  <a:lnTo>
                    <a:pt x="2565" y="910"/>
                  </a:lnTo>
                  <a:lnTo>
                    <a:pt x="2543" y="856"/>
                  </a:lnTo>
                  <a:lnTo>
                    <a:pt x="2522" y="807"/>
                  </a:lnTo>
                  <a:lnTo>
                    <a:pt x="2503" y="764"/>
                  </a:lnTo>
                  <a:lnTo>
                    <a:pt x="2485" y="726"/>
                  </a:lnTo>
                  <a:close/>
                  <a:moveTo>
                    <a:pt x="1336" y="535"/>
                  </a:moveTo>
                  <a:lnTo>
                    <a:pt x="1366" y="573"/>
                  </a:lnTo>
                  <a:lnTo>
                    <a:pt x="1396" y="609"/>
                  </a:lnTo>
                  <a:lnTo>
                    <a:pt x="1399" y="614"/>
                  </a:lnTo>
                  <a:lnTo>
                    <a:pt x="1401" y="618"/>
                  </a:lnTo>
                  <a:lnTo>
                    <a:pt x="1404" y="622"/>
                  </a:lnTo>
                  <a:lnTo>
                    <a:pt x="1469" y="757"/>
                  </a:lnTo>
                  <a:lnTo>
                    <a:pt x="1535" y="622"/>
                  </a:lnTo>
                  <a:lnTo>
                    <a:pt x="1537" y="618"/>
                  </a:lnTo>
                  <a:lnTo>
                    <a:pt x="1540" y="614"/>
                  </a:lnTo>
                  <a:lnTo>
                    <a:pt x="1543" y="609"/>
                  </a:lnTo>
                  <a:lnTo>
                    <a:pt x="1574" y="573"/>
                  </a:lnTo>
                  <a:lnTo>
                    <a:pt x="1604" y="535"/>
                  </a:lnTo>
                  <a:lnTo>
                    <a:pt x="1336" y="535"/>
                  </a:lnTo>
                  <a:close/>
                  <a:moveTo>
                    <a:pt x="2179" y="475"/>
                  </a:moveTo>
                  <a:lnTo>
                    <a:pt x="2168" y="505"/>
                  </a:lnTo>
                  <a:lnTo>
                    <a:pt x="2154" y="532"/>
                  </a:lnTo>
                  <a:lnTo>
                    <a:pt x="2134" y="558"/>
                  </a:lnTo>
                  <a:lnTo>
                    <a:pt x="2112" y="582"/>
                  </a:lnTo>
                  <a:lnTo>
                    <a:pt x="2084" y="604"/>
                  </a:lnTo>
                  <a:lnTo>
                    <a:pt x="2051" y="622"/>
                  </a:lnTo>
                  <a:lnTo>
                    <a:pt x="2016" y="639"/>
                  </a:lnTo>
                  <a:lnTo>
                    <a:pt x="1979" y="652"/>
                  </a:lnTo>
                  <a:lnTo>
                    <a:pt x="1941" y="662"/>
                  </a:lnTo>
                  <a:lnTo>
                    <a:pt x="1902" y="671"/>
                  </a:lnTo>
                  <a:lnTo>
                    <a:pt x="1862" y="677"/>
                  </a:lnTo>
                  <a:lnTo>
                    <a:pt x="1822" y="682"/>
                  </a:lnTo>
                  <a:lnTo>
                    <a:pt x="1783" y="685"/>
                  </a:lnTo>
                  <a:lnTo>
                    <a:pt x="1746" y="687"/>
                  </a:lnTo>
                  <a:lnTo>
                    <a:pt x="1710" y="688"/>
                  </a:lnTo>
                  <a:lnTo>
                    <a:pt x="1678" y="687"/>
                  </a:lnTo>
                  <a:lnTo>
                    <a:pt x="1649" y="687"/>
                  </a:lnTo>
                  <a:lnTo>
                    <a:pt x="1623" y="684"/>
                  </a:lnTo>
                  <a:lnTo>
                    <a:pt x="1601" y="683"/>
                  </a:lnTo>
                  <a:lnTo>
                    <a:pt x="1513" y="866"/>
                  </a:lnTo>
                  <a:lnTo>
                    <a:pt x="1513" y="1038"/>
                  </a:lnTo>
                  <a:lnTo>
                    <a:pt x="2325" y="1038"/>
                  </a:lnTo>
                  <a:lnTo>
                    <a:pt x="2421" y="614"/>
                  </a:lnTo>
                  <a:lnTo>
                    <a:pt x="2408" y="602"/>
                  </a:lnTo>
                  <a:lnTo>
                    <a:pt x="2393" y="588"/>
                  </a:lnTo>
                  <a:lnTo>
                    <a:pt x="2372" y="572"/>
                  </a:lnTo>
                  <a:lnTo>
                    <a:pt x="2348" y="555"/>
                  </a:lnTo>
                  <a:lnTo>
                    <a:pt x="2321" y="538"/>
                  </a:lnTo>
                  <a:lnTo>
                    <a:pt x="2290" y="521"/>
                  </a:lnTo>
                  <a:lnTo>
                    <a:pt x="2256" y="505"/>
                  </a:lnTo>
                  <a:lnTo>
                    <a:pt x="2219" y="489"/>
                  </a:lnTo>
                  <a:lnTo>
                    <a:pt x="2179" y="475"/>
                  </a:lnTo>
                  <a:close/>
                  <a:moveTo>
                    <a:pt x="761" y="475"/>
                  </a:moveTo>
                  <a:lnTo>
                    <a:pt x="719" y="489"/>
                  </a:lnTo>
                  <a:lnTo>
                    <a:pt x="682" y="505"/>
                  </a:lnTo>
                  <a:lnTo>
                    <a:pt x="648" y="521"/>
                  </a:lnTo>
                  <a:lnTo>
                    <a:pt x="618" y="538"/>
                  </a:lnTo>
                  <a:lnTo>
                    <a:pt x="590" y="555"/>
                  </a:lnTo>
                  <a:lnTo>
                    <a:pt x="567" y="572"/>
                  </a:lnTo>
                  <a:lnTo>
                    <a:pt x="547" y="588"/>
                  </a:lnTo>
                  <a:lnTo>
                    <a:pt x="530" y="602"/>
                  </a:lnTo>
                  <a:lnTo>
                    <a:pt x="517" y="614"/>
                  </a:lnTo>
                  <a:lnTo>
                    <a:pt x="615" y="1038"/>
                  </a:lnTo>
                  <a:lnTo>
                    <a:pt x="1427" y="1038"/>
                  </a:lnTo>
                  <a:lnTo>
                    <a:pt x="1427" y="866"/>
                  </a:lnTo>
                  <a:lnTo>
                    <a:pt x="1337" y="683"/>
                  </a:lnTo>
                  <a:lnTo>
                    <a:pt x="1316" y="684"/>
                  </a:lnTo>
                  <a:lnTo>
                    <a:pt x="1290" y="687"/>
                  </a:lnTo>
                  <a:lnTo>
                    <a:pt x="1261" y="687"/>
                  </a:lnTo>
                  <a:lnTo>
                    <a:pt x="1228" y="688"/>
                  </a:lnTo>
                  <a:lnTo>
                    <a:pt x="1193" y="687"/>
                  </a:lnTo>
                  <a:lnTo>
                    <a:pt x="1156" y="685"/>
                  </a:lnTo>
                  <a:lnTo>
                    <a:pt x="1117" y="682"/>
                  </a:lnTo>
                  <a:lnTo>
                    <a:pt x="1078" y="677"/>
                  </a:lnTo>
                  <a:lnTo>
                    <a:pt x="1038" y="671"/>
                  </a:lnTo>
                  <a:lnTo>
                    <a:pt x="998" y="662"/>
                  </a:lnTo>
                  <a:lnTo>
                    <a:pt x="959" y="652"/>
                  </a:lnTo>
                  <a:lnTo>
                    <a:pt x="923" y="639"/>
                  </a:lnTo>
                  <a:lnTo>
                    <a:pt x="888" y="622"/>
                  </a:lnTo>
                  <a:lnTo>
                    <a:pt x="856" y="604"/>
                  </a:lnTo>
                  <a:lnTo>
                    <a:pt x="827" y="582"/>
                  </a:lnTo>
                  <a:lnTo>
                    <a:pt x="804" y="558"/>
                  </a:lnTo>
                  <a:lnTo>
                    <a:pt x="785" y="532"/>
                  </a:lnTo>
                  <a:lnTo>
                    <a:pt x="771" y="505"/>
                  </a:lnTo>
                  <a:lnTo>
                    <a:pt x="761" y="475"/>
                  </a:lnTo>
                  <a:close/>
                  <a:moveTo>
                    <a:pt x="1469" y="230"/>
                  </a:moveTo>
                  <a:lnTo>
                    <a:pt x="1423" y="230"/>
                  </a:lnTo>
                  <a:lnTo>
                    <a:pt x="1380" y="233"/>
                  </a:lnTo>
                  <a:lnTo>
                    <a:pt x="1340" y="238"/>
                  </a:lnTo>
                  <a:lnTo>
                    <a:pt x="1305" y="244"/>
                  </a:lnTo>
                  <a:lnTo>
                    <a:pt x="1274" y="252"/>
                  </a:lnTo>
                  <a:lnTo>
                    <a:pt x="1248" y="261"/>
                  </a:lnTo>
                  <a:lnTo>
                    <a:pt x="1227" y="272"/>
                  </a:lnTo>
                  <a:lnTo>
                    <a:pt x="1211" y="285"/>
                  </a:lnTo>
                  <a:lnTo>
                    <a:pt x="1202" y="297"/>
                  </a:lnTo>
                  <a:lnTo>
                    <a:pt x="1198" y="312"/>
                  </a:lnTo>
                  <a:lnTo>
                    <a:pt x="1199" y="324"/>
                  </a:lnTo>
                  <a:lnTo>
                    <a:pt x="1205" y="339"/>
                  </a:lnTo>
                  <a:lnTo>
                    <a:pt x="1213" y="357"/>
                  </a:lnTo>
                  <a:lnTo>
                    <a:pt x="1225" y="377"/>
                  </a:lnTo>
                  <a:lnTo>
                    <a:pt x="1238" y="399"/>
                  </a:lnTo>
                  <a:lnTo>
                    <a:pt x="1253" y="423"/>
                  </a:lnTo>
                  <a:lnTo>
                    <a:pt x="1271" y="450"/>
                  </a:lnTo>
                  <a:lnTo>
                    <a:pt x="1668" y="450"/>
                  </a:lnTo>
                  <a:lnTo>
                    <a:pt x="1686" y="423"/>
                  </a:lnTo>
                  <a:lnTo>
                    <a:pt x="1701" y="399"/>
                  </a:lnTo>
                  <a:lnTo>
                    <a:pt x="1715" y="377"/>
                  </a:lnTo>
                  <a:lnTo>
                    <a:pt x="1726" y="357"/>
                  </a:lnTo>
                  <a:lnTo>
                    <a:pt x="1734" y="339"/>
                  </a:lnTo>
                  <a:lnTo>
                    <a:pt x="1739" y="324"/>
                  </a:lnTo>
                  <a:lnTo>
                    <a:pt x="1741" y="312"/>
                  </a:lnTo>
                  <a:lnTo>
                    <a:pt x="1738" y="297"/>
                  </a:lnTo>
                  <a:lnTo>
                    <a:pt x="1728" y="285"/>
                  </a:lnTo>
                  <a:lnTo>
                    <a:pt x="1712" y="272"/>
                  </a:lnTo>
                  <a:lnTo>
                    <a:pt x="1691" y="261"/>
                  </a:lnTo>
                  <a:lnTo>
                    <a:pt x="1665" y="252"/>
                  </a:lnTo>
                  <a:lnTo>
                    <a:pt x="1634" y="244"/>
                  </a:lnTo>
                  <a:lnTo>
                    <a:pt x="1598" y="238"/>
                  </a:lnTo>
                  <a:lnTo>
                    <a:pt x="1559" y="233"/>
                  </a:lnTo>
                  <a:lnTo>
                    <a:pt x="1516" y="230"/>
                  </a:lnTo>
                  <a:lnTo>
                    <a:pt x="1469" y="230"/>
                  </a:lnTo>
                  <a:close/>
                  <a:moveTo>
                    <a:pt x="1469" y="86"/>
                  </a:moveTo>
                  <a:lnTo>
                    <a:pt x="1401" y="88"/>
                  </a:lnTo>
                  <a:lnTo>
                    <a:pt x="1336" y="92"/>
                  </a:lnTo>
                  <a:lnTo>
                    <a:pt x="1274" y="100"/>
                  </a:lnTo>
                  <a:lnTo>
                    <a:pt x="1214" y="110"/>
                  </a:lnTo>
                  <a:lnTo>
                    <a:pt x="1158" y="123"/>
                  </a:lnTo>
                  <a:lnTo>
                    <a:pt x="1106" y="139"/>
                  </a:lnTo>
                  <a:lnTo>
                    <a:pt x="1059" y="157"/>
                  </a:lnTo>
                  <a:lnTo>
                    <a:pt x="1014" y="177"/>
                  </a:lnTo>
                  <a:lnTo>
                    <a:pt x="975" y="200"/>
                  </a:lnTo>
                  <a:lnTo>
                    <a:pt x="940" y="224"/>
                  </a:lnTo>
                  <a:lnTo>
                    <a:pt x="910" y="251"/>
                  </a:lnTo>
                  <a:lnTo>
                    <a:pt x="884" y="280"/>
                  </a:lnTo>
                  <a:lnTo>
                    <a:pt x="864" y="310"/>
                  </a:lnTo>
                  <a:lnTo>
                    <a:pt x="850" y="343"/>
                  </a:lnTo>
                  <a:lnTo>
                    <a:pt x="841" y="377"/>
                  </a:lnTo>
                  <a:lnTo>
                    <a:pt x="839" y="412"/>
                  </a:lnTo>
                  <a:lnTo>
                    <a:pt x="840" y="436"/>
                  </a:lnTo>
                  <a:lnTo>
                    <a:pt x="845" y="459"/>
                  </a:lnTo>
                  <a:lnTo>
                    <a:pt x="855" y="480"/>
                  </a:lnTo>
                  <a:lnTo>
                    <a:pt x="868" y="499"/>
                  </a:lnTo>
                  <a:lnTo>
                    <a:pt x="884" y="516"/>
                  </a:lnTo>
                  <a:lnTo>
                    <a:pt x="911" y="535"/>
                  </a:lnTo>
                  <a:lnTo>
                    <a:pt x="940" y="552"/>
                  </a:lnTo>
                  <a:lnTo>
                    <a:pt x="973" y="565"/>
                  </a:lnTo>
                  <a:lnTo>
                    <a:pt x="1009" y="577"/>
                  </a:lnTo>
                  <a:lnTo>
                    <a:pt x="1047" y="585"/>
                  </a:lnTo>
                  <a:lnTo>
                    <a:pt x="1086" y="591"/>
                  </a:lnTo>
                  <a:lnTo>
                    <a:pt x="1126" y="596"/>
                  </a:lnTo>
                  <a:lnTo>
                    <a:pt x="1166" y="599"/>
                  </a:lnTo>
                  <a:lnTo>
                    <a:pt x="1205" y="601"/>
                  </a:lnTo>
                  <a:lnTo>
                    <a:pt x="1242" y="601"/>
                  </a:lnTo>
                  <a:lnTo>
                    <a:pt x="1276" y="600"/>
                  </a:lnTo>
                  <a:lnTo>
                    <a:pt x="1257" y="575"/>
                  </a:lnTo>
                  <a:lnTo>
                    <a:pt x="1236" y="549"/>
                  </a:lnTo>
                  <a:lnTo>
                    <a:pt x="1216" y="522"/>
                  </a:lnTo>
                  <a:lnTo>
                    <a:pt x="1196" y="493"/>
                  </a:lnTo>
                  <a:lnTo>
                    <a:pt x="1177" y="464"/>
                  </a:lnTo>
                  <a:lnTo>
                    <a:pt x="1159" y="436"/>
                  </a:lnTo>
                  <a:lnTo>
                    <a:pt x="1143" y="408"/>
                  </a:lnTo>
                  <a:lnTo>
                    <a:pt x="1131" y="381"/>
                  </a:lnTo>
                  <a:lnTo>
                    <a:pt x="1120" y="356"/>
                  </a:lnTo>
                  <a:lnTo>
                    <a:pt x="1114" y="332"/>
                  </a:lnTo>
                  <a:lnTo>
                    <a:pt x="1112" y="312"/>
                  </a:lnTo>
                  <a:lnTo>
                    <a:pt x="1114" y="286"/>
                  </a:lnTo>
                  <a:lnTo>
                    <a:pt x="1122" y="261"/>
                  </a:lnTo>
                  <a:lnTo>
                    <a:pt x="1135" y="239"/>
                  </a:lnTo>
                  <a:lnTo>
                    <a:pt x="1153" y="219"/>
                  </a:lnTo>
                  <a:lnTo>
                    <a:pt x="1176" y="202"/>
                  </a:lnTo>
                  <a:lnTo>
                    <a:pt x="1204" y="186"/>
                  </a:lnTo>
                  <a:lnTo>
                    <a:pt x="1236" y="174"/>
                  </a:lnTo>
                  <a:lnTo>
                    <a:pt x="1275" y="162"/>
                  </a:lnTo>
                  <a:lnTo>
                    <a:pt x="1316" y="154"/>
                  </a:lnTo>
                  <a:lnTo>
                    <a:pt x="1363" y="147"/>
                  </a:lnTo>
                  <a:lnTo>
                    <a:pt x="1414" y="144"/>
                  </a:lnTo>
                  <a:lnTo>
                    <a:pt x="1469" y="143"/>
                  </a:lnTo>
                  <a:lnTo>
                    <a:pt x="1525" y="144"/>
                  </a:lnTo>
                  <a:lnTo>
                    <a:pt x="1576" y="147"/>
                  </a:lnTo>
                  <a:lnTo>
                    <a:pt x="1623" y="154"/>
                  </a:lnTo>
                  <a:lnTo>
                    <a:pt x="1665" y="162"/>
                  </a:lnTo>
                  <a:lnTo>
                    <a:pt x="1703" y="174"/>
                  </a:lnTo>
                  <a:lnTo>
                    <a:pt x="1735" y="186"/>
                  </a:lnTo>
                  <a:lnTo>
                    <a:pt x="1763" y="202"/>
                  </a:lnTo>
                  <a:lnTo>
                    <a:pt x="1787" y="219"/>
                  </a:lnTo>
                  <a:lnTo>
                    <a:pt x="1804" y="239"/>
                  </a:lnTo>
                  <a:lnTo>
                    <a:pt x="1817" y="261"/>
                  </a:lnTo>
                  <a:lnTo>
                    <a:pt x="1825" y="286"/>
                  </a:lnTo>
                  <a:lnTo>
                    <a:pt x="1828" y="312"/>
                  </a:lnTo>
                  <a:lnTo>
                    <a:pt x="1826" y="332"/>
                  </a:lnTo>
                  <a:lnTo>
                    <a:pt x="1819" y="356"/>
                  </a:lnTo>
                  <a:lnTo>
                    <a:pt x="1809" y="381"/>
                  </a:lnTo>
                  <a:lnTo>
                    <a:pt x="1796" y="408"/>
                  </a:lnTo>
                  <a:lnTo>
                    <a:pt x="1780" y="436"/>
                  </a:lnTo>
                  <a:lnTo>
                    <a:pt x="1762" y="464"/>
                  </a:lnTo>
                  <a:lnTo>
                    <a:pt x="1743" y="493"/>
                  </a:lnTo>
                  <a:lnTo>
                    <a:pt x="1723" y="522"/>
                  </a:lnTo>
                  <a:lnTo>
                    <a:pt x="1703" y="549"/>
                  </a:lnTo>
                  <a:lnTo>
                    <a:pt x="1683" y="575"/>
                  </a:lnTo>
                  <a:lnTo>
                    <a:pt x="1663" y="600"/>
                  </a:lnTo>
                  <a:lnTo>
                    <a:pt x="1698" y="601"/>
                  </a:lnTo>
                  <a:lnTo>
                    <a:pt x="1735" y="601"/>
                  </a:lnTo>
                  <a:lnTo>
                    <a:pt x="1774" y="599"/>
                  </a:lnTo>
                  <a:lnTo>
                    <a:pt x="1813" y="596"/>
                  </a:lnTo>
                  <a:lnTo>
                    <a:pt x="1853" y="591"/>
                  </a:lnTo>
                  <a:lnTo>
                    <a:pt x="1892" y="585"/>
                  </a:lnTo>
                  <a:lnTo>
                    <a:pt x="1930" y="577"/>
                  </a:lnTo>
                  <a:lnTo>
                    <a:pt x="1966" y="565"/>
                  </a:lnTo>
                  <a:lnTo>
                    <a:pt x="1999" y="552"/>
                  </a:lnTo>
                  <a:lnTo>
                    <a:pt x="2029" y="535"/>
                  </a:lnTo>
                  <a:lnTo>
                    <a:pt x="2054" y="516"/>
                  </a:lnTo>
                  <a:lnTo>
                    <a:pt x="2071" y="499"/>
                  </a:lnTo>
                  <a:lnTo>
                    <a:pt x="2085" y="480"/>
                  </a:lnTo>
                  <a:lnTo>
                    <a:pt x="2093" y="459"/>
                  </a:lnTo>
                  <a:lnTo>
                    <a:pt x="2100" y="436"/>
                  </a:lnTo>
                  <a:lnTo>
                    <a:pt x="2101" y="412"/>
                  </a:lnTo>
                  <a:lnTo>
                    <a:pt x="2097" y="377"/>
                  </a:lnTo>
                  <a:lnTo>
                    <a:pt x="2089" y="343"/>
                  </a:lnTo>
                  <a:lnTo>
                    <a:pt x="2074" y="310"/>
                  </a:lnTo>
                  <a:lnTo>
                    <a:pt x="2054" y="280"/>
                  </a:lnTo>
                  <a:lnTo>
                    <a:pt x="2030" y="251"/>
                  </a:lnTo>
                  <a:lnTo>
                    <a:pt x="1999" y="224"/>
                  </a:lnTo>
                  <a:lnTo>
                    <a:pt x="1964" y="200"/>
                  </a:lnTo>
                  <a:lnTo>
                    <a:pt x="1925" y="177"/>
                  </a:lnTo>
                  <a:lnTo>
                    <a:pt x="1881" y="157"/>
                  </a:lnTo>
                  <a:lnTo>
                    <a:pt x="1833" y="139"/>
                  </a:lnTo>
                  <a:lnTo>
                    <a:pt x="1781" y="123"/>
                  </a:lnTo>
                  <a:lnTo>
                    <a:pt x="1725" y="110"/>
                  </a:lnTo>
                  <a:lnTo>
                    <a:pt x="1666" y="100"/>
                  </a:lnTo>
                  <a:lnTo>
                    <a:pt x="1604" y="92"/>
                  </a:lnTo>
                  <a:lnTo>
                    <a:pt x="1538" y="88"/>
                  </a:lnTo>
                  <a:lnTo>
                    <a:pt x="1469" y="86"/>
                  </a:lnTo>
                  <a:close/>
                  <a:moveTo>
                    <a:pt x="1469" y="0"/>
                  </a:moveTo>
                  <a:lnTo>
                    <a:pt x="1469" y="0"/>
                  </a:lnTo>
                  <a:lnTo>
                    <a:pt x="1545" y="1"/>
                  </a:lnTo>
                  <a:lnTo>
                    <a:pt x="1618" y="7"/>
                  </a:lnTo>
                  <a:lnTo>
                    <a:pt x="1688" y="16"/>
                  </a:lnTo>
                  <a:lnTo>
                    <a:pt x="1754" y="28"/>
                  </a:lnTo>
                  <a:lnTo>
                    <a:pt x="1816" y="42"/>
                  </a:lnTo>
                  <a:lnTo>
                    <a:pt x="1874" y="62"/>
                  </a:lnTo>
                  <a:lnTo>
                    <a:pt x="1927" y="83"/>
                  </a:lnTo>
                  <a:lnTo>
                    <a:pt x="1977" y="106"/>
                  </a:lnTo>
                  <a:lnTo>
                    <a:pt x="2021" y="133"/>
                  </a:lnTo>
                  <a:lnTo>
                    <a:pt x="2060" y="162"/>
                  </a:lnTo>
                  <a:lnTo>
                    <a:pt x="2095" y="195"/>
                  </a:lnTo>
                  <a:lnTo>
                    <a:pt x="2125" y="229"/>
                  </a:lnTo>
                  <a:lnTo>
                    <a:pt x="2149" y="266"/>
                  </a:lnTo>
                  <a:lnTo>
                    <a:pt x="2167" y="304"/>
                  </a:lnTo>
                  <a:lnTo>
                    <a:pt x="2180" y="345"/>
                  </a:lnTo>
                  <a:lnTo>
                    <a:pt x="2186" y="387"/>
                  </a:lnTo>
                  <a:lnTo>
                    <a:pt x="2231" y="401"/>
                  </a:lnTo>
                  <a:lnTo>
                    <a:pt x="2272" y="417"/>
                  </a:lnTo>
                  <a:lnTo>
                    <a:pt x="2310" y="434"/>
                  </a:lnTo>
                  <a:lnTo>
                    <a:pt x="2344" y="452"/>
                  </a:lnTo>
                  <a:lnTo>
                    <a:pt x="2376" y="470"/>
                  </a:lnTo>
                  <a:lnTo>
                    <a:pt x="2403" y="488"/>
                  </a:lnTo>
                  <a:lnTo>
                    <a:pt x="2429" y="506"/>
                  </a:lnTo>
                  <a:lnTo>
                    <a:pt x="2450" y="523"/>
                  </a:lnTo>
                  <a:lnTo>
                    <a:pt x="2467" y="537"/>
                  </a:lnTo>
                  <a:lnTo>
                    <a:pt x="2481" y="550"/>
                  </a:lnTo>
                  <a:lnTo>
                    <a:pt x="2492" y="561"/>
                  </a:lnTo>
                  <a:lnTo>
                    <a:pt x="2498" y="568"/>
                  </a:lnTo>
                  <a:lnTo>
                    <a:pt x="2502" y="571"/>
                  </a:lnTo>
                  <a:lnTo>
                    <a:pt x="2504" y="574"/>
                  </a:lnTo>
                  <a:lnTo>
                    <a:pt x="2508" y="582"/>
                  </a:lnTo>
                  <a:lnTo>
                    <a:pt x="2515" y="596"/>
                  </a:lnTo>
                  <a:lnTo>
                    <a:pt x="2525" y="614"/>
                  </a:lnTo>
                  <a:lnTo>
                    <a:pt x="2536" y="636"/>
                  </a:lnTo>
                  <a:lnTo>
                    <a:pt x="2550" y="663"/>
                  </a:lnTo>
                  <a:lnTo>
                    <a:pt x="2565" y="695"/>
                  </a:lnTo>
                  <a:lnTo>
                    <a:pt x="2582" y="732"/>
                  </a:lnTo>
                  <a:lnTo>
                    <a:pt x="2600" y="772"/>
                  </a:lnTo>
                  <a:lnTo>
                    <a:pt x="2620" y="818"/>
                  </a:lnTo>
                  <a:lnTo>
                    <a:pt x="2640" y="866"/>
                  </a:lnTo>
                  <a:lnTo>
                    <a:pt x="2661" y="920"/>
                  </a:lnTo>
                  <a:lnTo>
                    <a:pt x="2682" y="976"/>
                  </a:lnTo>
                  <a:lnTo>
                    <a:pt x="2705" y="1038"/>
                  </a:lnTo>
                  <a:lnTo>
                    <a:pt x="2726" y="1102"/>
                  </a:lnTo>
                  <a:lnTo>
                    <a:pt x="2748" y="1170"/>
                  </a:lnTo>
                  <a:lnTo>
                    <a:pt x="2769" y="1242"/>
                  </a:lnTo>
                  <a:lnTo>
                    <a:pt x="2790" y="1317"/>
                  </a:lnTo>
                  <a:lnTo>
                    <a:pt x="2810" y="1394"/>
                  </a:lnTo>
                  <a:lnTo>
                    <a:pt x="2830" y="1475"/>
                  </a:lnTo>
                  <a:lnTo>
                    <a:pt x="2848" y="1562"/>
                  </a:lnTo>
                  <a:lnTo>
                    <a:pt x="2866" y="1654"/>
                  </a:lnTo>
                  <a:lnTo>
                    <a:pt x="2883" y="1750"/>
                  </a:lnTo>
                  <a:lnTo>
                    <a:pt x="2898" y="1850"/>
                  </a:lnTo>
                  <a:lnTo>
                    <a:pt x="2912" y="1955"/>
                  </a:lnTo>
                  <a:lnTo>
                    <a:pt x="2922" y="2064"/>
                  </a:lnTo>
                  <a:lnTo>
                    <a:pt x="2931" y="2176"/>
                  </a:lnTo>
                  <a:lnTo>
                    <a:pt x="2937" y="2292"/>
                  </a:lnTo>
                  <a:lnTo>
                    <a:pt x="2939" y="2411"/>
                  </a:lnTo>
                  <a:lnTo>
                    <a:pt x="2939" y="2535"/>
                  </a:lnTo>
                  <a:lnTo>
                    <a:pt x="2935" y="2661"/>
                  </a:lnTo>
                  <a:lnTo>
                    <a:pt x="2927" y="2790"/>
                  </a:lnTo>
                  <a:lnTo>
                    <a:pt x="2915" y="2923"/>
                  </a:lnTo>
                  <a:lnTo>
                    <a:pt x="2898" y="3058"/>
                  </a:lnTo>
                  <a:lnTo>
                    <a:pt x="2877" y="3196"/>
                  </a:lnTo>
                  <a:lnTo>
                    <a:pt x="2876" y="3199"/>
                  </a:lnTo>
                  <a:lnTo>
                    <a:pt x="2875" y="3208"/>
                  </a:lnTo>
                  <a:lnTo>
                    <a:pt x="2873" y="3222"/>
                  </a:lnTo>
                  <a:lnTo>
                    <a:pt x="2871" y="3238"/>
                  </a:lnTo>
                  <a:lnTo>
                    <a:pt x="2867" y="3260"/>
                  </a:lnTo>
                  <a:lnTo>
                    <a:pt x="2864" y="3282"/>
                  </a:lnTo>
                  <a:lnTo>
                    <a:pt x="2860" y="3305"/>
                  </a:lnTo>
                  <a:lnTo>
                    <a:pt x="2857" y="3329"/>
                  </a:lnTo>
                  <a:lnTo>
                    <a:pt x="2854" y="3354"/>
                  </a:lnTo>
                  <a:lnTo>
                    <a:pt x="2851" y="3376"/>
                  </a:lnTo>
                  <a:lnTo>
                    <a:pt x="2847" y="3397"/>
                  </a:lnTo>
                  <a:lnTo>
                    <a:pt x="2844" y="3414"/>
                  </a:lnTo>
                  <a:lnTo>
                    <a:pt x="2842" y="3428"/>
                  </a:lnTo>
                  <a:lnTo>
                    <a:pt x="2841" y="3436"/>
                  </a:lnTo>
                  <a:lnTo>
                    <a:pt x="2841" y="3439"/>
                  </a:lnTo>
                  <a:lnTo>
                    <a:pt x="2836" y="3454"/>
                  </a:lnTo>
                  <a:lnTo>
                    <a:pt x="2826" y="3466"/>
                  </a:lnTo>
                  <a:lnTo>
                    <a:pt x="2814" y="3473"/>
                  </a:lnTo>
                  <a:lnTo>
                    <a:pt x="2798" y="3476"/>
                  </a:lnTo>
                  <a:lnTo>
                    <a:pt x="2504" y="3476"/>
                  </a:lnTo>
                  <a:lnTo>
                    <a:pt x="2488" y="3473"/>
                  </a:lnTo>
                  <a:lnTo>
                    <a:pt x="2475" y="3466"/>
                  </a:lnTo>
                  <a:lnTo>
                    <a:pt x="2466" y="3454"/>
                  </a:lnTo>
                  <a:lnTo>
                    <a:pt x="2460" y="3439"/>
                  </a:lnTo>
                  <a:lnTo>
                    <a:pt x="2426" y="3200"/>
                  </a:lnTo>
                  <a:lnTo>
                    <a:pt x="2390" y="3125"/>
                  </a:lnTo>
                  <a:lnTo>
                    <a:pt x="2380" y="3170"/>
                  </a:lnTo>
                  <a:lnTo>
                    <a:pt x="2375" y="3182"/>
                  </a:lnTo>
                  <a:lnTo>
                    <a:pt x="2365" y="3193"/>
                  </a:lnTo>
                  <a:lnTo>
                    <a:pt x="2352" y="3200"/>
                  </a:lnTo>
                  <a:lnTo>
                    <a:pt x="2339" y="3203"/>
                  </a:lnTo>
                  <a:lnTo>
                    <a:pt x="601" y="3203"/>
                  </a:lnTo>
                  <a:lnTo>
                    <a:pt x="587" y="3200"/>
                  </a:lnTo>
                  <a:lnTo>
                    <a:pt x="574" y="3193"/>
                  </a:lnTo>
                  <a:lnTo>
                    <a:pt x="565" y="3182"/>
                  </a:lnTo>
                  <a:lnTo>
                    <a:pt x="558" y="3170"/>
                  </a:lnTo>
                  <a:lnTo>
                    <a:pt x="549" y="3125"/>
                  </a:lnTo>
                  <a:lnTo>
                    <a:pt x="512" y="3200"/>
                  </a:lnTo>
                  <a:lnTo>
                    <a:pt x="479" y="3439"/>
                  </a:lnTo>
                  <a:lnTo>
                    <a:pt x="474" y="3454"/>
                  </a:lnTo>
                  <a:lnTo>
                    <a:pt x="464" y="3466"/>
                  </a:lnTo>
                  <a:lnTo>
                    <a:pt x="452" y="3473"/>
                  </a:lnTo>
                  <a:lnTo>
                    <a:pt x="436" y="3476"/>
                  </a:lnTo>
                  <a:lnTo>
                    <a:pt x="141" y="3476"/>
                  </a:lnTo>
                  <a:lnTo>
                    <a:pt x="126" y="3473"/>
                  </a:lnTo>
                  <a:lnTo>
                    <a:pt x="113" y="3466"/>
                  </a:lnTo>
                  <a:lnTo>
                    <a:pt x="104" y="3454"/>
                  </a:lnTo>
                  <a:lnTo>
                    <a:pt x="98" y="3439"/>
                  </a:lnTo>
                  <a:lnTo>
                    <a:pt x="98" y="3436"/>
                  </a:lnTo>
                  <a:lnTo>
                    <a:pt x="96" y="3428"/>
                  </a:lnTo>
                  <a:lnTo>
                    <a:pt x="94" y="3414"/>
                  </a:lnTo>
                  <a:lnTo>
                    <a:pt x="92" y="3397"/>
                  </a:lnTo>
                  <a:lnTo>
                    <a:pt x="89" y="3376"/>
                  </a:lnTo>
                  <a:lnTo>
                    <a:pt x="86" y="3354"/>
                  </a:lnTo>
                  <a:lnTo>
                    <a:pt x="83" y="3329"/>
                  </a:lnTo>
                  <a:lnTo>
                    <a:pt x="78" y="3305"/>
                  </a:lnTo>
                  <a:lnTo>
                    <a:pt x="75" y="3282"/>
                  </a:lnTo>
                  <a:lnTo>
                    <a:pt x="72" y="3260"/>
                  </a:lnTo>
                  <a:lnTo>
                    <a:pt x="69" y="3238"/>
                  </a:lnTo>
                  <a:lnTo>
                    <a:pt x="67" y="3222"/>
                  </a:lnTo>
                  <a:lnTo>
                    <a:pt x="65" y="3208"/>
                  </a:lnTo>
                  <a:lnTo>
                    <a:pt x="62" y="3199"/>
                  </a:lnTo>
                  <a:lnTo>
                    <a:pt x="62" y="3196"/>
                  </a:lnTo>
                  <a:lnTo>
                    <a:pt x="41" y="3058"/>
                  </a:lnTo>
                  <a:lnTo>
                    <a:pt x="24" y="2923"/>
                  </a:lnTo>
                  <a:lnTo>
                    <a:pt x="13" y="2790"/>
                  </a:lnTo>
                  <a:lnTo>
                    <a:pt x="4" y="2661"/>
                  </a:lnTo>
                  <a:lnTo>
                    <a:pt x="0" y="2535"/>
                  </a:lnTo>
                  <a:lnTo>
                    <a:pt x="0" y="2411"/>
                  </a:lnTo>
                  <a:lnTo>
                    <a:pt x="2" y="2292"/>
                  </a:lnTo>
                  <a:lnTo>
                    <a:pt x="8" y="2176"/>
                  </a:lnTo>
                  <a:lnTo>
                    <a:pt x="17" y="2064"/>
                  </a:lnTo>
                  <a:lnTo>
                    <a:pt x="28" y="1955"/>
                  </a:lnTo>
                  <a:lnTo>
                    <a:pt x="41" y="1850"/>
                  </a:lnTo>
                  <a:lnTo>
                    <a:pt x="56" y="1750"/>
                  </a:lnTo>
                  <a:lnTo>
                    <a:pt x="73" y="1654"/>
                  </a:lnTo>
                  <a:lnTo>
                    <a:pt x="90" y="1562"/>
                  </a:lnTo>
                  <a:lnTo>
                    <a:pt x="109" y="1475"/>
                  </a:lnTo>
                  <a:lnTo>
                    <a:pt x="129" y="1394"/>
                  </a:lnTo>
                  <a:lnTo>
                    <a:pt x="149" y="1317"/>
                  </a:lnTo>
                  <a:lnTo>
                    <a:pt x="169" y="1242"/>
                  </a:lnTo>
                  <a:lnTo>
                    <a:pt x="191" y="1170"/>
                  </a:lnTo>
                  <a:lnTo>
                    <a:pt x="213" y="1102"/>
                  </a:lnTo>
                  <a:lnTo>
                    <a:pt x="235" y="1038"/>
                  </a:lnTo>
                  <a:lnTo>
                    <a:pt x="257" y="977"/>
                  </a:lnTo>
                  <a:lnTo>
                    <a:pt x="278" y="920"/>
                  </a:lnTo>
                  <a:lnTo>
                    <a:pt x="299" y="866"/>
                  </a:lnTo>
                  <a:lnTo>
                    <a:pt x="319" y="818"/>
                  </a:lnTo>
                  <a:lnTo>
                    <a:pt x="340" y="772"/>
                  </a:lnTo>
                  <a:lnTo>
                    <a:pt x="358" y="732"/>
                  </a:lnTo>
                  <a:lnTo>
                    <a:pt x="374" y="695"/>
                  </a:lnTo>
                  <a:lnTo>
                    <a:pt x="389" y="663"/>
                  </a:lnTo>
                  <a:lnTo>
                    <a:pt x="403" y="636"/>
                  </a:lnTo>
                  <a:lnTo>
                    <a:pt x="415" y="614"/>
                  </a:lnTo>
                  <a:lnTo>
                    <a:pt x="424" y="596"/>
                  </a:lnTo>
                  <a:lnTo>
                    <a:pt x="432" y="582"/>
                  </a:lnTo>
                  <a:lnTo>
                    <a:pt x="436" y="574"/>
                  </a:lnTo>
                  <a:lnTo>
                    <a:pt x="438" y="571"/>
                  </a:lnTo>
                  <a:lnTo>
                    <a:pt x="441" y="568"/>
                  </a:lnTo>
                  <a:lnTo>
                    <a:pt x="447" y="561"/>
                  </a:lnTo>
                  <a:lnTo>
                    <a:pt x="458" y="550"/>
                  </a:lnTo>
                  <a:lnTo>
                    <a:pt x="472" y="537"/>
                  </a:lnTo>
                  <a:lnTo>
                    <a:pt x="490" y="523"/>
                  </a:lnTo>
                  <a:lnTo>
                    <a:pt x="511" y="506"/>
                  </a:lnTo>
                  <a:lnTo>
                    <a:pt x="535" y="488"/>
                  </a:lnTo>
                  <a:lnTo>
                    <a:pt x="564" y="470"/>
                  </a:lnTo>
                  <a:lnTo>
                    <a:pt x="594" y="452"/>
                  </a:lnTo>
                  <a:lnTo>
                    <a:pt x="629" y="434"/>
                  </a:lnTo>
                  <a:lnTo>
                    <a:pt x="667" y="417"/>
                  </a:lnTo>
                  <a:lnTo>
                    <a:pt x="709" y="401"/>
                  </a:lnTo>
                  <a:lnTo>
                    <a:pt x="753" y="387"/>
                  </a:lnTo>
                  <a:lnTo>
                    <a:pt x="759" y="345"/>
                  </a:lnTo>
                  <a:lnTo>
                    <a:pt x="772" y="304"/>
                  </a:lnTo>
                  <a:lnTo>
                    <a:pt x="790" y="266"/>
                  </a:lnTo>
                  <a:lnTo>
                    <a:pt x="814" y="229"/>
                  </a:lnTo>
                  <a:lnTo>
                    <a:pt x="844" y="195"/>
                  </a:lnTo>
                  <a:lnTo>
                    <a:pt x="878" y="162"/>
                  </a:lnTo>
                  <a:lnTo>
                    <a:pt x="918" y="133"/>
                  </a:lnTo>
                  <a:lnTo>
                    <a:pt x="963" y="106"/>
                  </a:lnTo>
                  <a:lnTo>
                    <a:pt x="1011" y="83"/>
                  </a:lnTo>
                  <a:lnTo>
                    <a:pt x="1065" y="62"/>
                  </a:lnTo>
                  <a:lnTo>
                    <a:pt x="1123" y="42"/>
                  </a:lnTo>
                  <a:lnTo>
                    <a:pt x="1185" y="28"/>
                  </a:lnTo>
                  <a:lnTo>
                    <a:pt x="1251" y="16"/>
                  </a:lnTo>
                  <a:lnTo>
                    <a:pt x="1320" y="7"/>
                  </a:lnTo>
                  <a:lnTo>
                    <a:pt x="1393" y="1"/>
                  </a:lnTo>
                  <a:lnTo>
                    <a:pt x="14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" name="Freeform 56"/>
          <p:cNvSpPr>
            <a:spLocks noEditPoints="1"/>
          </p:cNvSpPr>
          <p:nvPr/>
        </p:nvSpPr>
        <p:spPr bwMode="auto">
          <a:xfrm>
            <a:off x="5876643" y="4470963"/>
            <a:ext cx="565150" cy="390525"/>
          </a:xfrm>
          <a:custGeom>
            <a:avLst/>
            <a:gdLst>
              <a:gd name="T0" fmla="*/ 1165 w 3561"/>
              <a:gd name="T1" fmla="*/ 2311 h 2457"/>
              <a:gd name="T2" fmla="*/ 2544 w 3561"/>
              <a:gd name="T3" fmla="*/ 2071 h 2457"/>
              <a:gd name="T4" fmla="*/ 1020 w 3561"/>
              <a:gd name="T5" fmla="*/ 2067 h 2457"/>
              <a:gd name="T6" fmla="*/ 1251 w 3561"/>
              <a:gd name="T7" fmla="*/ 2273 h 2457"/>
              <a:gd name="T8" fmla="*/ 1251 w 3561"/>
              <a:gd name="T9" fmla="*/ 1832 h 2457"/>
              <a:gd name="T10" fmla="*/ 930 w 3561"/>
              <a:gd name="T11" fmla="*/ 2273 h 2457"/>
              <a:gd name="T12" fmla="*/ 2754 w 3561"/>
              <a:gd name="T13" fmla="*/ 1795 h 2457"/>
              <a:gd name="T14" fmla="*/ 2935 w 3561"/>
              <a:gd name="T15" fmla="*/ 2134 h 2457"/>
              <a:gd name="T16" fmla="*/ 2938 w 3561"/>
              <a:gd name="T17" fmla="*/ 1831 h 2457"/>
              <a:gd name="T18" fmla="*/ 2522 w 3561"/>
              <a:gd name="T19" fmla="*/ 1965 h 2457"/>
              <a:gd name="T20" fmla="*/ 1165 w 3561"/>
              <a:gd name="T21" fmla="*/ 1694 h 2457"/>
              <a:gd name="T22" fmla="*/ 3027 w 3561"/>
              <a:gd name="T23" fmla="*/ 1699 h 2457"/>
              <a:gd name="T24" fmla="*/ 3247 w 3561"/>
              <a:gd name="T25" fmla="*/ 1976 h 2457"/>
              <a:gd name="T26" fmla="*/ 3137 w 3561"/>
              <a:gd name="T27" fmla="*/ 1571 h 2457"/>
              <a:gd name="T28" fmla="*/ 325 w 3561"/>
              <a:gd name="T29" fmla="*/ 1825 h 2457"/>
              <a:gd name="T30" fmla="*/ 444 w 3561"/>
              <a:gd name="T31" fmla="*/ 2051 h 2457"/>
              <a:gd name="T32" fmla="*/ 459 w 3561"/>
              <a:gd name="T33" fmla="*/ 1532 h 2457"/>
              <a:gd name="T34" fmla="*/ 3315 w 3561"/>
              <a:gd name="T35" fmla="*/ 1786 h 2457"/>
              <a:gd name="T36" fmla="*/ 3211 w 3561"/>
              <a:gd name="T37" fmla="*/ 2119 h 2457"/>
              <a:gd name="T38" fmla="*/ 3178 w 3561"/>
              <a:gd name="T39" fmla="*/ 2271 h 2457"/>
              <a:gd name="T40" fmla="*/ 3468 w 3561"/>
              <a:gd name="T41" fmla="*/ 2023 h 2457"/>
              <a:gd name="T42" fmla="*/ 3341 w 3561"/>
              <a:gd name="T43" fmla="*/ 1505 h 2457"/>
              <a:gd name="T44" fmla="*/ 131 w 3561"/>
              <a:gd name="T45" fmla="*/ 1714 h 2457"/>
              <a:gd name="T46" fmla="*/ 156 w 3561"/>
              <a:gd name="T47" fmla="*/ 2161 h 2457"/>
              <a:gd name="T48" fmla="*/ 548 w 3561"/>
              <a:gd name="T49" fmla="*/ 2180 h 2457"/>
              <a:gd name="T50" fmla="*/ 246 w 3561"/>
              <a:gd name="T51" fmla="*/ 2037 h 2457"/>
              <a:gd name="T52" fmla="*/ 316 w 3561"/>
              <a:gd name="T53" fmla="*/ 1597 h 2457"/>
              <a:gd name="T54" fmla="*/ 2343 w 3561"/>
              <a:gd name="T55" fmla="*/ 1414 h 2457"/>
              <a:gd name="T56" fmla="*/ 2501 w 3561"/>
              <a:gd name="T57" fmla="*/ 1354 h 2457"/>
              <a:gd name="T58" fmla="*/ 1177 w 3561"/>
              <a:gd name="T59" fmla="*/ 1608 h 2457"/>
              <a:gd name="T60" fmla="*/ 3106 w 3561"/>
              <a:gd name="T61" fmla="*/ 1439 h 2457"/>
              <a:gd name="T62" fmla="*/ 398 w 3561"/>
              <a:gd name="T63" fmla="*/ 1402 h 2457"/>
              <a:gd name="T64" fmla="*/ 657 w 3561"/>
              <a:gd name="T65" fmla="*/ 407 h 2457"/>
              <a:gd name="T66" fmla="*/ 558 w 3561"/>
              <a:gd name="T67" fmla="*/ 1595 h 2457"/>
              <a:gd name="T68" fmla="*/ 869 w 3561"/>
              <a:gd name="T69" fmla="*/ 1482 h 2457"/>
              <a:gd name="T70" fmla="*/ 1090 w 3561"/>
              <a:gd name="T71" fmla="*/ 1266 h 2457"/>
              <a:gd name="T72" fmla="*/ 1312 w 3561"/>
              <a:gd name="T73" fmla="*/ 1482 h 2457"/>
              <a:gd name="T74" fmla="*/ 2153 w 3561"/>
              <a:gd name="T75" fmla="*/ 1751 h 2457"/>
              <a:gd name="T76" fmla="*/ 2332 w 3561"/>
              <a:gd name="T77" fmla="*/ 1302 h 2457"/>
              <a:gd name="T78" fmla="*/ 2685 w 3561"/>
              <a:gd name="T79" fmla="*/ 1400 h 2457"/>
              <a:gd name="T80" fmla="*/ 2923 w 3561"/>
              <a:gd name="T81" fmla="*/ 1661 h 2457"/>
              <a:gd name="T82" fmla="*/ 3015 w 3561"/>
              <a:gd name="T83" fmla="*/ 537 h 2457"/>
              <a:gd name="T84" fmla="*/ 1260 w 3561"/>
              <a:gd name="T85" fmla="*/ 177 h 2457"/>
              <a:gd name="T86" fmla="*/ 2244 w 3561"/>
              <a:gd name="T87" fmla="*/ 166 h 2457"/>
              <a:gd name="T88" fmla="*/ 1326 w 3561"/>
              <a:gd name="T89" fmla="*/ 188 h 2457"/>
              <a:gd name="T90" fmla="*/ 2151 w 3561"/>
              <a:gd name="T91" fmla="*/ 157 h 2457"/>
              <a:gd name="T92" fmla="*/ 2207 w 3561"/>
              <a:gd name="T93" fmla="*/ 23 h 2457"/>
              <a:gd name="T94" fmla="*/ 2410 w 3561"/>
              <a:gd name="T95" fmla="*/ 222 h 2457"/>
              <a:gd name="T96" fmla="*/ 3104 w 3561"/>
              <a:gd name="T97" fmla="*/ 568 h 2457"/>
              <a:gd name="T98" fmla="*/ 3364 w 3561"/>
              <a:gd name="T99" fmla="*/ 1366 h 2457"/>
              <a:gd name="T100" fmla="*/ 3539 w 3561"/>
              <a:gd name="T101" fmla="*/ 1783 h 2457"/>
              <a:gd name="T102" fmla="*/ 3470 w 3561"/>
              <a:gd name="T103" fmla="*/ 2217 h 2457"/>
              <a:gd name="T104" fmla="*/ 2597 w 3561"/>
              <a:gd name="T105" fmla="*/ 2438 h 2457"/>
              <a:gd name="T106" fmla="*/ 1218 w 3561"/>
              <a:gd name="T107" fmla="*/ 2438 h 2457"/>
              <a:gd name="T108" fmla="*/ 330 w 3561"/>
              <a:gd name="T109" fmla="*/ 2351 h 2457"/>
              <a:gd name="T110" fmla="*/ 14 w 3561"/>
              <a:gd name="T111" fmla="*/ 2066 h 2457"/>
              <a:gd name="T112" fmla="*/ 94 w 3561"/>
              <a:gd name="T113" fmla="*/ 1570 h 2457"/>
              <a:gd name="T114" fmla="*/ 230 w 3561"/>
              <a:gd name="T115" fmla="*/ 1321 h 2457"/>
              <a:gd name="T116" fmla="*/ 533 w 3561"/>
              <a:gd name="T117" fmla="*/ 385 h 2457"/>
              <a:gd name="T118" fmla="*/ 1214 w 3561"/>
              <a:gd name="T119" fmla="*/ 104 h 24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61" h="2457">
                <a:moveTo>
                  <a:pt x="2396" y="2265"/>
                </a:moveTo>
                <a:lnTo>
                  <a:pt x="2396" y="2311"/>
                </a:lnTo>
                <a:lnTo>
                  <a:pt x="2412" y="2371"/>
                </a:lnTo>
                <a:lnTo>
                  <a:pt x="2528" y="2371"/>
                </a:lnTo>
                <a:lnTo>
                  <a:pt x="2544" y="2311"/>
                </a:lnTo>
                <a:lnTo>
                  <a:pt x="2544" y="2265"/>
                </a:lnTo>
                <a:lnTo>
                  <a:pt x="2396" y="2265"/>
                </a:lnTo>
                <a:close/>
                <a:moveTo>
                  <a:pt x="1017" y="2265"/>
                </a:moveTo>
                <a:lnTo>
                  <a:pt x="1017" y="2311"/>
                </a:lnTo>
                <a:lnTo>
                  <a:pt x="1032" y="2371"/>
                </a:lnTo>
                <a:lnTo>
                  <a:pt x="1149" y="2371"/>
                </a:lnTo>
                <a:lnTo>
                  <a:pt x="1165" y="2311"/>
                </a:lnTo>
                <a:lnTo>
                  <a:pt x="1165" y="2265"/>
                </a:lnTo>
                <a:lnTo>
                  <a:pt x="1017" y="2265"/>
                </a:lnTo>
                <a:close/>
                <a:moveTo>
                  <a:pt x="2471" y="2046"/>
                </a:moveTo>
                <a:lnTo>
                  <a:pt x="2449" y="2047"/>
                </a:lnTo>
                <a:lnTo>
                  <a:pt x="2432" y="2050"/>
                </a:lnTo>
                <a:lnTo>
                  <a:pt x="2417" y="2056"/>
                </a:lnTo>
                <a:lnTo>
                  <a:pt x="2407" y="2061"/>
                </a:lnTo>
                <a:lnTo>
                  <a:pt x="2399" y="2067"/>
                </a:lnTo>
                <a:lnTo>
                  <a:pt x="2396" y="2071"/>
                </a:lnTo>
                <a:lnTo>
                  <a:pt x="2396" y="2178"/>
                </a:lnTo>
                <a:lnTo>
                  <a:pt x="2544" y="2178"/>
                </a:lnTo>
                <a:lnTo>
                  <a:pt x="2544" y="2071"/>
                </a:lnTo>
                <a:lnTo>
                  <a:pt x="2541" y="2067"/>
                </a:lnTo>
                <a:lnTo>
                  <a:pt x="2535" y="2061"/>
                </a:lnTo>
                <a:lnTo>
                  <a:pt x="2524" y="2056"/>
                </a:lnTo>
                <a:lnTo>
                  <a:pt x="2510" y="2050"/>
                </a:lnTo>
                <a:lnTo>
                  <a:pt x="2491" y="2047"/>
                </a:lnTo>
                <a:lnTo>
                  <a:pt x="2471" y="2046"/>
                </a:lnTo>
                <a:close/>
                <a:moveTo>
                  <a:pt x="1090" y="2046"/>
                </a:moveTo>
                <a:lnTo>
                  <a:pt x="1069" y="2047"/>
                </a:lnTo>
                <a:lnTo>
                  <a:pt x="1052" y="2050"/>
                </a:lnTo>
                <a:lnTo>
                  <a:pt x="1037" y="2056"/>
                </a:lnTo>
                <a:lnTo>
                  <a:pt x="1027" y="2061"/>
                </a:lnTo>
                <a:lnTo>
                  <a:pt x="1020" y="2067"/>
                </a:lnTo>
                <a:lnTo>
                  <a:pt x="1017" y="2071"/>
                </a:lnTo>
                <a:lnTo>
                  <a:pt x="1017" y="2178"/>
                </a:lnTo>
                <a:lnTo>
                  <a:pt x="1165" y="2178"/>
                </a:lnTo>
                <a:lnTo>
                  <a:pt x="1165" y="2071"/>
                </a:lnTo>
                <a:lnTo>
                  <a:pt x="1162" y="2067"/>
                </a:lnTo>
                <a:lnTo>
                  <a:pt x="1154" y="2061"/>
                </a:lnTo>
                <a:lnTo>
                  <a:pt x="1145" y="2056"/>
                </a:lnTo>
                <a:lnTo>
                  <a:pt x="1129" y="2050"/>
                </a:lnTo>
                <a:lnTo>
                  <a:pt x="1112" y="2047"/>
                </a:lnTo>
                <a:lnTo>
                  <a:pt x="1090" y="2046"/>
                </a:lnTo>
                <a:close/>
                <a:moveTo>
                  <a:pt x="1251" y="1832"/>
                </a:moveTo>
                <a:lnTo>
                  <a:pt x="1251" y="2273"/>
                </a:lnTo>
                <a:lnTo>
                  <a:pt x="2311" y="2273"/>
                </a:lnTo>
                <a:lnTo>
                  <a:pt x="2311" y="1832"/>
                </a:lnTo>
                <a:lnTo>
                  <a:pt x="2218" y="1835"/>
                </a:lnTo>
                <a:lnTo>
                  <a:pt x="2118" y="1837"/>
                </a:lnTo>
                <a:lnTo>
                  <a:pt x="2013" y="1839"/>
                </a:lnTo>
                <a:lnTo>
                  <a:pt x="1901" y="1840"/>
                </a:lnTo>
                <a:lnTo>
                  <a:pt x="1781" y="1840"/>
                </a:lnTo>
                <a:lnTo>
                  <a:pt x="1661" y="1840"/>
                </a:lnTo>
                <a:lnTo>
                  <a:pt x="1548" y="1839"/>
                </a:lnTo>
                <a:lnTo>
                  <a:pt x="1442" y="1837"/>
                </a:lnTo>
                <a:lnTo>
                  <a:pt x="1344" y="1835"/>
                </a:lnTo>
                <a:lnTo>
                  <a:pt x="1251" y="1832"/>
                </a:lnTo>
                <a:close/>
                <a:moveTo>
                  <a:pt x="623" y="1752"/>
                </a:moveTo>
                <a:lnTo>
                  <a:pt x="623" y="2101"/>
                </a:lnTo>
                <a:lnTo>
                  <a:pt x="625" y="2133"/>
                </a:lnTo>
                <a:lnTo>
                  <a:pt x="634" y="2162"/>
                </a:lnTo>
                <a:lnTo>
                  <a:pt x="646" y="2188"/>
                </a:lnTo>
                <a:lnTo>
                  <a:pt x="663" y="2213"/>
                </a:lnTo>
                <a:lnTo>
                  <a:pt x="684" y="2233"/>
                </a:lnTo>
                <a:lnTo>
                  <a:pt x="709" y="2251"/>
                </a:lnTo>
                <a:lnTo>
                  <a:pt x="736" y="2262"/>
                </a:lnTo>
                <a:lnTo>
                  <a:pt x="765" y="2271"/>
                </a:lnTo>
                <a:lnTo>
                  <a:pt x="795" y="2273"/>
                </a:lnTo>
                <a:lnTo>
                  <a:pt x="930" y="2273"/>
                </a:lnTo>
                <a:lnTo>
                  <a:pt x="930" y="1811"/>
                </a:lnTo>
                <a:lnTo>
                  <a:pt x="865" y="1805"/>
                </a:lnTo>
                <a:lnTo>
                  <a:pt x="807" y="1797"/>
                </a:lnTo>
                <a:lnTo>
                  <a:pt x="753" y="1787"/>
                </a:lnTo>
                <a:lnTo>
                  <a:pt x="704" y="1777"/>
                </a:lnTo>
                <a:lnTo>
                  <a:pt x="661" y="1765"/>
                </a:lnTo>
                <a:lnTo>
                  <a:pt x="623" y="1752"/>
                </a:lnTo>
                <a:close/>
                <a:moveTo>
                  <a:pt x="2938" y="1749"/>
                </a:moveTo>
                <a:lnTo>
                  <a:pt x="2900" y="1763"/>
                </a:lnTo>
                <a:lnTo>
                  <a:pt x="2857" y="1774"/>
                </a:lnTo>
                <a:lnTo>
                  <a:pt x="2808" y="1785"/>
                </a:lnTo>
                <a:lnTo>
                  <a:pt x="2754" y="1795"/>
                </a:lnTo>
                <a:lnTo>
                  <a:pt x="2696" y="1803"/>
                </a:lnTo>
                <a:lnTo>
                  <a:pt x="2631" y="1810"/>
                </a:lnTo>
                <a:lnTo>
                  <a:pt x="2631" y="2273"/>
                </a:lnTo>
                <a:lnTo>
                  <a:pt x="2766" y="2273"/>
                </a:lnTo>
                <a:lnTo>
                  <a:pt x="2797" y="2271"/>
                </a:lnTo>
                <a:lnTo>
                  <a:pt x="2826" y="2264"/>
                </a:lnTo>
                <a:lnTo>
                  <a:pt x="2853" y="2251"/>
                </a:lnTo>
                <a:lnTo>
                  <a:pt x="2877" y="2233"/>
                </a:lnTo>
                <a:lnTo>
                  <a:pt x="2897" y="2213"/>
                </a:lnTo>
                <a:lnTo>
                  <a:pt x="2914" y="2189"/>
                </a:lnTo>
                <a:lnTo>
                  <a:pt x="2927" y="2163"/>
                </a:lnTo>
                <a:lnTo>
                  <a:pt x="2935" y="2134"/>
                </a:lnTo>
                <a:lnTo>
                  <a:pt x="2938" y="2103"/>
                </a:lnTo>
                <a:lnTo>
                  <a:pt x="2938" y="2099"/>
                </a:lnTo>
                <a:lnTo>
                  <a:pt x="2938" y="2087"/>
                </a:lnTo>
                <a:lnTo>
                  <a:pt x="2938" y="2070"/>
                </a:lnTo>
                <a:lnTo>
                  <a:pt x="2938" y="2047"/>
                </a:lnTo>
                <a:lnTo>
                  <a:pt x="2938" y="2020"/>
                </a:lnTo>
                <a:lnTo>
                  <a:pt x="2938" y="1991"/>
                </a:lnTo>
                <a:lnTo>
                  <a:pt x="2938" y="1958"/>
                </a:lnTo>
                <a:lnTo>
                  <a:pt x="2938" y="1926"/>
                </a:lnTo>
                <a:lnTo>
                  <a:pt x="2938" y="1892"/>
                </a:lnTo>
                <a:lnTo>
                  <a:pt x="2938" y="1860"/>
                </a:lnTo>
                <a:lnTo>
                  <a:pt x="2938" y="1831"/>
                </a:lnTo>
                <a:lnTo>
                  <a:pt x="2938" y="1804"/>
                </a:lnTo>
                <a:lnTo>
                  <a:pt x="2938" y="1781"/>
                </a:lnTo>
                <a:lnTo>
                  <a:pt x="2938" y="1764"/>
                </a:lnTo>
                <a:lnTo>
                  <a:pt x="2938" y="1753"/>
                </a:lnTo>
                <a:lnTo>
                  <a:pt x="2938" y="1749"/>
                </a:lnTo>
                <a:close/>
                <a:moveTo>
                  <a:pt x="2396" y="1694"/>
                </a:moveTo>
                <a:lnTo>
                  <a:pt x="2396" y="1971"/>
                </a:lnTo>
                <a:lnTo>
                  <a:pt x="2419" y="1965"/>
                </a:lnTo>
                <a:lnTo>
                  <a:pt x="2444" y="1961"/>
                </a:lnTo>
                <a:lnTo>
                  <a:pt x="2471" y="1960"/>
                </a:lnTo>
                <a:lnTo>
                  <a:pt x="2497" y="1961"/>
                </a:lnTo>
                <a:lnTo>
                  <a:pt x="2522" y="1965"/>
                </a:lnTo>
                <a:lnTo>
                  <a:pt x="2544" y="1971"/>
                </a:lnTo>
                <a:lnTo>
                  <a:pt x="2544" y="1694"/>
                </a:lnTo>
                <a:lnTo>
                  <a:pt x="2396" y="1694"/>
                </a:lnTo>
                <a:close/>
                <a:moveTo>
                  <a:pt x="1017" y="1694"/>
                </a:moveTo>
                <a:lnTo>
                  <a:pt x="1017" y="1971"/>
                </a:lnTo>
                <a:lnTo>
                  <a:pt x="1040" y="1965"/>
                </a:lnTo>
                <a:lnTo>
                  <a:pt x="1065" y="1961"/>
                </a:lnTo>
                <a:lnTo>
                  <a:pt x="1090" y="1960"/>
                </a:lnTo>
                <a:lnTo>
                  <a:pt x="1116" y="1961"/>
                </a:lnTo>
                <a:lnTo>
                  <a:pt x="1141" y="1965"/>
                </a:lnTo>
                <a:lnTo>
                  <a:pt x="1165" y="1971"/>
                </a:lnTo>
                <a:lnTo>
                  <a:pt x="1165" y="1694"/>
                </a:lnTo>
                <a:lnTo>
                  <a:pt x="1017" y="1694"/>
                </a:lnTo>
                <a:close/>
                <a:moveTo>
                  <a:pt x="3104" y="1508"/>
                </a:moveTo>
                <a:lnTo>
                  <a:pt x="3103" y="1543"/>
                </a:lnTo>
                <a:lnTo>
                  <a:pt x="3098" y="1574"/>
                </a:lnTo>
                <a:lnTo>
                  <a:pt x="3091" y="1602"/>
                </a:lnTo>
                <a:lnTo>
                  <a:pt x="3082" y="1626"/>
                </a:lnTo>
                <a:lnTo>
                  <a:pt x="3071" y="1647"/>
                </a:lnTo>
                <a:lnTo>
                  <a:pt x="3060" y="1663"/>
                </a:lnTo>
                <a:lnTo>
                  <a:pt x="3050" y="1677"/>
                </a:lnTo>
                <a:lnTo>
                  <a:pt x="3040" y="1687"/>
                </a:lnTo>
                <a:lnTo>
                  <a:pt x="3032" y="1694"/>
                </a:lnTo>
                <a:lnTo>
                  <a:pt x="3027" y="1699"/>
                </a:lnTo>
                <a:lnTo>
                  <a:pt x="3025" y="1701"/>
                </a:lnTo>
                <a:lnTo>
                  <a:pt x="3025" y="2058"/>
                </a:lnTo>
                <a:lnTo>
                  <a:pt x="3057" y="2057"/>
                </a:lnTo>
                <a:lnTo>
                  <a:pt x="3088" y="2055"/>
                </a:lnTo>
                <a:lnTo>
                  <a:pt x="3118" y="2051"/>
                </a:lnTo>
                <a:lnTo>
                  <a:pt x="3146" y="2047"/>
                </a:lnTo>
                <a:lnTo>
                  <a:pt x="3171" y="2041"/>
                </a:lnTo>
                <a:lnTo>
                  <a:pt x="3194" y="2033"/>
                </a:lnTo>
                <a:lnTo>
                  <a:pt x="3213" y="2023"/>
                </a:lnTo>
                <a:lnTo>
                  <a:pt x="3228" y="2011"/>
                </a:lnTo>
                <a:lnTo>
                  <a:pt x="3239" y="1997"/>
                </a:lnTo>
                <a:lnTo>
                  <a:pt x="3247" y="1976"/>
                </a:lnTo>
                <a:lnTo>
                  <a:pt x="3251" y="1951"/>
                </a:lnTo>
                <a:lnTo>
                  <a:pt x="3252" y="1924"/>
                </a:lnTo>
                <a:lnTo>
                  <a:pt x="3249" y="1894"/>
                </a:lnTo>
                <a:lnTo>
                  <a:pt x="3243" y="1860"/>
                </a:lnTo>
                <a:lnTo>
                  <a:pt x="3236" y="1825"/>
                </a:lnTo>
                <a:lnTo>
                  <a:pt x="3226" y="1790"/>
                </a:lnTo>
                <a:lnTo>
                  <a:pt x="3214" y="1753"/>
                </a:lnTo>
                <a:lnTo>
                  <a:pt x="3200" y="1715"/>
                </a:lnTo>
                <a:lnTo>
                  <a:pt x="3186" y="1678"/>
                </a:lnTo>
                <a:lnTo>
                  <a:pt x="3170" y="1641"/>
                </a:lnTo>
                <a:lnTo>
                  <a:pt x="3154" y="1606"/>
                </a:lnTo>
                <a:lnTo>
                  <a:pt x="3137" y="1571"/>
                </a:lnTo>
                <a:lnTo>
                  <a:pt x="3120" y="1539"/>
                </a:lnTo>
                <a:lnTo>
                  <a:pt x="3104" y="1508"/>
                </a:lnTo>
                <a:close/>
                <a:moveTo>
                  <a:pt x="458" y="1507"/>
                </a:moveTo>
                <a:lnTo>
                  <a:pt x="441" y="1538"/>
                </a:lnTo>
                <a:lnTo>
                  <a:pt x="424" y="1570"/>
                </a:lnTo>
                <a:lnTo>
                  <a:pt x="408" y="1605"/>
                </a:lnTo>
                <a:lnTo>
                  <a:pt x="392" y="1640"/>
                </a:lnTo>
                <a:lnTo>
                  <a:pt x="375" y="1677"/>
                </a:lnTo>
                <a:lnTo>
                  <a:pt x="360" y="1715"/>
                </a:lnTo>
                <a:lnTo>
                  <a:pt x="347" y="1753"/>
                </a:lnTo>
                <a:lnTo>
                  <a:pt x="335" y="1790"/>
                </a:lnTo>
                <a:lnTo>
                  <a:pt x="325" y="1825"/>
                </a:lnTo>
                <a:lnTo>
                  <a:pt x="317" y="1860"/>
                </a:lnTo>
                <a:lnTo>
                  <a:pt x="312" y="1892"/>
                </a:lnTo>
                <a:lnTo>
                  <a:pt x="309" y="1924"/>
                </a:lnTo>
                <a:lnTo>
                  <a:pt x="310" y="1951"/>
                </a:lnTo>
                <a:lnTo>
                  <a:pt x="314" y="1976"/>
                </a:lnTo>
                <a:lnTo>
                  <a:pt x="322" y="1997"/>
                </a:lnTo>
                <a:lnTo>
                  <a:pt x="333" y="2011"/>
                </a:lnTo>
                <a:lnTo>
                  <a:pt x="348" y="2023"/>
                </a:lnTo>
                <a:lnTo>
                  <a:pt x="367" y="2033"/>
                </a:lnTo>
                <a:lnTo>
                  <a:pt x="389" y="2041"/>
                </a:lnTo>
                <a:lnTo>
                  <a:pt x="415" y="2047"/>
                </a:lnTo>
                <a:lnTo>
                  <a:pt x="444" y="2051"/>
                </a:lnTo>
                <a:lnTo>
                  <a:pt x="473" y="2055"/>
                </a:lnTo>
                <a:lnTo>
                  <a:pt x="504" y="2057"/>
                </a:lnTo>
                <a:lnTo>
                  <a:pt x="537" y="2058"/>
                </a:lnTo>
                <a:lnTo>
                  <a:pt x="537" y="1703"/>
                </a:lnTo>
                <a:lnTo>
                  <a:pt x="532" y="1699"/>
                </a:lnTo>
                <a:lnTo>
                  <a:pt x="510" y="1677"/>
                </a:lnTo>
                <a:lnTo>
                  <a:pt x="492" y="1654"/>
                </a:lnTo>
                <a:lnTo>
                  <a:pt x="479" y="1631"/>
                </a:lnTo>
                <a:lnTo>
                  <a:pt x="471" y="1607"/>
                </a:lnTo>
                <a:lnTo>
                  <a:pt x="464" y="1582"/>
                </a:lnTo>
                <a:lnTo>
                  <a:pt x="460" y="1557"/>
                </a:lnTo>
                <a:lnTo>
                  <a:pt x="459" y="1532"/>
                </a:lnTo>
                <a:lnTo>
                  <a:pt x="458" y="1507"/>
                </a:lnTo>
                <a:close/>
                <a:moveTo>
                  <a:pt x="3295" y="1420"/>
                </a:moveTo>
                <a:lnTo>
                  <a:pt x="3190" y="1487"/>
                </a:lnTo>
                <a:lnTo>
                  <a:pt x="3202" y="1509"/>
                </a:lnTo>
                <a:lnTo>
                  <a:pt x="3215" y="1535"/>
                </a:lnTo>
                <a:lnTo>
                  <a:pt x="3230" y="1565"/>
                </a:lnTo>
                <a:lnTo>
                  <a:pt x="3245" y="1597"/>
                </a:lnTo>
                <a:lnTo>
                  <a:pt x="3261" y="1633"/>
                </a:lnTo>
                <a:lnTo>
                  <a:pt x="3276" y="1670"/>
                </a:lnTo>
                <a:lnTo>
                  <a:pt x="3290" y="1707"/>
                </a:lnTo>
                <a:lnTo>
                  <a:pt x="3304" y="1746"/>
                </a:lnTo>
                <a:lnTo>
                  <a:pt x="3315" y="1786"/>
                </a:lnTo>
                <a:lnTo>
                  <a:pt x="3324" y="1826"/>
                </a:lnTo>
                <a:lnTo>
                  <a:pt x="3332" y="1865"/>
                </a:lnTo>
                <a:lnTo>
                  <a:pt x="3336" y="1904"/>
                </a:lnTo>
                <a:lnTo>
                  <a:pt x="3337" y="1940"/>
                </a:lnTo>
                <a:lnTo>
                  <a:pt x="3334" y="1976"/>
                </a:lnTo>
                <a:lnTo>
                  <a:pt x="3327" y="2007"/>
                </a:lnTo>
                <a:lnTo>
                  <a:pt x="3315" y="2037"/>
                </a:lnTo>
                <a:lnTo>
                  <a:pt x="3301" y="2059"/>
                </a:lnTo>
                <a:lnTo>
                  <a:pt x="3282" y="2079"/>
                </a:lnTo>
                <a:lnTo>
                  <a:pt x="3262" y="2095"/>
                </a:lnTo>
                <a:lnTo>
                  <a:pt x="3237" y="2108"/>
                </a:lnTo>
                <a:lnTo>
                  <a:pt x="3211" y="2119"/>
                </a:lnTo>
                <a:lnTo>
                  <a:pt x="3182" y="2127"/>
                </a:lnTo>
                <a:lnTo>
                  <a:pt x="3151" y="2134"/>
                </a:lnTo>
                <a:lnTo>
                  <a:pt x="3120" y="2138"/>
                </a:lnTo>
                <a:lnTo>
                  <a:pt x="3088" y="2141"/>
                </a:lnTo>
                <a:lnTo>
                  <a:pt x="3054" y="2143"/>
                </a:lnTo>
                <a:lnTo>
                  <a:pt x="3022" y="2145"/>
                </a:lnTo>
                <a:lnTo>
                  <a:pt x="3013" y="2180"/>
                </a:lnTo>
                <a:lnTo>
                  <a:pt x="2999" y="2214"/>
                </a:lnTo>
                <a:lnTo>
                  <a:pt x="2980" y="2245"/>
                </a:lnTo>
                <a:lnTo>
                  <a:pt x="2959" y="2273"/>
                </a:lnTo>
                <a:lnTo>
                  <a:pt x="3131" y="2273"/>
                </a:lnTo>
                <a:lnTo>
                  <a:pt x="3178" y="2271"/>
                </a:lnTo>
                <a:lnTo>
                  <a:pt x="3222" y="2266"/>
                </a:lnTo>
                <a:lnTo>
                  <a:pt x="3261" y="2255"/>
                </a:lnTo>
                <a:lnTo>
                  <a:pt x="3297" y="2242"/>
                </a:lnTo>
                <a:lnTo>
                  <a:pt x="3329" y="2226"/>
                </a:lnTo>
                <a:lnTo>
                  <a:pt x="3358" y="2206"/>
                </a:lnTo>
                <a:lnTo>
                  <a:pt x="3383" y="2185"/>
                </a:lnTo>
                <a:lnTo>
                  <a:pt x="3404" y="2161"/>
                </a:lnTo>
                <a:lnTo>
                  <a:pt x="3423" y="2136"/>
                </a:lnTo>
                <a:lnTo>
                  <a:pt x="3439" y="2109"/>
                </a:lnTo>
                <a:lnTo>
                  <a:pt x="3451" y="2081"/>
                </a:lnTo>
                <a:lnTo>
                  <a:pt x="3461" y="2053"/>
                </a:lnTo>
                <a:lnTo>
                  <a:pt x="3468" y="2023"/>
                </a:lnTo>
                <a:lnTo>
                  <a:pt x="3473" y="1994"/>
                </a:lnTo>
                <a:lnTo>
                  <a:pt x="3475" y="1950"/>
                </a:lnTo>
                <a:lnTo>
                  <a:pt x="3473" y="1903"/>
                </a:lnTo>
                <a:lnTo>
                  <a:pt x="3466" y="1857"/>
                </a:lnTo>
                <a:lnTo>
                  <a:pt x="3456" y="1809"/>
                </a:lnTo>
                <a:lnTo>
                  <a:pt x="3445" y="1762"/>
                </a:lnTo>
                <a:lnTo>
                  <a:pt x="3429" y="1714"/>
                </a:lnTo>
                <a:lnTo>
                  <a:pt x="3413" y="1667"/>
                </a:lnTo>
                <a:lnTo>
                  <a:pt x="3396" y="1623"/>
                </a:lnTo>
                <a:lnTo>
                  <a:pt x="3377" y="1581"/>
                </a:lnTo>
                <a:lnTo>
                  <a:pt x="3359" y="1541"/>
                </a:lnTo>
                <a:lnTo>
                  <a:pt x="3341" y="1505"/>
                </a:lnTo>
                <a:lnTo>
                  <a:pt x="3324" y="1472"/>
                </a:lnTo>
                <a:lnTo>
                  <a:pt x="3309" y="1443"/>
                </a:lnTo>
                <a:lnTo>
                  <a:pt x="3295" y="1420"/>
                </a:lnTo>
                <a:close/>
                <a:moveTo>
                  <a:pt x="265" y="1420"/>
                </a:moveTo>
                <a:lnTo>
                  <a:pt x="252" y="1443"/>
                </a:lnTo>
                <a:lnTo>
                  <a:pt x="237" y="1472"/>
                </a:lnTo>
                <a:lnTo>
                  <a:pt x="220" y="1505"/>
                </a:lnTo>
                <a:lnTo>
                  <a:pt x="202" y="1541"/>
                </a:lnTo>
                <a:lnTo>
                  <a:pt x="184" y="1581"/>
                </a:lnTo>
                <a:lnTo>
                  <a:pt x="166" y="1623"/>
                </a:lnTo>
                <a:lnTo>
                  <a:pt x="148" y="1667"/>
                </a:lnTo>
                <a:lnTo>
                  <a:pt x="131" y="1714"/>
                </a:lnTo>
                <a:lnTo>
                  <a:pt x="117" y="1762"/>
                </a:lnTo>
                <a:lnTo>
                  <a:pt x="104" y="1809"/>
                </a:lnTo>
                <a:lnTo>
                  <a:pt x="95" y="1857"/>
                </a:lnTo>
                <a:lnTo>
                  <a:pt x="89" y="1904"/>
                </a:lnTo>
                <a:lnTo>
                  <a:pt x="87" y="1950"/>
                </a:lnTo>
                <a:lnTo>
                  <a:pt x="89" y="1994"/>
                </a:lnTo>
                <a:lnTo>
                  <a:pt x="93" y="2023"/>
                </a:lnTo>
                <a:lnTo>
                  <a:pt x="100" y="2053"/>
                </a:lnTo>
                <a:lnTo>
                  <a:pt x="109" y="2081"/>
                </a:lnTo>
                <a:lnTo>
                  <a:pt x="122" y="2109"/>
                </a:lnTo>
                <a:lnTo>
                  <a:pt x="137" y="2136"/>
                </a:lnTo>
                <a:lnTo>
                  <a:pt x="156" y="2161"/>
                </a:lnTo>
                <a:lnTo>
                  <a:pt x="179" y="2185"/>
                </a:lnTo>
                <a:lnTo>
                  <a:pt x="203" y="2206"/>
                </a:lnTo>
                <a:lnTo>
                  <a:pt x="232" y="2226"/>
                </a:lnTo>
                <a:lnTo>
                  <a:pt x="264" y="2242"/>
                </a:lnTo>
                <a:lnTo>
                  <a:pt x="300" y="2255"/>
                </a:lnTo>
                <a:lnTo>
                  <a:pt x="340" y="2266"/>
                </a:lnTo>
                <a:lnTo>
                  <a:pt x="383" y="2271"/>
                </a:lnTo>
                <a:lnTo>
                  <a:pt x="429" y="2273"/>
                </a:lnTo>
                <a:lnTo>
                  <a:pt x="603" y="2273"/>
                </a:lnTo>
                <a:lnTo>
                  <a:pt x="581" y="2245"/>
                </a:lnTo>
                <a:lnTo>
                  <a:pt x="563" y="2214"/>
                </a:lnTo>
                <a:lnTo>
                  <a:pt x="548" y="2180"/>
                </a:lnTo>
                <a:lnTo>
                  <a:pt x="540" y="2145"/>
                </a:lnTo>
                <a:lnTo>
                  <a:pt x="506" y="2143"/>
                </a:lnTo>
                <a:lnTo>
                  <a:pt x="474" y="2141"/>
                </a:lnTo>
                <a:lnTo>
                  <a:pt x="440" y="2138"/>
                </a:lnTo>
                <a:lnTo>
                  <a:pt x="409" y="2134"/>
                </a:lnTo>
                <a:lnTo>
                  <a:pt x="379" y="2127"/>
                </a:lnTo>
                <a:lnTo>
                  <a:pt x="351" y="2119"/>
                </a:lnTo>
                <a:lnTo>
                  <a:pt x="323" y="2108"/>
                </a:lnTo>
                <a:lnTo>
                  <a:pt x="300" y="2095"/>
                </a:lnTo>
                <a:lnTo>
                  <a:pt x="278" y="2079"/>
                </a:lnTo>
                <a:lnTo>
                  <a:pt x="261" y="2059"/>
                </a:lnTo>
                <a:lnTo>
                  <a:pt x="246" y="2037"/>
                </a:lnTo>
                <a:lnTo>
                  <a:pt x="234" y="2007"/>
                </a:lnTo>
                <a:lnTo>
                  <a:pt x="226" y="1976"/>
                </a:lnTo>
                <a:lnTo>
                  <a:pt x="224" y="1940"/>
                </a:lnTo>
                <a:lnTo>
                  <a:pt x="225" y="1904"/>
                </a:lnTo>
                <a:lnTo>
                  <a:pt x="229" y="1865"/>
                </a:lnTo>
                <a:lnTo>
                  <a:pt x="236" y="1826"/>
                </a:lnTo>
                <a:lnTo>
                  <a:pt x="246" y="1786"/>
                </a:lnTo>
                <a:lnTo>
                  <a:pt x="257" y="1746"/>
                </a:lnTo>
                <a:lnTo>
                  <a:pt x="270" y="1707"/>
                </a:lnTo>
                <a:lnTo>
                  <a:pt x="286" y="1670"/>
                </a:lnTo>
                <a:lnTo>
                  <a:pt x="301" y="1633"/>
                </a:lnTo>
                <a:lnTo>
                  <a:pt x="316" y="1597"/>
                </a:lnTo>
                <a:lnTo>
                  <a:pt x="331" y="1565"/>
                </a:lnTo>
                <a:lnTo>
                  <a:pt x="345" y="1535"/>
                </a:lnTo>
                <a:lnTo>
                  <a:pt x="359" y="1509"/>
                </a:lnTo>
                <a:lnTo>
                  <a:pt x="370" y="1487"/>
                </a:lnTo>
                <a:lnTo>
                  <a:pt x="265" y="1420"/>
                </a:lnTo>
                <a:close/>
                <a:moveTo>
                  <a:pt x="2471" y="1353"/>
                </a:moveTo>
                <a:lnTo>
                  <a:pt x="2440" y="1354"/>
                </a:lnTo>
                <a:lnTo>
                  <a:pt x="2412" y="1359"/>
                </a:lnTo>
                <a:lnTo>
                  <a:pt x="2390" y="1369"/>
                </a:lnTo>
                <a:lnTo>
                  <a:pt x="2370" y="1381"/>
                </a:lnTo>
                <a:lnTo>
                  <a:pt x="2355" y="1396"/>
                </a:lnTo>
                <a:lnTo>
                  <a:pt x="2343" y="1414"/>
                </a:lnTo>
                <a:lnTo>
                  <a:pt x="2336" y="1436"/>
                </a:lnTo>
                <a:lnTo>
                  <a:pt x="2332" y="1461"/>
                </a:lnTo>
                <a:lnTo>
                  <a:pt x="2384" y="1608"/>
                </a:lnTo>
                <a:lnTo>
                  <a:pt x="2557" y="1608"/>
                </a:lnTo>
                <a:lnTo>
                  <a:pt x="2608" y="1461"/>
                </a:lnTo>
                <a:lnTo>
                  <a:pt x="2605" y="1436"/>
                </a:lnTo>
                <a:lnTo>
                  <a:pt x="2599" y="1414"/>
                </a:lnTo>
                <a:lnTo>
                  <a:pt x="2587" y="1396"/>
                </a:lnTo>
                <a:lnTo>
                  <a:pt x="2570" y="1381"/>
                </a:lnTo>
                <a:lnTo>
                  <a:pt x="2552" y="1369"/>
                </a:lnTo>
                <a:lnTo>
                  <a:pt x="2528" y="1359"/>
                </a:lnTo>
                <a:lnTo>
                  <a:pt x="2501" y="1354"/>
                </a:lnTo>
                <a:lnTo>
                  <a:pt x="2471" y="1353"/>
                </a:lnTo>
                <a:close/>
                <a:moveTo>
                  <a:pt x="1090" y="1353"/>
                </a:moveTo>
                <a:lnTo>
                  <a:pt x="1060" y="1354"/>
                </a:lnTo>
                <a:lnTo>
                  <a:pt x="1033" y="1359"/>
                </a:lnTo>
                <a:lnTo>
                  <a:pt x="1009" y="1369"/>
                </a:lnTo>
                <a:lnTo>
                  <a:pt x="990" y="1381"/>
                </a:lnTo>
                <a:lnTo>
                  <a:pt x="975" y="1396"/>
                </a:lnTo>
                <a:lnTo>
                  <a:pt x="963" y="1414"/>
                </a:lnTo>
                <a:lnTo>
                  <a:pt x="955" y="1436"/>
                </a:lnTo>
                <a:lnTo>
                  <a:pt x="952" y="1461"/>
                </a:lnTo>
                <a:lnTo>
                  <a:pt x="1004" y="1608"/>
                </a:lnTo>
                <a:lnTo>
                  <a:pt x="1177" y="1608"/>
                </a:lnTo>
                <a:lnTo>
                  <a:pt x="1229" y="1461"/>
                </a:lnTo>
                <a:lnTo>
                  <a:pt x="1226" y="1436"/>
                </a:lnTo>
                <a:lnTo>
                  <a:pt x="1218" y="1414"/>
                </a:lnTo>
                <a:lnTo>
                  <a:pt x="1206" y="1396"/>
                </a:lnTo>
                <a:lnTo>
                  <a:pt x="1191" y="1381"/>
                </a:lnTo>
                <a:lnTo>
                  <a:pt x="1172" y="1369"/>
                </a:lnTo>
                <a:lnTo>
                  <a:pt x="1148" y="1359"/>
                </a:lnTo>
                <a:lnTo>
                  <a:pt x="1121" y="1354"/>
                </a:lnTo>
                <a:lnTo>
                  <a:pt x="1090" y="1353"/>
                </a:lnTo>
                <a:close/>
                <a:moveTo>
                  <a:pt x="3104" y="1291"/>
                </a:moveTo>
                <a:lnTo>
                  <a:pt x="3104" y="1441"/>
                </a:lnTo>
                <a:lnTo>
                  <a:pt x="3106" y="1439"/>
                </a:lnTo>
                <a:lnTo>
                  <a:pt x="3112" y="1436"/>
                </a:lnTo>
                <a:lnTo>
                  <a:pt x="3120" y="1430"/>
                </a:lnTo>
                <a:lnTo>
                  <a:pt x="3130" y="1424"/>
                </a:lnTo>
                <a:lnTo>
                  <a:pt x="3139" y="1417"/>
                </a:lnTo>
                <a:lnTo>
                  <a:pt x="3149" y="1411"/>
                </a:lnTo>
                <a:lnTo>
                  <a:pt x="3157" y="1407"/>
                </a:lnTo>
                <a:lnTo>
                  <a:pt x="3162" y="1402"/>
                </a:lnTo>
                <a:lnTo>
                  <a:pt x="3164" y="1401"/>
                </a:lnTo>
                <a:lnTo>
                  <a:pt x="3104" y="1291"/>
                </a:lnTo>
                <a:close/>
                <a:moveTo>
                  <a:pt x="458" y="1291"/>
                </a:moveTo>
                <a:lnTo>
                  <a:pt x="397" y="1401"/>
                </a:lnTo>
                <a:lnTo>
                  <a:pt x="398" y="1402"/>
                </a:lnTo>
                <a:lnTo>
                  <a:pt x="405" y="1407"/>
                </a:lnTo>
                <a:lnTo>
                  <a:pt x="412" y="1411"/>
                </a:lnTo>
                <a:lnTo>
                  <a:pt x="422" y="1417"/>
                </a:lnTo>
                <a:lnTo>
                  <a:pt x="432" y="1424"/>
                </a:lnTo>
                <a:lnTo>
                  <a:pt x="441" y="1430"/>
                </a:lnTo>
                <a:lnTo>
                  <a:pt x="449" y="1436"/>
                </a:lnTo>
                <a:lnTo>
                  <a:pt x="455" y="1439"/>
                </a:lnTo>
                <a:lnTo>
                  <a:pt x="458" y="1441"/>
                </a:lnTo>
                <a:lnTo>
                  <a:pt x="458" y="1291"/>
                </a:lnTo>
                <a:close/>
                <a:moveTo>
                  <a:pt x="716" y="396"/>
                </a:moveTo>
                <a:lnTo>
                  <a:pt x="686" y="398"/>
                </a:lnTo>
                <a:lnTo>
                  <a:pt x="657" y="407"/>
                </a:lnTo>
                <a:lnTo>
                  <a:pt x="630" y="419"/>
                </a:lnTo>
                <a:lnTo>
                  <a:pt x="606" y="436"/>
                </a:lnTo>
                <a:lnTo>
                  <a:pt x="584" y="457"/>
                </a:lnTo>
                <a:lnTo>
                  <a:pt x="568" y="482"/>
                </a:lnTo>
                <a:lnTo>
                  <a:pt x="555" y="508"/>
                </a:lnTo>
                <a:lnTo>
                  <a:pt x="546" y="537"/>
                </a:lnTo>
                <a:lnTo>
                  <a:pt x="544" y="568"/>
                </a:lnTo>
                <a:lnTo>
                  <a:pt x="544" y="1485"/>
                </a:lnTo>
                <a:lnTo>
                  <a:pt x="544" y="1518"/>
                </a:lnTo>
                <a:lnTo>
                  <a:pt x="546" y="1547"/>
                </a:lnTo>
                <a:lnTo>
                  <a:pt x="551" y="1572"/>
                </a:lnTo>
                <a:lnTo>
                  <a:pt x="558" y="1595"/>
                </a:lnTo>
                <a:lnTo>
                  <a:pt x="570" y="1615"/>
                </a:lnTo>
                <a:lnTo>
                  <a:pt x="587" y="1634"/>
                </a:lnTo>
                <a:lnTo>
                  <a:pt x="610" y="1650"/>
                </a:lnTo>
                <a:lnTo>
                  <a:pt x="639" y="1664"/>
                </a:lnTo>
                <a:lnTo>
                  <a:pt x="673" y="1678"/>
                </a:lnTo>
                <a:lnTo>
                  <a:pt x="713" y="1690"/>
                </a:lnTo>
                <a:lnTo>
                  <a:pt x="758" y="1701"/>
                </a:lnTo>
                <a:lnTo>
                  <a:pt x="809" y="1710"/>
                </a:lnTo>
                <a:lnTo>
                  <a:pt x="867" y="1717"/>
                </a:lnTo>
                <a:lnTo>
                  <a:pt x="930" y="1724"/>
                </a:lnTo>
                <a:lnTo>
                  <a:pt x="930" y="1659"/>
                </a:lnTo>
                <a:lnTo>
                  <a:pt x="869" y="1482"/>
                </a:lnTo>
                <a:lnTo>
                  <a:pt x="867" y="1476"/>
                </a:lnTo>
                <a:lnTo>
                  <a:pt x="867" y="1468"/>
                </a:lnTo>
                <a:lnTo>
                  <a:pt x="869" y="1433"/>
                </a:lnTo>
                <a:lnTo>
                  <a:pt x="876" y="1400"/>
                </a:lnTo>
                <a:lnTo>
                  <a:pt x="889" y="1370"/>
                </a:lnTo>
                <a:lnTo>
                  <a:pt x="905" y="1344"/>
                </a:lnTo>
                <a:lnTo>
                  <a:pt x="927" y="1321"/>
                </a:lnTo>
                <a:lnTo>
                  <a:pt x="953" y="1302"/>
                </a:lnTo>
                <a:lnTo>
                  <a:pt x="982" y="1287"/>
                </a:lnTo>
                <a:lnTo>
                  <a:pt x="1015" y="1276"/>
                </a:lnTo>
                <a:lnTo>
                  <a:pt x="1052" y="1268"/>
                </a:lnTo>
                <a:lnTo>
                  <a:pt x="1090" y="1266"/>
                </a:lnTo>
                <a:lnTo>
                  <a:pt x="1131" y="1268"/>
                </a:lnTo>
                <a:lnTo>
                  <a:pt x="1166" y="1276"/>
                </a:lnTo>
                <a:lnTo>
                  <a:pt x="1200" y="1287"/>
                </a:lnTo>
                <a:lnTo>
                  <a:pt x="1229" y="1302"/>
                </a:lnTo>
                <a:lnTo>
                  <a:pt x="1254" y="1321"/>
                </a:lnTo>
                <a:lnTo>
                  <a:pt x="1275" y="1344"/>
                </a:lnTo>
                <a:lnTo>
                  <a:pt x="1293" y="1370"/>
                </a:lnTo>
                <a:lnTo>
                  <a:pt x="1305" y="1400"/>
                </a:lnTo>
                <a:lnTo>
                  <a:pt x="1312" y="1433"/>
                </a:lnTo>
                <a:lnTo>
                  <a:pt x="1315" y="1468"/>
                </a:lnTo>
                <a:lnTo>
                  <a:pt x="1314" y="1476"/>
                </a:lnTo>
                <a:lnTo>
                  <a:pt x="1312" y="1482"/>
                </a:lnTo>
                <a:lnTo>
                  <a:pt x="1251" y="1659"/>
                </a:lnTo>
                <a:lnTo>
                  <a:pt x="1251" y="1745"/>
                </a:lnTo>
                <a:lnTo>
                  <a:pt x="1327" y="1749"/>
                </a:lnTo>
                <a:lnTo>
                  <a:pt x="1409" y="1751"/>
                </a:lnTo>
                <a:lnTo>
                  <a:pt x="1494" y="1753"/>
                </a:lnTo>
                <a:lnTo>
                  <a:pt x="1585" y="1754"/>
                </a:lnTo>
                <a:lnTo>
                  <a:pt x="1680" y="1754"/>
                </a:lnTo>
                <a:lnTo>
                  <a:pt x="1781" y="1755"/>
                </a:lnTo>
                <a:lnTo>
                  <a:pt x="1881" y="1754"/>
                </a:lnTo>
                <a:lnTo>
                  <a:pt x="1976" y="1754"/>
                </a:lnTo>
                <a:lnTo>
                  <a:pt x="2067" y="1753"/>
                </a:lnTo>
                <a:lnTo>
                  <a:pt x="2153" y="1751"/>
                </a:lnTo>
                <a:lnTo>
                  <a:pt x="2234" y="1749"/>
                </a:lnTo>
                <a:lnTo>
                  <a:pt x="2311" y="1745"/>
                </a:lnTo>
                <a:lnTo>
                  <a:pt x="2311" y="1659"/>
                </a:lnTo>
                <a:lnTo>
                  <a:pt x="2248" y="1482"/>
                </a:lnTo>
                <a:lnTo>
                  <a:pt x="2247" y="1476"/>
                </a:lnTo>
                <a:lnTo>
                  <a:pt x="2246" y="1468"/>
                </a:lnTo>
                <a:lnTo>
                  <a:pt x="2249" y="1433"/>
                </a:lnTo>
                <a:lnTo>
                  <a:pt x="2257" y="1400"/>
                </a:lnTo>
                <a:lnTo>
                  <a:pt x="2269" y="1370"/>
                </a:lnTo>
                <a:lnTo>
                  <a:pt x="2286" y="1344"/>
                </a:lnTo>
                <a:lnTo>
                  <a:pt x="2308" y="1321"/>
                </a:lnTo>
                <a:lnTo>
                  <a:pt x="2332" y="1302"/>
                </a:lnTo>
                <a:lnTo>
                  <a:pt x="2362" y="1287"/>
                </a:lnTo>
                <a:lnTo>
                  <a:pt x="2395" y="1276"/>
                </a:lnTo>
                <a:lnTo>
                  <a:pt x="2431" y="1268"/>
                </a:lnTo>
                <a:lnTo>
                  <a:pt x="2471" y="1266"/>
                </a:lnTo>
                <a:lnTo>
                  <a:pt x="2510" y="1268"/>
                </a:lnTo>
                <a:lnTo>
                  <a:pt x="2547" y="1276"/>
                </a:lnTo>
                <a:lnTo>
                  <a:pt x="2579" y="1287"/>
                </a:lnTo>
                <a:lnTo>
                  <a:pt x="2608" y="1302"/>
                </a:lnTo>
                <a:lnTo>
                  <a:pt x="2634" y="1321"/>
                </a:lnTo>
                <a:lnTo>
                  <a:pt x="2656" y="1344"/>
                </a:lnTo>
                <a:lnTo>
                  <a:pt x="2672" y="1370"/>
                </a:lnTo>
                <a:lnTo>
                  <a:pt x="2685" y="1400"/>
                </a:lnTo>
                <a:lnTo>
                  <a:pt x="2693" y="1433"/>
                </a:lnTo>
                <a:lnTo>
                  <a:pt x="2695" y="1468"/>
                </a:lnTo>
                <a:lnTo>
                  <a:pt x="2695" y="1476"/>
                </a:lnTo>
                <a:lnTo>
                  <a:pt x="2693" y="1482"/>
                </a:lnTo>
                <a:lnTo>
                  <a:pt x="2631" y="1659"/>
                </a:lnTo>
                <a:lnTo>
                  <a:pt x="2631" y="1724"/>
                </a:lnTo>
                <a:lnTo>
                  <a:pt x="2695" y="1716"/>
                </a:lnTo>
                <a:lnTo>
                  <a:pt x="2752" y="1707"/>
                </a:lnTo>
                <a:lnTo>
                  <a:pt x="2803" y="1698"/>
                </a:lnTo>
                <a:lnTo>
                  <a:pt x="2850" y="1687"/>
                </a:lnTo>
                <a:lnTo>
                  <a:pt x="2888" y="1675"/>
                </a:lnTo>
                <a:lnTo>
                  <a:pt x="2923" y="1661"/>
                </a:lnTo>
                <a:lnTo>
                  <a:pt x="2951" y="1647"/>
                </a:lnTo>
                <a:lnTo>
                  <a:pt x="2974" y="1631"/>
                </a:lnTo>
                <a:lnTo>
                  <a:pt x="2991" y="1613"/>
                </a:lnTo>
                <a:lnTo>
                  <a:pt x="3003" y="1593"/>
                </a:lnTo>
                <a:lnTo>
                  <a:pt x="3011" y="1571"/>
                </a:lnTo>
                <a:lnTo>
                  <a:pt x="3015" y="1546"/>
                </a:lnTo>
                <a:lnTo>
                  <a:pt x="3017" y="1518"/>
                </a:lnTo>
                <a:lnTo>
                  <a:pt x="3017" y="1486"/>
                </a:lnTo>
                <a:lnTo>
                  <a:pt x="3017" y="1486"/>
                </a:lnTo>
                <a:lnTo>
                  <a:pt x="3017" y="1485"/>
                </a:lnTo>
                <a:lnTo>
                  <a:pt x="3017" y="568"/>
                </a:lnTo>
                <a:lnTo>
                  <a:pt x="3015" y="537"/>
                </a:lnTo>
                <a:lnTo>
                  <a:pt x="3006" y="508"/>
                </a:lnTo>
                <a:lnTo>
                  <a:pt x="2993" y="482"/>
                </a:lnTo>
                <a:lnTo>
                  <a:pt x="2977" y="457"/>
                </a:lnTo>
                <a:lnTo>
                  <a:pt x="2956" y="436"/>
                </a:lnTo>
                <a:lnTo>
                  <a:pt x="2932" y="419"/>
                </a:lnTo>
                <a:lnTo>
                  <a:pt x="2905" y="407"/>
                </a:lnTo>
                <a:lnTo>
                  <a:pt x="2875" y="398"/>
                </a:lnTo>
                <a:lnTo>
                  <a:pt x="2845" y="396"/>
                </a:lnTo>
                <a:lnTo>
                  <a:pt x="716" y="396"/>
                </a:lnTo>
                <a:close/>
                <a:moveTo>
                  <a:pt x="1293" y="166"/>
                </a:moveTo>
                <a:lnTo>
                  <a:pt x="1275" y="169"/>
                </a:lnTo>
                <a:lnTo>
                  <a:pt x="1260" y="177"/>
                </a:lnTo>
                <a:lnTo>
                  <a:pt x="1247" y="189"/>
                </a:lnTo>
                <a:lnTo>
                  <a:pt x="1240" y="205"/>
                </a:lnTo>
                <a:lnTo>
                  <a:pt x="1237" y="222"/>
                </a:lnTo>
                <a:lnTo>
                  <a:pt x="1237" y="310"/>
                </a:lnTo>
                <a:lnTo>
                  <a:pt x="2324" y="310"/>
                </a:lnTo>
                <a:lnTo>
                  <a:pt x="2324" y="222"/>
                </a:lnTo>
                <a:lnTo>
                  <a:pt x="2322" y="205"/>
                </a:lnTo>
                <a:lnTo>
                  <a:pt x="2313" y="189"/>
                </a:lnTo>
                <a:lnTo>
                  <a:pt x="2301" y="177"/>
                </a:lnTo>
                <a:lnTo>
                  <a:pt x="2286" y="169"/>
                </a:lnTo>
                <a:lnTo>
                  <a:pt x="2269" y="166"/>
                </a:lnTo>
                <a:lnTo>
                  <a:pt x="2244" y="166"/>
                </a:lnTo>
                <a:lnTo>
                  <a:pt x="2235" y="188"/>
                </a:lnTo>
                <a:lnTo>
                  <a:pt x="2223" y="207"/>
                </a:lnTo>
                <a:lnTo>
                  <a:pt x="2207" y="223"/>
                </a:lnTo>
                <a:lnTo>
                  <a:pt x="2187" y="235"/>
                </a:lnTo>
                <a:lnTo>
                  <a:pt x="2165" y="244"/>
                </a:lnTo>
                <a:lnTo>
                  <a:pt x="2141" y="246"/>
                </a:lnTo>
                <a:lnTo>
                  <a:pt x="1419" y="246"/>
                </a:lnTo>
                <a:lnTo>
                  <a:pt x="1396" y="244"/>
                </a:lnTo>
                <a:lnTo>
                  <a:pt x="1374" y="235"/>
                </a:lnTo>
                <a:lnTo>
                  <a:pt x="1354" y="223"/>
                </a:lnTo>
                <a:lnTo>
                  <a:pt x="1338" y="207"/>
                </a:lnTo>
                <a:lnTo>
                  <a:pt x="1326" y="188"/>
                </a:lnTo>
                <a:lnTo>
                  <a:pt x="1318" y="166"/>
                </a:lnTo>
                <a:lnTo>
                  <a:pt x="1293" y="166"/>
                </a:lnTo>
                <a:close/>
                <a:moveTo>
                  <a:pt x="1419" y="86"/>
                </a:moveTo>
                <a:lnTo>
                  <a:pt x="1411" y="89"/>
                </a:lnTo>
                <a:lnTo>
                  <a:pt x="1403" y="95"/>
                </a:lnTo>
                <a:lnTo>
                  <a:pt x="1401" y="105"/>
                </a:lnTo>
                <a:lnTo>
                  <a:pt x="1401" y="141"/>
                </a:lnTo>
                <a:lnTo>
                  <a:pt x="1403" y="151"/>
                </a:lnTo>
                <a:lnTo>
                  <a:pt x="1411" y="157"/>
                </a:lnTo>
                <a:lnTo>
                  <a:pt x="1419" y="159"/>
                </a:lnTo>
                <a:lnTo>
                  <a:pt x="2141" y="159"/>
                </a:lnTo>
                <a:lnTo>
                  <a:pt x="2151" y="157"/>
                </a:lnTo>
                <a:lnTo>
                  <a:pt x="2157" y="151"/>
                </a:lnTo>
                <a:lnTo>
                  <a:pt x="2160" y="141"/>
                </a:lnTo>
                <a:lnTo>
                  <a:pt x="2160" y="105"/>
                </a:lnTo>
                <a:lnTo>
                  <a:pt x="2157" y="95"/>
                </a:lnTo>
                <a:lnTo>
                  <a:pt x="2151" y="89"/>
                </a:lnTo>
                <a:lnTo>
                  <a:pt x="2141" y="86"/>
                </a:lnTo>
                <a:lnTo>
                  <a:pt x="1419" y="86"/>
                </a:lnTo>
                <a:close/>
                <a:moveTo>
                  <a:pt x="1419" y="0"/>
                </a:moveTo>
                <a:lnTo>
                  <a:pt x="2141" y="0"/>
                </a:lnTo>
                <a:lnTo>
                  <a:pt x="2165" y="2"/>
                </a:lnTo>
                <a:lnTo>
                  <a:pt x="2187" y="10"/>
                </a:lnTo>
                <a:lnTo>
                  <a:pt x="2207" y="23"/>
                </a:lnTo>
                <a:lnTo>
                  <a:pt x="2223" y="39"/>
                </a:lnTo>
                <a:lnTo>
                  <a:pt x="2235" y="58"/>
                </a:lnTo>
                <a:lnTo>
                  <a:pt x="2244" y="80"/>
                </a:lnTo>
                <a:lnTo>
                  <a:pt x="2269" y="80"/>
                </a:lnTo>
                <a:lnTo>
                  <a:pt x="2297" y="82"/>
                </a:lnTo>
                <a:lnTo>
                  <a:pt x="2324" y="91"/>
                </a:lnTo>
                <a:lnTo>
                  <a:pt x="2348" y="104"/>
                </a:lnTo>
                <a:lnTo>
                  <a:pt x="2369" y="121"/>
                </a:lnTo>
                <a:lnTo>
                  <a:pt x="2386" y="143"/>
                </a:lnTo>
                <a:lnTo>
                  <a:pt x="2399" y="167"/>
                </a:lnTo>
                <a:lnTo>
                  <a:pt x="2408" y="194"/>
                </a:lnTo>
                <a:lnTo>
                  <a:pt x="2410" y="222"/>
                </a:lnTo>
                <a:lnTo>
                  <a:pt x="2410" y="310"/>
                </a:lnTo>
                <a:lnTo>
                  <a:pt x="2845" y="310"/>
                </a:lnTo>
                <a:lnTo>
                  <a:pt x="2886" y="313"/>
                </a:lnTo>
                <a:lnTo>
                  <a:pt x="2926" y="323"/>
                </a:lnTo>
                <a:lnTo>
                  <a:pt x="2963" y="339"/>
                </a:lnTo>
                <a:lnTo>
                  <a:pt x="2998" y="359"/>
                </a:lnTo>
                <a:lnTo>
                  <a:pt x="3028" y="385"/>
                </a:lnTo>
                <a:lnTo>
                  <a:pt x="3054" y="416"/>
                </a:lnTo>
                <a:lnTo>
                  <a:pt x="3075" y="449"/>
                </a:lnTo>
                <a:lnTo>
                  <a:pt x="3091" y="487"/>
                </a:lnTo>
                <a:lnTo>
                  <a:pt x="3100" y="526"/>
                </a:lnTo>
                <a:lnTo>
                  <a:pt x="3104" y="568"/>
                </a:lnTo>
                <a:lnTo>
                  <a:pt x="3104" y="1112"/>
                </a:lnTo>
                <a:lnTo>
                  <a:pt x="3237" y="1355"/>
                </a:lnTo>
                <a:lnTo>
                  <a:pt x="3287" y="1323"/>
                </a:lnTo>
                <a:lnTo>
                  <a:pt x="3297" y="1318"/>
                </a:lnTo>
                <a:lnTo>
                  <a:pt x="3308" y="1316"/>
                </a:lnTo>
                <a:lnTo>
                  <a:pt x="3319" y="1317"/>
                </a:lnTo>
                <a:lnTo>
                  <a:pt x="3330" y="1321"/>
                </a:lnTo>
                <a:lnTo>
                  <a:pt x="3340" y="1328"/>
                </a:lnTo>
                <a:lnTo>
                  <a:pt x="3347" y="1336"/>
                </a:lnTo>
                <a:lnTo>
                  <a:pt x="3349" y="1342"/>
                </a:lnTo>
                <a:lnTo>
                  <a:pt x="3356" y="1351"/>
                </a:lnTo>
                <a:lnTo>
                  <a:pt x="3364" y="1366"/>
                </a:lnTo>
                <a:lnTo>
                  <a:pt x="3375" y="1385"/>
                </a:lnTo>
                <a:lnTo>
                  <a:pt x="3388" y="1408"/>
                </a:lnTo>
                <a:lnTo>
                  <a:pt x="3402" y="1435"/>
                </a:lnTo>
                <a:lnTo>
                  <a:pt x="3417" y="1464"/>
                </a:lnTo>
                <a:lnTo>
                  <a:pt x="3434" y="1498"/>
                </a:lnTo>
                <a:lnTo>
                  <a:pt x="3451" y="1532"/>
                </a:lnTo>
                <a:lnTo>
                  <a:pt x="3467" y="1570"/>
                </a:lnTo>
                <a:lnTo>
                  <a:pt x="3483" y="1610"/>
                </a:lnTo>
                <a:lnTo>
                  <a:pt x="3500" y="1652"/>
                </a:lnTo>
                <a:lnTo>
                  <a:pt x="3514" y="1694"/>
                </a:lnTo>
                <a:lnTo>
                  <a:pt x="3528" y="1739"/>
                </a:lnTo>
                <a:lnTo>
                  <a:pt x="3539" y="1783"/>
                </a:lnTo>
                <a:lnTo>
                  <a:pt x="3548" y="1828"/>
                </a:lnTo>
                <a:lnTo>
                  <a:pt x="3556" y="1873"/>
                </a:lnTo>
                <a:lnTo>
                  <a:pt x="3560" y="1917"/>
                </a:lnTo>
                <a:lnTo>
                  <a:pt x="3561" y="1961"/>
                </a:lnTo>
                <a:lnTo>
                  <a:pt x="3558" y="2004"/>
                </a:lnTo>
                <a:lnTo>
                  <a:pt x="3554" y="2034"/>
                </a:lnTo>
                <a:lnTo>
                  <a:pt x="3547" y="2066"/>
                </a:lnTo>
                <a:lnTo>
                  <a:pt x="3538" y="2097"/>
                </a:lnTo>
                <a:lnTo>
                  <a:pt x="3525" y="2128"/>
                </a:lnTo>
                <a:lnTo>
                  <a:pt x="3509" y="2159"/>
                </a:lnTo>
                <a:lnTo>
                  <a:pt x="3491" y="2189"/>
                </a:lnTo>
                <a:lnTo>
                  <a:pt x="3470" y="2217"/>
                </a:lnTo>
                <a:lnTo>
                  <a:pt x="3446" y="2243"/>
                </a:lnTo>
                <a:lnTo>
                  <a:pt x="3419" y="2268"/>
                </a:lnTo>
                <a:lnTo>
                  <a:pt x="3388" y="2291"/>
                </a:lnTo>
                <a:lnTo>
                  <a:pt x="3354" y="2310"/>
                </a:lnTo>
                <a:lnTo>
                  <a:pt x="3317" y="2327"/>
                </a:lnTo>
                <a:lnTo>
                  <a:pt x="3276" y="2341"/>
                </a:lnTo>
                <a:lnTo>
                  <a:pt x="3231" y="2351"/>
                </a:lnTo>
                <a:lnTo>
                  <a:pt x="3183" y="2358"/>
                </a:lnTo>
                <a:lnTo>
                  <a:pt x="3131" y="2360"/>
                </a:lnTo>
                <a:lnTo>
                  <a:pt x="2621" y="2360"/>
                </a:lnTo>
                <a:lnTo>
                  <a:pt x="2604" y="2425"/>
                </a:lnTo>
                <a:lnTo>
                  <a:pt x="2597" y="2438"/>
                </a:lnTo>
                <a:lnTo>
                  <a:pt x="2588" y="2447"/>
                </a:lnTo>
                <a:lnTo>
                  <a:pt x="2576" y="2454"/>
                </a:lnTo>
                <a:lnTo>
                  <a:pt x="2562" y="2457"/>
                </a:lnTo>
                <a:lnTo>
                  <a:pt x="2379" y="2457"/>
                </a:lnTo>
                <a:lnTo>
                  <a:pt x="2365" y="2454"/>
                </a:lnTo>
                <a:lnTo>
                  <a:pt x="2353" y="2447"/>
                </a:lnTo>
                <a:lnTo>
                  <a:pt x="2343" y="2438"/>
                </a:lnTo>
                <a:lnTo>
                  <a:pt x="2338" y="2425"/>
                </a:lnTo>
                <a:lnTo>
                  <a:pt x="2321" y="2360"/>
                </a:lnTo>
                <a:lnTo>
                  <a:pt x="1241" y="2360"/>
                </a:lnTo>
                <a:lnTo>
                  <a:pt x="1224" y="2425"/>
                </a:lnTo>
                <a:lnTo>
                  <a:pt x="1218" y="2438"/>
                </a:lnTo>
                <a:lnTo>
                  <a:pt x="1208" y="2447"/>
                </a:lnTo>
                <a:lnTo>
                  <a:pt x="1195" y="2454"/>
                </a:lnTo>
                <a:lnTo>
                  <a:pt x="1181" y="2457"/>
                </a:lnTo>
                <a:lnTo>
                  <a:pt x="1000" y="2457"/>
                </a:lnTo>
                <a:lnTo>
                  <a:pt x="986" y="2454"/>
                </a:lnTo>
                <a:lnTo>
                  <a:pt x="973" y="2447"/>
                </a:lnTo>
                <a:lnTo>
                  <a:pt x="964" y="2438"/>
                </a:lnTo>
                <a:lnTo>
                  <a:pt x="957" y="2425"/>
                </a:lnTo>
                <a:lnTo>
                  <a:pt x="940" y="2360"/>
                </a:lnTo>
                <a:lnTo>
                  <a:pt x="429" y="2360"/>
                </a:lnTo>
                <a:lnTo>
                  <a:pt x="378" y="2358"/>
                </a:lnTo>
                <a:lnTo>
                  <a:pt x="330" y="2351"/>
                </a:lnTo>
                <a:lnTo>
                  <a:pt x="286" y="2341"/>
                </a:lnTo>
                <a:lnTo>
                  <a:pt x="244" y="2327"/>
                </a:lnTo>
                <a:lnTo>
                  <a:pt x="207" y="2310"/>
                </a:lnTo>
                <a:lnTo>
                  <a:pt x="173" y="2291"/>
                </a:lnTo>
                <a:lnTo>
                  <a:pt x="142" y="2268"/>
                </a:lnTo>
                <a:lnTo>
                  <a:pt x="115" y="2243"/>
                </a:lnTo>
                <a:lnTo>
                  <a:pt x="91" y="2217"/>
                </a:lnTo>
                <a:lnTo>
                  <a:pt x="69" y="2189"/>
                </a:lnTo>
                <a:lnTo>
                  <a:pt x="51" y="2159"/>
                </a:lnTo>
                <a:lnTo>
                  <a:pt x="36" y="2128"/>
                </a:lnTo>
                <a:lnTo>
                  <a:pt x="24" y="2097"/>
                </a:lnTo>
                <a:lnTo>
                  <a:pt x="14" y="2066"/>
                </a:lnTo>
                <a:lnTo>
                  <a:pt x="8" y="2034"/>
                </a:lnTo>
                <a:lnTo>
                  <a:pt x="2" y="2004"/>
                </a:lnTo>
                <a:lnTo>
                  <a:pt x="0" y="1961"/>
                </a:lnTo>
                <a:lnTo>
                  <a:pt x="1" y="1917"/>
                </a:lnTo>
                <a:lnTo>
                  <a:pt x="5" y="1873"/>
                </a:lnTo>
                <a:lnTo>
                  <a:pt x="12" y="1828"/>
                </a:lnTo>
                <a:lnTo>
                  <a:pt x="22" y="1783"/>
                </a:lnTo>
                <a:lnTo>
                  <a:pt x="34" y="1739"/>
                </a:lnTo>
                <a:lnTo>
                  <a:pt x="47" y="1694"/>
                </a:lnTo>
                <a:lnTo>
                  <a:pt x="62" y="1652"/>
                </a:lnTo>
                <a:lnTo>
                  <a:pt x="77" y="1610"/>
                </a:lnTo>
                <a:lnTo>
                  <a:pt x="94" y="1570"/>
                </a:lnTo>
                <a:lnTo>
                  <a:pt x="110" y="1532"/>
                </a:lnTo>
                <a:lnTo>
                  <a:pt x="127" y="1498"/>
                </a:lnTo>
                <a:lnTo>
                  <a:pt x="143" y="1464"/>
                </a:lnTo>
                <a:lnTo>
                  <a:pt x="159" y="1435"/>
                </a:lnTo>
                <a:lnTo>
                  <a:pt x="173" y="1408"/>
                </a:lnTo>
                <a:lnTo>
                  <a:pt x="186" y="1385"/>
                </a:lnTo>
                <a:lnTo>
                  <a:pt x="197" y="1366"/>
                </a:lnTo>
                <a:lnTo>
                  <a:pt x="206" y="1351"/>
                </a:lnTo>
                <a:lnTo>
                  <a:pt x="211" y="1342"/>
                </a:lnTo>
                <a:lnTo>
                  <a:pt x="214" y="1336"/>
                </a:lnTo>
                <a:lnTo>
                  <a:pt x="222" y="1328"/>
                </a:lnTo>
                <a:lnTo>
                  <a:pt x="230" y="1321"/>
                </a:lnTo>
                <a:lnTo>
                  <a:pt x="241" y="1317"/>
                </a:lnTo>
                <a:lnTo>
                  <a:pt x="253" y="1316"/>
                </a:lnTo>
                <a:lnTo>
                  <a:pt x="264" y="1318"/>
                </a:lnTo>
                <a:lnTo>
                  <a:pt x="274" y="1323"/>
                </a:lnTo>
                <a:lnTo>
                  <a:pt x="323" y="1355"/>
                </a:lnTo>
                <a:lnTo>
                  <a:pt x="458" y="1112"/>
                </a:lnTo>
                <a:lnTo>
                  <a:pt x="458" y="568"/>
                </a:lnTo>
                <a:lnTo>
                  <a:pt x="461" y="526"/>
                </a:lnTo>
                <a:lnTo>
                  <a:pt x="471" y="487"/>
                </a:lnTo>
                <a:lnTo>
                  <a:pt x="487" y="449"/>
                </a:lnTo>
                <a:lnTo>
                  <a:pt x="507" y="416"/>
                </a:lnTo>
                <a:lnTo>
                  <a:pt x="533" y="385"/>
                </a:lnTo>
                <a:lnTo>
                  <a:pt x="564" y="359"/>
                </a:lnTo>
                <a:lnTo>
                  <a:pt x="597" y="339"/>
                </a:lnTo>
                <a:lnTo>
                  <a:pt x="635" y="323"/>
                </a:lnTo>
                <a:lnTo>
                  <a:pt x="674" y="313"/>
                </a:lnTo>
                <a:lnTo>
                  <a:pt x="716" y="310"/>
                </a:lnTo>
                <a:lnTo>
                  <a:pt x="1151" y="310"/>
                </a:lnTo>
                <a:lnTo>
                  <a:pt x="1151" y="222"/>
                </a:lnTo>
                <a:lnTo>
                  <a:pt x="1153" y="194"/>
                </a:lnTo>
                <a:lnTo>
                  <a:pt x="1162" y="167"/>
                </a:lnTo>
                <a:lnTo>
                  <a:pt x="1175" y="143"/>
                </a:lnTo>
                <a:lnTo>
                  <a:pt x="1192" y="121"/>
                </a:lnTo>
                <a:lnTo>
                  <a:pt x="1214" y="104"/>
                </a:lnTo>
                <a:lnTo>
                  <a:pt x="1238" y="91"/>
                </a:lnTo>
                <a:lnTo>
                  <a:pt x="1265" y="82"/>
                </a:lnTo>
                <a:lnTo>
                  <a:pt x="1293" y="80"/>
                </a:lnTo>
                <a:lnTo>
                  <a:pt x="1318" y="80"/>
                </a:lnTo>
                <a:lnTo>
                  <a:pt x="1326" y="58"/>
                </a:lnTo>
                <a:lnTo>
                  <a:pt x="1338" y="39"/>
                </a:lnTo>
                <a:lnTo>
                  <a:pt x="1354" y="23"/>
                </a:lnTo>
                <a:lnTo>
                  <a:pt x="1374" y="10"/>
                </a:lnTo>
                <a:lnTo>
                  <a:pt x="1396" y="2"/>
                </a:lnTo>
                <a:lnTo>
                  <a:pt x="141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9" name="Group 227"/>
          <p:cNvGrpSpPr/>
          <p:nvPr/>
        </p:nvGrpSpPr>
        <p:grpSpPr>
          <a:xfrm>
            <a:off x="5006237" y="4377300"/>
            <a:ext cx="434975" cy="579437"/>
            <a:chOff x="1612900" y="5765800"/>
            <a:chExt cx="434975" cy="579437"/>
          </a:xfrm>
          <a:solidFill>
            <a:srgbClr val="000000"/>
          </a:solidFill>
        </p:grpSpPr>
        <p:sp>
          <p:nvSpPr>
            <p:cNvPr id="20" name="Freeform 61"/>
            <p:cNvSpPr>
              <a:spLocks noEditPoints="1"/>
            </p:cNvSpPr>
            <p:nvPr/>
          </p:nvSpPr>
          <p:spPr bwMode="auto">
            <a:xfrm>
              <a:off x="1797050" y="5838825"/>
              <a:ext cx="250825" cy="506412"/>
            </a:xfrm>
            <a:custGeom>
              <a:avLst/>
              <a:gdLst>
                <a:gd name="T0" fmla="*/ 121 w 1426"/>
                <a:gd name="T1" fmla="*/ 2692 h 2870"/>
                <a:gd name="T2" fmla="*/ 408 w 1426"/>
                <a:gd name="T3" fmla="*/ 2774 h 2870"/>
                <a:gd name="T4" fmla="*/ 288 w 1426"/>
                <a:gd name="T5" fmla="*/ 2521 h 2870"/>
                <a:gd name="T6" fmla="*/ 911 w 1426"/>
                <a:gd name="T7" fmla="*/ 1251 h 2870"/>
                <a:gd name="T8" fmla="*/ 897 w 1426"/>
                <a:gd name="T9" fmla="*/ 1330 h 2870"/>
                <a:gd name="T10" fmla="*/ 702 w 1426"/>
                <a:gd name="T11" fmla="*/ 1624 h 2870"/>
                <a:gd name="T12" fmla="*/ 189 w 1426"/>
                <a:gd name="T13" fmla="*/ 2375 h 2870"/>
                <a:gd name="T14" fmla="*/ 471 w 1426"/>
                <a:gd name="T15" fmla="*/ 2592 h 2870"/>
                <a:gd name="T16" fmla="*/ 1066 w 1426"/>
                <a:gd name="T17" fmla="*/ 2074 h 2870"/>
                <a:gd name="T18" fmla="*/ 1277 w 1426"/>
                <a:gd name="T19" fmla="*/ 1945 h 2870"/>
                <a:gd name="T20" fmla="*/ 1111 w 1426"/>
                <a:gd name="T21" fmla="*/ 1741 h 2870"/>
                <a:gd name="T22" fmla="*/ 1333 w 1426"/>
                <a:gd name="T23" fmla="*/ 1684 h 2870"/>
                <a:gd name="T24" fmla="*/ 1157 w 1426"/>
                <a:gd name="T25" fmla="*/ 1303 h 2870"/>
                <a:gd name="T26" fmla="*/ 1074 w 1426"/>
                <a:gd name="T27" fmla="*/ 1283 h 2870"/>
                <a:gd name="T28" fmla="*/ 1199 w 1426"/>
                <a:gd name="T29" fmla="*/ 1014 h 2870"/>
                <a:gd name="T30" fmla="*/ 1181 w 1426"/>
                <a:gd name="T31" fmla="*/ 1201 h 2870"/>
                <a:gd name="T32" fmla="*/ 1250 w 1426"/>
                <a:gd name="T33" fmla="*/ 1204 h 2870"/>
                <a:gd name="T34" fmla="*/ 1250 w 1426"/>
                <a:gd name="T35" fmla="*/ 1113 h 2870"/>
                <a:gd name="T36" fmla="*/ 1257 w 1426"/>
                <a:gd name="T37" fmla="*/ 1022 h 2870"/>
                <a:gd name="T38" fmla="*/ 794 w 1426"/>
                <a:gd name="T39" fmla="*/ 1045 h 2870"/>
                <a:gd name="T40" fmla="*/ 797 w 1426"/>
                <a:gd name="T41" fmla="*/ 1169 h 2870"/>
                <a:gd name="T42" fmla="*/ 801 w 1426"/>
                <a:gd name="T43" fmla="*/ 1245 h 2870"/>
                <a:gd name="T44" fmla="*/ 850 w 1426"/>
                <a:gd name="T45" fmla="*/ 1025 h 2870"/>
                <a:gd name="T46" fmla="*/ 740 w 1426"/>
                <a:gd name="T47" fmla="*/ 926 h 2870"/>
                <a:gd name="T48" fmla="*/ 918 w 1426"/>
                <a:gd name="T49" fmla="*/ 775 h 2870"/>
                <a:gd name="T50" fmla="*/ 871 w 1426"/>
                <a:gd name="T51" fmla="*/ 907 h 2870"/>
                <a:gd name="T52" fmla="*/ 931 w 1426"/>
                <a:gd name="T53" fmla="*/ 955 h 2870"/>
                <a:gd name="T54" fmla="*/ 1077 w 1426"/>
                <a:gd name="T55" fmla="*/ 920 h 2870"/>
                <a:gd name="T56" fmla="*/ 1157 w 1426"/>
                <a:gd name="T57" fmla="*/ 754 h 2870"/>
                <a:gd name="T58" fmla="*/ 1074 w 1426"/>
                <a:gd name="T59" fmla="*/ 746 h 2870"/>
                <a:gd name="T60" fmla="*/ 1205 w 1426"/>
                <a:gd name="T61" fmla="*/ 456 h 2870"/>
                <a:gd name="T62" fmla="*/ 1170 w 1426"/>
                <a:gd name="T63" fmla="*/ 651 h 2870"/>
                <a:gd name="T64" fmla="*/ 1260 w 1426"/>
                <a:gd name="T65" fmla="*/ 655 h 2870"/>
                <a:gd name="T66" fmla="*/ 1224 w 1426"/>
                <a:gd name="T67" fmla="*/ 588 h 2870"/>
                <a:gd name="T68" fmla="*/ 1244 w 1426"/>
                <a:gd name="T69" fmla="*/ 474 h 2870"/>
                <a:gd name="T70" fmla="*/ 787 w 1426"/>
                <a:gd name="T71" fmla="*/ 487 h 2870"/>
                <a:gd name="T72" fmla="*/ 796 w 1426"/>
                <a:gd name="T73" fmla="*/ 609 h 2870"/>
                <a:gd name="T74" fmla="*/ 740 w 1426"/>
                <a:gd name="T75" fmla="*/ 751 h 2870"/>
                <a:gd name="T76" fmla="*/ 947 w 1426"/>
                <a:gd name="T77" fmla="*/ 565 h 2870"/>
                <a:gd name="T78" fmla="*/ 801 w 1426"/>
                <a:gd name="T79" fmla="*/ 434 h 2870"/>
                <a:gd name="T80" fmla="*/ 926 w 1426"/>
                <a:gd name="T81" fmla="*/ 362 h 2870"/>
                <a:gd name="T82" fmla="*/ 1086 w 1426"/>
                <a:gd name="T83" fmla="*/ 416 h 2870"/>
                <a:gd name="T84" fmla="*/ 1128 w 1426"/>
                <a:gd name="T85" fmla="*/ 352 h 2870"/>
                <a:gd name="T86" fmla="*/ 1031 w 1426"/>
                <a:gd name="T87" fmla="*/ 354 h 2870"/>
                <a:gd name="T88" fmla="*/ 949 w 1426"/>
                <a:gd name="T89" fmla="*/ 341 h 2870"/>
                <a:gd name="T90" fmla="*/ 1241 w 1426"/>
                <a:gd name="T91" fmla="*/ 196 h 2870"/>
                <a:gd name="T92" fmla="*/ 906 w 1426"/>
                <a:gd name="T93" fmla="*/ 252 h 2870"/>
                <a:gd name="T94" fmla="*/ 828 w 1426"/>
                <a:gd name="T95" fmla="*/ 252 h 2870"/>
                <a:gd name="T96" fmla="*/ 1320 w 1426"/>
                <a:gd name="T97" fmla="*/ 39 h 2870"/>
                <a:gd name="T98" fmla="*/ 1362 w 1426"/>
                <a:gd name="T99" fmla="*/ 1529 h 2870"/>
                <a:gd name="T100" fmla="*/ 1425 w 1426"/>
                <a:gd name="T101" fmla="*/ 1765 h 2870"/>
                <a:gd name="T102" fmla="*/ 1324 w 1426"/>
                <a:gd name="T103" fmla="*/ 2007 h 2870"/>
                <a:gd name="T104" fmla="*/ 1108 w 1426"/>
                <a:gd name="T105" fmla="*/ 2140 h 2870"/>
                <a:gd name="T106" fmla="*/ 479 w 1426"/>
                <a:gd name="T107" fmla="*/ 2821 h 2870"/>
                <a:gd name="T108" fmla="*/ 307 w 1426"/>
                <a:gd name="T109" fmla="*/ 2870 h 2870"/>
                <a:gd name="T110" fmla="*/ 22 w 1426"/>
                <a:gd name="T111" fmla="*/ 2673 h 2870"/>
                <a:gd name="T112" fmla="*/ 68 w 1426"/>
                <a:gd name="T113" fmla="*/ 2363 h 2870"/>
                <a:gd name="T114" fmla="*/ 181 w 1426"/>
                <a:gd name="T115" fmla="*/ 2216 h 2870"/>
                <a:gd name="T116" fmla="*/ 405 w 1426"/>
                <a:gd name="T117" fmla="*/ 1926 h 2870"/>
                <a:gd name="T118" fmla="*/ 574 w 1426"/>
                <a:gd name="T119" fmla="*/ 1708 h 2870"/>
                <a:gd name="T120" fmla="*/ 618 w 1426"/>
                <a:gd name="T121" fmla="*/ 1631 h 2870"/>
                <a:gd name="T122" fmla="*/ 662 w 1426"/>
                <a:gd name="T123" fmla="*/ 291 h 2870"/>
                <a:gd name="T124" fmla="*/ 706 w 1426"/>
                <a:gd name="T125" fmla="*/ 8 h 2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26" h="2870">
                  <a:moveTo>
                    <a:pt x="118" y="2430"/>
                  </a:moveTo>
                  <a:lnTo>
                    <a:pt x="102" y="2460"/>
                  </a:lnTo>
                  <a:lnTo>
                    <a:pt x="90" y="2490"/>
                  </a:lnTo>
                  <a:lnTo>
                    <a:pt x="82" y="2521"/>
                  </a:lnTo>
                  <a:lnTo>
                    <a:pt x="78" y="2552"/>
                  </a:lnTo>
                  <a:lnTo>
                    <a:pt x="81" y="2591"/>
                  </a:lnTo>
                  <a:lnTo>
                    <a:pt x="89" y="2627"/>
                  </a:lnTo>
                  <a:lnTo>
                    <a:pt x="102" y="2661"/>
                  </a:lnTo>
                  <a:lnTo>
                    <a:pt x="121" y="2692"/>
                  </a:lnTo>
                  <a:lnTo>
                    <a:pt x="144" y="2720"/>
                  </a:lnTo>
                  <a:lnTo>
                    <a:pt x="171" y="2744"/>
                  </a:lnTo>
                  <a:lnTo>
                    <a:pt x="201" y="2764"/>
                  </a:lnTo>
                  <a:lnTo>
                    <a:pt x="235" y="2779"/>
                  </a:lnTo>
                  <a:lnTo>
                    <a:pt x="271" y="2789"/>
                  </a:lnTo>
                  <a:lnTo>
                    <a:pt x="309" y="2793"/>
                  </a:lnTo>
                  <a:lnTo>
                    <a:pt x="344" y="2791"/>
                  </a:lnTo>
                  <a:lnTo>
                    <a:pt x="377" y="2785"/>
                  </a:lnTo>
                  <a:lnTo>
                    <a:pt x="408" y="2774"/>
                  </a:lnTo>
                  <a:lnTo>
                    <a:pt x="437" y="2759"/>
                  </a:lnTo>
                  <a:lnTo>
                    <a:pt x="464" y="2739"/>
                  </a:lnTo>
                  <a:lnTo>
                    <a:pt x="446" y="2699"/>
                  </a:lnTo>
                  <a:lnTo>
                    <a:pt x="424" y="2662"/>
                  </a:lnTo>
                  <a:lnTo>
                    <a:pt x="400" y="2628"/>
                  </a:lnTo>
                  <a:lnTo>
                    <a:pt x="374" y="2597"/>
                  </a:lnTo>
                  <a:lnTo>
                    <a:pt x="347" y="2569"/>
                  </a:lnTo>
                  <a:lnTo>
                    <a:pt x="317" y="2544"/>
                  </a:lnTo>
                  <a:lnTo>
                    <a:pt x="288" y="2521"/>
                  </a:lnTo>
                  <a:lnTo>
                    <a:pt x="260" y="2501"/>
                  </a:lnTo>
                  <a:lnTo>
                    <a:pt x="231" y="2484"/>
                  </a:lnTo>
                  <a:lnTo>
                    <a:pt x="204" y="2469"/>
                  </a:lnTo>
                  <a:lnTo>
                    <a:pt x="179" y="2456"/>
                  </a:lnTo>
                  <a:lnTo>
                    <a:pt x="156" y="2445"/>
                  </a:lnTo>
                  <a:lnTo>
                    <a:pt x="135" y="2437"/>
                  </a:lnTo>
                  <a:lnTo>
                    <a:pt x="118" y="2430"/>
                  </a:lnTo>
                  <a:close/>
                  <a:moveTo>
                    <a:pt x="1004" y="1165"/>
                  </a:moveTo>
                  <a:lnTo>
                    <a:pt x="911" y="1251"/>
                  </a:lnTo>
                  <a:lnTo>
                    <a:pt x="924" y="1262"/>
                  </a:lnTo>
                  <a:lnTo>
                    <a:pt x="931" y="1272"/>
                  </a:lnTo>
                  <a:lnTo>
                    <a:pt x="936" y="1283"/>
                  </a:lnTo>
                  <a:lnTo>
                    <a:pt x="936" y="1295"/>
                  </a:lnTo>
                  <a:lnTo>
                    <a:pt x="933" y="1306"/>
                  </a:lnTo>
                  <a:lnTo>
                    <a:pt x="926" y="1317"/>
                  </a:lnTo>
                  <a:lnTo>
                    <a:pt x="918" y="1324"/>
                  </a:lnTo>
                  <a:lnTo>
                    <a:pt x="908" y="1328"/>
                  </a:lnTo>
                  <a:lnTo>
                    <a:pt x="897" y="1330"/>
                  </a:lnTo>
                  <a:lnTo>
                    <a:pt x="884" y="1327"/>
                  </a:lnTo>
                  <a:lnTo>
                    <a:pt x="871" y="1320"/>
                  </a:lnTo>
                  <a:lnTo>
                    <a:pt x="853" y="1303"/>
                  </a:lnTo>
                  <a:lnTo>
                    <a:pt x="738" y="1406"/>
                  </a:lnTo>
                  <a:lnTo>
                    <a:pt x="734" y="1460"/>
                  </a:lnTo>
                  <a:lnTo>
                    <a:pt x="728" y="1509"/>
                  </a:lnTo>
                  <a:lnTo>
                    <a:pt x="720" y="1552"/>
                  </a:lnTo>
                  <a:lnTo>
                    <a:pt x="712" y="1591"/>
                  </a:lnTo>
                  <a:lnTo>
                    <a:pt x="702" y="1624"/>
                  </a:lnTo>
                  <a:lnTo>
                    <a:pt x="692" y="1653"/>
                  </a:lnTo>
                  <a:lnTo>
                    <a:pt x="683" y="1677"/>
                  </a:lnTo>
                  <a:lnTo>
                    <a:pt x="673" y="1697"/>
                  </a:lnTo>
                  <a:lnTo>
                    <a:pt x="665" y="1713"/>
                  </a:lnTo>
                  <a:lnTo>
                    <a:pt x="658" y="1725"/>
                  </a:lnTo>
                  <a:lnTo>
                    <a:pt x="652" y="1733"/>
                  </a:lnTo>
                  <a:lnTo>
                    <a:pt x="649" y="1738"/>
                  </a:lnTo>
                  <a:lnTo>
                    <a:pt x="165" y="2365"/>
                  </a:lnTo>
                  <a:lnTo>
                    <a:pt x="189" y="2375"/>
                  </a:lnTo>
                  <a:lnTo>
                    <a:pt x="216" y="2387"/>
                  </a:lnTo>
                  <a:lnTo>
                    <a:pt x="246" y="2402"/>
                  </a:lnTo>
                  <a:lnTo>
                    <a:pt x="277" y="2420"/>
                  </a:lnTo>
                  <a:lnTo>
                    <a:pt x="310" y="2440"/>
                  </a:lnTo>
                  <a:lnTo>
                    <a:pt x="344" y="2464"/>
                  </a:lnTo>
                  <a:lnTo>
                    <a:pt x="377" y="2491"/>
                  </a:lnTo>
                  <a:lnTo>
                    <a:pt x="410" y="2521"/>
                  </a:lnTo>
                  <a:lnTo>
                    <a:pt x="441" y="2555"/>
                  </a:lnTo>
                  <a:lnTo>
                    <a:pt x="471" y="2592"/>
                  </a:lnTo>
                  <a:lnTo>
                    <a:pt x="498" y="2633"/>
                  </a:lnTo>
                  <a:lnTo>
                    <a:pt x="522" y="2678"/>
                  </a:lnTo>
                  <a:lnTo>
                    <a:pt x="1010" y="2129"/>
                  </a:lnTo>
                  <a:lnTo>
                    <a:pt x="1012" y="2126"/>
                  </a:lnTo>
                  <a:lnTo>
                    <a:pt x="1018" y="2120"/>
                  </a:lnTo>
                  <a:lnTo>
                    <a:pt x="1026" y="2111"/>
                  </a:lnTo>
                  <a:lnTo>
                    <a:pt x="1037" y="2100"/>
                  </a:lnTo>
                  <a:lnTo>
                    <a:pt x="1050" y="2088"/>
                  </a:lnTo>
                  <a:lnTo>
                    <a:pt x="1066" y="2074"/>
                  </a:lnTo>
                  <a:lnTo>
                    <a:pt x="1084" y="2059"/>
                  </a:lnTo>
                  <a:lnTo>
                    <a:pt x="1102" y="2044"/>
                  </a:lnTo>
                  <a:lnTo>
                    <a:pt x="1122" y="2030"/>
                  </a:lnTo>
                  <a:lnTo>
                    <a:pt x="1143" y="2017"/>
                  </a:lnTo>
                  <a:lnTo>
                    <a:pt x="1166" y="2005"/>
                  </a:lnTo>
                  <a:lnTo>
                    <a:pt x="1188" y="1995"/>
                  </a:lnTo>
                  <a:lnTo>
                    <a:pt x="1223" y="1979"/>
                  </a:lnTo>
                  <a:lnTo>
                    <a:pt x="1252" y="1963"/>
                  </a:lnTo>
                  <a:lnTo>
                    <a:pt x="1277" y="1945"/>
                  </a:lnTo>
                  <a:lnTo>
                    <a:pt x="1298" y="1926"/>
                  </a:lnTo>
                  <a:lnTo>
                    <a:pt x="1316" y="1905"/>
                  </a:lnTo>
                  <a:lnTo>
                    <a:pt x="1121" y="1804"/>
                  </a:lnTo>
                  <a:lnTo>
                    <a:pt x="1111" y="1796"/>
                  </a:lnTo>
                  <a:lnTo>
                    <a:pt x="1104" y="1787"/>
                  </a:lnTo>
                  <a:lnTo>
                    <a:pt x="1100" y="1775"/>
                  </a:lnTo>
                  <a:lnTo>
                    <a:pt x="1100" y="1763"/>
                  </a:lnTo>
                  <a:lnTo>
                    <a:pt x="1104" y="1751"/>
                  </a:lnTo>
                  <a:lnTo>
                    <a:pt x="1111" y="1741"/>
                  </a:lnTo>
                  <a:lnTo>
                    <a:pt x="1121" y="1735"/>
                  </a:lnTo>
                  <a:lnTo>
                    <a:pt x="1133" y="1731"/>
                  </a:lnTo>
                  <a:lnTo>
                    <a:pt x="1145" y="1731"/>
                  </a:lnTo>
                  <a:lnTo>
                    <a:pt x="1156" y="1735"/>
                  </a:lnTo>
                  <a:lnTo>
                    <a:pt x="1345" y="1833"/>
                  </a:lnTo>
                  <a:lnTo>
                    <a:pt x="1349" y="1798"/>
                  </a:lnTo>
                  <a:lnTo>
                    <a:pt x="1347" y="1761"/>
                  </a:lnTo>
                  <a:lnTo>
                    <a:pt x="1342" y="1723"/>
                  </a:lnTo>
                  <a:lnTo>
                    <a:pt x="1333" y="1684"/>
                  </a:lnTo>
                  <a:lnTo>
                    <a:pt x="1320" y="1643"/>
                  </a:lnTo>
                  <a:lnTo>
                    <a:pt x="1305" y="1600"/>
                  </a:lnTo>
                  <a:lnTo>
                    <a:pt x="1289" y="1557"/>
                  </a:lnTo>
                  <a:lnTo>
                    <a:pt x="1280" y="1533"/>
                  </a:lnTo>
                  <a:lnTo>
                    <a:pt x="1271" y="1510"/>
                  </a:lnTo>
                  <a:lnTo>
                    <a:pt x="1270" y="1503"/>
                  </a:lnTo>
                  <a:lnTo>
                    <a:pt x="1269" y="1497"/>
                  </a:lnTo>
                  <a:lnTo>
                    <a:pt x="1269" y="1405"/>
                  </a:lnTo>
                  <a:lnTo>
                    <a:pt x="1157" y="1303"/>
                  </a:lnTo>
                  <a:lnTo>
                    <a:pt x="1138" y="1320"/>
                  </a:lnTo>
                  <a:lnTo>
                    <a:pt x="1126" y="1327"/>
                  </a:lnTo>
                  <a:lnTo>
                    <a:pt x="1112" y="1330"/>
                  </a:lnTo>
                  <a:lnTo>
                    <a:pt x="1102" y="1328"/>
                  </a:lnTo>
                  <a:lnTo>
                    <a:pt x="1092" y="1324"/>
                  </a:lnTo>
                  <a:lnTo>
                    <a:pt x="1083" y="1317"/>
                  </a:lnTo>
                  <a:lnTo>
                    <a:pt x="1077" y="1306"/>
                  </a:lnTo>
                  <a:lnTo>
                    <a:pt x="1074" y="1295"/>
                  </a:lnTo>
                  <a:lnTo>
                    <a:pt x="1074" y="1283"/>
                  </a:lnTo>
                  <a:lnTo>
                    <a:pt x="1078" y="1272"/>
                  </a:lnTo>
                  <a:lnTo>
                    <a:pt x="1086" y="1262"/>
                  </a:lnTo>
                  <a:lnTo>
                    <a:pt x="1099" y="1251"/>
                  </a:lnTo>
                  <a:lnTo>
                    <a:pt x="1004" y="1165"/>
                  </a:lnTo>
                  <a:close/>
                  <a:moveTo>
                    <a:pt x="1269" y="926"/>
                  </a:moveTo>
                  <a:lnTo>
                    <a:pt x="1208" y="982"/>
                  </a:lnTo>
                  <a:lnTo>
                    <a:pt x="1208" y="993"/>
                  </a:lnTo>
                  <a:lnTo>
                    <a:pt x="1205" y="1004"/>
                  </a:lnTo>
                  <a:lnTo>
                    <a:pt x="1199" y="1014"/>
                  </a:lnTo>
                  <a:lnTo>
                    <a:pt x="1190" y="1021"/>
                  </a:lnTo>
                  <a:lnTo>
                    <a:pt x="1180" y="1025"/>
                  </a:lnTo>
                  <a:lnTo>
                    <a:pt x="1170" y="1026"/>
                  </a:lnTo>
                  <a:lnTo>
                    <a:pt x="1165" y="1026"/>
                  </a:lnTo>
                  <a:lnTo>
                    <a:pt x="1160" y="1025"/>
                  </a:lnTo>
                  <a:lnTo>
                    <a:pt x="1062" y="1113"/>
                  </a:lnTo>
                  <a:lnTo>
                    <a:pt x="1160" y="1200"/>
                  </a:lnTo>
                  <a:lnTo>
                    <a:pt x="1170" y="1199"/>
                  </a:lnTo>
                  <a:lnTo>
                    <a:pt x="1181" y="1201"/>
                  </a:lnTo>
                  <a:lnTo>
                    <a:pt x="1190" y="1205"/>
                  </a:lnTo>
                  <a:lnTo>
                    <a:pt x="1199" y="1212"/>
                  </a:lnTo>
                  <a:lnTo>
                    <a:pt x="1205" y="1222"/>
                  </a:lnTo>
                  <a:lnTo>
                    <a:pt x="1208" y="1233"/>
                  </a:lnTo>
                  <a:lnTo>
                    <a:pt x="1208" y="1245"/>
                  </a:lnTo>
                  <a:lnTo>
                    <a:pt x="1269" y="1300"/>
                  </a:lnTo>
                  <a:lnTo>
                    <a:pt x="1269" y="1199"/>
                  </a:lnTo>
                  <a:lnTo>
                    <a:pt x="1260" y="1202"/>
                  </a:lnTo>
                  <a:lnTo>
                    <a:pt x="1250" y="1204"/>
                  </a:lnTo>
                  <a:lnTo>
                    <a:pt x="1240" y="1202"/>
                  </a:lnTo>
                  <a:lnTo>
                    <a:pt x="1230" y="1198"/>
                  </a:lnTo>
                  <a:lnTo>
                    <a:pt x="1222" y="1191"/>
                  </a:lnTo>
                  <a:lnTo>
                    <a:pt x="1215" y="1180"/>
                  </a:lnTo>
                  <a:lnTo>
                    <a:pt x="1212" y="1169"/>
                  </a:lnTo>
                  <a:lnTo>
                    <a:pt x="1212" y="1157"/>
                  </a:lnTo>
                  <a:lnTo>
                    <a:pt x="1217" y="1146"/>
                  </a:lnTo>
                  <a:lnTo>
                    <a:pt x="1224" y="1136"/>
                  </a:lnTo>
                  <a:lnTo>
                    <a:pt x="1250" y="1113"/>
                  </a:lnTo>
                  <a:lnTo>
                    <a:pt x="1224" y="1089"/>
                  </a:lnTo>
                  <a:lnTo>
                    <a:pt x="1217" y="1080"/>
                  </a:lnTo>
                  <a:lnTo>
                    <a:pt x="1212" y="1068"/>
                  </a:lnTo>
                  <a:lnTo>
                    <a:pt x="1212" y="1057"/>
                  </a:lnTo>
                  <a:lnTo>
                    <a:pt x="1215" y="1045"/>
                  </a:lnTo>
                  <a:lnTo>
                    <a:pt x="1222" y="1035"/>
                  </a:lnTo>
                  <a:lnTo>
                    <a:pt x="1232" y="1026"/>
                  </a:lnTo>
                  <a:lnTo>
                    <a:pt x="1244" y="1022"/>
                  </a:lnTo>
                  <a:lnTo>
                    <a:pt x="1257" y="1022"/>
                  </a:lnTo>
                  <a:lnTo>
                    <a:pt x="1269" y="1027"/>
                  </a:lnTo>
                  <a:lnTo>
                    <a:pt x="1269" y="926"/>
                  </a:lnTo>
                  <a:close/>
                  <a:moveTo>
                    <a:pt x="740" y="926"/>
                  </a:moveTo>
                  <a:lnTo>
                    <a:pt x="740" y="1027"/>
                  </a:lnTo>
                  <a:lnTo>
                    <a:pt x="752" y="1022"/>
                  </a:lnTo>
                  <a:lnTo>
                    <a:pt x="765" y="1022"/>
                  </a:lnTo>
                  <a:lnTo>
                    <a:pt x="777" y="1026"/>
                  </a:lnTo>
                  <a:lnTo>
                    <a:pt x="787" y="1035"/>
                  </a:lnTo>
                  <a:lnTo>
                    <a:pt x="794" y="1045"/>
                  </a:lnTo>
                  <a:lnTo>
                    <a:pt x="797" y="1057"/>
                  </a:lnTo>
                  <a:lnTo>
                    <a:pt x="796" y="1068"/>
                  </a:lnTo>
                  <a:lnTo>
                    <a:pt x="792" y="1080"/>
                  </a:lnTo>
                  <a:lnTo>
                    <a:pt x="784" y="1089"/>
                  </a:lnTo>
                  <a:lnTo>
                    <a:pt x="759" y="1113"/>
                  </a:lnTo>
                  <a:lnTo>
                    <a:pt x="784" y="1136"/>
                  </a:lnTo>
                  <a:lnTo>
                    <a:pt x="792" y="1146"/>
                  </a:lnTo>
                  <a:lnTo>
                    <a:pt x="796" y="1157"/>
                  </a:lnTo>
                  <a:lnTo>
                    <a:pt x="797" y="1169"/>
                  </a:lnTo>
                  <a:lnTo>
                    <a:pt x="794" y="1180"/>
                  </a:lnTo>
                  <a:lnTo>
                    <a:pt x="787" y="1191"/>
                  </a:lnTo>
                  <a:lnTo>
                    <a:pt x="779" y="1198"/>
                  </a:lnTo>
                  <a:lnTo>
                    <a:pt x="769" y="1202"/>
                  </a:lnTo>
                  <a:lnTo>
                    <a:pt x="758" y="1204"/>
                  </a:lnTo>
                  <a:lnTo>
                    <a:pt x="749" y="1202"/>
                  </a:lnTo>
                  <a:lnTo>
                    <a:pt x="740" y="1199"/>
                  </a:lnTo>
                  <a:lnTo>
                    <a:pt x="740" y="1300"/>
                  </a:lnTo>
                  <a:lnTo>
                    <a:pt x="801" y="1245"/>
                  </a:lnTo>
                  <a:lnTo>
                    <a:pt x="801" y="1233"/>
                  </a:lnTo>
                  <a:lnTo>
                    <a:pt x="804" y="1222"/>
                  </a:lnTo>
                  <a:lnTo>
                    <a:pt x="810" y="1212"/>
                  </a:lnTo>
                  <a:lnTo>
                    <a:pt x="819" y="1205"/>
                  </a:lnTo>
                  <a:lnTo>
                    <a:pt x="829" y="1201"/>
                  </a:lnTo>
                  <a:lnTo>
                    <a:pt x="839" y="1199"/>
                  </a:lnTo>
                  <a:lnTo>
                    <a:pt x="850" y="1200"/>
                  </a:lnTo>
                  <a:lnTo>
                    <a:pt x="947" y="1113"/>
                  </a:lnTo>
                  <a:lnTo>
                    <a:pt x="850" y="1025"/>
                  </a:lnTo>
                  <a:lnTo>
                    <a:pt x="845" y="1026"/>
                  </a:lnTo>
                  <a:lnTo>
                    <a:pt x="840" y="1026"/>
                  </a:lnTo>
                  <a:lnTo>
                    <a:pt x="829" y="1025"/>
                  </a:lnTo>
                  <a:lnTo>
                    <a:pt x="820" y="1021"/>
                  </a:lnTo>
                  <a:lnTo>
                    <a:pt x="810" y="1014"/>
                  </a:lnTo>
                  <a:lnTo>
                    <a:pt x="804" y="1004"/>
                  </a:lnTo>
                  <a:lnTo>
                    <a:pt x="801" y="993"/>
                  </a:lnTo>
                  <a:lnTo>
                    <a:pt x="801" y="982"/>
                  </a:lnTo>
                  <a:lnTo>
                    <a:pt x="740" y="926"/>
                  </a:lnTo>
                  <a:close/>
                  <a:moveTo>
                    <a:pt x="1004" y="617"/>
                  </a:moveTo>
                  <a:lnTo>
                    <a:pt x="911" y="702"/>
                  </a:lnTo>
                  <a:lnTo>
                    <a:pt x="924" y="713"/>
                  </a:lnTo>
                  <a:lnTo>
                    <a:pt x="931" y="723"/>
                  </a:lnTo>
                  <a:lnTo>
                    <a:pt x="936" y="734"/>
                  </a:lnTo>
                  <a:lnTo>
                    <a:pt x="936" y="746"/>
                  </a:lnTo>
                  <a:lnTo>
                    <a:pt x="933" y="758"/>
                  </a:lnTo>
                  <a:lnTo>
                    <a:pt x="926" y="768"/>
                  </a:lnTo>
                  <a:lnTo>
                    <a:pt x="918" y="775"/>
                  </a:lnTo>
                  <a:lnTo>
                    <a:pt x="908" y="779"/>
                  </a:lnTo>
                  <a:lnTo>
                    <a:pt x="897" y="781"/>
                  </a:lnTo>
                  <a:lnTo>
                    <a:pt x="888" y="780"/>
                  </a:lnTo>
                  <a:lnTo>
                    <a:pt x="879" y="776"/>
                  </a:lnTo>
                  <a:lnTo>
                    <a:pt x="871" y="771"/>
                  </a:lnTo>
                  <a:lnTo>
                    <a:pt x="853" y="754"/>
                  </a:lnTo>
                  <a:lnTo>
                    <a:pt x="759" y="839"/>
                  </a:lnTo>
                  <a:lnTo>
                    <a:pt x="853" y="923"/>
                  </a:lnTo>
                  <a:lnTo>
                    <a:pt x="871" y="907"/>
                  </a:lnTo>
                  <a:lnTo>
                    <a:pt x="882" y="900"/>
                  </a:lnTo>
                  <a:lnTo>
                    <a:pt x="893" y="897"/>
                  </a:lnTo>
                  <a:lnTo>
                    <a:pt x="905" y="897"/>
                  </a:lnTo>
                  <a:lnTo>
                    <a:pt x="917" y="902"/>
                  </a:lnTo>
                  <a:lnTo>
                    <a:pt x="926" y="909"/>
                  </a:lnTo>
                  <a:lnTo>
                    <a:pt x="933" y="920"/>
                  </a:lnTo>
                  <a:lnTo>
                    <a:pt x="936" y="931"/>
                  </a:lnTo>
                  <a:lnTo>
                    <a:pt x="936" y="943"/>
                  </a:lnTo>
                  <a:lnTo>
                    <a:pt x="931" y="955"/>
                  </a:lnTo>
                  <a:lnTo>
                    <a:pt x="924" y="964"/>
                  </a:lnTo>
                  <a:lnTo>
                    <a:pt x="911" y="976"/>
                  </a:lnTo>
                  <a:lnTo>
                    <a:pt x="1004" y="1060"/>
                  </a:lnTo>
                  <a:lnTo>
                    <a:pt x="1099" y="976"/>
                  </a:lnTo>
                  <a:lnTo>
                    <a:pt x="1086" y="964"/>
                  </a:lnTo>
                  <a:lnTo>
                    <a:pt x="1078" y="955"/>
                  </a:lnTo>
                  <a:lnTo>
                    <a:pt x="1074" y="943"/>
                  </a:lnTo>
                  <a:lnTo>
                    <a:pt x="1074" y="931"/>
                  </a:lnTo>
                  <a:lnTo>
                    <a:pt x="1077" y="920"/>
                  </a:lnTo>
                  <a:lnTo>
                    <a:pt x="1083" y="909"/>
                  </a:lnTo>
                  <a:lnTo>
                    <a:pt x="1093" y="902"/>
                  </a:lnTo>
                  <a:lnTo>
                    <a:pt x="1104" y="897"/>
                  </a:lnTo>
                  <a:lnTo>
                    <a:pt x="1116" y="897"/>
                  </a:lnTo>
                  <a:lnTo>
                    <a:pt x="1128" y="900"/>
                  </a:lnTo>
                  <a:lnTo>
                    <a:pt x="1138" y="907"/>
                  </a:lnTo>
                  <a:lnTo>
                    <a:pt x="1157" y="923"/>
                  </a:lnTo>
                  <a:lnTo>
                    <a:pt x="1250" y="839"/>
                  </a:lnTo>
                  <a:lnTo>
                    <a:pt x="1157" y="754"/>
                  </a:lnTo>
                  <a:lnTo>
                    <a:pt x="1138" y="771"/>
                  </a:lnTo>
                  <a:lnTo>
                    <a:pt x="1130" y="776"/>
                  </a:lnTo>
                  <a:lnTo>
                    <a:pt x="1121" y="780"/>
                  </a:lnTo>
                  <a:lnTo>
                    <a:pt x="1112" y="781"/>
                  </a:lnTo>
                  <a:lnTo>
                    <a:pt x="1102" y="779"/>
                  </a:lnTo>
                  <a:lnTo>
                    <a:pt x="1092" y="775"/>
                  </a:lnTo>
                  <a:lnTo>
                    <a:pt x="1083" y="768"/>
                  </a:lnTo>
                  <a:lnTo>
                    <a:pt x="1077" y="758"/>
                  </a:lnTo>
                  <a:lnTo>
                    <a:pt x="1074" y="746"/>
                  </a:lnTo>
                  <a:lnTo>
                    <a:pt x="1074" y="734"/>
                  </a:lnTo>
                  <a:lnTo>
                    <a:pt x="1078" y="723"/>
                  </a:lnTo>
                  <a:lnTo>
                    <a:pt x="1086" y="713"/>
                  </a:lnTo>
                  <a:lnTo>
                    <a:pt x="1099" y="702"/>
                  </a:lnTo>
                  <a:lnTo>
                    <a:pt x="1004" y="617"/>
                  </a:lnTo>
                  <a:close/>
                  <a:moveTo>
                    <a:pt x="1269" y="378"/>
                  </a:moveTo>
                  <a:lnTo>
                    <a:pt x="1208" y="434"/>
                  </a:lnTo>
                  <a:lnTo>
                    <a:pt x="1208" y="445"/>
                  </a:lnTo>
                  <a:lnTo>
                    <a:pt x="1205" y="456"/>
                  </a:lnTo>
                  <a:lnTo>
                    <a:pt x="1199" y="466"/>
                  </a:lnTo>
                  <a:lnTo>
                    <a:pt x="1190" y="473"/>
                  </a:lnTo>
                  <a:lnTo>
                    <a:pt x="1180" y="477"/>
                  </a:lnTo>
                  <a:lnTo>
                    <a:pt x="1170" y="479"/>
                  </a:lnTo>
                  <a:lnTo>
                    <a:pt x="1165" y="478"/>
                  </a:lnTo>
                  <a:lnTo>
                    <a:pt x="1160" y="477"/>
                  </a:lnTo>
                  <a:lnTo>
                    <a:pt x="1062" y="565"/>
                  </a:lnTo>
                  <a:lnTo>
                    <a:pt x="1160" y="653"/>
                  </a:lnTo>
                  <a:lnTo>
                    <a:pt x="1170" y="651"/>
                  </a:lnTo>
                  <a:lnTo>
                    <a:pt x="1181" y="653"/>
                  </a:lnTo>
                  <a:lnTo>
                    <a:pt x="1190" y="657"/>
                  </a:lnTo>
                  <a:lnTo>
                    <a:pt x="1199" y="664"/>
                  </a:lnTo>
                  <a:lnTo>
                    <a:pt x="1205" y="674"/>
                  </a:lnTo>
                  <a:lnTo>
                    <a:pt x="1208" y="685"/>
                  </a:lnTo>
                  <a:lnTo>
                    <a:pt x="1208" y="696"/>
                  </a:lnTo>
                  <a:lnTo>
                    <a:pt x="1269" y="751"/>
                  </a:lnTo>
                  <a:lnTo>
                    <a:pt x="1269" y="651"/>
                  </a:lnTo>
                  <a:lnTo>
                    <a:pt x="1260" y="655"/>
                  </a:lnTo>
                  <a:lnTo>
                    <a:pt x="1250" y="656"/>
                  </a:lnTo>
                  <a:lnTo>
                    <a:pt x="1240" y="654"/>
                  </a:lnTo>
                  <a:lnTo>
                    <a:pt x="1230" y="650"/>
                  </a:lnTo>
                  <a:lnTo>
                    <a:pt x="1222" y="643"/>
                  </a:lnTo>
                  <a:lnTo>
                    <a:pt x="1215" y="633"/>
                  </a:lnTo>
                  <a:lnTo>
                    <a:pt x="1212" y="621"/>
                  </a:lnTo>
                  <a:lnTo>
                    <a:pt x="1212" y="609"/>
                  </a:lnTo>
                  <a:lnTo>
                    <a:pt x="1217" y="598"/>
                  </a:lnTo>
                  <a:lnTo>
                    <a:pt x="1224" y="588"/>
                  </a:lnTo>
                  <a:lnTo>
                    <a:pt x="1250" y="565"/>
                  </a:lnTo>
                  <a:lnTo>
                    <a:pt x="1224" y="542"/>
                  </a:lnTo>
                  <a:lnTo>
                    <a:pt x="1217" y="532"/>
                  </a:lnTo>
                  <a:lnTo>
                    <a:pt x="1212" y="521"/>
                  </a:lnTo>
                  <a:lnTo>
                    <a:pt x="1212" y="509"/>
                  </a:lnTo>
                  <a:lnTo>
                    <a:pt x="1215" y="497"/>
                  </a:lnTo>
                  <a:lnTo>
                    <a:pt x="1222" y="487"/>
                  </a:lnTo>
                  <a:lnTo>
                    <a:pt x="1232" y="479"/>
                  </a:lnTo>
                  <a:lnTo>
                    <a:pt x="1244" y="474"/>
                  </a:lnTo>
                  <a:lnTo>
                    <a:pt x="1257" y="475"/>
                  </a:lnTo>
                  <a:lnTo>
                    <a:pt x="1269" y="479"/>
                  </a:lnTo>
                  <a:lnTo>
                    <a:pt x="1269" y="378"/>
                  </a:lnTo>
                  <a:close/>
                  <a:moveTo>
                    <a:pt x="740" y="378"/>
                  </a:moveTo>
                  <a:lnTo>
                    <a:pt x="740" y="479"/>
                  </a:lnTo>
                  <a:lnTo>
                    <a:pt x="752" y="475"/>
                  </a:lnTo>
                  <a:lnTo>
                    <a:pt x="765" y="474"/>
                  </a:lnTo>
                  <a:lnTo>
                    <a:pt x="777" y="478"/>
                  </a:lnTo>
                  <a:lnTo>
                    <a:pt x="787" y="487"/>
                  </a:lnTo>
                  <a:lnTo>
                    <a:pt x="794" y="497"/>
                  </a:lnTo>
                  <a:lnTo>
                    <a:pt x="797" y="509"/>
                  </a:lnTo>
                  <a:lnTo>
                    <a:pt x="796" y="521"/>
                  </a:lnTo>
                  <a:lnTo>
                    <a:pt x="792" y="532"/>
                  </a:lnTo>
                  <a:lnTo>
                    <a:pt x="784" y="542"/>
                  </a:lnTo>
                  <a:lnTo>
                    <a:pt x="759" y="565"/>
                  </a:lnTo>
                  <a:lnTo>
                    <a:pt x="784" y="588"/>
                  </a:lnTo>
                  <a:lnTo>
                    <a:pt x="792" y="598"/>
                  </a:lnTo>
                  <a:lnTo>
                    <a:pt x="796" y="609"/>
                  </a:lnTo>
                  <a:lnTo>
                    <a:pt x="797" y="621"/>
                  </a:lnTo>
                  <a:lnTo>
                    <a:pt x="794" y="633"/>
                  </a:lnTo>
                  <a:lnTo>
                    <a:pt x="787" y="643"/>
                  </a:lnTo>
                  <a:lnTo>
                    <a:pt x="779" y="650"/>
                  </a:lnTo>
                  <a:lnTo>
                    <a:pt x="769" y="654"/>
                  </a:lnTo>
                  <a:lnTo>
                    <a:pt x="758" y="656"/>
                  </a:lnTo>
                  <a:lnTo>
                    <a:pt x="749" y="655"/>
                  </a:lnTo>
                  <a:lnTo>
                    <a:pt x="740" y="651"/>
                  </a:lnTo>
                  <a:lnTo>
                    <a:pt x="740" y="751"/>
                  </a:lnTo>
                  <a:lnTo>
                    <a:pt x="801" y="696"/>
                  </a:lnTo>
                  <a:lnTo>
                    <a:pt x="801" y="685"/>
                  </a:lnTo>
                  <a:lnTo>
                    <a:pt x="804" y="674"/>
                  </a:lnTo>
                  <a:lnTo>
                    <a:pt x="810" y="664"/>
                  </a:lnTo>
                  <a:lnTo>
                    <a:pt x="819" y="657"/>
                  </a:lnTo>
                  <a:lnTo>
                    <a:pt x="829" y="653"/>
                  </a:lnTo>
                  <a:lnTo>
                    <a:pt x="839" y="651"/>
                  </a:lnTo>
                  <a:lnTo>
                    <a:pt x="850" y="652"/>
                  </a:lnTo>
                  <a:lnTo>
                    <a:pt x="947" y="565"/>
                  </a:lnTo>
                  <a:lnTo>
                    <a:pt x="850" y="477"/>
                  </a:lnTo>
                  <a:lnTo>
                    <a:pt x="845" y="478"/>
                  </a:lnTo>
                  <a:lnTo>
                    <a:pt x="840" y="479"/>
                  </a:lnTo>
                  <a:lnTo>
                    <a:pt x="829" y="477"/>
                  </a:lnTo>
                  <a:lnTo>
                    <a:pt x="820" y="473"/>
                  </a:lnTo>
                  <a:lnTo>
                    <a:pt x="810" y="466"/>
                  </a:lnTo>
                  <a:lnTo>
                    <a:pt x="804" y="456"/>
                  </a:lnTo>
                  <a:lnTo>
                    <a:pt x="801" y="445"/>
                  </a:lnTo>
                  <a:lnTo>
                    <a:pt x="801" y="434"/>
                  </a:lnTo>
                  <a:lnTo>
                    <a:pt x="740" y="378"/>
                  </a:lnTo>
                  <a:close/>
                  <a:moveTo>
                    <a:pt x="801" y="330"/>
                  </a:moveTo>
                  <a:lnTo>
                    <a:pt x="853" y="375"/>
                  </a:lnTo>
                  <a:lnTo>
                    <a:pt x="871" y="359"/>
                  </a:lnTo>
                  <a:lnTo>
                    <a:pt x="882" y="352"/>
                  </a:lnTo>
                  <a:lnTo>
                    <a:pt x="893" y="349"/>
                  </a:lnTo>
                  <a:lnTo>
                    <a:pt x="905" y="350"/>
                  </a:lnTo>
                  <a:lnTo>
                    <a:pt x="917" y="354"/>
                  </a:lnTo>
                  <a:lnTo>
                    <a:pt x="926" y="362"/>
                  </a:lnTo>
                  <a:lnTo>
                    <a:pt x="933" y="372"/>
                  </a:lnTo>
                  <a:lnTo>
                    <a:pt x="936" y="384"/>
                  </a:lnTo>
                  <a:lnTo>
                    <a:pt x="935" y="396"/>
                  </a:lnTo>
                  <a:lnTo>
                    <a:pt x="931" y="407"/>
                  </a:lnTo>
                  <a:lnTo>
                    <a:pt x="924" y="416"/>
                  </a:lnTo>
                  <a:lnTo>
                    <a:pt x="911" y="428"/>
                  </a:lnTo>
                  <a:lnTo>
                    <a:pt x="1004" y="512"/>
                  </a:lnTo>
                  <a:lnTo>
                    <a:pt x="1099" y="428"/>
                  </a:lnTo>
                  <a:lnTo>
                    <a:pt x="1086" y="416"/>
                  </a:lnTo>
                  <a:lnTo>
                    <a:pt x="1078" y="407"/>
                  </a:lnTo>
                  <a:lnTo>
                    <a:pt x="1074" y="396"/>
                  </a:lnTo>
                  <a:lnTo>
                    <a:pt x="1074" y="384"/>
                  </a:lnTo>
                  <a:lnTo>
                    <a:pt x="1077" y="372"/>
                  </a:lnTo>
                  <a:lnTo>
                    <a:pt x="1083" y="362"/>
                  </a:lnTo>
                  <a:lnTo>
                    <a:pt x="1093" y="354"/>
                  </a:lnTo>
                  <a:lnTo>
                    <a:pt x="1104" y="350"/>
                  </a:lnTo>
                  <a:lnTo>
                    <a:pt x="1116" y="349"/>
                  </a:lnTo>
                  <a:lnTo>
                    <a:pt x="1128" y="352"/>
                  </a:lnTo>
                  <a:lnTo>
                    <a:pt x="1138" y="359"/>
                  </a:lnTo>
                  <a:lnTo>
                    <a:pt x="1157" y="375"/>
                  </a:lnTo>
                  <a:lnTo>
                    <a:pt x="1207" y="330"/>
                  </a:lnTo>
                  <a:lnTo>
                    <a:pt x="1067" y="330"/>
                  </a:lnTo>
                  <a:lnTo>
                    <a:pt x="1063" y="335"/>
                  </a:lnTo>
                  <a:lnTo>
                    <a:pt x="1059" y="341"/>
                  </a:lnTo>
                  <a:lnTo>
                    <a:pt x="1051" y="348"/>
                  </a:lnTo>
                  <a:lnTo>
                    <a:pt x="1041" y="352"/>
                  </a:lnTo>
                  <a:lnTo>
                    <a:pt x="1031" y="354"/>
                  </a:lnTo>
                  <a:lnTo>
                    <a:pt x="1017" y="351"/>
                  </a:lnTo>
                  <a:lnTo>
                    <a:pt x="1005" y="343"/>
                  </a:lnTo>
                  <a:lnTo>
                    <a:pt x="1004" y="343"/>
                  </a:lnTo>
                  <a:lnTo>
                    <a:pt x="1004" y="343"/>
                  </a:lnTo>
                  <a:lnTo>
                    <a:pt x="992" y="351"/>
                  </a:lnTo>
                  <a:lnTo>
                    <a:pt x="978" y="354"/>
                  </a:lnTo>
                  <a:lnTo>
                    <a:pt x="968" y="352"/>
                  </a:lnTo>
                  <a:lnTo>
                    <a:pt x="958" y="348"/>
                  </a:lnTo>
                  <a:lnTo>
                    <a:pt x="949" y="341"/>
                  </a:lnTo>
                  <a:lnTo>
                    <a:pt x="945" y="335"/>
                  </a:lnTo>
                  <a:lnTo>
                    <a:pt x="942" y="330"/>
                  </a:lnTo>
                  <a:lnTo>
                    <a:pt x="801" y="330"/>
                  </a:lnTo>
                  <a:close/>
                  <a:moveTo>
                    <a:pt x="1173" y="78"/>
                  </a:moveTo>
                  <a:lnTo>
                    <a:pt x="1173" y="252"/>
                  </a:lnTo>
                  <a:lnTo>
                    <a:pt x="1256" y="252"/>
                  </a:lnTo>
                  <a:lnTo>
                    <a:pt x="1243" y="207"/>
                  </a:lnTo>
                  <a:lnTo>
                    <a:pt x="1242" y="201"/>
                  </a:lnTo>
                  <a:lnTo>
                    <a:pt x="1241" y="196"/>
                  </a:lnTo>
                  <a:lnTo>
                    <a:pt x="1241" y="78"/>
                  </a:lnTo>
                  <a:lnTo>
                    <a:pt x="1173" y="78"/>
                  </a:lnTo>
                  <a:close/>
                  <a:moveTo>
                    <a:pt x="1039" y="78"/>
                  </a:moveTo>
                  <a:lnTo>
                    <a:pt x="1039" y="252"/>
                  </a:lnTo>
                  <a:lnTo>
                    <a:pt x="1096" y="252"/>
                  </a:lnTo>
                  <a:lnTo>
                    <a:pt x="1096" y="78"/>
                  </a:lnTo>
                  <a:lnTo>
                    <a:pt x="1039" y="78"/>
                  </a:lnTo>
                  <a:close/>
                  <a:moveTo>
                    <a:pt x="906" y="78"/>
                  </a:moveTo>
                  <a:lnTo>
                    <a:pt x="906" y="252"/>
                  </a:lnTo>
                  <a:lnTo>
                    <a:pt x="961" y="252"/>
                  </a:lnTo>
                  <a:lnTo>
                    <a:pt x="961" y="78"/>
                  </a:lnTo>
                  <a:lnTo>
                    <a:pt x="906" y="78"/>
                  </a:lnTo>
                  <a:close/>
                  <a:moveTo>
                    <a:pt x="767" y="78"/>
                  </a:moveTo>
                  <a:lnTo>
                    <a:pt x="767" y="196"/>
                  </a:lnTo>
                  <a:lnTo>
                    <a:pt x="767" y="201"/>
                  </a:lnTo>
                  <a:lnTo>
                    <a:pt x="766" y="207"/>
                  </a:lnTo>
                  <a:lnTo>
                    <a:pt x="753" y="252"/>
                  </a:lnTo>
                  <a:lnTo>
                    <a:pt x="828" y="252"/>
                  </a:lnTo>
                  <a:lnTo>
                    <a:pt x="828" y="78"/>
                  </a:lnTo>
                  <a:lnTo>
                    <a:pt x="767" y="78"/>
                  </a:lnTo>
                  <a:close/>
                  <a:moveTo>
                    <a:pt x="728" y="0"/>
                  </a:moveTo>
                  <a:lnTo>
                    <a:pt x="1280" y="0"/>
                  </a:lnTo>
                  <a:lnTo>
                    <a:pt x="1293" y="2"/>
                  </a:lnTo>
                  <a:lnTo>
                    <a:pt x="1303" y="8"/>
                  </a:lnTo>
                  <a:lnTo>
                    <a:pt x="1313" y="16"/>
                  </a:lnTo>
                  <a:lnTo>
                    <a:pt x="1318" y="27"/>
                  </a:lnTo>
                  <a:lnTo>
                    <a:pt x="1320" y="39"/>
                  </a:lnTo>
                  <a:lnTo>
                    <a:pt x="1320" y="190"/>
                  </a:lnTo>
                  <a:lnTo>
                    <a:pt x="1346" y="280"/>
                  </a:lnTo>
                  <a:lnTo>
                    <a:pt x="1347" y="281"/>
                  </a:lnTo>
                  <a:lnTo>
                    <a:pt x="1347" y="284"/>
                  </a:lnTo>
                  <a:lnTo>
                    <a:pt x="1348" y="287"/>
                  </a:lnTo>
                  <a:lnTo>
                    <a:pt x="1348" y="291"/>
                  </a:lnTo>
                  <a:lnTo>
                    <a:pt x="1348" y="1490"/>
                  </a:lnTo>
                  <a:lnTo>
                    <a:pt x="1355" y="1509"/>
                  </a:lnTo>
                  <a:lnTo>
                    <a:pt x="1362" y="1529"/>
                  </a:lnTo>
                  <a:lnTo>
                    <a:pt x="1371" y="1551"/>
                  </a:lnTo>
                  <a:lnTo>
                    <a:pt x="1379" y="1574"/>
                  </a:lnTo>
                  <a:lnTo>
                    <a:pt x="1388" y="1599"/>
                  </a:lnTo>
                  <a:lnTo>
                    <a:pt x="1396" y="1625"/>
                  </a:lnTo>
                  <a:lnTo>
                    <a:pt x="1404" y="1651"/>
                  </a:lnTo>
                  <a:lnTo>
                    <a:pt x="1412" y="1679"/>
                  </a:lnTo>
                  <a:lnTo>
                    <a:pt x="1418" y="1707"/>
                  </a:lnTo>
                  <a:lnTo>
                    <a:pt x="1422" y="1736"/>
                  </a:lnTo>
                  <a:lnTo>
                    <a:pt x="1425" y="1765"/>
                  </a:lnTo>
                  <a:lnTo>
                    <a:pt x="1426" y="1794"/>
                  </a:lnTo>
                  <a:lnTo>
                    <a:pt x="1424" y="1823"/>
                  </a:lnTo>
                  <a:lnTo>
                    <a:pt x="1420" y="1851"/>
                  </a:lnTo>
                  <a:lnTo>
                    <a:pt x="1413" y="1880"/>
                  </a:lnTo>
                  <a:lnTo>
                    <a:pt x="1403" y="1907"/>
                  </a:lnTo>
                  <a:lnTo>
                    <a:pt x="1389" y="1934"/>
                  </a:lnTo>
                  <a:lnTo>
                    <a:pt x="1372" y="1960"/>
                  </a:lnTo>
                  <a:lnTo>
                    <a:pt x="1350" y="1984"/>
                  </a:lnTo>
                  <a:lnTo>
                    <a:pt x="1324" y="2007"/>
                  </a:lnTo>
                  <a:lnTo>
                    <a:pt x="1293" y="2029"/>
                  </a:lnTo>
                  <a:lnTo>
                    <a:pt x="1257" y="2049"/>
                  </a:lnTo>
                  <a:lnTo>
                    <a:pt x="1216" y="2067"/>
                  </a:lnTo>
                  <a:lnTo>
                    <a:pt x="1196" y="2076"/>
                  </a:lnTo>
                  <a:lnTo>
                    <a:pt x="1177" y="2087"/>
                  </a:lnTo>
                  <a:lnTo>
                    <a:pt x="1158" y="2100"/>
                  </a:lnTo>
                  <a:lnTo>
                    <a:pt x="1140" y="2113"/>
                  </a:lnTo>
                  <a:lnTo>
                    <a:pt x="1123" y="2127"/>
                  </a:lnTo>
                  <a:lnTo>
                    <a:pt x="1108" y="2140"/>
                  </a:lnTo>
                  <a:lnTo>
                    <a:pt x="1095" y="2153"/>
                  </a:lnTo>
                  <a:lnTo>
                    <a:pt x="1085" y="2163"/>
                  </a:lnTo>
                  <a:lnTo>
                    <a:pt x="1077" y="2172"/>
                  </a:lnTo>
                  <a:lnTo>
                    <a:pt x="1071" y="2178"/>
                  </a:lnTo>
                  <a:lnTo>
                    <a:pt x="1069" y="2180"/>
                  </a:lnTo>
                  <a:lnTo>
                    <a:pt x="559" y="2753"/>
                  </a:lnTo>
                  <a:lnTo>
                    <a:pt x="534" y="2780"/>
                  </a:lnTo>
                  <a:lnTo>
                    <a:pt x="507" y="2802"/>
                  </a:lnTo>
                  <a:lnTo>
                    <a:pt x="479" y="2821"/>
                  </a:lnTo>
                  <a:lnTo>
                    <a:pt x="451" y="2836"/>
                  </a:lnTo>
                  <a:lnTo>
                    <a:pt x="424" y="2847"/>
                  </a:lnTo>
                  <a:lnTo>
                    <a:pt x="398" y="2856"/>
                  </a:lnTo>
                  <a:lnTo>
                    <a:pt x="374" y="2862"/>
                  </a:lnTo>
                  <a:lnTo>
                    <a:pt x="352" y="2866"/>
                  </a:lnTo>
                  <a:lnTo>
                    <a:pt x="335" y="2868"/>
                  </a:lnTo>
                  <a:lnTo>
                    <a:pt x="320" y="2870"/>
                  </a:lnTo>
                  <a:lnTo>
                    <a:pt x="311" y="2870"/>
                  </a:lnTo>
                  <a:lnTo>
                    <a:pt x="307" y="2870"/>
                  </a:lnTo>
                  <a:lnTo>
                    <a:pt x="265" y="2867"/>
                  </a:lnTo>
                  <a:lnTo>
                    <a:pt x="224" y="2857"/>
                  </a:lnTo>
                  <a:lnTo>
                    <a:pt x="186" y="2843"/>
                  </a:lnTo>
                  <a:lnTo>
                    <a:pt x="150" y="2824"/>
                  </a:lnTo>
                  <a:lnTo>
                    <a:pt x="117" y="2801"/>
                  </a:lnTo>
                  <a:lnTo>
                    <a:pt x="88" y="2774"/>
                  </a:lnTo>
                  <a:lnTo>
                    <a:pt x="61" y="2743"/>
                  </a:lnTo>
                  <a:lnTo>
                    <a:pt x="39" y="2710"/>
                  </a:lnTo>
                  <a:lnTo>
                    <a:pt x="22" y="2673"/>
                  </a:lnTo>
                  <a:lnTo>
                    <a:pt x="9" y="2634"/>
                  </a:lnTo>
                  <a:lnTo>
                    <a:pt x="2" y="2593"/>
                  </a:lnTo>
                  <a:lnTo>
                    <a:pt x="0" y="2551"/>
                  </a:lnTo>
                  <a:lnTo>
                    <a:pt x="3" y="2514"/>
                  </a:lnTo>
                  <a:lnTo>
                    <a:pt x="10" y="2480"/>
                  </a:lnTo>
                  <a:lnTo>
                    <a:pt x="21" y="2449"/>
                  </a:lnTo>
                  <a:lnTo>
                    <a:pt x="35" y="2418"/>
                  </a:lnTo>
                  <a:lnTo>
                    <a:pt x="51" y="2390"/>
                  </a:lnTo>
                  <a:lnTo>
                    <a:pt x="68" y="2363"/>
                  </a:lnTo>
                  <a:lnTo>
                    <a:pt x="69" y="2360"/>
                  </a:lnTo>
                  <a:lnTo>
                    <a:pt x="75" y="2354"/>
                  </a:lnTo>
                  <a:lnTo>
                    <a:pt x="83" y="2344"/>
                  </a:lnTo>
                  <a:lnTo>
                    <a:pt x="94" y="2329"/>
                  </a:lnTo>
                  <a:lnTo>
                    <a:pt x="107" y="2312"/>
                  </a:lnTo>
                  <a:lnTo>
                    <a:pt x="123" y="2292"/>
                  </a:lnTo>
                  <a:lnTo>
                    <a:pt x="140" y="2269"/>
                  </a:lnTo>
                  <a:lnTo>
                    <a:pt x="160" y="2244"/>
                  </a:lnTo>
                  <a:lnTo>
                    <a:pt x="181" y="2216"/>
                  </a:lnTo>
                  <a:lnTo>
                    <a:pt x="203" y="2187"/>
                  </a:lnTo>
                  <a:lnTo>
                    <a:pt x="227" y="2157"/>
                  </a:lnTo>
                  <a:lnTo>
                    <a:pt x="251" y="2125"/>
                  </a:lnTo>
                  <a:lnTo>
                    <a:pt x="276" y="2092"/>
                  </a:lnTo>
                  <a:lnTo>
                    <a:pt x="302" y="2059"/>
                  </a:lnTo>
                  <a:lnTo>
                    <a:pt x="329" y="2025"/>
                  </a:lnTo>
                  <a:lnTo>
                    <a:pt x="354" y="1992"/>
                  </a:lnTo>
                  <a:lnTo>
                    <a:pt x="380" y="1959"/>
                  </a:lnTo>
                  <a:lnTo>
                    <a:pt x="405" y="1926"/>
                  </a:lnTo>
                  <a:lnTo>
                    <a:pt x="430" y="1894"/>
                  </a:lnTo>
                  <a:lnTo>
                    <a:pt x="453" y="1864"/>
                  </a:lnTo>
                  <a:lnTo>
                    <a:pt x="476" y="1835"/>
                  </a:lnTo>
                  <a:lnTo>
                    <a:pt x="497" y="1807"/>
                  </a:lnTo>
                  <a:lnTo>
                    <a:pt x="516" y="1782"/>
                  </a:lnTo>
                  <a:lnTo>
                    <a:pt x="534" y="1759"/>
                  </a:lnTo>
                  <a:lnTo>
                    <a:pt x="549" y="1739"/>
                  </a:lnTo>
                  <a:lnTo>
                    <a:pt x="562" y="1722"/>
                  </a:lnTo>
                  <a:lnTo>
                    <a:pt x="574" y="1708"/>
                  </a:lnTo>
                  <a:lnTo>
                    <a:pt x="582" y="1698"/>
                  </a:lnTo>
                  <a:lnTo>
                    <a:pt x="587" y="1691"/>
                  </a:lnTo>
                  <a:lnTo>
                    <a:pt x="588" y="1689"/>
                  </a:lnTo>
                  <a:lnTo>
                    <a:pt x="590" y="1688"/>
                  </a:lnTo>
                  <a:lnTo>
                    <a:pt x="593" y="1683"/>
                  </a:lnTo>
                  <a:lnTo>
                    <a:pt x="597" y="1675"/>
                  </a:lnTo>
                  <a:lnTo>
                    <a:pt x="603" y="1664"/>
                  </a:lnTo>
                  <a:lnTo>
                    <a:pt x="610" y="1650"/>
                  </a:lnTo>
                  <a:lnTo>
                    <a:pt x="618" y="1631"/>
                  </a:lnTo>
                  <a:lnTo>
                    <a:pt x="625" y="1610"/>
                  </a:lnTo>
                  <a:lnTo>
                    <a:pt x="633" y="1584"/>
                  </a:lnTo>
                  <a:lnTo>
                    <a:pt x="641" y="1554"/>
                  </a:lnTo>
                  <a:lnTo>
                    <a:pt x="647" y="1520"/>
                  </a:lnTo>
                  <a:lnTo>
                    <a:pt x="653" y="1482"/>
                  </a:lnTo>
                  <a:lnTo>
                    <a:pt x="658" y="1440"/>
                  </a:lnTo>
                  <a:lnTo>
                    <a:pt x="661" y="1393"/>
                  </a:lnTo>
                  <a:lnTo>
                    <a:pt x="662" y="1342"/>
                  </a:lnTo>
                  <a:lnTo>
                    <a:pt x="662" y="291"/>
                  </a:lnTo>
                  <a:lnTo>
                    <a:pt x="662" y="287"/>
                  </a:lnTo>
                  <a:lnTo>
                    <a:pt x="663" y="283"/>
                  </a:lnTo>
                  <a:lnTo>
                    <a:pt x="663" y="281"/>
                  </a:lnTo>
                  <a:lnTo>
                    <a:pt x="664" y="280"/>
                  </a:lnTo>
                  <a:lnTo>
                    <a:pt x="690" y="190"/>
                  </a:lnTo>
                  <a:lnTo>
                    <a:pt x="690" y="39"/>
                  </a:lnTo>
                  <a:lnTo>
                    <a:pt x="692" y="27"/>
                  </a:lnTo>
                  <a:lnTo>
                    <a:pt x="697" y="16"/>
                  </a:lnTo>
                  <a:lnTo>
                    <a:pt x="706" y="8"/>
                  </a:lnTo>
                  <a:lnTo>
                    <a:pt x="716" y="2"/>
                  </a:lnTo>
                  <a:lnTo>
                    <a:pt x="7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62"/>
            <p:cNvSpPr>
              <a:spLocks/>
            </p:cNvSpPr>
            <p:nvPr/>
          </p:nvSpPr>
          <p:spPr bwMode="auto">
            <a:xfrm>
              <a:off x="1962150" y="6072188"/>
              <a:ext cx="22225" cy="17462"/>
            </a:xfrm>
            <a:custGeom>
              <a:avLst/>
              <a:gdLst>
                <a:gd name="T0" fmla="*/ 43 w 131"/>
                <a:gd name="T1" fmla="*/ 0 h 101"/>
                <a:gd name="T2" fmla="*/ 55 w 131"/>
                <a:gd name="T3" fmla="*/ 3 h 101"/>
                <a:gd name="T4" fmla="*/ 65 w 131"/>
                <a:gd name="T5" fmla="*/ 10 h 101"/>
                <a:gd name="T6" fmla="*/ 65 w 131"/>
                <a:gd name="T7" fmla="*/ 10 h 101"/>
                <a:gd name="T8" fmla="*/ 66 w 131"/>
                <a:gd name="T9" fmla="*/ 10 h 101"/>
                <a:gd name="T10" fmla="*/ 76 w 131"/>
                <a:gd name="T11" fmla="*/ 3 h 101"/>
                <a:gd name="T12" fmla="*/ 88 w 131"/>
                <a:gd name="T13" fmla="*/ 0 h 101"/>
                <a:gd name="T14" fmla="*/ 99 w 131"/>
                <a:gd name="T15" fmla="*/ 1 h 101"/>
                <a:gd name="T16" fmla="*/ 111 w 131"/>
                <a:gd name="T17" fmla="*/ 5 h 101"/>
                <a:gd name="T18" fmla="*/ 120 w 131"/>
                <a:gd name="T19" fmla="*/ 13 h 101"/>
                <a:gd name="T20" fmla="*/ 128 w 131"/>
                <a:gd name="T21" fmla="*/ 23 h 101"/>
                <a:gd name="T22" fmla="*/ 131 w 131"/>
                <a:gd name="T23" fmla="*/ 35 h 101"/>
                <a:gd name="T24" fmla="*/ 131 w 131"/>
                <a:gd name="T25" fmla="*/ 47 h 101"/>
                <a:gd name="T26" fmla="*/ 126 w 131"/>
                <a:gd name="T27" fmla="*/ 58 h 101"/>
                <a:gd name="T28" fmla="*/ 118 w 131"/>
                <a:gd name="T29" fmla="*/ 68 h 101"/>
                <a:gd name="T30" fmla="*/ 91 w 131"/>
                <a:gd name="T31" fmla="*/ 91 h 101"/>
                <a:gd name="T32" fmla="*/ 83 w 131"/>
                <a:gd name="T33" fmla="*/ 97 h 101"/>
                <a:gd name="T34" fmla="*/ 75 w 131"/>
                <a:gd name="T35" fmla="*/ 100 h 101"/>
                <a:gd name="T36" fmla="*/ 65 w 131"/>
                <a:gd name="T37" fmla="*/ 101 h 101"/>
                <a:gd name="T38" fmla="*/ 52 w 131"/>
                <a:gd name="T39" fmla="*/ 99 h 101"/>
                <a:gd name="T40" fmla="*/ 39 w 131"/>
                <a:gd name="T41" fmla="*/ 91 h 101"/>
                <a:gd name="T42" fmla="*/ 13 w 131"/>
                <a:gd name="T43" fmla="*/ 68 h 101"/>
                <a:gd name="T44" fmla="*/ 5 w 131"/>
                <a:gd name="T45" fmla="*/ 58 h 101"/>
                <a:gd name="T46" fmla="*/ 1 w 131"/>
                <a:gd name="T47" fmla="*/ 47 h 101"/>
                <a:gd name="T48" fmla="*/ 0 w 131"/>
                <a:gd name="T49" fmla="*/ 35 h 101"/>
                <a:gd name="T50" fmla="*/ 4 w 131"/>
                <a:gd name="T51" fmla="*/ 23 h 101"/>
                <a:gd name="T52" fmla="*/ 10 w 131"/>
                <a:gd name="T53" fmla="*/ 13 h 101"/>
                <a:gd name="T54" fmla="*/ 20 w 131"/>
                <a:gd name="T55" fmla="*/ 5 h 101"/>
                <a:gd name="T56" fmla="*/ 31 w 131"/>
                <a:gd name="T57" fmla="*/ 1 h 101"/>
                <a:gd name="T58" fmla="*/ 43 w 131"/>
                <a:gd name="T5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1" h="101">
                  <a:moveTo>
                    <a:pt x="43" y="0"/>
                  </a:moveTo>
                  <a:lnTo>
                    <a:pt x="55" y="3"/>
                  </a:lnTo>
                  <a:lnTo>
                    <a:pt x="65" y="10"/>
                  </a:lnTo>
                  <a:lnTo>
                    <a:pt x="65" y="10"/>
                  </a:lnTo>
                  <a:lnTo>
                    <a:pt x="66" y="10"/>
                  </a:lnTo>
                  <a:lnTo>
                    <a:pt x="76" y="3"/>
                  </a:lnTo>
                  <a:lnTo>
                    <a:pt x="88" y="0"/>
                  </a:lnTo>
                  <a:lnTo>
                    <a:pt x="99" y="1"/>
                  </a:lnTo>
                  <a:lnTo>
                    <a:pt x="111" y="5"/>
                  </a:lnTo>
                  <a:lnTo>
                    <a:pt x="120" y="13"/>
                  </a:lnTo>
                  <a:lnTo>
                    <a:pt x="128" y="23"/>
                  </a:lnTo>
                  <a:lnTo>
                    <a:pt x="131" y="35"/>
                  </a:lnTo>
                  <a:lnTo>
                    <a:pt x="131" y="47"/>
                  </a:lnTo>
                  <a:lnTo>
                    <a:pt x="126" y="58"/>
                  </a:lnTo>
                  <a:lnTo>
                    <a:pt x="118" y="68"/>
                  </a:lnTo>
                  <a:lnTo>
                    <a:pt x="91" y="91"/>
                  </a:lnTo>
                  <a:lnTo>
                    <a:pt x="83" y="97"/>
                  </a:lnTo>
                  <a:lnTo>
                    <a:pt x="75" y="100"/>
                  </a:lnTo>
                  <a:lnTo>
                    <a:pt x="65" y="101"/>
                  </a:lnTo>
                  <a:lnTo>
                    <a:pt x="52" y="99"/>
                  </a:lnTo>
                  <a:lnTo>
                    <a:pt x="39" y="91"/>
                  </a:lnTo>
                  <a:lnTo>
                    <a:pt x="13" y="68"/>
                  </a:lnTo>
                  <a:lnTo>
                    <a:pt x="5" y="58"/>
                  </a:lnTo>
                  <a:lnTo>
                    <a:pt x="1" y="47"/>
                  </a:lnTo>
                  <a:lnTo>
                    <a:pt x="0" y="35"/>
                  </a:lnTo>
                  <a:lnTo>
                    <a:pt x="4" y="23"/>
                  </a:lnTo>
                  <a:lnTo>
                    <a:pt x="10" y="13"/>
                  </a:lnTo>
                  <a:lnTo>
                    <a:pt x="20" y="5"/>
                  </a:lnTo>
                  <a:lnTo>
                    <a:pt x="31" y="1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63"/>
            <p:cNvSpPr>
              <a:spLocks/>
            </p:cNvSpPr>
            <p:nvPr/>
          </p:nvSpPr>
          <p:spPr bwMode="auto">
            <a:xfrm>
              <a:off x="1962150" y="5975350"/>
              <a:ext cx="22225" cy="22225"/>
            </a:xfrm>
            <a:custGeom>
              <a:avLst/>
              <a:gdLst>
                <a:gd name="T0" fmla="*/ 43 w 131"/>
                <a:gd name="T1" fmla="*/ 0 h 125"/>
                <a:gd name="T2" fmla="*/ 55 w 131"/>
                <a:gd name="T3" fmla="*/ 3 h 125"/>
                <a:gd name="T4" fmla="*/ 65 w 131"/>
                <a:gd name="T5" fmla="*/ 10 h 125"/>
                <a:gd name="T6" fmla="*/ 65 w 131"/>
                <a:gd name="T7" fmla="*/ 10 h 125"/>
                <a:gd name="T8" fmla="*/ 66 w 131"/>
                <a:gd name="T9" fmla="*/ 10 h 125"/>
                <a:gd name="T10" fmla="*/ 76 w 131"/>
                <a:gd name="T11" fmla="*/ 3 h 125"/>
                <a:gd name="T12" fmla="*/ 88 w 131"/>
                <a:gd name="T13" fmla="*/ 0 h 125"/>
                <a:gd name="T14" fmla="*/ 99 w 131"/>
                <a:gd name="T15" fmla="*/ 1 h 125"/>
                <a:gd name="T16" fmla="*/ 111 w 131"/>
                <a:gd name="T17" fmla="*/ 5 h 125"/>
                <a:gd name="T18" fmla="*/ 120 w 131"/>
                <a:gd name="T19" fmla="*/ 13 h 125"/>
                <a:gd name="T20" fmla="*/ 129 w 131"/>
                <a:gd name="T21" fmla="*/ 25 h 125"/>
                <a:gd name="T22" fmla="*/ 131 w 131"/>
                <a:gd name="T23" fmla="*/ 38 h 125"/>
                <a:gd name="T24" fmla="*/ 130 w 131"/>
                <a:gd name="T25" fmla="*/ 51 h 125"/>
                <a:gd name="T26" fmla="*/ 122 w 131"/>
                <a:gd name="T27" fmla="*/ 63 h 125"/>
                <a:gd name="T28" fmla="*/ 130 w 131"/>
                <a:gd name="T29" fmla="*/ 75 h 125"/>
                <a:gd name="T30" fmla="*/ 131 w 131"/>
                <a:gd name="T31" fmla="*/ 88 h 125"/>
                <a:gd name="T32" fmla="*/ 129 w 131"/>
                <a:gd name="T33" fmla="*/ 101 h 125"/>
                <a:gd name="T34" fmla="*/ 120 w 131"/>
                <a:gd name="T35" fmla="*/ 113 h 125"/>
                <a:gd name="T36" fmla="*/ 112 w 131"/>
                <a:gd name="T37" fmla="*/ 120 h 125"/>
                <a:gd name="T38" fmla="*/ 102 w 131"/>
                <a:gd name="T39" fmla="*/ 124 h 125"/>
                <a:gd name="T40" fmla="*/ 92 w 131"/>
                <a:gd name="T41" fmla="*/ 125 h 125"/>
                <a:gd name="T42" fmla="*/ 78 w 131"/>
                <a:gd name="T43" fmla="*/ 123 h 125"/>
                <a:gd name="T44" fmla="*/ 66 w 131"/>
                <a:gd name="T45" fmla="*/ 115 h 125"/>
                <a:gd name="T46" fmla="*/ 65 w 131"/>
                <a:gd name="T47" fmla="*/ 115 h 125"/>
                <a:gd name="T48" fmla="*/ 65 w 131"/>
                <a:gd name="T49" fmla="*/ 115 h 125"/>
                <a:gd name="T50" fmla="*/ 53 w 131"/>
                <a:gd name="T51" fmla="*/ 123 h 125"/>
                <a:gd name="T52" fmla="*/ 39 w 131"/>
                <a:gd name="T53" fmla="*/ 125 h 125"/>
                <a:gd name="T54" fmla="*/ 29 w 131"/>
                <a:gd name="T55" fmla="*/ 124 h 125"/>
                <a:gd name="T56" fmla="*/ 19 w 131"/>
                <a:gd name="T57" fmla="*/ 120 h 125"/>
                <a:gd name="T58" fmla="*/ 10 w 131"/>
                <a:gd name="T59" fmla="*/ 113 h 125"/>
                <a:gd name="T60" fmla="*/ 3 w 131"/>
                <a:gd name="T61" fmla="*/ 101 h 125"/>
                <a:gd name="T62" fmla="*/ 0 w 131"/>
                <a:gd name="T63" fmla="*/ 88 h 125"/>
                <a:gd name="T64" fmla="*/ 2 w 131"/>
                <a:gd name="T65" fmla="*/ 75 h 125"/>
                <a:gd name="T66" fmla="*/ 9 w 131"/>
                <a:gd name="T67" fmla="*/ 63 h 125"/>
                <a:gd name="T68" fmla="*/ 2 w 131"/>
                <a:gd name="T69" fmla="*/ 51 h 125"/>
                <a:gd name="T70" fmla="*/ 0 w 131"/>
                <a:gd name="T71" fmla="*/ 38 h 125"/>
                <a:gd name="T72" fmla="*/ 3 w 131"/>
                <a:gd name="T73" fmla="*/ 25 h 125"/>
                <a:gd name="T74" fmla="*/ 10 w 131"/>
                <a:gd name="T75" fmla="*/ 13 h 125"/>
                <a:gd name="T76" fmla="*/ 20 w 131"/>
                <a:gd name="T77" fmla="*/ 5 h 125"/>
                <a:gd name="T78" fmla="*/ 31 w 131"/>
                <a:gd name="T79" fmla="*/ 1 h 125"/>
                <a:gd name="T80" fmla="*/ 43 w 131"/>
                <a:gd name="T81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" h="125">
                  <a:moveTo>
                    <a:pt x="43" y="0"/>
                  </a:moveTo>
                  <a:lnTo>
                    <a:pt x="55" y="3"/>
                  </a:lnTo>
                  <a:lnTo>
                    <a:pt x="65" y="10"/>
                  </a:lnTo>
                  <a:lnTo>
                    <a:pt x="65" y="10"/>
                  </a:lnTo>
                  <a:lnTo>
                    <a:pt x="66" y="10"/>
                  </a:lnTo>
                  <a:lnTo>
                    <a:pt x="76" y="3"/>
                  </a:lnTo>
                  <a:lnTo>
                    <a:pt x="88" y="0"/>
                  </a:lnTo>
                  <a:lnTo>
                    <a:pt x="99" y="1"/>
                  </a:lnTo>
                  <a:lnTo>
                    <a:pt x="111" y="5"/>
                  </a:lnTo>
                  <a:lnTo>
                    <a:pt x="120" y="13"/>
                  </a:lnTo>
                  <a:lnTo>
                    <a:pt x="129" y="25"/>
                  </a:lnTo>
                  <a:lnTo>
                    <a:pt x="131" y="38"/>
                  </a:lnTo>
                  <a:lnTo>
                    <a:pt x="130" y="51"/>
                  </a:lnTo>
                  <a:lnTo>
                    <a:pt x="122" y="63"/>
                  </a:lnTo>
                  <a:lnTo>
                    <a:pt x="130" y="75"/>
                  </a:lnTo>
                  <a:lnTo>
                    <a:pt x="131" y="88"/>
                  </a:lnTo>
                  <a:lnTo>
                    <a:pt x="129" y="101"/>
                  </a:lnTo>
                  <a:lnTo>
                    <a:pt x="120" y="113"/>
                  </a:lnTo>
                  <a:lnTo>
                    <a:pt x="112" y="120"/>
                  </a:lnTo>
                  <a:lnTo>
                    <a:pt x="102" y="124"/>
                  </a:lnTo>
                  <a:lnTo>
                    <a:pt x="92" y="125"/>
                  </a:lnTo>
                  <a:lnTo>
                    <a:pt x="78" y="123"/>
                  </a:lnTo>
                  <a:lnTo>
                    <a:pt x="66" y="115"/>
                  </a:lnTo>
                  <a:lnTo>
                    <a:pt x="65" y="115"/>
                  </a:lnTo>
                  <a:lnTo>
                    <a:pt x="65" y="115"/>
                  </a:lnTo>
                  <a:lnTo>
                    <a:pt x="53" y="123"/>
                  </a:lnTo>
                  <a:lnTo>
                    <a:pt x="39" y="125"/>
                  </a:lnTo>
                  <a:lnTo>
                    <a:pt x="29" y="124"/>
                  </a:lnTo>
                  <a:lnTo>
                    <a:pt x="19" y="120"/>
                  </a:lnTo>
                  <a:lnTo>
                    <a:pt x="10" y="113"/>
                  </a:lnTo>
                  <a:lnTo>
                    <a:pt x="3" y="101"/>
                  </a:lnTo>
                  <a:lnTo>
                    <a:pt x="0" y="88"/>
                  </a:lnTo>
                  <a:lnTo>
                    <a:pt x="2" y="75"/>
                  </a:lnTo>
                  <a:lnTo>
                    <a:pt x="9" y="63"/>
                  </a:lnTo>
                  <a:lnTo>
                    <a:pt x="2" y="51"/>
                  </a:lnTo>
                  <a:lnTo>
                    <a:pt x="0" y="38"/>
                  </a:lnTo>
                  <a:lnTo>
                    <a:pt x="3" y="25"/>
                  </a:lnTo>
                  <a:lnTo>
                    <a:pt x="10" y="13"/>
                  </a:lnTo>
                  <a:lnTo>
                    <a:pt x="20" y="5"/>
                  </a:lnTo>
                  <a:lnTo>
                    <a:pt x="31" y="1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64"/>
            <p:cNvSpPr>
              <a:spLocks noEditPoints="1"/>
            </p:cNvSpPr>
            <p:nvPr/>
          </p:nvSpPr>
          <p:spPr bwMode="auto">
            <a:xfrm>
              <a:off x="1612900" y="5765800"/>
              <a:ext cx="250825" cy="506412"/>
            </a:xfrm>
            <a:custGeom>
              <a:avLst/>
              <a:gdLst>
                <a:gd name="T0" fmla="*/ 121 w 1426"/>
                <a:gd name="T1" fmla="*/ 2691 h 2870"/>
                <a:gd name="T2" fmla="*/ 408 w 1426"/>
                <a:gd name="T3" fmla="*/ 2774 h 2870"/>
                <a:gd name="T4" fmla="*/ 289 w 1426"/>
                <a:gd name="T5" fmla="*/ 2520 h 2870"/>
                <a:gd name="T6" fmla="*/ 912 w 1426"/>
                <a:gd name="T7" fmla="*/ 1249 h 2870"/>
                <a:gd name="T8" fmla="*/ 898 w 1426"/>
                <a:gd name="T9" fmla="*/ 1328 h 2870"/>
                <a:gd name="T10" fmla="*/ 703 w 1426"/>
                <a:gd name="T11" fmla="*/ 1623 h 2870"/>
                <a:gd name="T12" fmla="*/ 190 w 1426"/>
                <a:gd name="T13" fmla="*/ 2373 h 2870"/>
                <a:gd name="T14" fmla="*/ 471 w 1426"/>
                <a:gd name="T15" fmla="*/ 2591 h 2870"/>
                <a:gd name="T16" fmla="*/ 1066 w 1426"/>
                <a:gd name="T17" fmla="*/ 2073 h 2870"/>
                <a:gd name="T18" fmla="*/ 1278 w 1426"/>
                <a:gd name="T19" fmla="*/ 1945 h 2870"/>
                <a:gd name="T20" fmla="*/ 1111 w 1426"/>
                <a:gd name="T21" fmla="*/ 1741 h 2870"/>
                <a:gd name="T22" fmla="*/ 1332 w 1426"/>
                <a:gd name="T23" fmla="*/ 1683 h 2870"/>
                <a:gd name="T24" fmla="*/ 1157 w 1426"/>
                <a:gd name="T25" fmla="*/ 1302 h 2870"/>
                <a:gd name="T26" fmla="*/ 1074 w 1426"/>
                <a:gd name="T27" fmla="*/ 1282 h 2870"/>
                <a:gd name="T28" fmla="*/ 1199 w 1426"/>
                <a:gd name="T29" fmla="*/ 1013 h 2870"/>
                <a:gd name="T30" fmla="*/ 1181 w 1426"/>
                <a:gd name="T31" fmla="*/ 1200 h 2870"/>
                <a:gd name="T32" fmla="*/ 1251 w 1426"/>
                <a:gd name="T33" fmla="*/ 1203 h 2870"/>
                <a:gd name="T34" fmla="*/ 1251 w 1426"/>
                <a:gd name="T35" fmla="*/ 1112 h 2870"/>
                <a:gd name="T36" fmla="*/ 1258 w 1426"/>
                <a:gd name="T37" fmla="*/ 1022 h 2870"/>
                <a:gd name="T38" fmla="*/ 795 w 1426"/>
                <a:gd name="T39" fmla="*/ 1045 h 2870"/>
                <a:gd name="T40" fmla="*/ 798 w 1426"/>
                <a:gd name="T41" fmla="*/ 1169 h 2870"/>
                <a:gd name="T42" fmla="*/ 801 w 1426"/>
                <a:gd name="T43" fmla="*/ 1243 h 2870"/>
                <a:gd name="T44" fmla="*/ 849 w 1426"/>
                <a:gd name="T45" fmla="*/ 1025 h 2870"/>
                <a:gd name="T46" fmla="*/ 740 w 1426"/>
                <a:gd name="T47" fmla="*/ 926 h 2870"/>
                <a:gd name="T48" fmla="*/ 918 w 1426"/>
                <a:gd name="T49" fmla="*/ 775 h 2870"/>
                <a:gd name="T50" fmla="*/ 883 w 1426"/>
                <a:gd name="T51" fmla="*/ 900 h 2870"/>
                <a:gd name="T52" fmla="*/ 924 w 1426"/>
                <a:gd name="T53" fmla="*/ 964 h 2870"/>
                <a:gd name="T54" fmla="*/ 1083 w 1426"/>
                <a:gd name="T55" fmla="*/ 909 h 2870"/>
                <a:gd name="T56" fmla="*/ 1139 w 1426"/>
                <a:gd name="T57" fmla="*/ 770 h 2870"/>
                <a:gd name="T58" fmla="*/ 1074 w 1426"/>
                <a:gd name="T59" fmla="*/ 734 h 2870"/>
                <a:gd name="T60" fmla="*/ 1199 w 1426"/>
                <a:gd name="T61" fmla="*/ 465 h 2870"/>
                <a:gd name="T62" fmla="*/ 1181 w 1426"/>
                <a:gd name="T63" fmla="*/ 652 h 2870"/>
                <a:gd name="T64" fmla="*/ 1251 w 1426"/>
                <a:gd name="T65" fmla="*/ 655 h 2870"/>
                <a:gd name="T66" fmla="*/ 1251 w 1426"/>
                <a:gd name="T67" fmla="*/ 565 h 2870"/>
                <a:gd name="T68" fmla="*/ 1258 w 1426"/>
                <a:gd name="T69" fmla="*/ 473 h 2870"/>
                <a:gd name="T70" fmla="*/ 795 w 1426"/>
                <a:gd name="T71" fmla="*/ 496 h 2870"/>
                <a:gd name="T72" fmla="*/ 798 w 1426"/>
                <a:gd name="T73" fmla="*/ 621 h 2870"/>
                <a:gd name="T74" fmla="*/ 801 w 1426"/>
                <a:gd name="T75" fmla="*/ 696 h 2870"/>
                <a:gd name="T76" fmla="*/ 849 w 1426"/>
                <a:gd name="T77" fmla="*/ 476 h 2870"/>
                <a:gd name="T78" fmla="*/ 740 w 1426"/>
                <a:gd name="T79" fmla="*/ 377 h 2870"/>
                <a:gd name="T80" fmla="*/ 934 w 1426"/>
                <a:gd name="T81" fmla="*/ 371 h 2870"/>
                <a:gd name="T82" fmla="*/ 1078 w 1426"/>
                <a:gd name="T83" fmla="*/ 405 h 2870"/>
                <a:gd name="T84" fmla="*/ 1139 w 1426"/>
                <a:gd name="T85" fmla="*/ 358 h 2870"/>
                <a:gd name="T86" fmla="*/ 1018 w 1426"/>
                <a:gd name="T87" fmla="*/ 350 h 2870"/>
                <a:gd name="T88" fmla="*/ 946 w 1426"/>
                <a:gd name="T89" fmla="*/ 334 h 2870"/>
                <a:gd name="T90" fmla="*/ 1242 w 1426"/>
                <a:gd name="T91" fmla="*/ 78 h 2870"/>
                <a:gd name="T92" fmla="*/ 962 w 1426"/>
                <a:gd name="T93" fmla="*/ 251 h 2870"/>
                <a:gd name="T94" fmla="*/ 828 w 1426"/>
                <a:gd name="T95" fmla="*/ 78 h 2870"/>
                <a:gd name="T96" fmla="*/ 1320 w 1426"/>
                <a:gd name="T97" fmla="*/ 189 h 2870"/>
                <a:gd name="T98" fmla="*/ 1371 w 1426"/>
                <a:gd name="T99" fmla="*/ 1550 h 2870"/>
                <a:gd name="T100" fmla="*/ 1426 w 1426"/>
                <a:gd name="T101" fmla="*/ 1794 h 2870"/>
                <a:gd name="T102" fmla="*/ 1294 w 1426"/>
                <a:gd name="T103" fmla="*/ 2029 h 2870"/>
                <a:gd name="T104" fmla="*/ 1095 w 1426"/>
                <a:gd name="T105" fmla="*/ 2152 h 2870"/>
                <a:gd name="T106" fmla="*/ 452 w 1426"/>
                <a:gd name="T107" fmla="*/ 2835 h 2870"/>
                <a:gd name="T108" fmla="*/ 266 w 1426"/>
                <a:gd name="T109" fmla="*/ 2866 h 2870"/>
                <a:gd name="T110" fmla="*/ 10 w 1426"/>
                <a:gd name="T111" fmla="*/ 2633 h 2870"/>
                <a:gd name="T112" fmla="*/ 70 w 1426"/>
                <a:gd name="T113" fmla="*/ 2359 h 2870"/>
                <a:gd name="T114" fmla="*/ 204 w 1426"/>
                <a:gd name="T115" fmla="*/ 2187 h 2870"/>
                <a:gd name="T116" fmla="*/ 430 w 1426"/>
                <a:gd name="T117" fmla="*/ 1894 h 2870"/>
                <a:gd name="T118" fmla="*/ 581 w 1426"/>
                <a:gd name="T119" fmla="*/ 1698 h 2870"/>
                <a:gd name="T120" fmla="*/ 626 w 1426"/>
                <a:gd name="T121" fmla="*/ 1608 h 2870"/>
                <a:gd name="T122" fmla="*/ 663 w 1426"/>
                <a:gd name="T123" fmla="*/ 285 h 2870"/>
                <a:gd name="T124" fmla="*/ 717 w 1426"/>
                <a:gd name="T125" fmla="*/ 2 h 2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26" h="2870">
                  <a:moveTo>
                    <a:pt x="118" y="2429"/>
                  </a:moveTo>
                  <a:lnTo>
                    <a:pt x="102" y="2459"/>
                  </a:lnTo>
                  <a:lnTo>
                    <a:pt x="89" y="2489"/>
                  </a:lnTo>
                  <a:lnTo>
                    <a:pt x="81" y="2519"/>
                  </a:lnTo>
                  <a:lnTo>
                    <a:pt x="78" y="2551"/>
                  </a:lnTo>
                  <a:lnTo>
                    <a:pt x="80" y="2589"/>
                  </a:lnTo>
                  <a:lnTo>
                    <a:pt x="89" y="2626"/>
                  </a:lnTo>
                  <a:lnTo>
                    <a:pt x="102" y="2660"/>
                  </a:lnTo>
                  <a:lnTo>
                    <a:pt x="121" y="2691"/>
                  </a:lnTo>
                  <a:lnTo>
                    <a:pt x="145" y="2719"/>
                  </a:lnTo>
                  <a:lnTo>
                    <a:pt x="172" y="2743"/>
                  </a:lnTo>
                  <a:lnTo>
                    <a:pt x="202" y="2764"/>
                  </a:lnTo>
                  <a:lnTo>
                    <a:pt x="235" y="2779"/>
                  </a:lnTo>
                  <a:lnTo>
                    <a:pt x="271" y="2789"/>
                  </a:lnTo>
                  <a:lnTo>
                    <a:pt x="310" y="2792"/>
                  </a:lnTo>
                  <a:lnTo>
                    <a:pt x="343" y="2791"/>
                  </a:lnTo>
                  <a:lnTo>
                    <a:pt x="377" y="2784"/>
                  </a:lnTo>
                  <a:lnTo>
                    <a:pt x="408" y="2774"/>
                  </a:lnTo>
                  <a:lnTo>
                    <a:pt x="438" y="2758"/>
                  </a:lnTo>
                  <a:lnTo>
                    <a:pt x="465" y="2738"/>
                  </a:lnTo>
                  <a:lnTo>
                    <a:pt x="446" y="2698"/>
                  </a:lnTo>
                  <a:lnTo>
                    <a:pt x="425" y="2661"/>
                  </a:lnTo>
                  <a:lnTo>
                    <a:pt x="401" y="2627"/>
                  </a:lnTo>
                  <a:lnTo>
                    <a:pt x="375" y="2596"/>
                  </a:lnTo>
                  <a:lnTo>
                    <a:pt x="346" y="2568"/>
                  </a:lnTo>
                  <a:lnTo>
                    <a:pt x="318" y="2542"/>
                  </a:lnTo>
                  <a:lnTo>
                    <a:pt x="289" y="2520"/>
                  </a:lnTo>
                  <a:lnTo>
                    <a:pt x="260" y="2500"/>
                  </a:lnTo>
                  <a:lnTo>
                    <a:pt x="232" y="2483"/>
                  </a:lnTo>
                  <a:lnTo>
                    <a:pt x="205" y="2467"/>
                  </a:lnTo>
                  <a:lnTo>
                    <a:pt x="180" y="2455"/>
                  </a:lnTo>
                  <a:lnTo>
                    <a:pt x="157" y="2444"/>
                  </a:lnTo>
                  <a:lnTo>
                    <a:pt x="136" y="2435"/>
                  </a:lnTo>
                  <a:lnTo>
                    <a:pt x="118" y="2429"/>
                  </a:lnTo>
                  <a:close/>
                  <a:moveTo>
                    <a:pt x="1005" y="1165"/>
                  </a:moveTo>
                  <a:lnTo>
                    <a:pt x="912" y="1249"/>
                  </a:lnTo>
                  <a:lnTo>
                    <a:pt x="924" y="1261"/>
                  </a:lnTo>
                  <a:lnTo>
                    <a:pt x="932" y="1270"/>
                  </a:lnTo>
                  <a:lnTo>
                    <a:pt x="936" y="1282"/>
                  </a:lnTo>
                  <a:lnTo>
                    <a:pt x="937" y="1294"/>
                  </a:lnTo>
                  <a:lnTo>
                    <a:pt x="934" y="1305"/>
                  </a:lnTo>
                  <a:lnTo>
                    <a:pt x="927" y="1316"/>
                  </a:lnTo>
                  <a:lnTo>
                    <a:pt x="918" y="1323"/>
                  </a:lnTo>
                  <a:lnTo>
                    <a:pt x="909" y="1327"/>
                  </a:lnTo>
                  <a:lnTo>
                    <a:pt x="898" y="1328"/>
                  </a:lnTo>
                  <a:lnTo>
                    <a:pt x="884" y="1326"/>
                  </a:lnTo>
                  <a:lnTo>
                    <a:pt x="872" y="1318"/>
                  </a:lnTo>
                  <a:lnTo>
                    <a:pt x="853" y="1302"/>
                  </a:lnTo>
                  <a:lnTo>
                    <a:pt x="739" y="1405"/>
                  </a:lnTo>
                  <a:lnTo>
                    <a:pt x="735" y="1459"/>
                  </a:lnTo>
                  <a:lnTo>
                    <a:pt x="729" y="1507"/>
                  </a:lnTo>
                  <a:lnTo>
                    <a:pt x="721" y="1551"/>
                  </a:lnTo>
                  <a:lnTo>
                    <a:pt x="712" y="1589"/>
                  </a:lnTo>
                  <a:lnTo>
                    <a:pt x="703" y="1623"/>
                  </a:lnTo>
                  <a:lnTo>
                    <a:pt x="693" y="1653"/>
                  </a:lnTo>
                  <a:lnTo>
                    <a:pt x="683" y="1677"/>
                  </a:lnTo>
                  <a:lnTo>
                    <a:pt x="674" y="1697"/>
                  </a:lnTo>
                  <a:lnTo>
                    <a:pt x="665" y="1713"/>
                  </a:lnTo>
                  <a:lnTo>
                    <a:pt x="658" y="1725"/>
                  </a:lnTo>
                  <a:lnTo>
                    <a:pt x="653" y="1733"/>
                  </a:lnTo>
                  <a:lnTo>
                    <a:pt x="650" y="1738"/>
                  </a:lnTo>
                  <a:lnTo>
                    <a:pt x="166" y="2363"/>
                  </a:lnTo>
                  <a:lnTo>
                    <a:pt x="190" y="2373"/>
                  </a:lnTo>
                  <a:lnTo>
                    <a:pt x="217" y="2386"/>
                  </a:lnTo>
                  <a:lnTo>
                    <a:pt x="247" y="2401"/>
                  </a:lnTo>
                  <a:lnTo>
                    <a:pt x="278" y="2419"/>
                  </a:lnTo>
                  <a:lnTo>
                    <a:pt x="310" y="2439"/>
                  </a:lnTo>
                  <a:lnTo>
                    <a:pt x="344" y="2463"/>
                  </a:lnTo>
                  <a:lnTo>
                    <a:pt x="378" y="2490"/>
                  </a:lnTo>
                  <a:lnTo>
                    <a:pt x="411" y="2520"/>
                  </a:lnTo>
                  <a:lnTo>
                    <a:pt x="442" y="2553"/>
                  </a:lnTo>
                  <a:lnTo>
                    <a:pt x="471" y="2591"/>
                  </a:lnTo>
                  <a:lnTo>
                    <a:pt x="499" y="2632"/>
                  </a:lnTo>
                  <a:lnTo>
                    <a:pt x="523" y="2677"/>
                  </a:lnTo>
                  <a:lnTo>
                    <a:pt x="1011" y="2128"/>
                  </a:lnTo>
                  <a:lnTo>
                    <a:pt x="1013" y="2126"/>
                  </a:lnTo>
                  <a:lnTo>
                    <a:pt x="1019" y="2120"/>
                  </a:lnTo>
                  <a:lnTo>
                    <a:pt x="1027" y="2111"/>
                  </a:lnTo>
                  <a:lnTo>
                    <a:pt x="1038" y="2100"/>
                  </a:lnTo>
                  <a:lnTo>
                    <a:pt x="1051" y="2087"/>
                  </a:lnTo>
                  <a:lnTo>
                    <a:pt x="1066" y="2073"/>
                  </a:lnTo>
                  <a:lnTo>
                    <a:pt x="1083" y="2059"/>
                  </a:lnTo>
                  <a:lnTo>
                    <a:pt x="1102" y="2044"/>
                  </a:lnTo>
                  <a:lnTo>
                    <a:pt x="1123" y="2030"/>
                  </a:lnTo>
                  <a:lnTo>
                    <a:pt x="1144" y="2016"/>
                  </a:lnTo>
                  <a:lnTo>
                    <a:pt x="1166" y="2004"/>
                  </a:lnTo>
                  <a:lnTo>
                    <a:pt x="1189" y="1994"/>
                  </a:lnTo>
                  <a:lnTo>
                    <a:pt x="1223" y="1979"/>
                  </a:lnTo>
                  <a:lnTo>
                    <a:pt x="1253" y="1963"/>
                  </a:lnTo>
                  <a:lnTo>
                    <a:pt x="1278" y="1945"/>
                  </a:lnTo>
                  <a:lnTo>
                    <a:pt x="1299" y="1925"/>
                  </a:lnTo>
                  <a:lnTo>
                    <a:pt x="1315" y="1905"/>
                  </a:lnTo>
                  <a:lnTo>
                    <a:pt x="1121" y="1804"/>
                  </a:lnTo>
                  <a:lnTo>
                    <a:pt x="1110" y="1796"/>
                  </a:lnTo>
                  <a:lnTo>
                    <a:pt x="1103" y="1786"/>
                  </a:lnTo>
                  <a:lnTo>
                    <a:pt x="1100" y="1775"/>
                  </a:lnTo>
                  <a:lnTo>
                    <a:pt x="1100" y="1763"/>
                  </a:lnTo>
                  <a:lnTo>
                    <a:pt x="1104" y="1751"/>
                  </a:lnTo>
                  <a:lnTo>
                    <a:pt x="1111" y="1741"/>
                  </a:lnTo>
                  <a:lnTo>
                    <a:pt x="1122" y="1734"/>
                  </a:lnTo>
                  <a:lnTo>
                    <a:pt x="1133" y="1731"/>
                  </a:lnTo>
                  <a:lnTo>
                    <a:pt x="1145" y="1731"/>
                  </a:lnTo>
                  <a:lnTo>
                    <a:pt x="1157" y="1735"/>
                  </a:lnTo>
                  <a:lnTo>
                    <a:pt x="1345" y="1832"/>
                  </a:lnTo>
                  <a:lnTo>
                    <a:pt x="1348" y="1798"/>
                  </a:lnTo>
                  <a:lnTo>
                    <a:pt x="1347" y="1761"/>
                  </a:lnTo>
                  <a:lnTo>
                    <a:pt x="1341" y="1723"/>
                  </a:lnTo>
                  <a:lnTo>
                    <a:pt x="1332" y="1683"/>
                  </a:lnTo>
                  <a:lnTo>
                    <a:pt x="1320" y="1641"/>
                  </a:lnTo>
                  <a:lnTo>
                    <a:pt x="1306" y="1599"/>
                  </a:lnTo>
                  <a:lnTo>
                    <a:pt x="1290" y="1556"/>
                  </a:lnTo>
                  <a:lnTo>
                    <a:pt x="1280" y="1531"/>
                  </a:lnTo>
                  <a:lnTo>
                    <a:pt x="1272" y="1509"/>
                  </a:lnTo>
                  <a:lnTo>
                    <a:pt x="1270" y="1502"/>
                  </a:lnTo>
                  <a:lnTo>
                    <a:pt x="1270" y="1496"/>
                  </a:lnTo>
                  <a:lnTo>
                    <a:pt x="1270" y="1404"/>
                  </a:lnTo>
                  <a:lnTo>
                    <a:pt x="1157" y="1302"/>
                  </a:lnTo>
                  <a:lnTo>
                    <a:pt x="1139" y="1318"/>
                  </a:lnTo>
                  <a:lnTo>
                    <a:pt x="1127" y="1326"/>
                  </a:lnTo>
                  <a:lnTo>
                    <a:pt x="1112" y="1328"/>
                  </a:lnTo>
                  <a:lnTo>
                    <a:pt x="1101" y="1327"/>
                  </a:lnTo>
                  <a:lnTo>
                    <a:pt x="1092" y="1323"/>
                  </a:lnTo>
                  <a:lnTo>
                    <a:pt x="1083" y="1316"/>
                  </a:lnTo>
                  <a:lnTo>
                    <a:pt x="1076" y="1305"/>
                  </a:lnTo>
                  <a:lnTo>
                    <a:pt x="1073" y="1294"/>
                  </a:lnTo>
                  <a:lnTo>
                    <a:pt x="1074" y="1282"/>
                  </a:lnTo>
                  <a:lnTo>
                    <a:pt x="1078" y="1270"/>
                  </a:lnTo>
                  <a:lnTo>
                    <a:pt x="1086" y="1261"/>
                  </a:lnTo>
                  <a:lnTo>
                    <a:pt x="1098" y="1249"/>
                  </a:lnTo>
                  <a:lnTo>
                    <a:pt x="1005" y="1165"/>
                  </a:lnTo>
                  <a:close/>
                  <a:moveTo>
                    <a:pt x="1270" y="926"/>
                  </a:moveTo>
                  <a:lnTo>
                    <a:pt x="1209" y="981"/>
                  </a:lnTo>
                  <a:lnTo>
                    <a:pt x="1209" y="993"/>
                  </a:lnTo>
                  <a:lnTo>
                    <a:pt x="1206" y="1004"/>
                  </a:lnTo>
                  <a:lnTo>
                    <a:pt x="1199" y="1013"/>
                  </a:lnTo>
                  <a:lnTo>
                    <a:pt x="1191" y="1020"/>
                  </a:lnTo>
                  <a:lnTo>
                    <a:pt x="1181" y="1025"/>
                  </a:lnTo>
                  <a:lnTo>
                    <a:pt x="1170" y="1026"/>
                  </a:lnTo>
                  <a:lnTo>
                    <a:pt x="1166" y="1026"/>
                  </a:lnTo>
                  <a:lnTo>
                    <a:pt x="1161" y="1025"/>
                  </a:lnTo>
                  <a:lnTo>
                    <a:pt x="1063" y="1112"/>
                  </a:lnTo>
                  <a:lnTo>
                    <a:pt x="1161" y="1200"/>
                  </a:lnTo>
                  <a:lnTo>
                    <a:pt x="1171" y="1199"/>
                  </a:lnTo>
                  <a:lnTo>
                    <a:pt x="1181" y="1200"/>
                  </a:lnTo>
                  <a:lnTo>
                    <a:pt x="1191" y="1204"/>
                  </a:lnTo>
                  <a:lnTo>
                    <a:pt x="1199" y="1211"/>
                  </a:lnTo>
                  <a:lnTo>
                    <a:pt x="1206" y="1221"/>
                  </a:lnTo>
                  <a:lnTo>
                    <a:pt x="1209" y="1232"/>
                  </a:lnTo>
                  <a:lnTo>
                    <a:pt x="1209" y="1243"/>
                  </a:lnTo>
                  <a:lnTo>
                    <a:pt x="1270" y="1299"/>
                  </a:lnTo>
                  <a:lnTo>
                    <a:pt x="1270" y="1198"/>
                  </a:lnTo>
                  <a:lnTo>
                    <a:pt x="1261" y="1202"/>
                  </a:lnTo>
                  <a:lnTo>
                    <a:pt x="1251" y="1203"/>
                  </a:lnTo>
                  <a:lnTo>
                    <a:pt x="1241" y="1202"/>
                  </a:lnTo>
                  <a:lnTo>
                    <a:pt x="1231" y="1198"/>
                  </a:lnTo>
                  <a:lnTo>
                    <a:pt x="1222" y="1191"/>
                  </a:lnTo>
                  <a:lnTo>
                    <a:pt x="1216" y="1180"/>
                  </a:lnTo>
                  <a:lnTo>
                    <a:pt x="1212" y="1169"/>
                  </a:lnTo>
                  <a:lnTo>
                    <a:pt x="1213" y="1157"/>
                  </a:lnTo>
                  <a:lnTo>
                    <a:pt x="1217" y="1145"/>
                  </a:lnTo>
                  <a:lnTo>
                    <a:pt x="1225" y="1136"/>
                  </a:lnTo>
                  <a:lnTo>
                    <a:pt x="1251" y="1112"/>
                  </a:lnTo>
                  <a:lnTo>
                    <a:pt x="1225" y="1089"/>
                  </a:lnTo>
                  <a:lnTo>
                    <a:pt x="1217" y="1079"/>
                  </a:lnTo>
                  <a:lnTo>
                    <a:pt x="1213" y="1068"/>
                  </a:lnTo>
                  <a:lnTo>
                    <a:pt x="1212" y="1056"/>
                  </a:lnTo>
                  <a:lnTo>
                    <a:pt x="1216" y="1045"/>
                  </a:lnTo>
                  <a:lnTo>
                    <a:pt x="1222" y="1034"/>
                  </a:lnTo>
                  <a:lnTo>
                    <a:pt x="1233" y="1026"/>
                  </a:lnTo>
                  <a:lnTo>
                    <a:pt x="1245" y="1022"/>
                  </a:lnTo>
                  <a:lnTo>
                    <a:pt x="1258" y="1022"/>
                  </a:lnTo>
                  <a:lnTo>
                    <a:pt x="1270" y="1026"/>
                  </a:lnTo>
                  <a:lnTo>
                    <a:pt x="1270" y="926"/>
                  </a:lnTo>
                  <a:close/>
                  <a:moveTo>
                    <a:pt x="740" y="926"/>
                  </a:moveTo>
                  <a:lnTo>
                    <a:pt x="740" y="1026"/>
                  </a:lnTo>
                  <a:lnTo>
                    <a:pt x="752" y="1022"/>
                  </a:lnTo>
                  <a:lnTo>
                    <a:pt x="765" y="1022"/>
                  </a:lnTo>
                  <a:lnTo>
                    <a:pt x="777" y="1026"/>
                  </a:lnTo>
                  <a:lnTo>
                    <a:pt x="788" y="1034"/>
                  </a:lnTo>
                  <a:lnTo>
                    <a:pt x="795" y="1045"/>
                  </a:lnTo>
                  <a:lnTo>
                    <a:pt x="798" y="1056"/>
                  </a:lnTo>
                  <a:lnTo>
                    <a:pt x="797" y="1068"/>
                  </a:lnTo>
                  <a:lnTo>
                    <a:pt x="793" y="1079"/>
                  </a:lnTo>
                  <a:lnTo>
                    <a:pt x="785" y="1089"/>
                  </a:lnTo>
                  <a:lnTo>
                    <a:pt x="759" y="1112"/>
                  </a:lnTo>
                  <a:lnTo>
                    <a:pt x="785" y="1136"/>
                  </a:lnTo>
                  <a:lnTo>
                    <a:pt x="793" y="1145"/>
                  </a:lnTo>
                  <a:lnTo>
                    <a:pt x="797" y="1157"/>
                  </a:lnTo>
                  <a:lnTo>
                    <a:pt x="798" y="1169"/>
                  </a:lnTo>
                  <a:lnTo>
                    <a:pt x="795" y="1180"/>
                  </a:lnTo>
                  <a:lnTo>
                    <a:pt x="788" y="1191"/>
                  </a:lnTo>
                  <a:lnTo>
                    <a:pt x="779" y="1198"/>
                  </a:lnTo>
                  <a:lnTo>
                    <a:pt x="769" y="1202"/>
                  </a:lnTo>
                  <a:lnTo>
                    <a:pt x="759" y="1203"/>
                  </a:lnTo>
                  <a:lnTo>
                    <a:pt x="749" y="1202"/>
                  </a:lnTo>
                  <a:lnTo>
                    <a:pt x="740" y="1198"/>
                  </a:lnTo>
                  <a:lnTo>
                    <a:pt x="740" y="1299"/>
                  </a:lnTo>
                  <a:lnTo>
                    <a:pt x="801" y="1243"/>
                  </a:lnTo>
                  <a:lnTo>
                    <a:pt x="801" y="1232"/>
                  </a:lnTo>
                  <a:lnTo>
                    <a:pt x="804" y="1221"/>
                  </a:lnTo>
                  <a:lnTo>
                    <a:pt x="811" y="1211"/>
                  </a:lnTo>
                  <a:lnTo>
                    <a:pt x="819" y="1204"/>
                  </a:lnTo>
                  <a:lnTo>
                    <a:pt x="829" y="1200"/>
                  </a:lnTo>
                  <a:lnTo>
                    <a:pt x="839" y="1199"/>
                  </a:lnTo>
                  <a:lnTo>
                    <a:pt x="849" y="1200"/>
                  </a:lnTo>
                  <a:lnTo>
                    <a:pt x="947" y="1112"/>
                  </a:lnTo>
                  <a:lnTo>
                    <a:pt x="849" y="1025"/>
                  </a:lnTo>
                  <a:lnTo>
                    <a:pt x="844" y="1026"/>
                  </a:lnTo>
                  <a:lnTo>
                    <a:pt x="840" y="1026"/>
                  </a:lnTo>
                  <a:lnTo>
                    <a:pt x="829" y="1025"/>
                  </a:lnTo>
                  <a:lnTo>
                    <a:pt x="819" y="1020"/>
                  </a:lnTo>
                  <a:lnTo>
                    <a:pt x="811" y="1013"/>
                  </a:lnTo>
                  <a:lnTo>
                    <a:pt x="804" y="1004"/>
                  </a:lnTo>
                  <a:lnTo>
                    <a:pt x="801" y="993"/>
                  </a:lnTo>
                  <a:lnTo>
                    <a:pt x="801" y="981"/>
                  </a:lnTo>
                  <a:lnTo>
                    <a:pt x="740" y="926"/>
                  </a:lnTo>
                  <a:close/>
                  <a:moveTo>
                    <a:pt x="1005" y="617"/>
                  </a:moveTo>
                  <a:lnTo>
                    <a:pt x="912" y="701"/>
                  </a:lnTo>
                  <a:lnTo>
                    <a:pt x="924" y="713"/>
                  </a:lnTo>
                  <a:lnTo>
                    <a:pt x="932" y="723"/>
                  </a:lnTo>
                  <a:lnTo>
                    <a:pt x="936" y="734"/>
                  </a:lnTo>
                  <a:lnTo>
                    <a:pt x="937" y="746"/>
                  </a:lnTo>
                  <a:lnTo>
                    <a:pt x="934" y="757"/>
                  </a:lnTo>
                  <a:lnTo>
                    <a:pt x="927" y="768"/>
                  </a:lnTo>
                  <a:lnTo>
                    <a:pt x="918" y="775"/>
                  </a:lnTo>
                  <a:lnTo>
                    <a:pt x="909" y="779"/>
                  </a:lnTo>
                  <a:lnTo>
                    <a:pt x="898" y="781"/>
                  </a:lnTo>
                  <a:lnTo>
                    <a:pt x="884" y="778"/>
                  </a:lnTo>
                  <a:lnTo>
                    <a:pt x="872" y="770"/>
                  </a:lnTo>
                  <a:lnTo>
                    <a:pt x="853" y="754"/>
                  </a:lnTo>
                  <a:lnTo>
                    <a:pt x="759" y="838"/>
                  </a:lnTo>
                  <a:lnTo>
                    <a:pt x="853" y="923"/>
                  </a:lnTo>
                  <a:lnTo>
                    <a:pt x="872" y="906"/>
                  </a:lnTo>
                  <a:lnTo>
                    <a:pt x="883" y="900"/>
                  </a:lnTo>
                  <a:lnTo>
                    <a:pt x="894" y="897"/>
                  </a:lnTo>
                  <a:lnTo>
                    <a:pt x="906" y="897"/>
                  </a:lnTo>
                  <a:lnTo>
                    <a:pt x="917" y="901"/>
                  </a:lnTo>
                  <a:lnTo>
                    <a:pt x="927" y="909"/>
                  </a:lnTo>
                  <a:lnTo>
                    <a:pt x="934" y="920"/>
                  </a:lnTo>
                  <a:lnTo>
                    <a:pt x="937" y="931"/>
                  </a:lnTo>
                  <a:lnTo>
                    <a:pt x="936" y="943"/>
                  </a:lnTo>
                  <a:lnTo>
                    <a:pt x="932" y="954"/>
                  </a:lnTo>
                  <a:lnTo>
                    <a:pt x="924" y="964"/>
                  </a:lnTo>
                  <a:lnTo>
                    <a:pt x="912" y="975"/>
                  </a:lnTo>
                  <a:lnTo>
                    <a:pt x="1005" y="1060"/>
                  </a:lnTo>
                  <a:lnTo>
                    <a:pt x="1098" y="975"/>
                  </a:lnTo>
                  <a:lnTo>
                    <a:pt x="1086" y="964"/>
                  </a:lnTo>
                  <a:lnTo>
                    <a:pt x="1078" y="954"/>
                  </a:lnTo>
                  <a:lnTo>
                    <a:pt x="1074" y="943"/>
                  </a:lnTo>
                  <a:lnTo>
                    <a:pt x="1073" y="931"/>
                  </a:lnTo>
                  <a:lnTo>
                    <a:pt x="1076" y="920"/>
                  </a:lnTo>
                  <a:lnTo>
                    <a:pt x="1083" y="909"/>
                  </a:lnTo>
                  <a:lnTo>
                    <a:pt x="1093" y="901"/>
                  </a:lnTo>
                  <a:lnTo>
                    <a:pt x="1104" y="897"/>
                  </a:lnTo>
                  <a:lnTo>
                    <a:pt x="1117" y="897"/>
                  </a:lnTo>
                  <a:lnTo>
                    <a:pt x="1129" y="900"/>
                  </a:lnTo>
                  <a:lnTo>
                    <a:pt x="1139" y="906"/>
                  </a:lnTo>
                  <a:lnTo>
                    <a:pt x="1157" y="923"/>
                  </a:lnTo>
                  <a:lnTo>
                    <a:pt x="1251" y="838"/>
                  </a:lnTo>
                  <a:lnTo>
                    <a:pt x="1157" y="754"/>
                  </a:lnTo>
                  <a:lnTo>
                    <a:pt x="1139" y="770"/>
                  </a:lnTo>
                  <a:lnTo>
                    <a:pt x="1131" y="776"/>
                  </a:lnTo>
                  <a:lnTo>
                    <a:pt x="1122" y="779"/>
                  </a:lnTo>
                  <a:lnTo>
                    <a:pt x="1112" y="781"/>
                  </a:lnTo>
                  <a:lnTo>
                    <a:pt x="1101" y="779"/>
                  </a:lnTo>
                  <a:lnTo>
                    <a:pt x="1092" y="775"/>
                  </a:lnTo>
                  <a:lnTo>
                    <a:pt x="1083" y="768"/>
                  </a:lnTo>
                  <a:lnTo>
                    <a:pt x="1076" y="757"/>
                  </a:lnTo>
                  <a:lnTo>
                    <a:pt x="1073" y="746"/>
                  </a:lnTo>
                  <a:lnTo>
                    <a:pt x="1074" y="734"/>
                  </a:lnTo>
                  <a:lnTo>
                    <a:pt x="1078" y="723"/>
                  </a:lnTo>
                  <a:lnTo>
                    <a:pt x="1086" y="713"/>
                  </a:lnTo>
                  <a:lnTo>
                    <a:pt x="1098" y="701"/>
                  </a:lnTo>
                  <a:lnTo>
                    <a:pt x="1005" y="617"/>
                  </a:lnTo>
                  <a:close/>
                  <a:moveTo>
                    <a:pt x="1270" y="377"/>
                  </a:moveTo>
                  <a:lnTo>
                    <a:pt x="1209" y="432"/>
                  </a:lnTo>
                  <a:lnTo>
                    <a:pt x="1209" y="444"/>
                  </a:lnTo>
                  <a:lnTo>
                    <a:pt x="1206" y="455"/>
                  </a:lnTo>
                  <a:lnTo>
                    <a:pt x="1199" y="465"/>
                  </a:lnTo>
                  <a:lnTo>
                    <a:pt x="1191" y="472"/>
                  </a:lnTo>
                  <a:lnTo>
                    <a:pt x="1181" y="476"/>
                  </a:lnTo>
                  <a:lnTo>
                    <a:pt x="1170" y="477"/>
                  </a:lnTo>
                  <a:lnTo>
                    <a:pt x="1166" y="477"/>
                  </a:lnTo>
                  <a:lnTo>
                    <a:pt x="1161" y="476"/>
                  </a:lnTo>
                  <a:lnTo>
                    <a:pt x="1063" y="565"/>
                  </a:lnTo>
                  <a:lnTo>
                    <a:pt x="1161" y="652"/>
                  </a:lnTo>
                  <a:lnTo>
                    <a:pt x="1171" y="651"/>
                  </a:lnTo>
                  <a:lnTo>
                    <a:pt x="1181" y="652"/>
                  </a:lnTo>
                  <a:lnTo>
                    <a:pt x="1191" y="657"/>
                  </a:lnTo>
                  <a:lnTo>
                    <a:pt x="1199" y="664"/>
                  </a:lnTo>
                  <a:lnTo>
                    <a:pt x="1206" y="673"/>
                  </a:lnTo>
                  <a:lnTo>
                    <a:pt x="1209" y="684"/>
                  </a:lnTo>
                  <a:lnTo>
                    <a:pt x="1209" y="696"/>
                  </a:lnTo>
                  <a:lnTo>
                    <a:pt x="1270" y="751"/>
                  </a:lnTo>
                  <a:lnTo>
                    <a:pt x="1270" y="651"/>
                  </a:lnTo>
                  <a:lnTo>
                    <a:pt x="1261" y="654"/>
                  </a:lnTo>
                  <a:lnTo>
                    <a:pt x="1251" y="655"/>
                  </a:lnTo>
                  <a:lnTo>
                    <a:pt x="1241" y="654"/>
                  </a:lnTo>
                  <a:lnTo>
                    <a:pt x="1231" y="650"/>
                  </a:lnTo>
                  <a:lnTo>
                    <a:pt x="1222" y="643"/>
                  </a:lnTo>
                  <a:lnTo>
                    <a:pt x="1216" y="632"/>
                  </a:lnTo>
                  <a:lnTo>
                    <a:pt x="1212" y="621"/>
                  </a:lnTo>
                  <a:lnTo>
                    <a:pt x="1213" y="609"/>
                  </a:lnTo>
                  <a:lnTo>
                    <a:pt x="1217" y="598"/>
                  </a:lnTo>
                  <a:lnTo>
                    <a:pt x="1225" y="588"/>
                  </a:lnTo>
                  <a:lnTo>
                    <a:pt x="1251" y="565"/>
                  </a:lnTo>
                  <a:lnTo>
                    <a:pt x="1225" y="540"/>
                  </a:lnTo>
                  <a:lnTo>
                    <a:pt x="1217" y="531"/>
                  </a:lnTo>
                  <a:lnTo>
                    <a:pt x="1213" y="519"/>
                  </a:lnTo>
                  <a:lnTo>
                    <a:pt x="1212" y="507"/>
                  </a:lnTo>
                  <a:lnTo>
                    <a:pt x="1216" y="496"/>
                  </a:lnTo>
                  <a:lnTo>
                    <a:pt x="1222" y="485"/>
                  </a:lnTo>
                  <a:lnTo>
                    <a:pt x="1233" y="477"/>
                  </a:lnTo>
                  <a:lnTo>
                    <a:pt x="1245" y="473"/>
                  </a:lnTo>
                  <a:lnTo>
                    <a:pt x="1258" y="473"/>
                  </a:lnTo>
                  <a:lnTo>
                    <a:pt x="1270" y="478"/>
                  </a:lnTo>
                  <a:lnTo>
                    <a:pt x="1270" y="377"/>
                  </a:lnTo>
                  <a:close/>
                  <a:moveTo>
                    <a:pt x="740" y="377"/>
                  </a:moveTo>
                  <a:lnTo>
                    <a:pt x="740" y="478"/>
                  </a:lnTo>
                  <a:lnTo>
                    <a:pt x="752" y="473"/>
                  </a:lnTo>
                  <a:lnTo>
                    <a:pt x="765" y="473"/>
                  </a:lnTo>
                  <a:lnTo>
                    <a:pt x="777" y="477"/>
                  </a:lnTo>
                  <a:lnTo>
                    <a:pt x="788" y="485"/>
                  </a:lnTo>
                  <a:lnTo>
                    <a:pt x="795" y="496"/>
                  </a:lnTo>
                  <a:lnTo>
                    <a:pt x="798" y="507"/>
                  </a:lnTo>
                  <a:lnTo>
                    <a:pt x="797" y="519"/>
                  </a:lnTo>
                  <a:lnTo>
                    <a:pt x="793" y="531"/>
                  </a:lnTo>
                  <a:lnTo>
                    <a:pt x="785" y="540"/>
                  </a:lnTo>
                  <a:lnTo>
                    <a:pt x="759" y="565"/>
                  </a:lnTo>
                  <a:lnTo>
                    <a:pt x="785" y="588"/>
                  </a:lnTo>
                  <a:lnTo>
                    <a:pt x="793" y="598"/>
                  </a:lnTo>
                  <a:lnTo>
                    <a:pt x="797" y="609"/>
                  </a:lnTo>
                  <a:lnTo>
                    <a:pt x="798" y="621"/>
                  </a:lnTo>
                  <a:lnTo>
                    <a:pt x="795" y="632"/>
                  </a:lnTo>
                  <a:lnTo>
                    <a:pt x="788" y="643"/>
                  </a:lnTo>
                  <a:lnTo>
                    <a:pt x="779" y="650"/>
                  </a:lnTo>
                  <a:lnTo>
                    <a:pt x="769" y="654"/>
                  </a:lnTo>
                  <a:lnTo>
                    <a:pt x="759" y="655"/>
                  </a:lnTo>
                  <a:lnTo>
                    <a:pt x="749" y="654"/>
                  </a:lnTo>
                  <a:lnTo>
                    <a:pt x="740" y="651"/>
                  </a:lnTo>
                  <a:lnTo>
                    <a:pt x="740" y="751"/>
                  </a:lnTo>
                  <a:lnTo>
                    <a:pt x="801" y="696"/>
                  </a:lnTo>
                  <a:lnTo>
                    <a:pt x="801" y="684"/>
                  </a:lnTo>
                  <a:lnTo>
                    <a:pt x="804" y="673"/>
                  </a:lnTo>
                  <a:lnTo>
                    <a:pt x="811" y="664"/>
                  </a:lnTo>
                  <a:lnTo>
                    <a:pt x="819" y="657"/>
                  </a:lnTo>
                  <a:lnTo>
                    <a:pt x="829" y="652"/>
                  </a:lnTo>
                  <a:lnTo>
                    <a:pt x="839" y="651"/>
                  </a:lnTo>
                  <a:lnTo>
                    <a:pt x="849" y="652"/>
                  </a:lnTo>
                  <a:lnTo>
                    <a:pt x="947" y="565"/>
                  </a:lnTo>
                  <a:lnTo>
                    <a:pt x="849" y="476"/>
                  </a:lnTo>
                  <a:lnTo>
                    <a:pt x="844" y="477"/>
                  </a:lnTo>
                  <a:lnTo>
                    <a:pt x="840" y="477"/>
                  </a:lnTo>
                  <a:lnTo>
                    <a:pt x="829" y="476"/>
                  </a:lnTo>
                  <a:lnTo>
                    <a:pt x="819" y="472"/>
                  </a:lnTo>
                  <a:lnTo>
                    <a:pt x="811" y="465"/>
                  </a:lnTo>
                  <a:lnTo>
                    <a:pt x="804" y="455"/>
                  </a:lnTo>
                  <a:lnTo>
                    <a:pt x="801" y="444"/>
                  </a:lnTo>
                  <a:lnTo>
                    <a:pt x="801" y="432"/>
                  </a:lnTo>
                  <a:lnTo>
                    <a:pt x="740" y="377"/>
                  </a:lnTo>
                  <a:close/>
                  <a:moveTo>
                    <a:pt x="802" y="328"/>
                  </a:moveTo>
                  <a:lnTo>
                    <a:pt x="853" y="374"/>
                  </a:lnTo>
                  <a:lnTo>
                    <a:pt x="872" y="358"/>
                  </a:lnTo>
                  <a:lnTo>
                    <a:pt x="883" y="351"/>
                  </a:lnTo>
                  <a:lnTo>
                    <a:pt x="894" y="348"/>
                  </a:lnTo>
                  <a:lnTo>
                    <a:pt x="906" y="348"/>
                  </a:lnTo>
                  <a:lnTo>
                    <a:pt x="917" y="353"/>
                  </a:lnTo>
                  <a:lnTo>
                    <a:pt x="927" y="360"/>
                  </a:lnTo>
                  <a:lnTo>
                    <a:pt x="934" y="371"/>
                  </a:lnTo>
                  <a:lnTo>
                    <a:pt x="937" y="382"/>
                  </a:lnTo>
                  <a:lnTo>
                    <a:pt x="936" y="394"/>
                  </a:lnTo>
                  <a:lnTo>
                    <a:pt x="932" y="405"/>
                  </a:lnTo>
                  <a:lnTo>
                    <a:pt x="924" y="415"/>
                  </a:lnTo>
                  <a:lnTo>
                    <a:pt x="912" y="427"/>
                  </a:lnTo>
                  <a:lnTo>
                    <a:pt x="1005" y="511"/>
                  </a:lnTo>
                  <a:lnTo>
                    <a:pt x="1098" y="427"/>
                  </a:lnTo>
                  <a:lnTo>
                    <a:pt x="1086" y="415"/>
                  </a:lnTo>
                  <a:lnTo>
                    <a:pt x="1078" y="405"/>
                  </a:lnTo>
                  <a:lnTo>
                    <a:pt x="1074" y="394"/>
                  </a:lnTo>
                  <a:lnTo>
                    <a:pt x="1073" y="382"/>
                  </a:lnTo>
                  <a:lnTo>
                    <a:pt x="1076" y="371"/>
                  </a:lnTo>
                  <a:lnTo>
                    <a:pt x="1083" y="360"/>
                  </a:lnTo>
                  <a:lnTo>
                    <a:pt x="1093" y="353"/>
                  </a:lnTo>
                  <a:lnTo>
                    <a:pt x="1104" y="348"/>
                  </a:lnTo>
                  <a:lnTo>
                    <a:pt x="1117" y="348"/>
                  </a:lnTo>
                  <a:lnTo>
                    <a:pt x="1129" y="351"/>
                  </a:lnTo>
                  <a:lnTo>
                    <a:pt x="1139" y="358"/>
                  </a:lnTo>
                  <a:lnTo>
                    <a:pt x="1157" y="374"/>
                  </a:lnTo>
                  <a:lnTo>
                    <a:pt x="1208" y="328"/>
                  </a:lnTo>
                  <a:lnTo>
                    <a:pt x="1067" y="328"/>
                  </a:lnTo>
                  <a:lnTo>
                    <a:pt x="1064" y="334"/>
                  </a:lnTo>
                  <a:lnTo>
                    <a:pt x="1060" y="339"/>
                  </a:lnTo>
                  <a:lnTo>
                    <a:pt x="1052" y="347"/>
                  </a:lnTo>
                  <a:lnTo>
                    <a:pt x="1042" y="351"/>
                  </a:lnTo>
                  <a:lnTo>
                    <a:pt x="1031" y="352"/>
                  </a:lnTo>
                  <a:lnTo>
                    <a:pt x="1018" y="350"/>
                  </a:lnTo>
                  <a:lnTo>
                    <a:pt x="1005" y="342"/>
                  </a:lnTo>
                  <a:lnTo>
                    <a:pt x="1005" y="342"/>
                  </a:lnTo>
                  <a:lnTo>
                    <a:pt x="1005" y="342"/>
                  </a:lnTo>
                  <a:lnTo>
                    <a:pt x="992" y="350"/>
                  </a:lnTo>
                  <a:lnTo>
                    <a:pt x="979" y="352"/>
                  </a:lnTo>
                  <a:lnTo>
                    <a:pt x="968" y="351"/>
                  </a:lnTo>
                  <a:lnTo>
                    <a:pt x="958" y="347"/>
                  </a:lnTo>
                  <a:lnTo>
                    <a:pt x="950" y="339"/>
                  </a:lnTo>
                  <a:lnTo>
                    <a:pt x="946" y="334"/>
                  </a:lnTo>
                  <a:lnTo>
                    <a:pt x="943" y="328"/>
                  </a:lnTo>
                  <a:lnTo>
                    <a:pt x="802" y="328"/>
                  </a:lnTo>
                  <a:close/>
                  <a:moveTo>
                    <a:pt x="1174" y="78"/>
                  </a:moveTo>
                  <a:lnTo>
                    <a:pt x="1174" y="251"/>
                  </a:lnTo>
                  <a:lnTo>
                    <a:pt x="1257" y="251"/>
                  </a:lnTo>
                  <a:lnTo>
                    <a:pt x="1244" y="206"/>
                  </a:lnTo>
                  <a:lnTo>
                    <a:pt x="1243" y="200"/>
                  </a:lnTo>
                  <a:lnTo>
                    <a:pt x="1242" y="195"/>
                  </a:lnTo>
                  <a:lnTo>
                    <a:pt x="1242" y="78"/>
                  </a:lnTo>
                  <a:lnTo>
                    <a:pt x="1174" y="78"/>
                  </a:lnTo>
                  <a:close/>
                  <a:moveTo>
                    <a:pt x="1040" y="78"/>
                  </a:moveTo>
                  <a:lnTo>
                    <a:pt x="1040" y="251"/>
                  </a:lnTo>
                  <a:lnTo>
                    <a:pt x="1095" y="251"/>
                  </a:lnTo>
                  <a:lnTo>
                    <a:pt x="1095" y="78"/>
                  </a:lnTo>
                  <a:lnTo>
                    <a:pt x="1040" y="78"/>
                  </a:lnTo>
                  <a:close/>
                  <a:moveTo>
                    <a:pt x="907" y="78"/>
                  </a:moveTo>
                  <a:lnTo>
                    <a:pt x="907" y="251"/>
                  </a:lnTo>
                  <a:lnTo>
                    <a:pt x="962" y="251"/>
                  </a:lnTo>
                  <a:lnTo>
                    <a:pt x="962" y="78"/>
                  </a:lnTo>
                  <a:lnTo>
                    <a:pt x="907" y="78"/>
                  </a:lnTo>
                  <a:close/>
                  <a:moveTo>
                    <a:pt x="768" y="78"/>
                  </a:moveTo>
                  <a:lnTo>
                    <a:pt x="768" y="195"/>
                  </a:lnTo>
                  <a:lnTo>
                    <a:pt x="768" y="200"/>
                  </a:lnTo>
                  <a:lnTo>
                    <a:pt x="766" y="206"/>
                  </a:lnTo>
                  <a:lnTo>
                    <a:pt x="753" y="251"/>
                  </a:lnTo>
                  <a:lnTo>
                    <a:pt x="828" y="251"/>
                  </a:lnTo>
                  <a:lnTo>
                    <a:pt x="828" y="78"/>
                  </a:lnTo>
                  <a:lnTo>
                    <a:pt x="768" y="78"/>
                  </a:lnTo>
                  <a:close/>
                  <a:moveTo>
                    <a:pt x="729" y="0"/>
                  </a:moveTo>
                  <a:lnTo>
                    <a:pt x="1281" y="0"/>
                  </a:lnTo>
                  <a:lnTo>
                    <a:pt x="1293" y="2"/>
                  </a:lnTo>
                  <a:lnTo>
                    <a:pt x="1304" y="7"/>
                  </a:lnTo>
                  <a:lnTo>
                    <a:pt x="1312" y="16"/>
                  </a:lnTo>
                  <a:lnTo>
                    <a:pt x="1318" y="26"/>
                  </a:lnTo>
                  <a:lnTo>
                    <a:pt x="1320" y="39"/>
                  </a:lnTo>
                  <a:lnTo>
                    <a:pt x="1320" y="189"/>
                  </a:lnTo>
                  <a:lnTo>
                    <a:pt x="1346" y="279"/>
                  </a:lnTo>
                  <a:lnTo>
                    <a:pt x="1346" y="280"/>
                  </a:lnTo>
                  <a:lnTo>
                    <a:pt x="1347" y="282"/>
                  </a:lnTo>
                  <a:lnTo>
                    <a:pt x="1347" y="286"/>
                  </a:lnTo>
                  <a:lnTo>
                    <a:pt x="1347" y="290"/>
                  </a:lnTo>
                  <a:lnTo>
                    <a:pt x="1347" y="1489"/>
                  </a:lnTo>
                  <a:lnTo>
                    <a:pt x="1354" y="1508"/>
                  </a:lnTo>
                  <a:lnTo>
                    <a:pt x="1363" y="1528"/>
                  </a:lnTo>
                  <a:lnTo>
                    <a:pt x="1371" y="1550"/>
                  </a:lnTo>
                  <a:lnTo>
                    <a:pt x="1380" y="1573"/>
                  </a:lnTo>
                  <a:lnTo>
                    <a:pt x="1389" y="1598"/>
                  </a:lnTo>
                  <a:lnTo>
                    <a:pt x="1397" y="1623"/>
                  </a:lnTo>
                  <a:lnTo>
                    <a:pt x="1405" y="1651"/>
                  </a:lnTo>
                  <a:lnTo>
                    <a:pt x="1412" y="1679"/>
                  </a:lnTo>
                  <a:lnTo>
                    <a:pt x="1418" y="1707"/>
                  </a:lnTo>
                  <a:lnTo>
                    <a:pt x="1423" y="1736"/>
                  </a:lnTo>
                  <a:lnTo>
                    <a:pt x="1426" y="1765"/>
                  </a:lnTo>
                  <a:lnTo>
                    <a:pt x="1426" y="1794"/>
                  </a:lnTo>
                  <a:lnTo>
                    <a:pt x="1425" y="1823"/>
                  </a:lnTo>
                  <a:lnTo>
                    <a:pt x="1421" y="1851"/>
                  </a:lnTo>
                  <a:lnTo>
                    <a:pt x="1414" y="1879"/>
                  </a:lnTo>
                  <a:lnTo>
                    <a:pt x="1404" y="1907"/>
                  </a:lnTo>
                  <a:lnTo>
                    <a:pt x="1390" y="1934"/>
                  </a:lnTo>
                  <a:lnTo>
                    <a:pt x="1373" y="1959"/>
                  </a:lnTo>
                  <a:lnTo>
                    <a:pt x="1350" y="1984"/>
                  </a:lnTo>
                  <a:lnTo>
                    <a:pt x="1324" y="2007"/>
                  </a:lnTo>
                  <a:lnTo>
                    <a:pt x="1294" y="2029"/>
                  </a:lnTo>
                  <a:lnTo>
                    <a:pt x="1258" y="2049"/>
                  </a:lnTo>
                  <a:lnTo>
                    <a:pt x="1217" y="2067"/>
                  </a:lnTo>
                  <a:lnTo>
                    <a:pt x="1197" y="2076"/>
                  </a:lnTo>
                  <a:lnTo>
                    <a:pt x="1177" y="2087"/>
                  </a:lnTo>
                  <a:lnTo>
                    <a:pt x="1159" y="2100"/>
                  </a:lnTo>
                  <a:lnTo>
                    <a:pt x="1141" y="2113"/>
                  </a:lnTo>
                  <a:lnTo>
                    <a:pt x="1124" y="2127"/>
                  </a:lnTo>
                  <a:lnTo>
                    <a:pt x="1108" y="2140"/>
                  </a:lnTo>
                  <a:lnTo>
                    <a:pt x="1095" y="2152"/>
                  </a:lnTo>
                  <a:lnTo>
                    <a:pt x="1084" y="2163"/>
                  </a:lnTo>
                  <a:lnTo>
                    <a:pt x="1076" y="2172"/>
                  </a:lnTo>
                  <a:lnTo>
                    <a:pt x="1071" y="2177"/>
                  </a:lnTo>
                  <a:lnTo>
                    <a:pt x="1069" y="2179"/>
                  </a:lnTo>
                  <a:lnTo>
                    <a:pt x="560" y="2752"/>
                  </a:lnTo>
                  <a:lnTo>
                    <a:pt x="534" y="2779"/>
                  </a:lnTo>
                  <a:lnTo>
                    <a:pt x="507" y="2802"/>
                  </a:lnTo>
                  <a:lnTo>
                    <a:pt x="480" y="2820"/>
                  </a:lnTo>
                  <a:lnTo>
                    <a:pt x="452" y="2835"/>
                  </a:lnTo>
                  <a:lnTo>
                    <a:pt x="424" y="2847"/>
                  </a:lnTo>
                  <a:lnTo>
                    <a:pt x="398" y="2855"/>
                  </a:lnTo>
                  <a:lnTo>
                    <a:pt x="374" y="2862"/>
                  </a:lnTo>
                  <a:lnTo>
                    <a:pt x="352" y="2866"/>
                  </a:lnTo>
                  <a:lnTo>
                    <a:pt x="334" y="2868"/>
                  </a:lnTo>
                  <a:lnTo>
                    <a:pt x="320" y="2869"/>
                  </a:lnTo>
                  <a:lnTo>
                    <a:pt x="311" y="2870"/>
                  </a:lnTo>
                  <a:lnTo>
                    <a:pt x="308" y="2870"/>
                  </a:lnTo>
                  <a:lnTo>
                    <a:pt x="266" y="2866"/>
                  </a:lnTo>
                  <a:lnTo>
                    <a:pt x="225" y="2857"/>
                  </a:lnTo>
                  <a:lnTo>
                    <a:pt x="187" y="2843"/>
                  </a:lnTo>
                  <a:lnTo>
                    <a:pt x="151" y="2824"/>
                  </a:lnTo>
                  <a:lnTo>
                    <a:pt x="117" y="2801"/>
                  </a:lnTo>
                  <a:lnTo>
                    <a:pt x="88" y="2774"/>
                  </a:lnTo>
                  <a:lnTo>
                    <a:pt x="62" y="2742"/>
                  </a:lnTo>
                  <a:lnTo>
                    <a:pt x="40" y="2708"/>
                  </a:lnTo>
                  <a:lnTo>
                    <a:pt x="23" y="2672"/>
                  </a:lnTo>
                  <a:lnTo>
                    <a:pt x="10" y="2633"/>
                  </a:lnTo>
                  <a:lnTo>
                    <a:pt x="2" y="2592"/>
                  </a:lnTo>
                  <a:lnTo>
                    <a:pt x="0" y="2549"/>
                  </a:lnTo>
                  <a:lnTo>
                    <a:pt x="4" y="2513"/>
                  </a:lnTo>
                  <a:lnTo>
                    <a:pt x="11" y="2479"/>
                  </a:lnTo>
                  <a:lnTo>
                    <a:pt x="22" y="2447"/>
                  </a:lnTo>
                  <a:lnTo>
                    <a:pt x="36" y="2417"/>
                  </a:lnTo>
                  <a:lnTo>
                    <a:pt x="52" y="2389"/>
                  </a:lnTo>
                  <a:lnTo>
                    <a:pt x="68" y="2361"/>
                  </a:lnTo>
                  <a:lnTo>
                    <a:pt x="70" y="2359"/>
                  </a:lnTo>
                  <a:lnTo>
                    <a:pt x="75" y="2353"/>
                  </a:lnTo>
                  <a:lnTo>
                    <a:pt x="83" y="2342"/>
                  </a:lnTo>
                  <a:lnTo>
                    <a:pt x="94" y="2329"/>
                  </a:lnTo>
                  <a:lnTo>
                    <a:pt x="107" y="2311"/>
                  </a:lnTo>
                  <a:lnTo>
                    <a:pt x="122" y="2291"/>
                  </a:lnTo>
                  <a:lnTo>
                    <a:pt x="141" y="2269"/>
                  </a:lnTo>
                  <a:lnTo>
                    <a:pt x="160" y="2243"/>
                  </a:lnTo>
                  <a:lnTo>
                    <a:pt x="181" y="2216"/>
                  </a:lnTo>
                  <a:lnTo>
                    <a:pt x="204" y="2187"/>
                  </a:lnTo>
                  <a:lnTo>
                    <a:pt x="227" y="2156"/>
                  </a:lnTo>
                  <a:lnTo>
                    <a:pt x="252" y="2125"/>
                  </a:lnTo>
                  <a:lnTo>
                    <a:pt x="277" y="2092"/>
                  </a:lnTo>
                  <a:lnTo>
                    <a:pt x="302" y="2059"/>
                  </a:lnTo>
                  <a:lnTo>
                    <a:pt x="328" y="2025"/>
                  </a:lnTo>
                  <a:lnTo>
                    <a:pt x="354" y="1992"/>
                  </a:lnTo>
                  <a:lnTo>
                    <a:pt x="381" y="1958"/>
                  </a:lnTo>
                  <a:lnTo>
                    <a:pt x="406" y="1926"/>
                  </a:lnTo>
                  <a:lnTo>
                    <a:pt x="430" y="1894"/>
                  </a:lnTo>
                  <a:lnTo>
                    <a:pt x="454" y="1863"/>
                  </a:lnTo>
                  <a:lnTo>
                    <a:pt x="476" y="1834"/>
                  </a:lnTo>
                  <a:lnTo>
                    <a:pt x="497" y="1807"/>
                  </a:lnTo>
                  <a:lnTo>
                    <a:pt x="517" y="1782"/>
                  </a:lnTo>
                  <a:lnTo>
                    <a:pt x="534" y="1759"/>
                  </a:lnTo>
                  <a:lnTo>
                    <a:pt x="550" y="1739"/>
                  </a:lnTo>
                  <a:lnTo>
                    <a:pt x="563" y="1722"/>
                  </a:lnTo>
                  <a:lnTo>
                    <a:pt x="574" y="1708"/>
                  </a:lnTo>
                  <a:lnTo>
                    <a:pt x="581" y="1698"/>
                  </a:lnTo>
                  <a:lnTo>
                    <a:pt x="586" y="1691"/>
                  </a:lnTo>
                  <a:lnTo>
                    <a:pt x="588" y="1689"/>
                  </a:lnTo>
                  <a:lnTo>
                    <a:pt x="589" y="1687"/>
                  </a:lnTo>
                  <a:lnTo>
                    <a:pt x="592" y="1683"/>
                  </a:lnTo>
                  <a:lnTo>
                    <a:pt x="597" y="1675"/>
                  </a:lnTo>
                  <a:lnTo>
                    <a:pt x="603" y="1664"/>
                  </a:lnTo>
                  <a:lnTo>
                    <a:pt x="610" y="1649"/>
                  </a:lnTo>
                  <a:lnTo>
                    <a:pt x="617" y="1630"/>
                  </a:lnTo>
                  <a:lnTo>
                    <a:pt x="626" y="1608"/>
                  </a:lnTo>
                  <a:lnTo>
                    <a:pt x="634" y="1583"/>
                  </a:lnTo>
                  <a:lnTo>
                    <a:pt x="641" y="1553"/>
                  </a:lnTo>
                  <a:lnTo>
                    <a:pt x="648" y="1519"/>
                  </a:lnTo>
                  <a:lnTo>
                    <a:pt x="654" y="1481"/>
                  </a:lnTo>
                  <a:lnTo>
                    <a:pt x="659" y="1439"/>
                  </a:lnTo>
                  <a:lnTo>
                    <a:pt x="662" y="1392"/>
                  </a:lnTo>
                  <a:lnTo>
                    <a:pt x="663" y="1340"/>
                  </a:lnTo>
                  <a:lnTo>
                    <a:pt x="663" y="290"/>
                  </a:lnTo>
                  <a:lnTo>
                    <a:pt x="663" y="285"/>
                  </a:lnTo>
                  <a:lnTo>
                    <a:pt x="663" y="282"/>
                  </a:lnTo>
                  <a:lnTo>
                    <a:pt x="664" y="280"/>
                  </a:lnTo>
                  <a:lnTo>
                    <a:pt x="664" y="279"/>
                  </a:lnTo>
                  <a:lnTo>
                    <a:pt x="690" y="189"/>
                  </a:lnTo>
                  <a:lnTo>
                    <a:pt x="690" y="39"/>
                  </a:lnTo>
                  <a:lnTo>
                    <a:pt x="692" y="26"/>
                  </a:lnTo>
                  <a:lnTo>
                    <a:pt x="698" y="16"/>
                  </a:lnTo>
                  <a:lnTo>
                    <a:pt x="706" y="7"/>
                  </a:lnTo>
                  <a:lnTo>
                    <a:pt x="717" y="2"/>
                  </a:lnTo>
                  <a:lnTo>
                    <a:pt x="7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65"/>
            <p:cNvSpPr>
              <a:spLocks/>
            </p:cNvSpPr>
            <p:nvPr/>
          </p:nvSpPr>
          <p:spPr bwMode="auto">
            <a:xfrm>
              <a:off x="1778000" y="5999163"/>
              <a:ext cx="23813" cy="17462"/>
            </a:xfrm>
            <a:custGeom>
              <a:avLst/>
              <a:gdLst>
                <a:gd name="T0" fmla="*/ 43 w 130"/>
                <a:gd name="T1" fmla="*/ 0 h 101"/>
                <a:gd name="T2" fmla="*/ 54 w 130"/>
                <a:gd name="T3" fmla="*/ 3 h 101"/>
                <a:gd name="T4" fmla="*/ 65 w 130"/>
                <a:gd name="T5" fmla="*/ 10 h 101"/>
                <a:gd name="T6" fmla="*/ 65 w 130"/>
                <a:gd name="T7" fmla="*/ 10 h 101"/>
                <a:gd name="T8" fmla="*/ 65 w 130"/>
                <a:gd name="T9" fmla="*/ 10 h 101"/>
                <a:gd name="T10" fmla="*/ 76 w 130"/>
                <a:gd name="T11" fmla="*/ 3 h 101"/>
                <a:gd name="T12" fmla="*/ 87 w 130"/>
                <a:gd name="T13" fmla="*/ 0 h 101"/>
                <a:gd name="T14" fmla="*/ 99 w 130"/>
                <a:gd name="T15" fmla="*/ 0 h 101"/>
                <a:gd name="T16" fmla="*/ 110 w 130"/>
                <a:gd name="T17" fmla="*/ 5 h 101"/>
                <a:gd name="T18" fmla="*/ 120 w 130"/>
                <a:gd name="T19" fmla="*/ 12 h 101"/>
                <a:gd name="T20" fmla="*/ 127 w 130"/>
                <a:gd name="T21" fmla="*/ 23 h 101"/>
                <a:gd name="T22" fmla="*/ 130 w 130"/>
                <a:gd name="T23" fmla="*/ 34 h 101"/>
                <a:gd name="T24" fmla="*/ 129 w 130"/>
                <a:gd name="T25" fmla="*/ 46 h 101"/>
                <a:gd name="T26" fmla="*/ 125 w 130"/>
                <a:gd name="T27" fmla="*/ 58 h 101"/>
                <a:gd name="T28" fmla="*/ 117 w 130"/>
                <a:gd name="T29" fmla="*/ 67 h 101"/>
                <a:gd name="T30" fmla="*/ 91 w 130"/>
                <a:gd name="T31" fmla="*/ 91 h 101"/>
                <a:gd name="T32" fmla="*/ 79 w 130"/>
                <a:gd name="T33" fmla="*/ 99 h 101"/>
                <a:gd name="T34" fmla="*/ 65 w 130"/>
                <a:gd name="T35" fmla="*/ 101 h 101"/>
                <a:gd name="T36" fmla="*/ 65 w 130"/>
                <a:gd name="T37" fmla="*/ 101 h 101"/>
                <a:gd name="T38" fmla="*/ 65 w 130"/>
                <a:gd name="T39" fmla="*/ 101 h 101"/>
                <a:gd name="T40" fmla="*/ 51 w 130"/>
                <a:gd name="T41" fmla="*/ 99 h 101"/>
                <a:gd name="T42" fmla="*/ 39 w 130"/>
                <a:gd name="T43" fmla="*/ 91 h 101"/>
                <a:gd name="T44" fmla="*/ 13 w 130"/>
                <a:gd name="T45" fmla="*/ 67 h 101"/>
                <a:gd name="T46" fmla="*/ 5 w 130"/>
                <a:gd name="T47" fmla="*/ 58 h 101"/>
                <a:gd name="T48" fmla="*/ 1 w 130"/>
                <a:gd name="T49" fmla="*/ 46 h 101"/>
                <a:gd name="T50" fmla="*/ 0 w 130"/>
                <a:gd name="T51" fmla="*/ 34 h 101"/>
                <a:gd name="T52" fmla="*/ 3 w 130"/>
                <a:gd name="T53" fmla="*/ 23 h 101"/>
                <a:gd name="T54" fmla="*/ 10 w 130"/>
                <a:gd name="T55" fmla="*/ 12 h 101"/>
                <a:gd name="T56" fmla="*/ 20 w 130"/>
                <a:gd name="T57" fmla="*/ 5 h 101"/>
                <a:gd name="T58" fmla="*/ 31 w 130"/>
                <a:gd name="T59" fmla="*/ 0 h 101"/>
                <a:gd name="T60" fmla="*/ 43 w 130"/>
                <a:gd name="T61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0" h="101">
                  <a:moveTo>
                    <a:pt x="43" y="0"/>
                  </a:moveTo>
                  <a:lnTo>
                    <a:pt x="54" y="3"/>
                  </a:lnTo>
                  <a:lnTo>
                    <a:pt x="65" y="10"/>
                  </a:lnTo>
                  <a:lnTo>
                    <a:pt x="65" y="10"/>
                  </a:lnTo>
                  <a:lnTo>
                    <a:pt x="65" y="10"/>
                  </a:lnTo>
                  <a:lnTo>
                    <a:pt x="76" y="3"/>
                  </a:lnTo>
                  <a:lnTo>
                    <a:pt x="87" y="0"/>
                  </a:lnTo>
                  <a:lnTo>
                    <a:pt x="99" y="0"/>
                  </a:lnTo>
                  <a:lnTo>
                    <a:pt x="110" y="5"/>
                  </a:lnTo>
                  <a:lnTo>
                    <a:pt x="120" y="12"/>
                  </a:lnTo>
                  <a:lnTo>
                    <a:pt x="127" y="23"/>
                  </a:lnTo>
                  <a:lnTo>
                    <a:pt x="130" y="34"/>
                  </a:lnTo>
                  <a:lnTo>
                    <a:pt x="129" y="46"/>
                  </a:lnTo>
                  <a:lnTo>
                    <a:pt x="125" y="58"/>
                  </a:lnTo>
                  <a:lnTo>
                    <a:pt x="117" y="67"/>
                  </a:lnTo>
                  <a:lnTo>
                    <a:pt x="91" y="91"/>
                  </a:lnTo>
                  <a:lnTo>
                    <a:pt x="79" y="99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51" y="99"/>
                  </a:lnTo>
                  <a:lnTo>
                    <a:pt x="39" y="91"/>
                  </a:lnTo>
                  <a:lnTo>
                    <a:pt x="13" y="67"/>
                  </a:lnTo>
                  <a:lnTo>
                    <a:pt x="5" y="58"/>
                  </a:lnTo>
                  <a:lnTo>
                    <a:pt x="1" y="46"/>
                  </a:lnTo>
                  <a:lnTo>
                    <a:pt x="0" y="34"/>
                  </a:lnTo>
                  <a:lnTo>
                    <a:pt x="3" y="23"/>
                  </a:lnTo>
                  <a:lnTo>
                    <a:pt x="10" y="12"/>
                  </a:lnTo>
                  <a:lnTo>
                    <a:pt x="20" y="5"/>
                  </a:lnTo>
                  <a:lnTo>
                    <a:pt x="31" y="0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66"/>
            <p:cNvSpPr>
              <a:spLocks/>
            </p:cNvSpPr>
            <p:nvPr/>
          </p:nvSpPr>
          <p:spPr bwMode="auto">
            <a:xfrm>
              <a:off x="1778000" y="5902325"/>
              <a:ext cx="23813" cy="22225"/>
            </a:xfrm>
            <a:custGeom>
              <a:avLst/>
              <a:gdLst>
                <a:gd name="T0" fmla="*/ 43 w 130"/>
                <a:gd name="T1" fmla="*/ 0 h 125"/>
                <a:gd name="T2" fmla="*/ 54 w 130"/>
                <a:gd name="T3" fmla="*/ 3 h 125"/>
                <a:gd name="T4" fmla="*/ 65 w 130"/>
                <a:gd name="T5" fmla="*/ 10 h 125"/>
                <a:gd name="T6" fmla="*/ 65 w 130"/>
                <a:gd name="T7" fmla="*/ 10 h 125"/>
                <a:gd name="T8" fmla="*/ 65 w 130"/>
                <a:gd name="T9" fmla="*/ 10 h 125"/>
                <a:gd name="T10" fmla="*/ 76 w 130"/>
                <a:gd name="T11" fmla="*/ 3 h 125"/>
                <a:gd name="T12" fmla="*/ 87 w 130"/>
                <a:gd name="T13" fmla="*/ 0 h 125"/>
                <a:gd name="T14" fmla="*/ 99 w 130"/>
                <a:gd name="T15" fmla="*/ 1 h 125"/>
                <a:gd name="T16" fmla="*/ 110 w 130"/>
                <a:gd name="T17" fmla="*/ 5 h 125"/>
                <a:gd name="T18" fmla="*/ 120 w 130"/>
                <a:gd name="T19" fmla="*/ 13 h 125"/>
                <a:gd name="T20" fmla="*/ 127 w 130"/>
                <a:gd name="T21" fmla="*/ 24 h 125"/>
                <a:gd name="T22" fmla="*/ 130 w 130"/>
                <a:gd name="T23" fmla="*/ 37 h 125"/>
                <a:gd name="T24" fmla="*/ 128 w 130"/>
                <a:gd name="T25" fmla="*/ 51 h 125"/>
                <a:gd name="T26" fmla="*/ 122 w 130"/>
                <a:gd name="T27" fmla="*/ 62 h 125"/>
                <a:gd name="T28" fmla="*/ 128 w 130"/>
                <a:gd name="T29" fmla="*/ 74 h 125"/>
                <a:gd name="T30" fmla="*/ 130 w 130"/>
                <a:gd name="T31" fmla="*/ 88 h 125"/>
                <a:gd name="T32" fmla="*/ 127 w 130"/>
                <a:gd name="T33" fmla="*/ 101 h 125"/>
                <a:gd name="T34" fmla="*/ 120 w 130"/>
                <a:gd name="T35" fmla="*/ 112 h 125"/>
                <a:gd name="T36" fmla="*/ 112 w 130"/>
                <a:gd name="T37" fmla="*/ 119 h 125"/>
                <a:gd name="T38" fmla="*/ 102 w 130"/>
                <a:gd name="T39" fmla="*/ 124 h 125"/>
                <a:gd name="T40" fmla="*/ 91 w 130"/>
                <a:gd name="T41" fmla="*/ 125 h 125"/>
                <a:gd name="T42" fmla="*/ 78 w 130"/>
                <a:gd name="T43" fmla="*/ 123 h 125"/>
                <a:gd name="T44" fmla="*/ 65 w 130"/>
                <a:gd name="T45" fmla="*/ 115 h 125"/>
                <a:gd name="T46" fmla="*/ 65 w 130"/>
                <a:gd name="T47" fmla="*/ 115 h 125"/>
                <a:gd name="T48" fmla="*/ 65 w 130"/>
                <a:gd name="T49" fmla="*/ 115 h 125"/>
                <a:gd name="T50" fmla="*/ 57 w 130"/>
                <a:gd name="T51" fmla="*/ 121 h 125"/>
                <a:gd name="T52" fmla="*/ 48 w 130"/>
                <a:gd name="T53" fmla="*/ 124 h 125"/>
                <a:gd name="T54" fmla="*/ 39 w 130"/>
                <a:gd name="T55" fmla="*/ 125 h 125"/>
                <a:gd name="T56" fmla="*/ 28 w 130"/>
                <a:gd name="T57" fmla="*/ 124 h 125"/>
                <a:gd name="T58" fmla="*/ 18 w 130"/>
                <a:gd name="T59" fmla="*/ 119 h 125"/>
                <a:gd name="T60" fmla="*/ 10 w 130"/>
                <a:gd name="T61" fmla="*/ 112 h 125"/>
                <a:gd name="T62" fmla="*/ 3 w 130"/>
                <a:gd name="T63" fmla="*/ 101 h 125"/>
                <a:gd name="T64" fmla="*/ 0 w 130"/>
                <a:gd name="T65" fmla="*/ 88 h 125"/>
                <a:gd name="T66" fmla="*/ 2 w 130"/>
                <a:gd name="T67" fmla="*/ 74 h 125"/>
                <a:gd name="T68" fmla="*/ 8 w 130"/>
                <a:gd name="T69" fmla="*/ 62 h 125"/>
                <a:gd name="T70" fmla="*/ 2 w 130"/>
                <a:gd name="T71" fmla="*/ 51 h 125"/>
                <a:gd name="T72" fmla="*/ 0 w 130"/>
                <a:gd name="T73" fmla="*/ 37 h 125"/>
                <a:gd name="T74" fmla="*/ 3 w 130"/>
                <a:gd name="T75" fmla="*/ 24 h 125"/>
                <a:gd name="T76" fmla="*/ 10 w 130"/>
                <a:gd name="T77" fmla="*/ 13 h 125"/>
                <a:gd name="T78" fmla="*/ 20 w 130"/>
                <a:gd name="T79" fmla="*/ 5 h 125"/>
                <a:gd name="T80" fmla="*/ 31 w 130"/>
                <a:gd name="T81" fmla="*/ 1 h 125"/>
                <a:gd name="T82" fmla="*/ 43 w 130"/>
                <a:gd name="T8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0" h="125">
                  <a:moveTo>
                    <a:pt x="43" y="0"/>
                  </a:moveTo>
                  <a:lnTo>
                    <a:pt x="54" y="3"/>
                  </a:lnTo>
                  <a:lnTo>
                    <a:pt x="65" y="10"/>
                  </a:lnTo>
                  <a:lnTo>
                    <a:pt x="65" y="10"/>
                  </a:lnTo>
                  <a:lnTo>
                    <a:pt x="65" y="10"/>
                  </a:lnTo>
                  <a:lnTo>
                    <a:pt x="76" y="3"/>
                  </a:lnTo>
                  <a:lnTo>
                    <a:pt x="87" y="0"/>
                  </a:lnTo>
                  <a:lnTo>
                    <a:pt x="99" y="1"/>
                  </a:lnTo>
                  <a:lnTo>
                    <a:pt x="110" y="5"/>
                  </a:lnTo>
                  <a:lnTo>
                    <a:pt x="120" y="13"/>
                  </a:lnTo>
                  <a:lnTo>
                    <a:pt x="127" y="24"/>
                  </a:lnTo>
                  <a:lnTo>
                    <a:pt x="130" y="37"/>
                  </a:lnTo>
                  <a:lnTo>
                    <a:pt x="128" y="51"/>
                  </a:lnTo>
                  <a:lnTo>
                    <a:pt x="122" y="62"/>
                  </a:lnTo>
                  <a:lnTo>
                    <a:pt x="128" y="74"/>
                  </a:lnTo>
                  <a:lnTo>
                    <a:pt x="130" y="88"/>
                  </a:lnTo>
                  <a:lnTo>
                    <a:pt x="127" y="101"/>
                  </a:lnTo>
                  <a:lnTo>
                    <a:pt x="120" y="112"/>
                  </a:lnTo>
                  <a:lnTo>
                    <a:pt x="112" y="119"/>
                  </a:lnTo>
                  <a:lnTo>
                    <a:pt x="102" y="124"/>
                  </a:lnTo>
                  <a:lnTo>
                    <a:pt x="91" y="125"/>
                  </a:lnTo>
                  <a:lnTo>
                    <a:pt x="78" y="123"/>
                  </a:lnTo>
                  <a:lnTo>
                    <a:pt x="65" y="115"/>
                  </a:lnTo>
                  <a:lnTo>
                    <a:pt x="65" y="115"/>
                  </a:lnTo>
                  <a:lnTo>
                    <a:pt x="65" y="115"/>
                  </a:lnTo>
                  <a:lnTo>
                    <a:pt x="57" y="121"/>
                  </a:lnTo>
                  <a:lnTo>
                    <a:pt x="48" y="124"/>
                  </a:lnTo>
                  <a:lnTo>
                    <a:pt x="39" y="125"/>
                  </a:lnTo>
                  <a:lnTo>
                    <a:pt x="28" y="124"/>
                  </a:lnTo>
                  <a:lnTo>
                    <a:pt x="18" y="119"/>
                  </a:lnTo>
                  <a:lnTo>
                    <a:pt x="10" y="112"/>
                  </a:lnTo>
                  <a:lnTo>
                    <a:pt x="3" y="101"/>
                  </a:lnTo>
                  <a:lnTo>
                    <a:pt x="0" y="88"/>
                  </a:lnTo>
                  <a:lnTo>
                    <a:pt x="2" y="74"/>
                  </a:lnTo>
                  <a:lnTo>
                    <a:pt x="8" y="62"/>
                  </a:lnTo>
                  <a:lnTo>
                    <a:pt x="2" y="51"/>
                  </a:lnTo>
                  <a:lnTo>
                    <a:pt x="0" y="37"/>
                  </a:lnTo>
                  <a:lnTo>
                    <a:pt x="3" y="24"/>
                  </a:lnTo>
                  <a:lnTo>
                    <a:pt x="10" y="13"/>
                  </a:lnTo>
                  <a:lnTo>
                    <a:pt x="20" y="5"/>
                  </a:lnTo>
                  <a:lnTo>
                    <a:pt x="31" y="1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Freeform 71"/>
          <p:cNvSpPr>
            <a:spLocks noEditPoints="1"/>
          </p:cNvSpPr>
          <p:nvPr/>
        </p:nvSpPr>
        <p:spPr bwMode="auto">
          <a:xfrm>
            <a:off x="4004068" y="4501125"/>
            <a:ext cx="568325" cy="328613"/>
          </a:xfrm>
          <a:custGeom>
            <a:avLst/>
            <a:gdLst>
              <a:gd name="T0" fmla="*/ 271 w 3581"/>
              <a:gd name="T1" fmla="*/ 1453 h 2067"/>
              <a:gd name="T2" fmla="*/ 88 w 3581"/>
              <a:gd name="T3" fmla="*/ 1595 h 2067"/>
              <a:gd name="T4" fmla="*/ 212 w 3581"/>
              <a:gd name="T5" fmla="*/ 1740 h 2067"/>
              <a:gd name="T6" fmla="*/ 773 w 3581"/>
              <a:gd name="T7" fmla="*/ 1903 h 2067"/>
              <a:gd name="T8" fmla="*/ 1791 w 3581"/>
              <a:gd name="T9" fmla="*/ 1981 h 2067"/>
              <a:gd name="T10" fmla="*/ 2808 w 3581"/>
              <a:gd name="T11" fmla="*/ 1903 h 2067"/>
              <a:gd name="T12" fmla="*/ 3369 w 3581"/>
              <a:gd name="T13" fmla="*/ 1740 h 2067"/>
              <a:gd name="T14" fmla="*/ 3492 w 3581"/>
              <a:gd name="T15" fmla="*/ 1595 h 2067"/>
              <a:gd name="T16" fmla="*/ 3297 w 3581"/>
              <a:gd name="T17" fmla="*/ 1447 h 2067"/>
              <a:gd name="T18" fmla="*/ 2901 w 3581"/>
              <a:gd name="T19" fmla="*/ 1394 h 2067"/>
              <a:gd name="T20" fmla="*/ 2898 w 3581"/>
              <a:gd name="T21" fmla="*/ 1501 h 2067"/>
              <a:gd name="T22" fmla="*/ 2719 w 3581"/>
              <a:gd name="T23" fmla="*/ 1583 h 2067"/>
              <a:gd name="T24" fmla="*/ 2105 w 3581"/>
              <a:gd name="T25" fmla="*/ 1647 h 2067"/>
              <a:gd name="T26" fmla="*/ 1282 w 3581"/>
              <a:gd name="T27" fmla="*/ 1637 h 2067"/>
              <a:gd name="T28" fmla="*/ 787 w 3581"/>
              <a:gd name="T29" fmla="*/ 1564 h 2067"/>
              <a:gd name="T30" fmla="*/ 676 w 3581"/>
              <a:gd name="T31" fmla="*/ 1479 h 2067"/>
              <a:gd name="T32" fmla="*/ 685 w 3581"/>
              <a:gd name="T33" fmla="*/ 1334 h 2067"/>
              <a:gd name="T34" fmla="*/ 765 w 3581"/>
              <a:gd name="T35" fmla="*/ 1421 h 2067"/>
              <a:gd name="T36" fmla="*/ 837 w 3581"/>
              <a:gd name="T37" fmla="*/ 1489 h 2067"/>
              <a:gd name="T38" fmla="*/ 1260 w 3581"/>
              <a:gd name="T39" fmla="*/ 1549 h 2067"/>
              <a:gd name="T40" fmla="*/ 2119 w 3581"/>
              <a:gd name="T41" fmla="*/ 1561 h 2067"/>
              <a:gd name="T42" fmla="*/ 2687 w 3581"/>
              <a:gd name="T43" fmla="*/ 1503 h 2067"/>
              <a:gd name="T44" fmla="*/ 2820 w 3581"/>
              <a:gd name="T45" fmla="*/ 1460 h 2067"/>
              <a:gd name="T46" fmla="*/ 2789 w 3581"/>
              <a:gd name="T47" fmla="*/ 1174 h 2067"/>
              <a:gd name="T48" fmla="*/ 2341 w 3581"/>
              <a:gd name="T49" fmla="*/ 1183 h 2067"/>
              <a:gd name="T50" fmla="*/ 1596 w 3581"/>
              <a:gd name="T51" fmla="*/ 1201 h 2067"/>
              <a:gd name="T52" fmla="*/ 954 w 3581"/>
              <a:gd name="T53" fmla="*/ 1151 h 2067"/>
              <a:gd name="T54" fmla="*/ 1246 w 3581"/>
              <a:gd name="T55" fmla="*/ 113 h 2067"/>
              <a:gd name="T56" fmla="*/ 1102 w 3581"/>
              <a:gd name="T57" fmla="*/ 218 h 2067"/>
              <a:gd name="T58" fmla="*/ 927 w 3581"/>
              <a:gd name="T59" fmla="*/ 556 h 2067"/>
              <a:gd name="T60" fmla="*/ 851 w 3581"/>
              <a:gd name="T61" fmla="*/ 1042 h 2067"/>
              <a:gd name="T62" fmla="*/ 1354 w 3581"/>
              <a:gd name="T63" fmla="*/ 1105 h 2067"/>
              <a:gd name="T64" fmla="*/ 2059 w 3581"/>
              <a:gd name="T65" fmla="*/ 1113 h 2067"/>
              <a:gd name="T66" fmla="*/ 2636 w 3581"/>
              <a:gd name="T67" fmla="*/ 1062 h 2067"/>
              <a:gd name="T68" fmla="*/ 2695 w 3581"/>
              <a:gd name="T69" fmla="*/ 691 h 2067"/>
              <a:gd name="T70" fmla="*/ 2486 w 3581"/>
              <a:gd name="T71" fmla="*/ 227 h 2067"/>
              <a:gd name="T72" fmla="*/ 2385 w 3581"/>
              <a:gd name="T73" fmla="*/ 140 h 2067"/>
              <a:gd name="T74" fmla="*/ 2136 w 3581"/>
              <a:gd name="T75" fmla="*/ 103 h 2067"/>
              <a:gd name="T76" fmla="*/ 1862 w 3581"/>
              <a:gd name="T77" fmla="*/ 243 h 2067"/>
              <a:gd name="T78" fmla="*/ 1593 w 3581"/>
              <a:gd name="T79" fmla="*/ 183 h 2067"/>
              <a:gd name="T80" fmla="*/ 1386 w 3581"/>
              <a:gd name="T81" fmla="*/ 2 h 2067"/>
              <a:gd name="T82" fmla="*/ 1700 w 3581"/>
              <a:gd name="T83" fmla="*/ 144 h 2067"/>
              <a:gd name="T84" fmla="*/ 1941 w 3581"/>
              <a:gd name="T85" fmla="*/ 112 h 2067"/>
              <a:gd name="T86" fmla="*/ 2278 w 3581"/>
              <a:gd name="T87" fmla="*/ 3 h 2067"/>
              <a:gd name="T88" fmla="*/ 2520 w 3581"/>
              <a:gd name="T89" fmla="*/ 132 h 2067"/>
              <a:gd name="T90" fmla="*/ 2732 w 3581"/>
              <a:gd name="T91" fmla="*/ 515 h 2067"/>
              <a:gd name="T92" fmla="*/ 2862 w 3581"/>
              <a:gd name="T93" fmla="*/ 1066 h 2067"/>
              <a:gd name="T94" fmla="*/ 3158 w 3581"/>
              <a:gd name="T95" fmla="*/ 1307 h 2067"/>
              <a:gd name="T96" fmla="*/ 3504 w 3581"/>
              <a:gd name="T97" fmla="*/ 1467 h 2067"/>
              <a:gd name="T98" fmla="*/ 3552 w 3581"/>
              <a:gd name="T99" fmla="*/ 1700 h 2067"/>
              <a:gd name="T100" fmla="*/ 3272 w 3581"/>
              <a:gd name="T101" fmla="*/ 1875 h 2067"/>
              <a:gd name="T102" fmla="*/ 2709 w 3581"/>
              <a:gd name="T103" fmla="*/ 2006 h 2067"/>
              <a:gd name="T104" fmla="*/ 1650 w 3581"/>
              <a:gd name="T105" fmla="*/ 2066 h 2067"/>
              <a:gd name="T106" fmla="*/ 648 w 3581"/>
              <a:gd name="T107" fmla="*/ 1967 h 2067"/>
              <a:gd name="T108" fmla="*/ 220 w 3581"/>
              <a:gd name="T109" fmla="*/ 1839 h 2067"/>
              <a:gd name="T110" fmla="*/ 3 w 3581"/>
              <a:gd name="T111" fmla="*/ 1641 h 2067"/>
              <a:gd name="T112" fmla="*/ 147 w 3581"/>
              <a:gd name="T113" fmla="*/ 1419 h 2067"/>
              <a:gd name="T114" fmla="*/ 528 w 3581"/>
              <a:gd name="T115" fmla="*/ 1280 h 2067"/>
              <a:gd name="T116" fmla="*/ 742 w 3581"/>
              <a:gd name="T117" fmla="*/ 933 h 2067"/>
              <a:gd name="T118" fmla="*/ 900 w 3581"/>
              <a:gd name="T119" fmla="*/ 385 h 2067"/>
              <a:gd name="T120" fmla="*/ 1106 w 3581"/>
              <a:gd name="T121" fmla="*/ 90 h 20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81" h="2067">
                <a:moveTo>
                  <a:pt x="685" y="1334"/>
                </a:moveTo>
                <a:lnTo>
                  <a:pt x="648" y="1342"/>
                </a:lnTo>
                <a:lnTo>
                  <a:pt x="569" y="1359"/>
                </a:lnTo>
                <a:lnTo>
                  <a:pt x="496" y="1377"/>
                </a:lnTo>
                <a:lnTo>
                  <a:pt x="431" y="1396"/>
                </a:lnTo>
                <a:lnTo>
                  <a:pt x="371" y="1414"/>
                </a:lnTo>
                <a:lnTo>
                  <a:pt x="319" y="1434"/>
                </a:lnTo>
                <a:lnTo>
                  <a:pt x="271" y="1453"/>
                </a:lnTo>
                <a:lnTo>
                  <a:pt x="231" y="1472"/>
                </a:lnTo>
                <a:lnTo>
                  <a:pt x="195" y="1491"/>
                </a:lnTo>
                <a:lnTo>
                  <a:pt x="164" y="1510"/>
                </a:lnTo>
                <a:lnTo>
                  <a:pt x="140" y="1528"/>
                </a:lnTo>
                <a:lnTo>
                  <a:pt x="120" y="1547"/>
                </a:lnTo>
                <a:lnTo>
                  <a:pt x="106" y="1564"/>
                </a:lnTo>
                <a:lnTo>
                  <a:pt x="95" y="1580"/>
                </a:lnTo>
                <a:lnTo>
                  <a:pt x="88" y="1595"/>
                </a:lnTo>
                <a:lnTo>
                  <a:pt x="87" y="1611"/>
                </a:lnTo>
                <a:lnTo>
                  <a:pt x="89" y="1626"/>
                </a:lnTo>
                <a:lnTo>
                  <a:pt x="96" y="1643"/>
                </a:lnTo>
                <a:lnTo>
                  <a:pt x="108" y="1662"/>
                </a:lnTo>
                <a:lnTo>
                  <a:pt x="125" y="1680"/>
                </a:lnTo>
                <a:lnTo>
                  <a:pt x="148" y="1700"/>
                </a:lnTo>
                <a:lnTo>
                  <a:pt x="177" y="1719"/>
                </a:lnTo>
                <a:lnTo>
                  <a:pt x="212" y="1740"/>
                </a:lnTo>
                <a:lnTo>
                  <a:pt x="253" y="1760"/>
                </a:lnTo>
                <a:lnTo>
                  <a:pt x="301" y="1781"/>
                </a:lnTo>
                <a:lnTo>
                  <a:pt x="356" y="1801"/>
                </a:lnTo>
                <a:lnTo>
                  <a:pt x="418" y="1822"/>
                </a:lnTo>
                <a:lnTo>
                  <a:pt x="487" y="1842"/>
                </a:lnTo>
                <a:lnTo>
                  <a:pt x="565" y="1861"/>
                </a:lnTo>
                <a:lnTo>
                  <a:pt x="666" y="1883"/>
                </a:lnTo>
                <a:lnTo>
                  <a:pt x="773" y="1903"/>
                </a:lnTo>
                <a:lnTo>
                  <a:pt x="887" y="1921"/>
                </a:lnTo>
                <a:lnTo>
                  <a:pt x="1004" y="1937"/>
                </a:lnTo>
                <a:lnTo>
                  <a:pt x="1127" y="1950"/>
                </a:lnTo>
                <a:lnTo>
                  <a:pt x="1253" y="1961"/>
                </a:lnTo>
                <a:lnTo>
                  <a:pt x="1384" y="1970"/>
                </a:lnTo>
                <a:lnTo>
                  <a:pt x="1517" y="1976"/>
                </a:lnTo>
                <a:lnTo>
                  <a:pt x="1652" y="1980"/>
                </a:lnTo>
                <a:lnTo>
                  <a:pt x="1791" y="1981"/>
                </a:lnTo>
                <a:lnTo>
                  <a:pt x="1929" y="1980"/>
                </a:lnTo>
                <a:lnTo>
                  <a:pt x="2065" y="1976"/>
                </a:lnTo>
                <a:lnTo>
                  <a:pt x="2198" y="1970"/>
                </a:lnTo>
                <a:lnTo>
                  <a:pt x="2328" y="1961"/>
                </a:lnTo>
                <a:lnTo>
                  <a:pt x="2454" y="1950"/>
                </a:lnTo>
                <a:lnTo>
                  <a:pt x="2577" y="1937"/>
                </a:lnTo>
                <a:lnTo>
                  <a:pt x="2695" y="1921"/>
                </a:lnTo>
                <a:lnTo>
                  <a:pt x="2808" y="1903"/>
                </a:lnTo>
                <a:lnTo>
                  <a:pt x="2914" y="1883"/>
                </a:lnTo>
                <a:lnTo>
                  <a:pt x="3017" y="1861"/>
                </a:lnTo>
                <a:lnTo>
                  <a:pt x="3094" y="1842"/>
                </a:lnTo>
                <a:lnTo>
                  <a:pt x="3164" y="1822"/>
                </a:lnTo>
                <a:lnTo>
                  <a:pt x="3226" y="1801"/>
                </a:lnTo>
                <a:lnTo>
                  <a:pt x="3280" y="1781"/>
                </a:lnTo>
                <a:lnTo>
                  <a:pt x="3328" y="1760"/>
                </a:lnTo>
                <a:lnTo>
                  <a:pt x="3369" y="1740"/>
                </a:lnTo>
                <a:lnTo>
                  <a:pt x="3404" y="1719"/>
                </a:lnTo>
                <a:lnTo>
                  <a:pt x="3433" y="1700"/>
                </a:lnTo>
                <a:lnTo>
                  <a:pt x="3456" y="1680"/>
                </a:lnTo>
                <a:lnTo>
                  <a:pt x="3474" y="1662"/>
                </a:lnTo>
                <a:lnTo>
                  <a:pt x="3486" y="1643"/>
                </a:lnTo>
                <a:lnTo>
                  <a:pt x="3492" y="1626"/>
                </a:lnTo>
                <a:lnTo>
                  <a:pt x="3494" y="1611"/>
                </a:lnTo>
                <a:lnTo>
                  <a:pt x="3492" y="1595"/>
                </a:lnTo>
                <a:lnTo>
                  <a:pt x="3486" y="1578"/>
                </a:lnTo>
                <a:lnTo>
                  <a:pt x="3475" y="1561"/>
                </a:lnTo>
                <a:lnTo>
                  <a:pt x="3458" y="1543"/>
                </a:lnTo>
                <a:lnTo>
                  <a:pt x="3438" y="1525"/>
                </a:lnTo>
                <a:lnTo>
                  <a:pt x="3411" y="1505"/>
                </a:lnTo>
                <a:lnTo>
                  <a:pt x="3379" y="1486"/>
                </a:lnTo>
                <a:lnTo>
                  <a:pt x="3341" y="1466"/>
                </a:lnTo>
                <a:lnTo>
                  <a:pt x="3297" y="1447"/>
                </a:lnTo>
                <a:lnTo>
                  <a:pt x="3247" y="1427"/>
                </a:lnTo>
                <a:lnTo>
                  <a:pt x="3191" y="1408"/>
                </a:lnTo>
                <a:lnTo>
                  <a:pt x="3128" y="1388"/>
                </a:lnTo>
                <a:lnTo>
                  <a:pt x="3057" y="1370"/>
                </a:lnTo>
                <a:lnTo>
                  <a:pt x="2980" y="1351"/>
                </a:lnTo>
                <a:lnTo>
                  <a:pt x="2896" y="1334"/>
                </a:lnTo>
                <a:lnTo>
                  <a:pt x="2898" y="1364"/>
                </a:lnTo>
                <a:lnTo>
                  <a:pt x="2901" y="1394"/>
                </a:lnTo>
                <a:lnTo>
                  <a:pt x="2904" y="1419"/>
                </a:lnTo>
                <a:lnTo>
                  <a:pt x="2905" y="1439"/>
                </a:lnTo>
                <a:lnTo>
                  <a:pt x="2906" y="1456"/>
                </a:lnTo>
                <a:lnTo>
                  <a:pt x="2907" y="1465"/>
                </a:lnTo>
                <a:lnTo>
                  <a:pt x="2907" y="1469"/>
                </a:lnTo>
                <a:lnTo>
                  <a:pt x="2906" y="1479"/>
                </a:lnTo>
                <a:lnTo>
                  <a:pt x="2904" y="1490"/>
                </a:lnTo>
                <a:lnTo>
                  <a:pt x="2898" y="1501"/>
                </a:lnTo>
                <a:lnTo>
                  <a:pt x="2890" y="1512"/>
                </a:lnTo>
                <a:lnTo>
                  <a:pt x="2880" y="1523"/>
                </a:lnTo>
                <a:lnTo>
                  <a:pt x="2865" y="1534"/>
                </a:lnTo>
                <a:lnTo>
                  <a:pt x="2847" y="1543"/>
                </a:lnTo>
                <a:lnTo>
                  <a:pt x="2823" y="1554"/>
                </a:lnTo>
                <a:lnTo>
                  <a:pt x="2795" y="1564"/>
                </a:lnTo>
                <a:lnTo>
                  <a:pt x="2760" y="1574"/>
                </a:lnTo>
                <a:lnTo>
                  <a:pt x="2719" y="1583"/>
                </a:lnTo>
                <a:lnTo>
                  <a:pt x="2672" y="1593"/>
                </a:lnTo>
                <a:lnTo>
                  <a:pt x="2617" y="1603"/>
                </a:lnTo>
                <a:lnTo>
                  <a:pt x="2554" y="1612"/>
                </a:lnTo>
                <a:lnTo>
                  <a:pt x="2475" y="1621"/>
                </a:lnTo>
                <a:lnTo>
                  <a:pt x="2390" y="1630"/>
                </a:lnTo>
                <a:lnTo>
                  <a:pt x="2299" y="1637"/>
                </a:lnTo>
                <a:lnTo>
                  <a:pt x="2204" y="1643"/>
                </a:lnTo>
                <a:lnTo>
                  <a:pt x="2105" y="1647"/>
                </a:lnTo>
                <a:lnTo>
                  <a:pt x="2003" y="1651"/>
                </a:lnTo>
                <a:lnTo>
                  <a:pt x="1898" y="1653"/>
                </a:lnTo>
                <a:lnTo>
                  <a:pt x="1791" y="1654"/>
                </a:lnTo>
                <a:lnTo>
                  <a:pt x="1683" y="1653"/>
                </a:lnTo>
                <a:lnTo>
                  <a:pt x="1579" y="1651"/>
                </a:lnTo>
                <a:lnTo>
                  <a:pt x="1476" y="1647"/>
                </a:lnTo>
                <a:lnTo>
                  <a:pt x="1377" y="1643"/>
                </a:lnTo>
                <a:lnTo>
                  <a:pt x="1282" y="1637"/>
                </a:lnTo>
                <a:lnTo>
                  <a:pt x="1191" y="1630"/>
                </a:lnTo>
                <a:lnTo>
                  <a:pt x="1106" y="1621"/>
                </a:lnTo>
                <a:lnTo>
                  <a:pt x="1026" y="1612"/>
                </a:lnTo>
                <a:lnTo>
                  <a:pt x="964" y="1603"/>
                </a:lnTo>
                <a:lnTo>
                  <a:pt x="909" y="1593"/>
                </a:lnTo>
                <a:lnTo>
                  <a:pt x="863" y="1583"/>
                </a:lnTo>
                <a:lnTo>
                  <a:pt x="821" y="1574"/>
                </a:lnTo>
                <a:lnTo>
                  <a:pt x="787" y="1564"/>
                </a:lnTo>
                <a:lnTo>
                  <a:pt x="758" y="1554"/>
                </a:lnTo>
                <a:lnTo>
                  <a:pt x="734" y="1543"/>
                </a:lnTo>
                <a:lnTo>
                  <a:pt x="716" y="1534"/>
                </a:lnTo>
                <a:lnTo>
                  <a:pt x="701" y="1523"/>
                </a:lnTo>
                <a:lnTo>
                  <a:pt x="691" y="1512"/>
                </a:lnTo>
                <a:lnTo>
                  <a:pt x="683" y="1501"/>
                </a:lnTo>
                <a:lnTo>
                  <a:pt x="678" y="1490"/>
                </a:lnTo>
                <a:lnTo>
                  <a:pt x="676" y="1479"/>
                </a:lnTo>
                <a:lnTo>
                  <a:pt x="674" y="1469"/>
                </a:lnTo>
                <a:lnTo>
                  <a:pt x="674" y="1465"/>
                </a:lnTo>
                <a:lnTo>
                  <a:pt x="676" y="1456"/>
                </a:lnTo>
                <a:lnTo>
                  <a:pt x="677" y="1439"/>
                </a:lnTo>
                <a:lnTo>
                  <a:pt x="678" y="1419"/>
                </a:lnTo>
                <a:lnTo>
                  <a:pt x="680" y="1394"/>
                </a:lnTo>
                <a:lnTo>
                  <a:pt x="683" y="1364"/>
                </a:lnTo>
                <a:lnTo>
                  <a:pt x="685" y="1334"/>
                </a:lnTo>
                <a:close/>
                <a:moveTo>
                  <a:pt x="800" y="1118"/>
                </a:moveTo>
                <a:lnTo>
                  <a:pt x="792" y="1174"/>
                </a:lnTo>
                <a:lnTo>
                  <a:pt x="785" y="1226"/>
                </a:lnTo>
                <a:lnTo>
                  <a:pt x="780" y="1273"/>
                </a:lnTo>
                <a:lnTo>
                  <a:pt x="775" y="1318"/>
                </a:lnTo>
                <a:lnTo>
                  <a:pt x="770" y="1358"/>
                </a:lnTo>
                <a:lnTo>
                  <a:pt x="767" y="1393"/>
                </a:lnTo>
                <a:lnTo>
                  <a:pt x="765" y="1421"/>
                </a:lnTo>
                <a:lnTo>
                  <a:pt x="763" y="1444"/>
                </a:lnTo>
                <a:lnTo>
                  <a:pt x="762" y="1460"/>
                </a:lnTo>
                <a:lnTo>
                  <a:pt x="767" y="1463"/>
                </a:lnTo>
                <a:lnTo>
                  <a:pt x="773" y="1467"/>
                </a:lnTo>
                <a:lnTo>
                  <a:pt x="784" y="1472"/>
                </a:lnTo>
                <a:lnTo>
                  <a:pt x="797" y="1477"/>
                </a:lnTo>
                <a:lnTo>
                  <a:pt x="815" y="1483"/>
                </a:lnTo>
                <a:lnTo>
                  <a:pt x="837" y="1489"/>
                </a:lnTo>
                <a:lnTo>
                  <a:pt x="863" y="1496"/>
                </a:lnTo>
                <a:lnTo>
                  <a:pt x="894" y="1503"/>
                </a:lnTo>
                <a:lnTo>
                  <a:pt x="931" y="1510"/>
                </a:lnTo>
                <a:lnTo>
                  <a:pt x="975" y="1517"/>
                </a:lnTo>
                <a:lnTo>
                  <a:pt x="1024" y="1524"/>
                </a:lnTo>
                <a:lnTo>
                  <a:pt x="1080" y="1531"/>
                </a:lnTo>
                <a:lnTo>
                  <a:pt x="1167" y="1541"/>
                </a:lnTo>
                <a:lnTo>
                  <a:pt x="1260" y="1549"/>
                </a:lnTo>
                <a:lnTo>
                  <a:pt x="1359" y="1555"/>
                </a:lnTo>
                <a:lnTo>
                  <a:pt x="1462" y="1561"/>
                </a:lnTo>
                <a:lnTo>
                  <a:pt x="1569" y="1564"/>
                </a:lnTo>
                <a:lnTo>
                  <a:pt x="1679" y="1566"/>
                </a:lnTo>
                <a:lnTo>
                  <a:pt x="1791" y="1567"/>
                </a:lnTo>
                <a:lnTo>
                  <a:pt x="1903" y="1566"/>
                </a:lnTo>
                <a:lnTo>
                  <a:pt x="2013" y="1564"/>
                </a:lnTo>
                <a:lnTo>
                  <a:pt x="2119" y="1561"/>
                </a:lnTo>
                <a:lnTo>
                  <a:pt x="2223" y="1555"/>
                </a:lnTo>
                <a:lnTo>
                  <a:pt x="2322" y="1549"/>
                </a:lnTo>
                <a:lnTo>
                  <a:pt x="2414" y="1541"/>
                </a:lnTo>
                <a:lnTo>
                  <a:pt x="2501" y="1531"/>
                </a:lnTo>
                <a:lnTo>
                  <a:pt x="2558" y="1524"/>
                </a:lnTo>
                <a:lnTo>
                  <a:pt x="2607" y="1517"/>
                </a:lnTo>
                <a:lnTo>
                  <a:pt x="2650" y="1510"/>
                </a:lnTo>
                <a:lnTo>
                  <a:pt x="2687" y="1503"/>
                </a:lnTo>
                <a:lnTo>
                  <a:pt x="2719" y="1496"/>
                </a:lnTo>
                <a:lnTo>
                  <a:pt x="2745" y="1489"/>
                </a:lnTo>
                <a:lnTo>
                  <a:pt x="2766" y="1483"/>
                </a:lnTo>
                <a:lnTo>
                  <a:pt x="2784" y="1477"/>
                </a:lnTo>
                <a:lnTo>
                  <a:pt x="2797" y="1472"/>
                </a:lnTo>
                <a:lnTo>
                  <a:pt x="2807" y="1467"/>
                </a:lnTo>
                <a:lnTo>
                  <a:pt x="2814" y="1463"/>
                </a:lnTo>
                <a:lnTo>
                  <a:pt x="2820" y="1460"/>
                </a:lnTo>
                <a:lnTo>
                  <a:pt x="2819" y="1444"/>
                </a:lnTo>
                <a:lnTo>
                  <a:pt x="2817" y="1421"/>
                </a:lnTo>
                <a:lnTo>
                  <a:pt x="2814" y="1393"/>
                </a:lnTo>
                <a:lnTo>
                  <a:pt x="2811" y="1358"/>
                </a:lnTo>
                <a:lnTo>
                  <a:pt x="2807" y="1318"/>
                </a:lnTo>
                <a:lnTo>
                  <a:pt x="2801" y="1273"/>
                </a:lnTo>
                <a:lnTo>
                  <a:pt x="2796" y="1226"/>
                </a:lnTo>
                <a:lnTo>
                  <a:pt x="2789" y="1174"/>
                </a:lnTo>
                <a:lnTo>
                  <a:pt x="2782" y="1118"/>
                </a:lnTo>
                <a:lnTo>
                  <a:pt x="2737" y="1129"/>
                </a:lnTo>
                <a:lnTo>
                  <a:pt x="2685" y="1141"/>
                </a:lnTo>
                <a:lnTo>
                  <a:pt x="2627" y="1151"/>
                </a:lnTo>
                <a:lnTo>
                  <a:pt x="2564" y="1161"/>
                </a:lnTo>
                <a:lnTo>
                  <a:pt x="2495" y="1169"/>
                </a:lnTo>
                <a:lnTo>
                  <a:pt x="2421" y="1177"/>
                </a:lnTo>
                <a:lnTo>
                  <a:pt x="2341" y="1183"/>
                </a:lnTo>
                <a:lnTo>
                  <a:pt x="2257" y="1190"/>
                </a:lnTo>
                <a:lnTo>
                  <a:pt x="2170" y="1194"/>
                </a:lnTo>
                <a:lnTo>
                  <a:pt x="2079" y="1199"/>
                </a:lnTo>
                <a:lnTo>
                  <a:pt x="1985" y="1201"/>
                </a:lnTo>
                <a:lnTo>
                  <a:pt x="1890" y="1203"/>
                </a:lnTo>
                <a:lnTo>
                  <a:pt x="1791" y="1204"/>
                </a:lnTo>
                <a:lnTo>
                  <a:pt x="1692" y="1203"/>
                </a:lnTo>
                <a:lnTo>
                  <a:pt x="1596" y="1201"/>
                </a:lnTo>
                <a:lnTo>
                  <a:pt x="1501" y="1199"/>
                </a:lnTo>
                <a:lnTo>
                  <a:pt x="1411" y="1194"/>
                </a:lnTo>
                <a:lnTo>
                  <a:pt x="1324" y="1190"/>
                </a:lnTo>
                <a:lnTo>
                  <a:pt x="1240" y="1183"/>
                </a:lnTo>
                <a:lnTo>
                  <a:pt x="1161" y="1177"/>
                </a:lnTo>
                <a:lnTo>
                  <a:pt x="1087" y="1169"/>
                </a:lnTo>
                <a:lnTo>
                  <a:pt x="1017" y="1161"/>
                </a:lnTo>
                <a:lnTo>
                  <a:pt x="954" y="1151"/>
                </a:lnTo>
                <a:lnTo>
                  <a:pt x="895" y="1141"/>
                </a:lnTo>
                <a:lnTo>
                  <a:pt x="844" y="1129"/>
                </a:lnTo>
                <a:lnTo>
                  <a:pt x="800" y="1118"/>
                </a:lnTo>
                <a:close/>
                <a:moveTo>
                  <a:pt x="1372" y="89"/>
                </a:moveTo>
                <a:lnTo>
                  <a:pt x="1338" y="90"/>
                </a:lnTo>
                <a:lnTo>
                  <a:pt x="1305" y="95"/>
                </a:lnTo>
                <a:lnTo>
                  <a:pt x="1275" y="102"/>
                </a:lnTo>
                <a:lnTo>
                  <a:pt x="1246" y="113"/>
                </a:lnTo>
                <a:lnTo>
                  <a:pt x="1220" y="125"/>
                </a:lnTo>
                <a:lnTo>
                  <a:pt x="1194" y="139"/>
                </a:lnTo>
                <a:lnTo>
                  <a:pt x="1173" y="154"/>
                </a:lnTo>
                <a:lnTo>
                  <a:pt x="1153" y="169"/>
                </a:lnTo>
                <a:lnTo>
                  <a:pt x="1136" y="185"/>
                </a:lnTo>
                <a:lnTo>
                  <a:pt x="1122" y="198"/>
                </a:lnTo>
                <a:lnTo>
                  <a:pt x="1111" y="209"/>
                </a:lnTo>
                <a:lnTo>
                  <a:pt x="1102" y="218"/>
                </a:lnTo>
                <a:lnTo>
                  <a:pt x="1097" y="225"/>
                </a:lnTo>
                <a:lnTo>
                  <a:pt x="1095" y="227"/>
                </a:lnTo>
                <a:lnTo>
                  <a:pt x="1062" y="270"/>
                </a:lnTo>
                <a:lnTo>
                  <a:pt x="1030" y="319"/>
                </a:lnTo>
                <a:lnTo>
                  <a:pt x="1002" y="372"/>
                </a:lnTo>
                <a:lnTo>
                  <a:pt x="975" y="431"/>
                </a:lnTo>
                <a:lnTo>
                  <a:pt x="950" y="491"/>
                </a:lnTo>
                <a:lnTo>
                  <a:pt x="927" y="556"/>
                </a:lnTo>
                <a:lnTo>
                  <a:pt x="905" y="623"/>
                </a:lnTo>
                <a:lnTo>
                  <a:pt x="886" y="691"/>
                </a:lnTo>
                <a:lnTo>
                  <a:pt x="868" y="759"/>
                </a:lnTo>
                <a:lnTo>
                  <a:pt x="852" y="829"/>
                </a:lnTo>
                <a:lnTo>
                  <a:pt x="838" y="898"/>
                </a:lnTo>
                <a:lnTo>
                  <a:pt x="825" y="965"/>
                </a:lnTo>
                <a:lnTo>
                  <a:pt x="814" y="1033"/>
                </a:lnTo>
                <a:lnTo>
                  <a:pt x="851" y="1042"/>
                </a:lnTo>
                <a:lnTo>
                  <a:pt x="894" y="1053"/>
                </a:lnTo>
                <a:lnTo>
                  <a:pt x="945" y="1062"/>
                </a:lnTo>
                <a:lnTo>
                  <a:pt x="1001" y="1072"/>
                </a:lnTo>
                <a:lnTo>
                  <a:pt x="1063" y="1079"/>
                </a:lnTo>
                <a:lnTo>
                  <a:pt x="1129" y="1087"/>
                </a:lnTo>
                <a:lnTo>
                  <a:pt x="1200" y="1093"/>
                </a:lnTo>
                <a:lnTo>
                  <a:pt x="1275" y="1100"/>
                </a:lnTo>
                <a:lnTo>
                  <a:pt x="1354" y="1105"/>
                </a:lnTo>
                <a:lnTo>
                  <a:pt x="1436" y="1110"/>
                </a:lnTo>
                <a:lnTo>
                  <a:pt x="1522" y="1113"/>
                </a:lnTo>
                <a:lnTo>
                  <a:pt x="1609" y="1115"/>
                </a:lnTo>
                <a:lnTo>
                  <a:pt x="1699" y="1117"/>
                </a:lnTo>
                <a:lnTo>
                  <a:pt x="1791" y="1117"/>
                </a:lnTo>
                <a:lnTo>
                  <a:pt x="1882" y="1117"/>
                </a:lnTo>
                <a:lnTo>
                  <a:pt x="1972" y="1115"/>
                </a:lnTo>
                <a:lnTo>
                  <a:pt x="2059" y="1113"/>
                </a:lnTo>
                <a:lnTo>
                  <a:pt x="2145" y="1110"/>
                </a:lnTo>
                <a:lnTo>
                  <a:pt x="2227" y="1105"/>
                </a:lnTo>
                <a:lnTo>
                  <a:pt x="2306" y="1100"/>
                </a:lnTo>
                <a:lnTo>
                  <a:pt x="2381" y="1093"/>
                </a:lnTo>
                <a:lnTo>
                  <a:pt x="2452" y="1087"/>
                </a:lnTo>
                <a:lnTo>
                  <a:pt x="2518" y="1079"/>
                </a:lnTo>
                <a:lnTo>
                  <a:pt x="2580" y="1072"/>
                </a:lnTo>
                <a:lnTo>
                  <a:pt x="2636" y="1062"/>
                </a:lnTo>
                <a:lnTo>
                  <a:pt x="2687" y="1053"/>
                </a:lnTo>
                <a:lnTo>
                  <a:pt x="2731" y="1042"/>
                </a:lnTo>
                <a:lnTo>
                  <a:pt x="2768" y="1033"/>
                </a:lnTo>
                <a:lnTo>
                  <a:pt x="2757" y="965"/>
                </a:lnTo>
                <a:lnTo>
                  <a:pt x="2744" y="898"/>
                </a:lnTo>
                <a:lnTo>
                  <a:pt x="2728" y="829"/>
                </a:lnTo>
                <a:lnTo>
                  <a:pt x="2713" y="759"/>
                </a:lnTo>
                <a:lnTo>
                  <a:pt x="2695" y="691"/>
                </a:lnTo>
                <a:lnTo>
                  <a:pt x="2676" y="623"/>
                </a:lnTo>
                <a:lnTo>
                  <a:pt x="2654" y="556"/>
                </a:lnTo>
                <a:lnTo>
                  <a:pt x="2632" y="491"/>
                </a:lnTo>
                <a:lnTo>
                  <a:pt x="2607" y="431"/>
                </a:lnTo>
                <a:lnTo>
                  <a:pt x="2579" y="372"/>
                </a:lnTo>
                <a:lnTo>
                  <a:pt x="2550" y="319"/>
                </a:lnTo>
                <a:lnTo>
                  <a:pt x="2520" y="270"/>
                </a:lnTo>
                <a:lnTo>
                  <a:pt x="2486" y="227"/>
                </a:lnTo>
                <a:lnTo>
                  <a:pt x="2484" y="225"/>
                </a:lnTo>
                <a:lnTo>
                  <a:pt x="2479" y="218"/>
                </a:lnTo>
                <a:lnTo>
                  <a:pt x="2471" y="209"/>
                </a:lnTo>
                <a:lnTo>
                  <a:pt x="2459" y="198"/>
                </a:lnTo>
                <a:lnTo>
                  <a:pt x="2444" y="185"/>
                </a:lnTo>
                <a:lnTo>
                  <a:pt x="2427" y="170"/>
                </a:lnTo>
                <a:lnTo>
                  <a:pt x="2407" y="155"/>
                </a:lnTo>
                <a:lnTo>
                  <a:pt x="2385" y="140"/>
                </a:lnTo>
                <a:lnTo>
                  <a:pt x="2361" y="126"/>
                </a:lnTo>
                <a:lnTo>
                  <a:pt x="2334" y="114"/>
                </a:lnTo>
                <a:lnTo>
                  <a:pt x="2304" y="103"/>
                </a:lnTo>
                <a:lnTo>
                  <a:pt x="2274" y="96"/>
                </a:lnTo>
                <a:lnTo>
                  <a:pt x="2241" y="90"/>
                </a:lnTo>
                <a:lnTo>
                  <a:pt x="2207" y="90"/>
                </a:lnTo>
                <a:lnTo>
                  <a:pt x="2172" y="95"/>
                </a:lnTo>
                <a:lnTo>
                  <a:pt x="2136" y="103"/>
                </a:lnTo>
                <a:lnTo>
                  <a:pt x="2097" y="118"/>
                </a:lnTo>
                <a:lnTo>
                  <a:pt x="2058" y="140"/>
                </a:lnTo>
                <a:lnTo>
                  <a:pt x="2017" y="166"/>
                </a:lnTo>
                <a:lnTo>
                  <a:pt x="1989" y="183"/>
                </a:lnTo>
                <a:lnTo>
                  <a:pt x="1959" y="201"/>
                </a:lnTo>
                <a:lnTo>
                  <a:pt x="1928" y="217"/>
                </a:lnTo>
                <a:lnTo>
                  <a:pt x="1896" y="231"/>
                </a:lnTo>
                <a:lnTo>
                  <a:pt x="1862" y="243"/>
                </a:lnTo>
                <a:lnTo>
                  <a:pt x="1828" y="251"/>
                </a:lnTo>
                <a:lnTo>
                  <a:pt x="1791" y="253"/>
                </a:lnTo>
                <a:lnTo>
                  <a:pt x="1754" y="251"/>
                </a:lnTo>
                <a:lnTo>
                  <a:pt x="1719" y="243"/>
                </a:lnTo>
                <a:lnTo>
                  <a:pt x="1685" y="231"/>
                </a:lnTo>
                <a:lnTo>
                  <a:pt x="1654" y="217"/>
                </a:lnTo>
                <a:lnTo>
                  <a:pt x="1622" y="201"/>
                </a:lnTo>
                <a:lnTo>
                  <a:pt x="1593" y="183"/>
                </a:lnTo>
                <a:lnTo>
                  <a:pt x="1564" y="166"/>
                </a:lnTo>
                <a:lnTo>
                  <a:pt x="1523" y="140"/>
                </a:lnTo>
                <a:lnTo>
                  <a:pt x="1484" y="118"/>
                </a:lnTo>
                <a:lnTo>
                  <a:pt x="1445" y="103"/>
                </a:lnTo>
                <a:lnTo>
                  <a:pt x="1408" y="93"/>
                </a:lnTo>
                <a:lnTo>
                  <a:pt x="1372" y="89"/>
                </a:lnTo>
                <a:close/>
                <a:moveTo>
                  <a:pt x="1344" y="0"/>
                </a:moveTo>
                <a:lnTo>
                  <a:pt x="1386" y="2"/>
                </a:lnTo>
                <a:lnTo>
                  <a:pt x="1429" y="9"/>
                </a:lnTo>
                <a:lnTo>
                  <a:pt x="1474" y="22"/>
                </a:lnTo>
                <a:lnTo>
                  <a:pt x="1521" y="41"/>
                </a:lnTo>
                <a:lnTo>
                  <a:pt x="1567" y="65"/>
                </a:lnTo>
                <a:lnTo>
                  <a:pt x="1611" y="92"/>
                </a:lnTo>
                <a:lnTo>
                  <a:pt x="1641" y="112"/>
                </a:lnTo>
                <a:lnTo>
                  <a:pt x="1670" y="129"/>
                </a:lnTo>
                <a:lnTo>
                  <a:pt x="1700" y="144"/>
                </a:lnTo>
                <a:lnTo>
                  <a:pt x="1730" y="156"/>
                </a:lnTo>
                <a:lnTo>
                  <a:pt x="1760" y="164"/>
                </a:lnTo>
                <a:lnTo>
                  <a:pt x="1791" y="167"/>
                </a:lnTo>
                <a:lnTo>
                  <a:pt x="1821" y="164"/>
                </a:lnTo>
                <a:lnTo>
                  <a:pt x="1852" y="156"/>
                </a:lnTo>
                <a:lnTo>
                  <a:pt x="1881" y="144"/>
                </a:lnTo>
                <a:lnTo>
                  <a:pt x="1910" y="129"/>
                </a:lnTo>
                <a:lnTo>
                  <a:pt x="1941" y="112"/>
                </a:lnTo>
                <a:lnTo>
                  <a:pt x="1970" y="92"/>
                </a:lnTo>
                <a:lnTo>
                  <a:pt x="2015" y="65"/>
                </a:lnTo>
                <a:lnTo>
                  <a:pt x="2060" y="41"/>
                </a:lnTo>
                <a:lnTo>
                  <a:pt x="2107" y="22"/>
                </a:lnTo>
                <a:lnTo>
                  <a:pt x="2152" y="9"/>
                </a:lnTo>
                <a:lnTo>
                  <a:pt x="2195" y="2"/>
                </a:lnTo>
                <a:lnTo>
                  <a:pt x="2238" y="0"/>
                </a:lnTo>
                <a:lnTo>
                  <a:pt x="2278" y="3"/>
                </a:lnTo>
                <a:lnTo>
                  <a:pt x="2316" y="11"/>
                </a:lnTo>
                <a:lnTo>
                  <a:pt x="2353" y="22"/>
                </a:lnTo>
                <a:lnTo>
                  <a:pt x="2387" y="36"/>
                </a:lnTo>
                <a:lnTo>
                  <a:pt x="2418" y="52"/>
                </a:lnTo>
                <a:lnTo>
                  <a:pt x="2448" y="71"/>
                </a:lnTo>
                <a:lnTo>
                  <a:pt x="2475" y="90"/>
                </a:lnTo>
                <a:lnTo>
                  <a:pt x="2499" y="111"/>
                </a:lnTo>
                <a:lnTo>
                  <a:pt x="2520" y="132"/>
                </a:lnTo>
                <a:lnTo>
                  <a:pt x="2538" y="153"/>
                </a:lnTo>
                <a:lnTo>
                  <a:pt x="2553" y="173"/>
                </a:lnTo>
                <a:lnTo>
                  <a:pt x="2589" y="218"/>
                </a:lnTo>
                <a:lnTo>
                  <a:pt x="2622" y="270"/>
                </a:lnTo>
                <a:lnTo>
                  <a:pt x="2652" y="326"/>
                </a:lnTo>
                <a:lnTo>
                  <a:pt x="2682" y="385"/>
                </a:lnTo>
                <a:lnTo>
                  <a:pt x="2708" y="449"/>
                </a:lnTo>
                <a:lnTo>
                  <a:pt x="2732" y="515"/>
                </a:lnTo>
                <a:lnTo>
                  <a:pt x="2755" y="583"/>
                </a:lnTo>
                <a:lnTo>
                  <a:pt x="2775" y="652"/>
                </a:lnTo>
                <a:lnTo>
                  <a:pt x="2794" y="722"/>
                </a:lnTo>
                <a:lnTo>
                  <a:pt x="2810" y="794"/>
                </a:lnTo>
                <a:lnTo>
                  <a:pt x="2825" y="863"/>
                </a:lnTo>
                <a:lnTo>
                  <a:pt x="2839" y="933"/>
                </a:lnTo>
                <a:lnTo>
                  <a:pt x="2851" y="1001"/>
                </a:lnTo>
                <a:lnTo>
                  <a:pt x="2862" y="1066"/>
                </a:lnTo>
                <a:lnTo>
                  <a:pt x="2871" y="1129"/>
                </a:lnTo>
                <a:lnTo>
                  <a:pt x="2879" y="1189"/>
                </a:lnTo>
                <a:lnTo>
                  <a:pt x="2886" y="1244"/>
                </a:lnTo>
                <a:lnTo>
                  <a:pt x="2941" y="1255"/>
                </a:lnTo>
                <a:lnTo>
                  <a:pt x="2995" y="1267"/>
                </a:lnTo>
                <a:lnTo>
                  <a:pt x="3050" y="1279"/>
                </a:lnTo>
                <a:lnTo>
                  <a:pt x="3105" y="1293"/>
                </a:lnTo>
                <a:lnTo>
                  <a:pt x="3158" y="1307"/>
                </a:lnTo>
                <a:lnTo>
                  <a:pt x="3210" y="1323"/>
                </a:lnTo>
                <a:lnTo>
                  <a:pt x="3261" y="1341"/>
                </a:lnTo>
                <a:lnTo>
                  <a:pt x="3309" y="1358"/>
                </a:lnTo>
                <a:lnTo>
                  <a:pt x="3355" y="1377"/>
                </a:lnTo>
                <a:lnTo>
                  <a:pt x="3399" y="1398"/>
                </a:lnTo>
                <a:lnTo>
                  <a:pt x="3438" y="1420"/>
                </a:lnTo>
                <a:lnTo>
                  <a:pt x="3474" y="1444"/>
                </a:lnTo>
                <a:lnTo>
                  <a:pt x="3504" y="1467"/>
                </a:lnTo>
                <a:lnTo>
                  <a:pt x="3531" y="1493"/>
                </a:lnTo>
                <a:lnTo>
                  <a:pt x="3552" y="1521"/>
                </a:lnTo>
                <a:lnTo>
                  <a:pt x="3568" y="1549"/>
                </a:lnTo>
                <a:lnTo>
                  <a:pt x="3578" y="1579"/>
                </a:lnTo>
                <a:lnTo>
                  <a:pt x="3581" y="1611"/>
                </a:lnTo>
                <a:lnTo>
                  <a:pt x="3578" y="1641"/>
                </a:lnTo>
                <a:lnTo>
                  <a:pt x="3568" y="1671"/>
                </a:lnTo>
                <a:lnTo>
                  <a:pt x="3552" y="1700"/>
                </a:lnTo>
                <a:lnTo>
                  <a:pt x="3531" y="1726"/>
                </a:lnTo>
                <a:lnTo>
                  <a:pt x="3505" y="1752"/>
                </a:lnTo>
                <a:lnTo>
                  <a:pt x="3475" y="1775"/>
                </a:lnTo>
                <a:lnTo>
                  <a:pt x="3440" y="1798"/>
                </a:lnTo>
                <a:lnTo>
                  <a:pt x="3402" y="1819"/>
                </a:lnTo>
                <a:lnTo>
                  <a:pt x="3362" y="1839"/>
                </a:lnTo>
                <a:lnTo>
                  <a:pt x="3318" y="1858"/>
                </a:lnTo>
                <a:lnTo>
                  <a:pt x="3272" y="1875"/>
                </a:lnTo>
                <a:lnTo>
                  <a:pt x="3227" y="1891"/>
                </a:lnTo>
                <a:lnTo>
                  <a:pt x="3179" y="1907"/>
                </a:lnTo>
                <a:lnTo>
                  <a:pt x="3131" y="1921"/>
                </a:lnTo>
                <a:lnTo>
                  <a:pt x="3083" y="1934"/>
                </a:lnTo>
                <a:lnTo>
                  <a:pt x="3036" y="1945"/>
                </a:lnTo>
                <a:lnTo>
                  <a:pt x="2933" y="1967"/>
                </a:lnTo>
                <a:lnTo>
                  <a:pt x="2824" y="1988"/>
                </a:lnTo>
                <a:lnTo>
                  <a:pt x="2709" y="2006"/>
                </a:lnTo>
                <a:lnTo>
                  <a:pt x="2589" y="2023"/>
                </a:lnTo>
                <a:lnTo>
                  <a:pt x="2465" y="2036"/>
                </a:lnTo>
                <a:lnTo>
                  <a:pt x="2336" y="2047"/>
                </a:lnTo>
                <a:lnTo>
                  <a:pt x="2204" y="2056"/>
                </a:lnTo>
                <a:lnTo>
                  <a:pt x="2069" y="2062"/>
                </a:lnTo>
                <a:lnTo>
                  <a:pt x="1931" y="2066"/>
                </a:lnTo>
                <a:lnTo>
                  <a:pt x="1791" y="2067"/>
                </a:lnTo>
                <a:lnTo>
                  <a:pt x="1650" y="2066"/>
                </a:lnTo>
                <a:lnTo>
                  <a:pt x="1512" y="2062"/>
                </a:lnTo>
                <a:lnTo>
                  <a:pt x="1377" y="2056"/>
                </a:lnTo>
                <a:lnTo>
                  <a:pt x="1246" y="2047"/>
                </a:lnTo>
                <a:lnTo>
                  <a:pt x="1116" y="2036"/>
                </a:lnTo>
                <a:lnTo>
                  <a:pt x="992" y="2023"/>
                </a:lnTo>
                <a:lnTo>
                  <a:pt x="872" y="2006"/>
                </a:lnTo>
                <a:lnTo>
                  <a:pt x="757" y="1988"/>
                </a:lnTo>
                <a:lnTo>
                  <a:pt x="648" y="1967"/>
                </a:lnTo>
                <a:lnTo>
                  <a:pt x="545" y="1945"/>
                </a:lnTo>
                <a:lnTo>
                  <a:pt x="498" y="1934"/>
                </a:lnTo>
                <a:lnTo>
                  <a:pt x="450" y="1921"/>
                </a:lnTo>
                <a:lnTo>
                  <a:pt x="403" y="1907"/>
                </a:lnTo>
                <a:lnTo>
                  <a:pt x="355" y="1891"/>
                </a:lnTo>
                <a:lnTo>
                  <a:pt x="309" y="1875"/>
                </a:lnTo>
                <a:lnTo>
                  <a:pt x="263" y="1858"/>
                </a:lnTo>
                <a:lnTo>
                  <a:pt x="220" y="1839"/>
                </a:lnTo>
                <a:lnTo>
                  <a:pt x="180" y="1819"/>
                </a:lnTo>
                <a:lnTo>
                  <a:pt x="141" y="1798"/>
                </a:lnTo>
                <a:lnTo>
                  <a:pt x="107" y="1775"/>
                </a:lnTo>
                <a:lnTo>
                  <a:pt x="76" y="1752"/>
                </a:lnTo>
                <a:lnTo>
                  <a:pt x="50" y="1726"/>
                </a:lnTo>
                <a:lnTo>
                  <a:pt x="29" y="1700"/>
                </a:lnTo>
                <a:lnTo>
                  <a:pt x="13" y="1671"/>
                </a:lnTo>
                <a:lnTo>
                  <a:pt x="3" y="1641"/>
                </a:lnTo>
                <a:lnTo>
                  <a:pt x="0" y="1611"/>
                </a:lnTo>
                <a:lnTo>
                  <a:pt x="3" y="1579"/>
                </a:lnTo>
                <a:lnTo>
                  <a:pt x="13" y="1549"/>
                </a:lnTo>
                <a:lnTo>
                  <a:pt x="29" y="1520"/>
                </a:lnTo>
                <a:lnTo>
                  <a:pt x="52" y="1492"/>
                </a:lnTo>
                <a:lnTo>
                  <a:pt x="78" y="1466"/>
                </a:lnTo>
                <a:lnTo>
                  <a:pt x="111" y="1443"/>
                </a:lnTo>
                <a:lnTo>
                  <a:pt x="147" y="1419"/>
                </a:lnTo>
                <a:lnTo>
                  <a:pt x="186" y="1397"/>
                </a:lnTo>
                <a:lnTo>
                  <a:pt x="230" y="1377"/>
                </a:lnTo>
                <a:lnTo>
                  <a:pt x="275" y="1358"/>
                </a:lnTo>
                <a:lnTo>
                  <a:pt x="323" y="1339"/>
                </a:lnTo>
                <a:lnTo>
                  <a:pt x="372" y="1323"/>
                </a:lnTo>
                <a:lnTo>
                  <a:pt x="423" y="1308"/>
                </a:lnTo>
                <a:lnTo>
                  <a:pt x="475" y="1293"/>
                </a:lnTo>
                <a:lnTo>
                  <a:pt x="528" y="1280"/>
                </a:lnTo>
                <a:lnTo>
                  <a:pt x="579" y="1268"/>
                </a:lnTo>
                <a:lnTo>
                  <a:pt x="630" y="1257"/>
                </a:lnTo>
                <a:lnTo>
                  <a:pt x="695" y="1244"/>
                </a:lnTo>
                <a:lnTo>
                  <a:pt x="702" y="1189"/>
                </a:lnTo>
                <a:lnTo>
                  <a:pt x="710" y="1129"/>
                </a:lnTo>
                <a:lnTo>
                  <a:pt x="719" y="1066"/>
                </a:lnTo>
                <a:lnTo>
                  <a:pt x="730" y="1001"/>
                </a:lnTo>
                <a:lnTo>
                  <a:pt x="742" y="933"/>
                </a:lnTo>
                <a:lnTo>
                  <a:pt x="756" y="863"/>
                </a:lnTo>
                <a:lnTo>
                  <a:pt x="771" y="794"/>
                </a:lnTo>
                <a:lnTo>
                  <a:pt x="788" y="722"/>
                </a:lnTo>
                <a:lnTo>
                  <a:pt x="806" y="652"/>
                </a:lnTo>
                <a:lnTo>
                  <a:pt x="827" y="583"/>
                </a:lnTo>
                <a:lnTo>
                  <a:pt x="850" y="515"/>
                </a:lnTo>
                <a:lnTo>
                  <a:pt x="874" y="449"/>
                </a:lnTo>
                <a:lnTo>
                  <a:pt x="900" y="385"/>
                </a:lnTo>
                <a:lnTo>
                  <a:pt x="929" y="326"/>
                </a:lnTo>
                <a:lnTo>
                  <a:pt x="960" y="270"/>
                </a:lnTo>
                <a:lnTo>
                  <a:pt x="992" y="218"/>
                </a:lnTo>
                <a:lnTo>
                  <a:pt x="1028" y="173"/>
                </a:lnTo>
                <a:lnTo>
                  <a:pt x="1043" y="153"/>
                </a:lnTo>
                <a:lnTo>
                  <a:pt x="1062" y="132"/>
                </a:lnTo>
                <a:lnTo>
                  <a:pt x="1082" y="111"/>
                </a:lnTo>
                <a:lnTo>
                  <a:pt x="1106" y="90"/>
                </a:lnTo>
                <a:lnTo>
                  <a:pt x="1134" y="71"/>
                </a:lnTo>
                <a:lnTo>
                  <a:pt x="1163" y="52"/>
                </a:lnTo>
                <a:lnTo>
                  <a:pt x="1194" y="36"/>
                </a:lnTo>
                <a:lnTo>
                  <a:pt x="1228" y="22"/>
                </a:lnTo>
                <a:lnTo>
                  <a:pt x="1265" y="11"/>
                </a:lnTo>
                <a:lnTo>
                  <a:pt x="1303" y="3"/>
                </a:lnTo>
                <a:lnTo>
                  <a:pt x="134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98"/>
          <p:cNvSpPr>
            <a:spLocks noEditPoints="1"/>
          </p:cNvSpPr>
          <p:nvPr/>
        </p:nvSpPr>
        <p:spPr bwMode="auto">
          <a:xfrm>
            <a:off x="10720007" y="3594663"/>
            <a:ext cx="233363" cy="598488"/>
          </a:xfrm>
          <a:custGeom>
            <a:avLst/>
            <a:gdLst>
              <a:gd name="T0" fmla="*/ 374 w 1326"/>
              <a:gd name="T1" fmla="*/ 1282 h 3390"/>
              <a:gd name="T2" fmla="*/ 267 w 1326"/>
              <a:gd name="T3" fmla="*/ 1664 h 3390"/>
              <a:gd name="T4" fmla="*/ 262 w 1326"/>
              <a:gd name="T5" fmla="*/ 1940 h 3390"/>
              <a:gd name="T6" fmla="*/ 262 w 1326"/>
              <a:gd name="T7" fmla="*/ 2160 h 3390"/>
              <a:gd name="T8" fmla="*/ 223 w 1326"/>
              <a:gd name="T9" fmla="*/ 3022 h 3390"/>
              <a:gd name="T10" fmla="*/ 264 w 1326"/>
              <a:gd name="T11" fmla="*/ 3302 h 3390"/>
              <a:gd name="T12" fmla="*/ 304 w 1326"/>
              <a:gd name="T13" fmla="*/ 3150 h 3390"/>
              <a:gd name="T14" fmla="*/ 347 w 1326"/>
              <a:gd name="T15" fmla="*/ 2699 h 3390"/>
              <a:gd name="T16" fmla="*/ 367 w 1326"/>
              <a:gd name="T17" fmla="*/ 1902 h 3390"/>
              <a:gd name="T18" fmla="*/ 441 w 1326"/>
              <a:gd name="T19" fmla="*/ 2173 h 3390"/>
              <a:gd name="T20" fmla="*/ 398 w 1326"/>
              <a:gd name="T21" fmla="*/ 3033 h 3390"/>
              <a:gd name="T22" fmla="*/ 624 w 1326"/>
              <a:gd name="T23" fmla="*/ 1638 h 3390"/>
              <a:gd name="T24" fmla="*/ 702 w 1326"/>
              <a:gd name="T25" fmla="*/ 3311 h 3390"/>
              <a:gd name="T26" fmla="*/ 919 w 1326"/>
              <a:gd name="T27" fmla="*/ 2961 h 3390"/>
              <a:gd name="T28" fmla="*/ 884 w 1326"/>
              <a:gd name="T29" fmla="*/ 2049 h 3390"/>
              <a:gd name="T30" fmla="*/ 962 w 1326"/>
              <a:gd name="T31" fmla="*/ 1917 h 3390"/>
              <a:gd name="T32" fmla="*/ 982 w 1326"/>
              <a:gd name="T33" fmla="*/ 2768 h 3390"/>
              <a:gd name="T34" fmla="*/ 1027 w 1326"/>
              <a:gd name="T35" fmla="*/ 3178 h 3390"/>
              <a:gd name="T36" fmla="*/ 1065 w 1326"/>
              <a:gd name="T37" fmla="*/ 3307 h 3390"/>
              <a:gd name="T38" fmla="*/ 1095 w 1326"/>
              <a:gd name="T39" fmla="*/ 2952 h 3390"/>
              <a:gd name="T40" fmla="*/ 1064 w 1326"/>
              <a:gd name="T41" fmla="*/ 2153 h 3390"/>
              <a:gd name="T42" fmla="*/ 1064 w 1326"/>
              <a:gd name="T43" fmla="*/ 1908 h 3390"/>
              <a:gd name="T44" fmla="*/ 1052 w 1326"/>
              <a:gd name="T45" fmla="*/ 1603 h 3390"/>
              <a:gd name="T46" fmla="*/ 937 w 1326"/>
              <a:gd name="T47" fmla="*/ 1256 h 3390"/>
              <a:gd name="T48" fmla="*/ 417 w 1326"/>
              <a:gd name="T49" fmla="*/ 1019 h 3390"/>
              <a:gd name="T50" fmla="*/ 380 w 1326"/>
              <a:gd name="T51" fmla="*/ 567 h 3390"/>
              <a:gd name="T52" fmla="*/ 318 w 1326"/>
              <a:gd name="T53" fmla="*/ 677 h 3390"/>
              <a:gd name="T54" fmla="*/ 336 w 1326"/>
              <a:gd name="T55" fmla="*/ 828 h 3390"/>
              <a:gd name="T56" fmla="*/ 1002 w 1326"/>
              <a:gd name="T57" fmla="*/ 765 h 3390"/>
              <a:gd name="T58" fmla="*/ 1006 w 1326"/>
              <a:gd name="T59" fmla="*/ 660 h 3390"/>
              <a:gd name="T60" fmla="*/ 928 w 1326"/>
              <a:gd name="T61" fmla="*/ 561 h 3390"/>
              <a:gd name="T62" fmla="*/ 529 w 1326"/>
              <a:gd name="T63" fmla="*/ 181 h 3390"/>
              <a:gd name="T64" fmla="*/ 436 w 1326"/>
              <a:gd name="T65" fmla="*/ 415 h 3390"/>
              <a:gd name="T66" fmla="*/ 885 w 1326"/>
              <a:gd name="T67" fmla="*/ 376 h 3390"/>
              <a:gd name="T68" fmla="*/ 742 w 1326"/>
              <a:gd name="T69" fmla="*/ 131 h 3390"/>
              <a:gd name="T70" fmla="*/ 689 w 1326"/>
              <a:gd name="T71" fmla="*/ 7 h 3390"/>
              <a:gd name="T72" fmla="*/ 906 w 1326"/>
              <a:gd name="T73" fmla="*/ 194 h 3390"/>
              <a:gd name="T74" fmla="*/ 968 w 1326"/>
              <a:gd name="T75" fmla="*/ 425 h 3390"/>
              <a:gd name="T76" fmla="*/ 1084 w 1326"/>
              <a:gd name="T77" fmla="*/ 650 h 3390"/>
              <a:gd name="T78" fmla="*/ 1050 w 1326"/>
              <a:gd name="T79" fmla="*/ 902 h 3390"/>
              <a:gd name="T80" fmla="*/ 985 w 1326"/>
              <a:gd name="T81" fmla="*/ 1192 h 3390"/>
              <a:gd name="T82" fmla="*/ 1120 w 1326"/>
              <a:gd name="T83" fmla="*/ 1535 h 3390"/>
              <a:gd name="T84" fmla="*/ 1142 w 1326"/>
              <a:gd name="T85" fmla="*/ 1878 h 3390"/>
              <a:gd name="T86" fmla="*/ 1141 w 1326"/>
              <a:gd name="T87" fmla="*/ 2140 h 3390"/>
              <a:gd name="T88" fmla="*/ 1157 w 1326"/>
              <a:gd name="T89" fmla="*/ 2771 h 3390"/>
              <a:gd name="T90" fmla="*/ 1212 w 1326"/>
              <a:gd name="T91" fmla="*/ 3178 h 3390"/>
              <a:gd name="T92" fmla="*/ 1274 w 1326"/>
              <a:gd name="T93" fmla="*/ 3307 h 3390"/>
              <a:gd name="T94" fmla="*/ 1314 w 1326"/>
              <a:gd name="T95" fmla="*/ 3378 h 3390"/>
              <a:gd name="T96" fmla="*/ 11 w 1326"/>
              <a:gd name="T97" fmla="*/ 3323 h 3390"/>
              <a:gd name="T98" fmla="*/ 77 w 1326"/>
              <a:gd name="T99" fmla="*/ 3274 h 3390"/>
              <a:gd name="T100" fmla="*/ 141 w 1326"/>
              <a:gd name="T101" fmla="*/ 3041 h 3390"/>
              <a:gd name="T102" fmla="*/ 183 w 1326"/>
              <a:gd name="T103" fmla="*/ 2459 h 3390"/>
              <a:gd name="T104" fmla="*/ 185 w 1326"/>
              <a:gd name="T105" fmla="*/ 2039 h 3390"/>
              <a:gd name="T106" fmla="*/ 184 w 1326"/>
              <a:gd name="T107" fmla="*/ 1802 h 3390"/>
              <a:gd name="T108" fmla="*/ 257 w 1326"/>
              <a:gd name="T109" fmla="*/ 1344 h 3390"/>
              <a:gd name="T110" fmla="*/ 400 w 1326"/>
              <a:gd name="T111" fmla="*/ 1126 h 3390"/>
              <a:gd name="T112" fmla="*/ 243 w 1326"/>
              <a:gd name="T113" fmla="*/ 754 h 3390"/>
              <a:gd name="T114" fmla="*/ 289 w 1326"/>
              <a:gd name="T115" fmla="*/ 538 h 3390"/>
              <a:gd name="T116" fmla="*/ 366 w 1326"/>
              <a:gd name="T117" fmla="*/ 348 h 3390"/>
              <a:gd name="T118" fmla="*/ 529 w 1326"/>
              <a:gd name="T119" fmla="*/ 74 h 3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26" h="3390">
                <a:moveTo>
                  <a:pt x="469" y="1170"/>
                </a:moveTo>
                <a:lnTo>
                  <a:pt x="463" y="1175"/>
                </a:lnTo>
                <a:lnTo>
                  <a:pt x="454" y="1183"/>
                </a:lnTo>
                <a:lnTo>
                  <a:pt x="444" y="1192"/>
                </a:lnTo>
                <a:lnTo>
                  <a:pt x="431" y="1204"/>
                </a:lnTo>
                <a:lnTo>
                  <a:pt x="419" y="1219"/>
                </a:lnTo>
                <a:lnTo>
                  <a:pt x="404" y="1237"/>
                </a:lnTo>
                <a:lnTo>
                  <a:pt x="390" y="1258"/>
                </a:lnTo>
                <a:lnTo>
                  <a:pt x="374" y="1282"/>
                </a:lnTo>
                <a:lnTo>
                  <a:pt x="360" y="1308"/>
                </a:lnTo>
                <a:lnTo>
                  <a:pt x="345" y="1339"/>
                </a:lnTo>
                <a:lnTo>
                  <a:pt x="330" y="1373"/>
                </a:lnTo>
                <a:lnTo>
                  <a:pt x="317" y="1411"/>
                </a:lnTo>
                <a:lnTo>
                  <a:pt x="303" y="1453"/>
                </a:lnTo>
                <a:lnTo>
                  <a:pt x="292" y="1499"/>
                </a:lnTo>
                <a:lnTo>
                  <a:pt x="282" y="1550"/>
                </a:lnTo>
                <a:lnTo>
                  <a:pt x="273" y="1604"/>
                </a:lnTo>
                <a:lnTo>
                  <a:pt x="267" y="1664"/>
                </a:lnTo>
                <a:lnTo>
                  <a:pt x="263" y="1729"/>
                </a:lnTo>
                <a:lnTo>
                  <a:pt x="262" y="1798"/>
                </a:lnTo>
                <a:lnTo>
                  <a:pt x="262" y="1802"/>
                </a:lnTo>
                <a:lnTo>
                  <a:pt x="262" y="1812"/>
                </a:lnTo>
                <a:lnTo>
                  <a:pt x="262" y="1830"/>
                </a:lnTo>
                <a:lnTo>
                  <a:pt x="262" y="1853"/>
                </a:lnTo>
                <a:lnTo>
                  <a:pt x="262" y="1878"/>
                </a:lnTo>
                <a:lnTo>
                  <a:pt x="262" y="1908"/>
                </a:lnTo>
                <a:lnTo>
                  <a:pt x="262" y="1940"/>
                </a:lnTo>
                <a:lnTo>
                  <a:pt x="262" y="1973"/>
                </a:lnTo>
                <a:lnTo>
                  <a:pt x="262" y="2006"/>
                </a:lnTo>
                <a:lnTo>
                  <a:pt x="262" y="2038"/>
                </a:lnTo>
                <a:lnTo>
                  <a:pt x="262" y="2069"/>
                </a:lnTo>
                <a:lnTo>
                  <a:pt x="262" y="2097"/>
                </a:lnTo>
                <a:lnTo>
                  <a:pt x="262" y="2121"/>
                </a:lnTo>
                <a:lnTo>
                  <a:pt x="262" y="2139"/>
                </a:lnTo>
                <a:lnTo>
                  <a:pt x="262" y="2153"/>
                </a:lnTo>
                <a:lnTo>
                  <a:pt x="262" y="2160"/>
                </a:lnTo>
                <a:lnTo>
                  <a:pt x="262" y="2281"/>
                </a:lnTo>
                <a:lnTo>
                  <a:pt x="261" y="2396"/>
                </a:lnTo>
                <a:lnTo>
                  <a:pt x="259" y="2505"/>
                </a:lnTo>
                <a:lnTo>
                  <a:pt x="256" y="2607"/>
                </a:lnTo>
                <a:lnTo>
                  <a:pt x="252" y="2702"/>
                </a:lnTo>
                <a:lnTo>
                  <a:pt x="246" y="2792"/>
                </a:lnTo>
                <a:lnTo>
                  <a:pt x="239" y="2874"/>
                </a:lnTo>
                <a:lnTo>
                  <a:pt x="231" y="2952"/>
                </a:lnTo>
                <a:lnTo>
                  <a:pt x="223" y="3022"/>
                </a:lnTo>
                <a:lnTo>
                  <a:pt x="213" y="3086"/>
                </a:lnTo>
                <a:lnTo>
                  <a:pt x="201" y="3143"/>
                </a:lnTo>
                <a:lnTo>
                  <a:pt x="189" y="3195"/>
                </a:lnTo>
                <a:lnTo>
                  <a:pt x="175" y="3239"/>
                </a:lnTo>
                <a:lnTo>
                  <a:pt x="161" y="3278"/>
                </a:lnTo>
                <a:lnTo>
                  <a:pt x="145" y="3311"/>
                </a:lnTo>
                <a:lnTo>
                  <a:pt x="259" y="3311"/>
                </a:lnTo>
                <a:lnTo>
                  <a:pt x="261" y="3307"/>
                </a:lnTo>
                <a:lnTo>
                  <a:pt x="264" y="3302"/>
                </a:lnTo>
                <a:lnTo>
                  <a:pt x="267" y="3295"/>
                </a:lnTo>
                <a:lnTo>
                  <a:pt x="271" y="3286"/>
                </a:lnTo>
                <a:lnTo>
                  <a:pt x="275" y="3274"/>
                </a:lnTo>
                <a:lnTo>
                  <a:pt x="280" y="3261"/>
                </a:lnTo>
                <a:lnTo>
                  <a:pt x="284" y="3244"/>
                </a:lnTo>
                <a:lnTo>
                  <a:pt x="289" y="3226"/>
                </a:lnTo>
                <a:lnTo>
                  <a:pt x="294" y="3204"/>
                </a:lnTo>
                <a:lnTo>
                  <a:pt x="299" y="3178"/>
                </a:lnTo>
                <a:lnTo>
                  <a:pt x="304" y="3150"/>
                </a:lnTo>
                <a:lnTo>
                  <a:pt x="309" y="3118"/>
                </a:lnTo>
                <a:lnTo>
                  <a:pt x="315" y="3080"/>
                </a:lnTo>
                <a:lnTo>
                  <a:pt x="320" y="3040"/>
                </a:lnTo>
                <a:lnTo>
                  <a:pt x="325" y="2996"/>
                </a:lnTo>
                <a:lnTo>
                  <a:pt x="329" y="2946"/>
                </a:lnTo>
                <a:lnTo>
                  <a:pt x="334" y="2892"/>
                </a:lnTo>
                <a:lnTo>
                  <a:pt x="338" y="2833"/>
                </a:lnTo>
                <a:lnTo>
                  <a:pt x="344" y="2768"/>
                </a:lnTo>
                <a:lnTo>
                  <a:pt x="347" y="2699"/>
                </a:lnTo>
                <a:lnTo>
                  <a:pt x="351" y="2623"/>
                </a:lnTo>
                <a:lnTo>
                  <a:pt x="354" y="2541"/>
                </a:lnTo>
                <a:lnTo>
                  <a:pt x="357" y="2454"/>
                </a:lnTo>
                <a:lnTo>
                  <a:pt x="360" y="2360"/>
                </a:lnTo>
                <a:lnTo>
                  <a:pt x="361" y="2260"/>
                </a:lnTo>
                <a:lnTo>
                  <a:pt x="363" y="2153"/>
                </a:lnTo>
                <a:lnTo>
                  <a:pt x="364" y="2038"/>
                </a:lnTo>
                <a:lnTo>
                  <a:pt x="364" y="1917"/>
                </a:lnTo>
                <a:lnTo>
                  <a:pt x="367" y="1902"/>
                </a:lnTo>
                <a:lnTo>
                  <a:pt x="376" y="1890"/>
                </a:lnTo>
                <a:lnTo>
                  <a:pt x="388" y="1882"/>
                </a:lnTo>
                <a:lnTo>
                  <a:pt x="403" y="1878"/>
                </a:lnTo>
                <a:lnTo>
                  <a:pt x="419" y="1882"/>
                </a:lnTo>
                <a:lnTo>
                  <a:pt x="431" y="1890"/>
                </a:lnTo>
                <a:lnTo>
                  <a:pt x="439" y="1902"/>
                </a:lnTo>
                <a:lnTo>
                  <a:pt x="443" y="1917"/>
                </a:lnTo>
                <a:lnTo>
                  <a:pt x="442" y="2049"/>
                </a:lnTo>
                <a:lnTo>
                  <a:pt x="441" y="2173"/>
                </a:lnTo>
                <a:lnTo>
                  <a:pt x="438" y="2293"/>
                </a:lnTo>
                <a:lnTo>
                  <a:pt x="436" y="2406"/>
                </a:lnTo>
                <a:lnTo>
                  <a:pt x="433" y="2513"/>
                </a:lnTo>
                <a:lnTo>
                  <a:pt x="429" y="2616"/>
                </a:lnTo>
                <a:lnTo>
                  <a:pt x="424" y="2711"/>
                </a:lnTo>
                <a:lnTo>
                  <a:pt x="419" y="2800"/>
                </a:lnTo>
                <a:lnTo>
                  <a:pt x="413" y="2884"/>
                </a:lnTo>
                <a:lnTo>
                  <a:pt x="406" y="2961"/>
                </a:lnTo>
                <a:lnTo>
                  <a:pt x="398" y="3033"/>
                </a:lnTo>
                <a:lnTo>
                  <a:pt x="390" y="3098"/>
                </a:lnTo>
                <a:lnTo>
                  <a:pt x="383" y="3147"/>
                </a:lnTo>
                <a:lnTo>
                  <a:pt x="376" y="3191"/>
                </a:lnTo>
                <a:lnTo>
                  <a:pt x="367" y="3229"/>
                </a:lnTo>
                <a:lnTo>
                  <a:pt x="360" y="3261"/>
                </a:lnTo>
                <a:lnTo>
                  <a:pt x="352" y="3289"/>
                </a:lnTo>
                <a:lnTo>
                  <a:pt x="344" y="3311"/>
                </a:lnTo>
                <a:lnTo>
                  <a:pt x="624" y="3311"/>
                </a:lnTo>
                <a:lnTo>
                  <a:pt x="624" y="1638"/>
                </a:lnTo>
                <a:lnTo>
                  <a:pt x="627" y="1623"/>
                </a:lnTo>
                <a:lnTo>
                  <a:pt x="636" y="1610"/>
                </a:lnTo>
                <a:lnTo>
                  <a:pt x="648" y="1602"/>
                </a:lnTo>
                <a:lnTo>
                  <a:pt x="663" y="1599"/>
                </a:lnTo>
                <a:lnTo>
                  <a:pt x="678" y="1602"/>
                </a:lnTo>
                <a:lnTo>
                  <a:pt x="690" y="1610"/>
                </a:lnTo>
                <a:lnTo>
                  <a:pt x="698" y="1623"/>
                </a:lnTo>
                <a:lnTo>
                  <a:pt x="702" y="1638"/>
                </a:lnTo>
                <a:lnTo>
                  <a:pt x="702" y="3311"/>
                </a:lnTo>
                <a:lnTo>
                  <a:pt x="982" y="3311"/>
                </a:lnTo>
                <a:lnTo>
                  <a:pt x="974" y="3289"/>
                </a:lnTo>
                <a:lnTo>
                  <a:pt x="967" y="3261"/>
                </a:lnTo>
                <a:lnTo>
                  <a:pt x="958" y="3229"/>
                </a:lnTo>
                <a:lnTo>
                  <a:pt x="950" y="3191"/>
                </a:lnTo>
                <a:lnTo>
                  <a:pt x="943" y="3147"/>
                </a:lnTo>
                <a:lnTo>
                  <a:pt x="936" y="3098"/>
                </a:lnTo>
                <a:lnTo>
                  <a:pt x="928" y="3033"/>
                </a:lnTo>
                <a:lnTo>
                  <a:pt x="919" y="2961"/>
                </a:lnTo>
                <a:lnTo>
                  <a:pt x="913" y="2884"/>
                </a:lnTo>
                <a:lnTo>
                  <a:pt x="907" y="2800"/>
                </a:lnTo>
                <a:lnTo>
                  <a:pt x="902" y="2711"/>
                </a:lnTo>
                <a:lnTo>
                  <a:pt x="897" y="2616"/>
                </a:lnTo>
                <a:lnTo>
                  <a:pt x="892" y="2513"/>
                </a:lnTo>
                <a:lnTo>
                  <a:pt x="889" y="2406"/>
                </a:lnTo>
                <a:lnTo>
                  <a:pt x="887" y="2293"/>
                </a:lnTo>
                <a:lnTo>
                  <a:pt x="885" y="2173"/>
                </a:lnTo>
                <a:lnTo>
                  <a:pt x="884" y="2049"/>
                </a:lnTo>
                <a:lnTo>
                  <a:pt x="883" y="1917"/>
                </a:lnTo>
                <a:lnTo>
                  <a:pt x="886" y="1902"/>
                </a:lnTo>
                <a:lnTo>
                  <a:pt x="895" y="1890"/>
                </a:lnTo>
                <a:lnTo>
                  <a:pt x="907" y="1882"/>
                </a:lnTo>
                <a:lnTo>
                  <a:pt x="922" y="1878"/>
                </a:lnTo>
                <a:lnTo>
                  <a:pt x="938" y="1882"/>
                </a:lnTo>
                <a:lnTo>
                  <a:pt x="950" y="1890"/>
                </a:lnTo>
                <a:lnTo>
                  <a:pt x="958" y="1902"/>
                </a:lnTo>
                <a:lnTo>
                  <a:pt x="962" y="1917"/>
                </a:lnTo>
                <a:lnTo>
                  <a:pt x="962" y="2038"/>
                </a:lnTo>
                <a:lnTo>
                  <a:pt x="963" y="2153"/>
                </a:lnTo>
                <a:lnTo>
                  <a:pt x="965" y="2260"/>
                </a:lnTo>
                <a:lnTo>
                  <a:pt x="966" y="2360"/>
                </a:lnTo>
                <a:lnTo>
                  <a:pt x="969" y="2454"/>
                </a:lnTo>
                <a:lnTo>
                  <a:pt x="972" y="2541"/>
                </a:lnTo>
                <a:lnTo>
                  <a:pt x="975" y="2623"/>
                </a:lnTo>
                <a:lnTo>
                  <a:pt x="979" y="2699"/>
                </a:lnTo>
                <a:lnTo>
                  <a:pt x="982" y="2768"/>
                </a:lnTo>
                <a:lnTo>
                  <a:pt x="987" y="2833"/>
                </a:lnTo>
                <a:lnTo>
                  <a:pt x="991" y="2892"/>
                </a:lnTo>
                <a:lnTo>
                  <a:pt x="997" y="2946"/>
                </a:lnTo>
                <a:lnTo>
                  <a:pt x="1001" y="2996"/>
                </a:lnTo>
                <a:lnTo>
                  <a:pt x="1006" y="3040"/>
                </a:lnTo>
                <a:lnTo>
                  <a:pt x="1011" y="3081"/>
                </a:lnTo>
                <a:lnTo>
                  <a:pt x="1016" y="3118"/>
                </a:lnTo>
                <a:lnTo>
                  <a:pt x="1021" y="3150"/>
                </a:lnTo>
                <a:lnTo>
                  <a:pt x="1027" y="3178"/>
                </a:lnTo>
                <a:lnTo>
                  <a:pt x="1032" y="3204"/>
                </a:lnTo>
                <a:lnTo>
                  <a:pt x="1037" y="3226"/>
                </a:lnTo>
                <a:lnTo>
                  <a:pt x="1042" y="3244"/>
                </a:lnTo>
                <a:lnTo>
                  <a:pt x="1046" y="3261"/>
                </a:lnTo>
                <a:lnTo>
                  <a:pt x="1050" y="3274"/>
                </a:lnTo>
                <a:lnTo>
                  <a:pt x="1054" y="3286"/>
                </a:lnTo>
                <a:lnTo>
                  <a:pt x="1059" y="3295"/>
                </a:lnTo>
                <a:lnTo>
                  <a:pt x="1062" y="3302"/>
                </a:lnTo>
                <a:lnTo>
                  <a:pt x="1065" y="3307"/>
                </a:lnTo>
                <a:lnTo>
                  <a:pt x="1067" y="3311"/>
                </a:lnTo>
                <a:lnTo>
                  <a:pt x="1180" y="3311"/>
                </a:lnTo>
                <a:lnTo>
                  <a:pt x="1165" y="3278"/>
                </a:lnTo>
                <a:lnTo>
                  <a:pt x="1150" y="3239"/>
                </a:lnTo>
                <a:lnTo>
                  <a:pt x="1137" y="3195"/>
                </a:lnTo>
                <a:lnTo>
                  <a:pt x="1125" y="3143"/>
                </a:lnTo>
                <a:lnTo>
                  <a:pt x="1113" y="3086"/>
                </a:lnTo>
                <a:lnTo>
                  <a:pt x="1103" y="3022"/>
                </a:lnTo>
                <a:lnTo>
                  <a:pt x="1095" y="2952"/>
                </a:lnTo>
                <a:lnTo>
                  <a:pt x="1086" y="2874"/>
                </a:lnTo>
                <a:lnTo>
                  <a:pt x="1080" y="2792"/>
                </a:lnTo>
                <a:lnTo>
                  <a:pt x="1074" y="2702"/>
                </a:lnTo>
                <a:lnTo>
                  <a:pt x="1070" y="2607"/>
                </a:lnTo>
                <a:lnTo>
                  <a:pt x="1067" y="2505"/>
                </a:lnTo>
                <a:lnTo>
                  <a:pt x="1065" y="2396"/>
                </a:lnTo>
                <a:lnTo>
                  <a:pt x="1064" y="2281"/>
                </a:lnTo>
                <a:lnTo>
                  <a:pt x="1064" y="2160"/>
                </a:lnTo>
                <a:lnTo>
                  <a:pt x="1064" y="2153"/>
                </a:lnTo>
                <a:lnTo>
                  <a:pt x="1064" y="2139"/>
                </a:lnTo>
                <a:lnTo>
                  <a:pt x="1064" y="2121"/>
                </a:lnTo>
                <a:lnTo>
                  <a:pt x="1064" y="2097"/>
                </a:lnTo>
                <a:lnTo>
                  <a:pt x="1064" y="2069"/>
                </a:lnTo>
                <a:lnTo>
                  <a:pt x="1064" y="2038"/>
                </a:lnTo>
                <a:lnTo>
                  <a:pt x="1064" y="2006"/>
                </a:lnTo>
                <a:lnTo>
                  <a:pt x="1064" y="1973"/>
                </a:lnTo>
                <a:lnTo>
                  <a:pt x="1064" y="1940"/>
                </a:lnTo>
                <a:lnTo>
                  <a:pt x="1064" y="1908"/>
                </a:lnTo>
                <a:lnTo>
                  <a:pt x="1064" y="1878"/>
                </a:lnTo>
                <a:lnTo>
                  <a:pt x="1064" y="1853"/>
                </a:lnTo>
                <a:lnTo>
                  <a:pt x="1064" y="1830"/>
                </a:lnTo>
                <a:lnTo>
                  <a:pt x="1064" y="1812"/>
                </a:lnTo>
                <a:lnTo>
                  <a:pt x="1064" y="1802"/>
                </a:lnTo>
                <a:lnTo>
                  <a:pt x="1064" y="1798"/>
                </a:lnTo>
                <a:lnTo>
                  <a:pt x="1063" y="1728"/>
                </a:lnTo>
                <a:lnTo>
                  <a:pt x="1059" y="1663"/>
                </a:lnTo>
                <a:lnTo>
                  <a:pt x="1052" y="1603"/>
                </a:lnTo>
                <a:lnTo>
                  <a:pt x="1044" y="1547"/>
                </a:lnTo>
                <a:lnTo>
                  <a:pt x="1034" y="1497"/>
                </a:lnTo>
                <a:lnTo>
                  <a:pt x="1022" y="1451"/>
                </a:lnTo>
                <a:lnTo>
                  <a:pt x="1010" y="1409"/>
                </a:lnTo>
                <a:lnTo>
                  <a:pt x="996" y="1371"/>
                </a:lnTo>
                <a:lnTo>
                  <a:pt x="981" y="1337"/>
                </a:lnTo>
                <a:lnTo>
                  <a:pt x="967" y="1306"/>
                </a:lnTo>
                <a:lnTo>
                  <a:pt x="951" y="1279"/>
                </a:lnTo>
                <a:lnTo>
                  <a:pt x="937" y="1256"/>
                </a:lnTo>
                <a:lnTo>
                  <a:pt x="921" y="1235"/>
                </a:lnTo>
                <a:lnTo>
                  <a:pt x="908" y="1219"/>
                </a:lnTo>
                <a:lnTo>
                  <a:pt x="895" y="1203"/>
                </a:lnTo>
                <a:lnTo>
                  <a:pt x="883" y="1192"/>
                </a:lnTo>
                <a:lnTo>
                  <a:pt x="872" y="1183"/>
                </a:lnTo>
                <a:lnTo>
                  <a:pt x="864" y="1175"/>
                </a:lnTo>
                <a:lnTo>
                  <a:pt x="856" y="1170"/>
                </a:lnTo>
                <a:lnTo>
                  <a:pt x="469" y="1170"/>
                </a:lnTo>
                <a:close/>
                <a:moveTo>
                  <a:pt x="417" y="1019"/>
                </a:moveTo>
                <a:lnTo>
                  <a:pt x="444" y="1056"/>
                </a:lnTo>
                <a:lnTo>
                  <a:pt x="475" y="1092"/>
                </a:lnTo>
                <a:lnTo>
                  <a:pt x="851" y="1092"/>
                </a:lnTo>
                <a:lnTo>
                  <a:pt x="882" y="1056"/>
                </a:lnTo>
                <a:lnTo>
                  <a:pt x="909" y="1019"/>
                </a:lnTo>
                <a:lnTo>
                  <a:pt x="417" y="1019"/>
                </a:lnTo>
                <a:close/>
                <a:moveTo>
                  <a:pt x="419" y="559"/>
                </a:moveTo>
                <a:lnTo>
                  <a:pt x="397" y="561"/>
                </a:lnTo>
                <a:lnTo>
                  <a:pt x="380" y="567"/>
                </a:lnTo>
                <a:lnTo>
                  <a:pt x="364" y="576"/>
                </a:lnTo>
                <a:lnTo>
                  <a:pt x="352" y="588"/>
                </a:lnTo>
                <a:lnTo>
                  <a:pt x="341" y="601"/>
                </a:lnTo>
                <a:lnTo>
                  <a:pt x="333" y="615"/>
                </a:lnTo>
                <a:lnTo>
                  <a:pt x="328" y="630"/>
                </a:lnTo>
                <a:lnTo>
                  <a:pt x="324" y="643"/>
                </a:lnTo>
                <a:lnTo>
                  <a:pt x="321" y="657"/>
                </a:lnTo>
                <a:lnTo>
                  <a:pt x="319" y="668"/>
                </a:lnTo>
                <a:lnTo>
                  <a:pt x="318" y="677"/>
                </a:lnTo>
                <a:lnTo>
                  <a:pt x="318" y="684"/>
                </a:lnTo>
                <a:lnTo>
                  <a:pt x="318" y="686"/>
                </a:lnTo>
                <a:lnTo>
                  <a:pt x="318" y="690"/>
                </a:lnTo>
                <a:lnTo>
                  <a:pt x="318" y="700"/>
                </a:lnTo>
                <a:lnTo>
                  <a:pt x="319" y="717"/>
                </a:lnTo>
                <a:lnTo>
                  <a:pt x="321" y="738"/>
                </a:lnTo>
                <a:lnTo>
                  <a:pt x="324" y="765"/>
                </a:lnTo>
                <a:lnTo>
                  <a:pt x="329" y="795"/>
                </a:lnTo>
                <a:lnTo>
                  <a:pt x="336" y="828"/>
                </a:lnTo>
                <a:lnTo>
                  <a:pt x="346" y="864"/>
                </a:lnTo>
                <a:lnTo>
                  <a:pt x="359" y="902"/>
                </a:lnTo>
                <a:lnTo>
                  <a:pt x="374" y="941"/>
                </a:lnTo>
                <a:lnTo>
                  <a:pt x="951" y="941"/>
                </a:lnTo>
                <a:lnTo>
                  <a:pt x="967" y="902"/>
                </a:lnTo>
                <a:lnTo>
                  <a:pt x="980" y="864"/>
                </a:lnTo>
                <a:lnTo>
                  <a:pt x="989" y="828"/>
                </a:lnTo>
                <a:lnTo>
                  <a:pt x="997" y="795"/>
                </a:lnTo>
                <a:lnTo>
                  <a:pt x="1002" y="765"/>
                </a:lnTo>
                <a:lnTo>
                  <a:pt x="1005" y="738"/>
                </a:lnTo>
                <a:lnTo>
                  <a:pt x="1007" y="717"/>
                </a:lnTo>
                <a:lnTo>
                  <a:pt x="1008" y="700"/>
                </a:lnTo>
                <a:lnTo>
                  <a:pt x="1008" y="690"/>
                </a:lnTo>
                <a:lnTo>
                  <a:pt x="1008" y="686"/>
                </a:lnTo>
                <a:lnTo>
                  <a:pt x="1008" y="684"/>
                </a:lnTo>
                <a:lnTo>
                  <a:pt x="1008" y="678"/>
                </a:lnTo>
                <a:lnTo>
                  <a:pt x="1008" y="670"/>
                </a:lnTo>
                <a:lnTo>
                  <a:pt x="1006" y="660"/>
                </a:lnTo>
                <a:lnTo>
                  <a:pt x="1004" y="649"/>
                </a:lnTo>
                <a:lnTo>
                  <a:pt x="1001" y="635"/>
                </a:lnTo>
                <a:lnTo>
                  <a:pt x="997" y="622"/>
                </a:lnTo>
                <a:lnTo>
                  <a:pt x="990" y="608"/>
                </a:lnTo>
                <a:lnTo>
                  <a:pt x="982" y="596"/>
                </a:lnTo>
                <a:lnTo>
                  <a:pt x="973" y="584"/>
                </a:lnTo>
                <a:lnTo>
                  <a:pt x="961" y="574"/>
                </a:lnTo>
                <a:lnTo>
                  <a:pt x="945" y="566"/>
                </a:lnTo>
                <a:lnTo>
                  <a:pt x="928" y="561"/>
                </a:lnTo>
                <a:lnTo>
                  <a:pt x="907" y="559"/>
                </a:lnTo>
                <a:lnTo>
                  <a:pt x="419" y="559"/>
                </a:lnTo>
                <a:close/>
                <a:moveTo>
                  <a:pt x="663" y="81"/>
                </a:moveTo>
                <a:lnTo>
                  <a:pt x="649" y="88"/>
                </a:lnTo>
                <a:lnTo>
                  <a:pt x="630" y="98"/>
                </a:lnTo>
                <a:lnTo>
                  <a:pt x="609" y="112"/>
                </a:lnTo>
                <a:lnTo>
                  <a:pt x="584" y="131"/>
                </a:lnTo>
                <a:lnTo>
                  <a:pt x="557" y="154"/>
                </a:lnTo>
                <a:lnTo>
                  <a:pt x="529" y="181"/>
                </a:lnTo>
                <a:lnTo>
                  <a:pt x="500" y="213"/>
                </a:lnTo>
                <a:lnTo>
                  <a:pt x="483" y="239"/>
                </a:lnTo>
                <a:lnTo>
                  <a:pt x="469" y="267"/>
                </a:lnTo>
                <a:lnTo>
                  <a:pt x="458" y="295"/>
                </a:lnTo>
                <a:lnTo>
                  <a:pt x="450" y="324"/>
                </a:lnTo>
                <a:lnTo>
                  <a:pt x="445" y="352"/>
                </a:lnTo>
                <a:lnTo>
                  <a:pt x="441" y="376"/>
                </a:lnTo>
                <a:lnTo>
                  <a:pt x="437" y="398"/>
                </a:lnTo>
                <a:lnTo>
                  <a:pt x="436" y="415"/>
                </a:lnTo>
                <a:lnTo>
                  <a:pt x="435" y="426"/>
                </a:lnTo>
                <a:lnTo>
                  <a:pt x="435" y="430"/>
                </a:lnTo>
                <a:lnTo>
                  <a:pt x="435" y="482"/>
                </a:lnTo>
                <a:lnTo>
                  <a:pt x="890" y="482"/>
                </a:lnTo>
                <a:lnTo>
                  <a:pt x="890" y="430"/>
                </a:lnTo>
                <a:lnTo>
                  <a:pt x="890" y="426"/>
                </a:lnTo>
                <a:lnTo>
                  <a:pt x="889" y="415"/>
                </a:lnTo>
                <a:lnTo>
                  <a:pt x="888" y="398"/>
                </a:lnTo>
                <a:lnTo>
                  <a:pt x="885" y="376"/>
                </a:lnTo>
                <a:lnTo>
                  <a:pt x="882" y="352"/>
                </a:lnTo>
                <a:lnTo>
                  <a:pt x="876" y="324"/>
                </a:lnTo>
                <a:lnTo>
                  <a:pt x="868" y="295"/>
                </a:lnTo>
                <a:lnTo>
                  <a:pt x="856" y="267"/>
                </a:lnTo>
                <a:lnTo>
                  <a:pt x="843" y="239"/>
                </a:lnTo>
                <a:lnTo>
                  <a:pt x="825" y="213"/>
                </a:lnTo>
                <a:lnTo>
                  <a:pt x="796" y="181"/>
                </a:lnTo>
                <a:lnTo>
                  <a:pt x="769" y="154"/>
                </a:lnTo>
                <a:lnTo>
                  <a:pt x="742" y="131"/>
                </a:lnTo>
                <a:lnTo>
                  <a:pt x="717" y="112"/>
                </a:lnTo>
                <a:lnTo>
                  <a:pt x="695" y="98"/>
                </a:lnTo>
                <a:lnTo>
                  <a:pt x="677" y="88"/>
                </a:lnTo>
                <a:lnTo>
                  <a:pt x="663" y="81"/>
                </a:lnTo>
                <a:close/>
                <a:moveTo>
                  <a:pt x="663" y="0"/>
                </a:moveTo>
                <a:lnTo>
                  <a:pt x="675" y="2"/>
                </a:lnTo>
                <a:lnTo>
                  <a:pt x="676" y="2"/>
                </a:lnTo>
                <a:lnTo>
                  <a:pt x="680" y="3"/>
                </a:lnTo>
                <a:lnTo>
                  <a:pt x="689" y="7"/>
                </a:lnTo>
                <a:lnTo>
                  <a:pt x="704" y="15"/>
                </a:lnTo>
                <a:lnTo>
                  <a:pt x="722" y="24"/>
                </a:lnTo>
                <a:lnTo>
                  <a:pt x="744" y="37"/>
                </a:lnTo>
                <a:lnTo>
                  <a:pt x="769" y="54"/>
                </a:lnTo>
                <a:lnTo>
                  <a:pt x="796" y="74"/>
                </a:lnTo>
                <a:lnTo>
                  <a:pt x="825" y="100"/>
                </a:lnTo>
                <a:lnTo>
                  <a:pt x="855" y="130"/>
                </a:lnTo>
                <a:lnTo>
                  <a:pt x="885" y="165"/>
                </a:lnTo>
                <a:lnTo>
                  <a:pt x="906" y="194"/>
                </a:lnTo>
                <a:lnTo>
                  <a:pt x="922" y="224"/>
                </a:lnTo>
                <a:lnTo>
                  <a:pt x="936" y="256"/>
                </a:lnTo>
                <a:lnTo>
                  <a:pt x="946" y="288"/>
                </a:lnTo>
                <a:lnTo>
                  <a:pt x="954" y="319"/>
                </a:lnTo>
                <a:lnTo>
                  <a:pt x="960" y="348"/>
                </a:lnTo>
                <a:lnTo>
                  <a:pt x="964" y="373"/>
                </a:lnTo>
                <a:lnTo>
                  <a:pt x="966" y="395"/>
                </a:lnTo>
                <a:lnTo>
                  <a:pt x="968" y="412"/>
                </a:lnTo>
                <a:lnTo>
                  <a:pt x="968" y="425"/>
                </a:lnTo>
                <a:lnTo>
                  <a:pt x="968" y="430"/>
                </a:lnTo>
                <a:lnTo>
                  <a:pt x="968" y="491"/>
                </a:lnTo>
                <a:lnTo>
                  <a:pt x="994" y="503"/>
                </a:lnTo>
                <a:lnTo>
                  <a:pt x="1017" y="519"/>
                </a:lnTo>
                <a:lnTo>
                  <a:pt x="1037" y="538"/>
                </a:lnTo>
                <a:lnTo>
                  <a:pt x="1054" y="561"/>
                </a:lnTo>
                <a:lnTo>
                  <a:pt x="1068" y="588"/>
                </a:lnTo>
                <a:lnTo>
                  <a:pt x="1078" y="617"/>
                </a:lnTo>
                <a:lnTo>
                  <a:pt x="1084" y="650"/>
                </a:lnTo>
                <a:lnTo>
                  <a:pt x="1086" y="684"/>
                </a:lnTo>
                <a:lnTo>
                  <a:pt x="1086" y="692"/>
                </a:lnTo>
                <a:lnTo>
                  <a:pt x="1085" y="706"/>
                </a:lnTo>
                <a:lnTo>
                  <a:pt x="1084" y="728"/>
                </a:lnTo>
                <a:lnTo>
                  <a:pt x="1082" y="754"/>
                </a:lnTo>
                <a:lnTo>
                  <a:pt x="1078" y="786"/>
                </a:lnTo>
                <a:lnTo>
                  <a:pt x="1071" y="821"/>
                </a:lnTo>
                <a:lnTo>
                  <a:pt x="1063" y="860"/>
                </a:lnTo>
                <a:lnTo>
                  <a:pt x="1050" y="902"/>
                </a:lnTo>
                <a:lnTo>
                  <a:pt x="1034" y="945"/>
                </a:lnTo>
                <a:lnTo>
                  <a:pt x="1014" y="991"/>
                </a:lnTo>
                <a:lnTo>
                  <a:pt x="989" y="1036"/>
                </a:lnTo>
                <a:lnTo>
                  <a:pt x="961" y="1082"/>
                </a:lnTo>
                <a:lnTo>
                  <a:pt x="925" y="1126"/>
                </a:lnTo>
                <a:lnTo>
                  <a:pt x="939" y="1138"/>
                </a:lnTo>
                <a:lnTo>
                  <a:pt x="953" y="1154"/>
                </a:lnTo>
                <a:lnTo>
                  <a:pt x="969" y="1171"/>
                </a:lnTo>
                <a:lnTo>
                  <a:pt x="985" y="1192"/>
                </a:lnTo>
                <a:lnTo>
                  <a:pt x="1002" y="1216"/>
                </a:lnTo>
                <a:lnTo>
                  <a:pt x="1019" y="1242"/>
                </a:lnTo>
                <a:lnTo>
                  <a:pt x="1036" y="1272"/>
                </a:lnTo>
                <a:lnTo>
                  <a:pt x="1052" y="1306"/>
                </a:lnTo>
                <a:lnTo>
                  <a:pt x="1069" y="1344"/>
                </a:lnTo>
                <a:lnTo>
                  <a:pt x="1083" y="1386"/>
                </a:lnTo>
                <a:lnTo>
                  <a:pt x="1098" y="1431"/>
                </a:lnTo>
                <a:lnTo>
                  <a:pt x="1110" y="1480"/>
                </a:lnTo>
                <a:lnTo>
                  <a:pt x="1120" y="1535"/>
                </a:lnTo>
                <a:lnTo>
                  <a:pt x="1130" y="1594"/>
                </a:lnTo>
                <a:lnTo>
                  <a:pt x="1136" y="1657"/>
                </a:lnTo>
                <a:lnTo>
                  <a:pt x="1140" y="1725"/>
                </a:lnTo>
                <a:lnTo>
                  <a:pt x="1142" y="1798"/>
                </a:lnTo>
                <a:lnTo>
                  <a:pt x="1142" y="1802"/>
                </a:lnTo>
                <a:lnTo>
                  <a:pt x="1142" y="1812"/>
                </a:lnTo>
                <a:lnTo>
                  <a:pt x="1142" y="1830"/>
                </a:lnTo>
                <a:lnTo>
                  <a:pt x="1142" y="1853"/>
                </a:lnTo>
                <a:lnTo>
                  <a:pt x="1142" y="1878"/>
                </a:lnTo>
                <a:lnTo>
                  <a:pt x="1142" y="1908"/>
                </a:lnTo>
                <a:lnTo>
                  <a:pt x="1142" y="1940"/>
                </a:lnTo>
                <a:lnTo>
                  <a:pt x="1142" y="1973"/>
                </a:lnTo>
                <a:lnTo>
                  <a:pt x="1141" y="2006"/>
                </a:lnTo>
                <a:lnTo>
                  <a:pt x="1141" y="2039"/>
                </a:lnTo>
                <a:lnTo>
                  <a:pt x="1141" y="2069"/>
                </a:lnTo>
                <a:lnTo>
                  <a:pt x="1141" y="2097"/>
                </a:lnTo>
                <a:lnTo>
                  <a:pt x="1141" y="2121"/>
                </a:lnTo>
                <a:lnTo>
                  <a:pt x="1141" y="2140"/>
                </a:lnTo>
                <a:lnTo>
                  <a:pt x="1141" y="2154"/>
                </a:lnTo>
                <a:lnTo>
                  <a:pt x="1141" y="2160"/>
                </a:lnTo>
                <a:lnTo>
                  <a:pt x="1141" y="2266"/>
                </a:lnTo>
                <a:lnTo>
                  <a:pt x="1142" y="2366"/>
                </a:lnTo>
                <a:lnTo>
                  <a:pt x="1143" y="2459"/>
                </a:lnTo>
                <a:lnTo>
                  <a:pt x="1146" y="2546"/>
                </a:lnTo>
                <a:lnTo>
                  <a:pt x="1149" y="2627"/>
                </a:lnTo>
                <a:lnTo>
                  <a:pt x="1152" y="2702"/>
                </a:lnTo>
                <a:lnTo>
                  <a:pt x="1157" y="2771"/>
                </a:lnTo>
                <a:lnTo>
                  <a:pt x="1162" y="2835"/>
                </a:lnTo>
                <a:lnTo>
                  <a:pt x="1167" y="2894"/>
                </a:lnTo>
                <a:lnTo>
                  <a:pt x="1172" y="2947"/>
                </a:lnTo>
                <a:lnTo>
                  <a:pt x="1178" y="2997"/>
                </a:lnTo>
                <a:lnTo>
                  <a:pt x="1184" y="3041"/>
                </a:lnTo>
                <a:lnTo>
                  <a:pt x="1191" y="3081"/>
                </a:lnTo>
                <a:lnTo>
                  <a:pt x="1198" y="3118"/>
                </a:lnTo>
                <a:lnTo>
                  <a:pt x="1205" y="3150"/>
                </a:lnTo>
                <a:lnTo>
                  <a:pt x="1212" y="3178"/>
                </a:lnTo>
                <a:lnTo>
                  <a:pt x="1220" y="3204"/>
                </a:lnTo>
                <a:lnTo>
                  <a:pt x="1227" y="3226"/>
                </a:lnTo>
                <a:lnTo>
                  <a:pt x="1234" y="3244"/>
                </a:lnTo>
                <a:lnTo>
                  <a:pt x="1241" y="3261"/>
                </a:lnTo>
                <a:lnTo>
                  <a:pt x="1248" y="3274"/>
                </a:lnTo>
                <a:lnTo>
                  <a:pt x="1255" y="3286"/>
                </a:lnTo>
                <a:lnTo>
                  <a:pt x="1262" y="3294"/>
                </a:lnTo>
                <a:lnTo>
                  <a:pt x="1268" y="3301"/>
                </a:lnTo>
                <a:lnTo>
                  <a:pt x="1274" y="3307"/>
                </a:lnTo>
                <a:lnTo>
                  <a:pt x="1280" y="3310"/>
                </a:lnTo>
                <a:lnTo>
                  <a:pt x="1285" y="3311"/>
                </a:lnTo>
                <a:lnTo>
                  <a:pt x="1287" y="3311"/>
                </a:lnTo>
                <a:lnTo>
                  <a:pt x="1302" y="3314"/>
                </a:lnTo>
                <a:lnTo>
                  <a:pt x="1314" y="3323"/>
                </a:lnTo>
                <a:lnTo>
                  <a:pt x="1323" y="3335"/>
                </a:lnTo>
                <a:lnTo>
                  <a:pt x="1326" y="3351"/>
                </a:lnTo>
                <a:lnTo>
                  <a:pt x="1323" y="3366"/>
                </a:lnTo>
                <a:lnTo>
                  <a:pt x="1314" y="3378"/>
                </a:lnTo>
                <a:lnTo>
                  <a:pt x="1302" y="3387"/>
                </a:lnTo>
                <a:lnTo>
                  <a:pt x="1287" y="3390"/>
                </a:lnTo>
                <a:lnTo>
                  <a:pt x="39" y="3390"/>
                </a:lnTo>
                <a:lnTo>
                  <a:pt x="24" y="3387"/>
                </a:lnTo>
                <a:lnTo>
                  <a:pt x="11" y="3378"/>
                </a:lnTo>
                <a:lnTo>
                  <a:pt x="3" y="3366"/>
                </a:lnTo>
                <a:lnTo>
                  <a:pt x="0" y="3351"/>
                </a:lnTo>
                <a:lnTo>
                  <a:pt x="3" y="3335"/>
                </a:lnTo>
                <a:lnTo>
                  <a:pt x="11" y="3323"/>
                </a:lnTo>
                <a:lnTo>
                  <a:pt x="24" y="3314"/>
                </a:lnTo>
                <a:lnTo>
                  <a:pt x="39" y="3311"/>
                </a:lnTo>
                <a:lnTo>
                  <a:pt x="41" y="3311"/>
                </a:lnTo>
                <a:lnTo>
                  <a:pt x="45" y="3310"/>
                </a:lnTo>
                <a:lnTo>
                  <a:pt x="52" y="3307"/>
                </a:lnTo>
                <a:lnTo>
                  <a:pt x="58" y="3301"/>
                </a:lnTo>
                <a:lnTo>
                  <a:pt x="64" y="3294"/>
                </a:lnTo>
                <a:lnTo>
                  <a:pt x="71" y="3286"/>
                </a:lnTo>
                <a:lnTo>
                  <a:pt x="77" y="3274"/>
                </a:lnTo>
                <a:lnTo>
                  <a:pt x="85" y="3261"/>
                </a:lnTo>
                <a:lnTo>
                  <a:pt x="92" y="3244"/>
                </a:lnTo>
                <a:lnTo>
                  <a:pt x="99" y="3226"/>
                </a:lnTo>
                <a:lnTo>
                  <a:pt x="106" y="3204"/>
                </a:lnTo>
                <a:lnTo>
                  <a:pt x="113" y="3178"/>
                </a:lnTo>
                <a:lnTo>
                  <a:pt x="121" y="3150"/>
                </a:lnTo>
                <a:lnTo>
                  <a:pt x="128" y="3118"/>
                </a:lnTo>
                <a:lnTo>
                  <a:pt x="135" y="3081"/>
                </a:lnTo>
                <a:lnTo>
                  <a:pt x="141" y="3041"/>
                </a:lnTo>
                <a:lnTo>
                  <a:pt x="148" y="2997"/>
                </a:lnTo>
                <a:lnTo>
                  <a:pt x="154" y="2947"/>
                </a:lnTo>
                <a:lnTo>
                  <a:pt x="159" y="2894"/>
                </a:lnTo>
                <a:lnTo>
                  <a:pt x="164" y="2835"/>
                </a:lnTo>
                <a:lnTo>
                  <a:pt x="169" y="2771"/>
                </a:lnTo>
                <a:lnTo>
                  <a:pt x="173" y="2702"/>
                </a:lnTo>
                <a:lnTo>
                  <a:pt x="177" y="2627"/>
                </a:lnTo>
                <a:lnTo>
                  <a:pt x="179" y="2546"/>
                </a:lnTo>
                <a:lnTo>
                  <a:pt x="183" y="2459"/>
                </a:lnTo>
                <a:lnTo>
                  <a:pt x="184" y="2366"/>
                </a:lnTo>
                <a:lnTo>
                  <a:pt x="185" y="2266"/>
                </a:lnTo>
                <a:lnTo>
                  <a:pt x="185" y="2160"/>
                </a:lnTo>
                <a:lnTo>
                  <a:pt x="185" y="2154"/>
                </a:lnTo>
                <a:lnTo>
                  <a:pt x="185" y="2140"/>
                </a:lnTo>
                <a:lnTo>
                  <a:pt x="185" y="2121"/>
                </a:lnTo>
                <a:lnTo>
                  <a:pt x="185" y="2097"/>
                </a:lnTo>
                <a:lnTo>
                  <a:pt x="185" y="2069"/>
                </a:lnTo>
                <a:lnTo>
                  <a:pt x="185" y="2039"/>
                </a:lnTo>
                <a:lnTo>
                  <a:pt x="185" y="2006"/>
                </a:lnTo>
                <a:lnTo>
                  <a:pt x="185" y="1973"/>
                </a:lnTo>
                <a:lnTo>
                  <a:pt x="185" y="1940"/>
                </a:lnTo>
                <a:lnTo>
                  <a:pt x="185" y="1908"/>
                </a:lnTo>
                <a:lnTo>
                  <a:pt x="184" y="1878"/>
                </a:lnTo>
                <a:lnTo>
                  <a:pt x="184" y="1853"/>
                </a:lnTo>
                <a:lnTo>
                  <a:pt x="184" y="1830"/>
                </a:lnTo>
                <a:lnTo>
                  <a:pt x="184" y="1812"/>
                </a:lnTo>
                <a:lnTo>
                  <a:pt x="184" y="1802"/>
                </a:lnTo>
                <a:lnTo>
                  <a:pt x="184" y="1798"/>
                </a:lnTo>
                <a:lnTo>
                  <a:pt x="186" y="1725"/>
                </a:lnTo>
                <a:lnTo>
                  <a:pt x="190" y="1657"/>
                </a:lnTo>
                <a:lnTo>
                  <a:pt x="196" y="1594"/>
                </a:lnTo>
                <a:lnTo>
                  <a:pt x="205" y="1535"/>
                </a:lnTo>
                <a:lnTo>
                  <a:pt x="216" y="1480"/>
                </a:lnTo>
                <a:lnTo>
                  <a:pt x="228" y="1431"/>
                </a:lnTo>
                <a:lnTo>
                  <a:pt x="242" y="1386"/>
                </a:lnTo>
                <a:lnTo>
                  <a:pt x="257" y="1344"/>
                </a:lnTo>
                <a:lnTo>
                  <a:pt x="273" y="1306"/>
                </a:lnTo>
                <a:lnTo>
                  <a:pt x="290" y="1272"/>
                </a:lnTo>
                <a:lnTo>
                  <a:pt x="306" y="1242"/>
                </a:lnTo>
                <a:lnTo>
                  <a:pt x="324" y="1216"/>
                </a:lnTo>
                <a:lnTo>
                  <a:pt x="340" y="1192"/>
                </a:lnTo>
                <a:lnTo>
                  <a:pt x="357" y="1171"/>
                </a:lnTo>
                <a:lnTo>
                  <a:pt x="372" y="1154"/>
                </a:lnTo>
                <a:lnTo>
                  <a:pt x="387" y="1138"/>
                </a:lnTo>
                <a:lnTo>
                  <a:pt x="400" y="1126"/>
                </a:lnTo>
                <a:lnTo>
                  <a:pt x="365" y="1082"/>
                </a:lnTo>
                <a:lnTo>
                  <a:pt x="336" y="1036"/>
                </a:lnTo>
                <a:lnTo>
                  <a:pt x="312" y="991"/>
                </a:lnTo>
                <a:lnTo>
                  <a:pt x="292" y="945"/>
                </a:lnTo>
                <a:lnTo>
                  <a:pt x="275" y="902"/>
                </a:lnTo>
                <a:lnTo>
                  <a:pt x="263" y="860"/>
                </a:lnTo>
                <a:lnTo>
                  <a:pt x="255" y="821"/>
                </a:lnTo>
                <a:lnTo>
                  <a:pt x="248" y="786"/>
                </a:lnTo>
                <a:lnTo>
                  <a:pt x="243" y="754"/>
                </a:lnTo>
                <a:lnTo>
                  <a:pt x="241" y="728"/>
                </a:lnTo>
                <a:lnTo>
                  <a:pt x="240" y="706"/>
                </a:lnTo>
                <a:lnTo>
                  <a:pt x="239" y="692"/>
                </a:lnTo>
                <a:lnTo>
                  <a:pt x="239" y="684"/>
                </a:lnTo>
                <a:lnTo>
                  <a:pt x="241" y="650"/>
                </a:lnTo>
                <a:lnTo>
                  <a:pt x="248" y="617"/>
                </a:lnTo>
                <a:lnTo>
                  <a:pt x="258" y="588"/>
                </a:lnTo>
                <a:lnTo>
                  <a:pt x="271" y="561"/>
                </a:lnTo>
                <a:lnTo>
                  <a:pt x="289" y="538"/>
                </a:lnTo>
                <a:lnTo>
                  <a:pt x="308" y="519"/>
                </a:lnTo>
                <a:lnTo>
                  <a:pt x="332" y="503"/>
                </a:lnTo>
                <a:lnTo>
                  <a:pt x="358" y="491"/>
                </a:lnTo>
                <a:lnTo>
                  <a:pt x="358" y="430"/>
                </a:lnTo>
                <a:lnTo>
                  <a:pt x="358" y="425"/>
                </a:lnTo>
                <a:lnTo>
                  <a:pt x="358" y="412"/>
                </a:lnTo>
                <a:lnTo>
                  <a:pt x="360" y="395"/>
                </a:lnTo>
                <a:lnTo>
                  <a:pt x="362" y="373"/>
                </a:lnTo>
                <a:lnTo>
                  <a:pt x="366" y="348"/>
                </a:lnTo>
                <a:lnTo>
                  <a:pt x="371" y="319"/>
                </a:lnTo>
                <a:lnTo>
                  <a:pt x="380" y="288"/>
                </a:lnTo>
                <a:lnTo>
                  <a:pt x="390" y="256"/>
                </a:lnTo>
                <a:lnTo>
                  <a:pt x="403" y="224"/>
                </a:lnTo>
                <a:lnTo>
                  <a:pt x="420" y="194"/>
                </a:lnTo>
                <a:lnTo>
                  <a:pt x="441" y="165"/>
                </a:lnTo>
                <a:lnTo>
                  <a:pt x="470" y="130"/>
                </a:lnTo>
                <a:lnTo>
                  <a:pt x="500" y="100"/>
                </a:lnTo>
                <a:lnTo>
                  <a:pt x="529" y="74"/>
                </a:lnTo>
                <a:lnTo>
                  <a:pt x="557" y="54"/>
                </a:lnTo>
                <a:lnTo>
                  <a:pt x="582" y="37"/>
                </a:lnTo>
                <a:lnTo>
                  <a:pt x="604" y="24"/>
                </a:lnTo>
                <a:lnTo>
                  <a:pt x="622" y="15"/>
                </a:lnTo>
                <a:lnTo>
                  <a:pt x="637" y="7"/>
                </a:lnTo>
                <a:lnTo>
                  <a:pt x="646" y="3"/>
                </a:lnTo>
                <a:lnTo>
                  <a:pt x="651" y="2"/>
                </a:lnTo>
                <a:lnTo>
                  <a:pt x="66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8" name="Group 293"/>
          <p:cNvGrpSpPr/>
          <p:nvPr/>
        </p:nvGrpSpPr>
        <p:grpSpPr>
          <a:xfrm>
            <a:off x="9609094" y="3796275"/>
            <a:ext cx="584200" cy="192088"/>
            <a:chOff x="6296025" y="5184775"/>
            <a:chExt cx="584200" cy="192088"/>
          </a:xfrm>
          <a:solidFill>
            <a:srgbClr val="000000"/>
          </a:solidFill>
        </p:grpSpPr>
        <p:sp>
          <p:nvSpPr>
            <p:cNvPr id="29" name="Freeform 103"/>
            <p:cNvSpPr>
              <a:spLocks/>
            </p:cNvSpPr>
            <p:nvPr/>
          </p:nvSpPr>
          <p:spPr bwMode="auto">
            <a:xfrm>
              <a:off x="6446838" y="5259388"/>
              <a:ext cx="114300" cy="28575"/>
            </a:xfrm>
            <a:custGeom>
              <a:avLst/>
              <a:gdLst>
                <a:gd name="T0" fmla="*/ 33 w 646"/>
                <a:gd name="T1" fmla="*/ 0 h 161"/>
                <a:gd name="T2" fmla="*/ 45 w 646"/>
                <a:gd name="T3" fmla="*/ 1 h 161"/>
                <a:gd name="T4" fmla="*/ 184 w 646"/>
                <a:gd name="T5" fmla="*/ 23 h 161"/>
                <a:gd name="T6" fmla="*/ 324 w 646"/>
                <a:gd name="T7" fmla="*/ 45 h 161"/>
                <a:gd name="T8" fmla="*/ 468 w 646"/>
                <a:gd name="T9" fmla="*/ 65 h 161"/>
                <a:gd name="T10" fmla="*/ 612 w 646"/>
                <a:gd name="T11" fmla="*/ 83 h 161"/>
                <a:gd name="T12" fmla="*/ 624 w 646"/>
                <a:gd name="T13" fmla="*/ 86 h 161"/>
                <a:gd name="T14" fmla="*/ 634 w 646"/>
                <a:gd name="T15" fmla="*/ 93 h 161"/>
                <a:gd name="T16" fmla="*/ 641 w 646"/>
                <a:gd name="T17" fmla="*/ 102 h 161"/>
                <a:gd name="T18" fmla="*/ 646 w 646"/>
                <a:gd name="T19" fmla="*/ 114 h 161"/>
                <a:gd name="T20" fmla="*/ 646 w 646"/>
                <a:gd name="T21" fmla="*/ 126 h 161"/>
                <a:gd name="T22" fmla="*/ 642 w 646"/>
                <a:gd name="T23" fmla="*/ 141 h 161"/>
                <a:gd name="T24" fmla="*/ 633 w 646"/>
                <a:gd name="T25" fmla="*/ 151 h 161"/>
                <a:gd name="T26" fmla="*/ 622 w 646"/>
                <a:gd name="T27" fmla="*/ 158 h 161"/>
                <a:gd name="T28" fmla="*/ 608 w 646"/>
                <a:gd name="T29" fmla="*/ 161 h 161"/>
                <a:gd name="T30" fmla="*/ 602 w 646"/>
                <a:gd name="T31" fmla="*/ 161 h 161"/>
                <a:gd name="T32" fmla="*/ 590 w 646"/>
                <a:gd name="T33" fmla="*/ 159 h 161"/>
                <a:gd name="T34" fmla="*/ 573 w 646"/>
                <a:gd name="T35" fmla="*/ 157 h 161"/>
                <a:gd name="T36" fmla="*/ 550 w 646"/>
                <a:gd name="T37" fmla="*/ 154 h 161"/>
                <a:gd name="T38" fmla="*/ 523 w 646"/>
                <a:gd name="T39" fmla="*/ 151 h 161"/>
                <a:gd name="T40" fmla="*/ 493 w 646"/>
                <a:gd name="T41" fmla="*/ 147 h 161"/>
                <a:gd name="T42" fmla="*/ 459 w 646"/>
                <a:gd name="T43" fmla="*/ 142 h 161"/>
                <a:gd name="T44" fmla="*/ 422 w 646"/>
                <a:gd name="T45" fmla="*/ 137 h 161"/>
                <a:gd name="T46" fmla="*/ 383 w 646"/>
                <a:gd name="T47" fmla="*/ 131 h 161"/>
                <a:gd name="T48" fmla="*/ 343 w 646"/>
                <a:gd name="T49" fmla="*/ 125 h 161"/>
                <a:gd name="T50" fmla="*/ 301 w 646"/>
                <a:gd name="T51" fmla="*/ 119 h 161"/>
                <a:gd name="T52" fmla="*/ 260 w 646"/>
                <a:gd name="T53" fmla="*/ 113 h 161"/>
                <a:gd name="T54" fmla="*/ 218 w 646"/>
                <a:gd name="T55" fmla="*/ 106 h 161"/>
                <a:gd name="T56" fmla="*/ 177 w 646"/>
                <a:gd name="T57" fmla="*/ 100 h 161"/>
                <a:gd name="T58" fmla="*/ 138 w 646"/>
                <a:gd name="T59" fmla="*/ 94 h 161"/>
                <a:gd name="T60" fmla="*/ 99 w 646"/>
                <a:gd name="T61" fmla="*/ 88 h 161"/>
                <a:gd name="T62" fmla="*/ 64 w 646"/>
                <a:gd name="T63" fmla="*/ 82 h 161"/>
                <a:gd name="T64" fmla="*/ 32 w 646"/>
                <a:gd name="T65" fmla="*/ 77 h 161"/>
                <a:gd name="T66" fmla="*/ 20 w 646"/>
                <a:gd name="T67" fmla="*/ 73 h 161"/>
                <a:gd name="T68" fmla="*/ 11 w 646"/>
                <a:gd name="T69" fmla="*/ 66 h 161"/>
                <a:gd name="T70" fmla="*/ 4 w 646"/>
                <a:gd name="T71" fmla="*/ 56 h 161"/>
                <a:gd name="T72" fmla="*/ 0 w 646"/>
                <a:gd name="T73" fmla="*/ 45 h 161"/>
                <a:gd name="T74" fmla="*/ 0 w 646"/>
                <a:gd name="T75" fmla="*/ 32 h 161"/>
                <a:gd name="T76" fmla="*/ 4 w 646"/>
                <a:gd name="T77" fmla="*/ 20 h 161"/>
                <a:gd name="T78" fmla="*/ 12 w 646"/>
                <a:gd name="T79" fmla="*/ 11 h 161"/>
                <a:gd name="T80" fmla="*/ 21 w 646"/>
                <a:gd name="T81" fmla="*/ 4 h 161"/>
                <a:gd name="T82" fmla="*/ 33 w 646"/>
                <a:gd name="T83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46" h="161">
                  <a:moveTo>
                    <a:pt x="33" y="0"/>
                  </a:moveTo>
                  <a:lnTo>
                    <a:pt x="45" y="1"/>
                  </a:lnTo>
                  <a:lnTo>
                    <a:pt x="184" y="23"/>
                  </a:lnTo>
                  <a:lnTo>
                    <a:pt x="324" y="45"/>
                  </a:lnTo>
                  <a:lnTo>
                    <a:pt x="468" y="65"/>
                  </a:lnTo>
                  <a:lnTo>
                    <a:pt x="612" y="83"/>
                  </a:lnTo>
                  <a:lnTo>
                    <a:pt x="624" y="86"/>
                  </a:lnTo>
                  <a:lnTo>
                    <a:pt x="634" y="93"/>
                  </a:lnTo>
                  <a:lnTo>
                    <a:pt x="641" y="102"/>
                  </a:lnTo>
                  <a:lnTo>
                    <a:pt x="646" y="114"/>
                  </a:lnTo>
                  <a:lnTo>
                    <a:pt x="646" y="126"/>
                  </a:lnTo>
                  <a:lnTo>
                    <a:pt x="642" y="141"/>
                  </a:lnTo>
                  <a:lnTo>
                    <a:pt x="633" y="151"/>
                  </a:lnTo>
                  <a:lnTo>
                    <a:pt x="622" y="158"/>
                  </a:lnTo>
                  <a:lnTo>
                    <a:pt x="608" y="161"/>
                  </a:lnTo>
                  <a:lnTo>
                    <a:pt x="602" y="161"/>
                  </a:lnTo>
                  <a:lnTo>
                    <a:pt x="590" y="159"/>
                  </a:lnTo>
                  <a:lnTo>
                    <a:pt x="573" y="157"/>
                  </a:lnTo>
                  <a:lnTo>
                    <a:pt x="550" y="154"/>
                  </a:lnTo>
                  <a:lnTo>
                    <a:pt x="523" y="151"/>
                  </a:lnTo>
                  <a:lnTo>
                    <a:pt x="493" y="147"/>
                  </a:lnTo>
                  <a:lnTo>
                    <a:pt x="459" y="142"/>
                  </a:lnTo>
                  <a:lnTo>
                    <a:pt x="422" y="137"/>
                  </a:lnTo>
                  <a:lnTo>
                    <a:pt x="383" y="131"/>
                  </a:lnTo>
                  <a:lnTo>
                    <a:pt x="343" y="125"/>
                  </a:lnTo>
                  <a:lnTo>
                    <a:pt x="301" y="119"/>
                  </a:lnTo>
                  <a:lnTo>
                    <a:pt x="260" y="113"/>
                  </a:lnTo>
                  <a:lnTo>
                    <a:pt x="218" y="106"/>
                  </a:lnTo>
                  <a:lnTo>
                    <a:pt x="177" y="100"/>
                  </a:lnTo>
                  <a:lnTo>
                    <a:pt x="138" y="94"/>
                  </a:lnTo>
                  <a:lnTo>
                    <a:pt x="99" y="88"/>
                  </a:lnTo>
                  <a:lnTo>
                    <a:pt x="64" y="82"/>
                  </a:lnTo>
                  <a:lnTo>
                    <a:pt x="32" y="77"/>
                  </a:lnTo>
                  <a:lnTo>
                    <a:pt x="20" y="73"/>
                  </a:lnTo>
                  <a:lnTo>
                    <a:pt x="11" y="66"/>
                  </a:lnTo>
                  <a:lnTo>
                    <a:pt x="4" y="56"/>
                  </a:lnTo>
                  <a:lnTo>
                    <a:pt x="0" y="45"/>
                  </a:lnTo>
                  <a:lnTo>
                    <a:pt x="0" y="32"/>
                  </a:lnTo>
                  <a:lnTo>
                    <a:pt x="4" y="20"/>
                  </a:lnTo>
                  <a:lnTo>
                    <a:pt x="12" y="11"/>
                  </a:lnTo>
                  <a:lnTo>
                    <a:pt x="21" y="4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104"/>
            <p:cNvSpPr>
              <a:spLocks/>
            </p:cNvSpPr>
            <p:nvPr/>
          </p:nvSpPr>
          <p:spPr bwMode="auto">
            <a:xfrm>
              <a:off x="6340475" y="5235575"/>
              <a:ext cx="98425" cy="33338"/>
            </a:xfrm>
            <a:custGeom>
              <a:avLst/>
              <a:gdLst>
                <a:gd name="T0" fmla="*/ 37 w 563"/>
                <a:gd name="T1" fmla="*/ 0 h 185"/>
                <a:gd name="T2" fmla="*/ 50 w 563"/>
                <a:gd name="T3" fmla="*/ 1 h 185"/>
                <a:gd name="T4" fmla="*/ 53 w 563"/>
                <a:gd name="T5" fmla="*/ 2 h 185"/>
                <a:gd name="T6" fmla="*/ 62 w 563"/>
                <a:gd name="T7" fmla="*/ 5 h 185"/>
                <a:gd name="T8" fmla="*/ 78 w 563"/>
                <a:gd name="T9" fmla="*/ 9 h 185"/>
                <a:gd name="T10" fmla="*/ 99 w 563"/>
                <a:gd name="T11" fmla="*/ 14 h 185"/>
                <a:gd name="T12" fmla="*/ 125 w 563"/>
                <a:gd name="T13" fmla="*/ 21 h 185"/>
                <a:gd name="T14" fmla="*/ 158 w 563"/>
                <a:gd name="T15" fmla="*/ 29 h 185"/>
                <a:gd name="T16" fmla="*/ 196 w 563"/>
                <a:gd name="T17" fmla="*/ 39 h 185"/>
                <a:gd name="T18" fmla="*/ 239 w 563"/>
                <a:gd name="T19" fmla="*/ 48 h 185"/>
                <a:gd name="T20" fmla="*/ 288 w 563"/>
                <a:gd name="T21" fmla="*/ 59 h 185"/>
                <a:gd name="T22" fmla="*/ 341 w 563"/>
                <a:gd name="T23" fmla="*/ 70 h 185"/>
                <a:gd name="T24" fmla="*/ 399 w 563"/>
                <a:gd name="T25" fmla="*/ 83 h 185"/>
                <a:gd name="T26" fmla="*/ 464 w 563"/>
                <a:gd name="T27" fmla="*/ 95 h 185"/>
                <a:gd name="T28" fmla="*/ 532 w 563"/>
                <a:gd name="T29" fmla="*/ 108 h 185"/>
                <a:gd name="T30" fmla="*/ 544 w 563"/>
                <a:gd name="T31" fmla="*/ 112 h 185"/>
                <a:gd name="T32" fmla="*/ 553 w 563"/>
                <a:gd name="T33" fmla="*/ 120 h 185"/>
                <a:gd name="T34" fmla="*/ 560 w 563"/>
                <a:gd name="T35" fmla="*/ 129 h 185"/>
                <a:gd name="T36" fmla="*/ 563 w 563"/>
                <a:gd name="T37" fmla="*/ 141 h 185"/>
                <a:gd name="T38" fmla="*/ 563 w 563"/>
                <a:gd name="T39" fmla="*/ 153 h 185"/>
                <a:gd name="T40" fmla="*/ 558 w 563"/>
                <a:gd name="T41" fmla="*/ 166 h 185"/>
                <a:gd name="T42" fmla="*/ 549 w 563"/>
                <a:gd name="T43" fmla="*/ 176 h 185"/>
                <a:gd name="T44" fmla="*/ 538 w 563"/>
                <a:gd name="T45" fmla="*/ 182 h 185"/>
                <a:gd name="T46" fmla="*/ 525 w 563"/>
                <a:gd name="T47" fmla="*/ 185 h 185"/>
                <a:gd name="T48" fmla="*/ 518 w 563"/>
                <a:gd name="T49" fmla="*/ 184 h 185"/>
                <a:gd name="T50" fmla="*/ 506 w 563"/>
                <a:gd name="T51" fmla="*/ 182 h 185"/>
                <a:gd name="T52" fmla="*/ 490 w 563"/>
                <a:gd name="T53" fmla="*/ 179 h 185"/>
                <a:gd name="T54" fmla="*/ 469 w 563"/>
                <a:gd name="T55" fmla="*/ 175 h 185"/>
                <a:gd name="T56" fmla="*/ 444 w 563"/>
                <a:gd name="T57" fmla="*/ 169 h 185"/>
                <a:gd name="T58" fmla="*/ 415 w 563"/>
                <a:gd name="T59" fmla="*/ 163 h 185"/>
                <a:gd name="T60" fmla="*/ 385 w 563"/>
                <a:gd name="T61" fmla="*/ 157 h 185"/>
                <a:gd name="T62" fmla="*/ 353 w 563"/>
                <a:gd name="T63" fmla="*/ 150 h 185"/>
                <a:gd name="T64" fmla="*/ 319 w 563"/>
                <a:gd name="T65" fmla="*/ 142 h 185"/>
                <a:gd name="T66" fmla="*/ 285 w 563"/>
                <a:gd name="T67" fmla="*/ 135 h 185"/>
                <a:gd name="T68" fmla="*/ 251 w 563"/>
                <a:gd name="T69" fmla="*/ 127 h 185"/>
                <a:gd name="T70" fmla="*/ 217 w 563"/>
                <a:gd name="T71" fmla="*/ 120 h 185"/>
                <a:gd name="T72" fmla="*/ 184 w 563"/>
                <a:gd name="T73" fmla="*/ 112 h 185"/>
                <a:gd name="T74" fmla="*/ 152 w 563"/>
                <a:gd name="T75" fmla="*/ 105 h 185"/>
                <a:gd name="T76" fmla="*/ 123 w 563"/>
                <a:gd name="T77" fmla="*/ 99 h 185"/>
                <a:gd name="T78" fmla="*/ 97 w 563"/>
                <a:gd name="T79" fmla="*/ 93 h 185"/>
                <a:gd name="T80" fmla="*/ 74 w 563"/>
                <a:gd name="T81" fmla="*/ 87 h 185"/>
                <a:gd name="T82" fmla="*/ 55 w 563"/>
                <a:gd name="T83" fmla="*/ 83 h 185"/>
                <a:gd name="T84" fmla="*/ 41 w 563"/>
                <a:gd name="T85" fmla="*/ 80 h 185"/>
                <a:gd name="T86" fmla="*/ 32 w 563"/>
                <a:gd name="T87" fmla="*/ 78 h 185"/>
                <a:gd name="T88" fmla="*/ 29 w 563"/>
                <a:gd name="T89" fmla="*/ 77 h 185"/>
                <a:gd name="T90" fmla="*/ 17 w 563"/>
                <a:gd name="T91" fmla="*/ 72 h 185"/>
                <a:gd name="T92" fmla="*/ 9 w 563"/>
                <a:gd name="T93" fmla="*/ 64 h 185"/>
                <a:gd name="T94" fmla="*/ 3 w 563"/>
                <a:gd name="T95" fmla="*/ 53 h 185"/>
                <a:gd name="T96" fmla="*/ 0 w 563"/>
                <a:gd name="T97" fmla="*/ 41 h 185"/>
                <a:gd name="T98" fmla="*/ 2 w 563"/>
                <a:gd name="T99" fmla="*/ 28 h 185"/>
                <a:gd name="T100" fmla="*/ 7 w 563"/>
                <a:gd name="T101" fmla="*/ 17 h 185"/>
                <a:gd name="T102" fmla="*/ 15 w 563"/>
                <a:gd name="T103" fmla="*/ 8 h 185"/>
                <a:gd name="T104" fmla="*/ 26 w 563"/>
                <a:gd name="T105" fmla="*/ 2 h 185"/>
                <a:gd name="T106" fmla="*/ 37 w 563"/>
                <a:gd name="T107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3" h="185">
                  <a:moveTo>
                    <a:pt x="37" y="0"/>
                  </a:moveTo>
                  <a:lnTo>
                    <a:pt x="50" y="1"/>
                  </a:lnTo>
                  <a:lnTo>
                    <a:pt x="53" y="2"/>
                  </a:lnTo>
                  <a:lnTo>
                    <a:pt x="62" y="5"/>
                  </a:lnTo>
                  <a:lnTo>
                    <a:pt x="78" y="9"/>
                  </a:lnTo>
                  <a:lnTo>
                    <a:pt x="99" y="14"/>
                  </a:lnTo>
                  <a:lnTo>
                    <a:pt x="125" y="21"/>
                  </a:lnTo>
                  <a:lnTo>
                    <a:pt x="158" y="29"/>
                  </a:lnTo>
                  <a:lnTo>
                    <a:pt x="196" y="39"/>
                  </a:lnTo>
                  <a:lnTo>
                    <a:pt x="239" y="48"/>
                  </a:lnTo>
                  <a:lnTo>
                    <a:pt x="288" y="59"/>
                  </a:lnTo>
                  <a:lnTo>
                    <a:pt x="341" y="70"/>
                  </a:lnTo>
                  <a:lnTo>
                    <a:pt x="399" y="83"/>
                  </a:lnTo>
                  <a:lnTo>
                    <a:pt x="464" y="95"/>
                  </a:lnTo>
                  <a:lnTo>
                    <a:pt x="532" y="108"/>
                  </a:lnTo>
                  <a:lnTo>
                    <a:pt x="544" y="112"/>
                  </a:lnTo>
                  <a:lnTo>
                    <a:pt x="553" y="120"/>
                  </a:lnTo>
                  <a:lnTo>
                    <a:pt x="560" y="129"/>
                  </a:lnTo>
                  <a:lnTo>
                    <a:pt x="563" y="141"/>
                  </a:lnTo>
                  <a:lnTo>
                    <a:pt x="563" y="153"/>
                  </a:lnTo>
                  <a:lnTo>
                    <a:pt x="558" y="166"/>
                  </a:lnTo>
                  <a:lnTo>
                    <a:pt x="549" y="176"/>
                  </a:lnTo>
                  <a:lnTo>
                    <a:pt x="538" y="182"/>
                  </a:lnTo>
                  <a:lnTo>
                    <a:pt x="525" y="185"/>
                  </a:lnTo>
                  <a:lnTo>
                    <a:pt x="518" y="184"/>
                  </a:lnTo>
                  <a:lnTo>
                    <a:pt x="506" y="182"/>
                  </a:lnTo>
                  <a:lnTo>
                    <a:pt x="490" y="179"/>
                  </a:lnTo>
                  <a:lnTo>
                    <a:pt x="469" y="175"/>
                  </a:lnTo>
                  <a:lnTo>
                    <a:pt x="444" y="169"/>
                  </a:lnTo>
                  <a:lnTo>
                    <a:pt x="415" y="163"/>
                  </a:lnTo>
                  <a:lnTo>
                    <a:pt x="385" y="157"/>
                  </a:lnTo>
                  <a:lnTo>
                    <a:pt x="353" y="150"/>
                  </a:lnTo>
                  <a:lnTo>
                    <a:pt x="319" y="142"/>
                  </a:lnTo>
                  <a:lnTo>
                    <a:pt x="285" y="135"/>
                  </a:lnTo>
                  <a:lnTo>
                    <a:pt x="251" y="127"/>
                  </a:lnTo>
                  <a:lnTo>
                    <a:pt x="217" y="120"/>
                  </a:lnTo>
                  <a:lnTo>
                    <a:pt x="184" y="112"/>
                  </a:lnTo>
                  <a:lnTo>
                    <a:pt x="152" y="105"/>
                  </a:lnTo>
                  <a:lnTo>
                    <a:pt x="123" y="99"/>
                  </a:lnTo>
                  <a:lnTo>
                    <a:pt x="97" y="93"/>
                  </a:lnTo>
                  <a:lnTo>
                    <a:pt x="74" y="87"/>
                  </a:lnTo>
                  <a:lnTo>
                    <a:pt x="55" y="83"/>
                  </a:lnTo>
                  <a:lnTo>
                    <a:pt x="41" y="80"/>
                  </a:lnTo>
                  <a:lnTo>
                    <a:pt x="32" y="78"/>
                  </a:lnTo>
                  <a:lnTo>
                    <a:pt x="29" y="77"/>
                  </a:lnTo>
                  <a:lnTo>
                    <a:pt x="17" y="72"/>
                  </a:lnTo>
                  <a:lnTo>
                    <a:pt x="9" y="64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7" y="17"/>
                  </a:lnTo>
                  <a:lnTo>
                    <a:pt x="15" y="8"/>
                  </a:lnTo>
                  <a:lnTo>
                    <a:pt x="26" y="2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05"/>
            <p:cNvSpPr>
              <a:spLocks/>
            </p:cNvSpPr>
            <p:nvPr/>
          </p:nvSpPr>
          <p:spPr bwMode="auto">
            <a:xfrm>
              <a:off x="6619875" y="5262563"/>
              <a:ext cx="28575" cy="15875"/>
            </a:xfrm>
            <a:custGeom>
              <a:avLst/>
              <a:gdLst>
                <a:gd name="T0" fmla="*/ 33 w 169"/>
                <a:gd name="T1" fmla="*/ 0 h 92"/>
                <a:gd name="T2" fmla="*/ 46 w 169"/>
                <a:gd name="T3" fmla="*/ 0 h 92"/>
                <a:gd name="T4" fmla="*/ 48 w 169"/>
                <a:gd name="T5" fmla="*/ 1 h 92"/>
                <a:gd name="T6" fmla="*/ 57 w 169"/>
                <a:gd name="T7" fmla="*/ 2 h 92"/>
                <a:gd name="T8" fmla="*/ 70 w 169"/>
                <a:gd name="T9" fmla="*/ 4 h 92"/>
                <a:gd name="T10" fmla="*/ 88 w 169"/>
                <a:gd name="T11" fmla="*/ 7 h 92"/>
                <a:gd name="T12" fmla="*/ 110 w 169"/>
                <a:gd name="T13" fmla="*/ 11 h 92"/>
                <a:gd name="T14" fmla="*/ 136 w 169"/>
                <a:gd name="T15" fmla="*/ 15 h 92"/>
                <a:gd name="T16" fmla="*/ 148 w 169"/>
                <a:gd name="T17" fmla="*/ 19 h 92"/>
                <a:gd name="T18" fmla="*/ 158 w 169"/>
                <a:gd name="T19" fmla="*/ 26 h 92"/>
                <a:gd name="T20" fmla="*/ 165 w 169"/>
                <a:gd name="T21" fmla="*/ 35 h 92"/>
                <a:gd name="T22" fmla="*/ 169 w 169"/>
                <a:gd name="T23" fmla="*/ 47 h 92"/>
                <a:gd name="T24" fmla="*/ 169 w 169"/>
                <a:gd name="T25" fmla="*/ 59 h 92"/>
                <a:gd name="T26" fmla="*/ 164 w 169"/>
                <a:gd name="T27" fmla="*/ 72 h 92"/>
                <a:gd name="T28" fmla="*/ 155 w 169"/>
                <a:gd name="T29" fmla="*/ 83 h 92"/>
                <a:gd name="T30" fmla="*/ 144 w 169"/>
                <a:gd name="T31" fmla="*/ 90 h 92"/>
                <a:gd name="T32" fmla="*/ 130 w 169"/>
                <a:gd name="T33" fmla="*/ 92 h 92"/>
                <a:gd name="T34" fmla="*/ 127 w 169"/>
                <a:gd name="T35" fmla="*/ 92 h 92"/>
                <a:gd name="T36" fmla="*/ 120 w 169"/>
                <a:gd name="T37" fmla="*/ 90 h 92"/>
                <a:gd name="T38" fmla="*/ 109 w 169"/>
                <a:gd name="T39" fmla="*/ 89 h 92"/>
                <a:gd name="T40" fmla="*/ 95 w 169"/>
                <a:gd name="T41" fmla="*/ 87 h 92"/>
                <a:gd name="T42" fmla="*/ 81 w 169"/>
                <a:gd name="T43" fmla="*/ 84 h 92"/>
                <a:gd name="T44" fmla="*/ 67 w 169"/>
                <a:gd name="T45" fmla="*/ 82 h 92"/>
                <a:gd name="T46" fmla="*/ 53 w 169"/>
                <a:gd name="T47" fmla="*/ 80 h 92"/>
                <a:gd name="T48" fmla="*/ 43 w 169"/>
                <a:gd name="T49" fmla="*/ 78 h 92"/>
                <a:gd name="T50" fmla="*/ 35 w 169"/>
                <a:gd name="T51" fmla="*/ 77 h 92"/>
                <a:gd name="T52" fmla="*/ 32 w 169"/>
                <a:gd name="T53" fmla="*/ 76 h 92"/>
                <a:gd name="T54" fmla="*/ 20 w 169"/>
                <a:gd name="T55" fmla="*/ 72 h 92"/>
                <a:gd name="T56" fmla="*/ 11 w 169"/>
                <a:gd name="T57" fmla="*/ 65 h 92"/>
                <a:gd name="T58" fmla="*/ 4 w 169"/>
                <a:gd name="T59" fmla="*/ 55 h 92"/>
                <a:gd name="T60" fmla="*/ 0 w 169"/>
                <a:gd name="T61" fmla="*/ 44 h 92"/>
                <a:gd name="T62" fmla="*/ 1 w 169"/>
                <a:gd name="T63" fmla="*/ 31 h 92"/>
                <a:gd name="T64" fmla="*/ 5 w 169"/>
                <a:gd name="T65" fmla="*/ 20 h 92"/>
                <a:gd name="T66" fmla="*/ 12 w 169"/>
                <a:gd name="T67" fmla="*/ 10 h 92"/>
                <a:gd name="T68" fmla="*/ 22 w 169"/>
                <a:gd name="T69" fmla="*/ 3 h 92"/>
                <a:gd name="T70" fmla="*/ 33 w 169"/>
                <a:gd name="T7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9" h="92">
                  <a:moveTo>
                    <a:pt x="33" y="0"/>
                  </a:moveTo>
                  <a:lnTo>
                    <a:pt x="46" y="0"/>
                  </a:lnTo>
                  <a:lnTo>
                    <a:pt x="48" y="1"/>
                  </a:lnTo>
                  <a:lnTo>
                    <a:pt x="57" y="2"/>
                  </a:lnTo>
                  <a:lnTo>
                    <a:pt x="70" y="4"/>
                  </a:lnTo>
                  <a:lnTo>
                    <a:pt x="88" y="7"/>
                  </a:lnTo>
                  <a:lnTo>
                    <a:pt x="110" y="11"/>
                  </a:lnTo>
                  <a:lnTo>
                    <a:pt x="136" y="15"/>
                  </a:lnTo>
                  <a:lnTo>
                    <a:pt x="148" y="19"/>
                  </a:lnTo>
                  <a:lnTo>
                    <a:pt x="158" y="26"/>
                  </a:lnTo>
                  <a:lnTo>
                    <a:pt x="165" y="35"/>
                  </a:lnTo>
                  <a:lnTo>
                    <a:pt x="169" y="47"/>
                  </a:lnTo>
                  <a:lnTo>
                    <a:pt x="169" y="59"/>
                  </a:lnTo>
                  <a:lnTo>
                    <a:pt x="164" y="72"/>
                  </a:lnTo>
                  <a:lnTo>
                    <a:pt x="155" y="83"/>
                  </a:lnTo>
                  <a:lnTo>
                    <a:pt x="144" y="90"/>
                  </a:lnTo>
                  <a:lnTo>
                    <a:pt x="130" y="92"/>
                  </a:lnTo>
                  <a:lnTo>
                    <a:pt x="127" y="92"/>
                  </a:lnTo>
                  <a:lnTo>
                    <a:pt x="120" y="90"/>
                  </a:lnTo>
                  <a:lnTo>
                    <a:pt x="109" y="89"/>
                  </a:lnTo>
                  <a:lnTo>
                    <a:pt x="95" y="87"/>
                  </a:lnTo>
                  <a:lnTo>
                    <a:pt x="81" y="84"/>
                  </a:lnTo>
                  <a:lnTo>
                    <a:pt x="67" y="82"/>
                  </a:lnTo>
                  <a:lnTo>
                    <a:pt x="53" y="80"/>
                  </a:lnTo>
                  <a:lnTo>
                    <a:pt x="43" y="78"/>
                  </a:lnTo>
                  <a:lnTo>
                    <a:pt x="35" y="77"/>
                  </a:lnTo>
                  <a:lnTo>
                    <a:pt x="32" y="76"/>
                  </a:lnTo>
                  <a:lnTo>
                    <a:pt x="20" y="72"/>
                  </a:lnTo>
                  <a:lnTo>
                    <a:pt x="11" y="65"/>
                  </a:lnTo>
                  <a:lnTo>
                    <a:pt x="4" y="55"/>
                  </a:lnTo>
                  <a:lnTo>
                    <a:pt x="0" y="44"/>
                  </a:lnTo>
                  <a:lnTo>
                    <a:pt x="1" y="31"/>
                  </a:lnTo>
                  <a:lnTo>
                    <a:pt x="5" y="20"/>
                  </a:lnTo>
                  <a:lnTo>
                    <a:pt x="12" y="10"/>
                  </a:lnTo>
                  <a:lnTo>
                    <a:pt x="22" y="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106"/>
            <p:cNvSpPr>
              <a:spLocks noEditPoints="1"/>
            </p:cNvSpPr>
            <p:nvPr/>
          </p:nvSpPr>
          <p:spPr bwMode="auto">
            <a:xfrm>
              <a:off x="6664325" y="5268913"/>
              <a:ext cx="157163" cy="22225"/>
            </a:xfrm>
            <a:custGeom>
              <a:avLst/>
              <a:gdLst>
                <a:gd name="T0" fmla="*/ 860 w 890"/>
                <a:gd name="T1" fmla="*/ 37 h 124"/>
                <a:gd name="T2" fmla="*/ 880 w 890"/>
                <a:gd name="T3" fmla="*/ 49 h 124"/>
                <a:gd name="T4" fmla="*/ 890 w 890"/>
                <a:gd name="T5" fmla="*/ 70 h 124"/>
                <a:gd name="T6" fmla="*/ 885 w 890"/>
                <a:gd name="T7" fmla="*/ 96 h 124"/>
                <a:gd name="T8" fmla="*/ 868 w 890"/>
                <a:gd name="T9" fmla="*/ 111 h 124"/>
                <a:gd name="T10" fmla="*/ 839 w 890"/>
                <a:gd name="T11" fmla="*/ 116 h 124"/>
                <a:gd name="T12" fmla="*/ 797 w 890"/>
                <a:gd name="T13" fmla="*/ 119 h 124"/>
                <a:gd name="T14" fmla="*/ 753 w 890"/>
                <a:gd name="T15" fmla="*/ 122 h 124"/>
                <a:gd name="T16" fmla="*/ 715 w 890"/>
                <a:gd name="T17" fmla="*/ 123 h 124"/>
                <a:gd name="T18" fmla="*/ 692 w 890"/>
                <a:gd name="T19" fmla="*/ 124 h 124"/>
                <a:gd name="T20" fmla="*/ 674 w 890"/>
                <a:gd name="T21" fmla="*/ 121 h 124"/>
                <a:gd name="T22" fmla="*/ 653 w 890"/>
                <a:gd name="T23" fmla="*/ 101 h 124"/>
                <a:gd name="T24" fmla="*/ 652 w 890"/>
                <a:gd name="T25" fmla="*/ 74 h 124"/>
                <a:gd name="T26" fmla="*/ 665 w 890"/>
                <a:gd name="T27" fmla="*/ 54 h 124"/>
                <a:gd name="T28" fmla="*/ 688 w 890"/>
                <a:gd name="T29" fmla="*/ 46 h 124"/>
                <a:gd name="T30" fmla="*/ 798 w 890"/>
                <a:gd name="T31" fmla="*/ 41 h 124"/>
                <a:gd name="T32" fmla="*/ 366 w 890"/>
                <a:gd name="T33" fmla="*/ 34 h 124"/>
                <a:gd name="T34" fmla="*/ 527 w 890"/>
                <a:gd name="T35" fmla="*/ 44 h 124"/>
                <a:gd name="T36" fmla="*/ 550 w 890"/>
                <a:gd name="T37" fmla="*/ 52 h 124"/>
                <a:gd name="T38" fmla="*/ 563 w 890"/>
                <a:gd name="T39" fmla="*/ 73 h 124"/>
                <a:gd name="T40" fmla="*/ 561 w 890"/>
                <a:gd name="T41" fmla="*/ 99 h 124"/>
                <a:gd name="T42" fmla="*/ 541 w 890"/>
                <a:gd name="T43" fmla="*/ 119 h 124"/>
                <a:gd name="T44" fmla="*/ 522 w 890"/>
                <a:gd name="T45" fmla="*/ 122 h 124"/>
                <a:gd name="T46" fmla="*/ 500 w 890"/>
                <a:gd name="T47" fmla="*/ 121 h 124"/>
                <a:gd name="T48" fmla="*/ 464 w 890"/>
                <a:gd name="T49" fmla="*/ 119 h 124"/>
                <a:gd name="T50" fmla="*/ 420 w 890"/>
                <a:gd name="T51" fmla="*/ 116 h 124"/>
                <a:gd name="T52" fmla="*/ 378 w 890"/>
                <a:gd name="T53" fmla="*/ 114 h 124"/>
                <a:gd name="T54" fmla="*/ 348 w 890"/>
                <a:gd name="T55" fmla="*/ 109 h 124"/>
                <a:gd name="T56" fmla="*/ 330 w 890"/>
                <a:gd name="T57" fmla="*/ 94 h 124"/>
                <a:gd name="T58" fmla="*/ 324 w 890"/>
                <a:gd name="T59" fmla="*/ 70 h 124"/>
                <a:gd name="T60" fmla="*/ 333 w 890"/>
                <a:gd name="T61" fmla="*/ 47 h 124"/>
                <a:gd name="T62" fmla="*/ 353 w 890"/>
                <a:gd name="T63" fmla="*/ 35 h 124"/>
                <a:gd name="T64" fmla="*/ 43 w 890"/>
                <a:gd name="T65" fmla="*/ 0 h 124"/>
                <a:gd name="T66" fmla="*/ 204 w 890"/>
                <a:gd name="T67" fmla="*/ 19 h 124"/>
                <a:gd name="T68" fmla="*/ 226 w 890"/>
                <a:gd name="T69" fmla="*/ 29 h 124"/>
                <a:gd name="T70" fmla="*/ 238 w 890"/>
                <a:gd name="T71" fmla="*/ 49 h 124"/>
                <a:gd name="T72" fmla="*/ 234 w 890"/>
                <a:gd name="T73" fmla="*/ 76 h 124"/>
                <a:gd name="T74" fmla="*/ 214 w 890"/>
                <a:gd name="T75" fmla="*/ 95 h 124"/>
                <a:gd name="T76" fmla="*/ 196 w 890"/>
                <a:gd name="T77" fmla="*/ 97 h 124"/>
                <a:gd name="T78" fmla="*/ 174 w 890"/>
                <a:gd name="T79" fmla="*/ 94 h 124"/>
                <a:gd name="T80" fmla="*/ 137 w 890"/>
                <a:gd name="T81" fmla="*/ 90 h 124"/>
                <a:gd name="T82" fmla="*/ 93 w 890"/>
                <a:gd name="T83" fmla="*/ 85 h 124"/>
                <a:gd name="T84" fmla="*/ 51 w 890"/>
                <a:gd name="T85" fmla="*/ 80 h 124"/>
                <a:gd name="T86" fmla="*/ 21 w 890"/>
                <a:gd name="T87" fmla="*/ 74 h 124"/>
                <a:gd name="T88" fmla="*/ 4 w 890"/>
                <a:gd name="T89" fmla="*/ 57 h 124"/>
                <a:gd name="T90" fmla="*/ 0 w 890"/>
                <a:gd name="T91" fmla="*/ 33 h 124"/>
                <a:gd name="T92" fmla="*/ 10 w 890"/>
                <a:gd name="T93" fmla="*/ 11 h 124"/>
                <a:gd name="T94" fmla="*/ 31 w 890"/>
                <a:gd name="T9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90" h="124">
                  <a:moveTo>
                    <a:pt x="848" y="37"/>
                  </a:moveTo>
                  <a:lnTo>
                    <a:pt x="860" y="37"/>
                  </a:lnTo>
                  <a:lnTo>
                    <a:pt x="871" y="42"/>
                  </a:lnTo>
                  <a:lnTo>
                    <a:pt x="880" y="49"/>
                  </a:lnTo>
                  <a:lnTo>
                    <a:pt x="887" y="59"/>
                  </a:lnTo>
                  <a:lnTo>
                    <a:pt x="890" y="70"/>
                  </a:lnTo>
                  <a:lnTo>
                    <a:pt x="890" y="84"/>
                  </a:lnTo>
                  <a:lnTo>
                    <a:pt x="885" y="96"/>
                  </a:lnTo>
                  <a:lnTo>
                    <a:pt x="878" y="105"/>
                  </a:lnTo>
                  <a:lnTo>
                    <a:pt x="868" y="111"/>
                  </a:lnTo>
                  <a:lnTo>
                    <a:pt x="856" y="115"/>
                  </a:lnTo>
                  <a:lnTo>
                    <a:pt x="839" y="116"/>
                  </a:lnTo>
                  <a:lnTo>
                    <a:pt x="820" y="118"/>
                  </a:lnTo>
                  <a:lnTo>
                    <a:pt x="797" y="119"/>
                  </a:lnTo>
                  <a:lnTo>
                    <a:pt x="775" y="120"/>
                  </a:lnTo>
                  <a:lnTo>
                    <a:pt x="753" y="122"/>
                  </a:lnTo>
                  <a:lnTo>
                    <a:pt x="733" y="122"/>
                  </a:lnTo>
                  <a:lnTo>
                    <a:pt x="715" y="123"/>
                  </a:lnTo>
                  <a:lnTo>
                    <a:pt x="701" y="124"/>
                  </a:lnTo>
                  <a:lnTo>
                    <a:pt x="692" y="124"/>
                  </a:lnTo>
                  <a:lnTo>
                    <a:pt x="689" y="124"/>
                  </a:lnTo>
                  <a:lnTo>
                    <a:pt x="674" y="121"/>
                  </a:lnTo>
                  <a:lnTo>
                    <a:pt x="661" y="113"/>
                  </a:lnTo>
                  <a:lnTo>
                    <a:pt x="653" y="101"/>
                  </a:lnTo>
                  <a:lnTo>
                    <a:pt x="650" y="86"/>
                  </a:lnTo>
                  <a:lnTo>
                    <a:pt x="652" y="74"/>
                  </a:lnTo>
                  <a:lnTo>
                    <a:pt x="657" y="62"/>
                  </a:lnTo>
                  <a:lnTo>
                    <a:pt x="665" y="54"/>
                  </a:lnTo>
                  <a:lnTo>
                    <a:pt x="676" y="48"/>
                  </a:lnTo>
                  <a:lnTo>
                    <a:pt x="688" y="46"/>
                  </a:lnTo>
                  <a:lnTo>
                    <a:pt x="745" y="44"/>
                  </a:lnTo>
                  <a:lnTo>
                    <a:pt x="798" y="41"/>
                  </a:lnTo>
                  <a:lnTo>
                    <a:pt x="848" y="37"/>
                  </a:lnTo>
                  <a:close/>
                  <a:moveTo>
                    <a:pt x="366" y="34"/>
                  </a:moveTo>
                  <a:lnTo>
                    <a:pt x="448" y="40"/>
                  </a:lnTo>
                  <a:lnTo>
                    <a:pt x="527" y="44"/>
                  </a:lnTo>
                  <a:lnTo>
                    <a:pt x="540" y="46"/>
                  </a:lnTo>
                  <a:lnTo>
                    <a:pt x="550" y="52"/>
                  </a:lnTo>
                  <a:lnTo>
                    <a:pt x="558" y="61"/>
                  </a:lnTo>
                  <a:lnTo>
                    <a:pt x="563" y="73"/>
                  </a:lnTo>
                  <a:lnTo>
                    <a:pt x="565" y="85"/>
                  </a:lnTo>
                  <a:lnTo>
                    <a:pt x="561" y="99"/>
                  </a:lnTo>
                  <a:lnTo>
                    <a:pt x="553" y="111"/>
                  </a:lnTo>
                  <a:lnTo>
                    <a:pt x="541" y="119"/>
                  </a:lnTo>
                  <a:lnTo>
                    <a:pt x="525" y="122"/>
                  </a:lnTo>
                  <a:lnTo>
                    <a:pt x="522" y="122"/>
                  </a:lnTo>
                  <a:lnTo>
                    <a:pt x="513" y="121"/>
                  </a:lnTo>
                  <a:lnTo>
                    <a:pt x="500" y="121"/>
                  </a:lnTo>
                  <a:lnTo>
                    <a:pt x="483" y="120"/>
                  </a:lnTo>
                  <a:lnTo>
                    <a:pt x="464" y="119"/>
                  </a:lnTo>
                  <a:lnTo>
                    <a:pt x="442" y="118"/>
                  </a:lnTo>
                  <a:lnTo>
                    <a:pt x="420" y="116"/>
                  </a:lnTo>
                  <a:lnTo>
                    <a:pt x="399" y="115"/>
                  </a:lnTo>
                  <a:lnTo>
                    <a:pt x="378" y="114"/>
                  </a:lnTo>
                  <a:lnTo>
                    <a:pt x="360" y="112"/>
                  </a:lnTo>
                  <a:lnTo>
                    <a:pt x="348" y="109"/>
                  </a:lnTo>
                  <a:lnTo>
                    <a:pt x="337" y="103"/>
                  </a:lnTo>
                  <a:lnTo>
                    <a:pt x="330" y="94"/>
                  </a:lnTo>
                  <a:lnTo>
                    <a:pt x="325" y="83"/>
                  </a:lnTo>
                  <a:lnTo>
                    <a:pt x="324" y="70"/>
                  </a:lnTo>
                  <a:lnTo>
                    <a:pt x="327" y="58"/>
                  </a:lnTo>
                  <a:lnTo>
                    <a:pt x="333" y="47"/>
                  </a:lnTo>
                  <a:lnTo>
                    <a:pt x="342" y="40"/>
                  </a:lnTo>
                  <a:lnTo>
                    <a:pt x="353" y="35"/>
                  </a:lnTo>
                  <a:lnTo>
                    <a:pt x="366" y="34"/>
                  </a:lnTo>
                  <a:close/>
                  <a:moveTo>
                    <a:pt x="43" y="0"/>
                  </a:moveTo>
                  <a:lnTo>
                    <a:pt x="124" y="10"/>
                  </a:lnTo>
                  <a:lnTo>
                    <a:pt x="204" y="19"/>
                  </a:lnTo>
                  <a:lnTo>
                    <a:pt x="216" y="22"/>
                  </a:lnTo>
                  <a:lnTo>
                    <a:pt x="226" y="29"/>
                  </a:lnTo>
                  <a:lnTo>
                    <a:pt x="233" y="38"/>
                  </a:lnTo>
                  <a:lnTo>
                    <a:pt x="238" y="49"/>
                  </a:lnTo>
                  <a:lnTo>
                    <a:pt x="238" y="62"/>
                  </a:lnTo>
                  <a:lnTo>
                    <a:pt x="234" y="76"/>
                  </a:lnTo>
                  <a:lnTo>
                    <a:pt x="226" y="87"/>
                  </a:lnTo>
                  <a:lnTo>
                    <a:pt x="214" y="95"/>
                  </a:lnTo>
                  <a:lnTo>
                    <a:pt x="200" y="97"/>
                  </a:lnTo>
                  <a:lnTo>
                    <a:pt x="196" y="97"/>
                  </a:lnTo>
                  <a:lnTo>
                    <a:pt x="187" y="96"/>
                  </a:lnTo>
                  <a:lnTo>
                    <a:pt x="174" y="94"/>
                  </a:lnTo>
                  <a:lnTo>
                    <a:pt x="156" y="92"/>
                  </a:lnTo>
                  <a:lnTo>
                    <a:pt x="137" y="90"/>
                  </a:lnTo>
                  <a:lnTo>
                    <a:pt x="115" y="88"/>
                  </a:lnTo>
                  <a:lnTo>
                    <a:pt x="93" y="85"/>
                  </a:lnTo>
                  <a:lnTo>
                    <a:pt x="72" y="82"/>
                  </a:lnTo>
                  <a:lnTo>
                    <a:pt x="51" y="80"/>
                  </a:lnTo>
                  <a:lnTo>
                    <a:pt x="33" y="78"/>
                  </a:lnTo>
                  <a:lnTo>
                    <a:pt x="21" y="74"/>
                  </a:lnTo>
                  <a:lnTo>
                    <a:pt x="12" y="66"/>
                  </a:lnTo>
                  <a:lnTo>
                    <a:pt x="4" y="57"/>
                  </a:lnTo>
                  <a:lnTo>
                    <a:pt x="0" y="46"/>
                  </a:lnTo>
                  <a:lnTo>
                    <a:pt x="0" y="33"/>
                  </a:lnTo>
                  <a:lnTo>
                    <a:pt x="3" y="21"/>
                  </a:lnTo>
                  <a:lnTo>
                    <a:pt x="10" y="11"/>
                  </a:lnTo>
                  <a:lnTo>
                    <a:pt x="20" y="4"/>
                  </a:lnTo>
                  <a:lnTo>
                    <a:pt x="31" y="0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107"/>
            <p:cNvSpPr>
              <a:spLocks noEditPoints="1"/>
            </p:cNvSpPr>
            <p:nvPr/>
          </p:nvSpPr>
          <p:spPr bwMode="auto">
            <a:xfrm>
              <a:off x="6296025" y="5184775"/>
              <a:ext cx="584200" cy="192088"/>
            </a:xfrm>
            <a:custGeom>
              <a:avLst/>
              <a:gdLst>
                <a:gd name="T0" fmla="*/ 160 w 3308"/>
                <a:gd name="T1" fmla="*/ 1004 h 1088"/>
                <a:gd name="T2" fmla="*/ 1696 w 3308"/>
                <a:gd name="T3" fmla="*/ 1010 h 1088"/>
                <a:gd name="T4" fmla="*/ 1984 w 3308"/>
                <a:gd name="T5" fmla="*/ 996 h 1088"/>
                <a:gd name="T6" fmla="*/ 1764 w 3308"/>
                <a:gd name="T7" fmla="*/ 966 h 1088"/>
                <a:gd name="T8" fmla="*/ 268 w 3308"/>
                <a:gd name="T9" fmla="*/ 947 h 1088"/>
                <a:gd name="T10" fmla="*/ 1717 w 3308"/>
                <a:gd name="T11" fmla="*/ 113 h 1088"/>
                <a:gd name="T12" fmla="*/ 1673 w 3308"/>
                <a:gd name="T13" fmla="*/ 283 h 1088"/>
                <a:gd name="T14" fmla="*/ 1754 w 3308"/>
                <a:gd name="T15" fmla="*/ 412 h 1088"/>
                <a:gd name="T16" fmla="*/ 1953 w 3308"/>
                <a:gd name="T17" fmla="*/ 277 h 1088"/>
                <a:gd name="T18" fmla="*/ 1709 w 3308"/>
                <a:gd name="T19" fmla="*/ 564 h 1088"/>
                <a:gd name="T20" fmla="*/ 1660 w 3308"/>
                <a:gd name="T21" fmla="*/ 521 h 1088"/>
                <a:gd name="T22" fmla="*/ 1521 w 3308"/>
                <a:gd name="T23" fmla="*/ 463 h 1088"/>
                <a:gd name="T24" fmla="*/ 1064 w 3308"/>
                <a:gd name="T25" fmla="*/ 398 h 1088"/>
                <a:gd name="T26" fmla="*/ 541 w 3308"/>
                <a:gd name="T27" fmla="*/ 297 h 1088"/>
                <a:gd name="T28" fmla="*/ 161 w 3308"/>
                <a:gd name="T29" fmla="*/ 203 h 1088"/>
                <a:gd name="T30" fmla="*/ 103 w 3308"/>
                <a:gd name="T31" fmla="*/ 431 h 1088"/>
                <a:gd name="T32" fmla="*/ 83 w 3308"/>
                <a:gd name="T33" fmla="*/ 647 h 1088"/>
                <a:gd name="T34" fmla="*/ 134 w 3308"/>
                <a:gd name="T35" fmla="*/ 818 h 1088"/>
                <a:gd name="T36" fmla="*/ 271 w 3308"/>
                <a:gd name="T37" fmla="*/ 869 h 1088"/>
                <a:gd name="T38" fmla="*/ 470 w 3308"/>
                <a:gd name="T39" fmla="*/ 869 h 1088"/>
                <a:gd name="T40" fmla="*/ 860 w 3308"/>
                <a:gd name="T41" fmla="*/ 869 h 1088"/>
                <a:gd name="T42" fmla="*/ 1284 w 3308"/>
                <a:gd name="T43" fmla="*/ 869 h 1088"/>
                <a:gd name="T44" fmla="*/ 1585 w 3308"/>
                <a:gd name="T45" fmla="*/ 870 h 1088"/>
                <a:gd name="T46" fmla="*/ 1669 w 3308"/>
                <a:gd name="T47" fmla="*/ 874 h 1088"/>
                <a:gd name="T48" fmla="*/ 1901 w 3308"/>
                <a:gd name="T49" fmla="*/ 903 h 1088"/>
                <a:gd name="T50" fmla="*/ 2301 w 3308"/>
                <a:gd name="T51" fmla="*/ 916 h 1088"/>
                <a:gd name="T52" fmla="*/ 2823 w 3308"/>
                <a:gd name="T53" fmla="*/ 837 h 1088"/>
                <a:gd name="T54" fmla="*/ 3138 w 3308"/>
                <a:gd name="T55" fmla="*/ 711 h 1088"/>
                <a:gd name="T56" fmla="*/ 3226 w 3308"/>
                <a:gd name="T57" fmla="*/ 626 h 1088"/>
                <a:gd name="T58" fmla="*/ 3198 w 3308"/>
                <a:gd name="T59" fmla="*/ 538 h 1088"/>
                <a:gd name="T60" fmla="*/ 3075 w 3308"/>
                <a:gd name="T61" fmla="*/ 552 h 1088"/>
                <a:gd name="T62" fmla="*/ 2999 w 3308"/>
                <a:gd name="T63" fmla="*/ 489 h 1088"/>
                <a:gd name="T64" fmla="*/ 2543 w 3308"/>
                <a:gd name="T65" fmla="*/ 432 h 1088"/>
                <a:gd name="T66" fmla="*/ 1909 w 3308"/>
                <a:gd name="T67" fmla="*/ 219 h 1088"/>
                <a:gd name="T68" fmla="*/ 1889 w 3308"/>
                <a:gd name="T69" fmla="*/ 122 h 1088"/>
                <a:gd name="T70" fmla="*/ 2535 w 3308"/>
                <a:gd name="T71" fmla="*/ 352 h 1088"/>
                <a:gd name="T72" fmla="*/ 3003 w 3308"/>
                <a:gd name="T73" fmla="*/ 412 h 1088"/>
                <a:gd name="T74" fmla="*/ 3199 w 3308"/>
                <a:gd name="T75" fmla="*/ 444 h 1088"/>
                <a:gd name="T76" fmla="*/ 3297 w 3308"/>
                <a:gd name="T77" fmla="*/ 556 h 1088"/>
                <a:gd name="T78" fmla="*/ 3252 w 3308"/>
                <a:gd name="T79" fmla="*/ 723 h 1088"/>
                <a:gd name="T80" fmla="*/ 2908 w 3308"/>
                <a:gd name="T81" fmla="*/ 908 h 1088"/>
                <a:gd name="T82" fmla="*/ 2412 w 3308"/>
                <a:gd name="T83" fmla="*/ 1027 h 1088"/>
                <a:gd name="T84" fmla="*/ 1947 w 3308"/>
                <a:gd name="T85" fmla="*/ 1077 h 1088"/>
                <a:gd name="T86" fmla="*/ 1666 w 3308"/>
                <a:gd name="T87" fmla="*/ 1088 h 1088"/>
                <a:gd name="T88" fmla="*/ 95 w 3308"/>
                <a:gd name="T89" fmla="*/ 1054 h 1088"/>
                <a:gd name="T90" fmla="*/ 9 w 3308"/>
                <a:gd name="T91" fmla="*/ 858 h 1088"/>
                <a:gd name="T92" fmla="*/ 2 w 3308"/>
                <a:gd name="T93" fmla="*/ 643 h 1088"/>
                <a:gd name="T94" fmla="*/ 28 w 3308"/>
                <a:gd name="T95" fmla="*/ 410 h 1088"/>
                <a:gd name="T96" fmla="*/ 92 w 3308"/>
                <a:gd name="T97" fmla="*/ 164 h 1088"/>
                <a:gd name="T98" fmla="*/ 137 w 3308"/>
                <a:gd name="T99" fmla="*/ 99 h 1088"/>
                <a:gd name="T100" fmla="*/ 471 w 3308"/>
                <a:gd name="T101" fmla="*/ 200 h 1088"/>
                <a:gd name="T102" fmla="*/ 1020 w 3308"/>
                <a:gd name="T103" fmla="*/ 311 h 1088"/>
                <a:gd name="T104" fmla="*/ 1516 w 3308"/>
                <a:gd name="T105" fmla="*/ 384 h 1088"/>
                <a:gd name="T106" fmla="*/ 1595 w 3308"/>
                <a:gd name="T107" fmla="*/ 284 h 1088"/>
                <a:gd name="T108" fmla="*/ 1641 w 3308"/>
                <a:gd name="T109" fmla="*/ 86 h 1088"/>
                <a:gd name="T110" fmla="*/ 1641 w 3308"/>
                <a:gd name="T111" fmla="*/ 17 h 1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08" h="1088">
                  <a:moveTo>
                    <a:pt x="89" y="882"/>
                  </a:moveTo>
                  <a:lnTo>
                    <a:pt x="97" y="912"/>
                  </a:lnTo>
                  <a:lnTo>
                    <a:pt x="107" y="939"/>
                  </a:lnTo>
                  <a:lnTo>
                    <a:pt x="119" y="963"/>
                  </a:lnTo>
                  <a:lnTo>
                    <a:pt x="133" y="983"/>
                  </a:lnTo>
                  <a:lnTo>
                    <a:pt x="147" y="996"/>
                  </a:lnTo>
                  <a:lnTo>
                    <a:pt x="160" y="1004"/>
                  </a:lnTo>
                  <a:lnTo>
                    <a:pt x="176" y="1009"/>
                  </a:lnTo>
                  <a:lnTo>
                    <a:pt x="193" y="1011"/>
                  </a:lnTo>
                  <a:lnTo>
                    <a:pt x="1641" y="1011"/>
                  </a:lnTo>
                  <a:lnTo>
                    <a:pt x="1646" y="1011"/>
                  </a:lnTo>
                  <a:lnTo>
                    <a:pt x="1656" y="1011"/>
                  </a:lnTo>
                  <a:lnTo>
                    <a:pt x="1673" y="1010"/>
                  </a:lnTo>
                  <a:lnTo>
                    <a:pt x="1696" y="1010"/>
                  </a:lnTo>
                  <a:lnTo>
                    <a:pt x="1724" y="1009"/>
                  </a:lnTo>
                  <a:lnTo>
                    <a:pt x="1757" y="1008"/>
                  </a:lnTo>
                  <a:lnTo>
                    <a:pt x="1795" y="1007"/>
                  </a:lnTo>
                  <a:lnTo>
                    <a:pt x="1837" y="1005"/>
                  </a:lnTo>
                  <a:lnTo>
                    <a:pt x="1883" y="1002"/>
                  </a:lnTo>
                  <a:lnTo>
                    <a:pt x="1932" y="999"/>
                  </a:lnTo>
                  <a:lnTo>
                    <a:pt x="1984" y="996"/>
                  </a:lnTo>
                  <a:lnTo>
                    <a:pt x="2040" y="991"/>
                  </a:lnTo>
                  <a:lnTo>
                    <a:pt x="1987" y="987"/>
                  </a:lnTo>
                  <a:lnTo>
                    <a:pt x="1937" y="983"/>
                  </a:lnTo>
                  <a:lnTo>
                    <a:pt x="1889" y="979"/>
                  </a:lnTo>
                  <a:lnTo>
                    <a:pt x="1845" y="975"/>
                  </a:lnTo>
                  <a:lnTo>
                    <a:pt x="1803" y="970"/>
                  </a:lnTo>
                  <a:lnTo>
                    <a:pt x="1764" y="966"/>
                  </a:lnTo>
                  <a:lnTo>
                    <a:pt x="1730" y="961"/>
                  </a:lnTo>
                  <a:lnTo>
                    <a:pt x="1701" y="957"/>
                  </a:lnTo>
                  <a:lnTo>
                    <a:pt x="1675" y="954"/>
                  </a:lnTo>
                  <a:lnTo>
                    <a:pt x="1655" y="951"/>
                  </a:lnTo>
                  <a:lnTo>
                    <a:pt x="1640" y="948"/>
                  </a:lnTo>
                  <a:lnTo>
                    <a:pt x="1631" y="947"/>
                  </a:lnTo>
                  <a:lnTo>
                    <a:pt x="268" y="947"/>
                  </a:lnTo>
                  <a:lnTo>
                    <a:pt x="232" y="945"/>
                  </a:lnTo>
                  <a:lnTo>
                    <a:pt x="199" y="939"/>
                  </a:lnTo>
                  <a:lnTo>
                    <a:pt x="168" y="930"/>
                  </a:lnTo>
                  <a:lnTo>
                    <a:pt x="140" y="918"/>
                  </a:lnTo>
                  <a:lnTo>
                    <a:pt x="113" y="902"/>
                  </a:lnTo>
                  <a:lnTo>
                    <a:pt x="89" y="882"/>
                  </a:lnTo>
                  <a:close/>
                  <a:moveTo>
                    <a:pt x="1717" y="113"/>
                  </a:moveTo>
                  <a:lnTo>
                    <a:pt x="1714" y="134"/>
                  </a:lnTo>
                  <a:lnTo>
                    <a:pt x="1708" y="156"/>
                  </a:lnTo>
                  <a:lnTo>
                    <a:pt x="1701" y="180"/>
                  </a:lnTo>
                  <a:lnTo>
                    <a:pt x="1691" y="206"/>
                  </a:lnTo>
                  <a:lnTo>
                    <a:pt x="1682" y="232"/>
                  </a:lnTo>
                  <a:lnTo>
                    <a:pt x="1676" y="258"/>
                  </a:lnTo>
                  <a:lnTo>
                    <a:pt x="1673" y="283"/>
                  </a:lnTo>
                  <a:lnTo>
                    <a:pt x="1673" y="307"/>
                  </a:lnTo>
                  <a:lnTo>
                    <a:pt x="1676" y="331"/>
                  </a:lnTo>
                  <a:lnTo>
                    <a:pt x="1683" y="351"/>
                  </a:lnTo>
                  <a:lnTo>
                    <a:pt x="1695" y="370"/>
                  </a:lnTo>
                  <a:lnTo>
                    <a:pt x="1710" y="387"/>
                  </a:lnTo>
                  <a:lnTo>
                    <a:pt x="1730" y="401"/>
                  </a:lnTo>
                  <a:lnTo>
                    <a:pt x="1754" y="412"/>
                  </a:lnTo>
                  <a:lnTo>
                    <a:pt x="1891" y="268"/>
                  </a:lnTo>
                  <a:lnTo>
                    <a:pt x="1901" y="261"/>
                  </a:lnTo>
                  <a:lnTo>
                    <a:pt x="1912" y="257"/>
                  </a:lnTo>
                  <a:lnTo>
                    <a:pt x="1924" y="257"/>
                  </a:lnTo>
                  <a:lnTo>
                    <a:pt x="1935" y="260"/>
                  </a:lnTo>
                  <a:lnTo>
                    <a:pt x="1946" y="267"/>
                  </a:lnTo>
                  <a:lnTo>
                    <a:pt x="1953" y="277"/>
                  </a:lnTo>
                  <a:lnTo>
                    <a:pt x="1957" y="288"/>
                  </a:lnTo>
                  <a:lnTo>
                    <a:pt x="1957" y="300"/>
                  </a:lnTo>
                  <a:lnTo>
                    <a:pt x="1954" y="311"/>
                  </a:lnTo>
                  <a:lnTo>
                    <a:pt x="1947" y="322"/>
                  </a:lnTo>
                  <a:lnTo>
                    <a:pt x="1727" y="554"/>
                  </a:lnTo>
                  <a:lnTo>
                    <a:pt x="1718" y="560"/>
                  </a:lnTo>
                  <a:lnTo>
                    <a:pt x="1709" y="564"/>
                  </a:lnTo>
                  <a:lnTo>
                    <a:pt x="1699" y="566"/>
                  </a:lnTo>
                  <a:lnTo>
                    <a:pt x="1689" y="564"/>
                  </a:lnTo>
                  <a:lnTo>
                    <a:pt x="1680" y="561"/>
                  </a:lnTo>
                  <a:lnTo>
                    <a:pt x="1672" y="555"/>
                  </a:lnTo>
                  <a:lnTo>
                    <a:pt x="1665" y="544"/>
                  </a:lnTo>
                  <a:lnTo>
                    <a:pt x="1661" y="533"/>
                  </a:lnTo>
                  <a:lnTo>
                    <a:pt x="1660" y="521"/>
                  </a:lnTo>
                  <a:lnTo>
                    <a:pt x="1664" y="509"/>
                  </a:lnTo>
                  <a:lnTo>
                    <a:pt x="1671" y="499"/>
                  </a:lnTo>
                  <a:lnTo>
                    <a:pt x="1686" y="483"/>
                  </a:lnTo>
                  <a:lnTo>
                    <a:pt x="1654" y="479"/>
                  </a:lnTo>
                  <a:lnTo>
                    <a:pt x="1615" y="475"/>
                  </a:lnTo>
                  <a:lnTo>
                    <a:pt x="1571" y="469"/>
                  </a:lnTo>
                  <a:lnTo>
                    <a:pt x="1521" y="463"/>
                  </a:lnTo>
                  <a:lnTo>
                    <a:pt x="1466" y="456"/>
                  </a:lnTo>
                  <a:lnTo>
                    <a:pt x="1407" y="448"/>
                  </a:lnTo>
                  <a:lnTo>
                    <a:pt x="1344" y="440"/>
                  </a:lnTo>
                  <a:lnTo>
                    <a:pt x="1278" y="431"/>
                  </a:lnTo>
                  <a:lnTo>
                    <a:pt x="1209" y="420"/>
                  </a:lnTo>
                  <a:lnTo>
                    <a:pt x="1137" y="410"/>
                  </a:lnTo>
                  <a:lnTo>
                    <a:pt x="1064" y="398"/>
                  </a:lnTo>
                  <a:lnTo>
                    <a:pt x="990" y="386"/>
                  </a:lnTo>
                  <a:lnTo>
                    <a:pt x="914" y="373"/>
                  </a:lnTo>
                  <a:lnTo>
                    <a:pt x="838" y="359"/>
                  </a:lnTo>
                  <a:lnTo>
                    <a:pt x="762" y="345"/>
                  </a:lnTo>
                  <a:lnTo>
                    <a:pt x="687" y="330"/>
                  </a:lnTo>
                  <a:lnTo>
                    <a:pt x="613" y="313"/>
                  </a:lnTo>
                  <a:lnTo>
                    <a:pt x="541" y="297"/>
                  </a:lnTo>
                  <a:lnTo>
                    <a:pt x="470" y="280"/>
                  </a:lnTo>
                  <a:lnTo>
                    <a:pt x="402" y="263"/>
                  </a:lnTo>
                  <a:lnTo>
                    <a:pt x="337" y="245"/>
                  </a:lnTo>
                  <a:lnTo>
                    <a:pt x="276" y="226"/>
                  </a:lnTo>
                  <a:lnTo>
                    <a:pt x="220" y="207"/>
                  </a:lnTo>
                  <a:lnTo>
                    <a:pt x="167" y="187"/>
                  </a:lnTo>
                  <a:lnTo>
                    <a:pt x="161" y="203"/>
                  </a:lnTo>
                  <a:lnTo>
                    <a:pt x="154" y="222"/>
                  </a:lnTo>
                  <a:lnTo>
                    <a:pt x="146" y="246"/>
                  </a:lnTo>
                  <a:lnTo>
                    <a:pt x="136" y="274"/>
                  </a:lnTo>
                  <a:lnTo>
                    <a:pt x="128" y="306"/>
                  </a:lnTo>
                  <a:lnTo>
                    <a:pt x="119" y="344"/>
                  </a:lnTo>
                  <a:lnTo>
                    <a:pt x="111" y="385"/>
                  </a:lnTo>
                  <a:lnTo>
                    <a:pt x="103" y="431"/>
                  </a:lnTo>
                  <a:lnTo>
                    <a:pt x="95" y="483"/>
                  </a:lnTo>
                  <a:lnTo>
                    <a:pt x="88" y="539"/>
                  </a:lnTo>
                  <a:lnTo>
                    <a:pt x="82" y="602"/>
                  </a:lnTo>
                  <a:lnTo>
                    <a:pt x="82" y="605"/>
                  </a:lnTo>
                  <a:lnTo>
                    <a:pt x="82" y="614"/>
                  </a:lnTo>
                  <a:lnTo>
                    <a:pt x="82" y="629"/>
                  </a:lnTo>
                  <a:lnTo>
                    <a:pt x="83" y="647"/>
                  </a:lnTo>
                  <a:lnTo>
                    <a:pt x="84" y="668"/>
                  </a:lnTo>
                  <a:lnTo>
                    <a:pt x="87" y="692"/>
                  </a:lnTo>
                  <a:lnTo>
                    <a:pt x="92" y="717"/>
                  </a:lnTo>
                  <a:lnTo>
                    <a:pt x="98" y="743"/>
                  </a:lnTo>
                  <a:lnTo>
                    <a:pt x="108" y="770"/>
                  </a:lnTo>
                  <a:lnTo>
                    <a:pt x="119" y="795"/>
                  </a:lnTo>
                  <a:lnTo>
                    <a:pt x="134" y="818"/>
                  </a:lnTo>
                  <a:lnTo>
                    <a:pt x="151" y="834"/>
                  </a:lnTo>
                  <a:lnTo>
                    <a:pt x="169" y="847"/>
                  </a:lnTo>
                  <a:lnTo>
                    <a:pt x="190" y="857"/>
                  </a:lnTo>
                  <a:lnTo>
                    <a:pt x="214" y="864"/>
                  </a:lnTo>
                  <a:lnTo>
                    <a:pt x="239" y="868"/>
                  </a:lnTo>
                  <a:lnTo>
                    <a:pt x="268" y="869"/>
                  </a:lnTo>
                  <a:lnTo>
                    <a:pt x="271" y="869"/>
                  </a:lnTo>
                  <a:lnTo>
                    <a:pt x="282" y="869"/>
                  </a:lnTo>
                  <a:lnTo>
                    <a:pt x="299" y="869"/>
                  </a:lnTo>
                  <a:lnTo>
                    <a:pt x="323" y="869"/>
                  </a:lnTo>
                  <a:lnTo>
                    <a:pt x="352" y="869"/>
                  </a:lnTo>
                  <a:lnTo>
                    <a:pt x="387" y="869"/>
                  </a:lnTo>
                  <a:lnTo>
                    <a:pt x="427" y="869"/>
                  </a:lnTo>
                  <a:lnTo>
                    <a:pt x="470" y="869"/>
                  </a:lnTo>
                  <a:lnTo>
                    <a:pt x="518" y="869"/>
                  </a:lnTo>
                  <a:lnTo>
                    <a:pt x="569" y="869"/>
                  </a:lnTo>
                  <a:lnTo>
                    <a:pt x="623" y="869"/>
                  </a:lnTo>
                  <a:lnTo>
                    <a:pt x="679" y="869"/>
                  </a:lnTo>
                  <a:lnTo>
                    <a:pt x="739" y="869"/>
                  </a:lnTo>
                  <a:lnTo>
                    <a:pt x="799" y="869"/>
                  </a:lnTo>
                  <a:lnTo>
                    <a:pt x="860" y="869"/>
                  </a:lnTo>
                  <a:lnTo>
                    <a:pt x="922" y="869"/>
                  </a:lnTo>
                  <a:lnTo>
                    <a:pt x="985" y="869"/>
                  </a:lnTo>
                  <a:lnTo>
                    <a:pt x="1047" y="869"/>
                  </a:lnTo>
                  <a:lnTo>
                    <a:pt x="1108" y="869"/>
                  </a:lnTo>
                  <a:lnTo>
                    <a:pt x="1168" y="869"/>
                  </a:lnTo>
                  <a:lnTo>
                    <a:pt x="1227" y="869"/>
                  </a:lnTo>
                  <a:lnTo>
                    <a:pt x="1284" y="869"/>
                  </a:lnTo>
                  <a:lnTo>
                    <a:pt x="1338" y="869"/>
                  </a:lnTo>
                  <a:lnTo>
                    <a:pt x="1389" y="869"/>
                  </a:lnTo>
                  <a:lnTo>
                    <a:pt x="1437" y="869"/>
                  </a:lnTo>
                  <a:lnTo>
                    <a:pt x="1480" y="870"/>
                  </a:lnTo>
                  <a:lnTo>
                    <a:pt x="1521" y="870"/>
                  </a:lnTo>
                  <a:lnTo>
                    <a:pt x="1556" y="870"/>
                  </a:lnTo>
                  <a:lnTo>
                    <a:pt x="1585" y="870"/>
                  </a:lnTo>
                  <a:lnTo>
                    <a:pt x="1609" y="870"/>
                  </a:lnTo>
                  <a:lnTo>
                    <a:pt x="1626" y="870"/>
                  </a:lnTo>
                  <a:lnTo>
                    <a:pt x="1637" y="870"/>
                  </a:lnTo>
                  <a:lnTo>
                    <a:pt x="1641" y="870"/>
                  </a:lnTo>
                  <a:lnTo>
                    <a:pt x="1645" y="870"/>
                  </a:lnTo>
                  <a:lnTo>
                    <a:pt x="1654" y="872"/>
                  </a:lnTo>
                  <a:lnTo>
                    <a:pt x="1669" y="874"/>
                  </a:lnTo>
                  <a:lnTo>
                    <a:pt x="1689" y="877"/>
                  </a:lnTo>
                  <a:lnTo>
                    <a:pt x="1714" y="881"/>
                  </a:lnTo>
                  <a:lnTo>
                    <a:pt x="1743" y="885"/>
                  </a:lnTo>
                  <a:lnTo>
                    <a:pt x="1777" y="889"/>
                  </a:lnTo>
                  <a:lnTo>
                    <a:pt x="1816" y="894"/>
                  </a:lnTo>
                  <a:lnTo>
                    <a:pt x="1857" y="898"/>
                  </a:lnTo>
                  <a:lnTo>
                    <a:pt x="1901" y="903"/>
                  </a:lnTo>
                  <a:lnTo>
                    <a:pt x="1948" y="907"/>
                  </a:lnTo>
                  <a:lnTo>
                    <a:pt x="1998" y="910"/>
                  </a:lnTo>
                  <a:lnTo>
                    <a:pt x="2050" y="913"/>
                  </a:lnTo>
                  <a:lnTo>
                    <a:pt x="2104" y="916"/>
                  </a:lnTo>
                  <a:lnTo>
                    <a:pt x="2159" y="917"/>
                  </a:lnTo>
                  <a:lnTo>
                    <a:pt x="2216" y="918"/>
                  </a:lnTo>
                  <a:lnTo>
                    <a:pt x="2301" y="916"/>
                  </a:lnTo>
                  <a:lnTo>
                    <a:pt x="2383" y="913"/>
                  </a:lnTo>
                  <a:lnTo>
                    <a:pt x="2460" y="906"/>
                  </a:lnTo>
                  <a:lnTo>
                    <a:pt x="2533" y="897"/>
                  </a:lnTo>
                  <a:lnTo>
                    <a:pt x="2603" y="886"/>
                  </a:lnTo>
                  <a:lnTo>
                    <a:pt x="2683" y="870"/>
                  </a:lnTo>
                  <a:lnTo>
                    <a:pt x="2756" y="854"/>
                  </a:lnTo>
                  <a:lnTo>
                    <a:pt x="2823" y="837"/>
                  </a:lnTo>
                  <a:lnTo>
                    <a:pt x="2884" y="820"/>
                  </a:lnTo>
                  <a:lnTo>
                    <a:pt x="2939" y="803"/>
                  </a:lnTo>
                  <a:lnTo>
                    <a:pt x="2988" y="785"/>
                  </a:lnTo>
                  <a:lnTo>
                    <a:pt x="3032" y="767"/>
                  </a:lnTo>
                  <a:lnTo>
                    <a:pt x="3070" y="750"/>
                  </a:lnTo>
                  <a:lnTo>
                    <a:pt x="3104" y="733"/>
                  </a:lnTo>
                  <a:lnTo>
                    <a:pt x="3138" y="711"/>
                  </a:lnTo>
                  <a:lnTo>
                    <a:pt x="3170" y="687"/>
                  </a:lnTo>
                  <a:lnTo>
                    <a:pt x="3200" y="663"/>
                  </a:lnTo>
                  <a:lnTo>
                    <a:pt x="3202" y="661"/>
                  </a:lnTo>
                  <a:lnTo>
                    <a:pt x="3207" y="656"/>
                  </a:lnTo>
                  <a:lnTo>
                    <a:pt x="3214" y="648"/>
                  </a:lnTo>
                  <a:lnTo>
                    <a:pt x="3221" y="638"/>
                  </a:lnTo>
                  <a:lnTo>
                    <a:pt x="3226" y="626"/>
                  </a:lnTo>
                  <a:lnTo>
                    <a:pt x="3230" y="612"/>
                  </a:lnTo>
                  <a:lnTo>
                    <a:pt x="3230" y="598"/>
                  </a:lnTo>
                  <a:lnTo>
                    <a:pt x="3228" y="593"/>
                  </a:lnTo>
                  <a:lnTo>
                    <a:pt x="3225" y="583"/>
                  </a:lnTo>
                  <a:lnTo>
                    <a:pt x="3219" y="570"/>
                  </a:lnTo>
                  <a:lnTo>
                    <a:pt x="3211" y="555"/>
                  </a:lnTo>
                  <a:lnTo>
                    <a:pt x="3198" y="538"/>
                  </a:lnTo>
                  <a:lnTo>
                    <a:pt x="3182" y="524"/>
                  </a:lnTo>
                  <a:lnTo>
                    <a:pt x="3148" y="541"/>
                  </a:lnTo>
                  <a:lnTo>
                    <a:pt x="3110" y="557"/>
                  </a:lnTo>
                  <a:lnTo>
                    <a:pt x="3104" y="559"/>
                  </a:lnTo>
                  <a:lnTo>
                    <a:pt x="3098" y="560"/>
                  </a:lnTo>
                  <a:lnTo>
                    <a:pt x="3086" y="558"/>
                  </a:lnTo>
                  <a:lnTo>
                    <a:pt x="3075" y="552"/>
                  </a:lnTo>
                  <a:lnTo>
                    <a:pt x="3067" y="543"/>
                  </a:lnTo>
                  <a:lnTo>
                    <a:pt x="3061" y="532"/>
                  </a:lnTo>
                  <a:lnTo>
                    <a:pt x="3059" y="518"/>
                  </a:lnTo>
                  <a:lnTo>
                    <a:pt x="3062" y="505"/>
                  </a:lnTo>
                  <a:lnTo>
                    <a:pt x="3070" y="493"/>
                  </a:lnTo>
                  <a:lnTo>
                    <a:pt x="3040" y="492"/>
                  </a:lnTo>
                  <a:lnTo>
                    <a:pt x="2999" y="489"/>
                  </a:lnTo>
                  <a:lnTo>
                    <a:pt x="2951" y="486"/>
                  </a:lnTo>
                  <a:lnTo>
                    <a:pt x="2895" y="482"/>
                  </a:lnTo>
                  <a:lnTo>
                    <a:pt x="2835" y="476"/>
                  </a:lnTo>
                  <a:lnTo>
                    <a:pt x="2769" y="469"/>
                  </a:lnTo>
                  <a:lnTo>
                    <a:pt x="2698" y="459"/>
                  </a:lnTo>
                  <a:lnTo>
                    <a:pt x="2623" y="447"/>
                  </a:lnTo>
                  <a:lnTo>
                    <a:pt x="2543" y="432"/>
                  </a:lnTo>
                  <a:lnTo>
                    <a:pt x="2460" y="414"/>
                  </a:lnTo>
                  <a:lnTo>
                    <a:pt x="2374" y="393"/>
                  </a:lnTo>
                  <a:lnTo>
                    <a:pt x="2284" y="367"/>
                  </a:lnTo>
                  <a:lnTo>
                    <a:pt x="2193" y="338"/>
                  </a:lnTo>
                  <a:lnTo>
                    <a:pt x="2100" y="303"/>
                  </a:lnTo>
                  <a:lnTo>
                    <a:pt x="2005" y="263"/>
                  </a:lnTo>
                  <a:lnTo>
                    <a:pt x="1909" y="219"/>
                  </a:lnTo>
                  <a:lnTo>
                    <a:pt x="1814" y="169"/>
                  </a:lnTo>
                  <a:lnTo>
                    <a:pt x="1717" y="113"/>
                  </a:lnTo>
                  <a:close/>
                  <a:moveTo>
                    <a:pt x="1672" y="0"/>
                  </a:moveTo>
                  <a:lnTo>
                    <a:pt x="1684" y="2"/>
                  </a:lnTo>
                  <a:lnTo>
                    <a:pt x="1695" y="7"/>
                  </a:lnTo>
                  <a:lnTo>
                    <a:pt x="1792" y="67"/>
                  </a:lnTo>
                  <a:lnTo>
                    <a:pt x="1889" y="122"/>
                  </a:lnTo>
                  <a:lnTo>
                    <a:pt x="1986" y="170"/>
                  </a:lnTo>
                  <a:lnTo>
                    <a:pt x="2083" y="212"/>
                  </a:lnTo>
                  <a:lnTo>
                    <a:pt x="2177" y="249"/>
                  </a:lnTo>
                  <a:lnTo>
                    <a:pt x="2270" y="281"/>
                  </a:lnTo>
                  <a:lnTo>
                    <a:pt x="2362" y="308"/>
                  </a:lnTo>
                  <a:lnTo>
                    <a:pt x="2450" y="332"/>
                  </a:lnTo>
                  <a:lnTo>
                    <a:pt x="2535" y="352"/>
                  </a:lnTo>
                  <a:lnTo>
                    <a:pt x="2616" y="368"/>
                  </a:lnTo>
                  <a:lnTo>
                    <a:pt x="2694" y="380"/>
                  </a:lnTo>
                  <a:lnTo>
                    <a:pt x="2767" y="391"/>
                  </a:lnTo>
                  <a:lnTo>
                    <a:pt x="2834" y="398"/>
                  </a:lnTo>
                  <a:lnTo>
                    <a:pt x="2896" y="404"/>
                  </a:lnTo>
                  <a:lnTo>
                    <a:pt x="2953" y="409"/>
                  </a:lnTo>
                  <a:lnTo>
                    <a:pt x="3003" y="412"/>
                  </a:lnTo>
                  <a:lnTo>
                    <a:pt x="3045" y="414"/>
                  </a:lnTo>
                  <a:lnTo>
                    <a:pt x="3073" y="416"/>
                  </a:lnTo>
                  <a:lnTo>
                    <a:pt x="3097" y="417"/>
                  </a:lnTo>
                  <a:lnTo>
                    <a:pt x="3116" y="419"/>
                  </a:lnTo>
                  <a:lnTo>
                    <a:pt x="3147" y="424"/>
                  </a:lnTo>
                  <a:lnTo>
                    <a:pt x="3175" y="433"/>
                  </a:lnTo>
                  <a:lnTo>
                    <a:pt x="3199" y="444"/>
                  </a:lnTo>
                  <a:lnTo>
                    <a:pt x="3221" y="457"/>
                  </a:lnTo>
                  <a:lnTo>
                    <a:pt x="3240" y="471"/>
                  </a:lnTo>
                  <a:lnTo>
                    <a:pt x="3256" y="488"/>
                  </a:lnTo>
                  <a:lnTo>
                    <a:pt x="3270" y="504"/>
                  </a:lnTo>
                  <a:lnTo>
                    <a:pt x="3281" y="521"/>
                  </a:lnTo>
                  <a:lnTo>
                    <a:pt x="3290" y="538"/>
                  </a:lnTo>
                  <a:lnTo>
                    <a:pt x="3297" y="556"/>
                  </a:lnTo>
                  <a:lnTo>
                    <a:pt x="3303" y="571"/>
                  </a:lnTo>
                  <a:lnTo>
                    <a:pt x="3306" y="585"/>
                  </a:lnTo>
                  <a:lnTo>
                    <a:pt x="3308" y="613"/>
                  </a:lnTo>
                  <a:lnTo>
                    <a:pt x="3303" y="641"/>
                  </a:lnTo>
                  <a:lnTo>
                    <a:pt x="3292" y="669"/>
                  </a:lnTo>
                  <a:lnTo>
                    <a:pt x="3275" y="696"/>
                  </a:lnTo>
                  <a:lnTo>
                    <a:pt x="3252" y="723"/>
                  </a:lnTo>
                  <a:lnTo>
                    <a:pt x="3222" y="748"/>
                  </a:lnTo>
                  <a:lnTo>
                    <a:pt x="3187" y="775"/>
                  </a:lnTo>
                  <a:lnTo>
                    <a:pt x="3145" y="799"/>
                  </a:lnTo>
                  <a:lnTo>
                    <a:pt x="3091" y="830"/>
                  </a:lnTo>
                  <a:lnTo>
                    <a:pt x="3033" y="858"/>
                  </a:lnTo>
                  <a:lnTo>
                    <a:pt x="2972" y="884"/>
                  </a:lnTo>
                  <a:lnTo>
                    <a:pt x="2908" y="908"/>
                  </a:lnTo>
                  <a:lnTo>
                    <a:pt x="2840" y="930"/>
                  </a:lnTo>
                  <a:lnTo>
                    <a:pt x="2772" y="950"/>
                  </a:lnTo>
                  <a:lnTo>
                    <a:pt x="2701" y="969"/>
                  </a:lnTo>
                  <a:lnTo>
                    <a:pt x="2630" y="985"/>
                  </a:lnTo>
                  <a:lnTo>
                    <a:pt x="2557" y="1001"/>
                  </a:lnTo>
                  <a:lnTo>
                    <a:pt x="2484" y="1015"/>
                  </a:lnTo>
                  <a:lnTo>
                    <a:pt x="2412" y="1027"/>
                  </a:lnTo>
                  <a:lnTo>
                    <a:pt x="2340" y="1037"/>
                  </a:lnTo>
                  <a:lnTo>
                    <a:pt x="2269" y="1047"/>
                  </a:lnTo>
                  <a:lnTo>
                    <a:pt x="2200" y="1055"/>
                  </a:lnTo>
                  <a:lnTo>
                    <a:pt x="2133" y="1062"/>
                  </a:lnTo>
                  <a:lnTo>
                    <a:pt x="2067" y="1068"/>
                  </a:lnTo>
                  <a:lnTo>
                    <a:pt x="2005" y="1073"/>
                  </a:lnTo>
                  <a:lnTo>
                    <a:pt x="1947" y="1077"/>
                  </a:lnTo>
                  <a:lnTo>
                    <a:pt x="1892" y="1080"/>
                  </a:lnTo>
                  <a:lnTo>
                    <a:pt x="1842" y="1083"/>
                  </a:lnTo>
                  <a:lnTo>
                    <a:pt x="1796" y="1085"/>
                  </a:lnTo>
                  <a:lnTo>
                    <a:pt x="1754" y="1086"/>
                  </a:lnTo>
                  <a:lnTo>
                    <a:pt x="1718" y="1087"/>
                  </a:lnTo>
                  <a:lnTo>
                    <a:pt x="1689" y="1088"/>
                  </a:lnTo>
                  <a:lnTo>
                    <a:pt x="1666" y="1088"/>
                  </a:lnTo>
                  <a:lnTo>
                    <a:pt x="1650" y="1088"/>
                  </a:lnTo>
                  <a:lnTo>
                    <a:pt x="1641" y="1088"/>
                  </a:lnTo>
                  <a:lnTo>
                    <a:pt x="193" y="1088"/>
                  </a:lnTo>
                  <a:lnTo>
                    <a:pt x="166" y="1086"/>
                  </a:lnTo>
                  <a:lnTo>
                    <a:pt x="141" y="1080"/>
                  </a:lnTo>
                  <a:lnTo>
                    <a:pt x="116" y="1069"/>
                  </a:lnTo>
                  <a:lnTo>
                    <a:pt x="95" y="1054"/>
                  </a:lnTo>
                  <a:lnTo>
                    <a:pt x="75" y="1036"/>
                  </a:lnTo>
                  <a:lnTo>
                    <a:pt x="58" y="1013"/>
                  </a:lnTo>
                  <a:lnTo>
                    <a:pt x="44" y="986"/>
                  </a:lnTo>
                  <a:lnTo>
                    <a:pt x="32" y="957"/>
                  </a:lnTo>
                  <a:lnTo>
                    <a:pt x="23" y="926"/>
                  </a:lnTo>
                  <a:lnTo>
                    <a:pt x="15" y="893"/>
                  </a:lnTo>
                  <a:lnTo>
                    <a:pt x="9" y="858"/>
                  </a:lnTo>
                  <a:lnTo>
                    <a:pt x="5" y="824"/>
                  </a:lnTo>
                  <a:lnTo>
                    <a:pt x="2" y="790"/>
                  </a:lnTo>
                  <a:lnTo>
                    <a:pt x="1" y="755"/>
                  </a:lnTo>
                  <a:lnTo>
                    <a:pt x="0" y="723"/>
                  </a:lnTo>
                  <a:lnTo>
                    <a:pt x="0" y="693"/>
                  </a:lnTo>
                  <a:lnTo>
                    <a:pt x="1" y="666"/>
                  </a:lnTo>
                  <a:lnTo>
                    <a:pt x="2" y="643"/>
                  </a:lnTo>
                  <a:lnTo>
                    <a:pt x="3" y="623"/>
                  </a:lnTo>
                  <a:lnTo>
                    <a:pt x="4" y="608"/>
                  </a:lnTo>
                  <a:lnTo>
                    <a:pt x="5" y="599"/>
                  </a:lnTo>
                  <a:lnTo>
                    <a:pt x="5" y="595"/>
                  </a:lnTo>
                  <a:lnTo>
                    <a:pt x="12" y="527"/>
                  </a:lnTo>
                  <a:lnTo>
                    <a:pt x="19" y="466"/>
                  </a:lnTo>
                  <a:lnTo>
                    <a:pt x="28" y="410"/>
                  </a:lnTo>
                  <a:lnTo>
                    <a:pt x="37" y="360"/>
                  </a:lnTo>
                  <a:lnTo>
                    <a:pt x="46" y="315"/>
                  </a:lnTo>
                  <a:lnTo>
                    <a:pt x="56" y="275"/>
                  </a:lnTo>
                  <a:lnTo>
                    <a:pt x="65" y="240"/>
                  </a:lnTo>
                  <a:lnTo>
                    <a:pt x="75" y="210"/>
                  </a:lnTo>
                  <a:lnTo>
                    <a:pt x="84" y="185"/>
                  </a:lnTo>
                  <a:lnTo>
                    <a:pt x="92" y="164"/>
                  </a:lnTo>
                  <a:lnTo>
                    <a:pt x="99" y="147"/>
                  </a:lnTo>
                  <a:lnTo>
                    <a:pt x="106" y="134"/>
                  </a:lnTo>
                  <a:lnTo>
                    <a:pt x="111" y="124"/>
                  </a:lnTo>
                  <a:lnTo>
                    <a:pt x="114" y="118"/>
                  </a:lnTo>
                  <a:lnTo>
                    <a:pt x="116" y="116"/>
                  </a:lnTo>
                  <a:lnTo>
                    <a:pt x="125" y="105"/>
                  </a:lnTo>
                  <a:lnTo>
                    <a:pt x="137" y="99"/>
                  </a:lnTo>
                  <a:lnTo>
                    <a:pt x="151" y="97"/>
                  </a:lnTo>
                  <a:lnTo>
                    <a:pt x="165" y="101"/>
                  </a:lnTo>
                  <a:lnTo>
                    <a:pt x="215" y="122"/>
                  </a:lnTo>
                  <a:lnTo>
                    <a:pt x="272" y="143"/>
                  </a:lnTo>
                  <a:lnTo>
                    <a:pt x="333" y="163"/>
                  </a:lnTo>
                  <a:lnTo>
                    <a:pt x="400" y="182"/>
                  </a:lnTo>
                  <a:lnTo>
                    <a:pt x="471" y="200"/>
                  </a:lnTo>
                  <a:lnTo>
                    <a:pt x="544" y="218"/>
                  </a:lnTo>
                  <a:lnTo>
                    <a:pt x="620" y="235"/>
                  </a:lnTo>
                  <a:lnTo>
                    <a:pt x="699" y="252"/>
                  </a:lnTo>
                  <a:lnTo>
                    <a:pt x="778" y="268"/>
                  </a:lnTo>
                  <a:lnTo>
                    <a:pt x="858" y="283"/>
                  </a:lnTo>
                  <a:lnTo>
                    <a:pt x="939" y="297"/>
                  </a:lnTo>
                  <a:lnTo>
                    <a:pt x="1020" y="311"/>
                  </a:lnTo>
                  <a:lnTo>
                    <a:pt x="1099" y="324"/>
                  </a:lnTo>
                  <a:lnTo>
                    <a:pt x="1176" y="337"/>
                  </a:lnTo>
                  <a:lnTo>
                    <a:pt x="1252" y="348"/>
                  </a:lnTo>
                  <a:lnTo>
                    <a:pt x="1324" y="358"/>
                  </a:lnTo>
                  <a:lnTo>
                    <a:pt x="1392" y="368"/>
                  </a:lnTo>
                  <a:lnTo>
                    <a:pt x="1457" y="377"/>
                  </a:lnTo>
                  <a:lnTo>
                    <a:pt x="1516" y="384"/>
                  </a:lnTo>
                  <a:lnTo>
                    <a:pt x="1572" y="391"/>
                  </a:lnTo>
                  <a:lnTo>
                    <a:pt x="1620" y="397"/>
                  </a:lnTo>
                  <a:lnTo>
                    <a:pt x="1616" y="390"/>
                  </a:lnTo>
                  <a:lnTo>
                    <a:pt x="1612" y="382"/>
                  </a:lnTo>
                  <a:lnTo>
                    <a:pt x="1602" y="352"/>
                  </a:lnTo>
                  <a:lnTo>
                    <a:pt x="1596" y="318"/>
                  </a:lnTo>
                  <a:lnTo>
                    <a:pt x="1595" y="284"/>
                  </a:lnTo>
                  <a:lnTo>
                    <a:pt x="1599" y="248"/>
                  </a:lnTo>
                  <a:lnTo>
                    <a:pt x="1607" y="212"/>
                  </a:lnTo>
                  <a:lnTo>
                    <a:pt x="1620" y="176"/>
                  </a:lnTo>
                  <a:lnTo>
                    <a:pt x="1630" y="149"/>
                  </a:lnTo>
                  <a:lnTo>
                    <a:pt x="1636" y="125"/>
                  </a:lnTo>
                  <a:lnTo>
                    <a:pt x="1640" y="103"/>
                  </a:lnTo>
                  <a:lnTo>
                    <a:pt x="1641" y="86"/>
                  </a:lnTo>
                  <a:lnTo>
                    <a:pt x="1641" y="72"/>
                  </a:lnTo>
                  <a:lnTo>
                    <a:pt x="1639" y="61"/>
                  </a:lnTo>
                  <a:lnTo>
                    <a:pt x="1638" y="55"/>
                  </a:lnTo>
                  <a:lnTo>
                    <a:pt x="1637" y="52"/>
                  </a:lnTo>
                  <a:lnTo>
                    <a:pt x="1635" y="40"/>
                  </a:lnTo>
                  <a:lnTo>
                    <a:pt x="1636" y="28"/>
                  </a:lnTo>
                  <a:lnTo>
                    <a:pt x="1641" y="17"/>
                  </a:lnTo>
                  <a:lnTo>
                    <a:pt x="1649" y="8"/>
                  </a:lnTo>
                  <a:lnTo>
                    <a:pt x="1660" y="2"/>
                  </a:lnTo>
                  <a:lnTo>
                    <a:pt x="16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4" name="Freeform 112"/>
          <p:cNvSpPr>
            <a:spLocks noEditPoints="1"/>
          </p:cNvSpPr>
          <p:nvPr/>
        </p:nvSpPr>
        <p:spPr bwMode="auto">
          <a:xfrm>
            <a:off x="8670425" y="3774050"/>
            <a:ext cx="590550" cy="239712"/>
          </a:xfrm>
          <a:custGeom>
            <a:avLst/>
            <a:gdLst>
              <a:gd name="T0" fmla="*/ 909 w 3346"/>
              <a:gd name="T1" fmla="*/ 1109 h 1362"/>
              <a:gd name="T2" fmla="*/ 1187 w 3346"/>
              <a:gd name="T3" fmla="*/ 1158 h 1362"/>
              <a:gd name="T4" fmla="*/ 1709 w 3346"/>
              <a:gd name="T5" fmla="*/ 1260 h 1362"/>
              <a:gd name="T6" fmla="*/ 2265 w 3346"/>
              <a:gd name="T7" fmla="*/ 1280 h 1362"/>
              <a:gd name="T8" fmla="*/ 3073 w 3346"/>
              <a:gd name="T9" fmla="*/ 1145 h 1362"/>
              <a:gd name="T10" fmla="*/ 3244 w 3346"/>
              <a:gd name="T11" fmla="*/ 1043 h 1362"/>
              <a:gd name="T12" fmla="*/ 2711 w 3346"/>
              <a:gd name="T13" fmla="*/ 1170 h 1362"/>
              <a:gd name="T14" fmla="*/ 1668 w 3346"/>
              <a:gd name="T15" fmla="*/ 1195 h 1362"/>
              <a:gd name="T16" fmla="*/ 946 w 3346"/>
              <a:gd name="T17" fmla="*/ 1060 h 1362"/>
              <a:gd name="T18" fmla="*/ 403 w 3346"/>
              <a:gd name="T19" fmla="*/ 1012 h 1362"/>
              <a:gd name="T20" fmla="*/ 2678 w 3346"/>
              <a:gd name="T21" fmla="*/ 777 h 1362"/>
              <a:gd name="T22" fmla="*/ 2364 w 3346"/>
              <a:gd name="T23" fmla="*/ 929 h 1362"/>
              <a:gd name="T24" fmla="*/ 1795 w 3346"/>
              <a:gd name="T25" fmla="*/ 945 h 1362"/>
              <a:gd name="T26" fmla="*/ 1682 w 3346"/>
              <a:gd name="T27" fmla="*/ 1118 h 1362"/>
              <a:gd name="T28" fmla="*/ 2703 w 3346"/>
              <a:gd name="T29" fmla="*/ 1093 h 1362"/>
              <a:gd name="T30" fmla="*/ 3230 w 3346"/>
              <a:gd name="T31" fmla="*/ 914 h 1362"/>
              <a:gd name="T32" fmla="*/ 2933 w 3346"/>
              <a:gd name="T33" fmla="*/ 739 h 1362"/>
              <a:gd name="T34" fmla="*/ 1875 w 3346"/>
              <a:gd name="T35" fmla="*/ 750 h 1362"/>
              <a:gd name="T36" fmla="*/ 1729 w 3346"/>
              <a:gd name="T37" fmla="*/ 795 h 1362"/>
              <a:gd name="T38" fmla="*/ 1298 w 3346"/>
              <a:gd name="T39" fmla="*/ 732 h 1362"/>
              <a:gd name="T40" fmla="*/ 886 w 3346"/>
              <a:gd name="T41" fmla="*/ 974 h 1362"/>
              <a:gd name="T42" fmla="*/ 1474 w 3346"/>
              <a:gd name="T43" fmla="*/ 1004 h 1362"/>
              <a:gd name="T44" fmla="*/ 1885 w 3346"/>
              <a:gd name="T45" fmla="*/ 859 h 1362"/>
              <a:gd name="T46" fmla="*/ 2424 w 3346"/>
              <a:gd name="T47" fmla="*/ 845 h 1362"/>
              <a:gd name="T48" fmla="*/ 2600 w 3346"/>
              <a:gd name="T49" fmla="*/ 764 h 1362"/>
              <a:gd name="T50" fmla="*/ 2128 w 3346"/>
              <a:gd name="T51" fmla="*/ 613 h 1362"/>
              <a:gd name="T52" fmla="*/ 1140 w 3346"/>
              <a:gd name="T53" fmla="*/ 254 h 1362"/>
              <a:gd name="T54" fmla="*/ 602 w 3346"/>
              <a:gd name="T55" fmla="*/ 464 h 1362"/>
              <a:gd name="T56" fmla="*/ 166 w 3346"/>
              <a:gd name="T57" fmla="*/ 296 h 1362"/>
              <a:gd name="T58" fmla="*/ 94 w 3346"/>
              <a:gd name="T59" fmla="*/ 793 h 1362"/>
              <a:gd name="T60" fmla="*/ 387 w 3346"/>
              <a:gd name="T61" fmla="*/ 933 h 1362"/>
              <a:gd name="T62" fmla="*/ 919 w 3346"/>
              <a:gd name="T63" fmla="*/ 795 h 1362"/>
              <a:gd name="T64" fmla="*/ 1476 w 3346"/>
              <a:gd name="T65" fmla="*/ 661 h 1362"/>
              <a:gd name="T66" fmla="*/ 1676 w 3346"/>
              <a:gd name="T67" fmla="*/ 510 h 1362"/>
              <a:gd name="T68" fmla="*/ 1414 w 3346"/>
              <a:gd name="T69" fmla="*/ 78 h 1362"/>
              <a:gd name="T70" fmla="*/ 1748 w 3346"/>
              <a:gd name="T71" fmla="*/ 480 h 1362"/>
              <a:gd name="T72" fmla="*/ 1809 w 3346"/>
              <a:gd name="T73" fmla="*/ 708 h 1362"/>
              <a:gd name="T74" fmla="*/ 1882 w 3346"/>
              <a:gd name="T75" fmla="*/ 374 h 1362"/>
              <a:gd name="T76" fmla="*/ 1786 w 3346"/>
              <a:gd name="T77" fmla="*/ 374 h 1362"/>
              <a:gd name="T78" fmla="*/ 1664 w 3346"/>
              <a:gd name="T79" fmla="*/ 316 h 1362"/>
              <a:gd name="T80" fmla="*/ 1559 w 3346"/>
              <a:gd name="T81" fmla="*/ 254 h 1362"/>
              <a:gd name="T82" fmla="*/ 1468 w 3346"/>
              <a:gd name="T83" fmla="*/ 177 h 1362"/>
              <a:gd name="T84" fmla="*/ 1437 w 3346"/>
              <a:gd name="T85" fmla="*/ 82 h 1362"/>
              <a:gd name="T86" fmla="*/ 1667 w 3346"/>
              <a:gd name="T87" fmla="*/ 115 h 1362"/>
              <a:gd name="T88" fmla="*/ 1955 w 3346"/>
              <a:gd name="T89" fmla="*/ 334 h 1362"/>
              <a:gd name="T90" fmla="*/ 1998 w 3346"/>
              <a:gd name="T91" fmla="*/ 452 h 1362"/>
              <a:gd name="T92" fmla="*/ 2355 w 3346"/>
              <a:gd name="T93" fmla="*/ 596 h 1362"/>
              <a:gd name="T94" fmla="*/ 2992 w 3346"/>
              <a:gd name="T95" fmla="*/ 668 h 1362"/>
              <a:gd name="T96" fmla="*/ 3295 w 3346"/>
              <a:gd name="T97" fmla="*/ 852 h 1362"/>
              <a:gd name="T98" fmla="*/ 3319 w 3346"/>
              <a:gd name="T99" fmla="*/ 1073 h 1362"/>
              <a:gd name="T100" fmla="*/ 3109 w 3346"/>
              <a:gd name="T101" fmla="*/ 1215 h 1362"/>
              <a:gd name="T102" fmla="*/ 2246 w 3346"/>
              <a:gd name="T103" fmla="*/ 1359 h 1362"/>
              <a:gd name="T104" fmla="*/ 1695 w 3346"/>
              <a:gd name="T105" fmla="*/ 1337 h 1362"/>
              <a:gd name="T106" fmla="*/ 1164 w 3346"/>
              <a:gd name="T107" fmla="*/ 1232 h 1362"/>
              <a:gd name="T108" fmla="*/ 904 w 3346"/>
              <a:gd name="T109" fmla="*/ 1270 h 1362"/>
              <a:gd name="T110" fmla="*/ 50 w 3346"/>
              <a:gd name="T111" fmla="*/ 907 h 1362"/>
              <a:gd name="T112" fmla="*/ 14 w 3346"/>
              <a:gd name="T113" fmla="*/ 506 h 1362"/>
              <a:gd name="T114" fmla="*/ 177 w 3346"/>
              <a:gd name="T115" fmla="*/ 208 h 1362"/>
              <a:gd name="T116" fmla="*/ 392 w 3346"/>
              <a:gd name="T117" fmla="*/ 330 h 1362"/>
              <a:gd name="T118" fmla="*/ 830 w 3346"/>
              <a:gd name="T119" fmla="*/ 355 h 1362"/>
              <a:gd name="T120" fmla="*/ 1248 w 3346"/>
              <a:gd name="T121" fmla="*/ 64 h 1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46" h="1362">
                <a:moveTo>
                  <a:pt x="97" y="986"/>
                </a:moveTo>
                <a:lnTo>
                  <a:pt x="97" y="1193"/>
                </a:lnTo>
                <a:lnTo>
                  <a:pt x="865" y="1193"/>
                </a:lnTo>
                <a:lnTo>
                  <a:pt x="865" y="1148"/>
                </a:lnTo>
                <a:lnTo>
                  <a:pt x="867" y="1137"/>
                </a:lnTo>
                <a:lnTo>
                  <a:pt x="872" y="1128"/>
                </a:lnTo>
                <a:lnTo>
                  <a:pt x="878" y="1119"/>
                </a:lnTo>
                <a:lnTo>
                  <a:pt x="887" y="1113"/>
                </a:lnTo>
                <a:lnTo>
                  <a:pt x="897" y="1110"/>
                </a:lnTo>
                <a:lnTo>
                  <a:pt x="905" y="1109"/>
                </a:lnTo>
                <a:lnTo>
                  <a:pt x="909" y="1109"/>
                </a:lnTo>
                <a:lnTo>
                  <a:pt x="913" y="1110"/>
                </a:lnTo>
                <a:lnTo>
                  <a:pt x="922" y="1111"/>
                </a:lnTo>
                <a:lnTo>
                  <a:pt x="938" y="1113"/>
                </a:lnTo>
                <a:lnTo>
                  <a:pt x="959" y="1116"/>
                </a:lnTo>
                <a:lnTo>
                  <a:pt x="983" y="1121"/>
                </a:lnTo>
                <a:lnTo>
                  <a:pt x="1012" y="1126"/>
                </a:lnTo>
                <a:lnTo>
                  <a:pt x="1043" y="1131"/>
                </a:lnTo>
                <a:lnTo>
                  <a:pt x="1077" y="1137"/>
                </a:lnTo>
                <a:lnTo>
                  <a:pt x="1112" y="1143"/>
                </a:lnTo>
                <a:lnTo>
                  <a:pt x="1150" y="1150"/>
                </a:lnTo>
                <a:lnTo>
                  <a:pt x="1187" y="1158"/>
                </a:lnTo>
                <a:lnTo>
                  <a:pt x="1225" y="1166"/>
                </a:lnTo>
                <a:lnTo>
                  <a:pt x="1283" y="1178"/>
                </a:lnTo>
                <a:lnTo>
                  <a:pt x="1343" y="1192"/>
                </a:lnTo>
                <a:lnTo>
                  <a:pt x="1400" y="1203"/>
                </a:lnTo>
                <a:lnTo>
                  <a:pt x="1458" y="1214"/>
                </a:lnTo>
                <a:lnTo>
                  <a:pt x="1513" y="1225"/>
                </a:lnTo>
                <a:lnTo>
                  <a:pt x="1565" y="1234"/>
                </a:lnTo>
                <a:lnTo>
                  <a:pt x="1613" y="1243"/>
                </a:lnTo>
                <a:lnTo>
                  <a:pt x="1654" y="1250"/>
                </a:lnTo>
                <a:lnTo>
                  <a:pt x="1685" y="1256"/>
                </a:lnTo>
                <a:lnTo>
                  <a:pt x="1709" y="1260"/>
                </a:lnTo>
                <a:lnTo>
                  <a:pt x="1735" y="1265"/>
                </a:lnTo>
                <a:lnTo>
                  <a:pt x="1769" y="1269"/>
                </a:lnTo>
                <a:lnTo>
                  <a:pt x="1809" y="1273"/>
                </a:lnTo>
                <a:lnTo>
                  <a:pt x="1856" y="1277"/>
                </a:lnTo>
                <a:lnTo>
                  <a:pt x="1908" y="1280"/>
                </a:lnTo>
                <a:lnTo>
                  <a:pt x="1965" y="1282"/>
                </a:lnTo>
                <a:lnTo>
                  <a:pt x="2027" y="1283"/>
                </a:lnTo>
                <a:lnTo>
                  <a:pt x="2092" y="1284"/>
                </a:lnTo>
                <a:lnTo>
                  <a:pt x="2143" y="1284"/>
                </a:lnTo>
                <a:lnTo>
                  <a:pt x="2201" y="1282"/>
                </a:lnTo>
                <a:lnTo>
                  <a:pt x="2265" y="1280"/>
                </a:lnTo>
                <a:lnTo>
                  <a:pt x="2334" y="1277"/>
                </a:lnTo>
                <a:lnTo>
                  <a:pt x="2407" y="1271"/>
                </a:lnTo>
                <a:lnTo>
                  <a:pt x="2484" y="1265"/>
                </a:lnTo>
                <a:lnTo>
                  <a:pt x="2565" y="1255"/>
                </a:lnTo>
                <a:lnTo>
                  <a:pt x="2647" y="1244"/>
                </a:lnTo>
                <a:lnTo>
                  <a:pt x="2731" y="1230"/>
                </a:lnTo>
                <a:lnTo>
                  <a:pt x="2815" y="1214"/>
                </a:lnTo>
                <a:lnTo>
                  <a:pt x="2900" y="1195"/>
                </a:lnTo>
                <a:lnTo>
                  <a:pt x="2986" y="1171"/>
                </a:lnTo>
                <a:lnTo>
                  <a:pt x="3070" y="1146"/>
                </a:lnTo>
                <a:lnTo>
                  <a:pt x="3073" y="1145"/>
                </a:lnTo>
                <a:lnTo>
                  <a:pt x="3076" y="1144"/>
                </a:lnTo>
                <a:lnTo>
                  <a:pt x="3084" y="1142"/>
                </a:lnTo>
                <a:lnTo>
                  <a:pt x="3096" y="1138"/>
                </a:lnTo>
                <a:lnTo>
                  <a:pt x="3112" y="1133"/>
                </a:lnTo>
                <a:lnTo>
                  <a:pt x="3130" y="1126"/>
                </a:lnTo>
                <a:lnTo>
                  <a:pt x="3150" y="1116"/>
                </a:lnTo>
                <a:lnTo>
                  <a:pt x="3170" y="1105"/>
                </a:lnTo>
                <a:lnTo>
                  <a:pt x="3191" y="1093"/>
                </a:lnTo>
                <a:lnTo>
                  <a:pt x="3211" y="1078"/>
                </a:lnTo>
                <a:lnTo>
                  <a:pt x="3228" y="1062"/>
                </a:lnTo>
                <a:lnTo>
                  <a:pt x="3244" y="1043"/>
                </a:lnTo>
                <a:lnTo>
                  <a:pt x="3257" y="1022"/>
                </a:lnTo>
                <a:lnTo>
                  <a:pt x="3225" y="1033"/>
                </a:lnTo>
                <a:lnTo>
                  <a:pt x="3188" y="1047"/>
                </a:lnTo>
                <a:lnTo>
                  <a:pt x="3144" y="1061"/>
                </a:lnTo>
                <a:lnTo>
                  <a:pt x="3096" y="1076"/>
                </a:lnTo>
                <a:lnTo>
                  <a:pt x="3043" y="1092"/>
                </a:lnTo>
                <a:lnTo>
                  <a:pt x="2985" y="1108"/>
                </a:lnTo>
                <a:lnTo>
                  <a:pt x="2922" y="1125"/>
                </a:lnTo>
                <a:lnTo>
                  <a:pt x="2856" y="1140"/>
                </a:lnTo>
                <a:lnTo>
                  <a:pt x="2785" y="1156"/>
                </a:lnTo>
                <a:lnTo>
                  <a:pt x="2711" y="1170"/>
                </a:lnTo>
                <a:lnTo>
                  <a:pt x="2633" y="1184"/>
                </a:lnTo>
                <a:lnTo>
                  <a:pt x="2551" y="1197"/>
                </a:lnTo>
                <a:lnTo>
                  <a:pt x="2467" y="1208"/>
                </a:lnTo>
                <a:lnTo>
                  <a:pt x="2381" y="1216"/>
                </a:lnTo>
                <a:lnTo>
                  <a:pt x="2292" y="1223"/>
                </a:lnTo>
                <a:lnTo>
                  <a:pt x="2200" y="1227"/>
                </a:lnTo>
                <a:lnTo>
                  <a:pt x="2107" y="1229"/>
                </a:lnTo>
                <a:lnTo>
                  <a:pt x="1995" y="1227"/>
                </a:lnTo>
                <a:lnTo>
                  <a:pt x="1885" y="1220"/>
                </a:lnTo>
                <a:lnTo>
                  <a:pt x="1776" y="1210"/>
                </a:lnTo>
                <a:lnTo>
                  <a:pt x="1668" y="1195"/>
                </a:lnTo>
                <a:lnTo>
                  <a:pt x="1564" y="1175"/>
                </a:lnTo>
                <a:lnTo>
                  <a:pt x="1484" y="1158"/>
                </a:lnTo>
                <a:lnTo>
                  <a:pt x="1409" y="1143"/>
                </a:lnTo>
                <a:lnTo>
                  <a:pt x="1338" y="1129"/>
                </a:lnTo>
                <a:lnTo>
                  <a:pt x="1273" y="1115"/>
                </a:lnTo>
                <a:lnTo>
                  <a:pt x="1211" y="1104"/>
                </a:lnTo>
                <a:lnTo>
                  <a:pt x="1152" y="1093"/>
                </a:lnTo>
                <a:lnTo>
                  <a:pt x="1097" y="1083"/>
                </a:lnTo>
                <a:lnTo>
                  <a:pt x="1044" y="1075"/>
                </a:lnTo>
                <a:lnTo>
                  <a:pt x="995" y="1067"/>
                </a:lnTo>
                <a:lnTo>
                  <a:pt x="946" y="1060"/>
                </a:lnTo>
                <a:lnTo>
                  <a:pt x="898" y="1054"/>
                </a:lnTo>
                <a:lnTo>
                  <a:pt x="851" y="1048"/>
                </a:lnTo>
                <a:lnTo>
                  <a:pt x="805" y="1042"/>
                </a:lnTo>
                <a:lnTo>
                  <a:pt x="758" y="1038"/>
                </a:lnTo>
                <a:lnTo>
                  <a:pt x="711" y="1034"/>
                </a:lnTo>
                <a:lnTo>
                  <a:pt x="663" y="1031"/>
                </a:lnTo>
                <a:lnTo>
                  <a:pt x="614" y="1027"/>
                </a:lnTo>
                <a:lnTo>
                  <a:pt x="563" y="1024"/>
                </a:lnTo>
                <a:lnTo>
                  <a:pt x="510" y="1020"/>
                </a:lnTo>
                <a:lnTo>
                  <a:pt x="457" y="1016"/>
                </a:lnTo>
                <a:lnTo>
                  <a:pt x="403" y="1012"/>
                </a:lnTo>
                <a:lnTo>
                  <a:pt x="349" y="1007"/>
                </a:lnTo>
                <a:lnTo>
                  <a:pt x="298" y="1003"/>
                </a:lnTo>
                <a:lnTo>
                  <a:pt x="250" y="999"/>
                </a:lnTo>
                <a:lnTo>
                  <a:pt x="204" y="995"/>
                </a:lnTo>
                <a:lnTo>
                  <a:pt x="163" y="992"/>
                </a:lnTo>
                <a:lnTo>
                  <a:pt x="127" y="989"/>
                </a:lnTo>
                <a:lnTo>
                  <a:pt x="97" y="986"/>
                </a:lnTo>
                <a:close/>
                <a:moveTo>
                  <a:pt x="2688" y="718"/>
                </a:moveTo>
                <a:lnTo>
                  <a:pt x="2686" y="735"/>
                </a:lnTo>
                <a:lnTo>
                  <a:pt x="2683" y="756"/>
                </a:lnTo>
                <a:lnTo>
                  <a:pt x="2678" y="777"/>
                </a:lnTo>
                <a:lnTo>
                  <a:pt x="2669" y="801"/>
                </a:lnTo>
                <a:lnTo>
                  <a:pt x="2657" y="823"/>
                </a:lnTo>
                <a:lnTo>
                  <a:pt x="2641" y="844"/>
                </a:lnTo>
                <a:lnTo>
                  <a:pt x="2622" y="861"/>
                </a:lnTo>
                <a:lnTo>
                  <a:pt x="2599" y="876"/>
                </a:lnTo>
                <a:lnTo>
                  <a:pt x="2572" y="889"/>
                </a:lnTo>
                <a:lnTo>
                  <a:pt x="2540" y="901"/>
                </a:lnTo>
                <a:lnTo>
                  <a:pt x="2504" y="911"/>
                </a:lnTo>
                <a:lnTo>
                  <a:pt x="2463" y="918"/>
                </a:lnTo>
                <a:lnTo>
                  <a:pt x="2416" y="924"/>
                </a:lnTo>
                <a:lnTo>
                  <a:pt x="2364" y="929"/>
                </a:lnTo>
                <a:lnTo>
                  <a:pt x="2306" y="931"/>
                </a:lnTo>
                <a:lnTo>
                  <a:pt x="2241" y="933"/>
                </a:lnTo>
                <a:lnTo>
                  <a:pt x="2178" y="934"/>
                </a:lnTo>
                <a:lnTo>
                  <a:pt x="2113" y="933"/>
                </a:lnTo>
                <a:lnTo>
                  <a:pt x="2066" y="933"/>
                </a:lnTo>
                <a:lnTo>
                  <a:pt x="2020" y="933"/>
                </a:lnTo>
                <a:lnTo>
                  <a:pt x="1973" y="934"/>
                </a:lnTo>
                <a:lnTo>
                  <a:pt x="1927" y="935"/>
                </a:lnTo>
                <a:lnTo>
                  <a:pt x="1882" y="937"/>
                </a:lnTo>
                <a:lnTo>
                  <a:pt x="1838" y="940"/>
                </a:lnTo>
                <a:lnTo>
                  <a:pt x="1795" y="945"/>
                </a:lnTo>
                <a:lnTo>
                  <a:pt x="1754" y="951"/>
                </a:lnTo>
                <a:lnTo>
                  <a:pt x="1715" y="959"/>
                </a:lnTo>
                <a:lnTo>
                  <a:pt x="1678" y="968"/>
                </a:lnTo>
                <a:lnTo>
                  <a:pt x="1642" y="982"/>
                </a:lnTo>
                <a:lnTo>
                  <a:pt x="1611" y="996"/>
                </a:lnTo>
                <a:lnTo>
                  <a:pt x="1581" y="1013"/>
                </a:lnTo>
                <a:lnTo>
                  <a:pt x="1554" y="1034"/>
                </a:lnTo>
                <a:lnTo>
                  <a:pt x="1531" y="1058"/>
                </a:lnTo>
                <a:lnTo>
                  <a:pt x="1511" y="1085"/>
                </a:lnTo>
                <a:lnTo>
                  <a:pt x="1580" y="1099"/>
                </a:lnTo>
                <a:lnTo>
                  <a:pt x="1682" y="1118"/>
                </a:lnTo>
                <a:lnTo>
                  <a:pt x="1785" y="1133"/>
                </a:lnTo>
                <a:lnTo>
                  <a:pt x="1891" y="1143"/>
                </a:lnTo>
                <a:lnTo>
                  <a:pt x="1998" y="1149"/>
                </a:lnTo>
                <a:lnTo>
                  <a:pt x="2107" y="1151"/>
                </a:lnTo>
                <a:lnTo>
                  <a:pt x="2199" y="1150"/>
                </a:lnTo>
                <a:lnTo>
                  <a:pt x="2289" y="1146"/>
                </a:lnTo>
                <a:lnTo>
                  <a:pt x="2378" y="1139"/>
                </a:lnTo>
                <a:lnTo>
                  <a:pt x="2463" y="1130"/>
                </a:lnTo>
                <a:lnTo>
                  <a:pt x="2546" y="1120"/>
                </a:lnTo>
                <a:lnTo>
                  <a:pt x="2625" y="1107"/>
                </a:lnTo>
                <a:lnTo>
                  <a:pt x="2703" y="1093"/>
                </a:lnTo>
                <a:lnTo>
                  <a:pt x="2776" y="1079"/>
                </a:lnTo>
                <a:lnTo>
                  <a:pt x="2845" y="1063"/>
                </a:lnTo>
                <a:lnTo>
                  <a:pt x="2911" y="1048"/>
                </a:lnTo>
                <a:lnTo>
                  <a:pt x="2971" y="1031"/>
                </a:lnTo>
                <a:lnTo>
                  <a:pt x="3028" y="1015"/>
                </a:lnTo>
                <a:lnTo>
                  <a:pt x="3080" y="1000"/>
                </a:lnTo>
                <a:lnTo>
                  <a:pt x="3127" y="985"/>
                </a:lnTo>
                <a:lnTo>
                  <a:pt x="3168" y="971"/>
                </a:lnTo>
                <a:lnTo>
                  <a:pt x="3204" y="959"/>
                </a:lnTo>
                <a:lnTo>
                  <a:pt x="3234" y="948"/>
                </a:lnTo>
                <a:lnTo>
                  <a:pt x="3230" y="914"/>
                </a:lnTo>
                <a:lnTo>
                  <a:pt x="3223" y="884"/>
                </a:lnTo>
                <a:lnTo>
                  <a:pt x="3212" y="858"/>
                </a:lnTo>
                <a:lnTo>
                  <a:pt x="3198" y="835"/>
                </a:lnTo>
                <a:lnTo>
                  <a:pt x="3179" y="815"/>
                </a:lnTo>
                <a:lnTo>
                  <a:pt x="3156" y="798"/>
                </a:lnTo>
                <a:lnTo>
                  <a:pt x="3129" y="784"/>
                </a:lnTo>
                <a:lnTo>
                  <a:pt x="3098" y="772"/>
                </a:lnTo>
                <a:lnTo>
                  <a:pt x="3063" y="762"/>
                </a:lnTo>
                <a:lnTo>
                  <a:pt x="3024" y="752"/>
                </a:lnTo>
                <a:lnTo>
                  <a:pt x="2981" y="745"/>
                </a:lnTo>
                <a:lnTo>
                  <a:pt x="2933" y="739"/>
                </a:lnTo>
                <a:lnTo>
                  <a:pt x="2881" y="734"/>
                </a:lnTo>
                <a:lnTo>
                  <a:pt x="2824" y="729"/>
                </a:lnTo>
                <a:lnTo>
                  <a:pt x="2763" y="724"/>
                </a:lnTo>
                <a:lnTo>
                  <a:pt x="2688" y="718"/>
                </a:lnTo>
                <a:close/>
                <a:moveTo>
                  <a:pt x="1958" y="520"/>
                </a:moveTo>
                <a:lnTo>
                  <a:pt x="1946" y="559"/>
                </a:lnTo>
                <a:lnTo>
                  <a:pt x="1934" y="599"/>
                </a:lnTo>
                <a:lnTo>
                  <a:pt x="1921" y="639"/>
                </a:lnTo>
                <a:lnTo>
                  <a:pt x="1907" y="678"/>
                </a:lnTo>
                <a:lnTo>
                  <a:pt x="1891" y="716"/>
                </a:lnTo>
                <a:lnTo>
                  <a:pt x="1875" y="750"/>
                </a:lnTo>
                <a:lnTo>
                  <a:pt x="1858" y="781"/>
                </a:lnTo>
                <a:lnTo>
                  <a:pt x="1841" y="805"/>
                </a:lnTo>
                <a:lnTo>
                  <a:pt x="1832" y="814"/>
                </a:lnTo>
                <a:lnTo>
                  <a:pt x="1821" y="818"/>
                </a:lnTo>
                <a:lnTo>
                  <a:pt x="1808" y="820"/>
                </a:lnTo>
                <a:lnTo>
                  <a:pt x="1797" y="817"/>
                </a:lnTo>
                <a:lnTo>
                  <a:pt x="1793" y="816"/>
                </a:lnTo>
                <a:lnTo>
                  <a:pt x="1784" y="813"/>
                </a:lnTo>
                <a:lnTo>
                  <a:pt x="1771" y="808"/>
                </a:lnTo>
                <a:lnTo>
                  <a:pt x="1752" y="802"/>
                </a:lnTo>
                <a:lnTo>
                  <a:pt x="1729" y="795"/>
                </a:lnTo>
                <a:lnTo>
                  <a:pt x="1702" y="787"/>
                </a:lnTo>
                <a:lnTo>
                  <a:pt x="1671" y="778"/>
                </a:lnTo>
                <a:lnTo>
                  <a:pt x="1638" y="770"/>
                </a:lnTo>
                <a:lnTo>
                  <a:pt x="1601" y="762"/>
                </a:lnTo>
                <a:lnTo>
                  <a:pt x="1563" y="753"/>
                </a:lnTo>
                <a:lnTo>
                  <a:pt x="1521" y="746"/>
                </a:lnTo>
                <a:lnTo>
                  <a:pt x="1479" y="740"/>
                </a:lnTo>
                <a:lnTo>
                  <a:pt x="1435" y="735"/>
                </a:lnTo>
                <a:lnTo>
                  <a:pt x="1389" y="732"/>
                </a:lnTo>
                <a:lnTo>
                  <a:pt x="1344" y="731"/>
                </a:lnTo>
                <a:lnTo>
                  <a:pt x="1298" y="732"/>
                </a:lnTo>
                <a:lnTo>
                  <a:pt x="1252" y="735"/>
                </a:lnTo>
                <a:lnTo>
                  <a:pt x="1208" y="742"/>
                </a:lnTo>
                <a:lnTo>
                  <a:pt x="1163" y="751"/>
                </a:lnTo>
                <a:lnTo>
                  <a:pt x="1120" y="765"/>
                </a:lnTo>
                <a:lnTo>
                  <a:pt x="1079" y="781"/>
                </a:lnTo>
                <a:lnTo>
                  <a:pt x="1037" y="803"/>
                </a:lnTo>
                <a:lnTo>
                  <a:pt x="1000" y="830"/>
                </a:lnTo>
                <a:lnTo>
                  <a:pt x="965" y="859"/>
                </a:lnTo>
                <a:lnTo>
                  <a:pt x="935" y="893"/>
                </a:lnTo>
                <a:lnTo>
                  <a:pt x="908" y="932"/>
                </a:lnTo>
                <a:lnTo>
                  <a:pt x="886" y="974"/>
                </a:lnTo>
                <a:lnTo>
                  <a:pt x="937" y="981"/>
                </a:lnTo>
                <a:lnTo>
                  <a:pt x="988" y="988"/>
                </a:lnTo>
                <a:lnTo>
                  <a:pt x="1042" y="996"/>
                </a:lnTo>
                <a:lnTo>
                  <a:pt x="1098" y="1005"/>
                </a:lnTo>
                <a:lnTo>
                  <a:pt x="1157" y="1015"/>
                </a:lnTo>
                <a:lnTo>
                  <a:pt x="1219" y="1026"/>
                </a:lnTo>
                <a:lnTo>
                  <a:pt x="1285" y="1039"/>
                </a:lnTo>
                <a:lnTo>
                  <a:pt x="1356" y="1054"/>
                </a:lnTo>
                <a:lnTo>
                  <a:pt x="1432" y="1069"/>
                </a:lnTo>
                <a:lnTo>
                  <a:pt x="1451" y="1034"/>
                </a:lnTo>
                <a:lnTo>
                  <a:pt x="1474" y="1004"/>
                </a:lnTo>
                <a:lnTo>
                  <a:pt x="1500" y="978"/>
                </a:lnTo>
                <a:lnTo>
                  <a:pt x="1529" y="954"/>
                </a:lnTo>
                <a:lnTo>
                  <a:pt x="1561" y="935"/>
                </a:lnTo>
                <a:lnTo>
                  <a:pt x="1595" y="918"/>
                </a:lnTo>
                <a:lnTo>
                  <a:pt x="1632" y="903"/>
                </a:lnTo>
                <a:lnTo>
                  <a:pt x="1670" y="890"/>
                </a:lnTo>
                <a:lnTo>
                  <a:pt x="1711" y="881"/>
                </a:lnTo>
                <a:lnTo>
                  <a:pt x="1753" y="873"/>
                </a:lnTo>
                <a:lnTo>
                  <a:pt x="1795" y="867"/>
                </a:lnTo>
                <a:lnTo>
                  <a:pt x="1840" y="862"/>
                </a:lnTo>
                <a:lnTo>
                  <a:pt x="1885" y="859"/>
                </a:lnTo>
                <a:lnTo>
                  <a:pt x="1930" y="857"/>
                </a:lnTo>
                <a:lnTo>
                  <a:pt x="1976" y="856"/>
                </a:lnTo>
                <a:lnTo>
                  <a:pt x="2023" y="856"/>
                </a:lnTo>
                <a:lnTo>
                  <a:pt x="2068" y="856"/>
                </a:lnTo>
                <a:lnTo>
                  <a:pt x="2114" y="856"/>
                </a:lnTo>
                <a:lnTo>
                  <a:pt x="2178" y="856"/>
                </a:lnTo>
                <a:lnTo>
                  <a:pt x="2240" y="856"/>
                </a:lnTo>
                <a:lnTo>
                  <a:pt x="2295" y="854"/>
                </a:lnTo>
                <a:lnTo>
                  <a:pt x="2343" y="852"/>
                </a:lnTo>
                <a:lnTo>
                  <a:pt x="2387" y="849"/>
                </a:lnTo>
                <a:lnTo>
                  <a:pt x="2424" y="845"/>
                </a:lnTo>
                <a:lnTo>
                  <a:pt x="2458" y="841"/>
                </a:lnTo>
                <a:lnTo>
                  <a:pt x="2486" y="835"/>
                </a:lnTo>
                <a:lnTo>
                  <a:pt x="2511" y="829"/>
                </a:lnTo>
                <a:lnTo>
                  <a:pt x="2532" y="822"/>
                </a:lnTo>
                <a:lnTo>
                  <a:pt x="2549" y="815"/>
                </a:lnTo>
                <a:lnTo>
                  <a:pt x="2564" y="807"/>
                </a:lnTo>
                <a:lnTo>
                  <a:pt x="2575" y="799"/>
                </a:lnTo>
                <a:lnTo>
                  <a:pt x="2584" y="791"/>
                </a:lnTo>
                <a:lnTo>
                  <a:pt x="2591" y="782"/>
                </a:lnTo>
                <a:lnTo>
                  <a:pt x="2596" y="774"/>
                </a:lnTo>
                <a:lnTo>
                  <a:pt x="2600" y="764"/>
                </a:lnTo>
                <a:lnTo>
                  <a:pt x="2603" y="754"/>
                </a:lnTo>
                <a:lnTo>
                  <a:pt x="2608" y="731"/>
                </a:lnTo>
                <a:lnTo>
                  <a:pt x="2610" y="711"/>
                </a:lnTo>
                <a:lnTo>
                  <a:pt x="2543" y="704"/>
                </a:lnTo>
                <a:lnTo>
                  <a:pt x="2474" y="696"/>
                </a:lnTo>
                <a:lnTo>
                  <a:pt x="2402" y="685"/>
                </a:lnTo>
                <a:lnTo>
                  <a:pt x="2336" y="671"/>
                </a:lnTo>
                <a:lnTo>
                  <a:pt x="2275" y="658"/>
                </a:lnTo>
                <a:lnTo>
                  <a:pt x="2221" y="644"/>
                </a:lnTo>
                <a:lnTo>
                  <a:pt x="2173" y="629"/>
                </a:lnTo>
                <a:lnTo>
                  <a:pt x="2128" y="613"/>
                </a:lnTo>
                <a:lnTo>
                  <a:pt x="2090" y="597"/>
                </a:lnTo>
                <a:lnTo>
                  <a:pt x="2055" y="581"/>
                </a:lnTo>
                <a:lnTo>
                  <a:pt x="2025" y="565"/>
                </a:lnTo>
                <a:lnTo>
                  <a:pt x="1999" y="550"/>
                </a:lnTo>
                <a:lnTo>
                  <a:pt x="1977" y="534"/>
                </a:lnTo>
                <a:lnTo>
                  <a:pt x="1958" y="520"/>
                </a:lnTo>
                <a:close/>
                <a:moveTo>
                  <a:pt x="1251" y="160"/>
                </a:moveTo>
                <a:lnTo>
                  <a:pt x="1231" y="178"/>
                </a:lnTo>
                <a:lnTo>
                  <a:pt x="1209" y="196"/>
                </a:lnTo>
                <a:lnTo>
                  <a:pt x="1175" y="224"/>
                </a:lnTo>
                <a:lnTo>
                  <a:pt x="1140" y="254"/>
                </a:lnTo>
                <a:lnTo>
                  <a:pt x="1101" y="284"/>
                </a:lnTo>
                <a:lnTo>
                  <a:pt x="1061" y="313"/>
                </a:lnTo>
                <a:lnTo>
                  <a:pt x="1016" y="344"/>
                </a:lnTo>
                <a:lnTo>
                  <a:pt x="968" y="372"/>
                </a:lnTo>
                <a:lnTo>
                  <a:pt x="916" y="401"/>
                </a:lnTo>
                <a:lnTo>
                  <a:pt x="861" y="426"/>
                </a:lnTo>
                <a:lnTo>
                  <a:pt x="809" y="444"/>
                </a:lnTo>
                <a:lnTo>
                  <a:pt x="757" y="457"/>
                </a:lnTo>
                <a:lnTo>
                  <a:pt x="705" y="464"/>
                </a:lnTo>
                <a:lnTo>
                  <a:pt x="655" y="467"/>
                </a:lnTo>
                <a:lnTo>
                  <a:pt x="602" y="464"/>
                </a:lnTo>
                <a:lnTo>
                  <a:pt x="550" y="458"/>
                </a:lnTo>
                <a:lnTo>
                  <a:pt x="499" y="448"/>
                </a:lnTo>
                <a:lnTo>
                  <a:pt x="452" y="435"/>
                </a:lnTo>
                <a:lnTo>
                  <a:pt x="405" y="420"/>
                </a:lnTo>
                <a:lnTo>
                  <a:pt x="361" y="403"/>
                </a:lnTo>
                <a:lnTo>
                  <a:pt x="320" y="383"/>
                </a:lnTo>
                <a:lnTo>
                  <a:pt x="281" y="365"/>
                </a:lnTo>
                <a:lnTo>
                  <a:pt x="247" y="346"/>
                </a:lnTo>
                <a:lnTo>
                  <a:pt x="216" y="328"/>
                </a:lnTo>
                <a:lnTo>
                  <a:pt x="189" y="311"/>
                </a:lnTo>
                <a:lnTo>
                  <a:pt x="166" y="296"/>
                </a:lnTo>
                <a:lnTo>
                  <a:pt x="141" y="355"/>
                </a:lnTo>
                <a:lnTo>
                  <a:pt x="121" y="411"/>
                </a:lnTo>
                <a:lnTo>
                  <a:pt x="105" y="464"/>
                </a:lnTo>
                <a:lnTo>
                  <a:pt x="92" y="515"/>
                </a:lnTo>
                <a:lnTo>
                  <a:pt x="84" y="563"/>
                </a:lnTo>
                <a:lnTo>
                  <a:pt x="80" y="608"/>
                </a:lnTo>
                <a:lnTo>
                  <a:pt x="78" y="651"/>
                </a:lnTo>
                <a:lnTo>
                  <a:pt x="79" y="692"/>
                </a:lnTo>
                <a:lnTo>
                  <a:pt x="83" y="728"/>
                </a:lnTo>
                <a:lnTo>
                  <a:pt x="88" y="762"/>
                </a:lnTo>
                <a:lnTo>
                  <a:pt x="94" y="793"/>
                </a:lnTo>
                <a:lnTo>
                  <a:pt x="101" y="820"/>
                </a:lnTo>
                <a:lnTo>
                  <a:pt x="110" y="846"/>
                </a:lnTo>
                <a:lnTo>
                  <a:pt x="118" y="867"/>
                </a:lnTo>
                <a:lnTo>
                  <a:pt x="126" y="885"/>
                </a:lnTo>
                <a:lnTo>
                  <a:pt x="134" y="901"/>
                </a:lnTo>
                <a:lnTo>
                  <a:pt x="140" y="912"/>
                </a:lnTo>
                <a:lnTo>
                  <a:pt x="180" y="916"/>
                </a:lnTo>
                <a:lnTo>
                  <a:pt x="225" y="919"/>
                </a:lnTo>
                <a:lnTo>
                  <a:pt x="276" y="924"/>
                </a:lnTo>
                <a:lnTo>
                  <a:pt x="330" y="928"/>
                </a:lnTo>
                <a:lnTo>
                  <a:pt x="387" y="933"/>
                </a:lnTo>
                <a:lnTo>
                  <a:pt x="444" y="937"/>
                </a:lnTo>
                <a:lnTo>
                  <a:pt x="502" y="942"/>
                </a:lnTo>
                <a:lnTo>
                  <a:pt x="560" y="946"/>
                </a:lnTo>
                <a:lnTo>
                  <a:pt x="615" y="950"/>
                </a:lnTo>
                <a:lnTo>
                  <a:pt x="668" y="953"/>
                </a:lnTo>
                <a:lnTo>
                  <a:pt x="738" y="958"/>
                </a:lnTo>
                <a:lnTo>
                  <a:pt x="805" y="964"/>
                </a:lnTo>
                <a:lnTo>
                  <a:pt x="828" y="917"/>
                </a:lnTo>
                <a:lnTo>
                  <a:pt x="854" y="872"/>
                </a:lnTo>
                <a:lnTo>
                  <a:pt x="885" y="832"/>
                </a:lnTo>
                <a:lnTo>
                  <a:pt x="919" y="795"/>
                </a:lnTo>
                <a:lnTo>
                  <a:pt x="958" y="763"/>
                </a:lnTo>
                <a:lnTo>
                  <a:pt x="1001" y="734"/>
                </a:lnTo>
                <a:lnTo>
                  <a:pt x="1046" y="710"/>
                </a:lnTo>
                <a:lnTo>
                  <a:pt x="1098" y="690"/>
                </a:lnTo>
                <a:lnTo>
                  <a:pt x="1151" y="674"/>
                </a:lnTo>
                <a:lnTo>
                  <a:pt x="1205" y="663"/>
                </a:lnTo>
                <a:lnTo>
                  <a:pt x="1259" y="657"/>
                </a:lnTo>
                <a:lnTo>
                  <a:pt x="1314" y="653"/>
                </a:lnTo>
                <a:lnTo>
                  <a:pt x="1369" y="653"/>
                </a:lnTo>
                <a:lnTo>
                  <a:pt x="1424" y="656"/>
                </a:lnTo>
                <a:lnTo>
                  <a:pt x="1476" y="661"/>
                </a:lnTo>
                <a:lnTo>
                  <a:pt x="1527" y="668"/>
                </a:lnTo>
                <a:lnTo>
                  <a:pt x="1576" y="676"/>
                </a:lnTo>
                <a:lnTo>
                  <a:pt x="1622" y="686"/>
                </a:lnTo>
                <a:lnTo>
                  <a:pt x="1664" y="696"/>
                </a:lnTo>
                <a:lnTo>
                  <a:pt x="1679" y="663"/>
                </a:lnTo>
                <a:lnTo>
                  <a:pt x="1688" y="632"/>
                </a:lnTo>
                <a:lnTo>
                  <a:pt x="1692" y="603"/>
                </a:lnTo>
                <a:lnTo>
                  <a:pt x="1693" y="577"/>
                </a:lnTo>
                <a:lnTo>
                  <a:pt x="1690" y="553"/>
                </a:lnTo>
                <a:lnTo>
                  <a:pt x="1684" y="530"/>
                </a:lnTo>
                <a:lnTo>
                  <a:pt x="1676" y="510"/>
                </a:lnTo>
                <a:lnTo>
                  <a:pt x="1666" y="492"/>
                </a:lnTo>
                <a:lnTo>
                  <a:pt x="1656" y="477"/>
                </a:lnTo>
                <a:lnTo>
                  <a:pt x="1645" y="462"/>
                </a:lnTo>
                <a:lnTo>
                  <a:pt x="1635" y="451"/>
                </a:lnTo>
                <a:lnTo>
                  <a:pt x="1626" y="442"/>
                </a:lnTo>
                <a:lnTo>
                  <a:pt x="1618" y="436"/>
                </a:lnTo>
                <a:lnTo>
                  <a:pt x="1613" y="431"/>
                </a:lnTo>
                <a:lnTo>
                  <a:pt x="1610" y="430"/>
                </a:lnTo>
                <a:lnTo>
                  <a:pt x="1608" y="428"/>
                </a:lnTo>
                <a:lnTo>
                  <a:pt x="1251" y="160"/>
                </a:lnTo>
                <a:close/>
                <a:moveTo>
                  <a:pt x="1414" y="78"/>
                </a:moveTo>
                <a:lnTo>
                  <a:pt x="1390" y="79"/>
                </a:lnTo>
                <a:lnTo>
                  <a:pt x="1366" y="85"/>
                </a:lnTo>
                <a:lnTo>
                  <a:pt x="1342" y="96"/>
                </a:lnTo>
                <a:lnTo>
                  <a:pt x="1315" y="112"/>
                </a:lnTo>
                <a:lnTo>
                  <a:pt x="1653" y="366"/>
                </a:lnTo>
                <a:lnTo>
                  <a:pt x="1670" y="378"/>
                </a:lnTo>
                <a:lnTo>
                  <a:pt x="1687" y="394"/>
                </a:lnTo>
                <a:lnTo>
                  <a:pt x="1704" y="411"/>
                </a:lnTo>
                <a:lnTo>
                  <a:pt x="1720" y="431"/>
                </a:lnTo>
                <a:lnTo>
                  <a:pt x="1734" y="454"/>
                </a:lnTo>
                <a:lnTo>
                  <a:pt x="1748" y="480"/>
                </a:lnTo>
                <a:lnTo>
                  <a:pt x="1758" y="507"/>
                </a:lnTo>
                <a:lnTo>
                  <a:pt x="1766" y="537"/>
                </a:lnTo>
                <a:lnTo>
                  <a:pt x="1770" y="569"/>
                </a:lnTo>
                <a:lnTo>
                  <a:pt x="1770" y="603"/>
                </a:lnTo>
                <a:lnTo>
                  <a:pt x="1766" y="639"/>
                </a:lnTo>
                <a:lnTo>
                  <a:pt x="1756" y="677"/>
                </a:lnTo>
                <a:lnTo>
                  <a:pt x="1740" y="717"/>
                </a:lnTo>
                <a:lnTo>
                  <a:pt x="1762" y="723"/>
                </a:lnTo>
                <a:lnTo>
                  <a:pt x="1780" y="729"/>
                </a:lnTo>
                <a:lnTo>
                  <a:pt x="1796" y="734"/>
                </a:lnTo>
                <a:lnTo>
                  <a:pt x="1809" y="708"/>
                </a:lnTo>
                <a:lnTo>
                  <a:pt x="1824" y="677"/>
                </a:lnTo>
                <a:lnTo>
                  <a:pt x="1837" y="643"/>
                </a:lnTo>
                <a:lnTo>
                  <a:pt x="1850" y="606"/>
                </a:lnTo>
                <a:lnTo>
                  <a:pt x="1862" y="569"/>
                </a:lnTo>
                <a:lnTo>
                  <a:pt x="1874" y="531"/>
                </a:lnTo>
                <a:lnTo>
                  <a:pt x="1885" y="494"/>
                </a:lnTo>
                <a:lnTo>
                  <a:pt x="1895" y="458"/>
                </a:lnTo>
                <a:lnTo>
                  <a:pt x="1903" y="426"/>
                </a:lnTo>
                <a:lnTo>
                  <a:pt x="1910" y="398"/>
                </a:lnTo>
                <a:lnTo>
                  <a:pt x="1898" y="387"/>
                </a:lnTo>
                <a:lnTo>
                  <a:pt x="1882" y="374"/>
                </a:lnTo>
                <a:lnTo>
                  <a:pt x="1850" y="419"/>
                </a:lnTo>
                <a:lnTo>
                  <a:pt x="1841" y="428"/>
                </a:lnTo>
                <a:lnTo>
                  <a:pt x="1831" y="434"/>
                </a:lnTo>
                <a:lnTo>
                  <a:pt x="1819" y="436"/>
                </a:lnTo>
                <a:lnTo>
                  <a:pt x="1806" y="434"/>
                </a:lnTo>
                <a:lnTo>
                  <a:pt x="1796" y="429"/>
                </a:lnTo>
                <a:lnTo>
                  <a:pt x="1787" y="420"/>
                </a:lnTo>
                <a:lnTo>
                  <a:pt x="1782" y="410"/>
                </a:lnTo>
                <a:lnTo>
                  <a:pt x="1780" y="398"/>
                </a:lnTo>
                <a:lnTo>
                  <a:pt x="1781" y="385"/>
                </a:lnTo>
                <a:lnTo>
                  <a:pt x="1786" y="374"/>
                </a:lnTo>
                <a:lnTo>
                  <a:pt x="1822" y="325"/>
                </a:lnTo>
                <a:lnTo>
                  <a:pt x="1795" y="304"/>
                </a:lnTo>
                <a:lnTo>
                  <a:pt x="1767" y="282"/>
                </a:lnTo>
                <a:lnTo>
                  <a:pt x="1733" y="329"/>
                </a:lnTo>
                <a:lnTo>
                  <a:pt x="1724" y="337"/>
                </a:lnTo>
                <a:lnTo>
                  <a:pt x="1713" y="342"/>
                </a:lnTo>
                <a:lnTo>
                  <a:pt x="1702" y="344"/>
                </a:lnTo>
                <a:lnTo>
                  <a:pt x="1690" y="342"/>
                </a:lnTo>
                <a:lnTo>
                  <a:pt x="1679" y="337"/>
                </a:lnTo>
                <a:lnTo>
                  <a:pt x="1670" y="328"/>
                </a:lnTo>
                <a:lnTo>
                  <a:pt x="1664" y="316"/>
                </a:lnTo>
                <a:lnTo>
                  <a:pt x="1663" y="305"/>
                </a:lnTo>
                <a:lnTo>
                  <a:pt x="1665" y="293"/>
                </a:lnTo>
                <a:lnTo>
                  <a:pt x="1670" y="282"/>
                </a:lnTo>
                <a:lnTo>
                  <a:pt x="1705" y="235"/>
                </a:lnTo>
                <a:lnTo>
                  <a:pt x="1651" y="197"/>
                </a:lnTo>
                <a:lnTo>
                  <a:pt x="1613" y="246"/>
                </a:lnTo>
                <a:lnTo>
                  <a:pt x="1604" y="255"/>
                </a:lnTo>
                <a:lnTo>
                  <a:pt x="1593" y="260"/>
                </a:lnTo>
                <a:lnTo>
                  <a:pt x="1582" y="262"/>
                </a:lnTo>
                <a:lnTo>
                  <a:pt x="1570" y="260"/>
                </a:lnTo>
                <a:lnTo>
                  <a:pt x="1559" y="254"/>
                </a:lnTo>
                <a:lnTo>
                  <a:pt x="1550" y="244"/>
                </a:lnTo>
                <a:lnTo>
                  <a:pt x="1545" y="233"/>
                </a:lnTo>
                <a:lnTo>
                  <a:pt x="1544" y="221"/>
                </a:lnTo>
                <a:lnTo>
                  <a:pt x="1546" y="210"/>
                </a:lnTo>
                <a:lnTo>
                  <a:pt x="1552" y="199"/>
                </a:lnTo>
                <a:lnTo>
                  <a:pt x="1586" y="154"/>
                </a:lnTo>
                <a:lnTo>
                  <a:pt x="1556" y="136"/>
                </a:lnTo>
                <a:lnTo>
                  <a:pt x="1525" y="119"/>
                </a:lnTo>
                <a:lnTo>
                  <a:pt x="1488" y="164"/>
                </a:lnTo>
                <a:lnTo>
                  <a:pt x="1479" y="172"/>
                </a:lnTo>
                <a:lnTo>
                  <a:pt x="1468" y="177"/>
                </a:lnTo>
                <a:lnTo>
                  <a:pt x="1457" y="179"/>
                </a:lnTo>
                <a:lnTo>
                  <a:pt x="1444" y="176"/>
                </a:lnTo>
                <a:lnTo>
                  <a:pt x="1433" y="169"/>
                </a:lnTo>
                <a:lnTo>
                  <a:pt x="1425" y="159"/>
                </a:lnTo>
                <a:lnTo>
                  <a:pt x="1420" y="148"/>
                </a:lnTo>
                <a:lnTo>
                  <a:pt x="1419" y="137"/>
                </a:lnTo>
                <a:lnTo>
                  <a:pt x="1422" y="125"/>
                </a:lnTo>
                <a:lnTo>
                  <a:pt x="1428" y="115"/>
                </a:lnTo>
                <a:lnTo>
                  <a:pt x="1452" y="86"/>
                </a:lnTo>
                <a:lnTo>
                  <a:pt x="1444" y="84"/>
                </a:lnTo>
                <a:lnTo>
                  <a:pt x="1437" y="82"/>
                </a:lnTo>
                <a:lnTo>
                  <a:pt x="1414" y="78"/>
                </a:lnTo>
                <a:close/>
                <a:moveTo>
                  <a:pt x="1393" y="0"/>
                </a:moveTo>
                <a:lnTo>
                  <a:pt x="1425" y="1"/>
                </a:lnTo>
                <a:lnTo>
                  <a:pt x="1457" y="7"/>
                </a:lnTo>
                <a:lnTo>
                  <a:pt x="1484" y="15"/>
                </a:lnTo>
                <a:lnTo>
                  <a:pt x="1511" y="26"/>
                </a:lnTo>
                <a:lnTo>
                  <a:pt x="1542" y="41"/>
                </a:lnTo>
                <a:lnTo>
                  <a:pt x="1572" y="56"/>
                </a:lnTo>
                <a:lnTo>
                  <a:pt x="1603" y="74"/>
                </a:lnTo>
                <a:lnTo>
                  <a:pt x="1635" y="94"/>
                </a:lnTo>
                <a:lnTo>
                  <a:pt x="1667" y="115"/>
                </a:lnTo>
                <a:lnTo>
                  <a:pt x="1700" y="137"/>
                </a:lnTo>
                <a:lnTo>
                  <a:pt x="1732" y="159"/>
                </a:lnTo>
                <a:lnTo>
                  <a:pt x="1764" y="183"/>
                </a:lnTo>
                <a:lnTo>
                  <a:pt x="1794" y="205"/>
                </a:lnTo>
                <a:lnTo>
                  <a:pt x="1823" y="227"/>
                </a:lnTo>
                <a:lnTo>
                  <a:pt x="1851" y="249"/>
                </a:lnTo>
                <a:lnTo>
                  <a:pt x="1876" y="269"/>
                </a:lnTo>
                <a:lnTo>
                  <a:pt x="1900" y="288"/>
                </a:lnTo>
                <a:lnTo>
                  <a:pt x="1921" y="305"/>
                </a:lnTo>
                <a:lnTo>
                  <a:pt x="1939" y="321"/>
                </a:lnTo>
                <a:lnTo>
                  <a:pt x="1955" y="334"/>
                </a:lnTo>
                <a:lnTo>
                  <a:pt x="1967" y="344"/>
                </a:lnTo>
                <a:lnTo>
                  <a:pt x="1975" y="351"/>
                </a:lnTo>
                <a:lnTo>
                  <a:pt x="1979" y="354"/>
                </a:lnTo>
                <a:lnTo>
                  <a:pt x="1987" y="365"/>
                </a:lnTo>
                <a:lnTo>
                  <a:pt x="1991" y="378"/>
                </a:lnTo>
                <a:lnTo>
                  <a:pt x="1991" y="391"/>
                </a:lnTo>
                <a:lnTo>
                  <a:pt x="1989" y="401"/>
                </a:lnTo>
                <a:lnTo>
                  <a:pt x="1985" y="416"/>
                </a:lnTo>
                <a:lnTo>
                  <a:pt x="1981" y="435"/>
                </a:lnTo>
                <a:lnTo>
                  <a:pt x="1988" y="443"/>
                </a:lnTo>
                <a:lnTo>
                  <a:pt x="1998" y="452"/>
                </a:lnTo>
                <a:lnTo>
                  <a:pt x="2010" y="462"/>
                </a:lnTo>
                <a:lnTo>
                  <a:pt x="2027" y="475"/>
                </a:lnTo>
                <a:lnTo>
                  <a:pt x="2046" y="487"/>
                </a:lnTo>
                <a:lnTo>
                  <a:pt x="2069" y="500"/>
                </a:lnTo>
                <a:lnTo>
                  <a:pt x="2097" y="514"/>
                </a:lnTo>
                <a:lnTo>
                  <a:pt x="2128" y="528"/>
                </a:lnTo>
                <a:lnTo>
                  <a:pt x="2164" y="543"/>
                </a:lnTo>
                <a:lnTo>
                  <a:pt x="2203" y="557"/>
                </a:lnTo>
                <a:lnTo>
                  <a:pt x="2249" y="571"/>
                </a:lnTo>
                <a:lnTo>
                  <a:pt x="2300" y="584"/>
                </a:lnTo>
                <a:lnTo>
                  <a:pt x="2355" y="596"/>
                </a:lnTo>
                <a:lnTo>
                  <a:pt x="2417" y="607"/>
                </a:lnTo>
                <a:lnTo>
                  <a:pt x="2484" y="619"/>
                </a:lnTo>
                <a:lnTo>
                  <a:pt x="2559" y="628"/>
                </a:lnTo>
                <a:lnTo>
                  <a:pt x="2633" y="635"/>
                </a:lnTo>
                <a:lnTo>
                  <a:pt x="2703" y="641"/>
                </a:lnTo>
                <a:lnTo>
                  <a:pt x="2770" y="646"/>
                </a:lnTo>
                <a:lnTo>
                  <a:pt x="2816" y="650"/>
                </a:lnTo>
                <a:lnTo>
                  <a:pt x="2863" y="654"/>
                </a:lnTo>
                <a:lnTo>
                  <a:pt x="2908" y="658"/>
                </a:lnTo>
                <a:lnTo>
                  <a:pt x="2950" y="663"/>
                </a:lnTo>
                <a:lnTo>
                  <a:pt x="2992" y="668"/>
                </a:lnTo>
                <a:lnTo>
                  <a:pt x="3032" y="675"/>
                </a:lnTo>
                <a:lnTo>
                  <a:pt x="3070" y="684"/>
                </a:lnTo>
                <a:lnTo>
                  <a:pt x="3105" y="693"/>
                </a:lnTo>
                <a:lnTo>
                  <a:pt x="3139" y="705"/>
                </a:lnTo>
                <a:lnTo>
                  <a:pt x="3169" y="718"/>
                </a:lnTo>
                <a:lnTo>
                  <a:pt x="3198" y="733"/>
                </a:lnTo>
                <a:lnTo>
                  <a:pt x="3223" y="751"/>
                </a:lnTo>
                <a:lnTo>
                  <a:pt x="3245" y="772"/>
                </a:lnTo>
                <a:lnTo>
                  <a:pt x="3266" y="795"/>
                </a:lnTo>
                <a:lnTo>
                  <a:pt x="3282" y="821"/>
                </a:lnTo>
                <a:lnTo>
                  <a:pt x="3295" y="852"/>
                </a:lnTo>
                <a:lnTo>
                  <a:pt x="3304" y="885"/>
                </a:lnTo>
                <a:lnTo>
                  <a:pt x="3310" y="923"/>
                </a:lnTo>
                <a:lnTo>
                  <a:pt x="3319" y="924"/>
                </a:lnTo>
                <a:lnTo>
                  <a:pt x="3327" y="928"/>
                </a:lnTo>
                <a:lnTo>
                  <a:pt x="3337" y="936"/>
                </a:lnTo>
                <a:lnTo>
                  <a:pt x="3343" y="947"/>
                </a:lnTo>
                <a:lnTo>
                  <a:pt x="3346" y="958"/>
                </a:lnTo>
                <a:lnTo>
                  <a:pt x="3345" y="991"/>
                </a:lnTo>
                <a:lnTo>
                  <a:pt x="3340" y="1021"/>
                </a:lnTo>
                <a:lnTo>
                  <a:pt x="3331" y="1048"/>
                </a:lnTo>
                <a:lnTo>
                  <a:pt x="3319" y="1073"/>
                </a:lnTo>
                <a:lnTo>
                  <a:pt x="3302" y="1095"/>
                </a:lnTo>
                <a:lnTo>
                  <a:pt x="3285" y="1116"/>
                </a:lnTo>
                <a:lnTo>
                  <a:pt x="3265" y="1135"/>
                </a:lnTo>
                <a:lnTo>
                  <a:pt x="3243" y="1151"/>
                </a:lnTo>
                <a:lnTo>
                  <a:pt x="3222" y="1165"/>
                </a:lnTo>
                <a:lnTo>
                  <a:pt x="3201" y="1177"/>
                </a:lnTo>
                <a:lnTo>
                  <a:pt x="3180" y="1188"/>
                </a:lnTo>
                <a:lnTo>
                  <a:pt x="3158" y="1198"/>
                </a:lnTo>
                <a:lnTo>
                  <a:pt x="3140" y="1205"/>
                </a:lnTo>
                <a:lnTo>
                  <a:pt x="3124" y="1211"/>
                </a:lnTo>
                <a:lnTo>
                  <a:pt x="3109" y="1215"/>
                </a:lnTo>
                <a:lnTo>
                  <a:pt x="3099" y="1218"/>
                </a:lnTo>
                <a:lnTo>
                  <a:pt x="3092" y="1220"/>
                </a:lnTo>
                <a:lnTo>
                  <a:pt x="2996" y="1249"/>
                </a:lnTo>
                <a:lnTo>
                  <a:pt x="2898" y="1275"/>
                </a:lnTo>
                <a:lnTo>
                  <a:pt x="2800" y="1296"/>
                </a:lnTo>
                <a:lnTo>
                  <a:pt x="2703" y="1314"/>
                </a:lnTo>
                <a:lnTo>
                  <a:pt x="2606" y="1328"/>
                </a:lnTo>
                <a:lnTo>
                  <a:pt x="2512" y="1340"/>
                </a:lnTo>
                <a:lnTo>
                  <a:pt x="2419" y="1349"/>
                </a:lnTo>
                <a:lnTo>
                  <a:pt x="2330" y="1355"/>
                </a:lnTo>
                <a:lnTo>
                  <a:pt x="2246" y="1359"/>
                </a:lnTo>
                <a:lnTo>
                  <a:pt x="2166" y="1361"/>
                </a:lnTo>
                <a:lnTo>
                  <a:pt x="2092" y="1362"/>
                </a:lnTo>
                <a:lnTo>
                  <a:pt x="2032" y="1361"/>
                </a:lnTo>
                <a:lnTo>
                  <a:pt x="1975" y="1360"/>
                </a:lnTo>
                <a:lnTo>
                  <a:pt x="1921" y="1358"/>
                </a:lnTo>
                <a:lnTo>
                  <a:pt x="1871" y="1355"/>
                </a:lnTo>
                <a:lnTo>
                  <a:pt x="1826" y="1352"/>
                </a:lnTo>
                <a:lnTo>
                  <a:pt x="1785" y="1349"/>
                </a:lnTo>
                <a:lnTo>
                  <a:pt x="1749" y="1345"/>
                </a:lnTo>
                <a:lnTo>
                  <a:pt x="1718" y="1341"/>
                </a:lnTo>
                <a:lnTo>
                  <a:pt x="1695" y="1337"/>
                </a:lnTo>
                <a:lnTo>
                  <a:pt x="1670" y="1332"/>
                </a:lnTo>
                <a:lnTo>
                  <a:pt x="1640" y="1327"/>
                </a:lnTo>
                <a:lnTo>
                  <a:pt x="1598" y="1319"/>
                </a:lnTo>
                <a:lnTo>
                  <a:pt x="1551" y="1310"/>
                </a:lnTo>
                <a:lnTo>
                  <a:pt x="1499" y="1301"/>
                </a:lnTo>
                <a:lnTo>
                  <a:pt x="1443" y="1290"/>
                </a:lnTo>
                <a:lnTo>
                  <a:pt x="1385" y="1279"/>
                </a:lnTo>
                <a:lnTo>
                  <a:pt x="1326" y="1268"/>
                </a:lnTo>
                <a:lnTo>
                  <a:pt x="1267" y="1254"/>
                </a:lnTo>
                <a:lnTo>
                  <a:pt x="1208" y="1241"/>
                </a:lnTo>
                <a:lnTo>
                  <a:pt x="1164" y="1232"/>
                </a:lnTo>
                <a:lnTo>
                  <a:pt x="1121" y="1224"/>
                </a:lnTo>
                <a:lnTo>
                  <a:pt x="1080" y="1216"/>
                </a:lnTo>
                <a:lnTo>
                  <a:pt x="1040" y="1209"/>
                </a:lnTo>
                <a:lnTo>
                  <a:pt x="1004" y="1203"/>
                </a:lnTo>
                <a:lnTo>
                  <a:pt x="970" y="1198"/>
                </a:lnTo>
                <a:lnTo>
                  <a:pt x="943" y="1193"/>
                </a:lnTo>
                <a:lnTo>
                  <a:pt x="943" y="1231"/>
                </a:lnTo>
                <a:lnTo>
                  <a:pt x="940" y="1246"/>
                </a:lnTo>
                <a:lnTo>
                  <a:pt x="932" y="1258"/>
                </a:lnTo>
                <a:lnTo>
                  <a:pt x="919" y="1267"/>
                </a:lnTo>
                <a:lnTo>
                  <a:pt x="904" y="1270"/>
                </a:lnTo>
                <a:lnTo>
                  <a:pt x="59" y="1270"/>
                </a:lnTo>
                <a:lnTo>
                  <a:pt x="44" y="1267"/>
                </a:lnTo>
                <a:lnTo>
                  <a:pt x="31" y="1258"/>
                </a:lnTo>
                <a:lnTo>
                  <a:pt x="23" y="1246"/>
                </a:lnTo>
                <a:lnTo>
                  <a:pt x="20" y="1231"/>
                </a:lnTo>
                <a:lnTo>
                  <a:pt x="20" y="944"/>
                </a:lnTo>
                <a:lnTo>
                  <a:pt x="21" y="933"/>
                </a:lnTo>
                <a:lnTo>
                  <a:pt x="26" y="924"/>
                </a:lnTo>
                <a:lnTo>
                  <a:pt x="32" y="916"/>
                </a:lnTo>
                <a:lnTo>
                  <a:pt x="41" y="910"/>
                </a:lnTo>
                <a:lnTo>
                  <a:pt x="50" y="907"/>
                </a:lnTo>
                <a:lnTo>
                  <a:pt x="41" y="884"/>
                </a:lnTo>
                <a:lnTo>
                  <a:pt x="32" y="859"/>
                </a:lnTo>
                <a:lnTo>
                  <a:pt x="23" y="832"/>
                </a:lnTo>
                <a:lnTo>
                  <a:pt x="15" y="800"/>
                </a:lnTo>
                <a:lnTo>
                  <a:pt x="9" y="767"/>
                </a:lnTo>
                <a:lnTo>
                  <a:pt x="4" y="730"/>
                </a:lnTo>
                <a:lnTo>
                  <a:pt x="1" y="691"/>
                </a:lnTo>
                <a:lnTo>
                  <a:pt x="0" y="648"/>
                </a:lnTo>
                <a:lnTo>
                  <a:pt x="2" y="603"/>
                </a:lnTo>
                <a:lnTo>
                  <a:pt x="6" y="556"/>
                </a:lnTo>
                <a:lnTo>
                  <a:pt x="14" y="506"/>
                </a:lnTo>
                <a:lnTo>
                  <a:pt x="26" y="453"/>
                </a:lnTo>
                <a:lnTo>
                  <a:pt x="43" y="399"/>
                </a:lnTo>
                <a:lnTo>
                  <a:pt x="63" y="342"/>
                </a:lnTo>
                <a:lnTo>
                  <a:pt x="88" y="282"/>
                </a:lnTo>
                <a:lnTo>
                  <a:pt x="118" y="220"/>
                </a:lnTo>
                <a:lnTo>
                  <a:pt x="125" y="211"/>
                </a:lnTo>
                <a:lnTo>
                  <a:pt x="134" y="204"/>
                </a:lnTo>
                <a:lnTo>
                  <a:pt x="144" y="200"/>
                </a:lnTo>
                <a:lnTo>
                  <a:pt x="156" y="200"/>
                </a:lnTo>
                <a:lnTo>
                  <a:pt x="166" y="202"/>
                </a:lnTo>
                <a:lnTo>
                  <a:pt x="177" y="208"/>
                </a:lnTo>
                <a:lnTo>
                  <a:pt x="180" y="210"/>
                </a:lnTo>
                <a:lnTo>
                  <a:pt x="186" y="215"/>
                </a:lnTo>
                <a:lnTo>
                  <a:pt x="196" y="222"/>
                </a:lnTo>
                <a:lnTo>
                  <a:pt x="210" y="232"/>
                </a:lnTo>
                <a:lnTo>
                  <a:pt x="228" y="243"/>
                </a:lnTo>
                <a:lnTo>
                  <a:pt x="249" y="257"/>
                </a:lnTo>
                <a:lnTo>
                  <a:pt x="272" y="271"/>
                </a:lnTo>
                <a:lnTo>
                  <a:pt x="298" y="285"/>
                </a:lnTo>
                <a:lnTo>
                  <a:pt x="328" y="300"/>
                </a:lnTo>
                <a:lnTo>
                  <a:pt x="359" y="315"/>
                </a:lnTo>
                <a:lnTo>
                  <a:pt x="392" y="330"/>
                </a:lnTo>
                <a:lnTo>
                  <a:pt x="427" y="344"/>
                </a:lnTo>
                <a:lnTo>
                  <a:pt x="464" y="356"/>
                </a:lnTo>
                <a:lnTo>
                  <a:pt x="501" y="367"/>
                </a:lnTo>
                <a:lnTo>
                  <a:pt x="541" y="376"/>
                </a:lnTo>
                <a:lnTo>
                  <a:pt x="581" y="383"/>
                </a:lnTo>
                <a:lnTo>
                  <a:pt x="622" y="387"/>
                </a:lnTo>
                <a:lnTo>
                  <a:pt x="664" y="388"/>
                </a:lnTo>
                <a:lnTo>
                  <a:pt x="705" y="386"/>
                </a:lnTo>
                <a:lnTo>
                  <a:pt x="747" y="380"/>
                </a:lnTo>
                <a:lnTo>
                  <a:pt x="789" y="369"/>
                </a:lnTo>
                <a:lnTo>
                  <a:pt x="830" y="355"/>
                </a:lnTo>
                <a:lnTo>
                  <a:pt x="882" y="331"/>
                </a:lnTo>
                <a:lnTo>
                  <a:pt x="931" y="304"/>
                </a:lnTo>
                <a:lnTo>
                  <a:pt x="975" y="277"/>
                </a:lnTo>
                <a:lnTo>
                  <a:pt x="1018" y="249"/>
                </a:lnTo>
                <a:lnTo>
                  <a:pt x="1056" y="220"/>
                </a:lnTo>
                <a:lnTo>
                  <a:pt x="1093" y="192"/>
                </a:lnTo>
                <a:lnTo>
                  <a:pt x="1126" y="164"/>
                </a:lnTo>
                <a:lnTo>
                  <a:pt x="1158" y="137"/>
                </a:lnTo>
                <a:lnTo>
                  <a:pt x="1189" y="111"/>
                </a:lnTo>
                <a:lnTo>
                  <a:pt x="1219" y="86"/>
                </a:lnTo>
                <a:lnTo>
                  <a:pt x="1248" y="64"/>
                </a:lnTo>
                <a:lnTo>
                  <a:pt x="1277" y="45"/>
                </a:lnTo>
                <a:lnTo>
                  <a:pt x="1305" y="27"/>
                </a:lnTo>
                <a:lnTo>
                  <a:pt x="1335" y="14"/>
                </a:lnTo>
                <a:lnTo>
                  <a:pt x="1364" y="5"/>
                </a:lnTo>
                <a:lnTo>
                  <a:pt x="139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117"/>
          <p:cNvSpPr>
            <a:spLocks noEditPoints="1"/>
          </p:cNvSpPr>
          <p:nvPr/>
        </p:nvSpPr>
        <p:spPr bwMode="auto">
          <a:xfrm>
            <a:off x="7732550" y="3778813"/>
            <a:ext cx="595313" cy="228600"/>
          </a:xfrm>
          <a:custGeom>
            <a:avLst/>
            <a:gdLst>
              <a:gd name="T0" fmla="*/ 2949 w 3379"/>
              <a:gd name="T1" fmla="*/ 1066 h 1295"/>
              <a:gd name="T2" fmla="*/ 2322 w 3379"/>
              <a:gd name="T3" fmla="*/ 1155 h 1295"/>
              <a:gd name="T4" fmla="*/ 1767 w 3379"/>
              <a:gd name="T5" fmla="*/ 1119 h 1295"/>
              <a:gd name="T6" fmla="*/ 1448 w 3379"/>
              <a:gd name="T7" fmla="*/ 1085 h 1295"/>
              <a:gd name="T8" fmla="*/ 868 w 3379"/>
              <a:gd name="T9" fmla="*/ 1044 h 1295"/>
              <a:gd name="T10" fmla="*/ 257 w 3379"/>
              <a:gd name="T11" fmla="*/ 1027 h 1295"/>
              <a:gd name="T12" fmla="*/ 903 w 3379"/>
              <a:gd name="T13" fmla="*/ 1142 h 1295"/>
              <a:gd name="T14" fmla="*/ 1197 w 3379"/>
              <a:gd name="T15" fmla="*/ 1126 h 1295"/>
              <a:gd name="T16" fmla="*/ 1775 w 3379"/>
              <a:gd name="T17" fmla="*/ 1179 h 1295"/>
              <a:gd name="T18" fmla="*/ 2214 w 3379"/>
              <a:gd name="T19" fmla="*/ 1212 h 1295"/>
              <a:gd name="T20" fmla="*/ 2618 w 3379"/>
              <a:gd name="T21" fmla="*/ 1193 h 1295"/>
              <a:gd name="T22" fmla="*/ 3189 w 3379"/>
              <a:gd name="T23" fmla="*/ 1051 h 1295"/>
              <a:gd name="T24" fmla="*/ 2079 w 3379"/>
              <a:gd name="T25" fmla="*/ 759 h 1295"/>
              <a:gd name="T26" fmla="*/ 1976 w 3379"/>
              <a:gd name="T27" fmla="*/ 766 h 1295"/>
              <a:gd name="T28" fmla="*/ 1645 w 3379"/>
              <a:gd name="T29" fmla="*/ 752 h 1295"/>
              <a:gd name="T30" fmla="*/ 1260 w 3379"/>
              <a:gd name="T31" fmla="*/ 827 h 1295"/>
              <a:gd name="T32" fmla="*/ 1192 w 3379"/>
              <a:gd name="T33" fmla="*/ 982 h 1295"/>
              <a:gd name="T34" fmla="*/ 1581 w 3379"/>
              <a:gd name="T35" fmla="*/ 1020 h 1295"/>
              <a:gd name="T36" fmla="*/ 1836 w 3379"/>
              <a:gd name="T37" fmla="*/ 1047 h 1295"/>
              <a:gd name="T38" fmla="*/ 2475 w 3379"/>
              <a:gd name="T39" fmla="*/ 1073 h 1295"/>
              <a:gd name="T40" fmla="*/ 3043 w 3379"/>
              <a:gd name="T41" fmla="*/ 957 h 1295"/>
              <a:gd name="T42" fmla="*/ 3196 w 3379"/>
              <a:gd name="T43" fmla="*/ 798 h 1295"/>
              <a:gd name="T44" fmla="*/ 2864 w 3379"/>
              <a:gd name="T45" fmla="*/ 726 h 1295"/>
              <a:gd name="T46" fmla="*/ 2520 w 3379"/>
              <a:gd name="T47" fmla="*/ 717 h 1295"/>
              <a:gd name="T48" fmla="*/ 2132 w 3379"/>
              <a:gd name="T49" fmla="*/ 564 h 1295"/>
              <a:gd name="T50" fmla="*/ 1203 w 3379"/>
              <a:gd name="T51" fmla="*/ 263 h 1295"/>
              <a:gd name="T52" fmla="*/ 930 w 3379"/>
              <a:gd name="T53" fmla="*/ 415 h 1295"/>
              <a:gd name="T54" fmla="*/ 386 w 3379"/>
              <a:gd name="T55" fmla="*/ 390 h 1295"/>
              <a:gd name="T56" fmla="*/ 169 w 3379"/>
              <a:gd name="T57" fmla="*/ 351 h 1295"/>
              <a:gd name="T58" fmla="*/ 79 w 3379"/>
              <a:gd name="T59" fmla="*/ 705 h 1295"/>
              <a:gd name="T60" fmla="*/ 122 w 3379"/>
              <a:gd name="T61" fmla="*/ 927 h 1295"/>
              <a:gd name="T62" fmla="*/ 397 w 3379"/>
              <a:gd name="T63" fmla="*/ 955 h 1295"/>
              <a:gd name="T64" fmla="*/ 1030 w 3379"/>
              <a:gd name="T65" fmla="*/ 932 h 1295"/>
              <a:gd name="T66" fmla="*/ 1334 w 3379"/>
              <a:gd name="T67" fmla="*/ 717 h 1295"/>
              <a:gd name="T68" fmla="*/ 1747 w 3379"/>
              <a:gd name="T69" fmla="*/ 673 h 1295"/>
              <a:gd name="T70" fmla="*/ 2034 w 3379"/>
              <a:gd name="T71" fmla="*/ 438 h 1295"/>
              <a:gd name="T72" fmla="*/ 1862 w 3379"/>
              <a:gd name="T73" fmla="*/ 443 h 1295"/>
              <a:gd name="T74" fmla="*/ 1738 w 3379"/>
              <a:gd name="T75" fmla="*/ 323 h 1295"/>
              <a:gd name="T76" fmla="*/ 1665 w 3379"/>
              <a:gd name="T77" fmla="*/ 312 h 1295"/>
              <a:gd name="T78" fmla="*/ 1525 w 3379"/>
              <a:gd name="T79" fmla="*/ 254 h 1295"/>
              <a:gd name="T80" fmla="*/ 1492 w 3379"/>
              <a:gd name="T81" fmla="*/ 119 h 1295"/>
              <a:gd name="T82" fmla="*/ 1428 w 3379"/>
              <a:gd name="T83" fmla="*/ 11 h 1295"/>
              <a:gd name="T84" fmla="*/ 1787 w 3379"/>
              <a:gd name="T85" fmla="*/ 177 h 1295"/>
              <a:gd name="T86" fmla="*/ 2110 w 3379"/>
              <a:gd name="T87" fmla="*/ 461 h 1295"/>
              <a:gd name="T88" fmla="*/ 2383 w 3379"/>
              <a:gd name="T89" fmla="*/ 597 h 1295"/>
              <a:gd name="T90" fmla="*/ 2704 w 3379"/>
              <a:gd name="T91" fmla="*/ 646 h 1295"/>
              <a:gd name="T92" fmla="*/ 3080 w 3379"/>
              <a:gd name="T93" fmla="*/ 671 h 1295"/>
              <a:gd name="T94" fmla="*/ 3316 w 3379"/>
              <a:gd name="T95" fmla="*/ 828 h 1295"/>
              <a:gd name="T96" fmla="*/ 3377 w 3379"/>
              <a:gd name="T97" fmla="*/ 1034 h 1295"/>
              <a:gd name="T98" fmla="*/ 3137 w 3379"/>
              <a:gd name="T99" fmla="*/ 1152 h 1295"/>
              <a:gd name="T100" fmla="*/ 2588 w 3379"/>
              <a:gd name="T101" fmla="*/ 1276 h 1295"/>
              <a:gd name="T102" fmla="*/ 2208 w 3379"/>
              <a:gd name="T103" fmla="*/ 1291 h 1295"/>
              <a:gd name="T104" fmla="*/ 1719 w 3379"/>
              <a:gd name="T105" fmla="*/ 1253 h 1295"/>
              <a:gd name="T106" fmla="*/ 1072 w 3379"/>
              <a:gd name="T107" fmla="*/ 1197 h 1295"/>
              <a:gd name="T108" fmla="*/ 38 w 3379"/>
              <a:gd name="T109" fmla="*/ 1282 h 1295"/>
              <a:gd name="T110" fmla="*/ 37 w 3379"/>
              <a:gd name="T111" fmla="*/ 931 h 1295"/>
              <a:gd name="T112" fmla="*/ 7 w 3379"/>
              <a:gd name="T113" fmla="*/ 645 h 1295"/>
              <a:gd name="T114" fmla="*/ 111 w 3379"/>
              <a:gd name="T115" fmla="*/ 288 h 1295"/>
              <a:gd name="T116" fmla="*/ 156 w 3379"/>
              <a:gd name="T117" fmla="*/ 215 h 1295"/>
              <a:gd name="T118" fmla="*/ 272 w 3379"/>
              <a:gd name="T119" fmla="*/ 258 h 1295"/>
              <a:gd name="T120" fmla="*/ 636 w 3379"/>
              <a:gd name="T121" fmla="*/ 366 h 1295"/>
              <a:gd name="T122" fmla="*/ 1109 w 3379"/>
              <a:gd name="T123" fmla="*/ 238 h 1295"/>
              <a:gd name="T124" fmla="*/ 1262 w 3379"/>
              <a:gd name="T125" fmla="*/ 109 h 1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79" h="1295">
                <a:moveTo>
                  <a:pt x="3301" y="948"/>
                </a:moveTo>
                <a:lnTo>
                  <a:pt x="3273" y="959"/>
                </a:lnTo>
                <a:lnTo>
                  <a:pt x="3239" y="972"/>
                </a:lnTo>
                <a:lnTo>
                  <a:pt x="3201" y="986"/>
                </a:lnTo>
                <a:lnTo>
                  <a:pt x="3159" y="1002"/>
                </a:lnTo>
                <a:lnTo>
                  <a:pt x="3112" y="1017"/>
                </a:lnTo>
                <a:lnTo>
                  <a:pt x="3061" y="1034"/>
                </a:lnTo>
                <a:lnTo>
                  <a:pt x="3006" y="1050"/>
                </a:lnTo>
                <a:lnTo>
                  <a:pt x="2949" y="1066"/>
                </a:lnTo>
                <a:lnTo>
                  <a:pt x="2889" y="1083"/>
                </a:lnTo>
                <a:lnTo>
                  <a:pt x="2825" y="1097"/>
                </a:lnTo>
                <a:lnTo>
                  <a:pt x="2759" y="1111"/>
                </a:lnTo>
                <a:lnTo>
                  <a:pt x="2691" y="1125"/>
                </a:lnTo>
                <a:lnTo>
                  <a:pt x="2621" y="1136"/>
                </a:lnTo>
                <a:lnTo>
                  <a:pt x="2553" y="1144"/>
                </a:lnTo>
                <a:lnTo>
                  <a:pt x="2481" y="1150"/>
                </a:lnTo>
                <a:lnTo>
                  <a:pt x="2403" y="1153"/>
                </a:lnTo>
                <a:lnTo>
                  <a:pt x="2322" y="1155"/>
                </a:lnTo>
                <a:lnTo>
                  <a:pt x="2243" y="1154"/>
                </a:lnTo>
                <a:lnTo>
                  <a:pt x="2167" y="1151"/>
                </a:lnTo>
                <a:lnTo>
                  <a:pt x="2093" y="1147"/>
                </a:lnTo>
                <a:lnTo>
                  <a:pt x="2021" y="1142"/>
                </a:lnTo>
                <a:lnTo>
                  <a:pt x="1952" y="1137"/>
                </a:lnTo>
                <a:lnTo>
                  <a:pt x="1887" y="1131"/>
                </a:lnTo>
                <a:lnTo>
                  <a:pt x="1828" y="1125"/>
                </a:lnTo>
                <a:lnTo>
                  <a:pt x="1775" y="1120"/>
                </a:lnTo>
                <a:lnTo>
                  <a:pt x="1767" y="1119"/>
                </a:lnTo>
                <a:lnTo>
                  <a:pt x="1754" y="1117"/>
                </a:lnTo>
                <a:lnTo>
                  <a:pt x="1735" y="1114"/>
                </a:lnTo>
                <a:lnTo>
                  <a:pt x="1708" y="1111"/>
                </a:lnTo>
                <a:lnTo>
                  <a:pt x="1677" y="1108"/>
                </a:lnTo>
                <a:lnTo>
                  <a:pt x="1640" y="1104"/>
                </a:lnTo>
                <a:lnTo>
                  <a:pt x="1598" y="1099"/>
                </a:lnTo>
                <a:lnTo>
                  <a:pt x="1552" y="1095"/>
                </a:lnTo>
                <a:lnTo>
                  <a:pt x="1502" y="1090"/>
                </a:lnTo>
                <a:lnTo>
                  <a:pt x="1448" y="1085"/>
                </a:lnTo>
                <a:lnTo>
                  <a:pt x="1392" y="1080"/>
                </a:lnTo>
                <a:lnTo>
                  <a:pt x="1331" y="1075"/>
                </a:lnTo>
                <a:lnTo>
                  <a:pt x="1270" y="1069"/>
                </a:lnTo>
                <a:lnTo>
                  <a:pt x="1205" y="1064"/>
                </a:lnTo>
                <a:lnTo>
                  <a:pt x="1140" y="1059"/>
                </a:lnTo>
                <a:lnTo>
                  <a:pt x="1073" y="1054"/>
                </a:lnTo>
                <a:lnTo>
                  <a:pt x="1005" y="1051"/>
                </a:lnTo>
                <a:lnTo>
                  <a:pt x="936" y="1047"/>
                </a:lnTo>
                <a:lnTo>
                  <a:pt x="868" y="1044"/>
                </a:lnTo>
                <a:lnTo>
                  <a:pt x="800" y="1042"/>
                </a:lnTo>
                <a:lnTo>
                  <a:pt x="710" y="1039"/>
                </a:lnTo>
                <a:lnTo>
                  <a:pt x="626" y="1037"/>
                </a:lnTo>
                <a:lnTo>
                  <a:pt x="549" y="1035"/>
                </a:lnTo>
                <a:lnTo>
                  <a:pt x="478" y="1033"/>
                </a:lnTo>
                <a:lnTo>
                  <a:pt x="413" y="1031"/>
                </a:lnTo>
                <a:lnTo>
                  <a:pt x="356" y="1029"/>
                </a:lnTo>
                <a:lnTo>
                  <a:pt x="304" y="1028"/>
                </a:lnTo>
                <a:lnTo>
                  <a:pt x="257" y="1027"/>
                </a:lnTo>
                <a:lnTo>
                  <a:pt x="216" y="1026"/>
                </a:lnTo>
                <a:lnTo>
                  <a:pt x="182" y="1025"/>
                </a:lnTo>
                <a:lnTo>
                  <a:pt x="151" y="1024"/>
                </a:lnTo>
                <a:lnTo>
                  <a:pt x="125" y="1023"/>
                </a:lnTo>
                <a:lnTo>
                  <a:pt x="105" y="1023"/>
                </a:lnTo>
                <a:lnTo>
                  <a:pt x="105" y="1216"/>
                </a:lnTo>
                <a:lnTo>
                  <a:pt x="902" y="1216"/>
                </a:lnTo>
                <a:lnTo>
                  <a:pt x="902" y="1156"/>
                </a:lnTo>
                <a:lnTo>
                  <a:pt x="903" y="1142"/>
                </a:lnTo>
                <a:lnTo>
                  <a:pt x="907" y="1132"/>
                </a:lnTo>
                <a:lnTo>
                  <a:pt x="913" y="1125"/>
                </a:lnTo>
                <a:lnTo>
                  <a:pt x="921" y="1121"/>
                </a:lnTo>
                <a:lnTo>
                  <a:pt x="930" y="1118"/>
                </a:lnTo>
                <a:lnTo>
                  <a:pt x="941" y="1118"/>
                </a:lnTo>
                <a:lnTo>
                  <a:pt x="941" y="1118"/>
                </a:lnTo>
                <a:lnTo>
                  <a:pt x="1032" y="1119"/>
                </a:lnTo>
                <a:lnTo>
                  <a:pt x="1117" y="1122"/>
                </a:lnTo>
                <a:lnTo>
                  <a:pt x="1197" y="1126"/>
                </a:lnTo>
                <a:lnTo>
                  <a:pt x="1272" y="1130"/>
                </a:lnTo>
                <a:lnTo>
                  <a:pt x="1344" y="1135"/>
                </a:lnTo>
                <a:lnTo>
                  <a:pt x="1411" y="1141"/>
                </a:lnTo>
                <a:lnTo>
                  <a:pt x="1477" y="1148"/>
                </a:lnTo>
                <a:lnTo>
                  <a:pt x="1541" y="1154"/>
                </a:lnTo>
                <a:lnTo>
                  <a:pt x="1602" y="1162"/>
                </a:lnTo>
                <a:lnTo>
                  <a:pt x="1663" y="1168"/>
                </a:lnTo>
                <a:lnTo>
                  <a:pt x="1718" y="1174"/>
                </a:lnTo>
                <a:lnTo>
                  <a:pt x="1775" y="1179"/>
                </a:lnTo>
                <a:lnTo>
                  <a:pt x="1830" y="1184"/>
                </a:lnTo>
                <a:lnTo>
                  <a:pt x="1886" y="1188"/>
                </a:lnTo>
                <a:lnTo>
                  <a:pt x="1941" y="1193"/>
                </a:lnTo>
                <a:lnTo>
                  <a:pt x="1993" y="1197"/>
                </a:lnTo>
                <a:lnTo>
                  <a:pt x="2044" y="1201"/>
                </a:lnTo>
                <a:lnTo>
                  <a:pt x="2092" y="1204"/>
                </a:lnTo>
                <a:lnTo>
                  <a:pt x="2137" y="1207"/>
                </a:lnTo>
                <a:lnTo>
                  <a:pt x="2178" y="1210"/>
                </a:lnTo>
                <a:lnTo>
                  <a:pt x="2214" y="1212"/>
                </a:lnTo>
                <a:lnTo>
                  <a:pt x="2245" y="1214"/>
                </a:lnTo>
                <a:lnTo>
                  <a:pt x="2272" y="1215"/>
                </a:lnTo>
                <a:lnTo>
                  <a:pt x="2292" y="1216"/>
                </a:lnTo>
                <a:lnTo>
                  <a:pt x="2305" y="1216"/>
                </a:lnTo>
                <a:lnTo>
                  <a:pt x="2312" y="1217"/>
                </a:lnTo>
                <a:lnTo>
                  <a:pt x="2384" y="1215"/>
                </a:lnTo>
                <a:lnTo>
                  <a:pt x="2460" y="1211"/>
                </a:lnTo>
                <a:lnTo>
                  <a:pt x="2538" y="1204"/>
                </a:lnTo>
                <a:lnTo>
                  <a:pt x="2618" y="1193"/>
                </a:lnTo>
                <a:lnTo>
                  <a:pt x="2700" y="1180"/>
                </a:lnTo>
                <a:lnTo>
                  <a:pt x="2783" y="1165"/>
                </a:lnTo>
                <a:lnTo>
                  <a:pt x="2866" y="1147"/>
                </a:lnTo>
                <a:lnTo>
                  <a:pt x="2949" y="1127"/>
                </a:lnTo>
                <a:lnTo>
                  <a:pt x="3004" y="1111"/>
                </a:lnTo>
                <a:lnTo>
                  <a:pt x="3057" y="1096"/>
                </a:lnTo>
                <a:lnTo>
                  <a:pt x="3105" y="1081"/>
                </a:lnTo>
                <a:lnTo>
                  <a:pt x="3149" y="1066"/>
                </a:lnTo>
                <a:lnTo>
                  <a:pt x="3189" y="1051"/>
                </a:lnTo>
                <a:lnTo>
                  <a:pt x="3225" y="1038"/>
                </a:lnTo>
                <a:lnTo>
                  <a:pt x="3256" y="1024"/>
                </a:lnTo>
                <a:lnTo>
                  <a:pt x="3281" y="1012"/>
                </a:lnTo>
                <a:lnTo>
                  <a:pt x="3301" y="1001"/>
                </a:lnTo>
                <a:lnTo>
                  <a:pt x="3301" y="948"/>
                </a:lnTo>
                <a:close/>
                <a:moveTo>
                  <a:pt x="2103" y="548"/>
                </a:moveTo>
                <a:lnTo>
                  <a:pt x="2086" y="740"/>
                </a:lnTo>
                <a:lnTo>
                  <a:pt x="2084" y="750"/>
                </a:lnTo>
                <a:lnTo>
                  <a:pt x="2079" y="759"/>
                </a:lnTo>
                <a:lnTo>
                  <a:pt x="2072" y="767"/>
                </a:lnTo>
                <a:lnTo>
                  <a:pt x="2063" y="772"/>
                </a:lnTo>
                <a:lnTo>
                  <a:pt x="2053" y="775"/>
                </a:lnTo>
                <a:lnTo>
                  <a:pt x="2041" y="774"/>
                </a:lnTo>
                <a:lnTo>
                  <a:pt x="2038" y="774"/>
                </a:lnTo>
                <a:lnTo>
                  <a:pt x="2029" y="773"/>
                </a:lnTo>
                <a:lnTo>
                  <a:pt x="2016" y="771"/>
                </a:lnTo>
                <a:lnTo>
                  <a:pt x="1997" y="769"/>
                </a:lnTo>
                <a:lnTo>
                  <a:pt x="1976" y="766"/>
                </a:lnTo>
                <a:lnTo>
                  <a:pt x="1949" y="763"/>
                </a:lnTo>
                <a:lnTo>
                  <a:pt x="1920" y="761"/>
                </a:lnTo>
                <a:lnTo>
                  <a:pt x="1887" y="758"/>
                </a:lnTo>
                <a:lnTo>
                  <a:pt x="1851" y="756"/>
                </a:lnTo>
                <a:lnTo>
                  <a:pt x="1814" y="754"/>
                </a:lnTo>
                <a:lnTo>
                  <a:pt x="1775" y="752"/>
                </a:lnTo>
                <a:lnTo>
                  <a:pt x="1732" y="751"/>
                </a:lnTo>
                <a:lnTo>
                  <a:pt x="1689" y="751"/>
                </a:lnTo>
                <a:lnTo>
                  <a:pt x="1645" y="752"/>
                </a:lnTo>
                <a:lnTo>
                  <a:pt x="1600" y="754"/>
                </a:lnTo>
                <a:lnTo>
                  <a:pt x="1556" y="757"/>
                </a:lnTo>
                <a:lnTo>
                  <a:pt x="1511" y="762"/>
                </a:lnTo>
                <a:lnTo>
                  <a:pt x="1466" y="768"/>
                </a:lnTo>
                <a:lnTo>
                  <a:pt x="1422" y="775"/>
                </a:lnTo>
                <a:lnTo>
                  <a:pt x="1379" y="786"/>
                </a:lnTo>
                <a:lnTo>
                  <a:pt x="1337" y="797"/>
                </a:lnTo>
                <a:lnTo>
                  <a:pt x="1298" y="810"/>
                </a:lnTo>
                <a:lnTo>
                  <a:pt x="1260" y="827"/>
                </a:lnTo>
                <a:lnTo>
                  <a:pt x="1224" y="844"/>
                </a:lnTo>
                <a:lnTo>
                  <a:pt x="1191" y="866"/>
                </a:lnTo>
                <a:lnTo>
                  <a:pt x="1162" y="888"/>
                </a:lnTo>
                <a:lnTo>
                  <a:pt x="1135" y="915"/>
                </a:lnTo>
                <a:lnTo>
                  <a:pt x="1113" y="943"/>
                </a:lnTo>
                <a:lnTo>
                  <a:pt x="1095" y="975"/>
                </a:lnTo>
                <a:lnTo>
                  <a:pt x="1123" y="977"/>
                </a:lnTo>
                <a:lnTo>
                  <a:pt x="1156" y="979"/>
                </a:lnTo>
                <a:lnTo>
                  <a:pt x="1192" y="982"/>
                </a:lnTo>
                <a:lnTo>
                  <a:pt x="1231" y="986"/>
                </a:lnTo>
                <a:lnTo>
                  <a:pt x="1272" y="990"/>
                </a:lnTo>
                <a:lnTo>
                  <a:pt x="1315" y="994"/>
                </a:lnTo>
                <a:lnTo>
                  <a:pt x="1360" y="999"/>
                </a:lnTo>
                <a:lnTo>
                  <a:pt x="1405" y="1003"/>
                </a:lnTo>
                <a:lnTo>
                  <a:pt x="1450" y="1007"/>
                </a:lnTo>
                <a:lnTo>
                  <a:pt x="1495" y="1012"/>
                </a:lnTo>
                <a:lnTo>
                  <a:pt x="1539" y="1016"/>
                </a:lnTo>
                <a:lnTo>
                  <a:pt x="1581" y="1020"/>
                </a:lnTo>
                <a:lnTo>
                  <a:pt x="1621" y="1024"/>
                </a:lnTo>
                <a:lnTo>
                  <a:pt x="1657" y="1028"/>
                </a:lnTo>
                <a:lnTo>
                  <a:pt x="1690" y="1032"/>
                </a:lnTo>
                <a:lnTo>
                  <a:pt x="1719" y="1035"/>
                </a:lnTo>
                <a:lnTo>
                  <a:pt x="1744" y="1038"/>
                </a:lnTo>
                <a:lnTo>
                  <a:pt x="1762" y="1040"/>
                </a:lnTo>
                <a:lnTo>
                  <a:pt x="1776" y="1041"/>
                </a:lnTo>
                <a:lnTo>
                  <a:pt x="1783" y="1042"/>
                </a:lnTo>
                <a:lnTo>
                  <a:pt x="1836" y="1047"/>
                </a:lnTo>
                <a:lnTo>
                  <a:pt x="1895" y="1053"/>
                </a:lnTo>
                <a:lnTo>
                  <a:pt x="1958" y="1059"/>
                </a:lnTo>
                <a:lnTo>
                  <a:pt x="2025" y="1064"/>
                </a:lnTo>
                <a:lnTo>
                  <a:pt x="2097" y="1069"/>
                </a:lnTo>
                <a:lnTo>
                  <a:pt x="2169" y="1074"/>
                </a:lnTo>
                <a:lnTo>
                  <a:pt x="2245" y="1077"/>
                </a:lnTo>
                <a:lnTo>
                  <a:pt x="2322" y="1077"/>
                </a:lnTo>
                <a:lnTo>
                  <a:pt x="2401" y="1076"/>
                </a:lnTo>
                <a:lnTo>
                  <a:pt x="2475" y="1073"/>
                </a:lnTo>
                <a:lnTo>
                  <a:pt x="2545" y="1066"/>
                </a:lnTo>
                <a:lnTo>
                  <a:pt x="2610" y="1059"/>
                </a:lnTo>
                <a:lnTo>
                  <a:pt x="2678" y="1048"/>
                </a:lnTo>
                <a:lnTo>
                  <a:pt x="2745" y="1035"/>
                </a:lnTo>
                <a:lnTo>
                  <a:pt x="2811" y="1021"/>
                </a:lnTo>
                <a:lnTo>
                  <a:pt x="2873" y="1006"/>
                </a:lnTo>
                <a:lnTo>
                  <a:pt x="2933" y="990"/>
                </a:lnTo>
                <a:lnTo>
                  <a:pt x="2990" y="973"/>
                </a:lnTo>
                <a:lnTo>
                  <a:pt x="3043" y="957"/>
                </a:lnTo>
                <a:lnTo>
                  <a:pt x="3094" y="940"/>
                </a:lnTo>
                <a:lnTo>
                  <a:pt x="3140" y="925"/>
                </a:lnTo>
                <a:lnTo>
                  <a:pt x="3182" y="911"/>
                </a:lnTo>
                <a:lnTo>
                  <a:pt x="3219" y="896"/>
                </a:lnTo>
                <a:lnTo>
                  <a:pt x="3251" y="884"/>
                </a:lnTo>
                <a:lnTo>
                  <a:pt x="3244" y="858"/>
                </a:lnTo>
                <a:lnTo>
                  <a:pt x="3234" y="836"/>
                </a:lnTo>
                <a:lnTo>
                  <a:pt x="3218" y="816"/>
                </a:lnTo>
                <a:lnTo>
                  <a:pt x="3196" y="798"/>
                </a:lnTo>
                <a:lnTo>
                  <a:pt x="3171" y="782"/>
                </a:lnTo>
                <a:lnTo>
                  <a:pt x="3140" y="768"/>
                </a:lnTo>
                <a:lnTo>
                  <a:pt x="3106" y="757"/>
                </a:lnTo>
                <a:lnTo>
                  <a:pt x="3070" y="749"/>
                </a:lnTo>
                <a:lnTo>
                  <a:pt x="3031" y="741"/>
                </a:lnTo>
                <a:lnTo>
                  <a:pt x="2990" y="735"/>
                </a:lnTo>
                <a:lnTo>
                  <a:pt x="2949" y="731"/>
                </a:lnTo>
                <a:lnTo>
                  <a:pt x="2906" y="728"/>
                </a:lnTo>
                <a:lnTo>
                  <a:pt x="2864" y="726"/>
                </a:lnTo>
                <a:lnTo>
                  <a:pt x="2822" y="725"/>
                </a:lnTo>
                <a:lnTo>
                  <a:pt x="2781" y="725"/>
                </a:lnTo>
                <a:lnTo>
                  <a:pt x="2741" y="724"/>
                </a:lnTo>
                <a:lnTo>
                  <a:pt x="2704" y="725"/>
                </a:lnTo>
                <a:lnTo>
                  <a:pt x="2664" y="725"/>
                </a:lnTo>
                <a:lnTo>
                  <a:pt x="2627" y="725"/>
                </a:lnTo>
                <a:lnTo>
                  <a:pt x="2594" y="724"/>
                </a:lnTo>
                <a:lnTo>
                  <a:pt x="2564" y="722"/>
                </a:lnTo>
                <a:lnTo>
                  <a:pt x="2520" y="717"/>
                </a:lnTo>
                <a:lnTo>
                  <a:pt x="2475" y="708"/>
                </a:lnTo>
                <a:lnTo>
                  <a:pt x="2428" y="696"/>
                </a:lnTo>
                <a:lnTo>
                  <a:pt x="2381" y="679"/>
                </a:lnTo>
                <a:lnTo>
                  <a:pt x="2335" y="662"/>
                </a:lnTo>
                <a:lnTo>
                  <a:pt x="2289" y="642"/>
                </a:lnTo>
                <a:lnTo>
                  <a:pt x="2245" y="622"/>
                </a:lnTo>
                <a:lnTo>
                  <a:pt x="2204" y="602"/>
                </a:lnTo>
                <a:lnTo>
                  <a:pt x="2166" y="583"/>
                </a:lnTo>
                <a:lnTo>
                  <a:pt x="2132" y="564"/>
                </a:lnTo>
                <a:lnTo>
                  <a:pt x="2103" y="548"/>
                </a:lnTo>
                <a:close/>
                <a:moveTo>
                  <a:pt x="1399" y="84"/>
                </a:moveTo>
                <a:lnTo>
                  <a:pt x="1361" y="121"/>
                </a:lnTo>
                <a:lnTo>
                  <a:pt x="1327" y="153"/>
                </a:lnTo>
                <a:lnTo>
                  <a:pt x="1296" y="181"/>
                </a:lnTo>
                <a:lnTo>
                  <a:pt x="1268" y="207"/>
                </a:lnTo>
                <a:lnTo>
                  <a:pt x="1243" y="228"/>
                </a:lnTo>
                <a:lnTo>
                  <a:pt x="1222" y="248"/>
                </a:lnTo>
                <a:lnTo>
                  <a:pt x="1203" y="263"/>
                </a:lnTo>
                <a:lnTo>
                  <a:pt x="1188" y="277"/>
                </a:lnTo>
                <a:lnTo>
                  <a:pt x="1174" y="287"/>
                </a:lnTo>
                <a:lnTo>
                  <a:pt x="1164" y="294"/>
                </a:lnTo>
                <a:lnTo>
                  <a:pt x="1156" y="300"/>
                </a:lnTo>
                <a:lnTo>
                  <a:pt x="1151" y="303"/>
                </a:lnTo>
                <a:lnTo>
                  <a:pt x="1099" y="338"/>
                </a:lnTo>
                <a:lnTo>
                  <a:pt x="1045" y="369"/>
                </a:lnTo>
                <a:lnTo>
                  <a:pt x="989" y="394"/>
                </a:lnTo>
                <a:lnTo>
                  <a:pt x="930" y="415"/>
                </a:lnTo>
                <a:lnTo>
                  <a:pt x="870" y="430"/>
                </a:lnTo>
                <a:lnTo>
                  <a:pt x="808" y="440"/>
                </a:lnTo>
                <a:lnTo>
                  <a:pt x="746" y="446"/>
                </a:lnTo>
                <a:lnTo>
                  <a:pt x="681" y="447"/>
                </a:lnTo>
                <a:lnTo>
                  <a:pt x="615" y="443"/>
                </a:lnTo>
                <a:lnTo>
                  <a:pt x="548" y="432"/>
                </a:lnTo>
                <a:lnTo>
                  <a:pt x="480" y="418"/>
                </a:lnTo>
                <a:lnTo>
                  <a:pt x="431" y="405"/>
                </a:lnTo>
                <a:lnTo>
                  <a:pt x="386" y="390"/>
                </a:lnTo>
                <a:lnTo>
                  <a:pt x="343" y="375"/>
                </a:lnTo>
                <a:lnTo>
                  <a:pt x="304" y="360"/>
                </a:lnTo>
                <a:lnTo>
                  <a:pt x="269" y="343"/>
                </a:lnTo>
                <a:lnTo>
                  <a:pt x="238" y="329"/>
                </a:lnTo>
                <a:lnTo>
                  <a:pt x="211" y="314"/>
                </a:lnTo>
                <a:lnTo>
                  <a:pt x="189" y="303"/>
                </a:lnTo>
                <a:lnTo>
                  <a:pt x="184" y="316"/>
                </a:lnTo>
                <a:lnTo>
                  <a:pt x="177" y="332"/>
                </a:lnTo>
                <a:lnTo>
                  <a:pt x="169" y="351"/>
                </a:lnTo>
                <a:lnTo>
                  <a:pt x="161" y="376"/>
                </a:lnTo>
                <a:lnTo>
                  <a:pt x="152" y="405"/>
                </a:lnTo>
                <a:lnTo>
                  <a:pt x="142" y="437"/>
                </a:lnTo>
                <a:lnTo>
                  <a:pt x="129" y="475"/>
                </a:lnTo>
                <a:lnTo>
                  <a:pt x="117" y="519"/>
                </a:lnTo>
                <a:lnTo>
                  <a:pt x="104" y="570"/>
                </a:lnTo>
                <a:lnTo>
                  <a:pt x="91" y="618"/>
                </a:lnTo>
                <a:lnTo>
                  <a:pt x="84" y="663"/>
                </a:lnTo>
                <a:lnTo>
                  <a:pt x="79" y="705"/>
                </a:lnTo>
                <a:lnTo>
                  <a:pt x="78" y="743"/>
                </a:lnTo>
                <a:lnTo>
                  <a:pt x="79" y="777"/>
                </a:lnTo>
                <a:lnTo>
                  <a:pt x="82" y="808"/>
                </a:lnTo>
                <a:lnTo>
                  <a:pt x="87" y="836"/>
                </a:lnTo>
                <a:lnTo>
                  <a:pt x="93" y="860"/>
                </a:lnTo>
                <a:lnTo>
                  <a:pt x="100" y="881"/>
                </a:lnTo>
                <a:lnTo>
                  <a:pt x="108" y="899"/>
                </a:lnTo>
                <a:lnTo>
                  <a:pt x="115" y="915"/>
                </a:lnTo>
                <a:lnTo>
                  <a:pt x="122" y="927"/>
                </a:lnTo>
                <a:lnTo>
                  <a:pt x="128" y="936"/>
                </a:lnTo>
                <a:lnTo>
                  <a:pt x="133" y="942"/>
                </a:lnTo>
                <a:lnTo>
                  <a:pt x="136" y="947"/>
                </a:lnTo>
                <a:lnTo>
                  <a:pt x="164" y="948"/>
                </a:lnTo>
                <a:lnTo>
                  <a:pt x="199" y="949"/>
                </a:lnTo>
                <a:lnTo>
                  <a:pt x="239" y="950"/>
                </a:lnTo>
                <a:lnTo>
                  <a:pt x="285" y="952"/>
                </a:lnTo>
                <a:lnTo>
                  <a:pt x="337" y="953"/>
                </a:lnTo>
                <a:lnTo>
                  <a:pt x="397" y="955"/>
                </a:lnTo>
                <a:lnTo>
                  <a:pt x="463" y="956"/>
                </a:lnTo>
                <a:lnTo>
                  <a:pt x="536" y="958"/>
                </a:lnTo>
                <a:lnTo>
                  <a:pt x="617" y="960"/>
                </a:lnTo>
                <a:lnTo>
                  <a:pt x="706" y="962"/>
                </a:lnTo>
                <a:lnTo>
                  <a:pt x="802" y="964"/>
                </a:lnTo>
                <a:lnTo>
                  <a:pt x="875" y="965"/>
                </a:lnTo>
                <a:lnTo>
                  <a:pt x="946" y="968"/>
                </a:lnTo>
                <a:lnTo>
                  <a:pt x="1012" y="971"/>
                </a:lnTo>
                <a:lnTo>
                  <a:pt x="1030" y="932"/>
                </a:lnTo>
                <a:lnTo>
                  <a:pt x="1050" y="896"/>
                </a:lnTo>
                <a:lnTo>
                  <a:pt x="1076" y="864"/>
                </a:lnTo>
                <a:lnTo>
                  <a:pt x="1105" y="835"/>
                </a:lnTo>
                <a:lnTo>
                  <a:pt x="1137" y="808"/>
                </a:lnTo>
                <a:lnTo>
                  <a:pt x="1171" y="786"/>
                </a:lnTo>
                <a:lnTo>
                  <a:pt x="1209" y="764"/>
                </a:lnTo>
                <a:lnTo>
                  <a:pt x="1249" y="747"/>
                </a:lnTo>
                <a:lnTo>
                  <a:pt x="1291" y="730"/>
                </a:lnTo>
                <a:lnTo>
                  <a:pt x="1334" y="717"/>
                </a:lnTo>
                <a:lnTo>
                  <a:pt x="1380" y="706"/>
                </a:lnTo>
                <a:lnTo>
                  <a:pt x="1425" y="697"/>
                </a:lnTo>
                <a:lnTo>
                  <a:pt x="1472" y="688"/>
                </a:lnTo>
                <a:lnTo>
                  <a:pt x="1518" y="682"/>
                </a:lnTo>
                <a:lnTo>
                  <a:pt x="1565" y="678"/>
                </a:lnTo>
                <a:lnTo>
                  <a:pt x="1611" y="675"/>
                </a:lnTo>
                <a:lnTo>
                  <a:pt x="1658" y="673"/>
                </a:lnTo>
                <a:lnTo>
                  <a:pt x="1703" y="673"/>
                </a:lnTo>
                <a:lnTo>
                  <a:pt x="1747" y="673"/>
                </a:lnTo>
                <a:lnTo>
                  <a:pt x="1789" y="674"/>
                </a:lnTo>
                <a:lnTo>
                  <a:pt x="1829" y="676"/>
                </a:lnTo>
                <a:lnTo>
                  <a:pt x="1867" y="678"/>
                </a:lnTo>
                <a:lnTo>
                  <a:pt x="1903" y="680"/>
                </a:lnTo>
                <a:lnTo>
                  <a:pt x="1936" y="683"/>
                </a:lnTo>
                <a:lnTo>
                  <a:pt x="1964" y="686"/>
                </a:lnTo>
                <a:lnTo>
                  <a:pt x="1990" y="689"/>
                </a:lnTo>
                <a:lnTo>
                  <a:pt x="2013" y="692"/>
                </a:lnTo>
                <a:lnTo>
                  <a:pt x="2034" y="438"/>
                </a:lnTo>
                <a:lnTo>
                  <a:pt x="1984" y="401"/>
                </a:lnTo>
                <a:lnTo>
                  <a:pt x="1935" y="366"/>
                </a:lnTo>
                <a:lnTo>
                  <a:pt x="1912" y="421"/>
                </a:lnTo>
                <a:lnTo>
                  <a:pt x="1907" y="431"/>
                </a:lnTo>
                <a:lnTo>
                  <a:pt x="1898" y="438"/>
                </a:lnTo>
                <a:lnTo>
                  <a:pt x="1887" y="444"/>
                </a:lnTo>
                <a:lnTo>
                  <a:pt x="1876" y="446"/>
                </a:lnTo>
                <a:lnTo>
                  <a:pt x="1869" y="445"/>
                </a:lnTo>
                <a:lnTo>
                  <a:pt x="1862" y="443"/>
                </a:lnTo>
                <a:lnTo>
                  <a:pt x="1851" y="436"/>
                </a:lnTo>
                <a:lnTo>
                  <a:pt x="1843" y="427"/>
                </a:lnTo>
                <a:lnTo>
                  <a:pt x="1838" y="416"/>
                </a:lnTo>
                <a:lnTo>
                  <a:pt x="1837" y="404"/>
                </a:lnTo>
                <a:lnTo>
                  <a:pt x="1840" y="391"/>
                </a:lnTo>
                <a:lnTo>
                  <a:pt x="1869" y="321"/>
                </a:lnTo>
                <a:lnTo>
                  <a:pt x="1819" y="288"/>
                </a:lnTo>
                <a:lnTo>
                  <a:pt x="1769" y="258"/>
                </a:lnTo>
                <a:lnTo>
                  <a:pt x="1738" y="323"/>
                </a:lnTo>
                <a:lnTo>
                  <a:pt x="1731" y="332"/>
                </a:lnTo>
                <a:lnTo>
                  <a:pt x="1723" y="339"/>
                </a:lnTo>
                <a:lnTo>
                  <a:pt x="1713" y="343"/>
                </a:lnTo>
                <a:lnTo>
                  <a:pt x="1703" y="344"/>
                </a:lnTo>
                <a:lnTo>
                  <a:pt x="1695" y="343"/>
                </a:lnTo>
                <a:lnTo>
                  <a:pt x="1686" y="340"/>
                </a:lnTo>
                <a:lnTo>
                  <a:pt x="1676" y="333"/>
                </a:lnTo>
                <a:lnTo>
                  <a:pt x="1668" y="324"/>
                </a:lnTo>
                <a:lnTo>
                  <a:pt x="1665" y="312"/>
                </a:lnTo>
                <a:lnTo>
                  <a:pt x="1664" y="300"/>
                </a:lnTo>
                <a:lnTo>
                  <a:pt x="1668" y="289"/>
                </a:lnTo>
                <a:lnTo>
                  <a:pt x="1701" y="219"/>
                </a:lnTo>
                <a:lnTo>
                  <a:pt x="1646" y="191"/>
                </a:lnTo>
                <a:lnTo>
                  <a:pt x="1596" y="165"/>
                </a:lnTo>
                <a:lnTo>
                  <a:pt x="1560" y="233"/>
                </a:lnTo>
                <a:lnTo>
                  <a:pt x="1551" y="244"/>
                </a:lnTo>
                <a:lnTo>
                  <a:pt x="1539" y="251"/>
                </a:lnTo>
                <a:lnTo>
                  <a:pt x="1525" y="254"/>
                </a:lnTo>
                <a:lnTo>
                  <a:pt x="1516" y="252"/>
                </a:lnTo>
                <a:lnTo>
                  <a:pt x="1507" y="249"/>
                </a:lnTo>
                <a:lnTo>
                  <a:pt x="1498" y="242"/>
                </a:lnTo>
                <a:lnTo>
                  <a:pt x="1490" y="232"/>
                </a:lnTo>
                <a:lnTo>
                  <a:pt x="1486" y="220"/>
                </a:lnTo>
                <a:lnTo>
                  <a:pt x="1487" y="208"/>
                </a:lnTo>
                <a:lnTo>
                  <a:pt x="1490" y="197"/>
                </a:lnTo>
                <a:lnTo>
                  <a:pt x="1524" y="132"/>
                </a:lnTo>
                <a:lnTo>
                  <a:pt x="1492" y="119"/>
                </a:lnTo>
                <a:lnTo>
                  <a:pt x="1463" y="108"/>
                </a:lnTo>
                <a:lnTo>
                  <a:pt x="1438" y="97"/>
                </a:lnTo>
                <a:lnTo>
                  <a:pt x="1417" y="90"/>
                </a:lnTo>
                <a:lnTo>
                  <a:pt x="1399" y="84"/>
                </a:lnTo>
                <a:close/>
                <a:moveTo>
                  <a:pt x="1379" y="0"/>
                </a:moveTo>
                <a:lnTo>
                  <a:pt x="1394" y="1"/>
                </a:lnTo>
                <a:lnTo>
                  <a:pt x="1399" y="2"/>
                </a:lnTo>
                <a:lnTo>
                  <a:pt x="1410" y="6"/>
                </a:lnTo>
                <a:lnTo>
                  <a:pt x="1428" y="11"/>
                </a:lnTo>
                <a:lnTo>
                  <a:pt x="1450" y="18"/>
                </a:lnTo>
                <a:lnTo>
                  <a:pt x="1477" y="29"/>
                </a:lnTo>
                <a:lnTo>
                  <a:pt x="1510" y="41"/>
                </a:lnTo>
                <a:lnTo>
                  <a:pt x="1546" y="56"/>
                </a:lnTo>
                <a:lnTo>
                  <a:pt x="1587" y="74"/>
                </a:lnTo>
                <a:lnTo>
                  <a:pt x="1632" y="95"/>
                </a:lnTo>
                <a:lnTo>
                  <a:pt x="1680" y="119"/>
                </a:lnTo>
                <a:lnTo>
                  <a:pt x="1731" y="147"/>
                </a:lnTo>
                <a:lnTo>
                  <a:pt x="1787" y="177"/>
                </a:lnTo>
                <a:lnTo>
                  <a:pt x="1844" y="212"/>
                </a:lnTo>
                <a:lnTo>
                  <a:pt x="1905" y="250"/>
                </a:lnTo>
                <a:lnTo>
                  <a:pt x="1967" y="293"/>
                </a:lnTo>
                <a:lnTo>
                  <a:pt x="2032" y="339"/>
                </a:lnTo>
                <a:lnTo>
                  <a:pt x="2099" y="390"/>
                </a:lnTo>
                <a:lnTo>
                  <a:pt x="2107" y="400"/>
                </a:lnTo>
                <a:lnTo>
                  <a:pt x="2112" y="411"/>
                </a:lnTo>
                <a:lnTo>
                  <a:pt x="2113" y="424"/>
                </a:lnTo>
                <a:lnTo>
                  <a:pt x="2110" y="461"/>
                </a:lnTo>
                <a:lnTo>
                  <a:pt x="2127" y="471"/>
                </a:lnTo>
                <a:lnTo>
                  <a:pt x="2149" y="484"/>
                </a:lnTo>
                <a:lnTo>
                  <a:pt x="2175" y="498"/>
                </a:lnTo>
                <a:lnTo>
                  <a:pt x="2203" y="514"/>
                </a:lnTo>
                <a:lnTo>
                  <a:pt x="2236" y="531"/>
                </a:lnTo>
                <a:lnTo>
                  <a:pt x="2270" y="548"/>
                </a:lnTo>
                <a:lnTo>
                  <a:pt x="2307" y="564"/>
                </a:lnTo>
                <a:lnTo>
                  <a:pt x="2344" y="581"/>
                </a:lnTo>
                <a:lnTo>
                  <a:pt x="2383" y="597"/>
                </a:lnTo>
                <a:lnTo>
                  <a:pt x="2422" y="612"/>
                </a:lnTo>
                <a:lnTo>
                  <a:pt x="2460" y="624"/>
                </a:lnTo>
                <a:lnTo>
                  <a:pt x="2498" y="634"/>
                </a:lnTo>
                <a:lnTo>
                  <a:pt x="2535" y="641"/>
                </a:lnTo>
                <a:lnTo>
                  <a:pt x="2570" y="645"/>
                </a:lnTo>
                <a:lnTo>
                  <a:pt x="2597" y="646"/>
                </a:lnTo>
                <a:lnTo>
                  <a:pt x="2629" y="646"/>
                </a:lnTo>
                <a:lnTo>
                  <a:pt x="2665" y="647"/>
                </a:lnTo>
                <a:lnTo>
                  <a:pt x="2704" y="646"/>
                </a:lnTo>
                <a:lnTo>
                  <a:pt x="2743" y="646"/>
                </a:lnTo>
                <a:lnTo>
                  <a:pt x="2784" y="646"/>
                </a:lnTo>
                <a:lnTo>
                  <a:pt x="2826" y="647"/>
                </a:lnTo>
                <a:lnTo>
                  <a:pt x="2869" y="648"/>
                </a:lnTo>
                <a:lnTo>
                  <a:pt x="2912" y="650"/>
                </a:lnTo>
                <a:lnTo>
                  <a:pt x="2955" y="654"/>
                </a:lnTo>
                <a:lnTo>
                  <a:pt x="2998" y="658"/>
                </a:lnTo>
                <a:lnTo>
                  <a:pt x="3039" y="664"/>
                </a:lnTo>
                <a:lnTo>
                  <a:pt x="3080" y="671"/>
                </a:lnTo>
                <a:lnTo>
                  <a:pt x="3119" y="680"/>
                </a:lnTo>
                <a:lnTo>
                  <a:pt x="3155" y="691"/>
                </a:lnTo>
                <a:lnTo>
                  <a:pt x="3190" y="705"/>
                </a:lnTo>
                <a:lnTo>
                  <a:pt x="3222" y="721"/>
                </a:lnTo>
                <a:lnTo>
                  <a:pt x="3250" y="741"/>
                </a:lnTo>
                <a:lnTo>
                  <a:pt x="3274" y="762"/>
                </a:lnTo>
                <a:lnTo>
                  <a:pt x="3292" y="783"/>
                </a:lnTo>
                <a:lnTo>
                  <a:pt x="3306" y="804"/>
                </a:lnTo>
                <a:lnTo>
                  <a:pt x="3316" y="828"/>
                </a:lnTo>
                <a:lnTo>
                  <a:pt x="3324" y="853"/>
                </a:lnTo>
                <a:lnTo>
                  <a:pt x="3337" y="850"/>
                </a:lnTo>
                <a:lnTo>
                  <a:pt x="3349" y="851"/>
                </a:lnTo>
                <a:lnTo>
                  <a:pt x="3361" y="856"/>
                </a:lnTo>
                <a:lnTo>
                  <a:pt x="3371" y="865"/>
                </a:lnTo>
                <a:lnTo>
                  <a:pt x="3377" y="876"/>
                </a:lnTo>
                <a:lnTo>
                  <a:pt x="3379" y="889"/>
                </a:lnTo>
                <a:lnTo>
                  <a:pt x="3379" y="1021"/>
                </a:lnTo>
                <a:lnTo>
                  <a:pt x="3377" y="1034"/>
                </a:lnTo>
                <a:lnTo>
                  <a:pt x="3373" y="1044"/>
                </a:lnTo>
                <a:lnTo>
                  <a:pt x="3364" y="1052"/>
                </a:lnTo>
                <a:lnTo>
                  <a:pt x="3348" y="1063"/>
                </a:lnTo>
                <a:lnTo>
                  <a:pt x="3326" y="1077"/>
                </a:lnTo>
                <a:lnTo>
                  <a:pt x="3297" y="1090"/>
                </a:lnTo>
                <a:lnTo>
                  <a:pt x="3264" y="1105"/>
                </a:lnTo>
                <a:lnTo>
                  <a:pt x="3226" y="1121"/>
                </a:lnTo>
                <a:lnTo>
                  <a:pt x="3184" y="1136"/>
                </a:lnTo>
                <a:lnTo>
                  <a:pt x="3137" y="1152"/>
                </a:lnTo>
                <a:lnTo>
                  <a:pt x="3087" y="1169"/>
                </a:lnTo>
                <a:lnTo>
                  <a:pt x="3032" y="1184"/>
                </a:lnTo>
                <a:lnTo>
                  <a:pt x="2976" y="1201"/>
                </a:lnTo>
                <a:lnTo>
                  <a:pt x="2916" y="1216"/>
                </a:lnTo>
                <a:lnTo>
                  <a:pt x="2854" y="1230"/>
                </a:lnTo>
                <a:lnTo>
                  <a:pt x="2790" y="1244"/>
                </a:lnTo>
                <a:lnTo>
                  <a:pt x="2723" y="1256"/>
                </a:lnTo>
                <a:lnTo>
                  <a:pt x="2657" y="1267"/>
                </a:lnTo>
                <a:lnTo>
                  <a:pt x="2588" y="1276"/>
                </a:lnTo>
                <a:lnTo>
                  <a:pt x="2519" y="1284"/>
                </a:lnTo>
                <a:lnTo>
                  <a:pt x="2450" y="1290"/>
                </a:lnTo>
                <a:lnTo>
                  <a:pt x="2381" y="1293"/>
                </a:lnTo>
                <a:lnTo>
                  <a:pt x="2312" y="1295"/>
                </a:lnTo>
                <a:lnTo>
                  <a:pt x="2305" y="1295"/>
                </a:lnTo>
                <a:lnTo>
                  <a:pt x="2291" y="1294"/>
                </a:lnTo>
                <a:lnTo>
                  <a:pt x="2269" y="1293"/>
                </a:lnTo>
                <a:lnTo>
                  <a:pt x="2241" y="1292"/>
                </a:lnTo>
                <a:lnTo>
                  <a:pt x="2208" y="1291"/>
                </a:lnTo>
                <a:lnTo>
                  <a:pt x="2168" y="1289"/>
                </a:lnTo>
                <a:lnTo>
                  <a:pt x="2125" y="1287"/>
                </a:lnTo>
                <a:lnTo>
                  <a:pt x="2076" y="1284"/>
                </a:lnTo>
                <a:lnTo>
                  <a:pt x="2024" y="1279"/>
                </a:lnTo>
                <a:lnTo>
                  <a:pt x="1968" y="1275"/>
                </a:lnTo>
                <a:lnTo>
                  <a:pt x="1909" y="1271"/>
                </a:lnTo>
                <a:lnTo>
                  <a:pt x="1847" y="1266"/>
                </a:lnTo>
                <a:lnTo>
                  <a:pt x="1785" y="1260"/>
                </a:lnTo>
                <a:lnTo>
                  <a:pt x="1719" y="1253"/>
                </a:lnTo>
                <a:lnTo>
                  <a:pt x="1654" y="1246"/>
                </a:lnTo>
                <a:lnTo>
                  <a:pt x="1590" y="1237"/>
                </a:lnTo>
                <a:lnTo>
                  <a:pt x="1525" y="1230"/>
                </a:lnTo>
                <a:lnTo>
                  <a:pt x="1458" y="1223"/>
                </a:lnTo>
                <a:lnTo>
                  <a:pt x="1389" y="1217"/>
                </a:lnTo>
                <a:lnTo>
                  <a:pt x="1316" y="1211"/>
                </a:lnTo>
                <a:lnTo>
                  <a:pt x="1239" y="1206"/>
                </a:lnTo>
                <a:lnTo>
                  <a:pt x="1158" y="1201"/>
                </a:lnTo>
                <a:lnTo>
                  <a:pt x="1072" y="1197"/>
                </a:lnTo>
                <a:lnTo>
                  <a:pt x="980" y="1195"/>
                </a:lnTo>
                <a:lnTo>
                  <a:pt x="980" y="1255"/>
                </a:lnTo>
                <a:lnTo>
                  <a:pt x="977" y="1270"/>
                </a:lnTo>
                <a:lnTo>
                  <a:pt x="968" y="1282"/>
                </a:lnTo>
                <a:lnTo>
                  <a:pt x="955" y="1291"/>
                </a:lnTo>
                <a:lnTo>
                  <a:pt x="941" y="1294"/>
                </a:lnTo>
                <a:lnTo>
                  <a:pt x="66" y="1294"/>
                </a:lnTo>
                <a:lnTo>
                  <a:pt x="50" y="1291"/>
                </a:lnTo>
                <a:lnTo>
                  <a:pt x="38" y="1282"/>
                </a:lnTo>
                <a:lnTo>
                  <a:pt x="30" y="1270"/>
                </a:lnTo>
                <a:lnTo>
                  <a:pt x="27" y="1255"/>
                </a:lnTo>
                <a:lnTo>
                  <a:pt x="27" y="982"/>
                </a:lnTo>
                <a:lnTo>
                  <a:pt x="29" y="971"/>
                </a:lnTo>
                <a:lnTo>
                  <a:pt x="33" y="962"/>
                </a:lnTo>
                <a:lnTo>
                  <a:pt x="38" y="956"/>
                </a:lnTo>
                <a:lnTo>
                  <a:pt x="42" y="951"/>
                </a:lnTo>
                <a:lnTo>
                  <a:pt x="45" y="949"/>
                </a:lnTo>
                <a:lnTo>
                  <a:pt x="37" y="931"/>
                </a:lnTo>
                <a:lnTo>
                  <a:pt x="29" y="911"/>
                </a:lnTo>
                <a:lnTo>
                  <a:pt x="20" y="887"/>
                </a:lnTo>
                <a:lnTo>
                  <a:pt x="13" y="861"/>
                </a:lnTo>
                <a:lnTo>
                  <a:pt x="7" y="833"/>
                </a:lnTo>
                <a:lnTo>
                  <a:pt x="3" y="801"/>
                </a:lnTo>
                <a:lnTo>
                  <a:pt x="0" y="766"/>
                </a:lnTo>
                <a:lnTo>
                  <a:pt x="0" y="729"/>
                </a:lnTo>
                <a:lnTo>
                  <a:pt x="2" y="688"/>
                </a:lnTo>
                <a:lnTo>
                  <a:pt x="7" y="645"/>
                </a:lnTo>
                <a:lnTo>
                  <a:pt x="16" y="598"/>
                </a:lnTo>
                <a:lnTo>
                  <a:pt x="28" y="549"/>
                </a:lnTo>
                <a:lnTo>
                  <a:pt x="43" y="495"/>
                </a:lnTo>
                <a:lnTo>
                  <a:pt x="56" y="447"/>
                </a:lnTo>
                <a:lnTo>
                  <a:pt x="70" y="405"/>
                </a:lnTo>
                <a:lnTo>
                  <a:pt x="81" y="368"/>
                </a:lnTo>
                <a:lnTo>
                  <a:pt x="92" y="336"/>
                </a:lnTo>
                <a:lnTo>
                  <a:pt x="102" y="310"/>
                </a:lnTo>
                <a:lnTo>
                  <a:pt x="111" y="288"/>
                </a:lnTo>
                <a:lnTo>
                  <a:pt x="119" y="269"/>
                </a:lnTo>
                <a:lnTo>
                  <a:pt x="126" y="254"/>
                </a:lnTo>
                <a:lnTo>
                  <a:pt x="132" y="243"/>
                </a:lnTo>
                <a:lnTo>
                  <a:pt x="137" y="234"/>
                </a:lnTo>
                <a:lnTo>
                  <a:pt x="143" y="227"/>
                </a:lnTo>
                <a:lnTo>
                  <a:pt x="147" y="222"/>
                </a:lnTo>
                <a:lnTo>
                  <a:pt x="151" y="219"/>
                </a:lnTo>
                <a:lnTo>
                  <a:pt x="154" y="217"/>
                </a:lnTo>
                <a:lnTo>
                  <a:pt x="156" y="215"/>
                </a:lnTo>
                <a:lnTo>
                  <a:pt x="169" y="211"/>
                </a:lnTo>
                <a:lnTo>
                  <a:pt x="184" y="211"/>
                </a:lnTo>
                <a:lnTo>
                  <a:pt x="197" y="217"/>
                </a:lnTo>
                <a:lnTo>
                  <a:pt x="200" y="218"/>
                </a:lnTo>
                <a:lnTo>
                  <a:pt x="206" y="222"/>
                </a:lnTo>
                <a:lnTo>
                  <a:pt x="217" y="228"/>
                </a:lnTo>
                <a:lnTo>
                  <a:pt x="232" y="238"/>
                </a:lnTo>
                <a:lnTo>
                  <a:pt x="250" y="247"/>
                </a:lnTo>
                <a:lnTo>
                  <a:pt x="272" y="258"/>
                </a:lnTo>
                <a:lnTo>
                  <a:pt x="296" y="270"/>
                </a:lnTo>
                <a:lnTo>
                  <a:pt x="324" y="283"/>
                </a:lnTo>
                <a:lnTo>
                  <a:pt x="355" y="296"/>
                </a:lnTo>
                <a:lnTo>
                  <a:pt x="388" y="308"/>
                </a:lnTo>
                <a:lnTo>
                  <a:pt x="424" y="321"/>
                </a:lnTo>
                <a:lnTo>
                  <a:pt x="462" y="333"/>
                </a:lnTo>
                <a:lnTo>
                  <a:pt x="501" y="343"/>
                </a:lnTo>
                <a:lnTo>
                  <a:pt x="569" y="358"/>
                </a:lnTo>
                <a:lnTo>
                  <a:pt x="636" y="366"/>
                </a:lnTo>
                <a:lnTo>
                  <a:pt x="702" y="370"/>
                </a:lnTo>
                <a:lnTo>
                  <a:pt x="765" y="368"/>
                </a:lnTo>
                <a:lnTo>
                  <a:pt x="827" y="360"/>
                </a:lnTo>
                <a:lnTo>
                  <a:pt x="886" y="346"/>
                </a:lnTo>
                <a:lnTo>
                  <a:pt x="944" y="328"/>
                </a:lnTo>
                <a:lnTo>
                  <a:pt x="1000" y="304"/>
                </a:lnTo>
                <a:lnTo>
                  <a:pt x="1054" y="275"/>
                </a:lnTo>
                <a:lnTo>
                  <a:pt x="1106" y="240"/>
                </a:lnTo>
                <a:lnTo>
                  <a:pt x="1109" y="238"/>
                </a:lnTo>
                <a:lnTo>
                  <a:pt x="1115" y="234"/>
                </a:lnTo>
                <a:lnTo>
                  <a:pt x="1125" y="225"/>
                </a:lnTo>
                <a:lnTo>
                  <a:pt x="1139" y="214"/>
                </a:lnTo>
                <a:lnTo>
                  <a:pt x="1154" y="202"/>
                </a:lnTo>
                <a:lnTo>
                  <a:pt x="1172" y="186"/>
                </a:lnTo>
                <a:lnTo>
                  <a:pt x="1193" y="169"/>
                </a:lnTo>
                <a:lnTo>
                  <a:pt x="1214" y="151"/>
                </a:lnTo>
                <a:lnTo>
                  <a:pt x="1238" y="130"/>
                </a:lnTo>
                <a:lnTo>
                  <a:pt x="1262" y="109"/>
                </a:lnTo>
                <a:lnTo>
                  <a:pt x="1285" y="86"/>
                </a:lnTo>
                <a:lnTo>
                  <a:pt x="1308" y="64"/>
                </a:lnTo>
                <a:lnTo>
                  <a:pt x="1330" y="40"/>
                </a:lnTo>
                <a:lnTo>
                  <a:pt x="1352" y="16"/>
                </a:lnTo>
                <a:lnTo>
                  <a:pt x="1364" y="6"/>
                </a:lnTo>
                <a:lnTo>
                  <a:pt x="137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122"/>
          <p:cNvSpPr>
            <a:spLocks noEditPoints="1"/>
          </p:cNvSpPr>
          <p:nvPr/>
        </p:nvSpPr>
        <p:spPr bwMode="auto">
          <a:xfrm>
            <a:off x="6804200" y="3680388"/>
            <a:ext cx="581025" cy="427038"/>
          </a:xfrm>
          <a:custGeom>
            <a:avLst/>
            <a:gdLst>
              <a:gd name="T0" fmla="*/ 2729 w 3295"/>
              <a:gd name="T1" fmla="*/ 2371 h 2686"/>
              <a:gd name="T2" fmla="*/ 1963 w 3295"/>
              <a:gd name="T3" fmla="*/ 2496 h 2686"/>
              <a:gd name="T4" fmla="*/ 1358 w 3295"/>
              <a:gd name="T5" fmla="*/ 2387 h 2686"/>
              <a:gd name="T6" fmla="*/ 664 w 3295"/>
              <a:gd name="T7" fmla="*/ 2334 h 2686"/>
              <a:gd name="T8" fmla="*/ 90 w 3295"/>
              <a:gd name="T9" fmla="*/ 2333 h 2686"/>
              <a:gd name="T10" fmla="*/ 947 w 3295"/>
              <a:gd name="T11" fmla="*/ 2435 h 2686"/>
              <a:gd name="T12" fmla="*/ 1359 w 3295"/>
              <a:gd name="T13" fmla="*/ 2491 h 2686"/>
              <a:gd name="T14" fmla="*/ 2281 w 3295"/>
              <a:gd name="T15" fmla="*/ 2580 h 2686"/>
              <a:gd name="T16" fmla="*/ 2934 w 3295"/>
              <a:gd name="T17" fmla="*/ 2387 h 2686"/>
              <a:gd name="T18" fmla="*/ 3209 w 3295"/>
              <a:gd name="T19" fmla="*/ 2215 h 2686"/>
              <a:gd name="T20" fmla="*/ 649 w 3295"/>
              <a:gd name="T21" fmla="*/ 1948 h 2686"/>
              <a:gd name="T22" fmla="*/ 1233 w 3295"/>
              <a:gd name="T23" fmla="*/ 1834 h 2686"/>
              <a:gd name="T24" fmla="*/ 1159 w 3295"/>
              <a:gd name="T25" fmla="*/ 1360 h 2686"/>
              <a:gd name="T26" fmla="*/ 1071 w 3295"/>
              <a:gd name="T27" fmla="*/ 796 h 2686"/>
              <a:gd name="T28" fmla="*/ 1308 w 3295"/>
              <a:gd name="T29" fmla="*/ 529 h 2686"/>
              <a:gd name="T30" fmla="*/ 1131 w 3295"/>
              <a:gd name="T31" fmla="*/ 658 h 2686"/>
              <a:gd name="T32" fmla="*/ 1163 w 3295"/>
              <a:gd name="T33" fmla="*/ 873 h 2686"/>
              <a:gd name="T34" fmla="*/ 1255 w 3295"/>
              <a:gd name="T35" fmla="*/ 1455 h 2686"/>
              <a:gd name="T36" fmla="*/ 1315 w 3295"/>
              <a:gd name="T37" fmla="*/ 1855 h 2686"/>
              <a:gd name="T38" fmla="*/ 671 w 3295"/>
              <a:gd name="T39" fmla="*/ 2038 h 2686"/>
              <a:gd name="T40" fmla="*/ 509 w 3295"/>
              <a:gd name="T41" fmla="*/ 695 h 2686"/>
              <a:gd name="T42" fmla="*/ 250 w 3295"/>
              <a:gd name="T43" fmla="*/ 600 h 2686"/>
              <a:gd name="T44" fmla="*/ 248 w 3295"/>
              <a:gd name="T45" fmla="*/ 1197 h 2686"/>
              <a:gd name="T46" fmla="*/ 179 w 3295"/>
              <a:gd name="T47" fmla="*/ 1541 h 2686"/>
              <a:gd name="T48" fmla="*/ 78 w 3295"/>
              <a:gd name="T49" fmla="*/ 2034 h 2686"/>
              <a:gd name="T50" fmla="*/ 132 w 3295"/>
              <a:gd name="T51" fmla="*/ 2243 h 2686"/>
              <a:gd name="T52" fmla="*/ 719 w 3295"/>
              <a:gd name="T53" fmla="*/ 2248 h 2686"/>
              <a:gd name="T54" fmla="*/ 1425 w 3295"/>
              <a:gd name="T55" fmla="*/ 2313 h 2686"/>
              <a:gd name="T56" fmla="*/ 2030 w 3295"/>
              <a:gd name="T57" fmla="*/ 2413 h 2686"/>
              <a:gd name="T58" fmla="*/ 2725 w 3295"/>
              <a:gd name="T59" fmla="*/ 2281 h 2686"/>
              <a:gd name="T60" fmla="*/ 3195 w 3295"/>
              <a:gd name="T61" fmla="*/ 2076 h 2686"/>
              <a:gd name="T62" fmla="*/ 2999 w 3295"/>
              <a:gd name="T63" fmla="*/ 1968 h 2686"/>
              <a:gd name="T64" fmla="*/ 2652 w 3295"/>
              <a:gd name="T65" fmla="*/ 1981 h 2686"/>
              <a:gd name="T66" fmla="*/ 2155 w 3295"/>
              <a:gd name="T67" fmla="*/ 1869 h 2686"/>
              <a:gd name="T68" fmla="*/ 1568 w 3295"/>
              <a:gd name="T69" fmla="*/ 1177 h 2686"/>
              <a:gd name="T70" fmla="*/ 1370 w 3295"/>
              <a:gd name="T71" fmla="*/ 545 h 2686"/>
              <a:gd name="T72" fmla="*/ 313 w 3295"/>
              <a:gd name="T73" fmla="*/ 112 h 2686"/>
              <a:gd name="T74" fmla="*/ 406 w 3295"/>
              <a:gd name="T75" fmla="*/ 272 h 2686"/>
              <a:gd name="T76" fmla="*/ 433 w 3295"/>
              <a:gd name="T77" fmla="*/ 482 h 2686"/>
              <a:gd name="T78" fmla="*/ 1091 w 3295"/>
              <a:gd name="T79" fmla="*/ 527 h 2686"/>
              <a:gd name="T80" fmla="*/ 1372 w 3295"/>
              <a:gd name="T81" fmla="*/ 425 h 2686"/>
              <a:gd name="T82" fmla="*/ 1435 w 3295"/>
              <a:gd name="T83" fmla="*/ 462 h 2686"/>
              <a:gd name="T84" fmla="*/ 1527 w 3295"/>
              <a:gd name="T85" fmla="*/ 847 h 2686"/>
              <a:gd name="T86" fmla="*/ 1927 w 3295"/>
              <a:gd name="T87" fmla="*/ 1586 h 2686"/>
              <a:gd name="T88" fmla="*/ 2547 w 3295"/>
              <a:gd name="T89" fmla="*/ 1894 h 2686"/>
              <a:gd name="T90" fmla="*/ 2899 w 3295"/>
              <a:gd name="T91" fmla="*/ 1889 h 2686"/>
              <a:gd name="T92" fmla="*/ 3213 w 3295"/>
              <a:gd name="T93" fmla="*/ 1920 h 2686"/>
              <a:gd name="T94" fmla="*/ 3295 w 3295"/>
              <a:gd name="T95" fmla="*/ 2142 h 2686"/>
              <a:gd name="T96" fmla="*/ 3194 w 3295"/>
              <a:gd name="T97" fmla="*/ 2365 h 2686"/>
              <a:gd name="T98" fmla="*/ 2685 w 3295"/>
              <a:gd name="T99" fmla="*/ 2570 h 2686"/>
              <a:gd name="T100" fmla="*/ 1850 w 3295"/>
              <a:gd name="T101" fmla="*/ 2677 h 2686"/>
              <a:gd name="T102" fmla="*/ 1079 w 3295"/>
              <a:gd name="T103" fmla="*/ 2531 h 2686"/>
              <a:gd name="T104" fmla="*/ 39 w 3295"/>
              <a:gd name="T105" fmla="*/ 2649 h 2686"/>
              <a:gd name="T106" fmla="*/ 39 w 3295"/>
              <a:gd name="T107" fmla="*/ 2248 h 2686"/>
              <a:gd name="T108" fmla="*/ 22 w 3295"/>
              <a:gd name="T109" fmla="*/ 1842 h 2686"/>
              <a:gd name="T110" fmla="*/ 140 w 3295"/>
              <a:gd name="T111" fmla="*/ 1395 h 2686"/>
              <a:gd name="T112" fmla="*/ 173 w 3295"/>
              <a:gd name="T113" fmla="*/ 996 h 2686"/>
              <a:gd name="T114" fmla="*/ 171 w 3295"/>
              <a:gd name="T115" fmla="*/ 542 h 2686"/>
              <a:gd name="T116" fmla="*/ 227 w 3295"/>
              <a:gd name="T117" fmla="*/ 30 h 26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295" h="2686">
                <a:moveTo>
                  <a:pt x="3216" y="2160"/>
                </a:moveTo>
                <a:lnTo>
                  <a:pt x="3186" y="2175"/>
                </a:lnTo>
                <a:lnTo>
                  <a:pt x="3152" y="2193"/>
                </a:lnTo>
                <a:lnTo>
                  <a:pt x="3113" y="2212"/>
                </a:lnTo>
                <a:lnTo>
                  <a:pt x="3069" y="2233"/>
                </a:lnTo>
                <a:lnTo>
                  <a:pt x="3021" y="2255"/>
                </a:lnTo>
                <a:lnTo>
                  <a:pt x="2969" y="2278"/>
                </a:lnTo>
                <a:lnTo>
                  <a:pt x="2914" y="2301"/>
                </a:lnTo>
                <a:lnTo>
                  <a:pt x="2855" y="2325"/>
                </a:lnTo>
                <a:lnTo>
                  <a:pt x="2794" y="2349"/>
                </a:lnTo>
                <a:lnTo>
                  <a:pt x="2729" y="2371"/>
                </a:lnTo>
                <a:lnTo>
                  <a:pt x="2663" y="2393"/>
                </a:lnTo>
                <a:lnTo>
                  <a:pt x="2595" y="2414"/>
                </a:lnTo>
                <a:lnTo>
                  <a:pt x="2526" y="2434"/>
                </a:lnTo>
                <a:lnTo>
                  <a:pt x="2456" y="2451"/>
                </a:lnTo>
                <a:lnTo>
                  <a:pt x="2385" y="2466"/>
                </a:lnTo>
                <a:lnTo>
                  <a:pt x="2313" y="2479"/>
                </a:lnTo>
                <a:lnTo>
                  <a:pt x="2241" y="2489"/>
                </a:lnTo>
                <a:lnTo>
                  <a:pt x="2170" y="2496"/>
                </a:lnTo>
                <a:lnTo>
                  <a:pt x="2099" y="2498"/>
                </a:lnTo>
                <a:lnTo>
                  <a:pt x="2029" y="2498"/>
                </a:lnTo>
                <a:lnTo>
                  <a:pt x="1963" y="2496"/>
                </a:lnTo>
                <a:lnTo>
                  <a:pt x="1900" y="2492"/>
                </a:lnTo>
                <a:lnTo>
                  <a:pt x="1840" y="2485"/>
                </a:lnTo>
                <a:lnTo>
                  <a:pt x="1782" y="2477"/>
                </a:lnTo>
                <a:lnTo>
                  <a:pt x="1727" y="2468"/>
                </a:lnTo>
                <a:lnTo>
                  <a:pt x="1673" y="2457"/>
                </a:lnTo>
                <a:lnTo>
                  <a:pt x="1619" y="2446"/>
                </a:lnTo>
                <a:lnTo>
                  <a:pt x="1566" y="2434"/>
                </a:lnTo>
                <a:lnTo>
                  <a:pt x="1513" y="2422"/>
                </a:lnTo>
                <a:lnTo>
                  <a:pt x="1462" y="2411"/>
                </a:lnTo>
                <a:lnTo>
                  <a:pt x="1411" y="2398"/>
                </a:lnTo>
                <a:lnTo>
                  <a:pt x="1358" y="2387"/>
                </a:lnTo>
                <a:lnTo>
                  <a:pt x="1304" y="2376"/>
                </a:lnTo>
                <a:lnTo>
                  <a:pt x="1247" y="2366"/>
                </a:lnTo>
                <a:lnTo>
                  <a:pt x="1188" y="2357"/>
                </a:lnTo>
                <a:lnTo>
                  <a:pt x="1125" y="2350"/>
                </a:lnTo>
                <a:lnTo>
                  <a:pt x="1059" y="2343"/>
                </a:lnTo>
                <a:lnTo>
                  <a:pt x="990" y="2337"/>
                </a:lnTo>
                <a:lnTo>
                  <a:pt x="915" y="2334"/>
                </a:lnTo>
                <a:lnTo>
                  <a:pt x="836" y="2333"/>
                </a:lnTo>
                <a:lnTo>
                  <a:pt x="782" y="2333"/>
                </a:lnTo>
                <a:lnTo>
                  <a:pt x="724" y="2333"/>
                </a:lnTo>
                <a:lnTo>
                  <a:pt x="664" y="2334"/>
                </a:lnTo>
                <a:lnTo>
                  <a:pt x="603" y="2334"/>
                </a:lnTo>
                <a:lnTo>
                  <a:pt x="539" y="2334"/>
                </a:lnTo>
                <a:lnTo>
                  <a:pt x="477" y="2334"/>
                </a:lnTo>
                <a:lnTo>
                  <a:pt x="416" y="2334"/>
                </a:lnTo>
                <a:lnTo>
                  <a:pt x="357" y="2334"/>
                </a:lnTo>
                <a:lnTo>
                  <a:pt x="301" y="2334"/>
                </a:lnTo>
                <a:lnTo>
                  <a:pt x="248" y="2334"/>
                </a:lnTo>
                <a:lnTo>
                  <a:pt x="200" y="2334"/>
                </a:lnTo>
                <a:lnTo>
                  <a:pt x="157" y="2334"/>
                </a:lnTo>
                <a:lnTo>
                  <a:pt x="120" y="2334"/>
                </a:lnTo>
                <a:lnTo>
                  <a:pt x="90" y="2333"/>
                </a:lnTo>
                <a:lnTo>
                  <a:pt x="90" y="2565"/>
                </a:lnTo>
                <a:lnTo>
                  <a:pt x="903" y="2565"/>
                </a:lnTo>
                <a:lnTo>
                  <a:pt x="903" y="2477"/>
                </a:lnTo>
                <a:lnTo>
                  <a:pt x="904" y="2466"/>
                </a:lnTo>
                <a:lnTo>
                  <a:pt x="908" y="2456"/>
                </a:lnTo>
                <a:lnTo>
                  <a:pt x="914" y="2447"/>
                </a:lnTo>
                <a:lnTo>
                  <a:pt x="922" y="2441"/>
                </a:lnTo>
                <a:lnTo>
                  <a:pt x="932" y="2436"/>
                </a:lnTo>
                <a:lnTo>
                  <a:pt x="942" y="2435"/>
                </a:lnTo>
                <a:lnTo>
                  <a:pt x="942" y="2435"/>
                </a:lnTo>
                <a:lnTo>
                  <a:pt x="947" y="2435"/>
                </a:lnTo>
                <a:lnTo>
                  <a:pt x="959" y="2435"/>
                </a:lnTo>
                <a:lnTo>
                  <a:pt x="977" y="2435"/>
                </a:lnTo>
                <a:lnTo>
                  <a:pt x="1001" y="2437"/>
                </a:lnTo>
                <a:lnTo>
                  <a:pt x="1031" y="2438"/>
                </a:lnTo>
                <a:lnTo>
                  <a:pt x="1065" y="2442"/>
                </a:lnTo>
                <a:lnTo>
                  <a:pt x="1104" y="2446"/>
                </a:lnTo>
                <a:lnTo>
                  <a:pt x="1148" y="2452"/>
                </a:lnTo>
                <a:lnTo>
                  <a:pt x="1196" y="2458"/>
                </a:lnTo>
                <a:lnTo>
                  <a:pt x="1247" y="2467"/>
                </a:lnTo>
                <a:lnTo>
                  <a:pt x="1301" y="2477"/>
                </a:lnTo>
                <a:lnTo>
                  <a:pt x="1359" y="2491"/>
                </a:lnTo>
                <a:lnTo>
                  <a:pt x="1419" y="2505"/>
                </a:lnTo>
                <a:lnTo>
                  <a:pt x="1511" y="2528"/>
                </a:lnTo>
                <a:lnTo>
                  <a:pt x="1599" y="2548"/>
                </a:lnTo>
                <a:lnTo>
                  <a:pt x="1687" y="2566"/>
                </a:lnTo>
                <a:lnTo>
                  <a:pt x="1772" y="2580"/>
                </a:lnTo>
                <a:lnTo>
                  <a:pt x="1856" y="2590"/>
                </a:lnTo>
                <a:lnTo>
                  <a:pt x="1941" y="2597"/>
                </a:lnTo>
                <a:lnTo>
                  <a:pt x="2027" y="2599"/>
                </a:lnTo>
                <a:lnTo>
                  <a:pt x="2109" y="2597"/>
                </a:lnTo>
                <a:lnTo>
                  <a:pt x="2194" y="2592"/>
                </a:lnTo>
                <a:lnTo>
                  <a:pt x="2281" y="2580"/>
                </a:lnTo>
                <a:lnTo>
                  <a:pt x="2371" y="2565"/>
                </a:lnTo>
                <a:lnTo>
                  <a:pt x="2430" y="2553"/>
                </a:lnTo>
                <a:lnTo>
                  <a:pt x="2489" y="2539"/>
                </a:lnTo>
                <a:lnTo>
                  <a:pt x="2548" y="2523"/>
                </a:lnTo>
                <a:lnTo>
                  <a:pt x="2606" y="2506"/>
                </a:lnTo>
                <a:lnTo>
                  <a:pt x="2664" y="2487"/>
                </a:lnTo>
                <a:lnTo>
                  <a:pt x="2721" y="2468"/>
                </a:lnTo>
                <a:lnTo>
                  <a:pt x="2778" y="2448"/>
                </a:lnTo>
                <a:lnTo>
                  <a:pt x="2832" y="2427"/>
                </a:lnTo>
                <a:lnTo>
                  <a:pt x="2884" y="2407"/>
                </a:lnTo>
                <a:lnTo>
                  <a:pt x="2934" y="2387"/>
                </a:lnTo>
                <a:lnTo>
                  <a:pt x="2981" y="2367"/>
                </a:lnTo>
                <a:lnTo>
                  <a:pt x="3025" y="2349"/>
                </a:lnTo>
                <a:lnTo>
                  <a:pt x="3066" y="2331"/>
                </a:lnTo>
                <a:lnTo>
                  <a:pt x="3103" y="2314"/>
                </a:lnTo>
                <a:lnTo>
                  <a:pt x="3136" y="2299"/>
                </a:lnTo>
                <a:lnTo>
                  <a:pt x="3164" y="2285"/>
                </a:lnTo>
                <a:lnTo>
                  <a:pt x="3188" y="2274"/>
                </a:lnTo>
                <a:lnTo>
                  <a:pt x="3194" y="2269"/>
                </a:lnTo>
                <a:lnTo>
                  <a:pt x="3199" y="2256"/>
                </a:lnTo>
                <a:lnTo>
                  <a:pt x="3205" y="2239"/>
                </a:lnTo>
                <a:lnTo>
                  <a:pt x="3209" y="2215"/>
                </a:lnTo>
                <a:lnTo>
                  <a:pt x="3213" y="2190"/>
                </a:lnTo>
                <a:lnTo>
                  <a:pt x="3216" y="2160"/>
                </a:lnTo>
                <a:close/>
                <a:moveTo>
                  <a:pt x="586" y="674"/>
                </a:moveTo>
                <a:lnTo>
                  <a:pt x="589" y="701"/>
                </a:lnTo>
                <a:lnTo>
                  <a:pt x="590" y="729"/>
                </a:lnTo>
                <a:lnTo>
                  <a:pt x="590" y="1860"/>
                </a:lnTo>
                <a:lnTo>
                  <a:pt x="592" y="1885"/>
                </a:lnTo>
                <a:lnTo>
                  <a:pt x="601" y="1906"/>
                </a:lnTo>
                <a:lnTo>
                  <a:pt x="613" y="1925"/>
                </a:lnTo>
                <a:lnTo>
                  <a:pt x="630" y="1939"/>
                </a:lnTo>
                <a:lnTo>
                  <a:pt x="649" y="1948"/>
                </a:lnTo>
                <a:lnTo>
                  <a:pt x="671" y="1951"/>
                </a:lnTo>
                <a:lnTo>
                  <a:pt x="1156" y="1951"/>
                </a:lnTo>
                <a:lnTo>
                  <a:pt x="1178" y="1948"/>
                </a:lnTo>
                <a:lnTo>
                  <a:pt x="1197" y="1939"/>
                </a:lnTo>
                <a:lnTo>
                  <a:pt x="1213" y="1926"/>
                </a:lnTo>
                <a:lnTo>
                  <a:pt x="1226" y="1908"/>
                </a:lnTo>
                <a:lnTo>
                  <a:pt x="1234" y="1887"/>
                </a:lnTo>
                <a:lnTo>
                  <a:pt x="1238" y="1864"/>
                </a:lnTo>
                <a:lnTo>
                  <a:pt x="1237" y="1860"/>
                </a:lnTo>
                <a:lnTo>
                  <a:pt x="1236" y="1850"/>
                </a:lnTo>
                <a:lnTo>
                  <a:pt x="1233" y="1834"/>
                </a:lnTo>
                <a:lnTo>
                  <a:pt x="1229" y="1810"/>
                </a:lnTo>
                <a:lnTo>
                  <a:pt x="1225" y="1783"/>
                </a:lnTo>
                <a:lnTo>
                  <a:pt x="1220" y="1749"/>
                </a:lnTo>
                <a:lnTo>
                  <a:pt x="1214" y="1712"/>
                </a:lnTo>
                <a:lnTo>
                  <a:pt x="1207" y="1669"/>
                </a:lnTo>
                <a:lnTo>
                  <a:pt x="1200" y="1624"/>
                </a:lnTo>
                <a:lnTo>
                  <a:pt x="1193" y="1575"/>
                </a:lnTo>
                <a:lnTo>
                  <a:pt x="1185" y="1524"/>
                </a:lnTo>
                <a:lnTo>
                  <a:pt x="1176" y="1471"/>
                </a:lnTo>
                <a:lnTo>
                  <a:pt x="1168" y="1416"/>
                </a:lnTo>
                <a:lnTo>
                  <a:pt x="1159" y="1360"/>
                </a:lnTo>
                <a:lnTo>
                  <a:pt x="1150" y="1303"/>
                </a:lnTo>
                <a:lnTo>
                  <a:pt x="1141" y="1245"/>
                </a:lnTo>
                <a:lnTo>
                  <a:pt x="1132" y="1189"/>
                </a:lnTo>
                <a:lnTo>
                  <a:pt x="1123" y="1132"/>
                </a:lnTo>
                <a:lnTo>
                  <a:pt x="1115" y="1077"/>
                </a:lnTo>
                <a:lnTo>
                  <a:pt x="1106" y="1024"/>
                </a:lnTo>
                <a:lnTo>
                  <a:pt x="1098" y="971"/>
                </a:lnTo>
                <a:lnTo>
                  <a:pt x="1091" y="923"/>
                </a:lnTo>
                <a:lnTo>
                  <a:pt x="1084" y="877"/>
                </a:lnTo>
                <a:lnTo>
                  <a:pt x="1077" y="834"/>
                </a:lnTo>
                <a:lnTo>
                  <a:pt x="1071" y="796"/>
                </a:lnTo>
                <a:lnTo>
                  <a:pt x="1066" y="762"/>
                </a:lnTo>
                <a:lnTo>
                  <a:pt x="1061" y="732"/>
                </a:lnTo>
                <a:lnTo>
                  <a:pt x="1057" y="708"/>
                </a:lnTo>
                <a:lnTo>
                  <a:pt x="1055" y="691"/>
                </a:lnTo>
                <a:lnTo>
                  <a:pt x="1053" y="678"/>
                </a:lnTo>
                <a:lnTo>
                  <a:pt x="1052" y="674"/>
                </a:lnTo>
                <a:lnTo>
                  <a:pt x="586" y="674"/>
                </a:lnTo>
                <a:close/>
                <a:moveTo>
                  <a:pt x="1365" y="515"/>
                </a:moveTo>
                <a:lnTo>
                  <a:pt x="1349" y="519"/>
                </a:lnTo>
                <a:lnTo>
                  <a:pt x="1330" y="523"/>
                </a:lnTo>
                <a:lnTo>
                  <a:pt x="1308" y="529"/>
                </a:lnTo>
                <a:lnTo>
                  <a:pt x="1282" y="534"/>
                </a:lnTo>
                <a:lnTo>
                  <a:pt x="1251" y="541"/>
                </a:lnTo>
                <a:lnTo>
                  <a:pt x="1216" y="549"/>
                </a:lnTo>
                <a:lnTo>
                  <a:pt x="1191" y="556"/>
                </a:lnTo>
                <a:lnTo>
                  <a:pt x="1170" y="566"/>
                </a:lnTo>
                <a:lnTo>
                  <a:pt x="1153" y="581"/>
                </a:lnTo>
                <a:lnTo>
                  <a:pt x="1141" y="597"/>
                </a:lnTo>
                <a:lnTo>
                  <a:pt x="1136" y="612"/>
                </a:lnTo>
                <a:lnTo>
                  <a:pt x="1132" y="627"/>
                </a:lnTo>
                <a:lnTo>
                  <a:pt x="1131" y="644"/>
                </a:lnTo>
                <a:lnTo>
                  <a:pt x="1131" y="658"/>
                </a:lnTo>
                <a:lnTo>
                  <a:pt x="1131" y="671"/>
                </a:lnTo>
                <a:lnTo>
                  <a:pt x="1132" y="678"/>
                </a:lnTo>
                <a:lnTo>
                  <a:pt x="1132" y="682"/>
                </a:lnTo>
                <a:lnTo>
                  <a:pt x="1133" y="685"/>
                </a:lnTo>
                <a:lnTo>
                  <a:pt x="1135" y="696"/>
                </a:lnTo>
                <a:lnTo>
                  <a:pt x="1137" y="713"/>
                </a:lnTo>
                <a:lnTo>
                  <a:pt x="1141" y="735"/>
                </a:lnTo>
                <a:lnTo>
                  <a:pt x="1145" y="763"/>
                </a:lnTo>
                <a:lnTo>
                  <a:pt x="1151" y="795"/>
                </a:lnTo>
                <a:lnTo>
                  <a:pt x="1156" y="833"/>
                </a:lnTo>
                <a:lnTo>
                  <a:pt x="1163" y="873"/>
                </a:lnTo>
                <a:lnTo>
                  <a:pt x="1170" y="918"/>
                </a:lnTo>
                <a:lnTo>
                  <a:pt x="1177" y="965"/>
                </a:lnTo>
                <a:lnTo>
                  <a:pt x="1185" y="1016"/>
                </a:lnTo>
                <a:lnTo>
                  <a:pt x="1194" y="1068"/>
                </a:lnTo>
                <a:lnTo>
                  <a:pt x="1202" y="1121"/>
                </a:lnTo>
                <a:lnTo>
                  <a:pt x="1211" y="1177"/>
                </a:lnTo>
                <a:lnTo>
                  <a:pt x="1220" y="1232"/>
                </a:lnTo>
                <a:lnTo>
                  <a:pt x="1229" y="1289"/>
                </a:lnTo>
                <a:lnTo>
                  <a:pt x="1237" y="1345"/>
                </a:lnTo>
                <a:lnTo>
                  <a:pt x="1246" y="1401"/>
                </a:lnTo>
                <a:lnTo>
                  <a:pt x="1255" y="1455"/>
                </a:lnTo>
                <a:lnTo>
                  <a:pt x="1263" y="1508"/>
                </a:lnTo>
                <a:lnTo>
                  <a:pt x="1271" y="1558"/>
                </a:lnTo>
                <a:lnTo>
                  <a:pt x="1278" y="1607"/>
                </a:lnTo>
                <a:lnTo>
                  <a:pt x="1285" y="1653"/>
                </a:lnTo>
                <a:lnTo>
                  <a:pt x="1292" y="1696"/>
                </a:lnTo>
                <a:lnTo>
                  <a:pt x="1298" y="1734"/>
                </a:lnTo>
                <a:lnTo>
                  <a:pt x="1303" y="1768"/>
                </a:lnTo>
                <a:lnTo>
                  <a:pt x="1307" y="1798"/>
                </a:lnTo>
                <a:lnTo>
                  <a:pt x="1311" y="1823"/>
                </a:lnTo>
                <a:lnTo>
                  <a:pt x="1314" y="1841"/>
                </a:lnTo>
                <a:lnTo>
                  <a:pt x="1315" y="1855"/>
                </a:lnTo>
                <a:lnTo>
                  <a:pt x="1316" y="1860"/>
                </a:lnTo>
                <a:lnTo>
                  <a:pt x="1313" y="1892"/>
                </a:lnTo>
                <a:lnTo>
                  <a:pt x="1306" y="1922"/>
                </a:lnTo>
                <a:lnTo>
                  <a:pt x="1294" y="1950"/>
                </a:lnTo>
                <a:lnTo>
                  <a:pt x="1279" y="1975"/>
                </a:lnTo>
                <a:lnTo>
                  <a:pt x="1259" y="1996"/>
                </a:lnTo>
                <a:lnTo>
                  <a:pt x="1237" y="2013"/>
                </a:lnTo>
                <a:lnTo>
                  <a:pt x="1212" y="2027"/>
                </a:lnTo>
                <a:lnTo>
                  <a:pt x="1185" y="2034"/>
                </a:lnTo>
                <a:lnTo>
                  <a:pt x="1156" y="2038"/>
                </a:lnTo>
                <a:lnTo>
                  <a:pt x="671" y="2038"/>
                </a:lnTo>
                <a:lnTo>
                  <a:pt x="642" y="2034"/>
                </a:lnTo>
                <a:lnTo>
                  <a:pt x="615" y="2027"/>
                </a:lnTo>
                <a:lnTo>
                  <a:pt x="591" y="2013"/>
                </a:lnTo>
                <a:lnTo>
                  <a:pt x="568" y="1996"/>
                </a:lnTo>
                <a:lnTo>
                  <a:pt x="548" y="1975"/>
                </a:lnTo>
                <a:lnTo>
                  <a:pt x="532" y="1950"/>
                </a:lnTo>
                <a:lnTo>
                  <a:pt x="521" y="1922"/>
                </a:lnTo>
                <a:lnTo>
                  <a:pt x="513" y="1892"/>
                </a:lnTo>
                <a:lnTo>
                  <a:pt x="511" y="1860"/>
                </a:lnTo>
                <a:lnTo>
                  <a:pt x="511" y="729"/>
                </a:lnTo>
                <a:lnTo>
                  <a:pt x="509" y="695"/>
                </a:lnTo>
                <a:lnTo>
                  <a:pt x="505" y="664"/>
                </a:lnTo>
                <a:lnTo>
                  <a:pt x="497" y="637"/>
                </a:lnTo>
                <a:lnTo>
                  <a:pt x="487" y="615"/>
                </a:lnTo>
                <a:lnTo>
                  <a:pt x="473" y="596"/>
                </a:lnTo>
                <a:lnTo>
                  <a:pt x="458" y="583"/>
                </a:lnTo>
                <a:lnTo>
                  <a:pt x="442" y="574"/>
                </a:lnTo>
                <a:lnTo>
                  <a:pt x="429" y="570"/>
                </a:lnTo>
                <a:lnTo>
                  <a:pt x="420" y="567"/>
                </a:lnTo>
                <a:lnTo>
                  <a:pt x="416" y="567"/>
                </a:lnTo>
                <a:lnTo>
                  <a:pt x="250" y="567"/>
                </a:lnTo>
                <a:lnTo>
                  <a:pt x="250" y="600"/>
                </a:lnTo>
                <a:lnTo>
                  <a:pt x="250" y="640"/>
                </a:lnTo>
                <a:lnTo>
                  <a:pt x="250" y="686"/>
                </a:lnTo>
                <a:lnTo>
                  <a:pt x="251" y="737"/>
                </a:lnTo>
                <a:lnTo>
                  <a:pt x="251" y="793"/>
                </a:lnTo>
                <a:lnTo>
                  <a:pt x="251" y="852"/>
                </a:lnTo>
                <a:lnTo>
                  <a:pt x="251" y="911"/>
                </a:lnTo>
                <a:lnTo>
                  <a:pt x="251" y="972"/>
                </a:lnTo>
                <a:lnTo>
                  <a:pt x="250" y="1033"/>
                </a:lnTo>
                <a:lnTo>
                  <a:pt x="250" y="1092"/>
                </a:lnTo>
                <a:lnTo>
                  <a:pt x="249" y="1149"/>
                </a:lnTo>
                <a:lnTo>
                  <a:pt x="248" y="1197"/>
                </a:lnTo>
                <a:lnTo>
                  <a:pt x="246" y="1237"/>
                </a:lnTo>
                <a:lnTo>
                  <a:pt x="243" y="1273"/>
                </a:lnTo>
                <a:lnTo>
                  <a:pt x="239" y="1305"/>
                </a:lnTo>
                <a:lnTo>
                  <a:pt x="234" y="1335"/>
                </a:lnTo>
                <a:lnTo>
                  <a:pt x="229" y="1364"/>
                </a:lnTo>
                <a:lnTo>
                  <a:pt x="222" y="1392"/>
                </a:lnTo>
                <a:lnTo>
                  <a:pt x="214" y="1421"/>
                </a:lnTo>
                <a:lnTo>
                  <a:pt x="206" y="1451"/>
                </a:lnTo>
                <a:lnTo>
                  <a:pt x="196" y="1484"/>
                </a:lnTo>
                <a:lnTo>
                  <a:pt x="188" y="1511"/>
                </a:lnTo>
                <a:lnTo>
                  <a:pt x="179" y="1541"/>
                </a:lnTo>
                <a:lnTo>
                  <a:pt x="170" y="1574"/>
                </a:lnTo>
                <a:lnTo>
                  <a:pt x="159" y="1611"/>
                </a:lnTo>
                <a:lnTo>
                  <a:pt x="148" y="1651"/>
                </a:lnTo>
                <a:lnTo>
                  <a:pt x="136" y="1696"/>
                </a:lnTo>
                <a:lnTo>
                  <a:pt x="124" y="1747"/>
                </a:lnTo>
                <a:lnTo>
                  <a:pt x="110" y="1804"/>
                </a:lnTo>
                <a:lnTo>
                  <a:pt x="98" y="1858"/>
                </a:lnTo>
                <a:lnTo>
                  <a:pt x="90" y="1908"/>
                </a:lnTo>
                <a:lnTo>
                  <a:pt x="83" y="1955"/>
                </a:lnTo>
                <a:lnTo>
                  <a:pt x="80" y="1997"/>
                </a:lnTo>
                <a:lnTo>
                  <a:pt x="78" y="2034"/>
                </a:lnTo>
                <a:lnTo>
                  <a:pt x="79" y="2069"/>
                </a:lnTo>
                <a:lnTo>
                  <a:pt x="81" y="2099"/>
                </a:lnTo>
                <a:lnTo>
                  <a:pt x="84" y="2127"/>
                </a:lnTo>
                <a:lnTo>
                  <a:pt x="89" y="2151"/>
                </a:lnTo>
                <a:lnTo>
                  <a:pt x="95" y="2171"/>
                </a:lnTo>
                <a:lnTo>
                  <a:pt x="101" y="2190"/>
                </a:lnTo>
                <a:lnTo>
                  <a:pt x="108" y="2205"/>
                </a:lnTo>
                <a:lnTo>
                  <a:pt x="114" y="2218"/>
                </a:lnTo>
                <a:lnTo>
                  <a:pt x="121" y="2229"/>
                </a:lnTo>
                <a:lnTo>
                  <a:pt x="127" y="2236"/>
                </a:lnTo>
                <a:lnTo>
                  <a:pt x="132" y="2243"/>
                </a:lnTo>
                <a:lnTo>
                  <a:pt x="137" y="2248"/>
                </a:lnTo>
                <a:lnTo>
                  <a:pt x="179" y="2248"/>
                </a:lnTo>
                <a:lnTo>
                  <a:pt x="227" y="2248"/>
                </a:lnTo>
                <a:lnTo>
                  <a:pt x="280" y="2248"/>
                </a:lnTo>
                <a:lnTo>
                  <a:pt x="337" y="2248"/>
                </a:lnTo>
                <a:lnTo>
                  <a:pt x="398" y="2248"/>
                </a:lnTo>
                <a:lnTo>
                  <a:pt x="461" y="2248"/>
                </a:lnTo>
                <a:lnTo>
                  <a:pt x="526" y="2248"/>
                </a:lnTo>
                <a:lnTo>
                  <a:pt x="592" y="2248"/>
                </a:lnTo>
                <a:lnTo>
                  <a:pt x="656" y="2248"/>
                </a:lnTo>
                <a:lnTo>
                  <a:pt x="719" y="2248"/>
                </a:lnTo>
                <a:lnTo>
                  <a:pt x="779" y="2248"/>
                </a:lnTo>
                <a:lnTo>
                  <a:pt x="836" y="2248"/>
                </a:lnTo>
                <a:lnTo>
                  <a:pt x="917" y="2249"/>
                </a:lnTo>
                <a:lnTo>
                  <a:pt x="994" y="2251"/>
                </a:lnTo>
                <a:lnTo>
                  <a:pt x="1065" y="2256"/>
                </a:lnTo>
                <a:lnTo>
                  <a:pt x="1133" y="2263"/>
                </a:lnTo>
                <a:lnTo>
                  <a:pt x="1197" y="2271"/>
                </a:lnTo>
                <a:lnTo>
                  <a:pt x="1257" y="2281"/>
                </a:lnTo>
                <a:lnTo>
                  <a:pt x="1315" y="2291"/>
                </a:lnTo>
                <a:lnTo>
                  <a:pt x="1371" y="2302"/>
                </a:lnTo>
                <a:lnTo>
                  <a:pt x="1425" y="2313"/>
                </a:lnTo>
                <a:lnTo>
                  <a:pt x="1477" y="2325"/>
                </a:lnTo>
                <a:lnTo>
                  <a:pt x="1529" y="2337"/>
                </a:lnTo>
                <a:lnTo>
                  <a:pt x="1581" y="2350"/>
                </a:lnTo>
                <a:lnTo>
                  <a:pt x="1632" y="2362"/>
                </a:lnTo>
                <a:lnTo>
                  <a:pt x="1685" y="2373"/>
                </a:lnTo>
                <a:lnTo>
                  <a:pt x="1738" y="2383"/>
                </a:lnTo>
                <a:lnTo>
                  <a:pt x="1792" y="2392"/>
                </a:lnTo>
                <a:lnTo>
                  <a:pt x="1847" y="2400"/>
                </a:lnTo>
                <a:lnTo>
                  <a:pt x="1905" y="2406"/>
                </a:lnTo>
                <a:lnTo>
                  <a:pt x="1966" y="2410"/>
                </a:lnTo>
                <a:lnTo>
                  <a:pt x="2030" y="2413"/>
                </a:lnTo>
                <a:lnTo>
                  <a:pt x="2098" y="2413"/>
                </a:lnTo>
                <a:lnTo>
                  <a:pt x="2161" y="2410"/>
                </a:lnTo>
                <a:lnTo>
                  <a:pt x="2224" y="2404"/>
                </a:lnTo>
                <a:lnTo>
                  <a:pt x="2288" y="2395"/>
                </a:lnTo>
                <a:lnTo>
                  <a:pt x="2353" y="2385"/>
                </a:lnTo>
                <a:lnTo>
                  <a:pt x="2417" y="2372"/>
                </a:lnTo>
                <a:lnTo>
                  <a:pt x="2480" y="2356"/>
                </a:lnTo>
                <a:lnTo>
                  <a:pt x="2543" y="2340"/>
                </a:lnTo>
                <a:lnTo>
                  <a:pt x="2605" y="2321"/>
                </a:lnTo>
                <a:lnTo>
                  <a:pt x="2666" y="2302"/>
                </a:lnTo>
                <a:lnTo>
                  <a:pt x="2725" y="2281"/>
                </a:lnTo>
                <a:lnTo>
                  <a:pt x="2783" y="2260"/>
                </a:lnTo>
                <a:lnTo>
                  <a:pt x="2838" y="2239"/>
                </a:lnTo>
                <a:lnTo>
                  <a:pt x="2891" y="2218"/>
                </a:lnTo>
                <a:lnTo>
                  <a:pt x="2941" y="2197"/>
                </a:lnTo>
                <a:lnTo>
                  <a:pt x="2989" y="2175"/>
                </a:lnTo>
                <a:lnTo>
                  <a:pt x="3033" y="2155"/>
                </a:lnTo>
                <a:lnTo>
                  <a:pt x="3073" y="2137"/>
                </a:lnTo>
                <a:lnTo>
                  <a:pt x="3110" y="2119"/>
                </a:lnTo>
                <a:lnTo>
                  <a:pt x="3143" y="2102"/>
                </a:lnTo>
                <a:lnTo>
                  <a:pt x="3171" y="2088"/>
                </a:lnTo>
                <a:lnTo>
                  <a:pt x="3195" y="2076"/>
                </a:lnTo>
                <a:lnTo>
                  <a:pt x="3213" y="2066"/>
                </a:lnTo>
                <a:lnTo>
                  <a:pt x="3207" y="2041"/>
                </a:lnTo>
                <a:lnTo>
                  <a:pt x="3197" y="2020"/>
                </a:lnTo>
                <a:lnTo>
                  <a:pt x="3184" y="2005"/>
                </a:lnTo>
                <a:lnTo>
                  <a:pt x="3166" y="1991"/>
                </a:lnTo>
                <a:lnTo>
                  <a:pt x="3145" y="1980"/>
                </a:lnTo>
                <a:lnTo>
                  <a:pt x="3120" y="1973"/>
                </a:lnTo>
                <a:lnTo>
                  <a:pt x="3093" y="1969"/>
                </a:lnTo>
                <a:lnTo>
                  <a:pt x="3063" y="1967"/>
                </a:lnTo>
                <a:lnTo>
                  <a:pt x="3032" y="1967"/>
                </a:lnTo>
                <a:lnTo>
                  <a:pt x="2999" y="1968"/>
                </a:lnTo>
                <a:lnTo>
                  <a:pt x="2965" y="1971"/>
                </a:lnTo>
                <a:lnTo>
                  <a:pt x="2932" y="1975"/>
                </a:lnTo>
                <a:lnTo>
                  <a:pt x="2915" y="1976"/>
                </a:lnTo>
                <a:lnTo>
                  <a:pt x="2893" y="1977"/>
                </a:lnTo>
                <a:lnTo>
                  <a:pt x="2865" y="1978"/>
                </a:lnTo>
                <a:lnTo>
                  <a:pt x="2834" y="1979"/>
                </a:lnTo>
                <a:lnTo>
                  <a:pt x="2800" y="1979"/>
                </a:lnTo>
                <a:lnTo>
                  <a:pt x="2764" y="1980"/>
                </a:lnTo>
                <a:lnTo>
                  <a:pt x="2726" y="1980"/>
                </a:lnTo>
                <a:lnTo>
                  <a:pt x="2689" y="1980"/>
                </a:lnTo>
                <a:lnTo>
                  <a:pt x="2652" y="1981"/>
                </a:lnTo>
                <a:lnTo>
                  <a:pt x="2617" y="1980"/>
                </a:lnTo>
                <a:lnTo>
                  <a:pt x="2585" y="1980"/>
                </a:lnTo>
                <a:lnTo>
                  <a:pt x="2555" y="1980"/>
                </a:lnTo>
                <a:lnTo>
                  <a:pt x="2530" y="1979"/>
                </a:lnTo>
                <a:lnTo>
                  <a:pt x="2511" y="1978"/>
                </a:lnTo>
                <a:lnTo>
                  <a:pt x="2497" y="1977"/>
                </a:lnTo>
                <a:lnTo>
                  <a:pt x="2425" y="1967"/>
                </a:lnTo>
                <a:lnTo>
                  <a:pt x="2355" y="1950"/>
                </a:lnTo>
                <a:lnTo>
                  <a:pt x="2286" y="1928"/>
                </a:lnTo>
                <a:lnTo>
                  <a:pt x="2219" y="1901"/>
                </a:lnTo>
                <a:lnTo>
                  <a:pt x="2155" y="1869"/>
                </a:lnTo>
                <a:lnTo>
                  <a:pt x="2092" y="1831"/>
                </a:lnTo>
                <a:lnTo>
                  <a:pt x="2031" y="1789"/>
                </a:lnTo>
                <a:lnTo>
                  <a:pt x="1971" y="1742"/>
                </a:lnTo>
                <a:lnTo>
                  <a:pt x="1914" y="1689"/>
                </a:lnTo>
                <a:lnTo>
                  <a:pt x="1858" y="1631"/>
                </a:lnTo>
                <a:lnTo>
                  <a:pt x="1804" y="1567"/>
                </a:lnTo>
                <a:lnTo>
                  <a:pt x="1752" y="1498"/>
                </a:lnTo>
                <a:lnTo>
                  <a:pt x="1703" y="1425"/>
                </a:lnTo>
                <a:lnTo>
                  <a:pt x="1656" y="1348"/>
                </a:lnTo>
                <a:lnTo>
                  <a:pt x="1610" y="1264"/>
                </a:lnTo>
                <a:lnTo>
                  <a:pt x="1568" y="1177"/>
                </a:lnTo>
                <a:lnTo>
                  <a:pt x="1537" y="1106"/>
                </a:lnTo>
                <a:lnTo>
                  <a:pt x="1509" y="1036"/>
                </a:lnTo>
                <a:lnTo>
                  <a:pt x="1484" y="968"/>
                </a:lnTo>
                <a:lnTo>
                  <a:pt x="1462" y="901"/>
                </a:lnTo>
                <a:lnTo>
                  <a:pt x="1442" y="838"/>
                </a:lnTo>
                <a:lnTo>
                  <a:pt x="1424" y="778"/>
                </a:lnTo>
                <a:lnTo>
                  <a:pt x="1409" y="722"/>
                </a:lnTo>
                <a:lnTo>
                  <a:pt x="1397" y="671"/>
                </a:lnTo>
                <a:lnTo>
                  <a:pt x="1386" y="623"/>
                </a:lnTo>
                <a:lnTo>
                  <a:pt x="1377" y="581"/>
                </a:lnTo>
                <a:lnTo>
                  <a:pt x="1370" y="545"/>
                </a:lnTo>
                <a:lnTo>
                  <a:pt x="1365" y="515"/>
                </a:lnTo>
                <a:close/>
                <a:moveTo>
                  <a:pt x="303" y="101"/>
                </a:moveTo>
                <a:lnTo>
                  <a:pt x="303" y="329"/>
                </a:lnTo>
                <a:lnTo>
                  <a:pt x="313" y="318"/>
                </a:lnTo>
                <a:lnTo>
                  <a:pt x="321" y="304"/>
                </a:lnTo>
                <a:lnTo>
                  <a:pt x="327" y="289"/>
                </a:lnTo>
                <a:lnTo>
                  <a:pt x="328" y="272"/>
                </a:lnTo>
                <a:lnTo>
                  <a:pt x="328" y="159"/>
                </a:lnTo>
                <a:lnTo>
                  <a:pt x="327" y="141"/>
                </a:lnTo>
                <a:lnTo>
                  <a:pt x="321" y="126"/>
                </a:lnTo>
                <a:lnTo>
                  <a:pt x="313" y="112"/>
                </a:lnTo>
                <a:lnTo>
                  <a:pt x="303" y="101"/>
                </a:lnTo>
                <a:close/>
                <a:moveTo>
                  <a:pt x="264" y="0"/>
                </a:moveTo>
                <a:lnTo>
                  <a:pt x="292" y="4"/>
                </a:lnTo>
                <a:lnTo>
                  <a:pt x="319" y="13"/>
                </a:lnTo>
                <a:lnTo>
                  <a:pt x="343" y="27"/>
                </a:lnTo>
                <a:lnTo>
                  <a:pt x="365" y="47"/>
                </a:lnTo>
                <a:lnTo>
                  <a:pt x="382" y="70"/>
                </a:lnTo>
                <a:lnTo>
                  <a:pt x="395" y="97"/>
                </a:lnTo>
                <a:lnTo>
                  <a:pt x="403" y="127"/>
                </a:lnTo>
                <a:lnTo>
                  <a:pt x="406" y="159"/>
                </a:lnTo>
                <a:lnTo>
                  <a:pt x="406" y="272"/>
                </a:lnTo>
                <a:lnTo>
                  <a:pt x="404" y="302"/>
                </a:lnTo>
                <a:lnTo>
                  <a:pt x="396" y="331"/>
                </a:lnTo>
                <a:lnTo>
                  <a:pt x="384" y="357"/>
                </a:lnTo>
                <a:lnTo>
                  <a:pt x="369" y="379"/>
                </a:lnTo>
                <a:lnTo>
                  <a:pt x="349" y="399"/>
                </a:lnTo>
                <a:lnTo>
                  <a:pt x="327" y="413"/>
                </a:lnTo>
                <a:lnTo>
                  <a:pt x="303" y="424"/>
                </a:lnTo>
                <a:lnTo>
                  <a:pt x="303" y="481"/>
                </a:lnTo>
                <a:lnTo>
                  <a:pt x="416" y="481"/>
                </a:lnTo>
                <a:lnTo>
                  <a:pt x="422" y="481"/>
                </a:lnTo>
                <a:lnTo>
                  <a:pt x="433" y="482"/>
                </a:lnTo>
                <a:lnTo>
                  <a:pt x="448" y="485"/>
                </a:lnTo>
                <a:lnTo>
                  <a:pt x="466" y="492"/>
                </a:lnTo>
                <a:lnTo>
                  <a:pt x="486" y="501"/>
                </a:lnTo>
                <a:lnTo>
                  <a:pt x="507" y="515"/>
                </a:lnTo>
                <a:lnTo>
                  <a:pt x="528" y="535"/>
                </a:lnTo>
                <a:lnTo>
                  <a:pt x="547" y="560"/>
                </a:lnTo>
                <a:lnTo>
                  <a:pt x="563" y="587"/>
                </a:lnTo>
                <a:lnTo>
                  <a:pt x="1060" y="587"/>
                </a:lnTo>
                <a:lnTo>
                  <a:pt x="1066" y="570"/>
                </a:lnTo>
                <a:lnTo>
                  <a:pt x="1074" y="553"/>
                </a:lnTo>
                <a:lnTo>
                  <a:pt x="1091" y="527"/>
                </a:lnTo>
                <a:lnTo>
                  <a:pt x="1113" y="505"/>
                </a:lnTo>
                <a:lnTo>
                  <a:pt x="1138" y="488"/>
                </a:lnTo>
                <a:lnTo>
                  <a:pt x="1168" y="473"/>
                </a:lnTo>
                <a:lnTo>
                  <a:pt x="1201" y="464"/>
                </a:lnTo>
                <a:lnTo>
                  <a:pt x="1241" y="455"/>
                </a:lnTo>
                <a:lnTo>
                  <a:pt x="1275" y="448"/>
                </a:lnTo>
                <a:lnTo>
                  <a:pt x="1303" y="441"/>
                </a:lnTo>
                <a:lnTo>
                  <a:pt x="1327" y="435"/>
                </a:lnTo>
                <a:lnTo>
                  <a:pt x="1346" y="432"/>
                </a:lnTo>
                <a:lnTo>
                  <a:pt x="1360" y="429"/>
                </a:lnTo>
                <a:lnTo>
                  <a:pt x="1372" y="425"/>
                </a:lnTo>
                <a:lnTo>
                  <a:pt x="1379" y="424"/>
                </a:lnTo>
                <a:lnTo>
                  <a:pt x="1385" y="423"/>
                </a:lnTo>
                <a:lnTo>
                  <a:pt x="1387" y="422"/>
                </a:lnTo>
                <a:lnTo>
                  <a:pt x="1388" y="422"/>
                </a:lnTo>
                <a:lnTo>
                  <a:pt x="1399" y="421"/>
                </a:lnTo>
                <a:lnTo>
                  <a:pt x="1409" y="423"/>
                </a:lnTo>
                <a:lnTo>
                  <a:pt x="1418" y="429"/>
                </a:lnTo>
                <a:lnTo>
                  <a:pt x="1426" y="436"/>
                </a:lnTo>
                <a:lnTo>
                  <a:pt x="1432" y="446"/>
                </a:lnTo>
                <a:lnTo>
                  <a:pt x="1435" y="458"/>
                </a:lnTo>
                <a:lnTo>
                  <a:pt x="1435" y="462"/>
                </a:lnTo>
                <a:lnTo>
                  <a:pt x="1437" y="472"/>
                </a:lnTo>
                <a:lnTo>
                  <a:pt x="1439" y="489"/>
                </a:lnTo>
                <a:lnTo>
                  <a:pt x="1443" y="511"/>
                </a:lnTo>
                <a:lnTo>
                  <a:pt x="1449" y="539"/>
                </a:lnTo>
                <a:lnTo>
                  <a:pt x="1455" y="571"/>
                </a:lnTo>
                <a:lnTo>
                  <a:pt x="1463" y="608"/>
                </a:lnTo>
                <a:lnTo>
                  <a:pt x="1472" y="650"/>
                </a:lnTo>
                <a:lnTo>
                  <a:pt x="1484" y="694"/>
                </a:lnTo>
                <a:lnTo>
                  <a:pt x="1496" y="742"/>
                </a:lnTo>
                <a:lnTo>
                  <a:pt x="1511" y="793"/>
                </a:lnTo>
                <a:lnTo>
                  <a:pt x="1527" y="847"/>
                </a:lnTo>
                <a:lnTo>
                  <a:pt x="1545" y="903"/>
                </a:lnTo>
                <a:lnTo>
                  <a:pt x="1565" y="960"/>
                </a:lnTo>
                <a:lnTo>
                  <a:pt x="1587" y="1019"/>
                </a:lnTo>
                <a:lnTo>
                  <a:pt x="1612" y="1079"/>
                </a:lnTo>
                <a:lnTo>
                  <a:pt x="1638" y="1139"/>
                </a:lnTo>
                <a:lnTo>
                  <a:pt x="1682" y="1228"/>
                </a:lnTo>
                <a:lnTo>
                  <a:pt x="1726" y="1310"/>
                </a:lnTo>
                <a:lnTo>
                  <a:pt x="1773" y="1388"/>
                </a:lnTo>
                <a:lnTo>
                  <a:pt x="1823" y="1459"/>
                </a:lnTo>
                <a:lnTo>
                  <a:pt x="1874" y="1525"/>
                </a:lnTo>
                <a:lnTo>
                  <a:pt x="1927" y="1586"/>
                </a:lnTo>
                <a:lnTo>
                  <a:pt x="1983" y="1642"/>
                </a:lnTo>
                <a:lnTo>
                  <a:pt x="2041" y="1693"/>
                </a:lnTo>
                <a:lnTo>
                  <a:pt x="2101" y="1737"/>
                </a:lnTo>
                <a:lnTo>
                  <a:pt x="2163" y="1777"/>
                </a:lnTo>
                <a:lnTo>
                  <a:pt x="2227" y="1810"/>
                </a:lnTo>
                <a:lnTo>
                  <a:pt x="2293" y="1839"/>
                </a:lnTo>
                <a:lnTo>
                  <a:pt x="2361" y="1861"/>
                </a:lnTo>
                <a:lnTo>
                  <a:pt x="2432" y="1879"/>
                </a:lnTo>
                <a:lnTo>
                  <a:pt x="2504" y="1891"/>
                </a:lnTo>
                <a:lnTo>
                  <a:pt x="2523" y="1892"/>
                </a:lnTo>
                <a:lnTo>
                  <a:pt x="2547" y="1894"/>
                </a:lnTo>
                <a:lnTo>
                  <a:pt x="2575" y="1895"/>
                </a:lnTo>
                <a:lnTo>
                  <a:pt x="2606" y="1895"/>
                </a:lnTo>
                <a:lnTo>
                  <a:pt x="2640" y="1895"/>
                </a:lnTo>
                <a:lnTo>
                  <a:pt x="2676" y="1895"/>
                </a:lnTo>
                <a:lnTo>
                  <a:pt x="2713" y="1894"/>
                </a:lnTo>
                <a:lnTo>
                  <a:pt x="2749" y="1894"/>
                </a:lnTo>
                <a:lnTo>
                  <a:pt x="2786" y="1892"/>
                </a:lnTo>
                <a:lnTo>
                  <a:pt x="2819" y="1891"/>
                </a:lnTo>
                <a:lnTo>
                  <a:pt x="2850" y="1891"/>
                </a:lnTo>
                <a:lnTo>
                  <a:pt x="2877" y="1890"/>
                </a:lnTo>
                <a:lnTo>
                  <a:pt x="2899" y="1889"/>
                </a:lnTo>
                <a:lnTo>
                  <a:pt x="2916" y="1888"/>
                </a:lnTo>
                <a:lnTo>
                  <a:pt x="2926" y="1888"/>
                </a:lnTo>
                <a:lnTo>
                  <a:pt x="2963" y="1885"/>
                </a:lnTo>
                <a:lnTo>
                  <a:pt x="2999" y="1882"/>
                </a:lnTo>
                <a:lnTo>
                  <a:pt x="3033" y="1881"/>
                </a:lnTo>
                <a:lnTo>
                  <a:pt x="3067" y="1881"/>
                </a:lnTo>
                <a:lnTo>
                  <a:pt x="3100" y="1884"/>
                </a:lnTo>
                <a:lnTo>
                  <a:pt x="3131" y="1888"/>
                </a:lnTo>
                <a:lnTo>
                  <a:pt x="3160" y="1896"/>
                </a:lnTo>
                <a:lnTo>
                  <a:pt x="3188" y="1906"/>
                </a:lnTo>
                <a:lnTo>
                  <a:pt x="3213" y="1920"/>
                </a:lnTo>
                <a:lnTo>
                  <a:pt x="3236" y="1939"/>
                </a:lnTo>
                <a:lnTo>
                  <a:pt x="3255" y="1961"/>
                </a:lnTo>
                <a:lnTo>
                  <a:pt x="3270" y="1988"/>
                </a:lnTo>
                <a:lnTo>
                  <a:pt x="3282" y="2018"/>
                </a:lnTo>
                <a:lnTo>
                  <a:pt x="3290" y="2051"/>
                </a:lnTo>
                <a:lnTo>
                  <a:pt x="3294" y="2088"/>
                </a:lnTo>
                <a:lnTo>
                  <a:pt x="3294" y="2088"/>
                </a:lnTo>
                <a:lnTo>
                  <a:pt x="3294" y="2089"/>
                </a:lnTo>
                <a:lnTo>
                  <a:pt x="3295" y="2103"/>
                </a:lnTo>
                <a:lnTo>
                  <a:pt x="3295" y="2121"/>
                </a:lnTo>
                <a:lnTo>
                  <a:pt x="3295" y="2142"/>
                </a:lnTo>
                <a:lnTo>
                  <a:pt x="3294" y="2164"/>
                </a:lnTo>
                <a:lnTo>
                  <a:pt x="3292" y="2189"/>
                </a:lnTo>
                <a:lnTo>
                  <a:pt x="3289" y="2214"/>
                </a:lnTo>
                <a:lnTo>
                  <a:pt x="3285" y="2240"/>
                </a:lnTo>
                <a:lnTo>
                  <a:pt x="3279" y="2264"/>
                </a:lnTo>
                <a:lnTo>
                  <a:pt x="3271" y="2289"/>
                </a:lnTo>
                <a:lnTo>
                  <a:pt x="3261" y="2310"/>
                </a:lnTo>
                <a:lnTo>
                  <a:pt x="3249" y="2329"/>
                </a:lnTo>
                <a:lnTo>
                  <a:pt x="3235" y="2343"/>
                </a:lnTo>
                <a:lnTo>
                  <a:pt x="3218" y="2354"/>
                </a:lnTo>
                <a:lnTo>
                  <a:pt x="3194" y="2365"/>
                </a:lnTo>
                <a:lnTo>
                  <a:pt x="3165" y="2379"/>
                </a:lnTo>
                <a:lnTo>
                  <a:pt x="3132" y="2394"/>
                </a:lnTo>
                <a:lnTo>
                  <a:pt x="3094" y="2411"/>
                </a:lnTo>
                <a:lnTo>
                  <a:pt x="3053" y="2430"/>
                </a:lnTo>
                <a:lnTo>
                  <a:pt x="3008" y="2448"/>
                </a:lnTo>
                <a:lnTo>
                  <a:pt x="2960" y="2468"/>
                </a:lnTo>
                <a:lnTo>
                  <a:pt x="2909" y="2489"/>
                </a:lnTo>
                <a:lnTo>
                  <a:pt x="2856" y="2511"/>
                </a:lnTo>
                <a:lnTo>
                  <a:pt x="2801" y="2531"/>
                </a:lnTo>
                <a:lnTo>
                  <a:pt x="2743" y="2552"/>
                </a:lnTo>
                <a:lnTo>
                  <a:pt x="2685" y="2570"/>
                </a:lnTo>
                <a:lnTo>
                  <a:pt x="2625" y="2589"/>
                </a:lnTo>
                <a:lnTo>
                  <a:pt x="2565" y="2607"/>
                </a:lnTo>
                <a:lnTo>
                  <a:pt x="2505" y="2624"/>
                </a:lnTo>
                <a:lnTo>
                  <a:pt x="2444" y="2638"/>
                </a:lnTo>
                <a:lnTo>
                  <a:pt x="2384" y="2650"/>
                </a:lnTo>
                <a:lnTo>
                  <a:pt x="2291" y="2666"/>
                </a:lnTo>
                <a:lnTo>
                  <a:pt x="2201" y="2677"/>
                </a:lnTo>
                <a:lnTo>
                  <a:pt x="2113" y="2684"/>
                </a:lnTo>
                <a:lnTo>
                  <a:pt x="2027" y="2686"/>
                </a:lnTo>
                <a:lnTo>
                  <a:pt x="1938" y="2684"/>
                </a:lnTo>
                <a:lnTo>
                  <a:pt x="1850" y="2677"/>
                </a:lnTo>
                <a:lnTo>
                  <a:pt x="1763" y="2666"/>
                </a:lnTo>
                <a:lnTo>
                  <a:pt x="1676" y="2652"/>
                </a:lnTo>
                <a:lnTo>
                  <a:pt x="1586" y="2634"/>
                </a:lnTo>
                <a:lnTo>
                  <a:pt x="1495" y="2613"/>
                </a:lnTo>
                <a:lnTo>
                  <a:pt x="1401" y="2589"/>
                </a:lnTo>
                <a:lnTo>
                  <a:pt x="1339" y="2574"/>
                </a:lnTo>
                <a:lnTo>
                  <a:pt x="1280" y="2561"/>
                </a:lnTo>
                <a:lnTo>
                  <a:pt x="1223" y="2551"/>
                </a:lnTo>
                <a:lnTo>
                  <a:pt x="1171" y="2542"/>
                </a:lnTo>
                <a:lnTo>
                  <a:pt x="1123" y="2535"/>
                </a:lnTo>
                <a:lnTo>
                  <a:pt x="1079" y="2531"/>
                </a:lnTo>
                <a:lnTo>
                  <a:pt x="1040" y="2526"/>
                </a:lnTo>
                <a:lnTo>
                  <a:pt x="1007" y="2524"/>
                </a:lnTo>
                <a:lnTo>
                  <a:pt x="981" y="2523"/>
                </a:lnTo>
                <a:lnTo>
                  <a:pt x="981" y="2608"/>
                </a:lnTo>
                <a:lnTo>
                  <a:pt x="979" y="2622"/>
                </a:lnTo>
                <a:lnTo>
                  <a:pt x="973" y="2634"/>
                </a:lnTo>
                <a:lnTo>
                  <a:pt x="965" y="2643"/>
                </a:lnTo>
                <a:lnTo>
                  <a:pt x="954" y="2649"/>
                </a:lnTo>
                <a:lnTo>
                  <a:pt x="942" y="2652"/>
                </a:lnTo>
                <a:lnTo>
                  <a:pt x="51" y="2652"/>
                </a:lnTo>
                <a:lnTo>
                  <a:pt x="39" y="2649"/>
                </a:lnTo>
                <a:lnTo>
                  <a:pt x="28" y="2643"/>
                </a:lnTo>
                <a:lnTo>
                  <a:pt x="20" y="2634"/>
                </a:lnTo>
                <a:lnTo>
                  <a:pt x="14" y="2622"/>
                </a:lnTo>
                <a:lnTo>
                  <a:pt x="12" y="2608"/>
                </a:lnTo>
                <a:lnTo>
                  <a:pt x="12" y="2289"/>
                </a:lnTo>
                <a:lnTo>
                  <a:pt x="14" y="2278"/>
                </a:lnTo>
                <a:lnTo>
                  <a:pt x="17" y="2266"/>
                </a:lnTo>
                <a:lnTo>
                  <a:pt x="24" y="2258"/>
                </a:lnTo>
                <a:lnTo>
                  <a:pt x="28" y="2253"/>
                </a:lnTo>
                <a:lnTo>
                  <a:pt x="34" y="2250"/>
                </a:lnTo>
                <a:lnTo>
                  <a:pt x="39" y="2248"/>
                </a:lnTo>
                <a:lnTo>
                  <a:pt x="30" y="2228"/>
                </a:lnTo>
                <a:lnTo>
                  <a:pt x="22" y="2204"/>
                </a:lnTo>
                <a:lnTo>
                  <a:pt x="14" y="2179"/>
                </a:lnTo>
                <a:lnTo>
                  <a:pt x="8" y="2149"/>
                </a:lnTo>
                <a:lnTo>
                  <a:pt x="4" y="2117"/>
                </a:lnTo>
                <a:lnTo>
                  <a:pt x="1" y="2081"/>
                </a:lnTo>
                <a:lnTo>
                  <a:pt x="0" y="2041"/>
                </a:lnTo>
                <a:lnTo>
                  <a:pt x="1" y="1998"/>
                </a:lnTo>
                <a:lnTo>
                  <a:pt x="5" y="1950"/>
                </a:lnTo>
                <a:lnTo>
                  <a:pt x="12" y="1898"/>
                </a:lnTo>
                <a:lnTo>
                  <a:pt x="22" y="1842"/>
                </a:lnTo>
                <a:lnTo>
                  <a:pt x="35" y="1781"/>
                </a:lnTo>
                <a:lnTo>
                  <a:pt x="49" y="1724"/>
                </a:lnTo>
                <a:lnTo>
                  <a:pt x="62" y="1673"/>
                </a:lnTo>
                <a:lnTo>
                  <a:pt x="74" y="1626"/>
                </a:lnTo>
                <a:lnTo>
                  <a:pt x="85" y="1585"/>
                </a:lnTo>
                <a:lnTo>
                  <a:pt x="95" y="1547"/>
                </a:lnTo>
                <a:lnTo>
                  <a:pt x="105" y="1514"/>
                </a:lnTo>
                <a:lnTo>
                  <a:pt x="114" y="1484"/>
                </a:lnTo>
                <a:lnTo>
                  <a:pt x="122" y="1456"/>
                </a:lnTo>
                <a:lnTo>
                  <a:pt x="132" y="1424"/>
                </a:lnTo>
                <a:lnTo>
                  <a:pt x="140" y="1395"/>
                </a:lnTo>
                <a:lnTo>
                  <a:pt x="147" y="1369"/>
                </a:lnTo>
                <a:lnTo>
                  <a:pt x="153" y="1343"/>
                </a:lnTo>
                <a:lnTo>
                  <a:pt x="158" y="1318"/>
                </a:lnTo>
                <a:lnTo>
                  <a:pt x="163" y="1290"/>
                </a:lnTo>
                <a:lnTo>
                  <a:pt x="166" y="1261"/>
                </a:lnTo>
                <a:lnTo>
                  <a:pt x="168" y="1228"/>
                </a:lnTo>
                <a:lnTo>
                  <a:pt x="170" y="1191"/>
                </a:lnTo>
                <a:lnTo>
                  <a:pt x="171" y="1148"/>
                </a:lnTo>
                <a:lnTo>
                  <a:pt x="172" y="1099"/>
                </a:lnTo>
                <a:lnTo>
                  <a:pt x="172" y="1048"/>
                </a:lnTo>
                <a:lnTo>
                  <a:pt x="173" y="996"/>
                </a:lnTo>
                <a:lnTo>
                  <a:pt x="173" y="944"/>
                </a:lnTo>
                <a:lnTo>
                  <a:pt x="173" y="891"/>
                </a:lnTo>
                <a:lnTo>
                  <a:pt x="173" y="840"/>
                </a:lnTo>
                <a:lnTo>
                  <a:pt x="173" y="790"/>
                </a:lnTo>
                <a:lnTo>
                  <a:pt x="173" y="743"/>
                </a:lnTo>
                <a:lnTo>
                  <a:pt x="173" y="697"/>
                </a:lnTo>
                <a:lnTo>
                  <a:pt x="172" y="656"/>
                </a:lnTo>
                <a:lnTo>
                  <a:pt x="172" y="620"/>
                </a:lnTo>
                <a:lnTo>
                  <a:pt x="172" y="587"/>
                </a:lnTo>
                <a:lnTo>
                  <a:pt x="172" y="562"/>
                </a:lnTo>
                <a:lnTo>
                  <a:pt x="171" y="542"/>
                </a:lnTo>
                <a:lnTo>
                  <a:pt x="171" y="530"/>
                </a:lnTo>
                <a:lnTo>
                  <a:pt x="171" y="524"/>
                </a:lnTo>
                <a:lnTo>
                  <a:pt x="172" y="513"/>
                </a:lnTo>
                <a:lnTo>
                  <a:pt x="176" y="503"/>
                </a:lnTo>
                <a:lnTo>
                  <a:pt x="182" y="493"/>
                </a:lnTo>
                <a:lnTo>
                  <a:pt x="191" y="486"/>
                </a:lnTo>
                <a:lnTo>
                  <a:pt x="200" y="482"/>
                </a:lnTo>
                <a:lnTo>
                  <a:pt x="210" y="481"/>
                </a:lnTo>
                <a:lnTo>
                  <a:pt x="225" y="481"/>
                </a:lnTo>
                <a:lnTo>
                  <a:pt x="225" y="44"/>
                </a:lnTo>
                <a:lnTo>
                  <a:pt x="227" y="30"/>
                </a:lnTo>
                <a:lnTo>
                  <a:pt x="232" y="18"/>
                </a:lnTo>
                <a:lnTo>
                  <a:pt x="241" y="9"/>
                </a:lnTo>
                <a:lnTo>
                  <a:pt x="251" y="3"/>
                </a:lnTo>
                <a:lnTo>
                  <a:pt x="2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7" name="Group 294"/>
          <p:cNvGrpSpPr/>
          <p:nvPr/>
        </p:nvGrpSpPr>
        <p:grpSpPr>
          <a:xfrm>
            <a:off x="5986181" y="3605776"/>
            <a:ext cx="346075" cy="577850"/>
            <a:chOff x="2625725" y="4994276"/>
            <a:chExt cx="346075" cy="577850"/>
          </a:xfrm>
          <a:solidFill>
            <a:srgbClr val="000000"/>
          </a:solidFill>
        </p:grpSpPr>
        <p:sp>
          <p:nvSpPr>
            <p:cNvPr id="38" name="Freeform 127"/>
            <p:cNvSpPr>
              <a:spLocks noEditPoints="1"/>
            </p:cNvSpPr>
            <p:nvPr/>
          </p:nvSpPr>
          <p:spPr bwMode="auto">
            <a:xfrm>
              <a:off x="2625725" y="4994276"/>
              <a:ext cx="346075" cy="322263"/>
            </a:xfrm>
            <a:custGeom>
              <a:avLst/>
              <a:gdLst>
                <a:gd name="T0" fmla="*/ 830 w 2183"/>
                <a:gd name="T1" fmla="*/ 1846 h 2033"/>
                <a:gd name="T2" fmla="*/ 553 w 2183"/>
                <a:gd name="T3" fmla="*/ 1887 h 2033"/>
                <a:gd name="T4" fmla="*/ 378 w 2183"/>
                <a:gd name="T5" fmla="*/ 1938 h 2033"/>
                <a:gd name="T6" fmla="*/ 820 w 2183"/>
                <a:gd name="T7" fmla="*/ 1897 h 2033"/>
                <a:gd name="T8" fmla="*/ 1124 w 2183"/>
                <a:gd name="T9" fmla="*/ 1790 h 2033"/>
                <a:gd name="T10" fmla="*/ 1439 w 2183"/>
                <a:gd name="T11" fmla="*/ 1922 h 2033"/>
                <a:gd name="T12" fmla="*/ 1867 w 2183"/>
                <a:gd name="T13" fmla="*/ 1931 h 2033"/>
                <a:gd name="T14" fmla="*/ 1567 w 2183"/>
                <a:gd name="T15" fmla="*/ 1890 h 2033"/>
                <a:gd name="T16" fmla="*/ 1283 w 2183"/>
                <a:gd name="T17" fmla="*/ 1815 h 2033"/>
                <a:gd name="T18" fmla="*/ 1844 w 2183"/>
                <a:gd name="T19" fmla="*/ 1435 h 2033"/>
                <a:gd name="T20" fmla="*/ 1827 w 2183"/>
                <a:gd name="T21" fmla="*/ 1748 h 2033"/>
                <a:gd name="T22" fmla="*/ 2075 w 2183"/>
                <a:gd name="T23" fmla="*/ 1388 h 2033"/>
                <a:gd name="T24" fmla="*/ 196 w 2183"/>
                <a:gd name="T25" fmla="*/ 1365 h 2033"/>
                <a:gd name="T26" fmla="*/ 244 w 2183"/>
                <a:gd name="T27" fmla="*/ 1663 h 2033"/>
                <a:gd name="T28" fmla="*/ 377 w 2183"/>
                <a:gd name="T29" fmla="*/ 1588 h 2033"/>
                <a:gd name="T30" fmla="*/ 1445 w 2183"/>
                <a:gd name="T31" fmla="*/ 1354 h 2033"/>
                <a:gd name="T32" fmla="*/ 1237 w 2183"/>
                <a:gd name="T33" fmla="*/ 1675 h 2033"/>
                <a:gd name="T34" fmla="*/ 1558 w 2183"/>
                <a:gd name="T35" fmla="*/ 1802 h 2033"/>
                <a:gd name="T36" fmla="*/ 1708 w 2183"/>
                <a:gd name="T37" fmla="*/ 1334 h 2033"/>
                <a:gd name="T38" fmla="*/ 582 w 2183"/>
                <a:gd name="T39" fmla="*/ 1761 h 2033"/>
                <a:gd name="T40" fmla="*/ 818 w 2183"/>
                <a:gd name="T41" fmla="*/ 1759 h 2033"/>
                <a:gd name="T42" fmla="*/ 1034 w 2183"/>
                <a:gd name="T43" fmla="*/ 1520 h 2033"/>
                <a:gd name="T44" fmla="*/ 475 w 2183"/>
                <a:gd name="T45" fmla="*/ 1334 h 2033"/>
                <a:gd name="T46" fmla="*/ 2094 w 2183"/>
                <a:gd name="T47" fmla="*/ 1266 h 2033"/>
                <a:gd name="T48" fmla="*/ 87 w 2183"/>
                <a:gd name="T49" fmla="*/ 1236 h 2033"/>
                <a:gd name="T50" fmla="*/ 340 w 2183"/>
                <a:gd name="T51" fmla="*/ 1176 h 2033"/>
                <a:gd name="T52" fmla="*/ 1284 w 2183"/>
                <a:gd name="T53" fmla="*/ 1297 h 2033"/>
                <a:gd name="T54" fmla="*/ 1754 w 2183"/>
                <a:gd name="T55" fmla="*/ 1175 h 2033"/>
                <a:gd name="T56" fmla="*/ 821 w 2183"/>
                <a:gd name="T57" fmla="*/ 1280 h 2033"/>
                <a:gd name="T58" fmla="*/ 428 w 2183"/>
                <a:gd name="T59" fmla="*/ 1175 h 2033"/>
                <a:gd name="T60" fmla="*/ 1956 w 2183"/>
                <a:gd name="T61" fmla="*/ 696 h 2033"/>
                <a:gd name="T62" fmla="*/ 2020 w 2183"/>
                <a:gd name="T63" fmla="*/ 999 h 2033"/>
                <a:gd name="T64" fmla="*/ 1975 w 2183"/>
                <a:gd name="T65" fmla="*/ 244 h 2033"/>
                <a:gd name="T66" fmla="*/ 221 w 2183"/>
                <a:gd name="T67" fmla="*/ 164 h 2033"/>
                <a:gd name="T68" fmla="*/ 164 w 2183"/>
                <a:gd name="T69" fmla="*/ 798 h 2033"/>
                <a:gd name="T70" fmla="*/ 223 w 2183"/>
                <a:gd name="T71" fmla="*/ 825 h 2033"/>
                <a:gd name="T72" fmla="*/ 285 w 2183"/>
                <a:gd name="T73" fmla="*/ 147 h 2033"/>
                <a:gd name="T74" fmla="*/ 398 w 2183"/>
                <a:gd name="T75" fmla="*/ 55 h 2033"/>
                <a:gd name="T76" fmla="*/ 313 w 2183"/>
                <a:gd name="T77" fmla="*/ 732 h 2033"/>
                <a:gd name="T78" fmla="*/ 480 w 2183"/>
                <a:gd name="T79" fmla="*/ 1090 h 2033"/>
                <a:gd name="T80" fmla="*/ 977 w 2183"/>
                <a:gd name="T81" fmla="*/ 1245 h 2033"/>
                <a:gd name="T82" fmla="*/ 1206 w 2183"/>
                <a:gd name="T83" fmla="*/ 1245 h 2033"/>
                <a:gd name="T84" fmla="*/ 1703 w 2183"/>
                <a:gd name="T85" fmla="*/ 1090 h 2033"/>
                <a:gd name="T86" fmla="*/ 1870 w 2183"/>
                <a:gd name="T87" fmla="*/ 732 h 2033"/>
                <a:gd name="T88" fmla="*/ 1785 w 2183"/>
                <a:gd name="T89" fmla="*/ 55 h 2033"/>
                <a:gd name="T90" fmla="*/ 2012 w 2183"/>
                <a:gd name="T91" fmla="*/ 17 h 2033"/>
                <a:gd name="T92" fmla="*/ 2065 w 2183"/>
                <a:gd name="T93" fmla="*/ 248 h 2033"/>
                <a:gd name="T94" fmla="*/ 2106 w 2183"/>
                <a:gd name="T95" fmla="*/ 1014 h 2033"/>
                <a:gd name="T96" fmla="*/ 2182 w 2183"/>
                <a:gd name="T97" fmla="*/ 1237 h 2033"/>
                <a:gd name="T98" fmla="*/ 2064 w 2183"/>
                <a:gd name="T99" fmla="*/ 1643 h 2033"/>
                <a:gd name="T100" fmla="*/ 1853 w 2183"/>
                <a:gd name="T101" fmla="*/ 2020 h 2033"/>
                <a:gd name="T102" fmla="*/ 1387 w 2183"/>
                <a:gd name="T103" fmla="*/ 1997 h 2033"/>
                <a:gd name="T104" fmla="*/ 1091 w 2183"/>
                <a:gd name="T105" fmla="*/ 1873 h 2033"/>
                <a:gd name="T106" fmla="*/ 796 w 2183"/>
                <a:gd name="T107" fmla="*/ 1997 h 2033"/>
                <a:gd name="T108" fmla="*/ 330 w 2183"/>
                <a:gd name="T109" fmla="*/ 2020 h 2033"/>
                <a:gd name="T110" fmla="*/ 119 w 2183"/>
                <a:gd name="T111" fmla="*/ 1643 h 2033"/>
                <a:gd name="T112" fmla="*/ 1 w 2183"/>
                <a:gd name="T113" fmla="*/ 1237 h 2033"/>
                <a:gd name="T114" fmla="*/ 77 w 2183"/>
                <a:gd name="T115" fmla="*/ 1014 h 2033"/>
                <a:gd name="T116" fmla="*/ 118 w 2183"/>
                <a:gd name="T117" fmla="*/ 248 h 2033"/>
                <a:gd name="T118" fmla="*/ 170 w 2183"/>
                <a:gd name="T119" fmla="*/ 17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83" h="2033">
                  <a:moveTo>
                    <a:pt x="1091" y="1617"/>
                  </a:moveTo>
                  <a:lnTo>
                    <a:pt x="1070" y="1657"/>
                  </a:lnTo>
                  <a:lnTo>
                    <a:pt x="1046" y="1692"/>
                  </a:lnTo>
                  <a:lnTo>
                    <a:pt x="1019" y="1724"/>
                  </a:lnTo>
                  <a:lnTo>
                    <a:pt x="990" y="1752"/>
                  </a:lnTo>
                  <a:lnTo>
                    <a:pt x="961" y="1776"/>
                  </a:lnTo>
                  <a:lnTo>
                    <a:pt x="930" y="1797"/>
                  </a:lnTo>
                  <a:lnTo>
                    <a:pt x="899" y="1815"/>
                  </a:lnTo>
                  <a:lnTo>
                    <a:pt x="869" y="1831"/>
                  </a:lnTo>
                  <a:lnTo>
                    <a:pt x="830" y="1846"/>
                  </a:lnTo>
                  <a:lnTo>
                    <a:pt x="794" y="1860"/>
                  </a:lnTo>
                  <a:lnTo>
                    <a:pt x="757" y="1870"/>
                  </a:lnTo>
                  <a:lnTo>
                    <a:pt x="724" y="1876"/>
                  </a:lnTo>
                  <a:lnTo>
                    <a:pt x="693" y="1882"/>
                  </a:lnTo>
                  <a:lnTo>
                    <a:pt x="667" y="1886"/>
                  </a:lnTo>
                  <a:lnTo>
                    <a:pt x="644" y="1888"/>
                  </a:lnTo>
                  <a:lnTo>
                    <a:pt x="627" y="1890"/>
                  </a:lnTo>
                  <a:lnTo>
                    <a:pt x="615" y="1890"/>
                  </a:lnTo>
                  <a:lnTo>
                    <a:pt x="610" y="1890"/>
                  </a:lnTo>
                  <a:lnTo>
                    <a:pt x="553" y="1887"/>
                  </a:lnTo>
                  <a:lnTo>
                    <a:pt x="497" y="1882"/>
                  </a:lnTo>
                  <a:lnTo>
                    <a:pt x="445" y="1872"/>
                  </a:lnTo>
                  <a:lnTo>
                    <a:pt x="396" y="1857"/>
                  </a:lnTo>
                  <a:lnTo>
                    <a:pt x="348" y="1840"/>
                  </a:lnTo>
                  <a:lnTo>
                    <a:pt x="304" y="1817"/>
                  </a:lnTo>
                  <a:lnTo>
                    <a:pt x="262" y="1792"/>
                  </a:lnTo>
                  <a:lnTo>
                    <a:pt x="293" y="1927"/>
                  </a:lnTo>
                  <a:lnTo>
                    <a:pt x="315" y="1931"/>
                  </a:lnTo>
                  <a:lnTo>
                    <a:pt x="344" y="1934"/>
                  </a:lnTo>
                  <a:lnTo>
                    <a:pt x="378" y="1938"/>
                  </a:lnTo>
                  <a:lnTo>
                    <a:pt x="416" y="1942"/>
                  </a:lnTo>
                  <a:lnTo>
                    <a:pt x="458" y="1944"/>
                  </a:lnTo>
                  <a:lnTo>
                    <a:pt x="503" y="1945"/>
                  </a:lnTo>
                  <a:lnTo>
                    <a:pt x="549" y="1945"/>
                  </a:lnTo>
                  <a:lnTo>
                    <a:pt x="599" y="1943"/>
                  </a:lnTo>
                  <a:lnTo>
                    <a:pt x="649" y="1938"/>
                  </a:lnTo>
                  <a:lnTo>
                    <a:pt x="699" y="1932"/>
                  </a:lnTo>
                  <a:lnTo>
                    <a:pt x="744" y="1922"/>
                  </a:lnTo>
                  <a:lnTo>
                    <a:pt x="784" y="1911"/>
                  </a:lnTo>
                  <a:lnTo>
                    <a:pt x="820" y="1897"/>
                  </a:lnTo>
                  <a:lnTo>
                    <a:pt x="853" y="1884"/>
                  </a:lnTo>
                  <a:lnTo>
                    <a:pt x="883" y="1870"/>
                  </a:lnTo>
                  <a:lnTo>
                    <a:pt x="911" y="1855"/>
                  </a:lnTo>
                  <a:lnTo>
                    <a:pt x="936" y="1842"/>
                  </a:lnTo>
                  <a:lnTo>
                    <a:pt x="967" y="1824"/>
                  </a:lnTo>
                  <a:lnTo>
                    <a:pt x="997" y="1810"/>
                  </a:lnTo>
                  <a:lnTo>
                    <a:pt x="1027" y="1797"/>
                  </a:lnTo>
                  <a:lnTo>
                    <a:pt x="1059" y="1790"/>
                  </a:lnTo>
                  <a:lnTo>
                    <a:pt x="1091" y="1786"/>
                  </a:lnTo>
                  <a:lnTo>
                    <a:pt x="1124" y="1790"/>
                  </a:lnTo>
                  <a:lnTo>
                    <a:pt x="1155" y="1797"/>
                  </a:lnTo>
                  <a:lnTo>
                    <a:pt x="1186" y="1810"/>
                  </a:lnTo>
                  <a:lnTo>
                    <a:pt x="1216" y="1824"/>
                  </a:lnTo>
                  <a:lnTo>
                    <a:pt x="1247" y="1842"/>
                  </a:lnTo>
                  <a:lnTo>
                    <a:pt x="1272" y="1855"/>
                  </a:lnTo>
                  <a:lnTo>
                    <a:pt x="1300" y="1870"/>
                  </a:lnTo>
                  <a:lnTo>
                    <a:pt x="1330" y="1884"/>
                  </a:lnTo>
                  <a:lnTo>
                    <a:pt x="1363" y="1897"/>
                  </a:lnTo>
                  <a:lnTo>
                    <a:pt x="1399" y="1911"/>
                  </a:lnTo>
                  <a:lnTo>
                    <a:pt x="1439" y="1922"/>
                  </a:lnTo>
                  <a:lnTo>
                    <a:pt x="1485" y="1932"/>
                  </a:lnTo>
                  <a:lnTo>
                    <a:pt x="1534" y="1938"/>
                  </a:lnTo>
                  <a:lnTo>
                    <a:pt x="1584" y="1943"/>
                  </a:lnTo>
                  <a:lnTo>
                    <a:pt x="1633" y="1945"/>
                  </a:lnTo>
                  <a:lnTo>
                    <a:pt x="1680" y="1945"/>
                  </a:lnTo>
                  <a:lnTo>
                    <a:pt x="1726" y="1944"/>
                  </a:lnTo>
                  <a:lnTo>
                    <a:pt x="1768" y="1942"/>
                  </a:lnTo>
                  <a:lnTo>
                    <a:pt x="1805" y="1938"/>
                  </a:lnTo>
                  <a:lnTo>
                    <a:pt x="1839" y="1934"/>
                  </a:lnTo>
                  <a:lnTo>
                    <a:pt x="1867" y="1931"/>
                  </a:lnTo>
                  <a:lnTo>
                    <a:pt x="1890" y="1927"/>
                  </a:lnTo>
                  <a:lnTo>
                    <a:pt x="1921" y="1792"/>
                  </a:lnTo>
                  <a:lnTo>
                    <a:pt x="1879" y="1817"/>
                  </a:lnTo>
                  <a:lnTo>
                    <a:pt x="1835" y="1840"/>
                  </a:lnTo>
                  <a:lnTo>
                    <a:pt x="1787" y="1857"/>
                  </a:lnTo>
                  <a:lnTo>
                    <a:pt x="1738" y="1872"/>
                  </a:lnTo>
                  <a:lnTo>
                    <a:pt x="1686" y="1882"/>
                  </a:lnTo>
                  <a:lnTo>
                    <a:pt x="1631" y="1887"/>
                  </a:lnTo>
                  <a:lnTo>
                    <a:pt x="1573" y="1890"/>
                  </a:lnTo>
                  <a:lnTo>
                    <a:pt x="1567" y="1890"/>
                  </a:lnTo>
                  <a:lnTo>
                    <a:pt x="1556" y="1890"/>
                  </a:lnTo>
                  <a:lnTo>
                    <a:pt x="1539" y="1888"/>
                  </a:lnTo>
                  <a:lnTo>
                    <a:pt x="1517" y="1886"/>
                  </a:lnTo>
                  <a:lnTo>
                    <a:pt x="1489" y="1882"/>
                  </a:lnTo>
                  <a:lnTo>
                    <a:pt x="1459" y="1876"/>
                  </a:lnTo>
                  <a:lnTo>
                    <a:pt x="1425" y="1870"/>
                  </a:lnTo>
                  <a:lnTo>
                    <a:pt x="1390" y="1860"/>
                  </a:lnTo>
                  <a:lnTo>
                    <a:pt x="1352" y="1846"/>
                  </a:lnTo>
                  <a:lnTo>
                    <a:pt x="1314" y="1831"/>
                  </a:lnTo>
                  <a:lnTo>
                    <a:pt x="1283" y="1815"/>
                  </a:lnTo>
                  <a:lnTo>
                    <a:pt x="1252" y="1797"/>
                  </a:lnTo>
                  <a:lnTo>
                    <a:pt x="1223" y="1776"/>
                  </a:lnTo>
                  <a:lnTo>
                    <a:pt x="1193" y="1752"/>
                  </a:lnTo>
                  <a:lnTo>
                    <a:pt x="1164" y="1724"/>
                  </a:lnTo>
                  <a:lnTo>
                    <a:pt x="1137" y="1692"/>
                  </a:lnTo>
                  <a:lnTo>
                    <a:pt x="1113" y="1657"/>
                  </a:lnTo>
                  <a:lnTo>
                    <a:pt x="1091" y="1617"/>
                  </a:lnTo>
                  <a:close/>
                  <a:moveTo>
                    <a:pt x="1853" y="1343"/>
                  </a:moveTo>
                  <a:lnTo>
                    <a:pt x="1849" y="1387"/>
                  </a:lnTo>
                  <a:lnTo>
                    <a:pt x="1844" y="1435"/>
                  </a:lnTo>
                  <a:lnTo>
                    <a:pt x="1835" y="1485"/>
                  </a:lnTo>
                  <a:lnTo>
                    <a:pt x="1823" y="1536"/>
                  </a:lnTo>
                  <a:lnTo>
                    <a:pt x="1805" y="1588"/>
                  </a:lnTo>
                  <a:lnTo>
                    <a:pt x="1784" y="1640"/>
                  </a:lnTo>
                  <a:lnTo>
                    <a:pt x="1758" y="1692"/>
                  </a:lnTo>
                  <a:lnTo>
                    <a:pt x="1726" y="1743"/>
                  </a:lnTo>
                  <a:lnTo>
                    <a:pt x="1687" y="1793"/>
                  </a:lnTo>
                  <a:lnTo>
                    <a:pt x="1737" y="1782"/>
                  </a:lnTo>
                  <a:lnTo>
                    <a:pt x="1783" y="1766"/>
                  </a:lnTo>
                  <a:lnTo>
                    <a:pt x="1827" y="1748"/>
                  </a:lnTo>
                  <a:lnTo>
                    <a:pt x="1867" y="1723"/>
                  </a:lnTo>
                  <a:lnTo>
                    <a:pt x="1905" y="1695"/>
                  </a:lnTo>
                  <a:lnTo>
                    <a:pt x="1939" y="1662"/>
                  </a:lnTo>
                  <a:lnTo>
                    <a:pt x="1970" y="1627"/>
                  </a:lnTo>
                  <a:lnTo>
                    <a:pt x="1995" y="1589"/>
                  </a:lnTo>
                  <a:lnTo>
                    <a:pt x="2019" y="1549"/>
                  </a:lnTo>
                  <a:lnTo>
                    <a:pt x="2037" y="1509"/>
                  </a:lnTo>
                  <a:lnTo>
                    <a:pt x="2053" y="1468"/>
                  </a:lnTo>
                  <a:lnTo>
                    <a:pt x="2065" y="1427"/>
                  </a:lnTo>
                  <a:lnTo>
                    <a:pt x="2075" y="1388"/>
                  </a:lnTo>
                  <a:lnTo>
                    <a:pt x="2052" y="1380"/>
                  </a:lnTo>
                  <a:lnTo>
                    <a:pt x="2023" y="1373"/>
                  </a:lnTo>
                  <a:lnTo>
                    <a:pt x="1988" y="1365"/>
                  </a:lnTo>
                  <a:lnTo>
                    <a:pt x="1948" y="1356"/>
                  </a:lnTo>
                  <a:lnTo>
                    <a:pt x="1902" y="1348"/>
                  </a:lnTo>
                  <a:lnTo>
                    <a:pt x="1853" y="1343"/>
                  </a:lnTo>
                  <a:close/>
                  <a:moveTo>
                    <a:pt x="330" y="1342"/>
                  </a:moveTo>
                  <a:lnTo>
                    <a:pt x="281" y="1348"/>
                  </a:lnTo>
                  <a:lnTo>
                    <a:pt x="235" y="1356"/>
                  </a:lnTo>
                  <a:lnTo>
                    <a:pt x="196" y="1365"/>
                  </a:lnTo>
                  <a:lnTo>
                    <a:pt x="160" y="1373"/>
                  </a:lnTo>
                  <a:lnTo>
                    <a:pt x="131" y="1380"/>
                  </a:lnTo>
                  <a:lnTo>
                    <a:pt x="108" y="1388"/>
                  </a:lnTo>
                  <a:lnTo>
                    <a:pt x="118" y="1427"/>
                  </a:lnTo>
                  <a:lnTo>
                    <a:pt x="130" y="1468"/>
                  </a:lnTo>
                  <a:lnTo>
                    <a:pt x="146" y="1509"/>
                  </a:lnTo>
                  <a:lnTo>
                    <a:pt x="165" y="1549"/>
                  </a:lnTo>
                  <a:lnTo>
                    <a:pt x="188" y="1589"/>
                  </a:lnTo>
                  <a:lnTo>
                    <a:pt x="213" y="1627"/>
                  </a:lnTo>
                  <a:lnTo>
                    <a:pt x="244" y="1663"/>
                  </a:lnTo>
                  <a:lnTo>
                    <a:pt x="278" y="1695"/>
                  </a:lnTo>
                  <a:lnTo>
                    <a:pt x="316" y="1723"/>
                  </a:lnTo>
                  <a:lnTo>
                    <a:pt x="356" y="1748"/>
                  </a:lnTo>
                  <a:lnTo>
                    <a:pt x="400" y="1768"/>
                  </a:lnTo>
                  <a:lnTo>
                    <a:pt x="447" y="1782"/>
                  </a:lnTo>
                  <a:lnTo>
                    <a:pt x="496" y="1793"/>
                  </a:lnTo>
                  <a:lnTo>
                    <a:pt x="458" y="1743"/>
                  </a:lnTo>
                  <a:lnTo>
                    <a:pt x="426" y="1692"/>
                  </a:lnTo>
                  <a:lnTo>
                    <a:pt x="399" y="1640"/>
                  </a:lnTo>
                  <a:lnTo>
                    <a:pt x="377" y="1588"/>
                  </a:lnTo>
                  <a:lnTo>
                    <a:pt x="360" y="1536"/>
                  </a:lnTo>
                  <a:lnTo>
                    <a:pt x="348" y="1485"/>
                  </a:lnTo>
                  <a:lnTo>
                    <a:pt x="339" y="1435"/>
                  </a:lnTo>
                  <a:lnTo>
                    <a:pt x="334" y="1387"/>
                  </a:lnTo>
                  <a:lnTo>
                    <a:pt x="330" y="1342"/>
                  </a:lnTo>
                  <a:close/>
                  <a:moveTo>
                    <a:pt x="1708" y="1334"/>
                  </a:moveTo>
                  <a:lnTo>
                    <a:pt x="1647" y="1334"/>
                  </a:lnTo>
                  <a:lnTo>
                    <a:pt x="1583" y="1337"/>
                  </a:lnTo>
                  <a:lnTo>
                    <a:pt x="1516" y="1344"/>
                  </a:lnTo>
                  <a:lnTo>
                    <a:pt x="1445" y="1354"/>
                  </a:lnTo>
                  <a:lnTo>
                    <a:pt x="1372" y="1367"/>
                  </a:lnTo>
                  <a:lnTo>
                    <a:pt x="1296" y="1385"/>
                  </a:lnTo>
                  <a:lnTo>
                    <a:pt x="1217" y="1407"/>
                  </a:lnTo>
                  <a:lnTo>
                    <a:pt x="1135" y="1434"/>
                  </a:lnTo>
                  <a:lnTo>
                    <a:pt x="1141" y="1483"/>
                  </a:lnTo>
                  <a:lnTo>
                    <a:pt x="1151" y="1527"/>
                  </a:lnTo>
                  <a:lnTo>
                    <a:pt x="1165" y="1569"/>
                  </a:lnTo>
                  <a:lnTo>
                    <a:pt x="1184" y="1608"/>
                  </a:lnTo>
                  <a:lnTo>
                    <a:pt x="1208" y="1643"/>
                  </a:lnTo>
                  <a:lnTo>
                    <a:pt x="1237" y="1675"/>
                  </a:lnTo>
                  <a:lnTo>
                    <a:pt x="1270" y="1704"/>
                  </a:lnTo>
                  <a:lnTo>
                    <a:pt x="1308" y="1730"/>
                  </a:lnTo>
                  <a:lnTo>
                    <a:pt x="1350" y="1752"/>
                  </a:lnTo>
                  <a:lnTo>
                    <a:pt x="1387" y="1766"/>
                  </a:lnTo>
                  <a:lnTo>
                    <a:pt x="1423" y="1779"/>
                  </a:lnTo>
                  <a:lnTo>
                    <a:pt x="1457" y="1788"/>
                  </a:lnTo>
                  <a:lnTo>
                    <a:pt x="1489" y="1794"/>
                  </a:lnTo>
                  <a:lnTo>
                    <a:pt x="1517" y="1799"/>
                  </a:lnTo>
                  <a:lnTo>
                    <a:pt x="1540" y="1801"/>
                  </a:lnTo>
                  <a:lnTo>
                    <a:pt x="1558" y="1802"/>
                  </a:lnTo>
                  <a:lnTo>
                    <a:pt x="1600" y="1761"/>
                  </a:lnTo>
                  <a:lnTo>
                    <a:pt x="1638" y="1715"/>
                  </a:lnTo>
                  <a:lnTo>
                    <a:pt x="1670" y="1668"/>
                  </a:lnTo>
                  <a:lnTo>
                    <a:pt x="1699" y="1617"/>
                  </a:lnTo>
                  <a:lnTo>
                    <a:pt x="1722" y="1562"/>
                  </a:lnTo>
                  <a:lnTo>
                    <a:pt x="1740" y="1506"/>
                  </a:lnTo>
                  <a:lnTo>
                    <a:pt x="1754" y="1446"/>
                  </a:lnTo>
                  <a:lnTo>
                    <a:pt x="1762" y="1383"/>
                  </a:lnTo>
                  <a:lnTo>
                    <a:pt x="1765" y="1335"/>
                  </a:lnTo>
                  <a:lnTo>
                    <a:pt x="1708" y="1334"/>
                  </a:lnTo>
                  <a:close/>
                  <a:moveTo>
                    <a:pt x="475" y="1334"/>
                  </a:moveTo>
                  <a:lnTo>
                    <a:pt x="418" y="1335"/>
                  </a:lnTo>
                  <a:lnTo>
                    <a:pt x="420" y="1383"/>
                  </a:lnTo>
                  <a:lnTo>
                    <a:pt x="429" y="1446"/>
                  </a:lnTo>
                  <a:lnTo>
                    <a:pt x="442" y="1506"/>
                  </a:lnTo>
                  <a:lnTo>
                    <a:pt x="461" y="1563"/>
                  </a:lnTo>
                  <a:lnTo>
                    <a:pt x="484" y="1617"/>
                  </a:lnTo>
                  <a:lnTo>
                    <a:pt x="512" y="1668"/>
                  </a:lnTo>
                  <a:lnTo>
                    <a:pt x="545" y="1717"/>
                  </a:lnTo>
                  <a:lnTo>
                    <a:pt x="582" y="1761"/>
                  </a:lnTo>
                  <a:lnTo>
                    <a:pt x="626" y="1803"/>
                  </a:lnTo>
                  <a:lnTo>
                    <a:pt x="638" y="1802"/>
                  </a:lnTo>
                  <a:lnTo>
                    <a:pt x="654" y="1800"/>
                  </a:lnTo>
                  <a:lnTo>
                    <a:pt x="672" y="1797"/>
                  </a:lnTo>
                  <a:lnTo>
                    <a:pt x="693" y="1795"/>
                  </a:lnTo>
                  <a:lnTo>
                    <a:pt x="715" y="1791"/>
                  </a:lnTo>
                  <a:lnTo>
                    <a:pt x="739" y="1785"/>
                  </a:lnTo>
                  <a:lnTo>
                    <a:pt x="765" y="1778"/>
                  </a:lnTo>
                  <a:lnTo>
                    <a:pt x="791" y="1769"/>
                  </a:lnTo>
                  <a:lnTo>
                    <a:pt x="818" y="1759"/>
                  </a:lnTo>
                  <a:lnTo>
                    <a:pt x="844" y="1746"/>
                  </a:lnTo>
                  <a:lnTo>
                    <a:pt x="872" y="1732"/>
                  </a:lnTo>
                  <a:lnTo>
                    <a:pt x="898" y="1715"/>
                  </a:lnTo>
                  <a:lnTo>
                    <a:pt x="923" y="1695"/>
                  </a:lnTo>
                  <a:lnTo>
                    <a:pt x="946" y="1674"/>
                  </a:lnTo>
                  <a:lnTo>
                    <a:pt x="969" y="1649"/>
                  </a:lnTo>
                  <a:lnTo>
                    <a:pt x="989" y="1622"/>
                  </a:lnTo>
                  <a:lnTo>
                    <a:pt x="1007" y="1591"/>
                  </a:lnTo>
                  <a:lnTo>
                    <a:pt x="1022" y="1557"/>
                  </a:lnTo>
                  <a:lnTo>
                    <a:pt x="1034" y="1520"/>
                  </a:lnTo>
                  <a:lnTo>
                    <a:pt x="1042" y="1479"/>
                  </a:lnTo>
                  <a:lnTo>
                    <a:pt x="1047" y="1434"/>
                  </a:lnTo>
                  <a:lnTo>
                    <a:pt x="966" y="1407"/>
                  </a:lnTo>
                  <a:lnTo>
                    <a:pt x="888" y="1385"/>
                  </a:lnTo>
                  <a:lnTo>
                    <a:pt x="811" y="1367"/>
                  </a:lnTo>
                  <a:lnTo>
                    <a:pt x="738" y="1353"/>
                  </a:lnTo>
                  <a:lnTo>
                    <a:pt x="668" y="1344"/>
                  </a:lnTo>
                  <a:lnTo>
                    <a:pt x="600" y="1337"/>
                  </a:lnTo>
                  <a:lnTo>
                    <a:pt x="536" y="1334"/>
                  </a:lnTo>
                  <a:lnTo>
                    <a:pt x="475" y="1334"/>
                  </a:lnTo>
                  <a:close/>
                  <a:moveTo>
                    <a:pt x="1843" y="1176"/>
                  </a:moveTo>
                  <a:lnTo>
                    <a:pt x="1847" y="1212"/>
                  </a:lnTo>
                  <a:lnTo>
                    <a:pt x="1851" y="1254"/>
                  </a:lnTo>
                  <a:lnTo>
                    <a:pt x="1902" y="1260"/>
                  </a:lnTo>
                  <a:lnTo>
                    <a:pt x="1950" y="1267"/>
                  </a:lnTo>
                  <a:lnTo>
                    <a:pt x="1993" y="1276"/>
                  </a:lnTo>
                  <a:lnTo>
                    <a:pt x="2031" y="1285"/>
                  </a:lnTo>
                  <a:lnTo>
                    <a:pt x="2063" y="1293"/>
                  </a:lnTo>
                  <a:lnTo>
                    <a:pt x="2090" y="1302"/>
                  </a:lnTo>
                  <a:lnTo>
                    <a:pt x="2094" y="1266"/>
                  </a:lnTo>
                  <a:lnTo>
                    <a:pt x="2096" y="1236"/>
                  </a:lnTo>
                  <a:lnTo>
                    <a:pt x="2096" y="1212"/>
                  </a:lnTo>
                  <a:lnTo>
                    <a:pt x="2010" y="1195"/>
                  </a:lnTo>
                  <a:lnTo>
                    <a:pt x="1926" y="1183"/>
                  </a:lnTo>
                  <a:lnTo>
                    <a:pt x="1843" y="1176"/>
                  </a:lnTo>
                  <a:close/>
                  <a:moveTo>
                    <a:pt x="340" y="1176"/>
                  </a:moveTo>
                  <a:lnTo>
                    <a:pt x="257" y="1183"/>
                  </a:lnTo>
                  <a:lnTo>
                    <a:pt x="173" y="1195"/>
                  </a:lnTo>
                  <a:lnTo>
                    <a:pt x="86" y="1212"/>
                  </a:lnTo>
                  <a:lnTo>
                    <a:pt x="87" y="1236"/>
                  </a:lnTo>
                  <a:lnTo>
                    <a:pt x="89" y="1266"/>
                  </a:lnTo>
                  <a:lnTo>
                    <a:pt x="93" y="1302"/>
                  </a:lnTo>
                  <a:lnTo>
                    <a:pt x="120" y="1293"/>
                  </a:lnTo>
                  <a:lnTo>
                    <a:pt x="152" y="1285"/>
                  </a:lnTo>
                  <a:lnTo>
                    <a:pt x="190" y="1276"/>
                  </a:lnTo>
                  <a:lnTo>
                    <a:pt x="233" y="1267"/>
                  </a:lnTo>
                  <a:lnTo>
                    <a:pt x="280" y="1260"/>
                  </a:lnTo>
                  <a:lnTo>
                    <a:pt x="332" y="1254"/>
                  </a:lnTo>
                  <a:lnTo>
                    <a:pt x="336" y="1212"/>
                  </a:lnTo>
                  <a:lnTo>
                    <a:pt x="340" y="1176"/>
                  </a:lnTo>
                  <a:close/>
                  <a:moveTo>
                    <a:pt x="1754" y="1175"/>
                  </a:moveTo>
                  <a:lnTo>
                    <a:pt x="1685" y="1179"/>
                  </a:lnTo>
                  <a:lnTo>
                    <a:pt x="1621" y="1185"/>
                  </a:lnTo>
                  <a:lnTo>
                    <a:pt x="1560" y="1195"/>
                  </a:lnTo>
                  <a:lnTo>
                    <a:pt x="1503" y="1207"/>
                  </a:lnTo>
                  <a:lnTo>
                    <a:pt x="1451" y="1223"/>
                  </a:lnTo>
                  <a:lnTo>
                    <a:pt x="1404" y="1240"/>
                  </a:lnTo>
                  <a:lnTo>
                    <a:pt x="1360" y="1258"/>
                  </a:lnTo>
                  <a:lnTo>
                    <a:pt x="1320" y="1277"/>
                  </a:lnTo>
                  <a:lnTo>
                    <a:pt x="1284" y="1297"/>
                  </a:lnTo>
                  <a:lnTo>
                    <a:pt x="1362" y="1280"/>
                  </a:lnTo>
                  <a:lnTo>
                    <a:pt x="1437" y="1266"/>
                  </a:lnTo>
                  <a:lnTo>
                    <a:pt x="1508" y="1256"/>
                  </a:lnTo>
                  <a:lnTo>
                    <a:pt x="1577" y="1250"/>
                  </a:lnTo>
                  <a:lnTo>
                    <a:pt x="1643" y="1246"/>
                  </a:lnTo>
                  <a:lnTo>
                    <a:pt x="1705" y="1245"/>
                  </a:lnTo>
                  <a:lnTo>
                    <a:pt x="1763" y="1247"/>
                  </a:lnTo>
                  <a:lnTo>
                    <a:pt x="1761" y="1220"/>
                  </a:lnTo>
                  <a:lnTo>
                    <a:pt x="1758" y="1195"/>
                  </a:lnTo>
                  <a:lnTo>
                    <a:pt x="1754" y="1175"/>
                  </a:lnTo>
                  <a:close/>
                  <a:moveTo>
                    <a:pt x="428" y="1175"/>
                  </a:moveTo>
                  <a:lnTo>
                    <a:pt x="426" y="1195"/>
                  </a:lnTo>
                  <a:lnTo>
                    <a:pt x="422" y="1220"/>
                  </a:lnTo>
                  <a:lnTo>
                    <a:pt x="419" y="1247"/>
                  </a:lnTo>
                  <a:lnTo>
                    <a:pt x="479" y="1245"/>
                  </a:lnTo>
                  <a:lnTo>
                    <a:pt x="540" y="1246"/>
                  </a:lnTo>
                  <a:lnTo>
                    <a:pt x="606" y="1250"/>
                  </a:lnTo>
                  <a:lnTo>
                    <a:pt x="674" y="1256"/>
                  </a:lnTo>
                  <a:lnTo>
                    <a:pt x="746" y="1266"/>
                  </a:lnTo>
                  <a:lnTo>
                    <a:pt x="821" y="1280"/>
                  </a:lnTo>
                  <a:lnTo>
                    <a:pt x="899" y="1297"/>
                  </a:lnTo>
                  <a:lnTo>
                    <a:pt x="863" y="1277"/>
                  </a:lnTo>
                  <a:lnTo>
                    <a:pt x="823" y="1258"/>
                  </a:lnTo>
                  <a:lnTo>
                    <a:pt x="779" y="1240"/>
                  </a:lnTo>
                  <a:lnTo>
                    <a:pt x="732" y="1223"/>
                  </a:lnTo>
                  <a:lnTo>
                    <a:pt x="680" y="1207"/>
                  </a:lnTo>
                  <a:lnTo>
                    <a:pt x="623" y="1195"/>
                  </a:lnTo>
                  <a:lnTo>
                    <a:pt x="563" y="1185"/>
                  </a:lnTo>
                  <a:lnTo>
                    <a:pt x="497" y="1179"/>
                  </a:lnTo>
                  <a:lnTo>
                    <a:pt x="428" y="1175"/>
                  </a:lnTo>
                  <a:close/>
                  <a:moveTo>
                    <a:pt x="1884" y="86"/>
                  </a:moveTo>
                  <a:lnTo>
                    <a:pt x="1898" y="147"/>
                  </a:lnTo>
                  <a:lnTo>
                    <a:pt x="1910" y="211"/>
                  </a:lnTo>
                  <a:lnTo>
                    <a:pt x="1920" y="278"/>
                  </a:lnTo>
                  <a:lnTo>
                    <a:pt x="1930" y="347"/>
                  </a:lnTo>
                  <a:lnTo>
                    <a:pt x="1937" y="418"/>
                  </a:lnTo>
                  <a:lnTo>
                    <a:pt x="1943" y="488"/>
                  </a:lnTo>
                  <a:lnTo>
                    <a:pt x="1949" y="559"/>
                  </a:lnTo>
                  <a:lnTo>
                    <a:pt x="1953" y="629"/>
                  </a:lnTo>
                  <a:lnTo>
                    <a:pt x="1956" y="696"/>
                  </a:lnTo>
                  <a:lnTo>
                    <a:pt x="1959" y="762"/>
                  </a:lnTo>
                  <a:lnTo>
                    <a:pt x="1960" y="825"/>
                  </a:lnTo>
                  <a:lnTo>
                    <a:pt x="1961" y="884"/>
                  </a:lnTo>
                  <a:lnTo>
                    <a:pt x="1961" y="939"/>
                  </a:lnTo>
                  <a:lnTo>
                    <a:pt x="1961" y="989"/>
                  </a:lnTo>
                  <a:lnTo>
                    <a:pt x="1961" y="1032"/>
                  </a:lnTo>
                  <a:lnTo>
                    <a:pt x="1960" y="1070"/>
                  </a:lnTo>
                  <a:lnTo>
                    <a:pt x="1960" y="1100"/>
                  </a:lnTo>
                  <a:lnTo>
                    <a:pt x="2017" y="1109"/>
                  </a:lnTo>
                  <a:lnTo>
                    <a:pt x="2020" y="999"/>
                  </a:lnTo>
                  <a:lnTo>
                    <a:pt x="2021" y="896"/>
                  </a:lnTo>
                  <a:lnTo>
                    <a:pt x="2020" y="798"/>
                  </a:lnTo>
                  <a:lnTo>
                    <a:pt x="2017" y="707"/>
                  </a:lnTo>
                  <a:lnTo>
                    <a:pt x="2013" y="623"/>
                  </a:lnTo>
                  <a:lnTo>
                    <a:pt x="2009" y="545"/>
                  </a:lnTo>
                  <a:lnTo>
                    <a:pt x="2003" y="473"/>
                  </a:lnTo>
                  <a:lnTo>
                    <a:pt x="1996" y="407"/>
                  </a:lnTo>
                  <a:lnTo>
                    <a:pt x="1990" y="347"/>
                  </a:lnTo>
                  <a:lnTo>
                    <a:pt x="1983" y="292"/>
                  </a:lnTo>
                  <a:lnTo>
                    <a:pt x="1975" y="244"/>
                  </a:lnTo>
                  <a:lnTo>
                    <a:pt x="1969" y="200"/>
                  </a:lnTo>
                  <a:lnTo>
                    <a:pt x="1962" y="164"/>
                  </a:lnTo>
                  <a:lnTo>
                    <a:pt x="1956" y="133"/>
                  </a:lnTo>
                  <a:lnTo>
                    <a:pt x="1950" y="106"/>
                  </a:lnTo>
                  <a:lnTo>
                    <a:pt x="1944" y="86"/>
                  </a:lnTo>
                  <a:lnTo>
                    <a:pt x="1884" y="86"/>
                  </a:lnTo>
                  <a:close/>
                  <a:moveTo>
                    <a:pt x="239" y="86"/>
                  </a:moveTo>
                  <a:lnTo>
                    <a:pt x="233" y="106"/>
                  </a:lnTo>
                  <a:lnTo>
                    <a:pt x="228" y="133"/>
                  </a:lnTo>
                  <a:lnTo>
                    <a:pt x="221" y="164"/>
                  </a:lnTo>
                  <a:lnTo>
                    <a:pt x="214" y="200"/>
                  </a:lnTo>
                  <a:lnTo>
                    <a:pt x="207" y="244"/>
                  </a:lnTo>
                  <a:lnTo>
                    <a:pt x="200" y="292"/>
                  </a:lnTo>
                  <a:lnTo>
                    <a:pt x="193" y="347"/>
                  </a:lnTo>
                  <a:lnTo>
                    <a:pt x="186" y="407"/>
                  </a:lnTo>
                  <a:lnTo>
                    <a:pt x="180" y="473"/>
                  </a:lnTo>
                  <a:lnTo>
                    <a:pt x="175" y="545"/>
                  </a:lnTo>
                  <a:lnTo>
                    <a:pt x="170" y="623"/>
                  </a:lnTo>
                  <a:lnTo>
                    <a:pt x="166" y="707"/>
                  </a:lnTo>
                  <a:lnTo>
                    <a:pt x="164" y="798"/>
                  </a:lnTo>
                  <a:lnTo>
                    <a:pt x="162" y="896"/>
                  </a:lnTo>
                  <a:lnTo>
                    <a:pt x="164" y="999"/>
                  </a:lnTo>
                  <a:lnTo>
                    <a:pt x="166" y="1109"/>
                  </a:lnTo>
                  <a:lnTo>
                    <a:pt x="223" y="1100"/>
                  </a:lnTo>
                  <a:lnTo>
                    <a:pt x="223" y="1070"/>
                  </a:lnTo>
                  <a:lnTo>
                    <a:pt x="222" y="1032"/>
                  </a:lnTo>
                  <a:lnTo>
                    <a:pt x="222" y="989"/>
                  </a:lnTo>
                  <a:lnTo>
                    <a:pt x="222" y="939"/>
                  </a:lnTo>
                  <a:lnTo>
                    <a:pt x="222" y="884"/>
                  </a:lnTo>
                  <a:lnTo>
                    <a:pt x="223" y="825"/>
                  </a:lnTo>
                  <a:lnTo>
                    <a:pt x="224" y="762"/>
                  </a:lnTo>
                  <a:lnTo>
                    <a:pt x="227" y="696"/>
                  </a:lnTo>
                  <a:lnTo>
                    <a:pt x="230" y="629"/>
                  </a:lnTo>
                  <a:lnTo>
                    <a:pt x="234" y="559"/>
                  </a:lnTo>
                  <a:lnTo>
                    <a:pt x="240" y="488"/>
                  </a:lnTo>
                  <a:lnTo>
                    <a:pt x="245" y="418"/>
                  </a:lnTo>
                  <a:lnTo>
                    <a:pt x="253" y="347"/>
                  </a:lnTo>
                  <a:lnTo>
                    <a:pt x="262" y="278"/>
                  </a:lnTo>
                  <a:lnTo>
                    <a:pt x="273" y="211"/>
                  </a:lnTo>
                  <a:lnTo>
                    <a:pt x="285" y="147"/>
                  </a:lnTo>
                  <a:lnTo>
                    <a:pt x="299" y="86"/>
                  </a:lnTo>
                  <a:lnTo>
                    <a:pt x="239" y="86"/>
                  </a:lnTo>
                  <a:close/>
                  <a:moveTo>
                    <a:pt x="206" y="0"/>
                  </a:moveTo>
                  <a:lnTo>
                    <a:pt x="356" y="0"/>
                  </a:lnTo>
                  <a:lnTo>
                    <a:pt x="369" y="2"/>
                  </a:lnTo>
                  <a:lnTo>
                    <a:pt x="381" y="7"/>
                  </a:lnTo>
                  <a:lnTo>
                    <a:pt x="391" y="16"/>
                  </a:lnTo>
                  <a:lnTo>
                    <a:pt x="397" y="28"/>
                  </a:lnTo>
                  <a:lnTo>
                    <a:pt x="399" y="42"/>
                  </a:lnTo>
                  <a:lnTo>
                    <a:pt x="398" y="55"/>
                  </a:lnTo>
                  <a:lnTo>
                    <a:pt x="381" y="113"/>
                  </a:lnTo>
                  <a:lnTo>
                    <a:pt x="368" y="174"/>
                  </a:lnTo>
                  <a:lnTo>
                    <a:pt x="356" y="239"/>
                  </a:lnTo>
                  <a:lnTo>
                    <a:pt x="346" y="307"/>
                  </a:lnTo>
                  <a:lnTo>
                    <a:pt x="337" y="377"/>
                  </a:lnTo>
                  <a:lnTo>
                    <a:pt x="329" y="449"/>
                  </a:lnTo>
                  <a:lnTo>
                    <a:pt x="324" y="521"/>
                  </a:lnTo>
                  <a:lnTo>
                    <a:pt x="319" y="592"/>
                  </a:lnTo>
                  <a:lnTo>
                    <a:pt x="315" y="663"/>
                  </a:lnTo>
                  <a:lnTo>
                    <a:pt x="313" y="732"/>
                  </a:lnTo>
                  <a:lnTo>
                    <a:pt x="311" y="798"/>
                  </a:lnTo>
                  <a:lnTo>
                    <a:pt x="309" y="860"/>
                  </a:lnTo>
                  <a:lnTo>
                    <a:pt x="308" y="918"/>
                  </a:lnTo>
                  <a:lnTo>
                    <a:pt x="308" y="971"/>
                  </a:lnTo>
                  <a:lnTo>
                    <a:pt x="308" y="1019"/>
                  </a:lnTo>
                  <a:lnTo>
                    <a:pt x="309" y="1059"/>
                  </a:lnTo>
                  <a:lnTo>
                    <a:pt x="309" y="1092"/>
                  </a:lnTo>
                  <a:lnTo>
                    <a:pt x="359" y="1089"/>
                  </a:lnTo>
                  <a:lnTo>
                    <a:pt x="408" y="1088"/>
                  </a:lnTo>
                  <a:lnTo>
                    <a:pt x="480" y="1090"/>
                  </a:lnTo>
                  <a:lnTo>
                    <a:pt x="546" y="1095"/>
                  </a:lnTo>
                  <a:lnTo>
                    <a:pt x="610" y="1104"/>
                  </a:lnTo>
                  <a:lnTo>
                    <a:pt x="669" y="1117"/>
                  </a:lnTo>
                  <a:lnTo>
                    <a:pt x="724" y="1130"/>
                  </a:lnTo>
                  <a:lnTo>
                    <a:pt x="776" y="1146"/>
                  </a:lnTo>
                  <a:lnTo>
                    <a:pt x="823" y="1164"/>
                  </a:lnTo>
                  <a:lnTo>
                    <a:pt x="868" y="1183"/>
                  </a:lnTo>
                  <a:lnTo>
                    <a:pt x="908" y="1204"/>
                  </a:lnTo>
                  <a:lnTo>
                    <a:pt x="944" y="1224"/>
                  </a:lnTo>
                  <a:lnTo>
                    <a:pt x="977" y="1245"/>
                  </a:lnTo>
                  <a:lnTo>
                    <a:pt x="1007" y="1266"/>
                  </a:lnTo>
                  <a:lnTo>
                    <a:pt x="1032" y="1286"/>
                  </a:lnTo>
                  <a:lnTo>
                    <a:pt x="1056" y="1305"/>
                  </a:lnTo>
                  <a:lnTo>
                    <a:pt x="1076" y="1323"/>
                  </a:lnTo>
                  <a:lnTo>
                    <a:pt x="1091" y="1338"/>
                  </a:lnTo>
                  <a:lnTo>
                    <a:pt x="1108" y="1323"/>
                  </a:lnTo>
                  <a:lnTo>
                    <a:pt x="1128" y="1305"/>
                  </a:lnTo>
                  <a:lnTo>
                    <a:pt x="1150" y="1286"/>
                  </a:lnTo>
                  <a:lnTo>
                    <a:pt x="1176" y="1266"/>
                  </a:lnTo>
                  <a:lnTo>
                    <a:pt x="1206" y="1245"/>
                  </a:lnTo>
                  <a:lnTo>
                    <a:pt x="1238" y="1224"/>
                  </a:lnTo>
                  <a:lnTo>
                    <a:pt x="1276" y="1204"/>
                  </a:lnTo>
                  <a:lnTo>
                    <a:pt x="1315" y="1183"/>
                  </a:lnTo>
                  <a:lnTo>
                    <a:pt x="1360" y="1164"/>
                  </a:lnTo>
                  <a:lnTo>
                    <a:pt x="1407" y="1146"/>
                  </a:lnTo>
                  <a:lnTo>
                    <a:pt x="1458" y="1130"/>
                  </a:lnTo>
                  <a:lnTo>
                    <a:pt x="1513" y="1117"/>
                  </a:lnTo>
                  <a:lnTo>
                    <a:pt x="1573" y="1104"/>
                  </a:lnTo>
                  <a:lnTo>
                    <a:pt x="1636" y="1095"/>
                  </a:lnTo>
                  <a:lnTo>
                    <a:pt x="1703" y="1090"/>
                  </a:lnTo>
                  <a:lnTo>
                    <a:pt x="1775" y="1088"/>
                  </a:lnTo>
                  <a:lnTo>
                    <a:pt x="1824" y="1089"/>
                  </a:lnTo>
                  <a:lnTo>
                    <a:pt x="1874" y="1092"/>
                  </a:lnTo>
                  <a:lnTo>
                    <a:pt x="1874" y="1059"/>
                  </a:lnTo>
                  <a:lnTo>
                    <a:pt x="1875" y="1019"/>
                  </a:lnTo>
                  <a:lnTo>
                    <a:pt x="1875" y="971"/>
                  </a:lnTo>
                  <a:lnTo>
                    <a:pt x="1875" y="918"/>
                  </a:lnTo>
                  <a:lnTo>
                    <a:pt x="1874" y="860"/>
                  </a:lnTo>
                  <a:lnTo>
                    <a:pt x="1873" y="798"/>
                  </a:lnTo>
                  <a:lnTo>
                    <a:pt x="1870" y="732"/>
                  </a:lnTo>
                  <a:lnTo>
                    <a:pt x="1868" y="663"/>
                  </a:lnTo>
                  <a:lnTo>
                    <a:pt x="1864" y="592"/>
                  </a:lnTo>
                  <a:lnTo>
                    <a:pt x="1859" y="521"/>
                  </a:lnTo>
                  <a:lnTo>
                    <a:pt x="1853" y="449"/>
                  </a:lnTo>
                  <a:lnTo>
                    <a:pt x="1846" y="377"/>
                  </a:lnTo>
                  <a:lnTo>
                    <a:pt x="1837" y="307"/>
                  </a:lnTo>
                  <a:lnTo>
                    <a:pt x="1827" y="239"/>
                  </a:lnTo>
                  <a:lnTo>
                    <a:pt x="1815" y="174"/>
                  </a:lnTo>
                  <a:lnTo>
                    <a:pt x="1801" y="113"/>
                  </a:lnTo>
                  <a:lnTo>
                    <a:pt x="1785" y="55"/>
                  </a:lnTo>
                  <a:lnTo>
                    <a:pt x="1784" y="42"/>
                  </a:lnTo>
                  <a:lnTo>
                    <a:pt x="1786" y="28"/>
                  </a:lnTo>
                  <a:lnTo>
                    <a:pt x="1792" y="16"/>
                  </a:lnTo>
                  <a:lnTo>
                    <a:pt x="1802" y="7"/>
                  </a:lnTo>
                  <a:lnTo>
                    <a:pt x="1814" y="2"/>
                  </a:lnTo>
                  <a:lnTo>
                    <a:pt x="1827" y="0"/>
                  </a:lnTo>
                  <a:lnTo>
                    <a:pt x="1978" y="0"/>
                  </a:lnTo>
                  <a:lnTo>
                    <a:pt x="1991" y="2"/>
                  </a:lnTo>
                  <a:lnTo>
                    <a:pt x="2003" y="7"/>
                  </a:lnTo>
                  <a:lnTo>
                    <a:pt x="2012" y="17"/>
                  </a:lnTo>
                  <a:lnTo>
                    <a:pt x="2019" y="28"/>
                  </a:lnTo>
                  <a:lnTo>
                    <a:pt x="2020" y="33"/>
                  </a:lnTo>
                  <a:lnTo>
                    <a:pt x="2023" y="43"/>
                  </a:lnTo>
                  <a:lnTo>
                    <a:pt x="2026" y="57"/>
                  </a:lnTo>
                  <a:lnTo>
                    <a:pt x="2032" y="76"/>
                  </a:lnTo>
                  <a:lnTo>
                    <a:pt x="2037" y="99"/>
                  </a:lnTo>
                  <a:lnTo>
                    <a:pt x="2043" y="129"/>
                  </a:lnTo>
                  <a:lnTo>
                    <a:pt x="2051" y="164"/>
                  </a:lnTo>
                  <a:lnTo>
                    <a:pt x="2057" y="204"/>
                  </a:lnTo>
                  <a:lnTo>
                    <a:pt x="2065" y="248"/>
                  </a:lnTo>
                  <a:lnTo>
                    <a:pt x="2072" y="299"/>
                  </a:lnTo>
                  <a:lnTo>
                    <a:pt x="2078" y="356"/>
                  </a:lnTo>
                  <a:lnTo>
                    <a:pt x="2085" y="417"/>
                  </a:lnTo>
                  <a:lnTo>
                    <a:pt x="2092" y="484"/>
                  </a:lnTo>
                  <a:lnTo>
                    <a:pt x="2096" y="558"/>
                  </a:lnTo>
                  <a:lnTo>
                    <a:pt x="2100" y="637"/>
                  </a:lnTo>
                  <a:lnTo>
                    <a:pt x="2104" y="723"/>
                  </a:lnTo>
                  <a:lnTo>
                    <a:pt x="2106" y="814"/>
                  </a:lnTo>
                  <a:lnTo>
                    <a:pt x="2107" y="911"/>
                  </a:lnTo>
                  <a:lnTo>
                    <a:pt x="2106" y="1014"/>
                  </a:lnTo>
                  <a:lnTo>
                    <a:pt x="2103" y="1124"/>
                  </a:lnTo>
                  <a:lnTo>
                    <a:pt x="2149" y="1135"/>
                  </a:lnTo>
                  <a:lnTo>
                    <a:pt x="2162" y="1140"/>
                  </a:lnTo>
                  <a:lnTo>
                    <a:pt x="2172" y="1150"/>
                  </a:lnTo>
                  <a:lnTo>
                    <a:pt x="2180" y="1161"/>
                  </a:lnTo>
                  <a:lnTo>
                    <a:pt x="2182" y="1174"/>
                  </a:lnTo>
                  <a:lnTo>
                    <a:pt x="2183" y="1181"/>
                  </a:lnTo>
                  <a:lnTo>
                    <a:pt x="2183" y="1194"/>
                  </a:lnTo>
                  <a:lnTo>
                    <a:pt x="2183" y="1213"/>
                  </a:lnTo>
                  <a:lnTo>
                    <a:pt x="2182" y="1237"/>
                  </a:lnTo>
                  <a:lnTo>
                    <a:pt x="2180" y="1266"/>
                  </a:lnTo>
                  <a:lnTo>
                    <a:pt x="2178" y="1301"/>
                  </a:lnTo>
                  <a:lnTo>
                    <a:pt x="2172" y="1337"/>
                  </a:lnTo>
                  <a:lnTo>
                    <a:pt x="2166" y="1377"/>
                  </a:lnTo>
                  <a:lnTo>
                    <a:pt x="2157" y="1419"/>
                  </a:lnTo>
                  <a:lnTo>
                    <a:pt x="2145" y="1464"/>
                  </a:lnTo>
                  <a:lnTo>
                    <a:pt x="2130" y="1508"/>
                  </a:lnTo>
                  <a:lnTo>
                    <a:pt x="2111" y="1553"/>
                  </a:lnTo>
                  <a:lnTo>
                    <a:pt x="2089" y="1599"/>
                  </a:lnTo>
                  <a:lnTo>
                    <a:pt x="2064" y="1643"/>
                  </a:lnTo>
                  <a:lnTo>
                    <a:pt x="2033" y="1685"/>
                  </a:lnTo>
                  <a:lnTo>
                    <a:pt x="1968" y="1974"/>
                  </a:lnTo>
                  <a:lnTo>
                    <a:pt x="1962" y="1989"/>
                  </a:lnTo>
                  <a:lnTo>
                    <a:pt x="1950" y="2000"/>
                  </a:lnTo>
                  <a:lnTo>
                    <a:pt x="1935" y="2007"/>
                  </a:lnTo>
                  <a:lnTo>
                    <a:pt x="1930" y="2008"/>
                  </a:lnTo>
                  <a:lnTo>
                    <a:pt x="1919" y="2010"/>
                  </a:lnTo>
                  <a:lnTo>
                    <a:pt x="1901" y="2013"/>
                  </a:lnTo>
                  <a:lnTo>
                    <a:pt x="1879" y="2016"/>
                  </a:lnTo>
                  <a:lnTo>
                    <a:pt x="1853" y="2020"/>
                  </a:lnTo>
                  <a:lnTo>
                    <a:pt x="1821" y="2024"/>
                  </a:lnTo>
                  <a:lnTo>
                    <a:pt x="1785" y="2027"/>
                  </a:lnTo>
                  <a:lnTo>
                    <a:pt x="1748" y="2029"/>
                  </a:lnTo>
                  <a:lnTo>
                    <a:pt x="1706" y="2032"/>
                  </a:lnTo>
                  <a:lnTo>
                    <a:pt x="1663" y="2033"/>
                  </a:lnTo>
                  <a:lnTo>
                    <a:pt x="1595" y="2030"/>
                  </a:lnTo>
                  <a:lnTo>
                    <a:pt x="1524" y="2025"/>
                  </a:lnTo>
                  <a:lnTo>
                    <a:pt x="1475" y="2018"/>
                  </a:lnTo>
                  <a:lnTo>
                    <a:pt x="1428" y="2008"/>
                  </a:lnTo>
                  <a:lnTo>
                    <a:pt x="1387" y="1997"/>
                  </a:lnTo>
                  <a:lnTo>
                    <a:pt x="1350" y="1985"/>
                  </a:lnTo>
                  <a:lnTo>
                    <a:pt x="1314" y="1972"/>
                  </a:lnTo>
                  <a:lnTo>
                    <a:pt x="1283" y="1958"/>
                  </a:lnTo>
                  <a:lnTo>
                    <a:pt x="1255" y="1944"/>
                  </a:lnTo>
                  <a:lnTo>
                    <a:pt x="1229" y="1931"/>
                  </a:lnTo>
                  <a:lnTo>
                    <a:pt x="1205" y="1917"/>
                  </a:lnTo>
                  <a:lnTo>
                    <a:pt x="1173" y="1900"/>
                  </a:lnTo>
                  <a:lnTo>
                    <a:pt x="1144" y="1886"/>
                  </a:lnTo>
                  <a:lnTo>
                    <a:pt x="1118" y="1876"/>
                  </a:lnTo>
                  <a:lnTo>
                    <a:pt x="1091" y="1873"/>
                  </a:lnTo>
                  <a:lnTo>
                    <a:pt x="1066" y="1876"/>
                  </a:lnTo>
                  <a:lnTo>
                    <a:pt x="1039" y="1886"/>
                  </a:lnTo>
                  <a:lnTo>
                    <a:pt x="1010" y="1900"/>
                  </a:lnTo>
                  <a:lnTo>
                    <a:pt x="977" y="1917"/>
                  </a:lnTo>
                  <a:lnTo>
                    <a:pt x="954" y="1931"/>
                  </a:lnTo>
                  <a:lnTo>
                    <a:pt x="927" y="1944"/>
                  </a:lnTo>
                  <a:lnTo>
                    <a:pt x="900" y="1958"/>
                  </a:lnTo>
                  <a:lnTo>
                    <a:pt x="868" y="1972"/>
                  </a:lnTo>
                  <a:lnTo>
                    <a:pt x="833" y="1985"/>
                  </a:lnTo>
                  <a:lnTo>
                    <a:pt x="796" y="1997"/>
                  </a:lnTo>
                  <a:lnTo>
                    <a:pt x="754" y="2008"/>
                  </a:lnTo>
                  <a:lnTo>
                    <a:pt x="709" y="2018"/>
                  </a:lnTo>
                  <a:lnTo>
                    <a:pt x="659" y="2025"/>
                  </a:lnTo>
                  <a:lnTo>
                    <a:pt x="588" y="2030"/>
                  </a:lnTo>
                  <a:lnTo>
                    <a:pt x="521" y="2033"/>
                  </a:lnTo>
                  <a:lnTo>
                    <a:pt x="477" y="2032"/>
                  </a:lnTo>
                  <a:lnTo>
                    <a:pt x="435" y="2029"/>
                  </a:lnTo>
                  <a:lnTo>
                    <a:pt x="397" y="2027"/>
                  </a:lnTo>
                  <a:lnTo>
                    <a:pt x="362" y="2024"/>
                  </a:lnTo>
                  <a:lnTo>
                    <a:pt x="330" y="2020"/>
                  </a:lnTo>
                  <a:lnTo>
                    <a:pt x="304" y="2016"/>
                  </a:lnTo>
                  <a:lnTo>
                    <a:pt x="282" y="2013"/>
                  </a:lnTo>
                  <a:lnTo>
                    <a:pt x="264" y="2010"/>
                  </a:lnTo>
                  <a:lnTo>
                    <a:pt x="253" y="2008"/>
                  </a:lnTo>
                  <a:lnTo>
                    <a:pt x="248" y="2007"/>
                  </a:lnTo>
                  <a:lnTo>
                    <a:pt x="233" y="2000"/>
                  </a:lnTo>
                  <a:lnTo>
                    <a:pt x="221" y="1989"/>
                  </a:lnTo>
                  <a:lnTo>
                    <a:pt x="214" y="1974"/>
                  </a:lnTo>
                  <a:lnTo>
                    <a:pt x="150" y="1685"/>
                  </a:lnTo>
                  <a:lnTo>
                    <a:pt x="119" y="1643"/>
                  </a:lnTo>
                  <a:lnTo>
                    <a:pt x="94" y="1599"/>
                  </a:lnTo>
                  <a:lnTo>
                    <a:pt x="72" y="1553"/>
                  </a:lnTo>
                  <a:lnTo>
                    <a:pt x="53" y="1508"/>
                  </a:lnTo>
                  <a:lnTo>
                    <a:pt x="39" y="1464"/>
                  </a:lnTo>
                  <a:lnTo>
                    <a:pt x="26" y="1419"/>
                  </a:lnTo>
                  <a:lnTo>
                    <a:pt x="18" y="1377"/>
                  </a:lnTo>
                  <a:lnTo>
                    <a:pt x="10" y="1337"/>
                  </a:lnTo>
                  <a:lnTo>
                    <a:pt x="5" y="1301"/>
                  </a:lnTo>
                  <a:lnTo>
                    <a:pt x="2" y="1266"/>
                  </a:lnTo>
                  <a:lnTo>
                    <a:pt x="1" y="1237"/>
                  </a:lnTo>
                  <a:lnTo>
                    <a:pt x="0" y="1213"/>
                  </a:lnTo>
                  <a:lnTo>
                    <a:pt x="0" y="1194"/>
                  </a:lnTo>
                  <a:lnTo>
                    <a:pt x="0" y="1181"/>
                  </a:lnTo>
                  <a:lnTo>
                    <a:pt x="1" y="1174"/>
                  </a:lnTo>
                  <a:lnTo>
                    <a:pt x="3" y="1161"/>
                  </a:lnTo>
                  <a:lnTo>
                    <a:pt x="11" y="1150"/>
                  </a:lnTo>
                  <a:lnTo>
                    <a:pt x="21" y="1140"/>
                  </a:lnTo>
                  <a:lnTo>
                    <a:pt x="33" y="1135"/>
                  </a:lnTo>
                  <a:lnTo>
                    <a:pt x="79" y="1124"/>
                  </a:lnTo>
                  <a:lnTo>
                    <a:pt x="77" y="1014"/>
                  </a:lnTo>
                  <a:lnTo>
                    <a:pt x="76" y="911"/>
                  </a:lnTo>
                  <a:lnTo>
                    <a:pt x="77" y="814"/>
                  </a:lnTo>
                  <a:lnTo>
                    <a:pt x="78" y="723"/>
                  </a:lnTo>
                  <a:lnTo>
                    <a:pt x="82" y="637"/>
                  </a:lnTo>
                  <a:lnTo>
                    <a:pt x="86" y="558"/>
                  </a:lnTo>
                  <a:lnTo>
                    <a:pt x="92" y="484"/>
                  </a:lnTo>
                  <a:lnTo>
                    <a:pt x="98" y="417"/>
                  </a:lnTo>
                  <a:lnTo>
                    <a:pt x="104" y="356"/>
                  </a:lnTo>
                  <a:lnTo>
                    <a:pt x="112" y="299"/>
                  </a:lnTo>
                  <a:lnTo>
                    <a:pt x="118" y="248"/>
                  </a:lnTo>
                  <a:lnTo>
                    <a:pt x="126" y="204"/>
                  </a:lnTo>
                  <a:lnTo>
                    <a:pt x="133" y="164"/>
                  </a:lnTo>
                  <a:lnTo>
                    <a:pt x="139" y="129"/>
                  </a:lnTo>
                  <a:lnTo>
                    <a:pt x="146" y="99"/>
                  </a:lnTo>
                  <a:lnTo>
                    <a:pt x="151" y="76"/>
                  </a:lnTo>
                  <a:lnTo>
                    <a:pt x="157" y="57"/>
                  </a:lnTo>
                  <a:lnTo>
                    <a:pt x="160" y="43"/>
                  </a:lnTo>
                  <a:lnTo>
                    <a:pt x="162" y="33"/>
                  </a:lnTo>
                  <a:lnTo>
                    <a:pt x="165" y="28"/>
                  </a:lnTo>
                  <a:lnTo>
                    <a:pt x="170" y="17"/>
                  </a:lnTo>
                  <a:lnTo>
                    <a:pt x="180" y="7"/>
                  </a:lnTo>
                  <a:lnTo>
                    <a:pt x="192" y="2"/>
                  </a:lnTo>
                  <a:lnTo>
                    <a:pt x="2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28"/>
            <p:cNvSpPr>
              <a:spLocks noEditPoints="1"/>
            </p:cNvSpPr>
            <p:nvPr/>
          </p:nvSpPr>
          <p:spPr bwMode="auto">
            <a:xfrm>
              <a:off x="2632075" y="5376863"/>
              <a:ext cx="333375" cy="195263"/>
            </a:xfrm>
            <a:custGeom>
              <a:avLst/>
              <a:gdLst>
                <a:gd name="T0" fmla="*/ 1085 w 2109"/>
                <a:gd name="T1" fmla="*/ 1138 h 1225"/>
                <a:gd name="T2" fmla="*/ 1414 w 2109"/>
                <a:gd name="T3" fmla="*/ 508 h 1225"/>
                <a:gd name="T4" fmla="*/ 1135 w 2109"/>
                <a:gd name="T5" fmla="*/ 543 h 1225"/>
                <a:gd name="T6" fmla="*/ 826 w 2109"/>
                <a:gd name="T7" fmla="*/ 531 h 1225"/>
                <a:gd name="T8" fmla="*/ 580 w 2109"/>
                <a:gd name="T9" fmla="*/ 478 h 1225"/>
                <a:gd name="T10" fmla="*/ 1936 w 2109"/>
                <a:gd name="T11" fmla="*/ 240 h 1225"/>
                <a:gd name="T12" fmla="*/ 1784 w 2109"/>
                <a:gd name="T13" fmla="*/ 363 h 1225"/>
                <a:gd name="T14" fmla="*/ 1610 w 2109"/>
                <a:gd name="T15" fmla="*/ 532 h 1225"/>
                <a:gd name="T16" fmla="*/ 1805 w 2109"/>
                <a:gd name="T17" fmla="*/ 439 h 1225"/>
                <a:gd name="T18" fmla="*/ 1928 w 2109"/>
                <a:gd name="T19" fmla="*/ 328 h 1225"/>
                <a:gd name="T20" fmla="*/ 1997 w 2109"/>
                <a:gd name="T21" fmla="*/ 229 h 1225"/>
                <a:gd name="T22" fmla="*/ 2009 w 2109"/>
                <a:gd name="T23" fmla="*/ 149 h 1225"/>
                <a:gd name="T24" fmla="*/ 101 w 2109"/>
                <a:gd name="T25" fmla="*/ 210 h 1225"/>
                <a:gd name="T26" fmla="*/ 157 w 2109"/>
                <a:gd name="T27" fmla="*/ 301 h 1225"/>
                <a:gd name="T28" fmla="*/ 267 w 2109"/>
                <a:gd name="T29" fmla="*/ 411 h 1225"/>
                <a:gd name="T30" fmla="*/ 443 w 2109"/>
                <a:gd name="T31" fmla="*/ 512 h 1225"/>
                <a:gd name="T32" fmla="*/ 373 w 2109"/>
                <a:gd name="T33" fmla="*/ 392 h 1225"/>
                <a:gd name="T34" fmla="*/ 206 w 2109"/>
                <a:gd name="T35" fmla="*/ 272 h 1225"/>
                <a:gd name="T36" fmla="*/ 100 w 2109"/>
                <a:gd name="T37" fmla="*/ 149 h 1225"/>
                <a:gd name="T38" fmla="*/ 117 w 2109"/>
                <a:gd name="T39" fmla="*/ 8 h 1225"/>
                <a:gd name="T40" fmla="*/ 138 w 2109"/>
                <a:gd name="T41" fmla="*/ 42 h 1225"/>
                <a:gd name="T42" fmla="*/ 186 w 2109"/>
                <a:gd name="T43" fmla="*/ 122 h 1225"/>
                <a:gd name="T44" fmla="*/ 304 w 2109"/>
                <a:gd name="T45" fmla="*/ 242 h 1225"/>
                <a:gd name="T46" fmla="*/ 437 w 2109"/>
                <a:gd name="T47" fmla="*/ 328 h 1225"/>
                <a:gd name="T48" fmla="*/ 631 w 2109"/>
                <a:gd name="T49" fmla="*/ 404 h 1225"/>
                <a:gd name="T50" fmla="*/ 894 w 2109"/>
                <a:gd name="T51" fmla="*/ 451 h 1225"/>
                <a:gd name="T52" fmla="*/ 1215 w 2109"/>
                <a:gd name="T53" fmla="*/ 451 h 1225"/>
                <a:gd name="T54" fmla="*/ 1479 w 2109"/>
                <a:gd name="T55" fmla="*/ 404 h 1225"/>
                <a:gd name="T56" fmla="*/ 1672 w 2109"/>
                <a:gd name="T57" fmla="*/ 328 h 1225"/>
                <a:gd name="T58" fmla="*/ 1805 w 2109"/>
                <a:gd name="T59" fmla="*/ 242 h 1225"/>
                <a:gd name="T60" fmla="*/ 1922 w 2109"/>
                <a:gd name="T61" fmla="*/ 122 h 1225"/>
                <a:gd name="T62" fmla="*/ 1972 w 2109"/>
                <a:gd name="T63" fmla="*/ 42 h 1225"/>
                <a:gd name="T64" fmla="*/ 1993 w 2109"/>
                <a:gd name="T65" fmla="*/ 8 h 1225"/>
                <a:gd name="T66" fmla="*/ 2031 w 2109"/>
                <a:gd name="T67" fmla="*/ 3 h 1225"/>
                <a:gd name="T68" fmla="*/ 2106 w 2109"/>
                <a:gd name="T69" fmla="*/ 167 h 1225"/>
                <a:gd name="T70" fmla="*/ 2102 w 2109"/>
                <a:gd name="T71" fmla="*/ 207 h 1225"/>
                <a:gd name="T72" fmla="*/ 2068 w 2109"/>
                <a:gd name="T73" fmla="*/ 280 h 1225"/>
                <a:gd name="T74" fmla="*/ 1989 w 2109"/>
                <a:gd name="T75" fmla="*/ 391 h 1225"/>
                <a:gd name="T76" fmla="*/ 1853 w 2109"/>
                <a:gd name="T77" fmla="*/ 510 h 1225"/>
                <a:gd name="T78" fmla="*/ 1649 w 2109"/>
                <a:gd name="T79" fmla="*/ 610 h 1225"/>
                <a:gd name="T80" fmla="*/ 1119 w 2109"/>
                <a:gd name="T81" fmla="*/ 1223 h 1225"/>
                <a:gd name="T82" fmla="*/ 979 w 2109"/>
                <a:gd name="T83" fmla="*/ 1217 h 1225"/>
                <a:gd name="T84" fmla="*/ 402 w 2109"/>
                <a:gd name="T85" fmla="*/ 588 h 1225"/>
                <a:gd name="T86" fmla="*/ 215 w 2109"/>
                <a:gd name="T87" fmla="*/ 481 h 1225"/>
                <a:gd name="T88" fmla="*/ 96 w 2109"/>
                <a:gd name="T89" fmla="*/ 361 h 1225"/>
                <a:gd name="T90" fmla="*/ 29 w 2109"/>
                <a:gd name="T91" fmla="*/ 258 h 1225"/>
                <a:gd name="T92" fmla="*/ 4 w 2109"/>
                <a:gd name="T93" fmla="*/ 198 h 1225"/>
                <a:gd name="T94" fmla="*/ 50 w 2109"/>
                <a:gd name="T95" fmla="*/ 29 h 1225"/>
                <a:gd name="T96" fmla="*/ 91 w 2109"/>
                <a:gd name="T97" fmla="*/ 0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09" h="1225">
                  <a:moveTo>
                    <a:pt x="580" y="478"/>
                  </a:moveTo>
                  <a:lnTo>
                    <a:pt x="591" y="574"/>
                  </a:lnTo>
                  <a:lnTo>
                    <a:pt x="1024" y="1138"/>
                  </a:lnTo>
                  <a:lnTo>
                    <a:pt x="1085" y="1138"/>
                  </a:lnTo>
                  <a:lnTo>
                    <a:pt x="1518" y="574"/>
                  </a:lnTo>
                  <a:lnTo>
                    <a:pt x="1529" y="478"/>
                  </a:lnTo>
                  <a:lnTo>
                    <a:pt x="1474" y="495"/>
                  </a:lnTo>
                  <a:lnTo>
                    <a:pt x="1414" y="508"/>
                  </a:lnTo>
                  <a:lnTo>
                    <a:pt x="1350" y="521"/>
                  </a:lnTo>
                  <a:lnTo>
                    <a:pt x="1283" y="531"/>
                  </a:lnTo>
                  <a:lnTo>
                    <a:pt x="1211" y="538"/>
                  </a:lnTo>
                  <a:lnTo>
                    <a:pt x="1135" y="543"/>
                  </a:lnTo>
                  <a:lnTo>
                    <a:pt x="1054" y="544"/>
                  </a:lnTo>
                  <a:lnTo>
                    <a:pt x="974" y="543"/>
                  </a:lnTo>
                  <a:lnTo>
                    <a:pt x="898" y="538"/>
                  </a:lnTo>
                  <a:lnTo>
                    <a:pt x="826" y="531"/>
                  </a:lnTo>
                  <a:lnTo>
                    <a:pt x="759" y="521"/>
                  </a:lnTo>
                  <a:lnTo>
                    <a:pt x="695" y="508"/>
                  </a:lnTo>
                  <a:lnTo>
                    <a:pt x="635" y="495"/>
                  </a:lnTo>
                  <a:lnTo>
                    <a:pt x="580" y="478"/>
                  </a:lnTo>
                  <a:close/>
                  <a:moveTo>
                    <a:pt x="2009" y="149"/>
                  </a:moveTo>
                  <a:lnTo>
                    <a:pt x="1989" y="178"/>
                  </a:lnTo>
                  <a:lnTo>
                    <a:pt x="1965" y="208"/>
                  </a:lnTo>
                  <a:lnTo>
                    <a:pt x="1936" y="240"/>
                  </a:lnTo>
                  <a:lnTo>
                    <a:pt x="1903" y="272"/>
                  </a:lnTo>
                  <a:lnTo>
                    <a:pt x="1864" y="305"/>
                  </a:lnTo>
                  <a:lnTo>
                    <a:pt x="1827" y="334"/>
                  </a:lnTo>
                  <a:lnTo>
                    <a:pt x="1784" y="363"/>
                  </a:lnTo>
                  <a:lnTo>
                    <a:pt x="1735" y="392"/>
                  </a:lnTo>
                  <a:lnTo>
                    <a:pt x="1681" y="420"/>
                  </a:lnTo>
                  <a:lnTo>
                    <a:pt x="1620" y="446"/>
                  </a:lnTo>
                  <a:lnTo>
                    <a:pt x="1610" y="532"/>
                  </a:lnTo>
                  <a:lnTo>
                    <a:pt x="1666" y="512"/>
                  </a:lnTo>
                  <a:lnTo>
                    <a:pt x="1717" y="488"/>
                  </a:lnTo>
                  <a:lnTo>
                    <a:pt x="1763" y="464"/>
                  </a:lnTo>
                  <a:lnTo>
                    <a:pt x="1805" y="439"/>
                  </a:lnTo>
                  <a:lnTo>
                    <a:pt x="1841" y="411"/>
                  </a:lnTo>
                  <a:lnTo>
                    <a:pt x="1874" y="383"/>
                  </a:lnTo>
                  <a:lnTo>
                    <a:pt x="1903" y="355"/>
                  </a:lnTo>
                  <a:lnTo>
                    <a:pt x="1928" y="328"/>
                  </a:lnTo>
                  <a:lnTo>
                    <a:pt x="1951" y="300"/>
                  </a:lnTo>
                  <a:lnTo>
                    <a:pt x="1969" y="274"/>
                  </a:lnTo>
                  <a:lnTo>
                    <a:pt x="1985" y="250"/>
                  </a:lnTo>
                  <a:lnTo>
                    <a:pt x="1997" y="229"/>
                  </a:lnTo>
                  <a:lnTo>
                    <a:pt x="2007" y="209"/>
                  </a:lnTo>
                  <a:lnTo>
                    <a:pt x="2015" y="193"/>
                  </a:lnTo>
                  <a:lnTo>
                    <a:pt x="2020" y="181"/>
                  </a:lnTo>
                  <a:lnTo>
                    <a:pt x="2009" y="149"/>
                  </a:lnTo>
                  <a:close/>
                  <a:moveTo>
                    <a:pt x="100" y="149"/>
                  </a:moveTo>
                  <a:lnTo>
                    <a:pt x="89" y="181"/>
                  </a:lnTo>
                  <a:lnTo>
                    <a:pt x="94" y="193"/>
                  </a:lnTo>
                  <a:lnTo>
                    <a:pt x="101" y="210"/>
                  </a:lnTo>
                  <a:lnTo>
                    <a:pt x="111" y="229"/>
                  </a:lnTo>
                  <a:lnTo>
                    <a:pt x="123" y="251"/>
                  </a:lnTo>
                  <a:lnTo>
                    <a:pt x="139" y="274"/>
                  </a:lnTo>
                  <a:lnTo>
                    <a:pt x="157" y="301"/>
                  </a:lnTo>
                  <a:lnTo>
                    <a:pt x="180" y="328"/>
                  </a:lnTo>
                  <a:lnTo>
                    <a:pt x="205" y="355"/>
                  </a:lnTo>
                  <a:lnTo>
                    <a:pt x="234" y="383"/>
                  </a:lnTo>
                  <a:lnTo>
                    <a:pt x="267" y="411"/>
                  </a:lnTo>
                  <a:lnTo>
                    <a:pt x="303" y="439"/>
                  </a:lnTo>
                  <a:lnTo>
                    <a:pt x="345" y="464"/>
                  </a:lnTo>
                  <a:lnTo>
                    <a:pt x="392" y="488"/>
                  </a:lnTo>
                  <a:lnTo>
                    <a:pt x="443" y="512"/>
                  </a:lnTo>
                  <a:lnTo>
                    <a:pt x="499" y="532"/>
                  </a:lnTo>
                  <a:lnTo>
                    <a:pt x="489" y="446"/>
                  </a:lnTo>
                  <a:lnTo>
                    <a:pt x="428" y="420"/>
                  </a:lnTo>
                  <a:lnTo>
                    <a:pt x="373" y="392"/>
                  </a:lnTo>
                  <a:lnTo>
                    <a:pt x="325" y="363"/>
                  </a:lnTo>
                  <a:lnTo>
                    <a:pt x="282" y="334"/>
                  </a:lnTo>
                  <a:lnTo>
                    <a:pt x="245" y="305"/>
                  </a:lnTo>
                  <a:lnTo>
                    <a:pt x="206" y="272"/>
                  </a:lnTo>
                  <a:lnTo>
                    <a:pt x="173" y="240"/>
                  </a:lnTo>
                  <a:lnTo>
                    <a:pt x="144" y="208"/>
                  </a:lnTo>
                  <a:lnTo>
                    <a:pt x="120" y="178"/>
                  </a:lnTo>
                  <a:lnTo>
                    <a:pt x="100" y="149"/>
                  </a:lnTo>
                  <a:close/>
                  <a:moveTo>
                    <a:pt x="91" y="0"/>
                  </a:moveTo>
                  <a:lnTo>
                    <a:pt x="91" y="0"/>
                  </a:lnTo>
                  <a:lnTo>
                    <a:pt x="104" y="3"/>
                  </a:lnTo>
                  <a:lnTo>
                    <a:pt x="117" y="8"/>
                  </a:lnTo>
                  <a:lnTo>
                    <a:pt x="125" y="17"/>
                  </a:lnTo>
                  <a:lnTo>
                    <a:pt x="132" y="29"/>
                  </a:lnTo>
                  <a:lnTo>
                    <a:pt x="133" y="33"/>
                  </a:lnTo>
                  <a:lnTo>
                    <a:pt x="138" y="42"/>
                  </a:lnTo>
                  <a:lnTo>
                    <a:pt x="144" y="56"/>
                  </a:lnTo>
                  <a:lnTo>
                    <a:pt x="154" y="74"/>
                  </a:lnTo>
                  <a:lnTo>
                    <a:pt x="169" y="97"/>
                  </a:lnTo>
                  <a:lnTo>
                    <a:pt x="186" y="122"/>
                  </a:lnTo>
                  <a:lnTo>
                    <a:pt x="208" y="150"/>
                  </a:lnTo>
                  <a:lnTo>
                    <a:pt x="236" y="180"/>
                  </a:lnTo>
                  <a:lnTo>
                    <a:pt x="267" y="211"/>
                  </a:lnTo>
                  <a:lnTo>
                    <a:pt x="304" y="242"/>
                  </a:lnTo>
                  <a:lnTo>
                    <a:pt x="332" y="263"/>
                  </a:lnTo>
                  <a:lnTo>
                    <a:pt x="363" y="286"/>
                  </a:lnTo>
                  <a:lnTo>
                    <a:pt x="398" y="307"/>
                  </a:lnTo>
                  <a:lnTo>
                    <a:pt x="437" y="328"/>
                  </a:lnTo>
                  <a:lnTo>
                    <a:pt x="479" y="349"/>
                  </a:lnTo>
                  <a:lnTo>
                    <a:pt x="526" y="369"/>
                  </a:lnTo>
                  <a:lnTo>
                    <a:pt x="576" y="386"/>
                  </a:lnTo>
                  <a:lnTo>
                    <a:pt x="631" y="404"/>
                  </a:lnTo>
                  <a:lnTo>
                    <a:pt x="689" y="419"/>
                  </a:lnTo>
                  <a:lnTo>
                    <a:pt x="753" y="432"/>
                  </a:lnTo>
                  <a:lnTo>
                    <a:pt x="821" y="443"/>
                  </a:lnTo>
                  <a:lnTo>
                    <a:pt x="894" y="451"/>
                  </a:lnTo>
                  <a:lnTo>
                    <a:pt x="972" y="456"/>
                  </a:lnTo>
                  <a:lnTo>
                    <a:pt x="1054" y="457"/>
                  </a:lnTo>
                  <a:lnTo>
                    <a:pt x="1137" y="456"/>
                  </a:lnTo>
                  <a:lnTo>
                    <a:pt x="1215" y="451"/>
                  </a:lnTo>
                  <a:lnTo>
                    <a:pt x="1287" y="443"/>
                  </a:lnTo>
                  <a:lnTo>
                    <a:pt x="1356" y="432"/>
                  </a:lnTo>
                  <a:lnTo>
                    <a:pt x="1419" y="419"/>
                  </a:lnTo>
                  <a:lnTo>
                    <a:pt x="1479" y="404"/>
                  </a:lnTo>
                  <a:lnTo>
                    <a:pt x="1533" y="386"/>
                  </a:lnTo>
                  <a:lnTo>
                    <a:pt x="1584" y="369"/>
                  </a:lnTo>
                  <a:lnTo>
                    <a:pt x="1630" y="349"/>
                  </a:lnTo>
                  <a:lnTo>
                    <a:pt x="1672" y="328"/>
                  </a:lnTo>
                  <a:lnTo>
                    <a:pt x="1711" y="307"/>
                  </a:lnTo>
                  <a:lnTo>
                    <a:pt x="1746" y="286"/>
                  </a:lnTo>
                  <a:lnTo>
                    <a:pt x="1777" y="263"/>
                  </a:lnTo>
                  <a:lnTo>
                    <a:pt x="1805" y="242"/>
                  </a:lnTo>
                  <a:lnTo>
                    <a:pt x="1842" y="211"/>
                  </a:lnTo>
                  <a:lnTo>
                    <a:pt x="1873" y="180"/>
                  </a:lnTo>
                  <a:lnTo>
                    <a:pt x="1900" y="150"/>
                  </a:lnTo>
                  <a:lnTo>
                    <a:pt x="1922" y="122"/>
                  </a:lnTo>
                  <a:lnTo>
                    <a:pt x="1941" y="97"/>
                  </a:lnTo>
                  <a:lnTo>
                    <a:pt x="1954" y="74"/>
                  </a:lnTo>
                  <a:lnTo>
                    <a:pt x="1965" y="56"/>
                  </a:lnTo>
                  <a:lnTo>
                    <a:pt x="1972" y="42"/>
                  </a:lnTo>
                  <a:lnTo>
                    <a:pt x="1976" y="33"/>
                  </a:lnTo>
                  <a:lnTo>
                    <a:pt x="1977" y="29"/>
                  </a:lnTo>
                  <a:lnTo>
                    <a:pt x="1984" y="17"/>
                  </a:lnTo>
                  <a:lnTo>
                    <a:pt x="1993" y="8"/>
                  </a:lnTo>
                  <a:lnTo>
                    <a:pt x="2005" y="3"/>
                  </a:lnTo>
                  <a:lnTo>
                    <a:pt x="2018" y="0"/>
                  </a:lnTo>
                  <a:lnTo>
                    <a:pt x="2018" y="0"/>
                  </a:lnTo>
                  <a:lnTo>
                    <a:pt x="2031" y="3"/>
                  </a:lnTo>
                  <a:lnTo>
                    <a:pt x="2042" y="8"/>
                  </a:lnTo>
                  <a:lnTo>
                    <a:pt x="2052" y="17"/>
                  </a:lnTo>
                  <a:lnTo>
                    <a:pt x="2059" y="29"/>
                  </a:lnTo>
                  <a:lnTo>
                    <a:pt x="2106" y="167"/>
                  </a:lnTo>
                  <a:lnTo>
                    <a:pt x="2109" y="180"/>
                  </a:lnTo>
                  <a:lnTo>
                    <a:pt x="2108" y="193"/>
                  </a:lnTo>
                  <a:lnTo>
                    <a:pt x="2105" y="198"/>
                  </a:lnTo>
                  <a:lnTo>
                    <a:pt x="2102" y="207"/>
                  </a:lnTo>
                  <a:lnTo>
                    <a:pt x="2098" y="220"/>
                  </a:lnTo>
                  <a:lnTo>
                    <a:pt x="2090" y="237"/>
                  </a:lnTo>
                  <a:lnTo>
                    <a:pt x="2080" y="258"/>
                  </a:lnTo>
                  <a:lnTo>
                    <a:pt x="2068" y="280"/>
                  </a:lnTo>
                  <a:lnTo>
                    <a:pt x="2053" y="305"/>
                  </a:lnTo>
                  <a:lnTo>
                    <a:pt x="2035" y="332"/>
                  </a:lnTo>
                  <a:lnTo>
                    <a:pt x="2014" y="361"/>
                  </a:lnTo>
                  <a:lnTo>
                    <a:pt x="1989" y="391"/>
                  </a:lnTo>
                  <a:lnTo>
                    <a:pt x="1962" y="421"/>
                  </a:lnTo>
                  <a:lnTo>
                    <a:pt x="1930" y="451"/>
                  </a:lnTo>
                  <a:lnTo>
                    <a:pt x="1894" y="481"/>
                  </a:lnTo>
                  <a:lnTo>
                    <a:pt x="1853" y="510"/>
                  </a:lnTo>
                  <a:lnTo>
                    <a:pt x="1809" y="538"/>
                  </a:lnTo>
                  <a:lnTo>
                    <a:pt x="1760" y="564"/>
                  </a:lnTo>
                  <a:lnTo>
                    <a:pt x="1707" y="588"/>
                  </a:lnTo>
                  <a:lnTo>
                    <a:pt x="1649" y="610"/>
                  </a:lnTo>
                  <a:lnTo>
                    <a:pt x="1585" y="628"/>
                  </a:lnTo>
                  <a:lnTo>
                    <a:pt x="1140" y="1208"/>
                  </a:lnTo>
                  <a:lnTo>
                    <a:pt x="1130" y="1217"/>
                  </a:lnTo>
                  <a:lnTo>
                    <a:pt x="1119" y="1223"/>
                  </a:lnTo>
                  <a:lnTo>
                    <a:pt x="1106" y="1225"/>
                  </a:lnTo>
                  <a:lnTo>
                    <a:pt x="1003" y="1225"/>
                  </a:lnTo>
                  <a:lnTo>
                    <a:pt x="990" y="1223"/>
                  </a:lnTo>
                  <a:lnTo>
                    <a:pt x="979" y="1217"/>
                  </a:lnTo>
                  <a:lnTo>
                    <a:pt x="969" y="1208"/>
                  </a:lnTo>
                  <a:lnTo>
                    <a:pt x="523" y="628"/>
                  </a:lnTo>
                  <a:lnTo>
                    <a:pt x="460" y="610"/>
                  </a:lnTo>
                  <a:lnTo>
                    <a:pt x="402" y="588"/>
                  </a:lnTo>
                  <a:lnTo>
                    <a:pt x="349" y="564"/>
                  </a:lnTo>
                  <a:lnTo>
                    <a:pt x="299" y="538"/>
                  </a:lnTo>
                  <a:lnTo>
                    <a:pt x="255" y="510"/>
                  </a:lnTo>
                  <a:lnTo>
                    <a:pt x="215" y="481"/>
                  </a:lnTo>
                  <a:lnTo>
                    <a:pt x="180" y="451"/>
                  </a:lnTo>
                  <a:lnTo>
                    <a:pt x="148" y="421"/>
                  </a:lnTo>
                  <a:lnTo>
                    <a:pt x="120" y="391"/>
                  </a:lnTo>
                  <a:lnTo>
                    <a:pt x="96" y="361"/>
                  </a:lnTo>
                  <a:lnTo>
                    <a:pt x="75" y="332"/>
                  </a:lnTo>
                  <a:lnTo>
                    <a:pt x="56" y="305"/>
                  </a:lnTo>
                  <a:lnTo>
                    <a:pt x="41" y="280"/>
                  </a:lnTo>
                  <a:lnTo>
                    <a:pt x="29" y="258"/>
                  </a:lnTo>
                  <a:lnTo>
                    <a:pt x="19" y="237"/>
                  </a:lnTo>
                  <a:lnTo>
                    <a:pt x="12" y="220"/>
                  </a:lnTo>
                  <a:lnTo>
                    <a:pt x="6" y="207"/>
                  </a:lnTo>
                  <a:lnTo>
                    <a:pt x="4" y="198"/>
                  </a:lnTo>
                  <a:lnTo>
                    <a:pt x="2" y="193"/>
                  </a:lnTo>
                  <a:lnTo>
                    <a:pt x="0" y="180"/>
                  </a:lnTo>
                  <a:lnTo>
                    <a:pt x="3" y="167"/>
                  </a:lnTo>
                  <a:lnTo>
                    <a:pt x="50" y="29"/>
                  </a:lnTo>
                  <a:lnTo>
                    <a:pt x="57" y="17"/>
                  </a:lnTo>
                  <a:lnTo>
                    <a:pt x="66" y="8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" name="Freeform 133"/>
          <p:cNvSpPr>
            <a:spLocks noEditPoints="1"/>
          </p:cNvSpPr>
          <p:nvPr/>
        </p:nvSpPr>
        <p:spPr bwMode="auto">
          <a:xfrm>
            <a:off x="5098312" y="3610538"/>
            <a:ext cx="250825" cy="566738"/>
          </a:xfrm>
          <a:custGeom>
            <a:avLst/>
            <a:gdLst>
              <a:gd name="T0" fmla="*/ 194 w 1577"/>
              <a:gd name="T1" fmla="*/ 303 h 3570"/>
              <a:gd name="T2" fmla="*/ 94 w 1577"/>
              <a:gd name="T3" fmla="*/ 720 h 3570"/>
              <a:gd name="T4" fmla="*/ 139 w 1577"/>
              <a:gd name="T5" fmla="*/ 1370 h 3570"/>
              <a:gd name="T6" fmla="*/ 278 w 1577"/>
              <a:gd name="T7" fmla="*/ 2034 h 3570"/>
              <a:gd name="T8" fmla="*/ 226 w 1577"/>
              <a:gd name="T9" fmla="*/ 2332 h 3570"/>
              <a:gd name="T10" fmla="*/ 235 w 1577"/>
              <a:gd name="T11" fmla="*/ 2755 h 3570"/>
              <a:gd name="T12" fmla="*/ 404 w 1577"/>
              <a:gd name="T13" fmla="*/ 3484 h 3570"/>
              <a:gd name="T14" fmla="*/ 565 w 1577"/>
              <a:gd name="T15" fmla="*/ 3167 h 3570"/>
              <a:gd name="T16" fmla="*/ 569 w 1577"/>
              <a:gd name="T17" fmla="*/ 2551 h 3570"/>
              <a:gd name="T18" fmla="*/ 575 w 1577"/>
              <a:gd name="T19" fmla="*/ 2056 h 3570"/>
              <a:gd name="T20" fmla="*/ 605 w 1577"/>
              <a:gd name="T21" fmla="*/ 1744 h 3570"/>
              <a:gd name="T22" fmla="*/ 678 w 1577"/>
              <a:gd name="T23" fmla="*/ 1238 h 3570"/>
              <a:gd name="T24" fmla="*/ 739 w 1577"/>
              <a:gd name="T25" fmla="*/ 858 h 3570"/>
              <a:gd name="T26" fmla="*/ 809 w 1577"/>
              <a:gd name="T27" fmla="*/ 784 h 3570"/>
              <a:gd name="T28" fmla="*/ 847 w 1577"/>
              <a:gd name="T29" fmla="*/ 915 h 3570"/>
              <a:gd name="T30" fmla="*/ 916 w 1577"/>
              <a:gd name="T31" fmla="*/ 1351 h 3570"/>
              <a:gd name="T32" fmla="*/ 984 w 1577"/>
              <a:gd name="T33" fmla="*/ 1840 h 3570"/>
              <a:gd name="T34" fmla="*/ 1003 w 1577"/>
              <a:gd name="T35" fmla="*/ 2134 h 3570"/>
              <a:gd name="T36" fmla="*/ 1008 w 1577"/>
              <a:gd name="T37" fmla="*/ 2691 h 3570"/>
              <a:gd name="T38" fmla="*/ 1013 w 1577"/>
              <a:gd name="T39" fmla="*/ 3279 h 3570"/>
              <a:gd name="T40" fmla="*/ 1229 w 1577"/>
              <a:gd name="T41" fmla="*/ 3288 h 3570"/>
              <a:gd name="T42" fmla="*/ 1353 w 1577"/>
              <a:gd name="T43" fmla="*/ 2639 h 3570"/>
              <a:gd name="T44" fmla="*/ 1341 w 1577"/>
              <a:gd name="T45" fmla="*/ 2266 h 3570"/>
              <a:gd name="T46" fmla="*/ 1298 w 1577"/>
              <a:gd name="T47" fmla="*/ 1956 h 3570"/>
              <a:gd name="T48" fmla="*/ 1464 w 1577"/>
              <a:gd name="T49" fmla="*/ 1199 h 3570"/>
              <a:gd name="T50" fmla="*/ 1472 w 1577"/>
              <a:gd name="T51" fmla="*/ 614 h 3570"/>
              <a:gd name="T52" fmla="*/ 1337 w 1577"/>
              <a:gd name="T53" fmla="*/ 223 h 3570"/>
              <a:gd name="T54" fmla="*/ 1124 w 1577"/>
              <a:gd name="T55" fmla="*/ 125 h 3570"/>
              <a:gd name="T56" fmla="*/ 640 w 1577"/>
              <a:gd name="T57" fmla="*/ 137 h 3570"/>
              <a:gd name="T58" fmla="*/ 364 w 1577"/>
              <a:gd name="T59" fmla="*/ 1 h 3570"/>
              <a:gd name="T60" fmla="*/ 585 w 1577"/>
              <a:gd name="T61" fmla="*/ 49 h 3570"/>
              <a:gd name="T62" fmla="*/ 992 w 1577"/>
              <a:gd name="T63" fmla="*/ 49 h 3570"/>
              <a:gd name="T64" fmla="*/ 1213 w 1577"/>
              <a:gd name="T65" fmla="*/ 1 h 3570"/>
              <a:gd name="T66" fmla="*/ 1337 w 1577"/>
              <a:gd name="T67" fmla="*/ 82 h 3570"/>
              <a:gd name="T68" fmla="*/ 1545 w 1577"/>
              <a:gd name="T69" fmla="*/ 522 h 3570"/>
              <a:gd name="T70" fmla="*/ 1519 w 1577"/>
              <a:gd name="T71" fmla="*/ 1406 h 3570"/>
              <a:gd name="T72" fmla="*/ 1390 w 1577"/>
              <a:gd name="T73" fmla="*/ 2062 h 3570"/>
              <a:gd name="T74" fmla="*/ 1439 w 1577"/>
              <a:gd name="T75" fmla="*/ 2352 h 3570"/>
              <a:gd name="T76" fmla="*/ 1424 w 1577"/>
              <a:gd name="T77" fmla="*/ 2794 h 3570"/>
              <a:gd name="T78" fmla="*/ 1246 w 1577"/>
              <a:gd name="T79" fmla="*/ 3540 h 3570"/>
              <a:gd name="T80" fmla="*/ 931 w 1577"/>
              <a:gd name="T81" fmla="*/ 3541 h 3570"/>
              <a:gd name="T82" fmla="*/ 927 w 1577"/>
              <a:gd name="T83" fmla="*/ 3300 h 3570"/>
              <a:gd name="T84" fmla="*/ 922 w 1577"/>
              <a:gd name="T85" fmla="*/ 2728 h 3570"/>
              <a:gd name="T86" fmla="*/ 917 w 1577"/>
              <a:gd name="T87" fmla="*/ 2173 h 3570"/>
              <a:gd name="T88" fmla="*/ 902 w 1577"/>
              <a:gd name="T89" fmla="*/ 1877 h 3570"/>
              <a:gd name="T90" fmla="*/ 825 w 1577"/>
              <a:gd name="T91" fmla="*/ 1338 h 3570"/>
              <a:gd name="T92" fmla="*/ 741 w 1577"/>
              <a:gd name="T93" fmla="*/ 1402 h 3570"/>
              <a:gd name="T94" fmla="*/ 671 w 1577"/>
              <a:gd name="T95" fmla="*/ 1922 h 3570"/>
              <a:gd name="T96" fmla="*/ 659 w 1577"/>
              <a:gd name="T97" fmla="*/ 2223 h 3570"/>
              <a:gd name="T98" fmla="*/ 653 w 1577"/>
              <a:gd name="T99" fmla="*/ 2798 h 3570"/>
              <a:gd name="T100" fmla="*/ 649 w 1577"/>
              <a:gd name="T101" fmla="*/ 3349 h 3570"/>
              <a:gd name="T102" fmla="*/ 639 w 1577"/>
              <a:gd name="T103" fmla="*/ 3553 h 3570"/>
              <a:gd name="T104" fmla="*/ 300 w 1577"/>
              <a:gd name="T105" fmla="*/ 3438 h 3570"/>
              <a:gd name="T106" fmla="*/ 145 w 1577"/>
              <a:gd name="T107" fmla="*/ 2732 h 3570"/>
              <a:gd name="T108" fmla="*/ 140 w 1577"/>
              <a:gd name="T109" fmla="*/ 2316 h 3570"/>
              <a:gd name="T110" fmla="*/ 192 w 1577"/>
              <a:gd name="T111" fmla="*/ 2029 h 3570"/>
              <a:gd name="T112" fmla="*/ 38 w 1577"/>
              <a:gd name="T113" fmla="*/ 1293 h 3570"/>
              <a:gd name="T114" fmla="*/ 50 w 1577"/>
              <a:gd name="T115" fmla="*/ 444 h 3570"/>
              <a:gd name="T116" fmla="*/ 261 w 1577"/>
              <a:gd name="T117" fmla="*/ 61 h 3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7" h="3570">
                <a:moveTo>
                  <a:pt x="356" y="95"/>
                </a:moveTo>
                <a:lnTo>
                  <a:pt x="342" y="106"/>
                </a:lnTo>
                <a:lnTo>
                  <a:pt x="324" y="120"/>
                </a:lnTo>
                <a:lnTo>
                  <a:pt x="305" y="139"/>
                </a:lnTo>
                <a:lnTo>
                  <a:pt x="284" y="162"/>
                </a:lnTo>
                <a:lnTo>
                  <a:pt x="262" y="190"/>
                </a:lnTo>
                <a:lnTo>
                  <a:pt x="239" y="223"/>
                </a:lnTo>
                <a:lnTo>
                  <a:pt x="217" y="260"/>
                </a:lnTo>
                <a:lnTo>
                  <a:pt x="194" y="303"/>
                </a:lnTo>
                <a:lnTo>
                  <a:pt x="172" y="352"/>
                </a:lnTo>
                <a:lnTo>
                  <a:pt x="151" y="408"/>
                </a:lnTo>
                <a:lnTo>
                  <a:pt x="140" y="442"/>
                </a:lnTo>
                <a:lnTo>
                  <a:pt x="131" y="482"/>
                </a:lnTo>
                <a:lnTo>
                  <a:pt x="121" y="523"/>
                </a:lnTo>
                <a:lnTo>
                  <a:pt x="112" y="566"/>
                </a:lnTo>
                <a:lnTo>
                  <a:pt x="104" y="614"/>
                </a:lnTo>
                <a:lnTo>
                  <a:pt x="98" y="665"/>
                </a:lnTo>
                <a:lnTo>
                  <a:pt x="94" y="720"/>
                </a:lnTo>
                <a:lnTo>
                  <a:pt x="90" y="778"/>
                </a:lnTo>
                <a:lnTo>
                  <a:pt x="88" y="838"/>
                </a:lnTo>
                <a:lnTo>
                  <a:pt x="89" y="903"/>
                </a:lnTo>
                <a:lnTo>
                  <a:pt x="91" y="971"/>
                </a:lnTo>
                <a:lnTo>
                  <a:pt x="96" y="1043"/>
                </a:lnTo>
                <a:lnTo>
                  <a:pt x="102" y="1119"/>
                </a:lnTo>
                <a:lnTo>
                  <a:pt x="112" y="1199"/>
                </a:lnTo>
                <a:lnTo>
                  <a:pt x="124" y="1282"/>
                </a:lnTo>
                <a:lnTo>
                  <a:pt x="139" y="1370"/>
                </a:lnTo>
                <a:lnTo>
                  <a:pt x="158" y="1463"/>
                </a:lnTo>
                <a:lnTo>
                  <a:pt x="178" y="1559"/>
                </a:lnTo>
                <a:lnTo>
                  <a:pt x="204" y="1660"/>
                </a:lnTo>
                <a:lnTo>
                  <a:pt x="232" y="1764"/>
                </a:lnTo>
                <a:lnTo>
                  <a:pt x="263" y="1874"/>
                </a:lnTo>
                <a:lnTo>
                  <a:pt x="274" y="1915"/>
                </a:lnTo>
                <a:lnTo>
                  <a:pt x="279" y="1956"/>
                </a:lnTo>
                <a:lnTo>
                  <a:pt x="280" y="1995"/>
                </a:lnTo>
                <a:lnTo>
                  <a:pt x="278" y="2034"/>
                </a:lnTo>
                <a:lnTo>
                  <a:pt x="272" y="2072"/>
                </a:lnTo>
                <a:lnTo>
                  <a:pt x="266" y="2112"/>
                </a:lnTo>
                <a:lnTo>
                  <a:pt x="257" y="2155"/>
                </a:lnTo>
                <a:lnTo>
                  <a:pt x="251" y="2180"/>
                </a:lnTo>
                <a:lnTo>
                  <a:pt x="246" y="2207"/>
                </a:lnTo>
                <a:lnTo>
                  <a:pt x="241" y="2236"/>
                </a:lnTo>
                <a:lnTo>
                  <a:pt x="235" y="2266"/>
                </a:lnTo>
                <a:lnTo>
                  <a:pt x="231" y="2298"/>
                </a:lnTo>
                <a:lnTo>
                  <a:pt x="226" y="2332"/>
                </a:lnTo>
                <a:lnTo>
                  <a:pt x="222" y="2368"/>
                </a:lnTo>
                <a:lnTo>
                  <a:pt x="220" y="2406"/>
                </a:lnTo>
                <a:lnTo>
                  <a:pt x="218" y="2447"/>
                </a:lnTo>
                <a:lnTo>
                  <a:pt x="217" y="2491"/>
                </a:lnTo>
                <a:lnTo>
                  <a:pt x="218" y="2537"/>
                </a:lnTo>
                <a:lnTo>
                  <a:pt x="220" y="2587"/>
                </a:lnTo>
                <a:lnTo>
                  <a:pt x="223" y="2639"/>
                </a:lnTo>
                <a:lnTo>
                  <a:pt x="227" y="2695"/>
                </a:lnTo>
                <a:lnTo>
                  <a:pt x="235" y="2755"/>
                </a:lnTo>
                <a:lnTo>
                  <a:pt x="244" y="2818"/>
                </a:lnTo>
                <a:lnTo>
                  <a:pt x="255" y="2886"/>
                </a:lnTo>
                <a:lnTo>
                  <a:pt x="268" y="2958"/>
                </a:lnTo>
                <a:lnTo>
                  <a:pt x="284" y="3034"/>
                </a:lnTo>
                <a:lnTo>
                  <a:pt x="303" y="3113"/>
                </a:lnTo>
                <a:lnTo>
                  <a:pt x="323" y="3199"/>
                </a:lnTo>
                <a:lnTo>
                  <a:pt x="347" y="3288"/>
                </a:lnTo>
                <a:lnTo>
                  <a:pt x="374" y="3384"/>
                </a:lnTo>
                <a:lnTo>
                  <a:pt x="404" y="3484"/>
                </a:lnTo>
                <a:lnTo>
                  <a:pt x="563" y="3484"/>
                </a:lnTo>
                <a:lnTo>
                  <a:pt x="563" y="3467"/>
                </a:lnTo>
                <a:lnTo>
                  <a:pt x="563" y="3442"/>
                </a:lnTo>
                <a:lnTo>
                  <a:pt x="563" y="3409"/>
                </a:lnTo>
                <a:lnTo>
                  <a:pt x="564" y="3371"/>
                </a:lnTo>
                <a:lnTo>
                  <a:pt x="564" y="3328"/>
                </a:lnTo>
                <a:lnTo>
                  <a:pt x="564" y="3279"/>
                </a:lnTo>
                <a:lnTo>
                  <a:pt x="564" y="3224"/>
                </a:lnTo>
                <a:lnTo>
                  <a:pt x="565" y="3167"/>
                </a:lnTo>
                <a:lnTo>
                  <a:pt x="565" y="3105"/>
                </a:lnTo>
                <a:lnTo>
                  <a:pt x="566" y="3040"/>
                </a:lnTo>
                <a:lnTo>
                  <a:pt x="566" y="2973"/>
                </a:lnTo>
                <a:lnTo>
                  <a:pt x="566" y="2904"/>
                </a:lnTo>
                <a:lnTo>
                  <a:pt x="567" y="2834"/>
                </a:lnTo>
                <a:lnTo>
                  <a:pt x="567" y="2763"/>
                </a:lnTo>
                <a:lnTo>
                  <a:pt x="568" y="2691"/>
                </a:lnTo>
                <a:lnTo>
                  <a:pt x="568" y="2620"/>
                </a:lnTo>
                <a:lnTo>
                  <a:pt x="569" y="2551"/>
                </a:lnTo>
                <a:lnTo>
                  <a:pt x="569" y="2482"/>
                </a:lnTo>
                <a:lnTo>
                  <a:pt x="570" y="2416"/>
                </a:lnTo>
                <a:lnTo>
                  <a:pt x="572" y="2352"/>
                </a:lnTo>
                <a:lnTo>
                  <a:pt x="572" y="2292"/>
                </a:lnTo>
                <a:lnTo>
                  <a:pt x="573" y="2234"/>
                </a:lnTo>
                <a:lnTo>
                  <a:pt x="573" y="2182"/>
                </a:lnTo>
                <a:lnTo>
                  <a:pt x="574" y="2134"/>
                </a:lnTo>
                <a:lnTo>
                  <a:pt x="575" y="2092"/>
                </a:lnTo>
                <a:lnTo>
                  <a:pt x="575" y="2056"/>
                </a:lnTo>
                <a:lnTo>
                  <a:pt x="576" y="2026"/>
                </a:lnTo>
                <a:lnTo>
                  <a:pt x="577" y="2004"/>
                </a:lnTo>
                <a:lnTo>
                  <a:pt x="577" y="1988"/>
                </a:lnTo>
                <a:lnTo>
                  <a:pt x="580" y="1958"/>
                </a:lnTo>
                <a:lnTo>
                  <a:pt x="584" y="1923"/>
                </a:lnTo>
                <a:lnTo>
                  <a:pt x="588" y="1884"/>
                </a:lnTo>
                <a:lnTo>
                  <a:pt x="592" y="1840"/>
                </a:lnTo>
                <a:lnTo>
                  <a:pt x="599" y="1794"/>
                </a:lnTo>
                <a:lnTo>
                  <a:pt x="605" y="1744"/>
                </a:lnTo>
                <a:lnTo>
                  <a:pt x="612" y="1692"/>
                </a:lnTo>
                <a:lnTo>
                  <a:pt x="619" y="1638"/>
                </a:lnTo>
                <a:lnTo>
                  <a:pt x="627" y="1581"/>
                </a:lnTo>
                <a:lnTo>
                  <a:pt x="636" y="1525"/>
                </a:lnTo>
                <a:lnTo>
                  <a:pt x="645" y="1467"/>
                </a:lnTo>
                <a:lnTo>
                  <a:pt x="653" y="1409"/>
                </a:lnTo>
                <a:lnTo>
                  <a:pt x="661" y="1351"/>
                </a:lnTo>
                <a:lnTo>
                  <a:pt x="670" y="1294"/>
                </a:lnTo>
                <a:lnTo>
                  <a:pt x="678" y="1238"/>
                </a:lnTo>
                <a:lnTo>
                  <a:pt x="687" y="1183"/>
                </a:lnTo>
                <a:lnTo>
                  <a:pt x="696" y="1131"/>
                </a:lnTo>
                <a:lnTo>
                  <a:pt x="703" y="1081"/>
                </a:lnTo>
                <a:lnTo>
                  <a:pt x="711" y="1034"/>
                </a:lnTo>
                <a:lnTo>
                  <a:pt x="717" y="990"/>
                </a:lnTo>
                <a:lnTo>
                  <a:pt x="724" y="951"/>
                </a:lnTo>
                <a:lnTo>
                  <a:pt x="729" y="915"/>
                </a:lnTo>
                <a:lnTo>
                  <a:pt x="735" y="883"/>
                </a:lnTo>
                <a:lnTo>
                  <a:pt x="739" y="858"/>
                </a:lnTo>
                <a:lnTo>
                  <a:pt x="743" y="837"/>
                </a:lnTo>
                <a:lnTo>
                  <a:pt x="745" y="823"/>
                </a:lnTo>
                <a:lnTo>
                  <a:pt x="746" y="816"/>
                </a:lnTo>
                <a:lnTo>
                  <a:pt x="750" y="803"/>
                </a:lnTo>
                <a:lnTo>
                  <a:pt x="758" y="792"/>
                </a:lnTo>
                <a:lnTo>
                  <a:pt x="769" y="784"/>
                </a:lnTo>
                <a:lnTo>
                  <a:pt x="782" y="780"/>
                </a:lnTo>
                <a:lnTo>
                  <a:pt x="796" y="780"/>
                </a:lnTo>
                <a:lnTo>
                  <a:pt x="809" y="784"/>
                </a:lnTo>
                <a:lnTo>
                  <a:pt x="819" y="793"/>
                </a:lnTo>
                <a:lnTo>
                  <a:pt x="826" y="804"/>
                </a:lnTo>
                <a:lnTo>
                  <a:pt x="831" y="816"/>
                </a:lnTo>
                <a:lnTo>
                  <a:pt x="831" y="816"/>
                </a:lnTo>
                <a:lnTo>
                  <a:pt x="832" y="823"/>
                </a:lnTo>
                <a:lnTo>
                  <a:pt x="835" y="837"/>
                </a:lnTo>
                <a:lnTo>
                  <a:pt x="838" y="858"/>
                </a:lnTo>
                <a:lnTo>
                  <a:pt x="842" y="883"/>
                </a:lnTo>
                <a:lnTo>
                  <a:pt x="847" y="915"/>
                </a:lnTo>
                <a:lnTo>
                  <a:pt x="853" y="951"/>
                </a:lnTo>
                <a:lnTo>
                  <a:pt x="859" y="990"/>
                </a:lnTo>
                <a:lnTo>
                  <a:pt x="866" y="1034"/>
                </a:lnTo>
                <a:lnTo>
                  <a:pt x="873" y="1081"/>
                </a:lnTo>
                <a:lnTo>
                  <a:pt x="882" y="1131"/>
                </a:lnTo>
                <a:lnTo>
                  <a:pt x="890" y="1183"/>
                </a:lnTo>
                <a:lnTo>
                  <a:pt x="898" y="1238"/>
                </a:lnTo>
                <a:lnTo>
                  <a:pt x="907" y="1294"/>
                </a:lnTo>
                <a:lnTo>
                  <a:pt x="916" y="1351"/>
                </a:lnTo>
                <a:lnTo>
                  <a:pt x="924" y="1409"/>
                </a:lnTo>
                <a:lnTo>
                  <a:pt x="933" y="1467"/>
                </a:lnTo>
                <a:lnTo>
                  <a:pt x="941" y="1525"/>
                </a:lnTo>
                <a:lnTo>
                  <a:pt x="949" y="1581"/>
                </a:lnTo>
                <a:lnTo>
                  <a:pt x="957" y="1638"/>
                </a:lnTo>
                <a:lnTo>
                  <a:pt x="965" y="1692"/>
                </a:lnTo>
                <a:lnTo>
                  <a:pt x="971" y="1744"/>
                </a:lnTo>
                <a:lnTo>
                  <a:pt x="978" y="1794"/>
                </a:lnTo>
                <a:lnTo>
                  <a:pt x="984" y="1840"/>
                </a:lnTo>
                <a:lnTo>
                  <a:pt x="989" y="1884"/>
                </a:lnTo>
                <a:lnTo>
                  <a:pt x="993" y="1923"/>
                </a:lnTo>
                <a:lnTo>
                  <a:pt x="997" y="1958"/>
                </a:lnTo>
                <a:lnTo>
                  <a:pt x="1000" y="1988"/>
                </a:lnTo>
                <a:lnTo>
                  <a:pt x="1000" y="2004"/>
                </a:lnTo>
                <a:lnTo>
                  <a:pt x="1001" y="2026"/>
                </a:lnTo>
                <a:lnTo>
                  <a:pt x="1002" y="2056"/>
                </a:lnTo>
                <a:lnTo>
                  <a:pt x="1002" y="2092"/>
                </a:lnTo>
                <a:lnTo>
                  <a:pt x="1003" y="2134"/>
                </a:lnTo>
                <a:lnTo>
                  <a:pt x="1004" y="2182"/>
                </a:lnTo>
                <a:lnTo>
                  <a:pt x="1004" y="2234"/>
                </a:lnTo>
                <a:lnTo>
                  <a:pt x="1005" y="2292"/>
                </a:lnTo>
                <a:lnTo>
                  <a:pt x="1006" y="2352"/>
                </a:lnTo>
                <a:lnTo>
                  <a:pt x="1006" y="2416"/>
                </a:lnTo>
                <a:lnTo>
                  <a:pt x="1007" y="2482"/>
                </a:lnTo>
                <a:lnTo>
                  <a:pt x="1007" y="2551"/>
                </a:lnTo>
                <a:lnTo>
                  <a:pt x="1008" y="2620"/>
                </a:lnTo>
                <a:lnTo>
                  <a:pt x="1008" y="2691"/>
                </a:lnTo>
                <a:lnTo>
                  <a:pt x="1009" y="2763"/>
                </a:lnTo>
                <a:lnTo>
                  <a:pt x="1009" y="2834"/>
                </a:lnTo>
                <a:lnTo>
                  <a:pt x="1010" y="2904"/>
                </a:lnTo>
                <a:lnTo>
                  <a:pt x="1010" y="2973"/>
                </a:lnTo>
                <a:lnTo>
                  <a:pt x="1012" y="3040"/>
                </a:lnTo>
                <a:lnTo>
                  <a:pt x="1012" y="3105"/>
                </a:lnTo>
                <a:lnTo>
                  <a:pt x="1012" y="3167"/>
                </a:lnTo>
                <a:lnTo>
                  <a:pt x="1013" y="3224"/>
                </a:lnTo>
                <a:lnTo>
                  <a:pt x="1013" y="3279"/>
                </a:lnTo>
                <a:lnTo>
                  <a:pt x="1013" y="3328"/>
                </a:lnTo>
                <a:lnTo>
                  <a:pt x="1014" y="3371"/>
                </a:lnTo>
                <a:lnTo>
                  <a:pt x="1014" y="3409"/>
                </a:lnTo>
                <a:lnTo>
                  <a:pt x="1014" y="3442"/>
                </a:lnTo>
                <a:lnTo>
                  <a:pt x="1014" y="3467"/>
                </a:lnTo>
                <a:lnTo>
                  <a:pt x="1015" y="3484"/>
                </a:lnTo>
                <a:lnTo>
                  <a:pt x="1173" y="3484"/>
                </a:lnTo>
                <a:lnTo>
                  <a:pt x="1202" y="3384"/>
                </a:lnTo>
                <a:lnTo>
                  <a:pt x="1229" y="3288"/>
                </a:lnTo>
                <a:lnTo>
                  <a:pt x="1253" y="3199"/>
                </a:lnTo>
                <a:lnTo>
                  <a:pt x="1274" y="3113"/>
                </a:lnTo>
                <a:lnTo>
                  <a:pt x="1292" y="3034"/>
                </a:lnTo>
                <a:lnTo>
                  <a:pt x="1309" y="2958"/>
                </a:lnTo>
                <a:lnTo>
                  <a:pt x="1322" y="2886"/>
                </a:lnTo>
                <a:lnTo>
                  <a:pt x="1333" y="2818"/>
                </a:lnTo>
                <a:lnTo>
                  <a:pt x="1341" y="2755"/>
                </a:lnTo>
                <a:lnTo>
                  <a:pt x="1349" y="2695"/>
                </a:lnTo>
                <a:lnTo>
                  <a:pt x="1353" y="2639"/>
                </a:lnTo>
                <a:lnTo>
                  <a:pt x="1358" y="2587"/>
                </a:lnTo>
                <a:lnTo>
                  <a:pt x="1359" y="2537"/>
                </a:lnTo>
                <a:lnTo>
                  <a:pt x="1360" y="2491"/>
                </a:lnTo>
                <a:lnTo>
                  <a:pt x="1359" y="2447"/>
                </a:lnTo>
                <a:lnTo>
                  <a:pt x="1357" y="2406"/>
                </a:lnTo>
                <a:lnTo>
                  <a:pt x="1355" y="2368"/>
                </a:lnTo>
                <a:lnTo>
                  <a:pt x="1350" y="2332"/>
                </a:lnTo>
                <a:lnTo>
                  <a:pt x="1346" y="2298"/>
                </a:lnTo>
                <a:lnTo>
                  <a:pt x="1341" y="2266"/>
                </a:lnTo>
                <a:lnTo>
                  <a:pt x="1336" y="2236"/>
                </a:lnTo>
                <a:lnTo>
                  <a:pt x="1331" y="2207"/>
                </a:lnTo>
                <a:lnTo>
                  <a:pt x="1325" y="2180"/>
                </a:lnTo>
                <a:lnTo>
                  <a:pt x="1320" y="2155"/>
                </a:lnTo>
                <a:lnTo>
                  <a:pt x="1312" y="2112"/>
                </a:lnTo>
                <a:lnTo>
                  <a:pt x="1304" y="2072"/>
                </a:lnTo>
                <a:lnTo>
                  <a:pt x="1299" y="2034"/>
                </a:lnTo>
                <a:lnTo>
                  <a:pt x="1297" y="1995"/>
                </a:lnTo>
                <a:lnTo>
                  <a:pt x="1298" y="1956"/>
                </a:lnTo>
                <a:lnTo>
                  <a:pt x="1303" y="1915"/>
                </a:lnTo>
                <a:lnTo>
                  <a:pt x="1313" y="1874"/>
                </a:lnTo>
                <a:lnTo>
                  <a:pt x="1345" y="1764"/>
                </a:lnTo>
                <a:lnTo>
                  <a:pt x="1373" y="1660"/>
                </a:lnTo>
                <a:lnTo>
                  <a:pt x="1398" y="1559"/>
                </a:lnTo>
                <a:lnTo>
                  <a:pt x="1419" y="1463"/>
                </a:lnTo>
                <a:lnTo>
                  <a:pt x="1437" y="1370"/>
                </a:lnTo>
                <a:lnTo>
                  <a:pt x="1453" y="1282"/>
                </a:lnTo>
                <a:lnTo>
                  <a:pt x="1464" y="1199"/>
                </a:lnTo>
                <a:lnTo>
                  <a:pt x="1474" y="1119"/>
                </a:lnTo>
                <a:lnTo>
                  <a:pt x="1481" y="1043"/>
                </a:lnTo>
                <a:lnTo>
                  <a:pt x="1485" y="971"/>
                </a:lnTo>
                <a:lnTo>
                  <a:pt x="1488" y="903"/>
                </a:lnTo>
                <a:lnTo>
                  <a:pt x="1488" y="838"/>
                </a:lnTo>
                <a:lnTo>
                  <a:pt x="1486" y="778"/>
                </a:lnTo>
                <a:lnTo>
                  <a:pt x="1483" y="720"/>
                </a:lnTo>
                <a:lnTo>
                  <a:pt x="1479" y="665"/>
                </a:lnTo>
                <a:lnTo>
                  <a:pt x="1472" y="614"/>
                </a:lnTo>
                <a:lnTo>
                  <a:pt x="1464" y="566"/>
                </a:lnTo>
                <a:lnTo>
                  <a:pt x="1456" y="523"/>
                </a:lnTo>
                <a:lnTo>
                  <a:pt x="1446" y="482"/>
                </a:lnTo>
                <a:lnTo>
                  <a:pt x="1436" y="442"/>
                </a:lnTo>
                <a:lnTo>
                  <a:pt x="1425" y="408"/>
                </a:lnTo>
                <a:lnTo>
                  <a:pt x="1405" y="352"/>
                </a:lnTo>
                <a:lnTo>
                  <a:pt x="1383" y="303"/>
                </a:lnTo>
                <a:lnTo>
                  <a:pt x="1360" y="260"/>
                </a:lnTo>
                <a:lnTo>
                  <a:pt x="1337" y="223"/>
                </a:lnTo>
                <a:lnTo>
                  <a:pt x="1314" y="190"/>
                </a:lnTo>
                <a:lnTo>
                  <a:pt x="1292" y="163"/>
                </a:lnTo>
                <a:lnTo>
                  <a:pt x="1272" y="139"/>
                </a:lnTo>
                <a:lnTo>
                  <a:pt x="1252" y="120"/>
                </a:lnTo>
                <a:lnTo>
                  <a:pt x="1236" y="106"/>
                </a:lnTo>
                <a:lnTo>
                  <a:pt x="1221" y="95"/>
                </a:lnTo>
                <a:lnTo>
                  <a:pt x="1193" y="107"/>
                </a:lnTo>
                <a:lnTo>
                  <a:pt x="1161" y="117"/>
                </a:lnTo>
                <a:lnTo>
                  <a:pt x="1124" y="125"/>
                </a:lnTo>
                <a:lnTo>
                  <a:pt x="1082" y="130"/>
                </a:lnTo>
                <a:lnTo>
                  <a:pt x="1037" y="134"/>
                </a:lnTo>
                <a:lnTo>
                  <a:pt x="989" y="136"/>
                </a:lnTo>
                <a:lnTo>
                  <a:pt x="936" y="137"/>
                </a:lnTo>
                <a:lnTo>
                  <a:pt x="882" y="137"/>
                </a:lnTo>
                <a:lnTo>
                  <a:pt x="824" y="137"/>
                </a:lnTo>
                <a:lnTo>
                  <a:pt x="752" y="137"/>
                </a:lnTo>
                <a:lnTo>
                  <a:pt x="695" y="137"/>
                </a:lnTo>
                <a:lnTo>
                  <a:pt x="640" y="137"/>
                </a:lnTo>
                <a:lnTo>
                  <a:pt x="588" y="136"/>
                </a:lnTo>
                <a:lnTo>
                  <a:pt x="540" y="134"/>
                </a:lnTo>
                <a:lnTo>
                  <a:pt x="494" y="130"/>
                </a:lnTo>
                <a:lnTo>
                  <a:pt x="454" y="125"/>
                </a:lnTo>
                <a:lnTo>
                  <a:pt x="416" y="117"/>
                </a:lnTo>
                <a:lnTo>
                  <a:pt x="383" y="107"/>
                </a:lnTo>
                <a:lnTo>
                  <a:pt x="356" y="95"/>
                </a:lnTo>
                <a:close/>
                <a:moveTo>
                  <a:pt x="351" y="0"/>
                </a:moveTo>
                <a:lnTo>
                  <a:pt x="364" y="1"/>
                </a:lnTo>
                <a:lnTo>
                  <a:pt x="377" y="4"/>
                </a:lnTo>
                <a:lnTo>
                  <a:pt x="388" y="12"/>
                </a:lnTo>
                <a:lnTo>
                  <a:pt x="401" y="21"/>
                </a:lnTo>
                <a:lnTo>
                  <a:pt x="421" y="30"/>
                </a:lnTo>
                <a:lnTo>
                  <a:pt x="446" y="36"/>
                </a:lnTo>
                <a:lnTo>
                  <a:pt x="476" y="41"/>
                </a:lnTo>
                <a:lnTo>
                  <a:pt x="510" y="44"/>
                </a:lnTo>
                <a:lnTo>
                  <a:pt x="547" y="48"/>
                </a:lnTo>
                <a:lnTo>
                  <a:pt x="585" y="49"/>
                </a:lnTo>
                <a:lnTo>
                  <a:pt x="626" y="50"/>
                </a:lnTo>
                <a:lnTo>
                  <a:pt x="667" y="51"/>
                </a:lnTo>
                <a:lnTo>
                  <a:pt x="710" y="51"/>
                </a:lnTo>
                <a:lnTo>
                  <a:pt x="752" y="51"/>
                </a:lnTo>
                <a:lnTo>
                  <a:pt x="824" y="51"/>
                </a:lnTo>
                <a:lnTo>
                  <a:pt x="867" y="51"/>
                </a:lnTo>
                <a:lnTo>
                  <a:pt x="909" y="51"/>
                </a:lnTo>
                <a:lnTo>
                  <a:pt x="951" y="50"/>
                </a:lnTo>
                <a:lnTo>
                  <a:pt x="992" y="49"/>
                </a:lnTo>
                <a:lnTo>
                  <a:pt x="1031" y="48"/>
                </a:lnTo>
                <a:lnTo>
                  <a:pt x="1067" y="44"/>
                </a:lnTo>
                <a:lnTo>
                  <a:pt x="1101" y="41"/>
                </a:lnTo>
                <a:lnTo>
                  <a:pt x="1130" y="36"/>
                </a:lnTo>
                <a:lnTo>
                  <a:pt x="1155" y="30"/>
                </a:lnTo>
                <a:lnTo>
                  <a:pt x="1176" y="21"/>
                </a:lnTo>
                <a:lnTo>
                  <a:pt x="1190" y="12"/>
                </a:lnTo>
                <a:lnTo>
                  <a:pt x="1201" y="4"/>
                </a:lnTo>
                <a:lnTo>
                  <a:pt x="1213" y="1"/>
                </a:lnTo>
                <a:lnTo>
                  <a:pt x="1226" y="1"/>
                </a:lnTo>
                <a:lnTo>
                  <a:pt x="1239" y="4"/>
                </a:lnTo>
                <a:lnTo>
                  <a:pt x="1242" y="6"/>
                </a:lnTo>
                <a:lnTo>
                  <a:pt x="1250" y="11"/>
                </a:lnTo>
                <a:lnTo>
                  <a:pt x="1262" y="18"/>
                </a:lnTo>
                <a:lnTo>
                  <a:pt x="1277" y="29"/>
                </a:lnTo>
                <a:lnTo>
                  <a:pt x="1295" y="43"/>
                </a:lnTo>
                <a:lnTo>
                  <a:pt x="1315" y="61"/>
                </a:lnTo>
                <a:lnTo>
                  <a:pt x="1337" y="82"/>
                </a:lnTo>
                <a:lnTo>
                  <a:pt x="1361" y="108"/>
                </a:lnTo>
                <a:lnTo>
                  <a:pt x="1385" y="139"/>
                </a:lnTo>
                <a:lnTo>
                  <a:pt x="1410" y="175"/>
                </a:lnTo>
                <a:lnTo>
                  <a:pt x="1434" y="215"/>
                </a:lnTo>
                <a:lnTo>
                  <a:pt x="1459" y="261"/>
                </a:lnTo>
                <a:lnTo>
                  <a:pt x="1482" y="312"/>
                </a:lnTo>
                <a:lnTo>
                  <a:pt x="1504" y="370"/>
                </a:lnTo>
                <a:lnTo>
                  <a:pt x="1527" y="444"/>
                </a:lnTo>
                <a:lnTo>
                  <a:pt x="1545" y="522"/>
                </a:lnTo>
                <a:lnTo>
                  <a:pt x="1559" y="605"/>
                </a:lnTo>
                <a:lnTo>
                  <a:pt x="1569" y="692"/>
                </a:lnTo>
                <a:lnTo>
                  <a:pt x="1574" y="782"/>
                </a:lnTo>
                <a:lnTo>
                  <a:pt x="1577" y="877"/>
                </a:lnTo>
                <a:lnTo>
                  <a:pt x="1573" y="974"/>
                </a:lnTo>
                <a:lnTo>
                  <a:pt x="1566" y="1077"/>
                </a:lnTo>
                <a:lnTo>
                  <a:pt x="1555" y="1183"/>
                </a:lnTo>
                <a:lnTo>
                  <a:pt x="1539" y="1293"/>
                </a:lnTo>
                <a:lnTo>
                  <a:pt x="1519" y="1406"/>
                </a:lnTo>
                <a:lnTo>
                  <a:pt x="1495" y="1524"/>
                </a:lnTo>
                <a:lnTo>
                  <a:pt x="1467" y="1646"/>
                </a:lnTo>
                <a:lnTo>
                  <a:pt x="1433" y="1770"/>
                </a:lnTo>
                <a:lnTo>
                  <a:pt x="1396" y="1899"/>
                </a:lnTo>
                <a:lnTo>
                  <a:pt x="1388" y="1932"/>
                </a:lnTo>
                <a:lnTo>
                  <a:pt x="1384" y="1964"/>
                </a:lnTo>
                <a:lnTo>
                  <a:pt x="1383" y="1996"/>
                </a:lnTo>
                <a:lnTo>
                  <a:pt x="1385" y="2029"/>
                </a:lnTo>
                <a:lnTo>
                  <a:pt x="1390" y="2062"/>
                </a:lnTo>
                <a:lnTo>
                  <a:pt x="1397" y="2098"/>
                </a:lnTo>
                <a:lnTo>
                  <a:pt x="1405" y="2136"/>
                </a:lnTo>
                <a:lnTo>
                  <a:pt x="1410" y="2162"/>
                </a:lnTo>
                <a:lnTo>
                  <a:pt x="1415" y="2191"/>
                </a:lnTo>
                <a:lnTo>
                  <a:pt x="1421" y="2219"/>
                </a:lnTo>
                <a:lnTo>
                  <a:pt x="1426" y="2249"/>
                </a:lnTo>
                <a:lnTo>
                  <a:pt x="1432" y="2281"/>
                </a:lnTo>
                <a:lnTo>
                  <a:pt x="1436" y="2316"/>
                </a:lnTo>
                <a:lnTo>
                  <a:pt x="1439" y="2352"/>
                </a:lnTo>
                <a:lnTo>
                  <a:pt x="1443" y="2390"/>
                </a:lnTo>
                <a:lnTo>
                  <a:pt x="1445" y="2430"/>
                </a:lnTo>
                <a:lnTo>
                  <a:pt x="1446" y="2474"/>
                </a:lnTo>
                <a:lnTo>
                  <a:pt x="1446" y="2519"/>
                </a:lnTo>
                <a:lnTo>
                  <a:pt x="1445" y="2568"/>
                </a:lnTo>
                <a:lnTo>
                  <a:pt x="1443" y="2619"/>
                </a:lnTo>
                <a:lnTo>
                  <a:pt x="1438" y="2675"/>
                </a:lnTo>
                <a:lnTo>
                  <a:pt x="1432" y="2732"/>
                </a:lnTo>
                <a:lnTo>
                  <a:pt x="1424" y="2794"/>
                </a:lnTo>
                <a:lnTo>
                  <a:pt x="1414" y="2861"/>
                </a:lnTo>
                <a:lnTo>
                  <a:pt x="1401" y="2930"/>
                </a:lnTo>
                <a:lnTo>
                  <a:pt x="1387" y="3003"/>
                </a:lnTo>
                <a:lnTo>
                  <a:pt x="1371" y="3082"/>
                </a:lnTo>
                <a:lnTo>
                  <a:pt x="1351" y="3163"/>
                </a:lnTo>
                <a:lnTo>
                  <a:pt x="1329" y="3250"/>
                </a:lnTo>
                <a:lnTo>
                  <a:pt x="1304" y="3342"/>
                </a:lnTo>
                <a:lnTo>
                  <a:pt x="1277" y="3438"/>
                </a:lnTo>
                <a:lnTo>
                  <a:pt x="1246" y="3540"/>
                </a:lnTo>
                <a:lnTo>
                  <a:pt x="1239" y="3553"/>
                </a:lnTo>
                <a:lnTo>
                  <a:pt x="1230" y="3561"/>
                </a:lnTo>
                <a:lnTo>
                  <a:pt x="1218" y="3568"/>
                </a:lnTo>
                <a:lnTo>
                  <a:pt x="1204" y="3570"/>
                </a:lnTo>
                <a:lnTo>
                  <a:pt x="971" y="3570"/>
                </a:lnTo>
                <a:lnTo>
                  <a:pt x="958" y="3568"/>
                </a:lnTo>
                <a:lnTo>
                  <a:pt x="946" y="3563"/>
                </a:lnTo>
                <a:lnTo>
                  <a:pt x="937" y="3553"/>
                </a:lnTo>
                <a:lnTo>
                  <a:pt x="931" y="3541"/>
                </a:lnTo>
                <a:lnTo>
                  <a:pt x="929" y="3528"/>
                </a:lnTo>
                <a:lnTo>
                  <a:pt x="929" y="3523"/>
                </a:lnTo>
                <a:lnTo>
                  <a:pt x="929" y="3510"/>
                </a:lnTo>
                <a:lnTo>
                  <a:pt x="929" y="3491"/>
                </a:lnTo>
                <a:lnTo>
                  <a:pt x="928" y="3465"/>
                </a:lnTo>
                <a:lnTo>
                  <a:pt x="928" y="3432"/>
                </a:lnTo>
                <a:lnTo>
                  <a:pt x="928" y="3393"/>
                </a:lnTo>
                <a:lnTo>
                  <a:pt x="928" y="3349"/>
                </a:lnTo>
                <a:lnTo>
                  <a:pt x="927" y="3300"/>
                </a:lnTo>
                <a:lnTo>
                  <a:pt x="927" y="3247"/>
                </a:lnTo>
                <a:lnTo>
                  <a:pt x="927" y="3190"/>
                </a:lnTo>
                <a:lnTo>
                  <a:pt x="925" y="3131"/>
                </a:lnTo>
                <a:lnTo>
                  <a:pt x="925" y="3068"/>
                </a:lnTo>
                <a:lnTo>
                  <a:pt x="924" y="3002"/>
                </a:lnTo>
                <a:lnTo>
                  <a:pt x="924" y="2935"/>
                </a:lnTo>
                <a:lnTo>
                  <a:pt x="924" y="2866"/>
                </a:lnTo>
                <a:lnTo>
                  <a:pt x="923" y="2798"/>
                </a:lnTo>
                <a:lnTo>
                  <a:pt x="922" y="2728"/>
                </a:lnTo>
                <a:lnTo>
                  <a:pt x="922" y="2658"/>
                </a:lnTo>
                <a:lnTo>
                  <a:pt x="921" y="2590"/>
                </a:lnTo>
                <a:lnTo>
                  <a:pt x="921" y="2524"/>
                </a:lnTo>
                <a:lnTo>
                  <a:pt x="920" y="2457"/>
                </a:lnTo>
                <a:lnTo>
                  <a:pt x="920" y="2394"/>
                </a:lnTo>
                <a:lnTo>
                  <a:pt x="919" y="2334"/>
                </a:lnTo>
                <a:lnTo>
                  <a:pt x="918" y="2277"/>
                </a:lnTo>
                <a:lnTo>
                  <a:pt x="918" y="2223"/>
                </a:lnTo>
                <a:lnTo>
                  <a:pt x="917" y="2173"/>
                </a:lnTo>
                <a:lnTo>
                  <a:pt x="917" y="2129"/>
                </a:lnTo>
                <a:lnTo>
                  <a:pt x="916" y="2090"/>
                </a:lnTo>
                <a:lnTo>
                  <a:pt x="915" y="2056"/>
                </a:lnTo>
                <a:lnTo>
                  <a:pt x="915" y="2029"/>
                </a:lnTo>
                <a:lnTo>
                  <a:pt x="914" y="2008"/>
                </a:lnTo>
                <a:lnTo>
                  <a:pt x="912" y="1995"/>
                </a:lnTo>
                <a:lnTo>
                  <a:pt x="910" y="1961"/>
                </a:lnTo>
                <a:lnTo>
                  <a:pt x="906" y="1922"/>
                </a:lnTo>
                <a:lnTo>
                  <a:pt x="902" y="1877"/>
                </a:lnTo>
                <a:lnTo>
                  <a:pt x="895" y="1827"/>
                </a:lnTo>
                <a:lnTo>
                  <a:pt x="888" y="1774"/>
                </a:lnTo>
                <a:lnTo>
                  <a:pt x="881" y="1716"/>
                </a:lnTo>
                <a:lnTo>
                  <a:pt x="872" y="1657"/>
                </a:lnTo>
                <a:lnTo>
                  <a:pt x="863" y="1595"/>
                </a:lnTo>
                <a:lnTo>
                  <a:pt x="855" y="1531"/>
                </a:lnTo>
                <a:lnTo>
                  <a:pt x="845" y="1466"/>
                </a:lnTo>
                <a:lnTo>
                  <a:pt x="835" y="1402"/>
                </a:lnTo>
                <a:lnTo>
                  <a:pt x="825" y="1338"/>
                </a:lnTo>
                <a:lnTo>
                  <a:pt x="816" y="1275"/>
                </a:lnTo>
                <a:lnTo>
                  <a:pt x="807" y="1213"/>
                </a:lnTo>
                <a:lnTo>
                  <a:pt x="797" y="1154"/>
                </a:lnTo>
                <a:lnTo>
                  <a:pt x="788" y="1097"/>
                </a:lnTo>
                <a:lnTo>
                  <a:pt x="780" y="1154"/>
                </a:lnTo>
                <a:lnTo>
                  <a:pt x="770" y="1213"/>
                </a:lnTo>
                <a:lnTo>
                  <a:pt x="761" y="1275"/>
                </a:lnTo>
                <a:lnTo>
                  <a:pt x="751" y="1338"/>
                </a:lnTo>
                <a:lnTo>
                  <a:pt x="741" y="1402"/>
                </a:lnTo>
                <a:lnTo>
                  <a:pt x="732" y="1466"/>
                </a:lnTo>
                <a:lnTo>
                  <a:pt x="722" y="1531"/>
                </a:lnTo>
                <a:lnTo>
                  <a:pt x="713" y="1595"/>
                </a:lnTo>
                <a:lnTo>
                  <a:pt x="704" y="1657"/>
                </a:lnTo>
                <a:lnTo>
                  <a:pt x="696" y="1716"/>
                </a:lnTo>
                <a:lnTo>
                  <a:pt x="688" y="1774"/>
                </a:lnTo>
                <a:lnTo>
                  <a:pt x="682" y="1827"/>
                </a:lnTo>
                <a:lnTo>
                  <a:pt x="675" y="1877"/>
                </a:lnTo>
                <a:lnTo>
                  <a:pt x="671" y="1922"/>
                </a:lnTo>
                <a:lnTo>
                  <a:pt x="666" y="1961"/>
                </a:lnTo>
                <a:lnTo>
                  <a:pt x="664" y="1995"/>
                </a:lnTo>
                <a:lnTo>
                  <a:pt x="663" y="2008"/>
                </a:lnTo>
                <a:lnTo>
                  <a:pt x="662" y="2029"/>
                </a:lnTo>
                <a:lnTo>
                  <a:pt x="662" y="2056"/>
                </a:lnTo>
                <a:lnTo>
                  <a:pt x="661" y="2090"/>
                </a:lnTo>
                <a:lnTo>
                  <a:pt x="661" y="2129"/>
                </a:lnTo>
                <a:lnTo>
                  <a:pt x="660" y="2173"/>
                </a:lnTo>
                <a:lnTo>
                  <a:pt x="659" y="2223"/>
                </a:lnTo>
                <a:lnTo>
                  <a:pt x="659" y="2277"/>
                </a:lnTo>
                <a:lnTo>
                  <a:pt x="658" y="2334"/>
                </a:lnTo>
                <a:lnTo>
                  <a:pt x="657" y="2394"/>
                </a:lnTo>
                <a:lnTo>
                  <a:pt x="657" y="2457"/>
                </a:lnTo>
                <a:lnTo>
                  <a:pt x="655" y="2524"/>
                </a:lnTo>
                <a:lnTo>
                  <a:pt x="655" y="2590"/>
                </a:lnTo>
                <a:lnTo>
                  <a:pt x="654" y="2658"/>
                </a:lnTo>
                <a:lnTo>
                  <a:pt x="654" y="2728"/>
                </a:lnTo>
                <a:lnTo>
                  <a:pt x="653" y="2798"/>
                </a:lnTo>
                <a:lnTo>
                  <a:pt x="653" y="2866"/>
                </a:lnTo>
                <a:lnTo>
                  <a:pt x="652" y="2935"/>
                </a:lnTo>
                <a:lnTo>
                  <a:pt x="652" y="3002"/>
                </a:lnTo>
                <a:lnTo>
                  <a:pt x="651" y="3068"/>
                </a:lnTo>
                <a:lnTo>
                  <a:pt x="651" y="3131"/>
                </a:lnTo>
                <a:lnTo>
                  <a:pt x="650" y="3190"/>
                </a:lnTo>
                <a:lnTo>
                  <a:pt x="650" y="3247"/>
                </a:lnTo>
                <a:lnTo>
                  <a:pt x="650" y="3300"/>
                </a:lnTo>
                <a:lnTo>
                  <a:pt x="649" y="3349"/>
                </a:lnTo>
                <a:lnTo>
                  <a:pt x="649" y="3393"/>
                </a:lnTo>
                <a:lnTo>
                  <a:pt x="649" y="3432"/>
                </a:lnTo>
                <a:lnTo>
                  <a:pt x="649" y="3465"/>
                </a:lnTo>
                <a:lnTo>
                  <a:pt x="649" y="3491"/>
                </a:lnTo>
                <a:lnTo>
                  <a:pt x="648" y="3510"/>
                </a:lnTo>
                <a:lnTo>
                  <a:pt x="648" y="3523"/>
                </a:lnTo>
                <a:lnTo>
                  <a:pt x="648" y="3528"/>
                </a:lnTo>
                <a:lnTo>
                  <a:pt x="646" y="3541"/>
                </a:lnTo>
                <a:lnTo>
                  <a:pt x="639" y="3553"/>
                </a:lnTo>
                <a:lnTo>
                  <a:pt x="630" y="3563"/>
                </a:lnTo>
                <a:lnTo>
                  <a:pt x="618" y="3568"/>
                </a:lnTo>
                <a:lnTo>
                  <a:pt x="605" y="3570"/>
                </a:lnTo>
                <a:lnTo>
                  <a:pt x="372" y="3570"/>
                </a:lnTo>
                <a:lnTo>
                  <a:pt x="358" y="3568"/>
                </a:lnTo>
                <a:lnTo>
                  <a:pt x="346" y="3561"/>
                </a:lnTo>
                <a:lnTo>
                  <a:pt x="337" y="3553"/>
                </a:lnTo>
                <a:lnTo>
                  <a:pt x="331" y="3540"/>
                </a:lnTo>
                <a:lnTo>
                  <a:pt x="300" y="3438"/>
                </a:lnTo>
                <a:lnTo>
                  <a:pt x="272" y="3342"/>
                </a:lnTo>
                <a:lnTo>
                  <a:pt x="247" y="3250"/>
                </a:lnTo>
                <a:lnTo>
                  <a:pt x="225" y="3163"/>
                </a:lnTo>
                <a:lnTo>
                  <a:pt x="206" y="3082"/>
                </a:lnTo>
                <a:lnTo>
                  <a:pt x="189" y="3003"/>
                </a:lnTo>
                <a:lnTo>
                  <a:pt x="175" y="2930"/>
                </a:lnTo>
                <a:lnTo>
                  <a:pt x="163" y="2861"/>
                </a:lnTo>
                <a:lnTo>
                  <a:pt x="152" y="2794"/>
                </a:lnTo>
                <a:lnTo>
                  <a:pt x="145" y="2732"/>
                </a:lnTo>
                <a:lnTo>
                  <a:pt x="139" y="2675"/>
                </a:lnTo>
                <a:lnTo>
                  <a:pt x="135" y="2619"/>
                </a:lnTo>
                <a:lnTo>
                  <a:pt x="132" y="2568"/>
                </a:lnTo>
                <a:lnTo>
                  <a:pt x="131" y="2519"/>
                </a:lnTo>
                <a:lnTo>
                  <a:pt x="131" y="2474"/>
                </a:lnTo>
                <a:lnTo>
                  <a:pt x="132" y="2430"/>
                </a:lnTo>
                <a:lnTo>
                  <a:pt x="134" y="2390"/>
                </a:lnTo>
                <a:lnTo>
                  <a:pt x="137" y="2352"/>
                </a:lnTo>
                <a:lnTo>
                  <a:pt x="140" y="2316"/>
                </a:lnTo>
                <a:lnTo>
                  <a:pt x="145" y="2281"/>
                </a:lnTo>
                <a:lnTo>
                  <a:pt x="150" y="2249"/>
                </a:lnTo>
                <a:lnTo>
                  <a:pt x="156" y="2219"/>
                </a:lnTo>
                <a:lnTo>
                  <a:pt x="161" y="2191"/>
                </a:lnTo>
                <a:lnTo>
                  <a:pt x="167" y="2162"/>
                </a:lnTo>
                <a:lnTo>
                  <a:pt x="172" y="2136"/>
                </a:lnTo>
                <a:lnTo>
                  <a:pt x="180" y="2098"/>
                </a:lnTo>
                <a:lnTo>
                  <a:pt x="186" y="2062"/>
                </a:lnTo>
                <a:lnTo>
                  <a:pt x="192" y="2029"/>
                </a:lnTo>
                <a:lnTo>
                  <a:pt x="194" y="1996"/>
                </a:lnTo>
                <a:lnTo>
                  <a:pt x="193" y="1964"/>
                </a:lnTo>
                <a:lnTo>
                  <a:pt x="188" y="1932"/>
                </a:lnTo>
                <a:lnTo>
                  <a:pt x="181" y="1899"/>
                </a:lnTo>
                <a:lnTo>
                  <a:pt x="144" y="1770"/>
                </a:lnTo>
                <a:lnTo>
                  <a:pt x="111" y="1646"/>
                </a:lnTo>
                <a:lnTo>
                  <a:pt x="82" y="1524"/>
                </a:lnTo>
                <a:lnTo>
                  <a:pt x="58" y="1406"/>
                </a:lnTo>
                <a:lnTo>
                  <a:pt x="38" y="1293"/>
                </a:lnTo>
                <a:lnTo>
                  <a:pt x="22" y="1183"/>
                </a:lnTo>
                <a:lnTo>
                  <a:pt x="11" y="1077"/>
                </a:lnTo>
                <a:lnTo>
                  <a:pt x="3" y="974"/>
                </a:lnTo>
                <a:lnTo>
                  <a:pt x="0" y="877"/>
                </a:lnTo>
                <a:lnTo>
                  <a:pt x="2" y="782"/>
                </a:lnTo>
                <a:lnTo>
                  <a:pt x="8" y="692"/>
                </a:lnTo>
                <a:lnTo>
                  <a:pt x="17" y="605"/>
                </a:lnTo>
                <a:lnTo>
                  <a:pt x="31" y="522"/>
                </a:lnTo>
                <a:lnTo>
                  <a:pt x="50" y="444"/>
                </a:lnTo>
                <a:lnTo>
                  <a:pt x="73" y="370"/>
                </a:lnTo>
                <a:lnTo>
                  <a:pt x="95" y="312"/>
                </a:lnTo>
                <a:lnTo>
                  <a:pt x="119" y="261"/>
                </a:lnTo>
                <a:lnTo>
                  <a:pt x="143" y="215"/>
                </a:lnTo>
                <a:lnTo>
                  <a:pt x="167" y="175"/>
                </a:lnTo>
                <a:lnTo>
                  <a:pt x="192" y="139"/>
                </a:lnTo>
                <a:lnTo>
                  <a:pt x="216" y="108"/>
                </a:lnTo>
                <a:lnTo>
                  <a:pt x="239" y="82"/>
                </a:lnTo>
                <a:lnTo>
                  <a:pt x="261" y="61"/>
                </a:lnTo>
                <a:lnTo>
                  <a:pt x="282" y="43"/>
                </a:lnTo>
                <a:lnTo>
                  <a:pt x="299" y="29"/>
                </a:lnTo>
                <a:lnTo>
                  <a:pt x="315" y="18"/>
                </a:lnTo>
                <a:lnTo>
                  <a:pt x="327" y="11"/>
                </a:lnTo>
                <a:lnTo>
                  <a:pt x="334" y="6"/>
                </a:lnTo>
                <a:lnTo>
                  <a:pt x="337" y="4"/>
                </a:lnTo>
                <a:lnTo>
                  <a:pt x="35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1" name="Group 295"/>
          <p:cNvGrpSpPr/>
          <p:nvPr/>
        </p:nvGrpSpPr>
        <p:grpSpPr>
          <a:xfrm>
            <a:off x="4014386" y="3637525"/>
            <a:ext cx="547688" cy="512763"/>
            <a:chOff x="723900" y="5026025"/>
            <a:chExt cx="547688" cy="512763"/>
          </a:xfrm>
          <a:solidFill>
            <a:srgbClr val="000000"/>
          </a:solidFill>
        </p:grpSpPr>
        <p:sp>
          <p:nvSpPr>
            <p:cNvPr id="42" name="Freeform 138"/>
            <p:cNvSpPr>
              <a:spLocks/>
            </p:cNvSpPr>
            <p:nvPr/>
          </p:nvSpPr>
          <p:spPr bwMode="auto">
            <a:xfrm>
              <a:off x="852488" y="5302250"/>
              <a:ext cx="31750" cy="123825"/>
            </a:xfrm>
            <a:custGeom>
              <a:avLst/>
              <a:gdLst>
                <a:gd name="T0" fmla="*/ 155 w 192"/>
                <a:gd name="T1" fmla="*/ 0 h 778"/>
                <a:gd name="T2" fmla="*/ 169 w 192"/>
                <a:gd name="T3" fmla="*/ 4 h 778"/>
                <a:gd name="T4" fmla="*/ 179 w 192"/>
                <a:gd name="T5" fmla="*/ 12 h 778"/>
                <a:gd name="T6" fmla="*/ 187 w 192"/>
                <a:gd name="T7" fmla="*/ 22 h 778"/>
                <a:gd name="T8" fmla="*/ 191 w 192"/>
                <a:gd name="T9" fmla="*/ 36 h 778"/>
                <a:gd name="T10" fmla="*/ 192 w 192"/>
                <a:gd name="T11" fmla="*/ 49 h 778"/>
                <a:gd name="T12" fmla="*/ 86 w 192"/>
                <a:gd name="T13" fmla="*/ 742 h 778"/>
                <a:gd name="T14" fmla="*/ 81 w 192"/>
                <a:gd name="T15" fmla="*/ 756 h 778"/>
                <a:gd name="T16" fmla="*/ 72 w 192"/>
                <a:gd name="T17" fmla="*/ 768 h 778"/>
                <a:gd name="T18" fmla="*/ 58 w 192"/>
                <a:gd name="T19" fmla="*/ 775 h 778"/>
                <a:gd name="T20" fmla="*/ 43 w 192"/>
                <a:gd name="T21" fmla="*/ 778 h 778"/>
                <a:gd name="T22" fmla="*/ 36 w 192"/>
                <a:gd name="T23" fmla="*/ 777 h 778"/>
                <a:gd name="T24" fmla="*/ 23 w 192"/>
                <a:gd name="T25" fmla="*/ 773 h 778"/>
                <a:gd name="T26" fmla="*/ 13 w 192"/>
                <a:gd name="T27" fmla="*/ 766 h 778"/>
                <a:gd name="T28" fmla="*/ 5 w 192"/>
                <a:gd name="T29" fmla="*/ 755 h 778"/>
                <a:gd name="T30" fmla="*/ 0 w 192"/>
                <a:gd name="T31" fmla="*/ 742 h 778"/>
                <a:gd name="T32" fmla="*/ 0 w 192"/>
                <a:gd name="T33" fmla="*/ 728 h 778"/>
                <a:gd name="T34" fmla="*/ 106 w 192"/>
                <a:gd name="T35" fmla="*/ 36 h 778"/>
                <a:gd name="T36" fmla="*/ 110 w 192"/>
                <a:gd name="T37" fmla="*/ 23 h 778"/>
                <a:gd name="T38" fmla="*/ 118 w 192"/>
                <a:gd name="T39" fmla="*/ 12 h 778"/>
                <a:gd name="T40" fmla="*/ 129 w 192"/>
                <a:gd name="T41" fmla="*/ 4 h 778"/>
                <a:gd name="T42" fmla="*/ 142 w 192"/>
                <a:gd name="T43" fmla="*/ 0 h 778"/>
                <a:gd name="T44" fmla="*/ 155 w 192"/>
                <a:gd name="T45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2" h="778">
                  <a:moveTo>
                    <a:pt x="155" y="0"/>
                  </a:moveTo>
                  <a:lnTo>
                    <a:pt x="169" y="4"/>
                  </a:lnTo>
                  <a:lnTo>
                    <a:pt x="179" y="12"/>
                  </a:lnTo>
                  <a:lnTo>
                    <a:pt x="187" y="22"/>
                  </a:lnTo>
                  <a:lnTo>
                    <a:pt x="191" y="36"/>
                  </a:lnTo>
                  <a:lnTo>
                    <a:pt x="192" y="49"/>
                  </a:lnTo>
                  <a:lnTo>
                    <a:pt x="86" y="742"/>
                  </a:lnTo>
                  <a:lnTo>
                    <a:pt x="81" y="756"/>
                  </a:lnTo>
                  <a:lnTo>
                    <a:pt x="72" y="768"/>
                  </a:lnTo>
                  <a:lnTo>
                    <a:pt x="58" y="775"/>
                  </a:lnTo>
                  <a:lnTo>
                    <a:pt x="43" y="778"/>
                  </a:lnTo>
                  <a:lnTo>
                    <a:pt x="36" y="777"/>
                  </a:lnTo>
                  <a:lnTo>
                    <a:pt x="23" y="773"/>
                  </a:lnTo>
                  <a:lnTo>
                    <a:pt x="13" y="766"/>
                  </a:lnTo>
                  <a:lnTo>
                    <a:pt x="5" y="755"/>
                  </a:lnTo>
                  <a:lnTo>
                    <a:pt x="0" y="742"/>
                  </a:lnTo>
                  <a:lnTo>
                    <a:pt x="0" y="728"/>
                  </a:lnTo>
                  <a:lnTo>
                    <a:pt x="106" y="36"/>
                  </a:lnTo>
                  <a:lnTo>
                    <a:pt x="110" y="23"/>
                  </a:lnTo>
                  <a:lnTo>
                    <a:pt x="118" y="12"/>
                  </a:lnTo>
                  <a:lnTo>
                    <a:pt x="129" y="4"/>
                  </a:lnTo>
                  <a:lnTo>
                    <a:pt x="142" y="0"/>
                  </a:lnTo>
                  <a:lnTo>
                    <a:pt x="1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39"/>
            <p:cNvSpPr>
              <a:spLocks/>
            </p:cNvSpPr>
            <p:nvPr/>
          </p:nvSpPr>
          <p:spPr bwMode="auto">
            <a:xfrm>
              <a:off x="779463" y="5302250"/>
              <a:ext cx="30163" cy="123825"/>
            </a:xfrm>
            <a:custGeom>
              <a:avLst/>
              <a:gdLst>
                <a:gd name="T0" fmla="*/ 36 w 191"/>
                <a:gd name="T1" fmla="*/ 0 h 778"/>
                <a:gd name="T2" fmla="*/ 50 w 191"/>
                <a:gd name="T3" fmla="*/ 0 h 778"/>
                <a:gd name="T4" fmla="*/ 63 w 191"/>
                <a:gd name="T5" fmla="*/ 4 h 778"/>
                <a:gd name="T6" fmla="*/ 73 w 191"/>
                <a:gd name="T7" fmla="*/ 12 h 778"/>
                <a:gd name="T8" fmla="*/ 81 w 191"/>
                <a:gd name="T9" fmla="*/ 23 h 778"/>
                <a:gd name="T10" fmla="*/ 86 w 191"/>
                <a:gd name="T11" fmla="*/ 36 h 778"/>
                <a:gd name="T12" fmla="*/ 191 w 191"/>
                <a:gd name="T13" fmla="*/ 728 h 778"/>
                <a:gd name="T14" fmla="*/ 191 w 191"/>
                <a:gd name="T15" fmla="*/ 742 h 778"/>
                <a:gd name="T16" fmla="*/ 186 w 191"/>
                <a:gd name="T17" fmla="*/ 755 h 778"/>
                <a:gd name="T18" fmla="*/ 179 w 191"/>
                <a:gd name="T19" fmla="*/ 766 h 778"/>
                <a:gd name="T20" fmla="*/ 168 w 191"/>
                <a:gd name="T21" fmla="*/ 773 h 778"/>
                <a:gd name="T22" fmla="*/ 155 w 191"/>
                <a:gd name="T23" fmla="*/ 777 h 778"/>
                <a:gd name="T24" fmla="*/ 149 w 191"/>
                <a:gd name="T25" fmla="*/ 778 h 778"/>
                <a:gd name="T26" fmla="*/ 133 w 191"/>
                <a:gd name="T27" fmla="*/ 775 h 778"/>
                <a:gd name="T28" fmla="*/ 120 w 191"/>
                <a:gd name="T29" fmla="*/ 768 h 778"/>
                <a:gd name="T30" fmla="*/ 111 w 191"/>
                <a:gd name="T31" fmla="*/ 756 h 778"/>
                <a:gd name="T32" fmla="*/ 106 w 191"/>
                <a:gd name="T33" fmla="*/ 742 h 778"/>
                <a:gd name="T34" fmla="*/ 0 w 191"/>
                <a:gd name="T35" fmla="*/ 49 h 778"/>
                <a:gd name="T36" fmla="*/ 0 w 191"/>
                <a:gd name="T37" fmla="*/ 36 h 778"/>
                <a:gd name="T38" fmla="*/ 4 w 191"/>
                <a:gd name="T39" fmla="*/ 22 h 778"/>
                <a:gd name="T40" fmla="*/ 12 w 191"/>
                <a:gd name="T41" fmla="*/ 12 h 778"/>
                <a:gd name="T42" fmla="*/ 23 w 191"/>
                <a:gd name="T43" fmla="*/ 4 h 778"/>
                <a:gd name="T44" fmla="*/ 36 w 191"/>
                <a:gd name="T45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1" h="778">
                  <a:moveTo>
                    <a:pt x="36" y="0"/>
                  </a:moveTo>
                  <a:lnTo>
                    <a:pt x="50" y="0"/>
                  </a:lnTo>
                  <a:lnTo>
                    <a:pt x="63" y="4"/>
                  </a:lnTo>
                  <a:lnTo>
                    <a:pt x="73" y="12"/>
                  </a:lnTo>
                  <a:lnTo>
                    <a:pt x="81" y="23"/>
                  </a:lnTo>
                  <a:lnTo>
                    <a:pt x="86" y="36"/>
                  </a:lnTo>
                  <a:lnTo>
                    <a:pt x="191" y="728"/>
                  </a:lnTo>
                  <a:lnTo>
                    <a:pt x="191" y="742"/>
                  </a:lnTo>
                  <a:lnTo>
                    <a:pt x="186" y="755"/>
                  </a:lnTo>
                  <a:lnTo>
                    <a:pt x="179" y="766"/>
                  </a:lnTo>
                  <a:lnTo>
                    <a:pt x="168" y="773"/>
                  </a:lnTo>
                  <a:lnTo>
                    <a:pt x="155" y="777"/>
                  </a:lnTo>
                  <a:lnTo>
                    <a:pt x="149" y="778"/>
                  </a:lnTo>
                  <a:lnTo>
                    <a:pt x="133" y="775"/>
                  </a:lnTo>
                  <a:lnTo>
                    <a:pt x="120" y="768"/>
                  </a:lnTo>
                  <a:lnTo>
                    <a:pt x="111" y="756"/>
                  </a:lnTo>
                  <a:lnTo>
                    <a:pt x="106" y="742"/>
                  </a:lnTo>
                  <a:lnTo>
                    <a:pt x="0" y="49"/>
                  </a:lnTo>
                  <a:lnTo>
                    <a:pt x="0" y="36"/>
                  </a:lnTo>
                  <a:lnTo>
                    <a:pt x="4" y="22"/>
                  </a:lnTo>
                  <a:lnTo>
                    <a:pt x="12" y="12"/>
                  </a:lnTo>
                  <a:lnTo>
                    <a:pt x="23" y="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40"/>
            <p:cNvSpPr>
              <a:spLocks/>
            </p:cNvSpPr>
            <p:nvPr/>
          </p:nvSpPr>
          <p:spPr bwMode="auto">
            <a:xfrm>
              <a:off x="823913" y="5302250"/>
              <a:ext cx="14288" cy="123825"/>
            </a:xfrm>
            <a:custGeom>
              <a:avLst/>
              <a:gdLst>
                <a:gd name="T0" fmla="*/ 42 w 86"/>
                <a:gd name="T1" fmla="*/ 0 h 779"/>
                <a:gd name="T2" fmla="*/ 56 w 86"/>
                <a:gd name="T3" fmla="*/ 2 h 779"/>
                <a:gd name="T4" fmla="*/ 69 w 86"/>
                <a:gd name="T5" fmla="*/ 8 h 779"/>
                <a:gd name="T6" fmla="*/ 78 w 86"/>
                <a:gd name="T7" fmla="*/ 18 h 779"/>
                <a:gd name="T8" fmla="*/ 83 w 86"/>
                <a:gd name="T9" fmla="*/ 29 h 779"/>
                <a:gd name="T10" fmla="*/ 86 w 86"/>
                <a:gd name="T11" fmla="*/ 44 h 779"/>
                <a:gd name="T12" fmla="*/ 86 w 86"/>
                <a:gd name="T13" fmla="*/ 735 h 779"/>
                <a:gd name="T14" fmla="*/ 83 w 86"/>
                <a:gd name="T15" fmla="*/ 749 h 779"/>
                <a:gd name="T16" fmla="*/ 78 w 86"/>
                <a:gd name="T17" fmla="*/ 761 h 779"/>
                <a:gd name="T18" fmla="*/ 69 w 86"/>
                <a:gd name="T19" fmla="*/ 771 h 779"/>
                <a:gd name="T20" fmla="*/ 56 w 86"/>
                <a:gd name="T21" fmla="*/ 777 h 779"/>
                <a:gd name="T22" fmla="*/ 42 w 86"/>
                <a:gd name="T23" fmla="*/ 779 h 779"/>
                <a:gd name="T24" fmla="*/ 29 w 86"/>
                <a:gd name="T25" fmla="*/ 777 h 779"/>
                <a:gd name="T26" fmla="*/ 17 w 86"/>
                <a:gd name="T27" fmla="*/ 771 h 779"/>
                <a:gd name="T28" fmla="*/ 8 w 86"/>
                <a:gd name="T29" fmla="*/ 761 h 779"/>
                <a:gd name="T30" fmla="*/ 2 w 86"/>
                <a:gd name="T31" fmla="*/ 749 h 779"/>
                <a:gd name="T32" fmla="*/ 0 w 86"/>
                <a:gd name="T33" fmla="*/ 735 h 779"/>
                <a:gd name="T34" fmla="*/ 0 w 86"/>
                <a:gd name="T35" fmla="*/ 44 h 779"/>
                <a:gd name="T36" fmla="*/ 2 w 86"/>
                <a:gd name="T37" fmla="*/ 29 h 779"/>
                <a:gd name="T38" fmla="*/ 8 w 86"/>
                <a:gd name="T39" fmla="*/ 18 h 779"/>
                <a:gd name="T40" fmla="*/ 17 w 86"/>
                <a:gd name="T41" fmla="*/ 8 h 779"/>
                <a:gd name="T42" fmla="*/ 29 w 86"/>
                <a:gd name="T43" fmla="*/ 2 h 779"/>
                <a:gd name="T44" fmla="*/ 42 w 86"/>
                <a:gd name="T45" fmla="*/ 0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" h="779">
                  <a:moveTo>
                    <a:pt x="42" y="0"/>
                  </a:moveTo>
                  <a:lnTo>
                    <a:pt x="56" y="2"/>
                  </a:lnTo>
                  <a:lnTo>
                    <a:pt x="69" y="8"/>
                  </a:lnTo>
                  <a:lnTo>
                    <a:pt x="78" y="18"/>
                  </a:lnTo>
                  <a:lnTo>
                    <a:pt x="83" y="29"/>
                  </a:lnTo>
                  <a:lnTo>
                    <a:pt x="86" y="44"/>
                  </a:lnTo>
                  <a:lnTo>
                    <a:pt x="86" y="735"/>
                  </a:lnTo>
                  <a:lnTo>
                    <a:pt x="83" y="749"/>
                  </a:lnTo>
                  <a:lnTo>
                    <a:pt x="78" y="761"/>
                  </a:lnTo>
                  <a:lnTo>
                    <a:pt x="69" y="771"/>
                  </a:lnTo>
                  <a:lnTo>
                    <a:pt x="56" y="777"/>
                  </a:lnTo>
                  <a:lnTo>
                    <a:pt x="42" y="779"/>
                  </a:lnTo>
                  <a:lnTo>
                    <a:pt x="29" y="777"/>
                  </a:lnTo>
                  <a:lnTo>
                    <a:pt x="17" y="771"/>
                  </a:lnTo>
                  <a:lnTo>
                    <a:pt x="8" y="761"/>
                  </a:lnTo>
                  <a:lnTo>
                    <a:pt x="2" y="749"/>
                  </a:lnTo>
                  <a:lnTo>
                    <a:pt x="0" y="735"/>
                  </a:lnTo>
                  <a:lnTo>
                    <a:pt x="0" y="44"/>
                  </a:lnTo>
                  <a:lnTo>
                    <a:pt x="2" y="29"/>
                  </a:lnTo>
                  <a:lnTo>
                    <a:pt x="8" y="18"/>
                  </a:lnTo>
                  <a:lnTo>
                    <a:pt x="17" y="8"/>
                  </a:lnTo>
                  <a:lnTo>
                    <a:pt x="29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41"/>
            <p:cNvSpPr>
              <a:spLocks noEditPoints="1"/>
            </p:cNvSpPr>
            <p:nvPr/>
          </p:nvSpPr>
          <p:spPr bwMode="auto">
            <a:xfrm>
              <a:off x="723900" y="5126038"/>
              <a:ext cx="292100" cy="412750"/>
            </a:xfrm>
            <a:custGeom>
              <a:avLst/>
              <a:gdLst>
                <a:gd name="T0" fmla="*/ 765 w 1841"/>
                <a:gd name="T1" fmla="*/ 98 h 2601"/>
                <a:gd name="T2" fmla="*/ 727 w 1841"/>
                <a:gd name="T3" fmla="*/ 260 h 2601"/>
                <a:gd name="T4" fmla="*/ 710 w 1841"/>
                <a:gd name="T5" fmla="*/ 716 h 2601"/>
                <a:gd name="T6" fmla="*/ 681 w 1841"/>
                <a:gd name="T7" fmla="*/ 1001 h 2601"/>
                <a:gd name="T8" fmla="*/ 590 w 1841"/>
                <a:gd name="T9" fmla="*/ 943 h 2601"/>
                <a:gd name="T10" fmla="*/ 552 w 1841"/>
                <a:gd name="T11" fmla="*/ 509 h 2601"/>
                <a:gd name="T12" fmla="*/ 480 w 1841"/>
                <a:gd name="T13" fmla="*/ 227 h 2601"/>
                <a:gd name="T14" fmla="*/ 401 w 1841"/>
                <a:gd name="T15" fmla="*/ 487 h 2601"/>
                <a:gd name="T16" fmla="*/ 414 w 1841"/>
                <a:gd name="T17" fmla="*/ 937 h 2601"/>
                <a:gd name="T18" fmla="*/ 405 w 1841"/>
                <a:gd name="T19" fmla="*/ 1038 h 2601"/>
                <a:gd name="T20" fmla="*/ 336 w 1841"/>
                <a:gd name="T21" fmla="*/ 1060 h 2601"/>
                <a:gd name="T22" fmla="*/ 274 w 1841"/>
                <a:gd name="T23" fmla="*/ 845 h 2601"/>
                <a:gd name="T24" fmla="*/ 227 w 1841"/>
                <a:gd name="T25" fmla="*/ 595 h 2601"/>
                <a:gd name="T26" fmla="*/ 109 w 1841"/>
                <a:gd name="T27" fmla="*/ 579 h 2601"/>
                <a:gd name="T28" fmla="*/ 106 w 1841"/>
                <a:gd name="T29" fmla="*/ 778 h 2601"/>
                <a:gd name="T30" fmla="*/ 193 w 1841"/>
                <a:gd name="T31" fmla="*/ 1251 h 2601"/>
                <a:gd name="T32" fmla="*/ 294 w 1841"/>
                <a:gd name="T33" fmla="*/ 1798 h 2601"/>
                <a:gd name="T34" fmla="*/ 328 w 1841"/>
                <a:gd name="T35" fmla="*/ 2033 h 2601"/>
                <a:gd name="T36" fmla="*/ 308 w 1841"/>
                <a:gd name="T37" fmla="*/ 2317 h 2601"/>
                <a:gd name="T38" fmla="*/ 1224 w 1841"/>
                <a:gd name="T39" fmla="*/ 2121 h 2601"/>
                <a:gd name="T40" fmla="*/ 1346 w 1841"/>
                <a:gd name="T41" fmla="*/ 1877 h 2601"/>
                <a:gd name="T42" fmla="*/ 1554 w 1841"/>
                <a:gd name="T43" fmla="*/ 1534 h 2601"/>
                <a:gd name="T44" fmla="*/ 1734 w 1841"/>
                <a:gd name="T45" fmla="*/ 1232 h 2601"/>
                <a:gd name="T46" fmla="*/ 1665 w 1841"/>
                <a:gd name="T47" fmla="*/ 1088 h 2601"/>
                <a:gd name="T48" fmla="*/ 1392 w 1841"/>
                <a:gd name="T49" fmla="*/ 1361 h 2601"/>
                <a:gd name="T50" fmla="*/ 1254 w 1841"/>
                <a:gd name="T51" fmla="*/ 1454 h 2601"/>
                <a:gd name="T52" fmla="*/ 1211 w 1841"/>
                <a:gd name="T53" fmla="*/ 1238 h 2601"/>
                <a:gd name="T54" fmla="*/ 1220 w 1841"/>
                <a:gd name="T55" fmla="*/ 685 h 2601"/>
                <a:gd name="T56" fmla="*/ 1235 w 1841"/>
                <a:gd name="T57" fmla="*/ 273 h 2601"/>
                <a:gd name="T58" fmla="*/ 1150 w 1841"/>
                <a:gd name="T59" fmla="*/ 167 h 2601"/>
                <a:gd name="T60" fmla="*/ 1062 w 1841"/>
                <a:gd name="T61" fmla="*/ 392 h 2601"/>
                <a:gd name="T62" fmla="*/ 1018 w 1841"/>
                <a:gd name="T63" fmla="*/ 823 h 2601"/>
                <a:gd name="T64" fmla="*/ 979 w 1841"/>
                <a:gd name="T65" fmla="*/ 979 h 2601"/>
                <a:gd name="T66" fmla="*/ 900 w 1841"/>
                <a:gd name="T67" fmla="*/ 836 h 2601"/>
                <a:gd name="T68" fmla="*/ 878 w 1841"/>
                <a:gd name="T69" fmla="*/ 380 h 2601"/>
                <a:gd name="T70" fmla="*/ 863 w 1841"/>
                <a:gd name="T71" fmla="*/ 120 h 2601"/>
                <a:gd name="T72" fmla="*/ 889 w 1841"/>
                <a:gd name="T73" fmla="*/ 25 h 2601"/>
                <a:gd name="T74" fmla="*/ 962 w 1841"/>
                <a:gd name="T75" fmla="*/ 292 h 2601"/>
                <a:gd name="T76" fmla="*/ 998 w 1841"/>
                <a:gd name="T77" fmla="*/ 233 h 2601"/>
                <a:gd name="T78" fmla="*/ 1164 w 1841"/>
                <a:gd name="T79" fmla="*/ 78 h 2601"/>
                <a:gd name="T80" fmla="*/ 1321 w 1841"/>
                <a:gd name="T81" fmla="*/ 255 h 2601"/>
                <a:gd name="T82" fmla="*/ 1311 w 1841"/>
                <a:gd name="T83" fmla="*/ 594 h 2601"/>
                <a:gd name="T84" fmla="*/ 1296 w 1841"/>
                <a:gd name="T85" fmla="*/ 1157 h 2601"/>
                <a:gd name="T86" fmla="*/ 1358 w 1841"/>
                <a:gd name="T87" fmla="*/ 1269 h 2601"/>
                <a:gd name="T88" fmla="*/ 1561 w 1841"/>
                <a:gd name="T89" fmla="*/ 1050 h 2601"/>
                <a:gd name="T90" fmla="*/ 1806 w 1841"/>
                <a:gd name="T91" fmla="*/ 1054 h 2601"/>
                <a:gd name="T92" fmla="*/ 1811 w 1841"/>
                <a:gd name="T93" fmla="*/ 1271 h 2601"/>
                <a:gd name="T94" fmla="*/ 1628 w 1841"/>
                <a:gd name="T95" fmla="*/ 1579 h 2601"/>
                <a:gd name="T96" fmla="*/ 1420 w 1841"/>
                <a:gd name="T97" fmla="*/ 1922 h 2601"/>
                <a:gd name="T98" fmla="*/ 1310 w 1841"/>
                <a:gd name="T99" fmla="*/ 2135 h 2601"/>
                <a:gd name="T100" fmla="*/ 1282 w 1841"/>
                <a:gd name="T101" fmla="*/ 2501 h 2601"/>
                <a:gd name="T102" fmla="*/ 1245 w 1841"/>
                <a:gd name="T103" fmla="*/ 2601 h 2601"/>
                <a:gd name="T104" fmla="*/ 236 w 1841"/>
                <a:gd name="T105" fmla="*/ 1966 h 2601"/>
                <a:gd name="T106" fmla="*/ 146 w 1841"/>
                <a:gd name="T107" fmla="*/ 1476 h 2601"/>
                <a:gd name="T108" fmla="*/ 40 w 1841"/>
                <a:gd name="T109" fmla="*/ 897 h 2601"/>
                <a:gd name="T110" fmla="*/ 32 w 1841"/>
                <a:gd name="T111" fmla="*/ 537 h 2601"/>
                <a:gd name="T112" fmla="*/ 256 w 1841"/>
                <a:gd name="T113" fmla="*/ 495 h 2601"/>
                <a:gd name="T114" fmla="*/ 320 w 1841"/>
                <a:gd name="T115" fmla="*/ 609 h 2601"/>
                <a:gd name="T116" fmla="*/ 375 w 1841"/>
                <a:gd name="T117" fmla="*/ 171 h 2601"/>
                <a:gd name="T118" fmla="*/ 585 w 1841"/>
                <a:gd name="T119" fmla="*/ 198 h 2601"/>
                <a:gd name="T120" fmla="*/ 639 w 1841"/>
                <a:gd name="T121" fmla="*/ 409 h 2601"/>
                <a:gd name="T122" fmla="*/ 642 w 1841"/>
                <a:gd name="T123" fmla="*/ 171 h 2601"/>
                <a:gd name="T124" fmla="*/ 804 w 1841"/>
                <a:gd name="T125" fmla="*/ 0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41" h="2601">
                  <a:moveTo>
                    <a:pt x="298" y="2455"/>
                  </a:moveTo>
                  <a:lnTo>
                    <a:pt x="294" y="2515"/>
                  </a:lnTo>
                  <a:lnTo>
                    <a:pt x="1196" y="2515"/>
                  </a:lnTo>
                  <a:lnTo>
                    <a:pt x="1194" y="2487"/>
                  </a:lnTo>
                  <a:lnTo>
                    <a:pt x="1193" y="2455"/>
                  </a:lnTo>
                  <a:lnTo>
                    <a:pt x="298" y="2455"/>
                  </a:lnTo>
                  <a:close/>
                  <a:moveTo>
                    <a:pt x="804" y="87"/>
                  </a:moveTo>
                  <a:lnTo>
                    <a:pt x="790" y="88"/>
                  </a:lnTo>
                  <a:lnTo>
                    <a:pt x="778" y="92"/>
                  </a:lnTo>
                  <a:lnTo>
                    <a:pt x="765" y="98"/>
                  </a:lnTo>
                  <a:lnTo>
                    <a:pt x="754" y="106"/>
                  </a:lnTo>
                  <a:lnTo>
                    <a:pt x="743" y="118"/>
                  </a:lnTo>
                  <a:lnTo>
                    <a:pt x="736" y="132"/>
                  </a:lnTo>
                  <a:lnTo>
                    <a:pt x="731" y="151"/>
                  </a:lnTo>
                  <a:lnTo>
                    <a:pt x="729" y="172"/>
                  </a:lnTo>
                  <a:lnTo>
                    <a:pt x="729" y="176"/>
                  </a:lnTo>
                  <a:lnTo>
                    <a:pt x="729" y="188"/>
                  </a:lnTo>
                  <a:lnTo>
                    <a:pt x="728" y="206"/>
                  </a:lnTo>
                  <a:lnTo>
                    <a:pt x="727" y="231"/>
                  </a:lnTo>
                  <a:lnTo>
                    <a:pt x="727" y="260"/>
                  </a:lnTo>
                  <a:lnTo>
                    <a:pt x="725" y="295"/>
                  </a:lnTo>
                  <a:lnTo>
                    <a:pt x="723" y="335"/>
                  </a:lnTo>
                  <a:lnTo>
                    <a:pt x="722" y="377"/>
                  </a:lnTo>
                  <a:lnTo>
                    <a:pt x="721" y="422"/>
                  </a:lnTo>
                  <a:lnTo>
                    <a:pt x="719" y="470"/>
                  </a:lnTo>
                  <a:lnTo>
                    <a:pt x="717" y="518"/>
                  </a:lnTo>
                  <a:lnTo>
                    <a:pt x="716" y="568"/>
                  </a:lnTo>
                  <a:lnTo>
                    <a:pt x="714" y="617"/>
                  </a:lnTo>
                  <a:lnTo>
                    <a:pt x="712" y="668"/>
                  </a:lnTo>
                  <a:lnTo>
                    <a:pt x="710" y="716"/>
                  </a:lnTo>
                  <a:lnTo>
                    <a:pt x="708" y="762"/>
                  </a:lnTo>
                  <a:lnTo>
                    <a:pt x="705" y="806"/>
                  </a:lnTo>
                  <a:lnTo>
                    <a:pt x="703" y="847"/>
                  </a:lnTo>
                  <a:lnTo>
                    <a:pt x="700" y="885"/>
                  </a:lnTo>
                  <a:lnTo>
                    <a:pt x="698" y="917"/>
                  </a:lnTo>
                  <a:lnTo>
                    <a:pt x="696" y="944"/>
                  </a:lnTo>
                  <a:lnTo>
                    <a:pt x="693" y="966"/>
                  </a:lnTo>
                  <a:lnTo>
                    <a:pt x="691" y="982"/>
                  </a:lnTo>
                  <a:lnTo>
                    <a:pt x="689" y="990"/>
                  </a:lnTo>
                  <a:lnTo>
                    <a:pt x="681" y="1001"/>
                  </a:lnTo>
                  <a:lnTo>
                    <a:pt x="670" y="1009"/>
                  </a:lnTo>
                  <a:lnTo>
                    <a:pt x="658" y="1013"/>
                  </a:lnTo>
                  <a:lnTo>
                    <a:pt x="643" y="1014"/>
                  </a:lnTo>
                  <a:lnTo>
                    <a:pt x="628" y="1012"/>
                  </a:lnTo>
                  <a:lnTo>
                    <a:pt x="616" y="1005"/>
                  </a:lnTo>
                  <a:lnTo>
                    <a:pt x="605" y="994"/>
                  </a:lnTo>
                  <a:lnTo>
                    <a:pt x="601" y="985"/>
                  </a:lnTo>
                  <a:lnTo>
                    <a:pt x="598" y="975"/>
                  </a:lnTo>
                  <a:lnTo>
                    <a:pt x="594" y="960"/>
                  </a:lnTo>
                  <a:lnTo>
                    <a:pt x="590" y="943"/>
                  </a:lnTo>
                  <a:lnTo>
                    <a:pt x="587" y="921"/>
                  </a:lnTo>
                  <a:lnTo>
                    <a:pt x="583" y="896"/>
                  </a:lnTo>
                  <a:lnTo>
                    <a:pt x="579" y="867"/>
                  </a:lnTo>
                  <a:lnTo>
                    <a:pt x="576" y="832"/>
                  </a:lnTo>
                  <a:lnTo>
                    <a:pt x="573" y="792"/>
                  </a:lnTo>
                  <a:lnTo>
                    <a:pt x="569" y="748"/>
                  </a:lnTo>
                  <a:lnTo>
                    <a:pt x="565" y="697"/>
                  </a:lnTo>
                  <a:lnTo>
                    <a:pt x="560" y="642"/>
                  </a:lnTo>
                  <a:lnTo>
                    <a:pt x="556" y="579"/>
                  </a:lnTo>
                  <a:lnTo>
                    <a:pt x="552" y="509"/>
                  </a:lnTo>
                  <a:lnTo>
                    <a:pt x="547" y="440"/>
                  </a:lnTo>
                  <a:lnTo>
                    <a:pt x="543" y="375"/>
                  </a:lnTo>
                  <a:lnTo>
                    <a:pt x="538" y="315"/>
                  </a:lnTo>
                  <a:lnTo>
                    <a:pt x="534" y="292"/>
                  </a:lnTo>
                  <a:lnTo>
                    <a:pt x="529" y="273"/>
                  </a:lnTo>
                  <a:lnTo>
                    <a:pt x="522" y="258"/>
                  </a:lnTo>
                  <a:lnTo>
                    <a:pt x="512" y="246"/>
                  </a:lnTo>
                  <a:lnTo>
                    <a:pt x="502" y="236"/>
                  </a:lnTo>
                  <a:lnTo>
                    <a:pt x="491" y="231"/>
                  </a:lnTo>
                  <a:lnTo>
                    <a:pt x="480" y="227"/>
                  </a:lnTo>
                  <a:lnTo>
                    <a:pt x="468" y="226"/>
                  </a:lnTo>
                  <a:lnTo>
                    <a:pt x="451" y="229"/>
                  </a:lnTo>
                  <a:lnTo>
                    <a:pt x="433" y="236"/>
                  </a:lnTo>
                  <a:lnTo>
                    <a:pt x="418" y="248"/>
                  </a:lnTo>
                  <a:lnTo>
                    <a:pt x="407" y="263"/>
                  </a:lnTo>
                  <a:lnTo>
                    <a:pt x="399" y="282"/>
                  </a:lnTo>
                  <a:lnTo>
                    <a:pt x="394" y="303"/>
                  </a:lnTo>
                  <a:lnTo>
                    <a:pt x="394" y="327"/>
                  </a:lnTo>
                  <a:lnTo>
                    <a:pt x="398" y="410"/>
                  </a:lnTo>
                  <a:lnTo>
                    <a:pt x="401" y="487"/>
                  </a:lnTo>
                  <a:lnTo>
                    <a:pt x="405" y="557"/>
                  </a:lnTo>
                  <a:lnTo>
                    <a:pt x="407" y="620"/>
                  </a:lnTo>
                  <a:lnTo>
                    <a:pt x="409" y="677"/>
                  </a:lnTo>
                  <a:lnTo>
                    <a:pt x="411" y="728"/>
                  </a:lnTo>
                  <a:lnTo>
                    <a:pt x="412" y="776"/>
                  </a:lnTo>
                  <a:lnTo>
                    <a:pt x="413" y="816"/>
                  </a:lnTo>
                  <a:lnTo>
                    <a:pt x="414" y="853"/>
                  </a:lnTo>
                  <a:lnTo>
                    <a:pt x="414" y="886"/>
                  </a:lnTo>
                  <a:lnTo>
                    <a:pt x="414" y="913"/>
                  </a:lnTo>
                  <a:lnTo>
                    <a:pt x="414" y="937"/>
                  </a:lnTo>
                  <a:lnTo>
                    <a:pt x="414" y="958"/>
                  </a:lnTo>
                  <a:lnTo>
                    <a:pt x="413" y="976"/>
                  </a:lnTo>
                  <a:lnTo>
                    <a:pt x="412" y="990"/>
                  </a:lnTo>
                  <a:lnTo>
                    <a:pt x="412" y="1002"/>
                  </a:lnTo>
                  <a:lnTo>
                    <a:pt x="411" y="1012"/>
                  </a:lnTo>
                  <a:lnTo>
                    <a:pt x="410" y="1020"/>
                  </a:lnTo>
                  <a:lnTo>
                    <a:pt x="409" y="1026"/>
                  </a:lnTo>
                  <a:lnTo>
                    <a:pt x="407" y="1031"/>
                  </a:lnTo>
                  <a:lnTo>
                    <a:pt x="406" y="1034"/>
                  </a:lnTo>
                  <a:lnTo>
                    <a:pt x="405" y="1038"/>
                  </a:lnTo>
                  <a:lnTo>
                    <a:pt x="404" y="1040"/>
                  </a:lnTo>
                  <a:lnTo>
                    <a:pt x="396" y="1050"/>
                  </a:lnTo>
                  <a:lnTo>
                    <a:pt x="387" y="1058"/>
                  </a:lnTo>
                  <a:lnTo>
                    <a:pt x="376" y="1064"/>
                  </a:lnTo>
                  <a:lnTo>
                    <a:pt x="364" y="1065"/>
                  </a:lnTo>
                  <a:lnTo>
                    <a:pt x="364" y="1065"/>
                  </a:lnTo>
                  <a:lnTo>
                    <a:pt x="362" y="1065"/>
                  </a:lnTo>
                  <a:lnTo>
                    <a:pt x="354" y="1065"/>
                  </a:lnTo>
                  <a:lnTo>
                    <a:pt x="346" y="1063"/>
                  </a:lnTo>
                  <a:lnTo>
                    <a:pt x="336" y="1060"/>
                  </a:lnTo>
                  <a:lnTo>
                    <a:pt x="326" y="1053"/>
                  </a:lnTo>
                  <a:lnTo>
                    <a:pt x="319" y="1044"/>
                  </a:lnTo>
                  <a:lnTo>
                    <a:pt x="315" y="1034"/>
                  </a:lnTo>
                  <a:lnTo>
                    <a:pt x="311" y="1019"/>
                  </a:lnTo>
                  <a:lnTo>
                    <a:pt x="305" y="999"/>
                  </a:lnTo>
                  <a:lnTo>
                    <a:pt x="299" y="974"/>
                  </a:lnTo>
                  <a:lnTo>
                    <a:pt x="293" y="944"/>
                  </a:lnTo>
                  <a:lnTo>
                    <a:pt x="286" y="913"/>
                  </a:lnTo>
                  <a:lnTo>
                    <a:pt x="280" y="879"/>
                  </a:lnTo>
                  <a:lnTo>
                    <a:pt x="274" y="845"/>
                  </a:lnTo>
                  <a:lnTo>
                    <a:pt x="267" y="809"/>
                  </a:lnTo>
                  <a:lnTo>
                    <a:pt x="260" y="775"/>
                  </a:lnTo>
                  <a:lnTo>
                    <a:pt x="255" y="741"/>
                  </a:lnTo>
                  <a:lnTo>
                    <a:pt x="249" y="710"/>
                  </a:lnTo>
                  <a:lnTo>
                    <a:pt x="245" y="681"/>
                  </a:lnTo>
                  <a:lnTo>
                    <a:pt x="240" y="657"/>
                  </a:lnTo>
                  <a:lnTo>
                    <a:pt x="236" y="637"/>
                  </a:lnTo>
                  <a:lnTo>
                    <a:pt x="234" y="623"/>
                  </a:lnTo>
                  <a:lnTo>
                    <a:pt x="233" y="614"/>
                  </a:lnTo>
                  <a:lnTo>
                    <a:pt x="227" y="595"/>
                  </a:lnTo>
                  <a:lnTo>
                    <a:pt x="219" y="580"/>
                  </a:lnTo>
                  <a:lnTo>
                    <a:pt x="206" y="568"/>
                  </a:lnTo>
                  <a:lnTo>
                    <a:pt x="192" y="560"/>
                  </a:lnTo>
                  <a:lnTo>
                    <a:pt x="178" y="556"/>
                  </a:lnTo>
                  <a:lnTo>
                    <a:pt x="162" y="554"/>
                  </a:lnTo>
                  <a:lnTo>
                    <a:pt x="154" y="555"/>
                  </a:lnTo>
                  <a:lnTo>
                    <a:pt x="143" y="557"/>
                  </a:lnTo>
                  <a:lnTo>
                    <a:pt x="132" y="561"/>
                  </a:lnTo>
                  <a:lnTo>
                    <a:pt x="120" y="568"/>
                  </a:lnTo>
                  <a:lnTo>
                    <a:pt x="109" y="579"/>
                  </a:lnTo>
                  <a:lnTo>
                    <a:pt x="98" y="597"/>
                  </a:lnTo>
                  <a:lnTo>
                    <a:pt x="91" y="617"/>
                  </a:lnTo>
                  <a:lnTo>
                    <a:pt x="87" y="642"/>
                  </a:lnTo>
                  <a:lnTo>
                    <a:pt x="87" y="669"/>
                  </a:lnTo>
                  <a:lnTo>
                    <a:pt x="91" y="699"/>
                  </a:lnTo>
                  <a:lnTo>
                    <a:pt x="92" y="703"/>
                  </a:lnTo>
                  <a:lnTo>
                    <a:pt x="93" y="713"/>
                  </a:lnTo>
                  <a:lnTo>
                    <a:pt x="96" y="728"/>
                  </a:lnTo>
                  <a:lnTo>
                    <a:pt x="100" y="750"/>
                  </a:lnTo>
                  <a:lnTo>
                    <a:pt x="106" y="778"/>
                  </a:lnTo>
                  <a:lnTo>
                    <a:pt x="112" y="810"/>
                  </a:lnTo>
                  <a:lnTo>
                    <a:pt x="118" y="847"/>
                  </a:lnTo>
                  <a:lnTo>
                    <a:pt x="125" y="888"/>
                  </a:lnTo>
                  <a:lnTo>
                    <a:pt x="134" y="932"/>
                  </a:lnTo>
                  <a:lnTo>
                    <a:pt x="143" y="980"/>
                  </a:lnTo>
                  <a:lnTo>
                    <a:pt x="153" y="1030"/>
                  </a:lnTo>
                  <a:lnTo>
                    <a:pt x="162" y="1083"/>
                  </a:lnTo>
                  <a:lnTo>
                    <a:pt x="173" y="1138"/>
                  </a:lnTo>
                  <a:lnTo>
                    <a:pt x="182" y="1194"/>
                  </a:lnTo>
                  <a:lnTo>
                    <a:pt x="193" y="1251"/>
                  </a:lnTo>
                  <a:lnTo>
                    <a:pt x="204" y="1310"/>
                  </a:lnTo>
                  <a:lnTo>
                    <a:pt x="214" y="1369"/>
                  </a:lnTo>
                  <a:lnTo>
                    <a:pt x="225" y="1427"/>
                  </a:lnTo>
                  <a:lnTo>
                    <a:pt x="236" y="1485"/>
                  </a:lnTo>
                  <a:lnTo>
                    <a:pt x="247" y="1541"/>
                  </a:lnTo>
                  <a:lnTo>
                    <a:pt x="256" y="1597"/>
                  </a:lnTo>
                  <a:lnTo>
                    <a:pt x="267" y="1651"/>
                  </a:lnTo>
                  <a:lnTo>
                    <a:pt x="276" y="1703"/>
                  </a:lnTo>
                  <a:lnTo>
                    <a:pt x="285" y="1752"/>
                  </a:lnTo>
                  <a:lnTo>
                    <a:pt x="294" y="1798"/>
                  </a:lnTo>
                  <a:lnTo>
                    <a:pt x="301" y="1841"/>
                  </a:lnTo>
                  <a:lnTo>
                    <a:pt x="308" y="1880"/>
                  </a:lnTo>
                  <a:lnTo>
                    <a:pt x="315" y="1914"/>
                  </a:lnTo>
                  <a:lnTo>
                    <a:pt x="320" y="1944"/>
                  </a:lnTo>
                  <a:lnTo>
                    <a:pt x="324" y="1969"/>
                  </a:lnTo>
                  <a:lnTo>
                    <a:pt x="327" y="1988"/>
                  </a:lnTo>
                  <a:lnTo>
                    <a:pt x="329" y="2001"/>
                  </a:lnTo>
                  <a:lnTo>
                    <a:pt x="329" y="2005"/>
                  </a:lnTo>
                  <a:lnTo>
                    <a:pt x="329" y="2016"/>
                  </a:lnTo>
                  <a:lnTo>
                    <a:pt x="328" y="2033"/>
                  </a:lnTo>
                  <a:lnTo>
                    <a:pt x="326" y="2054"/>
                  </a:lnTo>
                  <a:lnTo>
                    <a:pt x="325" y="2079"/>
                  </a:lnTo>
                  <a:lnTo>
                    <a:pt x="323" y="2107"/>
                  </a:lnTo>
                  <a:lnTo>
                    <a:pt x="321" y="2137"/>
                  </a:lnTo>
                  <a:lnTo>
                    <a:pt x="319" y="2170"/>
                  </a:lnTo>
                  <a:lnTo>
                    <a:pt x="317" y="2201"/>
                  </a:lnTo>
                  <a:lnTo>
                    <a:pt x="314" y="2234"/>
                  </a:lnTo>
                  <a:lnTo>
                    <a:pt x="312" y="2264"/>
                  </a:lnTo>
                  <a:lnTo>
                    <a:pt x="311" y="2291"/>
                  </a:lnTo>
                  <a:lnTo>
                    <a:pt x="308" y="2317"/>
                  </a:lnTo>
                  <a:lnTo>
                    <a:pt x="306" y="2338"/>
                  </a:lnTo>
                  <a:lnTo>
                    <a:pt x="305" y="2354"/>
                  </a:lnTo>
                  <a:lnTo>
                    <a:pt x="305" y="2364"/>
                  </a:lnTo>
                  <a:lnTo>
                    <a:pt x="304" y="2368"/>
                  </a:lnTo>
                  <a:lnTo>
                    <a:pt x="1192" y="2368"/>
                  </a:lnTo>
                  <a:lnTo>
                    <a:pt x="1193" y="2321"/>
                  </a:lnTo>
                  <a:lnTo>
                    <a:pt x="1197" y="2273"/>
                  </a:lnTo>
                  <a:lnTo>
                    <a:pt x="1203" y="2222"/>
                  </a:lnTo>
                  <a:lnTo>
                    <a:pt x="1212" y="2171"/>
                  </a:lnTo>
                  <a:lnTo>
                    <a:pt x="1224" y="2121"/>
                  </a:lnTo>
                  <a:lnTo>
                    <a:pt x="1240" y="2070"/>
                  </a:lnTo>
                  <a:lnTo>
                    <a:pt x="1260" y="2022"/>
                  </a:lnTo>
                  <a:lnTo>
                    <a:pt x="1284" y="1977"/>
                  </a:lnTo>
                  <a:lnTo>
                    <a:pt x="1286" y="1975"/>
                  </a:lnTo>
                  <a:lnTo>
                    <a:pt x="1290" y="1968"/>
                  </a:lnTo>
                  <a:lnTo>
                    <a:pt x="1296" y="1957"/>
                  </a:lnTo>
                  <a:lnTo>
                    <a:pt x="1306" y="1942"/>
                  </a:lnTo>
                  <a:lnTo>
                    <a:pt x="1317" y="1924"/>
                  </a:lnTo>
                  <a:lnTo>
                    <a:pt x="1330" y="1902"/>
                  </a:lnTo>
                  <a:lnTo>
                    <a:pt x="1346" y="1877"/>
                  </a:lnTo>
                  <a:lnTo>
                    <a:pt x="1362" y="1849"/>
                  </a:lnTo>
                  <a:lnTo>
                    <a:pt x="1380" y="1819"/>
                  </a:lnTo>
                  <a:lnTo>
                    <a:pt x="1400" y="1788"/>
                  </a:lnTo>
                  <a:lnTo>
                    <a:pt x="1420" y="1754"/>
                  </a:lnTo>
                  <a:lnTo>
                    <a:pt x="1442" y="1718"/>
                  </a:lnTo>
                  <a:lnTo>
                    <a:pt x="1464" y="1683"/>
                  </a:lnTo>
                  <a:lnTo>
                    <a:pt x="1486" y="1646"/>
                  </a:lnTo>
                  <a:lnTo>
                    <a:pt x="1509" y="1608"/>
                  </a:lnTo>
                  <a:lnTo>
                    <a:pt x="1531" y="1572"/>
                  </a:lnTo>
                  <a:lnTo>
                    <a:pt x="1554" y="1534"/>
                  </a:lnTo>
                  <a:lnTo>
                    <a:pt x="1576" y="1497"/>
                  </a:lnTo>
                  <a:lnTo>
                    <a:pt x="1597" y="1462"/>
                  </a:lnTo>
                  <a:lnTo>
                    <a:pt x="1618" y="1427"/>
                  </a:lnTo>
                  <a:lnTo>
                    <a:pt x="1638" y="1394"/>
                  </a:lnTo>
                  <a:lnTo>
                    <a:pt x="1657" y="1362"/>
                  </a:lnTo>
                  <a:lnTo>
                    <a:pt x="1675" y="1333"/>
                  </a:lnTo>
                  <a:lnTo>
                    <a:pt x="1692" y="1307"/>
                  </a:lnTo>
                  <a:lnTo>
                    <a:pt x="1706" y="1282"/>
                  </a:lnTo>
                  <a:lnTo>
                    <a:pt x="1719" y="1261"/>
                  </a:lnTo>
                  <a:lnTo>
                    <a:pt x="1734" y="1232"/>
                  </a:lnTo>
                  <a:lnTo>
                    <a:pt x="1745" y="1205"/>
                  </a:lnTo>
                  <a:lnTo>
                    <a:pt x="1752" y="1180"/>
                  </a:lnTo>
                  <a:lnTo>
                    <a:pt x="1754" y="1157"/>
                  </a:lnTo>
                  <a:lnTo>
                    <a:pt x="1752" y="1136"/>
                  </a:lnTo>
                  <a:lnTo>
                    <a:pt x="1746" y="1119"/>
                  </a:lnTo>
                  <a:lnTo>
                    <a:pt x="1734" y="1106"/>
                  </a:lnTo>
                  <a:lnTo>
                    <a:pt x="1720" y="1095"/>
                  </a:lnTo>
                  <a:lnTo>
                    <a:pt x="1703" y="1089"/>
                  </a:lnTo>
                  <a:lnTo>
                    <a:pt x="1683" y="1087"/>
                  </a:lnTo>
                  <a:lnTo>
                    <a:pt x="1665" y="1088"/>
                  </a:lnTo>
                  <a:lnTo>
                    <a:pt x="1650" y="1093"/>
                  </a:lnTo>
                  <a:lnTo>
                    <a:pt x="1635" y="1100"/>
                  </a:lnTo>
                  <a:lnTo>
                    <a:pt x="1623" y="1111"/>
                  </a:lnTo>
                  <a:lnTo>
                    <a:pt x="1582" y="1154"/>
                  </a:lnTo>
                  <a:lnTo>
                    <a:pt x="1542" y="1195"/>
                  </a:lnTo>
                  <a:lnTo>
                    <a:pt x="1507" y="1234"/>
                  </a:lnTo>
                  <a:lnTo>
                    <a:pt x="1473" y="1271"/>
                  </a:lnTo>
                  <a:lnTo>
                    <a:pt x="1443" y="1306"/>
                  </a:lnTo>
                  <a:lnTo>
                    <a:pt x="1416" y="1335"/>
                  </a:lnTo>
                  <a:lnTo>
                    <a:pt x="1392" y="1361"/>
                  </a:lnTo>
                  <a:lnTo>
                    <a:pt x="1371" y="1383"/>
                  </a:lnTo>
                  <a:lnTo>
                    <a:pt x="1353" y="1402"/>
                  </a:lnTo>
                  <a:lnTo>
                    <a:pt x="1337" y="1418"/>
                  </a:lnTo>
                  <a:lnTo>
                    <a:pt x="1323" y="1430"/>
                  </a:lnTo>
                  <a:lnTo>
                    <a:pt x="1310" y="1440"/>
                  </a:lnTo>
                  <a:lnTo>
                    <a:pt x="1298" y="1447"/>
                  </a:lnTo>
                  <a:lnTo>
                    <a:pt x="1288" y="1452"/>
                  </a:lnTo>
                  <a:lnTo>
                    <a:pt x="1278" y="1455"/>
                  </a:lnTo>
                  <a:lnTo>
                    <a:pt x="1267" y="1457"/>
                  </a:lnTo>
                  <a:lnTo>
                    <a:pt x="1254" y="1454"/>
                  </a:lnTo>
                  <a:lnTo>
                    <a:pt x="1241" y="1450"/>
                  </a:lnTo>
                  <a:lnTo>
                    <a:pt x="1231" y="1442"/>
                  </a:lnTo>
                  <a:lnTo>
                    <a:pt x="1222" y="1431"/>
                  </a:lnTo>
                  <a:lnTo>
                    <a:pt x="1219" y="1422"/>
                  </a:lnTo>
                  <a:lnTo>
                    <a:pt x="1217" y="1405"/>
                  </a:lnTo>
                  <a:lnTo>
                    <a:pt x="1215" y="1382"/>
                  </a:lnTo>
                  <a:lnTo>
                    <a:pt x="1213" y="1354"/>
                  </a:lnTo>
                  <a:lnTo>
                    <a:pt x="1212" y="1319"/>
                  </a:lnTo>
                  <a:lnTo>
                    <a:pt x="1212" y="1281"/>
                  </a:lnTo>
                  <a:lnTo>
                    <a:pt x="1211" y="1238"/>
                  </a:lnTo>
                  <a:lnTo>
                    <a:pt x="1211" y="1190"/>
                  </a:lnTo>
                  <a:lnTo>
                    <a:pt x="1211" y="1140"/>
                  </a:lnTo>
                  <a:lnTo>
                    <a:pt x="1212" y="1088"/>
                  </a:lnTo>
                  <a:lnTo>
                    <a:pt x="1213" y="1032"/>
                  </a:lnTo>
                  <a:lnTo>
                    <a:pt x="1214" y="976"/>
                  </a:lnTo>
                  <a:lnTo>
                    <a:pt x="1215" y="918"/>
                  </a:lnTo>
                  <a:lnTo>
                    <a:pt x="1216" y="859"/>
                  </a:lnTo>
                  <a:lnTo>
                    <a:pt x="1217" y="801"/>
                  </a:lnTo>
                  <a:lnTo>
                    <a:pt x="1219" y="742"/>
                  </a:lnTo>
                  <a:lnTo>
                    <a:pt x="1220" y="685"/>
                  </a:lnTo>
                  <a:lnTo>
                    <a:pt x="1222" y="629"/>
                  </a:lnTo>
                  <a:lnTo>
                    <a:pt x="1224" y="575"/>
                  </a:lnTo>
                  <a:lnTo>
                    <a:pt x="1225" y="523"/>
                  </a:lnTo>
                  <a:lnTo>
                    <a:pt x="1227" y="474"/>
                  </a:lnTo>
                  <a:lnTo>
                    <a:pt x="1228" y="429"/>
                  </a:lnTo>
                  <a:lnTo>
                    <a:pt x="1231" y="387"/>
                  </a:lnTo>
                  <a:lnTo>
                    <a:pt x="1232" y="350"/>
                  </a:lnTo>
                  <a:lnTo>
                    <a:pt x="1233" y="319"/>
                  </a:lnTo>
                  <a:lnTo>
                    <a:pt x="1234" y="293"/>
                  </a:lnTo>
                  <a:lnTo>
                    <a:pt x="1235" y="273"/>
                  </a:lnTo>
                  <a:lnTo>
                    <a:pt x="1235" y="259"/>
                  </a:lnTo>
                  <a:lnTo>
                    <a:pt x="1235" y="253"/>
                  </a:lnTo>
                  <a:lnTo>
                    <a:pt x="1234" y="233"/>
                  </a:lnTo>
                  <a:lnTo>
                    <a:pt x="1231" y="215"/>
                  </a:lnTo>
                  <a:lnTo>
                    <a:pt x="1223" y="199"/>
                  </a:lnTo>
                  <a:lnTo>
                    <a:pt x="1213" y="186"/>
                  </a:lnTo>
                  <a:lnTo>
                    <a:pt x="1198" y="174"/>
                  </a:lnTo>
                  <a:lnTo>
                    <a:pt x="1181" y="168"/>
                  </a:lnTo>
                  <a:lnTo>
                    <a:pt x="1164" y="165"/>
                  </a:lnTo>
                  <a:lnTo>
                    <a:pt x="1150" y="167"/>
                  </a:lnTo>
                  <a:lnTo>
                    <a:pt x="1137" y="171"/>
                  </a:lnTo>
                  <a:lnTo>
                    <a:pt x="1125" y="179"/>
                  </a:lnTo>
                  <a:lnTo>
                    <a:pt x="1113" y="190"/>
                  </a:lnTo>
                  <a:lnTo>
                    <a:pt x="1103" y="205"/>
                  </a:lnTo>
                  <a:lnTo>
                    <a:pt x="1094" y="225"/>
                  </a:lnTo>
                  <a:lnTo>
                    <a:pt x="1085" y="248"/>
                  </a:lnTo>
                  <a:lnTo>
                    <a:pt x="1080" y="276"/>
                  </a:lnTo>
                  <a:lnTo>
                    <a:pt x="1074" y="312"/>
                  </a:lnTo>
                  <a:lnTo>
                    <a:pt x="1068" y="350"/>
                  </a:lnTo>
                  <a:lnTo>
                    <a:pt x="1062" y="392"/>
                  </a:lnTo>
                  <a:lnTo>
                    <a:pt x="1057" y="435"/>
                  </a:lnTo>
                  <a:lnTo>
                    <a:pt x="1052" y="480"/>
                  </a:lnTo>
                  <a:lnTo>
                    <a:pt x="1047" y="526"/>
                  </a:lnTo>
                  <a:lnTo>
                    <a:pt x="1042" y="572"/>
                  </a:lnTo>
                  <a:lnTo>
                    <a:pt x="1037" y="619"/>
                  </a:lnTo>
                  <a:lnTo>
                    <a:pt x="1033" y="663"/>
                  </a:lnTo>
                  <a:lnTo>
                    <a:pt x="1029" y="707"/>
                  </a:lnTo>
                  <a:lnTo>
                    <a:pt x="1025" y="748"/>
                  </a:lnTo>
                  <a:lnTo>
                    <a:pt x="1021" y="787"/>
                  </a:lnTo>
                  <a:lnTo>
                    <a:pt x="1018" y="823"/>
                  </a:lnTo>
                  <a:lnTo>
                    <a:pt x="1015" y="855"/>
                  </a:lnTo>
                  <a:lnTo>
                    <a:pt x="1013" y="882"/>
                  </a:lnTo>
                  <a:lnTo>
                    <a:pt x="1011" y="906"/>
                  </a:lnTo>
                  <a:lnTo>
                    <a:pt x="1010" y="923"/>
                  </a:lnTo>
                  <a:lnTo>
                    <a:pt x="1009" y="936"/>
                  </a:lnTo>
                  <a:lnTo>
                    <a:pt x="1009" y="941"/>
                  </a:lnTo>
                  <a:lnTo>
                    <a:pt x="1006" y="954"/>
                  </a:lnTo>
                  <a:lnTo>
                    <a:pt x="999" y="964"/>
                  </a:lnTo>
                  <a:lnTo>
                    <a:pt x="990" y="973"/>
                  </a:lnTo>
                  <a:lnTo>
                    <a:pt x="979" y="979"/>
                  </a:lnTo>
                  <a:lnTo>
                    <a:pt x="965" y="980"/>
                  </a:lnTo>
                  <a:lnTo>
                    <a:pt x="948" y="979"/>
                  </a:lnTo>
                  <a:lnTo>
                    <a:pt x="934" y="974"/>
                  </a:lnTo>
                  <a:lnTo>
                    <a:pt x="923" y="965"/>
                  </a:lnTo>
                  <a:lnTo>
                    <a:pt x="916" y="954"/>
                  </a:lnTo>
                  <a:lnTo>
                    <a:pt x="913" y="942"/>
                  </a:lnTo>
                  <a:lnTo>
                    <a:pt x="910" y="924"/>
                  </a:lnTo>
                  <a:lnTo>
                    <a:pt x="906" y="900"/>
                  </a:lnTo>
                  <a:lnTo>
                    <a:pt x="903" y="871"/>
                  </a:lnTo>
                  <a:lnTo>
                    <a:pt x="900" y="836"/>
                  </a:lnTo>
                  <a:lnTo>
                    <a:pt x="898" y="799"/>
                  </a:lnTo>
                  <a:lnTo>
                    <a:pt x="895" y="757"/>
                  </a:lnTo>
                  <a:lnTo>
                    <a:pt x="893" y="713"/>
                  </a:lnTo>
                  <a:lnTo>
                    <a:pt x="890" y="667"/>
                  </a:lnTo>
                  <a:lnTo>
                    <a:pt x="888" y="619"/>
                  </a:lnTo>
                  <a:lnTo>
                    <a:pt x="886" y="570"/>
                  </a:lnTo>
                  <a:lnTo>
                    <a:pt x="883" y="521"/>
                  </a:lnTo>
                  <a:lnTo>
                    <a:pt x="882" y="473"/>
                  </a:lnTo>
                  <a:lnTo>
                    <a:pt x="880" y="425"/>
                  </a:lnTo>
                  <a:lnTo>
                    <a:pt x="878" y="380"/>
                  </a:lnTo>
                  <a:lnTo>
                    <a:pt x="877" y="337"/>
                  </a:lnTo>
                  <a:lnTo>
                    <a:pt x="876" y="296"/>
                  </a:lnTo>
                  <a:lnTo>
                    <a:pt x="875" y="259"/>
                  </a:lnTo>
                  <a:lnTo>
                    <a:pt x="874" y="227"/>
                  </a:lnTo>
                  <a:lnTo>
                    <a:pt x="873" y="199"/>
                  </a:lnTo>
                  <a:lnTo>
                    <a:pt x="873" y="179"/>
                  </a:lnTo>
                  <a:lnTo>
                    <a:pt x="872" y="163"/>
                  </a:lnTo>
                  <a:lnTo>
                    <a:pt x="872" y="154"/>
                  </a:lnTo>
                  <a:lnTo>
                    <a:pt x="869" y="135"/>
                  </a:lnTo>
                  <a:lnTo>
                    <a:pt x="863" y="120"/>
                  </a:lnTo>
                  <a:lnTo>
                    <a:pt x="853" y="107"/>
                  </a:lnTo>
                  <a:lnTo>
                    <a:pt x="843" y="98"/>
                  </a:lnTo>
                  <a:lnTo>
                    <a:pt x="830" y="92"/>
                  </a:lnTo>
                  <a:lnTo>
                    <a:pt x="817" y="88"/>
                  </a:lnTo>
                  <a:lnTo>
                    <a:pt x="804" y="87"/>
                  </a:lnTo>
                  <a:close/>
                  <a:moveTo>
                    <a:pt x="804" y="0"/>
                  </a:moveTo>
                  <a:lnTo>
                    <a:pt x="826" y="3"/>
                  </a:lnTo>
                  <a:lnTo>
                    <a:pt x="847" y="7"/>
                  </a:lnTo>
                  <a:lnTo>
                    <a:pt x="869" y="14"/>
                  </a:lnTo>
                  <a:lnTo>
                    <a:pt x="889" y="25"/>
                  </a:lnTo>
                  <a:lnTo>
                    <a:pt x="906" y="38"/>
                  </a:lnTo>
                  <a:lnTo>
                    <a:pt x="923" y="55"/>
                  </a:lnTo>
                  <a:lnTo>
                    <a:pt x="937" y="75"/>
                  </a:lnTo>
                  <a:lnTo>
                    <a:pt x="947" y="97"/>
                  </a:lnTo>
                  <a:lnTo>
                    <a:pt x="955" y="122"/>
                  </a:lnTo>
                  <a:lnTo>
                    <a:pt x="958" y="150"/>
                  </a:lnTo>
                  <a:lnTo>
                    <a:pt x="959" y="176"/>
                  </a:lnTo>
                  <a:lnTo>
                    <a:pt x="960" y="210"/>
                  </a:lnTo>
                  <a:lnTo>
                    <a:pt x="961" y="249"/>
                  </a:lnTo>
                  <a:lnTo>
                    <a:pt x="962" y="292"/>
                  </a:lnTo>
                  <a:lnTo>
                    <a:pt x="963" y="338"/>
                  </a:lnTo>
                  <a:lnTo>
                    <a:pt x="964" y="393"/>
                  </a:lnTo>
                  <a:lnTo>
                    <a:pt x="966" y="454"/>
                  </a:lnTo>
                  <a:lnTo>
                    <a:pt x="967" y="520"/>
                  </a:lnTo>
                  <a:lnTo>
                    <a:pt x="973" y="462"/>
                  </a:lnTo>
                  <a:lnTo>
                    <a:pt x="979" y="408"/>
                  </a:lnTo>
                  <a:lnTo>
                    <a:pt x="985" y="356"/>
                  </a:lnTo>
                  <a:lnTo>
                    <a:pt x="989" y="308"/>
                  </a:lnTo>
                  <a:lnTo>
                    <a:pt x="993" y="267"/>
                  </a:lnTo>
                  <a:lnTo>
                    <a:pt x="998" y="233"/>
                  </a:lnTo>
                  <a:lnTo>
                    <a:pt x="1007" y="203"/>
                  </a:lnTo>
                  <a:lnTo>
                    <a:pt x="1018" y="176"/>
                  </a:lnTo>
                  <a:lnTo>
                    <a:pt x="1031" y="152"/>
                  </a:lnTo>
                  <a:lnTo>
                    <a:pt x="1047" y="132"/>
                  </a:lnTo>
                  <a:lnTo>
                    <a:pt x="1063" y="116"/>
                  </a:lnTo>
                  <a:lnTo>
                    <a:pt x="1082" y="102"/>
                  </a:lnTo>
                  <a:lnTo>
                    <a:pt x="1102" y="92"/>
                  </a:lnTo>
                  <a:lnTo>
                    <a:pt x="1122" y="84"/>
                  </a:lnTo>
                  <a:lnTo>
                    <a:pt x="1143" y="80"/>
                  </a:lnTo>
                  <a:lnTo>
                    <a:pt x="1164" y="78"/>
                  </a:lnTo>
                  <a:lnTo>
                    <a:pt x="1189" y="80"/>
                  </a:lnTo>
                  <a:lnTo>
                    <a:pt x="1213" y="86"/>
                  </a:lnTo>
                  <a:lnTo>
                    <a:pt x="1235" y="96"/>
                  </a:lnTo>
                  <a:lnTo>
                    <a:pt x="1256" y="109"/>
                  </a:lnTo>
                  <a:lnTo>
                    <a:pt x="1274" y="126"/>
                  </a:lnTo>
                  <a:lnTo>
                    <a:pt x="1292" y="147"/>
                  </a:lnTo>
                  <a:lnTo>
                    <a:pt x="1306" y="171"/>
                  </a:lnTo>
                  <a:lnTo>
                    <a:pt x="1315" y="197"/>
                  </a:lnTo>
                  <a:lnTo>
                    <a:pt x="1320" y="226"/>
                  </a:lnTo>
                  <a:lnTo>
                    <a:pt x="1321" y="255"/>
                  </a:lnTo>
                  <a:lnTo>
                    <a:pt x="1321" y="262"/>
                  </a:lnTo>
                  <a:lnTo>
                    <a:pt x="1320" y="277"/>
                  </a:lnTo>
                  <a:lnTo>
                    <a:pt x="1320" y="299"/>
                  </a:lnTo>
                  <a:lnTo>
                    <a:pt x="1319" y="326"/>
                  </a:lnTo>
                  <a:lnTo>
                    <a:pt x="1318" y="361"/>
                  </a:lnTo>
                  <a:lnTo>
                    <a:pt x="1317" y="400"/>
                  </a:lnTo>
                  <a:lnTo>
                    <a:pt x="1315" y="443"/>
                  </a:lnTo>
                  <a:lnTo>
                    <a:pt x="1314" y="490"/>
                  </a:lnTo>
                  <a:lnTo>
                    <a:pt x="1312" y="541"/>
                  </a:lnTo>
                  <a:lnTo>
                    <a:pt x="1311" y="594"/>
                  </a:lnTo>
                  <a:lnTo>
                    <a:pt x="1309" y="651"/>
                  </a:lnTo>
                  <a:lnTo>
                    <a:pt x="1307" y="708"/>
                  </a:lnTo>
                  <a:lnTo>
                    <a:pt x="1306" y="766"/>
                  </a:lnTo>
                  <a:lnTo>
                    <a:pt x="1304" y="826"/>
                  </a:lnTo>
                  <a:lnTo>
                    <a:pt x="1303" y="885"/>
                  </a:lnTo>
                  <a:lnTo>
                    <a:pt x="1301" y="942"/>
                  </a:lnTo>
                  <a:lnTo>
                    <a:pt x="1300" y="1000"/>
                  </a:lnTo>
                  <a:lnTo>
                    <a:pt x="1298" y="1054"/>
                  </a:lnTo>
                  <a:lnTo>
                    <a:pt x="1297" y="1107"/>
                  </a:lnTo>
                  <a:lnTo>
                    <a:pt x="1296" y="1157"/>
                  </a:lnTo>
                  <a:lnTo>
                    <a:pt x="1295" y="1202"/>
                  </a:lnTo>
                  <a:lnTo>
                    <a:pt x="1295" y="1244"/>
                  </a:lnTo>
                  <a:lnTo>
                    <a:pt x="1295" y="1281"/>
                  </a:lnTo>
                  <a:lnTo>
                    <a:pt x="1295" y="1312"/>
                  </a:lnTo>
                  <a:lnTo>
                    <a:pt x="1295" y="1337"/>
                  </a:lnTo>
                  <a:lnTo>
                    <a:pt x="1302" y="1331"/>
                  </a:lnTo>
                  <a:lnTo>
                    <a:pt x="1312" y="1319"/>
                  </a:lnTo>
                  <a:lnTo>
                    <a:pt x="1325" y="1306"/>
                  </a:lnTo>
                  <a:lnTo>
                    <a:pt x="1340" y="1288"/>
                  </a:lnTo>
                  <a:lnTo>
                    <a:pt x="1358" y="1269"/>
                  </a:lnTo>
                  <a:lnTo>
                    <a:pt x="1378" y="1247"/>
                  </a:lnTo>
                  <a:lnTo>
                    <a:pt x="1399" y="1224"/>
                  </a:lnTo>
                  <a:lnTo>
                    <a:pt x="1421" y="1201"/>
                  </a:lnTo>
                  <a:lnTo>
                    <a:pt x="1443" y="1177"/>
                  </a:lnTo>
                  <a:lnTo>
                    <a:pt x="1465" y="1152"/>
                  </a:lnTo>
                  <a:lnTo>
                    <a:pt x="1487" y="1129"/>
                  </a:lnTo>
                  <a:lnTo>
                    <a:pt x="1508" y="1107"/>
                  </a:lnTo>
                  <a:lnTo>
                    <a:pt x="1527" y="1086"/>
                  </a:lnTo>
                  <a:lnTo>
                    <a:pt x="1545" y="1067"/>
                  </a:lnTo>
                  <a:lnTo>
                    <a:pt x="1561" y="1050"/>
                  </a:lnTo>
                  <a:lnTo>
                    <a:pt x="1582" y="1032"/>
                  </a:lnTo>
                  <a:lnTo>
                    <a:pt x="1604" y="1019"/>
                  </a:lnTo>
                  <a:lnTo>
                    <a:pt x="1629" y="1008"/>
                  </a:lnTo>
                  <a:lnTo>
                    <a:pt x="1655" y="1002"/>
                  </a:lnTo>
                  <a:lnTo>
                    <a:pt x="1683" y="1000"/>
                  </a:lnTo>
                  <a:lnTo>
                    <a:pt x="1711" y="1002"/>
                  </a:lnTo>
                  <a:lnTo>
                    <a:pt x="1739" y="1009"/>
                  </a:lnTo>
                  <a:lnTo>
                    <a:pt x="1764" y="1020"/>
                  </a:lnTo>
                  <a:lnTo>
                    <a:pt x="1787" y="1035"/>
                  </a:lnTo>
                  <a:lnTo>
                    <a:pt x="1806" y="1054"/>
                  </a:lnTo>
                  <a:lnTo>
                    <a:pt x="1821" y="1076"/>
                  </a:lnTo>
                  <a:lnTo>
                    <a:pt x="1826" y="1088"/>
                  </a:lnTo>
                  <a:lnTo>
                    <a:pt x="1833" y="1102"/>
                  </a:lnTo>
                  <a:lnTo>
                    <a:pt x="1837" y="1119"/>
                  </a:lnTo>
                  <a:lnTo>
                    <a:pt x="1840" y="1138"/>
                  </a:lnTo>
                  <a:lnTo>
                    <a:pt x="1841" y="1159"/>
                  </a:lnTo>
                  <a:lnTo>
                    <a:pt x="1839" y="1183"/>
                  </a:lnTo>
                  <a:lnTo>
                    <a:pt x="1834" y="1210"/>
                  </a:lnTo>
                  <a:lnTo>
                    <a:pt x="1824" y="1240"/>
                  </a:lnTo>
                  <a:lnTo>
                    <a:pt x="1811" y="1271"/>
                  </a:lnTo>
                  <a:lnTo>
                    <a:pt x="1793" y="1305"/>
                  </a:lnTo>
                  <a:lnTo>
                    <a:pt x="1780" y="1327"/>
                  </a:lnTo>
                  <a:lnTo>
                    <a:pt x="1766" y="1351"/>
                  </a:lnTo>
                  <a:lnTo>
                    <a:pt x="1749" y="1378"/>
                  </a:lnTo>
                  <a:lnTo>
                    <a:pt x="1731" y="1407"/>
                  </a:lnTo>
                  <a:lnTo>
                    <a:pt x="1712" y="1439"/>
                  </a:lnTo>
                  <a:lnTo>
                    <a:pt x="1693" y="1472"/>
                  </a:lnTo>
                  <a:lnTo>
                    <a:pt x="1672" y="1507"/>
                  </a:lnTo>
                  <a:lnTo>
                    <a:pt x="1650" y="1542"/>
                  </a:lnTo>
                  <a:lnTo>
                    <a:pt x="1628" y="1579"/>
                  </a:lnTo>
                  <a:lnTo>
                    <a:pt x="1605" y="1617"/>
                  </a:lnTo>
                  <a:lnTo>
                    <a:pt x="1582" y="1653"/>
                  </a:lnTo>
                  <a:lnTo>
                    <a:pt x="1560" y="1691"/>
                  </a:lnTo>
                  <a:lnTo>
                    <a:pt x="1537" y="1728"/>
                  </a:lnTo>
                  <a:lnTo>
                    <a:pt x="1515" y="1763"/>
                  </a:lnTo>
                  <a:lnTo>
                    <a:pt x="1494" y="1799"/>
                  </a:lnTo>
                  <a:lnTo>
                    <a:pt x="1474" y="1833"/>
                  </a:lnTo>
                  <a:lnTo>
                    <a:pt x="1454" y="1864"/>
                  </a:lnTo>
                  <a:lnTo>
                    <a:pt x="1436" y="1894"/>
                  </a:lnTo>
                  <a:lnTo>
                    <a:pt x="1420" y="1922"/>
                  </a:lnTo>
                  <a:lnTo>
                    <a:pt x="1404" y="1947"/>
                  </a:lnTo>
                  <a:lnTo>
                    <a:pt x="1390" y="1969"/>
                  </a:lnTo>
                  <a:lnTo>
                    <a:pt x="1379" y="1987"/>
                  </a:lnTo>
                  <a:lnTo>
                    <a:pt x="1371" y="2002"/>
                  </a:lnTo>
                  <a:lnTo>
                    <a:pt x="1363" y="2013"/>
                  </a:lnTo>
                  <a:lnTo>
                    <a:pt x="1359" y="2020"/>
                  </a:lnTo>
                  <a:lnTo>
                    <a:pt x="1358" y="2022"/>
                  </a:lnTo>
                  <a:lnTo>
                    <a:pt x="1339" y="2058"/>
                  </a:lnTo>
                  <a:lnTo>
                    <a:pt x="1323" y="2096"/>
                  </a:lnTo>
                  <a:lnTo>
                    <a:pt x="1310" y="2135"/>
                  </a:lnTo>
                  <a:lnTo>
                    <a:pt x="1300" y="2176"/>
                  </a:lnTo>
                  <a:lnTo>
                    <a:pt x="1291" y="2217"/>
                  </a:lnTo>
                  <a:lnTo>
                    <a:pt x="1286" y="2259"/>
                  </a:lnTo>
                  <a:lnTo>
                    <a:pt x="1282" y="2300"/>
                  </a:lnTo>
                  <a:lnTo>
                    <a:pt x="1279" y="2340"/>
                  </a:lnTo>
                  <a:lnTo>
                    <a:pt x="1278" y="2377"/>
                  </a:lnTo>
                  <a:lnTo>
                    <a:pt x="1278" y="2413"/>
                  </a:lnTo>
                  <a:lnTo>
                    <a:pt x="1279" y="2446"/>
                  </a:lnTo>
                  <a:lnTo>
                    <a:pt x="1281" y="2476"/>
                  </a:lnTo>
                  <a:lnTo>
                    <a:pt x="1282" y="2501"/>
                  </a:lnTo>
                  <a:lnTo>
                    <a:pt x="1284" y="2522"/>
                  </a:lnTo>
                  <a:lnTo>
                    <a:pt x="1286" y="2538"/>
                  </a:lnTo>
                  <a:lnTo>
                    <a:pt x="1287" y="2548"/>
                  </a:lnTo>
                  <a:lnTo>
                    <a:pt x="1288" y="2552"/>
                  </a:lnTo>
                  <a:lnTo>
                    <a:pt x="1288" y="2565"/>
                  </a:lnTo>
                  <a:lnTo>
                    <a:pt x="1284" y="2576"/>
                  </a:lnTo>
                  <a:lnTo>
                    <a:pt x="1278" y="2587"/>
                  </a:lnTo>
                  <a:lnTo>
                    <a:pt x="1268" y="2595"/>
                  </a:lnTo>
                  <a:lnTo>
                    <a:pt x="1257" y="2600"/>
                  </a:lnTo>
                  <a:lnTo>
                    <a:pt x="1245" y="2601"/>
                  </a:lnTo>
                  <a:lnTo>
                    <a:pt x="248" y="2601"/>
                  </a:lnTo>
                  <a:lnTo>
                    <a:pt x="236" y="2600"/>
                  </a:lnTo>
                  <a:lnTo>
                    <a:pt x="225" y="2595"/>
                  </a:lnTo>
                  <a:lnTo>
                    <a:pt x="216" y="2588"/>
                  </a:lnTo>
                  <a:lnTo>
                    <a:pt x="209" y="2578"/>
                  </a:lnTo>
                  <a:lnTo>
                    <a:pt x="205" y="2567"/>
                  </a:lnTo>
                  <a:lnTo>
                    <a:pt x="205" y="2555"/>
                  </a:lnTo>
                  <a:lnTo>
                    <a:pt x="244" y="2010"/>
                  </a:lnTo>
                  <a:lnTo>
                    <a:pt x="240" y="1991"/>
                  </a:lnTo>
                  <a:lnTo>
                    <a:pt x="236" y="1966"/>
                  </a:lnTo>
                  <a:lnTo>
                    <a:pt x="230" y="1935"/>
                  </a:lnTo>
                  <a:lnTo>
                    <a:pt x="224" y="1899"/>
                  </a:lnTo>
                  <a:lnTo>
                    <a:pt x="216" y="1858"/>
                  </a:lnTo>
                  <a:lnTo>
                    <a:pt x="208" y="1812"/>
                  </a:lnTo>
                  <a:lnTo>
                    <a:pt x="200" y="1762"/>
                  </a:lnTo>
                  <a:lnTo>
                    <a:pt x="189" y="1710"/>
                  </a:lnTo>
                  <a:lnTo>
                    <a:pt x="180" y="1655"/>
                  </a:lnTo>
                  <a:lnTo>
                    <a:pt x="168" y="1597"/>
                  </a:lnTo>
                  <a:lnTo>
                    <a:pt x="158" y="1537"/>
                  </a:lnTo>
                  <a:lnTo>
                    <a:pt x="146" y="1476"/>
                  </a:lnTo>
                  <a:lnTo>
                    <a:pt x="135" y="1414"/>
                  </a:lnTo>
                  <a:lnTo>
                    <a:pt x="123" y="1352"/>
                  </a:lnTo>
                  <a:lnTo>
                    <a:pt x="112" y="1289"/>
                  </a:lnTo>
                  <a:lnTo>
                    <a:pt x="100" y="1228"/>
                  </a:lnTo>
                  <a:lnTo>
                    <a:pt x="90" y="1167"/>
                  </a:lnTo>
                  <a:lnTo>
                    <a:pt x="78" y="1108"/>
                  </a:lnTo>
                  <a:lnTo>
                    <a:pt x="68" y="1051"/>
                  </a:lnTo>
                  <a:lnTo>
                    <a:pt x="59" y="997"/>
                  </a:lnTo>
                  <a:lnTo>
                    <a:pt x="48" y="945"/>
                  </a:lnTo>
                  <a:lnTo>
                    <a:pt x="40" y="897"/>
                  </a:lnTo>
                  <a:lnTo>
                    <a:pt x="31" y="854"/>
                  </a:lnTo>
                  <a:lnTo>
                    <a:pt x="24" y="814"/>
                  </a:lnTo>
                  <a:lnTo>
                    <a:pt x="6" y="715"/>
                  </a:lnTo>
                  <a:lnTo>
                    <a:pt x="1" y="679"/>
                  </a:lnTo>
                  <a:lnTo>
                    <a:pt x="0" y="648"/>
                  </a:lnTo>
                  <a:lnTo>
                    <a:pt x="2" y="619"/>
                  </a:lnTo>
                  <a:lnTo>
                    <a:pt x="7" y="593"/>
                  </a:lnTo>
                  <a:lnTo>
                    <a:pt x="14" y="571"/>
                  </a:lnTo>
                  <a:lnTo>
                    <a:pt x="23" y="553"/>
                  </a:lnTo>
                  <a:lnTo>
                    <a:pt x="32" y="537"/>
                  </a:lnTo>
                  <a:lnTo>
                    <a:pt x="42" y="523"/>
                  </a:lnTo>
                  <a:lnTo>
                    <a:pt x="62" y="504"/>
                  </a:lnTo>
                  <a:lnTo>
                    <a:pt x="84" y="489"/>
                  </a:lnTo>
                  <a:lnTo>
                    <a:pt x="109" y="477"/>
                  </a:lnTo>
                  <a:lnTo>
                    <a:pt x="135" y="470"/>
                  </a:lnTo>
                  <a:lnTo>
                    <a:pt x="162" y="468"/>
                  </a:lnTo>
                  <a:lnTo>
                    <a:pt x="191" y="470"/>
                  </a:lnTo>
                  <a:lnTo>
                    <a:pt x="216" y="475"/>
                  </a:lnTo>
                  <a:lnTo>
                    <a:pt x="237" y="483"/>
                  </a:lnTo>
                  <a:lnTo>
                    <a:pt x="256" y="495"/>
                  </a:lnTo>
                  <a:lnTo>
                    <a:pt x="272" y="507"/>
                  </a:lnTo>
                  <a:lnTo>
                    <a:pt x="284" y="522"/>
                  </a:lnTo>
                  <a:lnTo>
                    <a:pt x="295" y="537"/>
                  </a:lnTo>
                  <a:lnTo>
                    <a:pt x="303" y="553"/>
                  </a:lnTo>
                  <a:lnTo>
                    <a:pt x="308" y="566"/>
                  </a:lnTo>
                  <a:lnTo>
                    <a:pt x="314" y="580"/>
                  </a:lnTo>
                  <a:lnTo>
                    <a:pt x="317" y="591"/>
                  </a:lnTo>
                  <a:lnTo>
                    <a:pt x="319" y="601"/>
                  </a:lnTo>
                  <a:lnTo>
                    <a:pt x="319" y="606"/>
                  </a:lnTo>
                  <a:lnTo>
                    <a:pt x="320" y="609"/>
                  </a:lnTo>
                  <a:lnTo>
                    <a:pt x="317" y="548"/>
                  </a:lnTo>
                  <a:lnTo>
                    <a:pt x="315" y="482"/>
                  </a:lnTo>
                  <a:lnTo>
                    <a:pt x="312" y="410"/>
                  </a:lnTo>
                  <a:lnTo>
                    <a:pt x="307" y="331"/>
                  </a:lnTo>
                  <a:lnTo>
                    <a:pt x="308" y="298"/>
                  </a:lnTo>
                  <a:lnTo>
                    <a:pt x="314" y="267"/>
                  </a:lnTo>
                  <a:lnTo>
                    <a:pt x="323" y="237"/>
                  </a:lnTo>
                  <a:lnTo>
                    <a:pt x="338" y="211"/>
                  </a:lnTo>
                  <a:lnTo>
                    <a:pt x="355" y="188"/>
                  </a:lnTo>
                  <a:lnTo>
                    <a:pt x="375" y="171"/>
                  </a:lnTo>
                  <a:lnTo>
                    <a:pt x="396" y="158"/>
                  </a:lnTo>
                  <a:lnTo>
                    <a:pt x="419" y="147"/>
                  </a:lnTo>
                  <a:lnTo>
                    <a:pt x="443" y="141"/>
                  </a:lnTo>
                  <a:lnTo>
                    <a:pt x="468" y="139"/>
                  </a:lnTo>
                  <a:lnTo>
                    <a:pt x="489" y="141"/>
                  </a:lnTo>
                  <a:lnTo>
                    <a:pt x="511" y="145"/>
                  </a:lnTo>
                  <a:lnTo>
                    <a:pt x="531" y="153"/>
                  </a:lnTo>
                  <a:lnTo>
                    <a:pt x="551" y="165"/>
                  </a:lnTo>
                  <a:lnTo>
                    <a:pt x="570" y="180"/>
                  </a:lnTo>
                  <a:lnTo>
                    <a:pt x="585" y="198"/>
                  </a:lnTo>
                  <a:lnTo>
                    <a:pt x="600" y="220"/>
                  </a:lnTo>
                  <a:lnTo>
                    <a:pt x="612" y="246"/>
                  </a:lnTo>
                  <a:lnTo>
                    <a:pt x="620" y="275"/>
                  </a:lnTo>
                  <a:lnTo>
                    <a:pt x="624" y="308"/>
                  </a:lnTo>
                  <a:lnTo>
                    <a:pt x="628" y="364"/>
                  </a:lnTo>
                  <a:lnTo>
                    <a:pt x="633" y="424"/>
                  </a:lnTo>
                  <a:lnTo>
                    <a:pt x="637" y="487"/>
                  </a:lnTo>
                  <a:lnTo>
                    <a:pt x="638" y="465"/>
                  </a:lnTo>
                  <a:lnTo>
                    <a:pt x="638" y="438"/>
                  </a:lnTo>
                  <a:lnTo>
                    <a:pt x="639" y="409"/>
                  </a:lnTo>
                  <a:lnTo>
                    <a:pt x="639" y="379"/>
                  </a:lnTo>
                  <a:lnTo>
                    <a:pt x="640" y="346"/>
                  </a:lnTo>
                  <a:lnTo>
                    <a:pt x="640" y="314"/>
                  </a:lnTo>
                  <a:lnTo>
                    <a:pt x="641" y="282"/>
                  </a:lnTo>
                  <a:lnTo>
                    <a:pt x="641" y="253"/>
                  </a:lnTo>
                  <a:lnTo>
                    <a:pt x="641" y="226"/>
                  </a:lnTo>
                  <a:lnTo>
                    <a:pt x="642" y="204"/>
                  </a:lnTo>
                  <a:lnTo>
                    <a:pt x="642" y="187"/>
                  </a:lnTo>
                  <a:lnTo>
                    <a:pt x="642" y="175"/>
                  </a:lnTo>
                  <a:lnTo>
                    <a:pt x="642" y="171"/>
                  </a:lnTo>
                  <a:lnTo>
                    <a:pt x="645" y="140"/>
                  </a:lnTo>
                  <a:lnTo>
                    <a:pt x="652" y="110"/>
                  </a:lnTo>
                  <a:lnTo>
                    <a:pt x="663" y="85"/>
                  </a:lnTo>
                  <a:lnTo>
                    <a:pt x="676" y="63"/>
                  </a:lnTo>
                  <a:lnTo>
                    <a:pt x="694" y="44"/>
                  </a:lnTo>
                  <a:lnTo>
                    <a:pt x="713" y="29"/>
                  </a:lnTo>
                  <a:lnTo>
                    <a:pt x="734" y="16"/>
                  </a:lnTo>
                  <a:lnTo>
                    <a:pt x="757" y="8"/>
                  </a:lnTo>
                  <a:lnTo>
                    <a:pt x="780" y="3"/>
                  </a:lnTo>
                  <a:lnTo>
                    <a:pt x="8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42"/>
            <p:cNvSpPr>
              <a:spLocks/>
            </p:cNvSpPr>
            <p:nvPr/>
          </p:nvSpPr>
          <p:spPr bwMode="auto">
            <a:xfrm>
              <a:off x="1111250" y="5202238"/>
              <a:ext cx="30163" cy="123825"/>
            </a:xfrm>
            <a:custGeom>
              <a:avLst/>
              <a:gdLst>
                <a:gd name="T0" fmla="*/ 37 w 192"/>
                <a:gd name="T1" fmla="*/ 0 h 778"/>
                <a:gd name="T2" fmla="*/ 50 w 192"/>
                <a:gd name="T3" fmla="*/ 0 h 778"/>
                <a:gd name="T4" fmla="*/ 63 w 192"/>
                <a:gd name="T5" fmla="*/ 4 h 778"/>
                <a:gd name="T6" fmla="*/ 74 w 192"/>
                <a:gd name="T7" fmla="*/ 12 h 778"/>
                <a:gd name="T8" fmla="*/ 82 w 192"/>
                <a:gd name="T9" fmla="*/ 23 h 778"/>
                <a:gd name="T10" fmla="*/ 86 w 192"/>
                <a:gd name="T11" fmla="*/ 36 h 778"/>
                <a:gd name="T12" fmla="*/ 192 w 192"/>
                <a:gd name="T13" fmla="*/ 729 h 778"/>
                <a:gd name="T14" fmla="*/ 192 w 192"/>
                <a:gd name="T15" fmla="*/ 742 h 778"/>
                <a:gd name="T16" fmla="*/ 187 w 192"/>
                <a:gd name="T17" fmla="*/ 755 h 778"/>
                <a:gd name="T18" fmla="*/ 179 w 192"/>
                <a:gd name="T19" fmla="*/ 765 h 778"/>
                <a:gd name="T20" fmla="*/ 169 w 192"/>
                <a:gd name="T21" fmla="*/ 774 h 778"/>
                <a:gd name="T22" fmla="*/ 156 w 192"/>
                <a:gd name="T23" fmla="*/ 778 h 778"/>
                <a:gd name="T24" fmla="*/ 149 w 192"/>
                <a:gd name="T25" fmla="*/ 778 h 778"/>
                <a:gd name="T26" fmla="*/ 134 w 192"/>
                <a:gd name="T27" fmla="*/ 776 h 778"/>
                <a:gd name="T28" fmla="*/ 120 w 192"/>
                <a:gd name="T29" fmla="*/ 767 h 778"/>
                <a:gd name="T30" fmla="*/ 111 w 192"/>
                <a:gd name="T31" fmla="*/ 756 h 778"/>
                <a:gd name="T32" fmla="*/ 106 w 192"/>
                <a:gd name="T33" fmla="*/ 741 h 778"/>
                <a:gd name="T34" fmla="*/ 0 w 192"/>
                <a:gd name="T35" fmla="*/ 49 h 778"/>
                <a:gd name="T36" fmla="*/ 1 w 192"/>
                <a:gd name="T37" fmla="*/ 35 h 778"/>
                <a:gd name="T38" fmla="*/ 5 w 192"/>
                <a:gd name="T39" fmla="*/ 23 h 778"/>
                <a:gd name="T40" fmla="*/ 13 w 192"/>
                <a:gd name="T41" fmla="*/ 12 h 778"/>
                <a:gd name="T42" fmla="*/ 23 w 192"/>
                <a:gd name="T43" fmla="*/ 4 h 778"/>
                <a:gd name="T44" fmla="*/ 37 w 192"/>
                <a:gd name="T45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2" h="778">
                  <a:moveTo>
                    <a:pt x="37" y="0"/>
                  </a:moveTo>
                  <a:lnTo>
                    <a:pt x="50" y="0"/>
                  </a:lnTo>
                  <a:lnTo>
                    <a:pt x="63" y="4"/>
                  </a:lnTo>
                  <a:lnTo>
                    <a:pt x="74" y="12"/>
                  </a:lnTo>
                  <a:lnTo>
                    <a:pt x="82" y="23"/>
                  </a:lnTo>
                  <a:lnTo>
                    <a:pt x="86" y="36"/>
                  </a:lnTo>
                  <a:lnTo>
                    <a:pt x="192" y="729"/>
                  </a:lnTo>
                  <a:lnTo>
                    <a:pt x="192" y="742"/>
                  </a:lnTo>
                  <a:lnTo>
                    <a:pt x="187" y="755"/>
                  </a:lnTo>
                  <a:lnTo>
                    <a:pt x="179" y="765"/>
                  </a:lnTo>
                  <a:lnTo>
                    <a:pt x="169" y="774"/>
                  </a:lnTo>
                  <a:lnTo>
                    <a:pt x="156" y="778"/>
                  </a:lnTo>
                  <a:lnTo>
                    <a:pt x="149" y="778"/>
                  </a:lnTo>
                  <a:lnTo>
                    <a:pt x="134" y="776"/>
                  </a:lnTo>
                  <a:lnTo>
                    <a:pt x="120" y="767"/>
                  </a:lnTo>
                  <a:lnTo>
                    <a:pt x="111" y="756"/>
                  </a:lnTo>
                  <a:lnTo>
                    <a:pt x="106" y="741"/>
                  </a:lnTo>
                  <a:lnTo>
                    <a:pt x="0" y="49"/>
                  </a:lnTo>
                  <a:lnTo>
                    <a:pt x="1" y="35"/>
                  </a:lnTo>
                  <a:lnTo>
                    <a:pt x="5" y="23"/>
                  </a:lnTo>
                  <a:lnTo>
                    <a:pt x="13" y="12"/>
                  </a:lnTo>
                  <a:lnTo>
                    <a:pt x="23" y="4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43"/>
            <p:cNvSpPr>
              <a:spLocks/>
            </p:cNvSpPr>
            <p:nvPr/>
          </p:nvSpPr>
          <p:spPr bwMode="auto">
            <a:xfrm>
              <a:off x="1185863" y="5202238"/>
              <a:ext cx="30163" cy="123825"/>
            </a:xfrm>
            <a:custGeom>
              <a:avLst/>
              <a:gdLst>
                <a:gd name="T0" fmla="*/ 155 w 191"/>
                <a:gd name="T1" fmla="*/ 0 h 778"/>
                <a:gd name="T2" fmla="*/ 168 w 191"/>
                <a:gd name="T3" fmla="*/ 4 h 778"/>
                <a:gd name="T4" fmla="*/ 179 w 191"/>
                <a:gd name="T5" fmla="*/ 12 h 778"/>
                <a:gd name="T6" fmla="*/ 187 w 191"/>
                <a:gd name="T7" fmla="*/ 23 h 778"/>
                <a:gd name="T8" fmla="*/ 191 w 191"/>
                <a:gd name="T9" fmla="*/ 35 h 778"/>
                <a:gd name="T10" fmla="*/ 191 w 191"/>
                <a:gd name="T11" fmla="*/ 49 h 778"/>
                <a:gd name="T12" fmla="*/ 85 w 191"/>
                <a:gd name="T13" fmla="*/ 741 h 778"/>
                <a:gd name="T14" fmla="*/ 81 w 191"/>
                <a:gd name="T15" fmla="*/ 756 h 778"/>
                <a:gd name="T16" fmla="*/ 71 w 191"/>
                <a:gd name="T17" fmla="*/ 767 h 778"/>
                <a:gd name="T18" fmla="*/ 58 w 191"/>
                <a:gd name="T19" fmla="*/ 776 h 778"/>
                <a:gd name="T20" fmla="*/ 43 w 191"/>
                <a:gd name="T21" fmla="*/ 778 h 778"/>
                <a:gd name="T22" fmla="*/ 36 w 191"/>
                <a:gd name="T23" fmla="*/ 778 h 778"/>
                <a:gd name="T24" fmla="*/ 23 w 191"/>
                <a:gd name="T25" fmla="*/ 774 h 778"/>
                <a:gd name="T26" fmla="*/ 12 w 191"/>
                <a:gd name="T27" fmla="*/ 765 h 778"/>
                <a:gd name="T28" fmla="*/ 5 w 191"/>
                <a:gd name="T29" fmla="*/ 755 h 778"/>
                <a:gd name="T30" fmla="*/ 0 w 191"/>
                <a:gd name="T31" fmla="*/ 742 h 778"/>
                <a:gd name="T32" fmla="*/ 0 w 191"/>
                <a:gd name="T33" fmla="*/ 728 h 778"/>
                <a:gd name="T34" fmla="*/ 105 w 191"/>
                <a:gd name="T35" fmla="*/ 36 h 778"/>
                <a:gd name="T36" fmla="*/ 110 w 191"/>
                <a:gd name="T37" fmla="*/ 23 h 778"/>
                <a:gd name="T38" fmla="*/ 118 w 191"/>
                <a:gd name="T39" fmla="*/ 12 h 778"/>
                <a:gd name="T40" fmla="*/ 128 w 191"/>
                <a:gd name="T41" fmla="*/ 4 h 778"/>
                <a:gd name="T42" fmla="*/ 141 w 191"/>
                <a:gd name="T43" fmla="*/ 0 h 778"/>
                <a:gd name="T44" fmla="*/ 155 w 191"/>
                <a:gd name="T45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1" h="778">
                  <a:moveTo>
                    <a:pt x="155" y="0"/>
                  </a:moveTo>
                  <a:lnTo>
                    <a:pt x="168" y="4"/>
                  </a:lnTo>
                  <a:lnTo>
                    <a:pt x="179" y="12"/>
                  </a:lnTo>
                  <a:lnTo>
                    <a:pt x="187" y="23"/>
                  </a:lnTo>
                  <a:lnTo>
                    <a:pt x="191" y="35"/>
                  </a:lnTo>
                  <a:lnTo>
                    <a:pt x="191" y="49"/>
                  </a:lnTo>
                  <a:lnTo>
                    <a:pt x="85" y="741"/>
                  </a:lnTo>
                  <a:lnTo>
                    <a:pt x="81" y="756"/>
                  </a:lnTo>
                  <a:lnTo>
                    <a:pt x="71" y="767"/>
                  </a:lnTo>
                  <a:lnTo>
                    <a:pt x="58" y="776"/>
                  </a:lnTo>
                  <a:lnTo>
                    <a:pt x="43" y="778"/>
                  </a:lnTo>
                  <a:lnTo>
                    <a:pt x="36" y="778"/>
                  </a:lnTo>
                  <a:lnTo>
                    <a:pt x="23" y="774"/>
                  </a:lnTo>
                  <a:lnTo>
                    <a:pt x="12" y="765"/>
                  </a:lnTo>
                  <a:lnTo>
                    <a:pt x="5" y="755"/>
                  </a:lnTo>
                  <a:lnTo>
                    <a:pt x="0" y="742"/>
                  </a:lnTo>
                  <a:lnTo>
                    <a:pt x="0" y="728"/>
                  </a:lnTo>
                  <a:lnTo>
                    <a:pt x="105" y="36"/>
                  </a:lnTo>
                  <a:lnTo>
                    <a:pt x="110" y="23"/>
                  </a:lnTo>
                  <a:lnTo>
                    <a:pt x="118" y="12"/>
                  </a:lnTo>
                  <a:lnTo>
                    <a:pt x="128" y="4"/>
                  </a:lnTo>
                  <a:lnTo>
                    <a:pt x="141" y="0"/>
                  </a:lnTo>
                  <a:lnTo>
                    <a:pt x="1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44"/>
            <p:cNvSpPr>
              <a:spLocks/>
            </p:cNvSpPr>
            <p:nvPr/>
          </p:nvSpPr>
          <p:spPr bwMode="auto">
            <a:xfrm>
              <a:off x="1157288" y="5202238"/>
              <a:ext cx="12700" cy="123825"/>
            </a:xfrm>
            <a:custGeom>
              <a:avLst/>
              <a:gdLst>
                <a:gd name="T0" fmla="*/ 43 w 85"/>
                <a:gd name="T1" fmla="*/ 0 h 778"/>
                <a:gd name="T2" fmla="*/ 56 w 85"/>
                <a:gd name="T3" fmla="*/ 2 h 778"/>
                <a:gd name="T4" fmla="*/ 68 w 85"/>
                <a:gd name="T5" fmla="*/ 8 h 778"/>
                <a:gd name="T6" fmla="*/ 77 w 85"/>
                <a:gd name="T7" fmla="*/ 16 h 778"/>
                <a:gd name="T8" fmla="*/ 83 w 85"/>
                <a:gd name="T9" fmla="*/ 29 h 778"/>
                <a:gd name="T10" fmla="*/ 85 w 85"/>
                <a:gd name="T11" fmla="*/ 43 h 778"/>
                <a:gd name="T12" fmla="*/ 85 w 85"/>
                <a:gd name="T13" fmla="*/ 735 h 778"/>
                <a:gd name="T14" fmla="*/ 83 w 85"/>
                <a:gd name="T15" fmla="*/ 749 h 778"/>
                <a:gd name="T16" fmla="*/ 77 w 85"/>
                <a:gd name="T17" fmla="*/ 760 h 778"/>
                <a:gd name="T18" fmla="*/ 68 w 85"/>
                <a:gd name="T19" fmla="*/ 770 h 778"/>
                <a:gd name="T20" fmla="*/ 56 w 85"/>
                <a:gd name="T21" fmla="*/ 776 h 778"/>
                <a:gd name="T22" fmla="*/ 43 w 85"/>
                <a:gd name="T23" fmla="*/ 778 h 778"/>
                <a:gd name="T24" fmla="*/ 29 w 85"/>
                <a:gd name="T25" fmla="*/ 776 h 778"/>
                <a:gd name="T26" fmla="*/ 16 w 85"/>
                <a:gd name="T27" fmla="*/ 770 h 778"/>
                <a:gd name="T28" fmla="*/ 8 w 85"/>
                <a:gd name="T29" fmla="*/ 760 h 778"/>
                <a:gd name="T30" fmla="*/ 2 w 85"/>
                <a:gd name="T31" fmla="*/ 749 h 778"/>
                <a:gd name="T32" fmla="*/ 0 w 85"/>
                <a:gd name="T33" fmla="*/ 735 h 778"/>
                <a:gd name="T34" fmla="*/ 0 w 85"/>
                <a:gd name="T35" fmla="*/ 43 h 778"/>
                <a:gd name="T36" fmla="*/ 2 w 85"/>
                <a:gd name="T37" fmla="*/ 29 h 778"/>
                <a:gd name="T38" fmla="*/ 8 w 85"/>
                <a:gd name="T39" fmla="*/ 16 h 778"/>
                <a:gd name="T40" fmla="*/ 16 w 85"/>
                <a:gd name="T41" fmla="*/ 8 h 778"/>
                <a:gd name="T42" fmla="*/ 29 w 85"/>
                <a:gd name="T43" fmla="*/ 2 h 778"/>
                <a:gd name="T44" fmla="*/ 43 w 85"/>
                <a:gd name="T45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5" h="778">
                  <a:moveTo>
                    <a:pt x="43" y="0"/>
                  </a:moveTo>
                  <a:lnTo>
                    <a:pt x="56" y="2"/>
                  </a:lnTo>
                  <a:lnTo>
                    <a:pt x="68" y="8"/>
                  </a:lnTo>
                  <a:lnTo>
                    <a:pt x="77" y="16"/>
                  </a:lnTo>
                  <a:lnTo>
                    <a:pt x="83" y="29"/>
                  </a:lnTo>
                  <a:lnTo>
                    <a:pt x="85" y="43"/>
                  </a:lnTo>
                  <a:lnTo>
                    <a:pt x="85" y="735"/>
                  </a:lnTo>
                  <a:lnTo>
                    <a:pt x="83" y="749"/>
                  </a:lnTo>
                  <a:lnTo>
                    <a:pt x="77" y="760"/>
                  </a:lnTo>
                  <a:lnTo>
                    <a:pt x="68" y="770"/>
                  </a:lnTo>
                  <a:lnTo>
                    <a:pt x="56" y="776"/>
                  </a:lnTo>
                  <a:lnTo>
                    <a:pt x="43" y="778"/>
                  </a:lnTo>
                  <a:lnTo>
                    <a:pt x="29" y="776"/>
                  </a:lnTo>
                  <a:lnTo>
                    <a:pt x="16" y="770"/>
                  </a:lnTo>
                  <a:lnTo>
                    <a:pt x="8" y="760"/>
                  </a:lnTo>
                  <a:lnTo>
                    <a:pt x="2" y="749"/>
                  </a:lnTo>
                  <a:lnTo>
                    <a:pt x="0" y="735"/>
                  </a:lnTo>
                  <a:lnTo>
                    <a:pt x="0" y="43"/>
                  </a:lnTo>
                  <a:lnTo>
                    <a:pt x="2" y="29"/>
                  </a:lnTo>
                  <a:lnTo>
                    <a:pt x="8" y="16"/>
                  </a:lnTo>
                  <a:lnTo>
                    <a:pt x="16" y="8"/>
                  </a:lnTo>
                  <a:lnTo>
                    <a:pt x="29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45"/>
            <p:cNvSpPr>
              <a:spLocks noEditPoints="1"/>
            </p:cNvSpPr>
            <p:nvPr/>
          </p:nvSpPr>
          <p:spPr bwMode="auto">
            <a:xfrm>
              <a:off x="979488" y="5026025"/>
              <a:ext cx="292100" cy="412750"/>
            </a:xfrm>
            <a:custGeom>
              <a:avLst/>
              <a:gdLst>
                <a:gd name="T0" fmla="*/ 998 w 1841"/>
                <a:gd name="T1" fmla="*/ 98 h 2601"/>
                <a:gd name="T2" fmla="*/ 965 w 1841"/>
                <a:gd name="T3" fmla="*/ 294 h 2601"/>
                <a:gd name="T4" fmla="*/ 946 w 1841"/>
                <a:gd name="T5" fmla="*/ 756 h 2601"/>
                <a:gd name="T6" fmla="*/ 893 w 1841"/>
                <a:gd name="T7" fmla="*/ 977 h 2601"/>
                <a:gd name="T8" fmla="*/ 828 w 1841"/>
                <a:gd name="T9" fmla="*/ 882 h 2601"/>
                <a:gd name="T10" fmla="*/ 789 w 1841"/>
                <a:gd name="T11" fmla="*/ 480 h 2601"/>
                <a:gd name="T12" fmla="*/ 716 w 1841"/>
                <a:gd name="T13" fmla="*/ 178 h 2601"/>
                <a:gd name="T14" fmla="*/ 606 w 1841"/>
                <a:gd name="T15" fmla="*/ 252 h 2601"/>
                <a:gd name="T16" fmla="*/ 617 w 1841"/>
                <a:gd name="T17" fmla="*/ 573 h 2601"/>
                <a:gd name="T18" fmla="*/ 630 w 1841"/>
                <a:gd name="T19" fmla="*/ 1139 h 2601"/>
                <a:gd name="T20" fmla="*/ 610 w 1841"/>
                <a:gd name="T21" fmla="*/ 1441 h 2601"/>
                <a:gd name="T22" fmla="*/ 488 w 1841"/>
                <a:gd name="T23" fmla="*/ 1402 h 2601"/>
                <a:gd name="T24" fmla="*/ 206 w 1841"/>
                <a:gd name="T25" fmla="*/ 1100 h 2601"/>
                <a:gd name="T26" fmla="*/ 89 w 1841"/>
                <a:gd name="T27" fmla="*/ 1179 h 2601"/>
                <a:gd name="T28" fmla="*/ 244 w 1841"/>
                <a:gd name="T29" fmla="*/ 1461 h 2601"/>
                <a:gd name="T30" fmla="*/ 461 w 1841"/>
                <a:gd name="T31" fmla="*/ 1819 h 2601"/>
                <a:gd name="T32" fmla="*/ 581 w 1841"/>
                <a:gd name="T33" fmla="*/ 2022 h 2601"/>
                <a:gd name="T34" fmla="*/ 1536 w 1841"/>
                <a:gd name="T35" fmla="*/ 2353 h 2601"/>
                <a:gd name="T36" fmla="*/ 1516 w 1841"/>
                <a:gd name="T37" fmla="*/ 2077 h 2601"/>
                <a:gd name="T38" fmla="*/ 1533 w 1841"/>
                <a:gd name="T39" fmla="*/ 1878 h 2601"/>
                <a:gd name="T40" fmla="*/ 1627 w 1841"/>
                <a:gd name="T41" fmla="*/ 1367 h 2601"/>
                <a:gd name="T42" fmla="*/ 1723 w 1841"/>
                <a:gd name="T43" fmla="*/ 845 h 2601"/>
                <a:gd name="T44" fmla="*/ 1750 w 1841"/>
                <a:gd name="T45" fmla="*/ 616 h 2601"/>
                <a:gd name="T46" fmla="*/ 1635 w 1841"/>
                <a:gd name="T47" fmla="*/ 568 h 2601"/>
                <a:gd name="T48" fmla="*/ 1581 w 1841"/>
                <a:gd name="T49" fmla="*/ 773 h 2601"/>
                <a:gd name="T50" fmla="*/ 1522 w 1841"/>
                <a:gd name="T51" fmla="*/ 1042 h 2601"/>
                <a:gd name="T52" fmla="*/ 1445 w 1841"/>
                <a:gd name="T53" fmla="*/ 1050 h 2601"/>
                <a:gd name="T54" fmla="*/ 1428 w 1841"/>
                <a:gd name="T55" fmla="*/ 974 h 2601"/>
                <a:gd name="T56" fmla="*/ 1434 w 1841"/>
                <a:gd name="T57" fmla="*/ 619 h 2601"/>
                <a:gd name="T58" fmla="*/ 1390 w 1841"/>
                <a:gd name="T59" fmla="*/ 227 h 2601"/>
                <a:gd name="T60" fmla="*/ 1298 w 1841"/>
                <a:gd name="T61" fmla="*/ 375 h 2601"/>
                <a:gd name="T62" fmla="*/ 1258 w 1841"/>
                <a:gd name="T63" fmla="*/ 896 h 2601"/>
                <a:gd name="T64" fmla="*/ 1183 w 1841"/>
                <a:gd name="T65" fmla="*/ 1012 h 2601"/>
                <a:gd name="T66" fmla="*/ 1136 w 1841"/>
                <a:gd name="T67" fmla="*/ 806 h 2601"/>
                <a:gd name="T68" fmla="*/ 1118 w 1841"/>
                <a:gd name="T69" fmla="*/ 333 h 2601"/>
                <a:gd name="T70" fmla="*/ 1098 w 1841"/>
                <a:gd name="T71" fmla="*/ 117 h 2601"/>
                <a:gd name="T72" fmla="*/ 1128 w 1841"/>
                <a:gd name="T73" fmla="*/ 27 h 2601"/>
                <a:gd name="T74" fmla="*/ 1200 w 1841"/>
                <a:gd name="T75" fmla="*/ 225 h 2601"/>
                <a:gd name="T76" fmla="*/ 1208 w 1841"/>
                <a:gd name="T77" fmla="*/ 422 h 2601"/>
                <a:gd name="T78" fmla="*/ 1330 w 1841"/>
                <a:gd name="T79" fmla="*/ 145 h 2601"/>
                <a:gd name="T80" fmla="*/ 1527 w 1841"/>
                <a:gd name="T81" fmla="*/ 266 h 2601"/>
                <a:gd name="T82" fmla="*/ 1527 w 1841"/>
                <a:gd name="T83" fmla="*/ 578 h 2601"/>
                <a:gd name="T84" fmla="*/ 1679 w 1841"/>
                <a:gd name="T85" fmla="*/ 466 h 2601"/>
                <a:gd name="T86" fmla="*/ 1839 w 1841"/>
                <a:gd name="T87" fmla="*/ 618 h 2601"/>
                <a:gd name="T88" fmla="*/ 1763 w 1841"/>
                <a:gd name="T89" fmla="*/ 1107 h 2601"/>
                <a:gd name="T90" fmla="*/ 1652 w 1841"/>
                <a:gd name="T91" fmla="*/ 1709 h 2601"/>
                <a:gd name="T92" fmla="*/ 1636 w 1841"/>
                <a:gd name="T93" fmla="*/ 2565 h 2601"/>
                <a:gd name="T94" fmla="*/ 557 w 1841"/>
                <a:gd name="T95" fmla="*/ 2575 h 2601"/>
                <a:gd name="T96" fmla="*/ 563 w 1841"/>
                <a:gd name="T97" fmla="*/ 2376 h 2601"/>
                <a:gd name="T98" fmla="*/ 482 w 1841"/>
                <a:gd name="T99" fmla="*/ 2019 h 2601"/>
                <a:gd name="T100" fmla="*/ 347 w 1841"/>
                <a:gd name="T101" fmla="*/ 1798 h 2601"/>
                <a:gd name="T102" fmla="*/ 129 w 1841"/>
                <a:gd name="T103" fmla="*/ 1437 h 2601"/>
                <a:gd name="T104" fmla="*/ 0 w 1841"/>
                <a:gd name="T105" fmla="*/ 1159 h 2601"/>
                <a:gd name="T106" fmla="*/ 130 w 1841"/>
                <a:gd name="T107" fmla="*/ 1002 h 2601"/>
                <a:gd name="T108" fmla="*/ 354 w 1841"/>
                <a:gd name="T109" fmla="*/ 1127 h 2601"/>
                <a:gd name="T110" fmla="*/ 539 w 1841"/>
                <a:gd name="T111" fmla="*/ 1329 h 2601"/>
                <a:gd name="T112" fmla="*/ 540 w 1841"/>
                <a:gd name="T113" fmla="*/ 942 h 2601"/>
                <a:gd name="T114" fmla="*/ 524 w 1841"/>
                <a:gd name="T115" fmla="*/ 398 h 2601"/>
                <a:gd name="T116" fmla="*/ 549 w 1841"/>
                <a:gd name="T117" fmla="*/ 146 h 2601"/>
                <a:gd name="T118" fmla="*/ 759 w 1841"/>
                <a:gd name="T119" fmla="*/ 102 h 2601"/>
                <a:gd name="T120" fmla="*/ 862 w 1841"/>
                <a:gd name="T121" fmla="*/ 407 h 2601"/>
                <a:gd name="T122" fmla="*/ 883 w 1841"/>
                <a:gd name="T123" fmla="*/ 149 h 2601"/>
                <a:gd name="T124" fmla="*/ 1037 w 1841"/>
                <a:gd name="T125" fmla="*/ 0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41" h="2601">
                  <a:moveTo>
                    <a:pt x="648" y="2453"/>
                  </a:moveTo>
                  <a:lnTo>
                    <a:pt x="647" y="2486"/>
                  </a:lnTo>
                  <a:lnTo>
                    <a:pt x="645" y="2514"/>
                  </a:lnTo>
                  <a:lnTo>
                    <a:pt x="1547" y="2514"/>
                  </a:lnTo>
                  <a:lnTo>
                    <a:pt x="1543" y="2453"/>
                  </a:lnTo>
                  <a:lnTo>
                    <a:pt x="648" y="2453"/>
                  </a:lnTo>
                  <a:close/>
                  <a:moveTo>
                    <a:pt x="1037" y="86"/>
                  </a:moveTo>
                  <a:lnTo>
                    <a:pt x="1024" y="87"/>
                  </a:lnTo>
                  <a:lnTo>
                    <a:pt x="1011" y="91"/>
                  </a:lnTo>
                  <a:lnTo>
                    <a:pt x="998" y="98"/>
                  </a:lnTo>
                  <a:lnTo>
                    <a:pt x="988" y="106"/>
                  </a:lnTo>
                  <a:lnTo>
                    <a:pt x="978" y="118"/>
                  </a:lnTo>
                  <a:lnTo>
                    <a:pt x="972" y="134"/>
                  </a:lnTo>
                  <a:lnTo>
                    <a:pt x="969" y="153"/>
                  </a:lnTo>
                  <a:lnTo>
                    <a:pt x="969" y="161"/>
                  </a:lnTo>
                  <a:lnTo>
                    <a:pt x="968" y="177"/>
                  </a:lnTo>
                  <a:lnTo>
                    <a:pt x="968" y="199"/>
                  </a:lnTo>
                  <a:lnTo>
                    <a:pt x="967" y="226"/>
                  </a:lnTo>
                  <a:lnTo>
                    <a:pt x="966" y="259"/>
                  </a:lnTo>
                  <a:lnTo>
                    <a:pt x="965" y="294"/>
                  </a:lnTo>
                  <a:lnTo>
                    <a:pt x="964" y="335"/>
                  </a:lnTo>
                  <a:lnTo>
                    <a:pt x="963" y="378"/>
                  </a:lnTo>
                  <a:lnTo>
                    <a:pt x="961" y="424"/>
                  </a:lnTo>
                  <a:lnTo>
                    <a:pt x="960" y="471"/>
                  </a:lnTo>
                  <a:lnTo>
                    <a:pt x="958" y="520"/>
                  </a:lnTo>
                  <a:lnTo>
                    <a:pt x="955" y="569"/>
                  </a:lnTo>
                  <a:lnTo>
                    <a:pt x="953" y="617"/>
                  </a:lnTo>
                  <a:lnTo>
                    <a:pt x="951" y="665"/>
                  </a:lnTo>
                  <a:lnTo>
                    <a:pt x="948" y="711"/>
                  </a:lnTo>
                  <a:lnTo>
                    <a:pt x="946" y="756"/>
                  </a:lnTo>
                  <a:lnTo>
                    <a:pt x="944" y="797"/>
                  </a:lnTo>
                  <a:lnTo>
                    <a:pt x="941" y="836"/>
                  </a:lnTo>
                  <a:lnTo>
                    <a:pt x="938" y="870"/>
                  </a:lnTo>
                  <a:lnTo>
                    <a:pt x="935" y="899"/>
                  </a:lnTo>
                  <a:lnTo>
                    <a:pt x="931" y="923"/>
                  </a:lnTo>
                  <a:lnTo>
                    <a:pt x="928" y="941"/>
                  </a:lnTo>
                  <a:lnTo>
                    <a:pt x="925" y="952"/>
                  </a:lnTo>
                  <a:lnTo>
                    <a:pt x="918" y="964"/>
                  </a:lnTo>
                  <a:lnTo>
                    <a:pt x="907" y="972"/>
                  </a:lnTo>
                  <a:lnTo>
                    <a:pt x="893" y="977"/>
                  </a:lnTo>
                  <a:lnTo>
                    <a:pt x="876" y="980"/>
                  </a:lnTo>
                  <a:lnTo>
                    <a:pt x="862" y="977"/>
                  </a:lnTo>
                  <a:lnTo>
                    <a:pt x="851" y="972"/>
                  </a:lnTo>
                  <a:lnTo>
                    <a:pt x="842" y="964"/>
                  </a:lnTo>
                  <a:lnTo>
                    <a:pt x="835" y="952"/>
                  </a:lnTo>
                  <a:lnTo>
                    <a:pt x="832" y="940"/>
                  </a:lnTo>
                  <a:lnTo>
                    <a:pt x="832" y="934"/>
                  </a:lnTo>
                  <a:lnTo>
                    <a:pt x="831" y="923"/>
                  </a:lnTo>
                  <a:lnTo>
                    <a:pt x="830" y="905"/>
                  </a:lnTo>
                  <a:lnTo>
                    <a:pt x="828" y="882"/>
                  </a:lnTo>
                  <a:lnTo>
                    <a:pt x="826" y="854"/>
                  </a:lnTo>
                  <a:lnTo>
                    <a:pt x="823" y="821"/>
                  </a:lnTo>
                  <a:lnTo>
                    <a:pt x="820" y="786"/>
                  </a:lnTo>
                  <a:lnTo>
                    <a:pt x="816" y="747"/>
                  </a:lnTo>
                  <a:lnTo>
                    <a:pt x="812" y="705"/>
                  </a:lnTo>
                  <a:lnTo>
                    <a:pt x="808" y="662"/>
                  </a:lnTo>
                  <a:lnTo>
                    <a:pt x="804" y="617"/>
                  </a:lnTo>
                  <a:lnTo>
                    <a:pt x="799" y="571"/>
                  </a:lnTo>
                  <a:lnTo>
                    <a:pt x="794" y="525"/>
                  </a:lnTo>
                  <a:lnTo>
                    <a:pt x="789" y="480"/>
                  </a:lnTo>
                  <a:lnTo>
                    <a:pt x="784" y="435"/>
                  </a:lnTo>
                  <a:lnTo>
                    <a:pt x="779" y="391"/>
                  </a:lnTo>
                  <a:lnTo>
                    <a:pt x="773" y="349"/>
                  </a:lnTo>
                  <a:lnTo>
                    <a:pt x="767" y="310"/>
                  </a:lnTo>
                  <a:lnTo>
                    <a:pt x="761" y="275"/>
                  </a:lnTo>
                  <a:lnTo>
                    <a:pt x="756" y="246"/>
                  </a:lnTo>
                  <a:lnTo>
                    <a:pt x="747" y="223"/>
                  </a:lnTo>
                  <a:lnTo>
                    <a:pt x="738" y="204"/>
                  </a:lnTo>
                  <a:lnTo>
                    <a:pt x="728" y="189"/>
                  </a:lnTo>
                  <a:lnTo>
                    <a:pt x="716" y="178"/>
                  </a:lnTo>
                  <a:lnTo>
                    <a:pt x="704" y="170"/>
                  </a:lnTo>
                  <a:lnTo>
                    <a:pt x="691" y="166"/>
                  </a:lnTo>
                  <a:lnTo>
                    <a:pt x="677" y="165"/>
                  </a:lnTo>
                  <a:lnTo>
                    <a:pt x="660" y="167"/>
                  </a:lnTo>
                  <a:lnTo>
                    <a:pt x="643" y="174"/>
                  </a:lnTo>
                  <a:lnTo>
                    <a:pt x="628" y="186"/>
                  </a:lnTo>
                  <a:lnTo>
                    <a:pt x="618" y="198"/>
                  </a:lnTo>
                  <a:lnTo>
                    <a:pt x="610" y="214"/>
                  </a:lnTo>
                  <a:lnTo>
                    <a:pt x="607" y="232"/>
                  </a:lnTo>
                  <a:lnTo>
                    <a:pt x="606" y="252"/>
                  </a:lnTo>
                  <a:lnTo>
                    <a:pt x="606" y="258"/>
                  </a:lnTo>
                  <a:lnTo>
                    <a:pt x="606" y="271"/>
                  </a:lnTo>
                  <a:lnTo>
                    <a:pt x="607" y="291"/>
                  </a:lnTo>
                  <a:lnTo>
                    <a:pt x="608" y="317"/>
                  </a:lnTo>
                  <a:lnTo>
                    <a:pt x="609" y="350"/>
                  </a:lnTo>
                  <a:lnTo>
                    <a:pt x="610" y="387"/>
                  </a:lnTo>
                  <a:lnTo>
                    <a:pt x="613" y="427"/>
                  </a:lnTo>
                  <a:lnTo>
                    <a:pt x="614" y="473"/>
                  </a:lnTo>
                  <a:lnTo>
                    <a:pt x="616" y="522"/>
                  </a:lnTo>
                  <a:lnTo>
                    <a:pt x="617" y="573"/>
                  </a:lnTo>
                  <a:lnTo>
                    <a:pt x="619" y="628"/>
                  </a:lnTo>
                  <a:lnTo>
                    <a:pt x="621" y="683"/>
                  </a:lnTo>
                  <a:lnTo>
                    <a:pt x="622" y="741"/>
                  </a:lnTo>
                  <a:lnTo>
                    <a:pt x="624" y="799"/>
                  </a:lnTo>
                  <a:lnTo>
                    <a:pt x="625" y="858"/>
                  </a:lnTo>
                  <a:lnTo>
                    <a:pt x="626" y="917"/>
                  </a:lnTo>
                  <a:lnTo>
                    <a:pt x="627" y="974"/>
                  </a:lnTo>
                  <a:lnTo>
                    <a:pt x="628" y="1031"/>
                  </a:lnTo>
                  <a:lnTo>
                    <a:pt x="629" y="1086"/>
                  </a:lnTo>
                  <a:lnTo>
                    <a:pt x="630" y="1139"/>
                  </a:lnTo>
                  <a:lnTo>
                    <a:pt x="630" y="1189"/>
                  </a:lnTo>
                  <a:lnTo>
                    <a:pt x="630" y="1236"/>
                  </a:lnTo>
                  <a:lnTo>
                    <a:pt x="629" y="1279"/>
                  </a:lnTo>
                  <a:lnTo>
                    <a:pt x="629" y="1318"/>
                  </a:lnTo>
                  <a:lnTo>
                    <a:pt x="628" y="1352"/>
                  </a:lnTo>
                  <a:lnTo>
                    <a:pt x="626" y="1381"/>
                  </a:lnTo>
                  <a:lnTo>
                    <a:pt x="624" y="1404"/>
                  </a:lnTo>
                  <a:lnTo>
                    <a:pt x="622" y="1421"/>
                  </a:lnTo>
                  <a:lnTo>
                    <a:pt x="619" y="1430"/>
                  </a:lnTo>
                  <a:lnTo>
                    <a:pt x="610" y="1441"/>
                  </a:lnTo>
                  <a:lnTo>
                    <a:pt x="600" y="1449"/>
                  </a:lnTo>
                  <a:lnTo>
                    <a:pt x="587" y="1453"/>
                  </a:lnTo>
                  <a:lnTo>
                    <a:pt x="574" y="1455"/>
                  </a:lnTo>
                  <a:lnTo>
                    <a:pt x="563" y="1454"/>
                  </a:lnTo>
                  <a:lnTo>
                    <a:pt x="553" y="1451"/>
                  </a:lnTo>
                  <a:lnTo>
                    <a:pt x="543" y="1447"/>
                  </a:lnTo>
                  <a:lnTo>
                    <a:pt x="531" y="1439"/>
                  </a:lnTo>
                  <a:lnTo>
                    <a:pt x="518" y="1429"/>
                  </a:lnTo>
                  <a:lnTo>
                    <a:pt x="504" y="1416"/>
                  </a:lnTo>
                  <a:lnTo>
                    <a:pt x="488" y="1402"/>
                  </a:lnTo>
                  <a:lnTo>
                    <a:pt x="470" y="1383"/>
                  </a:lnTo>
                  <a:lnTo>
                    <a:pt x="449" y="1360"/>
                  </a:lnTo>
                  <a:lnTo>
                    <a:pt x="425" y="1334"/>
                  </a:lnTo>
                  <a:lnTo>
                    <a:pt x="398" y="1304"/>
                  </a:lnTo>
                  <a:lnTo>
                    <a:pt x="368" y="1270"/>
                  </a:lnTo>
                  <a:lnTo>
                    <a:pt x="334" y="1233"/>
                  </a:lnTo>
                  <a:lnTo>
                    <a:pt x="299" y="1194"/>
                  </a:lnTo>
                  <a:lnTo>
                    <a:pt x="259" y="1152"/>
                  </a:lnTo>
                  <a:lnTo>
                    <a:pt x="218" y="1109"/>
                  </a:lnTo>
                  <a:lnTo>
                    <a:pt x="206" y="1100"/>
                  </a:lnTo>
                  <a:lnTo>
                    <a:pt x="191" y="1092"/>
                  </a:lnTo>
                  <a:lnTo>
                    <a:pt x="176" y="1087"/>
                  </a:lnTo>
                  <a:lnTo>
                    <a:pt x="158" y="1085"/>
                  </a:lnTo>
                  <a:lnTo>
                    <a:pt x="138" y="1087"/>
                  </a:lnTo>
                  <a:lnTo>
                    <a:pt x="120" y="1094"/>
                  </a:lnTo>
                  <a:lnTo>
                    <a:pt x="107" y="1104"/>
                  </a:lnTo>
                  <a:lnTo>
                    <a:pt x="95" y="1118"/>
                  </a:lnTo>
                  <a:lnTo>
                    <a:pt x="89" y="1136"/>
                  </a:lnTo>
                  <a:lnTo>
                    <a:pt x="87" y="1156"/>
                  </a:lnTo>
                  <a:lnTo>
                    <a:pt x="89" y="1179"/>
                  </a:lnTo>
                  <a:lnTo>
                    <a:pt x="96" y="1204"/>
                  </a:lnTo>
                  <a:lnTo>
                    <a:pt x="107" y="1231"/>
                  </a:lnTo>
                  <a:lnTo>
                    <a:pt x="122" y="1259"/>
                  </a:lnTo>
                  <a:lnTo>
                    <a:pt x="135" y="1281"/>
                  </a:lnTo>
                  <a:lnTo>
                    <a:pt x="149" y="1305"/>
                  </a:lnTo>
                  <a:lnTo>
                    <a:pt x="166" y="1333"/>
                  </a:lnTo>
                  <a:lnTo>
                    <a:pt x="184" y="1362"/>
                  </a:lnTo>
                  <a:lnTo>
                    <a:pt x="203" y="1393"/>
                  </a:lnTo>
                  <a:lnTo>
                    <a:pt x="223" y="1426"/>
                  </a:lnTo>
                  <a:lnTo>
                    <a:pt x="244" y="1461"/>
                  </a:lnTo>
                  <a:lnTo>
                    <a:pt x="265" y="1497"/>
                  </a:lnTo>
                  <a:lnTo>
                    <a:pt x="287" y="1534"/>
                  </a:lnTo>
                  <a:lnTo>
                    <a:pt x="310" y="1570"/>
                  </a:lnTo>
                  <a:lnTo>
                    <a:pt x="332" y="1608"/>
                  </a:lnTo>
                  <a:lnTo>
                    <a:pt x="355" y="1645"/>
                  </a:lnTo>
                  <a:lnTo>
                    <a:pt x="377" y="1681"/>
                  </a:lnTo>
                  <a:lnTo>
                    <a:pt x="399" y="1718"/>
                  </a:lnTo>
                  <a:lnTo>
                    <a:pt x="421" y="1753"/>
                  </a:lnTo>
                  <a:lnTo>
                    <a:pt x="441" y="1786"/>
                  </a:lnTo>
                  <a:lnTo>
                    <a:pt x="461" y="1819"/>
                  </a:lnTo>
                  <a:lnTo>
                    <a:pt x="479" y="1848"/>
                  </a:lnTo>
                  <a:lnTo>
                    <a:pt x="495" y="1875"/>
                  </a:lnTo>
                  <a:lnTo>
                    <a:pt x="511" y="1900"/>
                  </a:lnTo>
                  <a:lnTo>
                    <a:pt x="524" y="1922"/>
                  </a:lnTo>
                  <a:lnTo>
                    <a:pt x="535" y="1941"/>
                  </a:lnTo>
                  <a:lnTo>
                    <a:pt x="545" y="1956"/>
                  </a:lnTo>
                  <a:lnTo>
                    <a:pt x="551" y="1967"/>
                  </a:lnTo>
                  <a:lnTo>
                    <a:pt x="555" y="1974"/>
                  </a:lnTo>
                  <a:lnTo>
                    <a:pt x="557" y="1977"/>
                  </a:lnTo>
                  <a:lnTo>
                    <a:pt x="581" y="2022"/>
                  </a:lnTo>
                  <a:lnTo>
                    <a:pt x="601" y="2069"/>
                  </a:lnTo>
                  <a:lnTo>
                    <a:pt x="617" y="2119"/>
                  </a:lnTo>
                  <a:lnTo>
                    <a:pt x="629" y="2170"/>
                  </a:lnTo>
                  <a:lnTo>
                    <a:pt x="638" y="2221"/>
                  </a:lnTo>
                  <a:lnTo>
                    <a:pt x="644" y="2271"/>
                  </a:lnTo>
                  <a:lnTo>
                    <a:pt x="648" y="2320"/>
                  </a:lnTo>
                  <a:lnTo>
                    <a:pt x="650" y="2366"/>
                  </a:lnTo>
                  <a:lnTo>
                    <a:pt x="1537" y="2366"/>
                  </a:lnTo>
                  <a:lnTo>
                    <a:pt x="1536" y="2363"/>
                  </a:lnTo>
                  <a:lnTo>
                    <a:pt x="1536" y="2353"/>
                  </a:lnTo>
                  <a:lnTo>
                    <a:pt x="1535" y="2337"/>
                  </a:lnTo>
                  <a:lnTo>
                    <a:pt x="1533" y="2316"/>
                  </a:lnTo>
                  <a:lnTo>
                    <a:pt x="1532" y="2291"/>
                  </a:lnTo>
                  <a:lnTo>
                    <a:pt x="1529" y="2263"/>
                  </a:lnTo>
                  <a:lnTo>
                    <a:pt x="1527" y="2232"/>
                  </a:lnTo>
                  <a:lnTo>
                    <a:pt x="1524" y="2201"/>
                  </a:lnTo>
                  <a:lnTo>
                    <a:pt x="1522" y="2168"/>
                  </a:lnTo>
                  <a:lnTo>
                    <a:pt x="1520" y="2137"/>
                  </a:lnTo>
                  <a:lnTo>
                    <a:pt x="1518" y="2106"/>
                  </a:lnTo>
                  <a:lnTo>
                    <a:pt x="1516" y="2077"/>
                  </a:lnTo>
                  <a:lnTo>
                    <a:pt x="1515" y="2052"/>
                  </a:lnTo>
                  <a:lnTo>
                    <a:pt x="1513" y="2031"/>
                  </a:lnTo>
                  <a:lnTo>
                    <a:pt x="1512" y="2014"/>
                  </a:lnTo>
                  <a:lnTo>
                    <a:pt x="1512" y="2004"/>
                  </a:lnTo>
                  <a:lnTo>
                    <a:pt x="1512" y="2000"/>
                  </a:lnTo>
                  <a:lnTo>
                    <a:pt x="1514" y="1986"/>
                  </a:lnTo>
                  <a:lnTo>
                    <a:pt x="1517" y="1967"/>
                  </a:lnTo>
                  <a:lnTo>
                    <a:pt x="1521" y="1942"/>
                  </a:lnTo>
                  <a:lnTo>
                    <a:pt x="1526" y="1913"/>
                  </a:lnTo>
                  <a:lnTo>
                    <a:pt x="1533" y="1878"/>
                  </a:lnTo>
                  <a:lnTo>
                    <a:pt x="1540" y="1840"/>
                  </a:lnTo>
                  <a:lnTo>
                    <a:pt x="1547" y="1797"/>
                  </a:lnTo>
                  <a:lnTo>
                    <a:pt x="1556" y="1751"/>
                  </a:lnTo>
                  <a:lnTo>
                    <a:pt x="1565" y="1702"/>
                  </a:lnTo>
                  <a:lnTo>
                    <a:pt x="1574" y="1650"/>
                  </a:lnTo>
                  <a:lnTo>
                    <a:pt x="1585" y="1597"/>
                  </a:lnTo>
                  <a:lnTo>
                    <a:pt x="1594" y="1541"/>
                  </a:lnTo>
                  <a:lnTo>
                    <a:pt x="1605" y="1483"/>
                  </a:lnTo>
                  <a:lnTo>
                    <a:pt x="1616" y="1426"/>
                  </a:lnTo>
                  <a:lnTo>
                    <a:pt x="1627" y="1367"/>
                  </a:lnTo>
                  <a:lnTo>
                    <a:pt x="1637" y="1308"/>
                  </a:lnTo>
                  <a:lnTo>
                    <a:pt x="1648" y="1251"/>
                  </a:lnTo>
                  <a:lnTo>
                    <a:pt x="1659" y="1193"/>
                  </a:lnTo>
                  <a:lnTo>
                    <a:pt x="1668" y="1137"/>
                  </a:lnTo>
                  <a:lnTo>
                    <a:pt x="1679" y="1082"/>
                  </a:lnTo>
                  <a:lnTo>
                    <a:pt x="1688" y="1029"/>
                  </a:lnTo>
                  <a:lnTo>
                    <a:pt x="1698" y="978"/>
                  </a:lnTo>
                  <a:lnTo>
                    <a:pt x="1707" y="931"/>
                  </a:lnTo>
                  <a:lnTo>
                    <a:pt x="1716" y="886"/>
                  </a:lnTo>
                  <a:lnTo>
                    <a:pt x="1723" y="845"/>
                  </a:lnTo>
                  <a:lnTo>
                    <a:pt x="1729" y="809"/>
                  </a:lnTo>
                  <a:lnTo>
                    <a:pt x="1735" y="777"/>
                  </a:lnTo>
                  <a:lnTo>
                    <a:pt x="1741" y="750"/>
                  </a:lnTo>
                  <a:lnTo>
                    <a:pt x="1745" y="728"/>
                  </a:lnTo>
                  <a:lnTo>
                    <a:pt x="1748" y="711"/>
                  </a:lnTo>
                  <a:lnTo>
                    <a:pt x="1749" y="702"/>
                  </a:lnTo>
                  <a:lnTo>
                    <a:pt x="1750" y="699"/>
                  </a:lnTo>
                  <a:lnTo>
                    <a:pt x="1754" y="668"/>
                  </a:lnTo>
                  <a:lnTo>
                    <a:pt x="1754" y="640"/>
                  </a:lnTo>
                  <a:lnTo>
                    <a:pt x="1750" y="616"/>
                  </a:lnTo>
                  <a:lnTo>
                    <a:pt x="1743" y="595"/>
                  </a:lnTo>
                  <a:lnTo>
                    <a:pt x="1732" y="577"/>
                  </a:lnTo>
                  <a:lnTo>
                    <a:pt x="1721" y="567"/>
                  </a:lnTo>
                  <a:lnTo>
                    <a:pt x="1709" y="559"/>
                  </a:lnTo>
                  <a:lnTo>
                    <a:pt x="1698" y="555"/>
                  </a:lnTo>
                  <a:lnTo>
                    <a:pt x="1687" y="553"/>
                  </a:lnTo>
                  <a:lnTo>
                    <a:pt x="1679" y="553"/>
                  </a:lnTo>
                  <a:lnTo>
                    <a:pt x="1663" y="554"/>
                  </a:lnTo>
                  <a:lnTo>
                    <a:pt x="1649" y="559"/>
                  </a:lnTo>
                  <a:lnTo>
                    <a:pt x="1635" y="568"/>
                  </a:lnTo>
                  <a:lnTo>
                    <a:pt x="1622" y="579"/>
                  </a:lnTo>
                  <a:lnTo>
                    <a:pt x="1614" y="594"/>
                  </a:lnTo>
                  <a:lnTo>
                    <a:pt x="1608" y="613"/>
                  </a:lnTo>
                  <a:lnTo>
                    <a:pt x="1607" y="621"/>
                  </a:lnTo>
                  <a:lnTo>
                    <a:pt x="1605" y="636"/>
                  </a:lnTo>
                  <a:lnTo>
                    <a:pt x="1601" y="656"/>
                  </a:lnTo>
                  <a:lnTo>
                    <a:pt x="1596" y="680"/>
                  </a:lnTo>
                  <a:lnTo>
                    <a:pt x="1592" y="709"/>
                  </a:lnTo>
                  <a:lnTo>
                    <a:pt x="1586" y="740"/>
                  </a:lnTo>
                  <a:lnTo>
                    <a:pt x="1581" y="773"/>
                  </a:lnTo>
                  <a:lnTo>
                    <a:pt x="1574" y="809"/>
                  </a:lnTo>
                  <a:lnTo>
                    <a:pt x="1567" y="843"/>
                  </a:lnTo>
                  <a:lnTo>
                    <a:pt x="1561" y="878"/>
                  </a:lnTo>
                  <a:lnTo>
                    <a:pt x="1555" y="911"/>
                  </a:lnTo>
                  <a:lnTo>
                    <a:pt x="1548" y="944"/>
                  </a:lnTo>
                  <a:lnTo>
                    <a:pt x="1542" y="972"/>
                  </a:lnTo>
                  <a:lnTo>
                    <a:pt x="1536" y="997"/>
                  </a:lnTo>
                  <a:lnTo>
                    <a:pt x="1530" y="1018"/>
                  </a:lnTo>
                  <a:lnTo>
                    <a:pt x="1526" y="1033"/>
                  </a:lnTo>
                  <a:lnTo>
                    <a:pt x="1522" y="1042"/>
                  </a:lnTo>
                  <a:lnTo>
                    <a:pt x="1515" y="1052"/>
                  </a:lnTo>
                  <a:lnTo>
                    <a:pt x="1505" y="1058"/>
                  </a:lnTo>
                  <a:lnTo>
                    <a:pt x="1495" y="1062"/>
                  </a:lnTo>
                  <a:lnTo>
                    <a:pt x="1487" y="1063"/>
                  </a:lnTo>
                  <a:lnTo>
                    <a:pt x="1479" y="1064"/>
                  </a:lnTo>
                  <a:lnTo>
                    <a:pt x="1477" y="1064"/>
                  </a:lnTo>
                  <a:lnTo>
                    <a:pt x="1477" y="1064"/>
                  </a:lnTo>
                  <a:lnTo>
                    <a:pt x="1465" y="1062"/>
                  </a:lnTo>
                  <a:lnTo>
                    <a:pt x="1454" y="1057"/>
                  </a:lnTo>
                  <a:lnTo>
                    <a:pt x="1445" y="1050"/>
                  </a:lnTo>
                  <a:lnTo>
                    <a:pt x="1437" y="1039"/>
                  </a:lnTo>
                  <a:lnTo>
                    <a:pt x="1436" y="1036"/>
                  </a:lnTo>
                  <a:lnTo>
                    <a:pt x="1435" y="1033"/>
                  </a:lnTo>
                  <a:lnTo>
                    <a:pt x="1434" y="1030"/>
                  </a:lnTo>
                  <a:lnTo>
                    <a:pt x="1432" y="1025"/>
                  </a:lnTo>
                  <a:lnTo>
                    <a:pt x="1431" y="1018"/>
                  </a:lnTo>
                  <a:lnTo>
                    <a:pt x="1430" y="1011"/>
                  </a:lnTo>
                  <a:lnTo>
                    <a:pt x="1429" y="1002"/>
                  </a:lnTo>
                  <a:lnTo>
                    <a:pt x="1429" y="989"/>
                  </a:lnTo>
                  <a:lnTo>
                    <a:pt x="1428" y="974"/>
                  </a:lnTo>
                  <a:lnTo>
                    <a:pt x="1427" y="958"/>
                  </a:lnTo>
                  <a:lnTo>
                    <a:pt x="1427" y="937"/>
                  </a:lnTo>
                  <a:lnTo>
                    <a:pt x="1427" y="912"/>
                  </a:lnTo>
                  <a:lnTo>
                    <a:pt x="1427" y="884"/>
                  </a:lnTo>
                  <a:lnTo>
                    <a:pt x="1427" y="852"/>
                  </a:lnTo>
                  <a:lnTo>
                    <a:pt x="1428" y="815"/>
                  </a:lnTo>
                  <a:lnTo>
                    <a:pt x="1429" y="774"/>
                  </a:lnTo>
                  <a:lnTo>
                    <a:pt x="1430" y="728"/>
                  </a:lnTo>
                  <a:lnTo>
                    <a:pt x="1432" y="676"/>
                  </a:lnTo>
                  <a:lnTo>
                    <a:pt x="1434" y="619"/>
                  </a:lnTo>
                  <a:lnTo>
                    <a:pt x="1436" y="555"/>
                  </a:lnTo>
                  <a:lnTo>
                    <a:pt x="1440" y="486"/>
                  </a:lnTo>
                  <a:lnTo>
                    <a:pt x="1444" y="410"/>
                  </a:lnTo>
                  <a:lnTo>
                    <a:pt x="1447" y="326"/>
                  </a:lnTo>
                  <a:lnTo>
                    <a:pt x="1447" y="303"/>
                  </a:lnTo>
                  <a:lnTo>
                    <a:pt x="1442" y="281"/>
                  </a:lnTo>
                  <a:lnTo>
                    <a:pt x="1434" y="262"/>
                  </a:lnTo>
                  <a:lnTo>
                    <a:pt x="1423" y="246"/>
                  </a:lnTo>
                  <a:lnTo>
                    <a:pt x="1408" y="235"/>
                  </a:lnTo>
                  <a:lnTo>
                    <a:pt x="1390" y="227"/>
                  </a:lnTo>
                  <a:lnTo>
                    <a:pt x="1373" y="224"/>
                  </a:lnTo>
                  <a:lnTo>
                    <a:pt x="1361" y="226"/>
                  </a:lnTo>
                  <a:lnTo>
                    <a:pt x="1350" y="230"/>
                  </a:lnTo>
                  <a:lnTo>
                    <a:pt x="1339" y="236"/>
                  </a:lnTo>
                  <a:lnTo>
                    <a:pt x="1329" y="244"/>
                  </a:lnTo>
                  <a:lnTo>
                    <a:pt x="1319" y="257"/>
                  </a:lnTo>
                  <a:lnTo>
                    <a:pt x="1312" y="272"/>
                  </a:lnTo>
                  <a:lnTo>
                    <a:pt x="1307" y="291"/>
                  </a:lnTo>
                  <a:lnTo>
                    <a:pt x="1303" y="313"/>
                  </a:lnTo>
                  <a:lnTo>
                    <a:pt x="1298" y="375"/>
                  </a:lnTo>
                  <a:lnTo>
                    <a:pt x="1294" y="439"/>
                  </a:lnTo>
                  <a:lnTo>
                    <a:pt x="1289" y="507"/>
                  </a:lnTo>
                  <a:lnTo>
                    <a:pt x="1285" y="577"/>
                  </a:lnTo>
                  <a:lnTo>
                    <a:pt x="1281" y="640"/>
                  </a:lnTo>
                  <a:lnTo>
                    <a:pt x="1276" y="697"/>
                  </a:lnTo>
                  <a:lnTo>
                    <a:pt x="1272" y="747"/>
                  </a:lnTo>
                  <a:lnTo>
                    <a:pt x="1268" y="792"/>
                  </a:lnTo>
                  <a:lnTo>
                    <a:pt x="1265" y="831"/>
                  </a:lnTo>
                  <a:lnTo>
                    <a:pt x="1262" y="865"/>
                  </a:lnTo>
                  <a:lnTo>
                    <a:pt x="1258" y="896"/>
                  </a:lnTo>
                  <a:lnTo>
                    <a:pt x="1254" y="921"/>
                  </a:lnTo>
                  <a:lnTo>
                    <a:pt x="1251" y="942"/>
                  </a:lnTo>
                  <a:lnTo>
                    <a:pt x="1247" y="960"/>
                  </a:lnTo>
                  <a:lnTo>
                    <a:pt x="1243" y="973"/>
                  </a:lnTo>
                  <a:lnTo>
                    <a:pt x="1240" y="985"/>
                  </a:lnTo>
                  <a:lnTo>
                    <a:pt x="1236" y="993"/>
                  </a:lnTo>
                  <a:lnTo>
                    <a:pt x="1225" y="1004"/>
                  </a:lnTo>
                  <a:lnTo>
                    <a:pt x="1213" y="1011"/>
                  </a:lnTo>
                  <a:lnTo>
                    <a:pt x="1198" y="1013"/>
                  </a:lnTo>
                  <a:lnTo>
                    <a:pt x="1183" y="1012"/>
                  </a:lnTo>
                  <a:lnTo>
                    <a:pt x="1171" y="1008"/>
                  </a:lnTo>
                  <a:lnTo>
                    <a:pt x="1160" y="1000"/>
                  </a:lnTo>
                  <a:lnTo>
                    <a:pt x="1152" y="989"/>
                  </a:lnTo>
                  <a:lnTo>
                    <a:pt x="1150" y="981"/>
                  </a:lnTo>
                  <a:lnTo>
                    <a:pt x="1148" y="966"/>
                  </a:lnTo>
                  <a:lnTo>
                    <a:pt x="1145" y="944"/>
                  </a:lnTo>
                  <a:lnTo>
                    <a:pt x="1143" y="916"/>
                  </a:lnTo>
                  <a:lnTo>
                    <a:pt x="1141" y="883"/>
                  </a:lnTo>
                  <a:lnTo>
                    <a:pt x="1138" y="846"/>
                  </a:lnTo>
                  <a:lnTo>
                    <a:pt x="1136" y="806"/>
                  </a:lnTo>
                  <a:lnTo>
                    <a:pt x="1133" y="762"/>
                  </a:lnTo>
                  <a:lnTo>
                    <a:pt x="1131" y="715"/>
                  </a:lnTo>
                  <a:lnTo>
                    <a:pt x="1129" y="666"/>
                  </a:lnTo>
                  <a:lnTo>
                    <a:pt x="1127" y="617"/>
                  </a:lnTo>
                  <a:lnTo>
                    <a:pt x="1125" y="567"/>
                  </a:lnTo>
                  <a:lnTo>
                    <a:pt x="1124" y="518"/>
                  </a:lnTo>
                  <a:lnTo>
                    <a:pt x="1122" y="468"/>
                  </a:lnTo>
                  <a:lnTo>
                    <a:pt x="1120" y="421"/>
                  </a:lnTo>
                  <a:lnTo>
                    <a:pt x="1119" y="375"/>
                  </a:lnTo>
                  <a:lnTo>
                    <a:pt x="1118" y="333"/>
                  </a:lnTo>
                  <a:lnTo>
                    <a:pt x="1115" y="294"/>
                  </a:lnTo>
                  <a:lnTo>
                    <a:pt x="1114" y="260"/>
                  </a:lnTo>
                  <a:lnTo>
                    <a:pt x="1114" y="230"/>
                  </a:lnTo>
                  <a:lnTo>
                    <a:pt x="1113" y="205"/>
                  </a:lnTo>
                  <a:lnTo>
                    <a:pt x="1112" y="187"/>
                  </a:lnTo>
                  <a:lnTo>
                    <a:pt x="1112" y="175"/>
                  </a:lnTo>
                  <a:lnTo>
                    <a:pt x="1112" y="172"/>
                  </a:lnTo>
                  <a:lnTo>
                    <a:pt x="1110" y="150"/>
                  </a:lnTo>
                  <a:lnTo>
                    <a:pt x="1105" y="132"/>
                  </a:lnTo>
                  <a:lnTo>
                    <a:pt x="1098" y="117"/>
                  </a:lnTo>
                  <a:lnTo>
                    <a:pt x="1087" y="106"/>
                  </a:lnTo>
                  <a:lnTo>
                    <a:pt x="1076" y="96"/>
                  </a:lnTo>
                  <a:lnTo>
                    <a:pt x="1063" y="91"/>
                  </a:lnTo>
                  <a:lnTo>
                    <a:pt x="1051" y="87"/>
                  </a:lnTo>
                  <a:lnTo>
                    <a:pt x="1037" y="86"/>
                  </a:lnTo>
                  <a:close/>
                  <a:moveTo>
                    <a:pt x="1037" y="0"/>
                  </a:moveTo>
                  <a:lnTo>
                    <a:pt x="1061" y="1"/>
                  </a:lnTo>
                  <a:lnTo>
                    <a:pt x="1084" y="6"/>
                  </a:lnTo>
                  <a:lnTo>
                    <a:pt x="1107" y="16"/>
                  </a:lnTo>
                  <a:lnTo>
                    <a:pt x="1128" y="27"/>
                  </a:lnTo>
                  <a:lnTo>
                    <a:pt x="1147" y="43"/>
                  </a:lnTo>
                  <a:lnTo>
                    <a:pt x="1165" y="62"/>
                  </a:lnTo>
                  <a:lnTo>
                    <a:pt x="1178" y="84"/>
                  </a:lnTo>
                  <a:lnTo>
                    <a:pt x="1189" y="110"/>
                  </a:lnTo>
                  <a:lnTo>
                    <a:pt x="1196" y="138"/>
                  </a:lnTo>
                  <a:lnTo>
                    <a:pt x="1199" y="171"/>
                  </a:lnTo>
                  <a:lnTo>
                    <a:pt x="1199" y="174"/>
                  </a:lnTo>
                  <a:lnTo>
                    <a:pt x="1199" y="186"/>
                  </a:lnTo>
                  <a:lnTo>
                    <a:pt x="1199" y="202"/>
                  </a:lnTo>
                  <a:lnTo>
                    <a:pt x="1200" y="225"/>
                  </a:lnTo>
                  <a:lnTo>
                    <a:pt x="1200" y="252"/>
                  </a:lnTo>
                  <a:lnTo>
                    <a:pt x="1200" y="281"/>
                  </a:lnTo>
                  <a:lnTo>
                    <a:pt x="1201" y="312"/>
                  </a:lnTo>
                  <a:lnTo>
                    <a:pt x="1201" y="345"/>
                  </a:lnTo>
                  <a:lnTo>
                    <a:pt x="1202" y="377"/>
                  </a:lnTo>
                  <a:lnTo>
                    <a:pt x="1203" y="409"/>
                  </a:lnTo>
                  <a:lnTo>
                    <a:pt x="1203" y="438"/>
                  </a:lnTo>
                  <a:lnTo>
                    <a:pt x="1203" y="463"/>
                  </a:lnTo>
                  <a:lnTo>
                    <a:pt x="1204" y="485"/>
                  </a:lnTo>
                  <a:lnTo>
                    <a:pt x="1208" y="422"/>
                  </a:lnTo>
                  <a:lnTo>
                    <a:pt x="1213" y="364"/>
                  </a:lnTo>
                  <a:lnTo>
                    <a:pt x="1217" y="307"/>
                  </a:lnTo>
                  <a:lnTo>
                    <a:pt x="1221" y="273"/>
                  </a:lnTo>
                  <a:lnTo>
                    <a:pt x="1229" y="244"/>
                  </a:lnTo>
                  <a:lnTo>
                    <a:pt x="1241" y="219"/>
                  </a:lnTo>
                  <a:lnTo>
                    <a:pt x="1256" y="197"/>
                  </a:lnTo>
                  <a:lnTo>
                    <a:pt x="1271" y="179"/>
                  </a:lnTo>
                  <a:lnTo>
                    <a:pt x="1290" y="164"/>
                  </a:lnTo>
                  <a:lnTo>
                    <a:pt x="1310" y="152"/>
                  </a:lnTo>
                  <a:lnTo>
                    <a:pt x="1330" y="145"/>
                  </a:lnTo>
                  <a:lnTo>
                    <a:pt x="1352" y="139"/>
                  </a:lnTo>
                  <a:lnTo>
                    <a:pt x="1373" y="138"/>
                  </a:lnTo>
                  <a:lnTo>
                    <a:pt x="1398" y="140"/>
                  </a:lnTo>
                  <a:lnTo>
                    <a:pt x="1422" y="147"/>
                  </a:lnTo>
                  <a:lnTo>
                    <a:pt x="1445" y="156"/>
                  </a:lnTo>
                  <a:lnTo>
                    <a:pt x="1466" y="170"/>
                  </a:lnTo>
                  <a:lnTo>
                    <a:pt x="1486" y="187"/>
                  </a:lnTo>
                  <a:lnTo>
                    <a:pt x="1503" y="210"/>
                  </a:lnTo>
                  <a:lnTo>
                    <a:pt x="1518" y="237"/>
                  </a:lnTo>
                  <a:lnTo>
                    <a:pt x="1527" y="266"/>
                  </a:lnTo>
                  <a:lnTo>
                    <a:pt x="1533" y="298"/>
                  </a:lnTo>
                  <a:lnTo>
                    <a:pt x="1534" y="330"/>
                  </a:lnTo>
                  <a:lnTo>
                    <a:pt x="1529" y="409"/>
                  </a:lnTo>
                  <a:lnTo>
                    <a:pt x="1526" y="481"/>
                  </a:lnTo>
                  <a:lnTo>
                    <a:pt x="1524" y="548"/>
                  </a:lnTo>
                  <a:lnTo>
                    <a:pt x="1521" y="608"/>
                  </a:lnTo>
                  <a:lnTo>
                    <a:pt x="1522" y="606"/>
                  </a:lnTo>
                  <a:lnTo>
                    <a:pt x="1522" y="599"/>
                  </a:lnTo>
                  <a:lnTo>
                    <a:pt x="1524" y="590"/>
                  </a:lnTo>
                  <a:lnTo>
                    <a:pt x="1527" y="578"/>
                  </a:lnTo>
                  <a:lnTo>
                    <a:pt x="1533" y="566"/>
                  </a:lnTo>
                  <a:lnTo>
                    <a:pt x="1539" y="551"/>
                  </a:lnTo>
                  <a:lnTo>
                    <a:pt x="1546" y="536"/>
                  </a:lnTo>
                  <a:lnTo>
                    <a:pt x="1557" y="521"/>
                  </a:lnTo>
                  <a:lnTo>
                    <a:pt x="1569" y="507"/>
                  </a:lnTo>
                  <a:lnTo>
                    <a:pt x="1585" y="493"/>
                  </a:lnTo>
                  <a:lnTo>
                    <a:pt x="1604" y="483"/>
                  </a:lnTo>
                  <a:lnTo>
                    <a:pt x="1625" y="474"/>
                  </a:lnTo>
                  <a:lnTo>
                    <a:pt x="1650" y="468"/>
                  </a:lnTo>
                  <a:lnTo>
                    <a:pt x="1679" y="466"/>
                  </a:lnTo>
                  <a:lnTo>
                    <a:pt x="1706" y="468"/>
                  </a:lnTo>
                  <a:lnTo>
                    <a:pt x="1732" y="476"/>
                  </a:lnTo>
                  <a:lnTo>
                    <a:pt x="1757" y="487"/>
                  </a:lnTo>
                  <a:lnTo>
                    <a:pt x="1779" y="503"/>
                  </a:lnTo>
                  <a:lnTo>
                    <a:pt x="1799" y="523"/>
                  </a:lnTo>
                  <a:lnTo>
                    <a:pt x="1809" y="535"/>
                  </a:lnTo>
                  <a:lnTo>
                    <a:pt x="1818" y="552"/>
                  </a:lnTo>
                  <a:lnTo>
                    <a:pt x="1827" y="571"/>
                  </a:lnTo>
                  <a:lnTo>
                    <a:pt x="1834" y="593"/>
                  </a:lnTo>
                  <a:lnTo>
                    <a:pt x="1839" y="618"/>
                  </a:lnTo>
                  <a:lnTo>
                    <a:pt x="1841" y="646"/>
                  </a:lnTo>
                  <a:lnTo>
                    <a:pt x="1840" y="679"/>
                  </a:lnTo>
                  <a:lnTo>
                    <a:pt x="1835" y="715"/>
                  </a:lnTo>
                  <a:lnTo>
                    <a:pt x="1817" y="813"/>
                  </a:lnTo>
                  <a:lnTo>
                    <a:pt x="1810" y="853"/>
                  </a:lnTo>
                  <a:lnTo>
                    <a:pt x="1801" y="897"/>
                  </a:lnTo>
                  <a:lnTo>
                    <a:pt x="1793" y="944"/>
                  </a:lnTo>
                  <a:lnTo>
                    <a:pt x="1782" y="995"/>
                  </a:lnTo>
                  <a:lnTo>
                    <a:pt x="1773" y="1050"/>
                  </a:lnTo>
                  <a:lnTo>
                    <a:pt x="1763" y="1107"/>
                  </a:lnTo>
                  <a:lnTo>
                    <a:pt x="1751" y="1166"/>
                  </a:lnTo>
                  <a:lnTo>
                    <a:pt x="1741" y="1227"/>
                  </a:lnTo>
                  <a:lnTo>
                    <a:pt x="1729" y="1289"/>
                  </a:lnTo>
                  <a:lnTo>
                    <a:pt x="1718" y="1350"/>
                  </a:lnTo>
                  <a:lnTo>
                    <a:pt x="1706" y="1413"/>
                  </a:lnTo>
                  <a:lnTo>
                    <a:pt x="1695" y="1475"/>
                  </a:lnTo>
                  <a:lnTo>
                    <a:pt x="1683" y="1536"/>
                  </a:lnTo>
                  <a:lnTo>
                    <a:pt x="1673" y="1595"/>
                  </a:lnTo>
                  <a:lnTo>
                    <a:pt x="1661" y="1653"/>
                  </a:lnTo>
                  <a:lnTo>
                    <a:pt x="1652" y="1709"/>
                  </a:lnTo>
                  <a:lnTo>
                    <a:pt x="1642" y="1762"/>
                  </a:lnTo>
                  <a:lnTo>
                    <a:pt x="1633" y="1811"/>
                  </a:lnTo>
                  <a:lnTo>
                    <a:pt x="1625" y="1856"/>
                  </a:lnTo>
                  <a:lnTo>
                    <a:pt x="1617" y="1897"/>
                  </a:lnTo>
                  <a:lnTo>
                    <a:pt x="1611" y="1934"/>
                  </a:lnTo>
                  <a:lnTo>
                    <a:pt x="1605" y="1965"/>
                  </a:lnTo>
                  <a:lnTo>
                    <a:pt x="1601" y="1990"/>
                  </a:lnTo>
                  <a:lnTo>
                    <a:pt x="1597" y="2009"/>
                  </a:lnTo>
                  <a:lnTo>
                    <a:pt x="1636" y="2554"/>
                  </a:lnTo>
                  <a:lnTo>
                    <a:pt x="1636" y="2565"/>
                  </a:lnTo>
                  <a:lnTo>
                    <a:pt x="1632" y="2577"/>
                  </a:lnTo>
                  <a:lnTo>
                    <a:pt x="1625" y="2586"/>
                  </a:lnTo>
                  <a:lnTo>
                    <a:pt x="1616" y="2595"/>
                  </a:lnTo>
                  <a:lnTo>
                    <a:pt x="1605" y="2599"/>
                  </a:lnTo>
                  <a:lnTo>
                    <a:pt x="1593" y="2601"/>
                  </a:lnTo>
                  <a:lnTo>
                    <a:pt x="596" y="2601"/>
                  </a:lnTo>
                  <a:lnTo>
                    <a:pt x="584" y="2599"/>
                  </a:lnTo>
                  <a:lnTo>
                    <a:pt x="573" y="2594"/>
                  </a:lnTo>
                  <a:lnTo>
                    <a:pt x="563" y="2585"/>
                  </a:lnTo>
                  <a:lnTo>
                    <a:pt x="557" y="2575"/>
                  </a:lnTo>
                  <a:lnTo>
                    <a:pt x="553" y="2563"/>
                  </a:lnTo>
                  <a:lnTo>
                    <a:pt x="553" y="2551"/>
                  </a:lnTo>
                  <a:lnTo>
                    <a:pt x="554" y="2547"/>
                  </a:lnTo>
                  <a:lnTo>
                    <a:pt x="555" y="2537"/>
                  </a:lnTo>
                  <a:lnTo>
                    <a:pt x="557" y="2521"/>
                  </a:lnTo>
                  <a:lnTo>
                    <a:pt x="559" y="2499"/>
                  </a:lnTo>
                  <a:lnTo>
                    <a:pt x="560" y="2474"/>
                  </a:lnTo>
                  <a:lnTo>
                    <a:pt x="562" y="2445"/>
                  </a:lnTo>
                  <a:lnTo>
                    <a:pt x="563" y="2412"/>
                  </a:lnTo>
                  <a:lnTo>
                    <a:pt x="563" y="2376"/>
                  </a:lnTo>
                  <a:lnTo>
                    <a:pt x="562" y="2338"/>
                  </a:lnTo>
                  <a:lnTo>
                    <a:pt x="559" y="2298"/>
                  </a:lnTo>
                  <a:lnTo>
                    <a:pt x="556" y="2258"/>
                  </a:lnTo>
                  <a:lnTo>
                    <a:pt x="550" y="2217"/>
                  </a:lnTo>
                  <a:lnTo>
                    <a:pt x="541" y="2175"/>
                  </a:lnTo>
                  <a:lnTo>
                    <a:pt x="531" y="2134"/>
                  </a:lnTo>
                  <a:lnTo>
                    <a:pt x="518" y="2095"/>
                  </a:lnTo>
                  <a:lnTo>
                    <a:pt x="503" y="2057"/>
                  </a:lnTo>
                  <a:lnTo>
                    <a:pt x="483" y="2022"/>
                  </a:lnTo>
                  <a:lnTo>
                    <a:pt x="482" y="2019"/>
                  </a:lnTo>
                  <a:lnTo>
                    <a:pt x="478" y="2012"/>
                  </a:lnTo>
                  <a:lnTo>
                    <a:pt x="470" y="2001"/>
                  </a:lnTo>
                  <a:lnTo>
                    <a:pt x="462" y="1986"/>
                  </a:lnTo>
                  <a:lnTo>
                    <a:pt x="451" y="1967"/>
                  </a:lnTo>
                  <a:lnTo>
                    <a:pt x="437" y="1945"/>
                  </a:lnTo>
                  <a:lnTo>
                    <a:pt x="421" y="1920"/>
                  </a:lnTo>
                  <a:lnTo>
                    <a:pt x="405" y="1893"/>
                  </a:lnTo>
                  <a:lnTo>
                    <a:pt x="387" y="1864"/>
                  </a:lnTo>
                  <a:lnTo>
                    <a:pt x="367" y="1831"/>
                  </a:lnTo>
                  <a:lnTo>
                    <a:pt x="347" y="1798"/>
                  </a:lnTo>
                  <a:lnTo>
                    <a:pt x="326" y="1763"/>
                  </a:lnTo>
                  <a:lnTo>
                    <a:pt x="304" y="1726"/>
                  </a:lnTo>
                  <a:lnTo>
                    <a:pt x="281" y="1690"/>
                  </a:lnTo>
                  <a:lnTo>
                    <a:pt x="259" y="1653"/>
                  </a:lnTo>
                  <a:lnTo>
                    <a:pt x="236" y="1615"/>
                  </a:lnTo>
                  <a:lnTo>
                    <a:pt x="213" y="1579"/>
                  </a:lnTo>
                  <a:lnTo>
                    <a:pt x="191" y="1541"/>
                  </a:lnTo>
                  <a:lnTo>
                    <a:pt x="169" y="1505"/>
                  </a:lnTo>
                  <a:lnTo>
                    <a:pt x="148" y="1471"/>
                  </a:lnTo>
                  <a:lnTo>
                    <a:pt x="129" y="1437"/>
                  </a:lnTo>
                  <a:lnTo>
                    <a:pt x="110" y="1406"/>
                  </a:lnTo>
                  <a:lnTo>
                    <a:pt x="92" y="1377"/>
                  </a:lnTo>
                  <a:lnTo>
                    <a:pt x="75" y="1349"/>
                  </a:lnTo>
                  <a:lnTo>
                    <a:pt x="61" y="1325"/>
                  </a:lnTo>
                  <a:lnTo>
                    <a:pt x="48" y="1304"/>
                  </a:lnTo>
                  <a:lnTo>
                    <a:pt x="30" y="1270"/>
                  </a:lnTo>
                  <a:lnTo>
                    <a:pt x="17" y="1238"/>
                  </a:lnTo>
                  <a:lnTo>
                    <a:pt x="7" y="1209"/>
                  </a:lnTo>
                  <a:lnTo>
                    <a:pt x="2" y="1183"/>
                  </a:lnTo>
                  <a:lnTo>
                    <a:pt x="0" y="1159"/>
                  </a:lnTo>
                  <a:lnTo>
                    <a:pt x="1" y="1137"/>
                  </a:lnTo>
                  <a:lnTo>
                    <a:pt x="4" y="1118"/>
                  </a:lnTo>
                  <a:lnTo>
                    <a:pt x="8" y="1101"/>
                  </a:lnTo>
                  <a:lnTo>
                    <a:pt x="15" y="1087"/>
                  </a:lnTo>
                  <a:lnTo>
                    <a:pt x="20" y="1075"/>
                  </a:lnTo>
                  <a:lnTo>
                    <a:pt x="35" y="1053"/>
                  </a:lnTo>
                  <a:lnTo>
                    <a:pt x="55" y="1034"/>
                  </a:lnTo>
                  <a:lnTo>
                    <a:pt x="77" y="1019"/>
                  </a:lnTo>
                  <a:lnTo>
                    <a:pt x="102" y="1008"/>
                  </a:lnTo>
                  <a:lnTo>
                    <a:pt x="130" y="1002"/>
                  </a:lnTo>
                  <a:lnTo>
                    <a:pt x="158" y="998"/>
                  </a:lnTo>
                  <a:lnTo>
                    <a:pt x="186" y="1002"/>
                  </a:lnTo>
                  <a:lnTo>
                    <a:pt x="212" y="1008"/>
                  </a:lnTo>
                  <a:lnTo>
                    <a:pt x="237" y="1017"/>
                  </a:lnTo>
                  <a:lnTo>
                    <a:pt x="260" y="1032"/>
                  </a:lnTo>
                  <a:lnTo>
                    <a:pt x="280" y="1049"/>
                  </a:lnTo>
                  <a:lnTo>
                    <a:pt x="296" y="1065"/>
                  </a:lnTo>
                  <a:lnTo>
                    <a:pt x="314" y="1084"/>
                  </a:lnTo>
                  <a:lnTo>
                    <a:pt x="333" y="1105"/>
                  </a:lnTo>
                  <a:lnTo>
                    <a:pt x="354" y="1127"/>
                  </a:lnTo>
                  <a:lnTo>
                    <a:pt x="376" y="1151"/>
                  </a:lnTo>
                  <a:lnTo>
                    <a:pt x="398" y="1175"/>
                  </a:lnTo>
                  <a:lnTo>
                    <a:pt x="420" y="1200"/>
                  </a:lnTo>
                  <a:lnTo>
                    <a:pt x="442" y="1224"/>
                  </a:lnTo>
                  <a:lnTo>
                    <a:pt x="463" y="1247"/>
                  </a:lnTo>
                  <a:lnTo>
                    <a:pt x="483" y="1268"/>
                  </a:lnTo>
                  <a:lnTo>
                    <a:pt x="501" y="1288"/>
                  </a:lnTo>
                  <a:lnTo>
                    <a:pt x="516" y="1304"/>
                  </a:lnTo>
                  <a:lnTo>
                    <a:pt x="529" y="1319"/>
                  </a:lnTo>
                  <a:lnTo>
                    <a:pt x="539" y="1329"/>
                  </a:lnTo>
                  <a:lnTo>
                    <a:pt x="546" y="1337"/>
                  </a:lnTo>
                  <a:lnTo>
                    <a:pt x="546" y="1311"/>
                  </a:lnTo>
                  <a:lnTo>
                    <a:pt x="546" y="1279"/>
                  </a:lnTo>
                  <a:lnTo>
                    <a:pt x="546" y="1242"/>
                  </a:lnTo>
                  <a:lnTo>
                    <a:pt x="546" y="1202"/>
                  </a:lnTo>
                  <a:lnTo>
                    <a:pt x="545" y="1156"/>
                  </a:lnTo>
                  <a:lnTo>
                    <a:pt x="544" y="1106"/>
                  </a:lnTo>
                  <a:lnTo>
                    <a:pt x="543" y="1054"/>
                  </a:lnTo>
                  <a:lnTo>
                    <a:pt x="541" y="998"/>
                  </a:lnTo>
                  <a:lnTo>
                    <a:pt x="540" y="942"/>
                  </a:lnTo>
                  <a:lnTo>
                    <a:pt x="538" y="883"/>
                  </a:lnTo>
                  <a:lnTo>
                    <a:pt x="537" y="824"/>
                  </a:lnTo>
                  <a:lnTo>
                    <a:pt x="535" y="766"/>
                  </a:lnTo>
                  <a:lnTo>
                    <a:pt x="534" y="707"/>
                  </a:lnTo>
                  <a:lnTo>
                    <a:pt x="532" y="650"/>
                  </a:lnTo>
                  <a:lnTo>
                    <a:pt x="530" y="594"/>
                  </a:lnTo>
                  <a:lnTo>
                    <a:pt x="529" y="540"/>
                  </a:lnTo>
                  <a:lnTo>
                    <a:pt x="527" y="489"/>
                  </a:lnTo>
                  <a:lnTo>
                    <a:pt x="526" y="442"/>
                  </a:lnTo>
                  <a:lnTo>
                    <a:pt x="524" y="398"/>
                  </a:lnTo>
                  <a:lnTo>
                    <a:pt x="523" y="359"/>
                  </a:lnTo>
                  <a:lnTo>
                    <a:pt x="522" y="326"/>
                  </a:lnTo>
                  <a:lnTo>
                    <a:pt x="521" y="298"/>
                  </a:lnTo>
                  <a:lnTo>
                    <a:pt x="521" y="276"/>
                  </a:lnTo>
                  <a:lnTo>
                    <a:pt x="520" y="261"/>
                  </a:lnTo>
                  <a:lnTo>
                    <a:pt x="520" y="254"/>
                  </a:lnTo>
                  <a:lnTo>
                    <a:pt x="521" y="224"/>
                  </a:lnTo>
                  <a:lnTo>
                    <a:pt x="526" y="196"/>
                  </a:lnTo>
                  <a:lnTo>
                    <a:pt x="535" y="170"/>
                  </a:lnTo>
                  <a:lnTo>
                    <a:pt x="549" y="146"/>
                  </a:lnTo>
                  <a:lnTo>
                    <a:pt x="567" y="125"/>
                  </a:lnTo>
                  <a:lnTo>
                    <a:pt x="585" y="108"/>
                  </a:lnTo>
                  <a:lnTo>
                    <a:pt x="606" y="95"/>
                  </a:lnTo>
                  <a:lnTo>
                    <a:pt x="628" y="85"/>
                  </a:lnTo>
                  <a:lnTo>
                    <a:pt x="652" y="80"/>
                  </a:lnTo>
                  <a:lnTo>
                    <a:pt x="677" y="78"/>
                  </a:lnTo>
                  <a:lnTo>
                    <a:pt x="698" y="79"/>
                  </a:lnTo>
                  <a:lnTo>
                    <a:pt x="719" y="83"/>
                  </a:lnTo>
                  <a:lnTo>
                    <a:pt x="739" y="90"/>
                  </a:lnTo>
                  <a:lnTo>
                    <a:pt x="759" y="102"/>
                  </a:lnTo>
                  <a:lnTo>
                    <a:pt x="778" y="115"/>
                  </a:lnTo>
                  <a:lnTo>
                    <a:pt x="794" y="132"/>
                  </a:lnTo>
                  <a:lnTo>
                    <a:pt x="810" y="152"/>
                  </a:lnTo>
                  <a:lnTo>
                    <a:pt x="823" y="175"/>
                  </a:lnTo>
                  <a:lnTo>
                    <a:pt x="834" y="202"/>
                  </a:lnTo>
                  <a:lnTo>
                    <a:pt x="843" y="233"/>
                  </a:lnTo>
                  <a:lnTo>
                    <a:pt x="848" y="266"/>
                  </a:lnTo>
                  <a:lnTo>
                    <a:pt x="852" y="308"/>
                  </a:lnTo>
                  <a:lnTo>
                    <a:pt x="856" y="355"/>
                  </a:lnTo>
                  <a:lnTo>
                    <a:pt x="862" y="407"/>
                  </a:lnTo>
                  <a:lnTo>
                    <a:pt x="868" y="461"/>
                  </a:lnTo>
                  <a:lnTo>
                    <a:pt x="874" y="519"/>
                  </a:lnTo>
                  <a:lnTo>
                    <a:pt x="875" y="454"/>
                  </a:lnTo>
                  <a:lnTo>
                    <a:pt x="877" y="392"/>
                  </a:lnTo>
                  <a:lnTo>
                    <a:pt x="878" y="337"/>
                  </a:lnTo>
                  <a:lnTo>
                    <a:pt x="879" y="290"/>
                  </a:lnTo>
                  <a:lnTo>
                    <a:pt x="880" y="247"/>
                  </a:lnTo>
                  <a:lnTo>
                    <a:pt x="881" y="209"/>
                  </a:lnTo>
                  <a:lnTo>
                    <a:pt x="882" y="176"/>
                  </a:lnTo>
                  <a:lnTo>
                    <a:pt x="883" y="149"/>
                  </a:lnTo>
                  <a:lnTo>
                    <a:pt x="886" y="121"/>
                  </a:lnTo>
                  <a:lnTo>
                    <a:pt x="894" y="95"/>
                  </a:lnTo>
                  <a:lnTo>
                    <a:pt x="904" y="73"/>
                  </a:lnTo>
                  <a:lnTo>
                    <a:pt x="918" y="54"/>
                  </a:lnTo>
                  <a:lnTo>
                    <a:pt x="935" y="38"/>
                  </a:lnTo>
                  <a:lnTo>
                    <a:pt x="952" y="24"/>
                  </a:lnTo>
                  <a:lnTo>
                    <a:pt x="972" y="14"/>
                  </a:lnTo>
                  <a:lnTo>
                    <a:pt x="994" y="5"/>
                  </a:lnTo>
                  <a:lnTo>
                    <a:pt x="1015" y="1"/>
                  </a:lnTo>
                  <a:lnTo>
                    <a:pt x="10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" name="Group 358"/>
          <p:cNvGrpSpPr/>
          <p:nvPr/>
        </p:nvGrpSpPr>
        <p:grpSpPr>
          <a:xfrm>
            <a:off x="4065186" y="2837426"/>
            <a:ext cx="446088" cy="568325"/>
            <a:chOff x="715963" y="4225926"/>
            <a:chExt cx="446088" cy="568325"/>
          </a:xfrm>
          <a:solidFill>
            <a:srgbClr val="000000"/>
          </a:solidFill>
        </p:grpSpPr>
        <p:sp>
          <p:nvSpPr>
            <p:cNvPr id="51" name="Freeform 150"/>
            <p:cNvSpPr>
              <a:spLocks noEditPoints="1"/>
            </p:cNvSpPr>
            <p:nvPr/>
          </p:nvSpPr>
          <p:spPr bwMode="auto">
            <a:xfrm>
              <a:off x="715963" y="4225926"/>
              <a:ext cx="446088" cy="568325"/>
            </a:xfrm>
            <a:custGeom>
              <a:avLst/>
              <a:gdLst>
                <a:gd name="T0" fmla="*/ 505 w 2812"/>
                <a:gd name="T1" fmla="*/ 1863 h 3580"/>
                <a:gd name="T2" fmla="*/ 2418 w 2812"/>
                <a:gd name="T3" fmla="*/ 932 h 3580"/>
                <a:gd name="T4" fmla="*/ 2362 w 2812"/>
                <a:gd name="T5" fmla="*/ 1503 h 3580"/>
                <a:gd name="T6" fmla="*/ 2671 w 2812"/>
                <a:gd name="T7" fmla="*/ 1703 h 3580"/>
                <a:gd name="T8" fmla="*/ 2667 w 2812"/>
                <a:gd name="T9" fmla="*/ 1271 h 3580"/>
                <a:gd name="T10" fmla="*/ 2610 w 2812"/>
                <a:gd name="T11" fmla="*/ 605 h 3580"/>
                <a:gd name="T12" fmla="*/ 201 w 2812"/>
                <a:gd name="T13" fmla="*/ 605 h 3580"/>
                <a:gd name="T14" fmla="*/ 146 w 2812"/>
                <a:gd name="T15" fmla="*/ 1271 h 3580"/>
                <a:gd name="T16" fmla="*/ 141 w 2812"/>
                <a:gd name="T17" fmla="*/ 1703 h 3580"/>
                <a:gd name="T18" fmla="*/ 450 w 2812"/>
                <a:gd name="T19" fmla="*/ 1503 h 3580"/>
                <a:gd name="T20" fmla="*/ 394 w 2812"/>
                <a:gd name="T21" fmla="*/ 932 h 3580"/>
                <a:gd name="T22" fmla="*/ 1003 w 2812"/>
                <a:gd name="T23" fmla="*/ 156 h 3580"/>
                <a:gd name="T24" fmla="*/ 1305 w 2812"/>
                <a:gd name="T25" fmla="*/ 347 h 3580"/>
                <a:gd name="T26" fmla="*/ 1737 w 2812"/>
                <a:gd name="T27" fmla="*/ 242 h 3580"/>
                <a:gd name="T28" fmla="*/ 1723 w 2812"/>
                <a:gd name="T29" fmla="*/ 164 h 3580"/>
                <a:gd name="T30" fmla="*/ 1129 w 2812"/>
                <a:gd name="T31" fmla="*/ 173 h 3580"/>
                <a:gd name="T32" fmla="*/ 662 w 2812"/>
                <a:gd name="T33" fmla="*/ 268 h 3580"/>
                <a:gd name="T34" fmla="*/ 412 w 2812"/>
                <a:gd name="T35" fmla="*/ 643 h 3580"/>
                <a:gd name="T36" fmla="*/ 520 w 2812"/>
                <a:gd name="T37" fmla="*/ 1372 h 3580"/>
                <a:gd name="T38" fmla="*/ 633 w 2812"/>
                <a:gd name="T39" fmla="*/ 2235 h 3580"/>
                <a:gd name="T40" fmla="*/ 589 w 2812"/>
                <a:gd name="T41" fmla="*/ 3155 h 3580"/>
                <a:gd name="T42" fmla="*/ 636 w 2812"/>
                <a:gd name="T43" fmla="*/ 3458 h 3580"/>
                <a:gd name="T44" fmla="*/ 1218 w 2812"/>
                <a:gd name="T45" fmla="*/ 3493 h 3580"/>
                <a:gd name="T46" fmla="*/ 2041 w 2812"/>
                <a:gd name="T47" fmla="*/ 3473 h 3580"/>
                <a:gd name="T48" fmla="*/ 2246 w 2812"/>
                <a:gd name="T49" fmla="*/ 3364 h 3580"/>
                <a:gd name="T50" fmla="*/ 2183 w 2812"/>
                <a:gd name="T51" fmla="*/ 2570 h 3580"/>
                <a:gd name="T52" fmla="*/ 2252 w 2812"/>
                <a:gd name="T53" fmla="*/ 1671 h 3580"/>
                <a:gd name="T54" fmla="*/ 2342 w 2812"/>
                <a:gd name="T55" fmla="*/ 872 h 3580"/>
                <a:gd name="T56" fmla="*/ 2407 w 2812"/>
                <a:gd name="T57" fmla="*/ 386 h 3580"/>
                <a:gd name="T58" fmla="*/ 1910 w 2812"/>
                <a:gd name="T59" fmla="*/ 148 h 3580"/>
                <a:gd name="T60" fmla="*/ 1638 w 2812"/>
                <a:gd name="T61" fmla="*/ 402 h 3580"/>
                <a:gd name="T62" fmla="*/ 1392 w 2812"/>
                <a:gd name="T63" fmla="*/ 1360 h 3580"/>
                <a:gd name="T64" fmla="*/ 1102 w 2812"/>
                <a:gd name="T65" fmla="*/ 370 h 3580"/>
                <a:gd name="T66" fmla="*/ 1899 w 2812"/>
                <a:gd name="T67" fmla="*/ 0 h 3580"/>
                <a:gd name="T68" fmla="*/ 2103 w 2812"/>
                <a:gd name="T69" fmla="*/ 140 h 3580"/>
                <a:gd name="T70" fmla="*/ 2571 w 2812"/>
                <a:gd name="T71" fmla="*/ 355 h 3580"/>
                <a:gd name="T72" fmla="*/ 2663 w 2812"/>
                <a:gd name="T73" fmla="*/ 500 h 3580"/>
                <a:gd name="T74" fmla="*/ 2755 w 2812"/>
                <a:gd name="T75" fmla="*/ 1118 h 3580"/>
                <a:gd name="T76" fmla="*/ 2757 w 2812"/>
                <a:gd name="T77" fmla="*/ 1663 h 3580"/>
                <a:gd name="T78" fmla="*/ 2801 w 2812"/>
                <a:gd name="T79" fmla="*/ 2033 h 3580"/>
                <a:gd name="T80" fmla="*/ 2274 w 2812"/>
                <a:gd name="T81" fmla="*/ 2659 h 3580"/>
                <a:gd name="T82" fmla="*/ 2327 w 2812"/>
                <a:gd name="T83" fmla="*/ 3315 h 3580"/>
                <a:gd name="T84" fmla="*/ 2346 w 2812"/>
                <a:gd name="T85" fmla="*/ 3488 h 3580"/>
                <a:gd name="T86" fmla="*/ 2185 w 2812"/>
                <a:gd name="T87" fmla="*/ 3544 h 3580"/>
                <a:gd name="T88" fmla="*/ 1506 w 2812"/>
                <a:gd name="T89" fmla="*/ 3580 h 3580"/>
                <a:gd name="T90" fmla="*/ 701 w 2812"/>
                <a:gd name="T91" fmla="*/ 3553 h 3580"/>
                <a:gd name="T92" fmla="*/ 475 w 2812"/>
                <a:gd name="T93" fmla="*/ 3497 h 3580"/>
                <a:gd name="T94" fmla="*/ 475 w 2812"/>
                <a:gd name="T95" fmla="*/ 3385 h 3580"/>
                <a:gd name="T96" fmla="*/ 531 w 2812"/>
                <a:gd name="T97" fmla="*/ 2796 h 3580"/>
                <a:gd name="T98" fmla="*/ 35 w 2812"/>
                <a:gd name="T99" fmla="*/ 2046 h 3580"/>
                <a:gd name="T100" fmla="*/ 55 w 2812"/>
                <a:gd name="T101" fmla="*/ 1698 h 3580"/>
                <a:gd name="T102" fmla="*/ 58 w 2812"/>
                <a:gd name="T103" fmla="*/ 1272 h 3580"/>
                <a:gd name="T104" fmla="*/ 122 w 2812"/>
                <a:gd name="T105" fmla="*/ 570 h 3580"/>
                <a:gd name="T106" fmla="*/ 239 w 2812"/>
                <a:gd name="T107" fmla="*/ 358 h 3580"/>
                <a:gd name="T108" fmla="*/ 623 w 2812"/>
                <a:gd name="T109" fmla="*/ 190 h 3580"/>
                <a:gd name="T110" fmla="*/ 885 w 2812"/>
                <a:gd name="T111" fmla="*/ 12 h 3580"/>
                <a:gd name="T112" fmla="*/ 958 w 2812"/>
                <a:gd name="T113" fmla="*/ 22 h 3580"/>
                <a:gd name="T114" fmla="*/ 1284 w 2812"/>
                <a:gd name="T115" fmla="*/ 106 h 3580"/>
                <a:gd name="T116" fmla="*/ 1794 w 2812"/>
                <a:gd name="T117" fmla="*/ 53 h 3580"/>
                <a:gd name="T118" fmla="*/ 1899 w 2812"/>
                <a:gd name="T119" fmla="*/ 0 h 3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12" h="3580">
                  <a:moveTo>
                    <a:pt x="2683" y="1789"/>
                  </a:moveTo>
                  <a:lnTo>
                    <a:pt x="2308" y="1863"/>
                  </a:lnTo>
                  <a:lnTo>
                    <a:pt x="2292" y="1958"/>
                  </a:lnTo>
                  <a:lnTo>
                    <a:pt x="2280" y="2055"/>
                  </a:lnTo>
                  <a:lnTo>
                    <a:pt x="2718" y="1970"/>
                  </a:lnTo>
                  <a:lnTo>
                    <a:pt x="2683" y="1789"/>
                  </a:lnTo>
                  <a:close/>
                  <a:moveTo>
                    <a:pt x="129" y="1789"/>
                  </a:moveTo>
                  <a:lnTo>
                    <a:pt x="94" y="1970"/>
                  </a:lnTo>
                  <a:lnTo>
                    <a:pt x="532" y="2055"/>
                  </a:lnTo>
                  <a:lnTo>
                    <a:pt x="520" y="1958"/>
                  </a:lnTo>
                  <a:lnTo>
                    <a:pt x="505" y="1863"/>
                  </a:lnTo>
                  <a:lnTo>
                    <a:pt x="129" y="1789"/>
                  </a:lnTo>
                  <a:close/>
                  <a:moveTo>
                    <a:pt x="2554" y="474"/>
                  </a:moveTo>
                  <a:lnTo>
                    <a:pt x="2541" y="507"/>
                  </a:lnTo>
                  <a:lnTo>
                    <a:pt x="2527" y="545"/>
                  </a:lnTo>
                  <a:lnTo>
                    <a:pt x="2511" y="589"/>
                  </a:lnTo>
                  <a:lnTo>
                    <a:pt x="2495" y="637"/>
                  </a:lnTo>
                  <a:lnTo>
                    <a:pt x="2478" y="689"/>
                  </a:lnTo>
                  <a:lnTo>
                    <a:pt x="2462" y="745"/>
                  </a:lnTo>
                  <a:lnTo>
                    <a:pt x="2447" y="805"/>
                  </a:lnTo>
                  <a:lnTo>
                    <a:pt x="2431" y="867"/>
                  </a:lnTo>
                  <a:lnTo>
                    <a:pt x="2418" y="932"/>
                  </a:lnTo>
                  <a:lnTo>
                    <a:pt x="2407" y="999"/>
                  </a:lnTo>
                  <a:lnTo>
                    <a:pt x="2399" y="1068"/>
                  </a:lnTo>
                  <a:lnTo>
                    <a:pt x="2392" y="1138"/>
                  </a:lnTo>
                  <a:lnTo>
                    <a:pt x="2389" y="1208"/>
                  </a:lnTo>
                  <a:lnTo>
                    <a:pt x="2388" y="1247"/>
                  </a:lnTo>
                  <a:lnTo>
                    <a:pt x="2385" y="1287"/>
                  </a:lnTo>
                  <a:lnTo>
                    <a:pt x="2382" y="1330"/>
                  </a:lnTo>
                  <a:lnTo>
                    <a:pt x="2378" y="1372"/>
                  </a:lnTo>
                  <a:lnTo>
                    <a:pt x="2373" y="1417"/>
                  </a:lnTo>
                  <a:lnTo>
                    <a:pt x="2368" y="1460"/>
                  </a:lnTo>
                  <a:lnTo>
                    <a:pt x="2362" y="1503"/>
                  </a:lnTo>
                  <a:lnTo>
                    <a:pt x="2357" y="1546"/>
                  </a:lnTo>
                  <a:lnTo>
                    <a:pt x="2351" y="1586"/>
                  </a:lnTo>
                  <a:lnTo>
                    <a:pt x="2346" y="1624"/>
                  </a:lnTo>
                  <a:lnTo>
                    <a:pt x="2341" y="1659"/>
                  </a:lnTo>
                  <a:lnTo>
                    <a:pt x="2336" y="1690"/>
                  </a:lnTo>
                  <a:lnTo>
                    <a:pt x="2332" y="1717"/>
                  </a:lnTo>
                  <a:lnTo>
                    <a:pt x="2328" y="1740"/>
                  </a:lnTo>
                  <a:lnTo>
                    <a:pt x="2325" y="1756"/>
                  </a:lnTo>
                  <a:lnTo>
                    <a:pt x="2324" y="1767"/>
                  </a:lnTo>
                  <a:lnTo>
                    <a:pt x="2323" y="1771"/>
                  </a:lnTo>
                  <a:lnTo>
                    <a:pt x="2671" y="1703"/>
                  </a:lnTo>
                  <a:lnTo>
                    <a:pt x="2670" y="1686"/>
                  </a:lnTo>
                  <a:lnTo>
                    <a:pt x="2669" y="1666"/>
                  </a:lnTo>
                  <a:lnTo>
                    <a:pt x="2668" y="1642"/>
                  </a:lnTo>
                  <a:lnTo>
                    <a:pt x="2668" y="1613"/>
                  </a:lnTo>
                  <a:lnTo>
                    <a:pt x="2667" y="1580"/>
                  </a:lnTo>
                  <a:lnTo>
                    <a:pt x="2667" y="1543"/>
                  </a:lnTo>
                  <a:lnTo>
                    <a:pt x="2666" y="1500"/>
                  </a:lnTo>
                  <a:lnTo>
                    <a:pt x="2666" y="1452"/>
                  </a:lnTo>
                  <a:lnTo>
                    <a:pt x="2666" y="1397"/>
                  </a:lnTo>
                  <a:lnTo>
                    <a:pt x="2667" y="1337"/>
                  </a:lnTo>
                  <a:lnTo>
                    <a:pt x="2667" y="1271"/>
                  </a:lnTo>
                  <a:lnTo>
                    <a:pt x="2668" y="1196"/>
                  </a:lnTo>
                  <a:lnTo>
                    <a:pt x="2669" y="1116"/>
                  </a:lnTo>
                  <a:lnTo>
                    <a:pt x="2669" y="1039"/>
                  </a:lnTo>
                  <a:lnTo>
                    <a:pt x="2667" y="967"/>
                  </a:lnTo>
                  <a:lnTo>
                    <a:pt x="2663" y="901"/>
                  </a:lnTo>
                  <a:lnTo>
                    <a:pt x="2658" y="840"/>
                  </a:lnTo>
                  <a:lnTo>
                    <a:pt x="2650" y="783"/>
                  </a:lnTo>
                  <a:lnTo>
                    <a:pt x="2642" y="732"/>
                  </a:lnTo>
                  <a:lnTo>
                    <a:pt x="2632" y="686"/>
                  </a:lnTo>
                  <a:lnTo>
                    <a:pt x="2622" y="643"/>
                  </a:lnTo>
                  <a:lnTo>
                    <a:pt x="2610" y="605"/>
                  </a:lnTo>
                  <a:lnTo>
                    <a:pt x="2599" y="571"/>
                  </a:lnTo>
                  <a:lnTo>
                    <a:pt x="2587" y="542"/>
                  </a:lnTo>
                  <a:lnTo>
                    <a:pt x="2576" y="516"/>
                  </a:lnTo>
                  <a:lnTo>
                    <a:pt x="2565" y="493"/>
                  </a:lnTo>
                  <a:lnTo>
                    <a:pt x="2554" y="474"/>
                  </a:lnTo>
                  <a:close/>
                  <a:moveTo>
                    <a:pt x="258" y="474"/>
                  </a:moveTo>
                  <a:lnTo>
                    <a:pt x="247" y="493"/>
                  </a:lnTo>
                  <a:lnTo>
                    <a:pt x="236" y="516"/>
                  </a:lnTo>
                  <a:lnTo>
                    <a:pt x="224" y="542"/>
                  </a:lnTo>
                  <a:lnTo>
                    <a:pt x="213" y="571"/>
                  </a:lnTo>
                  <a:lnTo>
                    <a:pt x="201" y="605"/>
                  </a:lnTo>
                  <a:lnTo>
                    <a:pt x="190" y="643"/>
                  </a:lnTo>
                  <a:lnTo>
                    <a:pt x="181" y="686"/>
                  </a:lnTo>
                  <a:lnTo>
                    <a:pt x="171" y="732"/>
                  </a:lnTo>
                  <a:lnTo>
                    <a:pt x="162" y="783"/>
                  </a:lnTo>
                  <a:lnTo>
                    <a:pt x="154" y="840"/>
                  </a:lnTo>
                  <a:lnTo>
                    <a:pt x="149" y="901"/>
                  </a:lnTo>
                  <a:lnTo>
                    <a:pt x="145" y="967"/>
                  </a:lnTo>
                  <a:lnTo>
                    <a:pt x="143" y="1039"/>
                  </a:lnTo>
                  <a:lnTo>
                    <a:pt x="143" y="1116"/>
                  </a:lnTo>
                  <a:lnTo>
                    <a:pt x="145" y="1196"/>
                  </a:lnTo>
                  <a:lnTo>
                    <a:pt x="146" y="1271"/>
                  </a:lnTo>
                  <a:lnTo>
                    <a:pt x="146" y="1337"/>
                  </a:lnTo>
                  <a:lnTo>
                    <a:pt x="147" y="1397"/>
                  </a:lnTo>
                  <a:lnTo>
                    <a:pt x="147" y="1452"/>
                  </a:lnTo>
                  <a:lnTo>
                    <a:pt x="146" y="1500"/>
                  </a:lnTo>
                  <a:lnTo>
                    <a:pt x="146" y="1543"/>
                  </a:lnTo>
                  <a:lnTo>
                    <a:pt x="146" y="1580"/>
                  </a:lnTo>
                  <a:lnTo>
                    <a:pt x="145" y="1613"/>
                  </a:lnTo>
                  <a:lnTo>
                    <a:pt x="143" y="1642"/>
                  </a:lnTo>
                  <a:lnTo>
                    <a:pt x="143" y="1666"/>
                  </a:lnTo>
                  <a:lnTo>
                    <a:pt x="142" y="1686"/>
                  </a:lnTo>
                  <a:lnTo>
                    <a:pt x="141" y="1703"/>
                  </a:lnTo>
                  <a:lnTo>
                    <a:pt x="489" y="1771"/>
                  </a:lnTo>
                  <a:lnTo>
                    <a:pt x="488" y="1767"/>
                  </a:lnTo>
                  <a:lnTo>
                    <a:pt x="487" y="1756"/>
                  </a:lnTo>
                  <a:lnTo>
                    <a:pt x="484" y="1740"/>
                  </a:lnTo>
                  <a:lnTo>
                    <a:pt x="481" y="1717"/>
                  </a:lnTo>
                  <a:lnTo>
                    <a:pt x="476" y="1690"/>
                  </a:lnTo>
                  <a:lnTo>
                    <a:pt x="471" y="1659"/>
                  </a:lnTo>
                  <a:lnTo>
                    <a:pt x="466" y="1624"/>
                  </a:lnTo>
                  <a:lnTo>
                    <a:pt x="461" y="1586"/>
                  </a:lnTo>
                  <a:lnTo>
                    <a:pt x="455" y="1546"/>
                  </a:lnTo>
                  <a:lnTo>
                    <a:pt x="450" y="1503"/>
                  </a:lnTo>
                  <a:lnTo>
                    <a:pt x="444" y="1460"/>
                  </a:lnTo>
                  <a:lnTo>
                    <a:pt x="439" y="1417"/>
                  </a:lnTo>
                  <a:lnTo>
                    <a:pt x="435" y="1372"/>
                  </a:lnTo>
                  <a:lnTo>
                    <a:pt x="430" y="1330"/>
                  </a:lnTo>
                  <a:lnTo>
                    <a:pt x="427" y="1287"/>
                  </a:lnTo>
                  <a:lnTo>
                    <a:pt x="425" y="1247"/>
                  </a:lnTo>
                  <a:lnTo>
                    <a:pt x="424" y="1208"/>
                  </a:lnTo>
                  <a:lnTo>
                    <a:pt x="420" y="1138"/>
                  </a:lnTo>
                  <a:lnTo>
                    <a:pt x="414" y="1068"/>
                  </a:lnTo>
                  <a:lnTo>
                    <a:pt x="405" y="999"/>
                  </a:lnTo>
                  <a:lnTo>
                    <a:pt x="394" y="932"/>
                  </a:lnTo>
                  <a:lnTo>
                    <a:pt x="381" y="867"/>
                  </a:lnTo>
                  <a:lnTo>
                    <a:pt x="366" y="805"/>
                  </a:lnTo>
                  <a:lnTo>
                    <a:pt x="350" y="745"/>
                  </a:lnTo>
                  <a:lnTo>
                    <a:pt x="334" y="689"/>
                  </a:lnTo>
                  <a:lnTo>
                    <a:pt x="317" y="637"/>
                  </a:lnTo>
                  <a:lnTo>
                    <a:pt x="301" y="589"/>
                  </a:lnTo>
                  <a:lnTo>
                    <a:pt x="286" y="545"/>
                  </a:lnTo>
                  <a:lnTo>
                    <a:pt x="271" y="507"/>
                  </a:lnTo>
                  <a:lnTo>
                    <a:pt x="258" y="474"/>
                  </a:lnTo>
                  <a:close/>
                  <a:moveTo>
                    <a:pt x="991" y="135"/>
                  </a:moveTo>
                  <a:lnTo>
                    <a:pt x="1003" y="156"/>
                  </a:lnTo>
                  <a:lnTo>
                    <a:pt x="1016" y="176"/>
                  </a:lnTo>
                  <a:lnTo>
                    <a:pt x="1031" y="198"/>
                  </a:lnTo>
                  <a:lnTo>
                    <a:pt x="1050" y="219"/>
                  </a:lnTo>
                  <a:lnTo>
                    <a:pt x="1071" y="240"/>
                  </a:lnTo>
                  <a:lnTo>
                    <a:pt x="1094" y="260"/>
                  </a:lnTo>
                  <a:lnTo>
                    <a:pt x="1120" y="279"/>
                  </a:lnTo>
                  <a:lnTo>
                    <a:pt x="1151" y="298"/>
                  </a:lnTo>
                  <a:lnTo>
                    <a:pt x="1183" y="313"/>
                  </a:lnTo>
                  <a:lnTo>
                    <a:pt x="1221" y="327"/>
                  </a:lnTo>
                  <a:lnTo>
                    <a:pt x="1261" y="338"/>
                  </a:lnTo>
                  <a:lnTo>
                    <a:pt x="1305" y="347"/>
                  </a:lnTo>
                  <a:lnTo>
                    <a:pt x="1353" y="352"/>
                  </a:lnTo>
                  <a:lnTo>
                    <a:pt x="1406" y="354"/>
                  </a:lnTo>
                  <a:lnTo>
                    <a:pt x="1459" y="352"/>
                  </a:lnTo>
                  <a:lnTo>
                    <a:pt x="1507" y="346"/>
                  </a:lnTo>
                  <a:lnTo>
                    <a:pt x="1551" y="337"/>
                  </a:lnTo>
                  <a:lnTo>
                    <a:pt x="1592" y="326"/>
                  </a:lnTo>
                  <a:lnTo>
                    <a:pt x="1628" y="312"/>
                  </a:lnTo>
                  <a:lnTo>
                    <a:pt x="1660" y="295"/>
                  </a:lnTo>
                  <a:lnTo>
                    <a:pt x="1689" y="279"/>
                  </a:lnTo>
                  <a:lnTo>
                    <a:pt x="1714" y="260"/>
                  </a:lnTo>
                  <a:lnTo>
                    <a:pt x="1737" y="242"/>
                  </a:lnTo>
                  <a:lnTo>
                    <a:pt x="1757" y="224"/>
                  </a:lnTo>
                  <a:lnTo>
                    <a:pt x="1773" y="206"/>
                  </a:lnTo>
                  <a:lnTo>
                    <a:pt x="1787" y="190"/>
                  </a:lnTo>
                  <a:lnTo>
                    <a:pt x="1798" y="174"/>
                  </a:lnTo>
                  <a:lnTo>
                    <a:pt x="1806" y="160"/>
                  </a:lnTo>
                  <a:lnTo>
                    <a:pt x="1813" y="149"/>
                  </a:lnTo>
                  <a:lnTo>
                    <a:pt x="1817" y="140"/>
                  </a:lnTo>
                  <a:lnTo>
                    <a:pt x="1821" y="135"/>
                  </a:lnTo>
                  <a:lnTo>
                    <a:pt x="1792" y="146"/>
                  </a:lnTo>
                  <a:lnTo>
                    <a:pt x="1759" y="156"/>
                  </a:lnTo>
                  <a:lnTo>
                    <a:pt x="1723" y="164"/>
                  </a:lnTo>
                  <a:lnTo>
                    <a:pt x="1683" y="173"/>
                  </a:lnTo>
                  <a:lnTo>
                    <a:pt x="1638" y="181"/>
                  </a:lnTo>
                  <a:lnTo>
                    <a:pt x="1587" y="187"/>
                  </a:lnTo>
                  <a:lnTo>
                    <a:pt x="1532" y="192"/>
                  </a:lnTo>
                  <a:lnTo>
                    <a:pt x="1471" y="195"/>
                  </a:lnTo>
                  <a:lnTo>
                    <a:pt x="1406" y="196"/>
                  </a:lnTo>
                  <a:lnTo>
                    <a:pt x="1340" y="195"/>
                  </a:lnTo>
                  <a:lnTo>
                    <a:pt x="1280" y="192"/>
                  </a:lnTo>
                  <a:lnTo>
                    <a:pt x="1225" y="187"/>
                  </a:lnTo>
                  <a:lnTo>
                    <a:pt x="1175" y="181"/>
                  </a:lnTo>
                  <a:lnTo>
                    <a:pt x="1129" y="173"/>
                  </a:lnTo>
                  <a:lnTo>
                    <a:pt x="1088" y="164"/>
                  </a:lnTo>
                  <a:lnTo>
                    <a:pt x="1052" y="156"/>
                  </a:lnTo>
                  <a:lnTo>
                    <a:pt x="1019" y="145"/>
                  </a:lnTo>
                  <a:lnTo>
                    <a:pt x="991" y="135"/>
                  </a:lnTo>
                  <a:close/>
                  <a:moveTo>
                    <a:pt x="891" y="120"/>
                  </a:moveTo>
                  <a:lnTo>
                    <a:pt x="865" y="139"/>
                  </a:lnTo>
                  <a:lnTo>
                    <a:pt x="834" y="161"/>
                  </a:lnTo>
                  <a:lnTo>
                    <a:pt x="799" y="185"/>
                  </a:lnTo>
                  <a:lnTo>
                    <a:pt x="759" y="211"/>
                  </a:lnTo>
                  <a:lnTo>
                    <a:pt x="713" y="239"/>
                  </a:lnTo>
                  <a:lnTo>
                    <a:pt x="662" y="268"/>
                  </a:lnTo>
                  <a:lnTo>
                    <a:pt x="605" y="298"/>
                  </a:lnTo>
                  <a:lnTo>
                    <a:pt x="544" y="327"/>
                  </a:lnTo>
                  <a:lnTo>
                    <a:pt x="477" y="356"/>
                  </a:lnTo>
                  <a:lnTo>
                    <a:pt x="405" y="386"/>
                  </a:lnTo>
                  <a:lnTo>
                    <a:pt x="327" y="414"/>
                  </a:lnTo>
                  <a:lnTo>
                    <a:pt x="338" y="440"/>
                  </a:lnTo>
                  <a:lnTo>
                    <a:pt x="350" y="472"/>
                  </a:lnTo>
                  <a:lnTo>
                    <a:pt x="365" y="508"/>
                  </a:lnTo>
                  <a:lnTo>
                    <a:pt x="380" y="548"/>
                  </a:lnTo>
                  <a:lnTo>
                    <a:pt x="395" y="594"/>
                  </a:lnTo>
                  <a:lnTo>
                    <a:pt x="412" y="643"/>
                  </a:lnTo>
                  <a:lnTo>
                    <a:pt x="427" y="696"/>
                  </a:lnTo>
                  <a:lnTo>
                    <a:pt x="442" y="751"/>
                  </a:lnTo>
                  <a:lnTo>
                    <a:pt x="458" y="810"/>
                  </a:lnTo>
                  <a:lnTo>
                    <a:pt x="471" y="872"/>
                  </a:lnTo>
                  <a:lnTo>
                    <a:pt x="483" y="936"/>
                  </a:lnTo>
                  <a:lnTo>
                    <a:pt x="494" y="1001"/>
                  </a:lnTo>
                  <a:lnTo>
                    <a:pt x="501" y="1069"/>
                  </a:lnTo>
                  <a:lnTo>
                    <a:pt x="508" y="1138"/>
                  </a:lnTo>
                  <a:lnTo>
                    <a:pt x="510" y="1207"/>
                  </a:lnTo>
                  <a:lnTo>
                    <a:pt x="513" y="1291"/>
                  </a:lnTo>
                  <a:lnTo>
                    <a:pt x="520" y="1372"/>
                  </a:lnTo>
                  <a:lnTo>
                    <a:pt x="528" y="1450"/>
                  </a:lnTo>
                  <a:lnTo>
                    <a:pt x="538" y="1526"/>
                  </a:lnTo>
                  <a:lnTo>
                    <a:pt x="548" y="1599"/>
                  </a:lnTo>
                  <a:lnTo>
                    <a:pt x="560" y="1671"/>
                  </a:lnTo>
                  <a:lnTo>
                    <a:pt x="573" y="1742"/>
                  </a:lnTo>
                  <a:lnTo>
                    <a:pt x="586" y="1818"/>
                  </a:lnTo>
                  <a:lnTo>
                    <a:pt x="598" y="1897"/>
                  </a:lnTo>
                  <a:lnTo>
                    <a:pt x="610" y="1978"/>
                  </a:lnTo>
                  <a:lnTo>
                    <a:pt x="620" y="2060"/>
                  </a:lnTo>
                  <a:lnTo>
                    <a:pt x="627" y="2146"/>
                  </a:lnTo>
                  <a:lnTo>
                    <a:pt x="633" y="2235"/>
                  </a:lnTo>
                  <a:lnTo>
                    <a:pt x="635" y="2329"/>
                  </a:lnTo>
                  <a:lnTo>
                    <a:pt x="634" y="2404"/>
                  </a:lnTo>
                  <a:lnTo>
                    <a:pt x="633" y="2485"/>
                  </a:lnTo>
                  <a:lnTo>
                    <a:pt x="629" y="2570"/>
                  </a:lnTo>
                  <a:lnTo>
                    <a:pt x="625" y="2659"/>
                  </a:lnTo>
                  <a:lnTo>
                    <a:pt x="621" y="2752"/>
                  </a:lnTo>
                  <a:lnTo>
                    <a:pt x="614" y="2848"/>
                  </a:lnTo>
                  <a:lnTo>
                    <a:pt x="608" y="2945"/>
                  </a:lnTo>
                  <a:lnTo>
                    <a:pt x="600" y="3043"/>
                  </a:lnTo>
                  <a:lnTo>
                    <a:pt x="594" y="3099"/>
                  </a:lnTo>
                  <a:lnTo>
                    <a:pt x="589" y="3155"/>
                  </a:lnTo>
                  <a:lnTo>
                    <a:pt x="583" y="3210"/>
                  </a:lnTo>
                  <a:lnTo>
                    <a:pt x="578" y="3265"/>
                  </a:lnTo>
                  <a:lnTo>
                    <a:pt x="571" y="3316"/>
                  </a:lnTo>
                  <a:lnTo>
                    <a:pt x="566" y="3364"/>
                  </a:lnTo>
                  <a:lnTo>
                    <a:pt x="559" y="3406"/>
                  </a:lnTo>
                  <a:lnTo>
                    <a:pt x="553" y="3440"/>
                  </a:lnTo>
                  <a:lnTo>
                    <a:pt x="563" y="3444"/>
                  </a:lnTo>
                  <a:lnTo>
                    <a:pt x="576" y="3447"/>
                  </a:lnTo>
                  <a:lnTo>
                    <a:pt x="592" y="3450"/>
                  </a:lnTo>
                  <a:lnTo>
                    <a:pt x="612" y="3455"/>
                  </a:lnTo>
                  <a:lnTo>
                    <a:pt x="636" y="3458"/>
                  </a:lnTo>
                  <a:lnTo>
                    <a:pt x="663" y="3462"/>
                  </a:lnTo>
                  <a:lnTo>
                    <a:pt x="695" y="3466"/>
                  </a:lnTo>
                  <a:lnTo>
                    <a:pt x="731" y="3470"/>
                  </a:lnTo>
                  <a:lnTo>
                    <a:pt x="772" y="3473"/>
                  </a:lnTo>
                  <a:lnTo>
                    <a:pt x="818" y="3478"/>
                  </a:lnTo>
                  <a:lnTo>
                    <a:pt x="869" y="3481"/>
                  </a:lnTo>
                  <a:lnTo>
                    <a:pt x="926" y="3484"/>
                  </a:lnTo>
                  <a:lnTo>
                    <a:pt x="990" y="3486"/>
                  </a:lnTo>
                  <a:lnTo>
                    <a:pt x="1059" y="3488"/>
                  </a:lnTo>
                  <a:lnTo>
                    <a:pt x="1135" y="3491"/>
                  </a:lnTo>
                  <a:lnTo>
                    <a:pt x="1218" y="3493"/>
                  </a:lnTo>
                  <a:lnTo>
                    <a:pt x="1308" y="3494"/>
                  </a:lnTo>
                  <a:lnTo>
                    <a:pt x="1406" y="3494"/>
                  </a:lnTo>
                  <a:lnTo>
                    <a:pt x="1504" y="3494"/>
                  </a:lnTo>
                  <a:lnTo>
                    <a:pt x="1594" y="3493"/>
                  </a:lnTo>
                  <a:lnTo>
                    <a:pt x="1677" y="3491"/>
                  </a:lnTo>
                  <a:lnTo>
                    <a:pt x="1753" y="3488"/>
                  </a:lnTo>
                  <a:lnTo>
                    <a:pt x="1823" y="3486"/>
                  </a:lnTo>
                  <a:lnTo>
                    <a:pt x="1886" y="3484"/>
                  </a:lnTo>
                  <a:lnTo>
                    <a:pt x="1943" y="3481"/>
                  </a:lnTo>
                  <a:lnTo>
                    <a:pt x="1995" y="3478"/>
                  </a:lnTo>
                  <a:lnTo>
                    <a:pt x="2041" y="3473"/>
                  </a:lnTo>
                  <a:lnTo>
                    <a:pt x="2081" y="3470"/>
                  </a:lnTo>
                  <a:lnTo>
                    <a:pt x="2117" y="3466"/>
                  </a:lnTo>
                  <a:lnTo>
                    <a:pt x="2149" y="3462"/>
                  </a:lnTo>
                  <a:lnTo>
                    <a:pt x="2176" y="3458"/>
                  </a:lnTo>
                  <a:lnTo>
                    <a:pt x="2199" y="3455"/>
                  </a:lnTo>
                  <a:lnTo>
                    <a:pt x="2219" y="3450"/>
                  </a:lnTo>
                  <a:lnTo>
                    <a:pt x="2235" y="3447"/>
                  </a:lnTo>
                  <a:lnTo>
                    <a:pt x="2250" y="3444"/>
                  </a:lnTo>
                  <a:lnTo>
                    <a:pt x="2260" y="3440"/>
                  </a:lnTo>
                  <a:lnTo>
                    <a:pt x="2253" y="3406"/>
                  </a:lnTo>
                  <a:lnTo>
                    <a:pt x="2246" y="3364"/>
                  </a:lnTo>
                  <a:lnTo>
                    <a:pt x="2240" y="3316"/>
                  </a:lnTo>
                  <a:lnTo>
                    <a:pt x="2234" y="3265"/>
                  </a:lnTo>
                  <a:lnTo>
                    <a:pt x="2229" y="3210"/>
                  </a:lnTo>
                  <a:lnTo>
                    <a:pt x="2222" y="3155"/>
                  </a:lnTo>
                  <a:lnTo>
                    <a:pt x="2218" y="3099"/>
                  </a:lnTo>
                  <a:lnTo>
                    <a:pt x="2212" y="3043"/>
                  </a:lnTo>
                  <a:lnTo>
                    <a:pt x="2205" y="2945"/>
                  </a:lnTo>
                  <a:lnTo>
                    <a:pt x="2198" y="2848"/>
                  </a:lnTo>
                  <a:lnTo>
                    <a:pt x="2192" y="2752"/>
                  </a:lnTo>
                  <a:lnTo>
                    <a:pt x="2187" y="2659"/>
                  </a:lnTo>
                  <a:lnTo>
                    <a:pt x="2183" y="2570"/>
                  </a:lnTo>
                  <a:lnTo>
                    <a:pt x="2180" y="2485"/>
                  </a:lnTo>
                  <a:lnTo>
                    <a:pt x="2178" y="2404"/>
                  </a:lnTo>
                  <a:lnTo>
                    <a:pt x="2177" y="2329"/>
                  </a:lnTo>
                  <a:lnTo>
                    <a:pt x="2180" y="2235"/>
                  </a:lnTo>
                  <a:lnTo>
                    <a:pt x="2184" y="2146"/>
                  </a:lnTo>
                  <a:lnTo>
                    <a:pt x="2193" y="2060"/>
                  </a:lnTo>
                  <a:lnTo>
                    <a:pt x="2203" y="1978"/>
                  </a:lnTo>
                  <a:lnTo>
                    <a:pt x="2215" y="1897"/>
                  </a:lnTo>
                  <a:lnTo>
                    <a:pt x="2227" y="1818"/>
                  </a:lnTo>
                  <a:lnTo>
                    <a:pt x="2240" y="1742"/>
                  </a:lnTo>
                  <a:lnTo>
                    <a:pt x="2252" y="1671"/>
                  </a:lnTo>
                  <a:lnTo>
                    <a:pt x="2264" y="1599"/>
                  </a:lnTo>
                  <a:lnTo>
                    <a:pt x="2275" y="1526"/>
                  </a:lnTo>
                  <a:lnTo>
                    <a:pt x="2285" y="1450"/>
                  </a:lnTo>
                  <a:lnTo>
                    <a:pt x="2292" y="1372"/>
                  </a:lnTo>
                  <a:lnTo>
                    <a:pt x="2299" y="1291"/>
                  </a:lnTo>
                  <a:lnTo>
                    <a:pt x="2302" y="1207"/>
                  </a:lnTo>
                  <a:lnTo>
                    <a:pt x="2304" y="1138"/>
                  </a:lnTo>
                  <a:lnTo>
                    <a:pt x="2311" y="1069"/>
                  </a:lnTo>
                  <a:lnTo>
                    <a:pt x="2319" y="1001"/>
                  </a:lnTo>
                  <a:lnTo>
                    <a:pt x="2330" y="936"/>
                  </a:lnTo>
                  <a:lnTo>
                    <a:pt x="2342" y="872"/>
                  </a:lnTo>
                  <a:lnTo>
                    <a:pt x="2355" y="810"/>
                  </a:lnTo>
                  <a:lnTo>
                    <a:pt x="2370" y="751"/>
                  </a:lnTo>
                  <a:lnTo>
                    <a:pt x="2385" y="696"/>
                  </a:lnTo>
                  <a:lnTo>
                    <a:pt x="2401" y="643"/>
                  </a:lnTo>
                  <a:lnTo>
                    <a:pt x="2417" y="594"/>
                  </a:lnTo>
                  <a:lnTo>
                    <a:pt x="2432" y="548"/>
                  </a:lnTo>
                  <a:lnTo>
                    <a:pt x="2448" y="508"/>
                  </a:lnTo>
                  <a:lnTo>
                    <a:pt x="2461" y="472"/>
                  </a:lnTo>
                  <a:lnTo>
                    <a:pt x="2474" y="440"/>
                  </a:lnTo>
                  <a:lnTo>
                    <a:pt x="2485" y="414"/>
                  </a:lnTo>
                  <a:lnTo>
                    <a:pt x="2407" y="386"/>
                  </a:lnTo>
                  <a:lnTo>
                    <a:pt x="2335" y="356"/>
                  </a:lnTo>
                  <a:lnTo>
                    <a:pt x="2268" y="327"/>
                  </a:lnTo>
                  <a:lnTo>
                    <a:pt x="2207" y="298"/>
                  </a:lnTo>
                  <a:lnTo>
                    <a:pt x="2150" y="268"/>
                  </a:lnTo>
                  <a:lnTo>
                    <a:pt x="2100" y="239"/>
                  </a:lnTo>
                  <a:lnTo>
                    <a:pt x="2054" y="211"/>
                  </a:lnTo>
                  <a:lnTo>
                    <a:pt x="2013" y="185"/>
                  </a:lnTo>
                  <a:lnTo>
                    <a:pt x="1978" y="161"/>
                  </a:lnTo>
                  <a:lnTo>
                    <a:pt x="1948" y="139"/>
                  </a:lnTo>
                  <a:lnTo>
                    <a:pt x="1921" y="120"/>
                  </a:lnTo>
                  <a:lnTo>
                    <a:pt x="1910" y="148"/>
                  </a:lnTo>
                  <a:lnTo>
                    <a:pt x="1895" y="180"/>
                  </a:lnTo>
                  <a:lnTo>
                    <a:pt x="1876" y="212"/>
                  </a:lnTo>
                  <a:lnTo>
                    <a:pt x="1853" y="246"/>
                  </a:lnTo>
                  <a:lnTo>
                    <a:pt x="1836" y="267"/>
                  </a:lnTo>
                  <a:lnTo>
                    <a:pt x="1816" y="289"/>
                  </a:lnTo>
                  <a:lnTo>
                    <a:pt x="1794" y="310"/>
                  </a:lnTo>
                  <a:lnTo>
                    <a:pt x="1769" y="330"/>
                  </a:lnTo>
                  <a:lnTo>
                    <a:pt x="1741" y="351"/>
                  </a:lnTo>
                  <a:lnTo>
                    <a:pt x="1710" y="370"/>
                  </a:lnTo>
                  <a:lnTo>
                    <a:pt x="1675" y="387"/>
                  </a:lnTo>
                  <a:lnTo>
                    <a:pt x="1638" y="402"/>
                  </a:lnTo>
                  <a:lnTo>
                    <a:pt x="1596" y="415"/>
                  </a:lnTo>
                  <a:lnTo>
                    <a:pt x="1551" y="426"/>
                  </a:lnTo>
                  <a:lnTo>
                    <a:pt x="1502" y="435"/>
                  </a:lnTo>
                  <a:lnTo>
                    <a:pt x="1449" y="439"/>
                  </a:lnTo>
                  <a:lnTo>
                    <a:pt x="1449" y="1320"/>
                  </a:lnTo>
                  <a:lnTo>
                    <a:pt x="1447" y="1333"/>
                  </a:lnTo>
                  <a:lnTo>
                    <a:pt x="1441" y="1345"/>
                  </a:lnTo>
                  <a:lnTo>
                    <a:pt x="1432" y="1355"/>
                  </a:lnTo>
                  <a:lnTo>
                    <a:pt x="1420" y="1360"/>
                  </a:lnTo>
                  <a:lnTo>
                    <a:pt x="1406" y="1362"/>
                  </a:lnTo>
                  <a:lnTo>
                    <a:pt x="1392" y="1360"/>
                  </a:lnTo>
                  <a:lnTo>
                    <a:pt x="1380" y="1355"/>
                  </a:lnTo>
                  <a:lnTo>
                    <a:pt x="1371" y="1345"/>
                  </a:lnTo>
                  <a:lnTo>
                    <a:pt x="1365" y="1333"/>
                  </a:lnTo>
                  <a:lnTo>
                    <a:pt x="1363" y="1320"/>
                  </a:lnTo>
                  <a:lnTo>
                    <a:pt x="1363" y="439"/>
                  </a:lnTo>
                  <a:lnTo>
                    <a:pt x="1310" y="434"/>
                  </a:lnTo>
                  <a:lnTo>
                    <a:pt x="1261" y="426"/>
                  </a:lnTo>
                  <a:lnTo>
                    <a:pt x="1216" y="415"/>
                  </a:lnTo>
                  <a:lnTo>
                    <a:pt x="1175" y="402"/>
                  </a:lnTo>
                  <a:lnTo>
                    <a:pt x="1136" y="387"/>
                  </a:lnTo>
                  <a:lnTo>
                    <a:pt x="1102" y="370"/>
                  </a:lnTo>
                  <a:lnTo>
                    <a:pt x="1072" y="351"/>
                  </a:lnTo>
                  <a:lnTo>
                    <a:pt x="1043" y="330"/>
                  </a:lnTo>
                  <a:lnTo>
                    <a:pt x="1018" y="310"/>
                  </a:lnTo>
                  <a:lnTo>
                    <a:pt x="996" y="289"/>
                  </a:lnTo>
                  <a:lnTo>
                    <a:pt x="976" y="267"/>
                  </a:lnTo>
                  <a:lnTo>
                    <a:pt x="959" y="246"/>
                  </a:lnTo>
                  <a:lnTo>
                    <a:pt x="936" y="212"/>
                  </a:lnTo>
                  <a:lnTo>
                    <a:pt x="917" y="180"/>
                  </a:lnTo>
                  <a:lnTo>
                    <a:pt x="902" y="148"/>
                  </a:lnTo>
                  <a:lnTo>
                    <a:pt x="891" y="120"/>
                  </a:lnTo>
                  <a:close/>
                  <a:moveTo>
                    <a:pt x="1899" y="0"/>
                  </a:moveTo>
                  <a:lnTo>
                    <a:pt x="1915" y="3"/>
                  </a:lnTo>
                  <a:lnTo>
                    <a:pt x="1928" y="12"/>
                  </a:lnTo>
                  <a:lnTo>
                    <a:pt x="1931" y="14"/>
                  </a:lnTo>
                  <a:lnTo>
                    <a:pt x="1938" y="19"/>
                  </a:lnTo>
                  <a:lnTo>
                    <a:pt x="1949" y="29"/>
                  </a:lnTo>
                  <a:lnTo>
                    <a:pt x="1963" y="42"/>
                  </a:lnTo>
                  <a:lnTo>
                    <a:pt x="1983" y="58"/>
                  </a:lnTo>
                  <a:lnTo>
                    <a:pt x="2007" y="75"/>
                  </a:lnTo>
                  <a:lnTo>
                    <a:pt x="2034" y="95"/>
                  </a:lnTo>
                  <a:lnTo>
                    <a:pt x="2067" y="116"/>
                  </a:lnTo>
                  <a:lnTo>
                    <a:pt x="2103" y="140"/>
                  </a:lnTo>
                  <a:lnTo>
                    <a:pt x="2145" y="164"/>
                  </a:lnTo>
                  <a:lnTo>
                    <a:pt x="2191" y="191"/>
                  </a:lnTo>
                  <a:lnTo>
                    <a:pt x="2240" y="217"/>
                  </a:lnTo>
                  <a:lnTo>
                    <a:pt x="2295" y="243"/>
                  </a:lnTo>
                  <a:lnTo>
                    <a:pt x="2354" y="270"/>
                  </a:lnTo>
                  <a:lnTo>
                    <a:pt x="2417" y="296"/>
                  </a:lnTo>
                  <a:lnTo>
                    <a:pt x="2485" y="323"/>
                  </a:lnTo>
                  <a:lnTo>
                    <a:pt x="2557" y="348"/>
                  </a:lnTo>
                  <a:lnTo>
                    <a:pt x="2563" y="350"/>
                  </a:lnTo>
                  <a:lnTo>
                    <a:pt x="2567" y="352"/>
                  </a:lnTo>
                  <a:lnTo>
                    <a:pt x="2571" y="355"/>
                  </a:lnTo>
                  <a:lnTo>
                    <a:pt x="2571" y="355"/>
                  </a:lnTo>
                  <a:lnTo>
                    <a:pt x="2574" y="358"/>
                  </a:lnTo>
                  <a:lnTo>
                    <a:pt x="2578" y="362"/>
                  </a:lnTo>
                  <a:lnTo>
                    <a:pt x="2585" y="368"/>
                  </a:lnTo>
                  <a:lnTo>
                    <a:pt x="2593" y="378"/>
                  </a:lnTo>
                  <a:lnTo>
                    <a:pt x="2602" y="390"/>
                  </a:lnTo>
                  <a:lnTo>
                    <a:pt x="2613" y="406"/>
                  </a:lnTo>
                  <a:lnTo>
                    <a:pt x="2625" y="424"/>
                  </a:lnTo>
                  <a:lnTo>
                    <a:pt x="2638" y="446"/>
                  </a:lnTo>
                  <a:lnTo>
                    <a:pt x="2650" y="471"/>
                  </a:lnTo>
                  <a:lnTo>
                    <a:pt x="2663" y="500"/>
                  </a:lnTo>
                  <a:lnTo>
                    <a:pt x="2678" y="533"/>
                  </a:lnTo>
                  <a:lnTo>
                    <a:pt x="2690" y="570"/>
                  </a:lnTo>
                  <a:lnTo>
                    <a:pt x="2703" y="612"/>
                  </a:lnTo>
                  <a:lnTo>
                    <a:pt x="2715" y="658"/>
                  </a:lnTo>
                  <a:lnTo>
                    <a:pt x="2725" y="708"/>
                  </a:lnTo>
                  <a:lnTo>
                    <a:pt x="2735" y="763"/>
                  </a:lnTo>
                  <a:lnTo>
                    <a:pt x="2743" y="823"/>
                  </a:lnTo>
                  <a:lnTo>
                    <a:pt x="2749" y="889"/>
                  </a:lnTo>
                  <a:lnTo>
                    <a:pt x="2754" y="960"/>
                  </a:lnTo>
                  <a:lnTo>
                    <a:pt x="2757" y="1036"/>
                  </a:lnTo>
                  <a:lnTo>
                    <a:pt x="2755" y="1118"/>
                  </a:lnTo>
                  <a:lnTo>
                    <a:pt x="2754" y="1199"/>
                  </a:lnTo>
                  <a:lnTo>
                    <a:pt x="2754" y="1272"/>
                  </a:lnTo>
                  <a:lnTo>
                    <a:pt x="2753" y="1338"/>
                  </a:lnTo>
                  <a:lnTo>
                    <a:pt x="2753" y="1398"/>
                  </a:lnTo>
                  <a:lnTo>
                    <a:pt x="2753" y="1453"/>
                  </a:lnTo>
                  <a:lnTo>
                    <a:pt x="2753" y="1501"/>
                  </a:lnTo>
                  <a:lnTo>
                    <a:pt x="2753" y="1543"/>
                  </a:lnTo>
                  <a:lnTo>
                    <a:pt x="2754" y="1580"/>
                  </a:lnTo>
                  <a:lnTo>
                    <a:pt x="2754" y="1613"/>
                  </a:lnTo>
                  <a:lnTo>
                    <a:pt x="2755" y="1640"/>
                  </a:lnTo>
                  <a:lnTo>
                    <a:pt x="2757" y="1663"/>
                  </a:lnTo>
                  <a:lnTo>
                    <a:pt x="2757" y="1683"/>
                  </a:lnTo>
                  <a:lnTo>
                    <a:pt x="2758" y="1698"/>
                  </a:lnTo>
                  <a:lnTo>
                    <a:pt x="2759" y="1710"/>
                  </a:lnTo>
                  <a:lnTo>
                    <a:pt x="2759" y="1719"/>
                  </a:lnTo>
                  <a:lnTo>
                    <a:pt x="2760" y="1724"/>
                  </a:lnTo>
                  <a:lnTo>
                    <a:pt x="2760" y="1729"/>
                  </a:lnTo>
                  <a:lnTo>
                    <a:pt x="2760" y="1730"/>
                  </a:lnTo>
                  <a:lnTo>
                    <a:pt x="2811" y="1996"/>
                  </a:lnTo>
                  <a:lnTo>
                    <a:pt x="2812" y="2009"/>
                  </a:lnTo>
                  <a:lnTo>
                    <a:pt x="2808" y="2022"/>
                  </a:lnTo>
                  <a:lnTo>
                    <a:pt x="2801" y="2033"/>
                  </a:lnTo>
                  <a:lnTo>
                    <a:pt x="2790" y="2042"/>
                  </a:lnTo>
                  <a:lnTo>
                    <a:pt x="2777" y="2046"/>
                  </a:lnTo>
                  <a:lnTo>
                    <a:pt x="2272" y="2146"/>
                  </a:lnTo>
                  <a:lnTo>
                    <a:pt x="2267" y="2204"/>
                  </a:lnTo>
                  <a:lnTo>
                    <a:pt x="2265" y="2266"/>
                  </a:lnTo>
                  <a:lnTo>
                    <a:pt x="2264" y="2329"/>
                  </a:lnTo>
                  <a:lnTo>
                    <a:pt x="2265" y="2392"/>
                  </a:lnTo>
                  <a:lnTo>
                    <a:pt x="2266" y="2456"/>
                  </a:lnTo>
                  <a:lnTo>
                    <a:pt x="2268" y="2523"/>
                  </a:lnTo>
                  <a:lnTo>
                    <a:pt x="2270" y="2591"/>
                  </a:lnTo>
                  <a:lnTo>
                    <a:pt x="2274" y="2659"/>
                  </a:lnTo>
                  <a:lnTo>
                    <a:pt x="2277" y="2728"/>
                  </a:lnTo>
                  <a:lnTo>
                    <a:pt x="2281" y="2796"/>
                  </a:lnTo>
                  <a:lnTo>
                    <a:pt x="2286" y="2863"/>
                  </a:lnTo>
                  <a:lnTo>
                    <a:pt x="2291" y="2930"/>
                  </a:lnTo>
                  <a:lnTo>
                    <a:pt x="2296" y="2994"/>
                  </a:lnTo>
                  <a:lnTo>
                    <a:pt x="2301" y="3056"/>
                  </a:lnTo>
                  <a:lnTo>
                    <a:pt x="2307" y="3115"/>
                  </a:lnTo>
                  <a:lnTo>
                    <a:pt x="2312" y="3171"/>
                  </a:lnTo>
                  <a:lnTo>
                    <a:pt x="2318" y="3223"/>
                  </a:lnTo>
                  <a:lnTo>
                    <a:pt x="2323" y="3271"/>
                  </a:lnTo>
                  <a:lnTo>
                    <a:pt x="2327" y="3315"/>
                  </a:lnTo>
                  <a:lnTo>
                    <a:pt x="2333" y="3352"/>
                  </a:lnTo>
                  <a:lnTo>
                    <a:pt x="2337" y="3385"/>
                  </a:lnTo>
                  <a:lnTo>
                    <a:pt x="2342" y="3411"/>
                  </a:lnTo>
                  <a:lnTo>
                    <a:pt x="2345" y="3430"/>
                  </a:lnTo>
                  <a:lnTo>
                    <a:pt x="2349" y="3442"/>
                  </a:lnTo>
                  <a:lnTo>
                    <a:pt x="2353" y="3454"/>
                  </a:lnTo>
                  <a:lnTo>
                    <a:pt x="2354" y="3466"/>
                  </a:lnTo>
                  <a:lnTo>
                    <a:pt x="2351" y="3478"/>
                  </a:lnTo>
                  <a:lnTo>
                    <a:pt x="2350" y="3481"/>
                  </a:lnTo>
                  <a:lnTo>
                    <a:pt x="2348" y="3484"/>
                  </a:lnTo>
                  <a:lnTo>
                    <a:pt x="2346" y="3488"/>
                  </a:lnTo>
                  <a:lnTo>
                    <a:pt x="2343" y="3493"/>
                  </a:lnTo>
                  <a:lnTo>
                    <a:pt x="2337" y="3497"/>
                  </a:lnTo>
                  <a:lnTo>
                    <a:pt x="2331" y="3502"/>
                  </a:lnTo>
                  <a:lnTo>
                    <a:pt x="2323" y="3507"/>
                  </a:lnTo>
                  <a:lnTo>
                    <a:pt x="2312" y="3512"/>
                  </a:lnTo>
                  <a:lnTo>
                    <a:pt x="2299" y="3517"/>
                  </a:lnTo>
                  <a:lnTo>
                    <a:pt x="2282" y="3522"/>
                  </a:lnTo>
                  <a:lnTo>
                    <a:pt x="2264" y="3528"/>
                  </a:lnTo>
                  <a:lnTo>
                    <a:pt x="2241" y="3533"/>
                  </a:lnTo>
                  <a:lnTo>
                    <a:pt x="2215" y="3539"/>
                  </a:lnTo>
                  <a:lnTo>
                    <a:pt x="2185" y="3544"/>
                  </a:lnTo>
                  <a:lnTo>
                    <a:pt x="2150" y="3548"/>
                  </a:lnTo>
                  <a:lnTo>
                    <a:pt x="2112" y="3553"/>
                  </a:lnTo>
                  <a:lnTo>
                    <a:pt x="2068" y="3558"/>
                  </a:lnTo>
                  <a:lnTo>
                    <a:pt x="2019" y="3562"/>
                  </a:lnTo>
                  <a:lnTo>
                    <a:pt x="1964" y="3566"/>
                  </a:lnTo>
                  <a:lnTo>
                    <a:pt x="1904" y="3569"/>
                  </a:lnTo>
                  <a:lnTo>
                    <a:pt x="1838" y="3572"/>
                  </a:lnTo>
                  <a:lnTo>
                    <a:pt x="1766" y="3575"/>
                  </a:lnTo>
                  <a:lnTo>
                    <a:pt x="1686" y="3577"/>
                  </a:lnTo>
                  <a:lnTo>
                    <a:pt x="1600" y="3579"/>
                  </a:lnTo>
                  <a:lnTo>
                    <a:pt x="1506" y="3580"/>
                  </a:lnTo>
                  <a:lnTo>
                    <a:pt x="1406" y="3580"/>
                  </a:lnTo>
                  <a:lnTo>
                    <a:pt x="1305" y="3580"/>
                  </a:lnTo>
                  <a:lnTo>
                    <a:pt x="1212" y="3579"/>
                  </a:lnTo>
                  <a:lnTo>
                    <a:pt x="1126" y="3577"/>
                  </a:lnTo>
                  <a:lnTo>
                    <a:pt x="1047" y="3575"/>
                  </a:lnTo>
                  <a:lnTo>
                    <a:pt x="974" y="3572"/>
                  </a:lnTo>
                  <a:lnTo>
                    <a:pt x="909" y="3569"/>
                  </a:lnTo>
                  <a:lnTo>
                    <a:pt x="848" y="3566"/>
                  </a:lnTo>
                  <a:lnTo>
                    <a:pt x="794" y="3562"/>
                  </a:lnTo>
                  <a:lnTo>
                    <a:pt x="744" y="3558"/>
                  </a:lnTo>
                  <a:lnTo>
                    <a:pt x="701" y="3553"/>
                  </a:lnTo>
                  <a:lnTo>
                    <a:pt x="662" y="3548"/>
                  </a:lnTo>
                  <a:lnTo>
                    <a:pt x="627" y="3544"/>
                  </a:lnTo>
                  <a:lnTo>
                    <a:pt x="598" y="3539"/>
                  </a:lnTo>
                  <a:lnTo>
                    <a:pt x="571" y="3533"/>
                  </a:lnTo>
                  <a:lnTo>
                    <a:pt x="548" y="3528"/>
                  </a:lnTo>
                  <a:lnTo>
                    <a:pt x="530" y="3522"/>
                  </a:lnTo>
                  <a:lnTo>
                    <a:pt x="513" y="3517"/>
                  </a:lnTo>
                  <a:lnTo>
                    <a:pt x="500" y="3512"/>
                  </a:lnTo>
                  <a:lnTo>
                    <a:pt x="489" y="3507"/>
                  </a:lnTo>
                  <a:lnTo>
                    <a:pt x="482" y="3502"/>
                  </a:lnTo>
                  <a:lnTo>
                    <a:pt x="475" y="3497"/>
                  </a:lnTo>
                  <a:lnTo>
                    <a:pt x="470" y="3493"/>
                  </a:lnTo>
                  <a:lnTo>
                    <a:pt x="466" y="3488"/>
                  </a:lnTo>
                  <a:lnTo>
                    <a:pt x="464" y="3484"/>
                  </a:lnTo>
                  <a:lnTo>
                    <a:pt x="462" y="3481"/>
                  </a:lnTo>
                  <a:lnTo>
                    <a:pt x="461" y="3478"/>
                  </a:lnTo>
                  <a:lnTo>
                    <a:pt x="459" y="3466"/>
                  </a:lnTo>
                  <a:lnTo>
                    <a:pt x="459" y="3454"/>
                  </a:lnTo>
                  <a:lnTo>
                    <a:pt x="463" y="3442"/>
                  </a:lnTo>
                  <a:lnTo>
                    <a:pt x="466" y="3430"/>
                  </a:lnTo>
                  <a:lnTo>
                    <a:pt x="471" y="3411"/>
                  </a:lnTo>
                  <a:lnTo>
                    <a:pt x="475" y="3385"/>
                  </a:lnTo>
                  <a:lnTo>
                    <a:pt x="479" y="3352"/>
                  </a:lnTo>
                  <a:lnTo>
                    <a:pt x="485" y="3315"/>
                  </a:lnTo>
                  <a:lnTo>
                    <a:pt x="489" y="3271"/>
                  </a:lnTo>
                  <a:lnTo>
                    <a:pt x="495" y="3223"/>
                  </a:lnTo>
                  <a:lnTo>
                    <a:pt x="500" y="3171"/>
                  </a:lnTo>
                  <a:lnTo>
                    <a:pt x="506" y="3115"/>
                  </a:lnTo>
                  <a:lnTo>
                    <a:pt x="511" y="3056"/>
                  </a:lnTo>
                  <a:lnTo>
                    <a:pt x="517" y="2994"/>
                  </a:lnTo>
                  <a:lnTo>
                    <a:pt x="521" y="2930"/>
                  </a:lnTo>
                  <a:lnTo>
                    <a:pt x="527" y="2863"/>
                  </a:lnTo>
                  <a:lnTo>
                    <a:pt x="531" y="2796"/>
                  </a:lnTo>
                  <a:lnTo>
                    <a:pt x="535" y="2728"/>
                  </a:lnTo>
                  <a:lnTo>
                    <a:pt x="539" y="2659"/>
                  </a:lnTo>
                  <a:lnTo>
                    <a:pt x="542" y="2591"/>
                  </a:lnTo>
                  <a:lnTo>
                    <a:pt x="544" y="2523"/>
                  </a:lnTo>
                  <a:lnTo>
                    <a:pt x="546" y="2456"/>
                  </a:lnTo>
                  <a:lnTo>
                    <a:pt x="547" y="2392"/>
                  </a:lnTo>
                  <a:lnTo>
                    <a:pt x="548" y="2329"/>
                  </a:lnTo>
                  <a:lnTo>
                    <a:pt x="547" y="2266"/>
                  </a:lnTo>
                  <a:lnTo>
                    <a:pt x="545" y="2204"/>
                  </a:lnTo>
                  <a:lnTo>
                    <a:pt x="541" y="2146"/>
                  </a:lnTo>
                  <a:lnTo>
                    <a:pt x="35" y="2046"/>
                  </a:lnTo>
                  <a:lnTo>
                    <a:pt x="22" y="2042"/>
                  </a:lnTo>
                  <a:lnTo>
                    <a:pt x="11" y="2033"/>
                  </a:lnTo>
                  <a:lnTo>
                    <a:pt x="3" y="2022"/>
                  </a:lnTo>
                  <a:lnTo>
                    <a:pt x="0" y="2009"/>
                  </a:lnTo>
                  <a:lnTo>
                    <a:pt x="0" y="1996"/>
                  </a:lnTo>
                  <a:lnTo>
                    <a:pt x="53" y="1730"/>
                  </a:lnTo>
                  <a:lnTo>
                    <a:pt x="53" y="1729"/>
                  </a:lnTo>
                  <a:lnTo>
                    <a:pt x="53" y="1726"/>
                  </a:lnTo>
                  <a:lnTo>
                    <a:pt x="53" y="1719"/>
                  </a:lnTo>
                  <a:lnTo>
                    <a:pt x="54" y="1710"/>
                  </a:lnTo>
                  <a:lnTo>
                    <a:pt x="55" y="1698"/>
                  </a:lnTo>
                  <a:lnTo>
                    <a:pt x="55" y="1683"/>
                  </a:lnTo>
                  <a:lnTo>
                    <a:pt x="56" y="1664"/>
                  </a:lnTo>
                  <a:lnTo>
                    <a:pt x="57" y="1640"/>
                  </a:lnTo>
                  <a:lnTo>
                    <a:pt x="57" y="1613"/>
                  </a:lnTo>
                  <a:lnTo>
                    <a:pt x="58" y="1580"/>
                  </a:lnTo>
                  <a:lnTo>
                    <a:pt x="59" y="1543"/>
                  </a:lnTo>
                  <a:lnTo>
                    <a:pt x="59" y="1501"/>
                  </a:lnTo>
                  <a:lnTo>
                    <a:pt x="59" y="1453"/>
                  </a:lnTo>
                  <a:lnTo>
                    <a:pt x="59" y="1398"/>
                  </a:lnTo>
                  <a:lnTo>
                    <a:pt x="59" y="1338"/>
                  </a:lnTo>
                  <a:lnTo>
                    <a:pt x="58" y="1272"/>
                  </a:lnTo>
                  <a:lnTo>
                    <a:pt x="58" y="1199"/>
                  </a:lnTo>
                  <a:lnTo>
                    <a:pt x="56" y="1118"/>
                  </a:lnTo>
                  <a:lnTo>
                    <a:pt x="56" y="1036"/>
                  </a:lnTo>
                  <a:lnTo>
                    <a:pt x="58" y="960"/>
                  </a:lnTo>
                  <a:lnTo>
                    <a:pt x="62" y="889"/>
                  </a:lnTo>
                  <a:lnTo>
                    <a:pt x="69" y="823"/>
                  </a:lnTo>
                  <a:lnTo>
                    <a:pt x="78" y="763"/>
                  </a:lnTo>
                  <a:lnTo>
                    <a:pt x="86" y="708"/>
                  </a:lnTo>
                  <a:lnTo>
                    <a:pt x="97" y="658"/>
                  </a:lnTo>
                  <a:lnTo>
                    <a:pt x="109" y="612"/>
                  </a:lnTo>
                  <a:lnTo>
                    <a:pt x="122" y="570"/>
                  </a:lnTo>
                  <a:lnTo>
                    <a:pt x="135" y="533"/>
                  </a:lnTo>
                  <a:lnTo>
                    <a:pt x="148" y="500"/>
                  </a:lnTo>
                  <a:lnTo>
                    <a:pt x="161" y="471"/>
                  </a:lnTo>
                  <a:lnTo>
                    <a:pt x="174" y="446"/>
                  </a:lnTo>
                  <a:lnTo>
                    <a:pt x="187" y="424"/>
                  </a:lnTo>
                  <a:lnTo>
                    <a:pt x="199" y="406"/>
                  </a:lnTo>
                  <a:lnTo>
                    <a:pt x="209" y="390"/>
                  </a:lnTo>
                  <a:lnTo>
                    <a:pt x="219" y="378"/>
                  </a:lnTo>
                  <a:lnTo>
                    <a:pt x="228" y="368"/>
                  </a:lnTo>
                  <a:lnTo>
                    <a:pt x="233" y="362"/>
                  </a:lnTo>
                  <a:lnTo>
                    <a:pt x="239" y="358"/>
                  </a:lnTo>
                  <a:lnTo>
                    <a:pt x="241" y="355"/>
                  </a:lnTo>
                  <a:lnTo>
                    <a:pt x="241" y="355"/>
                  </a:lnTo>
                  <a:lnTo>
                    <a:pt x="245" y="352"/>
                  </a:lnTo>
                  <a:lnTo>
                    <a:pt x="250" y="350"/>
                  </a:lnTo>
                  <a:lnTo>
                    <a:pt x="255" y="348"/>
                  </a:lnTo>
                  <a:lnTo>
                    <a:pt x="327" y="323"/>
                  </a:lnTo>
                  <a:lnTo>
                    <a:pt x="396" y="296"/>
                  </a:lnTo>
                  <a:lnTo>
                    <a:pt x="460" y="270"/>
                  </a:lnTo>
                  <a:lnTo>
                    <a:pt x="519" y="243"/>
                  </a:lnTo>
                  <a:lnTo>
                    <a:pt x="573" y="217"/>
                  </a:lnTo>
                  <a:lnTo>
                    <a:pt x="623" y="190"/>
                  </a:lnTo>
                  <a:lnTo>
                    <a:pt x="669" y="164"/>
                  </a:lnTo>
                  <a:lnTo>
                    <a:pt x="709" y="139"/>
                  </a:lnTo>
                  <a:lnTo>
                    <a:pt x="747" y="116"/>
                  </a:lnTo>
                  <a:lnTo>
                    <a:pt x="778" y="95"/>
                  </a:lnTo>
                  <a:lnTo>
                    <a:pt x="807" y="75"/>
                  </a:lnTo>
                  <a:lnTo>
                    <a:pt x="830" y="56"/>
                  </a:lnTo>
                  <a:lnTo>
                    <a:pt x="850" y="41"/>
                  </a:lnTo>
                  <a:lnTo>
                    <a:pt x="864" y="29"/>
                  </a:lnTo>
                  <a:lnTo>
                    <a:pt x="875" y="19"/>
                  </a:lnTo>
                  <a:lnTo>
                    <a:pt x="881" y="14"/>
                  </a:lnTo>
                  <a:lnTo>
                    <a:pt x="885" y="12"/>
                  </a:lnTo>
                  <a:lnTo>
                    <a:pt x="893" y="4"/>
                  </a:lnTo>
                  <a:lnTo>
                    <a:pt x="905" y="0"/>
                  </a:lnTo>
                  <a:lnTo>
                    <a:pt x="916" y="0"/>
                  </a:lnTo>
                  <a:lnTo>
                    <a:pt x="928" y="2"/>
                  </a:lnTo>
                  <a:lnTo>
                    <a:pt x="938" y="6"/>
                  </a:lnTo>
                  <a:lnTo>
                    <a:pt x="946" y="13"/>
                  </a:lnTo>
                  <a:lnTo>
                    <a:pt x="946" y="13"/>
                  </a:lnTo>
                  <a:lnTo>
                    <a:pt x="946" y="12"/>
                  </a:lnTo>
                  <a:lnTo>
                    <a:pt x="947" y="14"/>
                  </a:lnTo>
                  <a:lnTo>
                    <a:pt x="951" y="17"/>
                  </a:lnTo>
                  <a:lnTo>
                    <a:pt x="958" y="22"/>
                  </a:lnTo>
                  <a:lnTo>
                    <a:pt x="968" y="28"/>
                  </a:lnTo>
                  <a:lnTo>
                    <a:pt x="981" y="36"/>
                  </a:lnTo>
                  <a:lnTo>
                    <a:pt x="997" y="43"/>
                  </a:lnTo>
                  <a:lnTo>
                    <a:pt x="1018" y="52"/>
                  </a:lnTo>
                  <a:lnTo>
                    <a:pt x="1042" y="61"/>
                  </a:lnTo>
                  <a:lnTo>
                    <a:pt x="1071" y="71"/>
                  </a:lnTo>
                  <a:lnTo>
                    <a:pt x="1103" y="79"/>
                  </a:lnTo>
                  <a:lnTo>
                    <a:pt x="1142" y="87"/>
                  </a:lnTo>
                  <a:lnTo>
                    <a:pt x="1183" y="95"/>
                  </a:lnTo>
                  <a:lnTo>
                    <a:pt x="1232" y="101"/>
                  </a:lnTo>
                  <a:lnTo>
                    <a:pt x="1284" y="106"/>
                  </a:lnTo>
                  <a:lnTo>
                    <a:pt x="1342" y="109"/>
                  </a:lnTo>
                  <a:lnTo>
                    <a:pt x="1406" y="110"/>
                  </a:lnTo>
                  <a:lnTo>
                    <a:pt x="1470" y="109"/>
                  </a:lnTo>
                  <a:lnTo>
                    <a:pt x="1529" y="106"/>
                  </a:lnTo>
                  <a:lnTo>
                    <a:pt x="1582" y="101"/>
                  </a:lnTo>
                  <a:lnTo>
                    <a:pt x="1629" y="95"/>
                  </a:lnTo>
                  <a:lnTo>
                    <a:pt x="1672" y="87"/>
                  </a:lnTo>
                  <a:lnTo>
                    <a:pt x="1709" y="79"/>
                  </a:lnTo>
                  <a:lnTo>
                    <a:pt x="1742" y="71"/>
                  </a:lnTo>
                  <a:lnTo>
                    <a:pt x="1770" y="62"/>
                  </a:lnTo>
                  <a:lnTo>
                    <a:pt x="1794" y="53"/>
                  </a:lnTo>
                  <a:lnTo>
                    <a:pt x="1815" y="44"/>
                  </a:lnTo>
                  <a:lnTo>
                    <a:pt x="1831" y="36"/>
                  </a:lnTo>
                  <a:lnTo>
                    <a:pt x="1845" y="28"/>
                  </a:lnTo>
                  <a:lnTo>
                    <a:pt x="1854" y="23"/>
                  </a:lnTo>
                  <a:lnTo>
                    <a:pt x="1861" y="17"/>
                  </a:lnTo>
                  <a:lnTo>
                    <a:pt x="1864" y="14"/>
                  </a:lnTo>
                  <a:lnTo>
                    <a:pt x="1866" y="13"/>
                  </a:lnTo>
                  <a:lnTo>
                    <a:pt x="1866" y="13"/>
                  </a:lnTo>
                  <a:lnTo>
                    <a:pt x="1874" y="6"/>
                  </a:lnTo>
                  <a:lnTo>
                    <a:pt x="1884" y="2"/>
                  </a:lnTo>
                  <a:lnTo>
                    <a:pt x="18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51"/>
            <p:cNvSpPr>
              <a:spLocks/>
            </p:cNvSpPr>
            <p:nvPr/>
          </p:nvSpPr>
          <p:spPr bwMode="auto">
            <a:xfrm>
              <a:off x="949326" y="4310063"/>
              <a:ext cx="14288" cy="14288"/>
            </a:xfrm>
            <a:custGeom>
              <a:avLst/>
              <a:gdLst>
                <a:gd name="T0" fmla="*/ 44 w 88"/>
                <a:gd name="T1" fmla="*/ 0 h 86"/>
                <a:gd name="T2" fmla="*/ 55 w 88"/>
                <a:gd name="T3" fmla="*/ 1 h 86"/>
                <a:gd name="T4" fmla="*/ 66 w 88"/>
                <a:gd name="T5" fmla="*/ 6 h 86"/>
                <a:gd name="T6" fmla="*/ 75 w 88"/>
                <a:gd name="T7" fmla="*/ 13 h 86"/>
                <a:gd name="T8" fmla="*/ 82 w 88"/>
                <a:gd name="T9" fmla="*/ 22 h 86"/>
                <a:gd name="T10" fmla="*/ 86 w 88"/>
                <a:gd name="T11" fmla="*/ 32 h 86"/>
                <a:gd name="T12" fmla="*/ 88 w 88"/>
                <a:gd name="T13" fmla="*/ 44 h 86"/>
                <a:gd name="T14" fmla="*/ 86 w 88"/>
                <a:gd name="T15" fmla="*/ 55 h 86"/>
                <a:gd name="T16" fmla="*/ 82 w 88"/>
                <a:gd name="T17" fmla="*/ 65 h 86"/>
                <a:gd name="T18" fmla="*/ 75 w 88"/>
                <a:gd name="T19" fmla="*/ 74 h 86"/>
                <a:gd name="T20" fmla="*/ 66 w 88"/>
                <a:gd name="T21" fmla="*/ 81 h 86"/>
                <a:gd name="T22" fmla="*/ 55 w 88"/>
                <a:gd name="T23" fmla="*/ 85 h 86"/>
                <a:gd name="T24" fmla="*/ 44 w 88"/>
                <a:gd name="T25" fmla="*/ 86 h 86"/>
                <a:gd name="T26" fmla="*/ 33 w 88"/>
                <a:gd name="T27" fmla="*/ 85 h 86"/>
                <a:gd name="T28" fmla="*/ 22 w 88"/>
                <a:gd name="T29" fmla="*/ 81 h 86"/>
                <a:gd name="T30" fmla="*/ 14 w 88"/>
                <a:gd name="T31" fmla="*/ 74 h 86"/>
                <a:gd name="T32" fmla="*/ 7 w 88"/>
                <a:gd name="T33" fmla="*/ 65 h 86"/>
                <a:gd name="T34" fmla="*/ 3 w 88"/>
                <a:gd name="T35" fmla="*/ 55 h 86"/>
                <a:gd name="T36" fmla="*/ 0 w 88"/>
                <a:gd name="T37" fmla="*/ 44 h 86"/>
                <a:gd name="T38" fmla="*/ 3 w 88"/>
                <a:gd name="T39" fmla="*/ 32 h 86"/>
                <a:gd name="T40" fmla="*/ 7 w 88"/>
                <a:gd name="T41" fmla="*/ 22 h 86"/>
                <a:gd name="T42" fmla="*/ 14 w 88"/>
                <a:gd name="T43" fmla="*/ 13 h 86"/>
                <a:gd name="T44" fmla="*/ 22 w 88"/>
                <a:gd name="T45" fmla="*/ 6 h 86"/>
                <a:gd name="T46" fmla="*/ 33 w 88"/>
                <a:gd name="T47" fmla="*/ 1 h 86"/>
                <a:gd name="T48" fmla="*/ 44 w 88"/>
                <a:gd name="T4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8" h="86">
                  <a:moveTo>
                    <a:pt x="44" y="0"/>
                  </a:moveTo>
                  <a:lnTo>
                    <a:pt x="55" y="1"/>
                  </a:lnTo>
                  <a:lnTo>
                    <a:pt x="66" y="6"/>
                  </a:lnTo>
                  <a:lnTo>
                    <a:pt x="75" y="13"/>
                  </a:lnTo>
                  <a:lnTo>
                    <a:pt x="82" y="22"/>
                  </a:lnTo>
                  <a:lnTo>
                    <a:pt x="86" y="32"/>
                  </a:lnTo>
                  <a:lnTo>
                    <a:pt x="88" y="44"/>
                  </a:lnTo>
                  <a:lnTo>
                    <a:pt x="86" y="55"/>
                  </a:lnTo>
                  <a:lnTo>
                    <a:pt x="82" y="65"/>
                  </a:lnTo>
                  <a:lnTo>
                    <a:pt x="75" y="74"/>
                  </a:lnTo>
                  <a:lnTo>
                    <a:pt x="66" y="81"/>
                  </a:lnTo>
                  <a:lnTo>
                    <a:pt x="55" y="85"/>
                  </a:lnTo>
                  <a:lnTo>
                    <a:pt x="44" y="86"/>
                  </a:lnTo>
                  <a:lnTo>
                    <a:pt x="33" y="85"/>
                  </a:lnTo>
                  <a:lnTo>
                    <a:pt x="22" y="81"/>
                  </a:lnTo>
                  <a:lnTo>
                    <a:pt x="14" y="74"/>
                  </a:lnTo>
                  <a:lnTo>
                    <a:pt x="7" y="65"/>
                  </a:lnTo>
                  <a:lnTo>
                    <a:pt x="3" y="55"/>
                  </a:lnTo>
                  <a:lnTo>
                    <a:pt x="0" y="44"/>
                  </a:lnTo>
                  <a:lnTo>
                    <a:pt x="3" y="32"/>
                  </a:lnTo>
                  <a:lnTo>
                    <a:pt x="7" y="22"/>
                  </a:lnTo>
                  <a:lnTo>
                    <a:pt x="14" y="13"/>
                  </a:lnTo>
                  <a:lnTo>
                    <a:pt x="22" y="6"/>
                  </a:lnTo>
                  <a:lnTo>
                    <a:pt x="33" y="1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52"/>
            <p:cNvSpPr>
              <a:spLocks/>
            </p:cNvSpPr>
            <p:nvPr/>
          </p:nvSpPr>
          <p:spPr bwMode="auto">
            <a:xfrm>
              <a:off x="949326" y="4359276"/>
              <a:ext cx="14288" cy="14288"/>
            </a:xfrm>
            <a:custGeom>
              <a:avLst/>
              <a:gdLst>
                <a:gd name="T0" fmla="*/ 44 w 88"/>
                <a:gd name="T1" fmla="*/ 0 h 87"/>
                <a:gd name="T2" fmla="*/ 55 w 88"/>
                <a:gd name="T3" fmla="*/ 2 h 87"/>
                <a:gd name="T4" fmla="*/ 66 w 88"/>
                <a:gd name="T5" fmla="*/ 7 h 87"/>
                <a:gd name="T6" fmla="*/ 75 w 88"/>
                <a:gd name="T7" fmla="*/ 13 h 87"/>
                <a:gd name="T8" fmla="*/ 82 w 88"/>
                <a:gd name="T9" fmla="*/ 22 h 87"/>
                <a:gd name="T10" fmla="*/ 86 w 88"/>
                <a:gd name="T11" fmla="*/ 33 h 87"/>
                <a:gd name="T12" fmla="*/ 88 w 88"/>
                <a:gd name="T13" fmla="*/ 44 h 87"/>
                <a:gd name="T14" fmla="*/ 86 w 88"/>
                <a:gd name="T15" fmla="*/ 55 h 87"/>
                <a:gd name="T16" fmla="*/ 82 w 88"/>
                <a:gd name="T17" fmla="*/ 66 h 87"/>
                <a:gd name="T18" fmla="*/ 75 w 88"/>
                <a:gd name="T19" fmla="*/ 74 h 87"/>
                <a:gd name="T20" fmla="*/ 66 w 88"/>
                <a:gd name="T21" fmla="*/ 81 h 87"/>
                <a:gd name="T22" fmla="*/ 55 w 88"/>
                <a:gd name="T23" fmla="*/ 85 h 87"/>
                <a:gd name="T24" fmla="*/ 44 w 88"/>
                <a:gd name="T25" fmla="*/ 87 h 87"/>
                <a:gd name="T26" fmla="*/ 33 w 88"/>
                <a:gd name="T27" fmla="*/ 85 h 87"/>
                <a:gd name="T28" fmla="*/ 22 w 88"/>
                <a:gd name="T29" fmla="*/ 81 h 87"/>
                <a:gd name="T30" fmla="*/ 14 w 88"/>
                <a:gd name="T31" fmla="*/ 74 h 87"/>
                <a:gd name="T32" fmla="*/ 7 w 88"/>
                <a:gd name="T33" fmla="*/ 66 h 87"/>
                <a:gd name="T34" fmla="*/ 3 w 88"/>
                <a:gd name="T35" fmla="*/ 55 h 87"/>
                <a:gd name="T36" fmla="*/ 0 w 88"/>
                <a:gd name="T37" fmla="*/ 44 h 87"/>
                <a:gd name="T38" fmla="*/ 3 w 88"/>
                <a:gd name="T39" fmla="*/ 33 h 87"/>
                <a:gd name="T40" fmla="*/ 7 w 88"/>
                <a:gd name="T41" fmla="*/ 22 h 87"/>
                <a:gd name="T42" fmla="*/ 14 w 88"/>
                <a:gd name="T43" fmla="*/ 13 h 87"/>
                <a:gd name="T44" fmla="*/ 22 w 88"/>
                <a:gd name="T45" fmla="*/ 7 h 87"/>
                <a:gd name="T46" fmla="*/ 33 w 88"/>
                <a:gd name="T47" fmla="*/ 2 h 87"/>
                <a:gd name="T48" fmla="*/ 44 w 88"/>
                <a:gd name="T4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8" h="87">
                  <a:moveTo>
                    <a:pt x="44" y="0"/>
                  </a:moveTo>
                  <a:lnTo>
                    <a:pt x="55" y="2"/>
                  </a:lnTo>
                  <a:lnTo>
                    <a:pt x="66" y="7"/>
                  </a:lnTo>
                  <a:lnTo>
                    <a:pt x="75" y="13"/>
                  </a:lnTo>
                  <a:lnTo>
                    <a:pt x="82" y="22"/>
                  </a:lnTo>
                  <a:lnTo>
                    <a:pt x="86" y="33"/>
                  </a:lnTo>
                  <a:lnTo>
                    <a:pt x="88" y="44"/>
                  </a:lnTo>
                  <a:lnTo>
                    <a:pt x="86" y="55"/>
                  </a:lnTo>
                  <a:lnTo>
                    <a:pt x="82" y="66"/>
                  </a:lnTo>
                  <a:lnTo>
                    <a:pt x="75" y="74"/>
                  </a:lnTo>
                  <a:lnTo>
                    <a:pt x="66" y="81"/>
                  </a:lnTo>
                  <a:lnTo>
                    <a:pt x="55" y="85"/>
                  </a:lnTo>
                  <a:lnTo>
                    <a:pt x="44" y="87"/>
                  </a:lnTo>
                  <a:lnTo>
                    <a:pt x="33" y="85"/>
                  </a:lnTo>
                  <a:lnTo>
                    <a:pt x="22" y="81"/>
                  </a:lnTo>
                  <a:lnTo>
                    <a:pt x="14" y="74"/>
                  </a:lnTo>
                  <a:lnTo>
                    <a:pt x="7" y="66"/>
                  </a:lnTo>
                  <a:lnTo>
                    <a:pt x="3" y="55"/>
                  </a:lnTo>
                  <a:lnTo>
                    <a:pt x="0" y="44"/>
                  </a:lnTo>
                  <a:lnTo>
                    <a:pt x="3" y="33"/>
                  </a:lnTo>
                  <a:lnTo>
                    <a:pt x="7" y="22"/>
                  </a:lnTo>
                  <a:lnTo>
                    <a:pt x="14" y="13"/>
                  </a:lnTo>
                  <a:lnTo>
                    <a:pt x="22" y="7"/>
                  </a:lnTo>
                  <a:lnTo>
                    <a:pt x="33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53"/>
            <p:cNvSpPr>
              <a:spLocks/>
            </p:cNvSpPr>
            <p:nvPr/>
          </p:nvSpPr>
          <p:spPr bwMode="auto">
            <a:xfrm>
              <a:off x="949326" y="4408488"/>
              <a:ext cx="14288" cy="14288"/>
            </a:xfrm>
            <a:custGeom>
              <a:avLst/>
              <a:gdLst>
                <a:gd name="T0" fmla="*/ 44 w 88"/>
                <a:gd name="T1" fmla="*/ 0 h 86"/>
                <a:gd name="T2" fmla="*/ 55 w 88"/>
                <a:gd name="T3" fmla="*/ 1 h 86"/>
                <a:gd name="T4" fmla="*/ 66 w 88"/>
                <a:gd name="T5" fmla="*/ 5 h 86"/>
                <a:gd name="T6" fmla="*/ 75 w 88"/>
                <a:gd name="T7" fmla="*/ 12 h 86"/>
                <a:gd name="T8" fmla="*/ 82 w 88"/>
                <a:gd name="T9" fmla="*/ 22 h 86"/>
                <a:gd name="T10" fmla="*/ 86 w 88"/>
                <a:gd name="T11" fmla="*/ 32 h 86"/>
                <a:gd name="T12" fmla="*/ 88 w 88"/>
                <a:gd name="T13" fmla="*/ 44 h 86"/>
                <a:gd name="T14" fmla="*/ 86 w 88"/>
                <a:gd name="T15" fmla="*/ 55 h 86"/>
                <a:gd name="T16" fmla="*/ 82 w 88"/>
                <a:gd name="T17" fmla="*/ 64 h 86"/>
                <a:gd name="T18" fmla="*/ 75 w 88"/>
                <a:gd name="T19" fmla="*/ 74 h 86"/>
                <a:gd name="T20" fmla="*/ 66 w 88"/>
                <a:gd name="T21" fmla="*/ 81 h 86"/>
                <a:gd name="T22" fmla="*/ 55 w 88"/>
                <a:gd name="T23" fmla="*/ 85 h 86"/>
                <a:gd name="T24" fmla="*/ 44 w 88"/>
                <a:gd name="T25" fmla="*/ 86 h 86"/>
                <a:gd name="T26" fmla="*/ 33 w 88"/>
                <a:gd name="T27" fmla="*/ 85 h 86"/>
                <a:gd name="T28" fmla="*/ 22 w 88"/>
                <a:gd name="T29" fmla="*/ 81 h 86"/>
                <a:gd name="T30" fmla="*/ 14 w 88"/>
                <a:gd name="T31" fmla="*/ 74 h 86"/>
                <a:gd name="T32" fmla="*/ 7 w 88"/>
                <a:gd name="T33" fmla="*/ 64 h 86"/>
                <a:gd name="T34" fmla="*/ 3 w 88"/>
                <a:gd name="T35" fmla="*/ 55 h 86"/>
                <a:gd name="T36" fmla="*/ 0 w 88"/>
                <a:gd name="T37" fmla="*/ 44 h 86"/>
                <a:gd name="T38" fmla="*/ 3 w 88"/>
                <a:gd name="T39" fmla="*/ 32 h 86"/>
                <a:gd name="T40" fmla="*/ 7 w 88"/>
                <a:gd name="T41" fmla="*/ 22 h 86"/>
                <a:gd name="T42" fmla="*/ 14 w 88"/>
                <a:gd name="T43" fmla="*/ 12 h 86"/>
                <a:gd name="T44" fmla="*/ 22 w 88"/>
                <a:gd name="T45" fmla="*/ 5 h 86"/>
                <a:gd name="T46" fmla="*/ 33 w 88"/>
                <a:gd name="T47" fmla="*/ 1 h 86"/>
                <a:gd name="T48" fmla="*/ 44 w 88"/>
                <a:gd name="T4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8" h="86">
                  <a:moveTo>
                    <a:pt x="44" y="0"/>
                  </a:moveTo>
                  <a:lnTo>
                    <a:pt x="55" y="1"/>
                  </a:lnTo>
                  <a:lnTo>
                    <a:pt x="66" y="5"/>
                  </a:lnTo>
                  <a:lnTo>
                    <a:pt x="75" y="12"/>
                  </a:lnTo>
                  <a:lnTo>
                    <a:pt x="82" y="22"/>
                  </a:lnTo>
                  <a:lnTo>
                    <a:pt x="86" y="32"/>
                  </a:lnTo>
                  <a:lnTo>
                    <a:pt x="88" y="44"/>
                  </a:lnTo>
                  <a:lnTo>
                    <a:pt x="86" y="55"/>
                  </a:lnTo>
                  <a:lnTo>
                    <a:pt x="82" y="64"/>
                  </a:lnTo>
                  <a:lnTo>
                    <a:pt x="75" y="74"/>
                  </a:lnTo>
                  <a:lnTo>
                    <a:pt x="66" y="81"/>
                  </a:lnTo>
                  <a:lnTo>
                    <a:pt x="55" y="85"/>
                  </a:lnTo>
                  <a:lnTo>
                    <a:pt x="44" y="86"/>
                  </a:lnTo>
                  <a:lnTo>
                    <a:pt x="33" y="85"/>
                  </a:lnTo>
                  <a:lnTo>
                    <a:pt x="22" y="81"/>
                  </a:lnTo>
                  <a:lnTo>
                    <a:pt x="14" y="74"/>
                  </a:lnTo>
                  <a:lnTo>
                    <a:pt x="7" y="64"/>
                  </a:lnTo>
                  <a:lnTo>
                    <a:pt x="3" y="55"/>
                  </a:lnTo>
                  <a:lnTo>
                    <a:pt x="0" y="44"/>
                  </a:lnTo>
                  <a:lnTo>
                    <a:pt x="3" y="32"/>
                  </a:lnTo>
                  <a:lnTo>
                    <a:pt x="7" y="22"/>
                  </a:lnTo>
                  <a:lnTo>
                    <a:pt x="14" y="12"/>
                  </a:lnTo>
                  <a:lnTo>
                    <a:pt x="22" y="5"/>
                  </a:lnTo>
                  <a:lnTo>
                    <a:pt x="33" y="1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5" name="Freeform 158"/>
          <p:cNvSpPr>
            <a:spLocks noEditPoints="1"/>
          </p:cNvSpPr>
          <p:nvPr/>
        </p:nvSpPr>
        <p:spPr bwMode="auto">
          <a:xfrm>
            <a:off x="4952262" y="2923150"/>
            <a:ext cx="542925" cy="398462"/>
          </a:xfrm>
          <a:custGeom>
            <a:avLst/>
            <a:gdLst>
              <a:gd name="T0" fmla="*/ 120 w 3420"/>
              <a:gd name="T1" fmla="*/ 1235 h 2515"/>
              <a:gd name="T2" fmla="*/ 210 w 3420"/>
              <a:gd name="T3" fmla="*/ 1972 h 2515"/>
              <a:gd name="T4" fmla="*/ 355 w 3420"/>
              <a:gd name="T5" fmla="*/ 1597 h 2515"/>
              <a:gd name="T6" fmla="*/ 427 w 3420"/>
              <a:gd name="T7" fmla="*/ 1376 h 2515"/>
              <a:gd name="T8" fmla="*/ 754 w 3420"/>
              <a:gd name="T9" fmla="*/ 757 h 2515"/>
              <a:gd name="T10" fmla="*/ 1086 w 3420"/>
              <a:gd name="T11" fmla="*/ 1319 h 2515"/>
              <a:gd name="T12" fmla="*/ 1112 w 3420"/>
              <a:gd name="T13" fmla="*/ 1532 h 2515"/>
              <a:gd name="T14" fmla="*/ 1034 w 3420"/>
              <a:gd name="T15" fmla="*/ 1558 h 2515"/>
              <a:gd name="T16" fmla="*/ 801 w 3420"/>
              <a:gd name="T17" fmla="*/ 1414 h 2515"/>
              <a:gd name="T18" fmla="*/ 426 w 3420"/>
              <a:gd name="T19" fmla="*/ 1186 h 2515"/>
              <a:gd name="T20" fmla="*/ 133 w 3420"/>
              <a:gd name="T21" fmla="*/ 1009 h 2515"/>
              <a:gd name="T22" fmla="*/ 108 w 3420"/>
              <a:gd name="T23" fmla="*/ 1063 h 2515"/>
              <a:gd name="T24" fmla="*/ 380 w 3420"/>
              <a:gd name="T25" fmla="*/ 1241 h 2515"/>
              <a:gd name="T26" fmla="*/ 822 w 3420"/>
              <a:gd name="T27" fmla="*/ 1559 h 2515"/>
              <a:gd name="T28" fmla="*/ 1255 w 3420"/>
              <a:gd name="T29" fmla="*/ 1933 h 2515"/>
              <a:gd name="T30" fmla="*/ 1726 w 3420"/>
              <a:gd name="T31" fmla="*/ 2324 h 2515"/>
              <a:gd name="T32" fmla="*/ 2166 w 3420"/>
              <a:gd name="T33" fmla="*/ 2426 h 2515"/>
              <a:gd name="T34" fmla="*/ 2675 w 3420"/>
              <a:gd name="T35" fmla="*/ 2364 h 2515"/>
              <a:gd name="T36" fmla="*/ 3178 w 3420"/>
              <a:gd name="T37" fmla="*/ 2208 h 2515"/>
              <a:gd name="T38" fmla="*/ 3329 w 3420"/>
              <a:gd name="T39" fmla="*/ 2111 h 2515"/>
              <a:gd name="T40" fmla="*/ 3106 w 3420"/>
              <a:gd name="T41" fmla="*/ 1981 h 2515"/>
              <a:gd name="T42" fmla="*/ 2661 w 3420"/>
              <a:gd name="T43" fmla="*/ 1896 h 2515"/>
              <a:gd name="T44" fmla="*/ 2348 w 3420"/>
              <a:gd name="T45" fmla="*/ 1893 h 2515"/>
              <a:gd name="T46" fmla="*/ 1945 w 3420"/>
              <a:gd name="T47" fmla="*/ 1868 h 2515"/>
              <a:gd name="T48" fmla="*/ 1444 w 3420"/>
              <a:gd name="T49" fmla="*/ 1387 h 2515"/>
              <a:gd name="T50" fmla="*/ 861 w 3420"/>
              <a:gd name="T51" fmla="*/ 610 h 2515"/>
              <a:gd name="T52" fmla="*/ 493 w 3420"/>
              <a:gd name="T53" fmla="*/ 177 h 2515"/>
              <a:gd name="T54" fmla="*/ 465 w 3420"/>
              <a:gd name="T55" fmla="*/ 22 h 2515"/>
              <a:gd name="T56" fmla="*/ 668 w 3420"/>
              <a:gd name="T57" fmla="*/ 243 h 2515"/>
              <a:gd name="T58" fmla="*/ 1115 w 3420"/>
              <a:gd name="T59" fmla="*/ 796 h 2515"/>
              <a:gd name="T60" fmla="*/ 1692 w 3420"/>
              <a:gd name="T61" fmla="*/ 1547 h 2515"/>
              <a:gd name="T62" fmla="*/ 2137 w 3420"/>
              <a:gd name="T63" fmla="*/ 1848 h 2515"/>
              <a:gd name="T64" fmla="*/ 2437 w 3420"/>
              <a:gd name="T65" fmla="*/ 1709 h 2515"/>
              <a:gd name="T66" fmla="*/ 2541 w 3420"/>
              <a:gd name="T67" fmla="*/ 1745 h 2515"/>
              <a:gd name="T68" fmla="*/ 2821 w 3420"/>
              <a:gd name="T69" fmla="*/ 1854 h 2515"/>
              <a:gd name="T70" fmla="*/ 3272 w 3420"/>
              <a:gd name="T71" fmla="*/ 1950 h 2515"/>
              <a:gd name="T72" fmla="*/ 3413 w 3420"/>
              <a:gd name="T73" fmla="*/ 2166 h 2515"/>
              <a:gd name="T74" fmla="*/ 3325 w 3420"/>
              <a:gd name="T75" fmla="*/ 2240 h 2515"/>
              <a:gd name="T76" fmla="*/ 2949 w 3420"/>
              <a:gd name="T77" fmla="*/ 2381 h 2515"/>
              <a:gd name="T78" fmla="*/ 2338 w 3420"/>
              <a:gd name="T79" fmla="*/ 2509 h 2515"/>
              <a:gd name="T80" fmla="*/ 1876 w 3420"/>
              <a:gd name="T81" fmla="*/ 2469 h 2515"/>
              <a:gd name="T82" fmla="*/ 1355 w 3420"/>
              <a:gd name="T83" fmla="*/ 2164 h 2515"/>
              <a:gd name="T84" fmla="*/ 858 w 3420"/>
              <a:gd name="T85" fmla="*/ 1692 h 2515"/>
              <a:gd name="T86" fmla="*/ 527 w 3420"/>
              <a:gd name="T87" fmla="*/ 1454 h 2515"/>
              <a:gd name="T88" fmla="*/ 452 w 3420"/>
              <a:gd name="T89" fmla="*/ 1513 h 2515"/>
              <a:gd name="T90" fmla="*/ 412 w 3420"/>
              <a:gd name="T91" fmla="*/ 2502 h 2515"/>
              <a:gd name="T92" fmla="*/ 151 w 3420"/>
              <a:gd name="T93" fmla="*/ 2446 h 2515"/>
              <a:gd name="T94" fmla="*/ 131 w 3420"/>
              <a:gd name="T95" fmla="*/ 2090 h 2515"/>
              <a:gd name="T96" fmla="*/ 76 w 3420"/>
              <a:gd name="T97" fmla="*/ 1509 h 2515"/>
              <a:gd name="T98" fmla="*/ 0 w 3420"/>
              <a:gd name="T99" fmla="*/ 1048 h 2515"/>
              <a:gd name="T100" fmla="*/ 32 w 3420"/>
              <a:gd name="T101" fmla="*/ 894 h 2515"/>
              <a:gd name="T102" fmla="*/ 157 w 3420"/>
              <a:gd name="T103" fmla="*/ 925 h 2515"/>
              <a:gd name="T104" fmla="*/ 493 w 3420"/>
              <a:gd name="T105" fmla="*/ 1128 h 2515"/>
              <a:gd name="T106" fmla="*/ 869 w 3420"/>
              <a:gd name="T107" fmla="*/ 1357 h 2515"/>
              <a:gd name="T108" fmla="*/ 1028 w 3420"/>
              <a:gd name="T109" fmla="*/ 1431 h 2515"/>
              <a:gd name="T110" fmla="*/ 948 w 3420"/>
              <a:gd name="T111" fmla="*/ 1222 h 2515"/>
              <a:gd name="T112" fmla="*/ 694 w 3420"/>
              <a:gd name="T113" fmla="*/ 823 h 2515"/>
              <a:gd name="T114" fmla="*/ 240 w 3420"/>
              <a:gd name="T115" fmla="*/ 254 h 2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20" h="2515">
                <a:moveTo>
                  <a:pt x="233" y="2340"/>
                </a:moveTo>
                <a:lnTo>
                  <a:pt x="234" y="2370"/>
                </a:lnTo>
                <a:lnTo>
                  <a:pt x="236" y="2396"/>
                </a:lnTo>
                <a:lnTo>
                  <a:pt x="236" y="2418"/>
                </a:lnTo>
                <a:lnTo>
                  <a:pt x="354" y="2418"/>
                </a:lnTo>
                <a:lnTo>
                  <a:pt x="354" y="2340"/>
                </a:lnTo>
                <a:lnTo>
                  <a:pt x="233" y="2340"/>
                </a:lnTo>
                <a:close/>
                <a:moveTo>
                  <a:pt x="105" y="1165"/>
                </a:moveTo>
                <a:lnTo>
                  <a:pt x="120" y="1235"/>
                </a:lnTo>
                <a:lnTo>
                  <a:pt x="134" y="1310"/>
                </a:lnTo>
                <a:lnTo>
                  <a:pt x="147" y="1388"/>
                </a:lnTo>
                <a:lnTo>
                  <a:pt x="158" y="1470"/>
                </a:lnTo>
                <a:lnTo>
                  <a:pt x="169" y="1554"/>
                </a:lnTo>
                <a:lnTo>
                  <a:pt x="179" y="1639"/>
                </a:lnTo>
                <a:lnTo>
                  <a:pt x="188" y="1724"/>
                </a:lnTo>
                <a:lnTo>
                  <a:pt x="196" y="1808"/>
                </a:lnTo>
                <a:lnTo>
                  <a:pt x="204" y="1891"/>
                </a:lnTo>
                <a:lnTo>
                  <a:pt x="210" y="1972"/>
                </a:lnTo>
                <a:lnTo>
                  <a:pt x="216" y="2049"/>
                </a:lnTo>
                <a:lnTo>
                  <a:pt x="220" y="2123"/>
                </a:lnTo>
                <a:lnTo>
                  <a:pt x="225" y="2191"/>
                </a:lnTo>
                <a:lnTo>
                  <a:pt x="229" y="2254"/>
                </a:lnTo>
                <a:lnTo>
                  <a:pt x="354" y="2254"/>
                </a:lnTo>
                <a:lnTo>
                  <a:pt x="354" y="1662"/>
                </a:lnTo>
                <a:lnTo>
                  <a:pt x="354" y="1643"/>
                </a:lnTo>
                <a:lnTo>
                  <a:pt x="354" y="1621"/>
                </a:lnTo>
                <a:lnTo>
                  <a:pt x="355" y="1597"/>
                </a:lnTo>
                <a:lnTo>
                  <a:pt x="357" y="1571"/>
                </a:lnTo>
                <a:lnTo>
                  <a:pt x="360" y="1543"/>
                </a:lnTo>
                <a:lnTo>
                  <a:pt x="363" y="1516"/>
                </a:lnTo>
                <a:lnTo>
                  <a:pt x="369" y="1488"/>
                </a:lnTo>
                <a:lnTo>
                  <a:pt x="375" y="1462"/>
                </a:lnTo>
                <a:lnTo>
                  <a:pt x="385" y="1436"/>
                </a:lnTo>
                <a:lnTo>
                  <a:pt x="396" y="1413"/>
                </a:lnTo>
                <a:lnTo>
                  <a:pt x="411" y="1394"/>
                </a:lnTo>
                <a:lnTo>
                  <a:pt x="427" y="1376"/>
                </a:lnTo>
                <a:lnTo>
                  <a:pt x="105" y="1165"/>
                </a:lnTo>
                <a:close/>
                <a:moveTo>
                  <a:pt x="429" y="109"/>
                </a:moveTo>
                <a:lnTo>
                  <a:pt x="336" y="236"/>
                </a:lnTo>
                <a:lnTo>
                  <a:pt x="416" y="331"/>
                </a:lnTo>
                <a:lnTo>
                  <a:pt x="492" y="422"/>
                </a:lnTo>
                <a:lnTo>
                  <a:pt x="563" y="510"/>
                </a:lnTo>
                <a:lnTo>
                  <a:pt x="631" y="596"/>
                </a:lnTo>
                <a:lnTo>
                  <a:pt x="694" y="678"/>
                </a:lnTo>
                <a:lnTo>
                  <a:pt x="754" y="757"/>
                </a:lnTo>
                <a:lnTo>
                  <a:pt x="808" y="832"/>
                </a:lnTo>
                <a:lnTo>
                  <a:pt x="859" y="906"/>
                </a:lnTo>
                <a:lnTo>
                  <a:pt x="904" y="976"/>
                </a:lnTo>
                <a:lnTo>
                  <a:pt x="946" y="1042"/>
                </a:lnTo>
                <a:lnTo>
                  <a:pt x="983" y="1106"/>
                </a:lnTo>
                <a:lnTo>
                  <a:pt x="1017" y="1166"/>
                </a:lnTo>
                <a:lnTo>
                  <a:pt x="1046" y="1223"/>
                </a:lnTo>
                <a:lnTo>
                  <a:pt x="1070" y="1277"/>
                </a:lnTo>
                <a:lnTo>
                  <a:pt x="1086" y="1319"/>
                </a:lnTo>
                <a:lnTo>
                  <a:pt x="1099" y="1356"/>
                </a:lnTo>
                <a:lnTo>
                  <a:pt x="1108" y="1390"/>
                </a:lnTo>
                <a:lnTo>
                  <a:pt x="1115" y="1419"/>
                </a:lnTo>
                <a:lnTo>
                  <a:pt x="1118" y="1447"/>
                </a:lnTo>
                <a:lnTo>
                  <a:pt x="1120" y="1469"/>
                </a:lnTo>
                <a:lnTo>
                  <a:pt x="1120" y="1489"/>
                </a:lnTo>
                <a:lnTo>
                  <a:pt x="1118" y="1506"/>
                </a:lnTo>
                <a:lnTo>
                  <a:pt x="1115" y="1520"/>
                </a:lnTo>
                <a:lnTo>
                  <a:pt x="1112" y="1532"/>
                </a:lnTo>
                <a:lnTo>
                  <a:pt x="1108" y="1542"/>
                </a:lnTo>
                <a:lnTo>
                  <a:pt x="1103" y="1549"/>
                </a:lnTo>
                <a:lnTo>
                  <a:pt x="1099" y="1555"/>
                </a:lnTo>
                <a:lnTo>
                  <a:pt x="1087" y="1564"/>
                </a:lnTo>
                <a:lnTo>
                  <a:pt x="1074" y="1569"/>
                </a:lnTo>
                <a:lnTo>
                  <a:pt x="1059" y="1569"/>
                </a:lnTo>
                <a:lnTo>
                  <a:pt x="1045" y="1564"/>
                </a:lnTo>
                <a:lnTo>
                  <a:pt x="1043" y="1562"/>
                </a:lnTo>
                <a:lnTo>
                  <a:pt x="1034" y="1558"/>
                </a:lnTo>
                <a:lnTo>
                  <a:pt x="1023" y="1550"/>
                </a:lnTo>
                <a:lnTo>
                  <a:pt x="1006" y="1540"/>
                </a:lnTo>
                <a:lnTo>
                  <a:pt x="986" y="1528"/>
                </a:lnTo>
                <a:lnTo>
                  <a:pt x="962" y="1513"/>
                </a:lnTo>
                <a:lnTo>
                  <a:pt x="935" y="1497"/>
                </a:lnTo>
                <a:lnTo>
                  <a:pt x="905" y="1479"/>
                </a:lnTo>
                <a:lnTo>
                  <a:pt x="873" y="1459"/>
                </a:lnTo>
                <a:lnTo>
                  <a:pt x="838" y="1437"/>
                </a:lnTo>
                <a:lnTo>
                  <a:pt x="801" y="1414"/>
                </a:lnTo>
                <a:lnTo>
                  <a:pt x="762" y="1391"/>
                </a:lnTo>
                <a:lnTo>
                  <a:pt x="722" y="1366"/>
                </a:lnTo>
                <a:lnTo>
                  <a:pt x="681" y="1342"/>
                </a:lnTo>
                <a:lnTo>
                  <a:pt x="638" y="1316"/>
                </a:lnTo>
                <a:lnTo>
                  <a:pt x="596" y="1290"/>
                </a:lnTo>
                <a:lnTo>
                  <a:pt x="553" y="1264"/>
                </a:lnTo>
                <a:lnTo>
                  <a:pt x="510" y="1238"/>
                </a:lnTo>
                <a:lnTo>
                  <a:pt x="468" y="1212"/>
                </a:lnTo>
                <a:lnTo>
                  <a:pt x="426" y="1186"/>
                </a:lnTo>
                <a:lnTo>
                  <a:pt x="386" y="1162"/>
                </a:lnTo>
                <a:lnTo>
                  <a:pt x="346" y="1138"/>
                </a:lnTo>
                <a:lnTo>
                  <a:pt x="308" y="1115"/>
                </a:lnTo>
                <a:lnTo>
                  <a:pt x="272" y="1093"/>
                </a:lnTo>
                <a:lnTo>
                  <a:pt x="239" y="1072"/>
                </a:lnTo>
                <a:lnTo>
                  <a:pt x="208" y="1054"/>
                </a:lnTo>
                <a:lnTo>
                  <a:pt x="180" y="1037"/>
                </a:lnTo>
                <a:lnTo>
                  <a:pt x="155" y="1022"/>
                </a:lnTo>
                <a:lnTo>
                  <a:pt x="133" y="1009"/>
                </a:lnTo>
                <a:lnTo>
                  <a:pt x="115" y="999"/>
                </a:lnTo>
                <a:lnTo>
                  <a:pt x="101" y="990"/>
                </a:lnTo>
                <a:lnTo>
                  <a:pt x="91" y="985"/>
                </a:lnTo>
                <a:lnTo>
                  <a:pt x="89" y="1004"/>
                </a:lnTo>
                <a:lnTo>
                  <a:pt x="87" y="1026"/>
                </a:lnTo>
                <a:lnTo>
                  <a:pt x="86" y="1050"/>
                </a:lnTo>
                <a:lnTo>
                  <a:pt x="89" y="1051"/>
                </a:lnTo>
                <a:lnTo>
                  <a:pt x="97" y="1055"/>
                </a:lnTo>
                <a:lnTo>
                  <a:pt x="108" y="1063"/>
                </a:lnTo>
                <a:lnTo>
                  <a:pt x="125" y="1072"/>
                </a:lnTo>
                <a:lnTo>
                  <a:pt x="144" y="1086"/>
                </a:lnTo>
                <a:lnTo>
                  <a:pt x="168" y="1102"/>
                </a:lnTo>
                <a:lnTo>
                  <a:pt x="196" y="1119"/>
                </a:lnTo>
                <a:lnTo>
                  <a:pt x="228" y="1139"/>
                </a:lnTo>
                <a:lnTo>
                  <a:pt x="262" y="1162"/>
                </a:lnTo>
                <a:lnTo>
                  <a:pt x="298" y="1186"/>
                </a:lnTo>
                <a:lnTo>
                  <a:pt x="338" y="1213"/>
                </a:lnTo>
                <a:lnTo>
                  <a:pt x="380" y="1241"/>
                </a:lnTo>
                <a:lnTo>
                  <a:pt x="424" y="1271"/>
                </a:lnTo>
                <a:lnTo>
                  <a:pt x="470" y="1302"/>
                </a:lnTo>
                <a:lnTo>
                  <a:pt x="518" y="1335"/>
                </a:lnTo>
                <a:lnTo>
                  <a:pt x="566" y="1370"/>
                </a:lnTo>
                <a:lnTo>
                  <a:pt x="616" y="1406"/>
                </a:lnTo>
                <a:lnTo>
                  <a:pt x="667" y="1442"/>
                </a:lnTo>
                <a:lnTo>
                  <a:pt x="718" y="1481"/>
                </a:lnTo>
                <a:lnTo>
                  <a:pt x="770" y="1519"/>
                </a:lnTo>
                <a:lnTo>
                  <a:pt x="822" y="1559"/>
                </a:lnTo>
                <a:lnTo>
                  <a:pt x="874" y="1599"/>
                </a:lnTo>
                <a:lnTo>
                  <a:pt x="925" y="1640"/>
                </a:lnTo>
                <a:lnTo>
                  <a:pt x="976" y="1681"/>
                </a:lnTo>
                <a:lnTo>
                  <a:pt x="1026" y="1723"/>
                </a:lnTo>
                <a:lnTo>
                  <a:pt x="1076" y="1765"/>
                </a:lnTo>
                <a:lnTo>
                  <a:pt x="1123" y="1807"/>
                </a:lnTo>
                <a:lnTo>
                  <a:pt x="1169" y="1850"/>
                </a:lnTo>
                <a:lnTo>
                  <a:pt x="1213" y="1891"/>
                </a:lnTo>
                <a:lnTo>
                  <a:pt x="1255" y="1933"/>
                </a:lnTo>
                <a:lnTo>
                  <a:pt x="1295" y="1974"/>
                </a:lnTo>
                <a:lnTo>
                  <a:pt x="1349" y="2033"/>
                </a:lnTo>
                <a:lnTo>
                  <a:pt x="1402" y="2090"/>
                </a:lnTo>
                <a:lnTo>
                  <a:pt x="1459" y="2147"/>
                </a:lnTo>
                <a:lnTo>
                  <a:pt x="1510" y="2191"/>
                </a:lnTo>
                <a:lnTo>
                  <a:pt x="1562" y="2232"/>
                </a:lnTo>
                <a:lnTo>
                  <a:pt x="1616" y="2266"/>
                </a:lnTo>
                <a:lnTo>
                  <a:pt x="1671" y="2297"/>
                </a:lnTo>
                <a:lnTo>
                  <a:pt x="1726" y="2324"/>
                </a:lnTo>
                <a:lnTo>
                  <a:pt x="1782" y="2347"/>
                </a:lnTo>
                <a:lnTo>
                  <a:pt x="1836" y="2366"/>
                </a:lnTo>
                <a:lnTo>
                  <a:pt x="1890" y="2383"/>
                </a:lnTo>
                <a:lnTo>
                  <a:pt x="1942" y="2395"/>
                </a:lnTo>
                <a:lnTo>
                  <a:pt x="1993" y="2406"/>
                </a:lnTo>
                <a:lnTo>
                  <a:pt x="2040" y="2414"/>
                </a:lnTo>
                <a:lnTo>
                  <a:pt x="2085" y="2419"/>
                </a:lnTo>
                <a:lnTo>
                  <a:pt x="2128" y="2423"/>
                </a:lnTo>
                <a:lnTo>
                  <a:pt x="2166" y="2426"/>
                </a:lnTo>
                <a:lnTo>
                  <a:pt x="2199" y="2427"/>
                </a:lnTo>
                <a:lnTo>
                  <a:pt x="2230" y="2427"/>
                </a:lnTo>
                <a:lnTo>
                  <a:pt x="2280" y="2426"/>
                </a:lnTo>
                <a:lnTo>
                  <a:pt x="2330" y="2423"/>
                </a:lnTo>
                <a:lnTo>
                  <a:pt x="2378" y="2418"/>
                </a:lnTo>
                <a:lnTo>
                  <a:pt x="2455" y="2408"/>
                </a:lnTo>
                <a:lnTo>
                  <a:pt x="2531" y="2394"/>
                </a:lnTo>
                <a:lnTo>
                  <a:pt x="2605" y="2380"/>
                </a:lnTo>
                <a:lnTo>
                  <a:pt x="2675" y="2364"/>
                </a:lnTo>
                <a:lnTo>
                  <a:pt x="2744" y="2347"/>
                </a:lnTo>
                <a:lnTo>
                  <a:pt x="2811" y="2331"/>
                </a:lnTo>
                <a:lnTo>
                  <a:pt x="2873" y="2313"/>
                </a:lnTo>
                <a:lnTo>
                  <a:pt x="2933" y="2294"/>
                </a:lnTo>
                <a:lnTo>
                  <a:pt x="2989" y="2277"/>
                </a:lnTo>
                <a:lnTo>
                  <a:pt x="3042" y="2258"/>
                </a:lnTo>
                <a:lnTo>
                  <a:pt x="3091" y="2241"/>
                </a:lnTo>
                <a:lnTo>
                  <a:pt x="3137" y="2224"/>
                </a:lnTo>
                <a:lnTo>
                  <a:pt x="3178" y="2208"/>
                </a:lnTo>
                <a:lnTo>
                  <a:pt x="3215" y="2193"/>
                </a:lnTo>
                <a:lnTo>
                  <a:pt x="3247" y="2179"/>
                </a:lnTo>
                <a:lnTo>
                  <a:pt x="3275" y="2168"/>
                </a:lnTo>
                <a:lnTo>
                  <a:pt x="3298" y="2157"/>
                </a:lnTo>
                <a:lnTo>
                  <a:pt x="3316" y="2149"/>
                </a:lnTo>
                <a:lnTo>
                  <a:pt x="3328" y="2143"/>
                </a:lnTo>
                <a:lnTo>
                  <a:pt x="3332" y="2133"/>
                </a:lnTo>
                <a:lnTo>
                  <a:pt x="3333" y="2123"/>
                </a:lnTo>
                <a:lnTo>
                  <a:pt x="3329" y="2111"/>
                </a:lnTo>
                <a:lnTo>
                  <a:pt x="3322" y="2098"/>
                </a:lnTo>
                <a:lnTo>
                  <a:pt x="3309" y="2083"/>
                </a:lnTo>
                <a:lnTo>
                  <a:pt x="3294" y="2068"/>
                </a:lnTo>
                <a:lnTo>
                  <a:pt x="3273" y="2052"/>
                </a:lnTo>
                <a:lnTo>
                  <a:pt x="3249" y="2037"/>
                </a:lnTo>
                <a:lnTo>
                  <a:pt x="3220" y="2021"/>
                </a:lnTo>
                <a:lnTo>
                  <a:pt x="3187" y="2007"/>
                </a:lnTo>
                <a:lnTo>
                  <a:pt x="3148" y="1993"/>
                </a:lnTo>
                <a:lnTo>
                  <a:pt x="3106" y="1981"/>
                </a:lnTo>
                <a:lnTo>
                  <a:pt x="3059" y="1969"/>
                </a:lnTo>
                <a:lnTo>
                  <a:pt x="3007" y="1960"/>
                </a:lnTo>
                <a:lnTo>
                  <a:pt x="2951" y="1954"/>
                </a:lnTo>
                <a:lnTo>
                  <a:pt x="2891" y="1949"/>
                </a:lnTo>
                <a:lnTo>
                  <a:pt x="2843" y="1945"/>
                </a:lnTo>
                <a:lnTo>
                  <a:pt x="2796" y="1937"/>
                </a:lnTo>
                <a:lnTo>
                  <a:pt x="2750" y="1925"/>
                </a:lnTo>
                <a:lnTo>
                  <a:pt x="2705" y="1912"/>
                </a:lnTo>
                <a:lnTo>
                  <a:pt x="2661" y="1896"/>
                </a:lnTo>
                <a:lnTo>
                  <a:pt x="2620" y="1880"/>
                </a:lnTo>
                <a:lnTo>
                  <a:pt x="2582" y="1863"/>
                </a:lnTo>
                <a:lnTo>
                  <a:pt x="2547" y="1845"/>
                </a:lnTo>
                <a:lnTo>
                  <a:pt x="2515" y="1830"/>
                </a:lnTo>
                <a:lnTo>
                  <a:pt x="2489" y="1815"/>
                </a:lnTo>
                <a:lnTo>
                  <a:pt x="2468" y="1802"/>
                </a:lnTo>
                <a:lnTo>
                  <a:pt x="2428" y="1838"/>
                </a:lnTo>
                <a:lnTo>
                  <a:pt x="2389" y="1868"/>
                </a:lnTo>
                <a:lnTo>
                  <a:pt x="2348" y="1893"/>
                </a:lnTo>
                <a:lnTo>
                  <a:pt x="2307" y="1912"/>
                </a:lnTo>
                <a:lnTo>
                  <a:pt x="2265" y="1927"/>
                </a:lnTo>
                <a:lnTo>
                  <a:pt x="2222" y="1934"/>
                </a:lnTo>
                <a:lnTo>
                  <a:pt x="2179" y="1937"/>
                </a:lnTo>
                <a:lnTo>
                  <a:pt x="2134" y="1934"/>
                </a:lnTo>
                <a:lnTo>
                  <a:pt x="2088" y="1927"/>
                </a:lnTo>
                <a:lnTo>
                  <a:pt x="2041" y="1912"/>
                </a:lnTo>
                <a:lnTo>
                  <a:pt x="1994" y="1893"/>
                </a:lnTo>
                <a:lnTo>
                  <a:pt x="1945" y="1868"/>
                </a:lnTo>
                <a:lnTo>
                  <a:pt x="1894" y="1838"/>
                </a:lnTo>
                <a:lnTo>
                  <a:pt x="1843" y="1802"/>
                </a:lnTo>
                <a:lnTo>
                  <a:pt x="1790" y="1760"/>
                </a:lnTo>
                <a:lnTo>
                  <a:pt x="1736" y="1714"/>
                </a:lnTo>
                <a:lnTo>
                  <a:pt x="1681" y="1660"/>
                </a:lnTo>
                <a:lnTo>
                  <a:pt x="1624" y="1600"/>
                </a:lnTo>
                <a:lnTo>
                  <a:pt x="1565" y="1535"/>
                </a:lnTo>
                <a:lnTo>
                  <a:pt x="1505" y="1464"/>
                </a:lnTo>
                <a:lnTo>
                  <a:pt x="1444" y="1387"/>
                </a:lnTo>
                <a:lnTo>
                  <a:pt x="1380" y="1304"/>
                </a:lnTo>
                <a:lnTo>
                  <a:pt x="1315" y="1215"/>
                </a:lnTo>
                <a:lnTo>
                  <a:pt x="1242" y="1113"/>
                </a:lnTo>
                <a:lnTo>
                  <a:pt x="1171" y="1016"/>
                </a:lnTo>
                <a:lnTo>
                  <a:pt x="1103" y="925"/>
                </a:lnTo>
                <a:lnTo>
                  <a:pt x="1038" y="839"/>
                </a:lnTo>
                <a:lnTo>
                  <a:pt x="976" y="758"/>
                </a:lnTo>
                <a:lnTo>
                  <a:pt x="917" y="682"/>
                </a:lnTo>
                <a:lnTo>
                  <a:pt x="861" y="610"/>
                </a:lnTo>
                <a:lnTo>
                  <a:pt x="807" y="544"/>
                </a:lnTo>
                <a:lnTo>
                  <a:pt x="757" y="482"/>
                </a:lnTo>
                <a:lnTo>
                  <a:pt x="709" y="425"/>
                </a:lnTo>
                <a:lnTo>
                  <a:pt x="665" y="373"/>
                </a:lnTo>
                <a:lnTo>
                  <a:pt x="624" y="325"/>
                </a:lnTo>
                <a:lnTo>
                  <a:pt x="586" y="282"/>
                </a:lnTo>
                <a:lnTo>
                  <a:pt x="552" y="242"/>
                </a:lnTo>
                <a:lnTo>
                  <a:pt x="521" y="207"/>
                </a:lnTo>
                <a:lnTo>
                  <a:pt x="493" y="177"/>
                </a:lnTo>
                <a:lnTo>
                  <a:pt x="468" y="151"/>
                </a:lnTo>
                <a:lnTo>
                  <a:pt x="447" y="128"/>
                </a:lnTo>
                <a:lnTo>
                  <a:pt x="429" y="109"/>
                </a:lnTo>
                <a:close/>
                <a:moveTo>
                  <a:pt x="421" y="0"/>
                </a:moveTo>
                <a:lnTo>
                  <a:pt x="433" y="1"/>
                </a:lnTo>
                <a:lnTo>
                  <a:pt x="445" y="5"/>
                </a:lnTo>
                <a:lnTo>
                  <a:pt x="454" y="12"/>
                </a:lnTo>
                <a:lnTo>
                  <a:pt x="458" y="16"/>
                </a:lnTo>
                <a:lnTo>
                  <a:pt x="465" y="22"/>
                </a:lnTo>
                <a:lnTo>
                  <a:pt x="475" y="32"/>
                </a:lnTo>
                <a:lnTo>
                  <a:pt x="487" y="46"/>
                </a:lnTo>
                <a:lnTo>
                  <a:pt x="504" y="63"/>
                </a:lnTo>
                <a:lnTo>
                  <a:pt x="524" y="83"/>
                </a:lnTo>
                <a:lnTo>
                  <a:pt x="547" y="107"/>
                </a:lnTo>
                <a:lnTo>
                  <a:pt x="573" y="135"/>
                </a:lnTo>
                <a:lnTo>
                  <a:pt x="602" y="167"/>
                </a:lnTo>
                <a:lnTo>
                  <a:pt x="633" y="204"/>
                </a:lnTo>
                <a:lnTo>
                  <a:pt x="668" y="243"/>
                </a:lnTo>
                <a:lnTo>
                  <a:pt x="707" y="287"/>
                </a:lnTo>
                <a:lnTo>
                  <a:pt x="747" y="336"/>
                </a:lnTo>
                <a:lnTo>
                  <a:pt x="791" y="388"/>
                </a:lnTo>
                <a:lnTo>
                  <a:pt x="838" y="445"/>
                </a:lnTo>
                <a:lnTo>
                  <a:pt x="888" y="506"/>
                </a:lnTo>
                <a:lnTo>
                  <a:pt x="941" y="572"/>
                </a:lnTo>
                <a:lnTo>
                  <a:pt x="996" y="642"/>
                </a:lnTo>
                <a:lnTo>
                  <a:pt x="1054" y="717"/>
                </a:lnTo>
                <a:lnTo>
                  <a:pt x="1115" y="796"/>
                </a:lnTo>
                <a:lnTo>
                  <a:pt x="1179" y="881"/>
                </a:lnTo>
                <a:lnTo>
                  <a:pt x="1245" y="971"/>
                </a:lnTo>
                <a:lnTo>
                  <a:pt x="1314" y="1065"/>
                </a:lnTo>
                <a:lnTo>
                  <a:pt x="1386" y="1164"/>
                </a:lnTo>
                <a:lnTo>
                  <a:pt x="1450" y="1253"/>
                </a:lnTo>
                <a:lnTo>
                  <a:pt x="1513" y="1336"/>
                </a:lnTo>
                <a:lnTo>
                  <a:pt x="1575" y="1413"/>
                </a:lnTo>
                <a:lnTo>
                  <a:pt x="1635" y="1483"/>
                </a:lnTo>
                <a:lnTo>
                  <a:pt x="1692" y="1547"/>
                </a:lnTo>
                <a:lnTo>
                  <a:pt x="1748" y="1605"/>
                </a:lnTo>
                <a:lnTo>
                  <a:pt x="1803" y="1657"/>
                </a:lnTo>
                <a:lnTo>
                  <a:pt x="1855" y="1702"/>
                </a:lnTo>
                <a:lnTo>
                  <a:pt x="1906" y="1742"/>
                </a:lnTo>
                <a:lnTo>
                  <a:pt x="1956" y="1775"/>
                </a:lnTo>
                <a:lnTo>
                  <a:pt x="2003" y="1802"/>
                </a:lnTo>
                <a:lnTo>
                  <a:pt x="2050" y="1824"/>
                </a:lnTo>
                <a:lnTo>
                  <a:pt x="2094" y="1838"/>
                </a:lnTo>
                <a:lnTo>
                  <a:pt x="2137" y="1848"/>
                </a:lnTo>
                <a:lnTo>
                  <a:pt x="2179" y="1851"/>
                </a:lnTo>
                <a:lnTo>
                  <a:pt x="2216" y="1848"/>
                </a:lnTo>
                <a:lnTo>
                  <a:pt x="2252" y="1840"/>
                </a:lnTo>
                <a:lnTo>
                  <a:pt x="2288" y="1827"/>
                </a:lnTo>
                <a:lnTo>
                  <a:pt x="2323" y="1808"/>
                </a:lnTo>
                <a:lnTo>
                  <a:pt x="2358" y="1783"/>
                </a:lnTo>
                <a:lnTo>
                  <a:pt x="2393" y="1753"/>
                </a:lnTo>
                <a:lnTo>
                  <a:pt x="2428" y="1718"/>
                </a:lnTo>
                <a:lnTo>
                  <a:pt x="2437" y="1709"/>
                </a:lnTo>
                <a:lnTo>
                  <a:pt x="2449" y="1705"/>
                </a:lnTo>
                <a:lnTo>
                  <a:pt x="2460" y="1703"/>
                </a:lnTo>
                <a:lnTo>
                  <a:pt x="2473" y="1705"/>
                </a:lnTo>
                <a:lnTo>
                  <a:pt x="2484" y="1710"/>
                </a:lnTo>
                <a:lnTo>
                  <a:pt x="2487" y="1712"/>
                </a:lnTo>
                <a:lnTo>
                  <a:pt x="2495" y="1718"/>
                </a:lnTo>
                <a:lnTo>
                  <a:pt x="2506" y="1724"/>
                </a:lnTo>
                <a:lnTo>
                  <a:pt x="2522" y="1733"/>
                </a:lnTo>
                <a:lnTo>
                  <a:pt x="2541" y="1745"/>
                </a:lnTo>
                <a:lnTo>
                  <a:pt x="2564" y="1757"/>
                </a:lnTo>
                <a:lnTo>
                  <a:pt x="2589" y="1771"/>
                </a:lnTo>
                <a:lnTo>
                  <a:pt x="2617" y="1784"/>
                </a:lnTo>
                <a:lnTo>
                  <a:pt x="2648" y="1798"/>
                </a:lnTo>
                <a:lnTo>
                  <a:pt x="2681" y="1811"/>
                </a:lnTo>
                <a:lnTo>
                  <a:pt x="2714" y="1824"/>
                </a:lnTo>
                <a:lnTo>
                  <a:pt x="2749" y="1835"/>
                </a:lnTo>
                <a:lnTo>
                  <a:pt x="2785" y="1845"/>
                </a:lnTo>
                <a:lnTo>
                  <a:pt x="2821" y="1854"/>
                </a:lnTo>
                <a:lnTo>
                  <a:pt x="2858" y="1860"/>
                </a:lnTo>
                <a:lnTo>
                  <a:pt x="2894" y="1863"/>
                </a:lnTo>
                <a:lnTo>
                  <a:pt x="2957" y="1867"/>
                </a:lnTo>
                <a:lnTo>
                  <a:pt x="3018" y="1875"/>
                </a:lnTo>
                <a:lnTo>
                  <a:pt x="3077" y="1885"/>
                </a:lnTo>
                <a:lnTo>
                  <a:pt x="3131" y="1897"/>
                </a:lnTo>
                <a:lnTo>
                  <a:pt x="3182" y="1913"/>
                </a:lnTo>
                <a:lnTo>
                  <a:pt x="3229" y="1931"/>
                </a:lnTo>
                <a:lnTo>
                  <a:pt x="3272" y="1950"/>
                </a:lnTo>
                <a:lnTo>
                  <a:pt x="3310" y="1972"/>
                </a:lnTo>
                <a:lnTo>
                  <a:pt x="3344" y="1996"/>
                </a:lnTo>
                <a:lnTo>
                  <a:pt x="3371" y="2021"/>
                </a:lnTo>
                <a:lnTo>
                  <a:pt x="3393" y="2049"/>
                </a:lnTo>
                <a:lnTo>
                  <a:pt x="3409" y="2077"/>
                </a:lnTo>
                <a:lnTo>
                  <a:pt x="3416" y="2100"/>
                </a:lnTo>
                <a:lnTo>
                  <a:pt x="3420" y="2122"/>
                </a:lnTo>
                <a:lnTo>
                  <a:pt x="3419" y="2145"/>
                </a:lnTo>
                <a:lnTo>
                  <a:pt x="3413" y="2166"/>
                </a:lnTo>
                <a:lnTo>
                  <a:pt x="3403" y="2186"/>
                </a:lnTo>
                <a:lnTo>
                  <a:pt x="3389" y="2206"/>
                </a:lnTo>
                <a:lnTo>
                  <a:pt x="3385" y="2209"/>
                </a:lnTo>
                <a:lnTo>
                  <a:pt x="3381" y="2213"/>
                </a:lnTo>
                <a:lnTo>
                  <a:pt x="3376" y="2216"/>
                </a:lnTo>
                <a:lnTo>
                  <a:pt x="3371" y="2218"/>
                </a:lnTo>
                <a:lnTo>
                  <a:pt x="3360" y="2224"/>
                </a:lnTo>
                <a:lnTo>
                  <a:pt x="3346" y="2231"/>
                </a:lnTo>
                <a:lnTo>
                  <a:pt x="3325" y="2240"/>
                </a:lnTo>
                <a:lnTo>
                  <a:pt x="3300" y="2252"/>
                </a:lnTo>
                <a:lnTo>
                  <a:pt x="3270" y="2264"/>
                </a:lnTo>
                <a:lnTo>
                  <a:pt x="3237" y="2279"/>
                </a:lnTo>
                <a:lnTo>
                  <a:pt x="3198" y="2293"/>
                </a:lnTo>
                <a:lnTo>
                  <a:pt x="3156" y="2310"/>
                </a:lnTo>
                <a:lnTo>
                  <a:pt x="3109" y="2327"/>
                </a:lnTo>
                <a:lnTo>
                  <a:pt x="3059" y="2344"/>
                </a:lnTo>
                <a:lnTo>
                  <a:pt x="3006" y="2363"/>
                </a:lnTo>
                <a:lnTo>
                  <a:pt x="2949" y="2381"/>
                </a:lnTo>
                <a:lnTo>
                  <a:pt x="2888" y="2399"/>
                </a:lnTo>
                <a:lnTo>
                  <a:pt x="2825" y="2417"/>
                </a:lnTo>
                <a:lnTo>
                  <a:pt x="2759" y="2434"/>
                </a:lnTo>
                <a:lnTo>
                  <a:pt x="2690" y="2450"/>
                </a:lnTo>
                <a:lnTo>
                  <a:pt x="2618" y="2466"/>
                </a:lnTo>
                <a:lnTo>
                  <a:pt x="2543" y="2480"/>
                </a:lnTo>
                <a:lnTo>
                  <a:pt x="2468" y="2493"/>
                </a:lnTo>
                <a:lnTo>
                  <a:pt x="2389" y="2504"/>
                </a:lnTo>
                <a:lnTo>
                  <a:pt x="2338" y="2509"/>
                </a:lnTo>
                <a:lnTo>
                  <a:pt x="2285" y="2513"/>
                </a:lnTo>
                <a:lnTo>
                  <a:pt x="2230" y="2515"/>
                </a:lnTo>
                <a:lnTo>
                  <a:pt x="2189" y="2514"/>
                </a:lnTo>
                <a:lnTo>
                  <a:pt x="2144" y="2511"/>
                </a:lnTo>
                <a:lnTo>
                  <a:pt x="2095" y="2508"/>
                </a:lnTo>
                <a:lnTo>
                  <a:pt x="2044" y="2502"/>
                </a:lnTo>
                <a:lnTo>
                  <a:pt x="1990" y="2494"/>
                </a:lnTo>
                <a:lnTo>
                  <a:pt x="1934" y="2483"/>
                </a:lnTo>
                <a:lnTo>
                  <a:pt x="1876" y="2469"/>
                </a:lnTo>
                <a:lnTo>
                  <a:pt x="1817" y="2452"/>
                </a:lnTo>
                <a:lnTo>
                  <a:pt x="1756" y="2431"/>
                </a:lnTo>
                <a:lnTo>
                  <a:pt x="1695" y="2407"/>
                </a:lnTo>
                <a:lnTo>
                  <a:pt x="1634" y="2376"/>
                </a:lnTo>
                <a:lnTo>
                  <a:pt x="1574" y="2343"/>
                </a:lnTo>
                <a:lnTo>
                  <a:pt x="1514" y="2304"/>
                </a:lnTo>
                <a:lnTo>
                  <a:pt x="1456" y="2259"/>
                </a:lnTo>
                <a:lnTo>
                  <a:pt x="1400" y="2209"/>
                </a:lnTo>
                <a:lnTo>
                  <a:pt x="1355" y="2164"/>
                </a:lnTo>
                <a:lnTo>
                  <a:pt x="1314" y="2121"/>
                </a:lnTo>
                <a:lnTo>
                  <a:pt x="1273" y="2076"/>
                </a:lnTo>
                <a:lnTo>
                  <a:pt x="1231" y="2033"/>
                </a:lnTo>
                <a:lnTo>
                  <a:pt x="1162" y="1965"/>
                </a:lnTo>
                <a:lnTo>
                  <a:pt x="1096" y="1902"/>
                </a:lnTo>
                <a:lnTo>
                  <a:pt x="1031" y="1842"/>
                </a:lnTo>
                <a:lnTo>
                  <a:pt x="971" y="1788"/>
                </a:lnTo>
                <a:lnTo>
                  <a:pt x="913" y="1737"/>
                </a:lnTo>
                <a:lnTo>
                  <a:pt x="858" y="1692"/>
                </a:lnTo>
                <a:lnTo>
                  <a:pt x="806" y="1650"/>
                </a:lnTo>
                <a:lnTo>
                  <a:pt x="758" y="1612"/>
                </a:lnTo>
                <a:lnTo>
                  <a:pt x="713" y="1578"/>
                </a:lnTo>
                <a:lnTo>
                  <a:pt x="671" y="1548"/>
                </a:lnTo>
                <a:lnTo>
                  <a:pt x="634" y="1521"/>
                </a:lnTo>
                <a:lnTo>
                  <a:pt x="601" y="1499"/>
                </a:lnTo>
                <a:lnTo>
                  <a:pt x="572" y="1481"/>
                </a:lnTo>
                <a:lnTo>
                  <a:pt x="548" y="1465"/>
                </a:lnTo>
                <a:lnTo>
                  <a:pt x="527" y="1454"/>
                </a:lnTo>
                <a:lnTo>
                  <a:pt x="511" y="1445"/>
                </a:lnTo>
                <a:lnTo>
                  <a:pt x="501" y="1440"/>
                </a:lnTo>
                <a:lnTo>
                  <a:pt x="495" y="1439"/>
                </a:lnTo>
                <a:lnTo>
                  <a:pt x="487" y="1441"/>
                </a:lnTo>
                <a:lnTo>
                  <a:pt x="479" y="1447"/>
                </a:lnTo>
                <a:lnTo>
                  <a:pt x="472" y="1456"/>
                </a:lnTo>
                <a:lnTo>
                  <a:pt x="465" y="1470"/>
                </a:lnTo>
                <a:lnTo>
                  <a:pt x="458" y="1489"/>
                </a:lnTo>
                <a:lnTo>
                  <a:pt x="452" y="1513"/>
                </a:lnTo>
                <a:lnTo>
                  <a:pt x="447" y="1541"/>
                </a:lnTo>
                <a:lnTo>
                  <a:pt x="444" y="1575"/>
                </a:lnTo>
                <a:lnTo>
                  <a:pt x="442" y="1616"/>
                </a:lnTo>
                <a:lnTo>
                  <a:pt x="441" y="1662"/>
                </a:lnTo>
                <a:lnTo>
                  <a:pt x="441" y="2462"/>
                </a:lnTo>
                <a:lnTo>
                  <a:pt x="439" y="2475"/>
                </a:lnTo>
                <a:lnTo>
                  <a:pt x="432" y="2487"/>
                </a:lnTo>
                <a:lnTo>
                  <a:pt x="423" y="2496"/>
                </a:lnTo>
                <a:lnTo>
                  <a:pt x="412" y="2502"/>
                </a:lnTo>
                <a:lnTo>
                  <a:pt x="397" y="2504"/>
                </a:lnTo>
                <a:lnTo>
                  <a:pt x="194" y="2504"/>
                </a:lnTo>
                <a:lnTo>
                  <a:pt x="182" y="2502"/>
                </a:lnTo>
                <a:lnTo>
                  <a:pt x="169" y="2497"/>
                </a:lnTo>
                <a:lnTo>
                  <a:pt x="160" y="2488"/>
                </a:lnTo>
                <a:lnTo>
                  <a:pt x="154" y="2476"/>
                </a:lnTo>
                <a:lnTo>
                  <a:pt x="152" y="2463"/>
                </a:lnTo>
                <a:lnTo>
                  <a:pt x="152" y="2459"/>
                </a:lnTo>
                <a:lnTo>
                  <a:pt x="151" y="2446"/>
                </a:lnTo>
                <a:lnTo>
                  <a:pt x="150" y="2427"/>
                </a:lnTo>
                <a:lnTo>
                  <a:pt x="149" y="2402"/>
                </a:lnTo>
                <a:lnTo>
                  <a:pt x="148" y="2372"/>
                </a:lnTo>
                <a:lnTo>
                  <a:pt x="146" y="2336"/>
                </a:lnTo>
                <a:lnTo>
                  <a:pt x="143" y="2294"/>
                </a:lnTo>
                <a:lnTo>
                  <a:pt x="141" y="2250"/>
                </a:lnTo>
                <a:lnTo>
                  <a:pt x="138" y="2200"/>
                </a:lnTo>
                <a:lnTo>
                  <a:pt x="135" y="2146"/>
                </a:lnTo>
                <a:lnTo>
                  <a:pt x="131" y="2090"/>
                </a:lnTo>
                <a:lnTo>
                  <a:pt x="127" y="2030"/>
                </a:lnTo>
                <a:lnTo>
                  <a:pt x="123" y="1969"/>
                </a:lnTo>
                <a:lnTo>
                  <a:pt x="117" y="1905"/>
                </a:lnTo>
                <a:lnTo>
                  <a:pt x="112" y="1840"/>
                </a:lnTo>
                <a:lnTo>
                  <a:pt x="106" y="1774"/>
                </a:lnTo>
                <a:lnTo>
                  <a:pt x="100" y="1707"/>
                </a:lnTo>
                <a:lnTo>
                  <a:pt x="93" y="1641"/>
                </a:lnTo>
                <a:lnTo>
                  <a:pt x="84" y="1574"/>
                </a:lnTo>
                <a:lnTo>
                  <a:pt x="76" y="1509"/>
                </a:lnTo>
                <a:lnTo>
                  <a:pt x="68" y="1444"/>
                </a:lnTo>
                <a:lnTo>
                  <a:pt x="58" y="1382"/>
                </a:lnTo>
                <a:lnTo>
                  <a:pt x="48" y="1321"/>
                </a:lnTo>
                <a:lnTo>
                  <a:pt x="37" y="1263"/>
                </a:lnTo>
                <a:lnTo>
                  <a:pt x="26" y="1208"/>
                </a:lnTo>
                <a:lnTo>
                  <a:pt x="14" y="1156"/>
                </a:lnTo>
                <a:lnTo>
                  <a:pt x="6" y="1117"/>
                </a:lnTo>
                <a:lnTo>
                  <a:pt x="1" y="1081"/>
                </a:lnTo>
                <a:lnTo>
                  <a:pt x="0" y="1048"/>
                </a:lnTo>
                <a:lnTo>
                  <a:pt x="1" y="1016"/>
                </a:lnTo>
                <a:lnTo>
                  <a:pt x="4" y="989"/>
                </a:lnTo>
                <a:lnTo>
                  <a:pt x="7" y="965"/>
                </a:lnTo>
                <a:lnTo>
                  <a:pt x="12" y="945"/>
                </a:lnTo>
                <a:lnTo>
                  <a:pt x="17" y="928"/>
                </a:lnTo>
                <a:lnTo>
                  <a:pt x="21" y="916"/>
                </a:lnTo>
                <a:lnTo>
                  <a:pt x="24" y="907"/>
                </a:lnTo>
                <a:lnTo>
                  <a:pt x="26" y="904"/>
                </a:lnTo>
                <a:lnTo>
                  <a:pt x="32" y="894"/>
                </a:lnTo>
                <a:lnTo>
                  <a:pt x="41" y="886"/>
                </a:lnTo>
                <a:lnTo>
                  <a:pt x="51" y="881"/>
                </a:lnTo>
                <a:lnTo>
                  <a:pt x="62" y="879"/>
                </a:lnTo>
                <a:lnTo>
                  <a:pt x="74" y="879"/>
                </a:lnTo>
                <a:lnTo>
                  <a:pt x="85" y="883"/>
                </a:lnTo>
                <a:lnTo>
                  <a:pt x="97" y="890"/>
                </a:lnTo>
                <a:lnTo>
                  <a:pt x="112" y="899"/>
                </a:lnTo>
                <a:lnTo>
                  <a:pt x="133" y="910"/>
                </a:lnTo>
                <a:lnTo>
                  <a:pt x="157" y="925"/>
                </a:lnTo>
                <a:lnTo>
                  <a:pt x="184" y="942"/>
                </a:lnTo>
                <a:lnTo>
                  <a:pt x="215" y="959"/>
                </a:lnTo>
                <a:lnTo>
                  <a:pt x="248" y="980"/>
                </a:lnTo>
                <a:lnTo>
                  <a:pt x="285" y="1002"/>
                </a:lnTo>
                <a:lnTo>
                  <a:pt x="323" y="1025"/>
                </a:lnTo>
                <a:lnTo>
                  <a:pt x="364" y="1050"/>
                </a:lnTo>
                <a:lnTo>
                  <a:pt x="405" y="1075"/>
                </a:lnTo>
                <a:lnTo>
                  <a:pt x="448" y="1101"/>
                </a:lnTo>
                <a:lnTo>
                  <a:pt x="493" y="1128"/>
                </a:lnTo>
                <a:lnTo>
                  <a:pt x="536" y="1155"/>
                </a:lnTo>
                <a:lnTo>
                  <a:pt x="581" y="1182"/>
                </a:lnTo>
                <a:lnTo>
                  <a:pt x="626" y="1209"/>
                </a:lnTo>
                <a:lnTo>
                  <a:pt x="669" y="1236"/>
                </a:lnTo>
                <a:lnTo>
                  <a:pt x="712" y="1262"/>
                </a:lnTo>
                <a:lnTo>
                  <a:pt x="754" y="1288"/>
                </a:lnTo>
                <a:lnTo>
                  <a:pt x="794" y="1312"/>
                </a:lnTo>
                <a:lnTo>
                  <a:pt x="833" y="1335"/>
                </a:lnTo>
                <a:lnTo>
                  <a:pt x="869" y="1357"/>
                </a:lnTo>
                <a:lnTo>
                  <a:pt x="902" y="1378"/>
                </a:lnTo>
                <a:lnTo>
                  <a:pt x="933" y="1397"/>
                </a:lnTo>
                <a:lnTo>
                  <a:pt x="960" y="1413"/>
                </a:lnTo>
                <a:lnTo>
                  <a:pt x="985" y="1428"/>
                </a:lnTo>
                <a:lnTo>
                  <a:pt x="1005" y="1440"/>
                </a:lnTo>
                <a:lnTo>
                  <a:pt x="1021" y="1450"/>
                </a:lnTo>
                <a:lnTo>
                  <a:pt x="1032" y="1457"/>
                </a:lnTo>
                <a:lnTo>
                  <a:pt x="1031" y="1444"/>
                </a:lnTo>
                <a:lnTo>
                  <a:pt x="1028" y="1431"/>
                </a:lnTo>
                <a:lnTo>
                  <a:pt x="1025" y="1415"/>
                </a:lnTo>
                <a:lnTo>
                  <a:pt x="1021" y="1399"/>
                </a:lnTo>
                <a:lnTo>
                  <a:pt x="1014" y="1379"/>
                </a:lnTo>
                <a:lnTo>
                  <a:pt x="1007" y="1358"/>
                </a:lnTo>
                <a:lnTo>
                  <a:pt x="999" y="1335"/>
                </a:lnTo>
                <a:lnTo>
                  <a:pt x="988" y="1310"/>
                </a:lnTo>
                <a:lnTo>
                  <a:pt x="977" y="1283"/>
                </a:lnTo>
                <a:lnTo>
                  <a:pt x="964" y="1254"/>
                </a:lnTo>
                <a:lnTo>
                  <a:pt x="948" y="1222"/>
                </a:lnTo>
                <a:lnTo>
                  <a:pt x="929" y="1188"/>
                </a:lnTo>
                <a:lnTo>
                  <a:pt x="909" y="1151"/>
                </a:lnTo>
                <a:lnTo>
                  <a:pt x="887" y="1113"/>
                </a:lnTo>
                <a:lnTo>
                  <a:pt x="862" y="1071"/>
                </a:lnTo>
                <a:lnTo>
                  <a:pt x="834" y="1027"/>
                </a:lnTo>
                <a:lnTo>
                  <a:pt x="803" y="980"/>
                </a:lnTo>
                <a:lnTo>
                  <a:pt x="770" y="931"/>
                </a:lnTo>
                <a:lnTo>
                  <a:pt x="734" y="878"/>
                </a:lnTo>
                <a:lnTo>
                  <a:pt x="694" y="823"/>
                </a:lnTo>
                <a:lnTo>
                  <a:pt x="651" y="765"/>
                </a:lnTo>
                <a:lnTo>
                  <a:pt x="605" y="704"/>
                </a:lnTo>
                <a:lnTo>
                  <a:pt x="555" y="638"/>
                </a:lnTo>
                <a:lnTo>
                  <a:pt x="501" y="571"/>
                </a:lnTo>
                <a:lnTo>
                  <a:pt x="444" y="500"/>
                </a:lnTo>
                <a:lnTo>
                  <a:pt x="382" y="426"/>
                </a:lnTo>
                <a:lnTo>
                  <a:pt x="317" y="348"/>
                </a:lnTo>
                <a:lnTo>
                  <a:pt x="247" y="267"/>
                </a:lnTo>
                <a:lnTo>
                  <a:pt x="240" y="254"/>
                </a:lnTo>
                <a:lnTo>
                  <a:pt x="237" y="240"/>
                </a:lnTo>
                <a:lnTo>
                  <a:pt x="238" y="226"/>
                </a:lnTo>
                <a:lnTo>
                  <a:pt x="245" y="213"/>
                </a:lnTo>
                <a:lnTo>
                  <a:pt x="390" y="18"/>
                </a:lnTo>
                <a:lnTo>
                  <a:pt x="398" y="9"/>
                </a:lnTo>
                <a:lnTo>
                  <a:pt x="410" y="3"/>
                </a:lnTo>
                <a:lnTo>
                  <a:pt x="42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163"/>
          <p:cNvSpPr>
            <a:spLocks noEditPoints="1"/>
          </p:cNvSpPr>
          <p:nvPr/>
        </p:nvSpPr>
        <p:spPr bwMode="auto">
          <a:xfrm>
            <a:off x="5871881" y="2967600"/>
            <a:ext cx="574675" cy="309562"/>
          </a:xfrm>
          <a:custGeom>
            <a:avLst/>
            <a:gdLst>
              <a:gd name="T0" fmla="*/ 360 w 3617"/>
              <a:gd name="T1" fmla="*/ 1372 h 1955"/>
              <a:gd name="T2" fmla="*/ 410 w 3617"/>
              <a:gd name="T3" fmla="*/ 1762 h 1955"/>
              <a:gd name="T4" fmla="*/ 511 w 3617"/>
              <a:gd name="T5" fmla="*/ 1330 h 1955"/>
              <a:gd name="T6" fmla="*/ 584 w 3617"/>
              <a:gd name="T7" fmla="*/ 1162 h 1955"/>
              <a:gd name="T8" fmla="*/ 529 w 3617"/>
              <a:gd name="T9" fmla="*/ 1094 h 1955"/>
              <a:gd name="T10" fmla="*/ 180 w 3617"/>
              <a:gd name="T11" fmla="*/ 312 h 1955"/>
              <a:gd name="T12" fmla="*/ 94 w 3617"/>
              <a:gd name="T13" fmla="*/ 675 h 1955"/>
              <a:gd name="T14" fmla="*/ 113 w 3617"/>
              <a:gd name="T15" fmla="*/ 873 h 1955"/>
              <a:gd name="T16" fmla="*/ 474 w 3617"/>
              <a:gd name="T17" fmla="*/ 989 h 1955"/>
              <a:gd name="T18" fmla="*/ 1157 w 3617"/>
              <a:gd name="T19" fmla="*/ 1281 h 1955"/>
              <a:gd name="T20" fmla="*/ 1457 w 3617"/>
              <a:gd name="T21" fmla="*/ 1499 h 1955"/>
              <a:gd name="T22" fmla="*/ 1599 w 3617"/>
              <a:gd name="T23" fmla="*/ 1633 h 1955"/>
              <a:gd name="T24" fmla="*/ 1753 w 3617"/>
              <a:gd name="T25" fmla="*/ 1752 h 1955"/>
              <a:gd name="T26" fmla="*/ 2111 w 3617"/>
              <a:gd name="T27" fmla="*/ 1858 h 1955"/>
              <a:gd name="T28" fmla="*/ 2591 w 3617"/>
              <a:gd name="T29" fmla="*/ 1844 h 1955"/>
              <a:gd name="T30" fmla="*/ 3091 w 3617"/>
              <a:gd name="T31" fmla="*/ 1769 h 1955"/>
              <a:gd name="T32" fmla="*/ 3466 w 3617"/>
              <a:gd name="T33" fmla="*/ 1695 h 1955"/>
              <a:gd name="T34" fmla="*/ 3418 w 3617"/>
              <a:gd name="T35" fmla="*/ 1543 h 1955"/>
              <a:gd name="T36" fmla="*/ 3119 w 3617"/>
              <a:gd name="T37" fmla="*/ 1430 h 1955"/>
              <a:gd name="T38" fmla="*/ 2830 w 3617"/>
              <a:gd name="T39" fmla="*/ 1364 h 1955"/>
              <a:gd name="T40" fmla="*/ 2636 w 3617"/>
              <a:gd name="T41" fmla="*/ 1411 h 1955"/>
              <a:gd name="T42" fmla="*/ 2211 w 3617"/>
              <a:gd name="T43" fmla="*/ 1405 h 1955"/>
              <a:gd name="T44" fmla="*/ 1721 w 3617"/>
              <a:gd name="T45" fmla="*/ 1122 h 1955"/>
              <a:gd name="T46" fmla="*/ 1308 w 3617"/>
              <a:gd name="T47" fmla="*/ 805 h 1955"/>
              <a:gd name="T48" fmla="*/ 860 w 3617"/>
              <a:gd name="T49" fmla="*/ 492 h 1955"/>
              <a:gd name="T50" fmla="*/ 477 w 3617"/>
              <a:gd name="T51" fmla="*/ 237 h 1955"/>
              <a:gd name="T52" fmla="*/ 260 w 3617"/>
              <a:gd name="T53" fmla="*/ 0 h 1955"/>
              <a:gd name="T54" fmla="*/ 348 w 3617"/>
              <a:gd name="T55" fmla="*/ 49 h 1955"/>
              <a:gd name="T56" fmla="*/ 602 w 3617"/>
              <a:gd name="T57" fmla="*/ 215 h 1955"/>
              <a:gd name="T58" fmla="*/ 978 w 3617"/>
              <a:gd name="T59" fmla="*/ 468 h 1955"/>
              <a:gd name="T60" fmla="*/ 1396 w 3617"/>
              <a:gd name="T61" fmla="*/ 763 h 1955"/>
              <a:gd name="T62" fmla="*/ 1780 w 3617"/>
              <a:gd name="T63" fmla="*/ 1058 h 1955"/>
              <a:gd name="T64" fmla="*/ 2283 w 3617"/>
              <a:gd name="T65" fmla="*/ 1333 h 1955"/>
              <a:gd name="T66" fmla="*/ 2639 w 3617"/>
              <a:gd name="T67" fmla="*/ 1320 h 1955"/>
              <a:gd name="T68" fmla="*/ 2765 w 3617"/>
              <a:gd name="T69" fmla="*/ 1263 h 1955"/>
              <a:gd name="T70" fmla="*/ 2864 w 3617"/>
              <a:gd name="T71" fmla="*/ 1283 h 1955"/>
              <a:gd name="T72" fmla="*/ 3133 w 3617"/>
              <a:gd name="T73" fmla="*/ 1344 h 1955"/>
              <a:gd name="T74" fmla="*/ 3447 w 3617"/>
              <a:gd name="T75" fmla="*/ 1457 h 1955"/>
              <a:gd name="T76" fmla="*/ 3613 w 3617"/>
              <a:gd name="T77" fmla="*/ 1677 h 1955"/>
              <a:gd name="T78" fmla="*/ 3562 w 3617"/>
              <a:gd name="T79" fmla="*/ 1763 h 1955"/>
              <a:gd name="T80" fmla="*/ 3317 w 3617"/>
              <a:gd name="T81" fmla="*/ 1814 h 1955"/>
              <a:gd name="T82" fmla="*/ 2900 w 3617"/>
              <a:gd name="T83" fmla="*/ 1890 h 1955"/>
              <a:gd name="T84" fmla="*/ 2434 w 3617"/>
              <a:gd name="T85" fmla="*/ 1945 h 1955"/>
              <a:gd name="T86" fmla="*/ 1981 w 3617"/>
              <a:gd name="T87" fmla="*/ 1927 h 1955"/>
              <a:gd name="T88" fmla="*/ 1658 w 3617"/>
              <a:gd name="T89" fmla="*/ 1795 h 1955"/>
              <a:gd name="T90" fmla="*/ 1527 w 3617"/>
              <a:gd name="T91" fmla="*/ 1684 h 1955"/>
              <a:gd name="T92" fmla="*/ 1357 w 3617"/>
              <a:gd name="T93" fmla="*/ 1532 h 1955"/>
              <a:gd name="T94" fmla="*/ 1041 w 3617"/>
              <a:gd name="T95" fmla="*/ 1313 h 1955"/>
              <a:gd name="T96" fmla="*/ 787 w 3617"/>
              <a:gd name="T97" fmla="*/ 1191 h 1955"/>
              <a:gd name="T98" fmla="*/ 644 w 3617"/>
              <a:gd name="T99" fmla="*/ 1225 h 1955"/>
              <a:gd name="T100" fmla="*/ 592 w 3617"/>
              <a:gd name="T101" fmla="*/ 1911 h 1955"/>
              <a:gd name="T102" fmla="*/ 354 w 3617"/>
              <a:gd name="T103" fmla="*/ 1953 h 1955"/>
              <a:gd name="T104" fmla="*/ 320 w 3617"/>
              <a:gd name="T105" fmla="*/ 1742 h 1955"/>
              <a:gd name="T106" fmla="*/ 253 w 3617"/>
              <a:gd name="T107" fmla="*/ 1314 h 1955"/>
              <a:gd name="T108" fmla="*/ 146 w 3617"/>
              <a:gd name="T109" fmla="*/ 1079 h 1955"/>
              <a:gd name="T110" fmla="*/ 65 w 3617"/>
              <a:gd name="T111" fmla="*/ 977 h 1955"/>
              <a:gd name="T112" fmla="*/ 24 w 3617"/>
              <a:gd name="T113" fmla="*/ 888 h 1955"/>
              <a:gd name="T114" fmla="*/ 1 w 3617"/>
              <a:gd name="T115" fmla="*/ 666 h 1955"/>
              <a:gd name="T116" fmla="*/ 88 w 3617"/>
              <a:gd name="T117" fmla="*/ 300 h 1955"/>
              <a:gd name="T118" fmla="*/ 249 w 3617"/>
              <a:gd name="T119" fmla="*/ 2 h 1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617" h="1955">
                <a:moveTo>
                  <a:pt x="208" y="1016"/>
                </a:moveTo>
                <a:lnTo>
                  <a:pt x="244" y="1070"/>
                </a:lnTo>
                <a:lnTo>
                  <a:pt x="273" y="1128"/>
                </a:lnTo>
                <a:lnTo>
                  <a:pt x="301" y="1188"/>
                </a:lnTo>
                <a:lnTo>
                  <a:pt x="324" y="1248"/>
                </a:lnTo>
                <a:lnTo>
                  <a:pt x="343" y="1311"/>
                </a:lnTo>
                <a:lnTo>
                  <a:pt x="360" y="1372"/>
                </a:lnTo>
                <a:lnTo>
                  <a:pt x="373" y="1434"/>
                </a:lnTo>
                <a:lnTo>
                  <a:pt x="384" y="1496"/>
                </a:lnTo>
                <a:lnTo>
                  <a:pt x="393" y="1554"/>
                </a:lnTo>
                <a:lnTo>
                  <a:pt x="399" y="1611"/>
                </a:lnTo>
                <a:lnTo>
                  <a:pt x="405" y="1665"/>
                </a:lnTo>
                <a:lnTo>
                  <a:pt x="408" y="1715"/>
                </a:lnTo>
                <a:lnTo>
                  <a:pt x="410" y="1762"/>
                </a:lnTo>
                <a:lnTo>
                  <a:pt x="411" y="1802"/>
                </a:lnTo>
                <a:lnTo>
                  <a:pt x="411" y="1839"/>
                </a:lnTo>
                <a:lnTo>
                  <a:pt x="411" y="1868"/>
                </a:lnTo>
                <a:lnTo>
                  <a:pt x="506" y="1868"/>
                </a:lnTo>
                <a:lnTo>
                  <a:pt x="506" y="1414"/>
                </a:lnTo>
                <a:lnTo>
                  <a:pt x="508" y="1370"/>
                </a:lnTo>
                <a:lnTo>
                  <a:pt x="511" y="1330"/>
                </a:lnTo>
                <a:lnTo>
                  <a:pt x="518" y="1294"/>
                </a:lnTo>
                <a:lnTo>
                  <a:pt x="527" y="1264"/>
                </a:lnTo>
                <a:lnTo>
                  <a:pt x="536" y="1236"/>
                </a:lnTo>
                <a:lnTo>
                  <a:pt x="547" y="1213"/>
                </a:lnTo>
                <a:lnTo>
                  <a:pt x="559" y="1192"/>
                </a:lnTo>
                <a:lnTo>
                  <a:pt x="572" y="1176"/>
                </a:lnTo>
                <a:lnTo>
                  <a:pt x="584" y="1162"/>
                </a:lnTo>
                <a:lnTo>
                  <a:pt x="596" y="1151"/>
                </a:lnTo>
                <a:lnTo>
                  <a:pt x="606" y="1143"/>
                </a:lnTo>
                <a:lnTo>
                  <a:pt x="614" y="1136"/>
                </a:lnTo>
                <a:lnTo>
                  <a:pt x="622" y="1132"/>
                </a:lnTo>
                <a:lnTo>
                  <a:pt x="627" y="1130"/>
                </a:lnTo>
                <a:lnTo>
                  <a:pt x="630" y="1127"/>
                </a:lnTo>
                <a:lnTo>
                  <a:pt x="529" y="1094"/>
                </a:lnTo>
                <a:lnTo>
                  <a:pt x="425" y="1065"/>
                </a:lnTo>
                <a:lnTo>
                  <a:pt x="318" y="1039"/>
                </a:lnTo>
                <a:lnTo>
                  <a:pt x="208" y="1016"/>
                </a:lnTo>
                <a:close/>
                <a:moveTo>
                  <a:pt x="274" y="105"/>
                </a:moveTo>
                <a:lnTo>
                  <a:pt x="238" y="177"/>
                </a:lnTo>
                <a:lnTo>
                  <a:pt x="206" y="247"/>
                </a:lnTo>
                <a:lnTo>
                  <a:pt x="180" y="312"/>
                </a:lnTo>
                <a:lnTo>
                  <a:pt x="157" y="374"/>
                </a:lnTo>
                <a:lnTo>
                  <a:pt x="138" y="433"/>
                </a:lnTo>
                <a:lnTo>
                  <a:pt x="123" y="489"/>
                </a:lnTo>
                <a:lnTo>
                  <a:pt x="112" y="540"/>
                </a:lnTo>
                <a:lnTo>
                  <a:pt x="103" y="589"/>
                </a:lnTo>
                <a:lnTo>
                  <a:pt x="98" y="634"/>
                </a:lnTo>
                <a:lnTo>
                  <a:pt x="94" y="675"/>
                </a:lnTo>
                <a:lnTo>
                  <a:pt x="93" y="714"/>
                </a:lnTo>
                <a:lnTo>
                  <a:pt x="93" y="748"/>
                </a:lnTo>
                <a:lnTo>
                  <a:pt x="95" y="780"/>
                </a:lnTo>
                <a:lnTo>
                  <a:pt x="99" y="809"/>
                </a:lnTo>
                <a:lnTo>
                  <a:pt x="103" y="834"/>
                </a:lnTo>
                <a:lnTo>
                  <a:pt x="108" y="855"/>
                </a:lnTo>
                <a:lnTo>
                  <a:pt x="113" y="873"/>
                </a:lnTo>
                <a:lnTo>
                  <a:pt x="117" y="889"/>
                </a:lnTo>
                <a:lnTo>
                  <a:pt x="122" y="900"/>
                </a:lnTo>
                <a:lnTo>
                  <a:pt x="125" y="909"/>
                </a:lnTo>
                <a:lnTo>
                  <a:pt x="127" y="914"/>
                </a:lnTo>
                <a:lnTo>
                  <a:pt x="248" y="936"/>
                </a:lnTo>
                <a:lnTo>
                  <a:pt x="363" y="960"/>
                </a:lnTo>
                <a:lnTo>
                  <a:pt x="474" y="989"/>
                </a:lnTo>
                <a:lnTo>
                  <a:pt x="580" y="1020"/>
                </a:lnTo>
                <a:lnTo>
                  <a:pt x="682" y="1054"/>
                </a:lnTo>
                <a:lnTo>
                  <a:pt x="782" y="1092"/>
                </a:lnTo>
                <a:lnTo>
                  <a:pt x="879" y="1133"/>
                </a:lnTo>
                <a:lnTo>
                  <a:pt x="973" y="1178"/>
                </a:lnTo>
                <a:lnTo>
                  <a:pt x="1066" y="1227"/>
                </a:lnTo>
                <a:lnTo>
                  <a:pt x="1157" y="1281"/>
                </a:lnTo>
                <a:lnTo>
                  <a:pt x="1209" y="1313"/>
                </a:lnTo>
                <a:lnTo>
                  <a:pt x="1257" y="1345"/>
                </a:lnTo>
                <a:lnTo>
                  <a:pt x="1303" y="1378"/>
                </a:lnTo>
                <a:lnTo>
                  <a:pt x="1346" y="1410"/>
                </a:lnTo>
                <a:lnTo>
                  <a:pt x="1387" y="1441"/>
                </a:lnTo>
                <a:lnTo>
                  <a:pt x="1424" y="1470"/>
                </a:lnTo>
                <a:lnTo>
                  <a:pt x="1457" y="1499"/>
                </a:lnTo>
                <a:lnTo>
                  <a:pt x="1487" y="1525"/>
                </a:lnTo>
                <a:lnTo>
                  <a:pt x="1515" y="1549"/>
                </a:lnTo>
                <a:lnTo>
                  <a:pt x="1539" y="1573"/>
                </a:lnTo>
                <a:lnTo>
                  <a:pt x="1560" y="1592"/>
                </a:lnTo>
                <a:lnTo>
                  <a:pt x="1576" y="1609"/>
                </a:lnTo>
                <a:lnTo>
                  <a:pt x="1590" y="1622"/>
                </a:lnTo>
                <a:lnTo>
                  <a:pt x="1599" y="1633"/>
                </a:lnTo>
                <a:lnTo>
                  <a:pt x="1605" y="1638"/>
                </a:lnTo>
                <a:lnTo>
                  <a:pt x="1607" y="1641"/>
                </a:lnTo>
                <a:lnTo>
                  <a:pt x="1630" y="1663"/>
                </a:lnTo>
                <a:lnTo>
                  <a:pt x="1655" y="1686"/>
                </a:lnTo>
                <a:lnTo>
                  <a:pt x="1685" y="1708"/>
                </a:lnTo>
                <a:lnTo>
                  <a:pt x="1717" y="1731"/>
                </a:lnTo>
                <a:lnTo>
                  <a:pt x="1753" y="1752"/>
                </a:lnTo>
                <a:lnTo>
                  <a:pt x="1792" y="1773"/>
                </a:lnTo>
                <a:lnTo>
                  <a:pt x="1835" y="1791"/>
                </a:lnTo>
                <a:lnTo>
                  <a:pt x="1881" y="1810"/>
                </a:lnTo>
                <a:lnTo>
                  <a:pt x="1933" y="1825"/>
                </a:lnTo>
                <a:lnTo>
                  <a:pt x="1988" y="1840"/>
                </a:lnTo>
                <a:lnTo>
                  <a:pt x="2047" y="1851"/>
                </a:lnTo>
                <a:lnTo>
                  <a:pt x="2111" y="1858"/>
                </a:lnTo>
                <a:lnTo>
                  <a:pt x="2179" y="1864"/>
                </a:lnTo>
                <a:lnTo>
                  <a:pt x="2251" y="1866"/>
                </a:lnTo>
                <a:lnTo>
                  <a:pt x="2315" y="1865"/>
                </a:lnTo>
                <a:lnTo>
                  <a:pt x="2380" y="1862"/>
                </a:lnTo>
                <a:lnTo>
                  <a:pt x="2448" y="1857"/>
                </a:lnTo>
                <a:lnTo>
                  <a:pt x="2520" y="1852"/>
                </a:lnTo>
                <a:lnTo>
                  <a:pt x="2591" y="1844"/>
                </a:lnTo>
                <a:lnTo>
                  <a:pt x="2663" y="1835"/>
                </a:lnTo>
                <a:lnTo>
                  <a:pt x="2737" y="1826"/>
                </a:lnTo>
                <a:lnTo>
                  <a:pt x="2810" y="1815"/>
                </a:lnTo>
                <a:lnTo>
                  <a:pt x="2883" y="1804"/>
                </a:lnTo>
                <a:lnTo>
                  <a:pt x="2954" y="1794"/>
                </a:lnTo>
                <a:lnTo>
                  <a:pt x="3024" y="1781"/>
                </a:lnTo>
                <a:lnTo>
                  <a:pt x="3091" y="1769"/>
                </a:lnTo>
                <a:lnTo>
                  <a:pt x="3157" y="1757"/>
                </a:lnTo>
                <a:lnTo>
                  <a:pt x="3219" y="1745"/>
                </a:lnTo>
                <a:lnTo>
                  <a:pt x="3278" y="1734"/>
                </a:lnTo>
                <a:lnTo>
                  <a:pt x="3333" y="1723"/>
                </a:lnTo>
                <a:lnTo>
                  <a:pt x="3382" y="1713"/>
                </a:lnTo>
                <a:lnTo>
                  <a:pt x="3427" y="1703"/>
                </a:lnTo>
                <a:lnTo>
                  <a:pt x="3466" y="1695"/>
                </a:lnTo>
                <a:lnTo>
                  <a:pt x="3499" y="1687"/>
                </a:lnTo>
                <a:lnTo>
                  <a:pt x="3527" y="1681"/>
                </a:lnTo>
                <a:lnTo>
                  <a:pt x="3517" y="1651"/>
                </a:lnTo>
                <a:lnTo>
                  <a:pt x="3500" y="1621"/>
                </a:lnTo>
                <a:lnTo>
                  <a:pt x="3477" y="1593"/>
                </a:lnTo>
                <a:lnTo>
                  <a:pt x="3450" y="1567"/>
                </a:lnTo>
                <a:lnTo>
                  <a:pt x="3418" y="1543"/>
                </a:lnTo>
                <a:lnTo>
                  <a:pt x="3382" y="1520"/>
                </a:lnTo>
                <a:lnTo>
                  <a:pt x="3344" y="1499"/>
                </a:lnTo>
                <a:lnTo>
                  <a:pt x="3301" y="1480"/>
                </a:lnTo>
                <a:lnTo>
                  <a:pt x="3257" y="1464"/>
                </a:lnTo>
                <a:lnTo>
                  <a:pt x="3212" y="1451"/>
                </a:lnTo>
                <a:lnTo>
                  <a:pt x="3166" y="1438"/>
                </a:lnTo>
                <a:lnTo>
                  <a:pt x="3119" y="1430"/>
                </a:lnTo>
                <a:lnTo>
                  <a:pt x="3067" y="1421"/>
                </a:lnTo>
                <a:lnTo>
                  <a:pt x="3018" y="1411"/>
                </a:lnTo>
                <a:lnTo>
                  <a:pt x="2973" y="1401"/>
                </a:lnTo>
                <a:lnTo>
                  <a:pt x="2931" y="1391"/>
                </a:lnTo>
                <a:lnTo>
                  <a:pt x="2893" y="1381"/>
                </a:lnTo>
                <a:lnTo>
                  <a:pt x="2859" y="1372"/>
                </a:lnTo>
                <a:lnTo>
                  <a:pt x="2830" y="1364"/>
                </a:lnTo>
                <a:lnTo>
                  <a:pt x="2806" y="1357"/>
                </a:lnTo>
                <a:lnTo>
                  <a:pt x="2787" y="1350"/>
                </a:lnTo>
                <a:lnTo>
                  <a:pt x="2768" y="1361"/>
                </a:lnTo>
                <a:lnTo>
                  <a:pt x="2741" y="1375"/>
                </a:lnTo>
                <a:lnTo>
                  <a:pt x="2711" y="1387"/>
                </a:lnTo>
                <a:lnTo>
                  <a:pt x="2676" y="1399"/>
                </a:lnTo>
                <a:lnTo>
                  <a:pt x="2636" y="1411"/>
                </a:lnTo>
                <a:lnTo>
                  <a:pt x="2592" y="1421"/>
                </a:lnTo>
                <a:lnTo>
                  <a:pt x="2544" y="1429"/>
                </a:lnTo>
                <a:lnTo>
                  <a:pt x="2492" y="1434"/>
                </a:lnTo>
                <a:lnTo>
                  <a:pt x="2439" y="1435"/>
                </a:lnTo>
                <a:lnTo>
                  <a:pt x="2362" y="1432"/>
                </a:lnTo>
                <a:lnTo>
                  <a:pt x="2287" y="1422"/>
                </a:lnTo>
                <a:lnTo>
                  <a:pt x="2211" y="1405"/>
                </a:lnTo>
                <a:lnTo>
                  <a:pt x="2137" y="1381"/>
                </a:lnTo>
                <a:lnTo>
                  <a:pt x="2062" y="1352"/>
                </a:lnTo>
                <a:lnTo>
                  <a:pt x="1989" y="1314"/>
                </a:lnTo>
                <a:lnTo>
                  <a:pt x="1916" y="1270"/>
                </a:lnTo>
                <a:lnTo>
                  <a:pt x="1844" y="1221"/>
                </a:lnTo>
                <a:lnTo>
                  <a:pt x="1772" y="1164"/>
                </a:lnTo>
                <a:lnTo>
                  <a:pt x="1721" y="1122"/>
                </a:lnTo>
                <a:lnTo>
                  <a:pt x="1667" y="1078"/>
                </a:lnTo>
                <a:lnTo>
                  <a:pt x="1611" y="1034"/>
                </a:lnTo>
                <a:lnTo>
                  <a:pt x="1554" y="989"/>
                </a:lnTo>
                <a:lnTo>
                  <a:pt x="1494" y="944"/>
                </a:lnTo>
                <a:lnTo>
                  <a:pt x="1433" y="898"/>
                </a:lnTo>
                <a:lnTo>
                  <a:pt x="1370" y="851"/>
                </a:lnTo>
                <a:lnTo>
                  <a:pt x="1308" y="805"/>
                </a:lnTo>
                <a:lnTo>
                  <a:pt x="1243" y="759"/>
                </a:lnTo>
                <a:lnTo>
                  <a:pt x="1178" y="713"/>
                </a:lnTo>
                <a:lnTo>
                  <a:pt x="1113" y="668"/>
                </a:lnTo>
                <a:lnTo>
                  <a:pt x="1050" y="623"/>
                </a:lnTo>
                <a:lnTo>
                  <a:pt x="985" y="579"/>
                </a:lnTo>
                <a:lnTo>
                  <a:pt x="923" y="535"/>
                </a:lnTo>
                <a:lnTo>
                  <a:pt x="860" y="492"/>
                </a:lnTo>
                <a:lnTo>
                  <a:pt x="799" y="451"/>
                </a:lnTo>
                <a:lnTo>
                  <a:pt x="739" y="411"/>
                </a:lnTo>
                <a:lnTo>
                  <a:pt x="682" y="372"/>
                </a:lnTo>
                <a:lnTo>
                  <a:pt x="627" y="336"/>
                </a:lnTo>
                <a:lnTo>
                  <a:pt x="575" y="301"/>
                </a:lnTo>
                <a:lnTo>
                  <a:pt x="524" y="268"/>
                </a:lnTo>
                <a:lnTo>
                  <a:pt x="477" y="237"/>
                </a:lnTo>
                <a:lnTo>
                  <a:pt x="433" y="208"/>
                </a:lnTo>
                <a:lnTo>
                  <a:pt x="394" y="182"/>
                </a:lnTo>
                <a:lnTo>
                  <a:pt x="358" y="158"/>
                </a:lnTo>
                <a:lnTo>
                  <a:pt x="325" y="138"/>
                </a:lnTo>
                <a:lnTo>
                  <a:pt x="297" y="119"/>
                </a:lnTo>
                <a:lnTo>
                  <a:pt x="274" y="105"/>
                </a:lnTo>
                <a:close/>
                <a:moveTo>
                  <a:pt x="260" y="0"/>
                </a:moveTo>
                <a:lnTo>
                  <a:pt x="272" y="3"/>
                </a:lnTo>
                <a:lnTo>
                  <a:pt x="282" y="7"/>
                </a:lnTo>
                <a:lnTo>
                  <a:pt x="286" y="9"/>
                </a:lnTo>
                <a:lnTo>
                  <a:pt x="294" y="15"/>
                </a:lnTo>
                <a:lnTo>
                  <a:pt x="307" y="24"/>
                </a:lnTo>
                <a:lnTo>
                  <a:pt x="325" y="35"/>
                </a:lnTo>
                <a:lnTo>
                  <a:pt x="348" y="49"/>
                </a:lnTo>
                <a:lnTo>
                  <a:pt x="373" y="65"/>
                </a:lnTo>
                <a:lnTo>
                  <a:pt x="404" y="85"/>
                </a:lnTo>
                <a:lnTo>
                  <a:pt x="437" y="106"/>
                </a:lnTo>
                <a:lnTo>
                  <a:pt x="474" y="130"/>
                </a:lnTo>
                <a:lnTo>
                  <a:pt x="513" y="157"/>
                </a:lnTo>
                <a:lnTo>
                  <a:pt x="556" y="185"/>
                </a:lnTo>
                <a:lnTo>
                  <a:pt x="602" y="215"/>
                </a:lnTo>
                <a:lnTo>
                  <a:pt x="651" y="247"/>
                </a:lnTo>
                <a:lnTo>
                  <a:pt x="701" y="281"/>
                </a:lnTo>
                <a:lnTo>
                  <a:pt x="754" y="316"/>
                </a:lnTo>
                <a:lnTo>
                  <a:pt x="807" y="352"/>
                </a:lnTo>
                <a:lnTo>
                  <a:pt x="863" y="390"/>
                </a:lnTo>
                <a:lnTo>
                  <a:pt x="920" y="428"/>
                </a:lnTo>
                <a:lnTo>
                  <a:pt x="978" y="468"/>
                </a:lnTo>
                <a:lnTo>
                  <a:pt x="1037" y="508"/>
                </a:lnTo>
                <a:lnTo>
                  <a:pt x="1097" y="550"/>
                </a:lnTo>
                <a:lnTo>
                  <a:pt x="1157" y="592"/>
                </a:lnTo>
                <a:lnTo>
                  <a:pt x="1218" y="635"/>
                </a:lnTo>
                <a:lnTo>
                  <a:pt x="1277" y="678"/>
                </a:lnTo>
                <a:lnTo>
                  <a:pt x="1337" y="721"/>
                </a:lnTo>
                <a:lnTo>
                  <a:pt x="1396" y="763"/>
                </a:lnTo>
                <a:lnTo>
                  <a:pt x="1456" y="807"/>
                </a:lnTo>
                <a:lnTo>
                  <a:pt x="1514" y="850"/>
                </a:lnTo>
                <a:lnTo>
                  <a:pt x="1570" y="892"/>
                </a:lnTo>
                <a:lnTo>
                  <a:pt x="1626" y="935"/>
                </a:lnTo>
                <a:lnTo>
                  <a:pt x="1678" y="977"/>
                </a:lnTo>
                <a:lnTo>
                  <a:pt x="1731" y="1017"/>
                </a:lnTo>
                <a:lnTo>
                  <a:pt x="1780" y="1058"/>
                </a:lnTo>
                <a:lnTo>
                  <a:pt x="1828" y="1098"/>
                </a:lnTo>
                <a:lnTo>
                  <a:pt x="1902" y="1156"/>
                </a:lnTo>
                <a:lnTo>
                  <a:pt x="1977" y="1206"/>
                </a:lnTo>
                <a:lnTo>
                  <a:pt x="2054" y="1250"/>
                </a:lnTo>
                <a:lnTo>
                  <a:pt x="2129" y="1286"/>
                </a:lnTo>
                <a:lnTo>
                  <a:pt x="2206" y="1313"/>
                </a:lnTo>
                <a:lnTo>
                  <a:pt x="2283" y="1333"/>
                </a:lnTo>
                <a:lnTo>
                  <a:pt x="2361" y="1345"/>
                </a:lnTo>
                <a:lnTo>
                  <a:pt x="2439" y="1348"/>
                </a:lnTo>
                <a:lnTo>
                  <a:pt x="2485" y="1347"/>
                </a:lnTo>
                <a:lnTo>
                  <a:pt x="2529" y="1343"/>
                </a:lnTo>
                <a:lnTo>
                  <a:pt x="2569" y="1336"/>
                </a:lnTo>
                <a:lnTo>
                  <a:pt x="2606" y="1328"/>
                </a:lnTo>
                <a:lnTo>
                  <a:pt x="2639" y="1320"/>
                </a:lnTo>
                <a:lnTo>
                  <a:pt x="2669" y="1310"/>
                </a:lnTo>
                <a:lnTo>
                  <a:pt x="2694" y="1300"/>
                </a:lnTo>
                <a:lnTo>
                  <a:pt x="2716" y="1291"/>
                </a:lnTo>
                <a:lnTo>
                  <a:pt x="2733" y="1282"/>
                </a:lnTo>
                <a:lnTo>
                  <a:pt x="2745" y="1276"/>
                </a:lnTo>
                <a:lnTo>
                  <a:pt x="2752" y="1271"/>
                </a:lnTo>
                <a:lnTo>
                  <a:pt x="2765" y="1263"/>
                </a:lnTo>
                <a:lnTo>
                  <a:pt x="2781" y="1259"/>
                </a:lnTo>
                <a:lnTo>
                  <a:pt x="2796" y="1263"/>
                </a:lnTo>
                <a:lnTo>
                  <a:pt x="2799" y="1264"/>
                </a:lnTo>
                <a:lnTo>
                  <a:pt x="2808" y="1266"/>
                </a:lnTo>
                <a:lnTo>
                  <a:pt x="2821" y="1270"/>
                </a:lnTo>
                <a:lnTo>
                  <a:pt x="2841" y="1277"/>
                </a:lnTo>
                <a:lnTo>
                  <a:pt x="2864" y="1283"/>
                </a:lnTo>
                <a:lnTo>
                  <a:pt x="2893" y="1291"/>
                </a:lnTo>
                <a:lnTo>
                  <a:pt x="2925" y="1300"/>
                </a:lnTo>
                <a:lnTo>
                  <a:pt x="2960" y="1309"/>
                </a:lnTo>
                <a:lnTo>
                  <a:pt x="2999" y="1317"/>
                </a:lnTo>
                <a:lnTo>
                  <a:pt x="3041" y="1327"/>
                </a:lnTo>
                <a:lnTo>
                  <a:pt x="3086" y="1336"/>
                </a:lnTo>
                <a:lnTo>
                  <a:pt x="3133" y="1344"/>
                </a:lnTo>
                <a:lnTo>
                  <a:pt x="3180" y="1353"/>
                </a:lnTo>
                <a:lnTo>
                  <a:pt x="3227" y="1365"/>
                </a:lnTo>
                <a:lnTo>
                  <a:pt x="3274" y="1378"/>
                </a:lnTo>
                <a:lnTo>
                  <a:pt x="3321" y="1394"/>
                </a:lnTo>
                <a:lnTo>
                  <a:pt x="3364" y="1413"/>
                </a:lnTo>
                <a:lnTo>
                  <a:pt x="3406" y="1434"/>
                </a:lnTo>
                <a:lnTo>
                  <a:pt x="3447" y="1457"/>
                </a:lnTo>
                <a:lnTo>
                  <a:pt x="3483" y="1482"/>
                </a:lnTo>
                <a:lnTo>
                  <a:pt x="3517" y="1510"/>
                </a:lnTo>
                <a:lnTo>
                  <a:pt x="3545" y="1540"/>
                </a:lnTo>
                <a:lnTo>
                  <a:pt x="3571" y="1570"/>
                </a:lnTo>
                <a:lnTo>
                  <a:pt x="3590" y="1604"/>
                </a:lnTo>
                <a:lnTo>
                  <a:pt x="3606" y="1640"/>
                </a:lnTo>
                <a:lnTo>
                  <a:pt x="3613" y="1677"/>
                </a:lnTo>
                <a:lnTo>
                  <a:pt x="3617" y="1717"/>
                </a:lnTo>
                <a:lnTo>
                  <a:pt x="3613" y="1731"/>
                </a:lnTo>
                <a:lnTo>
                  <a:pt x="3607" y="1743"/>
                </a:lnTo>
                <a:lnTo>
                  <a:pt x="3596" y="1752"/>
                </a:lnTo>
                <a:lnTo>
                  <a:pt x="3583" y="1757"/>
                </a:lnTo>
                <a:lnTo>
                  <a:pt x="3576" y="1759"/>
                </a:lnTo>
                <a:lnTo>
                  <a:pt x="3562" y="1763"/>
                </a:lnTo>
                <a:lnTo>
                  <a:pt x="3542" y="1767"/>
                </a:lnTo>
                <a:lnTo>
                  <a:pt x="3517" y="1773"/>
                </a:lnTo>
                <a:lnTo>
                  <a:pt x="3486" y="1779"/>
                </a:lnTo>
                <a:lnTo>
                  <a:pt x="3451" y="1787"/>
                </a:lnTo>
                <a:lnTo>
                  <a:pt x="3410" y="1796"/>
                </a:lnTo>
                <a:lnTo>
                  <a:pt x="3366" y="1804"/>
                </a:lnTo>
                <a:lnTo>
                  <a:pt x="3317" y="1814"/>
                </a:lnTo>
                <a:lnTo>
                  <a:pt x="3266" y="1825"/>
                </a:lnTo>
                <a:lnTo>
                  <a:pt x="3211" y="1836"/>
                </a:lnTo>
                <a:lnTo>
                  <a:pt x="3153" y="1847"/>
                </a:lnTo>
                <a:lnTo>
                  <a:pt x="3092" y="1858"/>
                </a:lnTo>
                <a:lnTo>
                  <a:pt x="3030" y="1869"/>
                </a:lnTo>
                <a:lnTo>
                  <a:pt x="2966" y="1879"/>
                </a:lnTo>
                <a:lnTo>
                  <a:pt x="2900" y="1890"/>
                </a:lnTo>
                <a:lnTo>
                  <a:pt x="2833" y="1900"/>
                </a:lnTo>
                <a:lnTo>
                  <a:pt x="2767" y="1910"/>
                </a:lnTo>
                <a:lnTo>
                  <a:pt x="2700" y="1919"/>
                </a:lnTo>
                <a:lnTo>
                  <a:pt x="2632" y="1927"/>
                </a:lnTo>
                <a:lnTo>
                  <a:pt x="2566" y="1934"/>
                </a:lnTo>
                <a:lnTo>
                  <a:pt x="2499" y="1941"/>
                </a:lnTo>
                <a:lnTo>
                  <a:pt x="2434" y="1945"/>
                </a:lnTo>
                <a:lnTo>
                  <a:pt x="2372" y="1950"/>
                </a:lnTo>
                <a:lnTo>
                  <a:pt x="2310" y="1952"/>
                </a:lnTo>
                <a:lnTo>
                  <a:pt x="2251" y="1953"/>
                </a:lnTo>
                <a:lnTo>
                  <a:pt x="2177" y="1951"/>
                </a:lnTo>
                <a:lnTo>
                  <a:pt x="2107" y="1945"/>
                </a:lnTo>
                <a:lnTo>
                  <a:pt x="2043" y="1938"/>
                </a:lnTo>
                <a:lnTo>
                  <a:pt x="1981" y="1927"/>
                </a:lnTo>
                <a:lnTo>
                  <a:pt x="1924" y="1913"/>
                </a:lnTo>
                <a:lnTo>
                  <a:pt x="1870" y="1897"/>
                </a:lnTo>
                <a:lnTo>
                  <a:pt x="1821" y="1879"/>
                </a:lnTo>
                <a:lnTo>
                  <a:pt x="1775" y="1861"/>
                </a:lnTo>
                <a:lnTo>
                  <a:pt x="1732" y="1840"/>
                </a:lnTo>
                <a:lnTo>
                  <a:pt x="1694" y="1818"/>
                </a:lnTo>
                <a:lnTo>
                  <a:pt x="1658" y="1795"/>
                </a:lnTo>
                <a:lnTo>
                  <a:pt x="1625" y="1772"/>
                </a:lnTo>
                <a:lnTo>
                  <a:pt x="1595" y="1748"/>
                </a:lnTo>
                <a:lnTo>
                  <a:pt x="1569" y="1724"/>
                </a:lnTo>
                <a:lnTo>
                  <a:pt x="1546" y="1701"/>
                </a:lnTo>
                <a:lnTo>
                  <a:pt x="1543" y="1699"/>
                </a:lnTo>
                <a:lnTo>
                  <a:pt x="1537" y="1693"/>
                </a:lnTo>
                <a:lnTo>
                  <a:pt x="1527" y="1684"/>
                </a:lnTo>
                <a:lnTo>
                  <a:pt x="1513" y="1669"/>
                </a:lnTo>
                <a:lnTo>
                  <a:pt x="1496" y="1653"/>
                </a:lnTo>
                <a:lnTo>
                  <a:pt x="1474" y="1633"/>
                </a:lnTo>
                <a:lnTo>
                  <a:pt x="1450" y="1611"/>
                </a:lnTo>
                <a:lnTo>
                  <a:pt x="1422" y="1586"/>
                </a:lnTo>
                <a:lnTo>
                  <a:pt x="1391" y="1559"/>
                </a:lnTo>
                <a:lnTo>
                  <a:pt x="1357" y="1532"/>
                </a:lnTo>
                <a:lnTo>
                  <a:pt x="1320" y="1502"/>
                </a:lnTo>
                <a:lnTo>
                  <a:pt x="1280" y="1471"/>
                </a:lnTo>
                <a:lnTo>
                  <a:pt x="1237" y="1440"/>
                </a:lnTo>
                <a:lnTo>
                  <a:pt x="1191" y="1408"/>
                </a:lnTo>
                <a:lnTo>
                  <a:pt x="1144" y="1376"/>
                </a:lnTo>
                <a:lnTo>
                  <a:pt x="1094" y="1344"/>
                </a:lnTo>
                <a:lnTo>
                  <a:pt x="1041" y="1313"/>
                </a:lnTo>
                <a:lnTo>
                  <a:pt x="986" y="1282"/>
                </a:lnTo>
                <a:lnTo>
                  <a:pt x="930" y="1253"/>
                </a:lnTo>
                <a:lnTo>
                  <a:pt x="871" y="1225"/>
                </a:lnTo>
                <a:lnTo>
                  <a:pt x="812" y="1199"/>
                </a:lnTo>
                <a:lnTo>
                  <a:pt x="807" y="1198"/>
                </a:lnTo>
                <a:lnTo>
                  <a:pt x="800" y="1194"/>
                </a:lnTo>
                <a:lnTo>
                  <a:pt x="787" y="1191"/>
                </a:lnTo>
                <a:lnTo>
                  <a:pt x="770" y="1188"/>
                </a:lnTo>
                <a:lnTo>
                  <a:pt x="750" y="1187"/>
                </a:lnTo>
                <a:lnTo>
                  <a:pt x="729" y="1187"/>
                </a:lnTo>
                <a:lnTo>
                  <a:pt x="706" y="1190"/>
                </a:lnTo>
                <a:lnTo>
                  <a:pt x="685" y="1198"/>
                </a:lnTo>
                <a:lnTo>
                  <a:pt x="663" y="1210"/>
                </a:lnTo>
                <a:lnTo>
                  <a:pt x="644" y="1225"/>
                </a:lnTo>
                <a:lnTo>
                  <a:pt x="627" y="1246"/>
                </a:lnTo>
                <a:lnTo>
                  <a:pt x="615" y="1271"/>
                </a:lnTo>
                <a:lnTo>
                  <a:pt x="606" y="1301"/>
                </a:lnTo>
                <a:lnTo>
                  <a:pt x="598" y="1334"/>
                </a:lnTo>
                <a:lnTo>
                  <a:pt x="593" y="1372"/>
                </a:lnTo>
                <a:lnTo>
                  <a:pt x="592" y="1414"/>
                </a:lnTo>
                <a:lnTo>
                  <a:pt x="592" y="1911"/>
                </a:lnTo>
                <a:lnTo>
                  <a:pt x="590" y="1925"/>
                </a:lnTo>
                <a:lnTo>
                  <a:pt x="584" y="1936"/>
                </a:lnTo>
                <a:lnTo>
                  <a:pt x="575" y="1946"/>
                </a:lnTo>
                <a:lnTo>
                  <a:pt x="563" y="1953"/>
                </a:lnTo>
                <a:lnTo>
                  <a:pt x="550" y="1955"/>
                </a:lnTo>
                <a:lnTo>
                  <a:pt x="366" y="1955"/>
                </a:lnTo>
                <a:lnTo>
                  <a:pt x="354" y="1953"/>
                </a:lnTo>
                <a:lnTo>
                  <a:pt x="344" y="1949"/>
                </a:lnTo>
                <a:lnTo>
                  <a:pt x="335" y="1941"/>
                </a:lnTo>
                <a:lnTo>
                  <a:pt x="328" y="1931"/>
                </a:lnTo>
                <a:lnTo>
                  <a:pt x="325" y="1920"/>
                </a:lnTo>
                <a:lnTo>
                  <a:pt x="324" y="1909"/>
                </a:lnTo>
                <a:lnTo>
                  <a:pt x="323" y="1822"/>
                </a:lnTo>
                <a:lnTo>
                  <a:pt x="320" y="1742"/>
                </a:lnTo>
                <a:lnTo>
                  <a:pt x="316" y="1667"/>
                </a:lnTo>
                <a:lnTo>
                  <a:pt x="309" y="1597"/>
                </a:lnTo>
                <a:lnTo>
                  <a:pt x="301" y="1531"/>
                </a:lnTo>
                <a:lnTo>
                  <a:pt x="291" y="1470"/>
                </a:lnTo>
                <a:lnTo>
                  <a:pt x="280" y="1414"/>
                </a:lnTo>
                <a:lnTo>
                  <a:pt x="267" y="1361"/>
                </a:lnTo>
                <a:lnTo>
                  <a:pt x="253" y="1314"/>
                </a:lnTo>
                <a:lnTo>
                  <a:pt x="239" y="1270"/>
                </a:lnTo>
                <a:lnTo>
                  <a:pt x="224" y="1231"/>
                </a:lnTo>
                <a:lnTo>
                  <a:pt x="208" y="1193"/>
                </a:lnTo>
                <a:lnTo>
                  <a:pt x="193" y="1160"/>
                </a:lnTo>
                <a:lnTo>
                  <a:pt x="177" y="1131"/>
                </a:lnTo>
                <a:lnTo>
                  <a:pt x="161" y="1103"/>
                </a:lnTo>
                <a:lnTo>
                  <a:pt x="146" y="1079"/>
                </a:lnTo>
                <a:lnTo>
                  <a:pt x="131" y="1057"/>
                </a:lnTo>
                <a:lnTo>
                  <a:pt x="115" y="1037"/>
                </a:lnTo>
                <a:lnTo>
                  <a:pt x="102" y="1021"/>
                </a:lnTo>
                <a:lnTo>
                  <a:pt x="89" y="1005"/>
                </a:lnTo>
                <a:lnTo>
                  <a:pt x="77" y="991"/>
                </a:lnTo>
                <a:lnTo>
                  <a:pt x="67" y="979"/>
                </a:lnTo>
                <a:lnTo>
                  <a:pt x="65" y="977"/>
                </a:lnTo>
                <a:lnTo>
                  <a:pt x="61" y="972"/>
                </a:lnTo>
                <a:lnTo>
                  <a:pt x="56" y="965"/>
                </a:lnTo>
                <a:lnTo>
                  <a:pt x="50" y="955"/>
                </a:lnTo>
                <a:lnTo>
                  <a:pt x="45" y="942"/>
                </a:lnTo>
                <a:lnTo>
                  <a:pt x="37" y="926"/>
                </a:lnTo>
                <a:lnTo>
                  <a:pt x="31" y="909"/>
                </a:lnTo>
                <a:lnTo>
                  <a:pt x="24" y="888"/>
                </a:lnTo>
                <a:lnTo>
                  <a:pt x="18" y="865"/>
                </a:lnTo>
                <a:lnTo>
                  <a:pt x="12" y="838"/>
                </a:lnTo>
                <a:lnTo>
                  <a:pt x="7" y="810"/>
                </a:lnTo>
                <a:lnTo>
                  <a:pt x="3" y="778"/>
                </a:lnTo>
                <a:lnTo>
                  <a:pt x="1" y="743"/>
                </a:lnTo>
                <a:lnTo>
                  <a:pt x="0" y="705"/>
                </a:lnTo>
                <a:lnTo>
                  <a:pt x="1" y="666"/>
                </a:lnTo>
                <a:lnTo>
                  <a:pt x="5" y="622"/>
                </a:lnTo>
                <a:lnTo>
                  <a:pt x="11" y="575"/>
                </a:lnTo>
                <a:lnTo>
                  <a:pt x="20" y="527"/>
                </a:lnTo>
                <a:lnTo>
                  <a:pt x="32" y="474"/>
                </a:lnTo>
                <a:lnTo>
                  <a:pt x="47" y="419"/>
                </a:lnTo>
                <a:lnTo>
                  <a:pt x="66" y="361"/>
                </a:lnTo>
                <a:lnTo>
                  <a:pt x="88" y="300"/>
                </a:lnTo>
                <a:lnTo>
                  <a:pt x="115" y="235"/>
                </a:lnTo>
                <a:lnTo>
                  <a:pt x="146" y="168"/>
                </a:lnTo>
                <a:lnTo>
                  <a:pt x="181" y="96"/>
                </a:lnTo>
                <a:lnTo>
                  <a:pt x="222" y="22"/>
                </a:lnTo>
                <a:lnTo>
                  <a:pt x="229" y="13"/>
                </a:lnTo>
                <a:lnTo>
                  <a:pt x="238" y="6"/>
                </a:lnTo>
                <a:lnTo>
                  <a:pt x="249" y="2"/>
                </a:lnTo>
                <a:lnTo>
                  <a:pt x="26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7" name="Group 359"/>
          <p:cNvGrpSpPr/>
          <p:nvPr/>
        </p:nvGrpSpPr>
        <p:grpSpPr>
          <a:xfrm>
            <a:off x="6861350" y="2859650"/>
            <a:ext cx="466725" cy="522288"/>
            <a:chOff x="3487738" y="4248150"/>
            <a:chExt cx="466725" cy="522288"/>
          </a:xfrm>
          <a:solidFill>
            <a:srgbClr val="000000"/>
          </a:solidFill>
        </p:grpSpPr>
        <p:sp>
          <p:nvSpPr>
            <p:cNvPr id="58" name="Freeform 168"/>
            <p:cNvSpPr>
              <a:spLocks noEditPoints="1"/>
            </p:cNvSpPr>
            <p:nvPr/>
          </p:nvSpPr>
          <p:spPr bwMode="auto">
            <a:xfrm>
              <a:off x="3487738" y="4248150"/>
              <a:ext cx="466725" cy="522288"/>
            </a:xfrm>
            <a:custGeom>
              <a:avLst/>
              <a:gdLst>
                <a:gd name="T0" fmla="*/ 117 w 3234"/>
                <a:gd name="T1" fmla="*/ 3233 h 3617"/>
                <a:gd name="T2" fmla="*/ 318 w 3234"/>
                <a:gd name="T3" fmla="*/ 3490 h 3617"/>
                <a:gd name="T4" fmla="*/ 1037 w 3234"/>
                <a:gd name="T5" fmla="*/ 3522 h 3617"/>
                <a:gd name="T6" fmla="*/ 510 w 3234"/>
                <a:gd name="T7" fmla="*/ 3145 h 3617"/>
                <a:gd name="T8" fmla="*/ 219 w 3234"/>
                <a:gd name="T9" fmla="*/ 2707 h 3617"/>
                <a:gd name="T10" fmla="*/ 2987 w 3234"/>
                <a:gd name="T11" fmla="*/ 2766 h 3617"/>
                <a:gd name="T12" fmla="*/ 2673 w 3234"/>
                <a:gd name="T13" fmla="*/ 3198 h 3617"/>
                <a:gd name="T14" fmla="*/ 2790 w 3234"/>
                <a:gd name="T15" fmla="*/ 3522 h 3617"/>
                <a:gd name="T16" fmla="*/ 2945 w 3234"/>
                <a:gd name="T17" fmla="*/ 3475 h 3617"/>
                <a:gd name="T18" fmla="*/ 3128 w 3234"/>
                <a:gd name="T19" fmla="*/ 3180 h 3617"/>
                <a:gd name="T20" fmla="*/ 1511 w 3234"/>
                <a:gd name="T21" fmla="*/ 1862 h 3617"/>
                <a:gd name="T22" fmla="*/ 1641 w 3234"/>
                <a:gd name="T23" fmla="*/ 1966 h 3617"/>
                <a:gd name="T24" fmla="*/ 1511 w 3234"/>
                <a:gd name="T25" fmla="*/ 1595 h 3617"/>
                <a:gd name="T26" fmla="*/ 2456 w 3234"/>
                <a:gd name="T27" fmla="*/ 1237 h 3617"/>
                <a:gd name="T28" fmla="*/ 1967 w 3234"/>
                <a:gd name="T29" fmla="*/ 1604 h 3617"/>
                <a:gd name="T30" fmla="*/ 1756 w 3234"/>
                <a:gd name="T31" fmla="*/ 2008 h 3617"/>
                <a:gd name="T32" fmla="*/ 1786 w 3234"/>
                <a:gd name="T33" fmla="*/ 2807 h 3617"/>
                <a:gd name="T34" fmla="*/ 1664 w 3234"/>
                <a:gd name="T35" fmla="*/ 2509 h 3617"/>
                <a:gd name="T36" fmla="*/ 1588 w 3234"/>
                <a:gd name="T37" fmla="*/ 2994 h 3617"/>
                <a:gd name="T38" fmla="*/ 1487 w 3234"/>
                <a:gd name="T39" fmla="*/ 2811 h 3617"/>
                <a:gd name="T40" fmla="*/ 1561 w 3234"/>
                <a:gd name="T41" fmla="*/ 2055 h 3617"/>
                <a:gd name="T42" fmla="*/ 1416 w 3234"/>
                <a:gd name="T43" fmla="*/ 1862 h 3617"/>
                <a:gd name="T44" fmla="*/ 934 w 3234"/>
                <a:gd name="T45" fmla="*/ 1407 h 3617"/>
                <a:gd name="T46" fmla="*/ 614 w 3234"/>
                <a:gd name="T47" fmla="*/ 902 h 3617"/>
                <a:gd name="T48" fmla="*/ 362 w 3234"/>
                <a:gd name="T49" fmla="*/ 1229 h 3617"/>
                <a:gd name="T50" fmla="*/ 209 w 3234"/>
                <a:gd name="T51" fmla="*/ 2412 h 3617"/>
                <a:gd name="T52" fmla="*/ 365 w 3234"/>
                <a:gd name="T53" fmla="*/ 2783 h 3617"/>
                <a:gd name="T54" fmla="*/ 835 w 3234"/>
                <a:gd name="T55" fmla="*/ 3306 h 3617"/>
                <a:gd name="T56" fmla="*/ 1987 w 3234"/>
                <a:gd name="T57" fmla="*/ 3498 h 3617"/>
                <a:gd name="T58" fmla="*/ 2607 w 3234"/>
                <a:gd name="T59" fmla="*/ 3132 h 3617"/>
                <a:gd name="T60" fmla="*/ 2949 w 3234"/>
                <a:gd name="T61" fmla="*/ 2621 h 3617"/>
                <a:gd name="T62" fmla="*/ 3044 w 3234"/>
                <a:gd name="T63" fmla="*/ 2339 h 3617"/>
                <a:gd name="T64" fmla="*/ 2780 w 3234"/>
                <a:gd name="T65" fmla="*/ 974 h 3617"/>
                <a:gd name="T66" fmla="*/ 1242 w 3234"/>
                <a:gd name="T67" fmla="*/ 326 h 3617"/>
                <a:gd name="T68" fmla="*/ 667 w 3234"/>
                <a:gd name="T69" fmla="*/ 654 h 3617"/>
                <a:gd name="T70" fmla="*/ 873 w 3234"/>
                <a:gd name="T71" fmla="*/ 1200 h 3617"/>
                <a:gd name="T72" fmla="*/ 1344 w 3234"/>
                <a:gd name="T73" fmla="*/ 1529 h 3617"/>
                <a:gd name="T74" fmla="*/ 1770 w 3234"/>
                <a:gd name="T75" fmla="*/ 1501 h 3617"/>
                <a:gd name="T76" fmla="*/ 1959 w 3234"/>
                <a:gd name="T77" fmla="*/ 1505 h 3617"/>
                <a:gd name="T78" fmla="*/ 2403 w 3234"/>
                <a:gd name="T79" fmla="*/ 1142 h 3617"/>
                <a:gd name="T80" fmla="*/ 2508 w 3234"/>
                <a:gd name="T81" fmla="*/ 595 h 3617"/>
                <a:gd name="T82" fmla="*/ 1903 w 3234"/>
                <a:gd name="T83" fmla="*/ 307 h 3617"/>
                <a:gd name="T84" fmla="*/ 1280 w 3234"/>
                <a:gd name="T85" fmla="*/ 134 h 3617"/>
                <a:gd name="T86" fmla="*/ 742 w 3234"/>
                <a:gd name="T87" fmla="*/ 441 h 3617"/>
                <a:gd name="T88" fmla="*/ 1231 w 3234"/>
                <a:gd name="T89" fmla="*/ 230 h 3617"/>
                <a:gd name="T90" fmla="*/ 1911 w 3234"/>
                <a:gd name="T91" fmla="*/ 212 h 3617"/>
                <a:gd name="T92" fmla="*/ 2545 w 3234"/>
                <a:gd name="T93" fmla="*/ 501 h 3617"/>
                <a:gd name="T94" fmla="*/ 2031 w 3234"/>
                <a:gd name="T95" fmla="*/ 156 h 3617"/>
                <a:gd name="T96" fmla="*/ 1710 w 3234"/>
                <a:gd name="T97" fmla="*/ 2 h 3617"/>
                <a:gd name="T98" fmla="*/ 2360 w 3234"/>
                <a:gd name="T99" fmla="*/ 208 h 3617"/>
                <a:gd name="T100" fmla="*/ 2806 w 3234"/>
                <a:gd name="T101" fmla="*/ 726 h 3617"/>
                <a:gd name="T102" fmla="*/ 3008 w 3234"/>
                <a:gd name="T103" fmla="*/ 1406 h 3617"/>
                <a:gd name="T104" fmla="*/ 3199 w 3234"/>
                <a:gd name="T105" fmla="*/ 3289 h 3617"/>
                <a:gd name="T106" fmla="*/ 2966 w 3234"/>
                <a:gd name="T107" fmla="*/ 3572 h 3617"/>
                <a:gd name="T108" fmla="*/ 2790 w 3234"/>
                <a:gd name="T109" fmla="*/ 3617 h 3617"/>
                <a:gd name="T110" fmla="*/ 301 w 3234"/>
                <a:gd name="T111" fmla="*/ 3586 h 3617"/>
                <a:gd name="T112" fmla="*/ 53 w 3234"/>
                <a:gd name="T113" fmla="*/ 3339 h 3617"/>
                <a:gd name="T114" fmla="*/ 14 w 3234"/>
                <a:gd name="T115" fmla="*/ 2846 h 3617"/>
                <a:gd name="T116" fmla="*/ 388 w 3234"/>
                <a:gd name="T117" fmla="*/ 811 h 3617"/>
                <a:gd name="T118" fmla="*/ 806 w 3234"/>
                <a:gd name="T119" fmla="*/ 256 h 3617"/>
                <a:gd name="T120" fmla="*/ 1431 w 3234"/>
                <a:gd name="T121" fmla="*/ 10 h 3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34" h="3617">
                  <a:moveTo>
                    <a:pt x="154" y="2551"/>
                  </a:moveTo>
                  <a:lnTo>
                    <a:pt x="109" y="2860"/>
                  </a:lnTo>
                  <a:lnTo>
                    <a:pt x="100" y="2932"/>
                  </a:lnTo>
                  <a:lnTo>
                    <a:pt x="96" y="3000"/>
                  </a:lnTo>
                  <a:lnTo>
                    <a:pt x="95" y="3064"/>
                  </a:lnTo>
                  <a:lnTo>
                    <a:pt x="98" y="3124"/>
                  </a:lnTo>
                  <a:lnTo>
                    <a:pt x="106" y="3180"/>
                  </a:lnTo>
                  <a:lnTo>
                    <a:pt x="117" y="3233"/>
                  </a:lnTo>
                  <a:lnTo>
                    <a:pt x="132" y="3281"/>
                  </a:lnTo>
                  <a:lnTo>
                    <a:pt x="152" y="3327"/>
                  </a:lnTo>
                  <a:lnTo>
                    <a:pt x="175" y="3366"/>
                  </a:lnTo>
                  <a:lnTo>
                    <a:pt x="202" y="3402"/>
                  </a:lnTo>
                  <a:lnTo>
                    <a:pt x="231" y="3432"/>
                  </a:lnTo>
                  <a:lnTo>
                    <a:pt x="259" y="3455"/>
                  </a:lnTo>
                  <a:lnTo>
                    <a:pt x="289" y="3475"/>
                  </a:lnTo>
                  <a:lnTo>
                    <a:pt x="318" y="3490"/>
                  </a:lnTo>
                  <a:lnTo>
                    <a:pt x="345" y="3501"/>
                  </a:lnTo>
                  <a:lnTo>
                    <a:pt x="372" y="3510"/>
                  </a:lnTo>
                  <a:lnTo>
                    <a:pt x="394" y="3516"/>
                  </a:lnTo>
                  <a:lnTo>
                    <a:pt x="413" y="3519"/>
                  </a:lnTo>
                  <a:lnTo>
                    <a:pt x="429" y="3521"/>
                  </a:lnTo>
                  <a:lnTo>
                    <a:pt x="439" y="3521"/>
                  </a:lnTo>
                  <a:lnTo>
                    <a:pt x="444" y="3522"/>
                  </a:lnTo>
                  <a:lnTo>
                    <a:pt x="1037" y="3522"/>
                  </a:lnTo>
                  <a:lnTo>
                    <a:pt x="954" y="3484"/>
                  </a:lnTo>
                  <a:lnTo>
                    <a:pt x="877" y="3442"/>
                  </a:lnTo>
                  <a:lnTo>
                    <a:pt x="805" y="3397"/>
                  </a:lnTo>
                  <a:lnTo>
                    <a:pt x="736" y="3350"/>
                  </a:lnTo>
                  <a:lnTo>
                    <a:pt x="674" y="3301"/>
                  </a:lnTo>
                  <a:lnTo>
                    <a:pt x="614" y="3250"/>
                  </a:lnTo>
                  <a:lnTo>
                    <a:pt x="561" y="3198"/>
                  </a:lnTo>
                  <a:lnTo>
                    <a:pt x="510" y="3145"/>
                  </a:lnTo>
                  <a:lnTo>
                    <a:pt x="464" y="3092"/>
                  </a:lnTo>
                  <a:lnTo>
                    <a:pt x="421" y="3039"/>
                  </a:lnTo>
                  <a:lnTo>
                    <a:pt x="381" y="2988"/>
                  </a:lnTo>
                  <a:lnTo>
                    <a:pt x="346" y="2936"/>
                  </a:lnTo>
                  <a:lnTo>
                    <a:pt x="314" y="2885"/>
                  </a:lnTo>
                  <a:lnTo>
                    <a:pt x="279" y="2825"/>
                  </a:lnTo>
                  <a:lnTo>
                    <a:pt x="247" y="2766"/>
                  </a:lnTo>
                  <a:lnTo>
                    <a:pt x="219" y="2707"/>
                  </a:lnTo>
                  <a:lnTo>
                    <a:pt x="195" y="2652"/>
                  </a:lnTo>
                  <a:lnTo>
                    <a:pt x="173" y="2601"/>
                  </a:lnTo>
                  <a:lnTo>
                    <a:pt x="154" y="2551"/>
                  </a:lnTo>
                  <a:close/>
                  <a:moveTo>
                    <a:pt x="3080" y="2551"/>
                  </a:moveTo>
                  <a:lnTo>
                    <a:pt x="3061" y="2601"/>
                  </a:lnTo>
                  <a:lnTo>
                    <a:pt x="3039" y="2652"/>
                  </a:lnTo>
                  <a:lnTo>
                    <a:pt x="3014" y="2707"/>
                  </a:lnTo>
                  <a:lnTo>
                    <a:pt x="2987" y="2766"/>
                  </a:lnTo>
                  <a:lnTo>
                    <a:pt x="2955" y="2825"/>
                  </a:lnTo>
                  <a:lnTo>
                    <a:pt x="2919" y="2885"/>
                  </a:lnTo>
                  <a:lnTo>
                    <a:pt x="2887" y="2936"/>
                  </a:lnTo>
                  <a:lnTo>
                    <a:pt x="2851" y="2988"/>
                  </a:lnTo>
                  <a:lnTo>
                    <a:pt x="2813" y="3039"/>
                  </a:lnTo>
                  <a:lnTo>
                    <a:pt x="2770" y="3092"/>
                  </a:lnTo>
                  <a:lnTo>
                    <a:pt x="2724" y="3145"/>
                  </a:lnTo>
                  <a:lnTo>
                    <a:pt x="2673" y="3198"/>
                  </a:lnTo>
                  <a:lnTo>
                    <a:pt x="2618" y="3250"/>
                  </a:lnTo>
                  <a:lnTo>
                    <a:pt x="2560" y="3301"/>
                  </a:lnTo>
                  <a:lnTo>
                    <a:pt x="2496" y="3350"/>
                  </a:lnTo>
                  <a:lnTo>
                    <a:pt x="2429" y="3397"/>
                  </a:lnTo>
                  <a:lnTo>
                    <a:pt x="2357" y="3442"/>
                  </a:lnTo>
                  <a:lnTo>
                    <a:pt x="2280" y="3484"/>
                  </a:lnTo>
                  <a:lnTo>
                    <a:pt x="2197" y="3522"/>
                  </a:lnTo>
                  <a:lnTo>
                    <a:pt x="2790" y="3522"/>
                  </a:lnTo>
                  <a:lnTo>
                    <a:pt x="2794" y="3521"/>
                  </a:lnTo>
                  <a:lnTo>
                    <a:pt x="2805" y="3521"/>
                  </a:lnTo>
                  <a:lnTo>
                    <a:pt x="2821" y="3519"/>
                  </a:lnTo>
                  <a:lnTo>
                    <a:pt x="2839" y="3516"/>
                  </a:lnTo>
                  <a:lnTo>
                    <a:pt x="2862" y="3510"/>
                  </a:lnTo>
                  <a:lnTo>
                    <a:pt x="2888" y="3501"/>
                  </a:lnTo>
                  <a:lnTo>
                    <a:pt x="2915" y="3490"/>
                  </a:lnTo>
                  <a:lnTo>
                    <a:pt x="2945" y="3475"/>
                  </a:lnTo>
                  <a:lnTo>
                    <a:pt x="2973" y="3455"/>
                  </a:lnTo>
                  <a:lnTo>
                    <a:pt x="3003" y="3432"/>
                  </a:lnTo>
                  <a:lnTo>
                    <a:pt x="3031" y="3402"/>
                  </a:lnTo>
                  <a:lnTo>
                    <a:pt x="3058" y="3366"/>
                  </a:lnTo>
                  <a:lnTo>
                    <a:pt x="3081" y="3327"/>
                  </a:lnTo>
                  <a:lnTo>
                    <a:pt x="3101" y="3281"/>
                  </a:lnTo>
                  <a:lnTo>
                    <a:pt x="3116" y="3233"/>
                  </a:lnTo>
                  <a:lnTo>
                    <a:pt x="3128" y="3180"/>
                  </a:lnTo>
                  <a:lnTo>
                    <a:pt x="3135" y="3124"/>
                  </a:lnTo>
                  <a:lnTo>
                    <a:pt x="3138" y="3064"/>
                  </a:lnTo>
                  <a:lnTo>
                    <a:pt x="3138" y="3000"/>
                  </a:lnTo>
                  <a:lnTo>
                    <a:pt x="3134" y="2932"/>
                  </a:lnTo>
                  <a:lnTo>
                    <a:pt x="3125" y="2859"/>
                  </a:lnTo>
                  <a:lnTo>
                    <a:pt x="3080" y="2551"/>
                  </a:lnTo>
                  <a:close/>
                  <a:moveTo>
                    <a:pt x="1511" y="1595"/>
                  </a:moveTo>
                  <a:lnTo>
                    <a:pt x="1511" y="1862"/>
                  </a:lnTo>
                  <a:lnTo>
                    <a:pt x="1514" y="1887"/>
                  </a:lnTo>
                  <a:lnTo>
                    <a:pt x="1521" y="1909"/>
                  </a:lnTo>
                  <a:lnTo>
                    <a:pt x="1535" y="1928"/>
                  </a:lnTo>
                  <a:lnTo>
                    <a:pt x="1551" y="1945"/>
                  </a:lnTo>
                  <a:lnTo>
                    <a:pt x="1571" y="1957"/>
                  </a:lnTo>
                  <a:lnTo>
                    <a:pt x="1593" y="1966"/>
                  </a:lnTo>
                  <a:lnTo>
                    <a:pt x="1616" y="1968"/>
                  </a:lnTo>
                  <a:lnTo>
                    <a:pt x="1641" y="1966"/>
                  </a:lnTo>
                  <a:lnTo>
                    <a:pt x="1663" y="1957"/>
                  </a:lnTo>
                  <a:lnTo>
                    <a:pt x="1683" y="1945"/>
                  </a:lnTo>
                  <a:lnTo>
                    <a:pt x="1699" y="1928"/>
                  </a:lnTo>
                  <a:lnTo>
                    <a:pt x="1712" y="1909"/>
                  </a:lnTo>
                  <a:lnTo>
                    <a:pt x="1720" y="1887"/>
                  </a:lnTo>
                  <a:lnTo>
                    <a:pt x="1723" y="1862"/>
                  </a:lnTo>
                  <a:lnTo>
                    <a:pt x="1723" y="1595"/>
                  </a:lnTo>
                  <a:lnTo>
                    <a:pt x="1511" y="1595"/>
                  </a:lnTo>
                  <a:close/>
                  <a:moveTo>
                    <a:pt x="2651" y="756"/>
                  </a:moveTo>
                  <a:lnTo>
                    <a:pt x="2638" y="830"/>
                  </a:lnTo>
                  <a:lnTo>
                    <a:pt x="2620" y="902"/>
                  </a:lnTo>
                  <a:lnTo>
                    <a:pt x="2596" y="974"/>
                  </a:lnTo>
                  <a:lnTo>
                    <a:pt x="2568" y="1043"/>
                  </a:lnTo>
                  <a:lnTo>
                    <a:pt x="2535" y="1109"/>
                  </a:lnTo>
                  <a:lnTo>
                    <a:pt x="2498" y="1174"/>
                  </a:lnTo>
                  <a:lnTo>
                    <a:pt x="2456" y="1237"/>
                  </a:lnTo>
                  <a:lnTo>
                    <a:pt x="2410" y="1295"/>
                  </a:lnTo>
                  <a:lnTo>
                    <a:pt x="2356" y="1353"/>
                  </a:lnTo>
                  <a:lnTo>
                    <a:pt x="2299" y="1407"/>
                  </a:lnTo>
                  <a:lnTo>
                    <a:pt x="2238" y="1457"/>
                  </a:lnTo>
                  <a:lnTo>
                    <a:pt x="2174" y="1501"/>
                  </a:lnTo>
                  <a:lnTo>
                    <a:pt x="2108" y="1540"/>
                  </a:lnTo>
                  <a:lnTo>
                    <a:pt x="2039" y="1575"/>
                  </a:lnTo>
                  <a:lnTo>
                    <a:pt x="1967" y="1604"/>
                  </a:lnTo>
                  <a:lnTo>
                    <a:pt x="1893" y="1628"/>
                  </a:lnTo>
                  <a:lnTo>
                    <a:pt x="1818" y="1646"/>
                  </a:lnTo>
                  <a:lnTo>
                    <a:pt x="1818" y="1862"/>
                  </a:lnTo>
                  <a:lnTo>
                    <a:pt x="1815" y="1895"/>
                  </a:lnTo>
                  <a:lnTo>
                    <a:pt x="1807" y="1927"/>
                  </a:lnTo>
                  <a:lnTo>
                    <a:pt x="1794" y="1957"/>
                  </a:lnTo>
                  <a:lnTo>
                    <a:pt x="1776" y="1983"/>
                  </a:lnTo>
                  <a:lnTo>
                    <a:pt x="1756" y="2008"/>
                  </a:lnTo>
                  <a:lnTo>
                    <a:pt x="1731" y="2027"/>
                  </a:lnTo>
                  <a:lnTo>
                    <a:pt x="1703" y="2044"/>
                  </a:lnTo>
                  <a:lnTo>
                    <a:pt x="1673" y="2055"/>
                  </a:lnTo>
                  <a:lnTo>
                    <a:pt x="1809" y="2757"/>
                  </a:lnTo>
                  <a:lnTo>
                    <a:pt x="1810" y="2772"/>
                  </a:lnTo>
                  <a:lnTo>
                    <a:pt x="1806" y="2786"/>
                  </a:lnTo>
                  <a:lnTo>
                    <a:pt x="1798" y="2799"/>
                  </a:lnTo>
                  <a:lnTo>
                    <a:pt x="1786" y="2807"/>
                  </a:lnTo>
                  <a:lnTo>
                    <a:pt x="1772" y="2813"/>
                  </a:lnTo>
                  <a:lnTo>
                    <a:pt x="1768" y="2814"/>
                  </a:lnTo>
                  <a:lnTo>
                    <a:pt x="1763" y="2814"/>
                  </a:lnTo>
                  <a:lnTo>
                    <a:pt x="1747" y="2811"/>
                  </a:lnTo>
                  <a:lnTo>
                    <a:pt x="1732" y="2803"/>
                  </a:lnTo>
                  <a:lnTo>
                    <a:pt x="1723" y="2791"/>
                  </a:lnTo>
                  <a:lnTo>
                    <a:pt x="1716" y="2775"/>
                  </a:lnTo>
                  <a:lnTo>
                    <a:pt x="1664" y="2509"/>
                  </a:lnTo>
                  <a:lnTo>
                    <a:pt x="1664" y="2956"/>
                  </a:lnTo>
                  <a:lnTo>
                    <a:pt x="1662" y="2970"/>
                  </a:lnTo>
                  <a:lnTo>
                    <a:pt x="1655" y="2983"/>
                  </a:lnTo>
                  <a:lnTo>
                    <a:pt x="1644" y="2994"/>
                  </a:lnTo>
                  <a:lnTo>
                    <a:pt x="1631" y="3001"/>
                  </a:lnTo>
                  <a:lnTo>
                    <a:pt x="1616" y="3003"/>
                  </a:lnTo>
                  <a:lnTo>
                    <a:pt x="1602" y="3001"/>
                  </a:lnTo>
                  <a:lnTo>
                    <a:pt x="1588" y="2994"/>
                  </a:lnTo>
                  <a:lnTo>
                    <a:pt x="1579" y="2983"/>
                  </a:lnTo>
                  <a:lnTo>
                    <a:pt x="1572" y="2970"/>
                  </a:lnTo>
                  <a:lnTo>
                    <a:pt x="1570" y="2956"/>
                  </a:lnTo>
                  <a:lnTo>
                    <a:pt x="1570" y="2509"/>
                  </a:lnTo>
                  <a:lnTo>
                    <a:pt x="1517" y="2775"/>
                  </a:lnTo>
                  <a:lnTo>
                    <a:pt x="1511" y="2791"/>
                  </a:lnTo>
                  <a:lnTo>
                    <a:pt x="1500" y="2803"/>
                  </a:lnTo>
                  <a:lnTo>
                    <a:pt x="1487" y="2811"/>
                  </a:lnTo>
                  <a:lnTo>
                    <a:pt x="1471" y="2814"/>
                  </a:lnTo>
                  <a:lnTo>
                    <a:pt x="1462" y="2813"/>
                  </a:lnTo>
                  <a:lnTo>
                    <a:pt x="1448" y="2807"/>
                  </a:lnTo>
                  <a:lnTo>
                    <a:pt x="1436" y="2799"/>
                  </a:lnTo>
                  <a:lnTo>
                    <a:pt x="1428" y="2786"/>
                  </a:lnTo>
                  <a:lnTo>
                    <a:pt x="1424" y="2772"/>
                  </a:lnTo>
                  <a:lnTo>
                    <a:pt x="1424" y="2757"/>
                  </a:lnTo>
                  <a:lnTo>
                    <a:pt x="1561" y="2055"/>
                  </a:lnTo>
                  <a:lnTo>
                    <a:pt x="1530" y="2044"/>
                  </a:lnTo>
                  <a:lnTo>
                    <a:pt x="1503" y="2027"/>
                  </a:lnTo>
                  <a:lnTo>
                    <a:pt x="1478" y="2008"/>
                  </a:lnTo>
                  <a:lnTo>
                    <a:pt x="1457" y="1983"/>
                  </a:lnTo>
                  <a:lnTo>
                    <a:pt x="1440" y="1957"/>
                  </a:lnTo>
                  <a:lnTo>
                    <a:pt x="1427" y="1927"/>
                  </a:lnTo>
                  <a:lnTo>
                    <a:pt x="1419" y="1895"/>
                  </a:lnTo>
                  <a:lnTo>
                    <a:pt x="1416" y="1862"/>
                  </a:lnTo>
                  <a:lnTo>
                    <a:pt x="1416" y="1646"/>
                  </a:lnTo>
                  <a:lnTo>
                    <a:pt x="1340" y="1628"/>
                  </a:lnTo>
                  <a:lnTo>
                    <a:pt x="1266" y="1604"/>
                  </a:lnTo>
                  <a:lnTo>
                    <a:pt x="1195" y="1575"/>
                  </a:lnTo>
                  <a:lnTo>
                    <a:pt x="1126" y="1540"/>
                  </a:lnTo>
                  <a:lnTo>
                    <a:pt x="1059" y="1501"/>
                  </a:lnTo>
                  <a:lnTo>
                    <a:pt x="995" y="1457"/>
                  </a:lnTo>
                  <a:lnTo>
                    <a:pt x="934" y="1407"/>
                  </a:lnTo>
                  <a:lnTo>
                    <a:pt x="877" y="1353"/>
                  </a:lnTo>
                  <a:lnTo>
                    <a:pt x="824" y="1295"/>
                  </a:lnTo>
                  <a:lnTo>
                    <a:pt x="778" y="1237"/>
                  </a:lnTo>
                  <a:lnTo>
                    <a:pt x="735" y="1174"/>
                  </a:lnTo>
                  <a:lnTo>
                    <a:pt x="698" y="1110"/>
                  </a:lnTo>
                  <a:lnTo>
                    <a:pt x="665" y="1043"/>
                  </a:lnTo>
                  <a:lnTo>
                    <a:pt x="638" y="974"/>
                  </a:lnTo>
                  <a:lnTo>
                    <a:pt x="614" y="902"/>
                  </a:lnTo>
                  <a:lnTo>
                    <a:pt x="596" y="830"/>
                  </a:lnTo>
                  <a:lnTo>
                    <a:pt x="582" y="756"/>
                  </a:lnTo>
                  <a:lnTo>
                    <a:pt x="535" y="824"/>
                  </a:lnTo>
                  <a:lnTo>
                    <a:pt x="492" y="897"/>
                  </a:lnTo>
                  <a:lnTo>
                    <a:pt x="454" y="974"/>
                  </a:lnTo>
                  <a:lnTo>
                    <a:pt x="419" y="1054"/>
                  </a:lnTo>
                  <a:lnTo>
                    <a:pt x="388" y="1140"/>
                  </a:lnTo>
                  <a:lnTo>
                    <a:pt x="362" y="1229"/>
                  </a:lnTo>
                  <a:lnTo>
                    <a:pt x="339" y="1322"/>
                  </a:lnTo>
                  <a:lnTo>
                    <a:pt x="320" y="1420"/>
                  </a:lnTo>
                  <a:lnTo>
                    <a:pt x="320" y="1420"/>
                  </a:lnTo>
                  <a:lnTo>
                    <a:pt x="187" y="2327"/>
                  </a:lnTo>
                  <a:lnTo>
                    <a:pt x="190" y="2339"/>
                  </a:lnTo>
                  <a:lnTo>
                    <a:pt x="195" y="2359"/>
                  </a:lnTo>
                  <a:lnTo>
                    <a:pt x="200" y="2383"/>
                  </a:lnTo>
                  <a:lnTo>
                    <a:pt x="209" y="2412"/>
                  </a:lnTo>
                  <a:lnTo>
                    <a:pt x="219" y="2448"/>
                  </a:lnTo>
                  <a:lnTo>
                    <a:pt x="232" y="2486"/>
                  </a:lnTo>
                  <a:lnTo>
                    <a:pt x="247" y="2528"/>
                  </a:lnTo>
                  <a:lnTo>
                    <a:pt x="265" y="2574"/>
                  </a:lnTo>
                  <a:lnTo>
                    <a:pt x="286" y="2624"/>
                  </a:lnTo>
                  <a:lnTo>
                    <a:pt x="309" y="2674"/>
                  </a:lnTo>
                  <a:lnTo>
                    <a:pt x="335" y="2728"/>
                  </a:lnTo>
                  <a:lnTo>
                    <a:pt x="365" y="2783"/>
                  </a:lnTo>
                  <a:lnTo>
                    <a:pt x="398" y="2839"/>
                  </a:lnTo>
                  <a:lnTo>
                    <a:pt x="451" y="2920"/>
                  </a:lnTo>
                  <a:lnTo>
                    <a:pt x="507" y="2995"/>
                  </a:lnTo>
                  <a:lnTo>
                    <a:pt x="565" y="3067"/>
                  </a:lnTo>
                  <a:lnTo>
                    <a:pt x="628" y="3133"/>
                  </a:lnTo>
                  <a:lnTo>
                    <a:pt x="694" y="3196"/>
                  </a:lnTo>
                  <a:lnTo>
                    <a:pt x="763" y="3253"/>
                  </a:lnTo>
                  <a:lnTo>
                    <a:pt x="835" y="3306"/>
                  </a:lnTo>
                  <a:lnTo>
                    <a:pt x="911" y="3353"/>
                  </a:lnTo>
                  <a:lnTo>
                    <a:pt x="990" y="3397"/>
                  </a:lnTo>
                  <a:lnTo>
                    <a:pt x="1073" y="3435"/>
                  </a:lnTo>
                  <a:lnTo>
                    <a:pt x="1159" y="3468"/>
                  </a:lnTo>
                  <a:lnTo>
                    <a:pt x="1247" y="3498"/>
                  </a:lnTo>
                  <a:lnTo>
                    <a:pt x="1339" y="3522"/>
                  </a:lnTo>
                  <a:lnTo>
                    <a:pt x="1895" y="3522"/>
                  </a:lnTo>
                  <a:lnTo>
                    <a:pt x="1987" y="3498"/>
                  </a:lnTo>
                  <a:lnTo>
                    <a:pt x="2076" y="3468"/>
                  </a:lnTo>
                  <a:lnTo>
                    <a:pt x="2161" y="3434"/>
                  </a:lnTo>
                  <a:lnTo>
                    <a:pt x="2244" y="3396"/>
                  </a:lnTo>
                  <a:lnTo>
                    <a:pt x="2323" y="3353"/>
                  </a:lnTo>
                  <a:lnTo>
                    <a:pt x="2400" y="3305"/>
                  </a:lnTo>
                  <a:lnTo>
                    <a:pt x="2472" y="3252"/>
                  </a:lnTo>
                  <a:lnTo>
                    <a:pt x="2541" y="3193"/>
                  </a:lnTo>
                  <a:lnTo>
                    <a:pt x="2607" y="3132"/>
                  </a:lnTo>
                  <a:lnTo>
                    <a:pt x="2670" y="3065"/>
                  </a:lnTo>
                  <a:lnTo>
                    <a:pt x="2729" y="2993"/>
                  </a:lnTo>
                  <a:lnTo>
                    <a:pt x="2786" y="2917"/>
                  </a:lnTo>
                  <a:lnTo>
                    <a:pt x="2837" y="2836"/>
                  </a:lnTo>
                  <a:lnTo>
                    <a:pt x="2870" y="2780"/>
                  </a:lnTo>
                  <a:lnTo>
                    <a:pt x="2900" y="2725"/>
                  </a:lnTo>
                  <a:lnTo>
                    <a:pt x="2926" y="2672"/>
                  </a:lnTo>
                  <a:lnTo>
                    <a:pt x="2949" y="2621"/>
                  </a:lnTo>
                  <a:lnTo>
                    <a:pt x="2969" y="2572"/>
                  </a:lnTo>
                  <a:lnTo>
                    <a:pt x="2987" y="2527"/>
                  </a:lnTo>
                  <a:lnTo>
                    <a:pt x="3002" y="2485"/>
                  </a:lnTo>
                  <a:lnTo>
                    <a:pt x="3015" y="2447"/>
                  </a:lnTo>
                  <a:lnTo>
                    <a:pt x="3025" y="2412"/>
                  </a:lnTo>
                  <a:lnTo>
                    <a:pt x="3033" y="2383"/>
                  </a:lnTo>
                  <a:lnTo>
                    <a:pt x="3039" y="2357"/>
                  </a:lnTo>
                  <a:lnTo>
                    <a:pt x="3044" y="2339"/>
                  </a:lnTo>
                  <a:lnTo>
                    <a:pt x="3047" y="2327"/>
                  </a:lnTo>
                  <a:lnTo>
                    <a:pt x="2914" y="1420"/>
                  </a:lnTo>
                  <a:lnTo>
                    <a:pt x="2914" y="1420"/>
                  </a:lnTo>
                  <a:lnTo>
                    <a:pt x="2895" y="1322"/>
                  </a:lnTo>
                  <a:lnTo>
                    <a:pt x="2872" y="1229"/>
                  </a:lnTo>
                  <a:lnTo>
                    <a:pt x="2846" y="1140"/>
                  </a:lnTo>
                  <a:lnTo>
                    <a:pt x="2815" y="1054"/>
                  </a:lnTo>
                  <a:lnTo>
                    <a:pt x="2780" y="974"/>
                  </a:lnTo>
                  <a:lnTo>
                    <a:pt x="2740" y="897"/>
                  </a:lnTo>
                  <a:lnTo>
                    <a:pt x="2699" y="824"/>
                  </a:lnTo>
                  <a:lnTo>
                    <a:pt x="2651" y="756"/>
                  </a:lnTo>
                  <a:close/>
                  <a:moveTo>
                    <a:pt x="1616" y="284"/>
                  </a:moveTo>
                  <a:lnTo>
                    <a:pt x="1518" y="286"/>
                  </a:lnTo>
                  <a:lnTo>
                    <a:pt x="1422" y="294"/>
                  </a:lnTo>
                  <a:lnTo>
                    <a:pt x="1330" y="307"/>
                  </a:lnTo>
                  <a:lnTo>
                    <a:pt x="1242" y="326"/>
                  </a:lnTo>
                  <a:lnTo>
                    <a:pt x="1158" y="349"/>
                  </a:lnTo>
                  <a:lnTo>
                    <a:pt x="1076" y="377"/>
                  </a:lnTo>
                  <a:lnTo>
                    <a:pt x="998" y="412"/>
                  </a:lnTo>
                  <a:lnTo>
                    <a:pt x="924" y="450"/>
                  </a:lnTo>
                  <a:lnTo>
                    <a:pt x="854" y="494"/>
                  </a:lnTo>
                  <a:lnTo>
                    <a:pt x="788" y="542"/>
                  </a:lnTo>
                  <a:lnTo>
                    <a:pt x="726" y="595"/>
                  </a:lnTo>
                  <a:lnTo>
                    <a:pt x="667" y="654"/>
                  </a:lnTo>
                  <a:lnTo>
                    <a:pt x="674" y="729"/>
                  </a:lnTo>
                  <a:lnTo>
                    <a:pt x="687" y="803"/>
                  </a:lnTo>
                  <a:lnTo>
                    <a:pt x="706" y="876"/>
                  </a:lnTo>
                  <a:lnTo>
                    <a:pt x="730" y="946"/>
                  </a:lnTo>
                  <a:lnTo>
                    <a:pt x="758" y="1014"/>
                  </a:lnTo>
                  <a:lnTo>
                    <a:pt x="793" y="1079"/>
                  </a:lnTo>
                  <a:lnTo>
                    <a:pt x="830" y="1142"/>
                  </a:lnTo>
                  <a:lnTo>
                    <a:pt x="873" y="1200"/>
                  </a:lnTo>
                  <a:lnTo>
                    <a:pt x="920" y="1256"/>
                  </a:lnTo>
                  <a:lnTo>
                    <a:pt x="971" y="1309"/>
                  </a:lnTo>
                  <a:lnTo>
                    <a:pt x="1025" y="1356"/>
                  </a:lnTo>
                  <a:lnTo>
                    <a:pt x="1083" y="1400"/>
                  </a:lnTo>
                  <a:lnTo>
                    <a:pt x="1143" y="1440"/>
                  </a:lnTo>
                  <a:lnTo>
                    <a:pt x="1208" y="1475"/>
                  </a:lnTo>
                  <a:lnTo>
                    <a:pt x="1274" y="1505"/>
                  </a:lnTo>
                  <a:lnTo>
                    <a:pt x="1344" y="1529"/>
                  </a:lnTo>
                  <a:lnTo>
                    <a:pt x="1416" y="1548"/>
                  </a:lnTo>
                  <a:lnTo>
                    <a:pt x="1416" y="1548"/>
                  </a:lnTo>
                  <a:lnTo>
                    <a:pt x="1418" y="1532"/>
                  </a:lnTo>
                  <a:lnTo>
                    <a:pt x="1425" y="1519"/>
                  </a:lnTo>
                  <a:lnTo>
                    <a:pt x="1436" y="1509"/>
                  </a:lnTo>
                  <a:lnTo>
                    <a:pt x="1449" y="1503"/>
                  </a:lnTo>
                  <a:lnTo>
                    <a:pt x="1463" y="1501"/>
                  </a:lnTo>
                  <a:lnTo>
                    <a:pt x="1770" y="1501"/>
                  </a:lnTo>
                  <a:lnTo>
                    <a:pt x="1785" y="1503"/>
                  </a:lnTo>
                  <a:lnTo>
                    <a:pt x="1798" y="1509"/>
                  </a:lnTo>
                  <a:lnTo>
                    <a:pt x="1808" y="1519"/>
                  </a:lnTo>
                  <a:lnTo>
                    <a:pt x="1815" y="1532"/>
                  </a:lnTo>
                  <a:lnTo>
                    <a:pt x="1818" y="1548"/>
                  </a:lnTo>
                  <a:lnTo>
                    <a:pt x="1818" y="1548"/>
                  </a:lnTo>
                  <a:lnTo>
                    <a:pt x="1890" y="1529"/>
                  </a:lnTo>
                  <a:lnTo>
                    <a:pt x="1959" y="1505"/>
                  </a:lnTo>
                  <a:lnTo>
                    <a:pt x="2026" y="1475"/>
                  </a:lnTo>
                  <a:lnTo>
                    <a:pt x="2090" y="1440"/>
                  </a:lnTo>
                  <a:lnTo>
                    <a:pt x="2151" y="1400"/>
                  </a:lnTo>
                  <a:lnTo>
                    <a:pt x="2208" y="1356"/>
                  </a:lnTo>
                  <a:lnTo>
                    <a:pt x="2263" y="1309"/>
                  </a:lnTo>
                  <a:lnTo>
                    <a:pt x="2314" y="1256"/>
                  </a:lnTo>
                  <a:lnTo>
                    <a:pt x="2360" y="1200"/>
                  </a:lnTo>
                  <a:lnTo>
                    <a:pt x="2403" y="1142"/>
                  </a:lnTo>
                  <a:lnTo>
                    <a:pt x="2441" y="1079"/>
                  </a:lnTo>
                  <a:lnTo>
                    <a:pt x="2476" y="1014"/>
                  </a:lnTo>
                  <a:lnTo>
                    <a:pt x="2504" y="946"/>
                  </a:lnTo>
                  <a:lnTo>
                    <a:pt x="2527" y="876"/>
                  </a:lnTo>
                  <a:lnTo>
                    <a:pt x="2546" y="803"/>
                  </a:lnTo>
                  <a:lnTo>
                    <a:pt x="2559" y="729"/>
                  </a:lnTo>
                  <a:lnTo>
                    <a:pt x="2567" y="654"/>
                  </a:lnTo>
                  <a:lnTo>
                    <a:pt x="2508" y="595"/>
                  </a:lnTo>
                  <a:lnTo>
                    <a:pt x="2446" y="542"/>
                  </a:lnTo>
                  <a:lnTo>
                    <a:pt x="2380" y="494"/>
                  </a:lnTo>
                  <a:lnTo>
                    <a:pt x="2310" y="450"/>
                  </a:lnTo>
                  <a:lnTo>
                    <a:pt x="2236" y="412"/>
                  </a:lnTo>
                  <a:lnTo>
                    <a:pt x="2158" y="377"/>
                  </a:lnTo>
                  <a:lnTo>
                    <a:pt x="2076" y="349"/>
                  </a:lnTo>
                  <a:lnTo>
                    <a:pt x="1992" y="326"/>
                  </a:lnTo>
                  <a:lnTo>
                    <a:pt x="1903" y="307"/>
                  </a:lnTo>
                  <a:lnTo>
                    <a:pt x="1812" y="294"/>
                  </a:lnTo>
                  <a:lnTo>
                    <a:pt x="1716" y="286"/>
                  </a:lnTo>
                  <a:lnTo>
                    <a:pt x="1616" y="284"/>
                  </a:lnTo>
                  <a:close/>
                  <a:moveTo>
                    <a:pt x="1616" y="95"/>
                  </a:moveTo>
                  <a:lnTo>
                    <a:pt x="1528" y="98"/>
                  </a:lnTo>
                  <a:lnTo>
                    <a:pt x="1442" y="105"/>
                  </a:lnTo>
                  <a:lnTo>
                    <a:pt x="1360" y="118"/>
                  </a:lnTo>
                  <a:lnTo>
                    <a:pt x="1280" y="134"/>
                  </a:lnTo>
                  <a:lnTo>
                    <a:pt x="1201" y="156"/>
                  </a:lnTo>
                  <a:lnTo>
                    <a:pt x="1127" y="183"/>
                  </a:lnTo>
                  <a:lnTo>
                    <a:pt x="1055" y="215"/>
                  </a:lnTo>
                  <a:lnTo>
                    <a:pt x="987" y="251"/>
                  </a:lnTo>
                  <a:lnTo>
                    <a:pt x="921" y="292"/>
                  </a:lnTo>
                  <a:lnTo>
                    <a:pt x="859" y="337"/>
                  </a:lnTo>
                  <a:lnTo>
                    <a:pt x="799" y="387"/>
                  </a:lnTo>
                  <a:lnTo>
                    <a:pt x="742" y="441"/>
                  </a:lnTo>
                  <a:lnTo>
                    <a:pt x="689" y="501"/>
                  </a:lnTo>
                  <a:lnTo>
                    <a:pt x="755" y="447"/>
                  </a:lnTo>
                  <a:lnTo>
                    <a:pt x="827" y="397"/>
                  </a:lnTo>
                  <a:lnTo>
                    <a:pt x="900" y="354"/>
                  </a:lnTo>
                  <a:lnTo>
                    <a:pt x="978" y="315"/>
                  </a:lnTo>
                  <a:lnTo>
                    <a:pt x="1060" y="282"/>
                  </a:lnTo>
                  <a:lnTo>
                    <a:pt x="1143" y="253"/>
                  </a:lnTo>
                  <a:lnTo>
                    <a:pt x="1231" y="230"/>
                  </a:lnTo>
                  <a:lnTo>
                    <a:pt x="1323" y="212"/>
                  </a:lnTo>
                  <a:lnTo>
                    <a:pt x="1418" y="199"/>
                  </a:lnTo>
                  <a:lnTo>
                    <a:pt x="1516" y="192"/>
                  </a:lnTo>
                  <a:lnTo>
                    <a:pt x="1616" y="188"/>
                  </a:lnTo>
                  <a:lnTo>
                    <a:pt x="1616" y="188"/>
                  </a:lnTo>
                  <a:lnTo>
                    <a:pt x="1718" y="192"/>
                  </a:lnTo>
                  <a:lnTo>
                    <a:pt x="1816" y="199"/>
                  </a:lnTo>
                  <a:lnTo>
                    <a:pt x="1911" y="212"/>
                  </a:lnTo>
                  <a:lnTo>
                    <a:pt x="2002" y="230"/>
                  </a:lnTo>
                  <a:lnTo>
                    <a:pt x="2090" y="253"/>
                  </a:lnTo>
                  <a:lnTo>
                    <a:pt x="2174" y="282"/>
                  </a:lnTo>
                  <a:lnTo>
                    <a:pt x="2256" y="315"/>
                  </a:lnTo>
                  <a:lnTo>
                    <a:pt x="2334" y="354"/>
                  </a:lnTo>
                  <a:lnTo>
                    <a:pt x="2407" y="397"/>
                  </a:lnTo>
                  <a:lnTo>
                    <a:pt x="2478" y="447"/>
                  </a:lnTo>
                  <a:lnTo>
                    <a:pt x="2545" y="501"/>
                  </a:lnTo>
                  <a:lnTo>
                    <a:pt x="2492" y="441"/>
                  </a:lnTo>
                  <a:lnTo>
                    <a:pt x="2435" y="387"/>
                  </a:lnTo>
                  <a:lnTo>
                    <a:pt x="2375" y="337"/>
                  </a:lnTo>
                  <a:lnTo>
                    <a:pt x="2313" y="292"/>
                  </a:lnTo>
                  <a:lnTo>
                    <a:pt x="2247" y="251"/>
                  </a:lnTo>
                  <a:lnTo>
                    <a:pt x="2178" y="215"/>
                  </a:lnTo>
                  <a:lnTo>
                    <a:pt x="2106" y="183"/>
                  </a:lnTo>
                  <a:lnTo>
                    <a:pt x="2031" y="156"/>
                  </a:lnTo>
                  <a:lnTo>
                    <a:pt x="1954" y="134"/>
                  </a:lnTo>
                  <a:lnTo>
                    <a:pt x="1874" y="118"/>
                  </a:lnTo>
                  <a:lnTo>
                    <a:pt x="1791" y="105"/>
                  </a:lnTo>
                  <a:lnTo>
                    <a:pt x="1705" y="98"/>
                  </a:lnTo>
                  <a:lnTo>
                    <a:pt x="1616" y="95"/>
                  </a:lnTo>
                  <a:close/>
                  <a:moveTo>
                    <a:pt x="1616" y="0"/>
                  </a:moveTo>
                  <a:lnTo>
                    <a:pt x="1616" y="0"/>
                  </a:lnTo>
                  <a:lnTo>
                    <a:pt x="1710" y="2"/>
                  </a:lnTo>
                  <a:lnTo>
                    <a:pt x="1802" y="10"/>
                  </a:lnTo>
                  <a:lnTo>
                    <a:pt x="1891" y="23"/>
                  </a:lnTo>
                  <a:lnTo>
                    <a:pt x="1976" y="41"/>
                  </a:lnTo>
                  <a:lnTo>
                    <a:pt x="2059" y="64"/>
                  </a:lnTo>
                  <a:lnTo>
                    <a:pt x="2139" y="93"/>
                  </a:lnTo>
                  <a:lnTo>
                    <a:pt x="2215" y="126"/>
                  </a:lnTo>
                  <a:lnTo>
                    <a:pt x="2290" y="164"/>
                  </a:lnTo>
                  <a:lnTo>
                    <a:pt x="2360" y="208"/>
                  </a:lnTo>
                  <a:lnTo>
                    <a:pt x="2428" y="256"/>
                  </a:lnTo>
                  <a:lnTo>
                    <a:pt x="2493" y="310"/>
                  </a:lnTo>
                  <a:lnTo>
                    <a:pt x="2555" y="369"/>
                  </a:lnTo>
                  <a:lnTo>
                    <a:pt x="2612" y="431"/>
                  </a:lnTo>
                  <a:lnTo>
                    <a:pt x="2666" y="498"/>
                  </a:lnTo>
                  <a:lnTo>
                    <a:pt x="2716" y="570"/>
                  </a:lnTo>
                  <a:lnTo>
                    <a:pt x="2764" y="646"/>
                  </a:lnTo>
                  <a:lnTo>
                    <a:pt x="2806" y="726"/>
                  </a:lnTo>
                  <a:lnTo>
                    <a:pt x="2846" y="811"/>
                  </a:lnTo>
                  <a:lnTo>
                    <a:pt x="2882" y="899"/>
                  </a:lnTo>
                  <a:lnTo>
                    <a:pt x="2914" y="992"/>
                  </a:lnTo>
                  <a:lnTo>
                    <a:pt x="2944" y="1089"/>
                  </a:lnTo>
                  <a:lnTo>
                    <a:pt x="2968" y="1190"/>
                  </a:lnTo>
                  <a:lnTo>
                    <a:pt x="2990" y="1296"/>
                  </a:lnTo>
                  <a:lnTo>
                    <a:pt x="3008" y="1406"/>
                  </a:lnTo>
                  <a:lnTo>
                    <a:pt x="3008" y="1406"/>
                  </a:lnTo>
                  <a:lnTo>
                    <a:pt x="3219" y="2846"/>
                  </a:lnTo>
                  <a:lnTo>
                    <a:pt x="3229" y="2920"/>
                  </a:lnTo>
                  <a:lnTo>
                    <a:pt x="3233" y="2990"/>
                  </a:lnTo>
                  <a:lnTo>
                    <a:pt x="3234" y="3057"/>
                  </a:lnTo>
                  <a:lnTo>
                    <a:pt x="3231" y="3120"/>
                  </a:lnTo>
                  <a:lnTo>
                    <a:pt x="3224" y="3180"/>
                  </a:lnTo>
                  <a:lnTo>
                    <a:pt x="3213" y="3236"/>
                  </a:lnTo>
                  <a:lnTo>
                    <a:pt x="3199" y="3289"/>
                  </a:lnTo>
                  <a:lnTo>
                    <a:pt x="3180" y="3339"/>
                  </a:lnTo>
                  <a:lnTo>
                    <a:pt x="3158" y="3385"/>
                  </a:lnTo>
                  <a:lnTo>
                    <a:pt x="3132" y="3428"/>
                  </a:lnTo>
                  <a:lnTo>
                    <a:pt x="3102" y="3466"/>
                  </a:lnTo>
                  <a:lnTo>
                    <a:pt x="3069" y="3500"/>
                  </a:lnTo>
                  <a:lnTo>
                    <a:pt x="3034" y="3529"/>
                  </a:lnTo>
                  <a:lnTo>
                    <a:pt x="3000" y="3553"/>
                  </a:lnTo>
                  <a:lnTo>
                    <a:pt x="2966" y="3572"/>
                  </a:lnTo>
                  <a:lnTo>
                    <a:pt x="2932" y="3586"/>
                  </a:lnTo>
                  <a:lnTo>
                    <a:pt x="2901" y="3597"/>
                  </a:lnTo>
                  <a:lnTo>
                    <a:pt x="2871" y="3606"/>
                  </a:lnTo>
                  <a:lnTo>
                    <a:pt x="2846" y="3611"/>
                  </a:lnTo>
                  <a:lnTo>
                    <a:pt x="2824" y="3615"/>
                  </a:lnTo>
                  <a:lnTo>
                    <a:pt x="2807" y="3616"/>
                  </a:lnTo>
                  <a:lnTo>
                    <a:pt x="2795" y="3617"/>
                  </a:lnTo>
                  <a:lnTo>
                    <a:pt x="2790" y="3617"/>
                  </a:lnTo>
                  <a:lnTo>
                    <a:pt x="443" y="3617"/>
                  </a:lnTo>
                  <a:lnTo>
                    <a:pt x="439" y="3617"/>
                  </a:lnTo>
                  <a:lnTo>
                    <a:pt x="427" y="3616"/>
                  </a:lnTo>
                  <a:lnTo>
                    <a:pt x="410" y="3615"/>
                  </a:lnTo>
                  <a:lnTo>
                    <a:pt x="388" y="3611"/>
                  </a:lnTo>
                  <a:lnTo>
                    <a:pt x="362" y="3606"/>
                  </a:lnTo>
                  <a:lnTo>
                    <a:pt x="333" y="3597"/>
                  </a:lnTo>
                  <a:lnTo>
                    <a:pt x="301" y="3586"/>
                  </a:lnTo>
                  <a:lnTo>
                    <a:pt x="268" y="3572"/>
                  </a:lnTo>
                  <a:lnTo>
                    <a:pt x="234" y="3553"/>
                  </a:lnTo>
                  <a:lnTo>
                    <a:pt x="199" y="3529"/>
                  </a:lnTo>
                  <a:lnTo>
                    <a:pt x="165" y="3500"/>
                  </a:lnTo>
                  <a:lnTo>
                    <a:pt x="132" y="3466"/>
                  </a:lnTo>
                  <a:lnTo>
                    <a:pt x="101" y="3428"/>
                  </a:lnTo>
                  <a:lnTo>
                    <a:pt x="76" y="3385"/>
                  </a:lnTo>
                  <a:lnTo>
                    <a:pt x="53" y="3339"/>
                  </a:lnTo>
                  <a:lnTo>
                    <a:pt x="34" y="3289"/>
                  </a:lnTo>
                  <a:lnTo>
                    <a:pt x="20" y="3236"/>
                  </a:lnTo>
                  <a:lnTo>
                    <a:pt x="9" y="3180"/>
                  </a:lnTo>
                  <a:lnTo>
                    <a:pt x="2" y="3120"/>
                  </a:lnTo>
                  <a:lnTo>
                    <a:pt x="0" y="3057"/>
                  </a:lnTo>
                  <a:lnTo>
                    <a:pt x="1" y="2990"/>
                  </a:lnTo>
                  <a:lnTo>
                    <a:pt x="5" y="2920"/>
                  </a:lnTo>
                  <a:lnTo>
                    <a:pt x="14" y="2846"/>
                  </a:lnTo>
                  <a:lnTo>
                    <a:pt x="226" y="1406"/>
                  </a:lnTo>
                  <a:lnTo>
                    <a:pt x="226" y="1405"/>
                  </a:lnTo>
                  <a:lnTo>
                    <a:pt x="244" y="1296"/>
                  </a:lnTo>
                  <a:lnTo>
                    <a:pt x="265" y="1190"/>
                  </a:lnTo>
                  <a:lnTo>
                    <a:pt x="290" y="1089"/>
                  </a:lnTo>
                  <a:lnTo>
                    <a:pt x="319" y="992"/>
                  </a:lnTo>
                  <a:lnTo>
                    <a:pt x="352" y="899"/>
                  </a:lnTo>
                  <a:lnTo>
                    <a:pt x="388" y="811"/>
                  </a:lnTo>
                  <a:lnTo>
                    <a:pt x="428" y="726"/>
                  </a:lnTo>
                  <a:lnTo>
                    <a:pt x="470" y="646"/>
                  </a:lnTo>
                  <a:lnTo>
                    <a:pt x="518" y="570"/>
                  </a:lnTo>
                  <a:lnTo>
                    <a:pt x="568" y="498"/>
                  </a:lnTo>
                  <a:lnTo>
                    <a:pt x="622" y="431"/>
                  </a:lnTo>
                  <a:lnTo>
                    <a:pt x="679" y="369"/>
                  </a:lnTo>
                  <a:lnTo>
                    <a:pt x="741" y="310"/>
                  </a:lnTo>
                  <a:lnTo>
                    <a:pt x="806" y="256"/>
                  </a:lnTo>
                  <a:lnTo>
                    <a:pt x="874" y="208"/>
                  </a:lnTo>
                  <a:lnTo>
                    <a:pt x="944" y="164"/>
                  </a:lnTo>
                  <a:lnTo>
                    <a:pt x="1018" y="126"/>
                  </a:lnTo>
                  <a:lnTo>
                    <a:pt x="1095" y="93"/>
                  </a:lnTo>
                  <a:lnTo>
                    <a:pt x="1175" y="64"/>
                  </a:lnTo>
                  <a:lnTo>
                    <a:pt x="1258" y="41"/>
                  </a:lnTo>
                  <a:lnTo>
                    <a:pt x="1343" y="23"/>
                  </a:lnTo>
                  <a:lnTo>
                    <a:pt x="1431" y="10"/>
                  </a:lnTo>
                  <a:lnTo>
                    <a:pt x="1522" y="2"/>
                  </a:lnTo>
                  <a:lnTo>
                    <a:pt x="16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69"/>
            <p:cNvSpPr>
              <a:spLocks/>
            </p:cNvSpPr>
            <p:nvPr/>
          </p:nvSpPr>
          <p:spPr bwMode="auto">
            <a:xfrm>
              <a:off x="3714751" y="4510088"/>
              <a:ext cx="12700" cy="14288"/>
            </a:xfrm>
            <a:custGeom>
              <a:avLst/>
              <a:gdLst>
                <a:gd name="T0" fmla="*/ 46 w 94"/>
                <a:gd name="T1" fmla="*/ 0 h 96"/>
                <a:gd name="T2" fmla="*/ 59 w 94"/>
                <a:gd name="T3" fmla="*/ 2 h 96"/>
                <a:gd name="T4" fmla="*/ 70 w 94"/>
                <a:gd name="T5" fmla="*/ 7 h 96"/>
                <a:gd name="T6" fmla="*/ 80 w 94"/>
                <a:gd name="T7" fmla="*/ 14 h 96"/>
                <a:gd name="T8" fmla="*/ 88 w 94"/>
                <a:gd name="T9" fmla="*/ 24 h 96"/>
                <a:gd name="T10" fmla="*/ 93 w 94"/>
                <a:gd name="T11" fmla="*/ 35 h 96"/>
                <a:gd name="T12" fmla="*/ 94 w 94"/>
                <a:gd name="T13" fmla="*/ 49 h 96"/>
                <a:gd name="T14" fmla="*/ 93 w 94"/>
                <a:gd name="T15" fmla="*/ 61 h 96"/>
                <a:gd name="T16" fmla="*/ 88 w 94"/>
                <a:gd name="T17" fmla="*/ 72 h 96"/>
                <a:gd name="T18" fmla="*/ 80 w 94"/>
                <a:gd name="T19" fmla="*/ 82 h 96"/>
                <a:gd name="T20" fmla="*/ 70 w 94"/>
                <a:gd name="T21" fmla="*/ 89 h 96"/>
                <a:gd name="T22" fmla="*/ 59 w 94"/>
                <a:gd name="T23" fmla="*/ 94 h 96"/>
                <a:gd name="T24" fmla="*/ 46 w 94"/>
                <a:gd name="T25" fmla="*/ 96 h 96"/>
                <a:gd name="T26" fmla="*/ 35 w 94"/>
                <a:gd name="T27" fmla="*/ 94 h 96"/>
                <a:gd name="T28" fmla="*/ 23 w 94"/>
                <a:gd name="T29" fmla="*/ 89 h 96"/>
                <a:gd name="T30" fmla="*/ 13 w 94"/>
                <a:gd name="T31" fmla="*/ 82 h 96"/>
                <a:gd name="T32" fmla="*/ 5 w 94"/>
                <a:gd name="T33" fmla="*/ 72 h 96"/>
                <a:gd name="T34" fmla="*/ 1 w 94"/>
                <a:gd name="T35" fmla="*/ 61 h 96"/>
                <a:gd name="T36" fmla="*/ 0 w 94"/>
                <a:gd name="T37" fmla="*/ 49 h 96"/>
                <a:gd name="T38" fmla="*/ 1 w 94"/>
                <a:gd name="T39" fmla="*/ 35 h 96"/>
                <a:gd name="T40" fmla="*/ 5 w 94"/>
                <a:gd name="T41" fmla="*/ 24 h 96"/>
                <a:gd name="T42" fmla="*/ 13 w 94"/>
                <a:gd name="T43" fmla="*/ 14 h 96"/>
                <a:gd name="T44" fmla="*/ 23 w 94"/>
                <a:gd name="T45" fmla="*/ 7 h 96"/>
                <a:gd name="T46" fmla="*/ 35 w 94"/>
                <a:gd name="T47" fmla="*/ 2 h 96"/>
                <a:gd name="T48" fmla="*/ 46 w 94"/>
                <a:gd name="T4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96">
                  <a:moveTo>
                    <a:pt x="46" y="0"/>
                  </a:moveTo>
                  <a:lnTo>
                    <a:pt x="59" y="2"/>
                  </a:lnTo>
                  <a:lnTo>
                    <a:pt x="70" y="7"/>
                  </a:lnTo>
                  <a:lnTo>
                    <a:pt x="80" y="14"/>
                  </a:lnTo>
                  <a:lnTo>
                    <a:pt x="88" y="24"/>
                  </a:lnTo>
                  <a:lnTo>
                    <a:pt x="93" y="35"/>
                  </a:lnTo>
                  <a:lnTo>
                    <a:pt x="94" y="49"/>
                  </a:lnTo>
                  <a:lnTo>
                    <a:pt x="93" y="61"/>
                  </a:lnTo>
                  <a:lnTo>
                    <a:pt x="88" y="72"/>
                  </a:lnTo>
                  <a:lnTo>
                    <a:pt x="80" y="82"/>
                  </a:lnTo>
                  <a:lnTo>
                    <a:pt x="70" y="89"/>
                  </a:lnTo>
                  <a:lnTo>
                    <a:pt x="59" y="94"/>
                  </a:lnTo>
                  <a:lnTo>
                    <a:pt x="46" y="96"/>
                  </a:lnTo>
                  <a:lnTo>
                    <a:pt x="35" y="94"/>
                  </a:lnTo>
                  <a:lnTo>
                    <a:pt x="23" y="89"/>
                  </a:lnTo>
                  <a:lnTo>
                    <a:pt x="13" y="82"/>
                  </a:lnTo>
                  <a:lnTo>
                    <a:pt x="5" y="72"/>
                  </a:lnTo>
                  <a:lnTo>
                    <a:pt x="1" y="61"/>
                  </a:lnTo>
                  <a:lnTo>
                    <a:pt x="0" y="49"/>
                  </a:lnTo>
                  <a:lnTo>
                    <a:pt x="1" y="35"/>
                  </a:lnTo>
                  <a:lnTo>
                    <a:pt x="5" y="24"/>
                  </a:lnTo>
                  <a:lnTo>
                    <a:pt x="13" y="14"/>
                  </a:lnTo>
                  <a:lnTo>
                    <a:pt x="23" y="7"/>
                  </a:lnTo>
                  <a:lnTo>
                    <a:pt x="35" y="2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" name="Group 360"/>
          <p:cNvGrpSpPr/>
          <p:nvPr/>
        </p:nvGrpSpPr>
        <p:grpSpPr>
          <a:xfrm>
            <a:off x="7810338" y="2835838"/>
            <a:ext cx="439737" cy="571500"/>
            <a:chOff x="4430713" y="4224338"/>
            <a:chExt cx="439737" cy="571500"/>
          </a:xfrm>
          <a:solidFill>
            <a:srgbClr val="000000"/>
          </a:solidFill>
        </p:grpSpPr>
        <p:sp>
          <p:nvSpPr>
            <p:cNvPr id="61" name="Freeform 174"/>
            <p:cNvSpPr>
              <a:spLocks/>
            </p:cNvSpPr>
            <p:nvPr/>
          </p:nvSpPr>
          <p:spPr bwMode="auto">
            <a:xfrm>
              <a:off x="4605338" y="4330700"/>
              <a:ext cx="19050" cy="214312"/>
            </a:xfrm>
            <a:custGeom>
              <a:avLst/>
              <a:gdLst>
                <a:gd name="T0" fmla="*/ 38 w 118"/>
                <a:gd name="T1" fmla="*/ 0 h 1345"/>
                <a:gd name="T2" fmla="*/ 52 w 118"/>
                <a:gd name="T3" fmla="*/ 0 h 1345"/>
                <a:gd name="T4" fmla="*/ 61 w 118"/>
                <a:gd name="T5" fmla="*/ 3 h 1345"/>
                <a:gd name="T6" fmla="*/ 71 w 118"/>
                <a:gd name="T7" fmla="*/ 7 h 1345"/>
                <a:gd name="T8" fmla="*/ 80 w 118"/>
                <a:gd name="T9" fmla="*/ 15 h 1345"/>
                <a:gd name="T10" fmla="*/ 88 w 118"/>
                <a:gd name="T11" fmla="*/ 25 h 1345"/>
                <a:gd name="T12" fmla="*/ 96 w 118"/>
                <a:gd name="T13" fmla="*/ 38 h 1345"/>
                <a:gd name="T14" fmla="*/ 103 w 118"/>
                <a:gd name="T15" fmla="*/ 56 h 1345"/>
                <a:gd name="T16" fmla="*/ 109 w 118"/>
                <a:gd name="T17" fmla="*/ 76 h 1345"/>
                <a:gd name="T18" fmla="*/ 113 w 118"/>
                <a:gd name="T19" fmla="*/ 102 h 1345"/>
                <a:gd name="T20" fmla="*/ 117 w 118"/>
                <a:gd name="T21" fmla="*/ 132 h 1345"/>
                <a:gd name="T22" fmla="*/ 118 w 118"/>
                <a:gd name="T23" fmla="*/ 167 h 1345"/>
                <a:gd name="T24" fmla="*/ 118 w 118"/>
                <a:gd name="T25" fmla="*/ 1302 h 1345"/>
                <a:gd name="T26" fmla="*/ 116 w 118"/>
                <a:gd name="T27" fmla="*/ 1316 h 1345"/>
                <a:gd name="T28" fmla="*/ 109 w 118"/>
                <a:gd name="T29" fmla="*/ 1328 h 1345"/>
                <a:gd name="T30" fmla="*/ 99 w 118"/>
                <a:gd name="T31" fmla="*/ 1337 h 1345"/>
                <a:gd name="T32" fmla="*/ 88 w 118"/>
                <a:gd name="T33" fmla="*/ 1343 h 1345"/>
                <a:gd name="T34" fmla="*/ 74 w 118"/>
                <a:gd name="T35" fmla="*/ 1345 h 1345"/>
                <a:gd name="T36" fmla="*/ 61 w 118"/>
                <a:gd name="T37" fmla="*/ 1343 h 1345"/>
                <a:gd name="T38" fmla="*/ 49 w 118"/>
                <a:gd name="T39" fmla="*/ 1337 h 1345"/>
                <a:gd name="T40" fmla="*/ 39 w 118"/>
                <a:gd name="T41" fmla="*/ 1328 h 1345"/>
                <a:gd name="T42" fmla="*/ 34 w 118"/>
                <a:gd name="T43" fmla="*/ 1316 h 1345"/>
                <a:gd name="T44" fmla="*/ 31 w 118"/>
                <a:gd name="T45" fmla="*/ 1302 h 1345"/>
                <a:gd name="T46" fmla="*/ 31 w 118"/>
                <a:gd name="T47" fmla="*/ 167 h 1345"/>
                <a:gd name="T48" fmla="*/ 30 w 118"/>
                <a:gd name="T49" fmla="*/ 141 h 1345"/>
                <a:gd name="T50" fmla="*/ 28 w 118"/>
                <a:gd name="T51" fmla="*/ 119 h 1345"/>
                <a:gd name="T52" fmla="*/ 26 w 118"/>
                <a:gd name="T53" fmla="*/ 103 h 1345"/>
                <a:gd name="T54" fmla="*/ 24 w 118"/>
                <a:gd name="T55" fmla="*/ 91 h 1345"/>
                <a:gd name="T56" fmla="*/ 21 w 118"/>
                <a:gd name="T57" fmla="*/ 83 h 1345"/>
                <a:gd name="T58" fmla="*/ 19 w 118"/>
                <a:gd name="T59" fmla="*/ 79 h 1345"/>
                <a:gd name="T60" fmla="*/ 9 w 118"/>
                <a:gd name="T61" fmla="*/ 70 h 1345"/>
                <a:gd name="T62" fmla="*/ 3 w 118"/>
                <a:gd name="T63" fmla="*/ 59 h 1345"/>
                <a:gd name="T64" fmla="*/ 0 w 118"/>
                <a:gd name="T65" fmla="*/ 47 h 1345"/>
                <a:gd name="T66" fmla="*/ 1 w 118"/>
                <a:gd name="T67" fmla="*/ 33 h 1345"/>
                <a:gd name="T68" fmla="*/ 6 w 118"/>
                <a:gd name="T69" fmla="*/ 21 h 1345"/>
                <a:gd name="T70" fmla="*/ 14 w 118"/>
                <a:gd name="T71" fmla="*/ 10 h 1345"/>
                <a:gd name="T72" fmla="*/ 26 w 118"/>
                <a:gd name="T73" fmla="*/ 3 h 1345"/>
                <a:gd name="T74" fmla="*/ 38 w 118"/>
                <a:gd name="T75" fmla="*/ 0 h 1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1345">
                  <a:moveTo>
                    <a:pt x="38" y="0"/>
                  </a:moveTo>
                  <a:lnTo>
                    <a:pt x="52" y="0"/>
                  </a:lnTo>
                  <a:lnTo>
                    <a:pt x="61" y="3"/>
                  </a:lnTo>
                  <a:lnTo>
                    <a:pt x="71" y="7"/>
                  </a:lnTo>
                  <a:lnTo>
                    <a:pt x="80" y="15"/>
                  </a:lnTo>
                  <a:lnTo>
                    <a:pt x="88" y="25"/>
                  </a:lnTo>
                  <a:lnTo>
                    <a:pt x="96" y="38"/>
                  </a:lnTo>
                  <a:lnTo>
                    <a:pt x="103" y="56"/>
                  </a:lnTo>
                  <a:lnTo>
                    <a:pt x="109" y="76"/>
                  </a:lnTo>
                  <a:lnTo>
                    <a:pt x="113" y="102"/>
                  </a:lnTo>
                  <a:lnTo>
                    <a:pt x="117" y="132"/>
                  </a:lnTo>
                  <a:lnTo>
                    <a:pt x="118" y="167"/>
                  </a:lnTo>
                  <a:lnTo>
                    <a:pt x="118" y="1302"/>
                  </a:lnTo>
                  <a:lnTo>
                    <a:pt x="116" y="1316"/>
                  </a:lnTo>
                  <a:lnTo>
                    <a:pt x="109" y="1328"/>
                  </a:lnTo>
                  <a:lnTo>
                    <a:pt x="99" y="1337"/>
                  </a:lnTo>
                  <a:lnTo>
                    <a:pt x="88" y="1343"/>
                  </a:lnTo>
                  <a:lnTo>
                    <a:pt x="74" y="1345"/>
                  </a:lnTo>
                  <a:lnTo>
                    <a:pt x="61" y="1343"/>
                  </a:lnTo>
                  <a:lnTo>
                    <a:pt x="49" y="1337"/>
                  </a:lnTo>
                  <a:lnTo>
                    <a:pt x="39" y="1328"/>
                  </a:lnTo>
                  <a:lnTo>
                    <a:pt x="34" y="1316"/>
                  </a:lnTo>
                  <a:lnTo>
                    <a:pt x="31" y="1302"/>
                  </a:lnTo>
                  <a:lnTo>
                    <a:pt x="31" y="167"/>
                  </a:lnTo>
                  <a:lnTo>
                    <a:pt x="30" y="141"/>
                  </a:lnTo>
                  <a:lnTo>
                    <a:pt x="28" y="119"/>
                  </a:lnTo>
                  <a:lnTo>
                    <a:pt x="26" y="103"/>
                  </a:lnTo>
                  <a:lnTo>
                    <a:pt x="24" y="91"/>
                  </a:lnTo>
                  <a:lnTo>
                    <a:pt x="21" y="83"/>
                  </a:lnTo>
                  <a:lnTo>
                    <a:pt x="19" y="79"/>
                  </a:lnTo>
                  <a:lnTo>
                    <a:pt x="9" y="70"/>
                  </a:lnTo>
                  <a:lnTo>
                    <a:pt x="3" y="59"/>
                  </a:lnTo>
                  <a:lnTo>
                    <a:pt x="0" y="47"/>
                  </a:lnTo>
                  <a:lnTo>
                    <a:pt x="1" y="33"/>
                  </a:lnTo>
                  <a:lnTo>
                    <a:pt x="6" y="21"/>
                  </a:lnTo>
                  <a:lnTo>
                    <a:pt x="14" y="10"/>
                  </a:lnTo>
                  <a:lnTo>
                    <a:pt x="26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75"/>
            <p:cNvSpPr>
              <a:spLocks/>
            </p:cNvSpPr>
            <p:nvPr/>
          </p:nvSpPr>
          <p:spPr bwMode="auto">
            <a:xfrm>
              <a:off x="4676775" y="4330700"/>
              <a:ext cx="19050" cy="214312"/>
            </a:xfrm>
            <a:custGeom>
              <a:avLst/>
              <a:gdLst>
                <a:gd name="T0" fmla="*/ 80 w 118"/>
                <a:gd name="T1" fmla="*/ 0 h 1345"/>
                <a:gd name="T2" fmla="*/ 92 w 118"/>
                <a:gd name="T3" fmla="*/ 3 h 1345"/>
                <a:gd name="T4" fmla="*/ 104 w 118"/>
                <a:gd name="T5" fmla="*/ 10 h 1345"/>
                <a:gd name="T6" fmla="*/ 112 w 118"/>
                <a:gd name="T7" fmla="*/ 21 h 1345"/>
                <a:gd name="T8" fmla="*/ 117 w 118"/>
                <a:gd name="T9" fmla="*/ 33 h 1345"/>
                <a:gd name="T10" fmla="*/ 118 w 118"/>
                <a:gd name="T11" fmla="*/ 47 h 1345"/>
                <a:gd name="T12" fmla="*/ 115 w 118"/>
                <a:gd name="T13" fmla="*/ 59 h 1345"/>
                <a:gd name="T14" fmla="*/ 108 w 118"/>
                <a:gd name="T15" fmla="*/ 70 h 1345"/>
                <a:gd name="T16" fmla="*/ 99 w 118"/>
                <a:gd name="T17" fmla="*/ 79 h 1345"/>
                <a:gd name="T18" fmla="*/ 96 w 118"/>
                <a:gd name="T19" fmla="*/ 83 h 1345"/>
                <a:gd name="T20" fmla="*/ 94 w 118"/>
                <a:gd name="T21" fmla="*/ 91 h 1345"/>
                <a:gd name="T22" fmla="*/ 92 w 118"/>
                <a:gd name="T23" fmla="*/ 103 h 1345"/>
                <a:gd name="T24" fmla="*/ 90 w 118"/>
                <a:gd name="T25" fmla="*/ 119 h 1345"/>
                <a:gd name="T26" fmla="*/ 88 w 118"/>
                <a:gd name="T27" fmla="*/ 141 h 1345"/>
                <a:gd name="T28" fmla="*/ 86 w 118"/>
                <a:gd name="T29" fmla="*/ 167 h 1345"/>
                <a:gd name="T30" fmla="*/ 86 w 118"/>
                <a:gd name="T31" fmla="*/ 1302 h 1345"/>
                <a:gd name="T32" fmla="*/ 84 w 118"/>
                <a:gd name="T33" fmla="*/ 1316 h 1345"/>
                <a:gd name="T34" fmla="*/ 79 w 118"/>
                <a:gd name="T35" fmla="*/ 1328 h 1345"/>
                <a:gd name="T36" fmla="*/ 69 w 118"/>
                <a:gd name="T37" fmla="*/ 1337 h 1345"/>
                <a:gd name="T38" fmla="*/ 57 w 118"/>
                <a:gd name="T39" fmla="*/ 1343 h 1345"/>
                <a:gd name="T40" fmla="*/ 44 w 118"/>
                <a:gd name="T41" fmla="*/ 1345 h 1345"/>
                <a:gd name="T42" fmla="*/ 30 w 118"/>
                <a:gd name="T43" fmla="*/ 1343 h 1345"/>
                <a:gd name="T44" fmla="*/ 19 w 118"/>
                <a:gd name="T45" fmla="*/ 1337 h 1345"/>
                <a:gd name="T46" fmla="*/ 9 w 118"/>
                <a:gd name="T47" fmla="*/ 1328 h 1345"/>
                <a:gd name="T48" fmla="*/ 2 w 118"/>
                <a:gd name="T49" fmla="*/ 1316 h 1345"/>
                <a:gd name="T50" fmla="*/ 0 w 118"/>
                <a:gd name="T51" fmla="*/ 1302 h 1345"/>
                <a:gd name="T52" fmla="*/ 0 w 118"/>
                <a:gd name="T53" fmla="*/ 167 h 1345"/>
                <a:gd name="T54" fmla="*/ 1 w 118"/>
                <a:gd name="T55" fmla="*/ 132 h 1345"/>
                <a:gd name="T56" fmla="*/ 4 w 118"/>
                <a:gd name="T57" fmla="*/ 102 h 1345"/>
                <a:gd name="T58" fmla="*/ 9 w 118"/>
                <a:gd name="T59" fmla="*/ 76 h 1345"/>
                <a:gd name="T60" fmla="*/ 15 w 118"/>
                <a:gd name="T61" fmla="*/ 56 h 1345"/>
                <a:gd name="T62" fmla="*/ 22 w 118"/>
                <a:gd name="T63" fmla="*/ 38 h 1345"/>
                <a:gd name="T64" fmla="*/ 30 w 118"/>
                <a:gd name="T65" fmla="*/ 25 h 1345"/>
                <a:gd name="T66" fmla="*/ 38 w 118"/>
                <a:gd name="T67" fmla="*/ 15 h 1345"/>
                <a:gd name="T68" fmla="*/ 47 w 118"/>
                <a:gd name="T69" fmla="*/ 7 h 1345"/>
                <a:gd name="T70" fmla="*/ 57 w 118"/>
                <a:gd name="T71" fmla="*/ 3 h 1345"/>
                <a:gd name="T72" fmla="*/ 66 w 118"/>
                <a:gd name="T73" fmla="*/ 0 h 1345"/>
                <a:gd name="T74" fmla="*/ 80 w 118"/>
                <a:gd name="T75" fmla="*/ 0 h 1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1345">
                  <a:moveTo>
                    <a:pt x="80" y="0"/>
                  </a:moveTo>
                  <a:lnTo>
                    <a:pt x="92" y="3"/>
                  </a:lnTo>
                  <a:lnTo>
                    <a:pt x="104" y="10"/>
                  </a:lnTo>
                  <a:lnTo>
                    <a:pt x="112" y="21"/>
                  </a:lnTo>
                  <a:lnTo>
                    <a:pt x="117" y="33"/>
                  </a:lnTo>
                  <a:lnTo>
                    <a:pt x="118" y="47"/>
                  </a:lnTo>
                  <a:lnTo>
                    <a:pt x="115" y="59"/>
                  </a:lnTo>
                  <a:lnTo>
                    <a:pt x="108" y="70"/>
                  </a:lnTo>
                  <a:lnTo>
                    <a:pt x="99" y="79"/>
                  </a:lnTo>
                  <a:lnTo>
                    <a:pt x="96" y="83"/>
                  </a:lnTo>
                  <a:lnTo>
                    <a:pt x="94" y="91"/>
                  </a:lnTo>
                  <a:lnTo>
                    <a:pt x="92" y="103"/>
                  </a:lnTo>
                  <a:lnTo>
                    <a:pt x="90" y="119"/>
                  </a:lnTo>
                  <a:lnTo>
                    <a:pt x="88" y="141"/>
                  </a:lnTo>
                  <a:lnTo>
                    <a:pt x="86" y="167"/>
                  </a:lnTo>
                  <a:lnTo>
                    <a:pt x="86" y="1302"/>
                  </a:lnTo>
                  <a:lnTo>
                    <a:pt x="84" y="1316"/>
                  </a:lnTo>
                  <a:lnTo>
                    <a:pt x="79" y="1328"/>
                  </a:lnTo>
                  <a:lnTo>
                    <a:pt x="69" y="1337"/>
                  </a:lnTo>
                  <a:lnTo>
                    <a:pt x="57" y="1343"/>
                  </a:lnTo>
                  <a:lnTo>
                    <a:pt x="44" y="1345"/>
                  </a:lnTo>
                  <a:lnTo>
                    <a:pt x="30" y="1343"/>
                  </a:lnTo>
                  <a:lnTo>
                    <a:pt x="19" y="1337"/>
                  </a:lnTo>
                  <a:lnTo>
                    <a:pt x="9" y="1328"/>
                  </a:lnTo>
                  <a:lnTo>
                    <a:pt x="2" y="1316"/>
                  </a:lnTo>
                  <a:lnTo>
                    <a:pt x="0" y="1302"/>
                  </a:lnTo>
                  <a:lnTo>
                    <a:pt x="0" y="167"/>
                  </a:lnTo>
                  <a:lnTo>
                    <a:pt x="1" y="132"/>
                  </a:lnTo>
                  <a:lnTo>
                    <a:pt x="4" y="102"/>
                  </a:lnTo>
                  <a:lnTo>
                    <a:pt x="9" y="76"/>
                  </a:lnTo>
                  <a:lnTo>
                    <a:pt x="15" y="56"/>
                  </a:lnTo>
                  <a:lnTo>
                    <a:pt x="22" y="38"/>
                  </a:lnTo>
                  <a:lnTo>
                    <a:pt x="30" y="25"/>
                  </a:lnTo>
                  <a:lnTo>
                    <a:pt x="38" y="15"/>
                  </a:lnTo>
                  <a:lnTo>
                    <a:pt x="47" y="7"/>
                  </a:lnTo>
                  <a:lnTo>
                    <a:pt x="57" y="3"/>
                  </a:lnTo>
                  <a:lnTo>
                    <a:pt x="66" y="0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76"/>
            <p:cNvSpPr>
              <a:spLocks noEditPoints="1"/>
            </p:cNvSpPr>
            <p:nvPr/>
          </p:nvSpPr>
          <p:spPr bwMode="auto">
            <a:xfrm>
              <a:off x="4430713" y="4224338"/>
              <a:ext cx="439737" cy="571500"/>
            </a:xfrm>
            <a:custGeom>
              <a:avLst/>
              <a:gdLst>
                <a:gd name="T0" fmla="*/ 2199 w 2770"/>
                <a:gd name="T1" fmla="*/ 3137 h 3595"/>
                <a:gd name="T2" fmla="*/ 1973 w 2770"/>
                <a:gd name="T3" fmla="*/ 2783 h 3595"/>
                <a:gd name="T4" fmla="*/ 960 w 2770"/>
                <a:gd name="T5" fmla="*/ 2324 h 3595"/>
                <a:gd name="T6" fmla="*/ 749 w 2770"/>
                <a:gd name="T7" fmla="*/ 2867 h 3595"/>
                <a:gd name="T8" fmla="*/ 2215 w 2770"/>
                <a:gd name="T9" fmla="*/ 1285 h 3595"/>
                <a:gd name="T10" fmla="*/ 2307 w 2770"/>
                <a:gd name="T11" fmla="*/ 1857 h 3595"/>
                <a:gd name="T12" fmla="*/ 2305 w 2770"/>
                <a:gd name="T13" fmla="*/ 2970 h 3595"/>
                <a:gd name="T14" fmla="*/ 2533 w 2770"/>
                <a:gd name="T15" fmla="*/ 1695 h 3595"/>
                <a:gd name="T16" fmla="*/ 2304 w 2770"/>
                <a:gd name="T17" fmla="*/ 902 h 3595"/>
                <a:gd name="T18" fmla="*/ 296 w 2770"/>
                <a:gd name="T19" fmla="*/ 1421 h 3595"/>
                <a:gd name="T20" fmla="*/ 102 w 2770"/>
                <a:gd name="T21" fmla="*/ 2882 h 3595"/>
                <a:gd name="T22" fmla="*/ 445 w 2770"/>
                <a:gd name="T23" fmla="*/ 2217 h 3595"/>
                <a:gd name="T24" fmla="*/ 534 w 2770"/>
                <a:gd name="T25" fmla="*/ 1434 h 3595"/>
                <a:gd name="T26" fmla="*/ 1222 w 2770"/>
                <a:gd name="T27" fmla="*/ 569 h 3595"/>
                <a:gd name="T28" fmla="*/ 1384 w 2770"/>
                <a:gd name="T29" fmla="*/ 344 h 3595"/>
                <a:gd name="T30" fmla="*/ 1063 w 2770"/>
                <a:gd name="T31" fmla="*/ 437 h 3595"/>
                <a:gd name="T32" fmla="*/ 1795 w 2770"/>
                <a:gd name="T33" fmla="*/ 372 h 3595"/>
                <a:gd name="T34" fmla="*/ 1859 w 2770"/>
                <a:gd name="T35" fmla="*/ 433 h 3595"/>
                <a:gd name="T36" fmla="*/ 1447 w 2770"/>
                <a:gd name="T37" fmla="*/ 947 h 3595"/>
                <a:gd name="T38" fmla="*/ 1428 w 2770"/>
                <a:gd name="T39" fmla="*/ 1287 h 3595"/>
                <a:gd name="T40" fmla="*/ 1428 w 2770"/>
                <a:gd name="T41" fmla="*/ 2048 h 3595"/>
                <a:gd name="T42" fmla="*/ 1909 w 2770"/>
                <a:gd name="T43" fmla="*/ 2375 h 3595"/>
                <a:gd name="T44" fmla="*/ 2097 w 2770"/>
                <a:gd name="T45" fmla="*/ 2828 h 3595"/>
                <a:gd name="T46" fmla="*/ 2236 w 2770"/>
                <a:gd name="T47" fmla="*/ 2561 h 3595"/>
                <a:gd name="T48" fmla="*/ 2174 w 2770"/>
                <a:gd name="T49" fmla="*/ 1546 h 3595"/>
                <a:gd name="T50" fmla="*/ 2144 w 2770"/>
                <a:gd name="T51" fmla="*/ 984 h 3595"/>
                <a:gd name="T52" fmla="*/ 1935 w 2770"/>
                <a:gd name="T53" fmla="*/ 596 h 3595"/>
                <a:gd name="T54" fmla="*/ 1744 w 2770"/>
                <a:gd name="T55" fmla="*/ 644 h 3595"/>
                <a:gd name="T56" fmla="*/ 1910 w 2770"/>
                <a:gd name="T57" fmla="*/ 500 h 3595"/>
                <a:gd name="T58" fmla="*/ 837 w 2770"/>
                <a:gd name="T59" fmla="*/ 464 h 3595"/>
                <a:gd name="T60" fmla="*/ 991 w 2770"/>
                <a:gd name="T61" fmla="*/ 611 h 3595"/>
                <a:gd name="T62" fmla="*/ 890 w 2770"/>
                <a:gd name="T63" fmla="*/ 644 h 3595"/>
                <a:gd name="T64" fmla="*/ 568 w 2770"/>
                <a:gd name="T65" fmla="*/ 821 h 3595"/>
                <a:gd name="T66" fmla="*/ 612 w 2770"/>
                <a:gd name="T67" fmla="*/ 1484 h 3595"/>
                <a:gd name="T68" fmla="*/ 531 w 2770"/>
                <a:gd name="T69" fmla="*/ 2327 h 3595"/>
                <a:gd name="T70" fmla="*/ 663 w 2770"/>
                <a:gd name="T71" fmla="*/ 2854 h 3595"/>
                <a:gd name="T72" fmla="*/ 818 w 2770"/>
                <a:gd name="T73" fmla="*/ 2519 h 3595"/>
                <a:gd name="T74" fmla="*/ 1342 w 2770"/>
                <a:gd name="T75" fmla="*/ 2143 h 3595"/>
                <a:gd name="T76" fmla="*/ 1342 w 2770"/>
                <a:gd name="T77" fmla="*/ 1444 h 3595"/>
                <a:gd name="T78" fmla="*/ 1338 w 2770"/>
                <a:gd name="T79" fmla="*/ 1011 h 3595"/>
                <a:gd name="T80" fmla="*/ 976 w 2770"/>
                <a:gd name="T81" fmla="*/ 479 h 3595"/>
                <a:gd name="T82" fmla="*/ 1045 w 2770"/>
                <a:gd name="T83" fmla="*/ 124 h 3595"/>
                <a:gd name="T84" fmla="*/ 887 w 2770"/>
                <a:gd name="T85" fmla="*/ 280 h 3595"/>
                <a:gd name="T86" fmla="*/ 1468 w 2770"/>
                <a:gd name="T87" fmla="*/ 257 h 3595"/>
                <a:gd name="T88" fmla="*/ 1887 w 2770"/>
                <a:gd name="T89" fmla="*/ 262 h 3595"/>
                <a:gd name="T90" fmla="*/ 1648 w 2770"/>
                <a:gd name="T91" fmla="*/ 106 h 3595"/>
                <a:gd name="T92" fmla="*/ 1775 w 2770"/>
                <a:gd name="T93" fmla="*/ 54 h 3595"/>
                <a:gd name="T94" fmla="*/ 2012 w 2770"/>
                <a:gd name="T95" fmla="*/ 500 h 3595"/>
                <a:gd name="T96" fmla="*/ 2322 w 2770"/>
                <a:gd name="T97" fmla="*/ 749 h 3595"/>
                <a:gd name="T98" fmla="*/ 2556 w 2770"/>
                <a:gd name="T99" fmla="*/ 1392 h 3595"/>
                <a:gd name="T100" fmla="*/ 2756 w 2770"/>
                <a:gd name="T101" fmla="*/ 2906 h 3595"/>
                <a:gd name="T102" fmla="*/ 2770 w 2770"/>
                <a:gd name="T103" fmla="*/ 3512 h 3595"/>
                <a:gd name="T104" fmla="*/ 2522 w 2770"/>
                <a:gd name="T105" fmla="*/ 3584 h 3595"/>
                <a:gd name="T106" fmla="*/ 2299 w 2770"/>
                <a:gd name="T107" fmla="*/ 3250 h 3595"/>
                <a:gd name="T108" fmla="*/ 549 w 2770"/>
                <a:gd name="T109" fmla="*/ 3388 h 3595"/>
                <a:gd name="T110" fmla="*/ 364 w 2770"/>
                <a:gd name="T111" fmla="*/ 3565 h 3595"/>
                <a:gd name="T112" fmla="*/ 111 w 2770"/>
                <a:gd name="T113" fmla="*/ 3564 h 3595"/>
                <a:gd name="T114" fmla="*/ 33 w 2770"/>
                <a:gd name="T115" fmla="*/ 2616 h 3595"/>
                <a:gd name="T116" fmla="*/ 246 w 2770"/>
                <a:gd name="T117" fmla="*/ 1267 h 3595"/>
                <a:gd name="T118" fmla="*/ 456 w 2770"/>
                <a:gd name="T119" fmla="*/ 737 h 3595"/>
                <a:gd name="T120" fmla="*/ 735 w 2770"/>
                <a:gd name="T121" fmla="*/ 440 h 3595"/>
                <a:gd name="T122" fmla="*/ 1027 w 2770"/>
                <a:gd name="T123" fmla="*/ 42 h 3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70" h="3595">
                  <a:moveTo>
                    <a:pt x="2683" y="3273"/>
                  </a:moveTo>
                  <a:lnTo>
                    <a:pt x="2410" y="3311"/>
                  </a:lnTo>
                  <a:lnTo>
                    <a:pt x="2476" y="3504"/>
                  </a:lnTo>
                  <a:lnTo>
                    <a:pt x="2683" y="3474"/>
                  </a:lnTo>
                  <a:lnTo>
                    <a:pt x="2683" y="3273"/>
                  </a:lnTo>
                  <a:close/>
                  <a:moveTo>
                    <a:pt x="86" y="3273"/>
                  </a:moveTo>
                  <a:lnTo>
                    <a:pt x="86" y="3474"/>
                  </a:lnTo>
                  <a:lnTo>
                    <a:pt x="293" y="3504"/>
                  </a:lnTo>
                  <a:lnTo>
                    <a:pt x="360" y="3311"/>
                  </a:lnTo>
                  <a:lnTo>
                    <a:pt x="86" y="3273"/>
                  </a:lnTo>
                  <a:close/>
                  <a:moveTo>
                    <a:pt x="1428" y="3137"/>
                  </a:moveTo>
                  <a:lnTo>
                    <a:pt x="1428" y="3311"/>
                  </a:lnTo>
                  <a:lnTo>
                    <a:pt x="2160" y="3311"/>
                  </a:lnTo>
                  <a:lnTo>
                    <a:pt x="2199" y="3137"/>
                  </a:lnTo>
                  <a:lnTo>
                    <a:pt x="1428" y="3137"/>
                  </a:lnTo>
                  <a:close/>
                  <a:moveTo>
                    <a:pt x="571" y="3137"/>
                  </a:moveTo>
                  <a:lnTo>
                    <a:pt x="610" y="3311"/>
                  </a:lnTo>
                  <a:lnTo>
                    <a:pt x="1342" y="3311"/>
                  </a:lnTo>
                  <a:lnTo>
                    <a:pt x="1342" y="3137"/>
                  </a:lnTo>
                  <a:lnTo>
                    <a:pt x="571" y="3137"/>
                  </a:lnTo>
                  <a:close/>
                  <a:moveTo>
                    <a:pt x="1428" y="2266"/>
                  </a:moveTo>
                  <a:lnTo>
                    <a:pt x="1428" y="3050"/>
                  </a:lnTo>
                  <a:lnTo>
                    <a:pt x="2021" y="3050"/>
                  </a:lnTo>
                  <a:lnTo>
                    <a:pt x="2021" y="2867"/>
                  </a:lnTo>
                  <a:lnTo>
                    <a:pt x="2012" y="2853"/>
                  </a:lnTo>
                  <a:lnTo>
                    <a:pt x="2001" y="2835"/>
                  </a:lnTo>
                  <a:lnTo>
                    <a:pt x="1988" y="2811"/>
                  </a:lnTo>
                  <a:lnTo>
                    <a:pt x="1973" y="2783"/>
                  </a:lnTo>
                  <a:lnTo>
                    <a:pt x="1956" y="2752"/>
                  </a:lnTo>
                  <a:lnTo>
                    <a:pt x="1939" y="2715"/>
                  </a:lnTo>
                  <a:lnTo>
                    <a:pt x="1920" y="2676"/>
                  </a:lnTo>
                  <a:lnTo>
                    <a:pt x="1902" y="2633"/>
                  </a:lnTo>
                  <a:lnTo>
                    <a:pt x="1884" y="2587"/>
                  </a:lnTo>
                  <a:lnTo>
                    <a:pt x="1866" y="2539"/>
                  </a:lnTo>
                  <a:lnTo>
                    <a:pt x="1850" y="2488"/>
                  </a:lnTo>
                  <a:lnTo>
                    <a:pt x="1835" y="2435"/>
                  </a:lnTo>
                  <a:lnTo>
                    <a:pt x="1820" y="2381"/>
                  </a:lnTo>
                  <a:lnTo>
                    <a:pt x="1809" y="2324"/>
                  </a:lnTo>
                  <a:lnTo>
                    <a:pt x="1801" y="2266"/>
                  </a:lnTo>
                  <a:lnTo>
                    <a:pt x="1428" y="2266"/>
                  </a:lnTo>
                  <a:close/>
                  <a:moveTo>
                    <a:pt x="969" y="2266"/>
                  </a:moveTo>
                  <a:lnTo>
                    <a:pt x="960" y="2324"/>
                  </a:lnTo>
                  <a:lnTo>
                    <a:pt x="948" y="2381"/>
                  </a:lnTo>
                  <a:lnTo>
                    <a:pt x="935" y="2435"/>
                  </a:lnTo>
                  <a:lnTo>
                    <a:pt x="920" y="2488"/>
                  </a:lnTo>
                  <a:lnTo>
                    <a:pt x="904" y="2539"/>
                  </a:lnTo>
                  <a:lnTo>
                    <a:pt x="886" y="2587"/>
                  </a:lnTo>
                  <a:lnTo>
                    <a:pt x="867" y="2633"/>
                  </a:lnTo>
                  <a:lnTo>
                    <a:pt x="850" y="2676"/>
                  </a:lnTo>
                  <a:lnTo>
                    <a:pt x="831" y="2715"/>
                  </a:lnTo>
                  <a:lnTo>
                    <a:pt x="814" y="2752"/>
                  </a:lnTo>
                  <a:lnTo>
                    <a:pt x="797" y="2783"/>
                  </a:lnTo>
                  <a:lnTo>
                    <a:pt x="782" y="2811"/>
                  </a:lnTo>
                  <a:lnTo>
                    <a:pt x="769" y="2835"/>
                  </a:lnTo>
                  <a:lnTo>
                    <a:pt x="758" y="2853"/>
                  </a:lnTo>
                  <a:lnTo>
                    <a:pt x="749" y="2867"/>
                  </a:lnTo>
                  <a:lnTo>
                    <a:pt x="749" y="3050"/>
                  </a:lnTo>
                  <a:lnTo>
                    <a:pt x="1342" y="3050"/>
                  </a:lnTo>
                  <a:lnTo>
                    <a:pt x="1342" y="2266"/>
                  </a:lnTo>
                  <a:lnTo>
                    <a:pt x="969" y="2266"/>
                  </a:lnTo>
                  <a:close/>
                  <a:moveTo>
                    <a:pt x="2281" y="854"/>
                  </a:moveTo>
                  <a:lnTo>
                    <a:pt x="2261" y="902"/>
                  </a:lnTo>
                  <a:lnTo>
                    <a:pt x="2244" y="951"/>
                  </a:lnTo>
                  <a:lnTo>
                    <a:pt x="2231" y="1000"/>
                  </a:lnTo>
                  <a:lnTo>
                    <a:pt x="2221" y="1049"/>
                  </a:lnTo>
                  <a:lnTo>
                    <a:pt x="2215" y="1099"/>
                  </a:lnTo>
                  <a:lnTo>
                    <a:pt x="2211" y="1148"/>
                  </a:lnTo>
                  <a:lnTo>
                    <a:pt x="2210" y="1195"/>
                  </a:lnTo>
                  <a:lnTo>
                    <a:pt x="2211" y="1241"/>
                  </a:lnTo>
                  <a:lnTo>
                    <a:pt x="2215" y="1285"/>
                  </a:lnTo>
                  <a:lnTo>
                    <a:pt x="2218" y="1326"/>
                  </a:lnTo>
                  <a:lnTo>
                    <a:pt x="2223" y="1366"/>
                  </a:lnTo>
                  <a:lnTo>
                    <a:pt x="2230" y="1402"/>
                  </a:lnTo>
                  <a:lnTo>
                    <a:pt x="2235" y="1434"/>
                  </a:lnTo>
                  <a:lnTo>
                    <a:pt x="2242" y="1463"/>
                  </a:lnTo>
                  <a:lnTo>
                    <a:pt x="2247" y="1488"/>
                  </a:lnTo>
                  <a:lnTo>
                    <a:pt x="2253" y="1508"/>
                  </a:lnTo>
                  <a:lnTo>
                    <a:pt x="2257" y="1522"/>
                  </a:lnTo>
                  <a:lnTo>
                    <a:pt x="2261" y="1531"/>
                  </a:lnTo>
                  <a:lnTo>
                    <a:pt x="2262" y="1535"/>
                  </a:lnTo>
                  <a:lnTo>
                    <a:pt x="2276" y="1609"/>
                  </a:lnTo>
                  <a:lnTo>
                    <a:pt x="2288" y="1688"/>
                  </a:lnTo>
                  <a:lnTo>
                    <a:pt x="2299" y="1771"/>
                  </a:lnTo>
                  <a:lnTo>
                    <a:pt x="2307" y="1857"/>
                  </a:lnTo>
                  <a:lnTo>
                    <a:pt x="2314" y="1945"/>
                  </a:lnTo>
                  <a:lnTo>
                    <a:pt x="2319" y="2035"/>
                  </a:lnTo>
                  <a:lnTo>
                    <a:pt x="2322" y="2126"/>
                  </a:lnTo>
                  <a:lnTo>
                    <a:pt x="2325" y="2217"/>
                  </a:lnTo>
                  <a:lnTo>
                    <a:pt x="2325" y="2306"/>
                  </a:lnTo>
                  <a:lnTo>
                    <a:pt x="2326" y="2395"/>
                  </a:lnTo>
                  <a:lnTo>
                    <a:pt x="2325" y="2481"/>
                  </a:lnTo>
                  <a:lnTo>
                    <a:pt x="2323" y="2566"/>
                  </a:lnTo>
                  <a:lnTo>
                    <a:pt x="2321" y="2645"/>
                  </a:lnTo>
                  <a:lnTo>
                    <a:pt x="2319" y="2722"/>
                  </a:lnTo>
                  <a:lnTo>
                    <a:pt x="2315" y="2793"/>
                  </a:lnTo>
                  <a:lnTo>
                    <a:pt x="2312" y="2859"/>
                  </a:lnTo>
                  <a:lnTo>
                    <a:pt x="2309" y="2918"/>
                  </a:lnTo>
                  <a:lnTo>
                    <a:pt x="2305" y="2970"/>
                  </a:lnTo>
                  <a:lnTo>
                    <a:pt x="2383" y="3227"/>
                  </a:lnTo>
                  <a:lnTo>
                    <a:pt x="2682" y="3186"/>
                  </a:lnTo>
                  <a:lnTo>
                    <a:pt x="2676" y="3028"/>
                  </a:lnTo>
                  <a:lnTo>
                    <a:pt x="2668" y="2876"/>
                  </a:lnTo>
                  <a:lnTo>
                    <a:pt x="2659" y="2732"/>
                  </a:lnTo>
                  <a:lnTo>
                    <a:pt x="2648" y="2593"/>
                  </a:lnTo>
                  <a:lnTo>
                    <a:pt x="2637" y="2461"/>
                  </a:lnTo>
                  <a:lnTo>
                    <a:pt x="2624" y="2334"/>
                  </a:lnTo>
                  <a:lnTo>
                    <a:pt x="2611" y="2213"/>
                  </a:lnTo>
                  <a:lnTo>
                    <a:pt x="2597" y="2098"/>
                  </a:lnTo>
                  <a:lnTo>
                    <a:pt x="2582" y="1989"/>
                  </a:lnTo>
                  <a:lnTo>
                    <a:pt x="2566" y="1886"/>
                  </a:lnTo>
                  <a:lnTo>
                    <a:pt x="2550" y="1788"/>
                  </a:lnTo>
                  <a:lnTo>
                    <a:pt x="2533" y="1695"/>
                  </a:lnTo>
                  <a:lnTo>
                    <a:pt x="2516" y="1608"/>
                  </a:lnTo>
                  <a:lnTo>
                    <a:pt x="2498" y="1526"/>
                  </a:lnTo>
                  <a:lnTo>
                    <a:pt x="2481" y="1449"/>
                  </a:lnTo>
                  <a:lnTo>
                    <a:pt x="2463" y="1376"/>
                  </a:lnTo>
                  <a:lnTo>
                    <a:pt x="2446" y="1310"/>
                  </a:lnTo>
                  <a:lnTo>
                    <a:pt x="2428" y="1246"/>
                  </a:lnTo>
                  <a:lnTo>
                    <a:pt x="2411" y="1188"/>
                  </a:lnTo>
                  <a:lnTo>
                    <a:pt x="2393" y="1135"/>
                  </a:lnTo>
                  <a:lnTo>
                    <a:pt x="2377" y="1085"/>
                  </a:lnTo>
                  <a:lnTo>
                    <a:pt x="2361" y="1041"/>
                  </a:lnTo>
                  <a:lnTo>
                    <a:pt x="2346" y="1000"/>
                  </a:lnTo>
                  <a:lnTo>
                    <a:pt x="2331" y="963"/>
                  </a:lnTo>
                  <a:lnTo>
                    <a:pt x="2318" y="930"/>
                  </a:lnTo>
                  <a:lnTo>
                    <a:pt x="2304" y="902"/>
                  </a:lnTo>
                  <a:lnTo>
                    <a:pt x="2292" y="875"/>
                  </a:lnTo>
                  <a:lnTo>
                    <a:pt x="2281" y="854"/>
                  </a:lnTo>
                  <a:close/>
                  <a:moveTo>
                    <a:pt x="488" y="854"/>
                  </a:moveTo>
                  <a:lnTo>
                    <a:pt x="475" y="881"/>
                  </a:lnTo>
                  <a:lnTo>
                    <a:pt x="460" y="913"/>
                  </a:lnTo>
                  <a:lnTo>
                    <a:pt x="443" y="951"/>
                  </a:lnTo>
                  <a:lnTo>
                    <a:pt x="426" y="994"/>
                  </a:lnTo>
                  <a:lnTo>
                    <a:pt x="408" y="1043"/>
                  </a:lnTo>
                  <a:lnTo>
                    <a:pt x="389" y="1098"/>
                  </a:lnTo>
                  <a:lnTo>
                    <a:pt x="369" y="1158"/>
                  </a:lnTo>
                  <a:lnTo>
                    <a:pt x="348" y="1225"/>
                  </a:lnTo>
                  <a:lnTo>
                    <a:pt x="327" y="1300"/>
                  </a:lnTo>
                  <a:lnTo>
                    <a:pt x="311" y="1358"/>
                  </a:lnTo>
                  <a:lnTo>
                    <a:pt x="296" y="1421"/>
                  </a:lnTo>
                  <a:lnTo>
                    <a:pt x="279" y="1489"/>
                  </a:lnTo>
                  <a:lnTo>
                    <a:pt x="264" y="1562"/>
                  </a:lnTo>
                  <a:lnTo>
                    <a:pt x="247" y="1641"/>
                  </a:lnTo>
                  <a:lnTo>
                    <a:pt x="231" y="1725"/>
                  </a:lnTo>
                  <a:lnTo>
                    <a:pt x="216" y="1815"/>
                  </a:lnTo>
                  <a:lnTo>
                    <a:pt x="200" y="1910"/>
                  </a:lnTo>
                  <a:lnTo>
                    <a:pt x="185" y="2011"/>
                  </a:lnTo>
                  <a:lnTo>
                    <a:pt x="171" y="2117"/>
                  </a:lnTo>
                  <a:lnTo>
                    <a:pt x="157" y="2230"/>
                  </a:lnTo>
                  <a:lnTo>
                    <a:pt x="143" y="2348"/>
                  </a:lnTo>
                  <a:lnTo>
                    <a:pt x="131" y="2471"/>
                  </a:lnTo>
                  <a:lnTo>
                    <a:pt x="120" y="2602"/>
                  </a:lnTo>
                  <a:lnTo>
                    <a:pt x="111" y="2738"/>
                  </a:lnTo>
                  <a:lnTo>
                    <a:pt x="102" y="2882"/>
                  </a:lnTo>
                  <a:lnTo>
                    <a:pt x="94" y="3030"/>
                  </a:lnTo>
                  <a:lnTo>
                    <a:pt x="88" y="3186"/>
                  </a:lnTo>
                  <a:lnTo>
                    <a:pt x="387" y="3227"/>
                  </a:lnTo>
                  <a:lnTo>
                    <a:pt x="464" y="2970"/>
                  </a:lnTo>
                  <a:lnTo>
                    <a:pt x="461" y="2918"/>
                  </a:lnTo>
                  <a:lnTo>
                    <a:pt x="458" y="2859"/>
                  </a:lnTo>
                  <a:lnTo>
                    <a:pt x="454" y="2793"/>
                  </a:lnTo>
                  <a:lnTo>
                    <a:pt x="451" y="2722"/>
                  </a:lnTo>
                  <a:lnTo>
                    <a:pt x="449" y="2647"/>
                  </a:lnTo>
                  <a:lnTo>
                    <a:pt x="447" y="2566"/>
                  </a:lnTo>
                  <a:lnTo>
                    <a:pt x="445" y="2481"/>
                  </a:lnTo>
                  <a:lnTo>
                    <a:pt x="443" y="2395"/>
                  </a:lnTo>
                  <a:lnTo>
                    <a:pt x="445" y="2306"/>
                  </a:lnTo>
                  <a:lnTo>
                    <a:pt x="445" y="2217"/>
                  </a:lnTo>
                  <a:lnTo>
                    <a:pt x="448" y="2126"/>
                  </a:lnTo>
                  <a:lnTo>
                    <a:pt x="451" y="2035"/>
                  </a:lnTo>
                  <a:lnTo>
                    <a:pt x="456" y="1945"/>
                  </a:lnTo>
                  <a:lnTo>
                    <a:pt x="463" y="1857"/>
                  </a:lnTo>
                  <a:lnTo>
                    <a:pt x="471" y="1771"/>
                  </a:lnTo>
                  <a:lnTo>
                    <a:pt x="482" y="1688"/>
                  </a:lnTo>
                  <a:lnTo>
                    <a:pt x="494" y="1609"/>
                  </a:lnTo>
                  <a:lnTo>
                    <a:pt x="508" y="1535"/>
                  </a:lnTo>
                  <a:lnTo>
                    <a:pt x="509" y="1531"/>
                  </a:lnTo>
                  <a:lnTo>
                    <a:pt x="513" y="1522"/>
                  </a:lnTo>
                  <a:lnTo>
                    <a:pt x="517" y="1508"/>
                  </a:lnTo>
                  <a:lnTo>
                    <a:pt x="522" y="1488"/>
                  </a:lnTo>
                  <a:lnTo>
                    <a:pt x="528" y="1463"/>
                  </a:lnTo>
                  <a:lnTo>
                    <a:pt x="534" y="1434"/>
                  </a:lnTo>
                  <a:lnTo>
                    <a:pt x="540" y="1402"/>
                  </a:lnTo>
                  <a:lnTo>
                    <a:pt x="546" y="1366"/>
                  </a:lnTo>
                  <a:lnTo>
                    <a:pt x="552" y="1326"/>
                  </a:lnTo>
                  <a:lnTo>
                    <a:pt x="555" y="1285"/>
                  </a:lnTo>
                  <a:lnTo>
                    <a:pt x="559" y="1241"/>
                  </a:lnTo>
                  <a:lnTo>
                    <a:pt x="560" y="1195"/>
                  </a:lnTo>
                  <a:lnTo>
                    <a:pt x="559" y="1148"/>
                  </a:lnTo>
                  <a:lnTo>
                    <a:pt x="555" y="1099"/>
                  </a:lnTo>
                  <a:lnTo>
                    <a:pt x="549" y="1049"/>
                  </a:lnTo>
                  <a:lnTo>
                    <a:pt x="539" y="1000"/>
                  </a:lnTo>
                  <a:lnTo>
                    <a:pt x="526" y="951"/>
                  </a:lnTo>
                  <a:lnTo>
                    <a:pt x="509" y="902"/>
                  </a:lnTo>
                  <a:lnTo>
                    <a:pt x="488" y="854"/>
                  </a:lnTo>
                  <a:close/>
                  <a:moveTo>
                    <a:pt x="1222" y="569"/>
                  </a:moveTo>
                  <a:lnTo>
                    <a:pt x="1261" y="613"/>
                  </a:lnTo>
                  <a:lnTo>
                    <a:pt x="1295" y="658"/>
                  </a:lnTo>
                  <a:lnTo>
                    <a:pt x="1324" y="703"/>
                  </a:lnTo>
                  <a:lnTo>
                    <a:pt x="1348" y="747"/>
                  </a:lnTo>
                  <a:lnTo>
                    <a:pt x="1368" y="791"/>
                  </a:lnTo>
                  <a:lnTo>
                    <a:pt x="1384" y="833"/>
                  </a:lnTo>
                  <a:lnTo>
                    <a:pt x="1402" y="791"/>
                  </a:lnTo>
                  <a:lnTo>
                    <a:pt x="1422" y="747"/>
                  </a:lnTo>
                  <a:lnTo>
                    <a:pt x="1446" y="703"/>
                  </a:lnTo>
                  <a:lnTo>
                    <a:pt x="1475" y="658"/>
                  </a:lnTo>
                  <a:lnTo>
                    <a:pt x="1509" y="613"/>
                  </a:lnTo>
                  <a:lnTo>
                    <a:pt x="1548" y="569"/>
                  </a:lnTo>
                  <a:lnTo>
                    <a:pt x="1222" y="569"/>
                  </a:lnTo>
                  <a:close/>
                  <a:moveTo>
                    <a:pt x="1384" y="344"/>
                  </a:moveTo>
                  <a:lnTo>
                    <a:pt x="1301" y="344"/>
                  </a:lnTo>
                  <a:lnTo>
                    <a:pt x="1224" y="345"/>
                  </a:lnTo>
                  <a:lnTo>
                    <a:pt x="1155" y="347"/>
                  </a:lnTo>
                  <a:lnTo>
                    <a:pt x="1093" y="349"/>
                  </a:lnTo>
                  <a:lnTo>
                    <a:pt x="1039" y="351"/>
                  </a:lnTo>
                  <a:lnTo>
                    <a:pt x="993" y="355"/>
                  </a:lnTo>
                  <a:lnTo>
                    <a:pt x="955" y="358"/>
                  </a:lnTo>
                  <a:lnTo>
                    <a:pt x="963" y="363"/>
                  </a:lnTo>
                  <a:lnTo>
                    <a:pt x="975" y="372"/>
                  </a:lnTo>
                  <a:lnTo>
                    <a:pt x="989" y="383"/>
                  </a:lnTo>
                  <a:lnTo>
                    <a:pt x="1006" y="395"/>
                  </a:lnTo>
                  <a:lnTo>
                    <a:pt x="1025" y="408"/>
                  </a:lnTo>
                  <a:lnTo>
                    <a:pt x="1045" y="423"/>
                  </a:lnTo>
                  <a:lnTo>
                    <a:pt x="1063" y="437"/>
                  </a:lnTo>
                  <a:lnTo>
                    <a:pt x="1082" y="450"/>
                  </a:lnTo>
                  <a:lnTo>
                    <a:pt x="1100" y="463"/>
                  </a:lnTo>
                  <a:lnTo>
                    <a:pt x="1114" y="474"/>
                  </a:lnTo>
                  <a:lnTo>
                    <a:pt x="1126" y="483"/>
                  </a:lnTo>
                  <a:lnTo>
                    <a:pt x="1644" y="483"/>
                  </a:lnTo>
                  <a:lnTo>
                    <a:pt x="1656" y="474"/>
                  </a:lnTo>
                  <a:lnTo>
                    <a:pt x="1670" y="463"/>
                  </a:lnTo>
                  <a:lnTo>
                    <a:pt x="1688" y="450"/>
                  </a:lnTo>
                  <a:lnTo>
                    <a:pt x="1706" y="437"/>
                  </a:lnTo>
                  <a:lnTo>
                    <a:pt x="1725" y="423"/>
                  </a:lnTo>
                  <a:lnTo>
                    <a:pt x="1745" y="408"/>
                  </a:lnTo>
                  <a:lnTo>
                    <a:pt x="1763" y="395"/>
                  </a:lnTo>
                  <a:lnTo>
                    <a:pt x="1781" y="383"/>
                  </a:lnTo>
                  <a:lnTo>
                    <a:pt x="1795" y="372"/>
                  </a:lnTo>
                  <a:lnTo>
                    <a:pt x="1807" y="363"/>
                  </a:lnTo>
                  <a:lnTo>
                    <a:pt x="1815" y="358"/>
                  </a:lnTo>
                  <a:lnTo>
                    <a:pt x="1776" y="355"/>
                  </a:lnTo>
                  <a:lnTo>
                    <a:pt x="1730" y="351"/>
                  </a:lnTo>
                  <a:lnTo>
                    <a:pt x="1677" y="349"/>
                  </a:lnTo>
                  <a:lnTo>
                    <a:pt x="1614" y="347"/>
                  </a:lnTo>
                  <a:lnTo>
                    <a:pt x="1545" y="345"/>
                  </a:lnTo>
                  <a:lnTo>
                    <a:pt x="1469" y="344"/>
                  </a:lnTo>
                  <a:lnTo>
                    <a:pt x="1384" y="344"/>
                  </a:lnTo>
                  <a:close/>
                  <a:moveTo>
                    <a:pt x="1954" y="333"/>
                  </a:moveTo>
                  <a:lnTo>
                    <a:pt x="1935" y="360"/>
                  </a:lnTo>
                  <a:lnTo>
                    <a:pt x="1912" y="386"/>
                  </a:lnTo>
                  <a:lnTo>
                    <a:pt x="1887" y="411"/>
                  </a:lnTo>
                  <a:lnTo>
                    <a:pt x="1859" y="433"/>
                  </a:lnTo>
                  <a:lnTo>
                    <a:pt x="1827" y="456"/>
                  </a:lnTo>
                  <a:lnTo>
                    <a:pt x="1794" y="479"/>
                  </a:lnTo>
                  <a:lnTo>
                    <a:pt x="1752" y="509"/>
                  </a:lnTo>
                  <a:lnTo>
                    <a:pt x="1709" y="542"/>
                  </a:lnTo>
                  <a:lnTo>
                    <a:pt x="1664" y="578"/>
                  </a:lnTo>
                  <a:lnTo>
                    <a:pt x="1619" y="621"/>
                  </a:lnTo>
                  <a:lnTo>
                    <a:pt x="1583" y="660"/>
                  </a:lnTo>
                  <a:lnTo>
                    <a:pt x="1552" y="701"/>
                  </a:lnTo>
                  <a:lnTo>
                    <a:pt x="1525" y="744"/>
                  </a:lnTo>
                  <a:lnTo>
                    <a:pt x="1502" y="788"/>
                  </a:lnTo>
                  <a:lnTo>
                    <a:pt x="1483" y="829"/>
                  </a:lnTo>
                  <a:lnTo>
                    <a:pt x="1468" y="871"/>
                  </a:lnTo>
                  <a:lnTo>
                    <a:pt x="1456" y="910"/>
                  </a:lnTo>
                  <a:lnTo>
                    <a:pt x="1447" y="947"/>
                  </a:lnTo>
                  <a:lnTo>
                    <a:pt x="1439" y="980"/>
                  </a:lnTo>
                  <a:lnTo>
                    <a:pt x="1435" y="1009"/>
                  </a:lnTo>
                  <a:lnTo>
                    <a:pt x="1431" y="1032"/>
                  </a:lnTo>
                  <a:lnTo>
                    <a:pt x="1429" y="1050"/>
                  </a:lnTo>
                  <a:lnTo>
                    <a:pt x="1428" y="1061"/>
                  </a:lnTo>
                  <a:lnTo>
                    <a:pt x="1428" y="1066"/>
                  </a:lnTo>
                  <a:lnTo>
                    <a:pt x="1428" y="1069"/>
                  </a:lnTo>
                  <a:lnTo>
                    <a:pt x="1428" y="1082"/>
                  </a:lnTo>
                  <a:lnTo>
                    <a:pt x="1428" y="1101"/>
                  </a:lnTo>
                  <a:lnTo>
                    <a:pt x="1428" y="1127"/>
                  </a:lnTo>
                  <a:lnTo>
                    <a:pt x="1428" y="1160"/>
                  </a:lnTo>
                  <a:lnTo>
                    <a:pt x="1428" y="1197"/>
                  </a:lnTo>
                  <a:lnTo>
                    <a:pt x="1428" y="1240"/>
                  </a:lnTo>
                  <a:lnTo>
                    <a:pt x="1428" y="1287"/>
                  </a:lnTo>
                  <a:lnTo>
                    <a:pt x="1428" y="1337"/>
                  </a:lnTo>
                  <a:lnTo>
                    <a:pt x="1428" y="1391"/>
                  </a:lnTo>
                  <a:lnTo>
                    <a:pt x="1428" y="1446"/>
                  </a:lnTo>
                  <a:lnTo>
                    <a:pt x="1428" y="1504"/>
                  </a:lnTo>
                  <a:lnTo>
                    <a:pt x="1428" y="1562"/>
                  </a:lnTo>
                  <a:lnTo>
                    <a:pt x="1428" y="1623"/>
                  </a:lnTo>
                  <a:lnTo>
                    <a:pt x="1428" y="1682"/>
                  </a:lnTo>
                  <a:lnTo>
                    <a:pt x="1428" y="1741"/>
                  </a:lnTo>
                  <a:lnTo>
                    <a:pt x="1428" y="1799"/>
                  </a:lnTo>
                  <a:lnTo>
                    <a:pt x="1428" y="1855"/>
                  </a:lnTo>
                  <a:lnTo>
                    <a:pt x="1428" y="1908"/>
                  </a:lnTo>
                  <a:lnTo>
                    <a:pt x="1428" y="1958"/>
                  </a:lnTo>
                  <a:lnTo>
                    <a:pt x="1428" y="2005"/>
                  </a:lnTo>
                  <a:lnTo>
                    <a:pt x="1428" y="2048"/>
                  </a:lnTo>
                  <a:lnTo>
                    <a:pt x="1428" y="2085"/>
                  </a:lnTo>
                  <a:lnTo>
                    <a:pt x="1428" y="2118"/>
                  </a:lnTo>
                  <a:lnTo>
                    <a:pt x="1428" y="2143"/>
                  </a:lnTo>
                  <a:lnTo>
                    <a:pt x="1428" y="2163"/>
                  </a:lnTo>
                  <a:lnTo>
                    <a:pt x="1428" y="2175"/>
                  </a:lnTo>
                  <a:lnTo>
                    <a:pt x="1428" y="2179"/>
                  </a:lnTo>
                  <a:lnTo>
                    <a:pt x="1840" y="2179"/>
                  </a:lnTo>
                  <a:lnTo>
                    <a:pt x="1855" y="2183"/>
                  </a:lnTo>
                  <a:lnTo>
                    <a:pt x="1868" y="2190"/>
                  </a:lnTo>
                  <a:lnTo>
                    <a:pt x="1878" y="2203"/>
                  </a:lnTo>
                  <a:lnTo>
                    <a:pt x="1883" y="2219"/>
                  </a:lnTo>
                  <a:lnTo>
                    <a:pt x="1889" y="2271"/>
                  </a:lnTo>
                  <a:lnTo>
                    <a:pt x="1898" y="2324"/>
                  </a:lnTo>
                  <a:lnTo>
                    <a:pt x="1909" y="2375"/>
                  </a:lnTo>
                  <a:lnTo>
                    <a:pt x="1921" y="2424"/>
                  </a:lnTo>
                  <a:lnTo>
                    <a:pt x="1935" y="2473"/>
                  </a:lnTo>
                  <a:lnTo>
                    <a:pt x="1952" y="2519"/>
                  </a:lnTo>
                  <a:lnTo>
                    <a:pt x="1967" y="2562"/>
                  </a:lnTo>
                  <a:lnTo>
                    <a:pt x="1985" y="2605"/>
                  </a:lnTo>
                  <a:lnTo>
                    <a:pt x="2001" y="2643"/>
                  </a:lnTo>
                  <a:lnTo>
                    <a:pt x="2017" y="2679"/>
                  </a:lnTo>
                  <a:lnTo>
                    <a:pt x="2034" y="2712"/>
                  </a:lnTo>
                  <a:lnTo>
                    <a:pt x="2049" y="2742"/>
                  </a:lnTo>
                  <a:lnTo>
                    <a:pt x="2062" y="2768"/>
                  </a:lnTo>
                  <a:lnTo>
                    <a:pt x="2075" y="2789"/>
                  </a:lnTo>
                  <a:lnTo>
                    <a:pt x="2085" y="2806"/>
                  </a:lnTo>
                  <a:lnTo>
                    <a:pt x="2093" y="2819"/>
                  </a:lnTo>
                  <a:lnTo>
                    <a:pt x="2097" y="2828"/>
                  </a:lnTo>
                  <a:lnTo>
                    <a:pt x="2100" y="2831"/>
                  </a:lnTo>
                  <a:lnTo>
                    <a:pt x="2105" y="2842"/>
                  </a:lnTo>
                  <a:lnTo>
                    <a:pt x="2107" y="2854"/>
                  </a:lnTo>
                  <a:lnTo>
                    <a:pt x="2107" y="3050"/>
                  </a:lnTo>
                  <a:lnTo>
                    <a:pt x="2213" y="3050"/>
                  </a:lnTo>
                  <a:lnTo>
                    <a:pt x="2216" y="3021"/>
                  </a:lnTo>
                  <a:lnTo>
                    <a:pt x="2218" y="2982"/>
                  </a:lnTo>
                  <a:lnTo>
                    <a:pt x="2220" y="2939"/>
                  </a:lnTo>
                  <a:lnTo>
                    <a:pt x="2223" y="2888"/>
                  </a:lnTo>
                  <a:lnTo>
                    <a:pt x="2227" y="2832"/>
                  </a:lnTo>
                  <a:lnTo>
                    <a:pt x="2229" y="2770"/>
                  </a:lnTo>
                  <a:lnTo>
                    <a:pt x="2232" y="2705"/>
                  </a:lnTo>
                  <a:lnTo>
                    <a:pt x="2234" y="2634"/>
                  </a:lnTo>
                  <a:lnTo>
                    <a:pt x="2236" y="2561"/>
                  </a:lnTo>
                  <a:lnTo>
                    <a:pt x="2238" y="2486"/>
                  </a:lnTo>
                  <a:lnTo>
                    <a:pt x="2239" y="2407"/>
                  </a:lnTo>
                  <a:lnTo>
                    <a:pt x="2239" y="2327"/>
                  </a:lnTo>
                  <a:lnTo>
                    <a:pt x="2238" y="2245"/>
                  </a:lnTo>
                  <a:lnTo>
                    <a:pt x="2236" y="2163"/>
                  </a:lnTo>
                  <a:lnTo>
                    <a:pt x="2234" y="2082"/>
                  </a:lnTo>
                  <a:lnTo>
                    <a:pt x="2230" y="2000"/>
                  </a:lnTo>
                  <a:lnTo>
                    <a:pt x="2224" y="1920"/>
                  </a:lnTo>
                  <a:lnTo>
                    <a:pt x="2219" y="1841"/>
                  </a:lnTo>
                  <a:lnTo>
                    <a:pt x="2210" y="1765"/>
                  </a:lnTo>
                  <a:lnTo>
                    <a:pt x="2201" y="1692"/>
                  </a:lnTo>
                  <a:lnTo>
                    <a:pt x="2190" y="1622"/>
                  </a:lnTo>
                  <a:lnTo>
                    <a:pt x="2177" y="1556"/>
                  </a:lnTo>
                  <a:lnTo>
                    <a:pt x="2174" y="1546"/>
                  </a:lnTo>
                  <a:lnTo>
                    <a:pt x="2170" y="1531"/>
                  </a:lnTo>
                  <a:lnTo>
                    <a:pt x="2164" y="1510"/>
                  </a:lnTo>
                  <a:lnTo>
                    <a:pt x="2158" y="1485"/>
                  </a:lnTo>
                  <a:lnTo>
                    <a:pt x="2150" y="1454"/>
                  </a:lnTo>
                  <a:lnTo>
                    <a:pt x="2143" y="1419"/>
                  </a:lnTo>
                  <a:lnTo>
                    <a:pt x="2137" y="1381"/>
                  </a:lnTo>
                  <a:lnTo>
                    <a:pt x="2131" y="1339"/>
                  </a:lnTo>
                  <a:lnTo>
                    <a:pt x="2126" y="1294"/>
                  </a:lnTo>
                  <a:lnTo>
                    <a:pt x="2124" y="1246"/>
                  </a:lnTo>
                  <a:lnTo>
                    <a:pt x="2123" y="1197"/>
                  </a:lnTo>
                  <a:lnTo>
                    <a:pt x="2124" y="1146"/>
                  </a:lnTo>
                  <a:lnTo>
                    <a:pt x="2127" y="1092"/>
                  </a:lnTo>
                  <a:lnTo>
                    <a:pt x="2135" y="1038"/>
                  </a:lnTo>
                  <a:lnTo>
                    <a:pt x="2144" y="984"/>
                  </a:lnTo>
                  <a:lnTo>
                    <a:pt x="2160" y="929"/>
                  </a:lnTo>
                  <a:lnTo>
                    <a:pt x="2178" y="875"/>
                  </a:lnTo>
                  <a:lnTo>
                    <a:pt x="2201" y="821"/>
                  </a:lnTo>
                  <a:lnTo>
                    <a:pt x="2230" y="768"/>
                  </a:lnTo>
                  <a:lnTo>
                    <a:pt x="2219" y="755"/>
                  </a:lnTo>
                  <a:lnTo>
                    <a:pt x="2204" y="739"/>
                  </a:lnTo>
                  <a:lnTo>
                    <a:pt x="2185" y="721"/>
                  </a:lnTo>
                  <a:lnTo>
                    <a:pt x="2162" y="703"/>
                  </a:lnTo>
                  <a:lnTo>
                    <a:pt x="2136" y="683"/>
                  </a:lnTo>
                  <a:lnTo>
                    <a:pt x="2105" y="664"/>
                  </a:lnTo>
                  <a:lnTo>
                    <a:pt x="2069" y="645"/>
                  </a:lnTo>
                  <a:lnTo>
                    <a:pt x="2029" y="627"/>
                  </a:lnTo>
                  <a:lnTo>
                    <a:pt x="1985" y="611"/>
                  </a:lnTo>
                  <a:lnTo>
                    <a:pt x="1935" y="596"/>
                  </a:lnTo>
                  <a:lnTo>
                    <a:pt x="1920" y="610"/>
                  </a:lnTo>
                  <a:lnTo>
                    <a:pt x="1901" y="626"/>
                  </a:lnTo>
                  <a:lnTo>
                    <a:pt x="1879" y="644"/>
                  </a:lnTo>
                  <a:lnTo>
                    <a:pt x="1856" y="661"/>
                  </a:lnTo>
                  <a:lnTo>
                    <a:pt x="1832" y="679"/>
                  </a:lnTo>
                  <a:lnTo>
                    <a:pt x="1808" y="695"/>
                  </a:lnTo>
                  <a:lnTo>
                    <a:pt x="1796" y="700"/>
                  </a:lnTo>
                  <a:lnTo>
                    <a:pt x="1784" y="701"/>
                  </a:lnTo>
                  <a:lnTo>
                    <a:pt x="1770" y="699"/>
                  </a:lnTo>
                  <a:lnTo>
                    <a:pt x="1758" y="693"/>
                  </a:lnTo>
                  <a:lnTo>
                    <a:pt x="1748" y="682"/>
                  </a:lnTo>
                  <a:lnTo>
                    <a:pt x="1743" y="669"/>
                  </a:lnTo>
                  <a:lnTo>
                    <a:pt x="1741" y="656"/>
                  </a:lnTo>
                  <a:lnTo>
                    <a:pt x="1744" y="644"/>
                  </a:lnTo>
                  <a:lnTo>
                    <a:pt x="1750" y="631"/>
                  </a:lnTo>
                  <a:lnTo>
                    <a:pt x="1761" y="622"/>
                  </a:lnTo>
                  <a:lnTo>
                    <a:pt x="1780" y="610"/>
                  </a:lnTo>
                  <a:lnTo>
                    <a:pt x="1799" y="595"/>
                  </a:lnTo>
                  <a:lnTo>
                    <a:pt x="1819" y="581"/>
                  </a:lnTo>
                  <a:lnTo>
                    <a:pt x="1838" y="566"/>
                  </a:lnTo>
                  <a:lnTo>
                    <a:pt x="1854" y="553"/>
                  </a:lnTo>
                  <a:lnTo>
                    <a:pt x="1870" y="540"/>
                  </a:lnTo>
                  <a:lnTo>
                    <a:pt x="1881" y="530"/>
                  </a:lnTo>
                  <a:lnTo>
                    <a:pt x="1889" y="522"/>
                  </a:lnTo>
                  <a:lnTo>
                    <a:pt x="1895" y="518"/>
                  </a:lnTo>
                  <a:lnTo>
                    <a:pt x="1897" y="516"/>
                  </a:lnTo>
                  <a:lnTo>
                    <a:pt x="1902" y="509"/>
                  </a:lnTo>
                  <a:lnTo>
                    <a:pt x="1910" y="500"/>
                  </a:lnTo>
                  <a:lnTo>
                    <a:pt x="1918" y="488"/>
                  </a:lnTo>
                  <a:lnTo>
                    <a:pt x="1928" y="474"/>
                  </a:lnTo>
                  <a:lnTo>
                    <a:pt x="1936" y="456"/>
                  </a:lnTo>
                  <a:lnTo>
                    <a:pt x="1945" y="437"/>
                  </a:lnTo>
                  <a:lnTo>
                    <a:pt x="1952" y="416"/>
                  </a:lnTo>
                  <a:lnTo>
                    <a:pt x="1956" y="393"/>
                  </a:lnTo>
                  <a:lnTo>
                    <a:pt x="1957" y="368"/>
                  </a:lnTo>
                  <a:lnTo>
                    <a:pt x="1954" y="333"/>
                  </a:lnTo>
                  <a:close/>
                  <a:moveTo>
                    <a:pt x="817" y="333"/>
                  </a:moveTo>
                  <a:lnTo>
                    <a:pt x="813" y="369"/>
                  </a:lnTo>
                  <a:lnTo>
                    <a:pt x="814" y="396"/>
                  </a:lnTo>
                  <a:lnTo>
                    <a:pt x="819" y="421"/>
                  </a:lnTo>
                  <a:lnTo>
                    <a:pt x="827" y="444"/>
                  </a:lnTo>
                  <a:lnTo>
                    <a:pt x="837" y="464"/>
                  </a:lnTo>
                  <a:lnTo>
                    <a:pt x="848" y="482"/>
                  </a:lnTo>
                  <a:lnTo>
                    <a:pt x="858" y="497"/>
                  </a:lnTo>
                  <a:lnTo>
                    <a:pt x="866" y="508"/>
                  </a:lnTo>
                  <a:lnTo>
                    <a:pt x="873" y="514"/>
                  </a:lnTo>
                  <a:lnTo>
                    <a:pt x="875" y="518"/>
                  </a:lnTo>
                  <a:lnTo>
                    <a:pt x="879" y="521"/>
                  </a:lnTo>
                  <a:lnTo>
                    <a:pt x="887" y="528"/>
                  </a:lnTo>
                  <a:lnTo>
                    <a:pt x="897" y="536"/>
                  </a:lnTo>
                  <a:lnTo>
                    <a:pt x="909" y="547"/>
                  </a:lnTo>
                  <a:lnTo>
                    <a:pt x="923" y="559"/>
                  </a:lnTo>
                  <a:lnTo>
                    <a:pt x="940" y="571"/>
                  </a:lnTo>
                  <a:lnTo>
                    <a:pt x="956" y="584"/>
                  </a:lnTo>
                  <a:lnTo>
                    <a:pt x="974" y="599"/>
                  </a:lnTo>
                  <a:lnTo>
                    <a:pt x="991" y="611"/>
                  </a:lnTo>
                  <a:lnTo>
                    <a:pt x="1009" y="622"/>
                  </a:lnTo>
                  <a:lnTo>
                    <a:pt x="1020" y="631"/>
                  </a:lnTo>
                  <a:lnTo>
                    <a:pt x="1026" y="644"/>
                  </a:lnTo>
                  <a:lnTo>
                    <a:pt x="1028" y="656"/>
                  </a:lnTo>
                  <a:lnTo>
                    <a:pt x="1027" y="669"/>
                  </a:lnTo>
                  <a:lnTo>
                    <a:pt x="1022" y="682"/>
                  </a:lnTo>
                  <a:lnTo>
                    <a:pt x="1012" y="693"/>
                  </a:lnTo>
                  <a:lnTo>
                    <a:pt x="999" y="699"/>
                  </a:lnTo>
                  <a:lnTo>
                    <a:pt x="986" y="701"/>
                  </a:lnTo>
                  <a:lnTo>
                    <a:pt x="974" y="700"/>
                  </a:lnTo>
                  <a:lnTo>
                    <a:pt x="962" y="695"/>
                  </a:lnTo>
                  <a:lnTo>
                    <a:pt x="937" y="679"/>
                  </a:lnTo>
                  <a:lnTo>
                    <a:pt x="913" y="661"/>
                  </a:lnTo>
                  <a:lnTo>
                    <a:pt x="890" y="644"/>
                  </a:lnTo>
                  <a:lnTo>
                    <a:pt x="868" y="626"/>
                  </a:lnTo>
                  <a:lnTo>
                    <a:pt x="850" y="610"/>
                  </a:lnTo>
                  <a:lnTo>
                    <a:pt x="835" y="596"/>
                  </a:lnTo>
                  <a:lnTo>
                    <a:pt x="785" y="611"/>
                  </a:lnTo>
                  <a:lnTo>
                    <a:pt x="740" y="627"/>
                  </a:lnTo>
                  <a:lnTo>
                    <a:pt x="701" y="645"/>
                  </a:lnTo>
                  <a:lnTo>
                    <a:pt x="666" y="664"/>
                  </a:lnTo>
                  <a:lnTo>
                    <a:pt x="634" y="683"/>
                  </a:lnTo>
                  <a:lnTo>
                    <a:pt x="608" y="703"/>
                  </a:lnTo>
                  <a:lnTo>
                    <a:pt x="585" y="721"/>
                  </a:lnTo>
                  <a:lnTo>
                    <a:pt x="566" y="739"/>
                  </a:lnTo>
                  <a:lnTo>
                    <a:pt x="551" y="755"/>
                  </a:lnTo>
                  <a:lnTo>
                    <a:pt x="540" y="768"/>
                  </a:lnTo>
                  <a:lnTo>
                    <a:pt x="568" y="821"/>
                  </a:lnTo>
                  <a:lnTo>
                    <a:pt x="591" y="875"/>
                  </a:lnTo>
                  <a:lnTo>
                    <a:pt x="610" y="929"/>
                  </a:lnTo>
                  <a:lnTo>
                    <a:pt x="625" y="984"/>
                  </a:lnTo>
                  <a:lnTo>
                    <a:pt x="635" y="1038"/>
                  </a:lnTo>
                  <a:lnTo>
                    <a:pt x="643" y="1092"/>
                  </a:lnTo>
                  <a:lnTo>
                    <a:pt x="646" y="1146"/>
                  </a:lnTo>
                  <a:lnTo>
                    <a:pt x="647" y="1197"/>
                  </a:lnTo>
                  <a:lnTo>
                    <a:pt x="646" y="1246"/>
                  </a:lnTo>
                  <a:lnTo>
                    <a:pt x="644" y="1294"/>
                  </a:lnTo>
                  <a:lnTo>
                    <a:pt x="638" y="1339"/>
                  </a:lnTo>
                  <a:lnTo>
                    <a:pt x="633" y="1381"/>
                  </a:lnTo>
                  <a:lnTo>
                    <a:pt x="626" y="1419"/>
                  </a:lnTo>
                  <a:lnTo>
                    <a:pt x="620" y="1454"/>
                  </a:lnTo>
                  <a:lnTo>
                    <a:pt x="612" y="1484"/>
                  </a:lnTo>
                  <a:lnTo>
                    <a:pt x="606" y="1510"/>
                  </a:lnTo>
                  <a:lnTo>
                    <a:pt x="600" y="1531"/>
                  </a:lnTo>
                  <a:lnTo>
                    <a:pt x="596" y="1546"/>
                  </a:lnTo>
                  <a:lnTo>
                    <a:pt x="592" y="1555"/>
                  </a:lnTo>
                  <a:lnTo>
                    <a:pt x="579" y="1622"/>
                  </a:lnTo>
                  <a:lnTo>
                    <a:pt x="568" y="1692"/>
                  </a:lnTo>
                  <a:lnTo>
                    <a:pt x="560" y="1765"/>
                  </a:lnTo>
                  <a:lnTo>
                    <a:pt x="551" y="1841"/>
                  </a:lnTo>
                  <a:lnTo>
                    <a:pt x="545" y="1920"/>
                  </a:lnTo>
                  <a:lnTo>
                    <a:pt x="540" y="2000"/>
                  </a:lnTo>
                  <a:lnTo>
                    <a:pt x="536" y="2082"/>
                  </a:lnTo>
                  <a:lnTo>
                    <a:pt x="533" y="2163"/>
                  </a:lnTo>
                  <a:lnTo>
                    <a:pt x="532" y="2245"/>
                  </a:lnTo>
                  <a:lnTo>
                    <a:pt x="531" y="2327"/>
                  </a:lnTo>
                  <a:lnTo>
                    <a:pt x="531" y="2407"/>
                  </a:lnTo>
                  <a:lnTo>
                    <a:pt x="532" y="2486"/>
                  </a:lnTo>
                  <a:lnTo>
                    <a:pt x="533" y="2561"/>
                  </a:lnTo>
                  <a:lnTo>
                    <a:pt x="536" y="2634"/>
                  </a:lnTo>
                  <a:lnTo>
                    <a:pt x="538" y="2705"/>
                  </a:lnTo>
                  <a:lnTo>
                    <a:pt x="541" y="2770"/>
                  </a:lnTo>
                  <a:lnTo>
                    <a:pt x="543" y="2832"/>
                  </a:lnTo>
                  <a:lnTo>
                    <a:pt x="546" y="2888"/>
                  </a:lnTo>
                  <a:lnTo>
                    <a:pt x="550" y="2939"/>
                  </a:lnTo>
                  <a:lnTo>
                    <a:pt x="552" y="2982"/>
                  </a:lnTo>
                  <a:lnTo>
                    <a:pt x="554" y="3021"/>
                  </a:lnTo>
                  <a:lnTo>
                    <a:pt x="556" y="3050"/>
                  </a:lnTo>
                  <a:lnTo>
                    <a:pt x="663" y="3050"/>
                  </a:lnTo>
                  <a:lnTo>
                    <a:pt x="663" y="2854"/>
                  </a:lnTo>
                  <a:lnTo>
                    <a:pt x="665" y="2842"/>
                  </a:lnTo>
                  <a:lnTo>
                    <a:pt x="670" y="2831"/>
                  </a:lnTo>
                  <a:lnTo>
                    <a:pt x="672" y="2828"/>
                  </a:lnTo>
                  <a:lnTo>
                    <a:pt x="677" y="2819"/>
                  </a:lnTo>
                  <a:lnTo>
                    <a:pt x="684" y="2806"/>
                  </a:lnTo>
                  <a:lnTo>
                    <a:pt x="694" y="2789"/>
                  </a:lnTo>
                  <a:lnTo>
                    <a:pt x="707" y="2768"/>
                  </a:lnTo>
                  <a:lnTo>
                    <a:pt x="721" y="2742"/>
                  </a:lnTo>
                  <a:lnTo>
                    <a:pt x="736" y="2712"/>
                  </a:lnTo>
                  <a:lnTo>
                    <a:pt x="752" y="2679"/>
                  </a:lnTo>
                  <a:lnTo>
                    <a:pt x="769" y="2643"/>
                  </a:lnTo>
                  <a:lnTo>
                    <a:pt x="785" y="2605"/>
                  </a:lnTo>
                  <a:lnTo>
                    <a:pt x="803" y="2562"/>
                  </a:lnTo>
                  <a:lnTo>
                    <a:pt x="818" y="2519"/>
                  </a:lnTo>
                  <a:lnTo>
                    <a:pt x="835" y="2473"/>
                  </a:lnTo>
                  <a:lnTo>
                    <a:pt x="849" y="2424"/>
                  </a:lnTo>
                  <a:lnTo>
                    <a:pt x="861" y="2375"/>
                  </a:lnTo>
                  <a:lnTo>
                    <a:pt x="872" y="2324"/>
                  </a:lnTo>
                  <a:lnTo>
                    <a:pt x="881" y="2271"/>
                  </a:lnTo>
                  <a:lnTo>
                    <a:pt x="887" y="2219"/>
                  </a:lnTo>
                  <a:lnTo>
                    <a:pt x="891" y="2203"/>
                  </a:lnTo>
                  <a:lnTo>
                    <a:pt x="901" y="2190"/>
                  </a:lnTo>
                  <a:lnTo>
                    <a:pt x="914" y="2183"/>
                  </a:lnTo>
                  <a:lnTo>
                    <a:pt x="930" y="2179"/>
                  </a:lnTo>
                  <a:lnTo>
                    <a:pt x="1342" y="2179"/>
                  </a:lnTo>
                  <a:lnTo>
                    <a:pt x="1342" y="2175"/>
                  </a:lnTo>
                  <a:lnTo>
                    <a:pt x="1342" y="2163"/>
                  </a:lnTo>
                  <a:lnTo>
                    <a:pt x="1342" y="2143"/>
                  </a:lnTo>
                  <a:lnTo>
                    <a:pt x="1342" y="2117"/>
                  </a:lnTo>
                  <a:lnTo>
                    <a:pt x="1342" y="2085"/>
                  </a:lnTo>
                  <a:lnTo>
                    <a:pt x="1342" y="2047"/>
                  </a:lnTo>
                  <a:lnTo>
                    <a:pt x="1342" y="2004"/>
                  </a:lnTo>
                  <a:lnTo>
                    <a:pt x="1342" y="1958"/>
                  </a:lnTo>
                  <a:lnTo>
                    <a:pt x="1342" y="1907"/>
                  </a:lnTo>
                  <a:lnTo>
                    <a:pt x="1342" y="1853"/>
                  </a:lnTo>
                  <a:lnTo>
                    <a:pt x="1342" y="1798"/>
                  </a:lnTo>
                  <a:lnTo>
                    <a:pt x="1342" y="1740"/>
                  </a:lnTo>
                  <a:lnTo>
                    <a:pt x="1342" y="1681"/>
                  </a:lnTo>
                  <a:lnTo>
                    <a:pt x="1342" y="1620"/>
                  </a:lnTo>
                  <a:lnTo>
                    <a:pt x="1342" y="1561"/>
                  </a:lnTo>
                  <a:lnTo>
                    <a:pt x="1342" y="1502"/>
                  </a:lnTo>
                  <a:lnTo>
                    <a:pt x="1342" y="1444"/>
                  </a:lnTo>
                  <a:lnTo>
                    <a:pt x="1342" y="1388"/>
                  </a:lnTo>
                  <a:lnTo>
                    <a:pt x="1342" y="1335"/>
                  </a:lnTo>
                  <a:lnTo>
                    <a:pt x="1342" y="1283"/>
                  </a:lnTo>
                  <a:lnTo>
                    <a:pt x="1342" y="1236"/>
                  </a:lnTo>
                  <a:lnTo>
                    <a:pt x="1342" y="1194"/>
                  </a:lnTo>
                  <a:lnTo>
                    <a:pt x="1342" y="1157"/>
                  </a:lnTo>
                  <a:lnTo>
                    <a:pt x="1342" y="1124"/>
                  </a:lnTo>
                  <a:lnTo>
                    <a:pt x="1342" y="1098"/>
                  </a:lnTo>
                  <a:lnTo>
                    <a:pt x="1342" y="1078"/>
                  </a:lnTo>
                  <a:lnTo>
                    <a:pt x="1342" y="1066"/>
                  </a:lnTo>
                  <a:lnTo>
                    <a:pt x="1342" y="1061"/>
                  </a:lnTo>
                  <a:lnTo>
                    <a:pt x="1342" y="1052"/>
                  </a:lnTo>
                  <a:lnTo>
                    <a:pt x="1341" y="1034"/>
                  </a:lnTo>
                  <a:lnTo>
                    <a:pt x="1338" y="1011"/>
                  </a:lnTo>
                  <a:lnTo>
                    <a:pt x="1334" y="984"/>
                  </a:lnTo>
                  <a:lnTo>
                    <a:pt x="1328" y="952"/>
                  </a:lnTo>
                  <a:lnTo>
                    <a:pt x="1320" y="916"/>
                  </a:lnTo>
                  <a:lnTo>
                    <a:pt x="1308" y="878"/>
                  </a:lnTo>
                  <a:lnTo>
                    <a:pt x="1293" y="837"/>
                  </a:lnTo>
                  <a:lnTo>
                    <a:pt x="1274" y="794"/>
                  </a:lnTo>
                  <a:lnTo>
                    <a:pt x="1251" y="751"/>
                  </a:lnTo>
                  <a:lnTo>
                    <a:pt x="1223" y="706"/>
                  </a:lnTo>
                  <a:lnTo>
                    <a:pt x="1189" y="663"/>
                  </a:lnTo>
                  <a:lnTo>
                    <a:pt x="1151" y="621"/>
                  </a:lnTo>
                  <a:lnTo>
                    <a:pt x="1106" y="578"/>
                  </a:lnTo>
                  <a:lnTo>
                    <a:pt x="1061" y="542"/>
                  </a:lnTo>
                  <a:lnTo>
                    <a:pt x="1017" y="509"/>
                  </a:lnTo>
                  <a:lnTo>
                    <a:pt x="976" y="479"/>
                  </a:lnTo>
                  <a:lnTo>
                    <a:pt x="943" y="456"/>
                  </a:lnTo>
                  <a:lnTo>
                    <a:pt x="911" y="433"/>
                  </a:lnTo>
                  <a:lnTo>
                    <a:pt x="883" y="411"/>
                  </a:lnTo>
                  <a:lnTo>
                    <a:pt x="858" y="386"/>
                  </a:lnTo>
                  <a:lnTo>
                    <a:pt x="835" y="360"/>
                  </a:lnTo>
                  <a:lnTo>
                    <a:pt x="817" y="333"/>
                  </a:lnTo>
                  <a:close/>
                  <a:moveTo>
                    <a:pt x="1384" y="87"/>
                  </a:moveTo>
                  <a:lnTo>
                    <a:pt x="1321" y="88"/>
                  </a:lnTo>
                  <a:lnTo>
                    <a:pt x="1262" y="90"/>
                  </a:lnTo>
                  <a:lnTo>
                    <a:pt x="1208" y="94"/>
                  </a:lnTo>
                  <a:lnTo>
                    <a:pt x="1160" y="100"/>
                  </a:lnTo>
                  <a:lnTo>
                    <a:pt x="1117" y="107"/>
                  </a:lnTo>
                  <a:lnTo>
                    <a:pt x="1079" y="115"/>
                  </a:lnTo>
                  <a:lnTo>
                    <a:pt x="1045" y="124"/>
                  </a:lnTo>
                  <a:lnTo>
                    <a:pt x="1015" y="133"/>
                  </a:lnTo>
                  <a:lnTo>
                    <a:pt x="989" y="142"/>
                  </a:lnTo>
                  <a:lnTo>
                    <a:pt x="967" y="152"/>
                  </a:lnTo>
                  <a:lnTo>
                    <a:pt x="948" y="163"/>
                  </a:lnTo>
                  <a:lnTo>
                    <a:pt x="932" y="173"/>
                  </a:lnTo>
                  <a:lnTo>
                    <a:pt x="919" y="183"/>
                  </a:lnTo>
                  <a:lnTo>
                    <a:pt x="908" y="193"/>
                  </a:lnTo>
                  <a:lnTo>
                    <a:pt x="900" y="202"/>
                  </a:lnTo>
                  <a:lnTo>
                    <a:pt x="888" y="219"/>
                  </a:lnTo>
                  <a:lnTo>
                    <a:pt x="882" y="235"/>
                  </a:lnTo>
                  <a:lnTo>
                    <a:pt x="881" y="251"/>
                  </a:lnTo>
                  <a:lnTo>
                    <a:pt x="882" y="264"/>
                  </a:lnTo>
                  <a:lnTo>
                    <a:pt x="885" y="274"/>
                  </a:lnTo>
                  <a:lnTo>
                    <a:pt x="887" y="280"/>
                  </a:lnTo>
                  <a:lnTo>
                    <a:pt x="893" y="279"/>
                  </a:lnTo>
                  <a:lnTo>
                    <a:pt x="902" y="278"/>
                  </a:lnTo>
                  <a:lnTo>
                    <a:pt x="918" y="276"/>
                  </a:lnTo>
                  <a:lnTo>
                    <a:pt x="935" y="274"/>
                  </a:lnTo>
                  <a:lnTo>
                    <a:pt x="955" y="272"/>
                  </a:lnTo>
                  <a:lnTo>
                    <a:pt x="977" y="270"/>
                  </a:lnTo>
                  <a:lnTo>
                    <a:pt x="998" y="268"/>
                  </a:lnTo>
                  <a:lnTo>
                    <a:pt x="1016" y="267"/>
                  </a:lnTo>
                  <a:lnTo>
                    <a:pt x="1080" y="263"/>
                  </a:lnTo>
                  <a:lnTo>
                    <a:pt x="1149" y="261"/>
                  </a:lnTo>
                  <a:lnTo>
                    <a:pt x="1223" y="258"/>
                  </a:lnTo>
                  <a:lnTo>
                    <a:pt x="1302" y="257"/>
                  </a:lnTo>
                  <a:lnTo>
                    <a:pt x="1384" y="257"/>
                  </a:lnTo>
                  <a:lnTo>
                    <a:pt x="1468" y="257"/>
                  </a:lnTo>
                  <a:lnTo>
                    <a:pt x="1546" y="258"/>
                  </a:lnTo>
                  <a:lnTo>
                    <a:pt x="1621" y="261"/>
                  </a:lnTo>
                  <a:lnTo>
                    <a:pt x="1690" y="263"/>
                  </a:lnTo>
                  <a:lnTo>
                    <a:pt x="1753" y="267"/>
                  </a:lnTo>
                  <a:lnTo>
                    <a:pt x="1772" y="268"/>
                  </a:lnTo>
                  <a:lnTo>
                    <a:pt x="1793" y="270"/>
                  </a:lnTo>
                  <a:lnTo>
                    <a:pt x="1814" y="272"/>
                  </a:lnTo>
                  <a:lnTo>
                    <a:pt x="1835" y="274"/>
                  </a:lnTo>
                  <a:lnTo>
                    <a:pt x="1852" y="276"/>
                  </a:lnTo>
                  <a:lnTo>
                    <a:pt x="1867" y="278"/>
                  </a:lnTo>
                  <a:lnTo>
                    <a:pt x="1877" y="279"/>
                  </a:lnTo>
                  <a:lnTo>
                    <a:pt x="1883" y="280"/>
                  </a:lnTo>
                  <a:lnTo>
                    <a:pt x="1885" y="273"/>
                  </a:lnTo>
                  <a:lnTo>
                    <a:pt x="1887" y="262"/>
                  </a:lnTo>
                  <a:lnTo>
                    <a:pt x="1888" y="249"/>
                  </a:lnTo>
                  <a:lnTo>
                    <a:pt x="1886" y="232"/>
                  </a:lnTo>
                  <a:lnTo>
                    <a:pt x="1879" y="215"/>
                  </a:lnTo>
                  <a:lnTo>
                    <a:pt x="1866" y="197"/>
                  </a:lnTo>
                  <a:lnTo>
                    <a:pt x="1858" y="188"/>
                  </a:lnTo>
                  <a:lnTo>
                    <a:pt x="1847" y="180"/>
                  </a:lnTo>
                  <a:lnTo>
                    <a:pt x="1833" y="170"/>
                  </a:lnTo>
                  <a:lnTo>
                    <a:pt x="1817" y="160"/>
                  </a:lnTo>
                  <a:lnTo>
                    <a:pt x="1797" y="150"/>
                  </a:lnTo>
                  <a:lnTo>
                    <a:pt x="1775" y="141"/>
                  </a:lnTo>
                  <a:lnTo>
                    <a:pt x="1749" y="132"/>
                  </a:lnTo>
                  <a:lnTo>
                    <a:pt x="1720" y="123"/>
                  </a:lnTo>
                  <a:lnTo>
                    <a:pt x="1687" y="114"/>
                  </a:lnTo>
                  <a:lnTo>
                    <a:pt x="1648" y="106"/>
                  </a:lnTo>
                  <a:lnTo>
                    <a:pt x="1606" y="100"/>
                  </a:lnTo>
                  <a:lnTo>
                    <a:pt x="1559" y="94"/>
                  </a:lnTo>
                  <a:lnTo>
                    <a:pt x="1506" y="90"/>
                  </a:lnTo>
                  <a:lnTo>
                    <a:pt x="1448" y="88"/>
                  </a:lnTo>
                  <a:lnTo>
                    <a:pt x="1384" y="87"/>
                  </a:lnTo>
                  <a:lnTo>
                    <a:pt x="1384" y="87"/>
                  </a:lnTo>
                  <a:close/>
                  <a:moveTo>
                    <a:pt x="1384" y="0"/>
                  </a:moveTo>
                  <a:lnTo>
                    <a:pt x="1384" y="0"/>
                  </a:lnTo>
                  <a:lnTo>
                    <a:pt x="1463" y="2"/>
                  </a:lnTo>
                  <a:lnTo>
                    <a:pt x="1537" y="7"/>
                  </a:lnTo>
                  <a:lnTo>
                    <a:pt x="1605" y="15"/>
                  </a:lnTo>
                  <a:lnTo>
                    <a:pt x="1667" y="25"/>
                  </a:lnTo>
                  <a:lnTo>
                    <a:pt x="1724" y="39"/>
                  </a:lnTo>
                  <a:lnTo>
                    <a:pt x="1775" y="54"/>
                  </a:lnTo>
                  <a:lnTo>
                    <a:pt x="1821" y="71"/>
                  </a:lnTo>
                  <a:lnTo>
                    <a:pt x="1861" y="90"/>
                  </a:lnTo>
                  <a:lnTo>
                    <a:pt x="1895" y="110"/>
                  </a:lnTo>
                  <a:lnTo>
                    <a:pt x="1923" y="132"/>
                  </a:lnTo>
                  <a:lnTo>
                    <a:pt x="1959" y="169"/>
                  </a:lnTo>
                  <a:lnTo>
                    <a:pt x="1990" y="207"/>
                  </a:lnTo>
                  <a:lnTo>
                    <a:pt x="2013" y="245"/>
                  </a:lnTo>
                  <a:lnTo>
                    <a:pt x="2031" y="286"/>
                  </a:lnTo>
                  <a:lnTo>
                    <a:pt x="2040" y="326"/>
                  </a:lnTo>
                  <a:lnTo>
                    <a:pt x="2044" y="368"/>
                  </a:lnTo>
                  <a:lnTo>
                    <a:pt x="2042" y="405"/>
                  </a:lnTo>
                  <a:lnTo>
                    <a:pt x="2035" y="440"/>
                  </a:lnTo>
                  <a:lnTo>
                    <a:pt x="2025" y="472"/>
                  </a:lnTo>
                  <a:lnTo>
                    <a:pt x="2012" y="500"/>
                  </a:lnTo>
                  <a:lnTo>
                    <a:pt x="1998" y="524"/>
                  </a:lnTo>
                  <a:lnTo>
                    <a:pt x="2050" y="543"/>
                  </a:lnTo>
                  <a:lnTo>
                    <a:pt x="2097" y="563"/>
                  </a:lnTo>
                  <a:lnTo>
                    <a:pt x="2139" y="584"/>
                  </a:lnTo>
                  <a:lnTo>
                    <a:pt x="2176" y="607"/>
                  </a:lnTo>
                  <a:lnTo>
                    <a:pt x="2209" y="630"/>
                  </a:lnTo>
                  <a:lnTo>
                    <a:pt x="2236" y="652"/>
                  </a:lnTo>
                  <a:lnTo>
                    <a:pt x="2261" y="674"/>
                  </a:lnTo>
                  <a:lnTo>
                    <a:pt x="2279" y="694"/>
                  </a:lnTo>
                  <a:lnTo>
                    <a:pt x="2295" y="711"/>
                  </a:lnTo>
                  <a:lnTo>
                    <a:pt x="2307" y="726"/>
                  </a:lnTo>
                  <a:lnTo>
                    <a:pt x="2314" y="737"/>
                  </a:lnTo>
                  <a:lnTo>
                    <a:pt x="2319" y="743"/>
                  </a:lnTo>
                  <a:lnTo>
                    <a:pt x="2322" y="749"/>
                  </a:lnTo>
                  <a:lnTo>
                    <a:pt x="2329" y="759"/>
                  </a:lnTo>
                  <a:lnTo>
                    <a:pt x="2338" y="775"/>
                  </a:lnTo>
                  <a:lnTo>
                    <a:pt x="2349" y="797"/>
                  </a:lnTo>
                  <a:lnTo>
                    <a:pt x="2364" y="823"/>
                  </a:lnTo>
                  <a:lnTo>
                    <a:pt x="2379" y="856"/>
                  </a:lnTo>
                  <a:lnTo>
                    <a:pt x="2396" y="894"/>
                  </a:lnTo>
                  <a:lnTo>
                    <a:pt x="2415" y="939"/>
                  </a:lnTo>
                  <a:lnTo>
                    <a:pt x="2435" y="990"/>
                  </a:lnTo>
                  <a:lnTo>
                    <a:pt x="2456" y="1048"/>
                  </a:lnTo>
                  <a:lnTo>
                    <a:pt x="2479" y="1114"/>
                  </a:lnTo>
                  <a:lnTo>
                    <a:pt x="2500" y="1187"/>
                  </a:lnTo>
                  <a:lnTo>
                    <a:pt x="2523" y="1267"/>
                  </a:lnTo>
                  <a:lnTo>
                    <a:pt x="2540" y="1327"/>
                  </a:lnTo>
                  <a:lnTo>
                    <a:pt x="2556" y="1392"/>
                  </a:lnTo>
                  <a:lnTo>
                    <a:pt x="2573" y="1463"/>
                  </a:lnTo>
                  <a:lnTo>
                    <a:pt x="2589" y="1538"/>
                  </a:lnTo>
                  <a:lnTo>
                    <a:pt x="2607" y="1620"/>
                  </a:lnTo>
                  <a:lnTo>
                    <a:pt x="2623" y="1707"/>
                  </a:lnTo>
                  <a:lnTo>
                    <a:pt x="2640" y="1800"/>
                  </a:lnTo>
                  <a:lnTo>
                    <a:pt x="2655" y="1898"/>
                  </a:lnTo>
                  <a:lnTo>
                    <a:pt x="2671" y="2002"/>
                  </a:lnTo>
                  <a:lnTo>
                    <a:pt x="2686" y="2113"/>
                  </a:lnTo>
                  <a:lnTo>
                    <a:pt x="2700" y="2229"/>
                  </a:lnTo>
                  <a:lnTo>
                    <a:pt x="2713" y="2351"/>
                  </a:lnTo>
                  <a:lnTo>
                    <a:pt x="2726" y="2480"/>
                  </a:lnTo>
                  <a:lnTo>
                    <a:pt x="2737" y="2616"/>
                  </a:lnTo>
                  <a:lnTo>
                    <a:pt x="2747" y="2757"/>
                  </a:lnTo>
                  <a:lnTo>
                    <a:pt x="2756" y="2906"/>
                  </a:lnTo>
                  <a:lnTo>
                    <a:pt x="2763" y="3060"/>
                  </a:lnTo>
                  <a:lnTo>
                    <a:pt x="2770" y="3222"/>
                  </a:lnTo>
                  <a:lnTo>
                    <a:pt x="2770" y="3226"/>
                  </a:lnTo>
                  <a:lnTo>
                    <a:pt x="2770" y="3236"/>
                  </a:lnTo>
                  <a:lnTo>
                    <a:pt x="2770" y="3253"/>
                  </a:lnTo>
                  <a:lnTo>
                    <a:pt x="2770" y="3273"/>
                  </a:lnTo>
                  <a:lnTo>
                    <a:pt x="2770" y="3352"/>
                  </a:lnTo>
                  <a:lnTo>
                    <a:pt x="2770" y="3382"/>
                  </a:lnTo>
                  <a:lnTo>
                    <a:pt x="2770" y="3410"/>
                  </a:lnTo>
                  <a:lnTo>
                    <a:pt x="2770" y="3436"/>
                  </a:lnTo>
                  <a:lnTo>
                    <a:pt x="2770" y="3460"/>
                  </a:lnTo>
                  <a:lnTo>
                    <a:pt x="2770" y="3498"/>
                  </a:lnTo>
                  <a:lnTo>
                    <a:pt x="2770" y="3507"/>
                  </a:lnTo>
                  <a:lnTo>
                    <a:pt x="2770" y="3512"/>
                  </a:lnTo>
                  <a:lnTo>
                    <a:pt x="2767" y="3527"/>
                  </a:lnTo>
                  <a:lnTo>
                    <a:pt x="2759" y="3539"/>
                  </a:lnTo>
                  <a:lnTo>
                    <a:pt x="2747" y="3549"/>
                  </a:lnTo>
                  <a:lnTo>
                    <a:pt x="2733" y="3554"/>
                  </a:lnTo>
                  <a:lnTo>
                    <a:pt x="2729" y="3554"/>
                  </a:lnTo>
                  <a:lnTo>
                    <a:pt x="2718" y="3557"/>
                  </a:lnTo>
                  <a:lnTo>
                    <a:pt x="2703" y="3559"/>
                  </a:lnTo>
                  <a:lnTo>
                    <a:pt x="2682" y="3561"/>
                  </a:lnTo>
                  <a:lnTo>
                    <a:pt x="2659" y="3564"/>
                  </a:lnTo>
                  <a:lnTo>
                    <a:pt x="2633" y="3569"/>
                  </a:lnTo>
                  <a:lnTo>
                    <a:pt x="2605" y="3573"/>
                  </a:lnTo>
                  <a:lnTo>
                    <a:pt x="2576" y="3576"/>
                  </a:lnTo>
                  <a:lnTo>
                    <a:pt x="2549" y="3581"/>
                  </a:lnTo>
                  <a:lnTo>
                    <a:pt x="2522" y="3584"/>
                  </a:lnTo>
                  <a:lnTo>
                    <a:pt x="2498" y="3588"/>
                  </a:lnTo>
                  <a:lnTo>
                    <a:pt x="2477" y="3591"/>
                  </a:lnTo>
                  <a:lnTo>
                    <a:pt x="2461" y="3593"/>
                  </a:lnTo>
                  <a:lnTo>
                    <a:pt x="2451" y="3595"/>
                  </a:lnTo>
                  <a:lnTo>
                    <a:pt x="2447" y="3595"/>
                  </a:lnTo>
                  <a:lnTo>
                    <a:pt x="2434" y="3593"/>
                  </a:lnTo>
                  <a:lnTo>
                    <a:pt x="2422" y="3587"/>
                  </a:lnTo>
                  <a:lnTo>
                    <a:pt x="2413" y="3577"/>
                  </a:lnTo>
                  <a:lnTo>
                    <a:pt x="2406" y="3565"/>
                  </a:lnTo>
                  <a:lnTo>
                    <a:pt x="2311" y="3290"/>
                  </a:lnTo>
                  <a:lnTo>
                    <a:pt x="2310" y="3286"/>
                  </a:lnTo>
                  <a:lnTo>
                    <a:pt x="2308" y="3278"/>
                  </a:lnTo>
                  <a:lnTo>
                    <a:pt x="2304" y="3266"/>
                  </a:lnTo>
                  <a:lnTo>
                    <a:pt x="2299" y="3250"/>
                  </a:lnTo>
                  <a:lnTo>
                    <a:pt x="2295" y="3235"/>
                  </a:lnTo>
                  <a:lnTo>
                    <a:pt x="2290" y="3219"/>
                  </a:lnTo>
                  <a:lnTo>
                    <a:pt x="2286" y="3203"/>
                  </a:lnTo>
                  <a:lnTo>
                    <a:pt x="2281" y="3191"/>
                  </a:lnTo>
                  <a:lnTo>
                    <a:pt x="2279" y="3183"/>
                  </a:lnTo>
                  <a:lnTo>
                    <a:pt x="2278" y="3180"/>
                  </a:lnTo>
                  <a:lnTo>
                    <a:pt x="2236" y="3363"/>
                  </a:lnTo>
                  <a:lnTo>
                    <a:pt x="2231" y="3377"/>
                  </a:lnTo>
                  <a:lnTo>
                    <a:pt x="2221" y="3388"/>
                  </a:lnTo>
                  <a:lnTo>
                    <a:pt x="2209" y="3395"/>
                  </a:lnTo>
                  <a:lnTo>
                    <a:pt x="2195" y="3397"/>
                  </a:lnTo>
                  <a:lnTo>
                    <a:pt x="575" y="3397"/>
                  </a:lnTo>
                  <a:lnTo>
                    <a:pt x="561" y="3395"/>
                  </a:lnTo>
                  <a:lnTo>
                    <a:pt x="549" y="3388"/>
                  </a:lnTo>
                  <a:lnTo>
                    <a:pt x="539" y="3377"/>
                  </a:lnTo>
                  <a:lnTo>
                    <a:pt x="533" y="3363"/>
                  </a:lnTo>
                  <a:lnTo>
                    <a:pt x="492" y="3180"/>
                  </a:lnTo>
                  <a:lnTo>
                    <a:pt x="491" y="3183"/>
                  </a:lnTo>
                  <a:lnTo>
                    <a:pt x="488" y="3191"/>
                  </a:lnTo>
                  <a:lnTo>
                    <a:pt x="484" y="3203"/>
                  </a:lnTo>
                  <a:lnTo>
                    <a:pt x="480" y="3219"/>
                  </a:lnTo>
                  <a:lnTo>
                    <a:pt x="475" y="3235"/>
                  </a:lnTo>
                  <a:lnTo>
                    <a:pt x="471" y="3250"/>
                  </a:lnTo>
                  <a:lnTo>
                    <a:pt x="465" y="3266"/>
                  </a:lnTo>
                  <a:lnTo>
                    <a:pt x="462" y="3278"/>
                  </a:lnTo>
                  <a:lnTo>
                    <a:pt x="460" y="3286"/>
                  </a:lnTo>
                  <a:lnTo>
                    <a:pt x="459" y="3290"/>
                  </a:lnTo>
                  <a:lnTo>
                    <a:pt x="364" y="3565"/>
                  </a:lnTo>
                  <a:lnTo>
                    <a:pt x="357" y="3577"/>
                  </a:lnTo>
                  <a:lnTo>
                    <a:pt x="348" y="3587"/>
                  </a:lnTo>
                  <a:lnTo>
                    <a:pt x="336" y="3593"/>
                  </a:lnTo>
                  <a:lnTo>
                    <a:pt x="323" y="3595"/>
                  </a:lnTo>
                  <a:lnTo>
                    <a:pt x="319" y="3595"/>
                  </a:lnTo>
                  <a:lnTo>
                    <a:pt x="308" y="3593"/>
                  </a:lnTo>
                  <a:lnTo>
                    <a:pt x="292" y="3591"/>
                  </a:lnTo>
                  <a:lnTo>
                    <a:pt x="272" y="3588"/>
                  </a:lnTo>
                  <a:lnTo>
                    <a:pt x="247" y="3584"/>
                  </a:lnTo>
                  <a:lnTo>
                    <a:pt x="221" y="3581"/>
                  </a:lnTo>
                  <a:lnTo>
                    <a:pt x="194" y="3576"/>
                  </a:lnTo>
                  <a:lnTo>
                    <a:pt x="165" y="3573"/>
                  </a:lnTo>
                  <a:lnTo>
                    <a:pt x="137" y="3569"/>
                  </a:lnTo>
                  <a:lnTo>
                    <a:pt x="111" y="3564"/>
                  </a:lnTo>
                  <a:lnTo>
                    <a:pt x="88" y="3561"/>
                  </a:lnTo>
                  <a:lnTo>
                    <a:pt x="67" y="3559"/>
                  </a:lnTo>
                  <a:lnTo>
                    <a:pt x="51" y="3557"/>
                  </a:lnTo>
                  <a:lnTo>
                    <a:pt x="40" y="3554"/>
                  </a:lnTo>
                  <a:lnTo>
                    <a:pt x="37" y="3554"/>
                  </a:lnTo>
                  <a:lnTo>
                    <a:pt x="23" y="3549"/>
                  </a:lnTo>
                  <a:lnTo>
                    <a:pt x="11" y="3539"/>
                  </a:lnTo>
                  <a:lnTo>
                    <a:pt x="3" y="3527"/>
                  </a:lnTo>
                  <a:lnTo>
                    <a:pt x="0" y="3512"/>
                  </a:lnTo>
                  <a:lnTo>
                    <a:pt x="0" y="3222"/>
                  </a:lnTo>
                  <a:lnTo>
                    <a:pt x="6" y="3060"/>
                  </a:lnTo>
                  <a:lnTo>
                    <a:pt x="14" y="2906"/>
                  </a:lnTo>
                  <a:lnTo>
                    <a:pt x="23" y="2757"/>
                  </a:lnTo>
                  <a:lnTo>
                    <a:pt x="33" y="2616"/>
                  </a:lnTo>
                  <a:lnTo>
                    <a:pt x="44" y="2480"/>
                  </a:lnTo>
                  <a:lnTo>
                    <a:pt x="57" y="2351"/>
                  </a:lnTo>
                  <a:lnTo>
                    <a:pt x="70" y="2229"/>
                  </a:lnTo>
                  <a:lnTo>
                    <a:pt x="84" y="2113"/>
                  </a:lnTo>
                  <a:lnTo>
                    <a:pt x="98" y="2002"/>
                  </a:lnTo>
                  <a:lnTo>
                    <a:pt x="115" y="1898"/>
                  </a:lnTo>
                  <a:lnTo>
                    <a:pt x="130" y="1800"/>
                  </a:lnTo>
                  <a:lnTo>
                    <a:pt x="147" y="1707"/>
                  </a:lnTo>
                  <a:lnTo>
                    <a:pt x="163" y="1620"/>
                  </a:lnTo>
                  <a:lnTo>
                    <a:pt x="181" y="1538"/>
                  </a:lnTo>
                  <a:lnTo>
                    <a:pt x="197" y="1463"/>
                  </a:lnTo>
                  <a:lnTo>
                    <a:pt x="213" y="1392"/>
                  </a:lnTo>
                  <a:lnTo>
                    <a:pt x="230" y="1327"/>
                  </a:lnTo>
                  <a:lnTo>
                    <a:pt x="246" y="1267"/>
                  </a:lnTo>
                  <a:lnTo>
                    <a:pt x="269" y="1187"/>
                  </a:lnTo>
                  <a:lnTo>
                    <a:pt x="291" y="1114"/>
                  </a:lnTo>
                  <a:lnTo>
                    <a:pt x="314" y="1048"/>
                  </a:lnTo>
                  <a:lnTo>
                    <a:pt x="335" y="990"/>
                  </a:lnTo>
                  <a:lnTo>
                    <a:pt x="355" y="939"/>
                  </a:lnTo>
                  <a:lnTo>
                    <a:pt x="373" y="894"/>
                  </a:lnTo>
                  <a:lnTo>
                    <a:pt x="391" y="856"/>
                  </a:lnTo>
                  <a:lnTo>
                    <a:pt x="406" y="823"/>
                  </a:lnTo>
                  <a:lnTo>
                    <a:pt x="420" y="797"/>
                  </a:lnTo>
                  <a:lnTo>
                    <a:pt x="431" y="775"/>
                  </a:lnTo>
                  <a:lnTo>
                    <a:pt x="441" y="759"/>
                  </a:lnTo>
                  <a:lnTo>
                    <a:pt x="448" y="749"/>
                  </a:lnTo>
                  <a:lnTo>
                    <a:pt x="451" y="743"/>
                  </a:lnTo>
                  <a:lnTo>
                    <a:pt x="456" y="737"/>
                  </a:lnTo>
                  <a:lnTo>
                    <a:pt x="463" y="726"/>
                  </a:lnTo>
                  <a:lnTo>
                    <a:pt x="475" y="711"/>
                  </a:lnTo>
                  <a:lnTo>
                    <a:pt x="491" y="694"/>
                  </a:lnTo>
                  <a:lnTo>
                    <a:pt x="509" y="674"/>
                  </a:lnTo>
                  <a:lnTo>
                    <a:pt x="533" y="652"/>
                  </a:lnTo>
                  <a:lnTo>
                    <a:pt x="561" y="630"/>
                  </a:lnTo>
                  <a:lnTo>
                    <a:pt x="594" y="607"/>
                  </a:lnTo>
                  <a:lnTo>
                    <a:pt x="631" y="584"/>
                  </a:lnTo>
                  <a:lnTo>
                    <a:pt x="672" y="563"/>
                  </a:lnTo>
                  <a:lnTo>
                    <a:pt x="720" y="543"/>
                  </a:lnTo>
                  <a:lnTo>
                    <a:pt x="772" y="524"/>
                  </a:lnTo>
                  <a:lnTo>
                    <a:pt x="758" y="500"/>
                  </a:lnTo>
                  <a:lnTo>
                    <a:pt x="745" y="472"/>
                  </a:lnTo>
                  <a:lnTo>
                    <a:pt x="735" y="440"/>
                  </a:lnTo>
                  <a:lnTo>
                    <a:pt x="728" y="405"/>
                  </a:lnTo>
                  <a:lnTo>
                    <a:pt x="725" y="368"/>
                  </a:lnTo>
                  <a:lnTo>
                    <a:pt x="729" y="326"/>
                  </a:lnTo>
                  <a:lnTo>
                    <a:pt x="739" y="286"/>
                  </a:lnTo>
                  <a:lnTo>
                    <a:pt x="757" y="245"/>
                  </a:lnTo>
                  <a:lnTo>
                    <a:pt x="780" y="207"/>
                  </a:lnTo>
                  <a:lnTo>
                    <a:pt x="810" y="169"/>
                  </a:lnTo>
                  <a:lnTo>
                    <a:pt x="847" y="132"/>
                  </a:lnTo>
                  <a:lnTo>
                    <a:pt x="847" y="132"/>
                  </a:lnTo>
                  <a:lnTo>
                    <a:pt x="875" y="110"/>
                  </a:lnTo>
                  <a:lnTo>
                    <a:pt x="907" y="90"/>
                  </a:lnTo>
                  <a:lnTo>
                    <a:pt x="943" y="71"/>
                  </a:lnTo>
                  <a:lnTo>
                    <a:pt x="982" y="56"/>
                  </a:lnTo>
                  <a:lnTo>
                    <a:pt x="1027" y="42"/>
                  </a:lnTo>
                  <a:lnTo>
                    <a:pt x="1075" y="29"/>
                  </a:lnTo>
                  <a:lnTo>
                    <a:pt x="1128" y="19"/>
                  </a:lnTo>
                  <a:lnTo>
                    <a:pt x="1185" y="11"/>
                  </a:lnTo>
                  <a:lnTo>
                    <a:pt x="1247" y="5"/>
                  </a:lnTo>
                  <a:lnTo>
                    <a:pt x="1313" y="1"/>
                  </a:lnTo>
                  <a:lnTo>
                    <a:pt x="13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" name="Group 361"/>
          <p:cNvGrpSpPr/>
          <p:nvPr/>
        </p:nvGrpSpPr>
        <p:grpSpPr>
          <a:xfrm>
            <a:off x="8837113" y="2834250"/>
            <a:ext cx="257175" cy="574675"/>
            <a:chOff x="5448300" y="4222750"/>
            <a:chExt cx="257175" cy="574675"/>
          </a:xfrm>
          <a:solidFill>
            <a:srgbClr val="000000"/>
          </a:solidFill>
        </p:grpSpPr>
        <p:sp>
          <p:nvSpPr>
            <p:cNvPr id="65" name="Freeform 181"/>
            <p:cNvSpPr>
              <a:spLocks noEditPoints="1"/>
            </p:cNvSpPr>
            <p:nvPr/>
          </p:nvSpPr>
          <p:spPr bwMode="auto">
            <a:xfrm>
              <a:off x="5473700" y="4332288"/>
              <a:ext cx="17463" cy="398463"/>
            </a:xfrm>
            <a:custGeom>
              <a:avLst/>
              <a:gdLst>
                <a:gd name="T0" fmla="*/ 72 w 104"/>
                <a:gd name="T1" fmla="*/ 2319 h 2506"/>
                <a:gd name="T2" fmla="*/ 91 w 104"/>
                <a:gd name="T3" fmla="*/ 2462 h 2506"/>
                <a:gd name="T4" fmla="*/ 62 w 104"/>
                <a:gd name="T5" fmla="*/ 2503 h 2506"/>
                <a:gd name="T6" fmla="*/ 22 w 104"/>
                <a:gd name="T7" fmla="*/ 2497 h 2506"/>
                <a:gd name="T8" fmla="*/ 3 w 104"/>
                <a:gd name="T9" fmla="*/ 2354 h 2506"/>
                <a:gd name="T10" fmla="*/ 32 w 104"/>
                <a:gd name="T11" fmla="*/ 2313 h 2506"/>
                <a:gd name="T12" fmla="*/ 59 w 104"/>
                <a:gd name="T13" fmla="*/ 2024 h 2506"/>
                <a:gd name="T14" fmla="*/ 89 w 104"/>
                <a:gd name="T15" fmla="*/ 2064 h 2506"/>
                <a:gd name="T16" fmla="*/ 71 w 104"/>
                <a:gd name="T17" fmla="*/ 2207 h 2506"/>
                <a:gd name="T18" fmla="*/ 32 w 104"/>
                <a:gd name="T19" fmla="*/ 2214 h 2506"/>
                <a:gd name="T20" fmla="*/ 2 w 104"/>
                <a:gd name="T21" fmla="*/ 2173 h 2506"/>
                <a:gd name="T22" fmla="*/ 19 w 104"/>
                <a:gd name="T23" fmla="*/ 2030 h 2506"/>
                <a:gd name="T24" fmla="*/ 43 w 104"/>
                <a:gd name="T25" fmla="*/ 1733 h 2506"/>
                <a:gd name="T26" fmla="*/ 85 w 104"/>
                <a:gd name="T27" fmla="*/ 1762 h 2506"/>
                <a:gd name="T28" fmla="*/ 80 w 104"/>
                <a:gd name="T29" fmla="*/ 1909 h 2506"/>
                <a:gd name="T30" fmla="*/ 44 w 104"/>
                <a:gd name="T31" fmla="*/ 1928 h 2506"/>
                <a:gd name="T32" fmla="*/ 3 w 104"/>
                <a:gd name="T33" fmla="*/ 1898 h 2506"/>
                <a:gd name="T34" fmla="*/ 9 w 104"/>
                <a:gd name="T35" fmla="*/ 1751 h 2506"/>
                <a:gd name="T36" fmla="*/ 43 w 104"/>
                <a:gd name="T37" fmla="*/ 1444 h 2506"/>
                <a:gd name="T38" fmla="*/ 84 w 104"/>
                <a:gd name="T39" fmla="*/ 1474 h 2506"/>
                <a:gd name="T40" fmla="*/ 79 w 104"/>
                <a:gd name="T41" fmla="*/ 1621 h 2506"/>
                <a:gd name="T42" fmla="*/ 43 w 104"/>
                <a:gd name="T43" fmla="*/ 1639 h 2506"/>
                <a:gd name="T44" fmla="*/ 2 w 104"/>
                <a:gd name="T45" fmla="*/ 1609 h 2506"/>
                <a:gd name="T46" fmla="*/ 8 w 104"/>
                <a:gd name="T47" fmla="*/ 1462 h 2506"/>
                <a:gd name="T48" fmla="*/ 43 w 104"/>
                <a:gd name="T49" fmla="*/ 1156 h 2506"/>
                <a:gd name="T50" fmla="*/ 79 w 104"/>
                <a:gd name="T51" fmla="*/ 1173 h 2506"/>
                <a:gd name="T52" fmla="*/ 84 w 104"/>
                <a:gd name="T53" fmla="*/ 1321 h 2506"/>
                <a:gd name="T54" fmla="*/ 43 w 104"/>
                <a:gd name="T55" fmla="*/ 1351 h 2506"/>
                <a:gd name="T56" fmla="*/ 8 w 104"/>
                <a:gd name="T57" fmla="*/ 1332 h 2506"/>
                <a:gd name="T58" fmla="*/ 2 w 104"/>
                <a:gd name="T59" fmla="*/ 1184 h 2506"/>
                <a:gd name="T60" fmla="*/ 43 w 104"/>
                <a:gd name="T61" fmla="*/ 1156 h 2506"/>
                <a:gd name="T62" fmla="*/ 71 w 104"/>
                <a:gd name="T63" fmla="*/ 875 h 2506"/>
                <a:gd name="T64" fmla="*/ 87 w 104"/>
                <a:gd name="T65" fmla="*/ 1018 h 2506"/>
                <a:gd name="T66" fmla="*/ 58 w 104"/>
                <a:gd name="T67" fmla="*/ 1059 h 2506"/>
                <a:gd name="T68" fmla="*/ 18 w 104"/>
                <a:gd name="T69" fmla="*/ 1052 h 2506"/>
                <a:gd name="T70" fmla="*/ 1 w 104"/>
                <a:gd name="T71" fmla="*/ 909 h 2506"/>
                <a:gd name="T72" fmla="*/ 31 w 104"/>
                <a:gd name="T73" fmla="*/ 869 h 2506"/>
                <a:gd name="T74" fmla="*/ 62 w 104"/>
                <a:gd name="T75" fmla="*/ 581 h 2506"/>
                <a:gd name="T76" fmla="*/ 91 w 104"/>
                <a:gd name="T77" fmla="*/ 621 h 2506"/>
                <a:gd name="T78" fmla="*/ 72 w 104"/>
                <a:gd name="T79" fmla="*/ 764 h 2506"/>
                <a:gd name="T80" fmla="*/ 32 w 104"/>
                <a:gd name="T81" fmla="*/ 770 h 2506"/>
                <a:gd name="T82" fmla="*/ 2 w 104"/>
                <a:gd name="T83" fmla="*/ 729 h 2506"/>
                <a:gd name="T84" fmla="*/ 22 w 104"/>
                <a:gd name="T85" fmla="*/ 586 h 2506"/>
                <a:gd name="T86" fmla="*/ 66 w 104"/>
                <a:gd name="T87" fmla="*/ 291 h 2506"/>
                <a:gd name="T88" fmla="*/ 95 w 104"/>
                <a:gd name="T89" fmla="*/ 333 h 2506"/>
                <a:gd name="T90" fmla="*/ 75 w 104"/>
                <a:gd name="T91" fmla="*/ 475 h 2506"/>
                <a:gd name="T92" fmla="*/ 35 w 104"/>
                <a:gd name="T93" fmla="*/ 482 h 2506"/>
                <a:gd name="T94" fmla="*/ 7 w 104"/>
                <a:gd name="T95" fmla="*/ 440 h 2506"/>
                <a:gd name="T96" fmla="*/ 28 w 104"/>
                <a:gd name="T97" fmla="*/ 297 h 2506"/>
                <a:gd name="T98" fmla="*/ 76 w 104"/>
                <a:gd name="T99" fmla="*/ 3 h 2506"/>
                <a:gd name="T100" fmla="*/ 104 w 104"/>
                <a:gd name="T101" fmla="*/ 45 h 2506"/>
                <a:gd name="T102" fmla="*/ 87 w 104"/>
                <a:gd name="T103" fmla="*/ 182 h 2506"/>
                <a:gd name="T104" fmla="*/ 42 w 104"/>
                <a:gd name="T105" fmla="*/ 192 h 2506"/>
                <a:gd name="T106" fmla="*/ 13 w 104"/>
                <a:gd name="T107" fmla="*/ 150 h 2506"/>
                <a:gd name="T108" fmla="*/ 27 w 104"/>
                <a:gd name="T109" fmla="*/ 16 h 2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" h="2506">
                  <a:moveTo>
                    <a:pt x="46" y="2311"/>
                  </a:moveTo>
                  <a:lnTo>
                    <a:pt x="46" y="2311"/>
                  </a:lnTo>
                  <a:lnTo>
                    <a:pt x="61" y="2313"/>
                  </a:lnTo>
                  <a:lnTo>
                    <a:pt x="72" y="2319"/>
                  </a:lnTo>
                  <a:lnTo>
                    <a:pt x="82" y="2328"/>
                  </a:lnTo>
                  <a:lnTo>
                    <a:pt x="87" y="2339"/>
                  </a:lnTo>
                  <a:lnTo>
                    <a:pt x="90" y="2354"/>
                  </a:lnTo>
                  <a:lnTo>
                    <a:pt x="91" y="2462"/>
                  </a:lnTo>
                  <a:lnTo>
                    <a:pt x="89" y="2476"/>
                  </a:lnTo>
                  <a:lnTo>
                    <a:pt x="83" y="2487"/>
                  </a:lnTo>
                  <a:lnTo>
                    <a:pt x="73" y="2497"/>
                  </a:lnTo>
                  <a:lnTo>
                    <a:pt x="62" y="2503"/>
                  </a:lnTo>
                  <a:lnTo>
                    <a:pt x="48" y="2506"/>
                  </a:lnTo>
                  <a:lnTo>
                    <a:pt x="48" y="2506"/>
                  </a:lnTo>
                  <a:lnTo>
                    <a:pt x="34" y="2503"/>
                  </a:lnTo>
                  <a:lnTo>
                    <a:pt x="22" y="2497"/>
                  </a:lnTo>
                  <a:lnTo>
                    <a:pt x="12" y="2488"/>
                  </a:lnTo>
                  <a:lnTo>
                    <a:pt x="7" y="2476"/>
                  </a:lnTo>
                  <a:lnTo>
                    <a:pt x="4" y="2463"/>
                  </a:lnTo>
                  <a:lnTo>
                    <a:pt x="3" y="2354"/>
                  </a:lnTo>
                  <a:lnTo>
                    <a:pt x="6" y="2341"/>
                  </a:lnTo>
                  <a:lnTo>
                    <a:pt x="11" y="2328"/>
                  </a:lnTo>
                  <a:lnTo>
                    <a:pt x="21" y="2319"/>
                  </a:lnTo>
                  <a:lnTo>
                    <a:pt x="32" y="2313"/>
                  </a:lnTo>
                  <a:lnTo>
                    <a:pt x="46" y="2311"/>
                  </a:lnTo>
                  <a:close/>
                  <a:moveTo>
                    <a:pt x="44" y="2022"/>
                  </a:moveTo>
                  <a:lnTo>
                    <a:pt x="45" y="2022"/>
                  </a:lnTo>
                  <a:lnTo>
                    <a:pt x="59" y="2024"/>
                  </a:lnTo>
                  <a:lnTo>
                    <a:pt x="71" y="2030"/>
                  </a:lnTo>
                  <a:lnTo>
                    <a:pt x="80" y="2039"/>
                  </a:lnTo>
                  <a:lnTo>
                    <a:pt x="86" y="2051"/>
                  </a:lnTo>
                  <a:lnTo>
                    <a:pt x="89" y="2064"/>
                  </a:lnTo>
                  <a:lnTo>
                    <a:pt x="89" y="2173"/>
                  </a:lnTo>
                  <a:lnTo>
                    <a:pt x="86" y="2187"/>
                  </a:lnTo>
                  <a:lnTo>
                    <a:pt x="81" y="2199"/>
                  </a:lnTo>
                  <a:lnTo>
                    <a:pt x="71" y="2207"/>
                  </a:lnTo>
                  <a:lnTo>
                    <a:pt x="60" y="2214"/>
                  </a:lnTo>
                  <a:lnTo>
                    <a:pt x="45" y="2216"/>
                  </a:lnTo>
                  <a:lnTo>
                    <a:pt x="45" y="2216"/>
                  </a:lnTo>
                  <a:lnTo>
                    <a:pt x="32" y="2214"/>
                  </a:lnTo>
                  <a:lnTo>
                    <a:pt x="20" y="2209"/>
                  </a:lnTo>
                  <a:lnTo>
                    <a:pt x="10" y="2199"/>
                  </a:lnTo>
                  <a:lnTo>
                    <a:pt x="4" y="2187"/>
                  </a:lnTo>
                  <a:lnTo>
                    <a:pt x="2" y="2173"/>
                  </a:lnTo>
                  <a:lnTo>
                    <a:pt x="1" y="2066"/>
                  </a:lnTo>
                  <a:lnTo>
                    <a:pt x="3" y="2051"/>
                  </a:lnTo>
                  <a:lnTo>
                    <a:pt x="10" y="2039"/>
                  </a:lnTo>
                  <a:lnTo>
                    <a:pt x="19" y="2030"/>
                  </a:lnTo>
                  <a:lnTo>
                    <a:pt x="31" y="2024"/>
                  </a:lnTo>
                  <a:lnTo>
                    <a:pt x="44" y="2022"/>
                  </a:lnTo>
                  <a:close/>
                  <a:moveTo>
                    <a:pt x="43" y="1733"/>
                  </a:moveTo>
                  <a:lnTo>
                    <a:pt x="43" y="1733"/>
                  </a:lnTo>
                  <a:lnTo>
                    <a:pt x="58" y="1736"/>
                  </a:lnTo>
                  <a:lnTo>
                    <a:pt x="70" y="1741"/>
                  </a:lnTo>
                  <a:lnTo>
                    <a:pt x="79" y="1751"/>
                  </a:lnTo>
                  <a:lnTo>
                    <a:pt x="85" y="1762"/>
                  </a:lnTo>
                  <a:lnTo>
                    <a:pt x="87" y="1776"/>
                  </a:lnTo>
                  <a:lnTo>
                    <a:pt x="87" y="1884"/>
                  </a:lnTo>
                  <a:lnTo>
                    <a:pt x="85" y="1898"/>
                  </a:lnTo>
                  <a:lnTo>
                    <a:pt x="80" y="1909"/>
                  </a:lnTo>
                  <a:lnTo>
                    <a:pt x="70" y="1919"/>
                  </a:lnTo>
                  <a:lnTo>
                    <a:pt x="58" y="1926"/>
                  </a:lnTo>
                  <a:lnTo>
                    <a:pt x="44" y="1928"/>
                  </a:lnTo>
                  <a:lnTo>
                    <a:pt x="44" y="1928"/>
                  </a:lnTo>
                  <a:lnTo>
                    <a:pt x="30" y="1926"/>
                  </a:lnTo>
                  <a:lnTo>
                    <a:pt x="19" y="1919"/>
                  </a:lnTo>
                  <a:lnTo>
                    <a:pt x="9" y="1910"/>
                  </a:lnTo>
                  <a:lnTo>
                    <a:pt x="3" y="1898"/>
                  </a:lnTo>
                  <a:lnTo>
                    <a:pt x="1" y="1884"/>
                  </a:lnTo>
                  <a:lnTo>
                    <a:pt x="0" y="1776"/>
                  </a:lnTo>
                  <a:lnTo>
                    <a:pt x="2" y="1763"/>
                  </a:lnTo>
                  <a:lnTo>
                    <a:pt x="9" y="1751"/>
                  </a:lnTo>
                  <a:lnTo>
                    <a:pt x="18" y="1741"/>
                  </a:lnTo>
                  <a:lnTo>
                    <a:pt x="30" y="1736"/>
                  </a:lnTo>
                  <a:lnTo>
                    <a:pt x="43" y="1733"/>
                  </a:lnTo>
                  <a:close/>
                  <a:moveTo>
                    <a:pt x="43" y="1444"/>
                  </a:moveTo>
                  <a:lnTo>
                    <a:pt x="56" y="1446"/>
                  </a:lnTo>
                  <a:lnTo>
                    <a:pt x="69" y="1453"/>
                  </a:lnTo>
                  <a:lnTo>
                    <a:pt x="79" y="1462"/>
                  </a:lnTo>
                  <a:lnTo>
                    <a:pt x="84" y="1474"/>
                  </a:lnTo>
                  <a:lnTo>
                    <a:pt x="86" y="1487"/>
                  </a:lnTo>
                  <a:lnTo>
                    <a:pt x="86" y="1596"/>
                  </a:lnTo>
                  <a:lnTo>
                    <a:pt x="84" y="1609"/>
                  </a:lnTo>
                  <a:lnTo>
                    <a:pt x="79" y="1621"/>
                  </a:lnTo>
                  <a:lnTo>
                    <a:pt x="69" y="1630"/>
                  </a:lnTo>
                  <a:lnTo>
                    <a:pt x="58" y="1637"/>
                  </a:lnTo>
                  <a:lnTo>
                    <a:pt x="43" y="1639"/>
                  </a:lnTo>
                  <a:lnTo>
                    <a:pt x="43" y="1639"/>
                  </a:lnTo>
                  <a:lnTo>
                    <a:pt x="30" y="1637"/>
                  </a:lnTo>
                  <a:lnTo>
                    <a:pt x="18" y="1631"/>
                  </a:lnTo>
                  <a:lnTo>
                    <a:pt x="8" y="1621"/>
                  </a:lnTo>
                  <a:lnTo>
                    <a:pt x="2" y="1609"/>
                  </a:lnTo>
                  <a:lnTo>
                    <a:pt x="0" y="1596"/>
                  </a:lnTo>
                  <a:lnTo>
                    <a:pt x="0" y="1487"/>
                  </a:lnTo>
                  <a:lnTo>
                    <a:pt x="2" y="1474"/>
                  </a:lnTo>
                  <a:lnTo>
                    <a:pt x="8" y="1462"/>
                  </a:lnTo>
                  <a:lnTo>
                    <a:pt x="18" y="1453"/>
                  </a:lnTo>
                  <a:lnTo>
                    <a:pt x="30" y="1446"/>
                  </a:lnTo>
                  <a:lnTo>
                    <a:pt x="43" y="1444"/>
                  </a:lnTo>
                  <a:close/>
                  <a:moveTo>
                    <a:pt x="43" y="1156"/>
                  </a:moveTo>
                  <a:lnTo>
                    <a:pt x="43" y="1156"/>
                  </a:lnTo>
                  <a:lnTo>
                    <a:pt x="58" y="1158"/>
                  </a:lnTo>
                  <a:lnTo>
                    <a:pt x="70" y="1164"/>
                  </a:lnTo>
                  <a:lnTo>
                    <a:pt x="79" y="1173"/>
                  </a:lnTo>
                  <a:lnTo>
                    <a:pt x="85" y="1186"/>
                  </a:lnTo>
                  <a:lnTo>
                    <a:pt x="86" y="1199"/>
                  </a:lnTo>
                  <a:lnTo>
                    <a:pt x="86" y="1307"/>
                  </a:lnTo>
                  <a:lnTo>
                    <a:pt x="84" y="1321"/>
                  </a:lnTo>
                  <a:lnTo>
                    <a:pt x="79" y="1333"/>
                  </a:lnTo>
                  <a:lnTo>
                    <a:pt x="69" y="1342"/>
                  </a:lnTo>
                  <a:lnTo>
                    <a:pt x="56" y="1348"/>
                  </a:lnTo>
                  <a:lnTo>
                    <a:pt x="43" y="1351"/>
                  </a:lnTo>
                  <a:lnTo>
                    <a:pt x="43" y="1351"/>
                  </a:lnTo>
                  <a:lnTo>
                    <a:pt x="30" y="1348"/>
                  </a:lnTo>
                  <a:lnTo>
                    <a:pt x="18" y="1342"/>
                  </a:lnTo>
                  <a:lnTo>
                    <a:pt x="8" y="1332"/>
                  </a:lnTo>
                  <a:lnTo>
                    <a:pt x="2" y="1321"/>
                  </a:lnTo>
                  <a:lnTo>
                    <a:pt x="0" y="1307"/>
                  </a:lnTo>
                  <a:lnTo>
                    <a:pt x="0" y="1199"/>
                  </a:lnTo>
                  <a:lnTo>
                    <a:pt x="2" y="1184"/>
                  </a:lnTo>
                  <a:lnTo>
                    <a:pt x="9" y="1173"/>
                  </a:lnTo>
                  <a:lnTo>
                    <a:pt x="18" y="1164"/>
                  </a:lnTo>
                  <a:lnTo>
                    <a:pt x="30" y="1158"/>
                  </a:lnTo>
                  <a:lnTo>
                    <a:pt x="43" y="1156"/>
                  </a:lnTo>
                  <a:close/>
                  <a:moveTo>
                    <a:pt x="44" y="867"/>
                  </a:moveTo>
                  <a:lnTo>
                    <a:pt x="45" y="867"/>
                  </a:lnTo>
                  <a:lnTo>
                    <a:pt x="59" y="869"/>
                  </a:lnTo>
                  <a:lnTo>
                    <a:pt x="71" y="875"/>
                  </a:lnTo>
                  <a:lnTo>
                    <a:pt x="80" y="884"/>
                  </a:lnTo>
                  <a:lnTo>
                    <a:pt x="86" y="896"/>
                  </a:lnTo>
                  <a:lnTo>
                    <a:pt x="89" y="909"/>
                  </a:lnTo>
                  <a:lnTo>
                    <a:pt x="87" y="1018"/>
                  </a:lnTo>
                  <a:lnTo>
                    <a:pt x="85" y="1032"/>
                  </a:lnTo>
                  <a:lnTo>
                    <a:pt x="79" y="1044"/>
                  </a:lnTo>
                  <a:lnTo>
                    <a:pt x="70" y="1052"/>
                  </a:lnTo>
                  <a:lnTo>
                    <a:pt x="58" y="1059"/>
                  </a:lnTo>
                  <a:lnTo>
                    <a:pt x="44" y="1061"/>
                  </a:lnTo>
                  <a:lnTo>
                    <a:pt x="44" y="1061"/>
                  </a:lnTo>
                  <a:lnTo>
                    <a:pt x="30" y="1059"/>
                  </a:lnTo>
                  <a:lnTo>
                    <a:pt x="18" y="1052"/>
                  </a:lnTo>
                  <a:lnTo>
                    <a:pt x="9" y="1044"/>
                  </a:lnTo>
                  <a:lnTo>
                    <a:pt x="2" y="1032"/>
                  </a:lnTo>
                  <a:lnTo>
                    <a:pt x="1" y="1018"/>
                  </a:lnTo>
                  <a:lnTo>
                    <a:pt x="1" y="909"/>
                  </a:lnTo>
                  <a:lnTo>
                    <a:pt x="3" y="896"/>
                  </a:lnTo>
                  <a:lnTo>
                    <a:pt x="10" y="884"/>
                  </a:lnTo>
                  <a:lnTo>
                    <a:pt x="19" y="874"/>
                  </a:lnTo>
                  <a:lnTo>
                    <a:pt x="31" y="869"/>
                  </a:lnTo>
                  <a:lnTo>
                    <a:pt x="44" y="867"/>
                  </a:lnTo>
                  <a:close/>
                  <a:moveTo>
                    <a:pt x="48" y="577"/>
                  </a:moveTo>
                  <a:lnTo>
                    <a:pt x="48" y="577"/>
                  </a:lnTo>
                  <a:lnTo>
                    <a:pt x="62" y="581"/>
                  </a:lnTo>
                  <a:lnTo>
                    <a:pt x="73" y="586"/>
                  </a:lnTo>
                  <a:lnTo>
                    <a:pt x="83" y="596"/>
                  </a:lnTo>
                  <a:lnTo>
                    <a:pt x="89" y="608"/>
                  </a:lnTo>
                  <a:lnTo>
                    <a:pt x="91" y="621"/>
                  </a:lnTo>
                  <a:lnTo>
                    <a:pt x="90" y="730"/>
                  </a:lnTo>
                  <a:lnTo>
                    <a:pt x="87" y="743"/>
                  </a:lnTo>
                  <a:lnTo>
                    <a:pt x="81" y="755"/>
                  </a:lnTo>
                  <a:lnTo>
                    <a:pt x="72" y="764"/>
                  </a:lnTo>
                  <a:lnTo>
                    <a:pt x="60" y="770"/>
                  </a:lnTo>
                  <a:lnTo>
                    <a:pt x="46" y="772"/>
                  </a:lnTo>
                  <a:lnTo>
                    <a:pt x="45" y="772"/>
                  </a:lnTo>
                  <a:lnTo>
                    <a:pt x="32" y="770"/>
                  </a:lnTo>
                  <a:lnTo>
                    <a:pt x="20" y="764"/>
                  </a:lnTo>
                  <a:lnTo>
                    <a:pt x="11" y="754"/>
                  </a:lnTo>
                  <a:lnTo>
                    <a:pt x="4" y="742"/>
                  </a:lnTo>
                  <a:lnTo>
                    <a:pt x="2" y="729"/>
                  </a:lnTo>
                  <a:lnTo>
                    <a:pt x="3" y="620"/>
                  </a:lnTo>
                  <a:lnTo>
                    <a:pt x="7" y="607"/>
                  </a:lnTo>
                  <a:lnTo>
                    <a:pt x="12" y="595"/>
                  </a:lnTo>
                  <a:lnTo>
                    <a:pt x="22" y="586"/>
                  </a:lnTo>
                  <a:lnTo>
                    <a:pt x="33" y="579"/>
                  </a:lnTo>
                  <a:lnTo>
                    <a:pt x="48" y="577"/>
                  </a:lnTo>
                  <a:close/>
                  <a:moveTo>
                    <a:pt x="53" y="289"/>
                  </a:moveTo>
                  <a:lnTo>
                    <a:pt x="66" y="291"/>
                  </a:lnTo>
                  <a:lnTo>
                    <a:pt x="79" y="298"/>
                  </a:lnTo>
                  <a:lnTo>
                    <a:pt x="87" y="308"/>
                  </a:lnTo>
                  <a:lnTo>
                    <a:pt x="94" y="319"/>
                  </a:lnTo>
                  <a:lnTo>
                    <a:pt x="95" y="333"/>
                  </a:lnTo>
                  <a:lnTo>
                    <a:pt x="93" y="441"/>
                  </a:lnTo>
                  <a:lnTo>
                    <a:pt x="91" y="454"/>
                  </a:lnTo>
                  <a:lnTo>
                    <a:pt x="85" y="466"/>
                  </a:lnTo>
                  <a:lnTo>
                    <a:pt x="75" y="475"/>
                  </a:lnTo>
                  <a:lnTo>
                    <a:pt x="63" y="482"/>
                  </a:lnTo>
                  <a:lnTo>
                    <a:pt x="50" y="484"/>
                  </a:lnTo>
                  <a:lnTo>
                    <a:pt x="49" y="484"/>
                  </a:lnTo>
                  <a:lnTo>
                    <a:pt x="35" y="482"/>
                  </a:lnTo>
                  <a:lnTo>
                    <a:pt x="23" y="475"/>
                  </a:lnTo>
                  <a:lnTo>
                    <a:pt x="14" y="465"/>
                  </a:lnTo>
                  <a:lnTo>
                    <a:pt x="9" y="453"/>
                  </a:lnTo>
                  <a:lnTo>
                    <a:pt x="7" y="440"/>
                  </a:lnTo>
                  <a:lnTo>
                    <a:pt x="9" y="331"/>
                  </a:lnTo>
                  <a:lnTo>
                    <a:pt x="11" y="318"/>
                  </a:lnTo>
                  <a:lnTo>
                    <a:pt x="18" y="306"/>
                  </a:lnTo>
                  <a:lnTo>
                    <a:pt x="28" y="297"/>
                  </a:lnTo>
                  <a:lnTo>
                    <a:pt x="39" y="291"/>
                  </a:lnTo>
                  <a:lnTo>
                    <a:pt x="53" y="289"/>
                  </a:lnTo>
                  <a:close/>
                  <a:moveTo>
                    <a:pt x="62" y="0"/>
                  </a:moveTo>
                  <a:lnTo>
                    <a:pt x="76" y="3"/>
                  </a:lnTo>
                  <a:lnTo>
                    <a:pt x="87" y="10"/>
                  </a:lnTo>
                  <a:lnTo>
                    <a:pt x="96" y="20"/>
                  </a:lnTo>
                  <a:lnTo>
                    <a:pt x="102" y="32"/>
                  </a:lnTo>
                  <a:lnTo>
                    <a:pt x="104" y="45"/>
                  </a:lnTo>
                  <a:lnTo>
                    <a:pt x="102" y="98"/>
                  </a:lnTo>
                  <a:lnTo>
                    <a:pt x="101" y="153"/>
                  </a:lnTo>
                  <a:lnTo>
                    <a:pt x="96" y="169"/>
                  </a:lnTo>
                  <a:lnTo>
                    <a:pt x="87" y="182"/>
                  </a:lnTo>
                  <a:lnTo>
                    <a:pt x="73" y="191"/>
                  </a:lnTo>
                  <a:lnTo>
                    <a:pt x="56" y="194"/>
                  </a:lnTo>
                  <a:lnTo>
                    <a:pt x="55" y="194"/>
                  </a:lnTo>
                  <a:lnTo>
                    <a:pt x="42" y="192"/>
                  </a:lnTo>
                  <a:lnTo>
                    <a:pt x="30" y="186"/>
                  </a:lnTo>
                  <a:lnTo>
                    <a:pt x="21" y="176"/>
                  </a:lnTo>
                  <a:lnTo>
                    <a:pt x="15" y="164"/>
                  </a:lnTo>
                  <a:lnTo>
                    <a:pt x="13" y="150"/>
                  </a:lnTo>
                  <a:lnTo>
                    <a:pt x="15" y="94"/>
                  </a:lnTo>
                  <a:lnTo>
                    <a:pt x="17" y="42"/>
                  </a:lnTo>
                  <a:lnTo>
                    <a:pt x="20" y="28"/>
                  </a:lnTo>
                  <a:lnTo>
                    <a:pt x="27" y="16"/>
                  </a:lnTo>
                  <a:lnTo>
                    <a:pt x="37" y="7"/>
                  </a:lnTo>
                  <a:lnTo>
                    <a:pt x="49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82"/>
            <p:cNvSpPr>
              <a:spLocks noEditPoints="1"/>
            </p:cNvSpPr>
            <p:nvPr/>
          </p:nvSpPr>
          <p:spPr bwMode="auto">
            <a:xfrm>
              <a:off x="5662613" y="4332288"/>
              <a:ext cx="15875" cy="398463"/>
            </a:xfrm>
            <a:custGeom>
              <a:avLst/>
              <a:gdLst>
                <a:gd name="T0" fmla="*/ 84 w 105"/>
                <a:gd name="T1" fmla="*/ 2320 h 2507"/>
                <a:gd name="T2" fmla="*/ 100 w 105"/>
                <a:gd name="T3" fmla="*/ 2464 h 2507"/>
                <a:gd name="T4" fmla="*/ 70 w 105"/>
                <a:gd name="T5" fmla="*/ 2504 h 2507"/>
                <a:gd name="T6" fmla="*/ 30 w 105"/>
                <a:gd name="T7" fmla="*/ 2498 h 2507"/>
                <a:gd name="T8" fmla="*/ 14 w 105"/>
                <a:gd name="T9" fmla="*/ 2355 h 2507"/>
                <a:gd name="T10" fmla="*/ 44 w 105"/>
                <a:gd name="T11" fmla="*/ 2314 h 2507"/>
                <a:gd name="T12" fmla="*/ 74 w 105"/>
                <a:gd name="T13" fmla="*/ 2025 h 2507"/>
                <a:gd name="T14" fmla="*/ 102 w 105"/>
                <a:gd name="T15" fmla="*/ 2065 h 2507"/>
                <a:gd name="T16" fmla="*/ 85 w 105"/>
                <a:gd name="T17" fmla="*/ 2208 h 2507"/>
                <a:gd name="T18" fmla="*/ 45 w 105"/>
                <a:gd name="T19" fmla="*/ 2215 h 2507"/>
                <a:gd name="T20" fmla="*/ 15 w 105"/>
                <a:gd name="T21" fmla="*/ 2173 h 2507"/>
                <a:gd name="T22" fmla="*/ 34 w 105"/>
                <a:gd name="T23" fmla="*/ 2030 h 2507"/>
                <a:gd name="T24" fmla="*/ 60 w 105"/>
                <a:gd name="T25" fmla="*/ 1733 h 2507"/>
                <a:gd name="T26" fmla="*/ 101 w 105"/>
                <a:gd name="T27" fmla="*/ 1763 h 2507"/>
                <a:gd name="T28" fmla="*/ 95 w 105"/>
                <a:gd name="T29" fmla="*/ 1910 h 2507"/>
                <a:gd name="T30" fmla="*/ 60 w 105"/>
                <a:gd name="T31" fmla="*/ 1928 h 2507"/>
                <a:gd name="T32" fmla="*/ 18 w 105"/>
                <a:gd name="T33" fmla="*/ 1898 h 2507"/>
                <a:gd name="T34" fmla="*/ 25 w 105"/>
                <a:gd name="T35" fmla="*/ 1751 h 2507"/>
                <a:gd name="T36" fmla="*/ 61 w 105"/>
                <a:gd name="T37" fmla="*/ 1445 h 2507"/>
                <a:gd name="T38" fmla="*/ 96 w 105"/>
                <a:gd name="T39" fmla="*/ 1463 h 2507"/>
                <a:gd name="T40" fmla="*/ 102 w 105"/>
                <a:gd name="T41" fmla="*/ 1610 h 2507"/>
                <a:gd name="T42" fmla="*/ 60 w 105"/>
                <a:gd name="T43" fmla="*/ 1640 h 2507"/>
                <a:gd name="T44" fmla="*/ 26 w 105"/>
                <a:gd name="T45" fmla="*/ 1622 h 2507"/>
                <a:gd name="T46" fmla="*/ 19 w 105"/>
                <a:gd name="T47" fmla="*/ 1475 h 2507"/>
                <a:gd name="T48" fmla="*/ 61 w 105"/>
                <a:gd name="T49" fmla="*/ 1445 h 2507"/>
                <a:gd name="T50" fmla="*/ 87 w 105"/>
                <a:gd name="T51" fmla="*/ 1165 h 2507"/>
                <a:gd name="T52" fmla="*/ 105 w 105"/>
                <a:gd name="T53" fmla="*/ 1308 h 2507"/>
                <a:gd name="T54" fmla="*/ 75 w 105"/>
                <a:gd name="T55" fmla="*/ 1348 h 2507"/>
                <a:gd name="T56" fmla="*/ 35 w 105"/>
                <a:gd name="T57" fmla="*/ 1343 h 2507"/>
                <a:gd name="T58" fmla="*/ 17 w 105"/>
                <a:gd name="T59" fmla="*/ 1199 h 2507"/>
                <a:gd name="T60" fmla="*/ 47 w 105"/>
                <a:gd name="T61" fmla="*/ 1158 h 2507"/>
                <a:gd name="T62" fmla="*/ 74 w 105"/>
                <a:gd name="T63" fmla="*/ 869 h 2507"/>
                <a:gd name="T64" fmla="*/ 102 w 105"/>
                <a:gd name="T65" fmla="*/ 909 h 2507"/>
                <a:gd name="T66" fmla="*/ 86 w 105"/>
                <a:gd name="T67" fmla="*/ 1053 h 2507"/>
                <a:gd name="T68" fmla="*/ 46 w 105"/>
                <a:gd name="T69" fmla="*/ 1059 h 2507"/>
                <a:gd name="T70" fmla="*/ 16 w 105"/>
                <a:gd name="T71" fmla="*/ 1018 h 2507"/>
                <a:gd name="T72" fmla="*/ 34 w 105"/>
                <a:gd name="T73" fmla="*/ 875 h 2507"/>
                <a:gd name="T74" fmla="*/ 70 w 105"/>
                <a:gd name="T75" fmla="*/ 580 h 2507"/>
                <a:gd name="T76" fmla="*/ 100 w 105"/>
                <a:gd name="T77" fmla="*/ 620 h 2507"/>
                <a:gd name="T78" fmla="*/ 84 w 105"/>
                <a:gd name="T79" fmla="*/ 764 h 2507"/>
                <a:gd name="T80" fmla="*/ 45 w 105"/>
                <a:gd name="T81" fmla="*/ 771 h 2507"/>
                <a:gd name="T82" fmla="*/ 15 w 105"/>
                <a:gd name="T83" fmla="*/ 730 h 2507"/>
                <a:gd name="T84" fmla="*/ 30 w 105"/>
                <a:gd name="T85" fmla="*/ 587 h 2507"/>
                <a:gd name="T86" fmla="*/ 65 w 105"/>
                <a:gd name="T87" fmla="*/ 291 h 2507"/>
                <a:gd name="T88" fmla="*/ 96 w 105"/>
                <a:gd name="T89" fmla="*/ 331 h 2507"/>
                <a:gd name="T90" fmla="*/ 80 w 105"/>
                <a:gd name="T91" fmla="*/ 475 h 2507"/>
                <a:gd name="T92" fmla="*/ 40 w 105"/>
                <a:gd name="T93" fmla="*/ 481 h 2507"/>
                <a:gd name="T94" fmla="*/ 10 w 105"/>
                <a:gd name="T95" fmla="*/ 441 h 2507"/>
                <a:gd name="T96" fmla="*/ 26 w 105"/>
                <a:gd name="T97" fmla="*/ 298 h 2507"/>
                <a:gd name="T98" fmla="*/ 56 w 105"/>
                <a:gd name="T99" fmla="*/ 2 h 2507"/>
                <a:gd name="T100" fmla="*/ 87 w 105"/>
                <a:gd name="T101" fmla="*/ 41 h 2507"/>
                <a:gd name="T102" fmla="*/ 84 w 105"/>
                <a:gd name="T103" fmla="*/ 176 h 2507"/>
                <a:gd name="T104" fmla="*/ 47 w 105"/>
                <a:gd name="T105" fmla="*/ 194 h 2507"/>
                <a:gd name="T106" fmla="*/ 4 w 105"/>
                <a:gd name="T107" fmla="*/ 153 h 2507"/>
                <a:gd name="T108" fmla="*/ 7 w 105"/>
                <a:gd name="T109" fmla="*/ 19 h 2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" h="2507">
                  <a:moveTo>
                    <a:pt x="57" y="2312"/>
                  </a:moveTo>
                  <a:lnTo>
                    <a:pt x="58" y="2312"/>
                  </a:lnTo>
                  <a:lnTo>
                    <a:pt x="71" y="2314"/>
                  </a:lnTo>
                  <a:lnTo>
                    <a:pt x="84" y="2320"/>
                  </a:lnTo>
                  <a:lnTo>
                    <a:pt x="92" y="2329"/>
                  </a:lnTo>
                  <a:lnTo>
                    <a:pt x="99" y="2342"/>
                  </a:lnTo>
                  <a:lnTo>
                    <a:pt x="101" y="2355"/>
                  </a:lnTo>
                  <a:lnTo>
                    <a:pt x="100" y="2464"/>
                  </a:lnTo>
                  <a:lnTo>
                    <a:pt x="98" y="2477"/>
                  </a:lnTo>
                  <a:lnTo>
                    <a:pt x="91" y="2489"/>
                  </a:lnTo>
                  <a:lnTo>
                    <a:pt x="82" y="2498"/>
                  </a:lnTo>
                  <a:lnTo>
                    <a:pt x="70" y="2504"/>
                  </a:lnTo>
                  <a:lnTo>
                    <a:pt x="57" y="2507"/>
                  </a:lnTo>
                  <a:lnTo>
                    <a:pt x="56" y="2507"/>
                  </a:lnTo>
                  <a:lnTo>
                    <a:pt x="43" y="2504"/>
                  </a:lnTo>
                  <a:lnTo>
                    <a:pt x="30" y="2498"/>
                  </a:lnTo>
                  <a:lnTo>
                    <a:pt x="22" y="2488"/>
                  </a:lnTo>
                  <a:lnTo>
                    <a:pt x="15" y="2476"/>
                  </a:lnTo>
                  <a:lnTo>
                    <a:pt x="13" y="2463"/>
                  </a:lnTo>
                  <a:lnTo>
                    <a:pt x="14" y="2355"/>
                  </a:lnTo>
                  <a:lnTo>
                    <a:pt x="16" y="2340"/>
                  </a:lnTo>
                  <a:lnTo>
                    <a:pt x="23" y="2329"/>
                  </a:lnTo>
                  <a:lnTo>
                    <a:pt x="31" y="2320"/>
                  </a:lnTo>
                  <a:lnTo>
                    <a:pt x="44" y="2314"/>
                  </a:lnTo>
                  <a:lnTo>
                    <a:pt x="57" y="2312"/>
                  </a:lnTo>
                  <a:close/>
                  <a:moveTo>
                    <a:pt x="59" y="2023"/>
                  </a:moveTo>
                  <a:lnTo>
                    <a:pt x="59" y="2023"/>
                  </a:lnTo>
                  <a:lnTo>
                    <a:pt x="74" y="2025"/>
                  </a:lnTo>
                  <a:lnTo>
                    <a:pt x="85" y="2031"/>
                  </a:lnTo>
                  <a:lnTo>
                    <a:pt x="95" y="2040"/>
                  </a:lnTo>
                  <a:lnTo>
                    <a:pt x="100" y="2052"/>
                  </a:lnTo>
                  <a:lnTo>
                    <a:pt x="102" y="2065"/>
                  </a:lnTo>
                  <a:lnTo>
                    <a:pt x="102" y="2174"/>
                  </a:lnTo>
                  <a:lnTo>
                    <a:pt x="100" y="2188"/>
                  </a:lnTo>
                  <a:lnTo>
                    <a:pt x="94" y="2200"/>
                  </a:lnTo>
                  <a:lnTo>
                    <a:pt x="85" y="2208"/>
                  </a:lnTo>
                  <a:lnTo>
                    <a:pt x="72" y="2215"/>
                  </a:lnTo>
                  <a:lnTo>
                    <a:pt x="58" y="2217"/>
                  </a:lnTo>
                  <a:lnTo>
                    <a:pt x="58" y="2217"/>
                  </a:lnTo>
                  <a:lnTo>
                    <a:pt x="45" y="2215"/>
                  </a:lnTo>
                  <a:lnTo>
                    <a:pt x="33" y="2208"/>
                  </a:lnTo>
                  <a:lnTo>
                    <a:pt x="24" y="2200"/>
                  </a:lnTo>
                  <a:lnTo>
                    <a:pt x="17" y="2188"/>
                  </a:lnTo>
                  <a:lnTo>
                    <a:pt x="15" y="2173"/>
                  </a:lnTo>
                  <a:lnTo>
                    <a:pt x="16" y="2065"/>
                  </a:lnTo>
                  <a:lnTo>
                    <a:pt x="18" y="2052"/>
                  </a:lnTo>
                  <a:lnTo>
                    <a:pt x="24" y="2040"/>
                  </a:lnTo>
                  <a:lnTo>
                    <a:pt x="34" y="2030"/>
                  </a:lnTo>
                  <a:lnTo>
                    <a:pt x="46" y="2025"/>
                  </a:lnTo>
                  <a:lnTo>
                    <a:pt x="59" y="2023"/>
                  </a:lnTo>
                  <a:close/>
                  <a:moveTo>
                    <a:pt x="60" y="1733"/>
                  </a:moveTo>
                  <a:lnTo>
                    <a:pt x="60" y="1733"/>
                  </a:lnTo>
                  <a:lnTo>
                    <a:pt x="75" y="1735"/>
                  </a:lnTo>
                  <a:lnTo>
                    <a:pt x="86" y="1742"/>
                  </a:lnTo>
                  <a:lnTo>
                    <a:pt x="96" y="1751"/>
                  </a:lnTo>
                  <a:lnTo>
                    <a:pt x="101" y="1763"/>
                  </a:lnTo>
                  <a:lnTo>
                    <a:pt x="103" y="1777"/>
                  </a:lnTo>
                  <a:lnTo>
                    <a:pt x="103" y="1885"/>
                  </a:lnTo>
                  <a:lnTo>
                    <a:pt x="101" y="1899"/>
                  </a:lnTo>
                  <a:lnTo>
                    <a:pt x="95" y="1910"/>
                  </a:lnTo>
                  <a:lnTo>
                    <a:pt x="86" y="1920"/>
                  </a:lnTo>
                  <a:lnTo>
                    <a:pt x="74" y="1926"/>
                  </a:lnTo>
                  <a:lnTo>
                    <a:pt x="60" y="1928"/>
                  </a:lnTo>
                  <a:lnTo>
                    <a:pt x="60" y="1928"/>
                  </a:lnTo>
                  <a:lnTo>
                    <a:pt x="46" y="1926"/>
                  </a:lnTo>
                  <a:lnTo>
                    <a:pt x="34" y="1920"/>
                  </a:lnTo>
                  <a:lnTo>
                    <a:pt x="25" y="1910"/>
                  </a:lnTo>
                  <a:lnTo>
                    <a:pt x="18" y="1898"/>
                  </a:lnTo>
                  <a:lnTo>
                    <a:pt x="17" y="1885"/>
                  </a:lnTo>
                  <a:lnTo>
                    <a:pt x="17" y="1776"/>
                  </a:lnTo>
                  <a:lnTo>
                    <a:pt x="19" y="1763"/>
                  </a:lnTo>
                  <a:lnTo>
                    <a:pt x="25" y="1751"/>
                  </a:lnTo>
                  <a:lnTo>
                    <a:pt x="35" y="1742"/>
                  </a:lnTo>
                  <a:lnTo>
                    <a:pt x="47" y="1735"/>
                  </a:lnTo>
                  <a:lnTo>
                    <a:pt x="60" y="1733"/>
                  </a:lnTo>
                  <a:close/>
                  <a:moveTo>
                    <a:pt x="61" y="1445"/>
                  </a:moveTo>
                  <a:lnTo>
                    <a:pt x="61" y="1445"/>
                  </a:lnTo>
                  <a:lnTo>
                    <a:pt x="75" y="1447"/>
                  </a:lnTo>
                  <a:lnTo>
                    <a:pt x="87" y="1453"/>
                  </a:lnTo>
                  <a:lnTo>
                    <a:pt x="96" y="1463"/>
                  </a:lnTo>
                  <a:lnTo>
                    <a:pt x="102" y="1475"/>
                  </a:lnTo>
                  <a:lnTo>
                    <a:pt x="105" y="1488"/>
                  </a:lnTo>
                  <a:lnTo>
                    <a:pt x="105" y="1596"/>
                  </a:lnTo>
                  <a:lnTo>
                    <a:pt x="102" y="1610"/>
                  </a:lnTo>
                  <a:lnTo>
                    <a:pt x="96" y="1622"/>
                  </a:lnTo>
                  <a:lnTo>
                    <a:pt x="87" y="1631"/>
                  </a:lnTo>
                  <a:lnTo>
                    <a:pt x="75" y="1638"/>
                  </a:lnTo>
                  <a:lnTo>
                    <a:pt x="60" y="1640"/>
                  </a:lnTo>
                  <a:lnTo>
                    <a:pt x="60" y="1640"/>
                  </a:lnTo>
                  <a:lnTo>
                    <a:pt x="47" y="1638"/>
                  </a:lnTo>
                  <a:lnTo>
                    <a:pt x="35" y="1631"/>
                  </a:lnTo>
                  <a:lnTo>
                    <a:pt x="26" y="1622"/>
                  </a:lnTo>
                  <a:lnTo>
                    <a:pt x="19" y="1610"/>
                  </a:lnTo>
                  <a:lnTo>
                    <a:pt x="17" y="1596"/>
                  </a:lnTo>
                  <a:lnTo>
                    <a:pt x="17" y="1488"/>
                  </a:lnTo>
                  <a:lnTo>
                    <a:pt x="19" y="1475"/>
                  </a:lnTo>
                  <a:lnTo>
                    <a:pt x="26" y="1463"/>
                  </a:lnTo>
                  <a:lnTo>
                    <a:pt x="35" y="1453"/>
                  </a:lnTo>
                  <a:lnTo>
                    <a:pt x="47" y="1447"/>
                  </a:lnTo>
                  <a:lnTo>
                    <a:pt x="61" y="1445"/>
                  </a:lnTo>
                  <a:close/>
                  <a:moveTo>
                    <a:pt x="60" y="1156"/>
                  </a:moveTo>
                  <a:lnTo>
                    <a:pt x="60" y="1156"/>
                  </a:lnTo>
                  <a:lnTo>
                    <a:pt x="75" y="1158"/>
                  </a:lnTo>
                  <a:lnTo>
                    <a:pt x="87" y="1165"/>
                  </a:lnTo>
                  <a:lnTo>
                    <a:pt x="96" y="1173"/>
                  </a:lnTo>
                  <a:lnTo>
                    <a:pt x="102" y="1185"/>
                  </a:lnTo>
                  <a:lnTo>
                    <a:pt x="105" y="1199"/>
                  </a:lnTo>
                  <a:lnTo>
                    <a:pt x="105" y="1308"/>
                  </a:lnTo>
                  <a:lnTo>
                    <a:pt x="102" y="1321"/>
                  </a:lnTo>
                  <a:lnTo>
                    <a:pt x="96" y="1333"/>
                  </a:lnTo>
                  <a:lnTo>
                    <a:pt x="87" y="1343"/>
                  </a:lnTo>
                  <a:lnTo>
                    <a:pt x="75" y="1348"/>
                  </a:lnTo>
                  <a:lnTo>
                    <a:pt x="61" y="1350"/>
                  </a:lnTo>
                  <a:lnTo>
                    <a:pt x="61" y="1350"/>
                  </a:lnTo>
                  <a:lnTo>
                    <a:pt x="47" y="1348"/>
                  </a:lnTo>
                  <a:lnTo>
                    <a:pt x="35" y="1343"/>
                  </a:lnTo>
                  <a:lnTo>
                    <a:pt x="26" y="1333"/>
                  </a:lnTo>
                  <a:lnTo>
                    <a:pt x="19" y="1321"/>
                  </a:lnTo>
                  <a:lnTo>
                    <a:pt x="17" y="1308"/>
                  </a:lnTo>
                  <a:lnTo>
                    <a:pt x="17" y="1199"/>
                  </a:lnTo>
                  <a:lnTo>
                    <a:pt x="19" y="1185"/>
                  </a:lnTo>
                  <a:lnTo>
                    <a:pt x="26" y="1173"/>
                  </a:lnTo>
                  <a:lnTo>
                    <a:pt x="35" y="1165"/>
                  </a:lnTo>
                  <a:lnTo>
                    <a:pt x="47" y="1158"/>
                  </a:lnTo>
                  <a:lnTo>
                    <a:pt x="60" y="1156"/>
                  </a:lnTo>
                  <a:close/>
                  <a:moveTo>
                    <a:pt x="59" y="866"/>
                  </a:moveTo>
                  <a:lnTo>
                    <a:pt x="59" y="866"/>
                  </a:lnTo>
                  <a:lnTo>
                    <a:pt x="74" y="869"/>
                  </a:lnTo>
                  <a:lnTo>
                    <a:pt x="85" y="875"/>
                  </a:lnTo>
                  <a:lnTo>
                    <a:pt x="95" y="884"/>
                  </a:lnTo>
                  <a:lnTo>
                    <a:pt x="100" y="896"/>
                  </a:lnTo>
                  <a:lnTo>
                    <a:pt x="102" y="909"/>
                  </a:lnTo>
                  <a:lnTo>
                    <a:pt x="103" y="1018"/>
                  </a:lnTo>
                  <a:lnTo>
                    <a:pt x="101" y="1031"/>
                  </a:lnTo>
                  <a:lnTo>
                    <a:pt x="96" y="1044"/>
                  </a:lnTo>
                  <a:lnTo>
                    <a:pt x="86" y="1053"/>
                  </a:lnTo>
                  <a:lnTo>
                    <a:pt x="74" y="1059"/>
                  </a:lnTo>
                  <a:lnTo>
                    <a:pt x="60" y="1061"/>
                  </a:lnTo>
                  <a:lnTo>
                    <a:pt x="60" y="1061"/>
                  </a:lnTo>
                  <a:lnTo>
                    <a:pt x="46" y="1059"/>
                  </a:lnTo>
                  <a:lnTo>
                    <a:pt x="35" y="1053"/>
                  </a:lnTo>
                  <a:lnTo>
                    <a:pt x="25" y="1044"/>
                  </a:lnTo>
                  <a:lnTo>
                    <a:pt x="19" y="1033"/>
                  </a:lnTo>
                  <a:lnTo>
                    <a:pt x="16" y="1018"/>
                  </a:lnTo>
                  <a:lnTo>
                    <a:pt x="16" y="910"/>
                  </a:lnTo>
                  <a:lnTo>
                    <a:pt x="18" y="896"/>
                  </a:lnTo>
                  <a:lnTo>
                    <a:pt x="24" y="885"/>
                  </a:lnTo>
                  <a:lnTo>
                    <a:pt x="34" y="875"/>
                  </a:lnTo>
                  <a:lnTo>
                    <a:pt x="46" y="869"/>
                  </a:lnTo>
                  <a:lnTo>
                    <a:pt x="59" y="866"/>
                  </a:lnTo>
                  <a:close/>
                  <a:moveTo>
                    <a:pt x="56" y="578"/>
                  </a:moveTo>
                  <a:lnTo>
                    <a:pt x="70" y="580"/>
                  </a:lnTo>
                  <a:lnTo>
                    <a:pt x="82" y="586"/>
                  </a:lnTo>
                  <a:lnTo>
                    <a:pt x="91" y="595"/>
                  </a:lnTo>
                  <a:lnTo>
                    <a:pt x="98" y="607"/>
                  </a:lnTo>
                  <a:lnTo>
                    <a:pt x="100" y="620"/>
                  </a:lnTo>
                  <a:lnTo>
                    <a:pt x="101" y="729"/>
                  </a:lnTo>
                  <a:lnTo>
                    <a:pt x="99" y="742"/>
                  </a:lnTo>
                  <a:lnTo>
                    <a:pt x="94" y="754"/>
                  </a:lnTo>
                  <a:lnTo>
                    <a:pt x="84" y="764"/>
                  </a:lnTo>
                  <a:lnTo>
                    <a:pt x="72" y="771"/>
                  </a:lnTo>
                  <a:lnTo>
                    <a:pt x="58" y="773"/>
                  </a:lnTo>
                  <a:lnTo>
                    <a:pt x="58" y="773"/>
                  </a:lnTo>
                  <a:lnTo>
                    <a:pt x="45" y="771"/>
                  </a:lnTo>
                  <a:lnTo>
                    <a:pt x="33" y="764"/>
                  </a:lnTo>
                  <a:lnTo>
                    <a:pt x="23" y="755"/>
                  </a:lnTo>
                  <a:lnTo>
                    <a:pt x="17" y="743"/>
                  </a:lnTo>
                  <a:lnTo>
                    <a:pt x="15" y="730"/>
                  </a:lnTo>
                  <a:lnTo>
                    <a:pt x="14" y="621"/>
                  </a:lnTo>
                  <a:lnTo>
                    <a:pt x="15" y="608"/>
                  </a:lnTo>
                  <a:lnTo>
                    <a:pt x="22" y="596"/>
                  </a:lnTo>
                  <a:lnTo>
                    <a:pt x="30" y="587"/>
                  </a:lnTo>
                  <a:lnTo>
                    <a:pt x="43" y="580"/>
                  </a:lnTo>
                  <a:lnTo>
                    <a:pt x="56" y="578"/>
                  </a:lnTo>
                  <a:close/>
                  <a:moveTo>
                    <a:pt x="51" y="289"/>
                  </a:moveTo>
                  <a:lnTo>
                    <a:pt x="65" y="291"/>
                  </a:lnTo>
                  <a:lnTo>
                    <a:pt x="77" y="297"/>
                  </a:lnTo>
                  <a:lnTo>
                    <a:pt x="87" y="307"/>
                  </a:lnTo>
                  <a:lnTo>
                    <a:pt x="94" y="318"/>
                  </a:lnTo>
                  <a:lnTo>
                    <a:pt x="96" y="331"/>
                  </a:lnTo>
                  <a:lnTo>
                    <a:pt x="98" y="440"/>
                  </a:lnTo>
                  <a:lnTo>
                    <a:pt x="96" y="454"/>
                  </a:lnTo>
                  <a:lnTo>
                    <a:pt x="90" y="465"/>
                  </a:lnTo>
                  <a:lnTo>
                    <a:pt x="80" y="475"/>
                  </a:lnTo>
                  <a:lnTo>
                    <a:pt x="68" y="481"/>
                  </a:lnTo>
                  <a:lnTo>
                    <a:pt x="55" y="484"/>
                  </a:lnTo>
                  <a:lnTo>
                    <a:pt x="54" y="484"/>
                  </a:lnTo>
                  <a:lnTo>
                    <a:pt x="40" y="481"/>
                  </a:lnTo>
                  <a:lnTo>
                    <a:pt x="28" y="476"/>
                  </a:lnTo>
                  <a:lnTo>
                    <a:pt x="19" y="466"/>
                  </a:lnTo>
                  <a:lnTo>
                    <a:pt x="13" y="455"/>
                  </a:lnTo>
                  <a:lnTo>
                    <a:pt x="10" y="441"/>
                  </a:lnTo>
                  <a:lnTo>
                    <a:pt x="8" y="333"/>
                  </a:lnTo>
                  <a:lnTo>
                    <a:pt x="10" y="320"/>
                  </a:lnTo>
                  <a:lnTo>
                    <a:pt x="16" y="308"/>
                  </a:lnTo>
                  <a:lnTo>
                    <a:pt x="26" y="298"/>
                  </a:lnTo>
                  <a:lnTo>
                    <a:pt x="37" y="291"/>
                  </a:lnTo>
                  <a:lnTo>
                    <a:pt x="51" y="289"/>
                  </a:lnTo>
                  <a:close/>
                  <a:moveTo>
                    <a:pt x="41" y="0"/>
                  </a:moveTo>
                  <a:lnTo>
                    <a:pt x="56" y="2"/>
                  </a:lnTo>
                  <a:lnTo>
                    <a:pt x="68" y="7"/>
                  </a:lnTo>
                  <a:lnTo>
                    <a:pt x="78" y="16"/>
                  </a:lnTo>
                  <a:lnTo>
                    <a:pt x="85" y="28"/>
                  </a:lnTo>
                  <a:lnTo>
                    <a:pt x="87" y="41"/>
                  </a:lnTo>
                  <a:lnTo>
                    <a:pt x="89" y="94"/>
                  </a:lnTo>
                  <a:lnTo>
                    <a:pt x="91" y="150"/>
                  </a:lnTo>
                  <a:lnTo>
                    <a:pt x="89" y="164"/>
                  </a:lnTo>
                  <a:lnTo>
                    <a:pt x="84" y="176"/>
                  </a:lnTo>
                  <a:lnTo>
                    <a:pt x="75" y="186"/>
                  </a:lnTo>
                  <a:lnTo>
                    <a:pt x="63" y="192"/>
                  </a:lnTo>
                  <a:lnTo>
                    <a:pt x="49" y="194"/>
                  </a:lnTo>
                  <a:lnTo>
                    <a:pt x="47" y="194"/>
                  </a:lnTo>
                  <a:lnTo>
                    <a:pt x="30" y="192"/>
                  </a:lnTo>
                  <a:lnTo>
                    <a:pt x="17" y="182"/>
                  </a:lnTo>
                  <a:lnTo>
                    <a:pt x="8" y="169"/>
                  </a:lnTo>
                  <a:lnTo>
                    <a:pt x="4" y="153"/>
                  </a:lnTo>
                  <a:lnTo>
                    <a:pt x="2" y="98"/>
                  </a:lnTo>
                  <a:lnTo>
                    <a:pt x="0" y="45"/>
                  </a:lnTo>
                  <a:lnTo>
                    <a:pt x="2" y="32"/>
                  </a:lnTo>
                  <a:lnTo>
                    <a:pt x="7" y="19"/>
                  </a:lnTo>
                  <a:lnTo>
                    <a:pt x="16" y="10"/>
                  </a:lnTo>
                  <a:lnTo>
                    <a:pt x="28" y="3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83"/>
            <p:cNvSpPr>
              <a:spLocks/>
            </p:cNvSpPr>
            <p:nvPr/>
          </p:nvSpPr>
          <p:spPr bwMode="auto">
            <a:xfrm>
              <a:off x="5586413" y="4238625"/>
              <a:ext cx="14288" cy="14288"/>
            </a:xfrm>
            <a:custGeom>
              <a:avLst/>
              <a:gdLst>
                <a:gd name="T0" fmla="*/ 44 w 87"/>
                <a:gd name="T1" fmla="*/ 0 h 86"/>
                <a:gd name="T2" fmla="*/ 55 w 87"/>
                <a:gd name="T3" fmla="*/ 2 h 86"/>
                <a:gd name="T4" fmla="*/ 65 w 87"/>
                <a:gd name="T5" fmla="*/ 6 h 86"/>
                <a:gd name="T6" fmla="*/ 74 w 87"/>
                <a:gd name="T7" fmla="*/ 13 h 86"/>
                <a:gd name="T8" fmla="*/ 82 w 87"/>
                <a:gd name="T9" fmla="*/ 22 h 86"/>
                <a:gd name="T10" fmla="*/ 85 w 87"/>
                <a:gd name="T11" fmla="*/ 32 h 86"/>
                <a:gd name="T12" fmla="*/ 87 w 87"/>
                <a:gd name="T13" fmla="*/ 43 h 86"/>
                <a:gd name="T14" fmla="*/ 85 w 87"/>
                <a:gd name="T15" fmla="*/ 54 h 86"/>
                <a:gd name="T16" fmla="*/ 82 w 87"/>
                <a:gd name="T17" fmla="*/ 65 h 86"/>
                <a:gd name="T18" fmla="*/ 74 w 87"/>
                <a:gd name="T19" fmla="*/ 74 h 86"/>
                <a:gd name="T20" fmla="*/ 65 w 87"/>
                <a:gd name="T21" fmla="*/ 81 h 86"/>
                <a:gd name="T22" fmla="*/ 55 w 87"/>
                <a:gd name="T23" fmla="*/ 85 h 86"/>
                <a:gd name="T24" fmla="*/ 44 w 87"/>
                <a:gd name="T25" fmla="*/ 86 h 86"/>
                <a:gd name="T26" fmla="*/ 32 w 87"/>
                <a:gd name="T27" fmla="*/ 85 h 86"/>
                <a:gd name="T28" fmla="*/ 22 w 87"/>
                <a:gd name="T29" fmla="*/ 81 h 86"/>
                <a:gd name="T30" fmla="*/ 13 w 87"/>
                <a:gd name="T31" fmla="*/ 74 h 86"/>
                <a:gd name="T32" fmla="*/ 6 w 87"/>
                <a:gd name="T33" fmla="*/ 65 h 86"/>
                <a:gd name="T34" fmla="*/ 2 w 87"/>
                <a:gd name="T35" fmla="*/ 54 h 86"/>
                <a:gd name="T36" fmla="*/ 0 w 87"/>
                <a:gd name="T37" fmla="*/ 43 h 86"/>
                <a:gd name="T38" fmla="*/ 2 w 87"/>
                <a:gd name="T39" fmla="*/ 32 h 86"/>
                <a:gd name="T40" fmla="*/ 6 w 87"/>
                <a:gd name="T41" fmla="*/ 22 h 86"/>
                <a:gd name="T42" fmla="*/ 13 w 87"/>
                <a:gd name="T43" fmla="*/ 13 h 86"/>
                <a:gd name="T44" fmla="*/ 22 w 87"/>
                <a:gd name="T45" fmla="*/ 6 h 86"/>
                <a:gd name="T46" fmla="*/ 32 w 87"/>
                <a:gd name="T47" fmla="*/ 2 h 86"/>
                <a:gd name="T48" fmla="*/ 44 w 87"/>
                <a:gd name="T4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" h="86">
                  <a:moveTo>
                    <a:pt x="44" y="0"/>
                  </a:moveTo>
                  <a:lnTo>
                    <a:pt x="55" y="2"/>
                  </a:lnTo>
                  <a:lnTo>
                    <a:pt x="65" y="6"/>
                  </a:lnTo>
                  <a:lnTo>
                    <a:pt x="74" y="13"/>
                  </a:lnTo>
                  <a:lnTo>
                    <a:pt x="82" y="22"/>
                  </a:lnTo>
                  <a:lnTo>
                    <a:pt x="85" y="32"/>
                  </a:lnTo>
                  <a:lnTo>
                    <a:pt x="87" y="43"/>
                  </a:lnTo>
                  <a:lnTo>
                    <a:pt x="85" y="54"/>
                  </a:lnTo>
                  <a:lnTo>
                    <a:pt x="82" y="65"/>
                  </a:lnTo>
                  <a:lnTo>
                    <a:pt x="74" y="74"/>
                  </a:lnTo>
                  <a:lnTo>
                    <a:pt x="65" y="81"/>
                  </a:lnTo>
                  <a:lnTo>
                    <a:pt x="55" y="85"/>
                  </a:lnTo>
                  <a:lnTo>
                    <a:pt x="44" y="86"/>
                  </a:lnTo>
                  <a:lnTo>
                    <a:pt x="32" y="85"/>
                  </a:lnTo>
                  <a:lnTo>
                    <a:pt x="22" y="81"/>
                  </a:lnTo>
                  <a:lnTo>
                    <a:pt x="13" y="74"/>
                  </a:lnTo>
                  <a:lnTo>
                    <a:pt x="6" y="65"/>
                  </a:lnTo>
                  <a:lnTo>
                    <a:pt x="2" y="54"/>
                  </a:lnTo>
                  <a:lnTo>
                    <a:pt x="0" y="43"/>
                  </a:lnTo>
                  <a:lnTo>
                    <a:pt x="2" y="32"/>
                  </a:lnTo>
                  <a:lnTo>
                    <a:pt x="6" y="22"/>
                  </a:lnTo>
                  <a:lnTo>
                    <a:pt x="13" y="13"/>
                  </a:lnTo>
                  <a:lnTo>
                    <a:pt x="22" y="6"/>
                  </a:lnTo>
                  <a:lnTo>
                    <a:pt x="32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84"/>
            <p:cNvSpPr>
              <a:spLocks noEditPoints="1"/>
            </p:cNvSpPr>
            <p:nvPr/>
          </p:nvSpPr>
          <p:spPr bwMode="auto">
            <a:xfrm>
              <a:off x="5448300" y="4222750"/>
              <a:ext cx="257175" cy="574675"/>
            </a:xfrm>
            <a:custGeom>
              <a:avLst/>
              <a:gdLst>
                <a:gd name="T0" fmla="*/ 1530 w 1617"/>
                <a:gd name="T1" fmla="*/ 3425 h 3616"/>
                <a:gd name="T2" fmla="*/ 661 w 1617"/>
                <a:gd name="T3" fmla="*/ 3465 h 3616"/>
                <a:gd name="T4" fmla="*/ 1270 w 1617"/>
                <a:gd name="T5" fmla="*/ 413 h 3616"/>
                <a:gd name="T6" fmla="*/ 1412 w 1617"/>
                <a:gd name="T7" fmla="*/ 460 h 3616"/>
                <a:gd name="T8" fmla="*/ 1421 w 1617"/>
                <a:gd name="T9" fmla="*/ 286 h 3616"/>
                <a:gd name="T10" fmla="*/ 993 w 1617"/>
                <a:gd name="T11" fmla="*/ 753 h 3616"/>
                <a:gd name="T12" fmla="*/ 871 w 1617"/>
                <a:gd name="T13" fmla="*/ 873 h 3616"/>
                <a:gd name="T14" fmla="*/ 889 w 1617"/>
                <a:gd name="T15" fmla="*/ 1446 h 3616"/>
                <a:gd name="T16" fmla="*/ 926 w 1617"/>
                <a:gd name="T17" fmla="*/ 2071 h 3616"/>
                <a:gd name="T18" fmla="*/ 947 w 1617"/>
                <a:gd name="T19" fmla="*/ 2725 h 3616"/>
                <a:gd name="T20" fmla="*/ 954 w 1617"/>
                <a:gd name="T21" fmla="*/ 3268 h 3616"/>
                <a:gd name="T22" fmla="*/ 1376 w 1617"/>
                <a:gd name="T23" fmla="*/ 3295 h 3616"/>
                <a:gd name="T24" fmla="*/ 1437 w 1617"/>
                <a:gd name="T25" fmla="*/ 3305 h 3616"/>
                <a:gd name="T26" fmla="*/ 1529 w 1617"/>
                <a:gd name="T27" fmla="*/ 1374 h 3616"/>
                <a:gd name="T28" fmla="*/ 1486 w 1617"/>
                <a:gd name="T29" fmla="*/ 711 h 3616"/>
                <a:gd name="T30" fmla="*/ 1410 w 1617"/>
                <a:gd name="T31" fmla="*/ 583 h 3616"/>
                <a:gd name="T32" fmla="*/ 1351 w 1617"/>
                <a:gd name="T33" fmla="*/ 581 h 3616"/>
                <a:gd name="T34" fmla="*/ 1256 w 1617"/>
                <a:gd name="T35" fmla="*/ 510 h 3616"/>
                <a:gd name="T36" fmla="*/ 1180 w 1617"/>
                <a:gd name="T37" fmla="*/ 402 h 3616"/>
                <a:gd name="T38" fmla="*/ 881 w 1617"/>
                <a:gd name="T39" fmla="*/ 771 h 3616"/>
                <a:gd name="T40" fmla="*/ 924 w 1617"/>
                <a:gd name="T41" fmla="*/ 286 h 3616"/>
                <a:gd name="T42" fmla="*/ 417 w 1617"/>
                <a:gd name="T43" fmla="*/ 463 h 3616"/>
                <a:gd name="T44" fmla="*/ 281 w 1617"/>
                <a:gd name="T45" fmla="*/ 536 h 3616"/>
                <a:gd name="T46" fmla="*/ 235 w 1617"/>
                <a:gd name="T47" fmla="*/ 594 h 3616"/>
                <a:gd name="T48" fmla="*/ 195 w 1617"/>
                <a:gd name="T49" fmla="*/ 564 h 3616"/>
                <a:gd name="T50" fmla="*/ 112 w 1617"/>
                <a:gd name="T51" fmla="*/ 903 h 3616"/>
                <a:gd name="T52" fmla="*/ 87 w 1617"/>
                <a:gd name="T53" fmla="*/ 3338 h 3616"/>
                <a:gd name="T54" fmla="*/ 201 w 1617"/>
                <a:gd name="T55" fmla="*/ 3288 h 3616"/>
                <a:gd name="T56" fmla="*/ 256 w 1617"/>
                <a:gd name="T57" fmla="*/ 3316 h 3616"/>
                <a:gd name="T58" fmla="*/ 664 w 1617"/>
                <a:gd name="T59" fmla="*/ 3109 h 3616"/>
                <a:gd name="T60" fmla="*/ 676 w 1617"/>
                <a:gd name="T61" fmla="*/ 2513 h 3616"/>
                <a:gd name="T62" fmla="*/ 702 w 1617"/>
                <a:gd name="T63" fmla="*/ 1852 h 3616"/>
                <a:gd name="T64" fmla="*/ 745 w 1617"/>
                <a:gd name="T65" fmla="*/ 1269 h 3616"/>
                <a:gd name="T66" fmla="*/ 196 w 1617"/>
                <a:gd name="T67" fmla="*/ 286 h 3616"/>
                <a:gd name="T68" fmla="*/ 206 w 1617"/>
                <a:gd name="T69" fmla="*/ 460 h 3616"/>
                <a:gd name="T70" fmla="*/ 346 w 1617"/>
                <a:gd name="T71" fmla="*/ 413 h 3616"/>
                <a:gd name="T72" fmla="*/ 1169 w 1617"/>
                <a:gd name="T73" fmla="*/ 201 h 3616"/>
                <a:gd name="T74" fmla="*/ 1083 w 1617"/>
                <a:gd name="T75" fmla="*/ 201 h 3616"/>
                <a:gd name="T76" fmla="*/ 765 w 1617"/>
                <a:gd name="T77" fmla="*/ 87 h 3616"/>
                <a:gd name="T78" fmla="*/ 205 w 1617"/>
                <a:gd name="T79" fmla="*/ 87 h 3616"/>
                <a:gd name="T80" fmla="*/ 1497 w 1617"/>
                <a:gd name="T81" fmla="*/ 30 h 3616"/>
                <a:gd name="T82" fmla="*/ 1518 w 1617"/>
                <a:gd name="T83" fmla="*/ 328 h 3616"/>
                <a:gd name="T84" fmla="*/ 1567 w 1617"/>
                <a:gd name="T85" fmla="*/ 653 h 3616"/>
                <a:gd name="T86" fmla="*/ 1610 w 1617"/>
                <a:gd name="T87" fmla="*/ 1180 h 3616"/>
                <a:gd name="T88" fmla="*/ 1609 w 1617"/>
                <a:gd name="T89" fmla="*/ 3598 h 3616"/>
                <a:gd name="T90" fmla="*/ 888 w 1617"/>
                <a:gd name="T91" fmla="*/ 3608 h 3616"/>
                <a:gd name="T92" fmla="*/ 869 w 1617"/>
                <a:gd name="T93" fmla="*/ 3531 h 3616"/>
                <a:gd name="T94" fmla="*/ 868 w 1617"/>
                <a:gd name="T95" fmla="*/ 3257 h 3616"/>
                <a:gd name="T96" fmla="*/ 861 w 1617"/>
                <a:gd name="T97" fmla="*/ 2804 h 3616"/>
                <a:gd name="T98" fmla="*/ 846 w 1617"/>
                <a:gd name="T99" fmla="*/ 2256 h 3616"/>
                <a:gd name="T100" fmla="*/ 820 w 1617"/>
                <a:gd name="T101" fmla="*/ 1704 h 3616"/>
                <a:gd name="T102" fmla="*/ 787 w 1617"/>
                <a:gd name="T103" fmla="*/ 1884 h 3616"/>
                <a:gd name="T104" fmla="*/ 765 w 1617"/>
                <a:gd name="T105" fmla="*/ 2445 h 3616"/>
                <a:gd name="T106" fmla="*/ 753 w 1617"/>
                <a:gd name="T107" fmla="*/ 2970 h 3616"/>
                <a:gd name="T108" fmla="*/ 748 w 1617"/>
                <a:gd name="T109" fmla="*/ 3373 h 3616"/>
                <a:gd name="T110" fmla="*/ 747 w 1617"/>
                <a:gd name="T111" fmla="*/ 3568 h 3616"/>
                <a:gd name="T112" fmla="*/ 704 w 1617"/>
                <a:gd name="T113" fmla="*/ 3616 h 3616"/>
                <a:gd name="T114" fmla="*/ 0 w 1617"/>
                <a:gd name="T115" fmla="*/ 3573 h 3616"/>
                <a:gd name="T116" fmla="*/ 19 w 1617"/>
                <a:gd name="T117" fmla="*/ 984 h 3616"/>
                <a:gd name="T118" fmla="*/ 67 w 1617"/>
                <a:gd name="T119" fmla="*/ 521 h 3616"/>
                <a:gd name="T120" fmla="*/ 111 w 1617"/>
                <a:gd name="T121" fmla="*/ 270 h 3616"/>
                <a:gd name="T122" fmla="*/ 136 w 1617"/>
                <a:gd name="T123" fmla="*/ 9 h 3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17" h="3616">
                  <a:moveTo>
                    <a:pt x="956" y="3425"/>
                  </a:moveTo>
                  <a:lnTo>
                    <a:pt x="957" y="3465"/>
                  </a:lnTo>
                  <a:lnTo>
                    <a:pt x="957" y="3502"/>
                  </a:lnTo>
                  <a:lnTo>
                    <a:pt x="957" y="3530"/>
                  </a:lnTo>
                  <a:lnTo>
                    <a:pt x="1530" y="3530"/>
                  </a:lnTo>
                  <a:lnTo>
                    <a:pt x="1530" y="3425"/>
                  </a:lnTo>
                  <a:lnTo>
                    <a:pt x="956" y="3425"/>
                  </a:lnTo>
                  <a:close/>
                  <a:moveTo>
                    <a:pt x="87" y="3425"/>
                  </a:moveTo>
                  <a:lnTo>
                    <a:pt x="87" y="3530"/>
                  </a:lnTo>
                  <a:lnTo>
                    <a:pt x="661" y="3530"/>
                  </a:lnTo>
                  <a:lnTo>
                    <a:pt x="661" y="3502"/>
                  </a:lnTo>
                  <a:lnTo>
                    <a:pt x="661" y="3465"/>
                  </a:lnTo>
                  <a:lnTo>
                    <a:pt x="661" y="3425"/>
                  </a:lnTo>
                  <a:lnTo>
                    <a:pt x="87" y="3425"/>
                  </a:lnTo>
                  <a:close/>
                  <a:moveTo>
                    <a:pt x="1268" y="286"/>
                  </a:moveTo>
                  <a:lnTo>
                    <a:pt x="1268" y="402"/>
                  </a:lnTo>
                  <a:lnTo>
                    <a:pt x="1268" y="407"/>
                  </a:lnTo>
                  <a:lnTo>
                    <a:pt x="1270" y="413"/>
                  </a:lnTo>
                  <a:lnTo>
                    <a:pt x="1276" y="419"/>
                  </a:lnTo>
                  <a:lnTo>
                    <a:pt x="1291" y="430"/>
                  </a:lnTo>
                  <a:lnTo>
                    <a:pt x="1313" y="440"/>
                  </a:lnTo>
                  <a:lnTo>
                    <a:pt x="1341" y="449"/>
                  </a:lnTo>
                  <a:lnTo>
                    <a:pt x="1374" y="455"/>
                  </a:lnTo>
                  <a:lnTo>
                    <a:pt x="1412" y="460"/>
                  </a:lnTo>
                  <a:lnTo>
                    <a:pt x="1453" y="462"/>
                  </a:lnTo>
                  <a:lnTo>
                    <a:pt x="1445" y="416"/>
                  </a:lnTo>
                  <a:lnTo>
                    <a:pt x="1438" y="374"/>
                  </a:lnTo>
                  <a:lnTo>
                    <a:pt x="1432" y="339"/>
                  </a:lnTo>
                  <a:lnTo>
                    <a:pt x="1425" y="309"/>
                  </a:lnTo>
                  <a:lnTo>
                    <a:pt x="1421" y="286"/>
                  </a:lnTo>
                  <a:lnTo>
                    <a:pt x="1268" y="286"/>
                  </a:lnTo>
                  <a:close/>
                  <a:moveTo>
                    <a:pt x="1012" y="286"/>
                  </a:moveTo>
                  <a:lnTo>
                    <a:pt x="1012" y="631"/>
                  </a:lnTo>
                  <a:lnTo>
                    <a:pt x="1010" y="676"/>
                  </a:lnTo>
                  <a:lnTo>
                    <a:pt x="1003" y="716"/>
                  </a:lnTo>
                  <a:lnTo>
                    <a:pt x="993" y="753"/>
                  </a:lnTo>
                  <a:lnTo>
                    <a:pt x="979" y="786"/>
                  </a:lnTo>
                  <a:lnTo>
                    <a:pt x="960" y="813"/>
                  </a:lnTo>
                  <a:lnTo>
                    <a:pt x="937" y="837"/>
                  </a:lnTo>
                  <a:lnTo>
                    <a:pt x="916" y="853"/>
                  </a:lnTo>
                  <a:lnTo>
                    <a:pt x="893" y="865"/>
                  </a:lnTo>
                  <a:lnTo>
                    <a:pt x="871" y="873"/>
                  </a:lnTo>
                  <a:lnTo>
                    <a:pt x="853" y="877"/>
                  </a:lnTo>
                  <a:lnTo>
                    <a:pt x="853" y="1116"/>
                  </a:lnTo>
                  <a:lnTo>
                    <a:pt x="862" y="1189"/>
                  </a:lnTo>
                  <a:lnTo>
                    <a:pt x="871" y="1269"/>
                  </a:lnTo>
                  <a:lnTo>
                    <a:pt x="880" y="1354"/>
                  </a:lnTo>
                  <a:lnTo>
                    <a:pt x="889" y="1446"/>
                  </a:lnTo>
                  <a:lnTo>
                    <a:pt x="897" y="1541"/>
                  </a:lnTo>
                  <a:lnTo>
                    <a:pt x="903" y="1642"/>
                  </a:lnTo>
                  <a:lnTo>
                    <a:pt x="910" y="1745"/>
                  </a:lnTo>
                  <a:lnTo>
                    <a:pt x="916" y="1852"/>
                  </a:lnTo>
                  <a:lnTo>
                    <a:pt x="921" y="1961"/>
                  </a:lnTo>
                  <a:lnTo>
                    <a:pt x="926" y="2071"/>
                  </a:lnTo>
                  <a:lnTo>
                    <a:pt x="930" y="2182"/>
                  </a:lnTo>
                  <a:lnTo>
                    <a:pt x="934" y="2293"/>
                  </a:lnTo>
                  <a:lnTo>
                    <a:pt x="938" y="2403"/>
                  </a:lnTo>
                  <a:lnTo>
                    <a:pt x="941" y="2513"/>
                  </a:lnTo>
                  <a:lnTo>
                    <a:pt x="943" y="2621"/>
                  </a:lnTo>
                  <a:lnTo>
                    <a:pt x="947" y="2725"/>
                  </a:lnTo>
                  <a:lnTo>
                    <a:pt x="949" y="2827"/>
                  </a:lnTo>
                  <a:lnTo>
                    <a:pt x="950" y="2926"/>
                  </a:lnTo>
                  <a:lnTo>
                    <a:pt x="952" y="3020"/>
                  </a:lnTo>
                  <a:lnTo>
                    <a:pt x="953" y="3109"/>
                  </a:lnTo>
                  <a:lnTo>
                    <a:pt x="954" y="3191"/>
                  </a:lnTo>
                  <a:lnTo>
                    <a:pt x="954" y="3268"/>
                  </a:lnTo>
                  <a:lnTo>
                    <a:pt x="956" y="3338"/>
                  </a:lnTo>
                  <a:lnTo>
                    <a:pt x="1359" y="3338"/>
                  </a:lnTo>
                  <a:lnTo>
                    <a:pt x="1359" y="3329"/>
                  </a:lnTo>
                  <a:lnTo>
                    <a:pt x="1361" y="3316"/>
                  </a:lnTo>
                  <a:lnTo>
                    <a:pt x="1367" y="3304"/>
                  </a:lnTo>
                  <a:lnTo>
                    <a:pt x="1376" y="3295"/>
                  </a:lnTo>
                  <a:lnTo>
                    <a:pt x="1388" y="3288"/>
                  </a:lnTo>
                  <a:lnTo>
                    <a:pt x="1402" y="3286"/>
                  </a:lnTo>
                  <a:lnTo>
                    <a:pt x="1403" y="3286"/>
                  </a:lnTo>
                  <a:lnTo>
                    <a:pt x="1416" y="3288"/>
                  </a:lnTo>
                  <a:lnTo>
                    <a:pt x="1428" y="3295"/>
                  </a:lnTo>
                  <a:lnTo>
                    <a:pt x="1437" y="3305"/>
                  </a:lnTo>
                  <a:lnTo>
                    <a:pt x="1444" y="3316"/>
                  </a:lnTo>
                  <a:lnTo>
                    <a:pt x="1446" y="3330"/>
                  </a:lnTo>
                  <a:lnTo>
                    <a:pt x="1445" y="3338"/>
                  </a:lnTo>
                  <a:lnTo>
                    <a:pt x="1530" y="3338"/>
                  </a:lnTo>
                  <a:lnTo>
                    <a:pt x="1530" y="1508"/>
                  </a:lnTo>
                  <a:lnTo>
                    <a:pt x="1529" y="1374"/>
                  </a:lnTo>
                  <a:lnTo>
                    <a:pt x="1526" y="1247"/>
                  </a:lnTo>
                  <a:lnTo>
                    <a:pt x="1520" y="1125"/>
                  </a:lnTo>
                  <a:lnTo>
                    <a:pt x="1514" y="1010"/>
                  </a:lnTo>
                  <a:lnTo>
                    <a:pt x="1505" y="903"/>
                  </a:lnTo>
                  <a:lnTo>
                    <a:pt x="1496" y="803"/>
                  </a:lnTo>
                  <a:lnTo>
                    <a:pt x="1486" y="711"/>
                  </a:lnTo>
                  <a:lnTo>
                    <a:pt x="1476" y="626"/>
                  </a:lnTo>
                  <a:lnTo>
                    <a:pt x="1466" y="549"/>
                  </a:lnTo>
                  <a:lnTo>
                    <a:pt x="1424" y="548"/>
                  </a:lnTo>
                  <a:lnTo>
                    <a:pt x="1422" y="564"/>
                  </a:lnTo>
                  <a:lnTo>
                    <a:pt x="1417" y="575"/>
                  </a:lnTo>
                  <a:lnTo>
                    <a:pt x="1410" y="583"/>
                  </a:lnTo>
                  <a:lnTo>
                    <a:pt x="1402" y="589"/>
                  </a:lnTo>
                  <a:lnTo>
                    <a:pt x="1394" y="591"/>
                  </a:lnTo>
                  <a:lnTo>
                    <a:pt x="1386" y="592"/>
                  </a:lnTo>
                  <a:lnTo>
                    <a:pt x="1381" y="593"/>
                  </a:lnTo>
                  <a:lnTo>
                    <a:pt x="1364" y="590"/>
                  </a:lnTo>
                  <a:lnTo>
                    <a:pt x="1351" y="581"/>
                  </a:lnTo>
                  <a:lnTo>
                    <a:pt x="1342" y="569"/>
                  </a:lnTo>
                  <a:lnTo>
                    <a:pt x="1338" y="553"/>
                  </a:lnTo>
                  <a:lnTo>
                    <a:pt x="1335" y="536"/>
                  </a:lnTo>
                  <a:lnTo>
                    <a:pt x="1308" y="529"/>
                  </a:lnTo>
                  <a:lnTo>
                    <a:pt x="1280" y="521"/>
                  </a:lnTo>
                  <a:lnTo>
                    <a:pt x="1256" y="510"/>
                  </a:lnTo>
                  <a:lnTo>
                    <a:pt x="1233" y="496"/>
                  </a:lnTo>
                  <a:lnTo>
                    <a:pt x="1215" y="481"/>
                  </a:lnTo>
                  <a:lnTo>
                    <a:pt x="1200" y="463"/>
                  </a:lnTo>
                  <a:lnTo>
                    <a:pt x="1189" y="445"/>
                  </a:lnTo>
                  <a:lnTo>
                    <a:pt x="1183" y="424"/>
                  </a:lnTo>
                  <a:lnTo>
                    <a:pt x="1180" y="402"/>
                  </a:lnTo>
                  <a:lnTo>
                    <a:pt x="1180" y="286"/>
                  </a:lnTo>
                  <a:lnTo>
                    <a:pt x="1012" y="286"/>
                  </a:lnTo>
                  <a:close/>
                  <a:moveTo>
                    <a:pt x="853" y="286"/>
                  </a:moveTo>
                  <a:lnTo>
                    <a:pt x="853" y="788"/>
                  </a:lnTo>
                  <a:lnTo>
                    <a:pt x="867" y="781"/>
                  </a:lnTo>
                  <a:lnTo>
                    <a:pt x="881" y="771"/>
                  </a:lnTo>
                  <a:lnTo>
                    <a:pt x="897" y="753"/>
                  </a:lnTo>
                  <a:lnTo>
                    <a:pt x="909" y="730"/>
                  </a:lnTo>
                  <a:lnTo>
                    <a:pt x="918" y="701"/>
                  </a:lnTo>
                  <a:lnTo>
                    <a:pt x="923" y="668"/>
                  </a:lnTo>
                  <a:lnTo>
                    <a:pt x="924" y="631"/>
                  </a:lnTo>
                  <a:lnTo>
                    <a:pt x="924" y="286"/>
                  </a:lnTo>
                  <a:lnTo>
                    <a:pt x="853" y="286"/>
                  </a:lnTo>
                  <a:close/>
                  <a:moveTo>
                    <a:pt x="437" y="286"/>
                  </a:moveTo>
                  <a:lnTo>
                    <a:pt x="437" y="402"/>
                  </a:lnTo>
                  <a:lnTo>
                    <a:pt x="435" y="424"/>
                  </a:lnTo>
                  <a:lnTo>
                    <a:pt x="428" y="445"/>
                  </a:lnTo>
                  <a:lnTo>
                    <a:pt x="417" y="463"/>
                  </a:lnTo>
                  <a:lnTo>
                    <a:pt x="403" y="481"/>
                  </a:lnTo>
                  <a:lnTo>
                    <a:pt x="384" y="496"/>
                  </a:lnTo>
                  <a:lnTo>
                    <a:pt x="362" y="510"/>
                  </a:lnTo>
                  <a:lnTo>
                    <a:pt x="337" y="521"/>
                  </a:lnTo>
                  <a:lnTo>
                    <a:pt x="310" y="529"/>
                  </a:lnTo>
                  <a:lnTo>
                    <a:pt x="281" y="536"/>
                  </a:lnTo>
                  <a:lnTo>
                    <a:pt x="280" y="554"/>
                  </a:lnTo>
                  <a:lnTo>
                    <a:pt x="276" y="570"/>
                  </a:lnTo>
                  <a:lnTo>
                    <a:pt x="266" y="582"/>
                  </a:lnTo>
                  <a:lnTo>
                    <a:pt x="252" y="591"/>
                  </a:lnTo>
                  <a:lnTo>
                    <a:pt x="237" y="594"/>
                  </a:lnTo>
                  <a:lnTo>
                    <a:pt x="235" y="594"/>
                  </a:lnTo>
                  <a:lnTo>
                    <a:pt x="229" y="593"/>
                  </a:lnTo>
                  <a:lnTo>
                    <a:pt x="222" y="592"/>
                  </a:lnTo>
                  <a:lnTo>
                    <a:pt x="215" y="589"/>
                  </a:lnTo>
                  <a:lnTo>
                    <a:pt x="207" y="583"/>
                  </a:lnTo>
                  <a:lnTo>
                    <a:pt x="200" y="575"/>
                  </a:lnTo>
                  <a:lnTo>
                    <a:pt x="195" y="564"/>
                  </a:lnTo>
                  <a:lnTo>
                    <a:pt x="194" y="548"/>
                  </a:lnTo>
                  <a:lnTo>
                    <a:pt x="152" y="549"/>
                  </a:lnTo>
                  <a:lnTo>
                    <a:pt x="141" y="626"/>
                  </a:lnTo>
                  <a:lnTo>
                    <a:pt x="131" y="711"/>
                  </a:lnTo>
                  <a:lnTo>
                    <a:pt x="121" y="803"/>
                  </a:lnTo>
                  <a:lnTo>
                    <a:pt x="112" y="903"/>
                  </a:lnTo>
                  <a:lnTo>
                    <a:pt x="104" y="1010"/>
                  </a:lnTo>
                  <a:lnTo>
                    <a:pt x="97" y="1125"/>
                  </a:lnTo>
                  <a:lnTo>
                    <a:pt x="92" y="1247"/>
                  </a:lnTo>
                  <a:lnTo>
                    <a:pt x="88" y="1374"/>
                  </a:lnTo>
                  <a:lnTo>
                    <a:pt x="87" y="1508"/>
                  </a:lnTo>
                  <a:lnTo>
                    <a:pt x="87" y="3338"/>
                  </a:lnTo>
                  <a:lnTo>
                    <a:pt x="172" y="3338"/>
                  </a:lnTo>
                  <a:lnTo>
                    <a:pt x="172" y="3330"/>
                  </a:lnTo>
                  <a:lnTo>
                    <a:pt x="174" y="3316"/>
                  </a:lnTo>
                  <a:lnTo>
                    <a:pt x="179" y="3305"/>
                  </a:lnTo>
                  <a:lnTo>
                    <a:pt x="189" y="3295"/>
                  </a:lnTo>
                  <a:lnTo>
                    <a:pt x="201" y="3288"/>
                  </a:lnTo>
                  <a:lnTo>
                    <a:pt x="215" y="3286"/>
                  </a:lnTo>
                  <a:lnTo>
                    <a:pt x="215" y="3286"/>
                  </a:lnTo>
                  <a:lnTo>
                    <a:pt x="229" y="3288"/>
                  </a:lnTo>
                  <a:lnTo>
                    <a:pt x="240" y="3295"/>
                  </a:lnTo>
                  <a:lnTo>
                    <a:pt x="250" y="3304"/>
                  </a:lnTo>
                  <a:lnTo>
                    <a:pt x="256" y="3316"/>
                  </a:lnTo>
                  <a:lnTo>
                    <a:pt x="259" y="3329"/>
                  </a:lnTo>
                  <a:lnTo>
                    <a:pt x="259" y="3338"/>
                  </a:lnTo>
                  <a:lnTo>
                    <a:pt x="662" y="3338"/>
                  </a:lnTo>
                  <a:lnTo>
                    <a:pt x="662" y="3268"/>
                  </a:lnTo>
                  <a:lnTo>
                    <a:pt x="663" y="3191"/>
                  </a:lnTo>
                  <a:lnTo>
                    <a:pt x="664" y="3109"/>
                  </a:lnTo>
                  <a:lnTo>
                    <a:pt x="665" y="3020"/>
                  </a:lnTo>
                  <a:lnTo>
                    <a:pt x="666" y="2926"/>
                  </a:lnTo>
                  <a:lnTo>
                    <a:pt x="669" y="2827"/>
                  </a:lnTo>
                  <a:lnTo>
                    <a:pt x="671" y="2725"/>
                  </a:lnTo>
                  <a:lnTo>
                    <a:pt x="673" y="2621"/>
                  </a:lnTo>
                  <a:lnTo>
                    <a:pt x="676" y="2513"/>
                  </a:lnTo>
                  <a:lnTo>
                    <a:pt x="680" y="2403"/>
                  </a:lnTo>
                  <a:lnTo>
                    <a:pt x="683" y="2293"/>
                  </a:lnTo>
                  <a:lnTo>
                    <a:pt x="686" y="2182"/>
                  </a:lnTo>
                  <a:lnTo>
                    <a:pt x="691" y="2071"/>
                  </a:lnTo>
                  <a:lnTo>
                    <a:pt x="696" y="1961"/>
                  </a:lnTo>
                  <a:lnTo>
                    <a:pt x="702" y="1852"/>
                  </a:lnTo>
                  <a:lnTo>
                    <a:pt x="707" y="1745"/>
                  </a:lnTo>
                  <a:lnTo>
                    <a:pt x="714" y="1642"/>
                  </a:lnTo>
                  <a:lnTo>
                    <a:pt x="721" y="1541"/>
                  </a:lnTo>
                  <a:lnTo>
                    <a:pt x="729" y="1446"/>
                  </a:lnTo>
                  <a:lnTo>
                    <a:pt x="736" y="1354"/>
                  </a:lnTo>
                  <a:lnTo>
                    <a:pt x="745" y="1269"/>
                  </a:lnTo>
                  <a:lnTo>
                    <a:pt x="755" y="1189"/>
                  </a:lnTo>
                  <a:lnTo>
                    <a:pt x="765" y="1116"/>
                  </a:lnTo>
                  <a:lnTo>
                    <a:pt x="765" y="1116"/>
                  </a:lnTo>
                  <a:lnTo>
                    <a:pt x="765" y="286"/>
                  </a:lnTo>
                  <a:lnTo>
                    <a:pt x="437" y="286"/>
                  </a:lnTo>
                  <a:close/>
                  <a:moveTo>
                    <a:pt x="196" y="286"/>
                  </a:moveTo>
                  <a:lnTo>
                    <a:pt x="191" y="309"/>
                  </a:lnTo>
                  <a:lnTo>
                    <a:pt x="186" y="339"/>
                  </a:lnTo>
                  <a:lnTo>
                    <a:pt x="179" y="374"/>
                  </a:lnTo>
                  <a:lnTo>
                    <a:pt x="172" y="416"/>
                  </a:lnTo>
                  <a:lnTo>
                    <a:pt x="165" y="462"/>
                  </a:lnTo>
                  <a:lnTo>
                    <a:pt x="206" y="460"/>
                  </a:lnTo>
                  <a:lnTo>
                    <a:pt x="244" y="455"/>
                  </a:lnTo>
                  <a:lnTo>
                    <a:pt x="276" y="449"/>
                  </a:lnTo>
                  <a:lnTo>
                    <a:pt x="304" y="440"/>
                  </a:lnTo>
                  <a:lnTo>
                    <a:pt x="325" y="430"/>
                  </a:lnTo>
                  <a:lnTo>
                    <a:pt x="342" y="419"/>
                  </a:lnTo>
                  <a:lnTo>
                    <a:pt x="346" y="413"/>
                  </a:lnTo>
                  <a:lnTo>
                    <a:pt x="350" y="407"/>
                  </a:lnTo>
                  <a:lnTo>
                    <a:pt x="350" y="402"/>
                  </a:lnTo>
                  <a:lnTo>
                    <a:pt x="350" y="286"/>
                  </a:lnTo>
                  <a:lnTo>
                    <a:pt x="196" y="286"/>
                  </a:lnTo>
                  <a:close/>
                  <a:moveTo>
                    <a:pt x="1169" y="87"/>
                  </a:moveTo>
                  <a:lnTo>
                    <a:pt x="1169" y="201"/>
                  </a:lnTo>
                  <a:lnTo>
                    <a:pt x="1412" y="201"/>
                  </a:lnTo>
                  <a:lnTo>
                    <a:pt x="1412" y="87"/>
                  </a:lnTo>
                  <a:lnTo>
                    <a:pt x="1169" y="87"/>
                  </a:lnTo>
                  <a:close/>
                  <a:moveTo>
                    <a:pt x="853" y="87"/>
                  </a:moveTo>
                  <a:lnTo>
                    <a:pt x="853" y="201"/>
                  </a:lnTo>
                  <a:lnTo>
                    <a:pt x="1083" y="201"/>
                  </a:lnTo>
                  <a:lnTo>
                    <a:pt x="1083" y="87"/>
                  </a:lnTo>
                  <a:lnTo>
                    <a:pt x="853" y="87"/>
                  </a:lnTo>
                  <a:close/>
                  <a:moveTo>
                    <a:pt x="535" y="87"/>
                  </a:moveTo>
                  <a:lnTo>
                    <a:pt x="535" y="201"/>
                  </a:lnTo>
                  <a:lnTo>
                    <a:pt x="765" y="201"/>
                  </a:lnTo>
                  <a:lnTo>
                    <a:pt x="765" y="87"/>
                  </a:lnTo>
                  <a:lnTo>
                    <a:pt x="535" y="87"/>
                  </a:lnTo>
                  <a:close/>
                  <a:moveTo>
                    <a:pt x="205" y="87"/>
                  </a:moveTo>
                  <a:lnTo>
                    <a:pt x="205" y="201"/>
                  </a:lnTo>
                  <a:lnTo>
                    <a:pt x="447" y="201"/>
                  </a:lnTo>
                  <a:lnTo>
                    <a:pt x="447" y="87"/>
                  </a:lnTo>
                  <a:lnTo>
                    <a:pt x="205" y="87"/>
                  </a:lnTo>
                  <a:close/>
                  <a:moveTo>
                    <a:pt x="162" y="0"/>
                  </a:moveTo>
                  <a:lnTo>
                    <a:pt x="1456" y="0"/>
                  </a:lnTo>
                  <a:lnTo>
                    <a:pt x="1469" y="3"/>
                  </a:lnTo>
                  <a:lnTo>
                    <a:pt x="1481" y="9"/>
                  </a:lnTo>
                  <a:lnTo>
                    <a:pt x="1490" y="18"/>
                  </a:lnTo>
                  <a:lnTo>
                    <a:pt x="1497" y="30"/>
                  </a:lnTo>
                  <a:lnTo>
                    <a:pt x="1499" y="44"/>
                  </a:lnTo>
                  <a:lnTo>
                    <a:pt x="1499" y="238"/>
                  </a:lnTo>
                  <a:lnTo>
                    <a:pt x="1503" y="251"/>
                  </a:lnTo>
                  <a:lnTo>
                    <a:pt x="1506" y="270"/>
                  </a:lnTo>
                  <a:lnTo>
                    <a:pt x="1511" y="295"/>
                  </a:lnTo>
                  <a:lnTo>
                    <a:pt x="1518" y="328"/>
                  </a:lnTo>
                  <a:lnTo>
                    <a:pt x="1525" y="367"/>
                  </a:lnTo>
                  <a:lnTo>
                    <a:pt x="1532" y="412"/>
                  </a:lnTo>
                  <a:lnTo>
                    <a:pt x="1541" y="463"/>
                  </a:lnTo>
                  <a:lnTo>
                    <a:pt x="1550" y="521"/>
                  </a:lnTo>
                  <a:lnTo>
                    <a:pt x="1558" y="584"/>
                  </a:lnTo>
                  <a:lnTo>
                    <a:pt x="1567" y="653"/>
                  </a:lnTo>
                  <a:lnTo>
                    <a:pt x="1576" y="727"/>
                  </a:lnTo>
                  <a:lnTo>
                    <a:pt x="1584" y="808"/>
                  </a:lnTo>
                  <a:lnTo>
                    <a:pt x="1592" y="894"/>
                  </a:lnTo>
                  <a:lnTo>
                    <a:pt x="1599" y="984"/>
                  </a:lnTo>
                  <a:lnTo>
                    <a:pt x="1604" y="1079"/>
                  </a:lnTo>
                  <a:lnTo>
                    <a:pt x="1610" y="1180"/>
                  </a:lnTo>
                  <a:lnTo>
                    <a:pt x="1613" y="1284"/>
                  </a:lnTo>
                  <a:lnTo>
                    <a:pt x="1617" y="1394"/>
                  </a:lnTo>
                  <a:lnTo>
                    <a:pt x="1617" y="1508"/>
                  </a:lnTo>
                  <a:lnTo>
                    <a:pt x="1617" y="3573"/>
                  </a:lnTo>
                  <a:lnTo>
                    <a:pt x="1614" y="3586"/>
                  </a:lnTo>
                  <a:lnTo>
                    <a:pt x="1609" y="3598"/>
                  </a:lnTo>
                  <a:lnTo>
                    <a:pt x="1599" y="3608"/>
                  </a:lnTo>
                  <a:lnTo>
                    <a:pt x="1587" y="3614"/>
                  </a:lnTo>
                  <a:lnTo>
                    <a:pt x="1573" y="3616"/>
                  </a:lnTo>
                  <a:lnTo>
                    <a:pt x="913" y="3616"/>
                  </a:lnTo>
                  <a:lnTo>
                    <a:pt x="899" y="3614"/>
                  </a:lnTo>
                  <a:lnTo>
                    <a:pt x="888" y="3608"/>
                  </a:lnTo>
                  <a:lnTo>
                    <a:pt x="878" y="3598"/>
                  </a:lnTo>
                  <a:lnTo>
                    <a:pt x="871" y="3586"/>
                  </a:lnTo>
                  <a:lnTo>
                    <a:pt x="869" y="3573"/>
                  </a:lnTo>
                  <a:lnTo>
                    <a:pt x="869" y="3568"/>
                  </a:lnTo>
                  <a:lnTo>
                    <a:pt x="869" y="3553"/>
                  </a:lnTo>
                  <a:lnTo>
                    <a:pt x="869" y="3531"/>
                  </a:lnTo>
                  <a:lnTo>
                    <a:pt x="869" y="3502"/>
                  </a:lnTo>
                  <a:lnTo>
                    <a:pt x="869" y="3465"/>
                  </a:lnTo>
                  <a:lnTo>
                    <a:pt x="869" y="3422"/>
                  </a:lnTo>
                  <a:lnTo>
                    <a:pt x="869" y="3373"/>
                  </a:lnTo>
                  <a:lnTo>
                    <a:pt x="868" y="3318"/>
                  </a:lnTo>
                  <a:lnTo>
                    <a:pt x="868" y="3257"/>
                  </a:lnTo>
                  <a:lnTo>
                    <a:pt x="867" y="3193"/>
                  </a:lnTo>
                  <a:lnTo>
                    <a:pt x="866" y="3122"/>
                  </a:lnTo>
                  <a:lnTo>
                    <a:pt x="865" y="3048"/>
                  </a:lnTo>
                  <a:lnTo>
                    <a:pt x="864" y="2970"/>
                  </a:lnTo>
                  <a:lnTo>
                    <a:pt x="862" y="2888"/>
                  </a:lnTo>
                  <a:lnTo>
                    <a:pt x="861" y="2804"/>
                  </a:lnTo>
                  <a:lnTo>
                    <a:pt x="859" y="2716"/>
                  </a:lnTo>
                  <a:lnTo>
                    <a:pt x="857" y="2627"/>
                  </a:lnTo>
                  <a:lnTo>
                    <a:pt x="855" y="2537"/>
                  </a:lnTo>
                  <a:lnTo>
                    <a:pt x="853" y="2445"/>
                  </a:lnTo>
                  <a:lnTo>
                    <a:pt x="849" y="2351"/>
                  </a:lnTo>
                  <a:lnTo>
                    <a:pt x="846" y="2256"/>
                  </a:lnTo>
                  <a:lnTo>
                    <a:pt x="843" y="2163"/>
                  </a:lnTo>
                  <a:lnTo>
                    <a:pt x="839" y="2068"/>
                  </a:lnTo>
                  <a:lnTo>
                    <a:pt x="835" y="1976"/>
                  </a:lnTo>
                  <a:lnTo>
                    <a:pt x="830" y="1884"/>
                  </a:lnTo>
                  <a:lnTo>
                    <a:pt x="826" y="1793"/>
                  </a:lnTo>
                  <a:lnTo>
                    <a:pt x="820" y="1704"/>
                  </a:lnTo>
                  <a:lnTo>
                    <a:pt x="815" y="1617"/>
                  </a:lnTo>
                  <a:lnTo>
                    <a:pt x="808" y="1534"/>
                  </a:lnTo>
                  <a:lnTo>
                    <a:pt x="803" y="1617"/>
                  </a:lnTo>
                  <a:lnTo>
                    <a:pt x="797" y="1704"/>
                  </a:lnTo>
                  <a:lnTo>
                    <a:pt x="792" y="1793"/>
                  </a:lnTo>
                  <a:lnTo>
                    <a:pt x="787" y="1884"/>
                  </a:lnTo>
                  <a:lnTo>
                    <a:pt x="783" y="1976"/>
                  </a:lnTo>
                  <a:lnTo>
                    <a:pt x="778" y="2068"/>
                  </a:lnTo>
                  <a:lnTo>
                    <a:pt x="775" y="2163"/>
                  </a:lnTo>
                  <a:lnTo>
                    <a:pt x="771" y="2256"/>
                  </a:lnTo>
                  <a:lnTo>
                    <a:pt x="768" y="2351"/>
                  </a:lnTo>
                  <a:lnTo>
                    <a:pt x="765" y="2445"/>
                  </a:lnTo>
                  <a:lnTo>
                    <a:pt x="763" y="2537"/>
                  </a:lnTo>
                  <a:lnTo>
                    <a:pt x="761" y="2627"/>
                  </a:lnTo>
                  <a:lnTo>
                    <a:pt x="758" y="2716"/>
                  </a:lnTo>
                  <a:lnTo>
                    <a:pt x="756" y="2804"/>
                  </a:lnTo>
                  <a:lnTo>
                    <a:pt x="755" y="2888"/>
                  </a:lnTo>
                  <a:lnTo>
                    <a:pt x="753" y="2970"/>
                  </a:lnTo>
                  <a:lnTo>
                    <a:pt x="752" y="3048"/>
                  </a:lnTo>
                  <a:lnTo>
                    <a:pt x="751" y="3122"/>
                  </a:lnTo>
                  <a:lnTo>
                    <a:pt x="751" y="3193"/>
                  </a:lnTo>
                  <a:lnTo>
                    <a:pt x="750" y="3257"/>
                  </a:lnTo>
                  <a:lnTo>
                    <a:pt x="748" y="3318"/>
                  </a:lnTo>
                  <a:lnTo>
                    <a:pt x="748" y="3373"/>
                  </a:lnTo>
                  <a:lnTo>
                    <a:pt x="748" y="3422"/>
                  </a:lnTo>
                  <a:lnTo>
                    <a:pt x="747" y="3465"/>
                  </a:lnTo>
                  <a:lnTo>
                    <a:pt x="747" y="3502"/>
                  </a:lnTo>
                  <a:lnTo>
                    <a:pt x="747" y="3531"/>
                  </a:lnTo>
                  <a:lnTo>
                    <a:pt x="747" y="3553"/>
                  </a:lnTo>
                  <a:lnTo>
                    <a:pt x="747" y="3568"/>
                  </a:lnTo>
                  <a:lnTo>
                    <a:pt x="747" y="3573"/>
                  </a:lnTo>
                  <a:lnTo>
                    <a:pt x="745" y="3586"/>
                  </a:lnTo>
                  <a:lnTo>
                    <a:pt x="740" y="3598"/>
                  </a:lnTo>
                  <a:lnTo>
                    <a:pt x="730" y="3608"/>
                  </a:lnTo>
                  <a:lnTo>
                    <a:pt x="717" y="3614"/>
                  </a:lnTo>
                  <a:lnTo>
                    <a:pt x="704" y="3616"/>
                  </a:lnTo>
                  <a:lnTo>
                    <a:pt x="44" y="3616"/>
                  </a:lnTo>
                  <a:lnTo>
                    <a:pt x="30" y="3614"/>
                  </a:lnTo>
                  <a:lnTo>
                    <a:pt x="18" y="3608"/>
                  </a:lnTo>
                  <a:lnTo>
                    <a:pt x="9" y="3598"/>
                  </a:lnTo>
                  <a:lnTo>
                    <a:pt x="2" y="3586"/>
                  </a:lnTo>
                  <a:lnTo>
                    <a:pt x="0" y="3573"/>
                  </a:lnTo>
                  <a:lnTo>
                    <a:pt x="0" y="1508"/>
                  </a:lnTo>
                  <a:lnTo>
                    <a:pt x="1" y="1394"/>
                  </a:lnTo>
                  <a:lnTo>
                    <a:pt x="3" y="1285"/>
                  </a:lnTo>
                  <a:lnTo>
                    <a:pt x="8" y="1180"/>
                  </a:lnTo>
                  <a:lnTo>
                    <a:pt x="12" y="1079"/>
                  </a:lnTo>
                  <a:lnTo>
                    <a:pt x="19" y="984"/>
                  </a:lnTo>
                  <a:lnTo>
                    <a:pt x="25" y="894"/>
                  </a:lnTo>
                  <a:lnTo>
                    <a:pt x="33" y="808"/>
                  </a:lnTo>
                  <a:lnTo>
                    <a:pt x="41" y="727"/>
                  </a:lnTo>
                  <a:lnTo>
                    <a:pt x="50" y="654"/>
                  </a:lnTo>
                  <a:lnTo>
                    <a:pt x="59" y="584"/>
                  </a:lnTo>
                  <a:lnTo>
                    <a:pt x="67" y="521"/>
                  </a:lnTo>
                  <a:lnTo>
                    <a:pt x="76" y="463"/>
                  </a:lnTo>
                  <a:lnTo>
                    <a:pt x="84" y="412"/>
                  </a:lnTo>
                  <a:lnTo>
                    <a:pt x="92" y="367"/>
                  </a:lnTo>
                  <a:lnTo>
                    <a:pt x="100" y="328"/>
                  </a:lnTo>
                  <a:lnTo>
                    <a:pt x="106" y="295"/>
                  </a:lnTo>
                  <a:lnTo>
                    <a:pt x="111" y="270"/>
                  </a:lnTo>
                  <a:lnTo>
                    <a:pt x="115" y="251"/>
                  </a:lnTo>
                  <a:lnTo>
                    <a:pt x="118" y="239"/>
                  </a:lnTo>
                  <a:lnTo>
                    <a:pt x="118" y="44"/>
                  </a:lnTo>
                  <a:lnTo>
                    <a:pt x="121" y="30"/>
                  </a:lnTo>
                  <a:lnTo>
                    <a:pt x="126" y="18"/>
                  </a:lnTo>
                  <a:lnTo>
                    <a:pt x="136" y="9"/>
                  </a:lnTo>
                  <a:lnTo>
                    <a:pt x="147" y="3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" name="Freeform 189"/>
          <p:cNvSpPr>
            <a:spLocks noEditPoints="1"/>
          </p:cNvSpPr>
          <p:nvPr/>
        </p:nvSpPr>
        <p:spPr bwMode="auto">
          <a:xfrm>
            <a:off x="9705138" y="2846950"/>
            <a:ext cx="392112" cy="550862"/>
          </a:xfrm>
          <a:custGeom>
            <a:avLst/>
            <a:gdLst>
              <a:gd name="T0" fmla="*/ 1930 w 2469"/>
              <a:gd name="T1" fmla="*/ 1823 h 3473"/>
              <a:gd name="T2" fmla="*/ 1930 w 2469"/>
              <a:gd name="T3" fmla="*/ 1823 h 3473"/>
              <a:gd name="T4" fmla="*/ 545 w 2469"/>
              <a:gd name="T5" fmla="*/ 1888 h 3473"/>
              <a:gd name="T6" fmla="*/ 2060 w 2469"/>
              <a:gd name="T7" fmla="*/ 1159 h 3473"/>
              <a:gd name="T8" fmla="*/ 2054 w 2469"/>
              <a:gd name="T9" fmla="*/ 2243 h 3473"/>
              <a:gd name="T10" fmla="*/ 2140 w 2469"/>
              <a:gd name="T11" fmla="*/ 3069 h 3473"/>
              <a:gd name="T12" fmla="*/ 2069 w 2469"/>
              <a:gd name="T13" fmla="*/ 3369 h 3473"/>
              <a:gd name="T14" fmla="*/ 2382 w 2469"/>
              <a:gd name="T15" fmla="*/ 2402 h 3473"/>
              <a:gd name="T16" fmla="*/ 2322 w 2469"/>
              <a:gd name="T17" fmla="*/ 1006 h 3473"/>
              <a:gd name="T18" fmla="*/ 204 w 2469"/>
              <a:gd name="T19" fmla="*/ 672 h 3473"/>
              <a:gd name="T20" fmla="*/ 104 w 2469"/>
              <a:gd name="T21" fmla="*/ 1917 h 3473"/>
              <a:gd name="T22" fmla="*/ 102 w 2469"/>
              <a:gd name="T23" fmla="*/ 3103 h 3473"/>
              <a:gd name="T24" fmla="*/ 299 w 2469"/>
              <a:gd name="T25" fmla="*/ 3266 h 3473"/>
              <a:gd name="T26" fmla="*/ 430 w 2469"/>
              <a:gd name="T27" fmla="*/ 2537 h 3473"/>
              <a:gd name="T28" fmla="*/ 511 w 2469"/>
              <a:gd name="T29" fmla="*/ 1627 h 3473"/>
              <a:gd name="T30" fmla="*/ 320 w 2469"/>
              <a:gd name="T31" fmla="*/ 816 h 3473"/>
              <a:gd name="T32" fmla="*/ 1730 w 2469"/>
              <a:gd name="T33" fmla="*/ 493 h 3473"/>
              <a:gd name="T34" fmla="*/ 1696 w 2469"/>
              <a:gd name="T35" fmla="*/ 1077 h 3473"/>
              <a:gd name="T36" fmla="*/ 1314 w 2469"/>
              <a:gd name="T37" fmla="*/ 2197 h 3473"/>
              <a:gd name="T38" fmla="*/ 1356 w 2469"/>
              <a:gd name="T39" fmla="*/ 3301 h 3473"/>
              <a:gd name="T40" fmla="*/ 1767 w 2469"/>
              <a:gd name="T41" fmla="*/ 3334 h 3473"/>
              <a:gd name="T42" fmla="*/ 1995 w 2469"/>
              <a:gd name="T43" fmla="*/ 2775 h 3473"/>
              <a:gd name="T44" fmla="*/ 1903 w 2469"/>
              <a:gd name="T45" fmla="*/ 2433 h 3473"/>
              <a:gd name="T46" fmla="*/ 1842 w 2469"/>
              <a:gd name="T47" fmla="*/ 1809 h 3473"/>
              <a:gd name="T48" fmla="*/ 600 w 2469"/>
              <a:gd name="T49" fmla="*/ 1597 h 3473"/>
              <a:gd name="T50" fmla="*/ 579 w 2469"/>
              <a:gd name="T51" fmla="*/ 2404 h 3473"/>
              <a:gd name="T52" fmla="*/ 518 w 2469"/>
              <a:gd name="T53" fmla="*/ 2589 h 3473"/>
              <a:gd name="T54" fmla="*/ 560 w 2469"/>
              <a:gd name="T55" fmla="*/ 3299 h 3473"/>
              <a:gd name="T56" fmla="*/ 1107 w 2469"/>
              <a:gd name="T57" fmla="*/ 3315 h 3473"/>
              <a:gd name="T58" fmla="*/ 1226 w 2469"/>
              <a:gd name="T59" fmla="*/ 2454 h 3473"/>
              <a:gd name="T60" fmla="*/ 1036 w 2469"/>
              <a:gd name="T61" fmla="*/ 2106 h 3473"/>
              <a:gd name="T62" fmla="*/ 954 w 2469"/>
              <a:gd name="T63" fmla="*/ 1562 h 3473"/>
              <a:gd name="T64" fmla="*/ 654 w 2469"/>
              <a:gd name="T65" fmla="*/ 634 h 3473"/>
              <a:gd name="T66" fmla="*/ 983 w 2469"/>
              <a:gd name="T67" fmla="*/ 396 h 3473"/>
              <a:gd name="T68" fmla="*/ 1153 w 2469"/>
              <a:gd name="T69" fmla="*/ 1275 h 3473"/>
              <a:gd name="T70" fmla="*/ 1295 w 2469"/>
              <a:gd name="T71" fmla="*/ 1380 h 3473"/>
              <a:gd name="T72" fmla="*/ 1472 w 2469"/>
              <a:gd name="T73" fmla="*/ 489 h 3473"/>
              <a:gd name="T74" fmla="*/ 883 w 2469"/>
              <a:gd name="T75" fmla="*/ 451 h 3473"/>
              <a:gd name="T76" fmla="*/ 894 w 2469"/>
              <a:gd name="T77" fmla="*/ 1170 h 3473"/>
              <a:gd name="T78" fmla="*/ 1106 w 2469"/>
              <a:gd name="T79" fmla="*/ 1476 h 3473"/>
              <a:gd name="T80" fmla="*/ 918 w 2469"/>
              <a:gd name="T81" fmla="*/ 540 h 3473"/>
              <a:gd name="T82" fmla="*/ 1540 w 2469"/>
              <a:gd name="T83" fmla="*/ 607 h 3473"/>
              <a:gd name="T84" fmla="*/ 1353 w 2469"/>
              <a:gd name="T85" fmla="*/ 1527 h 3473"/>
              <a:gd name="T86" fmla="*/ 1596 w 2469"/>
              <a:gd name="T87" fmla="*/ 1106 h 3473"/>
              <a:gd name="T88" fmla="*/ 1593 w 2469"/>
              <a:gd name="T89" fmla="*/ 441 h 3473"/>
              <a:gd name="T90" fmla="*/ 974 w 2469"/>
              <a:gd name="T91" fmla="*/ 198 h 3473"/>
              <a:gd name="T92" fmla="*/ 1526 w 2469"/>
              <a:gd name="T93" fmla="*/ 20 h 3473"/>
              <a:gd name="T94" fmla="*/ 2253 w 2469"/>
              <a:gd name="T95" fmla="*/ 456 h 3473"/>
              <a:gd name="T96" fmla="*/ 2419 w 2469"/>
              <a:gd name="T97" fmla="*/ 1222 h 3473"/>
              <a:gd name="T98" fmla="*/ 2465 w 2469"/>
              <a:gd name="T99" fmla="*/ 2592 h 3473"/>
              <a:gd name="T100" fmla="*/ 2445 w 2469"/>
              <a:gd name="T101" fmla="*/ 3426 h 3473"/>
              <a:gd name="T102" fmla="*/ 2131 w 2469"/>
              <a:gd name="T103" fmla="*/ 3459 h 3473"/>
              <a:gd name="T104" fmla="*/ 1606 w 2469"/>
              <a:gd name="T105" fmla="*/ 3459 h 3473"/>
              <a:gd name="T106" fmla="*/ 1232 w 2469"/>
              <a:gd name="T107" fmla="*/ 3121 h 3473"/>
              <a:gd name="T108" fmla="*/ 1135 w 2469"/>
              <a:gd name="T109" fmla="*/ 3415 h 3473"/>
              <a:gd name="T110" fmla="*/ 485 w 2469"/>
              <a:gd name="T111" fmla="*/ 3424 h 3473"/>
              <a:gd name="T112" fmla="*/ 99 w 2469"/>
              <a:gd name="T113" fmla="*/ 3471 h 3473"/>
              <a:gd name="T114" fmla="*/ 17 w 2469"/>
              <a:gd name="T115" fmla="*/ 3168 h 3473"/>
              <a:gd name="T116" fmla="*/ 1 w 2469"/>
              <a:gd name="T117" fmla="*/ 2222 h 3473"/>
              <a:gd name="T118" fmla="*/ 94 w 2469"/>
              <a:gd name="T119" fmla="*/ 758 h 3473"/>
              <a:gd name="T120" fmla="*/ 707 w 2469"/>
              <a:gd name="T121" fmla="*/ 249 h 3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69" h="3473">
                <a:moveTo>
                  <a:pt x="1140" y="2137"/>
                </a:moveTo>
                <a:lnTo>
                  <a:pt x="1126" y="2140"/>
                </a:lnTo>
                <a:lnTo>
                  <a:pt x="1113" y="2148"/>
                </a:lnTo>
                <a:lnTo>
                  <a:pt x="1105" y="2161"/>
                </a:lnTo>
                <a:lnTo>
                  <a:pt x="1101" y="2177"/>
                </a:lnTo>
                <a:lnTo>
                  <a:pt x="1105" y="2193"/>
                </a:lnTo>
                <a:lnTo>
                  <a:pt x="1113" y="2205"/>
                </a:lnTo>
                <a:lnTo>
                  <a:pt x="1126" y="2214"/>
                </a:lnTo>
                <a:lnTo>
                  <a:pt x="1140" y="2217"/>
                </a:lnTo>
                <a:lnTo>
                  <a:pt x="1156" y="2214"/>
                </a:lnTo>
                <a:lnTo>
                  <a:pt x="1169" y="2205"/>
                </a:lnTo>
                <a:lnTo>
                  <a:pt x="1177" y="2193"/>
                </a:lnTo>
                <a:lnTo>
                  <a:pt x="1181" y="2177"/>
                </a:lnTo>
                <a:lnTo>
                  <a:pt x="1177" y="2161"/>
                </a:lnTo>
                <a:lnTo>
                  <a:pt x="1169" y="2148"/>
                </a:lnTo>
                <a:lnTo>
                  <a:pt x="1156" y="2140"/>
                </a:lnTo>
                <a:lnTo>
                  <a:pt x="1140" y="2137"/>
                </a:lnTo>
                <a:close/>
                <a:moveTo>
                  <a:pt x="1930" y="1823"/>
                </a:moveTo>
                <a:lnTo>
                  <a:pt x="1924" y="1888"/>
                </a:lnTo>
                <a:lnTo>
                  <a:pt x="1921" y="1948"/>
                </a:lnTo>
                <a:lnTo>
                  <a:pt x="1920" y="2004"/>
                </a:lnTo>
                <a:lnTo>
                  <a:pt x="1920" y="2055"/>
                </a:lnTo>
                <a:lnTo>
                  <a:pt x="1922" y="2103"/>
                </a:lnTo>
                <a:lnTo>
                  <a:pt x="1926" y="2147"/>
                </a:lnTo>
                <a:lnTo>
                  <a:pt x="1931" y="2188"/>
                </a:lnTo>
                <a:lnTo>
                  <a:pt x="1939" y="2228"/>
                </a:lnTo>
                <a:lnTo>
                  <a:pt x="1946" y="2266"/>
                </a:lnTo>
                <a:lnTo>
                  <a:pt x="1956" y="2301"/>
                </a:lnTo>
                <a:lnTo>
                  <a:pt x="1965" y="2335"/>
                </a:lnTo>
                <a:lnTo>
                  <a:pt x="1966" y="2268"/>
                </a:lnTo>
                <a:lnTo>
                  <a:pt x="1966" y="2197"/>
                </a:lnTo>
                <a:lnTo>
                  <a:pt x="1964" y="2123"/>
                </a:lnTo>
                <a:lnTo>
                  <a:pt x="1961" y="2047"/>
                </a:lnTo>
                <a:lnTo>
                  <a:pt x="1954" y="1971"/>
                </a:lnTo>
                <a:lnTo>
                  <a:pt x="1944" y="1896"/>
                </a:lnTo>
                <a:lnTo>
                  <a:pt x="1930" y="1823"/>
                </a:lnTo>
                <a:close/>
                <a:moveTo>
                  <a:pt x="539" y="1823"/>
                </a:moveTo>
                <a:lnTo>
                  <a:pt x="525" y="1896"/>
                </a:lnTo>
                <a:lnTo>
                  <a:pt x="515" y="1971"/>
                </a:lnTo>
                <a:lnTo>
                  <a:pt x="508" y="2047"/>
                </a:lnTo>
                <a:lnTo>
                  <a:pt x="504" y="2123"/>
                </a:lnTo>
                <a:lnTo>
                  <a:pt x="503" y="2197"/>
                </a:lnTo>
                <a:lnTo>
                  <a:pt x="503" y="2269"/>
                </a:lnTo>
                <a:lnTo>
                  <a:pt x="504" y="2335"/>
                </a:lnTo>
                <a:lnTo>
                  <a:pt x="513" y="2301"/>
                </a:lnTo>
                <a:lnTo>
                  <a:pt x="523" y="2266"/>
                </a:lnTo>
                <a:lnTo>
                  <a:pt x="530" y="2228"/>
                </a:lnTo>
                <a:lnTo>
                  <a:pt x="537" y="2190"/>
                </a:lnTo>
                <a:lnTo>
                  <a:pt x="543" y="2147"/>
                </a:lnTo>
                <a:lnTo>
                  <a:pt x="547" y="2103"/>
                </a:lnTo>
                <a:lnTo>
                  <a:pt x="549" y="2055"/>
                </a:lnTo>
                <a:lnTo>
                  <a:pt x="549" y="2004"/>
                </a:lnTo>
                <a:lnTo>
                  <a:pt x="548" y="1948"/>
                </a:lnTo>
                <a:lnTo>
                  <a:pt x="545" y="1888"/>
                </a:lnTo>
                <a:lnTo>
                  <a:pt x="539" y="1823"/>
                </a:lnTo>
                <a:close/>
                <a:moveTo>
                  <a:pt x="2218" y="555"/>
                </a:moveTo>
                <a:lnTo>
                  <a:pt x="2217" y="558"/>
                </a:lnTo>
                <a:lnTo>
                  <a:pt x="2214" y="567"/>
                </a:lnTo>
                <a:lnTo>
                  <a:pt x="2210" y="581"/>
                </a:lnTo>
                <a:lnTo>
                  <a:pt x="2204" y="602"/>
                </a:lnTo>
                <a:lnTo>
                  <a:pt x="2197" y="626"/>
                </a:lnTo>
                <a:lnTo>
                  <a:pt x="2189" y="657"/>
                </a:lnTo>
                <a:lnTo>
                  <a:pt x="2180" y="692"/>
                </a:lnTo>
                <a:lnTo>
                  <a:pt x="2169" y="730"/>
                </a:lnTo>
                <a:lnTo>
                  <a:pt x="2158" y="773"/>
                </a:lnTo>
                <a:lnTo>
                  <a:pt x="2146" y="820"/>
                </a:lnTo>
                <a:lnTo>
                  <a:pt x="2133" y="870"/>
                </a:lnTo>
                <a:lnTo>
                  <a:pt x="2119" y="923"/>
                </a:lnTo>
                <a:lnTo>
                  <a:pt x="2106" y="979"/>
                </a:lnTo>
                <a:lnTo>
                  <a:pt x="2091" y="1037"/>
                </a:lnTo>
                <a:lnTo>
                  <a:pt x="2076" y="1097"/>
                </a:lnTo>
                <a:lnTo>
                  <a:pt x="2060" y="1159"/>
                </a:lnTo>
                <a:lnTo>
                  <a:pt x="2045" y="1224"/>
                </a:lnTo>
                <a:lnTo>
                  <a:pt x="2031" y="1290"/>
                </a:lnTo>
                <a:lnTo>
                  <a:pt x="2015" y="1356"/>
                </a:lnTo>
                <a:lnTo>
                  <a:pt x="2000" y="1423"/>
                </a:lnTo>
                <a:lnTo>
                  <a:pt x="1986" y="1492"/>
                </a:lnTo>
                <a:lnTo>
                  <a:pt x="1972" y="1559"/>
                </a:lnTo>
                <a:lnTo>
                  <a:pt x="1958" y="1627"/>
                </a:lnTo>
                <a:lnTo>
                  <a:pt x="1978" y="1676"/>
                </a:lnTo>
                <a:lnTo>
                  <a:pt x="1995" y="1726"/>
                </a:lnTo>
                <a:lnTo>
                  <a:pt x="2010" y="1780"/>
                </a:lnTo>
                <a:lnTo>
                  <a:pt x="2021" y="1836"/>
                </a:lnTo>
                <a:lnTo>
                  <a:pt x="2031" y="1894"/>
                </a:lnTo>
                <a:lnTo>
                  <a:pt x="2039" y="1953"/>
                </a:lnTo>
                <a:lnTo>
                  <a:pt x="2044" y="2012"/>
                </a:lnTo>
                <a:lnTo>
                  <a:pt x="2049" y="2071"/>
                </a:lnTo>
                <a:lnTo>
                  <a:pt x="2052" y="2130"/>
                </a:lnTo>
                <a:lnTo>
                  <a:pt x="2053" y="2187"/>
                </a:lnTo>
                <a:lnTo>
                  <a:pt x="2054" y="2243"/>
                </a:lnTo>
                <a:lnTo>
                  <a:pt x="2053" y="2296"/>
                </a:lnTo>
                <a:lnTo>
                  <a:pt x="2052" y="2347"/>
                </a:lnTo>
                <a:lnTo>
                  <a:pt x="2050" y="2394"/>
                </a:lnTo>
                <a:lnTo>
                  <a:pt x="2046" y="2437"/>
                </a:lnTo>
                <a:lnTo>
                  <a:pt x="2044" y="2476"/>
                </a:lnTo>
                <a:lnTo>
                  <a:pt x="2041" y="2510"/>
                </a:lnTo>
                <a:lnTo>
                  <a:pt x="2039" y="2537"/>
                </a:lnTo>
                <a:lnTo>
                  <a:pt x="2037" y="2560"/>
                </a:lnTo>
                <a:lnTo>
                  <a:pt x="2036" y="2576"/>
                </a:lnTo>
                <a:lnTo>
                  <a:pt x="2051" y="2634"/>
                </a:lnTo>
                <a:lnTo>
                  <a:pt x="2064" y="2693"/>
                </a:lnTo>
                <a:lnTo>
                  <a:pt x="2078" y="2752"/>
                </a:lnTo>
                <a:lnTo>
                  <a:pt x="2091" y="2809"/>
                </a:lnTo>
                <a:lnTo>
                  <a:pt x="2102" y="2865"/>
                </a:lnTo>
                <a:lnTo>
                  <a:pt x="2113" y="2920"/>
                </a:lnTo>
                <a:lnTo>
                  <a:pt x="2123" y="2973"/>
                </a:lnTo>
                <a:lnTo>
                  <a:pt x="2132" y="3023"/>
                </a:lnTo>
                <a:lnTo>
                  <a:pt x="2140" y="3069"/>
                </a:lnTo>
                <a:lnTo>
                  <a:pt x="2147" y="3112"/>
                </a:lnTo>
                <a:lnTo>
                  <a:pt x="2153" y="3151"/>
                </a:lnTo>
                <a:lnTo>
                  <a:pt x="2158" y="3185"/>
                </a:lnTo>
                <a:lnTo>
                  <a:pt x="2163" y="3214"/>
                </a:lnTo>
                <a:lnTo>
                  <a:pt x="2167" y="3238"/>
                </a:lnTo>
                <a:lnTo>
                  <a:pt x="2169" y="3256"/>
                </a:lnTo>
                <a:lnTo>
                  <a:pt x="2170" y="3266"/>
                </a:lnTo>
                <a:lnTo>
                  <a:pt x="2171" y="3270"/>
                </a:lnTo>
                <a:lnTo>
                  <a:pt x="2170" y="3286"/>
                </a:lnTo>
                <a:lnTo>
                  <a:pt x="2165" y="3300"/>
                </a:lnTo>
                <a:lnTo>
                  <a:pt x="2155" y="3311"/>
                </a:lnTo>
                <a:lnTo>
                  <a:pt x="2142" y="3318"/>
                </a:lnTo>
                <a:lnTo>
                  <a:pt x="2136" y="3319"/>
                </a:lnTo>
                <a:lnTo>
                  <a:pt x="2126" y="3322"/>
                </a:lnTo>
                <a:lnTo>
                  <a:pt x="2111" y="3326"/>
                </a:lnTo>
                <a:lnTo>
                  <a:pt x="2092" y="3333"/>
                </a:lnTo>
                <a:lnTo>
                  <a:pt x="2069" y="3340"/>
                </a:lnTo>
                <a:lnTo>
                  <a:pt x="2069" y="3369"/>
                </a:lnTo>
                <a:lnTo>
                  <a:pt x="2359" y="3385"/>
                </a:lnTo>
                <a:lnTo>
                  <a:pt x="2360" y="3353"/>
                </a:lnTo>
                <a:lnTo>
                  <a:pt x="2361" y="3314"/>
                </a:lnTo>
                <a:lnTo>
                  <a:pt x="2362" y="3269"/>
                </a:lnTo>
                <a:lnTo>
                  <a:pt x="2363" y="3219"/>
                </a:lnTo>
                <a:lnTo>
                  <a:pt x="2365" y="3164"/>
                </a:lnTo>
                <a:lnTo>
                  <a:pt x="2366" y="3103"/>
                </a:lnTo>
                <a:lnTo>
                  <a:pt x="2369" y="3041"/>
                </a:lnTo>
                <a:lnTo>
                  <a:pt x="2371" y="2976"/>
                </a:lnTo>
                <a:lnTo>
                  <a:pt x="2372" y="2909"/>
                </a:lnTo>
                <a:lnTo>
                  <a:pt x="2374" y="2841"/>
                </a:lnTo>
                <a:lnTo>
                  <a:pt x="2375" y="2773"/>
                </a:lnTo>
                <a:lnTo>
                  <a:pt x="2377" y="2706"/>
                </a:lnTo>
                <a:lnTo>
                  <a:pt x="2378" y="2639"/>
                </a:lnTo>
                <a:lnTo>
                  <a:pt x="2379" y="2574"/>
                </a:lnTo>
                <a:lnTo>
                  <a:pt x="2380" y="2513"/>
                </a:lnTo>
                <a:lnTo>
                  <a:pt x="2381" y="2456"/>
                </a:lnTo>
                <a:lnTo>
                  <a:pt x="2382" y="2402"/>
                </a:lnTo>
                <a:lnTo>
                  <a:pt x="2382" y="2355"/>
                </a:lnTo>
                <a:lnTo>
                  <a:pt x="2382" y="2312"/>
                </a:lnTo>
                <a:lnTo>
                  <a:pt x="2381" y="2239"/>
                </a:lnTo>
                <a:lnTo>
                  <a:pt x="2379" y="2163"/>
                </a:lnTo>
                <a:lnTo>
                  <a:pt x="2375" y="2084"/>
                </a:lnTo>
                <a:lnTo>
                  <a:pt x="2371" y="2001"/>
                </a:lnTo>
                <a:lnTo>
                  <a:pt x="2364" y="1917"/>
                </a:lnTo>
                <a:lnTo>
                  <a:pt x="2359" y="1830"/>
                </a:lnTo>
                <a:lnTo>
                  <a:pt x="2353" y="1741"/>
                </a:lnTo>
                <a:lnTo>
                  <a:pt x="2346" y="1652"/>
                </a:lnTo>
                <a:lnTo>
                  <a:pt x="2341" y="1563"/>
                </a:lnTo>
                <a:lnTo>
                  <a:pt x="2337" y="1477"/>
                </a:lnTo>
                <a:lnTo>
                  <a:pt x="2335" y="1392"/>
                </a:lnTo>
                <a:lnTo>
                  <a:pt x="2334" y="1312"/>
                </a:lnTo>
                <a:lnTo>
                  <a:pt x="2333" y="1226"/>
                </a:lnTo>
                <a:lnTo>
                  <a:pt x="2331" y="1147"/>
                </a:lnTo>
                <a:lnTo>
                  <a:pt x="2326" y="1074"/>
                </a:lnTo>
                <a:lnTo>
                  <a:pt x="2322" y="1006"/>
                </a:lnTo>
                <a:lnTo>
                  <a:pt x="2316" y="944"/>
                </a:lnTo>
                <a:lnTo>
                  <a:pt x="2309" y="887"/>
                </a:lnTo>
                <a:lnTo>
                  <a:pt x="2301" y="835"/>
                </a:lnTo>
                <a:lnTo>
                  <a:pt x="2293" y="787"/>
                </a:lnTo>
                <a:lnTo>
                  <a:pt x="2284" y="745"/>
                </a:lnTo>
                <a:lnTo>
                  <a:pt x="2275" y="706"/>
                </a:lnTo>
                <a:lnTo>
                  <a:pt x="2265" y="672"/>
                </a:lnTo>
                <a:lnTo>
                  <a:pt x="2256" y="641"/>
                </a:lnTo>
                <a:lnTo>
                  <a:pt x="2245" y="615"/>
                </a:lnTo>
                <a:lnTo>
                  <a:pt x="2236" y="592"/>
                </a:lnTo>
                <a:lnTo>
                  <a:pt x="2226" y="571"/>
                </a:lnTo>
                <a:lnTo>
                  <a:pt x="2218" y="555"/>
                </a:lnTo>
                <a:close/>
                <a:moveTo>
                  <a:pt x="251" y="555"/>
                </a:moveTo>
                <a:lnTo>
                  <a:pt x="243" y="571"/>
                </a:lnTo>
                <a:lnTo>
                  <a:pt x="233" y="592"/>
                </a:lnTo>
                <a:lnTo>
                  <a:pt x="224" y="615"/>
                </a:lnTo>
                <a:lnTo>
                  <a:pt x="213" y="641"/>
                </a:lnTo>
                <a:lnTo>
                  <a:pt x="204" y="672"/>
                </a:lnTo>
                <a:lnTo>
                  <a:pt x="194" y="706"/>
                </a:lnTo>
                <a:lnTo>
                  <a:pt x="185" y="745"/>
                </a:lnTo>
                <a:lnTo>
                  <a:pt x="176" y="787"/>
                </a:lnTo>
                <a:lnTo>
                  <a:pt x="168" y="835"/>
                </a:lnTo>
                <a:lnTo>
                  <a:pt x="159" y="887"/>
                </a:lnTo>
                <a:lnTo>
                  <a:pt x="153" y="944"/>
                </a:lnTo>
                <a:lnTo>
                  <a:pt x="147" y="1006"/>
                </a:lnTo>
                <a:lnTo>
                  <a:pt x="143" y="1074"/>
                </a:lnTo>
                <a:lnTo>
                  <a:pt x="138" y="1147"/>
                </a:lnTo>
                <a:lnTo>
                  <a:pt x="136" y="1226"/>
                </a:lnTo>
                <a:lnTo>
                  <a:pt x="135" y="1312"/>
                </a:lnTo>
                <a:lnTo>
                  <a:pt x="134" y="1392"/>
                </a:lnTo>
                <a:lnTo>
                  <a:pt x="132" y="1477"/>
                </a:lnTo>
                <a:lnTo>
                  <a:pt x="128" y="1563"/>
                </a:lnTo>
                <a:lnTo>
                  <a:pt x="122" y="1652"/>
                </a:lnTo>
                <a:lnTo>
                  <a:pt x="116" y="1741"/>
                </a:lnTo>
                <a:lnTo>
                  <a:pt x="110" y="1830"/>
                </a:lnTo>
                <a:lnTo>
                  <a:pt x="104" y="1917"/>
                </a:lnTo>
                <a:lnTo>
                  <a:pt x="98" y="2001"/>
                </a:lnTo>
                <a:lnTo>
                  <a:pt x="94" y="2084"/>
                </a:lnTo>
                <a:lnTo>
                  <a:pt x="90" y="2163"/>
                </a:lnTo>
                <a:lnTo>
                  <a:pt x="88" y="2239"/>
                </a:lnTo>
                <a:lnTo>
                  <a:pt x="87" y="2312"/>
                </a:lnTo>
                <a:lnTo>
                  <a:pt x="87" y="2355"/>
                </a:lnTo>
                <a:lnTo>
                  <a:pt x="87" y="2402"/>
                </a:lnTo>
                <a:lnTo>
                  <a:pt x="88" y="2456"/>
                </a:lnTo>
                <a:lnTo>
                  <a:pt x="89" y="2513"/>
                </a:lnTo>
                <a:lnTo>
                  <a:pt x="90" y="2574"/>
                </a:lnTo>
                <a:lnTo>
                  <a:pt x="91" y="2639"/>
                </a:lnTo>
                <a:lnTo>
                  <a:pt x="92" y="2706"/>
                </a:lnTo>
                <a:lnTo>
                  <a:pt x="94" y="2773"/>
                </a:lnTo>
                <a:lnTo>
                  <a:pt x="95" y="2841"/>
                </a:lnTo>
                <a:lnTo>
                  <a:pt x="97" y="2909"/>
                </a:lnTo>
                <a:lnTo>
                  <a:pt x="98" y="2976"/>
                </a:lnTo>
                <a:lnTo>
                  <a:pt x="100" y="3041"/>
                </a:lnTo>
                <a:lnTo>
                  <a:pt x="102" y="3103"/>
                </a:lnTo>
                <a:lnTo>
                  <a:pt x="103" y="3164"/>
                </a:lnTo>
                <a:lnTo>
                  <a:pt x="106" y="3219"/>
                </a:lnTo>
                <a:lnTo>
                  <a:pt x="107" y="3269"/>
                </a:lnTo>
                <a:lnTo>
                  <a:pt x="108" y="3314"/>
                </a:lnTo>
                <a:lnTo>
                  <a:pt x="109" y="3353"/>
                </a:lnTo>
                <a:lnTo>
                  <a:pt x="110" y="3385"/>
                </a:lnTo>
                <a:lnTo>
                  <a:pt x="400" y="3369"/>
                </a:lnTo>
                <a:lnTo>
                  <a:pt x="400" y="3341"/>
                </a:lnTo>
                <a:lnTo>
                  <a:pt x="377" y="3334"/>
                </a:lnTo>
                <a:lnTo>
                  <a:pt x="357" y="3327"/>
                </a:lnTo>
                <a:lnTo>
                  <a:pt x="342" y="3322"/>
                </a:lnTo>
                <a:lnTo>
                  <a:pt x="332" y="3319"/>
                </a:lnTo>
                <a:lnTo>
                  <a:pt x="326" y="3317"/>
                </a:lnTo>
                <a:lnTo>
                  <a:pt x="314" y="3310"/>
                </a:lnTo>
                <a:lnTo>
                  <a:pt x="304" y="3299"/>
                </a:lnTo>
                <a:lnTo>
                  <a:pt x="299" y="3285"/>
                </a:lnTo>
                <a:lnTo>
                  <a:pt x="298" y="3270"/>
                </a:lnTo>
                <a:lnTo>
                  <a:pt x="299" y="3266"/>
                </a:lnTo>
                <a:lnTo>
                  <a:pt x="300" y="3256"/>
                </a:lnTo>
                <a:lnTo>
                  <a:pt x="302" y="3238"/>
                </a:lnTo>
                <a:lnTo>
                  <a:pt x="306" y="3214"/>
                </a:lnTo>
                <a:lnTo>
                  <a:pt x="310" y="3185"/>
                </a:lnTo>
                <a:lnTo>
                  <a:pt x="316" y="3151"/>
                </a:lnTo>
                <a:lnTo>
                  <a:pt x="322" y="3112"/>
                </a:lnTo>
                <a:lnTo>
                  <a:pt x="328" y="3069"/>
                </a:lnTo>
                <a:lnTo>
                  <a:pt x="337" y="3023"/>
                </a:lnTo>
                <a:lnTo>
                  <a:pt x="346" y="2973"/>
                </a:lnTo>
                <a:lnTo>
                  <a:pt x="356" y="2920"/>
                </a:lnTo>
                <a:lnTo>
                  <a:pt x="366" y="2865"/>
                </a:lnTo>
                <a:lnTo>
                  <a:pt x="378" y="2809"/>
                </a:lnTo>
                <a:lnTo>
                  <a:pt x="391" y="2752"/>
                </a:lnTo>
                <a:lnTo>
                  <a:pt x="404" y="2693"/>
                </a:lnTo>
                <a:lnTo>
                  <a:pt x="418" y="2634"/>
                </a:lnTo>
                <a:lnTo>
                  <a:pt x="433" y="2576"/>
                </a:lnTo>
                <a:lnTo>
                  <a:pt x="432" y="2560"/>
                </a:lnTo>
                <a:lnTo>
                  <a:pt x="430" y="2537"/>
                </a:lnTo>
                <a:lnTo>
                  <a:pt x="428" y="2510"/>
                </a:lnTo>
                <a:lnTo>
                  <a:pt x="424" y="2476"/>
                </a:lnTo>
                <a:lnTo>
                  <a:pt x="422" y="2437"/>
                </a:lnTo>
                <a:lnTo>
                  <a:pt x="419" y="2394"/>
                </a:lnTo>
                <a:lnTo>
                  <a:pt x="417" y="2347"/>
                </a:lnTo>
                <a:lnTo>
                  <a:pt x="416" y="2296"/>
                </a:lnTo>
                <a:lnTo>
                  <a:pt x="415" y="2243"/>
                </a:lnTo>
                <a:lnTo>
                  <a:pt x="416" y="2187"/>
                </a:lnTo>
                <a:lnTo>
                  <a:pt x="417" y="2130"/>
                </a:lnTo>
                <a:lnTo>
                  <a:pt x="420" y="2071"/>
                </a:lnTo>
                <a:lnTo>
                  <a:pt x="424" y="2012"/>
                </a:lnTo>
                <a:lnTo>
                  <a:pt x="430" y="1953"/>
                </a:lnTo>
                <a:lnTo>
                  <a:pt x="438" y="1894"/>
                </a:lnTo>
                <a:lnTo>
                  <a:pt x="448" y="1836"/>
                </a:lnTo>
                <a:lnTo>
                  <a:pt x="459" y="1780"/>
                </a:lnTo>
                <a:lnTo>
                  <a:pt x="474" y="1726"/>
                </a:lnTo>
                <a:lnTo>
                  <a:pt x="491" y="1676"/>
                </a:lnTo>
                <a:lnTo>
                  <a:pt x="511" y="1627"/>
                </a:lnTo>
                <a:lnTo>
                  <a:pt x="507" y="1603"/>
                </a:lnTo>
                <a:lnTo>
                  <a:pt x="502" y="1573"/>
                </a:lnTo>
                <a:lnTo>
                  <a:pt x="495" y="1539"/>
                </a:lnTo>
                <a:lnTo>
                  <a:pt x="488" y="1502"/>
                </a:lnTo>
                <a:lnTo>
                  <a:pt x="479" y="1461"/>
                </a:lnTo>
                <a:lnTo>
                  <a:pt x="470" y="1417"/>
                </a:lnTo>
                <a:lnTo>
                  <a:pt x="459" y="1371"/>
                </a:lnTo>
                <a:lnTo>
                  <a:pt x="448" y="1322"/>
                </a:lnTo>
                <a:lnTo>
                  <a:pt x="436" y="1273"/>
                </a:lnTo>
                <a:lnTo>
                  <a:pt x="423" y="1222"/>
                </a:lnTo>
                <a:lnTo>
                  <a:pt x="411" y="1169"/>
                </a:lnTo>
                <a:lnTo>
                  <a:pt x="397" y="1117"/>
                </a:lnTo>
                <a:lnTo>
                  <a:pt x="384" y="1064"/>
                </a:lnTo>
                <a:lnTo>
                  <a:pt x="371" y="1012"/>
                </a:lnTo>
                <a:lnTo>
                  <a:pt x="358" y="961"/>
                </a:lnTo>
                <a:lnTo>
                  <a:pt x="345" y="911"/>
                </a:lnTo>
                <a:lnTo>
                  <a:pt x="333" y="862"/>
                </a:lnTo>
                <a:lnTo>
                  <a:pt x="320" y="816"/>
                </a:lnTo>
                <a:lnTo>
                  <a:pt x="309" y="771"/>
                </a:lnTo>
                <a:lnTo>
                  <a:pt x="298" y="730"/>
                </a:lnTo>
                <a:lnTo>
                  <a:pt x="288" y="693"/>
                </a:lnTo>
                <a:lnTo>
                  <a:pt x="279" y="658"/>
                </a:lnTo>
                <a:lnTo>
                  <a:pt x="271" y="629"/>
                </a:lnTo>
                <a:lnTo>
                  <a:pt x="264" y="603"/>
                </a:lnTo>
                <a:lnTo>
                  <a:pt x="259" y="582"/>
                </a:lnTo>
                <a:lnTo>
                  <a:pt x="254" y="567"/>
                </a:lnTo>
                <a:lnTo>
                  <a:pt x="252" y="558"/>
                </a:lnTo>
                <a:lnTo>
                  <a:pt x="251" y="555"/>
                </a:lnTo>
                <a:close/>
                <a:moveTo>
                  <a:pt x="1816" y="363"/>
                </a:moveTo>
                <a:lnTo>
                  <a:pt x="1824" y="402"/>
                </a:lnTo>
                <a:lnTo>
                  <a:pt x="1826" y="440"/>
                </a:lnTo>
                <a:lnTo>
                  <a:pt x="1823" y="455"/>
                </a:lnTo>
                <a:lnTo>
                  <a:pt x="1815" y="467"/>
                </a:lnTo>
                <a:lnTo>
                  <a:pt x="1805" y="475"/>
                </a:lnTo>
                <a:lnTo>
                  <a:pt x="1791" y="480"/>
                </a:lnTo>
                <a:lnTo>
                  <a:pt x="1730" y="493"/>
                </a:lnTo>
                <a:lnTo>
                  <a:pt x="1807" y="548"/>
                </a:lnTo>
                <a:lnTo>
                  <a:pt x="1816" y="558"/>
                </a:lnTo>
                <a:lnTo>
                  <a:pt x="1823" y="568"/>
                </a:lnTo>
                <a:lnTo>
                  <a:pt x="1825" y="580"/>
                </a:lnTo>
                <a:lnTo>
                  <a:pt x="1825" y="593"/>
                </a:lnTo>
                <a:lnTo>
                  <a:pt x="1823" y="600"/>
                </a:lnTo>
                <a:lnTo>
                  <a:pt x="1819" y="615"/>
                </a:lnTo>
                <a:lnTo>
                  <a:pt x="1815" y="634"/>
                </a:lnTo>
                <a:lnTo>
                  <a:pt x="1809" y="659"/>
                </a:lnTo>
                <a:lnTo>
                  <a:pt x="1803" y="690"/>
                </a:lnTo>
                <a:lnTo>
                  <a:pt x="1793" y="726"/>
                </a:lnTo>
                <a:lnTo>
                  <a:pt x="1784" y="766"/>
                </a:lnTo>
                <a:lnTo>
                  <a:pt x="1772" y="809"/>
                </a:lnTo>
                <a:lnTo>
                  <a:pt x="1759" y="857"/>
                </a:lnTo>
                <a:lnTo>
                  <a:pt x="1746" y="909"/>
                </a:lnTo>
                <a:lnTo>
                  <a:pt x="1730" y="963"/>
                </a:lnTo>
                <a:lnTo>
                  <a:pt x="1714" y="1019"/>
                </a:lnTo>
                <a:lnTo>
                  <a:pt x="1696" y="1077"/>
                </a:lnTo>
                <a:lnTo>
                  <a:pt x="1677" y="1137"/>
                </a:lnTo>
                <a:lnTo>
                  <a:pt x="1657" y="1199"/>
                </a:lnTo>
                <a:lnTo>
                  <a:pt x="1635" y="1261"/>
                </a:lnTo>
                <a:lnTo>
                  <a:pt x="1612" y="1324"/>
                </a:lnTo>
                <a:lnTo>
                  <a:pt x="1588" y="1388"/>
                </a:lnTo>
                <a:lnTo>
                  <a:pt x="1563" y="1451"/>
                </a:lnTo>
                <a:lnTo>
                  <a:pt x="1537" y="1514"/>
                </a:lnTo>
                <a:lnTo>
                  <a:pt x="1510" y="1575"/>
                </a:lnTo>
                <a:lnTo>
                  <a:pt x="1482" y="1635"/>
                </a:lnTo>
                <a:lnTo>
                  <a:pt x="1452" y="1694"/>
                </a:lnTo>
                <a:lnTo>
                  <a:pt x="1421" y="1751"/>
                </a:lnTo>
                <a:lnTo>
                  <a:pt x="1390" y="1805"/>
                </a:lnTo>
                <a:lnTo>
                  <a:pt x="1357" y="1855"/>
                </a:lnTo>
                <a:lnTo>
                  <a:pt x="1323" y="1903"/>
                </a:lnTo>
                <a:lnTo>
                  <a:pt x="1288" y="1947"/>
                </a:lnTo>
                <a:lnTo>
                  <a:pt x="1300" y="2030"/>
                </a:lnTo>
                <a:lnTo>
                  <a:pt x="1308" y="2113"/>
                </a:lnTo>
                <a:lnTo>
                  <a:pt x="1314" y="2197"/>
                </a:lnTo>
                <a:lnTo>
                  <a:pt x="1316" y="2282"/>
                </a:lnTo>
                <a:lnTo>
                  <a:pt x="1316" y="2364"/>
                </a:lnTo>
                <a:lnTo>
                  <a:pt x="1314" y="2444"/>
                </a:lnTo>
                <a:lnTo>
                  <a:pt x="1309" y="2523"/>
                </a:lnTo>
                <a:lnTo>
                  <a:pt x="1305" y="2598"/>
                </a:lnTo>
                <a:lnTo>
                  <a:pt x="1299" y="2669"/>
                </a:lnTo>
                <a:lnTo>
                  <a:pt x="1291" y="2733"/>
                </a:lnTo>
                <a:lnTo>
                  <a:pt x="1285" y="2793"/>
                </a:lnTo>
                <a:lnTo>
                  <a:pt x="1278" y="2846"/>
                </a:lnTo>
                <a:lnTo>
                  <a:pt x="1282" y="2876"/>
                </a:lnTo>
                <a:lnTo>
                  <a:pt x="1286" y="2902"/>
                </a:lnTo>
                <a:lnTo>
                  <a:pt x="1289" y="2925"/>
                </a:lnTo>
                <a:lnTo>
                  <a:pt x="1292" y="2943"/>
                </a:lnTo>
                <a:lnTo>
                  <a:pt x="1295" y="2955"/>
                </a:lnTo>
                <a:lnTo>
                  <a:pt x="1297" y="2964"/>
                </a:lnTo>
                <a:lnTo>
                  <a:pt x="1297" y="2967"/>
                </a:lnTo>
                <a:lnTo>
                  <a:pt x="1355" y="3298"/>
                </a:lnTo>
                <a:lnTo>
                  <a:pt x="1356" y="3301"/>
                </a:lnTo>
                <a:lnTo>
                  <a:pt x="1357" y="3307"/>
                </a:lnTo>
                <a:lnTo>
                  <a:pt x="1360" y="3315"/>
                </a:lnTo>
                <a:lnTo>
                  <a:pt x="1364" y="3323"/>
                </a:lnTo>
                <a:lnTo>
                  <a:pt x="1370" y="3334"/>
                </a:lnTo>
                <a:lnTo>
                  <a:pt x="1378" y="3343"/>
                </a:lnTo>
                <a:lnTo>
                  <a:pt x="1388" y="3353"/>
                </a:lnTo>
                <a:lnTo>
                  <a:pt x="1399" y="3362"/>
                </a:lnTo>
                <a:lnTo>
                  <a:pt x="1414" y="3371"/>
                </a:lnTo>
                <a:lnTo>
                  <a:pt x="1431" y="3378"/>
                </a:lnTo>
                <a:lnTo>
                  <a:pt x="1451" y="3384"/>
                </a:lnTo>
                <a:lnTo>
                  <a:pt x="1475" y="3387"/>
                </a:lnTo>
                <a:lnTo>
                  <a:pt x="1502" y="3387"/>
                </a:lnTo>
                <a:lnTo>
                  <a:pt x="1532" y="3384"/>
                </a:lnTo>
                <a:lnTo>
                  <a:pt x="1577" y="3376"/>
                </a:lnTo>
                <a:lnTo>
                  <a:pt x="1622" y="3367"/>
                </a:lnTo>
                <a:lnTo>
                  <a:pt x="1669" y="3357"/>
                </a:lnTo>
                <a:lnTo>
                  <a:pt x="1718" y="3345"/>
                </a:lnTo>
                <a:lnTo>
                  <a:pt x="1767" y="3334"/>
                </a:lnTo>
                <a:lnTo>
                  <a:pt x="1815" y="3321"/>
                </a:lnTo>
                <a:lnTo>
                  <a:pt x="1863" y="3308"/>
                </a:lnTo>
                <a:lnTo>
                  <a:pt x="1908" y="3296"/>
                </a:lnTo>
                <a:lnTo>
                  <a:pt x="1950" y="3284"/>
                </a:lnTo>
                <a:lnTo>
                  <a:pt x="1989" y="3272"/>
                </a:lnTo>
                <a:lnTo>
                  <a:pt x="2025" y="3263"/>
                </a:lnTo>
                <a:lnTo>
                  <a:pt x="2056" y="3253"/>
                </a:lnTo>
                <a:lnTo>
                  <a:pt x="2080" y="3246"/>
                </a:lnTo>
                <a:lnTo>
                  <a:pt x="2077" y="3220"/>
                </a:lnTo>
                <a:lnTo>
                  <a:pt x="2072" y="3187"/>
                </a:lnTo>
                <a:lnTo>
                  <a:pt x="2065" y="3150"/>
                </a:lnTo>
                <a:lnTo>
                  <a:pt x="2059" y="3106"/>
                </a:lnTo>
                <a:lnTo>
                  <a:pt x="2051" y="3059"/>
                </a:lnTo>
                <a:lnTo>
                  <a:pt x="2041" y="3008"/>
                </a:lnTo>
                <a:lnTo>
                  <a:pt x="2032" y="2953"/>
                </a:lnTo>
                <a:lnTo>
                  <a:pt x="2020" y="2896"/>
                </a:lnTo>
                <a:lnTo>
                  <a:pt x="2008" y="2837"/>
                </a:lnTo>
                <a:lnTo>
                  <a:pt x="1995" y="2775"/>
                </a:lnTo>
                <a:lnTo>
                  <a:pt x="1981" y="2714"/>
                </a:lnTo>
                <a:lnTo>
                  <a:pt x="1966" y="2652"/>
                </a:lnTo>
                <a:lnTo>
                  <a:pt x="1950" y="2589"/>
                </a:lnTo>
                <a:lnTo>
                  <a:pt x="1932" y="2528"/>
                </a:lnTo>
                <a:lnTo>
                  <a:pt x="1596" y="2500"/>
                </a:lnTo>
                <a:lnTo>
                  <a:pt x="1582" y="2497"/>
                </a:lnTo>
                <a:lnTo>
                  <a:pt x="1570" y="2491"/>
                </a:lnTo>
                <a:lnTo>
                  <a:pt x="1562" y="2480"/>
                </a:lnTo>
                <a:lnTo>
                  <a:pt x="1556" y="2468"/>
                </a:lnTo>
                <a:lnTo>
                  <a:pt x="1555" y="2454"/>
                </a:lnTo>
                <a:lnTo>
                  <a:pt x="1559" y="2441"/>
                </a:lnTo>
                <a:lnTo>
                  <a:pt x="1566" y="2430"/>
                </a:lnTo>
                <a:lnTo>
                  <a:pt x="1576" y="2421"/>
                </a:lnTo>
                <a:lnTo>
                  <a:pt x="1588" y="2416"/>
                </a:lnTo>
                <a:lnTo>
                  <a:pt x="1602" y="2415"/>
                </a:lnTo>
                <a:lnTo>
                  <a:pt x="1906" y="2439"/>
                </a:lnTo>
                <a:lnTo>
                  <a:pt x="1905" y="2437"/>
                </a:lnTo>
                <a:lnTo>
                  <a:pt x="1903" y="2433"/>
                </a:lnTo>
                <a:lnTo>
                  <a:pt x="1900" y="2426"/>
                </a:lnTo>
                <a:lnTo>
                  <a:pt x="1895" y="2416"/>
                </a:lnTo>
                <a:lnTo>
                  <a:pt x="1890" y="2403"/>
                </a:lnTo>
                <a:lnTo>
                  <a:pt x="1885" y="2387"/>
                </a:lnTo>
                <a:lnTo>
                  <a:pt x="1879" y="2367"/>
                </a:lnTo>
                <a:lnTo>
                  <a:pt x="1872" y="2345"/>
                </a:lnTo>
                <a:lnTo>
                  <a:pt x="1866" y="2320"/>
                </a:lnTo>
                <a:lnTo>
                  <a:pt x="1859" y="2291"/>
                </a:lnTo>
                <a:lnTo>
                  <a:pt x="1853" y="2259"/>
                </a:lnTo>
                <a:lnTo>
                  <a:pt x="1847" y="2223"/>
                </a:lnTo>
                <a:lnTo>
                  <a:pt x="1843" y="2184"/>
                </a:lnTo>
                <a:lnTo>
                  <a:pt x="1838" y="2142"/>
                </a:lnTo>
                <a:lnTo>
                  <a:pt x="1835" y="2095"/>
                </a:lnTo>
                <a:lnTo>
                  <a:pt x="1833" y="2046"/>
                </a:lnTo>
                <a:lnTo>
                  <a:pt x="1833" y="1992"/>
                </a:lnTo>
                <a:lnTo>
                  <a:pt x="1834" y="1935"/>
                </a:lnTo>
                <a:lnTo>
                  <a:pt x="1837" y="1874"/>
                </a:lnTo>
                <a:lnTo>
                  <a:pt x="1842" y="1809"/>
                </a:lnTo>
                <a:lnTo>
                  <a:pt x="1849" y="1740"/>
                </a:lnTo>
                <a:lnTo>
                  <a:pt x="1859" y="1667"/>
                </a:lnTo>
                <a:lnTo>
                  <a:pt x="1871" y="1590"/>
                </a:lnTo>
                <a:lnTo>
                  <a:pt x="1886" y="1510"/>
                </a:lnTo>
                <a:lnTo>
                  <a:pt x="1903" y="1424"/>
                </a:lnTo>
                <a:lnTo>
                  <a:pt x="1924" y="1334"/>
                </a:lnTo>
                <a:lnTo>
                  <a:pt x="1948" y="1241"/>
                </a:lnTo>
                <a:lnTo>
                  <a:pt x="1976" y="1143"/>
                </a:lnTo>
                <a:lnTo>
                  <a:pt x="2145" y="490"/>
                </a:lnTo>
                <a:lnTo>
                  <a:pt x="1816" y="363"/>
                </a:lnTo>
                <a:close/>
                <a:moveTo>
                  <a:pt x="653" y="363"/>
                </a:moveTo>
                <a:lnTo>
                  <a:pt x="324" y="490"/>
                </a:lnTo>
                <a:lnTo>
                  <a:pt x="493" y="1143"/>
                </a:lnTo>
                <a:lnTo>
                  <a:pt x="522" y="1243"/>
                </a:lnTo>
                <a:lnTo>
                  <a:pt x="546" y="1338"/>
                </a:lnTo>
                <a:lnTo>
                  <a:pt x="567" y="1429"/>
                </a:lnTo>
                <a:lnTo>
                  <a:pt x="584" y="1516"/>
                </a:lnTo>
                <a:lnTo>
                  <a:pt x="600" y="1597"/>
                </a:lnTo>
                <a:lnTo>
                  <a:pt x="611" y="1676"/>
                </a:lnTo>
                <a:lnTo>
                  <a:pt x="621" y="1749"/>
                </a:lnTo>
                <a:lnTo>
                  <a:pt x="628" y="1818"/>
                </a:lnTo>
                <a:lnTo>
                  <a:pt x="634" y="1883"/>
                </a:lnTo>
                <a:lnTo>
                  <a:pt x="636" y="1944"/>
                </a:lnTo>
                <a:lnTo>
                  <a:pt x="638" y="2001"/>
                </a:lnTo>
                <a:lnTo>
                  <a:pt x="637" y="2054"/>
                </a:lnTo>
                <a:lnTo>
                  <a:pt x="635" y="2104"/>
                </a:lnTo>
                <a:lnTo>
                  <a:pt x="631" y="2149"/>
                </a:lnTo>
                <a:lnTo>
                  <a:pt x="627" y="2192"/>
                </a:lnTo>
                <a:lnTo>
                  <a:pt x="623" y="2230"/>
                </a:lnTo>
                <a:lnTo>
                  <a:pt x="617" y="2265"/>
                </a:lnTo>
                <a:lnTo>
                  <a:pt x="610" y="2296"/>
                </a:lnTo>
                <a:lnTo>
                  <a:pt x="604" y="2324"/>
                </a:lnTo>
                <a:lnTo>
                  <a:pt x="598" y="2349"/>
                </a:lnTo>
                <a:lnTo>
                  <a:pt x="591" y="2370"/>
                </a:lnTo>
                <a:lnTo>
                  <a:pt x="585" y="2389"/>
                </a:lnTo>
                <a:lnTo>
                  <a:pt x="579" y="2404"/>
                </a:lnTo>
                <a:lnTo>
                  <a:pt x="573" y="2417"/>
                </a:lnTo>
                <a:lnTo>
                  <a:pt x="569" y="2426"/>
                </a:lnTo>
                <a:lnTo>
                  <a:pt x="566" y="2434"/>
                </a:lnTo>
                <a:lnTo>
                  <a:pt x="564" y="2437"/>
                </a:lnTo>
                <a:lnTo>
                  <a:pt x="563" y="2439"/>
                </a:lnTo>
                <a:lnTo>
                  <a:pt x="867" y="2415"/>
                </a:lnTo>
                <a:lnTo>
                  <a:pt x="881" y="2416"/>
                </a:lnTo>
                <a:lnTo>
                  <a:pt x="893" y="2421"/>
                </a:lnTo>
                <a:lnTo>
                  <a:pt x="903" y="2430"/>
                </a:lnTo>
                <a:lnTo>
                  <a:pt x="910" y="2441"/>
                </a:lnTo>
                <a:lnTo>
                  <a:pt x="913" y="2454"/>
                </a:lnTo>
                <a:lnTo>
                  <a:pt x="912" y="2468"/>
                </a:lnTo>
                <a:lnTo>
                  <a:pt x="907" y="2480"/>
                </a:lnTo>
                <a:lnTo>
                  <a:pt x="899" y="2491"/>
                </a:lnTo>
                <a:lnTo>
                  <a:pt x="887" y="2497"/>
                </a:lnTo>
                <a:lnTo>
                  <a:pt x="874" y="2500"/>
                </a:lnTo>
                <a:lnTo>
                  <a:pt x="536" y="2528"/>
                </a:lnTo>
                <a:lnTo>
                  <a:pt x="518" y="2589"/>
                </a:lnTo>
                <a:lnTo>
                  <a:pt x="503" y="2652"/>
                </a:lnTo>
                <a:lnTo>
                  <a:pt x="488" y="2714"/>
                </a:lnTo>
                <a:lnTo>
                  <a:pt x="473" y="2776"/>
                </a:lnTo>
                <a:lnTo>
                  <a:pt x="460" y="2837"/>
                </a:lnTo>
                <a:lnTo>
                  <a:pt x="449" y="2897"/>
                </a:lnTo>
                <a:lnTo>
                  <a:pt x="437" y="2954"/>
                </a:lnTo>
                <a:lnTo>
                  <a:pt x="427" y="3009"/>
                </a:lnTo>
                <a:lnTo>
                  <a:pt x="418" y="3060"/>
                </a:lnTo>
                <a:lnTo>
                  <a:pt x="410" y="3108"/>
                </a:lnTo>
                <a:lnTo>
                  <a:pt x="403" y="3151"/>
                </a:lnTo>
                <a:lnTo>
                  <a:pt x="397" y="3188"/>
                </a:lnTo>
                <a:lnTo>
                  <a:pt x="392" y="3221"/>
                </a:lnTo>
                <a:lnTo>
                  <a:pt x="389" y="3247"/>
                </a:lnTo>
                <a:lnTo>
                  <a:pt x="413" y="3255"/>
                </a:lnTo>
                <a:lnTo>
                  <a:pt x="443" y="3264"/>
                </a:lnTo>
                <a:lnTo>
                  <a:pt x="478" y="3275"/>
                </a:lnTo>
                <a:lnTo>
                  <a:pt x="517" y="3286"/>
                </a:lnTo>
                <a:lnTo>
                  <a:pt x="560" y="3299"/>
                </a:lnTo>
                <a:lnTo>
                  <a:pt x="605" y="3312"/>
                </a:lnTo>
                <a:lnTo>
                  <a:pt x="652" y="3324"/>
                </a:lnTo>
                <a:lnTo>
                  <a:pt x="700" y="3337"/>
                </a:lnTo>
                <a:lnTo>
                  <a:pt x="749" y="3349"/>
                </a:lnTo>
                <a:lnTo>
                  <a:pt x="797" y="3359"/>
                </a:lnTo>
                <a:lnTo>
                  <a:pt x="845" y="3369"/>
                </a:lnTo>
                <a:lnTo>
                  <a:pt x="891" y="3377"/>
                </a:lnTo>
                <a:lnTo>
                  <a:pt x="935" y="3382"/>
                </a:lnTo>
                <a:lnTo>
                  <a:pt x="966" y="3385"/>
                </a:lnTo>
                <a:lnTo>
                  <a:pt x="995" y="3384"/>
                </a:lnTo>
                <a:lnTo>
                  <a:pt x="1019" y="3379"/>
                </a:lnTo>
                <a:lnTo>
                  <a:pt x="1039" y="3373"/>
                </a:lnTo>
                <a:lnTo>
                  <a:pt x="1057" y="3364"/>
                </a:lnTo>
                <a:lnTo>
                  <a:pt x="1072" y="3355"/>
                </a:lnTo>
                <a:lnTo>
                  <a:pt x="1084" y="3345"/>
                </a:lnTo>
                <a:lnTo>
                  <a:pt x="1094" y="3335"/>
                </a:lnTo>
                <a:lnTo>
                  <a:pt x="1101" y="3324"/>
                </a:lnTo>
                <a:lnTo>
                  <a:pt x="1107" y="3315"/>
                </a:lnTo>
                <a:lnTo>
                  <a:pt x="1111" y="3306"/>
                </a:lnTo>
                <a:lnTo>
                  <a:pt x="1113" y="3300"/>
                </a:lnTo>
                <a:lnTo>
                  <a:pt x="1114" y="3296"/>
                </a:lnTo>
                <a:lnTo>
                  <a:pt x="1172" y="2967"/>
                </a:lnTo>
                <a:lnTo>
                  <a:pt x="1172" y="2963"/>
                </a:lnTo>
                <a:lnTo>
                  <a:pt x="1174" y="2952"/>
                </a:lnTo>
                <a:lnTo>
                  <a:pt x="1177" y="2935"/>
                </a:lnTo>
                <a:lnTo>
                  <a:pt x="1181" y="2912"/>
                </a:lnTo>
                <a:lnTo>
                  <a:pt x="1185" y="2884"/>
                </a:lnTo>
                <a:lnTo>
                  <a:pt x="1190" y="2852"/>
                </a:lnTo>
                <a:lnTo>
                  <a:pt x="1195" y="2813"/>
                </a:lnTo>
                <a:lnTo>
                  <a:pt x="1201" y="2772"/>
                </a:lnTo>
                <a:lnTo>
                  <a:pt x="1205" y="2726"/>
                </a:lnTo>
                <a:lnTo>
                  <a:pt x="1210" y="2677"/>
                </a:lnTo>
                <a:lnTo>
                  <a:pt x="1215" y="2625"/>
                </a:lnTo>
                <a:lnTo>
                  <a:pt x="1220" y="2570"/>
                </a:lnTo>
                <a:lnTo>
                  <a:pt x="1223" y="2513"/>
                </a:lnTo>
                <a:lnTo>
                  <a:pt x="1226" y="2454"/>
                </a:lnTo>
                <a:lnTo>
                  <a:pt x="1228" y="2393"/>
                </a:lnTo>
                <a:lnTo>
                  <a:pt x="1229" y="2331"/>
                </a:lnTo>
                <a:lnTo>
                  <a:pt x="1228" y="2268"/>
                </a:lnTo>
                <a:lnTo>
                  <a:pt x="1210" y="2283"/>
                </a:lnTo>
                <a:lnTo>
                  <a:pt x="1189" y="2294"/>
                </a:lnTo>
                <a:lnTo>
                  <a:pt x="1166" y="2302"/>
                </a:lnTo>
                <a:lnTo>
                  <a:pt x="1140" y="2304"/>
                </a:lnTo>
                <a:lnTo>
                  <a:pt x="1115" y="2301"/>
                </a:lnTo>
                <a:lnTo>
                  <a:pt x="1092" y="2293"/>
                </a:lnTo>
                <a:lnTo>
                  <a:pt x="1071" y="2282"/>
                </a:lnTo>
                <a:lnTo>
                  <a:pt x="1052" y="2267"/>
                </a:lnTo>
                <a:lnTo>
                  <a:pt x="1036" y="2248"/>
                </a:lnTo>
                <a:lnTo>
                  <a:pt x="1024" y="2227"/>
                </a:lnTo>
                <a:lnTo>
                  <a:pt x="1017" y="2202"/>
                </a:lnTo>
                <a:lnTo>
                  <a:pt x="1015" y="2177"/>
                </a:lnTo>
                <a:lnTo>
                  <a:pt x="1017" y="2151"/>
                </a:lnTo>
                <a:lnTo>
                  <a:pt x="1024" y="2128"/>
                </a:lnTo>
                <a:lnTo>
                  <a:pt x="1036" y="2106"/>
                </a:lnTo>
                <a:lnTo>
                  <a:pt x="1052" y="2088"/>
                </a:lnTo>
                <a:lnTo>
                  <a:pt x="1071" y="2072"/>
                </a:lnTo>
                <a:lnTo>
                  <a:pt x="1092" y="2061"/>
                </a:lnTo>
                <a:lnTo>
                  <a:pt x="1115" y="2053"/>
                </a:lnTo>
                <a:lnTo>
                  <a:pt x="1140" y="2050"/>
                </a:lnTo>
                <a:lnTo>
                  <a:pt x="1169" y="2054"/>
                </a:lnTo>
                <a:lnTo>
                  <a:pt x="1195" y="2063"/>
                </a:lnTo>
                <a:lnTo>
                  <a:pt x="1219" y="2077"/>
                </a:lnTo>
                <a:lnTo>
                  <a:pt x="1212" y="2027"/>
                </a:lnTo>
                <a:lnTo>
                  <a:pt x="1206" y="1976"/>
                </a:lnTo>
                <a:lnTo>
                  <a:pt x="1171" y="1936"/>
                </a:lnTo>
                <a:lnTo>
                  <a:pt x="1136" y="1891"/>
                </a:lnTo>
                <a:lnTo>
                  <a:pt x="1103" y="1843"/>
                </a:lnTo>
                <a:lnTo>
                  <a:pt x="1072" y="1792"/>
                </a:lnTo>
                <a:lnTo>
                  <a:pt x="1040" y="1738"/>
                </a:lnTo>
                <a:lnTo>
                  <a:pt x="1011" y="1681"/>
                </a:lnTo>
                <a:lnTo>
                  <a:pt x="981" y="1623"/>
                </a:lnTo>
                <a:lnTo>
                  <a:pt x="954" y="1562"/>
                </a:lnTo>
                <a:lnTo>
                  <a:pt x="926" y="1502"/>
                </a:lnTo>
                <a:lnTo>
                  <a:pt x="901" y="1440"/>
                </a:lnTo>
                <a:lnTo>
                  <a:pt x="876" y="1377"/>
                </a:lnTo>
                <a:lnTo>
                  <a:pt x="853" y="1314"/>
                </a:lnTo>
                <a:lnTo>
                  <a:pt x="831" y="1251"/>
                </a:lnTo>
                <a:lnTo>
                  <a:pt x="810" y="1190"/>
                </a:lnTo>
                <a:lnTo>
                  <a:pt x="790" y="1130"/>
                </a:lnTo>
                <a:lnTo>
                  <a:pt x="771" y="1070"/>
                </a:lnTo>
                <a:lnTo>
                  <a:pt x="753" y="1012"/>
                </a:lnTo>
                <a:lnTo>
                  <a:pt x="737" y="956"/>
                </a:lnTo>
                <a:lnTo>
                  <a:pt x="722" y="904"/>
                </a:lnTo>
                <a:lnTo>
                  <a:pt x="709" y="854"/>
                </a:lnTo>
                <a:lnTo>
                  <a:pt x="696" y="806"/>
                </a:lnTo>
                <a:lnTo>
                  <a:pt x="685" y="763"/>
                </a:lnTo>
                <a:lnTo>
                  <a:pt x="675" y="724"/>
                </a:lnTo>
                <a:lnTo>
                  <a:pt x="666" y="689"/>
                </a:lnTo>
                <a:lnTo>
                  <a:pt x="659" y="659"/>
                </a:lnTo>
                <a:lnTo>
                  <a:pt x="654" y="634"/>
                </a:lnTo>
                <a:lnTo>
                  <a:pt x="649" y="614"/>
                </a:lnTo>
                <a:lnTo>
                  <a:pt x="646" y="600"/>
                </a:lnTo>
                <a:lnTo>
                  <a:pt x="644" y="593"/>
                </a:lnTo>
                <a:lnTo>
                  <a:pt x="644" y="580"/>
                </a:lnTo>
                <a:lnTo>
                  <a:pt x="646" y="568"/>
                </a:lnTo>
                <a:lnTo>
                  <a:pt x="653" y="558"/>
                </a:lnTo>
                <a:lnTo>
                  <a:pt x="662" y="548"/>
                </a:lnTo>
                <a:lnTo>
                  <a:pt x="739" y="493"/>
                </a:lnTo>
                <a:lnTo>
                  <a:pt x="678" y="480"/>
                </a:lnTo>
                <a:lnTo>
                  <a:pt x="664" y="475"/>
                </a:lnTo>
                <a:lnTo>
                  <a:pt x="654" y="467"/>
                </a:lnTo>
                <a:lnTo>
                  <a:pt x="646" y="455"/>
                </a:lnTo>
                <a:lnTo>
                  <a:pt x="643" y="440"/>
                </a:lnTo>
                <a:lnTo>
                  <a:pt x="645" y="402"/>
                </a:lnTo>
                <a:lnTo>
                  <a:pt x="653" y="363"/>
                </a:lnTo>
                <a:close/>
                <a:moveTo>
                  <a:pt x="976" y="318"/>
                </a:moveTo>
                <a:lnTo>
                  <a:pt x="979" y="355"/>
                </a:lnTo>
                <a:lnTo>
                  <a:pt x="983" y="396"/>
                </a:lnTo>
                <a:lnTo>
                  <a:pt x="989" y="440"/>
                </a:lnTo>
                <a:lnTo>
                  <a:pt x="997" y="489"/>
                </a:lnTo>
                <a:lnTo>
                  <a:pt x="1005" y="543"/>
                </a:lnTo>
                <a:lnTo>
                  <a:pt x="1016" y="600"/>
                </a:lnTo>
                <a:lnTo>
                  <a:pt x="1028" y="662"/>
                </a:lnTo>
                <a:lnTo>
                  <a:pt x="1034" y="690"/>
                </a:lnTo>
                <a:lnTo>
                  <a:pt x="1040" y="722"/>
                </a:lnTo>
                <a:lnTo>
                  <a:pt x="1048" y="760"/>
                </a:lnTo>
                <a:lnTo>
                  <a:pt x="1056" y="801"/>
                </a:lnTo>
                <a:lnTo>
                  <a:pt x="1065" y="845"/>
                </a:lnTo>
                <a:lnTo>
                  <a:pt x="1075" y="894"/>
                </a:lnTo>
                <a:lnTo>
                  <a:pt x="1086" y="945"/>
                </a:lnTo>
                <a:lnTo>
                  <a:pt x="1096" y="998"/>
                </a:lnTo>
                <a:lnTo>
                  <a:pt x="1108" y="1052"/>
                </a:lnTo>
                <a:lnTo>
                  <a:pt x="1118" y="1108"/>
                </a:lnTo>
                <a:lnTo>
                  <a:pt x="1130" y="1164"/>
                </a:lnTo>
                <a:lnTo>
                  <a:pt x="1141" y="1220"/>
                </a:lnTo>
                <a:lnTo>
                  <a:pt x="1153" y="1275"/>
                </a:lnTo>
                <a:lnTo>
                  <a:pt x="1164" y="1329"/>
                </a:lnTo>
                <a:lnTo>
                  <a:pt x="1174" y="1382"/>
                </a:lnTo>
                <a:lnTo>
                  <a:pt x="1185" y="1431"/>
                </a:lnTo>
                <a:lnTo>
                  <a:pt x="1194" y="1479"/>
                </a:lnTo>
                <a:lnTo>
                  <a:pt x="1203" y="1523"/>
                </a:lnTo>
                <a:lnTo>
                  <a:pt x="1211" y="1563"/>
                </a:lnTo>
                <a:lnTo>
                  <a:pt x="1219" y="1599"/>
                </a:lnTo>
                <a:lnTo>
                  <a:pt x="1225" y="1631"/>
                </a:lnTo>
                <a:lnTo>
                  <a:pt x="1230" y="1657"/>
                </a:lnTo>
                <a:lnTo>
                  <a:pt x="1234" y="1677"/>
                </a:lnTo>
                <a:lnTo>
                  <a:pt x="1239" y="1657"/>
                </a:lnTo>
                <a:lnTo>
                  <a:pt x="1244" y="1630"/>
                </a:lnTo>
                <a:lnTo>
                  <a:pt x="1250" y="1599"/>
                </a:lnTo>
                <a:lnTo>
                  <a:pt x="1258" y="1562"/>
                </a:lnTo>
                <a:lnTo>
                  <a:pt x="1266" y="1522"/>
                </a:lnTo>
                <a:lnTo>
                  <a:pt x="1275" y="1478"/>
                </a:lnTo>
                <a:lnTo>
                  <a:pt x="1284" y="1430"/>
                </a:lnTo>
                <a:lnTo>
                  <a:pt x="1295" y="1380"/>
                </a:lnTo>
                <a:lnTo>
                  <a:pt x="1305" y="1328"/>
                </a:lnTo>
                <a:lnTo>
                  <a:pt x="1317" y="1274"/>
                </a:lnTo>
                <a:lnTo>
                  <a:pt x="1327" y="1218"/>
                </a:lnTo>
                <a:lnTo>
                  <a:pt x="1339" y="1163"/>
                </a:lnTo>
                <a:lnTo>
                  <a:pt x="1351" y="1107"/>
                </a:lnTo>
                <a:lnTo>
                  <a:pt x="1362" y="1051"/>
                </a:lnTo>
                <a:lnTo>
                  <a:pt x="1373" y="997"/>
                </a:lnTo>
                <a:lnTo>
                  <a:pt x="1383" y="944"/>
                </a:lnTo>
                <a:lnTo>
                  <a:pt x="1394" y="893"/>
                </a:lnTo>
                <a:lnTo>
                  <a:pt x="1403" y="844"/>
                </a:lnTo>
                <a:lnTo>
                  <a:pt x="1413" y="800"/>
                </a:lnTo>
                <a:lnTo>
                  <a:pt x="1421" y="759"/>
                </a:lnTo>
                <a:lnTo>
                  <a:pt x="1429" y="722"/>
                </a:lnTo>
                <a:lnTo>
                  <a:pt x="1435" y="689"/>
                </a:lnTo>
                <a:lnTo>
                  <a:pt x="1440" y="662"/>
                </a:lnTo>
                <a:lnTo>
                  <a:pt x="1453" y="600"/>
                </a:lnTo>
                <a:lnTo>
                  <a:pt x="1464" y="543"/>
                </a:lnTo>
                <a:lnTo>
                  <a:pt x="1472" y="489"/>
                </a:lnTo>
                <a:lnTo>
                  <a:pt x="1479" y="440"/>
                </a:lnTo>
                <a:lnTo>
                  <a:pt x="1486" y="396"/>
                </a:lnTo>
                <a:lnTo>
                  <a:pt x="1490" y="355"/>
                </a:lnTo>
                <a:lnTo>
                  <a:pt x="1493" y="318"/>
                </a:lnTo>
                <a:lnTo>
                  <a:pt x="976" y="318"/>
                </a:lnTo>
                <a:close/>
                <a:moveTo>
                  <a:pt x="889" y="176"/>
                </a:moveTo>
                <a:lnTo>
                  <a:pt x="856" y="207"/>
                </a:lnTo>
                <a:lnTo>
                  <a:pt x="826" y="239"/>
                </a:lnTo>
                <a:lnTo>
                  <a:pt x="797" y="274"/>
                </a:lnTo>
                <a:lnTo>
                  <a:pt x="772" y="309"/>
                </a:lnTo>
                <a:lnTo>
                  <a:pt x="772" y="309"/>
                </a:lnTo>
                <a:lnTo>
                  <a:pt x="754" y="341"/>
                </a:lnTo>
                <a:lnTo>
                  <a:pt x="740" y="373"/>
                </a:lnTo>
                <a:lnTo>
                  <a:pt x="732" y="403"/>
                </a:lnTo>
                <a:lnTo>
                  <a:pt x="853" y="430"/>
                </a:lnTo>
                <a:lnTo>
                  <a:pt x="866" y="434"/>
                </a:lnTo>
                <a:lnTo>
                  <a:pt x="875" y="441"/>
                </a:lnTo>
                <a:lnTo>
                  <a:pt x="883" y="451"/>
                </a:lnTo>
                <a:lnTo>
                  <a:pt x="887" y="463"/>
                </a:lnTo>
                <a:lnTo>
                  <a:pt x="888" y="475"/>
                </a:lnTo>
                <a:lnTo>
                  <a:pt x="885" y="488"/>
                </a:lnTo>
                <a:lnTo>
                  <a:pt x="879" y="498"/>
                </a:lnTo>
                <a:lnTo>
                  <a:pt x="870" y="507"/>
                </a:lnTo>
                <a:lnTo>
                  <a:pt x="735" y="602"/>
                </a:lnTo>
                <a:lnTo>
                  <a:pt x="740" y="625"/>
                </a:lnTo>
                <a:lnTo>
                  <a:pt x="747" y="654"/>
                </a:lnTo>
                <a:lnTo>
                  <a:pt x="755" y="688"/>
                </a:lnTo>
                <a:lnTo>
                  <a:pt x="766" y="727"/>
                </a:lnTo>
                <a:lnTo>
                  <a:pt x="776" y="771"/>
                </a:lnTo>
                <a:lnTo>
                  <a:pt x="789" y="819"/>
                </a:lnTo>
                <a:lnTo>
                  <a:pt x="804" y="871"/>
                </a:lnTo>
                <a:lnTo>
                  <a:pt x="818" y="926"/>
                </a:lnTo>
                <a:lnTo>
                  <a:pt x="835" y="984"/>
                </a:lnTo>
                <a:lnTo>
                  <a:pt x="854" y="1044"/>
                </a:lnTo>
                <a:lnTo>
                  <a:pt x="873" y="1106"/>
                </a:lnTo>
                <a:lnTo>
                  <a:pt x="894" y="1170"/>
                </a:lnTo>
                <a:lnTo>
                  <a:pt x="917" y="1235"/>
                </a:lnTo>
                <a:lnTo>
                  <a:pt x="940" y="1299"/>
                </a:lnTo>
                <a:lnTo>
                  <a:pt x="964" y="1365"/>
                </a:lnTo>
                <a:lnTo>
                  <a:pt x="990" y="1429"/>
                </a:lnTo>
                <a:lnTo>
                  <a:pt x="1017" y="1493"/>
                </a:lnTo>
                <a:lnTo>
                  <a:pt x="1045" y="1556"/>
                </a:lnTo>
                <a:lnTo>
                  <a:pt x="1075" y="1616"/>
                </a:lnTo>
                <a:lnTo>
                  <a:pt x="1105" y="1676"/>
                </a:lnTo>
                <a:lnTo>
                  <a:pt x="1136" y="1732"/>
                </a:lnTo>
                <a:lnTo>
                  <a:pt x="1169" y="1784"/>
                </a:lnTo>
                <a:lnTo>
                  <a:pt x="1164" y="1763"/>
                </a:lnTo>
                <a:lnTo>
                  <a:pt x="1158" y="1736"/>
                </a:lnTo>
                <a:lnTo>
                  <a:pt x="1152" y="1703"/>
                </a:lnTo>
                <a:lnTo>
                  <a:pt x="1145" y="1666"/>
                </a:lnTo>
                <a:lnTo>
                  <a:pt x="1135" y="1624"/>
                </a:lnTo>
                <a:lnTo>
                  <a:pt x="1127" y="1577"/>
                </a:lnTo>
                <a:lnTo>
                  <a:pt x="1116" y="1529"/>
                </a:lnTo>
                <a:lnTo>
                  <a:pt x="1106" y="1476"/>
                </a:lnTo>
                <a:lnTo>
                  <a:pt x="1094" y="1421"/>
                </a:lnTo>
                <a:lnTo>
                  <a:pt x="1083" y="1365"/>
                </a:lnTo>
                <a:lnTo>
                  <a:pt x="1071" y="1306"/>
                </a:lnTo>
                <a:lnTo>
                  <a:pt x="1059" y="1248"/>
                </a:lnTo>
                <a:lnTo>
                  <a:pt x="1048" y="1189"/>
                </a:lnTo>
                <a:lnTo>
                  <a:pt x="1036" y="1131"/>
                </a:lnTo>
                <a:lnTo>
                  <a:pt x="1023" y="1074"/>
                </a:lnTo>
                <a:lnTo>
                  <a:pt x="1013" y="1017"/>
                </a:lnTo>
                <a:lnTo>
                  <a:pt x="1001" y="963"/>
                </a:lnTo>
                <a:lnTo>
                  <a:pt x="990" y="911"/>
                </a:lnTo>
                <a:lnTo>
                  <a:pt x="981" y="862"/>
                </a:lnTo>
                <a:lnTo>
                  <a:pt x="971" y="817"/>
                </a:lnTo>
                <a:lnTo>
                  <a:pt x="963" y="774"/>
                </a:lnTo>
                <a:lnTo>
                  <a:pt x="956" y="737"/>
                </a:lnTo>
                <a:lnTo>
                  <a:pt x="949" y="706"/>
                </a:lnTo>
                <a:lnTo>
                  <a:pt x="943" y="679"/>
                </a:lnTo>
                <a:lnTo>
                  <a:pt x="929" y="607"/>
                </a:lnTo>
                <a:lnTo>
                  <a:pt x="918" y="540"/>
                </a:lnTo>
                <a:lnTo>
                  <a:pt x="907" y="478"/>
                </a:lnTo>
                <a:lnTo>
                  <a:pt x="900" y="421"/>
                </a:lnTo>
                <a:lnTo>
                  <a:pt x="893" y="369"/>
                </a:lnTo>
                <a:lnTo>
                  <a:pt x="889" y="323"/>
                </a:lnTo>
                <a:lnTo>
                  <a:pt x="887" y="280"/>
                </a:lnTo>
                <a:lnTo>
                  <a:pt x="886" y="241"/>
                </a:lnTo>
                <a:lnTo>
                  <a:pt x="887" y="207"/>
                </a:lnTo>
                <a:lnTo>
                  <a:pt x="889" y="176"/>
                </a:lnTo>
                <a:close/>
                <a:moveTo>
                  <a:pt x="1580" y="176"/>
                </a:moveTo>
                <a:lnTo>
                  <a:pt x="1582" y="207"/>
                </a:lnTo>
                <a:lnTo>
                  <a:pt x="1583" y="241"/>
                </a:lnTo>
                <a:lnTo>
                  <a:pt x="1582" y="280"/>
                </a:lnTo>
                <a:lnTo>
                  <a:pt x="1580" y="323"/>
                </a:lnTo>
                <a:lnTo>
                  <a:pt x="1576" y="369"/>
                </a:lnTo>
                <a:lnTo>
                  <a:pt x="1569" y="421"/>
                </a:lnTo>
                <a:lnTo>
                  <a:pt x="1562" y="478"/>
                </a:lnTo>
                <a:lnTo>
                  <a:pt x="1551" y="540"/>
                </a:lnTo>
                <a:lnTo>
                  <a:pt x="1540" y="607"/>
                </a:lnTo>
                <a:lnTo>
                  <a:pt x="1526" y="679"/>
                </a:lnTo>
                <a:lnTo>
                  <a:pt x="1520" y="706"/>
                </a:lnTo>
                <a:lnTo>
                  <a:pt x="1513" y="737"/>
                </a:lnTo>
                <a:lnTo>
                  <a:pt x="1506" y="774"/>
                </a:lnTo>
                <a:lnTo>
                  <a:pt x="1497" y="816"/>
                </a:lnTo>
                <a:lnTo>
                  <a:pt x="1489" y="861"/>
                </a:lnTo>
                <a:lnTo>
                  <a:pt x="1478" y="910"/>
                </a:lnTo>
                <a:lnTo>
                  <a:pt x="1468" y="962"/>
                </a:lnTo>
                <a:lnTo>
                  <a:pt x="1457" y="1016"/>
                </a:lnTo>
                <a:lnTo>
                  <a:pt x="1446" y="1073"/>
                </a:lnTo>
                <a:lnTo>
                  <a:pt x="1434" y="1130"/>
                </a:lnTo>
                <a:lnTo>
                  <a:pt x="1421" y="1188"/>
                </a:lnTo>
                <a:lnTo>
                  <a:pt x="1410" y="1247"/>
                </a:lnTo>
                <a:lnTo>
                  <a:pt x="1398" y="1305"/>
                </a:lnTo>
                <a:lnTo>
                  <a:pt x="1386" y="1364"/>
                </a:lnTo>
                <a:lnTo>
                  <a:pt x="1375" y="1420"/>
                </a:lnTo>
                <a:lnTo>
                  <a:pt x="1363" y="1475"/>
                </a:lnTo>
                <a:lnTo>
                  <a:pt x="1353" y="1527"/>
                </a:lnTo>
                <a:lnTo>
                  <a:pt x="1343" y="1576"/>
                </a:lnTo>
                <a:lnTo>
                  <a:pt x="1334" y="1623"/>
                </a:lnTo>
                <a:lnTo>
                  <a:pt x="1325" y="1665"/>
                </a:lnTo>
                <a:lnTo>
                  <a:pt x="1317" y="1703"/>
                </a:lnTo>
                <a:lnTo>
                  <a:pt x="1310" y="1736"/>
                </a:lnTo>
                <a:lnTo>
                  <a:pt x="1305" y="1763"/>
                </a:lnTo>
                <a:lnTo>
                  <a:pt x="1301" y="1784"/>
                </a:lnTo>
                <a:lnTo>
                  <a:pt x="1333" y="1731"/>
                </a:lnTo>
                <a:lnTo>
                  <a:pt x="1364" y="1674"/>
                </a:lnTo>
                <a:lnTo>
                  <a:pt x="1395" y="1616"/>
                </a:lnTo>
                <a:lnTo>
                  <a:pt x="1423" y="1555"/>
                </a:lnTo>
                <a:lnTo>
                  <a:pt x="1452" y="1493"/>
                </a:lnTo>
                <a:lnTo>
                  <a:pt x="1478" y="1429"/>
                </a:lnTo>
                <a:lnTo>
                  <a:pt x="1505" y="1364"/>
                </a:lnTo>
                <a:lnTo>
                  <a:pt x="1529" y="1299"/>
                </a:lnTo>
                <a:lnTo>
                  <a:pt x="1552" y="1233"/>
                </a:lnTo>
                <a:lnTo>
                  <a:pt x="1574" y="1169"/>
                </a:lnTo>
                <a:lnTo>
                  <a:pt x="1596" y="1106"/>
                </a:lnTo>
                <a:lnTo>
                  <a:pt x="1615" y="1044"/>
                </a:lnTo>
                <a:lnTo>
                  <a:pt x="1634" y="984"/>
                </a:lnTo>
                <a:lnTo>
                  <a:pt x="1650" y="926"/>
                </a:lnTo>
                <a:lnTo>
                  <a:pt x="1665" y="871"/>
                </a:lnTo>
                <a:lnTo>
                  <a:pt x="1680" y="819"/>
                </a:lnTo>
                <a:lnTo>
                  <a:pt x="1693" y="771"/>
                </a:lnTo>
                <a:lnTo>
                  <a:pt x="1703" y="727"/>
                </a:lnTo>
                <a:lnTo>
                  <a:pt x="1714" y="688"/>
                </a:lnTo>
                <a:lnTo>
                  <a:pt x="1722" y="654"/>
                </a:lnTo>
                <a:lnTo>
                  <a:pt x="1729" y="625"/>
                </a:lnTo>
                <a:lnTo>
                  <a:pt x="1734" y="602"/>
                </a:lnTo>
                <a:lnTo>
                  <a:pt x="1599" y="507"/>
                </a:lnTo>
                <a:lnTo>
                  <a:pt x="1590" y="498"/>
                </a:lnTo>
                <a:lnTo>
                  <a:pt x="1584" y="488"/>
                </a:lnTo>
                <a:lnTo>
                  <a:pt x="1581" y="475"/>
                </a:lnTo>
                <a:lnTo>
                  <a:pt x="1582" y="463"/>
                </a:lnTo>
                <a:lnTo>
                  <a:pt x="1586" y="451"/>
                </a:lnTo>
                <a:lnTo>
                  <a:pt x="1593" y="441"/>
                </a:lnTo>
                <a:lnTo>
                  <a:pt x="1603" y="434"/>
                </a:lnTo>
                <a:lnTo>
                  <a:pt x="1616" y="430"/>
                </a:lnTo>
                <a:lnTo>
                  <a:pt x="1737" y="403"/>
                </a:lnTo>
                <a:lnTo>
                  <a:pt x="1728" y="370"/>
                </a:lnTo>
                <a:lnTo>
                  <a:pt x="1713" y="336"/>
                </a:lnTo>
                <a:lnTo>
                  <a:pt x="1692" y="302"/>
                </a:lnTo>
                <a:lnTo>
                  <a:pt x="1667" y="268"/>
                </a:lnTo>
                <a:lnTo>
                  <a:pt x="1640" y="236"/>
                </a:lnTo>
                <a:lnTo>
                  <a:pt x="1610" y="204"/>
                </a:lnTo>
                <a:lnTo>
                  <a:pt x="1580" y="176"/>
                </a:lnTo>
                <a:close/>
                <a:moveTo>
                  <a:pt x="1004" y="87"/>
                </a:moveTo>
                <a:lnTo>
                  <a:pt x="999" y="93"/>
                </a:lnTo>
                <a:lnTo>
                  <a:pt x="994" y="103"/>
                </a:lnTo>
                <a:lnTo>
                  <a:pt x="988" y="115"/>
                </a:lnTo>
                <a:lnTo>
                  <a:pt x="983" y="129"/>
                </a:lnTo>
                <a:lnTo>
                  <a:pt x="980" y="148"/>
                </a:lnTo>
                <a:lnTo>
                  <a:pt x="976" y="172"/>
                </a:lnTo>
                <a:lnTo>
                  <a:pt x="974" y="198"/>
                </a:lnTo>
                <a:lnTo>
                  <a:pt x="973" y="231"/>
                </a:lnTo>
                <a:lnTo>
                  <a:pt x="1496" y="231"/>
                </a:lnTo>
                <a:lnTo>
                  <a:pt x="1495" y="198"/>
                </a:lnTo>
                <a:lnTo>
                  <a:pt x="1493" y="171"/>
                </a:lnTo>
                <a:lnTo>
                  <a:pt x="1490" y="148"/>
                </a:lnTo>
                <a:lnTo>
                  <a:pt x="1486" y="129"/>
                </a:lnTo>
                <a:lnTo>
                  <a:pt x="1480" y="115"/>
                </a:lnTo>
                <a:lnTo>
                  <a:pt x="1475" y="103"/>
                </a:lnTo>
                <a:lnTo>
                  <a:pt x="1470" y="93"/>
                </a:lnTo>
                <a:lnTo>
                  <a:pt x="1465" y="87"/>
                </a:lnTo>
                <a:lnTo>
                  <a:pt x="1004" y="87"/>
                </a:lnTo>
                <a:close/>
                <a:moveTo>
                  <a:pt x="986" y="0"/>
                </a:moveTo>
                <a:lnTo>
                  <a:pt x="1484" y="0"/>
                </a:lnTo>
                <a:lnTo>
                  <a:pt x="1484" y="0"/>
                </a:lnTo>
                <a:lnTo>
                  <a:pt x="1495" y="2"/>
                </a:lnTo>
                <a:lnTo>
                  <a:pt x="1507" y="8"/>
                </a:lnTo>
                <a:lnTo>
                  <a:pt x="1514" y="13"/>
                </a:lnTo>
                <a:lnTo>
                  <a:pt x="1526" y="20"/>
                </a:lnTo>
                <a:lnTo>
                  <a:pt x="1540" y="31"/>
                </a:lnTo>
                <a:lnTo>
                  <a:pt x="1558" y="44"/>
                </a:lnTo>
                <a:lnTo>
                  <a:pt x="1578" y="60"/>
                </a:lnTo>
                <a:lnTo>
                  <a:pt x="1599" y="76"/>
                </a:lnTo>
                <a:lnTo>
                  <a:pt x="1622" y="97"/>
                </a:lnTo>
                <a:lnTo>
                  <a:pt x="1646" y="118"/>
                </a:lnTo>
                <a:lnTo>
                  <a:pt x="1669" y="141"/>
                </a:lnTo>
                <a:lnTo>
                  <a:pt x="1694" y="166"/>
                </a:lnTo>
                <a:lnTo>
                  <a:pt x="1718" y="193"/>
                </a:lnTo>
                <a:lnTo>
                  <a:pt x="1740" y="220"/>
                </a:lnTo>
                <a:lnTo>
                  <a:pt x="1761" y="249"/>
                </a:lnTo>
                <a:lnTo>
                  <a:pt x="2214" y="424"/>
                </a:lnTo>
                <a:lnTo>
                  <a:pt x="2218" y="425"/>
                </a:lnTo>
                <a:lnTo>
                  <a:pt x="2223" y="429"/>
                </a:lnTo>
                <a:lnTo>
                  <a:pt x="2229" y="433"/>
                </a:lnTo>
                <a:lnTo>
                  <a:pt x="2236" y="438"/>
                </a:lnTo>
                <a:lnTo>
                  <a:pt x="2244" y="447"/>
                </a:lnTo>
                <a:lnTo>
                  <a:pt x="2253" y="456"/>
                </a:lnTo>
                <a:lnTo>
                  <a:pt x="2263" y="468"/>
                </a:lnTo>
                <a:lnTo>
                  <a:pt x="2274" y="482"/>
                </a:lnTo>
                <a:lnTo>
                  <a:pt x="2284" y="500"/>
                </a:lnTo>
                <a:lnTo>
                  <a:pt x="2296" y="519"/>
                </a:lnTo>
                <a:lnTo>
                  <a:pt x="2307" y="542"/>
                </a:lnTo>
                <a:lnTo>
                  <a:pt x="2319" y="568"/>
                </a:lnTo>
                <a:lnTo>
                  <a:pt x="2331" y="598"/>
                </a:lnTo>
                <a:lnTo>
                  <a:pt x="2342" y="632"/>
                </a:lnTo>
                <a:lnTo>
                  <a:pt x="2354" y="669"/>
                </a:lnTo>
                <a:lnTo>
                  <a:pt x="2364" y="711"/>
                </a:lnTo>
                <a:lnTo>
                  <a:pt x="2375" y="758"/>
                </a:lnTo>
                <a:lnTo>
                  <a:pt x="2384" y="808"/>
                </a:lnTo>
                <a:lnTo>
                  <a:pt x="2393" y="863"/>
                </a:lnTo>
                <a:lnTo>
                  <a:pt x="2400" y="925"/>
                </a:lnTo>
                <a:lnTo>
                  <a:pt x="2407" y="990"/>
                </a:lnTo>
                <a:lnTo>
                  <a:pt x="2412" y="1062"/>
                </a:lnTo>
                <a:lnTo>
                  <a:pt x="2416" y="1139"/>
                </a:lnTo>
                <a:lnTo>
                  <a:pt x="2419" y="1222"/>
                </a:lnTo>
                <a:lnTo>
                  <a:pt x="2419" y="1312"/>
                </a:lnTo>
                <a:lnTo>
                  <a:pt x="2420" y="1391"/>
                </a:lnTo>
                <a:lnTo>
                  <a:pt x="2423" y="1475"/>
                </a:lnTo>
                <a:lnTo>
                  <a:pt x="2428" y="1560"/>
                </a:lnTo>
                <a:lnTo>
                  <a:pt x="2433" y="1648"/>
                </a:lnTo>
                <a:lnTo>
                  <a:pt x="2438" y="1736"/>
                </a:lnTo>
                <a:lnTo>
                  <a:pt x="2445" y="1824"/>
                </a:lnTo>
                <a:lnTo>
                  <a:pt x="2452" y="1928"/>
                </a:lnTo>
                <a:lnTo>
                  <a:pt x="2458" y="2031"/>
                </a:lnTo>
                <a:lnTo>
                  <a:pt x="2464" y="2128"/>
                </a:lnTo>
                <a:lnTo>
                  <a:pt x="2468" y="2222"/>
                </a:lnTo>
                <a:lnTo>
                  <a:pt x="2469" y="2312"/>
                </a:lnTo>
                <a:lnTo>
                  <a:pt x="2469" y="2348"/>
                </a:lnTo>
                <a:lnTo>
                  <a:pt x="2468" y="2390"/>
                </a:lnTo>
                <a:lnTo>
                  <a:pt x="2468" y="2436"/>
                </a:lnTo>
                <a:lnTo>
                  <a:pt x="2467" y="2486"/>
                </a:lnTo>
                <a:lnTo>
                  <a:pt x="2466" y="2537"/>
                </a:lnTo>
                <a:lnTo>
                  <a:pt x="2465" y="2592"/>
                </a:lnTo>
                <a:lnTo>
                  <a:pt x="2464" y="2650"/>
                </a:lnTo>
                <a:lnTo>
                  <a:pt x="2463" y="2708"/>
                </a:lnTo>
                <a:lnTo>
                  <a:pt x="2461" y="2767"/>
                </a:lnTo>
                <a:lnTo>
                  <a:pt x="2460" y="2827"/>
                </a:lnTo>
                <a:lnTo>
                  <a:pt x="2458" y="2888"/>
                </a:lnTo>
                <a:lnTo>
                  <a:pt x="2457" y="2947"/>
                </a:lnTo>
                <a:lnTo>
                  <a:pt x="2456" y="3005"/>
                </a:lnTo>
                <a:lnTo>
                  <a:pt x="2454" y="3062"/>
                </a:lnTo>
                <a:lnTo>
                  <a:pt x="2453" y="3116"/>
                </a:lnTo>
                <a:lnTo>
                  <a:pt x="2452" y="3168"/>
                </a:lnTo>
                <a:lnTo>
                  <a:pt x="2450" y="3216"/>
                </a:lnTo>
                <a:lnTo>
                  <a:pt x="2449" y="3262"/>
                </a:lnTo>
                <a:lnTo>
                  <a:pt x="2448" y="3303"/>
                </a:lnTo>
                <a:lnTo>
                  <a:pt x="2447" y="3339"/>
                </a:lnTo>
                <a:lnTo>
                  <a:pt x="2446" y="3370"/>
                </a:lnTo>
                <a:lnTo>
                  <a:pt x="2446" y="3395"/>
                </a:lnTo>
                <a:lnTo>
                  <a:pt x="2445" y="3414"/>
                </a:lnTo>
                <a:lnTo>
                  <a:pt x="2445" y="3426"/>
                </a:lnTo>
                <a:lnTo>
                  <a:pt x="2445" y="3431"/>
                </a:lnTo>
                <a:lnTo>
                  <a:pt x="2442" y="3442"/>
                </a:lnTo>
                <a:lnTo>
                  <a:pt x="2437" y="3452"/>
                </a:lnTo>
                <a:lnTo>
                  <a:pt x="2430" y="3462"/>
                </a:lnTo>
                <a:lnTo>
                  <a:pt x="2421" y="3468"/>
                </a:lnTo>
                <a:lnTo>
                  <a:pt x="2412" y="3471"/>
                </a:lnTo>
                <a:lnTo>
                  <a:pt x="2401" y="3472"/>
                </a:lnTo>
                <a:lnTo>
                  <a:pt x="2397" y="3472"/>
                </a:lnTo>
                <a:lnTo>
                  <a:pt x="2387" y="3472"/>
                </a:lnTo>
                <a:lnTo>
                  <a:pt x="2370" y="3471"/>
                </a:lnTo>
                <a:lnTo>
                  <a:pt x="2347" y="3470"/>
                </a:lnTo>
                <a:lnTo>
                  <a:pt x="2322" y="3469"/>
                </a:lnTo>
                <a:lnTo>
                  <a:pt x="2293" y="3467"/>
                </a:lnTo>
                <a:lnTo>
                  <a:pt x="2261" y="3466"/>
                </a:lnTo>
                <a:lnTo>
                  <a:pt x="2228" y="3464"/>
                </a:lnTo>
                <a:lnTo>
                  <a:pt x="2195" y="3462"/>
                </a:lnTo>
                <a:lnTo>
                  <a:pt x="2163" y="3461"/>
                </a:lnTo>
                <a:lnTo>
                  <a:pt x="2131" y="3459"/>
                </a:lnTo>
                <a:lnTo>
                  <a:pt x="2101" y="3458"/>
                </a:lnTo>
                <a:lnTo>
                  <a:pt x="2076" y="3457"/>
                </a:lnTo>
                <a:lnTo>
                  <a:pt x="2054" y="3454"/>
                </a:lnTo>
                <a:lnTo>
                  <a:pt x="2037" y="3454"/>
                </a:lnTo>
                <a:lnTo>
                  <a:pt x="2026" y="3453"/>
                </a:lnTo>
                <a:lnTo>
                  <a:pt x="2023" y="3453"/>
                </a:lnTo>
                <a:lnTo>
                  <a:pt x="2010" y="3450"/>
                </a:lnTo>
                <a:lnTo>
                  <a:pt x="1999" y="3444"/>
                </a:lnTo>
                <a:lnTo>
                  <a:pt x="1989" y="3435"/>
                </a:lnTo>
                <a:lnTo>
                  <a:pt x="1984" y="3424"/>
                </a:lnTo>
                <a:lnTo>
                  <a:pt x="1982" y="3410"/>
                </a:lnTo>
                <a:lnTo>
                  <a:pt x="1982" y="3366"/>
                </a:lnTo>
                <a:lnTo>
                  <a:pt x="1925" y="3381"/>
                </a:lnTo>
                <a:lnTo>
                  <a:pt x="1864" y="3398"/>
                </a:lnTo>
                <a:lnTo>
                  <a:pt x="1799" y="3414"/>
                </a:lnTo>
                <a:lnTo>
                  <a:pt x="1734" y="3430"/>
                </a:lnTo>
                <a:lnTo>
                  <a:pt x="1669" y="3445"/>
                </a:lnTo>
                <a:lnTo>
                  <a:pt x="1606" y="3459"/>
                </a:lnTo>
                <a:lnTo>
                  <a:pt x="1546" y="3468"/>
                </a:lnTo>
                <a:lnTo>
                  <a:pt x="1515" y="3472"/>
                </a:lnTo>
                <a:lnTo>
                  <a:pt x="1488" y="3473"/>
                </a:lnTo>
                <a:lnTo>
                  <a:pt x="1452" y="3471"/>
                </a:lnTo>
                <a:lnTo>
                  <a:pt x="1420" y="3465"/>
                </a:lnTo>
                <a:lnTo>
                  <a:pt x="1392" y="3457"/>
                </a:lnTo>
                <a:lnTo>
                  <a:pt x="1367" y="3445"/>
                </a:lnTo>
                <a:lnTo>
                  <a:pt x="1345" y="3431"/>
                </a:lnTo>
                <a:lnTo>
                  <a:pt x="1326" y="3415"/>
                </a:lnTo>
                <a:lnTo>
                  <a:pt x="1310" y="3398"/>
                </a:lnTo>
                <a:lnTo>
                  <a:pt x="1298" y="3380"/>
                </a:lnTo>
                <a:lnTo>
                  <a:pt x="1287" y="3362"/>
                </a:lnTo>
                <a:lnTo>
                  <a:pt x="1279" y="3345"/>
                </a:lnTo>
                <a:lnTo>
                  <a:pt x="1273" y="3329"/>
                </a:lnTo>
                <a:lnTo>
                  <a:pt x="1269" y="3313"/>
                </a:lnTo>
                <a:lnTo>
                  <a:pt x="1234" y="3111"/>
                </a:lnTo>
                <a:lnTo>
                  <a:pt x="1234" y="3113"/>
                </a:lnTo>
                <a:lnTo>
                  <a:pt x="1232" y="3121"/>
                </a:lnTo>
                <a:lnTo>
                  <a:pt x="1230" y="3134"/>
                </a:lnTo>
                <a:lnTo>
                  <a:pt x="1227" y="3151"/>
                </a:lnTo>
                <a:lnTo>
                  <a:pt x="1224" y="3170"/>
                </a:lnTo>
                <a:lnTo>
                  <a:pt x="1221" y="3191"/>
                </a:lnTo>
                <a:lnTo>
                  <a:pt x="1216" y="3212"/>
                </a:lnTo>
                <a:lnTo>
                  <a:pt x="1213" y="3234"/>
                </a:lnTo>
                <a:lnTo>
                  <a:pt x="1209" y="3256"/>
                </a:lnTo>
                <a:lnTo>
                  <a:pt x="1206" y="3275"/>
                </a:lnTo>
                <a:lnTo>
                  <a:pt x="1203" y="3290"/>
                </a:lnTo>
                <a:lnTo>
                  <a:pt x="1201" y="3304"/>
                </a:lnTo>
                <a:lnTo>
                  <a:pt x="1200" y="3313"/>
                </a:lnTo>
                <a:lnTo>
                  <a:pt x="1199" y="3316"/>
                </a:lnTo>
                <a:lnTo>
                  <a:pt x="1194" y="3331"/>
                </a:lnTo>
                <a:lnTo>
                  <a:pt x="1187" y="3347"/>
                </a:lnTo>
                <a:lnTo>
                  <a:pt x="1178" y="3363"/>
                </a:lnTo>
                <a:lnTo>
                  <a:pt x="1167" y="3381"/>
                </a:lnTo>
                <a:lnTo>
                  <a:pt x="1152" y="3398"/>
                </a:lnTo>
                <a:lnTo>
                  <a:pt x="1135" y="3415"/>
                </a:lnTo>
                <a:lnTo>
                  <a:pt x="1115" y="3430"/>
                </a:lnTo>
                <a:lnTo>
                  <a:pt x="1092" y="3444"/>
                </a:lnTo>
                <a:lnTo>
                  <a:pt x="1067" y="3455"/>
                </a:lnTo>
                <a:lnTo>
                  <a:pt x="1037" y="3464"/>
                </a:lnTo>
                <a:lnTo>
                  <a:pt x="1004" y="3469"/>
                </a:lnTo>
                <a:lnTo>
                  <a:pt x="968" y="3471"/>
                </a:lnTo>
                <a:lnTo>
                  <a:pt x="947" y="3470"/>
                </a:lnTo>
                <a:lnTo>
                  <a:pt x="925" y="3469"/>
                </a:lnTo>
                <a:lnTo>
                  <a:pt x="872" y="3462"/>
                </a:lnTo>
                <a:lnTo>
                  <a:pt x="817" y="3451"/>
                </a:lnTo>
                <a:lnTo>
                  <a:pt x="760" y="3440"/>
                </a:lnTo>
                <a:lnTo>
                  <a:pt x="702" y="3427"/>
                </a:lnTo>
                <a:lnTo>
                  <a:pt x="645" y="3412"/>
                </a:lnTo>
                <a:lnTo>
                  <a:pt x="589" y="3397"/>
                </a:lnTo>
                <a:lnTo>
                  <a:pt x="536" y="3382"/>
                </a:lnTo>
                <a:lnTo>
                  <a:pt x="487" y="3368"/>
                </a:lnTo>
                <a:lnTo>
                  <a:pt x="487" y="3410"/>
                </a:lnTo>
                <a:lnTo>
                  <a:pt x="485" y="3424"/>
                </a:lnTo>
                <a:lnTo>
                  <a:pt x="479" y="3435"/>
                </a:lnTo>
                <a:lnTo>
                  <a:pt x="470" y="3444"/>
                </a:lnTo>
                <a:lnTo>
                  <a:pt x="459" y="3450"/>
                </a:lnTo>
                <a:lnTo>
                  <a:pt x="446" y="3453"/>
                </a:lnTo>
                <a:lnTo>
                  <a:pt x="442" y="3453"/>
                </a:lnTo>
                <a:lnTo>
                  <a:pt x="432" y="3454"/>
                </a:lnTo>
                <a:lnTo>
                  <a:pt x="415" y="3454"/>
                </a:lnTo>
                <a:lnTo>
                  <a:pt x="393" y="3457"/>
                </a:lnTo>
                <a:lnTo>
                  <a:pt x="367" y="3458"/>
                </a:lnTo>
                <a:lnTo>
                  <a:pt x="338" y="3459"/>
                </a:lnTo>
                <a:lnTo>
                  <a:pt x="306" y="3461"/>
                </a:lnTo>
                <a:lnTo>
                  <a:pt x="273" y="3462"/>
                </a:lnTo>
                <a:lnTo>
                  <a:pt x="241" y="3464"/>
                </a:lnTo>
                <a:lnTo>
                  <a:pt x="208" y="3466"/>
                </a:lnTo>
                <a:lnTo>
                  <a:pt x="176" y="3467"/>
                </a:lnTo>
                <a:lnTo>
                  <a:pt x="147" y="3469"/>
                </a:lnTo>
                <a:lnTo>
                  <a:pt x="121" y="3470"/>
                </a:lnTo>
                <a:lnTo>
                  <a:pt x="99" y="3471"/>
                </a:lnTo>
                <a:lnTo>
                  <a:pt x="82" y="3472"/>
                </a:lnTo>
                <a:lnTo>
                  <a:pt x="72" y="3472"/>
                </a:lnTo>
                <a:lnTo>
                  <a:pt x="68" y="3472"/>
                </a:lnTo>
                <a:lnTo>
                  <a:pt x="57" y="3471"/>
                </a:lnTo>
                <a:lnTo>
                  <a:pt x="47" y="3468"/>
                </a:lnTo>
                <a:lnTo>
                  <a:pt x="39" y="3462"/>
                </a:lnTo>
                <a:lnTo>
                  <a:pt x="32" y="3452"/>
                </a:lnTo>
                <a:lnTo>
                  <a:pt x="26" y="3442"/>
                </a:lnTo>
                <a:lnTo>
                  <a:pt x="24" y="3431"/>
                </a:lnTo>
                <a:lnTo>
                  <a:pt x="24" y="3426"/>
                </a:lnTo>
                <a:lnTo>
                  <a:pt x="24" y="3414"/>
                </a:lnTo>
                <a:lnTo>
                  <a:pt x="23" y="3395"/>
                </a:lnTo>
                <a:lnTo>
                  <a:pt x="23" y="3370"/>
                </a:lnTo>
                <a:lnTo>
                  <a:pt x="22" y="3339"/>
                </a:lnTo>
                <a:lnTo>
                  <a:pt x="21" y="3303"/>
                </a:lnTo>
                <a:lnTo>
                  <a:pt x="20" y="3262"/>
                </a:lnTo>
                <a:lnTo>
                  <a:pt x="19" y="3216"/>
                </a:lnTo>
                <a:lnTo>
                  <a:pt x="17" y="3168"/>
                </a:lnTo>
                <a:lnTo>
                  <a:pt x="16" y="3116"/>
                </a:lnTo>
                <a:lnTo>
                  <a:pt x="15" y="3062"/>
                </a:lnTo>
                <a:lnTo>
                  <a:pt x="13" y="3005"/>
                </a:lnTo>
                <a:lnTo>
                  <a:pt x="12" y="2947"/>
                </a:lnTo>
                <a:lnTo>
                  <a:pt x="11" y="2888"/>
                </a:lnTo>
                <a:lnTo>
                  <a:pt x="8" y="2827"/>
                </a:lnTo>
                <a:lnTo>
                  <a:pt x="7" y="2767"/>
                </a:lnTo>
                <a:lnTo>
                  <a:pt x="6" y="2708"/>
                </a:lnTo>
                <a:lnTo>
                  <a:pt x="5" y="2650"/>
                </a:lnTo>
                <a:lnTo>
                  <a:pt x="4" y="2592"/>
                </a:lnTo>
                <a:lnTo>
                  <a:pt x="3" y="2537"/>
                </a:lnTo>
                <a:lnTo>
                  <a:pt x="2" y="2486"/>
                </a:lnTo>
                <a:lnTo>
                  <a:pt x="1" y="2436"/>
                </a:lnTo>
                <a:lnTo>
                  <a:pt x="1" y="2390"/>
                </a:lnTo>
                <a:lnTo>
                  <a:pt x="0" y="2348"/>
                </a:lnTo>
                <a:lnTo>
                  <a:pt x="0" y="2312"/>
                </a:lnTo>
                <a:lnTo>
                  <a:pt x="0" y="2312"/>
                </a:lnTo>
                <a:lnTo>
                  <a:pt x="1" y="2222"/>
                </a:lnTo>
                <a:lnTo>
                  <a:pt x="5" y="2128"/>
                </a:lnTo>
                <a:lnTo>
                  <a:pt x="11" y="2031"/>
                </a:lnTo>
                <a:lnTo>
                  <a:pt x="17" y="1928"/>
                </a:lnTo>
                <a:lnTo>
                  <a:pt x="24" y="1824"/>
                </a:lnTo>
                <a:lnTo>
                  <a:pt x="31" y="1736"/>
                </a:lnTo>
                <a:lnTo>
                  <a:pt x="36" y="1648"/>
                </a:lnTo>
                <a:lnTo>
                  <a:pt x="41" y="1560"/>
                </a:lnTo>
                <a:lnTo>
                  <a:pt x="45" y="1475"/>
                </a:lnTo>
                <a:lnTo>
                  <a:pt x="49" y="1391"/>
                </a:lnTo>
                <a:lnTo>
                  <a:pt x="50" y="1312"/>
                </a:lnTo>
                <a:lnTo>
                  <a:pt x="50" y="1222"/>
                </a:lnTo>
                <a:lnTo>
                  <a:pt x="53" y="1139"/>
                </a:lnTo>
                <a:lnTo>
                  <a:pt x="57" y="1062"/>
                </a:lnTo>
                <a:lnTo>
                  <a:pt x="62" y="990"/>
                </a:lnTo>
                <a:lnTo>
                  <a:pt x="69" y="925"/>
                </a:lnTo>
                <a:lnTo>
                  <a:pt x="76" y="863"/>
                </a:lnTo>
                <a:lnTo>
                  <a:pt x="84" y="808"/>
                </a:lnTo>
                <a:lnTo>
                  <a:pt x="94" y="758"/>
                </a:lnTo>
                <a:lnTo>
                  <a:pt x="104" y="711"/>
                </a:lnTo>
                <a:lnTo>
                  <a:pt x="115" y="669"/>
                </a:lnTo>
                <a:lnTo>
                  <a:pt x="127" y="632"/>
                </a:lnTo>
                <a:lnTo>
                  <a:pt x="138" y="598"/>
                </a:lnTo>
                <a:lnTo>
                  <a:pt x="150" y="568"/>
                </a:lnTo>
                <a:lnTo>
                  <a:pt x="162" y="542"/>
                </a:lnTo>
                <a:lnTo>
                  <a:pt x="173" y="519"/>
                </a:lnTo>
                <a:lnTo>
                  <a:pt x="185" y="500"/>
                </a:lnTo>
                <a:lnTo>
                  <a:pt x="195" y="482"/>
                </a:lnTo>
                <a:lnTo>
                  <a:pt x="206" y="468"/>
                </a:lnTo>
                <a:lnTo>
                  <a:pt x="215" y="456"/>
                </a:lnTo>
                <a:lnTo>
                  <a:pt x="225" y="447"/>
                </a:lnTo>
                <a:lnTo>
                  <a:pt x="233" y="438"/>
                </a:lnTo>
                <a:lnTo>
                  <a:pt x="240" y="433"/>
                </a:lnTo>
                <a:lnTo>
                  <a:pt x="246" y="429"/>
                </a:lnTo>
                <a:lnTo>
                  <a:pt x="251" y="425"/>
                </a:lnTo>
                <a:lnTo>
                  <a:pt x="254" y="424"/>
                </a:lnTo>
                <a:lnTo>
                  <a:pt x="707" y="249"/>
                </a:lnTo>
                <a:lnTo>
                  <a:pt x="729" y="220"/>
                </a:lnTo>
                <a:lnTo>
                  <a:pt x="751" y="193"/>
                </a:lnTo>
                <a:lnTo>
                  <a:pt x="775" y="166"/>
                </a:lnTo>
                <a:lnTo>
                  <a:pt x="798" y="141"/>
                </a:lnTo>
                <a:lnTo>
                  <a:pt x="823" y="118"/>
                </a:lnTo>
                <a:lnTo>
                  <a:pt x="847" y="97"/>
                </a:lnTo>
                <a:lnTo>
                  <a:pt x="870" y="76"/>
                </a:lnTo>
                <a:lnTo>
                  <a:pt x="891" y="60"/>
                </a:lnTo>
                <a:lnTo>
                  <a:pt x="911" y="44"/>
                </a:lnTo>
                <a:lnTo>
                  <a:pt x="929" y="31"/>
                </a:lnTo>
                <a:lnTo>
                  <a:pt x="943" y="20"/>
                </a:lnTo>
                <a:lnTo>
                  <a:pt x="955" y="13"/>
                </a:lnTo>
                <a:lnTo>
                  <a:pt x="962" y="8"/>
                </a:lnTo>
                <a:lnTo>
                  <a:pt x="974" y="2"/>
                </a:lnTo>
                <a:lnTo>
                  <a:pt x="98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194"/>
          <p:cNvSpPr>
            <a:spLocks noEditPoints="1"/>
          </p:cNvSpPr>
          <p:nvPr/>
        </p:nvSpPr>
        <p:spPr bwMode="auto">
          <a:xfrm>
            <a:off x="10713657" y="2837426"/>
            <a:ext cx="246062" cy="568325"/>
          </a:xfrm>
          <a:custGeom>
            <a:avLst/>
            <a:gdLst>
              <a:gd name="T0" fmla="*/ 410 w 1549"/>
              <a:gd name="T1" fmla="*/ 3144 h 3579"/>
              <a:gd name="T2" fmla="*/ 230 w 1549"/>
              <a:gd name="T3" fmla="*/ 3383 h 3579"/>
              <a:gd name="T4" fmla="*/ 400 w 1549"/>
              <a:gd name="T5" fmla="*/ 3457 h 3579"/>
              <a:gd name="T6" fmla="*/ 910 w 1549"/>
              <a:gd name="T7" fmla="*/ 3489 h 3579"/>
              <a:gd name="T8" fmla="*/ 1260 w 1549"/>
              <a:gd name="T9" fmla="*/ 3421 h 3579"/>
              <a:gd name="T10" fmla="*/ 1287 w 1549"/>
              <a:gd name="T11" fmla="*/ 3258 h 3579"/>
              <a:gd name="T12" fmla="*/ 971 w 1549"/>
              <a:gd name="T13" fmla="*/ 2993 h 3579"/>
              <a:gd name="T14" fmla="*/ 1181 w 1549"/>
              <a:gd name="T15" fmla="*/ 1703 h 3579"/>
              <a:gd name="T16" fmla="*/ 1031 w 1549"/>
              <a:gd name="T17" fmla="*/ 2368 h 3579"/>
              <a:gd name="T18" fmla="*/ 1016 w 1549"/>
              <a:gd name="T19" fmla="*/ 2917 h 3579"/>
              <a:gd name="T20" fmla="*/ 1328 w 1549"/>
              <a:gd name="T21" fmla="*/ 3025 h 3579"/>
              <a:gd name="T22" fmla="*/ 1285 w 1549"/>
              <a:gd name="T23" fmla="*/ 1921 h 3579"/>
              <a:gd name="T24" fmla="*/ 407 w 1549"/>
              <a:gd name="T25" fmla="*/ 1361 h 3579"/>
              <a:gd name="T26" fmla="*/ 325 w 1549"/>
              <a:gd name="T27" fmla="*/ 1558 h 3579"/>
              <a:gd name="T28" fmla="*/ 232 w 1549"/>
              <a:gd name="T29" fmla="*/ 2349 h 3579"/>
              <a:gd name="T30" fmla="*/ 312 w 1549"/>
              <a:gd name="T31" fmla="*/ 3112 h 3579"/>
              <a:gd name="T32" fmla="*/ 688 w 1549"/>
              <a:gd name="T33" fmla="*/ 2747 h 3579"/>
              <a:gd name="T34" fmla="*/ 1033 w 1549"/>
              <a:gd name="T35" fmla="*/ 2113 h 3579"/>
              <a:gd name="T36" fmla="*/ 1106 w 1549"/>
              <a:gd name="T37" fmla="*/ 1531 h 3579"/>
              <a:gd name="T38" fmla="*/ 1230 w 1549"/>
              <a:gd name="T39" fmla="*/ 1334 h 3579"/>
              <a:gd name="T40" fmla="*/ 1406 w 1549"/>
              <a:gd name="T41" fmla="*/ 422 h 3579"/>
              <a:gd name="T42" fmla="*/ 1458 w 1549"/>
              <a:gd name="T43" fmla="*/ 1507 h 3579"/>
              <a:gd name="T44" fmla="*/ 1458 w 1549"/>
              <a:gd name="T45" fmla="*/ 1168 h 3579"/>
              <a:gd name="T46" fmla="*/ 1458 w 1549"/>
              <a:gd name="T47" fmla="*/ 924 h 3579"/>
              <a:gd name="T48" fmla="*/ 1443 w 1549"/>
              <a:gd name="T49" fmla="*/ 411 h 3579"/>
              <a:gd name="T50" fmla="*/ 97 w 1549"/>
              <a:gd name="T51" fmla="*/ 486 h 3579"/>
              <a:gd name="T52" fmla="*/ 91 w 1549"/>
              <a:gd name="T53" fmla="*/ 940 h 3579"/>
              <a:gd name="T54" fmla="*/ 91 w 1549"/>
              <a:gd name="T55" fmla="*/ 1255 h 3579"/>
              <a:gd name="T56" fmla="*/ 91 w 1549"/>
              <a:gd name="T57" fmla="*/ 1538 h 3579"/>
              <a:gd name="T58" fmla="*/ 131 w 1549"/>
              <a:gd name="T59" fmla="*/ 374 h 3579"/>
              <a:gd name="T60" fmla="*/ 774 w 1549"/>
              <a:gd name="T61" fmla="*/ 640 h 3579"/>
              <a:gd name="T62" fmla="*/ 885 w 1549"/>
              <a:gd name="T63" fmla="*/ 201 h 3579"/>
              <a:gd name="T64" fmla="*/ 1099 w 1549"/>
              <a:gd name="T65" fmla="*/ 110 h 3579"/>
              <a:gd name="T66" fmla="*/ 872 w 1549"/>
              <a:gd name="T67" fmla="*/ 753 h 3579"/>
              <a:gd name="T68" fmla="*/ 1176 w 1549"/>
              <a:gd name="T69" fmla="*/ 747 h 3579"/>
              <a:gd name="T70" fmla="*/ 1318 w 1549"/>
              <a:gd name="T71" fmla="*/ 413 h 3579"/>
              <a:gd name="T72" fmla="*/ 197 w 1549"/>
              <a:gd name="T73" fmla="*/ 262 h 3579"/>
              <a:gd name="T74" fmla="*/ 315 w 1549"/>
              <a:gd name="T75" fmla="*/ 646 h 3579"/>
              <a:gd name="T76" fmla="*/ 1099 w 1549"/>
              <a:gd name="T77" fmla="*/ 1072 h 3579"/>
              <a:gd name="T78" fmla="*/ 808 w 1549"/>
              <a:gd name="T79" fmla="*/ 814 h 3579"/>
              <a:gd name="T80" fmla="*/ 449 w 1549"/>
              <a:gd name="T81" fmla="*/ 110 h 3579"/>
              <a:gd name="T82" fmla="*/ 574 w 1549"/>
              <a:gd name="T83" fmla="*/ 103 h 3579"/>
              <a:gd name="T84" fmla="*/ 946 w 1549"/>
              <a:gd name="T85" fmla="*/ 108 h 3579"/>
              <a:gd name="T86" fmla="*/ 1065 w 1549"/>
              <a:gd name="T87" fmla="*/ 0 h 3579"/>
              <a:gd name="T88" fmla="*/ 1512 w 1549"/>
              <a:gd name="T89" fmla="*/ 313 h 3579"/>
              <a:gd name="T90" fmla="*/ 1544 w 1549"/>
              <a:gd name="T91" fmla="*/ 927 h 3579"/>
              <a:gd name="T92" fmla="*/ 1344 w 1549"/>
              <a:gd name="T93" fmla="*/ 1721 h 3579"/>
              <a:gd name="T94" fmla="*/ 1391 w 1549"/>
              <a:gd name="T95" fmla="*/ 2323 h 3579"/>
              <a:gd name="T96" fmla="*/ 1409 w 1549"/>
              <a:gd name="T97" fmla="*/ 2986 h 3579"/>
              <a:gd name="T98" fmla="*/ 1411 w 1549"/>
              <a:gd name="T99" fmla="*/ 3375 h 3579"/>
              <a:gd name="T100" fmla="*/ 1383 w 1549"/>
              <a:gd name="T101" fmla="*/ 3439 h 3579"/>
              <a:gd name="T102" fmla="*/ 1142 w 1549"/>
              <a:gd name="T103" fmla="*/ 3544 h 3579"/>
              <a:gd name="T104" fmla="*/ 565 w 1549"/>
              <a:gd name="T105" fmla="*/ 3569 h 3579"/>
              <a:gd name="T106" fmla="*/ 213 w 1549"/>
              <a:gd name="T107" fmla="*/ 3473 h 3579"/>
              <a:gd name="T108" fmla="*/ 138 w 1549"/>
              <a:gd name="T109" fmla="*/ 3397 h 3579"/>
              <a:gd name="T110" fmla="*/ 139 w 1549"/>
              <a:gd name="T111" fmla="*/ 3161 h 3579"/>
              <a:gd name="T112" fmla="*/ 149 w 1549"/>
              <a:gd name="T113" fmla="*/ 2553 h 3579"/>
              <a:gd name="T114" fmla="*/ 185 w 1549"/>
              <a:gd name="T115" fmla="*/ 1894 h 3579"/>
              <a:gd name="T116" fmla="*/ 13 w 1549"/>
              <a:gd name="T117" fmla="*/ 1611 h 3579"/>
              <a:gd name="T118" fmla="*/ 12 w 1549"/>
              <a:gd name="T119" fmla="*/ 465 h 3579"/>
              <a:gd name="T120" fmla="*/ 120 w 1549"/>
              <a:gd name="T121" fmla="*/ 174 h 3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49" h="3579">
                <a:moveTo>
                  <a:pt x="774" y="2778"/>
                </a:moveTo>
                <a:lnTo>
                  <a:pt x="720" y="2843"/>
                </a:lnTo>
                <a:lnTo>
                  <a:pt x="666" y="2903"/>
                </a:lnTo>
                <a:lnTo>
                  <a:pt x="614" y="2958"/>
                </a:lnTo>
                <a:lnTo>
                  <a:pt x="570" y="3001"/>
                </a:lnTo>
                <a:lnTo>
                  <a:pt x="528" y="3040"/>
                </a:lnTo>
                <a:lnTo>
                  <a:pt x="487" y="3078"/>
                </a:lnTo>
                <a:lnTo>
                  <a:pt x="447" y="3112"/>
                </a:lnTo>
                <a:lnTo>
                  <a:pt x="410" y="3144"/>
                </a:lnTo>
                <a:lnTo>
                  <a:pt x="374" y="3173"/>
                </a:lnTo>
                <a:lnTo>
                  <a:pt x="341" y="3198"/>
                </a:lnTo>
                <a:lnTo>
                  <a:pt x="312" y="3221"/>
                </a:lnTo>
                <a:lnTo>
                  <a:pt x="284" y="3242"/>
                </a:lnTo>
                <a:lnTo>
                  <a:pt x="260" y="3258"/>
                </a:lnTo>
                <a:lnTo>
                  <a:pt x="241" y="3273"/>
                </a:lnTo>
                <a:lnTo>
                  <a:pt x="224" y="3283"/>
                </a:lnTo>
                <a:lnTo>
                  <a:pt x="224" y="3377"/>
                </a:lnTo>
                <a:lnTo>
                  <a:pt x="230" y="3383"/>
                </a:lnTo>
                <a:lnTo>
                  <a:pt x="236" y="3388"/>
                </a:lnTo>
                <a:lnTo>
                  <a:pt x="246" y="3396"/>
                </a:lnTo>
                <a:lnTo>
                  <a:pt x="258" y="3403"/>
                </a:lnTo>
                <a:lnTo>
                  <a:pt x="272" y="3412"/>
                </a:lnTo>
                <a:lnTo>
                  <a:pt x="291" y="3421"/>
                </a:lnTo>
                <a:lnTo>
                  <a:pt x="312" y="3431"/>
                </a:lnTo>
                <a:lnTo>
                  <a:pt x="337" y="3439"/>
                </a:lnTo>
                <a:lnTo>
                  <a:pt x="366" y="3448"/>
                </a:lnTo>
                <a:lnTo>
                  <a:pt x="400" y="3457"/>
                </a:lnTo>
                <a:lnTo>
                  <a:pt x="437" y="3466"/>
                </a:lnTo>
                <a:lnTo>
                  <a:pt x="480" y="3473"/>
                </a:lnTo>
                <a:lnTo>
                  <a:pt x="528" y="3480"/>
                </a:lnTo>
                <a:lnTo>
                  <a:pt x="581" y="3485"/>
                </a:lnTo>
                <a:lnTo>
                  <a:pt x="640" y="3490"/>
                </a:lnTo>
                <a:lnTo>
                  <a:pt x="704" y="3492"/>
                </a:lnTo>
                <a:lnTo>
                  <a:pt x="774" y="3493"/>
                </a:lnTo>
                <a:lnTo>
                  <a:pt x="845" y="3492"/>
                </a:lnTo>
                <a:lnTo>
                  <a:pt x="910" y="3489"/>
                </a:lnTo>
                <a:lnTo>
                  <a:pt x="969" y="3485"/>
                </a:lnTo>
                <a:lnTo>
                  <a:pt x="1022" y="3480"/>
                </a:lnTo>
                <a:lnTo>
                  <a:pt x="1070" y="3472"/>
                </a:lnTo>
                <a:lnTo>
                  <a:pt x="1112" y="3466"/>
                </a:lnTo>
                <a:lnTo>
                  <a:pt x="1151" y="3457"/>
                </a:lnTo>
                <a:lnTo>
                  <a:pt x="1185" y="3448"/>
                </a:lnTo>
                <a:lnTo>
                  <a:pt x="1213" y="3438"/>
                </a:lnTo>
                <a:lnTo>
                  <a:pt x="1238" y="3430"/>
                </a:lnTo>
                <a:lnTo>
                  <a:pt x="1260" y="3421"/>
                </a:lnTo>
                <a:lnTo>
                  <a:pt x="1278" y="3411"/>
                </a:lnTo>
                <a:lnTo>
                  <a:pt x="1293" y="3403"/>
                </a:lnTo>
                <a:lnTo>
                  <a:pt x="1304" y="3396"/>
                </a:lnTo>
                <a:lnTo>
                  <a:pt x="1314" y="3388"/>
                </a:lnTo>
                <a:lnTo>
                  <a:pt x="1320" y="3383"/>
                </a:lnTo>
                <a:lnTo>
                  <a:pt x="1325" y="3378"/>
                </a:lnTo>
                <a:lnTo>
                  <a:pt x="1325" y="3283"/>
                </a:lnTo>
                <a:lnTo>
                  <a:pt x="1308" y="3273"/>
                </a:lnTo>
                <a:lnTo>
                  <a:pt x="1287" y="3258"/>
                </a:lnTo>
                <a:lnTo>
                  <a:pt x="1266" y="3242"/>
                </a:lnTo>
                <a:lnTo>
                  <a:pt x="1240" y="3223"/>
                </a:lnTo>
                <a:lnTo>
                  <a:pt x="1211" y="3202"/>
                </a:lnTo>
                <a:lnTo>
                  <a:pt x="1179" y="3177"/>
                </a:lnTo>
                <a:lnTo>
                  <a:pt x="1144" y="3148"/>
                </a:lnTo>
                <a:lnTo>
                  <a:pt x="1105" y="3115"/>
                </a:lnTo>
                <a:lnTo>
                  <a:pt x="1063" y="3079"/>
                </a:lnTo>
                <a:lnTo>
                  <a:pt x="1018" y="3038"/>
                </a:lnTo>
                <a:lnTo>
                  <a:pt x="971" y="2993"/>
                </a:lnTo>
                <a:lnTo>
                  <a:pt x="923" y="2945"/>
                </a:lnTo>
                <a:lnTo>
                  <a:pt x="874" y="2893"/>
                </a:lnTo>
                <a:lnTo>
                  <a:pt x="824" y="2837"/>
                </a:lnTo>
                <a:lnTo>
                  <a:pt x="774" y="2778"/>
                </a:lnTo>
                <a:close/>
                <a:moveTo>
                  <a:pt x="1195" y="1463"/>
                </a:moveTo>
                <a:lnTo>
                  <a:pt x="1193" y="1516"/>
                </a:lnTo>
                <a:lnTo>
                  <a:pt x="1190" y="1574"/>
                </a:lnTo>
                <a:lnTo>
                  <a:pt x="1187" y="1637"/>
                </a:lnTo>
                <a:lnTo>
                  <a:pt x="1181" y="1703"/>
                </a:lnTo>
                <a:lnTo>
                  <a:pt x="1176" y="1771"/>
                </a:lnTo>
                <a:lnTo>
                  <a:pt x="1168" y="1840"/>
                </a:lnTo>
                <a:lnTo>
                  <a:pt x="1159" y="1910"/>
                </a:lnTo>
                <a:lnTo>
                  <a:pt x="1150" y="1979"/>
                </a:lnTo>
                <a:lnTo>
                  <a:pt x="1138" y="2045"/>
                </a:lnTo>
                <a:lnTo>
                  <a:pt x="1118" y="2129"/>
                </a:lnTo>
                <a:lnTo>
                  <a:pt x="1093" y="2212"/>
                </a:lnTo>
                <a:lnTo>
                  <a:pt x="1064" y="2291"/>
                </a:lnTo>
                <a:lnTo>
                  <a:pt x="1031" y="2368"/>
                </a:lnTo>
                <a:lnTo>
                  <a:pt x="995" y="2441"/>
                </a:lnTo>
                <a:lnTo>
                  <a:pt x="957" y="2513"/>
                </a:lnTo>
                <a:lnTo>
                  <a:pt x="915" y="2581"/>
                </a:lnTo>
                <a:lnTo>
                  <a:pt x="873" y="2646"/>
                </a:lnTo>
                <a:lnTo>
                  <a:pt x="829" y="2707"/>
                </a:lnTo>
                <a:lnTo>
                  <a:pt x="875" y="2764"/>
                </a:lnTo>
                <a:lnTo>
                  <a:pt x="922" y="2818"/>
                </a:lnTo>
                <a:lnTo>
                  <a:pt x="970" y="2869"/>
                </a:lnTo>
                <a:lnTo>
                  <a:pt x="1016" y="2917"/>
                </a:lnTo>
                <a:lnTo>
                  <a:pt x="1063" y="2962"/>
                </a:lnTo>
                <a:lnTo>
                  <a:pt x="1108" y="3002"/>
                </a:lnTo>
                <a:lnTo>
                  <a:pt x="1151" y="3040"/>
                </a:lnTo>
                <a:lnTo>
                  <a:pt x="1192" y="3075"/>
                </a:lnTo>
                <a:lnTo>
                  <a:pt x="1230" y="3107"/>
                </a:lnTo>
                <a:lnTo>
                  <a:pt x="1266" y="3134"/>
                </a:lnTo>
                <a:lnTo>
                  <a:pt x="1297" y="3158"/>
                </a:lnTo>
                <a:lnTo>
                  <a:pt x="1326" y="3179"/>
                </a:lnTo>
                <a:lnTo>
                  <a:pt x="1328" y="3025"/>
                </a:lnTo>
                <a:lnTo>
                  <a:pt x="1328" y="2878"/>
                </a:lnTo>
                <a:lnTo>
                  <a:pt x="1327" y="2736"/>
                </a:lnTo>
                <a:lnTo>
                  <a:pt x="1325" y="2601"/>
                </a:lnTo>
                <a:lnTo>
                  <a:pt x="1321" y="2472"/>
                </a:lnTo>
                <a:lnTo>
                  <a:pt x="1317" y="2349"/>
                </a:lnTo>
                <a:lnTo>
                  <a:pt x="1310" y="2233"/>
                </a:lnTo>
                <a:lnTo>
                  <a:pt x="1304" y="2122"/>
                </a:lnTo>
                <a:lnTo>
                  <a:pt x="1295" y="2018"/>
                </a:lnTo>
                <a:lnTo>
                  <a:pt x="1285" y="1921"/>
                </a:lnTo>
                <a:lnTo>
                  <a:pt x="1274" y="1829"/>
                </a:lnTo>
                <a:lnTo>
                  <a:pt x="1261" y="1744"/>
                </a:lnTo>
                <a:lnTo>
                  <a:pt x="1248" y="1667"/>
                </a:lnTo>
                <a:lnTo>
                  <a:pt x="1237" y="1614"/>
                </a:lnTo>
                <a:lnTo>
                  <a:pt x="1226" y="1569"/>
                </a:lnTo>
                <a:lnTo>
                  <a:pt x="1215" y="1528"/>
                </a:lnTo>
                <a:lnTo>
                  <a:pt x="1205" y="1493"/>
                </a:lnTo>
                <a:lnTo>
                  <a:pt x="1195" y="1463"/>
                </a:lnTo>
                <a:close/>
                <a:moveTo>
                  <a:pt x="407" y="1361"/>
                </a:moveTo>
                <a:lnTo>
                  <a:pt x="402" y="1367"/>
                </a:lnTo>
                <a:lnTo>
                  <a:pt x="396" y="1374"/>
                </a:lnTo>
                <a:lnTo>
                  <a:pt x="388" y="1386"/>
                </a:lnTo>
                <a:lnTo>
                  <a:pt x="379" y="1402"/>
                </a:lnTo>
                <a:lnTo>
                  <a:pt x="370" y="1422"/>
                </a:lnTo>
                <a:lnTo>
                  <a:pt x="360" y="1447"/>
                </a:lnTo>
                <a:lnTo>
                  <a:pt x="349" y="1478"/>
                </a:lnTo>
                <a:lnTo>
                  <a:pt x="337" y="1515"/>
                </a:lnTo>
                <a:lnTo>
                  <a:pt x="325" y="1558"/>
                </a:lnTo>
                <a:lnTo>
                  <a:pt x="313" y="1608"/>
                </a:lnTo>
                <a:lnTo>
                  <a:pt x="301" y="1667"/>
                </a:lnTo>
                <a:lnTo>
                  <a:pt x="288" y="1744"/>
                </a:lnTo>
                <a:lnTo>
                  <a:pt x="276" y="1829"/>
                </a:lnTo>
                <a:lnTo>
                  <a:pt x="264" y="1921"/>
                </a:lnTo>
                <a:lnTo>
                  <a:pt x="254" y="2018"/>
                </a:lnTo>
                <a:lnTo>
                  <a:pt x="246" y="2122"/>
                </a:lnTo>
                <a:lnTo>
                  <a:pt x="238" y="2233"/>
                </a:lnTo>
                <a:lnTo>
                  <a:pt x="232" y="2349"/>
                </a:lnTo>
                <a:lnTo>
                  <a:pt x="227" y="2472"/>
                </a:lnTo>
                <a:lnTo>
                  <a:pt x="224" y="2601"/>
                </a:lnTo>
                <a:lnTo>
                  <a:pt x="222" y="2736"/>
                </a:lnTo>
                <a:lnTo>
                  <a:pt x="221" y="2878"/>
                </a:lnTo>
                <a:lnTo>
                  <a:pt x="221" y="3025"/>
                </a:lnTo>
                <a:lnTo>
                  <a:pt x="223" y="3179"/>
                </a:lnTo>
                <a:lnTo>
                  <a:pt x="249" y="3159"/>
                </a:lnTo>
                <a:lnTo>
                  <a:pt x="279" y="3137"/>
                </a:lnTo>
                <a:lnTo>
                  <a:pt x="312" y="3112"/>
                </a:lnTo>
                <a:lnTo>
                  <a:pt x="348" y="3083"/>
                </a:lnTo>
                <a:lnTo>
                  <a:pt x="385" y="3051"/>
                </a:lnTo>
                <a:lnTo>
                  <a:pt x="425" y="3017"/>
                </a:lnTo>
                <a:lnTo>
                  <a:pt x="467" y="2979"/>
                </a:lnTo>
                <a:lnTo>
                  <a:pt x="510" y="2939"/>
                </a:lnTo>
                <a:lnTo>
                  <a:pt x="553" y="2895"/>
                </a:lnTo>
                <a:lnTo>
                  <a:pt x="597" y="2850"/>
                </a:lnTo>
                <a:lnTo>
                  <a:pt x="642" y="2800"/>
                </a:lnTo>
                <a:lnTo>
                  <a:pt x="688" y="2747"/>
                </a:lnTo>
                <a:lnTo>
                  <a:pt x="734" y="2689"/>
                </a:lnTo>
                <a:lnTo>
                  <a:pt x="780" y="2629"/>
                </a:lnTo>
                <a:lnTo>
                  <a:pt x="824" y="2565"/>
                </a:lnTo>
                <a:lnTo>
                  <a:pt x="866" y="2497"/>
                </a:lnTo>
                <a:lnTo>
                  <a:pt x="907" y="2426"/>
                </a:lnTo>
                <a:lnTo>
                  <a:pt x="944" y="2352"/>
                </a:lnTo>
                <a:lnTo>
                  <a:pt x="978" y="2275"/>
                </a:lnTo>
                <a:lnTo>
                  <a:pt x="1007" y="2196"/>
                </a:lnTo>
                <a:lnTo>
                  <a:pt x="1033" y="2113"/>
                </a:lnTo>
                <a:lnTo>
                  <a:pt x="1052" y="2029"/>
                </a:lnTo>
                <a:lnTo>
                  <a:pt x="1063" y="1967"/>
                </a:lnTo>
                <a:lnTo>
                  <a:pt x="1073" y="1903"/>
                </a:lnTo>
                <a:lnTo>
                  <a:pt x="1081" y="1839"/>
                </a:lnTo>
                <a:lnTo>
                  <a:pt x="1088" y="1775"/>
                </a:lnTo>
                <a:lnTo>
                  <a:pt x="1094" y="1710"/>
                </a:lnTo>
                <a:lnTo>
                  <a:pt x="1098" y="1648"/>
                </a:lnTo>
                <a:lnTo>
                  <a:pt x="1103" y="1588"/>
                </a:lnTo>
                <a:lnTo>
                  <a:pt x="1106" y="1531"/>
                </a:lnTo>
                <a:lnTo>
                  <a:pt x="1108" y="1480"/>
                </a:lnTo>
                <a:lnTo>
                  <a:pt x="1109" y="1433"/>
                </a:lnTo>
                <a:lnTo>
                  <a:pt x="1110" y="1394"/>
                </a:lnTo>
                <a:lnTo>
                  <a:pt x="1111" y="1361"/>
                </a:lnTo>
                <a:lnTo>
                  <a:pt x="407" y="1361"/>
                </a:lnTo>
                <a:close/>
                <a:moveTo>
                  <a:pt x="1228" y="1055"/>
                </a:moveTo>
                <a:lnTo>
                  <a:pt x="1201" y="1298"/>
                </a:lnTo>
                <a:lnTo>
                  <a:pt x="1215" y="1313"/>
                </a:lnTo>
                <a:lnTo>
                  <a:pt x="1230" y="1334"/>
                </a:lnTo>
                <a:lnTo>
                  <a:pt x="1228" y="1055"/>
                </a:lnTo>
                <a:close/>
                <a:moveTo>
                  <a:pt x="320" y="1055"/>
                </a:moveTo>
                <a:lnTo>
                  <a:pt x="318" y="1334"/>
                </a:lnTo>
                <a:lnTo>
                  <a:pt x="334" y="1313"/>
                </a:lnTo>
                <a:lnTo>
                  <a:pt x="348" y="1298"/>
                </a:lnTo>
                <a:lnTo>
                  <a:pt x="320" y="1055"/>
                </a:lnTo>
                <a:close/>
                <a:moveTo>
                  <a:pt x="1426" y="331"/>
                </a:moveTo>
                <a:lnTo>
                  <a:pt x="1418" y="374"/>
                </a:lnTo>
                <a:lnTo>
                  <a:pt x="1406" y="422"/>
                </a:lnTo>
                <a:lnTo>
                  <a:pt x="1392" y="472"/>
                </a:lnTo>
                <a:lnTo>
                  <a:pt x="1376" y="525"/>
                </a:lnTo>
                <a:lnTo>
                  <a:pt x="1357" y="578"/>
                </a:lnTo>
                <a:lnTo>
                  <a:pt x="1337" y="630"/>
                </a:lnTo>
                <a:lnTo>
                  <a:pt x="1313" y="682"/>
                </a:lnTo>
                <a:lnTo>
                  <a:pt x="1318" y="1542"/>
                </a:lnTo>
                <a:lnTo>
                  <a:pt x="1458" y="1542"/>
                </a:lnTo>
                <a:lnTo>
                  <a:pt x="1458" y="1526"/>
                </a:lnTo>
                <a:lnTo>
                  <a:pt x="1458" y="1507"/>
                </a:lnTo>
                <a:lnTo>
                  <a:pt x="1458" y="1483"/>
                </a:lnTo>
                <a:lnTo>
                  <a:pt x="1458" y="1454"/>
                </a:lnTo>
                <a:lnTo>
                  <a:pt x="1458" y="1420"/>
                </a:lnTo>
                <a:lnTo>
                  <a:pt x="1458" y="1382"/>
                </a:lnTo>
                <a:lnTo>
                  <a:pt x="1458" y="1342"/>
                </a:lnTo>
                <a:lnTo>
                  <a:pt x="1458" y="1299"/>
                </a:lnTo>
                <a:lnTo>
                  <a:pt x="1458" y="1255"/>
                </a:lnTo>
                <a:lnTo>
                  <a:pt x="1458" y="1212"/>
                </a:lnTo>
                <a:lnTo>
                  <a:pt x="1458" y="1168"/>
                </a:lnTo>
                <a:lnTo>
                  <a:pt x="1458" y="1126"/>
                </a:lnTo>
                <a:lnTo>
                  <a:pt x="1458" y="1085"/>
                </a:lnTo>
                <a:lnTo>
                  <a:pt x="1458" y="1047"/>
                </a:lnTo>
                <a:lnTo>
                  <a:pt x="1458" y="1013"/>
                </a:lnTo>
                <a:lnTo>
                  <a:pt x="1458" y="983"/>
                </a:lnTo>
                <a:lnTo>
                  <a:pt x="1458" y="959"/>
                </a:lnTo>
                <a:lnTo>
                  <a:pt x="1458" y="940"/>
                </a:lnTo>
                <a:lnTo>
                  <a:pt x="1458" y="928"/>
                </a:lnTo>
                <a:lnTo>
                  <a:pt x="1458" y="924"/>
                </a:lnTo>
                <a:lnTo>
                  <a:pt x="1460" y="843"/>
                </a:lnTo>
                <a:lnTo>
                  <a:pt x="1461" y="768"/>
                </a:lnTo>
                <a:lnTo>
                  <a:pt x="1461" y="700"/>
                </a:lnTo>
                <a:lnTo>
                  <a:pt x="1460" y="638"/>
                </a:lnTo>
                <a:lnTo>
                  <a:pt x="1458" y="582"/>
                </a:lnTo>
                <a:lnTo>
                  <a:pt x="1456" y="532"/>
                </a:lnTo>
                <a:lnTo>
                  <a:pt x="1451" y="486"/>
                </a:lnTo>
                <a:lnTo>
                  <a:pt x="1447" y="447"/>
                </a:lnTo>
                <a:lnTo>
                  <a:pt x="1443" y="411"/>
                </a:lnTo>
                <a:lnTo>
                  <a:pt x="1437" y="381"/>
                </a:lnTo>
                <a:lnTo>
                  <a:pt x="1432" y="354"/>
                </a:lnTo>
                <a:lnTo>
                  <a:pt x="1426" y="331"/>
                </a:lnTo>
                <a:close/>
                <a:moveTo>
                  <a:pt x="122" y="331"/>
                </a:moveTo>
                <a:lnTo>
                  <a:pt x="117" y="354"/>
                </a:lnTo>
                <a:lnTo>
                  <a:pt x="111" y="381"/>
                </a:lnTo>
                <a:lnTo>
                  <a:pt x="106" y="411"/>
                </a:lnTo>
                <a:lnTo>
                  <a:pt x="102" y="447"/>
                </a:lnTo>
                <a:lnTo>
                  <a:pt x="97" y="486"/>
                </a:lnTo>
                <a:lnTo>
                  <a:pt x="93" y="532"/>
                </a:lnTo>
                <a:lnTo>
                  <a:pt x="91" y="582"/>
                </a:lnTo>
                <a:lnTo>
                  <a:pt x="89" y="638"/>
                </a:lnTo>
                <a:lnTo>
                  <a:pt x="87" y="700"/>
                </a:lnTo>
                <a:lnTo>
                  <a:pt x="87" y="768"/>
                </a:lnTo>
                <a:lnTo>
                  <a:pt x="89" y="843"/>
                </a:lnTo>
                <a:lnTo>
                  <a:pt x="91" y="924"/>
                </a:lnTo>
                <a:lnTo>
                  <a:pt x="91" y="928"/>
                </a:lnTo>
                <a:lnTo>
                  <a:pt x="91" y="940"/>
                </a:lnTo>
                <a:lnTo>
                  <a:pt x="91" y="959"/>
                </a:lnTo>
                <a:lnTo>
                  <a:pt x="91" y="983"/>
                </a:lnTo>
                <a:lnTo>
                  <a:pt x="91" y="1013"/>
                </a:lnTo>
                <a:lnTo>
                  <a:pt x="91" y="1047"/>
                </a:lnTo>
                <a:lnTo>
                  <a:pt x="91" y="1085"/>
                </a:lnTo>
                <a:lnTo>
                  <a:pt x="91" y="1126"/>
                </a:lnTo>
                <a:lnTo>
                  <a:pt x="91" y="1168"/>
                </a:lnTo>
                <a:lnTo>
                  <a:pt x="91" y="1212"/>
                </a:lnTo>
                <a:lnTo>
                  <a:pt x="91" y="1255"/>
                </a:lnTo>
                <a:lnTo>
                  <a:pt x="91" y="1299"/>
                </a:lnTo>
                <a:lnTo>
                  <a:pt x="91" y="1342"/>
                </a:lnTo>
                <a:lnTo>
                  <a:pt x="91" y="1382"/>
                </a:lnTo>
                <a:lnTo>
                  <a:pt x="91" y="1420"/>
                </a:lnTo>
                <a:lnTo>
                  <a:pt x="91" y="1454"/>
                </a:lnTo>
                <a:lnTo>
                  <a:pt x="91" y="1483"/>
                </a:lnTo>
                <a:lnTo>
                  <a:pt x="91" y="1507"/>
                </a:lnTo>
                <a:lnTo>
                  <a:pt x="91" y="1526"/>
                </a:lnTo>
                <a:lnTo>
                  <a:pt x="91" y="1538"/>
                </a:lnTo>
                <a:lnTo>
                  <a:pt x="91" y="1542"/>
                </a:lnTo>
                <a:lnTo>
                  <a:pt x="231" y="1542"/>
                </a:lnTo>
                <a:lnTo>
                  <a:pt x="236" y="682"/>
                </a:lnTo>
                <a:lnTo>
                  <a:pt x="212" y="630"/>
                </a:lnTo>
                <a:lnTo>
                  <a:pt x="191" y="578"/>
                </a:lnTo>
                <a:lnTo>
                  <a:pt x="173" y="525"/>
                </a:lnTo>
                <a:lnTo>
                  <a:pt x="156" y="472"/>
                </a:lnTo>
                <a:lnTo>
                  <a:pt x="143" y="422"/>
                </a:lnTo>
                <a:lnTo>
                  <a:pt x="131" y="374"/>
                </a:lnTo>
                <a:lnTo>
                  <a:pt x="122" y="331"/>
                </a:lnTo>
                <a:close/>
                <a:moveTo>
                  <a:pt x="549" y="187"/>
                </a:moveTo>
                <a:lnTo>
                  <a:pt x="568" y="259"/>
                </a:lnTo>
                <a:lnTo>
                  <a:pt x="592" y="329"/>
                </a:lnTo>
                <a:lnTo>
                  <a:pt x="621" y="397"/>
                </a:lnTo>
                <a:lnTo>
                  <a:pt x="655" y="462"/>
                </a:lnTo>
                <a:lnTo>
                  <a:pt x="692" y="525"/>
                </a:lnTo>
                <a:lnTo>
                  <a:pt x="733" y="585"/>
                </a:lnTo>
                <a:lnTo>
                  <a:pt x="774" y="640"/>
                </a:lnTo>
                <a:lnTo>
                  <a:pt x="830" y="565"/>
                </a:lnTo>
                <a:lnTo>
                  <a:pt x="878" y="490"/>
                </a:lnTo>
                <a:lnTo>
                  <a:pt x="920" y="414"/>
                </a:lnTo>
                <a:lnTo>
                  <a:pt x="954" y="338"/>
                </a:lnTo>
                <a:lnTo>
                  <a:pt x="980" y="263"/>
                </a:lnTo>
                <a:lnTo>
                  <a:pt x="1000" y="187"/>
                </a:lnTo>
                <a:lnTo>
                  <a:pt x="979" y="191"/>
                </a:lnTo>
                <a:lnTo>
                  <a:pt x="935" y="196"/>
                </a:lnTo>
                <a:lnTo>
                  <a:pt x="885" y="201"/>
                </a:lnTo>
                <a:lnTo>
                  <a:pt x="831" y="203"/>
                </a:lnTo>
                <a:lnTo>
                  <a:pt x="774" y="204"/>
                </a:lnTo>
                <a:lnTo>
                  <a:pt x="773" y="204"/>
                </a:lnTo>
                <a:lnTo>
                  <a:pt x="717" y="203"/>
                </a:lnTo>
                <a:lnTo>
                  <a:pt x="664" y="201"/>
                </a:lnTo>
                <a:lnTo>
                  <a:pt x="614" y="196"/>
                </a:lnTo>
                <a:lnTo>
                  <a:pt x="570" y="191"/>
                </a:lnTo>
                <a:lnTo>
                  <a:pt x="549" y="187"/>
                </a:lnTo>
                <a:close/>
                <a:moveTo>
                  <a:pt x="1099" y="110"/>
                </a:moveTo>
                <a:lnTo>
                  <a:pt x="1088" y="185"/>
                </a:lnTo>
                <a:lnTo>
                  <a:pt x="1071" y="261"/>
                </a:lnTo>
                <a:lnTo>
                  <a:pt x="1048" y="336"/>
                </a:lnTo>
                <a:lnTo>
                  <a:pt x="1017" y="411"/>
                </a:lnTo>
                <a:lnTo>
                  <a:pt x="980" y="485"/>
                </a:lnTo>
                <a:lnTo>
                  <a:pt x="937" y="561"/>
                </a:lnTo>
                <a:lnTo>
                  <a:pt x="887" y="635"/>
                </a:lnTo>
                <a:lnTo>
                  <a:pt x="831" y="709"/>
                </a:lnTo>
                <a:lnTo>
                  <a:pt x="872" y="753"/>
                </a:lnTo>
                <a:lnTo>
                  <a:pt x="911" y="794"/>
                </a:lnTo>
                <a:lnTo>
                  <a:pt x="950" y="833"/>
                </a:lnTo>
                <a:lnTo>
                  <a:pt x="989" y="869"/>
                </a:lnTo>
                <a:lnTo>
                  <a:pt x="1026" y="901"/>
                </a:lnTo>
                <a:lnTo>
                  <a:pt x="1060" y="930"/>
                </a:lnTo>
                <a:lnTo>
                  <a:pt x="1093" y="957"/>
                </a:lnTo>
                <a:lnTo>
                  <a:pt x="1122" y="979"/>
                </a:lnTo>
                <a:lnTo>
                  <a:pt x="1147" y="999"/>
                </a:lnTo>
                <a:lnTo>
                  <a:pt x="1176" y="747"/>
                </a:lnTo>
                <a:lnTo>
                  <a:pt x="1179" y="736"/>
                </a:lnTo>
                <a:lnTo>
                  <a:pt x="1185" y="726"/>
                </a:lnTo>
                <a:lnTo>
                  <a:pt x="1211" y="688"/>
                </a:lnTo>
                <a:lnTo>
                  <a:pt x="1234" y="646"/>
                </a:lnTo>
                <a:lnTo>
                  <a:pt x="1256" y="600"/>
                </a:lnTo>
                <a:lnTo>
                  <a:pt x="1274" y="554"/>
                </a:lnTo>
                <a:lnTo>
                  <a:pt x="1291" y="506"/>
                </a:lnTo>
                <a:lnTo>
                  <a:pt x="1306" y="459"/>
                </a:lnTo>
                <a:lnTo>
                  <a:pt x="1318" y="413"/>
                </a:lnTo>
                <a:lnTo>
                  <a:pt x="1329" y="370"/>
                </a:lnTo>
                <a:lnTo>
                  <a:pt x="1339" y="329"/>
                </a:lnTo>
                <a:lnTo>
                  <a:pt x="1345" y="292"/>
                </a:lnTo>
                <a:lnTo>
                  <a:pt x="1352" y="262"/>
                </a:lnTo>
                <a:lnTo>
                  <a:pt x="1355" y="235"/>
                </a:lnTo>
                <a:lnTo>
                  <a:pt x="1099" y="110"/>
                </a:lnTo>
                <a:close/>
                <a:moveTo>
                  <a:pt x="449" y="110"/>
                </a:moveTo>
                <a:lnTo>
                  <a:pt x="194" y="235"/>
                </a:lnTo>
                <a:lnTo>
                  <a:pt x="197" y="262"/>
                </a:lnTo>
                <a:lnTo>
                  <a:pt x="203" y="292"/>
                </a:lnTo>
                <a:lnTo>
                  <a:pt x="210" y="329"/>
                </a:lnTo>
                <a:lnTo>
                  <a:pt x="220" y="370"/>
                </a:lnTo>
                <a:lnTo>
                  <a:pt x="231" y="413"/>
                </a:lnTo>
                <a:lnTo>
                  <a:pt x="243" y="459"/>
                </a:lnTo>
                <a:lnTo>
                  <a:pt x="258" y="506"/>
                </a:lnTo>
                <a:lnTo>
                  <a:pt x="274" y="554"/>
                </a:lnTo>
                <a:lnTo>
                  <a:pt x="293" y="600"/>
                </a:lnTo>
                <a:lnTo>
                  <a:pt x="315" y="646"/>
                </a:lnTo>
                <a:lnTo>
                  <a:pt x="338" y="688"/>
                </a:lnTo>
                <a:lnTo>
                  <a:pt x="364" y="726"/>
                </a:lnTo>
                <a:lnTo>
                  <a:pt x="370" y="736"/>
                </a:lnTo>
                <a:lnTo>
                  <a:pt x="373" y="747"/>
                </a:lnTo>
                <a:lnTo>
                  <a:pt x="433" y="1275"/>
                </a:lnTo>
                <a:lnTo>
                  <a:pt x="1116" y="1275"/>
                </a:lnTo>
                <a:lnTo>
                  <a:pt x="1136" y="1097"/>
                </a:lnTo>
                <a:lnTo>
                  <a:pt x="1120" y="1086"/>
                </a:lnTo>
                <a:lnTo>
                  <a:pt x="1099" y="1072"/>
                </a:lnTo>
                <a:lnTo>
                  <a:pt x="1076" y="1055"/>
                </a:lnTo>
                <a:lnTo>
                  <a:pt x="1050" y="1034"/>
                </a:lnTo>
                <a:lnTo>
                  <a:pt x="1020" y="1011"/>
                </a:lnTo>
                <a:lnTo>
                  <a:pt x="989" y="985"/>
                </a:lnTo>
                <a:lnTo>
                  <a:pt x="955" y="955"/>
                </a:lnTo>
                <a:lnTo>
                  <a:pt x="920" y="924"/>
                </a:lnTo>
                <a:lnTo>
                  <a:pt x="884" y="890"/>
                </a:lnTo>
                <a:lnTo>
                  <a:pt x="847" y="853"/>
                </a:lnTo>
                <a:lnTo>
                  <a:pt x="808" y="814"/>
                </a:lnTo>
                <a:lnTo>
                  <a:pt x="742" y="738"/>
                </a:lnTo>
                <a:lnTo>
                  <a:pt x="680" y="661"/>
                </a:lnTo>
                <a:lnTo>
                  <a:pt x="627" y="583"/>
                </a:lnTo>
                <a:lnTo>
                  <a:pt x="580" y="505"/>
                </a:lnTo>
                <a:lnTo>
                  <a:pt x="539" y="426"/>
                </a:lnTo>
                <a:lnTo>
                  <a:pt x="506" y="347"/>
                </a:lnTo>
                <a:lnTo>
                  <a:pt x="480" y="268"/>
                </a:lnTo>
                <a:lnTo>
                  <a:pt x="462" y="189"/>
                </a:lnTo>
                <a:lnTo>
                  <a:pt x="449" y="110"/>
                </a:lnTo>
                <a:close/>
                <a:moveTo>
                  <a:pt x="483" y="0"/>
                </a:moveTo>
                <a:lnTo>
                  <a:pt x="499" y="1"/>
                </a:lnTo>
                <a:lnTo>
                  <a:pt x="512" y="5"/>
                </a:lnTo>
                <a:lnTo>
                  <a:pt x="523" y="15"/>
                </a:lnTo>
                <a:lnTo>
                  <a:pt x="529" y="28"/>
                </a:lnTo>
                <a:lnTo>
                  <a:pt x="533" y="42"/>
                </a:lnTo>
                <a:lnTo>
                  <a:pt x="536" y="95"/>
                </a:lnTo>
                <a:lnTo>
                  <a:pt x="551" y="99"/>
                </a:lnTo>
                <a:lnTo>
                  <a:pt x="574" y="103"/>
                </a:lnTo>
                <a:lnTo>
                  <a:pt x="603" y="108"/>
                </a:lnTo>
                <a:lnTo>
                  <a:pt x="638" y="111"/>
                </a:lnTo>
                <a:lnTo>
                  <a:pt x="677" y="114"/>
                </a:lnTo>
                <a:lnTo>
                  <a:pt x="723" y="117"/>
                </a:lnTo>
                <a:lnTo>
                  <a:pt x="774" y="118"/>
                </a:lnTo>
                <a:lnTo>
                  <a:pt x="826" y="117"/>
                </a:lnTo>
                <a:lnTo>
                  <a:pt x="872" y="114"/>
                </a:lnTo>
                <a:lnTo>
                  <a:pt x="911" y="111"/>
                </a:lnTo>
                <a:lnTo>
                  <a:pt x="946" y="108"/>
                </a:lnTo>
                <a:lnTo>
                  <a:pt x="975" y="103"/>
                </a:lnTo>
                <a:lnTo>
                  <a:pt x="998" y="99"/>
                </a:lnTo>
                <a:lnTo>
                  <a:pt x="1013" y="95"/>
                </a:lnTo>
                <a:lnTo>
                  <a:pt x="1016" y="42"/>
                </a:lnTo>
                <a:lnTo>
                  <a:pt x="1019" y="28"/>
                </a:lnTo>
                <a:lnTo>
                  <a:pt x="1026" y="15"/>
                </a:lnTo>
                <a:lnTo>
                  <a:pt x="1037" y="5"/>
                </a:lnTo>
                <a:lnTo>
                  <a:pt x="1051" y="1"/>
                </a:lnTo>
                <a:lnTo>
                  <a:pt x="1065" y="0"/>
                </a:lnTo>
                <a:lnTo>
                  <a:pt x="1078" y="4"/>
                </a:lnTo>
                <a:lnTo>
                  <a:pt x="1418" y="170"/>
                </a:lnTo>
                <a:lnTo>
                  <a:pt x="1428" y="174"/>
                </a:lnTo>
                <a:lnTo>
                  <a:pt x="1442" y="182"/>
                </a:lnTo>
                <a:lnTo>
                  <a:pt x="1455" y="193"/>
                </a:lnTo>
                <a:lnTo>
                  <a:pt x="1471" y="215"/>
                </a:lnTo>
                <a:lnTo>
                  <a:pt x="1486" y="241"/>
                </a:lnTo>
                <a:lnTo>
                  <a:pt x="1500" y="274"/>
                </a:lnTo>
                <a:lnTo>
                  <a:pt x="1512" y="313"/>
                </a:lnTo>
                <a:lnTo>
                  <a:pt x="1521" y="358"/>
                </a:lnTo>
                <a:lnTo>
                  <a:pt x="1530" y="408"/>
                </a:lnTo>
                <a:lnTo>
                  <a:pt x="1537" y="465"/>
                </a:lnTo>
                <a:lnTo>
                  <a:pt x="1542" y="528"/>
                </a:lnTo>
                <a:lnTo>
                  <a:pt x="1546" y="595"/>
                </a:lnTo>
                <a:lnTo>
                  <a:pt x="1548" y="670"/>
                </a:lnTo>
                <a:lnTo>
                  <a:pt x="1549" y="749"/>
                </a:lnTo>
                <a:lnTo>
                  <a:pt x="1547" y="835"/>
                </a:lnTo>
                <a:lnTo>
                  <a:pt x="1544" y="927"/>
                </a:lnTo>
                <a:lnTo>
                  <a:pt x="1544" y="1585"/>
                </a:lnTo>
                <a:lnTo>
                  <a:pt x="1542" y="1599"/>
                </a:lnTo>
                <a:lnTo>
                  <a:pt x="1536" y="1611"/>
                </a:lnTo>
                <a:lnTo>
                  <a:pt x="1527" y="1620"/>
                </a:lnTo>
                <a:lnTo>
                  <a:pt x="1515" y="1626"/>
                </a:lnTo>
                <a:lnTo>
                  <a:pt x="1501" y="1629"/>
                </a:lnTo>
                <a:lnTo>
                  <a:pt x="1329" y="1629"/>
                </a:lnTo>
                <a:lnTo>
                  <a:pt x="1337" y="1672"/>
                </a:lnTo>
                <a:lnTo>
                  <a:pt x="1344" y="1721"/>
                </a:lnTo>
                <a:lnTo>
                  <a:pt x="1352" y="1775"/>
                </a:lnTo>
                <a:lnTo>
                  <a:pt x="1358" y="1833"/>
                </a:lnTo>
                <a:lnTo>
                  <a:pt x="1364" y="1895"/>
                </a:lnTo>
                <a:lnTo>
                  <a:pt x="1369" y="1960"/>
                </a:lnTo>
                <a:lnTo>
                  <a:pt x="1375" y="2029"/>
                </a:lnTo>
                <a:lnTo>
                  <a:pt x="1379" y="2100"/>
                </a:lnTo>
                <a:lnTo>
                  <a:pt x="1384" y="2173"/>
                </a:lnTo>
                <a:lnTo>
                  <a:pt x="1388" y="2248"/>
                </a:lnTo>
                <a:lnTo>
                  <a:pt x="1391" y="2323"/>
                </a:lnTo>
                <a:lnTo>
                  <a:pt x="1395" y="2401"/>
                </a:lnTo>
                <a:lnTo>
                  <a:pt x="1397" y="2477"/>
                </a:lnTo>
                <a:lnTo>
                  <a:pt x="1400" y="2555"/>
                </a:lnTo>
                <a:lnTo>
                  <a:pt x="1401" y="2630"/>
                </a:lnTo>
                <a:lnTo>
                  <a:pt x="1403" y="2705"/>
                </a:lnTo>
                <a:lnTo>
                  <a:pt x="1406" y="2779"/>
                </a:lnTo>
                <a:lnTo>
                  <a:pt x="1407" y="2850"/>
                </a:lnTo>
                <a:lnTo>
                  <a:pt x="1408" y="2919"/>
                </a:lnTo>
                <a:lnTo>
                  <a:pt x="1409" y="2986"/>
                </a:lnTo>
                <a:lnTo>
                  <a:pt x="1410" y="3049"/>
                </a:lnTo>
                <a:lnTo>
                  <a:pt x="1410" y="3108"/>
                </a:lnTo>
                <a:lnTo>
                  <a:pt x="1410" y="3162"/>
                </a:lnTo>
                <a:lnTo>
                  <a:pt x="1411" y="3211"/>
                </a:lnTo>
                <a:lnTo>
                  <a:pt x="1411" y="3256"/>
                </a:lnTo>
                <a:lnTo>
                  <a:pt x="1411" y="3295"/>
                </a:lnTo>
                <a:lnTo>
                  <a:pt x="1411" y="3329"/>
                </a:lnTo>
                <a:lnTo>
                  <a:pt x="1411" y="3355"/>
                </a:lnTo>
                <a:lnTo>
                  <a:pt x="1411" y="3375"/>
                </a:lnTo>
                <a:lnTo>
                  <a:pt x="1411" y="3387"/>
                </a:lnTo>
                <a:lnTo>
                  <a:pt x="1411" y="3391"/>
                </a:lnTo>
                <a:lnTo>
                  <a:pt x="1411" y="3397"/>
                </a:lnTo>
                <a:lnTo>
                  <a:pt x="1410" y="3402"/>
                </a:lnTo>
                <a:lnTo>
                  <a:pt x="1408" y="3408"/>
                </a:lnTo>
                <a:lnTo>
                  <a:pt x="1404" y="3413"/>
                </a:lnTo>
                <a:lnTo>
                  <a:pt x="1400" y="3421"/>
                </a:lnTo>
                <a:lnTo>
                  <a:pt x="1392" y="3430"/>
                </a:lnTo>
                <a:lnTo>
                  <a:pt x="1383" y="3439"/>
                </a:lnTo>
                <a:lnTo>
                  <a:pt x="1369" y="3449"/>
                </a:lnTo>
                <a:lnTo>
                  <a:pt x="1354" y="3461"/>
                </a:lnTo>
                <a:lnTo>
                  <a:pt x="1336" y="3473"/>
                </a:lnTo>
                <a:lnTo>
                  <a:pt x="1314" y="3485"/>
                </a:lnTo>
                <a:lnTo>
                  <a:pt x="1287" y="3498"/>
                </a:lnTo>
                <a:lnTo>
                  <a:pt x="1258" y="3510"/>
                </a:lnTo>
                <a:lnTo>
                  <a:pt x="1223" y="3522"/>
                </a:lnTo>
                <a:lnTo>
                  <a:pt x="1185" y="3534"/>
                </a:lnTo>
                <a:lnTo>
                  <a:pt x="1142" y="3544"/>
                </a:lnTo>
                <a:lnTo>
                  <a:pt x="1094" y="3554"/>
                </a:lnTo>
                <a:lnTo>
                  <a:pt x="1041" y="3563"/>
                </a:lnTo>
                <a:lnTo>
                  <a:pt x="983" y="3569"/>
                </a:lnTo>
                <a:lnTo>
                  <a:pt x="919" y="3575"/>
                </a:lnTo>
                <a:lnTo>
                  <a:pt x="850" y="3578"/>
                </a:lnTo>
                <a:lnTo>
                  <a:pt x="774" y="3579"/>
                </a:lnTo>
                <a:lnTo>
                  <a:pt x="698" y="3578"/>
                </a:lnTo>
                <a:lnTo>
                  <a:pt x="629" y="3575"/>
                </a:lnTo>
                <a:lnTo>
                  <a:pt x="565" y="3569"/>
                </a:lnTo>
                <a:lnTo>
                  <a:pt x="506" y="3563"/>
                </a:lnTo>
                <a:lnTo>
                  <a:pt x="454" y="3554"/>
                </a:lnTo>
                <a:lnTo>
                  <a:pt x="406" y="3544"/>
                </a:lnTo>
                <a:lnTo>
                  <a:pt x="363" y="3534"/>
                </a:lnTo>
                <a:lnTo>
                  <a:pt x="325" y="3522"/>
                </a:lnTo>
                <a:lnTo>
                  <a:pt x="291" y="3510"/>
                </a:lnTo>
                <a:lnTo>
                  <a:pt x="261" y="3498"/>
                </a:lnTo>
                <a:lnTo>
                  <a:pt x="235" y="3485"/>
                </a:lnTo>
                <a:lnTo>
                  <a:pt x="213" y="3473"/>
                </a:lnTo>
                <a:lnTo>
                  <a:pt x="195" y="3461"/>
                </a:lnTo>
                <a:lnTo>
                  <a:pt x="179" y="3449"/>
                </a:lnTo>
                <a:lnTo>
                  <a:pt x="166" y="3439"/>
                </a:lnTo>
                <a:lnTo>
                  <a:pt x="156" y="3430"/>
                </a:lnTo>
                <a:lnTo>
                  <a:pt x="150" y="3421"/>
                </a:lnTo>
                <a:lnTo>
                  <a:pt x="144" y="3413"/>
                </a:lnTo>
                <a:lnTo>
                  <a:pt x="141" y="3408"/>
                </a:lnTo>
                <a:lnTo>
                  <a:pt x="139" y="3402"/>
                </a:lnTo>
                <a:lnTo>
                  <a:pt x="138" y="3397"/>
                </a:lnTo>
                <a:lnTo>
                  <a:pt x="138" y="3391"/>
                </a:lnTo>
                <a:lnTo>
                  <a:pt x="138" y="3387"/>
                </a:lnTo>
                <a:lnTo>
                  <a:pt x="138" y="3375"/>
                </a:lnTo>
                <a:lnTo>
                  <a:pt x="138" y="3355"/>
                </a:lnTo>
                <a:lnTo>
                  <a:pt x="138" y="3328"/>
                </a:lnTo>
                <a:lnTo>
                  <a:pt x="138" y="3295"/>
                </a:lnTo>
                <a:lnTo>
                  <a:pt x="138" y="3256"/>
                </a:lnTo>
                <a:lnTo>
                  <a:pt x="138" y="3211"/>
                </a:lnTo>
                <a:lnTo>
                  <a:pt x="139" y="3161"/>
                </a:lnTo>
                <a:lnTo>
                  <a:pt x="139" y="3107"/>
                </a:lnTo>
                <a:lnTo>
                  <a:pt x="139" y="3048"/>
                </a:lnTo>
                <a:lnTo>
                  <a:pt x="140" y="2985"/>
                </a:lnTo>
                <a:lnTo>
                  <a:pt x="141" y="2918"/>
                </a:lnTo>
                <a:lnTo>
                  <a:pt x="142" y="2849"/>
                </a:lnTo>
                <a:lnTo>
                  <a:pt x="143" y="2777"/>
                </a:lnTo>
                <a:lnTo>
                  <a:pt x="145" y="2704"/>
                </a:lnTo>
                <a:lnTo>
                  <a:pt x="146" y="2629"/>
                </a:lnTo>
                <a:lnTo>
                  <a:pt x="149" y="2553"/>
                </a:lnTo>
                <a:lnTo>
                  <a:pt x="152" y="2475"/>
                </a:lnTo>
                <a:lnTo>
                  <a:pt x="154" y="2399"/>
                </a:lnTo>
                <a:lnTo>
                  <a:pt x="157" y="2322"/>
                </a:lnTo>
                <a:lnTo>
                  <a:pt x="161" y="2246"/>
                </a:lnTo>
                <a:lnTo>
                  <a:pt x="165" y="2171"/>
                </a:lnTo>
                <a:lnTo>
                  <a:pt x="169" y="2098"/>
                </a:lnTo>
                <a:lnTo>
                  <a:pt x="174" y="2027"/>
                </a:lnTo>
                <a:lnTo>
                  <a:pt x="179" y="1959"/>
                </a:lnTo>
                <a:lnTo>
                  <a:pt x="185" y="1894"/>
                </a:lnTo>
                <a:lnTo>
                  <a:pt x="190" y="1831"/>
                </a:lnTo>
                <a:lnTo>
                  <a:pt x="197" y="1774"/>
                </a:lnTo>
                <a:lnTo>
                  <a:pt x="204" y="1720"/>
                </a:lnTo>
                <a:lnTo>
                  <a:pt x="212" y="1672"/>
                </a:lnTo>
                <a:lnTo>
                  <a:pt x="220" y="1629"/>
                </a:lnTo>
                <a:lnTo>
                  <a:pt x="48" y="1629"/>
                </a:lnTo>
                <a:lnTo>
                  <a:pt x="34" y="1626"/>
                </a:lnTo>
                <a:lnTo>
                  <a:pt x="22" y="1620"/>
                </a:lnTo>
                <a:lnTo>
                  <a:pt x="13" y="1611"/>
                </a:lnTo>
                <a:lnTo>
                  <a:pt x="6" y="1599"/>
                </a:lnTo>
                <a:lnTo>
                  <a:pt x="4" y="1585"/>
                </a:lnTo>
                <a:lnTo>
                  <a:pt x="4" y="927"/>
                </a:lnTo>
                <a:lnTo>
                  <a:pt x="2" y="835"/>
                </a:lnTo>
                <a:lnTo>
                  <a:pt x="0" y="749"/>
                </a:lnTo>
                <a:lnTo>
                  <a:pt x="1" y="670"/>
                </a:lnTo>
                <a:lnTo>
                  <a:pt x="3" y="595"/>
                </a:lnTo>
                <a:lnTo>
                  <a:pt x="6" y="528"/>
                </a:lnTo>
                <a:lnTo>
                  <a:pt x="12" y="465"/>
                </a:lnTo>
                <a:lnTo>
                  <a:pt x="19" y="408"/>
                </a:lnTo>
                <a:lnTo>
                  <a:pt x="27" y="358"/>
                </a:lnTo>
                <a:lnTo>
                  <a:pt x="37" y="313"/>
                </a:lnTo>
                <a:lnTo>
                  <a:pt x="49" y="274"/>
                </a:lnTo>
                <a:lnTo>
                  <a:pt x="62" y="241"/>
                </a:lnTo>
                <a:lnTo>
                  <a:pt x="78" y="215"/>
                </a:lnTo>
                <a:lnTo>
                  <a:pt x="94" y="193"/>
                </a:lnTo>
                <a:lnTo>
                  <a:pt x="107" y="182"/>
                </a:lnTo>
                <a:lnTo>
                  <a:pt x="120" y="174"/>
                </a:lnTo>
                <a:lnTo>
                  <a:pt x="131" y="170"/>
                </a:lnTo>
                <a:lnTo>
                  <a:pt x="470" y="4"/>
                </a:lnTo>
                <a:lnTo>
                  <a:pt x="48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Freeform 223"/>
          <p:cNvSpPr>
            <a:spLocks noEditPoints="1"/>
          </p:cNvSpPr>
          <p:nvPr/>
        </p:nvSpPr>
        <p:spPr bwMode="auto">
          <a:xfrm>
            <a:off x="4054074" y="2207188"/>
            <a:ext cx="468313" cy="284163"/>
          </a:xfrm>
          <a:custGeom>
            <a:avLst/>
            <a:gdLst>
              <a:gd name="T0" fmla="*/ 1911 w 3543"/>
              <a:gd name="T1" fmla="*/ 1355 h 2144"/>
              <a:gd name="T2" fmla="*/ 2369 w 3543"/>
              <a:gd name="T3" fmla="*/ 586 h 2144"/>
              <a:gd name="T4" fmla="*/ 2000 w 3543"/>
              <a:gd name="T5" fmla="*/ 1411 h 2144"/>
              <a:gd name="T6" fmla="*/ 1933 w 3543"/>
              <a:gd name="T7" fmla="*/ 2034 h 2144"/>
              <a:gd name="T8" fmla="*/ 3377 w 3543"/>
              <a:gd name="T9" fmla="*/ 1357 h 2144"/>
              <a:gd name="T10" fmla="*/ 3196 w 3543"/>
              <a:gd name="T11" fmla="*/ 918 h 2144"/>
              <a:gd name="T12" fmla="*/ 2758 w 3543"/>
              <a:gd name="T13" fmla="*/ 857 h 2144"/>
              <a:gd name="T14" fmla="*/ 976 w 3543"/>
              <a:gd name="T15" fmla="*/ 624 h 2144"/>
              <a:gd name="T16" fmla="*/ 639 w 3543"/>
              <a:gd name="T17" fmla="*/ 913 h 2144"/>
              <a:gd name="T18" fmla="*/ 241 w 3543"/>
              <a:gd name="T19" fmla="*/ 896 h 2144"/>
              <a:gd name="T20" fmla="*/ 139 w 3543"/>
              <a:gd name="T21" fmla="*/ 1551 h 2144"/>
              <a:gd name="T22" fmla="*/ 1596 w 3543"/>
              <a:gd name="T23" fmla="*/ 603 h 2144"/>
              <a:gd name="T24" fmla="*/ 3157 w 3543"/>
              <a:gd name="T25" fmla="*/ 453 h 2144"/>
              <a:gd name="T26" fmla="*/ 2654 w 3543"/>
              <a:gd name="T27" fmla="*/ 559 h 2144"/>
              <a:gd name="T28" fmla="*/ 2937 w 3543"/>
              <a:gd name="T29" fmla="*/ 814 h 2144"/>
              <a:gd name="T30" fmla="*/ 3284 w 3543"/>
              <a:gd name="T31" fmla="*/ 793 h 2144"/>
              <a:gd name="T32" fmla="*/ 316 w 3543"/>
              <a:gd name="T33" fmla="*/ 806 h 2144"/>
              <a:gd name="T34" fmla="*/ 693 w 3543"/>
              <a:gd name="T35" fmla="*/ 787 h 2144"/>
              <a:gd name="T36" fmla="*/ 735 w 3543"/>
              <a:gd name="T37" fmla="*/ 536 h 2144"/>
              <a:gd name="T38" fmla="*/ 334 w 3543"/>
              <a:gd name="T39" fmla="*/ 432 h 2144"/>
              <a:gd name="T40" fmla="*/ 1928 w 3543"/>
              <a:gd name="T41" fmla="*/ 499 h 2144"/>
              <a:gd name="T42" fmla="*/ 1249 w 3543"/>
              <a:gd name="T43" fmla="*/ 486 h 2144"/>
              <a:gd name="T44" fmla="*/ 1434 w 3543"/>
              <a:gd name="T45" fmla="*/ 311 h 2144"/>
              <a:gd name="T46" fmla="*/ 2977 w 3543"/>
              <a:gd name="T47" fmla="*/ 193 h 2144"/>
              <a:gd name="T48" fmla="*/ 2479 w 3543"/>
              <a:gd name="T49" fmla="*/ 472 h 2144"/>
              <a:gd name="T50" fmla="*/ 3058 w 3543"/>
              <a:gd name="T51" fmla="*/ 375 h 2144"/>
              <a:gd name="T52" fmla="*/ 414 w 3543"/>
              <a:gd name="T53" fmla="*/ 132 h 2144"/>
              <a:gd name="T54" fmla="*/ 526 w 3543"/>
              <a:gd name="T55" fmla="*/ 386 h 2144"/>
              <a:gd name="T56" fmla="*/ 1085 w 3543"/>
              <a:gd name="T57" fmla="*/ 288 h 2144"/>
              <a:gd name="T58" fmla="*/ 526 w 3543"/>
              <a:gd name="T59" fmla="*/ 180 h 2144"/>
              <a:gd name="T60" fmla="*/ 830 w 3543"/>
              <a:gd name="T61" fmla="*/ 147 h 2144"/>
              <a:gd name="T62" fmla="*/ 1548 w 3543"/>
              <a:gd name="T63" fmla="*/ 211 h 2144"/>
              <a:gd name="T64" fmla="*/ 2452 w 3543"/>
              <a:gd name="T65" fmla="*/ 183 h 2144"/>
              <a:gd name="T66" fmla="*/ 643 w 3543"/>
              <a:gd name="T67" fmla="*/ 105 h 2144"/>
              <a:gd name="T68" fmla="*/ 1490 w 3543"/>
              <a:gd name="T69" fmla="*/ 1 h 2144"/>
              <a:gd name="T70" fmla="*/ 2329 w 3543"/>
              <a:gd name="T71" fmla="*/ 1 h 2144"/>
              <a:gd name="T72" fmla="*/ 2977 w 3543"/>
              <a:gd name="T73" fmla="*/ 2 h 2144"/>
              <a:gd name="T74" fmla="*/ 3197 w 3543"/>
              <a:gd name="T75" fmla="*/ 20 h 2144"/>
              <a:gd name="T76" fmla="*/ 3336 w 3543"/>
              <a:gd name="T77" fmla="*/ 519 h 2144"/>
              <a:gd name="T78" fmla="*/ 3455 w 3543"/>
              <a:gd name="T79" fmla="*/ 1185 h 2144"/>
              <a:gd name="T80" fmla="*/ 3529 w 3543"/>
              <a:gd name="T81" fmla="*/ 1697 h 2144"/>
              <a:gd name="T82" fmla="*/ 3515 w 3543"/>
              <a:gd name="T83" fmla="*/ 1861 h 2144"/>
              <a:gd name="T84" fmla="*/ 3303 w 3543"/>
              <a:gd name="T85" fmla="*/ 1901 h 2144"/>
              <a:gd name="T86" fmla="*/ 2780 w 3543"/>
              <a:gd name="T87" fmla="*/ 1993 h 2144"/>
              <a:gd name="T88" fmla="*/ 2219 w 3543"/>
              <a:gd name="T89" fmla="*/ 2091 h 2144"/>
              <a:gd name="T90" fmla="*/ 1911 w 3543"/>
              <a:gd name="T91" fmla="*/ 2143 h 2144"/>
              <a:gd name="T92" fmla="*/ 1665 w 3543"/>
              <a:gd name="T93" fmla="*/ 2136 h 2144"/>
              <a:gd name="T94" fmla="*/ 1470 w 3543"/>
              <a:gd name="T95" fmla="*/ 2116 h 2144"/>
              <a:gd name="T96" fmla="*/ 961 w 3543"/>
              <a:gd name="T97" fmla="*/ 2027 h 2144"/>
              <a:gd name="T98" fmla="*/ 393 w 3543"/>
              <a:gd name="T99" fmla="*/ 1928 h 2144"/>
              <a:gd name="T100" fmla="*/ 57 w 3543"/>
              <a:gd name="T101" fmla="*/ 1868 h 2144"/>
              <a:gd name="T102" fmla="*/ 3 w 3543"/>
              <a:gd name="T103" fmla="*/ 1783 h 2144"/>
              <a:gd name="T104" fmla="*/ 57 w 3543"/>
              <a:gd name="T105" fmla="*/ 1387 h 2144"/>
              <a:gd name="T106" fmla="*/ 164 w 3543"/>
              <a:gd name="T107" fmla="*/ 739 h 2144"/>
              <a:gd name="T108" fmla="*/ 305 w 3543"/>
              <a:gd name="T109" fmla="*/ 134 h 2144"/>
              <a:gd name="T110" fmla="*/ 414 w 3543"/>
              <a:gd name="T111" fmla="*/ 1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43" h="2144">
                <a:moveTo>
                  <a:pt x="1946" y="603"/>
                </a:moveTo>
                <a:lnTo>
                  <a:pt x="1886" y="604"/>
                </a:lnTo>
                <a:lnTo>
                  <a:pt x="1823" y="605"/>
                </a:lnTo>
                <a:lnTo>
                  <a:pt x="1823" y="1388"/>
                </a:lnTo>
                <a:lnTo>
                  <a:pt x="1842" y="1385"/>
                </a:lnTo>
                <a:lnTo>
                  <a:pt x="1860" y="1381"/>
                </a:lnTo>
                <a:lnTo>
                  <a:pt x="1878" y="1375"/>
                </a:lnTo>
                <a:lnTo>
                  <a:pt x="1894" y="1367"/>
                </a:lnTo>
                <a:lnTo>
                  <a:pt x="1911" y="1355"/>
                </a:lnTo>
                <a:lnTo>
                  <a:pt x="1923" y="1341"/>
                </a:lnTo>
                <a:lnTo>
                  <a:pt x="1933" y="1325"/>
                </a:lnTo>
                <a:lnTo>
                  <a:pt x="1941" y="1306"/>
                </a:lnTo>
                <a:lnTo>
                  <a:pt x="1944" y="1283"/>
                </a:lnTo>
                <a:lnTo>
                  <a:pt x="1946" y="1258"/>
                </a:lnTo>
                <a:lnTo>
                  <a:pt x="1946" y="603"/>
                </a:lnTo>
                <a:close/>
                <a:moveTo>
                  <a:pt x="2550" y="571"/>
                </a:moveTo>
                <a:lnTo>
                  <a:pt x="2463" y="578"/>
                </a:lnTo>
                <a:lnTo>
                  <a:pt x="2369" y="586"/>
                </a:lnTo>
                <a:lnTo>
                  <a:pt x="2269" y="592"/>
                </a:lnTo>
                <a:lnTo>
                  <a:pt x="2162" y="597"/>
                </a:lnTo>
                <a:lnTo>
                  <a:pt x="2049" y="601"/>
                </a:lnTo>
                <a:lnTo>
                  <a:pt x="2049" y="1258"/>
                </a:lnTo>
                <a:lnTo>
                  <a:pt x="2047" y="1294"/>
                </a:lnTo>
                <a:lnTo>
                  <a:pt x="2042" y="1328"/>
                </a:lnTo>
                <a:lnTo>
                  <a:pt x="2031" y="1358"/>
                </a:lnTo>
                <a:lnTo>
                  <a:pt x="2018" y="1387"/>
                </a:lnTo>
                <a:lnTo>
                  <a:pt x="2000" y="1411"/>
                </a:lnTo>
                <a:lnTo>
                  <a:pt x="1978" y="1434"/>
                </a:lnTo>
                <a:lnTo>
                  <a:pt x="1954" y="1452"/>
                </a:lnTo>
                <a:lnTo>
                  <a:pt x="1927" y="1468"/>
                </a:lnTo>
                <a:lnTo>
                  <a:pt x="1900" y="1478"/>
                </a:lnTo>
                <a:lnTo>
                  <a:pt x="1873" y="1485"/>
                </a:lnTo>
                <a:lnTo>
                  <a:pt x="1847" y="1489"/>
                </a:lnTo>
                <a:lnTo>
                  <a:pt x="1823" y="1492"/>
                </a:lnTo>
                <a:lnTo>
                  <a:pt x="1823" y="1831"/>
                </a:lnTo>
                <a:lnTo>
                  <a:pt x="1933" y="2034"/>
                </a:lnTo>
                <a:lnTo>
                  <a:pt x="3434" y="1771"/>
                </a:lnTo>
                <a:lnTo>
                  <a:pt x="3430" y="1740"/>
                </a:lnTo>
                <a:lnTo>
                  <a:pt x="3425" y="1702"/>
                </a:lnTo>
                <a:lnTo>
                  <a:pt x="3419" y="1658"/>
                </a:lnTo>
                <a:lnTo>
                  <a:pt x="3412" y="1607"/>
                </a:lnTo>
                <a:lnTo>
                  <a:pt x="3405" y="1551"/>
                </a:lnTo>
                <a:lnTo>
                  <a:pt x="3396" y="1490"/>
                </a:lnTo>
                <a:lnTo>
                  <a:pt x="3386" y="1425"/>
                </a:lnTo>
                <a:lnTo>
                  <a:pt x="3377" y="1357"/>
                </a:lnTo>
                <a:lnTo>
                  <a:pt x="3366" y="1286"/>
                </a:lnTo>
                <a:lnTo>
                  <a:pt x="3354" y="1212"/>
                </a:lnTo>
                <a:lnTo>
                  <a:pt x="3342" y="1135"/>
                </a:lnTo>
                <a:lnTo>
                  <a:pt x="3329" y="1056"/>
                </a:lnTo>
                <a:lnTo>
                  <a:pt x="3316" y="976"/>
                </a:lnTo>
                <a:lnTo>
                  <a:pt x="3302" y="896"/>
                </a:lnTo>
                <a:lnTo>
                  <a:pt x="3271" y="904"/>
                </a:lnTo>
                <a:lnTo>
                  <a:pt x="3236" y="911"/>
                </a:lnTo>
                <a:lnTo>
                  <a:pt x="3196" y="918"/>
                </a:lnTo>
                <a:lnTo>
                  <a:pt x="3152" y="923"/>
                </a:lnTo>
                <a:lnTo>
                  <a:pt x="3104" y="926"/>
                </a:lnTo>
                <a:lnTo>
                  <a:pt x="3055" y="928"/>
                </a:lnTo>
                <a:lnTo>
                  <a:pt x="3005" y="926"/>
                </a:lnTo>
                <a:lnTo>
                  <a:pt x="2956" y="922"/>
                </a:lnTo>
                <a:lnTo>
                  <a:pt x="2905" y="913"/>
                </a:lnTo>
                <a:lnTo>
                  <a:pt x="2855" y="899"/>
                </a:lnTo>
                <a:lnTo>
                  <a:pt x="2805" y="881"/>
                </a:lnTo>
                <a:lnTo>
                  <a:pt x="2758" y="857"/>
                </a:lnTo>
                <a:lnTo>
                  <a:pt x="2716" y="829"/>
                </a:lnTo>
                <a:lnTo>
                  <a:pt x="2677" y="797"/>
                </a:lnTo>
                <a:lnTo>
                  <a:pt x="2644" y="760"/>
                </a:lnTo>
                <a:lnTo>
                  <a:pt x="2613" y="719"/>
                </a:lnTo>
                <a:lnTo>
                  <a:pt x="2589" y="673"/>
                </a:lnTo>
                <a:lnTo>
                  <a:pt x="2567" y="624"/>
                </a:lnTo>
                <a:lnTo>
                  <a:pt x="2550" y="571"/>
                </a:lnTo>
                <a:close/>
                <a:moveTo>
                  <a:pt x="993" y="571"/>
                </a:moveTo>
                <a:lnTo>
                  <a:pt x="976" y="624"/>
                </a:lnTo>
                <a:lnTo>
                  <a:pt x="956" y="673"/>
                </a:lnTo>
                <a:lnTo>
                  <a:pt x="930" y="719"/>
                </a:lnTo>
                <a:lnTo>
                  <a:pt x="900" y="760"/>
                </a:lnTo>
                <a:lnTo>
                  <a:pt x="866" y="797"/>
                </a:lnTo>
                <a:lnTo>
                  <a:pt x="828" y="829"/>
                </a:lnTo>
                <a:lnTo>
                  <a:pt x="786" y="857"/>
                </a:lnTo>
                <a:lnTo>
                  <a:pt x="738" y="881"/>
                </a:lnTo>
                <a:lnTo>
                  <a:pt x="689" y="899"/>
                </a:lnTo>
                <a:lnTo>
                  <a:pt x="639" y="913"/>
                </a:lnTo>
                <a:lnTo>
                  <a:pt x="589" y="922"/>
                </a:lnTo>
                <a:lnTo>
                  <a:pt x="538" y="926"/>
                </a:lnTo>
                <a:lnTo>
                  <a:pt x="489" y="928"/>
                </a:lnTo>
                <a:lnTo>
                  <a:pt x="439" y="926"/>
                </a:lnTo>
                <a:lnTo>
                  <a:pt x="392" y="923"/>
                </a:lnTo>
                <a:lnTo>
                  <a:pt x="349" y="918"/>
                </a:lnTo>
                <a:lnTo>
                  <a:pt x="308" y="911"/>
                </a:lnTo>
                <a:lnTo>
                  <a:pt x="272" y="904"/>
                </a:lnTo>
                <a:lnTo>
                  <a:pt x="241" y="896"/>
                </a:lnTo>
                <a:lnTo>
                  <a:pt x="227" y="976"/>
                </a:lnTo>
                <a:lnTo>
                  <a:pt x="214" y="1056"/>
                </a:lnTo>
                <a:lnTo>
                  <a:pt x="201" y="1135"/>
                </a:lnTo>
                <a:lnTo>
                  <a:pt x="189" y="1212"/>
                </a:lnTo>
                <a:lnTo>
                  <a:pt x="178" y="1286"/>
                </a:lnTo>
                <a:lnTo>
                  <a:pt x="167" y="1357"/>
                </a:lnTo>
                <a:lnTo>
                  <a:pt x="157" y="1425"/>
                </a:lnTo>
                <a:lnTo>
                  <a:pt x="147" y="1490"/>
                </a:lnTo>
                <a:lnTo>
                  <a:pt x="139" y="1551"/>
                </a:lnTo>
                <a:lnTo>
                  <a:pt x="131" y="1607"/>
                </a:lnTo>
                <a:lnTo>
                  <a:pt x="125" y="1658"/>
                </a:lnTo>
                <a:lnTo>
                  <a:pt x="118" y="1702"/>
                </a:lnTo>
                <a:lnTo>
                  <a:pt x="114" y="1740"/>
                </a:lnTo>
                <a:lnTo>
                  <a:pt x="110" y="1771"/>
                </a:lnTo>
                <a:lnTo>
                  <a:pt x="1611" y="2034"/>
                </a:lnTo>
                <a:lnTo>
                  <a:pt x="1720" y="1831"/>
                </a:lnTo>
                <a:lnTo>
                  <a:pt x="1720" y="605"/>
                </a:lnTo>
                <a:lnTo>
                  <a:pt x="1596" y="603"/>
                </a:lnTo>
                <a:lnTo>
                  <a:pt x="1480" y="601"/>
                </a:lnTo>
                <a:lnTo>
                  <a:pt x="1370" y="597"/>
                </a:lnTo>
                <a:lnTo>
                  <a:pt x="1267" y="591"/>
                </a:lnTo>
                <a:lnTo>
                  <a:pt x="1170" y="586"/>
                </a:lnTo>
                <a:lnTo>
                  <a:pt x="1079" y="578"/>
                </a:lnTo>
                <a:lnTo>
                  <a:pt x="993" y="571"/>
                </a:lnTo>
                <a:close/>
                <a:moveTo>
                  <a:pt x="3211" y="432"/>
                </a:moveTo>
                <a:lnTo>
                  <a:pt x="3186" y="442"/>
                </a:lnTo>
                <a:lnTo>
                  <a:pt x="3157" y="453"/>
                </a:lnTo>
                <a:lnTo>
                  <a:pt x="3124" y="464"/>
                </a:lnTo>
                <a:lnTo>
                  <a:pt x="3085" y="476"/>
                </a:lnTo>
                <a:lnTo>
                  <a:pt x="3042" y="488"/>
                </a:lnTo>
                <a:lnTo>
                  <a:pt x="2992" y="501"/>
                </a:lnTo>
                <a:lnTo>
                  <a:pt x="2937" y="512"/>
                </a:lnTo>
                <a:lnTo>
                  <a:pt x="2876" y="524"/>
                </a:lnTo>
                <a:lnTo>
                  <a:pt x="2809" y="536"/>
                </a:lnTo>
                <a:lnTo>
                  <a:pt x="2735" y="548"/>
                </a:lnTo>
                <a:lnTo>
                  <a:pt x="2654" y="559"/>
                </a:lnTo>
                <a:lnTo>
                  <a:pt x="2670" y="604"/>
                </a:lnTo>
                <a:lnTo>
                  <a:pt x="2691" y="645"/>
                </a:lnTo>
                <a:lnTo>
                  <a:pt x="2715" y="682"/>
                </a:lnTo>
                <a:lnTo>
                  <a:pt x="2743" y="714"/>
                </a:lnTo>
                <a:lnTo>
                  <a:pt x="2774" y="743"/>
                </a:lnTo>
                <a:lnTo>
                  <a:pt x="2809" y="767"/>
                </a:lnTo>
                <a:lnTo>
                  <a:pt x="2850" y="787"/>
                </a:lnTo>
                <a:lnTo>
                  <a:pt x="2893" y="803"/>
                </a:lnTo>
                <a:lnTo>
                  <a:pt x="2937" y="814"/>
                </a:lnTo>
                <a:lnTo>
                  <a:pt x="2983" y="820"/>
                </a:lnTo>
                <a:lnTo>
                  <a:pt x="3028" y="824"/>
                </a:lnTo>
                <a:lnTo>
                  <a:pt x="3072" y="824"/>
                </a:lnTo>
                <a:lnTo>
                  <a:pt x="3114" y="821"/>
                </a:lnTo>
                <a:lnTo>
                  <a:pt x="3155" y="817"/>
                </a:lnTo>
                <a:lnTo>
                  <a:pt x="3192" y="812"/>
                </a:lnTo>
                <a:lnTo>
                  <a:pt x="3228" y="806"/>
                </a:lnTo>
                <a:lnTo>
                  <a:pt x="3258" y="800"/>
                </a:lnTo>
                <a:lnTo>
                  <a:pt x="3284" y="793"/>
                </a:lnTo>
                <a:lnTo>
                  <a:pt x="3260" y="669"/>
                </a:lnTo>
                <a:lnTo>
                  <a:pt x="3236" y="548"/>
                </a:lnTo>
                <a:lnTo>
                  <a:pt x="3211" y="432"/>
                </a:lnTo>
                <a:close/>
                <a:moveTo>
                  <a:pt x="334" y="432"/>
                </a:moveTo>
                <a:lnTo>
                  <a:pt x="308" y="548"/>
                </a:lnTo>
                <a:lnTo>
                  <a:pt x="283" y="669"/>
                </a:lnTo>
                <a:lnTo>
                  <a:pt x="259" y="793"/>
                </a:lnTo>
                <a:lnTo>
                  <a:pt x="285" y="800"/>
                </a:lnTo>
                <a:lnTo>
                  <a:pt x="316" y="806"/>
                </a:lnTo>
                <a:lnTo>
                  <a:pt x="351" y="812"/>
                </a:lnTo>
                <a:lnTo>
                  <a:pt x="389" y="817"/>
                </a:lnTo>
                <a:lnTo>
                  <a:pt x="429" y="821"/>
                </a:lnTo>
                <a:lnTo>
                  <a:pt x="473" y="824"/>
                </a:lnTo>
                <a:lnTo>
                  <a:pt x="517" y="824"/>
                </a:lnTo>
                <a:lnTo>
                  <a:pt x="561" y="820"/>
                </a:lnTo>
                <a:lnTo>
                  <a:pt x="606" y="814"/>
                </a:lnTo>
                <a:lnTo>
                  <a:pt x="650" y="803"/>
                </a:lnTo>
                <a:lnTo>
                  <a:pt x="693" y="787"/>
                </a:lnTo>
                <a:lnTo>
                  <a:pt x="734" y="767"/>
                </a:lnTo>
                <a:lnTo>
                  <a:pt x="770" y="743"/>
                </a:lnTo>
                <a:lnTo>
                  <a:pt x="801" y="714"/>
                </a:lnTo>
                <a:lnTo>
                  <a:pt x="829" y="682"/>
                </a:lnTo>
                <a:lnTo>
                  <a:pt x="852" y="645"/>
                </a:lnTo>
                <a:lnTo>
                  <a:pt x="873" y="604"/>
                </a:lnTo>
                <a:lnTo>
                  <a:pt x="889" y="559"/>
                </a:lnTo>
                <a:lnTo>
                  <a:pt x="808" y="548"/>
                </a:lnTo>
                <a:lnTo>
                  <a:pt x="735" y="536"/>
                </a:lnTo>
                <a:lnTo>
                  <a:pt x="667" y="524"/>
                </a:lnTo>
                <a:lnTo>
                  <a:pt x="606" y="512"/>
                </a:lnTo>
                <a:lnTo>
                  <a:pt x="551" y="501"/>
                </a:lnTo>
                <a:lnTo>
                  <a:pt x="502" y="488"/>
                </a:lnTo>
                <a:lnTo>
                  <a:pt x="459" y="476"/>
                </a:lnTo>
                <a:lnTo>
                  <a:pt x="420" y="464"/>
                </a:lnTo>
                <a:lnTo>
                  <a:pt x="386" y="453"/>
                </a:lnTo>
                <a:lnTo>
                  <a:pt x="357" y="442"/>
                </a:lnTo>
                <a:lnTo>
                  <a:pt x="334" y="432"/>
                </a:lnTo>
                <a:close/>
                <a:moveTo>
                  <a:pt x="2355" y="297"/>
                </a:moveTo>
                <a:lnTo>
                  <a:pt x="2278" y="303"/>
                </a:lnTo>
                <a:lnTo>
                  <a:pt x="2197" y="307"/>
                </a:lnTo>
                <a:lnTo>
                  <a:pt x="2111" y="311"/>
                </a:lnTo>
                <a:lnTo>
                  <a:pt x="2019" y="315"/>
                </a:lnTo>
                <a:lnTo>
                  <a:pt x="1925" y="317"/>
                </a:lnTo>
                <a:lnTo>
                  <a:pt x="1823" y="318"/>
                </a:lnTo>
                <a:lnTo>
                  <a:pt x="1823" y="501"/>
                </a:lnTo>
                <a:lnTo>
                  <a:pt x="1928" y="499"/>
                </a:lnTo>
                <a:lnTo>
                  <a:pt x="2027" y="497"/>
                </a:lnTo>
                <a:lnTo>
                  <a:pt x="2120" y="495"/>
                </a:lnTo>
                <a:lnTo>
                  <a:pt x="2210" y="491"/>
                </a:lnTo>
                <a:lnTo>
                  <a:pt x="2295" y="486"/>
                </a:lnTo>
                <a:lnTo>
                  <a:pt x="2374" y="481"/>
                </a:lnTo>
                <a:lnTo>
                  <a:pt x="2355" y="297"/>
                </a:lnTo>
                <a:close/>
                <a:moveTo>
                  <a:pt x="1188" y="297"/>
                </a:moveTo>
                <a:lnTo>
                  <a:pt x="1169" y="481"/>
                </a:lnTo>
                <a:lnTo>
                  <a:pt x="1249" y="486"/>
                </a:lnTo>
                <a:lnTo>
                  <a:pt x="1334" y="491"/>
                </a:lnTo>
                <a:lnTo>
                  <a:pt x="1423" y="495"/>
                </a:lnTo>
                <a:lnTo>
                  <a:pt x="1517" y="497"/>
                </a:lnTo>
                <a:lnTo>
                  <a:pt x="1616" y="499"/>
                </a:lnTo>
                <a:lnTo>
                  <a:pt x="1720" y="501"/>
                </a:lnTo>
                <a:lnTo>
                  <a:pt x="1720" y="318"/>
                </a:lnTo>
                <a:lnTo>
                  <a:pt x="1620" y="317"/>
                </a:lnTo>
                <a:lnTo>
                  <a:pt x="1524" y="315"/>
                </a:lnTo>
                <a:lnTo>
                  <a:pt x="1434" y="311"/>
                </a:lnTo>
                <a:lnTo>
                  <a:pt x="1348" y="307"/>
                </a:lnTo>
                <a:lnTo>
                  <a:pt x="1266" y="303"/>
                </a:lnTo>
                <a:lnTo>
                  <a:pt x="1188" y="297"/>
                </a:lnTo>
                <a:close/>
                <a:moveTo>
                  <a:pt x="3130" y="132"/>
                </a:moveTo>
                <a:lnTo>
                  <a:pt x="3107" y="144"/>
                </a:lnTo>
                <a:lnTo>
                  <a:pt x="3082" y="155"/>
                </a:lnTo>
                <a:lnTo>
                  <a:pt x="3051" y="168"/>
                </a:lnTo>
                <a:lnTo>
                  <a:pt x="3017" y="180"/>
                </a:lnTo>
                <a:lnTo>
                  <a:pt x="2977" y="193"/>
                </a:lnTo>
                <a:lnTo>
                  <a:pt x="2933" y="206"/>
                </a:lnTo>
                <a:lnTo>
                  <a:pt x="2884" y="219"/>
                </a:lnTo>
                <a:lnTo>
                  <a:pt x="2829" y="231"/>
                </a:lnTo>
                <a:lnTo>
                  <a:pt x="2767" y="244"/>
                </a:lnTo>
                <a:lnTo>
                  <a:pt x="2700" y="256"/>
                </a:lnTo>
                <a:lnTo>
                  <a:pt x="2626" y="267"/>
                </a:lnTo>
                <a:lnTo>
                  <a:pt x="2546" y="278"/>
                </a:lnTo>
                <a:lnTo>
                  <a:pt x="2458" y="288"/>
                </a:lnTo>
                <a:lnTo>
                  <a:pt x="2479" y="472"/>
                </a:lnTo>
                <a:lnTo>
                  <a:pt x="2569" y="464"/>
                </a:lnTo>
                <a:lnTo>
                  <a:pt x="2653" y="454"/>
                </a:lnTo>
                <a:lnTo>
                  <a:pt x="2730" y="443"/>
                </a:lnTo>
                <a:lnTo>
                  <a:pt x="2800" y="432"/>
                </a:lnTo>
                <a:lnTo>
                  <a:pt x="2863" y="421"/>
                </a:lnTo>
                <a:lnTo>
                  <a:pt x="2920" y="410"/>
                </a:lnTo>
                <a:lnTo>
                  <a:pt x="2972" y="398"/>
                </a:lnTo>
                <a:lnTo>
                  <a:pt x="3017" y="386"/>
                </a:lnTo>
                <a:lnTo>
                  <a:pt x="3058" y="375"/>
                </a:lnTo>
                <a:lnTo>
                  <a:pt x="3092" y="364"/>
                </a:lnTo>
                <a:lnTo>
                  <a:pt x="3123" y="355"/>
                </a:lnTo>
                <a:lnTo>
                  <a:pt x="3148" y="345"/>
                </a:lnTo>
                <a:lnTo>
                  <a:pt x="3169" y="336"/>
                </a:lnTo>
                <a:lnTo>
                  <a:pt x="3186" y="330"/>
                </a:lnTo>
                <a:lnTo>
                  <a:pt x="3168" y="258"/>
                </a:lnTo>
                <a:lnTo>
                  <a:pt x="3148" y="193"/>
                </a:lnTo>
                <a:lnTo>
                  <a:pt x="3130" y="132"/>
                </a:lnTo>
                <a:close/>
                <a:moveTo>
                  <a:pt x="414" y="132"/>
                </a:moveTo>
                <a:lnTo>
                  <a:pt x="395" y="193"/>
                </a:lnTo>
                <a:lnTo>
                  <a:pt x="377" y="258"/>
                </a:lnTo>
                <a:lnTo>
                  <a:pt x="358" y="330"/>
                </a:lnTo>
                <a:lnTo>
                  <a:pt x="375" y="336"/>
                </a:lnTo>
                <a:lnTo>
                  <a:pt x="396" y="345"/>
                </a:lnTo>
                <a:lnTo>
                  <a:pt x="421" y="355"/>
                </a:lnTo>
                <a:lnTo>
                  <a:pt x="451" y="364"/>
                </a:lnTo>
                <a:lnTo>
                  <a:pt x="487" y="375"/>
                </a:lnTo>
                <a:lnTo>
                  <a:pt x="526" y="386"/>
                </a:lnTo>
                <a:lnTo>
                  <a:pt x="573" y="398"/>
                </a:lnTo>
                <a:lnTo>
                  <a:pt x="623" y="410"/>
                </a:lnTo>
                <a:lnTo>
                  <a:pt x="680" y="421"/>
                </a:lnTo>
                <a:lnTo>
                  <a:pt x="744" y="432"/>
                </a:lnTo>
                <a:lnTo>
                  <a:pt x="814" y="443"/>
                </a:lnTo>
                <a:lnTo>
                  <a:pt x="891" y="454"/>
                </a:lnTo>
                <a:lnTo>
                  <a:pt x="974" y="464"/>
                </a:lnTo>
                <a:lnTo>
                  <a:pt x="1066" y="472"/>
                </a:lnTo>
                <a:lnTo>
                  <a:pt x="1085" y="288"/>
                </a:lnTo>
                <a:lnTo>
                  <a:pt x="998" y="278"/>
                </a:lnTo>
                <a:lnTo>
                  <a:pt x="917" y="267"/>
                </a:lnTo>
                <a:lnTo>
                  <a:pt x="844" y="256"/>
                </a:lnTo>
                <a:lnTo>
                  <a:pt x="776" y="244"/>
                </a:lnTo>
                <a:lnTo>
                  <a:pt x="716" y="231"/>
                </a:lnTo>
                <a:lnTo>
                  <a:pt x="660" y="219"/>
                </a:lnTo>
                <a:lnTo>
                  <a:pt x="610" y="206"/>
                </a:lnTo>
                <a:lnTo>
                  <a:pt x="566" y="193"/>
                </a:lnTo>
                <a:lnTo>
                  <a:pt x="526" y="180"/>
                </a:lnTo>
                <a:lnTo>
                  <a:pt x="492" y="168"/>
                </a:lnTo>
                <a:lnTo>
                  <a:pt x="462" y="155"/>
                </a:lnTo>
                <a:lnTo>
                  <a:pt x="436" y="144"/>
                </a:lnTo>
                <a:lnTo>
                  <a:pt x="414" y="132"/>
                </a:lnTo>
                <a:close/>
                <a:moveTo>
                  <a:pt x="643" y="105"/>
                </a:moveTo>
                <a:lnTo>
                  <a:pt x="682" y="116"/>
                </a:lnTo>
                <a:lnTo>
                  <a:pt x="728" y="127"/>
                </a:lnTo>
                <a:lnTo>
                  <a:pt x="776" y="136"/>
                </a:lnTo>
                <a:lnTo>
                  <a:pt x="830" y="147"/>
                </a:lnTo>
                <a:lnTo>
                  <a:pt x="888" y="157"/>
                </a:lnTo>
                <a:lnTo>
                  <a:pt x="952" y="167"/>
                </a:lnTo>
                <a:lnTo>
                  <a:pt x="1020" y="175"/>
                </a:lnTo>
                <a:lnTo>
                  <a:pt x="1094" y="183"/>
                </a:lnTo>
                <a:lnTo>
                  <a:pt x="1173" y="190"/>
                </a:lnTo>
                <a:lnTo>
                  <a:pt x="1257" y="198"/>
                </a:lnTo>
                <a:lnTo>
                  <a:pt x="1348" y="203"/>
                </a:lnTo>
                <a:lnTo>
                  <a:pt x="1444" y="208"/>
                </a:lnTo>
                <a:lnTo>
                  <a:pt x="1548" y="211"/>
                </a:lnTo>
                <a:lnTo>
                  <a:pt x="1657" y="213"/>
                </a:lnTo>
                <a:lnTo>
                  <a:pt x="1772" y="214"/>
                </a:lnTo>
                <a:lnTo>
                  <a:pt x="1888" y="213"/>
                </a:lnTo>
                <a:lnTo>
                  <a:pt x="1998" y="211"/>
                </a:lnTo>
                <a:lnTo>
                  <a:pt x="2100" y="208"/>
                </a:lnTo>
                <a:lnTo>
                  <a:pt x="2197" y="203"/>
                </a:lnTo>
                <a:lnTo>
                  <a:pt x="2288" y="197"/>
                </a:lnTo>
                <a:lnTo>
                  <a:pt x="2373" y="190"/>
                </a:lnTo>
                <a:lnTo>
                  <a:pt x="2452" y="183"/>
                </a:lnTo>
                <a:lnTo>
                  <a:pt x="2526" y="175"/>
                </a:lnTo>
                <a:lnTo>
                  <a:pt x="2595" y="167"/>
                </a:lnTo>
                <a:lnTo>
                  <a:pt x="2658" y="157"/>
                </a:lnTo>
                <a:lnTo>
                  <a:pt x="2717" y="147"/>
                </a:lnTo>
                <a:lnTo>
                  <a:pt x="2769" y="136"/>
                </a:lnTo>
                <a:lnTo>
                  <a:pt x="2819" y="127"/>
                </a:lnTo>
                <a:lnTo>
                  <a:pt x="2863" y="116"/>
                </a:lnTo>
                <a:lnTo>
                  <a:pt x="2903" y="105"/>
                </a:lnTo>
                <a:lnTo>
                  <a:pt x="643" y="105"/>
                </a:lnTo>
                <a:close/>
                <a:moveTo>
                  <a:pt x="805" y="0"/>
                </a:moveTo>
                <a:lnTo>
                  <a:pt x="940" y="0"/>
                </a:lnTo>
                <a:lnTo>
                  <a:pt x="965" y="0"/>
                </a:lnTo>
                <a:lnTo>
                  <a:pt x="1046" y="0"/>
                </a:lnTo>
                <a:lnTo>
                  <a:pt x="1130" y="0"/>
                </a:lnTo>
                <a:lnTo>
                  <a:pt x="1217" y="0"/>
                </a:lnTo>
                <a:lnTo>
                  <a:pt x="1307" y="1"/>
                </a:lnTo>
                <a:lnTo>
                  <a:pt x="1397" y="1"/>
                </a:lnTo>
                <a:lnTo>
                  <a:pt x="1490" y="1"/>
                </a:lnTo>
                <a:lnTo>
                  <a:pt x="1583" y="1"/>
                </a:lnTo>
                <a:lnTo>
                  <a:pt x="1678" y="1"/>
                </a:lnTo>
                <a:lnTo>
                  <a:pt x="1773" y="1"/>
                </a:lnTo>
                <a:lnTo>
                  <a:pt x="1869" y="1"/>
                </a:lnTo>
                <a:lnTo>
                  <a:pt x="1962" y="1"/>
                </a:lnTo>
                <a:lnTo>
                  <a:pt x="2056" y="1"/>
                </a:lnTo>
                <a:lnTo>
                  <a:pt x="2148" y="1"/>
                </a:lnTo>
                <a:lnTo>
                  <a:pt x="2240" y="1"/>
                </a:lnTo>
                <a:lnTo>
                  <a:pt x="2329" y="1"/>
                </a:lnTo>
                <a:lnTo>
                  <a:pt x="2415" y="1"/>
                </a:lnTo>
                <a:lnTo>
                  <a:pt x="2499" y="1"/>
                </a:lnTo>
                <a:lnTo>
                  <a:pt x="2580" y="1"/>
                </a:lnTo>
                <a:lnTo>
                  <a:pt x="2658" y="1"/>
                </a:lnTo>
                <a:lnTo>
                  <a:pt x="2731" y="1"/>
                </a:lnTo>
                <a:lnTo>
                  <a:pt x="2800" y="1"/>
                </a:lnTo>
                <a:lnTo>
                  <a:pt x="2864" y="1"/>
                </a:lnTo>
                <a:lnTo>
                  <a:pt x="2923" y="2"/>
                </a:lnTo>
                <a:lnTo>
                  <a:pt x="2977" y="2"/>
                </a:lnTo>
                <a:lnTo>
                  <a:pt x="3026" y="2"/>
                </a:lnTo>
                <a:lnTo>
                  <a:pt x="3067" y="2"/>
                </a:lnTo>
                <a:lnTo>
                  <a:pt x="3102" y="2"/>
                </a:lnTo>
                <a:lnTo>
                  <a:pt x="3130" y="2"/>
                </a:lnTo>
                <a:lnTo>
                  <a:pt x="3151" y="2"/>
                </a:lnTo>
                <a:lnTo>
                  <a:pt x="3163" y="2"/>
                </a:lnTo>
                <a:lnTo>
                  <a:pt x="3168" y="2"/>
                </a:lnTo>
                <a:lnTo>
                  <a:pt x="3184" y="9"/>
                </a:lnTo>
                <a:lnTo>
                  <a:pt x="3197" y="20"/>
                </a:lnTo>
                <a:lnTo>
                  <a:pt x="3205" y="35"/>
                </a:lnTo>
                <a:lnTo>
                  <a:pt x="3223" y="82"/>
                </a:lnTo>
                <a:lnTo>
                  <a:pt x="3239" y="134"/>
                </a:lnTo>
                <a:lnTo>
                  <a:pt x="3256" y="190"/>
                </a:lnTo>
                <a:lnTo>
                  <a:pt x="3272" y="250"/>
                </a:lnTo>
                <a:lnTo>
                  <a:pt x="3288" y="314"/>
                </a:lnTo>
                <a:lnTo>
                  <a:pt x="3304" y="380"/>
                </a:lnTo>
                <a:lnTo>
                  <a:pt x="3321" y="448"/>
                </a:lnTo>
                <a:lnTo>
                  <a:pt x="3336" y="519"/>
                </a:lnTo>
                <a:lnTo>
                  <a:pt x="3351" y="591"/>
                </a:lnTo>
                <a:lnTo>
                  <a:pt x="3366" y="665"/>
                </a:lnTo>
                <a:lnTo>
                  <a:pt x="3380" y="739"/>
                </a:lnTo>
                <a:lnTo>
                  <a:pt x="3394" y="815"/>
                </a:lnTo>
                <a:lnTo>
                  <a:pt x="3407" y="890"/>
                </a:lnTo>
                <a:lnTo>
                  <a:pt x="3420" y="965"/>
                </a:lnTo>
                <a:lnTo>
                  <a:pt x="3433" y="1040"/>
                </a:lnTo>
                <a:lnTo>
                  <a:pt x="3444" y="1112"/>
                </a:lnTo>
                <a:lnTo>
                  <a:pt x="3455" y="1185"/>
                </a:lnTo>
                <a:lnTo>
                  <a:pt x="3466" y="1254"/>
                </a:lnTo>
                <a:lnTo>
                  <a:pt x="3477" y="1322"/>
                </a:lnTo>
                <a:lnTo>
                  <a:pt x="3486" y="1387"/>
                </a:lnTo>
                <a:lnTo>
                  <a:pt x="3495" y="1448"/>
                </a:lnTo>
                <a:lnTo>
                  <a:pt x="3504" y="1507"/>
                </a:lnTo>
                <a:lnTo>
                  <a:pt x="3511" y="1562"/>
                </a:lnTo>
                <a:lnTo>
                  <a:pt x="3518" y="1611"/>
                </a:lnTo>
                <a:lnTo>
                  <a:pt x="3524" y="1657"/>
                </a:lnTo>
                <a:lnTo>
                  <a:pt x="3529" y="1697"/>
                </a:lnTo>
                <a:lnTo>
                  <a:pt x="3534" y="1732"/>
                </a:lnTo>
                <a:lnTo>
                  <a:pt x="3537" y="1760"/>
                </a:lnTo>
                <a:lnTo>
                  <a:pt x="3540" y="1783"/>
                </a:lnTo>
                <a:lnTo>
                  <a:pt x="3542" y="1799"/>
                </a:lnTo>
                <a:lnTo>
                  <a:pt x="3543" y="1808"/>
                </a:lnTo>
                <a:lnTo>
                  <a:pt x="3542" y="1824"/>
                </a:lnTo>
                <a:lnTo>
                  <a:pt x="3538" y="1839"/>
                </a:lnTo>
                <a:lnTo>
                  <a:pt x="3528" y="1851"/>
                </a:lnTo>
                <a:lnTo>
                  <a:pt x="3515" y="1861"/>
                </a:lnTo>
                <a:lnTo>
                  <a:pt x="3500" y="1865"/>
                </a:lnTo>
                <a:lnTo>
                  <a:pt x="3497" y="1866"/>
                </a:lnTo>
                <a:lnTo>
                  <a:pt x="3486" y="1868"/>
                </a:lnTo>
                <a:lnTo>
                  <a:pt x="3470" y="1872"/>
                </a:lnTo>
                <a:lnTo>
                  <a:pt x="3447" y="1875"/>
                </a:lnTo>
                <a:lnTo>
                  <a:pt x="3419" y="1880"/>
                </a:lnTo>
                <a:lnTo>
                  <a:pt x="3385" y="1887"/>
                </a:lnTo>
                <a:lnTo>
                  <a:pt x="3346" y="1893"/>
                </a:lnTo>
                <a:lnTo>
                  <a:pt x="3303" y="1901"/>
                </a:lnTo>
                <a:lnTo>
                  <a:pt x="3256" y="1910"/>
                </a:lnTo>
                <a:lnTo>
                  <a:pt x="3205" y="1918"/>
                </a:lnTo>
                <a:lnTo>
                  <a:pt x="3151" y="1928"/>
                </a:lnTo>
                <a:lnTo>
                  <a:pt x="3095" y="1938"/>
                </a:lnTo>
                <a:lnTo>
                  <a:pt x="3034" y="1948"/>
                </a:lnTo>
                <a:lnTo>
                  <a:pt x="2973" y="1959"/>
                </a:lnTo>
                <a:lnTo>
                  <a:pt x="2910" y="1970"/>
                </a:lnTo>
                <a:lnTo>
                  <a:pt x="2846" y="1982"/>
                </a:lnTo>
                <a:lnTo>
                  <a:pt x="2780" y="1993"/>
                </a:lnTo>
                <a:lnTo>
                  <a:pt x="2715" y="2005"/>
                </a:lnTo>
                <a:lnTo>
                  <a:pt x="2649" y="2017"/>
                </a:lnTo>
                <a:lnTo>
                  <a:pt x="2583" y="2027"/>
                </a:lnTo>
                <a:lnTo>
                  <a:pt x="2519" y="2039"/>
                </a:lnTo>
                <a:lnTo>
                  <a:pt x="2455" y="2050"/>
                </a:lnTo>
                <a:lnTo>
                  <a:pt x="2393" y="2061"/>
                </a:lnTo>
                <a:lnTo>
                  <a:pt x="2332" y="2072"/>
                </a:lnTo>
                <a:lnTo>
                  <a:pt x="2275" y="2081"/>
                </a:lnTo>
                <a:lnTo>
                  <a:pt x="2219" y="2091"/>
                </a:lnTo>
                <a:lnTo>
                  <a:pt x="2168" y="2100"/>
                </a:lnTo>
                <a:lnTo>
                  <a:pt x="2119" y="2108"/>
                </a:lnTo>
                <a:lnTo>
                  <a:pt x="2074" y="2116"/>
                </a:lnTo>
                <a:lnTo>
                  <a:pt x="2034" y="2124"/>
                </a:lnTo>
                <a:lnTo>
                  <a:pt x="1999" y="2129"/>
                </a:lnTo>
                <a:lnTo>
                  <a:pt x="1968" y="2134"/>
                </a:lnTo>
                <a:lnTo>
                  <a:pt x="1943" y="2139"/>
                </a:lnTo>
                <a:lnTo>
                  <a:pt x="1923" y="2141"/>
                </a:lnTo>
                <a:lnTo>
                  <a:pt x="1911" y="2143"/>
                </a:lnTo>
                <a:lnTo>
                  <a:pt x="1905" y="2144"/>
                </a:lnTo>
                <a:lnTo>
                  <a:pt x="1891" y="2142"/>
                </a:lnTo>
                <a:lnTo>
                  <a:pt x="1878" y="2136"/>
                </a:lnTo>
                <a:lnTo>
                  <a:pt x="1867" y="2128"/>
                </a:lnTo>
                <a:lnTo>
                  <a:pt x="1859" y="2116"/>
                </a:lnTo>
                <a:lnTo>
                  <a:pt x="1772" y="1954"/>
                </a:lnTo>
                <a:lnTo>
                  <a:pt x="1685" y="2116"/>
                </a:lnTo>
                <a:lnTo>
                  <a:pt x="1676" y="2128"/>
                </a:lnTo>
                <a:lnTo>
                  <a:pt x="1665" y="2136"/>
                </a:lnTo>
                <a:lnTo>
                  <a:pt x="1652" y="2142"/>
                </a:lnTo>
                <a:lnTo>
                  <a:pt x="1639" y="2144"/>
                </a:lnTo>
                <a:lnTo>
                  <a:pt x="1633" y="2143"/>
                </a:lnTo>
                <a:lnTo>
                  <a:pt x="1620" y="2141"/>
                </a:lnTo>
                <a:lnTo>
                  <a:pt x="1602" y="2139"/>
                </a:lnTo>
                <a:lnTo>
                  <a:pt x="1577" y="2134"/>
                </a:lnTo>
                <a:lnTo>
                  <a:pt x="1546" y="2129"/>
                </a:lnTo>
                <a:lnTo>
                  <a:pt x="1510" y="2124"/>
                </a:lnTo>
                <a:lnTo>
                  <a:pt x="1470" y="2116"/>
                </a:lnTo>
                <a:lnTo>
                  <a:pt x="1426" y="2108"/>
                </a:lnTo>
                <a:lnTo>
                  <a:pt x="1378" y="2100"/>
                </a:lnTo>
                <a:lnTo>
                  <a:pt x="1325" y="2091"/>
                </a:lnTo>
                <a:lnTo>
                  <a:pt x="1270" y="2081"/>
                </a:lnTo>
                <a:lnTo>
                  <a:pt x="1212" y="2072"/>
                </a:lnTo>
                <a:lnTo>
                  <a:pt x="1152" y="2061"/>
                </a:lnTo>
                <a:lnTo>
                  <a:pt x="1090" y="2050"/>
                </a:lnTo>
                <a:lnTo>
                  <a:pt x="1027" y="2039"/>
                </a:lnTo>
                <a:lnTo>
                  <a:pt x="961" y="2027"/>
                </a:lnTo>
                <a:lnTo>
                  <a:pt x="896" y="2017"/>
                </a:lnTo>
                <a:lnTo>
                  <a:pt x="830" y="2005"/>
                </a:lnTo>
                <a:lnTo>
                  <a:pt x="764" y="1993"/>
                </a:lnTo>
                <a:lnTo>
                  <a:pt x="699" y="1982"/>
                </a:lnTo>
                <a:lnTo>
                  <a:pt x="635" y="1970"/>
                </a:lnTo>
                <a:lnTo>
                  <a:pt x="572" y="1959"/>
                </a:lnTo>
                <a:lnTo>
                  <a:pt x="510" y="1948"/>
                </a:lnTo>
                <a:lnTo>
                  <a:pt x="450" y="1938"/>
                </a:lnTo>
                <a:lnTo>
                  <a:pt x="393" y="1928"/>
                </a:lnTo>
                <a:lnTo>
                  <a:pt x="339" y="1918"/>
                </a:lnTo>
                <a:lnTo>
                  <a:pt x="288" y="1910"/>
                </a:lnTo>
                <a:lnTo>
                  <a:pt x="241" y="1901"/>
                </a:lnTo>
                <a:lnTo>
                  <a:pt x="198" y="1893"/>
                </a:lnTo>
                <a:lnTo>
                  <a:pt x="159" y="1887"/>
                </a:lnTo>
                <a:lnTo>
                  <a:pt x="125" y="1880"/>
                </a:lnTo>
                <a:lnTo>
                  <a:pt x="97" y="1875"/>
                </a:lnTo>
                <a:lnTo>
                  <a:pt x="74" y="1872"/>
                </a:lnTo>
                <a:lnTo>
                  <a:pt x="57" y="1868"/>
                </a:lnTo>
                <a:lnTo>
                  <a:pt x="46" y="1866"/>
                </a:lnTo>
                <a:lnTo>
                  <a:pt x="43" y="1865"/>
                </a:lnTo>
                <a:lnTo>
                  <a:pt x="28" y="1861"/>
                </a:lnTo>
                <a:lnTo>
                  <a:pt x="15" y="1851"/>
                </a:lnTo>
                <a:lnTo>
                  <a:pt x="6" y="1839"/>
                </a:lnTo>
                <a:lnTo>
                  <a:pt x="1" y="1824"/>
                </a:lnTo>
                <a:lnTo>
                  <a:pt x="0" y="1808"/>
                </a:lnTo>
                <a:lnTo>
                  <a:pt x="1" y="1799"/>
                </a:lnTo>
                <a:lnTo>
                  <a:pt x="3" y="1783"/>
                </a:lnTo>
                <a:lnTo>
                  <a:pt x="6" y="1760"/>
                </a:lnTo>
                <a:lnTo>
                  <a:pt x="10" y="1732"/>
                </a:lnTo>
                <a:lnTo>
                  <a:pt x="14" y="1697"/>
                </a:lnTo>
                <a:lnTo>
                  <a:pt x="19" y="1657"/>
                </a:lnTo>
                <a:lnTo>
                  <a:pt x="26" y="1611"/>
                </a:lnTo>
                <a:lnTo>
                  <a:pt x="32" y="1562"/>
                </a:lnTo>
                <a:lnTo>
                  <a:pt x="40" y="1507"/>
                </a:lnTo>
                <a:lnTo>
                  <a:pt x="48" y="1448"/>
                </a:lnTo>
                <a:lnTo>
                  <a:pt x="57" y="1387"/>
                </a:lnTo>
                <a:lnTo>
                  <a:pt x="67" y="1322"/>
                </a:lnTo>
                <a:lnTo>
                  <a:pt x="77" y="1254"/>
                </a:lnTo>
                <a:lnTo>
                  <a:pt x="88" y="1185"/>
                </a:lnTo>
                <a:lnTo>
                  <a:pt x="99" y="1112"/>
                </a:lnTo>
                <a:lnTo>
                  <a:pt x="111" y="1040"/>
                </a:lnTo>
                <a:lnTo>
                  <a:pt x="124" y="965"/>
                </a:lnTo>
                <a:lnTo>
                  <a:pt x="137" y="890"/>
                </a:lnTo>
                <a:lnTo>
                  <a:pt x="150" y="815"/>
                </a:lnTo>
                <a:lnTo>
                  <a:pt x="164" y="739"/>
                </a:lnTo>
                <a:lnTo>
                  <a:pt x="179" y="665"/>
                </a:lnTo>
                <a:lnTo>
                  <a:pt x="193" y="591"/>
                </a:lnTo>
                <a:lnTo>
                  <a:pt x="208" y="519"/>
                </a:lnTo>
                <a:lnTo>
                  <a:pt x="223" y="448"/>
                </a:lnTo>
                <a:lnTo>
                  <a:pt x="239" y="380"/>
                </a:lnTo>
                <a:lnTo>
                  <a:pt x="255" y="314"/>
                </a:lnTo>
                <a:lnTo>
                  <a:pt x="271" y="250"/>
                </a:lnTo>
                <a:lnTo>
                  <a:pt x="287" y="190"/>
                </a:lnTo>
                <a:lnTo>
                  <a:pt x="305" y="134"/>
                </a:lnTo>
                <a:lnTo>
                  <a:pt x="322" y="82"/>
                </a:lnTo>
                <a:lnTo>
                  <a:pt x="339" y="35"/>
                </a:lnTo>
                <a:lnTo>
                  <a:pt x="344" y="23"/>
                </a:lnTo>
                <a:lnTo>
                  <a:pt x="353" y="13"/>
                </a:lnTo>
                <a:lnTo>
                  <a:pt x="364" y="6"/>
                </a:lnTo>
                <a:lnTo>
                  <a:pt x="377" y="1"/>
                </a:lnTo>
                <a:lnTo>
                  <a:pt x="381" y="1"/>
                </a:lnTo>
                <a:lnTo>
                  <a:pt x="394" y="1"/>
                </a:lnTo>
                <a:lnTo>
                  <a:pt x="414" y="1"/>
                </a:lnTo>
                <a:lnTo>
                  <a:pt x="442" y="1"/>
                </a:lnTo>
                <a:lnTo>
                  <a:pt x="478" y="1"/>
                </a:lnTo>
                <a:lnTo>
                  <a:pt x="520" y="1"/>
                </a:lnTo>
                <a:lnTo>
                  <a:pt x="568" y="1"/>
                </a:lnTo>
                <a:lnTo>
                  <a:pt x="622" y="0"/>
                </a:lnTo>
                <a:lnTo>
                  <a:pt x="681" y="0"/>
                </a:lnTo>
                <a:lnTo>
                  <a:pt x="746" y="0"/>
                </a:lnTo>
                <a:lnTo>
                  <a:pt x="80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228"/>
          <p:cNvSpPr>
            <a:spLocks noEditPoints="1"/>
          </p:cNvSpPr>
          <p:nvPr/>
        </p:nvSpPr>
        <p:spPr bwMode="auto">
          <a:xfrm>
            <a:off x="5061799" y="2080188"/>
            <a:ext cx="323850" cy="539750"/>
          </a:xfrm>
          <a:custGeom>
            <a:avLst/>
            <a:gdLst>
              <a:gd name="T0" fmla="*/ 316 w 2046"/>
              <a:gd name="T1" fmla="*/ 1624 h 3401"/>
              <a:gd name="T2" fmla="*/ 289 w 2046"/>
              <a:gd name="T3" fmla="*/ 2334 h 3401"/>
              <a:gd name="T4" fmla="*/ 148 w 2046"/>
              <a:gd name="T5" fmla="*/ 3312 h 3401"/>
              <a:gd name="T6" fmla="*/ 1714 w 2046"/>
              <a:gd name="T7" fmla="*/ 3249 h 3401"/>
              <a:gd name="T8" fmla="*/ 1860 w 2046"/>
              <a:gd name="T9" fmla="*/ 2946 h 3401"/>
              <a:gd name="T10" fmla="*/ 1726 w 2046"/>
              <a:gd name="T11" fmla="*/ 1945 h 3401"/>
              <a:gd name="T12" fmla="*/ 1747 w 2046"/>
              <a:gd name="T13" fmla="*/ 1468 h 3401"/>
              <a:gd name="T14" fmla="*/ 451 w 2046"/>
              <a:gd name="T15" fmla="*/ 3170 h 3401"/>
              <a:gd name="T16" fmla="*/ 1336 w 2046"/>
              <a:gd name="T17" fmla="*/ 3172 h 3401"/>
              <a:gd name="T18" fmla="*/ 1351 w 2046"/>
              <a:gd name="T19" fmla="*/ 1353 h 3401"/>
              <a:gd name="T20" fmla="*/ 883 w 2046"/>
              <a:gd name="T21" fmla="*/ 1271 h 3401"/>
              <a:gd name="T22" fmla="*/ 857 w 2046"/>
              <a:gd name="T23" fmla="*/ 1856 h 3401"/>
              <a:gd name="T24" fmla="*/ 820 w 2046"/>
              <a:gd name="T25" fmla="*/ 2672 h 3401"/>
              <a:gd name="T26" fmla="*/ 795 w 2046"/>
              <a:gd name="T27" fmla="*/ 3212 h 3401"/>
              <a:gd name="T28" fmla="*/ 941 w 2046"/>
              <a:gd name="T29" fmla="*/ 3304 h 3401"/>
              <a:gd name="T30" fmla="*/ 1250 w 2046"/>
              <a:gd name="T31" fmla="*/ 3250 h 3401"/>
              <a:gd name="T32" fmla="*/ 1238 w 2046"/>
              <a:gd name="T33" fmla="*/ 2927 h 3401"/>
              <a:gd name="T34" fmla="*/ 1203 w 2046"/>
              <a:gd name="T35" fmla="*/ 2152 h 3401"/>
              <a:gd name="T36" fmla="*/ 1170 w 2046"/>
              <a:gd name="T37" fmla="*/ 1423 h 3401"/>
              <a:gd name="T38" fmla="*/ 1057 w 2046"/>
              <a:gd name="T39" fmla="*/ 1095 h 3401"/>
              <a:gd name="T40" fmla="*/ 1542 w 2046"/>
              <a:gd name="T41" fmla="*/ 1341 h 3401"/>
              <a:gd name="T42" fmla="*/ 1799 w 2046"/>
              <a:gd name="T43" fmla="*/ 1275 h 3401"/>
              <a:gd name="T44" fmla="*/ 1406 w 2046"/>
              <a:gd name="T45" fmla="*/ 1116 h 3401"/>
              <a:gd name="T46" fmla="*/ 535 w 2046"/>
              <a:gd name="T47" fmla="*/ 1146 h 3401"/>
              <a:gd name="T48" fmla="*/ 262 w 2046"/>
              <a:gd name="T49" fmla="*/ 1340 h 3401"/>
              <a:gd name="T50" fmla="*/ 638 w 2046"/>
              <a:gd name="T51" fmla="*/ 1289 h 3401"/>
              <a:gd name="T52" fmla="*/ 398 w 2046"/>
              <a:gd name="T53" fmla="*/ 872 h 3401"/>
              <a:gd name="T54" fmla="*/ 242 w 2046"/>
              <a:gd name="T55" fmla="*/ 1021 h 3401"/>
              <a:gd name="T56" fmla="*/ 659 w 2046"/>
              <a:gd name="T57" fmla="*/ 1019 h 3401"/>
              <a:gd name="T58" fmla="*/ 1397 w 2046"/>
              <a:gd name="T59" fmla="*/ 857 h 3401"/>
              <a:gd name="T60" fmla="*/ 1656 w 2046"/>
              <a:gd name="T61" fmla="*/ 1086 h 3401"/>
              <a:gd name="T62" fmla="*/ 1768 w 2046"/>
              <a:gd name="T63" fmla="*/ 911 h 3401"/>
              <a:gd name="T64" fmla="*/ 1429 w 2046"/>
              <a:gd name="T65" fmla="*/ 102 h 3401"/>
              <a:gd name="T66" fmla="*/ 591 w 2046"/>
              <a:gd name="T67" fmla="*/ 117 h 3401"/>
              <a:gd name="T68" fmla="*/ 1429 w 2046"/>
              <a:gd name="T69" fmla="*/ 4 h 3401"/>
              <a:gd name="T70" fmla="*/ 1618 w 2046"/>
              <a:gd name="T71" fmla="*/ 102 h 3401"/>
              <a:gd name="T72" fmla="*/ 1586 w 2046"/>
              <a:gd name="T73" fmla="*/ 774 h 3401"/>
              <a:gd name="T74" fmla="*/ 1846 w 2046"/>
              <a:gd name="T75" fmla="*/ 862 h 3401"/>
              <a:gd name="T76" fmla="*/ 1898 w 2046"/>
              <a:gd name="T77" fmla="*/ 1182 h 3401"/>
              <a:gd name="T78" fmla="*/ 1836 w 2046"/>
              <a:gd name="T79" fmla="*/ 1460 h 3401"/>
              <a:gd name="T80" fmla="*/ 1813 w 2046"/>
              <a:gd name="T81" fmla="*/ 1881 h 3401"/>
              <a:gd name="T82" fmla="*/ 1929 w 2046"/>
              <a:gd name="T83" fmla="*/ 2850 h 3401"/>
              <a:gd name="T84" fmla="*/ 2005 w 2046"/>
              <a:gd name="T85" fmla="*/ 3396 h 3401"/>
              <a:gd name="T86" fmla="*/ 1712 w 2046"/>
              <a:gd name="T87" fmla="*/ 3349 h 3401"/>
              <a:gd name="T88" fmla="*/ 1579 w 2046"/>
              <a:gd name="T89" fmla="*/ 3255 h 3401"/>
              <a:gd name="T90" fmla="*/ 1318 w 2046"/>
              <a:gd name="T91" fmla="*/ 3302 h 3401"/>
              <a:gd name="T92" fmla="*/ 1023 w 2046"/>
              <a:gd name="T93" fmla="*/ 3396 h 3401"/>
              <a:gd name="T94" fmla="*/ 716 w 2046"/>
              <a:gd name="T95" fmla="*/ 3284 h 3401"/>
              <a:gd name="T96" fmla="*/ 452 w 2046"/>
              <a:gd name="T97" fmla="*/ 3259 h 3401"/>
              <a:gd name="T98" fmla="*/ 300 w 2046"/>
              <a:gd name="T99" fmla="*/ 3365 h 3401"/>
              <a:gd name="T100" fmla="*/ 36 w 2046"/>
              <a:gd name="T101" fmla="*/ 3395 h 3401"/>
              <a:gd name="T102" fmla="*/ 138 w 2046"/>
              <a:gd name="T103" fmla="*/ 2746 h 3401"/>
              <a:gd name="T104" fmla="*/ 234 w 2046"/>
              <a:gd name="T105" fmla="*/ 1834 h 3401"/>
              <a:gd name="T106" fmla="*/ 208 w 2046"/>
              <a:gd name="T107" fmla="*/ 1451 h 3401"/>
              <a:gd name="T108" fmla="*/ 150 w 2046"/>
              <a:gd name="T109" fmla="*/ 1176 h 3401"/>
              <a:gd name="T110" fmla="*/ 201 w 2046"/>
              <a:gd name="T111" fmla="*/ 863 h 3401"/>
              <a:gd name="T112" fmla="*/ 461 w 2046"/>
              <a:gd name="T113" fmla="*/ 776 h 3401"/>
              <a:gd name="T114" fmla="*/ 430 w 2046"/>
              <a:gd name="T115" fmla="*/ 102 h 3401"/>
              <a:gd name="T116" fmla="*/ 620 w 2046"/>
              <a:gd name="T117" fmla="*/ 4 h 3401"/>
              <a:gd name="T118" fmla="*/ 1395 w 2046"/>
              <a:gd name="T119" fmla="*/ 2 h 3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46" h="3401">
                <a:moveTo>
                  <a:pt x="510" y="1432"/>
                </a:moveTo>
                <a:lnTo>
                  <a:pt x="458" y="1446"/>
                </a:lnTo>
                <a:lnTo>
                  <a:pt x="412" y="1455"/>
                </a:lnTo>
                <a:lnTo>
                  <a:pt x="368" y="1463"/>
                </a:lnTo>
                <a:lnTo>
                  <a:pt x="331" y="1467"/>
                </a:lnTo>
                <a:lnTo>
                  <a:pt x="299" y="1469"/>
                </a:lnTo>
                <a:lnTo>
                  <a:pt x="303" y="1492"/>
                </a:lnTo>
                <a:lnTo>
                  <a:pt x="306" y="1519"/>
                </a:lnTo>
                <a:lnTo>
                  <a:pt x="309" y="1550"/>
                </a:lnTo>
                <a:lnTo>
                  <a:pt x="313" y="1585"/>
                </a:lnTo>
                <a:lnTo>
                  <a:pt x="316" y="1624"/>
                </a:lnTo>
                <a:lnTo>
                  <a:pt x="318" y="1667"/>
                </a:lnTo>
                <a:lnTo>
                  <a:pt x="320" y="1714"/>
                </a:lnTo>
                <a:lnTo>
                  <a:pt x="321" y="1766"/>
                </a:lnTo>
                <a:lnTo>
                  <a:pt x="322" y="1822"/>
                </a:lnTo>
                <a:lnTo>
                  <a:pt x="321" y="1882"/>
                </a:lnTo>
                <a:lnTo>
                  <a:pt x="320" y="1947"/>
                </a:lnTo>
                <a:lnTo>
                  <a:pt x="317" y="2016"/>
                </a:lnTo>
                <a:lnTo>
                  <a:pt x="312" y="2089"/>
                </a:lnTo>
                <a:lnTo>
                  <a:pt x="307" y="2166"/>
                </a:lnTo>
                <a:lnTo>
                  <a:pt x="299" y="2248"/>
                </a:lnTo>
                <a:lnTo>
                  <a:pt x="289" y="2334"/>
                </a:lnTo>
                <a:lnTo>
                  <a:pt x="278" y="2425"/>
                </a:lnTo>
                <a:lnTo>
                  <a:pt x="264" y="2520"/>
                </a:lnTo>
                <a:lnTo>
                  <a:pt x="249" y="2620"/>
                </a:lnTo>
                <a:lnTo>
                  <a:pt x="230" y="2724"/>
                </a:lnTo>
                <a:lnTo>
                  <a:pt x="209" y="2833"/>
                </a:lnTo>
                <a:lnTo>
                  <a:pt x="186" y="2946"/>
                </a:lnTo>
                <a:lnTo>
                  <a:pt x="160" y="3064"/>
                </a:lnTo>
                <a:lnTo>
                  <a:pt x="131" y="3186"/>
                </a:lnTo>
                <a:lnTo>
                  <a:pt x="98" y="3314"/>
                </a:lnTo>
                <a:lnTo>
                  <a:pt x="121" y="3314"/>
                </a:lnTo>
                <a:lnTo>
                  <a:pt x="148" y="3312"/>
                </a:lnTo>
                <a:lnTo>
                  <a:pt x="177" y="3308"/>
                </a:lnTo>
                <a:lnTo>
                  <a:pt x="207" y="3303"/>
                </a:lnTo>
                <a:lnTo>
                  <a:pt x="239" y="3295"/>
                </a:lnTo>
                <a:lnTo>
                  <a:pt x="271" y="3284"/>
                </a:lnTo>
                <a:lnTo>
                  <a:pt x="302" y="3268"/>
                </a:lnTo>
                <a:lnTo>
                  <a:pt x="332" y="3249"/>
                </a:lnTo>
                <a:lnTo>
                  <a:pt x="360" y="3225"/>
                </a:lnTo>
                <a:lnTo>
                  <a:pt x="510" y="1432"/>
                </a:lnTo>
                <a:close/>
                <a:moveTo>
                  <a:pt x="1536" y="1431"/>
                </a:moveTo>
                <a:lnTo>
                  <a:pt x="1686" y="3225"/>
                </a:lnTo>
                <a:lnTo>
                  <a:pt x="1714" y="3249"/>
                </a:lnTo>
                <a:lnTo>
                  <a:pt x="1744" y="3268"/>
                </a:lnTo>
                <a:lnTo>
                  <a:pt x="1775" y="3284"/>
                </a:lnTo>
                <a:lnTo>
                  <a:pt x="1807" y="3295"/>
                </a:lnTo>
                <a:lnTo>
                  <a:pt x="1838" y="3303"/>
                </a:lnTo>
                <a:lnTo>
                  <a:pt x="1869" y="3308"/>
                </a:lnTo>
                <a:lnTo>
                  <a:pt x="1898" y="3312"/>
                </a:lnTo>
                <a:lnTo>
                  <a:pt x="1924" y="3314"/>
                </a:lnTo>
                <a:lnTo>
                  <a:pt x="1948" y="3314"/>
                </a:lnTo>
                <a:lnTo>
                  <a:pt x="1915" y="3186"/>
                </a:lnTo>
                <a:lnTo>
                  <a:pt x="1886" y="3064"/>
                </a:lnTo>
                <a:lnTo>
                  <a:pt x="1860" y="2946"/>
                </a:lnTo>
                <a:lnTo>
                  <a:pt x="1836" y="2832"/>
                </a:lnTo>
                <a:lnTo>
                  <a:pt x="1816" y="2723"/>
                </a:lnTo>
                <a:lnTo>
                  <a:pt x="1798" y="2618"/>
                </a:lnTo>
                <a:lnTo>
                  <a:pt x="1781" y="2519"/>
                </a:lnTo>
                <a:lnTo>
                  <a:pt x="1768" y="2423"/>
                </a:lnTo>
                <a:lnTo>
                  <a:pt x="1757" y="2332"/>
                </a:lnTo>
                <a:lnTo>
                  <a:pt x="1747" y="2246"/>
                </a:lnTo>
                <a:lnTo>
                  <a:pt x="1740" y="2164"/>
                </a:lnTo>
                <a:lnTo>
                  <a:pt x="1734" y="2087"/>
                </a:lnTo>
                <a:lnTo>
                  <a:pt x="1730" y="2014"/>
                </a:lnTo>
                <a:lnTo>
                  <a:pt x="1726" y="1945"/>
                </a:lnTo>
                <a:lnTo>
                  <a:pt x="1724" y="1880"/>
                </a:lnTo>
                <a:lnTo>
                  <a:pt x="1724" y="1820"/>
                </a:lnTo>
                <a:lnTo>
                  <a:pt x="1724" y="1764"/>
                </a:lnTo>
                <a:lnTo>
                  <a:pt x="1725" y="1712"/>
                </a:lnTo>
                <a:lnTo>
                  <a:pt x="1727" y="1666"/>
                </a:lnTo>
                <a:lnTo>
                  <a:pt x="1731" y="1622"/>
                </a:lnTo>
                <a:lnTo>
                  <a:pt x="1734" y="1583"/>
                </a:lnTo>
                <a:lnTo>
                  <a:pt x="1737" y="1548"/>
                </a:lnTo>
                <a:lnTo>
                  <a:pt x="1741" y="1518"/>
                </a:lnTo>
                <a:lnTo>
                  <a:pt x="1744" y="1491"/>
                </a:lnTo>
                <a:lnTo>
                  <a:pt x="1747" y="1468"/>
                </a:lnTo>
                <a:lnTo>
                  <a:pt x="1716" y="1466"/>
                </a:lnTo>
                <a:lnTo>
                  <a:pt x="1678" y="1462"/>
                </a:lnTo>
                <a:lnTo>
                  <a:pt x="1635" y="1454"/>
                </a:lnTo>
                <a:lnTo>
                  <a:pt x="1587" y="1444"/>
                </a:lnTo>
                <a:lnTo>
                  <a:pt x="1536" y="1431"/>
                </a:lnTo>
                <a:close/>
                <a:moveTo>
                  <a:pt x="796" y="1290"/>
                </a:moveTo>
                <a:lnTo>
                  <a:pt x="746" y="1325"/>
                </a:lnTo>
                <a:lnTo>
                  <a:pt x="696" y="1355"/>
                </a:lnTo>
                <a:lnTo>
                  <a:pt x="646" y="1380"/>
                </a:lnTo>
                <a:lnTo>
                  <a:pt x="599" y="1400"/>
                </a:lnTo>
                <a:lnTo>
                  <a:pt x="451" y="3170"/>
                </a:lnTo>
                <a:lnTo>
                  <a:pt x="483" y="3164"/>
                </a:lnTo>
                <a:lnTo>
                  <a:pt x="515" y="3160"/>
                </a:lnTo>
                <a:lnTo>
                  <a:pt x="547" y="3159"/>
                </a:lnTo>
                <a:lnTo>
                  <a:pt x="576" y="3158"/>
                </a:lnTo>
                <a:lnTo>
                  <a:pt x="608" y="3159"/>
                </a:lnTo>
                <a:lnTo>
                  <a:pt x="642" y="3161"/>
                </a:lnTo>
                <a:lnTo>
                  <a:pt x="677" y="3165"/>
                </a:lnTo>
                <a:lnTo>
                  <a:pt x="710" y="3172"/>
                </a:lnTo>
                <a:lnTo>
                  <a:pt x="796" y="1290"/>
                </a:lnTo>
                <a:close/>
                <a:moveTo>
                  <a:pt x="1249" y="1287"/>
                </a:moveTo>
                <a:lnTo>
                  <a:pt x="1336" y="3172"/>
                </a:lnTo>
                <a:lnTo>
                  <a:pt x="1370" y="3165"/>
                </a:lnTo>
                <a:lnTo>
                  <a:pt x="1405" y="3161"/>
                </a:lnTo>
                <a:lnTo>
                  <a:pt x="1439" y="3159"/>
                </a:lnTo>
                <a:lnTo>
                  <a:pt x="1470" y="3158"/>
                </a:lnTo>
                <a:lnTo>
                  <a:pt x="1499" y="3159"/>
                </a:lnTo>
                <a:lnTo>
                  <a:pt x="1530" y="3160"/>
                </a:lnTo>
                <a:lnTo>
                  <a:pt x="1564" y="3164"/>
                </a:lnTo>
                <a:lnTo>
                  <a:pt x="1595" y="3170"/>
                </a:lnTo>
                <a:lnTo>
                  <a:pt x="1446" y="1399"/>
                </a:lnTo>
                <a:lnTo>
                  <a:pt x="1400" y="1378"/>
                </a:lnTo>
                <a:lnTo>
                  <a:pt x="1351" y="1353"/>
                </a:lnTo>
                <a:lnTo>
                  <a:pt x="1300" y="1323"/>
                </a:lnTo>
                <a:lnTo>
                  <a:pt x="1249" y="1287"/>
                </a:lnTo>
                <a:close/>
                <a:moveTo>
                  <a:pt x="1024" y="1049"/>
                </a:moveTo>
                <a:lnTo>
                  <a:pt x="991" y="1096"/>
                </a:lnTo>
                <a:lnTo>
                  <a:pt x="957" y="1138"/>
                </a:lnTo>
                <a:lnTo>
                  <a:pt x="922" y="1178"/>
                </a:lnTo>
                <a:lnTo>
                  <a:pt x="887" y="1214"/>
                </a:lnTo>
                <a:lnTo>
                  <a:pt x="887" y="1218"/>
                </a:lnTo>
                <a:lnTo>
                  <a:pt x="885" y="1228"/>
                </a:lnTo>
                <a:lnTo>
                  <a:pt x="884" y="1246"/>
                </a:lnTo>
                <a:lnTo>
                  <a:pt x="883" y="1271"/>
                </a:lnTo>
                <a:lnTo>
                  <a:pt x="882" y="1301"/>
                </a:lnTo>
                <a:lnTo>
                  <a:pt x="880" y="1337"/>
                </a:lnTo>
                <a:lnTo>
                  <a:pt x="879" y="1379"/>
                </a:lnTo>
                <a:lnTo>
                  <a:pt x="877" y="1425"/>
                </a:lnTo>
                <a:lnTo>
                  <a:pt x="874" y="1476"/>
                </a:lnTo>
                <a:lnTo>
                  <a:pt x="872" y="1531"/>
                </a:lnTo>
                <a:lnTo>
                  <a:pt x="869" y="1590"/>
                </a:lnTo>
                <a:lnTo>
                  <a:pt x="866" y="1652"/>
                </a:lnTo>
                <a:lnTo>
                  <a:pt x="864" y="1718"/>
                </a:lnTo>
                <a:lnTo>
                  <a:pt x="861" y="1786"/>
                </a:lnTo>
                <a:lnTo>
                  <a:pt x="857" y="1856"/>
                </a:lnTo>
                <a:lnTo>
                  <a:pt x="853" y="1929"/>
                </a:lnTo>
                <a:lnTo>
                  <a:pt x="850" y="2003"/>
                </a:lnTo>
                <a:lnTo>
                  <a:pt x="847" y="2077"/>
                </a:lnTo>
                <a:lnTo>
                  <a:pt x="843" y="2153"/>
                </a:lnTo>
                <a:lnTo>
                  <a:pt x="840" y="2230"/>
                </a:lnTo>
                <a:lnTo>
                  <a:pt x="837" y="2305"/>
                </a:lnTo>
                <a:lnTo>
                  <a:pt x="833" y="2381"/>
                </a:lnTo>
                <a:lnTo>
                  <a:pt x="830" y="2455"/>
                </a:lnTo>
                <a:lnTo>
                  <a:pt x="826" y="2530"/>
                </a:lnTo>
                <a:lnTo>
                  <a:pt x="823" y="2602"/>
                </a:lnTo>
                <a:lnTo>
                  <a:pt x="820" y="2672"/>
                </a:lnTo>
                <a:lnTo>
                  <a:pt x="817" y="2740"/>
                </a:lnTo>
                <a:lnTo>
                  <a:pt x="814" y="2806"/>
                </a:lnTo>
                <a:lnTo>
                  <a:pt x="811" y="2868"/>
                </a:lnTo>
                <a:lnTo>
                  <a:pt x="808" y="2927"/>
                </a:lnTo>
                <a:lnTo>
                  <a:pt x="806" y="2982"/>
                </a:lnTo>
                <a:lnTo>
                  <a:pt x="804" y="3034"/>
                </a:lnTo>
                <a:lnTo>
                  <a:pt x="802" y="3079"/>
                </a:lnTo>
                <a:lnTo>
                  <a:pt x="799" y="3121"/>
                </a:lnTo>
                <a:lnTo>
                  <a:pt x="797" y="3157"/>
                </a:lnTo>
                <a:lnTo>
                  <a:pt x="796" y="3188"/>
                </a:lnTo>
                <a:lnTo>
                  <a:pt x="795" y="3212"/>
                </a:lnTo>
                <a:lnTo>
                  <a:pt x="794" y="3230"/>
                </a:lnTo>
                <a:lnTo>
                  <a:pt x="794" y="3241"/>
                </a:lnTo>
                <a:lnTo>
                  <a:pt x="793" y="3245"/>
                </a:lnTo>
                <a:lnTo>
                  <a:pt x="796" y="3250"/>
                </a:lnTo>
                <a:lnTo>
                  <a:pt x="803" y="3258"/>
                </a:lnTo>
                <a:lnTo>
                  <a:pt x="815" y="3266"/>
                </a:lnTo>
                <a:lnTo>
                  <a:pt x="831" y="3275"/>
                </a:lnTo>
                <a:lnTo>
                  <a:pt x="852" y="3284"/>
                </a:lnTo>
                <a:lnTo>
                  <a:pt x="877" y="3292"/>
                </a:lnTo>
                <a:lnTo>
                  <a:pt x="907" y="3299"/>
                </a:lnTo>
                <a:lnTo>
                  <a:pt x="941" y="3304"/>
                </a:lnTo>
                <a:lnTo>
                  <a:pt x="980" y="3308"/>
                </a:lnTo>
                <a:lnTo>
                  <a:pt x="1023" y="3309"/>
                </a:lnTo>
                <a:lnTo>
                  <a:pt x="1066" y="3308"/>
                </a:lnTo>
                <a:lnTo>
                  <a:pt x="1104" y="3304"/>
                </a:lnTo>
                <a:lnTo>
                  <a:pt x="1140" y="3299"/>
                </a:lnTo>
                <a:lnTo>
                  <a:pt x="1169" y="3292"/>
                </a:lnTo>
                <a:lnTo>
                  <a:pt x="1195" y="3284"/>
                </a:lnTo>
                <a:lnTo>
                  <a:pt x="1215" y="3275"/>
                </a:lnTo>
                <a:lnTo>
                  <a:pt x="1232" y="3266"/>
                </a:lnTo>
                <a:lnTo>
                  <a:pt x="1243" y="3258"/>
                </a:lnTo>
                <a:lnTo>
                  <a:pt x="1250" y="3250"/>
                </a:lnTo>
                <a:lnTo>
                  <a:pt x="1253" y="3245"/>
                </a:lnTo>
                <a:lnTo>
                  <a:pt x="1253" y="3241"/>
                </a:lnTo>
                <a:lnTo>
                  <a:pt x="1252" y="3230"/>
                </a:lnTo>
                <a:lnTo>
                  <a:pt x="1252" y="3212"/>
                </a:lnTo>
                <a:lnTo>
                  <a:pt x="1250" y="3188"/>
                </a:lnTo>
                <a:lnTo>
                  <a:pt x="1248" y="3157"/>
                </a:lnTo>
                <a:lnTo>
                  <a:pt x="1247" y="3121"/>
                </a:lnTo>
                <a:lnTo>
                  <a:pt x="1245" y="3079"/>
                </a:lnTo>
                <a:lnTo>
                  <a:pt x="1243" y="3033"/>
                </a:lnTo>
                <a:lnTo>
                  <a:pt x="1240" y="2982"/>
                </a:lnTo>
                <a:lnTo>
                  <a:pt x="1238" y="2927"/>
                </a:lnTo>
                <a:lnTo>
                  <a:pt x="1235" y="2868"/>
                </a:lnTo>
                <a:lnTo>
                  <a:pt x="1233" y="2806"/>
                </a:lnTo>
                <a:lnTo>
                  <a:pt x="1230" y="2739"/>
                </a:lnTo>
                <a:lnTo>
                  <a:pt x="1227" y="2672"/>
                </a:lnTo>
                <a:lnTo>
                  <a:pt x="1224" y="2602"/>
                </a:lnTo>
                <a:lnTo>
                  <a:pt x="1220" y="2529"/>
                </a:lnTo>
                <a:lnTo>
                  <a:pt x="1216" y="2455"/>
                </a:lnTo>
                <a:lnTo>
                  <a:pt x="1213" y="2380"/>
                </a:lnTo>
                <a:lnTo>
                  <a:pt x="1210" y="2304"/>
                </a:lnTo>
                <a:lnTo>
                  <a:pt x="1206" y="2229"/>
                </a:lnTo>
                <a:lnTo>
                  <a:pt x="1203" y="2152"/>
                </a:lnTo>
                <a:lnTo>
                  <a:pt x="1200" y="2076"/>
                </a:lnTo>
                <a:lnTo>
                  <a:pt x="1196" y="2001"/>
                </a:lnTo>
                <a:lnTo>
                  <a:pt x="1192" y="1927"/>
                </a:lnTo>
                <a:lnTo>
                  <a:pt x="1189" y="1854"/>
                </a:lnTo>
                <a:lnTo>
                  <a:pt x="1186" y="1784"/>
                </a:lnTo>
                <a:lnTo>
                  <a:pt x="1183" y="1717"/>
                </a:lnTo>
                <a:lnTo>
                  <a:pt x="1180" y="1650"/>
                </a:lnTo>
                <a:lnTo>
                  <a:pt x="1177" y="1588"/>
                </a:lnTo>
                <a:lnTo>
                  <a:pt x="1174" y="1529"/>
                </a:lnTo>
                <a:lnTo>
                  <a:pt x="1172" y="1474"/>
                </a:lnTo>
                <a:lnTo>
                  <a:pt x="1170" y="1423"/>
                </a:lnTo>
                <a:lnTo>
                  <a:pt x="1168" y="1377"/>
                </a:lnTo>
                <a:lnTo>
                  <a:pt x="1165" y="1335"/>
                </a:lnTo>
                <a:lnTo>
                  <a:pt x="1163" y="1299"/>
                </a:lnTo>
                <a:lnTo>
                  <a:pt x="1162" y="1269"/>
                </a:lnTo>
                <a:lnTo>
                  <a:pt x="1161" y="1244"/>
                </a:lnTo>
                <a:lnTo>
                  <a:pt x="1160" y="1226"/>
                </a:lnTo>
                <a:lnTo>
                  <a:pt x="1160" y="1215"/>
                </a:lnTo>
                <a:lnTo>
                  <a:pt x="1160" y="1212"/>
                </a:lnTo>
                <a:lnTo>
                  <a:pt x="1125" y="1176"/>
                </a:lnTo>
                <a:lnTo>
                  <a:pt x="1090" y="1137"/>
                </a:lnTo>
                <a:lnTo>
                  <a:pt x="1057" y="1095"/>
                </a:lnTo>
                <a:lnTo>
                  <a:pt x="1024" y="1049"/>
                </a:lnTo>
                <a:close/>
                <a:moveTo>
                  <a:pt x="1197" y="1027"/>
                </a:moveTo>
                <a:lnTo>
                  <a:pt x="1165" y="1092"/>
                </a:lnTo>
                <a:lnTo>
                  <a:pt x="1211" y="1141"/>
                </a:lnTo>
                <a:lnTo>
                  <a:pt x="1258" y="1184"/>
                </a:lnTo>
                <a:lnTo>
                  <a:pt x="1306" y="1222"/>
                </a:lnTo>
                <a:lnTo>
                  <a:pt x="1354" y="1254"/>
                </a:lnTo>
                <a:lnTo>
                  <a:pt x="1403" y="1282"/>
                </a:lnTo>
                <a:lnTo>
                  <a:pt x="1451" y="1306"/>
                </a:lnTo>
                <a:lnTo>
                  <a:pt x="1497" y="1326"/>
                </a:lnTo>
                <a:lnTo>
                  <a:pt x="1542" y="1341"/>
                </a:lnTo>
                <a:lnTo>
                  <a:pt x="1584" y="1354"/>
                </a:lnTo>
                <a:lnTo>
                  <a:pt x="1625" y="1364"/>
                </a:lnTo>
                <a:lnTo>
                  <a:pt x="1662" y="1371"/>
                </a:lnTo>
                <a:lnTo>
                  <a:pt x="1695" y="1377"/>
                </a:lnTo>
                <a:lnTo>
                  <a:pt x="1725" y="1380"/>
                </a:lnTo>
                <a:lnTo>
                  <a:pt x="1750" y="1382"/>
                </a:lnTo>
                <a:lnTo>
                  <a:pt x="1771" y="1383"/>
                </a:lnTo>
                <a:lnTo>
                  <a:pt x="1777" y="1363"/>
                </a:lnTo>
                <a:lnTo>
                  <a:pt x="1785" y="1339"/>
                </a:lnTo>
                <a:lnTo>
                  <a:pt x="1792" y="1309"/>
                </a:lnTo>
                <a:lnTo>
                  <a:pt x="1799" y="1275"/>
                </a:lnTo>
                <a:lnTo>
                  <a:pt x="1805" y="1236"/>
                </a:lnTo>
                <a:lnTo>
                  <a:pt x="1809" y="1192"/>
                </a:lnTo>
                <a:lnTo>
                  <a:pt x="1780" y="1190"/>
                </a:lnTo>
                <a:lnTo>
                  <a:pt x="1746" y="1186"/>
                </a:lnTo>
                <a:lnTo>
                  <a:pt x="1707" y="1182"/>
                </a:lnTo>
                <a:lnTo>
                  <a:pt x="1663" y="1176"/>
                </a:lnTo>
                <a:lnTo>
                  <a:pt x="1615" y="1167"/>
                </a:lnTo>
                <a:lnTo>
                  <a:pt x="1566" y="1158"/>
                </a:lnTo>
                <a:lnTo>
                  <a:pt x="1514" y="1147"/>
                </a:lnTo>
                <a:lnTo>
                  <a:pt x="1460" y="1132"/>
                </a:lnTo>
                <a:lnTo>
                  <a:pt x="1406" y="1116"/>
                </a:lnTo>
                <a:lnTo>
                  <a:pt x="1351" y="1098"/>
                </a:lnTo>
                <a:lnTo>
                  <a:pt x="1298" y="1077"/>
                </a:lnTo>
                <a:lnTo>
                  <a:pt x="1246" y="1053"/>
                </a:lnTo>
                <a:lnTo>
                  <a:pt x="1197" y="1027"/>
                </a:lnTo>
                <a:close/>
                <a:moveTo>
                  <a:pt x="851" y="1026"/>
                </a:moveTo>
                <a:lnTo>
                  <a:pt x="802" y="1053"/>
                </a:lnTo>
                <a:lnTo>
                  <a:pt x="750" y="1077"/>
                </a:lnTo>
                <a:lnTo>
                  <a:pt x="697" y="1098"/>
                </a:lnTo>
                <a:lnTo>
                  <a:pt x="643" y="1116"/>
                </a:lnTo>
                <a:lnTo>
                  <a:pt x="588" y="1132"/>
                </a:lnTo>
                <a:lnTo>
                  <a:pt x="535" y="1146"/>
                </a:lnTo>
                <a:lnTo>
                  <a:pt x="482" y="1157"/>
                </a:lnTo>
                <a:lnTo>
                  <a:pt x="432" y="1167"/>
                </a:lnTo>
                <a:lnTo>
                  <a:pt x="385" y="1175"/>
                </a:lnTo>
                <a:lnTo>
                  <a:pt x="340" y="1181"/>
                </a:lnTo>
                <a:lnTo>
                  <a:pt x="301" y="1186"/>
                </a:lnTo>
                <a:lnTo>
                  <a:pt x="266" y="1190"/>
                </a:lnTo>
                <a:lnTo>
                  <a:pt x="237" y="1192"/>
                </a:lnTo>
                <a:lnTo>
                  <a:pt x="242" y="1237"/>
                </a:lnTo>
                <a:lnTo>
                  <a:pt x="248" y="1276"/>
                </a:lnTo>
                <a:lnTo>
                  <a:pt x="255" y="1310"/>
                </a:lnTo>
                <a:lnTo>
                  <a:pt x="262" y="1340"/>
                </a:lnTo>
                <a:lnTo>
                  <a:pt x="270" y="1364"/>
                </a:lnTo>
                <a:lnTo>
                  <a:pt x="277" y="1384"/>
                </a:lnTo>
                <a:lnTo>
                  <a:pt x="298" y="1383"/>
                </a:lnTo>
                <a:lnTo>
                  <a:pt x="325" y="1381"/>
                </a:lnTo>
                <a:lnTo>
                  <a:pt x="357" y="1377"/>
                </a:lnTo>
                <a:lnTo>
                  <a:pt x="392" y="1371"/>
                </a:lnTo>
                <a:lnTo>
                  <a:pt x="431" y="1363"/>
                </a:lnTo>
                <a:lnTo>
                  <a:pt x="475" y="1353"/>
                </a:lnTo>
                <a:lnTo>
                  <a:pt x="519" y="1338"/>
                </a:lnTo>
                <a:lnTo>
                  <a:pt x="580" y="1315"/>
                </a:lnTo>
                <a:lnTo>
                  <a:pt x="638" y="1289"/>
                </a:lnTo>
                <a:lnTo>
                  <a:pt x="693" y="1256"/>
                </a:lnTo>
                <a:lnTo>
                  <a:pt x="744" y="1221"/>
                </a:lnTo>
                <a:lnTo>
                  <a:pt x="793" y="1183"/>
                </a:lnTo>
                <a:lnTo>
                  <a:pt x="840" y="1139"/>
                </a:lnTo>
                <a:lnTo>
                  <a:pt x="883" y="1093"/>
                </a:lnTo>
                <a:lnTo>
                  <a:pt x="851" y="1026"/>
                </a:lnTo>
                <a:close/>
                <a:moveTo>
                  <a:pt x="550" y="857"/>
                </a:moveTo>
                <a:lnTo>
                  <a:pt x="506" y="858"/>
                </a:lnTo>
                <a:lnTo>
                  <a:pt x="466" y="862"/>
                </a:lnTo>
                <a:lnTo>
                  <a:pt x="430" y="866"/>
                </a:lnTo>
                <a:lnTo>
                  <a:pt x="398" y="872"/>
                </a:lnTo>
                <a:lnTo>
                  <a:pt x="370" y="878"/>
                </a:lnTo>
                <a:lnTo>
                  <a:pt x="346" y="884"/>
                </a:lnTo>
                <a:lnTo>
                  <a:pt x="325" y="892"/>
                </a:lnTo>
                <a:lnTo>
                  <a:pt x="307" y="899"/>
                </a:lnTo>
                <a:lnTo>
                  <a:pt x="292" y="906"/>
                </a:lnTo>
                <a:lnTo>
                  <a:pt x="280" y="912"/>
                </a:lnTo>
                <a:lnTo>
                  <a:pt x="270" y="919"/>
                </a:lnTo>
                <a:lnTo>
                  <a:pt x="262" y="924"/>
                </a:lnTo>
                <a:lnTo>
                  <a:pt x="257" y="929"/>
                </a:lnTo>
                <a:lnTo>
                  <a:pt x="249" y="976"/>
                </a:lnTo>
                <a:lnTo>
                  <a:pt x="242" y="1021"/>
                </a:lnTo>
                <a:lnTo>
                  <a:pt x="237" y="1065"/>
                </a:lnTo>
                <a:lnTo>
                  <a:pt x="235" y="1105"/>
                </a:lnTo>
                <a:lnTo>
                  <a:pt x="266" y="1103"/>
                </a:lnTo>
                <a:lnTo>
                  <a:pt x="304" y="1099"/>
                </a:lnTo>
                <a:lnTo>
                  <a:pt x="346" y="1093"/>
                </a:lnTo>
                <a:lnTo>
                  <a:pt x="393" y="1085"/>
                </a:lnTo>
                <a:lnTo>
                  <a:pt x="443" y="1077"/>
                </a:lnTo>
                <a:lnTo>
                  <a:pt x="496" y="1066"/>
                </a:lnTo>
                <a:lnTo>
                  <a:pt x="550" y="1053"/>
                </a:lnTo>
                <a:lnTo>
                  <a:pt x="604" y="1038"/>
                </a:lnTo>
                <a:lnTo>
                  <a:pt x="659" y="1019"/>
                </a:lnTo>
                <a:lnTo>
                  <a:pt x="712" y="998"/>
                </a:lnTo>
                <a:lnTo>
                  <a:pt x="764" y="976"/>
                </a:lnTo>
                <a:lnTo>
                  <a:pt x="813" y="949"/>
                </a:lnTo>
                <a:lnTo>
                  <a:pt x="774" y="870"/>
                </a:lnTo>
                <a:lnTo>
                  <a:pt x="710" y="863"/>
                </a:lnTo>
                <a:lnTo>
                  <a:pt x="652" y="858"/>
                </a:lnTo>
                <a:lnTo>
                  <a:pt x="598" y="857"/>
                </a:lnTo>
                <a:lnTo>
                  <a:pt x="550" y="857"/>
                </a:lnTo>
                <a:close/>
                <a:moveTo>
                  <a:pt x="1498" y="855"/>
                </a:moveTo>
                <a:lnTo>
                  <a:pt x="1450" y="855"/>
                </a:lnTo>
                <a:lnTo>
                  <a:pt x="1397" y="857"/>
                </a:lnTo>
                <a:lnTo>
                  <a:pt x="1339" y="862"/>
                </a:lnTo>
                <a:lnTo>
                  <a:pt x="1275" y="868"/>
                </a:lnTo>
                <a:lnTo>
                  <a:pt x="1235" y="950"/>
                </a:lnTo>
                <a:lnTo>
                  <a:pt x="1284" y="976"/>
                </a:lnTo>
                <a:lnTo>
                  <a:pt x="1336" y="999"/>
                </a:lnTo>
                <a:lnTo>
                  <a:pt x="1389" y="1020"/>
                </a:lnTo>
                <a:lnTo>
                  <a:pt x="1444" y="1038"/>
                </a:lnTo>
                <a:lnTo>
                  <a:pt x="1499" y="1053"/>
                </a:lnTo>
                <a:lnTo>
                  <a:pt x="1553" y="1067"/>
                </a:lnTo>
                <a:lnTo>
                  <a:pt x="1606" y="1077"/>
                </a:lnTo>
                <a:lnTo>
                  <a:pt x="1656" y="1086"/>
                </a:lnTo>
                <a:lnTo>
                  <a:pt x="1703" y="1094"/>
                </a:lnTo>
                <a:lnTo>
                  <a:pt x="1744" y="1099"/>
                </a:lnTo>
                <a:lnTo>
                  <a:pt x="1781" y="1103"/>
                </a:lnTo>
                <a:lnTo>
                  <a:pt x="1811" y="1106"/>
                </a:lnTo>
                <a:lnTo>
                  <a:pt x="1809" y="1065"/>
                </a:lnTo>
                <a:lnTo>
                  <a:pt x="1805" y="1021"/>
                </a:lnTo>
                <a:lnTo>
                  <a:pt x="1799" y="976"/>
                </a:lnTo>
                <a:lnTo>
                  <a:pt x="1790" y="928"/>
                </a:lnTo>
                <a:lnTo>
                  <a:pt x="1785" y="923"/>
                </a:lnTo>
                <a:lnTo>
                  <a:pt x="1777" y="918"/>
                </a:lnTo>
                <a:lnTo>
                  <a:pt x="1768" y="911"/>
                </a:lnTo>
                <a:lnTo>
                  <a:pt x="1755" y="905"/>
                </a:lnTo>
                <a:lnTo>
                  <a:pt x="1741" y="898"/>
                </a:lnTo>
                <a:lnTo>
                  <a:pt x="1722" y="891"/>
                </a:lnTo>
                <a:lnTo>
                  <a:pt x="1702" y="883"/>
                </a:lnTo>
                <a:lnTo>
                  <a:pt x="1677" y="877"/>
                </a:lnTo>
                <a:lnTo>
                  <a:pt x="1650" y="871"/>
                </a:lnTo>
                <a:lnTo>
                  <a:pt x="1618" y="865"/>
                </a:lnTo>
                <a:lnTo>
                  <a:pt x="1582" y="861"/>
                </a:lnTo>
                <a:lnTo>
                  <a:pt x="1543" y="857"/>
                </a:lnTo>
                <a:lnTo>
                  <a:pt x="1498" y="855"/>
                </a:lnTo>
                <a:close/>
                <a:moveTo>
                  <a:pt x="1429" y="102"/>
                </a:moveTo>
                <a:lnTo>
                  <a:pt x="1067" y="868"/>
                </a:lnTo>
                <a:lnTo>
                  <a:pt x="1067" y="957"/>
                </a:lnTo>
                <a:lnTo>
                  <a:pt x="1087" y="987"/>
                </a:lnTo>
                <a:lnTo>
                  <a:pt x="1106" y="1016"/>
                </a:lnTo>
                <a:lnTo>
                  <a:pt x="1532" y="154"/>
                </a:lnTo>
                <a:lnTo>
                  <a:pt x="1510" y="143"/>
                </a:lnTo>
                <a:lnTo>
                  <a:pt x="1485" y="131"/>
                </a:lnTo>
                <a:lnTo>
                  <a:pt x="1458" y="117"/>
                </a:lnTo>
                <a:lnTo>
                  <a:pt x="1429" y="102"/>
                </a:lnTo>
                <a:close/>
                <a:moveTo>
                  <a:pt x="620" y="102"/>
                </a:moveTo>
                <a:lnTo>
                  <a:pt x="591" y="117"/>
                </a:lnTo>
                <a:lnTo>
                  <a:pt x="563" y="131"/>
                </a:lnTo>
                <a:lnTo>
                  <a:pt x="538" y="143"/>
                </a:lnTo>
                <a:lnTo>
                  <a:pt x="516" y="154"/>
                </a:lnTo>
                <a:lnTo>
                  <a:pt x="943" y="1016"/>
                </a:lnTo>
                <a:lnTo>
                  <a:pt x="962" y="987"/>
                </a:lnTo>
                <a:lnTo>
                  <a:pt x="981" y="956"/>
                </a:lnTo>
                <a:lnTo>
                  <a:pt x="981" y="868"/>
                </a:lnTo>
                <a:lnTo>
                  <a:pt x="620" y="102"/>
                </a:lnTo>
                <a:close/>
                <a:moveTo>
                  <a:pt x="1406" y="0"/>
                </a:moveTo>
                <a:lnTo>
                  <a:pt x="1417" y="1"/>
                </a:lnTo>
                <a:lnTo>
                  <a:pt x="1429" y="4"/>
                </a:lnTo>
                <a:lnTo>
                  <a:pt x="1455" y="19"/>
                </a:lnTo>
                <a:lnTo>
                  <a:pt x="1482" y="32"/>
                </a:lnTo>
                <a:lnTo>
                  <a:pt x="1507" y="45"/>
                </a:lnTo>
                <a:lnTo>
                  <a:pt x="1530" y="56"/>
                </a:lnTo>
                <a:lnTo>
                  <a:pt x="1551" y="68"/>
                </a:lnTo>
                <a:lnTo>
                  <a:pt x="1570" y="77"/>
                </a:lnTo>
                <a:lnTo>
                  <a:pt x="1585" y="84"/>
                </a:lnTo>
                <a:lnTo>
                  <a:pt x="1598" y="90"/>
                </a:lnTo>
                <a:lnTo>
                  <a:pt x="1605" y="94"/>
                </a:lnTo>
                <a:lnTo>
                  <a:pt x="1608" y="96"/>
                </a:lnTo>
                <a:lnTo>
                  <a:pt x="1618" y="102"/>
                </a:lnTo>
                <a:lnTo>
                  <a:pt x="1626" y="110"/>
                </a:lnTo>
                <a:lnTo>
                  <a:pt x="1630" y="121"/>
                </a:lnTo>
                <a:lnTo>
                  <a:pt x="1633" y="131"/>
                </a:lnTo>
                <a:lnTo>
                  <a:pt x="1632" y="142"/>
                </a:lnTo>
                <a:lnTo>
                  <a:pt x="1628" y="154"/>
                </a:lnTo>
                <a:lnTo>
                  <a:pt x="1321" y="777"/>
                </a:lnTo>
                <a:lnTo>
                  <a:pt x="1383" y="772"/>
                </a:lnTo>
                <a:lnTo>
                  <a:pt x="1440" y="769"/>
                </a:lnTo>
                <a:lnTo>
                  <a:pt x="1494" y="769"/>
                </a:lnTo>
                <a:lnTo>
                  <a:pt x="1542" y="771"/>
                </a:lnTo>
                <a:lnTo>
                  <a:pt x="1586" y="774"/>
                </a:lnTo>
                <a:lnTo>
                  <a:pt x="1627" y="780"/>
                </a:lnTo>
                <a:lnTo>
                  <a:pt x="1663" y="785"/>
                </a:lnTo>
                <a:lnTo>
                  <a:pt x="1696" y="792"/>
                </a:lnTo>
                <a:lnTo>
                  <a:pt x="1725" y="800"/>
                </a:lnTo>
                <a:lnTo>
                  <a:pt x="1751" y="809"/>
                </a:lnTo>
                <a:lnTo>
                  <a:pt x="1774" y="818"/>
                </a:lnTo>
                <a:lnTo>
                  <a:pt x="1794" y="827"/>
                </a:lnTo>
                <a:lnTo>
                  <a:pt x="1810" y="837"/>
                </a:lnTo>
                <a:lnTo>
                  <a:pt x="1825" y="845"/>
                </a:lnTo>
                <a:lnTo>
                  <a:pt x="1836" y="854"/>
                </a:lnTo>
                <a:lnTo>
                  <a:pt x="1846" y="862"/>
                </a:lnTo>
                <a:lnTo>
                  <a:pt x="1854" y="869"/>
                </a:lnTo>
                <a:lnTo>
                  <a:pt x="1859" y="875"/>
                </a:lnTo>
                <a:lnTo>
                  <a:pt x="1863" y="879"/>
                </a:lnTo>
                <a:lnTo>
                  <a:pt x="1865" y="882"/>
                </a:lnTo>
                <a:lnTo>
                  <a:pt x="1870" y="890"/>
                </a:lnTo>
                <a:lnTo>
                  <a:pt x="1872" y="897"/>
                </a:lnTo>
                <a:lnTo>
                  <a:pt x="1884" y="961"/>
                </a:lnTo>
                <a:lnTo>
                  <a:pt x="1892" y="1021"/>
                </a:lnTo>
                <a:lnTo>
                  <a:pt x="1898" y="1078"/>
                </a:lnTo>
                <a:lnTo>
                  <a:pt x="1899" y="1132"/>
                </a:lnTo>
                <a:lnTo>
                  <a:pt x="1898" y="1182"/>
                </a:lnTo>
                <a:lnTo>
                  <a:pt x="1893" y="1227"/>
                </a:lnTo>
                <a:lnTo>
                  <a:pt x="1888" y="1269"/>
                </a:lnTo>
                <a:lnTo>
                  <a:pt x="1881" y="1307"/>
                </a:lnTo>
                <a:lnTo>
                  <a:pt x="1874" y="1340"/>
                </a:lnTo>
                <a:lnTo>
                  <a:pt x="1866" y="1369"/>
                </a:lnTo>
                <a:lnTo>
                  <a:pt x="1858" y="1394"/>
                </a:lnTo>
                <a:lnTo>
                  <a:pt x="1851" y="1414"/>
                </a:lnTo>
                <a:lnTo>
                  <a:pt x="1845" y="1429"/>
                </a:lnTo>
                <a:lnTo>
                  <a:pt x="1841" y="1440"/>
                </a:lnTo>
                <a:lnTo>
                  <a:pt x="1839" y="1447"/>
                </a:lnTo>
                <a:lnTo>
                  <a:pt x="1836" y="1460"/>
                </a:lnTo>
                <a:lnTo>
                  <a:pt x="1834" y="1476"/>
                </a:lnTo>
                <a:lnTo>
                  <a:pt x="1831" y="1497"/>
                </a:lnTo>
                <a:lnTo>
                  <a:pt x="1828" y="1522"/>
                </a:lnTo>
                <a:lnTo>
                  <a:pt x="1824" y="1552"/>
                </a:lnTo>
                <a:lnTo>
                  <a:pt x="1821" y="1585"/>
                </a:lnTo>
                <a:lnTo>
                  <a:pt x="1819" y="1623"/>
                </a:lnTo>
                <a:lnTo>
                  <a:pt x="1816" y="1667"/>
                </a:lnTo>
                <a:lnTo>
                  <a:pt x="1814" y="1713"/>
                </a:lnTo>
                <a:lnTo>
                  <a:pt x="1813" y="1765"/>
                </a:lnTo>
                <a:lnTo>
                  <a:pt x="1811" y="1821"/>
                </a:lnTo>
                <a:lnTo>
                  <a:pt x="1813" y="1881"/>
                </a:lnTo>
                <a:lnTo>
                  <a:pt x="1815" y="1947"/>
                </a:lnTo>
                <a:lnTo>
                  <a:pt x="1818" y="2016"/>
                </a:lnTo>
                <a:lnTo>
                  <a:pt x="1822" y="2091"/>
                </a:lnTo>
                <a:lnTo>
                  <a:pt x="1828" y="2169"/>
                </a:lnTo>
                <a:lnTo>
                  <a:pt x="1836" y="2252"/>
                </a:lnTo>
                <a:lnTo>
                  <a:pt x="1846" y="2340"/>
                </a:lnTo>
                <a:lnTo>
                  <a:pt x="1857" y="2434"/>
                </a:lnTo>
                <a:lnTo>
                  <a:pt x="1872" y="2530"/>
                </a:lnTo>
                <a:lnTo>
                  <a:pt x="1888" y="2633"/>
                </a:lnTo>
                <a:lnTo>
                  <a:pt x="1907" y="2738"/>
                </a:lnTo>
                <a:lnTo>
                  <a:pt x="1929" y="2850"/>
                </a:lnTo>
                <a:lnTo>
                  <a:pt x="1954" y="2965"/>
                </a:lnTo>
                <a:lnTo>
                  <a:pt x="1980" y="3087"/>
                </a:lnTo>
                <a:lnTo>
                  <a:pt x="2011" y="3212"/>
                </a:lnTo>
                <a:lnTo>
                  <a:pt x="2045" y="3342"/>
                </a:lnTo>
                <a:lnTo>
                  <a:pt x="2046" y="3354"/>
                </a:lnTo>
                <a:lnTo>
                  <a:pt x="2045" y="3365"/>
                </a:lnTo>
                <a:lnTo>
                  <a:pt x="2040" y="3377"/>
                </a:lnTo>
                <a:lnTo>
                  <a:pt x="2031" y="3386"/>
                </a:lnTo>
                <a:lnTo>
                  <a:pt x="2021" y="3392"/>
                </a:lnTo>
                <a:lnTo>
                  <a:pt x="2010" y="3395"/>
                </a:lnTo>
                <a:lnTo>
                  <a:pt x="2005" y="3396"/>
                </a:lnTo>
                <a:lnTo>
                  <a:pt x="1995" y="3398"/>
                </a:lnTo>
                <a:lnTo>
                  <a:pt x="1980" y="3399"/>
                </a:lnTo>
                <a:lnTo>
                  <a:pt x="1962" y="3400"/>
                </a:lnTo>
                <a:lnTo>
                  <a:pt x="1940" y="3401"/>
                </a:lnTo>
                <a:lnTo>
                  <a:pt x="1913" y="3400"/>
                </a:lnTo>
                <a:lnTo>
                  <a:pt x="1883" y="3398"/>
                </a:lnTo>
                <a:lnTo>
                  <a:pt x="1851" y="3393"/>
                </a:lnTo>
                <a:lnTo>
                  <a:pt x="1817" y="3387"/>
                </a:lnTo>
                <a:lnTo>
                  <a:pt x="1782" y="3378"/>
                </a:lnTo>
                <a:lnTo>
                  <a:pt x="1747" y="3365"/>
                </a:lnTo>
                <a:lnTo>
                  <a:pt x="1712" y="3349"/>
                </a:lnTo>
                <a:lnTo>
                  <a:pt x="1677" y="3329"/>
                </a:lnTo>
                <a:lnTo>
                  <a:pt x="1643" y="3304"/>
                </a:lnTo>
                <a:lnTo>
                  <a:pt x="1612" y="3274"/>
                </a:lnTo>
                <a:lnTo>
                  <a:pt x="1612" y="3273"/>
                </a:lnTo>
                <a:lnTo>
                  <a:pt x="1611" y="3272"/>
                </a:lnTo>
                <a:lnTo>
                  <a:pt x="1609" y="3270"/>
                </a:lnTo>
                <a:lnTo>
                  <a:pt x="1608" y="3268"/>
                </a:lnTo>
                <a:lnTo>
                  <a:pt x="1606" y="3265"/>
                </a:lnTo>
                <a:lnTo>
                  <a:pt x="1605" y="3263"/>
                </a:lnTo>
                <a:lnTo>
                  <a:pt x="1595" y="3259"/>
                </a:lnTo>
                <a:lnTo>
                  <a:pt x="1579" y="3255"/>
                </a:lnTo>
                <a:lnTo>
                  <a:pt x="1558" y="3251"/>
                </a:lnTo>
                <a:lnTo>
                  <a:pt x="1533" y="3247"/>
                </a:lnTo>
                <a:lnTo>
                  <a:pt x="1504" y="3245"/>
                </a:lnTo>
                <a:lnTo>
                  <a:pt x="1470" y="3244"/>
                </a:lnTo>
                <a:lnTo>
                  <a:pt x="1432" y="3245"/>
                </a:lnTo>
                <a:lnTo>
                  <a:pt x="1400" y="3248"/>
                </a:lnTo>
                <a:lnTo>
                  <a:pt x="1373" y="3252"/>
                </a:lnTo>
                <a:lnTo>
                  <a:pt x="1352" y="3258"/>
                </a:lnTo>
                <a:lnTo>
                  <a:pt x="1338" y="3262"/>
                </a:lnTo>
                <a:lnTo>
                  <a:pt x="1330" y="3284"/>
                </a:lnTo>
                <a:lnTo>
                  <a:pt x="1318" y="3302"/>
                </a:lnTo>
                <a:lnTo>
                  <a:pt x="1301" y="3320"/>
                </a:lnTo>
                <a:lnTo>
                  <a:pt x="1281" y="3336"/>
                </a:lnTo>
                <a:lnTo>
                  <a:pt x="1257" y="3350"/>
                </a:lnTo>
                <a:lnTo>
                  <a:pt x="1229" y="3362"/>
                </a:lnTo>
                <a:lnTo>
                  <a:pt x="1199" y="3373"/>
                </a:lnTo>
                <a:lnTo>
                  <a:pt x="1167" y="3381"/>
                </a:lnTo>
                <a:lnTo>
                  <a:pt x="1132" y="3387"/>
                </a:lnTo>
                <a:lnTo>
                  <a:pt x="1096" y="3392"/>
                </a:lnTo>
                <a:lnTo>
                  <a:pt x="1060" y="3395"/>
                </a:lnTo>
                <a:lnTo>
                  <a:pt x="1023" y="3396"/>
                </a:lnTo>
                <a:lnTo>
                  <a:pt x="1023" y="3396"/>
                </a:lnTo>
                <a:lnTo>
                  <a:pt x="986" y="3395"/>
                </a:lnTo>
                <a:lnTo>
                  <a:pt x="950" y="3392"/>
                </a:lnTo>
                <a:lnTo>
                  <a:pt x="915" y="3387"/>
                </a:lnTo>
                <a:lnTo>
                  <a:pt x="880" y="3381"/>
                </a:lnTo>
                <a:lnTo>
                  <a:pt x="847" y="3373"/>
                </a:lnTo>
                <a:lnTo>
                  <a:pt x="817" y="3362"/>
                </a:lnTo>
                <a:lnTo>
                  <a:pt x="790" y="3350"/>
                </a:lnTo>
                <a:lnTo>
                  <a:pt x="765" y="3336"/>
                </a:lnTo>
                <a:lnTo>
                  <a:pt x="744" y="3320"/>
                </a:lnTo>
                <a:lnTo>
                  <a:pt x="728" y="3302"/>
                </a:lnTo>
                <a:lnTo>
                  <a:pt x="716" y="3284"/>
                </a:lnTo>
                <a:lnTo>
                  <a:pt x="709" y="3262"/>
                </a:lnTo>
                <a:lnTo>
                  <a:pt x="695" y="3258"/>
                </a:lnTo>
                <a:lnTo>
                  <a:pt x="674" y="3252"/>
                </a:lnTo>
                <a:lnTo>
                  <a:pt x="647" y="3248"/>
                </a:lnTo>
                <a:lnTo>
                  <a:pt x="614" y="3245"/>
                </a:lnTo>
                <a:lnTo>
                  <a:pt x="576" y="3244"/>
                </a:lnTo>
                <a:lnTo>
                  <a:pt x="542" y="3245"/>
                </a:lnTo>
                <a:lnTo>
                  <a:pt x="513" y="3247"/>
                </a:lnTo>
                <a:lnTo>
                  <a:pt x="488" y="3251"/>
                </a:lnTo>
                <a:lnTo>
                  <a:pt x="468" y="3255"/>
                </a:lnTo>
                <a:lnTo>
                  <a:pt x="452" y="3259"/>
                </a:lnTo>
                <a:lnTo>
                  <a:pt x="441" y="3263"/>
                </a:lnTo>
                <a:lnTo>
                  <a:pt x="440" y="3265"/>
                </a:lnTo>
                <a:lnTo>
                  <a:pt x="439" y="3268"/>
                </a:lnTo>
                <a:lnTo>
                  <a:pt x="437" y="3270"/>
                </a:lnTo>
                <a:lnTo>
                  <a:pt x="435" y="3272"/>
                </a:lnTo>
                <a:lnTo>
                  <a:pt x="433" y="3273"/>
                </a:lnTo>
                <a:lnTo>
                  <a:pt x="433" y="3274"/>
                </a:lnTo>
                <a:lnTo>
                  <a:pt x="402" y="3304"/>
                </a:lnTo>
                <a:lnTo>
                  <a:pt x="369" y="3328"/>
                </a:lnTo>
                <a:lnTo>
                  <a:pt x="335" y="3349"/>
                </a:lnTo>
                <a:lnTo>
                  <a:pt x="300" y="3365"/>
                </a:lnTo>
                <a:lnTo>
                  <a:pt x="264" y="3378"/>
                </a:lnTo>
                <a:lnTo>
                  <a:pt x="229" y="3387"/>
                </a:lnTo>
                <a:lnTo>
                  <a:pt x="195" y="3393"/>
                </a:lnTo>
                <a:lnTo>
                  <a:pt x="163" y="3398"/>
                </a:lnTo>
                <a:lnTo>
                  <a:pt x="133" y="3400"/>
                </a:lnTo>
                <a:lnTo>
                  <a:pt x="106" y="3401"/>
                </a:lnTo>
                <a:lnTo>
                  <a:pt x="84" y="3400"/>
                </a:lnTo>
                <a:lnTo>
                  <a:pt x="65" y="3399"/>
                </a:lnTo>
                <a:lnTo>
                  <a:pt x="51" y="3398"/>
                </a:lnTo>
                <a:lnTo>
                  <a:pt x="41" y="3396"/>
                </a:lnTo>
                <a:lnTo>
                  <a:pt x="36" y="3395"/>
                </a:lnTo>
                <a:lnTo>
                  <a:pt x="25" y="3392"/>
                </a:lnTo>
                <a:lnTo>
                  <a:pt x="14" y="3386"/>
                </a:lnTo>
                <a:lnTo>
                  <a:pt x="7" y="3377"/>
                </a:lnTo>
                <a:lnTo>
                  <a:pt x="2" y="3365"/>
                </a:lnTo>
                <a:lnTo>
                  <a:pt x="0" y="3354"/>
                </a:lnTo>
                <a:lnTo>
                  <a:pt x="1" y="3342"/>
                </a:lnTo>
                <a:lnTo>
                  <a:pt x="35" y="3213"/>
                </a:lnTo>
                <a:lnTo>
                  <a:pt x="65" y="3090"/>
                </a:lnTo>
                <a:lnTo>
                  <a:pt x="92" y="2971"/>
                </a:lnTo>
                <a:lnTo>
                  <a:pt x="116" y="2856"/>
                </a:lnTo>
                <a:lnTo>
                  <a:pt x="138" y="2746"/>
                </a:lnTo>
                <a:lnTo>
                  <a:pt x="157" y="2640"/>
                </a:lnTo>
                <a:lnTo>
                  <a:pt x="173" y="2539"/>
                </a:lnTo>
                <a:lnTo>
                  <a:pt x="188" y="2443"/>
                </a:lnTo>
                <a:lnTo>
                  <a:pt x="200" y="2351"/>
                </a:lnTo>
                <a:lnTo>
                  <a:pt x="209" y="2264"/>
                </a:lnTo>
                <a:lnTo>
                  <a:pt x="218" y="2181"/>
                </a:lnTo>
                <a:lnTo>
                  <a:pt x="224" y="2102"/>
                </a:lnTo>
                <a:lnTo>
                  <a:pt x="228" y="2028"/>
                </a:lnTo>
                <a:lnTo>
                  <a:pt x="232" y="1959"/>
                </a:lnTo>
                <a:lnTo>
                  <a:pt x="234" y="1895"/>
                </a:lnTo>
                <a:lnTo>
                  <a:pt x="234" y="1834"/>
                </a:lnTo>
                <a:lnTo>
                  <a:pt x="234" y="1778"/>
                </a:lnTo>
                <a:lnTo>
                  <a:pt x="233" y="1726"/>
                </a:lnTo>
                <a:lnTo>
                  <a:pt x="231" y="1678"/>
                </a:lnTo>
                <a:lnTo>
                  <a:pt x="229" y="1635"/>
                </a:lnTo>
                <a:lnTo>
                  <a:pt x="226" y="1596"/>
                </a:lnTo>
                <a:lnTo>
                  <a:pt x="223" y="1561"/>
                </a:lnTo>
                <a:lnTo>
                  <a:pt x="220" y="1531"/>
                </a:lnTo>
                <a:lnTo>
                  <a:pt x="217" y="1505"/>
                </a:lnTo>
                <a:lnTo>
                  <a:pt x="214" y="1482"/>
                </a:lnTo>
                <a:lnTo>
                  <a:pt x="210" y="1465"/>
                </a:lnTo>
                <a:lnTo>
                  <a:pt x="208" y="1451"/>
                </a:lnTo>
                <a:lnTo>
                  <a:pt x="206" y="1442"/>
                </a:lnTo>
                <a:lnTo>
                  <a:pt x="205" y="1437"/>
                </a:lnTo>
                <a:lnTo>
                  <a:pt x="200" y="1425"/>
                </a:lnTo>
                <a:lnTo>
                  <a:pt x="194" y="1409"/>
                </a:lnTo>
                <a:lnTo>
                  <a:pt x="187" y="1388"/>
                </a:lnTo>
                <a:lnTo>
                  <a:pt x="179" y="1362"/>
                </a:lnTo>
                <a:lnTo>
                  <a:pt x="171" y="1333"/>
                </a:lnTo>
                <a:lnTo>
                  <a:pt x="164" y="1299"/>
                </a:lnTo>
                <a:lnTo>
                  <a:pt x="158" y="1262"/>
                </a:lnTo>
                <a:lnTo>
                  <a:pt x="153" y="1220"/>
                </a:lnTo>
                <a:lnTo>
                  <a:pt x="150" y="1176"/>
                </a:lnTo>
                <a:lnTo>
                  <a:pt x="149" y="1127"/>
                </a:lnTo>
                <a:lnTo>
                  <a:pt x="150" y="1074"/>
                </a:lnTo>
                <a:lnTo>
                  <a:pt x="156" y="1019"/>
                </a:lnTo>
                <a:lnTo>
                  <a:pt x="164" y="960"/>
                </a:lnTo>
                <a:lnTo>
                  <a:pt x="176" y="898"/>
                </a:lnTo>
                <a:lnTo>
                  <a:pt x="178" y="891"/>
                </a:lnTo>
                <a:lnTo>
                  <a:pt x="182" y="883"/>
                </a:lnTo>
                <a:lnTo>
                  <a:pt x="185" y="880"/>
                </a:lnTo>
                <a:lnTo>
                  <a:pt x="189" y="876"/>
                </a:lnTo>
                <a:lnTo>
                  <a:pt x="194" y="870"/>
                </a:lnTo>
                <a:lnTo>
                  <a:pt x="201" y="863"/>
                </a:lnTo>
                <a:lnTo>
                  <a:pt x="210" y="855"/>
                </a:lnTo>
                <a:lnTo>
                  <a:pt x="223" y="846"/>
                </a:lnTo>
                <a:lnTo>
                  <a:pt x="237" y="838"/>
                </a:lnTo>
                <a:lnTo>
                  <a:pt x="254" y="828"/>
                </a:lnTo>
                <a:lnTo>
                  <a:pt x="274" y="819"/>
                </a:lnTo>
                <a:lnTo>
                  <a:pt x="297" y="810"/>
                </a:lnTo>
                <a:lnTo>
                  <a:pt x="322" y="801"/>
                </a:lnTo>
                <a:lnTo>
                  <a:pt x="351" y="793"/>
                </a:lnTo>
                <a:lnTo>
                  <a:pt x="385" y="786"/>
                </a:lnTo>
                <a:lnTo>
                  <a:pt x="421" y="780"/>
                </a:lnTo>
                <a:lnTo>
                  <a:pt x="461" y="776"/>
                </a:lnTo>
                <a:lnTo>
                  <a:pt x="506" y="772"/>
                </a:lnTo>
                <a:lnTo>
                  <a:pt x="555" y="770"/>
                </a:lnTo>
                <a:lnTo>
                  <a:pt x="608" y="770"/>
                </a:lnTo>
                <a:lnTo>
                  <a:pt x="666" y="773"/>
                </a:lnTo>
                <a:lnTo>
                  <a:pt x="729" y="778"/>
                </a:lnTo>
                <a:lnTo>
                  <a:pt x="420" y="154"/>
                </a:lnTo>
                <a:lnTo>
                  <a:pt x="417" y="142"/>
                </a:lnTo>
                <a:lnTo>
                  <a:pt x="416" y="132"/>
                </a:lnTo>
                <a:lnTo>
                  <a:pt x="418" y="121"/>
                </a:lnTo>
                <a:lnTo>
                  <a:pt x="423" y="110"/>
                </a:lnTo>
                <a:lnTo>
                  <a:pt x="430" y="102"/>
                </a:lnTo>
                <a:lnTo>
                  <a:pt x="440" y="96"/>
                </a:lnTo>
                <a:lnTo>
                  <a:pt x="443" y="94"/>
                </a:lnTo>
                <a:lnTo>
                  <a:pt x="451" y="90"/>
                </a:lnTo>
                <a:lnTo>
                  <a:pt x="462" y="84"/>
                </a:lnTo>
                <a:lnTo>
                  <a:pt x="478" y="77"/>
                </a:lnTo>
                <a:lnTo>
                  <a:pt x="497" y="68"/>
                </a:lnTo>
                <a:lnTo>
                  <a:pt x="518" y="57"/>
                </a:lnTo>
                <a:lnTo>
                  <a:pt x="542" y="45"/>
                </a:lnTo>
                <a:lnTo>
                  <a:pt x="567" y="32"/>
                </a:lnTo>
                <a:lnTo>
                  <a:pt x="593" y="19"/>
                </a:lnTo>
                <a:lnTo>
                  <a:pt x="620" y="4"/>
                </a:lnTo>
                <a:lnTo>
                  <a:pt x="630" y="1"/>
                </a:lnTo>
                <a:lnTo>
                  <a:pt x="642" y="0"/>
                </a:lnTo>
                <a:lnTo>
                  <a:pt x="653" y="2"/>
                </a:lnTo>
                <a:lnTo>
                  <a:pt x="665" y="8"/>
                </a:lnTo>
                <a:lnTo>
                  <a:pt x="673" y="15"/>
                </a:lnTo>
                <a:lnTo>
                  <a:pt x="679" y="25"/>
                </a:lnTo>
                <a:lnTo>
                  <a:pt x="1024" y="757"/>
                </a:lnTo>
                <a:lnTo>
                  <a:pt x="1370" y="25"/>
                </a:lnTo>
                <a:lnTo>
                  <a:pt x="1376" y="15"/>
                </a:lnTo>
                <a:lnTo>
                  <a:pt x="1384" y="8"/>
                </a:lnTo>
                <a:lnTo>
                  <a:pt x="1395" y="2"/>
                </a:lnTo>
                <a:lnTo>
                  <a:pt x="14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233"/>
          <p:cNvSpPr>
            <a:spLocks noEditPoints="1"/>
          </p:cNvSpPr>
          <p:nvPr/>
        </p:nvSpPr>
        <p:spPr bwMode="auto">
          <a:xfrm>
            <a:off x="6002850" y="2072250"/>
            <a:ext cx="312737" cy="554037"/>
          </a:xfrm>
          <a:custGeom>
            <a:avLst/>
            <a:gdLst>
              <a:gd name="T0" fmla="*/ 495 w 1967"/>
              <a:gd name="T1" fmla="*/ 1461 h 3492"/>
              <a:gd name="T2" fmla="*/ 350 w 1967"/>
              <a:gd name="T3" fmla="*/ 1764 h 3492"/>
              <a:gd name="T4" fmla="*/ 275 w 1967"/>
              <a:gd name="T5" fmla="*/ 2261 h 3492"/>
              <a:gd name="T6" fmla="*/ 474 w 1967"/>
              <a:gd name="T7" fmla="*/ 3378 h 3492"/>
              <a:gd name="T8" fmla="*/ 984 w 1967"/>
              <a:gd name="T9" fmla="*/ 3406 h 3492"/>
              <a:gd name="T10" fmla="*/ 1494 w 1967"/>
              <a:gd name="T11" fmla="*/ 3378 h 3492"/>
              <a:gd name="T12" fmla="*/ 1694 w 1967"/>
              <a:gd name="T13" fmla="*/ 2261 h 3492"/>
              <a:gd name="T14" fmla="*/ 1619 w 1967"/>
              <a:gd name="T15" fmla="*/ 1764 h 3492"/>
              <a:gd name="T16" fmla="*/ 1473 w 1967"/>
              <a:gd name="T17" fmla="*/ 1461 h 3492"/>
              <a:gd name="T18" fmla="*/ 588 w 1967"/>
              <a:gd name="T19" fmla="*/ 1346 h 3492"/>
              <a:gd name="T20" fmla="*/ 1796 w 1967"/>
              <a:gd name="T21" fmla="*/ 481 h 3492"/>
              <a:gd name="T22" fmla="*/ 1839 w 1967"/>
              <a:gd name="T23" fmla="*/ 317 h 3492"/>
              <a:gd name="T24" fmla="*/ 129 w 1967"/>
              <a:gd name="T25" fmla="*/ 317 h 3492"/>
              <a:gd name="T26" fmla="*/ 173 w 1967"/>
              <a:gd name="T27" fmla="*/ 482 h 3492"/>
              <a:gd name="T28" fmla="*/ 715 w 1967"/>
              <a:gd name="T29" fmla="*/ 94 h 3492"/>
              <a:gd name="T30" fmla="*/ 371 w 1967"/>
              <a:gd name="T31" fmla="*/ 187 h 3492"/>
              <a:gd name="T32" fmla="*/ 438 w 1967"/>
              <a:gd name="T33" fmla="*/ 716 h 3492"/>
              <a:gd name="T34" fmla="*/ 516 w 1967"/>
              <a:gd name="T35" fmla="*/ 1088 h 3492"/>
              <a:gd name="T36" fmla="*/ 1374 w 1967"/>
              <a:gd name="T37" fmla="*/ 1260 h 3492"/>
              <a:gd name="T38" fmla="*/ 1468 w 1967"/>
              <a:gd name="T39" fmla="*/ 1044 h 3492"/>
              <a:gd name="T40" fmla="*/ 1533 w 1967"/>
              <a:gd name="T41" fmla="*/ 652 h 3492"/>
              <a:gd name="T42" fmla="*/ 1560 w 1967"/>
              <a:gd name="T43" fmla="*/ 173 h 3492"/>
              <a:gd name="T44" fmla="*/ 1254 w 1967"/>
              <a:gd name="T45" fmla="*/ 197 h 3492"/>
              <a:gd name="T46" fmla="*/ 1139 w 1967"/>
              <a:gd name="T47" fmla="*/ 388 h 3492"/>
              <a:gd name="T48" fmla="*/ 863 w 1967"/>
              <a:gd name="T49" fmla="*/ 401 h 3492"/>
              <a:gd name="T50" fmla="*/ 718 w 1967"/>
              <a:gd name="T51" fmla="*/ 233 h 3492"/>
              <a:gd name="T52" fmla="*/ 1327 w 1967"/>
              <a:gd name="T53" fmla="*/ 20 h 3492"/>
              <a:gd name="T54" fmla="*/ 1636 w 1967"/>
              <a:gd name="T55" fmla="*/ 109 h 3492"/>
              <a:gd name="T56" fmla="*/ 1759 w 1967"/>
              <a:gd name="T57" fmla="*/ 160 h 3492"/>
              <a:gd name="T58" fmla="*/ 1938 w 1967"/>
              <a:gd name="T59" fmla="*/ 309 h 3492"/>
              <a:gd name="T60" fmla="*/ 1967 w 1967"/>
              <a:gd name="T61" fmla="*/ 397 h 3492"/>
              <a:gd name="T62" fmla="*/ 1780 w 1967"/>
              <a:gd name="T63" fmla="*/ 601 h 3492"/>
              <a:gd name="T64" fmla="*/ 1616 w 1967"/>
              <a:gd name="T65" fmla="*/ 740 h 3492"/>
              <a:gd name="T66" fmla="*/ 1526 w 1967"/>
              <a:gd name="T67" fmla="*/ 1137 h 3492"/>
              <a:gd name="T68" fmla="*/ 1482 w 1967"/>
              <a:gd name="T69" fmla="*/ 1328 h 3492"/>
              <a:gd name="T70" fmla="*/ 1625 w 1967"/>
              <a:gd name="T71" fmla="*/ 1548 h 3492"/>
              <a:gd name="T72" fmla="*/ 1754 w 1967"/>
              <a:gd name="T73" fmla="*/ 1947 h 3492"/>
              <a:gd name="T74" fmla="*/ 1779 w 1967"/>
              <a:gd name="T75" fmla="*/ 3359 h 3492"/>
              <a:gd name="T76" fmla="*/ 1684 w 1967"/>
              <a:gd name="T77" fmla="*/ 3430 h 3492"/>
              <a:gd name="T78" fmla="*/ 1314 w 1967"/>
              <a:gd name="T79" fmla="*/ 3482 h 3492"/>
              <a:gd name="T80" fmla="*/ 733 w 1967"/>
              <a:gd name="T81" fmla="*/ 3486 h 3492"/>
              <a:gd name="T82" fmla="*/ 316 w 1967"/>
              <a:gd name="T83" fmla="*/ 3438 h 3492"/>
              <a:gd name="T84" fmla="*/ 193 w 1967"/>
              <a:gd name="T85" fmla="*/ 3370 h 3492"/>
              <a:gd name="T86" fmla="*/ 214 w 1967"/>
              <a:gd name="T87" fmla="*/ 1947 h 3492"/>
              <a:gd name="T88" fmla="*/ 342 w 1967"/>
              <a:gd name="T89" fmla="*/ 1548 h 3492"/>
              <a:gd name="T90" fmla="*/ 486 w 1967"/>
              <a:gd name="T91" fmla="*/ 1328 h 3492"/>
              <a:gd name="T92" fmla="*/ 443 w 1967"/>
              <a:gd name="T93" fmla="*/ 1138 h 3492"/>
              <a:gd name="T94" fmla="*/ 353 w 1967"/>
              <a:gd name="T95" fmla="*/ 741 h 3492"/>
              <a:gd name="T96" fmla="*/ 189 w 1967"/>
              <a:gd name="T97" fmla="*/ 602 h 3492"/>
              <a:gd name="T98" fmla="*/ 1 w 1967"/>
              <a:gd name="T99" fmla="*/ 397 h 3492"/>
              <a:gd name="T100" fmla="*/ 30 w 1967"/>
              <a:gd name="T101" fmla="*/ 308 h 3492"/>
              <a:gd name="T102" fmla="*/ 213 w 1967"/>
              <a:gd name="T103" fmla="*/ 158 h 3492"/>
              <a:gd name="T104" fmla="*/ 360 w 1967"/>
              <a:gd name="T105" fmla="*/ 97 h 3492"/>
              <a:gd name="T106" fmla="*/ 694 w 1967"/>
              <a:gd name="T107" fmla="*/ 10 h 3492"/>
              <a:gd name="T108" fmla="*/ 787 w 1967"/>
              <a:gd name="T109" fmla="*/ 11 h 3492"/>
              <a:gd name="T110" fmla="*/ 818 w 1967"/>
              <a:gd name="T111" fmla="*/ 264 h 3492"/>
              <a:gd name="T112" fmla="*/ 932 w 1967"/>
              <a:gd name="T113" fmla="*/ 329 h 3492"/>
              <a:gd name="T114" fmla="*/ 1056 w 1967"/>
              <a:gd name="T115" fmla="*/ 326 h 3492"/>
              <a:gd name="T116" fmla="*/ 1159 w 1967"/>
              <a:gd name="T117" fmla="*/ 245 h 3492"/>
              <a:gd name="T118" fmla="*/ 1190 w 1967"/>
              <a:gd name="T119" fmla="*/ 6 h 3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67" h="3492">
                <a:moveTo>
                  <a:pt x="588" y="1346"/>
                </a:moveTo>
                <a:lnTo>
                  <a:pt x="578" y="1357"/>
                </a:lnTo>
                <a:lnTo>
                  <a:pt x="565" y="1370"/>
                </a:lnTo>
                <a:lnTo>
                  <a:pt x="550" y="1387"/>
                </a:lnTo>
                <a:lnTo>
                  <a:pt x="533" y="1409"/>
                </a:lnTo>
                <a:lnTo>
                  <a:pt x="515" y="1433"/>
                </a:lnTo>
                <a:lnTo>
                  <a:pt x="495" y="1461"/>
                </a:lnTo>
                <a:lnTo>
                  <a:pt x="475" y="1493"/>
                </a:lnTo>
                <a:lnTo>
                  <a:pt x="453" y="1528"/>
                </a:lnTo>
                <a:lnTo>
                  <a:pt x="432" y="1567"/>
                </a:lnTo>
                <a:lnTo>
                  <a:pt x="411" y="1611"/>
                </a:lnTo>
                <a:lnTo>
                  <a:pt x="389" y="1658"/>
                </a:lnTo>
                <a:lnTo>
                  <a:pt x="369" y="1709"/>
                </a:lnTo>
                <a:lnTo>
                  <a:pt x="350" y="1764"/>
                </a:lnTo>
                <a:lnTo>
                  <a:pt x="332" y="1822"/>
                </a:lnTo>
                <a:lnTo>
                  <a:pt x="316" y="1885"/>
                </a:lnTo>
                <a:lnTo>
                  <a:pt x="302" y="1952"/>
                </a:lnTo>
                <a:lnTo>
                  <a:pt x="291" y="2022"/>
                </a:lnTo>
                <a:lnTo>
                  <a:pt x="283" y="2098"/>
                </a:lnTo>
                <a:lnTo>
                  <a:pt x="277" y="2177"/>
                </a:lnTo>
                <a:lnTo>
                  <a:pt x="275" y="2261"/>
                </a:lnTo>
                <a:lnTo>
                  <a:pt x="275" y="3335"/>
                </a:lnTo>
                <a:lnTo>
                  <a:pt x="291" y="3342"/>
                </a:lnTo>
                <a:lnTo>
                  <a:pt x="314" y="3350"/>
                </a:lnTo>
                <a:lnTo>
                  <a:pt x="343" y="3357"/>
                </a:lnTo>
                <a:lnTo>
                  <a:pt x="381" y="3365"/>
                </a:lnTo>
                <a:lnTo>
                  <a:pt x="424" y="3372"/>
                </a:lnTo>
                <a:lnTo>
                  <a:pt x="474" y="3378"/>
                </a:lnTo>
                <a:lnTo>
                  <a:pt x="530" y="3385"/>
                </a:lnTo>
                <a:lnTo>
                  <a:pt x="592" y="3391"/>
                </a:lnTo>
                <a:lnTo>
                  <a:pt x="660" y="3396"/>
                </a:lnTo>
                <a:lnTo>
                  <a:pt x="733" y="3400"/>
                </a:lnTo>
                <a:lnTo>
                  <a:pt x="812" y="3403"/>
                </a:lnTo>
                <a:lnTo>
                  <a:pt x="896" y="3405"/>
                </a:lnTo>
                <a:lnTo>
                  <a:pt x="984" y="3406"/>
                </a:lnTo>
                <a:lnTo>
                  <a:pt x="1073" y="3405"/>
                </a:lnTo>
                <a:lnTo>
                  <a:pt x="1157" y="3403"/>
                </a:lnTo>
                <a:lnTo>
                  <a:pt x="1235" y="3400"/>
                </a:lnTo>
                <a:lnTo>
                  <a:pt x="1309" y="3396"/>
                </a:lnTo>
                <a:lnTo>
                  <a:pt x="1377" y="3391"/>
                </a:lnTo>
                <a:lnTo>
                  <a:pt x="1439" y="3385"/>
                </a:lnTo>
                <a:lnTo>
                  <a:pt x="1494" y="3378"/>
                </a:lnTo>
                <a:lnTo>
                  <a:pt x="1544" y="3372"/>
                </a:lnTo>
                <a:lnTo>
                  <a:pt x="1588" y="3365"/>
                </a:lnTo>
                <a:lnTo>
                  <a:pt x="1624" y="3357"/>
                </a:lnTo>
                <a:lnTo>
                  <a:pt x="1655" y="3350"/>
                </a:lnTo>
                <a:lnTo>
                  <a:pt x="1678" y="3342"/>
                </a:lnTo>
                <a:lnTo>
                  <a:pt x="1694" y="3335"/>
                </a:lnTo>
                <a:lnTo>
                  <a:pt x="1694" y="2261"/>
                </a:lnTo>
                <a:lnTo>
                  <a:pt x="1692" y="2177"/>
                </a:lnTo>
                <a:lnTo>
                  <a:pt x="1686" y="2098"/>
                </a:lnTo>
                <a:lnTo>
                  <a:pt x="1678" y="2022"/>
                </a:lnTo>
                <a:lnTo>
                  <a:pt x="1666" y="1952"/>
                </a:lnTo>
                <a:lnTo>
                  <a:pt x="1653" y="1885"/>
                </a:lnTo>
                <a:lnTo>
                  <a:pt x="1637" y="1822"/>
                </a:lnTo>
                <a:lnTo>
                  <a:pt x="1619" y="1764"/>
                </a:lnTo>
                <a:lnTo>
                  <a:pt x="1600" y="1709"/>
                </a:lnTo>
                <a:lnTo>
                  <a:pt x="1580" y="1658"/>
                </a:lnTo>
                <a:lnTo>
                  <a:pt x="1558" y="1611"/>
                </a:lnTo>
                <a:lnTo>
                  <a:pt x="1537" y="1568"/>
                </a:lnTo>
                <a:lnTo>
                  <a:pt x="1516" y="1529"/>
                </a:lnTo>
                <a:lnTo>
                  <a:pt x="1494" y="1493"/>
                </a:lnTo>
                <a:lnTo>
                  <a:pt x="1473" y="1461"/>
                </a:lnTo>
                <a:lnTo>
                  <a:pt x="1454" y="1433"/>
                </a:lnTo>
                <a:lnTo>
                  <a:pt x="1436" y="1409"/>
                </a:lnTo>
                <a:lnTo>
                  <a:pt x="1419" y="1387"/>
                </a:lnTo>
                <a:lnTo>
                  <a:pt x="1404" y="1370"/>
                </a:lnTo>
                <a:lnTo>
                  <a:pt x="1391" y="1357"/>
                </a:lnTo>
                <a:lnTo>
                  <a:pt x="1381" y="1346"/>
                </a:lnTo>
                <a:lnTo>
                  <a:pt x="588" y="1346"/>
                </a:lnTo>
                <a:close/>
                <a:moveTo>
                  <a:pt x="1762" y="257"/>
                </a:moveTo>
                <a:lnTo>
                  <a:pt x="1651" y="568"/>
                </a:lnTo>
                <a:lnTo>
                  <a:pt x="1678" y="558"/>
                </a:lnTo>
                <a:lnTo>
                  <a:pt x="1705" y="544"/>
                </a:lnTo>
                <a:lnTo>
                  <a:pt x="1735" y="527"/>
                </a:lnTo>
                <a:lnTo>
                  <a:pt x="1765" y="506"/>
                </a:lnTo>
                <a:lnTo>
                  <a:pt x="1796" y="481"/>
                </a:lnTo>
                <a:lnTo>
                  <a:pt x="1825" y="453"/>
                </a:lnTo>
                <a:lnTo>
                  <a:pt x="1853" y="421"/>
                </a:lnTo>
                <a:lnTo>
                  <a:pt x="1878" y="383"/>
                </a:lnTo>
                <a:lnTo>
                  <a:pt x="1873" y="371"/>
                </a:lnTo>
                <a:lnTo>
                  <a:pt x="1865" y="355"/>
                </a:lnTo>
                <a:lnTo>
                  <a:pt x="1854" y="336"/>
                </a:lnTo>
                <a:lnTo>
                  <a:pt x="1839" y="317"/>
                </a:lnTo>
                <a:lnTo>
                  <a:pt x="1818" y="297"/>
                </a:lnTo>
                <a:lnTo>
                  <a:pt x="1793" y="277"/>
                </a:lnTo>
                <a:lnTo>
                  <a:pt x="1762" y="257"/>
                </a:lnTo>
                <a:close/>
                <a:moveTo>
                  <a:pt x="207" y="257"/>
                </a:moveTo>
                <a:lnTo>
                  <a:pt x="175" y="276"/>
                </a:lnTo>
                <a:lnTo>
                  <a:pt x="149" y="297"/>
                </a:lnTo>
                <a:lnTo>
                  <a:pt x="129" y="317"/>
                </a:lnTo>
                <a:lnTo>
                  <a:pt x="114" y="336"/>
                </a:lnTo>
                <a:lnTo>
                  <a:pt x="102" y="355"/>
                </a:lnTo>
                <a:lnTo>
                  <a:pt x="95" y="371"/>
                </a:lnTo>
                <a:lnTo>
                  <a:pt x="90" y="383"/>
                </a:lnTo>
                <a:lnTo>
                  <a:pt x="115" y="421"/>
                </a:lnTo>
                <a:lnTo>
                  <a:pt x="143" y="453"/>
                </a:lnTo>
                <a:lnTo>
                  <a:pt x="173" y="482"/>
                </a:lnTo>
                <a:lnTo>
                  <a:pt x="203" y="507"/>
                </a:lnTo>
                <a:lnTo>
                  <a:pt x="234" y="527"/>
                </a:lnTo>
                <a:lnTo>
                  <a:pt x="263" y="545"/>
                </a:lnTo>
                <a:lnTo>
                  <a:pt x="291" y="559"/>
                </a:lnTo>
                <a:lnTo>
                  <a:pt x="318" y="569"/>
                </a:lnTo>
                <a:lnTo>
                  <a:pt x="207" y="257"/>
                </a:lnTo>
                <a:close/>
                <a:moveTo>
                  <a:pt x="715" y="94"/>
                </a:moveTo>
                <a:lnTo>
                  <a:pt x="656" y="105"/>
                </a:lnTo>
                <a:lnTo>
                  <a:pt x="600" y="117"/>
                </a:lnTo>
                <a:lnTo>
                  <a:pt x="547" y="130"/>
                </a:lnTo>
                <a:lnTo>
                  <a:pt x="497" y="144"/>
                </a:lnTo>
                <a:lnTo>
                  <a:pt x="451" y="159"/>
                </a:lnTo>
                <a:lnTo>
                  <a:pt x="408" y="173"/>
                </a:lnTo>
                <a:lnTo>
                  <a:pt x="371" y="187"/>
                </a:lnTo>
                <a:lnTo>
                  <a:pt x="337" y="199"/>
                </a:lnTo>
                <a:lnTo>
                  <a:pt x="309" y="210"/>
                </a:lnTo>
                <a:lnTo>
                  <a:pt x="286" y="221"/>
                </a:lnTo>
                <a:lnTo>
                  <a:pt x="434" y="638"/>
                </a:lnTo>
                <a:lnTo>
                  <a:pt x="436" y="645"/>
                </a:lnTo>
                <a:lnTo>
                  <a:pt x="436" y="652"/>
                </a:lnTo>
                <a:lnTo>
                  <a:pt x="438" y="716"/>
                </a:lnTo>
                <a:lnTo>
                  <a:pt x="444" y="778"/>
                </a:lnTo>
                <a:lnTo>
                  <a:pt x="451" y="837"/>
                </a:lnTo>
                <a:lnTo>
                  <a:pt x="461" y="894"/>
                </a:lnTo>
                <a:lnTo>
                  <a:pt x="474" y="947"/>
                </a:lnTo>
                <a:lnTo>
                  <a:pt x="486" y="998"/>
                </a:lnTo>
                <a:lnTo>
                  <a:pt x="501" y="1045"/>
                </a:lnTo>
                <a:lnTo>
                  <a:pt x="516" y="1088"/>
                </a:lnTo>
                <a:lnTo>
                  <a:pt x="532" y="1128"/>
                </a:lnTo>
                <a:lnTo>
                  <a:pt x="547" y="1163"/>
                </a:lnTo>
                <a:lnTo>
                  <a:pt x="561" y="1194"/>
                </a:lnTo>
                <a:lnTo>
                  <a:pt x="574" y="1220"/>
                </a:lnTo>
                <a:lnTo>
                  <a:pt x="585" y="1243"/>
                </a:lnTo>
                <a:lnTo>
                  <a:pt x="595" y="1260"/>
                </a:lnTo>
                <a:lnTo>
                  <a:pt x="1374" y="1260"/>
                </a:lnTo>
                <a:lnTo>
                  <a:pt x="1383" y="1243"/>
                </a:lnTo>
                <a:lnTo>
                  <a:pt x="1394" y="1220"/>
                </a:lnTo>
                <a:lnTo>
                  <a:pt x="1408" y="1194"/>
                </a:lnTo>
                <a:lnTo>
                  <a:pt x="1422" y="1163"/>
                </a:lnTo>
                <a:lnTo>
                  <a:pt x="1437" y="1127"/>
                </a:lnTo>
                <a:lnTo>
                  <a:pt x="1452" y="1087"/>
                </a:lnTo>
                <a:lnTo>
                  <a:pt x="1468" y="1044"/>
                </a:lnTo>
                <a:lnTo>
                  <a:pt x="1481" y="997"/>
                </a:lnTo>
                <a:lnTo>
                  <a:pt x="1495" y="947"/>
                </a:lnTo>
                <a:lnTo>
                  <a:pt x="1507" y="894"/>
                </a:lnTo>
                <a:lnTo>
                  <a:pt x="1518" y="836"/>
                </a:lnTo>
                <a:lnTo>
                  <a:pt x="1525" y="778"/>
                </a:lnTo>
                <a:lnTo>
                  <a:pt x="1530" y="716"/>
                </a:lnTo>
                <a:lnTo>
                  <a:pt x="1533" y="652"/>
                </a:lnTo>
                <a:lnTo>
                  <a:pt x="1533" y="645"/>
                </a:lnTo>
                <a:lnTo>
                  <a:pt x="1535" y="638"/>
                </a:lnTo>
                <a:lnTo>
                  <a:pt x="1683" y="221"/>
                </a:lnTo>
                <a:lnTo>
                  <a:pt x="1660" y="210"/>
                </a:lnTo>
                <a:lnTo>
                  <a:pt x="1631" y="199"/>
                </a:lnTo>
                <a:lnTo>
                  <a:pt x="1598" y="187"/>
                </a:lnTo>
                <a:lnTo>
                  <a:pt x="1560" y="173"/>
                </a:lnTo>
                <a:lnTo>
                  <a:pt x="1518" y="159"/>
                </a:lnTo>
                <a:lnTo>
                  <a:pt x="1472" y="144"/>
                </a:lnTo>
                <a:lnTo>
                  <a:pt x="1422" y="130"/>
                </a:lnTo>
                <a:lnTo>
                  <a:pt x="1368" y="117"/>
                </a:lnTo>
                <a:lnTo>
                  <a:pt x="1313" y="105"/>
                </a:lnTo>
                <a:lnTo>
                  <a:pt x="1254" y="94"/>
                </a:lnTo>
                <a:lnTo>
                  <a:pt x="1254" y="197"/>
                </a:lnTo>
                <a:lnTo>
                  <a:pt x="1251" y="233"/>
                </a:lnTo>
                <a:lnTo>
                  <a:pt x="1244" y="266"/>
                </a:lnTo>
                <a:lnTo>
                  <a:pt x="1232" y="297"/>
                </a:lnTo>
                <a:lnTo>
                  <a:pt x="1215" y="325"/>
                </a:lnTo>
                <a:lnTo>
                  <a:pt x="1193" y="349"/>
                </a:lnTo>
                <a:lnTo>
                  <a:pt x="1168" y="369"/>
                </a:lnTo>
                <a:lnTo>
                  <a:pt x="1139" y="388"/>
                </a:lnTo>
                <a:lnTo>
                  <a:pt x="1106" y="401"/>
                </a:lnTo>
                <a:lnTo>
                  <a:pt x="1069" y="411"/>
                </a:lnTo>
                <a:lnTo>
                  <a:pt x="1028" y="417"/>
                </a:lnTo>
                <a:lnTo>
                  <a:pt x="984" y="419"/>
                </a:lnTo>
                <a:lnTo>
                  <a:pt x="941" y="417"/>
                </a:lnTo>
                <a:lnTo>
                  <a:pt x="900" y="411"/>
                </a:lnTo>
                <a:lnTo>
                  <a:pt x="863" y="401"/>
                </a:lnTo>
                <a:lnTo>
                  <a:pt x="830" y="388"/>
                </a:lnTo>
                <a:lnTo>
                  <a:pt x="800" y="369"/>
                </a:lnTo>
                <a:lnTo>
                  <a:pt x="775" y="349"/>
                </a:lnTo>
                <a:lnTo>
                  <a:pt x="754" y="325"/>
                </a:lnTo>
                <a:lnTo>
                  <a:pt x="737" y="297"/>
                </a:lnTo>
                <a:lnTo>
                  <a:pt x="725" y="266"/>
                </a:lnTo>
                <a:lnTo>
                  <a:pt x="718" y="233"/>
                </a:lnTo>
                <a:lnTo>
                  <a:pt x="715" y="197"/>
                </a:lnTo>
                <a:lnTo>
                  <a:pt x="715" y="94"/>
                </a:lnTo>
                <a:close/>
                <a:moveTo>
                  <a:pt x="1211" y="0"/>
                </a:moveTo>
                <a:lnTo>
                  <a:pt x="1215" y="0"/>
                </a:lnTo>
                <a:lnTo>
                  <a:pt x="1217" y="0"/>
                </a:lnTo>
                <a:lnTo>
                  <a:pt x="1272" y="10"/>
                </a:lnTo>
                <a:lnTo>
                  <a:pt x="1327" y="20"/>
                </a:lnTo>
                <a:lnTo>
                  <a:pt x="1379" y="31"/>
                </a:lnTo>
                <a:lnTo>
                  <a:pt x="1429" y="43"/>
                </a:lnTo>
                <a:lnTo>
                  <a:pt x="1476" y="56"/>
                </a:lnTo>
                <a:lnTo>
                  <a:pt x="1521" y="70"/>
                </a:lnTo>
                <a:lnTo>
                  <a:pt x="1562" y="82"/>
                </a:lnTo>
                <a:lnTo>
                  <a:pt x="1601" y="96"/>
                </a:lnTo>
                <a:lnTo>
                  <a:pt x="1636" y="109"/>
                </a:lnTo>
                <a:lnTo>
                  <a:pt x="1667" y="121"/>
                </a:lnTo>
                <a:lnTo>
                  <a:pt x="1694" y="131"/>
                </a:lnTo>
                <a:lnTo>
                  <a:pt x="1716" y="141"/>
                </a:lnTo>
                <a:lnTo>
                  <a:pt x="1734" y="149"/>
                </a:lnTo>
                <a:lnTo>
                  <a:pt x="1748" y="155"/>
                </a:lnTo>
                <a:lnTo>
                  <a:pt x="1756" y="159"/>
                </a:lnTo>
                <a:lnTo>
                  <a:pt x="1759" y="160"/>
                </a:lnTo>
                <a:lnTo>
                  <a:pt x="1798" y="179"/>
                </a:lnTo>
                <a:lnTo>
                  <a:pt x="1832" y="199"/>
                </a:lnTo>
                <a:lnTo>
                  <a:pt x="1862" y="221"/>
                </a:lnTo>
                <a:lnTo>
                  <a:pt x="1887" y="243"/>
                </a:lnTo>
                <a:lnTo>
                  <a:pt x="1908" y="265"/>
                </a:lnTo>
                <a:lnTo>
                  <a:pt x="1924" y="288"/>
                </a:lnTo>
                <a:lnTo>
                  <a:pt x="1938" y="309"/>
                </a:lnTo>
                <a:lnTo>
                  <a:pt x="1949" y="328"/>
                </a:lnTo>
                <a:lnTo>
                  <a:pt x="1956" y="345"/>
                </a:lnTo>
                <a:lnTo>
                  <a:pt x="1961" y="360"/>
                </a:lnTo>
                <a:lnTo>
                  <a:pt x="1965" y="372"/>
                </a:lnTo>
                <a:lnTo>
                  <a:pt x="1966" y="379"/>
                </a:lnTo>
                <a:lnTo>
                  <a:pt x="1967" y="383"/>
                </a:lnTo>
                <a:lnTo>
                  <a:pt x="1967" y="397"/>
                </a:lnTo>
                <a:lnTo>
                  <a:pt x="1962" y="410"/>
                </a:lnTo>
                <a:lnTo>
                  <a:pt x="1936" y="452"/>
                </a:lnTo>
                <a:lnTo>
                  <a:pt x="1907" y="491"/>
                </a:lnTo>
                <a:lnTo>
                  <a:pt x="1876" y="525"/>
                </a:lnTo>
                <a:lnTo>
                  <a:pt x="1845" y="555"/>
                </a:lnTo>
                <a:lnTo>
                  <a:pt x="1812" y="580"/>
                </a:lnTo>
                <a:lnTo>
                  <a:pt x="1780" y="601"/>
                </a:lnTo>
                <a:lnTo>
                  <a:pt x="1748" y="619"/>
                </a:lnTo>
                <a:lnTo>
                  <a:pt x="1717" y="635"/>
                </a:lnTo>
                <a:lnTo>
                  <a:pt x="1688" y="647"/>
                </a:lnTo>
                <a:lnTo>
                  <a:pt x="1662" y="658"/>
                </a:lnTo>
                <a:lnTo>
                  <a:pt x="1638" y="665"/>
                </a:lnTo>
                <a:lnTo>
                  <a:pt x="1619" y="670"/>
                </a:lnTo>
                <a:lnTo>
                  <a:pt x="1616" y="740"/>
                </a:lnTo>
                <a:lnTo>
                  <a:pt x="1609" y="807"/>
                </a:lnTo>
                <a:lnTo>
                  <a:pt x="1600" y="872"/>
                </a:lnTo>
                <a:lnTo>
                  <a:pt x="1588" y="932"/>
                </a:lnTo>
                <a:lnTo>
                  <a:pt x="1574" y="990"/>
                </a:lnTo>
                <a:lnTo>
                  <a:pt x="1559" y="1043"/>
                </a:lnTo>
                <a:lnTo>
                  <a:pt x="1543" y="1093"/>
                </a:lnTo>
                <a:lnTo>
                  <a:pt x="1526" y="1137"/>
                </a:lnTo>
                <a:lnTo>
                  <a:pt x="1509" y="1179"/>
                </a:lnTo>
                <a:lnTo>
                  <a:pt x="1493" y="1215"/>
                </a:lnTo>
                <a:lnTo>
                  <a:pt x="1478" y="1247"/>
                </a:lnTo>
                <a:lnTo>
                  <a:pt x="1464" y="1275"/>
                </a:lnTo>
                <a:lnTo>
                  <a:pt x="1453" y="1296"/>
                </a:lnTo>
                <a:lnTo>
                  <a:pt x="1467" y="1310"/>
                </a:lnTo>
                <a:lnTo>
                  <a:pt x="1482" y="1328"/>
                </a:lnTo>
                <a:lnTo>
                  <a:pt x="1500" y="1349"/>
                </a:lnTo>
                <a:lnTo>
                  <a:pt x="1519" y="1374"/>
                </a:lnTo>
                <a:lnTo>
                  <a:pt x="1539" y="1401"/>
                </a:lnTo>
                <a:lnTo>
                  <a:pt x="1560" y="1433"/>
                </a:lnTo>
                <a:lnTo>
                  <a:pt x="1582" y="1467"/>
                </a:lnTo>
                <a:lnTo>
                  <a:pt x="1604" y="1506"/>
                </a:lnTo>
                <a:lnTo>
                  <a:pt x="1625" y="1548"/>
                </a:lnTo>
                <a:lnTo>
                  <a:pt x="1648" y="1594"/>
                </a:lnTo>
                <a:lnTo>
                  <a:pt x="1668" y="1643"/>
                </a:lnTo>
                <a:lnTo>
                  <a:pt x="1688" y="1696"/>
                </a:lnTo>
                <a:lnTo>
                  <a:pt x="1708" y="1753"/>
                </a:lnTo>
                <a:lnTo>
                  <a:pt x="1725" y="1814"/>
                </a:lnTo>
                <a:lnTo>
                  <a:pt x="1741" y="1878"/>
                </a:lnTo>
                <a:lnTo>
                  <a:pt x="1754" y="1947"/>
                </a:lnTo>
                <a:lnTo>
                  <a:pt x="1765" y="2019"/>
                </a:lnTo>
                <a:lnTo>
                  <a:pt x="1774" y="2096"/>
                </a:lnTo>
                <a:lnTo>
                  <a:pt x="1778" y="2176"/>
                </a:lnTo>
                <a:lnTo>
                  <a:pt x="1780" y="2261"/>
                </a:lnTo>
                <a:lnTo>
                  <a:pt x="1780" y="3347"/>
                </a:lnTo>
                <a:lnTo>
                  <a:pt x="1780" y="3348"/>
                </a:lnTo>
                <a:lnTo>
                  <a:pt x="1779" y="3359"/>
                </a:lnTo>
                <a:lnTo>
                  <a:pt x="1776" y="3370"/>
                </a:lnTo>
                <a:lnTo>
                  <a:pt x="1770" y="3382"/>
                </a:lnTo>
                <a:lnTo>
                  <a:pt x="1761" y="3392"/>
                </a:lnTo>
                <a:lnTo>
                  <a:pt x="1748" y="3402"/>
                </a:lnTo>
                <a:lnTo>
                  <a:pt x="1731" y="3411"/>
                </a:lnTo>
                <a:lnTo>
                  <a:pt x="1711" y="3421"/>
                </a:lnTo>
                <a:lnTo>
                  <a:pt x="1684" y="3430"/>
                </a:lnTo>
                <a:lnTo>
                  <a:pt x="1653" y="3438"/>
                </a:lnTo>
                <a:lnTo>
                  <a:pt x="1616" y="3447"/>
                </a:lnTo>
                <a:lnTo>
                  <a:pt x="1572" y="3455"/>
                </a:lnTo>
                <a:lnTo>
                  <a:pt x="1522" y="3461"/>
                </a:lnTo>
                <a:lnTo>
                  <a:pt x="1458" y="3470"/>
                </a:lnTo>
                <a:lnTo>
                  <a:pt x="1389" y="3476"/>
                </a:lnTo>
                <a:lnTo>
                  <a:pt x="1314" y="3482"/>
                </a:lnTo>
                <a:lnTo>
                  <a:pt x="1236" y="3486"/>
                </a:lnTo>
                <a:lnTo>
                  <a:pt x="1154" y="3489"/>
                </a:lnTo>
                <a:lnTo>
                  <a:pt x="1071" y="3491"/>
                </a:lnTo>
                <a:lnTo>
                  <a:pt x="984" y="3492"/>
                </a:lnTo>
                <a:lnTo>
                  <a:pt x="898" y="3491"/>
                </a:lnTo>
                <a:lnTo>
                  <a:pt x="814" y="3489"/>
                </a:lnTo>
                <a:lnTo>
                  <a:pt x="733" y="3486"/>
                </a:lnTo>
                <a:lnTo>
                  <a:pt x="655" y="3482"/>
                </a:lnTo>
                <a:lnTo>
                  <a:pt x="580" y="3476"/>
                </a:lnTo>
                <a:lnTo>
                  <a:pt x="511" y="3470"/>
                </a:lnTo>
                <a:lnTo>
                  <a:pt x="447" y="3461"/>
                </a:lnTo>
                <a:lnTo>
                  <a:pt x="397" y="3455"/>
                </a:lnTo>
                <a:lnTo>
                  <a:pt x="353" y="3447"/>
                </a:lnTo>
                <a:lnTo>
                  <a:pt x="316" y="3438"/>
                </a:lnTo>
                <a:lnTo>
                  <a:pt x="285" y="3430"/>
                </a:lnTo>
                <a:lnTo>
                  <a:pt x="258" y="3421"/>
                </a:lnTo>
                <a:lnTo>
                  <a:pt x="237" y="3411"/>
                </a:lnTo>
                <a:lnTo>
                  <a:pt x="221" y="3402"/>
                </a:lnTo>
                <a:lnTo>
                  <a:pt x="208" y="3392"/>
                </a:lnTo>
                <a:lnTo>
                  <a:pt x="198" y="3382"/>
                </a:lnTo>
                <a:lnTo>
                  <a:pt x="193" y="3370"/>
                </a:lnTo>
                <a:lnTo>
                  <a:pt x="190" y="3359"/>
                </a:lnTo>
                <a:lnTo>
                  <a:pt x="189" y="3348"/>
                </a:lnTo>
                <a:lnTo>
                  <a:pt x="189" y="2261"/>
                </a:lnTo>
                <a:lnTo>
                  <a:pt x="190" y="2176"/>
                </a:lnTo>
                <a:lnTo>
                  <a:pt x="195" y="2096"/>
                </a:lnTo>
                <a:lnTo>
                  <a:pt x="204" y="2019"/>
                </a:lnTo>
                <a:lnTo>
                  <a:pt x="214" y="1947"/>
                </a:lnTo>
                <a:lnTo>
                  <a:pt x="228" y="1878"/>
                </a:lnTo>
                <a:lnTo>
                  <a:pt x="243" y="1814"/>
                </a:lnTo>
                <a:lnTo>
                  <a:pt x="261" y="1753"/>
                </a:lnTo>
                <a:lnTo>
                  <a:pt x="279" y="1696"/>
                </a:lnTo>
                <a:lnTo>
                  <a:pt x="300" y="1643"/>
                </a:lnTo>
                <a:lnTo>
                  <a:pt x="321" y="1594"/>
                </a:lnTo>
                <a:lnTo>
                  <a:pt x="342" y="1548"/>
                </a:lnTo>
                <a:lnTo>
                  <a:pt x="365" y="1506"/>
                </a:lnTo>
                <a:lnTo>
                  <a:pt x="387" y="1467"/>
                </a:lnTo>
                <a:lnTo>
                  <a:pt x="408" y="1433"/>
                </a:lnTo>
                <a:lnTo>
                  <a:pt x="430" y="1401"/>
                </a:lnTo>
                <a:lnTo>
                  <a:pt x="450" y="1374"/>
                </a:lnTo>
                <a:lnTo>
                  <a:pt x="469" y="1349"/>
                </a:lnTo>
                <a:lnTo>
                  <a:pt x="486" y="1328"/>
                </a:lnTo>
                <a:lnTo>
                  <a:pt x="502" y="1310"/>
                </a:lnTo>
                <a:lnTo>
                  <a:pt x="516" y="1296"/>
                </a:lnTo>
                <a:lnTo>
                  <a:pt x="504" y="1275"/>
                </a:lnTo>
                <a:lnTo>
                  <a:pt x="491" y="1247"/>
                </a:lnTo>
                <a:lnTo>
                  <a:pt x="476" y="1216"/>
                </a:lnTo>
                <a:lnTo>
                  <a:pt x="459" y="1179"/>
                </a:lnTo>
                <a:lnTo>
                  <a:pt x="443" y="1138"/>
                </a:lnTo>
                <a:lnTo>
                  <a:pt x="426" y="1093"/>
                </a:lnTo>
                <a:lnTo>
                  <a:pt x="410" y="1043"/>
                </a:lnTo>
                <a:lnTo>
                  <a:pt x="395" y="990"/>
                </a:lnTo>
                <a:lnTo>
                  <a:pt x="381" y="932"/>
                </a:lnTo>
                <a:lnTo>
                  <a:pt x="369" y="872"/>
                </a:lnTo>
                <a:lnTo>
                  <a:pt x="359" y="808"/>
                </a:lnTo>
                <a:lnTo>
                  <a:pt x="353" y="741"/>
                </a:lnTo>
                <a:lnTo>
                  <a:pt x="350" y="670"/>
                </a:lnTo>
                <a:lnTo>
                  <a:pt x="331" y="665"/>
                </a:lnTo>
                <a:lnTo>
                  <a:pt x="307" y="658"/>
                </a:lnTo>
                <a:lnTo>
                  <a:pt x="280" y="648"/>
                </a:lnTo>
                <a:lnTo>
                  <a:pt x="252" y="635"/>
                </a:lnTo>
                <a:lnTo>
                  <a:pt x="221" y="620"/>
                </a:lnTo>
                <a:lnTo>
                  <a:pt x="189" y="602"/>
                </a:lnTo>
                <a:lnTo>
                  <a:pt x="156" y="580"/>
                </a:lnTo>
                <a:lnTo>
                  <a:pt x="124" y="555"/>
                </a:lnTo>
                <a:lnTo>
                  <a:pt x="92" y="526"/>
                </a:lnTo>
                <a:lnTo>
                  <a:pt x="61" y="492"/>
                </a:lnTo>
                <a:lnTo>
                  <a:pt x="32" y="453"/>
                </a:lnTo>
                <a:lnTo>
                  <a:pt x="5" y="410"/>
                </a:lnTo>
                <a:lnTo>
                  <a:pt x="1" y="397"/>
                </a:lnTo>
                <a:lnTo>
                  <a:pt x="0" y="383"/>
                </a:lnTo>
                <a:lnTo>
                  <a:pt x="1" y="379"/>
                </a:lnTo>
                <a:lnTo>
                  <a:pt x="3" y="372"/>
                </a:lnTo>
                <a:lnTo>
                  <a:pt x="6" y="360"/>
                </a:lnTo>
                <a:lnTo>
                  <a:pt x="12" y="345"/>
                </a:lnTo>
                <a:lnTo>
                  <a:pt x="19" y="327"/>
                </a:lnTo>
                <a:lnTo>
                  <a:pt x="30" y="308"/>
                </a:lnTo>
                <a:lnTo>
                  <a:pt x="44" y="287"/>
                </a:lnTo>
                <a:lnTo>
                  <a:pt x="61" y="264"/>
                </a:lnTo>
                <a:lnTo>
                  <a:pt x="82" y="242"/>
                </a:lnTo>
                <a:lnTo>
                  <a:pt x="108" y="219"/>
                </a:lnTo>
                <a:lnTo>
                  <a:pt x="138" y="197"/>
                </a:lnTo>
                <a:lnTo>
                  <a:pt x="173" y="177"/>
                </a:lnTo>
                <a:lnTo>
                  <a:pt x="213" y="158"/>
                </a:lnTo>
                <a:lnTo>
                  <a:pt x="221" y="155"/>
                </a:lnTo>
                <a:lnTo>
                  <a:pt x="232" y="149"/>
                </a:lnTo>
                <a:lnTo>
                  <a:pt x="248" y="142"/>
                </a:lnTo>
                <a:lnTo>
                  <a:pt x="270" y="132"/>
                </a:lnTo>
                <a:lnTo>
                  <a:pt x="296" y="122"/>
                </a:lnTo>
                <a:lnTo>
                  <a:pt x="326" y="110"/>
                </a:lnTo>
                <a:lnTo>
                  <a:pt x="360" y="97"/>
                </a:lnTo>
                <a:lnTo>
                  <a:pt x="399" y="84"/>
                </a:lnTo>
                <a:lnTo>
                  <a:pt x="440" y="71"/>
                </a:lnTo>
                <a:lnTo>
                  <a:pt x="485" y="58"/>
                </a:lnTo>
                <a:lnTo>
                  <a:pt x="533" y="44"/>
                </a:lnTo>
                <a:lnTo>
                  <a:pt x="584" y="32"/>
                </a:lnTo>
                <a:lnTo>
                  <a:pt x="638" y="21"/>
                </a:lnTo>
                <a:lnTo>
                  <a:pt x="694" y="10"/>
                </a:lnTo>
                <a:lnTo>
                  <a:pt x="752" y="0"/>
                </a:lnTo>
                <a:lnTo>
                  <a:pt x="754" y="0"/>
                </a:lnTo>
                <a:lnTo>
                  <a:pt x="758" y="0"/>
                </a:lnTo>
                <a:lnTo>
                  <a:pt x="764" y="1"/>
                </a:lnTo>
                <a:lnTo>
                  <a:pt x="771" y="3"/>
                </a:lnTo>
                <a:lnTo>
                  <a:pt x="780" y="6"/>
                </a:lnTo>
                <a:lnTo>
                  <a:pt x="787" y="11"/>
                </a:lnTo>
                <a:lnTo>
                  <a:pt x="793" y="20"/>
                </a:lnTo>
                <a:lnTo>
                  <a:pt x="799" y="29"/>
                </a:lnTo>
                <a:lnTo>
                  <a:pt x="801" y="44"/>
                </a:lnTo>
                <a:lnTo>
                  <a:pt x="801" y="197"/>
                </a:lnTo>
                <a:lnTo>
                  <a:pt x="803" y="223"/>
                </a:lnTo>
                <a:lnTo>
                  <a:pt x="808" y="245"/>
                </a:lnTo>
                <a:lnTo>
                  <a:pt x="818" y="264"/>
                </a:lnTo>
                <a:lnTo>
                  <a:pt x="830" y="280"/>
                </a:lnTo>
                <a:lnTo>
                  <a:pt x="844" y="294"/>
                </a:lnTo>
                <a:lnTo>
                  <a:pt x="859" y="305"/>
                </a:lnTo>
                <a:lnTo>
                  <a:pt x="876" y="314"/>
                </a:lnTo>
                <a:lnTo>
                  <a:pt x="894" y="321"/>
                </a:lnTo>
                <a:lnTo>
                  <a:pt x="913" y="326"/>
                </a:lnTo>
                <a:lnTo>
                  <a:pt x="932" y="329"/>
                </a:lnTo>
                <a:lnTo>
                  <a:pt x="950" y="331"/>
                </a:lnTo>
                <a:lnTo>
                  <a:pt x="967" y="332"/>
                </a:lnTo>
                <a:lnTo>
                  <a:pt x="984" y="333"/>
                </a:lnTo>
                <a:lnTo>
                  <a:pt x="1000" y="332"/>
                </a:lnTo>
                <a:lnTo>
                  <a:pt x="1019" y="331"/>
                </a:lnTo>
                <a:lnTo>
                  <a:pt x="1037" y="329"/>
                </a:lnTo>
                <a:lnTo>
                  <a:pt x="1056" y="326"/>
                </a:lnTo>
                <a:lnTo>
                  <a:pt x="1074" y="321"/>
                </a:lnTo>
                <a:lnTo>
                  <a:pt x="1093" y="314"/>
                </a:lnTo>
                <a:lnTo>
                  <a:pt x="1110" y="305"/>
                </a:lnTo>
                <a:lnTo>
                  <a:pt x="1125" y="294"/>
                </a:lnTo>
                <a:lnTo>
                  <a:pt x="1139" y="280"/>
                </a:lnTo>
                <a:lnTo>
                  <a:pt x="1151" y="264"/>
                </a:lnTo>
                <a:lnTo>
                  <a:pt x="1159" y="245"/>
                </a:lnTo>
                <a:lnTo>
                  <a:pt x="1166" y="223"/>
                </a:lnTo>
                <a:lnTo>
                  <a:pt x="1167" y="197"/>
                </a:lnTo>
                <a:lnTo>
                  <a:pt x="1167" y="44"/>
                </a:lnTo>
                <a:lnTo>
                  <a:pt x="1170" y="29"/>
                </a:lnTo>
                <a:lnTo>
                  <a:pt x="1175" y="18"/>
                </a:lnTo>
                <a:lnTo>
                  <a:pt x="1183" y="11"/>
                </a:lnTo>
                <a:lnTo>
                  <a:pt x="1190" y="6"/>
                </a:lnTo>
                <a:lnTo>
                  <a:pt x="1198" y="3"/>
                </a:lnTo>
                <a:lnTo>
                  <a:pt x="1205" y="1"/>
                </a:lnTo>
                <a:lnTo>
                  <a:pt x="121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4" name="Group 416"/>
          <p:cNvGrpSpPr/>
          <p:nvPr/>
        </p:nvGrpSpPr>
        <p:grpSpPr>
          <a:xfrm>
            <a:off x="6933581" y="2077013"/>
            <a:ext cx="322263" cy="546100"/>
            <a:chOff x="3554413" y="3465513"/>
            <a:chExt cx="322263" cy="546100"/>
          </a:xfrm>
          <a:solidFill>
            <a:srgbClr val="000000"/>
          </a:solidFill>
        </p:grpSpPr>
        <p:sp>
          <p:nvSpPr>
            <p:cNvPr id="75" name="Freeform 238"/>
            <p:cNvSpPr>
              <a:spLocks noEditPoints="1"/>
            </p:cNvSpPr>
            <p:nvPr/>
          </p:nvSpPr>
          <p:spPr bwMode="auto">
            <a:xfrm>
              <a:off x="3554413" y="3465513"/>
              <a:ext cx="322263" cy="546100"/>
            </a:xfrm>
            <a:custGeom>
              <a:avLst/>
              <a:gdLst>
                <a:gd name="T0" fmla="*/ 323 w 2031"/>
                <a:gd name="T1" fmla="*/ 3089 h 3445"/>
                <a:gd name="T2" fmla="*/ 310 w 2031"/>
                <a:gd name="T3" fmla="*/ 2815 h 3445"/>
                <a:gd name="T4" fmla="*/ 326 w 2031"/>
                <a:gd name="T5" fmla="*/ 2427 h 3445"/>
                <a:gd name="T6" fmla="*/ 382 w 2031"/>
                <a:gd name="T7" fmla="*/ 2044 h 3445"/>
                <a:gd name="T8" fmla="*/ 382 w 2031"/>
                <a:gd name="T9" fmla="*/ 2044 h 3445"/>
                <a:gd name="T10" fmla="*/ 423 w 2031"/>
                <a:gd name="T11" fmla="*/ 1864 h 3445"/>
                <a:gd name="T12" fmla="*/ 1605 w 2031"/>
                <a:gd name="T13" fmla="*/ 1853 h 3445"/>
                <a:gd name="T14" fmla="*/ 452 w 2031"/>
                <a:gd name="T15" fmla="*/ 1732 h 3445"/>
                <a:gd name="T16" fmla="*/ 1535 w 2031"/>
                <a:gd name="T17" fmla="*/ 1421 h 3445"/>
                <a:gd name="T18" fmla="*/ 1544 w 2031"/>
                <a:gd name="T19" fmla="*/ 1276 h 3445"/>
                <a:gd name="T20" fmla="*/ 1040 w 2031"/>
                <a:gd name="T21" fmla="*/ 1286 h 3445"/>
                <a:gd name="T22" fmla="*/ 972 w 2031"/>
                <a:gd name="T23" fmla="*/ 1110 h 3445"/>
                <a:gd name="T24" fmla="*/ 1586 w 2031"/>
                <a:gd name="T25" fmla="*/ 890 h 3445"/>
                <a:gd name="T26" fmla="*/ 445 w 2031"/>
                <a:gd name="T27" fmla="*/ 889 h 3445"/>
                <a:gd name="T28" fmla="*/ 1916 w 2031"/>
                <a:gd name="T29" fmla="*/ 617 h 3445"/>
                <a:gd name="T30" fmla="*/ 339 w 2031"/>
                <a:gd name="T31" fmla="*/ 908 h 3445"/>
                <a:gd name="T32" fmla="*/ 1527 w 2031"/>
                <a:gd name="T33" fmla="*/ 539 h 3445"/>
                <a:gd name="T34" fmla="*/ 1224 w 2031"/>
                <a:gd name="T35" fmla="*/ 537 h 3445"/>
                <a:gd name="T36" fmla="*/ 968 w 2031"/>
                <a:gd name="T37" fmla="*/ 471 h 3445"/>
                <a:gd name="T38" fmla="*/ 806 w 2031"/>
                <a:gd name="T39" fmla="*/ 537 h 3445"/>
                <a:gd name="T40" fmla="*/ 503 w 2031"/>
                <a:gd name="T41" fmla="*/ 539 h 3445"/>
                <a:gd name="T42" fmla="*/ 1619 w 2031"/>
                <a:gd name="T43" fmla="*/ 623 h 3445"/>
                <a:gd name="T44" fmla="*/ 1769 w 2031"/>
                <a:gd name="T45" fmla="*/ 431 h 3445"/>
                <a:gd name="T46" fmla="*/ 406 w 2031"/>
                <a:gd name="T47" fmla="*/ 669 h 3445"/>
                <a:gd name="T48" fmla="*/ 1702 w 2031"/>
                <a:gd name="T49" fmla="*/ 376 h 3445"/>
                <a:gd name="T50" fmla="*/ 351 w 2031"/>
                <a:gd name="T51" fmla="*/ 359 h 3445"/>
                <a:gd name="T52" fmla="*/ 1385 w 2031"/>
                <a:gd name="T53" fmla="*/ 293 h 3445"/>
                <a:gd name="T54" fmla="*/ 1393 w 2031"/>
                <a:gd name="T55" fmla="*/ 263 h 3445"/>
                <a:gd name="T56" fmla="*/ 655 w 2031"/>
                <a:gd name="T57" fmla="*/ 325 h 3445"/>
                <a:gd name="T58" fmla="*/ 1189 w 2031"/>
                <a:gd name="T59" fmla="*/ 342 h 3445"/>
                <a:gd name="T60" fmla="*/ 1245 w 2031"/>
                <a:gd name="T61" fmla="*/ 405 h 3445"/>
                <a:gd name="T62" fmla="*/ 1318 w 2031"/>
                <a:gd name="T63" fmla="*/ 175 h 3445"/>
                <a:gd name="T64" fmla="*/ 735 w 2031"/>
                <a:gd name="T65" fmla="*/ 291 h 3445"/>
                <a:gd name="T66" fmla="*/ 897 w 2031"/>
                <a:gd name="T67" fmla="*/ 415 h 3445"/>
                <a:gd name="T68" fmla="*/ 765 w 2031"/>
                <a:gd name="T69" fmla="*/ 128 h 3445"/>
                <a:gd name="T70" fmla="*/ 934 w 2031"/>
                <a:gd name="T71" fmla="*/ 329 h 3445"/>
                <a:gd name="T72" fmla="*/ 1015 w 2031"/>
                <a:gd name="T73" fmla="*/ 398 h 3445"/>
                <a:gd name="T74" fmla="*/ 1119 w 2031"/>
                <a:gd name="T75" fmla="*/ 290 h 3445"/>
                <a:gd name="T76" fmla="*/ 1236 w 2031"/>
                <a:gd name="T77" fmla="*/ 0 h 3445"/>
                <a:gd name="T78" fmla="*/ 1404 w 2031"/>
                <a:gd name="T79" fmla="*/ 154 h 3445"/>
                <a:gd name="T80" fmla="*/ 1674 w 2031"/>
                <a:gd name="T81" fmla="*/ 259 h 3445"/>
                <a:gd name="T82" fmla="*/ 1911 w 2031"/>
                <a:gd name="T83" fmla="*/ 462 h 3445"/>
                <a:gd name="T84" fmla="*/ 1787 w 2031"/>
                <a:gd name="T85" fmla="*/ 989 h 3445"/>
                <a:gd name="T86" fmla="*/ 1695 w 2031"/>
                <a:gd name="T87" fmla="*/ 998 h 3445"/>
                <a:gd name="T88" fmla="*/ 1632 w 2031"/>
                <a:gd name="T89" fmla="*/ 1278 h 3445"/>
                <a:gd name="T90" fmla="*/ 1645 w 2031"/>
                <a:gd name="T91" fmla="*/ 1622 h 3445"/>
                <a:gd name="T92" fmla="*/ 1692 w 2031"/>
                <a:gd name="T93" fmla="*/ 1851 h 3445"/>
                <a:gd name="T94" fmla="*/ 1768 w 2031"/>
                <a:gd name="T95" fmla="*/ 2230 h 3445"/>
                <a:gd name="T96" fmla="*/ 1803 w 2031"/>
                <a:gd name="T97" fmla="*/ 2950 h 3445"/>
                <a:gd name="T98" fmla="*/ 1712 w 2031"/>
                <a:gd name="T99" fmla="*/ 3445 h 3445"/>
                <a:gd name="T100" fmla="*/ 234 w 2031"/>
                <a:gd name="T101" fmla="*/ 3057 h 3445"/>
                <a:gd name="T102" fmla="*/ 252 w 2031"/>
                <a:gd name="T103" fmla="*/ 2303 h 3445"/>
                <a:gd name="T104" fmla="*/ 336 w 2031"/>
                <a:gd name="T105" fmla="*/ 1857 h 3445"/>
                <a:gd name="T106" fmla="*/ 376 w 2031"/>
                <a:gd name="T107" fmla="*/ 1674 h 3445"/>
                <a:gd name="T108" fmla="*/ 406 w 2031"/>
                <a:gd name="T109" fmla="*/ 1349 h 3445"/>
                <a:gd name="T110" fmla="*/ 359 w 2031"/>
                <a:gd name="T111" fmla="*/ 993 h 3445"/>
                <a:gd name="T112" fmla="*/ 278 w 2031"/>
                <a:gd name="T113" fmla="*/ 1005 h 3445"/>
                <a:gd name="T114" fmla="*/ 5 w 2031"/>
                <a:gd name="T115" fmla="*/ 627 h 3445"/>
                <a:gd name="T116" fmla="*/ 282 w 2031"/>
                <a:gd name="T117" fmla="*/ 300 h 3445"/>
                <a:gd name="T118" fmla="*/ 434 w 2031"/>
                <a:gd name="T119" fmla="*/ 237 h 3445"/>
                <a:gd name="T120" fmla="*/ 775 w 2031"/>
                <a:gd name="T121" fmla="*/ 5 h 3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31" h="3445">
                  <a:moveTo>
                    <a:pt x="345" y="3290"/>
                  </a:moveTo>
                  <a:lnTo>
                    <a:pt x="351" y="3324"/>
                  </a:lnTo>
                  <a:lnTo>
                    <a:pt x="356" y="3357"/>
                  </a:lnTo>
                  <a:lnTo>
                    <a:pt x="1675" y="3357"/>
                  </a:lnTo>
                  <a:lnTo>
                    <a:pt x="1685" y="3290"/>
                  </a:lnTo>
                  <a:lnTo>
                    <a:pt x="345" y="3290"/>
                  </a:lnTo>
                  <a:close/>
                  <a:moveTo>
                    <a:pt x="316" y="2979"/>
                  </a:moveTo>
                  <a:lnTo>
                    <a:pt x="323" y="3089"/>
                  </a:lnTo>
                  <a:lnTo>
                    <a:pt x="335" y="3204"/>
                  </a:lnTo>
                  <a:lnTo>
                    <a:pt x="1696" y="3204"/>
                  </a:lnTo>
                  <a:lnTo>
                    <a:pt x="1707" y="3089"/>
                  </a:lnTo>
                  <a:lnTo>
                    <a:pt x="1716" y="2979"/>
                  </a:lnTo>
                  <a:lnTo>
                    <a:pt x="316" y="2979"/>
                  </a:lnTo>
                  <a:close/>
                  <a:moveTo>
                    <a:pt x="311" y="2668"/>
                  </a:moveTo>
                  <a:lnTo>
                    <a:pt x="310" y="2740"/>
                  </a:lnTo>
                  <a:lnTo>
                    <a:pt x="310" y="2815"/>
                  </a:lnTo>
                  <a:lnTo>
                    <a:pt x="312" y="2892"/>
                  </a:lnTo>
                  <a:lnTo>
                    <a:pt x="1719" y="2892"/>
                  </a:lnTo>
                  <a:lnTo>
                    <a:pt x="1721" y="2815"/>
                  </a:lnTo>
                  <a:lnTo>
                    <a:pt x="1721" y="2740"/>
                  </a:lnTo>
                  <a:lnTo>
                    <a:pt x="1720" y="2668"/>
                  </a:lnTo>
                  <a:lnTo>
                    <a:pt x="311" y="2668"/>
                  </a:lnTo>
                  <a:close/>
                  <a:moveTo>
                    <a:pt x="333" y="2356"/>
                  </a:moveTo>
                  <a:lnTo>
                    <a:pt x="326" y="2427"/>
                  </a:lnTo>
                  <a:lnTo>
                    <a:pt x="319" y="2502"/>
                  </a:lnTo>
                  <a:lnTo>
                    <a:pt x="314" y="2581"/>
                  </a:lnTo>
                  <a:lnTo>
                    <a:pt x="1716" y="2581"/>
                  </a:lnTo>
                  <a:lnTo>
                    <a:pt x="1711" y="2502"/>
                  </a:lnTo>
                  <a:lnTo>
                    <a:pt x="1705" y="2427"/>
                  </a:lnTo>
                  <a:lnTo>
                    <a:pt x="1698" y="2356"/>
                  </a:lnTo>
                  <a:lnTo>
                    <a:pt x="333" y="2356"/>
                  </a:lnTo>
                  <a:close/>
                  <a:moveTo>
                    <a:pt x="382" y="2044"/>
                  </a:moveTo>
                  <a:lnTo>
                    <a:pt x="369" y="2112"/>
                  </a:lnTo>
                  <a:lnTo>
                    <a:pt x="356" y="2187"/>
                  </a:lnTo>
                  <a:lnTo>
                    <a:pt x="343" y="2269"/>
                  </a:lnTo>
                  <a:lnTo>
                    <a:pt x="1686" y="2269"/>
                  </a:lnTo>
                  <a:lnTo>
                    <a:pt x="1674" y="2187"/>
                  </a:lnTo>
                  <a:lnTo>
                    <a:pt x="1661" y="2112"/>
                  </a:lnTo>
                  <a:lnTo>
                    <a:pt x="1647" y="2044"/>
                  </a:lnTo>
                  <a:lnTo>
                    <a:pt x="382" y="2044"/>
                  </a:lnTo>
                  <a:close/>
                  <a:moveTo>
                    <a:pt x="452" y="1732"/>
                  </a:moveTo>
                  <a:lnTo>
                    <a:pt x="449" y="1745"/>
                  </a:lnTo>
                  <a:lnTo>
                    <a:pt x="446" y="1762"/>
                  </a:lnTo>
                  <a:lnTo>
                    <a:pt x="441" y="1783"/>
                  </a:lnTo>
                  <a:lnTo>
                    <a:pt x="436" y="1805"/>
                  </a:lnTo>
                  <a:lnTo>
                    <a:pt x="431" y="1827"/>
                  </a:lnTo>
                  <a:lnTo>
                    <a:pt x="427" y="1848"/>
                  </a:lnTo>
                  <a:lnTo>
                    <a:pt x="423" y="1864"/>
                  </a:lnTo>
                  <a:lnTo>
                    <a:pt x="420" y="1877"/>
                  </a:lnTo>
                  <a:lnTo>
                    <a:pt x="411" y="1915"/>
                  </a:lnTo>
                  <a:lnTo>
                    <a:pt x="401" y="1958"/>
                  </a:lnTo>
                  <a:lnTo>
                    <a:pt x="1630" y="1958"/>
                  </a:lnTo>
                  <a:lnTo>
                    <a:pt x="1619" y="1915"/>
                  </a:lnTo>
                  <a:lnTo>
                    <a:pt x="1611" y="1879"/>
                  </a:lnTo>
                  <a:lnTo>
                    <a:pt x="1608" y="1869"/>
                  </a:lnTo>
                  <a:lnTo>
                    <a:pt x="1605" y="1853"/>
                  </a:lnTo>
                  <a:lnTo>
                    <a:pt x="1600" y="1835"/>
                  </a:lnTo>
                  <a:lnTo>
                    <a:pt x="1596" y="1816"/>
                  </a:lnTo>
                  <a:lnTo>
                    <a:pt x="1592" y="1795"/>
                  </a:lnTo>
                  <a:lnTo>
                    <a:pt x="1588" y="1776"/>
                  </a:lnTo>
                  <a:lnTo>
                    <a:pt x="1584" y="1759"/>
                  </a:lnTo>
                  <a:lnTo>
                    <a:pt x="1581" y="1743"/>
                  </a:lnTo>
                  <a:lnTo>
                    <a:pt x="1578" y="1732"/>
                  </a:lnTo>
                  <a:lnTo>
                    <a:pt x="452" y="1732"/>
                  </a:lnTo>
                  <a:close/>
                  <a:moveTo>
                    <a:pt x="495" y="1421"/>
                  </a:moveTo>
                  <a:lnTo>
                    <a:pt x="490" y="1496"/>
                  </a:lnTo>
                  <a:lnTo>
                    <a:pt x="481" y="1571"/>
                  </a:lnTo>
                  <a:lnTo>
                    <a:pt x="469" y="1646"/>
                  </a:lnTo>
                  <a:lnTo>
                    <a:pt x="1562" y="1646"/>
                  </a:lnTo>
                  <a:lnTo>
                    <a:pt x="1549" y="1571"/>
                  </a:lnTo>
                  <a:lnTo>
                    <a:pt x="1541" y="1496"/>
                  </a:lnTo>
                  <a:lnTo>
                    <a:pt x="1535" y="1421"/>
                  </a:lnTo>
                  <a:lnTo>
                    <a:pt x="495" y="1421"/>
                  </a:lnTo>
                  <a:close/>
                  <a:moveTo>
                    <a:pt x="455" y="1110"/>
                  </a:moveTo>
                  <a:lnTo>
                    <a:pt x="464" y="1164"/>
                  </a:lnTo>
                  <a:lnTo>
                    <a:pt x="475" y="1219"/>
                  </a:lnTo>
                  <a:lnTo>
                    <a:pt x="487" y="1276"/>
                  </a:lnTo>
                  <a:lnTo>
                    <a:pt x="493" y="1335"/>
                  </a:lnTo>
                  <a:lnTo>
                    <a:pt x="1538" y="1335"/>
                  </a:lnTo>
                  <a:lnTo>
                    <a:pt x="1544" y="1276"/>
                  </a:lnTo>
                  <a:lnTo>
                    <a:pt x="1555" y="1221"/>
                  </a:lnTo>
                  <a:lnTo>
                    <a:pt x="1567" y="1165"/>
                  </a:lnTo>
                  <a:lnTo>
                    <a:pt x="1575" y="1110"/>
                  </a:lnTo>
                  <a:lnTo>
                    <a:pt x="1058" y="1110"/>
                  </a:lnTo>
                  <a:lnTo>
                    <a:pt x="1058" y="1251"/>
                  </a:lnTo>
                  <a:lnTo>
                    <a:pt x="1056" y="1265"/>
                  </a:lnTo>
                  <a:lnTo>
                    <a:pt x="1050" y="1276"/>
                  </a:lnTo>
                  <a:lnTo>
                    <a:pt x="1040" y="1286"/>
                  </a:lnTo>
                  <a:lnTo>
                    <a:pt x="1029" y="1292"/>
                  </a:lnTo>
                  <a:lnTo>
                    <a:pt x="1015" y="1294"/>
                  </a:lnTo>
                  <a:lnTo>
                    <a:pt x="1002" y="1292"/>
                  </a:lnTo>
                  <a:lnTo>
                    <a:pt x="990" y="1286"/>
                  </a:lnTo>
                  <a:lnTo>
                    <a:pt x="981" y="1276"/>
                  </a:lnTo>
                  <a:lnTo>
                    <a:pt x="974" y="1265"/>
                  </a:lnTo>
                  <a:lnTo>
                    <a:pt x="972" y="1251"/>
                  </a:lnTo>
                  <a:lnTo>
                    <a:pt x="972" y="1110"/>
                  </a:lnTo>
                  <a:lnTo>
                    <a:pt x="455" y="1110"/>
                  </a:lnTo>
                  <a:close/>
                  <a:moveTo>
                    <a:pt x="1058" y="798"/>
                  </a:moveTo>
                  <a:lnTo>
                    <a:pt x="1058" y="1024"/>
                  </a:lnTo>
                  <a:lnTo>
                    <a:pt x="1584" y="1024"/>
                  </a:lnTo>
                  <a:lnTo>
                    <a:pt x="1586" y="984"/>
                  </a:lnTo>
                  <a:lnTo>
                    <a:pt x="1587" y="948"/>
                  </a:lnTo>
                  <a:lnTo>
                    <a:pt x="1587" y="917"/>
                  </a:lnTo>
                  <a:lnTo>
                    <a:pt x="1586" y="890"/>
                  </a:lnTo>
                  <a:lnTo>
                    <a:pt x="1586" y="869"/>
                  </a:lnTo>
                  <a:lnTo>
                    <a:pt x="1585" y="856"/>
                  </a:lnTo>
                  <a:lnTo>
                    <a:pt x="1565" y="798"/>
                  </a:lnTo>
                  <a:lnTo>
                    <a:pt x="1058" y="798"/>
                  </a:lnTo>
                  <a:close/>
                  <a:moveTo>
                    <a:pt x="466" y="798"/>
                  </a:moveTo>
                  <a:lnTo>
                    <a:pt x="446" y="854"/>
                  </a:lnTo>
                  <a:lnTo>
                    <a:pt x="445" y="868"/>
                  </a:lnTo>
                  <a:lnTo>
                    <a:pt x="445" y="889"/>
                  </a:lnTo>
                  <a:lnTo>
                    <a:pt x="444" y="916"/>
                  </a:lnTo>
                  <a:lnTo>
                    <a:pt x="444" y="947"/>
                  </a:lnTo>
                  <a:lnTo>
                    <a:pt x="445" y="984"/>
                  </a:lnTo>
                  <a:lnTo>
                    <a:pt x="447" y="1024"/>
                  </a:lnTo>
                  <a:lnTo>
                    <a:pt x="972" y="1024"/>
                  </a:lnTo>
                  <a:lnTo>
                    <a:pt x="972" y="798"/>
                  </a:lnTo>
                  <a:lnTo>
                    <a:pt x="466" y="798"/>
                  </a:lnTo>
                  <a:close/>
                  <a:moveTo>
                    <a:pt x="1916" y="617"/>
                  </a:moveTo>
                  <a:lnTo>
                    <a:pt x="1690" y="910"/>
                  </a:lnTo>
                  <a:lnTo>
                    <a:pt x="1733" y="917"/>
                  </a:lnTo>
                  <a:lnTo>
                    <a:pt x="1935" y="648"/>
                  </a:lnTo>
                  <a:lnTo>
                    <a:pt x="1916" y="617"/>
                  </a:lnTo>
                  <a:close/>
                  <a:moveTo>
                    <a:pt x="113" y="616"/>
                  </a:moveTo>
                  <a:lnTo>
                    <a:pt x="94" y="646"/>
                  </a:lnTo>
                  <a:lnTo>
                    <a:pt x="297" y="915"/>
                  </a:lnTo>
                  <a:lnTo>
                    <a:pt x="339" y="908"/>
                  </a:lnTo>
                  <a:lnTo>
                    <a:pt x="113" y="616"/>
                  </a:lnTo>
                  <a:close/>
                  <a:moveTo>
                    <a:pt x="1062" y="471"/>
                  </a:moveTo>
                  <a:lnTo>
                    <a:pt x="1058" y="472"/>
                  </a:lnTo>
                  <a:lnTo>
                    <a:pt x="1058" y="711"/>
                  </a:lnTo>
                  <a:lnTo>
                    <a:pt x="1544" y="711"/>
                  </a:lnTo>
                  <a:lnTo>
                    <a:pt x="1535" y="652"/>
                  </a:lnTo>
                  <a:lnTo>
                    <a:pt x="1529" y="595"/>
                  </a:lnTo>
                  <a:lnTo>
                    <a:pt x="1527" y="539"/>
                  </a:lnTo>
                  <a:lnTo>
                    <a:pt x="1527" y="487"/>
                  </a:lnTo>
                  <a:lnTo>
                    <a:pt x="1296" y="487"/>
                  </a:lnTo>
                  <a:lnTo>
                    <a:pt x="1273" y="521"/>
                  </a:lnTo>
                  <a:lnTo>
                    <a:pt x="1263" y="531"/>
                  </a:lnTo>
                  <a:lnTo>
                    <a:pt x="1252" y="537"/>
                  </a:lnTo>
                  <a:lnTo>
                    <a:pt x="1238" y="539"/>
                  </a:lnTo>
                  <a:lnTo>
                    <a:pt x="1234" y="539"/>
                  </a:lnTo>
                  <a:lnTo>
                    <a:pt x="1224" y="537"/>
                  </a:lnTo>
                  <a:lnTo>
                    <a:pt x="1207" y="534"/>
                  </a:lnTo>
                  <a:lnTo>
                    <a:pt x="1187" y="530"/>
                  </a:lnTo>
                  <a:lnTo>
                    <a:pt x="1164" y="522"/>
                  </a:lnTo>
                  <a:lnTo>
                    <a:pt x="1139" y="514"/>
                  </a:lnTo>
                  <a:lnTo>
                    <a:pt x="1113" y="502"/>
                  </a:lnTo>
                  <a:lnTo>
                    <a:pt x="1088" y="488"/>
                  </a:lnTo>
                  <a:lnTo>
                    <a:pt x="1062" y="471"/>
                  </a:lnTo>
                  <a:close/>
                  <a:moveTo>
                    <a:pt x="968" y="471"/>
                  </a:moveTo>
                  <a:lnTo>
                    <a:pt x="947" y="486"/>
                  </a:lnTo>
                  <a:lnTo>
                    <a:pt x="925" y="498"/>
                  </a:lnTo>
                  <a:lnTo>
                    <a:pt x="902" y="510"/>
                  </a:lnTo>
                  <a:lnTo>
                    <a:pt x="879" y="518"/>
                  </a:lnTo>
                  <a:lnTo>
                    <a:pt x="857" y="526"/>
                  </a:lnTo>
                  <a:lnTo>
                    <a:pt x="836" y="531"/>
                  </a:lnTo>
                  <a:lnTo>
                    <a:pt x="820" y="535"/>
                  </a:lnTo>
                  <a:lnTo>
                    <a:pt x="806" y="537"/>
                  </a:lnTo>
                  <a:lnTo>
                    <a:pt x="797" y="539"/>
                  </a:lnTo>
                  <a:lnTo>
                    <a:pt x="792" y="539"/>
                  </a:lnTo>
                  <a:lnTo>
                    <a:pt x="779" y="537"/>
                  </a:lnTo>
                  <a:lnTo>
                    <a:pt x="767" y="531"/>
                  </a:lnTo>
                  <a:lnTo>
                    <a:pt x="758" y="521"/>
                  </a:lnTo>
                  <a:lnTo>
                    <a:pt x="735" y="487"/>
                  </a:lnTo>
                  <a:lnTo>
                    <a:pt x="503" y="487"/>
                  </a:lnTo>
                  <a:lnTo>
                    <a:pt x="503" y="539"/>
                  </a:lnTo>
                  <a:lnTo>
                    <a:pt x="500" y="595"/>
                  </a:lnTo>
                  <a:lnTo>
                    <a:pt x="495" y="652"/>
                  </a:lnTo>
                  <a:lnTo>
                    <a:pt x="487" y="711"/>
                  </a:lnTo>
                  <a:lnTo>
                    <a:pt x="972" y="711"/>
                  </a:lnTo>
                  <a:lnTo>
                    <a:pt x="972" y="472"/>
                  </a:lnTo>
                  <a:lnTo>
                    <a:pt x="968" y="471"/>
                  </a:lnTo>
                  <a:close/>
                  <a:moveTo>
                    <a:pt x="1769" y="431"/>
                  </a:moveTo>
                  <a:lnTo>
                    <a:pt x="1619" y="623"/>
                  </a:lnTo>
                  <a:lnTo>
                    <a:pt x="1624" y="669"/>
                  </a:lnTo>
                  <a:lnTo>
                    <a:pt x="1633" y="716"/>
                  </a:lnTo>
                  <a:lnTo>
                    <a:pt x="1644" y="764"/>
                  </a:lnTo>
                  <a:lnTo>
                    <a:pt x="1659" y="809"/>
                  </a:lnTo>
                  <a:lnTo>
                    <a:pt x="1864" y="542"/>
                  </a:lnTo>
                  <a:lnTo>
                    <a:pt x="1831" y="499"/>
                  </a:lnTo>
                  <a:lnTo>
                    <a:pt x="1799" y="463"/>
                  </a:lnTo>
                  <a:lnTo>
                    <a:pt x="1769" y="431"/>
                  </a:lnTo>
                  <a:close/>
                  <a:moveTo>
                    <a:pt x="261" y="430"/>
                  </a:moveTo>
                  <a:lnTo>
                    <a:pt x="230" y="462"/>
                  </a:lnTo>
                  <a:lnTo>
                    <a:pt x="199" y="498"/>
                  </a:lnTo>
                  <a:lnTo>
                    <a:pt x="165" y="541"/>
                  </a:lnTo>
                  <a:lnTo>
                    <a:pt x="371" y="809"/>
                  </a:lnTo>
                  <a:lnTo>
                    <a:pt x="385" y="762"/>
                  </a:lnTo>
                  <a:lnTo>
                    <a:pt x="397" y="716"/>
                  </a:lnTo>
                  <a:lnTo>
                    <a:pt x="406" y="669"/>
                  </a:lnTo>
                  <a:lnTo>
                    <a:pt x="411" y="623"/>
                  </a:lnTo>
                  <a:lnTo>
                    <a:pt x="261" y="430"/>
                  </a:lnTo>
                  <a:close/>
                  <a:moveTo>
                    <a:pt x="1626" y="334"/>
                  </a:moveTo>
                  <a:lnTo>
                    <a:pt x="1621" y="363"/>
                  </a:lnTo>
                  <a:lnTo>
                    <a:pt x="1618" y="400"/>
                  </a:lnTo>
                  <a:lnTo>
                    <a:pt x="1615" y="443"/>
                  </a:lnTo>
                  <a:lnTo>
                    <a:pt x="1614" y="489"/>
                  </a:lnTo>
                  <a:lnTo>
                    <a:pt x="1702" y="376"/>
                  </a:lnTo>
                  <a:lnTo>
                    <a:pt x="1680" y="360"/>
                  </a:lnTo>
                  <a:lnTo>
                    <a:pt x="1659" y="348"/>
                  </a:lnTo>
                  <a:lnTo>
                    <a:pt x="1641" y="340"/>
                  </a:lnTo>
                  <a:lnTo>
                    <a:pt x="1626" y="334"/>
                  </a:lnTo>
                  <a:close/>
                  <a:moveTo>
                    <a:pt x="405" y="332"/>
                  </a:moveTo>
                  <a:lnTo>
                    <a:pt x="389" y="338"/>
                  </a:lnTo>
                  <a:lnTo>
                    <a:pt x="372" y="346"/>
                  </a:lnTo>
                  <a:lnTo>
                    <a:pt x="351" y="359"/>
                  </a:lnTo>
                  <a:lnTo>
                    <a:pt x="327" y="375"/>
                  </a:lnTo>
                  <a:lnTo>
                    <a:pt x="417" y="489"/>
                  </a:lnTo>
                  <a:lnTo>
                    <a:pt x="416" y="442"/>
                  </a:lnTo>
                  <a:lnTo>
                    <a:pt x="412" y="400"/>
                  </a:lnTo>
                  <a:lnTo>
                    <a:pt x="409" y="362"/>
                  </a:lnTo>
                  <a:lnTo>
                    <a:pt x="405" y="332"/>
                  </a:lnTo>
                  <a:close/>
                  <a:moveTo>
                    <a:pt x="1393" y="263"/>
                  </a:moveTo>
                  <a:lnTo>
                    <a:pt x="1385" y="293"/>
                  </a:lnTo>
                  <a:lnTo>
                    <a:pt x="1375" y="326"/>
                  </a:lnTo>
                  <a:lnTo>
                    <a:pt x="1362" y="362"/>
                  </a:lnTo>
                  <a:lnTo>
                    <a:pt x="1344" y="400"/>
                  </a:lnTo>
                  <a:lnTo>
                    <a:pt x="1531" y="400"/>
                  </a:lnTo>
                  <a:lnTo>
                    <a:pt x="1534" y="366"/>
                  </a:lnTo>
                  <a:lnTo>
                    <a:pt x="1538" y="336"/>
                  </a:lnTo>
                  <a:lnTo>
                    <a:pt x="1541" y="312"/>
                  </a:lnTo>
                  <a:lnTo>
                    <a:pt x="1393" y="263"/>
                  </a:lnTo>
                  <a:close/>
                  <a:moveTo>
                    <a:pt x="637" y="261"/>
                  </a:moveTo>
                  <a:lnTo>
                    <a:pt x="490" y="310"/>
                  </a:lnTo>
                  <a:lnTo>
                    <a:pt x="493" y="335"/>
                  </a:lnTo>
                  <a:lnTo>
                    <a:pt x="496" y="365"/>
                  </a:lnTo>
                  <a:lnTo>
                    <a:pt x="499" y="400"/>
                  </a:lnTo>
                  <a:lnTo>
                    <a:pt x="687" y="400"/>
                  </a:lnTo>
                  <a:lnTo>
                    <a:pt x="669" y="361"/>
                  </a:lnTo>
                  <a:lnTo>
                    <a:pt x="655" y="325"/>
                  </a:lnTo>
                  <a:lnTo>
                    <a:pt x="645" y="292"/>
                  </a:lnTo>
                  <a:lnTo>
                    <a:pt x="637" y="261"/>
                  </a:lnTo>
                  <a:close/>
                  <a:moveTo>
                    <a:pt x="1265" y="128"/>
                  </a:moveTo>
                  <a:lnTo>
                    <a:pt x="1253" y="182"/>
                  </a:lnTo>
                  <a:lnTo>
                    <a:pt x="1239" y="229"/>
                  </a:lnTo>
                  <a:lnTo>
                    <a:pt x="1224" y="272"/>
                  </a:lnTo>
                  <a:lnTo>
                    <a:pt x="1207" y="308"/>
                  </a:lnTo>
                  <a:lnTo>
                    <a:pt x="1189" y="342"/>
                  </a:lnTo>
                  <a:lnTo>
                    <a:pt x="1170" y="370"/>
                  </a:lnTo>
                  <a:lnTo>
                    <a:pt x="1151" y="396"/>
                  </a:lnTo>
                  <a:lnTo>
                    <a:pt x="1134" y="416"/>
                  </a:lnTo>
                  <a:lnTo>
                    <a:pt x="1151" y="426"/>
                  </a:lnTo>
                  <a:lnTo>
                    <a:pt x="1173" y="435"/>
                  </a:lnTo>
                  <a:lnTo>
                    <a:pt x="1195" y="443"/>
                  </a:lnTo>
                  <a:lnTo>
                    <a:pt x="1218" y="448"/>
                  </a:lnTo>
                  <a:lnTo>
                    <a:pt x="1245" y="405"/>
                  </a:lnTo>
                  <a:lnTo>
                    <a:pt x="1265" y="364"/>
                  </a:lnTo>
                  <a:lnTo>
                    <a:pt x="1283" y="325"/>
                  </a:lnTo>
                  <a:lnTo>
                    <a:pt x="1296" y="291"/>
                  </a:lnTo>
                  <a:lnTo>
                    <a:pt x="1305" y="259"/>
                  </a:lnTo>
                  <a:lnTo>
                    <a:pt x="1312" y="232"/>
                  </a:lnTo>
                  <a:lnTo>
                    <a:pt x="1316" y="209"/>
                  </a:lnTo>
                  <a:lnTo>
                    <a:pt x="1318" y="190"/>
                  </a:lnTo>
                  <a:lnTo>
                    <a:pt x="1318" y="175"/>
                  </a:lnTo>
                  <a:lnTo>
                    <a:pt x="1265" y="128"/>
                  </a:lnTo>
                  <a:close/>
                  <a:moveTo>
                    <a:pt x="765" y="128"/>
                  </a:moveTo>
                  <a:lnTo>
                    <a:pt x="713" y="175"/>
                  </a:lnTo>
                  <a:lnTo>
                    <a:pt x="713" y="190"/>
                  </a:lnTo>
                  <a:lnTo>
                    <a:pt x="715" y="209"/>
                  </a:lnTo>
                  <a:lnTo>
                    <a:pt x="719" y="232"/>
                  </a:lnTo>
                  <a:lnTo>
                    <a:pt x="725" y="259"/>
                  </a:lnTo>
                  <a:lnTo>
                    <a:pt x="735" y="291"/>
                  </a:lnTo>
                  <a:lnTo>
                    <a:pt x="747" y="325"/>
                  </a:lnTo>
                  <a:lnTo>
                    <a:pt x="765" y="364"/>
                  </a:lnTo>
                  <a:lnTo>
                    <a:pt x="786" y="405"/>
                  </a:lnTo>
                  <a:lnTo>
                    <a:pt x="812" y="448"/>
                  </a:lnTo>
                  <a:lnTo>
                    <a:pt x="835" y="443"/>
                  </a:lnTo>
                  <a:lnTo>
                    <a:pt x="857" y="435"/>
                  </a:lnTo>
                  <a:lnTo>
                    <a:pt x="878" y="426"/>
                  </a:lnTo>
                  <a:lnTo>
                    <a:pt x="897" y="415"/>
                  </a:lnTo>
                  <a:lnTo>
                    <a:pt x="879" y="396"/>
                  </a:lnTo>
                  <a:lnTo>
                    <a:pt x="860" y="370"/>
                  </a:lnTo>
                  <a:lnTo>
                    <a:pt x="842" y="342"/>
                  </a:lnTo>
                  <a:lnTo>
                    <a:pt x="824" y="308"/>
                  </a:lnTo>
                  <a:lnTo>
                    <a:pt x="807" y="272"/>
                  </a:lnTo>
                  <a:lnTo>
                    <a:pt x="791" y="229"/>
                  </a:lnTo>
                  <a:lnTo>
                    <a:pt x="778" y="182"/>
                  </a:lnTo>
                  <a:lnTo>
                    <a:pt x="765" y="128"/>
                  </a:lnTo>
                  <a:close/>
                  <a:moveTo>
                    <a:pt x="845" y="87"/>
                  </a:moveTo>
                  <a:lnTo>
                    <a:pt x="853" y="137"/>
                  </a:lnTo>
                  <a:lnTo>
                    <a:pt x="864" y="180"/>
                  </a:lnTo>
                  <a:lnTo>
                    <a:pt x="875" y="218"/>
                  </a:lnTo>
                  <a:lnTo>
                    <a:pt x="889" y="253"/>
                  </a:lnTo>
                  <a:lnTo>
                    <a:pt x="903" y="282"/>
                  </a:lnTo>
                  <a:lnTo>
                    <a:pt x="918" y="307"/>
                  </a:lnTo>
                  <a:lnTo>
                    <a:pt x="934" y="329"/>
                  </a:lnTo>
                  <a:lnTo>
                    <a:pt x="948" y="347"/>
                  </a:lnTo>
                  <a:lnTo>
                    <a:pt x="963" y="362"/>
                  </a:lnTo>
                  <a:lnTo>
                    <a:pt x="976" y="374"/>
                  </a:lnTo>
                  <a:lnTo>
                    <a:pt x="988" y="383"/>
                  </a:lnTo>
                  <a:lnTo>
                    <a:pt x="999" y="389"/>
                  </a:lnTo>
                  <a:lnTo>
                    <a:pt x="1006" y="393"/>
                  </a:lnTo>
                  <a:lnTo>
                    <a:pt x="1012" y="397"/>
                  </a:lnTo>
                  <a:lnTo>
                    <a:pt x="1015" y="398"/>
                  </a:lnTo>
                  <a:lnTo>
                    <a:pt x="1023" y="393"/>
                  </a:lnTo>
                  <a:lnTo>
                    <a:pt x="1033" y="387"/>
                  </a:lnTo>
                  <a:lnTo>
                    <a:pt x="1046" y="379"/>
                  </a:lnTo>
                  <a:lnTo>
                    <a:pt x="1058" y="368"/>
                  </a:lnTo>
                  <a:lnTo>
                    <a:pt x="1073" y="354"/>
                  </a:lnTo>
                  <a:lnTo>
                    <a:pt x="1089" y="336"/>
                  </a:lnTo>
                  <a:lnTo>
                    <a:pt x="1104" y="315"/>
                  </a:lnTo>
                  <a:lnTo>
                    <a:pt x="1119" y="290"/>
                  </a:lnTo>
                  <a:lnTo>
                    <a:pt x="1135" y="259"/>
                  </a:lnTo>
                  <a:lnTo>
                    <a:pt x="1149" y="225"/>
                  </a:lnTo>
                  <a:lnTo>
                    <a:pt x="1163" y="184"/>
                  </a:lnTo>
                  <a:lnTo>
                    <a:pt x="1175" y="139"/>
                  </a:lnTo>
                  <a:lnTo>
                    <a:pt x="1186" y="87"/>
                  </a:lnTo>
                  <a:lnTo>
                    <a:pt x="845" y="87"/>
                  </a:lnTo>
                  <a:close/>
                  <a:moveTo>
                    <a:pt x="794" y="0"/>
                  </a:moveTo>
                  <a:lnTo>
                    <a:pt x="1236" y="0"/>
                  </a:lnTo>
                  <a:lnTo>
                    <a:pt x="1236" y="0"/>
                  </a:lnTo>
                  <a:lnTo>
                    <a:pt x="1247" y="1"/>
                  </a:lnTo>
                  <a:lnTo>
                    <a:pt x="1256" y="5"/>
                  </a:lnTo>
                  <a:lnTo>
                    <a:pt x="1264" y="12"/>
                  </a:lnTo>
                  <a:lnTo>
                    <a:pt x="1389" y="123"/>
                  </a:lnTo>
                  <a:lnTo>
                    <a:pt x="1399" y="135"/>
                  </a:lnTo>
                  <a:lnTo>
                    <a:pt x="1404" y="150"/>
                  </a:lnTo>
                  <a:lnTo>
                    <a:pt x="1404" y="154"/>
                  </a:lnTo>
                  <a:lnTo>
                    <a:pt x="1405" y="163"/>
                  </a:lnTo>
                  <a:lnTo>
                    <a:pt x="1405" y="175"/>
                  </a:lnTo>
                  <a:lnTo>
                    <a:pt x="1596" y="239"/>
                  </a:lnTo>
                  <a:lnTo>
                    <a:pt x="1607" y="239"/>
                  </a:lnTo>
                  <a:lnTo>
                    <a:pt x="1619" y="241"/>
                  </a:lnTo>
                  <a:lnTo>
                    <a:pt x="1635" y="246"/>
                  </a:lnTo>
                  <a:lnTo>
                    <a:pt x="1654" y="251"/>
                  </a:lnTo>
                  <a:lnTo>
                    <a:pt x="1674" y="259"/>
                  </a:lnTo>
                  <a:lnTo>
                    <a:pt x="1697" y="270"/>
                  </a:lnTo>
                  <a:lnTo>
                    <a:pt x="1722" y="283"/>
                  </a:lnTo>
                  <a:lnTo>
                    <a:pt x="1749" y="301"/>
                  </a:lnTo>
                  <a:lnTo>
                    <a:pt x="1778" y="323"/>
                  </a:lnTo>
                  <a:lnTo>
                    <a:pt x="1810" y="350"/>
                  </a:lnTo>
                  <a:lnTo>
                    <a:pt x="1842" y="382"/>
                  </a:lnTo>
                  <a:lnTo>
                    <a:pt x="1877" y="419"/>
                  </a:lnTo>
                  <a:lnTo>
                    <a:pt x="1911" y="462"/>
                  </a:lnTo>
                  <a:lnTo>
                    <a:pt x="1949" y="510"/>
                  </a:lnTo>
                  <a:lnTo>
                    <a:pt x="1987" y="565"/>
                  </a:lnTo>
                  <a:lnTo>
                    <a:pt x="2025" y="628"/>
                  </a:lnTo>
                  <a:lnTo>
                    <a:pt x="2030" y="641"/>
                  </a:lnTo>
                  <a:lnTo>
                    <a:pt x="2031" y="653"/>
                  </a:lnTo>
                  <a:lnTo>
                    <a:pt x="2028" y="665"/>
                  </a:lnTo>
                  <a:lnTo>
                    <a:pt x="2022" y="677"/>
                  </a:lnTo>
                  <a:lnTo>
                    <a:pt x="1787" y="989"/>
                  </a:lnTo>
                  <a:lnTo>
                    <a:pt x="1776" y="998"/>
                  </a:lnTo>
                  <a:lnTo>
                    <a:pt x="1765" y="1004"/>
                  </a:lnTo>
                  <a:lnTo>
                    <a:pt x="1752" y="1006"/>
                  </a:lnTo>
                  <a:lnTo>
                    <a:pt x="1746" y="1006"/>
                  </a:lnTo>
                  <a:lnTo>
                    <a:pt x="1735" y="1005"/>
                  </a:lnTo>
                  <a:lnTo>
                    <a:pt x="1723" y="1003"/>
                  </a:lnTo>
                  <a:lnTo>
                    <a:pt x="1708" y="1000"/>
                  </a:lnTo>
                  <a:lnTo>
                    <a:pt x="1695" y="998"/>
                  </a:lnTo>
                  <a:lnTo>
                    <a:pt x="1682" y="996"/>
                  </a:lnTo>
                  <a:lnTo>
                    <a:pt x="1674" y="995"/>
                  </a:lnTo>
                  <a:lnTo>
                    <a:pt x="1671" y="994"/>
                  </a:lnTo>
                  <a:lnTo>
                    <a:pt x="1667" y="1052"/>
                  </a:lnTo>
                  <a:lnTo>
                    <a:pt x="1661" y="1113"/>
                  </a:lnTo>
                  <a:lnTo>
                    <a:pt x="1652" y="1177"/>
                  </a:lnTo>
                  <a:lnTo>
                    <a:pt x="1639" y="1242"/>
                  </a:lnTo>
                  <a:lnTo>
                    <a:pt x="1632" y="1278"/>
                  </a:lnTo>
                  <a:lnTo>
                    <a:pt x="1627" y="1318"/>
                  </a:lnTo>
                  <a:lnTo>
                    <a:pt x="1624" y="1360"/>
                  </a:lnTo>
                  <a:lnTo>
                    <a:pt x="1624" y="1404"/>
                  </a:lnTo>
                  <a:lnTo>
                    <a:pt x="1626" y="1448"/>
                  </a:lnTo>
                  <a:lnTo>
                    <a:pt x="1629" y="1492"/>
                  </a:lnTo>
                  <a:lnTo>
                    <a:pt x="1633" y="1536"/>
                  </a:lnTo>
                  <a:lnTo>
                    <a:pt x="1639" y="1580"/>
                  </a:lnTo>
                  <a:lnTo>
                    <a:pt x="1645" y="1622"/>
                  </a:lnTo>
                  <a:lnTo>
                    <a:pt x="1652" y="1662"/>
                  </a:lnTo>
                  <a:lnTo>
                    <a:pt x="1659" y="1701"/>
                  </a:lnTo>
                  <a:lnTo>
                    <a:pt x="1666" y="1737"/>
                  </a:lnTo>
                  <a:lnTo>
                    <a:pt x="1673" y="1768"/>
                  </a:lnTo>
                  <a:lnTo>
                    <a:pt x="1679" y="1796"/>
                  </a:lnTo>
                  <a:lnTo>
                    <a:pt x="1685" y="1819"/>
                  </a:lnTo>
                  <a:lnTo>
                    <a:pt x="1689" y="1838"/>
                  </a:lnTo>
                  <a:lnTo>
                    <a:pt x="1692" y="1851"/>
                  </a:lnTo>
                  <a:lnTo>
                    <a:pt x="1695" y="1858"/>
                  </a:lnTo>
                  <a:lnTo>
                    <a:pt x="1703" y="1895"/>
                  </a:lnTo>
                  <a:lnTo>
                    <a:pt x="1713" y="1937"/>
                  </a:lnTo>
                  <a:lnTo>
                    <a:pt x="1724" y="1985"/>
                  </a:lnTo>
                  <a:lnTo>
                    <a:pt x="1735" y="2038"/>
                  </a:lnTo>
                  <a:lnTo>
                    <a:pt x="1746" y="2097"/>
                  </a:lnTo>
                  <a:lnTo>
                    <a:pt x="1757" y="2161"/>
                  </a:lnTo>
                  <a:lnTo>
                    <a:pt x="1768" y="2230"/>
                  </a:lnTo>
                  <a:lnTo>
                    <a:pt x="1778" y="2304"/>
                  </a:lnTo>
                  <a:lnTo>
                    <a:pt x="1788" y="2383"/>
                  </a:lnTo>
                  <a:lnTo>
                    <a:pt x="1795" y="2466"/>
                  </a:lnTo>
                  <a:lnTo>
                    <a:pt x="1801" y="2554"/>
                  </a:lnTo>
                  <a:lnTo>
                    <a:pt x="1806" y="2647"/>
                  </a:lnTo>
                  <a:lnTo>
                    <a:pt x="1808" y="2744"/>
                  </a:lnTo>
                  <a:lnTo>
                    <a:pt x="1807" y="2845"/>
                  </a:lnTo>
                  <a:lnTo>
                    <a:pt x="1803" y="2950"/>
                  </a:lnTo>
                  <a:lnTo>
                    <a:pt x="1796" y="3059"/>
                  </a:lnTo>
                  <a:lnTo>
                    <a:pt x="1787" y="3172"/>
                  </a:lnTo>
                  <a:lnTo>
                    <a:pt x="1772" y="3288"/>
                  </a:lnTo>
                  <a:lnTo>
                    <a:pt x="1754" y="3408"/>
                  </a:lnTo>
                  <a:lnTo>
                    <a:pt x="1749" y="3422"/>
                  </a:lnTo>
                  <a:lnTo>
                    <a:pt x="1740" y="3434"/>
                  </a:lnTo>
                  <a:lnTo>
                    <a:pt x="1727" y="3441"/>
                  </a:lnTo>
                  <a:lnTo>
                    <a:pt x="1712" y="3445"/>
                  </a:lnTo>
                  <a:lnTo>
                    <a:pt x="318" y="3445"/>
                  </a:lnTo>
                  <a:lnTo>
                    <a:pt x="304" y="3441"/>
                  </a:lnTo>
                  <a:lnTo>
                    <a:pt x="291" y="3433"/>
                  </a:lnTo>
                  <a:lnTo>
                    <a:pt x="282" y="3420"/>
                  </a:lnTo>
                  <a:lnTo>
                    <a:pt x="276" y="3406"/>
                  </a:lnTo>
                  <a:lnTo>
                    <a:pt x="259" y="3286"/>
                  </a:lnTo>
                  <a:lnTo>
                    <a:pt x="244" y="3170"/>
                  </a:lnTo>
                  <a:lnTo>
                    <a:pt x="234" y="3057"/>
                  </a:lnTo>
                  <a:lnTo>
                    <a:pt x="227" y="2949"/>
                  </a:lnTo>
                  <a:lnTo>
                    <a:pt x="224" y="2843"/>
                  </a:lnTo>
                  <a:lnTo>
                    <a:pt x="223" y="2742"/>
                  </a:lnTo>
                  <a:lnTo>
                    <a:pt x="225" y="2646"/>
                  </a:lnTo>
                  <a:lnTo>
                    <a:pt x="229" y="2552"/>
                  </a:lnTo>
                  <a:lnTo>
                    <a:pt x="236" y="2464"/>
                  </a:lnTo>
                  <a:lnTo>
                    <a:pt x="243" y="2381"/>
                  </a:lnTo>
                  <a:lnTo>
                    <a:pt x="252" y="2303"/>
                  </a:lnTo>
                  <a:lnTo>
                    <a:pt x="263" y="2228"/>
                  </a:lnTo>
                  <a:lnTo>
                    <a:pt x="273" y="2159"/>
                  </a:lnTo>
                  <a:lnTo>
                    <a:pt x="285" y="2095"/>
                  </a:lnTo>
                  <a:lnTo>
                    <a:pt x="295" y="2036"/>
                  </a:lnTo>
                  <a:lnTo>
                    <a:pt x="307" y="1983"/>
                  </a:lnTo>
                  <a:lnTo>
                    <a:pt x="317" y="1936"/>
                  </a:lnTo>
                  <a:lnTo>
                    <a:pt x="328" y="1893"/>
                  </a:lnTo>
                  <a:lnTo>
                    <a:pt x="336" y="1857"/>
                  </a:lnTo>
                  <a:lnTo>
                    <a:pt x="338" y="1850"/>
                  </a:lnTo>
                  <a:lnTo>
                    <a:pt x="340" y="1838"/>
                  </a:lnTo>
                  <a:lnTo>
                    <a:pt x="344" y="1820"/>
                  </a:lnTo>
                  <a:lnTo>
                    <a:pt x="350" y="1798"/>
                  </a:lnTo>
                  <a:lnTo>
                    <a:pt x="356" y="1772"/>
                  </a:lnTo>
                  <a:lnTo>
                    <a:pt x="362" y="1743"/>
                  </a:lnTo>
                  <a:lnTo>
                    <a:pt x="369" y="1709"/>
                  </a:lnTo>
                  <a:lnTo>
                    <a:pt x="376" y="1674"/>
                  </a:lnTo>
                  <a:lnTo>
                    <a:pt x="382" y="1636"/>
                  </a:lnTo>
                  <a:lnTo>
                    <a:pt x="388" y="1596"/>
                  </a:lnTo>
                  <a:lnTo>
                    <a:pt x="395" y="1555"/>
                  </a:lnTo>
                  <a:lnTo>
                    <a:pt x="399" y="1514"/>
                  </a:lnTo>
                  <a:lnTo>
                    <a:pt x="403" y="1472"/>
                  </a:lnTo>
                  <a:lnTo>
                    <a:pt x="405" y="1430"/>
                  </a:lnTo>
                  <a:lnTo>
                    <a:pt x="406" y="1388"/>
                  </a:lnTo>
                  <a:lnTo>
                    <a:pt x="406" y="1349"/>
                  </a:lnTo>
                  <a:lnTo>
                    <a:pt x="403" y="1310"/>
                  </a:lnTo>
                  <a:lnTo>
                    <a:pt x="399" y="1273"/>
                  </a:lnTo>
                  <a:lnTo>
                    <a:pt x="391" y="1240"/>
                  </a:lnTo>
                  <a:lnTo>
                    <a:pt x="380" y="1188"/>
                  </a:lnTo>
                  <a:lnTo>
                    <a:pt x="372" y="1137"/>
                  </a:lnTo>
                  <a:lnTo>
                    <a:pt x="365" y="1086"/>
                  </a:lnTo>
                  <a:lnTo>
                    <a:pt x="361" y="1038"/>
                  </a:lnTo>
                  <a:lnTo>
                    <a:pt x="359" y="993"/>
                  </a:lnTo>
                  <a:lnTo>
                    <a:pt x="356" y="993"/>
                  </a:lnTo>
                  <a:lnTo>
                    <a:pt x="348" y="994"/>
                  </a:lnTo>
                  <a:lnTo>
                    <a:pt x="335" y="996"/>
                  </a:lnTo>
                  <a:lnTo>
                    <a:pt x="321" y="998"/>
                  </a:lnTo>
                  <a:lnTo>
                    <a:pt x="307" y="1000"/>
                  </a:lnTo>
                  <a:lnTo>
                    <a:pt x="294" y="1003"/>
                  </a:lnTo>
                  <a:lnTo>
                    <a:pt x="284" y="1004"/>
                  </a:lnTo>
                  <a:lnTo>
                    <a:pt x="278" y="1005"/>
                  </a:lnTo>
                  <a:lnTo>
                    <a:pt x="266" y="1002"/>
                  </a:lnTo>
                  <a:lnTo>
                    <a:pt x="254" y="996"/>
                  </a:lnTo>
                  <a:lnTo>
                    <a:pt x="244" y="987"/>
                  </a:lnTo>
                  <a:lnTo>
                    <a:pt x="8" y="674"/>
                  </a:lnTo>
                  <a:lnTo>
                    <a:pt x="2" y="664"/>
                  </a:lnTo>
                  <a:lnTo>
                    <a:pt x="0" y="651"/>
                  </a:lnTo>
                  <a:lnTo>
                    <a:pt x="1" y="639"/>
                  </a:lnTo>
                  <a:lnTo>
                    <a:pt x="5" y="627"/>
                  </a:lnTo>
                  <a:lnTo>
                    <a:pt x="44" y="564"/>
                  </a:lnTo>
                  <a:lnTo>
                    <a:pt x="82" y="509"/>
                  </a:lnTo>
                  <a:lnTo>
                    <a:pt x="118" y="459"/>
                  </a:lnTo>
                  <a:lnTo>
                    <a:pt x="154" y="416"/>
                  </a:lnTo>
                  <a:lnTo>
                    <a:pt x="188" y="380"/>
                  </a:lnTo>
                  <a:lnTo>
                    <a:pt x="221" y="348"/>
                  </a:lnTo>
                  <a:lnTo>
                    <a:pt x="252" y="322"/>
                  </a:lnTo>
                  <a:lnTo>
                    <a:pt x="282" y="300"/>
                  </a:lnTo>
                  <a:lnTo>
                    <a:pt x="309" y="282"/>
                  </a:lnTo>
                  <a:lnTo>
                    <a:pt x="334" y="268"/>
                  </a:lnTo>
                  <a:lnTo>
                    <a:pt x="357" y="257"/>
                  </a:lnTo>
                  <a:lnTo>
                    <a:pt x="377" y="249"/>
                  </a:lnTo>
                  <a:lnTo>
                    <a:pt x="396" y="243"/>
                  </a:lnTo>
                  <a:lnTo>
                    <a:pt x="411" y="240"/>
                  </a:lnTo>
                  <a:lnTo>
                    <a:pt x="424" y="238"/>
                  </a:lnTo>
                  <a:lnTo>
                    <a:pt x="434" y="237"/>
                  </a:lnTo>
                  <a:lnTo>
                    <a:pt x="626" y="174"/>
                  </a:lnTo>
                  <a:lnTo>
                    <a:pt x="626" y="162"/>
                  </a:lnTo>
                  <a:lnTo>
                    <a:pt x="627" y="153"/>
                  </a:lnTo>
                  <a:lnTo>
                    <a:pt x="627" y="150"/>
                  </a:lnTo>
                  <a:lnTo>
                    <a:pt x="631" y="135"/>
                  </a:lnTo>
                  <a:lnTo>
                    <a:pt x="641" y="123"/>
                  </a:lnTo>
                  <a:lnTo>
                    <a:pt x="766" y="12"/>
                  </a:lnTo>
                  <a:lnTo>
                    <a:pt x="775" y="5"/>
                  </a:lnTo>
                  <a:lnTo>
                    <a:pt x="784" y="1"/>
                  </a:lnTo>
                  <a:lnTo>
                    <a:pt x="794" y="0"/>
                  </a:lnTo>
                  <a:lnTo>
                    <a:pt x="7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239"/>
            <p:cNvSpPr>
              <a:spLocks/>
            </p:cNvSpPr>
            <p:nvPr/>
          </p:nvSpPr>
          <p:spPr bwMode="auto">
            <a:xfrm>
              <a:off x="3724276" y="3552825"/>
              <a:ext cx="14288" cy="14288"/>
            </a:xfrm>
            <a:custGeom>
              <a:avLst/>
              <a:gdLst>
                <a:gd name="T0" fmla="*/ 43 w 87"/>
                <a:gd name="T1" fmla="*/ 0 h 86"/>
                <a:gd name="T2" fmla="*/ 54 w 87"/>
                <a:gd name="T3" fmla="*/ 1 h 86"/>
                <a:gd name="T4" fmla="*/ 65 w 87"/>
                <a:gd name="T5" fmla="*/ 5 h 86"/>
                <a:gd name="T6" fmla="*/ 73 w 87"/>
                <a:gd name="T7" fmla="*/ 13 h 86"/>
                <a:gd name="T8" fmla="*/ 81 w 87"/>
                <a:gd name="T9" fmla="*/ 21 h 86"/>
                <a:gd name="T10" fmla="*/ 85 w 87"/>
                <a:gd name="T11" fmla="*/ 31 h 86"/>
                <a:gd name="T12" fmla="*/ 87 w 87"/>
                <a:gd name="T13" fmla="*/ 43 h 86"/>
                <a:gd name="T14" fmla="*/ 85 w 87"/>
                <a:gd name="T15" fmla="*/ 55 h 86"/>
                <a:gd name="T16" fmla="*/ 81 w 87"/>
                <a:gd name="T17" fmla="*/ 65 h 86"/>
                <a:gd name="T18" fmla="*/ 73 w 87"/>
                <a:gd name="T19" fmla="*/ 73 h 86"/>
                <a:gd name="T20" fmla="*/ 65 w 87"/>
                <a:gd name="T21" fmla="*/ 81 h 86"/>
                <a:gd name="T22" fmla="*/ 54 w 87"/>
                <a:gd name="T23" fmla="*/ 85 h 86"/>
                <a:gd name="T24" fmla="*/ 43 w 87"/>
                <a:gd name="T25" fmla="*/ 86 h 86"/>
                <a:gd name="T26" fmla="*/ 32 w 87"/>
                <a:gd name="T27" fmla="*/ 85 h 86"/>
                <a:gd name="T28" fmla="*/ 22 w 87"/>
                <a:gd name="T29" fmla="*/ 81 h 86"/>
                <a:gd name="T30" fmla="*/ 13 w 87"/>
                <a:gd name="T31" fmla="*/ 73 h 86"/>
                <a:gd name="T32" fmla="*/ 6 w 87"/>
                <a:gd name="T33" fmla="*/ 65 h 86"/>
                <a:gd name="T34" fmla="*/ 1 w 87"/>
                <a:gd name="T35" fmla="*/ 55 h 86"/>
                <a:gd name="T36" fmla="*/ 0 w 87"/>
                <a:gd name="T37" fmla="*/ 43 h 86"/>
                <a:gd name="T38" fmla="*/ 1 w 87"/>
                <a:gd name="T39" fmla="*/ 31 h 86"/>
                <a:gd name="T40" fmla="*/ 6 w 87"/>
                <a:gd name="T41" fmla="*/ 21 h 86"/>
                <a:gd name="T42" fmla="*/ 13 w 87"/>
                <a:gd name="T43" fmla="*/ 13 h 86"/>
                <a:gd name="T44" fmla="*/ 22 w 87"/>
                <a:gd name="T45" fmla="*/ 5 h 86"/>
                <a:gd name="T46" fmla="*/ 32 w 87"/>
                <a:gd name="T47" fmla="*/ 1 h 86"/>
                <a:gd name="T48" fmla="*/ 43 w 87"/>
                <a:gd name="T4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" h="86">
                  <a:moveTo>
                    <a:pt x="43" y="0"/>
                  </a:moveTo>
                  <a:lnTo>
                    <a:pt x="54" y="1"/>
                  </a:lnTo>
                  <a:lnTo>
                    <a:pt x="65" y="5"/>
                  </a:lnTo>
                  <a:lnTo>
                    <a:pt x="73" y="13"/>
                  </a:lnTo>
                  <a:lnTo>
                    <a:pt x="81" y="21"/>
                  </a:lnTo>
                  <a:lnTo>
                    <a:pt x="85" y="31"/>
                  </a:lnTo>
                  <a:lnTo>
                    <a:pt x="87" y="43"/>
                  </a:lnTo>
                  <a:lnTo>
                    <a:pt x="85" y="55"/>
                  </a:lnTo>
                  <a:lnTo>
                    <a:pt x="81" y="65"/>
                  </a:lnTo>
                  <a:lnTo>
                    <a:pt x="73" y="73"/>
                  </a:lnTo>
                  <a:lnTo>
                    <a:pt x="65" y="81"/>
                  </a:lnTo>
                  <a:lnTo>
                    <a:pt x="54" y="85"/>
                  </a:lnTo>
                  <a:lnTo>
                    <a:pt x="43" y="86"/>
                  </a:lnTo>
                  <a:lnTo>
                    <a:pt x="32" y="85"/>
                  </a:lnTo>
                  <a:lnTo>
                    <a:pt x="22" y="81"/>
                  </a:lnTo>
                  <a:lnTo>
                    <a:pt x="13" y="73"/>
                  </a:lnTo>
                  <a:lnTo>
                    <a:pt x="6" y="65"/>
                  </a:lnTo>
                  <a:lnTo>
                    <a:pt x="1" y="55"/>
                  </a:lnTo>
                  <a:lnTo>
                    <a:pt x="0" y="43"/>
                  </a:lnTo>
                  <a:lnTo>
                    <a:pt x="1" y="31"/>
                  </a:lnTo>
                  <a:lnTo>
                    <a:pt x="6" y="21"/>
                  </a:lnTo>
                  <a:lnTo>
                    <a:pt x="13" y="13"/>
                  </a:lnTo>
                  <a:lnTo>
                    <a:pt x="22" y="5"/>
                  </a:lnTo>
                  <a:lnTo>
                    <a:pt x="32" y="1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240"/>
            <p:cNvSpPr>
              <a:spLocks/>
            </p:cNvSpPr>
            <p:nvPr/>
          </p:nvSpPr>
          <p:spPr bwMode="auto">
            <a:xfrm>
              <a:off x="3724276" y="3602038"/>
              <a:ext cx="14288" cy="14288"/>
            </a:xfrm>
            <a:custGeom>
              <a:avLst/>
              <a:gdLst>
                <a:gd name="T0" fmla="*/ 43 w 87"/>
                <a:gd name="T1" fmla="*/ 0 h 86"/>
                <a:gd name="T2" fmla="*/ 54 w 87"/>
                <a:gd name="T3" fmla="*/ 1 h 86"/>
                <a:gd name="T4" fmla="*/ 65 w 87"/>
                <a:gd name="T5" fmla="*/ 6 h 86"/>
                <a:gd name="T6" fmla="*/ 73 w 87"/>
                <a:gd name="T7" fmla="*/ 13 h 86"/>
                <a:gd name="T8" fmla="*/ 81 w 87"/>
                <a:gd name="T9" fmla="*/ 21 h 86"/>
                <a:gd name="T10" fmla="*/ 85 w 87"/>
                <a:gd name="T11" fmla="*/ 32 h 86"/>
                <a:gd name="T12" fmla="*/ 87 w 87"/>
                <a:gd name="T13" fmla="*/ 43 h 86"/>
                <a:gd name="T14" fmla="*/ 85 w 87"/>
                <a:gd name="T15" fmla="*/ 55 h 86"/>
                <a:gd name="T16" fmla="*/ 81 w 87"/>
                <a:gd name="T17" fmla="*/ 65 h 86"/>
                <a:gd name="T18" fmla="*/ 73 w 87"/>
                <a:gd name="T19" fmla="*/ 74 h 86"/>
                <a:gd name="T20" fmla="*/ 65 w 87"/>
                <a:gd name="T21" fmla="*/ 81 h 86"/>
                <a:gd name="T22" fmla="*/ 54 w 87"/>
                <a:gd name="T23" fmla="*/ 85 h 86"/>
                <a:gd name="T24" fmla="*/ 43 w 87"/>
                <a:gd name="T25" fmla="*/ 86 h 86"/>
                <a:gd name="T26" fmla="*/ 32 w 87"/>
                <a:gd name="T27" fmla="*/ 85 h 86"/>
                <a:gd name="T28" fmla="*/ 22 w 87"/>
                <a:gd name="T29" fmla="*/ 81 h 86"/>
                <a:gd name="T30" fmla="*/ 13 w 87"/>
                <a:gd name="T31" fmla="*/ 74 h 86"/>
                <a:gd name="T32" fmla="*/ 6 w 87"/>
                <a:gd name="T33" fmla="*/ 65 h 86"/>
                <a:gd name="T34" fmla="*/ 1 w 87"/>
                <a:gd name="T35" fmla="*/ 55 h 86"/>
                <a:gd name="T36" fmla="*/ 0 w 87"/>
                <a:gd name="T37" fmla="*/ 43 h 86"/>
                <a:gd name="T38" fmla="*/ 1 w 87"/>
                <a:gd name="T39" fmla="*/ 32 h 86"/>
                <a:gd name="T40" fmla="*/ 6 w 87"/>
                <a:gd name="T41" fmla="*/ 21 h 86"/>
                <a:gd name="T42" fmla="*/ 13 w 87"/>
                <a:gd name="T43" fmla="*/ 13 h 86"/>
                <a:gd name="T44" fmla="*/ 22 w 87"/>
                <a:gd name="T45" fmla="*/ 6 h 86"/>
                <a:gd name="T46" fmla="*/ 32 w 87"/>
                <a:gd name="T47" fmla="*/ 1 h 86"/>
                <a:gd name="T48" fmla="*/ 43 w 87"/>
                <a:gd name="T4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" h="86">
                  <a:moveTo>
                    <a:pt x="43" y="0"/>
                  </a:moveTo>
                  <a:lnTo>
                    <a:pt x="54" y="1"/>
                  </a:lnTo>
                  <a:lnTo>
                    <a:pt x="65" y="6"/>
                  </a:lnTo>
                  <a:lnTo>
                    <a:pt x="73" y="13"/>
                  </a:lnTo>
                  <a:lnTo>
                    <a:pt x="81" y="21"/>
                  </a:lnTo>
                  <a:lnTo>
                    <a:pt x="85" y="32"/>
                  </a:lnTo>
                  <a:lnTo>
                    <a:pt x="87" y="43"/>
                  </a:lnTo>
                  <a:lnTo>
                    <a:pt x="85" y="55"/>
                  </a:lnTo>
                  <a:lnTo>
                    <a:pt x="81" y="65"/>
                  </a:lnTo>
                  <a:lnTo>
                    <a:pt x="73" y="74"/>
                  </a:lnTo>
                  <a:lnTo>
                    <a:pt x="65" y="81"/>
                  </a:lnTo>
                  <a:lnTo>
                    <a:pt x="54" y="85"/>
                  </a:lnTo>
                  <a:lnTo>
                    <a:pt x="43" y="86"/>
                  </a:lnTo>
                  <a:lnTo>
                    <a:pt x="32" y="85"/>
                  </a:lnTo>
                  <a:lnTo>
                    <a:pt x="22" y="81"/>
                  </a:lnTo>
                  <a:lnTo>
                    <a:pt x="13" y="74"/>
                  </a:lnTo>
                  <a:lnTo>
                    <a:pt x="6" y="65"/>
                  </a:lnTo>
                  <a:lnTo>
                    <a:pt x="1" y="55"/>
                  </a:lnTo>
                  <a:lnTo>
                    <a:pt x="0" y="43"/>
                  </a:lnTo>
                  <a:lnTo>
                    <a:pt x="1" y="32"/>
                  </a:lnTo>
                  <a:lnTo>
                    <a:pt x="6" y="21"/>
                  </a:lnTo>
                  <a:lnTo>
                    <a:pt x="13" y="13"/>
                  </a:lnTo>
                  <a:lnTo>
                    <a:pt x="22" y="6"/>
                  </a:lnTo>
                  <a:lnTo>
                    <a:pt x="32" y="1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241"/>
            <p:cNvSpPr>
              <a:spLocks/>
            </p:cNvSpPr>
            <p:nvPr/>
          </p:nvSpPr>
          <p:spPr bwMode="auto">
            <a:xfrm>
              <a:off x="3724276" y="3652838"/>
              <a:ext cx="14288" cy="12700"/>
            </a:xfrm>
            <a:custGeom>
              <a:avLst/>
              <a:gdLst>
                <a:gd name="T0" fmla="*/ 43 w 87"/>
                <a:gd name="T1" fmla="*/ 0 h 86"/>
                <a:gd name="T2" fmla="*/ 54 w 87"/>
                <a:gd name="T3" fmla="*/ 1 h 86"/>
                <a:gd name="T4" fmla="*/ 65 w 87"/>
                <a:gd name="T5" fmla="*/ 5 h 86"/>
                <a:gd name="T6" fmla="*/ 73 w 87"/>
                <a:gd name="T7" fmla="*/ 12 h 86"/>
                <a:gd name="T8" fmla="*/ 81 w 87"/>
                <a:gd name="T9" fmla="*/ 21 h 86"/>
                <a:gd name="T10" fmla="*/ 85 w 87"/>
                <a:gd name="T11" fmla="*/ 31 h 86"/>
                <a:gd name="T12" fmla="*/ 87 w 87"/>
                <a:gd name="T13" fmla="*/ 43 h 86"/>
                <a:gd name="T14" fmla="*/ 85 w 87"/>
                <a:gd name="T15" fmla="*/ 54 h 86"/>
                <a:gd name="T16" fmla="*/ 81 w 87"/>
                <a:gd name="T17" fmla="*/ 64 h 86"/>
                <a:gd name="T18" fmla="*/ 73 w 87"/>
                <a:gd name="T19" fmla="*/ 73 h 86"/>
                <a:gd name="T20" fmla="*/ 65 w 87"/>
                <a:gd name="T21" fmla="*/ 81 h 86"/>
                <a:gd name="T22" fmla="*/ 54 w 87"/>
                <a:gd name="T23" fmla="*/ 85 h 86"/>
                <a:gd name="T24" fmla="*/ 43 w 87"/>
                <a:gd name="T25" fmla="*/ 86 h 86"/>
                <a:gd name="T26" fmla="*/ 32 w 87"/>
                <a:gd name="T27" fmla="*/ 85 h 86"/>
                <a:gd name="T28" fmla="*/ 22 w 87"/>
                <a:gd name="T29" fmla="*/ 81 h 86"/>
                <a:gd name="T30" fmla="*/ 13 w 87"/>
                <a:gd name="T31" fmla="*/ 73 h 86"/>
                <a:gd name="T32" fmla="*/ 6 w 87"/>
                <a:gd name="T33" fmla="*/ 64 h 86"/>
                <a:gd name="T34" fmla="*/ 1 w 87"/>
                <a:gd name="T35" fmla="*/ 54 h 86"/>
                <a:gd name="T36" fmla="*/ 0 w 87"/>
                <a:gd name="T37" fmla="*/ 43 h 86"/>
                <a:gd name="T38" fmla="*/ 1 w 87"/>
                <a:gd name="T39" fmla="*/ 31 h 86"/>
                <a:gd name="T40" fmla="*/ 6 w 87"/>
                <a:gd name="T41" fmla="*/ 21 h 86"/>
                <a:gd name="T42" fmla="*/ 13 w 87"/>
                <a:gd name="T43" fmla="*/ 12 h 86"/>
                <a:gd name="T44" fmla="*/ 22 w 87"/>
                <a:gd name="T45" fmla="*/ 5 h 86"/>
                <a:gd name="T46" fmla="*/ 32 w 87"/>
                <a:gd name="T47" fmla="*/ 1 h 86"/>
                <a:gd name="T48" fmla="*/ 43 w 87"/>
                <a:gd name="T4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" h="86">
                  <a:moveTo>
                    <a:pt x="43" y="0"/>
                  </a:moveTo>
                  <a:lnTo>
                    <a:pt x="54" y="1"/>
                  </a:lnTo>
                  <a:lnTo>
                    <a:pt x="65" y="5"/>
                  </a:lnTo>
                  <a:lnTo>
                    <a:pt x="73" y="12"/>
                  </a:lnTo>
                  <a:lnTo>
                    <a:pt x="81" y="21"/>
                  </a:lnTo>
                  <a:lnTo>
                    <a:pt x="85" y="31"/>
                  </a:lnTo>
                  <a:lnTo>
                    <a:pt x="87" y="43"/>
                  </a:lnTo>
                  <a:lnTo>
                    <a:pt x="85" y="54"/>
                  </a:lnTo>
                  <a:lnTo>
                    <a:pt x="81" y="64"/>
                  </a:lnTo>
                  <a:lnTo>
                    <a:pt x="73" y="73"/>
                  </a:lnTo>
                  <a:lnTo>
                    <a:pt x="65" y="81"/>
                  </a:lnTo>
                  <a:lnTo>
                    <a:pt x="54" y="85"/>
                  </a:lnTo>
                  <a:lnTo>
                    <a:pt x="43" y="86"/>
                  </a:lnTo>
                  <a:lnTo>
                    <a:pt x="32" y="85"/>
                  </a:lnTo>
                  <a:lnTo>
                    <a:pt x="22" y="81"/>
                  </a:lnTo>
                  <a:lnTo>
                    <a:pt x="13" y="73"/>
                  </a:lnTo>
                  <a:lnTo>
                    <a:pt x="6" y="64"/>
                  </a:lnTo>
                  <a:lnTo>
                    <a:pt x="1" y="54"/>
                  </a:lnTo>
                  <a:lnTo>
                    <a:pt x="0" y="43"/>
                  </a:lnTo>
                  <a:lnTo>
                    <a:pt x="1" y="31"/>
                  </a:lnTo>
                  <a:lnTo>
                    <a:pt x="6" y="21"/>
                  </a:lnTo>
                  <a:lnTo>
                    <a:pt x="13" y="12"/>
                  </a:lnTo>
                  <a:lnTo>
                    <a:pt x="22" y="5"/>
                  </a:lnTo>
                  <a:lnTo>
                    <a:pt x="32" y="1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9" name="Freeform 246"/>
          <p:cNvSpPr>
            <a:spLocks noEditPoints="1"/>
          </p:cNvSpPr>
          <p:nvPr/>
        </p:nvSpPr>
        <p:spPr bwMode="auto">
          <a:xfrm>
            <a:off x="7890506" y="2065901"/>
            <a:ext cx="279400" cy="568325"/>
          </a:xfrm>
          <a:custGeom>
            <a:avLst/>
            <a:gdLst>
              <a:gd name="T0" fmla="*/ 1451 w 1759"/>
              <a:gd name="T1" fmla="*/ 2360 h 3578"/>
              <a:gd name="T2" fmla="*/ 1483 w 1759"/>
              <a:gd name="T3" fmla="*/ 2796 h 3578"/>
              <a:gd name="T4" fmla="*/ 1240 w 1759"/>
              <a:gd name="T5" fmla="*/ 2921 h 3578"/>
              <a:gd name="T6" fmla="*/ 932 w 1759"/>
              <a:gd name="T7" fmla="*/ 3213 h 3578"/>
              <a:gd name="T8" fmla="*/ 799 w 1759"/>
              <a:gd name="T9" fmla="*/ 1820 h 3578"/>
              <a:gd name="T10" fmla="*/ 304 w 1759"/>
              <a:gd name="T11" fmla="*/ 1991 h 3578"/>
              <a:gd name="T12" fmla="*/ 162 w 1759"/>
              <a:gd name="T13" fmla="*/ 3253 h 3578"/>
              <a:gd name="T14" fmla="*/ 495 w 1759"/>
              <a:gd name="T15" fmla="*/ 3492 h 3578"/>
              <a:gd name="T16" fmla="*/ 842 w 1759"/>
              <a:gd name="T17" fmla="*/ 3388 h 3578"/>
              <a:gd name="T18" fmla="*/ 1201 w 1759"/>
              <a:gd name="T19" fmla="*/ 3486 h 3578"/>
              <a:gd name="T20" fmla="*/ 1567 w 1759"/>
              <a:gd name="T21" fmla="*/ 3395 h 3578"/>
              <a:gd name="T22" fmla="*/ 1478 w 1759"/>
              <a:gd name="T23" fmla="*/ 2105 h 3578"/>
              <a:gd name="T24" fmla="*/ 936 w 1759"/>
              <a:gd name="T25" fmla="*/ 3107 h 3578"/>
              <a:gd name="T26" fmla="*/ 1358 w 1759"/>
              <a:gd name="T27" fmla="*/ 2811 h 3578"/>
              <a:gd name="T28" fmla="*/ 1389 w 1759"/>
              <a:gd name="T29" fmla="*/ 2519 h 3578"/>
              <a:gd name="T30" fmla="*/ 1313 w 1759"/>
              <a:gd name="T31" fmla="*/ 1557 h 3578"/>
              <a:gd name="T32" fmla="*/ 397 w 1759"/>
              <a:gd name="T33" fmla="*/ 1661 h 3578"/>
              <a:gd name="T34" fmla="*/ 1088 w 1759"/>
              <a:gd name="T35" fmla="*/ 1658 h 3578"/>
              <a:gd name="T36" fmla="*/ 1016 w 1759"/>
              <a:gd name="T37" fmla="*/ 556 h 3578"/>
              <a:gd name="T38" fmla="*/ 917 w 1759"/>
              <a:gd name="T39" fmla="*/ 700 h 3578"/>
              <a:gd name="T40" fmla="*/ 348 w 1759"/>
              <a:gd name="T41" fmla="*/ 432 h 3578"/>
              <a:gd name="T42" fmla="*/ 540 w 1759"/>
              <a:gd name="T43" fmla="*/ 1501 h 3578"/>
              <a:gd name="T44" fmla="*/ 1220 w 1759"/>
              <a:gd name="T45" fmla="*/ 1500 h 3578"/>
              <a:gd name="T46" fmla="*/ 1412 w 1759"/>
              <a:gd name="T47" fmla="*/ 432 h 3578"/>
              <a:gd name="T48" fmla="*/ 1220 w 1759"/>
              <a:gd name="T49" fmla="*/ 352 h 3578"/>
              <a:gd name="T50" fmla="*/ 935 w 1759"/>
              <a:gd name="T51" fmla="*/ 821 h 3578"/>
              <a:gd name="T52" fmla="*/ 812 w 1759"/>
              <a:gd name="T53" fmla="*/ 805 h 3578"/>
              <a:gd name="T54" fmla="*/ 521 w 1759"/>
              <a:gd name="T55" fmla="*/ 308 h 3578"/>
              <a:gd name="T56" fmla="*/ 1460 w 1759"/>
              <a:gd name="T57" fmla="*/ 243 h 3578"/>
              <a:gd name="T58" fmla="*/ 1408 w 1759"/>
              <a:gd name="T59" fmla="*/ 1271 h 3578"/>
              <a:gd name="T60" fmla="*/ 1468 w 1759"/>
              <a:gd name="T61" fmla="*/ 961 h 3578"/>
              <a:gd name="T62" fmla="*/ 1541 w 1759"/>
              <a:gd name="T63" fmla="*/ 545 h 3578"/>
              <a:gd name="T64" fmla="*/ 1668 w 1759"/>
              <a:gd name="T65" fmla="*/ 216 h 3578"/>
              <a:gd name="T66" fmla="*/ 95 w 1759"/>
              <a:gd name="T67" fmla="*/ 122 h 3578"/>
              <a:gd name="T68" fmla="*/ 222 w 1759"/>
              <a:gd name="T69" fmla="*/ 411 h 3578"/>
              <a:gd name="T70" fmla="*/ 189 w 1759"/>
              <a:gd name="T71" fmla="*/ 820 h 3578"/>
              <a:gd name="T72" fmla="*/ 286 w 1759"/>
              <a:gd name="T73" fmla="*/ 1169 h 3578"/>
              <a:gd name="T74" fmla="*/ 251 w 1759"/>
              <a:gd name="T75" fmla="*/ 502 h 3578"/>
              <a:gd name="T76" fmla="*/ 221 w 1759"/>
              <a:gd name="T77" fmla="*/ 86 h 3578"/>
              <a:gd name="T78" fmla="*/ 1758 w 1759"/>
              <a:gd name="T79" fmla="*/ 196 h 3578"/>
              <a:gd name="T80" fmla="*/ 1612 w 1759"/>
              <a:gd name="T81" fmla="*/ 467 h 3578"/>
              <a:gd name="T82" fmla="*/ 1571 w 1759"/>
              <a:gd name="T83" fmla="*/ 957 h 3578"/>
              <a:gd name="T84" fmla="*/ 1545 w 1759"/>
              <a:gd name="T85" fmla="*/ 1238 h 3578"/>
              <a:gd name="T86" fmla="*/ 1405 w 1759"/>
              <a:gd name="T87" fmla="*/ 1544 h 3578"/>
              <a:gd name="T88" fmla="*/ 1581 w 1759"/>
              <a:gd name="T89" fmla="*/ 2190 h 3578"/>
              <a:gd name="T90" fmla="*/ 1676 w 1759"/>
              <a:gd name="T91" fmla="*/ 3465 h 3578"/>
              <a:gd name="T92" fmla="*/ 1392 w 1759"/>
              <a:gd name="T93" fmla="*/ 3560 h 3578"/>
              <a:gd name="T94" fmla="*/ 1011 w 1759"/>
              <a:gd name="T95" fmla="*/ 3501 h 3578"/>
              <a:gd name="T96" fmla="*/ 669 w 1759"/>
              <a:gd name="T97" fmla="*/ 3541 h 3578"/>
              <a:gd name="T98" fmla="*/ 282 w 1759"/>
              <a:gd name="T99" fmla="*/ 3521 h 3578"/>
              <a:gd name="T100" fmla="*/ 67 w 1759"/>
              <a:gd name="T101" fmla="*/ 3434 h 3578"/>
              <a:gd name="T102" fmla="*/ 190 w 1759"/>
              <a:gd name="T103" fmla="*/ 2114 h 3578"/>
              <a:gd name="T104" fmla="*/ 364 w 1759"/>
              <a:gd name="T105" fmla="*/ 1525 h 3578"/>
              <a:gd name="T106" fmla="*/ 206 w 1759"/>
              <a:gd name="T107" fmla="*/ 1208 h 3578"/>
              <a:gd name="T108" fmla="*/ 171 w 1759"/>
              <a:gd name="T109" fmla="*/ 934 h 3578"/>
              <a:gd name="T110" fmla="*/ 140 w 1759"/>
              <a:gd name="T111" fmla="*/ 446 h 3578"/>
              <a:gd name="T112" fmla="*/ 2 w 1759"/>
              <a:gd name="T113" fmla="*/ 140 h 3578"/>
              <a:gd name="T114" fmla="*/ 328 w 1759"/>
              <a:gd name="T115" fmla="*/ 15 h 3578"/>
              <a:gd name="T116" fmla="*/ 585 w 1759"/>
              <a:gd name="T117" fmla="*/ 219 h 3578"/>
              <a:gd name="T118" fmla="*/ 1040 w 1759"/>
              <a:gd name="T119" fmla="*/ 453 h 3578"/>
              <a:gd name="T120" fmla="*/ 1231 w 1759"/>
              <a:gd name="T121" fmla="*/ 37 h 3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59" h="3578">
                <a:moveTo>
                  <a:pt x="1401" y="1778"/>
                </a:moveTo>
                <a:lnTo>
                  <a:pt x="1391" y="1778"/>
                </a:lnTo>
                <a:lnTo>
                  <a:pt x="1375" y="1778"/>
                </a:lnTo>
                <a:lnTo>
                  <a:pt x="1359" y="1778"/>
                </a:lnTo>
                <a:lnTo>
                  <a:pt x="1345" y="1778"/>
                </a:lnTo>
                <a:lnTo>
                  <a:pt x="1337" y="1778"/>
                </a:lnTo>
                <a:lnTo>
                  <a:pt x="1354" y="1862"/>
                </a:lnTo>
                <a:lnTo>
                  <a:pt x="1371" y="1943"/>
                </a:lnTo>
                <a:lnTo>
                  <a:pt x="1387" y="2021"/>
                </a:lnTo>
                <a:lnTo>
                  <a:pt x="1401" y="2097"/>
                </a:lnTo>
                <a:lnTo>
                  <a:pt x="1416" y="2168"/>
                </a:lnTo>
                <a:lnTo>
                  <a:pt x="1428" y="2235"/>
                </a:lnTo>
                <a:lnTo>
                  <a:pt x="1440" y="2300"/>
                </a:lnTo>
                <a:lnTo>
                  <a:pt x="1451" y="2360"/>
                </a:lnTo>
                <a:lnTo>
                  <a:pt x="1460" y="2414"/>
                </a:lnTo>
                <a:lnTo>
                  <a:pt x="1469" y="2465"/>
                </a:lnTo>
                <a:lnTo>
                  <a:pt x="1477" y="2510"/>
                </a:lnTo>
                <a:lnTo>
                  <a:pt x="1483" y="2552"/>
                </a:lnTo>
                <a:lnTo>
                  <a:pt x="1489" y="2586"/>
                </a:lnTo>
                <a:lnTo>
                  <a:pt x="1493" y="2616"/>
                </a:lnTo>
                <a:lnTo>
                  <a:pt x="1498" y="2639"/>
                </a:lnTo>
                <a:lnTo>
                  <a:pt x="1500" y="2656"/>
                </a:lnTo>
                <a:lnTo>
                  <a:pt x="1502" y="2667"/>
                </a:lnTo>
                <a:lnTo>
                  <a:pt x="1502" y="2672"/>
                </a:lnTo>
                <a:lnTo>
                  <a:pt x="1504" y="2706"/>
                </a:lnTo>
                <a:lnTo>
                  <a:pt x="1502" y="2739"/>
                </a:lnTo>
                <a:lnTo>
                  <a:pt x="1494" y="2769"/>
                </a:lnTo>
                <a:lnTo>
                  <a:pt x="1483" y="2796"/>
                </a:lnTo>
                <a:lnTo>
                  <a:pt x="1469" y="2820"/>
                </a:lnTo>
                <a:lnTo>
                  <a:pt x="1452" y="2843"/>
                </a:lnTo>
                <a:lnTo>
                  <a:pt x="1433" y="2862"/>
                </a:lnTo>
                <a:lnTo>
                  <a:pt x="1412" y="2879"/>
                </a:lnTo>
                <a:lnTo>
                  <a:pt x="1391" y="2894"/>
                </a:lnTo>
                <a:lnTo>
                  <a:pt x="1368" y="2907"/>
                </a:lnTo>
                <a:lnTo>
                  <a:pt x="1345" y="2917"/>
                </a:lnTo>
                <a:lnTo>
                  <a:pt x="1323" y="2926"/>
                </a:lnTo>
                <a:lnTo>
                  <a:pt x="1302" y="2932"/>
                </a:lnTo>
                <a:lnTo>
                  <a:pt x="1282" y="2938"/>
                </a:lnTo>
                <a:lnTo>
                  <a:pt x="1274" y="2938"/>
                </a:lnTo>
                <a:lnTo>
                  <a:pt x="1260" y="2936"/>
                </a:lnTo>
                <a:lnTo>
                  <a:pt x="1248" y="2930"/>
                </a:lnTo>
                <a:lnTo>
                  <a:pt x="1240" y="2921"/>
                </a:lnTo>
                <a:lnTo>
                  <a:pt x="1234" y="2912"/>
                </a:lnTo>
                <a:lnTo>
                  <a:pt x="1231" y="2900"/>
                </a:lnTo>
                <a:lnTo>
                  <a:pt x="1150" y="2198"/>
                </a:lnTo>
                <a:lnTo>
                  <a:pt x="1094" y="3216"/>
                </a:lnTo>
                <a:lnTo>
                  <a:pt x="1091" y="3229"/>
                </a:lnTo>
                <a:lnTo>
                  <a:pt x="1086" y="3240"/>
                </a:lnTo>
                <a:lnTo>
                  <a:pt x="1077" y="3249"/>
                </a:lnTo>
                <a:lnTo>
                  <a:pt x="1064" y="3255"/>
                </a:lnTo>
                <a:lnTo>
                  <a:pt x="1051" y="3257"/>
                </a:lnTo>
                <a:lnTo>
                  <a:pt x="1045" y="3257"/>
                </a:lnTo>
                <a:lnTo>
                  <a:pt x="1041" y="3256"/>
                </a:lnTo>
                <a:lnTo>
                  <a:pt x="1000" y="3244"/>
                </a:lnTo>
                <a:lnTo>
                  <a:pt x="964" y="3230"/>
                </a:lnTo>
                <a:lnTo>
                  <a:pt x="932" y="3213"/>
                </a:lnTo>
                <a:lnTo>
                  <a:pt x="904" y="3193"/>
                </a:lnTo>
                <a:lnTo>
                  <a:pt x="880" y="3173"/>
                </a:lnTo>
                <a:lnTo>
                  <a:pt x="859" y="3153"/>
                </a:lnTo>
                <a:lnTo>
                  <a:pt x="842" y="3133"/>
                </a:lnTo>
                <a:lnTo>
                  <a:pt x="829" y="3116"/>
                </a:lnTo>
                <a:lnTo>
                  <a:pt x="818" y="3100"/>
                </a:lnTo>
                <a:lnTo>
                  <a:pt x="810" y="3087"/>
                </a:lnTo>
                <a:lnTo>
                  <a:pt x="805" y="3078"/>
                </a:lnTo>
                <a:lnTo>
                  <a:pt x="803" y="3074"/>
                </a:lnTo>
                <a:lnTo>
                  <a:pt x="799" y="3063"/>
                </a:lnTo>
                <a:lnTo>
                  <a:pt x="799" y="3051"/>
                </a:lnTo>
                <a:lnTo>
                  <a:pt x="940" y="1796"/>
                </a:lnTo>
                <a:lnTo>
                  <a:pt x="868" y="1810"/>
                </a:lnTo>
                <a:lnTo>
                  <a:pt x="799" y="1820"/>
                </a:lnTo>
                <a:lnTo>
                  <a:pt x="732" y="1825"/>
                </a:lnTo>
                <a:lnTo>
                  <a:pt x="669" y="1827"/>
                </a:lnTo>
                <a:lnTo>
                  <a:pt x="610" y="1825"/>
                </a:lnTo>
                <a:lnTo>
                  <a:pt x="554" y="1822"/>
                </a:lnTo>
                <a:lnTo>
                  <a:pt x="504" y="1815"/>
                </a:lnTo>
                <a:lnTo>
                  <a:pt x="458" y="1809"/>
                </a:lnTo>
                <a:lnTo>
                  <a:pt x="418" y="1801"/>
                </a:lnTo>
                <a:lnTo>
                  <a:pt x="384" y="1793"/>
                </a:lnTo>
                <a:lnTo>
                  <a:pt x="355" y="1786"/>
                </a:lnTo>
                <a:lnTo>
                  <a:pt x="345" y="1817"/>
                </a:lnTo>
                <a:lnTo>
                  <a:pt x="337" y="1852"/>
                </a:lnTo>
                <a:lnTo>
                  <a:pt x="326" y="1894"/>
                </a:lnTo>
                <a:lnTo>
                  <a:pt x="315" y="1940"/>
                </a:lnTo>
                <a:lnTo>
                  <a:pt x="304" y="1991"/>
                </a:lnTo>
                <a:lnTo>
                  <a:pt x="293" y="2045"/>
                </a:lnTo>
                <a:lnTo>
                  <a:pt x="281" y="2105"/>
                </a:lnTo>
                <a:lnTo>
                  <a:pt x="270" y="2170"/>
                </a:lnTo>
                <a:lnTo>
                  <a:pt x="259" y="2241"/>
                </a:lnTo>
                <a:lnTo>
                  <a:pt x="247" y="2315"/>
                </a:lnTo>
                <a:lnTo>
                  <a:pt x="236" y="2396"/>
                </a:lnTo>
                <a:lnTo>
                  <a:pt x="225" y="2482"/>
                </a:lnTo>
                <a:lnTo>
                  <a:pt x="215" y="2573"/>
                </a:lnTo>
                <a:lnTo>
                  <a:pt x="204" y="2672"/>
                </a:lnTo>
                <a:lnTo>
                  <a:pt x="196" y="2775"/>
                </a:lnTo>
                <a:lnTo>
                  <a:pt x="186" y="2884"/>
                </a:lnTo>
                <a:lnTo>
                  <a:pt x="177" y="3001"/>
                </a:lnTo>
                <a:lnTo>
                  <a:pt x="169" y="3123"/>
                </a:lnTo>
                <a:lnTo>
                  <a:pt x="162" y="3253"/>
                </a:lnTo>
                <a:lnTo>
                  <a:pt x="155" y="3389"/>
                </a:lnTo>
                <a:lnTo>
                  <a:pt x="192" y="3395"/>
                </a:lnTo>
                <a:lnTo>
                  <a:pt x="224" y="3401"/>
                </a:lnTo>
                <a:lnTo>
                  <a:pt x="254" y="3411"/>
                </a:lnTo>
                <a:lnTo>
                  <a:pt x="279" y="3422"/>
                </a:lnTo>
                <a:lnTo>
                  <a:pt x="302" y="3433"/>
                </a:lnTo>
                <a:lnTo>
                  <a:pt x="324" y="3445"/>
                </a:lnTo>
                <a:lnTo>
                  <a:pt x="343" y="3455"/>
                </a:lnTo>
                <a:lnTo>
                  <a:pt x="363" y="3465"/>
                </a:lnTo>
                <a:lnTo>
                  <a:pt x="384" y="3473"/>
                </a:lnTo>
                <a:lnTo>
                  <a:pt x="407" y="3481"/>
                </a:lnTo>
                <a:lnTo>
                  <a:pt x="432" y="3486"/>
                </a:lnTo>
                <a:lnTo>
                  <a:pt x="461" y="3490"/>
                </a:lnTo>
                <a:lnTo>
                  <a:pt x="495" y="3492"/>
                </a:lnTo>
                <a:lnTo>
                  <a:pt x="529" y="3490"/>
                </a:lnTo>
                <a:lnTo>
                  <a:pt x="558" y="3486"/>
                </a:lnTo>
                <a:lnTo>
                  <a:pt x="584" y="3481"/>
                </a:lnTo>
                <a:lnTo>
                  <a:pt x="607" y="3473"/>
                </a:lnTo>
                <a:lnTo>
                  <a:pt x="627" y="3465"/>
                </a:lnTo>
                <a:lnTo>
                  <a:pt x="647" y="3455"/>
                </a:lnTo>
                <a:lnTo>
                  <a:pt x="667" y="3445"/>
                </a:lnTo>
                <a:lnTo>
                  <a:pt x="685" y="3434"/>
                </a:lnTo>
                <a:lnTo>
                  <a:pt x="705" y="3424"/>
                </a:lnTo>
                <a:lnTo>
                  <a:pt x="727" y="3414"/>
                </a:lnTo>
                <a:lnTo>
                  <a:pt x="751" y="3406"/>
                </a:lnTo>
                <a:lnTo>
                  <a:pt x="778" y="3398"/>
                </a:lnTo>
                <a:lnTo>
                  <a:pt x="808" y="3393"/>
                </a:lnTo>
                <a:lnTo>
                  <a:pt x="842" y="3388"/>
                </a:lnTo>
                <a:lnTo>
                  <a:pt x="879" y="3387"/>
                </a:lnTo>
                <a:lnTo>
                  <a:pt x="917" y="3388"/>
                </a:lnTo>
                <a:lnTo>
                  <a:pt x="951" y="3393"/>
                </a:lnTo>
                <a:lnTo>
                  <a:pt x="981" y="3398"/>
                </a:lnTo>
                <a:lnTo>
                  <a:pt x="1008" y="3406"/>
                </a:lnTo>
                <a:lnTo>
                  <a:pt x="1032" y="3414"/>
                </a:lnTo>
                <a:lnTo>
                  <a:pt x="1054" y="3424"/>
                </a:lnTo>
                <a:lnTo>
                  <a:pt x="1073" y="3434"/>
                </a:lnTo>
                <a:lnTo>
                  <a:pt x="1092" y="3445"/>
                </a:lnTo>
                <a:lnTo>
                  <a:pt x="1112" y="3455"/>
                </a:lnTo>
                <a:lnTo>
                  <a:pt x="1131" y="3465"/>
                </a:lnTo>
                <a:lnTo>
                  <a:pt x="1152" y="3473"/>
                </a:lnTo>
                <a:lnTo>
                  <a:pt x="1175" y="3481"/>
                </a:lnTo>
                <a:lnTo>
                  <a:pt x="1201" y="3486"/>
                </a:lnTo>
                <a:lnTo>
                  <a:pt x="1230" y="3490"/>
                </a:lnTo>
                <a:lnTo>
                  <a:pt x="1264" y="3492"/>
                </a:lnTo>
                <a:lnTo>
                  <a:pt x="1298" y="3490"/>
                </a:lnTo>
                <a:lnTo>
                  <a:pt x="1327" y="3486"/>
                </a:lnTo>
                <a:lnTo>
                  <a:pt x="1352" y="3481"/>
                </a:lnTo>
                <a:lnTo>
                  <a:pt x="1375" y="3473"/>
                </a:lnTo>
                <a:lnTo>
                  <a:pt x="1396" y="3465"/>
                </a:lnTo>
                <a:lnTo>
                  <a:pt x="1416" y="3455"/>
                </a:lnTo>
                <a:lnTo>
                  <a:pt x="1435" y="3445"/>
                </a:lnTo>
                <a:lnTo>
                  <a:pt x="1457" y="3433"/>
                </a:lnTo>
                <a:lnTo>
                  <a:pt x="1480" y="3422"/>
                </a:lnTo>
                <a:lnTo>
                  <a:pt x="1505" y="3411"/>
                </a:lnTo>
                <a:lnTo>
                  <a:pt x="1535" y="3401"/>
                </a:lnTo>
                <a:lnTo>
                  <a:pt x="1567" y="3395"/>
                </a:lnTo>
                <a:lnTo>
                  <a:pt x="1604" y="3389"/>
                </a:lnTo>
                <a:lnTo>
                  <a:pt x="1597" y="3253"/>
                </a:lnTo>
                <a:lnTo>
                  <a:pt x="1589" y="3123"/>
                </a:lnTo>
                <a:lnTo>
                  <a:pt x="1582" y="3001"/>
                </a:lnTo>
                <a:lnTo>
                  <a:pt x="1573" y="2884"/>
                </a:lnTo>
                <a:lnTo>
                  <a:pt x="1564" y="2775"/>
                </a:lnTo>
                <a:lnTo>
                  <a:pt x="1554" y="2672"/>
                </a:lnTo>
                <a:lnTo>
                  <a:pt x="1544" y="2573"/>
                </a:lnTo>
                <a:lnTo>
                  <a:pt x="1534" y="2482"/>
                </a:lnTo>
                <a:lnTo>
                  <a:pt x="1523" y="2396"/>
                </a:lnTo>
                <a:lnTo>
                  <a:pt x="1512" y="2315"/>
                </a:lnTo>
                <a:lnTo>
                  <a:pt x="1500" y="2241"/>
                </a:lnTo>
                <a:lnTo>
                  <a:pt x="1489" y="2170"/>
                </a:lnTo>
                <a:lnTo>
                  <a:pt x="1478" y="2105"/>
                </a:lnTo>
                <a:lnTo>
                  <a:pt x="1466" y="2045"/>
                </a:lnTo>
                <a:lnTo>
                  <a:pt x="1455" y="1991"/>
                </a:lnTo>
                <a:lnTo>
                  <a:pt x="1444" y="1940"/>
                </a:lnTo>
                <a:lnTo>
                  <a:pt x="1433" y="1894"/>
                </a:lnTo>
                <a:lnTo>
                  <a:pt x="1422" y="1852"/>
                </a:lnTo>
                <a:lnTo>
                  <a:pt x="1412" y="1813"/>
                </a:lnTo>
                <a:lnTo>
                  <a:pt x="1401" y="1778"/>
                </a:lnTo>
                <a:close/>
                <a:moveTo>
                  <a:pt x="1088" y="1751"/>
                </a:moveTo>
                <a:lnTo>
                  <a:pt x="1031" y="1770"/>
                </a:lnTo>
                <a:lnTo>
                  <a:pt x="887" y="3048"/>
                </a:lnTo>
                <a:lnTo>
                  <a:pt x="894" y="3059"/>
                </a:lnTo>
                <a:lnTo>
                  <a:pt x="905" y="3073"/>
                </a:lnTo>
                <a:lnTo>
                  <a:pt x="918" y="3089"/>
                </a:lnTo>
                <a:lnTo>
                  <a:pt x="936" y="3107"/>
                </a:lnTo>
                <a:lnTo>
                  <a:pt x="957" y="3123"/>
                </a:lnTo>
                <a:lnTo>
                  <a:pt x="982" y="3141"/>
                </a:lnTo>
                <a:lnTo>
                  <a:pt x="1010" y="3155"/>
                </a:lnTo>
                <a:lnTo>
                  <a:pt x="1088" y="1751"/>
                </a:lnTo>
                <a:close/>
                <a:moveTo>
                  <a:pt x="1207" y="1593"/>
                </a:moveTo>
                <a:lnTo>
                  <a:pt x="1202" y="1594"/>
                </a:lnTo>
                <a:lnTo>
                  <a:pt x="1195" y="1596"/>
                </a:lnTo>
                <a:lnTo>
                  <a:pt x="1185" y="1597"/>
                </a:lnTo>
                <a:lnTo>
                  <a:pt x="1176" y="1599"/>
                </a:lnTo>
                <a:lnTo>
                  <a:pt x="1169" y="1600"/>
                </a:lnTo>
                <a:lnTo>
                  <a:pt x="1311" y="2837"/>
                </a:lnTo>
                <a:lnTo>
                  <a:pt x="1326" y="2831"/>
                </a:lnTo>
                <a:lnTo>
                  <a:pt x="1341" y="2822"/>
                </a:lnTo>
                <a:lnTo>
                  <a:pt x="1358" y="2811"/>
                </a:lnTo>
                <a:lnTo>
                  <a:pt x="1372" y="2799"/>
                </a:lnTo>
                <a:lnTo>
                  <a:pt x="1386" y="2786"/>
                </a:lnTo>
                <a:lnTo>
                  <a:pt x="1398" y="2770"/>
                </a:lnTo>
                <a:lnTo>
                  <a:pt x="1408" y="2751"/>
                </a:lnTo>
                <a:lnTo>
                  <a:pt x="1415" y="2732"/>
                </a:lnTo>
                <a:lnTo>
                  <a:pt x="1418" y="2709"/>
                </a:lnTo>
                <a:lnTo>
                  <a:pt x="1417" y="2684"/>
                </a:lnTo>
                <a:lnTo>
                  <a:pt x="1416" y="2679"/>
                </a:lnTo>
                <a:lnTo>
                  <a:pt x="1413" y="2668"/>
                </a:lnTo>
                <a:lnTo>
                  <a:pt x="1411" y="2650"/>
                </a:lnTo>
                <a:lnTo>
                  <a:pt x="1407" y="2627"/>
                </a:lnTo>
                <a:lnTo>
                  <a:pt x="1403" y="2596"/>
                </a:lnTo>
                <a:lnTo>
                  <a:pt x="1397" y="2560"/>
                </a:lnTo>
                <a:lnTo>
                  <a:pt x="1389" y="2519"/>
                </a:lnTo>
                <a:lnTo>
                  <a:pt x="1382" y="2472"/>
                </a:lnTo>
                <a:lnTo>
                  <a:pt x="1373" y="2421"/>
                </a:lnTo>
                <a:lnTo>
                  <a:pt x="1363" y="2364"/>
                </a:lnTo>
                <a:lnTo>
                  <a:pt x="1352" y="2303"/>
                </a:lnTo>
                <a:lnTo>
                  <a:pt x="1340" y="2237"/>
                </a:lnTo>
                <a:lnTo>
                  <a:pt x="1327" y="2168"/>
                </a:lnTo>
                <a:lnTo>
                  <a:pt x="1313" y="2094"/>
                </a:lnTo>
                <a:lnTo>
                  <a:pt x="1298" y="2018"/>
                </a:lnTo>
                <a:lnTo>
                  <a:pt x="1281" y="1938"/>
                </a:lnTo>
                <a:lnTo>
                  <a:pt x="1264" y="1856"/>
                </a:lnTo>
                <a:lnTo>
                  <a:pt x="1246" y="1770"/>
                </a:lnTo>
                <a:lnTo>
                  <a:pt x="1227" y="1683"/>
                </a:lnTo>
                <a:lnTo>
                  <a:pt x="1207" y="1593"/>
                </a:lnTo>
                <a:close/>
                <a:moveTo>
                  <a:pt x="1313" y="1557"/>
                </a:moveTo>
                <a:lnTo>
                  <a:pt x="1290" y="1568"/>
                </a:lnTo>
                <a:lnTo>
                  <a:pt x="1317" y="1691"/>
                </a:lnTo>
                <a:lnTo>
                  <a:pt x="1344" y="1692"/>
                </a:lnTo>
                <a:lnTo>
                  <a:pt x="1373" y="1692"/>
                </a:lnTo>
                <a:lnTo>
                  <a:pt x="1359" y="1655"/>
                </a:lnTo>
                <a:lnTo>
                  <a:pt x="1346" y="1623"/>
                </a:lnTo>
                <a:lnTo>
                  <a:pt x="1334" y="1596"/>
                </a:lnTo>
                <a:lnTo>
                  <a:pt x="1323" y="1574"/>
                </a:lnTo>
                <a:lnTo>
                  <a:pt x="1313" y="1557"/>
                </a:lnTo>
                <a:close/>
                <a:moveTo>
                  <a:pt x="446" y="1557"/>
                </a:moveTo>
                <a:lnTo>
                  <a:pt x="436" y="1575"/>
                </a:lnTo>
                <a:lnTo>
                  <a:pt x="424" y="1598"/>
                </a:lnTo>
                <a:lnTo>
                  <a:pt x="411" y="1628"/>
                </a:lnTo>
                <a:lnTo>
                  <a:pt x="397" y="1661"/>
                </a:lnTo>
                <a:lnTo>
                  <a:pt x="382" y="1703"/>
                </a:lnTo>
                <a:lnTo>
                  <a:pt x="409" y="1709"/>
                </a:lnTo>
                <a:lnTo>
                  <a:pt x="442" y="1717"/>
                </a:lnTo>
                <a:lnTo>
                  <a:pt x="481" y="1724"/>
                </a:lnTo>
                <a:lnTo>
                  <a:pt x="526" y="1730"/>
                </a:lnTo>
                <a:lnTo>
                  <a:pt x="574" y="1736"/>
                </a:lnTo>
                <a:lnTo>
                  <a:pt x="627" y="1738"/>
                </a:lnTo>
                <a:lnTo>
                  <a:pt x="685" y="1739"/>
                </a:lnTo>
                <a:lnTo>
                  <a:pt x="747" y="1737"/>
                </a:lnTo>
                <a:lnTo>
                  <a:pt x="810" y="1730"/>
                </a:lnTo>
                <a:lnTo>
                  <a:pt x="877" y="1720"/>
                </a:lnTo>
                <a:lnTo>
                  <a:pt x="946" y="1705"/>
                </a:lnTo>
                <a:lnTo>
                  <a:pt x="1016" y="1684"/>
                </a:lnTo>
                <a:lnTo>
                  <a:pt x="1088" y="1658"/>
                </a:lnTo>
                <a:lnTo>
                  <a:pt x="1082" y="1612"/>
                </a:lnTo>
                <a:lnTo>
                  <a:pt x="1018" y="1618"/>
                </a:lnTo>
                <a:lnTo>
                  <a:pt x="950" y="1621"/>
                </a:lnTo>
                <a:lnTo>
                  <a:pt x="879" y="1622"/>
                </a:lnTo>
                <a:lnTo>
                  <a:pt x="809" y="1621"/>
                </a:lnTo>
                <a:lnTo>
                  <a:pt x="741" y="1618"/>
                </a:lnTo>
                <a:lnTo>
                  <a:pt x="677" y="1612"/>
                </a:lnTo>
                <a:lnTo>
                  <a:pt x="617" y="1605"/>
                </a:lnTo>
                <a:lnTo>
                  <a:pt x="562" y="1595"/>
                </a:lnTo>
                <a:lnTo>
                  <a:pt x="531" y="1588"/>
                </a:lnTo>
                <a:lnTo>
                  <a:pt x="501" y="1580"/>
                </a:lnTo>
                <a:lnTo>
                  <a:pt x="472" y="1570"/>
                </a:lnTo>
                <a:lnTo>
                  <a:pt x="446" y="1557"/>
                </a:lnTo>
                <a:close/>
                <a:moveTo>
                  <a:pt x="1016" y="556"/>
                </a:moveTo>
                <a:lnTo>
                  <a:pt x="972" y="567"/>
                </a:lnTo>
                <a:lnTo>
                  <a:pt x="927" y="575"/>
                </a:lnTo>
                <a:lnTo>
                  <a:pt x="879" y="577"/>
                </a:lnTo>
                <a:lnTo>
                  <a:pt x="833" y="575"/>
                </a:lnTo>
                <a:lnTo>
                  <a:pt x="787" y="567"/>
                </a:lnTo>
                <a:lnTo>
                  <a:pt x="743" y="556"/>
                </a:lnTo>
                <a:lnTo>
                  <a:pt x="770" y="597"/>
                </a:lnTo>
                <a:lnTo>
                  <a:pt x="795" y="635"/>
                </a:lnTo>
                <a:lnTo>
                  <a:pt x="819" y="669"/>
                </a:lnTo>
                <a:lnTo>
                  <a:pt x="842" y="700"/>
                </a:lnTo>
                <a:lnTo>
                  <a:pt x="861" y="728"/>
                </a:lnTo>
                <a:lnTo>
                  <a:pt x="879" y="750"/>
                </a:lnTo>
                <a:lnTo>
                  <a:pt x="897" y="728"/>
                </a:lnTo>
                <a:lnTo>
                  <a:pt x="917" y="700"/>
                </a:lnTo>
                <a:lnTo>
                  <a:pt x="940" y="669"/>
                </a:lnTo>
                <a:lnTo>
                  <a:pt x="964" y="635"/>
                </a:lnTo>
                <a:lnTo>
                  <a:pt x="990" y="597"/>
                </a:lnTo>
                <a:lnTo>
                  <a:pt x="1016" y="556"/>
                </a:lnTo>
                <a:close/>
                <a:moveTo>
                  <a:pt x="480" y="129"/>
                </a:moveTo>
                <a:lnTo>
                  <a:pt x="433" y="134"/>
                </a:lnTo>
                <a:lnTo>
                  <a:pt x="424" y="153"/>
                </a:lnTo>
                <a:lnTo>
                  <a:pt x="414" y="178"/>
                </a:lnTo>
                <a:lnTo>
                  <a:pt x="402" y="208"/>
                </a:lnTo>
                <a:lnTo>
                  <a:pt x="390" y="244"/>
                </a:lnTo>
                <a:lnTo>
                  <a:pt x="378" y="285"/>
                </a:lnTo>
                <a:lnTo>
                  <a:pt x="366" y="330"/>
                </a:lnTo>
                <a:lnTo>
                  <a:pt x="356" y="380"/>
                </a:lnTo>
                <a:lnTo>
                  <a:pt x="348" y="432"/>
                </a:lnTo>
                <a:lnTo>
                  <a:pt x="341" y="489"/>
                </a:lnTo>
                <a:lnTo>
                  <a:pt x="338" y="548"/>
                </a:lnTo>
                <a:lnTo>
                  <a:pt x="339" y="610"/>
                </a:lnTo>
                <a:lnTo>
                  <a:pt x="343" y="674"/>
                </a:lnTo>
                <a:lnTo>
                  <a:pt x="352" y="741"/>
                </a:lnTo>
                <a:lnTo>
                  <a:pt x="367" y="808"/>
                </a:lnTo>
                <a:lnTo>
                  <a:pt x="388" y="877"/>
                </a:lnTo>
                <a:lnTo>
                  <a:pt x="416" y="947"/>
                </a:lnTo>
                <a:lnTo>
                  <a:pt x="418" y="952"/>
                </a:lnTo>
                <a:lnTo>
                  <a:pt x="420" y="959"/>
                </a:lnTo>
                <a:lnTo>
                  <a:pt x="485" y="1479"/>
                </a:lnTo>
                <a:lnTo>
                  <a:pt x="497" y="1486"/>
                </a:lnTo>
                <a:lnTo>
                  <a:pt x="515" y="1493"/>
                </a:lnTo>
                <a:lnTo>
                  <a:pt x="540" y="1501"/>
                </a:lnTo>
                <a:lnTo>
                  <a:pt x="571" y="1508"/>
                </a:lnTo>
                <a:lnTo>
                  <a:pt x="607" y="1515"/>
                </a:lnTo>
                <a:lnTo>
                  <a:pt x="649" y="1522"/>
                </a:lnTo>
                <a:lnTo>
                  <a:pt x="699" y="1527"/>
                </a:lnTo>
                <a:lnTo>
                  <a:pt x="753" y="1532"/>
                </a:lnTo>
                <a:lnTo>
                  <a:pt x="813" y="1535"/>
                </a:lnTo>
                <a:lnTo>
                  <a:pt x="879" y="1535"/>
                </a:lnTo>
                <a:lnTo>
                  <a:pt x="946" y="1535"/>
                </a:lnTo>
                <a:lnTo>
                  <a:pt x="1006" y="1532"/>
                </a:lnTo>
                <a:lnTo>
                  <a:pt x="1060" y="1527"/>
                </a:lnTo>
                <a:lnTo>
                  <a:pt x="1110" y="1522"/>
                </a:lnTo>
                <a:lnTo>
                  <a:pt x="1152" y="1515"/>
                </a:lnTo>
                <a:lnTo>
                  <a:pt x="1189" y="1508"/>
                </a:lnTo>
                <a:lnTo>
                  <a:pt x="1220" y="1500"/>
                </a:lnTo>
                <a:lnTo>
                  <a:pt x="1244" y="1493"/>
                </a:lnTo>
                <a:lnTo>
                  <a:pt x="1262" y="1486"/>
                </a:lnTo>
                <a:lnTo>
                  <a:pt x="1274" y="1479"/>
                </a:lnTo>
                <a:lnTo>
                  <a:pt x="1339" y="959"/>
                </a:lnTo>
                <a:lnTo>
                  <a:pt x="1341" y="952"/>
                </a:lnTo>
                <a:lnTo>
                  <a:pt x="1344" y="947"/>
                </a:lnTo>
                <a:lnTo>
                  <a:pt x="1371" y="877"/>
                </a:lnTo>
                <a:lnTo>
                  <a:pt x="1392" y="807"/>
                </a:lnTo>
                <a:lnTo>
                  <a:pt x="1407" y="740"/>
                </a:lnTo>
                <a:lnTo>
                  <a:pt x="1417" y="673"/>
                </a:lnTo>
                <a:lnTo>
                  <a:pt x="1421" y="609"/>
                </a:lnTo>
                <a:lnTo>
                  <a:pt x="1421" y="548"/>
                </a:lnTo>
                <a:lnTo>
                  <a:pt x="1418" y="488"/>
                </a:lnTo>
                <a:lnTo>
                  <a:pt x="1412" y="432"/>
                </a:lnTo>
                <a:lnTo>
                  <a:pt x="1404" y="378"/>
                </a:lnTo>
                <a:lnTo>
                  <a:pt x="1393" y="329"/>
                </a:lnTo>
                <a:lnTo>
                  <a:pt x="1382" y="285"/>
                </a:lnTo>
                <a:lnTo>
                  <a:pt x="1369" y="244"/>
                </a:lnTo>
                <a:lnTo>
                  <a:pt x="1357" y="208"/>
                </a:lnTo>
                <a:lnTo>
                  <a:pt x="1345" y="178"/>
                </a:lnTo>
                <a:lnTo>
                  <a:pt x="1335" y="153"/>
                </a:lnTo>
                <a:lnTo>
                  <a:pt x="1326" y="134"/>
                </a:lnTo>
                <a:lnTo>
                  <a:pt x="1279" y="129"/>
                </a:lnTo>
                <a:lnTo>
                  <a:pt x="1274" y="172"/>
                </a:lnTo>
                <a:lnTo>
                  <a:pt x="1264" y="217"/>
                </a:lnTo>
                <a:lnTo>
                  <a:pt x="1252" y="263"/>
                </a:lnTo>
                <a:lnTo>
                  <a:pt x="1237" y="308"/>
                </a:lnTo>
                <a:lnTo>
                  <a:pt x="1220" y="352"/>
                </a:lnTo>
                <a:lnTo>
                  <a:pt x="1201" y="397"/>
                </a:lnTo>
                <a:lnTo>
                  <a:pt x="1181" y="441"/>
                </a:lnTo>
                <a:lnTo>
                  <a:pt x="1159" y="483"/>
                </a:lnTo>
                <a:lnTo>
                  <a:pt x="1137" y="525"/>
                </a:lnTo>
                <a:lnTo>
                  <a:pt x="1113" y="564"/>
                </a:lnTo>
                <a:lnTo>
                  <a:pt x="1090" y="603"/>
                </a:lnTo>
                <a:lnTo>
                  <a:pt x="1067" y="639"/>
                </a:lnTo>
                <a:lnTo>
                  <a:pt x="1044" y="674"/>
                </a:lnTo>
                <a:lnTo>
                  <a:pt x="1021" y="706"/>
                </a:lnTo>
                <a:lnTo>
                  <a:pt x="1000" y="735"/>
                </a:lnTo>
                <a:lnTo>
                  <a:pt x="981" y="761"/>
                </a:lnTo>
                <a:lnTo>
                  <a:pt x="963" y="785"/>
                </a:lnTo>
                <a:lnTo>
                  <a:pt x="948" y="805"/>
                </a:lnTo>
                <a:lnTo>
                  <a:pt x="935" y="821"/>
                </a:lnTo>
                <a:lnTo>
                  <a:pt x="924" y="834"/>
                </a:lnTo>
                <a:lnTo>
                  <a:pt x="916" y="843"/>
                </a:lnTo>
                <a:lnTo>
                  <a:pt x="913" y="848"/>
                </a:lnTo>
                <a:lnTo>
                  <a:pt x="913" y="848"/>
                </a:lnTo>
                <a:lnTo>
                  <a:pt x="902" y="857"/>
                </a:lnTo>
                <a:lnTo>
                  <a:pt x="890" y="863"/>
                </a:lnTo>
                <a:lnTo>
                  <a:pt x="878" y="864"/>
                </a:lnTo>
                <a:lnTo>
                  <a:pt x="866" y="862"/>
                </a:lnTo>
                <a:lnTo>
                  <a:pt x="855" y="856"/>
                </a:lnTo>
                <a:lnTo>
                  <a:pt x="846" y="848"/>
                </a:lnTo>
                <a:lnTo>
                  <a:pt x="843" y="843"/>
                </a:lnTo>
                <a:lnTo>
                  <a:pt x="835" y="834"/>
                </a:lnTo>
                <a:lnTo>
                  <a:pt x="825" y="821"/>
                </a:lnTo>
                <a:lnTo>
                  <a:pt x="812" y="805"/>
                </a:lnTo>
                <a:lnTo>
                  <a:pt x="796" y="785"/>
                </a:lnTo>
                <a:lnTo>
                  <a:pt x="778" y="761"/>
                </a:lnTo>
                <a:lnTo>
                  <a:pt x="759" y="735"/>
                </a:lnTo>
                <a:lnTo>
                  <a:pt x="738" y="706"/>
                </a:lnTo>
                <a:lnTo>
                  <a:pt x="716" y="674"/>
                </a:lnTo>
                <a:lnTo>
                  <a:pt x="693" y="639"/>
                </a:lnTo>
                <a:lnTo>
                  <a:pt x="669" y="603"/>
                </a:lnTo>
                <a:lnTo>
                  <a:pt x="646" y="564"/>
                </a:lnTo>
                <a:lnTo>
                  <a:pt x="623" y="525"/>
                </a:lnTo>
                <a:lnTo>
                  <a:pt x="600" y="483"/>
                </a:lnTo>
                <a:lnTo>
                  <a:pt x="578" y="441"/>
                </a:lnTo>
                <a:lnTo>
                  <a:pt x="558" y="397"/>
                </a:lnTo>
                <a:lnTo>
                  <a:pt x="539" y="352"/>
                </a:lnTo>
                <a:lnTo>
                  <a:pt x="521" y="308"/>
                </a:lnTo>
                <a:lnTo>
                  <a:pt x="507" y="263"/>
                </a:lnTo>
                <a:lnTo>
                  <a:pt x="495" y="217"/>
                </a:lnTo>
                <a:lnTo>
                  <a:pt x="485" y="172"/>
                </a:lnTo>
                <a:lnTo>
                  <a:pt x="480" y="129"/>
                </a:lnTo>
                <a:close/>
                <a:moveTo>
                  <a:pt x="1538" y="87"/>
                </a:moveTo>
                <a:lnTo>
                  <a:pt x="1509" y="88"/>
                </a:lnTo>
                <a:lnTo>
                  <a:pt x="1480" y="93"/>
                </a:lnTo>
                <a:lnTo>
                  <a:pt x="1455" y="99"/>
                </a:lnTo>
                <a:lnTo>
                  <a:pt x="1432" y="106"/>
                </a:lnTo>
                <a:lnTo>
                  <a:pt x="1412" y="113"/>
                </a:lnTo>
                <a:lnTo>
                  <a:pt x="1423" y="138"/>
                </a:lnTo>
                <a:lnTo>
                  <a:pt x="1435" y="169"/>
                </a:lnTo>
                <a:lnTo>
                  <a:pt x="1447" y="204"/>
                </a:lnTo>
                <a:lnTo>
                  <a:pt x="1460" y="243"/>
                </a:lnTo>
                <a:lnTo>
                  <a:pt x="1472" y="288"/>
                </a:lnTo>
                <a:lnTo>
                  <a:pt x="1485" y="336"/>
                </a:lnTo>
                <a:lnTo>
                  <a:pt x="1494" y="388"/>
                </a:lnTo>
                <a:lnTo>
                  <a:pt x="1502" y="444"/>
                </a:lnTo>
                <a:lnTo>
                  <a:pt x="1507" y="503"/>
                </a:lnTo>
                <a:lnTo>
                  <a:pt x="1510" y="564"/>
                </a:lnTo>
                <a:lnTo>
                  <a:pt x="1507" y="628"/>
                </a:lnTo>
                <a:lnTo>
                  <a:pt x="1502" y="694"/>
                </a:lnTo>
                <a:lnTo>
                  <a:pt x="1491" y="762"/>
                </a:lnTo>
                <a:lnTo>
                  <a:pt x="1476" y="832"/>
                </a:lnTo>
                <a:lnTo>
                  <a:pt x="1454" y="903"/>
                </a:lnTo>
                <a:lnTo>
                  <a:pt x="1425" y="976"/>
                </a:lnTo>
                <a:lnTo>
                  <a:pt x="1386" y="1283"/>
                </a:lnTo>
                <a:lnTo>
                  <a:pt x="1408" y="1271"/>
                </a:lnTo>
                <a:lnTo>
                  <a:pt x="1428" y="1257"/>
                </a:lnTo>
                <a:lnTo>
                  <a:pt x="1443" y="1240"/>
                </a:lnTo>
                <a:lnTo>
                  <a:pt x="1456" y="1223"/>
                </a:lnTo>
                <a:lnTo>
                  <a:pt x="1467" y="1197"/>
                </a:lnTo>
                <a:lnTo>
                  <a:pt x="1472" y="1169"/>
                </a:lnTo>
                <a:lnTo>
                  <a:pt x="1471" y="1142"/>
                </a:lnTo>
                <a:lnTo>
                  <a:pt x="1466" y="1115"/>
                </a:lnTo>
                <a:lnTo>
                  <a:pt x="1458" y="1093"/>
                </a:lnTo>
                <a:lnTo>
                  <a:pt x="1453" y="1071"/>
                </a:lnTo>
                <a:lnTo>
                  <a:pt x="1451" y="1050"/>
                </a:lnTo>
                <a:lnTo>
                  <a:pt x="1451" y="1029"/>
                </a:lnTo>
                <a:lnTo>
                  <a:pt x="1453" y="1007"/>
                </a:lnTo>
                <a:lnTo>
                  <a:pt x="1458" y="985"/>
                </a:lnTo>
                <a:lnTo>
                  <a:pt x="1468" y="961"/>
                </a:lnTo>
                <a:lnTo>
                  <a:pt x="1481" y="937"/>
                </a:lnTo>
                <a:lnTo>
                  <a:pt x="1498" y="910"/>
                </a:lnTo>
                <a:lnTo>
                  <a:pt x="1520" y="881"/>
                </a:lnTo>
                <a:lnTo>
                  <a:pt x="1546" y="851"/>
                </a:lnTo>
                <a:lnTo>
                  <a:pt x="1570" y="820"/>
                </a:lnTo>
                <a:lnTo>
                  <a:pt x="1588" y="791"/>
                </a:lnTo>
                <a:lnTo>
                  <a:pt x="1600" y="761"/>
                </a:lnTo>
                <a:lnTo>
                  <a:pt x="1608" y="732"/>
                </a:lnTo>
                <a:lnTo>
                  <a:pt x="1609" y="702"/>
                </a:lnTo>
                <a:lnTo>
                  <a:pt x="1605" y="672"/>
                </a:lnTo>
                <a:lnTo>
                  <a:pt x="1595" y="640"/>
                </a:lnTo>
                <a:lnTo>
                  <a:pt x="1580" y="608"/>
                </a:lnTo>
                <a:lnTo>
                  <a:pt x="1558" y="575"/>
                </a:lnTo>
                <a:lnTo>
                  <a:pt x="1541" y="545"/>
                </a:lnTo>
                <a:lnTo>
                  <a:pt x="1530" y="516"/>
                </a:lnTo>
                <a:lnTo>
                  <a:pt x="1525" y="488"/>
                </a:lnTo>
                <a:lnTo>
                  <a:pt x="1525" y="461"/>
                </a:lnTo>
                <a:lnTo>
                  <a:pt x="1529" y="435"/>
                </a:lnTo>
                <a:lnTo>
                  <a:pt x="1538" y="411"/>
                </a:lnTo>
                <a:lnTo>
                  <a:pt x="1548" y="388"/>
                </a:lnTo>
                <a:lnTo>
                  <a:pt x="1560" y="369"/>
                </a:lnTo>
                <a:lnTo>
                  <a:pt x="1574" y="351"/>
                </a:lnTo>
                <a:lnTo>
                  <a:pt x="1588" y="336"/>
                </a:lnTo>
                <a:lnTo>
                  <a:pt x="1601" y="323"/>
                </a:lnTo>
                <a:lnTo>
                  <a:pt x="1628" y="296"/>
                </a:lnTo>
                <a:lnTo>
                  <a:pt x="1647" y="268"/>
                </a:lnTo>
                <a:lnTo>
                  <a:pt x="1661" y="242"/>
                </a:lnTo>
                <a:lnTo>
                  <a:pt x="1668" y="216"/>
                </a:lnTo>
                <a:lnTo>
                  <a:pt x="1671" y="192"/>
                </a:lnTo>
                <a:lnTo>
                  <a:pt x="1673" y="169"/>
                </a:lnTo>
                <a:lnTo>
                  <a:pt x="1670" y="150"/>
                </a:lnTo>
                <a:lnTo>
                  <a:pt x="1667" y="134"/>
                </a:lnTo>
                <a:lnTo>
                  <a:pt x="1664" y="122"/>
                </a:lnTo>
                <a:lnTo>
                  <a:pt x="1632" y="106"/>
                </a:lnTo>
                <a:lnTo>
                  <a:pt x="1600" y="95"/>
                </a:lnTo>
                <a:lnTo>
                  <a:pt x="1569" y="88"/>
                </a:lnTo>
                <a:lnTo>
                  <a:pt x="1538" y="87"/>
                </a:lnTo>
                <a:close/>
                <a:moveTo>
                  <a:pt x="221" y="86"/>
                </a:moveTo>
                <a:lnTo>
                  <a:pt x="190" y="88"/>
                </a:lnTo>
                <a:lnTo>
                  <a:pt x="159" y="94"/>
                </a:lnTo>
                <a:lnTo>
                  <a:pt x="127" y="105"/>
                </a:lnTo>
                <a:lnTo>
                  <a:pt x="95" y="122"/>
                </a:lnTo>
                <a:lnTo>
                  <a:pt x="92" y="134"/>
                </a:lnTo>
                <a:lnTo>
                  <a:pt x="89" y="149"/>
                </a:lnTo>
                <a:lnTo>
                  <a:pt x="86" y="169"/>
                </a:lnTo>
                <a:lnTo>
                  <a:pt x="87" y="191"/>
                </a:lnTo>
                <a:lnTo>
                  <a:pt x="91" y="216"/>
                </a:lnTo>
                <a:lnTo>
                  <a:pt x="98" y="241"/>
                </a:lnTo>
                <a:lnTo>
                  <a:pt x="112" y="268"/>
                </a:lnTo>
                <a:lnTo>
                  <a:pt x="131" y="296"/>
                </a:lnTo>
                <a:lnTo>
                  <a:pt x="157" y="323"/>
                </a:lnTo>
                <a:lnTo>
                  <a:pt x="171" y="336"/>
                </a:lnTo>
                <a:lnTo>
                  <a:pt x="185" y="351"/>
                </a:lnTo>
                <a:lnTo>
                  <a:pt x="199" y="369"/>
                </a:lnTo>
                <a:lnTo>
                  <a:pt x="211" y="388"/>
                </a:lnTo>
                <a:lnTo>
                  <a:pt x="222" y="411"/>
                </a:lnTo>
                <a:lnTo>
                  <a:pt x="230" y="435"/>
                </a:lnTo>
                <a:lnTo>
                  <a:pt x="234" y="461"/>
                </a:lnTo>
                <a:lnTo>
                  <a:pt x="234" y="488"/>
                </a:lnTo>
                <a:lnTo>
                  <a:pt x="228" y="516"/>
                </a:lnTo>
                <a:lnTo>
                  <a:pt x="218" y="545"/>
                </a:lnTo>
                <a:lnTo>
                  <a:pt x="201" y="575"/>
                </a:lnTo>
                <a:lnTo>
                  <a:pt x="179" y="608"/>
                </a:lnTo>
                <a:lnTo>
                  <a:pt x="164" y="640"/>
                </a:lnTo>
                <a:lnTo>
                  <a:pt x="154" y="672"/>
                </a:lnTo>
                <a:lnTo>
                  <a:pt x="150" y="702"/>
                </a:lnTo>
                <a:lnTo>
                  <a:pt x="151" y="732"/>
                </a:lnTo>
                <a:lnTo>
                  <a:pt x="159" y="761"/>
                </a:lnTo>
                <a:lnTo>
                  <a:pt x="171" y="791"/>
                </a:lnTo>
                <a:lnTo>
                  <a:pt x="189" y="820"/>
                </a:lnTo>
                <a:lnTo>
                  <a:pt x="213" y="851"/>
                </a:lnTo>
                <a:lnTo>
                  <a:pt x="239" y="881"/>
                </a:lnTo>
                <a:lnTo>
                  <a:pt x="261" y="910"/>
                </a:lnTo>
                <a:lnTo>
                  <a:pt x="278" y="937"/>
                </a:lnTo>
                <a:lnTo>
                  <a:pt x="291" y="961"/>
                </a:lnTo>
                <a:lnTo>
                  <a:pt x="301" y="985"/>
                </a:lnTo>
                <a:lnTo>
                  <a:pt x="306" y="1007"/>
                </a:lnTo>
                <a:lnTo>
                  <a:pt x="308" y="1029"/>
                </a:lnTo>
                <a:lnTo>
                  <a:pt x="308" y="1050"/>
                </a:lnTo>
                <a:lnTo>
                  <a:pt x="306" y="1071"/>
                </a:lnTo>
                <a:lnTo>
                  <a:pt x="301" y="1093"/>
                </a:lnTo>
                <a:lnTo>
                  <a:pt x="293" y="1115"/>
                </a:lnTo>
                <a:lnTo>
                  <a:pt x="288" y="1142"/>
                </a:lnTo>
                <a:lnTo>
                  <a:pt x="286" y="1169"/>
                </a:lnTo>
                <a:lnTo>
                  <a:pt x="292" y="1197"/>
                </a:lnTo>
                <a:lnTo>
                  <a:pt x="303" y="1223"/>
                </a:lnTo>
                <a:lnTo>
                  <a:pt x="316" y="1240"/>
                </a:lnTo>
                <a:lnTo>
                  <a:pt x="332" y="1257"/>
                </a:lnTo>
                <a:lnTo>
                  <a:pt x="351" y="1271"/>
                </a:lnTo>
                <a:lnTo>
                  <a:pt x="373" y="1283"/>
                </a:lnTo>
                <a:lnTo>
                  <a:pt x="333" y="976"/>
                </a:lnTo>
                <a:lnTo>
                  <a:pt x="306" y="903"/>
                </a:lnTo>
                <a:lnTo>
                  <a:pt x="283" y="832"/>
                </a:lnTo>
                <a:lnTo>
                  <a:pt x="268" y="762"/>
                </a:lnTo>
                <a:lnTo>
                  <a:pt x="257" y="694"/>
                </a:lnTo>
                <a:lnTo>
                  <a:pt x="251" y="628"/>
                </a:lnTo>
                <a:lnTo>
                  <a:pt x="249" y="564"/>
                </a:lnTo>
                <a:lnTo>
                  <a:pt x="251" y="502"/>
                </a:lnTo>
                <a:lnTo>
                  <a:pt x="257" y="444"/>
                </a:lnTo>
                <a:lnTo>
                  <a:pt x="265" y="388"/>
                </a:lnTo>
                <a:lnTo>
                  <a:pt x="274" y="336"/>
                </a:lnTo>
                <a:lnTo>
                  <a:pt x="286" y="288"/>
                </a:lnTo>
                <a:lnTo>
                  <a:pt x="298" y="243"/>
                </a:lnTo>
                <a:lnTo>
                  <a:pt x="312" y="204"/>
                </a:lnTo>
                <a:lnTo>
                  <a:pt x="324" y="168"/>
                </a:lnTo>
                <a:lnTo>
                  <a:pt x="336" y="138"/>
                </a:lnTo>
                <a:lnTo>
                  <a:pt x="347" y="113"/>
                </a:lnTo>
                <a:lnTo>
                  <a:pt x="327" y="106"/>
                </a:lnTo>
                <a:lnTo>
                  <a:pt x="304" y="98"/>
                </a:lnTo>
                <a:lnTo>
                  <a:pt x="279" y="93"/>
                </a:lnTo>
                <a:lnTo>
                  <a:pt x="250" y="88"/>
                </a:lnTo>
                <a:lnTo>
                  <a:pt x="221" y="86"/>
                </a:lnTo>
                <a:close/>
                <a:moveTo>
                  <a:pt x="1532" y="0"/>
                </a:moveTo>
                <a:lnTo>
                  <a:pt x="1569" y="1"/>
                </a:lnTo>
                <a:lnTo>
                  <a:pt x="1607" y="6"/>
                </a:lnTo>
                <a:lnTo>
                  <a:pt x="1646" y="17"/>
                </a:lnTo>
                <a:lnTo>
                  <a:pt x="1686" y="35"/>
                </a:lnTo>
                <a:lnTo>
                  <a:pt x="1725" y="59"/>
                </a:lnTo>
                <a:lnTo>
                  <a:pt x="1730" y="63"/>
                </a:lnTo>
                <a:lnTo>
                  <a:pt x="1735" y="69"/>
                </a:lnTo>
                <a:lnTo>
                  <a:pt x="1739" y="75"/>
                </a:lnTo>
                <a:lnTo>
                  <a:pt x="1746" y="94"/>
                </a:lnTo>
                <a:lnTo>
                  <a:pt x="1752" y="116"/>
                </a:lnTo>
                <a:lnTo>
                  <a:pt x="1757" y="140"/>
                </a:lnTo>
                <a:lnTo>
                  <a:pt x="1759" y="167"/>
                </a:lnTo>
                <a:lnTo>
                  <a:pt x="1758" y="196"/>
                </a:lnTo>
                <a:lnTo>
                  <a:pt x="1755" y="228"/>
                </a:lnTo>
                <a:lnTo>
                  <a:pt x="1746" y="260"/>
                </a:lnTo>
                <a:lnTo>
                  <a:pt x="1733" y="292"/>
                </a:lnTo>
                <a:lnTo>
                  <a:pt x="1714" y="325"/>
                </a:lnTo>
                <a:lnTo>
                  <a:pt x="1690" y="357"/>
                </a:lnTo>
                <a:lnTo>
                  <a:pt x="1659" y="388"/>
                </a:lnTo>
                <a:lnTo>
                  <a:pt x="1657" y="390"/>
                </a:lnTo>
                <a:lnTo>
                  <a:pt x="1652" y="395"/>
                </a:lnTo>
                <a:lnTo>
                  <a:pt x="1645" y="401"/>
                </a:lnTo>
                <a:lnTo>
                  <a:pt x="1638" y="410"/>
                </a:lnTo>
                <a:lnTo>
                  <a:pt x="1629" y="422"/>
                </a:lnTo>
                <a:lnTo>
                  <a:pt x="1621" y="435"/>
                </a:lnTo>
                <a:lnTo>
                  <a:pt x="1616" y="450"/>
                </a:lnTo>
                <a:lnTo>
                  <a:pt x="1612" y="467"/>
                </a:lnTo>
                <a:lnTo>
                  <a:pt x="1614" y="485"/>
                </a:lnTo>
                <a:lnTo>
                  <a:pt x="1619" y="505"/>
                </a:lnTo>
                <a:lnTo>
                  <a:pt x="1630" y="525"/>
                </a:lnTo>
                <a:lnTo>
                  <a:pt x="1657" y="570"/>
                </a:lnTo>
                <a:lnTo>
                  <a:pt x="1677" y="615"/>
                </a:lnTo>
                <a:lnTo>
                  <a:pt x="1690" y="659"/>
                </a:lnTo>
                <a:lnTo>
                  <a:pt x="1696" y="701"/>
                </a:lnTo>
                <a:lnTo>
                  <a:pt x="1693" y="744"/>
                </a:lnTo>
                <a:lnTo>
                  <a:pt x="1685" y="785"/>
                </a:lnTo>
                <a:lnTo>
                  <a:pt x="1667" y="827"/>
                </a:lnTo>
                <a:lnTo>
                  <a:pt x="1643" y="867"/>
                </a:lnTo>
                <a:lnTo>
                  <a:pt x="1611" y="908"/>
                </a:lnTo>
                <a:lnTo>
                  <a:pt x="1588" y="934"/>
                </a:lnTo>
                <a:lnTo>
                  <a:pt x="1571" y="957"/>
                </a:lnTo>
                <a:lnTo>
                  <a:pt x="1558" y="977"/>
                </a:lnTo>
                <a:lnTo>
                  <a:pt x="1548" y="995"/>
                </a:lnTo>
                <a:lnTo>
                  <a:pt x="1541" y="1010"/>
                </a:lnTo>
                <a:lnTo>
                  <a:pt x="1538" y="1024"/>
                </a:lnTo>
                <a:lnTo>
                  <a:pt x="1537" y="1037"/>
                </a:lnTo>
                <a:lnTo>
                  <a:pt x="1537" y="1049"/>
                </a:lnTo>
                <a:lnTo>
                  <a:pt x="1539" y="1061"/>
                </a:lnTo>
                <a:lnTo>
                  <a:pt x="1544" y="1073"/>
                </a:lnTo>
                <a:lnTo>
                  <a:pt x="1548" y="1085"/>
                </a:lnTo>
                <a:lnTo>
                  <a:pt x="1556" y="1116"/>
                </a:lnTo>
                <a:lnTo>
                  <a:pt x="1560" y="1146"/>
                </a:lnTo>
                <a:lnTo>
                  <a:pt x="1559" y="1177"/>
                </a:lnTo>
                <a:lnTo>
                  <a:pt x="1553" y="1209"/>
                </a:lnTo>
                <a:lnTo>
                  <a:pt x="1545" y="1238"/>
                </a:lnTo>
                <a:lnTo>
                  <a:pt x="1532" y="1265"/>
                </a:lnTo>
                <a:lnTo>
                  <a:pt x="1520" y="1283"/>
                </a:lnTo>
                <a:lnTo>
                  <a:pt x="1505" y="1301"/>
                </a:lnTo>
                <a:lnTo>
                  <a:pt x="1488" y="1319"/>
                </a:lnTo>
                <a:lnTo>
                  <a:pt x="1466" y="1336"/>
                </a:lnTo>
                <a:lnTo>
                  <a:pt x="1440" y="1353"/>
                </a:lnTo>
                <a:lnTo>
                  <a:pt x="1409" y="1367"/>
                </a:lnTo>
                <a:lnTo>
                  <a:pt x="1374" y="1379"/>
                </a:lnTo>
                <a:lnTo>
                  <a:pt x="1361" y="1475"/>
                </a:lnTo>
                <a:lnTo>
                  <a:pt x="1369" y="1484"/>
                </a:lnTo>
                <a:lnTo>
                  <a:pt x="1376" y="1496"/>
                </a:lnTo>
                <a:lnTo>
                  <a:pt x="1385" y="1509"/>
                </a:lnTo>
                <a:lnTo>
                  <a:pt x="1395" y="1525"/>
                </a:lnTo>
                <a:lnTo>
                  <a:pt x="1405" y="1544"/>
                </a:lnTo>
                <a:lnTo>
                  <a:pt x="1416" y="1564"/>
                </a:lnTo>
                <a:lnTo>
                  <a:pt x="1427" y="1589"/>
                </a:lnTo>
                <a:lnTo>
                  <a:pt x="1439" y="1617"/>
                </a:lnTo>
                <a:lnTo>
                  <a:pt x="1451" y="1648"/>
                </a:lnTo>
                <a:lnTo>
                  <a:pt x="1463" y="1683"/>
                </a:lnTo>
                <a:lnTo>
                  <a:pt x="1476" y="1721"/>
                </a:lnTo>
                <a:lnTo>
                  <a:pt x="1489" y="1764"/>
                </a:lnTo>
                <a:lnTo>
                  <a:pt x="1502" y="1811"/>
                </a:lnTo>
                <a:lnTo>
                  <a:pt x="1515" y="1862"/>
                </a:lnTo>
                <a:lnTo>
                  <a:pt x="1528" y="1918"/>
                </a:lnTo>
                <a:lnTo>
                  <a:pt x="1542" y="1979"/>
                </a:lnTo>
                <a:lnTo>
                  <a:pt x="1556" y="2043"/>
                </a:lnTo>
                <a:lnTo>
                  <a:pt x="1569" y="2114"/>
                </a:lnTo>
                <a:lnTo>
                  <a:pt x="1581" y="2190"/>
                </a:lnTo>
                <a:lnTo>
                  <a:pt x="1594" y="2271"/>
                </a:lnTo>
                <a:lnTo>
                  <a:pt x="1606" y="2358"/>
                </a:lnTo>
                <a:lnTo>
                  <a:pt x="1618" y="2451"/>
                </a:lnTo>
                <a:lnTo>
                  <a:pt x="1629" y="2550"/>
                </a:lnTo>
                <a:lnTo>
                  <a:pt x="1641" y="2655"/>
                </a:lnTo>
                <a:lnTo>
                  <a:pt x="1651" y="2768"/>
                </a:lnTo>
                <a:lnTo>
                  <a:pt x="1661" y="2885"/>
                </a:lnTo>
                <a:lnTo>
                  <a:pt x="1669" y="3011"/>
                </a:lnTo>
                <a:lnTo>
                  <a:pt x="1678" y="3143"/>
                </a:lnTo>
                <a:lnTo>
                  <a:pt x="1686" y="3282"/>
                </a:lnTo>
                <a:lnTo>
                  <a:pt x="1692" y="3429"/>
                </a:lnTo>
                <a:lnTo>
                  <a:pt x="1690" y="3443"/>
                </a:lnTo>
                <a:lnTo>
                  <a:pt x="1685" y="3455"/>
                </a:lnTo>
                <a:lnTo>
                  <a:pt x="1676" y="3465"/>
                </a:lnTo>
                <a:lnTo>
                  <a:pt x="1664" y="3471"/>
                </a:lnTo>
                <a:lnTo>
                  <a:pt x="1651" y="3474"/>
                </a:lnTo>
                <a:lnTo>
                  <a:pt x="1646" y="3474"/>
                </a:lnTo>
                <a:lnTo>
                  <a:pt x="1636" y="3474"/>
                </a:lnTo>
                <a:lnTo>
                  <a:pt x="1620" y="3476"/>
                </a:lnTo>
                <a:lnTo>
                  <a:pt x="1599" y="3479"/>
                </a:lnTo>
                <a:lnTo>
                  <a:pt x="1573" y="3484"/>
                </a:lnTo>
                <a:lnTo>
                  <a:pt x="1545" y="3492"/>
                </a:lnTo>
                <a:lnTo>
                  <a:pt x="1512" y="3504"/>
                </a:lnTo>
                <a:lnTo>
                  <a:pt x="1477" y="3521"/>
                </a:lnTo>
                <a:lnTo>
                  <a:pt x="1458" y="3531"/>
                </a:lnTo>
                <a:lnTo>
                  <a:pt x="1438" y="3541"/>
                </a:lnTo>
                <a:lnTo>
                  <a:pt x="1416" y="3551"/>
                </a:lnTo>
                <a:lnTo>
                  <a:pt x="1392" y="3560"/>
                </a:lnTo>
                <a:lnTo>
                  <a:pt x="1365" y="3567"/>
                </a:lnTo>
                <a:lnTo>
                  <a:pt x="1336" y="3573"/>
                </a:lnTo>
                <a:lnTo>
                  <a:pt x="1302" y="3577"/>
                </a:lnTo>
                <a:lnTo>
                  <a:pt x="1264" y="3578"/>
                </a:lnTo>
                <a:lnTo>
                  <a:pt x="1227" y="3577"/>
                </a:lnTo>
                <a:lnTo>
                  <a:pt x="1193" y="3573"/>
                </a:lnTo>
                <a:lnTo>
                  <a:pt x="1163" y="3567"/>
                </a:lnTo>
                <a:lnTo>
                  <a:pt x="1136" y="3560"/>
                </a:lnTo>
                <a:lnTo>
                  <a:pt x="1112" y="3551"/>
                </a:lnTo>
                <a:lnTo>
                  <a:pt x="1090" y="3541"/>
                </a:lnTo>
                <a:lnTo>
                  <a:pt x="1070" y="3531"/>
                </a:lnTo>
                <a:lnTo>
                  <a:pt x="1051" y="3521"/>
                </a:lnTo>
                <a:lnTo>
                  <a:pt x="1031" y="3510"/>
                </a:lnTo>
                <a:lnTo>
                  <a:pt x="1011" y="3501"/>
                </a:lnTo>
                <a:lnTo>
                  <a:pt x="990" y="3492"/>
                </a:lnTo>
                <a:lnTo>
                  <a:pt x="969" y="3484"/>
                </a:lnTo>
                <a:lnTo>
                  <a:pt x="942" y="3479"/>
                </a:lnTo>
                <a:lnTo>
                  <a:pt x="913" y="3476"/>
                </a:lnTo>
                <a:lnTo>
                  <a:pt x="879" y="3474"/>
                </a:lnTo>
                <a:lnTo>
                  <a:pt x="845" y="3476"/>
                </a:lnTo>
                <a:lnTo>
                  <a:pt x="817" y="3479"/>
                </a:lnTo>
                <a:lnTo>
                  <a:pt x="790" y="3484"/>
                </a:lnTo>
                <a:lnTo>
                  <a:pt x="768" y="3492"/>
                </a:lnTo>
                <a:lnTo>
                  <a:pt x="748" y="3501"/>
                </a:lnTo>
                <a:lnTo>
                  <a:pt x="727" y="3510"/>
                </a:lnTo>
                <a:lnTo>
                  <a:pt x="708" y="3521"/>
                </a:lnTo>
                <a:lnTo>
                  <a:pt x="689" y="3531"/>
                </a:lnTo>
                <a:lnTo>
                  <a:pt x="669" y="3541"/>
                </a:lnTo>
                <a:lnTo>
                  <a:pt x="647" y="3551"/>
                </a:lnTo>
                <a:lnTo>
                  <a:pt x="623" y="3560"/>
                </a:lnTo>
                <a:lnTo>
                  <a:pt x="596" y="3567"/>
                </a:lnTo>
                <a:lnTo>
                  <a:pt x="566" y="3573"/>
                </a:lnTo>
                <a:lnTo>
                  <a:pt x="532" y="3577"/>
                </a:lnTo>
                <a:lnTo>
                  <a:pt x="495" y="3578"/>
                </a:lnTo>
                <a:lnTo>
                  <a:pt x="457" y="3577"/>
                </a:lnTo>
                <a:lnTo>
                  <a:pt x="423" y="3573"/>
                </a:lnTo>
                <a:lnTo>
                  <a:pt x="394" y="3567"/>
                </a:lnTo>
                <a:lnTo>
                  <a:pt x="366" y="3560"/>
                </a:lnTo>
                <a:lnTo>
                  <a:pt x="343" y="3551"/>
                </a:lnTo>
                <a:lnTo>
                  <a:pt x="321" y="3541"/>
                </a:lnTo>
                <a:lnTo>
                  <a:pt x="301" y="3531"/>
                </a:lnTo>
                <a:lnTo>
                  <a:pt x="282" y="3521"/>
                </a:lnTo>
                <a:lnTo>
                  <a:pt x="262" y="3510"/>
                </a:lnTo>
                <a:lnTo>
                  <a:pt x="243" y="3501"/>
                </a:lnTo>
                <a:lnTo>
                  <a:pt x="222" y="3492"/>
                </a:lnTo>
                <a:lnTo>
                  <a:pt x="199" y="3484"/>
                </a:lnTo>
                <a:lnTo>
                  <a:pt x="174" y="3479"/>
                </a:lnTo>
                <a:lnTo>
                  <a:pt x="144" y="3476"/>
                </a:lnTo>
                <a:lnTo>
                  <a:pt x="110" y="3474"/>
                </a:lnTo>
                <a:lnTo>
                  <a:pt x="96" y="3472"/>
                </a:lnTo>
                <a:lnTo>
                  <a:pt x="85" y="3468"/>
                </a:lnTo>
                <a:lnTo>
                  <a:pt x="78" y="3462"/>
                </a:lnTo>
                <a:lnTo>
                  <a:pt x="73" y="3455"/>
                </a:lnTo>
                <a:lnTo>
                  <a:pt x="70" y="3448"/>
                </a:lnTo>
                <a:lnTo>
                  <a:pt x="68" y="3441"/>
                </a:lnTo>
                <a:lnTo>
                  <a:pt x="67" y="3434"/>
                </a:lnTo>
                <a:lnTo>
                  <a:pt x="67" y="3431"/>
                </a:lnTo>
                <a:lnTo>
                  <a:pt x="67" y="3429"/>
                </a:lnTo>
                <a:lnTo>
                  <a:pt x="73" y="3282"/>
                </a:lnTo>
                <a:lnTo>
                  <a:pt x="81" y="3143"/>
                </a:lnTo>
                <a:lnTo>
                  <a:pt x="90" y="3011"/>
                </a:lnTo>
                <a:lnTo>
                  <a:pt x="98" y="2885"/>
                </a:lnTo>
                <a:lnTo>
                  <a:pt x="108" y="2766"/>
                </a:lnTo>
                <a:lnTo>
                  <a:pt x="119" y="2655"/>
                </a:lnTo>
                <a:lnTo>
                  <a:pt x="130" y="2550"/>
                </a:lnTo>
                <a:lnTo>
                  <a:pt x="141" y="2451"/>
                </a:lnTo>
                <a:lnTo>
                  <a:pt x="153" y="2358"/>
                </a:lnTo>
                <a:lnTo>
                  <a:pt x="165" y="2271"/>
                </a:lnTo>
                <a:lnTo>
                  <a:pt x="178" y="2189"/>
                </a:lnTo>
                <a:lnTo>
                  <a:pt x="190" y="2114"/>
                </a:lnTo>
                <a:lnTo>
                  <a:pt x="203" y="2043"/>
                </a:lnTo>
                <a:lnTo>
                  <a:pt x="218" y="1978"/>
                </a:lnTo>
                <a:lnTo>
                  <a:pt x="231" y="1918"/>
                </a:lnTo>
                <a:lnTo>
                  <a:pt x="244" y="1862"/>
                </a:lnTo>
                <a:lnTo>
                  <a:pt x="257" y="1811"/>
                </a:lnTo>
                <a:lnTo>
                  <a:pt x="270" y="1764"/>
                </a:lnTo>
                <a:lnTo>
                  <a:pt x="283" y="1721"/>
                </a:lnTo>
                <a:lnTo>
                  <a:pt x="296" y="1683"/>
                </a:lnTo>
                <a:lnTo>
                  <a:pt x="308" y="1648"/>
                </a:lnTo>
                <a:lnTo>
                  <a:pt x="320" y="1617"/>
                </a:lnTo>
                <a:lnTo>
                  <a:pt x="332" y="1589"/>
                </a:lnTo>
                <a:lnTo>
                  <a:pt x="343" y="1564"/>
                </a:lnTo>
                <a:lnTo>
                  <a:pt x="354" y="1544"/>
                </a:lnTo>
                <a:lnTo>
                  <a:pt x="364" y="1525"/>
                </a:lnTo>
                <a:lnTo>
                  <a:pt x="374" y="1509"/>
                </a:lnTo>
                <a:lnTo>
                  <a:pt x="383" y="1496"/>
                </a:lnTo>
                <a:lnTo>
                  <a:pt x="390" y="1484"/>
                </a:lnTo>
                <a:lnTo>
                  <a:pt x="398" y="1475"/>
                </a:lnTo>
                <a:lnTo>
                  <a:pt x="386" y="1379"/>
                </a:lnTo>
                <a:lnTo>
                  <a:pt x="350" y="1367"/>
                </a:lnTo>
                <a:lnTo>
                  <a:pt x="319" y="1353"/>
                </a:lnTo>
                <a:lnTo>
                  <a:pt x="293" y="1336"/>
                </a:lnTo>
                <a:lnTo>
                  <a:pt x="271" y="1319"/>
                </a:lnTo>
                <a:lnTo>
                  <a:pt x="254" y="1301"/>
                </a:lnTo>
                <a:lnTo>
                  <a:pt x="239" y="1283"/>
                </a:lnTo>
                <a:lnTo>
                  <a:pt x="227" y="1265"/>
                </a:lnTo>
                <a:lnTo>
                  <a:pt x="214" y="1238"/>
                </a:lnTo>
                <a:lnTo>
                  <a:pt x="206" y="1208"/>
                </a:lnTo>
                <a:lnTo>
                  <a:pt x="200" y="1177"/>
                </a:lnTo>
                <a:lnTo>
                  <a:pt x="199" y="1146"/>
                </a:lnTo>
                <a:lnTo>
                  <a:pt x="203" y="1116"/>
                </a:lnTo>
                <a:lnTo>
                  <a:pt x="211" y="1085"/>
                </a:lnTo>
                <a:lnTo>
                  <a:pt x="215" y="1073"/>
                </a:lnTo>
                <a:lnTo>
                  <a:pt x="220" y="1061"/>
                </a:lnTo>
                <a:lnTo>
                  <a:pt x="222" y="1049"/>
                </a:lnTo>
                <a:lnTo>
                  <a:pt x="222" y="1037"/>
                </a:lnTo>
                <a:lnTo>
                  <a:pt x="221" y="1024"/>
                </a:lnTo>
                <a:lnTo>
                  <a:pt x="218" y="1010"/>
                </a:lnTo>
                <a:lnTo>
                  <a:pt x="211" y="995"/>
                </a:lnTo>
                <a:lnTo>
                  <a:pt x="201" y="977"/>
                </a:lnTo>
                <a:lnTo>
                  <a:pt x="188" y="957"/>
                </a:lnTo>
                <a:lnTo>
                  <a:pt x="171" y="934"/>
                </a:lnTo>
                <a:lnTo>
                  <a:pt x="148" y="908"/>
                </a:lnTo>
                <a:lnTo>
                  <a:pt x="116" y="867"/>
                </a:lnTo>
                <a:lnTo>
                  <a:pt x="92" y="827"/>
                </a:lnTo>
                <a:lnTo>
                  <a:pt x="74" y="785"/>
                </a:lnTo>
                <a:lnTo>
                  <a:pt x="66" y="744"/>
                </a:lnTo>
                <a:lnTo>
                  <a:pt x="63" y="701"/>
                </a:lnTo>
                <a:lnTo>
                  <a:pt x="69" y="659"/>
                </a:lnTo>
                <a:lnTo>
                  <a:pt x="82" y="615"/>
                </a:lnTo>
                <a:lnTo>
                  <a:pt x="102" y="570"/>
                </a:lnTo>
                <a:lnTo>
                  <a:pt x="129" y="525"/>
                </a:lnTo>
                <a:lnTo>
                  <a:pt x="140" y="504"/>
                </a:lnTo>
                <a:lnTo>
                  <a:pt x="145" y="483"/>
                </a:lnTo>
                <a:lnTo>
                  <a:pt x="144" y="464"/>
                </a:lnTo>
                <a:lnTo>
                  <a:pt x="140" y="446"/>
                </a:lnTo>
                <a:lnTo>
                  <a:pt x="133" y="430"/>
                </a:lnTo>
                <a:lnTo>
                  <a:pt x="125" y="416"/>
                </a:lnTo>
                <a:lnTo>
                  <a:pt x="116" y="405"/>
                </a:lnTo>
                <a:lnTo>
                  <a:pt x="107" y="396"/>
                </a:lnTo>
                <a:lnTo>
                  <a:pt x="102" y="390"/>
                </a:lnTo>
                <a:lnTo>
                  <a:pt x="99" y="388"/>
                </a:lnTo>
                <a:lnTo>
                  <a:pt x="69" y="357"/>
                </a:lnTo>
                <a:lnTo>
                  <a:pt x="45" y="325"/>
                </a:lnTo>
                <a:lnTo>
                  <a:pt x="26" y="292"/>
                </a:lnTo>
                <a:lnTo>
                  <a:pt x="13" y="260"/>
                </a:lnTo>
                <a:lnTo>
                  <a:pt x="4" y="228"/>
                </a:lnTo>
                <a:lnTo>
                  <a:pt x="1" y="196"/>
                </a:lnTo>
                <a:lnTo>
                  <a:pt x="0" y="167"/>
                </a:lnTo>
                <a:lnTo>
                  <a:pt x="2" y="140"/>
                </a:lnTo>
                <a:lnTo>
                  <a:pt x="7" y="116"/>
                </a:lnTo>
                <a:lnTo>
                  <a:pt x="13" y="94"/>
                </a:lnTo>
                <a:lnTo>
                  <a:pt x="20" y="75"/>
                </a:lnTo>
                <a:lnTo>
                  <a:pt x="24" y="69"/>
                </a:lnTo>
                <a:lnTo>
                  <a:pt x="28" y="63"/>
                </a:lnTo>
                <a:lnTo>
                  <a:pt x="34" y="59"/>
                </a:lnTo>
                <a:lnTo>
                  <a:pt x="73" y="35"/>
                </a:lnTo>
                <a:lnTo>
                  <a:pt x="113" y="17"/>
                </a:lnTo>
                <a:lnTo>
                  <a:pt x="152" y="6"/>
                </a:lnTo>
                <a:lnTo>
                  <a:pt x="190" y="1"/>
                </a:lnTo>
                <a:lnTo>
                  <a:pt x="227" y="0"/>
                </a:lnTo>
                <a:lnTo>
                  <a:pt x="263" y="2"/>
                </a:lnTo>
                <a:lnTo>
                  <a:pt x="296" y="8"/>
                </a:lnTo>
                <a:lnTo>
                  <a:pt x="328" y="15"/>
                </a:lnTo>
                <a:lnTo>
                  <a:pt x="355" y="24"/>
                </a:lnTo>
                <a:lnTo>
                  <a:pt x="379" y="33"/>
                </a:lnTo>
                <a:lnTo>
                  <a:pt x="398" y="41"/>
                </a:lnTo>
                <a:lnTo>
                  <a:pt x="413" y="49"/>
                </a:lnTo>
                <a:lnTo>
                  <a:pt x="516" y="37"/>
                </a:lnTo>
                <a:lnTo>
                  <a:pt x="528" y="37"/>
                </a:lnTo>
                <a:lnTo>
                  <a:pt x="540" y="41"/>
                </a:lnTo>
                <a:lnTo>
                  <a:pt x="550" y="48"/>
                </a:lnTo>
                <a:lnTo>
                  <a:pt x="558" y="57"/>
                </a:lnTo>
                <a:lnTo>
                  <a:pt x="563" y="68"/>
                </a:lnTo>
                <a:lnTo>
                  <a:pt x="564" y="80"/>
                </a:lnTo>
                <a:lnTo>
                  <a:pt x="566" y="125"/>
                </a:lnTo>
                <a:lnTo>
                  <a:pt x="574" y="172"/>
                </a:lnTo>
                <a:lnTo>
                  <a:pt x="585" y="219"/>
                </a:lnTo>
                <a:lnTo>
                  <a:pt x="600" y="267"/>
                </a:lnTo>
                <a:lnTo>
                  <a:pt x="618" y="315"/>
                </a:lnTo>
                <a:lnTo>
                  <a:pt x="638" y="363"/>
                </a:lnTo>
                <a:lnTo>
                  <a:pt x="660" y="410"/>
                </a:lnTo>
                <a:lnTo>
                  <a:pt x="688" y="434"/>
                </a:lnTo>
                <a:lnTo>
                  <a:pt x="720" y="454"/>
                </a:lnTo>
                <a:lnTo>
                  <a:pt x="755" y="469"/>
                </a:lnTo>
                <a:lnTo>
                  <a:pt x="795" y="481"/>
                </a:lnTo>
                <a:lnTo>
                  <a:pt x="836" y="488"/>
                </a:lnTo>
                <a:lnTo>
                  <a:pt x="879" y="490"/>
                </a:lnTo>
                <a:lnTo>
                  <a:pt x="923" y="488"/>
                </a:lnTo>
                <a:lnTo>
                  <a:pt x="964" y="481"/>
                </a:lnTo>
                <a:lnTo>
                  <a:pt x="1004" y="469"/>
                </a:lnTo>
                <a:lnTo>
                  <a:pt x="1040" y="453"/>
                </a:lnTo>
                <a:lnTo>
                  <a:pt x="1071" y="433"/>
                </a:lnTo>
                <a:lnTo>
                  <a:pt x="1099" y="410"/>
                </a:lnTo>
                <a:lnTo>
                  <a:pt x="1120" y="363"/>
                </a:lnTo>
                <a:lnTo>
                  <a:pt x="1141" y="315"/>
                </a:lnTo>
                <a:lnTo>
                  <a:pt x="1159" y="267"/>
                </a:lnTo>
                <a:lnTo>
                  <a:pt x="1174" y="219"/>
                </a:lnTo>
                <a:lnTo>
                  <a:pt x="1185" y="172"/>
                </a:lnTo>
                <a:lnTo>
                  <a:pt x="1193" y="125"/>
                </a:lnTo>
                <a:lnTo>
                  <a:pt x="1195" y="80"/>
                </a:lnTo>
                <a:lnTo>
                  <a:pt x="1197" y="68"/>
                </a:lnTo>
                <a:lnTo>
                  <a:pt x="1201" y="57"/>
                </a:lnTo>
                <a:lnTo>
                  <a:pt x="1209" y="48"/>
                </a:lnTo>
                <a:lnTo>
                  <a:pt x="1220" y="41"/>
                </a:lnTo>
                <a:lnTo>
                  <a:pt x="1231" y="37"/>
                </a:lnTo>
                <a:lnTo>
                  <a:pt x="1243" y="37"/>
                </a:lnTo>
                <a:lnTo>
                  <a:pt x="1346" y="49"/>
                </a:lnTo>
                <a:lnTo>
                  <a:pt x="1361" y="41"/>
                </a:lnTo>
                <a:lnTo>
                  <a:pt x="1381" y="33"/>
                </a:lnTo>
                <a:lnTo>
                  <a:pt x="1404" y="24"/>
                </a:lnTo>
                <a:lnTo>
                  <a:pt x="1431" y="15"/>
                </a:lnTo>
                <a:lnTo>
                  <a:pt x="1463" y="8"/>
                </a:lnTo>
                <a:lnTo>
                  <a:pt x="1495" y="2"/>
                </a:lnTo>
                <a:lnTo>
                  <a:pt x="15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Freeform 251"/>
          <p:cNvSpPr>
            <a:spLocks noEditPoints="1"/>
          </p:cNvSpPr>
          <p:nvPr/>
        </p:nvSpPr>
        <p:spPr bwMode="auto">
          <a:xfrm>
            <a:off x="8826794" y="2056375"/>
            <a:ext cx="277813" cy="585788"/>
          </a:xfrm>
          <a:custGeom>
            <a:avLst/>
            <a:gdLst>
              <a:gd name="T0" fmla="*/ 857 w 1575"/>
              <a:gd name="T1" fmla="*/ 1039 h 3319"/>
              <a:gd name="T2" fmla="*/ 913 w 1575"/>
              <a:gd name="T3" fmla="*/ 1603 h 3319"/>
              <a:gd name="T4" fmla="*/ 921 w 1575"/>
              <a:gd name="T5" fmla="*/ 2096 h 3319"/>
              <a:gd name="T6" fmla="*/ 896 w 1575"/>
              <a:gd name="T7" fmla="*/ 2767 h 3319"/>
              <a:gd name="T8" fmla="*/ 898 w 1575"/>
              <a:gd name="T9" fmla="*/ 3208 h 3319"/>
              <a:gd name="T10" fmla="*/ 1345 w 1575"/>
              <a:gd name="T11" fmla="*/ 3233 h 3319"/>
              <a:gd name="T12" fmla="*/ 1462 w 1575"/>
              <a:gd name="T13" fmla="*/ 3040 h 3319"/>
              <a:gd name="T14" fmla="*/ 1368 w 1575"/>
              <a:gd name="T15" fmla="*/ 2523 h 3319"/>
              <a:gd name="T16" fmla="*/ 1304 w 1575"/>
              <a:gd name="T17" fmla="*/ 2165 h 3319"/>
              <a:gd name="T18" fmla="*/ 1270 w 1575"/>
              <a:gd name="T19" fmla="*/ 1698 h 3319"/>
              <a:gd name="T20" fmla="*/ 1289 w 1575"/>
              <a:gd name="T21" fmla="*/ 1195 h 3319"/>
              <a:gd name="T22" fmla="*/ 1281 w 1575"/>
              <a:gd name="T23" fmla="*/ 539 h 3319"/>
              <a:gd name="T24" fmla="*/ 1092 w 1575"/>
              <a:gd name="T25" fmla="*/ 391 h 3319"/>
              <a:gd name="T26" fmla="*/ 826 w 1575"/>
              <a:gd name="T27" fmla="*/ 189 h 3319"/>
              <a:gd name="T28" fmla="*/ 278 w 1575"/>
              <a:gd name="T29" fmla="*/ 742 h 3319"/>
              <a:gd name="T30" fmla="*/ 296 w 1575"/>
              <a:gd name="T31" fmla="*/ 1347 h 3319"/>
              <a:gd name="T32" fmla="*/ 298 w 1575"/>
              <a:gd name="T33" fmla="*/ 1873 h 3319"/>
              <a:gd name="T34" fmla="*/ 260 w 1575"/>
              <a:gd name="T35" fmla="*/ 2226 h 3319"/>
              <a:gd name="T36" fmla="*/ 177 w 1575"/>
              <a:gd name="T37" fmla="*/ 2684 h 3319"/>
              <a:gd name="T38" fmla="*/ 92 w 1575"/>
              <a:gd name="T39" fmla="*/ 3152 h 3319"/>
              <a:gd name="T40" fmla="*/ 378 w 1575"/>
              <a:gd name="T41" fmla="*/ 3241 h 3319"/>
              <a:gd name="T42" fmla="*/ 694 w 1575"/>
              <a:gd name="T43" fmla="*/ 3143 h 3319"/>
              <a:gd name="T44" fmla="*/ 670 w 1575"/>
              <a:gd name="T45" fmla="*/ 2561 h 3319"/>
              <a:gd name="T46" fmla="*/ 650 w 1575"/>
              <a:gd name="T47" fmla="*/ 1943 h 3319"/>
              <a:gd name="T48" fmla="*/ 676 w 1575"/>
              <a:gd name="T49" fmla="*/ 1429 h 3319"/>
              <a:gd name="T50" fmla="*/ 734 w 1575"/>
              <a:gd name="T51" fmla="*/ 911 h 3319"/>
              <a:gd name="T52" fmla="*/ 542 w 1575"/>
              <a:gd name="T53" fmla="*/ 403 h 3319"/>
              <a:gd name="T54" fmla="*/ 389 w 1575"/>
              <a:gd name="T55" fmla="*/ 189 h 3319"/>
              <a:gd name="T56" fmla="*/ 404 w 1575"/>
              <a:gd name="T57" fmla="*/ 78 h 3319"/>
              <a:gd name="T58" fmla="*/ 1296 w 1575"/>
              <a:gd name="T59" fmla="*/ 249 h 3319"/>
              <a:gd name="T60" fmla="*/ 1377 w 1575"/>
              <a:gd name="T61" fmla="*/ 924 h 3319"/>
              <a:gd name="T62" fmla="*/ 1349 w 1575"/>
              <a:gd name="T63" fmla="*/ 1469 h 3319"/>
              <a:gd name="T64" fmla="*/ 1367 w 1575"/>
              <a:gd name="T65" fmla="*/ 2048 h 3319"/>
              <a:gd name="T66" fmla="*/ 1416 w 1575"/>
              <a:gd name="T67" fmla="*/ 2351 h 3319"/>
              <a:gd name="T68" fmla="*/ 1507 w 1575"/>
              <a:gd name="T69" fmla="*/ 2853 h 3319"/>
              <a:gd name="T70" fmla="*/ 1572 w 1575"/>
              <a:gd name="T71" fmla="*/ 3208 h 3319"/>
              <a:gd name="T72" fmla="*/ 1528 w 1575"/>
              <a:gd name="T73" fmla="*/ 3276 h 3319"/>
              <a:gd name="T74" fmla="*/ 1141 w 1575"/>
              <a:gd name="T75" fmla="*/ 3318 h 3319"/>
              <a:gd name="T76" fmla="*/ 827 w 1575"/>
              <a:gd name="T77" fmla="*/ 3268 h 3319"/>
              <a:gd name="T78" fmla="*/ 802 w 1575"/>
              <a:gd name="T79" fmla="*/ 3138 h 3319"/>
              <a:gd name="T80" fmla="*/ 824 w 1575"/>
              <a:gd name="T81" fmla="*/ 2618 h 3319"/>
              <a:gd name="T82" fmla="*/ 845 w 1575"/>
              <a:gd name="T83" fmla="*/ 2024 h 3319"/>
              <a:gd name="T84" fmla="*/ 826 w 1575"/>
              <a:gd name="T85" fmla="*/ 1503 h 3319"/>
              <a:gd name="T86" fmla="*/ 760 w 1575"/>
              <a:gd name="T87" fmla="*/ 1370 h 3319"/>
              <a:gd name="T88" fmla="*/ 728 w 1575"/>
              <a:gd name="T89" fmla="*/ 1937 h 3319"/>
              <a:gd name="T90" fmla="*/ 746 w 1575"/>
              <a:gd name="T91" fmla="*/ 2489 h 3319"/>
              <a:gd name="T92" fmla="*/ 769 w 1575"/>
              <a:gd name="T93" fmla="*/ 3062 h 3319"/>
              <a:gd name="T94" fmla="*/ 762 w 1575"/>
              <a:gd name="T95" fmla="*/ 3260 h 3319"/>
              <a:gd name="T96" fmla="*/ 533 w 1575"/>
              <a:gd name="T97" fmla="*/ 3311 h 3319"/>
              <a:gd name="T98" fmla="*/ 88 w 1575"/>
              <a:gd name="T99" fmla="*/ 3287 h 3319"/>
              <a:gd name="T100" fmla="*/ 1 w 1575"/>
              <a:gd name="T101" fmla="*/ 3219 h 3319"/>
              <a:gd name="T102" fmla="*/ 58 w 1575"/>
              <a:gd name="T103" fmla="*/ 2902 h 3319"/>
              <a:gd name="T104" fmla="*/ 150 w 1575"/>
              <a:gd name="T105" fmla="*/ 2396 h 3319"/>
              <a:gd name="T106" fmla="*/ 203 w 1575"/>
              <a:gd name="T107" fmla="*/ 2089 h 3319"/>
              <a:gd name="T108" fmla="*/ 228 w 1575"/>
              <a:gd name="T109" fmla="*/ 1530 h 3319"/>
              <a:gd name="T110" fmla="*/ 199 w 1575"/>
              <a:gd name="T111" fmla="*/ 993 h 3319"/>
              <a:gd name="T112" fmla="*/ 260 w 1575"/>
              <a:gd name="T113" fmla="*/ 309 h 33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75" h="3319">
                <a:moveTo>
                  <a:pt x="826" y="189"/>
                </a:moveTo>
                <a:lnTo>
                  <a:pt x="826" y="797"/>
                </a:lnTo>
                <a:lnTo>
                  <a:pt x="827" y="808"/>
                </a:lnTo>
                <a:lnTo>
                  <a:pt x="829" y="825"/>
                </a:lnTo>
                <a:lnTo>
                  <a:pt x="832" y="849"/>
                </a:lnTo>
                <a:lnTo>
                  <a:pt x="836" y="877"/>
                </a:lnTo>
                <a:lnTo>
                  <a:pt x="840" y="911"/>
                </a:lnTo>
                <a:lnTo>
                  <a:pt x="845" y="950"/>
                </a:lnTo>
                <a:lnTo>
                  <a:pt x="850" y="993"/>
                </a:lnTo>
                <a:lnTo>
                  <a:pt x="857" y="1039"/>
                </a:lnTo>
                <a:lnTo>
                  <a:pt x="863" y="1089"/>
                </a:lnTo>
                <a:lnTo>
                  <a:pt x="869" y="1141"/>
                </a:lnTo>
                <a:lnTo>
                  <a:pt x="875" y="1196"/>
                </a:lnTo>
                <a:lnTo>
                  <a:pt x="881" y="1252"/>
                </a:lnTo>
                <a:lnTo>
                  <a:pt x="887" y="1311"/>
                </a:lnTo>
                <a:lnTo>
                  <a:pt x="893" y="1369"/>
                </a:lnTo>
                <a:lnTo>
                  <a:pt x="898" y="1429"/>
                </a:lnTo>
                <a:lnTo>
                  <a:pt x="904" y="1487"/>
                </a:lnTo>
                <a:lnTo>
                  <a:pt x="909" y="1546"/>
                </a:lnTo>
                <a:lnTo>
                  <a:pt x="913" y="1603"/>
                </a:lnTo>
                <a:lnTo>
                  <a:pt x="917" y="1660"/>
                </a:lnTo>
                <a:lnTo>
                  <a:pt x="920" y="1714"/>
                </a:lnTo>
                <a:lnTo>
                  <a:pt x="923" y="1766"/>
                </a:lnTo>
                <a:lnTo>
                  <a:pt x="925" y="1814"/>
                </a:lnTo>
                <a:lnTo>
                  <a:pt x="926" y="1860"/>
                </a:lnTo>
                <a:lnTo>
                  <a:pt x="926" y="1902"/>
                </a:lnTo>
                <a:lnTo>
                  <a:pt x="925" y="1943"/>
                </a:lnTo>
                <a:lnTo>
                  <a:pt x="924" y="1989"/>
                </a:lnTo>
                <a:lnTo>
                  <a:pt x="922" y="2040"/>
                </a:lnTo>
                <a:lnTo>
                  <a:pt x="921" y="2096"/>
                </a:lnTo>
                <a:lnTo>
                  <a:pt x="919" y="2155"/>
                </a:lnTo>
                <a:lnTo>
                  <a:pt x="917" y="2219"/>
                </a:lnTo>
                <a:lnTo>
                  <a:pt x="915" y="2285"/>
                </a:lnTo>
                <a:lnTo>
                  <a:pt x="912" y="2352"/>
                </a:lnTo>
                <a:lnTo>
                  <a:pt x="910" y="2421"/>
                </a:lnTo>
                <a:lnTo>
                  <a:pt x="907" y="2491"/>
                </a:lnTo>
                <a:lnTo>
                  <a:pt x="904" y="2561"/>
                </a:lnTo>
                <a:lnTo>
                  <a:pt x="901" y="2632"/>
                </a:lnTo>
                <a:lnTo>
                  <a:pt x="899" y="2700"/>
                </a:lnTo>
                <a:lnTo>
                  <a:pt x="896" y="2767"/>
                </a:lnTo>
                <a:lnTo>
                  <a:pt x="893" y="2833"/>
                </a:lnTo>
                <a:lnTo>
                  <a:pt x="891" y="2895"/>
                </a:lnTo>
                <a:lnTo>
                  <a:pt x="888" y="2954"/>
                </a:lnTo>
                <a:lnTo>
                  <a:pt x="886" y="3009"/>
                </a:lnTo>
                <a:lnTo>
                  <a:pt x="884" y="3059"/>
                </a:lnTo>
                <a:lnTo>
                  <a:pt x="882" y="3104"/>
                </a:lnTo>
                <a:lnTo>
                  <a:pt x="880" y="3143"/>
                </a:lnTo>
                <a:lnTo>
                  <a:pt x="879" y="3177"/>
                </a:lnTo>
                <a:lnTo>
                  <a:pt x="878" y="3202"/>
                </a:lnTo>
                <a:lnTo>
                  <a:pt x="898" y="3208"/>
                </a:lnTo>
                <a:lnTo>
                  <a:pt x="925" y="3214"/>
                </a:lnTo>
                <a:lnTo>
                  <a:pt x="957" y="3220"/>
                </a:lnTo>
                <a:lnTo>
                  <a:pt x="995" y="3227"/>
                </a:lnTo>
                <a:lnTo>
                  <a:pt x="1038" y="3232"/>
                </a:lnTo>
                <a:lnTo>
                  <a:pt x="1086" y="3237"/>
                </a:lnTo>
                <a:lnTo>
                  <a:pt x="1139" y="3240"/>
                </a:lnTo>
                <a:lnTo>
                  <a:pt x="1196" y="3241"/>
                </a:lnTo>
                <a:lnTo>
                  <a:pt x="1251" y="3240"/>
                </a:lnTo>
                <a:lnTo>
                  <a:pt x="1300" y="3237"/>
                </a:lnTo>
                <a:lnTo>
                  <a:pt x="1345" y="3233"/>
                </a:lnTo>
                <a:lnTo>
                  <a:pt x="1385" y="3228"/>
                </a:lnTo>
                <a:lnTo>
                  <a:pt x="1419" y="3222"/>
                </a:lnTo>
                <a:lnTo>
                  <a:pt x="1448" y="3216"/>
                </a:lnTo>
                <a:lnTo>
                  <a:pt x="1472" y="3210"/>
                </a:lnTo>
                <a:lnTo>
                  <a:pt x="1492" y="3205"/>
                </a:lnTo>
                <a:lnTo>
                  <a:pt x="1487" y="3182"/>
                </a:lnTo>
                <a:lnTo>
                  <a:pt x="1482" y="3152"/>
                </a:lnTo>
                <a:lnTo>
                  <a:pt x="1476" y="3119"/>
                </a:lnTo>
                <a:lnTo>
                  <a:pt x="1470" y="3082"/>
                </a:lnTo>
                <a:lnTo>
                  <a:pt x="1462" y="3040"/>
                </a:lnTo>
                <a:lnTo>
                  <a:pt x="1454" y="2996"/>
                </a:lnTo>
                <a:lnTo>
                  <a:pt x="1445" y="2948"/>
                </a:lnTo>
                <a:lnTo>
                  <a:pt x="1436" y="2898"/>
                </a:lnTo>
                <a:lnTo>
                  <a:pt x="1427" y="2846"/>
                </a:lnTo>
                <a:lnTo>
                  <a:pt x="1417" y="2793"/>
                </a:lnTo>
                <a:lnTo>
                  <a:pt x="1408" y="2739"/>
                </a:lnTo>
                <a:lnTo>
                  <a:pt x="1398" y="2684"/>
                </a:lnTo>
                <a:lnTo>
                  <a:pt x="1388" y="2630"/>
                </a:lnTo>
                <a:lnTo>
                  <a:pt x="1377" y="2576"/>
                </a:lnTo>
                <a:lnTo>
                  <a:pt x="1368" y="2523"/>
                </a:lnTo>
                <a:lnTo>
                  <a:pt x="1359" y="2472"/>
                </a:lnTo>
                <a:lnTo>
                  <a:pt x="1350" y="2423"/>
                </a:lnTo>
                <a:lnTo>
                  <a:pt x="1341" y="2376"/>
                </a:lnTo>
                <a:lnTo>
                  <a:pt x="1334" y="2333"/>
                </a:lnTo>
                <a:lnTo>
                  <a:pt x="1327" y="2293"/>
                </a:lnTo>
                <a:lnTo>
                  <a:pt x="1320" y="2257"/>
                </a:lnTo>
                <a:lnTo>
                  <a:pt x="1315" y="2226"/>
                </a:lnTo>
                <a:lnTo>
                  <a:pt x="1310" y="2200"/>
                </a:lnTo>
                <a:lnTo>
                  <a:pt x="1306" y="2179"/>
                </a:lnTo>
                <a:lnTo>
                  <a:pt x="1304" y="2165"/>
                </a:lnTo>
                <a:lnTo>
                  <a:pt x="1300" y="2138"/>
                </a:lnTo>
                <a:lnTo>
                  <a:pt x="1295" y="2106"/>
                </a:lnTo>
                <a:lnTo>
                  <a:pt x="1291" y="2068"/>
                </a:lnTo>
                <a:lnTo>
                  <a:pt x="1287" y="2025"/>
                </a:lnTo>
                <a:lnTo>
                  <a:pt x="1283" y="1978"/>
                </a:lnTo>
                <a:lnTo>
                  <a:pt x="1280" y="1926"/>
                </a:lnTo>
                <a:lnTo>
                  <a:pt x="1276" y="1873"/>
                </a:lnTo>
                <a:lnTo>
                  <a:pt x="1274" y="1816"/>
                </a:lnTo>
                <a:lnTo>
                  <a:pt x="1271" y="1758"/>
                </a:lnTo>
                <a:lnTo>
                  <a:pt x="1270" y="1698"/>
                </a:lnTo>
                <a:lnTo>
                  <a:pt x="1269" y="1639"/>
                </a:lnTo>
                <a:lnTo>
                  <a:pt x="1269" y="1578"/>
                </a:lnTo>
                <a:lnTo>
                  <a:pt x="1270" y="1519"/>
                </a:lnTo>
                <a:lnTo>
                  <a:pt x="1272" y="1461"/>
                </a:lnTo>
                <a:lnTo>
                  <a:pt x="1275" y="1405"/>
                </a:lnTo>
                <a:lnTo>
                  <a:pt x="1277" y="1377"/>
                </a:lnTo>
                <a:lnTo>
                  <a:pt x="1279" y="1347"/>
                </a:lnTo>
                <a:lnTo>
                  <a:pt x="1282" y="1301"/>
                </a:lnTo>
                <a:lnTo>
                  <a:pt x="1286" y="1250"/>
                </a:lnTo>
                <a:lnTo>
                  <a:pt x="1289" y="1195"/>
                </a:lnTo>
                <a:lnTo>
                  <a:pt x="1292" y="1136"/>
                </a:lnTo>
                <a:lnTo>
                  <a:pt x="1295" y="1075"/>
                </a:lnTo>
                <a:lnTo>
                  <a:pt x="1298" y="1011"/>
                </a:lnTo>
                <a:lnTo>
                  <a:pt x="1299" y="946"/>
                </a:lnTo>
                <a:lnTo>
                  <a:pt x="1300" y="879"/>
                </a:lnTo>
                <a:lnTo>
                  <a:pt x="1299" y="810"/>
                </a:lnTo>
                <a:lnTo>
                  <a:pt x="1297" y="742"/>
                </a:lnTo>
                <a:lnTo>
                  <a:pt x="1293" y="674"/>
                </a:lnTo>
                <a:lnTo>
                  <a:pt x="1288" y="605"/>
                </a:lnTo>
                <a:lnTo>
                  <a:pt x="1281" y="539"/>
                </a:lnTo>
                <a:lnTo>
                  <a:pt x="1272" y="473"/>
                </a:lnTo>
                <a:lnTo>
                  <a:pt x="1260" y="411"/>
                </a:lnTo>
                <a:lnTo>
                  <a:pt x="1245" y="350"/>
                </a:lnTo>
                <a:lnTo>
                  <a:pt x="1228" y="293"/>
                </a:lnTo>
                <a:lnTo>
                  <a:pt x="1209" y="238"/>
                </a:lnTo>
                <a:lnTo>
                  <a:pt x="1186" y="189"/>
                </a:lnTo>
                <a:lnTo>
                  <a:pt x="1069" y="189"/>
                </a:lnTo>
                <a:lnTo>
                  <a:pt x="1096" y="367"/>
                </a:lnTo>
                <a:lnTo>
                  <a:pt x="1095" y="379"/>
                </a:lnTo>
                <a:lnTo>
                  <a:pt x="1092" y="391"/>
                </a:lnTo>
                <a:lnTo>
                  <a:pt x="1084" y="401"/>
                </a:lnTo>
                <a:lnTo>
                  <a:pt x="1075" y="408"/>
                </a:lnTo>
                <a:lnTo>
                  <a:pt x="1063" y="411"/>
                </a:lnTo>
                <a:lnTo>
                  <a:pt x="1057" y="412"/>
                </a:lnTo>
                <a:lnTo>
                  <a:pt x="1044" y="409"/>
                </a:lnTo>
                <a:lnTo>
                  <a:pt x="1032" y="403"/>
                </a:lnTo>
                <a:lnTo>
                  <a:pt x="1024" y="392"/>
                </a:lnTo>
                <a:lnTo>
                  <a:pt x="1019" y="378"/>
                </a:lnTo>
                <a:lnTo>
                  <a:pt x="991" y="189"/>
                </a:lnTo>
                <a:lnTo>
                  <a:pt x="826" y="189"/>
                </a:lnTo>
                <a:close/>
                <a:moveTo>
                  <a:pt x="389" y="189"/>
                </a:moveTo>
                <a:lnTo>
                  <a:pt x="366" y="238"/>
                </a:lnTo>
                <a:lnTo>
                  <a:pt x="346" y="293"/>
                </a:lnTo>
                <a:lnTo>
                  <a:pt x="330" y="350"/>
                </a:lnTo>
                <a:lnTo>
                  <a:pt x="315" y="411"/>
                </a:lnTo>
                <a:lnTo>
                  <a:pt x="303" y="473"/>
                </a:lnTo>
                <a:lnTo>
                  <a:pt x="294" y="539"/>
                </a:lnTo>
                <a:lnTo>
                  <a:pt x="286" y="605"/>
                </a:lnTo>
                <a:lnTo>
                  <a:pt x="281" y="674"/>
                </a:lnTo>
                <a:lnTo>
                  <a:pt x="278" y="742"/>
                </a:lnTo>
                <a:lnTo>
                  <a:pt x="276" y="810"/>
                </a:lnTo>
                <a:lnTo>
                  <a:pt x="275" y="879"/>
                </a:lnTo>
                <a:lnTo>
                  <a:pt x="275" y="946"/>
                </a:lnTo>
                <a:lnTo>
                  <a:pt x="277" y="1011"/>
                </a:lnTo>
                <a:lnTo>
                  <a:pt x="279" y="1075"/>
                </a:lnTo>
                <a:lnTo>
                  <a:pt x="282" y="1136"/>
                </a:lnTo>
                <a:lnTo>
                  <a:pt x="285" y="1195"/>
                </a:lnTo>
                <a:lnTo>
                  <a:pt x="289" y="1250"/>
                </a:lnTo>
                <a:lnTo>
                  <a:pt x="292" y="1301"/>
                </a:lnTo>
                <a:lnTo>
                  <a:pt x="296" y="1347"/>
                </a:lnTo>
                <a:lnTo>
                  <a:pt x="298" y="1377"/>
                </a:lnTo>
                <a:lnTo>
                  <a:pt x="300" y="1405"/>
                </a:lnTo>
                <a:lnTo>
                  <a:pt x="303" y="1461"/>
                </a:lnTo>
                <a:lnTo>
                  <a:pt x="305" y="1519"/>
                </a:lnTo>
                <a:lnTo>
                  <a:pt x="306" y="1578"/>
                </a:lnTo>
                <a:lnTo>
                  <a:pt x="306" y="1639"/>
                </a:lnTo>
                <a:lnTo>
                  <a:pt x="305" y="1698"/>
                </a:lnTo>
                <a:lnTo>
                  <a:pt x="303" y="1758"/>
                </a:lnTo>
                <a:lnTo>
                  <a:pt x="301" y="1816"/>
                </a:lnTo>
                <a:lnTo>
                  <a:pt x="298" y="1873"/>
                </a:lnTo>
                <a:lnTo>
                  <a:pt x="295" y="1926"/>
                </a:lnTo>
                <a:lnTo>
                  <a:pt x="291" y="1978"/>
                </a:lnTo>
                <a:lnTo>
                  <a:pt x="287" y="2025"/>
                </a:lnTo>
                <a:lnTo>
                  <a:pt x="283" y="2068"/>
                </a:lnTo>
                <a:lnTo>
                  <a:pt x="279" y="2106"/>
                </a:lnTo>
                <a:lnTo>
                  <a:pt x="275" y="2138"/>
                </a:lnTo>
                <a:lnTo>
                  <a:pt x="271" y="2165"/>
                </a:lnTo>
                <a:lnTo>
                  <a:pt x="268" y="2179"/>
                </a:lnTo>
                <a:lnTo>
                  <a:pt x="265" y="2200"/>
                </a:lnTo>
                <a:lnTo>
                  <a:pt x="260" y="2226"/>
                </a:lnTo>
                <a:lnTo>
                  <a:pt x="254" y="2257"/>
                </a:lnTo>
                <a:lnTo>
                  <a:pt x="248" y="2293"/>
                </a:lnTo>
                <a:lnTo>
                  <a:pt x="241" y="2333"/>
                </a:lnTo>
                <a:lnTo>
                  <a:pt x="233" y="2376"/>
                </a:lnTo>
                <a:lnTo>
                  <a:pt x="225" y="2423"/>
                </a:lnTo>
                <a:lnTo>
                  <a:pt x="216" y="2472"/>
                </a:lnTo>
                <a:lnTo>
                  <a:pt x="207" y="2523"/>
                </a:lnTo>
                <a:lnTo>
                  <a:pt x="196" y="2576"/>
                </a:lnTo>
                <a:lnTo>
                  <a:pt x="187" y="2630"/>
                </a:lnTo>
                <a:lnTo>
                  <a:pt x="177" y="2684"/>
                </a:lnTo>
                <a:lnTo>
                  <a:pt x="167" y="2739"/>
                </a:lnTo>
                <a:lnTo>
                  <a:pt x="157" y="2793"/>
                </a:lnTo>
                <a:lnTo>
                  <a:pt x="148" y="2846"/>
                </a:lnTo>
                <a:lnTo>
                  <a:pt x="138" y="2898"/>
                </a:lnTo>
                <a:lnTo>
                  <a:pt x="129" y="2948"/>
                </a:lnTo>
                <a:lnTo>
                  <a:pt x="121" y="2996"/>
                </a:lnTo>
                <a:lnTo>
                  <a:pt x="113" y="3040"/>
                </a:lnTo>
                <a:lnTo>
                  <a:pt x="105" y="3082"/>
                </a:lnTo>
                <a:lnTo>
                  <a:pt x="98" y="3119"/>
                </a:lnTo>
                <a:lnTo>
                  <a:pt x="92" y="3152"/>
                </a:lnTo>
                <a:lnTo>
                  <a:pt x="87" y="3182"/>
                </a:lnTo>
                <a:lnTo>
                  <a:pt x="83" y="3205"/>
                </a:lnTo>
                <a:lnTo>
                  <a:pt x="102" y="3210"/>
                </a:lnTo>
                <a:lnTo>
                  <a:pt x="126" y="3216"/>
                </a:lnTo>
                <a:lnTo>
                  <a:pt x="156" y="3222"/>
                </a:lnTo>
                <a:lnTo>
                  <a:pt x="190" y="3228"/>
                </a:lnTo>
                <a:lnTo>
                  <a:pt x="230" y="3233"/>
                </a:lnTo>
                <a:lnTo>
                  <a:pt x="274" y="3237"/>
                </a:lnTo>
                <a:lnTo>
                  <a:pt x="323" y="3240"/>
                </a:lnTo>
                <a:lnTo>
                  <a:pt x="378" y="3241"/>
                </a:lnTo>
                <a:lnTo>
                  <a:pt x="435" y="3240"/>
                </a:lnTo>
                <a:lnTo>
                  <a:pt x="489" y="3237"/>
                </a:lnTo>
                <a:lnTo>
                  <a:pt x="536" y="3232"/>
                </a:lnTo>
                <a:lnTo>
                  <a:pt x="579" y="3227"/>
                </a:lnTo>
                <a:lnTo>
                  <a:pt x="618" y="3220"/>
                </a:lnTo>
                <a:lnTo>
                  <a:pt x="650" y="3214"/>
                </a:lnTo>
                <a:lnTo>
                  <a:pt x="676" y="3208"/>
                </a:lnTo>
                <a:lnTo>
                  <a:pt x="697" y="3202"/>
                </a:lnTo>
                <a:lnTo>
                  <a:pt x="696" y="3177"/>
                </a:lnTo>
                <a:lnTo>
                  <a:pt x="694" y="3143"/>
                </a:lnTo>
                <a:lnTo>
                  <a:pt x="693" y="3104"/>
                </a:lnTo>
                <a:lnTo>
                  <a:pt x="691" y="3059"/>
                </a:lnTo>
                <a:lnTo>
                  <a:pt x="689" y="3009"/>
                </a:lnTo>
                <a:lnTo>
                  <a:pt x="686" y="2954"/>
                </a:lnTo>
                <a:lnTo>
                  <a:pt x="684" y="2895"/>
                </a:lnTo>
                <a:lnTo>
                  <a:pt x="681" y="2833"/>
                </a:lnTo>
                <a:lnTo>
                  <a:pt x="679" y="2767"/>
                </a:lnTo>
                <a:lnTo>
                  <a:pt x="676" y="2700"/>
                </a:lnTo>
                <a:lnTo>
                  <a:pt x="673" y="2632"/>
                </a:lnTo>
                <a:lnTo>
                  <a:pt x="670" y="2561"/>
                </a:lnTo>
                <a:lnTo>
                  <a:pt x="668" y="2491"/>
                </a:lnTo>
                <a:lnTo>
                  <a:pt x="665" y="2421"/>
                </a:lnTo>
                <a:lnTo>
                  <a:pt x="662" y="2352"/>
                </a:lnTo>
                <a:lnTo>
                  <a:pt x="660" y="2285"/>
                </a:lnTo>
                <a:lnTo>
                  <a:pt x="658" y="2219"/>
                </a:lnTo>
                <a:lnTo>
                  <a:pt x="656" y="2155"/>
                </a:lnTo>
                <a:lnTo>
                  <a:pt x="654" y="2096"/>
                </a:lnTo>
                <a:lnTo>
                  <a:pt x="652" y="2040"/>
                </a:lnTo>
                <a:lnTo>
                  <a:pt x="651" y="1989"/>
                </a:lnTo>
                <a:lnTo>
                  <a:pt x="650" y="1943"/>
                </a:lnTo>
                <a:lnTo>
                  <a:pt x="649" y="1902"/>
                </a:lnTo>
                <a:lnTo>
                  <a:pt x="649" y="1860"/>
                </a:lnTo>
                <a:lnTo>
                  <a:pt x="650" y="1814"/>
                </a:lnTo>
                <a:lnTo>
                  <a:pt x="651" y="1766"/>
                </a:lnTo>
                <a:lnTo>
                  <a:pt x="654" y="1714"/>
                </a:lnTo>
                <a:lnTo>
                  <a:pt x="657" y="1660"/>
                </a:lnTo>
                <a:lnTo>
                  <a:pt x="661" y="1603"/>
                </a:lnTo>
                <a:lnTo>
                  <a:pt x="666" y="1546"/>
                </a:lnTo>
                <a:lnTo>
                  <a:pt x="671" y="1487"/>
                </a:lnTo>
                <a:lnTo>
                  <a:pt x="676" y="1429"/>
                </a:lnTo>
                <a:lnTo>
                  <a:pt x="682" y="1369"/>
                </a:lnTo>
                <a:lnTo>
                  <a:pt x="688" y="1311"/>
                </a:lnTo>
                <a:lnTo>
                  <a:pt x="694" y="1252"/>
                </a:lnTo>
                <a:lnTo>
                  <a:pt x="700" y="1196"/>
                </a:lnTo>
                <a:lnTo>
                  <a:pt x="706" y="1141"/>
                </a:lnTo>
                <a:lnTo>
                  <a:pt x="712" y="1089"/>
                </a:lnTo>
                <a:lnTo>
                  <a:pt x="718" y="1039"/>
                </a:lnTo>
                <a:lnTo>
                  <a:pt x="724" y="993"/>
                </a:lnTo>
                <a:lnTo>
                  <a:pt x="729" y="950"/>
                </a:lnTo>
                <a:lnTo>
                  <a:pt x="734" y="911"/>
                </a:lnTo>
                <a:lnTo>
                  <a:pt x="738" y="877"/>
                </a:lnTo>
                <a:lnTo>
                  <a:pt x="742" y="849"/>
                </a:lnTo>
                <a:lnTo>
                  <a:pt x="745" y="825"/>
                </a:lnTo>
                <a:lnTo>
                  <a:pt x="747" y="808"/>
                </a:lnTo>
                <a:lnTo>
                  <a:pt x="749" y="797"/>
                </a:lnTo>
                <a:lnTo>
                  <a:pt x="749" y="189"/>
                </a:lnTo>
                <a:lnTo>
                  <a:pt x="583" y="189"/>
                </a:lnTo>
                <a:lnTo>
                  <a:pt x="555" y="378"/>
                </a:lnTo>
                <a:lnTo>
                  <a:pt x="551" y="392"/>
                </a:lnTo>
                <a:lnTo>
                  <a:pt x="542" y="403"/>
                </a:lnTo>
                <a:lnTo>
                  <a:pt x="531" y="409"/>
                </a:lnTo>
                <a:lnTo>
                  <a:pt x="517" y="412"/>
                </a:lnTo>
                <a:lnTo>
                  <a:pt x="511" y="411"/>
                </a:lnTo>
                <a:lnTo>
                  <a:pt x="500" y="408"/>
                </a:lnTo>
                <a:lnTo>
                  <a:pt x="490" y="401"/>
                </a:lnTo>
                <a:lnTo>
                  <a:pt x="483" y="391"/>
                </a:lnTo>
                <a:lnTo>
                  <a:pt x="479" y="379"/>
                </a:lnTo>
                <a:lnTo>
                  <a:pt x="479" y="367"/>
                </a:lnTo>
                <a:lnTo>
                  <a:pt x="505" y="189"/>
                </a:lnTo>
                <a:lnTo>
                  <a:pt x="389" y="189"/>
                </a:lnTo>
                <a:close/>
                <a:moveTo>
                  <a:pt x="826" y="78"/>
                </a:moveTo>
                <a:lnTo>
                  <a:pt x="826" y="111"/>
                </a:lnTo>
                <a:lnTo>
                  <a:pt x="1170" y="111"/>
                </a:lnTo>
                <a:lnTo>
                  <a:pt x="1170" y="78"/>
                </a:lnTo>
                <a:lnTo>
                  <a:pt x="826" y="78"/>
                </a:lnTo>
                <a:close/>
                <a:moveTo>
                  <a:pt x="404" y="78"/>
                </a:moveTo>
                <a:lnTo>
                  <a:pt x="404" y="111"/>
                </a:lnTo>
                <a:lnTo>
                  <a:pt x="749" y="111"/>
                </a:lnTo>
                <a:lnTo>
                  <a:pt x="749" y="78"/>
                </a:lnTo>
                <a:lnTo>
                  <a:pt x="404" y="78"/>
                </a:lnTo>
                <a:close/>
                <a:moveTo>
                  <a:pt x="365" y="0"/>
                </a:moveTo>
                <a:lnTo>
                  <a:pt x="1209" y="0"/>
                </a:lnTo>
                <a:lnTo>
                  <a:pt x="1221" y="2"/>
                </a:lnTo>
                <a:lnTo>
                  <a:pt x="1232" y="8"/>
                </a:lnTo>
                <a:lnTo>
                  <a:pt x="1240" y="16"/>
                </a:lnTo>
                <a:lnTo>
                  <a:pt x="1246" y="27"/>
                </a:lnTo>
                <a:lnTo>
                  <a:pt x="1249" y="39"/>
                </a:lnTo>
                <a:lnTo>
                  <a:pt x="1249" y="140"/>
                </a:lnTo>
                <a:lnTo>
                  <a:pt x="1274" y="193"/>
                </a:lnTo>
                <a:lnTo>
                  <a:pt x="1296" y="249"/>
                </a:lnTo>
                <a:lnTo>
                  <a:pt x="1315" y="309"/>
                </a:lnTo>
                <a:lnTo>
                  <a:pt x="1331" y="371"/>
                </a:lnTo>
                <a:lnTo>
                  <a:pt x="1344" y="437"/>
                </a:lnTo>
                <a:lnTo>
                  <a:pt x="1355" y="504"/>
                </a:lnTo>
                <a:lnTo>
                  <a:pt x="1363" y="573"/>
                </a:lnTo>
                <a:lnTo>
                  <a:pt x="1369" y="643"/>
                </a:lnTo>
                <a:lnTo>
                  <a:pt x="1373" y="713"/>
                </a:lnTo>
                <a:lnTo>
                  <a:pt x="1376" y="784"/>
                </a:lnTo>
                <a:lnTo>
                  <a:pt x="1377" y="855"/>
                </a:lnTo>
                <a:lnTo>
                  <a:pt x="1377" y="924"/>
                </a:lnTo>
                <a:lnTo>
                  <a:pt x="1376" y="993"/>
                </a:lnTo>
                <a:lnTo>
                  <a:pt x="1373" y="1060"/>
                </a:lnTo>
                <a:lnTo>
                  <a:pt x="1371" y="1124"/>
                </a:lnTo>
                <a:lnTo>
                  <a:pt x="1367" y="1187"/>
                </a:lnTo>
                <a:lnTo>
                  <a:pt x="1363" y="1246"/>
                </a:lnTo>
                <a:lnTo>
                  <a:pt x="1360" y="1302"/>
                </a:lnTo>
                <a:lnTo>
                  <a:pt x="1356" y="1353"/>
                </a:lnTo>
                <a:lnTo>
                  <a:pt x="1354" y="1382"/>
                </a:lnTo>
                <a:lnTo>
                  <a:pt x="1352" y="1410"/>
                </a:lnTo>
                <a:lnTo>
                  <a:pt x="1349" y="1469"/>
                </a:lnTo>
                <a:lnTo>
                  <a:pt x="1347" y="1530"/>
                </a:lnTo>
                <a:lnTo>
                  <a:pt x="1346" y="1592"/>
                </a:lnTo>
                <a:lnTo>
                  <a:pt x="1346" y="1655"/>
                </a:lnTo>
                <a:lnTo>
                  <a:pt x="1347" y="1717"/>
                </a:lnTo>
                <a:lnTo>
                  <a:pt x="1349" y="1780"/>
                </a:lnTo>
                <a:lnTo>
                  <a:pt x="1352" y="1840"/>
                </a:lnTo>
                <a:lnTo>
                  <a:pt x="1355" y="1897"/>
                </a:lnTo>
                <a:lnTo>
                  <a:pt x="1359" y="1952"/>
                </a:lnTo>
                <a:lnTo>
                  <a:pt x="1363" y="2003"/>
                </a:lnTo>
                <a:lnTo>
                  <a:pt x="1367" y="2048"/>
                </a:lnTo>
                <a:lnTo>
                  <a:pt x="1371" y="2089"/>
                </a:lnTo>
                <a:lnTo>
                  <a:pt x="1375" y="2123"/>
                </a:lnTo>
                <a:lnTo>
                  <a:pt x="1381" y="2150"/>
                </a:lnTo>
                <a:lnTo>
                  <a:pt x="1383" y="2165"/>
                </a:lnTo>
                <a:lnTo>
                  <a:pt x="1387" y="2185"/>
                </a:lnTo>
                <a:lnTo>
                  <a:pt x="1391" y="2210"/>
                </a:lnTo>
                <a:lnTo>
                  <a:pt x="1396" y="2239"/>
                </a:lnTo>
                <a:lnTo>
                  <a:pt x="1402" y="2272"/>
                </a:lnTo>
                <a:lnTo>
                  <a:pt x="1409" y="2311"/>
                </a:lnTo>
                <a:lnTo>
                  <a:pt x="1416" y="2351"/>
                </a:lnTo>
                <a:lnTo>
                  <a:pt x="1424" y="2396"/>
                </a:lnTo>
                <a:lnTo>
                  <a:pt x="1433" y="2442"/>
                </a:lnTo>
                <a:lnTo>
                  <a:pt x="1441" y="2491"/>
                </a:lnTo>
                <a:lnTo>
                  <a:pt x="1451" y="2541"/>
                </a:lnTo>
                <a:lnTo>
                  <a:pt x="1460" y="2592"/>
                </a:lnTo>
                <a:lnTo>
                  <a:pt x="1469" y="2645"/>
                </a:lnTo>
                <a:lnTo>
                  <a:pt x="1479" y="2697"/>
                </a:lnTo>
                <a:lnTo>
                  <a:pt x="1488" y="2750"/>
                </a:lnTo>
                <a:lnTo>
                  <a:pt x="1497" y="2802"/>
                </a:lnTo>
                <a:lnTo>
                  <a:pt x="1507" y="2853"/>
                </a:lnTo>
                <a:lnTo>
                  <a:pt x="1517" y="2902"/>
                </a:lnTo>
                <a:lnTo>
                  <a:pt x="1525" y="2950"/>
                </a:lnTo>
                <a:lnTo>
                  <a:pt x="1533" y="2995"/>
                </a:lnTo>
                <a:lnTo>
                  <a:pt x="1541" y="3037"/>
                </a:lnTo>
                <a:lnTo>
                  <a:pt x="1548" y="3076"/>
                </a:lnTo>
                <a:lnTo>
                  <a:pt x="1554" y="3112"/>
                </a:lnTo>
                <a:lnTo>
                  <a:pt x="1560" y="3143"/>
                </a:lnTo>
                <a:lnTo>
                  <a:pt x="1565" y="3170"/>
                </a:lnTo>
                <a:lnTo>
                  <a:pt x="1569" y="3192"/>
                </a:lnTo>
                <a:lnTo>
                  <a:pt x="1572" y="3208"/>
                </a:lnTo>
                <a:lnTo>
                  <a:pt x="1574" y="3219"/>
                </a:lnTo>
                <a:lnTo>
                  <a:pt x="1574" y="3223"/>
                </a:lnTo>
                <a:lnTo>
                  <a:pt x="1575" y="3232"/>
                </a:lnTo>
                <a:lnTo>
                  <a:pt x="1575" y="3236"/>
                </a:lnTo>
                <a:lnTo>
                  <a:pt x="1571" y="3248"/>
                </a:lnTo>
                <a:lnTo>
                  <a:pt x="1563" y="3258"/>
                </a:lnTo>
                <a:lnTo>
                  <a:pt x="1552" y="3265"/>
                </a:lnTo>
                <a:lnTo>
                  <a:pt x="1549" y="3267"/>
                </a:lnTo>
                <a:lnTo>
                  <a:pt x="1541" y="3270"/>
                </a:lnTo>
                <a:lnTo>
                  <a:pt x="1528" y="3276"/>
                </a:lnTo>
                <a:lnTo>
                  <a:pt x="1510" y="3281"/>
                </a:lnTo>
                <a:lnTo>
                  <a:pt x="1487" y="3287"/>
                </a:lnTo>
                <a:lnTo>
                  <a:pt x="1460" y="3294"/>
                </a:lnTo>
                <a:lnTo>
                  <a:pt x="1428" y="3300"/>
                </a:lnTo>
                <a:lnTo>
                  <a:pt x="1392" y="3306"/>
                </a:lnTo>
                <a:lnTo>
                  <a:pt x="1350" y="3311"/>
                </a:lnTo>
                <a:lnTo>
                  <a:pt x="1304" y="3316"/>
                </a:lnTo>
                <a:lnTo>
                  <a:pt x="1253" y="3318"/>
                </a:lnTo>
                <a:lnTo>
                  <a:pt x="1196" y="3319"/>
                </a:lnTo>
                <a:lnTo>
                  <a:pt x="1141" y="3318"/>
                </a:lnTo>
                <a:lnTo>
                  <a:pt x="1088" y="3316"/>
                </a:lnTo>
                <a:lnTo>
                  <a:pt x="1041" y="3311"/>
                </a:lnTo>
                <a:lnTo>
                  <a:pt x="998" y="3306"/>
                </a:lnTo>
                <a:lnTo>
                  <a:pt x="959" y="3300"/>
                </a:lnTo>
                <a:lnTo>
                  <a:pt x="925" y="3294"/>
                </a:lnTo>
                <a:lnTo>
                  <a:pt x="896" y="3288"/>
                </a:lnTo>
                <a:lnTo>
                  <a:pt x="871" y="3282"/>
                </a:lnTo>
                <a:lnTo>
                  <a:pt x="851" y="3276"/>
                </a:lnTo>
                <a:lnTo>
                  <a:pt x="836" y="3271"/>
                </a:lnTo>
                <a:lnTo>
                  <a:pt x="827" y="3268"/>
                </a:lnTo>
                <a:lnTo>
                  <a:pt x="823" y="3266"/>
                </a:lnTo>
                <a:lnTo>
                  <a:pt x="812" y="3260"/>
                </a:lnTo>
                <a:lnTo>
                  <a:pt x="804" y="3251"/>
                </a:lnTo>
                <a:lnTo>
                  <a:pt x="800" y="3240"/>
                </a:lnTo>
                <a:lnTo>
                  <a:pt x="798" y="3228"/>
                </a:lnTo>
                <a:lnTo>
                  <a:pt x="798" y="3224"/>
                </a:lnTo>
                <a:lnTo>
                  <a:pt x="799" y="3212"/>
                </a:lnTo>
                <a:lnTo>
                  <a:pt x="800" y="3193"/>
                </a:lnTo>
                <a:lnTo>
                  <a:pt x="801" y="3169"/>
                </a:lnTo>
                <a:lnTo>
                  <a:pt x="802" y="3138"/>
                </a:lnTo>
                <a:lnTo>
                  <a:pt x="804" y="3102"/>
                </a:lnTo>
                <a:lnTo>
                  <a:pt x="805" y="3062"/>
                </a:lnTo>
                <a:lnTo>
                  <a:pt x="807" y="3016"/>
                </a:lnTo>
                <a:lnTo>
                  <a:pt x="809" y="2968"/>
                </a:lnTo>
                <a:lnTo>
                  <a:pt x="812" y="2915"/>
                </a:lnTo>
                <a:lnTo>
                  <a:pt x="814" y="2860"/>
                </a:lnTo>
                <a:lnTo>
                  <a:pt x="816" y="2802"/>
                </a:lnTo>
                <a:lnTo>
                  <a:pt x="819" y="2742"/>
                </a:lnTo>
                <a:lnTo>
                  <a:pt x="821" y="2680"/>
                </a:lnTo>
                <a:lnTo>
                  <a:pt x="824" y="2618"/>
                </a:lnTo>
                <a:lnTo>
                  <a:pt x="826" y="2554"/>
                </a:lnTo>
                <a:lnTo>
                  <a:pt x="829" y="2489"/>
                </a:lnTo>
                <a:lnTo>
                  <a:pt x="831" y="2426"/>
                </a:lnTo>
                <a:lnTo>
                  <a:pt x="833" y="2363"/>
                </a:lnTo>
                <a:lnTo>
                  <a:pt x="836" y="2302"/>
                </a:lnTo>
                <a:lnTo>
                  <a:pt x="838" y="2241"/>
                </a:lnTo>
                <a:lnTo>
                  <a:pt x="840" y="2183"/>
                </a:lnTo>
                <a:lnTo>
                  <a:pt x="842" y="2127"/>
                </a:lnTo>
                <a:lnTo>
                  <a:pt x="843" y="2074"/>
                </a:lnTo>
                <a:lnTo>
                  <a:pt x="845" y="2024"/>
                </a:lnTo>
                <a:lnTo>
                  <a:pt x="846" y="1979"/>
                </a:lnTo>
                <a:lnTo>
                  <a:pt x="847" y="1937"/>
                </a:lnTo>
                <a:lnTo>
                  <a:pt x="847" y="1900"/>
                </a:lnTo>
                <a:lnTo>
                  <a:pt x="847" y="1855"/>
                </a:lnTo>
                <a:lnTo>
                  <a:pt x="846" y="1804"/>
                </a:lnTo>
                <a:lnTo>
                  <a:pt x="844" y="1750"/>
                </a:lnTo>
                <a:lnTo>
                  <a:pt x="841" y="1691"/>
                </a:lnTo>
                <a:lnTo>
                  <a:pt x="837" y="1631"/>
                </a:lnTo>
                <a:lnTo>
                  <a:pt x="832" y="1567"/>
                </a:lnTo>
                <a:lnTo>
                  <a:pt x="826" y="1503"/>
                </a:lnTo>
                <a:lnTo>
                  <a:pt x="820" y="1437"/>
                </a:lnTo>
                <a:lnTo>
                  <a:pt x="814" y="1370"/>
                </a:lnTo>
                <a:lnTo>
                  <a:pt x="808" y="1306"/>
                </a:lnTo>
                <a:lnTo>
                  <a:pt x="801" y="1241"/>
                </a:lnTo>
                <a:lnTo>
                  <a:pt x="794" y="1179"/>
                </a:lnTo>
                <a:lnTo>
                  <a:pt x="787" y="1119"/>
                </a:lnTo>
                <a:lnTo>
                  <a:pt x="781" y="1179"/>
                </a:lnTo>
                <a:lnTo>
                  <a:pt x="774" y="1241"/>
                </a:lnTo>
                <a:lnTo>
                  <a:pt x="767" y="1306"/>
                </a:lnTo>
                <a:lnTo>
                  <a:pt x="760" y="1370"/>
                </a:lnTo>
                <a:lnTo>
                  <a:pt x="754" y="1437"/>
                </a:lnTo>
                <a:lnTo>
                  <a:pt x="748" y="1503"/>
                </a:lnTo>
                <a:lnTo>
                  <a:pt x="743" y="1567"/>
                </a:lnTo>
                <a:lnTo>
                  <a:pt x="738" y="1631"/>
                </a:lnTo>
                <a:lnTo>
                  <a:pt x="734" y="1691"/>
                </a:lnTo>
                <a:lnTo>
                  <a:pt x="731" y="1750"/>
                </a:lnTo>
                <a:lnTo>
                  <a:pt x="728" y="1804"/>
                </a:lnTo>
                <a:lnTo>
                  <a:pt x="727" y="1855"/>
                </a:lnTo>
                <a:lnTo>
                  <a:pt x="727" y="1900"/>
                </a:lnTo>
                <a:lnTo>
                  <a:pt x="728" y="1937"/>
                </a:lnTo>
                <a:lnTo>
                  <a:pt x="729" y="1979"/>
                </a:lnTo>
                <a:lnTo>
                  <a:pt x="730" y="2024"/>
                </a:lnTo>
                <a:lnTo>
                  <a:pt x="731" y="2074"/>
                </a:lnTo>
                <a:lnTo>
                  <a:pt x="733" y="2127"/>
                </a:lnTo>
                <a:lnTo>
                  <a:pt x="735" y="2183"/>
                </a:lnTo>
                <a:lnTo>
                  <a:pt x="737" y="2241"/>
                </a:lnTo>
                <a:lnTo>
                  <a:pt x="739" y="2302"/>
                </a:lnTo>
                <a:lnTo>
                  <a:pt x="741" y="2363"/>
                </a:lnTo>
                <a:lnTo>
                  <a:pt x="743" y="2426"/>
                </a:lnTo>
                <a:lnTo>
                  <a:pt x="746" y="2489"/>
                </a:lnTo>
                <a:lnTo>
                  <a:pt x="748" y="2554"/>
                </a:lnTo>
                <a:lnTo>
                  <a:pt x="751" y="2618"/>
                </a:lnTo>
                <a:lnTo>
                  <a:pt x="753" y="2680"/>
                </a:lnTo>
                <a:lnTo>
                  <a:pt x="756" y="2742"/>
                </a:lnTo>
                <a:lnTo>
                  <a:pt x="758" y="2802"/>
                </a:lnTo>
                <a:lnTo>
                  <a:pt x="761" y="2860"/>
                </a:lnTo>
                <a:lnTo>
                  <a:pt x="763" y="2915"/>
                </a:lnTo>
                <a:lnTo>
                  <a:pt x="765" y="2968"/>
                </a:lnTo>
                <a:lnTo>
                  <a:pt x="767" y="3016"/>
                </a:lnTo>
                <a:lnTo>
                  <a:pt x="769" y="3062"/>
                </a:lnTo>
                <a:lnTo>
                  <a:pt x="771" y="3102"/>
                </a:lnTo>
                <a:lnTo>
                  <a:pt x="772" y="3138"/>
                </a:lnTo>
                <a:lnTo>
                  <a:pt x="774" y="3169"/>
                </a:lnTo>
                <a:lnTo>
                  <a:pt x="775" y="3193"/>
                </a:lnTo>
                <a:lnTo>
                  <a:pt x="776" y="3212"/>
                </a:lnTo>
                <a:lnTo>
                  <a:pt x="776" y="3224"/>
                </a:lnTo>
                <a:lnTo>
                  <a:pt x="776" y="3228"/>
                </a:lnTo>
                <a:lnTo>
                  <a:pt x="775" y="3240"/>
                </a:lnTo>
                <a:lnTo>
                  <a:pt x="770" y="3251"/>
                </a:lnTo>
                <a:lnTo>
                  <a:pt x="762" y="3260"/>
                </a:lnTo>
                <a:lnTo>
                  <a:pt x="751" y="3266"/>
                </a:lnTo>
                <a:lnTo>
                  <a:pt x="747" y="3268"/>
                </a:lnTo>
                <a:lnTo>
                  <a:pt x="738" y="3271"/>
                </a:lnTo>
                <a:lnTo>
                  <a:pt x="724" y="3276"/>
                </a:lnTo>
                <a:lnTo>
                  <a:pt x="703" y="3282"/>
                </a:lnTo>
                <a:lnTo>
                  <a:pt x="679" y="3288"/>
                </a:lnTo>
                <a:lnTo>
                  <a:pt x="650" y="3294"/>
                </a:lnTo>
                <a:lnTo>
                  <a:pt x="616" y="3300"/>
                </a:lnTo>
                <a:lnTo>
                  <a:pt x="576" y="3306"/>
                </a:lnTo>
                <a:lnTo>
                  <a:pt x="533" y="3311"/>
                </a:lnTo>
                <a:lnTo>
                  <a:pt x="486" y="3316"/>
                </a:lnTo>
                <a:lnTo>
                  <a:pt x="434" y="3318"/>
                </a:lnTo>
                <a:lnTo>
                  <a:pt x="378" y="3319"/>
                </a:lnTo>
                <a:lnTo>
                  <a:pt x="322" y="3318"/>
                </a:lnTo>
                <a:lnTo>
                  <a:pt x="271" y="3316"/>
                </a:lnTo>
                <a:lnTo>
                  <a:pt x="225" y="3311"/>
                </a:lnTo>
                <a:lnTo>
                  <a:pt x="183" y="3306"/>
                </a:lnTo>
                <a:lnTo>
                  <a:pt x="146" y="3300"/>
                </a:lnTo>
                <a:lnTo>
                  <a:pt x="115" y="3294"/>
                </a:lnTo>
                <a:lnTo>
                  <a:pt x="88" y="3287"/>
                </a:lnTo>
                <a:lnTo>
                  <a:pt x="64" y="3281"/>
                </a:lnTo>
                <a:lnTo>
                  <a:pt x="47" y="3276"/>
                </a:lnTo>
                <a:lnTo>
                  <a:pt x="34" y="3270"/>
                </a:lnTo>
                <a:lnTo>
                  <a:pt x="26" y="3267"/>
                </a:lnTo>
                <a:lnTo>
                  <a:pt x="22" y="3265"/>
                </a:lnTo>
                <a:lnTo>
                  <a:pt x="12" y="3258"/>
                </a:lnTo>
                <a:lnTo>
                  <a:pt x="4" y="3248"/>
                </a:lnTo>
                <a:lnTo>
                  <a:pt x="0" y="3236"/>
                </a:lnTo>
                <a:lnTo>
                  <a:pt x="0" y="3223"/>
                </a:lnTo>
                <a:lnTo>
                  <a:pt x="1" y="3219"/>
                </a:lnTo>
                <a:lnTo>
                  <a:pt x="3" y="3208"/>
                </a:lnTo>
                <a:lnTo>
                  <a:pt x="6" y="3192"/>
                </a:lnTo>
                <a:lnTo>
                  <a:pt x="10" y="3170"/>
                </a:lnTo>
                <a:lnTo>
                  <a:pt x="15" y="3143"/>
                </a:lnTo>
                <a:lnTo>
                  <a:pt x="20" y="3112"/>
                </a:lnTo>
                <a:lnTo>
                  <a:pt x="27" y="3076"/>
                </a:lnTo>
                <a:lnTo>
                  <a:pt x="34" y="3037"/>
                </a:lnTo>
                <a:lnTo>
                  <a:pt x="41" y="2995"/>
                </a:lnTo>
                <a:lnTo>
                  <a:pt x="49" y="2950"/>
                </a:lnTo>
                <a:lnTo>
                  <a:pt x="58" y="2902"/>
                </a:lnTo>
                <a:lnTo>
                  <a:pt x="68" y="2853"/>
                </a:lnTo>
                <a:lnTo>
                  <a:pt x="77" y="2802"/>
                </a:lnTo>
                <a:lnTo>
                  <a:pt x="86" y="2750"/>
                </a:lnTo>
                <a:lnTo>
                  <a:pt x="96" y="2697"/>
                </a:lnTo>
                <a:lnTo>
                  <a:pt x="105" y="2645"/>
                </a:lnTo>
                <a:lnTo>
                  <a:pt x="115" y="2592"/>
                </a:lnTo>
                <a:lnTo>
                  <a:pt x="124" y="2541"/>
                </a:lnTo>
                <a:lnTo>
                  <a:pt x="133" y="2491"/>
                </a:lnTo>
                <a:lnTo>
                  <a:pt x="142" y="2442"/>
                </a:lnTo>
                <a:lnTo>
                  <a:pt x="150" y="2396"/>
                </a:lnTo>
                <a:lnTo>
                  <a:pt x="158" y="2351"/>
                </a:lnTo>
                <a:lnTo>
                  <a:pt x="165" y="2311"/>
                </a:lnTo>
                <a:lnTo>
                  <a:pt x="172" y="2272"/>
                </a:lnTo>
                <a:lnTo>
                  <a:pt x="178" y="2239"/>
                </a:lnTo>
                <a:lnTo>
                  <a:pt x="184" y="2210"/>
                </a:lnTo>
                <a:lnTo>
                  <a:pt x="188" y="2185"/>
                </a:lnTo>
                <a:lnTo>
                  <a:pt x="191" y="2165"/>
                </a:lnTo>
                <a:lnTo>
                  <a:pt x="194" y="2150"/>
                </a:lnTo>
                <a:lnTo>
                  <a:pt x="199" y="2123"/>
                </a:lnTo>
                <a:lnTo>
                  <a:pt x="203" y="2089"/>
                </a:lnTo>
                <a:lnTo>
                  <a:pt x="208" y="2048"/>
                </a:lnTo>
                <a:lnTo>
                  <a:pt x="212" y="2003"/>
                </a:lnTo>
                <a:lnTo>
                  <a:pt x="216" y="1952"/>
                </a:lnTo>
                <a:lnTo>
                  <a:pt x="220" y="1897"/>
                </a:lnTo>
                <a:lnTo>
                  <a:pt x="223" y="1840"/>
                </a:lnTo>
                <a:lnTo>
                  <a:pt x="225" y="1780"/>
                </a:lnTo>
                <a:lnTo>
                  <a:pt x="227" y="1717"/>
                </a:lnTo>
                <a:lnTo>
                  <a:pt x="228" y="1655"/>
                </a:lnTo>
                <a:lnTo>
                  <a:pt x="229" y="1592"/>
                </a:lnTo>
                <a:lnTo>
                  <a:pt x="228" y="1530"/>
                </a:lnTo>
                <a:lnTo>
                  <a:pt x="226" y="1469"/>
                </a:lnTo>
                <a:lnTo>
                  <a:pt x="223" y="1410"/>
                </a:lnTo>
                <a:lnTo>
                  <a:pt x="221" y="1382"/>
                </a:lnTo>
                <a:lnTo>
                  <a:pt x="219" y="1353"/>
                </a:lnTo>
                <a:lnTo>
                  <a:pt x="215" y="1302"/>
                </a:lnTo>
                <a:lnTo>
                  <a:pt x="211" y="1246"/>
                </a:lnTo>
                <a:lnTo>
                  <a:pt x="207" y="1187"/>
                </a:lnTo>
                <a:lnTo>
                  <a:pt x="204" y="1124"/>
                </a:lnTo>
                <a:lnTo>
                  <a:pt x="201" y="1060"/>
                </a:lnTo>
                <a:lnTo>
                  <a:pt x="199" y="993"/>
                </a:lnTo>
                <a:lnTo>
                  <a:pt x="198" y="924"/>
                </a:lnTo>
                <a:lnTo>
                  <a:pt x="196" y="855"/>
                </a:lnTo>
                <a:lnTo>
                  <a:pt x="198" y="784"/>
                </a:lnTo>
                <a:lnTo>
                  <a:pt x="201" y="713"/>
                </a:lnTo>
                <a:lnTo>
                  <a:pt x="205" y="643"/>
                </a:lnTo>
                <a:lnTo>
                  <a:pt x="212" y="573"/>
                </a:lnTo>
                <a:lnTo>
                  <a:pt x="220" y="504"/>
                </a:lnTo>
                <a:lnTo>
                  <a:pt x="231" y="437"/>
                </a:lnTo>
                <a:lnTo>
                  <a:pt x="244" y="371"/>
                </a:lnTo>
                <a:lnTo>
                  <a:pt x="260" y="309"/>
                </a:lnTo>
                <a:lnTo>
                  <a:pt x="279" y="249"/>
                </a:lnTo>
                <a:lnTo>
                  <a:pt x="301" y="193"/>
                </a:lnTo>
                <a:lnTo>
                  <a:pt x="326" y="140"/>
                </a:lnTo>
                <a:lnTo>
                  <a:pt x="326" y="39"/>
                </a:lnTo>
                <a:lnTo>
                  <a:pt x="329" y="27"/>
                </a:lnTo>
                <a:lnTo>
                  <a:pt x="334" y="16"/>
                </a:lnTo>
                <a:lnTo>
                  <a:pt x="343" y="8"/>
                </a:lnTo>
                <a:lnTo>
                  <a:pt x="353" y="2"/>
                </a:lnTo>
                <a:lnTo>
                  <a:pt x="36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256"/>
          <p:cNvSpPr>
            <a:spLocks noEditPoints="1"/>
          </p:cNvSpPr>
          <p:nvPr/>
        </p:nvSpPr>
        <p:spPr bwMode="auto">
          <a:xfrm>
            <a:off x="9620207" y="2253226"/>
            <a:ext cx="561975" cy="193675"/>
          </a:xfrm>
          <a:custGeom>
            <a:avLst/>
            <a:gdLst>
              <a:gd name="T0" fmla="*/ 196 w 3536"/>
              <a:gd name="T1" fmla="*/ 1007 h 1217"/>
              <a:gd name="T2" fmla="*/ 2556 w 3536"/>
              <a:gd name="T3" fmla="*/ 691 h 1217"/>
              <a:gd name="T4" fmla="*/ 2380 w 3536"/>
              <a:gd name="T5" fmla="*/ 804 h 1217"/>
              <a:gd name="T6" fmla="*/ 2081 w 3536"/>
              <a:gd name="T7" fmla="*/ 964 h 1217"/>
              <a:gd name="T8" fmla="*/ 1951 w 3536"/>
              <a:gd name="T9" fmla="*/ 1103 h 1217"/>
              <a:gd name="T10" fmla="*/ 2313 w 3536"/>
              <a:gd name="T11" fmla="*/ 1130 h 1217"/>
              <a:gd name="T12" fmla="*/ 2767 w 3536"/>
              <a:gd name="T13" fmla="*/ 1108 h 1217"/>
              <a:gd name="T14" fmla="*/ 3314 w 3536"/>
              <a:gd name="T15" fmla="*/ 1014 h 1217"/>
              <a:gd name="T16" fmla="*/ 3451 w 3536"/>
              <a:gd name="T17" fmla="*/ 940 h 1217"/>
              <a:gd name="T18" fmla="*/ 3428 w 3536"/>
              <a:gd name="T19" fmla="*/ 879 h 1217"/>
              <a:gd name="T20" fmla="*/ 3328 w 3536"/>
              <a:gd name="T21" fmla="*/ 831 h 1217"/>
              <a:gd name="T22" fmla="*/ 3190 w 3536"/>
              <a:gd name="T23" fmla="*/ 793 h 1217"/>
              <a:gd name="T24" fmla="*/ 3074 w 3536"/>
              <a:gd name="T25" fmla="*/ 761 h 1217"/>
              <a:gd name="T26" fmla="*/ 2895 w 3536"/>
              <a:gd name="T27" fmla="*/ 711 h 1217"/>
              <a:gd name="T28" fmla="*/ 2723 w 3536"/>
              <a:gd name="T29" fmla="*/ 664 h 1217"/>
              <a:gd name="T30" fmla="*/ 2628 w 3536"/>
              <a:gd name="T31" fmla="*/ 637 h 1217"/>
              <a:gd name="T32" fmla="*/ 150 w 3536"/>
              <a:gd name="T33" fmla="*/ 187 h 1217"/>
              <a:gd name="T34" fmla="*/ 103 w 3536"/>
              <a:gd name="T35" fmla="*/ 394 h 1217"/>
              <a:gd name="T36" fmla="*/ 89 w 3536"/>
              <a:gd name="T37" fmla="*/ 641 h 1217"/>
              <a:gd name="T38" fmla="*/ 151 w 3536"/>
              <a:gd name="T39" fmla="*/ 879 h 1217"/>
              <a:gd name="T40" fmla="*/ 860 w 3536"/>
              <a:gd name="T41" fmla="*/ 830 h 1217"/>
              <a:gd name="T42" fmla="*/ 649 w 3536"/>
              <a:gd name="T43" fmla="*/ 597 h 1217"/>
              <a:gd name="T44" fmla="*/ 385 w 3536"/>
              <a:gd name="T45" fmla="*/ 259 h 1217"/>
              <a:gd name="T46" fmla="*/ 174 w 3536"/>
              <a:gd name="T47" fmla="*/ 4 h 1217"/>
              <a:gd name="T48" fmla="*/ 449 w 3536"/>
              <a:gd name="T49" fmla="*/ 201 h 1217"/>
              <a:gd name="T50" fmla="*/ 713 w 3536"/>
              <a:gd name="T51" fmla="*/ 539 h 1217"/>
              <a:gd name="T52" fmla="*/ 925 w 3536"/>
              <a:gd name="T53" fmla="*/ 771 h 1217"/>
              <a:gd name="T54" fmla="*/ 1058 w 3536"/>
              <a:gd name="T55" fmla="*/ 900 h 1217"/>
              <a:gd name="T56" fmla="*/ 1154 w 3536"/>
              <a:gd name="T57" fmla="*/ 935 h 1217"/>
              <a:gd name="T58" fmla="*/ 1367 w 3536"/>
              <a:gd name="T59" fmla="*/ 975 h 1217"/>
              <a:gd name="T60" fmla="*/ 1637 w 3536"/>
              <a:gd name="T61" fmla="*/ 1035 h 1217"/>
              <a:gd name="T62" fmla="*/ 2037 w 3536"/>
              <a:gd name="T63" fmla="*/ 889 h 1217"/>
              <a:gd name="T64" fmla="*/ 2335 w 3536"/>
              <a:gd name="T65" fmla="*/ 731 h 1217"/>
              <a:gd name="T66" fmla="*/ 2507 w 3536"/>
              <a:gd name="T67" fmla="*/ 619 h 1217"/>
              <a:gd name="T68" fmla="*/ 2578 w 3536"/>
              <a:gd name="T69" fmla="*/ 565 h 1217"/>
              <a:gd name="T70" fmla="*/ 2626 w 3536"/>
              <a:gd name="T71" fmla="*/ 547 h 1217"/>
              <a:gd name="T72" fmla="*/ 3407 w 3536"/>
              <a:gd name="T73" fmla="*/ 767 h 1217"/>
              <a:gd name="T74" fmla="*/ 3519 w 3536"/>
              <a:gd name="T75" fmla="*/ 853 h 1217"/>
              <a:gd name="T76" fmla="*/ 3527 w 3536"/>
              <a:gd name="T77" fmla="*/ 984 h 1217"/>
              <a:gd name="T78" fmla="*/ 3491 w 3536"/>
              <a:gd name="T79" fmla="*/ 1050 h 1217"/>
              <a:gd name="T80" fmla="*/ 3236 w 3536"/>
              <a:gd name="T81" fmla="*/ 1119 h 1217"/>
              <a:gd name="T82" fmla="*/ 2717 w 3536"/>
              <a:gd name="T83" fmla="*/ 1200 h 1217"/>
              <a:gd name="T84" fmla="*/ 2271 w 3536"/>
              <a:gd name="T85" fmla="*/ 1216 h 1217"/>
              <a:gd name="T86" fmla="*/ 1871 w 3536"/>
              <a:gd name="T87" fmla="*/ 1176 h 1217"/>
              <a:gd name="T88" fmla="*/ 1631 w 3536"/>
              <a:gd name="T89" fmla="*/ 1123 h 1217"/>
              <a:gd name="T90" fmla="*/ 1362 w 3536"/>
              <a:gd name="T91" fmla="*/ 1063 h 1217"/>
              <a:gd name="T92" fmla="*/ 1148 w 3536"/>
              <a:gd name="T93" fmla="*/ 1021 h 1217"/>
              <a:gd name="T94" fmla="*/ 1073 w 3536"/>
              <a:gd name="T95" fmla="*/ 1188 h 1217"/>
              <a:gd name="T96" fmla="*/ 153 w 3536"/>
              <a:gd name="T97" fmla="*/ 1217 h 1217"/>
              <a:gd name="T98" fmla="*/ 110 w 3536"/>
              <a:gd name="T99" fmla="*/ 1174 h 1217"/>
              <a:gd name="T100" fmla="*/ 25 w 3536"/>
              <a:gd name="T101" fmla="*/ 787 h 1217"/>
              <a:gd name="T102" fmla="*/ 1 w 3536"/>
              <a:gd name="T103" fmla="*/ 530 h 1217"/>
              <a:gd name="T104" fmla="*/ 33 w 3536"/>
              <a:gd name="T105" fmla="*/ 289 h 1217"/>
              <a:gd name="T106" fmla="*/ 84 w 3536"/>
              <a:gd name="T107" fmla="*/ 106 h 1217"/>
              <a:gd name="T108" fmla="*/ 114 w 3536"/>
              <a:gd name="T109" fmla="*/ 25 h 1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36" h="1217">
                <a:moveTo>
                  <a:pt x="196" y="1007"/>
                </a:moveTo>
                <a:lnTo>
                  <a:pt x="196" y="1131"/>
                </a:lnTo>
                <a:lnTo>
                  <a:pt x="988" y="1131"/>
                </a:lnTo>
                <a:lnTo>
                  <a:pt x="988" y="1007"/>
                </a:lnTo>
                <a:lnTo>
                  <a:pt x="196" y="1007"/>
                </a:lnTo>
                <a:close/>
                <a:moveTo>
                  <a:pt x="2625" y="637"/>
                </a:moveTo>
                <a:lnTo>
                  <a:pt x="2613" y="647"/>
                </a:lnTo>
                <a:lnTo>
                  <a:pt x="2598" y="660"/>
                </a:lnTo>
                <a:lnTo>
                  <a:pt x="2579" y="674"/>
                </a:lnTo>
                <a:lnTo>
                  <a:pt x="2556" y="691"/>
                </a:lnTo>
                <a:lnTo>
                  <a:pt x="2529" y="709"/>
                </a:lnTo>
                <a:lnTo>
                  <a:pt x="2499" y="730"/>
                </a:lnTo>
                <a:lnTo>
                  <a:pt x="2464" y="753"/>
                </a:lnTo>
                <a:lnTo>
                  <a:pt x="2424" y="778"/>
                </a:lnTo>
                <a:lnTo>
                  <a:pt x="2380" y="804"/>
                </a:lnTo>
                <a:lnTo>
                  <a:pt x="2331" y="832"/>
                </a:lnTo>
                <a:lnTo>
                  <a:pt x="2276" y="862"/>
                </a:lnTo>
                <a:lnTo>
                  <a:pt x="2217" y="895"/>
                </a:lnTo>
                <a:lnTo>
                  <a:pt x="2152" y="929"/>
                </a:lnTo>
                <a:lnTo>
                  <a:pt x="2081" y="964"/>
                </a:lnTo>
                <a:lnTo>
                  <a:pt x="2004" y="1002"/>
                </a:lnTo>
                <a:lnTo>
                  <a:pt x="1921" y="1041"/>
                </a:lnTo>
                <a:lnTo>
                  <a:pt x="1831" y="1082"/>
                </a:lnTo>
                <a:lnTo>
                  <a:pt x="1890" y="1093"/>
                </a:lnTo>
                <a:lnTo>
                  <a:pt x="1951" y="1103"/>
                </a:lnTo>
                <a:lnTo>
                  <a:pt x="2017" y="1111"/>
                </a:lnTo>
                <a:lnTo>
                  <a:pt x="2085" y="1119"/>
                </a:lnTo>
                <a:lnTo>
                  <a:pt x="2157" y="1124"/>
                </a:lnTo>
                <a:lnTo>
                  <a:pt x="2233" y="1128"/>
                </a:lnTo>
                <a:lnTo>
                  <a:pt x="2313" y="1130"/>
                </a:lnTo>
                <a:lnTo>
                  <a:pt x="2396" y="1131"/>
                </a:lnTo>
                <a:lnTo>
                  <a:pt x="2483" y="1129"/>
                </a:lnTo>
                <a:lnTo>
                  <a:pt x="2573" y="1125"/>
                </a:lnTo>
                <a:lnTo>
                  <a:pt x="2668" y="1118"/>
                </a:lnTo>
                <a:lnTo>
                  <a:pt x="2767" y="1108"/>
                </a:lnTo>
                <a:lnTo>
                  <a:pt x="2868" y="1096"/>
                </a:lnTo>
                <a:lnTo>
                  <a:pt x="2974" y="1080"/>
                </a:lnTo>
                <a:lnTo>
                  <a:pt x="3083" y="1062"/>
                </a:lnTo>
                <a:lnTo>
                  <a:pt x="3197" y="1039"/>
                </a:lnTo>
                <a:lnTo>
                  <a:pt x="3314" y="1014"/>
                </a:lnTo>
                <a:lnTo>
                  <a:pt x="3435" y="984"/>
                </a:lnTo>
                <a:lnTo>
                  <a:pt x="3439" y="976"/>
                </a:lnTo>
                <a:lnTo>
                  <a:pt x="3445" y="966"/>
                </a:lnTo>
                <a:lnTo>
                  <a:pt x="3449" y="954"/>
                </a:lnTo>
                <a:lnTo>
                  <a:pt x="3451" y="940"/>
                </a:lnTo>
                <a:lnTo>
                  <a:pt x="3450" y="922"/>
                </a:lnTo>
                <a:lnTo>
                  <a:pt x="3446" y="904"/>
                </a:lnTo>
                <a:lnTo>
                  <a:pt x="3442" y="896"/>
                </a:lnTo>
                <a:lnTo>
                  <a:pt x="3436" y="887"/>
                </a:lnTo>
                <a:lnTo>
                  <a:pt x="3428" y="879"/>
                </a:lnTo>
                <a:lnTo>
                  <a:pt x="3417" y="870"/>
                </a:lnTo>
                <a:lnTo>
                  <a:pt x="3402" y="860"/>
                </a:lnTo>
                <a:lnTo>
                  <a:pt x="3381" y="852"/>
                </a:lnTo>
                <a:lnTo>
                  <a:pt x="3358" y="841"/>
                </a:lnTo>
                <a:lnTo>
                  <a:pt x="3328" y="831"/>
                </a:lnTo>
                <a:lnTo>
                  <a:pt x="3293" y="821"/>
                </a:lnTo>
                <a:lnTo>
                  <a:pt x="3251" y="809"/>
                </a:lnTo>
                <a:lnTo>
                  <a:pt x="3203" y="796"/>
                </a:lnTo>
                <a:lnTo>
                  <a:pt x="3200" y="795"/>
                </a:lnTo>
                <a:lnTo>
                  <a:pt x="3190" y="793"/>
                </a:lnTo>
                <a:lnTo>
                  <a:pt x="3175" y="789"/>
                </a:lnTo>
                <a:lnTo>
                  <a:pt x="3156" y="783"/>
                </a:lnTo>
                <a:lnTo>
                  <a:pt x="3132" y="777"/>
                </a:lnTo>
                <a:lnTo>
                  <a:pt x="3106" y="769"/>
                </a:lnTo>
                <a:lnTo>
                  <a:pt x="3074" y="761"/>
                </a:lnTo>
                <a:lnTo>
                  <a:pt x="3041" y="752"/>
                </a:lnTo>
                <a:lnTo>
                  <a:pt x="3007" y="742"/>
                </a:lnTo>
                <a:lnTo>
                  <a:pt x="2970" y="732"/>
                </a:lnTo>
                <a:lnTo>
                  <a:pt x="2933" y="722"/>
                </a:lnTo>
                <a:lnTo>
                  <a:pt x="2895" y="711"/>
                </a:lnTo>
                <a:lnTo>
                  <a:pt x="2858" y="701"/>
                </a:lnTo>
                <a:lnTo>
                  <a:pt x="2821" y="691"/>
                </a:lnTo>
                <a:lnTo>
                  <a:pt x="2786" y="681"/>
                </a:lnTo>
                <a:lnTo>
                  <a:pt x="2754" y="672"/>
                </a:lnTo>
                <a:lnTo>
                  <a:pt x="2723" y="664"/>
                </a:lnTo>
                <a:lnTo>
                  <a:pt x="2696" y="657"/>
                </a:lnTo>
                <a:lnTo>
                  <a:pt x="2672" y="649"/>
                </a:lnTo>
                <a:lnTo>
                  <a:pt x="2653" y="644"/>
                </a:lnTo>
                <a:lnTo>
                  <a:pt x="2638" y="641"/>
                </a:lnTo>
                <a:lnTo>
                  <a:pt x="2628" y="637"/>
                </a:lnTo>
                <a:lnTo>
                  <a:pt x="2625" y="637"/>
                </a:lnTo>
                <a:close/>
                <a:moveTo>
                  <a:pt x="177" y="103"/>
                </a:moveTo>
                <a:lnTo>
                  <a:pt x="168" y="126"/>
                </a:lnTo>
                <a:lnTo>
                  <a:pt x="160" y="154"/>
                </a:lnTo>
                <a:lnTo>
                  <a:pt x="150" y="187"/>
                </a:lnTo>
                <a:lnTo>
                  <a:pt x="139" y="223"/>
                </a:lnTo>
                <a:lnTo>
                  <a:pt x="130" y="261"/>
                </a:lnTo>
                <a:lnTo>
                  <a:pt x="120" y="303"/>
                </a:lnTo>
                <a:lnTo>
                  <a:pt x="110" y="347"/>
                </a:lnTo>
                <a:lnTo>
                  <a:pt x="103" y="394"/>
                </a:lnTo>
                <a:lnTo>
                  <a:pt x="95" y="441"/>
                </a:lnTo>
                <a:lnTo>
                  <a:pt x="91" y="491"/>
                </a:lnTo>
                <a:lnTo>
                  <a:pt x="88" y="540"/>
                </a:lnTo>
                <a:lnTo>
                  <a:pt x="87" y="590"/>
                </a:lnTo>
                <a:lnTo>
                  <a:pt x="89" y="641"/>
                </a:lnTo>
                <a:lnTo>
                  <a:pt x="94" y="691"/>
                </a:lnTo>
                <a:lnTo>
                  <a:pt x="102" y="739"/>
                </a:lnTo>
                <a:lnTo>
                  <a:pt x="115" y="787"/>
                </a:lnTo>
                <a:lnTo>
                  <a:pt x="131" y="835"/>
                </a:lnTo>
                <a:lnTo>
                  <a:pt x="151" y="879"/>
                </a:lnTo>
                <a:lnTo>
                  <a:pt x="176" y="920"/>
                </a:lnTo>
                <a:lnTo>
                  <a:pt x="953" y="920"/>
                </a:lnTo>
                <a:lnTo>
                  <a:pt x="926" y="895"/>
                </a:lnTo>
                <a:lnTo>
                  <a:pt x="895" y="865"/>
                </a:lnTo>
                <a:lnTo>
                  <a:pt x="860" y="830"/>
                </a:lnTo>
                <a:lnTo>
                  <a:pt x="824" y="792"/>
                </a:lnTo>
                <a:lnTo>
                  <a:pt x="784" y="749"/>
                </a:lnTo>
                <a:lnTo>
                  <a:pt x="741" y="703"/>
                </a:lnTo>
                <a:lnTo>
                  <a:pt x="696" y="652"/>
                </a:lnTo>
                <a:lnTo>
                  <a:pt x="649" y="597"/>
                </a:lnTo>
                <a:lnTo>
                  <a:pt x="600" y="538"/>
                </a:lnTo>
                <a:lnTo>
                  <a:pt x="549" y="474"/>
                </a:lnTo>
                <a:lnTo>
                  <a:pt x="496" y="407"/>
                </a:lnTo>
                <a:lnTo>
                  <a:pt x="441" y="335"/>
                </a:lnTo>
                <a:lnTo>
                  <a:pt x="385" y="259"/>
                </a:lnTo>
                <a:lnTo>
                  <a:pt x="327" y="179"/>
                </a:lnTo>
                <a:lnTo>
                  <a:pt x="177" y="103"/>
                </a:lnTo>
                <a:close/>
                <a:moveTo>
                  <a:pt x="150" y="0"/>
                </a:moveTo>
                <a:lnTo>
                  <a:pt x="162" y="0"/>
                </a:lnTo>
                <a:lnTo>
                  <a:pt x="174" y="4"/>
                </a:lnTo>
                <a:lnTo>
                  <a:pt x="377" y="107"/>
                </a:lnTo>
                <a:lnTo>
                  <a:pt x="382" y="111"/>
                </a:lnTo>
                <a:lnTo>
                  <a:pt x="387" y="115"/>
                </a:lnTo>
                <a:lnTo>
                  <a:pt x="393" y="121"/>
                </a:lnTo>
                <a:lnTo>
                  <a:pt x="449" y="201"/>
                </a:lnTo>
                <a:lnTo>
                  <a:pt x="505" y="277"/>
                </a:lnTo>
                <a:lnTo>
                  <a:pt x="560" y="349"/>
                </a:lnTo>
                <a:lnTo>
                  <a:pt x="613" y="417"/>
                </a:lnTo>
                <a:lnTo>
                  <a:pt x="664" y="480"/>
                </a:lnTo>
                <a:lnTo>
                  <a:pt x="713" y="539"/>
                </a:lnTo>
                <a:lnTo>
                  <a:pt x="761" y="593"/>
                </a:lnTo>
                <a:lnTo>
                  <a:pt x="806" y="644"/>
                </a:lnTo>
                <a:lnTo>
                  <a:pt x="849" y="691"/>
                </a:lnTo>
                <a:lnTo>
                  <a:pt x="888" y="733"/>
                </a:lnTo>
                <a:lnTo>
                  <a:pt x="925" y="771"/>
                </a:lnTo>
                <a:lnTo>
                  <a:pt x="958" y="805"/>
                </a:lnTo>
                <a:lnTo>
                  <a:pt x="989" y="835"/>
                </a:lnTo>
                <a:lnTo>
                  <a:pt x="1016" y="860"/>
                </a:lnTo>
                <a:lnTo>
                  <a:pt x="1038" y="883"/>
                </a:lnTo>
                <a:lnTo>
                  <a:pt x="1058" y="900"/>
                </a:lnTo>
                <a:lnTo>
                  <a:pt x="1074" y="914"/>
                </a:lnTo>
                <a:lnTo>
                  <a:pt x="1085" y="924"/>
                </a:lnTo>
                <a:lnTo>
                  <a:pt x="1102" y="926"/>
                </a:lnTo>
                <a:lnTo>
                  <a:pt x="1124" y="930"/>
                </a:lnTo>
                <a:lnTo>
                  <a:pt x="1154" y="935"/>
                </a:lnTo>
                <a:lnTo>
                  <a:pt x="1189" y="941"/>
                </a:lnTo>
                <a:lnTo>
                  <a:pt x="1227" y="948"/>
                </a:lnTo>
                <a:lnTo>
                  <a:pt x="1270" y="957"/>
                </a:lnTo>
                <a:lnTo>
                  <a:pt x="1317" y="965"/>
                </a:lnTo>
                <a:lnTo>
                  <a:pt x="1367" y="975"/>
                </a:lnTo>
                <a:lnTo>
                  <a:pt x="1418" y="986"/>
                </a:lnTo>
                <a:lnTo>
                  <a:pt x="1472" y="998"/>
                </a:lnTo>
                <a:lnTo>
                  <a:pt x="1526" y="1009"/>
                </a:lnTo>
                <a:lnTo>
                  <a:pt x="1582" y="1022"/>
                </a:lnTo>
                <a:lnTo>
                  <a:pt x="1637" y="1035"/>
                </a:lnTo>
                <a:lnTo>
                  <a:pt x="1692" y="1049"/>
                </a:lnTo>
                <a:lnTo>
                  <a:pt x="1788" y="1007"/>
                </a:lnTo>
                <a:lnTo>
                  <a:pt x="1877" y="966"/>
                </a:lnTo>
                <a:lnTo>
                  <a:pt x="1961" y="927"/>
                </a:lnTo>
                <a:lnTo>
                  <a:pt x="2037" y="889"/>
                </a:lnTo>
                <a:lnTo>
                  <a:pt x="2108" y="854"/>
                </a:lnTo>
                <a:lnTo>
                  <a:pt x="2173" y="821"/>
                </a:lnTo>
                <a:lnTo>
                  <a:pt x="2232" y="789"/>
                </a:lnTo>
                <a:lnTo>
                  <a:pt x="2286" y="759"/>
                </a:lnTo>
                <a:lnTo>
                  <a:pt x="2335" y="731"/>
                </a:lnTo>
                <a:lnTo>
                  <a:pt x="2378" y="704"/>
                </a:lnTo>
                <a:lnTo>
                  <a:pt x="2417" y="679"/>
                </a:lnTo>
                <a:lnTo>
                  <a:pt x="2451" y="658"/>
                </a:lnTo>
                <a:lnTo>
                  <a:pt x="2481" y="637"/>
                </a:lnTo>
                <a:lnTo>
                  <a:pt x="2507" y="619"/>
                </a:lnTo>
                <a:lnTo>
                  <a:pt x="2528" y="604"/>
                </a:lnTo>
                <a:lnTo>
                  <a:pt x="2546" y="590"/>
                </a:lnTo>
                <a:lnTo>
                  <a:pt x="2560" y="580"/>
                </a:lnTo>
                <a:lnTo>
                  <a:pt x="2570" y="571"/>
                </a:lnTo>
                <a:lnTo>
                  <a:pt x="2578" y="565"/>
                </a:lnTo>
                <a:lnTo>
                  <a:pt x="2582" y="560"/>
                </a:lnTo>
                <a:lnTo>
                  <a:pt x="2583" y="558"/>
                </a:lnTo>
                <a:lnTo>
                  <a:pt x="2596" y="550"/>
                </a:lnTo>
                <a:lnTo>
                  <a:pt x="2611" y="546"/>
                </a:lnTo>
                <a:lnTo>
                  <a:pt x="2626" y="547"/>
                </a:lnTo>
                <a:lnTo>
                  <a:pt x="3224" y="712"/>
                </a:lnTo>
                <a:lnTo>
                  <a:pt x="3278" y="726"/>
                </a:lnTo>
                <a:lnTo>
                  <a:pt x="3327" y="740"/>
                </a:lnTo>
                <a:lnTo>
                  <a:pt x="3369" y="753"/>
                </a:lnTo>
                <a:lnTo>
                  <a:pt x="3407" y="767"/>
                </a:lnTo>
                <a:lnTo>
                  <a:pt x="3439" y="782"/>
                </a:lnTo>
                <a:lnTo>
                  <a:pt x="3466" y="797"/>
                </a:lnTo>
                <a:lnTo>
                  <a:pt x="3489" y="814"/>
                </a:lnTo>
                <a:lnTo>
                  <a:pt x="3506" y="832"/>
                </a:lnTo>
                <a:lnTo>
                  <a:pt x="3519" y="853"/>
                </a:lnTo>
                <a:lnTo>
                  <a:pt x="3527" y="876"/>
                </a:lnTo>
                <a:lnTo>
                  <a:pt x="3534" y="906"/>
                </a:lnTo>
                <a:lnTo>
                  <a:pt x="3536" y="934"/>
                </a:lnTo>
                <a:lnTo>
                  <a:pt x="3532" y="960"/>
                </a:lnTo>
                <a:lnTo>
                  <a:pt x="3527" y="984"/>
                </a:lnTo>
                <a:lnTo>
                  <a:pt x="3521" y="1003"/>
                </a:lnTo>
                <a:lnTo>
                  <a:pt x="3512" y="1020"/>
                </a:lnTo>
                <a:lnTo>
                  <a:pt x="3504" y="1034"/>
                </a:lnTo>
                <a:lnTo>
                  <a:pt x="3496" y="1044"/>
                </a:lnTo>
                <a:lnTo>
                  <a:pt x="3491" y="1050"/>
                </a:lnTo>
                <a:lnTo>
                  <a:pt x="3489" y="1053"/>
                </a:lnTo>
                <a:lnTo>
                  <a:pt x="3479" y="1060"/>
                </a:lnTo>
                <a:lnTo>
                  <a:pt x="3469" y="1064"/>
                </a:lnTo>
                <a:lnTo>
                  <a:pt x="3351" y="1093"/>
                </a:lnTo>
                <a:lnTo>
                  <a:pt x="3236" y="1119"/>
                </a:lnTo>
                <a:lnTo>
                  <a:pt x="3126" y="1141"/>
                </a:lnTo>
                <a:lnTo>
                  <a:pt x="3019" y="1160"/>
                </a:lnTo>
                <a:lnTo>
                  <a:pt x="2915" y="1176"/>
                </a:lnTo>
                <a:lnTo>
                  <a:pt x="2815" y="1189"/>
                </a:lnTo>
                <a:lnTo>
                  <a:pt x="2717" y="1200"/>
                </a:lnTo>
                <a:lnTo>
                  <a:pt x="2624" y="1208"/>
                </a:lnTo>
                <a:lnTo>
                  <a:pt x="2534" y="1213"/>
                </a:lnTo>
                <a:lnTo>
                  <a:pt x="2448" y="1216"/>
                </a:lnTo>
                <a:lnTo>
                  <a:pt x="2364" y="1217"/>
                </a:lnTo>
                <a:lnTo>
                  <a:pt x="2271" y="1216"/>
                </a:lnTo>
                <a:lnTo>
                  <a:pt x="2182" y="1212"/>
                </a:lnTo>
                <a:lnTo>
                  <a:pt x="2097" y="1206"/>
                </a:lnTo>
                <a:lnTo>
                  <a:pt x="2017" y="1198"/>
                </a:lnTo>
                <a:lnTo>
                  <a:pt x="1942" y="1188"/>
                </a:lnTo>
                <a:lnTo>
                  <a:pt x="1871" y="1176"/>
                </a:lnTo>
                <a:lnTo>
                  <a:pt x="1804" y="1165"/>
                </a:lnTo>
                <a:lnTo>
                  <a:pt x="1742" y="1151"/>
                </a:lnTo>
                <a:lnTo>
                  <a:pt x="1684" y="1137"/>
                </a:lnTo>
                <a:lnTo>
                  <a:pt x="1684" y="1136"/>
                </a:lnTo>
                <a:lnTo>
                  <a:pt x="1631" y="1123"/>
                </a:lnTo>
                <a:lnTo>
                  <a:pt x="1576" y="1109"/>
                </a:lnTo>
                <a:lnTo>
                  <a:pt x="1521" y="1096"/>
                </a:lnTo>
                <a:lnTo>
                  <a:pt x="1467" y="1084"/>
                </a:lnTo>
                <a:lnTo>
                  <a:pt x="1414" y="1074"/>
                </a:lnTo>
                <a:lnTo>
                  <a:pt x="1362" y="1063"/>
                </a:lnTo>
                <a:lnTo>
                  <a:pt x="1313" y="1052"/>
                </a:lnTo>
                <a:lnTo>
                  <a:pt x="1266" y="1044"/>
                </a:lnTo>
                <a:lnTo>
                  <a:pt x="1223" y="1035"/>
                </a:lnTo>
                <a:lnTo>
                  <a:pt x="1183" y="1028"/>
                </a:lnTo>
                <a:lnTo>
                  <a:pt x="1148" y="1021"/>
                </a:lnTo>
                <a:lnTo>
                  <a:pt x="1118" y="1017"/>
                </a:lnTo>
                <a:lnTo>
                  <a:pt x="1093" y="1013"/>
                </a:lnTo>
                <a:lnTo>
                  <a:pt x="1075" y="1009"/>
                </a:lnTo>
                <a:lnTo>
                  <a:pt x="1075" y="1174"/>
                </a:lnTo>
                <a:lnTo>
                  <a:pt x="1073" y="1188"/>
                </a:lnTo>
                <a:lnTo>
                  <a:pt x="1066" y="1200"/>
                </a:lnTo>
                <a:lnTo>
                  <a:pt x="1057" y="1210"/>
                </a:lnTo>
                <a:lnTo>
                  <a:pt x="1045" y="1215"/>
                </a:lnTo>
                <a:lnTo>
                  <a:pt x="1031" y="1217"/>
                </a:lnTo>
                <a:lnTo>
                  <a:pt x="153" y="1217"/>
                </a:lnTo>
                <a:lnTo>
                  <a:pt x="139" y="1215"/>
                </a:lnTo>
                <a:lnTo>
                  <a:pt x="128" y="1210"/>
                </a:lnTo>
                <a:lnTo>
                  <a:pt x="119" y="1200"/>
                </a:lnTo>
                <a:lnTo>
                  <a:pt x="113" y="1188"/>
                </a:lnTo>
                <a:lnTo>
                  <a:pt x="110" y="1174"/>
                </a:lnTo>
                <a:lnTo>
                  <a:pt x="110" y="977"/>
                </a:lnTo>
                <a:lnTo>
                  <a:pt x="82" y="933"/>
                </a:lnTo>
                <a:lnTo>
                  <a:pt x="59" y="886"/>
                </a:lnTo>
                <a:lnTo>
                  <a:pt x="40" y="838"/>
                </a:lnTo>
                <a:lnTo>
                  <a:pt x="25" y="787"/>
                </a:lnTo>
                <a:lnTo>
                  <a:pt x="14" y="737"/>
                </a:lnTo>
                <a:lnTo>
                  <a:pt x="6" y="686"/>
                </a:lnTo>
                <a:lnTo>
                  <a:pt x="1" y="633"/>
                </a:lnTo>
                <a:lnTo>
                  <a:pt x="0" y="582"/>
                </a:lnTo>
                <a:lnTo>
                  <a:pt x="1" y="530"/>
                </a:lnTo>
                <a:lnTo>
                  <a:pt x="4" y="479"/>
                </a:lnTo>
                <a:lnTo>
                  <a:pt x="10" y="429"/>
                </a:lnTo>
                <a:lnTo>
                  <a:pt x="16" y="380"/>
                </a:lnTo>
                <a:lnTo>
                  <a:pt x="25" y="333"/>
                </a:lnTo>
                <a:lnTo>
                  <a:pt x="33" y="289"/>
                </a:lnTo>
                <a:lnTo>
                  <a:pt x="44" y="246"/>
                </a:lnTo>
                <a:lnTo>
                  <a:pt x="54" y="207"/>
                </a:lnTo>
                <a:lnTo>
                  <a:pt x="64" y="169"/>
                </a:lnTo>
                <a:lnTo>
                  <a:pt x="74" y="136"/>
                </a:lnTo>
                <a:lnTo>
                  <a:pt x="84" y="106"/>
                </a:lnTo>
                <a:lnTo>
                  <a:pt x="93" y="80"/>
                </a:lnTo>
                <a:lnTo>
                  <a:pt x="101" y="60"/>
                </a:lnTo>
                <a:lnTo>
                  <a:pt x="107" y="43"/>
                </a:lnTo>
                <a:lnTo>
                  <a:pt x="112" y="32"/>
                </a:lnTo>
                <a:lnTo>
                  <a:pt x="114" y="25"/>
                </a:lnTo>
                <a:lnTo>
                  <a:pt x="120" y="16"/>
                </a:lnTo>
                <a:lnTo>
                  <a:pt x="129" y="7"/>
                </a:lnTo>
                <a:lnTo>
                  <a:pt x="138" y="2"/>
                </a:lnTo>
                <a:lnTo>
                  <a:pt x="15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261"/>
          <p:cNvSpPr>
            <a:spLocks noEditPoints="1"/>
          </p:cNvSpPr>
          <p:nvPr/>
        </p:nvSpPr>
        <p:spPr bwMode="auto">
          <a:xfrm>
            <a:off x="10548557" y="2278626"/>
            <a:ext cx="576262" cy="142875"/>
          </a:xfrm>
          <a:custGeom>
            <a:avLst/>
            <a:gdLst>
              <a:gd name="T0" fmla="*/ 119 w 3630"/>
              <a:gd name="T1" fmla="*/ 667 h 904"/>
              <a:gd name="T2" fmla="*/ 91 w 3630"/>
              <a:gd name="T3" fmla="*/ 700 h 904"/>
              <a:gd name="T4" fmla="*/ 91 w 3630"/>
              <a:gd name="T5" fmla="*/ 781 h 904"/>
              <a:gd name="T6" fmla="*/ 119 w 3630"/>
              <a:gd name="T7" fmla="*/ 814 h 904"/>
              <a:gd name="T8" fmla="*/ 3493 w 3630"/>
              <a:gd name="T9" fmla="*/ 817 h 904"/>
              <a:gd name="T10" fmla="*/ 3519 w 3630"/>
              <a:gd name="T11" fmla="*/ 811 h 904"/>
              <a:gd name="T12" fmla="*/ 3542 w 3630"/>
              <a:gd name="T13" fmla="*/ 763 h 904"/>
              <a:gd name="T14" fmla="*/ 3533 w 3630"/>
              <a:gd name="T15" fmla="*/ 686 h 904"/>
              <a:gd name="T16" fmla="*/ 3505 w 3630"/>
              <a:gd name="T17" fmla="*/ 664 h 904"/>
              <a:gd name="T18" fmla="*/ 2503 w 3630"/>
              <a:gd name="T19" fmla="*/ 426 h 904"/>
              <a:gd name="T20" fmla="*/ 2355 w 3630"/>
              <a:gd name="T21" fmla="*/ 451 h 904"/>
              <a:gd name="T22" fmla="*/ 2232 w 3630"/>
              <a:gd name="T23" fmla="*/ 506 h 904"/>
              <a:gd name="T24" fmla="*/ 2147 w 3630"/>
              <a:gd name="T25" fmla="*/ 558 h 904"/>
              <a:gd name="T26" fmla="*/ 2855 w 3630"/>
              <a:gd name="T27" fmla="*/ 578 h 904"/>
              <a:gd name="T28" fmla="*/ 2772 w 3630"/>
              <a:gd name="T29" fmla="*/ 504 h 904"/>
              <a:gd name="T30" fmla="*/ 2640 w 3630"/>
              <a:gd name="T31" fmla="*/ 443 h 904"/>
              <a:gd name="T32" fmla="*/ 1878 w 3630"/>
              <a:gd name="T33" fmla="*/ 265 h 904"/>
              <a:gd name="T34" fmla="*/ 1532 w 3630"/>
              <a:gd name="T35" fmla="*/ 434 h 904"/>
              <a:gd name="T36" fmla="*/ 1246 w 3630"/>
              <a:gd name="T37" fmla="*/ 554 h 904"/>
              <a:gd name="T38" fmla="*/ 1938 w 3630"/>
              <a:gd name="T39" fmla="*/ 567 h 904"/>
              <a:gd name="T40" fmla="*/ 2081 w 3630"/>
              <a:gd name="T41" fmla="*/ 500 h 904"/>
              <a:gd name="T42" fmla="*/ 2070 w 3630"/>
              <a:gd name="T43" fmla="*/ 165 h 904"/>
              <a:gd name="T44" fmla="*/ 2001 w 3630"/>
              <a:gd name="T45" fmla="*/ 201 h 904"/>
              <a:gd name="T46" fmla="*/ 1957 w 3630"/>
              <a:gd name="T47" fmla="*/ 224 h 904"/>
              <a:gd name="T48" fmla="*/ 2295 w 3630"/>
              <a:gd name="T49" fmla="*/ 382 h 904"/>
              <a:gd name="T50" fmla="*/ 2289 w 3630"/>
              <a:gd name="T51" fmla="*/ 93 h 904"/>
              <a:gd name="T52" fmla="*/ 2422 w 3630"/>
              <a:gd name="T53" fmla="*/ 346 h 904"/>
              <a:gd name="T54" fmla="*/ 2605 w 3630"/>
              <a:gd name="T55" fmla="*/ 347 h 904"/>
              <a:gd name="T56" fmla="*/ 2768 w 3630"/>
              <a:gd name="T57" fmla="*/ 401 h 904"/>
              <a:gd name="T58" fmla="*/ 2879 w 3630"/>
              <a:gd name="T59" fmla="*/ 479 h 904"/>
              <a:gd name="T60" fmla="*/ 2939 w 3630"/>
              <a:gd name="T61" fmla="*/ 523 h 904"/>
              <a:gd name="T62" fmla="*/ 2948 w 3630"/>
              <a:gd name="T63" fmla="*/ 443 h 904"/>
              <a:gd name="T64" fmla="*/ 2907 w 3630"/>
              <a:gd name="T65" fmla="*/ 339 h 904"/>
              <a:gd name="T66" fmla="*/ 2782 w 3630"/>
              <a:gd name="T67" fmla="*/ 215 h 904"/>
              <a:gd name="T68" fmla="*/ 2565 w 3630"/>
              <a:gd name="T69" fmla="*/ 108 h 904"/>
              <a:gd name="T70" fmla="*/ 2390 w 3630"/>
              <a:gd name="T71" fmla="*/ 0 h 904"/>
              <a:gd name="T72" fmla="*/ 2662 w 3630"/>
              <a:gd name="T73" fmla="*/ 51 h 904"/>
              <a:gd name="T74" fmla="*/ 2911 w 3630"/>
              <a:gd name="T75" fmla="*/ 209 h 904"/>
              <a:gd name="T76" fmla="*/ 3014 w 3630"/>
              <a:gd name="T77" fmla="*/ 353 h 904"/>
              <a:gd name="T78" fmla="*/ 3033 w 3630"/>
              <a:gd name="T79" fmla="*/ 491 h 904"/>
              <a:gd name="T80" fmla="*/ 3493 w 3630"/>
              <a:gd name="T81" fmla="*/ 578 h 904"/>
              <a:gd name="T82" fmla="*/ 3585 w 3630"/>
              <a:gd name="T83" fmla="*/ 612 h 904"/>
              <a:gd name="T84" fmla="*/ 3628 w 3630"/>
              <a:gd name="T85" fmla="*/ 708 h 904"/>
              <a:gd name="T86" fmla="*/ 3614 w 3630"/>
              <a:gd name="T87" fmla="*/ 827 h 904"/>
              <a:gd name="T88" fmla="*/ 3544 w 3630"/>
              <a:gd name="T89" fmla="*/ 895 h 904"/>
              <a:gd name="T90" fmla="*/ 110 w 3630"/>
              <a:gd name="T91" fmla="*/ 902 h 904"/>
              <a:gd name="T92" fmla="*/ 30 w 3630"/>
              <a:gd name="T93" fmla="*/ 850 h 904"/>
              <a:gd name="T94" fmla="*/ 0 w 3630"/>
              <a:gd name="T95" fmla="*/ 740 h 904"/>
              <a:gd name="T96" fmla="*/ 30 w 3630"/>
              <a:gd name="T97" fmla="*/ 631 h 904"/>
              <a:gd name="T98" fmla="*/ 110 w 3630"/>
              <a:gd name="T99" fmla="*/ 580 h 904"/>
              <a:gd name="T100" fmla="*/ 956 w 3630"/>
              <a:gd name="T101" fmla="*/ 568 h 904"/>
              <a:gd name="T102" fmla="*/ 1085 w 3630"/>
              <a:gd name="T103" fmla="*/ 523 h 904"/>
              <a:gd name="T104" fmla="*/ 1291 w 3630"/>
              <a:gd name="T105" fmla="*/ 442 h 904"/>
              <a:gd name="T106" fmla="*/ 1559 w 3630"/>
              <a:gd name="T107" fmla="*/ 327 h 904"/>
              <a:gd name="T108" fmla="*/ 1869 w 3630"/>
              <a:gd name="T109" fmla="*/ 173 h 904"/>
              <a:gd name="T110" fmla="*/ 2175 w 3630"/>
              <a:gd name="T111" fmla="*/ 33 h 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630" h="904">
                <a:moveTo>
                  <a:pt x="136" y="664"/>
                </a:moveTo>
                <a:lnTo>
                  <a:pt x="132" y="664"/>
                </a:lnTo>
                <a:lnTo>
                  <a:pt x="125" y="664"/>
                </a:lnTo>
                <a:lnTo>
                  <a:pt x="119" y="667"/>
                </a:lnTo>
                <a:lnTo>
                  <a:pt x="111" y="671"/>
                </a:lnTo>
                <a:lnTo>
                  <a:pt x="103" y="676"/>
                </a:lnTo>
                <a:lnTo>
                  <a:pt x="97" y="686"/>
                </a:lnTo>
                <a:lnTo>
                  <a:pt x="91" y="700"/>
                </a:lnTo>
                <a:lnTo>
                  <a:pt x="88" y="717"/>
                </a:lnTo>
                <a:lnTo>
                  <a:pt x="87" y="740"/>
                </a:lnTo>
                <a:lnTo>
                  <a:pt x="88" y="763"/>
                </a:lnTo>
                <a:lnTo>
                  <a:pt x="91" y="781"/>
                </a:lnTo>
                <a:lnTo>
                  <a:pt x="97" y="794"/>
                </a:lnTo>
                <a:lnTo>
                  <a:pt x="103" y="804"/>
                </a:lnTo>
                <a:lnTo>
                  <a:pt x="111" y="811"/>
                </a:lnTo>
                <a:lnTo>
                  <a:pt x="119" y="814"/>
                </a:lnTo>
                <a:lnTo>
                  <a:pt x="125" y="816"/>
                </a:lnTo>
                <a:lnTo>
                  <a:pt x="132" y="817"/>
                </a:lnTo>
                <a:lnTo>
                  <a:pt x="136" y="817"/>
                </a:lnTo>
                <a:lnTo>
                  <a:pt x="3493" y="817"/>
                </a:lnTo>
                <a:lnTo>
                  <a:pt x="3498" y="817"/>
                </a:lnTo>
                <a:lnTo>
                  <a:pt x="3505" y="816"/>
                </a:lnTo>
                <a:lnTo>
                  <a:pt x="3511" y="814"/>
                </a:lnTo>
                <a:lnTo>
                  <a:pt x="3519" y="811"/>
                </a:lnTo>
                <a:lnTo>
                  <a:pt x="3527" y="804"/>
                </a:lnTo>
                <a:lnTo>
                  <a:pt x="3533" y="794"/>
                </a:lnTo>
                <a:lnTo>
                  <a:pt x="3538" y="781"/>
                </a:lnTo>
                <a:lnTo>
                  <a:pt x="3542" y="763"/>
                </a:lnTo>
                <a:lnTo>
                  <a:pt x="3543" y="740"/>
                </a:lnTo>
                <a:lnTo>
                  <a:pt x="3542" y="717"/>
                </a:lnTo>
                <a:lnTo>
                  <a:pt x="3538" y="700"/>
                </a:lnTo>
                <a:lnTo>
                  <a:pt x="3533" y="686"/>
                </a:lnTo>
                <a:lnTo>
                  <a:pt x="3527" y="676"/>
                </a:lnTo>
                <a:lnTo>
                  <a:pt x="3519" y="671"/>
                </a:lnTo>
                <a:lnTo>
                  <a:pt x="3511" y="667"/>
                </a:lnTo>
                <a:lnTo>
                  <a:pt x="3505" y="664"/>
                </a:lnTo>
                <a:lnTo>
                  <a:pt x="3498" y="664"/>
                </a:lnTo>
                <a:lnTo>
                  <a:pt x="3493" y="664"/>
                </a:lnTo>
                <a:lnTo>
                  <a:pt x="136" y="664"/>
                </a:lnTo>
                <a:close/>
                <a:moveTo>
                  <a:pt x="2503" y="426"/>
                </a:moveTo>
                <a:lnTo>
                  <a:pt x="2465" y="428"/>
                </a:lnTo>
                <a:lnTo>
                  <a:pt x="2428" y="434"/>
                </a:lnTo>
                <a:lnTo>
                  <a:pt x="2391" y="441"/>
                </a:lnTo>
                <a:lnTo>
                  <a:pt x="2355" y="451"/>
                </a:lnTo>
                <a:lnTo>
                  <a:pt x="2322" y="463"/>
                </a:lnTo>
                <a:lnTo>
                  <a:pt x="2290" y="476"/>
                </a:lnTo>
                <a:lnTo>
                  <a:pt x="2259" y="491"/>
                </a:lnTo>
                <a:lnTo>
                  <a:pt x="2232" y="506"/>
                </a:lnTo>
                <a:lnTo>
                  <a:pt x="2207" y="520"/>
                </a:lnTo>
                <a:lnTo>
                  <a:pt x="2184" y="534"/>
                </a:lnTo>
                <a:lnTo>
                  <a:pt x="2164" y="547"/>
                </a:lnTo>
                <a:lnTo>
                  <a:pt x="2147" y="558"/>
                </a:lnTo>
                <a:lnTo>
                  <a:pt x="2134" y="568"/>
                </a:lnTo>
                <a:lnTo>
                  <a:pt x="2125" y="574"/>
                </a:lnTo>
                <a:lnTo>
                  <a:pt x="2120" y="578"/>
                </a:lnTo>
                <a:lnTo>
                  <a:pt x="2855" y="578"/>
                </a:lnTo>
                <a:lnTo>
                  <a:pt x="2838" y="560"/>
                </a:lnTo>
                <a:lnTo>
                  <a:pt x="2819" y="541"/>
                </a:lnTo>
                <a:lnTo>
                  <a:pt x="2797" y="523"/>
                </a:lnTo>
                <a:lnTo>
                  <a:pt x="2772" y="504"/>
                </a:lnTo>
                <a:lnTo>
                  <a:pt x="2745" y="486"/>
                </a:lnTo>
                <a:lnTo>
                  <a:pt x="2713" y="470"/>
                </a:lnTo>
                <a:lnTo>
                  <a:pt x="2677" y="456"/>
                </a:lnTo>
                <a:lnTo>
                  <a:pt x="2640" y="443"/>
                </a:lnTo>
                <a:lnTo>
                  <a:pt x="2598" y="434"/>
                </a:lnTo>
                <a:lnTo>
                  <a:pt x="2552" y="428"/>
                </a:lnTo>
                <a:lnTo>
                  <a:pt x="2503" y="426"/>
                </a:lnTo>
                <a:close/>
                <a:moveTo>
                  <a:pt x="1878" y="265"/>
                </a:moveTo>
                <a:lnTo>
                  <a:pt x="1788" y="313"/>
                </a:lnTo>
                <a:lnTo>
                  <a:pt x="1700" y="356"/>
                </a:lnTo>
                <a:lnTo>
                  <a:pt x="1615" y="396"/>
                </a:lnTo>
                <a:lnTo>
                  <a:pt x="1532" y="434"/>
                </a:lnTo>
                <a:lnTo>
                  <a:pt x="1455" y="468"/>
                </a:lnTo>
                <a:lnTo>
                  <a:pt x="1381" y="500"/>
                </a:lnTo>
                <a:lnTo>
                  <a:pt x="1311" y="528"/>
                </a:lnTo>
                <a:lnTo>
                  <a:pt x="1246" y="554"/>
                </a:lnTo>
                <a:lnTo>
                  <a:pt x="1187" y="578"/>
                </a:lnTo>
                <a:lnTo>
                  <a:pt x="1866" y="578"/>
                </a:lnTo>
                <a:lnTo>
                  <a:pt x="1902" y="574"/>
                </a:lnTo>
                <a:lnTo>
                  <a:pt x="1938" y="567"/>
                </a:lnTo>
                <a:lnTo>
                  <a:pt x="1975" y="554"/>
                </a:lnTo>
                <a:lnTo>
                  <a:pt x="2010" y="539"/>
                </a:lnTo>
                <a:lnTo>
                  <a:pt x="2045" y="520"/>
                </a:lnTo>
                <a:lnTo>
                  <a:pt x="2081" y="500"/>
                </a:lnTo>
                <a:lnTo>
                  <a:pt x="1878" y="265"/>
                </a:lnTo>
                <a:close/>
                <a:moveTo>
                  <a:pt x="2098" y="153"/>
                </a:moveTo>
                <a:lnTo>
                  <a:pt x="2086" y="159"/>
                </a:lnTo>
                <a:lnTo>
                  <a:pt x="2070" y="165"/>
                </a:lnTo>
                <a:lnTo>
                  <a:pt x="2054" y="173"/>
                </a:lnTo>
                <a:lnTo>
                  <a:pt x="2036" y="182"/>
                </a:lnTo>
                <a:lnTo>
                  <a:pt x="2019" y="192"/>
                </a:lnTo>
                <a:lnTo>
                  <a:pt x="2001" y="201"/>
                </a:lnTo>
                <a:lnTo>
                  <a:pt x="1986" y="208"/>
                </a:lnTo>
                <a:lnTo>
                  <a:pt x="1972" y="215"/>
                </a:lnTo>
                <a:lnTo>
                  <a:pt x="1962" y="220"/>
                </a:lnTo>
                <a:lnTo>
                  <a:pt x="1957" y="224"/>
                </a:lnTo>
                <a:lnTo>
                  <a:pt x="2157" y="453"/>
                </a:lnTo>
                <a:lnTo>
                  <a:pt x="2201" y="428"/>
                </a:lnTo>
                <a:lnTo>
                  <a:pt x="2247" y="404"/>
                </a:lnTo>
                <a:lnTo>
                  <a:pt x="2295" y="382"/>
                </a:lnTo>
                <a:lnTo>
                  <a:pt x="2098" y="153"/>
                </a:lnTo>
                <a:close/>
                <a:moveTo>
                  <a:pt x="2398" y="84"/>
                </a:moveTo>
                <a:lnTo>
                  <a:pt x="2343" y="86"/>
                </a:lnTo>
                <a:lnTo>
                  <a:pt x="2289" y="93"/>
                </a:lnTo>
                <a:lnTo>
                  <a:pt x="2235" y="105"/>
                </a:lnTo>
                <a:lnTo>
                  <a:pt x="2185" y="121"/>
                </a:lnTo>
                <a:lnTo>
                  <a:pt x="2385" y="353"/>
                </a:lnTo>
                <a:lnTo>
                  <a:pt x="2422" y="346"/>
                </a:lnTo>
                <a:lnTo>
                  <a:pt x="2462" y="341"/>
                </a:lnTo>
                <a:lnTo>
                  <a:pt x="2503" y="339"/>
                </a:lnTo>
                <a:lnTo>
                  <a:pt x="2555" y="341"/>
                </a:lnTo>
                <a:lnTo>
                  <a:pt x="2605" y="347"/>
                </a:lnTo>
                <a:lnTo>
                  <a:pt x="2651" y="357"/>
                </a:lnTo>
                <a:lnTo>
                  <a:pt x="2693" y="369"/>
                </a:lnTo>
                <a:lnTo>
                  <a:pt x="2731" y="383"/>
                </a:lnTo>
                <a:lnTo>
                  <a:pt x="2768" y="401"/>
                </a:lnTo>
                <a:lnTo>
                  <a:pt x="2800" y="418"/>
                </a:lnTo>
                <a:lnTo>
                  <a:pt x="2829" y="438"/>
                </a:lnTo>
                <a:lnTo>
                  <a:pt x="2856" y="458"/>
                </a:lnTo>
                <a:lnTo>
                  <a:pt x="2879" y="479"/>
                </a:lnTo>
                <a:lnTo>
                  <a:pt x="2900" y="498"/>
                </a:lnTo>
                <a:lnTo>
                  <a:pt x="2918" y="518"/>
                </a:lnTo>
                <a:lnTo>
                  <a:pt x="2934" y="537"/>
                </a:lnTo>
                <a:lnTo>
                  <a:pt x="2939" y="523"/>
                </a:lnTo>
                <a:lnTo>
                  <a:pt x="2944" y="506"/>
                </a:lnTo>
                <a:lnTo>
                  <a:pt x="2947" y="486"/>
                </a:lnTo>
                <a:lnTo>
                  <a:pt x="2949" y="467"/>
                </a:lnTo>
                <a:lnTo>
                  <a:pt x="2948" y="443"/>
                </a:lnTo>
                <a:lnTo>
                  <a:pt x="2944" y="419"/>
                </a:lnTo>
                <a:lnTo>
                  <a:pt x="2936" y="394"/>
                </a:lnTo>
                <a:lnTo>
                  <a:pt x="2924" y="367"/>
                </a:lnTo>
                <a:lnTo>
                  <a:pt x="2907" y="339"/>
                </a:lnTo>
                <a:lnTo>
                  <a:pt x="2885" y="309"/>
                </a:lnTo>
                <a:lnTo>
                  <a:pt x="2858" y="279"/>
                </a:lnTo>
                <a:lnTo>
                  <a:pt x="2824" y="247"/>
                </a:lnTo>
                <a:lnTo>
                  <a:pt x="2782" y="215"/>
                </a:lnTo>
                <a:lnTo>
                  <a:pt x="2729" y="180"/>
                </a:lnTo>
                <a:lnTo>
                  <a:pt x="2675" y="150"/>
                </a:lnTo>
                <a:lnTo>
                  <a:pt x="2621" y="126"/>
                </a:lnTo>
                <a:lnTo>
                  <a:pt x="2565" y="108"/>
                </a:lnTo>
                <a:lnTo>
                  <a:pt x="2509" y="95"/>
                </a:lnTo>
                <a:lnTo>
                  <a:pt x="2453" y="87"/>
                </a:lnTo>
                <a:lnTo>
                  <a:pt x="2398" y="84"/>
                </a:lnTo>
                <a:close/>
                <a:moveTo>
                  <a:pt x="2390" y="0"/>
                </a:moveTo>
                <a:lnTo>
                  <a:pt x="2461" y="3"/>
                </a:lnTo>
                <a:lnTo>
                  <a:pt x="2529" y="11"/>
                </a:lnTo>
                <a:lnTo>
                  <a:pt x="2596" y="28"/>
                </a:lnTo>
                <a:lnTo>
                  <a:pt x="2662" y="51"/>
                </a:lnTo>
                <a:lnTo>
                  <a:pt x="2727" y="80"/>
                </a:lnTo>
                <a:lnTo>
                  <a:pt x="2790" y="116"/>
                </a:lnTo>
                <a:lnTo>
                  <a:pt x="2850" y="159"/>
                </a:lnTo>
                <a:lnTo>
                  <a:pt x="2911" y="209"/>
                </a:lnTo>
                <a:lnTo>
                  <a:pt x="2946" y="245"/>
                </a:lnTo>
                <a:lnTo>
                  <a:pt x="2974" y="281"/>
                </a:lnTo>
                <a:lnTo>
                  <a:pt x="2998" y="317"/>
                </a:lnTo>
                <a:lnTo>
                  <a:pt x="3014" y="353"/>
                </a:lnTo>
                <a:lnTo>
                  <a:pt x="3025" y="390"/>
                </a:lnTo>
                <a:lnTo>
                  <a:pt x="3032" y="425"/>
                </a:lnTo>
                <a:lnTo>
                  <a:pt x="3035" y="458"/>
                </a:lnTo>
                <a:lnTo>
                  <a:pt x="3033" y="491"/>
                </a:lnTo>
                <a:lnTo>
                  <a:pt x="3028" y="521"/>
                </a:lnTo>
                <a:lnTo>
                  <a:pt x="3021" y="550"/>
                </a:lnTo>
                <a:lnTo>
                  <a:pt x="3011" y="578"/>
                </a:lnTo>
                <a:lnTo>
                  <a:pt x="3493" y="578"/>
                </a:lnTo>
                <a:lnTo>
                  <a:pt x="3520" y="580"/>
                </a:lnTo>
                <a:lnTo>
                  <a:pt x="3544" y="586"/>
                </a:lnTo>
                <a:lnTo>
                  <a:pt x="3566" y="597"/>
                </a:lnTo>
                <a:lnTo>
                  <a:pt x="3585" y="612"/>
                </a:lnTo>
                <a:lnTo>
                  <a:pt x="3600" y="631"/>
                </a:lnTo>
                <a:lnTo>
                  <a:pt x="3614" y="653"/>
                </a:lnTo>
                <a:lnTo>
                  <a:pt x="3622" y="680"/>
                </a:lnTo>
                <a:lnTo>
                  <a:pt x="3628" y="708"/>
                </a:lnTo>
                <a:lnTo>
                  <a:pt x="3630" y="740"/>
                </a:lnTo>
                <a:lnTo>
                  <a:pt x="3628" y="772"/>
                </a:lnTo>
                <a:lnTo>
                  <a:pt x="3622" y="802"/>
                </a:lnTo>
                <a:lnTo>
                  <a:pt x="3614" y="827"/>
                </a:lnTo>
                <a:lnTo>
                  <a:pt x="3600" y="850"/>
                </a:lnTo>
                <a:lnTo>
                  <a:pt x="3585" y="869"/>
                </a:lnTo>
                <a:lnTo>
                  <a:pt x="3566" y="884"/>
                </a:lnTo>
                <a:lnTo>
                  <a:pt x="3544" y="895"/>
                </a:lnTo>
                <a:lnTo>
                  <a:pt x="3520" y="902"/>
                </a:lnTo>
                <a:lnTo>
                  <a:pt x="3493" y="904"/>
                </a:lnTo>
                <a:lnTo>
                  <a:pt x="136" y="904"/>
                </a:lnTo>
                <a:lnTo>
                  <a:pt x="110" y="902"/>
                </a:lnTo>
                <a:lnTo>
                  <a:pt x="86" y="895"/>
                </a:lnTo>
                <a:lnTo>
                  <a:pt x="64" y="884"/>
                </a:lnTo>
                <a:lnTo>
                  <a:pt x="45" y="869"/>
                </a:lnTo>
                <a:lnTo>
                  <a:pt x="30" y="850"/>
                </a:lnTo>
                <a:lnTo>
                  <a:pt x="17" y="827"/>
                </a:lnTo>
                <a:lnTo>
                  <a:pt x="8" y="802"/>
                </a:lnTo>
                <a:lnTo>
                  <a:pt x="2" y="772"/>
                </a:lnTo>
                <a:lnTo>
                  <a:pt x="0" y="740"/>
                </a:lnTo>
                <a:lnTo>
                  <a:pt x="2" y="708"/>
                </a:lnTo>
                <a:lnTo>
                  <a:pt x="8" y="680"/>
                </a:lnTo>
                <a:lnTo>
                  <a:pt x="17" y="653"/>
                </a:lnTo>
                <a:lnTo>
                  <a:pt x="30" y="631"/>
                </a:lnTo>
                <a:lnTo>
                  <a:pt x="45" y="612"/>
                </a:lnTo>
                <a:lnTo>
                  <a:pt x="64" y="597"/>
                </a:lnTo>
                <a:lnTo>
                  <a:pt x="86" y="586"/>
                </a:lnTo>
                <a:lnTo>
                  <a:pt x="110" y="580"/>
                </a:lnTo>
                <a:lnTo>
                  <a:pt x="136" y="578"/>
                </a:lnTo>
                <a:lnTo>
                  <a:pt x="926" y="578"/>
                </a:lnTo>
                <a:lnTo>
                  <a:pt x="937" y="573"/>
                </a:lnTo>
                <a:lnTo>
                  <a:pt x="956" y="568"/>
                </a:lnTo>
                <a:lnTo>
                  <a:pt x="980" y="560"/>
                </a:lnTo>
                <a:lnTo>
                  <a:pt x="1010" y="549"/>
                </a:lnTo>
                <a:lnTo>
                  <a:pt x="1045" y="537"/>
                </a:lnTo>
                <a:lnTo>
                  <a:pt x="1085" y="523"/>
                </a:lnTo>
                <a:lnTo>
                  <a:pt x="1130" y="506"/>
                </a:lnTo>
                <a:lnTo>
                  <a:pt x="1180" y="487"/>
                </a:lnTo>
                <a:lnTo>
                  <a:pt x="1234" y="467"/>
                </a:lnTo>
                <a:lnTo>
                  <a:pt x="1291" y="442"/>
                </a:lnTo>
                <a:lnTo>
                  <a:pt x="1353" y="417"/>
                </a:lnTo>
                <a:lnTo>
                  <a:pt x="1419" y="390"/>
                </a:lnTo>
                <a:lnTo>
                  <a:pt x="1487" y="359"/>
                </a:lnTo>
                <a:lnTo>
                  <a:pt x="1559" y="327"/>
                </a:lnTo>
                <a:lnTo>
                  <a:pt x="1632" y="292"/>
                </a:lnTo>
                <a:lnTo>
                  <a:pt x="1709" y="254"/>
                </a:lnTo>
                <a:lnTo>
                  <a:pt x="1788" y="215"/>
                </a:lnTo>
                <a:lnTo>
                  <a:pt x="1869" y="173"/>
                </a:lnTo>
                <a:lnTo>
                  <a:pt x="1950" y="128"/>
                </a:lnTo>
                <a:lnTo>
                  <a:pt x="2026" y="90"/>
                </a:lnTo>
                <a:lnTo>
                  <a:pt x="2101" y="59"/>
                </a:lnTo>
                <a:lnTo>
                  <a:pt x="2175" y="33"/>
                </a:lnTo>
                <a:lnTo>
                  <a:pt x="2247" y="16"/>
                </a:lnTo>
                <a:lnTo>
                  <a:pt x="2320" y="5"/>
                </a:lnTo>
                <a:lnTo>
                  <a:pt x="239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313"/>
          <p:cNvSpPr>
            <a:spLocks noEditPoints="1"/>
          </p:cNvSpPr>
          <p:nvPr/>
        </p:nvSpPr>
        <p:spPr bwMode="auto">
          <a:xfrm>
            <a:off x="10609676" y="1302313"/>
            <a:ext cx="454025" cy="549275"/>
          </a:xfrm>
          <a:custGeom>
            <a:avLst/>
            <a:gdLst>
              <a:gd name="T0" fmla="*/ 399 w 2861"/>
              <a:gd name="T1" fmla="*/ 3126 h 3454"/>
              <a:gd name="T2" fmla="*/ 319 w 2861"/>
              <a:gd name="T3" fmla="*/ 1095 h 3454"/>
              <a:gd name="T4" fmla="*/ 162 w 2861"/>
              <a:gd name="T5" fmla="*/ 2155 h 3454"/>
              <a:gd name="T6" fmla="*/ 445 w 2861"/>
              <a:gd name="T7" fmla="*/ 2942 h 3454"/>
              <a:gd name="T8" fmla="*/ 542 w 2861"/>
              <a:gd name="T9" fmla="*/ 2407 h 3454"/>
              <a:gd name="T10" fmla="*/ 2319 w 2861"/>
              <a:gd name="T11" fmla="*/ 2407 h 3454"/>
              <a:gd name="T12" fmla="*/ 2414 w 2861"/>
              <a:gd name="T13" fmla="*/ 2942 h 3454"/>
              <a:gd name="T14" fmla="*/ 2699 w 2861"/>
              <a:gd name="T15" fmla="*/ 2155 h 3454"/>
              <a:gd name="T16" fmla="*/ 2541 w 2861"/>
              <a:gd name="T17" fmla="*/ 1095 h 3454"/>
              <a:gd name="T18" fmla="*/ 1970 w 2861"/>
              <a:gd name="T19" fmla="*/ 227 h 3454"/>
              <a:gd name="T20" fmla="*/ 1722 w 2861"/>
              <a:gd name="T21" fmla="*/ 524 h 3454"/>
              <a:gd name="T22" fmla="*/ 1706 w 2861"/>
              <a:gd name="T23" fmla="*/ 3360 h 3454"/>
              <a:gd name="T24" fmla="*/ 2112 w 2861"/>
              <a:gd name="T25" fmla="*/ 3297 h 3454"/>
              <a:gd name="T26" fmla="*/ 2217 w 2861"/>
              <a:gd name="T27" fmla="*/ 1056 h 3454"/>
              <a:gd name="T28" fmla="*/ 2301 w 2861"/>
              <a:gd name="T29" fmla="*/ 355 h 3454"/>
              <a:gd name="T30" fmla="*/ 558 w 2861"/>
              <a:gd name="T31" fmla="*/ 356 h 3454"/>
              <a:gd name="T32" fmla="*/ 643 w 2861"/>
              <a:gd name="T33" fmla="*/ 1056 h 3454"/>
              <a:gd name="T34" fmla="*/ 748 w 2861"/>
              <a:gd name="T35" fmla="*/ 3297 h 3454"/>
              <a:gd name="T36" fmla="*/ 1154 w 2861"/>
              <a:gd name="T37" fmla="*/ 3360 h 3454"/>
              <a:gd name="T38" fmla="*/ 1138 w 2861"/>
              <a:gd name="T39" fmla="*/ 524 h 3454"/>
              <a:gd name="T40" fmla="*/ 890 w 2861"/>
              <a:gd name="T41" fmla="*/ 227 h 3454"/>
              <a:gd name="T42" fmla="*/ 1347 w 2861"/>
              <a:gd name="T43" fmla="*/ 328 h 3454"/>
              <a:gd name="T44" fmla="*/ 1684 w 2861"/>
              <a:gd name="T45" fmla="*/ 205 h 3454"/>
              <a:gd name="T46" fmla="*/ 1694 w 2861"/>
              <a:gd name="T47" fmla="*/ 322 h 3454"/>
              <a:gd name="T48" fmla="*/ 1607 w 2861"/>
              <a:gd name="T49" fmla="*/ 485 h 3454"/>
              <a:gd name="T50" fmla="*/ 1851 w 2861"/>
              <a:gd name="T51" fmla="*/ 271 h 3454"/>
              <a:gd name="T52" fmla="*/ 964 w 2861"/>
              <a:gd name="T53" fmla="*/ 182 h 3454"/>
              <a:gd name="T54" fmla="*/ 1117 w 2861"/>
              <a:gd name="T55" fmla="*/ 402 h 3454"/>
              <a:gd name="T56" fmla="*/ 1338 w 2861"/>
              <a:gd name="T57" fmla="*/ 416 h 3454"/>
              <a:gd name="T58" fmla="*/ 1041 w 2861"/>
              <a:gd name="T59" fmla="*/ 115 h 3454"/>
              <a:gd name="T60" fmla="*/ 1743 w 2861"/>
              <a:gd name="T61" fmla="*/ 28 h 3454"/>
              <a:gd name="T62" fmla="*/ 1998 w 2861"/>
              <a:gd name="T63" fmla="*/ 117 h 3454"/>
              <a:gd name="T64" fmla="*/ 2209 w 2861"/>
              <a:gd name="T65" fmla="*/ 212 h 3454"/>
              <a:gd name="T66" fmla="*/ 2324 w 2861"/>
              <a:gd name="T67" fmla="*/ 265 h 3454"/>
              <a:gd name="T68" fmla="*/ 2463 w 2861"/>
              <a:gd name="T69" fmla="*/ 443 h 3454"/>
              <a:gd name="T70" fmla="*/ 2542 w 2861"/>
              <a:gd name="T71" fmla="*/ 719 h 3454"/>
              <a:gd name="T72" fmla="*/ 2694 w 2861"/>
              <a:gd name="T73" fmla="*/ 1452 h 3454"/>
              <a:gd name="T74" fmla="*/ 2827 w 2861"/>
              <a:gd name="T75" fmla="*/ 2669 h 3454"/>
              <a:gd name="T76" fmla="*/ 2814 w 2861"/>
              <a:gd name="T77" fmla="*/ 3303 h 3454"/>
              <a:gd name="T78" fmla="*/ 2593 w 2861"/>
              <a:gd name="T79" fmla="*/ 3349 h 3454"/>
              <a:gd name="T80" fmla="*/ 2447 w 2861"/>
              <a:gd name="T81" fmla="*/ 3366 h 3454"/>
              <a:gd name="T82" fmla="*/ 2402 w 2861"/>
              <a:gd name="T83" fmla="*/ 3236 h 3454"/>
              <a:gd name="T84" fmla="*/ 2365 w 2861"/>
              <a:gd name="T85" fmla="*/ 3101 h 3454"/>
              <a:gd name="T86" fmla="*/ 2303 w 2861"/>
              <a:gd name="T87" fmla="*/ 2834 h 3454"/>
              <a:gd name="T88" fmla="*/ 2262 w 2861"/>
              <a:gd name="T89" fmla="*/ 3320 h 3454"/>
              <a:gd name="T90" fmla="*/ 2028 w 2861"/>
              <a:gd name="T91" fmla="*/ 3408 h 3454"/>
              <a:gd name="T92" fmla="*/ 1430 w 2861"/>
              <a:gd name="T93" fmla="*/ 3454 h 3454"/>
              <a:gd name="T94" fmla="*/ 832 w 2861"/>
              <a:gd name="T95" fmla="*/ 3408 h 3454"/>
              <a:gd name="T96" fmla="*/ 598 w 2861"/>
              <a:gd name="T97" fmla="*/ 3320 h 3454"/>
              <a:gd name="T98" fmla="*/ 556 w 2861"/>
              <a:gd name="T99" fmla="*/ 2834 h 3454"/>
              <a:gd name="T100" fmla="*/ 495 w 2861"/>
              <a:gd name="T101" fmla="*/ 3102 h 3454"/>
              <a:gd name="T102" fmla="*/ 360 w 2861"/>
              <a:gd name="T103" fmla="*/ 3369 h 3454"/>
              <a:gd name="T104" fmla="*/ 125 w 2861"/>
              <a:gd name="T105" fmla="*/ 3319 h 3454"/>
              <a:gd name="T106" fmla="*/ 1 w 2861"/>
              <a:gd name="T107" fmla="*/ 3270 h 3454"/>
              <a:gd name="T108" fmla="*/ 99 w 2861"/>
              <a:gd name="T109" fmla="*/ 1933 h 3454"/>
              <a:gd name="T110" fmla="*/ 254 w 2861"/>
              <a:gd name="T111" fmla="*/ 984 h 3454"/>
              <a:gd name="T112" fmla="*/ 374 w 2861"/>
              <a:gd name="T113" fmla="*/ 524 h 3454"/>
              <a:gd name="T114" fmla="*/ 481 w 2861"/>
              <a:gd name="T115" fmla="*/ 310 h 3454"/>
              <a:gd name="T116" fmla="*/ 1069 w 2861"/>
              <a:gd name="T117" fmla="*/ 0 h 3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61" h="3454">
                <a:moveTo>
                  <a:pt x="2761" y="3060"/>
                </a:moveTo>
                <a:lnTo>
                  <a:pt x="2461" y="3126"/>
                </a:lnTo>
                <a:lnTo>
                  <a:pt x="2504" y="3280"/>
                </a:lnTo>
                <a:lnTo>
                  <a:pt x="2771" y="3223"/>
                </a:lnTo>
                <a:lnTo>
                  <a:pt x="2761" y="3060"/>
                </a:lnTo>
                <a:close/>
                <a:moveTo>
                  <a:pt x="100" y="3060"/>
                </a:moveTo>
                <a:lnTo>
                  <a:pt x="88" y="3223"/>
                </a:lnTo>
                <a:lnTo>
                  <a:pt x="357" y="3280"/>
                </a:lnTo>
                <a:lnTo>
                  <a:pt x="399" y="3126"/>
                </a:lnTo>
                <a:lnTo>
                  <a:pt x="100" y="3060"/>
                </a:lnTo>
                <a:close/>
                <a:moveTo>
                  <a:pt x="428" y="638"/>
                </a:moveTo>
                <a:lnTo>
                  <a:pt x="416" y="684"/>
                </a:lnTo>
                <a:lnTo>
                  <a:pt x="402" y="736"/>
                </a:lnTo>
                <a:lnTo>
                  <a:pt x="387" y="795"/>
                </a:lnTo>
                <a:lnTo>
                  <a:pt x="372" y="859"/>
                </a:lnTo>
                <a:lnTo>
                  <a:pt x="355" y="932"/>
                </a:lnTo>
                <a:lnTo>
                  <a:pt x="337" y="1010"/>
                </a:lnTo>
                <a:lnTo>
                  <a:pt x="319" y="1095"/>
                </a:lnTo>
                <a:lnTo>
                  <a:pt x="301" y="1186"/>
                </a:lnTo>
                <a:lnTo>
                  <a:pt x="282" y="1284"/>
                </a:lnTo>
                <a:lnTo>
                  <a:pt x="263" y="1389"/>
                </a:lnTo>
                <a:lnTo>
                  <a:pt x="246" y="1501"/>
                </a:lnTo>
                <a:lnTo>
                  <a:pt x="228" y="1618"/>
                </a:lnTo>
                <a:lnTo>
                  <a:pt x="210" y="1743"/>
                </a:lnTo>
                <a:lnTo>
                  <a:pt x="193" y="1874"/>
                </a:lnTo>
                <a:lnTo>
                  <a:pt x="177" y="2011"/>
                </a:lnTo>
                <a:lnTo>
                  <a:pt x="162" y="2155"/>
                </a:lnTo>
                <a:lnTo>
                  <a:pt x="147" y="2305"/>
                </a:lnTo>
                <a:lnTo>
                  <a:pt x="134" y="2463"/>
                </a:lnTo>
                <a:lnTo>
                  <a:pt x="123" y="2626"/>
                </a:lnTo>
                <a:lnTo>
                  <a:pt x="112" y="2796"/>
                </a:lnTo>
                <a:lnTo>
                  <a:pt x="104" y="2973"/>
                </a:lnTo>
                <a:lnTo>
                  <a:pt x="422" y="3042"/>
                </a:lnTo>
                <a:lnTo>
                  <a:pt x="428" y="3015"/>
                </a:lnTo>
                <a:lnTo>
                  <a:pt x="436" y="2981"/>
                </a:lnTo>
                <a:lnTo>
                  <a:pt x="445" y="2942"/>
                </a:lnTo>
                <a:lnTo>
                  <a:pt x="456" y="2897"/>
                </a:lnTo>
                <a:lnTo>
                  <a:pt x="466" y="2848"/>
                </a:lnTo>
                <a:lnTo>
                  <a:pt x="477" y="2794"/>
                </a:lnTo>
                <a:lnTo>
                  <a:pt x="488" y="2736"/>
                </a:lnTo>
                <a:lnTo>
                  <a:pt x="500" y="2675"/>
                </a:lnTo>
                <a:lnTo>
                  <a:pt x="510" y="2611"/>
                </a:lnTo>
                <a:lnTo>
                  <a:pt x="522" y="2545"/>
                </a:lnTo>
                <a:lnTo>
                  <a:pt x="532" y="2477"/>
                </a:lnTo>
                <a:lnTo>
                  <a:pt x="542" y="2407"/>
                </a:lnTo>
                <a:lnTo>
                  <a:pt x="550" y="2337"/>
                </a:lnTo>
                <a:lnTo>
                  <a:pt x="556" y="2265"/>
                </a:lnTo>
                <a:lnTo>
                  <a:pt x="556" y="1062"/>
                </a:lnTo>
                <a:lnTo>
                  <a:pt x="428" y="638"/>
                </a:lnTo>
                <a:close/>
                <a:moveTo>
                  <a:pt x="2431" y="638"/>
                </a:moveTo>
                <a:lnTo>
                  <a:pt x="2303" y="1062"/>
                </a:lnTo>
                <a:lnTo>
                  <a:pt x="2303" y="2265"/>
                </a:lnTo>
                <a:lnTo>
                  <a:pt x="2310" y="2337"/>
                </a:lnTo>
                <a:lnTo>
                  <a:pt x="2319" y="2407"/>
                </a:lnTo>
                <a:lnTo>
                  <a:pt x="2328" y="2477"/>
                </a:lnTo>
                <a:lnTo>
                  <a:pt x="2339" y="2545"/>
                </a:lnTo>
                <a:lnTo>
                  <a:pt x="2349" y="2611"/>
                </a:lnTo>
                <a:lnTo>
                  <a:pt x="2361" y="2675"/>
                </a:lnTo>
                <a:lnTo>
                  <a:pt x="2372" y="2736"/>
                </a:lnTo>
                <a:lnTo>
                  <a:pt x="2383" y="2794"/>
                </a:lnTo>
                <a:lnTo>
                  <a:pt x="2394" y="2848"/>
                </a:lnTo>
                <a:lnTo>
                  <a:pt x="2405" y="2897"/>
                </a:lnTo>
                <a:lnTo>
                  <a:pt x="2414" y="2942"/>
                </a:lnTo>
                <a:lnTo>
                  <a:pt x="2424" y="2981"/>
                </a:lnTo>
                <a:lnTo>
                  <a:pt x="2432" y="3015"/>
                </a:lnTo>
                <a:lnTo>
                  <a:pt x="2439" y="3042"/>
                </a:lnTo>
                <a:lnTo>
                  <a:pt x="2756" y="2973"/>
                </a:lnTo>
                <a:lnTo>
                  <a:pt x="2747" y="2796"/>
                </a:lnTo>
                <a:lnTo>
                  <a:pt x="2738" y="2626"/>
                </a:lnTo>
                <a:lnTo>
                  <a:pt x="2725" y="2462"/>
                </a:lnTo>
                <a:lnTo>
                  <a:pt x="2713" y="2305"/>
                </a:lnTo>
                <a:lnTo>
                  <a:pt x="2699" y="2155"/>
                </a:lnTo>
                <a:lnTo>
                  <a:pt x="2683" y="2011"/>
                </a:lnTo>
                <a:lnTo>
                  <a:pt x="2667" y="1873"/>
                </a:lnTo>
                <a:lnTo>
                  <a:pt x="2650" y="1743"/>
                </a:lnTo>
                <a:lnTo>
                  <a:pt x="2633" y="1617"/>
                </a:lnTo>
                <a:lnTo>
                  <a:pt x="2615" y="1500"/>
                </a:lnTo>
                <a:lnTo>
                  <a:pt x="2596" y="1388"/>
                </a:lnTo>
                <a:lnTo>
                  <a:pt x="2578" y="1284"/>
                </a:lnTo>
                <a:lnTo>
                  <a:pt x="2559" y="1186"/>
                </a:lnTo>
                <a:lnTo>
                  <a:pt x="2541" y="1095"/>
                </a:lnTo>
                <a:lnTo>
                  <a:pt x="2524" y="1010"/>
                </a:lnTo>
                <a:lnTo>
                  <a:pt x="2506" y="931"/>
                </a:lnTo>
                <a:lnTo>
                  <a:pt x="2489" y="859"/>
                </a:lnTo>
                <a:lnTo>
                  <a:pt x="2473" y="794"/>
                </a:lnTo>
                <a:lnTo>
                  <a:pt x="2457" y="736"/>
                </a:lnTo>
                <a:lnTo>
                  <a:pt x="2444" y="684"/>
                </a:lnTo>
                <a:lnTo>
                  <a:pt x="2431" y="638"/>
                </a:lnTo>
                <a:close/>
                <a:moveTo>
                  <a:pt x="1980" y="204"/>
                </a:moveTo>
                <a:lnTo>
                  <a:pt x="1970" y="227"/>
                </a:lnTo>
                <a:lnTo>
                  <a:pt x="1958" y="254"/>
                </a:lnTo>
                <a:lnTo>
                  <a:pt x="1943" y="283"/>
                </a:lnTo>
                <a:lnTo>
                  <a:pt x="1925" y="314"/>
                </a:lnTo>
                <a:lnTo>
                  <a:pt x="1905" y="346"/>
                </a:lnTo>
                <a:lnTo>
                  <a:pt x="1881" y="379"/>
                </a:lnTo>
                <a:lnTo>
                  <a:pt x="1845" y="422"/>
                </a:lnTo>
                <a:lnTo>
                  <a:pt x="1807" y="460"/>
                </a:lnTo>
                <a:lnTo>
                  <a:pt x="1766" y="494"/>
                </a:lnTo>
                <a:lnTo>
                  <a:pt x="1722" y="524"/>
                </a:lnTo>
                <a:lnTo>
                  <a:pt x="1676" y="549"/>
                </a:lnTo>
                <a:lnTo>
                  <a:pt x="1628" y="569"/>
                </a:lnTo>
                <a:lnTo>
                  <a:pt x="1579" y="586"/>
                </a:lnTo>
                <a:lnTo>
                  <a:pt x="1527" y="597"/>
                </a:lnTo>
                <a:lnTo>
                  <a:pt x="1473" y="604"/>
                </a:lnTo>
                <a:lnTo>
                  <a:pt x="1473" y="3367"/>
                </a:lnTo>
                <a:lnTo>
                  <a:pt x="1557" y="3366"/>
                </a:lnTo>
                <a:lnTo>
                  <a:pt x="1634" y="3364"/>
                </a:lnTo>
                <a:lnTo>
                  <a:pt x="1706" y="3360"/>
                </a:lnTo>
                <a:lnTo>
                  <a:pt x="1771" y="3356"/>
                </a:lnTo>
                <a:lnTo>
                  <a:pt x="1831" y="3349"/>
                </a:lnTo>
                <a:lnTo>
                  <a:pt x="1885" y="3343"/>
                </a:lnTo>
                <a:lnTo>
                  <a:pt x="1935" y="3337"/>
                </a:lnTo>
                <a:lnTo>
                  <a:pt x="1979" y="3329"/>
                </a:lnTo>
                <a:lnTo>
                  <a:pt x="2019" y="3321"/>
                </a:lnTo>
                <a:lnTo>
                  <a:pt x="2053" y="3314"/>
                </a:lnTo>
                <a:lnTo>
                  <a:pt x="2085" y="3305"/>
                </a:lnTo>
                <a:lnTo>
                  <a:pt x="2112" y="3297"/>
                </a:lnTo>
                <a:lnTo>
                  <a:pt x="2135" y="3288"/>
                </a:lnTo>
                <a:lnTo>
                  <a:pt x="2155" y="3281"/>
                </a:lnTo>
                <a:lnTo>
                  <a:pt x="2172" y="3273"/>
                </a:lnTo>
                <a:lnTo>
                  <a:pt x="2186" y="3266"/>
                </a:lnTo>
                <a:lnTo>
                  <a:pt x="2197" y="3259"/>
                </a:lnTo>
                <a:lnTo>
                  <a:pt x="2206" y="3254"/>
                </a:lnTo>
                <a:lnTo>
                  <a:pt x="2212" y="3248"/>
                </a:lnTo>
                <a:lnTo>
                  <a:pt x="2217" y="3244"/>
                </a:lnTo>
                <a:lnTo>
                  <a:pt x="2217" y="1056"/>
                </a:lnTo>
                <a:lnTo>
                  <a:pt x="2217" y="1050"/>
                </a:lnTo>
                <a:lnTo>
                  <a:pt x="2219" y="1043"/>
                </a:lnTo>
                <a:lnTo>
                  <a:pt x="2386" y="490"/>
                </a:lnTo>
                <a:lnTo>
                  <a:pt x="2376" y="458"/>
                </a:lnTo>
                <a:lnTo>
                  <a:pt x="2363" y="429"/>
                </a:lnTo>
                <a:lnTo>
                  <a:pt x="2347" y="405"/>
                </a:lnTo>
                <a:lnTo>
                  <a:pt x="2331" y="385"/>
                </a:lnTo>
                <a:lnTo>
                  <a:pt x="2316" y="368"/>
                </a:lnTo>
                <a:lnTo>
                  <a:pt x="2301" y="355"/>
                </a:lnTo>
                <a:lnTo>
                  <a:pt x="2289" y="345"/>
                </a:lnTo>
                <a:lnTo>
                  <a:pt x="2280" y="339"/>
                </a:lnTo>
                <a:lnTo>
                  <a:pt x="2274" y="336"/>
                </a:lnTo>
                <a:lnTo>
                  <a:pt x="1980" y="204"/>
                </a:lnTo>
                <a:close/>
                <a:moveTo>
                  <a:pt x="880" y="204"/>
                </a:moveTo>
                <a:lnTo>
                  <a:pt x="586" y="336"/>
                </a:lnTo>
                <a:lnTo>
                  <a:pt x="581" y="339"/>
                </a:lnTo>
                <a:lnTo>
                  <a:pt x="571" y="345"/>
                </a:lnTo>
                <a:lnTo>
                  <a:pt x="558" y="356"/>
                </a:lnTo>
                <a:lnTo>
                  <a:pt x="544" y="368"/>
                </a:lnTo>
                <a:lnTo>
                  <a:pt x="528" y="385"/>
                </a:lnTo>
                <a:lnTo>
                  <a:pt x="512" y="405"/>
                </a:lnTo>
                <a:lnTo>
                  <a:pt x="498" y="429"/>
                </a:lnTo>
                <a:lnTo>
                  <a:pt x="484" y="458"/>
                </a:lnTo>
                <a:lnTo>
                  <a:pt x="473" y="490"/>
                </a:lnTo>
                <a:lnTo>
                  <a:pt x="641" y="1043"/>
                </a:lnTo>
                <a:lnTo>
                  <a:pt x="642" y="1050"/>
                </a:lnTo>
                <a:lnTo>
                  <a:pt x="643" y="1056"/>
                </a:lnTo>
                <a:lnTo>
                  <a:pt x="643" y="3244"/>
                </a:lnTo>
                <a:lnTo>
                  <a:pt x="648" y="3248"/>
                </a:lnTo>
                <a:lnTo>
                  <a:pt x="654" y="3254"/>
                </a:lnTo>
                <a:lnTo>
                  <a:pt x="663" y="3259"/>
                </a:lnTo>
                <a:lnTo>
                  <a:pt x="674" y="3266"/>
                </a:lnTo>
                <a:lnTo>
                  <a:pt x="689" y="3273"/>
                </a:lnTo>
                <a:lnTo>
                  <a:pt x="705" y="3281"/>
                </a:lnTo>
                <a:lnTo>
                  <a:pt x="725" y="3288"/>
                </a:lnTo>
                <a:lnTo>
                  <a:pt x="748" y="3297"/>
                </a:lnTo>
                <a:lnTo>
                  <a:pt x="776" y="3305"/>
                </a:lnTo>
                <a:lnTo>
                  <a:pt x="806" y="3314"/>
                </a:lnTo>
                <a:lnTo>
                  <a:pt x="842" y="3321"/>
                </a:lnTo>
                <a:lnTo>
                  <a:pt x="881" y="3329"/>
                </a:lnTo>
                <a:lnTo>
                  <a:pt x="926" y="3337"/>
                </a:lnTo>
                <a:lnTo>
                  <a:pt x="974" y="3343"/>
                </a:lnTo>
                <a:lnTo>
                  <a:pt x="1029" y="3349"/>
                </a:lnTo>
                <a:lnTo>
                  <a:pt x="1089" y="3356"/>
                </a:lnTo>
                <a:lnTo>
                  <a:pt x="1154" y="3360"/>
                </a:lnTo>
                <a:lnTo>
                  <a:pt x="1225" y="3364"/>
                </a:lnTo>
                <a:lnTo>
                  <a:pt x="1303" y="3366"/>
                </a:lnTo>
                <a:lnTo>
                  <a:pt x="1387" y="3367"/>
                </a:lnTo>
                <a:lnTo>
                  <a:pt x="1387" y="604"/>
                </a:lnTo>
                <a:lnTo>
                  <a:pt x="1333" y="597"/>
                </a:lnTo>
                <a:lnTo>
                  <a:pt x="1282" y="586"/>
                </a:lnTo>
                <a:lnTo>
                  <a:pt x="1231" y="569"/>
                </a:lnTo>
                <a:lnTo>
                  <a:pt x="1184" y="549"/>
                </a:lnTo>
                <a:lnTo>
                  <a:pt x="1138" y="524"/>
                </a:lnTo>
                <a:lnTo>
                  <a:pt x="1095" y="494"/>
                </a:lnTo>
                <a:lnTo>
                  <a:pt x="1054" y="460"/>
                </a:lnTo>
                <a:lnTo>
                  <a:pt x="1015" y="422"/>
                </a:lnTo>
                <a:lnTo>
                  <a:pt x="979" y="379"/>
                </a:lnTo>
                <a:lnTo>
                  <a:pt x="955" y="346"/>
                </a:lnTo>
                <a:lnTo>
                  <a:pt x="934" y="314"/>
                </a:lnTo>
                <a:lnTo>
                  <a:pt x="916" y="283"/>
                </a:lnTo>
                <a:lnTo>
                  <a:pt x="902" y="254"/>
                </a:lnTo>
                <a:lnTo>
                  <a:pt x="890" y="227"/>
                </a:lnTo>
                <a:lnTo>
                  <a:pt x="880" y="204"/>
                </a:lnTo>
                <a:close/>
                <a:moveTo>
                  <a:pt x="1137" y="132"/>
                </a:moveTo>
                <a:lnTo>
                  <a:pt x="1154" y="170"/>
                </a:lnTo>
                <a:lnTo>
                  <a:pt x="1177" y="205"/>
                </a:lnTo>
                <a:lnTo>
                  <a:pt x="1203" y="238"/>
                </a:lnTo>
                <a:lnTo>
                  <a:pt x="1234" y="267"/>
                </a:lnTo>
                <a:lnTo>
                  <a:pt x="1269" y="293"/>
                </a:lnTo>
                <a:lnTo>
                  <a:pt x="1307" y="314"/>
                </a:lnTo>
                <a:lnTo>
                  <a:pt x="1347" y="328"/>
                </a:lnTo>
                <a:lnTo>
                  <a:pt x="1388" y="339"/>
                </a:lnTo>
                <a:lnTo>
                  <a:pt x="1430" y="342"/>
                </a:lnTo>
                <a:lnTo>
                  <a:pt x="1473" y="339"/>
                </a:lnTo>
                <a:lnTo>
                  <a:pt x="1514" y="328"/>
                </a:lnTo>
                <a:lnTo>
                  <a:pt x="1554" y="314"/>
                </a:lnTo>
                <a:lnTo>
                  <a:pt x="1590" y="293"/>
                </a:lnTo>
                <a:lnTo>
                  <a:pt x="1625" y="267"/>
                </a:lnTo>
                <a:lnTo>
                  <a:pt x="1656" y="238"/>
                </a:lnTo>
                <a:lnTo>
                  <a:pt x="1684" y="205"/>
                </a:lnTo>
                <a:lnTo>
                  <a:pt x="1706" y="170"/>
                </a:lnTo>
                <a:lnTo>
                  <a:pt x="1724" y="132"/>
                </a:lnTo>
                <a:lnTo>
                  <a:pt x="1137" y="132"/>
                </a:lnTo>
                <a:close/>
                <a:moveTo>
                  <a:pt x="1818" y="115"/>
                </a:moveTo>
                <a:lnTo>
                  <a:pt x="1805" y="161"/>
                </a:lnTo>
                <a:lnTo>
                  <a:pt x="1785" y="205"/>
                </a:lnTo>
                <a:lnTo>
                  <a:pt x="1759" y="247"/>
                </a:lnTo>
                <a:lnTo>
                  <a:pt x="1730" y="286"/>
                </a:lnTo>
                <a:lnTo>
                  <a:pt x="1694" y="322"/>
                </a:lnTo>
                <a:lnTo>
                  <a:pt x="1656" y="352"/>
                </a:lnTo>
                <a:lnTo>
                  <a:pt x="1615" y="379"/>
                </a:lnTo>
                <a:lnTo>
                  <a:pt x="1569" y="401"/>
                </a:lnTo>
                <a:lnTo>
                  <a:pt x="1522" y="417"/>
                </a:lnTo>
                <a:lnTo>
                  <a:pt x="1473" y="425"/>
                </a:lnTo>
                <a:lnTo>
                  <a:pt x="1473" y="518"/>
                </a:lnTo>
                <a:lnTo>
                  <a:pt x="1521" y="510"/>
                </a:lnTo>
                <a:lnTo>
                  <a:pt x="1566" y="500"/>
                </a:lnTo>
                <a:lnTo>
                  <a:pt x="1607" y="485"/>
                </a:lnTo>
                <a:lnTo>
                  <a:pt x="1646" y="468"/>
                </a:lnTo>
                <a:lnTo>
                  <a:pt x="1681" y="448"/>
                </a:lnTo>
                <a:lnTo>
                  <a:pt x="1713" y="426"/>
                </a:lnTo>
                <a:lnTo>
                  <a:pt x="1743" y="402"/>
                </a:lnTo>
                <a:lnTo>
                  <a:pt x="1770" y="377"/>
                </a:lnTo>
                <a:lnTo>
                  <a:pt x="1793" y="350"/>
                </a:lnTo>
                <a:lnTo>
                  <a:pt x="1815" y="324"/>
                </a:lnTo>
                <a:lnTo>
                  <a:pt x="1834" y="298"/>
                </a:lnTo>
                <a:lnTo>
                  <a:pt x="1851" y="271"/>
                </a:lnTo>
                <a:lnTo>
                  <a:pt x="1865" y="247"/>
                </a:lnTo>
                <a:lnTo>
                  <a:pt x="1878" y="223"/>
                </a:lnTo>
                <a:lnTo>
                  <a:pt x="1887" y="201"/>
                </a:lnTo>
                <a:lnTo>
                  <a:pt x="1896" y="182"/>
                </a:lnTo>
                <a:lnTo>
                  <a:pt x="1903" y="165"/>
                </a:lnTo>
                <a:lnTo>
                  <a:pt x="1818" y="115"/>
                </a:lnTo>
                <a:close/>
                <a:moveTo>
                  <a:pt x="1041" y="115"/>
                </a:moveTo>
                <a:lnTo>
                  <a:pt x="957" y="165"/>
                </a:lnTo>
                <a:lnTo>
                  <a:pt x="964" y="182"/>
                </a:lnTo>
                <a:lnTo>
                  <a:pt x="972" y="201"/>
                </a:lnTo>
                <a:lnTo>
                  <a:pt x="983" y="223"/>
                </a:lnTo>
                <a:lnTo>
                  <a:pt x="995" y="247"/>
                </a:lnTo>
                <a:lnTo>
                  <a:pt x="1010" y="271"/>
                </a:lnTo>
                <a:lnTo>
                  <a:pt x="1027" y="298"/>
                </a:lnTo>
                <a:lnTo>
                  <a:pt x="1046" y="324"/>
                </a:lnTo>
                <a:lnTo>
                  <a:pt x="1067" y="350"/>
                </a:lnTo>
                <a:lnTo>
                  <a:pt x="1091" y="377"/>
                </a:lnTo>
                <a:lnTo>
                  <a:pt x="1117" y="402"/>
                </a:lnTo>
                <a:lnTo>
                  <a:pt x="1146" y="426"/>
                </a:lnTo>
                <a:lnTo>
                  <a:pt x="1179" y="448"/>
                </a:lnTo>
                <a:lnTo>
                  <a:pt x="1215" y="468"/>
                </a:lnTo>
                <a:lnTo>
                  <a:pt x="1252" y="485"/>
                </a:lnTo>
                <a:lnTo>
                  <a:pt x="1294" y="500"/>
                </a:lnTo>
                <a:lnTo>
                  <a:pt x="1338" y="510"/>
                </a:lnTo>
                <a:lnTo>
                  <a:pt x="1387" y="518"/>
                </a:lnTo>
                <a:lnTo>
                  <a:pt x="1387" y="425"/>
                </a:lnTo>
                <a:lnTo>
                  <a:pt x="1338" y="416"/>
                </a:lnTo>
                <a:lnTo>
                  <a:pt x="1291" y="401"/>
                </a:lnTo>
                <a:lnTo>
                  <a:pt x="1246" y="379"/>
                </a:lnTo>
                <a:lnTo>
                  <a:pt x="1204" y="352"/>
                </a:lnTo>
                <a:lnTo>
                  <a:pt x="1165" y="322"/>
                </a:lnTo>
                <a:lnTo>
                  <a:pt x="1131" y="286"/>
                </a:lnTo>
                <a:lnTo>
                  <a:pt x="1100" y="247"/>
                </a:lnTo>
                <a:lnTo>
                  <a:pt x="1075" y="205"/>
                </a:lnTo>
                <a:lnTo>
                  <a:pt x="1055" y="161"/>
                </a:lnTo>
                <a:lnTo>
                  <a:pt x="1041" y="115"/>
                </a:lnTo>
                <a:close/>
                <a:moveTo>
                  <a:pt x="1084" y="0"/>
                </a:moveTo>
                <a:lnTo>
                  <a:pt x="1098" y="5"/>
                </a:lnTo>
                <a:lnTo>
                  <a:pt x="1110" y="15"/>
                </a:lnTo>
                <a:lnTo>
                  <a:pt x="1118" y="28"/>
                </a:lnTo>
                <a:lnTo>
                  <a:pt x="1120" y="42"/>
                </a:lnTo>
                <a:lnTo>
                  <a:pt x="1120" y="45"/>
                </a:lnTo>
                <a:lnTo>
                  <a:pt x="1739" y="45"/>
                </a:lnTo>
                <a:lnTo>
                  <a:pt x="1740" y="42"/>
                </a:lnTo>
                <a:lnTo>
                  <a:pt x="1743" y="28"/>
                </a:lnTo>
                <a:lnTo>
                  <a:pt x="1750" y="15"/>
                </a:lnTo>
                <a:lnTo>
                  <a:pt x="1761" y="5"/>
                </a:lnTo>
                <a:lnTo>
                  <a:pt x="1776" y="0"/>
                </a:lnTo>
                <a:lnTo>
                  <a:pt x="1791" y="0"/>
                </a:lnTo>
                <a:lnTo>
                  <a:pt x="1806" y="5"/>
                </a:lnTo>
                <a:lnTo>
                  <a:pt x="1975" y="107"/>
                </a:lnTo>
                <a:lnTo>
                  <a:pt x="1978" y="109"/>
                </a:lnTo>
                <a:lnTo>
                  <a:pt x="1985" y="112"/>
                </a:lnTo>
                <a:lnTo>
                  <a:pt x="1998" y="117"/>
                </a:lnTo>
                <a:lnTo>
                  <a:pt x="2013" y="124"/>
                </a:lnTo>
                <a:lnTo>
                  <a:pt x="2032" y="133"/>
                </a:lnTo>
                <a:lnTo>
                  <a:pt x="2054" y="143"/>
                </a:lnTo>
                <a:lnTo>
                  <a:pt x="2078" y="154"/>
                </a:lnTo>
                <a:lnTo>
                  <a:pt x="2104" y="165"/>
                </a:lnTo>
                <a:lnTo>
                  <a:pt x="2130" y="177"/>
                </a:lnTo>
                <a:lnTo>
                  <a:pt x="2157" y="188"/>
                </a:lnTo>
                <a:lnTo>
                  <a:pt x="2183" y="200"/>
                </a:lnTo>
                <a:lnTo>
                  <a:pt x="2209" y="212"/>
                </a:lnTo>
                <a:lnTo>
                  <a:pt x="2233" y="222"/>
                </a:lnTo>
                <a:lnTo>
                  <a:pt x="2255" y="233"/>
                </a:lnTo>
                <a:lnTo>
                  <a:pt x="2274" y="241"/>
                </a:lnTo>
                <a:lnTo>
                  <a:pt x="2291" y="248"/>
                </a:lnTo>
                <a:lnTo>
                  <a:pt x="2302" y="254"/>
                </a:lnTo>
                <a:lnTo>
                  <a:pt x="2310" y="257"/>
                </a:lnTo>
                <a:lnTo>
                  <a:pt x="2314" y="259"/>
                </a:lnTo>
                <a:lnTo>
                  <a:pt x="2317" y="260"/>
                </a:lnTo>
                <a:lnTo>
                  <a:pt x="2324" y="265"/>
                </a:lnTo>
                <a:lnTo>
                  <a:pt x="2336" y="273"/>
                </a:lnTo>
                <a:lnTo>
                  <a:pt x="2349" y="283"/>
                </a:lnTo>
                <a:lnTo>
                  <a:pt x="2365" y="296"/>
                </a:lnTo>
                <a:lnTo>
                  <a:pt x="2382" y="313"/>
                </a:lnTo>
                <a:lnTo>
                  <a:pt x="2400" y="331"/>
                </a:lnTo>
                <a:lnTo>
                  <a:pt x="2418" y="355"/>
                </a:lnTo>
                <a:lnTo>
                  <a:pt x="2434" y="381"/>
                </a:lnTo>
                <a:lnTo>
                  <a:pt x="2449" y="410"/>
                </a:lnTo>
                <a:lnTo>
                  <a:pt x="2463" y="443"/>
                </a:lnTo>
                <a:lnTo>
                  <a:pt x="2472" y="480"/>
                </a:lnTo>
                <a:lnTo>
                  <a:pt x="2475" y="488"/>
                </a:lnTo>
                <a:lnTo>
                  <a:pt x="2481" y="503"/>
                </a:lnTo>
                <a:lnTo>
                  <a:pt x="2487" y="524"/>
                </a:lnTo>
                <a:lnTo>
                  <a:pt x="2495" y="551"/>
                </a:lnTo>
                <a:lnTo>
                  <a:pt x="2505" y="584"/>
                </a:lnTo>
                <a:lnTo>
                  <a:pt x="2516" y="623"/>
                </a:lnTo>
                <a:lnTo>
                  <a:pt x="2529" y="668"/>
                </a:lnTo>
                <a:lnTo>
                  <a:pt x="2542" y="719"/>
                </a:lnTo>
                <a:lnTo>
                  <a:pt x="2557" y="776"/>
                </a:lnTo>
                <a:lnTo>
                  <a:pt x="2573" y="840"/>
                </a:lnTo>
                <a:lnTo>
                  <a:pt x="2589" y="910"/>
                </a:lnTo>
                <a:lnTo>
                  <a:pt x="2605" y="984"/>
                </a:lnTo>
                <a:lnTo>
                  <a:pt x="2623" y="1066"/>
                </a:lnTo>
                <a:lnTo>
                  <a:pt x="2641" y="1154"/>
                </a:lnTo>
                <a:lnTo>
                  <a:pt x="2659" y="1247"/>
                </a:lnTo>
                <a:lnTo>
                  <a:pt x="2676" y="1346"/>
                </a:lnTo>
                <a:lnTo>
                  <a:pt x="2694" y="1452"/>
                </a:lnTo>
                <a:lnTo>
                  <a:pt x="2711" y="1564"/>
                </a:lnTo>
                <a:lnTo>
                  <a:pt x="2728" y="1681"/>
                </a:lnTo>
                <a:lnTo>
                  <a:pt x="2745" y="1805"/>
                </a:lnTo>
                <a:lnTo>
                  <a:pt x="2761" y="1934"/>
                </a:lnTo>
                <a:lnTo>
                  <a:pt x="2777" y="2069"/>
                </a:lnTo>
                <a:lnTo>
                  <a:pt x="2790" y="2209"/>
                </a:lnTo>
                <a:lnTo>
                  <a:pt x="2804" y="2357"/>
                </a:lnTo>
                <a:lnTo>
                  <a:pt x="2815" y="2510"/>
                </a:lnTo>
                <a:lnTo>
                  <a:pt x="2827" y="2669"/>
                </a:lnTo>
                <a:lnTo>
                  <a:pt x="2835" y="2834"/>
                </a:lnTo>
                <a:lnTo>
                  <a:pt x="2844" y="3005"/>
                </a:lnTo>
                <a:lnTo>
                  <a:pt x="2861" y="3255"/>
                </a:lnTo>
                <a:lnTo>
                  <a:pt x="2858" y="3270"/>
                </a:lnTo>
                <a:lnTo>
                  <a:pt x="2852" y="3284"/>
                </a:lnTo>
                <a:lnTo>
                  <a:pt x="2841" y="3295"/>
                </a:lnTo>
                <a:lnTo>
                  <a:pt x="2826" y="3300"/>
                </a:lnTo>
                <a:lnTo>
                  <a:pt x="2823" y="3301"/>
                </a:lnTo>
                <a:lnTo>
                  <a:pt x="2814" y="3303"/>
                </a:lnTo>
                <a:lnTo>
                  <a:pt x="2801" y="3305"/>
                </a:lnTo>
                <a:lnTo>
                  <a:pt x="2782" y="3309"/>
                </a:lnTo>
                <a:lnTo>
                  <a:pt x="2760" y="3314"/>
                </a:lnTo>
                <a:lnTo>
                  <a:pt x="2736" y="3319"/>
                </a:lnTo>
                <a:lnTo>
                  <a:pt x="2708" y="3325"/>
                </a:lnTo>
                <a:lnTo>
                  <a:pt x="2680" y="3331"/>
                </a:lnTo>
                <a:lnTo>
                  <a:pt x="2651" y="3337"/>
                </a:lnTo>
                <a:lnTo>
                  <a:pt x="2621" y="3343"/>
                </a:lnTo>
                <a:lnTo>
                  <a:pt x="2593" y="3349"/>
                </a:lnTo>
                <a:lnTo>
                  <a:pt x="2566" y="3355"/>
                </a:lnTo>
                <a:lnTo>
                  <a:pt x="2540" y="3360"/>
                </a:lnTo>
                <a:lnTo>
                  <a:pt x="2518" y="3365"/>
                </a:lnTo>
                <a:lnTo>
                  <a:pt x="2499" y="3369"/>
                </a:lnTo>
                <a:lnTo>
                  <a:pt x="2486" y="3371"/>
                </a:lnTo>
                <a:lnTo>
                  <a:pt x="2476" y="3373"/>
                </a:lnTo>
                <a:lnTo>
                  <a:pt x="2472" y="3375"/>
                </a:lnTo>
                <a:lnTo>
                  <a:pt x="2459" y="3372"/>
                </a:lnTo>
                <a:lnTo>
                  <a:pt x="2447" y="3366"/>
                </a:lnTo>
                <a:lnTo>
                  <a:pt x="2438" y="3356"/>
                </a:lnTo>
                <a:lnTo>
                  <a:pt x="2431" y="3343"/>
                </a:lnTo>
                <a:lnTo>
                  <a:pt x="2430" y="3340"/>
                </a:lnTo>
                <a:lnTo>
                  <a:pt x="2428" y="3331"/>
                </a:lnTo>
                <a:lnTo>
                  <a:pt x="2424" y="3318"/>
                </a:lnTo>
                <a:lnTo>
                  <a:pt x="2420" y="3301"/>
                </a:lnTo>
                <a:lnTo>
                  <a:pt x="2414" y="3281"/>
                </a:lnTo>
                <a:lnTo>
                  <a:pt x="2408" y="3259"/>
                </a:lnTo>
                <a:lnTo>
                  <a:pt x="2402" y="3236"/>
                </a:lnTo>
                <a:lnTo>
                  <a:pt x="2394" y="3212"/>
                </a:lnTo>
                <a:lnTo>
                  <a:pt x="2388" y="3188"/>
                </a:lnTo>
                <a:lnTo>
                  <a:pt x="2383" y="3166"/>
                </a:lnTo>
                <a:lnTo>
                  <a:pt x="2377" y="3146"/>
                </a:lnTo>
                <a:lnTo>
                  <a:pt x="2372" y="3130"/>
                </a:lnTo>
                <a:lnTo>
                  <a:pt x="2368" y="3117"/>
                </a:lnTo>
                <a:lnTo>
                  <a:pt x="2366" y="3107"/>
                </a:lnTo>
                <a:lnTo>
                  <a:pt x="2365" y="3105"/>
                </a:lnTo>
                <a:lnTo>
                  <a:pt x="2365" y="3101"/>
                </a:lnTo>
                <a:lnTo>
                  <a:pt x="2362" y="3092"/>
                </a:lnTo>
                <a:lnTo>
                  <a:pt x="2358" y="3077"/>
                </a:lnTo>
                <a:lnTo>
                  <a:pt x="2354" y="3056"/>
                </a:lnTo>
                <a:lnTo>
                  <a:pt x="2346" y="3030"/>
                </a:lnTo>
                <a:lnTo>
                  <a:pt x="2340" y="2999"/>
                </a:lnTo>
                <a:lnTo>
                  <a:pt x="2331" y="2963"/>
                </a:lnTo>
                <a:lnTo>
                  <a:pt x="2322" y="2923"/>
                </a:lnTo>
                <a:lnTo>
                  <a:pt x="2313" y="2880"/>
                </a:lnTo>
                <a:lnTo>
                  <a:pt x="2303" y="2834"/>
                </a:lnTo>
                <a:lnTo>
                  <a:pt x="2303" y="3259"/>
                </a:lnTo>
                <a:lnTo>
                  <a:pt x="2302" y="3267"/>
                </a:lnTo>
                <a:lnTo>
                  <a:pt x="2300" y="3275"/>
                </a:lnTo>
                <a:lnTo>
                  <a:pt x="2298" y="3280"/>
                </a:lnTo>
                <a:lnTo>
                  <a:pt x="2294" y="3287"/>
                </a:lnTo>
                <a:lnTo>
                  <a:pt x="2288" y="3295"/>
                </a:lnTo>
                <a:lnTo>
                  <a:pt x="2282" y="3302"/>
                </a:lnTo>
                <a:lnTo>
                  <a:pt x="2273" y="3311"/>
                </a:lnTo>
                <a:lnTo>
                  <a:pt x="2262" y="3320"/>
                </a:lnTo>
                <a:lnTo>
                  <a:pt x="2249" y="3330"/>
                </a:lnTo>
                <a:lnTo>
                  <a:pt x="2233" y="3340"/>
                </a:lnTo>
                <a:lnTo>
                  <a:pt x="2214" y="3350"/>
                </a:lnTo>
                <a:lnTo>
                  <a:pt x="2192" y="3360"/>
                </a:lnTo>
                <a:lnTo>
                  <a:pt x="2167" y="3370"/>
                </a:lnTo>
                <a:lnTo>
                  <a:pt x="2138" y="3380"/>
                </a:lnTo>
                <a:lnTo>
                  <a:pt x="2106" y="3390"/>
                </a:lnTo>
                <a:lnTo>
                  <a:pt x="2069" y="3400"/>
                </a:lnTo>
                <a:lnTo>
                  <a:pt x="2028" y="3408"/>
                </a:lnTo>
                <a:lnTo>
                  <a:pt x="1983" y="3417"/>
                </a:lnTo>
                <a:lnTo>
                  <a:pt x="1933" y="3425"/>
                </a:lnTo>
                <a:lnTo>
                  <a:pt x="1878" y="3432"/>
                </a:lnTo>
                <a:lnTo>
                  <a:pt x="1817" y="3439"/>
                </a:lnTo>
                <a:lnTo>
                  <a:pt x="1752" y="3444"/>
                </a:lnTo>
                <a:lnTo>
                  <a:pt x="1681" y="3448"/>
                </a:lnTo>
                <a:lnTo>
                  <a:pt x="1603" y="3451"/>
                </a:lnTo>
                <a:lnTo>
                  <a:pt x="1520" y="3453"/>
                </a:lnTo>
                <a:lnTo>
                  <a:pt x="1430" y="3454"/>
                </a:lnTo>
                <a:lnTo>
                  <a:pt x="1341" y="3453"/>
                </a:lnTo>
                <a:lnTo>
                  <a:pt x="1257" y="3451"/>
                </a:lnTo>
                <a:lnTo>
                  <a:pt x="1180" y="3448"/>
                </a:lnTo>
                <a:lnTo>
                  <a:pt x="1109" y="3444"/>
                </a:lnTo>
                <a:lnTo>
                  <a:pt x="1042" y="3439"/>
                </a:lnTo>
                <a:lnTo>
                  <a:pt x="983" y="3432"/>
                </a:lnTo>
                <a:lnTo>
                  <a:pt x="928" y="3425"/>
                </a:lnTo>
                <a:lnTo>
                  <a:pt x="878" y="3417"/>
                </a:lnTo>
                <a:lnTo>
                  <a:pt x="832" y="3408"/>
                </a:lnTo>
                <a:lnTo>
                  <a:pt x="792" y="3400"/>
                </a:lnTo>
                <a:lnTo>
                  <a:pt x="755" y="3390"/>
                </a:lnTo>
                <a:lnTo>
                  <a:pt x="722" y="3380"/>
                </a:lnTo>
                <a:lnTo>
                  <a:pt x="693" y="3370"/>
                </a:lnTo>
                <a:lnTo>
                  <a:pt x="668" y="3360"/>
                </a:lnTo>
                <a:lnTo>
                  <a:pt x="647" y="3350"/>
                </a:lnTo>
                <a:lnTo>
                  <a:pt x="628" y="3340"/>
                </a:lnTo>
                <a:lnTo>
                  <a:pt x="611" y="3330"/>
                </a:lnTo>
                <a:lnTo>
                  <a:pt x="598" y="3320"/>
                </a:lnTo>
                <a:lnTo>
                  <a:pt x="587" y="3311"/>
                </a:lnTo>
                <a:lnTo>
                  <a:pt x="578" y="3302"/>
                </a:lnTo>
                <a:lnTo>
                  <a:pt x="571" y="3295"/>
                </a:lnTo>
                <a:lnTo>
                  <a:pt x="566" y="3287"/>
                </a:lnTo>
                <a:lnTo>
                  <a:pt x="563" y="3280"/>
                </a:lnTo>
                <a:lnTo>
                  <a:pt x="560" y="3275"/>
                </a:lnTo>
                <a:lnTo>
                  <a:pt x="557" y="3267"/>
                </a:lnTo>
                <a:lnTo>
                  <a:pt x="556" y="3259"/>
                </a:lnTo>
                <a:lnTo>
                  <a:pt x="556" y="2834"/>
                </a:lnTo>
                <a:lnTo>
                  <a:pt x="547" y="2880"/>
                </a:lnTo>
                <a:lnTo>
                  <a:pt x="537" y="2923"/>
                </a:lnTo>
                <a:lnTo>
                  <a:pt x="529" y="2963"/>
                </a:lnTo>
                <a:lnTo>
                  <a:pt x="521" y="2999"/>
                </a:lnTo>
                <a:lnTo>
                  <a:pt x="513" y="3030"/>
                </a:lnTo>
                <a:lnTo>
                  <a:pt x="507" y="3056"/>
                </a:lnTo>
                <a:lnTo>
                  <a:pt x="502" y="3077"/>
                </a:lnTo>
                <a:lnTo>
                  <a:pt x="498" y="3093"/>
                </a:lnTo>
                <a:lnTo>
                  <a:pt x="495" y="3102"/>
                </a:lnTo>
                <a:lnTo>
                  <a:pt x="494" y="3105"/>
                </a:lnTo>
                <a:lnTo>
                  <a:pt x="429" y="3343"/>
                </a:lnTo>
                <a:lnTo>
                  <a:pt x="423" y="3356"/>
                </a:lnTo>
                <a:lnTo>
                  <a:pt x="414" y="3366"/>
                </a:lnTo>
                <a:lnTo>
                  <a:pt x="401" y="3372"/>
                </a:lnTo>
                <a:lnTo>
                  <a:pt x="387" y="3375"/>
                </a:lnTo>
                <a:lnTo>
                  <a:pt x="384" y="3373"/>
                </a:lnTo>
                <a:lnTo>
                  <a:pt x="375" y="3371"/>
                </a:lnTo>
                <a:lnTo>
                  <a:pt x="360" y="3369"/>
                </a:lnTo>
                <a:lnTo>
                  <a:pt x="341" y="3365"/>
                </a:lnTo>
                <a:lnTo>
                  <a:pt x="319" y="3360"/>
                </a:lnTo>
                <a:lnTo>
                  <a:pt x="295" y="3355"/>
                </a:lnTo>
                <a:lnTo>
                  <a:pt x="268" y="3349"/>
                </a:lnTo>
                <a:lnTo>
                  <a:pt x="238" y="3343"/>
                </a:lnTo>
                <a:lnTo>
                  <a:pt x="210" y="3337"/>
                </a:lnTo>
                <a:lnTo>
                  <a:pt x="181" y="3331"/>
                </a:lnTo>
                <a:lnTo>
                  <a:pt x="152" y="3325"/>
                </a:lnTo>
                <a:lnTo>
                  <a:pt x="125" y="3319"/>
                </a:lnTo>
                <a:lnTo>
                  <a:pt x="100" y="3314"/>
                </a:lnTo>
                <a:lnTo>
                  <a:pt x="78" y="3309"/>
                </a:lnTo>
                <a:lnTo>
                  <a:pt x="60" y="3305"/>
                </a:lnTo>
                <a:lnTo>
                  <a:pt x="46" y="3303"/>
                </a:lnTo>
                <a:lnTo>
                  <a:pt x="37" y="3301"/>
                </a:lnTo>
                <a:lnTo>
                  <a:pt x="34" y="3300"/>
                </a:lnTo>
                <a:lnTo>
                  <a:pt x="20" y="3295"/>
                </a:lnTo>
                <a:lnTo>
                  <a:pt x="8" y="3284"/>
                </a:lnTo>
                <a:lnTo>
                  <a:pt x="1" y="3270"/>
                </a:lnTo>
                <a:lnTo>
                  <a:pt x="0" y="3255"/>
                </a:lnTo>
                <a:lnTo>
                  <a:pt x="17" y="3005"/>
                </a:lnTo>
                <a:lnTo>
                  <a:pt x="24" y="2834"/>
                </a:lnTo>
                <a:lnTo>
                  <a:pt x="34" y="2669"/>
                </a:lnTo>
                <a:lnTo>
                  <a:pt x="44" y="2510"/>
                </a:lnTo>
                <a:lnTo>
                  <a:pt x="57" y="2357"/>
                </a:lnTo>
                <a:lnTo>
                  <a:pt x="69" y="2209"/>
                </a:lnTo>
                <a:lnTo>
                  <a:pt x="84" y="2069"/>
                </a:lnTo>
                <a:lnTo>
                  <a:pt x="99" y="1933"/>
                </a:lnTo>
                <a:lnTo>
                  <a:pt x="115" y="1804"/>
                </a:lnTo>
                <a:lnTo>
                  <a:pt x="131" y="1681"/>
                </a:lnTo>
                <a:lnTo>
                  <a:pt x="149" y="1563"/>
                </a:lnTo>
                <a:lnTo>
                  <a:pt x="166" y="1451"/>
                </a:lnTo>
                <a:lnTo>
                  <a:pt x="184" y="1346"/>
                </a:lnTo>
                <a:lnTo>
                  <a:pt x="202" y="1247"/>
                </a:lnTo>
                <a:lnTo>
                  <a:pt x="219" y="1154"/>
                </a:lnTo>
                <a:lnTo>
                  <a:pt x="237" y="1066"/>
                </a:lnTo>
                <a:lnTo>
                  <a:pt x="254" y="984"/>
                </a:lnTo>
                <a:lnTo>
                  <a:pt x="271" y="909"/>
                </a:lnTo>
                <a:lnTo>
                  <a:pt x="288" y="840"/>
                </a:lnTo>
                <a:lnTo>
                  <a:pt x="302" y="776"/>
                </a:lnTo>
                <a:lnTo>
                  <a:pt x="317" y="719"/>
                </a:lnTo>
                <a:lnTo>
                  <a:pt x="331" y="668"/>
                </a:lnTo>
                <a:lnTo>
                  <a:pt x="343" y="623"/>
                </a:lnTo>
                <a:lnTo>
                  <a:pt x="355" y="584"/>
                </a:lnTo>
                <a:lnTo>
                  <a:pt x="365" y="550"/>
                </a:lnTo>
                <a:lnTo>
                  <a:pt x="374" y="524"/>
                </a:lnTo>
                <a:lnTo>
                  <a:pt x="380" y="503"/>
                </a:lnTo>
                <a:lnTo>
                  <a:pt x="385" y="488"/>
                </a:lnTo>
                <a:lnTo>
                  <a:pt x="387" y="480"/>
                </a:lnTo>
                <a:lnTo>
                  <a:pt x="398" y="443"/>
                </a:lnTo>
                <a:lnTo>
                  <a:pt x="411" y="409"/>
                </a:lnTo>
                <a:lnTo>
                  <a:pt x="427" y="380"/>
                </a:lnTo>
                <a:lnTo>
                  <a:pt x="444" y="354"/>
                </a:lnTo>
                <a:lnTo>
                  <a:pt x="463" y="330"/>
                </a:lnTo>
                <a:lnTo>
                  <a:pt x="481" y="310"/>
                </a:lnTo>
                <a:lnTo>
                  <a:pt x="499" y="295"/>
                </a:lnTo>
                <a:lnTo>
                  <a:pt x="514" y="281"/>
                </a:lnTo>
                <a:lnTo>
                  <a:pt x="528" y="270"/>
                </a:lnTo>
                <a:lnTo>
                  <a:pt x="540" y="263"/>
                </a:lnTo>
                <a:lnTo>
                  <a:pt x="547" y="259"/>
                </a:lnTo>
                <a:lnTo>
                  <a:pt x="549" y="257"/>
                </a:lnTo>
                <a:lnTo>
                  <a:pt x="885" y="107"/>
                </a:lnTo>
                <a:lnTo>
                  <a:pt x="1055" y="5"/>
                </a:lnTo>
                <a:lnTo>
                  <a:pt x="1069" y="0"/>
                </a:lnTo>
                <a:lnTo>
                  <a:pt x="10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318"/>
          <p:cNvSpPr>
            <a:spLocks noEditPoints="1"/>
          </p:cNvSpPr>
          <p:nvPr/>
        </p:nvSpPr>
        <p:spPr bwMode="auto">
          <a:xfrm>
            <a:off x="9718632" y="1310250"/>
            <a:ext cx="365125" cy="533400"/>
          </a:xfrm>
          <a:custGeom>
            <a:avLst/>
            <a:gdLst>
              <a:gd name="T0" fmla="*/ 652 w 2303"/>
              <a:gd name="T1" fmla="*/ 1748 h 3357"/>
              <a:gd name="T2" fmla="*/ 479 w 2303"/>
              <a:gd name="T3" fmla="*/ 2272 h 3357"/>
              <a:gd name="T4" fmla="*/ 423 w 2303"/>
              <a:gd name="T5" fmla="*/ 2528 h 3357"/>
              <a:gd name="T6" fmla="*/ 205 w 2303"/>
              <a:gd name="T7" fmla="*/ 3075 h 3357"/>
              <a:gd name="T8" fmla="*/ 265 w 2303"/>
              <a:gd name="T9" fmla="*/ 3259 h 3357"/>
              <a:gd name="T10" fmla="*/ 428 w 2303"/>
              <a:gd name="T11" fmla="*/ 3215 h 3357"/>
              <a:gd name="T12" fmla="*/ 612 w 2303"/>
              <a:gd name="T13" fmla="*/ 2782 h 3357"/>
              <a:gd name="T14" fmla="*/ 672 w 2303"/>
              <a:gd name="T15" fmla="*/ 3147 h 3357"/>
              <a:gd name="T16" fmla="*/ 835 w 2303"/>
              <a:gd name="T17" fmla="*/ 3265 h 3357"/>
              <a:gd name="T18" fmla="*/ 997 w 2303"/>
              <a:gd name="T19" fmla="*/ 3200 h 3357"/>
              <a:gd name="T20" fmla="*/ 1137 w 2303"/>
              <a:gd name="T21" fmla="*/ 2771 h 3357"/>
              <a:gd name="T22" fmla="*/ 1268 w 2303"/>
              <a:gd name="T23" fmla="*/ 3170 h 3357"/>
              <a:gd name="T24" fmla="*/ 1428 w 2303"/>
              <a:gd name="T25" fmla="*/ 3271 h 3357"/>
              <a:gd name="T26" fmla="*/ 1586 w 2303"/>
              <a:gd name="T27" fmla="*/ 3171 h 3357"/>
              <a:gd name="T28" fmla="*/ 1667 w 2303"/>
              <a:gd name="T29" fmla="*/ 2770 h 3357"/>
              <a:gd name="T30" fmla="*/ 1846 w 2303"/>
              <a:gd name="T31" fmla="*/ 3188 h 3357"/>
              <a:gd name="T32" fmla="*/ 2003 w 2303"/>
              <a:gd name="T33" fmla="*/ 3269 h 3357"/>
              <a:gd name="T34" fmla="*/ 2162 w 2303"/>
              <a:gd name="T35" fmla="*/ 3158 h 3357"/>
              <a:gd name="T36" fmla="*/ 1902 w 2303"/>
              <a:gd name="T37" fmla="*/ 2606 h 3357"/>
              <a:gd name="T38" fmla="*/ 1838 w 2303"/>
              <a:gd name="T39" fmla="*/ 2356 h 3357"/>
              <a:gd name="T40" fmla="*/ 1685 w 2303"/>
              <a:gd name="T41" fmla="*/ 1816 h 3357"/>
              <a:gd name="T42" fmla="*/ 1543 w 2303"/>
              <a:gd name="T43" fmla="*/ 1614 h 3357"/>
              <a:gd name="T44" fmla="*/ 607 w 2303"/>
              <a:gd name="T45" fmla="*/ 945 h 3357"/>
              <a:gd name="T46" fmla="*/ 679 w 2303"/>
              <a:gd name="T47" fmla="*/ 1367 h 3357"/>
              <a:gd name="T48" fmla="*/ 1550 w 2303"/>
              <a:gd name="T49" fmla="*/ 1498 h 3357"/>
              <a:gd name="T50" fmla="*/ 1711 w 2303"/>
              <a:gd name="T51" fmla="*/ 1108 h 3357"/>
              <a:gd name="T52" fmla="*/ 1649 w 2303"/>
              <a:gd name="T53" fmla="*/ 749 h 3357"/>
              <a:gd name="T54" fmla="*/ 1406 w 2303"/>
              <a:gd name="T55" fmla="*/ 738 h 3357"/>
              <a:gd name="T56" fmla="*/ 1172 w 2303"/>
              <a:gd name="T57" fmla="*/ 993 h 3357"/>
              <a:gd name="T58" fmla="*/ 960 w 2303"/>
              <a:gd name="T59" fmla="*/ 786 h 3357"/>
              <a:gd name="T60" fmla="*/ 663 w 2303"/>
              <a:gd name="T61" fmla="*/ 659 h 3357"/>
              <a:gd name="T62" fmla="*/ 536 w 2303"/>
              <a:gd name="T63" fmla="*/ 87 h 3357"/>
              <a:gd name="T64" fmla="*/ 862 w 2303"/>
              <a:gd name="T65" fmla="*/ 616 h 3357"/>
              <a:gd name="T66" fmla="*/ 1224 w 2303"/>
              <a:gd name="T67" fmla="*/ 781 h 3357"/>
              <a:gd name="T68" fmla="*/ 1645 w 2303"/>
              <a:gd name="T69" fmla="*/ 34 h 3357"/>
              <a:gd name="T70" fmla="*/ 1864 w 2303"/>
              <a:gd name="T71" fmla="*/ 41 h 3357"/>
              <a:gd name="T72" fmla="*/ 1772 w 2303"/>
              <a:gd name="T73" fmla="*/ 903 h 3357"/>
              <a:gd name="T74" fmla="*/ 1798 w 2303"/>
              <a:gd name="T75" fmla="*/ 1115 h 3357"/>
              <a:gd name="T76" fmla="*/ 1625 w 2303"/>
              <a:gd name="T77" fmla="*/ 1541 h 3357"/>
              <a:gd name="T78" fmla="*/ 1775 w 2303"/>
              <a:gd name="T79" fmla="*/ 1805 h 3357"/>
              <a:gd name="T80" fmla="*/ 1938 w 2303"/>
              <a:gd name="T81" fmla="*/ 2411 h 3357"/>
              <a:gd name="T82" fmla="*/ 2103 w 2303"/>
              <a:gd name="T83" fmla="*/ 2907 h 3357"/>
              <a:gd name="T84" fmla="*/ 2302 w 2303"/>
              <a:gd name="T85" fmla="*/ 3169 h 3357"/>
              <a:gd name="T86" fmla="*/ 2206 w 2303"/>
              <a:gd name="T87" fmla="*/ 3232 h 3357"/>
              <a:gd name="T88" fmla="*/ 2041 w 2303"/>
              <a:gd name="T89" fmla="*/ 3350 h 3357"/>
              <a:gd name="T90" fmla="*/ 1813 w 2303"/>
              <a:gd name="T91" fmla="*/ 3276 h 3357"/>
              <a:gd name="T92" fmla="*/ 1652 w 2303"/>
              <a:gd name="T93" fmla="*/ 3232 h 3357"/>
              <a:gd name="T94" fmla="*/ 1486 w 2303"/>
              <a:gd name="T95" fmla="*/ 3350 h 3357"/>
              <a:gd name="T96" fmla="*/ 1259 w 2303"/>
              <a:gd name="T97" fmla="*/ 3276 h 3357"/>
              <a:gd name="T98" fmla="*/ 1097 w 2303"/>
              <a:gd name="T99" fmla="*/ 3232 h 3357"/>
              <a:gd name="T100" fmla="*/ 932 w 2303"/>
              <a:gd name="T101" fmla="*/ 3350 h 3357"/>
              <a:gd name="T102" fmla="*/ 704 w 2303"/>
              <a:gd name="T103" fmla="*/ 3276 h 3357"/>
              <a:gd name="T104" fmla="*/ 543 w 2303"/>
              <a:gd name="T105" fmla="*/ 3232 h 3357"/>
              <a:gd name="T106" fmla="*/ 378 w 2303"/>
              <a:gd name="T107" fmla="*/ 3350 h 3357"/>
              <a:gd name="T108" fmla="*/ 151 w 2303"/>
              <a:gd name="T109" fmla="*/ 3276 h 3357"/>
              <a:gd name="T110" fmla="*/ 19 w 2303"/>
              <a:gd name="T111" fmla="*/ 3214 h 3357"/>
              <a:gd name="T112" fmla="*/ 103 w 2303"/>
              <a:gd name="T113" fmla="*/ 3070 h 3357"/>
              <a:gd name="T114" fmla="*/ 312 w 2303"/>
              <a:gd name="T115" fmla="*/ 2599 h 3357"/>
              <a:gd name="T116" fmla="*/ 447 w 2303"/>
              <a:gd name="T117" fmla="*/ 2027 h 3357"/>
              <a:gd name="T118" fmla="*/ 643 w 2303"/>
              <a:gd name="T119" fmla="*/ 1608 h 3357"/>
              <a:gd name="T120" fmla="*/ 576 w 2303"/>
              <a:gd name="T121" fmla="*/ 1346 h 3357"/>
              <a:gd name="T122" fmla="*/ 499 w 2303"/>
              <a:gd name="T123" fmla="*/ 993 h 3357"/>
              <a:gd name="T124" fmla="*/ 574 w 2303"/>
              <a:gd name="T125" fmla="*/ 695 h 3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303" h="3357">
                <a:moveTo>
                  <a:pt x="766" y="1608"/>
                </a:moveTo>
                <a:lnTo>
                  <a:pt x="758" y="1614"/>
                </a:lnTo>
                <a:lnTo>
                  <a:pt x="750" y="1621"/>
                </a:lnTo>
                <a:lnTo>
                  <a:pt x="740" y="1630"/>
                </a:lnTo>
                <a:lnTo>
                  <a:pt x="728" y="1642"/>
                </a:lnTo>
                <a:lnTo>
                  <a:pt x="715" y="1657"/>
                </a:lnTo>
                <a:lnTo>
                  <a:pt x="700" y="1675"/>
                </a:lnTo>
                <a:lnTo>
                  <a:pt x="685" y="1696"/>
                </a:lnTo>
                <a:lnTo>
                  <a:pt x="669" y="1720"/>
                </a:lnTo>
                <a:lnTo>
                  <a:pt x="652" y="1748"/>
                </a:lnTo>
                <a:lnTo>
                  <a:pt x="634" y="1780"/>
                </a:lnTo>
                <a:lnTo>
                  <a:pt x="617" y="1816"/>
                </a:lnTo>
                <a:lnTo>
                  <a:pt x="598" y="1856"/>
                </a:lnTo>
                <a:lnTo>
                  <a:pt x="580" y="1901"/>
                </a:lnTo>
                <a:lnTo>
                  <a:pt x="561" y="1950"/>
                </a:lnTo>
                <a:lnTo>
                  <a:pt x="544" y="2004"/>
                </a:lnTo>
                <a:lnTo>
                  <a:pt x="527" y="2063"/>
                </a:lnTo>
                <a:lnTo>
                  <a:pt x="509" y="2127"/>
                </a:lnTo>
                <a:lnTo>
                  <a:pt x="493" y="2197"/>
                </a:lnTo>
                <a:lnTo>
                  <a:pt x="479" y="2272"/>
                </a:lnTo>
                <a:lnTo>
                  <a:pt x="464" y="2354"/>
                </a:lnTo>
                <a:lnTo>
                  <a:pt x="463" y="2356"/>
                </a:lnTo>
                <a:lnTo>
                  <a:pt x="463" y="2361"/>
                </a:lnTo>
                <a:lnTo>
                  <a:pt x="460" y="2371"/>
                </a:lnTo>
                <a:lnTo>
                  <a:pt x="457" y="2387"/>
                </a:lnTo>
                <a:lnTo>
                  <a:pt x="452" y="2407"/>
                </a:lnTo>
                <a:lnTo>
                  <a:pt x="447" y="2432"/>
                </a:lnTo>
                <a:lnTo>
                  <a:pt x="440" y="2460"/>
                </a:lnTo>
                <a:lnTo>
                  <a:pt x="432" y="2493"/>
                </a:lnTo>
                <a:lnTo>
                  <a:pt x="423" y="2528"/>
                </a:lnTo>
                <a:lnTo>
                  <a:pt x="411" y="2565"/>
                </a:lnTo>
                <a:lnTo>
                  <a:pt x="400" y="2606"/>
                </a:lnTo>
                <a:lnTo>
                  <a:pt x="388" y="2648"/>
                </a:lnTo>
                <a:lnTo>
                  <a:pt x="374" y="2692"/>
                </a:lnTo>
                <a:lnTo>
                  <a:pt x="359" y="2736"/>
                </a:lnTo>
                <a:lnTo>
                  <a:pt x="330" y="2819"/>
                </a:lnTo>
                <a:lnTo>
                  <a:pt x="299" y="2894"/>
                </a:lnTo>
                <a:lnTo>
                  <a:pt x="268" y="2962"/>
                </a:lnTo>
                <a:lnTo>
                  <a:pt x="237" y="3022"/>
                </a:lnTo>
                <a:lnTo>
                  <a:pt x="205" y="3075"/>
                </a:lnTo>
                <a:lnTo>
                  <a:pt x="173" y="3120"/>
                </a:lnTo>
                <a:lnTo>
                  <a:pt x="140" y="3158"/>
                </a:lnTo>
                <a:lnTo>
                  <a:pt x="161" y="3171"/>
                </a:lnTo>
                <a:lnTo>
                  <a:pt x="180" y="3185"/>
                </a:lnTo>
                <a:lnTo>
                  <a:pt x="196" y="3200"/>
                </a:lnTo>
                <a:lnTo>
                  <a:pt x="211" y="3215"/>
                </a:lnTo>
                <a:lnTo>
                  <a:pt x="225" y="3228"/>
                </a:lnTo>
                <a:lnTo>
                  <a:pt x="238" y="3240"/>
                </a:lnTo>
                <a:lnTo>
                  <a:pt x="251" y="3251"/>
                </a:lnTo>
                <a:lnTo>
                  <a:pt x="265" y="3259"/>
                </a:lnTo>
                <a:lnTo>
                  <a:pt x="282" y="3265"/>
                </a:lnTo>
                <a:lnTo>
                  <a:pt x="299" y="3269"/>
                </a:lnTo>
                <a:lnTo>
                  <a:pt x="320" y="3271"/>
                </a:lnTo>
                <a:lnTo>
                  <a:pt x="340" y="3269"/>
                </a:lnTo>
                <a:lnTo>
                  <a:pt x="357" y="3265"/>
                </a:lnTo>
                <a:lnTo>
                  <a:pt x="374" y="3259"/>
                </a:lnTo>
                <a:lnTo>
                  <a:pt x="388" y="3251"/>
                </a:lnTo>
                <a:lnTo>
                  <a:pt x="401" y="3240"/>
                </a:lnTo>
                <a:lnTo>
                  <a:pt x="414" y="3228"/>
                </a:lnTo>
                <a:lnTo>
                  <a:pt x="428" y="3215"/>
                </a:lnTo>
                <a:lnTo>
                  <a:pt x="441" y="3202"/>
                </a:lnTo>
                <a:lnTo>
                  <a:pt x="456" y="3188"/>
                </a:lnTo>
                <a:lnTo>
                  <a:pt x="473" y="3175"/>
                </a:lnTo>
                <a:lnTo>
                  <a:pt x="490" y="3163"/>
                </a:lnTo>
                <a:lnTo>
                  <a:pt x="510" y="3153"/>
                </a:lnTo>
                <a:lnTo>
                  <a:pt x="533" y="3143"/>
                </a:lnTo>
                <a:lnTo>
                  <a:pt x="558" y="3137"/>
                </a:lnTo>
                <a:lnTo>
                  <a:pt x="601" y="2806"/>
                </a:lnTo>
                <a:lnTo>
                  <a:pt x="605" y="2793"/>
                </a:lnTo>
                <a:lnTo>
                  <a:pt x="612" y="2782"/>
                </a:lnTo>
                <a:lnTo>
                  <a:pt x="623" y="2775"/>
                </a:lnTo>
                <a:lnTo>
                  <a:pt x="635" y="2770"/>
                </a:lnTo>
                <a:lnTo>
                  <a:pt x="649" y="2770"/>
                </a:lnTo>
                <a:lnTo>
                  <a:pt x="662" y="2774"/>
                </a:lnTo>
                <a:lnTo>
                  <a:pt x="674" y="2781"/>
                </a:lnTo>
                <a:lnTo>
                  <a:pt x="682" y="2791"/>
                </a:lnTo>
                <a:lnTo>
                  <a:pt x="686" y="2804"/>
                </a:lnTo>
                <a:lnTo>
                  <a:pt x="687" y="2818"/>
                </a:lnTo>
                <a:lnTo>
                  <a:pt x="645" y="3139"/>
                </a:lnTo>
                <a:lnTo>
                  <a:pt x="672" y="3147"/>
                </a:lnTo>
                <a:lnTo>
                  <a:pt x="695" y="3158"/>
                </a:lnTo>
                <a:lnTo>
                  <a:pt x="716" y="3171"/>
                </a:lnTo>
                <a:lnTo>
                  <a:pt x="734" y="3185"/>
                </a:lnTo>
                <a:lnTo>
                  <a:pt x="750" y="3201"/>
                </a:lnTo>
                <a:lnTo>
                  <a:pt x="766" y="3215"/>
                </a:lnTo>
                <a:lnTo>
                  <a:pt x="779" y="3228"/>
                </a:lnTo>
                <a:lnTo>
                  <a:pt x="792" y="3240"/>
                </a:lnTo>
                <a:lnTo>
                  <a:pt x="805" y="3251"/>
                </a:lnTo>
                <a:lnTo>
                  <a:pt x="820" y="3259"/>
                </a:lnTo>
                <a:lnTo>
                  <a:pt x="835" y="3265"/>
                </a:lnTo>
                <a:lnTo>
                  <a:pt x="853" y="3269"/>
                </a:lnTo>
                <a:lnTo>
                  <a:pt x="874" y="3271"/>
                </a:lnTo>
                <a:lnTo>
                  <a:pt x="894" y="3269"/>
                </a:lnTo>
                <a:lnTo>
                  <a:pt x="912" y="3265"/>
                </a:lnTo>
                <a:lnTo>
                  <a:pt x="928" y="3259"/>
                </a:lnTo>
                <a:lnTo>
                  <a:pt x="942" y="3251"/>
                </a:lnTo>
                <a:lnTo>
                  <a:pt x="955" y="3240"/>
                </a:lnTo>
                <a:lnTo>
                  <a:pt x="969" y="3228"/>
                </a:lnTo>
                <a:lnTo>
                  <a:pt x="982" y="3215"/>
                </a:lnTo>
                <a:lnTo>
                  <a:pt x="997" y="3200"/>
                </a:lnTo>
                <a:lnTo>
                  <a:pt x="1015" y="3184"/>
                </a:lnTo>
                <a:lnTo>
                  <a:pt x="1034" y="3170"/>
                </a:lnTo>
                <a:lnTo>
                  <a:pt x="1055" y="3157"/>
                </a:lnTo>
                <a:lnTo>
                  <a:pt x="1080" y="3145"/>
                </a:lnTo>
                <a:lnTo>
                  <a:pt x="1108" y="3138"/>
                </a:lnTo>
                <a:lnTo>
                  <a:pt x="1108" y="2812"/>
                </a:lnTo>
                <a:lnTo>
                  <a:pt x="1110" y="2798"/>
                </a:lnTo>
                <a:lnTo>
                  <a:pt x="1116" y="2787"/>
                </a:lnTo>
                <a:lnTo>
                  <a:pt x="1125" y="2777"/>
                </a:lnTo>
                <a:lnTo>
                  <a:pt x="1137" y="2771"/>
                </a:lnTo>
                <a:lnTo>
                  <a:pt x="1150" y="2769"/>
                </a:lnTo>
                <a:lnTo>
                  <a:pt x="1165" y="2771"/>
                </a:lnTo>
                <a:lnTo>
                  <a:pt x="1176" y="2777"/>
                </a:lnTo>
                <a:lnTo>
                  <a:pt x="1186" y="2787"/>
                </a:lnTo>
                <a:lnTo>
                  <a:pt x="1192" y="2798"/>
                </a:lnTo>
                <a:lnTo>
                  <a:pt x="1194" y="2812"/>
                </a:lnTo>
                <a:lnTo>
                  <a:pt x="1194" y="3138"/>
                </a:lnTo>
                <a:lnTo>
                  <a:pt x="1222" y="3145"/>
                </a:lnTo>
                <a:lnTo>
                  <a:pt x="1246" y="3157"/>
                </a:lnTo>
                <a:lnTo>
                  <a:pt x="1268" y="3170"/>
                </a:lnTo>
                <a:lnTo>
                  <a:pt x="1287" y="3184"/>
                </a:lnTo>
                <a:lnTo>
                  <a:pt x="1305" y="3200"/>
                </a:lnTo>
                <a:lnTo>
                  <a:pt x="1320" y="3215"/>
                </a:lnTo>
                <a:lnTo>
                  <a:pt x="1333" y="3228"/>
                </a:lnTo>
                <a:lnTo>
                  <a:pt x="1346" y="3240"/>
                </a:lnTo>
                <a:lnTo>
                  <a:pt x="1360" y="3251"/>
                </a:lnTo>
                <a:lnTo>
                  <a:pt x="1374" y="3259"/>
                </a:lnTo>
                <a:lnTo>
                  <a:pt x="1389" y="3265"/>
                </a:lnTo>
                <a:lnTo>
                  <a:pt x="1408" y="3269"/>
                </a:lnTo>
                <a:lnTo>
                  <a:pt x="1428" y="3271"/>
                </a:lnTo>
                <a:lnTo>
                  <a:pt x="1448" y="3269"/>
                </a:lnTo>
                <a:lnTo>
                  <a:pt x="1466" y="3265"/>
                </a:lnTo>
                <a:lnTo>
                  <a:pt x="1482" y="3259"/>
                </a:lnTo>
                <a:lnTo>
                  <a:pt x="1496" y="3251"/>
                </a:lnTo>
                <a:lnTo>
                  <a:pt x="1510" y="3240"/>
                </a:lnTo>
                <a:lnTo>
                  <a:pt x="1523" y="3228"/>
                </a:lnTo>
                <a:lnTo>
                  <a:pt x="1536" y="3215"/>
                </a:lnTo>
                <a:lnTo>
                  <a:pt x="1552" y="3201"/>
                </a:lnTo>
                <a:lnTo>
                  <a:pt x="1568" y="3185"/>
                </a:lnTo>
                <a:lnTo>
                  <a:pt x="1586" y="3171"/>
                </a:lnTo>
                <a:lnTo>
                  <a:pt x="1607" y="3158"/>
                </a:lnTo>
                <a:lnTo>
                  <a:pt x="1630" y="3147"/>
                </a:lnTo>
                <a:lnTo>
                  <a:pt x="1658" y="3139"/>
                </a:lnTo>
                <a:lnTo>
                  <a:pt x="1616" y="2818"/>
                </a:lnTo>
                <a:lnTo>
                  <a:pt x="1617" y="2804"/>
                </a:lnTo>
                <a:lnTo>
                  <a:pt x="1621" y="2791"/>
                </a:lnTo>
                <a:lnTo>
                  <a:pt x="1629" y="2781"/>
                </a:lnTo>
                <a:lnTo>
                  <a:pt x="1640" y="2774"/>
                </a:lnTo>
                <a:lnTo>
                  <a:pt x="1654" y="2770"/>
                </a:lnTo>
                <a:lnTo>
                  <a:pt x="1667" y="2770"/>
                </a:lnTo>
                <a:lnTo>
                  <a:pt x="1680" y="2775"/>
                </a:lnTo>
                <a:lnTo>
                  <a:pt x="1690" y="2782"/>
                </a:lnTo>
                <a:lnTo>
                  <a:pt x="1698" y="2793"/>
                </a:lnTo>
                <a:lnTo>
                  <a:pt x="1702" y="2806"/>
                </a:lnTo>
                <a:lnTo>
                  <a:pt x="1744" y="3137"/>
                </a:lnTo>
                <a:lnTo>
                  <a:pt x="1770" y="3143"/>
                </a:lnTo>
                <a:lnTo>
                  <a:pt x="1791" y="3153"/>
                </a:lnTo>
                <a:lnTo>
                  <a:pt x="1812" y="3163"/>
                </a:lnTo>
                <a:lnTo>
                  <a:pt x="1830" y="3175"/>
                </a:lnTo>
                <a:lnTo>
                  <a:pt x="1846" y="3188"/>
                </a:lnTo>
                <a:lnTo>
                  <a:pt x="1861" y="3202"/>
                </a:lnTo>
                <a:lnTo>
                  <a:pt x="1874" y="3215"/>
                </a:lnTo>
                <a:lnTo>
                  <a:pt x="1887" y="3228"/>
                </a:lnTo>
                <a:lnTo>
                  <a:pt x="1901" y="3240"/>
                </a:lnTo>
                <a:lnTo>
                  <a:pt x="1914" y="3251"/>
                </a:lnTo>
                <a:lnTo>
                  <a:pt x="1928" y="3259"/>
                </a:lnTo>
                <a:lnTo>
                  <a:pt x="1944" y="3265"/>
                </a:lnTo>
                <a:lnTo>
                  <a:pt x="1962" y="3269"/>
                </a:lnTo>
                <a:lnTo>
                  <a:pt x="1982" y="3271"/>
                </a:lnTo>
                <a:lnTo>
                  <a:pt x="2003" y="3269"/>
                </a:lnTo>
                <a:lnTo>
                  <a:pt x="2020" y="3265"/>
                </a:lnTo>
                <a:lnTo>
                  <a:pt x="2036" y="3259"/>
                </a:lnTo>
                <a:lnTo>
                  <a:pt x="2051" y="3251"/>
                </a:lnTo>
                <a:lnTo>
                  <a:pt x="2064" y="3240"/>
                </a:lnTo>
                <a:lnTo>
                  <a:pt x="2077" y="3228"/>
                </a:lnTo>
                <a:lnTo>
                  <a:pt x="2091" y="3215"/>
                </a:lnTo>
                <a:lnTo>
                  <a:pt x="2106" y="3200"/>
                </a:lnTo>
                <a:lnTo>
                  <a:pt x="2122" y="3185"/>
                </a:lnTo>
                <a:lnTo>
                  <a:pt x="2141" y="3171"/>
                </a:lnTo>
                <a:lnTo>
                  <a:pt x="2162" y="3158"/>
                </a:lnTo>
                <a:lnTo>
                  <a:pt x="2129" y="3120"/>
                </a:lnTo>
                <a:lnTo>
                  <a:pt x="2097" y="3075"/>
                </a:lnTo>
                <a:lnTo>
                  <a:pt x="2065" y="3022"/>
                </a:lnTo>
                <a:lnTo>
                  <a:pt x="2033" y="2962"/>
                </a:lnTo>
                <a:lnTo>
                  <a:pt x="2003" y="2894"/>
                </a:lnTo>
                <a:lnTo>
                  <a:pt x="1972" y="2819"/>
                </a:lnTo>
                <a:lnTo>
                  <a:pt x="1943" y="2736"/>
                </a:lnTo>
                <a:lnTo>
                  <a:pt x="1928" y="2692"/>
                </a:lnTo>
                <a:lnTo>
                  <a:pt x="1914" y="2648"/>
                </a:lnTo>
                <a:lnTo>
                  <a:pt x="1902" y="2606"/>
                </a:lnTo>
                <a:lnTo>
                  <a:pt x="1890" y="2565"/>
                </a:lnTo>
                <a:lnTo>
                  <a:pt x="1879" y="2528"/>
                </a:lnTo>
                <a:lnTo>
                  <a:pt x="1870" y="2493"/>
                </a:lnTo>
                <a:lnTo>
                  <a:pt x="1862" y="2460"/>
                </a:lnTo>
                <a:lnTo>
                  <a:pt x="1855" y="2432"/>
                </a:lnTo>
                <a:lnTo>
                  <a:pt x="1850" y="2407"/>
                </a:lnTo>
                <a:lnTo>
                  <a:pt x="1845" y="2387"/>
                </a:lnTo>
                <a:lnTo>
                  <a:pt x="1841" y="2371"/>
                </a:lnTo>
                <a:lnTo>
                  <a:pt x="1839" y="2361"/>
                </a:lnTo>
                <a:lnTo>
                  <a:pt x="1838" y="2356"/>
                </a:lnTo>
                <a:lnTo>
                  <a:pt x="1837" y="2354"/>
                </a:lnTo>
                <a:lnTo>
                  <a:pt x="1823" y="2272"/>
                </a:lnTo>
                <a:lnTo>
                  <a:pt x="1809" y="2197"/>
                </a:lnTo>
                <a:lnTo>
                  <a:pt x="1792" y="2127"/>
                </a:lnTo>
                <a:lnTo>
                  <a:pt x="1775" y="2063"/>
                </a:lnTo>
                <a:lnTo>
                  <a:pt x="1758" y="2004"/>
                </a:lnTo>
                <a:lnTo>
                  <a:pt x="1740" y="1950"/>
                </a:lnTo>
                <a:lnTo>
                  <a:pt x="1722" y="1901"/>
                </a:lnTo>
                <a:lnTo>
                  <a:pt x="1704" y="1856"/>
                </a:lnTo>
                <a:lnTo>
                  <a:pt x="1685" y="1816"/>
                </a:lnTo>
                <a:lnTo>
                  <a:pt x="1668" y="1780"/>
                </a:lnTo>
                <a:lnTo>
                  <a:pt x="1651" y="1748"/>
                </a:lnTo>
                <a:lnTo>
                  <a:pt x="1633" y="1720"/>
                </a:lnTo>
                <a:lnTo>
                  <a:pt x="1617" y="1696"/>
                </a:lnTo>
                <a:lnTo>
                  <a:pt x="1602" y="1675"/>
                </a:lnTo>
                <a:lnTo>
                  <a:pt x="1587" y="1657"/>
                </a:lnTo>
                <a:lnTo>
                  <a:pt x="1574" y="1642"/>
                </a:lnTo>
                <a:lnTo>
                  <a:pt x="1562" y="1630"/>
                </a:lnTo>
                <a:lnTo>
                  <a:pt x="1552" y="1621"/>
                </a:lnTo>
                <a:lnTo>
                  <a:pt x="1543" y="1614"/>
                </a:lnTo>
                <a:lnTo>
                  <a:pt x="1537" y="1608"/>
                </a:lnTo>
                <a:lnTo>
                  <a:pt x="766" y="1608"/>
                </a:lnTo>
                <a:close/>
                <a:moveTo>
                  <a:pt x="663" y="659"/>
                </a:moveTo>
                <a:lnTo>
                  <a:pt x="659" y="705"/>
                </a:lnTo>
                <a:lnTo>
                  <a:pt x="653" y="749"/>
                </a:lnTo>
                <a:lnTo>
                  <a:pt x="646" y="793"/>
                </a:lnTo>
                <a:lnTo>
                  <a:pt x="637" y="834"/>
                </a:lnTo>
                <a:lnTo>
                  <a:pt x="627" y="874"/>
                </a:lnTo>
                <a:lnTo>
                  <a:pt x="618" y="911"/>
                </a:lnTo>
                <a:lnTo>
                  <a:pt x="607" y="945"/>
                </a:lnTo>
                <a:lnTo>
                  <a:pt x="597" y="975"/>
                </a:lnTo>
                <a:lnTo>
                  <a:pt x="588" y="1001"/>
                </a:lnTo>
                <a:lnTo>
                  <a:pt x="581" y="1022"/>
                </a:lnTo>
                <a:lnTo>
                  <a:pt x="575" y="1038"/>
                </a:lnTo>
                <a:lnTo>
                  <a:pt x="591" y="1108"/>
                </a:lnTo>
                <a:lnTo>
                  <a:pt x="608" y="1171"/>
                </a:lnTo>
                <a:lnTo>
                  <a:pt x="626" y="1230"/>
                </a:lnTo>
                <a:lnTo>
                  <a:pt x="643" y="1281"/>
                </a:lnTo>
                <a:lnTo>
                  <a:pt x="661" y="1327"/>
                </a:lnTo>
                <a:lnTo>
                  <a:pt x="679" y="1367"/>
                </a:lnTo>
                <a:lnTo>
                  <a:pt x="695" y="1403"/>
                </a:lnTo>
                <a:lnTo>
                  <a:pt x="711" y="1434"/>
                </a:lnTo>
                <a:lnTo>
                  <a:pt x="727" y="1459"/>
                </a:lnTo>
                <a:lnTo>
                  <a:pt x="740" y="1481"/>
                </a:lnTo>
                <a:lnTo>
                  <a:pt x="752" y="1498"/>
                </a:lnTo>
                <a:lnTo>
                  <a:pt x="763" y="1511"/>
                </a:lnTo>
                <a:lnTo>
                  <a:pt x="771" y="1522"/>
                </a:lnTo>
                <a:lnTo>
                  <a:pt x="1531" y="1522"/>
                </a:lnTo>
                <a:lnTo>
                  <a:pt x="1539" y="1511"/>
                </a:lnTo>
                <a:lnTo>
                  <a:pt x="1550" y="1498"/>
                </a:lnTo>
                <a:lnTo>
                  <a:pt x="1562" y="1481"/>
                </a:lnTo>
                <a:lnTo>
                  <a:pt x="1575" y="1459"/>
                </a:lnTo>
                <a:lnTo>
                  <a:pt x="1590" y="1434"/>
                </a:lnTo>
                <a:lnTo>
                  <a:pt x="1607" y="1403"/>
                </a:lnTo>
                <a:lnTo>
                  <a:pt x="1623" y="1367"/>
                </a:lnTo>
                <a:lnTo>
                  <a:pt x="1640" y="1327"/>
                </a:lnTo>
                <a:lnTo>
                  <a:pt x="1659" y="1281"/>
                </a:lnTo>
                <a:lnTo>
                  <a:pt x="1676" y="1230"/>
                </a:lnTo>
                <a:lnTo>
                  <a:pt x="1693" y="1171"/>
                </a:lnTo>
                <a:lnTo>
                  <a:pt x="1711" y="1108"/>
                </a:lnTo>
                <a:lnTo>
                  <a:pt x="1727" y="1038"/>
                </a:lnTo>
                <a:lnTo>
                  <a:pt x="1721" y="1022"/>
                </a:lnTo>
                <a:lnTo>
                  <a:pt x="1714" y="1001"/>
                </a:lnTo>
                <a:lnTo>
                  <a:pt x="1705" y="975"/>
                </a:lnTo>
                <a:lnTo>
                  <a:pt x="1694" y="945"/>
                </a:lnTo>
                <a:lnTo>
                  <a:pt x="1685" y="911"/>
                </a:lnTo>
                <a:lnTo>
                  <a:pt x="1675" y="874"/>
                </a:lnTo>
                <a:lnTo>
                  <a:pt x="1665" y="834"/>
                </a:lnTo>
                <a:lnTo>
                  <a:pt x="1656" y="793"/>
                </a:lnTo>
                <a:lnTo>
                  <a:pt x="1649" y="749"/>
                </a:lnTo>
                <a:lnTo>
                  <a:pt x="1642" y="705"/>
                </a:lnTo>
                <a:lnTo>
                  <a:pt x="1639" y="659"/>
                </a:lnTo>
                <a:lnTo>
                  <a:pt x="1557" y="659"/>
                </a:lnTo>
                <a:lnTo>
                  <a:pt x="1546" y="663"/>
                </a:lnTo>
                <a:lnTo>
                  <a:pt x="1531" y="669"/>
                </a:lnTo>
                <a:lnTo>
                  <a:pt x="1512" y="677"/>
                </a:lnTo>
                <a:lnTo>
                  <a:pt x="1489" y="688"/>
                </a:lnTo>
                <a:lnTo>
                  <a:pt x="1464" y="702"/>
                </a:lnTo>
                <a:lnTo>
                  <a:pt x="1436" y="718"/>
                </a:lnTo>
                <a:lnTo>
                  <a:pt x="1406" y="738"/>
                </a:lnTo>
                <a:lnTo>
                  <a:pt x="1374" y="761"/>
                </a:lnTo>
                <a:lnTo>
                  <a:pt x="1342" y="787"/>
                </a:lnTo>
                <a:lnTo>
                  <a:pt x="1310" y="817"/>
                </a:lnTo>
                <a:lnTo>
                  <a:pt x="1278" y="851"/>
                </a:lnTo>
                <a:lnTo>
                  <a:pt x="1246" y="888"/>
                </a:lnTo>
                <a:lnTo>
                  <a:pt x="1217" y="929"/>
                </a:lnTo>
                <a:lnTo>
                  <a:pt x="1189" y="975"/>
                </a:lnTo>
                <a:lnTo>
                  <a:pt x="1188" y="975"/>
                </a:lnTo>
                <a:lnTo>
                  <a:pt x="1182" y="984"/>
                </a:lnTo>
                <a:lnTo>
                  <a:pt x="1172" y="993"/>
                </a:lnTo>
                <a:lnTo>
                  <a:pt x="1159" y="997"/>
                </a:lnTo>
                <a:lnTo>
                  <a:pt x="1145" y="998"/>
                </a:lnTo>
                <a:lnTo>
                  <a:pt x="1133" y="994"/>
                </a:lnTo>
                <a:lnTo>
                  <a:pt x="1122" y="987"/>
                </a:lnTo>
                <a:lnTo>
                  <a:pt x="1114" y="975"/>
                </a:lnTo>
                <a:lnTo>
                  <a:pt x="1085" y="929"/>
                </a:lnTo>
                <a:lnTo>
                  <a:pt x="1055" y="887"/>
                </a:lnTo>
                <a:lnTo>
                  <a:pt x="1024" y="851"/>
                </a:lnTo>
                <a:lnTo>
                  <a:pt x="992" y="817"/>
                </a:lnTo>
                <a:lnTo>
                  <a:pt x="960" y="786"/>
                </a:lnTo>
                <a:lnTo>
                  <a:pt x="927" y="761"/>
                </a:lnTo>
                <a:lnTo>
                  <a:pt x="896" y="737"/>
                </a:lnTo>
                <a:lnTo>
                  <a:pt x="866" y="718"/>
                </a:lnTo>
                <a:lnTo>
                  <a:pt x="838" y="702"/>
                </a:lnTo>
                <a:lnTo>
                  <a:pt x="813" y="687"/>
                </a:lnTo>
                <a:lnTo>
                  <a:pt x="790" y="677"/>
                </a:lnTo>
                <a:lnTo>
                  <a:pt x="771" y="669"/>
                </a:lnTo>
                <a:lnTo>
                  <a:pt x="756" y="663"/>
                </a:lnTo>
                <a:lnTo>
                  <a:pt x="745" y="659"/>
                </a:lnTo>
                <a:lnTo>
                  <a:pt x="663" y="659"/>
                </a:lnTo>
                <a:close/>
                <a:moveTo>
                  <a:pt x="1722" y="87"/>
                </a:moveTo>
                <a:lnTo>
                  <a:pt x="1605" y="573"/>
                </a:lnTo>
                <a:lnTo>
                  <a:pt x="1647" y="573"/>
                </a:lnTo>
                <a:lnTo>
                  <a:pt x="1766" y="87"/>
                </a:lnTo>
                <a:lnTo>
                  <a:pt x="1722" y="87"/>
                </a:lnTo>
                <a:close/>
                <a:moveTo>
                  <a:pt x="536" y="87"/>
                </a:moveTo>
                <a:lnTo>
                  <a:pt x="655" y="573"/>
                </a:lnTo>
                <a:lnTo>
                  <a:pt x="697" y="573"/>
                </a:lnTo>
                <a:lnTo>
                  <a:pt x="580" y="87"/>
                </a:lnTo>
                <a:lnTo>
                  <a:pt x="536" y="87"/>
                </a:lnTo>
                <a:close/>
                <a:moveTo>
                  <a:pt x="481" y="0"/>
                </a:moveTo>
                <a:lnTo>
                  <a:pt x="615" y="0"/>
                </a:lnTo>
                <a:lnTo>
                  <a:pt x="629" y="3"/>
                </a:lnTo>
                <a:lnTo>
                  <a:pt x="641" y="9"/>
                </a:lnTo>
                <a:lnTo>
                  <a:pt x="650" y="20"/>
                </a:lnTo>
                <a:lnTo>
                  <a:pt x="656" y="34"/>
                </a:lnTo>
                <a:lnTo>
                  <a:pt x="789" y="583"/>
                </a:lnTo>
                <a:lnTo>
                  <a:pt x="808" y="590"/>
                </a:lnTo>
                <a:lnTo>
                  <a:pt x="833" y="602"/>
                </a:lnTo>
                <a:lnTo>
                  <a:pt x="862" y="616"/>
                </a:lnTo>
                <a:lnTo>
                  <a:pt x="893" y="633"/>
                </a:lnTo>
                <a:lnTo>
                  <a:pt x="928" y="655"/>
                </a:lnTo>
                <a:lnTo>
                  <a:pt x="965" y="680"/>
                </a:lnTo>
                <a:lnTo>
                  <a:pt x="1001" y="709"/>
                </a:lnTo>
                <a:lnTo>
                  <a:pt x="1040" y="742"/>
                </a:lnTo>
                <a:lnTo>
                  <a:pt x="1078" y="781"/>
                </a:lnTo>
                <a:lnTo>
                  <a:pt x="1116" y="824"/>
                </a:lnTo>
                <a:lnTo>
                  <a:pt x="1151" y="873"/>
                </a:lnTo>
                <a:lnTo>
                  <a:pt x="1186" y="824"/>
                </a:lnTo>
                <a:lnTo>
                  <a:pt x="1224" y="781"/>
                </a:lnTo>
                <a:lnTo>
                  <a:pt x="1262" y="742"/>
                </a:lnTo>
                <a:lnTo>
                  <a:pt x="1300" y="709"/>
                </a:lnTo>
                <a:lnTo>
                  <a:pt x="1337" y="680"/>
                </a:lnTo>
                <a:lnTo>
                  <a:pt x="1374" y="655"/>
                </a:lnTo>
                <a:lnTo>
                  <a:pt x="1409" y="633"/>
                </a:lnTo>
                <a:lnTo>
                  <a:pt x="1440" y="616"/>
                </a:lnTo>
                <a:lnTo>
                  <a:pt x="1469" y="602"/>
                </a:lnTo>
                <a:lnTo>
                  <a:pt x="1493" y="590"/>
                </a:lnTo>
                <a:lnTo>
                  <a:pt x="1513" y="583"/>
                </a:lnTo>
                <a:lnTo>
                  <a:pt x="1645" y="34"/>
                </a:lnTo>
                <a:lnTo>
                  <a:pt x="1652" y="20"/>
                </a:lnTo>
                <a:lnTo>
                  <a:pt x="1661" y="9"/>
                </a:lnTo>
                <a:lnTo>
                  <a:pt x="1673" y="3"/>
                </a:lnTo>
                <a:lnTo>
                  <a:pt x="1687" y="0"/>
                </a:lnTo>
                <a:lnTo>
                  <a:pt x="1821" y="0"/>
                </a:lnTo>
                <a:lnTo>
                  <a:pt x="1834" y="2"/>
                </a:lnTo>
                <a:lnTo>
                  <a:pt x="1846" y="8"/>
                </a:lnTo>
                <a:lnTo>
                  <a:pt x="1855" y="17"/>
                </a:lnTo>
                <a:lnTo>
                  <a:pt x="1862" y="29"/>
                </a:lnTo>
                <a:lnTo>
                  <a:pt x="1864" y="41"/>
                </a:lnTo>
                <a:lnTo>
                  <a:pt x="1863" y="54"/>
                </a:lnTo>
                <a:lnTo>
                  <a:pt x="1724" y="621"/>
                </a:lnTo>
                <a:lnTo>
                  <a:pt x="1725" y="659"/>
                </a:lnTo>
                <a:lnTo>
                  <a:pt x="1729" y="695"/>
                </a:lnTo>
                <a:lnTo>
                  <a:pt x="1733" y="733"/>
                </a:lnTo>
                <a:lnTo>
                  <a:pt x="1740" y="770"/>
                </a:lnTo>
                <a:lnTo>
                  <a:pt x="1748" y="806"/>
                </a:lnTo>
                <a:lnTo>
                  <a:pt x="1756" y="841"/>
                </a:lnTo>
                <a:lnTo>
                  <a:pt x="1764" y="872"/>
                </a:lnTo>
                <a:lnTo>
                  <a:pt x="1772" y="903"/>
                </a:lnTo>
                <a:lnTo>
                  <a:pt x="1781" y="930"/>
                </a:lnTo>
                <a:lnTo>
                  <a:pt x="1789" y="955"/>
                </a:lnTo>
                <a:lnTo>
                  <a:pt x="1797" y="976"/>
                </a:lnTo>
                <a:lnTo>
                  <a:pt x="1803" y="993"/>
                </a:lnTo>
                <a:lnTo>
                  <a:pt x="1808" y="1006"/>
                </a:lnTo>
                <a:lnTo>
                  <a:pt x="1811" y="1014"/>
                </a:lnTo>
                <a:lnTo>
                  <a:pt x="1812" y="1017"/>
                </a:lnTo>
                <a:lnTo>
                  <a:pt x="1815" y="1029"/>
                </a:lnTo>
                <a:lnTo>
                  <a:pt x="1814" y="1043"/>
                </a:lnTo>
                <a:lnTo>
                  <a:pt x="1798" y="1115"/>
                </a:lnTo>
                <a:lnTo>
                  <a:pt x="1780" y="1182"/>
                </a:lnTo>
                <a:lnTo>
                  <a:pt x="1763" y="1242"/>
                </a:lnTo>
                <a:lnTo>
                  <a:pt x="1744" y="1297"/>
                </a:lnTo>
                <a:lnTo>
                  <a:pt x="1726" y="1346"/>
                </a:lnTo>
                <a:lnTo>
                  <a:pt x="1708" y="1390"/>
                </a:lnTo>
                <a:lnTo>
                  <a:pt x="1689" y="1430"/>
                </a:lnTo>
                <a:lnTo>
                  <a:pt x="1672" y="1464"/>
                </a:lnTo>
                <a:lnTo>
                  <a:pt x="1656" y="1494"/>
                </a:lnTo>
                <a:lnTo>
                  <a:pt x="1639" y="1520"/>
                </a:lnTo>
                <a:lnTo>
                  <a:pt x="1625" y="1541"/>
                </a:lnTo>
                <a:lnTo>
                  <a:pt x="1613" y="1558"/>
                </a:lnTo>
                <a:lnTo>
                  <a:pt x="1626" y="1573"/>
                </a:lnTo>
                <a:lnTo>
                  <a:pt x="1641" y="1589"/>
                </a:lnTo>
                <a:lnTo>
                  <a:pt x="1659" y="1608"/>
                </a:lnTo>
                <a:lnTo>
                  <a:pt x="1676" y="1631"/>
                </a:lnTo>
                <a:lnTo>
                  <a:pt x="1695" y="1657"/>
                </a:lnTo>
                <a:lnTo>
                  <a:pt x="1715" y="1688"/>
                </a:lnTo>
                <a:lnTo>
                  <a:pt x="1734" y="1723"/>
                </a:lnTo>
                <a:lnTo>
                  <a:pt x="1755" y="1761"/>
                </a:lnTo>
                <a:lnTo>
                  <a:pt x="1775" y="1805"/>
                </a:lnTo>
                <a:lnTo>
                  <a:pt x="1796" y="1853"/>
                </a:lnTo>
                <a:lnTo>
                  <a:pt x="1816" y="1905"/>
                </a:lnTo>
                <a:lnTo>
                  <a:pt x="1835" y="1963"/>
                </a:lnTo>
                <a:lnTo>
                  <a:pt x="1855" y="2027"/>
                </a:lnTo>
                <a:lnTo>
                  <a:pt x="1873" y="2096"/>
                </a:lnTo>
                <a:lnTo>
                  <a:pt x="1891" y="2171"/>
                </a:lnTo>
                <a:lnTo>
                  <a:pt x="1908" y="2252"/>
                </a:lnTo>
                <a:lnTo>
                  <a:pt x="1923" y="2340"/>
                </a:lnTo>
                <a:lnTo>
                  <a:pt x="1930" y="2373"/>
                </a:lnTo>
                <a:lnTo>
                  <a:pt x="1938" y="2411"/>
                </a:lnTo>
                <a:lnTo>
                  <a:pt x="1950" y="2454"/>
                </a:lnTo>
                <a:lnTo>
                  <a:pt x="1961" y="2500"/>
                </a:lnTo>
                <a:lnTo>
                  <a:pt x="1974" y="2548"/>
                </a:lnTo>
                <a:lnTo>
                  <a:pt x="1989" y="2599"/>
                </a:lnTo>
                <a:lnTo>
                  <a:pt x="2006" y="2650"/>
                </a:lnTo>
                <a:lnTo>
                  <a:pt x="2023" y="2703"/>
                </a:lnTo>
                <a:lnTo>
                  <a:pt x="2042" y="2756"/>
                </a:lnTo>
                <a:lnTo>
                  <a:pt x="2061" y="2808"/>
                </a:lnTo>
                <a:lnTo>
                  <a:pt x="2081" y="2858"/>
                </a:lnTo>
                <a:lnTo>
                  <a:pt x="2103" y="2907"/>
                </a:lnTo>
                <a:lnTo>
                  <a:pt x="2126" y="2953"/>
                </a:lnTo>
                <a:lnTo>
                  <a:pt x="2150" y="2996"/>
                </a:lnTo>
                <a:lnTo>
                  <a:pt x="2173" y="3036"/>
                </a:lnTo>
                <a:lnTo>
                  <a:pt x="2199" y="3070"/>
                </a:lnTo>
                <a:lnTo>
                  <a:pt x="2224" y="3098"/>
                </a:lnTo>
                <a:lnTo>
                  <a:pt x="2251" y="3122"/>
                </a:lnTo>
                <a:lnTo>
                  <a:pt x="2277" y="3138"/>
                </a:lnTo>
                <a:lnTo>
                  <a:pt x="2290" y="3145"/>
                </a:lnTo>
                <a:lnTo>
                  <a:pt x="2298" y="3157"/>
                </a:lnTo>
                <a:lnTo>
                  <a:pt x="2302" y="3169"/>
                </a:lnTo>
                <a:lnTo>
                  <a:pt x="2303" y="3182"/>
                </a:lnTo>
                <a:lnTo>
                  <a:pt x="2299" y="3195"/>
                </a:lnTo>
                <a:lnTo>
                  <a:pt x="2292" y="3206"/>
                </a:lnTo>
                <a:lnTo>
                  <a:pt x="2282" y="3214"/>
                </a:lnTo>
                <a:lnTo>
                  <a:pt x="2271" y="3219"/>
                </a:lnTo>
                <a:lnTo>
                  <a:pt x="2259" y="3220"/>
                </a:lnTo>
                <a:lnTo>
                  <a:pt x="2259" y="3220"/>
                </a:lnTo>
                <a:lnTo>
                  <a:pt x="2239" y="3222"/>
                </a:lnTo>
                <a:lnTo>
                  <a:pt x="2221" y="3226"/>
                </a:lnTo>
                <a:lnTo>
                  <a:pt x="2206" y="3232"/>
                </a:lnTo>
                <a:lnTo>
                  <a:pt x="2192" y="3240"/>
                </a:lnTo>
                <a:lnTo>
                  <a:pt x="2178" y="3251"/>
                </a:lnTo>
                <a:lnTo>
                  <a:pt x="2165" y="3263"/>
                </a:lnTo>
                <a:lnTo>
                  <a:pt x="2151" y="3276"/>
                </a:lnTo>
                <a:lnTo>
                  <a:pt x="2137" y="3290"/>
                </a:lnTo>
                <a:lnTo>
                  <a:pt x="2122" y="3304"/>
                </a:lnTo>
                <a:lnTo>
                  <a:pt x="2105" y="3318"/>
                </a:lnTo>
                <a:lnTo>
                  <a:pt x="2085" y="3330"/>
                </a:lnTo>
                <a:lnTo>
                  <a:pt x="2064" y="3341"/>
                </a:lnTo>
                <a:lnTo>
                  <a:pt x="2041" y="3350"/>
                </a:lnTo>
                <a:lnTo>
                  <a:pt x="2013" y="3355"/>
                </a:lnTo>
                <a:lnTo>
                  <a:pt x="1982" y="3357"/>
                </a:lnTo>
                <a:lnTo>
                  <a:pt x="1952" y="3355"/>
                </a:lnTo>
                <a:lnTo>
                  <a:pt x="1924" y="3350"/>
                </a:lnTo>
                <a:lnTo>
                  <a:pt x="1901" y="3341"/>
                </a:lnTo>
                <a:lnTo>
                  <a:pt x="1879" y="3330"/>
                </a:lnTo>
                <a:lnTo>
                  <a:pt x="1860" y="3318"/>
                </a:lnTo>
                <a:lnTo>
                  <a:pt x="1842" y="3304"/>
                </a:lnTo>
                <a:lnTo>
                  <a:pt x="1827" y="3290"/>
                </a:lnTo>
                <a:lnTo>
                  <a:pt x="1813" y="3276"/>
                </a:lnTo>
                <a:lnTo>
                  <a:pt x="1800" y="3263"/>
                </a:lnTo>
                <a:lnTo>
                  <a:pt x="1786" y="3251"/>
                </a:lnTo>
                <a:lnTo>
                  <a:pt x="1773" y="3240"/>
                </a:lnTo>
                <a:lnTo>
                  <a:pt x="1759" y="3232"/>
                </a:lnTo>
                <a:lnTo>
                  <a:pt x="1743" y="3226"/>
                </a:lnTo>
                <a:lnTo>
                  <a:pt x="1726" y="3222"/>
                </a:lnTo>
                <a:lnTo>
                  <a:pt x="1705" y="3220"/>
                </a:lnTo>
                <a:lnTo>
                  <a:pt x="1684" y="3222"/>
                </a:lnTo>
                <a:lnTo>
                  <a:pt x="1667" y="3226"/>
                </a:lnTo>
                <a:lnTo>
                  <a:pt x="1652" y="3232"/>
                </a:lnTo>
                <a:lnTo>
                  <a:pt x="1637" y="3240"/>
                </a:lnTo>
                <a:lnTo>
                  <a:pt x="1624" y="3251"/>
                </a:lnTo>
                <a:lnTo>
                  <a:pt x="1611" y="3263"/>
                </a:lnTo>
                <a:lnTo>
                  <a:pt x="1596" y="3276"/>
                </a:lnTo>
                <a:lnTo>
                  <a:pt x="1583" y="3290"/>
                </a:lnTo>
                <a:lnTo>
                  <a:pt x="1567" y="3304"/>
                </a:lnTo>
                <a:lnTo>
                  <a:pt x="1551" y="3318"/>
                </a:lnTo>
                <a:lnTo>
                  <a:pt x="1531" y="3330"/>
                </a:lnTo>
                <a:lnTo>
                  <a:pt x="1510" y="3341"/>
                </a:lnTo>
                <a:lnTo>
                  <a:pt x="1486" y="3350"/>
                </a:lnTo>
                <a:lnTo>
                  <a:pt x="1459" y="3355"/>
                </a:lnTo>
                <a:lnTo>
                  <a:pt x="1428" y="3357"/>
                </a:lnTo>
                <a:lnTo>
                  <a:pt x="1397" y="3355"/>
                </a:lnTo>
                <a:lnTo>
                  <a:pt x="1370" y="3350"/>
                </a:lnTo>
                <a:lnTo>
                  <a:pt x="1346" y="3341"/>
                </a:lnTo>
                <a:lnTo>
                  <a:pt x="1325" y="3330"/>
                </a:lnTo>
                <a:lnTo>
                  <a:pt x="1306" y="3318"/>
                </a:lnTo>
                <a:lnTo>
                  <a:pt x="1288" y="3304"/>
                </a:lnTo>
                <a:lnTo>
                  <a:pt x="1273" y="3290"/>
                </a:lnTo>
                <a:lnTo>
                  <a:pt x="1259" y="3276"/>
                </a:lnTo>
                <a:lnTo>
                  <a:pt x="1245" y="3263"/>
                </a:lnTo>
                <a:lnTo>
                  <a:pt x="1232" y="3251"/>
                </a:lnTo>
                <a:lnTo>
                  <a:pt x="1219" y="3240"/>
                </a:lnTo>
                <a:lnTo>
                  <a:pt x="1205" y="3232"/>
                </a:lnTo>
                <a:lnTo>
                  <a:pt x="1189" y="3226"/>
                </a:lnTo>
                <a:lnTo>
                  <a:pt x="1172" y="3222"/>
                </a:lnTo>
                <a:lnTo>
                  <a:pt x="1150" y="3220"/>
                </a:lnTo>
                <a:lnTo>
                  <a:pt x="1130" y="3222"/>
                </a:lnTo>
                <a:lnTo>
                  <a:pt x="1113" y="3226"/>
                </a:lnTo>
                <a:lnTo>
                  <a:pt x="1097" y="3232"/>
                </a:lnTo>
                <a:lnTo>
                  <a:pt x="1083" y="3240"/>
                </a:lnTo>
                <a:lnTo>
                  <a:pt x="1070" y="3251"/>
                </a:lnTo>
                <a:lnTo>
                  <a:pt x="1056" y="3263"/>
                </a:lnTo>
                <a:lnTo>
                  <a:pt x="1042" y="3276"/>
                </a:lnTo>
                <a:lnTo>
                  <a:pt x="1029" y="3290"/>
                </a:lnTo>
                <a:lnTo>
                  <a:pt x="1013" y="3304"/>
                </a:lnTo>
                <a:lnTo>
                  <a:pt x="996" y="3318"/>
                </a:lnTo>
                <a:lnTo>
                  <a:pt x="977" y="3330"/>
                </a:lnTo>
                <a:lnTo>
                  <a:pt x="955" y="3341"/>
                </a:lnTo>
                <a:lnTo>
                  <a:pt x="932" y="3350"/>
                </a:lnTo>
                <a:lnTo>
                  <a:pt x="904" y="3355"/>
                </a:lnTo>
                <a:lnTo>
                  <a:pt x="874" y="3357"/>
                </a:lnTo>
                <a:lnTo>
                  <a:pt x="843" y="3355"/>
                </a:lnTo>
                <a:lnTo>
                  <a:pt x="816" y="3350"/>
                </a:lnTo>
                <a:lnTo>
                  <a:pt x="792" y="3341"/>
                </a:lnTo>
                <a:lnTo>
                  <a:pt x="771" y="3330"/>
                </a:lnTo>
                <a:lnTo>
                  <a:pt x="751" y="3318"/>
                </a:lnTo>
                <a:lnTo>
                  <a:pt x="734" y="3304"/>
                </a:lnTo>
                <a:lnTo>
                  <a:pt x="719" y="3290"/>
                </a:lnTo>
                <a:lnTo>
                  <a:pt x="704" y="3276"/>
                </a:lnTo>
                <a:lnTo>
                  <a:pt x="691" y="3263"/>
                </a:lnTo>
                <a:lnTo>
                  <a:pt x="678" y="3251"/>
                </a:lnTo>
                <a:lnTo>
                  <a:pt x="665" y="3240"/>
                </a:lnTo>
                <a:lnTo>
                  <a:pt x="650" y="3232"/>
                </a:lnTo>
                <a:lnTo>
                  <a:pt x="635" y="3226"/>
                </a:lnTo>
                <a:lnTo>
                  <a:pt x="618" y="3222"/>
                </a:lnTo>
                <a:lnTo>
                  <a:pt x="596" y="3220"/>
                </a:lnTo>
                <a:lnTo>
                  <a:pt x="576" y="3222"/>
                </a:lnTo>
                <a:lnTo>
                  <a:pt x="558" y="3226"/>
                </a:lnTo>
                <a:lnTo>
                  <a:pt x="543" y="3232"/>
                </a:lnTo>
                <a:lnTo>
                  <a:pt x="529" y="3240"/>
                </a:lnTo>
                <a:lnTo>
                  <a:pt x="515" y="3251"/>
                </a:lnTo>
                <a:lnTo>
                  <a:pt x="502" y="3263"/>
                </a:lnTo>
                <a:lnTo>
                  <a:pt x="488" y="3276"/>
                </a:lnTo>
                <a:lnTo>
                  <a:pt x="475" y="3290"/>
                </a:lnTo>
                <a:lnTo>
                  <a:pt x="459" y="3304"/>
                </a:lnTo>
                <a:lnTo>
                  <a:pt x="442" y="3318"/>
                </a:lnTo>
                <a:lnTo>
                  <a:pt x="423" y="3330"/>
                </a:lnTo>
                <a:lnTo>
                  <a:pt x="401" y="3341"/>
                </a:lnTo>
                <a:lnTo>
                  <a:pt x="378" y="3350"/>
                </a:lnTo>
                <a:lnTo>
                  <a:pt x="350" y="3355"/>
                </a:lnTo>
                <a:lnTo>
                  <a:pt x="320" y="3357"/>
                </a:lnTo>
                <a:lnTo>
                  <a:pt x="289" y="3355"/>
                </a:lnTo>
                <a:lnTo>
                  <a:pt x="261" y="3350"/>
                </a:lnTo>
                <a:lnTo>
                  <a:pt x="238" y="3341"/>
                </a:lnTo>
                <a:lnTo>
                  <a:pt x="216" y="3330"/>
                </a:lnTo>
                <a:lnTo>
                  <a:pt x="197" y="3318"/>
                </a:lnTo>
                <a:lnTo>
                  <a:pt x="181" y="3304"/>
                </a:lnTo>
                <a:lnTo>
                  <a:pt x="164" y="3290"/>
                </a:lnTo>
                <a:lnTo>
                  <a:pt x="151" y="3276"/>
                </a:lnTo>
                <a:lnTo>
                  <a:pt x="137" y="3263"/>
                </a:lnTo>
                <a:lnTo>
                  <a:pt x="124" y="3251"/>
                </a:lnTo>
                <a:lnTo>
                  <a:pt x="110" y="3240"/>
                </a:lnTo>
                <a:lnTo>
                  <a:pt x="96" y="3232"/>
                </a:lnTo>
                <a:lnTo>
                  <a:pt x="81" y="3226"/>
                </a:lnTo>
                <a:lnTo>
                  <a:pt x="63" y="3222"/>
                </a:lnTo>
                <a:lnTo>
                  <a:pt x="43" y="3220"/>
                </a:lnTo>
                <a:lnTo>
                  <a:pt x="43" y="3220"/>
                </a:lnTo>
                <a:lnTo>
                  <a:pt x="31" y="3219"/>
                </a:lnTo>
                <a:lnTo>
                  <a:pt x="19" y="3214"/>
                </a:lnTo>
                <a:lnTo>
                  <a:pt x="10" y="3206"/>
                </a:lnTo>
                <a:lnTo>
                  <a:pt x="3" y="3195"/>
                </a:lnTo>
                <a:lnTo>
                  <a:pt x="0" y="3182"/>
                </a:lnTo>
                <a:lnTo>
                  <a:pt x="0" y="3169"/>
                </a:lnTo>
                <a:lnTo>
                  <a:pt x="5" y="3157"/>
                </a:lnTo>
                <a:lnTo>
                  <a:pt x="12" y="3145"/>
                </a:lnTo>
                <a:lnTo>
                  <a:pt x="24" y="3138"/>
                </a:lnTo>
                <a:lnTo>
                  <a:pt x="51" y="3122"/>
                </a:lnTo>
                <a:lnTo>
                  <a:pt x="78" y="3098"/>
                </a:lnTo>
                <a:lnTo>
                  <a:pt x="103" y="3070"/>
                </a:lnTo>
                <a:lnTo>
                  <a:pt x="129" y="3035"/>
                </a:lnTo>
                <a:lnTo>
                  <a:pt x="153" y="2996"/>
                </a:lnTo>
                <a:lnTo>
                  <a:pt x="177" y="2953"/>
                </a:lnTo>
                <a:lnTo>
                  <a:pt x="199" y="2907"/>
                </a:lnTo>
                <a:lnTo>
                  <a:pt x="220" y="2858"/>
                </a:lnTo>
                <a:lnTo>
                  <a:pt x="241" y="2808"/>
                </a:lnTo>
                <a:lnTo>
                  <a:pt x="260" y="2756"/>
                </a:lnTo>
                <a:lnTo>
                  <a:pt x="280" y="2703"/>
                </a:lnTo>
                <a:lnTo>
                  <a:pt x="297" y="2650"/>
                </a:lnTo>
                <a:lnTo>
                  <a:pt x="312" y="2599"/>
                </a:lnTo>
                <a:lnTo>
                  <a:pt x="328" y="2548"/>
                </a:lnTo>
                <a:lnTo>
                  <a:pt x="341" y="2500"/>
                </a:lnTo>
                <a:lnTo>
                  <a:pt x="352" y="2454"/>
                </a:lnTo>
                <a:lnTo>
                  <a:pt x="363" y="2411"/>
                </a:lnTo>
                <a:lnTo>
                  <a:pt x="372" y="2373"/>
                </a:lnTo>
                <a:lnTo>
                  <a:pt x="379" y="2340"/>
                </a:lnTo>
                <a:lnTo>
                  <a:pt x="394" y="2252"/>
                </a:lnTo>
                <a:lnTo>
                  <a:pt x="410" y="2171"/>
                </a:lnTo>
                <a:lnTo>
                  <a:pt x="429" y="2096"/>
                </a:lnTo>
                <a:lnTo>
                  <a:pt x="447" y="2027"/>
                </a:lnTo>
                <a:lnTo>
                  <a:pt x="466" y="1963"/>
                </a:lnTo>
                <a:lnTo>
                  <a:pt x="486" y="1905"/>
                </a:lnTo>
                <a:lnTo>
                  <a:pt x="506" y="1853"/>
                </a:lnTo>
                <a:lnTo>
                  <a:pt x="527" y="1805"/>
                </a:lnTo>
                <a:lnTo>
                  <a:pt x="547" y="1761"/>
                </a:lnTo>
                <a:lnTo>
                  <a:pt x="568" y="1723"/>
                </a:lnTo>
                <a:lnTo>
                  <a:pt x="587" y="1688"/>
                </a:lnTo>
                <a:lnTo>
                  <a:pt x="606" y="1657"/>
                </a:lnTo>
                <a:lnTo>
                  <a:pt x="626" y="1631"/>
                </a:lnTo>
                <a:lnTo>
                  <a:pt x="643" y="1608"/>
                </a:lnTo>
                <a:lnTo>
                  <a:pt x="660" y="1589"/>
                </a:lnTo>
                <a:lnTo>
                  <a:pt x="676" y="1573"/>
                </a:lnTo>
                <a:lnTo>
                  <a:pt x="690" y="1558"/>
                </a:lnTo>
                <a:lnTo>
                  <a:pt x="677" y="1541"/>
                </a:lnTo>
                <a:lnTo>
                  <a:pt x="662" y="1520"/>
                </a:lnTo>
                <a:lnTo>
                  <a:pt x="646" y="1494"/>
                </a:lnTo>
                <a:lnTo>
                  <a:pt x="630" y="1463"/>
                </a:lnTo>
                <a:lnTo>
                  <a:pt x="612" y="1430"/>
                </a:lnTo>
                <a:lnTo>
                  <a:pt x="594" y="1390"/>
                </a:lnTo>
                <a:lnTo>
                  <a:pt x="576" y="1346"/>
                </a:lnTo>
                <a:lnTo>
                  <a:pt x="557" y="1297"/>
                </a:lnTo>
                <a:lnTo>
                  <a:pt x="539" y="1242"/>
                </a:lnTo>
                <a:lnTo>
                  <a:pt x="522" y="1182"/>
                </a:lnTo>
                <a:lnTo>
                  <a:pt x="504" y="1115"/>
                </a:lnTo>
                <a:lnTo>
                  <a:pt x="488" y="1043"/>
                </a:lnTo>
                <a:lnTo>
                  <a:pt x="487" y="1029"/>
                </a:lnTo>
                <a:lnTo>
                  <a:pt x="490" y="1017"/>
                </a:lnTo>
                <a:lnTo>
                  <a:pt x="491" y="1014"/>
                </a:lnTo>
                <a:lnTo>
                  <a:pt x="494" y="1006"/>
                </a:lnTo>
                <a:lnTo>
                  <a:pt x="499" y="993"/>
                </a:lnTo>
                <a:lnTo>
                  <a:pt x="505" y="976"/>
                </a:lnTo>
                <a:lnTo>
                  <a:pt x="512" y="955"/>
                </a:lnTo>
                <a:lnTo>
                  <a:pt x="521" y="930"/>
                </a:lnTo>
                <a:lnTo>
                  <a:pt x="530" y="903"/>
                </a:lnTo>
                <a:lnTo>
                  <a:pt x="538" y="872"/>
                </a:lnTo>
                <a:lnTo>
                  <a:pt x="546" y="841"/>
                </a:lnTo>
                <a:lnTo>
                  <a:pt x="554" y="806"/>
                </a:lnTo>
                <a:lnTo>
                  <a:pt x="562" y="770"/>
                </a:lnTo>
                <a:lnTo>
                  <a:pt x="569" y="733"/>
                </a:lnTo>
                <a:lnTo>
                  <a:pt x="574" y="695"/>
                </a:lnTo>
                <a:lnTo>
                  <a:pt x="577" y="659"/>
                </a:lnTo>
                <a:lnTo>
                  <a:pt x="578" y="621"/>
                </a:lnTo>
                <a:lnTo>
                  <a:pt x="439" y="54"/>
                </a:lnTo>
                <a:lnTo>
                  <a:pt x="438" y="41"/>
                </a:lnTo>
                <a:lnTo>
                  <a:pt x="440" y="29"/>
                </a:lnTo>
                <a:lnTo>
                  <a:pt x="447" y="17"/>
                </a:lnTo>
                <a:lnTo>
                  <a:pt x="456" y="8"/>
                </a:lnTo>
                <a:lnTo>
                  <a:pt x="468" y="2"/>
                </a:lnTo>
                <a:lnTo>
                  <a:pt x="48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Freeform 323"/>
          <p:cNvSpPr>
            <a:spLocks noEditPoints="1"/>
          </p:cNvSpPr>
          <p:nvPr/>
        </p:nvSpPr>
        <p:spPr bwMode="auto">
          <a:xfrm>
            <a:off x="8715669" y="1338825"/>
            <a:ext cx="500062" cy="476250"/>
          </a:xfrm>
          <a:custGeom>
            <a:avLst/>
            <a:gdLst>
              <a:gd name="T0" fmla="*/ 2553 w 3463"/>
              <a:gd name="T1" fmla="*/ 1269 h 3295"/>
              <a:gd name="T2" fmla="*/ 2638 w 3463"/>
              <a:gd name="T3" fmla="*/ 2323 h 3295"/>
              <a:gd name="T4" fmla="*/ 2731 w 3463"/>
              <a:gd name="T5" fmla="*/ 3044 h 3295"/>
              <a:gd name="T6" fmla="*/ 2690 w 3463"/>
              <a:gd name="T7" fmla="*/ 1378 h 3295"/>
              <a:gd name="T8" fmla="*/ 3130 w 3463"/>
              <a:gd name="T9" fmla="*/ 3182 h 3295"/>
              <a:gd name="T10" fmla="*/ 3314 w 3463"/>
              <a:gd name="T11" fmla="*/ 2959 h 3295"/>
              <a:gd name="T12" fmla="*/ 3067 w 3463"/>
              <a:gd name="T13" fmla="*/ 1909 h 3295"/>
              <a:gd name="T14" fmla="*/ 2854 w 3463"/>
              <a:gd name="T15" fmla="*/ 1130 h 3295"/>
              <a:gd name="T16" fmla="*/ 2752 w 3463"/>
              <a:gd name="T17" fmla="*/ 788 h 3295"/>
              <a:gd name="T18" fmla="*/ 2732 w 3463"/>
              <a:gd name="T19" fmla="*/ 598 h 3295"/>
              <a:gd name="T20" fmla="*/ 2010 w 3463"/>
              <a:gd name="T21" fmla="*/ 3045 h 3295"/>
              <a:gd name="T22" fmla="*/ 2228 w 3463"/>
              <a:gd name="T23" fmla="*/ 1103 h 3295"/>
              <a:gd name="T24" fmla="*/ 2391 w 3463"/>
              <a:gd name="T25" fmla="*/ 3183 h 3295"/>
              <a:gd name="T26" fmla="*/ 2615 w 3463"/>
              <a:gd name="T27" fmla="*/ 3121 h 3295"/>
              <a:gd name="T28" fmla="*/ 2553 w 3463"/>
              <a:gd name="T29" fmla="*/ 2448 h 3295"/>
              <a:gd name="T30" fmla="*/ 2473 w 3463"/>
              <a:gd name="T31" fmla="*/ 1483 h 3295"/>
              <a:gd name="T32" fmla="*/ 2421 w 3463"/>
              <a:gd name="T33" fmla="*/ 624 h 3295"/>
              <a:gd name="T34" fmla="*/ 1642 w 3463"/>
              <a:gd name="T35" fmla="*/ 3188 h 3295"/>
              <a:gd name="T36" fmla="*/ 1877 w 3463"/>
              <a:gd name="T37" fmla="*/ 3159 h 3295"/>
              <a:gd name="T38" fmla="*/ 1028 w 3463"/>
              <a:gd name="T39" fmla="*/ 930 h 3295"/>
              <a:gd name="T40" fmla="*/ 960 w 3463"/>
              <a:gd name="T41" fmla="*/ 1878 h 3295"/>
              <a:gd name="T42" fmla="*/ 881 w 3463"/>
              <a:gd name="T43" fmla="*/ 2773 h 3295"/>
              <a:gd name="T44" fmla="*/ 887 w 3463"/>
              <a:gd name="T45" fmla="*/ 3195 h 3295"/>
              <a:gd name="T46" fmla="*/ 1174 w 3463"/>
              <a:gd name="T47" fmla="*/ 1132 h 3295"/>
              <a:gd name="T48" fmla="*/ 1231 w 3463"/>
              <a:gd name="T49" fmla="*/ 3094 h 3295"/>
              <a:gd name="T50" fmla="*/ 741 w 3463"/>
              <a:gd name="T51" fmla="*/ 502 h 3295"/>
              <a:gd name="T52" fmla="*/ 718 w 3463"/>
              <a:gd name="T53" fmla="*/ 732 h 3295"/>
              <a:gd name="T54" fmla="*/ 678 w 3463"/>
              <a:gd name="T55" fmla="*/ 894 h 3295"/>
              <a:gd name="T56" fmla="*/ 512 w 3463"/>
              <a:gd name="T57" fmla="*/ 1475 h 3295"/>
              <a:gd name="T58" fmla="*/ 273 w 3463"/>
              <a:gd name="T59" fmla="*/ 2410 h 3295"/>
              <a:gd name="T60" fmla="*/ 176 w 3463"/>
              <a:gd name="T61" fmla="*/ 3199 h 3295"/>
              <a:gd name="T62" fmla="*/ 706 w 3463"/>
              <a:gd name="T63" fmla="*/ 1377 h 3295"/>
              <a:gd name="T64" fmla="*/ 543 w 3463"/>
              <a:gd name="T65" fmla="*/ 3073 h 3295"/>
              <a:gd name="T66" fmla="*/ 785 w 3463"/>
              <a:gd name="T67" fmla="*/ 2775 h 3295"/>
              <a:gd name="T68" fmla="*/ 870 w 3463"/>
              <a:gd name="T69" fmla="*/ 1800 h 3295"/>
              <a:gd name="T70" fmla="*/ 940 w 3463"/>
              <a:gd name="T71" fmla="*/ 795 h 3295"/>
              <a:gd name="T72" fmla="*/ 825 w 3463"/>
              <a:gd name="T73" fmla="*/ 96 h 3295"/>
              <a:gd name="T74" fmla="*/ 2733 w 3463"/>
              <a:gd name="T75" fmla="*/ 84 h 3295"/>
              <a:gd name="T76" fmla="*/ 2797 w 3463"/>
              <a:gd name="T77" fmla="*/ 375 h 3295"/>
              <a:gd name="T78" fmla="*/ 2858 w 3463"/>
              <a:gd name="T79" fmla="*/ 810 h 3295"/>
              <a:gd name="T80" fmla="*/ 3006 w 3463"/>
              <a:gd name="T81" fmla="*/ 1314 h 3295"/>
              <a:gd name="T82" fmla="*/ 3240 w 3463"/>
              <a:gd name="T83" fmla="*/ 2210 h 3295"/>
              <a:gd name="T84" fmla="*/ 3462 w 3463"/>
              <a:gd name="T85" fmla="*/ 3214 h 3295"/>
              <a:gd name="T86" fmla="*/ 3363 w 3463"/>
              <a:gd name="T87" fmla="*/ 3284 h 3295"/>
              <a:gd name="T88" fmla="*/ 3029 w 3463"/>
              <a:gd name="T89" fmla="*/ 3240 h 3295"/>
              <a:gd name="T90" fmla="*/ 2712 w 3463"/>
              <a:gd name="T91" fmla="*/ 3140 h 3295"/>
              <a:gd name="T92" fmla="*/ 2683 w 3463"/>
              <a:gd name="T93" fmla="*/ 3269 h 3295"/>
              <a:gd name="T94" fmla="*/ 2433 w 3463"/>
              <a:gd name="T95" fmla="*/ 3290 h 3295"/>
              <a:gd name="T96" fmla="*/ 2091 w 3463"/>
              <a:gd name="T97" fmla="*/ 3149 h 3295"/>
              <a:gd name="T98" fmla="*/ 1907 w 3463"/>
              <a:gd name="T99" fmla="*/ 3256 h 3295"/>
              <a:gd name="T100" fmla="*/ 1556 w 3463"/>
              <a:gd name="T101" fmla="*/ 3256 h 3295"/>
              <a:gd name="T102" fmla="*/ 1372 w 3463"/>
              <a:gd name="T103" fmla="*/ 3149 h 3295"/>
              <a:gd name="T104" fmla="*/ 1030 w 3463"/>
              <a:gd name="T105" fmla="*/ 3290 h 3295"/>
              <a:gd name="T106" fmla="*/ 780 w 3463"/>
              <a:gd name="T107" fmla="*/ 3269 h 3295"/>
              <a:gd name="T108" fmla="*/ 751 w 3463"/>
              <a:gd name="T109" fmla="*/ 3140 h 3295"/>
              <a:gd name="T110" fmla="*/ 434 w 3463"/>
              <a:gd name="T111" fmla="*/ 3240 h 3295"/>
              <a:gd name="T112" fmla="*/ 100 w 3463"/>
              <a:gd name="T113" fmla="*/ 3284 h 3295"/>
              <a:gd name="T114" fmla="*/ 1 w 3463"/>
              <a:gd name="T115" fmla="*/ 3214 h 3295"/>
              <a:gd name="T116" fmla="*/ 223 w 3463"/>
              <a:gd name="T117" fmla="*/ 2210 h 3295"/>
              <a:gd name="T118" fmla="*/ 458 w 3463"/>
              <a:gd name="T119" fmla="*/ 1314 h 3295"/>
              <a:gd name="T120" fmla="*/ 605 w 3463"/>
              <a:gd name="T121" fmla="*/ 810 h 3295"/>
              <a:gd name="T122" fmla="*/ 666 w 3463"/>
              <a:gd name="T123" fmla="*/ 375 h 3295"/>
              <a:gd name="T124" fmla="*/ 730 w 3463"/>
              <a:gd name="T125" fmla="*/ 84 h 3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63" h="3295">
                <a:moveTo>
                  <a:pt x="2513" y="499"/>
                </a:moveTo>
                <a:lnTo>
                  <a:pt x="2515" y="564"/>
                </a:lnTo>
                <a:lnTo>
                  <a:pt x="2517" y="636"/>
                </a:lnTo>
                <a:lnTo>
                  <a:pt x="2520" y="712"/>
                </a:lnTo>
                <a:lnTo>
                  <a:pt x="2523" y="795"/>
                </a:lnTo>
                <a:lnTo>
                  <a:pt x="2528" y="883"/>
                </a:lnTo>
                <a:lnTo>
                  <a:pt x="2534" y="974"/>
                </a:lnTo>
                <a:lnTo>
                  <a:pt x="2539" y="1069"/>
                </a:lnTo>
                <a:lnTo>
                  <a:pt x="2546" y="1167"/>
                </a:lnTo>
                <a:lnTo>
                  <a:pt x="2553" y="1269"/>
                </a:lnTo>
                <a:lnTo>
                  <a:pt x="2560" y="1372"/>
                </a:lnTo>
                <a:lnTo>
                  <a:pt x="2568" y="1478"/>
                </a:lnTo>
                <a:lnTo>
                  <a:pt x="2576" y="1584"/>
                </a:lnTo>
                <a:lnTo>
                  <a:pt x="2584" y="1691"/>
                </a:lnTo>
                <a:lnTo>
                  <a:pt x="2594" y="1800"/>
                </a:lnTo>
                <a:lnTo>
                  <a:pt x="2602" y="1907"/>
                </a:lnTo>
                <a:lnTo>
                  <a:pt x="2610" y="2013"/>
                </a:lnTo>
                <a:lnTo>
                  <a:pt x="2620" y="2118"/>
                </a:lnTo>
                <a:lnTo>
                  <a:pt x="2628" y="2221"/>
                </a:lnTo>
                <a:lnTo>
                  <a:pt x="2638" y="2323"/>
                </a:lnTo>
                <a:lnTo>
                  <a:pt x="2646" y="2420"/>
                </a:lnTo>
                <a:lnTo>
                  <a:pt x="2654" y="2516"/>
                </a:lnTo>
                <a:lnTo>
                  <a:pt x="2663" y="2606"/>
                </a:lnTo>
                <a:lnTo>
                  <a:pt x="2670" y="2694"/>
                </a:lnTo>
                <a:lnTo>
                  <a:pt x="2678" y="2775"/>
                </a:lnTo>
                <a:lnTo>
                  <a:pt x="2685" y="2852"/>
                </a:lnTo>
                <a:lnTo>
                  <a:pt x="2692" y="2923"/>
                </a:lnTo>
                <a:lnTo>
                  <a:pt x="2697" y="2988"/>
                </a:lnTo>
                <a:lnTo>
                  <a:pt x="2703" y="3044"/>
                </a:lnTo>
                <a:lnTo>
                  <a:pt x="2731" y="3044"/>
                </a:lnTo>
                <a:lnTo>
                  <a:pt x="2764" y="3046"/>
                </a:lnTo>
                <a:lnTo>
                  <a:pt x="2800" y="3050"/>
                </a:lnTo>
                <a:lnTo>
                  <a:pt x="2839" y="3055"/>
                </a:lnTo>
                <a:lnTo>
                  <a:pt x="2879" y="3062"/>
                </a:lnTo>
                <a:lnTo>
                  <a:pt x="2920" y="3073"/>
                </a:lnTo>
                <a:lnTo>
                  <a:pt x="2961" y="3087"/>
                </a:lnTo>
                <a:lnTo>
                  <a:pt x="2678" y="1420"/>
                </a:lnTo>
                <a:lnTo>
                  <a:pt x="2678" y="1405"/>
                </a:lnTo>
                <a:lnTo>
                  <a:pt x="2682" y="1391"/>
                </a:lnTo>
                <a:lnTo>
                  <a:pt x="2690" y="1378"/>
                </a:lnTo>
                <a:lnTo>
                  <a:pt x="2703" y="1370"/>
                </a:lnTo>
                <a:lnTo>
                  <a:pt x="2716" y="1365"/>
                </a:lnTo>
                <a:lnTo>
                  <a:pt x="2732" y="1365"/>
                </a:lnTo>
                <a:lnTo>
                  <a:pt x="2746" y="1369"/>
                </a:lnTo>
                <a:lnTo>
                  <a:pt x="2758" y="1377"/>
                </a:lnTo>
                <a:lnTo>
                  <a:pt x="2767" y="1390"/>
                </a:lnTo>
                <a:lnTo>
                  <a:pt x="2772" y="1404"/>
                </a:lnTo>
                <a:lnTo>
                  <a:pt x="3069" y="3152"/>
                </a:lnTo>
                <a:lnTo>
                  <a:pt x="3099" y="3168"/>
                </a:lnTo>
                <a:lnTo>
                  <a:pt x="3130" y="3182"/>
                </a:lnTo>
                <a:lnTo>
                  <a:pt x="3163" y="3190"/>
                </a:lnTo>
                <a:lnTo>
                  <a:pt x="3194" y="3197"/>
                </a:lnTo>
                <a:lnTo>
                  <a:pt x="3227" y="3200"/>
                </a:lnTo>
                <a:lnTo>
                  <a:pt x="3257" y="3200"/>
                </a:lnTo>
                <a:lnTo>
                  <a:pt x="3288" y="3199"/>
                </a:lnTo>
                <a:lnTo>
                  <a:pt x="3315" y="3196"/>
                </a:lnTo>
                <a:lnTo>
                  <a:pt x="3339" y="3191"/>
                </a:lnTo>
                <a:lnTo>
                  <a:pt x="3360" y="3187"/>
                </a:lnTo>
                <a:lnTo>
                  <a:pt x="3337" y="3073"/>
                </a:lnTo>
                <a:lnTo>
                  <a:pt x="3314" y="2959"/>
                </a:lnTo>
                <a:lnTo>
                  <a:pt x="3290" y="2846"/>
                </a:lnTo>
                <a:lnTo>
                  <a:pt x="3264" y="2735"/>
                </a:lnTo>
                <a:lnTo>
                  <a:pt x="3240" y="2625"/>
                </a:lnTo>
                <a:lnTo>
                  <a:pt x="3215" y="2517"/>
                </a:lnTo>
                <a:lnTo>
                  <a:pt x="3190" y="2410"/>
                </a:lnTo>
                <a:lnTo>
                  <a:pt x="3166" y="2305"/>
                </a:lnTo>
                <a:lnTo>
                  <a:pt x="3141" y="2203"/>
                </a:lnTo>
                <a:lnTo>
                  <a:pt x="3115" y="2102"/>
                </a:lnTo>
                <a:lnTo>
                  <a:pt x="3091" y="2004"/>
                </a:lnTo>
                <a:lnTo>
                  <a:pt x="3067" y="1909"/>
                </a:lnTo>
                <a:lnTo>
                  <a:pt x="3043" y="1815"/>
                </a:lnTo>
                <a:lnTo>
                  <a:pt x="3019" y="1726"/>
                </a:lnTo>
                <a:lnTo>
                  <a:pt x="2996" y="1639"/>
                </a:lnTo>
                <a:lnTo>
                  <a:pt x="2974" y="1556"/>
                </a:lnTo>
                <a:lnTo>
                  <a:pt x="2952" y="1475"/>
                </a:lnTo>
                <a:lnTo>
                  <a:pt x="2931" y="1398"/>
                </a:lnTo>
                <a:lnTo>
                  <a:pt x="2910" y="1326"/>
                </a:lnTo>
                <a:lnTo>
                  <a:pt x="2891" y="1257"/>
                </a:lnTo>
                <a:lnTo>
                  <a:pt x="2872" y="1191"/>
                </a:lnTo>
                <a:lnTo>
                  <a:pt x="2854" y="1130"/>
                </a:lnTo>
                <a:lnTo>
                  <a:pt x="2838" y="1074"/>
                </a:lnTo>
                <a:lnTo>
                  <a:pt x="2822" y="1022"/>
                </a:lnTo>
                <a:lnTo>
                  <a:pt x="2809" y="975"/>
                </a:lnTo>
                <a:lnTo>
                  <a:pt x="2796" y="932"/>
                </a:lnTo>
                <a:lnTo>
                  <a:pt x="2785" y="894"/>
                </a:lnTo>
                <a:lnTo>
                  <a:pt x="2775" y="863"/>
                </a:lnTo>
                <a:lnTo>
                  <a:pt x="2767" y="835"/>
                </a:lnTo>
                <a:lnTo>
                  <a:pt x="2760" y="813"/>
                </a:lnTo>
                <a:lnTo>
                  <a:pt x="2755" y="797"/>
                </a:lnTo>
                <a:lnTo>
                  <a:pt x="2752" y="788"/>
                </a:lnTo>
                <a:lnTo>
                  <a:pt x="2751" y="784"/>
                </a:lnTo>
                <a:lnTo>
                  <a:pt x="2750" y="780"/>
                </a:lnTo>
                <a:lnTo>
                  <a:pt x="2749" y="769"/>
                </a:lnTo>
                <a:lnTo>
                  <a:pt x="2748" y="752"/>
                </a:lnTo>
                <a:lnTo>
                  <a:pt x="2746" y="732"/>
                </a:lnTo>
                <a:lnTo>
                  <a:pt x="2743" y="708"/>
                </a:lnTo>
                <a:lnTo>
                  <a:pt x="2741" y="682"/>
                </a:lnTo>
                <a:lnTo>
                  <a:pt x="2737" y="655"/>
                </a:lnTo>
                <a:lnTo>
                  <a:pt x="2734" y="626"/>
                </a:lnTo>
                <a:lnTo>
                  <a:pt x="2732" y="598"/>
                </a:lnTo>
                <a:lnTo>
                  <a:pt x="2729" y="572"/>
                </a:lnTo>
                <a:lnTo>
                  <a:pt x="2727" y="549"/>
                </a:lnTo>
                <a:lnTo>
                  <a:pt x="2725" y="529"/>
                </a:lnTo>
                <a:lnTo>
                  <a:pt x="2724" y="513"/>
                </a:lnTo>
                <a:lnTo>
                  <a:pt x="2723" y="502"/>
                </a:lnTo>
                <a:lnTo>
                  <a:pt x="2722" y="499"/>
                </a:lnTo>
                <a:lnTo>
                  <a:pt x="2513" y="499"/>
                </a:lnTo>
                <a:close/>
                <a:moveTo>
                  <a:pt x="1976" y="499"/>
                </a:moveTo>
                <a:lnTo>
                  <a:pt x="1976" y="3044"/>
                </a:lnTo>
                <a:lnTo>
                  <a:pt x="2010" y="3045"/>
                </a:lnTo>
                <a:lnTo>
                  <a:pt x="2049" y="3048"/>
                </a:lnTo>
                <a:lnTo>
                  <a:pt x="2092" y="3053"/>
                </a:lnTo>
                <a:lnTo>
                  <a:pt x="2138" y="3062"/>
                </a:lnTo>
                <a:lnTo>
                  <a:pt x="2185" y="3075"/>
                </a:lnTo>
                <a:lnTo>
                  <a:pt x="2232" y="3094"/>
                </a:lnTo>
                <a:lnTo>
                  <a:pt x="2197" y="1148"/>
                </a:lnTo>
                <a:lnTo>
                  <a:pt x="2199" y="1134"/>
                </a:lnTo>
                <a:lnTo>
                  <a:pt x="2205" y="1120"/>
                </a:lnTo>
                <a:lnTo>
                  <a:pt x="2216" y="1109"/>
                </a:lnTo>
                <a:lnTo>
                  <a:pt x="2228" y="1103"/>
                </a:lnTo>
                <a:lnTo>
                  <a:pt x="2243" y="1100"/>
                </a:lnTo>
                <a:lnTo>
                  <a:pt x="2244" y="1100"/>
                </a:lnTo>
                <a:lnTo>
                  <a:pt x="2259" y="1102"/>
                </a:lnTo>
                <a:lnTo>
                  <a:pt x="2272" y="1109"/>
                </a:lnTo>
                <a:lnTo>
                  <a:pt x="2282" y="1119"/>
                </a:lnTo>
                <a:lnTo>
                  <a:pt x="2289" y="1133"/>
                </a:lnTo>
                <a:lnTo>
                  <a:pt x="2291" y="1147"/>
                </a:lnTo>
                <a:lnTo>
                  <a:pt x="2329" y="3154"/>
                </a:lnTo>
                <a:lnTo>
                  <a:pt x="2359" y="3170"/>
                </a:lnTo>
                <a:lnTo>
                  <a:pt x="2391" y="3183"/>
                </a:lnTo>
                <a:lnTo>
                  <a:pt x="2423" y="3193"/>
                </a:lnTo>
                <a:lnTo>
                  <a:pt x="2456" y="3198"/>
                </a:lnTo>
                <a:lnTo>
                  <a:pt x="2489" y="3200"/>
                </a:lnTo>
                <a:lnTo>
                  <a:pt x="2520" y="3200"/>
                </a:lnTo>
                <a:lnTo>
                  <a:pt x="2549" y="3198"/>
                </a:lnTo>
                <a:lnTo>
                  <a:pt x="2576" y="3195"/>
                </a:lnTo>
                <a:lnTo>
                  <a:pt x="2601" y="3191"/>
                </a:lnTo>
                <a:lnTo>
                  <a:pt x="2621" y="3187"/>
                </a:lnTo>
                <a:lnTo>
                  <a:pt x="2619" y="3158"/>
                </a:lnTo>
                <a:lnTo>
                  <a:pt x="2615" y="3121"/>
                </a:lnTo>
                <a:lnTo>
                  <a:pt x="2610" y="3078"/>
                </a:lnTo>
                <a:lnTo>
                  <a:pt x="2606" y="3029"/>
                </a:lnTo>
                <a:lnTo>
                  <a:pt x="2601" y="2973"/>
                </a:lnTo>
                <a:lnTo>
                  <a:pt x="2595" y="2911"/>
                </a:lnTo>
                <a:lnTo>
                  <a:pt x="2588" y="2845"/>
                </a:lnTo>
                <a:lnTo>
                  <a:pt x="2582" y="2773"/>
                </a:lnTo>
                <a:lnTo>
                  <a:pt x="2576" y="2698"/>
                </a:lnTo>
                <a:lnTo>
                  <a:pt x="2568" y="2618"/>
                </a:lnTo>
                <a:lnTo>
                  <a:pt x="2561" y="2534"/>
                </a:lnTo>
                <a:lnTo>
                  <a:pt x="2553" y="2448"/>
                </a:lnTo>
                <a:lnTo>
                  <a:pt x="2545" y="2357"/>
                </a:lnTo>
                <a:lnTo>
                  <a:pt x="2537" y="2265"/>
                </a:lnTo>
                <a:lnTo>
                  <a:pt x="2528" y="2170"/>
                </a:lnTo>
                <a:lnTo>
                  <a:pt x="2520" y="2075"/>
                </a:lnTo>
                <a:lnTo>
                  <a:pt x="2513" y="1977"/>
                </a:lnTo>
                <a:lnTo>
                  <a:pt x="2504" y="1878"/>
                </a:lnTo>
                <a:lnTo>
                  <a:pt x="2496" y="1780"/>
                </a:lnTo>
                <a:lnTo>
                  <a:pt x="2489" y="1681"/>
                </a:lnTo>
                <a:lnTo>
                  <a:pt x="2480" y="1582"/>
                </a:lnTo>
                <a:lnTo>
                  <a:pt x="2473" y="1483"/>
                </a:lnTo>
                <a:lnTo>
                  <a:pt x="2465" y="1387"/>
                </a:lnTo>
                <a:lnTo>
                  <a:pt x="2459" y="1291"/>
                </a:lnTo>
                <a:lnTo>
                  <a:pt x="2453" y="1198"/>
                </a:lnTo>
                <a:lnTo>
                  <a:pt x="2447" y="1105"/>
                </a:lnTo>
                <a:lnTo>
                  <a:pt x="2440" y="1016"/>
                </a:lnTo>
                <a:lnTo>
                  <a:pt x="2436" y="931"/>
                </a:lnTo>
                <a:lnTo>
                  <a:pt x="2431" y="848"/>
                </a:lnTo>
                <a:lnTo>
                  <a:pt x="2427" y="769"/>
                </a:lnTo>
                <a:lnTo>
                  <a:pt x="2423" y="695"/>
                </a:lnTo>
                <a:lnTo>
                  <a:pt x="2421" y="624"/>
                </a:lnTo>
                <a:lnTo>
                  <a:pt x="2419" y="559"/>
                </a:lnTo>
                <a:lnTo>
                  <a:pt x="2418" y="499"/>
                </a:lnTo>
                <a:lnTo>
                  <a:pt x="1976" y="499"/>
                </a:lnTo>
                <a:close/>
                <a:moveTo>
                  <a:pt x="1582" y="499"/>
                </a:moveTo>
                <a:lnTo>
                  <a:pt x="1582" y="3154"/>
                </a:lnTo>
                <a:lnTo>
                  <a:pt x="1586" y="3159"/>
                </a:lnTo>
                <a:lnTo>
                  <a:pt x="1594" y="3165"/>
                </a:lnTo>
                <a:lnTo>
                  <a:pt x="1605" y="3174"/>
                </a:lnTo>
                <a:lnTo>
                  <a:pt x="1622" y="3181"/>
                </a:lnTo>
                <a:lnTo>
                  <a:pt x="1642" y="3188"/>
                </a:lnTo>
                <a:lnTo>
                  <a:pt x="1667" y="3195"/>
                </a:lnTo>
                <a:lnTo>
                  <a:pt x="1698" y="3199"/>
                </a:lnTo>
                <a:lnTo>
                  <a:pt x="1731" y="3200"/>
                </a:lnTo>
                <a:lnTo>
                  <a:pt x="1766" y="3199"/>
                </a:lnTo>
                <a:lnTo>
                  <a:pt x="1796" y="3195"/>
                </a:lnTo>
                <a:lnTo>
                  <a:pt x="1821" y="3188"/>
                </a:lnTo>
                <a:lnTo>
                  <a:pt x="1842" y="3181"/>
                </a:lnTo>
                <a:lnTo>
                  <a:pt x="1857" y="3174"/>
                </a:lnTo>
                <a:lnTo>
                  <a:pt x="1870" y="3165"/>
                </a:lnTo>
                <a:lnTo>
                  <a:pt x="1877" y="3159"/>
                </a:lnTo>
                <a:lnTo>
                  <a:pt x="1881" y="3154"/>
                </a:lnTo>
                <a:lnTo>
                  <a:pt x="1881" y="499"/>
                </a:lnTo>
                <a:lnTo>
                  <a:pt x="1582" y="499"/>
                </a:lnTo>
                <a:close/>
                <a:moveTo>
                  <a:pt x="1046" y="499"/>
                </a:moveTo>
                <a:lnTo>
                  <a:pt x="1045" y="559"/>
                </a:lnTo>
                <a:lnTo>
                  <a:pt x="1043" y="624"/>
                </a:lnTo>
                <a:lnTo>
                  <a:pt x="1040" y="693"/>
                </a:lnTo>
                <a:lnTo>
                  <a:pt x="1036" y="769"/>
                </a:lnTo>
                <a:lnTo>
                  <a:pt x="1032" y="848"/>
                </a:lnTo>
                <a:lnTo>
                  <a:pt x="1028" y="930"/>
                </a:lnTo>
                <a:lnTo>
                  <a:pt x="1023" y="1016"/>
                </a:lnTo>
                <a:lnTo>
                  <a:pt x="1017" y="1105"/>
                </a:lnTo>
                <a:lnTo>
                  <a:pt x="1011" y="1197"/>
                </a:lnTo>
                <a:lnTo>
                  <a:pt x="1005" y="1291"/>
                </a:lnTo>
                <a:lnTo>
                  <a:pt x="998" y="1387"/>
                </a:lnTo>
                <a:lnTo>
                  <a:pt x="990" y="1483"/>
                </a:lnTo>
                <a:lnTo>
                  <a:pt x="983" y="1582"/>
                </a:lnTo>
                <a:lnTo>
                  <a:pt x="975" y="1681"/>
                </a:lnTo>
                <a:lnTo>
                  <a:pt x="967" y="1780"/>
                </a:lnTo>
                <a:lnTo>
                  <a:pt x="960" y="1878"/>
                </a:lnTo>
                <a:lnTo>
                  <a:pt x="951" y="1977"/>
                </a:lnTo>
                <a:lnTo>
                  <a:pt x="943" y="2075"/>
                </a:lnTo>
                <a:lnTo>
                  <a:pt x="935" y="2170"/>
                </a:lnTo>
                <a:lnTo>
                  <a:pt x="927" y="2265"/>
                </a:lnTo>
                <a:lnTo>
                  <a:pt x="919" y="2357"/>
                </a:lnTo>
                <a:lnTo>
                  <a:pt x="910" y="2447"/>
                </a:lnTo>
                <a:lnTo>
                  <a:pt x="903" y="2534"/>
                </a:lnTo>
                <a:lnTo>
                  <a:pt x="896" y="2618"/>
                </a:lnTo>
                <a:lnTo>
                  <a:pt x="888" y="2698"/>
                </a:lnTo>
                <a:lnTo>
                  <a:pt x="881" y="2773"/>
                </a:lnTo>
                <a:lnTo>
                  <a:pt x="875" y="2845"/>
                </a:lnTo>
                <a:lnTo>
                  <a:pt x="868" y="2911"/>
                </a:lnTo>
                <a:lnTo>
                  <a:pt x="863" y="2973"/>
                </a:lnTo>
                <a:lnTo>
                  <a:pt x="858" y="3029"/>
                </a:lnTo>
                <a:lnTo>
                  <a:pt x="853" y="3078"/>
                </a:lnTo>
                <a:lnTo>
                  <a:pt x="848" y="3121"/>
                </a:lnTo>
                <a:lnTo>
                  <a:pt x="845" y="3158"/>
                </a:lnTo>
                <a:lnTo>
                  <a:pt x="842" y="3186"/>
                </a:lnTo>
                <a:lnTo>
                  <a:pt x="863" y="3190"/>
                </a:lnTo>
                <a:lnTo>
                  <a:pt x="887" y="3195"/>
                </a:lnTo>
                <a:lnTo>
                  <a:pt x="915" y="3198"/>
                </a:lnTo>
                <a:lnTo>
                  <a:pt x="944" y="3200"/>
                </a:lnTo>
                <a:lnTo>
                  <a:pt x="975" y="3200"/>
                </a:lnTo>
                <a:lnTo>
                  <a:pt x="1007" y="3197"/>
                </a:lnTo>
                <a:lnTo>
                  <a:pt x="1040" y="3191"/>
                </a:lnTo>
                <a:lnTo>
                  <a:pt x="1072" y="3183"/>
                </a:lnTo>
                <a:lnTo>
                  <a:pt x="1105" y="3170"/>
                </a:lnTo>
                <a:lnTo>
                  <a:pt x="1134" y="3154"/>
                </a:lnTo>
                <a:lnTo>
                  <a:pt x="1172" y="1147"/>
                </a:lnTo>
                <a:lnTo>
                  <a:pt x="1174" y="1132"/>
                </a:lnTo>
                <a:lnTo>
                  <a:pt x="1181" y="1119"/>
                </a:lnTo>
                <a:lnTo>
                  <a:pt x="1192" y="1108"/>
                </a:lnTo>
                <a:lnTo>
                  <a:pt x="1205" y="1102"/>
                </a:lnTo>
                <a:lnTo>
                  <a:pt x="1220" y="1100"/>
                </a:lnTo>
                <a:lnTo>
                  <a:pt x="1235" y="1103"/>
                </a:lnTo>
                <a:lnTo>
                  <a:pt x="1248" y="1109"/>
                </a:lnTo>
                <a:lnTo>
                  <a:pt x="1258" y="1120"/>
                </a:lnTo>
                <a:lnTo>
                  <a:pt x="1265" y="1134"/>
                </a:lnTo>
                <a:lnTo>
                  <a:pt x="1267" y="1148"/>
                </a:lnTo>
                <a:lnTo>
                  <a:pt x="1231" y="3094"/>
                </a:lnTo>
                <a:lnTo>
                  <a:pt x="1278" y="3075"/>
                </a:lnTo>
                <a:lnTo>
                  <a:pt x="1325" y="3062"/>
                </a:lnTo>
                <a:lnTo>
                  <a:pt x="1371" y="3053"/>
                </a:lnTo>
                <a:lnTo>
                  <a:pt x="1414" y="3048"/>
                </a:lnTo>
                <a:lnTo>
                  <a:pt x="1454" y="3045"/>
                </a:lnTo>
                <a:lnTo>
                  <a:pt x="1488" y="3044"/>
                </a:lnTo>
                <a:lnTo>
                  <a:pt x="1488" y="499"/>
                </a:lnTo>
                <a:lnTo>
                  <a:pt x="1046" y="499"/>
                </a:lnTo>
                <a:close/>
                <a:moveTo>
                  <a:pt x="741" y="499"/>
                </a:moveTo>
                <a:lnTo>
                  <a:pt x="741" y="502"/>
                </a:lnTo>
                <a:lnTo>
                  <a:pt x="740" y="513"/>
                </a:lnTo>
                <a:lnTo>
                  <a:pt x="738" y="529"/>
                </a:lnTo>
                <a:lnTo>
                  <a:pt x="736" y="549"/>
                </a:lnTo>
                <a:lnTo>
                  <a:pt x="734" y="572"/>
                </a:lnTo>
                <a:lnTo>
                  <a:pt x="732" y="598"/>
                </a:lnTo>
                <a:lnTo>
                  <a:pt x="729" y="626"/>
                </a:lnTo>
                <a:lnTo>
                  <a:pt x="726" y="655"/>
                </a:lnTo>
                <a:lnTo>
                  <a:pt x="723" y="682"/>
                </a:lnTo>
                <a:lnTo>
                  <a:pt x="720" y="708"/>
                </a:lnTo>
                <a:lnTo>
                  <a:pt x="718" y="732"/>
                </a:lnTo>
                <a:lnTo>
                  <a:pt x="716" y="752"/>
                </a:lnTo>
                <a:lnTo>
                  <a:pt x="714" y="769"/>
                </a:lnTo>
                <a:lnTo>
                  <a:pt x="713" y="780"/>
                </a:lnTo>
                <a:lnTo>
                  <a:pt x="713" y="784"/>
                </a:lnTo>
                <a:lnTo>
                  <a:pt x="711" y="788"/>
                </a:lnTo>
                <a:lnTo>
                  <a:pt x="708" y="797"/>
                </a:lnTo>
                <a:lnTo>
                  <a:pt x="704" y="813"/>
                </a:lnTo>
                <a:lnTo>
                  <a:pt x="696" y="835"/>
                </a:lnTo>
                <a:lnTo>
                  <a:pt x="689" y="863"/>
                </a:lnTo>
                <a:lnTo>
                  <a:pt x="678" y="894"/>
                </a:lnTo>
                <a:lnTo>
                  <a:pt x="668" y="932"/>
                </a:lnTo>
                <a:lnTo>
                  <a:pt x="654" y="975"/>
                </a:lnTo>
                <a:lnTo>
                  <a:pt x="641" y="1022"/>
                </a:lnTo>
                <a:lnTo>
                  <a:pt x="626" y="1074"/>
                </a:lnTo>
                <a:lnTo>
                  <a:pt x="609" y="1130"/>
                </a:lnTo>
                <a:lnTo>
                  <a:pt x="591" y="1191"/>
                </a:lnTo>
                <a:lnTo>
                  <a:pt x="573" y="1257"/>
                </a:lnTo>
                <a:lnTo>
                  <a:pt x="553" y="1326"/>
                </a:lnTo>
                <a:lnTo>
                  <a:pt x="533" y="1398"/>
                </a:lnTo>
                <a:lnTo>
                  <a:pt x="512" y="1475"/>
                </a:lnTo>
                <a:lnTo>
                  <a:pt x="490" y="1556"/>
                </a:lnTo>
                <a:lnTo>
                  <a:pt x="467" y="1639"/>
                </a:lnTo>
                <a:lnTo>
                  <a:pt x="444" y="1726"/>
                </a:lnTo>
                <a:lnTo>
                  <a:pt x="421" y="1815"/>
                </a:lnTo>
                <a:lnTo>
                  <a:pt x="397" y="1909"/>
                </a:lnTo>
                <a:lnTo>
                  <a:pt x="373" y="2004"/>
                </a:lnTo>
                <a:lnTo>
                  <a:pt x="348" y="2102"/>
                </a:lnTo>
                <a:lnTo>
                  <a:pt x="322" y="2203"/>
                </a:lnTo>
                <a:lnTo>
                  <a:pt x="298" y="2305"/>
                </a:lnTo>
                <a:lnTo>
                  <a:pt x="273" y="2410"/>
                </a:lnTo>
                <a:lnTo>
                  <a:pt x="248" y="2517"/>
                </a:lnTo>
                <a:lnTo>
                  <a:pt x="223" y="2625"/>
                </a:lnTo>
                <a:lnTo>
                  <a:pt x="198" y="2735"/>
                </a:lnTo>
                <a:lnTo>
                  <a:pt x="174" y="2847"/>
                </a:lnTo>
                <a:lnTo>
                  <a:pt x="150" y="2959"/>
                </a:lnTo>
                <a:lnTo>
                  <a:pt x="126" y="3073"/>
                </a:lnTo>
                <a:lnTo>
                  <a:pt x="103" y="3187"/>
                </a:lnTo>
                <a:lnTo>
                  <a:pt x="124" y="3191"/>
                </a:lnTo>
                <a:lnTo>
                  <a:pt x="149" y="3196"/>
                </a:lnTo>
                <a:lnTo>
                  <a:pt x="176" y="3199"/>
                </a:lnTo>
                <a:lnTo>
                  <a:pt x="206" y="3200"/>
                </a:lnTo>
                <a:lnTo>
                  <a:pt x="237" y="3200"/>
                </a:lnTo>
                <a:lnTo>
                  <a:pt x="269" y="3197"/>
                </a:lnTo>
                <a:lnTo>
                  <a:pt x="301" y="3190"/>
                </a:lnTo>
                <a:lnTo>
                  <a:pt x="333" y="3182"/>
                </a:lnTo>
                <a:lnTo>
                  <a:pt x="364" y="3168"/>
                </a:lnTo>
                <a:lnTo>
                  <a:pt x="395" y="3152"/>
                </a:lnTo>
                <a:lnTo>
                  <a:pt x="692" y="1404"/>
                </a:lnTo>
                <a:lnTo>
                  <a:pt x="696" y="1390"/>
                </a:lnTo>
                <a:lnTo>
                  <a:pt x="706" y="1377"/>
                </a:lnTo>
                <a:lnTo>
                  <a:pt x="717" y="1369"/>
                </a:lnTo>
                <a:lnTo>
                  <a:pt x="731" y="1365"/>
                </a:lnTo>
                <a:lnTo>
                  <a:pt x="747" y="1365"/>
                </a:lnTo>
                <a:lnTo>
                  <a:pt x="761" y="1370"/>
                </a:lnTo>
                <a:lnTo>
                  <a:pt x="773" y="1378"/>
                </a:lnTo>
                <a:lnTo>
                  <a:pt x="781" y="1391"/>
                </a:lnTo>
                <a:lnTo>
                  <a:pt x="785" y="1405"/>
                </a:lnTo>
                <a:lnTo>
                  <a:pt x="785" y="1420"/>
                </a:lnTo>
                <a:lnTo>
                  <a:pt x="502" y="3087"/>
                </a:lnTo>
                <a:lnTo>
                  <a:pt x="543" y="3073"/>
                </a:lnTo>
                <a:lnTo>
                  <a:pt x="584" y="3062"/>
                </a:lnTo>
                <a:lnTo>
                  <a:pt x="625" y="3055"/>
                </a:lnTo>
                <a:lnTo>
                  <a:pt x="664" y="3050"/>
                </a:lnTo>
                <a:lnTo>
                  <a:pt x="699" y="3046"/>
                </a:lnTo>
                <a:lnTo>
                  <a:pt x="732" y="3044"/>
                </a:lnTo>
                <a:lnTo>
                  <a:pt x="760" y="3044"/>
                </a:lnTo>
                <a:lnTo>
                  <a:pt x="765" y="2988"/>
                </a:lnTo>
                <a:lnTo>
                  <a:pt x="772" y="2923"/>
                </a:lnTo>
                <a:lnTo>
                  <a:pt x="778" y="2852"/>
                </a:lnTo>
                <a:lnTo>
                  <a:pt x="785" y="2775"/>
                </a:lnTo>
                <a:lnTo>
                  <a:pt x="793" y="2694"/>
                </a:lnTo>
                <a:lnTo>
                  <a:pt x="801" y="2606"/>
                </a:lnTo>
                <a:lnTo>
                  <a:pt x="809" y="2516"/>
                </a:lnTo>
                <a:lnTo>
                  <a:pt x="817" y="2420"/>
                </a:lnTo>
                <a:lnTo>
                  <a:pt x="826" y="2323"/>
                </a:lnTo>
                <a:lnTo>
                  <a:pt x="835" y="2221"/>
                </a:lnTo>
                <a:lnTo>
                  <a:pt x="843" y="2118"/>
                </a:lnTo>
                <a:lnTo>
                  <a:pt x="853" y="2013"/>
                </a:lnTo>
                <a:lnTo>
                  <a:pt x="861" y="1907"/>
                </a:lnTo>
                <a:lnTo>
                  <a:pt x="870" y="1800"/>
                </a:lnTo>
                <a:lnTo>
                  <a:pt x="879" y="1691"/>
                </a:lnTo>
                <a:lnTo>
                  <a:pt x="887" y="1584"/>
                </a:lnTo>
                <a:lnTo>
                  <a:pt x="896" y="1478"/>
                </a:lnTo>
                <a:lnTo>
                  <a:pt x="903" y="1372"/>
                </a:lnTo>
                <a:lnTo>
                  <a:pt x="910" y="1269"/>
                </a:lnTo>
                <a:lnTo>
                  <a:pt x="918" y="1167"/>
                </a:lnTo>
                <a:lnTo>
                  <a:pt x="924" y="1069"/>
                </a:lnTo>
                <a:lnTo>
                  <a:pt x="930" y="974"/>
                </a:lnTo>
                <a:lnTo>
                  <a:pt x="936" y="883"/>
                </a:lnTo>
                <a:lnTo>
                  <a:pt x="940" y="795"/>
                </a:lnTo>
                <a:lnTo>
                  <a:pt x="944" y="712"/>
                </a:lnTo>
                <a:lnTo>
                  <a:pt x="947" y="636"/>
                </a:lnTo>
                <a:lnTo>
                  <a:pt x="949" y="564"/>
                </a:lnTo>
                <a:lnTo>
                  <a:pt x="950" y="499"/>
                </a:lnTo>
                <a:lnTo>
                  <a:pt x="741" y="499"/>
                </a:lnTo>
                <a:close/>
                <a:moveTo>
                  <a:pt x="825" y="96"/>
                </a:moveTo>
                <a:lnTo>
                  <a:pt x="757" y="404"/>
                </a:lnTo>
                <a:lnTo>
                  <a:pt x="2706" y="404"/>
                </a:lnTo>
                <a:lnTo>
                  <a:pt x="2639" y="96"/>
                </a:lnTo>
                <a:lnTo>
                  <a:pt x="825" y="96"/>
                </a:lnTo>
                <a:close/>
                <a:moveTo>
                  <a:pt x="786" y="0"/>
                </a:moveTo>
                <a:lnTo>
                  <a:pt x="2676" y="0"/>
                </a:lnTo>
                <a:lnTo>
                  <a:pt x="2692" y="3"/>
                </a:lnTo>
                <a:lnTo>
                  <a:pt x="2707" y="11"/>
                </a:lnTo>
                <a:lnTo>
                  <a:pt x="2717" y="23"/>
                </a:lnTo>
                <a:lnTo>
                  <a:pt x="2724" y="38"/>
                </a:lnTo>
                <a:lnTo>
                  <a:pt x="2724" y="41"/>
                </a:lnTo>
                <a:lnTo>
                  <a:pt x="2726" y="51"/>
                </a:lnTo>
                <a:lnTo>
                  <a:pt x="2729" y="65"/>
                </a:lnTo>
                <a:lnTo>
                  <a:pt x="2733" y="84"/>
                </a:lnTo>
                <a:lnTo>
                  <a:pt x="2738" y="107"/>
                </a:lnTo>
                <a:lnTo>
                  <a:pt x="2745" y="134"/>
                </a:lnTo>
                <a:lnTo>
                  <a:pt x="2751" y="163"/>
                </a:lnTo>
                <a:lnTo>
                  <a:pt x="2757" y="193"/>
                </a:lnTo>
                <a:lnTo>
                  <a:pt x="2765" y="225"/>
                </a:lnTo>
                <a:lnTo>
                  <a:pt x="2771" y="258"/>
                </a:lnTo>
                <a:lnTo>
                  <a:pt x="2778" y="289"/>
                </a:lnTo>
                <a:lnTo>
                  <a:pt x="2785" y="321"/>
                </a:lnTo>
                <a:lnTo>
                  <a:pt x="2791" y="349"/>
                </a:lnTo>
                <a:lnTo>
                  <a:pt x="2797" y="375"/>
                </a:lnTo>
                <a:lnTo>
                  <a:pt x="2802" y="399"/>
                </a:lnTo>
                <a:lnTo>
                  <a:pt x="2807" y="418"/>
                </a:lnTo>
                <a:lnTo>
                  <a:pt x="2810" y="433"/>
                </a:lnTo>
                <a:lnTo>
                  <a:pt x="2812" y="442"/>
                </a:lnTo>
                <a:lnTo>
                  <a:pt x="2813" y="447"/>
                </a:lnTo>
                <a:lnTo>
                  <a:pt x="2813" y="447"/>
                </a:lnTo>
                <a:lnTo>
                  <a:pt x="2843" y="760"/>
                </a:lnTo>
                <a:lnTo>
                  <a:pt x="2847" y="770"/>
                </a:lnTo>
                <a:lnTo>
                  <a:pt x="2852" y="787"/>
                </a:lnTo>
                <a:lnTo>
                  <a:pt x="2858" y="810"/>
                </a:lnTo>
                <a:lnTo>
                  <a:pt x="2868" y="837"/>
                </a:lnTo>
                <a:lnTo>
                  <a:pt x="2877" y="871"/>
                </a:lnTo>
                <a:lnTo>
                  <a:pt x="2889" y="910"/>
                </a:lnTo>
                <a:lnTo>
                  <a:pt x="2902" y="954"/>
                </a:lnTo>
                <a:lnTo>
                  <a:pt x="2916" y="1002"/>
                </a:lnTo>
                <a:lnTo>
                  <a:pt x="2932" y="1056"/>
                </a:lnTo>
                <a:lnTo>
                  <a:pt x="2948" y="1115"/>
                </a:lnTo>
                <a:lnTo>
                  <a:pt x="2966" y="1177"/>
                </a:lnTo>
                <a:lnTo>
                  <a:pt x="2986" y="1244"/>
                </a:lnTo>
                <a:lnTo>
                  <a:pt x="3006" y="1314"/>
                </a:lnTo>
                <a:lnTo>
                  <a:pt x="3026" y="1389"/>
                </a:lnTo>
                <a:lnTo>
                  <a:pt x="3048" y="1468"/>
                </a:lnTo>
                <a:lnTo>
                  <a:pt x="3070" y="1550"/>
                </a:lnTo>
                <a:lnTo>
                  <a:pt x="3093" y="1636"/>
                </a:lnTo>
                <a:lnTo>
                  <a:pt x="3117" y="1724"/>
                </a:lnTo>
                <a:lnTo>
                  <a:pt x="3141" y="1816"/>
                </a:lnTo>
                <a:lnTo>
                  <a:pt x="3166" y="1911"/>
                </a:lnTo>
                <a:lnTo>
                  <a:pt x="3190" y="2009"/>
                </a:lnTo>
                <a:lnTo>
                  <a:pt x="3215" y="2108"/>
                </a:lnTo>
                <a:lnTo>
                  <a:pt x="3240" y="2210"/>
                </a:lnTo>
                <a:lnTo>
                  <a:pt x="3266" y="2315"/>
                </a:lnTo>
                <a:lnTo>
                  <a:pt x="3291" y="2423"/>
                </a:lnTo>
                <a:lnTo>
                  <a:pt x="3316" y="2531"/>
                </a:lnTo>
                <a:lnTo>
                  <a:pt x="3341" y="2641"/>
                </a:lnTo>
                <a:lnTo>
                  <a:pt x="3366" y="2753"/>
                </a:lnTo>
                <a:lnTo>
                  <a:pt x="3392" y="2867"/>
                </a:lnTo>
                <a:lnTo>
                  <a:pt x="3416" y="2981"/>
                </a:lnTo>
                <a:lnTo>
                  <a:pt x="3439" y="3097"/>
                </a:lnTo>
                <a:lnTo>
                  <a:pt x="3463" y="3214"/>
                </a:lnTo>
                <a:lnTo>
                  <a:pt x="3462" y="3214"/>
                </a:lnTo>
                <a:lnTo>
                  <a:pt x="3463" y="3227"/>
                </a:lnTo>
                <a:lnTo>
                  <a:pt x="3460" y="3240"/>
                </a:lnTo>
                <a:lnTo>
                  <a:pt x="3453" y="3251"/>
                </a:lnTo>
                <a:lnTo>
                  <a:pt x="3444" y="3261"/>
                </a:lnTo>
                <a:lnTo>
                  <a:pt x="3431" y="3267"/>
                </a:lnTo>
                <a:lnTo>
                  <a:pt x="3426" y="3269"/>
                </a:lnTo>
                <a:lnTo>
                  <a:pt x="3417" y="3271"/>
                </a:lnTo>
                <a:lnTo>
                  <a:pt x="3403" y="3275"/>
                </a:lnTo>
                <a:lnTo>
                  <a:pt x="3385" y="3280"/>
                </a:lnTo>
                <a:lnTo>
                  <a:pt x="3363" y="3284"/>
                </a:lnTo>
                <a:lnTo>
                  <a:pt x="3338" y="3288"/>
                </a:lnTo>
                <a:lnTo>
                  <a:pt x="3311" y="3292"/>
                </a:lnTo>
                <a:lnTo>
                  <a:pt x="3280" y="3294"/>
                </a:lnTo>
                <a:lnTo>
                  <a:pt x="3249" y="3295"/>
                </a:lnTo>
                <a:lnTo>
                  <a:pt x="3213" y="3294"/>
                </a:lnTo>
                <a:lnTo>
                  <a:pt x="3176" y="3290"/>
                </a:lnTo>
                <a:lnTo>
                  <a:pt x="3140" y="3284"/>
                </a:lnTo>
                <a:lnTo>
                  <a:pt x="3103" y="3273"/>
                </a:lnTo>
                <a:lnTo>
                  <a:pt x="3066" y="3259"/>
                </a:lnTo>
                <a:lnTo>
                  <a:pt x="3029" y="3240"/>
                </a:lnTo>
                <a:lnTo>
                  <a:pt x="2996" y="3216"/>
                </a:lnTo>
                <a:lnTo>
                  <a:pt x="2966" y="3196"/>
                </a:lnTo>
                <a:lnTo>
                  <a:pt x="2935" y="3179"/>
                </a:lnTo>
                <a:lnTo>
                  <a:pt x="2901" y="3166"/>
                </a:lnTo>
                <a:lnTo>
                  <a:pt x="2867" y="3157"/>
                </a:lnTo>
                <a:lnTo>
                  <a:pt x="2832" y="3149"/>
                </a:lnTo>
                <a:lnTo>
                  <a:pt x="2798" y="3145"/>
                </a:lnTo>
                <a:lnTo>
                  <a:pt x="2767" y="3142"/>
                </a:lnTo>
                <a:lnTo>
                  <a:pt x="2737" y="3140"/>
                </a:lnTo>
                <a:lnTo>
                  <a:pt x="2712" y="3140"/>
                </a:lnTo>
                <a:lnTo>
                  <a:pt x="2714" y="3166"/>
                </a:lnTo>
                <a:lnTo>
                  <a:pt x="2716" y="3187"/>
                </a:lnTo>
                <a:lnTo>
                  <a:pt x="2718" y="3203"/>
                </a:lnTo>
                <a:lnTo>
                  <a:pt x="2720" y="3214"/>
                </a:lnTo>
                <a:lnTo>
                  <a:pt x="2720" y="3218"/>
                </a:lnTo>
                <a:lnTo>
                  <a:pt x="2718" y="3233"/>
                </a:lnTo>
                <a:lnTo>
                  <a:pt x="2712" y="3248"/>
                </a:lnTo>
                <a:lnTo>
                  <a:pt x="2702" y="3260"/>
                </a:lnTo>
                <a:lnTo>
                  <a:pt x="2688" y="3267"/>
                </a:lnTo>
                <a:lnTo>
                  <a:pt x="2683" y="3269"/>
                </a:lnTo>
                <a:lnTo>
                  <a:pt x="2673" y="3271"/>
                </a:lnTo>
                <a:lnTo>
                  <a:pt x="2660" y="3275"/>
                </a:lnTo>
                <a:lnTo>
                  <a:pt x="2642" y="3280"/>
                </a:lnTo>
                <a:lnTo>
                  <a:pt x="2620" y="3284"/>
                </a:lnTo>
                <a:lnTo>
                  <a:pt x="2595" y="3288"/>
                </a:lnTo>
                <a:lnTo>
                  <a:pt x="2567" y="3292"/>
                </a:lnTo>
                <a:lnTo>
                  <a:pt x="2537" y="3294"/>
                </a:lnTo>
                <a:lnTo>
                  <a:pt x="2504" y="3295"/>
                </a:lnTo>
                <a:lnTo>
                  <a:pt x="2470" y="3294"/>
                </a:lnTo>
                <a:lnTo>
                  <a:pt x="2433" y="3290"/>
                </a:lnTo>
                <a:lnTo>
                  <a:pt x="2396" y="3284"/>
                </a:lnTo>
                <a:lnTo>
                  <a:pt x="2358" y="3273"/>
                </a:lnTo>
                <a:lnTo>
                  <a:pt x="2322" y="3259"/>
                </a:lnTo>
                <a:lnTo>
                  <a:pt x="2286" y="3240"/>
                </a:lnTo>
                <a:lnTo>
                  <a:pt x="2252" y="3216"/>
                </a:lnTo>
                <a:lnTo>
                  <a:pt x="2223" y="3196"/>
                </a:lnTo>
                <a:lnTo>
                  <a:pt x="2191" y="3179"/>
                </a:lnTo>
                <a:lnTo>
                  <a:pt x="2158" y="3166"/>
                </a:lnTo>
                <a:lnTo>
                  <a:pt x="2124" y="3157"/>
                </a:lnTo>
                <a:lnTo>
                  <a:pt x="2091" y="3149"/>
                </a:lnTo>
                <a:lnTo>
                  <a:pt x="2058" y="3145"/>
                </a:lnTo>
                <a:lnTo>
                  <a:pt x="2028" y="3142"/>
                </a:lnTo>
                <a:lnTo>
                  <a:pt x="2000" y="3140"/>
                </a:lnTo>
                <a:lnTo>
                  <a:pt x="1976" y="3140"/>
                </a:lnTo>
                <a:lnTo>
                  <a:pt x="1976" y="3154"/>
                </a:lnTo>
                <a:lnTo>
                  <a:pt x="1973" y="3178"/>
                </a:lnTo>
                <a:lnTo>
                  <a:pt x="1964" y="3200"/>
                </a:lnTo>
                <a:lnTo>
                  <a:pt x="1950" y="3221"/>
                </a:lnTo>
                <a:lnTo>
                  <a:pt x="1931" y="3239"/>
                </a:lnTo>
                <a:lnTo>
                  <a:pt x="1907" y="3256"/>
                </a:lnTo>
                <a:lnTo>
                  <a:pt x="1878" y="3269"/>
                </a:lnTo>
                <a:lnTo>
                  <a:pt x="1847" y="3281"/>
                </a:lnTo>
                <a:lnTo>
                  <a:pt x="1811" y="3288"/>
                </a:lnTo>
                <a:lnTo>
                  <a:pt x="1772" y="3293"/>
                </a:lnTo>
                <a:lnTo>
                  <a:pt x="1731" y="3295"/>
                </a:lnTo>
                <a:lnTo>
                  <a:pt x="1691" y="3293"/>
                </a:lnTo>
                <a:lnTo>
                  <a:pt x="1652" y="3288"/>
                </a:lnTo>
                <a:lnTo>
                  <a:pt x="1617" y="3281"/>
                </a:lnTo>
                <a:lnTo>
                  <a:pt x="1584" y="3269"/>
                </a:lnTo>
                <a:lnTo>
                  <a:pt x="1556" y="3256"/>
                </a:lnTo>
                <a:lnTo>
                  <a:pt x="1533" y="3239"/>
                </a:lnTo>
                <a:lnTo>
                  <a:pt x="1513" y="3221"/>
                </a:lnTo>
                <a:lnTo>
                  <a:pt x="1499" y="3200"/>
                </a:lnTo>
                <a:lnTo>
                  <a:pt x="1491" y="3178"/>
                </a:lnTo>
                <a:lnTo>
                  <a:pt x="1488" y="3154"/>
                </a:lnTo>
                <a:lnTo>
                  <a:pt x="1488" y="3140"/>
                </a:lnTo>
                <a:lnTo>
                  <a:pt x="1464" y="3140"/>
                </a:lnTo>
                <a:lnTo>
                  <a:pt x="1435" y="3142"/>
                </a:lnTo>
                <a:lnTo>
                  <a:pt x="1405" y="3145"/>
                </a:lnTo>
                <a:lnTo>
                  <a:pt x="1372" y="3149"/>
                </a:lnTo>
                <a:lnTo>
                  <a:pt x="1339" y="3157"/>
                </a:lnTo>
                <a:lnTo>
                  <a:pt x="1305" y="3166"/>
                </a:lnTo>
                <a:lnTo>
                  <a:pt x="1273" y="3179"/>
                </a:lnTo>
                <a:lnTo>
                  <a:pt x="1241" y="3196"/>
                </a:lnTo>
                <a:lnTo>
                  <a:pt x="1212" y="3216"/>
                </a:lnTo>
                <a:lnTo>
                  <a:pt x="1177" y="3240"/>
                </a:lnTo>
                <a:lnTo>
                  <a:pt x="1141" y="3259"/>
                </a:lnTo>
                <a:lnTo>
                  <a:pt x="1105" y="3273"/>
                </a:lnTo>
                <a:lnTo>
                  <a:pt x="1067" y="3284"/>
                </a:lnTo>
                <a:lnTo>
                  <a:pt x="1030" y="3290"/>
                </a:lnTo>
                <a:lnTo>
                  <a:pt x="994" y="3294"/>
                </a:lnTo>
                <a:lnTo>
                  <a:pt x="959" y="3295"/>
                </a:lnTo>
                <a:lnTo>
                  <a:pt x="926" y="3294"/>
                </a:lnTo>
                <a:lnTo>
                  <a:pt x="897" y="3292"/>
                </a:lnTo>
                <a:lnTo>
                  <a:pt x="868" y="3288"/>
                </a:lnTo>
                <a:lnTo>
                  <a:pt x="843" y="3284"/>
                </a:lnTo>
                <a:lnTo>
                  <a:pt x="822" y="3280"/>
                </a:lnTo>
                <a:lnTo>
                  <a:pt x="803" y="3275"/>
                </a:lnTo>
                <a:lnTo>
                  <a:pt x="790" y="3271"/>
                </a:lnTo>
                <a:lnTo>
                  <a:pt x="780" y="3269"/>
                </a:lnTo>
                <a:lnTo>
                  <a:pt x="776" y="3267"/>
                </a:lnTo>
                <a:lnTo>
                  <a:pt x="761" y="3260"/>
                </a:lnTo>
                <a:lnTo>
                  <a:pt x="751" y="3248"/>
                </a:lnTo>
                <a:lnTo>
                  <a:pt x="744" y="3233"/>
                </a:lnTo>
                <a:lnTo>
                  <a:pt x="743" y="3218"/>
                </a:lnTo>
                <a:lnTo>
                  <a:pt x="744" y="3214"/>
                </a:lnTo>
                <a:lnTo>
                  <a:pt x="744" y="3203"/>
                </a:lnTo>
                <a:lnTo>
                  <a:pt x="747" y="3187"/>
                </a:lnTo>
                <a:lnTo>
                  <a:pt x="749" y="3166"/>
                </a:lnTo>
                <a:lnTo>
                  <a:pt x="751" y="3140"/>
                </a:lnTo>
                <a:lnTo>
                  <a:pt x="726" y="3141"/>
                </a:lnTo>
                <a:lnTo>
                  <a:pt x="696" y="3142"/>
                </a:lnTo>
                <a:lnTo>
                  <a:pt x="665" y="3145"/>
                </a:lnTo>
                <a:lnTo>
                  <a:pt x="631" y="3149"/>
                </a:lnTo>
                <a:lnTo>
                  <a:pt x="596" y="3157"/>
                </a:lnTo>
                <a:lnTo>
                  <a:pt x="562" y="3166"/>
                </a:lnTo>
                <a:lnTo>
                  <a:pt x="528" y="3179"/>
                </a:lnTo>
                <a:lnTo>
                  <a:pt x="497" y="3196"/>
                </a:lnTo>
                <a:lnTo>
                  <a:pt x="468" y="3216"/>
                </a:lnTo>
                <a:lnTo>
                  <a:pt x="434" y="3240"/>
                </a:lnTo>
                <a:lnTo>
                  <a:pt x="398" y="3259"/>
                </a:lnTo>
                <a:lnTo>
                  <a:pt x="361" y="3273"/>
                </a:lnTo>
                <a:lnTo>
                  <a:pt x="323" y="3284"/>
                </a:lnTo>
                <a:lnTo>
                  <a:pt x="287" y="3290"/>
                </a:lnTo>
                <a:lnTo>
                  <a:pt x="250" y="3294"/>
                </a:lnTo>
                <a:lnTo>
                  <a:pt x="215" y="3295"/>
                </a:lnTo>
                <a:lnTo>
                  <a:pt x="183" y="3294"/>
                </a:lnTo>
                <a:lnTo>
                  <a:pt x="153" y="3292"/>
                </a:lnTo>
                <a:lnTo>
                  <a:pt x="125" y="3288"/>
                </a:lnTo>
                <a:lnTo>
                  <a:pt x="100" y="3284"/>
                </a:lnTo>
                <a:lnTo>
                  <a:pt x="79" y="3280"/>
                </a:lnTo>
                <a:lnTo>
                  <a:pt x="60" y="3275"/>
                </a:lnTo>
                <a:lnTo>
                  <a:pt x="46" y="3271"/>
                </a:lnTo>
                <a:lnTo>
                  <a:pt x="37" y="3269"/>
                </a:lnTo>
                <a:lnTo>
                  <a:pt x="33" y="3267"/>
                </a:lnTo>
                <a:lnTo>
                  <a:pt x="20" y="3261"/>
                </a:lnTo>
                <a:lnTo>
                  <a:pt x="9" y="3251"/>
                </a:lnTo>
                <a:lnTo>
                  <a:pt x="3" y="3240"/>
                </a:lnTo>
                <a:lnTo>
                  <a:pt x="0" y="3227"/>
                </a:lnTo>
                <a:lnTo>
                  <a:pt x="1" y="3214"/>
                </a:lnTo>
                <a:lnTo>
                  <a:pt x="1" y="3214"/>
                </a:lnTo>
                <a:lnTo>
                  <a:pt x="24" y="3097"/>
                </a:lnTo>
                <a:lnTo>
                  <a:pt x="48" y="2981"/>
                </a:lnTo>
                <a:lnTo>
                  <a:pt x="72" y="2867"/>
                </a:lnTo>
                <a:lnTo>
                  <a:pt x="97" y="2753"/>
                </a:lnTo>
                <a:lnTo>
                  <a:pt x="122" y="2641"/>
                </a:lnTo>
                <a:lnTo>
                  <a:pt x="147" y="2531"/>
                </a:lnTo>
                <a:lnTo>
                  <a:pt x="172" y="2423"/>
                </a:lnTo>
                <a:lnTo>
                  <a:pt x="197" y="2315"/>
                </a:lnTo>
                <a:lnTo>
                  <a:pt x="223" y="2210"/>
                </a:lnTo>
                <a:lnTo>
                  <a:pt x="248" y="2108"/>
                </a:lnTo>
                <a:lnTo>
                  <a:pt x="273" y="2009"/>
                </a:lnTo>
                <a:lnTo>
                  <a:pt x="298" y="1911"/>
                </a:lnTo>
                <a:lnTo>
                  <a:pt x="322" y="1816"/>
                </a:lnTo>
                <a:lnTo>
                  <a:pt x="347" y="1724"/>
                </a:lnTo>
                <a:lnTo>
                  <a:pt x="370" y="1636"/>
                </a:lnTo>
                <a:lnTo>
                  <a:pt x="393" y="1550"/>
                </a:lnTo>
                <a:lnTo>
                  <a:pt x="415" y="1468"/>
                </a:lnTo>
                <a:lnTo>
                  <a:pt x="437" y="1389"/>
                </a:lnTo>
                <a:lnTo>
                  <a:pt x="458" y="1314"/>
                </a:lnTo>
                <a:lnTo>
                  <a:pt x="478" y="1244"/>
                </a:lnTo>
                <a:lnTo>
                  <a:pt x="497" y="1177"/>
                </a:lnTo>
                <a:lnTo>
                  <a:pt x="515" y="1115"/>
                </a:lnTo>
                <a:lnTo>
                  <a:pt x="531" y="1056"/>
                </a:lnTo>
                <a:lnTo>
                  <a:pt x="547" y="1002"/>
                </a:lnTo>
                <a:lnTo>
                  <a:pt x="562" y="954"/>
                </a:lnTo>
                <a:lnTo>
                  <a:pt x="574" y="910"/>
                </a:lnTo>
                <a:lnTo>
                  <a:pt x="586" y="871"/>
                </a:lnTo>
                <a:lnTo>
                  <a:pt x="596" y="837"/>
                </a:lnTo>
                <a:lnTo>
                  <a:pt x="605" y="810"/>
                </a:lnTo>
                <a:lnTo>
                  <a:pt x="612" y="787"/>
                </a:lnTo>
                <a:lnTo>
                  <a:pt x="616" y="770"/>
                </a:lnTo>
                <a:lnTo>
                  <a:pt x="621" y="760"/>
                </a:lnTo>
                <a:lnTo>
                  <a:pt x="651" y="447"/>
                </a:lnTo>
                <a:lnTo>
                  <a:pt x="651" y="447"/>
                </a:lnTo>
                <a:lnTo>
                  <a:pt x="651" y="442"/>
                </a:lnTo>
                <a:lnTo>
                  <a:pt x="653" y="433"/>
                </a:lnTo>
                <a:lnTo>
                  <a:pt x="656" y="418"/>
                </a:lnTo>
                <a:lnTo>
                  <a:pt x="662" y="399"/>
                </a:lnTo>
                <a:lnTo>
                  <a:pt x="666" y="375"/>
                </a:lnTo>
                <a:lnTo>
                  <a:pt x="672" y="349"/>
                </a:lnTo>
                <a:lnTo>
                  <a:pt x="678" y="321"/>
                </a:lnTo>
                <a:lnTo>
                  <a:pt x="685" y="289"/>
                </a:lnTo>
                <a:lnTo>
                  <a:pt x="692" y="258"/>
                </a:lnTo>
                <a:lnTo>
                  <a:pt x="699" y="225"/>
                </a:lnTo>
                <a:lnTo>
                  <a:pt x="706" y="193"/>
                </a:lnTo>
                <a:lnTo>
                  <a:pt x="713" y="163"/>
                </a:lnTo>
                <a:lnTo>
                  <a:pt x="719" y="134"/>
                </a:lnTo>
                <a:lnTo>
                  <a:pt x="725" y="107"/>
                </a:lnTo>
                <a:lnTo>
                  <a:pt x="730" y="84"/>
                </a:lnTo>
                <a:lnTo>
                  <a:pt x="734" y="65"/>
                </a:lnTo>
                <a:lnTo>
                  <a:pt x="737" y="51"/>
                </a:lnTo>
                <a:lnTo>
                  <a:pt x="739" y="41"/>
                </a:lnTo>
                <a:lnTo>
                  <a:pt x="740" y="38"/>
                </a:lnTo>
                <a:lnTo>
                  <a:pt x="747" y="23"/>
                </a:lnTo>
                <a:lnTo>
                  <a:pt x="757" y="11"/>
                </a:lnTo>
                <a:lnTo>
                  <a:pt x="771" y="3"/>
                </a:lnTo>
                <a:lnTo>
                  <a:pt x="78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Freeform 328"/>
          <p:cNvSpPr>
            <a:spLocks noEditPoints="1"/>
          </p:cNvSpPr>
          <p:nvPr/>
        </p:nvSpPr>
        <p:spPr bwMode="auto">
          <a:xfrm>
            <a:off x="7900825" y="1286438"/>
            <a:ext cx="258763" cy="581025"/>
          </a:xfrm>
          <a:custGeom>
            <a:avLst/>
            <a:gdLst>
              <a:gd name="T0" fmla="*/ 1288 w 1466"/>
              <a:gd name="T1" fmla="*/ 380 h 3290"/>
              <a:gd name="T2" fmla="*/ 1364 w 1466"/>
              <a:gd name="T3" fmla="*/ 335 h 3290"/>
              <a:gd name="T4" fmla="*/ 889 w 1466"/>
              <a:gd name="T5" fmla="*/ 593 h 3290"/>
              <a:gd name="T6" fmla="*/ 830 w 1466"/>
              <a:gd name="T7" fmla="*/ 767 h 3290"/>
              <a:gd name="T8" fmla="*/ 792 w 1466"/>
              <a:gd name="T9" fmla="*/ 1011 h 3290"/>
              <a:gd name="T10" fmla="*/ 828 w 1466"/>
              <a:gd name="T11" fmla="*/ 1207 h 3290"/>
              <a:gd name="T12" fmla="*/ 837 w 1466"/>
              <a:gd name="T13" fmla="*/ 1317 h 3290"/>
              <a:gd name="T14" fmla="*/ 1377 w 1466"/>
              <a:gd name="T15" fmla="*/ 579 h 3290"/>
              <a:gd name="T16" fmla="*/ 1252 w 1466"/>
              <a:gd name="T17" fmla="*/ 457 h 3290"/>
              <a:gd name="T18" fmla="*/ 1165 w 1466"/>
              <a:gd name="T19" fmla="*/ 268 h 3290"/>
              <a:gd name="T20" fmla="*/ 1033 w 1466"/>
              <a:gd name="T21" fmla="*/ 264 h 3290"/>
              <a:gd name="T22" fmla="*/ 973 w 1466"/>
              <a:gd name="T23" fmla="*/ 245 h 3290"/>
              <a:gd name="T24" fmla="*/ 780 w 1466"/>
              <a:gd name="T25" fmla="*/ 706 h 3290"/>
              <a:gd name="T26" fmla="*/ 812 w 1466"/>
              <a:gd name="T27" fmla="*/ 593 h 3290"/>
              <a:gd name="T28" fmla="*/ 286 w 1466"/>
              <a:gd name="T29" fmla="*/ 344 h 3290"/>
              <a:gd name="T30" fmla="*/ 163 w 1466"/>
              <a:gd name="T31" fmla="*/ 493 h 3290"/>
              <a:gd name="T32" fmla="*/ 82 w 1466"/>
              <a:gd name="T33" fmla="*/ 725 h 3290"/>
              <a:gd name="T34" fmla="*/ 630 w 1466"/>
              <a:gd name="T35" fmla="*/ 1300 h 3290"/>
              <a:gd name="T36" fmla="*/ 646 w 1466"/>
              <a:gd name="T37" fmla="*/ 1143 h 3290"/>
              <a:gd name="T38" fmla="*/ 694 w 1466"/>
              <a:gd name="T39" fmla="*/ 955 h 3290"/>
              <a:gd name="T40" fmla="*/ 479 w 1466"/>
              <a:gd name="T41" fmla="*/ 264 h 3290"/>
              <a:gd name="T42" fmla="*/ 418 w 1466"/>
              <a:gd name="T43" fmla="*/ 245 h 3290"/>
              <a:gd name="T44" fmla="*/ 107 w 1466"/>
              <a:gd name="T45" fmla="*/ 318 h 3290"/>
              <a:gd name="T46" fmla="*/ 180 w 1466"/>
              <a:gd name="T47" fmla="*/ 379 h 3290"/>
              <a:gd name="T48" fmla="*/ 115 w 1466"/>
              <a:gd name="T49" fmla="*/ 226 h 3290"/>
              <a:gd name="T50" fmla="*/ 1339 w 1466"/>
              <a:gd name="T51" fmla="*/ 92 h 3290"/>
              <a:gd name="T52" fmla="*/ 854 w 1466"/>
              <a:gd name="T53" fmla="*/ 94 h 3290"/>
              <a:gd name="T54" fmla="*/ 843 w 1466"/>
              <a:gd name="T55" fmla="*/ 145 h 3290"/>
              <a:gd name="T56" fmla="*/ 772 w 1466"/>
              <a:gd name="T57" fmla="*/ 148 h 3290"/>
              <a:gd name="T58" fmla="*/ 781 w 1466"/>
              <a:gd name="T59" fmla="*/ 113 h 3290"/>
              <a:gd name="T60" fmla="*/ 772 w 1466"/>
              <a:gd name="T61" fmla="*/ 78 h 3290"/>
              <a:gd name="T62" fmla="*/ 133 w 1466"/>
              <a:gd name="T63" fmla="*/ 78 h 3290"/>
              <a:gd name="T64" fmla="*/ 133 w 1466"/>
              <a:gd name="T65" fmla="*/ 78 h 3290"/>
              <a:gd name="T66" fmla="*/ 1403 w 1466"/>
              <a:gd name="T67" fmla="*/ 29 h 3290"/>
              <a:gd name="T68" fmla="*/ 1415 w 1466"/>
              <a:gd name="T69" fmla="*/ 72 h 3290"/>
              <a:gd name="T70" fmla="*/ 1439 w 1466"/>
              <a:gd name="T71" fmla="*/ 228 h 3290"/>
              <a:gd name="T72" fmla="*/ 1460 w 1466"/>
              <a:gd name="T73" fmla="*/ 558 h 3290"/>
              <a:gd name="T74" fmla="*/ 1465 w 1466"/>
              <a:gd name="T75" fmla="*/ 837 h 3290"/>
              <a:gd name="T76" fmla="*/ 1460 w 1466"/>
              <a:gd name="T77" fmla="*/ 1070 h 3290"/>
              <a:gd name="T78" fmla="*/ 1451 w 1466"/>
              <a:gd name="T79" fmla="*/ 1464 h 3290"/>
              <a:gd name="T80" fmla="*/ 1440 w 1466"/>
              <a:gd name="T81" fmla="*/ 1945 h 3290"/>
              <a:gd name="T82" fmla="*/ 1429 w 1466"/>
              <a:gd name="T83" fmla="*/ 2438 h 3290"/>
              <a:gd name="T84" fmla="*/ 1420 w 1466"/>
              <a:gd name="T85" fmla="*/ 2870 h 3290"/>
              <a:gd name="T86" fmla="*/ 1413 w 1466"/>
              <a:gd name="T87" fmla="*/ 3165 h 3290"/>
              <a:gd name="T88" fmla="*/ 1408 w 1466"/>
              <a:gd name="T89" fmla="*/ 3267 h 3290"/>
              <a:gd name="T90" fmla="*/ 825 w 1466"/>
              <a:gd name="T91" fmla="*/ 3279 h 3290"/>
              <a:gd name="T92" fmla="*/ 753 w 1466"/>
              <a:gd name="T93" fmla="*/ 1240 h 3290"/>
              <a:gd name="T94" fmla="*/ 721 w 1466"/>
              <a:gd name="T95" fmla="*/ 1170 h 3290"/>
              <a:gd name="T96" fmla="*/ 652 w 1466"/>
              <a:gd name="T97" fmla="*/ 3253 h 3290"/>
              <a:gd name="T98" fmla="*/ 79 w 1466"/>
              <a:gd name="T99" fmla="*/ 3287 h 3290"/>
              <a:gd name="T100" fmla="*/ 54 w 1466"/>
              <a:gd name="T101" fmla="*/ 3220 h 3290"/>
              <a:gd name="T102" fmla="*/ 48 w 1466"/>
              <a:gd name="T103" fmla="*/ 2987 h 3290"/>
              <a:gd name="T104" fmla="*/ 40 w 1466"/>
              <a:gd name="T105" fmla="*/ 2593 h 3290"/>
              <a:gd name="T106" fmla="*/ 29 w 1466"/>
              <a:gd name="T107" fmla="*/ 2112 h 3290"/>
              <a:gd name="T108" fmla="*/ 18 w 1466"/>
              <a:gd name="T109" fmla="*/ 1618 h 3290"/>
              <a:gd name="T110" fmla="*/ 9 w 1466"/>
              <a:gd name="T111" fmla="*/ 1187 h 3290"/>
              <a:gd name="T112" fmla="*/ 2 w 1466"/>
              <a:gd name="T113" fmla="*/ 892 h 3290"/>
              <a:gd name="T114" fmla="*/ 4 w 1466"/>
              <a:gd name="T115" fmla="*/ 713 h 3290"/>
              <a:gd name="T116" fmla="*/ 29 w 1466"/>
              <a:gd name="T117" fmla="*/ 305 h 3290"/>
              <a:gd name="T118" fmla="*/ 50 w 1466"/>
              <a:gd name="T119" fmla="*/ 98 h 3290"/>
              <a:gd name="T120" fmla="*/ 63 w 1466"/>
              <a:gd name="T121" fmla="*/ 31 h 3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66" h="3290">
                <a:moveTo>
                  <a:pt x="1238" y="226"/>
                </a:moveTo>
                <a:lnTo>
                  <a:pt x="1242" y="264"/>
                </a:lnTo>
                <a:lnTo>
                  <a:pt x="1249" y="298"/>
                </a:lnTo>
                <a:lnTo>
                  <a:pt x="1259" y="329"/>
                </a:lnTo>
                <a:lnTo>
                  <a:pt x="1272" y="357"/>
                </a:lnTo>
                <a:lnTo>
                  <a:pt x="1288" y="380"/>
                </a:lnTo>
                <a:lnTo>
                  <a:pt x="1306" y="400"/>
                </a:lnTo>
                <a:lnTo>
                  <a:pt x="1328" y="417"/>
                </a:lnTo>
                <a:lnTo>
                  <a:pt x="1350" y="428"/>
                </a:lnTo>
                <a:lnTo>
                  <a:pt x="1370" y="435"/>
                </a:lnTo>
                <a:lnTo>
                  <a:pt x="1367" y="382"/>
                </a:lnTo>
                <a:lnTo>
                  <a:pt x="1364" y="335"/>
                </a:lnTo>
                <a:lnTo>
                  <a:pt x="1362" y="294"/>
                </a:lnTo>
                <a:lnTo>
                  <a:pt x="1359" y="258"/>
                </a:lnTo>
                <a:lnTo>
                  <a:pt x="1357" y="226"/>
                </a:lnTo>
                <a:lnTo>
                  <a:pt x="1238" y="226"/>
                </a:lnTo>
                <a:close/>
                <a:moveTo>
                  <a:pt x="889" y="226"/>
                </a:moveTo>
                <a:lnTo>
                  <a:pt x="889" y="593"/>
                </a:lnTo>
                <a:lnTo>
                  <a:pt x="888" y="630"/>
                </a:lnTo>
                <a:lnTo>
                  <a:pt x="883" y="664"/>
                </a:lnTo>
                <a:lnTo>
                  <a:pt x="874" y="695"/>
                </a:lnTo>
                <a:lnTo>
                  <a:pt x="863" y="722"/>
                </a:lnTo>
                <a:lnTo>
                  <a:pt x="848" y="746"/>
                </a:lnTo>
                <a:lnTo>
                  <a:pt x="830" y="767"/>
                </a:lnTo>
                <a:lnTo>
                  <a:pt x="811" y="784"/>
                </a:lnTo>
                <a:lnTo>
                  <a:pt x="790" y="795"/>
                </a:lnTo>
                <a:lnTo>
                  <a:pt x="772" y="802"/>
                </a:lnTo>
                <a:lnTo>
                  <a:pt x="772" y="955"/>
                </a:lnTo>
                <a:lnTo>
                  <a:pt x="783" y="982"/>
                </a:lnTo>
                <a:lnTo>
                  <a:pt x="792" y="1011"/>
                </a:lnTo>
                <a:lnTo>
                  <a:pt x="801" y="1043"/>
                </a:lnTo>
                <a:lnTo>
                  <a:pt x="809" y="1076"/>
                </a:lnTo>
                <a:lnTo>
                  <a:pt x="815" y="1109"/>
                </a:lnTo>
                <a:lnTo>
                  <a:pt x="820" y="1143"/>
                </a:lnTo>
                <a:lnTo>
                  <a:pt x="825" y="1175"/>
                </a:lnTo>
                <a:lnTo>
                  <a:pt x="828" y="1207"/>
                </a:lnTo>
                <a:lnTo>
                  <a:pt x="831" y="1235"/>
                </a:lnTo>
                <a:lnTo>
                  <a:pt x="833" y="1261"/>
                </a:lnTo>
                <a:lnTo>
                  <a:pt x="835" y="1283"/>
                </a:lnTo>
                <a:lnTo>
                  <a:pt x="836" y="1300"/>
                </a:lnTo>
                <a:lnTo>
                  <a:pt x="837" y="1311"/>
                </a:lnTo>
                <a:lnTo>
                  <a:pt x="837" y="1317"/>
                </a:lnTo>
                <a:lnTo>
                  <a:pt x="890" y="3213"/>
                </a:lnTo>
                <a:lnTo>
                  <a:pt x="1334" y="3213"/>
                </a:lnTo>
                <a:lnTo>
                  <a:pt x="1387" y="806"/>
                </a:lnTo>
                <a:lnTo>
                  <a:pt x="1384" y="724"/>
                </a:lnTo>
                <a:lnTo>
                  <a:pt x="1380" y="648"/>
                </a:lnTo>
                <a:lnTo>
                  <a:pt x="1377" y="579"/>
                </a:lnTo>
                <a:lnTo>
                  <a:pt x="1374" y="515"/>
                </a:lnTo>
                <a:lnTo>
                  <a:pt x="1353" y="511"/>
                </a:lnTo>
                <a:lnTo>
                  <a:pt x="1330" y="504"/>
                </a:lnTo>
                <a:lnTo>
                  <a:pt x="1305" y="493"/>
                </a:lnTo>
                <a:lnTo>
                  <a:pt x="1278" y="478"/>
                </a:lnTo>
                <a:lnTo>
                  <a:pt x="1252" y="457"/>
                </a:lnTo>
                <a:lnTo>
                  <a:pt x="1230" y="434"/>
                </a:lnTo>
                <a:lnTo>
                  <a:pt x="1211" y="407"/>
                </a:lnTo>
                <a:lnTo>
                  <a:pt x="1195" y="377"/>
                </a:lnTo>
                <a:lnTo>
                  <a:pt x="1182" y="344"/>
                </a:lnTo>
                <a:lnTo>
                  <a:pt x="1172" y="308"/>
                </a:lnTo>
                <a:lnTo>
                  <a:pt x="1165" y="268"/>
                </a:lnTo>
                <a:lnTo>
                  <a:pt x="1160" y="226"/>
                </a:lnTo>
                <a:lnTo>
                  <a:pt x="1049" y="226"/>
                </a:lnTo>
                <a:lnTo>
                  <a:pt x="1049" y="232"/>
                </a:lnTo>
                <a:lnTo>
                  <a:pt x="1047" y="245"/>
                </a:lnTo>
                <a:lnTo>
                  <a:pt x="1042" y="255"/>
                </a:lnTo>
                <a:lnTo>
                  <a:pt x="1033" y="264"/>
                </a:lnTo>
                <a:lnTo>
                  <a:pt x="1022" y="269"/>
                </a:lnTo>
                <a:lnTo>
                  <a:pt x="1010" y="271"/>
                </a:lnTo>
                <a:lnTo>
                  <a:pt x="997" y="269"/>
                </a:lnTo>
                <a:lnTo>
                  <a:pt x="987" y="264"/>
                </a:lnTo>
                <a:lnTo>
                  <a:pt x="978" y="255"/>
                </a:lnTo>
                <a:lnTo>
                  <a:pt x="973" y="245"/>
                </a:lnTo>
                <a:lnTo>
                  <a:pt x="971" y="232"/>
                </a:lnTo>
                <a:lnTo>
                  <a:pt x="971" y="226"/>
                </a:lnTo>
                <a:lnTo>
                  <a:pt x="889" y="226"/>
                </a:lnTo>
                <a:close/>
                <a:moveTo>
                  <a:pt x="772" y="226"/>
                </a:moveTo>
                <a:lnTo>
                  <a:pt x="772" y="715"/>
                </a:lnTo>
                <a:lnTo>
                  <a:pt x="780" y="706"/>
                </a:lnTo>
                <a:lnTo>
                  <a:pt x="788" y="696"/>
                </a:lnTo>
                <a:lnTo>
                  <a:pt x="795" y="682"/>
                </a:lnTo>
                <a:lnTo>
                  <a:pt x="802" y="665"/>
                </a:lnTo>
                <a:lnTo>
                  <a:pt x="807" y="645"/>
                </a:lnTo>
                <a:lnTo>
                  <a:pt x="810" y="621"/>
                </a:lnTo>
                <a:lnTo>
                  <a:pt x="812" y="593"/>
                </a:lnTo>
                <a:lnTo>
                  <a:pt x="812" y="226"/>
                </a:lnTo>
                <a:lnTo>
                  <a:pt x="772" y="226"/>
                </a:lnTo>
                <a:close/>
                <a:moveTo>
                  <a:pt x="308" y="226"/>
                </a:moveTo>
                <a:lnTo>
                  <a:pt x="303" y="268"/>
                </a:lnTo>
                <a:lnTo>
                  <a:pt x="296" y="308"/>
                </a:lnTo>
                <a:lnTo>
                  <a:pt x="286" y="344"/>
                </a:lnTo>
                <a:lnTo>
                  <a:pt x="273" y="377"/>
                </a:lnTo>
                <a:lnTo>
                  <a:pt x="256" y="407"/>
                </a:lnTo>
                <a:lnTo>
                  <a:pt x="237" y="434"/>
                </a:lnTo>
                <a:lnTo>
                  <a:pt x="215" y="457"/>
                </a:lnTo>
                <a:lnTo>
                  <a:pt x="190" y="478"/>
                </a:lnTo>
                <a:lnTo>
                  <a:pt x="163" y="493"/>
                </a:lnTo>
                <a:lnTo>
                  <a:pt x="138" y="504"/>
                </a:lnTo>
                <a:lnTo>
                  <a:pt x="114" y="511"/>
                </a:lnTo>
                <a:lnTo>
                  <a:pt x="93" y="515"/>
                </a:lnTo>
                <a:lnTo>
                  <a:pt x="90" y="581"/>
                </a:lnTo>
                <a:lnTo>
                  <a:pt x="86" y="650"/>
                </a:lnTo>
                <a:lnTo>
                  <a:pt x="82" y="725"/>
                </a:lnTo>
                <a:lnTo>
                  <a:pt x="79" y="806"/>
                </a:lnTo>
                <a:lnTo>
                  <a:pt x="132" y="3213"/>
                </a:lnTo>
                <a:lnTo>
                  <a:pt x="576" y="3213"/>
                </a:lnTo>
                <a:lnTo>
                  <a:pt x="629" y="1317"/>
                </a:lnTo>
                <a:lnTo>
                  <a:pt x="629" y="1312"/>
                </a:lnTo>
                <a:lnTo>
                  <a:pt x="630" y="1300"/>
                </a:lnTo>
                <a:lnTo>
                  <a:pt x="631" y="1283"/>
                </a:lnTo>
                <a:lnTo>
                  <a:pt x="633" y="1261"/>
                </a:lnTo>
                <a:lnTo>
                  <a:pt x="635" y="1235"/>
                </a:lnTo>
                <a:lnTo>
                  <a:pt x="638" y="1207"/>
                </a:lnTo>
                <a:lnTo>
                  <a:pt x="641" y="1175"/>
                </a:lnTo>
                <a:lnTo>
                  <a:pt x="646" y="1143"/>
                </a:lnTo>
                <a:lnTo>
                  <a:pt x="651" y="1109"/>
                </a:lnTo>
                <a:lnTo>
                  <a:pt x="657" y="1076"/>
                </a:lnTo>
                <a:lnTo>
                  <a:pt x="664" y="1043"/>
                </a:lnTo>
                <a:lnTo>
                  <a:pt x="674" y="1011"/>
                </a:lnTo>
                <a:lnTo>
                  <a:pt x="683" y="982"/>
                </a:lnTo>
                <a:lnTo>
                  <a:pt x="694" y="955"/>
                </a:lnTo>
                <a:lnTo>
                  <a:pt x="694" y="226"/>
                </a:lnTo>
                <a:lnTo>
                  <a:pt x="495" y="226"/>
                </a:lnTo>
                <a:lnTo>
                  <a:pt x="495" y="232"/>
                </a:lnTo>
                <a:lnTo>
                  <a:pt x="493" y="245"/>
                </a:lnTo>
                <a:lnTo>
                  <a:pt x="487" y="255"/>
                </a:lnTo>
                <a:lnTo>
                  <a:pt x="479" y="264"/>
                </a:lnTo>
                <a:lnTo>
                  <a:pt x="468" y="269"/>
                </a:lnTo>
                <a:lnTo>
                  <a:pt x="456" y="271"/>
                </a:lnTo>
                <a:lnTo>
                  <a:pt x="444" y="269"/>
                </a:lnTo>
                <a:lnTo>
                  <a:pt x="433" y="264"/>
                </a:lnTo>
                <a:lnTo>
                  <a:pt x="424" y="255"/>
                </a:lnTo>
                <a:lnTo>
                  <a:pt x="418" y="245"/>
                </a:lnTo>
                <a:lnTo>
                  <a:pt x="416" y="232"/>
                </a:lnTo>
                <a:lnTo>
                  <a:pt x="416" y="226"/>
                </a:lnTo>
                <a:lnTo>
                  <a:pt x="308" y="226"/>
                </a:lnTo>
                <a:close/>
                <a:moveTo>
                  <a:pt x="115" y="226"/>
                </a:moveTo>
                <a:lnTo>
                  <a:pt x="111" y="269"/>
                </a:lnTo>
                <a:lnTo>
                  <a:pt x="107" y="318"/>
                </a:lnTo>
                <a:lnTo>
                  <a:pt x="103" y="373"/>
                </a:lnTo>
                <a:lnTo>
                  <a:pt x="98" y="435"/>
                </a:lnTo>
                <a:lnTo>
                  <a:pt x="119" y="428"/>
                </a:lnTo>
                <a:lnTo>
                  <a:pt x="140" y="417"/>
                </a:lnTo>
                <a:lnTo>
                  <a:pt x="162" y="399"/>
                </a:lnTo>
                <a:lnTo>
                  <a:pt x="180" y="379"/>
                </a:lnTo>
                <a:lnTo>
                  <a:pt x="196" y="356"/>
                </a:lnTo>
                <a:lnTo>
                  <a:pt x="209" y="329"/>
                </a:lnTo>
                <a:lnTo>
                  <a:pt x="218" y="298"/>
                </a:lnTo>
                <a:lnTo>
                  <a:pt x="225" y="264"/>
                </a:lnTo>
                <a:lnTo>
                  <a:pt x="229" y="226"/>
                </a:lnTo>
                <a:lnTo>
                  <a:pt x="115" y="226"/>
                </a:lnTo>
                <a:close/>
                <a:moveTo>
                  <a:pt x="1049" y="78"/>
                </a:moveTo>
                <a:lnTo>
                  <a:pt x="1049" y="148"/>
                </a:lnTo>
                <a:lnTo>
                  <a:pt x="1349" y="148"/>
                </a:lnTo>
                <a:lnTo>
                  <a:pt x="1346" y="126"/>
                </a:lnTo>
                <a:lnTo>
                  <a:pt x="1342" y="108"/>
                </a:lnTo>
                <a:lnTo>
                  <a:pt x="1339" y="92"/>
                </a:lnTo>
                <a:lnTo>
                  <a:pt x="1335" y="78"/>
                </a:lnTo>
                <a:lnTo>
                  <a:pt x="1049" y="78"/>
                </a:lnTo>
                <a:close/>
                <a:moveTo>
                  <a:pt x="837" y="78"/>
                </a:moveTo>
                <a:lnTo>
                  <a:pt x="843" y="81"/>
                </a:lnTo>
                <a:lnTo>
                  <a:pt x="848" y="86"/>
                </a:lnTo>
                <a:lnTo>
                  <a:pt x="854" y="94"/>
                </a:lnTo>
                <a:lnTo>
                  <a:pt x="858" y="103"/>
                </a:lnTo>
                <a:lnTo>
                  <a:pt x="860" y="113"/>
                </a:lnTo>
                <a:lnTo>
                  <a:pt x="858" y="123"/>
                </a:lnTo>
                <a:lnTo>
                  <a:pt x="854" y="133"/>
                </a:lnTo>
                <a:lnTo>
                  <a:pt x="848" y="141"/>
                </a:lnTo>
                <a:lnTo>
                  <a:pt x="843" y="145"/>
                </a:lnTo>
                <a:lnTo>
                  <a:pt x="837" y="148"/>
                </a:lnTo>
                <a:lnTo>
                  <a:pt x="971" y="148"/>
                </a:lnTo>
                <a:lnTo>
                  <a:pt x="971" y="78"/>
                </a:lnTo>
                <a:lnTo>
                  <a:pt x="837" y="78"/>
                </a:lnTo>
                <a:close/>
                <a:moveTo>
                  <a:pt x="772" y="78"/>
                </a:moveTo>
                <a:lnTo>
                  <a:pt x="772" y="148"/>
                </a:lnTo>
                <a:lnTo>
                  <a:pt x="805" y="148"/>
                </a:lnTo>
                <a:lnTo>
                  <a:pt x="799" y="145"/>
                </a:lnTo>
                <a:lnTo>
                  <a:pt x="792" y="141"/>
                </a:lnTo>
                <a:lnTo>
                  <a:pt x="786" y="133"/>
                </a:lnTo>
                <a:lnTo>
                  <a:pt x="782" y="123"/>
                </a:lnTo>
                <a:lnTo>
                  <a:pt x="781" y="113"/>
                </a:lnTo>
                <a:lnTo>
                  <a:pt x="782" y="103"/>
                </a:lnTo>
                <a:lnTo>
                  <a:pt x="786" y="94"/>
                </a:lnTo>
                <a:lnTo>
                  <a:pt x="792" y="86"/>
                </a:lnTo>
                <a:lnTo>
                  <a:pt x="799" y="81"/>
                </a:lnTo>
                <a:lnTo>
                  <a:pt x="805" y="78"/>
                </a:lnTo>
                <a:lnTo>
                  <a:pt x="772" y="78"/>
                </a:lnTo>
                <a:close/>
                <a:moveTo>
                  <a:pt x="495" y="78"/>
                </a:moveTo>
                <a:lnTo>
                  <a:pt x="495" y="148"/>
                </a:lnTo>
                <a:lnTo>
                  <a:pt x="694" y="148"/>
                </a:lnTo>
                <a:lnTo>
                  <a:pt x="694" y="78"/>
                </a:lnTo>
                <a:lnTo>
                  <a:pt x="495" y="78"/>
                </a:lnTo>
                <a:close/>
                <a:moveTo>
                  <a:pt x="133" y="78"/>
                </a:moveTo>
                <a:lnTo>
                  <a:pt x="130" y="96"/>
                </a:lnTo>
                <a:lnTo>
                  <a:pt x="127" y="119"/>
                </a:lnTo>
                <a:lnTo>
                  <a:pt x="123" y="148"/>
                </a:lnTo>
                <a:lnTo>
                  <a:pt x="416" y="148"/>
                </a:lnTo>
                <a:lnTo>
                  <a:pt x="416" y="78"/>
                </a:lnTo>
                <a:lnTo>
                  <a:pt x="133" y="78"/>
                </a:lnTo>
                <a:close/>
                <a:moveTo>
                  <a:pt x="101" y="0"/>
                </a:moveTo>
                <a:lnTo>
                  <a:pt x="1365" y="0"/>
                </a:lnTo>
                <a:lnTo>
                  <a:pt x="1378" y="3"/>
                </a:lnTo>
                <a:lnTo>
                  <a:pt x="1389" y="9"/>
                </a:lnTo>
                <a:lnTo>
                  <a:pt x="1398" y="18"/>
                </a:lnTo>
                <a:lnTo>
                  <a:pt x="1403" y="29"/>
                </a:lnTo>
                <a:lnTo>
                  <a:pt x="1403" y="31"/>
                </a:lnTo>
                <a:lnTo>
                  <a:pt x="1404" y="34"/>
                </a:lnTo>
                <a:lnTo>
                  <a:pt x="1406" y="40"/>
                </a:lnTo>
                <a:lnTo>
                  <a:pt x="1410" y="48"/>
                </a:lnTo>
                <a:lnTo>
                  <a:pt x="1412" y="58"/>
                </a:lnTo>
                <a:lnTo>
                  <a:pt x="1415" y="72"/>
                </a:lnTo>
                <a:lnTo>
                  <a:pt x="1419" y="88"/>
                </a:lnTo>
                <a:lnTo>
                  <a:pt x="1422" y="108"/>
                </a:lnTo>
                <a:lnTo>
                  <a:pt x="1426" y="132"/>
                </a:lnTo>
                <a:lnTo>
                  <a:pt x="1430" y="160"/>
                </a:lnTo>
                <a:lnTo>
                  <a:pt x="1435" y="192"/>
                </a:lnTo>
                <a:lnTo>
                  <a:pt x="1439" y="228"/>
                </a:lnTo>
                <a:lnTo>
                  <a:pt x="1443" y="269"/>
                </a:lnTo>
                <a:lnTo>
                  <a:pt x="1447" y="316"/>
                </a:lnTo>
                <a:lnTo>
                  <a:pt x="1450" y="367"/>
                </a:lnTo>
                <a:lnTo>
                  <a:pt x="1454" y="424"/>
                </a:lnTo>
                <a:lnTo>
                  <a:pt x="1457" y="487"/>
                </a:lnTo>
                <a:lnTo>
                  <a:pt x="1460" y="558"/>
                </a:lnTo>
                <a:lnTo>
                  <a:pt x="1462" y="633"/>
                </a:lnTo>
                <a:lnTo>
                  <a:pt x="1464" y="715"/>
                </a:lnTo>
                <a:lnTo>
                  <a:pt x="1466" y="804"/>
                </a:lnTo>
                <a:lnTo>
                  <a:pt x="1466" y="808"/>
                </a:lnTo>
                <a:lnTo>
                  <a:pt x="1465" y="819"/>
                </a:lnTo>
                <a:lnTo>
                  <a:pt x="1465" y="837"/>
                </a:lnTo>
                <a:lnTo>
                  <a:pt x="1464" y="861"/>
                </a:lnTo>
                <a:lnTo>
                  <a:pt x="1464" y="892"/>
                </a:lnTo>
                <a:lnTo>
                  <a:pt x="1463" y="929"/>
                </a:lnTo>
                <a:lnTo>
                  <a:pt x="1462" y="971"/>
                </a:lnTo>
                <a:lnTo>
                  <a:pt x="1461" y="1018"/>
                </a:lnTo>
                <a:lnTo>
                  <a:pt x="1460" y="1070"/>
                </a:lnTo>
                <a:lnTo>
                  <a:pt x="1459" y="1126"/>
                </a:lnTo>
                <a:lnTo>
                  <a:pt x="1457" y="1187"/>
                </a:lnTo>
                <a:lnTo>
                  <a:pt x="1456" y="1251"/>
                </a:lnTo>
                <a:lnTo>
                  <a:pt x="1454" y="1319"/>
                </a:lnTo>
                <a:lnTo>
                  <a:pt x="1453" y="1390"/>
                </a:lnTo>
                <a:lnTo>
                  <a:pt x="1451" y="1464"/>
                </a:lnTo>
                <a:lnTo>
                  <a:pt x="1449" y="1540"/>
                </a:lnTo>
                <a:lnTo>
                  <a:pt x="1448" y="1618"/>
                </a:lnTo>
                <a:lnTo>
                  <a:pt x="1446" y="1699"/>
                </a:lnTo>
                <a:lnTo>
                  <a:pt x="1444" y="1780"/>
                </a:lnTo>
                <a:lnTo>
                  <a:pt x="1442" y="1862"/>
                </a:lnTo>
                <a:lnTo>
                  <a:pt x="1440" y="1945"/>
                </a:lnTo>
                <a:lnTo>
                  <a:pt x="1439" y="2029"/>
                </a:lnTo>
                <a:lnTo>
                  <a:pt x="1437" y="2112"/>
                </a:lnTo>
                <a:lnTo>
                  <a:pt x="1435" y="2195"/>
                </a:lnTo>
                <a:lnTo>
                  <a:pt x="1433" y="2277"/>
                </a:lnTo>
                <a:lnTo>
                  <a:pt x="1431" y="2358"/>
                </a:lnTo>
                <a:lnTo>
                  <a:pt x="1429" y="2438"/>
                </a:lnTo>
                <a:lnTo>
                  <a:pt x="1428" y="2516"/>
                </a:lnTo>
                <a:lnTo>
                  <a:pt x="1426" y="2593"/>
                </a:lnTo>
                <a:lnTo>
                  <a:pt x="1424" y="2666"/>
                </a:lnTo>
                <a:lnTo>
                  <a:pt x="1423" y="2737"/>
                </a:lnTo>
                <a:lnTo>
                  <a:pt x="1421" y="2806"/>
                </a:lnTo>
                <a:lnTo>
                  <a:pt x="1420" y="2870"/>
                </a:lnTo>
                <a:lnTo>
                  <a:pt x="1419" y="2931"/>
                </a:lnTo>
                <a:lnTo>
                  <a:pt x="1417" y="2987"/>
                </a:lnTo>
                <a:lnTo>
                  <a:pt x="1416" y="3039"/>
                </a:lnTo>
                <a:lnTo>
                  <a:pt x="1415" y="3086"/>
                </a:lnTo>
                <a:lnTo>
                  <a:pt x="1414" y="3128"/>
                </a:lnTo>
                <a:lnTo>
                  <a:pt x="1413" y="3165"/>
                </a:lnTo>
                <a:lnTo>
                  <a:pt x="1413" y="3195"/>
                </a:lnTo>
                <a:lnTo>
                  <a:pt x="1412" y="3220"/>
                </a:lnTo>
                <a:lnTo>
                  <a:pt x="1412" y="3238"/>
                </a:lnTo>
                <a:lnTo>
                  <a:pt x="1411" y="3249"/>
                </a:lnTo>
                <a:lnTo>
                  <a:pt x="1411" y="3252"/>
                </a:lnTo>
                <a:lnTo>
                  <a:pt x="1408" y="3267"/>
                </a:lnTo>
                <a:lnTo>
                  <a:pt x="1399" y="3279"/>
                </a:lnTo>
                <a:lnTo>
                  <a:pt x="1387" y="3287"/>
                </a:lnTo>
                <a:lnTo>
                  <a:pt x="1372" y="3290"/>
                </a:lnTo>
                <a:lnTo>
                  <a:pt x="852" y="3290"/>
                </a:lnTo>
                <a:lnTo>
                  <a:pt x="838" y="3287"/>
                </a:lnTo>
                <a:lnTo>
                  <a:pt x="825" y="3279"/>
                </a:lnTo>
                <a:lnTo>
                  <a:pt x="817" y="3267"/>
                </a:lnTo>
                <a:lnTo>
                  <a:pt x="814" y="3253"/>
                </a:lnTo>
                <a:lnTo>
                  <a:pt x="758" y="1320"/>
                </a:lnTo>
                <a:lnTo>
                  <a:pt x="757" y="1298"/>
                </a:lnTo>
                <a:lnTo>
                  <a:pt x="755" y="1271"/>
                </a:lnTo>
                <a:lnTo>
                  <a:pt x="753" y="1240"/>
                </a:lnTo>
                <a:lnTo>
                  <a:pt x="749" y="1206"/>
                </a:lnTo>
                <a:lnTo>
                  <a:pt x="745" y="1170"/>
                </a:lnTo>
                <a:lnTo>
                  <a:pt x="739" y="1134"/>
                </a:lnTo>
                <a:lnTo>
                  <a:pt x="733" y="1097"/>
                </a:lnTo>
                <a:lnTo>
                  <a:pt x="727" y="1134"/>
                </a:lnTo>
                <a:lnTo>
                  <a:pt x="721" y="1170"/>
                </a:lnTo>
                <a:lnTo>
                  <a:pt x="717" y="1206"/>
                </a:lnTo>
                <a:lnTo>
                  <a:pt x="713" y="1241"/>
                </a:lnTo>
                <a:lnTo>
                  <a:pt x="711" y="1272"/>
                </a:lnTo>
                <a:lnTo>
                  <a:pt x="709" y="1299"/>
                </a:lnTo>
                <a:lnTo>
                  <a:pt x="708" y="1320"/>
                </a:lnTo>
                <a:lnTo>
                  <a:pt x="652" y="3253"/>
                </a:lnTo>
                <a:lnTo>
                  <a:pt x="649" y="3267"/>
                </a:lnTo>
                <a:lnTo>
                  <a:pt x="641" y="3279"/>
                </a:lnTo>
                <a:lnTo>
                  <a:pt x="628" y="3287"/>
                </a:lnTo>
                <a:lnTo>
                  <a:pt x="613" y="3290"/>
                </a:lnTo>
                <a:lnTo>
                  <a:pt x="94" y="3290"/>
                </a:lnTo>
                <a:lnTo>
                  <a:pt x="79" y="3287"/>
                </a:lnTo>
                <a:lnTo>
                  <a:pt x="67" y="3279"/>
                </a:lnTo>
                <a:lnTo>
                  <a:pt x="58" y="3267"/>
                </a:lnTo>
                <a:lnTo>
                  <a:pt x="54" y="3252"/>
                </a:lnTo>
                <a:lnTo>
                  <a:pt x="54" y="3249"/>
                </a:lnTo>
                <a:lnTo>
                  <a:pt x="54" y="3238"/>
                </a:lnTo>
                <a:lnTo>
                  <a:pt x="54" y="3220"/>
                </a:lnTo>
                <a:lnTo>
                  <a:pt x="53" y="3195"/>
                </a:lnTo>
                <a:lnTo>
                  <a:pt x="52" y="3165"/>
                </a:lnTo>
                <a:lnTo>
                  <a:pt x="52" y="3128"/>
                </a:lnTo>
                <a:lnTo>
                  <a:pt x="51" y="3086"/>
                </a:lnTo>
                <a:lnTo>
                  <a:pt x="50" y="3039"/>
                </a:lnTo>
                <a:lnTo>
                  <a:pt x="48" y="2987"/>
                </a:lnTo>
                <a:lnTo>
                  <a:pt x="47" y="2931"/>
                </a:lnTo>
                <a:lnTo>
                  <a:pt x="46" y="2870"/>
                </a:lnTo>
                <a:lnTo>
                  <a:pt x="44" y="2806"/>
                </a:lnTo>
                <a:lnTo>
                  <a:pt x="43" y="2737"/>
                </a:lnTo>
                <a:lnTo>
                  <a:pt x="41" y="2666"/>
                </a:lnTo>
                <a:lnTo>
                  <a:pt x="40" y="2593"/>
                </a:lnTo>
                <a:lnTo>
                  <a:pt x="38" y="2516"/>
                </a:lnTo>
                <a:lnTo>
                  <a:pt x="36" y="2438"/>
                </a:lnTo>
                <a:lnTo>
                  <a:pt x="35" y="2358"/>
                </a:lnTo>
                <a:lnTo>
                  <a:pt x="33" y="2277"/>
                </a:lnTo>
                <a:lnTo>
                  <a:pt x="31" y="2195"/>
                </a:lnTo>
                <a:lnTo>
                  <a:pt x="29" y="2112"/>
                </a:lnTo>
                <a:lnTo>
                  <a:pt x="27" y="2029"/>
                </a:lnTo>
                <a:lnTo>
                  <a:pt x="25" y="1945"/>
                </a:lnTo>
                <a:lnTo>
                  <a:pt x="24" y="1862"/>
                </a:lnTo>
                <a:lnTo>
                  <a:pt x="22" y="1780"/>
                </a:lnTo>
                <a:lnTo>
                  <a:pt x="20" y="1699"/>
                </a:lnTo>
                <a:lnTo>
                  <a:pt x="18" y="1618"/>
                </a:lnTo>
                <a:lnTo>
                  <a:pt x="16" y="1540"/>
                </a:lnTo>
                <a:lnTo>
                  <a:pt x="15" y="1464"/>
                </a:lnTo>
                <a:lnTo>
                  <a:pt x="13" y="1390"/>
                </a:lnTo>
                <a:lnTo>
                  <a:pt x="11" y="1319"/>
                </a:lnTo>
                <a:lnTo>
                  <a:pt x="10" y="1251"/>
                </a:lnTo>
                <a:lnTo>
                  <a:pt x="9" y="1187"/>
                </a:lnTo>
                <a:lnTo>
                  <a:pt x="7" y="1126"/>
                </a:lnTo>
                <a:lnTo>
                  <a:pt x="6" y="1070"/>
                </a:lnTo>
                <a:lnTo>
                  <a:pt x="5" y="1018"/>
                </a:lnTo>
                <a:lnTo>
                  <a:pt x="4" y="971"/>
                </a:lnTo>
                <a:lnTo>
                  <a:pt x="3" y="929"/>
                </a:lnTo>
                <a:lnTo>
                  <a:pt x="2" y="892"/>
                </a:lnTo>
                <a:lnTo>
                  <a:pt x="1" y="861"/>
                </a:lnTo>
                <a:lnTo>
                  <a:pt x="1" y="837"/>
                </a:lnTo>
                <a:lnTo>
                  <a:pt x="0" y="819"/>
                </a:lnTo>
                <a:lnTo>
                  <a:pt x="0" y="808"/>
                </a:lnTo>
                <a:lnTo>
                  <a:pt x="0" y="804"/>
                </a:lnTo>
                <a:lnTo>
                  <a:pt x="4" y="713"/>
                </a:lnTo>
                <a:lnTo>
                  <a:pt x="8" y="629"/>
                </a:lnTo>
                <a:lnTo>
                  <a:pt x="12" y="551"/>
                </a:lnTo>
                <a:lnTo>
                  <a:pt x="17" y="480"/>
                </a:lnTo>
                <a:lnTo>
                  <a:pt x="21" y="416"/>
                </a:lnTo>
                <a:lnTo>
                  <a:pt x="25" y="357"/>
                </a:lnTo>
                <a:lnTo>
                  <a:pt x="29" y="305"/>
                </a:lnTo>
                <a:lnTo>
                  <a:pt x="33" y="258"/>
                </a:lnTo>
                <a:lnTo>
                  <a:pt x="37" y="217"/>
                </a:lnTo>
                <a:lnTo>
                  <a:pt x="41" y="180"/>
                </a:lnTo>
                <a:lnTo>
                  <a:pt x="44" y="149"/>
                </a:lnTo>
                <a:lnTo>
                  <a:pt x="47" y="121"/>
                </a:lnTo>
                <a:lnTo>
                  <a:pt x="50" y="98"/>
                </a:lnTo>
                <a:lnTo>
                  <a:pt x="53" y="79"/>
                </a:lnTo>
                <a:lnTo>
                  <a:pt x="56" y="63"/>
                </a:lnTo>
                <a:lnTo>
                  <a:pt x="58" y="51"/>
                </a:lnTo>
                <a:lnTo>
                  <a:pt x="59" y="42"/>
                </a:lnTo>
                <a:lnTo>
                  <a:pt x="61" y="35"/>
                </a:lnTo>
                <a:lnTo>
                  <a:pt x="63" y="31"/>
                </a:lnTo>
                <a:lnTo>
                  <a:pt x="63" y="29"/>
                </a:lnTo>
                <a:lnTo>
                  <a:pt x="68" y="18"/>
                </a:lnTo>
                <a:lnTo>
                  <a:pt x="77" y="9"/>
                </a:lnTo>
                <a:lnTo>
                  <a:pt x="88" y="3"/>
                </a:lnTo>
                <a:lnTo>
                  <a:pt x="10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7" name="Group 479"/>
          <p:cNvGrpSpPr/>
          <p:nvPr/>
        </p:nvGrpSpPr>
        <p:grpSpPr>
          <a:xfrm>
            <a:off x="6883575" y="1338826"/>
            <a:ext cx="422275" cy="479425"/>
            <a:chOff x="3533775" y="2727326"/>
            <a:chExt cx="422275" cy="479425"/>
          </a:xfrm>
          <a:solidFill>
            <a:srgbClr val="000000"/>
          </a:solidFill>
        </p:grpSpPr>
        <p:sp>
          <p:nvSpPr>
            <p:cNvPr id="88" name="Freeform 333"/>
            <p:cNvSpPr>
              <a:spLocks noEditPoints="1"/>
            </p:cNvSpPr>
            <p:nvPr/>
          </p:nvSpPr>
          <p:spPr bwMode="auto">
            <a:xfrm>
              <a:off x="3533775" y="2727326"/>
              <a:ext cx="422275" cy="479425"/>
            </a:xfrm>
            <a:custGeom>
              <a:avLst/>
              <a:gdLst>
                <a:gd name="T0" fmla="*/ 1281 w 2921"/>
                <a:gd name="T1" fmla="*/ 3230 h 3325"/>
                <a:gd name="T2" fmla="*/ 2595 w 2921"/>
                <a:gd name="T3" fmla="*/ 723 h 3325"/>
                <a:gd name="T4" fmla="*/ 2709 w 2921"/>
                <a:gd name="T5" fmla="*/ 1020 h 3325"/>
                <a:gd name="T6" fmla="*/ 2788 w 2921"/>
                <a:gd name="T7" fmla="*/ 910 h 3325"/>
                <a:gd name="T8" fmla="*/ 2563 w 2921"/>
                <a:gd name="T9" fmla="*/ 399 h 3325"/>
                <a:gd name="T10" fmla="*/ 1685 w 2921"/>
                <a:gd name="T11" fmla="*/ 1456 h 3325"/>
                <a:gd name="T12" fmla="*/ 1508 w 2921"/>
                <a:gd name="T13" fmla="*/ 1935 h 3325"/>
                <a:gd name="T14" fmla="*/ 1602 w 2921"/>
                <a:gd name="T15" fmla="*/ 2286 h 3325"/>
                <a:gd name="T16" fmla="*/ 1636 w 2921"/>
                <a:gd name="T17" fmla="*/ 2608 h 3325"/>
                <a:gd name="T18" fmla="*/ 2822 w 2921"/>
                <a:gd name="T19" fmla="*/ 1514 h 3325"/>
                <a:gd name="T20" fmla="*/ 2728 w 2921"/>
                <a:gd name="T21" fmla="*/ 1179 h 3325"/>
                <a:gd name="T22" fmla="*/ 2578 w 2921"/>
                <a:gd name="T23" fmla="*/ 983 h 3325"/>
                <a:gd name="T24" fmla="*/ 2476 w 2921"/>
                <a:gd name="T25" fmla="*/ 553 h 3325"/>
                <a:gd name="T26" fmla="*/ 2039 w 2921"/>
                <a:gd name="T27" fmla="*/ 490 h 3325"/>
                <a:gd name="T28" fmla="*/ 1748 w 2921"/>
                <a:gd name="T29" fmla="*/ 399 h 3325"/>
                <a:gd name="T30" fmla="*/ 1589 w 2921"/>
                <a:gd name="T31" fmla="*/ 1428 h 3325"/>
                <a:gd name="T32" fmla="*/ 1652 w 2921"/>
                <a:gd name="T33" fmla="*/ 1182 h 3325"/>
                <a:gd name="T34" fmla="*/ 417 w 2921"/>
                <a:gd name="T35" fmla="*/ 748 h 3325"/>
                <a:gd name="T36" fmla="*/ 287 w 2921"/>
                <a:gd name="T37" fmla="*/ 1078 h 3325"/>
                <a:gd name="T38" fmla="*/ 142 w 2921"/>
                <a:gd name="T39" fmla="*/ 1210 h 3325"/>
                <a:gd name="T40" fmla="*/ 1281 w 2921"/>
                <a:gd name="T41" fmla="*/ 2980 h 3325"/>
                <a:gd name="T42" fmla="*/ 1292 w 2921"/>
                <a:gd name="T43" fmla="*/ 2519 h 3325"/>
                <a:gd name="T44" fmla="*/ 1345 w 2921"/>
                <a:gd name="T45" fmla="*/ 2145 h 3325"/>
                <a:gd name="T46" fmla="*/ 943 w 2921"/>
                <a:gd name="T47" fmla="*/ 444 h 3325"/>
                <a:gd name="T48" fmla="*/ 857 w 2921"/>
                <a:gd name="T49" fmla="*/ 472 h 3325"/>
                <a:gd name="T50" fmla="*/ 156 w 2921"/>
                <a:gd name="T51" fmla="*/ 584 h 3325"/>
                <a:gd name="T52" fmla="*/ 148 w 2921"/>
                <a:gd name="T53" fmla="*/ 1090 h 3325"/>
                <a:gd name="T54" fmla="*/ 274 w 2921"/>
                <a:gd name="T55" fmla="*/ 901 h 3325"/>
                <a:gd name="T56" fmla="*/ 355 w 2921"/>
                <a:gd name="T57" fmla="*/ 474 h 3325"/>
                <a:gd name="T58" fmla="*/ 2721 w 2921"/>
                <a:gd name="T59" fmla="*/ 171 h 3325"/>
                <a:gd name="T60" fmla="*/ 1977 w 2921"/>
                <a:gd name="T61" fmla="*/ 95 h 3325"/>
                <a:gd name="T62" fmla="*/ 208 w 2921"/>
                <a:gd name="T63" fmla="*/ 116 h 3325"/>
                <a:gd name="T64" fmla="*/ 211 w 2921"/>
                <a:gd name="T65" fmla="*/ 95 h 3325"/>
                <a:gd name="T66" fmla="*/ 2796 w 2921"/>
                <a:gd name="T67" fmla="*/ 42 h 3325"/>
                <a:gd name="T68" fmla="*/ 2820 w 2921"/>
                <a:gd name="T69" fmla="*/ 181 h 3325"/>
                <a:gd name="T70" fmla="*/ 2860 w 2921"/>
                <a:gd name="T71" fmla="*/ 584 h 3325"/>
                <a:gd name="T72" fmla="*/ 2909 w 2921"/>
                <a:gd name="T73" fmla="*/ 1355 h 3325"/>
                <a:gd name="T74" fmla="*/ 2921 w 2921"/>
                <a:gd name="T75" fmla="*/ 1741 h 3325"/>
                <a:gd name="T76" fmla="*/ 2921 w 2921"/>
                <a:gd name="T77" fmla="*/ 2176 h 3325"/>
                <a:gd name="T78" fmla="*/ 2921 w 2921"/>
                <a:gd name="T79" fmla="*/ 2720 h 3325"/>
                <a:gd name="T80" fmla="*/ 2921 w 2921"/>
                <a:gd name="T81" fmla="*/ 3155 h 3325"/>
                <a:gd name="T82" fmla="*/ 2912 w 2921"/>
                <a:gd name="T83" fmla="*/ 3306 h 3325"/>
                <a:gd name="T84" fmla="*/ 1547 w 2921"/>
                <a:gd name="T85" fmla="*/ 3292 h 3325"/>
                <a:gd name="T86" fmla="*/ 1535 w 2921"/>
                <a:gd name="T87" fmla="*/ 2536 h 3325"/>
                <a:gd name="T88" fmla="*/ 1483 w 2921"/>
                <a:gd name="T89" fmla="*/ 2169 h 3325"/>
                <a:gd name="T90" fmla="*/ 1404 w 2921"/>
                <a:gd name="T91" fmla="*/ 2361 h 3325"/>
                <a:gd name="T92" fmla="*/ 1377 w 2921"/>
                <a:gd name="T93" fmla="*/ 2652 h 3325"/>
                <a:gd name="T94" fmla="*/ 1328 w 2921"/>
                <a:gd name="T95" fmla="*/ 3325 h 3325"/>
                <a:gd name="T96" fmla="*/ 0 w 2921"/>
                <a:gd name="T97" fmla="*/ 3245 h 3325"/>
                <a:gd name="T98" fmla="*/ 0 w 2921"/>
                <a:gd name="T99" fmla="*/ 2785 h 3325"/>
                <a:gd name="T100" fmla="*/ 0 w 2921"/>
                <a:gd name="T101" fmla="*/ 2243 h 3325"/>
                <a:gd name="T102" fmla="*/ 0 w 2921"/>
                <a:gd name="T103" fmla="*/ 1783 h 3325"/>
                <a:gd name="T104" fmla="*/ 5 w 2921"/>
                <a:gd name="T105" fmla="*/ 1483 h 3325"/>
                <a:gd name="T106" fmla="*/ 54 w 2921"/>
                <a:gd name="T107" fmla="*/ 658 h 3325"/>
                <a:gd name="T108" fmla="*/ 97 w 2921"/>
                <a:gd name="T109" fmla="*/ 216 h 3325"/>
                <a:gd name="T110" fmla="*/ 123 w 2921"/>
                <a:gd name="T111" fmla="*/ 49 h 3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21" h="3325">
                  <a:moveTo>
                    <a:pt x="1639" y="3076"/>
                  </a:moveTo>
                  <a:lnTo>
                    <a:pt x="1639" y="3230"/>
                  </a:lnTo>
                  <a:lnTo>
                    <a:pt x="2826" y="3230"/>
                  </a:lnTo>
                  <a:lnTo>
                    <a:pt x="2826" y="3076"/>
                  </a:lnTo>
                  <a:lnTo>
                    <a:pt x="1639" y="3076"/>
                  </a:lnTo>
                  <a:close/>
                  <a:moveTo>
                    <a:pt x="94" y="3076"/>
                  </a:moveTo>
                  <a:lnTo>
                    <a:pt x="94" y="3230"/>
                  </a:lnTo>
                  <a:lnTo>
                    <a:pt x="1281" y="3230"/>
                  </a:lnTo>
                  <a:lnTo>
                    <a:pt x="1281" y="3076"/>
                  </a:lnTo>
                  <a:lnTo>
                    <a:pt x="94" y="3076"/>
                  </a:lnTo>
                  <a:close/>
                  <a:moveTo>
                    <a:pt x="2563" y="399"/>
                  </a:moveTo>
                  <a:lnTo>
                    <a:pt x="2566" y="474"/>
                  </a:lnTo>
                  <a:lnTo>
                    <a:pt x="2570" y="543"/>
                  </a:lnTo>
                  <a:lnTo>
                    <a:pt x="2577" y="608"/>
                  </a:lnTo>
                  <a:lnTo>
                    <a:pt x="2586" y="668"/>
                  </a:lnTo>
                  <a:lnTo>
                    <a:pt x="2595" y="723"/>
                  </a:lnTo>
                  <a:lnTo>
                    <a:pt x="2607" y="773"/>
                  </a:lnTo>
                  <a:lnTo>
                    <a:pt x="2619" y="820"/>
                  </a:lnTo>
                  <a:lnTo>
                    <a:pt x="2632" y="862"/>
                  </a:lnTo>
                  <a:lnTo>
                    <a:pt x="2646" y="901"/>
                  </a:lnTo>
                  <a:lnTo>
                    <a:pt x="2662" y="935"/>
                  </a:lnTo>
                  <a:lnTo>
                    <a:pt x="2678" y="967"/>
                  </a:lnTo>
                  <a:lnTo>
                    <a:pt x="2693" y="995"/>
                  </a:lnTo>
                  <a:lnTo>
                    <a:pt x="2709" y="1020"/>
                  </a:lnTo>
                  <a:lnTo>
                    <a:pt x="2725" y="1041"/>
                  </a:lnTo>
                  <a:lnTo>
                    <a:pt x="2742" y="1060"/>
                  </a:lnTo>
                  <a:lnTo>
                    <a:pt x="2758" y="1076"/>
                  </a:lnTo>
                  <a:lnTo>
                    <a:pt x="2773" y="1090"/>
                  </a:lnTo>
                  <a:lnTo>
                    <a:pt x="2787" y="1103"/>
                  </a:lnTo>
                  <a:lnTo>
                    <a:pt x="2800" y="1112"/>
                  </a:lnTo>
                  <a:lnTo>
                    <a:pt x="2794" y="1007"/>
                  </a:lnTo>
                  <a:lnTo>
                    <a:pt x="2788" y="910"/>
                  </a:lnTo>
                  <a:lnTo>
                    <a:pt x="2782" y="819"/>
                  </a:lnTo>
                  <a:lnTo>
                    <a:pt x="2777" y="734"/>
                  </a:lnTo>
                  <a:lnTo>
                    <a:pt x="2771" y="656"/>
                  </a:lnTo>
                  <a:lnTo>
                    <a:pt x="2765" y="583"/>
                  </a:lnTo>
                  <a:lnTo>
                    <a:pt x="2759" y="516"/>
                  </a:lnTo>
                  <a:lnTo>
                    <a:pt x="2754" y="455"/>
                  </a:lnTo>
                  <a:lnTo>
                    <a:pt x="2749" y="399"/>
                  </a:lnTo>
                  <a:lnTo>
                    <a:pt x="2563" y="399"/>
                  </a:lnTo>
                  <a:close/>
                  <a:moveTo>
                    <a:pt x="1748" y="399"/>
                  </a:moveTo>
                  <a:lnTo>
                    <a:pt x="1748" y="1182"/>
                  </a:lnTo>
                  <a:lnTo>
                    <a:pt x="1746" y="1236"/>
                  </a:lnTo>
                  <a:lnTo>
                    <a:pt x="1741" y="1288"/>
                  </a:lnTo>
                  <a:lnTo>
                    <a:pt x="1731" y="1336"/>
                  </a:lnTo>
                  <a:lnTo>
                    <a:pt x="1719" y="1379"/>
                  </a:lnTo>
                  <a:lnTo>
                    <a:pt x="1704" y="1420"/>
                  </a:lnTo>
                  <a:lnTo>
                    <a:pt x="1685" y="1456"/>
                  </a:lnTo>
                  <a:lnTo>
                    <a:pt x="1662" y="1489"/>
                  </a:lnTo>
                  <a:lnTo>
                    <a:pt x="1636" y="1518"/>
                  </a:lnTo>
                  <a:lnTo>
                    <a:pt x="1609" y="1541"/>
                  </a:lnTo>
                  <a:lnTo>
                    <a:pt x="1582" y="1560"/>
                  </a:lnTo>
                  <a:lnTo>
                    <a:pt x="1555" y="1573"/>
                  </a:lnTo>
                  <a:lnTo>
                    <a:pt x="1530" y="1582"/>
                  </a:lnTo>
                  <a:lnTo>
                    <a:pt x="1508" y="1588"/>
                  </a:lnTo>
                  <a:lnTo>
                    <a:pt x="1508" y="1935"/>
                  </a:lnTo>
                  <a:lnTo>
                    <a:pt x="1524" y="1970"/>
                  </a:lnTo>
                  <a:lnTo>
                    <a:pt x="1538" y="2010"/>
                  </a:lnTo>
                  <a:lnTo>
                    <a:pt x="1551" y="2052"/>
                  </a:lnTo>
                  <a:lnTo>
                    <a:pt x="1563" y="2097"/>
                  </a:lnTo>
                  <a:lnTo>
                    <a:pt x="1574" y="2142"/>
                  </a:lnTo>
                  <a:lnTo>
                    <a:pt x="1585" y="2190"/>
                  </a:lnTo>
                  <a:lnTo>
                    <a:pt x="1594" y="2238"/>
                  </a:lnTo>
                  <a:lnTo>
                    <a:pt x="1602" y="2286"/>
                  </a:lnTo>
                  <a:lnTo>
                    <a:pt x="1608" y="2334"/>
                  </a:lnTo>
                  <a:lnTo>
                    <a:pt x="1614" y="2380"/>
                  </a:lnTo>
                  <a:lnTo>
                    <a:pt x="1620" y="2425"/>
                  </a:lnTo>
                  <a:lnTo>
                    <a:pt x="1624" y="2469"/>
                  </a:lnTo>
                  <a:lnTo>
                    <a:pt x="1628" y="2508"/>
                  </a:lnTo>
                  <a:lnTo>
                    <a:pt x="1631" y="2546"/>
                  </a:lnTo>
                  <a:lnTo>
                    <a:pt x="1634" y="2579"/>
                  </a:lnTo>
                  <a:lnTo>
                    <a:pt x="1636" y="2608"/>
                  </a:lnTo>
                  <a:lnTo>
                    <a:pt x="1637" y="2633"/>
                  </a:lnTo>
                  <a:lnTo>
                    <a:pt x="1638" y="2652"/>
                  </a:lnTo>
                  <a:lnTo>
                    <a:pt x="1639" y="2665"/>
                  </a:lnTo>
                  <a:lnTo>
                    <a:pt x="1639" y="2671"/>
                  </a:lnTo>
                  <a:lnTo>
                    <a:pt x="1639" y="2980"/>
                  </a:lnTo>
                  <a:lnTo>
                    <a:pt x="2826" y="2980"/>
                  </a:lnTo>
                  <a:lnTo>
                    <a:pt x="2826" y="1621"/>
                  </a:lnTo>
                  <a:lnTo>
                    <a:pt x="2822" y="1514"/>
                  </a:lnTo>
                  <a:lnTo>
                    <a:pt x="2817" y="1413"/>
                  </a:lnTo>
                  <a:lnTo>
                    <a:pt x="2812" y="1315"/>
                  </a:lnTo>
                  <a:lnTo>
                    <a:pt x="2806" y="1222"/>
                  </a:lnTo>
                  <a:lnTo>
                    <a:pt x="2793" y="1217"/>
                  </a:lnTo>
                  <a:lnTo>
                    <a:pt x="2779" y="1210"/>
                  </a:lnTo>
                  <a:lnTo>
                    <a:pt x="2763" y="1201"/>
                  </a:lnTo>
                  <a:lnTo>
                    <a:pt x="2747" y="1191"/>
                  </a:lnTo>
                  <a:lnTo>
                    <a:pt x="2728" y="1179"/>
                  </a:lnTo>
                  <a:lnTo>
                    <a:pt x="2710" y="1163"/>
                  </a:lnTo>
                  <a:lnTo>
                    <a:pt x="2692" y="1146"/>
                  </a:lnTo>
                  <a:lnTo>
                    <a:pt x="2673" y="1127"/>
                  </a:lnTo>
                  <a:lnTo>
                    <a:pt x="2653" y="1105"/>
                  </a:lnTo>
                  <a:lnTo>
                    <a:pt x="2634" y="1078"/>
                  </a:lnTo>
                  <a:lnTo>
                    <a:pt x="2615" y="1050"/>
                  </a:lnTo>
                  <a:lnTo>
                    <a:pt x="2597" y="1018"/>
                  </a:lnTo>
                  <a:lnTo>
                    <a:pt x="2578" y="983"/>
                  </a:lnTo>
                  <a:lnTo>
                    <a:pt x="2561" y="945"/>
                  </a:lnTo>
                  <a:lnTo>
                    <a:pt x="2545" y="901"/>
                  </a:lnTo>
                  <a:lnTo>
                    <a:pt x="2530" y="854"/>
                  </a:lnTo>
                  <a:lnTo>
                    <a:pt x="2516" y="804"/>
                  </a:lnTo>
                  <a:lnTo>
                    <a:pt x="2504" y="748"/>
                  </a:lnTo>
                  <a:lnTo>
                    <a:pt x="2492" y="688"/>
                  </a:lnTo>
                  <a:lnTo>
                    <a:pt x="2483" y="623"/>
                  </a:lnTo>
                  <a:lnTo>
                    <a:pt x="2476" y="553"/>
                  </a:lnTo>
                  <a:lnTo>
                    <a:pt x="2471" y="479"/>
                  </a:lnTo>
                  <a:lnTo>
                    <a:pt x="2468" y="399"/>
                  </a:lnTo>
                  <a:lnTo>
                    <a:pt x="2072" y="399"/>
                  </a:lnTo>
                  <a:lnTo>
                    <a:pt x="2072" y="444"/>
                  </a:lnTo>
                  <a:lnTo>
                    <a:pt x="2070" y="459"/>
                  </a:lnTo>
                  <a:lnTo>
                    <a:pt x="2063" y="472"/>
                  </a:lnTo>
                  <a:lnTo>
                    <a:pt x="2053" y="482"/>
                  </a:lnTo>
                  <a:lnTo>
                    <a:pt x="2039" y="490"/>
                  </a:lnTo>
                  <a:lnTo>
                    <a:pt x="2024" y="492"/>
                  </a:lnTo>
                  <a:lnTo>
                    <a:pt x="2009" y="490"/>
                  </a:lnTo>
                  <a:lnTo>
                    <a:pt x="1996" y="482"/>
                  </a:lnTo>
                  <a:lnTo>
                    <a:pt x="1986" y="472"/>
                  </a:lnTo>
                  <a:lnTo>
                    <a:pt x="1980" y="459"/>
                  </a:lnTo>
                  <a:lnTo>
                    <a:pt x="1977" y="444"/>
                  </a:lnTo>
                  <a:lnTo>
                    <a:pt x="1977" y="399"/>
                  </a:lnTo>
                  <a:lnTo>
                    <a:pt x="1748" y="399"/>
                  </a:lnTo>
                  <a:close/>
                  <a:moveTo>
                    <a:pt x="1508" y="399"/>
                  </a:moveTo>
                  <a:lnTo>
                    <a:pt x="1508" y="1490"/>
                  </a:lnTo>
                  <a:lnTo>
                    <a:pt x="1521" y="1484"/>
                  </a:lnTo>
                  <a:lnTo>
                    <a:pt x="1534" y="1477"/>
                  </a:lnTo>
                  <a:lnTo>
                    <a:pt x="1547" y="1467"/>
                  </a:lnTo>
                  <a:lnTo>
                    <a:pt x="1561" y="1457"/>
                  </a:lnTo>
                  <a:lnTo>
                    <a:pt x="1575" y="1443"/>
                  </a:lnTo>
                  <a:lnTo>
                    <a:pt x="1589" y="1428"/>
                  </a:lnTo>
                  <a:lnTo>
                    <a:pt x="1601" y="1409"/>
                  </a:lnTo>
                  <a:lnTo>
                    <a:pt x="1613" y="1387"/>
                  </a:lnTo>
                  <a:lnTo>
                    <a:pt x="1624" y="1362"/>
                  </a:lnTo>
                  <a:lnTo>
                    <a:pt x="1633" y="1334"/>
                  </a:lnTo>
                  <a:lnTo>
                    <a:pt x="1641" y="1302"/>
                  </a:lnTo>
                  <a:lnTo>
                    <a:pt x="1647" y="1266"/>
                  </a:lnTo>
                  <a:lnTo>
                    <a:pt x="1650" y="1226"/>
                  </a:lnTo>
                  <a:lnTo>
                    <a:pt x="1652" y="1182"/>
                  </a:lnTo>
                  <a:lnTo>
                    <a:pt x="1652" y="399"/>
                  </a:lnTo>
                  <a:lnTo>
                    <a:pt x="1508" y="399"/>
                  </a:lnTo>
                  <a:close/>
                  <a:moveTo>
                    <a:pt x="452" y="399"/>
                  </a:moveTo>
                  <a:lnTo>
                    <a:pt x="450" y="479"/>
                  </a:lnTo>
                  <a:lnTo>
                    <a:pt x="445" y="553"/>
                  </a:lnTo>
                  <a:lnTo>
                    <a:pt x="438" y="623"/>
                  </a:lnTo>
                  <a:lnTo>
                    <a:pt x="429" y="688"/>
                  </a:lnTo>
                  <a:lnTo>
                    <a:pt x="417" y="748"/>
                  </a:lnTo>
                  <a:lnTo>
                    <a:pt x="405" y="804"/>
                  </a:lnTo>
                  <a:lnTo>
                    <a:pt x="391" y="854"/>
                  </a:lnTo>
                  <a:lnTo>
                    <a:pt x="376" y="901"/>
                  </a:lnTo>
                  <a:lnTo>
                    <a:pt x="360" y="945"/>
                  </a:lnTo>
                  <a:lnTo>
                    <a:pt x="341" y="983"/>
                  </a:lnTo>
                  <a:lnTo>
                    <a:pt x="324" y="1018"/>
                  </a:lnTo>
                  <a:lnTo>
                    <a:pt x="305" y="1050"/>
                  </a:lnTo>
                  <a:lnTo>
                    <a:pt x="287" y="1078"/>
                  </a:lnTo>
                  <a:lnTo>
                    <a:pt x="267" y="1105"/>
                  </a:lnTo>
                  <a:lnTo>
                    <a:pt x="248" y="1127"/>
                  </a:lnTo>
                  <a:lnTo>
                    <a:pt x="229" y="1146"/>
                  </a:lnTo>
                  <a:lnTo>
                    <a:pt x="210" y="1163"/>
                  </a:lnTo>
                  <a:lnTo>
                    <a:pt x="191" y="1179"/>
                  </a:lnTo>
                  <a:lnTo>
                    <a:pt x="174" y="1191"/>
                  </a:lnTo>
                  <a:lnTo>
                    <a:pt x="157" y="1201"/>
                  </a:lnTo>
                  <a:lnTo>
                    <a:pt x="142" y="1210"/>
                  </a:lnTo>
                  <a:lnTo>
                    <a:pt x="127" y="1217"/>
                  </a:lnTo>
                  <a:lnTo>
                    <a:pt x="113" y="1222"/>
                  </a:lnTo>
                  <a:lnTo>
                    <a:pt x="108" y="1315"/>
                  </a:lnTo>
                  <a:lnTo>
                    <a:pt x="104" y="1413"/>
                  </a:lnTo>
                  <a:lnTo>
                    <a:pt x="99" y="1514"/>
                  </a:lnTo>
                  <a:lnTo>
                    <a:pt x="94" y="1621"/>
                  </a:lnTo>
                  <a:lnTo>
                    <a:pt x="94" y="2980"/>
                  </a:lnTo>
                  <a:lnTo>
                    <a:pt x="1281" y="2980"/>
                  </a:lnTo>
                  <a:lnTo>
                    <a:pt x="1281" y="2673"/>
                  </a:lnTo>
                  <a:lnTo>
                    <a:pt x="1282" y="2669"/>
                  </a:lnTo>
                  <a:lnTo>
                    <a:pt x="1282" y="2659"/>
                  </a:lnTo>
                  <a:lnTo>
                    <a:pt x="1283" y="2641"/>
                  </a:lnTo>
                  <a:lnTo>
                    <a:pt x="1285" y="2618"/>
                  </a:lnTo>
                  <a:lnTo>
                    <a:pt x="1286" y="2589"/>
                  </a:lnTo>
                  <a:lnTo>
                    <a:pt x="1289" y="2557"/>
                  </a:lnTo>
                  <a:lnTo>
                    <a:pt x="1292" y="2519"/>
                  </a:lnTo>
                  <a:lnTo>
                    <a:pt x="1296" y="2479"/>
                  </a:lnTo>
                  <a:lnTo>
                    <a:pt x="1300" y="2435"/>
                  </a:lnTo>
                  <a:lnTo>
                    <a:pt x="1306" y="2389"/>
                  </a:lnTo>
                  <a:lnTo>
                    <a:pt x="1312" y="2341"/>
                  </a:lnTo>
                  <a:lnTo>
                    <a:pt x="1319" y="2292"/>
                  </a:lnTo>
                  <a:lnTo>
                    <a:pt x="1327" y="2244"/>
                  </a:lnTo>
                  <a:lnTo>
                    <a:pt x="1335" y="2194"/>
                  </a:lnTo>
                  <a:lnTo>
                    <a:pt x="1345" y="2145"/>
                  </a:lnTo>
                  <a:lnTo>
                    <a:pt x="1357" y="2099"/>
                  </a:lnTo>
                  <a:lnTo>
                    <a:pt x="1369" y="2053"/>
                  </a:lnTo>
                  <a:lnTo>
                    <a:pt x="1382" y="2011"/>
                  </a:lnTo>
                  <a:lnTo>
                    <a:pt x="1397" y="1971"/>
                  </a:lnTo>
                  <a:lnTo>
                    <a:pt x="1412" y="1935"/>
                  </a:lnTo>
                  <a:lnTo>
                    <a:pt x="1412" y="399"/>
                  </a:lnTo>
                  <a:lnTo>
                    <a:pt x="943" y="399"/>
                  </a:lnTo>
                  <a:lnTo>
                    <a:pt x="943" y="444"/>
                  </a:lnTo>
                  <a:lnTo>
                    <a:pt x="941" y="459"/>
                  </a:lnTo>
                  <a:lnTo>
                    <a:pt x="934" y="472"/>
                  </a:lnTo>
                  <a:lnTo>
                    <a:pt x="924" y="482"/>
                  </a:lnTo>
                  <a:lnTo>
                    <a:pt x="911" y="490"/>
                  </a:lnTo>
                  <a:lnTo>
                    <a:pt x="896" y="492"/>
                  </a:lnTo>
                  <a:lnTo>
                    <a:pt x="881" y="490"/>
                  </a:lnTo>
                  <a:lnTo>
                    <a:pt x="868" y="482"/>
                  </a:lnTo>
                  <a:lnTo>
                    <a:pt x="857" y="472"/>
                  </a:lnTo>
                  <a:lnTo>
                    <a:pt x="851" y="459"/>
                  </a:lnTo>
                  <a:lnTo>
                    <a:pt x="848" y="444"/>
                  </a:lnTo>
                  <a:lnTo>
                    <a:pt x="848" y="399"/>
                  </a:lnTo>
                  <a:lnTo>
                    <a:pt x="452" y="399"/>
                  </a:lnTo>
                  <a:close/>
                  <a:moveTo>
                    <a:pt x="172" y="399"/>
                  </a:moveTo>
                  <a:lnTo>
                    <a:pt x="167" y="455"/>
                  </a:lnTo>
                  <a:lnTo>
                    <a:pt x="161" y="517"/>
                  </a:lnTo>
                  <a:lnTo>
                    <a:pt x="156" y="584"/>
                  </a:lnTo>
                  <a:lnTo>
                    <a:pt x="150" y="656"/>
                  </a:lnTo>
                  <a:lnTo>
                    <a:pt x="144" y="735"/>
                  </a:lnTo>
                  <a:lnTo>
                    <a:pt x="138" y="819"/>
                  </a:lnTo>
                  <a:lnTo>
                    <a:pt x="132" y="910"/>
                  </a:lnTo>
                  <a:lnTo>
                    <a:pt x="126" y="1007"/>
                  </a:lnTo>
                  <a:lnTo>
                    <a:pt x="120" y="1112"/>
                  </a:lnTo>
                  <a:lnTo>
                    <a:pt x="134" y="1103"/>
                  </a:lnTo>
                  <a:lnTo>
                    <a:pt x="148" y="1090"/>
                  </a:lnTo>
                  <a:lnTo>
                    <a:pt x="163" y="1076"/>
                  </a:lnTo>
                  <a:lnTo>
                    <a:pt x="178" y="1060"/>
                  </a:lnTo>
                  <a:lnTo>
                    <a:pt x="195" y="1041"/>
                  </a:lnTo>
                  <a:lnTo>
                    <a:pt x="211" y="1020"/>
                  </a:lnTo>
                  <a:lnTo>
                    <a:pt x="227" y="995"/>
                  </a:lnTo>
                  <a:lnTo>
                    <a:pt x="243" y="967"/>
                  </a:lnTo>
                  <a:lnTo>
                    <a:pt x="258" y="935"/>
                  </a:lnTo>
                  <a:lnTo>
                    <a:pt x="274" y="901"/>
                  </a:lnTo>
                  <a:lnTo>
                    <a:pt x="288" y="862"/>
                  </a:lnTo>
                  <a:lnTo>
                    <a:pt x="302" y="820"/>
                  </a:lnTo>
                  <a:lnTo>
                    <a:pt x="314" y="773"/>
                  </a:lnTo>
                  <a:lnTo>
                    <a:pt x="325" y="723"/>
                  </a:lnTo>
                  <a:lnTo>
                    <a:pt x="335" y="668"/>
                  </a:lnTo>
                  <a:lnTo>
                    <a:pt x="343" y="608"/>
                  </a:lnTo>
                  <a:lnTo>
                    <a:pt x="350" y="543"/>
                  </a:lnTo>
                  <a:lnTo>
                    <a:pt x="355" y="474"/>
                  </a:lnTo>
                  <a:lnTo>
                    <a:pt x="357" y="399"/>
                  </a:lnTo>
                  <a:lnTo>
                    <a:pt x="172" y="399"/>
                  </a:lnTo>
                  <a:close/>
                  <a:moveTo>
                    <a:pt x="2072" y="95"/>
                  </a:moveTo>
                  <a:lnTo>
                    <a:pt x="2072" y="304"/>
                  </a:lnTo>
                  <a:lnTo>
                    <a:pt x="2739" y="304"/>
                  </a:lnTo>
                  <a:lnTo>
                    <a:pt x="2732" y="253"/>
                  </a:lnTo>
                  <a:lnTo>
                    <a:pt x="2726" y="209"/>
                  </a:lnTo>
                  <a:lnTo>
                    <a:pt x="2721" y="171"/>
                  </a:lnTo>
                  <a:lnTo>
                    <a:pt x="2717" y="141"/>
                  </a:lnTo>
                  <a:lnTo>
                    <a:pt x="2713" y="116"/>
                  </a:lnTo>
                  <a:lnTo>
                    <a:pt x="2710" y="95"/>
                  </a:lnTo>
                  <a:lnTo>
                    <a:pt x="2072" y="95"/>
                  </a:lnTo>
                  <a:close/>
                  <a:moveTo>
                    <a:pt x="1508" y="95"/>
                  </a:moveTo>
                  <a:lnTo>
                    <a:pt x="1508" y="304"/>
                  </a:lnTo>
                  <a:lnTo>
                    <a:pt x="1977" y="304"/>
                  </a:lnTo>
                  <a:lnTo>
                    <a:pt x="1977" y="95"/>
                  </a:lnTo>
                  <a:lnTo>
                    <a:pt x="1508" y="95"/>
                  </a:lnTo>
                  <a:close/>
                  <a:moveTo>
                    <a:pt x="943" y="95"/>
                  </a:moveTo>
                  <a:lnTo>
                    <a:pt x="943" y="304"/>
                  </a:lnTo>
                  <a:lnTo>
                    <a:pt x="1412" y="304"/>
                  </a:lnTo>
                  <a:lnTo>
                    <a:pt x="1412" y="95"/>
                  </a:lnTo>
                  <a:lnTo>
                    <a:pt x="943" y="95"/>
                  </a:lnTo>
                  <a:close/>
                  <a:moveTo>
                    <a:pt x="211" y="95"/>
                  </a:moveTo>
                  <a:lnTo>
                    <a:pt x="208" y="116"/>
                  </a:lnTo>
                  <a:lnTo>
                    <a:pt x="204" y="141"/>
                  </a:lnTo>
                  <a:lnTo>
                    <a:pt x="199" y="172"/>
                  </a:lnTo>
                  <a:lnTo>
                    <a:pt x="194" y="210"/>
                  </a:lnTo>
                  <a:lnTo>
                    <a:pt x="188" y="253"/>
                  </a:lnTo>
                  <a:lnTo>
                    <a:pt x="182" y="304"/>
                  </a:lnTo>
                  <a:lnTo>
                    <a:pt x="848" y="304"/>
                  </a:lnTo>
                  <a:lnTo>
                    <a:pt x="848" y="95"/>
                  </a:lnTo>
                  <a:lnTo>
                    <a:pt x="211" y="95"/>
                  </a:lnTo>
                  <a:close/>
                  <a:moveTo>
                    <a:pt x="172" y="0"/>
                  </a:moveTo>
                  <a:lnTo>
                    <a:pt x="2749" y="0"/>
                  </a:lnTo>
                  <a:lnTo>
                    <a:pt x="2764" y="2"/>
                  </a:lnTo>
                  <a:lnTo>
                    <a:pt x="2778" y="10"/>
                  </a:lnTo>
                  <a:lnTo>
                    <a:pt x="2788" y="21"/>
                  </a:lnTo>
                  <a:lnTo>
                    <a:pt x="2794" y="36"/>
                  </a:lnTo>
                  <a:lnTo>
                    <a:pt x="2795" y="38"/>
                  </a:lnTo>
                  <a:lnTo>
                    <a:pt x="2796" y="42"/>
                  </a:lnTo>
                  <a:lnTo>
                    <a:pt x="2797" y="49"/>
                  </a:lnTo>
                  <a:lnTo>
                    <a:pt x="2799" y="58"/>
                  </a:lnTo>
                  <a:lnTo>
                    <a:pt x="2802" y="70"/>
                  </a:lnTo>
                  <a:lnTo>
                    <a:pt x="2804" y="86"/>
                  </a:lnTo>
                  <a:lnTo>
                    <a:pt x="2807" y="104"/>
                  </a:lnTo>
                  <a:lnTo>
                    <a:pt x="2812" y="127"/>
                  </a:lnTo>
                  <a:lnTo>
                    <a:pt x="2816" y="152"/>
                  </a:lnTo>
                  <a:lnTo>
                    <a:pt x="2820" y="181"/>
                  </a:lnTo>
                  <a:lnTo>
                    <a:pt x="2824" y="216"/>
                  </a:lnTo>
                  <a:lnTo>
                    <a:pt x="2829" y="253"/>
                  </a:lnTo>
                  <a:lnTo>
                    <a:pt x="2833" y="296"/>
                  </a:lnTo>
                  <a:lnTo>
                    <a:pt x="2838" y="344"/>
                  </a:lnTo>
                  <a:lnTo>
                    <a:pt x="2844" y="395"/>
                  </a:lnTo>
                  <a:lnTo>
                    <a:pt x="2849" y="453"/>
                  </a:lnTo>
                  <a:lnTo>
                    <a:pt x="2855" y="516"/>
                  </a:lnTo>
                  <a:lnTo>
                    <a:pt x="2860" y="584"/>
                  </a:lnTo>
                  <a:lnTo>
                    <a:pt x="2866" y="658"/>
                  </a:lnTo>
                  <a:lnTo>
                    <a:pt x="2872" y="738"/>
                  </a:lnTo>
                  <a:lnTo>
                    <a:pt x="2878" y="824"/>
                  </a:lnTo>
                  <a:lnTo>
                    <a:pt x="2884" y="916"/>
                  </a:lnTo>
                  <a:lnTo>
                    <a:pt x="2891" y="1015"/>
                  </a:lnTo>
                  <a:lnTo>
                    <a:pt x="2897" y="1122"/>
                  </a:lnTo>
                  <a:lnTo>
                    <a:pt x="2903" y="1235"/>
                  </a:lnTo>
                  <a:lnTo>
                    <a:pt x="2909" y="1355"/>
                  </a:lnTo>
                  <a:lnTo>
                    <a:pt x="2915" y="1483"/>
                  </a:lnTo>
                  <a:lnTo>
                    <a:pt x="2921" y="1618"/>
                  </a:lnTo>
                  <a:lnTo>
                    <a:pt x="2921" y="1622"/>
                  </a:lnTo>
                  <a:lnTo>
                    <a:pt x="2921" y="1633"/>
                  </a:lnTo>
                  <a:lnTo>
                    <a:pt x="2921" y="1651"/>
                  </a:lnTo>
                  <a:lnTo>
                    <a:pt x="2921" y="1675"/>
                  </a:lnTo>
                  <a:lnTo>
                    <a:pt x="2921" y="1706"/>
                  </a:lnTo>
                  <a:lnTo>
                    <a:pt x="2921" y="1741"/>
                  </a:lnTo>
                  <a:lnTo>
                    <a:pt x="2921" y="1783"/>
                  </a:lnTo>
                  <a:lnTo>
                    <a:pt x="2921" y="1828"/>
                  </a:lnTo>
                  <a:lnTo>
                    <a:pt x="2921" y="1878"/>
                  </a:lnTo>
                  <a:lnTo>
                    <a:pt x="2921" y="1932"/>
                  </a:lnTo>
                  <a:lnTo>
                    <a:pt x="2921" y="1988"/>
                  </a:lnTo>
                  <a:lnTo>
                    <a:pt x="2921" y="2049"/>
                  </a:lnTo>
                  <a:lnTo>
                    <a:pt x="2921" y="2111"/>
                  </a:lnTo>
                  <a:lnTo>
                    <a:pt x="2921" y="2176"/>
                  </a:lnTo>
                  <a:lnTo>
                    <a:pt x="2921" y="2243"/>
                  </a:lnTo>
                  <a:lnTo>
                    <a:pt x="2921" y="2310"/>
                  </a:lnTo>
                  <a:lnTo>
                    <a:pt x="2921" y="2379"/>
                  </a:lnTo>
                  <a:lnTo>
                    <a:pt x="2921" y="2448"/>
                  </a:lnTo>
                  <a:lnTo>
                    <a:pt x="2921" y="2517"/>
                  </a:lnTo>
                  <a:lnTo>
                    <a:pt x="2921" y="2586"/>
                  </a:lnTo>
                  <a:lnTo>
                    <a:pt x="2921" y="2654"/>
                  </a:lnTo>
                  <a:lnTo>
                    <a:pt x="2921" y="2720"/>
                  </a:lnTo>
                  <a:lnTo>
                    <a:pt x="2921" y="2785"/>
                  </a:lnTo>
                  <a:lnTo>
                    <a:pt x="2921" y="2848"/>
                  </a:lnTo>
                  <a:lnTo>
                    <a:pt x="2921" y="2907"/>
                  </a:lnTo>
                  <a:lnTo>
                    <a:pt x="2921" y="2965"/>
                  </a:lnTo>
                  <a:lnTo>
                    <a:pt x="2921" y="3019"/>
                  </a:lnTo>
                  <a:lnTo>
                    <a:pt x="2921" y="3068"/>
                  </a:lnTo>
                  <a:lnTo>
                    <a:pt x="2921" y="3114"/>
                  </a:lnTo>
                  <a:lnTo>
                    <a:pt x="2921" y="3155"/>
                  </a:lnTo>
                  <a:lnTo>
                    <a:pt x="2921" y="3190"/>
                  </a:lnTo>
                  <a:lnTo>
                    <a:pt x="2921" y="3220"/>
                  </a:lnTo>
                  <a:lnTo>
                    <a:pt x="2921" y="3245"/>
                  </a:lnTo>
                  <a:lnTo>
                    <a:pt x="2921" y="3263"/>
                  </a:lnTo>
                  <a:lnTo>
                    <a:pt x="2921" y="3274"/>
                  </a:lnTo>
                  <a:lnTo>
                    <a:pt x="2921" y="3277"/>
                  </a:lnTo>
                  <a:lnTo>
                    <a:pt x="2919" y="3292"/>
                  </a:lnTo>
                  <a:lnTo>
                    <a:pt x="2912" y="3306"/>
                  </a:lnTo>
                  <a:lnTo>
                    <a:pt x="2902" y="3316"/>
                  </a:lnTo>
                  <a:lnTo>
                    <a:pt x="2889" y="3323"/>
                  </a:lnTo>
                  <a:lnTo>
                    <a:pt x="2873" y="3325"/>
                  </a:lnTo>
                  <a:lnTo>
                    <a:pt x="1592" y="3325"/>
                  </a:lnTo>
                  <a:lnTo>
                    <a:pt x="1576" y="3323"/>
                  </a:lnTo>
                  <a:lnTo>
                    <a:pt x="1563" y="3316"/>
                  </a:lnTo>
                  <a:lnTo>
                    <a:pt x="1553" y="3306"/>
                  </a:lnTo>
                  <a:lnTo>
                    <a:pt x="1547" y="3292"/>
                  </a:lnTo>
                  <a:lnTo>
                    <a:pt x="1544" y="3277"/>
                  </a:lnTo>
                  <a:lnTo>
                    <a:pt x="1544" y="2674"/>
                  </a:lnTo>
                  <a:lnTo>
                    <a:pt x="1544" y="2667"/>
                  </a:lnTo>
                  <a:lnTo>
                    <a:pt x="1543" y="2652"/>
                  </a:lnTo>
                  <a:lnTo>
                    <a:pt x="1542" y="2631"/>
                  </a:lnTo>
                  <a:lnTo>
                    <a:pt x="1540" y="2604"/>
                  </a:lnTo>
                  <a:lnTo>
                    <a:pt x="1538" y="2573"/>
                  </a:lnTo>
                  <a:lnTo>
                    <a:pt x="1535" y="2536"/>
                  </a:lnTo>
                  <a:lnTo>
                    <a:pt x="1531" y="2497"/>
                  </a:lnTo>
                  <a:lnTo>
                    <a:pt x="1527" y="2454"/>
                  </a:lnTo>
                  <a:lnTo>
                    <a:pt x="1522" y="2409"/>
                  </a:lnTo>
                  <a:lnTo>
                    <a:pt x="1516" y="2361"/>
                  </a:lnTo>
                  <a:lnTo>
                    <a:pt x="1510" y="2314"/>
                  </a:lnTo>
                  <a:lnTo>
                    <a:pt x="1502" y="2265"/>
                  </a:lnTo>
                  <a:lnTo>
                    <a:pt x="1492" y="2216"/>
                  </a:lnTo>
                  <a:lnTo>
                    <a:pt x="1483" y="2169"/>
                  </a:lnTo>
                  <a:lnTo>
                    <a:pt x="1472" y="2122"/>
                  </a:lnTo>
                  <a:lnTo>
                    <a:pt x="1460" y="2078"/>
                  </a:lnTo>
                  <a:lnTo>
                    <a:pt x="1449" y="2122"/>
                  </a:lnTo>
                  <a:lnTo>
                    <a:pt x="1438" y="2169"/>
                  </a:lnTo>
                  <a:lnTo>
                    <a:pt x="1428" y="2216"/>
                  </a:lnTo>
                  <a:lnTo>
                    <a:pt x="1419" y="2265"/>
                  </a:lnTo>
                  <a:lnTo>
                    <a:pt x="1411" y="2314"/>
                  </a:lnTo>
                  <a:lnTo>
                    <a:pt x="1404" y="2361"/>
                  </a:lnTo>
                  <a:lnTo>
                    <a:pt x="1398" y="2409"/>
                  </a:lnTo>
                  <a:lnTo>
                    <a:pt x="1393" y="2454"/>
                  </a:lnTo>
                  <a:lnTo>
                    <a:pt x="1389" y="2497"/>
                  </a:lnTo>
                  <a:lnTo>
                    <a:pt x="1386" y="2536"/>
                  </a:lnTo>
                  <a:lnTo>
                    <a:pt x="1383" y="2573"/>
                  </a:lnTo>
                  <a:lnTo>
                    <a:pt x="1380" y="2604"/>
                  </a:lnTo>
                  <a:lnTo>
                    <a:pt x="1379" y="2631"/>
                  </a:lnTo>
                  <a:lnTo>
                    <a:pt x="1377" y="2652"/>
                  </a:lnTo>
                  <a:lnTo>
                    <a:pt x="1377" y="2667"/>
                  </a:lnTo>
                  <a:lnTo>
                    <a:pt x="1376" y="2674"/>
                  </a:lnTo>
                  <a:lnTo>
                    <a:pt x="1376" y="3277"/>
                  </a:lnTo>
                  <a:lnTo>
                    <a:pt x="1374" y="3292"/>
                  </a:lnTo>
                  <a:lnTo>
                    <a:pt x="1367" y="3306"/>
                  </a:lnTo>
                  <a:lnTo>
                    <a:pt x="1357" y="3316"/>
                  </a:lnTo>
                  <a:lnTo>
                    <a:pt x="1343" y="3323"/>
                  </a:lnTo>
                  <a:lnTo>
                    <a:pt x="1328" y="3325"/>
                  </a:lnTo>
                  <a:lnTo>
                    <a:pt x="47" y="3325"/>
                  </a:lnTo>
                  <a:lnTo>
                    <a:pt x="32" y="3323"/>
                  </a:lnTo>
                  <a:lnTo>
                    <a:pt x="19" y="3316"/>
                  </a:lnTo>
                  <a:lnTo>
                    <a:pt x="9" y="3306"/>
                  </a:lnTo>
                  <a:lnTo>
                    <a:pt x="2" y="3292"/>
                  </a:lnTo>
                  <a:lnTo>
                    <a:pt x="0" y="3277"/>
                  </a:lnTo>
                  <a:lnTo>
                    <a:pt x="0" y="3254"/>
                  </a:lnTo>
                  <a:lnTo>
                    <a:pt x="0" y="3245"/>
                  </a:lnTo>
                  <a:lnTo>
                    <a:pt x="0" y="3155"/>
                  </a:lnTo>
                  <a:lnTo>
                    <a:pt x="0" y="3114"/>
                  </a:lnTo>
                  <a:lnTo>
                    <a:pt x="0" y="3068"/>
                  </a:lnTo>
                  <a:lnTo>
                    <a:pt x="0" y="3019"/>
                  </a:lnTo>
                  <a:lnTo>
                    <a:pt x="0" y="2965"/>
                  </a:lnTo>
                  <a:lnTo>
                    <a:pt x="0" y="2907"/>
                  </a:lnTo>
                  <a:lnTo>
                    <a:pt x="0" y="2848"/>
                  </a:lnTo>
                  <a:lnTo>
                    <a:pt x="0" y="2785"/>
                  </a:lnTo>
                  <a:lnTo>
                    <a:pt x="0" y="2720"/>
                  </a:lnTo>
                  <a:lnTo>
                    <a:pt x="0" y="2654"/>
                  </a:lnTo>
                  <a:lnTo>
                    <a:pt x="0" y="2586"/>
                  </a:lnTo>
                  <a:lnTo>
                    <a:pt x="0" y="2517"/>
                  </a:lnTo>
                  <a:lnTo>
                    <a:pt x="0" y="2448"/>
                  </a:lnTo>
                  <a:lnTo>
                    <a:pt x="0" y="2379"/>
                  </a:lnTo>
                  <a:lnTo>
                    <a:pt x="0" y="2310"/>
                  </a:lnTo>
                  <a:lnTo>
                    <a:pt x="0" y="2243"/>
                  </a:lnTo>
                  <a:lnTo>
                    <a:pt x="0" y="2176"/>
                  </a:lnTo>
                  <a:lnTo>
                    <a:pt x="0" y="2111"/>
                  </a:lnTo>
                  <a:lnTo>
                    <a:pt x="0" y="2049"/>
                  </a:lnTo>
                  <a:lnTo>
                    <a:pt x="0" y="1988"/>
                  </a:lnTo>
                  <a:lnTo>
                    <a:pt x="0" y="1932"/>
                  </a:lnTo>
                  <a:lnTo>
                    <a:pt x="0" y="1878"/>
                  </a:lnTo>
                  <a:lnTo>
                    <a:pt x="0" y="1828"/>
                  </a:lnTo>
                  <a:lnTo>
                    <a:pt x="0" y="1783"/>
                  </a:lnTo>
                  <a:lnTo>
                    <a:pt x="0" y="1741"/>
                  </a:lnTo>
                  <a:lnTo>
                    <a:pt x="0" y="1706"/>
                  </a:lnTo>
                  <a:lnTo>
                    <a:pt x="0" y="1675"/>
                  </a:lnTo>
                  <a:lnTo>
                    <a:pt x="0" y="1651"/>
                  </a:lnTo>
                  <a:lnTo>
                    <a:pt x="0" y="1633"/>
                  </a:lnTo>
                  <a:lnTo>
                    <a:pt x="0" y="1622"/>
                  </a:lnTo>
                  <a:lnTo>
                    <a:pt x="0" y="1618"/>
                  </a:lnTo>
                  <a:lnTo>
                    <a:pt x="5" y="1483"/>
                  </a:lnTo>
                  <a:lnTo>
                    <a:pt x="11" y="1355"/>
                  </a:lnTo>
                  <a:lnTo>
                    <a:pt x="17" y="1235"/>
                  </a:lnTo>
                  <a:lnTo>
                    <a:pt x="23" y="1122"/>
                  </a:lnTo>
                  <a:lnTo>
                    <a:pt x="29" y="1015"/>
                  </a:lnTo>
                  <a:lnTo>
                    <a:pt x="36" y="916"/>
                  </a:lnTo>
                  <a:lnTo>
                    <a:pt x="43" y="824"/>
                  </a:lnTo>
                  <a:lnTo>
                    <a:pt x="49" y="738"/>
                  </a:lnTo>
                  <a:lnTo>
                    <a:pt x="54" y="658"/>
                  </a:lnTo>
                  <a:lnTo>
                    <a:pt x="60" y="584"/>
                  </a:lnTo>
                  <a:lnTo>
                    <a:pt x="66" y="516"/>
                  </a:lnTo>
                  <a:lnTo>
                    <a:pt x="72" y="453"/>
                  </a:lnTo>
                  <a:lnTo>
                    <a:pt x="77" y="395"/>
                  </a:lnTo>
                  <a:lnTo>
                    <a:pt x="82" y="344"/>
                  </a:lnTo>
                  <a:lnTo>
                    <a:pt x="87" y="296"/>
                  </a:lnTo>
                  <a:lnTo>
                    <a:pt x="92" y="253"/>
                  </a:lnTo>
                  <a:lnTo>
                    <a:pt x="97" y="216"/>
                  </a:lnTo>
                  <a:lnTo>
                    <a:pt x="101" y="181"/>
                  </a:lnTo>
                  <a:lnTo>
                    <a:pt x="105" y="152"/>
                  </a:lnTo>
                  <a:lnTo>
                    <a:pt x="109" y="127"/>
                  </a:lnTo>
                  <a:lnTo>
                    <a:pt x="112" y="104"/>
                  </a:lnTo>
                  <a:lnTo>
                    <a:pt x="116" y="86"/>
                  </a:lnTo>
                  <a:lnTo>
                    <a:pt x="119" y="70"/>
                  </a:lnTo>
                  <a:lnTo>
                    <a:pt x="121" y="58"/>
                  </a:lnTo>
                  <a:lnTo>
                    <a:pt x="123" y="49"/>
                  </a:lnTo>
                  <a:lnTo>
                    <a:pt x="125" y="42"/>
                  </a:lnTo>
                  <a:lnTo>
                    <a:pt x="126" y="38"/>
                  </a:lnTo>
                  <a:lnTo>
                    <a:pt x="126" y="36"/>
                  </a:lnTo>
                  <a:lnTo>
                    <a:pt x="133" y="21"/>
                  </a:lnTo>
                  <a:lnTo>
                    <a:pt x="143" y="10"/>
                  </a:lnTo>
                  <a:lnTo>
                    <a:pt x="156" y="2"/>
                  </a:lnTo>
                  <a:lnTo>
                    <a:pt x="1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334"/>
            <p:cNvSpPr>
              <a:spLocks/>
            </p:cNvSpPr>
            <p:nvPr/>
          </p:nvSpPr>
          <p:spPr bwMode="auto">
            <a:xfrm>
              <a:off x="3760788" y="2747963"/>
              <a:ext cx="14288" cy="14288"/>
            </a:xfrm>
            <a:custGeom>
              <a:avLst/>
              <a:gdLst>
                <a:gd name="T0" fmla="*/ 48 w 96"/>
                <a:gd name="T1" fmla="*/ 0 h 95"/>
                <a:gd name="T2" fmla="*/ 60 w 96"/>
                <a:gd name="T3" fmla="*/ 1 h 95"/>
                <a:gd name="T4" fmla="*/ 71 w 96"/>
                <a:gd name="T5" fmla="*/ 6 h 95"/>
                <a:gd name="T6" fmla="*/ 81 w 96"/>
                <a:gd name="T7" fmla="*/ 13 h 95"/>
                <a:gd name="T8" fmla="*/ 90 w 96"/>
                <a:gd name="T9" fmla="*/ 23 h 95"/>
                <a:gd name="T10" fmla="*/ 94 w 96"/>
                <a:gd name="T11" fmla="*/ 36 h 95"/>
                <a:gd name="T12" fmla="*/ 96 w 96"/>
                <a:gd name="T13" fmla="*/ 48 h 95"/>
                <a:gd name="T14" fmla="*/ 94 w 96"/>
                <a:gd name="T15" fmla="*/ 60 h 95"/>
                <a:gd name="T16" fmla="*/ 90 w 96"/>
                <a:gd name="T17" fmla="*/ 71 h 95"/>
                <a:gd name="T18" fmla="*/ 81 w 96"/>
                <a:gd name="T19" fmla="*/ 81 h 95"/>
                <a:gd name="T20" fmla="*/ 71 w 96"/>
                <a:gd name="T21" fmla="*/ 88 h 95"/>
                <a:gd name="T22" fmla="*/ 60 w 96"/>
                <a:gd name="T23" fmla="*/ 93 h 95"/>
                <a:gd name="T24" fmla="*/ 48 w 96"/>
                <a:gd name="T25" fmla="*/ 95 h 95"/>
                <a:gd name="T26" fmla="*/ 36 w 96"/>
                <a:gd name="T27" fmla="*/ 93 h 95"/>
                <a:gd name="T28" fmla="*/ 25 w 96"/>
                <a:gd name="T29" fmla="*/ 88 h 95"/>
                <a:gd name="T30" fmla="*/ 15 w 96"/>
                <a:gd name="T31" fmla="*/ 81 h 95"/>
                <a:gd name="T32" fmla="*/ 7 w 96"/>
                <a:gd name="T33" fmla="*/ 71 h 95"/>
                <a:gd name="T34" fmla="*/ 2 w 96"/>
                <a:gd name="T35" fmla="*/ 60 h 95"/>
                <a:gd name="T36" fmla="*/ 0 w 96"/>
                <a:gd name="T37" fmla="*/ 48 h 95"/>
                <a:gd name="T38" fmla="*/ 2 w 96"/>
                <a:gd name="T39" fmla="*/ 36 h 95"/>
                <a:gd name="T40" fmla="*/ 7 w 96"/>
                <a:gd name="T41" fmla="*/ 23 h 95"/>
                <a:gd name="T42" fmla="*/ 15 w 96"/>
                <a:gd name="T43" fmla="*/ 13 h 95"/>
                <a:gd name="T44" fmla="*/ 25 w 96"/>
                <a:gd name="T45" fmla="*/ 6 h 95"/>
                <a:gd name="T46" fmla="*/ 36 w 96"/>
                <a:gd name="T47" fmla="*/ 1 h 95"/>
                <a:gd name="T48" fmla="*/ 48 w 96"/>
                <a:gd name="T4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" h="95">
                  <a:moveTo>
                    <a:pt x="48" y="0"/>
                  </a:moveTo>
                  <a:lnTo>
                    <a:pt x="60" y="1"/>
                  </a:lnTo>
                  <a:lnTo>
                    <a:pt x="71" y="6"/>
                  </a:lnTo>
                  <a:lnTo>
                    <a:pt x="81" y="13"/>
                  </a:lnTo>
                  <a:lnTo>
                    <a:pt x="90" y="23"/>
                  </a:lnTo>
                  <a:lnTo>
                    <a:pt x="94" y="36"/>
                  </a:lnTo>
                  <a:lnTo>
                    <a:pt x="96" y="48"/>
                  </a:lnTo>
                  <a:lnTo>
                    <a:pt x="94" y="60"/>
                  </a:lnTo>
                  <a:lnTo>
                    <a:pt x="90" y="71"/>
                  </a:lnTo>
                  <a:lnTo>
                    <a:pt x="81" y="81"/>
                  </a:lnTo>
                  <a:lnTo>
                    <a:pt x="71" y="88"/>
                  </a:lnTo>
                  <a:lnTo>
                    <a:pt x="60" y="93"/>
                  </a:lnTo>
                  <a:lnTo>
                    <a:pt x="48" y="95"/>
                  </a:lnTo>
                  <a:lnTo>
                    <a:pt x="36" y="93"/>
                  </a:lnTo>
                  <a:lnTo>
                    <a:pt x="25" y="88"/>
                  </a:lnTo>
                  <a:lnTo>
                    <a:pt x="15" y="81"/>
                  </a:lnTo>
                  <a:lnTo>
                    <a:pt x="7" y="71"/>
                  </a:lnTo>
                  <a:lnTo>
                    <a:pt x="2" y="60"/>
                  </a:lnTo>
                  <a:lnTo>
                    <a:pt x="0" y="48"/>
                  </a:lnTo>
                  <a:lnTo>
                    <a:pt x="2" y="36"/>
                  </a:lnTo>
                  <a:lnTo>
                    <a:pt x="7" y="23"/>
                  </a:lnTo>
                  <a:lnTo>
                    <a:pt x="15" y="13"/>
                  </a:lnTo>
                  <a:lnTo>
                    <a:pt x="25" y="6"/>
                  </a:lnTo>
                  <a:lnTo>
                    <a:pt x="36" y="1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0" name="Freeform 339"/>
          <p:cNvSpPr>
            <a:spLocks noEditPoints="1"/>
          </p:cNvSpPr>
          <p:nvPr/>
        </p:nvSpPr>
        <p:spPr bwMode="auto">
          <a:xfrm>
            <a:off x="5953637" y="1307075"/>
            <a:ext cx="411163" cy="539750"/>
          </a:xfrm>
          <a:custGeom>
            <a:avLst/>
            <a:gdLst>
              <a:gd name="T0" fmla="*/ 1796 w 2593"/>
              <a:gd name="T1" fmla="*/ 3296 h 3399"/>
              <a:gd name="T2" fmla="*/ 450 w 2593"/>
              <a:gd name="T3" fmla="*/ 2921 h 3399"/>
              <a:gd name="T4" fmla="*/ 1252 w 2593"/>
              <a:gd name="T5" fmla="*/ 2941 h 3399"/>
              <a:gd name="T6" fmla="*/ 1370 w 2593"/>
              <a:gd name="T7" fmla="*/ 2855 h 3399"/>
              <a:gd name="T8" fmla="*/ 1370 w 2593"/>
              <a:gd name="T9" fmla="*/ 2304 h 3399"/>
              <a:gd name="T10" fmla="*/ 1379 w 2593"/>
              <a:gd name="T11" fmla="*/ 1597 h 3399"/>
              <a:gd name="T12" fmla="*/ 1429 w 2593"/>
              <a:gd name="T13" fmla="*/ 885 h 3399"/>
              <a:gd name="T14" fmla="*/ 1198 w 2593"/>
              <a:gd name="T15" fmla="*/ 946 h 3399"/>
              <a:gd name="T16" fmla="*/ 1225 w 2593"/>
              <a:gd name="T17" fmla="*/ 1659 h 3399"/>
              <a:gd name="T18" fmla="*/ 1205 w 2593"/>
              <a:gd name="T19" fmla="*/ 2363 h 3399"/>
              <a:gd name="T20" fmla="*/ 1238 w 2593"/>
              <a:gd name="T21" fmla="*/ 2855 h 3399"/>
              <a:gd name="T22" fmla="*/ 1454 w 2593"/>
              <a:gd name="T23" fmla="*/ 1045 h 3399"/>
              <a:gd name="T24" fmla="*/ 1474 w 2593"/>
              <a:gd name="T25" fmla="*/ 1723 h 3399"/>
              <a:gd name="T26" fmla="*/ 1523 w 2593"/>
              <a:gd name="T27" fmla="*/ 2421 h 3399"/>
              <a:gd name="T28" fmla="*/ 1581 w 2593"/>
              <a:gd name="T29" fmla="*/ 2762 h 3399"/>
              <a:gd name="T30" fmla="*/ 1566 w 2593"/>
              <a:gd name="T31" fmla="*/ 2186 h 3399"/>
              <a:gd name="T32" fmla="*/ 1620 w 2593"/>
              <a:gd name="T33" fmla="*/ 1481 h 3399"/>
              <a:gd name="T34" fmla="*/ 1664 w 2593"/>
              <a:gd name="T35" fmla="*/ 793 h 3399"/>
              <a:gd name="T36" fmla="*/ 988 w 2593"/>
              <a:gd name="T37" fmla="*/ 885 h 3399"/>
              <a:gd name="T38" fmla="*/ 1039 w 2593"/>
              <a:gd name="T39" fmla="*/ 1597 h 3399"/>
              <a:gd name="T40" fmla="*/ 1047 w 2593"/>
              <a:gd name="T41" fmla="*/ 2304 h 3399"/>
              <a:gd name="T42" fmla="*/ 1047 w 2593"/>
              <a:gd name="T43" fmla="*/ 2849 h 3399"/>
              <a:gd name="T44" fmla="*/ 1128 w 2593"/>
              <a:gd name="T45" fmla="*/ 2322 h 3399"/>
              <a:gd name="T46" fmla="*/ 1136 w 2593"/>
              <a:gd name="T47" fmla="*/ 1639 h 3399"/>
              <a:gd name="T48" fmla="*/ 1104 w 2593"/>
              <a:gd name="T49" fmla="*/ 953 h 3399"/>
              <a:gd name="T50" fmla="*/ 2159 w 2593"/>
              <a:gd name="T51" fmla="*/ 1090 h 3399"/>
              <a:gd name="T52" fmla="*/ 348 w 2593"/>
              <a:gd name="T53" fmla="*/ 504 h 3399"/>
              <a:gd name="T54" fmla="*/ 410 w 2593"/>
              <a:gd name="T55" fmla="*/ 845 h 3399"/>
              <a:gd name="T56" fmla="*/ 577 w 2593"/>
              <a:gd name="T57" fmla="*/ 457 h 3399"/>
              <a:gd name="T58" fmla="*/ 1907 w 2593"/>
              <a:gd name="T59" fmla="*/ 1110 h 3399"/>
              <a:gd name="T60" fmla="*/ 2157 w 2593"/>
              <a:gd name="T61" fmla="*/ 2455 h 3399"/>
              <a:gd name="T62" fmla="*/ 2040 w 2593"/>
              <a:gd name="T63" fmla="*/ 1293 h 3399"/>
              <a:gd name="T64" fmla="*/ 765 w 2593"/>
              <a:gd name="T65" fmla="*/ 386 h 3399"/>
              <a:gd name="T66" fmla="*/ 576 w 2593"/>
              <a:gd name="T67" fmla="*/ 1621 h 3399"/>
              <a:gd name="T68" fmla="*/ 404 w 2593"/>
              <a:gd name="T69" fmla="*/ 2603 h 3399"/>
              <a:gd name="T70" fmla="*/ 769 w 2593"/>
              <a:gd name="T71" fmla="*/ 481 h 3399"/>
              <a:gd name="T72" fmla="*/ 1663 w 2593"/>
              <a:gd name="T73" fmla="*/ 953 h 3399"/>
              <a:gd name="T74" fmla="*/ 1631 w 2593"/>
              <a:gd name="T75" fmla="*/ 1639 h 3399"/>
              <a:gd name="T76" fmla="*/ 1639 w 2593"/>
              <a:gd name="T77" fmla="*/ 2322 h 3399"/>
              <a:gd name="T78" fmla="*/ 1877 w 2593"/>
              <a:gd name="T79" fmla="*/ 2803 h 3399"/>
              <a:gd name="T80" fmla="*/ 1721 w 2593"/>
              <a:gd name="T81" fmla="*/ 424 h 3399"/>
              <a:gd name="T82" fmla="*/ 737 w 2593"/>
              <a:gd name="T83" fmla="*/ 1680 h 3399"/>
              <a:gd name="T84" fmla="*/ 833 w 2593"/>
              <a:gd name="T85" fmla="*/ 2527 h 3399"/>
              <a:gd name="T86" fmla="*/ 881 w 2593"/>
              <a:gd name="T87" fmla="*/ 1819 h 3399"/>
              <a:gd name="T88" fmla="*/ 932 w 2593"/>
              <a:gd name="T89" fmla="*/ 1125 h 3399"/>
              <a:gd name="T90" fmla="*/ 956 w 2593"/>
              <a:gd name="T91" fmla="*/ 459 h 3399"/>
              <a:gd name="T92" fmla="*/ 1552 w 2593"/>
              <a:gd name="T93" fmla="*/ 404 h 3399"/>
              <a:gd name="T94" fmla="*/ 1041 w 2593"/>
              <a:gd name="T95" fmla="*/ 404 h 3399"/>
              <a:gd name="T96" fmla="*/ 1055 w 2593"/>
              <a:gd name="T97" fmla="*/ 9 h 3399"/>
              <a:gd name="T98" fmla="*/ 1379 w 2593"/>
              <a:gd name="T99" fmla="*/ 316 h 3399"/>
              <a:gd name="T100" fmla="*/ 1630 w 2593"/>
              <a:gd name="T101" fmla="*/ 67 h 3399"/>
              <a:gd name="T102" fmla="*/ 2168 w 2593"/>
              <a:gd name="T103" fmla="*/ 404 h 3399"/>
              <a:gd name="T104" fmla="*/ 2466 w 2593"/>
              <a:gd name="T105" fmla="*/ 846 h 3399"/>
              <a:gd name="T106" fmla="*/ 2149 w 2593"/>
              <a:gd name="T107" fmla="*/ 1973 h 3399"/>
              <a:gd name="T108" fmla="*/ 2197 w 2593"/>
              <a:gd name="T109" fmla="*/ 2786 h 3399"/>
              <a:gd name="T110" fmla="*/ 2105 w 2593"/>
              <a:gd name="T111" fmla="*/ 3341 h 3399"/>
              <a:gd name="T112" fmla="*/ 578 w 2593"/>
              <a:gd name="T113" fmla="*/ 3358 h 3399"/>
              <a:gd name="T114" fmla="*/ 319 w 2593"/>
              <a:gd name="T115" fmla="*/ 2653 h 3399"/>
              <a:gd name="T116" fmla="*/ 483 w 2593"/>
              <a:gd name="T117" fmla="*/ 1696 h 3399"/>
              <a:gd name="T118" fmla="*/ 24 w 2593"/>
              <a:gd name="T119" fmla="*/ 709 h 3399"/>
              <a:gd name="T120" fmla="*/ 457 w 2593"/>
              <a:gd name="T121" fmla="*/ 401 h 3399"/>
              <a:gd name="T122" fmla="*/ 1004 w 2593"/>
              <a:gd name="T123" fmla="*/ 1 h 3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93" h="3399">
                <a:moveTo>
                  <a:pt x="2117" y="2816"/>
                </a:moveTo>
                <a:lnTo>
                  <a:pt x="2064" y="2837"/>
                </a:lnTo>
                <a:lnTo>
                  <a:pt x="2011" y="2854"/>
                </a:lnTo>
                <a:lnTo>
                  <a:pt x="1956" y="2870"/>
                </a:lnTo>
                <a:lnTo>
                  <a:pt x="1900" y="2884"/>
                </a:lnTo>
                <a:lnTo>
                  <a:pt x="1845" y="2895"/>
                </a:lnTo>
                <a:lnTo>
                  <a:pt x="1790" y="2906"/>
                </a:lnTo>
                <a:lnTo>
                  <a:pt x="1736" y="2914"/>
                </a:lnTo>
                <a:lnTo>
                  <a:pt x="1683" y="2921"/>
                </a:lnTo>
                <a:lnTo>
                  <a:pt x="1632" y="2927"/>
                </a:lnTo>
                <a:lnTo>
                  <a:pt x="1584" y="2932"/>
                </a:lnTo>
                <a:lnTo>
                  <a:pt x="1539" y="2935"/>
                </a:lnTo>
                <a:lnTo>
                  <a:pt x="1497" y="2938"/>
                </a:lnTo>
                <a:lnTo>
                  <a:pt x="1459" y="2939"/>
                </a:lnTo>
                <a:lnTo>
                  <a:pt x="1426" y="2941"/>
                </a:lnTo>
                <a:lnTo>
                  <a:pt x="1396" y="2941"/>
                </a:lnTo>
                <a:lnTo>
                  <a:pt x="1373" y="2941"/>
                </a:lnTo>
                <a:lnTo>
                  <a:pt x="1355" y="2941"/>
                </a:lnTo>
                <a:lnTo>
                  <a:pt x="1344" y="2941"/>
                </a:lnTo>
                <a:lnTo>
                  <a:pt x="1339" y="2941"/>
                </a:lnTo>
                <a:lnTo>
                  <a:pt x="1339" y="3312"/>
                </a:lnTo>
                <a:lnTo>
                  <a:pt x="1432" y="3311"/>
                </a:lnTo>
                <a:lnTo>
                  <a:pt x="1518" y="3310"/>
                </a:lnTo>
                <a:lnTo>
                  <a:pt x="1597" y="3307"/>
                </a:lnTo>
                <a:lnTo>
                  <a:pt x="1669" y="3304"/>
                </a:lnTo>
                <a:lnTo>
                  <a:pt x="1736" y="3300"/>
                </a:lnTo>
                <a:lnTo>
                  <a:pt x="1796" y="3296"/>
                </a:lnTo>
                <a:lnTo>
                  <a:pt x="1851" y="3291"/>
                </a:lnTo>
                <a:lnTo>
                  <a:pt x="1901" y="3286"/>
                </a:lnTo>
                <a:lnTo>
                  <a:pt x="1945" y="3281"/>
                </a:lnTo>
                <a:lnTo>
                  <a:pt x="1985" y="3276"/>
                </a:lnTo>
                <a:lnTo>
                  <a:pt x="2020" y="3269"/>
                </a:lnTo>
                <a:lnTo>
                  <a:pt x="2051" y="3264"/>
                </a:lnTo>
                <a:lnTo>
                  <a:pt x="2078" y="3258"/>
                </a:lnTo>
                <a:lnTo>
                  <a:pt x="2102" y="3253"/>
                </a:lnTo>
                <a:lnTo>
                  <a:pt x="2122" y="3247"/>
                </a:lnTo>
                <a:lnTo>
                  <a:pt x="2138" y="3242"/>
                </a:lnTo>
                <a:lnTo>
                  <a:pt x="2152" y="3236"/>
                </a:lnTo>
                <a:lnTo>
                  <a:pt x="2163" y="3232"/>
                </a:lnTo>
                <a:lnTo>
                  <a:pt x="2172" y="3228"/>
                </a:lnTo>
                <a:lnTo>
                  <a:pt x="2179" y="3224"/>
                </a:lnTo>
                <a:lnTo>
                  <a:pt x="2183" y="3222"/>
                </a:lnTo>
                <a:lnTo>
                  <a:pt x="2177" y="3150"/>
                </a:lnTo>
                <a:lnTo>
                  <a:pt x="2169" y="3083"/>
                </a:lnTo>
                <a:lnTo>
                  <a:pt x="2160" y="3024"/>
                </a:lnTo>
                <a:lnTo>
                  <a:pt x="2151" y="2969"/>
                </a:lnTo>
                <a:lnTo>
                  <a:pt x="2141" y="2921"/>
                </a:lnTo>
                <a:lnTo>
                  <a:pt x="2133" y="2880"/>
                </a:lnTo>
                <a:lnTo>
                  <a:pt x="2124" y="2845"/>
                </a:lnTo>
                <a:lnTo>
                  <a:pt x="2117" y="2816"/>
                </a:lnTo>
                <a:close/>
                <a:moveTo>
                  <a:pt x="476" y="2816"/>
                </a:moveTo>
                <a:lnTo>
                  <a:pt x="468" y="2845"/>
                </a:lnTo>
                <a:lnTo>
                  <a:pt x="460" y="2880"/>
                </a:lnTo>
                <a:lnTo>
                  <a:pt x="450" y="2921"/>
                </a:lnTo>
                <a:lnTo>
                  <a:pt x="441" y="2969"/>
                </a:lnTo>
                <a:lnTo>
                  <a:pt x="432" y="3024"/>
                </a:lnTo>
                <a:lnTo>
                  <a:pt x="423" y="3083"/>
                </a:lnTo>
                <a:lnTo>
                  <a:pt x="415" y="3150"/>
                </a:lnTo>
                <a:lnTo>
                  <a:pt x="409" y="3222"/>
                </a:lnTo>
                <a:lnTo>
                  <a:pt x="414" y="3224"/>
                </a:lnTo>
                <a:lnTo>
                  <a:pt x="420" y="3228"/>
                </a:lnTo>
                <a:lnTo>
                  <a:pt x="428" y="3232"/>
                </a:lnTo>
                <a:lnTo>
                  <a:pt x="440" y="3236"/>
                </a:lnTo>
                <a:lnTo>
                  <a:pt x="453" y="3242"/>
                </a:lnTo>
                <a:lnTo>
                  <a:pt x="470" y="3247"/>
                </a:lnTo>
                <a:lnTo>
                  <a:pt x="491" y="3253"/>
                </a:lnTo>
                <a:lnTo>
                  <a:pt x="514" y="3258"/>
                </a:lnTo>
                <a:lnTo>
                  <a:pt x="541" y="3264"/>
                </a:lnTo>
                <a:lnTo>
                  <a:pt x="572" y="3269"/>
                </a:lnTo>
                <a:lnTo>
                  <a:pt x="607" y="3276"/>
                </a:lnTo>
                <a:lnTo>
                  <a:pt x="646" y="3281"/>
                </a:lnTo>
                <a:lnTo>
                  <a:pt x="691" y="3286"/>
                </a:lnTo>
                <a:lnTo>
                  <a:pt x="741" y="3291"/>
                </a:lnTo>
                <a:lnTo>
                  <a:pt x="796" y="3296"/>
                </a:lnTo>
                <a:lnTo>
                  <a:pt x="857" y="3300"/>
                </a:lnTo>
                <a:lnTo>
                  <a:pt x="923" y="3304"/>
                </a:lnTo>
                <a:lnTo>
                  <a:pt x="996" y="3307"/>
                </a:lnTo>
                <a:lnTo>
                  <a:pt x="1075" y="3310"/>
                </a:lnTo>
                <a:lnTo>
                  <a:pt x="1160" y="3311"/>
                </a:lnTo>
                <a:lnTo>
                  <a:pt x="1252" y="3312"/>
                </a:lnTo>
                <a:lnTo>
                  <a:pt x="1252" y="2941"/>
                </a:lnTo>
                <a:lnTo>
                  <a:pt x="1248" y="2941"/>
                </a:lnTo>
                <a:lnTo>
                  <a:pt x="1236" y="2941"/>
                </a:lnTo>
                <a:lnTo>
                  <a:pt x="1217" y="2941"/>
                </a:lnTo>
                <a:lnTo>
                  <a:pt x="1192" y="2940"/>
                </a:lnTo>
                <a:lnTo>
                  <a:pt x="1161" y="2939"/>
                </a:lnTo>
                <a:lnTo>
                  <a:pt x="1126" y="2937"/>
                </a:lnTo>
                <a:lnTo>
                  <a:pt x="1084" y="2934"/>
                </a:lnTo>
                <a:lnTo>
                  <a:pt x="1040" y="2931"/>
                </a:lnTo>
                <a:lnTo>
                  <a:pt x="991" y="2926"/>
                </a:lnTo>
                <a:lnTo>
                  <a:pt x="939" y="2920"/>
                </a:lnTo>
                <a:lnTo>
                  <a:pt x="885" y="2913"/>
                </a:lnTo>
                <a:lnTo>
                  <a:pt x="829" y="2905"/>
                </a:lnTo>
                <a:lnTo>
                  <a:pt x="771" y="2894"/>
                </a:lnTo>
                <a:lnTo>
                  <a:pt x="712" y="2883"/>
                </a:lnTo>
                <a:lnTo>
                  <a:pt x="653" y="2870"/>
                </a:lnTo>
                <a:lnTo>
                  <a:pt x="592" y="2854"/>
                </a:lnTo>
                <a:lnTo>
                  <a:pt x="533" y="2835"/>
                </a:lnTo>
                <a:lnTo>
                  <a:pt x="476" y="2816"/>
                </a:lnTo>
                <a:close/>
                <a:moveTo>
                  <a:pt x="1449" y="603"/>
                </a:moveTo>
                <a:lnTo>
                  <a:pt x="1415" y="620"/>
                </a:lnTo>
                <a:lnTo>
                  <a:pt x="1379" y="636"/>
                </a:lnTo>
                <a:lnTo>
                  <a:pt x="1339" y="648"/>
                </a:lnTo>
                <a:lnTo>
                  <a:pt x="1339" y="2855"/>
                </a:lnTo>
                <a:lnTo>
                  <a:pt x="1346" y="2855"/>
                </a:lnTo>
                <a:lnTo>
                  <a:pt x="1355" y="2855"/>
                </a:lnTo>
                <a:lnTo>
                  <a:pt x="1363" y="2855"/>
                </a:lnTo>
                <a:lnTo>
                  <a:pt x="1370" y="2855"/>
                </a:lnTo>
                <a:lnTo>
                  <a:pt x="1375" y="2827"/>
                </a:lnTo>
                <a:lnTo>
                  <a:pt x="1383" y="2803"/>
                </a:lnTo>
                <a:lnTo>
                  <a:pt x="1393" y="2783"/>
                </a:lnTo>
                <a:lnTo>
                  <a:pt x="1405" y="2764"/>
                </a:lnTo>
                <a:lnTo>
                  <a:pt x="1418" y="2748"/>
                </a:lnTo>
                <a:lnTo>
                  <a:pt x="1432" y="2734"/>
                </a:lnTo>
                <a:lnTo>
                  <a:pt x="1445" y="2721"/>
                </a:lnTo>
                <a:lnTo>
                  <a:pt x="1458" y="2708"/>
                </a:lnTo>
                <a:lnTo>
                  <a:pt x="1469" y="2696"/>
                </a:lnTo>
                <a:lnTo>
                  <a:pt x="1479" y="2683"/>
                </a:lnTo>
                <a:lnTo>
                  <a:pt x="1489" y="2668"/>
                </a:lnTo>
                <a:lnTo>
                  <a:pt x="1497" y="2652"/>
                </a:lnTo>
                <a:lnTo>
                  <a:pt x="1502" y="2632"/>
                </a:lnTo>
                <a:lnTo>
                  <a:pt x="1505" y="2608"/>
                </a:lnTo>
                <a:lnTo>
                  <a:pt x="1508" y="2580"/>
                </a:lnTo>
                <a:lnTo>
                  <a:pt x="1505" y="2565"/>
                </a:lnTo>
                <a:lnTo>
                  <a:pt x="1499" y="2548"/>
                </a:lnTo>
                <a:lnTo>
                  <a:pt x="1490" y="2530"/>
                </a:lnTo>
                <a:lnTo>
                  <a:pt x="1478" y="2510"/>
                </a:lnTo>
                <a:lnTo>
                  <a:pt x="1465" y="2490"/>
                </a:lnTo>
                <a:lnTo>
                  <a:pt x="1451" y="2470"/>
                </a:lnTo>
                <a:lnTo>
                  <a:pt x="1434" y="2445"/>
                </a:lnTo>
                <a:lnTo>
                  <a:pt x="1417" y="2419"/>
                </a:lnTo>
                <a:lnTo>
                  <a:pt x="1402" y="2391"/>
                </a:lnTo>
                <a:lnTo>
                  <a:pt x="1388" y="2363"/>
                </a:lnTo>
                <a:lnTo>
                  <a:pt x="1377" y="2334"/>
                </a:lnTo>
                <a:lnTo>
                  <a:pt x="1370" y="2304"/>
                </a:lnTo>
                <a:lnTo>
                  <a:pt x="1367" y="2273"/>
                </a:lnTo>
                <a:lnTo>
                  <a:pt x="1371" y="2243"/>
                </a:lnTo>
                <a:lnTo>
                  <a:pt x="1378" y="2214"/>
                </a:lnTo>
                <a:lnTo>
                  <a:pt x="1390" y="2186"/>
                </a:lnTo>
                <a:lnTo>
                  <a:pt x="1406" y="2158"/>
                </a:lnTo>
                <a:lnTo>
                  <a:pt x="1423" y="2131"/>
                </a:lnTo>
                <a:lnTo>
                  <a:pt x="1442" y="2104"/>
                </a:lnTo>
                <a:lnTo>
                  <a:pt x="1458" y="2080"/>
                </a:lnTo>
                <a:lnTo>
                  <a:pt x="1473" y="2056"/>
                </a:lnTo>
                <a:lnTo>
                  <a:pt x="1487" y="2033"/>
                </a:lnTo>
                <a:lnTo>
                  <a:pt x="1497" y="2010"/>
                </a:lnTo>
                <a:lnTo>
                  <a:pt x="1504" y="1987"/>
                </a:lnTo>
                <a:lnTo>
                  <a:pt x="1508" y="1965"/>
                </a:lnTo>
                <a:lnTo>
                  <a:pt x="1504" y="1947"/>
                </a:lnTo>
                <a:lnTo>
                  <a:pt x="1498" y="1927"/>
                </a:lnTo>
                <a:lnTo>
                  <a:pt x="1488" y="1905"/>
                </a:lnTo>
                <a:lnTo>
                  <a:pt x="1475" y="1884"/>
                </a:lnTo>
                <a:lnTo>
                  <a:pt x="1461" y="1862"/>
                </a:lnTo>
                <a:lnTo>
                  <a:pt x="1445" y="1839"/>
                </a:lnTo>
                <a:lnTo>
                  <a:pt x="1427" y="1811"/>
                </a:lnTo>
                <a:lnTo>
                  <a:pt x="1408" y="1783"/>
                </a:lnTo>
                <a:lnTo>
                  <a:pt x="1392" y="1753"/>
                </a:lnTo>
                <a:lnTo>
                  <a:pt x="1379" y="1723"/>
                </a:lnTo>
                <a:lnTo>
                  <a:pt x="1371" y="1691"/>
                </a:lnTo>
                <a:lnTo>
                  <a:pt x="1367" y="1659"/>
                </a:lnTo>
                <a:lnTo>
                  <a:pt x="1371" y="1626"/>
                </a:lnTo>
                <a:lnTo>
                  <a:pt x="1379" y="1597"/>
                </a:lnTo>
                <a:lnTo>
                  <a:pt x="1391" y="1567"/>
                </a:lnTo>
                <a:lnTo>
                  <a:pt x="1408" y="1538"/>
                </a:lnTo>
                <a:lnTo>
                  <a:pt x="1426" y="1509"/>
                </a:lnTo>
                <a:lnTo>
                  <a:pt x="1445" y="1481"/>
                </a:lnTo>
                <a:lnTo>
                  <a:pt x="1460" y="1458"/>
                </a:lnTo>
                <a:lnTo>
                  <a:pt x="1474" y="1435"/>
                </a:lnTo>
                <a:lnTo>
                  <a:pt x="1488" y="1414"/>
                </a:lnTo>
                <a:lnTo>
                  <a:pt x="1498" y="1392"/>
                </a:lnTo>
                <a:lnTo>
                  <a:pt x="1504" y="1371"/>
                </a:lnTo>
                <a:lnTo>
                  <a:pt x="1508" y="1352"/>
                </a:lnTo>
                <a:lnTo>
                  <a:pt x="1504" y="1331"/>
                </a:lnTo>
                <a:lnTo>
                  <a:pt x="1497" y="1309"/>
                </a:lnTo>
                <a:lnTo>
                  <a:pt x="1487" y="1287"/>
                </a:lnTo>
                <a:lnTo>
                  <a:pt x="1473" y="1264"/>
                </a:lnTo>
                <a:lnTo>
                  <a:pt x="1459" y="1241"/>
                </a:lnTo>
                <a:lnTo>
                  <a:pt x="1443" y="1218"/>
                </a:lnTo>
                <a:lnTo>
                  <a:pt x="1425" y="1190"/>
                </a:lnTo>
                <a:lnTo>
                  <a:pt x="1407" y="1163"/>
                </a:lnTo>
                <a:lnTo>
                  <a:pt x="1391" y="1134"/>
                </a:lnTo>
                <a:lnTo>
                  <a:pt x="1379" y="1105"/>
                </a:lnTo>
                <a:lnTo>
                  <a:pt x="1371" y="1075"/>
                </a:lnTo>
                <a:lnTo>
                  <a:pt x="1367" y="1045"/>
                </a:lnTo>
                <a:lnTo>
                  <a:pt x="1371" y="1011"/>
                </a:lnTo>
                <a:lnTo>
                  <a:pt x="1380" y="978"/>
                </a:lnTo>
                <a:lnTo>
                  <a:pt x="1393" y="946"/>
                </a:lnTo>
                <a:lnTo>
                  <a:pt x="1410" y="915"/>
                </a:lnTo>
                <a:lnTo>
                  <a:pt x="1429" y="885"/>
                </a:lnTo>
                <a:lnTo>
                  <a:pt x="1448" y="857"/>
                </a:lnTo>
                <a:lnTo>
                  <a:pt x="1463" y="835"/>
                </a:lnTo>
                <a:lnTo>
                  <a:pt x="1476" y="813"/>
                </a:lnTo>
                <a:lnTo>
                  <a:pt x="1489" y="793"/>
                </a:lnTo>
                <a:lnTo>
                  <a:pt x="1498" y="773"/>
                </a:lnTo>
                <a:lnTo>
                  <a:pt x="1504" y="754"/>
                </a:lnTo>
                <a:lnTo>
                  <a:pt x="1508" y="737"/>
                </a:lnTo>
                <a:lnTo>
                  <a:pt x="1504" y="711"/>
                </a:lnTo>
                <a:lnTo>
                  <a:pt x="1496" y="684"/>
                </a:lnTo>
                <a:lnTo>
                  <a:pt x="1483" y="657"/>
                </a:lnTo>
                <a:lnTo>
                  <a:pt x="1467" y="630"/>
                </a:lnTo>
                <a:lnTo>
                  <a:pt x="1449" y="603"/>
                </a:lnTo>
                <a:close/>
                <a:moveTo>
                  <a:pt x="1142" y="603"/>
                </a:moveTo>
                <a:lnTo>
                  <a:pt x="1125" y="630"/>
                </a:lnTo>
                <a:lnTo>
                  <a:pt x="1109" y="657"/>
                </a:lnTo>
                <a:lnTo>
                  <a:pt x="1097" y="684"/>
                </a:lnTo>
                <a:lnTo>
                  <a:pt x="1088" y="711"/>
                </a:lnTo>
                <a:lnTo>
                  <a:pt x="1085" y="737"/>
                </a:lnTo>
                <a:lnTo>
                  <a:pt x="1087" y="754"/>
                </a:lnTo>
                <a:lnTo>
                  <a:pt x="1094" y="773"/>
                </a:lnTo>
                <a:lnTo>
                  <a:pt x="1104" y="793"/>
                </a:lnTo>
                <a:lnTo>
                  <a:pt x="1115" y="813"/>
                </a:lnTo>
                <a:lnTo>
                  <a:pt x="1130" y="835"/>
                </a:lnTo>
                <a:lnTo>
                  <a:pt x="1144" y="857"/>
                </a:lnTo>
                <a:lnTo>
                  <a:pt x="1163" y="885"/>
                </a:lnTo>
                <a:lnTo>
                  <a:pt x="1182" y="915"/>
                </a:lnTo>
                <a:lnTo>
                  <a:pt x="1198" y="946"/>
                </a:lnTo>
                <a:lnTo>
                  <a:pt x="1213" y="978"/>
                </a:lnTo>
                <a:lnTo>
                  <a:pt x="1222" y="1011"/>
                </a:lnTo>
                <a:lnTo>
                  <a:pt x="1225" y="1045"/>
                </a:lnTo>
                <a:lnTo>
                  <a:pt x="1222" y="1075"/>
                </a:lnTo>
                <a:lnTo>
                  <a:pt x="1214" y="1105"/>
                </a:lnTo>
                <a:lnTo>
                  <a:pt x="1201" y="1134"/>
                </a:lnTo>
                <a:lnTo>
                  <a:pt x="1186" y="1163"/>
                </a:lnTo>
                <a:lnTo>
                  <a:pt x="1167" y="1190"/>
                </a:lnTo>
                <a:lnTo>
                  <a:pt x="1149" y="1218"/>
                </a:lnTo>
                <a:lnTo>
                  <a:pt x="1133" y="1241"/>
                </a:lnTo>
                <a:lnTo>
                  <a:pt x="1118" y="1264"/>
                </a:lnTo>
                <a:lnTo>
                  <a:pt x="1105" y="1287"/>
                </a:lnTo>
                <a:lnTo>
                  <a:pt x="1095" y="1309"/>
                </a:lnTo>
                <a:lnTo>
                  <a:pt x="1087" y="1331"/>
                </a:lnTo>
                <a:lnTo>
                  <a:pt x="1085" y="1352"/>
                </a:lnTo>
                <a:lnTo>
                  <a:pt x="1087" y="1371"/>
                </a:lnTo>
                <a:lnTo>
                  <a:pt x="1095" y="1392"/>
                </a:lnTo>
                <a:lnTo>
                  <a:pt x="1105" y="1414"/>
                </a:lnTo>
                <a:lnTo>
                  <a:pt x="1117" y="1435"/>
                </a:lnTo>
                <a:lnTo>
                  <a:pt x="1132" y="1458"/>
                </a:lnTo>
                <a:lnTo>
                  <a:pt x="1147" y="1481"/>
                </a:lnTo>
                <a:lnTo>
                  <a:pt x="1166" y="1509"/>
                </a:lnTo>
                <a:lnTo>
                  <a:pt x="1185" y="1537"/>
                </a:lnTo>
                <a:lnTo>
                  <a:pt x="1200" y="1567"/>
                </a:lnTo>
                <a:lnTo>
                  <a:pt x="1214" y="1597"/>
                </a:lnTo>
                <a:lnTo>
                  <a:pt x="1222" y="1626"/>
                </a:lnTo>
                <a:lnTo>
                  <a:pt x="1225" y="1659"/>
                </a:lnTo>
                <a:lnTo>
                  <a:pt x="1222" y="1691"/>
                </a:lnTo>
                <a:lnTo>
                  <a:pt x="1213" y="1723"/>
                </a:lnTo>
                <a:lnTo>
                  <a:pt x="1200" y="1753"/>
                </a:lnTo>
                <a:lnTo>
                  <a:pt x="1184" y="1783"/>
                </a:lnTo>
                <a:lnTo>
                  <a:pt x="1166" y="1811"/>
                </a:lnTo>
                <a:lnTo>
                  <a:pt x="1146" y="1839"/>
                </a:lnTo>
                <a:lnTo>
                  <a:pt x="1131" y="1862"/>
                </a:lnTo>
                <a:lnTo>
                  <a:pt x="1117" y="1884"/>
                </a:lnTo>
                <a:lnTo>
                  <a:pt x="1104" y="1905"/>
                </a:lnTo>
                <a:lnTo>
                  <a:pt x="1095" y="1927"/>
                </a:lnTo>
                <a:lnTo>
                  <a:pt x="1087" y="1947"/>
                </a:lnTo>
                <a:lnTo>
                  <a:pt x="1085" y="1965"/>
                </a:lnTo>
                <a:lnTo>
                  <a:pt x="1087" y="1987"/>
                </a:lnTo>
                <a:lnTo>
                  <a:pt x="1095" y="2010"/>
                </a:lnTo>
                <a:lnTo>
                  <a:pt x="1106" y="2033"/>
                </a:lnTo>
                <a:lnTo>
                  <a:pt x="1119" y="2056"/>
                </a:lnTo>
                <a:lnTo>
                  <a:pt x="1134" y="2080"/>
                </a:lnTo>
                <a:lnTo>
                  <a:pt x="1151" y="2104"/>
                </a:lnTo>
                <a:lnTo>
                  <a:pt x="1168" y="2131"/>
                </a:lnTo>
                <a:lnTo>
                  <a:pt x="1186" y="2158"/>
                </a:lnTo>
                <a:lnTo>
                  <a:pt x="1201" y="2186"/>
                </a:lnTo>
                <a:lnTo>
                  <a:pt x="1214" y="2214"/>
                </a:lnTo>
                <a:lnTo>
                  <a:pt x="1222" y="2243"/>
                </a:lnTo>
                <a:lnTo>
                  <a:pt x="1225" y="2273"/>
                </a:lnTo>
                <a:lnTo>
                  <a:pt x="1222" y="2304"/>
                </a:lnTo>
                <a:lnTo>
                  <a:pt x="1215" y="2334"/>
                </a:lnTo>
                <a:lnTo>
                  <a:pt x="1205" y="2363"/>
                </a:lnTo>
                <a:lnTo>
                  <a:pt x="1191" y="2391"/>
                </a:lnTo>
                <a:lnTo>
                  <a:pt x="1174" y="2419"/>
                </a:lnTo>
                <a:lnTo>
                  <a:pt x="1158" y="2445"/>
                </a:lnTo>
                <a:lnTo>
                  <a:pt x="1141" y="2470"/>
                </a:lnTo>
                <a:lnTo>
                  <a:pt x="1127" y="2490"/>
                </a:lnTo>
                <a:lnTo>
                  <a:pt x="1114" y="2510"/>
                </a:lnTo>
                <a:lnTo>
                  <a:pt x="1103" y="2530"/>
                </a:lnTo>
                <a:lnTo>
                  <a:pt x="1094" y="2548"/>
                </a:lnTo>
                <a:lnTo>
                  <a:pt x="1087" y="2565"/>
                </a:lnTo>
                <a:lnTo>
                  <a:pt x="1085" y="2580"/>
                </a:lnTo>
                <a:lnTo>
                  <a:pt x="1086" y="2608"/>
                </a:lnTo>
                <a:lnTo>
                  <a:pt x="1089" y="2631"/>
                </a:lnTo>
                <a:lnTo>
                  <a:pt x="1096" y="2652"/>
                </a:lnTo>
                <a:lnTo>
                  <a:pt x="1103" y="2668"/>
                </a:lnTo>
                <a:lnTo>
                  <a:pt x="1112" y="2683"/>
                </a:lnTo>
                <a:lnTo>
                  <a:pt x="1123" y="2696"/>
                </a:lnTo>
                <a:lnTo>
                  <a:pt x="1135" y="2708"/>
                </a:lnTo>
                <a:lnTo>
                  <a:pt x="1147" y="2721"/>
                </a:lnTo>
                <a:lnTo>
                  <a:pt x="1161" y="2734"/>
                </a:lnTo>
                <a:lnTo>
                  <a:pt x="1173" y="2748"/>
                </a:lnTo>
                <a:lnTo>
                  <a:pt x="1187" y="2764"/>
                </a:lnTo>
                <a:lnTo>
                  <a:pt x="1199" y="2783"/>
                </a:lnTo>
                <a:lnTo>
                  <a:pt x="1210" y="2803"/>
                </a:lnTo>
                <a:lnTo>
                  <a:pt x="1217" y="2827"/>
                </a:lnTo>
                <a:lnTo>
                  <a:pt x="1223" y="2855"/>
                </a:lnTo>
                <a:lnTo>
                  <a:pt x="1228" y="2855"/>
                </a:lnTo>
                <a:lnTo>
                  <a:pt x="1238" y="2855"/>
                </a:lnTo>
                <a:lnTo>
                  <a:pt x="1246" y="2855"/>
                </a:lnTo>
                <a:lnTo>
                  <a:pt x="1252" y="2855"/>
                </a:lnTo>
                <a:lnTo>
                  <a:pt x="1252" y="648"/>
                </a:lnTo>
                <a:lnTo>
                  <a:pt x="1214" y="636"/>
                </a:lnTo>
                <a:lnTo>
                  <a:pt x="1177" y="620"/>
                </a:lnTo>
                <a:lnTo>
                  <a:pt x="1142" y="603"/>
                </a:lnTo>
                <a:close/>
                <a:moveTo>
                  <a:pt x="1568" y="516"/>
                </a:moveTo>
                <a:lnTo>
                  <a:pt x="1546" y="536"/>
                </a:lnTo>
                <a:lnTo>
                  <a:pt x="1522" y="556"/>
                </a:lnTo>
                <a:lnTo>
                  <a:pt x="1540" y="583"/>
                </a:lnTo>
                <a:lnTo>
                  <a:pt x="1557" y="612"/>
                </a:lnTo>
                <a:lnTo>
                  <a:pt x="1572" y="641"/>
                </a:lnTo>
                <a:lnTo>
                  <a:pt x="1583" y="672"/>
                </a:lnTo>
                <a:lnTo>
                  <a:pt x="1592" y="704"/>
                </a:lnTo>
                <a:lnTo>
                  <a:pt x="1594" y="737"/>
                </a:lnTo>
                <a:lnTo>
                  <a:pt x="1591" y="767"/>
                </a:lnTo>
                <a:lnTo>
                  <a:pt x="1583" y="795"/>
                </a:lnTo>
                <a:lnTo>
                  <a:pt x="1571" y="824"/>
                </a:lnTo>
                <a:lnTo>
                  <a:pt x="1555" y="850"/>
                </a:lnTo>
                <a:lnTo>
                  <a:pt x="1538" y="878"/>
                </a:lnTo>
                <a:lnTo>
                  <a:pt x="1520" y="905"/>
                </a:lnTo>
                <a:lnTo>
                  <a:pt x="1503" y="929"/>
                </a:lnTo>
                <a:lnTo>
                  <a:pt x="1488" y="953"/>
                </a:lnTo>
                <a:lnTo>
                  <a:pt x="1474" y="977"/>
                </a:lnTo>
                <a:lnTo>
                  <a:pt x="1464" y="999"/>
                </a:lnTo>
                <a:lnTo>
                  <a:pt x="1457" y="1022"/>
                </a:lnTo>
                <a:lnTo>
                  <a:pt x="1454" y="1045"/>
                </a:lnTo>
                <a:lnTo>
                  <a:pt x="1457" y="1063"/>
                </a:lnTo>
                <a:lnTo>
                  <a:pt x="1463" y="1083"/>
                </a:lnTo>
                <a:lnTo>
                  <a:pt x="1473" y="1104"/>
                </a:lnTo>
                <a:lnTo>
                  <a:pt x="1486" y="1125"/>
                </a:lnTo>
                <a:lnTo>
                  <a:pt x="1500" y="1147"/>
                </a:lnTo>
                <a:lnTo>
                  <a:pt x="1515" y="1170"/>
                </a:lnTo>
                <a:lnTo>
                  <a:pt x="1534" y="1198"/>
                </a:lnTo>
                <a:lnTo>
                  <a:pt x="1552" y="1227"/>
                </a:lnTo>
                <a:lnTo>
                  <a:pt x="1569" y="1257"/>
                </a:lnTo>
                <a:lnTo>
                  <a:pt x="1582" y="1288"/>
                </a:lnTo>
                <a:lnTo>
                  <a:pt x="1591" y="1319"/>
                </a:lnTo>
                <a:lnTo>
                  <a:pt x="1594" y="1352"/>
                </a:lnTo>
                <a:lnTo>
                  <a:pt x="1591" y="1383"/>
                </a:lnTo>
                <a:lnTo>
                  <a:pt x="1582" y="1414"/>
                </a:lnTo>
                <a:lnTo>
                  <a:pt x="1570" y="1444"/>
                </a:lnTo>
                <a:lnTo>
                  <a:pt x="1553" y="1473"/>
                </a:lnTo>
                <a:lnTo>
                  <a:pt x="1536" y="1500"/>
                </a:lnTo>
                <a:lnTo>
                  <a:pt x="1517" y="1529"/>
                </a:lnTo>
                <a:lnTo>
                  <a:pt x="1501" y="1551"/>
                </a:lnTo>
                <a:lnTo>
                  <a:pt x="1487" y="1574"/>
                </a:lnTo>
                <a:lnTo>
                  <a:pt x="1473" y="1597"/>
                </a:lnTo>
                <a:lnTo>
                  <a:pt x="1463" y="1618"/>
                </a:lnTo>
                <a:lnTo>
                  <a:pt x="1457" y="1639"/>
                </a:lnTo>
                <a:lnTo>
                  <a:pt x="1454" y="1659"/>
                </a:lnTo>
                <a:lnTo>
                  <a:pt x="1457" y="1679"/>
                </a:lnTo>
                <a:lnTo>
                  <a:pt x="1463" y="1700"/>
                </a:lnTo>
                <a:lnTo>
                  <a:pt x="1474" y="1723"/>
                </a:lnTo>
                <a:lnTo>
                  <a:pt x="1487" y="1745"/>
                </a:lnTo>
                <a:lnTo>
                  <a:pt x="1502" y="1768"/>
                </a:lnTo>
                <a:lnTo>
                  <a:pt x="1518" y="1791"/>
                </a:lnTo>
                <a:lnTo>
                  <a:pt x="1537" y="1819"/>
                </a:lnTo>
                <a:lnTo>
                  <a:pt x="1554" y="1847"/>
                </a:lnTo>
                <a:lnTo>
                  <a:pt x="1570" y="1876"/>
                </a:lnTo>
                <a:lnTo>
                  <a:pt x="1582" y="1905"/>
                </a:lnTo>
                <a:lnTo>
                  <a:pt x="1591" y="1935"/>
                </a:lnTo>
                <a:lnTo>
                  <a:pt x="1594" y="1965"/>
                </a:lnTo>
                <a:lnTo>
                  <a:pt x="1591" y="2000"/>
                </a:lnTo>
                <a:lnTo>
                  <a:pt x="1581" y="2033"/>
                </a:lnTo>
                <a:lnTo>
                  <a:pt x="1568" y="2064"/>
                </a:lnTo>
                <a:lnTo>
                  <a:pt x="1551" y="2095"/>
                </a:lnTo>
                <a:lnTo>
                  <a:pt x="1532" y="2124"/>
                </a:lnTo>
                <a:lnTo>
                  <a:pt x="1514" y="2152"/>
                </a:lnTo>
                <a:lnTo>
                  <a:pt x="1499" y="2174"/>
                </a:lnTo>
                <a:lnTo>
                  <a:pt x="1485" y="2195"/>
                </a:lnTo>
                <a:lnTo>
                  <a:pt x="1472" y="2217"/>
                </a:lnTo>
                <a:lnTo>
                  <a:pt x="1463" y="2236"/>
                </a:lnTo>
                <a:lnTo>
                  <a:pt x="1456" y="2256"/>
                </a:lnTo>
                <a:lnTo>
                  <a:pt x="1454" y="2273"/>
                </a:lnTo>
                <a:lnTo>
                  <a:pt x="1457" y="2297"/>
                </a:lnTo>
                <a:lnTo>
                  <a:pt x="1464" y="2322"/>
                </a:lnTo>
                <a:lnTo>
                  <a:pt x="1475" y="2347"/>
                </a:lnTo>
                <a:lnTo>
                  <a:pt x="1490" y="2372"/>
                </a:lnTo>
                <a:lnTo>
                  <a:pt x="1506" y="2396"/>
                </a:lnTo>
                <a:lnTo>
                  <a:pt x="1523" y="2421"/>
                </a:lnTo>
                <a:lnTo>
                  <a:pt x="1541" y="2448"/>
                </a:lnTo>
                <a:lnTo>
                  <a:pt x="1557" y="2474"/>
                </a:lnTo>
                <a:lnTo>
                  <a:pt x="1572" y="2501"/>
                </a:lnTo>
                <a:lnTo>
                  <a:pt x="1583" y="2527"/>
                </a:lnTo>
                <a:lnTo>
                  <a:pt x="1592" y="2553"/>
                </a:lnTo>
                <a:lnTo>
                  <a:pt x="1594" y="2580"/>
                </a:lnTo>
                <a:lnTo>
                  <a:pt x="1593" y="2613"/>
                </a:lnTo>
                <a:lnTo>
                  <a:pt x="1588" y="2642"/>
                </a:lnTo>
                <a:lnTo>
                  <a:pt x="1582" y="2668"/>
                </a:lnTo>
                <a:lnTo>
                  <a:pt x="1574" y="2691"/>
                </a:lnTo>
                <a:lnTo>
                  <a:pt x="1565" y="2711"/>
                </a:lnTo>
                <a:lnTo>
                  <a:pt x="1553" y="2729"/>
                </a:lnTo>
                <a:lnTo>
                  <a:pt x="1542" y="2745"/>
                </a:lnTo>
                <a:lnTo>
                  <a:pt x="1529" y="2758"/>
                </a:lnTo>
                <a:lnTo>
                  <a:pt x="1518" y="2771"/>
                </a:lnTo>
                <a:lnTo>
                  <a:pt x="1505" y="2783"/>
                </a:lnTo>
                <a:lnTo>
                  <a:pt x="1492" y="2796"/>
                </a:lnTo>
                <a:lnTo>
                  <a:pt x="1481" y="2809"/>
                </a:lnTo>
                <a:lnTo>
                  <a:pt x="1470" y="2822"/>
                </a:lnTo>
                <a:lnTo>
                  <a:pt x="1463" y="2837"/>
                </a:lnTo>
                <a:lnTo>
                  <a:pt x="1458" y="2853"/>
                </a:lnTo>
                <a:lnTo>
                  <a:pt x="1499" y="2851"/>
                </a:lnTo>
                <a:lnTo>
                  <a:pt x="1545" y="2849"/>
                </a:lnTo>
                <a:lnTo>
                  <a:pt x="1551" y="2823"/>
                </a:lnTo>
                <a:lnTo>
                  <a:pt x="1559" y="2800"/>
                </a:lnTo>
                <a:lnTo>
                  <a:pt x="1570" y="2780"/>
                </a:lnTo>
                <a:lnTo>
                  <a:pt x="1581" y="2762"/>
                </a:lnTo>
                <a:lnTo>
                  <a:pt x="1595" y="2748"/>
                </a:lnTo>
                <a:lnTo>
                  <a:pt x="1607" y="2733"/>
                </a:lnTo>
                <a:lnTo>
                  <a:pt x="1621" y="2721"/>
                </a:lnTo>
                <a:lnTo>
                  <a:pt x="1633" y="2708"/>
                </a:lnTo>
                <a:lnTo>
                  <a:pt x="1644" y="2696"/>
                </a:lnTo>
                <a:lnTo>
                  <a:pt x="1655" y="2683"/>
                </a:lnTo>
                <a:lnTo>
                  <a:pt x="1664" y="2668"/>
                </a:lnTo>
                <a:lnTo>
                  <a:pt x="1671" y="2652"/>
                </a:lnTo>
                <a:lnTo>
                  <a:pt x="1678" y="2632"/>
                </a:lnTo>
                <a:lnTo>
                  <a:pt x="1681" y="2608"/>
                </a:lnTo>
                <a:lnTo>
                  <a:pt x="1683" y="2580"/>
                </a:lnTo>
                <a:lnTo>
                  <a:pt x="1680" y="2565"/>
                </a:lnTo>
                <a:lnTo>
                  <a:pt x="1674" y="2548"/>
                </a:lnTo>
                <a:lnTo>
                  <a:pt x="1665" y="2530"/>
                </a:lnTo>
                <a:lnTo>
                  <a:pt x="1653" y="2510"/>
                </a:lnTo>
                <a:lnTo>
                  <a:pt x="1640" y="2490"/>
                </a:lnTo>
                <a:lnTo>
                  <a:pt x="1627" y="2470"/>
                </a:lnTo>
                <a:lnTo>
                  <a:pt x="1609" y="2445"/>
                </a:lnTo>
                <a:lnTo>
                  <a:pt x="1593" y="2419"/>
                </a:lnTo>
                <a:lnTo>
                  <a:pt x="1577" y="2391"/>
                </a:lnTo>
                <a:lnTo>
                  <a:pt x="1562" y="2363"/>
                </a:lnTo>
                <a:lnTo>
                  <a:pt x="1552" y="2334"/>
                </a:lnTo>
                <a:lnTo>
                  <a:pt x="1545" y="2304"/>
                </a:lnTo>
                <a:lnTo>
                  <a:pt x="1542" y="2273"/>
                </a:lnTo>
                <a:lnTo>
                  <a:pt x="1545" y="2243"/>
                </a:lnTo>
                <a:lnTo>
                  <a:pt x="1553" y="2214"/>
                </a:lnTo>
                <a:lnTo>
                  <a:pt x="1566" y="2186"/>
                </a:lnTo>
                <a:lnTo>
                  <a:pt x="1581" y="2158"/>
                </a:lnTo>
                <a:lnTo>
                  <a:pt x="1599" y="2131"/>
                </a:lnTo>
                <a:lnTo>
                  <a:pt x="1616" y="2104"/>
                </a:lnTo>
                <a:lnTo>
                  <a:pt x="1633" y="2080"/>
                </a:lnTo>
                <a:lnTo>
                  <a:pt x="1649" y="2056"/>
                </a:lnTo>
                <a:lnTo>
                  <a:pt x="1662" y="2033"/>
                </a:lnTo>
                <a:lnTo>
                  <a:pt x="1672" y="2010"/>
                </a:lnTo>
                <a:lnTo>
                  <a:pt x="1680" y="1987"/>
                </a:lnTo>
                <a:lnTo>
                  <a:pt x="1683" y="1965"/>
                </a:lnTo>
                <a:lnTo>
                  <a:pt x="1680" y="1947"/>
                </a:lnTo>
                <a:lnTo>
                  <a:pt x="1674" y="1927"/>
                </a:lnTo>
                <a:lnTo>
                  <a:pt x="1663" y="1905"/>
                </a:lnTo>
                <a:lnTo>
                  <a:pt x="1651" y="1884"/>
                </a:lnTo>
                <a:lnTo>
                  <a:pt x="1636" y="1862"/>
                </a:lnTo>
                <a:lnTo>
                  <a:pt x="1621" y="1839"/>
                </a:lnTo>
                <a:lnTo>
                  <a:pt x="1602" y="1811"/>
                </a:lnTo>
                <a:lnTo>
                  <a:pt x="1583" y="1783"/>
                </a:lnTo>
                <a:lnTo>
                  <a:pt x="1567" y="1753"/>
                </a:lnTo>
                <a:lnTo>
                  <a:pt x="1554" y="1723"/>
                </a:lnTo>
                <a:lnTo>
                  <a:pt x="1545" y="1691"/>
                </a:lnTo>
                <a:lnTo>
                  <a:pt x="1542" y="1659"/>
                </a:lnTo>
                <a:lnTo>
                  <a:pt x="1545" y="1626"/>
                </a:lnTo>
                <a:lnTo>
                  <a:pt x="1554" y="1597"/>
                </a:lnTo>
                <a:lnTo>
                  <a:pt x="1567" y="1567"/>
                </a:lnTo>
                <a:lnTo>
                  <a:pt x="1583" y="1538"/>
                </a:lnTo>
                <a:lnTo>
                  <a:pt x="1601" y="1509"/>
                </a:lnTo>
                <a:lnTo>
                  <a:pt x="1620" y="1481"/>
                </a:lnTo>
                <a:lnTo>
                  <a:pt x="1635" y="1458"/>
                </a:lnTo>
                <a:lnTo>
                  <a:pt x="1650" y="1435"/>
                </a:lnTo>
                <a:lnTo>
                  <a:pt x="1663" y="1414"/>
                </a:lnTo>
                <a:lnTo>
                  <a:pt x="1672" y="1392"/>
                </a:lnTo>
                <a:lnTo>
                  <a:pt x="1680" y="1371"/>
                </a:lnTo>
                <a:lnTo>
                  <a:pt x="1683" y="1352"/>
                </a:lnTo>
                <a:lnTo>
                  <a:pt x="1680" y="1331"/>
                </a:lnTo>
                <a:lnTo>
                  <a:pt x="1672" y="1309"/>
                </a:lnTo>
                <a:lnTo>
                  <a:pt x="1662" y="1287"/>
                </a:lnTo>
                <a:lnTo>
                  <a:pt x="1649" y="1264"/>
                </a:lnTo>
                <a:lnTo>
                  <a:pt x="1634" y="1241"/>
                </a:lnTo>
                <a:lnTo>
                  <a:pt x="1619" y="1218"/>
                </a:lnTo>
                <a:lnTo>
                  <a:pt x="1600" y="1190"/>
                </a:lnTo>
                <a:lnTo>
                  <a:pt x="1582" y="1163"/>
                </a:lnTo>
                <a:lnTo>
                  <a:pt x="1567" y="1134"/>
                </a:lnTo>
                <a:lnTo>
                  <a:pt x="1553" y="1105"/>
                </a:lnTo>
                <a:lnTo>
                  <a:pt x="1545" y="1075"/>
                </a:lnTo>
                <a:lnTo>
                  <a:pt x="1542" y="1045"/>
                </a:lnTo>
                <a:lnTo>
                  <a:pt x="1546" y="1011"/>
                </a:lnTo>
                <a:lnTo>
                  <a:pt x="1555" y="978"/>
                </a:lnTo>
                <a:lnTo>
                  <a:pt x="1569" y="946"/>
                </a:lnTo>
                <a:lnTo>
                  <a:pt x="1585" y="915"/>
                </a:lnTo>
                <a:lnTo>
                  <a:pt x="1604" y="885"/>
                </a:lnTo>
                <a:lnTo>
                  <a:pt x="1624" y="857"/>
                </a:lnTo>
                <a:lnTo>
                  <a:pt x="1638" y="835"/>
                </a:lnTo>
                <a:lnTo>
                  <a:pt x="1652" y="813"/>
                </a:lnTo>
                <a:lnTo>
                  <a:pt x="1664" y="793"/>
                </a:lnTo>
                <a:lnTo>
                  <a:pt x="1674" y="773"/>
                </a:lnTo>
                <a:lnTo>
                  <a:pt x="1680" y="754"/>
                </a:lnTo>
                <a:lnTo>
                  <a:pt x="1683" y="737"/>
                </a:lnTo>
                <a:lnTo>
                  <a:pt x="1680" y="712"/>
                </a:lnTo>
                <a:lnTo>
                  <a:pt x="1671" y="686"/>
                </a:lnTo>
                <a:lnTo>
                  <a:pt x="1660" y="660"/>
                </a:lnTo>
                <a:lnTo>
                  <a:pt x="1645" y="634"/>
                </a:lnTo>
                <a:lnTo>
                  <a:pt x="1629" y="609"/>
                </a:lnTo>
                <a:lnTo>
                  <a:pt x="1611" y="583"/>
                </a:lnTo>
                <a:lnTo>
                  <a:pt x="1588" y="549"/>
                </a:lnTo>
                <a:lnTo>
                  <a:pt x="1568" y="516"/>
                </a:lnTo>
                <a:close/>
                <a:moveTo>
                  <a:pt x="1024" y="516"/>
                </a:moveTo>
                <a:lnTo>
                  <a:pt x="1003" y="549"/>
                </a:lnTo>
                <a:lnTo>
                  <a:pt x="980" y="583"/>
                </a:lnTo>
                <a:lnTo>
                  <a:pt x="964" y="609"/>
                </a:lnTo>
                <a:lnTo>
                  <a:pt x="947" y="634"/>
                </a:lnTo>
                <a:lnTo>
                  <a:pt x="933" y="660"/>
                </a:lnTo>
                <a:lnTo>
                  <a:pt x="920" y="686"/>
                </a:lnTo>
                <a:lnTo>
                  <a:pt x="913" y="712"/>
                </a:lnTo>
                <a:lnTo>
                  <a:pt x="910" y="737"/>
                </a:lnTo>
                <a:lnTo>
                  <a:pt x="912" y="754"/>
                </a:lnTo>
                <a:lnTo>
                  <a:pt x="918" y="773"/>
                </a:lnTo>
                <a:lnTo>
                  <a:pt x="929" y="793"/>
                </a:lnTo>
                <a:lnTo>
                  <a:pt x="941" y="813"/>
                </a:lnTo>
                <a:lnTo>
                  <a:pt x="955" y="835"/>
                </a:lnTo>
                <a:lnTo>
                  <a:pt x="969" y="857"/>
                </a:lnTo>
                <a:lnTo>
                  <a:pt x="988" y="885"/>
                </a:lnTo>
                <a:lnTo>
                  <a:pt x="1006" y="915"/>
                </a:lnTo>
                <a:lnTo>
                  <a:pt x="1024" y="946"/>
                </a:lnTo>
                <a:lnTo>
                  <a:pt x="1038" y="978"/>
                </a:lnTo>
                <a:lnTo>
                  <a:pt x="1047" y="1011"/>
                </a:lnTo>
                <a:lnTo>
                  <a:pt x="1050" y="1045"/>
                </a:lnTo>
                <a:lnTo>
                  <a:pt x="1047" y="1075"/>
                </a:lnTo>
                <a:lnTo>
                  <a:pt x="1039" y="1105"/>
                </a:lnTo>
                <a:lnTo>
                  <a:pt x="1026" y="1134"/>
                </a:lnTo>
                <a:lnTo>
                  <a:pt x="1011" y="1163"/>
                </a:lnTo>
                <a:lnTo>
                  <a:pt x="993" y="1190"/>
                </a:lnTo>
                <a:lnTo>
                  <a:pt x="974" y="1218"/>
                </a:lnTo>
                <a:lnTo>
                  <a:pt x="959" y="1241"/>
                </a:lnTo>
                <a:lnTo>
                  <a:pt x="943" y="1264"/>
                </a:lnTo>
                <a:lnTo>
                  <a:pt x="930" y="1287"/>
                </a:lnTo>
                <a:lnTo>
                  <a:pt x="919" y="1309"/>
                </a:lnTo>
                <a:lnTo>
                  <a:pt x="912" y="1331"/>
                </a:lnTo>
                <a:lnTo>
                  <a:pt x="910" y="1352"/>
                </a:lnTo>
                <a:lnTo>
                  <a:pt x="912" y="1371"/>
                </a:lnTo>
                <a:lnTo>
                  <a:pt x="919" y="1392"/>
                </a:lnTo>
                <a:lnTo>
                  <a:pt x="930" y="1414"/>
                </a:lnTo>
                <a:lnTo>
                  <a:pt x="942" y="1435"/>
                </a:lnTo>
                <a:lnTo>
                  <a:pt x="957" y="1458"/>
                </a:lnTo>
                <a:lnTo>
                  <a:pt x="972" y="1481"/>
                </a:lnTo>
                <a:lnTo>
                  <a:pt x="991" y="1509"/>
                </a:lnTo>
                <a:lnTo>
                  <a:pt x="1009" y="1538"/>
                </a:lnTo>
                <a:lnTo>
                  <a:pt x="1025" y="1567"/>
                </a:lnTo>
                <a:lnTo>
                  <a:pt x="1039" y="1597"/>
                </a:lnTo>
                <a:lnTo>
                  <a:pt x="1047" y="1626"/>
                </a:lnTo>
                <a:lnTo>
                  <a:pt x="1050" y="1659"/>
                </a:lnTo>
                <a:lnTo>
                  <a:pt x="1047" y="1691"/>
                </a:lnTo>
                <a:lnTo>
                  <a:pt x="1039" y="1723"/>
                </a:lnTo>
                <a:lnTo>
                  <a:pt x="1025" y="1753"/>
                </a:lnTo>
                <a:lnTo>
                  <a:pt x="1008" y="1783"/>
                </a:lnTo>
                <a:lnTo>
                  <a:pt x="991" y="1811"/>
                </a:lnTo>
                <a:lnTo>
                  <a:pt x="971" y="1839"/>
                </a:lnTo>
                <a:lnTo>
                  <a:pt x="957" y="1862"/>
                </a:lnTo>
                <a:lnTo>
                  <a:pt x="942" y="1884"/>
                </a:lnTo>
                <a:lnTo>
                  <a:pt x="930" y="1905"/>
                </a:lnTo>
                <a:lnTo>
                  <a:pt x="919" y="1927"/>
                </a:lnTo>
                <a:lnTo>
                  <a:pt x="912" y="1947"/>
                </a:lnTo>
                <a:lnTo>
                  <a:pt x="910" y="1965"/>
                </a:lnTo>
                <a:lnTo>
                  <a:pt x="912" y="1987"/>
                </a:lnTo>
                <a:lnTo>
                  <a:pt x="919" y="2010"/>
                </a:lnTo>
                <a:lnTo>
                  <a:pt x="931" y="2033"/>
                </a:lnTo>
                <a:lnTo>
                  <a:pt x="944" y="2056"/>
                </a:lnTo>
                <a:lnTo>
                  <a:pt x="960" y="2080"/>
                </a:lnTo>
                <a:lnTo>
                  <a:pt x="975" y="2104"/>
                </a:lnTo>
                <a:lnTo>
                  <a:pt x="994" y="2131"/>
                </a:lnTo>
                <a:lnTo>
                  <a:pt x="1011" y="2158"/>
                </a:lnTo>
                <a:lnTo>
                  <a:pt x="1026" y="2186"/>
                </a:lnTo>
                <a:lnTo>
                  <a:pt x="1039" y="2214"/>
                </a:lnTo>
                <a:lnTo>
                  <a:pt x="1047" y="2243"/>
                </a:lnTo>
                <a:lnTo>
                  <a:pt x="1050" y="2273"/>
                </a:lnTo>
                <a:lnTo>
                  <a:pt x="1047" y="2304"/>
                </a:lnTo>
                <a:lnTo>
                  <a:pt x="1041" y="2334"/>
                </a:lnTo>
                <a:lnTo>
                  <a:pt x="1029" y="2363"/>
                </a:lnTo>
                <a:lnTo>
                  <a:pt x="1016" y="2391"/>
                </a:lnTo>
                <a:lnTo>
                  <a:pt x="1000" y="2419"/>
                </a:lnTo>
                <a:lnTo>
                  <a:pt x="983" y="2445"/>
                </a:lnTo>
                <a:lnTo>
                  <a:pt x="966" y="2470"/>
                </a:lnTo>
                <a:lnTo>
                  <a:pt x="952" y="2490"/>
                </a:lnTo>
                <a:lnTo>
                  <a:pt x="939" y="2510"/>
                </a:lnTo>
                <a:lnTo>
                  <a:pt x="928" y="2530"/>
                </a:lnTo>
                <a:lnTo>
                  <a:pt x="918" y="2548"/>
                </a:lnTo>
                <a:lnTo>
                  <a:pt x="912" y="2565"/>
                </a:lnTo>
                <a:lnTo>
                  <a:pt x="910" y="2580"/>
                </a:lnTo>
                <a:lnTo>
                  <a:pt x="911" y="2608"/>
                </a:lnTo>
                <a:lnTo>
                  <a:pt x="915" y="2632"/>
                </a:lnTo>
                <a:lnTo>
                  <a:pt x="920" y="2652"/>
                </a:lnTo>
                <a:lnTo>
                  <a:pt x="928" y="2668"/>
                </a:lnTo>
                <a:lnTo>
                  <a:pt x="937" y="2683"/>
                </a:lnTo>
                <a:lnTo>
                  <a:pt x="947" y="2696"/>
                </a:lnTo>
                <a:lnTo>
                  <a:pt x="960" y="2708"/>
                </a:lnTo>
                <a:lnTo>
                  <a:pt x="972" y="2721"/>
                </a:lnTo>
                <a:lnTo>
                  <a:pt x="985" y="2733"/>
                </a:lnTo>
                <a:lnTo>
                  <a:pt x="998" y="2748"/>
                </a:lnTo>
                <a:lnTo>
                  <a:pt x="1011" y="2762"/>
                </a:lnTo>
                <a:lnTo>
                  <a:pt x="1022" y="2780"/>
                </a:lnTo>
                <a:lnTo>
                  <a:pt x="1032" y="2800"/>
                </a:lnTo>
                <a:lnTo>
                  <a:pt x="1041" y="2823"/>
                </a:lnTo>
                <a:lnTo>
                  <a:pt x="1047" y="2849"/>
                </a:lnTo>
                <a:lnTo>
                  <a:pt x="1092" y="2851"/>
                </a:lnTo>
                <a:lnTo>
                  <a:pt x="1135" y="2853"/>
                </a:lnTo>
                <a:lnTo>
                  <a:pt x="1130" y="2837"/>
                </a:lnTo>
                <a:lnTo>
                  <a:pt x="1122" y="2822"/>
                </a:lnTo>
                <a:lnTo>
                  <a:pt x="1112" y="2809"/>
                </a:lnTo>
                <a:lnTo>
                  <a:pt x="1100" y="2796"/>
                </a:lnTo>
                <a:lnTo>
                  <a:pt x="1087" y="2783"/>
                </a:lnTo>
                <a:lnTo>
                  <a:pt x="1075" y="2771"/>
                </a:lnTo>
                <a:lnTo>
                  <a:pt x="1062" y="2758"/>
                </a:lnTo>
                <a:lnTo>
                  <a:pt x="1050" y="2745"/>
                </a:lnTo>
                <a:lnTo>
                  <a:pt x="1039" y="2729"/>
                </a:lnTo>
                <a:lnTo>
                  <a:pt x="1028" y="2711"/>
                </a:lnTo>
                <a:lnTo>
                  <a:pt x="1018" y="2691"/>
                </a:lnTo>
                <a:lnTo>
                  <a:pt x="1009" y="2668"/>
                </a:lnTo>
                <a:lnTo>
                  <a:pt x="1003" y="2642"/>
                </a:lnTo>
                <a:lnTo>
                  <a:pt x="1000" y="2613"/>
                </a:lnTo>
                <a:lnTo>
                  <a:pt x="998" y="2580"/>
                </a:lnTo>
                <a:lnTo>
                  <a:pt x="1001" y="2553"/>
                </a:lnTo>
                <a:lnTo>
                  <a:pt x="1008" y="2527"/>
                </a:lnTo>
                <a:lnTo>
                  <a:pt x="1020" y="2501"/>
                </a:lnTo>
                <a:lnTo>
                  <a:pt x="1034" y="2474"/>
                </a:lnTo>
                <a:lnTo>
                  <a:pt x="1051" y="2448"/>
                </a:lnTo>
                <a:lnTo>
                  <a:pt x="1070" y="2421"/>
                </a:lnTo>
                <a:lnTo>
                  <a:pt x="1086" y="2396"/>
                </a:lnTo>
                <a:lnTo>
                  <a:pt x="1102" y="2372"/>
                </a:lnTo>
                <a:lnTo>
                  <a:pt x="1116" y="2347"/>
                </a:lnTo>
                <a:lnTo>
                  <a:pt x="1128" y="2322"/>
                </a:lnTo>
                <a:lnTo>
                  <a:pt x="1136" y="2297"/>
                </a:lnTo>
                <a:lnTo>
                  <a:pt x="1138" y="2273"/>
                </a:lnTo>
                <a:lnTo>
                  <a:pt x="1136" y="2256"/>
                </a:lnTo>
                <a:lnTo>
                  <a:pt x="1130" y="2236"/>
                </a:lnTo>
                <a:lnTo>
                  <a:pt x="1119" y="2217"/>
                </a:lnTo>
                <a:lnTo>
                  <a:pt x="1107" y="2195"/>
                </a:lnTo>
                <a:lnTo>
                  <a:pt x="1094" y="2174"/>
                </a:lnTo>
                <a:lnTo>
                  <a:pt x="1079" y="2152"/>
                </a:lnTo>
                <a:lnTo>
                  <a:pt x="1059" y="2124"/>
                </a:lnTo>
                <a:lnTo>
                  <a:pt x="1041" y="2095"/>
                </a:lnTo>
                <a:lnTo>
                  <a:pt x="1024" y="2064"/>
                </a:lnTo>
                <a:lnTo>
                  <a:pt x="1011" y="2033"/>
                </a:lnTo>
                <a:lnTo>
                  <a:pt x="1001" y="2000"/>
                </a:lnTo>
                <a:lnTo>
                  <a:pt x="998" y="1965"/>
                </a:lnTo>
                <a:lnTo>
                  <a:pt x="1001" y="1935"/>
                </a:lnTo>
                <a:lnTo>
                  <a:pt x="1009" y="1905"/>
                </a:lnTo>
                <a:lnTo>
                  <a:pt x="1022" y="1876"/>
                </a:lnTo>
                <a:lnTo>
                  <a:pt x="1039" y="1847"/>
                </a:lnTo>
                <a:lnTo>
                  <a:pt x="1056" y="1819"/>
                </a:lnTo>
                <a:lnTo>
                  <a:pt x="1075" y="1792"/>
                </a:lnTo>
                <a:lnTo>
                  <a:pt x="1090" y="1768"/>
                </a:lnTo>
                <a:lnTo>
                  <a:pt x="1105" y="1745"/>
                </a:lnTo>
                <a:lnTo>
                  <a:pt x="1118" y="1723"/>
                </a:lnTo>
                <a:lnTo>
                  <a:pt x="1129" y="1700"/>
                </a:lnTo>
                <a:lnTo>
                  <a:pt x="1136" y="1679"/>
                </a:lnTo>
                <a:lnTo>
                  <a:pt x="1138" y="1659"/>
                </a:lnTo>
                <a:lnTo>
                  <a:pt x="1136" y="1639"/>
                </a:lnTo>
                <a:lnTo>
                  <a:pt x="1129" y="1618"/>
                </a:lnTo>
                <a:lnTo>
                  <a:pt x="1118" y="1597"/>
                </a:lnTo>
                <a:lnTo>
                  <a:pt x="1106" y="1574"/>
                </a:lnTo>
                <a:lnTo>
                  <a:pt x="1091" y="1551"/>
                </a:lnTo>
                <a:lnTo>
                  <a:pt x="1076" y="1529"/>
                </a:lnTo>
                <a:lnTo>
                  <a:pt x="1057" y="1500"/>
                </a:lnTo>
                <a:lnTo>
                  <a:pt x="1039" y="1473"/>
                </a:lnTo>
                <a:lnTo>
                  <a:pt x="1023" y="1444"/>
                </a:lnTo>
                <a:lnTo>
                  <a:pt x="1009" y="1414"/>
                </a:lnTo>
                <a:lnTo>
                  <a:pt x="1001" y="1383"/>
                </a:lnTo>
                <a:lnTo>
                  <a:pt x="998" y="1352"/>
                </a:lnTo>
                <a:lnTo>
                  <a:pt x="1001" y="1319"/>
                </a:lnTo>
                <a:lnTo>
                  <a:pt x="1011" y="1288"/>
                </a:lnTo>
                <a:lnTo>
                  <a:pt x="1023" y="1257"/>
                </a:lnTo>
                <a:lnTo>
                  <a:pt x="1040" y="1227"/>
                </a:lnTo>
                <a:lnTo>
                  <a:pt x="1058" y="1198"/>
                </a:lnTo>
                <a:lnTo>
                  <a:pt x="1077" y="1170"/>
                </a:lnTo>
                <a:lnTo>
                  <a:pt x="1092" y="1147"/>
                </a:lnTo>
                <a:lnTo>
                  <a:pt x="1107" y="1125"/>
                </a:lnTo>
                <a:lnTo>
                  <a:pt x="1119" y="1104"/>
                </a:lnTo>
                <a:lnTo>
                  <a:pt x="1129" y="1083"/>
                </a:lnTo>
                <a:lnTo>
                  <a:pt x="1136" y="1063"/>
                </a:lnTo>
                <a:lnTo>
                  <a:pt x="1138" y="1045"/>
                </a:lnTo>
                <a:lnTo>
                  <a:pt x="1136" y="1022"/>
                </a:lnTo>
                <a:lnTo>
                  <a:pt x="1129" y="999"/>
                </a:lnTo>
                <a:lnTo>
                  <a:pt x="1117" y="977"/>
                </a:lnTo>
                <a:lnTo>
                  <a:pt x="1104" y="953"/>
                </a:lnTo>
                <a:lnTo>
                  <a:pt x="1088" y="929"/>
                </a:lnTo>
                <a:lnTo>
                  <a:pt x="1073" y="905"/>
                </a:lnTo>
                <a:lnTo>
                  <a:pt x="1054" y="878"/>
                </a:lnTo>
                <a:lnTo>
                  <a:pt x="1036" y="850"/>
                </a:lnTo>
                <a:lnTo>
                  <a:pt x="1022" y="824"/>
                </a:lnTo>
                <a:lnTo>
                  <a:pt x="1009" y="795"/>
                </a:lnTo>
                <a:lnTo>
                  <a:pt x="1001" y="767"/>
                </a:lnTo>
                <a:lnTo>
                  <a:pt x="998" y="737"/>
                </a:lnTo>
                <a:lnTo>
                  <a:pt x="1001" y="704"/>
                </a:lnTo>
                <a:lnTo>
                  <a:pt x="1008" y="672"/>
                </a:lnTo>
                <a:lnTo>
                  <a:pt x="1021" y="641"/>
                </a:lnTo>
                <a:lnTo>
                  <a:pt x="1035" y="612"/>
                </a:lnTo>
                <a:lnTo>
                  <a:pt x="1052" y="583"/>
                </a:lnTo>
                <a:lnTo>
                  <a:pt x="1070" y="556"/>
                </a:lnTo>
                <a:lnTo>
                  <a:pt x="1046" y="536"/>
                </a:lnTo>
                <a:lnTo>
                  <a:pt x="1024" y="516"/>
                </a:lnTo>
                <a:close/>
                <a:moveTo>
                  <a:pt x="2194" y="494"/>
                </a:moveTo>
                <a:lnTo>
                  <a:pt x="2193" y="576"/>
                </a:lnTo>
                <a:lnTo>
                  <a:pt x="2192" y="650"/>
                </a:lnTo>
                <a:lnTo>
                  <a:pt x="2189" y="720"/>
                </a:lnTo>
                <a:lnTo>
                  <a:pt x="2186" y="785"/>
                </a:lnTo>
                <a:lnTo>
                  <a:pt x="2183" y="845"/>
                </a:lnTo>
                <a:lnTo>
                  <a:pt x="2179" y="902"/>
                </a:lnTo>
                <a:lnTo>
                  <a:pt x="2175" y="954"/>
                </a:lnTo>
                <a:lnTo>
                  <a:pt x="2169" y="1002"/>
                </a:lnTo>
                <a:lnTo>
                  <a:pt x="2164" y="1048"/>
                </a:lnTo>
                <a:lnTo>
                  <a:pt x="2159" y="1090"/>
                </a:lnTo>
                <a:lnTo>
                  <a:pt x="2153" y="1129"/>
                </a:lnTo>
                <a:lnTo>
                  <a:pt x="2187" y="1083"/>
                </a:lnTo>
                <a:lnTo>
                  <a:pt x="2220" y="1036"/>
                </a:lnTo>
                <a:lnTo>
                  <a:pt x="2253" y="991"/>
                </a:lnTo>
                <a:lnTo>
                  <a:pt x="2286" y="947"/>
                </a:lnTo>
                <a:lnTo>
                  <a:pt x="2317" y="904"/>
                </a:lnTo>
                <a:lnTo>
                  <a:pt x="2346" y="864"/>
                </a:lnTo>
                <a:lnTo>
                  <a:pt x="2375" y="826"/>
                </a:lnTo>
                <a:lnTo>
                  <a:pt x="2401" y="789"/>
                </a:lnTo>
                <a:lnTo>
                  <a:pt x="2425" y="756"/>
                </a:lnTo>
                <a:lnTo>
                  <a:pt x="2446" y="727"/>
                </a:lnTo>
                <a:lnTo>
                  <a:pt x="2466" y="702"/>
                </a:lnTo>
                <a:lnTo>
                  <a:pt x="2483" y="679"/>
                </a:lnTo>
                <a:lnTo>
                  <a:pt x="2495" y="661"/>
                </a:lnTo>
                <a:lnTo>
                  <a:pt x="2467" y="628"/>
                </a:lnTo>
                <a:lnTo>
                  <a:pt x="2436" y="598"/>
                </a:lnTo>
                <a:lnTo>
                  <a:pt x="2404" y="575"/>
                </a:lnTo>
                <a:lnTo>
                  <a:pt x="2371" y="554"/>
                </a:lnTo>
                <a:lnTo>
                  <a:pt x="2338" y="536"/>
                </a:lnTo>
                <a:lnTo>
                  <a:pt x="2304" y="523"/>
                </a:lnTo>
                <a:lnTo>
                  <a:pt x="2273" y="513"/>
                </a:lnTo>
                <a:lnTo>
                  <a:pt x="2244" y="504"/>
                </a:lnTo>
                <a:lnTo>
                  <a:pt x="2217" y="498"/>
                </a:lnTo>
                <a:lnTo>
                  <a:pt x="2194" y="494"/>
                </a:lnTo>
                <a:close/>
                <a:moveTo>
                  <a:pt x="397" y="494"/>
                </a:moveTo>
                <a:lnTo>
                  <a:pt x="375" y="498"/>
                </a:lnTo>
                <a:lnTo>
                  <a:pt x="348" y="504"/>
                </a:lnTo>
                <a:lnTo>
                  <a:pt x="319" y="513"/>
                </a:lnTo>
                <a:lnTo>
                  <a:pt x="287" y="523"/>
                </a:lnTo>
                <a:lnTo>
                  <a:pt x="255" y="536"/>
                </a:lnTo>
                <a:lnTo>
                  <a:pt x="222" y="554"/>
                </a:lnTo>
                <a:lnTo>
                  <a:pt x="189" y="575"/>
                </a:lnTo>
                <a:lnTo>
                  <a:pt x="156" y="598"/>
                </a:lnTo>
                <a:lnTo>
                  <a:pt x="126" y="628"/>
                </a:lnTo>
                <a:lnTo>
                  <a:pt x="96" y="661"/>
                </a:lnTo>
                <a:lnTo>
                  <a:pt x="110" y="679"/>
                </a:lnTo>
                <a:lnTo>
                  <a:pt x="127" y="702"/>
                </a:lnTo>
                <a:lnTo>
                  <a:pt x="145" y="727"/>
                </a:lnTo>
                <a:lnTo>
                  <a:pt x="167" y="756"/>
                </a:lnTo>
                <a:lnTo>
                  <a:pt x="192" y="789"/>
                </a:lnTo>
                <a:lnTo>
                  <a:pt x="218" y="826"/>
                </a:lnTo>
                <a:lnTo>
                  <a:pt x="246" y="864"/>
                </a:lnTo>
                <a:lnTo>
                  <a:pt x="276" y="904"/>
                </a:lnTo>
                <a:lnTo>
                  <a:pt x="307" y="947"/>
                </a:lnTo>
                <a:lnTo>
                  <a:pt x="339" y="991"/>
                </a:lnTo>
                <a:lnTo>
                  <a:pt x="371" y="1036"/>
                </a:lnTo>
                <a:lnTo>
                  <a:pt x="406" y="1083"/>
                </a:lnTo>
                <a:lnTo>
                  <a:pt x="439" y="1129"/>
                </a:lnTo>
                <a:lnTo>
                  <a:pt x="434" y="1090"/>
                </a:lnTo>
                <a:lnTo>
                  <a:pt x="428" y="1048"/>
                </a:lnTo>
                <a:lnTo>
                  <a:pt x="423" y="1002"/>
                </a:lnTo>
                <a:lnTo>
                  <a:pt x="418" y="954"/>
                </a:lnTo>
                <a:lnTo>
                  <a:pt x="414" y="902"/>
                </a:lnTo>
                <a:lnTo>
                  <a:pt x="410" y="845"/>
                </a:lnTo>
                <a:lnTo>
                  <a:pt x="406" y="785"/>
                </a:lnTo>
                <a:lnTo>
                  <a:pt x="403" y="720"/>
                </a:lnTo>
                <a:lnTo>
                  <a:pt x="400" y="650"/>
                </a:lnTo>
                <a:lnTo>
                  <a:pt x="398" y="576"/>
                </a:lnTo>
                <a:lnTo>
                  <a:pt x="397" y="494"/>
                </a:lnTo>
                <a:close/>
                <a:moveTo>
                  <a:pt x="1949" y="430"/>
                </a:moveTo>
                <a:lnTo>
                  <a:pt x="1970" y="472"/>
                </a:lnTo>
                <a:lnTo>
                  <a:pt x="1992" y="521"/>
                </a:lnTo>
                <a:lnTo>
                  <a:pt x="2015" y="575"/>
                </a:lnTo>
                <a:lnTo>
                  <a:pt x="2037" y="631"/>
                </a:lnTo>
                <a:lnTo>
                  <a:pt x="2058" y="692"/>
                </a:lnTo>
                <a:lnTo>
                  <a:pt x="2079" y="756"/>
                </a:lnTo>
                <a:lnTo>
                  <a:pt x="2098" y="824"/>
                </a:lnTo>
                <a:lnTo>
                  <a:pt x="2101" y="766"/>
                </a:lnTo>
                <a:lnTo>
                  <a:pt x="2103" y="703"/>
                </a:lnTo>
                <a:lnTo>
                  <a:pt x="2106" y="634"/>
                </a:lnTo>
                <a:lnTo>
                  <a:pt x="2107" y="562"/>
                </a:lnTo>
                <a:lnTo>
                  <a:pt x="2108" y="484"/>
                </a:lnTo>
                <a:lnTo>
                  <a:pt x="2090" y="479"/>
                </a:lnTo>
                <a:lnTo>
                  <a:pt x="2068" y="474"/>
                </a:lnTo>
                <a:lnTo>
                  <a:pt x="2043" y="466"/>
                </a:lnTo>
                <a:lnTo>
                  <a:pt x="2015" y="457"/>
                </a:lnTo>
                <a:lnTo>
                  <a:pt x="1984" y="444"/>
                </a:lnTo>
                <a:lnTo>
                  <a:pt x="1949" y="430"/>
                </a:lnTo>
                <a:close/>
                <a:moveTo>
                  <a:pt x="643" y="430"/>
                </a:moveTo>
                <a:lnTo>
                  <a:pt x="609" y="444"/>
                </a:lnTo>
                <a:lnTo>
                  <a:pt x="577" y="457"/>
                </a:lnTo>
                <a:lnTo>
                  <a:pt x="549" y="466"/>
                </a:lnTo>
                <a:lnTo>
                  <a:pt x="524" y="474"/>
                </a:lnTo>
                <a:lnTo>
                  <a:pt x="502" y="479"/>
                </a:lnTo>
                <a:lnTo>
                  <a:pt x="485" y="484"/>
                </a:lnTo>
                <a:lnTo>
                  <a:pt x="485" y="562"/>
                </a:lnTo>
                <a:lnTo>
                  <a:pt x="487" y="634"/>
                </a:lnTo>
                <a:lnTo>
                  <a:pt x="489" y="702"/>
                </a:lnTo>
                <a:lnTo>
                  <a:pt x="492" y="765"/>
                </a:lnTo>
                <a:lnTo>
                  <a:pt x="495" y="824"/>
                </a:lnTo>
                <a:lnTo>
                  <a:pt x="514" y="756"/>
                </a:lnTo>
                <a:lnTo>
                  <a:pt x="533" y="692"/>
                </a:lnTo>
                <a:lnTo>
                  <a:pt x="555" y="631"/>
                </a:lnTo>
                <a:lnTo>
                  <a:pt x="578" y="574"/>
                </a:lnTo>
                <a:lnTo>
                  <a:pt x="600" y="521"/>
                </a:lnTo>
                <a:lnTo>
                  <a:pt x="623" y="472"/>
                </a:lnTo>
                <a:lnTo>
                  <a:pt x="643" y="430"/>
                </a:lnTo>
                <a:close/>
                <a:moveTo>
                  <a:pt x="1790" y="345"/>
                </a:moveTo>
                <a:lnTo>
                  <a:pt x="1801" y="384"/>
                </a:lnTo>
                <a:lnTo>
                  <a:pt x="1813" y="429"/>
                </a:lnTo>
                <a:lnTo>
                  <a:pt x="1824" y="481"/>
                </a:lnTo>
                <a:lnTo>
                  <a:pt x="1835" y="539"/>
                </a:lnTo>
                <a:lnTo>
                  <a:pt x="1847" y="605"/>
                </a:lnTo>
                <a:lnTo>
                  <a:pt x="1860" y="692"/>
                </a:lnTo>
                <a:lnTo>
                  <a:pt x="1874" y="786"/>
                </a:lnTo>
                <a:lnTo>
                  <a:pt x="1885" y="888"/>
                </a:lnTo>
                <a:lnTo>
                  <a:pt x="1897" y="995"/>
                </a:lnTo>
                <a:lnTo>
                  <a:pt x="1907" y="1110"/>
                </a:lnTo>
                <a:lnTo>
                  <a:pt x="1916" y="1232"/>
                </a:lnTo>
                <a:lnTo>
                  <a:pt x="1925" y="1359"/>
                </a:lnTo>
                <a:lnTo>
                  <a:pt x="1933" y="1493"/>
                </a:lnTo>
                <a:lnTo>
                  <a:pt x="1940" y="1634"/>
                </a:lnTo>
                <a:lnTo>
                  <a:pt x="1945" y="1780"/>
                </a:lnTo>
                <a:lnTo>
                  <a:pt x="1951" y="1932"/>
                </a:lnTo>
                <a:lnTo>
                  <a:pt x="1955" y="2090"/>
                </a:lnTo>
                <a:lnTo>
                  <a:pt x="1959" y="2255"/>
                </a:lnTo>
                <a:lnTo>
                  <a:pt x="1961" y="2424"/>
                </a:lnTo>
                <a:lnTo>
                  <a:pt x="1963" y="2600"/>
                </a:lnTo>
                <a:lnTo>
                  <a:pt x="1963" y="2781"/>
                </a:lnTo>
                <a:lnTo>
                  <a:pt x="2019" y="2762"/>
                </a:lnTo>
                <a:lnTo>
                  <a:pt x="2072" y="2741"/>
                </a:lnTo>
                <a:lnTo>
                  <a:pt x="2122" y="2717"/>
                </a:lnTo>
                <a:lnTo>
                  <a:pt x="2147" y="2701"/>
                </a:lnTo>
                <a:lnTo>
                  <a:pt x="2165" y="2686"/>
                </a:lnTo>
                <a:lnTo>
                  <a:pt x="2178" y="2668"/>
                </a:lnTo>
                <a:lnTo>
                  <a:pt x="2186" y="2648"/>
                </a:lnTo>
                <a:lnTo>
                  <a:pt x="2189" y="2627"/>
                </a:lnTo>
                <a:lnTo>
                  <a:pt x="2188" y="2603"/>
                </a:lnTo>
                <a:lnTo>
                  <a:pt x="2184" y="2575"/>
                </a:lnTo>
                <a:lnTo>
                  <a:pt x="2178" y="2544"/>
                </a:lnTo>
                <a:lnTo>
                  <a:pt x="2168" y="2508"/>
                </a:lnTo>
                <a:lnTo>
                  <a:pt x="2167" y="2504"/>
                </a:lnTo>
                <a:lnTo>
                  <a:pt x="2165" y="2492"/>
                </a:lnTo>
                <a:lnTo>
                  <a:pt x="2161" y="2477"/>
                </a:lnTo>
                <a:lnTo>
                  <a:pt x="2157" y="2455"/>
                </a:lnTo>
                <a:lnTo>
                  <a:pt x="2152" y="2429"/>
                </a:lnTo>
                <a:lnTo>
                  <a:pt x="2145" y="2399"/>
                </a:lnTo>
                <a:lnTo>
                  <a:pt x="2137" y="2365"/>
                </a:lnTo>
                <a:lnTo>
                  <a:pt x="2130" y="2328"/>
                </a:lnTo>
                <a:lnTo>
                  <a:pt x="2122" y="2288"/>
                </a:lnTo>
                <a:lnTo>
                  <a:pt x="2113" y="2244"/>
                </a:lnTo>
                <a:lnTo>
                  <a:pt x="2104" y="2200"/>
                </a:lnTo>
                <a:lnTo>
                  <a:pt x="2095" y="2153"/>
                </a:lnTo>
                <a:lnTo>
                  <a:pt x="2086" y="2106"/>
                </a:lnTo>
                <a:lnTo>
                  <a:pt x="2077" y="2057"/>
                </a:lnTo>
                <a:lnTo>
                  <a:pt x="2069" y="2008"/>
                </a:lnTo>
                <a:lnTo>
                  <a:pt x="2059" y="1959"/>
                </a:lnTo>
                <a:lnTo>
                  <a:pt x="2052" y="1911"/>
                </a:lnTo>
                <a:lnTo>
                  <a:pt x="2044" y="1863"/>
                </a:lnTo>
                <a:lnTo>
                  <a:pt x="2038" y="1818"/>
                </a:lnTo>
                <a:lnTo>
                  <a:pt x="2031" y="1773"/>
                </a:lnTo>
                <a:lnTo>
                  <a:pt x="2025" y="1731"/>
                </a:lnTo>
                <a:lnTo>
                  <a:pt x="2021" y="1691"/>
                </a:lnTo>
                <a:lnTo>
                  <a:pt x="2018" y="1654"/>
                </a:lnTo>
                <a:lnTo>
                  <a:pt x="2016" y="1621"/>
                </a:lnTo>
                <a:lnTo>
                  <a:pt x="2016" y="1592"/>
                </a:lnTo>
                <a:lnTo>
                  <a:pt x="2016" y="1535"/>
                </a:lnTo>
                <a:lnTo>
                  <a:pt x="2019" y="1482"/>
                </a:lnTo>
                <a:lnTo>
                  <a:pt x="2022" y="1431"/>
                </a:lnTo>
                <a:lnTo>
                  <a:pt x="2027" y="1384"/>
                </a:lnTo>
                <a:lnTo>
                  <a:pt x="2034" y="1338"/>
                </a:lnTo>
                <a:lnTo>
                  <a:pt x="2040" y="1293"/>
                </a:lnTo>
                <a:lnTo>
                  <a:pt x="2047" y="1246"/>
                </a:lnTo>
                <a:lnTo>
                  <a:pt x="2052" y="1189"/>
                </a:lnTo>
                <a:lnTo>
                  <a:pt x="2053" y="1133"/>
                </a:lnTo>
                <a:lnTo>
                  <a:pt x="2050" y="1076"/>
                </a:lnTo>
                <a:lnTo>
                  <a:pt x="2045" y="1020"/>
                </a:lnTo>
                <a:lnTo>
                  <a:pt x="2038" y="963"/>
                </a:lnTo>
                <a:lnTo>
                  <a:pt x="2027" y="908"/>
                </a:lnTo>
                <a:lnTo>
                  <a:pt x="2015" y="855"/>
                </a:lnTo>
                <a:lnTo>
                  <a:pt x="2001" y="802"/>
                </a:lnTo>
                <a:lnTo>
                  <a:pt x="1986" y="751"/>
                </a:lnTo>
                <a:lnTo>
                  <a:pt x="1969" y="702"/>
                </a:lnTo>
                <a:lnTo>
                  <a:pt x="1953" y="655"/>
                </a:lnTo>
                <a:lnTo>
                  <a:pt x="1935" y="611"/>
                </a:lnTo>
                <a:lnTo>
                  <a:pt x="1917" y="568"/>
                </a:lnTo>
                <a:lnTo>
                  <a:pt x="1900" y="530"/>
                </a:lnTo>
                <a:lnTo>
                  <a:pt x="1883" y="494"/>
                </a:lnTo>
                <a:lnTo>
                  <a:pt x="1868" y="461"/>
                </a:lnTo>
                <a:lnTo>
                  <a:pt x="1853" y="432"/>
                </a:lnTo>
                <a:lnTo>
                  <a:pt x="1840" y="407"/>
                </a:lnTo>
                <a:lnTo>
                  <a:pt x="1828" y="386"/>
                </a:lnTo>
                <a:lnTo>
                  <a:pt x="1819" y="370"/>
                </a:lnTo>
                <a:lnTo>
                  <a:pt x="1811" y="359"/>
                </a:lnTo>
                <a:lnTo>
                  <a:pt x="1790" y="345"/>
                </a:lnTo>
                <a:close/>
                <a:moveTo>
                  <a:pt x="803" y="345"/>
                </a:moveTo>
                <a:lnTo>
                  <a:pt x="780" y="359"/>
                </a:lnTo>
                <a:lnTo>
                  <a:pt x="774" y="370"/>
                </a:lnTo>
                <a:lnTo>
                  <a:pt x="765" y="386"/>
                </a:lnTo>
                <a:lnTo>
                  <a:pt x="753" y="407"/>
                </a:lnTo>
                <a:lnTo>
                  <a:pt x="740" y="432"/>
                </a:lnTo>
                <a:lnTo>
                  <a:pt x="725" y="461"/>
                </a:lnTo>
                <a:lnTo>
                  <a:pt x="709" y="494"/>
                </a:lnTo>
                <a:lnTo>
                  <a:pt x="692" y="530"/>
                </a:lnTo>
                <a:lnTo>
                  <a:pt x="674" y="568"/>
                </a:lnTo>
                <a:lnTo>
                  <a:pt x="657" y="611"/>
                </a:lnTo>
                <a:lnTo>
                  <a:pt x="640" y="655"/>
                </a:lnTo>
                <a:lnTo>
                  <a:pt x="623" y="702"/>
                </a:lnTo>
                <a:lnTo>
                  <a:pt x="606" y="751"/>
                </a:lnTo>
                <a:lnTo>
                  <a:pt x="591" y="802"/>
                </a:lnTo>
                <a:lnTo>
                  <a:pt x="577" y="855"/>
                </a:lnTo>
                <a:lnTo>
                  <a:pt x="564" y="908"/>
                </a:lnTo>
                <a:lnTo>
                  <a:pt x="555" y="963"/>
                </a:lnTo>
                <a:lnTo>
                  <a:pt x="547" y="1020"/>
                </a:lnTo>
                <a:lnTo>
                  <a:pt x="542" y="1076"/>
                </a:lnTo>
                <a:lnTo>
                  <a:pt x="540" y="1133"/>
                </a:lnTo>
                <a:lnTo>
                  <a:pt x="541" y="1189"/>
                </a:lnTo>
                <a:lnTo>
                  <a:pt x="545" y="1246"/>
                </a:lnTo>
                <a:lnTo>
                  <a:pt x="552" y="1293"/>
                </a:lnTo>
                <a:lnTo>
                  <a:pt x="559" y="1338"/>
                </a:lnTo>
                <a:lnTo>
                  <a:pt x="564" y="1384"/>
                </a:lnTo>
                <a:lnTo>
                  <a:pt x="570" y="1431"/>
                </a:lnTo>
                <a:lnTo>
                  <a:pt x="574" y="1482"/>
                </a:lnTo>
                <a:lnTo>
                  <a:pt x="576" y="1535"/>
                </a:lnTo>
                <a:lnTo>
                  <a:pt x="577" y="1592"/>
                </a:lnTo>
                <a:lnTo>
                  <a:pt x="576" y="1621"/>
                </a:lnTo>
                <a:lnTo>
                  <a:pt x="574" y="1654"/>
                </a:lnTo>
                <a:lnTo>
                  <a:pt x="571" y="1691"/>
                </a:lnTo>
                <a:lnTo>
                  <a:pt x="566" y="1731"/>
                </a:lnTo>
                <a:lnTo>
                  <a:pt x="561" y="1773"/>
                </a:lnTo>
                <a:lnTo>
                  <a:pt x="555" y="1818"/>
                </a:lnTo>
                <a:lnTo>
                  <a:pt x="548" y="1863"/>
                </a:lnTo>
                <a:lnTo>
                  <a:pt x="541" y="1911"/>
                </a:lnTo>
                <a:lnTo>
                  <a:pt x="532" y="1959"/>
                </a:lnTo>
                <a:lnTo>
                  <a:pt x="524" y="2008"/>
                </a:lnTo>
                <a:lnTo>
                  <a:pt x="515" y="2057"/>
                </a:lnTo>
                <a:lnTo>
                  <a:pt x="506" y="2106"/>
                </a:lnTo>
                <a:lnTo>
                  <a:pt x="497" y="2153"/>
                </a:lnTo>
                <a:lnTo>
                  <a:pt x="488" y="2200"/>
                </a:lnTo>
                <a:lnTo>
                  <a:pt x="479" y="2244"/>
                </a:lnTo>
                <a:lnTo>
                  <a:pt x="470" y="2288"/>
                </a:lnTo>
                <a:lnTo>
                  <a:pt x="462" y="2328"/>
                </a:lnTo>
                <a:lnTo>
                  <a:pt x="454" y="2365"/>
                </a:lnTo>
                <a:lnTo>
                  <a:pt x="447" y="2399"/>
                </a:lnTo>
                <a:lnTo>
                  <a:pt x="441" y="2429"/>
                </a:lnTo>
                <a:lnTo>
                  <a:pt x="436" y="2455"/>
                </a:lnTo>
                <a:lnTo>
                  <a:pt x="431" y="2477"/>
                </a:lnTo>
                <a:lnTo>
                  <a:pt x="427" y="2492"/>
                </a:lnTo>
                <a:lnTo>
                  <a:pt x="424" y="2504"/>
                </a:lnTo>
                <a:lnTo>
                  <a:pt x="423" y="2508"/>
                </a:lnTo>
                <a:lnTo>
                  <a:pt x="415" y="2544"/>
                </a:lnTo>
                <a:lnTo>
                  <a:pt x="408" y="2575"/>
                </a:lnTo>
                <a:lnTo>
                  <a:pt x="404" y="2603"/>
                </a:lnTo>
                <a:lnTo>
                  <a:pt x="404" y="2627"/>
                </a:lnTo>
                <a:lnTo>
                  <a:pt x="407" y="2648"/>
                </a:lnTo>
                <a:lnTo>
                  <a:pt x="414" y="2668"/>
                </a:lnTo>
                <a:lnTo>
                  <a:pt x="427" y="2686"/>
                </a:lnTo>
                <a:lnTo>
                  <a:pt x="446" y="2701"/>
                </a:lnTo>
                <a:lnTo>
                  <a:pt x="470" y="2717"/>
                </a:lnTo>
                <a:lnTo>
                  <a:pt x="520" y="2741"/>
                </a:lnTo>
                <a:lnTo>
                  <a:pt x="573" y="2762"/>
                </a:lnTo>
                <a:lnTo>
                  <a:pt x="629" y="2781"/>
                </a:lnTo>
                <a:lnTo>
                  <a:pt x="630" y="2600"/>
                </a:lnTo>
                <a:lnTo>
                  <a:pt x="631" y="2424"/>
                </a:lnTo>
                <a:lnTo>
                  <a:pt x="634" y="2255"/>
                </a:lnTo>
                <a:lnTo>
                  <a:pt x="637" y="2090"/>
                </a:lnTo>
                <a:lnTo>
                  <a:pt x="641" y="1932"/>
                </a:lnTo>
                <a:lnTo>
                  <a:pt x="646" y="1780"/>
                </a:lnTo>
                <a:lnTo>
                  <a:pt x="653" y="1634"/>
                </a:lnTo>
                <a:lnTo>
                  <a:pt x="660" y="1493"/>
                </a:lnTo>
                <a:lnTo>
                  <a:pt x="667" y="1359"/>
                </a:lnTo>
                <a:lnTo>
                  <a:pt x="675" y="1232"/>
                </a:lnTo>
                <a:lnTo>
                  <a:pt x="686" y="1110"/>
                </a:lnTo>
                <a:lnTo>
                  <a:pt x="695" y="995"/>
                </a:lnTo>
                <a:lnTo>
                  <a:pt x="707" y="888"/>
                </a:lnTo>
                <a:lnTo>
                  <a:pt x="719" y="786"/>
                </a:lnTo>
                <a:lnTo>
                  <a:pt x="731" y="692"/>
                </a:lnTo>
                <a:lnTo>
                  <a:pt x="745" y="605"/>
                </a:lnTo>
                <a:lnTo>
                  <a:pt x="756" y="539"/>
                </a:lnTo>
                <a:lnTo>
                  <a:pt x="769" y="481"/>
                </a:lnTo>
                <a:lnTo>
                  <a:pt x="780" y="430"/>
                </a:lnTo>
                <a:lnTo>
                  <a:pt x="792" y="384"/>
                </a:lnTo>
                <a:lnTo>
                  <a:pt x="803" y="345"/>
                </a:lnTo>
                <a:close/>
                <a:moveTo>
                  <a:pt x="1695" y="334"/>
                </a:moveTo>
                <a:lnTo>
                  <a:pt x="1678" y="368"/>
                </a:lnTo>
                <a:lnTo>
                  <a:pt x="1657" y="405"/>
                </a:lnTo>
                <a:lnTo>
                  <a:pt x="1631" y="443"/>
                </a:lnTo>
                <a:lnTo>
                  <a:pt x="1636" y="459"/>
                </a:lnTo>
                <a:lnTo>
                  <a:pt x="1645" y="476"/>
                </a:lnTo>
                <a:lnTo>
                  <a:pt x="1657" y="495"/>
                </a:lnTo>
                <a:lnTo>
                  <a:pt x="1669" y="515"/>
                </a:lnTo>
                <a:lnTo>
                  <a:pt x="1683" y="534"/>
                </a:lnTo>
                <a:lnTo>
                  <a:pt x="1700" y="560"/>
                </a:lnTo>
                <a:lnTo>
                  <a:pt x="1718" y="587"/>
                </a:lnTo>
                <a:lnTo>
                  <a:pt x="1734" y="615"/>
                </a:lnTo>
                <a:lnTo>
                  <a:pt x="1748" y="644"/>
                </a:lnTo>
                <a:lnTo>
                  <a:pt x="1759" y="674"/>
                </a:lnTo>
                <a:lnTo>
                  <a:pt x="1767" y="705"/>
                </a:lnTo>
                <a:lnTo>
                  <a:pt x="1769" y="737"/>
                </a:lnTo>
                <a:lnTo>
                  <a:pt x="1766" y="767"/>
                </a:lnTo>
                <a:lnTo>
                  <a:pt x="1758" y="795"/>
                </a:lnTo>
                <a:lnTo>
                  <a:pt x="1746" y="824"/>
                </a:lnTo>
                <a:lnTo>
                  <a:pt x="1731" y="850"/>
                </a:lnTo>
                <a:lnTo>
                  <a:pt x="1713" y="878"/>
                </a:lnTo>
                <a:lnTo>
                  <a:pt x="1695" y="905"/>
                </a:lnTo>
                <a:lnTo>
                  <a:pt x="1679" y="929"/>
                </a:lnTo>
                <a:lnTo>
                  <a:pt x="1663" y="953"/>
                </a:lnTo>
                <a:lnTo>
                  <a:pt x="1650" y="977"/>
                </a:lnTo>
                <a:lnTo>
                  <a:pt x="1639" y="999"/>
                </a:lnTo>
                <a:lnTo>
                  <a:pt x="1632" y="1022"/>
                </a:lnTo>
                <a:lnTo>
                  <a:pt x="1629" y="1045"/>
                </a:lnTo>
                <a:lnTo>
                  <a:pt x="1631" y="1063"/>
                </a:lnTo>
                <a:lnTo>
                  <a:pt x="1638" y="1083"/>
                </a:lnTo>
                <a:lnTo>
                  <a:pt x="1649" y="1104"/>
                </a:lnTo>
                <a:lnTo>
                  <a:pt x="1661" y="1125"/>
                </a:lnTo>
                <a:lnTo>
                  <a:pt x="1675" y="1147"/>
                </a:lnTo>
                <a:lnTo>
                  <a:pt x="1690" y="1170"/>
                </a:lnTo>
                <a:lnTo>
                  <a:pt x="1710" y="1198"/>
                </a:lnTo>
                <a:lnTo>
                  <a:pt x="1727" y="1227"/>
                </a:lnTo>
                <a:lnTo>
                  <a:pt x="1744" y="1257"/>
                </a:lnTo>
                <a:lnTo>
                  <a:pt x="1758" y="1288"/>
                </a:lnTo>
                <a:lnTo>
                  <a:pt x="1766" y="1319"/>
                </a:lnTo>
                <a:lnTo>
                  <a:pt x="1769" y="1352"/>
                </a:lnTo>
                <a:lnTo>
                  <a:pt x="1766" y="1383"/>
                </a:lnTo>
                <a:lnTo>
                  <a:pt x="1758" y="1414"/>
                </a:lnTo>
                <a:lnTo>
                  <a:pt x="1745" y="1444"/>
                </a:lnTo>
                <a:lnTo>
                  <a:pt x="1728" y="1473"/>
                </a:lnTo>
                <a:lnTo>
                  <a:pt x="1711" y="1500"/>
                </a:lnTo>
                <a:lnTo>
                  <a:pt x="1691" y="1529"/>
                </a:lnTo>
                <a:lnTo>
                  <a:pt x="1677" y="1551"/>
                </a:lnTo>
                <a:lnTo>
                  <a:pt x="1662" y="1574"/>
                </a:lnTo>
                <a:lnTo>
                  <a:pt x="1649" y="1597"/>
                </a:lnTo>
                <a:lnTo>
                  <a:pt x="1638" y="1618"/>
                </a:lnTo>
                <a:lnTo>
                  <a:pt x="1631" y="1639"/>
                </a:lnTo>
                <a:lnTo>
                  <a:pt x="1629" y="1659"/>
                </a:lnTo>
                <a:lnTo>
                  <a:pt x="1631" y="1679"/>
                </a:lnTo>
                <a:lnTo>
                  <a:pt x="1638" y="1700"/>
                </a:lnTo>
                <a:lnTo>
                  <a:pt x="1649" y="1723"/>
                </a:lnTo>
                <a:lnTo>
                  <a:pt x="1662" y="1745"/>
                </a:lnTo>
                <a:lnTo>
                  <a:pt x="1677" y="1768"/>
                </a:lnTo>
                <a:lnTo>
                  <a:pt x="1692" y="1792"/>
                </a:lnTo>
                <a:lnTo>
                  <a:pt x="1711" y="1819"/>
                </a:lnTo>
                <a:lnTo>
                  <a:pt x="1730" y="1847"/>
                </a:lnTo>
                <a:lnTo>
                  <a:pt x="1745" y="1876"/>
                </a:lnTo>
                <a:lnTo>
                  <a:pt x="1758" y="1905"/>
                </a:lnTo>
                <a:lnTo>
                  <a:pt x="1766" y="1935"/>
                </a:lnTo>
                <a:lnTo>
                  <a:pt x="1769" y="1965"/>
                </a:lnTo>
                <a:lnTo>
                  <a:pt x="1766" y="2000"/>
                </a:lnTo>
                <a:lnTo>
                  <a:pt x="1757" y="2033"/>
                </a:lnTo>
                <a:lnTo>
                  <a:pt x="1743" y="2064"/>
                </a:lnTo>
                <a:lnTo>
                  <a:pt x="1726" y="2095"/>
                </a:lnTo>
                <a:lnTo>
                  <a:pt x="1708" y="2124"/>
                </a:lnTo>
                <a:lnTo>
                  <a:pt x="1689" y="2152"/>
                </a:lnTo>
                <a:lnTo>
                  <a:pt x="1674" y="2174"/>
                </a:lnTo>
                <a:lnTo>
                  <a:pt x="1660" y="2195"/>
                </a:lnTo>
                <a:lnTo>
                  <a:pt x="1648" y="2217"/>
                </a:lnTo>
                <a:lnTo>
                  <a:pt x="1638" y="2236"/>
                </a:lnTo>
                <a:lnTo>
                  <a:pt x="1631" y="2256"/>
                </a:lnTo>
                <a:lnTo>
                  <a:pt x="1629" y="2273"/>
                </a:lnTo>
                <a:lnTo>
                  <a:pt x="1632" y="2297"/>
                </a:lnTo>
                <a:lnTo>
                  <a:pt x="1639" y="2322"/>
                </a:lnTo>
                <a:lnTo>
                  <a:pt x="1651" y="2347"/>
                </a:lnTo>
                <a:lnTo>
                  <a:pt x="1665" y="2372"/>
                </a:lnTo>
                <a:lnTo>
                  <a:pt x="1681" y="2396"/>
                </a:lnTo>
                <a:lnTo>
                  <a:pt x="1698" y="2421"/>
                </a:lnTo>
                <a:lnTo>
                  <a:pt x="1716" y="2448"/>
                </a:lnTo>
                <a:lnTo>
                  <a:pt x="1733" y="2474"/>
                </a:lnTo>
                <a:lnTo>
                  <a:pt x="1747" y="2501"/>
                </a:lnTo>
                <a:lnTo>
                  <a:pt x="1759" y="2527"/>
                </a:lnTo>
                <a:lnTo>
                  <a:pt x="1766" y="2553"/>
                </a:lnTo>
                <a:lnTo>
                  <a:pt x="1769" y="2580"/>
                </a:lnTo>
                <a:lnTo>
                  <a:pt x="1768" y="2613"/>
                </a:lnTo>
                <a:lnTo>
                  <a:pt x="1764" y="2642"/>
                </a:lnTo>
                <a:lnTo>
                  <a:pt x="1758" y="2668"/>
                </a:lnTo>
                <a:lnTo>
                  <a:pt x="1749" y="2691"/>
                </a:lnTo>
                <a:lnTo>
                  <a:pt x="1740" y="2711"/>
                </a:lnTo>
                <a:lnTo>
                  <a:pt x="1728" y="2729"/>
                </a:lnTo>
                <a:lnTo>
                  <a:pt x="1717" y="2745"/>
                </a:lnTo>
                <a:lnTo>
                  <a:pt x="1705" y="2758"/>
                </a:lnTo>
                <a:lnTo>
                  <a:pt x="1692" y="2771"/>
                </a:lnTo>
                <a:lnTo>
                  <a:pt x="1681" y="2783"/>
                </a:lnTo>
                <a:lnTo>
                  <a:pt x="1666" y="2797"/>
                </a:lnTo>
                <a:lnTo>
                  <a:pt x="1654" y="2811"/>
                </a:lnTo>
                <a:lnTo>
                  <a:pt x="1643" y="2825"/>
                </a:lnTo>
                <a:lnTo>
                  <a:pt x="1636" y="2842"/>
                </a:lnTo>
                <a:lnTo>
                  <a:pt x="1715" y="2832"/>
                </a:lnTo>
                <a:lnTo>
                  <a:pt x="1796" y="2820"/>
                </a:lnTo>
                <a:lnTo>
                  <a:pt x="1877" y="2803"/>
                </a:lnTo>
                <a:lnTo>
                  <a:pt x="1876" y="2644"/>
                </a:lnTo>
                <a:lnTo>
                  <a:pt x="1875" y="2493"/>
                </a:lnTo>
                <a:lnTo>
                  <a:pt x="1874" y="2348"/>
                </a:lnTo>
                <a:lnTo>
                  <a:pt x="1871" y="2209"/>
                </a:lnTo>
                <a:lnTo>
                  <a:pt x="1869" y="2077"/>
                </a:lnTo>
                <a:lnTo>
                  <a:pt x="1864" y="1951"/>
                </a:lnTo>
                <a:lnTo>
                  <a:pt x="1861" y="1831"/>
                </a:lnTo>
                <a:lnTo>
                  <a:pt x="1856" y="1716"/>
                </a:lnTo>
                <a:lnTo>
                  <a:pt x="1852" y="1608"/>
                </a:lnTo>
                <a:lnTo>
                  <a:pt x="1847" y="1506"/>
                </a:lnTo>
                <a:lnTo>
                  <a:pt x="1842" y="1408"/>
                </a:lnTo>
                <a:lnTo>
                  <a:pt x="1835" y="1316"/>
                </a:lnTo>
                <a:lnTo>
                  <a:pt x="1829" y="1230"/>
                </a:lnTo>
                <a:lnTo>
                  <a:pt x="1823" y="1148"/>
                </a:lnTo>
                <a:lnTo>
                  <a:pt x="1817" y="1072"/>
                </a:lnTo>
                <a:lnTo>
                  <a:pt x="1809" y="1000"/>
                </a:lnTo>
                <a:lnTo>
                  <a:pt x="1803" y="933"/>
                </a:lnTo>
                <a:lnTo>
                  <a:pt x="1796" y="870"/>
                </a:lnTo>
                <a:lnTo>
                  <a:pt x="1790" y="812"/>
                </a:lnTo>
                <a:lnTo>
                  <a:pt x="1782" y="757"/>
                </a:lnTo>
                <a:lnTo>
                  <a:pt x="1775" y="708"/>
                </a:lnTo>
                <a:lnTo>
                  <a:pt x="1768" y="661"/>
                </a:lnTo>
                <a:lnTo>
                  <a:pt x="1762" y="619"/>
                </a:lnTo>
                <a:lnTo>
                  <a:pt x="1751" y="561"/>
                </a:lnTo>
                <a:lnTo>
                  <a:pt x="1741" y="509"/>
                </a:lnTo>
                <a:lnTo>
                  <a:pt x="1731" y="463"/>
                </a:lnTo>
                <a:lnTo>
                  <a:pt x="1721" y="424"/>
                </a:lnTo>
                <a:lnTo>
                  <a:pt x="1712" y="389"/>
                </a:lnTo>
                <a:lnTo>
                  <a:pt x="1704" y="359"/>
                </a:lnTo>
                <a:lnTo>
                  <a:pt x="1695" y="334"/>
                </a:lnTo>
                <a:close/>
                <a:moveTo>
                  <a:pt x="897" y="334"/>
                </a:moveTo>
                <a:lnTo>
                  <a:pt x="891" y="351"/>
                </a:lnTo>
                <a:lnTo>
                  <a:pt x="884" y="372"/>
                </a:lnTo>
                <a:lnTo>
                  <a:pt x="878" y="395"/>
                </a:lnTo>
                <a:lnTo>
                  <a:pt x="870" y="422"/>
                </a:lnTo>
                <a:lnTo>
                  <a:pt x="863" y="451"/>
                </a:lnTo>
                <a:lnTo>
                  <a:pt x="856" y="483"/>
                </a:lnTo>
                <a:lnTo>
                  <a:pt x="849" y="519"/>
                </a:lnTo>
                <a:lnTo>
                  <a:pt x="841" y="558"/>
                </a:lnTo>
                <a:lnTo>
                  <a:pt x="833" y="601"/>
                </a:lnTo>
                <a:lnTo>
                  <a:pt x="826" y="648"/>
                </a:lnTo>
                <a:lnTo>
                  <a:pt x="818" y="699"/>
                </a:lnTo>
                <a:lnTo>
                  <a:pt x="810" y="754"/>
                </a:lnTo>
                <a:lnTo>
                  <a:pt x="802" y="813"/>
                </a:lnTo>
                <a:lnTo>
                  <a:pt x="795" y="877"/>
                </a:lnTo>
                <a:lnTo>
                  <a:pt x="787" y="946"/>
                </a:lnTo>
                <a:lnTo>
                  <a:pt x="780" y="1019"/>
                </a:lnTo>
                <a:lnTo>
                  <a:pt x="773" y="1097"/>
                </a:lnTo>
                <a:lnTo>
                  <a:pt x="767" y="1181"/>
                </a:lnTo>
                <a:lnTo>
                  <a:pt x="759" y="1269"/>
                </a:lnTo>
                <a:lnTo>
                  <a:pt x="753" y="1363"/>
                </a:lnTo>
                <a:lnTo>
                  <a:pt x="748" y="1463"/>
                </a:lnTo>
                <a:lnTo>
                  <a:pt x="742" y="1569"/>
                </a:lnTo>
                <a:lnTo>
                  <a:pt x="737" y="1680"/>
                </a:lnTo>
                <a:lnTo>
                  <a:pt x="732" y="1797"/>
                </a:lnTo>
                <a:lnTo>
                  <a:pt x="728" y="1921"/>
                </a:lnTo>
                <a:lnTo>
                  <a:pt x="724" y="2051"/>
                </a:lnTo>
                <a:lnTo>
                  <a:pt x="721" y="2188"/>
                </a:lnTo>
                <a:lnTo>
                  <a:pt x="719" y="2331"/>
                </a:lnTo>
                <a:lnTo>
                  <a:pt x="717" y="2482"/>
                </a:lnTo>
                <a:lnTo>
                  <a:pt x="716" y="2639"/>
                </a:lnTo>
                <a:lnTo>
                  <a:pt x="716" y="2803"/>
                </a:lnTo>
                <a:lnTo>
                  <a:pt x="796" y="2820"/>
                </a:lnTo>
                <a:lnTo>
                  <a:pt x="877" y="2832"/>
                </a:lnTo>
                <a:lnTo>
                  <a:pt x="957" y="2842"/>
                </a:lnTo>
                <a:lnTo>
                  <a:pt x="948" y="2825"/>
                </a:lnTo>
                <a:lnTo>
                  <a:pt x="938" y="2811"/>
                </a:lnTo>
                <a:lnTo>
                  <a:pt x="926" y="2797"/>
                </a:lnTo>
                <a:lnTo>
                  <a:pt x="912" y="2783"/>
                </a:lnTo>
                <a:lnTo>
                  <a:pt x="900" y="2771"/>
                </a:lnTo>
                <a:lnTo>
                  <a:pt x="887" y="2758"/>
                </a:lnTo>
                <a:lnTo>
                  <a:pt x="876" y="2745"/>
                </a:lnTo>
                <a:lnTo>
                  <a:pt x="863" y="2729"/>
                </a:lnTo>
                <a:lnTo>
                  <a:pt x="853" y="2711"/>
                </a:lnTo>
                <a:lnTo>
                  <a:pt x="842" y="2691"/>
                </a:lnTo>
                <a:lnTo>
                  <a:pt x="835" y="2668"/>
                </a:lnTo>
                <a:lnTo>
                  <a:pt x="829" y="2642"/>
                </a:lnTo>
                <a:lnTo>
                  <a:pt x="825" y="2613"/>
                </a:lnTo>
                <a:lnTo>
                  <a:pt x="823" y="2580"/>
                </a:lnTo>
                <a:lnTo>
                  <a:pt x="826" y="2553"/>
                </a:lnTo>
                <a:lnTo>
                  <a:pt x="833" y="2527"/>
                </a:lnTo>
                <a:lnTo>
                  <a:pt x="845" y="2501"/>
                </a:lnTo>
                <a:lnTo>
                  <a:pt x="859" y="2474"/>
                </a:lnTo>
                <a:lnTo>
                  <a:pt x="877" y="2448"/>
                </a:lnTo>
                <a:lnTo>
                  <a:pt x="894" y="2421"/>
                </a:lnTo>
                <a:lnTo>
                  <a:pt x="911" y="2396"/>
                </a:lnTo>
                <a:lnTo>
                  <a:pt x="928" y="2372"/>
                </a:lnTo>
                <a:lnTo>
                  <a:pt x="941" y="2347"/>
                </a:lnTo>
                <a:lnTo>
                  <a:pt x="952" y="2322"/>
                </a:lnTo>
                <a:lnTo>
                  <a:pt x="961" y="2297"/>
                </a:lnTo>
                <a:lnTo>
                  <a:pt x="963" y="2273"/>
                </a:lnTo>
                <a:lnTo>
                  <a:pt x="961" y="2256"/>
                </a:lnTo>
                <a:lnTo>
                  <a:pt x="955" y="2236"/>
                </a:lnTo>
                <a:lnTo>
                  <a:pt x="944" y="2217"/>
                </a:lnTo>
                <a:lnTo>
                  <a:pt x="932" y="2195"/>
                </a:lnTo>
                <a:lnTo>
                  <a:pt x="918" y="2174"/>
                </a:lnTo>
                <a:lnTo>
                  <a:pt x="904" y="2152"/>
                </a:lnTo>
                <a:lnTo>
                  <a:pt x="885" y="2124"/>
                </a:lnTo>
                <a:lnTo>
                  <a:pt x="866" y="2095"/>
                </a:lnTo>
                <a:lnTo>
                  <a:pt x="850" y="2064"/>
                </a:lnTo>
                <a:lnTo>
                  <a:pt x="835" y="2033"/>
                </a:lnTo>
                <a:lnTo>
                  <a:pt x="827" y="2000"/>
                </a:lnTo>
                <a:lnTo>
                  <a:pt x="823" y="1965"/>
                </a:lnTo>
                <a:lnTo>
                  <a:pt x="826" y="1935"/>
                </a:lnTo>
                <a:lnTo>
                  <a:pt x="834" y="1905"/>
                </a:lnTo>
                <a:lnTo>
                  <a:pt x="848" y="1876"/>
                </a:lnTo>
                <a:lnTo>
                  <a:pt x="863" y="1847"/>
                </a:lnTo>
                <a:lnTo>
                  <a:pt x="881" y="1819"/>
                </a:lnTo>
                <a:lnTo>
                  <a:pt x="900" y="1791"/>
                </a:lnTo>
                <a:lnTo>
                  <a:pt x="915" y="1768"/>
                </a:lnTo>
                <a:lnTo>
                  <a:pt x="930" y="1745"/>
                </a:lnTo>
                <a:lnTo>
                  <a:pt x="943" y="1723"/>
                </a:lnTo>
                <a:lnTo>
                  <a:pt x="953" y="1700"/>
                </a:lnTo>
                <a:lnTo>
                  <a:pt x="961" y="1679"/>
                </a:lnTo>
                <a:lnTo>
                  <a:pt x="963" y="1659"/>
                </a:lnTo>
                <a:lnTo>
                  <a:pt x="961" y="1639"/>
                </a:lnTo>
                <a:lnTo>
                  <a:pt x="953" y="1618"/>
                </a:lnTo>
                <a:lnTo>
                  <a:pt x="943" y="1597"/>
                </a:lnTo>
                <a:lnTo>
                  <a:pt x="931" y="1574"/>
                </a:lnTo>
                <a:lnTo>
                  <a:pt x="916" y="1551"/>
                </a:lnTo>
                <a:lnTo>
                  <a:pt x="901" y="1529"/>
                </a:lnTo>
                <a:lnTo>
                  <a:pt x="882" y="1500"/>
                </a:lnTo>
                <a:lnTo>
                  <a:pt x="863" y="1473"/>
                </a:lnTo>
                <a:lnTo>
                  <a:pt x="848" y="1444"/>
                </a:lnTo>
                <a:lnTo>
                  <a:pt x="835" y="1414"/>
                </a:lnTo>
                <a:lnTo>
                  <a:pt x="826" y="1383"/>
                </a:lnTo>
                <a:lnTo>
                  <a:pt x="823" y="1352"/>
                </a:lnTo>
                <a:lnTo>
                  <a:pt x="826" y="1319"/>
                </a:lnTo>
                <a:lnTo>
                  <a:pt x="835" y="1288"/>
                </a:lnTo>
                <a:lnTo>
                  <a:pt x="848" y="1257"/>
                </a:lnTo>
                <a:lnTo>
                  <a:pt x="864" y="1227"/>
                </a:lnTo>
                <a:lnTo>
                  <a:pt x="883" y="1198"/>
                </a:lnTo>
                <a:lnTo>
                  <a:pt x="903" y="1170"/>
                </a:lnTo>
                <a:lnTo>
                  <a:pt x="917" y="1147"/>
                </a:lnTo>
                <a:lnTo>
                  <a:pt x="932" y="1125"/>
                </a:lnTo>
                <a:lnTo>
                  <a:pt x="944" y="1104"/>
                </a:lnTo>
                <a:lnTo>
                  <a:pt x="955" y="1083"/>
                </a:lnTo>
                <a:lnTo>
                  <a:pt x="961" y="1063"/>
                </a:lnTo>
                <a:lnTo>
                  <a:pt x="963" y="1045"/>
                </a:lnTo>
                <a:lnTo>
                  <a:pt x="961" y="1022"/>
                </a:lnTo>
                <a:lnTo>
                  <a:pt x="953" y="999"/>
                </a:lnTo>
                <a:lnTo>
                  <a:pt x="942" y="977"/>
                </a:lnTo>
                <a:lnTo>
                  <a:pt x="929" y="953"/>
                </a:lnTo>
                <a:lnTo>
                  <a:pt x="913" y="929"/>
                </a:lnTo>
                <a:lnTo>
                  <a:pt x="897" y="905"/>
                </a:lnTo>
                <a:lnTo>
                  <a:pt x="879" y="878"/>
                </a:lnTo>
                <a:lnTo>
                  <a:pt x="862" y="850"/>
                </a:lnTo>
                <a:lnTo>
                  <a:pt x="847" y="824"/>
                </a:lnTo>
                <a:lnTo>
                  <a:pt x="834" y="795"/>
                </a:lnTo>
                <a:lnTo>
                  <a:pt x="826" y="767"/>
                </a:lnTo>
                <a:lnTo>
                  <a:pt x="823" y="737"/>
                </a:lnTo>
                <a:lnTo>
                  <a:pt x="826" y="705"/>
                </a:lnTo>
                <a:lnTo>
                  <a:pt x="833" y="674"/>
                </a:lnTo>
                <a:lnTo>
                  <a:pt x="845" y="644"/>
                </a:lnTo>
                <a:lnTo>
                  <a:pt x="858" y="615"/>
                </a:lnTo>
                <a:lnTo>
                  <a:pt x="875" y="587"/>
                </a:lnTo>
                <a:lnTo>
                  <a:pt x="892" y="560"/>
                </a:lnTo>
                <a:lnTo>
                  <a:pt x="909" y="534"/>
                </a:lnTo>
                <a:lnTo>
                  <a:pt x="922" y="515"/>
                </a:lnTo>
                <a:lnTo>
                  <a:pt x="936" y="495"/>
                </a:lnTo>
                <a:lnTo>
                  <a:pt x="946" y="476"/>
                </a:lnTo>
                <a:lnTo>
                  <a:pt x="956" y="459"/>
                </a:lnTo>
                <a:lnTo>
                  <a:pt x="962" y="443"/>
                </a:lnTo>
                <a:lnTo>
                  <a:pt x="936" y="405"/>
                </a:lnTo>
                <a:lnTo>
                  <a:pt x="914" y="368"/>
                </a:lnTo>
                <a:lnTo>
                  <a:pt x="897" y="334"/>
                </a:lnTo>
                <a:close/>
                <a:moveTo>
                  <a:pt x="1549" y="103"/>
                </a:moveTo>
                <a:lnTo>
                  <a:pt x="1541" y="117"/>
                </a:lnTo>
                <a:lnTo>
                  <a:pt x="1533" y="134"/>
                </a:lnTo>
                <a:lnTo>
                  <a:pt x="1528" y="155"/>
                </a:lnTo>
                <a:lnTo>
                  <a:pt x="1525" y="179"/>
                </a:lnTo>
                <a:lnTo>
                  <a:pt x="1524" y="206"/>
                </a:lnTo>
                <a:lnTo>
                  <a:pt x="1522" y="238"/>
                </a:lnTo>
                <a:lnTo>
                  <a:pt x="1517" y="267"/>
                </a:lnTo>
                <a:lnTo>
                  <a:pt x="1509" y="291"/>
                </a:lnTo>
                <a:lnTo>
                  <a:pt x="1499" y="313"/>
                </a:lnTo>
                <a:lnTo>
                  <a:pt x="1487" y="333"/>
                </a:lnTo>
                <a:lnTo>
                  <a:pt x="1474" y="348"/>
                </a:lnTo>
                <a:lnTo>
                  <a:pt x="1462" y="363"/>
                </a:lnTo>
                <a:lnTo>
                  <a:pt x="1448" y="373"/>
                </a:lnTo>
                <a:lnTo>
                  <a:pt x="1436" y="382"/>
                </a:lnTo>
                <a:lnTo>
                  <a:pt x="1425" y="390"/>
                </a:lnTo>
                <a:lnTo>
                  <a:pt x="1367" y="547"/>
                </a:lnTo>
                <a:lnTo>
                  <a:pt x="1407" y="528"/>
                </a:lnTo>
                <a:lnTo>
                  <a:pt x="1442" y="506"/>
                </a:lnTo>
                <a:lnTo>
                  <a:pt x="1474" y="483"/>
                </a:lnTo>
                <a:lnTo>
                  <a:pt x="1503" y="458"/>
                </a:lnTo>
                <a:lnTo>
                  <a:pt x="1529" y="431"/>
                </a:lnTo>
                <a:lnTo>
                  <a:pt x="1552" y="404"/>
                </a:lnTo>
                <a:lnTo>
                  <a:pt x="1572" y="376"/>
                </a:lnTo>
                <a:lnTo>
                  <a:pt x="1588" y="349"/>
                </a:lnTo>
                <a:lnTo>
                  <a:pt x="1603" y="324"/>
                </a:lnTo>
                <a:lnTo>
                  <a:pt x="1615" y="300"/>
                </a:lnTo>
                <a:lnTo>
                  <a:pt x="1626" y="278"/>
                </a:lnTo>
                <a:lnTo>
                  <a:pt x="1633" y="258"/>
                </a:lnTo>
                <a:lnTo>
                  <a:pt x="1639" y="242"/>
                </a:lnTo>
                <a:lnTo>
                  <a:pt x="1624" y="227"/>
                </a:lnTo>
                <a:lnTo>
                  <a:pt x="1607" y="209"/>
                </a:lnTo>
                <a:lnTo>
                  <a:pt x="1591" y="187"/>
                </a:lnTo>
                <a:lnTo>
                  <a:pt x="1575" y="161"/>
                </a:lnTo>
                <a:lnTo>
                  <a:pt x="1560" y="133"/>
                </a:lnTo>
                <a:lnTo>
                  <a:pt x="1549" y="103"/>
                </a:lnTo>
                <a:close/>
                <a:moveTo>
                  <a:pt x="1043" y="103"/>
                </a:moveTo>
                <a:lnTo>
                  <a:pt x="1031" y="133"/>
                </a:lnTo>
                <a:lnTo>
                  <a:pt x="1018" y="161"/>
                </a:lnTo>
                <a:lnTo>
                  <a:pt x="1001" y="187"/>
                </a:lnTo>
                <a:lnTo>
                  <a:pt x="985" y="209"/>
                </a:lnTo>
                <a:lnTo>
                  <a:pt x="968" y="227"/>
                </a:lnTo>
                <a:lnTo>
                  <a:pt x="953" y="242"/>
                </a:lnTo>
                <a:lnTo>
                  <a:pt x="959" y="258"/>
                </a:lnTo>
                <a:lnTo>
                  <a:pt x="967" y="278"/>
                </a:lnTo>
                <a:lnTo>
                  <a:pt x="976" y="300"/>
                </a:lnTo>
                <a:lnTo>
                  <a:pt x="989" y="323"/>
                </a:lnTo>
                <a:lnTo>
                  <a:pt x="1003" y="349"/>
                </a:lnTo>
                <a:lnTo>
                  <a:pt x="1020" y="376"/>
                </a:lnTo>
                <a:lnTo>
                  <a:pt x="1041" y="404"/>
                </a:lnTo>
                <a:lnTo>
                  <a:pt x="1062" y="431"/>
                </a:lnTo>
                <a:lnTo>
                  <a:pt x="1088" y="458"/>
                </a:lnTo>
                <a:lnTo>
                  <a:pt x="1117" y="483"/>
                </a:lnTo>
                <a:lnTo>
                  <a:pt x="1150" y="506"/>
                </a:lnTo>
                <a:lnTo>
                  <a:pt x="1186" y="528"/>
                </a:lnTo>
                <a:lnTo>
                  <a:pt x="1225" y="547"/>
                </a:lnTo>
                <a:lnTo>
                  <a:pt x="1167" y="390"/>
                </a:lnTo>
                <a:lnTo>
                  <a:pt x="1156" y="382"/>
                </a:lnTo>
                <a:lnTo>
                  <a:pt x="1143" y="373"/>
                </a:lnTo>
                <a:lnTo>
                  <a:pt x="1131" y="363"/>
                </a:lnTo>
                <a:lnTo>
                  <a:pt x="1117" y="348"/>
                </a:lnTo>
                <a:lnTo>
                  <a:pt x="1105" y="333"/>
                </a:lnTo>
                <a:lnTo>
                  <a:pt x="1094" y="313"/>
                </a:lnTo>
                <a:lnTo>
                  <a:pt x="1083" y="291"/>
                </a:lnTo>
                <a:lnTo>
                  <a:pt x="1075" y="267"/>
                </a:lnTo>
                <a:lnTo>
                  <a:pt x="1071" y="238"/>
                </a:lnTo>
                <a:lnTo>
                  <a:pt x="1069" y="206"/>
                </a:lnTo>
                <a:lnTo>
                  <a:pt x="1068" y="179"/>
                </a:lnTo>
                <a:lnTo>
                  <a:pt x="1064" y="155"/>
                </a:lnTo>
                <a:lnTo>
                  <a:pt x="1059" y="134"/>
                </a:lnTo>
                <a:lnTo>
                  <a:pt x="1052" y="117"/>
                </a:lnTo>
                <a:lnTo>
                  <a:pt x="1043" y="103"/>
                </a:lnTo>
                <a:close/>
                <a:moveTo>
                  <a:pt x="1009" y="0"/>
                </a:moveTo>
                <a:lnTo>
                  <a:pt x="1011" y="0"/>
                </a:lnTo>
                <a:lnTo>
                  <a:pt x="1021" y="1"/>
                </a:lnTo>
                <a:lnTo>
                  <a:pt x="1036" y="3"/>
                </a:lnTo>
                <a:lnTo>
                  <a:pt x="1055" y="9"/>
                </a:lnTo>
                <a:lnTo>
                  <a:pt x="1076" y="19"/>
                </a:lnTo>
                <a:lnTo>
                  <a:pt x="1097" y="34"/>
                </a:lnTo>
                <a:lnTo>
                  <a:pt x="1114" y="54"/>
                </a:lnTo>
                <a:lnTo>
                  <a:pt x="1129" y="76"/>
                </a:lnTo>
                <a:lnTo>
                  <a:pt x="1140" y="103"/>
                </a:lnTo>
                <a:lnTo>
                  <a:pt x="1149" y="134"/>
                </a:lnTo>
                <a:lnTo>
                  <a:pt x="1154" y="168"/>
                </a:lnTo>
                <a:lnTo>
                  <a:pt x="1155" y="206"/>
                </a:lnTo>
                <a:lnTo>
                  <a:pt x="1157" y="230"/>
                </a:lnTo>
                <a:lnTo>
                  <a:pt x="1161" y="252"/>
                </a:lnTo>
                <a:lnTo>
                  <a:pt x="1168" y="269"/>
                </a:lnTo>
                <a:lnTo>
                  <a:pt x="1177" y="283"/>
                </a:lnTo>
                <a:lnTo>
                  <a:pt x="1186" y="295"/>
                </a:lnTo>
                <a:lnTo>
                  <a:pt x="1194" y="304"/>
                </a:lnTo>
                <a:lnTo>
                  <a:pt x="1202" y="310"/>
                </a:lnTo>
                <a:lnTo>
                  <a:pt x="1210" y="314"/>
                </a:lnTo>
                <a:lnTo>
                  <a:pt x="1214" y="316"/>
                </a:lnTo>
                <a:lnTo>
                  <a:pt x="1216" y="317"/>
                </a:lnTo>
                <a:lnTo>
                  <a:pt x="1227" y="323"/>
                </a:lnTo>
                <a:lnTo>
                  <a:pt x="1237" y="332"/>
                </a:lnTo>
                <a:lnTo>
                  <a:pt x="1243" y="343"/>
                </a:lnTo>
                <a:lnTo>
                  <a:pt x="1296" y="489"/>
                </a:lnTo>
                <a:lnTo>
                  <a:pt x="1350" y="343"/>
                </a:lnTo>
                <a:lnTo>
                  <a:pt x="1356" y="332"/>
                </a:lnTo>
                <a:lnTo>
                  <a:pt x="1364" y="323"/>
                </a:lnTo>
                <a:lnTo>
                  <a:pt x="1376" y="317"/>
                </a:lnTo>
                <a:lnTo>
                  <a:pt x="1379" y="316"/>
                </a:lnTo>
                <a:lnTo>
                  <a:pt x="1384" y="313"/>
                </a:lnTo>
                <a:lnTo>
                  <a:pt x="1391" y="308"/>
                </a:lnTo>
                <a:lnTo>
                  <a:pt x="1400" y="302"/>
                </a:lnTo>
                <a:lnTo>
                  <a:pt x="1409" y="292"/>
                </a:lnTo>
                <a:lnTo>
                  <a:pt x="1417" y="281"/>
                </a:lnTo>
                <a:lnTo>
                  <a:pt x="1425" y="268"/>
                </a:lnTo>
                <a:lnTo>
                  <a:pt x="1432" y="250"/>
                </a:lnTo>
                <a:lnTo>
                  <a:pt x="1436" y="229"/>
                </a:lnTo>
                <a:lnTo>
                  <a:pt x="1437" y="206"/>
                </a:lnTo>
                <a:lnTo>
                  <a:pt x="1439" y="168"/>
                </a:lnTo>
                <a:lnTo>
                  <a:pt x="1443" y="134"/>
                </a:lnTo>
                <a:lnTo>
                  <a:pt x="1451" y="103"/>
                </a:lnTo>
                <a:lnTo>
                  <a:pt x="1463" y="76"/>
                </a:lnTo>
                <a:lnTo>
                  <a:pt x="1478" y="54"/>
                </a:lnTo>
                <a:lnTo>
                  <a:pt x="1496" y="34"/>
                </a:lnTo>
                <a:lnTo>
                  <a:pt x="1517" y="19"/>
                </a:lnTo>
                <a:lnTo>
                  <a:pt x="1537" y="9"/>
                </a:lnTo>
                <a:lnTo>
                  <a:pt x="1555" y="3"/>
                </a:lnTo>
                <a:lnTo>
                  <a:pt x="1571" y="1"/>
                </a:lnTo>
                <a:lnTo>
                  <a:pt x="1582" y="0"/>
                </a:lnTo>
                <a:lnTo>
                  <a:pt x="1582" y="0"/>
                </a:lnTo>
                <a:lnTo>
                  <a:pt x="1587" y="1"/>
                </a:lnTo>
                <a:lnTo>
                  <a:pt x="1603" y="5"/>
                </a:lnTo>
                <a:lnTo>
                  <a:pt x="1615" y="14"/>
                </a:lnTo>
                <a:lnTo>
                  <a:pt x="1624" y="28"/>
                </a:lnTo>
                <a:lnTo>
                  <a:pt x="1627" y="43"/>
                </a:lnTo>
                <a:lnTo>
                  <a:pt x="1630" y="67"/>
                </a:lnTo>
                <a:lnTo>
                  <a:pt x="1635" y="89"/>
                </a:lnTo>
                <a:lnTo>
                  <a:pt x="1644" y="110"/>
                </a:lnTo>
                <a:lnTo>
                  <a:pt x="1656" y="128"/>
                </a:lnTo>
                <a:lnTo>
                  <a:pt x="1668" y="146"/>
                </a:lnTo>
                <a:lnTo>
                  <a:pt x="1680" y="160"/>
                </a:lnTo>
                <a:lnTo>
                  <a:pt x="1692" y="173"/>
                </a:lnTo>
                <a:lnTo>
                  <a:pt x="1703" y="183"/>
                </a:lnTo>
                <a:lnTo>
                  <a:pt x="1710" y="189"/>
                </a:lnTo>
                <a:lnTo>
                  <a:pt x="1714" y="193"/>
                </a:lnTo>
                <a:lnTo>
                  <a:pt x="1766" y="228"/>
                </a:lnTo>
                <a:lnTo>
                  <a:pt x="1816" y="259"/>
                </a:lnTo>
                <a:lnTo>
                  <a:pt x="1860" y="287"/>
                </a:lnTo>
                <a:lnTo>
                  <a:pt x="1903" y="311"/>
                </a:lnTo>
                <a:lnTo>
                  <a:pt x="1942" y="331"/>
                </a:lnTo>
                <a:lnTo>
                  <a:pt x="1977" y="348"/>
                </a:lnTo>
                <a:lnTo>
                  <a:pt x="2010" y="362"/>
                </a:lnTo>
                <a:lnTo>
                  <a:pt x="2039" y="373"/>
                </a:lnTo>
                <a:lnTo>
                  <a:pt x="2065" y="382"/>
                </a:lnTo>
                <a:lnTo>
                  <a:pt x="2087" y="390"/>
                </a:lnTo>
                <a:lnTo>
                  <a:pt x="2106" y="395"/>
                </a:lnTo>
                <a:lnTo>
                  <a:pt x="2122" y="399"/>
                </a:lnTo>
                <a:lnTo>
                  <a:pt x="2134" y="401"/>
                </a:lnTo>
                <a:lnTo>
                  <a:pt x="2143" y="403"/>
                </a:lnTo>
                <a:lnTo>
                  <a:pt x="2150" y="403"/>
                </a:lnTo>
                <a:lnTo>
                  <a:pt x="2152" y="403"/>
                </a:lnTo>
                <a:lnTo>
                  <a:pt x="2158" y="404"/>
                </a:lnTo>
                <a:lnTo>
                  <a:pt x="2168" y="404"/>
                </a:lnTo>
                <a:lnTo>
                  <a:pt x="2185" y="406"/>
                </a:lnTo>
                <a:lnTo>
                  <a:pt x="2205" y="408"/>
                </a:lnTo>
                <a:lnTo>
                  <a:pt x="2230" y="412"/>
                </a:lnTo>
                <a:lnTo>
                  <a:pt x="2257" y="417"/>
                </a:lnTo>
                <a:lnTo>
                  <a:pt x="2287" y="426"/>
                </a:lnTo>
                <a:lnTo>
                  <a:pt x="2319" y="436"/>
                </a:lnTo>
                <a:lnTo>
                  <a:pt x="2353" y="448"/>
                </a:lnTo>
                <a:lnTo>
                  <a:pt x="2387" y="464"/>
                </a:lnTo>
                <a:lnTo>
                  <a:pt x="2423" y="484"/>
                </a:lnTo>
                <a:lnTo>
                  <a:pt x="2458" y="506"/>
                </a:lnTo>
                <a:lnTo>
                  <a:pt x="2492" y="532"/>
                </a:lnTo>
                <a:lnTo>
                  <a:pt x="2525" y="563"/>
                </a:lnTo>
                <a:lnTo>
                  <a:pt x="2556" y="599"/>
                </a:lnTo>
                <a:lnTo>
                  <a:pt x="2585" y="640"/>
                </a:lnTo>
                <a:lnTo>
                  <a:pt x="2591" y="651"/>
                </a:lnTo>
                <a:lnTo>
                  <a:pt x="2593" y="664"/>
                </a:lnTo>
                <a:lnTo>
                  <a:pt x="2590" y="677"/>
                </a:lnTo>
                <a:lnTo>
                  <a:pt x="2583" y="688"/>
                </a:lnTo>
                <a:lnTo>
                  <a:pt x="2581" y="691"/>
                </a:lnTo>
                <a:lnTo>
                  <a:pt x="2576" y="698"/>
                </a:lnTo>
                <a:lnTo>
                  <a:pt x="2568" y="709"/>
                </a:lnTo>
                <a:lnTo>
                  <a:pt x="2557" y="723"/>
                </a:lnTo>
                <a:lnTo>
                  <a:pt x="2544" y="742"/>
                </a:lnTo>
                <a:lnTo>
                  <a:pt x="2527" y="764"/>
                </a:lnTo>
                <a:lnTo>
                  <a:pt x="2510" y="788"/>
                </a:lnTo>
                <a:lnTo>
                  <a:pt x="2489" y="815"/>
                </a:lnTo>
                <a:lnTo>
                  <a:pt x="2466" y="846"/>
                </a:lnTo>
                <a:lnTo>
                  <a:pt x="2442" y="878"/>
                </a:lnTo>
                <a:lnTo>
                  <a:pt x="2417" y="912"/>
                </a:lnTo>
                <a:lnTo>
                  <a:pt x="2390" y="950"/>
                </a:lnTo>
                <a:lnTo>
                  <a:pt x="2362" y="988"/>
                </a:lnTo>
                <a:lnTo>
                  <a:pt x="2334" y="1027"/>
                </a:lnTo>
                <a:lnTo>
                  <a:pt x="2304" y="1067"/>
                </a:lnTo>
                <a:lnTo>
                  <a:pt x="2274" y="1109"/>
                </a:lnTo>
                <a:lnTo>
                  <a:pt x="2244" y="1151"/>
                </a:lnTo>
                <a:lnTo>
                  <a:pt x="2214" y="1194"/>
                </a:lnTo>
                <a:lnTo>
                  <a:pt x="2183" y="1237"/>
                </a:lnTo>
                <a:lnTo>
                  <a:pt x="2153" y="1279"/>
                </a:lnTo>
                <a:lnTo>
                  <a:pt x="2124" y="1322"/>
                </a:lnTo>
                <a:lnTo>
                  <a:pt x="2118" y="1363"/>
                </a:lnTo>
                <a:lnTo>
                  <a:pt x="2112" y="1404"/>
                </a:lnTo>
                <a:lnTo>
                  <a:pt x="2108" y="1448"/>
                </a:lnTo>
                <a:lnTo>
                  <a:pt x="2105" y="1493"/>
                </a:lnTo>
                <a:lnTo>
                  <a:pt x="2103" y="1541"/>
                </a:lnTo>
                <a:lnTo>
                  <a:pt x="2102" y="1592"/>
                </a:lnTo>
                <a:lnTo>
                  <a:pt x="2103" y="1623"/>
                </a:lnTo>
                <a:lnTo>
                  <a:pt x="2105" y="1657"/>
                </a:lnTo>
                <a:lnTo>
                  <a:pt x="2108" y="1696"/>
                </a:lnTo>
                <a:lnTo>
                  <a:pt x="2113" y="1737"/>
                </a:lnTo>
                <a:lnTo>
                  <a:pt x="2119" y="1780"/>
                </a:lnTo>
                <a:lnTo>
                  <a:pt x="2125" y="1827"/>
                </a:lnTo>
                <a:lnTo>
                  <a:pt x="2132" y="1874"/>
                </a:lnTo>
                <a:lnTo>
                  <a:pt x="2140" y="1923"/>
                </a:lnTo>
                <a:lnTo>
                  <a:pt x="2149" y="1973"/>
                </a:lnTo>
                <a:lnTo>
                  <a:pt x="2158" y="2022"/>
                </a:lnTo>
                <a:lnTo>
                  <a:pt x="2166" y="2072"/>
                </a:lnTo>
                <a:lnTo>
                  <a:pt x="2176" y="2120"/>
                </a:lnTo>
                <a:lnTo>
                  <a:pt x="2185" y="2168"/>
                </a:lnTo>
                <a:lnTo>
                  <a:pt x="2194" y="2214"/>
                </a:lnTo>
                <a:lnTo>
                  <a:pt x="2204" y="2259"/>
                </a:lnTo>
                <a:lnTo>
                  <a:pt x="2212" y="2300"/>
                </a:lnTo>
                <a:lnTo>
                  <a:pt x="2220" y="2338"/>
                </a:lnTo>
                <a:lnTo>
                  <a:pt x="2228" y="2374"/>
                </a:lnTo>
                <a:lnTo>
                  <a:pt x="2235" y="2405"/>
                </a:lnTo>
                <a:lnTo>
                  <a:pt x="2240" y="2432"/>
                </a:lnTo>
                <a:lnTo>
                  <a:pt x="2245" y="2454"/>
                </a:lnTo>
                <a:lnTo>
                  <a:pt x="2249" y="2471"/>
                </a:lnTo>
                <a:lnTo>
                  <a:pt x="2251" y="2482"/>
                </a:lnTo>
                <a:lnTo>
                  <a:pt x="2252" y="2487"/>
                </a:lnTo>
                <a:lnTo>
                  <a:pt x="2260" y="2515"/>
                </a:lnTo>
                <a:lnTo>
                  <a:pt x="2266" y="2543"/>
                </a:lnTo>
                <a:lnTo>
                  <a:pt x="2271" y="2571"/>
                </a:lnTo>
                <a:lnTo>
                  <a:pt x="2274" y="2599"/>
                </a:lnTo>
                <a:lnTo>
                  <a:pt x="2275" y="2626"/>
                </a:lnTo>
                <a:lnTo>
                  <a:pt x="2273" y="2653"/>
                </a:lnTo>
                <a:lnTo>
                  <a:pt x="2267" y="2678"/>
                </a:lnTo>
                <a:lnTo>
                  <a:pt x="2258" y="2703"/>
                </a:lnTo>
                <a:lnTo>
                  <a:pt x="2242" y="2728"/>
                </a:lnTo>
                <a:lnTo>
                  <a:pt x="2221" y="2752"/>
                </a:lnTo>
                <a:lnTo>
                  <a:pt x="2194" y="2773"/>
                </a:lnTo>
                <a:lnTo>
                  <a:pt x="2197" y="2786"/>
                </a:lnTo>
                <a:lnTo>
                  <a:pt x="2202" y="2803"/>
                </a:lnTo>
                <a:lnTo>
                  <a:pt x="2206" y="2826"/>
                </a:lnTo>
                <a:lnTo>
                  <a:pt x="2211" y="2851"/>
                </a:lnTo>
                <a:lnTo>
                  <a:pt x="2216" y="2880"/>
                </a:lnTo>
                <a:lnTo>
                  <a:pt x="2221" y="2910"/>
                </a:lnTo>
                <a:lnTo>
                  <a:pt x="2226" y="2943"/>
                </a:lnTo>
                <a:lnTo>
                  <a:pt x="2232" y="2976"/>
                </a:lnTo>
                <a:lnTo>
                  <a:pt x="2237" y="3010"/>
                </a:lnTo>
                <a:lnTo>
                  <a:pt x="2242" y="3043"/>
                </a:lnTo>
                <a:lnTo>
                  <a:pt x="2247" y="3076"/>
                </a:lnTo>
                <a:lnTo>
                  <a:pt x="2252" y="3107"/>
                </a:lnTo>
                <a:lnTo>
                  <a:pt x="2257" y="3136"/>
                </a:lnTo>
                <a:lnTo>
                  <a:pt x="2261" y="3163"/>
                </a:lnTo>
                <a:lnTo>
                  <a:pt x="2264" y="3186"/>
                </a:lnTo>
                <a:lnTo>
                  <a:pt x="2267" y="3204"/>
                </a:lnTo>
                <a:lnTo>
                  <a:pt x="2269" y="3219"/>
                </a:lnTo>
                <a:lnTo>
                  <a:pt x="2270" y="3228"/>
                </a:lnTo>
                <a:lnTo>
                  <a:pt x="2271" y="3231"/>
                </a:lnTo>
                <a:lnTo>
                  <a:pt x="2270" y="3240"/>
                </a:lnTo>
                <a:lnTo>
                  <a:pt x="2268" y="3251"/>
                </a:lnTo>
                <a:lnTo>
                  <a:pt x="2262" y="3263"/>
                </a:lnTo>
                <a:lnTo>
                  <a:pt x="2251" y="3277"/>
                </a:lnTo>
                <a:lnTo>
                  <a:pt x="2233" y="3292"/>
                </a:lnTo>
                <a:lnTo>
                  <a:pt x="2209" y="3306"/>
                </a:lnTo>
                <a:lnTo>
                  <a:pt x="2179" y="3319"/>
                </a:lnTo>
                <a:lnTo>
                  <a:pt x="2145" y="3330"/>
                </a:lnTo>
                <a:lnTo>
                  <a:pt x="2105" y="3341"/>
                </a:lnTo>
                <a:lnTo>
                  <a:pt x="2062" y="3350"/>
                </a:lnTo>
                <a:lnTo>
                  <a:pt x="2014" y="3358"/>
                </a:lnTo>
                <a:lnTo>
                  <a:pt x="1963" y="3366"/>
                </a:lnTo>
                <a:lnTo>
                  <a:pt x="1909" y="3372"/>
                </a:lnTo>
                <a:lnTo>
                  <a:pt x="1852" y="3378"/>
                </a:lnTo>
                <a:lnTo>
                  <a:pt x="1794" y="3383"/>
                </a:lnTo>
                <a:lnTo>
                  <a:pt x="1734" y="3386"/>
                </a:lnTo>
                <a:lnTo>
                  <a:pt x="1671" y="3390"/>
                </a:lnTo>
                <a:lnTo>
                  <a:pt x="1609" y="3392"/>
                </a:lnTo>
                <a:lnTo>
                  <a:pt x="1546" y="3395"/>
                </a:lnTo>
                <a:lnTo>
                  <a:pt x="1483" y="3397"/>
                </a:lnTo>
                <a:lnTo>
                  <a:pt x="1419" y="3398"/>
                </a:lnTo>
                <a:lnTo>
                  <a:pt x="1357" y="3398"/>
                </a:lnTo>
                <a:lnTo>
                  <a:pt x="1296" y="3399"/>
                </a:lnTo>
                <a:lnTo>
                  <a:pt x="1296" y="3399"/>
                </a:lnTo>
                <a:lnTo>
                  <a:pt x="1235" y="3398"/>
                </a:lnTo>
                <a:lnTo>
                  <a:pt x="1172" y="3398"/>
                </a:lnTo>
                <a:lnTo>
                  <a:pt x="1110" y="3397"/>
                </a:lnTo>
                <a:lnTo>
                  <a:pt x="1047" y="3395"/>
                </a:lnTo>
                <a:lnTo>
                  <a:pt x="984" y="3392"/>
                </a:lnTo>
                <a:lnTo>
                  <a:pt x="920" y="3390"/>
                </a:lnTo>
                <a:lnTo>
                  <a:pt x="859" y="3386"/>
                </a:lnTo>
                <a:lnTo>
                  <a:pt x="798" y="3383"/>
                </a:lnTo>
                <a:lnTo>
                  <a:pt x="740" y="3378"/>
                </a:lnTo>
                <a:lnTo>
                  <a:pt x="684" y="3372"/>
                </a:lnTo>
                <a:lnTo>
                  <a:pt x="630" y="3366"/>
                </a:lnTo>
                <a:lnTo>
                  <a:pt x="578" y="3358"/>
                </a:lnTo>
                <a:lnTo>
                  <a:pt x="531" y="3350"/>
                </a:lnTo>
                <a:lnTo>
                  <a:pt x="488" y="3341"/>
                </a:lnTo>
                <a:lnTo>
                  <a:pt x="448" y="3330"/>
                </a:lnTo>
                <a:lnTo>
                  <a:pt x="413" y="3319"/>
                </a:lnTo>
                <a:lnTo>
                  <a:pt x="384" y="3306"/>
                </a:lnTo>
                <a:lnTo>
                  <a:pt x="359" y="3292"/>
                </a:lnTo>
                <a:lnTo>
                  <a:pt x="341" y="3277"/>
                </a:lnTo>
                <a:lnTo>
                  <a:pt x="330" y="3263"/>
                </a:lnTo>
                <a:lnTo>
                  <a:pt x="324" y="3251"/>
                </a:lnTo>
                <a:lnTo>
                  <a:pt x="322" y="3240"/>
                </a:lnTo>
                <a:lnTo>
                  <a:pt x="322" y="3231"/>
                </a:lnTo>
                <a:lnTo>
                  <a:pt x="322" y="3230"/>
                </a:lnTo>
                <a:lnTo>
                  <a:pt x="327" y="3162"/>
                </a:lnTo>
                <a:lnTo>
                  <a:pt x="334" y="3098"/>
                </a:lnTo>
                <a:lnTo>
                  <a:pt x="341" y="3040"/>
                </a:lnTo>
                <a:lnTo>
                  <a:pt x="350" y="2986"/>
                </a:lnTo>
                <a:lnTo>
                  <a:pt x="359" y="2938"/>
                </a:lnTo>
                <a:lnTo>
                  <a:pt x="367" y="2894"/>
                </a:lnTo>
                <a:lnTo>
                  <a:pt x="376" y="2856"/>
                </a:lnTo>
                <a:lnTo>
                  <a:pt x="384" y="2823"/>
                </a:lnTo>
                <a:lnTo>
                  <a:pt x="391" y="2795"/>
                </a:lnTo>
                <a:lnTo>
                  <a:pt x="398" y="2773"/>
                </a:lnTo>
                <a:lnTo>
                  <a:pt x="371" y="2752"/>
                </a:lnTo>
                <a:lnTo>
                  <a:pt x="350" y="2728"/>
                </a:lnTo>
                <a:lnTo>
                  <a:pt x="335" y="2703"/>
                </a:lnTo>
                <a:lnTo>
                  <a:pt x="325" y="2678"/>
                </a:lnTo>
                <a:lnTo>
                  <a:pt x="319" y="2653"/>
                </a:lnTo>
                <a:lnTo>
                  <a:pt x="316" y="2626"/>
                </a:lnTo>
                <a:lnTo>
                  <a:pt x="317" y="2599"/>
                </a:lnTo>
                <a:lnTo>
                  <a:pt x="321" y="2571"/>
                </a:lnTo>
                <a:lnTo>
                  <a:pt x="326" y="2543"/>
                </a:lnTo>
                <a:lnTo>
                  <a:pt x="333" y="2515"/>
                </a:lnTo>
                <a:lnTo>
                  <a:pt x="339" y="2487"/>
                </a:lnTo>
                <a:lnTo>
                  <a:pt x="340" y="2482"/>
                </a:lnTo>
                <a:lnTo>
                  <a:pt x="343" y="2471"/>
                </a:lnTo>
                <a:lnTo>
                  <a:pt x="347" y="2454"/>
                </a:lnTo>
                <a:lnTo>
                  <a:pt x="352" y="2432"/>
                </a:lnTo>
                <a:lnTo>
                  <a:pt x="358" y="2405"/>
                </a:lnTo>
                <a:lnTo>
                  <a:pt x="364" y="2374"/>
                </a:lnTo>
                <a:lnTo>
                  <a:pt x="372" y="2338"/>
                </a:lnTo>
                <a:lnTo>
                  <a:pt x="380" y="2300"/>
                </a:lnTo>
                <a:lnTo>
                  <a:pt x="389" y="2259"/>
                </a:lnTo>
                <a:lnTo>
                  <a:pt x="397" y="2214"/>
                </a:lnTo>
                <a:lnTo>
                  <a:pt x="407" y="2168"/>
                </a:lnTo>
                <a:lnTo>
                  <a:pt x="416" y="2120"/>
                </a:lnTo>
                <a:lnTo>
                  <a:pt x="425" y="2072"/>
                </a:lnTo>
                <a:lnTo>
                  <a:pt x="435" y="2022"/>
                </a:lnTo>
                <a:lnTo>
                  <a:pt x="443" y="1973"/>
                </a:lnTo>
                <a:lnTo>
                  <a:pt x="451" y="1923"/>
                </a:lnTo>
                <a:lnTo>
                  <a:pt x="460" y="1874"/>
                </a:lnTo>
                <a:lnTo>
                  <a:pt x="467" y="1827"/>
                </a:lnTo>
                <a:lnTo>
                  <a:pt x="473" y="1780"/>
                </a:lnTo>
                <a:lnTo>
                  <a:pt x="479" y="1737"/>
                </a:lnTo>
                <a:lnTo>
                  <a:pt x="483" y="1696"/>
                </a:lnTo>
                <a:lnTo>
                  <a:pt x="488" y="1657"/>
                </a:lnTo>
                <a:lnTo>
                  <a:pt x="490" y="1623"/>
                </a:lnTo>
                <a:lnTo>
                  <a:pt x="490" y="1592"/>
                </a:lnTo>
                <a:lnTo>
                  <a:pt x="490" y="1541"/>
                </a:lnTo>
                <a:lnTo>
                  <a:pt x="488" y="1493"/>
                </a:lnTo>
                <a:lnTo>
                  <a:pt x="485" y="1448"/>
                </a:lnTo>
                <a:lnTo>
                  <a:pt x="479" y="1404"/>
                </a:lnTo>
                <a:lnTo>
                  <a:pt x="474" y="1363"/>
                </a:lnTo>
                <a:lnTo>
                  <a:pt x="469" y="1322"/>
                </a:lnTo>
                <a:lnTo>
                  <a:pt x="439" y="1279"/>
                </a:lnTo>
                <a:lnTo>
                  <a:pt x="409" y="1237"/>
                </a:lnTo>
                <a:lnTo>
                  <a:pt x="379" y="1194"/>
                </a:lnTo>
                <a:lnTo>
                  <a:pt x="348" y="1151"/>
                </a:lnTo>
                <a:lnTo>
                  <a:pt x="317" y="1109"/>
                </a:lnTo>
                <a:lnTo>
                  <a:pt x="287" y="1067"/>
                </a:lnTo>
                <a:lnTo>
                  <a:pt x="258" y="1027"/>
                </a:lnTo>
                <a:lnTo>
                  <a:pt x="229" y="988"/>
                </a:lnTo>
                <a:lnTo>
                  <a:pt x="201" y="950"/>
                </a:lnTo>
                <a:lnTo>
                  <a:pt x="175" y="912"/>
                </a:lnTo>
                <a:lnTo>
                  <a:pt x="149" y="878"/>
                </a:lnTo>
                <a:lnTo>
                  <a:pt x="126" y="846"/>
                </a:lnTo>
                <a:lnTo>
                  <a:pt x="104" y="815"/>
                </a:lnTo>
                <a:lnTo>
                  <a:pt x="83" y="788"/>
                </a:lnTo>
                <a:lnTo>
                  <a:pt x="64" y="764"/>
                </a:lnTo>
                <a:lnTo>
                  <a:pt x="49" y="742"/>
                </a:lnTo>
                <a:lnTo>
                  <a:pt x="35" y="723"/>
                </a:lnTo>
                <a:lnTo>
                  <a:pt x="24" y="709"/>
                </a:lnTo>
                <a:lnTo>
                  <a:pt x="16" y="698"/>
                </a:lnTo>
                <a:lnTo>
                  <a:pt x="10" y="691"/>
                </a:lnTo>
                <a:lnTo>
                  <a:pt x="8" y="688"/>
                </a:lnTo>
                <a:lnTo>
                  <a:pt x="2" y="677"/>
                </a:lnTo>
                <a:lnTo>
                  <a:pt x="0" y="664"/>
                </a:lnTo>
                <a:lnTo>
                  <a:pt x="1" y="651"/>
                </a:lnTo>
                <a:lnTo>
                  <a:pt x="6" y="640"/>
                </a:lnTo>
                <a:lnTo>
                  <a:pt x="35" y="598"/>
                </a:lnTo>
                <a:lnTo>
                  <a:pt x="67" y="563"/>
                </a:lnTo>
                <a:lnTo>
                  <a:pt x="101" y="532"/>
                </a:lnTo>
                <a:lnTo>
                  <a:pt x="135" y="505"/>
                </a:lnTo>
                <a:lnTo>
                  <a:pt x="170" y="483"/>
                </a:lnTo>
                <a:lnTo>
                  <a:pt x="205" y="464"/>
                </a:lnTo>
                <a:lnTo>
                  <a:pt x="241" y="448"/>
                </a:lnTo>
                <a:lnTo>
                  <a:pt x="274" y="435"/>
                </a:lnTo>
                <a:lnTo>
                  <a:pt x="306" y="425"/>
                </a:lnTo>
                <a:lnTo>
                  <a:pt x="337" y="417"/>
                </a:lnTo>
                <a:lnTo>
                  <a:pt x="364" y="412"/>
                </a:lnTo>
                <a:lnTo>
                  <a:pt x="388" y="408"/>
                </a:lnTo>
                <a:lnTo>
                  <a:pt x="409" y="405"/>
                </a:lnTo>
                <a:lnTo>
                  <a:pt x="424" y="404"/>
                </a:lnTo>
                <a:lnTo>
                  <a:pt x="435" y="404"/>
                </a:lnTo>
                <a:lnTo>
                  <a:pt x="440" y="403"/>
                </a:lnTo>
                <a:lnTo>
                  <a:pt x="440" y="403"/>
                </a:lnTo>
                <a:lnTo>
                  <a:pt x="442" y="403"/>
                </a:lnTo>
                <a:lnTo>
                  <a:pt x="447" y="403"/>
                </a:lnTo>
                <a:lnTo>
                  <a:pt x="457" y="401"/>
                </a:lnTo>
                <a:lnTo>
                  <a:pt x="468" y="399"/>
                </a:lnTo>
                <a:lnTo>
                  <a:pt x="483" y="396"/>
                </a:lnTo>
                <a:lnTo>
                  <a:pt x="502" y="391"/>
                </a:lnTo>
                <a:lnTo>
                  <a:pt x="525" y="383"/>
                </a:lnTo>
                <a:lnTo>
                  <a:pt x="551" y="374"/>
                </a:lnTo>
                <a:lnTo>
                  <a:pt x="580" y="363"/>
                </a:lnTo>
                <a:lnTo>
                  <a:pt x="612" y="349"/>
                </a:lnTo>
                <a:lnTo>
                  <a:pt x="648" y="332"/>
                </a:lnTo>
                <a:lnTo>
                  <a:pt x="687" y="311"/>
                </a:lnTo>
                <a:lnTo>
                  <a:pt x="729" y="288"/>
                </a:lnTo>
                <a:lnTo>
                  <a:pt x="776" y="260"/>
                </a:lnTo>
                <a:lnTo>
                  <a:pt x="826" y="228"/>
                </a:lnTo>
                <a:lnTo>
                  <a:pt x="878" y="193"/>
                </a:lnTo>
                <a:lnTo>
                  <a:pt x="882" y="189"/>
                </a:lnTo>
                <a:lnTo>
                  <a:pt x="890" y="183"/>
                </a:lnTo>
                <a:lnTo>
                  <a:pt x="901" y="173"/>
                </a:lnTo>
                <a:lnTo>
                  <a:pt x="912" y="160"/>
                </a:lnTo>
                <a:lnTo>
                  <a:pt x="924" y="146"/>
                </a:lnTo>
                <a:lnTo>
                  <a:pt x="937" y="128"/>
                </a:lnTo>
                <a:lnTo>
                  <a:pt x="947" y="110"/>
                </a:lnTo>
                <a:lnTo>
                  <a:pt x="957" y="89"/>
                </a:lnTo>
                <a:lnTo>
                  <a:pt x="963" y="67"/>
                </a:lnTo>
                <a:lnTo>
                  <a:pt x="965" y="43"/>
                </a:lnTo>
                <a:lnTo>
                  <a:pt x="968" y="28"/>
                </a:lnTo>
                <a:lnTo>
                  <a:pt x="976" y="14"/>
                </a:lnTo>
                <a:lnTo>
                  <a:pt x="989" y="5"/>
                </a:lnTo>
                <a:lnTo>
                  <a:pt x="1004" y="1"/>
                </a:lnTo>
                <a:lnTo>
                  <a:pt x="100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344"/>
          <p:cNvSpPr>
            <a:spLocks noEditPoints="1"/>
          </p:cNvSpPr>
          <p:nvPr/>
        </p:nvSpPr>
        <p:spPr bwMode="auto">
          <a:xfrm>
            <a:off x="5069737" y="1299138"/>
            <a:ext cx="307975" cy="555625"/>
          </a:xfrm>
          <a:custGeom>
            <a:avLst/>
            <a:gdLst>
              <a:gd name="T0" fmla="*/ 1034 w 1942"/>
              <a:gd name="T1" fmla="*/ 1573 h 3497"/>
              <a:gd name="T2" fmla="*/ 921 w 1942"/>
              <a:gd name="T3" fmla="*/ 1448 h 3497"/>
              <a:gd name="T4" fmla="*/ 917 w 1942"/>
              <a:gd name="T5" fmla="*/ 1549 h 3497"/>
              <a:gd name="T6" fmla="*/ 470 w 1942"/>
              <a:gd name="T7" fmla="*/ 1825 h 3497"/>
              <a:gd name="T8" fmla="*/ 321 w 1942"/>
              <a:gd name="T9" fmla="*/ 3278 h 3497"/>
              <a:gd name="T10" fmla="*/ 1118 w 1942"/>
              <a:gd name="T11" fmla="*/ 3407 h 3497"/>
              <a:gd name="T12" fmla="*/ 1642 w 1942"/>
              <a:gd name="T13" fmla="*/ 3125 h 3497"/>
              <a:gd name="T14" fmla="*/ 1406 w 1942"/>
              <a:gd name="T15" fmla="*/ 1629 h 3497"/>
              <a:gd name="T16" fmla="*/ 1127 w 1942"/>
              <a:gd name="T17" fmla="*/ 1708 h 3497"/>
              <a:gd name="T18" fmla="*/ 996 w 1942"/>
              <a:gd name="T19" fmla="*/ 1799 h 3497"/>
              <a:gd name="T20" fmla="*/ 800 w 1942"/>
              <a:gd name="T21" fmla="*/ 1695 h 3497"/>
              <a:gd name="T22" fmla="*/ 1578 w 1942"/>
              <a:gd name="T23" fmla="*/ 592 h 3497"/>
              <a:gd name="T24" fmla="*/ 1557 w 1942"/>
              <a:gd name="T25" fmla="*/ 1413 h 3497"/>
              <a:gd name="T26" fmla="*/ 1831 w 1942"/>
              <a:gd name="T27" fmla="*/ 1348 h 3497"/>
              <a:gd name="T28" fmla="*/ 1688 w 1942"/>
              <a:gd name="T29" fmla="*/ 338 h 3497"/>
              <a:gd name="T30" fmla="*/ 200 w 1942"/>
              <a:gd name="T31" fmla="*/ 515 h 3497"/>
              <a:gd name="T32" fmla="*/ 89 w 1942"/>
              <a:gd name="T33" fmla="*/ 1578 h 3497"/>
              <a:gd name="T34" fmla="*/ 429 w 1942"/>
              <a:gd name="T35" fmla="*/ 1088 h 3497"/>
              <a:gd name="T36" fmla="*/ 348 w 1942"/>
              <a:gd name="T37" fmla="*/ 317 h 3497"/>
              <a:gd name="T38" fmla="*/ 1372 w 1942"/>
              <a:gd name="T39" fmla="*/ 437 h 3497"/>
              <a:gd name="T40" fmla="*/ 1322 w 1942"/>
              <a:gd name="T41" fmla="*/ 664 h 3497"/>
              <a:gd name="T42" fmla="*/ 1127 w 1942"/>
              <a:gd name="T43" fmla="*/ 945 h 3497"/>
              <a:gd name="T44" fmla="*/ 1071 w 1942"/>
              <a:gd name="T45" fmla="*/ 1297 h 3497"/>
              <a:gd name="T46" fmla="*/ 1431 w 1942"/>
              <a:gd name="T47" fmla="*/ 935 h 3497"/>
              <a:gd name="T48" fmla="*/ 1506 w 1942"/>
              <a:gd name="T49" fmla="*/ 295 h 3497"/>
              <a:gd name="T50" fmla="*/ 462 w 1942"/>
              <a:gd name="T51" fmla="*/ 628 h 3497"/>
              <a:gd name="T52" fmla="*/ 538 w 1942"/>
              <a:gd name="T53" fmla="*/ 1253 h 3497"/>
              <a:gd name="T54" fmla="*/ 763 w 1942"/>
              <a:gd name="T55" fmla="*/ 1117 h 3497"/>
              <a:gd name="T56" fmla="*/ 755 w 1942"/>
              <a:gd name="T57" fmla="*/ 823 h 3497"/>
              <a:gd name="T58" fmla="*/ 678 w 1942"/>
              <a:gd name="T59" fmla="*/ 497 h 3497"/>
              <a:gd name="T60" fmla="*/ 462 w 1942"/>
              <a:gd name="T61" fmla="*/ 338 h 3497"/>
              <a:gd name="T62" fmla="*/ 1161 w 1942"/>
              <a:gd name="T63" fmla="*/ 370 h 3497"/>
              <a:gd name="T64" fmla="*/ 1082 w 1942"/>
              <a:gd name="T65" fmla="*/ 1145 h 3497"/>
              <a:gd name="T66" fmla="*/ 1078 w 1942"/>
              <a:gd name="T67" fmla="*/ 802 h 3497"/>
              <a:gd name="T68" fmla="*/ 1192 w 1942"/>
              <a:gd name="T69" fmla="*/ 555 h 3497"/>
              <a:gd name="T70" fmla="*/ 1386 w 1942"/>
              <a:gd name="T71" fmla="*/ 348 h 3497"/>
              <a:gd name="T72" fmla="*/ 594 w 1942"/>
              <a:gd name="T73" fmla="*/ 215 h 3497"/>
              <a:gd name="T74" fmla="*/ 699 w 1942"/>
              <a:gd name="T75" fmla="*/ 367 h 3497"/>
              <a:gd name="T76" fmla="*/ 728 w 1942"/>
              <a:gd name="T77" fmla="*/ 710 h 3497"/>
              <a:gd name="T78" fmla="*/ 886 w 1942"/>
              <a:gd name="T79" fmla="*/ 1002 h 3497"/>
              <a:gd name="T80" fmla="*/ 901 w 1942"/>
              <a:gd name="T81" fmla="*/ 698 h 3497"/>
              <a:gd name="T82" fmla="*/ 645 w 1942"/>
              <a:gd name="T83" fmla="*/ 152 h 3497"/>
              <a:gd name="T84" fmla="*/ 790 w 1942"/>
              <a:gd name="T85" fmla="*/ 161 h 3497"/>
              <a:gd name="T86" fmla="*/ 1006 w 1942"/>
              <a:gd name="T87" fmla="*/ 565 h 3497"/>
              <a:gd name="T88" fmla="*/ 1219 w 1942"/>
              <a:gd name="T89" fmla="*/ 112 h 3497"/>
              <a:gd name="T90" fmla="*/ 1107 w 1942"/>
              <a:gd name="T91" fmla="*/ 39 h 3497"/>
              <a:gd name="T92" fmla="*/ 1414 w 1942"/>
              <a:gd name="T93" fmla="*/ 82 h 3497"/>
              <a:gd name="T94" fmla="*/ 1689 w 1942"/>
              <a:gd name="T95" fmla="*/ 200 h 3497"/>
              <a:gd name="T96" fmla="*/ 1892 w 1942"/>
              <a:gd name="T97" fmla="*/ 1142 h 3497"/>
              <a:gd name="T98" fmla="*/ 1866 w 1942"/>
              <a:gd name="T99" fmla="*/ 1939 h 3497"/>
              <a:gd name="T100" fmla="*/ 1579 w 1942"/>
              <a:gd name="T101" fmla="*/ 1758 h 3497"/>
              <a:gd name="T102" fmla="*/ 1477 w 1942"/>
              <a:gd name="T103" fmla="*/ 1566 h 3497"/>
              <a:gd name="T104" fmla="*/ 1727 w 1942"/>
              <a:gd name="T105" fmla="*/ 3008 h 3497"/>
              <a:gd name="T106" fmla="*/ 1496 w 1942"/>
              <a:gd name="T107" fmla="*/ 3434 h 3497"/>
              <a:gd name="T108" fmla="*/ 447 w 1942"/>
              <a:gd name="T109" fmla="*/ 3434 h 3497"/>
              <a:gd name="T110" fmla="*/ 216 w 1942"/>
              <a:gd name="T111" fmla="*/ 3008 h 3497"/>
              <a:gd name="T112" fmla="*/ 466 w 1942"/>
              <a:gd name="T113" fmla="*/ 1566 h 3497"/>
              <a:gd name="T114" fmla="*/ 364 w 1942"/>
              <a:gd name="T115" fmla="*/ 1758 h 3497"/>
              <a:gd name="T116" fmla="*/ 77 w 1942"/>
              <a:gd name="T117" fmla="*/ 1939 h 3497"/>
              <a:gd name="T118" fmla="*/ 50 w 1942"/>
              <a:gd name="T119" fmla="*/ 1142 h 3497"/>
              <a:gd name="T120" fmla="*/ 253 w 1942"/>
              <a:gd name="T121" fmla="*/ 200 h 3497"/>
              <a:gd name="T122" fmla="*/ 544 w 1942"/>
              <a:gd name="T123" fmla="*/ 75 h 3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42" h="3497">
                <a:moveTo>
                  <a:pt x="1836" y="1786"/>
                </a:moveTo>
                <a:lnTo>
                  <a:pt x="1690" y="1800"/>
                </a:lnTo>
                <a:lnTo>
                  <a:pt x="1716" y="1868"/>
                </a:lnTo>
                <a:lnTo>
                  <a:pt x="1827" y="1856"/>
                </a:lnTo>
                <a:lnTo>
                  <a:pt x="1836" y="1786"/>
                </a:lnTo>
                <a:close/>
                <a:moveTo>
                  <a:pt x="106" y="1786"/>
                </a:moveTo>
                <a:lnTo>
                  <a:pt x="116" y="1856"/>
                </a:lnTo>
                <a:lnTo>
                  <a:pt x="227" y="1868"/>
                </a:lnTo>
                <a:lnTo>
                  <a:pt x="252" y="1800"/>
                </a:lnTo>
                <a:lnTo>
                  <a:pt x="106" y="1786"/>
                </a:lnTo>
                <a:close/>
                <a:moveTo>
                  <a:pt x="1021" y="1448"/>
                </a:moveTo>
                <a:lnTo>
                  <a:pt x="1018" y="1455"/>
                </a:lnTo>
                <a:lnTo>
                  <a:pt x="1016" y="1467"/>
                </a:lnTo>
                <a:lnTo>
                  <a:pt x="1015" y="1483"/>
                </a:lnTo>
                <a:lnTo>
                  <a:pt x="1015" y="1502"/>
                </a:lnTo>
                <a:lnTo>
                  <a:pt x="1019" y="1524"/>
                </a:lnTo>
                <a:lnTo>
                  <a:pt x="1025" y="1549"/>
                </a:lnTo>
                <a:lnTo>
                  <a:pt x="1034" y="1573"/>
                </a:lnTo>
                <a:lnTo>
                  <a:pt x="1045" y="1593"/>
                </a:lnTo>
                <a:lnTo>
                  <a:pt x="1055" y="1609"/>
                </a:lnTo>
                <a:lnTo>
                  <a:pt x="1065" y="1621"/>
                </a:lnTo>
                <a:lnTo>
                  <a:pt x="1073" y="1630"/>
                </a:lnTo>
                <a:lnTo>
                  <a:pt x="1081" y="1634"/>
                </a:lnTo>
                <a:lnTo>
                  <a:pt x="1084" y="1626"/>
                </a:lnTo>
                <a:lnTo>
                  <a:pt x="1086" y="1615"/>
                </a:lnTo>
                <a:lnTo>
                  <a:pt x="1088" y="1599"/>
                </a:lnTo>
                <a:lnTo>
                  <a:pt x="1087" y="1580"/>
                </a:lnTo>
                <a:lnTo>
                  <a:pt x="1084" y="1557"/>
                </a:lnTo>
                <a:lnTo>
                  <a:pt x="1078" y="1532"/>
                </a:lnTo>
                <a:lnTo>
                  <a:pt x="1068" y="1508"/>
                </a:lnTo>
                <a:lnTo>
                  <a:pt x="1058" y="1488"/>
                </a:lnTo>
                <a:lnTo>
                  <a:pt x="1048" y="1472"/>
                </a:lnTo>
                <a:lnTo>
                  <a:pt x="1037" y="1461"/>
                </a:lnTo>
                <a:lnTo>
                  <a:pt x="1029" y="1452"/>
                </a:lnTo>
                <a:lnTo>
                  <a:pt x="1021" y="1448"/>
                </a:lnTo>
                <a:close/>
                <a:moveTo>
                  <a:pt x="921" y="1448"/>
                </a:moveTo>
                <a:lnTo>
                  <a:pt x="914" y="1452"/>
                </a:lnTo>
                <a:lnTo>
                  <a:pt x="905" y="1459"/>
                </a:lnTo>
                <a:lnTo>
                  <a:pt x="895" y="1472"/>
                </a:lnTo>
                <a:lnTo>
                  <a:pt x="885" y="1488"/>
                </a:lnTo>
                <a:lnTo>
                  <a:pt x="874" y="1508"/>
                </a:lnTo>
                <a:lnTo>
                  <a:pt x="865" y="1533"/>
                </a:lnTo>
                <a:lnTo>
                  <a:pt x="858" y="1557"/>
                </a:lnTo>
                <a:lnTo>
                  <a:pt x="855" y="1580"/>
                </a:lnTo>
                <a:lnTo>
                  <a:pt x="854" y="1599"/>
                </a:lnTo>
                <a:lnTo>
                  <a:pt x="856" y="1615"/>
                </a:lnTo>
                <a:lnTo>
                  <a:pt x="858" y="1626"/>
                </a:lnTo>
                <a:lnTo>
                  <a:pt x="862" y="1634"/>
                </a:lnTo>
                <a:lnTo>
                  <a:pt x="869" y="1630"/>
                </a:lnTo>
                <a:lnTo>
                  <a:pt x="878" y="1621"/>
                </a:lnTo>
                <a:lnTo>
                  <a:pt x="887" y="1609"/>
                </a:lnTo>
                <a:lnTo>
                  <a:pt x="898" y="1593"/>
                </a:lnTo>
                <a:lnTo>
                  <a:pt x="908" y="1573"/>
                </a:lnTo>
                <a:lnTo>
                  <a:pt x="917" y="1549"/>
                </a:lnTo>
                <a:lnTo>
                  <a:pt x="923" y="1524"/>
                </a:lnTo>
                <a:lnTo>
                  <a:pt x="928" y="1502"/>
                </a:lnTo>
                <a:lnTo>
                  <a:pt x="928" y="1483"/>
                </a:lnTo>
                <a:lnTo>
                  <a:pt x="927" y="1467"/>
                </a:lnTo>
                <a:lnTo>
                  <a:pt x="924" y="1455"/>
                </a:lnTo>
                <a:lnTo>
                  <a:pt x="921" y="1448"/>
                </a:lnTo>
                <a:close/>
                <a:moveTo>
                  <a:pt x="617" y="1447"/>
                </a:moveTo>
                <a:lnTo>
                  <a:pt x="610" y="1461"/>
                </a:lnTo>
                <a:lnTo>
                  <a:pt x="601" y="1479"/>
                </a:lnTo>
                <a:lnTo>
                  <a:pt x="590" y="1500"/>
                </a:lnTo>
                <a:lnTo>
                  <a:pt x="578" y="1526"/>
                </a:lnTo>
                <a:lnTo>
                  <a:pt x="565" y="1556"/>
                </a:lnTo>
                <a:lnTo>
                  <a:pt x="551" y="1590"/>
                </a:lnTo>
                <a:lnTo>
                  <a:pt x="536" y="1629"/>
                </a:lnTo>
                <a:lnTo>
                  <a:pt x="520" y="1671"/>
                </a:lnTo>
                <a:lnTo>
                  <a:pt x="504" y="1718"/>
                </a:lnTo>
                <a:lnTo>
                  <a:pt x="487" y="1769"/>
                </a:lnTo>
                <a:lnTo>
                  <a:pt x="470" y="1825"/>
                </a:lnTo>
                <a:lnTo>
                  <a:pt x="454" y="1886"/>
                </a:lnTo>
                <a:lnTo>
                  <a:pt x="437" y="1951"/>
                </a:lnTo>
                <a:lnTo>
                  <a:pt x="420" y="2021"/>
                </a:lnTo>
                <a:lnTo>
                  <a:pt x="404" y="2095"/>
                </a:lnTo>
                <a:lnTo>
                  <a:pt x="388" y="2175"/>
                </a:lnTo>
                <a:lnTo>
                  <a:pt x="374" y="2260"/>
                </a:lnTo>
                <a:lnTo>
                  <a:pt x="360" y="2350"/>
                </a:lnTo>
                <a:lnTo>
                  <a:pt x="347" y="2444"/>
                </a:lnTo>
                <a:lnTo>
                  <a:pt x="335" y="2544"/>
                </a:lnTo>
                <a:lnTo>
                  <a:pt x="324" y="2650"/>
                </a:lnTo>
                <a:lnTo>
                  <a:pt x="316" y="2760"/>
                </a:lnTo>
                <a:lnTo>
                  <a:pt x="308" y="2876"/>
                </a:lnTo>
                <a:lnTo>
                  <a:pt x="303" y="2997"/>
                </a:lnTo>
                <a:lnTo>
                  <a:pt x="300" y="3125"/>
                </a:lnTo>
                <a:lnTo>
                  <a:pt x="299" y="3257"/>
                </a:lnTo>
                <a:lnTo>
                  <a:pt x="304" y="3262"/>
                </a:lnTo>
                <a:lnTo>
                  <a:pt x="312" y="3270"/>
                </a:lnTo>
                <a:lnTo>
                  <a:pt x="321" y="3278"/>
                </a:lnTo>
                <a:lnTo>
                  <a:pt x="334" y="3287"/>
                </a:lnTo>
                <a:lnTo>
                  <a:pt x="350" y="3297"/>
                </a:lnTo>
                <a:lnTo>
                  <a:pt x="368" y="3307"/>
                </a:lnTo>
                <a:lnTo>
                  <a:pt x="389" y="3318"/>
                </a:lnTo>
                <a:lnTo>
                  <a:pt x="414" y="3329"/>
                </a:lnTo>
                <a:lnTo>
                  <a:pt x="442" y="3340"/>
                </a:lnTo>
                <a:lnTo>
                  <a:pt x="474" y="3351"/>
                </a:lnTo>
                <a:lnTo>
                  <a:pt x="512" y="3361"/>
                </a:lnTo>
                <a:lnTo>
                  <a:pt x="552" y="3372"/>
                </a:lnTo>
                <a:lnTo>
                  <a:pt x="597" y="3380"/>
                </a:lnTo>
                <a:lnTo>
                  <a:pt x="646" y="3389"/>
                </a:lnTo>
                <a:lnTo>
                  <a:pt x="701" y="3396"/>
                </a:lnTo>
                <a:lnTo>
                  <a:pt x="761" y="3403"/>
                </a:lnTo>
                <a:lnTo>
                  <a:pt x="825" y="3407"/>
                </a:lnTo>
                <a:lnTo>
                  <a:pt x="896" y="3409"/>
                </a:lnTo>
                <a:lnTo>
                  <a:pt x="971" y="3410"/>
                </a:lnTo>
                <a:lnTo>
                  <a:pt x="1047" y="3409"/>
                </a:lnTo>
                <a:lnTo>
                  <a:pt x="1118" y="3407"/>
                </a:lnTo>
                <a:lnTo>
                  <a:pt x="1182" y="3403"/>
                </a:lnTo>
                <a:lnTo>
                  <a:pt x="1241" y="3396"/>
                </a:lnTo>
                <a:lnTo>
                  <a:pt x="1297" y="3389"/>
                </a:lnTo>
                <a:lnTo>
                  <a:pt x="1346" y="3380"/>
                </a:lnTo>
                <a:lnTo>
                  <a:pt x="1390" y="3372"/>
                </a:lnTo>
                <a:lnTo>
                  <a:pt x="1432" y="3361"/>
                </a:lnTo>
                <a:lnTo>
                  <a:pt x="1468" y="3351"/>
                </a:lnTo>
                <a:lnTo>
                  <a:pt x="1500" y="3340"/>
                </a:lnTo>
                <a:lnTo>
                  <a:pt x="1529" y="3329"/>
                </a:lnTo>
                <a:lnTo>
                  <a:pt x="1553" y="3318"/>
                </a:lnTo>
                <a:lnTo>
                  <a:pt x="1574" y="3307"/>
                </a:lnTo>
                <a:lnTo>
                  <a:pt x="1592" y="3297"/>
                </a:lnTo>
                <a:lnTo>
                  <a:pt x="1608" y="3287"/>
                </a:lnTo>
                <a:lnTo>
                  <a:pt x="1621" y="3278"/>
                </a:lnTo>
                <a:lnTo>
                  <a:pt x="1631" y="3270"/>
                </a:lnTo>
                <a:lnTo>
                  <a:pt x="1638" y="3262"/>
                </a:lnTo>
                <a:lnTo>
                  <a:pt x="1645" y="3257"/>
                </a:lnTo>
                <a:lnTo>
                  <a:pt x="1642" y="3125"/>
                </a:lnTo>
                <a:lnTo>
                  <a:pt x="1639" y="2997"/>
                </a:lnTo>
                <a:lnTo>
                  <a:pt x="1634" y="2876"/>
                </a:lnTo>
                <a:lnTo>
                  <a:pt x="1627" y="2760"/>
                </a:lnTo>
                <a:lnTo>
                  <a:pt x="1618" y="2650"/>
                </a:lnTo>
                <a:lnTo>
                  <a:pt x="1607" y="2544"/>
                </a:lnTo>
                <a:lnTo>
                  <a:pt x="1596" y="2444"/>
                </a:lnTo>
                <a:lnTo>
                  <a:pt x="1583" y="2350"/>
                </a:lnTo>
                <a:lnTo>
                  <a:pt x="1569" y="2260"/>
                </a:lnTo>
                <a:lnTo>
                  <a:pt x="1554" y="2175"/>
                </a:lnTo>
                <a:lnTo>
                  <a:pt x="1538" y="2095"/>
                </a:lnTo>
                <a:lnTo>
                  <a:pt x="1522" y="2021"/>
                </a:lnTo>
                <a:lnTo>
                  <a:pt x="1505" y="1951"/>
                </a:lnTo>
                <a:lnTo>
                  <a:pt x="1489" y="1886"/>
                </a:lnTo>
                <a:lnTo>
                  <a:pt x="1472" y="1825"/>
                </a:lnTo>
                <a:lnTo>
                  <a:pt x="1455" y="1769"/>
                </a:lnTo>
                <a:lnTo>
                  <a:pt x="1438" y="1718"/>
                </a:lnTo>
                <a:lnTo>
                  <a:pt x="1422" y="1671"/>
                </a:lnTo>
                <a:lnTo>
                  <a:pt x="1406" y="1629"/>
                </a:lnTo>
                <a:lnTo>
                  <a:pt x="1391" y="1590"/>
                </a:lnTo>
                <a:lnTo>
                  <a:pt x="1378" y="1556"/>
                </a:lnTo>
                <a:lnTo>
                  <a:pt x="1365" y="1526"/>
                </a:lnTo>
                <a:lnTo>
                  <a:pt x="1353" y="1501"/>
                </a:lnTo>
                <a:lnTo>
                  <a:pt x="1342" y="1479"/>
                </a:lnTo>
                <a:lnTo>
                  <a:pt x="1333" y="1461"/>
                </a:lnTo>
                <a:lnTo>
                  <a:pt x="1325" y="1447"/>
                </a:lnTo>
                <a:lnTo>
                  <a:pt x="1134" y="1447"/>
                </a:lnTo>
                <a:lnTo>
                  <a:pt x="1148" y="1475"/>
                </a:lnTo>
                <a:lnTo>
                  <a:pt x="1160" y="1506"/>
                </a:lnTo>
                <a:lnTo>
                  <a:pt x="1168" y="1538"/>
                </a:lnTo>
                <a:lnTo>
                  <a:pt x="1173" y="1569"/>
                </a:lnTo>
                <a:lnTo>
                  <a:pt x="1174" y="1600"/>
                </a:lnTo>
                <a:lnTo>
                  <a:pt x="1172" y="1627"/>
                </a:lnTo>
                <a:lnTo>
                  <a:pt x="1166" y="1654"/>
                </a:lnTo>
                <a:lnTo>
                  <a:pt x="1156" y="1676"/>
                </a:lnTo>
                <a:lnTo>
                  <a:pt x="1142" y="1695"/>
                </a:lnTo>
                <a:lnTo>
                  <a:pt x="1127" y="1708"/>
                </a:lnTo>
                <a:lnTo>
                  <a:pt x="1107" y="1717"/>
                </a:lnTo>
                <a:lnTo>
                  <a:pt x="1096" y="1720"/>
                </a:lnTo>
                <a:lnTo>
                  <a:pt x="1083" y="1721"/>
                </a:lnTo>
                <a:lnTo>
                  <a:pt x="1075" y="1720"/>
                </a:lnTo>
                <a:lnTo>
                  <a:pt x="1067" y="1719"/>
                </a:lnTo>
                <a:lnTo>
                  <a:pt x="1153" y="2111"/>
                </a:lnTo>
                <a:lnTo>
                  <a:pt x="1154" y="2125"/>
                </a:lnTo>
                <a:lnTo>
                  <a:pt x="1150" y="2138"/>
                </a:lnTo>
                <a:lnTo>
                  <a:pt x="1144" y="2149"/>
                </a:lnTo>
                <a:lnTo>
                  <a:pt x="1133" y="2157"/>
                </a:lnTo>
                <a:lnTo>
                  <a:pt x="1120" y="2163"/>
                </a:lnTo>
                <a:lnTo>
                  <a:pt x="1115" y="2164"/>
                </a:lnTo>
                <a:lnTo>
                  <a:pt x="1111" y="2164"/>
                </a:lnTo>
                <a:lnTo>
                  <a:pt x="1097" y="2161"/>
                </a:lnTo>
                <a:lnTo>
                  <a:pt x="1084" y="2154"/>
                </a:lnTo>
                <a:lnTo>
                  <a:pt x="1074" y="2143"/>
                </a:lnTo>
                <a:lnTo>
                  <a:pt x="1068" y="2130"/>
                </a:lnTo>
                <a:lnTo>
                  <a:pt x="996" y="1799"/>
                </a:lnTo>
                <a:lnTo>
                  <a:pt x="996" y="2561"/>
                </a:lnTo>
                <a:lnTo>
                  <a:pt x="994" y="2575"/>
                </a:lnTo>
                <a:lnTo>
                  <a:pt x="987" y="2587"/>
                </a:lnTo>
                <a:lnTo>
                  <a:pt x="979" y="2596"/>
                </a:lnTo>
                <a:lnTo>
                  <a:pt x="966" y="2603"/>
                </a:lnTo>
                <a:lnTo>
                  <a:pt x="953" y="2605"/>
                </a:lnTo>
                <a:lnTo>
                  <a:pt x="939" y="2603"/>
                </a:lnTo>
                <a:lnTo>
                  <a:pt x="928" y="2596"/>
                </a:lnTo>
                <a:lnTo>
                  <a:pt x="918" y="2587"/>
                </a:lnTo>
                <a:lnTo>
                  <a:pt x="912" y="2575"/>
                </a:lnTo>
                <a:lnTo>
                  <a:pt x="910" y="2561"/>
                </a:lnTo>
                <a:lnTo>
                  <a:pt x="910" y="1706"/>
                </a:lnTo>
                <a:lnTo>
                  <a:pt x="885" y="1717"/>
                </a:lnTo>
                <a:lnTo>
                  <a:pt x="860" y="1721"/>
                </a:lnTo>
                <a:lnTo>
                  <a:pt x="847" y="1720"/>
                </a:lnTo>
                <a:lnTo>
                  <a:pt x="835" y="1717"/>
                </a:lnTo>
                <a:lnTo>
                  <a:pt x="816" y="1708"/>
                </a:lnTo>
                <a:lnTo>
                  <a:pt x="800" y="1695"/>
                </a:lnTo>
                <a:lnTo>
                  <a:pt x="786" y="1676"/>
                </a:lnTo>
                <a:lnTo>
                  <a:pt x="777" y="1654"/>
                </a:lnTo>
                <a:lnTo>
                  <a:pt x="770" y="1627"/>
                </a:lnTo>
                <a:lnTo>
                  <a:pt x="768" y="1600"/>
                </a:lnTo>
                <a:lnTo>
                  <a:pt x="769" y="1569"/>
                </a:lnTo>
                <a:lnTo>
                  <a:pt x="774" y="1538"/>
                </a:lnTo>
                <a:lnTo>
                  <a:pt x="783" y="1506"/>
                </a:lnTo>
                <a:lnTo>
                  <a:pt x="795" y="1475"/>
                </a:lnTo>
                <a:lnTo>
                  <a:pt x="808" y="1447"/>
                </a:lnTo>
                <a:lnTo>
                  <a:pt x="617" y="1447"/>
                </a:lnTo>
                <a:close/>
                <a:moveTo>
                  <a:pt x="1589" y="232"/>
                </a:moveTo>
                <a:lnTo>
                  <a:pt x="1592" y="272"/>
                </a:lnTo>
                <a:lnTo>
                  <a:pt x="1595" y="317"/>
                </a:lnTo>
                <a:lnTo>
                  <a:pt x="1596" y="368"/>
                </a:lnTo>
                <a:lnTo>
                  <a:pt x="1596" y="421"/>
                </a:lnTo>
                <a:lnTo>
                  <a:pt x="1592" y="477"/>
                </a:lnTo>
                <a:lnTo>
                  <a:pt x="1587" y="534"/>
                </a:lnTo>
                <a:lnTo>
                  <a:pt x="1578" y="592"/>
                </a:lnTo>
                <a:lnTo>
                  <a:pt x="1566" y="647"/>
                </a:lnTo>
                <a:lnTo>
                  <a:pt x="1548" y="701"/>
                </a:lnTo>
                <a:lnTo>
                  <a:pt x="1547" y="711"/>
                </a:lnTo>
                <a:lnTo>
                  <a:pt x="1544" y="728"/>
                </a:lnTo>
                <a:lnTo>
                  <a:pt x="1539" y="750"/>
                </a:lnTo>
                <a:lnTo>
                  <a:pt x="1535" y="778"/>
                </a:lnTo>
                <a:lnTo>
                  <a:pt x="1531" y="810"/>
                </a:lnTo>
                <a:lnTo>
                  <a:pt x="1527" y="845"/>
                </a:lnTo>
                <a:lnTo>
                  <a:pt x="1522" y="884"/>
                </a:lnTo>
                <a:lnTo>
                  <a:pt x="1518" y="925"/>
                </a:lnTo>
                <a:lnTo>
                  <a:pt x="1515" y="969"/>
                </a:lnTo>
                <a:lnTo>
                  <a:pt x="1513" y="1014"/>
                </a:lnTo>
                <a:lnTo>
                  <a:pt x="1514" y="1088"/>
                </a:lnTo>
                <a:lnTo>
                  <a:pt x="1519" y="1159"/>
                </a:lnTo>
                <a:lnTo>
                  <a:pt x="1525" y="1229"/>
                </a:lnTo>
                <a:lnTo>
                  <a:pt x="1535" y="1294"/>
                </a:lnTo>
                <a:lnTo>
                  <a:pt x="1546" y="1355"/>
                </a:lnTo>
                <a:lnTo>
                  <a:pt x="1557" y="1413"/>
                </a:lnTo>
                <a:lnTo>
                  <a:pt x="1570" y="1467"/>
                </a:lnTo>
                <a:lnTo>
                  <a:pt x="1584" y="1517"/>
                </a:lnTo>
                <a:lnTo>
                  <a:pt x="1598" y="1563"/>
                </a:lnTo>
                <a:lnTo>
                  <a:pt x="1612" y="1603"/>
                </a:lnTo>
                <a:lnTo>
                  <a:pt x="1624" y="1639"/>
                </a:lnTo>
                <a:lnTo>
                  <a:pt x="1636" y="1670"/>
                </a:lnTo>
                <a:lnTo>
                  <a:pt x="1647" y="1696"/>
                </a:lnTo>
                <a:lnTo>
                  <a:pt x="1655" y="1716"/>
                </a:lnTo>
                <a:lnTo>
                  <a:pt x="1853" y="1698"/>
                </a:lnTo>
                <a:lnTo>
                  <a:pt x="1855" y="1675"/>
                </a:lnTo>
                <a:lnTo>
                  <a:pt x="1856" y="1648"/>
                </a:lnTo>
                <a:lnTo>
                  <a:pt x="1855" y="1615"/>
                </a:lnTo>
                <a:lnTo>
                  <a:pt x="1853" y="1578"/>
                </a:lnTo>
                <a:lnTo>
                  <a:pt x="1851" y="1537"/>
                </a:lnTo>
                <a:lnTo>
                  <a:pt x="1847" y="1492"/>
                </a:lnTo>
                <a:lnTo>
                  <a:pt x="1841" y="1446"/>
                </a:lnTo>
                <a:lnTo>
                  <a:pt x="1836" y="1398"/>
                </a:lnTo>
                <a:lnTo>
                  <a:pt x="1831" y="1348"/>
                </a:lnTo>
                <a:lnTo>
                  <a:pt x="1824" y="1298"/>
                </a:lnTo>
                <a:lnTo>
                  <a:pt x="1819" y="1249"/>
                </a:lnTo>
                <a:lnTo>
                  <a:pt x="1813" y="1200"/>
                </a:lnTo>
                <a:lnTo>
                  <a:pt x="1806" y="1153"/>
                </a:lnTo>
                <a:lnTo>
                  <a:pt x="1797" y="1074"/>
                </a:lnTo>
                <a:lnTo>
                  <a:pt x="1786" y="996"/>
                </a:lnTo>
                <a:lnTo>
                  <a:pt x="1778" y="918"/>
                </a:lnTo>
                <a:lnTo>
                  <a:pt x="1768" y="841"/>
                </a:lnTo>
                <a:lnTo>
                  <a:pt x="1761" y="767"/>
                </a:lnTo>
                <a:lnTo>
                  <a:pt x="1754" y="696"/>
                </a:lnTo>
                <a:lnTo>
                  <a:pt x="1749" y="627"/>
                </a:lnTo>
                <a:lnTo>
                  <a:pt x="1746" y="563"/>
                </a:lnTo>
                <a:lnTo>
                  <a:pt x="1742" y="515"/>
                </a:lnTo>
                <a:lnTo>
                  <a:pt x="1736" y="472"/>
                </a:lnTo>
                <a:lnTo>
                  <a:pt x="1728" y="433"/>
                </a:lnTo>
                <a:lnTo>
                  <a:pt x="1716" y="398"/>
                </a:lnTo>
                <a:lnTo>
                  <a:pt x="1703" y="366"/>
                </a:lnTo>
                <a:lnTo>
                  <a:pt x="1688" y="338"/>
                </a:lnTo>
                <a:lnTo>
                  <a:pt x="1672" y="314"/>
                </a:lnTo>
                <a:lnTo>
                  <a:pt x="1656" y="292"/>
                </a:lnTo>
                <a:lnTo>
                  <a:pt x="1639" y="273"/>
                </a:lnTo>
                <a:lnTo>
                  <a:pt x="1622" y="258"/>
                </a:lnTo>
                <a:lnTo>
                  <a:pt x="1605" y="244"/>
                </a:lnTo>
                <a:lnTo>
                  <a:pt x="1589" y="232"/>
                </a:lnTo>
                <a:close/>
                <a:moveTo>
                  <a:pt x="353" y="232"/>
                </a:moveTo>
                <a:lnTo>
                  <a:pt x="337" y="243"/>
                </a:lnTo>
                <a:lnTo>
                  <a:pt x="321" y="256"/>
                </a:lnTo>
                <a:lnTo>
                  <a:pt x="303" y="272"/>
                </a:lnTo>
                <a:lnTo>
                  <a:pt x="286" y="292"/>
                </a:lnTo>
                <a:lnTo>
                  <a:pt x="270" y="313"/>
                </a:lnTo>
                <a:lnTo>
                  <a:pt x="254" y="337"/>
                </a:lnTo>
                <a:lnTo>
                  <a:pt x="239" y="366"/>
                </a:lnTo>
                <a:lnTo>
                  <a:pt x="227" y="397"/>
                </a:lnTo>
                <a:lnTo>
                  <a:pt x="215" y="432"/>
                </a:lnTo>
                <a:lnTo>
                  <a:pt x="206" y="471"/>
                </a:lnTo>
                <a:lnTo>
                  <a:pt x="200" y="515"/>
                </a:lnTo>
                <a:lnTo>
                  <a:pt x="197" y="563"/>
                </a:lnTo>
                <a:lnTo>
                  <a:pt x="194" y="627"/>
                </a:lnTo>
                <a:lnTo>
                  <a:pt x="188" y="696"/>
                </a:lnTo>
                <a:lnTo>
                  <a:pt x="182" y="767"/>
                </a:lnTo>
                <a:lnTo>
                  <a:pt x="174" y="841"/>
                </a:lnTo>
                <a:lnTo>
                  <a:pt x="165" y="918"/>
                </a:lnTo>
                <a:lnTo>
                  <a:pt x="156" y="996"/>
                </a:lnTo>
                <a:lnTo>
                  <a:pt x="146" y="1074"/>
                </a:lnTo>
                <a:lnTo>
                  <a:pt x="136" y="1153"/>
                </a:lnTo>
                <a:lnTo>
                  <a:pt x="130" y="1200"/>
                </a:lnTo>
                <a:lnTo>
                  <a:pt x="123" y="1249"/>
                </a:lnTo>
                <a:lnTo>
                  <a:pt x="118" y="1298"/>
                </a:lnTo>
                <a:lnTo>
                  <a:pt x="112" y="1348"/>
                </a:lnTo>
                <a:lnTo>
                  <a:pt x="106" y="1398"/>
                </a:lnTo>
                <a:lnTo>
                  <a:pt x="101" y="1446"/>
                </a:lnTo>
                <a:lnTo>
                  <a:pt x="96" y="1492"/>
                </a:lnTo>
                <a:lnTo>
                  <a:pt x="92" y="1537"/>
                </a:lnTo>
                <a:lnTo>
                  <a:pt x="89" y="1578"/>
                </a:lnTo>
                <a:lnTo>
                  <a:pt x="87" y="1615"/>
                </a:lnTo>
                <a:lnTo>
                  <a:pt x="86" y="1648"/>
                </a:lnTo>
                <a:lnTo>
                  <a:pt x="87" y="1675"/>
                </a:lnTo>
                <a:lnTo>
                  <a:pt x="89" y="1698"/>
                </a:lnTo>
                <a:lnTo>
                  <a:pt x="287" y="1716"/>
                </a:lnTo>
                <a:lnTo>
                  <a:pt x="296" y="1696"/>
                </a:lnTo>
                <a:lnTo>
                  <a:pt x="306" y="1670"/>
                </a:lnTo>
                <a:lnTo>
                  <a:pt x="318" y="1639"/>
                </a:lnTo>
                <a:lnTo>
                  <a:pt x="331" y="1603"/>
                </a:lnTo>
                <a:lnTo>
                  <a:pt x="345" y="1562"/>
                </a:lnTo>
                <a:lnTo>
                  <a:pt x="358" y="1517"/>
                </a:lnTo>
                <a:lnTo>
                  <a:pt x="372" y="1467"/>
                </a:lnTo>
                <a:lnTo>
                  <a:pt x="385" y="1413"/>
                </a:lnTo>
                <a:lnTo>
                  <a:pt x="397" y="1354"/>
                </a:lnTo>
                <a:lnTo>
                  <a:pt x="407" y="1292"/>
                </a:lnTo>
                <a:lnTo>
                  <a:pt x="417" y="1228"/>
                </a:lnTo>
                <a:lnTo>
                  <a:pt x="423" y="1159"/>
                </a:lnTo>
                <a:lnTo>
                  <a:pt x="429" y="1088"/>
                </a:lnTo>
                <a:lnTo>
                  <a:pt x="430" y="1014"/>
                </a:lnTo>
                <a:lnTo>
                  <a:pt x="428" y="969"/>
                </a:lnTo>
                <a:lnTo>
                  <a:pt x="424" y="925"/>
                </a:lnTo>
                <a:lnTo>
                  <a:pt x="420" y="883"/>
                </a:lnTo>
                <a:lnTo>
                  <a:pt x="416" y="845"/>
                </a:lnTo>
                <a:lnTo>
                  <a:pt x="412" y="808"/>
                </a:lnTo>
                <a:lnTo>
                  <a:pt x="407" y="777"/>
                </a:lnTo>
                <a:lnTo>
                  <a:pt x="403" y="750"/>
                </a:lnTo>
                <a:lnTo>
                  <a:pt x="399" y="728"/>
                </a:lnTo>
                <a:lnTo>
                  <a:pt x="396" y="711"/>
                </a:lnTo>
                <a:lnTo>
                  <a:pt x="395" y="701"/>
                </a:lnTo>
                <a:lnTo>
                  <a:pt x="378" y="647"/>
                </a:lnTo>
                <a:lnTo>
                  <a:pt x="365" y="592"/>
                </a:lnTo>
                <a:lnTo>
                  <a:pt x="355" y="534"/>
                </a:lnTo>
                <a:lnTo>
                  <a:pt x="350" y="477"/>
                </a:lnTo>
                <a:lnTo>
                  <a:pt x="347" y="421"/>
                </a:lnTo>
                <a:lnTo>
                  <a:pt x="347" y="367"/>
                </a:lnTo>
                <a:lnTo>
                  <a:pt x="348" y="317"/>
                </a:lnTo>
                <a:lnTo>
                  <a:pt x="350" y="271"/>
                </a:lnTo>
                <a:lnTo>
                  <a:pt x="353" y="232"/>
                </a:lnTo>
                <a:close/>
                <a:moveTo>
                  <a:pt x="1429" y="181"/>
                </a:moveTo>
                <a:lnTo>
                  <a:pt x="1437" y="201"/>
                </a:lnTo>
                <a:lnTo>
                  <a:pt x="1448" y="223"/>
                </a:lnTo>
                <a:lnTo>
                  <a:pt x="1457" y="245"/>
                </a:lnTo>
                <a:lnTo>
                  <a:pt x="1467" y="267"/>
                </a:lnTo>
                <a:lnTo>
                  <a:pt x="1474" y="291"/>
                </a:lnTo>
                <a:lnTo>
                  <a:pt x="1480" y="315"/>
                </a:lnTo>
                <a:lnTo>
                  <a:pt x="1481" y="339"/>
                </a:lnTo>
                <a:lnTo>
                  <a:pt x="1477" y="363"/>
                </a:lnTo>
                <a:lnTo>
                  <a:pt x="1466" y="387"/>
                </a:lnTo>
                <a:lnTo>
                  <a:pt x="1453" y="404"/>
                </a:lnTo>
                <a:lnTo>
                  <a:pt x="1439" y="417"/>
                </a:lnTo>
                <a:lnTo>
                  <a:pt x="1423" y="427"/>
                </a:lnTo>
                <a:lnTo>
                  <a:pt x="1406" y="432"/>
                </a:lnTo>
                <a:lnTo>
                  <a:pt x="1389" y="436"/>
                </a:lnTo>
                <a:lnTo>
                  <a:pt x="1372" y="437"/>
                </a:lnTo>
                <a:lnTo>
                  <a:pt x="1355" y="437"/>
                </a:lnTo>
                <a:lnTo>
                  <a:pt x="1339" y="437"/>
                </a:lnTo>
                <a:lnTo>
                  <a:pt x="1317" y="437"/>
                </a:lnTo>
                <a:lnTo>
                  <a:pt x="1300" y="438"/>
                </a:lnTo>
                <a:lnTo>
                  <a:pt x="1288" y="442"/>
                </a:lnTo>
                <a:lnTo>
                  <a:pt x="1280" y="446"/>
                </a:lnTo>
                <a:lnTo>
                  <a:pt x="1273" y="453"/>
                </a:lnTo>
                <a:lnTo>
                  <a:pt x="1269" y="463"/>
                </a:lnTo>
                <a:lnTo>
                  <a:pt x="1265" y="480"/>
                </a:lnTo>
                <a:lnTo>
                  <a:pt x="1265" y="497"/>
                </a:lnTo>
                <a:lnTo>
                  <a:pt x="1270" y="514"/>
                </a:lnTo>
                <a:lnTo>
                  <a:pt x="1278" y="533"/>
                </a:lnTo>
                <a:lnTo>
                  <a:pt x="1289" y="555"/>
                </a:lnTo>
                <a:lnTo>
                  <a:pt x="1299" y="574"/>
                </a:lnTo>
                <a:lnTo>
                  <a:pt x="1307" y="595"/>
                </a:lnTo>
                <a:lnTo>
                  <a:pt x="1315" y="616"/>
                </a:lnTo>
                <a:lnTo>
                  <a:pt x="1320" y="639"/>
                </a:lnTo>
                <a:lnTo>
                  <a:pt x="1322" y="664"/>
                </a:lnTo>
                <a:lnTo>
                  <a:pt x="1320" y="689"/>
                </a:lnTo>
                <a:lnTo>
                  <a:pt x="1312" y="717"/>
                </a:lnTo>
                <a:lnTo>
                  <a:pt x="1300" y="740"/>
                </a:lnTo>
                <a:lnTo>
                  <a:pt x="1287" y="759"/>
                </a:lnTo>
                <a:lnTo>
                  <a:pt x="1271" y="774"/>
                </a:lnTo>
                <a:lnTo>
                  <a:pt x="1255" y="787"/>
                </a:lnTo>
                <a:lnTo>
                  <a:pt x="1238" y="798"/>
                </a:lnTo>
                <a:lnTo>
                  <a:pt x="1222" y="807"/>
                </a:lnTo>
                <a:lnTo>
                  <a:pt x="1205" y="815"/>
                </a:lnTo>
                <a:lnTo>
                  <a:pt x="1187" y="823"/>
                </a:lnTo>
                <a:lnTo>
                  <a:pt x="1171" y="833"/>
                </a:lnTo>
                <a:lnTo>
                  <a:pt x="1157" y="843"/>
                </a:lnTo>
                <a:lnTo>
                  <a:pt x="1146" y="855"/>
                </a:lnTo>
                <a:lnTo>
                  <a:pt x="1136" y="872"/>
                </a:lnTo>
                <a:lnTo>
                  <a:pt x="1129" y="894"/>
                </a:lnTo>
                <a:lnTo>
                  <a:pt x="1124" y="913"/>
                </a:lnTo>
                <a:lnTo>
                  <a:pt x="1124" y="930"/>
                </a:lnTo>
                <a:lnTo>
                  <a:pt x="1127" y="945"/>
                </a:lnTo>
                <a:lnTo>
                  <a:pt x="1132" y="958"/>
                </a:lnTo>
                <a:lnTo>
                  <a:pt x="1138" y="971"/>
                </a:lnTo>
                <a:lnTo>
                  <a:pt x="1147" y="986"/>
                </a:lnTo>
                <a:lnTo>
                  <a:pt x="1155" y="1000"/>
                </a:lnTo>
                <a:lnTo>
                  <a:pt x="1163" y="1015"/>
                </a:lnTo>
                <a:lnTo>
                  <a:pt x="1170" y="1031"/>
                </a:lnTo>
                <a:lnTo>
                  <a:pt x="1175" y="1049"/>
                </a:lnTo>
                <a:lnTo>
                  <a:pt x="1180" y="1069"/>
                </a:lnTo>
                <a:lnTo>
                  <a:pt x="1182" y="1091"/>
                </a:lnTo>
                <a:lnTo>
                  <a:pt x="1180" y="1117"/>
                </a:lnTo>
                <a:lnTo>
                  <a:pt x="1173" y="1145"/>
                </a:lnTo>
                <a:lnTo>
                  <a:pt x="1164" y="1173"/>
                </a:lnTo>
                <a:lnTo>
                  <a:pt x="1151" y="1200"/>
                </a:lnTo>
                <a:lnTo>
                  <a:pt x="1137" y="1222"/>
                </a:lnTo>
                <a:lnTo>
                  <a:pt x="1121" y="1242"/>
                </a:lnTo>
                <a:lnTo>
                  <a:pt x="1105" y="1262"/>
                </a:lnTo>
                <a:lnTo>
                  <a:pt x="1089" y="1279"/>
                </a:lnTo>
                <a:lnTo>
                  <a:pt x="1071" y="1297"/>
                </a:lnTo>
                <a:lnTo>
                  <a:pt x="1055" y="1316"/>
                </a:lnTo>
                <a:lnTo>
                  <a:pt x="1041" y="1337"/>
                </a:lnTo>
                <a:lnTo>
                  <a:pt x="1029" y="1361"/>
                </a:lnTo>
                <a:lnTo>
                  <a:pt x="1350" y="1361"/>
                </a:lnTo>
                <a:lnTo>
                  <a:pt x="1361" y="1356"/>
                </a:lnTo>
                <a:lnTo>
                  <a:pt x="1370" y="1347"/>
                </a:lnTo>
                <a:lnTo>
                  <a:pt x="1380" y="1331"/>
                </a:lnTo>
                <a:lnTo>
                  <a:pt x="1388" y="1308"/>
                </a:lnTo>
                <a:lnTo>
                  <a:pt x="1397" y="1283"/>
                </a:lnTo>
                <a:lnTo>
                  <a:pt x="1404" y="1253"/>
                </a:lnTo>
                <a:lnTo>
                  <a:pt x="1412" y="1219"/>
                </a:lnTo>
                <a:lnTo>
                  <a:pt x="1417" y="1184"/>
                </a:lnTo>
                <a:lnTo>
                  <a:pt x="1421" y="1146"/>
                </a:lnTo>
                <a:lnTo>
                  <a:pt x="1423" y="1107"/>
                </a:lnTo>
                <a:lnTo>
                  <a:pt x="1424" y="1068"/>
                </a:lnTo>
                <a:lnTo>
                  <a:pt x="1425" y="1023"/>
                </a:lnTo>
                <a:lnTo>
                  <a:pt x="1428" y="979"/>
                </a:lnTo>
                <a:lnTo>
                  <a:pt x="1431" y="935"/>
                </a:lnTo>
                <a:lnTo>
                  <a:pt x="1435" y="894"/>
                </a:lnTo>
                <a:lnTo>
                  <a:pt x="1439" y="853"/>
                </a:lnTo>
                <a:lnTo>
                  <a:pt x="1444" y="816"/>
                </a:lnTo>
                <a:lnTo>
                  <a:pt x="1448" y="782"/>
                </a:lnTo>
                <a:lnTo>
                  <a:pt x="1452" y="751"/>
                </a:lnTo>
                <a:lnTo>
                  <a:pt x="1456" y="726"/>
                </a:lnTo>
                <a:lnTo>
                  <a:pt x="1461" y="704"/>
                </a:lnTo>
                <a:lnTo>
                  <a:pt x="1463" y="687"/>
                </a:lnTo>
                <a:lnTo>
                  <a:pt x="1465" y="678"/>
                </a:lnTo>
                <a:lnTo>
                  <a:pt x="1466" y="673"/>
                </a:lnTo>
                <a:lnTo>
                  <a:pt x="1481" y="628"/>
                </a:lnTo>
                <a:lnTo>
                  <a:pt x="1492" y="580"/>
                </a:lnTo>
                <a:lnTo>
                  <a:pt x="1500" y="530"/>
                </a:lnTo>
                <a:lnTo>
                  <a:pt x="1505" y="480"/>
                </a:lnTo>
                <a:lnTo>
                  <a:pt x="1508" y="430"/>
                </a:lnTo>
                <a:lnTo>
                  <a:pt x="1510" y="382"/>
                </a:lnTo>
                <a:lnTo>
                  <a:pt x="1508" y="336"/>
                </a:lnTo>
                <a:lnTo>
                  <a:pt x="1506" y="295"/>
                </a:lnTo>
                <a:lnTo>
                  <a:pt x="1504" y="256"/>
                </a:lnTo>
                <a:lnTo>
                  <a:pt x="1501" y="225"/>
                </a:lnTo>
                <a:lnTo>
                  <a:pt x="1498" y="198"/>
                </a:lnTo>
                <a:lnTo>
                  <a:pt x="1462" y="191"/>
                </a:lnTo>
                <a:lnTo>
                  <a:pt x="1429" y="181"/>
                </a:lnTo>
                <a:close/>
                <a:moveTo>
                  <a:pt x="514" y="181"/>
                </a:moveTo>
                <a:lnTo>
                  <a:pt x="481" y="191"/>
                </a:lnTo>
                <a:lnTo>
                  <a:pt x="445" y="198"/>
                </a:lnTo>
                <a:lnTo>
                  <a:pt x="441" y="225"/>
                </a:lnTo>
                <a:lnTo>
                  <a:pt x="438" y="256"/>
                </a:lnTo>
                <a:lnTo>
                  <a:pt x="436" y="295"/>
                </a:lnTo>
                <a:lnTo>
                  <a:pt x="434" y="336"/>
                </a:lnTo>
                <a:lnTo>
                  <a:pt x="434" y="382"/>
                </a:lnTo>
                <a:lnTo>
                  <a:pt x="434" y="430"/>
                </a:lnTo>
                <a:lnTo>
                  <a:pt x="437" y="480"/>
                </a:lnTo>
                <a:lnTo>
                  <a:pt x="442" y="530"/>
                </a:lnTo>
                <a:lnTo>
                  <a:pt x="450" y="580"/>
                </a:lnTo>
                <a:lnTo>
                  <a:pt x="462" y="628"/>
                </a:lnTo>
                <a:lnTo>
                  <a:pt x="477" y="673"/>
                </a:lnTo>
                <a:lnTo>
                  <a:pt x="478" y="678"/>
                </a:lnTo>
                <a:lnTo>
                  <a:pt x="480" y="687"/>
                </a:lnTo>
                <a:lnTo>
                  <a:pt x="483" y="702"/>
                </a:lnTo>
                <a:lnTo>
                  <a:pt x="487" y="723"/>
                </a:lnTo>
                <a:lnTo>
                  <a:pt x="491" y="751"/>
                </a:lnTo>
                <a:lnTo>
                  <a:pt x="497" y="782"/>
                </a:lnTo>
                <a:lnTo>
                  <a:pt x="501" y="819"/>
                </a:lnTo>
                <a:lnTo>
                  <a:pt x="506" y="861"/>
                </a:lnTo>
                <a:lnTo>
                  <a:pt x="511" y="906"/>
                </a:lnTo>
                <a:lnTo>
                  <a:pt x="514" y="956"/>
                </a:lnTo>
                <a:lnTo>
                  <a:pt x="516" y="1011"/>
                </a:lnTo>
                <a:lnTo>
                  <a:pt x="518" y="1068"/>
                </a:lnTo>
                <a:lnTo>
                  <a:pt x="519" y="1107"/>
                </a:lnTo>
                <a:lnTo>
                  <a:pt x="522" y="1146"/>
                </a:lnTo>
                <a:lnTo>
                  <a:pt x="527" y="1184"/>
                </a:lnTo>
                <a:lnTo>
                  <a:pt x="532" y="1219"/>
                </a:lnTo>
                <a:lnTo>
                  <a:pt x="538" y="1253"/>
                </a:lnTo>
                <a:lnTo>
                  <a:pt x="546" y="1283"/>
                </a:lnTo>
                <a:lnTo>
                  <a:pt x="554" y="1308"/>
                </a:lnTo>
                <a:lnTo>
                  <a:pt x="563" y="1331"/>
                </a:lnTo>
                <a:lnTo>
                  <a:pt x="572" y="1347"/>
                </a:lnTo>
                <a:lnTo>
                  <a:pt x="582" y="1356"/>
                </a:lnTo>
                <a:lnTo>
                  <a:pt x="592" y="1361"/>
                </a:lnTo>
                <a:lnTo>
                  <a:pt x="914" y="1361"/>
                </a:lnTo>
                <a:lnTo>
                  <a:pt x="902" y="1337"/>
                </a:lnTo>
                <a:lnTo>
                  <a:pt x="887" y="1316"/>
                </a:lnTo>
                <a:lnTo>
                  <a:pt x="871" y="1297"/>
                </a:lnTo>
                <a:lnTo>
                  <a:pt x="853" y="1279"/>
                </a:lnTo>
                <a:lnTo>
                  <a:pt x="837" y="1262"/>
                </a:lnTo>
                <a:lnTo>
                  <a:pt x="821" y="1242"/>
                </a:lnTo>
                <a:lnTo>
                  <a:pt x="805" y="1222"/>
                </a:lnTo>
                <a:lnTo>
                  <a:pt x="791" y="1200"/>
                </a:lnTo>
                <a:lnTo>
                  <a:pt x="779" y="1173"/>
                </a:lnTo>
                <a:lnTo>
                  <a:pt x="769" y="1145"/>
                </a:lnTo>
                <a:lnTo>
                  <a:pt x="763" y="1117"/>
                </a:lnTo>
                <a:lnTo>
                  <a:pt x="761" y="1091"/>
                </a:lnTo>
                <a:lnTo>
                  <a:pt x="763" y="1069"/>
                </a:lnTo>
                <a:lnTo>
                  <a:pt x="767" y="1049"/>
                </a:lnTo>
                <a:lnTo>
                  <a:pt x="772" y="1031"/>
                </a:lnTo>
                <a:lnTo>
                  <a:pt x="780" y="1015"/>
                </a:lnTo>
                <a:lnTo>
                  <a:pt x="788" y="1000"/>
                </a:lnTo>
                <a:lnTo>
                  <a:pt x="796" y="986"/>
                </a:lnTo>
                <a:lnTo>
                  <a:pt x="804" y="971"/>
                </a:lnTo>
                <a:lnTo>
                  <a:pt x="811" y="958"/>
                </a:lnTo>
                <a:lnTo>
                  <a:pt x="816" y="945"/>
                </a:lnTo>
                <a:lnTo>
                  <a:pt x="818" y="930"/>
                </a:lnTo>
                <a:lnTo>
                  <a:pt x="818" y="913"/>
                </a:lnTo>
                <a:lnTo>
                  <a:pt x="814" y="893"/>
                </a:lnTo>
                <a:lnTo>
                  <a:pt x="806" y="872"/>
                </a:lnTo>
                <a:lnTo>
                  <a:pt x="797" y="855"/>
                </a:lnTo>
                <a:lnTo>
                  <a:pt x="785" y="843"/>
                </a:lnTo>
                <a:lnTo>
                  <a:pt x="771" y="833"/>
                </a:lnTo>
                <a:lnTo>
                  <a:pt x="755" y="823"/>
                </a:lnTo>
                <a:lnTo>
                  <a:pt x="737" y="815"/>
                </a:lnTo>
                <a:lnTo>
                  <a:pt x="720" y="807"/>
                </a:lnTo>
                <a:lnTo>
                  <a:pt x="704" y="798"/>
                </a:lnTo>
                <a:lnTo>
                  <a:pt x="687" y="787"/>
                </a:lnTo>
                <a:lnTo>
                  <a:pt x="671" y="774"/>
                </a:lnTo>
                <a:lnTo>
                  <a:pt x="655" y="759"/>
                </a:lnTo>
                <a:lnTo>
                  <a:pt x="642" y="739"/>
                </a:lnTo>
                <a:lnTo>
                  <a:pt x="631" y="717"/>
                </a:lnTo>
                <a:lnTo>
                  <a:pt x="622" y="689"/>
                </a:lnTo>
                <a:lnTo>
                  <a:pt x="620" y="664"/>
                </a:lnTo>
                <a:lnTo>
                  <a:pt x="622" y="639"/>
                </a:lnTo>
                <a:lnTo>
                  <a:pt x="628" y="616"/>
                </a:lnTo>
                <a:lnTo>
                  <a:pt x="635" y="595"/>
                </a:lnTo>
                <a:lnTo>
                  <a:pt x="644" y="574"/>
                </a:lnTo>
                <a:lnTo>
                  <a:pt x="653" y="555"/>
                </a:lnTo>
                <a:lnTo>
                  <a:pt x="665" y="533"/>
                </a:lnTo>
                <a:lnTo>
                  <a:pt x="672" y="514"/>
                </a:lnTo>
                <a:lnTo>
                  <a:pt x="678" y="497"/>
                </a:lnTo>
                <a:lnTo>
                  <a:pt x="678" y="480"/>
                </a:lnTo>
                <a:lnTo>
                  <a:pt x="673" y="463"/>
                </a:lnTo>
                <a:lnTo>
                  <a:pt x="669" y="453"/>
                </a:lnTo>
                <a:lnTo>
                  <a:pt x="663" y="446"/>
                </a:lnTo>
                <a:lnTo>
                  <a:pt x="654" y="442"/>
                </a:lnTo>
                <a:lnTo>
                  <a:pt x="642" y="438"/>
                </a:lnTo>
                <a:lnTo>
                  <a:pt x="625" y="437"/>
                </a:lnTo>
                <a:lnTo>
                  <a:pt x="603" y="437"/>
                </a:lnTo>
                <a:lnTo>
                  <a:pt x="587" y="437"/>
                </a:lnTo>
                <a:lnTo>
                  <a:pt x="571" y="437"/>
                </a:lnTo>
                <a:lnTo>
                  <a:pt x="553" y="435"/>
                </a:lnTo>
                <a:lnTo>
                  <a:pt x="536" y="432"/>
                </a:lnTo>
                <a:lnTo>
                  <a:pt x="519" y="427"/>
                </a:lnTo>
                <a:lnTo>
                  <a:pt x="503" y="417"/>
                </a:lnTo>
                <a:lnTo>
                  <a:pt x="489" y="404"/>
                </a:lnTo>
                <a:lnTo>
                  <a:pt x="477" y="386"/>
                </a:lnTo>
                <a:lnTo>
                  <a:pt x="466" y="363"/>
                </a:lnTo>
                <a:lnTo>
                  <a:pt x="462" y="338"/>
                </a:lnTo>
                <a:lnTo>
                  <a:pt x="463" y="315"/>
                </a:lnTo>
                <a:lnTo>
                  <a:pt x="468" y="291"/>
                </a:lnTo>
                <a:lnTo>
                  <a:pt x="475" y="267"/>
                </a:lnTo>
                <a:lnTo>
                  <a:pt x="485" y="245"/>
                </a:lnTo>
                <a:lnTo>
                  <a:pt x="495" y="223"/>
                </a:lnTo>
                <a:lnTo>
                  <a:pt x="505" y="201"/>
                </a:lnTo>
                <a:lnTo>
                  <a:pt x="514" y="181"/>
                </a:lnTo>
                <a:close/>
                <a:moveTo>
                  <a:pt x="1315" y="126"/>
                </a:moveTo>
                <a:lnTo>
                  <a:pt x="1298" y="152"/>
                </a:lnTo>
                <a:lnTo>
                  <a:pt x="1280" y="176"/>
                </a:lnTo>
                <a:lnTo>
                  <a:pt x="1260" y="195"/>
                </a:lnTo>
                <a:lnTo>
                  <a:pt x="1238" y="212"/>
                </a:lnTo>
                <a:lnTo>
                  <a:pt x="1217" y="225"/>
                </a:lnTo>
                <a:lnTo>
                  <a:pt x="1198" y="235"/>
                </a:lnTo>
                <a:lnTo>
                  <a:pt x="1180" y="244"/>
                </a:lnTo>
                <a:lnTo>
                  <a:pt x="1175" y="285"/>
                </a:lnTo>
                <a:lnTo>
                  <a:pt x="1169" y="328"/>
                </a:lnTo>
                <a:lnTo>
                  <a:pt x="1161" y="370"/>
                </a:lnTo>
                <a:lnTo>
                  <a:pt x="1150" y="414"/>
                </a:lnTo>
                <a:lnTo>
                  <a:pt x="1138" y="455"/>
                </a:lnTo>
                <a:lnTo>
                  <a:pt x="1124" y="497"/>
                </a:lnTo>
                <a:lnTo>
                  <a:pt x="1111" y="536"/>
                </a:lnTo>
                <a:lnTo>
                  <a:pt x="1096" y="573"/>
                </a:lnTo>
                <a:lnTo>
                  <a:pt x="1082" y="610"/>
                </a:lnTo>
                <a:lnTo>
                  <a:pt x="1067" y="642"/>
                </a:lnTo>
                <a:lnTo>
                  <a:pt x="1054" y="671"/>
                </a:lnTo>
                <a:lnTo>
                  <a:pt x="1041" y="698"/>
                </a:lnTo>
                <a:lnTo>
                  <a:pt x="1031" y="720"/>
                </a:lnTo>
                <a:lnTo>
                  <a:pt x="1021" y="737"/>
                </a:lnTo>
                <a:lnTo>
                  <a:pt x="1015" y="751"/>
                </a:lnTo>
                <a:lnTo>
                  <a:pt x="1015" y="1231"/>
                </a:lnTo>
                <a:lnTo>
                  <a:pt x="1027" y="1219"/>
                </a:lnTo>
                <a:lnTo>
                  <a:pt x="1042" y="1201"/>
                </a:lnTo>
                <a:lnTo>
                  <a:pt x="1057" y="1184"/>
                </a:lnTo>
                <a:lnTo>
                  <a:pt x="1071" y="1165"/>
                </a:lnTo>
                <a:lnTo>
                  <a:pt x="1082" y="1145"/>
                </a:lnTo>
                <a:lnTo>
                  <a:pt x="1090" y="1121"/>
                </a:lnTo>
                <a:lnTo>
                  <a:pt x="1095" y="1102"/>
                </a:lnTo>
                <a:lnTo>
                  <a:pt x="1095" y="1086"/>
                </a:lnTo>
                <a:lnTo>
                  <a:pt x="1092" y="1072"/>
                </a:lnTo>
                <a:lnTo>
                  <a:pt x="1087" y="1058"/>
                </a:lnTo>
                <a:lnTo>
                  <a:pt x="1081" y="1045"/>
                </a:lnTo>
                <a:lnTo>
                  <a:pt x="1072" y="1031"/>
                </a:lnTo>
                <a:lnTo>
                  <a:pt x="1065" y="1017"/>
                </a:lnTo>
                <a:lnTo>
                  <a:pt x="1056" y="1002"/>
                </a:lnTo>
                <a:lnTo>
                  <a:pt x="1049" y="985"/>
                </a:lnTo>
                <a:lnTo>
                  <a:pt x="1044" y="967"/>
                </a:lnTo>
                <a:lnTo>
                  <a:pt x="1039" y="947"/>
                </a:lnTo>
                <a:lnTo>
                  <a:pt x="1037" y="924"/>
                </a:lnTo>
                <a:lnTo>
                  <a:pt x="1039" y="899"/>
                </a:lnTo>
                <a:lnTo>
                  <a:pt x="1045" y="871"/>
                </a:lnTo>
                <a:lnTo>
                  <a:pt x="1053" y="845"/>
                </a:lnTo>
                <a:lnTo>
                  <a:pt x="1064" y="821"/>
                </a:lnTo>
                <a:lnTo>
                  <a:pt x="1078" y="802"/>
                </a:lnTo>
                <a:lnTo>
                  <a:pt x="1091" y="786"/>
                </a:lnTo>
                <a:lnTo>
                  <a:pt x="1106" y="772"/>
                </a:lnTo>
                <a:lnTo>
                  <a:pt x="1122" y="762"/>
                </a:lnTo>
                <a:lnTo>
                  <a:pt x="1138" y="752"/>
                </a:lnTo>
                <a:lnTo>
                  <a:pt x="1153" y="744"/>
                </a:lnTo>
                <a:lnTo>
                  <a:pt x="1168" y="736"/>
                </a:lnTo>
                <a:lnTo>
                  <a:pt x="1187" y="728"/>
                </a:lnTo>
                <a:lnTo>
                  <a:pt x="1202" y="719"/>
                </a:lnTo>
                <a:lnTo>
                  <a:pt x="1215" y="710"/>
                </a:lnTo>
                <a:lnTo>
                  <a:pt x="1223" y="699"/>
                </a:lnTo>
                <a:lnTo>
                  <a:pt x="1231" y="685"/>
                </a:lnTo>
                <a:lnTo>
                  <a:pt x="1235" y="668"/>
                </a:lnTo>
                <a:lnTo>
                  <a:pt x="1235" y="652"/>
                </a:lnTo>
                <a:lnTo>
                  <a:pt x="1231" y="635"/>
                </a:lnTo>
                <a:lnTo>
                  <a:pt x="1222" y="616"/>
                </a:lnTo>
                <a:lnTo>
                  <a:pt x="1212" y="595"/>
                </a:lnTo>
                <a:lnTo>
                  <a:pt x="1202" y="576"/>
                </a:lnTo>
                <a:lnTo>
                  <a:pt x="1192" y="555"/>
                </a:lnTo>
                <a:lnTo>
                  <a:pt x="1185" y="534"/>
                </a:lnTo>
                <a:lnTo>
                  <a:pt x="1180" y="511"/>
                </a:lnTo>
                <a:lnTo>
                  <a:pt x="1178" y="486"/>
                </a:lnTo>
                <a:lnTo>
                  <a:pt x="1180" y="460"/>
                </a:lnTo>
                <a:lnTo>
                  <a:pt x="1188" y="432"/>
                </a:lnTo>
                <a:lnTo>
                  <a:pt x="1199" y="410"/>
                </a:lnTo>
                <a:lnTo>
                  <a:pt x="1213" y="392"/>
                </a:lnTo>
                <a:lnTo>
                  <a:pt x="1227" y="378"/>
                </a:lnTo>
                <a:lnTo>
                  <a:pt x="1244" y="367"/>
                </a:lnTo>
                <a:lnTo>
                  <a:pt x="1260" y="360"/>
                </a:lnTo>
                <a:lnTo>
                  <a:pt x="1278" y="354"/>
                </a:lnTo>
                <a:lnTo>
                  <a:pt x="1295" y="352"/>
                </a:lnTo>
                <a:lnTo>
                  <a:pt x="1311" y="351"/>
                </a:lnTo>
                <a:lnTo>
                  <a:pt x="1327" y="350"/>
                </a:lnTo>
                <a:lnTo>
                  <a:pt x="1341" y="351"/>
                </a:lnTo>
                <a:lnTo>
                  <a:pt x="1362" y="351"/>
                </a:lnTo>
                <a:lnTo>
                  <a:pt x="1377" y="350"/>
                </a:lnTo>
                <a:lnTo>
                  <a:pt x="1386" y="348"/>
                </a:lnTo>
                <a:lnTo>
                  <a:pt x="1391" y="343"/>
                </a:lnTo>
                <a:lnTo>
                  <a:pt x="1394" y="334"/>
                </a:lnTo>
                <a:lnTo>
                  <a:pt x="1394" y="321"/>
                </a:lnTo>
                <a:lnTo>
                  <a:pt x="1389" y="308"/>
                </a:lnTo>
                <a:lnTo>
                  <a:pt x="1384" y="293"/>
                </a:lnTo>
                <a:lnTo>
                  <a:pt x="1377" y="277"/>
                </a:lnTo>
                <a:lnTo>
                  <a:pt x="1369" y="261"/>
                </a:lnTo>
                <a:lnTo>
                  <a:pt x="1358" y="238"/>
                </a:lnTo>
                <a:lnTo>
                  <a:pt x="1349" y="215"/>
                </a:lnTo>
                <a:lnTo>
                  <a:pt x="1340" y="191"/>
                </a:lnTo>
                <a:lnTo>
                  <a:pt x="1336" y="165"/>
                </a:lnTo>
                <a:lnTo>
                  <a:pt x="1336" y="139"/>
                </a:lnTo>
                <a:lnTo>
                  <a:pt x="1315" y="126"/>
                </a:lnTo>
                <a:close/>
                <a:moveTo>
                  <a:pt x="628" y="126"/>
                </a:moveTo>
                <a:lnTo>
                  <a:pt x="606" y="139"/>
                </a:lnTo>
                <a:lnTo>
                  <a:pt x="606" y="165"/>
                </a:lnTo>
                <a:lnTo>
                  <a:pt x="602" y="191"/>
                </a:lnTo>
                <a:lnTo>
                  <a:pt x="594" y="215"/>
                </a:lnTo>
                <a:lnTo>
                  <a:pt x="584" y="238"/>
                </a:lnTo>
                <a:lnTo>
                  <a:pt x="573" y="261"/>
                </a:lnTo>
                <a:lnTo>
                  <a:pt x="566" y="277"/>
                </a:lnTo>
                <a:lnTo>
                  <a:pt x="558" y="293"/>
                </a:lnTo>
                <a:lnTo>
                  <a:pt x="553" y="308"/>
                </a:lnTo>
                <a:lnTo>
                  <a:pt x="549" y="321"/>
                </a:lnTo>
                <a:lnTo>
                  <a:pt x="548" y="333"/>
                </a:lnTo>
                <a:lnTo>
                  <a:pt x="551" y="343"/>
                </a:lnTo>
                <a:lnTo>
                  <a:pt x="556" y="347"/>
                </a:lnTo>
                <a:lnTo>
                  <a:pt x="566" y="350"/>
                </a:lnTo>
                <a:lnTo>
                  <a:pt x="581" y="351"/>
                </a:lnTo>
                <a:lnTo>
                  <a:pt x="601" y="351"/>
                </a:lnTo>
                <a:lnTo>
                  <a:pt x="616" y="350"/>
                </a:lnTo>
                <a:lnTo>
                  <a:pt x="632" y="351"/>
                </a:lnTo>
                <a:lnTo>
                  <a:pt x="648" y="352"/>
                </a:lnTo>
                <a:lnTo>
                  <a:pt x="665" y="354"/>
                </a:lnTo>
                <a:lnTo>
                  <a:pt x="683" y="360"/>
                </a:lnTo>
                <a:lnTo>
                  <a:pt x="699" y="367"/>
                </a:lnTo>
                <a:lnTo>
                  <a:pt x="716" y="377"/>
                </a:lnTo>
                <a:lnTo>
                  <a:pt x="730" y="390"/>
                </a:lnTo>
                <a:lnTo>
                  <a:pt x="744" y="409"/>
                </a:lnTo>
                <a:lnTo>
                  <a:pt x="754" y="431"/>
                </a:lnTo>
                <a:lnTo>
                  <a:pt x="763" y="460"/>
                </a:lnTo>
                <a:lnTo>
                  <a:pt x="765" y="486"/>
                </a:lnTo>
                <a:lnTo>
                  <a:pt x="763" y="511"/>
                </a:lnTo>
                <a:lnTo>
                  <a:pt x="757" y="534"/>
                </a:lnTo>
                <a:lnTo>
                  <a:pt x="750" y="555"/>
                </a:lnTo>
                <a:lnTo>
                  <a:pt x="740" y="576"/>
                </a:lnTo>
                <a:lnTo>
                  <a:pt x="731" y="595"/>
                </a:lnTo>
                <a:lnTo>
                  <a:pt x="720" y="616"/>
                </a:lnTo>
                <a:lnTo>
                  <a:pt x="712" y="635"/>
                </a:lnTo>
                <a:lnTo>
                  <a:pt x="707" y="652"/>
                </a:lnTo>
                <a:lnTo>
                  <a:pt x="707" y="668"/>
                </a:lnTo>
                <a:lnTo>
                  <a:pt x="712" y="685"/>
                </a:lnTo>
                <a:lnTo>
                  <a:pt x="719" y="699"/>
                </a:lnTo>
                <a:lnTo>
                  <a:pt x="728" y="710"/>
                </a:lnTo>
                <a:lnTo>
                  <a:pt x="740" y="719"/>
                </a:lnTo>
                <a:lnTo>
                  <a:pt x="755" y="728"/>
                </a:lnTo>
                <a:lnTo>
                  <a:pt x="774" y="736"/>
                </a:lnTo>
                <a:lnTo>
                  <a:pt x="789" y="744"/>
                </a:lnTo>
                <a:lnTo>
                  <a:pt x="804" y="752"/>
                </a:lnTo>
                <a:lnTo>
                  <a:pt x="820" y="762"/>
                </a:lnTo>
                <a:lnTo>
                  <a:pt x="836" y="772"/>
                </a:lnTo>
                <a:lnTo>
                  <a:pt x="851" y="786"/>
                </a:lnTo>
                <a:lnTo>
                  <a:pt x="865" y="802"/>
                </a:lnTo>
                <a:lnTo>
                  <a:pt x="879" y="821"/>
                </a:lnTo>
                <a:lnTo>
                  <a:pt x="889" y="845"/>
                </a:lnTo>
                <a:lnTo>
                  <a:pt x="898" y="871"/>
                </a:lnTo>
                <a:lnTo>
                  <a:pt x="903" y="899"/>
                </a:lnTo>
                <a:lnTo>
                  <a:pt x="905" y="924"/>
                </a:lnTo>
                <a:lnTo>
                  <a:pt x="903" y="947"/>
                </a:lnTo>
                <a:lnTo>
                  <a:pt x="899" y="967"/>
                </a:lnTo>
                <a:lnTo>
                  <a:pt x="894" y="985"/>
                </a:lnTo>
                <a:lnTo>
                  <a:pt x="886" y="1002"/>
                </a:lnTo>
                <a:lnTo>
                  <a:pt x="878" y="1017"/>
                </a:lnTo>
                <a:lnTo>
                  <a:pt x="870" y="1031"/>
                </a:lnTo>
                <a:lnTo>
                  <a:pt x="862" y="1045"/>
                </a:lnTo>
                <a:lnTo>
                  <a:pt x="855" y="1058"/>
                </a:lnTo>
                <a:lnTo>
                  <a:pt x="850" y="1072"/>
                </a:lnTo>
                <a:lnTo>
                  <a:pt x="848" y="1086"/>
                </a:lnTo>
                <a:lnTo>
                  <a:pt x="848" y="1102"/>
                </a:lnTo>
                <a:lnTo>
                  <a:pt x="852" y="1121"/>
                </a:lnTo>
                <a:lnTo>
                  <a:pt x="861" y="1145"/>
                </a:lnTo>
                <a:lnTo>
                  <a:pt x="871" y="1165"/>
                </a:lnTo>
                <a:lnTo>
                  <a:pt x="885" y="1184"/>
                </a:lnTo>
                <a:lnTo>
                  <a:pt x="900" y="1201"/>
                </a:lnTo>
                <a:lnTo>
                  <a:pt x="916" y="1219"/>
                </a:lnTo>
                <a:lnTo>
                  <a:pt x="928" y="1231"/>
                </a:lnTo>
                <a:lnTo>
                  <a:pt x="928" y="751"/>
                </a:lnTo>
                <a:lnTo>
                  <a:pt x="921" y="738"/>
                </a:lnTo>
                <a:lnTo>
                  <a:pt x="912" y="720"/>
                </a:lnTo>
                <a:lnTo>
                  <a:pt x="901" y="698"/>
                </a:lnTo>
                <a:lnTo>
                  <a:pt x="888" y="671"/>
                </a:lnTo>
                <a:lnTo>
                  <a:pt x="875" y="642"/>
                </a:lnTo>
                <a:lnTo>
                  <a:pt x="861" y="610"/>
                </a:lnTo>
                <a:lnTo>
                  <a:pt x="847" y="573"/>
                </a:lnTo>
                <a:lnTo>
                  <a:pt x="832" y="536"/>
                </a:lnTo>
                <a:lnTo>
                  <a:pt x="818" y="497"/>
                </a:lnTo>
                <a:lnTo>
                  <a:pt x="804" y="455"/>
                </a:lnTo>
                <a:lnTo>
                  <a:pt x="792" y="414"/>
                </a:lnTo>
                <a:lnTo>
                  <a:pt x="782" y="370"/>
                </a:lnTo>
                <a:lnTo>
                  <a:pt x="773" y="328"/>
                </a:lnTo>
                <a:lnTo>
                  <a:pt x="767" y="285"/>
                </a:lnTo>
                <a:lnTo>
                  <a:pt x="763" y="244"/>
                </a:lnTo>
                <a:lnTo>
                  <a:pt x="746" y="235"/>
                </a:lnTo>
                <a:lnTo>
                  <a:pt x="725" y="225"/>
                </a:lnTo>
                <a:lnTo>
                  <a:pt x="704" y="212"/>
                </a:lnTo>
                <a:lnTo>
                  <a:pt x="684" y="195"/>
                </a:lnTo>
                <a:lnTo>
                  <a:pt x="663" y="176"/>
                </a:lnTo>
                <a:lnTo>
                  <a:pt x="645" y="152"/>
                </a:lnTo>
                <a:lnTo>
                  <a:pt x="628" y="126"/>
                </a:lnTo>
                <a:close/>
                <a:moveTo>
                  <a:pt x="1219" y="112"/>
                </a:moveTo>
                <a:lnTo>
                  <a:pt x="1190" y="117"/>
                </a:lnTo>
                <a:lnTo>
                  <a:pt x="1156" y="122"/>
                </a:lnTo>
                <a:lnTo>
                  <a:pt x="1118" y="126"/>
                </a:lnTo>
                <a:lnTo>
                  <a:pt x="1074" y="129"/>
                </a:lnTo>
                <a:lnTo>
                  <a:pt x="1025" y="131"/>
                </a:lnTo>
                <a:lnTo>
                  <a:pt x="971" y="132"/>
                </a:lnTo>
                <a:lnTo>
                  <a:pt x="917" y="131"/>
                </a:lnTo>
                <a:lnTo>
                  <a:pt x="868" y="129"/>
                </a:lnTo>
                <a:lnTo>
                  <a:pt x="824" y="126"/>
                </a:lnTo>
                <a:lnTo>
                  <a:pt x="786" y="122"/>
                </a:lnTo>
                <a:lnTo>
                  <a:pt x="752" y="117"/>
                </a:lnTo>
                <a:lnTo>
                  <a:pt x="723" y="112"/>
                </a:lnTo>
                <a:lnTo>
                  <a:pt x="740" y="129"/>
                </a:lnTo>
                <a:lnTo>
                  <a:pt x="757" y="143"/>
                </a:lnTo>
                <a:lnTo>
                  <a:pt x="774" y="153"/>
                </a:lnTo>
                <a:lnTo>
                  <a:pt x="790" y="161"/>
                </a:lnTo>
                <a:lnTo>
                  <a:pt x="803" y="166"/>
                </a:lnTo>
                <a:lnTo>
                  <a:pt x="813" y="169"/>
                </a:lnTo>
                <a:lnTo>
                  <a:pt x="816" y="170"/>
                </a:lnTo>
                <a:lnTo>
                  <a:pt x="829" y="176"/>
                </a:lnTo>
                <a:lnTo>
                  <a:pt x="839" y="185"/>
                </a:lnTo>
                <a:lnTo>
                  <a:pt x="846" y="198"/>
                </a:lnTo>
                <a:lnTo>
                  <a:pt x="849" y="212"/>
                </a:lnTo>
                <a:lnTo>
                  <a:pt x="851" y="262"/>
                </a:lnTo>
                <a:lnTo>
                  <a:pt x="858" y="314"/>
                </a:lnTo>
                <a:lnTo>
                  <a:pt x="870" y="366"/>
                </a:lnTo>
                <a:lnTo>
                  <a:pt x="884" y="418"/>
                </a:lnTo>
                <a:lnTo>
                  <a:pt x="901" y="469"/>
                </a:lnTo>
                <a:lnTo>
                  <a:pt x="918" y="518"/>
                </a:lnTo>
                <a:lnTo>
                  <a:pt x="936" y="565"/>
                </a:lnTo>
                <a:lnTo>
                  <a:pt x="954" y="606"/>
                </a:lnTo>
                <a:lnTo>
                  <a:pt x="971" y="643"/>
                </a:lnTo>
                <a:lnTo>
                  <a:pt x="988" y="606"/>
                </a:lnTo>
                <a:lnTo>
                  <a:pt x="1006" y="565"/>
                </a:lnTo>
                <a:lnTo>
                  <a:pt x="1024" y="518"/>
                </a:lnTo>
                <a:lnTo>
                  <a:pt x="1041" y="469"/>
                </a:lnTo>
                <a:lnTo>
                  <a:pt x="1058" y="418"/>
                </a:lnTo>
                <a:lnTo>
                  <a:pt x="1072" y="366"/>
                </a:lnTo>
                <a:lnTo>
                  <a:pt x="1084" y="314"/>
                </a:lnTo>
                <a:lnTo>
                  <a:pt x="1091" y="262"/>
                </a:lnTo>
                <a:lnTo>
                  <a:pt x="1094" y="212"/>
                </a:lnTo>
                <a:lnTo>
                  <a:pt x="1097" y="198"/>
                </a:lnTo>
                <a:lnTo>
                  <a:pt x="1103" y="185"/>
                </a:lnTo>
                <a:lnTo>
                  <a:pt x="1114" y="176"/>
                </a:lnTo>
                <a:lnTo>
                  <a:pt x="1127" y="170"/>
                </a:lnTo>
                <a:lnTo>
                  <a:pt x="1131" y="169"/>
                </a:lnTo>
                <a:lnTo>
                  <a:pt x="1140" y="166"/>
                </a:lnTo>
                <a:lnTo>
                  <a:pt x="1153" y="161"/>
                </a:lnTo>
                <a:lnTo>
                  <a:pt x="1169" y="153"/>
                </a:lnTo>
                <a:lnTo>
                  <a:pt x="1186" y="143"/>
                </a:lnTo>
                <a:lnTo>
                  <a:pt x="1203" y="129"/>
                </a:lnTo>
                <a:lnTo>
                  <a:pt x="1219" y="112"/>
                </a:lnTo>
                <a:close/>
                <a:moveTo>
                  <a:pt x="641" y="0"/>
                </a:moveTo>
                <a:lnTo>
                  <a:pt x="655" y="0"/>
                </a:lnTo>
                <a:lnTo>
                  <a:pt x="665" y="3"/>
                </a:lnTo>
                <a:lnTo>
                  <a:pt x="673" y="9"/>
                </a:lnTo>
                <a:lnTo>
                  <a:pt x="681" y="11"/>
                </a:lnTo>
                <a:lnTo>
                  <a:pt x="690" y="15"/>
                </a:lnTo>
                <a:lnTo>
                  <a:pt x="704" y="19"/>
                </a:lnTo>
                <a:lnTo>
                  <a:pt x="722" y="24"/>
                </a:lnTo>
                <a:lnTo>
                  <a:pt x="744" y="28"/>
                </a:lnTo>
                <a:lnTo>
                  <a:pt x="769" y="32"/>
                </a:lnTo>
                <a:lnTo>
                  <a:pt x="800" y="36"/>
                </a:lnTo>
                <a:lnTo>
                  <a:pt x="835" y="39"/>
                </a:lnTo>
                <a:lnTo>
                  <a:pt x="875" y="43"/>
                </a:lnTo>
                <a:lnTo>
                  <a:pt x="920" y="45"/>
                </a:lnTo>
                <a:lnTo>
                  <a:pt x="971" y="46"/>
                </a:lnTo>
                <a:lnTo>
                  <a:pt x="1022" y="45"/>
                </a:lnTo>
                <a:lnTo>
                  <a:pt x="1068" y="43"/>
                </a:lnTo>
                <a:lnTo>
                  <a:pt x="1107" y="39"/>
                </a:lnTo>
                <a:lnTo>
                  <a:pt x="1144" y="36"/>
                </a:lnTo>
                <a:lnTo>
                  <a:pt x="1173" y="32"/>
                </a:lnTo>
                <a:lnTo>
                  <a:pt x="1199" y="28"/>
                </a:lnTo>
                <a:lnTo>
                  <a:pt x="1221" y="24"/>
                </a:lnTo>
                <a:lnTo>
                  <a:pt x="1238" y="19"/>
                </a:lnTo>
                <a:lnTo>
                  <a:pt x="1252" y="15"/>
                </a:lnTo>
                <a:lnTo>
                  <a:pt x="1262" y="12"/>
                </a:lnTo>
                <a:lnTo>
                  <a:pt x="1268" y="9"/>
                </a:lnTo>
                <a:lnTo>
                  <a:pt x="1278" y="3"/>
                </a:lnTo>
                <a:lnTo>
                  <a:pt x="1287" y="0"/>
                </a:lnTo>
                <a:lnTo>
                  <a:pt x="1301" y="0"/>
                </a:lnTo>
                <a:lnTo>
                  <a:pt x="1314" y="4"/>
                </a:lnTo>
                <a:lnTo>
                  <a:pt x="1324" y="12"/>
                </a:lnTo>
                <a:lnTo>
                  <a:pt x="1333" y="24"/>
                </a:lnTo>
                <a:lnTo>
                  <a:pt x="1349" y="42"/>
                </a:lnTo>
                <a:lnTo>
                  <a:pt x="1369" y="58"/>
                </a:lnTo>
                <a:lnTo>
                  <a:pt x="1391" y="70"/>
                </a:lnTo>
                <a:lnTo>
                  <a:pt x="1414" y="82"/>
                </a:lnTo>
                <a:lnTo>
                  <a:pt x="1438" y="92"/>
                </a:lnTo>
                <a:lnTo>
                  <a:pt x="1462" y="100"/>
                </a:lnTo>
                <a:lnTo>
                  <a:pt x="1484" y="106"/>
                </a:lnTo>
                <a:lnTo>
                  <a:pt x="1504" y="111"/>
                </a:lnTo>
                <a:lnTo>
                  <a:pt x="1521" y="115"/>
                </a:lnTo>
                <a:lnTo>
                  <a:pt x="1535" y="117"/>
                </a:lnTo>
                <a:lnTo>
                  <a:pt x="1544" y="118"/>
                </a:lnTo>
                <a:lnTo>
                  <a:pt x="1547" y="119"/>
                </a:lnTo>
                <a:lnTo>
                  <a:pt x="1550" y="120"/>
                </a:lnTo>
                <a:lnTo>
                  <a:pt x="1557" y="121"/>
                </a:lnTo>
                <a:lnTo>
                  <a:pt x="1567" y="126"/>
                </a:lnTo>
                <a:lnTo>
                  <a:pt x="1580" y="130"/>
                </a:lnTo>
                <a:lnTo>
                  <a:pt x="1594" y="136"/>
                </a:lnTo>
                <a:lnTo>
                  <a:pt x="1611" y="145"/>
                </a:lnTo>
                <a:lnTo>
                  <a:pt x="1629" y="155"/>
                </a:lnTo>
                <a:lnTo>
                  <a:pt x="1648" y="167"/>
                </a:lnTo>
                <a:lnTo>
                  <a:pt x="1668" y="182"/>
                </a:lnTo>
                <a:lnTo>
                  <a:pt x="1689" y="200"/>
                </a:lnTo>
                <a:lnTo>
                  <a:pt x="1710" y="220"/>
                </a:lnTo>
                <a:lnTo>
                  <a:pt x="1730" y="244"/>
                </a:lnTo>
                <a:lnTo>
                  <a:pt x="1749" y="270"/>
                </a:lnTo>
                <a:lnTo>
                  <a:pt x="1767" y="300"/>
                </a:lnTo>
                <a:lnTo>
                  <a:pt x="1784" y="333"/>
                </a:lnTo>
                <a:lnTo>
                  <a:pt x="1799" y="370"/>
                </a:lnTo>
                <a:lnTo>
                  <a:pt x="1812" y="412"/>
                </a:lnTo>
                <a:lnTo>
                  <a:pt x="1822" y="456"/>
                </a:lnTo>
                <a:lnTo>
                  <a:pt x="1829" y="505"/>
                </a:lnTo>
                <a:lnTo>
                  <a:pt x="1833" y="560"/>
                </a:lnTo>
                <a:lnTo>
                  <a:pt x="1836" y="622"/>
                </a:lnTo>
                <a:lnTo>
                  <a:pt x="1840" y="689"/>
                </a:lnTo>
                <a:lnTo>
                  <a:pt x="1847" y="761"/>
                </a:lnTo>
                <a:lnTo>
                  <a:pt x="1855" y="834"/>
                </a:lnTo>
                <a:lnTo>
                  <a:pt x="1864" y="910"/>
                </a:lnTo>
                <a:lnTo>
                  <a:pt x="1872" y="986"/>
                </a:lnTo>
                <a:lnTo>
                  <a:pt x="1883" y="1065"/>
                </a:lnTo>
                <a:lnTo>
                  <a:pt x="1892" y="1142"/>
                </a:lnTo>
                <a:lnTo>
                  <a:pt x="1903" y="1223"/>
                </a:lnTo>
                <a:lnTo>
                  <a:pt x="1913" y="1299"/>
                </a:lnTo>
                <a:lnTo>
                  <a:pt x="1920" y="1368"/>
                </a:lnTo>
                <a:lnTo>
                  <a:pt x="1928" y="1433"/>
                </a:lnTo>
                <a:lnTo>
                  <a:pt x="1934" y="1491"/>
                </a:lnTo>
                <a:lnTo>
                  <a:pt x="1938" y="1545"/>
                </a:lnTo>
                <a:lnTo>
                  <a:pt x="1941" y="1592"/>
                </a:lnTo>
                <a:lnTo>
                  <a:pt x="1942" y="1634"/>
                </a:lnTo>
                <a:lnTo>
                  <a:pt x="1941" y="1671"/>
                </a:lnTo>
                <a:lnTo>
                  <a:pt x="1939" y="1703"/>
                </a:lnTo>
                <a:lnTo>
                  <a:pt x="1934" y="1730"/>
                </a:lnTo>
                <a:lnTo>
                  <a:pt x="1928" y="1750"/>
                </a:lnTo>
                <a:lnTo>
                  <a:pt x="1907" y="1902"/>
                </a:lnTo>
                <a:lnTo>
                  <a:pt x="1903" y="1916"/>
                </a:lnTo>
                <a:lnTo>
                  <a:pt x="1895" y="1927"/>
                </a:lnTo>
                <a:lnTo>
                  <a:pt x="1883" y="1935"/>
                </a:lnTo>
                <a:lnTo>
                  <a:pt x="1869" y="1939"/>
                </a:lnTo>
                <a:lnTo>
                  <a:pt x="1866" y="1939"/>
                </a:lnTo>
                <a:lnTo>
                  <a:pt x="1856" y="1940"/>
                </a:lnTo>
                <a:lnTo>
                  <a:pt x="1841" y="1942"/>
                </a:lnTo>
                <a:lnTo>
                  <a:pt x="1822" y="1944"/>
                </a:lnTo>
                <a:lnTo>
                  <a:pt x="1801" y="1947"/>
                </a:lnTo>
                <a:lnTo>
                  <a:pt x="1779" y="1949"/>
                </a:lnTo>
                <a:lnTo>
                  <a:pt x="1756" y="1951"/>
                </a:lnTo>
                <a:lnTo>
                  <a:pt x="1735" y="1953"/>
                </a:lnTo>
                <a:lnTo>
                  <a:pt x="1717" y="1955"/>
                </a:lnTo>
                <a:lnTo>
                  <a:pt x="1701" y="1957"/>
                </a:lnTo>
                <a:lnTo>
                  <a:pt x="1691" y="1957"/>
                </a:lnTo>
                <a:lnTo>
                  <a:pt x="1687" y="1958"/>
                </a:lnTo>
                <a:lnTo>
                  <a:pt x="1674" y="1956"/>
                </a:lnTo>
                <a:lnTo>
                  <a:pt x="1663" y="1951"/>
                </a:lnTo>
                <a:lnTo>
                  <a:pt x="1653" y="1941"/>
                </a:lnTo>
                <a:lnTo>
                  <a:pt x="1647" y="1931"/>
                </a:lnTo>
                <a:lnTo>
                  <a:pt x="1589" y="1780"/>
                </a:lnTo>
                <a:lnTo>
                  <a:pt x="1585" y="1772"/>
                </a:lnTo>
                <a:lnTo>
                  <a:pt x="1579" y="1758"/>
                </a:lnTo>
                <a:lnTo>
                  <a:pt x="1571" y="1739"/>
                </a:lnTo>
                <a:lnTo>
                  <a:pt x="1561" y="1716"/>
                </a:lnTo>
                <a:lnTo>
                  <a:pt x="1549" y="1687"/>
                </a:lnTo>
                <a:lnTo>
                  <a:pt x="1537" y="1654"/>
                </a:lnTo>
                <a:lnTo>
                  <a:pt x="1523" y="1616"/>
                </a:lnTo>
                <a:lnTo>
                  <a:pt x="1511" y="1573"/>
                </a:lnTo>
                <a:lnTo>
                  <a:pt x="1497" y="1528"/>
                </a:lnTo>
                <a:lnTo>
                  <a:pt x="1483" y="1478"/>
                </a:lnTo>
                <a:lnTo>
                  <a:pt x="1470" y="1423"/>
                </a:lnTo>
                <a:lnTo>
                  <a:pt x="1458" y="1365"/>
                </a:lnTo>
                <a:lnTo>
                  <a:pt x="1446" y="1388"/>
                </a:lnTo>
                <a:lnTo>
                  <a:pt x="1430" y="1408"/>
                </a:lnTo>
                <a:lnTo>
                  <a:pt x="1413" y="1425"/>
                </a:lnTo>
                <a:lnTo>
                  <a:pt x="1423" y="1446"/>
                </a:lnTo>
                <a:lnTo>
                  <a:pt x="1435" y="1469"/>
                </a:lnTo>
                <a:lnTo>
                  <a:pt x="1448" y="1498"/>
                </a:lnTo>
                <a:lnTo>
                  <a:pt x="1462" y="1530"/>
                </a:lnTo>
                <a:lnTo>
                  <a:pt x="1477" y="1566"/>
                </a:lnTo>
                <a:lnTo>
                  <a:pt x="1492" y="1606"/>
                </a:lnTo>
                <a:lnTo>
                  <a:pt x="1508" y="1651"/>
                </a:lnTo>
                <a:lnTo>
                  <a:pt x="1525" y="1699"/>
                </a:lnTo>
                <a:lnTo>
                  <a:pt x="1542" y="1752"/>
                </a:lnTo>
                <a:lnTo>
                  <a:pt x="1560" y="1810"/>
                </a:lnTo>
                <a:lnTo>
                  <a:pt x="1577" y="1873"/>
                </a:lnTo>
                <a:lnTo>
                  <a:pt x="1594" y="1940"/>
                </a:lnTo>
                <a:lnTo>
                  <a:pt x="1611" y="2011"/>
                </a:lnTo>
                <a:lnTo>
                  <a:pt x="1627" y="2088"/>
                </a:lnTo>
                <a:lnTo>
                  <a:pt x="1642" y="2170"/>
                </a:lnTo>
                <a:lnTo>
                  <a:pt x="1657" y="2256"/>
                </a:lnTo>
                <a:lnTo>
                  <a:pt x="1671" y="2348"/>
                </a:lnTo>
                <a:lnTo>
                  <a:pt x="1684" y="2444"/>
                </a:lnTo>
                <a:lnTo>
                  <a:pt x="1696" y="2546"/>
                </a:lnTo>
                <a:lnTo>
                  <a:pt x="1705" y="2653"/>
                </a:lnTo>
                <a:lnTo>
                  <a:pt x="1714" y="2766"/>
                </a:lnTo>
                <a:lnTo>
                  <a:pt x="1721" y="2884"/>
                </a:lnTo>
                <a:lnTo>
                  <a:pt x="1727" y="3008"/>
                </a:lnTo>
                <a:lnTo>
                  <a:pt x="1730" y="3137"/>
                </a:lnTo>
                <a:lnTo>
                  <a:pt x="1731" y="3272"/>
                </a:lnTo>
                <a:lnTo>
                  <a:pt x="1730" y="3283"/>
                </a:lnTo>
                <a:lnTo>
                  <a:pt x="1725" y="3293"/>
                </a:lnTo>
                <a:lnTo>
                  <a:pt x="1723" y="3296"/>
                </a:lnTo>
                <a:lnTo>
                  <a:pt x="1720" y="3302"/>
                </a:lnTo>
                <a:lnTo>
                  <a:pt x="1715" y="3308"/>
                </a:lnTo>
                <a:lnTo>
                  <a:pt x="1707" y="3317"/>
                </a:lnTo>
                <a:lnTo>
                  <a:pt x="1699" y="3326"/>
                </a:lnTo>
                <a:lnTo>
                  <a:pt x="1687" y="3336"/>
                </a:lnTo>
                <a:lnTo>
                  <a:pt x="1674" y="3347"/>
                </a:lnTo>
                <a:lnTo>
                  <a:pt x="1657" y="3359"/>
                </a:lnTo>
                <a:lnTo>
                  <a:pt x="1639" y="3371"/>
                </a:lnTo>
                <a:lnTo>
                  <a:pt x="1617" y="3384"/>
                </a:lnTo>
                <a:lnTo>
                  <a:pt x="1591" y="3396"/>
                </a:lnTo>
                <a:lnTo>
                  <a:pt x="1564" y="3409"/>
                </a:lnTo>
                <a:lnTo>
                  <a:pt x="1532" y="3422"/>
                </a:lnTo>
                <a:lnTo>
                  <a:pt x="1496" y="3434"/>
                </a:lnTo>
                <a:lnTo>
                  <a:pt x="1455" y="3445"/>
                </a:lnTo>
                <a:lnTo>
                  <a:pt x="1412" y="3456"/>
                </a:lnTo>
                <a:lnTo>
                  <a:pt x="1364" y="3465"/>
                </a:lnTo>
                <a:lnTo>
                  <a:pt x="1311" y="3475"/>
                </a:lnTo>
                <a:lnTo>
                  <a:pt x="1253" y="3482"/>
                </a:lnTo>
                <a:lnTo>
                  <a:pt x="1190" y="3489"/>
                </a:lnTo>
                <a:lnTo>
                  <a:pt x="1123" y="3493"/>
                </a:lnTo>
                <a:lnTo>
                  <a:pt x="1050" y="3496"/>
                </a:lnTo>
                <a:lnTo>
                  <a:pt x="971" y="3497"/>
                </a:lnTo>
                <a:lnTo>
                  <a:pt x="892" y="3496"/>
                </a:lnTo>
                <a:lnTo>
                  <a:pt x="820" y="3493"/>
                </a:lnTo>
                <a:lnTo>
                  <a:pt x="752" y="3489"/>
                </a:lnTo>
                <a:lnTo>
                  <a:pt x="689" y="3482"/>
                </a:lnTo>
                <a:lnTo>
                  <a:pt x="632" y="3475"/>
                </a:lnTo>
                <a:lnTo>
                  <a:pt x="579" y="3465"/>
                </a:lnTo>
                <a:lnTo>
                  <a:pt x="531" y="3456"/>
                </a:lnTo>
                <a:lnTo>
                  <a:pt x="487" y="3445"/>
                </a:lnTo>
                <a:lnTo>
                  <a:pt x="447" y="3434"/>
                </a:lnTo>
                <a:lnTo>
                  <a:pt x="411" y="3422"/>
                </a:lnTo>
                <a:lnTo>
                  <a:pt x="379" y="3409"/>
                </a:lnTo>
                <a:lnTo>
                  <a:pt x="351" y="3396"/>
                </a:lnTo>
                <a:lnTo>
                  <a:pt x="325" y="3384"/>
                </a:lnTo>
                <a:lnTo>
                  <a:pt x="303" y="3371"/>
                </a:lnTo>
                <a:lnTo>
                  <a:pt x="285" y="3359"/>
                </a:lnTo>
                <a:lnTo>
                  <a:pt x="268" y="3347"/>
                </a:lnTo>
                <a:lnTo>
                  <a:pt x="255" y="3336"/>
                </a:lnTo>
                <a:lnTo>
                  <a:pt x="244" y="3326"/>
                </a:lnTo>
                <a:lnTo>
                  <a:pt x="235" y="3317"/>
                </a:lnTo>
                <a:lnTo>
                  <a:pt x="228" y="3308"/>
                </a:lnTo>
                <a:lnTo>
                  <a:pt x="222" y="3302"/>
                </a:lnTo>
                <a:lnTo>
                  <a:pt x="219" y="3296"/>
                </a:lnTo>
                <a:lnTo>
                  <a:pt x="217" y="3293"/>
                </a:lnTo>
                <a:lnTo>
                  <a:pt x="213" y="3283"/>
                </a:lnTo>
                <a:lnTo>
                  <a:pt x="212" y="3272"/>
                </a:lnTo>
                <a:lnTo>
                  <a:pt x="213" y="3137"/>
                </a:lnTo>
                <a:lnTo>
                  <a:pt x="216" y="3008"/>
                </a:lnTo>
                <a:lnTo>
                  <a:pt x="221" y="2884"/>
                </a:lnTo>
                <a:lnTo>
                  <a:pt x="229" y="2766"/>
                </a:lnTo>
                <a:lnTo>
                  <a:pt x="237" y="2653"/>
                </a:lnTo>
                <a:lnTo>
                  <a:pt x="247" y="2546"/>
                </a:lnTo>
                <a:lnTo>
                  <a:pt x="258" y="2444"/>
                </a:lnTo>
                <a:lnTo>
                  <a:pt x="271" y="2348"/>
                </a:lnTo>
                <a:lnTo>
                  <a:pt x="285" y="2256"/>
                </a:lnTo>
                <a:lnTo>
                  <a:pt x="300" y="2170"/>
                </a:lnTo>
                <a:lnTo>
                  <a:pt x="316" y="2088"/>
                </a:lnTo>
                <a:lnTo>
                  <a:pt x="332" y="2011"/>
                </a:lnTo>
                <a:lnTo>
                  <a:pt x="349" y="1939"/>
                </a:lnTo>
                <a:lnTo>
                  <a:pt x="366" y="1872"/>
                </a:lnTo>
                <a:lnTo>
                  <a:pt x="383" y="1810"/>
                </a:lnTo>
                <a:lnTo>
                  <a:pt x="400" y="1752"/>
                </a:lnTo>
                <a:lnTo>
                  <a:pt x="417" y="1699"/>
                </a:lnTo>
                <a:lnTo>
                  <a:pt x="434" y="1651"/>
                </a:lnTo>
                <a:lnTo>
                  <a:pt x="450" y="1606"/>
                </a:lnTo>
                <a:lnTo>
                  <a:pt x="466" y="1566"/>
                </a:lnTo>
                <a:lnTo>
                  <a:pt x="481" y="1530"/>
                </a:lnTo>
                <a:lnTo>
                  <a:pt x="495" y="1498"/>
                </a:lnTo>
                <a:lnTo>
                  <a:pt x="507" y="1469"/>
                </a:lnTo>
                <a:lnTo>
                  <a:pt x="519" y="1446"/>
                </a:lnTo>
                <a:lnTo>
                  <a:pt x="530" y="1425"/>
                </a:lnTo>
                <a:lnTo>
                  <a:pt x="513" y="1408"/>
                </a:lnTo>
                <a:lnTo>
                  <a:pt x="497" y="1388"/>
                </a:lnTo>
                <a:lnTo>
                  <a:pt x="484" y="1365"/>
                </a:lnTo>
                <a:lnTo>
                  <a:pt x="472" y="1423"/>
                </a:lnTo>
                <a:lnTo>
                  <a:pt x="460" y="1478"/>
                </a:lnTo>
                <a:lnTo>
                  <a:pt x="446" y="1528"/>
                </a:lnTo>
                <a:lnTo>
                  <a:pt x="432" y="1574"/>
                </a:lnTo>
                <a:lnTo>
                  <a:pt x="419" y="1616"/>
                </a:lnTo>
                <a:lnTo>
                  <a:pt x="405" y="1654"/>
                </a:lnTo>
                <a:lnTo>
                  <a:pt x="394" y="1687"/>
                </a:lnTo>
                <a:lnTo>
                  <a:pt x="382" y="1716"/>
                </a:lnTo>
                <a:lnTo>
                  <a:pt x="371" y="1739"/>
                </a:lnTo>
                <a:lnTo>
                  <a:pt x="364" y="1758"/>
                </a:lnTo>
                <a:lnTo>
                  <a:pt x="357" y="1772"/>
                </a:lnTo>
                <a:lnTo>
                  <a:pt x="353" y="1780"/>
                </a:lnTo>
                <a:lnTo>
                  <a:pt x="296" y="1931"/>
                </a:lnTo>
                <a:lnTo>
                  <a:pt x="289" y="1941"/>
                </a:lnTo>
                <a:lnTo>
                  <a:pt x="280" y="1951"/>
                </a:lnTo>
                <a:lnTo>
                  <a:pt x="268" y="1956"/>
                </a:lnTo>
                <a:lnTo>
                  <a:pt x="255" y="1958"/>
                </a:lnTo>
                <a:lnTo>
                  <a:pt x="251" y="1957"/>
                </a:lnTo>
                <a:lnTo>
                  <a:pt x="241" y="1957"/>
                </a:lnTo>
                <a:lnTo>
                  <a:pt x="225" y="1955"/>
                </a:lnTo>
                <a:lnTo>
                  <a:pt x="207" y="1953"/>
                </a:lnTo>
                <a:lnTo>
                  <a:pt x="186" y="1951"/>
                </a:lnTo>
                <a:lnTo>
                  <a:pt x="164" y="1949"/>
                </a:lnTo>
                <a:lnTo>
                  <a:pt x="141" y="1947"/>
                </a:lnTo>
                <a:lnTo>
                  <a:pt x="120" y="1944"/>
                </a:lnTo>
                <a:lnTo>
                  <a:pt x="101" y="1942"/>
                </a:lnTo>
                <a:lnTo>
                  <a:pt x="86" y="1940"/>
                </a:lnTo>
                <a:lnTo>
                  <a:pt x="77" y="1939"/>
                </a:lnTo>
                <a:lnTo>
                  <a:pt x="73" y="1939"/>
                </a:lnTo>
                <a:lnTo>
                  <a:pt x="60" y="1935"/>
                </a:lnTo>
                <a:lnTo>
                  <a:pt x="48" y="1927"/>
                </a:lnTo>
                <a:lnTo>
                  <a:pt x="39" y="1916"/>
                </a:lnTo>
                <a:lnTo>
                  <a:pt x="35" y="1902"/>
                </a:lnTo>
                <a:lnTo>
                  <a:pt x="15" y="1750"/>
                </a:lnTo>
                <a:lnTo>
                  <a:pt x="8" y="1730"/>
                </a:lnTo>
                <a:lnTo>
                  <a:pt x="3" y="1703"/>
                </a:lnTo>
                <a:lnTo>
                  <a:pt x="1" y="1671"/>
                </a:lnTo>
                <a:lnTo>
                  <a:pt x="0" y="1634"/>
                </a:lnTo>
                <a:lnTo>
                  <a:pt x="1" y="1592"/>
                </a:lnTo>
                <a:lnTo>
                  <a:pt x="4" y="1545"/>
                </a:lnTo>
                <a:lnTo>
                  <a:pt x="8" y="1491"/>
                </a:lnTo>
                <a:lnTo>
                  <a:pt x="15" y="1433"/>
                </a:lnTo>
                <a:lnTo>
                  <a:pt x="22" y="1368"/>
                </a:lnTo>
                <a:lnTo>
                  <a:pt x="30" y="1299"/>
                </a:lnTo>
                <a:lnTo>
                  <a:pt x="39" y="1223"/>
                </a:lnTo>
                <a:lnTo>
                  <a:pt x="50" y="1142"/>
                </a:lnTo>
                <a:lnTo>
                  <a:pt x="60" y="1065"/>
                </a:lnTo>
                <a:lnTo>
                  <a:pt x="70" y="987"/>
                </a:lnTo>
                <a:lnTo>
                  <a:pt x="79" y="910"/>
                </a:lnTo>
                <a:lnTo>
                  <a:pt x="87" y="834"/>
                </a:lnTo>
                <a:lnTo>
                  <a:pt x="96" y="761"/>
                </a:lnTo>
                <a:lnTo>
                  <a:pt x="102" y="689"/>
                </a:lnTo>
                <a:lnTo>
                  <a:pt x="106" y="622"/>
                </a:lnTo>
                <a:lnTo>
                  <a:pt x="110" y="560"/>
                </a:lnTo>
                <a:lnTo>
                  <a:pt x="114" y="505"/>
                </a:lnTo>
                <a:lnTo>
                  <a:pt x="120" y="456"/>
                </a:lnTo>
                <a:lnTo>
                  <a:pt x="131" y="412"/>
                </a:lnTo>
                <a:lnTo>
                  <a:pt x="144" y="370"/>
                </a:lnTo>
                <a:lnTo>
                  <a:pt x="158" y="333"/>
                </a:lnTo>
                <a:lnTo>
                  <a:pt x="175" y="300"/>
                </a:lnTo>
                <a:lnTo>
                  <a:pt x="194" y="270"/>
                </a:lnTo>
                <a:lnTo>
                  <a:pt x="213" y="244"/>
                </a:lnTo>
                <a:lnTo>
                  <a:pt x="233" y="220"/>
                </a:lnTo>
                <a:lnTo>
                  <a:pt x="253" y="200"/>
                </a:lnTo>
                <a:lnTo>
                  <a:pt x="274" y="182"/>
                </a:lnTo>
                <a:lnTo>
                  <a:pt x="295" y="167"/>
                </a:lnTo>
                <a:lnTo>
                  <a:pt x="314" y="155"/>
                </a:lnTo>
                <a:lnTo>
                  <a:pt x="332" y="145"/>
                </a:lnTo>
                <a:lnTo>
                  <a:pt x="349" y="136"/>
                </a:lnTo>
                <a:lnTo>
                  <a:pt x="363" y="130"/>
                </a:lnTo>
                <a:lnTo>
                  <a:pt x="375" y="126"/>
                </a:lnTo>
                <a:lnTo>
                  <a:pt x="385" y="121"/>
                </a:lnTo>
                <a:lnTo>
                  <a:pt x="392" y="120"/>
                </a:lnTo>
                <a:lnTo>
                  <a:pt x="396" y="119"/>
                </a:lnTo>
                <a:lnTo>
                  <a:pt x="400" y="118"/>
                </a:lnTo>
                <a:lnTo>
                  <a:pt x="410" y="117"/>
                </a:lnTo>
                <a:lnTo>
                  <a:pt x="424" y="114"/>
                </a:lnTo>
                <a:lnTo>
                  <a:pt x="445" y="110"/>
                </a:lnTo>
                <a:lnTo>
                  <a:pt x="467" y="104"/>
                </a:lnTo>
                <a:lnTo>
                  <a:pt x="491" y="97"/>
                </a:lnTo>
                <a:lnTo>
                  <a:pt x="518" y="87"/>
                </a:lnTo>
                <a:lnTo>
                  <a:pt x="544" y="75"/>
                </a:lnTo>
                <a:lnTo>
                  <a:pt x="568" y="61"/>
                </a:lnTo>
                <a:lnTo>
                  <a:pt x="590" y="44"/>
                </a:lnTo>
                <a:lnTo>
                  <a:pt x="610" y="24"/>
                </a:lnTo>
                <a:lnTo>
                  <a:pt x="618" y="12"/>
                </a:lnTo>
                <a:lnTo>
                  <a:pt x="629" y="4"/>
                </a:lnTo>
                <a:lnTo>
                  <a:pt x="64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2" name="Group 480"/>
          <p:cNvGrpSpPr/>
          <p:nvPr/>
        </p:nvGrpSpPr>
        <p:grpSpPr>
          <a:xfrm>
            <a:off x="3983430" y="1472175"/>
            <a:ext cx="609600" cy="209550"/>
            <a:chOff x="631825" y="2860675"/>
            <a:chExt cx="609600" cy="209550"/>
          </a:xfrm>
          <a:solidFill>
            <a:srgbClr val="000000"/>
          </a:solidFill>
        </p:grpSpPr>
        <p:sp>
          <p:nvSpPr>
            <p:cNvPr id="93" name="Freeform 349"/>
            <p:cNvSpPr>
              <a:spLocks/>
            </p:cNvSpPr>
            <p:nvPr/>
          </p:nvSpPr>
          <p:spPr bwMode="auto">
            <a:xfrm>
              <a:off x="739775" y="2919413"/>
              <a:ext cx="23813" cy="41275"/>
            </a:xfrm>
            <a:custGeom>
              <a:avLst/>
              <a:gdLst>
                <a:gd name="T0" fmla="*/ 98 w 141"/>
                <a:gd name="T1" fmla="*/ 0 h 230"/>
                <a:gd name="T2" fmla="*/ 110 w 141"/>
                <a:gd name="T3" fmla="*/ 0 h 230"/>
                <a:gd name="T4" fmla="*/ 121 w 141"/>
                <a:gd name="T5" fmla="*/ 4 h 230"/>
                <a:gd name="T6" fmla="*/ 130 w 141"/>
                <a:gd name="T7" fmla="*/ 12 h 230"/>
                <a:gd name="T8" fmla="*/ 138 w 141"/>
                <a:gd name="T9" fmla="*/ 21 h 230"/>
                <a:gd name="T10" fmla="*/ 141 w 141"/>
                <a:gd name="T11" fmla="*/ 33 h 230"/>
                <a:gd name="T12" fmla="*/ 141 w 141"/>
                <a:gd name="T13" fmla="*/ 45 h 230"/>
                <a:gd name="T14" fmla="*/ 137 w 141"/>
                <a:gd name="T15" fmla="*/ 57 h 230"/>
                <a:gd name="T16" fmla="*/ 129 w 141"/>
                <a:gd name="T17" fmla="*/ 67 h 230"/>
                <a:gd name="T18" fmla="*/ 120 w 141"/>
                <a:gd name="T19" fmla="*/ 73 h 230"/>
                <a:gd name="T20" fmla="*/ 108 w 141"/>
                <a:gd name="T21" fmla="*/ 77 h 230"/>
                <a:gd name="T22" fmla="*/ 105 w 141"/>
                <a:gd name="T23" fmla="*/ 78 h 230"/>
                <a:gd name="T24" fmla="*/ 100 w 141"/>
                <a:gd name="T25" fmla="*/ 80 h 230"/>
                <a:gd name="T26" fmla="*/ 91 w 141"/>
                <a:gd name="T27" fmla="*/ 86 h 230"/>
                <a:gd name="T28" fmla="*/ 85 w 141"/>
                <a:gd name="T29" fmla="*/ 93 h 230"/>
                <a:gd name="T30" fmla="*/ 80 w 141"/>
                <a:gd name="T31" fmla="*/ 106 h 230"/>
                <a:gd name="T32" fmla="*/ 78 w 141"/>
                <a:gd name="T33" fmla="*/ 119 h 230"/>
                <a:gd name="T34" fmla="*/ 79 w 141"/>
                <a:gd name="T35" fmla="*/ 137 h 230"/>
                <a:gd name="T36" fmla="*/ 82 w 141"/>
                <a:gd name="T37" fmla="*/ 157 h 230"/>
                <a:gd name="T38" fmla="*/ 88 w 141"/>
                <a:gd name="T39" fmla="*/ 178 h 230"/>
                <a:gd name="T40" fmla="*/ 90 w 141"/>
                <a:gd name="T41" fmla="*/ 191 h 230"/>
                <a:gd name="T42" fmla="*/ 88 w 141"/>
                <a:gd name="T43" fmla="*/ 202 h 230"/>
                <a:gd name="T44" fmla="*/ 83 w 141"/>
                <a:gd name="T45" fmla="*/ 214 h 230"/>
                <a:gd name="T46" fmla="*/ 75 w 141"/>
                <a:gd name="T47" fmla="*/ 223 h 230"/>
                <a:gd name="T48" fmla="*/ 64 w 141"/>
                <a:gd name="T49" fmla="*/ 228 h 230"/>
                <a:gd name="T50" fmla="*/ 58 w 141"/>
                <a:gd name="T51" fmla="*/ 230 h 230"/>
                <a:gd name="T52" fmla="*/ 52 w 141"/>
                <a:gd name="T53" fmla="*/ 230 h 230"/>
                <a:gd name="T54" fmla="*/ 40 w 141"/>
                <a:gd name="T55" fmla="*/ 228 h 230"/>
                <a:gd name="T56" fmla="*/ 29 w 141"/>
                <a:gd name="T57" fmla="*/ 223 h 230"/>
                <a:gd name="T58" fmla="*/ 21 w 141"/>
                <a:gd name="T59" fmla="*/ 215 h 230"/>
                <a:gd name="T60" fmla="*/ 15 w 141"/>
                <a:gd name="T61" fmla="*/ 204 h 230"/>
                <a:gd name="T62" fmla="*/ 6 w 141"/>
                <a:gd name="T63" fmla="*/ 173 h 230"/>
                <a:gd name="T64" fmla="*/ 1 w 141"/>
                <a:gd name="T65" fmla="*/ 146 h 230"/>
                <a:gd name="T66" fmla="*/ 0 w 141"/>
                <a:gd name="T67" fmla="*/ 119 h 230"/>
                <a:gd name="T68" fmla="*/ 3 w 141"/>
                <a:gd name="T69" fmla="*/ 95 h 230"/>
                <a:gd name="T70" fmla="*/ 8 w 141"/>
                <a:gd name="T71" fmla="*/ 72 h 230"/>
                <a:gd name="T72" fmla="*/ 19 w 141"/>
                <a:gd name="T73" fmla="*/ 52 h 230"/>
                <a:gd name="T74" fmla="*/ 32 w 141"/>
                <a:gd name="T75" fmla="*/ 35 h 230"/>
                <a:gd name="T76" fmla="*/ 45 w 141"/>
                <a:gd name="T77" fmla="*/ 22 h 230"/>
                <a:gd name="T78" fmla="*/ 60 w 141"/>
                <a:gd name="T79" fmla="*/ 13 h 230"/>
                <a:gd name="T80" fmla="*/ 74 w 141"/>
                <a:gd name="T81" fmla="*/ 7 h 230"/>
                <a:gd name="T82" fmla="*/ 84 w 141"/>
                <a:gd name="T83" fmla="*/ 2 h 230"/>
                <a:gd name="T84" fmla="*/ 94 w 141"/>
                <a:gd name="T85" fmla="*/ 0 h 230"/>
                <a:gd name="T86" fmla="*/ 98 w 141"/>
                <a:gd name="T87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1" h="230">
                  <a:moveTo>
                    <a:pt x="98" y="0"/>
                  </a:moveTo>
                  <a:lnTo>
                    <a:pt x="110" y="0"/>
                  </a:lnTo>
                  <a:lnTo>
                    <a:pt x="121" y="4"/>
                  </a:lnTo>
                  <a:lnTo>
                    <a:pt x="130" y="12"/>
                  </a:lnTo>
                  <a:lnTo>
                    <a:pt x="138" y="21"/>
                  </a:lnTo>
                  <a:lnTo>
                    <a:pt x="141" y="33"/>
                  </a:lnTo>
                  <a:lnTo>
                    <a:pt x="141" y="45"/>
                  </a:lnTo>
                  <a:lnTo>
                    <a:pt x="137" y="57"/>
                  </a:lnTo>
                  <a:lnTo>
                    <a:pt x="129" y="67"/>
                  </a:lnTo>
                  <a:lnTo>
                    <a:pt x="120" y="73"/>
                  </a:lnTo>
                  <a:lnTo>
                    <a:pt x="108" y="77"/>
                  </a:lnTo>
                  <a:lnTo>
                    <a:pt x="105" y="78"/>
                  </a:lnTo>
                  <a:lnTo>
                    <a:pt x="100" y="80"/>
                  </a:lnTo>
                  <a:lnTo>
                    <a:pt x="91" y="86"/>
                  </a:lnTo>
                  <a:lnTo>
                    <a:pt x="85" y="93"/>
                  </a:lnTo>
                  <a:lnTo>
                    <a:pt x="80" y="106"/>
                  </a:lnTo>
                  <a:lnTo>
                    <a:pt x="78" y="119"/>
                  </a:lnTo>
                  <a:lnTo>
                    <a:pt x="79" y="137"/>
                  </a:lnTo>
                  <a:lnTo>
                    <a:pt x="82" y="157"/>
                  </a:lnTo>
                  <a:lnTo>
                    <a:pt x="88" y="178"/>
                  </a:lnTo>
                  <a:lnTo>
                    <a:pt x="90" y="191"/>
                  </a:lnTo>
                  <a:lnTo>
                    <a:pt x="88" y="202"/>
                  </a:lnTo>
                  <a:lnTo>
                    <a:pt x="83" y="214"/>
                  </a:lnTo>
                  <a:lnTo>
                    <a:pt x="75" y="223"/>
                  </a:lnTo>
                  <a:lnTo>
                    <a:pt x="64" y="228"/>
                  </a:lnTo>
                  <a:lnTo>
                    <a:pt x="58" y="230"/>
                  </a:lnTo>
                  <a:lnTo>
                    <a:pt x="52" y="230"/>
                  </a:lnTo>
                  <a:lnTo>
                    <a:pt x="40" y="228"/>
                  </a:lnTo>
                  <a:lnTo>
                    <a:pt x="29" y="223"/>
                  </a:lnTo>
                  <a:lnTo>
                    <a:pt x="21" y="215"/>
                  </a:lnTo>
                  <a:lnTo>
                    <a:pt x="15" y="204"/>
                  </a:lnTo>
                  <a:lnTo>
                    <a:pt x="6" y="173"/>
                  </a:lnTo>
                  <a:lnTo>
                    <a:pt x="1" y="146"/>
                  </a:lnTo>
                  <a:lnTo>
                    <a:pt x="0" y="119"/>
                  </a:lnTo>
                  <a:lnTo>
                    <a:pt x="3" y="95"/>
                  </a:lnTo>
                  <a:lnTo>
                    <a:pt x="8" y="72"/>
                  </a:lnTo>
                  <a:lnTo>
                    <a:pt x="19" y="52"/>
                  </a:lnTo>
                  <a:lnTo>
                    <a:pt x="32" y="35"/>
                  </a:lnTo>
                  <a:lnTo>
                    <a:pt x="45" y="22"/>
                  </a:lnTo>
                  <a:lnTo>
                    <a:pt x="60" y="13"/>
                  </a:lnTo>
                  <a:lnTo>
                    <a:pt x="74" y="7"/>
                  </a:lnTo>
                  <a:lnTo>
                    <a:pt x="84" y="2"/>
                  </a:lnTo>
                  <a:lnTo>
                    <a:pt x="94" y="0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350"/>
            <p:cNvSpPr>
              <a:spLocks noEditPoints="1"/>
            </p:cNvSpPr>
            <p:nvPr/>
          </p:nvSpPr>
          <p:spPr bwMode="auto">
            <a:xfrm>
              <a:off x="709613" y="2892425"/>
              <a:ext cx="184150" cy="150813"/>
            </a:xfrm>
            <a:custGeom>
              <a:avLst/>
              <a:gdLst>
                <a:gd name="T0" fmla="*/ 270 w 1038"/>
                <a:gd name="T1" fmla="*/ 79 h 862"/>
                <a:gd name="T2" fmla="*/ 217 w 1038"/>
                <a:gd name="T3" fmla="*/ 87 h 862"/>
                <a:gd name="T4" fmla="*/ 167 w 1038"/>
                <a:gd name="T5" fmla="*/ 108 h 862"/>
                <a:gd name="T6" fmla="*/ 120 w 1038"/>
                <a:gd name="T7" fmla="*/ 147 h 862"/>
                <a:gd name="T8" fmla="*/ 90 w 1038"/>
                <a:gd name="T9" fmla="*/ 197 h 862"/>
                <a:gd name="T10" fmla="*/ 78 w 1038"/>
                <a:gd name="T11" fmla="*/ 258 h 862"/>
                <a:gd name="T12" fmla="*/ 82 w 1038"/>
                <a:gd name="T13" fmla="*/ 329 h 862"/>
                <a:gd name="T14" fmla="*/ 96 w 1038"/>
                <a:gd name="T15" fmla="*/ 380 h 862"/>
                <a:gd name="T16" fmla="*/ 109 w 1038"/>
                <a:gd name="T17" fmla="*/ 420 h 862"/>
                <a:gd name="T18" fmla="*/ 135 w 1038"/>
                <a:gd name="T19" fmla="*/ 476 h 862"/>
                <a:gd name="T20" fmla="*/ 170 w 1038"/>
                <a:gd name="T21" fmla="*/ 541 h 862"/>
                <a:gd name="T22" fmla="*/ 220 w 1038"/>
                <a:gd name="T23" fmla="*/ 608 h 862"/>
                <a:gd name="T24" fmla="*/ 283 w 1038"/>
                <a:gd name="T25" fmla="*/ 672 h 862"/>
                <a:gd name="T26" fmla="*/ 361 w 1038"/>
                <a:gd name="T27" fmla="*/ 727 h 862"/>
                <a:gd name="T28" fmla="*/ 467 w 1038"/>
                <a:gd name="T29" fmla="*/ 770 h 862"/>
                <a:gd name="T30" fmla="*/ 578 w 1038"/>
                <a:gd name="T31" fmla="*/ 784 h 862"/>
                <a:gd name="T32" fmla="*/ 674 w 1038"/>
                <a:gd name="T33" fmla="*/ 773 h 862"/>
                <a:gd name="T34" fmla="*/ 760 w 1038"/>
                <a:gd name="T35" fmla="*/ 743 h 862"/>
                <a:gd name="T36" fmla="*/ 834 w 1038"/>
                <a:gd name="T37" fmla="*/ 698 h 862"/>
                <a:gd name="T38" fmla="*/ 893 w 1038"/>
                <a:gd name="T39" fmla="*/ 643 h 862"/>
                <a:gd name="T40" fmla="*/ 934 w 1038"/>
                <a:gd name="T41" fmla="*/ 581 h 862"/>
                <a:gd name="T42" fmla="*/ 958 w 1038"/>
                <a:gd name="T43" fmla="*/ 511 h 862"/>
                <a:gd name="T44" fmla="*/ 954 w 1038"/>
                <a:gd name="T45" fmla="*/ 435 h 862"/>
                <a:gd name="T46" fmla="*/ 917 w 1038"/>
                <a:gd name="T47" fmla="*/ 359 h 862"/>
                <a:gd name="T48" fmla="*/ 853 w 1038"/>
                <a:gd name="T49" fmla="*/ 289 h 862"/>
                <a:gd name="T50" fmla="*/ 767 w 1038"/>
                <a:gd name="T51" fmla="*/ 224 h 862"/>
                <a:gd name="T52" fmla="*/ 667 w 1038"/>
                <a:gd name="T53" fmla="*/ 171 h 862"/>
                <a:gd name="T54" fmla="*/ 560 w 1038"/>
                <a:gd name="T55" fmla="*/ 126 h 862"/>
                <a:gd name="T56" fmla="*/ 451 w 1038"/>
                <a:gd name="T57" fmla="*/ 96 h 862"/>
                <a:gd name="T58" fmla="*/ 348 w 1038"/>
                <a:gd name="T59" fmla="*/ 80 h 862"/>
                <a:gd name="T60" fmla="*/ 300 w 1038"/>
                <a:gd name="T61" fmla="*/ 0 h 862"/>
                <a:gd name="T62" fmla="*/ 399 w 1038"/>
                <a:gd name="T63" fmla="*/ 7 h 862"/>
                <a:gd name="T64" fmla="*/ 507 w 1038"/>
                <a:gd name="T65" fmla="*/ 29 h 862"/>
                <a:gd name="T66" fmla="*/ 619 w 1038"/>
                <a:gd name="T67" fmla="*/ 65 h 862"/>
                <a:gd name="T68" fmla="*/ 727 w 1038"/>
                <a:gd name="T69" fmla="*/ 113 h 862"/>
                <a:gd name="T70" fmla="*/ 828 w 1038"/>
                <a:gd name="T71" fmla="*/ 172 h 862"/>
                <a:gd name="T72" fmla="*/ 914 w 1038"/>
                <a:gd name="T73" fmla="*/ 239 h 862"/>
                <a:gd name="T74" fmla="*/ 981 w 1038"/>
                <a:gd name="T75" fmla="*/ 315 h 862"/>
                <a:gd name="T76" fmla="*/ 1020 w 1038"/>
                <a:gd name="T77" fmla="*/ 388 h 862"/>
                <a:gd name="T78" fmla="*/ 1036 w 1038"/>
                <a:gd name="T79" fmla="*/ 463 h 862"/>
                <a:gd name="T80" fmla="*/ 1032 w 1038"/>
                <a:gd name="T81" fmla="*/ 538 h 862"/>
                <a:gd name="T82" fmla="*/ 1003 w 1038"/>
                <a:gd name="T83" fmla="*/ 616 h 862"/>
                <a:gd name="T84" fmla="*/ 954 w 1038"/>
                <a:gd name="T85" fmla="*/ 690 h 862"/>
                <a:gd name="T86" fmla="*/ 888 w 1038"/>
                <a:gd name="T87" fmla="*/ 754 h 862"/>
                <a:gd name="T88" fmla="*/ 810 w 1038"/>
                <a:gd name="T89" fmla="*/ 805 h 862"/>
                <a:gd name="T90" fmla="*/ 721 w 1038"/>
                <a:gd name="T91" fmla="*/ 841 h 862"/>
                <a:gd name="T92" fmla="*/ 626 w 1038"/>
                <a:gd name="T93" fmla="*/ 860 h 862"/>
                <a:gd name="T94" fmla="*/ 525 w 1038"/>
                <a:gd name="T95" fmla="*/ 860 h 862"/>
                <a:gd name="T96" fmla="*/ 423 w 1038"/>
                <a:gd name="T97" fmla="*/ 838 h 862"/>
                <a:gd name="T98" fmla="*/ 324 w 1038"/>
                <a:gd name="T99" fmla="*/ 796 h 862"/>
                <a:gd name="T100" fmla="*/ 240 w 1038"/>
                <a:gd name="T101" fmla="*/ 738 h 862"/>
                <a:gd name="T102" fmla="*/ 167 w 1038"/>
                <a:gd name="T103" fmla="*/ 667 h 862"/>
                <a:gd name="T104" fmla="*/ 108 w 1038"/>
                <a:gd name="T105" fmla="*/ 589 h 862"/>
                <a:gd name="T106" fmla="*/ 63 w 1038"/>
                <a:gd name="T107" fmla="*/ 507 h 862"/>
                <a:gd name="T108" fmla="*/ 30 w 1038"/>
                <a:gd name="T109" fmla="*/ 428 h 862"/>
                <a:gd name="T110" fmla="*/ 6 w 1038"/>
                <a:gd name="T111" fmla="*/ 343 h 862"/>
                <a:gd name="T112" fmla="*/ 0 w 1038"/>
                <a:gd name="T113" fmla="*/ 258 h 862"/>
                <a:gd name="T114" fmla="*/ 14 w 1038"/>
                <a:gd name="T115" fmla="*/ 181 h 862"/>
                <a:gd name="T116" fmla="*/ 46 w 1038"/>
                <a:gd name="T117" fmla="*/ 115 h 862"/>
                <a:gd name="T118" fmla="*/ 98 w 1038"/>
                <a:gd name="T119" fmla="*/ 61 h 862"/>
                <a:gd name="T120" fmla="*/ 167 w 1038"/>
                <a:gd name="T121" fmla="*/ 22 h 862"/>
                <a:gd name="T122" fmla="*/ 227 w 1038"/>
                <a:gd name="T123" fmla="*/ 5 h 862"/>
                <a:gd name="T124" fmla="*/ 300 w 1038"/>
                <a:gd name="T125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38" h="862">
                  <a:moveTo>
                    <a:pt x="300" y="78"/>
                  </a:moveTo>
                  <a:lnTo>
                    <a:pt x="270" y="79"/>
                  </a:lnTo>
                  <a:lnTo>
                    <a:pt x="243" y="82"/>
                  </a:lnTo>
                  <a:lnTo>
                    <a:pt x="217" y="87"/>
                  </a:lnTo>
                  <a:lnTo>
                    <a:pt x="196" y="94"/>
                  </a:lnTo>
                  <a:lnTo>
                    <a:pt x="167" y="108"/>
                  </a:lnTo>
                  <a:lnTo>
                    <a:pt x="142" y="126"/>
                  </a:lnTo>
                  <a:lnTo>
                    <a:pt x="120" y="147"/>
                  </a:lnTo>
                  <a:lnTo>
                    <a:pt x="103" y="171"/>
                  </a:lnTo>
                  <a:lnTo>
                    <a:pt x="90" y="197"/>
                  </a:lnTo>
                  <a:lnTo>
                    <a:pt x="82" y="227"/>
                  </a:lnTo>
                  <a:lnTo>
                    <a:pt x="78" y="258"/>
                  </a:lnTo>
                  <a:lnTo>
                    <a:pt x="78" y="293"/>
                  </a:lnTo>
                  <a:lnTo>
                    <a:pt x="82" y="329"/>
                  </a:lnTo>
                  <a:lnTo>
                    <a:pt x="91" y="368"/>
                  </a:lnTo>
                  <a:lnTo>
                    <a:pt x="96" y="380"/>
                  </a:lnTo>
                  <a:lnTo>
                    <a:pt x="101" y="398"/>
                  </a:lnTo>
                  <a:lnTo>
                    <a:pt x="109" y="420"/>
                  </a:lnTo>
                  <a:lnTo>
                    <a:pt x="121" y="447"/>
                  </a:lnTo>
                  <a:lnTo>
                    <a:pt x="135" y="476"/>
                  </a:lnTo>
                  <a:lnTo>
                    <a:pt x="150" y="508"/>
                  </a:lnTo>
                  <a:lnTo>
                    <a:pt x="170" y="541"/>
                  </a:lnTo>
                  <a:lnTo>
                    <a:pt x="193" y="574"/>
                  </a:lnTo>
                  <a:lnTo>
                    <a:pt x="220" y="608"/>
                  </a:lnTo>
                  <a:lnTo>
                    <a:pt x="249" y="641"/>
                  </a:lnTo>
                  <a:lnTo>
                    <a:pt x="283" y="672"/>
                  </a:lnTo>
                  <a:lnTo>
                    <a:pt x="319" y="701"/>
                  </a:lnTo>
                  <a:lnTo>
                    <a:pt x="361" y="727"/>
                  </a:lnTo>
                  <a:lnTo>
                    <a:pt x="414" y="752"/>
                  </a:lnTo>
                  <a:lnTo>
                    <a:pt x="467" y="770"/>
                  </a:lnTo>
                  <a:lnTo>
                    <a:pt x="522" y="781"/>
                  </a:lnTo>
                  <a:lnTo>
                    <a:pt x="578" y="784"/>
                  </a:lnTo>
                  <a:lnTo>
                    <a:pt x="627" y="782"/>
                  </a:lnTo>
                  <a:lnTo>
                    <a:pt x="674" y="773"/>
                  </a:lnTo>
                  <a:lnTo>
                    <a:pt x="719" y="760"/>
                  </a:lnTo>
                  <a:lnTo>
                    <a:pt x="760" y="743"/>
                  </a:lnTo>
                  <a:lnTo>
                    <a:pt x="799" y="722"/>
                  </a:lnTo>
                  <a:lnTo>
                    <a:pt x="834" y="698"/>
                  </a:lnTo>
                  <a:lnTo>
                    <a:pt x="865" y="671"/>
                  </a:lnTo>
                  <a:lnTo>
                    <a:pt x="893" y="643"/>
                  </a:lnTo>
                  <a:lnTo>
                    <a:pt x="916" y="612"/>
                  </a:lnTo>
                  <a:lnTo>
                    <a:pt x="934" y="581"/>
                  </a:lnTo>
                  <a:lnTo>
                    <a:pt x="948" y="549"/>
                  </a:lnTo>
                  <a:lnTo>
                    <a:pt x="958" y="511"/>
                  </a:lnTo>
                  <a:lnTo>
                    <a:pt x="960" y="473"/>
                  </a:lnTo>
                  <a:lnTo>
                    <a:pt x="954" y="435"/>
                  </a:lnTo>
                  <a:lnTo>
                    <a:pt x="939" y="397"/>
                  </a:lnTo>
                  <a:lnTo>
                    <a:pt x="917" y="359"/>
                  </a:lnTo>
                  <a:lnTo>
                    <a:pt x="887" y="323"/>
                  </a:lnTo>
                  <a:lnTo>
                    <a:pt x="853" y="289"/>
                  </a:lnTo>
                  <a:lnTo>
                    <a:pt x="812" y="256"/>
                  </a:lnTo>
                  <a:lnTo>
                    <a:pt x="767" y="224"/>
                  </a:lnTo>
                  <a:lnTo>
                    <a:pt x="718" y="196"/>
                  </a:lnTo>
                  <a:lnTo>
                    <a:pt x="667" y="171"/>
                  </a:lnTo>
                  <a:lnTo>
                    <a:pt x="614" y="147"/>
                  </a:lnTo>
                  <a:lnTo>
                    <a:pt x="560" y="126"/>
                  </a:lnTo>
                  <a:lnTo>
                    <a:pt x="505" y="110"/>
                  </a:lnTo>
                  <a:lnTo>
                    <a:pt x="451" y="96"/>
                  </a:lnTo>
                  <a:lnTo>
                    <a:pt x="398" y="86"/>
                  </a:lnTo>
                  <a:lnTo>
                    <a:pt x="348" y="80"/>
                  </a:lnTo>
                  <a:lnTo>
                    <a:pt x="300" y="78"/>
                  </a:lnTo>
                  <a:close/>
                  <a:moveTo>
                    <a:pt x="300" y="0"/>
                  </a:moveTo>
                  <a:lnTo>
                    <a:pt x="349" y="2"/>
                  </a:lnTo>
                  <a:lnTo>
                    <a:pt x="399" y="7"/>
                  </a:lnTo>
                  <a:lnTo>
                    <a:pt x="453" y="17"/>
                  </a:lnTo>
                  <a:lnTo>
                    <a:pt x="507" y="29"/>
                  </a:lnTo>
                  <a:lnTo>
                    <a:pt x="563" y="46"/>
                  </a:lnTo>
                  <a:lnTo>
                    <a:pt x="619" y="65"/>
                  </a:lnTo>
                  <a:lnTo>
                    <a:pt x="673" y="87"/>
                  </a:lnTo>
                  <a:lnTo>
                    <a:pt x="727" y="113"/>
                  </a:lnTo>
                  <a:lnTo>
                    <a:pt x="778" y="141"/>
                  </a:lnTo>
                  <a:lnTo>
                    <a:pt x="828" y="172"/>
                  </a:lnTo>
                  <a:lnTo>
                    <a:pt x="873" y="204"/>
                  </a:lnTo>
                  <a:lnTo>
                    <a:pt x="914" y="239"/>
                  </a:lnTo>
                  <a:lnTo>
                    <a:pt x="949" y="276"/>
                  </a:lnTo>
                  <a:lnTo>
                    <a:pt x="981" y="315"/>
                  </a:lnTo>
                  <a:lnTo>
                    <a:pt x="1003" y="351"/>
                  </a:lnTo>
                  <a:lnTo>
                    <a:pt x="1020" y="388"/>
                  </a:lnTo>
                  <a:lnTo>
                    <a:pt x="1031" y="426"/>
                  </a:lnTo>
                  <a:lnTo>
                    <a:pt x="1036" y="463"/>
                  </a:lnTo>
                  <a:lnTo>
                    <a:pt x="1038" y="500"/>
                  </a:lnTo>
                  <a:lnTo>
                    <a:pt x="1032" y="538"/>
                  </a:lnTo>
                  <a:lnTo>
                    <a:pt x="1021" y="575"/>
                  </a:lnTo>
                  <a:lnTo>
                    <a:pt x="1003" y="616"/>
                  </a:lnTo>
                  <a:lnTo>
                    <a:pt x="981" y="654"/>
                  </a:lnTo>
                  <a:lnTo>
                    <a:pt x="954" y="690"/>
                  </a:lnTo>
                  <a:lnTo>
                    <a:pt x="923" y="724"/>
                  </a:lnTo>
                  <a:lnTo>
                    <a:pt x="888" y="754"/>
                  </a:lnTo>
                  <a:lnTo>
                    <a:pt x="850" y="781"/>
                  </a:lnTo>
                  <a:lnTo>
                    <a:pt x="810" y="805"/>
                  </a:lnTo>
                  <a:lnTo>
                    <a:pt x="767" y="825"/>
                  </a:lnTo>
                  <a:lnTo>
                    <a:pt x="721" y="841"/>
                  </a:lnTo>
                  <a:lnTo>
                    <a:pt x="674" y="852"/>
                  </a:lnTo>
                  <a:lnTo>
                    <a:pt x="626" y="860"/>
                  </a:lnTo>
                  <a:lnTo>
                    <a:pt x="578" y="862"/>
                  </a:lnTo>
                  <a:lnTo>
                    <a:pt x="525" y="860"/>
                  </a:lnTo>
                  <a:lnTo>
                    <a:pt x="474" y="851"/>
                  </a:lnTo>
                  <a:lnTo>
                    <a:pt x="423" y="838"/>
                  </a:lnTo>
                  <a:lnTo>
                    <a:pt x="373" y="819"/>
                  </a:lnTo>
                  <a:lnTo>
                    <a:pt x="324" y="796"/>
                  </a:lnTo>
                  <a:lnTo>
                    <a:pt x="279" y="768"/>
                  </a:lnTo>
                  <a:lnTo>
                    <a:pt x="240" y="738"/>
                  </a:lnTo>
                  <a:lnTo>
                    <a:pt x="202" y="703"/>
                  </a:lnTo>
                  <a:lnTo>
                    <a:pt x="167" y="667"/>
                  </a:lnTo>
                  <a:lnTo>
                    <a:pt x="137" y="628"/>
                  </a:lnTo>
                  <a:lnTo>
                    <a:pt x="108" y="589"/>
                  </a:lnTo>
                  <a:lnTo>
                    <a:pt x="84" y="548"/>
                  </a:lnTo>
                  <a:lnTo>
                    <a:pt x="63" y="507"/>
                  </a:lnTo>
                  <a:lnTo>
                    <a:pt x="44" y="467"/>
                  </a:lnTo>
                  <a:lnTo>
                    <a:pt x="30" y="428"/>
                  </a:lnTo>
                  <a:lnTo>
                    <a:pt x="17" y="389"/>
                  </a:lnTo>
                  <a:lnTo>
                    <a:pt x="6" y="343"/>
                  </a:lnTo>
                  <a:lnTo>
                    <a:pt x="1" y="299"/>
                  </a:lnTo>
                  <a:lnTo>
                    <a:pt x="0" y="258"/>
                  </a:lnTo>
                  <a:lnTo>
                    <a:pt x="4" y="218"/>
                  </a:lnTo>
                  <a:lnTo>
                    <a:pt x="14" y="181"/>
                  </a:lnTo>
                  <a:lnTo>
                    <a:pt x="27" y="146"/>
                  </a:lnTo>
                  <a:lnTo>
                    <a:pt x="46" y="115"/>
                  </a:lnTo>
                  <a:lnTo>
                    <a:pt x="70" y="86"/>
                  </a:lnTo>
                  <a:lnTo>
                    <a:pt x="98" y="61"/>
                  </a:lnTo>
                  <a:lnTo>
                    <a:pt x="130" y="40"/>
                  </a:lnTo>
                  <a:lnTo>
                    <a:pt x="167" y="22"/>
                  </a:lnTo>
                  <a:lnTo>
                    <a:pt x="195" y="13"/>
                  </a:lnTo>
                  <a:lnTo>
                    <a:pt x="227" y="5"/>
                  </a:lnTo>
                  <a:lnTo>
                    <a:pt x="262" y="1"/>
                  </a:lnTo>
                  <a:lnTo>
                    <a:pt x="3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351"/>
            <p:cNvSpPr>
              <a:spLocks noEditPoints="1"/>
            </p:cNvSpPr>
            <p:nvPr/>
          </p:nvSpPr>
          <p:spPr bwMode="auto">
            <a:xfrm>
              <a:off x="981075" y="2892425"/>
              <a:ext cx="182563" cy="150813"/>
            </a:xfrm>
            <a:custGeom>
              <a:avLst/>
              <a:gdLst>
                <a:gd name="T0" fmla="*/ 689 w 1037"/>
                <a:gd name="T1" fmla="*/ 80 h 862"/>
                <a:gd name="T2" fmla="*/ 586 w 1037"/>
                <a:gd name="T3" fmla="*/ 96 h 862"/>
                <a:gd name="T4" fmla="*/ 477 w 1037"/>
                <a:gd name="T5" fmla="*/ 126 h 862"/>
                <a:gd name="T6" fmla="*/ 370 w 1037"/>
                <a:gd name="T7" fmla="*/ 171 h 862"/>
                <a:gd name="T8" fmla="*/ 270 w 1037"/>
                <a:gd name="T9" fmla="*/ 224 h 862"/>
                <a:gd name="T10" fmla="*/ 185 w 1037"/>
                <a:gd name="T11" fmla="*/ 289 h 862"/>
                <a:gd name="T12" fmla="*/ 120 w 1037"/>
                <a:gd name="T13" fmla="*/ 359 h 862"/>
                <a:gd name="T14" fmla="*/ 84 w 1037"/>
                <a:gd name="T15" fmla="*/ 435 h 862"/>
                <a:gd name="T16" fmla="*/ 79 w 1037"/>
                <a:gd name="T17" fmla="*/ 511 h 862"/>
                <a:gd name="T18" fmla="*/ 103 w 1037"/>
                <a:gd name="T19" fmla="*/ 581 h 862"/>
                <a:gd name="T20" fmla="*/ 145 w 1037"/>
                <a:gd name="T21" fmla="*/ 643 h 862"/>
                <a:gd name="T22" fmla="*/ 203 w 1037"/>
                <a:gd name="T23" fmla="*/ 698 h 862"/>
                <a:gd name="T24" fmla="*/ 276 w 1037"/>
                <a:gd name="T25" fmla="*/ 743 h 862"/>
                <a:gd name="T26" fmla="*/ 362 w 1037"/>
                <a:gd name="T27" fmla="*/ 773 h 862"/>
                <a:gd name="T28" fmla="*/ 460 w 1037"/>
                <a:gd name="T29" fmla="*/ 784 h 862"/>
                <a:gd name="T30" fmla="*/ 569 w 1037"/>
                <a:gd name="T31" fmla="*/ 770 h 862"/>
                <a:gd name="T32" fmla="*/ 675 w 1037"/>
                <a:gd name="T33" fmla="*/ 727 h 862"/>
                <a:gd name="T34" fmla="*/ 755 w 1037"/>
                <a:gd name="T35" fmla="*/ 672 h 862"/>
                <a:gd name="T36" fmla="*/ 818 w 1037"/>
                <a:gd name="T37" fmla="*/ 608 h 862"/>
                <a:gd name="T38" fmla="*/ 866 w 1037"/>
                <a:gd name="T39" fmla="*/ 541 h 862"/>
                <a:gd name="T40" fmla="*/ 903 w 1037"/>
                <a:gd name="T41" fmla="*/ 476 h 862"/>
                <a:gd name="T42" fmla="*/ 927 w 1037"/>
                <a:gd name="T43" fmla="*/ 420 h 862"/>
                <a:gd name="T44" fmla="*/ 942 w 1037"/>
                <a:gd name="T45" fmla="*/ 380 h 862"/>
                <a:gd name="T46" fmla="*/ 955 w 1037"/>
                <a:gd name="T47" fmla="*/ 329 h 862"/>
                <a:gd name="T48" fmla="*/ 960 w 1037"/>
                <a:gd name="T49" fmla="*/ 258 h 862"/>
                <a:gd name="T50" fmla="*/ 946 w 1037"/>
                <a:gd name="T51" fmla="*/ 197 h 862"/>
                <a:gd name="T52" fmla="*/ 917 w 1037"/>
                <a:gd name="T53" fmla="*/ 147 h 862"/>
                <a:gd name="T54" fmla="*/ 870 w 1037"/>
                <a:gd name="T55" fmla="*/ 108 h 862"/>
                <a:gd name="T56" fmla="*/ 819 w 1037"/>
                <a:gd name="T57" fmla="*/ 87 h 862"/>
                <a:gd name="T58" fmla="*/ 767 w 1037"/>
                <a:gd name="T59" fmla="*/ 79 h 862"/>
                <a:gd name="T60" fmla="*/ 737 w 1037"/>
                <a:gd name="T61" fmla="*/ 0 h 862"/>
                <a:gd name="T62" fmla="*/ 810 w 1037"/>
                <a:gd name="T63" fmla="*/ 5 h 862"/>
                <a:gd name="T64" fmla="*/ 870 w 1037"/>
                <a:gd name="T65" fmla="*/ 22 h 862"/>
                <a:gd name="T66" fmla="*/ 939 w 1037"/>
                <a:gd name="T67" fmla="*/ 61 h 862"/>
                <a:gd name="T68" fmla="*/ 990 w 1037"/>
                <a:gd name="T69" fmla="*/ 115 h 862"/>
                <a:gd name="T70" fmla="*/ 1023 w 1037"/>
                <a:gd name="T71" fmla="*/ 181 h 862"/>
                <a:gd name="T72" fmla="*/ 1037 w 1037"/>
                <a:gd name="T73" fmla="*/ 258 h 862"/>
                <a:gd name="T74" fmla="*/ 1031 w 1037"/>
                <a:gd name="T75" fmla="*/ 343 h 862"/>
                <a:gd name="T76" fmla="*/ 1008 w 1037"/>
                <a:gd name="T77" fmla="*/ 428 h 862"/>
                <a:gd name="T78" fmla="*/ 975 w 1037"/>
                <a:gd name="T79" fmla="*/ 507 h 862"/>
                <a:gd name="T80" fmla="*/ 928 w 1037"/>
                <a:gd name="T81" fmla="*/ 589 h 862"/>
                <a:gd name="T82" fmla="*/ 870 w 1037"/>
                <a:gd name="T83" fmla="*/ 667 h 862"/>
                <a:gd name="T84" fmla="*/ 798 w 1037"/>
                <a:gd name="T85" fmla="*/ 738 h 862"/>
                <a:gd name="T86" fmla="*/ 713 w 1037"/>
                <a:gd name="T87" fmla="*/ 796 h 862"/>
                <a:gd name="T88" fmla="*/ 614 w 1037"/>
                <a:gd name="T89" fmla="*/ 838 h 862"/>
                <a:gd name="T90" fmla="*/ 512 w 1037"/>
                <a:gd name="T91" fmla="*/ 860 h 862"/>
                <a:gd name="T92" fmla="*/ 411 w 1037"/>
                <a:gd name="T93" fmla="*/ 860 h 862"/>
                <a:gd name="T94" fmla="*/ 316 w 1037"/>
                <a:gd name="T95" fmla="*/ 841 h 862"/>
                <a:gd name="T96" fmla="*/ 228 w 1037"/>
                <a:gd name="T97" fmla="*/ 805 h 862"/>
                <a:gd name="T98" fmla="*/ 149 w 1037"/>
                <a:gd name="T99" fmla="*/ 754 h 862"/>
                <a:gd name="T100" fmla="*/ 83 w 1037"/>
                <a:gd name="T101" fmla="*/ 690 h 862"/>
                <a:gd name="T102" fmla="*/ 34 w 1037"/>
                <a:gd name="T103" fmla="*/ 616 h 862"/>
                <a:gd name="T104" fmla="*/ 5 w 1037"/>
                <a:gd name="T105" fmla="*/ 538 h 862"/>
                <a:gd name="T106" fmla="*/ 0 w 1037"/>
                <a:gd name="T107" fmla="*/ 463 h 862"/>
                <a:gd name="T108" fmla="*/ 18 w 1037"/>
                <a:gd name="T109" fmla="*/ 388 h 862"/>
                <a:gd name="T110" fmla="*/ 57 w 1037"/>
                <a:gd name="T111" fmla="*/ 315 h 862"/>
                <a:gd name="T112" fmla="*/ 124 w 1037"/>
                <a:gd name="T113" fmla="*/ 239 h 862"/>
                <a:gd name="T114" fmla="*/ 210 w 1037"/>
                <a:gd name="T115" fmla="*/ 172 h 862"/>
                <a:gd name="T116" fmla="*/ 310 w 1037"/>
                <a:gd name="T117" fmla="*/ 113 h 862"/>
                <a:gd name="T118" fmla="*/ 418 w 1037"/>
                <a:gd name="T119" fmla="*/ 65 h 862"/>
                <a:gd name="T120" fmla="*/ 529 w 1037"/>
                <a:gd name="T121" fmla="*/ 29 h 862"/>
                <a:gd name="T122" fmla="*/ 638 w 1037"/>
                <a:gd name="T123" fmla="*/ 7 h 862"/>
                <a:gd name="T124" fmla="*/ 737 w 1037"/>
                <a:gd name="T125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37" h="862">
                  <a:moveTo>
                    <a:pt x="737" y="78"/>
                  </a:moveTo>
                  <a:lnTo>
                    <a:pt x="689" y="80"/>
                  </a:lnTo>
                  <a:lnTo>
                    <a:pt x="639" y="86"/>
                  </a:lnTo>
                  <a:lnTo>
                    <a:pt x="586" y="96"/>
                  </a:lnTo>
                  <a:lnTo>
                    <a:pt x="531" y="110"/>
                  </a:lnTo>
                  <a:lnTo>
                    <a:pt x="477" y="126"/>
                  </a:lnTo>
                  <a:lnTo>
                    <a:pt x="423" y="147"/>
                  </a:lnTo>
                  <a:lnTo>
                    <a:pt x="370" y="171"/>
                  </a:lnTo>
                  <a:lnTo>
                    <a:pt x="318" y="196"/>
                  </a:lnTo>
                  <a:lnTo>
                    <a:pt x="270" y="224"/>
                  </a:lnTo>
                  <a:lnTo>
                    <a:pt x="225" y="256"/>
                  </a:lnTo>
                  <a:lnTo>
                    <a:pt x="185" y="289"/>
                  </a:lnTo>
                  <a:lnTo>
                    <a:pt x="149" y="323"/>
                  </a:lnTo>
                  <a:lnTo>
                    <a:pt x="120" y="359"/>
                  </a:lnTo>
                  <a:lnTo>
                    <a:pt x="98" y="397"/>
                  </a:lnTo>
                  <a:lnTo>
                    <a:pt x="84" y="435"/>
                  </a:lnTo>
                  <a:lnTo>
                    <a:pt x="78" y="473"/>
                  </a:lnTo>
                  <a:lnTo>
                    <a:pt x="79" y="511"/>
                  </a:lnTo>
                  <a:lnTo>
                    <a:pt x="89" y="549"/>
                  </a:lnTo>
                  <a:lnTo>
                    <a:pt x="103" y="581"/>
                  </a:lnTo>
                  <a:lnTo>
                    <a:pt x="122" y="612"/>
                  </a:lnTo>
                  <a:lnTo>
                    <a:pt x="145" y="643"/>
                  </a:lnTo>
                  <a:lnTo>
                    <a:pt x="172" y="671"/>
                  </a:lnTo>
                  <a:lnTo>
                    <a:pt x="203" y="698"/>
                  </a:lnTo>
                  <a:lnTo>
                    <a:pt x="239" y="722"/>
                  </a:lnTo>
                  <a:lnTo>
                    <a:pt x="276" y="743"/>
                  </a:lnTo>
                  <a:lnTo>
                    <a:pt x="318" y="760"/>
                  </a:lnTo>
                  <a:lnTo>
                    <a:pt x="362" y="773"/>
                  </a:lnTo>
                  <a:lnTo>
                    <a:pt x="410" y="782"/>
                  </a:lnTo>
                  <a:lnTo>
                    <a:pt x="460" y="784"/>
                  </a:lnTo>
                  <a:lnTo>
                    <a:pt x="515" y="781"/>
                  </a:lnTo>
                  <a:lnTo>
                    <a:pt x="569" y="770"/>
                  </a:lnTo>
                  <a:lnTo>
                    <a:pt x="623" y="752"/>
                  </a:lnTo>
                  <a:lnTo>
                    <a:pt x="675" y="727"/>
                  </a:lnTo>
                  <a:lnTo>
                    <a:pt x="717" y="701"/>
                  </a:lnTo>
                  <a:lnTo>
                    <a:pt x="755" y="672"/>
                  </a:lnTo>
                  <a:lnTo>
                    <a:pt x="788" y="641"/>
                  </a:lnTo>
                  <a:lnTo>
                    <a:pt x="818" y="608"/>
                  </a:lnTo>
                  <a:lnTo>
                    <a:pt x="844" y="574"/>
                  </a:lnTo>
                  <a:lnTo>
                    <a:pt x="866" y="541"/>
                  </a:lnTo>
                  <a:lnTo>
                    <a:pt x="886" y="508"/>
                  </a:lnTo>
                  <a:lnTo>
                    <a:pt x="903" y="476"/>
                  </a:lnTo>
                  <a:lnTo>
                    <a:pt x="917" y="447"/>
                  </a:lnTo>
                  <a:lnTo>
                    <a:pt x="927" y="420"/>
                  </a:lnTo>
                  <a:lnTo>
                    <a:pt x="936" y="398"/>
                  </a:lnTo>
                  <a:lnTo>
                    <a:pt x="942" y="380"/>
                  </a:lnTo>
                  <a:lnTo>
                    <a:pt x="945" y="368"/>
                  </a:lnTo>
                  <a:lnTo>
                    <a:pt x="955" y="329"/>
                  </a:lnTo>
                  <a:lnTo>
                    <a:pt x="959" y="293"/>
                  </a:lnTo>
                  <a:lnTo>
                    <a:pt x="960" y="258"/>
                  </a:lnTo>
                  <a:lnTo>
                    <a:pt x="956" y="227"/>
                  </a:lnTo>
                  <a:lnTo>
                    <a:pt x="946" y="197"/>
                  </a:lnTo>
                  <a:lnTo>
                    <a:pt x="934" y="171"/>
                  </a:lnTo>
                  <a:lnTo>
                    <a:pt x="917" y="147"/>
                  </a:lnTo>
                  <a:lnTo>
                    <a:pt x="896" y="126"/>
                  </a:lnTo>
                  <a:lnTo>
                    <a:pt x="870" y="108"/>
                  </a:lnTo>
                  <a:lnTo>
                    <a:pt x="840" y="94"/>
                  </a:lnTo>
                  <a:lnTo>
                    <a:pt x="819" y="87"/>
                  </a:lnTo>
                  <a:lnTo>
                    <a:pt x="795" y="82"/>
                  </a:lnTo>
                  <a:lnTo>
                    <a:pt x="767" y="79"/>
                  </a:lnTo>
                  <a:lnTo>
                    <a:pt x="737" y="78"/>
                  </a:lnTo>
                  <a:close/>
                  <a:moveTo>
                    <a:pt x="737" y="0"/>
                  </a:moveTo>
                  <a:lnTo>
                    <a:pt x="775" y="1"/>
                  </a:lnTo>
                  <a:lnTo>
                    <a:pt x="810" y="5"/>
                  </a:lnTo>
                  <a:lnTo>
                    <a:pt x="841" y="13"/>
                  </a:lnTo>
                  <a:lnTo>
                    <a:pt x="870" y="22"/>
                  </a:lnTo>
                  <a:lnTo>
                    <a:pt x="906" y="40"/>
                  </a:lnTo>
                  <a:lnTo>
                    <a:pt x="939" y="61"/>
                  </a:lnTo>
                  <a:lnTo>
                    <a:pt x="967" y="86"/>
                  </a:lnTo>
                  <a:lnTo>
                    <a:pt x="990" y="115"/>
                  </a:lnTo>
                  <a:lnTo>
                    <a:pt x="1009" y="146"/>
                  </a:lnTo>
                  <a:lnTo>
                    <a:pt x="1023" y="181"/>
                  </a:lnTo>
                  <a:lnTo>
                    <a:pt x="1032" y="218"/>
                  </a:lnTo>
                  <a:lnTo>
                    <a:pt x="1037" y="258"/>
                  </a:lnTo>
                  <a:lnTo>
                    <a:pt x="1037" y="299"/>
                  </a:lnTo>
                  <a:lnTo>
                    <a:pt x="1031" y="343"/>
                  </a:lnTo>
                  <a:lnTo>
                    <a:pt x="1020" y="389"/>
                  </a:lnTo>
                  <a:lnTo>
                    <a:pt x="1008" y="428"/>
                  </a:lnTo>
                  <a:lnTo>
                    <a:pt x="992" y="467"/>
                  </a:lnTo>
                  <a:lnTo>
                    <a:pt x="975" y="507"/>
                  </a:lnTo>
                  <a:lnTo>
                    <a:pt x="953" y="548"/>
                  </a:lnTo>
                  <a:lnTo>
                    <a:pt x="928" y="589"/>
                  </a:lnTo>
                  <a:lnTo>
                    <a:pt x="900" y="628"/>
                  </a:lnTo>
                  <a:lnTo>
                    <a:pt x="870" y="667"/>
                  </a:lnTo>
                  <a:lnTo>
                    <a:pt x="835" y="703"/>
                  </a:lnTo>
                  <a:lnTo>
                    <a:pt x="798" y="738"/>
                  </a:lnTo>
                  <a:lnTo>
                    <a:pt x="757" y="768"/>
                  </a:lnTo>
                  <a:lnTo>
                    <a:pt x="713" y="796"/>
                  </a:lnTo>
                  <a:lnTo>
                    <a:pt x="664" y="819"/>
                  </a:lnTo>
                  <a:lnTo>
                    <a:pt x="614" y="838"/>
                  </a:lnTo>
                  <a:lnTo>
                    <a:pt x="563" y="851"/>
                  </a:lnTo>
                  <a:lnTo>
                    <a:pt x="512" y="860"/>
                  </a:lnTo>
                  <a:lnTo>
                    <a:pt x="460" y="862"/>
                  </a:lnTo>
                  <a:lnTo>
                    <a:pt x="411" y="860"/>
                  </a:lnTo>
                  <a:lnTo>
                    <a:pt x="362" y="852"/>
                  </a:lnTo>
                  <a:lnTo>
                    <a:pt x="316" y="841"/>
                  </a:lnTo>
                  <a:lnTo>
                    <a:pt x="271" y="825"/>
                  </a:lnTo>
                  <a:lnTo>
                    <a:pt x="228" y="805"/>
                  </a:lnTo>
                  <a:lnTo>
                    <a:pt x="187" y="781"/>
                  </a:lnTo>
                  <a:lnTo>
                    <a:pt x="149" y="754"/>
                  </a:lnTo>
                  <a:lnTo>
                    <a:pt x="115" y="724"/>
                  </a:lnTo>
                  <a:lnTo>
                    <a:pt x="83" y="690"/>
                  </a:lnTo>
                  <a:lnTo>
                    <a:pt x="56" y="654"/>
                  </a:lnTo>
                  <a:lnTo>
                    <a:pt x="34" y="616"/>
                  </a:lnTo>
                  <a:lnTo>
                    <a:pt x="16" y="575"/>
                  </a:lnTo>
                  <a:lnTo>
                    <a:pt x="5" y="538"/>
                  </a:lnTo>
                  <a:lnTo>
                    <a:pt x="0" y="500"/>
                  </a:lnTo>
                  <a:lnTo>
                    <a:pt x="0" y="463"/>
                  </a:lnTo>
                  <a:lnTo>
                    <a:pt x="6" y="426"/>
                  </a:lnTo>
                  <a:lnTo>
                    <a:pt x="18" y="388"/>
                  </a:lnTo>
                  <a:lnTo>
                    <a:pt x="35" y="351"/>
                  </a:lnTo>
                  <a:lnTo>
                    <a:pt x="57" y="315"/>
                  </a:lnTo>
                  <a:lnTo>
                    <a:pt x="87" y="276"/>
                  </a:lnTo>
                  <a:lnTo>
                    <a:pt x="124" y="239"/>
                  </a:lnTo>
                  <a:lnTo>
                    <a:pt x="165" y="204"/>
                  </a:lnTo>
                  <a:lnTo>
                    <a:pt x="210" y="172"/>
                  </a:lnTo>
                  <a:lnTo>
                    <a:pt x="258" y="141"/>
                  </a:lnTo>
                  <a:lnTo>
                    <a:pt x="310" y="113"/>
                  </a:lnTo>
                  <a:lnTo>
                    <a:pt x="363" y="87"/>
                  </a:lnTo>
                  <a:lnTo>
                    <a:pt x="418" y="65"/>
                  </a:lnTo>
                  <a:lnTo>
                    <a:pt x="474" y="46"/>
                  </a:lnTo>
                  <a:lnTo>
                    <a:pt x="529" y="29"/>
                  </a:lnTo>
                  <a:lnTo>
                    <a:pt x="584" y="17"/>
                  </a:lnTo>
                  <a:lnTo>
                    <a:pt x="638" y="7"/>
                  </a:lnTo>
                  <a:lnTo>
                    <a:pt x="689" y="2"/>
                  </a:lnTo>
                  <a:lnTo>
                    <a:pt x="7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352"/>
            <p:cNvSpPr>
              <a:spLocks noEditPoints="1"/>
            </p:cNvSpPr>
            <p:nvPr/>
          </p:nvSpPr>
          <p:spPr bwMode="auto">
            <a:xfrm>
              <a:off x="631825" y="2860675"/>
              <a:ext cx="609600" cy="209550"/>
            </a:xfrm>
            <a:custGeom>
              <a:avLst/>
              <a:gdLst>
                <a:gd name="T0" fmla="*/ 3377 w 3457"/>
                <a:gd name="T1" fmla="*/ 360 h 1184"/>
                <a:gd name="T2" fmla="*/ 106 w 3457"/>
                <a:gd name="T3" fmla="*/ 321 h 1184"/>
                <a:gd name="T4" fmla="*/ 95 w 3457"/>
                <a:gd name="T5" fmla="*/ 374 h 1184"/>
                <a:gd name="T6" fmla="*/ 498 w 3457"/>
                <a:gd name="T7" fmla="*/ 80 h 1184"/>
                <a:gd name="T8" fmla="*/ 196 w 3457"/>
                <a:gd name="T9" fmla="*/ 148 h 1184"/>
                <a:gd name="T10" fmla="*/ 230 w 3457"/>
                <a:gd name="T11" fmla="*/ 314 h 1184"/>
                <a:gd name="T12" fmla="*/ 403 w 3457"/>
                <a:gd name="T13" fmla="*/ 685 h 1184"/>
                <a:gd name="T14" fmla="*/ 696 w 3457"/>
                <a:gd name="T15" fmla="*/ 1018 h 1184"/>
                <a:gd name="T16" fmla="*/ 1074 w 3457"/>
                <a:gd name="T17" fmla="*/ 1103 h 1184"/>
                <a:gd name="T18" fmla="*/ 1351 w 3457"/>
                <a:gd name="T19" fmla="*/ 1006 h 1184"/>
                <a:gd name="T20" fmla="*/ 1483 w 3457"/>
                <a:gd name="T21" fmla="*/ 842 h 1184"/>
                <a:gd name="T22" fmla="*/ 1561 w 3457"/>
                <a:gd name="T23" fmla="*/ 623 h 1184"/>
                <a:gd name="T24" fmla="*/ 1684 w 3457"/>
                <a:gd name="T25" fmla="*/ 485 h 1184"/>
                <a:gd name="T26" fmla="*/ 1752 w 3457"/>
                <a:gd name="T27" fmla="*/ 480 h 1184"/>
                <a:gd name="T28" fmla="*/ 1880 w 3457"/>
                <a:gd name="T29" fmla="*/ 588 h 1184"/>
                <a:gd name="T30" fmla="*/ 1965 w 3457"/>
                <a:gd name="T31" fmla="*/ 820 h 1184"/>
                <a:gd name="T32" fmla="*/ 2079 w 3457"/>
                <a:gd name="T33" fmla="*/ 984 h 1184"/>
                <a:gd name="T34" fmla="*/ 2333 w 3457"/>
                <a:gd name="T35" fmla="*/ 1098 h 1184"/>
                <a:gd name="T36" fmla="*/ 2709 w 3457"/>
                <a:gd name="T37" fmla="*/ 1047 h 1184"/>
                <a:gd name="T38" fmla="*/ 3020 w 3457"/>
                <a:gd name="T39" fmla="*/ 740 h 1184"/>
                <a:gd name="T40" fmla="*/ 3210 w 3457"/>
                <a:gd name="T41" fmla="*/ 362 h 1184"/>
                <a:gd name="T42" fmla="*/ 3266 w 3457"/>
                <a:gd name="T43" fmla="*/ 155 h 1184"/>
                <a:gd name="T44" fmla="*/ 3031 w 3457"/>
                <a:gd name="T45" fmla="*/ 88 h 1184"/>
                <a:gd name="T46" fmla="*/ 2495 w 3457"/>
                <a:gd name="T47" fmla="*/ 134 h 1184"/>
                <a:gd name="T48" fmla="*/ 2070 w 3457"/>
                <a:gd name="T49" fmla="*/ 301 h 1184"/>
                <a:gd name="T50" fmla="*/ 1917 w 3457"/>
                <a:gd name="T51" fmla="*/ 375 h 1184"/>
                <a:gd name="T52" fmla="*/ 1803 w 3457"/>
                <a:gd name="T53" fmla="*/ 407 h 1184"/>
                <a:gd name="T54" fmla="*/ 1636 w 3457"/>
                <a:gd name="T55" fmla="*/ 407 h 1184"/>
                <a:gd name="T56" fmla="*/ 1520 w 3457"/>
                <a:gd name="T57" fmla="*/ 367 h 1184"/>
                <a:gd name="T58" fmla="*/ 1339 w 3457"/>
                <a:gd name="T59" fmla="*/ 276 h 1184"/>
                <a:gd name="T60" fmla="*/ 887 w 3457"/>
                <a:gd name="T61" fmla="*/ 116 h 1184"/>
                <a:gd name="T62" fmla="*/ 729 w 3457"/>
                <a:gd name="T63" fmla="*/ 10 h 1184"/>
                <a:gd name="T64" fmla="*/ 1217 w 3457"/>
                <a:gd name="T65" fmla="*/ 138 h 1184"/>
                <a:gd name="T66" fmla="*/ 1513 w 3457"/>
                <a:gd name="T67" fmla="*/ 276 h 1184"/>
                <a:gd name="T68" fmla="*/ 1624 w 3457"/>
                <a:gd name="T69" fmla="*/ 326 h 1184"/>
                <a:gd name="T70" fmla="*/ 1741 w 3457"/>
                <a:gd name="T71" fmla="*/ 330 h 1184"/>
                <a:gd name="T72" fmla="*/ 1847 w 3457"/>
                <a:gd name="T73" fmla="*/ 322 h 1184"/>
                <a:gd name="T74" fmla="*/ 1952 w 3457"/>
                <a:gd name="T75" fmla="*/ 272 h 1184"/>
                <a:gd name="T76" fmla="*/ 2301 w 3457"/>
                <a:gd name="T77" fmla="*/ 115 h 1184"/>
                <a:gd name="T78" fmla="*/ 2807 w 3457"/>
                <a:gd name="T79" fmla="*/ 2 h 1184"/>
                <a:gd name="T80" fmla="*/ 3285 w 3457"/>
                <a:gd name="T81" fmla="*/ 70 h 1184"/>
                <a:gd name="T82" fmla="*/ 3339 w 3457"/>
                <a:gd name="T83" fmla="*/ 219 h 1184"/>
                <a:gd name="T84" fmla="*/ 3446 w 3457"/>
                <a:gd name="T85" fmla="*/ 302 h 1184"/>
                <a:gd name="T86" fmla="*/ 3397 w 3457"/>
                <a:gd name="T87" fmla="*/ 444 h 1184"/>
                <a:gd name="T88" fmla="*/ 3133 w 3457"/>
                <a:gd name="T89" fmla="*/ 705 h 1184"/>
                <a:gd name="T90" fmla="*/ 2820 w 3457"/>
                <a:gd name="T91" fmla="*/ 1073 h 1184"/>
                <a:gd name="T92" fmla="*/ 2438 w 3457"/>
                <a:gd name="T93" fmla="*/ 1184 h 1184"/>
                <a:gd name="T94" fmla="*/ 2057 w 3457"/>
                <a:gd name="T95" fmla="*/ 1067 h 1184"/>
                <a:gd name="T96" fmla="*/ 1886 w 3457"/>
                <a:gd name="T97" fmla="*/ 833 h 1184"/>
                <a:gd name="T98" fmla="*/ 1806 w 3457"/>
                <a:gd name="T99" fmla="*/ 616 h 1184"/>
                <a:gd name="T100" fmla="*/ 1737 w 3457"/>
                <a:gd name="T101" fmla="*/ 556 h 1184"/>
                <a:gd name="T102" fmla="*/ 1674 w 3457"/>
                <a:gd name="T103" fmla="*/ 584 h 1184"/>
                <a:gd name="T104" fmla="*/ 1588 w 3457"/>
                <a:gd name="T105" fmla="*/ 784 h 1184"/>
                <a:gd name="T106" fmla="*/ 1473 w 3457"/>
                <a:gd name="T107" fmla="*/ 997 h 1184"/>
                <a:gd name="T108" fmla="*/ 1157 w 3457"/>
                <a:gd name="T109" fmla="*/ 1172 h 1184"/>
                <a:gd name="T110" fmla="*/ 741 w 3457"/>
                <a:gd name="T111" fmla="*/ 1130 h 1184"/>
                <a:gd name="T112" fmla="*/ 404 w 3457"/>
                <a:gd name="T113" fmla="*/ 831 h 1184"/>
                <a:gd name="T114" fmla="*/ 106 w 3457"/>
                <a:gd name="T115" fmla="*/ 454 h 1184"/>
                <a:gd name="T116" fmla="*/ 0 w 3457"/>
                <a:gd name="T117" fmla="*/ 349 h 1184"/>
                <a:gd name="T118" fmla="*/ 106 w 3457"/>
                <a:gd name="T119" fmla="*/ 243 h 1184"/>
                <a:gd name="T120" fmla="*/ 134 w 3457"/>
                <a:gd name="T121" fmla="*/ 100 h 1184"/>
                <a:gd name="T122" fmla="*/ 492 w 3457"/>
                <a:gd name="T123" fmla="*/ 2 h 1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57" h="1184">
                  <a:moveTo>
                    <a:pt x="3308" y="321"/>
                  </a:moveTo>
                  <a:lnTo>
                    <a:pt x="3298" y="348"/>
                  </a:lnTo>
                  <a:lnTo>
                    <a:pt x="3288" y="376"/>
                  </a:lnTo>
                  <a:lnTo>
                    <a:pt x="3351" y="376"/>
                  </a:lnTo>
                  <a:lnTo>
                    <a:pt x="3362" y="374"/>
                  </a:lnTo>
                  <a:lnTo>
                    <a:pt x="3371" y="369"/>
                  </a:lnTo>
                  <a:lnTo>
                    <a:pt x="3377" y="360"/>
                  </a:lnTo>
                  <a:lnTo>
                    <a:pt x="3379" y="349"/>
                  </a:lnTo>
                  <a:lnTo>
                    <a:pt x="3377" y="337"/>
                  </a:lnTo>
                  <a:lnTo>
                    <a:pt x="3371" y="329"/>
                  </a:lnTo>
                  <a:lnTo>
                    <a:pt x="3362" y="323"/>
                  </a:lnTo>
                  <a:lnTo>
                    <a:pt x="3351" y="321"/>
                  </a:lnTo>
                  <a:lnTo>
                    <a:pt x="3308" y="321"/>
                  </a:lnTo>
                  <a:close/>
                  <a:moveTo>
                    <a:pt x="106" y="321"/>
                  </a:moveTo>
                  <a:lnTo>
                    <a:pt x="95" y="323"/>
                  </a:lnTo>
                  <a:lnTo>
                    <a:pt x="86" y="329"/>
                  </a:lnTo>
                  <a:lnTo>
                    <a:pt x="80" y="337"/>
                  </a:lnTo>
                  <a:lnTo>
                    <a:pt x="78" y="349"/>
                  </a:lnTo>
                  <a:lnTo>
                    <a:pt x="80" y="360"/>
                  </a:lnTo>
                  <a:lnTo>
                    <a:pt x="86" y="369"/>
                  </a:lnTo>
                  <a:lnTo>
                    <a:pt x="95" y="374"/>
                  </a:lnTo>
                  <a:lnTo>
                    <a:pt x="106" y="376"/>
                  </a:lnTo>
                  <a:lnTo>
                    <a:pt x="170" y="376"/>
                  </a:lnTo>
                  <a:lnTo>
                    <a:pt x="159" y="348"/>
                  </a:lnTo>
                  <a:lnTo>
                    <a:pt x="149" y="321"/>
                  </a:lnTo>
                  <a:lnTo>
                    <a:pt x="106" y="321"/>
                  </a:lnTo>
                  <a:close/>
                  <a:moveTo>
                    <a:pt x="570" y="78"/>
                  </a:moveTo>
                  <a:lnTo>
                    <a:pt x="498" y="80"/>
                  </a:lnTo>
                  <a:lnTo>
                    <a:pt x="426" y="88"/>
                  </a:lnTo>
                  <a:lnTo>
                    <a:pt x="356" y="98"/>
                  </a:lnTo>
                  <a:lnTo>
                    <a:pt x="288" y="114"/>
                  </a:lnTo>
                  <a:lnTo>
                    <a:pt x="221" y="133"/>
                  </a:lnTo>
                  <a:lnTo>
                    <a:pt x="211" y="137"/>
                  </a:lnTo>
                  <a:lnTo>
                    <a:pt x="203" y="141"/>
                  </a:lnTo>
                  <a:lnTo>
                    <a:pt x="196" y="148"/>
                  </a:lnTo>
                  <a:lnTo>
                    <a:pt x="191" y="155"/>
                  </a:lnTo>
                  <a:lnTo>
                    <a:pt x="189" y="167"/>
                  </a:lnTo>
                  <a:lnTo>
                    <a:pt x="189" y="181"/>
                  </a:lnTo>
                  <a:lnTo>
                    <a:pt x="193" y="199"/>
                  </a:lnTo>
                  <a:lnTo>
                    <a:pt x="203" y="233"/>
                  </a:lnTo>
                  <a:lnTo>
                    <a:pt x="215" y="271"/>
                  </a:lnTo>
                  <a:lnTo>
                    <a:pt x="230" y="314"/>
                  </a:lnTo>
                  <a:lnTo>
                    <a:pt x="247" y="362"/>
                  </a:lnTo>
                  <a:lnTo>
                    <a:pt x="267" y="411"/>
                  </a:lnTo>
                  <a:lnTo>
                    <a:pt x="290" y="464"/>
                  </a:lnTo>
                  <a:lnTo>
                    <a:pt x="314" y="518"/>
                  </a:lnTo>
                  <a:lnTo>
                    <a:pt x="341" y="573"/>
                  </a:lnTo>
                  <a:lnTo>
                    <a:pt x="371" y="629"/>
                  </a:lnTo>
                  <a:lnTo>
                    <a:pt x="403" y="685"/>
                  </a:lnTo>
                  <a:lnTo>
                    <a:pt x="437" y="740"/>
                  </a:lnTo>
                  <a:lnTo>
                    <a:pt x="474" y="794"/>
                  </a:lnTo>
                  <a:lnTo>
                    <a:pt x="512" y="845"/>
                  </a:lnTo>
                  <a:lnTo>
                    <a:pt x="553" y="895"/>
                  </a:lnTo>
                  <a:lnTo>
                    <a:pt x="599" y="941"/>
                  </a:lnTo>
                  <a:lnTo>
                    <a:pt x="647" y="982"/>
                  </a:lnTo>
                  <a:lnTo>
                    <a:pt x="696" y="1018"/>
                  </a:lnTo>
                  <a:lnTo>
                    <a:pt x="748" y="1047"/>
                  </a:lnTo>
                  <a:lnTo>
                    <a:pt x="802" y="1070"/>
                  </a:lnTo>
                  <a:lnTo>
                    <a:pt x="859" y="1088"/>
                  </a:lnTo>
                  <a:lnTo>
                    <a:pt x="918" y="1099"/>
                  </a:lnTo>
                  <a:lnTo>
                    <a:pt x="980" y="1104"/>
                  </a:lnTo>
                  <a:lnTo>
                    <a:pt x="1020" y="1106"/>
                  </a:lnTo>
                  <a:lnTo>
                    <a:pt x="1074" y="1103"/>
                  </a:lnTo>
                  <a:lnTo>
                    <a:pt x="1125" y="1098"/>
                  </a:lnTo>
                  <a:lnTo>
                    <a:pt x="1171" y="1090"/>
                  </a:lnTo>
                  <a:lnTo>
                    <a:pt x="1214" y="1077"/>
                  </a:lnTo>
                  <a:lnTo>
                    <a:pt x="1253" y="1062"/>
                  </a:lnTo>
                  <a:lnTo>
                    <a:pt x="1289" y="1045"/>
                  </a:lnTo>
                  <a:lnTo>
                    <a:pt x="1322" y="1027"/>
                  </a:lnTo>
                  <a:lnTo>
                    <a:pt x="1351" y="1006"/>
                  </a:lnTo>
                  <a:lnTo>
                    <a:pt x="1378" y="984"/>
                  </a:lnTo>
                  <a:lnTo>
                    <a:pt x="1401" y="961"/>
                  </a:lnTo>
                  <a:lnTo>
                    <a:pt x="1422" y="938"/>
                  </a:lnTo>
                  <a:lnTo>
                    <a:pt x="1441" y="914"/>
                  </a:lnTo>
                  <a:lnTo>
                    <a:pt x="1456" y="890"/>
                  </a:lnTo>
                  <a:lnTo>
                    <a:pt x="1471" y="865"/>
                  </a:lnTo>
                  <a:lnTo>
                    <a:pt x="1483" y="842"/>
                  </a:lnTo>
                  <a:lnTo>
                    <a:pt x="1493" y="820"/>
                  </a:lnTo>
                  <a:lnTo>
                    <a:pt x="1500" y="799"/>
                  </a:lnTo>
                  <a:lnTo>
                    <a:pt x="1508" y="780"/>
                  </a:lnTo>
                  <a:lnTo>
                    <a:pt x="1513" y="763"/>
                  </a:lnTo>
                  <a:lnTo>
                    <a:pt x="1529" y="709"/>
                  </a:lnTo>
                  <a:lnTo>
                    <a:pt x="1545" y="663"/>
                  </a:lnTo>
                  <a:lnTo>
                    <a:pt x="1561" y="623"/>
                  </a:lnTo>
                  <a:lnTo>
                    <a:pt x="1577" y="588"/>
                  </a:lnTo>
                  <a:lnTo>
                    <a:pt x="1594" y="560"/>
                  </a:lnTo>
                  <a:lnTo>
                    <a:pt x="1611" y="537"/>
                  </a:lnTo>
                  <a:lnTo>
                    <a:pt x="1629" y="519"/>
                  </a:lnTo>
                  <a:lnTo>
                    <a:pt x="1646" y="504"/>
                  </a:lnTo>
                  <a:lnTo>
                    <a:pt x="1664" y="492"/>
                  </a:lnTo>
                  <a:lnTo>
                    <a:pt x="1684" y="485"/>
                  </a:lnTo>
                  <a:lnTo>
                    <a:pt x="1704" y="480"/>
                  </a:lnTo>
                  <a:lnTo>
                    <a:pt x="1725" y="476"/>
                  </a:lnTo>
                  <a:lnTo>
                    <a:pt x="1726" y="476"/>
                  </a:lnTo>
                  <a:lnTo>
                    <a:pt x="1728" y="476"/>
                  </a:lnTo>
                  <a:lnTo>
                    <a:pt x="1730" y="476"/>
                  </a:lnTo>
                  <a:lnTo>
                    <a:pt x="1731" y="476"/>
                  </a:lnTo>
                  <a:lnTo>
                    <a:pt x="1752" y="480"/>
                  </a:lnTo>
                  <a:lnTo>
                    <a:pt x="1773" y="485"/>
                  </a:lnTo>
                  <a:lnTo>
                    <a:pt x="1792" y="492"/>
                  </a:lnTo>
                  <a:lnTo>
                    <a:pt x="1811" y="504"/>
                  </a:lnTo>
                  <a:lnTo>
                    <a:pt x="1829" y="519"/>
                  </a:lnTo>
                  <a:lnTo>
                    <a:pt x="1846" y="537"/>
                  </a:lnTo>
                  <a:lnTo>
                    <a:pt x="1863" y="560"/>
                  </a:lnTo>
                  <a:lnTo>
                    <a:pt x="1880" y="588"/>
                  </a:lnTo>
                  <a:lnTo>
                    <a:pt x="1896" y="623"/>
                  </a:lnTo>
                  <a:lnTo>
                    <a:pt x="1912" y="663"/>
                  </a:lnTo>
                  <a:lnTo>
                    <a:pt x="1928" y="709"/>
                  </a:lnTo>
                  <a:lnTo>
                    <a:pt x="1945" y="763"/>
                  </a:lnTo>
                  <a:lnTo>
                    <a:pt x="1950" y="780"/>
                  </a:lnTo>
                  <a:lnTo>
                    <a:pt x="1956" y="799"/>
                  </a:lnTo>
                  <a:lnTo>
                    <a:pt x="1965" y="820"/>
                  </a:lnTo>
                  <a:lnTo>
                    <a:pt x="1974" y="842"/>
                  </a:lnTo>
                  <a:lnTo>
                    <a:pt x="1987" y="865"/>
                  </a:lnTo>
                  <a:lnTo>
                    <a:pt x="2000" y="890"/>
                  </a:lnTo>
                  <a:lnTo>
                    <a:pt x="2016" y="914"/>
                  </a:lnTo>
                  <a:lnTo>
                    <a:pt x="2035" y="938"/>
                  </a:lnTo>
                  <a:lnTo>
                    <a:pt x="2056" y="961"/>
                  </a:lnTo>
                  <a:lnTo>
                    <a:pt x="2079" y="984"/>
                  </a:lnTo>
                  <a:lnTo>
                    <a:pt x="2106" y="1006"/>
                  </a:lnTo>
                  <a:lnTo>
                    <a:pt x="2136" y="1027"/>
                  </a:lnTo>
                  <a:lnTo>
                    <a:pt x="2168" y="1045"/>
                  </a:lnTo>
                  <a:lnTo>
                    <a:pt x="2204" y="1062"/>
                  </a:lnTo>
                  <a:lnTo>
                    <a:pt x="2243" y="1077"/>
                  </a:lnTo>
                  <a:lnTo>
                    <a:pt x="2286" y="1090"/>
                  </a:lnTo>
                  <a:lnTo>
                    <a:pt x="2333" y="1098"/>
                  </a:lnTo>
                  <a:lnTo>
                    <a:pt x="2384" y="1103"/>
                  </a:lnTo>
                  <a:lnTo>
                    <a:pt x="2438" y="1106"/>
                  </a:lnTo>
                  <a:lnTo>
                    <a:pt x="2478" y="1104"/>
                  </a:lnTo>
                  <a:lnTo>
                    <a:pt x="2539" y="1099"/>
                  </a:lnTo>
                  <a:lnTo>
                    <a:pt x="2599" y="1088"/>
                  </a:lnTo>
                  <a:lnTo>
                    <a:pt x="2655" y="1070"/>
                  </a:lnTo>
                  <a:lnTo>
                    <a:pt x="2709" y="1047"/>
                  </a:lnTo>
                  <a:lnTo>
                    <a:pt x="2760" y="1018"/>
                  </a:lnTo>
                  <a:lnTo>
                    <a:pt x="2811" y="982"/>
                  </a:lnTo>
                  <a:lnTo>
                    <a:pt x="2858" y="941"/>
                  </a:lnTo>
                  <a:lnTo>
                    <a:pt x="2903" y="895"/>
                  </a:lnTo>
                  <a:lnTo>
                    <a:pt x="2944" y="845"/>
                  </a:lnTo>
                  <a:lnTo>
                    <a:pt x="2983" y="794"/>
                  </a:lnTo>
                  <a:lnTo>
                    <a:pt x="3020" y="740"/>
                  </a:lnTo>
                  <a:lnTo>
                    <a:pt x="3054" y="685"/>
                  </a:lnTo>
                  <a:lnTo>
                    <a:pt x="3086" y="629"/>
                  </a:lnTo>
                  <a:lnTo>
                    <a:pt x="3115" y="573"/>
                  </a:lnTo>
                  <a:lnTo>
                    <a:pt x="3143" y="518"/>
                  </a:lnTo>
                  <a:lnTo>
                    <a:pt x="3168" y="464"/>
                  </a:lnTo>
                  <a:lnTo>
                    <a:pt x="3190" y="411"/>
                  </a:lnTo>
                  <a:lnTo>
                    <a:pt x="3210" y="362"/>
                  </a:lnTo>
                  <a:lnTo>
                    <a:pt x="3228" y="314"/>
                  </a:lnTo>
                  <a:lnTo>
                    <a:pt x="3242" y="271"/>
                  </a:lnTo>
                  <a:lnTo>
                    <a:pt x="3254" y="233"/>
                  </a:lnTo>
                  <a:lnTo>
                    <a:pt x="3263" y="199"/>
                  </a:lnTo>
                  <a:lnTo>
                    <a:pt x="3268" y="181"/>
                  </a:lnTo>
                  <a:lnTo>
                    <a:pt x="3268" y="167"/>
                  </a:lnTo>
                  <a:lnTo>
                    <a:pt x="3266" y="155"/>
                  </a:lnTo>
                  <a:lnTo>
                    <a:pt x="3261" y="148"/>
                  </a:lnTo>
                  <a:lnTo>
                    <a:pt x="3254" y="141"/>
                  </a:lnTo>
                  <a:lnTo>
                    <a:pt x="3246" y="137"/>
                  </a:lnTo>
                  <a:lnTo>
                    <a:pt x="3236" y="133"/>
                  </a:lnTo>
                  <a:lnTo>
                    <a:pt x="3170" y="114"/>
                  </a:lnTo>
                  <a:lnTo>
                    <a:pt x="3101" y="98"/>
                  </a:lnTo>
                  <a:lnTo>
                    <a:pt x="3031" y="88"/>
                  </a:lnTo>
                  <a:lnTo>
                    <a:pt x="2959" y="80"/>
                  </a:lnTo>
                  <a:lnTo>
                    <a:pt x="2886" y="78"/>
                  </a:lnTo>
                  <a:lnTo>
                    <a:pt x="2805" y="81"/>
                  </a:lnTo>
                  <a:lnTo>
                    <a:pt x="2725" y="89"/>
                  </a:lnTo>
                  <a:lnTo>
                    <a:pt x="2646" y="100"/>
                  </a:lnTo>
                  <a:lnTo>
                    <a:pt x="2569" y="116"/>
                  </a:lnTo>
                  <a:lnTo>
                    <a:pt x="2495" y="134"/>
                  </a:lnTo>
                  <a:lnTo>
                    <a:pt x="2423" y="155"/>
                  </a:lnTo>
                  <a:lnTo>
                    <a:pt x="2355" y="178"/>
                  </a:lnTo>
                  <a:lnTo>
                    <a:pt x="2290" y="203"/>
                  </a:lnTo>
                  <a:lnTo>
                    <a:pt x="2229" y="227"/>
                  </a:lnTo>
                  <a:lnTo>
                    <a:pt x="2171" y="252"/>
                  </a:lnTo>
                  <a:lnTo>
                    <a:pt x="2119" y="276"/>
                  </a:lnTo>
                  <a:lnTo>
                    <a:pt x="2070" y="301"/>
                  </a:lnTo>
                  <a:lnTo>
                    <a:pt x="2027" y="323"/>
                  </a:lnTo>
                  <a:lnTo>
                    <a:pt x="1988" y="342"/>
                  </a:lnTo>
                  <a:lnTo>
                    <a:pt x="1980" y="346"/>
                  </a:lnTo>
                  <a:lnTo>
                    <a:pt x="1969" y="351"/>
                  </a:lnTo>
                  <a:lnTo>
                    <a:pt x="1954" y="358"/>
                  </a:lnTo>
                  <a:lnTo>
                    <a:pt x="1936" y="367"/>
                  </a:lnTo>
                  <a:lnTo>
                    <a:pt x="1917" y="375"/>
                  </a:lnTo>
                  <a:lnTo>
                    <a:pt x="1898" y="384"/>
                  </a:lnTo>
                  <a:lnTo>
                    <a:pt x="1880" y="391"/>
                  </a:lnTo>
                  <a:lnTo>
                    <a:pt x="1861" y="399"/>
                  </a:lnTo>
                  <a:lnTo>
                    <a:pt x="1845" y="403"/>
                  </a:lnTo>
                  <a:lnTo>
                    <a:pt x="1832" y="406"/>
                  </a:lnTo>
                  <a:lnTo>
                    <a:pt x="1821" y="407"/>
                  </a:lnTo>
                  <a:lnTo>
                    <a:pt x="1803" y="407"/>
                  </a:lnTo>
                  <a:lnTo>
                    <a:pt x="1781" y="408"/>
                  </a:lnTo>
                  <a:lnTo>
                    <a:pt x="1756" y="408"/>
                  </a:lnTo>
                  <a:lnTo>
                    <a:pt x="1728" y="408"/>
                  </a:lnTo>
                  <a:lnTo>
                    <a:pt x="1701" y="408"/>
                  </a:lnTo>
                  <a:lnTo>
                    <a:pt x="1676" y="408"/>
                  </a:lnTo>
                  <a:lnTo>
                    <a:pt x="1654" y="407"/>
                  </a:lnTo>
                  <a:lnTo>
                    <a:pt x="1636" y="407"/>
                  </a:lnTo>
                  <a:lnTo>
                    <a:pt x="1625" y="406"/>
                  </a:lnTo>
                  <a:lnTo>
                    <a:pt x="1612" y="403"/>
                  </a:lnTo>
                  <a:lnTo>
                    <a:pt x="1596" y="399"/>
                  </a:lnTo>
                  <a:lnTo>
                    <a:pt x="1578" y="391"/>
                  </a:lnTo>
                  <a:lnTo>
                    <a:pt x="1559" y="384"/>
                  </a:lnTo>
                  <a:lnTo>
                    <a:pt x="1539" y="375"/>
                  </a:lnTo>
                  <a:lnTo>
                    <a:pt x="1520" y="367"/>
                  </a:lnTo>
                  <a:lnTo>
                    <a:pt x="1504" y="358"/>
                  </a:lnTo>
                  <a:lnTo>
                    <a:pt x="1488" y="351"/>
                  </a:lnTo>
                  <a:lnTo>
                    <a:pt x="1476" y="346"/>
                  </a:lnTo>
                  <a:lnTo>
                    <a:pt x="1469" y="342"/>
                  </a:lnTo>
                  <a:lnTo>
                    <a:pt x="1431" y="323"/>
                  </a:lnTo>
                  <a:lnTo>
                    <a:pt x="1387" y="301"/>
                  </a:lnTo>
                  <a:lnTo>
                    <a:pt x="1339" y="276"/>
                  </a:lnTo>
                  <a:lnTo>
                    <a:pt x="1285" y="252"/>
                  </a:lnTo>
                  <a:lnTo>
                    <a:pt x="1227" y="227"/>
                  </a:lnTo>
                  <a:lnTo>
                    <a:pt x="1167" y="203"/>
                  </a:lnTo>
                  <a:lnTo>
                    <a:pt x="1101" y="178"/>
                  </a:lnTo>
                  <a:lnTo>
                    <a:pt x="1033" y="155"/>
                  </a:lnTo>
                  <a:lnTo>
                    <a:pt x="962" y="134"/>
                  </a:lnTo>
                  <a:lnTo>
                    <a:pt x="887" y="116"/>
                  </a:lnTo>
                  <a:lnTo>
                    <a:pt x="812" y="100"/>
                  </a:lnTo>
                  <a:lnTo>
                    <a:pt x="733" y="89"/>
                  </a:lnTo>
                  <a:lnTo>
                    <a:pt x="652" y="81"/>
                  </a:lnTo>
                  <a:lnTo>
                    <a:pt x="570" y="78"/>
                  </a:lnTo>
                  <a:close/>
                  <a:moveTo>
                    <a:pt x="570" y="0"/>
                  </a:moveTo>
                  <a:lnTo>
                    <a:pt x="651" y="2"/>
                  </a:lnTo>
                  <a:lnTo>
                    <a:pt x="729" y="10"/>
                  </a:lnTo>
                  <a:lnTo>
                    <a:pt x="806" y="20"/>
                  </a:lnTo>
                  <a:lnTo>
                    <a:pt x="881" y="34"/>
                  </a:lnTo>
                  <a:lnTo>
                    <a:pt x="953" y="52"/>
                  </a:lnTo>
                  <a:lnTo>
                    <a:pt x="1024" y="71"/>
                  </a:lnTo>
                  <a:lnTo>
                    <a:pt x="1091" y="92"/>
                  </a:lnTo>
                  <a:lnTo>
                    <a:pt x="1156" y="115"/>
                  </a:lnTo>
                  <a:lnTo>
                    <a:pt x="1217" y="138"/>
                  </a:lnTo>
                  <a:lnTo>
                    <a:pt x="1276" y="162"/>
                  </a:lnTo>
                  <a:lnTo>
                    <a:pt x="1329" y="187"/>
                  </a:lnTo>
                  <a:lnTo>
                    <a:pt x="1380" y="210"/>
                  </a:lnTo>
                  <a:lnTo>
                    <a:pt x="1426" y="233"/>
                  </a:lnTo>
                  <a:lnTo>
                    <a:pt x="1468" y="253"/>
                  </a:lnTo>
                  <a:lnTo>
                    <a:pt x="1505" y="272"/>
                  </a:lnTo>
                  <a:lnTo>
                    <a:pt x="1513" y="276"/>
                  </a:lnTo>
                  <a:lnTo>
                    <a:pt x="1525" y="283"/>
                  </a:lnTo>
                  <a:lnTo>
                    <a:pt x="1540" y="290"/>
                  </a:lnTo>
                  <a:lnTo>
                    <a:pt x="1557" y="298"/>
                  </a:lnTo>
                  <a:lnTo>
                    <a:pt x="1576" y="307"/>
                  </a:lnTo>
                  <a:lnTo>
                    <a:pt x="1594" y="314"/>
                  </a:lnTo>
                  <a:lnTo>
                    <a:pt x="1610" y="322"/>
                  </a:lnTo>
                  <a:lnTo>
                    <a:pt x="1624" y="326"/>
                  </a:lnTo>
                  <a:lnTo>
                    <a:pt x="1634" y="328"/>
                  </a:lnTo>
                  <a:lnTo>
                    <a:pt x="1641" y="329"/>
                  </a:lnTo>
                  <a:lnTo>
                    <a:pt x="1655" y="329"/>
                  </a:lnTo>
                  <a:lnTo>
                    <a:pt x="1673" y="329"/>
                  </a:lnTo>
                  <a:lnTo>
                    <a:pt x="1694" y="329"/>
                  </a:lnTo>
                  <a:lnTo>
                    <a:pt x="1717" y="330"/>
                  </a:lnTo>
                  <a:lnTo>
                    <a:pt x="1741" y="330"/>
                  </a:lnTo>
                  <a:lnTo>
                    <a:pt x="1764" y="329"/>
                  </a:lnTo>
                  <a:lnTo>
                    <a:pt x="1785" y="329"/>
                  </a:lnTo>
                  <a:lnTo>
                    <a:pt x="1803" y="329"/>
                  </a:lnTo>
                  <a:lnTo>
                    <a:pt x="1815" y="329"/>
                  </a:lnTo>
                  <a:lnTo>
                    <a:pt x="1823" y="328"/>
                  </a:lnTo>
                  <a:lnTo>
                    <a:pt x="1833" y="326"/>
                  </a:lnTo>
                  <a:lnTo>
                    <a:pt x="1847" y="322"/>
                  </a:lnTo>
                  <a:lnTo>
                    <a:pt x="1864" y="314"/>
                  </a:lnTo>
                  <a:lnTo>
                    <a:pt x="1882" y="307"/>
                  </a:lnTo>
                  <a:lnTo>
                    <a:pt x="1899" y="298"/>
                  </a:lnTo>
                  <a:lnTo>
                    <a:pt x="1917" y="290"/>
                  </a:lnTo>
                  <a:lnTo>
                    <a:pt x="1932" y="283"/>
                  </a:lnTo>
                  <a:lnTo>
                    <a:pt x="1945" y="276"/>
                  </a:lnTo>
                  <a:lnTo>
                    <a:pt x="1952" y="272"/>
                  </a:lnTo>
                  <a:lnTo>
                    <a:pt x="1990" y="253"/>
                  </a:lnTo>
                  <a:lnTo>
                    <a:pt x="2031" y="233"/>
                  </a:lnTo>
                  <a:lnTo>
                    <a:pt x="2077" y="210"/>
                  </a:lnTo>
                  <a:lnTo>
                    <a:pt x="2127" y="187"/>
                  </a:lnTo>
                  <a:lnTo>
                    <a:pt x="2182" y="162"/>
                  </a:lnTo>
                  <a:lnTo>
                    <a:pt x="2240" y="138"/>
                  </a:lnTo>
                  <a:lnTo>
                    <a:pt x="2301" y="115"/>
                  </a:lnTo>
                  <a:lnTo>
                    <a:pt x="2366" y="92"/>
                  </a:lnTo>
                  <a:lnTo>
                    <a:pt x="2433" y="71"/>
                  </a:lnTo>
                  <a:lnTo>
                    <a:pt x="2503" y="52"/>
                  </a:lnTo>
                  <a:lnTo>
                    <a:pt x="2576" y="34"/>
                  </a:lnTo>
                  <a:lnTo>
                    <a:pt x="2651" y="20"/>
                  </a:lnTo>
                  <a:lnTo>
                    <a:pt x="2728" y="10"/>
                  </a:lnTo>
                  <a:lnTo>
                    <a:pt x="2807" y="2"/>
                  </a:lnTo>
                  <a:lnTo>
                    <a:pt x="2886" y="0"/>
                  </a:lnTo>
                  <a:lnTo>
                    <a:pt x="2964" y="2"/>
                  </a:lnTo>
                  <a:lnTo>
                    <a:pt x="3041" y="10"/>
                  </a:lnTo>
                  <a:lnTo>
                    <a:pt x="3116" y="21"/>
                  </a:lnTo>
                  <a:lnTo>
                    <a:pt x="3189" y="38"/>
                  </a:lnTo>
                  <a:lnTo>
                    <a:pt x="3260" y="59"/>
                  </a:lnTo>
                  <a:lnTo>
                    <a:pt x="3285" y="70"/>
                  </a:lnTo>
                  <a:lnTo>
                    <a:pt x="3305" y="83"/>
                  </a:lnTo>
                  <a:lnTo>
                    <a:pt x="3322" y="100"/>
                  </a:lnTo>
                  <a:lnTo>
                    <a:pt x="3334" y="119"/>
                  </a:lnTo>
                  <a:lnTo>
                    <a:pt x="3342" y="140"/>
                  </a:lnTo>
                  <a:lnTo>
                    <a:pt x="3345" y="165"/>
                  </a:lnTo>
                  <a:lnTo>
                    <a:pt x="3344" y="191"/>
                  </a:lnTo>
                  <a:lnTo>
                    <a:pt x="3339" y="219"/>
                  </a:lnTo>
                  <a:lnTo>
                    <a:pt x="3333" y="243"/>
                  </a:lnTo>
                  <a:lnTo>
                    <a:pt x="3351" y="243"/>
                  </a:lnTo>
                  <a:lnTo>
                    <a:pt x="3375" y="245"/>
                  </a:lnTo>
                  <a:lnTo>
                    <a:pt x="3397" y="253"/>
                  </a:lnTo>
                  <a:lnTo>
                    <a:pt x="3417" y="266"/>
                  </a:lnTo>
                  <a:lnTo>
                    <a:pt x="3434" y="282"/>
                  </a:lnTo>
                  <a:lnTo>
                    <a:pt x="3446" y="302"/>
                  </a:lnTo>
                  <a:lnTo>
                    <a:pt x="3453" y="324"/>
                  </a:lnTo>
                  <a:lnTo>
                    <a:pt x="3457" y="349"/>
                  </a:lnTo>
                  <a:lnTo>
                    <a:pt x="3453" y="373"/>
                  </a:lnTo>
                  <a:lnTo>
                    <a:pt x="3446" y="395"/>
                  </a:lnTo>
                  <a:lnTo>
                    <a:pt x="3434" y="415"/>
                  </a:lnTo>
                  <a:lnTo>
                    <a:pt x="3417" y="431"/>
                  </a:lnTo>
                  <a:lnTo>
                    <a:pt x="3397" y="444"/>
                  </a:lnTo>
                  <a:lnTo>
                    <a:pt x="3375" y="452"/>
                  </a:lnTo>
                  <a:lnTo>
                    <a:pt x="3351" y="454"/>
                  </a:lnTo>
                  <a:lnTo>
                    <a:pt x="3256" y="454"/>
                  </a:lnTo>
                  <a:lnTo>
                    <a:pt x="3230" y="515"/>
                  </a:lnTo>
                  <a:lnTo>
                    <a:pt x="3200" y="578"/>
                  </a:lnTo>
                  <a:lnTo>
                    <a:pt x="3168" y="642"/>
                  </a:lnTo>
                  <a:lnTo>
                    <a:pt x="3133" y="705"/>
                  </a:lnTo>
                  <a:lnTo>
                    <a:pt x="3094" y="768"/>
                  </a:lnTo>
                  <a:lnTo>
                    <a:pt x="3053" y="831"/>
                  </a:lnTo>
                  <a:lnTo>
                    <a:pt x="3008" y="890"/>
                  </a:lnTo>
                  <a:lnTo>
                    <a:pt x="2961" y="946"/>
                  </a:lnTo>
                  <a:lnTo>
                    <a:pt x="2916" y="994"/>
                  </a:lnTo>
                  <a:lnTo>
                    <a:pt x="2869" y="1036"/>
                  </a:lnTo>
                  <a:lnTo>
                    <a:pt x="2820" y="1073"/>
                  </a:lnTo>
                  <a:lnTo>
                    <a:pt x="2769" y="1103"/>
                  </a:lnTo>
                  <a:lnTo>
                    <a:pt x="2716" y="1130"/>
                  </a:lnTo>
                  <a:lnTo>
                    <a:pt x="2661" y="1151"/>
                  </a:lnTo>
                  <a:lnTo>
                    <a:pt x="2603" y="1167"/>
                  </a:lnTo>
                  <a:lnTo>
                    <a:pt x="2543" y="1177"/>
                  </a:lnTo>
                  <a:lnTo>
                    <a:pt x="2481" y="1182"/>
                  </a:lnTo>
                  <a:lnTo>
                    <a:pt x="2438" y="1184"/>
                  </a:lnTo>
                  <a:lnTo>
                    <a:pt x="2374" y="1181"/>
                  </a:lnTo>
                  <a:lnTo>
                    <a:pt x="2313" y="1174"/>
                  </a:lnTo>
                  <a:lnTo>
                    <a:pt x="2255" y="1162"/>
                  </a:lnTo>
                  <a:lnTo>
                    <a:pt x="2201" y="1146"/>
                  </a:lnTo>
                  <a:lnTo>
                    <a:pt x="2149" y="1123"/>
                  </a:lnTo>
                  <a:lnTo>
                    <a:pt x="2101" y="1097"/>
                  </a:lnTo>
                  <a:lnTo>
                    <a:pt x="2057" y="1067"/>
                  </a:lnTo>
                  <a:lnTo>
                    <a:pt x="2016" y="1031"/>
                  </a:lnTo>
                  <a:lnTo>
                    <a:pt x="1983" y="997"/>
                  </a:lnTo>
                  <a:lnTo>
                    <a:pt x="1956" y="962"/>
                  </a:lnTo>
                  <a:lnTo>
                    <a:pt x="1933" y="929"/>
                  </a:lnTo>
                  <a:lnTo>
                    <a:pt x="1914" y="895"/>
                  </a:lnTo>
                  <a:lnTo>
                    <a:pt x="1898" y="862"/>
                  </a:lnTo>
                  <a:lnTo>
                    <a:pt x="1886" y="833"/>
                  </a:lnTo>
                  <a:lnTo>
                    <a:pt x="1876" y="806"/>
                  </a:lnTo>
                  <a:lnTo>
                    <a:pt x="1869" y="784"/>
                  </a:lnTo>
                  <a:lnTo>
                    <a:pt x="1855" y="738"/>
                  </a:lnTo>
                  <a:lnTo>
                    <a:pt x="1843" y="699"/>
                  </a:lnTo>
                  <a:lnTo>
                    <a:pt x="1830" y="665"/>
                  </a:lnTo>
                  <a:lnTo>
                    <a:pt x="1818" y="638"/>
                  </a:lnTo>
                  <a:lnTo>
                    <a:pt x="1806" y="616"/>
                  </a:lnTo>
                  <a:lnTo>
                    <a:pt x="1794" y="598"/>
                  </a:lnTo>
                  <a:lnTo>
                    <a:pt x="1783" y="584"/>
                  </a:lnTo>
                  <a:lnTo>
                    <a:pt x="1772" y="573"/>
                  </a:lnTo>
                  <a:lnTo>
                    <a:pt x="1763" y="566"/>
                  </a:lnTo>
                  <a:lnTo>
                    <a:pt x="1754" y="561"/>
                  </a:lnTo>
                  <a:lnTo>
                    <a:pt x="1745" y="558"/>
                  </a:lnTo>
                  <a:lnTo>
                    <a:pt x="1737" y="556"/>
                  </a:lnTo>
                  <a:lnTo>
                    <a:pt x="1728" y="554"/>
                  </a:lnTo>
                  <a:lnTo>
                    <a:pt x="1721" y="556"/>
                  </a:lnTo>
                  <a:lnTo>
                    <a:pt x="1713" y="558"/>
                  </a:lnTo>
                  <a:lnTo>
                    <a:pt x="1703" y="561"/>
                  </a:lnTo>
                  <a:lnTo>
                    <a:pt x="1694" y="566"/>
                  </a:lnTo>
                  <a:lnTo>
                    <a:pt x="1684" y="573"/>
                  </a:lnTo>
                  <a:lnTo>
                    <a:pt x="1674" y="584"/>
                  </a:lnTo>
                  <a:lnTo>
                    <a:pt x="1663" y="598"/>
                  </a:lnTo>
                  <a:lnTo>
                    <a:pt x="1652" y="616"/>
                  </a:lnTo>
                  <a:lnTo>
                    <a:pt x="1640" y="638"/>
                  </a:lnTo>
                  <a:lnTo>
                    <a:pt x="1628" y="665"/>
                  </a:lnTo>
                  <a:lnTo>
                    <a:pt x="1615" y="699"/>
                  </a:lnTo>
                  <a:lnTo>
                    <a:pt x="1601" y="738"/>
                  </a:lnTo>
                  <a:lnTo>
                    <a:pt x="1588" y="784"/>
                  </a:lnTo>
                  <a:lnTo>
                    <a:pt x="1580" y="806"/>
                  </a:lnTo>
                  <a:lnTo>
                    <a:pt x="1571" y="833"/>
                  </a:lnTo>
                  <a:lnTo>
                    <a:pt x="1559" y="862"/>
                  </a:lnTo>
                  <a:lnTo>
                    <a:pt x="1544" y="895"/>
                  </a:lnTo>
                  <a:lnTo>
                    <a:pt x="1524" y="929"/>
                  </a:lnTo>
                  <a:lnTo>
                    <a:pt x="1500" y="962"/>
                  </a:lnTo>
                  <a:lnTo>
                    <a:pt x="1473" y="997"/>
                  </a:lnTo>
                  <a:lnTo>
                    <a:pt x="1442" y="1031"/>
                  </a:lnTo>
                  <a:lnTo>
                    <a:pt x="1402" y="1066"/>
                  </a:lnTo>
                  <a:lnTo>
                    <a:pt x="1359" y="1095"/>
                  </a:lnTo>
                  <a:lnTo>
                    <a:pt x="1314" y="1121"/>
                  </a:lnTo>
                  <a:lnTo>
                    <a:pt x="1264" y="1142"/>
                  </a:lnTo>
                  <a:lnTo>
                    <a:pt x="1213" y="1159"/>
                  </a:lnTo>
                  <a:lnTo>
                    <a:pt x="1157" y="1172"/>
                  </a:lnTo>
                  <a:lnTo>
                    <a:pt x="1099" y="1180"/>
                  </a:lnTo>
                  <a:lnTo>
                    <a:pt x="1040" y="1184"/>
                  </a:lnTo>
                  <a:lnTo>
                    <a:pt x="975" y="1182"/>
                  </a:lnTo>
                  <a:lnTo>
                    <a:pt x="914" y="1177"/>
                  </a:lnTo>
                  <a:lnTo>
                    <a:pt x="854" y="1167"/>
                  </a:lnTo>
                  <a:lnTo>
                    <a:pt x="796" y="1151"/>
                  </a:lnTo>
                  <a:lnTo>
                    <a:pt x="741" y="1130"/>
                  </a:lnTo>
                  <a:lnTo>
                    <a:pt x="688" y="1103"/>
                  </a:lnTo>
                  <a:lnTo>
                    <a:pt x="637" y="1073"/>
                  </a:lnTo>
                  <a:lnTo>
                    <a:pt x="588" y="1036"/>
                  </a:lnTo>
                  <a:lnTo>
                    <a:pt x="541" y="994"/>
                  </a:lnTo>
                  <a:lnTo>
                    <a:pt x="496" y="946"/>
                  </a:lnTo>
                  <a:lnTo>
                    <a:pt x="448" y="890"/>
                  </a:lnTo>
                  <a:lnTo>
                    <a:pt x="404" y="831"/>
                  </a:lnTo>
                  <a:lnTo>
                    <a:pt x="362" y="768"/>
                  </a:lnTo>
                  <a:lnTo>
                    <a:pt x="324" y="705"/>
                  </a:lnTo>
                  <a:lnTo>
                    <a:pt x="289" y="642"/>
                  </a:lnTo>
                  <a:lnTo>
                    <a:pt x="256" y="578"/>
                  </a:lnTo>
                  <a:lnTo>
                    <a:pt x="227" y="515"/>
                  </a:lnTo>
                  <a:lnTo>
                    <a:pt x="201" y="454"/>
                  </a:lnTo>
                  <a:lnTo>
                    <a:pt x="106" y="454"/>
                  </a:lnTo>
                  <a:lnTo>
                    <a:pt x="82" y="452"/>
                  </a:lnTo>
                  <a:lnTo>
                    <a:pt x="60" y="444"/>
                  </a:lnTo>
                  <a:lnTo>
                    <a:pt x="40" y="431"/>
                  </a:lnTo>
                  <a:lnTo>
                    <a:pt x="23" y="415"/>
                  </a:lnTo>
                  <a:lnTo>
                    <a:pt x="11" y="395"/>
                  </a:lnTo>
                  <a:lnTo>
                    <a:pt x="3" y="373"/>
                  </a:lnTo>
                  <a:lnTo>
                    <a:pt x="0" y="349"/>
                  </a:lnTo>
                  <a:lnTo>
                    <a:pt x="3" y="324"/>
                  </a:lnTo>
                  <a:lnTo>
                    <a:pt x="11" y="302"/>
                  </a:lnTo>
                  <a:lnTo>
                    <a:pt x="23" y="282"/>
                  </a:lnTo>
                  <a:lnTo>
                    <a:pt x="40" y="266"/>
                  </a:lnTo>
                  <a:lnTo>
                    <a:pt x="60" y="253"/>
                  </a:lnTo>
                  <a:lnTo>
                    <a:pt x="82" y="245"/>
                  </a:lnTo>
                  <a:lnTo>
                    <a:pt x="106" y="243"/>
                  </a:lnTo>
                  <a:lnTo>
                    <a:pt x="125" y="243"/>
                  </a:lnTo>
                  <a:lnTo>
                    <a:pt x="118" y="219"/>
                  </a:lnTo>
                  <a:lnTo>
                    <a:pt x="112" y="191"/>
                  </a:lnTo>
                  <a:lnTo>
                    <a:pt x="111" y="165"/>
                  </a:lnTo>
                  <a:lnTo>
                    <a:pt x="114" y="140"/>
                  </a:lnTo>
                  <a:lnTo>
                    <a:pt x="123" y="119"/>
                  </a:lnTo>
                  <a:lnTo>
                    <a:pt x="134" y="100"/>
                  </a:lnTo>
                  <a:lnTo>
                    <a:pt x="151" y="83"/>
                  </a:lnTo>
                  <a:lnTo>
                    <a:pt x="171" y="70"/>
                  </a:lnTo>
                  <a:lnTo>
                    <a:pt x="196" y="59"/>
                  </a:lnTo>
                  <a:lnTo>
                    <a:pt x="268" y="38"/>
                  </a:lnTo>
                  <a:lnTo>
                    <a:pt x="341" y="21"/>
                  </a:lnTo>
                  <a:lnTo>
                    <a:pt x="416" y="10"/>
                  </a:lnTo>
                  <a:lnTo>
                    <a:pt x="492" y="2"/>
                  </a:lnTo>
                  <a:lnTo>
                    <a:pt x="5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353"/>
            <p:cNvSpPr>
              <a:spLocks/>
            </p:cNvSpPr>
            <p:nvPr/>
          </p:nvSpPr>
          <p:spPr bwMode="auto">
            <a:xfrm>
              <a:off x="1109663" y="2919413"/>
              <a:ext cx="23813" cy="41275"/>
            </a:xfrm>
            <a:custGeom>
              <a:avLst/>
              <a:gdLst>
                <a:gd name="T0" fmla="*/ 43 w 141"/>
                <a:gd name="T1" fmla="*/ 0 h 230"/>
                <a:gd name="T2" fmla="*/ 47 w 141"/>
                <a:gd name="T3" fmla="*/ 0 h 230"/>
                <a:gd name="T4" fmla="*/ 56 w 141"/>
                <a:gd name="T5" fmla="*/ 2 h 230"/>
                <a:gd name="T6" fmla="*/ 67 w 141"/>
                <a:gd name="T7" fmla="*/ 7 h 230"/>
                <a:gd name="T8" fmla="*/ 81 w 141"/>
                <a:gd name="T9" fmla="*/ 13 h 230"/>
                <a:gd name="T10" fmla="*/ 95 w 141"/>
                <a:gd name="T11" fmla="*/ 22 h 230"/>
                <a:gd name="T12" fmla="*/ 109 w 141"/>
                <a:gd name="T13" fmla="*/ 35 h 230"/>
                <a:gd name="T14" fmla="*/ 122 w 141"/>
                <a:gd name="T15" fmla="*/ 52 h 230"/>
                <a:gd name="T16" fmla="*/ 131 w 141"/>
                <a:gd name="T17" fmla="*/ 72 h 230"/>
                <a:gd name="T18" fmla="*/ 137 w 141"/>
                <a:gd name="T19" fmla="*/ 95 h 230"/>
                <a:gd name="T20" fmla="*/ 141 w 141"/>
                <a:gd name="T21" fmla="*/ 119 h 230"/>
                <a:gd name="T22" fmla="*/ 140 w 141"/>
                <a:gd name="T23" fmla="*/ 146 h 230"/>
                <a:gd name="T24" fmla="*/ 134 w 141"/>
                <a:gd name="T25" fmla="*/ 173 h 230"/>
                <a:gd name="T26" fmla="*/ 126 w 141"/>
                <a:gd name="T27" fmla="*/ 204 h 230"/>
                <a:gd name="T28" fmla="*/ 120 w 141"/>
                <a:gd name="T29" fmla="*/ 215 h 230"/>
                <a:gd name="T30" fmla="*/ 111 w 141"/>
                <a:gd name="T31" fmla="*/ 223 h 230"/>
                <a:gd name="T32" fmla="*/ 101 w 141"/>
                <a:gd name="T33" fmla="*/ 228 h 230"/>
                <a:gd name="T34" fmla="*/ 89 w 141"/>
                <a:gd name="T35" fmla="*/ 230 h 230"/>
                <a:gd name="T36" fmla="*/ 83 w 141"/>
                <a:gd name="T37" fmla="*/ 230 h 230"/>
                <a:gd name="T38" fmla="*/ 77 w 141"/>
                <a:gd name="T39" fmla="*/ 228 h 230"/>
                <a:gd name="T40" fmla="*/ 65 w 141"/>
                <a:gd name="T41" fmla="*/ 223 h 230"/>
                <a:gd name="T42" fmla="*/ 58 w 141"/>
                <a:gd name="T43" fmla="*/ 214 h 230"/>
                <a:gd name="T44" fmla="*/ 52 w 141"/>
                <a:gd name="T45" fmla="*/ 202 h 230"/>
                <a:gd name="T46" fmla="*/ 50 w 141"/>
                <a:gd name="T47" fmla="*/ 191 h 230"/>
                <a:gd name="T48" fmla="*/ 52 w 141"/>
                <a:gd name="T49" fmla="*/ 178 h 230"/>
                <a:gd name="T50" fmla="*/ 59 w 141"/>
                <a:gd name="T51" fmla="*/ 157 h 230"/>
                <a:gd name="T52" fmla="*/ 62 w 141"/>
                <a:gd name="T53" fmla="*/ 137 h 230"/>
                <a:gd name="T54" fmla="*/ 63 w 141"/>
                <a:gd name="T55" fmla="*/ 119 h 230"/>
                <a:gd name="T56" fmla="*/ 61 w 141"/>
                <a:gd name="T57" fmla="*/ 106 h 230"/>
                <a:gd name="T58" fmla="*/ 56 w 141"/>
                <a:gd name="T59" fmla="*/ 93 h 230"/>
                <a:gd name="T60" fmla="*/ 48 w 141"/>
                <a:gd name="T61" fmla="*/ 86 h 230"/>
                <a:gd name="T62" fmla="*/ 41 w 141"/>
                <a:gd name="T63" fmla="*/ 80 h 230"/>
                <a:gd name="T64" fmla="*/ 36 w 141"/>
                <a:gd name="T65" fmla="*/ 78 h 230"/>
                <a:gd name="T66" fmla="*/ 32 w 141"/>
                <a:gd name="T67" fmla="*/ 77 h 230"/>
                <a:gd name="T68" fmla="*/ 21 w 141"/>
                <a:gd name="T69" fmla="*/ 73 h 230"/>
                <a:gd name="T70" fmla="*/ 11 w 141"/>
                <a:gd name="T71" fmla="*/ 67 h 230"/>
                <a:gd name="T72" fmla="*/ 4 w 141"/>
                <a:gd name="T73" fmla="*/ 57 h 230"/>
                <a:gd name="T74" fmla="*/ 0 w 141"/>
                <a:gd name="T75" fmla="*/ 45 h 230"/>
                <a:gd name="T76" fmla="*/ 0 w 141"/>
                <a:gd name="T77" fmla="*/ 33 h 230"/>
                <a:gd name="T78" fmla="*/ 3 w 141"/>
                <a:gd name="T79" fmla="*/ 21 h 230"/>
                <a:gd name="T80" fmla="*/ 9 w 141"/>
                <a:gd name="T81" fmla="*/ 12 h 230"/>
                <a:gd name="T82" fmla="*/ 19 w 141"/>
                <a:gd name="T83" fmla="*/ 4 h 230"/>
                <a:gd name="T84" fmla="*/ 30 w 141"/>
                <a:gd name="T85" fmla="*/ 0 h 230"/>
                <a:gd name="T86" fmla="*/ 43 w 141"/>
                <a:gd name="T87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1" h="230">
                  <a:moveTo>
                    <a:pt x="43" y="0"/>
                  </a:moveTo>
                  <a:lnTo>
                    <a:pt x="47" y="0"/>
                  </a:lnTo>
                  <a:lnTo>
                    <a:pt x="56" y="2"/>
                  </a:lnTo>
                  <a:lnTo>
                    <a:pt x="67" y="7"/>
                  </a:lnTo>
                  <a:lnTo>
                    <a:pt x="81" y="13"/>
                  </a:lnTo>
                  <a:lnTo>
                    <a:pt x="95" y="22"/>
                  </a:lnTo>
                  <a:lnTo>
                    <a:pt x="109" y="35"/>
                  </a:lnTo>
                  <a:lnTo>
                    <a:pt x="122" y="52"/>
                  </a:lnTo>
                  <a:lnTo>
                    <a:pt x="131" y="72"/>
                  </a:lnTo>
                  <a:lnTo>
                    <a:pt x="137" y="95"/>
                  </a:lnTo>
                  <a:lnTo>
                    <a:pt x="141" y="119"/>
                  </a:lnTo>
                  <a:lnTo>
                    <a:pt x="140" y="146"/>
                  </a:lnTo>
                  <a:lnTo>
                    <a:pt x="134" y="173"/>
                  </a:lnTo>
                  <a:lnTo>
                    <a:pt x="126" y="204"/>
                  </a:lnTo>
                  <a:lnTo>
                    <a:pt x="120" y="215"/>
                  </a:lnTo>
                  <a:lnTo>
                    <a:pt x="111" y="223"/>
                  </a:lnTo>
                  <a:lnTo>
                    <a:pt x="101" y="228"/>
                  </a:lnTo>
                  <a:lnTo>
                    <a:pt x="89" y="230"/>
                  </a:lnTo>
                  <a:lnTo>
                    <a:pt x="83" y="230"/>
                  </a:lnTo>
                  <a:lnTo>
                    <a:pt x="77" y="228"/>
                  </a:lnTo>
                  <a:lnTo>
                    <a:pt x="65" y="223"/>
                  </a:lnTo>
                  <a:lnTo>
                    <a:pt x="58" y="214"/>
                  </a:lnTo>
                  <a:lnTo>
                    <a:pt x="52" y="202"/>
                  </a:lnTo>
                  <a:lnTo>
                    <a:pt x="50" y="191"/>
                  </a:lnTo>
                  <a:lnTo>
                    <a:pt x="52" y="178"/>
                  </a:lnTo>
                  <a:lnTo>
                    <a:pt x="59" y="157"/>
                  </a:lnTo>
                  <a:lnTo>
                    <a:pt x="62" y="137"/>
                  </a:lnTo>
                  <a:lnTo>
                    <a:pt x="63" y="119"/>
                  </a:lnTo>
                  <a:lnTo>
                    <a:pt x="61" y="106"/>
                  </a:lnTo>
                  <a:lnTo>
                    <a:pt x="56" y="93"/>
                  </a:lnTo>
                  <a:lnTo>
                    <a:pt x="48" y="86"/>
                  </a:lnTo>
                  <a:lnTo>
                    <a:pt x="41" y="80"/>
                  </a:lnTo>
                  <a:lnTo>
                    <a:pt x="36" y="78"/>
                  </a:lnTo>
                  <a:lnTo>
                    <a:pt x="32" y="77"/>
                  </a:lnTo>
                  <a:lnTo>
                    <a:pt x="21" y="73"/>
                  </a:lnTo>
                  <a:lnTo>
                    <a:pt x="11" y="67"/>
                  </a:lnTo>
                  <a:lnTo>
                    <a:pt x="4" y="57"/>
                  </a:lnTo>
                  <a:lnTo>
                    <a:pt x="0" y="45"/>
                  </a:lnTo>
                  <a:lnTo>
                    <a:pt x="0" y="33"/>
                  </a:lnTo>
                  <a:lnTo>
                    <a:pt x="3" y="21"/>
                  </a:lnTo>
                  <a:lnTo>
                    <a:pt x="9" y="12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8" name="Group 541"/>
          <p:cNvGrpSpPr/>
          <p:nvPr/>
        </p:nvGrpSpPr>
        <p:grpSpPr>
          <a:xfrm>
            <a:off x="4127099" y="529201"/>
            <a:ext cx="322263" cy="552450"/>
            <a:chOff x="749300" y="1917701"/>
            <a:chExt cx="322263" cy="552450"/>
          </a:xfrm>
          <a:solidFill>
            <a:srgbClr val="000000"/>
          </a:solidFill>
        </p:grpSpPr>
        <p:sp>
          <p:nvSpPr>
            <p:cNvPr id="99" name="Freeform 358"/>
            <p:cNvSpPr>
              <a:spLocks noEditPoints="1"/>
            </p:cNvSpPr>
            <p:nvPr/>
          </p:nvSpPr>
          <p:spPr bwMode="auto">
            <a:xfrm>
              <a:off x="874713" y="2332038"/>
              <a:ext cx="73025" cy="42863"/>
            </a:xfrm>
            <a:custGeom>
              <a:avLst/>
              <a:gdLst>
                <a:gd name="T0" fmla="*/ 87 w 457"/>
                <a:gd name="T1" fmla="*/ 86 h 271"/>
                <a:gd name="T2" fmla="*/ 87 w 457"/>
                <a:gd name="T3" fmla="*/ 184 h 271"/>
                <a:gd name="T4" fmla="*/ 371 w 457"/>
                <a:gd name="T5" fmla="*/ 184 h 271"/>
                <a:gd name="T6" fmla="*/ 371 w 457"/>
                <a:gd name="T7" fmla="*/ 86 h 271"/>
                <a:gd name="T8" fmla="*/ 87 w 457"/>
                <a:gd name="T9" fmla="*/ 86 h 271"/>
                <a:gd name="T10" fmla="*/ 44 w 457"/>
                <a:gd name="T11" fmla="*/ 0 h 271"/>
                <a:gd name="T12" fmla="*/ 415 w 457"/>
                <a:gd name="T13" fmla="*/ 0 h 271"/>
                <a:gd name="T14" fmla="*/ 428 w 457"/>
                <a:gd name="T15" fmla="*/ 3 h 271"/>
                <a:gd name="T16" fmla="*/ 440 w 457"/>
                <a:gd name="T17" fmla="*/ 8 h 271"/>
                <a:gd name="T18" fmla="*/ 450 w 457"/>
                <a:gd name="T19" fmla="*/ 17 h 271"/>
                <a:gd name="T20" fmla="*/ 455 w 457"/>
                <a:gd name="T21" fmla="*/ 29 h 271"/>
                <a:gd name="T22" fmla="*/ 457 w 457"/>
                <a:gd name="T23" fmla="*/ 43 h 271"/>
                <a:gd name="T24" fmla="*/ 457 w 457"/>
                <a:gd name="T25" fmla="*/ 227 h 271"/>
                <a:gd name="T26" fmla="*/ 455 w 457"/>
                <a:gd name="T27" fmla="*/ 241 h 271"/>
                <a:gd name="T28" fmla="*/ 450 w 457"/>
                <a:gd name="T29" fmla="*/ 253 h 271"/>
                <a:gd name="T30" fmla="*/ 440 w 457"/>
                <a:gd name="T31" fmla="*/ 262 h 271"/>
                <a:gd name="T32" fmla="*/ 428 w 457"/>
                <a:gd name="T33" fmla="*/ 269 h 271"/>
                <a:gd name="T34" fmla="*/ 415 w 457"/>
                <a:gd name="T35" fmla="*/ 271 h 271"/>
                <a:gd name="T36" fmla="*/ 44 w 457"/>
                <a:gd name="T37" fmla="*/ 271 h 271"/>
                <a:gd name="T38" fmla="*/ 30 w 457"/>
                <a:gd name="T39" fmla="*/ 269 h 271"/>
                <a:gd name="T40" fmla="*/ 18 w 457"/>
                <a:gd name="T41" fmla="*/ 262 h 271"/>
                <a:gd name="T42" fmla="*/ 9 w 457"/>
                <a:gd name="T43" fmla="*/ 253 h 271"/>
                <a:gd name="T44" fmla="*/ 3 w 457"/>
                <a:gd name="T45" fmla="*/ 241 h 271"/>
                <a:gd name="T46" fmla="*/ 0 w 457"/>
                <a:gd name="T47" fmla="*/ 227 h 271"/>
                <a:gd name="T48" fmla="*/ 0 w 457"/>
                <a:gd name="T49" fmla="*/ 43 h 271"/>
                <a:gd name="T50" fmla="*/ 3 w 457"/>
                <a:gd name="T51" fmla="*/ 29 h 271"/>
                <a:gd name="T52" fmla="*/ 9 w 457"/>
                <a:gd name="T53" fmla="*/ 17 h 271"/>
                <a:gd name="T54" fmla="*/ 18 w 457"/>
                <a:gd name="T55" fmla="*/ 8 h 271"/>
                <a:gd name="T56" fmla="*/ 30 w 457"/>
                <a:gd name="T57" fmla="*/ 3 h 271"/>
                <a:gd name="T58" fmla="*/ 44 w 457"/>
                <a:gd name="T59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7" h="271">
                  <a:moveTo>
                    <a:pt x="87" y="86"/>
                  </a:moveTo>
                  <a:lnTo>
                    <a:pt x="87" y="184"/>
                  </a:lnTo>
                  <a:lnTo>
                    <a:pt x="371" y="184"/>
                  </a:lnTo>
                  <a:lnTo>
                    <a:pt x="371" y="86"/>
                  </a:lnTo>
                  <a:lnTo>
                    <a:pt x="87" y="86"/>
                  </a:lnTo>
                  <a:close/>
                  <a:moveTo>
                    <a:pt x="44" y="0"/>
                  </a:moveTo>
                  <a:lnTo>
                    <a:pt x="415" y="0"/>
                  </a:lnTo>
                  <a:lnTo>
                    <a:pt x="428" y="3"/>
                  </a:lnTo>
                  <a:lnTo>
                    <a:pt x="440" y="8"/>
                  </a:lnTo>
                  <a:lnTo>
                    <a:pt x="450" y="17"/>
                  </a:lnTo>
                  <a:lnTo>
                    <a:pt x="455" y="29"/>
                  </a:lnTo>
                  <a:lnTo>
                    <a:pt x="457" y="43"/>
                  </a:lnTo>
                  <a:lnTo>
                    <a:pt x="457" y="227"/>
                  </a:lnTo>
                  <a:lnTo>
                    <a:pt x="455" y="241"/>
                  </a:lnTo>
                  <a:lnTo>
                    <a:pt x="450" y="253"/>
                  </a:lnTo>
                  <a:lnTo>
                    <a:pt x="440" y="262"/>
                  </a:lnTo>
                  <a:lnTo>
                    <a:pt x="428" y="269"/>
                  </a:lnTo>
                  <a:lnTo>
                    <a:pt x="415" y="271"/>
                  </a:lnTo>
                  <a:lnTo>
                    <a:pt x="44" y="271"/>
                  </a:lnTo>
                  <a:lnTo>
                    <a:pt x="30" y="269"/>
                  </a:lnTo>
                  <a:lnTo>
                    <a:pt x="18" y="262"/>
                  </a:lnTo>
                  <a:lnTo>
                    <a:pt x="9" y="253"/>
                  </a:lnTo>
                  <a:lnTo>
                    <a:pt x="3" y="241"/>
                  </a:lnTo>
                  <a:lnTo>
                    <a:pt x="0" y="227"/>
                  </a:lnTo>
                  <a:lnTo>
                    <a:pt x="0" y="43"/>
                  </a:lnTo>
                  <a:lnTo>
                    <a:pt x="3" y="29"/>
                  </a:lnTo>
                  <a:lnTo>
                    <a:pt x="9" y="17"/>
                  </a:lnTo>
                  <a:lnTo>
                    <a:pt x="18" y="8"/>
                  </a:lnTo>
                  <a:lnTo>
                    <a:pt x="30" y="3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359"/>
            <p:cNvSpPr>
              <a:spLocks/>
            </p:cNvSpPr>
            <p:nvPr/>
          </p:nvSpPr>
          <p:spPr bwMode="auto">
            <a:xfrm>
              <a:off x="777875" y="2008188"/>
              <a:ext cx="265113" cy="139700"/>
            </a:xfrm>
            <a:custGeom>
              <a:avLst/>
              <a:gdLst>
                <a:gd name="T0" fmla="*/ 907 w 1669"/>
                <a:gd name="T1" fmla="*/ 3 h 878"/>
                <a:gd name="T2" fmla="*/ 1045 w 1669"/>
                <a:gd name="T3" fmla="*/ 27 h 878"/>
                <a:gd name="T4" fmla="*/ 1176 w 1669"/>
                <a:gd name="T5" fmla="*/ 72 h 878"/>
                <a:gd name="T6" fmla="*/ 1294 w 1669"/>
                <a:gd name="T7" fmla="*/ 138 h 878"/>
                <a:gd name="T8" fmla="*/ 1400 w 1669"/>
                <a:gd name="T9" fmla="*/ 222 h 878"/>
                <a:gd name="T10" fmla="*/ 1492 w 1669"/>
                <a:gd name="T11" fmla="*/ 321 h 878"/>
                <a:gd name="T12" fmla="*/ 1567 w 1669"/>
                <a:gd name="T13" fmla="*/ 434 h 878"/>
                <a:gd name="T14" fmla="*/ 1623 w 1669"/>
                <a:gd name="T15" fmla="*/ 559 h 878"/>
                <a:gd name="T16" fmla="*/ 1658 w 1669"/>
                <a:gd name="T17" fmla="*/ 693 h 878"/>
                <a:gd name="T18" fmla="*/ 1669 w 1669"/>
                <a:gd name="T19" fmla="*/ 836 h 878"/>
                <a:gd name="T20" fmla="*/ 1661 w 1669"/>
                <a:gd name="T21" fmla="*/ 861 h 878"/>
                <a:gd name="T22" fmla="*/ 1640 w 1669"/>
                <a:gd name="T23" fmla="*/ 876 h 878"/>
                <a:gd name="T24" fmla="*/ 1613 w 1669"/>
                <a:gd name="T25" fmla="*/ 876 h 878"/>
                <a:gd name="T26" fmla="*/ 1592 w 1669"/>
                <a:gd name="T27" fmla="*/ 861 h 878"/>
                <a:gd name="T28" fmla="*/ 1584 w 1669"/>
                <a:gd name="T29" fmla="*/ 836 h 878"/>
                <a:gd name="T30" fmla="*/ 1572 w 1669"/>
                <a:gd name="T31" fmla="*/ 707 h 878"/>
                <a:gd name="T32" fmla="*/ 1540 w 1669"/>
                <a:gd name="T33" fmla="*/ 585 h 878"/>
                <a:gd name="T34" fmla="*/ 1489 w 1669"/>
                <a:gd name="T35" fmla="*/ 472 h 878"/>
                <a:gd name="T36" fmla="*/ 1421 w 1669"/>
                <a:gd name="T37" fmla="*/ 370 h 878"/>
                <a:gd name="T38" fmla="*/ 1338 w 1669"/>
                <a:gd name="T39" fmla="*/ 281 h 878"/>
                <a:gd name="T40" fmla="*/ 1336 w 1669"/>
                <a:gd name="T41" fmla="*/ 426 h 878"/>
                <a:gd name="T42" fmla="*/ 1320 w 1669"/>
                <a:gd name="T43" fmla="*/ 447 h 878"/>
                <a:gd name="T44" fmla="*/ 1294 w 1669"/>
                <a:gd name="T45" fmla="*/ 455 h 878"/>
                <a:gd name="T46" fmla="*/ 1269 w 1669"/>
                <a:gd name="T47" fmla="*/ 447 h 878"/>
                <a:gd name="T48" fmla="*/ 1253 w 1669"/>
                <a:gd name="T49" fmla="*/ 426 h 878"/>
                <a:gd name="T50" fmla="*/ 1251 w 1669"/>
                <a:gd name="T51" fmla="*/ 213 h 878"/>
                <a:gd name="T52" fmla="*/ 1144 w 1669"/>
                <a:gd name="T53" fmla="*/ 153 h 878"/>
                <a:gd name="T54" fmla="*/ 1026 w 1669"/>
                <a:gd name="T55" fmla="*/ 112 h 878"/>
                <a:gd name="T56" fmla="*/ 900 w 1669"/>
                <a:gd name="T57" fmla="*/ 89 h 878"/>
                <a:gd name="T58" fmla="*/ 768 w 1669"/>
                <a:gd name="T59" fmla="*/ 89 h 878"/>
                <a:gd name="T60" fmla="*/ 636 w 1669"/>
                <a:gd name="T61" fmla="*/ 114 h 878"/>
                <a:gd name="T62" fmla="*/ 515 w 1669"/>
                <a:gd name="T63" fmla="*/ 159 h 878"/>
                <a:gd name="T64" fmla="*/ 404 w 1669"/>
                <a:gd name="T65" fmla="*/ 224 h 878"/>
                <a:gd name="T66" fmla="*/ 307 w 1669"/>
                <a:gd name="T67" fmla="*/ 307 h 878"/>
                <a:gd name="T68" fmla="*/ 224 w 1669"/>
                <a:gd name="T69" fmla="*/ 404 h 878"/>
                <a:gd name="T70" fmla="*/ 159 w 1669"/>
                <a:gd name="T71" fmla="*/ 515 h 878"/>
                <a:gd name="T72" fmla="*/ 114 w 1669"/>
                <a:gd name="T73" fmla="*/ 637 h 878"/>
                <a:gd name="T74" fmla="*/ 90 w 1669"/>
                <a:gd name="T75" fmla="*/ 767 h 878"/>
                <a:gd name="T76" fmla="*/ 85 w 1669"/>
                <a:gd name="T77" fmla="*/ 849 h 878"/>
                <a:gd name="T78" fmla="*/ 69 w 1669"/>
                <a:gd name="T79" fmla="*/ 870 h 878"/>
                <a:gd name="T80" fmla="*/ 44 w 1669"/>
                <a:gd name="T81" fmla="*/ 878 h 878"/>
                <a:gd name="T82" fmla="*/ 18 w 1669"/>
                <a:gd name="T83" fmla="*/ 870 h 878"/>
                <a:gd name="T84" fmla="*/ 3 w 1669"/>
                <a:gd name="T85" fmla="*/ 849 h 878"/>
                <a:gd name="T86" fmla="*/ 3 w 1669"/>
                <a:gd name="T87" fmla="*/ 764 h 878"/>
                <a:gd name="T88" fmla="*/ 28 w 1669"/>
                <a:gd name="T89" fmla="*/ 625 h 878"/>
                <a:gd name="T90" fmla="*/ 73 w 1669"/>
                <a:gd name="T91" fmla="*/ 496 h 878"/>
                <a:gd name="T92" fmla="*/ 139 w 1669"/>
                <a:gd name="T93" fmla="*/ 376 h 878"/>
                <a:gd name="T94" fmla="*/ 222 w 1669"/>
                <a:gd name="T95" fmla="*/ 270 h 878"/>
                <a:gd name="T96" fmla="*/ 321 w 1669"/>
                <a:gd name="T97" fmla="*/ 178 h 878"/>
                <a:gd name="T98" fmla="*/ 434 w 1669"/>
                <a:gd name="T99" fmla="*/ 103 h 878"/>
                <a:gd name="T100" fmla="*/ 559 w 1669"/>
                <a:gd name="T101" fmla="*/ 47 h 878"/>
                <a:gd name="T102" fmla="*/ 693 w 1669"/>
                <a:gd name="T103" fmla="*/ 12 h 878"/>
                <a:gd name="T104" fmla="*/ 835 w 1669"/>
                <a:gd name="T105" fmla="*/ 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69" h="878">
                  <a:moveTo>
                    <a:pt x="835" y="0"/>
                  </a:moveTo>
                  <a:lnTo>
                    <a:pt x="907" y="3"/>
                  </a:lnTo>
                  <a:lnTo>
                    <a:pt x="977" y="12"/>
                  </a:lnTo>
                  <a:lnTo>
                    <a:pt x="1045" y="27"/>
                  </a:lnTo>
                  <a:lnTo>
                    <a:pt x="1112" y="47"/>
                  </a:lnTo>
                  <a:lnTo>
                    <a:pt x="1176" y="72"/>
                  </a:lnTo>
                  <a:lnTo>
                    <a:pt x="1236" y="103"/>
                  </a:lnTo>
                  <a:lnTo>
                    <a:pt x="1294" y="138"/>
                  </a:lnTo>
                  <a:lnTo>
                    <a:pt x="1349" y="178"/>
                  </a:lnTo>
                  <a:lnTo>
                    <a:pt x="1400" y="222"/>
                  </a:lnTo>
                  <a:lnTo>
                    <a:pt x="1449" y="270"/>
                  </a:lnTo>
                  <a:lnTo>
                    <a:pt x="1492" y="321"/>
                  </a:lnTo>
                  <a:lnTo>
                    <a:pt x="1532" y="376"/>
                  </a:lnTo>
                  <a:lnTo>
                    <a:pt x="1567" y="434"/>
                  </a:lnTo>
                  <a:lnTo>
                    <a:pt x="1597" y="494"/>
                  </a:lnTo>
                  <a:lnTo>
                    <a:pt x="1623" y="559"/>
                  </a:lnTo>
                  <a:lnTo>
                    <a:pt x="1643" y="625"/>
                  </a:lnTo>
                  <a:lnTo>
                    <a:pt x="1658" y="693"/>
                  </a:lnTo>
                  <a:lnTo>
                    <a:pt x="1666" y="764"/>
                  </a:lnTo>
                  <a:lnTo>
                    <a:pt x="1669" y="836"/>
                  </a:lnTo>
                  <a:lnTo>
                    <a:pt x="1667" y="849"/>
                  </a:lnTo>
                  <a:lnTo>
                    <a:pt x="1661" y="861"/>
                  </a:lnTo>
                  <a:lnTo>
                    <a:pt x="1652" y="870"/>
                  </a:lnTo>
                  <a:lnTo>
                    <a:pt x="1640" y="876"/>
                  </a:lnTo>
                  <a:lnTo>
                    <a:pt x="1627" y="878"/>
                  </a:lnTo>
                  <a:lnTo>
                    <a:pt x="1613" y="876"/>
                  </a:lnTo>
                  <a:lnTo>
                    <a:pt x="1602" y="870"/>
                  </a:lnTo>
                  <a:lnTo>
                    <a:pt x="1592" y="861"/>
                  </a:lnTo>
                  <a:lnTo>
                    <a:pt x="1586" y="849"/>
                  </a:lnTo>
                  <a:lnTo>
                    <a:pt x="1584" y="836"/>
                  </a:lnTo>
                  <a:lnTo>
                    <a:pt x="1580" y="770"/>
                  </a:lnTo>
                  <a:lnTo>
                    <a:pt x="1572" y="707"/>
                  </a:lnTo>
                  <a:lnTo>
                    <a:pt x="1559" y="645"/>
                  </a:lnTo>
                  <a:lnTo>
                    <a:pt x="1540" y="585"/>
                  </a:lnTo>
                  <a:lnTo>
                    <a:pt x="1517" y="527"/>
                  </a:lnTo>
                  <a:lnTo>
                    <a:pt x="1489" y="472"/>
                  </a:lnTo>
                  <a:lnTo>
                    <a:pt x="1457" y="419"/>
                  </a:lnTo>
                  <a:lnTo>
                    <a:pt x="1421" y="370"/>
                  </a:lnTo>
                  <a:lnTo>
                    <a:pt x="1381" y="324"/>
                  </a:lnTo>
                  <a:lnTo>
                    <a:pt x="1338" y="281"/>
                  </a:lnTo>
                  <a:lnTo>
                    <a:pt x="1338" y="412"/>
                  </a:lnTo>
                  <a:lnTo>
                    <a:pt x="1336" y="426"/>
                  </a:lnTo>
                  <a:lnTo>
                    <a:pt x="1329" y="437"/>
                  </a:lnTo>
                  <a:lnTo>
                    <a:pt x="1320" y="447"/>
                  </a:lnTo>
                  <a:lnTo>
                    <a:pt x="1308" y="453"/>
                  </a:lnTo>
                  <a:lnTo>
                    <a:pt x="1294" y="455"/>
                  </a:lnTo>
                  <a:lnTo>
                    <a:pt x="1280" y="453"/>
                  </a:lnTo>
                  <a:lnTo>
                    <a:pt x="1269" y="447"/>
                  </a:lnTo>
                  <a:lnTo>
                    <a:pt x="1259" y="437"/>
                  </a:lnTo>
                  <a:lnTo>
                    <a:pt x="1253" y="426"/>
                  </a:lnTo>
                  <a:lnTo>
                    <a:pt x="1251" y="412"/>
                  </a:lnTo>
                  <a:lnTo>
                    <a:pt x="1251" y="213"/>
                  </a:lnTo>
                  <a:lnTo>
                    <a:pt x="1199" y="182"/>
                  </a:lnTo>
                  <a:lnTo>
                    <a:pt x="1144" y="153"/>
                  </a:lnTo>
                  <a:lnTo>
                    <a:pt x="1085" y="130"/>
                  </a:lnTo>
                  <a:lnTo>
                    <a:pt x="1026" y="112"/>
                  </a:lnTo>
                  <a:lnTo>
                    <a:pt x="964" y="98"/>
                  </a:lnTo>
                  <a:lnTo>
                    <a:pt x="900" y="89"/>
                  </a:lnTo>
                  <a:lnTo>
                    <a:pt x="835" y="87"/>
                  </a:lnTo>
                  <a:lnTo>
                    <a:pt x="768" y="89"/>
                  </a:lnTo>
                  <a:lnTo>
                    <a:pt x="701" y="99"/>
                  </a:lnTo>
                  <a:lnTo>
                    <a:pt x="636" y="114"/>
                  </a:lnTo>
                  <a:lnTo>
                    <a:pt x="575" y="134"/>
                  </a:lnTo>
                  <a:lnTo>
                    <a:pt x="515" y="159"/>
                  </a:lnTo>
                  <a:lnTo>
                    <a:pt x="458" y="189"/>
                  </a:lnTo>
                  <a:lnTo>
                    <a:pt x="404" y="224"/>
                  </a:lnTo>
                  <a:lnTo>
                    <a:pt x="353" y="263"/>
                  </a:lnTo>
                  <a:lnTo>
                    <a:pt x="307" y="307"/>
                  </a:lnTo>
                  <a:lnTo>
                    <a:pt x="263" y="353"/>
                  </a:lnTo>
                  <a:lnTo>
                    <a:pt x="224" y="404"/>
                  </a:lnTo>
                  <a:lnTo>
                    <a:pt x="189" y="457"/>
                  </a:lnTo>
                  <a:lnTo>
                    <a:pt x="159" y="515"/>
                  </a:lnTo>
                  <a:lnTo>
                    <a:pt x="134" y="574"/>
                  </a:lnTo>
                  <a:lnTo>
                    <a:pt x="114" y="637"/>
                  </a:lnTo>
                  <a:lnTo>
                    <a:pt x="99" y="701"/>
                  </a:lnTo>
                  <a:lnTo>
                    <a:pt x="90" y="767"/>
                  </a:lnTo>
                  <a:lnTo>
                    <a:pt x="87" y="836"/>
                  </a:lnTo>
                  <a:lnTo>
                    <a:pt x="85" y="849"/>
                  </a:lnTo>
                  <a:lnTo>
                    <a:pt x="79" y="861"/>
                  </a:lnTo>
                  <a:lnTo>
                    <a:pt x="69" y="870"/>
                  </a:lnTo>
                  <a:lnTo>
                    <a:pt x="58" y="876"/>
                  </a:lnTo>
                  <a:lnTo>
                    <a:pt x="44" y="878"/>
                  </a:lnTo>
                  <a:lnTo>
                    <a:pt x="30" y="876"/>
                  </a:lnTo>
                  <a:lnTo>
                    <a:pt x="18" y="870"/>
                  </a:lnTo>
                  <a:lnTo>
                    <a:pt x="9" y="861"/>
                  </a:lnTo>
                  <a:lnTo>
                    <a:pt x="3" y="849"/>
                  </a:lnTo>
                  <a:lnTo>
                    <a:pt x="0" y="836"/>
                  </a:lnTo>
                  <a:lnTo>
                    <a:pt x="3" y="764"/>
                  </a:lnTo>
                  <a:lnTo>
                    <a:pt x="13" y="693"/>
                  </a:lnTo>
                  <a:lnTo>
                    <a:pt x="28" y="625"/>
                  </a:lnTo>
                  <a:lnTo>
                    <a:pt x="48" y="559"/>
                  </a:lnTo>
                  <a:lnTo>
                    <a:pt x="73" y="496"/>
                  </a:lnTo>
                  <a:lnTo>
                    <a:pt x="104" y="434"/>
                  </a:lnTo>
                  <a:lnTo>
                    <a:pt x="139" y="376"/>
                  </a:lnTo>
                  <a:lnTo>
                    <a:pt x="178" y="321"/>
                  </a:lnTo>
                  <a:lnTo>
                    <a:pt x="222" y="270"/>
                  </a:lnTo>
                  <a:lnTo>
                    <a:pt x="269" y="222"/>
                  </a:lnTo>
                  <a:lnTo>
                    <a:pt x="321" y="178"/>
                  </a:lnTo>
                  <a:lnTo>
                    <a:pt x="376" y="138"/>
                  </a:lnTo>
                  <a:lnTo>
                    <a:pt x="434" y="103"/>
                  </a:lnTo>
                  <a:lnTo>
                    <a:pt x="495" y="72"/>
                  </a:lnTo>
                  <a:lnTo>
                    <a:pt x="559" y="47"/>
                  </a:lnTo>
                  <a:lnTo>
                    <a:pt x="624" y="27"/>
                  </a:lnTo>
                  <a:lnTo>
                    <a:pt x="693" y="12"/>
                  </a:lnTo>
                  <a:lnTo>
                    <a:pt x="763" y="3"/>
                  </a:lnTo>
                  <a:lnTo>
                    <a:pt x="8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360"/>
            <p:cNvSpPr>
              <a:spLocks noEditPoints="1"/>
            </p:cNvSpPr>
            <p:nvPr/>
          </p:nvSpPr>
          <p:spPr bwMode="auto">
            <a:xfrm>
              <a:off x="749300" y="1917701"/>
              <a:ext cx="322263" cy="552450"/>
            </a:xfrm>
            <a:custGeom>
              <a:avLst/>
              <a:gdLst>
                <a:gd name="T0" fmla="*/ 136 w 2036"/>
                <a:gd name="T1" fmla="*/ 3321 h 3481"/>
                <a:gd name="T2" fmla="*/ 1743 w 2036"/>
                <a:gd name="T3" fmla="*/ 3394 h 3481"/>
                <a:gd name="T4" fmla="*/ 1921 w 2036"/>
                <a:gd name="T5" fmla="*/ 3292 h 3481"/>
                <a:gd name="T6" fmla="*/ 1800 w 2036"/>
                <a:gd name="T7" fmla="*/ 3016 h 3481"/>
                <a:gd name="T8" fmla="*/ 1709 w 2036"/>
                <a:gd name="T9" fmla="*/ 3196 h 3481"/>
                <a:gd name="T10" fmla="*/ 423 w 2036"/>
                <a:gd name="T11" fmla="*/ 3236 h 3481"/>
                <a:gd name="T12" fmla="*/ 261 w 2036"/>
                <a:gd name="T13" fmla="*/ 3119 h 3481"/>
                <a:gd name="T14" fmla="*/ 322 w 2036"/>
                <a:gd name="T15" fmla="*/ 2516 h 3481"/>
                <a:gd name="T16" fmla="*/ 383 w 2036"/>
                <a:gd name="T17" fmla="*/ 3129 h 3481"/>
                <a:gd name="T18" fmla="*/ 1631 w 2036"/>
                <a:gd name="T19" fmla="*/ 3142 h 3481"/>
                <a:gd name="T20" fmla="*/ 1714 w 2036"/>
                <a:gd name="T21" fmla="*/ 3016 h 3481"/>
                <a:gd name="T22" fmla="*/ 1568 w 2036"/>
                <a:gd name="T23" fmla="*/ 2733 h 3481"/>
                <a:gd name="T24" fmla="*/ 1502 w 2036"/>
                <a:gd name="T25" fmla="*/ 2711 h 3481"/>
                <a:gd name="T26" fmla="*/ 1767 w 2036"/>
                <a:gd name="T27" fmla="*/ 2430 h 3481"/>
                <a:gd name="T28" fmla="*/ 1850 w 2036"/>
                <a:gd name="T29" fmla="*/ 821 h 3481"/>
                <a:gd name="T30" fmla="*/ 1847 w 2036"/>
                <a:gd name="T31" fmla="*/ 694 h 3481"/>
                <a:gd name="T32" fmla="*/ 232 w 2036"/>
                <a:gd name="T33" fmla="*/ 673 h 3481"/>
                <a:gd name="T34" fmla="*/ 149 w 2036"/>
                <a:gd name="T35" fmla="*/ 777 h 3481"/>
                <a:gd name="T36" fmla="*/ 256 w 2036"/>
                <a:gd name="T37" fmla="*/ 670 h 3481"/>
                <a:gd name="T38" fmla="*/ 656 w 2036"/>
                <a:gd name="T39" fmla="*/ 550 h 3481"/>
                <a:gd name="T40" fmla="*/ 312 w 2036"/>
                <a:gd name="T41" fmla="*/ 802 h 3481"/>
                <a:gd name="T42" fmla="*/ 114 w 2036"/>
                <a:gd name="T43" fmla="*/ 1185 h 3481"/>
                <a:gd name="T44" fmla="*/ 236 w 2036"/>
                <a:gd name="T45" fmla="*/ 2516 h 3481"/>
                <a:gd name="T46" fmla="*/ 183 w 2036"/>
                <a:gd name="T47" fmla="*/ 2474 h 3481"/>
                <a:gd name="T48" fmla="*/ 227 w 2036"/>
                <a:gd name="T49" fmla="*/ 2150 h 3481"/>
                <a:gd name="T50" fmla="*/ 1852 w 2036"/>
                <a:gd name="T51" fmla="*/ 2194 h 3481"/>
                <a:gd name="T52" fmla="*/ 1810 w 2036"/>
                <a:gd name="T53" fmla="*/ 2516 h 3481"/>
                <a:gd name="T54" fmla="*/ 1937 w 2036"/>
                <a:gd name="T55" fmla="*/ 1257 h 3481"/>
                <a:gd name="T56" fmla="*/ 1770 w 2036"/>
                <a:gd name="T57" fmla="*/ 859 h 3481"/>
                <a:gd name="T58" fmla="*/ 1445 w 2036"/>
                <a:gd name="T59" fmla="*/ 581 h 3481"/>
                <a:gd name="T60" fmla="*/ 1018 w 2036"/>
                <a:gd name="T61" fmla="*/ 477 h 3481"/>
                <a:gd name="T62" fmla="*/ 1018 w 2036"/>
                <a:gd name="T63" fmla="*/ 390 h 3481"/>
                <a:gd name="T64" fmla="*/ 877 w 2036"/>
                <a:gd name="T65" fmla="*/ 260 h 3481"/>
                <a:gd name="T66" fmla="*/ 703 w 2036"/>
                <a:gd name="T67" fmla="*/ 212 h 3481"/>
                <a:gd name="T68" fmla="*/ 785 w 2036"/>
                <a:gd name="T69" fmla="*/ 416 h 3481"/>
                <a:gd name="T70" fmla="*/ 824 w 2036"/>
                <a:gd name="T71" fmla="*/ 131 h 3481"/>
                <a:gd name="T72" fmla="*/ 1244 w 2036"/>
                <a:gd name="T73" fmla="*/ 251 h 3481"/>
                <a:gd name="T74" fmla="*/ 1362 w 2036"/>
                <a:gd name="T75" fmla="*/ 322 h 3481"/>
                <a:gd name="T76" fmla="*/ 1262 w 2036"/>
                <a:gd name="T77" fmla="*/ 130 h 3481"/>
                <a:gd name="T78" fmla="*/ 937 w 2036"/>
                <a:gd name="T79" fmla="*/ 110 h 3481"/>
                <a:gd name="T80" fmla="*/ 1113 w 2036"/>
                <a:gd name="T81" fmla="*/ 127 h 3481"/>
                <a:gd name="T82" fmla="*/ 909 w 2036"/>
                <a:gd name="T83" fmla="*/ 0 h 3481"/>
                <a:gd name="T84" fmla="*/ 1324 w 2036"/>
                <a:gd name="T85" fmla="*/ 67 h 3481"/>
                <a:gd name="T86" fmla="*/ 1445 w 2036"/>
                <a:gd name="T87" fmla="*/ 278 h 3481"/>
                <a:gd name="T88" fmla="*/ 1780 w 2036"/>
                <a:gd name="T89" fmla="*/ 584 h 3481"/>
                <a:gd name="T90" fmla="*/ 1947 w 2036"/>
                <a:gd name="T91" fmla="*/ 679 h 3481"/>
                <a:gd name="T92" fmla="*/ 2012 w 2036"/>
                <a:gd name="T93" fmla="*/ 1192 h 3481"/>
                <a:gd name="T94" fmla="*/ 2024 w 2036"/>
                <a:gd name="T95" fmla="*/ 3272 h 3481"/>
                <a:gd name="T96" fmla="*/ 1866 w 2036"/>
                <a:gd name="T97" fmla="*/ 3454 h 3481"/>
                <a:gd name="T98" fmla="*/ 209 w 2036"/>
                <a:gd name="T99" fmla="*/ 3469 h 3481"/>
                <a:gd name="T100" fmla="*/ 27 w 2036"/>
                <a:gd name="T101" fmla="*/ 3311 h 3481"/>
                <a:gd name="T102" fmla="*/ 11 w 2036"/>
                <a:gd name="T103" fmla="*/ 1263 h 3481"/>
                <a:gd name="T104" fmla="*/ 75 w 2036"/>
                <a:gd name="T105" fmla="*/ 709 h 3481"/>
                <a:gd name="T106" fmla="*/ 221 w 2036"/>
                <a:gd name="T107" fmla="*/ 587 h 3481"/>
                <a:gd name="T108" fmla="*/ 589 w 2036"/>
                <a:gd name="T109" fmla="*/ 322 h 3481"/>
                <a:gd name="T110" fmla="*/ 682 w 2036"/>
                <a:gd name="T111" fmla="*/ 95 h 3481"/>
                <a:gd name="T112" fmla="*/ 909 w 2036"/>
                <a:gd name="T113" fmla="*/ 0 h 3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6" h="3481">
                  <a:moveTo>
                    <a:pt x="87" y="2831"/>
                  </a:moveTo>
                  <a:lnTo>
                    <a:pt x="87" y="3188"/>
                  </a:lnTo>
                  <a:lnTo>
                    <a:pt x="90" y="3225"/>
                  </a:lnTo>
                  <a:lnTo>
                    <a:pt x="100" y="3260"/>
                  </a:lnTo>
                  <a:lnTo>
                    <a:pt x="115" y="3292"/>
                  </a:lnTo>
                  <a:lnTo>
                    <a:pt x="136" y="3321"/>
                  </a:lnTo>
                  <a:lnTo>
                    <a:pt x="160" y="3346"/>
                  </a:lnTo>
                  <a:lnTo>
                    <a:pt x="190" y="3367"/>
                  </a:lnTo>
                  <a:lnTo>
                    <a:pt x="221" y="3382"/>
                  </a:lnTo>
                  <a:lnTo>
                    <a:pt x="256" y="3391"/>
                  </a:lnTo>
                  <a:lnTo>
                    <a:pt x="293" y="3394"/>
                  </a:lnTo>
                  <a:lnTo>
                    <a:pt x="1743" y="3394"/>
                  </a:lnTo>
                  <a:lnTo>
                    <a:pt x="1780" y="3391"/>
                  </a:lnTo>
                  <a:lnTo>
                    <a:pt x="1815" y="3382"/>
                  </a:lnTo>
                  <a:lnTo>
                    <a:pt x="1847" y="3367"/>
                  </a:lnTo>
                  <a:lnTo>
                    <a:pt x="1876" y="3346"/>
                  </a:lnTo>
                  <a:lnTo>
                    <a:pt x="1901" y="3321"/>
                  </a:lnTo>
                  <a:lnTo>
                    <a:pt x="1921" y="3292"/>
                  </a:lnTo>
                  <a:lnTo>
                    <a:pt x="1937" y="3260"/>
                  </a:lnTo>
                  <a:lnTo>
                    <a:pt x="1947" y="3225"/>
                  </a:lnTo>
                  <a:lnTo>
                    <a:pt x="1950" y="3188"/>
                  </a:lnTo>
                  <a:lnTo>
                    <a:pt x="1950" y="2831"/>
                  </a:lnTo>
                  <a:lnTo>
                    <a:pt x="1800" y="2831"/>
                  </a:lnTo>
                  <a:lnTo>
                    <a:pt x="1800" y="3016"/>
                  </a:lnTo>
                  <a:lnTo>
                    <a:pt x="1797" y="3052"/>
                  </a:lnTo>
                  <a:lnTo>
                    <a:pt x="1789" y="3087"/>
                  </a:lnTo>
                  <a:lnTo>
                    <a:pt x="1775" y="3119"/>
                  </a:lnTo>
                  <a:lnTo>
                    <a:pt x="1757" y="3147"/>
                  </a:lnTo>
                  <a:lnTo>
                    <a:pt x="1735" y="3174"/>
                  </a:lnTo>
                  <a:lnTo>
                    <a:pt x="1709" y="3196"/>
                  </a:lnTo>
                  <a:lnTo>
                    <a:pt x="1680" y="3214"/>
                  </a:lnTo>
                  <a:lnTo>
                    <a:pt x="1648" y="3228"/>
                  </a:lnTo>
                  <a:lnTo>
                    <a:pt x="1614" y="3236"/>
                  </a:lnTo>
                  <a:lnTo>
                    <a:pt x="1578" y="3239"/>
                  </a:lnTo>
                  <a:lnTo>
                    <a:pt x="459" y="3239"/>
                  </a:lnTo>
                  <a:lnTo>
                    <a:pt x="423" y="3236"/>
                  </a:lnTo>
                  <a:lnTo>
                    <a:pt x="389" y="3228"/>
                  </a:lnTo>
                  <a:lnTo>
                    <a:pt x="357" y="3214"/>
                  </a:lnTo>
                  <a:lnTo>
                    <a:pt x="327" y="3196"/>
                  </a:lnTo>
                  <a:lnTo>
                    <a:pt x="302" y="3174"/>
                  </a:lnTo>
                  <a:lnTo>
                    <a:pt x="279" y="3147"/>
                  </a:lnTo>
                  <a:lnTo>
                    <a:pt x="261" y="3119"/>
                  </a:lnTo>
                  <a:lnTo>
                    <a:pt x="248" y="3087"/>
                  </a:lnTo>
                  <a:lnTo>
                    <a:pt x="239" y="3052"/>
                  </a:lnTo>
                  <a:lnTo>
                    <a:pt x="236" y="3016"/>
                  </a:lnTo>
                  <a:lnTo>
                    <a:pt x="236" y="2831"/>
                  </a:lnTo>
                  <a:lnTo>
                    <a:pt x="87" y="2831"/>
                  </a:lnTo>
                  <a:close/>
                  <a:moveTo>
                    <a:pt x="322" y="2516"/>
                  </a:moveTo>
                  <a:lnTo>
                    <a:pt x="322" y="3016"/>
                  </a:lnTo>
                  <a:lnTo>
                    <a:pt x="325" y="3043"/>
                  </a:lnTo>
                  <a:lnTo>
                    <a:pt x="334" y="3069"/>
                  </a:lnTo>
                  <a:lnTo>
                    <a:pt x="345" y="3092"/>
                  </a:lnTo>
                  <a:lnTo>
                    <a:pt x="362" y="3112"/>
                  </a:lnTo>
                  <a:lnTo>
                    <a:pt x="383" y="3129"/>
                  </a:lnTo>
                  <a:lnTo>
                    <a:pt x="406" y="3142"/>
                  </a:lnTo>
                  <a:lnTo>
                    <a:pt x="431" y="3149"/>
                  </a:lnTo>
                  <a:lnTo>
                    <a:pt x="459" y="3153"/>
                  </a:lnTo>
                  <a:lnTo>
                    <a:pt x="1578" y="3153"/>
                  </a:lnTo>
                  <a:lnTo>
                    <a:pt x="1605" y="3149"/>
                  </a:lnTo>
                  <a:lnTo>
                    <a:pt x="1631" y="3142"/>
                  </a:lnTo>
                  <a:lnTo>
                    <a:pt x="1654" y="3129"/>
                  </a:lnTo>
                  <a:lnTo>
                    <a:pt x="1674" y="3112"/>
                  </a:lnTo>
                  <a:lnTo>
                    <a:pt x="1690" y="3092"/>
                  </a:lnTo>
                  <a:lnTo>
                    <a:pt x="1703" y="3069"/>
                  </a:lnTo>
                  <a:lnTo>
                    <a:pt x="1711" y="3043"/>
                  </a:lnTo>
                  <a:lnTo>
                    <a:pt x="1714" y="3016"/>
                  </a:lnTo>
                  <a:lnTo>
                    <a:pt x="1714" y="2516"/>
                  </a:lnTo>
                  <a:lnTo>
                    <a:pt x="1585" y="2516"/>
                  </a:lnTo>
                  <a:lnTo>
                    <a:pt x="1585" y="2698"/>
                  </a:lnTo>
                  <a:lnTo>
                    <a:pt x="1583" y="2711"/>
                  </a:lnTo>
                  <a:lnTo>
                    <a:pt x="1578" y="2723"/>
                  </a:lnTo>
                  <a:lnTo>
                    <a:pt x="1568" y="2733"/>
                  </a:lnTo>
                  <a:lnTo>
                    <a:pt x="1556" y="2739"/>
                  </a:lnTo>
                  <a:lnTo>
                    <a:pt x="1543" y="2741"/>
                  </a:lnTo>
                  <a:lnTo>
                    <a:pt x="1529" y="2739"/>
                  </a:lnTo>
                  <a:lnTo>
                    <a:pt x="1517" y="2733"/>
                  </a:lnTo>
                  <a:lnTo>
                    <a:pt x="1508" y="2723"/>
                  </a:lnTo>
                  <a:lnTo>
                    <a:pt x="1502" y="2711"/>
                  </a:lnTo>
                  <a:lnTo>
                    <a:pt x="1499" y="2698"/>
                  </a:lnTo>
                  <a:lnTo>
                    <a:pt x="1499" y="2516"/>
                  </a:lnTo>
                  <a:lnTo>
                    <a:pt x="322" y="2516"/>
                  </a:lnTo>
                  <a:close/>
                  <a:moveTo>
                    <a:pt x="270" y="2237"/>
                  </a:moveTo>
                  <a:lnTo>
                    <a:pt x="270" y="2430"/>
                  </a:lnTo>
                  <a:lnTo>
                    <a:pt x="1767" y="2430"/>
                  </a:lnTo>
                  <a:lnTo>
                    <a:pt x="1767" y="2237"/>
                  </a:lnTo>
                  <a:lnTo>
                    <a:pt x="270" y="2237"/>
                  </a:lnTo>
                  <a:close/>
                  <a:moveTo>
                    <a:pt x="1719" y="670"/>
                  </a:moveTo>
                  <a:lnTo>
                    <a:pt x="1765" y="717"/>
                  </a:lnTo>
                  <a:lnTo>
                    <a:pt x="1809" y="768"/>
                  </a:lnTo>
                  <a:lnTo>
                    <a:pt x="1850" y="821"/>
                  </a:lnTo>
                  <a:lnTo>
                    <a:pt x="1886" y="878"/>
                  </a:lnTo>
                  <a:lnTo>
                    <a:pt x="1886" y="777"/>
                  </a:lnTo>
                  <a:lnTo>
                    <a:pt x="1884" y="752"/>
                  </a:lnTo>
                  <a:lnTo>
                    <a:pt x="1876" y="730"/>
                  </a:lnTo>
                  <a:lnTo>
                    <a:pt x="1863" y="710"/>
                  </a:lnTo>
                  <a:lnTo>
                    <a:pt x="1847" y="694"/>
                  </a:lnTo>
                  <a:lnTo>
                    <a:pt x="1827" y="681"/>
                  </a:lnTo>
                  <a:lnTo>
                    <a:pt x="1805" y="673"/>
                  </a:lnTo>
                  <a:lnTo>
                    <a:pt x="1780" y="670"/>
                  </a:lnTo>
                  <a:lnTo>
                    <a:pt x="1719" y="670"/>
                  </a:lnTo>
                  <a:close/>
                  <a:moveTo>
                    <a:pt x="256" y="670"/>
                  </a:moveTo>
                  <a:lnTo>
                    <a:pt x="232" y="673"/>
                  </a:lnTo>
                  <a:lnTo>
                    <a:pt x="210" y="681"/>
                  </a:lnTo>
                  <a:lnTo>
                    <a:pt x="190" y="694"/>
                  </a:lnTo>
                  <a:lnTo>
                    <a:pt x="173" y="710"/>
                  </a:lnTo>
                  <a:lnTo>
                    <a:pt x="161" y="730"/>
                  </a:lnTo>
                  <a:lnTo>
                    <a:pt x="153" y="752"/>
                  </a:lnTo>
                  <a:lnTo>
                    <a:pt x="149" y="777"/>
                  </a:lnTo>
                  <a:lnTo>
                    <a:pt x="149" y="879"/>
                  </a:lnTo>
                  <a:lnTo>
                    <a:pt x="186" y="822"/>
                  </a:lnTo>
                  <a:lnTo>
                    <a:pt x="227" y="768"/>
                  </a:lnTo>
                  <a:lnTo>
                    <a:pt x="271" y="717"/>
                  </a:lnTo>
                  <a:lnTo>
                    <a:pt x="318" y="670"/>
                  </a:lnTo>
                  <a:lnTo>
                    <a:pt x="256" y="670"/>
                  </a:lnTo>
                  <a:close/>
                  <a:moveTo>
                    <a:pt x="1018" y="477"/>
                  </a:moveTo>
                  <a:lnTo>
                    <a:pt x="942" y="479"/>
                  </a:lnTo>
                  <a:lnTo>
                    <a:pt x="868" y="488"/>
                  </a:lnTo>
                  <a:lnTo>
                    <a:pt x="795" y="503"/>
                  </a:lnTo>
                  <a:lnTo>
                    <a:pt x="724" y="523"/>
                  </a:lnTo>
                  <a:lnTo>
                    <a:pt x="656" y="550"/>
                  </a:lnTo>
                  <a:lnTo>
                    <a:pt x="590" y="581"/>
                  </a:lnTo>
                  <a:lnTo>
                    <a:pt x="528" y="616"/>
                  </a:lnTo>
                  <a:lnTo>
                    <a:pt x="468" y="656"/>
                  </a:lnTo>
                  <a:lnTo>
                    <a:pt x="412" y="700"/>
                  </a:lnTo>
                  <a:lnTo>
                    <a:pt x="360" y="749"/>
                  </a:lnTo>
                  <a:lnTo>
                    <a:pt x="312" y="802"/>
                  </a:lnTo>
                  <a:lnTo>
                    <a:pt x="267" y="859"/>
                  </a:lnTo>
                  <a:lnTo>
                    <a:pt x="227" y="918"/>
                  </a:lnTo>
                  <a:lnTo>
                    <a:pt x="191" y="980"/>
                  </a:lnTo>
                  <a:lnTo>
                    <a:pt x="160" y="1046"/>
                  </a:lnTo>
                  <a:lnTo>
                    <a:pt x="135" y="1114"/>
                  </a:lnTo>
                  <a:lnTo>
                    <a:pt x="114" y="1185"/>
                  </a:lnTo>
                  <a:lnTo>
                    <a:pt x="100" y="1257"/>
                  </a:lnTo>
                  <a:lnTo>
                    <a:pt x="90" y="1333"/>
                  </a:lnTo>
                  <a:lnTo>
                    <a:pt x="87" y="1409"/>
                  </a:lnTo>
                  <a:lnTo>
                    <a:pt x="87" y="2744"/>
                  </a:lnTo>
                  <a:lnTo>
                    <a:pt x="236" y="2744"/>
                  </a:lnTo>
                  <a:lnTo>
                    <a:pt x="236" y="2516"/>
                  </a:lnTo>
                  <a:lnTo>
                    <a:pt x="227" y="2516"/>
                  </a:lnTo>
                  <a:lnTo>
                    <a:pt x="213" y="2514"/>
                  </a:lnTo>
                  <a:lnTo>
                    <a:pt x="201" y="2508"/>
                  </a:lnTo>
                  <a:lnTo>
                    <a:pt x="192" y="2499"/>
                  </a:lnTo>
                  <a:lnTo>
                    <a:pt x="186" y="2487"/>
                  </a:lnTo>
                  <a:lnTo>
                    <a:pt x="183" y="2474"/>
                  </a:lnTo>
                  <a:lnTo>
                    <a:pt x="183" y="2194"/>
                  </a:lnTo>
                  <a:lnTo>
                    <a:pt x="186" y="2180"/>
                  </a:lnTo>
                  <a:lnTo>
                    <a:pt x="192" y="2168"/>
                  </a:lnTo>
                  <a:lnTo>
                    <a:pt x="201" y="2159"/>
                  </a:lnTo>
                  <a:lnTo>
                    <a:pt x="213" y="2152"/>
                  </a:lnTo>
                  <a:lnTo>
                    <a:pt x="227" y="2150"/>
                  </a:lnTo>
                  <a:lnTo>
                    <a:pt x="1810" y="2150"/>
                  </a:lnTo>
                  <a:lnTo>
                    <a:pt x="1823" y="2152"/>
                  </a:lnTo>
                  <a:lnTo>
                    <a:pt x="1835" y="2159"/>
                  </a:lnTo>
                  <a:lnTo>
                    <a:pt x="1844" y="2168"/>
                  </a:lnTo>
                  <a:lnTo>
                    <a:pt x="1850" y="2180"/>
                  </a:lnTo>
                  <a:lnTo>
                    <a:pt x="1852" y="2194"/>
                  </a:lnTo>
                  <a:lnTo>
                    <a:pt x="1852" y="2474"/>
                  </a:lnTo>
                  <a:lnTo>
                    <a:pt x="1850" y="2487"/>
                  </a:lnTo>
                  <a:lnTo>
                    <a:pt x="1844" y="2499"/>
                  </a:lnTo>
                  <a:lnTo>
                    <a:pt x="1835" y="2508"/>
                  </a:lnTo>
                  <a:lnTo>
                    <a:pt x="1823" y="2514"/>
                  </a:lnTo>
                  <a:lnTo>
                    <a:pt x="1810" y="2516"/>
                  </a:lnTo>
                  <a:lnTo>
                    <a:pt x="1800" y="2516"/>
                  </a:lnTo>
                  <a:lnTo>
                    <a:pt x="1800" y="2744"/>
                  </a:lnTo>
                  <a:lnTo>
                    <a:pt x="1950" y="2744"/>
                  </a:lnTo>
                  <a:lnTo>
                    <a:pt x="1950" y="1409"/>
                  </a:lnTo>
                  <a:lnTo>
                    <a:pt x="1947" y="1333"/>
                  </a:lnTo>
                  <a:lnTo>
                    <a:pt x="1937" y="1257"/>
                  </a:lnTo>
                  <a:lnTo>
                    <a:pt x="1922" y="1185"/>
                  </a:lnTo>
                  <a:lnTo>
                    <a:pt x="1902" y="1114"/>
                  </a:lnTo>
                  <a:lnTo>
                    <a:pt x="1877" y="1046"/>
                  </a:lnTo>
                  <a:lnTo>
                    <a:pt x="1846" y="980"/>
                  </a:lnTo>
                  <a:lnTo>
                    <a:pt x="1810" y="918"/>
                  </a:lnTo>
                  <a:lnTo>
                    <a:pt x="1770" y="859"/>
                  </a:lnTo>
                  <a:lnTo>
                    <a:pt x="1725" y="802"/>
                  </a:lnTo>
                  <a:lnTo>
                    <a:pt x="1676" y="749"/>
                  </a:lnTo>
                  <a:lnTo>
                    <a:pt x="1625" y="700"/>
                  </a:lnTo>
                  <a:lnTo>
                    <a:pt x="1568" y="656"/>
                  </a:lnTo>
                  <a:lnTo>
                    <a:pt x="1509" y="616"/>
                  </a:lnTo>
                  <a:lnTo>
                    <a:pt x="1445" y="581"/>
                  </a:lnTo>
                  <a:lnTo>
                    <a:pt x="1381" y="550"/>
                  </a:lnTo>
                  <a:lnTo>
                    <a:pt x="1312" y="523"/>
                  </a:lnTo>
                  <a:lnTo>
                    <a:pt x="1242" y="503"/>
                  </a:lnTo>
                  <a:lnTo>
                    <a:pt x="1169" y="488"/>
                  </a:lnTo>
                  <a:lnTo>
                    <a:pt x="1095" y="479"/>
                  </a:lnTo>
                  <a:lnTo>
                    <a:pt x="1018" y="477"/>
                  </a:lnTo>
                  <a:close/>
                  <a:moveTo>
                    <a:pt x="877" y="260"/>
                  </a:moveTo>
                  <a:lnTo>
                    <a:pt x="873" y="299"/>
                  </a:lnTo>
                  <a:lnTo>
                    <a:pt x="872" y="339"/>
                  </a:lnTo>
                  <a:lnTo>
                    <a:pt x="872" y="400"/>
                  </a:lnTo>
                  <a:lnTo>
                    <a:pt x="944" y="393"/>
                  </a:lnTo>
                  <a:lnTo>
                    <a:pt x="1018" y="390"/>
                  </a:lnTo>
                  <a:lnTo>
                    <a:pt x="1093" y="393"/>
                  </a:lnTo>
                  <a:lnTo>
                    <a:pt x="1165" y="400"/>
                  </a:lnTo>
                  <a:lnTo>
                    <a:pt x="1165" y="339"/>
                  </a:lnTo>
                  <a:lnTo>
                    <a:pt x="1164" y="299"/>
                  </a:lnTo>
                  <a:lnTo>
                    <a:pt x="1158" y="260"/>
                  </a:lnTo>
                  <a:lnTo>
                    <a:pt x="877" y="260"/>
                  </a:lnTo>
                  <a:close/>
                  <a:moveTo>
                    <a:pt x="841" y="97"/>
                  </a:moveTo>
                  <a:lnTo>
                    <a:pt x="806" y="111"/>
                  </a:lnTo>
                  <a:lnTo>
                    <a:pt x="775" y="130"/>
                  </a:lnTo>
                  <a:lnTo>
                    <a:pt x="747" y="153"/>
                  </a:lnTo>
                  <a:lnTo>
                    <a:pt x="723" y="181"/>
                  </a:lnTo>
                  <a:lnTo>
                    <a:pt x="703" y="212"/>
                  </a:lnTo>
                  <a:lnTo>
                    <a:pt x="688" y="245"/>
                  </a:lnTo>
                  <a:lnTo>
                    <a:pt x="678" y="283"/>
                  </a:lnTo>
                  <a:lnTo>
                    <a:pt x="675" y="322"/>
                  </a:lnTo>
                  <a:lnTo>
                    <a:pt x="675" y="449"/>
                  </a:lnTo>
                  <a:lnTo>
                    <a:pt x="730" y="431"/>
                  </a:lnTo>
                  <a:lnTo>
                    <a:pt x="785" y="416"/>
                  </a:lnTo>
                  <a:lnTo>
                    <a:pt x="785" y="339"/>
                  </a:lnTo>
                  <a:lnTo>
                    <a:pt x="787" y="294"/>
                  </a:lnTo>
                  <a:lnTo>
                    <a:pt x="792" y="251"/>
                  </a:lnTo>
                  <a:lnTo>
                    <a:pt x="800" y="209"/>
                  </a:lnTo>
                  <a:lnTo>
                    <a:pt x="811" y="169"/>
                  </a:lnTo>
                  <a:lnTo>
                    <a:pt x="824" y="131"/>
                  </a:lnTo>
                  <a:lnTo>
                    <a:pt x="841" y="97"/>
                  </a:lnTo>
                  <a:close/>
                  <a:moveTo>
                    <a:pt x="1195" y="97"/>
                  </a:moveTo>
                  <a:lnTo>
                    <a:pt x="1211" y="131"/>
                  </a:lnTo>
                  <a:lnTo>
                    <a:pt x="1225" y="169"/>
                  </a:lnTo>
                  <a:lnTo>
                    <a:pt x="1237" y="209"/>
                  </a:lnTo>
                  <a:lnTo>
                    <a:pt x="1244" y="251"/>
                  </a:lnTo>
                  <a:lnTo>
                    <a:pt x="1249" y="294"/>
                  </a:lnTo>
                  <a:lnTo>
                    <a:pt x="1250" y="339"/>
                  </a:lnTo>
                  <a:lnTo>
                    <a:pt x="1250" y="416"/>
                  </a:lnTo>
                  <a:lnTo>
                    <a:pt x="1307" y="431"/>
                  </a:lnTo>
                  <a:lnTo>
                    <a:pt x="1362" y="449"/>
                  </a:lnTo>
                  <a:lnTo>
                    <a:pt x="1362" y="322"/>
                  </a:lnTo>
                  <a:lnTo>
                    <a:pt x="1359" y="283"/>
                  </a:lnTo>
                  <a:lnTo>
                    <a:pt x="1349" y="245"/>
                  </a:lnTo>
                  <a:lnTo>
                    <a:pt x="1334" y="212"/>
                  </a:lnTo>
                  <a:lnTo>
                    <a:pt x="1314" y="181"/>
                  </a:lnTo>
                  <a:lnTo>
                    <a:pt x="1290" y="153"/>
                  </a:lnTo>
                  <a:lnTo>
                    <a:pt x="1262" y="130"/>
                  </a:lnTo>
                  <a:lnTo>
                    <a:pt x="1229" y="111"/>
                  </a:lnTo>
                  <a:lnTo>
                    <a:pt x="1195" y="97"/>
                  </a:lnTo>
                  <a:close/>
                  <a:moveTo>
                    <a:pt x="975" y="87"/>
                  </a:moveTo>
                  <a:lnTo>
                    <a:pt x="963" y="90"/>
                  </a:lnTo>
                  <a:lnTo>
                    <a:pt x="951" y="97"/>
                  </a:lnTo>
                  <a:lnTo>
                    <a:pt x="937" y="110"/>
                  </a:lnTo>
                  <a:lnTo>
                    <a:pt x="924" y="127"/>
                  </a:lnTo>
                  <a:lnTo>
                    <a:pt x="911" y="149"/>
                  </a:lnTo>
                  <a:lnTo>
                    <a:pt x="901" y="174"/>
                  </a:lnTo>
                  <a:lnTo>
                    <a:pt x="1136" y="174"/>
                  </a:lnTo>
                  <a:lnTo>
                    <a:pt x="1124" y="149"/>
                  </a:lnTo>
                  <a:lnTo>
                    <a:pt x="1113" y="127"/>
                  </a:lnTo>
                  <a:lnTo>
                    <a:pt x="1099" y="110"/>
                  </a:lnTo>
                  <a:lnTo>
                    <a:pt x="1086" y="97"/>
                  </a:lnTo>
                  <a:lnTo>
                    <a:pt x="1073" y="90"/>
                  </a:lnTo>
                  <a:lnTo>
                    <a:pt x="1061" y="87"/>
                  </a:lnTo>
                  <a:lnTo>
                    <a:pt x="975" y="87"/>
                  </a:lnTo>
                  <a:close/>
                  <a:moveTo>
                    <a:pt x="909" y="0"/>
                  </a:moveTo>
                  <a:lnTo>
                    <a:pt x="1128" y="0"/>
                  </a:lnTo>
                  <a:lnTo>
                    <a:pt x="1171" y="4"/>
                  </a:lnTo>
                  <a:lnTo>
                    <a:pt x="1212" y="12"/>
                  </a:lnTo>
                  <a:lnTo>
                    <a:pt x="1251" y="26"/>
                  </a:lnTo>
                  <a:lnTo>
                    <a:pt x="1289" y="44"/>
                  </a:lnTo>
                  <a:lnTo>
                    <a:pt x="1324" y="67"/>
                  </a:lnTo>
                  <a:lnTo>
                    <a:pt x="1354" y="95"/>
                  </a:lnTo>
                  <a:lnTo>
                    <a:pt x="1381" y="126"/>
                  </a:lnTo>
                  <a:lnTo>
                    <a:pt x="1404" y="160"/>
                  </a:lnTo>
                  <a:lnTo>
                    <a:pt x="1422" y="197"/>
                  </a:lnTo>
                  <a:lnTo>
                    <a:pt x="1436" y="236"/>
                  </a:lnTo>
                  <a:lnTo>
                    <a:pt x="1445" y="278"/>
                  </a:lnTo>
                  <a:lnTo>
                    <a:pt x="1448" y="322"/>
                  </a:lnTo>
                  <a:lnTo>
                    <a:pt x="1448" y="485"/>
                  </a:lnTo>
                  <a:lnTo>
                    <a:pt x="1506" y="515"/>
                  </a:lnTo>
                  <a:lnTo>
                    <a:pt x="1561" y="548"/>
                  </a:lnTo>
                  <a:lnTo>
                    <a:pt x="1615" y="584"/>
                  </a:lnTo>
                  <a:lnTo>
                    <a:pt x="1780" y="584"/>
                  </a:lnTo>
                  <a:lnTo>
                    <a:pt x="1815" y="587"/>
                  </a:lnTo>
                  <a:lnTo>
                    <a:pt x="1847" y="595"/>
                  </a:lnTo>
                  <a:lnTo>
                    <a:pt x="1878" y="610"/>
                  </a:lnTo>
                  <a:lnTo>
                    <a:pt x="1904" y="629"/>
                  </a:lnTo>
                  <a:lnTo>
                    <a:pt x="1928" y="653"/>
                  </a:lnTo>
                  <a:lnTo>
                    <a:pt x="1947" y="679"/>
                  </a:lnTo>
                  <a:lnTo>
                    <a:pt x="1960" y="709"/>
                  </a:lnTo>
                  <a:lnTo>
                    <a:pt x="1970" y="742"/>
                  </a:lnTo>
                  <a:lnTo>
                    <a:pt x="1973" y="777"/>
                  </a:lnTo>
                  <a:lnTo>
                    <a:pt x="1973" y="1056"/>
                  </a:lnTo>
                  <a:lnTo>
                    <a:pt x="1995" y="1123"/>
                  </a:lnTo>
                  <a:lnTo>
                    <a:pt x="2012" y="1192"/>
                  </a:lnTo>
                  <a:lnTo>
                    <a:pt x="2025" y="1263"/>
                  </a:lnTo>
                  <a:lnTo>
                    <a:pt x="2034" y="1335"/>
                  </a:lnTo>
                  <a:lnTo>
                    <a:pt x="2036" y="1409"/>
                  </a:lnTo>
                  <a:lnTo>
                    <a:pt x="2036" y="3188"/>
                  </a:lnTo>
                  <a:lnTo>
                    <a:pt x="2033" y="3230"/>
                  </a:lnTo>
                  <a:lnTo>
                    <a:pt x="2024" y="3272"/>
                  </a:lnTo>
                  <a:lnTo>
                    <a:pt x="2009" y="3311"/>
                  </a:lnTo>
                  <a:lnTo>
                    <a:pt x="1989" y="3347"/>
                  </a:lnTo>
                  <a:lnTo>
                    <a:pt x="1964" y="3380"/>
                  </a:lnTo>
                  <a:lnTo>
                    <a:pt x="1935" y="3409"/>
                  </a:lnTo>
                  <a:lnTo>
                    <a:pt x="1902" y="3434"/>
                  </a:lnTo>
                  <a:lnTo>
                    <a:pt x="1866" y="3454"/>
                  </a:lnTo>
                  <a:lnTo>
                    <a:pt x="1828" y="3469"/>
                  </a:lnTo>
                  <a:lnTo>
                    <a:pt x="1787" y="3478"/>
                  </a:lnTo>
                  <a:lnTo>
                    <a:pt x="1743" y="3481"/>
                  </a:lnTo>
                  <a:lnTo>
                    <a:pt x="293" y="3481"/>
                  </a:lnTo>
                  <a:lnTo>
                    <a:pt x="250" y="3478"/>
                  </a:lnTo>
                  <a:lnTo>
                    <a:pt x="209" y="3469"/>
                  </a:lnTo>
                  <a:lnTo>
                    <a:pt x="171" y="3454"/>
                  </a:lnTo>
                  <a:lnTo>
                    <a:pt x="135" y="3434"/>
                  </a:lnTo>
                  <a:lnTo>
                    <a:pt x="102" y="3409"/>
                  </a:lnTo>
                  <a:lnTo>
                    <a:pt x="72" y="3380"/>
                  </a:lnTo>
                  <a:lnTo>
                    <a:pt x="48" y="3347"/>
                  </a:lnTo>
                  <a:lnTo>
                    <a:pt x="27" y="3311"/>
                  </a:lnTo>
                  <a:lnTo>
                    <a:pt x="13" y="3272"/>
                  </a:lnTo>
                  <a:lnTo>
                    <a:pt x="4" y="3230"/>
                  </a:lnTo>
                  <a:lnTo>
                    <a:pt x="0" y="3188"/>
                  </a:lnTo>
                  <a:lnTo>
                    <a:pt x="0" y="1409"/>
                  </a:lnTo>
                  <a:lnTo>
                    <a:pt x="3" y="1335"/>
                  </a:lnTo>
                  <a:lnTo>
                    <a:pt x="11" y="1263"/>
                  </a:lnTo>
                  <a:lnTo>
                    <a:pt x="23" y="1192"/>
                  </a:lnTo>
                  <a:lnTo>
                    <a:pt x="41" y="1123"/>
                  </a:lnTo>
                  <a:lnTo>
                    <a:pt x="64" y="1056"/>
                  </a:lnTo>
                  <a:lnTo>
                    <a:pt x="64" y="777"/>
                  </a:lnTo>
                  <a:lnTo>
                    <a:pt x="67" y="742"/>
                  </a:lnTo>
                  <a:lnTo>
                    <a:pt x="75" y="709"/>
                  </a:lnTo>
                  <a:lnTo>
                    <a:pt x="90" y="679"/>
                  </a:lnTo>
                  <a:lnTo>
                    <a:pt x="109" y="653"/>
                  </a:lnTo>
                  <a:lnTo>
                    <a:pt x="132" y="629"/>
                  </a:lnTo>
                  <a:lnTo>
                    <a:pt x="159" y="610"/>
                  </a:lnTo>
                  <a:lnTo>
                    <a:pt x="189" y="595"/>
                  </a:lnTo>
                  <a:lnTo>
                    <a:pt x="221" y="587"/>
                  </a:lnTo>
                  <a:lnTo>
                    <a:pt x="256" y="584"/>
                  </a:lnTo>
                  <a:lnTo>
                    <a:pt x="422" y="584"/>
                  </a:lnTo>
                  <a:lnTo>
                    <a:pt x="475" y="548"/>
                  </a:lnTo>
                  <a:lnTo>
                    <a:pt x="531" y="515"/>
                  </a:lnTo>
                  <a:lnTo>
                    <a:pt x="589" y="485"/>
                  </a:lnTo>
                  <a:lnTo>
                    <a:pt x="589" y="322"/>
                  </a:lnTo>
                  <a:lnTo>
                    <a:pt x="591" y="278"/>
                  </a:lnTo>
                  <a:lnTo>
                    <a:pt x="600" y="236"/>
                  </a:lnTo>
                  <a:lnTo>
                    <a:pt x="614" y="197"/>
                  </a:lnTo>
                  <a:lnTo>
                    <a:pt x="633" y="160"/>
                  </a:lnTo>
                  <a:lnTo>
                    <a:pt x="656" y="126"/>
                  </a:lnTo>
                  <a:lnTo>
                    <a:pt x="682" y="95"/>
                  </a:lnTo>
                  <a:lnTo>
                    <a:pt x="713" y="67"/>
                  </a:lnTo>
                  <a:lnTo>
                    <a:pt x="747" y="44"/>
                  </a:lnTo>
                  <a:lnTo>
                    <a:pt x="784" y="26"/>
                  </a:lnTo>
                  <a:lnTo>
                    <a:pt x="824" y="12"/>
                  </a:lnTo>
                  <a:lnTo>
                    <a:pt x="866" y="4"/>
                  </a:lnTo>
                  <a:lnTo>
                    <a:pt x="9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2" name="Freeform 365"/>
          <p:cNvSpPr>
            <a:spLocks noEditPoints="1"/>
          </p:cNvSpPr>
          <p:nvPr/>
        </p:nvSpPr>
        <p:spPr bwMode="auto">
          <a:xfrm>
            <a:off x="5016555" y="526026"/>
            <a:ext cx="414338" cy="558800"/>
          </a:xfrm>
          <a:custGeom>
            <a:avLst/>
            <a:gdLst>
              <a:gd name="T0" fmla="*/ 310 w 2612"/>
              <a:gd name="T1" fmla="*/ 2858 h 3523"/>
              <a:gd name="T2" fmla="*/ 381 w 2612"/>
              <a:gd name="T3" fmla="*/ 3390 h 3523"/>
              <a:gd name="T4" fmla="*/ 2140 w 2612"/>
              <a:gd name="T5" fmla="*/ 3433 h 3523"/>
              <a:gd name="T6" fmla="*/ 2290 w 2612"/>
              <a:gd name="T7" fmla="*/ 3309 h 3523"/>
              <a:gd name="T8" fmla="*/ 2201 w 2612"/>
              <a:gd name="T9" fmla="*/ 2891 h 3523"/>
              <a:gd name="T10" fmla="*/ 1470 w 2612"/>
              <a:gd name="T11" fmla="*/ 3223 h 3523"/>
              <a:gd name="T12" fmla="*/ 1132 w 2612"/>
              <a:gd name="T13" fmla="*/ 3213 h 3523"/>
              <a:gd name="T14" fmla="*/ 376 w 2612"/>
              <a:gd name="T15" fmla="*/ 2885 h 3523"/>
              <a:gd name="T16" fmla="*/ 1401 w 2612"/>
              <a:gd name="T17" fmla="*/ 2725 h 3523"/>
              <a:gd name="T18" fmla="*/ 2478 w 2612"/>
              <a:gd name="T19" fmla="*/ 2236 h 3523"/>
              <a:gd name="T20" fmla="*/ 2462 w 2612"/>
              <a:gd name="T21" fmla="*/ 2412 h 3523"/>
              <a:gd name="T22" fmla="*/ 2502 w 2612"/>
              <a:gd name="T23" fmla="*/ 2395 h 3523"/>
              <a:gd name="T24" fmla="*/ 2509 w 2612"/>
              <a:gd name="T25" fmla="*/ 2225 h 3523"/>
              <a:gd name="T26" fmla="*/ 91 w 2612"/>
              <a:gd name="T27" fmla="*/ 2235 h 3523"/>
              <a:gd name="T28" fmla="*/ 131 w 2612"/>
              <a:gd name="T29" fmla="*/ 2415 h 3523"/>
              <a:gd name="T30" fmla="*/ 163 w 2612"/>
              <a:gd name="T31" fmla="*/ 2396 h 3523"/>
              <a:gd name="T32" fmla="*/ 115 w 2612"/>
              <a:gd name="T33" fmla="*/ 2224 h 3523"/>
              <a:gd name="T34" fmla="*/ 277 w 2612"/>
              <a:gd name="T35" fmla="*/ 2710 h 3523"/>
              <a:gd name="T36" fmla="*/ 448 w 2612"/>
              <a:gd name="T37" fmla="*/ 2808 h 3523"/>
              <a:gd name="T38" fmla="*/ 1154 w 2612"/>
              <a:gd name="T39" fmla="*/ 2640 h 3523"/>
              <a:gd name="T40" fmla="*/ 1485 w 2612"/>
              <a:gd name="T41" fmla="*/ 2668 h 3523"/>
              <a:gd name="T42" fmla="*/ 2264 w 2612"/>
              <a:gd name="T43" fmla="*/ 2781 h 3523"/>
              <a:gd name="T44" fmla="*/ 2363 w 2612"/>
              <a:gd name="T45" fmla="*/ 2610 h 3523"/>
              <a:gd name="T46" fmla="*/ 2125 w 2612"/>
              <a:gd name="T47" fmla="*/ 106 h 3523"/>
              <a:gd name="T48" fmla="*/ 1812 w 2612"/>
              <a:gd name="T49" fmla="*/ 239 h 3523"/>
              <a:gd name="T50" fmla="*/ 1450 w 2612"/>
              <a:gd name="T51" fmla="*/ 452 h 3523"/>
              <a:gd name="T52" fmla="*/ 1094 w 2612"/>
              <a:gd name="T53" fmla="*/ 691 h 3523"/>
              <a:gd name="T54" fmla="*/ 799 w 2612"/>
              <a:gd name="T55" fmla="*/ 900 h 3523"/>
              <a:gd name="T56" fmla="*/ 484 w 2612"/>
              <a:gd name="T57" fmla="*/ 1134 h 3523"/>
              <a:gd name="T58" fmla="*/ 257 w 2612"/>
              <a:gd name="T59" fmla="*/ 1390 h 3523"/>
              <a:gd name="T60" fmla="*/ 170 w 2612"/>
              <a:gd name="T61" fmla="*/ 1713 h 3523"/>
              <a:gd name="T62" fmla="*/ 2406 w 2612"/>
              <a:gd name="T63" fmla="*/ 2087 h 3523"/>
              <a:gd name="T64" fmla="*/ 2441 w 2612"/>
              <a:gd name="T65" fmla="*/ 242 h 3523"/>
              <a:gd name="T66" fmla="*/ 2383 w 2612"/>
              <a:gd name="T67" fmla="*/ 127 h 3523"/>
              <a:gd name="T68" fmla="*/ 2246 w 2612"/>
              <a:gd name="T69" fmla="*/ 0 h 3523"/>
              <a:gd name="T70" fmla="*/ 2455 w 2612"/>
              <a:gd name="T71" fmla="*/ 76 h 3523"/>
              <a:gd name="T72" fmla="*/ 2531 w 2612"/>
              <a:gd name="T73" fmla="*/ 284 h 3523"/>
              <a:gd name="T74" fmla="*/ 2610 w 2612"/>
              <a:gd name="T75" fmla="*/ 2225 h 3523"/>
              <a:gd name="T76" fmla="*/ 2556 w 2612"/>
              <a:gd name="T77" fmla="*/ 2469 h 3523"/>
              <a:gd name="T78" fmla="*/ 2457 w 2612"/>
              <a:gd name="T79" fmla="*/ 2501 h 3523"/>
              <a:gd name="T80" fmla="*/ 2409 w 2612"/>
              <a:gd name="T81" fmla="*/ 2754 h 3523"/>
              <a:gd name="T82" fmla="*/ 2342 w 2612"/>
              <a:gd name="T83" fmla="*/ 3393 h 3523"/>
              <a:gd name="T84" fmla="*/ 2146 w 2612"/>
              <a:gd name="T85" fmla="*/ 3520 h 3523"/>
              <a:gd name="T86" fmla="*/ 353 w 2612"/>
              <a:gd name="T87" fmla="*/ 3477 h 3523"/>
              <a:gd name="T88" fmla="*/ 227 w 2612"/>
              <a:gd name="T89" fmla="*/ 3281 h 3523"/>
              <a:gd name="T90" fmla="*/ 166 w 2612"/>
              <a:gd name="T91" fmla="*/ 2649 h 3523"/>
              <a:gd name="T92" fmla="*/ 114 w 2612"/>
              <a:gd name="T93" fmla="*/ 2500 h 3523"/>
              <a:gd name="T94" fmla="*/ 26 w 2612"/>
              <a:gd name="T95" fmla="*/ 2409 h 3523"/>
              <a:gd name="T96" fmla="*/ 40 w 2612"/>
              <a:gd name="T97" fmla="*/ 2164 h 3523"/>
              <a:gd name="T98" fmla="*/ 97 w 2612"/>
              <a:gd name="T99" fmla="*/ 1583 h 3523"/>
              <a:gd name="T100" fmla="*/ 226 w 2612"/>
              <a:gd name="T101" fmla="*/ 1278 h 3523"/>
              <a:gd name="T102" fmla="*/ 488 w 2612"/>
              <a:gd name="T103" fmla="*/ 1021 h 3523"/>
              <a:gd name="T104" fmla="*/ 791 w 2612"/>
              <a:gd name="T105" fmla="*/ 801 h 3523"/>
              <a:gd name="T106" fmla="*/ 1132 w 2612"/>
              <a:gd name="T107" fmla="*/ 559 h 3523"/>
              <a:gd name="T108" fmla="*/ 1518 w 2612"/>
              <a:gd name="T109" fmla="*/ 307 h 3523"/>
              <a:gd name="T110" fmla="*/ 1892 w 2612"/>
              <a:gd name="T111" fmla="*/ 102 h 3523"/>
              <a:gd name="T112" fmla="*/ 2205 w 2612"/>
              <a:gd name="T113" fmla="*/ 3 h 35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12" h="3523">
                <a:moveTo>
                  <a:pt x="1211" y="3019"/>
                </a:moveTo>
                <a:lnTo>
                  <a:pt x="1211" y="3145"/>
                </a:lnTo>
                <a:lnTo>
                  <a:pt x="1401" y="3145"/>
                </a:lnTo>
                <a:lnTo>
                  <a:pt x="1401" y="3019"/>
                </a:lnTo>
                <a:lnTo>
                  <a:pt x="1211" y="3019"/>
                </a:lnTo>
                <a:close/>
                <a:moveTo>
                  <a:pt x="310" y="2858"/>
                </a:moveTo>
                <a:lnTo>
                  <a:pt x="310" y="3239"/>
                </a:lnTo>
                <a:lnTo>
                  <a:pt x="313" y="3274"/>
                </a:lnTo>
                <a:lnTo>
                  <a:pt x="323" y="3309"/>
                </a:lnTo>
                <a:lnTo>
                  <a:pt x="337" y="3339"/>
                </a:lnTo>
                <a:lnTo>
                  <a:pt x="357" y="3367"/>
                </a:lnTo>
                <a:lnTo>
                  <a:pt x="381" y="3390"/>
                </a:lnTo>
                <a:lnTo>
                  <a:pt x="408" y="3410"/>
                </a:lnTo>
                <a:lnTo>
                  <a:pt x="439" y="3425"/>
                </a:lnTo>
                <a:lnTo>
                  <a:pt x="473" y="3433"/>
                </a:lnTo>
                <a:lnTo>
                  <a:pt x="508" y="3436"/>
                </a:lnTo>
                <a:lnTo>
                  <a:pt x="2104" y="3436"/>
                </a:lnTo>
                <a:lnTo>
                  <a:pt x="2140" y="3433"/>
                </a:lnTo>
                <a:lnTo>
                  <a:pt x="2173" y="3425"/>
                </a:lnTo>
                <a:lnTo>
                  <a:pt x="2203" y="3410"/>
                </a:lnTo>
                <a:lnTo>
                  <a:pt x="2231" y="3390"/>
                </a:lnTo>
                <a:lnTo>
                  <a:pt x="2255" y="3367"/>
                </a:lnTo>
                <a:lnTo>
                  <a:pt x="2274" y="3339"/>
                </a:lnTo>
                <a:lnTo>
                  <a:pt x="2290" y="3309"/>
                </a:lnTo>
                <a:lnTo>
                  <a:pt x="2299" y="3274"/>
                </a:lnTo>
                <a:lnTo>
                  <a:pt x="2302" y="3239"/>
                </a:lnTo>
                <a:lnTo>
                  <a:pt x="2302" y="2858"/>
                </a:lnTo>
                <a:lnTo>
                  <a:pt x="2270" y="2873"/>
                </a:lnTo>
                <a:lnTo>
                  <a:pt x="2237" y="2885"/>
                </a:lnTo>
                <a:lnTo>
                  <a:pt x="2201" y="2891"/>
                </a:lnTo>
                <a:lnTo>
                  <a:pt x="2165" y="2894"/>
                </a:lnTo>
                <a:lnTo>
                  <a:pt x="1488" y="2894"/>
                </a:lnTo>
                <a:lnTo>
                  <a:pt x="1488" y="3189"/>
                </a:lnTo>
                <a:lnTo>
                  <a:pt x="1485" y="3201"/>
                </a:lnTo>
                <a:lnTo>
                  <a:pt x="1479" y="3213"/>
                </a:lnTo>
                <a:lnTo>
                  <a:pt x="1470" y="3223"/>
                </a:lnTo>
                <a:lnTo>
                  <a:pt x="1459" y="3229"/>
                </a:lnTo>
                <a:lnTo>
                  <a:pt x="1445" y="3231"/>
                </a:lnTo>
                <a:lnTo>
                  <a:pt x="1168" y="3231"/>
                </a:lnTo>
                <a:lnTo>
                  <a:pt x="1154" y="3229"/>
                </a:lnTo>
                <a:lnTo>
                  <a:pt x="1142" y="3223"/>
                </a:lnTo>
                <a:lnTo>
                  <a:pt x="1132" y="3213"/>
                </a:lnTo>
                <a:lnTo>
                  <a:pt x="1127" y="3201"/>
                </a:lnTo>
                <a:lnTo>
                  <a:pt x="1125" y="3189"/>
                </a:lnTo>
                <a:lnTo>
                  <a:pt x="1125" y="2894"/>
                </a:lnTo>
                <a:lnTo>
                  <a:pt x="448" y="2894"/>
                </a:lnTo>
                <a:lnTo>
                  <a:pt x="411" y="2891"/>
                </a:lnTo>
                <a:lnTo>
                  <a:pt x="376" y="2885"/>
                </a:lnTo>
                <a:lnTo>
                  <a:pt x="342" y="2873"/>
                </a:lnTo>
                <a:lnTo>
                  <a:pt x="310" y="2858"/>
                </a:lnTo>
                <a:close/>
                <a:moveTo>
                  <a:pt x="1211" y="2725"/>
                </a:moveTo>
                <a:lnTo>
                  <a:pt x="1211" y="2933"/>
                </a:lnTo>
                <a:lnTo>
                  <a:pt x="1401" y="2933"/>
                </a:lnTo>
                <a:lnTo>
                  <a:pt x="1401" y="2725"/>
                </a:lnTo>
                <a:lnTo>
                  <a:pt x="1211" y="2725"/>
                </a:lnTo>
                <a:close/>
                <a:moveTo>
                  <a:pt x="2502" y="2224"/>
                </a:moveTo>
                <a:lnTo>
                  <a:pt x="2497" y="2224"/>
                </a:lnTo>
                <a:lnTo>
                  <a:pt x="2491" y="2225"/>
                </a:lnTo>
                <a:lnTo>
                  <a:pt x="2483" y="2230"/>
                </a:lnTo>
                <a:lnTo>
                  <a:pt x="2478" y="2236"/>
                </a:lnTo>
                <a:lnTo>
                  <a:pt x="2474" y="2246"/>
                </a:lnTo>
                <a:lnTo>
                  <a:pt x="2450" y="2385"/>
                </a:lnTo>
                <a:lnTo>
                  <a:pt x="2450" y="2396"/>
                </a:lnTo>
                <a:lnTo>
                  <a:pt x="2454" y="2405"/>
                </a:lnTo>
                <a:lnTo>
                  <a:pt x="2457" y="2409"/>
                </a:lnTo>
                <a:lnTo>
                  <a:pt x="2462" y="2412"/>
                </a:lnTo>
                <a:lnTo>
                  <a:pt x="2466" y="2414"/>
                </a:lnTo>
                <a:lnTo>
                  <a:pt x="2471" y="2416"/>
                </a:lnTo>
                <a:lnTo>
                  <a:pt x="2481" y="2415"/>
                </a:lnTo>
                <a:lnTo>
                  <a:pt x="2491" y="2411"/>
                </a:lnTo>
                <a:lnTo>
                  <a:pt x="2497" y="2404"/>
                </a:lnTo>
                <a:lnTo>
                  <a:pt x="2502" y="2395"/>
                </a:lnTo>
                <a:lnTo>
                  <a:pt x="2525" y="2254"/>
                </a:lnTo>
                <a:lnTo>
                  <a:pt x="2525" y="2245"/>
                </a:lnTo>
                <a:lnTo>
                  <a:pt x="2521" y="2235"/>
                </a:lnTo>
                <a:lnTo>
                  <a:pt x="2518" y="2231"/>
                </a:lnTo>
                <a:lnTo>
                  <a:pt x="2513" y="2227"/>
                </a:lnTo>
                <a:lnTo>
                  <a:pt x="2509" y="2225"/>
                </a:lnTo>
                <a:lnTo>
                  <a:pt x="2504" y="2224"/>
                </a:lnTo>
                <a:lnTo>
                  <a:pt x="2502" y="2224"/>
                </a:lnTo>
                <a:close/>
                <a:moveTo>
                  <a:pt x="111" y="2224"/>
                </a:moveTo>
                <a:lnTo>
                  <a:pt x="108" y="2224"/>
                </a:lnTo>
                <a:lnTo>
                  <a:pt x="98" y="2227"/>
                </a:lnTo>
                <a:lnTo>
                  <a:pt x="91" y="2235"/>
                </a:lnTo>
                <a:lnTo>
                  <a:pt x="87" y="2245"/>
                </a:lnTo>
                <a:lnTo>
                  <a:pt x="86" y="2254"/>
                </a:lnTo>
                <a:lnTo>
                  <a:pt x="111" y="2395"/>
                </a:lnTo>
                <a:lnTo>
                  <a:pt x="115" y="2404"/>
                </a:lnTo>
                <a:lnTo>
                  <a:pt x="122" y="2411"/>
                </a:lnTo>
                <a:lnTo>
                  <a:pt x="131" y="2415"/>
                </a:lnTo>
                <a:lnTo>
                  <a:pt x="141" y="2416"/>
                </a:lnTo>
                <a:lnTo>
                  <a:pt x="146" y="2414"/>
                </a:lnTo>
                <a:lnTo>
                  <a:pt x="151" y="2412"/>
                </a:lnTo>
                <a:lnTo>
                  <a:pt x="155" y="2409"/>
                </a:lnTo>
                <a:lnTo>
                  <a:pt x="158" y="2405"/>
                </a:lnTo>
                <a:lnTo>
                  <a:pt x="163" y="2396"/>
                </a:lnTo>
                <a:lnTo>
                  <a:pt x="163" y="2385"/>
                </a:lnTo>
                <a:lnTo>
                  <a:pt x="139" y="2246"/>
                </a:lnTo>
                <a:lnTo>
                  <a:pt x="135" y="2235"/>
                </a:lnTo>
                <a:lnTo>
                  <a:pt x="128" y="2228"/>
                </a:lnTo>
                <a:lnTo>
                  <a:pt x="122" y="2225"/>
                </a:lnTo>
                <a:lnTo>
                  <a:pt x="115" y="2224"/>
                </a:lnTo>
                <a:lnTo>
                  <a:pt x="111" y="2224"/>
                </a:lnTo>
                <a:close/>
                <a:moveTo>
                  <a:pt x="250" y="2173"/>
                </a:moveTo>
                <a:lnTo>
                  <a:pt x="250" y="2610"/>
                </a:lnTo>
                <a:lnTo>
                  <a:pt x="253" y="2646"/>
                </a:lnTo>
                <a:lnTo>
                  <a:pt x="263" y="2679"/>
                </a:lnTo>
                <a:lnTo>
                  <a:pt x="277" y="2710"/>
                </a:lnTo>
                <a:lnTo>
                  <a:pt x="296" y="2737"/>
                </a:lnTo>
                <a:lnTo>
                  <a:pt x="321" y="2762"/>
                </a:lnTo>
                <a:lnTo>
                  <a:pt x="348" y="2781"/>
                </a:lnTo>
                <a:lnTo>
                  <a:pt x="379" y="2795"/>
                </a:lnTo>
                <a:lnTo>
                  <a:pt x="412" y="2805"/>
                </a:lnTo>
                <a:lnTo>
                  <a:pt x="448" y="2808"/>
                </a:lnTo>
                <a:lnTo>
                  <a:pt x="1125" y="2808"/>
                </a:lnTo>
                <a:lnTo>
                  <a:pt x="1125" y="2681"/>
                </a:lnTo>
                <a:lnTo>
                  <a:pt x="1127" y="2668"/>
                </a:lnTo>
                <a:lnTo>
                  <a:pt x="1132" y="2657"/>
                </a:lnTo>
                <a:lnTo>
                  <a:pt x="1142" y="2647"/>
                </a:lnTo>
                <a:lnTo>
                  <a:pt x="1154" y="2640"/>
                </a:lnTo>
                <a:lnTo>
                  <a:pt x="1168" y="2638"/>
                </a:lnTo>
                <a:lnTo>
                  <a:pt x="1445" y="2638"/>
                </a:lnTo>
                <a:lnTo>
                  <a:pt x="1459" y="2640"/>
                </a:lnTo>
                <a:lnTo>
                  <a:pt x="1470" y="2647"/>
                </a:lnTo>
                <a:lnTo>
                  <a:pt x="1479" y="2657"/>
                </a:lnTo>
                <a:lnTo>
                  <a:pt x="1485" y="2668"/>
                </a:lnTo>
                <a:lnTo>
                  <a:pt x="1488" y="2681"/>
                </a:lnTo>
                <a:lnTo>
                  <a:pt x="1488" y="2808"/>
                </a:lnTo>
                <a:lnTo>
                  <a:pt x="2165" y="2808"/>
                </a:lnTo>
                <a:lnTo>
                  <a:pt x="2200" y="2805"/>
                </a:lnTo>
                <a:lnTo>
                  <a:pt x="2234" y="2795"/>
                </a:lnTo>
                <a:lnTo>
                  <a:pt x="2264" y="2781"/>
                </a:lnTo>
                <a:lnTo>
                  <a:pt x="2292" y="2762"/>
                </a:lnTo>
                <a:lnTo>
                  <a:pt x="2315" y="2737"/>
                </a:lnTo>
                <a:lnTo>
                  <a:pt x="2336" y="2710"/>
                </a:lnTo>
                <a:lnTo>
                  <a:pt x="2350" y="2679"/>
                </a:lnTo>
                <a:lnTo>
                  <a:pt x="2360" y="2646"/>
                </a:lnTo>
                <a:lnTo>
                  <a:pt x="2363" y="2610"/>
                </a:lnTo>
                <a:lnTo>
                  <a:pt x="2363" y="2173"/>
                </a:lnTo>
                <a:lnTo>
                  <a:pt x="250" y="2173"/>
                </a:lnTo>
                <a:close/>
                <a:moveTo>
                  <a:pt x="2246" y="86"/>
                </a:moveTo>
                <a:lnTo>
                  <a:pt x="2209" y="88"/>
                </a:lnTo>
                <a:lnTo>
                  <a:pt x="2168" y="95"/>
                </a:lnTo>
                <a:lnTo>
                  <a:pt x="2125" y="106"/>
                </a:lnTo>
                <a:lnTo>
                  <a:pt x="2079" y="120"/>
                </a:lnTo>
                <a:lnTo>
                  <a:pt x="2029" y="138"/>
                </a:lnTo>
                <a:lnTo>
                  <a:pt x="1977" y="158"/>
                </a:lnTo>
                <a:lnTo>
                  <a:pt x="1924" y="183"/>
                </a:lnTo>
                <a:lnTo>
                  <a:pt x="1869" y="210"/>
                </a:lnTo>
                <a:lnTo>
                  <a:pt x="1812" y="239"/>
                </a:lnTo>
                <a:lnTo>
                  <a:pt x="1753" y="270"/>
                </a:lnTo>
                <a:lnTo>
                  <a:pt x="1693" y="304"/>
                </a:lnTo>
                <a:lnTo>
                  <a:pt x="1633" y="339"/>
                </a:lnTo>
                <a:lnTo>
                  <a:pt x="1573" y="376"/>
                </a:lnTo>
                <a:lnTo>
                  <a:pt x="1511" y="413"/>
                </a:lnTo>
                <a:lnTo>
                  <a:pt x="1450" y="452"/>
                </a:lnTo>
                <a:lnTo>
                  <a:pt x="1389" y="492"/>
                </a:lnTo>
                <a:lnTo>
                  <a:pt x="1328" y="531"/>
                </a:lnTo>
                <a:lnTo>
                  <a:pt x="1268" y="572"/>
                </a:lnTo>
                <a:lnTo>
                  <a:pt x="1209" y="612"/>
                </a:lnTo>
                <a:lnTo>
                  <a:pt x="1151" y="653"/>
                </a:lnTo>
                <a:lnTo>
                  <a:pt x="1094" y="691"/>
                </a:lnTo>
                <a:lnTo>
                  <a:pt x="1039" y="730"/>
                </a:lnTo>
                <a:lnTo>
                  <a:pt x="986" y="767"/>
                </a:lnTo>
                <a:lnTo>
                  <a:pt x="935" y="804"/>
                </a:lnTo>
                <a:lnTo>
                  <a:pt x="887" y="838"/>
                </a:lnTo>
                <a:lnTo>
                  <a:pt x="842" y="870"/>
                </a:lnTo>
                <a:lnTo>
                  <a:pt x="799" y="900"/>
                </a:lnTo>
                <a:lnTo>
                  <a:pt x="758" y="929"/>
                </a:lnTo>
                <a:lnTo>
                  <a:pt x="720" y="956"/>
                </a:lnTo>
                <a:lnTo>
                  <a:pt x="654" y="1003"/>
                </a:lnTo>
                <a:lnTo>
                  <a:pt x="594" y="1048"/>
                </a:lnTo>
                <a:lnTo>
                  <a:pt x="537" y="1091"/>
                </a:lnTo>
                <a:lnTo>
                  <a:pt x="484" y="1134"/>
                </a:lnTo>
                <a:lnTo>
                  <a:pt x="436" y="1176"/>
                </a:lnTo>
                <a:lnTo>
                  <a:pt x="392" y="1218"/>
                </a:lnTo>
                <a:lnTo>
                  <a:pt x="352" y="1259"/>
                </a:lnTo>
                <a:lnTo>
                  <a:pt x="316" y="1302"/>
                </a:lnTo>
                <a:lnTo>
                  <a:pt x="285" y="1345"/>
                </a:lnTo>
                <a:lnTo>
                  <a:pt x="257" y="1390"/>
                </a:lnTo>
                <a:lnTo>
                  <a:pt x="233" y="1436"/>
                </a:lnTo>
                <a:lnTo>
                  <a:pt x="213" y="1485"/>
                </a:lnTo>
                <a:lnTo>
                  <a:pt x="197" y="1537"/>
                </a:lnTo>
                <a:lnTo>
                  <a:pt x="184" y="1591"/>
                </a:lnTo>
                <a:lnTo>
                  <a:pt x="175" y="1650"/>
                </a:lnTo>
                <a:lnTo>
                  <a:pt x="170" y="1713"/>
                </a:lnTo>
                <a:lnTo>
                  <a:pt x="168" y="1779"/>
                </a:lnTo>
                <a:lnTo>
                  <a:pt x="168" y="2110"/>
                </a:lnTo>
                <a:lnTo>
                  <a:pt x="178" y="2098"/>
                </a:lnTo>
                <a:lnTo>
                  <a:pt x="191" y="2090"/>
                </a:lnTo>
                <a:lnTo>
                  <a:pt x="207" y="2087"/>
                </a:lnTo>
                <a:lnTo>
                  <a:pt x="2406" y="2087"/>
                </a:lnTo>
                <a:lnTo>
                  <a:pt x="2422" y="2090"/>
                </a:lnTo>
                <a:lnTo>
                  <a:pt x="2435" y="2098"/>
                </a:lnTo>
                <a:lnTo>
                  <a:pt x="2445" y="2110"/>
                </a:lnTo>
                <a:lnTo>
                  <a:pt x="2445" y="284"/>
                </a:lnTo>
                <a:lnTo>
                  <a:pt x="2443" y="262"/>
                </a:lnTo>
                <a:lnTo>
                  <a:pt x="2441" y="242"/>
                </a:lnTo>
                <a:lnTo>
                  <a:pt x="2438" y="220"/>
                </a:lnTo>
                <a:lnTo>
                  <a:pt x="2432" y="199"/>
                </a:lnTo>
                <a:lnTo>
                  <a:pt x="2424" y="180"/>
                </a:lnTo>
                <a:lnTo>
                  <a:pt x="2413" y="160"/>
                </a:lnTo>
                <a:lnTo>
                  <a:pt x="2399" y="143"/>
                </a:lnTo>
                <a:lnTo>
                  <a:pt x="2383" y="127"/>
                </a:lnTo>
                <a:lnTo>
                  <a:pt x="2364" y="113"/>
                </a:lnTo>
                <a:lnTo>
                  <a:pt x="2340" y="102"/>
                </a:lnTo>
                <a:lnTo>
                  <a:pt x="2313" y="94"/>
                </a:lnTo>
                <a:lnTo>
                  <a:pt x="2282" y="88"/>
                </a:lnTo>
                <a:lnTo>
                  <a:pt x="2246" y="86"/>
                </a:lnTo>
                <a:close/>
                <a:moveTo>
                  <a:pt x="2246" y="0"/>
                </a:moveTo>
                <a:lnTo>
                  <a:pt x="2290" y="3"/>
                </a:lnTo>
                <a:lnTo>
                  <a:pt x="2329" y="9"/>
                </a:lnTo>
                <a:lnTo>
                  <a:pt x="2366" y="20"/>
                </a:lnTo>
                <a:lnTo>
                  <a:pt x="2399" y="34"/>
                </a:lnTo>
                <a:lnTo>
                  <a:pt x="2429" y="53"/>
                </a:lnTo>
                <a:lnTo>
                  <a:pt x="2455" y="76"/>
                </a:lnTo>
                <a:lnTo>
                  <a:pt x="2478" y="101"/>
                </a:lnTo>
                <a:lnTo>
                  <a:pt x="2496" y="131"/>
                </a:lnTo>
                <a:lnTo>
                  <a:pt x="2511" y="165"/>
                </a:lnTo>
                <a:lnTo>
                  <a:pt x="2522" y="201"/>
                </a:lnTo>
                <a:lnTo>
                  <a:pt x="2529" y="241"/>
                </a:lnTo>
                <a:lnTo>
                  <a:pt x="2531" y="284"/>
                </a:lnTo>
                <a:lnTo>
                  <a:pt x="2531" y="2142"/>
                </a:lnTo>
                <a:lnTo>
                  <a:pt x="2554" y="2151"/>
                </a:lnTo>
                <a:lnTo>
                  <a:pt x="2575" y="2166"/>
                </a:lnTo>
                <a:lnTo>
                  <a:pt x="2592" y="2186"/>
                </a:lnTo>
                <a:lnTo>
                  <a:pt x="2603" y="2205"/>
                </a:lnTo>
                <a:lnTo>
                  <a:pt x="2610" y="2225"/>
                </a:lnTo>
                <a:lnTo>
                  <a:pt x="2612" y="2247"/>
                </a:lnTo>
                <a:lnTo>
                  <a:pt x="2611" y="2269"/>
                </a:lnTo>
                <a:lnTo>
                  <a:pt x="2587" y="2409"/>
                </a:lnTo>
                <a:lnTo>
                  <a:pt x="2580" y="2431"/>
                </a:lnTo>
                <a:lnTo>
                  <a:pt x="2570" y="2452"/>
                </a:lnTo>
                <a:lnTo>
                  <a:pt x="2556" y="2469"/>
                </a:lnTo>
                <a:lnTo>
                  <a:pt x="2539" y="2483"/>
                </a:lnTo>
                <a:lnTo>
                  <a:pt x="2520" y="2493"/>
                </a:lnTo>
                <a:lnTo>
                  <a:pt x="2498" y="2500"/>
                </a:lnTo>
                <a:lnTo>
                  <a:pt x="2476" y="2502"/>
                </a:lnTo>
                <a:lnTo>
                  <a:pt x="2467" y="2502"/>
                </a:lnTo>
                <a:lnTo>
                  <a:pt x="2457" y="2501"/>
                </a:lnTo>
                <a:lnTo>
                  <a:pt x="2449" y="2499"/>
                </a:lnTo>
                <a:lnTo>
                  <a:pt x="2449" y="2610"/>
                </a:lnTo>
                <a:lnTo>
                  <a:pt x="2447" y="2649"/>
                </a:lnTo>
                <a:lnTo>
                  <a:pt x="2439" y="2687"/>
                </a:lnTo>
                <a:lnTo>
                  <a:pt x="2426" y="2721"/>
                </a:lnTo>
                <a:lnTo>
                  <a:pt x="2409" y="2754"/>
                </a:lnTo>
                <a:lnTo>
                  <a:pt x="2389" y="2784"/>
                </a:lnTo>
                <a:lnTo>
                  <a:pt x="2389" y="3239"/>
                </a:lnTo>
                <a:lnTo>
                  <a:pt x="2385" y="3281"/>
                </a:lnTo>
                <a:lnTo>
                  <a:pt x="2377" y="3322"/>
                </a:lnTo>
                <a:lnTo>
                  <a:pt x="2363" y="3359"/>
                </a:lnTo>
                <a:lnTo>
                  <a:pt x="2342" y="3393"/>
                </a:lnTo>
                <a:lnTo>
                  <a:pt x="2319" y="3426"/>
                </a:lnTo>
                <a:lnTo>
                  <a:pt x="2291" y="3454"/>
                </a:lnTo>
                <a:lnTo>
                  <a:pt x="2259" y="3477"/>
                </a:lnTo>
                <a:lnTo>
                  <a:pt x="2224" y="3496"/>
                </a:lnTo>
                <a:lnTo>
                  <a:pt x="2186" y="3511"/>
                </a:lnTo>
                <a:lnTo>
                  <a:pt x="2146" y="3520"/>
                </a:lnTo>
                <a:lnTo>
                  <a:pt x="2104" y="3523"/>
                </a:lnTo>
                <a:lnTo>
                  <a:pt x="508" y="3523"/>
                </a:lnTo>
                <a:lnTo>
                  <a:pt x="466" y="3520"/>
                </a:lnTo>
                <a:lnTo>
                  <a:pt x="426" y="3511"/>
                </a:lnTo>
                <a:lnTo>
                  <a:pt x="389" y="3496"/>
                </a:lnTo>
                <a:lnTo>
                  <a:pt x="353" y="3477"/>
                </a:lnTo>
                <a:lnTo>
                  <a:pt x="322" y="3454"/>
                </a:lnTo>
                <a:lnTo>
                  <a:pt x="294" y="3426"/>
                </a:lnTo>
                <a:lnTo>
                  <a:pt x="269" y="3393"/>
                </a:lnTo>
                <a:lnTo>
                  <a:pt x="250" y="3359"/>
                </a:lnTo>
                <a:lnTo>
                  <a:pt x="236" y="3322"/>
                </a:lnTo>
                <a:lnTo>
                  <a:pt x="227" y="3281"/>
                </a:lnTo>
                <a:lnTo>
                  <a:pt x="224" y="3239"/>
                </a:lnTo>
                <a:lnTo>
                  <a:pt x="224" y="2784"/>
                </a:lnTo>
                <a:lnTo>
                  <a:pt x="202" y="2754"/>
                </a:lnTo>
                <a:lnTo>
                  <a:pt x="186" y="2721"/>
                </a:lnTo>
                <a:lnTo>
                  <a:pt x="173" y="2687"/>
                </a:lnTo>
                <a:lnTo>
                  <a:pt x="166" y="2649"/>
                </a:lnTo>
                <a:lnTo>
                  <a:pt x="164" y="2610"/>
                </a:lnTo>
                <a:lnTo>
                  <a:pt x="164" y="2499"/>
                </a:lnTo>
                <a:lnTo>
                  <a:pt x="153" y="2501"/>
                </a:lnTo>
                <a:lnTo>
                  <a:pt x="144" y="2502"/>
                </a:lnTo>
                <a:lnTo>
                  <a:pt x="137" y="2502"/>
                </a:lnTo>
                <a:lnTo>
                  <a:pt x="114" y="2500"/>
                </a:lnTo>
                <a:lnTo>
                  <a:pt x="93" y="2493"/>
                </a:lnTo>
                <a:lnTo>
                  <a:pt x="73" y="2483"/>
                </a:lnTo>
                <a:lnTo>
                  <a:pt x="56" y="2469"/>
                </a:lnTo>
                <a:lnTo>
                  <a:pt x="42" y="2452"/>
                </a:lnTo>
                <a:lnTo>
                  <a:pt x="32" y="2431"/>
                </a:lnTo>
                <a:lnTo>
                  <a:pt x="26" y="2409"/>
                </a:lnTo>
                <a:lnTo>
                  <a:pt x="1" y="2269"/>
                </a:lnTo>
                <a:lnTo>
                  <a:pt x="0" y="2245"/>
                </a:lnTo>
                <a:lnTo>
                  <a:pt x="3" y="2222"/>
                </a:lnTo>
                <a:lnTo>
                  <a:pt x="12" y="2200"/>
                </a:lnTo>
                <a:lnTo>
                  <a:pt x="24" y="2180"/>
                </a:lnTo>
                <a:lnTo>
                  <a:pt x="40" y="2164"/>
                </a:lnTo>
                <a:lnTo>
                  <a:pt x="59" y="2151"/>
                </a:lnTo>
                <a:lnTo>
                  <a:pt x="82" y="2142"/>
                </a:lnTo>
                <a:lnTo>
                  <a:pt x="82" y="1779"/>
                </a:lnTo>
                <a:lnTo>
                  <a:pt x="83" y="1709"/>
                </a:lnTo>
                <a:lnTo>
                  <a:pt x="88" y="1644"/>
                </a:lnTo>
                <a:lnTo>
                  <a:pt x="97" y="1583"/>
                </a:lnTo>
                <a:lnTo>
                  <a:pt x="110" y="1526"/>
                </a:lnTo>
                <a:lnTo>
                  <a:pt x="126" y="1471"/>
                </a:lnTo>
                <a:lnTo>
                  <a:pt x="145" y="1420"/>
                </a:lnTo>
                <a:lnTo>
                  <a:pt x="168" y="1370"/>
                </a:lnTo>
                <a:lnTo>
                  <a:pt x="195" y="1323"/>
                </a:lnTo>
                <a:lnTo>
                  <a:pt x="226" y="1278"/>
                </a:lnTo>
                <a:lnTo>
                  <a:pt x="260" y="1234"/>
                </a:lnTo>
                <a:lnTo>
                  <a:pt x="298" y="1190"/>
                </a:lnTo>
                <a:lnTo>
                  <a:pt x="340" y="1148"/>
                </a:lnTo>
                <a:lnTo>
                  <a:pt x="385" y="1105"/>
                </a:lnTo>
                <a:lnTo>
                  <a:pt x="435" y="1064"/>
                </a:lnTo>
                <a:lnTo>
                  <a:pt x="488" y="1021"/>
                </a:lnTo>
                <a:lnTo>
                  <a:pt x="545" y="978"/>
                </a:lnTo>
                <a:lnTo>
                  <a:pt x="606" y="933"/>
                </a:lnTo>
                <a:lnTo>
                  <a:pt x="671" y="887"/>
                </a:lnTo>
                <a:lnTo>
                  <a:pt x="708" y="860"/>
                </a:lnTo>
                <a:lnTo>
                  <a:pt x="748" y="831"/>
                </a:lnTo>
                <a:lnTo>
                  <a:pt x="791" y="801"/>
                </a:lnTo>
                <a:lnTo>
                  <a:pt x="843" y="763"/>
                </a:lnTo>
                <a:lnTo>
                  <a:pt x="897" y="725"/>
                </a:lnTo>
                <a:lnTo>
                  <a:pt x="953" y="685"/>
                </a:lnTo>
                <a:lnTo>
                  <a:pt x="1011" y="644"/>
                </a:lnTo>
                <a:lnTo>
                  <a:pt x="1071" y="602"/>
                </a:lnTo>
                <a:lnTo>
                  <a:pt x="1132" y="559"/>
                </a:lnTo>
                <a:lnTo>
                  <a:pt x="1195" y="516"/>
                </a:lnTo>
                <a:lnTo>
                  <a:pt x="1258" y="474"/>
                </a:lnTo>
                <a:lnTo>
                  <a:pt x="1323" y="432"/>
                </a:lnTo>
                <a:lnTo>
                  <a:pt x="1388" y="389"/>
                </a:lnTo>
                <a:lnTo>
                  <a:pt x="1453" y="348"/>
                </a:lnTo>
                <a:lnTo>
                  <a:pt x="1518" y="307"/>
                </a:lnTo>
                <a:lnTo>
                  <a:pt x="1582" y="269"/>
                </a:lnTo>
                <a:lnTo>
                  <a:pt x="1647" y="231"/>
                </a:lnTo>
                <a:lnTo>
                  <a:pt x="1709" y="196"/>
                </a:lnTo>
                <a:lnTo>
                  <a:pt x="1772" y="162"/>
                </a:lnTo>
                <a:lnTo>
                  <a:pt x="1833" y="131"/>
                </a:lnTo>
                <a:lnTo>
                  <a:pt x="1892" y="102"/>
                </a:lnTo>
                <a:lnTo>
                  <a:pt x="1950" y="77"/>
                </a:lnTo>
                <a:lnTo>
                  <a:pt x="2006" y="54"/>
                </a:lnTo>
                <a:lnTo>
                  <a:pt x="2060" y="36"/>
                </a:lnTo>
                <a:lnTo>
                  <a:pt x="2111" y="21"/>
                </a:lnTo>
                <a:lnTo>
                  <a:pt x="2159" y="9"/>
                </a:lnTo>
                <a:lnTo>
                  <a:pt x="2205" y="3"/>
                </a:lnTo>
                <a:lnTo>
                  <a:pt x="22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Freeform 370"/>
          <p:cNvSpPr>
            <a:spLocks noEditPoints="1"/>
          </p:cNvSpPr>
          <p:nvPr/>
        </p:nvSpPr>
        <p:spPr bwMode="auto">
          <a:xfrm>
            <a:off x="5901249" y="556188"/>
            <a:ext cx="515938" cy="496888"/>
          </a:xfrm>
          <a:custGeom>
            <a:avLst/>
            <a:gdLst>
              <a:gd name="T0" fmla="*/ 3188 w 3570"/>
              <a:gd name="T1" fmla="*/ 2790 h 3441"/>
              <a:gd name="T2" fmla="*/ 2765 w 3570"/>
              <a:gd name="T3" fmla="*/ 2906 h 3441"/>
              <a:gd name="T4" fmla="*/ 475 w 3570"/>
              <a:gd name="T5" fmla="*/ 2852 h 3441"/>
              <a:gd name="T6" fmla="*/ 157 w 3570"/>
              <a:gd name="T7" fmla="*/ 2586 h 3441"/>
              <a:gd name="T8" fmla="*/ 263 w 3570"/>
              <a:gd name="T9" fmla="*/ 3332 h 3441"/>
              <a:gd name="T10" fmla="*/ 3266 w 3570"/>
              <a:gd name="T11" fmla="*/ 3344 h 3441"/>
              <a:gd name="T12" fmla="*/ 3390 w 3570"/>
              <a:gd name="T13" fmla="*/ 3213 h 3441"/>
              <a:gd name="T14" fmla="*/ 2436 w 3570"/>
              <a:gd name="T15" fmla="*/ 1855 h 3441"/>
              <a:gd name="T16" fmla="*/ 1125 w 3570"/>
              <a:gd name="T17" fmla="*/ 1858 h 3441"/>
              <a:gd name="T18" fmla="*/ 2291 w 3570"/>
              <a:gd name="T19" fmla="*/ 1563 h 3441"/>
              <a:gd name="T20" fmla="*/ 2834 w 3570"/>
              <a:gd name="T21" fmla="*/ 2809 h 3441"/>
              <a:gd name="T22" fmla="*/ 3158 w 3570"/>
              <a:gd name="T23" fmla="*/ 2690 h 3441"/>
              <a:gd name="T24" fmla="*/ 3465 w 3570"/>
              <a:gd name="T25" fmla="*/ 2464 h 3441"/>
              <a:gd name="T26" fmla="*/ 3346 w 3570"/>
              <a:gd name="T27" fmla="*/ 2016 h 3441"/>
              <a:gd name="T28" fmla="*/ 3245 w 3570"/>
              <a:gd name="T29" fmla="*/ 1688 h 3441"/>
              <a:gd name="T30" fmla="*/ 2990 w 3570"/>
              <a:gd name="T31" fmla="*/ 1376 h 3441"/>
              <a:gd name="T32" fmla="*/ 624 w 3570"/>
              <a:gd name="T33" fmla="*/ 1349 h 3441"/>
              <a:gd name="T34" fmla="*/ 337 w 3570"/>
              <a:gd name="T35" fmla="*/ 1658 h 3441"/>
              <a:gd name="T36" fmla="*/ 235 w 3570"/>
              <a:gd name="T37" fmla="*/ 1973 h 3441"/>
              <a:gd name="T38" fmla="*/ 112 w 3570"/>
              <a:gd name="T39" fmla="*/ 2433 h 3441"/>
              <a:gd name="T40" fmla="*/ 389 w 3570"/>
              <a:gd name="T41" fmla="*/ 2665 h 3441"/>
              <a:gd name="T42" fmla="*/ 686 w 3570"/>
              <a:gd name="T43" fmla="*/ 2806 h 3441"/>
              <a:gd name="T44" fmla="*/ 983 w 3570"/>
              <a:gd name="T45" fmla="*/ 1229 h 3441"/>
              <a:gd name="T46" fmla="*/ 1278 w 3570"/>
              <a:gd name="T47" fmla="*/ 1200 h 3441"/>
              <a:gd name="T48" fmla="*/ 1543 w 3570"/>
              <a:gd name="T49" fmla="*/ 1198 h 3441"/>
              <a:gd name="T50" fmla="*/ 2197 w 3570"/>
              <a:gd name="T51" fmla="*/ 1198 h 3441"/>
              <a:gd name="T52" fmla="*/ 1886 w 3570"/>
              <a:gd name="T53" fmla="*/ 1198 h 3441"/>
              <a:gd name="T54" fmla="*/ 1459 w 3570"/>
              <a:gd name="T55" fmla="*/ 419 h 3441"/>
              <a:gd name="T56" fmla="*/ 1246 w 3570"/>
              <a:gd name="T57" fmla="*/ 1033 h 3441"/>
              <a:gd name="T58" fmla="*/ 2017 w 3570"/>
              <a:gd name="T59" fmla="*/ 1106 h 3441"/>
              <a:gd name="T60" fmla="*/ 2314 w 3570"/>
              <a:gd name="T61" fmla="*/ 887 h 3441"/>
              <a:gd name="T62" fmla="*/ 2028 w 3570"/>
              <a:gd name="T63" fmla="*/ 345 h 3441"/>
              <a:gd name="T64" fmla="*/ 1550 w 3570"/>
              <a:gd name="T65" fmla="*/ 148 h 3441"/>
              <a:gd name="T66" fmla="*/ 1139 w 3570"/>
              <a:gd name="T67" fmla="*/ 651 h 3441"/>
              <a:gd name="T68" fmla="*/ 1154 w 3570"/>
              <a:gd name="T69" fmla="*/ 955 h 3441"/>
              <a:gd name="T70" fmla="*/ 1419 w 3570"/>
              <a:gd name="T71" fmla="*/ 326 h 3441"/>
              <a:gd name="T72" fmla="*/ 1953 w 3570"/>
              <a:gd name="T73" fmla="*/ 198 h 3441"/>
              <a:gd name="T74" fmla="*/ 2357 w 3570"/>
              <a:gd name="T75" fmla="*/ 663 h 3441"/>
              <a:gd name="T76" fmla="*/ 2482 w 3570"/>
              <a:gd name="T77" fmla="*/ 874 h 3441"/>
              <a:gd name="T78" fmla="*/ 2174 w 3570"/>
              <a:gd name="T79" fmla="*/ 250 h 3441"/>
              <a:gd name="T80" fmla="*/ 1914 w 3570"/>
              <a:gd name="T81" fmla="*/ 14 h 3441"/>
              <a:gd name="T82" fmla="*/ 2432 w 3570"/>
              <a:gd name="T83" fmla="*/ 423 h 3441"/>
              <a:gd name="T84" fmla="*/ 2665 w 3570"/>
              <a:gd name="T85" fmla="*/ 1148 h 3441"/>
              <a:gd name="T86" fmla="*/ 3177 w 3570"/>
              <a:gd name="T87" fmla="*/ 1408 h 3441"/>
              <a:gd name="T88" fmla="*/ 3359 w 3570"/>
              <a:gd name="T89" fmla="*/ 1727 h 3441"/>
              <a:gd name="T90" fmla="*/ 3570 w 3570"/>
              <a:gd name="T91" fmla="*/ 1934 h 3441"/>
              <a:gd name="T92" fmla="*/ 3450 w 3570"/>
              <a:gd name="T93" fmla="*/ 2031 h 3441"/>
              <a:gd name="T94" fmla="*/ 3553 w 3570"/>
              <a:gd name="T95" fmla="*/ 2427 h 3441"/>
              <a:gd name="T96" fmla="*/ 3563 w 3570"/>
              <a:gd name="T97" fmla="*/ 2562 h 3441"/>
              <a:gd name="T98" fmla="*/ 3515 w 3570"/>
              <a:gd name="T99" fmla="*/ 2957 h 3441"/>
              <a:gd name="T100" fmla="*/ 3484 w 3570"/>
              <a:gd name="T101" fmla="*/ 3228 h 3441"/>
              <a:gd name="T102" fmla="*/ 3302 w 3570"/>
              <a:gd name="T103" fmla="*/ 3434 h 3441"/>
              <a:gd name="T104" fmla="*/ 202 w 3570"/>
              <a:gd name="T105" fmla="*/ 3405 h 3441"/>
              <a:gd name="T106" fmla="*/ 82 w 3570"/>
              <a:gd name="T107" fmla="*/ 3196 h 3441"/>
              <a:gd name="T108" fmla="*/ 38 w 3570"/>
              <a:gd name="T109" fmla="*/ 2823 h 3441"/>
              <a:gd name="T110" fmla="*/ 1 w 3570"/>
              <a:gd name="T111" fmla="*/ 2513 h 3441"/>
              <a:gd name="T112" fmla="*/ 41 w 3570"/>
              <a:gd name="T113" fmla="*/ 2324 h 3441"/>
              <a:gd name="T114" fmla="*/ 62 w 3570"/>
              <a:gd name="T115" fmla="*/ 1980 h 3441"/>
              <a:gd name="T116" fmla="*/ 20 w 3570"/>
              <a:gd name="T117" fmla="*/ 1896 h 3441"/>
              <a:gd name="T118" fmla="*/ 243 w 3570"/>
              <a:gd name="T119" fmla="*/ 1637 h 3441"/>
              <a:gd name="T120" fmla="*/ 502 w 3570"/>
              <a:gd name="T121" fmla="*/ 1315 h 3441"/>
              <a:gd name="T122" fmla="*/ 985 w 3570"/>
              <a:gd name="T123" fmla="*/ 949 h 3441"/>
              <a:gd name="T124" fmla="*/ 1262 w 3570"/>
              <a:gd name="T125" fmla="*/ 249 h 3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70" h="3441">
                <a:moveTo>
                  <a:pt x="3467" y="2562"/>
                </a:moveTo>
                <a:lnTo>
                  <a:pt x="3442" y="2571"/>
                </a:lnTo>
                <a:lnTo>
                  <a:pt x="3413" y="2585"/>
                </a:lnTo>
                <a:lnTo>
                  <a:pt x="3381" y="2603"/>
                </a:lnTo>
                <a:lnTo>
                  <a:pt x="3348" y="2628"/>
                </a:lnTo>
                <a:lnTo>
                  <a:pt x="3313" y="2659"/>
                </a:lnTo>
                <a:lnTo>
                  <a:pt x="3277" y="2697"/>
                </a:lnTo>
                <a:lnTo>
                  <a:pt x="3248" y="2733"/>
                </a:lnTo>
                <a:lnTo>
                  <a:pt x="3219" y="2763"/>
                </a:lnTo>
                <a:lnTo>
                  <a:pt x="3188" y="2790"/>
                </a:lnTo>
                <a:lnTo>
                  <a:pt x="3159" y="2814"/>
                </a:lnTo>
                <a:lnTo>
                  <a:pt x="3128" y="2835"/>
                </a:lnTo>
                <a:lnTo>
                  <a:pt x="3095" y="2852"/>
                </a:lnTo>
                <a:lnTo>
                  <a:pt x="3059" y="2867"/>
                </a:lnTo>
                <a:lnTo>
                  <a:pt x="3021" y="2879"/>
                </a:lnTo>
                <a:lnTo>
                  <a:pt x="2979" y="2889"/>
                </a:lnTo>
                <a:lnTo>
                  <a:pt x="2934" y="2895"/>
                </a:lnTo>
                <a:lnTo>
                  <a:pt x="2883" y="2901"/>
                </a:lnTo>
                <a:lnTo>
                  <a:pt x="2826" y="2904"/>
                </a:lnTo>
                <a:lnTo>
                  <a:pt x="2765" y="2906"/>
                </a:lnTo>
                <a:lnTo>
                  <a:pt x="2695" y="2907"/>
                </a:lnTo>
                <a:lnTo>
                  <a:pt x="873" y="2907"/>
                </a:lnTo>
                <a:lnTo>
                  <a:pt x="805" y="2906"/>
                </a:lnTo>
                <a:lnTo>
                  <a:pt x="743" y="2904"/>
                </a:lnTo>
                <a:lnTo>
                  <a:pt x="687" y="2901"/>
                </a:lnTo>
                <a:lnTo>
                  <a:pt x="636" y="2895"/>
                </a:lnTo>
                <a:lnTo>
                  <a:pt x="590" y="2889"/>
                </a:lnTo>
                <a:lnTo>
                  <a:pt x="548" y="2879"/>
                </a:lnTo>
                <a:lnTo>
                  <a:pt x="510" y="2867"/>
                </a:lnTo>
                <a:lnTo>
                  <a:pt x="475" y="2852"/>
                </a:lnTo>
                <a:lnTo>
                  <a:pt x="442" y="2835"/>
                </a:lnTo>
                <a:lnTo>
                  <a:pt x="411" y="2814"/>
                </a:lnTo>
                <a:lnTo>
                  <a:pt x="380" y="2790"/>
                </a:lnTo>
                <a:lnTo>
                  <a:pt x="351" y="2763"/>
                </a:lnTo>
                <a:lnTo>
                  <a:pt x="322" y="2733"/>
                </a:lnTo>
                <a:lnTo>
                  <a:pt x="291" y="2697"/>
                </a:lnTo>
                <a:lnTo>
                  <a:pt x="257" y="2659"/>
                </a:lnTo>
                <a:lnTo>
                  <a:pt x="222" y="2628"/>
                </a:lnTo>
                <a:lnTo>
                  <a:pt x="189" y="2604"/>
                </a:lnTo>
                <a:lnTo>
                  <a:pt x="157" y="2586"/>
                </a:lnTo>
                <a:lnTo>
                  <a:pt x="128" y="2572"/>
                </a:lnTo>
                <a:lnTo>
                  <a:pt x="102" y="2562"/>
                </a:lnTo>
                <a:lnTo>
                  <a:pt x="180" y="3213"/>
                </a:lnTo>
                <a:lnTo>
                  <a:pt x="186" y="3240"/>
                </a:lnTo>
                <a:lnTo>
                  <a:pt x="196" y="3264"/>
                </a:lnTo>
                <a:lnTo>
                  <a:pt x="207" y="3283"/>
                </a:lnTo>
                <a:lnTo>
                  <a:pt x="220" y="3299"/>
                </a:lnTo>
                <a:lnTo>
                  <a:pt x="234" y="3312"/>
                </a:lnTo>
                <a:lnTo>
                  <a:pt x="249" y="3323"/>
                </a:lnTo>
                <a:lnTo>
                  <a:pt x="263" y="3332"/>
                </a:lnTo>
                <a:lnTo>
                  <a:pt x="278" y="3337"/>
                </a:lnTo>
                <a:lnTo>
                  <a:pt x="291" y="3341"/>
                </a:lnTo>
                <a:lnTo>
                  <a:pt x="303" y="3344"/>
                </a:lnTo>
                <a:lnTo>
                  <a:pt x="313" y="3346"/>
                </a:lnTo>
                <a:lnTo>
                  <a:pt x="321" y="3346"/>
                </a:lnTo>
                <a:lnTo>
                  <a:pt x="325" y="3346"/>
                </a:lnTo>
                <a:lnTo>
                  <a:pt x="3245" y="3346"/>
                </a:lnTo>
                <a:lnTo>
                  <a:pt x="3249" y="3346"/>
                </a:lnTo>
                <a:lnTo>
                  <a:pt x="3257" y="3346"/>
                </a:lnTo>
                <a:lnTo>
                  <a:pt x="3266" y="3344"/>
                </a:lnTo>
                <a:lnTo>
                  <a:pt x="3278" y="3341"/>
                </a:lnTo>
                <a:lnTo>
                  <a:pt x="3291" y="3337"/>
                </a:lnTo>
                <a:lnTo>
                  <a:pt x="3305" y="3332"/>
                </a:lnTo>
                <a:lnTo>
                  <a:pt x="3320" y="3323"/>
                </a:lnTo>
                <a:lnTo>
                  <a:pt x="3335" y="3312"/>
                </a:lnTo>
                <a:lnTo>
                  <a:pt x="3349" y="3299"/>
                </a:lnTo>
                <a:lnTo>
                  <a:pt x="3362" y="3283"/>
                </a:lnTo>
                <a:lnTo>
                  <a:pt x="3374" y="3264"/>
                </a:lnTo>
                <a:lnTo>
                  <a:pt x="3383" y="3240"/>
                </a:lnTo>
                <a:lnTo>
                  <a:pt x="3390" y="3213"/>
                </a:lnTo>
                <a:lnTo>
                  <a:pt x="3467" y="2562"/>
                </a:lnTo>
                <a:close/>
                <a:moveTo>
                  <a:pt x="2291" y="1760"/>
                </a:moveTo>
                <a:lnTo>
                  <a:pt x="2291" y="2812"/>
                </a:lnTo>
                <a:lnTo>
                  <a:pt x="2620" y="2812"/>
                </a:lnTo>
                <a:lnTo>
                  <a:pt x="2620" y="1760"/>
                </a:lnTo>
                <a:lnTo>
                  <a:pt x="2482" y="1851"/>
                </a:lnTo>
                <a:lnTo>
                  <a:pt x="2469" y="1857"/>
                </a:lnTo>
                <a:lnTo>
                  <a:pt x="2455" y="1859"/>
                </a:lnTo>
                <a:lnTo>
                  <a:pt x="2445" y="1858"/>
                </a:lnTo>
                <a:lnTo>
                  <a:pt x="2436" y="1855"/>
                </a:lnTo>
                <a:lnTo>
                  <a:pt x="2429" y="1851"/>
                </a:lnTo>
                <a:lnTo>
                  <a:pt x="2291" y="1760"/>
                </a:lnTo>
                <a:close/>
                <a:moveTo>
                  <a:pt x="950" y="1760"/>
                </a:moveTo>
                <a:lnTo>
                  <a:pt x="950" y="2812"/>
                </a:lnTo>
                <a:lnTo>
                  <a:pt x="1278" y="2812"/>
                </a:lnTo>
                <a:lnTo>
                  <a:pt x="1278" y="1760"/>
                </a:lnTo>
                <a:lnTo>
                  <a:pt x="1141" y="1851"/>
                </a:lnTo>
                <a:lnTo>
                  <a:pt x="1139" y="1853"/>
                </a:lnTo>
                <a:lnTo>
                  <a:pt x="1132" y="1855"/>
                </a:lnTo>
                <a:lnTo>
                  <a:pt x="1125" y="1858"/>
                </a:lnTo>
                <a:lnTo>
                  <a:pt x="1114" y="1859"/>
                </a:lnTo>
                <a:lnTo>
                  <a:pt x="1101" y="1857"/>
                </a:lnTo>
                <a:lnTo>
                  <a:pt x="1088" y="1851"/>
                </a:lnTo>
                <a:lnTo>
                  <a:pt x="950" y="1760"/>
                </a:lnTo>
                <a:close/>
                <a:moveTo>
                  <a:pt x="2291" y="1563"/>
                </a:moveTo>
                <a:lnTo>
                  <a:pt x="2291" y="1645"/>
                </a:lnTo>
                <a:lnTo>
                  <a:pt x="2455" y="1754"/>
                </a:lnTo>
                <a:lnTo>
                  <a:pt x="2620" y="1645"/>
                </a:lnTo>
                <a:lnTo>
                  <a:pt x="2620" y="1563"/>
                </a:lnTo>
                <a:lnTo>
                  <a:pt x="2291" y="1563"/>
                </a:lnTo>
                <a:close/>
                <a:moveTo>
                  <a:pt x="950" y="1563"/>
                </a:moveTo>
                <a:lnTo>
                  <a:pt x="950" y="1645"/>
                </a:lnTo>
                <a:lnTo>
                  <a:pt x="1114" y="1754"/>
                </a:lnTo>
                <a:lnTo>
                  <a:pt x="1278" y="1645"/>
                </a:lnTo>
                <a:lnTo>
                  <a:pt x="1278" y="1563"/>
                </a:lnTo>
                <a:lnTo>
                  <a:pt x="950" y="1563"/>
                </a:lnTo>
                <a:close/>
                <a:moveTo>
                  <a:pt x="2714" y="1257"/>
                </a:moveTo>
                <a:lnTo>
                  <a:pt x="2714" y="2812"/>
                </a:lnTo>
                <a:lnTo>
                  <a:pt x="2778" y="2811"/>
                </a:lnTo>
                <a:lnTo>
                  <a:pt x="2834" y="2809"/>
                </a:lnTo>
                <a:lnTo>
                  <a:pt x="2884" y="2806"/>
                </a:lnTo>
                <a:lnTo>
                  <a:pt x="2928" y="2801"/>
                </a:lnTo>
                <a:lnTo>
                  <a:pt x="2967" y="2794"/>
                </a:lnTo>
                <a:lnTo>
                  <a:pt x="3002" y="2786"/>
                </a:lnTo>
                <a:lnTo>
                  <a:pt x="3033" y="2775"/>
                </a:lnTo>
                <a:lnTo>
                  <a:pt x="3063" y="2763"/>
                </a:lnTo>
                <a:lnTo>
                  <a:pt x="3089" y="2748"/>
                </a:lnTo>
                <a:lnTo>
                  <a:pt x="3112" y="2732"/>
                </a:lnTo>
                <a:lnTo>
                  <a:pt x="3135" y="2712"/>
                </a:lnTo>
                <a:lnTo>
                  <a:pt x="3158" y="2690"/>
                </a:lnTo>
                <a:lnTo>
                  <a:pt x="3181" y="2665"/>
                </a:lnTo>
                <a:lnTo>
                  <a:pt x="3205" y="2637"/>
                </a:lnTo>
                <a:lnTo>
                  <a:pt x="3240" y="2597"/>
                </a:lnTo>
                <a:lnTo>
                  <a:pt x="3277" y="2563"/>
                </a:lnTo>
                <a:lnTo>
                  <a:pt x="3313" y="2535"/>
                </a:lnTo>
                <a:lnTo>
                  <a:pt x="3348" y="2512"/>
                </a:lnTo>
                <a:lnTo>
                  <a:pt x="3380" y="2495"/>
                </a:lnTo>
                <a:lnTo>
                  <a:pt x="3411" y="2481"/>
                </a:lnTo>
                <a:lnTo>
                  <a:pt x="3440" y="2471"/>
                </a:lnTo>
                <a:lnTo>
                  <a:pt x="3465" y="2464"/>
                </a:lnTo>
                <a:lnTo>
                  <a:pt x="3457" y="2433"/>
                </a:lnTo>
                <a:lnTo>
                  <a:pt x="3448" y="2397"/>
                </a:lnTo>
                <a:lnTo>
                  <a:pt x="3439" y="2356"/>
                </a:lnTo>
                <a:lnTo>
                  <a:pt x="3427" y="2311"/>
                </a:lnTo>
                <a:lnTo>
                  <a:pt x="3415" y="2262"/>
                </a:lnTo>
                <a:lnTo>
                  <a:pt x="3402" y="2212"/>
                </a:lnTo>
                <a:lnTo>
                  <a:pt x="3388" y="2162"/>
                </a:lnTo>
                <a:lnTo>
                  <a:pt x="3375" y="2111"/>
                </a:lnTo>
                <a:lnTo>
                  <a:pt x="3361" y="2063"/>
                </a:lnTo>
                <a:lnTo>
                  <a:pt x="3346" y="2016"/>
                </a:lnTo>
                <a:lnTo>
                  <a:pt x="3333" y="1973"/>
                </a:lnTo>
                <a:lnTo>
                  <a:pt x="3322" y="1934"/>
                </a:lnTo>
                <a:lnTo>
                  <a:pt x="3310" y="1900"/>
                </a:lnTo>
                <a:lnTo>
                  <a:pt x="3299" y="1867"/>
                </a:lnTo>
                <a:lnTo>
                  <a:pt x="3289" y="1829"/>
                </a:lnTo>
                <a:lnTo>
                  <a:pt x="3283" y="1803"/>
                </a:lnTo>
                <a:lnTo>
                  <a:pt x="3275" y="1777"/>
                </a:lnTo>
                <a:lnTo>
                  <a:pt x="3266" y="1749"/>
                </a:lnTo>
                <a:lnTo>
                  <a:pt x="3257" y="1718"/>
                </a:lnTo>
                <a:lnTo>
                  <a:pt x="3245" y="1688"/>
                </a:lnTo>
                <a:lnTo>
                  <a:pt x="3232" y="1658"/>
                </a:lnTo>
                <a:lnTo>
                  <a:pt x="3216" y="1625"/>
                </a:lnTo>
                <a:lnTo>
                  <a:pt x="3199" y="1593"/>
                </a:lnTo>
                <a:lnTo>
                  <a:pt x="3180" y="1561"/>
                </a:lnTo>
                <a:lnTo>
                  <a:pt x="3157" y="1529"/>
                </a:lnTo>
                <a:lnTo>
                  <a:pt x="3131" y="1496"/>
                </a:lnTo>
                <a:lnTo>
                  <a:pt x="3101" y="1465"/>
                </a:lnTo>
                <a:lnTo>
                  <a:pt x="3068" y="1435"/>
                </a:lnTo>
                <a:lnTo>
                  <a:pt x="3031" y="1404"/>
                </a:lnTo>
                <a:lnTo>
                  <a:pt x="2990" y="1376"/>
                </a:lnTo>
                <a:lnTo>
                  <a:pt x="2945" y="1349"/>
                </a:lnTo>
                <a:lnTo>
                  <a:pt x="2895" y="1323"/>
                </a:lnTo>
                <a:lnTo>
                  <a:pt x="2839" y="1299"/>
                </a:lnTo>
                <a:lnTo>
                  <a:pt x="2780" y="1278"/>
                </a:lnTo>
                <a:lnTo>
                  <a:pt x="2714" y="1257"/>
                </a:lnTo>
                <a:close/>
                <a:moveTo>
                  <a:pt x="855" y="1257"/>
                </a:moveTo>
                <a:lnTo>
                  <a:pt x="790" y="1278"/>
                </a:lnTo>
                <a:lnTo>
                  <a:pt x="729" y="1299"/>
                </a:lnTo>
                <a:lnTo>
                  <a:pt x="675" y="1323"/>
                </a:lnTo>
                <a:lnTo>
                  <a:pt x="624" y="1349"/>
                </a:lnTo>
                <a:lnTo>
                  <a:pt x="580" y="1376"/>
                </a:lnTo>
                <a:lnTo>
                  <a:pt x="538" y="1404"/>
                </a:lnTo>
                <a:lnTo>
                  <a:pt x="502" y="1435"/>
                </a:lnTo>
                <a:lnTo>
                  <a:pt x="468" y="1465"/>
                </a:lnTo>
                <a:lnTo>
                  <a:pt x="439" y="1496"/>
                </a:lnTo>
                <a:lnTo>
                  <a:pt x="413" y="1529"/>
                </a:lnTo>
                <a:lnTo>
                  <a:pt x="390" y="1561"/>
                </a:lnTo>
                <a:lnTo>
                  <a:pt x="371" y="1593"/>
                </a:lnTo>
                <a:lnTo>
                  <a:pt x="352" y="1625"/>
                </a:lnTo>
                <a:lnTo>
                  <a:pt x="337" y="1658"/>
                </a:lnTo>
                <a:lnTo>
                  <a:pt x="324" y="1688"/>
                </a:lnTo>
                <a:lnTo>
                  <a:pt x="313" y="1718"/>
                </a:lnTo>
                <a:lnTo>
                  <a:pt x="303" y="1749"/>
                </a:lnTo>
                <a:lnTo>
                  <a:pt x="295" y="1777"/>
                </a:lnTo>
                <a:lnTo>
                  <a:pt x="287" y="1803"/>
                </a:lnTo>
                <a:lnTo>
                  <a:pt x="281" y="1829"/>
                </a:lnTo>
                <a:lnTo>
                  <a:pt x="270" y="1867"/>
                </a:lnTo>
                <a:lnTo>
                  <a:pt x="260" y="1900"/>
                </a:lnTo>
                <a:lnTo>
                  <a:pt x="248" y="1934"/>
                </a:lnTo>
                <a:lnTo>
                  <a:pt x="235" y="1973"/>
                </a:lnTo>
                <a:lnTo>
                  <a:pt x="222" y="2016"/>
                </a:lnTo>
                <a:lnTo>
                  <a:pt x="209" y="2063"/>
                </a:lnTo>
                <a:lnTo>
                  <a:pt x="195" y="2111"/>
                </a:lnTo>
                <a:lnTo>
                  <a:pt x="181" y="2162"/>
                </a:lnTo>
                <a:lnTo>
                  <a:pt x="168" y="2212"/>
                </a:lnTo>
                <a:lnTo>
                  <a:pt x="155" y="2262"/>
                </a:lnTo>
                <a:lnTo>
                  <a:pt x="143" y="2311"/>
                </a:lnTo>
                <a:lnTo>
                  <a:pt x="131" y="2356"/>
                </a:lnTo>
                <a:lnTo>
                  <a:pt x="121" y="2397"/>
                </a:lnTo>
                <a:lnTo>
                  <a:pt x="112" y="2433"/>
                </a:lnTo>
                <a:lnTo>
                  <a:pt x="105" y="2464"/>
                </a:lnTo>
                <a:lnTo>
                  <a:pt x="130" y="2471"/>
                </a:lnTo>
                <a:lnTo>
                  <a:pt x="158" y="2481"/>
                </a:lnTo>
                <a:lnTo>
                  <a:pt x="189" y="2495"/>
                </a:lnTo>
                <a:lnTo>
                  <a:pt x="222" y="2512"/>
                </a:lnTo>
                <a:lnTo>
                  <a:pt x="257" y="2535"/>
                </a:lnTo>
                <a:lnTo>
                  <a:pt x="293" y="2563"/>
                </a:lnTo>
                <a:lnTo>
                  <a:pt x="328" y="2597"/>
                </a:lnTo>
                <a:lnTo>
                  <a:pt x="365" y="2637"/>
                </a:lnTo>
                <a:lnTo>
                  <a:pt x="389" y="2665"/>
                </a:lnTo>
                <a:lnTo>
                  <a:pt x="412" y="2690"/>
                </a:lnTo>
                <a:lnTo>
                  <a:pt x="434" y="2712"/>
                </a:lnTo>
                <a:lnTo>
                  <a:pt x="457" y="2732"/>
                </a:lnTo>
                <a:lnTo>
                  <a:pt x="481" y="2748"/>
                </a:lnTo>
                <a:lnTo>
                  <a:pt x="507" y="2763"/>
                </a:lnTo>
                <a:lnTo>
                  <a:pt x="535" y="2775"/>
                </a:lnTo>
                <a:lnTo>
                  <a:pt x="567" y="2786"/>
                </a:lnTo>
                <a:lnTo>
                  <a:pt x="602" y="2794"/>
                </a:lnTo>
                <a:lnTo>
                  <a:pt x="641" y="2801"/>
                </a:lnTo>
                <a:lnTo>
                  <a:pt x="686" y="2806"/>
                </a:lnTo>
                <a:lnTo>
                  <a:pt x="736" y="2809"/>
                </a:lnTo>
                <a:lnTo>
                  <a:pt x="792" y="2811"/>
                </a:lnTo>
                <a:lnTo>
                  <a:pt x="855" y="2812"/>
                </a:lnTo>
                <a:lnTo>
                  <a:pt x="855" y="1257"/>
                </a:lnTo>
                <a:close/>
                <a:moveTo>
                  <a:pt x="2587" y="1229"/>
                </a:moveTo>
                <a:lnTo>
                  <a:pt x="2587" y="1467"/>
                </a:lnTo>
                <a:lnTo>
                  <a:pt x="2620" y="1467"/>
                </a:lnTo>
                <a:lnTo>
                  <a:pt x="2620" y="1236"/>
                </a:lnTo>
                <a:lnTo>
                  <a:pt x="2587" y="1229"/>
                </a:lnTo>
                <a:close/>
                <a:moveTo>
                  <a:pt x="983" y="1229"/>
                </a:moveTo>
                <a:lnTo>
                  <a:pt x="950" y="1236"/>
                </a:lnTo>
                <a:lnTo>
                  <a:pt x="950" y="1467"/>
                </a:lnTo>
                <a:lnTo>
                  <a:pt x="983" y="1467"/>
                </a:lnTo>
                <a:lnTo>
                  <a:pt x="983" y="1229"/>
                </a:lnTo>
                <a:close/>
                <a:moveTo>
                  <a:pt x="2291" y="1200"/>
                </a:moveTo>
                <a:lnTo>
                  <a:pt x="2291" y="1467"/>
                </a:lnTo>
                <a:lnTo>
                  <a:pt x="2324" y="1467"/>
                </a:lnTo>
                <a:lnTo>
                  <a:pt x="2324" y="1201"/>
                </a:lnTo>
                <a:lnTo>
                  <a:pt x="2291" y="1200"/>
                </a:lnTo>
                <a:close/>
                <a:moveTo>
                  <a:pt x="1278" y="1200"/>
                </a:moveTo>
                <a:lnTo>
                  <a:pt x="1246" y="1201"/>
                </a:lnTo>
                <a:lnTo>
                  <a:pt x="1246" y="1467"/>
                </a:lnTo>
                <a:lnTo>
                  <a:pt x="1278" y="1467"/>
                </a:lnTo>
                <a:lnTo>
                  <a:pt x="1278" y="1200"/>
                </a:lnTo>
                <a:close/>
                <a:moveTo>
                  <a:pt x="1784" y="1198"/>
                </a:moveTo>
                <a:lnTo>
                  <a:pt x="1733" y="1198"/>
                </a:lnTo>
                <a:lnTo>
                  <a:pt x="1682" y="1198"/>
                </a:lnTo>
                <a:lnTo>
                  <a:pt x="1634" y="1198"/>
                </a:lnTo>
                <a:lnTo>
                  <a:pt x="1587" y="1198"/>
                </a:lnTo>
                <a:lnTo>
                  <a:pt x="1543" y="1198"/>
                </a:lnTo>
                <a:lnTo>
                  <a:pt x="1503" y="1198"/>
                </a:lnTo>
                <a:lnTo>
                  <a:pt x="1466" y="1198"/>
                </a:lnTo>
                <a:lnTo>
                  <a:pt x="1434" y="1198"/>
                </a:lnTo>
                <a:lnTo>
                  <a:pt x="1408" y="1198"/>
                </a:lnTo>
                <a:lnTo>
                  <a:pt x="1390" y="1198"/>
                </a:lnTo>
                <a:lnTo>
                  <a:pt x="1377" y="1198"/>
                </a:lnTo>
                <a:lnTo>
                  <a:pt x="1373" y="1198"/>
                </a:lnTo>
                <a:lnTo>
                  <a:pt x="1373" y="2812"/>
                </a:lnTo>
                <a:lnTo>
                  <a:pt x="2197" y="2812"/>
                </a:lnTo>
                <a:lnTo>
                  <a:pt x="2197" y="1198"/>
                </a:lnTo>
                <a:lnTo>
                  <a:pt x="2192" y="1198"/>
                </a:lnTo>
                <a:lnTo>
                  <a:pt x="2180" y="1198"/>
                </a:lnTo>
                <a:lnTo>
                  <a:pt x="2160" y="1198"/>
                </a:lnTo>
                <a:lnTo>
                  <a:pt x="2135" y="1198"/>
                </a:lnTo>
                <a:lnTo>
                  <a:pt x="2104" y="1198"/>
                </a:lnTo>
                <a:lnTo>
                  <a:pt x="2067" y="1198"/>
                </a:lnTo>
                <a:lnTo>
                  <a:pt x="2027" y="1198"/>
                </a:lnTo>
                <a:lnTo>
                  <a:pt x="1983" y="1198"/>
                </a:lnTo>
                <a:lnTo>
                  <a:pt x="1936" y="1198"/>
                </a:lnTo>
                <a:lnTo>
                  <a:pt x="1886" y="1198"/>
                </a:lnTo>
                <a:lnTo>
                  <a:pt x="1836" y="1198"/>
                </a:lnTo>
                <a:lnTo>
                  <a:pt x="1784" y="1198"/>
                </a:lnTo>
                <a:close/>
                <a:moveTo>
                  <a:pt x="1784" y="262"/>
                </a:moveTo>
                <a:lnTo>
                  <a:pt x="1733" y="265"/>
                </a:lnTo>
                <a:lnTo>
                  <a:pt x="1682" y="276"/>
                </a:lnTo>
                <a:lnTo>
                  <a:pt x="1634" y="292"/>
                </a:lnTo>
                <a:lnTo>
                  <a:pt x="1587" y="316"/>
                </a:lnTo>
                <a:lnTo>
                  <a:pt x="1542" y="345"/>
                </a:lnTo>
                <a:lnTo>
                  <a:pt x="1499" y="379"/>
                </a:lnTo>
                <a:lnTo>
                  <a:pt x="1459" y="419"/>
                </a:lnTo>
                <a:lnTo>
                  <a:pt x="1421" y="465"/>
                </a:lnTo>
                <a:lnTo>
                  <a:pt x="1387" y="513"/>
                </a:lnTo>
                <a:lnTo>
                  <a:pt x="1356" y="566"/>
                </a:lnTo>
                <a:lnTo>
                  <a:pt x="1328" y="625"/>
                </a:lnTo>
                <a:lnTo>
                  <a:pt x="1304" y="685"/>
                </a:lnTo>
                <a:lnTo>
                  <a:pt x="1284" y="749"/>
                </a:lnTo>
                <a:lnTo>
                  <a:pt x="1268" y="818"/>
                </a:lnTo>
                <a:lnTo>
                  <a:pt x="1256" y="887"/>
                </a:lnTo>
                <a:lnTo>
                  <a:pt x="1248" y="959"/>
                </a:lnTo>
                <a:lnTo>
                  <a:pt x="1246" y="1033"/>
                </a:lnTo>
                <a:lnTo>
                  <a:pt x="1246" y="1106"/>
                </a:lnTo>
                <a:lnTo>
                  <a:pt x="1297" y="1106"/>
                </a:lnTo>
                <a:lnTo>
                  <a:pt x="1327" y="1106"/>
                </a:lnTo>
                <a:lnTo>
                  <a:pt x="1364" y="1106"/>
                </a:lnTo>
                <a:lnTo>
                  <a:pt x="1405" y="1106"/>
                </a:lnTo>
                <a:lnTo>
                  <a:pt x="1451" y="1106"/>
                </a:lnTo>
                <a:lnTo>
                  <a:pt x="1500" y="1106"/>
                </a:lnTo>
                <a:lnTo>
                  <a:pt x="1554" y="1106"/>
                </a:lnTo>
                <a:lnTo>
                  <a:pt x="1961" y="1106"/>
                </a:lnTo>
                <a:lnTo>
                  <a:pt x="2017" y="1106"/>
                </a:lnTo>
                <a:lnTo>
                  <a:pt x="2070" y="1106"/>
                </a:lnTo>
                <a:lnTo>
                  <a:pt x="2119" y="1106"/>
                </a:lnTo>
                <a:lnTo>
                  <a:pt x="2166" y="1106"/>
                </a:lnTo>
                <a:lnTo>
                  <a:pt x="2207" y="1106"/>
                </a:lnTo>
                <a:lnTo>
                  <a:pt x="2243" y="1106"/>
                </a:lnTo>
                <a:lnTo>
                  <a:pt x="2274" y="1106"/>
                </a:lnTo>
                <a:lnTo>
                  <a:pt x="2324" y="1106"/>
                </a:lnTo>
                <a:lnTo>
                  <a:pt x="2324" y="1033"/>
                </a:lnTo>
                <a:lnTo>
                  <a:pt x="2321" y="959"/>
                </a:lnTo>
                <a:lnTo>
                  <a:pt x="2314" y="887"/>
                </a:lnTo>
                <a:lnTo>
                  <a:pt x="2302" y="818"/>
                </a:lnTo>
                <a:lnTo>
                  <a:pt x="2286" y="749"/>
                </a:lnTo>
                <a:lnTo>
                  <a:pt x="2265" y="685"/>
                </a:lnTo>
                <a:lnTo>
                  <a:pt x="2241" y="625"/>
                </a:lnTo>
                <a:lnTo>
                  <a:pt x="2213" y="566"/>
                </a:lnTo>
                <a:lnTo>
                  <a:pt x="2182" y="513"/>
                </a:lnTo>
                <a:lnTo>
                  <a:pt x="2148" y="465"/>
                </a:lnTo>
                <a:lnTo>
                  <a:pt x="2110" y="419"/>
                </a:lnTo>
                <a:lnTo>
                  <a:pt x="2070" y="379"/>
                </a:lnTo>
                <a:lnTo>
                  <a:pt x="2028" y="345"/>
                </a:lnTo>
                <a:lnTo>
                  <a:pt x="1983" y="316"/>
                </a:lnTo>
                <a:lnTo>
                  <a:pt x="1936" y="292"/>
                </a:lnTo>
                <a:lnTo>
                  <a:pt x="1887" y="276"/>
                </a:lnTo>
                <a:lnTo>
                  <a:pt x="1836" y="265"/>
                </a:lnTo>
                <a:lnTo>
                  <a:pt x="1784" y="262"/>
                </a:lnTo>
                <a:close/>
                <a:moveTo>
                  <a:pt x="1784" y="95"/>
                </a:moveTo>
                <a:lnTo>
                  <a:pt x="1724" y="99"/>
                </a:lnTo>
                <a:lnTo>
                  <a:pt x="1664" y="108"/>
                </a:lnTo>
                <a:lnTo>
                  <a:pt x="1607" y="126"/>
                </a:lnTo>
                <a:lnTo>
                  <a:pt x="1550" y="148"/>
                </a:lnTo>
                <a:lnTo>
                  <a:pt x="1496" y="177"/>
                </a:lnTo>
                <a:lnTo>
                  <a:pt x="1444" y="211"/>
                </a:lnTo>
                <a:lnTo>
                  <a:pt x="1395" y="250"/>
                </a:lnTo>
                <a:lnTo>
                  <a:pt x="1349" y="295"/>
                </a:lnTo>
                <a:lnTo>
                  <a:pt x="1305" y="344"/>
                </a:lnTo>
                <a:lnTo>
                  <a:pt x="1264" y="397"/>
                </a:lnTo>
                <a:lnTo>
                  <a:pt x="1227" y="456"/>
                </a:lnTo>
                <a:lnTo>
                  <a:pt x="1194" y="518"/>
                </a:lnTo>
                <a:lnTo>
                  <a:pt x="1165" y="583"/>
                </a:lnTo>
                <a:lnTo>
                  <a:pt x="1139" y="651"/>
                </a:lnTo>
                <a:lnTo>
                  <a:pt x="1117" y="722"/>
                </a:lnTo>
                <a:lnTo>
                  <a:pt x="1100" y="797"/>
                </a:lnTo>
                <a:lnTo>
                  <a:pt x="1088" y="874"/>
                </a:lnTo>
                <a:lnTo>
                  <a:pt x="1080" y="953"/>
                </a:lnTo>
                <a:lnTo>
                  <a:pt x="1077" y="1033"/>
                </a:lnTo>
                <a:lnTo>
                  <a:pt x="1077" y="1033"/>
                </a:lnTo>
                <a:lnTo>
                  <a:pt x="1077" y="1467"/>
                </a:lnTo>
                <a:lnTo>
                  <a:pt x="1151" y="1467"/>
                </a:lnTo>
                <a:lnTo>
                  <a:pt x="1151" y="1033"/>
                </a:lnTo>
                <a:lnTo>
                  <a:pt x="1154" y="955"/>
                </a:lnTo>
                <a:lnTo>
                  <a:pt x="1161" y="878"/>
                </a:lnTo>
                <a:lnTo>
                  <a:pt x="1173" y="803"/>
                </a:lnTo>
                <a:lnTo>
                  <a:pt x="1191" y="731"/>
                </a:lnTo>
                <a:lnTo>
                  <a:pt x="1212" y="663"/>
                </a:lnTo>
                <a:lnTo>
                  <a:pt x="1237" y="597"/>
                </a:lnTo>
                <a:lnTo>
                  <a:pt x="1268" y="534"/>
                </a:lnTo>
                <a:lnTo>
                  <a:pt x="1300" y="475"/>
                </a:lnTo>
                <a:lnTo>
                  <a:pt x="1337" y="421"/>
                </a:lnTo>
                <a:lnTo>
                  <a:pt x="1377" y="371"/>
                </a:lnTo>
                <a:lnTo>
                  <a:pt x="1419" y="326"/>
                </a:lnTo>
                <a:lnTo>
                  <a:pt x="1465" y="286"/>
                </a:lnTo>
                <a:lnTo>
                  <a:pt x="1513" y="250"/>
                </a:lnTo>
                <a:lnTo>
                  <a:pt x="1563" y="221"/>
                </a:lnTo>
                <a:lnTo>
                  <a:pt x="1616" y="198"/>
                </a:lnTo>
                <a:lnTo>
                  <a:pt x="1671" y="181"/>
                </a:lnTo>
                <a:lnTo>
                  <a:pt x="1727" y="170"/>
                </a:lnTo>
                <a:lnTo>
                  <a:pt x="1784" y="167"/>
                </a:lnTo>
                <a:lnTo>
                  <a:pt x="1843" y="170"/>
                </a:lnTo>
                <a:lnTo>
                  <a:pt x="1898" y="181"/>
                </a:lnTo>
                <a:lnTo>
                  <a:pt x="1953" y="198"/>
                </a:lnTo>
                <a:lnTo>
                  <a:pt x="2005" y="221"/>
                </a:lnTo>
                <a:lnTo>
                  <a:pt x="2056" y="250"/>
                </a:lnTo>
                <a:lnTo>
                  <a:pt x="2104" y="286"/>
                </a:lnTo>
                <a:lnTo>
                  <a:pt x="2150" y="326"/>
                </a:lnTo>
                <a:lnTo>
                  <a:pt x="2193" y="371"/>
                </a:lnTo>
                <a:lnTo>
                  <a:pt x="2233" y="421"/>
                </a:lnTo>
                <a:lnTo>
                  <a:pt x="2270" y="475"/>
                </a:lnTo>
                <a:lnTo>
                  <a:pt x="2302" y="534"/>
                </a:lnTo>
                <a:lnTo>
                  <a:pt x="2331" y="597"/>
                </a:lnTo>
                <a:lnTo>
                  <a:pt x="2357" y="663"/>
                </a:lnTo>
                <a:lnTo>
                  <a:pt x="2379" y="731"/>
                </a:lnTo>
                <a:lnTo>
                  <a:pt x="2395" y="803"/>
                </a:lnTo>
                <a:lnTo>
                  <a:pt x="2408" y="878"/>
                </a:lnTo>
                <a:lnTo>
                  <a:pt x="2416" y="955"/>
                </a:lnTo>
                <a:lnTo>
                  <a:pt x="2418" y="1033"/>
                </a:lnTo>
                <a:lnTo>
                  <a:pt x="2418" y="1467"/>
                </a:lnTo>
                <a:lnTo>
                  <a:pt x="2493" y="1467"/>
                </a:lnTo>
                <a:lnTo>
                  <a:pt x="2493" y="1033"/>
                </a:lnTo>
                <a:lnTo>
                  <a:pt x="2490" y="953"/>
                </a:lnTo>
                <a:lnTo>
                  <a:pt x="2482" y="874"/>
                </a:lnTo>
                <a:lnTo>
                  <a:pt x="2470" y="797"/>
                </a:lnTo>
                <a:lnTo>
                  <a:pt x="2453" y="722"/>
                </a:lnTo>
                <a:lnTo>
                  <a:pt x="2431" y="651"/>
                </a:lnTo>
                <a:lnTo>
                  <a:pt x="2405" y="583"/>
                </a:lnTo>
                <a:lnTo>
                  <a:pt x="2376" y="518"/>
                </a:lnTo>
                <a:lnTo>
                  <a:pt x="2342" y="456"/>
                </a:lnTo>
                <a:lnTo>
                  <a:pt x="2304" y="397"/>
                </a:lnTo>
                <a:lnTo>
                  <a:pt x="2264" y="344"/>
                </a:lnTo>
                <a:lnTo>
                  <a:pt x="2221" y="295"/>
                </a:lnTo>
                <a:lnTo>
                  <a:pt x="2174" y="250"/>
                </a:lnTo>
                <a:lnTo>
                  <a:pt x="2124" y="211"/>
                </a:lnTo>
                <a:lnTo>
                  <a:pt x="2074" y="177"/>
                </a:lnTo>
                <a:lnTo>
                  <a:pt x="2019" y="148"/>
                </a:lnTo>
                <a:lnTo>
                  <a:pt x="1963" y="126"/>
                </a:lnTo>
                <a:lnTo>
                  <a:pt x="1906" y="108"/>
                </a:lnTo>
                <a:lnTo>
                  <a:pt x="1846" y="99"/>
                </a:lnTo>
                <a:lnTo>
                  <a:pt x="1784" y="95"/>
                </a:lnTo>
                <a:close/>
                <a:moveTo>
                  <a:pt x="1784" y="0"/>
                </a:moveTo>
                <a:lnTo>
                  <a:pt x="1850" y="3"/>
                </a:lnTo>
                <a:lnTo>
                  <a:pt x="1914" y="14"/>
                </a:lnTo>
                <a:lnTo>
                  <a:pt x="1977" y="30"/>
                </a:lnTo>
                <a:lnTo>
                  <a:pt x="2038" y="53"/>
                </a:lnTo>
                <a:lnTo>
                  <a:pt x="2096" y="81"/>
                </a:lnTo>
                <a:lnTo>
                  <a:pt x="2154" y="116"/>
                </a:lnTo>
                <a:lnTo>
                  <a:pt x="2207" y="155"/>
                </a:lnTo>
                <a:lnTo>
                  <a:pt x="2259" y="200"/>
                </a:lnTo>
                <a:lnTo>
                  <a:pt x="2306" y="249"/>
                </a:lnTo>
                <a:lnTo>
                  <a:pt x="2352" y="303"/>
                </a:lnTo>
                <a:lnTo>
                  <a:pt x="2394" y="362"/>
                </a:lnTo>
                <a:lnTo>
                  <a:pt x="2432" y="423"/>
                </a:lnTo>
                <a:lnTo>
                  <a:pt x="2467" y="489"/>
                </a:lnTo>
                <a:lnTo>
                  <a:pt x="2497" y="559"/>
                </a:lnTo>
                <a:lnTo>
                  <a:pt x="2524" y="631"/>
                </a:lnTo>
                <a:lnTo>
                  <a:pt x="2546" y="707"/>
                </a:lnTo>
                <a:lnTo>
                  <a:pt x="2564" y="785"/>
                </a:lnTo>
                <a:lnTo>
                  <a:pt x="2577" y="866"/>
                </a:lnTo>
                <a:lnTo>
                  <a:pt x="2585" y="949"/>
                </a:lnTo>
                <a:lnTo>
                  <a:pt x="2587" y="1033"/>
                </a:lnTo>
                <a:lnTo>
                  <a:pt x="2587" y="1133"/>
                </a:lnTo>
                <a:lnTo>
                  <a:pt x="2665" y="1148"/>
                </a:lnTo>
                <a:lnTo>
                  <a:pt x="2738" y="1165"/>
                </a:lnTo>
                <a:lnTo>
                  <a:pt x="2805" y="1186"/>
                </a:lnTo>
                <a:lnTo>
                  <a:pt x="2867" y="1207"/>
                </a:lnTo>
                <a:lnTo>
                  <a:pt x="2924" y="1232"/>
                </a:lnTo>
                <a:lnTo>
                  <a:pt x="2976" y="1258"/>
                </a:lnTo>
                <a:lnTo>
                  <a:pt x="3025" y="1285"/>
                </a:lnTo>
                <a:lnTo>
                  <a:pt x="3068" y="1315"/>
                </a:lnTo>
                <a:lnTo>
                  <a:pt x="3108" y="1345"/>
                </a:lnTo>
                <a:lnTo>
                  <a:pt x="3145" y="1376"/>
                </a:lnTo>
                <a:lnTo>
                  <a:pt x="3177" y="1408"/>
                </a:lnTo>
                <a:lnTo>
                  <a:pt x="3207" y="1440"/>
                </a:lnTo>
                <a:lnTo>
                  <a:pt x="3234" y="1474"/>
                </a:lnTo>
                <a:lnTo>
                  <a:pt x="3258" y="1506"/>
                </a:lnTo>
                <a:lnTo>
                  <a:pt x="3278" y="1540"/>
                </a:lnTo>
                <a:lnTo>
                  <a:pt x="3297" y="1572"/>
                </a:lnTo>
                <a:lnTo>
                  <a:pt x="3313" y="1605"/>
                </a:lnTo>
                <a:lnTo>
                  <a:pt x="3327" y="1637"/>
                </a:lnTo>
                <a:lnTo>
                  <a:pt x="3339" y="1668"/>
                </a:lnTo>
                <a:lnTo>
                  <a:pt x="3350" y="1698"/>
                </a:lnTo>
                <a:lnTo>
                  <a:pt x="3359" y="1727"/>
                </a:lnTo>
                <a:lnTo>
                  <a:pt x="3367" y="1754"/>
                </a:lnTo>
                <a:lnTo>
                  <a:pt x="3375" y="1780"/>
                </a:lnTo>
                <a:lnTo>
                  <a:pt x="3381" y="1804"/>
                </a:lnTo>
                <a:lnTo>
                  <a:pt x="3387" y="1826"/>
                </a:lnTo>
                <a:lnTo>
                  <a:pt x="3392" y="1845"/>
                </a:lnTo>
                <a:lnTo>
                  <a:pt x="3536" y="1889"/>
                </a:lnTo>
                <a:lnTo>
                  <a:pt x="3549" y="1896"/>
                </a:lnTo>
                <a:lnTo>
                  <a:pt x="3560" y="1906"/>
                </a:lnTo>
                <a:lnTo>
                  <a:pt x="3566" y="1919"/>
                </a:lnTo>
                <a:lnTo>
                  <a:pt x="3570" y="1934"/>
                </a:lnTo>
                <a:lnTo>
                  <a:pt x="3567" y="1949"/>
                </a:lnTo>
                <a:lnTo>
                  <a:pt x="3561" y="1962"/>
                </a:lnTo>
                <a:lnTo>
                  <a:pt x="3550" y="1973"/>
                </a:lnTo>
                <a:lnTo>
                  <a:pt x="3537" y="1979"/>
                </a:lnTo>
                <a:lnTo>
                  <a:pt x="3522" y="1983"/>
                </a:lnTo>
                <a:lnTo>
                  <a:pt x="3515" y="1982"/>
                </a:lnTo>
                <a:lnTo>
                  <a:pt x="3508" y="1980"/>
                </a:lnTo>
                <a:lnTo>
                  <a:pt x="3428" y="1956"/>
                </a:lnTo>
                <a:lnTo>
                  <a:pt x="3439" y="1992"/>
                </a:lnTo>
                <a:lnTo>
                  <a:pt x="3450" y="2031"/>
                </a:lnTo>
                <a:lnTo>
                  <a:pt x="3461" y="2072"/>
                </a:lnTo>
                <a:lnTo>
                  <a:pt x="3473" y="2115"/>
                </a:lnTo>
                <a:lnTo>
                  <a:pt x="3485" y="2158"/>
                </a:lnTo>
                <a:lnTo>
                  <a:pt x="3497" y="2201"/>
                </a:lnTo>
                <a:lnTo>
                  <a:pt x="3508" y="2244"/>
                </a:lnTo>
                <a:lnTo>
                  <a:pt x="3519" y="2285"/>
                </a:lnTo>
                <a:lnTo>
                  <a:pt x="3528" y="2324"/>
                </a:lnTo>
                <a:lnTo>
                  <a:pt x="3538" y="2362"/>
                </a:lnTo>
                <a:lnTo>
                  <a:pt x="3546" y="2395"/>
                </a:lnTo>
                <a:lnTo>
                  <a:pt x="3553" y="2427"/>
                </a:lnTo>
                <a:lnTo>
                  <a:pt x="3560" y="2453"/>
                </a:lnTo>
                <a:lnTo>
                  <a:pt x="3564" y="2474"/>
                </a:lnTo>
                <a:lnTo>
                  <a:pt x="3567" y="2490"/>
                </a:lnTo>
                <a:lnTo>
                  <a:pt x="3569" y="2497"/>
                </a:lnTo>
                <a:lnTo>
                  <a:pt x="3569" y="2505"/>
                </a:lnTo>
                <a:lnTo>
                  <a:pt x="3569" y="2509"/>
                </a:lnTo>
                <a:lnTo>
                  <a:pt x="3569" y="2513"/>
                </a:lnTo>
                <a:lnTo>
                  <a:pt x="3567" y="2523"/>
                </a:lnTo>
                <a:lnTo>
                  <a:pt x="3565" y="2540"/>
                </a:lnTo>
                <a:lnTo>
                  <a:pt x="3563" y="2562"/>
                </a:lnTo>
                <a:lnTo>
                  <a:pt x="3560" y="2590"/>
                </a:lnTo>
                <a:lnTo>
                  <a:pt x="3556" y="2621"/>
                </a:lnTo>
                <a:lnTo>
                  <a:pt x="3551" y="2656"/>
                </a:lnTo>
                <a:lnTo>
                  <a:pt x="3547" y="2695"/>
                </a:lnTo>
                <a:lnTo>
                  <a:pt x="3543" y="2736"/>
                </a:lnTo>
                <a:lnTo>
                  <a:pt x="3537" y="2780"/>
                </a:lnTo>
                <a:lnTo>
                  <a:pt x="3532" y="2823"/>
                </a:lnTo>
                <a:lnTo>
                  <a:pt x="3526" y="2868"/>
                </a:lnTo>
                <a:lnTo>
                  <a:pt x="3521" y="2913"/>
                </a:lnTo>
                <a:lnTo>
                  <a:pt x="3515" y="2957"/>
                </a:lnTo>
                <a:lnTo>
                  <a:pt x="3511" y="3000"/>
                </a:lnTo>
                <a:lnTo>
                  <a:pt x="3506" y="3040"/>
                </a:lnTo>
                <a:lnTo>
                  <a:pt x="3501" y="3079"/>
                </a:lnTo>
                <a:lnTo>
                  <a:pt x="3497" y="3115"/>
                </a:lnTo>
                <a:lnTo>
                  <a:pt x="3494" y="3147"/>
                </a:lnTo>
                <a:lnTo>
                  <a:pt x="3491" y="3174"/>
                </a:lnTo>
                <a:lnTo>
                  <a:pt x="3487" y="3196"/>
                </a:lnTo>
                <a:lnTo>
                  <a:pt x="3485" y="3214"/>
                </a:lnTo>
                <a:lnTo>
                  <a:pt x="3484" y="3223"/>
                </a:lnTo>
                <a:lnTo>
                  <a:pt x="3484" y="3228"/>
                </a:lnTo>
                <a:lnTo>
                  <a:pt x="3475" y="3265"/>
                </a:lnTo>
                <a:lnTo>
                  <a:pt x="3462" y="3297"/>
                </a:lnTo>
                <a:lnTo>
                  <a:pt x="3447" y="3326"/>
                </a:lnTo>
                <a:lnTo>
                  <a:pt x="3430" y="3351"/>
                </a:lnTo>
                <a:lnTo>
                  <a:pt x="3410" y="3372"/>
                </a:lnTo>
                <a:lnTo>
                  <a:pt x="3390" y="3390"/>
                </a:lnTo>
                <a:lnTo>
                  <a:pt x="3368" y="3405"/>
                </a:lnTo>
                <a:lnTo>
                  <a:pt x="3346" y="3417"/>
                </a:lnTo>
                <a:lnTo>
                  <a:pt x="3324" y="3426"/>
                </a:lnTo>
                <a:lnTo>
                  <a:pt x="3302" y="3434"/>
                </a:lnTo>
                <a:lnTo>
                  <a:pt x="3281" y="3438"/>
                </a:lnTo>
                <a:lnTo>
                  <a:pt x="3262" y="3440"/>
                </a:lnTo>
                <a:lnTo>
                  <a:pt x="3245" y="3441"/>
                </a:lnTo>
                <a:lnTo>
                  <a:pt x="324" y="3441"/>
                </a:lnTo>
                <a:lnTo>
                  <a:pt x="307" y="3440"/>
                </a:lnTo>
                <a:lnTo>
                  <a:pt x="288" y="3438"/>
                </a:lnTo>
                <a:lnTo>
                  <a:pt x="268" y="3434"/>
                </a:lnTo>
                <a:lnTo>
                  <a:pt x="246" y="3426"/>
                </a:lnTo>
                <a:lnTo>
                  <a:pt x="223" y="3417"/>
                </a:lnTo>
                <a:lnTo>
                  <a:pt x="202" y="3405"/>
                </a:lnTo>
                <a:lnTo>
                  <a:pt x="180" y="3390"/>
                </a:lnTo>
                <a:lnTo>
                  <a:pt x="158" y="3372"/>
                </a:lnTo>
                <a:lnTo>
                  <a:pt x="140" y="3351"/>
                </a:lnTo>
                <a:lnTo>
                  <a:pt x="121" y="3326"/>
                </a:lnTo>
                <a:lnTo>
                  <a:pt x="106" y="3297"/>
                </a:lnTo>
                <a:lnTo>
                  <a:pt x="94" y="3265"/>
                </a:lnTo>
                <a:lnTo>
                  <a:pt x="86" y="3228"/>
                </a:lnTo>
                <a:lnTo>
                  <a:pt x="86" y="3223"/>
                </a:lnTo>
                <a:lnTo>
                  <a:pt x="83" y="3214"/>
                </a:lnTo>
                <a:lnTo>
                  <a:pt x="82" y="3196"/>
                </a:lnTo>
                <a:lnTo>
                  <a:pt x="79" y="3174"/>
                </a:lnTo>
                <a:lnTo>
                  <a:pt x="76" y="3147"/>
                </a:lnTo>
                <a:lnTo>
                  <a:pt x="73" y="3115"/>
                </a:lnTo>
                <a:lnTo>
                  <a:pt x="68" y="3079"/>
                </a:lnTo>
                <a:lnTo>
                  <a:pt x="64" y="3040"/>
                </a:lnTo>
                <a:lnTo>
                  <a:pt x="59" y="3000"/>
                </a:lnTo>
                <a:lnTo>
                  <a:pt x="53" y="2957"/>
                </a:lnTo>
                <a:lnTo>
                  <a:pt x="49" y="2913"/>
                </a:lnTo>
                <a:lnTo>
                  <a:pt x="43" y="2868"/>
                </a:lnTo>
                <a:lnTo>
                  <a:pt x="38" y="2823"/>
                </a:lnTo>
                <a:lnTo>
                  <a:pt x="33" y="2780"/>
                </a:lnTo>
                <a:lnTo>
                  <a:pt x="27" y="2736"/>
                </a:lnTo>
                <a:lnTo>
                  <a:pt x="23" y="2695"/>
                </a:lnTo>
                <a:lnTo>
                  <a:pt x="17" y="2656"/>
                </a:lnTo>
                <a:lnTo>
                  <a:pt x="14" y="2621"/>
                </a:lnTo>
                <a:lnTo>
                  <a:pt x="10" y="2590"/>
                </a:lnTo>
                <a:lnTo>
                  <a:pt x="7" y="2562"/>
                </a:lnTo>
                <a:lnTo>
                  <a:pt x="4" y="2540"/>
                </a:lnTo>
                <a:lnTo>
                  <a:pt x="2" y="2523"/>
                </a:lnTo>
                <a:lnTo>
                  <a:pt x="1" y="2513"/>
                </a:lnTo>
                <a:lnTo>
                  <a:pt x="0" y="2509"/>
                </a:lnTo>
                <a:lnTo>
                  <a:pt x="0" y="2505"/>
                </a:lnTo>
                <a:lnTo>
                  <a:pt x="1" y="2498"/>
                </a:lnTo>
                <a:lnTo>
                  <a:pt x="2" y="2490"/>
                </a:lnTo>
                <a:lnTo>
                  <a:pt x="5" y="2474"/>
                </a:lnTo>
                <a:lnTo>
                  <a:pt x="10" y="2453"/>
                </a:lnTo>
                <a:lnTo>
                  <a:pt x="16" y="2427"/>
                </a:lnTo>
                <a:lnTo>
                  <a:pt x="23" y="2395"/>
                </a:lnTo>
                <a:lnTo>
                  <a:pt x="31" y="2362"/>
                </a:lnTo>
                <a:lnTo>
                  <a:pt x="41" y="2324"/>
                </a:lnTo>
                <a:lnTo>
                  <a:pt x="51" y="2285"/>
                </a:lnTo>
                <a:lnTo>
                  <a:pt x="62" y="2244"/>
                </a:lnTo>
                <a:lnTo>
                  <a:pt x="73" y="2201"/>
                </a:lnTo>
                <a:lnTo>
                  <a:pt x="85" y="2158"/>
                </a:lnTo>
                <a:lnTo>
                  <a:pt x="95" y="2115"/>
                </a:lnTo>
                <a:lnTo>
                  <a:pt x="107" y="2072"/>
                </a:lnTo>
                <a:lnTo>
                  <a:pt x="119" y="2031"/>
                </a:lnTo>
                <a:lnTo>
                  <a:pt x="131" y="1992"/>
                </a:lnTo>
                <a:lnTo>
                  <a:pt x="142" y="1956"/>
                </a:lnTo>
                <a:lnTo>
                  <a:pt x="62" y="1980"/>
                </a:lnTo>
                <a:lnTo>
                  <a:pt x="54" y="1982"/>
                </a:lnTo>
                <a:lnTo>
                  <a:pt x="48" y="1983"/>
                </a:lnTo>
                <a:lnTo>
                  <a:pt x="33" y="1979"/>
                </a:lnTo>
                <a:lnTo>
                  <a:pt x="20" y="1973"/>
                </a:lnTo>
                <a:lnTo>
                  <a:pt x="9" y="1962"/>
                </a:lnTo>
                <a:lnTo>
                  <a:pt x="2" y="1949"/>
                </a:lnTo>
                <a:lnTo>
                  <a:pt x="0" y="1934"/>
                </a:lnTo>
                <a:lnTo>
                  <a:pt x="2" y="1919"/>
                </a:lnTo>
                <a:lnTo>
                  <a:pt x="10" y="1906"/>
                </a:lnTo>
                <a:lnTo>
                  <a:pt x="20" y="1896"/>
                </a:lnTo>
                <a:lnTo>
                  <a:pt x="34" y="1889"/>
                </a:lnTo>
                <a:lnTo>
                  <a:pt x="178" y="1845"/>
                </a:lnTo>
                <a:lnTo>
                  <a:pt x="183" y="1826"/>
                </a:lnTo>
                <a:lnTo>
                  <a:pt x="189" y="1804"/>
                </a:lnTo>
                <a:lnTo>
                  <a:pt x="195" y="1780"/>
                </a:lnTo>
                <a:lnTo>
                  <a:pt x="203" y="1754"/>
                </a:lnTo>
                <a:lnTo>
                  <a:pt x="210" y="1727"/>
                </a:lnTo>
                <a:lnTo>
                  <a:pt x="220" y="1698"/>
                </a:lnTo>
                <a:lnTo>
                  <a:pt x="231" y="1668"/>
                </a:lnTo>
                <a:lnTo>
                  <a:pt x="243" y="1637"/>
                </a:lnTo>
                <a:lnTo>
                  <a:pt x="257" y="1605"/>
                </a:lnTo>
                <a:lnTo>
                  <a:pt x="273" y="1572"/>
                </a:lnTo>
                <a:lnTo>
                  <a:pt x="291" y="1540"/>
                </a:lnTo>
                <a:lnTo>
                  <a:pt x="312" y="1506"/>
                </a:lnTo>
                <a:lnTo>
                  <a:pt x="336" y="1474"/>
                </a:lnTo>
                <a:lnTo>
                  <a:pt x="362" y="1440"/>
                </a:lnTo>
                <a:lnTo>
                  <a:pt x="392" y="1408"/>
                </a:lnTo>
                <a:lnTo>
                  <a:pt x="425" y="1376"/>
                </a:lnTo>
                <a:lnTo>
                  <a:pt x="460" y="1345"/>
                </a:lnTo>
                <a:lnTo>
                  <a:pt x="502" y="1315"/>
                </a:lnTo>
                <a:lnTo>
                  <a:pt x="545" y="1285"/>
                </a:lnTo>
                <a:lnTo>
                  <a:pt x="594" y="1258"/>
                </a:lnTo>
                <a:lnTo>
                  <a:pt x="646" y="1232"/>
                </a:lnTo>
                <a:lnTo>
                  <a:pt x="703" y="1207"/>
                </a:lnTo>
                <a:lnTo>
                  <a:pt x="765" y="1186"/>
                </a:lnTo>
                <a:lnTo>
                  <a:pt x="832" y="1165"/>
                </a:lnTo>
                <a:lnTo>
                  <a:pt x="905" y="1148"/>
                </a:lnTo>
                <a:lnTo>
                  <a:pt x="983" y="1133"/>
                </a:lnTo>
                <a:lnTo>
                  <a:pt x="983" y="1033"/>
                </a:lnTo>
                <a:lnTo>
                  <a:pt x="985" y="949"/>
                </a:lnTo>
                <a:lnTo>
                  <a:pt x="992" y="866"/>
                </a:lnTo>
                <a:lnTo>
                  <a:pt x="1005" y="785"/>
                </a:lnTo>
                <a:lnTo>
                  <a:pt x="1023" y="707"/>
                </a:lnTo>
                <a:lnTo>
                  <a:pt x="1045" y="631"/>
                </a:lnTo>
                <a:lnTo>
                  <a:pt x="1071" y="559"/>
                </a:lnTo>
                <a:lnTo>
                  <a:pt x="1103" y="489"/>
                </a:lnTo>
                <a:lnTo>
                  <a:pt x="1138" y="423"/>
                </a:lnTo>
                <a:lnTo>
                  <a:pt x="1175" y="362"/>
                </a:lnTo>
                <a:lnTo>
                  <a:pt x="1218" y="303"/>
                </a:lnTo>
                <a:lnTo>
                  <a:pt x="1262" y="249"/>
                </a:lnTo>
                <a:lnTo>
                  <a:pt x="1311" y="200"/>
                </a:lnTo>
                <a:lnTo>
                  <a:pt x="1362" y="155"/>
                </a:lnTo>
                <a:lnTo>
                  <a:pt x="1416" y="116"/>
                </a:lnTo>
                <a:lnTo>
                  <a:pt x="1472" y="81"/>
                </a:lnTo>
                <a:lnTo>
                  <a:pt x="1531" y="53"/>
                </a:lnTo>
                <a:lnTo>
                  <a:pt x="1593" y="30"/>
                </a:lnTo>
                <a:lnTo>
                  <a:pt x="1654" y="14"/>
                </a:lnTo>
                <a:lnTo>
                  <a:pt x="1719" y="3"/>
                </a:lnTo>
                <a:lnTo>
                  <a:pt x="17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4" name="Group 542"/>
          <p:cNvGrpSpPr/>
          <p:nvPr/>
        </p:nvGrpSpPr>
        <p:grpSpPr>
          <a:xfrm>
            <a:off x="6828806" y="568888"/>
            <a:ext cx="531813" cy="471488"/>
            <a:chOff x="3411538" y="1957388"/>
            <a:chExt cx="531813" cy="471488"/>
          </a:xfrm>
          <a:solidFill>
            <a:srgbClr val="000000"/>
          </a:solidFill>
        </p:grpSpPr>
        <p:sp>
          <p:nvSpPr>
            <p:cNvPr id="105" name="Freeform 375"/>
            <p:cNvSpPr>
              <a:spLocks/>
            </p:cNvSpPr>
            <p:nvPr/>
          </p:nvSpPr>
          <p:spPr bwMode="auto">
            <a:xfrm>
              <a:off x="3586163" y="2120901"/>
              <a:ext cx="14288" cy="12700"/>
            </a:xfrm>
            <a:custGeom>
              <a:avLst/>
              <a:gdLst>
                <a:gd name="T0" fmla="*/ 42 w 86"/>
                <a:gd name="T1" fmla="*/ 0 h 87"/>
                <a:gd name="T2" fmla="*/ 54 w 86"/>
                <a:gd name="T3" fmla="*/ 2 h 87"/>
                <a:gd name="T4" fmla="*/ 64 w 86"/>
                <a:gd name="T5" fmla="*/ 7 h 87"/>
                <a:gd name="T6" fmla="*/ 73 w 86"/>
                <a:gd name="T7" fmla="*/ 14 h 87"/>
                <a:gd name="T8" fmla="*/ 80 w 86"/>
                <a:gd name="T9" fmla="*/ 22 h 87"/>
                <a:gd name="T10" fmla="*/ 84 w 86"/>
                <a:gd name="T11" fmla="*/ 33 h 87"/>
                <a:gd name="T12" fmla="*/ 86 w 86"/>
                <a:gd name="T13" fmla="*/ 44 h 87"/>
                <a:gd name="T14" fmla="*/ 84 w 86"/>
                <a:gd name="T15" fmla="*/ 56 h 87"/>
                <a:gd name="T16" fmla="*/ 80 w 86"/>
                <a:gd name="T17" fmla="*/ 66 h 87"/>
                <a:gd name="T18" fmla="*/ 73 w 86"/>
                <a:gd name="T19" fmla="*/ 75 h 87"/>
                <a:gd name="T20" fmla="*/ 65 w 86"/>
                <a:gd name="T21" fmla="*/ 81 h 87"/>
                <a:gd name="T22" fmla="*/ 54 w 86"/>
                <a:gd name="T23" fmla="*/ 86 h 87"/>
                <a:gd name="T24" fmla="*/ 42 w 86"/>
                <a:gd name="T25" fmla="*/ 87 h 87"/>
                <a:gd name="T26" fmla="*/ 31 w 86"/>
                <a:gd name="T27" fmla="*/ 86 h 87"/>
                <a:gd name="T28" fmla="*/ 21 w 86"/>
                <a:gd name="T29" fmla="*/ 81 h 87"/>
                <a:gd name="T30" fmla="*/ 12 w 86"/>
                <a:gd name="T31" fmla="*/ 75 h 87"/>
                <a:gd name="T32" fmla="*/ 6 w 86"/>
                <a:gd name="T33" fmla="*/ 66 h 87"/>
                <a:gd name="T34" fmla="*/ 1 w 86"/>
                <a:gd name="T35" fmla="*/ 56 h 87"/>
                <a:gd name="T36" fmla="*/ 0 w 86"/>
                <a:gd name="T37" fmla="*/ 44 h 87"/>
                <a:gd name="T38" fmla="*/ 1 w 86"/>
                <a:gd name="T39" fmla="*/ 33 h 87"/>
                <a:gd name="T40" fmla="*/ 6 w 86"/>
                <a:gd name="T41" fmla="*/ 22 h 87"/>
                <a:gd name="T42" fmla="*/ 12 w 86"/>
                <a:gd name="T43" fmla="*/ 14 h 87"/>
                <a:gd name="T44" fmla="*/ 21 w 86"/>
                <a:gd name="T45" fmla="*/ 7 h 87"/>
                <a:gd name="T46" fmla="*/ 31 w 86"/>
                <a:gd name="T47" fmla="*/ 2 h 87"/>
                <a:gd name="T48" fmla="*/ 42 w 86"/>
                <a:gd name="T4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87">
                  <a:moveTo>
                    <a:pt x="42" y="0"/>
                  </a:moveTo>
                  <a:lnTo>
                    <a:pt x="54" y="2"/>
                  </a:lnTo>
                  <a:lnTo>
                    <a:pt x="64" y="7"/>
                  </a:lnTo>
                  <a:lnTo>
                    <a:pt x="73" y="14"/>
                  </a:lnTo>
                  <a:lnTo>
                    <a:pt x="80" y="22"/>
                  </a:lnTo>
                  <a:lnTo>
                    <a:pt x="84" y="33"/>
                  </a:lnTo>
                  <a:lnTo>
                    <a:pt x="86" y="44"/>
                  </a:lnTo>
                  <a:lnTo>
                    <a:pt x="84" y="56"/>
                  </a:lnTo>
                  <a:lnTo>
                    <a:pt x="80" y="66"/>
                  </a:lnTo>
                  <a:lnTo>
                    <a:pt x="73" y="75"/>
                  </a:lnTo>
                  <a:lnTo>
                    <a:pt x="65" y="81"/>
                  </a:lnTo>
                  <a:lnTo>
                    <a:pt x="54" y="86"/>
                  </a:lnTo>
                  <a:lnTo>
                    <a:pt x="42" y="87"/>
                  </a:lnTo>
                  <a:lnTo>
                    <a:pt x="31" y="86"/>
                  </a:lnTo>
                  <a:lnTo>
                    <a:pt x="21" y="81"/>
                  </a:lnTo>
                  <a:lnTo>
                    <a:pt x="12" y="75"/>
                  </a:lnTo>
                  <a:lnTo>
                    <a:pt x="6" y="66"/>
                  </a:lnTo>
                  <a:lnTo>
                    <a:pt x="1" y="56"/>
                  </a:lnTo>
                  <a:lnTo>
                    <a:pt x="0" y="44"/>
                  </a:lnTo>
                  <a:lnTo>
                    <a:pt x="1" y="33"/>
                  </a:lnTo>
                  <a:lnTo>
                    <a:pt x="6" y="22"/>
                  </a:lnTo>
                  <a:lnTo>
                    <a:pt x="12" y="14"/>
                  </a:lnTo>
                  <a:lnTo>
                    <a:pt x="21" y="7"/>
                  </a:lnTo>
                  <a:lnTo>
                    <a:pt x="31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376"/>
            <p:cNvSpPr>
              <a:spLocks/>
            </p:cNvSpPr>
            <p:nvPr/>
          </p:nvSpPr>
          <p:spPr bwMode="auto">
            <a:xfrm>
              <a:off x="3754438" y="2120901"/>
              <a:ext cx="14288" cy="12700"/>
            </a:xfrm>
            <a:custGeom>
              <a:avLst/>
              <a:gdLst>
                <a:gd name="T0" fmla="*/ 43 w 86"/>
                <a:gd name="T1" fmla="*/ 0 h 87"/>
                <a:gd name="T2" fmla="*/ 55 w 86"/>
                <a:gd name="T3" fmla="*/ 2 h 87"/>
                <a:gd name="T4" fmla="*/ 65 w 86"/>
                <a:gd name="T5" fmla="*/ 7 h 87"/>
                <a:gd name="T6" fmla="*/ 74 w 86"/>
                <a:gd name="T7" fmla="*/ 14 h 87"/>
                <a:gd name="T8" fmla="*/ 81 w 86"/>
                <a:gd name="T9" fmla="*/ 22 h 87"/>
                <a:gd name="T10" fmla="*/ 85 w 86"/>
                <a:gd name="T11" fmla="*/ 33 h 87"/>
                <a:gd name="T12" fmla="*/ 86 w 86"/>
                <a:gd name="T13" fmla="*/ 44 h 87"/>
                <a:gd name="T14" fmla="*/ 85 w 86"/>
                <a:gd name="T15" fmla="*/ 56 h 87"/>
                <a:gd name="T16" fmla="*/ 81 w 86"/>
                <a:gd name="T17" fmla="*/ 66 h 87"/>
                <a:gd name="T18" fmla="*/ 74 w 86"/>
                <a:gd name="T19" fmla="*/ 75 h 87"/>
                <a:gd name="T20" fmla="*/ 65 w 86"/>
                <a:gd name="T21" fmla="*/ 81 h 87"/>
                <a:gd name="T22" fmla="*/ 55 w 86"/>
                <a:gd name="T23" fmla="*/ 86 h 87"/>
                <a:gd name="T24" fmla="*/ 43 w 86"/>
                <a:gd name="T25" fmla="*/ 87 h 87"/>
                <a:gd name="T26" fmla="*/ 32 w 86"/>
                <a:gd name="T27" fmla="*/ 86 h 87"/>
                <a:gd name="T28" fmla="*/ 22 w 86"/>
                <a:gd name="T29" fmla="*/ 81 h 87"/>
                <a:gd name="T30" fmla="*/ 13 w 86"/>
                <a:gd name="T31" fmla="*/ 75 h 87"/>
                <a:gd name="T32" fmla="*/ 6 w 86"/>
                <a:gd name="T33" fmla="*/ 66 h 87"/>
                <a:gd name="T34" fmla="*/ 2 w 86"/>
                <a:gd name="T35" fmla="*/ 56 h 87"/>
                <a:gd name="T36" fmla="*/ 0 w 86"/>
                <a:gd name="T37" fmla="*/ 44 h 87"/>
                <a:gd name="T38" fmla="*/ 2 w 86"/>
                <a:gd name="T39" fmla="*/ 33 h 87"/>
                <a:gd name="T40" fmla="*/ 6 w 86"/>
                <a:gd name="T41" fmla="*/ 22 h 87"/>
                <a:gd name="T42" fmla="*/ 13 w 86"/>
                <a:gd name="T43" fmla="*/ 14 h 87"/>
                <a:gd name="T44" fmla="*/ 22 w 86"/>
                <a:gd name="T45" fmla="*/ 7 h 87"/>
                <a:gd name="T46" fmla="*/ 32 w 86"/>
                <a:gd name="T47" fmla="*/ 2 h 87"/>
                <a:gd name="T48" fmla="*/ 43 w 86"/>
                <a:gd name="T4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87">
                  <a:moveTo>
                    <a:pt x="43" y="0"/>
                  </a:moveTo>
                  <a:lnTo>
                    <a:pt x="55" y="2"/>
                  </a:lnTo>
                  <a:lnTo>
                    <a:pt x="65" y="7"/>
                  </a:lnTo>
                  <a:lnTo>
                    <a:pt x="74" y="14"/>
                  </a:lnTo>
                  <a:lnTo>
                    <a:pt x="81" y="22"/>
                  </a:lnTo>
                  <a:lnTo>
                    <a:pt x="85" y="33"/>
                  </a:lnTo>
                  <a:lnTo>
                    <a:pt x="86" y="44"/>
                  </a:lnTo>
                  <a:lnTo>
                    <a:pt x="85" y="56"/>
                  </a:lnTo>
                  <a:lnTo>
                    <a:pt x="81" y="66"/>
                  </a:lnTo>
                  <a:lnTo>
                    <a:pt x="74" y="75"/>
                  </a:lnTo>
                  <a:lnTo>
                    <a:pt x="65" y="81"/>
                  </a:lnTo>
                  <a:lnTo>
                    <a:pt x="55" y="86"/>
                  </a:lnTo>
                  <a:lnTo>
                    <a:pt x="43" y="87"/>
                  </a:lnTo>
                  <a:lnTo>
                    <a:pt x="32" y="86"/>
                  </a:lnTo>
                  <a:lnTo>
                    <a:pt x="22" y="81"/>
                  </a:lnTo>
                  <a:lnTo>
                    <a:pt x="13" y="75"/>
                  </a:lnTo>
                  <a:lnTo>
                    <a:pt x="6" y="66"/>
                  </a:lnTo>
                  <a:lnTo>
                    <a:pt x="2" y="56"/>
                  </a:lnTo>
                  <a:lnTo>
                    <a:pt x="0" y="44"/>
                  </a:lnTo>
                  <a:lnTo>
                    <a:pt x="2" y="33"/>
                  </a:lnTo>
                  <a:lnTo>
                    <a:pt x="6" y="22"/>
                  </a:lnTo>
                  <a:lnTo>
                    <a:pt x="13" y="14"/>
                  </a:lnTo>
                  <a:lnTo>
                    <a:pt x="22" y="7"/>
                  </a:lnTo>
                  <a:lnTo>
                    <a:pt x="32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77"/>
            <p:cNvSpPr>
              <a:spLocks noEditPoints="1"/>
            </p:cNvSpPr>
            <p:nvPr/>
          </p:nvSpPr>
          <p:spPr bwMode="auto">
            <a:xfrm>
              <a:off x="3411538" y="1957388"/>
              <a:ext cx="531813" cy="471488"/>
            </a:xfrm>
            <a:custGeom>
              <a:avLst/>
              <a:gdLst>
                <a:gd name="T0" fmla="*/ 947 w 3351"/>
                <a:gd name="T1" fmla="*/ 1636 h 2966"/>
                <a:gd name="T2" fmla="*/ 2224 w 3351"/>
                <a:gd name="T3" fmla="*/ 1427 h 2966"/>
                <a:gd name="T4" fmla="*/ 978 w 3351"/>
                <a:gd name="T5" fmla="*/ 1412 h 2966"/>
                <a:gd name="T6" fmla="*/ 682 w 3351"/>
                <a:gd name="T7" fmla="*/ 1400 h 2966"/>
                <a:gd name="T8" fmla="*/ 414 w 3351"/>
                <a:gd name="T9" fmla="*/ 1436 h 2966"/>
                <a:gd name="T10" fmla="*/ 287 w 3351"/>
                <a:gd name="T11" fmla="*/ 1483 h 2966"/>
                <a:gd name="T12" fmla="*/ 107 w 3351"/>
                <a:gd name="T13" fmla="*/ 1907 h 2966"/>
                <a:gd name="T14" fmla="*/ 122 w 3351"/>
                <a:gd name="T15" fmla="*/ 2499 h 2966"/>
                <a:gd name="T16" fmla="*/ 278 w 3351"/>
                <a:gd name="T17" fmla="*/ 2848 h 2966"/>
                <a:gd name="T18" fmla="*/ 3096 w 3351"/>
                <a:gd name="T19" fmla="*/ 2825 h 2966"/>
                <a:gd name="T20" fmla="*/ 3241 w 3351"/>
                <a:gd name="T21" fmla="*/ 2433 h 2966"/>
                <a:gd name="T22" fmla="*/ 3230 w 3351"/>
                <a:gd name="T23" fmla="*/ 1839 h 2966"/>
                <a:gd name="T24" fmla="*/ 3035 w 3351"/>
                <a:gd name="T25" fmla="*/ 1451 h 2966"/>
                <a:gd name="T26" fmla="*/ 2925 w 3351"/>
                <a:gd name="T27" fmla="*/ 1442 h 2966"/>
                <a:gd name="T28" fmla="*/ 2669 w 3351"/>
                <a:gd name="T29" fmla="*/ 1379 h 2966"/>
                <a:gd name="T30" fmla="*/ 2494 w 3351"/>
                <a:gd name="T31" fmla="*/ 1677 h 2966"/>
                <a:gd name="T32" fmla="*/ 2109 w 3351"/>
                <a:gd name="T33" fmla="*/ 1697 h 2966"/>
                <a:gd name="T34" fmla="*/ 2111 w 3351"/>
                <a:gd name="T35" fmla="*/ 1407 h 2966"/>
                <a:gd name="T36" fmla="*/ 1266 w 3351"/>
                <a:gd name="T37" fmla="*/ 1663 h 2966"/>
                <a:gd name="T38" fmla="*/ 1040 w 3351"/>
                <a:gd name="T39" fmla="*/ 1780 h 2966"/>
                <a:gd name="T40" fmla="*/ 890 w 3351"/>
                <a:gd name="T41" fmla="*/ 1434 h 2966"/>
                <a:gd name="T42" fmla="*/ 2755 w 3351"/>
                <a:gd name="T43" fmla="*/ 1314 h 2966"/>
                <a:gd name="T44" fmla="*/ 2250 w 3351"/>
                <a:gd name="T45" fmla="*/ 1252 h 2966"/>
                <a:gd name="T46" fmla="*/ 2313 w 3351"/>
                <a:gd name="T47" fmla="*/ 1246 h 2966"/>
                <a:gd name="T48" fmla="*/ 1147 w 3351"/>
                <a:gd name="T49" fmla="*/ 1292 h 2966"/>
                <a:gd name="T50" fmla="*/ 1940 w 3351"/>
                <a:gd name="T51" fmla="*/ 377 h 2966"/>
                <a:gd name="T52" fmla="*/ 2026 w 3351"/>
                <a:gd name="T53" fmla="*/ 740 h 2966"/>
                <a:gd name="T54" fmla="*/ 2225 w 3351"/>
                <a:gd name="T55" fmla="*/ 1169 h 2966"/>
                <a:gd name="T56" fmla="*/ 2134 w 3351"/>
                <a:gd name="T57" fmla="*/ 696 h 2966"/>
                <a:gd name="T58" fmla="*/ 1432 w 3351"/>
                <a:gd name="T59" fmla="*/ 303 h 2966"/>
                <a:gd name="T60" fmla="*/ 1205 w 3351"/>
                <a:gd name="T61" fmla="*/ 724 h 2966"/>
                <a:gd name="T62" fmla="*/ 1126 w 3351"/>
                <a:gd name="T63" fmla="*/ 1169 h 2966"/>
                <a:gd name="T64" fmla="*/ 1325 w 3351"/>
                <a:gd name="T65" fmla="*/ 740 h 2966"/>
                <a:gd name="T66" fmla="*/ 1411 w 3351"/>
                <a:gd name="T67" fmla="*/ 377 h 2966"/>
                <a:gd name="T68" fmla="*/ 1617 w 3351"/>
                <a:gd name="T69" fmla="*/ 133 h 2966"/>
                <a:gd name="T70" fmla="*/ 1495 w 3351"/>
                <a:gd name="T71" fmla="*/ 398 h 2966"/>
                <a:gd name="T72" fmla="*/ 1410 w 3351"/>
                <a:gd name="T73" fmla="*/ 756 h 2966"/>
                <a:gd name="T74" fmla="*/ 1243 w 3351"/>
                <a:gd name="T75" fmla="*/ 1292 h 2966"/>
                <a:gd name="T76" fmla="*/ 1948 w 3351"/>
                <a:gd name="T77" fmla="*/ 786 h 2966"/>
                <a:gd name="T78" fmla="*/ 1869 w 3351"/>
                <a:gd name="T79" fmla="*/ 449 h 2966"/>
                <a:gd name="T80" fmla="*/ 1749 w 3351"/>
                <a:gd name="T81" fmla="*/ 149 h 2966"/>
                <a:gd name="T82" fmla="*/ 1682 w 3351"/>
                <a:gd name="T83" fmla="*/ 0 h 2966"/>
                <a:gd name="T84" fmla="*/ 1786 w 3351"/>
                <a:gd name="T85" fmla="*/ 40 h 2966"/>
                <a:gd name="T86" fmla="*/ 1978 w 3351"/>
                <a:gd name="T87" fmla="*/ 237 h 2966"/>
                <a:gd name="T88" fmla="*/ 2236 w 3351"/>
                <a:gd name="T89" fmla="*/ 713 h 2966"/>
                <a:gd name="T90" fmla="*/ 2464 w 3351"/>
                <a:gd name="T91" fmla="*/ 1268 h 2966"/>
                <a:gd name="T92" fmla="*/ 2712 w 3351"/>
                <a:gd name="T93" fmla="*/ 1228 h 2966"/>
                <a:gd name="T94" fmla="*/ 2987 w 3351"/>
                <a:gd name="T95" fmla="*/ 1309 h 2966"/>
                <a:gd name="T96" fmla="*/ 3243 w 3351"/>
                <a:gd name="T97" fmla="*/ 1612 h 2966"/>
                <a:gd name="T98" fmla="*/ 3350 w 3351"/>
                <a:gd name="T99" fmla="*/ 2210 h 2966"/>
                <a:gd name="T100" fmla="*/ 3237 w 3351"/>
                <a:gd name="T101" fmla="*/ 2759 h 2966"/>
                <a:gd name="T102" fmla="*/ 3004 w 3351"/>
                <a:gd name="T103" fmla="*/ 2966 h 2966"/>
                <a:gd name="T104" fmla="*/ 138 w 3351"/>
                <a:gd name="T105" fmla="*/ 2806 h 2966"/>
                <a:gd name="T106" fmla="*/ 6 w 3351"/>
                <a:gd name="T107" fmla="*/ 2290 h 2966"/>
                <a:gd name="T108" fmla="*/ 80 w 3351"/>
                <a:gd name="T109" fmla="*/ 1679 h 2966"/>
                <a:gd name="T110" fmla="*/ 330 w 3351"/>
                <a:gd name="T111" fmla="*/ 1328 h 2966"/>
                <a:gd name="T112" fmla="*/ 440 w 3351"/>
                <a:gd name="T113" fmla="*/ 1228 h 2966"/>
                <a:gd name="T114" fmla="*/ 878 w 3351"/>
                <a:gd name="T115" fmla="*/ 1292 h 2966"/>
                <a:gd name="T116" fmla="*/ 1080 w 3351"/>
                <a:gd name="T117" fmla="*/ 797 h 2966"/>
                <a:gd name="T118" fmla="*/ 1345 w 3351"/>
                <a:gd name="T119" fmla="*/ 276 h 2966"/>
                <a:gd name="T120" fmla="*/ 1547 w 3351"/>
                <a:gd name="T121" fmla="*/ 52 h 2966"/>
                <a:gd name="T122" fmla="*/ 1663 w 3351"/>
                <a:gd name="T123" fmla="*/ 1 h 2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51" h="2966">
                  <a:moveTo>
                    <a:pt x="2211" y="1514"/>
                  </a:moveTo>
                  <a:lnTo>
                    <a:pt x="2179" y="1636"/>
                  </a:lnTo>
                  <a:lnTo>
                    <a:pt x="2292" y="1693"/>
                  </a:lnTo>
                  <a:lnTo>
                    <a:pt x="2404" y="1636"/>
                  </a:lnTo>
                  <a:lnTo>
                    <a:pt x="2371" y="1514"/>
                  </a:lnTo>
                  <a:lnTo>
                    <a:pt x="2211" y="1514"/>
                  </a:lnTo>
                  <a:close/>
                  <a:moveTo>
                    <a:pt x="979" y="1514"/>
                  </a:moveTo>
                  <a:lnTo>
                    <a:pt x="947" y="1636"/>
                  </a:lnTo>
                  <a:lnTo>
                    <a:pt x="1060" y="1693"/>
                  </a:lnTo>
                  <a:lnTo>
                    <a:pt x="1172" y="1636"/>
                  </a:lnTo>
                  <a:lnTo>
                    <a:pt x="1139" y="1514"/>
                  </a:lnTo>
                  <a:lnTo>
                    <a:pt x="979" y="1514"/>
                  </a:lnTo>
                  <a:close/>
                  <a:moveTo>
                    <a:pt x="2192" y="1379"/>
                  </a:moveTo>
                  <a:lnTo>
                    <a:pt x="2200" y="1396"/>
                  </a:lnTo>
                  <a:lnTo>
                    <a:pt x="2210" y="1412"/>
                  </a:lnTo>
                  <a:lnTo>
                    <a:pt x="2224" y="1427"/>
                  </a:lnTo>
                  <a:lnTo>
                    <a:pt x="2359" y="1427"/>
                  </a:lnTo>
                  <a:lnTo>
                    <a:pt x="2372" y="1412"/>
                  </a:lnTo>
                  <a:lnTo>
                    <a:pt x="2384" y="1396"/>
                  </a:lnTo>
                  <a:lnTo>
                    <a:pt x="2391" y="1379"/>
                  </a:lnTo>
                  <a:lnTo>
                    <a:pt x="2192" y="1379"/>
                  </a:lnTo>
                  <a:close/>
                  <a:moveTo>
                    <a:pt x="960" y="1379"/>
                  </a:moveTo>
                  <a:lnTo>
                    <a:pt x="968" y="1396"/>
                  </a:lnTo>
                  <a:lnTo>
                    <a:pt x="978" y="1412"/>
                  </a:lnTo>
                  <a:lnTo>
                    <a:pt x="992" y="1427"/>
                  </a:lnTo>
                  <a:lnTo>
                    <a:pt x="1127" y="1427"/>
                  </a:lnTo>
                  <a:lnTo>
                    <a:pt x="1140" y="1412"/>
                  </a:lnTo>
                  <a:lnTo>
                    <a:pt x="1152" y="1396"/>
                  </a:lnTo>
                  <a:lnTo>
                    <a:pt x="1159" y="1379"/>
                  </a:lnTo>
                  <a:lnTo>
                    <a:pt x="960" y="1379"/>
                  </a:lnTo>
                  <a:close/>
                  <a:moveTo>
                    <a:pt x="682" y="1379"/>
                  </a:moveTo>
                  <a:lnTo>
                    <a:pt x="682" y="1400"/>
                  </a:lnTo>
                  <a:lnTo>
                    <a:pt x="680" y="1414"/>
                  </a:lnTo>
                  <a:lnTo>
                    <a:pt x="673" y="1426"/>
                  </a:lnTo>
                  <a:lnTo>
                    <a:pt x="664" y="1436"/>
                  </a:lnTo>
                  <a:lnTo>
                    <a:pt x="653" y="1442"/>
                  </a:lnTo>
                  <a:lnTo>
                    <a:pt x="638" y="1444"/>
                  </a:lnTo>
                  <a:lnTo>
                    <a:pt x="440" y="1444"/>
                  </a:lnTo>
                  <a:lnTo>
                    <a:pt x="426" y="1442"/>
                  </a:lnTo>
                  <a:lnTo>
                    <a:pt x="414" y="1436"/>
                  </a:lnTo>
                  <a:lnTo>
                    <a:pt x="405" y="1426"/>
                  </a:lnTo>
                  <a:lnTo>
                    <a:pt x="399" y="1414"/>
                  </a:lnTo>
                  <a:lnTo>
                    <a:pt x="396" y="1400"/>
                  </a:lnTo>
                  <a:lnTo>
                    <a:pt x="396" y="1390"/>
                  </a:lnTo>
                  <a:lnTo>
                    <a:pt x="371" y="1404"/>
                  </a:lnTo>
                  <a:lnTo>
                    <a:pt x="343" y="1425"/>
                  </a:lnTo>
                  <a:lnTo>
                    <a:pt x="316" y="1451"/>
                  </a:lnTo>
                  <a:lnTo>
                    <a:pt x="287" y="1483"/>
                  </a:lnTo>
                  <a:lnTo>
                    <a:pt x="260" y="1520"/>
                  </a:lnTo>
                  <a:lnTo>
                    <a:pt x="232" y="1562"/>
                  </a:lnTo>
                  <a:lnTo>
                    <a:pt x="207" y="1609"/>
                  </a:lnTo>
                  <a:lnTo>
                    <a:pt x="181" y="1660"/>
                  </a:lnTo>
                  <a:lnTo>
                    <a:pt x="159" y="1716"/>
                  </a:lnTo>
                  <a:lnTo>
                    <a:pt x="138" y="1775"/>
                  </a:lnTo>
                  <a:lnTo>
                    <a:pt x="121" y="1839"/>
                  </a:lnTo>
                  <a:lnTo>
                    <a:pt x="107" y="1907"/>
                  </a:lnTo>
                  <a:lnTo>
                    <a:pt x="96" y="1978"/>
                  </a:lnTo>
                  <a:lnTo>
                    <a:pt x="89" y="2052"/>
                  </a:lnTo>
                  <a:lnTo>
                    <a:pt x="87" y="2129"/>
                  </a:lnTo>
                  <a:lnTo>
                    <a:pt x="88" y="2210"/>
                  </a:lnTo>
                  <a:lnTo>
                    <a:pt x="93" y="2289"/>
                  </a:lnTo>
                  <a:lnTo>
                    <a:pt x="100" y="2362"/>
                  </a:lnTo>
                  <a:lnTo>
                    <a:pt x="110" y="2433"/>
                  </a:lnTo>
                  <a:lnTo>
                    <a:pt x="122" y="2499"/>
                  </a:lnTo>
                  <a:lnTo>
                    <a:pt x="136" y="2561"/>
                  </a:lnTo>
                  <a:lnTo>
                    <a:pt x="153" y="2618"/>
                  </a:lnTo>
                  <a:lnTo>
                    <a:pt x="171" y="2671"/>
                  </a:lnTo>
                  <a:lnTo>
                    <a:pt x="190" y="2718"/>
                  </a:lnTo>
                  <a:lnTo>
                    <a:pt x="211" y="2758"/>
                  </a:lnTo>
                  <a:lnTo>
                    <a:pt x="232" y="2794"/>
                  </a:lnTo>
                  <a:lnTo>
                    <a:pt x="255" y="2825"/>
                  </a:lnTo>
                  <a:lnTo>
                    <a:pt x="278" y="2848"/>
                  </a:lnTo>
                  <a:lnTo>
                    <a:pt x="300" y="2866"/>
                  </a:lnTo>
                  <a:lnTo>
                    <a:pt x="324" y="2876"/>
                  </a:lnTo>
                  <a:lnTo>
                    <a:pt x="347" y="2880"/>
                  </a:lnTo>
                  <a:lnTo>
                    <a:pt x="3004" y="2880"/>
                  </a:lnTo>
                  <a:lnTo>
                    <a:pt x="3027" y="2876"/>
                  </a:lnTo>
                  <a:lnTo>
                    <a:pt x="3050" y="2866"/>
                  </a:lnTo>
                  <a:lnTo>
                    <a:pt x="3074" y="2848"/>
                  </a:lnTo>
                  <a:lnTo>
                    <a:pt x="3096" y="2825"/>
                  </a:lnTo>
                  <a:lnTo>
                    <a:pt x="3119" y="2794"/>
                  </a:lnTo>
                  <a:lnTo>
                    <a:pt x="3140" y="2758"/>
                  </a:lnTo>
                  <a:lnTo>
                    <a:pt x="3161" y="2718"/>
                  </a:lnTo>
                  <a:lnTo>
                    <a:pt x="3181" y="2671"/>
                  </a:lnTo>
                  <a:lnTo>
                    <a:pt x="3198" y="2618"/>
                  </a:lnTo>
                  <a:lnTo>
                    <a:pt x="3214" y="2561"/>
                  </a:lnTo>
                  <a:lnTo>
                    <a:pt x="3229" y="2499"/>
                  </a:lnTo>
                  <a:lnTo>
                    <a:pt x="3241" y="2433"/>
                  </a:lnTo>
                  <a:lnTo>
                    <a:pt x="3251" y="2362"/>
                  </a:lnTo>
                  <a:lnTo>
                    <a:pt x="3258" y="2289"/>
                  </a:lnTo>
                  <a:lnTo>
                    <a:pt x="3263" y="2210"/>
                  </a:lnTo>
                  <a:lnTo>
                    <a:pt x="3264" y="2129"/>
                  </a:lnTo>
                  <a:lnTo>
                    <a:pt x="3262" y="2052"/>
                  </a:lnTo>
                  <a:lnTo>
                    <a:pt x="3255" y="1978"/>
                  </a:lnTo>
                  <a:lnTo>
                    <a:pt x="3245" y="1907"/>
                  </a:lnTo>
                  <a:lnTo>
                    <a:pt x="3230" y="1839"/>
                  </a:lnTo>
                  <a:lnTo>
                    <a:pt x="3212" y="1775"/>
                  </a:lnTo>
                  <a:lnTo>
                    <a:pt x="3192" y="1716"/>
                  </a:lnTo>
                  <a:lnTo>
                    <a:pt x="3170" y="1660"/>
                  </a:lnTo>
                  <a:lnTo>
                    <a:pt x="3145" y="1609"/>
                  </a:lnTo>
                  <a:lnTo>
                    <a:pt x="3119" y="1562"/>
                  </a:lnTo>
                  <a:lnTo>
                    <a:pt x="3091" y="1520"/>
                  </a:lnTo>
                  <a:lnTo>
                    <a:pt x="3064" y="1483"/>
                  </a:lnTo>
                  <a:lnTo>
                    <a:pt x="3035" y="1451"/>
                  </a:lnTo>
                  <a:lnTo>
                    <a:pt x="3008" y="1425"/>
                  </a:lnTo>
                  <a:lnTo>
                    <a:pt x="2980" y="1404"/>
                  </a:lnTo>
                  <a:lnTo>
                    <a:pt x="2955" y="1390"/>
                  </a:lnTo>
                  <a:lnTo>
                    <a:pt x="2955" y="1400"/>
                  </a:lnTo>
                  <a:lnTo>
                    <a:pt x="2953" y="1414"/>
                  </a:lnTo>
                  <a:lnTo>
                    <a:pt x="2947" y="1426"/>
                  </a:lnTo>
                  <a:lnTo>
                    <a:pt x="2936" y="1436"/>
                  </a:lnTo>
                  <a:lnTo>
                    <a:pt x="2925" y="1442"/>
                  </a:lnTo>
                  <a:lnTo>
                    <a:pt x="2911" y="1444"/>
                  </a:lnTo>
                  <a:lnTo>
                    <a:pt x="2712" y="1444"/>
                  </a:lnTo>
                  <a:lnTo>
                    <a:pt x="2699" y="1442"/>
                  </a:lnTo>
                  <a:lnTo>
                    <a:pt x="2687" y="1436"/>
                  </a:lnTo>
                  <a:lnTo>
                    <a:pt x="2678" y="1426"/>
                  </a:lnTo>
                  <a:lnTo>
                    <a:pt x="2672" y="1414"/>
                  </a:lnTo>
                  <a:lnTo>
                    <a:pt x="2669" y="1400"/>
                  </a:lnTo>
                  <a:lnTo>
                    <a:pt x="2669" y="1379"/>
                  </a:lnTo>
                  <a:lnTo>
                    <a:pt x="2479" y="1379"/>
                  </a:lnTo>
                  <a:lnTo>
                    <a:pt x="2472" y="1407"/>
                  </a:lnTo>
                  <a:lnTo>
                    <a:pt x="2461" y="1434"/>
                  </a:lnTo>
                  <a:lnTo>
                    <a:pt x="2447" y="1458"/>
                  </a:lnTo>
                  <a:lnTo>
                    <a:pt x="2447" y="1458"/>
                  </a:lnTo>
                  <a:lnTo>
                    <a:pt x="2497" y="1647"/>
                  </a:lnTo>
                  <a:lnTo>
                    <a:pt x="2498" y="1663"/>
                  </a:lnTo>
                  <a:lnTo>
                    <a:pt x="2494" y="1677"/>
                  </a:lnTo>
                  <a:lnTo>
                    <a:pt x="2485" y="1688"/>
                  </a:lnTo>
                  <a:lnTo>
                    <a:pt x="2474" y="1697"/>
                  </a:lnTo>
                  <a:lnTo>
                    <a:pt x="2311" y="1780"/>
                  </a:lnTo>
                  <a:lnTo>
                    <a:pt x="2301" y="1784"/>
                  </a:lnTo>
                  <a:lnTo>
                    <a:pt x="2292" y="1785"/>
                  </a:lnTo>
                  <a:lnTo>
                    <a:pt x="2282" y="1784"/>
                  </a:lnTo>
                  <a:lnTo>
                    <a:pt x="2272" y="1780"/>
                  </a:lnTo>
                  <a:lnTo>
                    <a:pt x="2109" y="1697"/>
                  </a:lnTo>
                  <a:lnTo>
                    <a:pt x="2097" y="1688"/>
                  </a:lnTo>
                  <a:lnTo>
                    <a:pt x="2089" y="1677"/>
                  </a:lnTo>
                  <a:lnTo>
                    <a:pt x="2085" y="1663"/>
                  </a:lnTo>
                  <a:lnTo>
                    <a:pt x="2087" y="1647"/>
                  </a:lnTo>
                  <a:lnTo>
                    <a:pt x="2136" y="1458"/>
                  </a:lnTo>
                  <a:lnTo>
                    <a:pt x="2136" y="1458"/>
                  </a:lnTo>
                  <a:lnTo>
                    <a:pt x="2122" y="1434"/>
                  </a:lnTo>
                  <a:lnTo>
                    <a:pt x="2111" y="1407"/>
                  </a:lnTo>
                  <a:lnTo>
                    <a:pt x="2104" y="1379"/>
                  </a:lnTo>
                  <a:lnTo>
                    <a:pt x="1247" y="1379"/>
                  </a:lnTo>
                  <a:lnTo>
                    <a:pt x="1240" y="1407"/>
                  </a:lnTo>
                  <a:lnTo>
                    <a:pt x="1229" y="1434"/>
                  </a:lnTo>
                  <a:lnTo>
                    <a:pt x="1215" y="1458"/>
                  </a:lnTo>
                  <a:lnTo>
                    <a:pt x="1215" y="1458"/>
                  </a:lnTo>
                  <a:lnTo>
                    <a:pt x="1265" y="1647"/>
                  </a:lnTo>
                  <a:lnTo>
                    <a:pt x="1266" y="1663"/>
                  </a:lnTo>
                  <a:lnTo>
                    <a:pt x="1262" y="1677"/>
                  </a:lnTo>
                  <a:lnTo>
                    <a:pt x="1253" y="1688"/>
                  </a:lnTo>
                  <a:lnTo>
                    <a:pt x="1242" y="1697"/>
                  </a:lnTo>
                  <a:lnTo>
                    <a:pt x="1079" y="1780"/>
                  </a:lnTo>
                  <a:lnTo>
                    <a:pt x="1069" y="1784"/>
                  </a:lnTo>
                  <a:lnTo>
                    <a:pt x="1060" y="1785"/>
                  </a:lnTo>
                  <a:lnTo>
                    <a:pt x="1050" y="1784"/>
                  </a:lnTo>
                  <a:lnTo>
                    <a:pt x="1040" y="1780"/>
                  </a:lnTo>
                  <a:lnTo>
                    <a:pt x="877" y="1697"/>
                  </a:lnTo>
                  <a:lnTo>
                    <a:pt x="865" y="1688"/>
                  </a:lnTo>
                  <a:lnTo>
                    <a:pt x="857" y="1677"/>
                  </a:lnTo>
                  <a:lnTo>
                    <a:pt x="853" y="1663"/>
                  </a:lnTo>
                  <a:lnTo>
                    <a:pt x="855" y="1647"/>
                  </a:lnTo>
                  <a:lnTo>
                    <a:pt x="904" y="1458"/>
                  </a:lnTo>
                  <a:lnTo>
                    <a:pt x="904" y="1458"/>
                  </a:lnTo>
                  <a:lnTo>
                    <a:pt x="890" y="1434"/>
                  </a:lnTo>
                  <a:lnTo>
                    <a:pt x="879" y="1407"/>
                  </a:lnTo>
                  <a:lnTo>
                    <a:pt x="872" y="1379"/>
                  </a:lnTo>
                  <a:lnTo>
                    <a:pt x="682" y="1379"/>
                  </a:lnTo>
                  <a:close/>
                  <a:moveTo>
                    <a:pt x="2755" y="1314"/>
                  </a:moveTo>
                  <a:lnTo>
                    <a:pt x="2755" y="1357"/>
                  </a:lnTo>
                  <a:lnTo>
                    <a:pt x="2868" y="1357"/>
                  </a:lnTo>
                  <a:lnTo>
                    <a:pt x="2868" y="1314"/>
                  </a:lnTo>
                  <a:lnTo>
                    <a:pt x="2755" y="1314"/>
                  </a:lnTo>
                  <a:close/>
                  <a:moveTo>
                    <a:pt x="483" y="1314"/>
                  </a:moveTo>
                  <a:lnTo>
                    <a:pt x="483" y="1357"/>
                  </a:lnTo>
                  <a:lnTo>
                    <a:pt x="596" y="1357"/>
                  </a:lnTo>
                  <a:lnTo>
                    <a:pt x="596" y="1314"/>
                  </a:lnTo>
                  <a:lnTo>
                    <a:pt x="483" y="1314"/>
                  </a:lnTo>
                  <a:close/>
                  <a:moveTo>
                    <a:pt x="2292" y="1244"/>
                  </a:moveTo>
                  <a:lnTo>
                    <a:pt x="2270" y="1246"/>
                  </a:lnTo>
                  <a:lnTo>
                    <a:pt x="2250" y="1252"/>
                  </a:lnTo>
                  <a:lnTo>
                    <a:pt x="2232" y="1262"/>
                  </a:lnTo>
                  <a:lnTo>
                    <a:pt x="2217" y="1276"/>
                  </a:lnTo>
                  <a:lnTo>
                    <a:pt x="2203" y="1292"/>
                  </a:lnTo>
                  <a:lnTo>
                    <a:pt x="2379" y="1292"/>
                  </a:lnTo>
                  <a:lnTo>
                    <a:pt x="2366" y="1276"/>
                  </a:lnTo>
                  <a:lnTo>
                    <a:pt x="2351" y="1262"/>
                  </a:lnTo>
                  <a:lnTo>
                    <a:pt x="2333" y="1252"/>
                  </a:lnTo>
                  <a:lnTo>
                    <a:pt x="2313" y="1246"/>
                  </a:lnTo>
                  <a:lnTo>
                    <a:pt x="2292" y="1244"/>
                  </a:lnTo>
                  <a:close/>
                  <a:moveTo>
                    <a:pt x="1060" y="1244"/>
                  </a:moveTo>
                  <a:lnTo>
                    <a:pt x="1038" y="1246"/>
                  </a:lnTo>
                  <a:lnTo>
                    <a:pt x="1018" y="1252"/>
                  </a:lnTo>
                  <a:lnTo>
                    <a:pt x="1000" y="1262"/>
                  </a:lnTo>
                  <a:lnTo>
                    <a:pt x="985" y="1276"/>
                  </a:lnTo>
                  <a:lnTo>
                    <a:pt x="971" y="1292"/>
                  </a:lnTo>
                  <a:lnTo>
                    <a:pt x="1147" y="1292"/>
                  </a:lnTo>
                  <a:lnTo>
                    <a:pt x="1134" y="1276"/>
                  </a:lnTo>
                  <a:lnTo>
                    <a:pt x="1119" y="1262"/>
                  </a:lnTo>
                  <a:lnTo>
                    <a:pt x="1101" y="1252"/>
                  </a:lnTo>
                  <a:lnTo>
                    <a:pt x="1081" y="1246"/>
                  </a:lnTo>
                  <a:lnTo>
                    <a:pt x="1060" y="1244"/>
                  </a:lnTo>
                  <a:close/>
                  <a:moveTo>
                    <a:pt x="1920" y="304"/>
                  </a:moveTo>
                  <a:lnTo>
                    <a:pt x="1925" y="324"/>
                  </a:lnTo>
                  <a:lnTo>
                    <a:pt x="1940" y="377"/>
                  </a:lnTo>
                  <a:lnTo>
                    <a:pt x="1953" y="429"/>
                  </a:lnTo>
                  <a:lnTo>
                    <a:pt x="1966" y="480"/>
                  </a:lnTo>
                  <a:lnTo>
                    <a:pt x="1978" y="530"/>
                  </a:lnTo>
                  <a:lnTo>
                    <a:pt x="1990" y="578"/>
                  </a:lnTo>
                  <a:lnTo>
                    <a:pt x="2000" y="624"/>
                  </a:lnTo>
                  <a:lnTo>
                    <a:pt x="2010" y="666"/>
                  </a:lnTo>
                  <a:lnTo>
                    <a:pt x="2018" y="706"/>
                  </a:lnTo>
                  <a:lnTo>
                    <a:pt x="2026" y="740"/>
                  </a:lnTo>
                  <a:lnTo>
                    <a:pt x="2033" y="772"/>
                  </a:lnTo>
                  <a:lnTo>
                    <a:pt x="2038" y="799"/>
                  </a:lnTo>
                  <a:lnTo>
                    <a:pt x="2042" y="820"/>
                  </a:lnTo>
                  <a:lnTo>
                    <a:pt x="2046" y="835"/>
                  </a:lnTo>
                  <a:lnTo>
                    <a:pt x="2048" y="845"/>
                  </a:lnTo>
                  <a:lnTo>
                    <a:pt x="2169" y="1202"/>
                  </a:lnTo>
                  <a:lnTo>
                    <a:pt x="2195" y="1183"/>
                  </a:lnTo>
                  <a:lnTo>
                    <a:pt x="2225" y="1169"/>
                  </a:lnTo>
                  <a:lnTo>
                    <a:pt x="2257" y="1160"/>
                  </a:lnTo>
                  <a:lnTo>
                    <a:pt x="2292" y="1157"/>
                  </a:lnTo>
                  <a:lnTo>
                    <a:pt x="2312" y="1158"/>
                  </a:lnTo>
                  <a:lnTo>
                    <a:pt x="2275" y="1051"/>
                  </a:lnTo>
                  <a:lnTo>
                    <a:pt x="2239" y="952"/>
                  </a:lnTo>
                  <a:lnTo>
                    <a:pt x="2203" y="860"/>
                  </a:lnTo>
                  <a:lnTo>
                    <a:pt x="2168" y="774"/>
                  </a:lnTo>
                  <a:lnTo>
                    <a:pt x="2134" y="696"/>
                  </a:lnTo>
                  <a:lnTo>
                    <a:pt x="2101" y="623"/>
                  </a:lnTo>
                  <a:lnTo>
                    <a:pt x="2068" y="556"/>
                  </a:lnTo>
                  <a:lnTo>
                    <a:pt x="2036" y="495"/>
                  </a:lnTo>
                  <a:lnTo>
                    <a:pt x="2006" y="439"/>
                  </a:lnTo>
                  <a:lnTo>
                    <a:pt x="1976" y="389"/>
                  </a:lnTo>
                  <a:lnTo>
                    <a:pt x="1948" y="344"/>
                  </a:lnTo>
                  <a:lnTo>
                    <a:pt x="1920" y="304"/>
                  </a:lnTo>
                  <a:close/>
                  <a:moveTo>
                    <a:pt x="1432" y="303"/>
                  </a:moveTo>
                  <a:lnTo>
                    <a:pt x="1406" y="341"/>
                  </a:lnTo>
                  <a:lnTo>
                    <a:pt x="1380" y="382"/>
                  </a:lnTo>
                  <a:lnTo>
                    <a:pt x="1352" y="427"/>
                  </a:lnTo>
                  <a:lnTo>
                    <a:pt x="1325" y="477"/>
                  </a:lnTo>
                  <a:lnTo>
                    <a:pt x="1295" y="531"/>
                  </a:lnTo>
                  <a:lnTo>
                    <a:pt x="1266" y="590"/>
                  </a:lnTo>
                  <a:lnTo>
                    <a:pt x="1235" y="655"/>
                  </a:lnTo>
                  <a:lnTo>
                    <a:pt x="1205" y="724"/>
                  </a:lnTo>
                  <a:lnTo>
                    <a:pt x="1172" y="800"/>
                  </a:lnTo>
                  <a:lnTo>
                    <a:pt x="1140" y="880"/>
                  </a:lnTo>
                  <a:lnTo>
                    <a:pt x="1107" y="967"/>
                  </a:lnTo>
                  <a:lnTo>
                    <a:pt x="1073" y="1059"/>
                  </a:lnTo>
                  <a:lnTo>
                    <a:pt x="1039" y="1158"/>
                  </a:lnTo>
                  <a:lnTo>
                    <a:pt x="1060" y="1157"/>
                  </a:lnTo>
                  <a:lnTo>
                    <a:pt x="1094" y="1160"/>
                  </a:lnTo>
                  <a:lnTo>
                    <a:pt x="1126" y="1169"/>
                  </a:lnTo>
                  <a:lnTo>
                    <a:pt x="1156" y="1183"/>
                  </a:lnTo>
                  <a:lnTo>
                    <a:pt x="1182" y="1202"/>
                  </a:lnTo>
                  <a:lnTo>
                    <a:pt x="1303" y="845"/>
                  </a:lnTo>
                  <a:lnTo>
                    <a:pt x="1305" y="835"/>
                  </a:lnTo>
                  <a:lnTo>
                    <a:pt x="1308" y="820"/>
                  </a:lnTo>
                  <a:lnTo>
                    <a:pt x="1312" y="799"/>
                  </a:lnTo>
                  <a:lnTo>
                    <a:pt x="1319" y="772"/>
                  </a:lnTo>
                  <a:lnTo>
                    <a:pt x="1325" y="740"/>
                  </a:lnTo>
                  <a:lnTo>
                    <a:pt x="1333" y="706"/>
                  </a:lnTo>
                  <a:lnTo>
                    <a:pt x="1341" y="666"/>
                  </a:lnTo>
                  <a:lnTo>
                    <a:pt x="1351" y="624"/>
                  </a:lnTo>
                  <a:lnTo>
                    <a:pt x="1361" y="578"/>
                  </a:lnTo>
                  <a:lnTo>
                    <a:pt x="1373" y="530"/>
                  </a:lnTo>
                  <a:lnTo>
                    <a:pt x="1385" y="480"/>
                  </a:lnTo>
                  <a:lnTo>
                    <a:pt x="1398" y="429"/>
                  </a:lnTo>
                  <a:lnTo>
                    <a:pt x="1411" y="377"/>
                  </a:lnTo>
                  <a:lnTo>
                    <a:pt x="1425" y="324"/>
                  </a:lnTo>
                  <a:lnTo>
                    <a:pt x="1432" y="303"/>
                  </a:lnTo>
                  <a:close/>
                  <a:moveTo>
                    <a:pt x="1676" y="89"/>
                  </a:moveTo>
                  <a:lnTo>
                    <a:pt x="1668" y="93"/>
                  </a:lnTo>
                  <a:lnTo>
                    <a:pt x="1658" y="99"/>
                  </a:lnTo>
                  <a:lnTo>
                    <a:pt x="1645" y="107"/>
                  </a:lnTo>
                  <a:lnTo>
                    <a:pt x="1632" y="119"/>
                  </a:lnTo>
                  <a:lnTo>
                    <a:pt x="1617" y="133"/>
                  </a:lnTo>
                  <a:lnTo>
                    <a:pt x="1602" y="150"/>
                  </a:lnTo>
                  <a:lnTo>
                    <a:pt x="1585" y="172"/>
                  </a:lnTo>
                  <a:lnTo>
                    <a:pt x="1569" y="197"/>
                  </a:lnTo>
                  <a:lnTo>
                    <a:pt x="1553" y="227"/>
                  </a:lnTo>
                  <a:lnTo>
                    <a:pt x="1537" y="262"/>
                  </a:lnTo>
                  <a:lnTo>
                    <a:pt x="1522" y="301"/>
                  </a:lnTo>
                  <a:lnTo>
                    <a:pt x="1509" y="346"/>
                  </a:lnTo>
                  <a:lnTo>
                    <a:pt x="1495" y="398"/>
                  </a:lnTo>
                  <a:lnTo>
                    <a:pt x="1481" y="449"/>
                  </a:lnTo>
                  <a:lnTo>
                    <a:pt x="1469" y="499"/>
                  </a:lnTo>
                  <a:lnTo>
                    <a:pt x="1457" y="548"/>
                  </a:lnTo>
                  <a:lnTo>
                    <a:pt x="1446" y="595"/>
                  </a:lnTo>
                  <a:lnTo>
                    <a:pt x="1436" y="640"/>
                  </a:lnTo>
                  <a:lnTo>
                    <a:pt x="1426" y="682"/>
                  </a:lnTo>
                  <a:lnTo>
                    <a:pt x="1417" y="721"/>
                  </a:lnTo>
                  <a:lnTo>
                    <a:pt x="1410" y="756"/>
                  </a:lnTo>
                  <a:lnTo>
                    <a:pt x="1403" y="786"/>
                  </a:lnTo>
                  <a:lnTo>
                    <a:pt x="1398" y="813"/>
                  </a:lnTo>
                  <a:lnTo>
                    <a:pt x="1394" y="834"/>
                  </a:lnTo>
                  <a:lnTo>
                    <a:pt x="1390" y="851"/>
                  </a:lnTo>
                  <a:lnTo>
                    <a:pt x="1388" y="861"/>
                  </a:lnTo>
                  <a:lnTo>
                    <a:pt x="1388" y="865"/>
                  </a:lnTo>
                  <a:lnTo>
                    <a:pt x="1386" y="870"/>
                  </a:lnTo>
                  <a:lnTo>
                    <a:pt x="1243" y="1292"/>
                  </a:lnTo>
                  <a:lnTo>
                    <a:pt x="2109" y="1292"/>
                  </a:lnTo>
                  <a:lnTo>
                    <a:pt x="1965" y="870"/>
                  </a:lnTo>
                  <a:lnTo>
                    <a:pt x="1963" y="865"/>
                  </a:lnTo>
                  <a:lnTo>
                    <a:pt x="1963" y="861"/>
                  </a:lnTo>
                  <a:lnTo>
                    <a:pt x="1961" y="851"/>
                  </a:lnTo>
                  <a:lnTo>
                    <a:pt x="1958" y="834"/>
                  </a:lnTo>
                  <a:lnTo>
                    <a:pt x="1953" y="813"/>
                  </a:lnTo>
                  <a:lnTo>
                    <a:pt x="1948" y="786"/>
                  </a:lnTo>
                  <a:lnTo>
                    <a:pt x="1941" y="756"/>
                  </a:lnTo>
                  <a:lnTo>
                    <a:pt x="1934" y="721"/>
                  </a:lnTo>
                  <a:lnTo>
                    <a:pt x="1924" y="682"/>
                  </a:lnTo>
                  <a:lnTo>
                    <a:pt x="1915" y="640"/>
                  </a:lnTo>
                  <a:lnTo>
                    <a:pt x="1905" y="595"/>
                  </a:lnTo>
                  <a:lnTo>
                    <a:pt x="1894" y="548"/>
                  </a:lnTo>
                  <a:lnTo>
                    <a:pt x="1882" y="499"/>
                  </a:lnTo>
                  <a:lnTo>
                    <a:pt x="1869" y="449"/>
                  </a:lnTo>
                  <a:lnTo>
                    <a:pt x="1856" y="398"/>
                  </a:lnTo>
                  <a:lnTo>
                    <a:pt x="1842" y="346"/>
                  </a:lnTo>
                  <a:lnTo>
                    <a:pt x="1829" y="301"/>
                  </a:lnTo>
                  <a:lnTo>
                    <a:pt x="1813" y="260"/>
                  </a:lnTo>
                  <a:lnTo>
                    <a:pt x="1798" y="226"/>
                  </a:lnTo>
                  <a:lnTo>
                    <a:pt x="1782" y="196"/>
                  </a:lnTo>
                  <a:lnTo>
                    <a:pt x="1766" y="171"/>
                  </a:lnTo>
                  <a:lnTo>
                    <a:pt x="1749" y="149"/>
                  </a:lnTo>
                  <a:lnTo>
                    <a:pt x="1734" y="132"/>
                  </a:lnTo>
                  <a:lnTo>
                    <a:pt x="1720" y="119"/>
                  </a:lnTo>
                  <a:lnTo>
                    <a:pt x="1705" y="107"/>
                  </a:lnTo>
                  <a:lnTo>
                    <a:pt x="1694" y="99"/>
                  </a:lnTo>
                  <a:lnTo>
                    <a:pt x="1684" y="93"/>
                  </a:lnTo>
                  <a:lnTo>
                    <a:pt x="1676" y="89"/>
                  </a:lnTo>
                  <a:close/>
                  <a:moveTo>
                    <a:pt x="1676" y="0"/>
                  </a:moveTo>
                  <a:lnTo>
                    <a:pt x="1682" y="0"/>
                  </a:lnTo>
                  <a:lnTo>
                    <a:pt x="1689" y="1"/>
                  </a:lnTo>
                  <a:lnTo>
                    <a:pt x="1698" y="2"/>
                  </a:lnTo>
                  <a:lnTo>
                    <a:pt x="1709" y="5"/>
                  </a:lnTo>
                  <a:lnTo>
                    <a:pt x="1722" y="8"/>
                  </a:lnTo>
                  <a:lnTo>
                    <a:pt x="1735" y="13"/>
                  </a:lnTo>
                  <a:lnTo>
                    <a:pt x="1750" y="20"/>
                  </a:lnTo>
                  <a:lnTo>
                    <a:pt x="1768" y="30"/>
                  </a:lnTo>
                  <a:lnTo>
                    <a:pt x="1786" y="40"/>
                  </a:lnTo>
                  <a:lnTo>
                    <a:pt x="1805" y="54"/>
                  </a:lnTo>
                  <a:lnTo>
                    <a:pt x="1827" y="70"/>
                  </a:lnTo>
                  <a:lnTo>
                    <a:pt x="1849" y="89"/>
                  </a:lnTo>
                  <a:lnTo>
                    <a:pt x="1872" y="111"/>
                  </a:lnTo>
                  <a:lnTo>
                    <a:pt x="1897" y="137"/>
                  </a:lnTo>
                  <a:lnTo>
                    <a:pt x="1923" y="167"/>
                  </a:lnTo>
                  <a:lnTo>
                    <a:pt x="1950" y="199"/>
                  </a:lnTo>
                  <a:lnTo>
                    <a:pt x="1978" y="237"/>
                  </a:lnTo>
                  <a:lnTo>
                    <a:pt x="2007" y="279"/>
                  </a:lnTo>
                  <a:lnTo>
                    <a:pt x="2037" y="325"/>
                  </a:lnTo>
                  <a:lnTo>
                    <a:pt x="2068" y="376"/>
                  </a:lnTo>
                  <a:lnTo>
                    <a:pt x="2101" y="432"/>
                  </a:lnTo>
                  <a:lnTo>
                    <a:pt x="2133" y="493"/>
                  </a:lnTo>
                  <a:lnTo>
                    <a:pt x="2167" y="561"/>
                  </a:lnTo>
                  <a:lnTo>
                    <a:pt x="2200" y="633"/>
                  </a:lnTo>
                  <a:lnTo>
                    <a:pt x="2236" y="713"/>
                  </a:lnTo>
                  <a:lnTo>
                    <a:pt x="2272" y="798"/>
                  </a:lnTo>
                  <a:lnTo>
                    <a:pt x="2307" y="890"/>
                  </a:lnTo>
                  <a:lnTo>
                    <a:pt x="2344" y="989"/>
                  </a:lnTo>
                  <a:lnTo>
                    <a:pt x="2382" y="1094"/>
                  </a:lnTo>
                  <a:lnTo>
                    <a:pt x="2419" y="1206"/>
                  </a:lnTo>
                  <a:lnTo>
                    <a:pt x="2437" y="1225"/>
                  </a:lnTo>
                  <a:lnTo>
                    <a:pt x="2452" y="1246"/>
                  </a:lnTo>
                  <a:lnTo>
                    <a:pt x="2464" y="1268"/>
                  </a:lnTo>
                  <a:lnTo>
                    <a:pt x="2473" y="1292"/>
                  </a:lnTo>
                  <a:lnTo>
                    <a:pt x="2670" y="1292"/>
                  </a:lnTo>
                  <a:lnTo>
                    <a:pt x="2670" y="1270"/>
                  </a:lnTo>
                  <a:lnTo>
                    <a:pt x="2672" y="1257"/>
                  </a:lnTo>
                  <a:lnTo>
                    <a:pt x="2678" y="1245"/>
                  </a:lnTo>
                  <a:lnTo>
                    <a:pt x="2687" y="1236"/>
                  </a:lnTo>
                  <a:lnTo>
                    <a:pt x="2699" y="1230"/>
                  </a:lnTo>
                  <a:lnTo>
                    <a:pt x="2712" y="1228"/>
                  </a:lnTo>
                  <a:lnTo>
                    <a:pt x="2911" y="1228"/>
                  </a:lnTo>
                  <a:lnTo>
                    <a:pt x="2925" y="1230"/>
                  </a:lnTo>
                  <a:lnTo>
                    <a:pt x="2936" y="1236"/>
                  </a:lnTo>
                  <a:lnTo>
                    <a:pt x="2947" y="1245"/>
                  </a:lnTo>
                  <a:lnTo>
                    <a:pt x="2953" y="1257"/>
                  </a:lnTo>
                  <a:lnTo>
                    <a:pt x="2955" y="1270"/>
                  </a:lnTo>
                  <a:lnTo>
                    <a:pt x="2955" y="1298"/>
                  </a:lnTo>
                  <a:lnTo>
                    <a:pt x="2987" y="1309"/>
                  </a:lnTo>
                  <a:lnTo>
                    <a:pt x="3021" y="1328"/>
                  </a:lnTo>
                  <a:lnTo>
                    <a:pt x="3055" y="1351"/>
                  </a:lnTo>
                  <a:lnTo>
                    <a:pt x="3088" y="1380"/>
                  </a:lnTo>
                  <a:lnTo>
                    <a:pt x="3120" y="1414"/>
                  </a:lnTo>
                  <a:lnTo>
                    <a:pt x="3151" y="1453"/>
                  </a:lnTo>
                  <a:lnTo>
                    <a:pt x="3182" y="1498"/>
                  </a:lnTo>
                  <a:lnTo>
                    <a:pt x="3210" y="1547"/>
                  </a:lnTo>
                  <a:lnTo>
                    <a:pt x="3243" y="1612"/>
                  </a:lnTo>
                  <a:lnTo>
                    <a:pt x="3270" y="1679"/>
                  </a:lnTo>
                  <a:lnTo>
                    <a:pt x="3295" y="1749"/>
                  </a:lnTo>
                  <a:lnTo>
                    <a:pt x="3315" y="1823"/>
                  </a:lnTo>
                  <a:lnTo>
                    <a:pt x="3330" y="1898"/>
                  </a:lnTo>
                  <a:lnTo>
                    <a:pt x="3342" y="1974"/>
                  </a:lnTo>
                  <a:lnTo>
                    <a:pt x="3349" y="2051"/>
                  </a:lnTo>
                  <a:lnTo>
                    <a:pt x="3351" y="2129"/>
                  </a:lnTo>
                  <a:lnTo>
                    <a:pt x="3350" y="2210"/>
                  </a:lnTo>
                  <a:lnTo>
                    <a:pt x="3345" y="2290"/>
                  </a:lnTo>
                  <a:lnTo>
                    <a:pt x="3338" y="2366"/>
                  </a:lnTo>
                  <a:lnTo>
                    <a:pt x="3327" y="2441"/>
                  </a:lnTo>
                  <a:lnTo>
                    <a:pt x="3314" y="2512"/>
                  </a:lnTo>
                  <a:lnTo>
                    <a:pt x="3299" y="2581"/>
                  </a:lnTo>
                  <a:lnTo>
                    <a:pt x="3280" y="2646"/>
                  </a:lnTo>
                  <a:lnTo>
                    <a:pt x="3259" y="2706"/>
                  </a:lnTo>
                  <a:lnTo>
                    <a:pt x="3237" y="2759"/>
                  </a:lnTo>
                  <a:lnTo>
                    <a:pt x="3212" y="2806"/>
                  </a:lnTo>
                  <a:lnTo>
                    <a:pt x="3187" y="2848"/>
                  </a:lnTo>
                  <a:lnTo>
                    <a:pt x="3159" y="2883"/>
                  </a:lnTo>
                  <a:lnTo>
                    <a:pt x="3130" y="2913"/>
                  </a:lnTo>
                  <a:lnTo>
                    <a:pt x="3100" y="2936"/>
                  </a:lnTo>
                  <a:lnTo>
                    <a:pt x="3069" y="2952"/>
                  </a:lnTo>
                  <a:lnTo>
                    <a:pt x="3036" y="2963"/>
                  </a:lnTo>
                  <a:lnTo>
                    <a:pt x="3004" y="2966"/>
                  </a:lnTo>
                  <a:lnTo>
                    <a:pt x="347" y="2966"/>
                  </a:lnTo>
                  <a:lnTo>
                    <a:pt x="315" y="2963"/>
                  </a:lnTo>
                  <a:lnTo>
                    <a:pt x="282" y="2952"/>
                  </a:lnTo>
                  <a:lnTo>
                    <a:pt x="250" y="2936"/>
                  </a:lnTo>
                  <a:lnTo>
                    <a:pt x="221" y="2913"/>
                  </a:lnTo>
                  <a:lnTo>
                    <a:pt x="191" y="2883"/>
                  </a:lnTo>
                  <a:lnTo>
                    <a:pt x="165" y="2848"/>
                  </a:lnTo>
                  <a:lnTo>
                    <a:pt x="138" y="2806"/>
                  </a:lnTo>
                  <a:lnTo>
                    <a:pt x="114" y="2759"/>
                  </a:lnTo>
                  <a:lnTo>
                    <a:pt x="92" y="2706"/>
                  </a:lnTo>
                  <a:lnTo>
                    <a:pt x="71" y="2646"/>
                  </a:lnTo>
                  <a:lnTo>
                    <a:pt x="53" y="2581"/>
                  </a:lnTo>
                  <a:lnTo>
                    <a:pt x="37" y="2512"/>
                  </a:lnTo>
                  <a:lnTo>
                    <a:pt x="23" y="2441"/>
                  </a:lnTo>
                  <a:lnTo>
                    <a:pt x="13" y="2366"/>
                  </a:lnTo>
                  <a:lnTo>
                    <a:pt x="6" y="2290"/>
                  </a:lnTo>
                  <a:lnTo>
                    <a:pt x="1" y="2210"/>
                  </a:lnTo>
                  <a:lnTo>
                    <a:pt x="0" y="2129"/>
                  </a:lnTo>
                  <a:lnTo>
                    <a:pt x="2" y="2051"/>
                  </a:lnTo>
                  <a:lnTo>
                    <a:pt x="9" y="1974"/>
                  </a:lnTo>
                  <a:lnTo>
                    <a:pt x="20" y="1898"/>
                  </a:lnTo>
                  <a:lnTo>
                    <a:pt x="37" y="1823"/>
                  </a:lnTo>
                  <a:lnTo>
                    <a:pt x="56" y="1749"/>
                  </a:lnTo>
                  <a:lnTo>
                    <a:pt x="80" y="1679"/>
                  </a:lnTo>
                  <a:lnTo>
                    <a:pt x="109" y="1612"/>
                  </a:lnTo>
                  <a:lnTo>
                    <a:pt x="141" y="1547"/>
                  </a:lnTo>
                  <a:lnTo>
                    <a:pt x="169" y="1498"/>
                  </a:lnTo>
                  <a:lnTo>
                    <a:pt x="200" y="1453"/>
                  </a:lnTo>
                  <a:lnTo>
                    <a:pt x="231" y="1414"/>
                  </a:lnTo>
                  <a:lnTo>
                    <a:pt x="264" y="1380"/>
                  </a:lnTo>
                  <a:lnTo>
                    <a:pt x="296" y="1351"/>
                  </a:lnTo>
                  <a:lnTo>
                    <a:pt x="330" y="1328"/>
                  </a:lnTo>
                  <a:lnTo>
                    <a:pt x="363" y="1309"/>
                  </a:lnTo>
                  <a:lnTo>
                    <a:pt x="396" y="1298"/>
                  </a:lnTo>
                  <a:lnTo>
                    <a:pt x="396" y="1270"/>
                  </a:lnTo>
                  <a:lnTo>
                    <a:pt x="399" y="1257"/>
                  </a:lnTo>
                  <a:lnTo>
                    <a:pt x="405" y="1245"/>
                  </a:lnTo>
                  <a:lnTo>
                    <a:pt x="414" y="1236"/>
                  </a:lnTo>
                  <a:lnTo>
                    <a:pt x="426" y="1230"/>
                  </a:lnTo>
                  <a:lnTo>
                    <a:pt x="440" y="1228"/>
                  </a:lnTo>
                  <a:lnTo>
                    <a:pt x="638" y="1228"/>
                  </a:lnTo>
                  <a:lnTo>
                    <a:pt x="653" y="1230"/>
                  </a:lnTo>
                  <a:lnTo>
                    <a:pt x="664" y="1236"/>
                  </a:lnTo>
                  <a:lnTo>
                    <a:pt x="673" y="1245"/>
                  </a:lnTo>
                  <a:lnTo>
                    <a:pt x="680" y="1257"/>
                  </a:lnTo>
                  <a:lnTo>
                    <a:pt x="682" y="1270"/>
                  </a:lnTo>
                  <a:lnTo>
                    <a:pt x="682" y="1292"/>
                  </a:lnTo>
                  <a:lnTo>
                    <a:pt x="878" y="1292"/>
                  </a:lnTo>
                  <a:lnTo>
                    <a:pt x="887" y="1268"/>
                  </a:lnTo>
                  <a:lnTo>
                    <a:pt x="899" y="1246"/>
                  </a:lnTo>
                  <a:lnTo>
                    <a:pt x="914" y="1225"/>
                  </a:lnTo>
                  <a:lnTo>
                    <a:pt x="932" y="1206"/>
                  </a:lnTo>
                  <a:lnTo>
                    <a:pt x="969" y="1094"/>
                  </a:lnTo>
                  <a:lnTo>
                    <a:pt x="1007" y="988"/>
                  </a:lnTo>
                  <a:lnTo>
                    <a:pt x="1044" y="889"/>
                  </a:lnTo>
                  <a:lnTo>
                    <a:pt x="1080" y="797"/>
                  </a:lnTo>
                  <a:lnTo>
                    <a:pt x="1116" y="711"/>
                  </a:lnTo>
                  <a:lnTo>
                    <a:pt x="1152" y="632"/>
                  </a:lnTo>
                  <a:lnTo>
                    <a:pt x="1185" y="559"/>
                  </a:lnTo>
                  <a:lnTo>
                    <a:pt x="1219" y="491"/>
                  </a:lnTo>
                  <a:lnTo>
                    <a:pt x="1252" y="430"/>
                  </a:lnTo>
                  <a:lnTo>
                    <a:pt x="1284" y="374"/>
                  </a:lnTo>
                  <a:lnTo>
                    <a:pt x="1314" y="323"/>
                  </a:lnTo>
                  <a:lnTo>
                    <a:pt x="1345" y="276"/>
                  </a:lnTo>
                  <a:lnTo>
                    <a:pt x="1375" y="235"/>
                  </a:lnTo>
                  <a:lnTo>
                    <a:pt x="1402" y="197"/>
                  </a:lnTo>
                  <a:lnTo>
                    <a:pt x="1430" y="164"/>
                  </a:lnTo>
                  <a:lnTo>
                    <a:pt x="1455" y="135"/>
                  </a:lnTo>
                  <a:lnTo>
                    <a:pt x="1480" y="109"/>
                  </a:lnTo>
                  <a:lnTo>
                    <a:pt x="1504" y="88"/>
                  </a:lnTo>
                  <a:lnTo>
                    <a:pt x="1526" y="68"/>
                  </a:lnTo>
                  <a:lnTo>
                    <a:pt x="1547" y="52"/>
                  </a:lnTo>
                  <a:lnTo>
                    <a:pt x="1567" y="39"/>
                  </a:lnTo>
                  <a:lnTo>
                    <a:pt x="1585" y="29"/>
                  </a:lnTo>
                  <a:lnTo>
                    <a:pt x="1602" y="19"/>
                  </a:lnTo>
                  <a:lnTo>
                    <a:pt x="1617" y="13"/>
                  </a:lnTo>
                  <a:lnTo>
                    <a:pt x="1631" y="8"/>
                  </a:lnTo>
                  <a:lnTo>
                    <a:pt x="1643" y="4"/>
                  </a:lnTo>
                  <a:lnTo>
                    <a:pt x="1654" y="2"/>
                  </a:lnTo>
                  <a:lnTo>
                    <a:pt x="1663" y="1"/>
                  </a:lnTo>
                  <a:lnTo>
                    <a:pt x="1670" y="0"/>
                  </a:lnTo>
                  <a:lnTo>
                    <a:pt x="16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78"/>
            <p:cNvSpPr>
              <a:spLocks noEditPoints="1"/>
            </p:cNvSpPr>
            <p:nvPr/>
          </p:nvSpPr>
          <p:spPr bwMode="auto">
            <a:xfrm>
              <a:off x="3495676" y="2266951"/>
              <a:ext cx="363538" cy="100013"/>
            </a:xfrm>
            <a:custGeom>
              <a:avLst/>
              <a:gdLst>
                <a:gd name="T0" fmla="*/ 637 w 2288"/>
                <a:gd name="T1" fmla="*/ 544 h 631"/>
                <a:gd name="T2" fmla="*/ 2152 w 2288"/>
                <a:gd name="T3" fmla="*/ 158 h 631"/>
                <a:gd name="T4" fmla="*/ 2152 w 2288"/>
                <a:gd name="T5" fmla="*/ 269 h 631"/>
                <a:gd name="T6" fmla="*/ 2193 w 2288"/>
                <a:gd name="T7" fmla="*/ 245 h 631"/>
                <a:gd name="T8" fmla="*/ 2200 w 2288"/>
                <a:gd name="T9" fmla="*/ 197 h 631"/>
                <a:gd name="T10" fmla="*/ 2168 w 2288"/>
                <a:gd name="T11" fmla="*/ 162 h 631"/>
                <a:gd name="T12" fmla="*/ 121 w 2288"/>
                <a:gd name="T13" fmla="*/ 162 h 631"/>
                <a:gd name="T14" fmla="*/ 89 w 2288"/>
                <a:gd name="T15" fmla="*/ 197 h 631"/>
                <a:gd name="T16" fmla="*/ 96 w 2288"/>
                <a:gd name="T17" fmla="*/ 245 h 631"/>
                <a:gd name="T18" fmla="*/ 137 w 2288"/>
                <a:gd name="T19" fmla="*/ 269 h 631"/>
                <a:gd name="T20" fmla="*/ 137 w 2288"/>
                <a:gd name="T21" fmla="*/ 158 h 631"/>
                <a:gd name="T22" fmla="*/ 260 w 2288"/>
                <a:gd name="T23" fmla="*/ 97 h 631"/>
                <a:gd name="T24" fmla="*/ 227 w 2288"/>
                <a:gd name="T25" fmla="*/ 142 h 631"/>
                <a:gd name="T26" fmla="*/ 227 w 2288"/>
                <a:gd name="T27" fmla="*/ 286 h 631"/>
                <a:gd name="T28" fmla="*/ 260 w 2288"/>
                <a:gd name="T29" fmla="*/ 330 h 631"/>
                <a:gd name="T30" fmla="*/ 497 w 2288"/>
                <a:gd name="T31" fmla="*/ 340 h 631"/>
                <a:gd name="T32" fmla="*/ 484 w 2288"/>
                <a:gd name="T33" fmla="*/ 255 h 631"/>
                <a:gd name="T34" fmla="*/ 457 w 2288"/>
                <a:gd name="T35" fmla="*/ 227 h 631"/>
                <a:gd name="T36" fmla="*/ 463 w 2288"/>
                <a:gd name="T37" fmla="*/ 188 h 631"/>
                <a:gd name="T38" fmla="*/ 497 w 2288"/>
                <a:gd name="T39" fmla="*/ 170 h 631"/>
                <a:gd name="T40" fmla="*/ 1817 w 2288"/>
                <a:gd name="T41" fmla="*/ 178 h 631"/>
                <a:gd name="T42" fmla="*/ 1835 w 2288"/>
                <a:gd name="T43" fmla="*/ 213 h 631"/>
                <a:gd name="T44" fmla="*/ 1817 w 2288"/>
                <a:gd name="T45" fmla="*/ 249 h 631"/>
                <a:gd name="T46" fmla="*/ 687 w 2288"/>
                <a:gd name="T47" fmla="*/ 257 h 631"/>
                <a:gd name="T48" fmla="*/ 2010 w 2288"/>
                <a:gd name="T49" fmla="*/ 338 h 631"/>
                <a:gd name="T50" fmla="*/ 2055 w 2288"/>
                <a:gd name="T51" fmla="*/ 303 h 631"/>
                <a:gd name="T52" fmla="*/ 2065 w 2288"/>
                <a:gd name="T53" fmla="*/ 162 h 631"/>
                <a:gd name="T54" fmla="*/ 2044 w 2288"/>
                <a:gd name="T55" fmla="*/ 109 h 631"/>
                <a:gd name="T56" fmla="*/ 1991 w 2288"/>
                <a:gd name="T57" fmla="*/ 86 h 631"/>
                <a:gd name="T58" fmla="*/ 1991 w 2288"/>
                <a:gd name="T59" fmla="*/ 0 h 631"/>
                <a:gd name="T60" fmla="*/ 2067 w 2288"/>
                <a:gd name="T61" fmla="*/ 19 h 631"/>
                <a:gd name="T62" fmla="*/ 2124 w 2288"/>
                <a:gd name="T63" fmla="*/ 71 h 631"/>
                <a:gd name="T64" fmla="*/ 2202 w 2288"/>
                <a:gd name="T65" fmla="*/ 82 h 631"/>
                <a:gd name="T66" fmla="*/ 2264 w 2288"/>
                <a:gd name="T67" fmla="*/ 133 h 631"/>
                <a:gd name="T68" fmla="*/ 2288 w 2288"/>
                <a:gd name="T69" fmla="*/ 213 h 631"/>
                <a:gd name="T70" fmla="*/ 2264 w 2288"/>
                <a:gd name="T71" fmla="*/ 294 h 631"/>
                <a:gd name="T72" fmla="*/ 2202 w 2288"/>
                <a:gd name="T73" fmla="*/ 345 h 631"/>
                <a:gd name="T74" fmla="*/ 2124 w 2288"/>
                <a:gd name="T75" fmla="*/ 356 h 631"/>
                <a:gd name="T76" fmla="*/ 2067 w 2288"/>
                <a:gd name="T77" fmla="*/ 407 h 631"/>
                <a:gd name="T78" fmla="*/ 1991 w 2288"/>
                <a:gd name="T79" fmla="*/ 427 h 631"/>
                <a:gd name="T80" fmla="*/ 728 w 2288"/>
                <a:gd name="T81" fmla="*/ 594 h 631"/>
                <a:gd name="T82" fmla="*/ 709 w 2288"/>
                <a:gd name="T83" fmla="*/ 624 h 631"/>
                <a:gd name="T84" fmla="*/ 509 w 2288"/>
                <a:gd name="T85" fmla="*/ 631 h 631"/>
                <a:gd name="T86" fmla="*/ 477 w 2288"/>
                <a:gd name="T87" fmla="*/ 616 h 631"/>
                <a:gd name="T88" fmla="*/ 466 w 2288"/>
                <a:gd name="T89" fmla="*/ 582 h 631"/>
                <a:gd name="T90" fmla="*/ 271 w 2288"/>
                <a:gd name="T91" fmla="*/ 424 h 631"/>
                <a:gd name="T92" fmla="*/ 200 w 2288"/>
                <a:gd name="T93" fmla="*/ 394 h 631"/>
                <a:gd name="T94" fmla="*/ 143 w 2288"/>
                <a:gd name="T95" fmla="*/ 356 h 631"/>
                <a:gd name="T96" fmla="*/ 64 w 2288"/>
                <a:gd name="T97" fmla="*/ 332 h 631"/>
                <a:gd name="T98" fmla="*/ 12 w 2288"/>
                <a:gd name="T99" fmla="*/ 269 h 631"/>
                <a:gd name="T100" fmla="*/ 4 w 2288"/>
                <a:gd name="T101" fmla="*/ 184 h 631"/>
                <a:gd name="T102" fmla="*/ 42 w 2288"/>
                <a:gd name="T103" fmla="*/ 113 h 631"/>
                <a:gd name="T104" fmla="*/ 115 w 2288"/>
                <a:gd name="T105" fmla="*/ 73 h 631"/>
                <a:gd name="T106" fmla="*/ 181 w 2288"/>
                <a:gd name="T107" fmla="*/ 51 h 631"/>
                <a:gd name="T108" fmla="*/ 246 w 2288"/>
                <a:gd name="T109" fmla="*/ 9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8" h="631">
                  <a:moveTo>
                    <a:pt x="595" y="257"/>
                  </a:moveTo>
                  <a:lnTo>
                    <a:pt x="558" y="544"/>
                  </a:lnTo>
                  <a:lnTo>
                    <a:pt x="637" y="544"/>
                  </a:lnTo>
                  <a:lnTo>
                    <a:pt x="600" y="257"/>
                  </a:lnTo>
                  <a:lnTo>
                    <a:pt x="595" y="257"/>
                  </a:lnTo>
                  <a:close/>
                  <a:moveTo>
                    <a:pt x="2152" y="158"/>
                  </a:moveTo>
                  <a:lnTo>
                    <a:pt x="2152" y="162"/>
                  </a:lnTo>
                  <a:lnTo>
                    <a:pt x="2152" y="265"/>
                  </a:lnTo>
                  <a:lnTo>
                    <a:pt x="2152" y="269"/>
                  </a:lnTo>
                  <a:lnTo>
                    <a:pt x="2168" y="265"/>
                  </a:lnTo>
                  <a:lnTo>
                    <a:pt x="2181" y="257"/>
                  </a:lnTo>
                  <a:lnTo>
                    <a:pt x="2193" y="245"/>
                  </a:lnTo>
                  <a:lnTo>
                    <a:pt x="2200" y="230"/>
                  </a:lnTo>
                  <a:lnTo>
                    <a:pt x="2202" y="213"/>
                  </a:lnTo>
                  <a:lnTo>
                    <a:pt x="2200" y="197"/>
                  </a:lnTo>
                  <a:lnTo>
                    <a:pt x="2193" y="182"/>
                  </a:lnTo>
                  <a:lnTo>
                    <a:pt x="2181" y="170"/>
                  </a:lnTo>
                  <a:lnTo>
                    <a:pt x="2168" y="162"/>
                  </a:lnTo>
                  <a:lnTo>
                    <a:pt x="2152" y="158"/>
                  </a:lnTo>
                  <a:close/>
                  <a:moveTo>
                    <a:pt x="137" y="158"/>
                  </a:moveTo>
                  <a:lnTo>
                    <a:pt x="121" y="162"/>
                  </a:lnTo>
                  <a:lnTo>
                    <a:pt x="107" y="170"/>
                  </a:lnTo>
                  <a:lnTo>
                    <a:pt x="96" y="182"/>
                  </a:lnTo>
                  <a:lnTo>
                    <a:pt x="89" y="197"/>
                  </a:lnTo>
                  <a:lnTo>
                    <a:pt x="87" y="213"/>
                  </a:lnTo>
                  <a:lnTo>
                    <a:pt x="89" y="230"/>
                  </a:lnTo>
                  <a:lnTo>
                    <a:pt x="96" y="245"/>
                  </a:lnTo>
                  <a:lnTo>
                    <a:pt x="107" y="257"/>
                  </a:lnTo>
                  <a:lnTo>
                    <a:pt x="121" y="265"/>
                  </a:lnTo>
                  <a:lnTo>
                    <a:pt x="137" y="269"/>
                  </a:lnTo>
                  <a:lnTo>
                    <a:pt x="137" y="265"/>
                  </a:lnTo>
                  <a:lnTo>
                    <a:pt x="137" y="162"/>
                  </a:lnTo>
                  <a:lnTo>
                    <a:pt x="137" y="158"/>
                  </a:lnTo>
                  <a:close/>
                  <a:moveTo>
                    <a:pt x="298" y="86"/>
                  </a:moveTo>
                  <a:lnTo>
                    <a:pt x="278" y="90"/>
                  </a:lnTo>
                  <a:lnTo>
                    <a:pt x="260" y="97"/>
                  </a:lnTo>
                  <a:lnTo>
                    <a:pt x="245" y="109"/>
                  </a:lnTo>
                  <a:lnTo>
                    <a:pt x="234" y="124"/>
                  </a:lnTo>
                  <a:lnTo>
                    <a:pt x="227" y="142"/>
                  </a:lnTo>
                  <a:lnTo>
                    <a:pt x="223" y="162"/>
                  </a:lnTo>
                  <a:lnTo>
                    <a:pt x="223" y="265"/>
                  </a:lnTo>
                  <a:lnTo>
                    <a:pt x="227" y="286"/>
                  </a:lnTo>
                  <a:lnTo>
                    <a:pt x="234" y="303"/>
                  </a:lnTo>
                  <a:lnTo>
                    <a:pt x="245" y="318"/>
                  </a:lnTo>
                  <a:lnTo>
                    <a:pt x="260" y="330"/>
                  </a:lnTo>
                  <a:lnTo>
                    <a:pt x="278" y="338"/>
                  </a:lnTo>
                  <a:lnTo>
                    <a:pt x="298" y="340"/>
                  </a:lnTo>
                  <a:lnTo>
                    <a:pt x="497" y="340"/>
                  </a:lnTo>
                  <a:lnTo>
                    <a:pt x="508" y="257"/>
                  </a:lnTo>
                  <a:lnTo>
                    <a:pt x="497" y="257"/>
                  </a:lnTo>
                  <a:lnTo>
                    <a:pt x="484" y="255"/>
                  </a:lnTo>
                  <a:lnTo>
                    <a:pt x="472" y="249"/>
                  </a:lnTo>
                  <a:lnTo>
                    <a:pt x="463" y="239"/>
                  </a:lnTo>
                  <a:lnTo>
                    <a:pt x="457" y="227"/>
                  </a:lnTo>
                  <a:lnTo>
                    <a:pt x="455" y="213"/>
                  </a:lnTo>
                  <a:lnTo>
                    <a:pt x="457" y="200"/>
                  </a:lnTo>
                  <a:lnTo>
                    <a:pt x="463" y="188"/>
                  </a:lnTo>
                  <a:lnTo>
                    <a:pt x="472" y="178"/>
                  </a:lnTo>
                  <a:lnTo>
                    <a:pt x="484" y="172"/>
                  </a:lnTo>
                  <a:lnTo>
                    <a:pt x="497" y="170"/>
                  </a:lnTo>
                  <a:lnTo>
                    <a:pt x="1791" y="170"/>
                  </a:lnTo>
                  <a:lnTo>
                    <a:pt x="1805" y="172"/>
                  </a:lnTo>
                  <a:lnTo>
                    <a:pt x="1817" y="178"/>
                  </a:lnTo>
                  <a:lnTo>
                    <a:pt x="1826" y="188"/>
                  </a:lnTo>
                  <a:lnTo>
                    <a:pt x="1832" y="200"/>
                  </a:lnTo>
                  <a:lnTo>
                    <a:pt x="1835" y="213"/>
                  </a:lnTo>
                  <a:lnTo>
                    <a:pt x="1832" y="227"/>
                  </a:lnTo>
                  <a:lnTo>
                    <a:pt x="1826" y="239"/>
                  </a:lnTo>
                  <a:lnTo>
                    <a:pt x="1817" y="249"/>
                  </a:lnTo>
                  <a:lnTo>
                    <a:pt x="1805" y="255"/>
                  </a:lnTo>
                  <a:lnTo>
                    <a:pt x="1791" y="257"/>
                  </a:lnTo>
                  <a:lnTo>
                    <a:pt x="687" y="257"/>
                  </a:lnTo>
                  <a:lnTo>
                    <a:pt x="698" y="340"/>
                  </a:lnTo>
                  <a:lnTo>
                    <a:pt x="1991" y="340"/>
                  </a:lnTo>
                  <a:lnTo>
                    <a:pt x="2010" y="338"/>
                  </a:lnTo>
                  <a:lnTo>
                    <a:pt x="2029" y="330"/>
                  </a:lnTo>
                  <a:lnTo>
                    <a:pt x="2044" y="318"/>
                  </a:lnTo>
                  <a:lnTo>
                    <a:pt x="2055" y="303"/>
                  </a:lnTo>
                  <a:lnTo>
                    <a:pt x="2063" y="286"/>
                  </a:lnTo>
                  <a:lnTo>
                    <a:pt x="2065" y="265"/>
                  </a:lnTo>
                  <a:lnTo>
                    <a:pt x="2065" y="162"/>
                  </a:lnTo>
                  <a:lnTo>
                    <a:pt x="2063" y="142"/>
                  </a:lnTo>
                  <a:lnTo>
                    <a:pt x="2055" y="124"/>
                  </a:lnTo>
                  <a:lnTo>
                    <a:pt x="2044" y="109"/>
                  </a:lnTo>
                  <a:lnTo>
                    <a:pt x="2029" y="97"/>
                  </a:lnTo>
                  <a:lnTo>
                    <a:pt x="2010" y="90"/>
                  </a:lnTo>
                  <a:lnTo>
                    <a:pt x="1991" y="86"/>
                  </a:lnTo>
                  <a:lnTo>
                    <a:pt x="298" y="86"/>
                  </a:lnTo>
                  <a:close/>
                  <a:moveTo>
                    <a:pt x="298" y="0"/>
                  </a:moveTo>
                  <a:lnTo>
                    <a:pt x="1991" y="0"/>
                  </a:lnTo>
                  <a:lnTo>
                    <a:pt x="2018" y="3"/>
                  </a:lnTo>
                  <a:lnTo>
                    <a:pt x="2044" y="9"/>
                  </a:lnTo>
                  <a:lnTo>
                    <a:pt x="2067" y="19"/>
                  </a:lnTo>
                  <a:lnTo>
                    <a:pt x="2089" y="33"/>
                  </a:lnTo>
                  <a:lnTo>
                    <a:pt x="2108" y="51"/>
                  </a:lnTo>
                  <a:lnTo>
                    <a:pt x="2124" y="71"/>
                  </a:lnTo>
                  <a:lnTo>
                    <a:pt x="2146" y="71"/>
                  </a:lnTo>
                  <a:lnTo>
                    <a:pt x="2175" y="73"/>
                  </a:lnTo>
                  <a:lnTo>
                    <a:pt x="2202" y="82"/>
                  </a:lnTo>
                  <a:lnTo>
                    <a:pt x="2226" y="95"/>
                  </a:lnTo>
                  <a:lnTo>
                    <a:pt x="2247" y="113"/>
                  </a:lnTo>
                  <a:lnTo>
                    <a:pt x="2264" y="133"/>
                  </a:lnTo>
                  <a:lnTo>
                    <a:pt x="2277" y="158"/>
                  </a:lnTo>
                  <a:lnTo>
                    <a:pt x="2286" y="184"/>
                  </a:lnTo>
                  <a:lnTo>
                    <a:pt x="2288" y="213"/>
                  </a:lnTo>
                  <a:lnTo>
                    <a:pt x="2286" y="243"/>
                  </a:lnTo>
                  <a:lnTo>
                    <a:pt x="2277" y="269"/>
                  </a:lnTo>
                  <a:lnTo>
                    <a:pt x="2264" y="294"/>
                  </a:lnTo>
                  <a:lnTo>
                    <a:pt x="2247" y="314"/>
                  </a:lnTo>
                  <a:lnTo>
                    <a:pt x="2226" y="332"/>
                  </a:lnTo>
                  <a:lnTo>
                    <a:pt x="2202" y="345"/>
                  </a:lnTo>
                  <a:lnTo>
                    <a:pt x="2175" y="353"/>
                  </a:lnTo>
                  <a:lnTo>
                    <a:pt x="2146" y="356"/>
                  </a:lnTo>
                  <a:lnTo>
                    <a:pt x="2124" y="356"/>
                  </a:lnTo>
                  <a:lnTo>
                    <a:pt x="2108" y="376"/>
                  </a:lnTo>
                  <a:lnTo>
                    <a:pt x="2089" y="394"/>
                  </a:lnTo>
                  <a:lnTo>
                    <a:pt x="2067" y="407"/>
                  </a:lnTo>
                  <a:lnTo>
                    <a:pt x="2044" y="418"/>
                  </a:lnTo>
                  <a:lnTo>
                    <a:pt x="2018" y="424"/>
                  </a:lnTo>
                  <a:lnTo>
                    <a:pt x="1991" y="427"/>
                  </a:lnTo>
                  <a:lnTo>
                    <a:pt x="709" y="427"/>
                  </a:lnTo>
                  <a:lnTo>
                    <a:pt x="728" y="582"/>
                  </a:lnTo>
                  <a:lnTo>
                    <a:pt x="728" y="594"/>
                  </a:lnTo>
                  <a:lnTo>
                    <a:pt x="725" y="606"/>
                  </a:lnTo>
                  <a:lnTo>
                    <a:pt x="718" y="616"/>
                  </a:lnTo>
                  <a:lnTo>
                    <a:pt x="709" y="624"/>
                  </a:lnTo>
                  <a:lnTo>
                    <a:pt x="698" y="629"/>
                  </a:lnTo>
                  <a:lnTo>
                    <a:pt x="686" y="631"/>
                  </a:lnTo>
                  <a:lnTo>
                    <a:pt x="509" y="631"/>
                  </a:lnTo>
                  <a:lnTo>
                    <a:pt x="497" y="629"/>
                  </a:lnTo>
                  <a:lnTo>
                    <a:pt x="486" y="624"/>
                  </a:lnTo>
                  <a:lnTo>
                    <a:pt x="477" y="616"/>
                  </a:lnTo>
                  <a:lnTo>
                    <a:pt x="470" y="606"/>
                  </a:lnTo>
                  <a:lnTo>
                    <a:pt x="466" y="594"/>
                  </a:lnTo>
                  <a:lnTo>
                    <a:pt x="466" y="582"/>
                  </a:lnTo>
                  <a:lnTo>
                    <a:pt x="486" y="427"/>
                  </a:lnTo>
                  <a:lnTo>
                    <a:pt x="298" y="427"/>
                  </a:lnTo>
                  <a:lnTo>
                    <a:pt x="271" y="424"/>
                  </a:lnTo>
                  <a:lnTo>
                    <a:pt x="246" y="418"/>
                  </a:lnTo>
                  <a:lnTo>
                    <a:pt x="221" y="407"/>
                  </a:lnTo>
                  <a:lnTo>
                    <a:pt x="200" y="394"/>
                  </a:lnTo>
                  <a:lnTo>
                    <a:pt x="181" y="376"/>
                  </a:lnTo>
                  <a:lnTo>
                    <a:pt x="165" y="356"/>
                  </a:lnTo>
                  <a:lnTo>
                    <a:pt x="143" y="356"/>
                  </a:lnTo>
                  <a:lnTo>
                    <a:pt x="115" y="353"/>
                  </a:lnTo>
                  <a:lnTo>
                    <a:pt x="87" y="345"/>
                  </a:lnTo>
                  <a:lnTo>
                    <a:pt x="64" y="332"/>
                  </a:lnTo>
                  <a:lnTo>
                    <a:pt x="42" y="314"/>
                  </a:lnTo>
                  <a:lnTo>
                    <a:pt x="25" y="294"/>
                  </a:lnTo>
                  <a:lnTo>
                    <a:pt x="12" y="269"/>
                  </a:lnTo>
                  <a:lnTo>
                    <a:pt x="4" y="243"/>
                  </a:lnTo>
                  <a:lnTo>
                    <a:pt x="0" y="213"/>
                  </a:lnTo>
                  <a:lnTo>
                    <a:pt x="4" y="184"/>
                  </a:lnTo>
                  <a:lnTo>
                    <a:pt x="12" y="158"/>
                  </a:lnTo>
                  <a:lnTo>
                    <a:pt x="25" y="133"/>
                  </a:lnTo>
                  <a:lnTo>
                    <a:pt x="42" y="113"/>
                  </a:lnTo>
                  <a:lnTo>
                    <a:pt x="64" y="95"/>
                  </a:lnTo>
                  <a:lnTo>
                    <a:pt x="87" y="82"/>
                  </a:lnTo>
                  <a:lnTo>
                    <a:pt x="115" y="73"/>
                  </a:lnTo>
                  <a:lnTo>
                    <a:pt x="143" y="71"/>
                  </a:lnTo>
                  <a:lnTo>
                    <a:pt x="165" y="71"/>
                  </a:lnTo>
                  <a:lnTo>
                    <a:pt x="181" y="51"/>
                  </a:lnTo>
                  <a:lnTo>
                    <a:pt x="200" y="33"/>
                  </a:lnTo>
                  <a:lnTo>
                    <a:pt x="221" y="19"/>
                  </a:lnTo>
                  <a:lnTo>
                    <a:pt x="246" y="9"/>
                  </a:lnTo>
                  <a:lnTo>
                    <a:pt x="271" y="3"/>
                  </a:lnTo>
                  <a:lnTo>
                    <a:pt x="2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9" name="Freeform 383"/>
          <p:cNvSpPr>
            <a:spLocks noEditPoints="1"/>
          </p:cNvSpPr>
          <p:nvPr/>
        </p:nvSpPr>
        <p:spPr bwMode="auto">
          <a:xfrm>
            <a:off x="7855581" y="508563"/>
            <a:ext cx="349250" cy="592138"/>
          </a:xfrm>
          <a:custGeom>
            <a:avLst/>
            <a:gdLst>
              <a:gd name="T0" fmla="*/ 349 w 1978"/>
              <a:gd name="T1" fmla="*/ 3273 h 3352"/>
              <a:gd name="T2" fmla="*/ 1792 w 1978"/>
              <a:gd name="T3" fmla="*/ 3201 h 3352"/>
              <a:gd name="T4" fmla="*/ 1673 w 1978"/>
              <a:gd name="T5" fmla="*/ 2978 h 3352"/>
              <a:gd name="T6" fmla="*/ 1285 w 1978"/>
              <a:gd name="T7" fmla="*/ 3001 h 3352"/>
              <a:gd name="T8" fmla="*/ 626 w 1978"/>
              <a:gd name="T9" fmla="*/ 3095 h 3352"/>
              <a:gd name="T10" fmla="*/ 79 w 1978"/>
              <a:gd name="T11" fmla="*/ 2947 h 3352"/>
              <a:gd name="T12" fmla="*/ 749 w 1978"/>
              <a:gd name="T13" fmla="*/ 2493 h 3352"/>
              <a:gd name="T14" fmla="*/ 1267 w 1978"/>
              <a:gd name="T15" fmla="*/ 2741 h 3352"/>
              <a:gd name="T16" fmla="*/ 1024 w 1978"/>
              <a:gd name="T17" fmla="*/ 1861 h 3352"/>
              <a:gd name="T18" fmla="*/ 1354 w 1978"/>
              <a:gd name="T19" fmla="*/ 1562 h 3352"/>
              <a:gd name="T20" fmla="*/ 650 w 1978"/>
              <a:gd name="T21" fmla="*/ 1603 h 3352"/>
              <a:gd name="T22" fmla="*/ 969 w 1978"/>
              <a:gd name="T23" fmla="*/ 1495 h 3352"/>
              <a:gd name="T24" fmla="*/ 1092 w 1978"/>
              <a:gd name="T25" fmla="*/ 1821 h 3352"/>
              <a:gd name="T26" fmla="*/ 1345 w 1978"/>
              <a:gd name="T27" fmla="*/ 2731 h 3352"/>
              <a:gd name="T28" fmla="*/ 1900 w 1978"/>
              <a:gd name="T29" fmla="*/ 2866 h 3352"/>
              <a:gd name="T30" fmla="*/ 1801 w 1978"/>
              <a:gd name="T31" fmla="*/ 2135 h 3352"/>
              <a:gd name="T32" fmla="*/ 1494 w 1978"/>
              <a:gd name="T33" fmla="*/ 1623 h 3352"/>
              <a:gd name="T34" fmla="*/ 1441 w 1978"/>
              <a:gd name="T35" fmla="*/ 1618 h 3352"/>
              <a:gd name="T36" fmla="*/ 1426 w 1978"/>
              <a:gd name="T37" fmla="*/ 1746 h 3352"/>
              <a:gd name="T38" fmla="*/ 1323 w 1978"/>
              <a:gd name="T39" fmla="*/ 1793 h 3352"/>
              <a:gd name="T40" fmla="*/ 1213 w 1978"/>
              <a:gd name="T41" fmla="*/ 1475 h 3352"/>
              <a:gd name="T42" fmla="*/ 767 w 1978"/>
              <a:gd name="T43" fmla="*/ 1526 h 3352"/>
              <a:gd name="T44" fmla="*/ 637 w 1978"/>
              <a:gd name="T45" fmla="*/ 1783 h 3352"/>
              <a:gd name="T46" fmla="*/ 518 w 1978"/>
              <a:gd name="T47" fmla="*/ 1773 h 3352"/>
              <a:gd name="T48" fmla="*/ 546 w 1978"/>
              <a:gd name="T49" fmla="*/ 1568 h 3352"/>
              <a:gd name="T50" fmla="*/ 493 w 1978"/>
              <a:gd name="T51" fmla="*/ 1498 h 3352"/>
              <a:gd name="T52" fmla="*/ 384 w 1978"/>
              <a:gd name="T53" fmla="*/ 1741 h 3352"/>
              <a:gd name="T54" fmla="*/ 100 w 1978"/>
              <a:gd name="T55" fmla="*/ 2548 h 3352"/>
              <a:gd name="T56" fmla="*/ 258 w 1978"/>
              <a:gd name="T57" fmla="*/ 2896 h 3352"/>
              <a:gd name="T58" fmla="*/ 745 w 1978"/>
              <a:gd name="T59" fmla="*/ 2183 h 3352"/>
              <a:gd name="T60" fmla="*/ 834 w 1978"/>
              <a:gd name="T61" fmla="*/ 1420 h 3352"/>
              <a:gd name="T62" fmla="*/ 1577 w 1978"/>
              <a:gd name="T63" fmla="*/ 1503 h 3352"/>
              <a:gd name="T64" fmla="*/ 415 w 1978"/>
              <a:gd name="T65" fmla="*/ 1517 h 3352"/>
              <a:gd name="T66" fmla="*/ 911 w 1978"/>
              <a:gd name="T67" fmla="*/ 250 h 3352"/>
              <a:gd name="T68" fmla="*/ 557 w 1978"/>
              <a:gd name="T69" fmla="*/ 817 h 3352"/>
              <a:gd name="T70" fmla="*/ 569 w 1978"/>
              <a:gd name="T71" fmla="*/ 1388 h 3352"/>
              <a:gd name="T72" fmla="*/ 767 w 1978"/>
              <a:gd name="T73" fmla="*/ 1345 h 3352"/>
              <a:gd name="T74" fmla="*/ 1005 w 1978"/>
              <a:gd name="T75" fmla="*/ 1417 h 3352"/>
              <a:gd name="T76" fmla="*/ 1246 w 1978"/>
              <a:gd name="T77" fmla="*/ 1361 h 3352"/>
              <a:gd name="T78" fmla="*/ 1432 w 1978"/>
              <a:gd name="T79" fmla="*/ 1369 h 3352"/>
              <a:gd name="T80" fmla="*/ 1395 w 1978"/>
              <a:gd name="T81" fmla="*/ 710 h 3352"/>
              <a:gd name="T82" fmla="*/ 989 w 1978"/>
              <a:gd name="T83" fmla="*/ 239 h 3352"/>
              <a:gd name="T84" fmla="*/ 441 w 1978"/>
              <a:gd name="T85" fmla="*/ 587 h 3352"/>
              <a:gd name="T86" fmla="*/ 431 w 1978"/>
              <a:gd name="T87" fmla="*/ 1118 h 3352"/>
              <a:gd name="T88" fmla="*/ 664 w 1978"/>
              <a:gd name="T89" fmla="*/ 347 h 3352"/>
              <a:gd name="T90" fmla="*/ 1224 w 1978"/>
              <a:gd name="T91" fmla="*/ 248 h 3352"/>
              <a:gd name="T92" fmla="*/ 1526 w 1978"/>
              <a:gd name="T93" fmla="*/ 950 h 3352"/>
              <a:gd name="T94" fmla="*/ 1595 w 1978"/>
              <a:gd name="T95" fmla="*/ 804 h 3352"/>
              <a:gd name="T96" fmla="*/ 1091 w 1978"/>
              <a:gd name="T97" fmla="*/ 89 h 3352"/>
              <a:gd name="T98" fmla="*/ 1526 w 1978"/>
              <a:gd name="T99" fmla="*/ 359 h 3352"/>
              <a:gd name="T100" fmla="*/ 1723 w 1978"/>
              <a:gd name="T101" fmla="*/ 1229 h 3352"/>
              <a:gd name="T102" fmla="*/ 1603 w 1978"/>
              <a:gd name="T103" fmla="*/ 1584 h 3352"/>
              <a:gd name="T104" fmla="*/ 1777 w 1978"/>
              <a:gd name="T105" fmla="*/ 1863 h 3352"/>
              <a:gd name="T106" fmla="*/ 1972 w 1978"/>
              <a:gd name="T107" fmla="*/ 2713 h 3352"/>
              <a:gd name="T108" fmla="*/ 1891 w 1978"/>
              <a:gd name="T109" fmla="*/ 3206 h 3352"/>
              <a:gd name="T110" fmla="*/ 1623 w 1978"/>
              <a:gd name="T111" fmla="*/ 3352 h 3352"/>
              <a:gd name="T112" fmla="*/ 103 w 1978"/>
              <a:gd name="T113" fmla="*/ 3226 h 3352"/>
              <a:gd name="T114" fmla="*/ 4 w 1978"/>
              <a:gd name="T115" fmla="*/ 2755 h 3352"/>
              <a:gd name="T116" fmla="*/ 174 w 1978"/>
              <a:gd name="T117" fmla="*/ 1917 h 3352"/>
              <a:gd name="T118" fmla="*/ 390 w 1978"/>
              <a:gd name="T119" fmla="*/ 1595 h 3352"/>
              <a:gd name="T120" fmla="*/ 254 w 1978"/>
              <a:gd name="T121" fmla="*/ 1262 h 3352"/>
              <a:gd name="T122" fmla="*/ 395 w 1978"/>
              <a:gd name="T123" fmla="*/ 487 h 3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78" h="3352">
                <a:moveTo>
                  <a:pt x="79" y="2947"/>
                </a:moveTo>
                <a:lnTo>
                  <a:pt x="85" y="2995"/>
                </a:lnTo>
                <a:lnTo>
                  <a:pt x="94" y="3039"/>
                </a:lnTo>
                <a:lnTo>
                  <a:pt x="107" y="3079"/>
                </a:lnTo>
                <a:lnTo>
                  <a:pt x="122" y="3116"/>
                </a:lnTo>
                <a:lnTo>
                  <a:pt x="143" y="3150"/>
                </a:lnTo>
                <a:lnTo>
                  <a:pt x="165" y="3179"/>
                </a:lnTo>
                <a:lnTo>
                  <a:pt x="191" y="3206"/>
                </a:lnTo>
                <a:lnTo>
                  <a:pt x="222" y="3228"/>
                </a:lnTo>
                <a:lnTo>
                  <a:pt x="247" y="3244"/>
                </a:lnTo>
                <a:lnTo>
                  <a:pt x="273" y="3255"/>
                </a:lnTo>
                <a:lnTo>
                  <a:pt x="296" y="3263"/>
                </a:lnTo>
                <a:lnTo>
                  <a:pt x="318" y="3268"/>
                </a:lnTo>
                <a:lnTo>
                  <a:pt x="336" y="3271"/>
                </a:lnTo>
                <a:lnTo>
                  <a:pt x="349" y="3273"/>
                </a:lnTo>
                <a:lnTo>
                  <a:pt x="358" y="3274"/>
                </a:lnTo>
                <a:lnTo>
                  <a:pt x="362" y="3274"/>
                </a:lnTo>
                <a:lnTo>
                  <a:pt x="1616" y="3274"/>
                </a:lnTo>
                <a:lnTo>
                  <a:pt x="1620" y="3274"/>
                </a:lnTo>
                <a:lnTo>
                  <a:pt x="1626" y="3274"/>
                </a:lnTo>
                <a:lnTo>
                  <a:pt x="1635" y="3273"/>
                </a:lnTo>
                <a:lnTo>
                  <a:pt x="1647" y="3271"/>
                </a:lnTo>
                <a:lnTo>
                  <a:pt x="1661" y="3268"/>
                </a:lnTo>
                <a:lnTo>
                  <a:pt x="1678" y="3264"/>
                </a:lnTo>
                <a:lnTo>
                  <a:pt x="1695" y="3259"/>
                </a:lnTo>
                <a:lnTo>
                  <a:pt x="1713" y="3252"/>
                </a:lnTo>
                <a:lnTo>
                  <a:pt x="1733" y="3243"/>
                </a:lnTo>
                <a:lnTo>
                  <a:pt x="1752" y="3231"/>
                </a:lnTo>
                <a:lnTo>
                  <a:pt x="1772" y="3217"/>
                </a:lnTo>
                <a:lnTo>
                  <a:pt x="1792" y="3201"/>
                </a:lnTo>
                <a:lnTo>
                  <a:pt x="1811" y="3181"/>
                </a:lnTo>
                <a:lnTo>
                  <a:pt x="1828" y="3159"/>
                </a:lnTo>
                <a:lnTo>
                  <a:pt x="1846" y="3134"/>
                </a:lnTo>
                <a:lnTo>
                  <a:pt x="1861" y="3104"/>
                </a:lnTo>
                <a:lnTo>
                  <a:pt x="1874" y="3071"/>
                </a:lnTo>
                <a:lnTo>
                  <a:pt x="1884" y="3034"/>
                </a:lnTo>
                <a:lnTo>
                  <a:pt x="1893" y="2993"/>
                </a:lnTo>
                <a:lnTo>
                  <a:pt x="1899" y="2947"/>
                </a:lnTo>
                <a:lnTo>
                  <a:pt x="1878" y="2951"/>
                </a:lnTo>
                <a:lnTo>
                  <a:pt x="1855" y="2955"/>
                </a:lnTo>
                <a:lnTo>
                  <a:pt x="1827" y="2960"/>
                </a:lnTo>
                <a:lnTo>
                  <a:pt x="1796" y="2964"/>
                </a:lnTo>
                <a:lnTo>
                  <a:pt x="1759" y="2969"/>
                </a:lnTo>
                <a:lnTo>
                  <a:pt x="1718" y="2974"/>
                </a:lnTo>
                <a:lnTo>
                  <a:pt x="1673" y="2978"/>
                </a:lnTo>
                <a:lnTo>
                  <a:pt x="1622" y="2984"/>
                </a:lnTo>
                <a:lnTo>
                  <a:pt x="1566" y="2988"/>
                </a:lnTo>
                <a:lnTo>
                  <a:pt x="1504" y="2992"/>
                </a:lnTo>
                <a:lnTo>
                  <a:pt x="1436" y="2995"/>
                </a:lnTo>
                <a:lnTo>
                  <a:pt x="1362" y="2998"/>
                </a:lnTo>
                <a:lnTo>
                  <a:pt x="1363" y="3067"/>
                </a:lnTo>
                <a:lnTo>
                  <a:pt x="1360" y="3083"/>
                </a:lnTo>
                <a:lnTo>
                  <a:pt x="1352" y="3095"/>
                </a:lnTo>
                <a:lnTo>
                  <a:pt x="1340" y="3104"/>
                </a:lnTo>
                <a:lnTo>
                  <a:pt x="1324" y="3107"/>
                </a:lnTo>
                <a:lnTo>
                  <a:pt x="1309" y="3104"/>
                </a:lnTo>
                <a:lnTo>
                  <a:pt x="1297" y="3095"/>
                </a:lnTo>
                <a:lnTo>
                  <a:pt x="1289" y="3083"/>
                </a:lnTo>
                <a:lnTo>
                  <a:pt x="1286" y="3067"/>
                </a:lnTo>
                <a:lnTo>
                  <a:pt x="1285" y="3001"/>
                </a:lnTo>
                <a:lnTo>
                  <a:pt x="1218" y="3002"/>
                </a:lnTo>
                <a:lnTo>
                  <a:pt x="1145" y="3003"/>
                </a:lnTo>
                <a:lnTo>
                  <a:pt x="1069" y="3004"/>
                </a:lnTo>
                <a:lnTo>
                  <a:pt x="989" y="3004"/>
                </a:lnTo>
                <a:lnTo>
                  <a:pt x="909" y="3004"/>
                </a:lnTo>
                <a:lnTo>
                  <a:pt x="833" y="3003"/>
                </a:lnTo>
                <a:lnTo>
                  <a:pt x="760" y="3002"/>
                </a:lnTo>
                <a:lnTo>
                  <a:pt x="693" y="3001"/>
                </a:lnTo>
                <a:lnTo>
                  <a:pt x="692" y="3067"/>
                </a:lnTo>
                <a:lnTo>
                  <a:pt x="689" y="3083"/>
                </a:lnTo>
                <a:lnTo>
                  <a:pt x="681" y="3095"/>
                </a:lnTo>
                <a:lnTo>
                  <a:pt x="669" y="3104"/>
                </a:lnTo>
                <a:lnTo>
                  <a:pt x="654" y="3107"/>
                </a:lnTo>
                <a:lnTo>
                  <a:pt x="638" y="3104"/>
                </a:lnTo>
                <a:lnTo>
                  <a:pt x="626" y="3095"/>
                </a:lnTo>
                <a:lnTo>
                  <a:pt x="618" y="3083"/>
                </a:lnTo>
                <a:lnTo>
                  <a:pt x="615" y="3067"/>
                </a:lnTo>
                <a:lnTo>
                  <a:pt x="616" y="2998"/>
                </a:lnTo>
                <a:lnTo>
                  <a:pt x="542" y="2995"/>
                </a:lnTo>
                <a:lnTo>
                  <a:pt x="474" y="2992"/>
                </a:lnTo>
                <a:lnTo>
                  <a:pt x="412" y="2988"/>
                </a:lnTo>
                <a:lnTo>
                  <a:pt x="356" y="2984"/>
                </a:lnTo>
                <a:lnTo>
                  <a:pt x="305" y="2978"/>
                </a:lnTo>
                <a:lnTo>
                  <a:pt x="260" y="2974"/>
                </a:lnTo>
                <a:lnTo>
                  <a:pt x="219" y="2969"/>
                </a:lnTo>
                <a:lnTo>
                  <a:pt x="182" y="2964"/>
                </a:lnTo>
                <a:lnTo>
                  <a:pt x="151" y="2960"/>
                </a:lnTo>
                <a:lnTo>
                  <a:pt x="123" y="2955"/>
                </a:lnTo>
                <a:lnTo>
                  <a:pt x="100" y="2951"/>
                </a:lnTo>
                <a:lnTo>
                  <a:pt x="79" y="2947"/>
                </a:lnTo>
                <a:close/>
                <a:moveTo>
                  <a:pt x="973" y="1821"/>
                </a:moveTo>
                <a:lnTo>
                  <a:pt x="965" y="1838"/>
                </a:lnTo>
                <a:lnTo>
                  <a:pt x="954" y="1861"/>
                </a:lnTo>
                <a:lnTo>
                  <a:pt x="941" y="1888"/>
                </a:lnTo>
                <a:lnTo>
                  <a:pt x="926" y="1921"/>
                </a:lnTo>
                <a:lnTo>
                  <a:pt x="910" y="1958"/>
                </a:lnTo>
                <a:lnTo>
                  <a:pt x="893" y="2000"/>
                </a:lnTo>
                <a:lnTo>
                  <a:pt x="874" y="2047"/>
                </a:lnTo>
                <a:lnTo>
                  <a:pt x="856" y="2098"/>
                </a:lnTo>
                <a:lnTo>
                  <a:pt x="837" y="2154"/>
                </a:lnTo>
                <a:lnTo>
                  <a:pt x="818" y="2215"/>
                </a:lnTo>
                <a:lnTo>
                  <a:pt x="800" y="2278"/>
                </a:lnTo>
                <a:lnTo>
                  <a:pt x="782" y="2346"/>
                </a:lnTo>
                <a:lnTo>
                  <a:pt x="764" y="2417"/>
                </a:lnTo>
                <a:lnTo>
                  <a:pt x="749" y="2493"/>
                </a:lnTo>
                <a:lnTo>
                  <a:pt x="734" y="2573"/>
                </a:lnTo>
                <a:lnTo>
                  <a:pt x="722" y="2655"/>
                </a:lnTo>
                <a:lnTo>
                  <a:pt x="711" y="2741"/>
                </a:lnTo>
                <a:lnTo>
                  <a:pt x="702" y="2831"/>
                </a:lnTo>
                <a:lnTo>
                  <a:pt x="696" y="2922"/>
                </a:lnTo>
                <a:lnTo>
                  <a:pt x="762" y="2924"/>
                </a:lnTo>
                <a:lnTo>
                  <a:pt x="834" y="2925"/>
                </a:lnTo>
                <a:lnTo>
                  <a:pt x="909" y="2926"/>
                </a:lnTo>
                <a:lnTo>
                  <a:pt x="988" y="2926"/>
                </a:lnTo>
                <a:lnTo>
                  <a:pt x="1069" y="2926"/>
                </a:lnTo>
                <a:lnTo>
                  <a:pt x="1144" y="2925"/>
                </a:lnTo>
                <a:lnTo>
                  <a:pt x="1215" y="2924"/>
                </a:lnTo>
                <a:lnTo>
                  <a:pt x="1282" y="2922"/>
                </a:lnTo>
                <a:lnTo>
                  <a:pt x="1276" y="2831"/>
                </a:lnTo>
                <a:lnTo>
                  <a:pt x="1267" y="2741"/>
                </a:lnTo>
                <a:lnTo>
                  <a:pt x="1256" y="2655"/>
                </a:lnTo>
                <a:lnTo>
                  <a:pt x="1244" y="2573"/>
                </a:lnTo>
                <a:lnTo>
                  <a:pt x="1229" y="2493"/>
                </a:lnTo>
                <a:lnTo>
                  <a:pt x="1213" y="2417"/>
                </a:lnTo>
                <a:lnTo>
                  <a:pt x="1196" y="2346"/>
                </a:lnTo>
                <a:lnTo>
                  <a:pt x="1178" y="2278"/>
                </a:lnTo>
                <a:lnTo>
                  <a:pt x="1159" y="2213"/>
                </a:lnTo>
                <a:lnTo>
                  <a:pt x="1141" y="2154"/>
                </a:lnTo>
                <a:lnTo>
                  <a:pt x="1122" y="2098"/>
                </a:lnTo>
                <a:lnTo>
                  <a:pt x="1103" y="2047"/>
                </a:lnTo>
                <a:lnTo>
                  <a:pt x="1085" y="2000"/>
                </a:lnTo>
                <a:lnTo>
                  <a:pt x="1068" y="1958"/>
                </a:lnTo>
                <a:lnTo>
                  <a:pt x="1052" y="1921"/>
                </a:lnTo>
                <a:lnTo>
                  <a:pt x="1037" y="1888"/>
                </a:lnTo>
                <a:lnTo>
                  <a:pt x="1024" y="1861"/>
                </a:lnTo>
                <a:lnTo>
                  <a:pt x="1013" y="1838"/>
                </a:lnTo>
                <a:lnTo>
                  <a:pt x="1005" y="1821"/>
                </a:lnTo>
                <a:lnTo>
                  <a:pt x="973" y="1821"/>
                </a:lnTo>
                <a:close/>
                <a:moveTo>
                  <a:pt x="920" y="1694"/>
                </a:moveTo>
                <a:lnTo>
                  <a:pt x="920" y="1743"/>
                </a:lnTo>
                <a:lnTo>
                  <a:pt x="1058" y="1743"/>
                </a:lnTo>
                <a:lnTo>
                  <a:pt x="1058" y="1694"/>
                </a:lnTo>
                <a:lnTo>
                  <a:pt x="920" y="1694"/>
                </a:lnTo>
                <a:close/>
                <a:moveTo>
                  <a:pt x="1291" y="1487"/>
                </a:moveTo>
                <a:lnTo>
                  <a:pt x="1290" y="1524"/>
                </a:lnTo>
                <a:lnTo>
                  <a:pt x="1291" y="1564"/>
                </a:lnTo>
                <a:lnTo>
                  <a:pt x="1294" y="1604"/>
                </a:lnTo>
                <a:lnTo>
                  <a:pt x="1327" y="1603"/>
                </a:lnTo>
                <a:lnTo>
                  <a:pt x="1358" y="1600"/>
                </a:lnTo>
                <a:lnTo>
                  <a:pt x="1354" y="1562"/>
                </a:lnTo>
                <a:lnTo>
                  <a:pt x="1353" y="1527"/>
                </a:lnTo>
                <a:lnTo>
                  <a:pt x="1354" y="1496"/>
                </a:lnTo>
                <a:lnTo>
                  <a:pt x="1346" y="1496"/>
                </a:lnTo>
                <a:lnTo>
                  <a:pt x="1325" y="1495"/>
                </a:lnTo>
                <a:lnTo>
                  <a:pt x="1307" y="1492"/>
                </a:lnTo>
                <a:lnTo>
                  <a:pt x="1291" y="1487"/>
                </a:lnTo>
                <a:close/>
                <a:moveTo>
                  <a:pt x="687" y="1487"/>
                </a:moveTo>
                <a:lnTo>
                  <a:pt x="671" y="1492"/>
                </a:lnTo>
                <a:lnTo>
                  <a:pt x="653" y="1495"/>
                </a:lnTo>
                <a:lnTo>
                  <a:pt x="632" y="1496"/>
                </a:lnTo>
                <a:lnTo>
                  <a:pt x="624" y="1496"/>
                </a:lnTo>
                <a:lnTo>
                  <a:pt x="625" y="1527"/>
                </a:lnTo>
                <a:lnTo>
                  <a:pt x="624" y="1562"/>
                </a:lnTo>
                <a:lnTo>
                  <a:pt x="620" y="1600"/>
                </a:lnTo>
                <a:lnTo>
                  <a:pt x="650" y="1603"/>
                </a:lnTo>
                <a:lnTo>
                  <a:pt x="684" y="1604"/>
                </a:lnTo>
                <a:lnTo>
                  <a:pt x="687" y="1564"/>
                </a:lnTo>
                <a:lnTo>
                  <a:pt x="688" y="1524"/>
                </a:lnTo>
                <a:lnTo>
                  <a:pt x="687" y="1487"/>
                </a:lnTo>
                <a:close/>
                <a:moveTo>
                  <a:pt x="920" y="1481"/>
                </a:moveTo>
                <a:lnTo>
                  <a:pt x="920" y="1617"/>
                </a:lnTo>
                <a:lnTo>
                  <a:pt x="1058" y="1617"/>
                </a:lnTo>
                <a:lnTo>
                  <a:pt x="1058" y="1569"/>
                </a:lnTo>
                <a:lnTo>
                  <a:pt x="1058" y="1522"/>
                </a:lnTo>
                <a:lnTo>
                  <a:pt x="1058" y="1481"/>
                </a:lnTo>
                <a:lnTo>
                  <a:pt x="1043" y="1487"/>
                </a:lnTo>
                <a:lnTo>
                  <a:pt x="1027" y="1492"/>
                </a:lnTo>
                <a:lnTo>
                  <a:pt x="1009" y="1495"/>
                </a:lnTo>
                <a:lnTo>
                  <a:pt x="988" y="1496"/>
                </a:lnTo>
                <a:lnTo>
                  <a:pt x="969" y="1495"/>
                </a:lnTo>
                <a:lnTo>
                  <a:pt x="951" y="1492"/>
                </a:lnTo>
                <a:lnTo>
                  <a:pt x="935" y="1487"/>
                </a:lnTo>
                <a:lnTo>
                  <a:pt x="920" y="1481"/>
                </a:lnTo>
                <a:close/>
                <a:moveTo>
                  <a:pt x="1168" y="1417"/>
                </a:moveTo>
                <a:lnTo>
                  <a:pt x="1155" y="1418"/>
                </a:lnTo>
                <a:lnTo>
                  <a:pt x="1144" y="1420"/>
                </a:lnTo>
                <a:lnTo>
                  <a:pt x="1135" y="1424"/>
                </a:lnTo>
                <a:lnTo>
                  <a:pt x="1135" y="1768"/>
                </a:lnTo>
                <a:lnTo>
                  <a:pt x="1135" y="1779"/>
                </a:lnTo>
                <a:lnTo>
                  <a:pt x="1135" y="1782"/>
                </a:lnTo>
                <a:lnTo>
                  <a:pt x="1132" y="1797"/>
                </a:lnTo>
                <a:lnTo>
                  <a:pt x="1124" y="1810"/>
                </a:lnTo>
                <a:lnTo>
                  <a:pt x="1112" y="1818"/>
                </a:lnTo>
                <a:lnTo>
                  <a:pt x="1096" y="1821"/>
                </a:lnTo>
                <a:lnTo>
                  <a:pt x="1092" y="1821"/>
                </a:lnTo>
                <a:lnTo>
                  <a:pt x="1106" y="1849"/>
                </a:lnTo>
                <a:lnTo>
                  <a:pt x="1121" y="1882"/>
                </a:lnTo>
                <a:lnTo>
                  <a:pt x="1137" y="1921"/>
                </a:lnTo>
                <a:lnTo>
                  <a:pt x="1155" y="1964"/>
                </a:lnTo>
                <a:lnTo>
                  <a:pt x="1174" y="2012"/>
                </a:lnTo>
                <a:lnTo>
                  <a:pt x="1193" y="2064"/>
                </a:lnTo>
                <a:lnTo>
                  <a:pt x="1213" y="2122"/>
                </a:lnTo>
                <a:lnTo>
                  <a:pt x="1233" y="2183"/>
                </a:lnTo>
                <a:lnTo>
                  <a:pt x="1252" y="2249"/>
                </a:lnTo>
                <a:lnTo>
                  <a:pt x="1270" y="2320"/>
                </a:lnTo>
                <a:lnTo>
                  <a:pt x="1289" y="2394"/>
                </a:lnTo>
                <a:lnTo>
                  <a:pt x="1305" y="2473"/>
                </a:lnTo>
                <a:lnTo>
                  <a:pt x="1320" y="2554"/>
                </a:lnTo>
                <a:lnTo>
                  <a:pt x="1334" y="2641"/>
                </a:lnTo>
                <a:lnTo>
                  <a:pt x="1345" y="2731"/>
                </a:lnTo>
                <a:lnTo>
                  <a:pt x="1353" y="2823"/>
                </a:lnTo>
                <a:lnTo>
                  <a:pt x="1359" y="2920"/>
                </a:lnTo>
                <a:lnTo>
                  <a:pt x="1435" y="2917"/>
                </a:lnTo>
                <a:lnTo>
                  <a:pt x="1506" y="2913"/>
                </a:lnTo>
                <a:lnTo>
                  <a:pt x="1568" y="2910"/>
                </a:lnTo>
                <a:lnTo>
                  <a:pt x="1625" y="2905"/>
                </a:lnTo>
                <a:lnTo>
                  <a:pt x="1676" y="2901"/>
                </a:lnTo>
                <a:lnTo>
                  <a:pt x="1720" y="2896"/>
                </a:lnTo>
                <a:lnTo>
                  <a:pt x="1760" y="2892"/>
                </a:lnTo>
                <a:lnTo>
                  <a:pt x="1794" y="2887"/>
                </a:lnTo>
                <a:lnTo>
                  <a:pt x="1823" y="2883"/>
                </a:lnTo>
                <a:lnTo>
                  <a:pt x="1849" y="2878"/>
                </a:lnTo>
                <a:lnTo>
                  <a:pt x="1869" y="2873"/>
                </a:lnTo>
                <a:lnTo>
                  <a:pt x="1886" y="2869"/>
                </a:lnTo>
                <a:lnTo>
                  <a:pt x="1900" y="2866"/>
                </a:lnTo>
                <a:lnTo>
                  <a:pt x="1900" y="2844"/>
                </a:lnTo>
                <a:lnTo>
                  <a:pt x="1899" y="2815"/>
                </a:lnTo>
                <a:lnTo>
                  <a:pt x="1897" y="2782"/>
                </a:lnTo>
                <a:lnTo>
                  <a:pt x="1894" y="2742"/>
                </a:lnTo>
                <a:lnTo>
                  <a:pt x="1892" y="2699"/>
                </a:lnTo>
                <a:lnTo>
                  <a:pt x="1888" y="2652"/>
                </a:lnTo>
                <a:lnTo>
                  <a:pt x="1884" y="2601"/>
                </a:lnTo>
                <a:lnTo>
                  <a:pt x="1878" y="2548"/>
                </a:lnTo>
                <a:lnTo>
                  <a:pt x="1872" y="2492"/>
                </a:lnTo>
                <a:lnTo>
                  <a:pt x="1864" y="2435"/>
                </a:lnTo>
                <a:lnTo>
                  <a:pt x="1855" y="2376"/>
                </a:lnTo>
                <a:lnTo>
                  <a:pt x="1844" y="2315"/>
                </a:lnTo>
                <a:lnTo>
                  <a:pt x="1831" y="2255"/>
                </a:lnTo>
                <a:lnTo>
                  <a:pt x="1817" y="2195"/>
                </a:lnTo>
                <a:lnTo>
                  <a:pt x="1801" y="2135"/>
                </a:lnTo>
                <a:lnTo>
                  <a:pt x="1782" y="2077"/>
                </a:lnTo>
                <a:lnTo>
                  <a:pt x="1763" y="2020"/>
                </a:lnTo>
                <a:lnTo>
                  <a:pt x="1741" y="1966"/>
                </a:lnTo>
                <a:lnTo>
                  <a:pt x="1716" y="1914"/>
                </a:lnTo>
                <a:lnTo>
                  <a:pt x="1690" y="1865"/>
                </a:lnTo>
                <a:lnTo>
                  <a:pt x="1660" y="1820"/>
                </a:lnTo>
                <a:lnTo>
                  <a:pt x="1629" y="1778"/>
                </a:lnTo>
                <a:lnTo>
                  <a:pt x="1594" y="1741"/>
                </a:lnTo>
                <a:lnTo>
                  <a:pt x="1582" y="1730"/>
                </a:lnTo>
                <a:lnTo>
                  <a:pt x="1567" y="1717"/>
                </a:lnTo>
                <a:lnTo>
                  <a:pt x="1551" y="1700"/>
                </a:lnTo>
                <a:lnTo>
                  <a:pt x="1535" y="1682"/>
                </a:lnTo>
                <a:lnTo>
                  <a:pt x="1520" y="1663"/>
                </a:lnTo>
                <a:lnTo>
                  <a:pt x="1506" y="1643"/>
                </a:lnTo>
                <a:lnTo>
                  <a:pt x="1494" y="1623"/>
                </a:lnTo>
                <a:lnTo>
                  <a:pt x="1487" y="1604"/>
                </a:lnTo>
                <a:lnTo>
                  <a:pt x="1485" y="1585"/>
                </a:lnTo>
                <a:lnTo>
                  <a:pt x="1485" y="1427"/>
                </a:lnTo>
                <a:lnTo>
                  <a:pt x="1473" y="1436"/>
                </a:lnTo>
                <a:lnTo>
                  <a:pt x="1461" y="1446"/>
                </a:lnTo>
                <a:lnTo>
                  <a:pt x="1449" y="1457"/>
                </a:lnTo>
                <a:lnTo>
                  <a:pt x="1435" y="1468"/>
                </a:lnTo>
                <a:lnTo>
                  <a:pt x="1434" y="1475"/>
                </a:lnTo>
                <a:lnTo>
                  <a:pt x="1432" y="1487"/>
                </a:lnTo>
                <a:lnTo>
                  <a:pt x="1431" y="1504"/>
                </a:lnTo>
                <a:lnTo>
                  <a:pt x="1430" y="1523"/>
                </a:lnTo>
                <a:lnTo>
                  <a:pt x="1430" y="1544"/>
                </a:lnTo>
                <a:lnTo>
                  <a:pt x="1432" y="1568"/>
                </a:lnTo>
                <a:lnTo>
                  <a:pt x="1435" y="1593"/>
                </a:lnTo>
                <a:lnTo>
                  <a:pt x="1441" y="1618"/>
                </a:lnTo>
                <a:lnTo>
                  <a:pt x="1451" y="1642"/>
                </a:lnTo>
                <a:lnTo>
                  <a:pt x="1462" y="1666"/>
                </a:lnTo>
                <a:lnTo>
                  <a:pt x="1477" y="1687"/>
                </a:lnTo>
                <a:lnTo>
                  <a:pt x="1496" y="1707"/>
                </a:lnTo>
                <a:lnTo>
                  <a:pt x="1506" y="1716"/>
                </a:lnTo>
                <a:lnTo>
                  <a:pt x="1510" y="1726"/>
                </a:lnTo>
                <a:lnTo>
                  <a:pt x="1512" y="1738"/>
                </a:lnTo>
                <a:lnTo>
                  <a:pt x="1509" y="1750"/>
                </a:lnTo>
                <a:lnTo>
                  <a:pt x="1503" y="1761"/>
                </a:lnTo>
                <a:lnTo>
                  <a:pt x="1494" y="1769"/>
                </a:lnTo>
                <a:lnTo>
                  <a:pt x="1484" y="1774"/>
                </a:lnTo>
                <a:lnTo>
                  <a:pt x="1473" y="1775"/>
                </a:lnTo>
                <a:lnTo>
                  <a:pt x="1460" y="1773"/>
                </a:lnTo>
                <a:lnTo>
                  <a:pt x="1449" y="1767"/>
                </a:lnTo>
                <a:lnTo>
                  <a:pt x="1426" y="1746"/>
                </a:lnTo>
                <a:lnTo>
                  <a:pt x="1408" y="1724"/>
                </a:lnTo>
                <a:lnTo>
                  <a:pt x="1393" y="1700"/>
                </a:lnTo>
                <a:lnTo>
                  <a:pt x="1380" y="1676"/>
                </a:lnTo>
                <a:lnTo>
                  <a:pt x="1347" y="1680"/>
                </a:lnTo>
                <a:lnTo>
                  <a:pt x="1312" y="1681"/>
                </a:lnTo>
                <a:lnTo>
                  <a:pt x="1320" y="1699"/>
                </a:lnTo>
                <a:lnTo>
                  <a:pt x="1329" y="1715"/>
                </a:lnTo>
                <a:lnTo>
                  <a:pt x="1341" y="1728"/>
                </a:lnTo>
                <a:lnTo>
                  <a:pt x="1349" y="1738"/>
                </a:lnTo>
                <a:lnTo>
                  <a:pt x="1352" y="1749"/>
                </a:lnTo>
                <a:lnTo>
                  <a:pt x="1352" y="1762"/>
                </a:lnTo>
                <a:lnTo>
                  <a:pt x="1349" y="1773"/>
                </a:lnTo>
                <a:lnTo>
                  <a:pt x="1341" y="1783"/>
                </a:lnTo>
                <a:lnTo>
                  <a:pt x="1333" y="1789"/>
                </a:lnTo>
                <a:lnTo>
                  <a:pt x="1323" y="1793"/>
                </a:lnTo>
                <a:lnTo>
                  <a:pt x="1313" y="1794"/>
                </a:lnTo>
                <a:lnTo>
                  <a:pt x="1304" y="1793"/>
                </a:lnTo>
                <a:lnTo>
                  <a:pt x="1295" y="1789"/>
                </a:lnTo>
                <a:lnTo>
                  <a:pt x="1287" y="1783"/>
                </a:lnTo>
                <a:lnTo>
                  <a:pt x="1267" y="1761"/>
                </a:lnTo>
                <a:lnTo>
                  <a:pt x="1252" y="1736"/>
                </a:lnTo>
                <a:lnTo>
                  <a:pt x="1240" y="1709"/>
                </a:lnTo>
                <a:lnTo>
                  <a:pt x="1230" y="1678"/>
                </a:lnTo>
                <a:lnTo>
                  <a:pt x="1223" y="1648"/>
                </a:lnTo>
                <a:lnTo>
                  <a:pt x="1218" y="1617"/>
                </a:lnTo>
                <a:lnTo>
                  <a:pt x="1213" y="1586"/>
                </a:lnTo>
                <a:lnTo>
                  <a:pt x="1212" y="1556"/>
                </a:lnTo>
                <a:lnTo>
                  <a:pt x="1211" y="1527"/>
                </a:lnTo>
                <a:lnTo>
                  <a:pt x="1212" y="1499"/>
                </a:lnTo>
                <a:lnTo>
                  <a:pt x="1213" y="1475"/>
                </a:lnTo>
                <a:lnTo>
                  <a:pt x="1215" y="1453"/>
                </a:lnTo>
                <a:lnTo>
                  <a:pt x="1216" y="1435"/>
                </a:lnTo>
                <a:lnTo>
                  <a:pt x="1206" y="1427"/>
                </a:lnTo>
                <a:lnTo>
                  <a:pt x="1195" y="1422"/>
                </a:lnTo>
                <a:lnTo>
                  <a:pt x="1183" y="1418"/>
                </a:lnTo>
                <a:lnTo>
                  <a:pt x="1168" y="1417"/>
                </a:lnTo>
                <a:close/>
                <a:moveTo>
                  <a:pt x="810" y="1417"/>
                </a:moveTo>
                <a:lnTo>
                  <a:pt x="795" y="1418"/>
                </a:lnTo>
                <a:lnTo>
                  <a:pt x="783" y="1422"/>
                </a:lnTo>
                <a:lnTo>
                  <a:pt x="772" y="1427"/>
                </a:lnTo>
                <a:lnTo>
                  <a:pt x="761" y="1435"/>
                </a:lnTo>
                <a:lnTo>
                  <a:pt x="762" y="1453"/>
                </a:lnTo>
                <a:lnTo>
                  <a:pt x="764" y="1475"/>
                </a:lnTo>
                <a:lnTo>
                  <a:pt x="766" y="1499"/>
                </a:lnTo>
                <a:lnTo>
                  <a:pt x="767" y="1526"/>
                </a:lnTo>
                <a:lnTo>
                  <a:pt x="766" y="1556"/>
                </a:lnTo>
                <a:lnTo>
                  <a:pt x="764" y="1586"/>
                </a:lnTo>
                <a:lnTo>
                  <a:pt x="760" y="1617"/>
                </a:lnTo>
                <a:lnTo>
                  <a:pt x="755" y="1648"/>
                </a:lnTo>
                <a:lnTo>
                  <a:pt x="748" y="1678"/>
                </a:lnTo>
                <a:lnTo>
                  <a:pt x="739" y="1709"/>
                </a:lnTo>
                <a:lnTo>
                  <a:pt x="726" y="1736"/>
                </a:lnTo>
                <a:lnTo>
                  <a:pt x="711" y="1761"/>
                </a:lnTo>
                <a:lnTo>
                  <a:pt x="692" y="1783"/>
                </a:lnTo>
                <a:lnTo>
                  <a:pt x="683" y="1789"/>
                </a:lnTo>
                <a:lnTo>
                  <a:pt x="674" y="1793"/>
                </a:lnTo>
                <a:lnTo>
                  <a:pt x="665" y="1794"/>
                </a:lnTo>
                <a:lnTo>
                  <a:pt x="655" y="1793"/>
                </a:lnTo>
                <a:lnTo>
                  <a:pt x="645" y="1789"/>
                </a:lnTo>
                <a:lnTo>
                  <a:pt x="637" y="1783"/>
                </a:lnTo>
                <a:lnTo>
                  <a:pt x="629" y="1773"/>
                </a:lnTo>
                <a:lnTo>
                  <a:pt x="626" y="1762"/>
                </a:lnTo>
                <a:lnTo>
                  <a:pt x="626" y="1749"/>
                </a:lnTo>
                <a:lnTo>
                  <a:pt x="629" y="1738"/>
                </a:lnTo>
                <a:lnTo>
                  <a:pt x="637" y="1728"/>
                </a:lnTo>
                <a:lnTo>
                  <a:pt x="648" y="1715"/>
                </a:lnTo>
                <a:lnTo>
                  <a:pt x="658" y="1699"/>
                </a:lnTo>
                <a:lnTo>
                  <a:pt x="666" y="1681"/>
                </a:lnTo>
                <a:lnTo>
                  <a:pt x="631" y="1680"/>
                </a:lnTo>
                <a:lnTo>
                  <a:pt x="598" y="1676"/>
                </a:lnTo>
                <a:lnTo>
                  <a:pt x="585" y="1700"/>
                </a:lnTo>
                <a:lnTo>
                  <a:pt x="570" y="1724"/>
                </a:lnTo>
                <a:lnTo>
                  <a:pt x="552" y="1746"/>
                </a:lnTo>
                <a:lnTo>
                  <a:pt x="529" y="1767"/>
                </a:lnTo>
                <a:lnTo>
                  <a:pt x="518" y="1773"/>
                </a:lnTo>
                <a:lnTo>
                  <a:pt x="505" y="1775"/>
                </a:lnTo>
                <a:lnTo>
                  <a:pt x="494" y="1774"/>
                </a:lnTo>
                <a:lnTo>
                  <a:pt x="484" y="1769"/>
                </a:lnTo>
                <a:lnTo>
                  <a:pt x="475" y="1761"/>
                </a:lnTo>
                <a:lnTo>
                  <a:pt x="469" y="1750"/>
                </a:lnTo>
                <a:lnTo>
                  <a:pt x="466" y="1738"/>
                </a:lnTo>
                <a:lnTo>
                  <a:pt x="468" y="1726"/>
                </a:lnTo>
                <a:lnTo>
                  <a:pt x="472" y="1716"/>
                </a:lnTo>
                <a:lnTo>
                  <a:pt x="481" y="1707"/>
                </a:lnTo>
                <a:lnTo>
                  <a:pt x="501" y="1687"/>
                </a:lnTo>
                <a:lnTo>
                  <a:pt x="516" y="1666"/>
                </a:lnTo>
                <a:lnTo>
                  <a:pt x="528" y="1642"/>
                </a:lnTo>
                <a:lnTo>
                  <a:pt x="536" y="1618"/>
                </a:lnTo>
                <a:lnTo>
                  <a:pt x="543" y="1592"/>
                </a:lnTo>
                <a:lnTo>
                  <a:pt x="546" y="1568"/>
                </a:lnTo>
                <a:lnTo>
                  <a:pt x="548" y="1544"/>
                </a:lnTo>
                <a:lnTo>
                  <a:pt x="548" y="1523"/>
                </a:lnTo>
                <a:lnTo>
                  <a:pt x="547" y="1504"/>
                </a:lnTo>
                <a:lnTo>
                  <a:pt x="546" y="1487"/>
                </a:lnTo>
                <a:lnTo>
                  <a:pt x="544" y="1475"/>
                </a:lnTo>
                <a:lnTo>
                  <a:pt x="543" y="1468"/>
                </a:lnTo>
                <a:lnTo>
                  <a:pt x="529" y="1457"/>
                </a:lnTo>
                <a:lnTo>
                  <a:pt x="517" y="1446"/>
                </a:lnTo>
                <a:lnTo>
                  <a:pt x="505" y="1436"/>
                </a:lnTo>
                <a:lnTo>
                  <a:pt x="493" y="1427"/>
                </a:lnTo>
                <a:lnTo>
                  <a:pt x="493" y="1431"/>
                </a:lnTo>
                <a:lnTo>
                  <a:pt x="493" y="1441"/>
                </a:lnTo>
                <a:lnTo>
                  <a:pt x="493" y="1458"/>
                </a:lnTo>
                <a:lnTo>
                  <a:pt x="493" y="1477"/>
                </a:lnTo>
                <a:lnTo>
                  <a:pt x="493" y="1498"/>
                </a:lnTo>
                <a:lnTo>
                  <a:pt x="493" y="1520"/>
                </a:lnTo>
                <a:lnTo>
                  <a:pt x="493" y="1542"/>
                </a:lnTo>
                <a:lnTo>
                  <a:pt x="493" y="1562"/>
                </a:lnTo>
                <a:lnTo>
                  <a:pt x="493" y="1578"/>
                </a:lnTo>
                <a:lnTo>
                  <a:pt x="493" y="1588"/>
                </a:lnTo>
                <a:lnTo>
                  <a:pt x="493" y="1593"/>
                </a:lnTo>
                <a:lnTo>
                  <a:pt x="493" y="1593"/>
                </a:lnTo>
                <a:lnTo>
                  <a:pt x="488" y="1614"/>
                </a:lnTo>
                <a:lnTo>
                  <a:pt x="477" y="1634"/>
                </a:lnTo>
                <a:lnTo>
                  <a:pt x="463" y="1656"/>
                </a:lnTo>
                <a:lnTo>
                  <a:pt x="448" y="1677"/>
                </a:lnTo>
                <a:lnTo>
                  <a:pt x="431" y="1696"/>
                </a:lnTo>
                <a:lnTo>
                  <a:pt x="413" y="1714"/>
                </a:lnTo>
                <a:lnTo>
                  <a:pt x="397" y="1729"/>
                </a:lnTo>
                <a:lnTo>
                  <a:pt x="384" y="1741"/>
                </a:lnTo>
                <a:lnTo>
                  <a:pt x="349" y="1778"/>
                </a:lnTo>
                <a:lnTo>
                  <a:pt x="318" y="1820"/>
                </a:lnTo>
                <a:lnTo>
                  <a:pt x="288" y="1865"/>
                </a:lnTo>
                <a:lnTo>
                  <a:pt x="262" y="1914"/>
                </a:lnTo>
                <a:lnTo>
                  <a:pt x="237" y="1966"/>
                </a:lnTo>
                <a:lnTo>
                  <a:pt x="215" y="2021"/>
                </a:lnTo>
                <a:lnTo>
                  <a:pt x="194" y="2077"/>
                </a:lnTo>
                <a:lnTo>
                  <a:pt x="177" y="2136"/>
                </a:lnTo>
                <a:lnTo>
                  <a:pt x="161" y="2195"/>
                </a:lnTo>
                <a:lnTo>
                  <a:pt x="147" y="2255"/>
                </a:lnTo>
                <a:lnTo>
                  <a:pt x="134" y="2315"/>
                </a:lnTo>
                <a:lnTo>
                  <a:pt x="123" y="2376"/>
                </a:lnTo>
                <a:lnTo>
                  <a:pt x="114" y="2435"/>
                </a:lnTo>
                <a:lnTo>
                  <a:pt x="106" y="2492"/>
                </a:lnTo>
                <a:lnTo>
                  <a:pt x="100" y="2548"/>
                </a:lnTo>
                <a:lnTo>
                  <a:pt x="94" y="2601"/>
                </a:lnTo>
                <a:lnTo>
                  <a:pt x="90" y="2652"/>
                </a:lnTo>
                <a:lnTo>
                  <a:pt x="85" y="2699"/>
                </a:lnTo>
                <a:lnTo>
                  <a:pt x="82" y="2743"/>
                </a:lnTo>
                <a:lnTo>
                  <a:pt x="81" y="2782"/>
                </a:lnTo>
                <a:lnTo>
                  <a:pt x="79" y="2815"/>
                </a:lnTo>
                <a:lnTo>
                  <a:pt x="78" y="2844"/>
                </a:lnTo>
                <a:lnTo>
                  <a:pt x="78" y="2866"/>
                </a:lnTo>
                <a:lnTo>
                  <a:pt x="92" y="2869"/>
                </a:lnTo>
                <a:lnTo>
                  <a:pt x="108" y="2873"/>
                </a:lnTo>
                <a:lnTo>
                  <a:pt x="129" y="2878"/>
                </a:lnTo>
                <a:lnTo>
                  <a:pt x="154" y="2883"/>
                </a:lnTo>
                <a:lnTo>
                  <a:pt x="183" y="2887"/>
                </a:lnTo>
                <a:lnTo>
                  <a:pt x="218" y="2892"/>
                </a:lnTo>
                <a:lnTo>
                  <a:pt x="258" y="2896"/>
                </a:lnTo>
                <a:lnTo>
                  <a:pt x="302" y="2901"/>
                </a:lnTo>
                <a:lnTo>
                  <a:pt x="352" y="2905"/>
                </a:lnTo>
                <a:lnTo>
                  <a:pt x="409" y="2910"/>
                </a:lnTo>
                <a:lnTo>
                  <a:pt x="472" y="2913"/>
                </a:lnTo>
                <a:lnTo>
                  <a:pt x="542" y="2917"/>
                </a:lnTo>
                <a:lnTo>
                  <a:pt x="619" y="2920"/>
                </a:lnTo>
                <a:lnTo>
                  <a:pt x="625" y="2823"/>
                </a:lnTo>
                <a:lnTo>
                  <a:pt x="633" y="2731"/>
                </a:lnTo>
                <a:lnTo>
                  <a:pt x="644" y="2641"/>
                </a:lnTo>
                <a:lnTo>
                  <a:pt x="658" y="2554"/>
                </a:lnTo>
                <a:lnTo>
                  <a:pt x="673" y="2473"/>
                </a:lnTo>
                <a:lnTo>
                  <a:pt x="689" y="2394"/>
                </a:lnTo>
                <a:lnTo>
                  <a:pt x="707" y="2320"/>
                </a:lnTo>
                <a:lnTo>
                  <a:pt x="726" y="2249"/>
                </a:lnTo>
                <a:lnTo>
                  <a:pt x="745" y="2183"/>
                </a:lnTo>
                <a:lnTo>
                  <a:pt x="764" y="2122"/>
                </a:lnTo>
                <a:lnTo>
                  <a:pt x="785" y="2065"/>
                </a:lnTo>
                <a:lnTo>
                  <a:pt x="804" y="2012"/>
                </a:lnTo>
                <a:lnTo>
                  <a:pt x="823" y="1964"/>
                </a:lnTo>
                <a:lnTo>
                  <a:pt x="841" y="1921"/>
                </a:lnTo>
                <a:lnTo>
                  <a:pt x="857" y="1882"/>
                </a:lnTo>
                <a:lnTo>
                  <a:pt x="872" y="1849"/>
                </a:lnTo>
                <a:lnTo>
                  <a:pt x="886" y="1821"/>
                </a:lnTo>
                <a:lnTo>
                  <a:pt x="882" y="1821"/>
                </a:lnTo>
                <a:lnTo>
                  <a:pt x="866" y="1818"/>
                </a:lnTo>
                <a:lnTo>
                  <a:pt x="854" y="1810"/>
                </a:lnTo>
                <a:lnTo>
                  <a:pt x="846" y="1797"/>
                </a:lnTo>
                <a:lnTo>
                  <a:pt x="843" y="1782"/>
                </a:lnTo>
                <a:lnTo>
                  <a:pt x="843" y="1424"/>
                </a:lnTo>
                <a:lnTo>
                  <a:pt x="834" y="1420"/>
                </a:lnTo>
                <a:lnTo>
                  <a:pt x="823" y="1418"/>
                </a:lnTo>
                <a:lnTo>
                  <a:pt x="810" y="1417"/>
                </a:lnTo>
                <a:close/>
                <a:moveTo>
                  <a:pt x="1562" y="1358"/>
                </a:moveTo>
                <a:lnTo>
                  <a:pt x="1562" y="1366"/>
                </a:lnTo>
                <a:lnTo>
                  <a:pt x="1563" y="1379"/>
                </a:lnTo>
                <a:lnTo>
                  <a:pt x="1563" y="1395"/>
                </a:lnTo>
                <a:lnTo>
                  <a:pt x="1563" y="1415"/>
                </a:lnTo>
                <a:lnTo>
                  <a:pt x="1563" y="1434"/>
                </a:lnTo>
                <a:lnTo>
                  <a:pt x="1563" y="1455"/>
                </a:lnTo>
                <a:lnTo>
                  <a:pt x="1563" y="1474"/>
                </a:lnTo>
                <a:lnTo>
                  <a:pt x="1563" y="1491"/>
                </a:lnTo>
                <a:lnTo>
                  <a:pt x="1563" y="1505"/>
                </a:lnTo>
                <a:lnTo>
                  <a:pt x="1563" y="1514"/>
                </a:lnTo>
                <a:lnTo>
                  <a:pt x="1563" y="1517"/>
                </a:lnTo>
                <a:lnTo>
                  <a:pt x="1577" y="1503"/>
                </a:lnTo>
                <a:lnTo>
                  <a:pt x="1591" y="1486"/>
                </a:lnTo>
                <a:lnTo>
                  <a:pt x="1605" y="1467"/>
                </a:lnTo>
                <a:lnTo>
                  <a:pt x="1619" y="1444"/>
                </a:lnTo>
                <a:lnTo>
                  <a:pt x="1630" y="1419"/>
                </a:lnTo>
                <a:lnTo>
                  <a:pt x="1638" y="1390"/>
                </a:lnTo>
                <a:lnTo>
                  <a:pt x="1644" y="1358"/>
                </a:lnTo>
                <a:lnTo>
                  <a:pt x="1562" y="1358"/>
                </a:lnTo>
                <a:close/>
                <a:moveTo>
                  <a:pt x="334" y="1358"/>
                </a:moveTo>
                <a:lnTo>
                  <a:pt x="340" y="1390"/>
                </a:lnTo>
                <a:lnTo>
                  <a:pt x="348" y="1419"/>
                </a:lnTo>
                <a:lnTo>
                  <a:pt x="359" y="1444"/>
                </a:lnTo>
                <a:lnTo>
                  <a:pt x="373" y="1467"/>
                </a:lnTo>
                <a:lnTo>
                  <a:pt x="387" y="1486"/>
                </a:lnTo>
                <a:lnTo>
                  <a:pt x="401" y="1503"/>
                </a:lnTo>
                <a:lnTo>
                  <a:pt x="415" y="1517"/>
                </a:lnTo>
                <a:lnTo>
                  <a:pt x="415" y="1514"/>
                </a:lnTo>
                <a:lnTo>
                  <a:pt x="415" y="1505"/>
                </a:lnTo>
                <a:lnTo>
                  <a:pt x="415" y="1491"/>
                </a:lnTo>
                <a:lnTo>
                  <a:pt x="415" y="1474"/>
                </a:lnTo>
                <a:lnTo>
                  <a:pt x="415" y="1455"/>
                </a:lnTo>
                <a:lnTo>
                  <a:pt x="415" y="1434"/>
                </a:lnTo>
                <a:lnTo>
                  <a:pt x="415" y="1415"/>
                </a:lnTo>
                <a:lnTo>
                  <a:pt x="415" y="1395"/>
                </a:lnTo>
                <a:lnTo>
                  <a:pt x="415" y="1379"/>
                </a:lnTo>
                <a:lnTo>
                  <a:pt x="415" y="1366"/>
                </a:lnTo>
                <a:lnTo>
                  <a:pt x="416" y="1358"/>
                </a:lnTo>
                <a:lnTo>
                  <a:pt x="334" y="1358"/>
                </a:lnTo>
                <a:close/>
                <a:moveTo>
                  <a:pt x="989" y="239"/>
                </a:moveTo>
                <a:lnTo>
                  <a:pt x="949" y="242"/>
                </a:lnTo>
                <a:lnTo>
                  <a:pt x="911" y="250"/>
                </a:lnTo>
                <a:lnTo>
                  <a:pt x="875" y="263"/>
                </a:lnTo>
                <a:lnTo>
                  <a:pt x="841" y="281"/>
                </a:lnTo>
                <a:lnTo>
                  <a:pt x="809" y="303"/>
                </a:lnTo>
                <a:lnTo>
                  <a:pt x="779" y="331"/>
                </a:lnTo>
                <a:lnTo>
                  <a:pt x="750" y="360"/>
                </a:lnTo>
                <a:lnTo>
                  <a:pt x="724" y="395"/>
                </a:lnTo>
                <a:lnTo>
                  <a:pt x="699" y="433"/>
                </a:lnTo>
                <a:lnTo>
                  <a:pt x="676" y="472"/>
                </a:lnTo>
                <a:lnTo>
                  <a:pt x="655" y="516"/>
                </a:lnTo>
                <a:lnTo>
                  <a:pt x="634" y="561"/>
                </a:lnTo>
                <a:lnTo>
                  <a:pt x="616" y="609"/>
                </a:lnTo>
                <a:lnTo>
                  <a:pt x="599" y="659"/>
                </a:lnTo>
                <a:lnTo>
                  <a:pt x="583" y="710"/>
                </a:lnTo>
                <a:lnTo>
                  <a:pt x="569" y="763"/>
                </a:lnTo>
                <a:lnTo>
                  <a:pt x="557" y="817"/>
                </a:lnTo>
                <a:lnTo>
                  <a:pt x="546" y="871"/>
                </a:lnTo>
                <a:lnTo>
                  <a:pt x="535" y="925"/>
                </a:lnTo>
                <a:lnTo>
                  <a:pt x="526" y="980"/>
                </a:lnTo>
                <a:lnTo>
                  <a:pt x="518" y="1035"/>
                </a:lnTo>
                <a:lnTo>
                  <a:pt x="512" y="1089"/>
                </a:lnTo>
                <a:lnTo>
                  <a:pt x="507" y="1144"/>
                </a:lnTo>
                <a:lnTo>
                  <a:pt x="502" y="1196"/>
                </a:lnTo>
                <a:lnTo>
                  <a:pt x="499" y="1247"/>
                </a:lnTo>
                <a:lnTo>
                  <a:pt x="496" y="1297"/>
                </a:lnTo>
                <a:lnTo>
                  <a:pt x="494" y="1344"/>
                </a:lnTo>
                <a:lnTo>
                  <a:pt x="514" y="1351"/>
                </a:lnTo>
                <a:lnTo>
                  <a:pt x="530" y="1360"/>
                </a:lnTo>
                <a:lnTo>
                  <a:pt x="546" y="1369"/>
                </a:lnTo>
                <a:lnTo>
                  <a:pt x="558" y="1379"/>
                </a:lnTo>
                <a:lnTo>
                  <a:pt x="569" y="1388"/>
                </a:lnTo>
                <a:lnTo>
                  <a:pt x="580" y="1399"/>
                </a:lnTo>
                <a:lnTo>
                  <a:pt x="591" y="1407"/>
                </a:lnTo>
                <a:lnTo>
                  <a:pt x="603" y="1414"/>
                </a:lnTo>
                <a:lnTo>
                  <a:pt x="616" y="1417"/>
                </a:lnTo>
                <a:lnTo>
                  <a:pt x="632" y="1419"/>
                </a:lnTo>
                <a:lnTo>
                  <a:pt x="648" y="1417"/>
                </a:lnTo>
                <a:lnTo>
                  <a:pt x="662" y="1414"/>
                </a:lnTo>
                <a:lnTo>
                  <a:pt x="673" y="1407"/>
                </a:lnTo>
                <a:lnTo>
                  <a:pt x="684" y="1399"/>
                </a:lnTo>
                <a:lnTo>
                  <a:pt x="695" y="1388"/>
                </a:lnTo>
                <a:lnTo>
                  <a:pt x="706" y="1379"/>
                </a:lnTo>
                <a:lnTo>
                  <a:pt x="719" y="1370"/>
                </a:lnTo>
                <a:lnTo>
                  <a:pt x="732" y="1361"/>
                </a:lnTo>
                <a:lnTo>
                  <a:pt x="748" y="1353"/>
                </a:lnTo>
                <a:lnTo>
                  <a:pt x="767" y="1345"/>
                </a:lnTo>
                <a:lnTo>
                  <a:pt x="787" y="1340"/>
                </a:lnTo>
                <a:lnTo>
                  <a:pt x="810" y="1339"/>
                </a:lnTo>
                <a:lnTo>
                  <a:pt x="835" y="1340"/>
                </a:lnTo>
                <a:lnTo>
                  <a:pt x="855" y="1345"/>
                </a:lnTo>
                <a:lnTo>
                  <a:pt x="873" y="1353"/>
                </a:lnTo>
                <a:lnTo>
                  <a:pt x="890" y="1361"/>
                </a:lnTo>
                <a:lnTo>
                  <a:pt x="903" y="1370"/>
                </a:lnTo>
                <a:lnTo>
                  <a:pt x="915" y="1379"/>
                </a:lnTo>
                <a:lnTo>
                  <a:pt x="925" y="1388"/>
                </a:lnTo>
                <a:lnTo>
                  <a:pt x="938" y="1399"/>
                </a:lnTo>
                <a:lnTo>
                  <a:pt x="948" y="1407"/>
                </a:lnTo>
                <a:lnTo>
                  <a:pt x="960" y="1414"/>
                </a:lnTo>
                <a:lnTo>
                  <a:pt x="973" y="1417"/>
                </a:lnTo>
                <a:lnTo>
                  <a:pt x="988" y="1419"/>
                </a:lnTo>
                <a:lnTo>
                  <a:pt x="1005" y="1417"/>
                </a:lnTo>
                <a:lnTo>
                  <a:pt x="1018" y="1414"/>
                </a:lnTo>
                <a:lnTo>
                  <a:pt x="1030" y="1407"/>
                </a:lnTo>
                <a:lnTo>
                  <a:pt x="1040" y="1399"/>
                </a:lnTo>
                <a:lnTo>
                  <a:pt x="1053" y="1388"/>
                </a:lnTo>
                <a:lnTo>
                  <a:pt x="1063" y="1379"/>
                </a:lnTo>
                <a:lnTo>
                  <a:pt x="1075" y="1370"/>
                </a:lnTo>
                <a:lnTo>
                  <a:pt x="1088" y="1361"/>
                </a:lnTo>
                <a:lnTo>
                  <a:pt x="1105" y="1353"/>
                </a:lnTo>
                <a:lnTo>
                  <a:pt x="1123" y="1345"/>
                </a:lnTo>
                <a:lnTo>
                  <a:pt x="1143" y="1340"/>
                </a:lnTo>
                <a:lnTo>
                  <a:pt x="1168" y="1339"/>
                </a:lnTo>
                <a:lnTo>
                  <a:pt x="1191" y="1340"/>
                </a:lnTo>
                <a:lnTo>
                  <a:pt x="1211" y="1345"/>
                </a:lnTo>
                <a:lnTo>
                  <a:pt x="1230" y="1353"/>
                </a:lnTo>
                <a:lnTo>
                  <a:pt x="1246" y="1361"/>
                </a:lnTo>
                <a:lnTo>
                  <a:pt x="1259" y="1370"/>
                </a:lnTo>
                <a:lnTo>
                  <a:pt x="1271" y="1379"/>
                </a:lnTo>
                <a:lnTo>
                  <a:pt x="1283" y="1388"/>
                </a:lnTo>
                <a:lnTo>
                  <a:pt x="1294" y="1399"/>
                </a:lnTo>
                <a:lnTo>
                  <a:pt x="1305" y="1407"/>
                </a:lnTo>
                <a:lnTo>
                  <a:pt x="1316" y="1414"/>
                </a:lnTo>
                <a:lnTo>
                  <a:pt x="1329" y="1417"/>
                </a:lnTo>
                <a:lnTo>
                  <a:pt x="1346" y="1419"/>
                </a:lnTo>
                <a:lnTo>
                  <a:pt x="1362" y="1417"/>
                </a:lnTo>
                <a:lnTo>
                  <a:pt x="1375" y="1414"/>
                </a:lnTo>
                <a:lnTo>
                  <a:pt x="1386" y="1407"/>
                </a:lnTo>
                <a:lnTo>
                  <a:pt x="1398" y="1399"/>
                </a:lnTo>
                <a:lnTo>
                  <a:pt x="1409" y="1388"/>
                </a:lnTo>
                <a:lnTo>
                  <a:pt x="1420" y="1379"/>
                </a:lnTo>
                <a:lnTo>
                  <a:pt x="1432" y="1369"/>
                </a:lnTo>
                <a:lnTo>
                  <a:pt x="1448" y="1360"/>
                </a:lnTo>
                <a:lnTo>
                  <a:pt x="1464" y="1351"/>
                </a:lnTo>
                <a:lnTo>
                  <a:pt x="1484" y="1344"/>
                </a:lnTo>
                <a:lnTo>
                  <a:pt x="1482" y="1297"/>
                </a:lnTo>
                <a:lnTo>
                  <a:pt x="1479" y="1247"/>
                </a:lnTo>
                <a:lnTo>
                  <a:pt x="1476" y="1196"/>
                </a:lnTo>
                <a:lnTo>
                  <a:pt x="1471" y="1144"/>
                </a:lnTo>
                <a:lnTo>
                  <a:pt x="1466" y="1089"/>
                </a:lnTo>
                <a:lnTo>
                  <a:pt x="1459" y="1035"/>
                </a:lnTo>
                <a:lnTo>
                  <a:pt x="1452" y="980"/>
                </a:lnTo>
                <a:lnTo>
                  <a:pt x="1442" y="925"/>
                </a:lnTo>
                <a:lnTo>
                  <a:pt x="1432" y="871"/>
                </a:lnTo>
                <a:lnTo>
                  <a:pt x="1421" y="817"/>
                </a:lnTo>
                <a:lnTo>
                  <a:pt x="1409" y="763"/>
                </a:lnTo>
                <a:lnTo>
                  <a:pt x="1395" y="710"/>
                </a:lnTo>
                <a:lnTo>
                  <a:pt x="1379" y="659"/>
                </a:lnTo>
                <a:lnTo>
                  <a:pt x="1362" y="609"/>
                </a:lnTo>
                <a:lnTo>
                  <a:pt x="1344" y="562"/>
                </a:lnTo>
                <a:lnTo>
                  <a:pt x="1323" y="516"/>
                </a:lnTo>
                <a:lnTo>
                  <a:pt x="1302" y="472"/>
                </a:lnTo>
                <a:lnTo>
                  <a:pt x="1279" y="433"/>
                </a:lnTo>
                <a:lnTo>
                  <a:pt x="1254" y="395"/>
                </a:lnTo>
                <a:lnTo>
                  <a:pt x="1228" y="360"/>
                </a:lnTo>
                <a:lnTo>
                  <a:pt x="1199" y="331"/>
                </a:lnTo>
                <a:lnTo>
                  <a:pt x="1169" y="303"/>
                </a:lnTo>
                <a:lnTo>
                  <a:pt x="1137" y="281"/>
                </a:lnTo>
                <a:lnTo>
                  <a:pt x="1102" y="263"/>
                </a:lnTo>
                <a:lnTo>
                  <a:pt x="1067" y="250"/>
                </a:lnTo>
                <a:lnTo>
                  <a:pt x="1029" y="242"/>
                </a:lnTo>
                <a:lnTo>
                  <a:pt x="989" y="239"/>
                </a:lnTo>
                <a:close/>
                <a:moveTo>
                  <a:pt x="989" y="79"/>
                </a:moveTo>
                <a:lnTo>
                  <a:pt x="937" y="81"/>
                </a:lnTo>
                <a:lnTo>
                  <a:pt x="887" y="89"/>
                </a:lnTo>
                <a:lnTo>
                  <a:pt x="838" y="102"/>
                </a:lnTo>
                <a:lnTo>
                  <a:pt x="792" y="119"/>
                </a:lnTo>
                <a:lnTo>
                  <a:pt x="747" y="143"/>
                </a:lnTo>
                <a:lnTo>
                  <a:pt x="705" y="171"/>
                </a:lnTo>
                <a:lnTo>
                  <a:pt x="665" y="206"/>
                </a:lnTo>
                <a:lnTo>
                  <a:pt x="627" y="245"/>
                </a:lnTo>
                <a:lnTo>
                  <a:pt x="590" y="289"/>
                </a:lnTo>
                <a:lnTo>
                  <a:pt x="557" y="338"/>
                </a:lnTo>
                <a:lnTo>
                  <a:pt x="524" y="392"/>
                </a:lnTo>
                <a:lnTo>
                  <a:pt x="495" y="452"/>
                </a:lnTo>
                <a:lnTo>
                  <a:pt x="467" y="516"/>
                </a:lnTo>
                <a:lnTo>
                  <a:pt x="441" y="587"/>
                </a:lnTo>
                <a:lnTo>
                  <a:pt x="418" y="659"/>
                </a:lnTo>
                <a:lnTo>
                  <a:pt x="399" y="731"/>
                </a:lnTo>
                <a:lnTo>
                  <a:pt x="383" y="804"/>
                </a:lnTo>
                <a:lnTo>
                  <a:pt x="370" y="874"/>
                </a:lnTo>
                <a:lnTo>
                  <a:pt x="358" y="944"/>
                </a:lnTo>
                <a:lnTo>
                  <a:pt x="349" y="1010"/>
                </a:lnTo>
                <a:lnTo>
                  <a:pt x="343" y="1073"/>
                </a:lnTo>
                <a:lnTo>
                  <a:pt x="338" y="1132"/>
                </a:lnTo>
                <a:lnTo>
                  <a:pt x="335" y="1187"/>
                </a:lnTo>
                <a:lnTo>
                  <a:pt x="333" y="1236"/>
                </a:lnTo>
                <a:lnTo>
                  <a:pt x="332" y="1280"/>
                </a:lnTo>
                <a:lnTo>
                  <a:pt x="418" y="1280"/>
                </a:lnTo>
                <a:lnTo>
                  <a:pt x="421" y="1227"/>
                </a:lnTo>
                <a:lnTo>
                  <a:pt x="426" y="1173"/>
                </a:lnTo>
                <a:lnTo>
                  <a:pt x="431" y="1118"/>
                </a:lnTo>
                <a:lnTo>
                  <a:pt x="437" y="1062"/>
                </a:lnTo>
                <a:lnTo>
                  <a:pt x="444" y="1006"/>
                </a:lnTo>
                <a:lnTo>
                  <a:pt x="452" y="950"/>
                </a:lnTo>
                <a:lnTo>
                  <a:pt x="462" y="893"/>
                </a:lnTo>
                <a:lnTo>
                  <a:pt x="472" y="836"/>
                </a:lnTo>
                <a:lnTo>
                  <a:pt x="485" y="781"/>
                </a:lnTo>
                <a:lnTo>
                  <a:pt x="499" y="726"/>
                </a:lnTo>
                <a:lnTo>
                  <a:pt x="514" y="672"/>
                </a:lnTo>
                <a:lnTo>
                  <a:pt x="530" y="620"/>
                </a:lnTo>
                <a:lnTo>
                  <a:pt x="549" y="569"/>
                </a:lnTo>
                <a:lnTo>
                  <a:pt x="568" y="520"/>
                </a:lnTo>
                <a:lnTo>
                  <a:pt x="589" y="473"/>
                </a:lnTo>
                <a:lnTo>
                  <a:pt x="613" y="428"/>
                </a:lnTo>
                <a:lnTo>
                  <a:pt x="637" y="387"/>
                </a:lnTo>
                <a:lnTo>
                  <a:pt x="664" y="347"/>
                </a:lnTo>
                <a:lnTo>
                  <a:pt x="692" y="311"/>
                </a:lnTo>
                <a:lnTo>
                  <a:pt x="722" y="278"/>
                </a:lnTo>
                <a:lnTo>
                  <a:pt x="754" y="248"/>
                </a:lnTo>
                <a:lnTo>
                  <a:pt x="788" y="222"/>
                </a:lnTo>
                <a:lnTo>
                  <a:pt x="824" y="201"/>
                </a:lnTo>
                <a:lnTo>
                  <a:pt x="862" y="184"/>
                </a:lnTo>
                <a:lnTo>
                  <a:pt x="902" y="171"/>
                </a:lnTo>
                <a:lnTo>
                  <a:pt x="945" y="164"/>
                </a:lnTo>
                <a:lnTo>
                  <a:pt x="989" y="161"/>
                </a:lnTo>
                <a:lnTo>
                  <a:pt x="1033" y="164"/>
                </a:lnTo>
                <a:lnTo>
                  <a:pt x="1076" y="171"/>
                </a:lnTo>
                <a:lnTo>
                  <a:pt x="1116" y="184"/>
                </a:lnTo>
                <a:lnTo>
                  <a:pt x="1154" y="201"/>
                </a:lnTo>
                <a:lnTo>
                  <a:pt x="1190" y="222"/>
                </a:lnTo>
                <a:lnTo>
                  <a:pt x="1224" y="248"/>
                </a:lnTo>
                <a:lnTo>
                  <a:pt x="1256" y="278"/>
                </a:lnTo>
                <a:lnTo>
                  <a:pt x="1286" y="311"/>
                </a:lnTo>
                <a:lnTo>
                  <a:pt x="1314" y="347"/>
                </a:lnTo>
                <a:lnTo>
                  <a:pt x="1341" y="387"/>
                </a:lnTo>
                <a:lnTo>
                  <a:pt x="1365" y="428"/>
                </a:lnTo>
                <a:lnTo>
                  <a:pt x="1389" y="473"/>
                </a:lnTo>
                <a:lnTo>
                  <a:pt x="1410" y="520"/>
                </a:lnTo>
                <a:lnTo>
                  <a:pt x="1429" y="569"/>
                </a:lnTo>
                <a:lnTo>
                  <a:pt x="1448" y="620"/>
                </a:lnTo>
                <a:lnTo>
                  <a:pt x="1464" y="672"/>
                </a:lnTo>
                <a:lnTo>
                  <a:pt x="1479" y="726"/>
                </a:lnTo>
                <a:lnTo>
                  <a:pt x="1492" y="781"/>
                </a:lnTo>
                <a:lnTo>
                  <a:pt x="1505" y="836"/>
                </a:lnTo>
                <a:lnTo>
                  <a:pt x="1516" y="893"/>
                </a:lnTo>
                <a:lnTo>
                  <a:pt x="1526" y="950"/>
                </a:lnTo>
                <a:lnTo>
                  <a:pt x="1534" y="1006"/>
                </a:lnTo>
                <a:lnTo>
                  <a:pt x="1541" y="1062"/>
                </a:lnTo>
                <a:lnTo>
                  <a:pt x="1547" y="1118"/>
                </a:lnTo>
                <a:lnTo>
                  <a:pt x="1552" y="1173"/>
                </a:lnTo>
                <a:lnTo>
                  <a:pt x="1556" y="1227"/>
                </a:lnTo>
                <a:lnTo>
                  <a:pt x="1560" y="1280"/>
                </a:lnTo>
                <a:lnTo>
                  <a:pt x="1646" y="1280"/>
                </a:lnTo>
                <a:lnTo>
                  <a:pt x="1645" y="1236"/>
                </a:lnTo>
                <a:lnTo>
                  <a:pt x="1643" y="1187"/>
                </a:lnTo>
                <a:lnTo>
                  <a:pt x="1640" y="1132"/>
                </a:lnTo>
                <a:lnTo>
                  <a:pt x="1635" y="1073"/>
                </a:lnTo>
                <a:lnTo>
                  <a:pt x="1629" y="1010"/>
                </a:lnTo>
                <a:lnTo>
                  <a:pt x="1620" y="944"/>
                </a:lnTo>
                <a:lnTo>
                  <a:pt x="1609" y="874"/>
                </a:lnTo>
                <a:lnTo>
                  <a:pt x="1595" y="804"/>
                </a:lnTo>
                <a:lnTo>
                  <a:pt x="1579" y="731"/>
                </a:lnTo>
                <a:lnTo>
                  <a:pt x="1560" y="659"/>
                </a:lnTo>
                <a:lnTo>
                  <a:pt x="1537" y="587"/>
                </a:lnTo>
                <a:lnTo>
                  <a:pt x="1511" y="516"/>
                </a:lnTo>
                <a:lnTo>
                  <a:pt x="1483" y="452"/>
                </a:lnTo>
                <a:lnTo>
                  <a:pt x="1454" y="392"/>
                </a:lnTo>
                <a:lnTo>
                  <a:pt x="1421" y="338"/>
                </a:lnTo>
                <a:lnTo>
                  <a:pt x="1388" y="289"/>
                </a:lnTo>
                <a:lnTo>
                  <a:pt x="1351" y="245"/>
                </a:lnTo>
                <a:lnTo>
                  <a:pt x="1313" y="206"/>
                </a:lnTo>
                <a:lnTo>
                  <a:pt x="1272" y="171"/>
                </a:lnTo>
                <a:lnTo>
                  <a:pt x="1231" y="143"/>
                </a:lnTo>
                <a:lnTo>
                  <a:pt x="1186" y="119"/>
                </a:lnTo>
                <a:lnTo>
                  <a:pt x="1140" y="102"/>
                </a:lnTo>
                <a:lnTo>
                  <a:pt x="1091" y="89"/>
                </a:lnTo>
                <a:lnTo>
                  <a:pt x="1041" y="81"/>
                </a:lnTo>
                <a:lnTo>
                  <a:pt x="989" y="79"/>
                </a:lnTo>
                <a:close/>
                <a:moveTo>
                  <a:pt x="989" y="0"/>
                </a:moveTo>
                <a:lnTo>
                  <a:pt x="1044" y="3"/>
                </a:lnTo>
                <a:lnTo>
                  <a:pt x="1098" y="10"/>
                </a:lnTo>
                <a:lnTo>
                  <a:pt x="1150" y="24"/>
                </a:lnTo>
                <a:lnTo>
                  <a:pt x="1200" y="41"/>
                </a:lnTo>
                <a:lnTo>
                  <a:pt x="1248" y="63"/>
                </a:lnTo>
                <a:lnTo>
                  <a:pt x="1295" y="91"/>
                </a:lnTo>
                <a:lnTo>
                  <a:pt x="1339" y="124"/>
                </a:lnTo>
                <a:lnTo>
                  <a:pt x="1381" y="161"/>
                </a:lnTo>
                <a:lnTo>
                  <a:pt x="1421" y="203"/>
                </a:lnTo>
                <a:lnTo>
                  <a:pt x="1459" y="250"/>
                </a:lnTo>
                <a:lnTo>
                  <a:pt x="1493" y="302"/>
                </a:lnTo>
                <a:lnTo>
                  <a:pt x="1526" y="359"/>
                </a:lnTo>
                <a:lnTo>
                  <a:pt x="1555" y="420"/>
                </a:lnTo>
                <a:lnTo>
                  <a:pt x="1583" y="487"/>
                </a:lnTo>
                <a:lnTo>
                  <a:pt x="1607" y="554"/>
                </a:lnTo>
                <a:lnTo>
                  <a:pt x="1628" y="621"/>
                </a:lnTo>
                <a:lnTo>
                  <a:pt x="1646" y="689"/>
                </a:lnTo>
                <a:lnTo>
                  <a:pt x="1662" y="755"/>
                </a:lnTo>
                <a:lnTo>
                  <a:pt x="1676" y="819"/>
                </a:lnTo>
                <a:lnTo>
                  <a:pt x="1687" y="881"/>
                </a:lnTo>
                <a:lnTo>
                  <a:pt x="1697" y="943"/>
                </a:lnTo>
                <a:lnTo>
                  <a:pt x="1704" y="1000"/>
                </a:lnTo>
                <a:lnTo>
                  <a:pt x="1710" y="1054"/>
                </a:lnTo>
                <a:lnTo>
                  <a:pt x="1715" y="1105"/>
                </a:lnTo>
                <a:lnTo>
                  <a:pt x="1719" y="1151"/>
                </a:lnTo>
                <a:lnTo>
                  <a:pt x="1721" y="1192"/>
                </a:lnTo>
                <a:lnTo>
                  <a:pt x="1723" y="1229"/>
                </a:lnTo>
                <a:lnTo>
                  <a:pt x="1724" y="1260"/>
                </a:lnTo>
                <a:lnTo>
                  <a:pt x="1724" y="1285"/>
                </a:lnTo>
                <a:lnTo>
                  <a:pt x="1724" y="1304"/>
                </a:lnTo>
                <a:lnTo>
                  <a:pt x="1724" y="1315"/>
                </a:lnTo>
                <a:lnTo>
                  <a:pt x="1724" y="1319"/>
                </a:lnTo>
                <a:lnTo>
                  <a:pt x="1722" y="1360"/>
                </a:lnTo>
                <a:lnTo>
                  <a:pt x="1716" y="1396"/>
                </a:lnTo>
                <a:lnTo>
                  <a:pt x="1708" y="1430"/>
                </a:lnTo>
                <a:lnTo>
                  <a:pt x="1697" y="1461"/>
                </a:lnTo>
                <a:lnTo>
                  <a:pt x="1684" y="1488"/>
                </a:lnTo>
                <a:lnTo>
                  <a:pt x="1668" y="1513"/>
                </a:lnTo>
                <a:lnTo>
                  <a:pt x="1653" y="1535"/>
                </a:lnTo>
                <a:lnTo>
                  <a:pt x="1636" y="1554"/>
                </a:lnTo>
                <a:lnTo>
                  <a:pt x="1620" y="1570"/>
                </a:lnTo>
                <a:lnTo>
                  <a:pt x="1603" y="1584"/>
                </a:lnTo>
                <a:lnTo>
                  <a:pt x="1588" y="1595"/>
                </a:lnTo>
                <a:lnTo>
                  <a:pt x="1574" y="1605"/>
                </a:lnTo>
                <a:lnTo>
                  <a:pt x="1581" y="1617"/>
                </a:lnTo>
                <a:lnTo>
                  <a:pt x="1590" y="1630"/>
                </a:lnTo>
                <a:lnTo>
                  <a:pt x="1600" y="1641"/>
                </a:lnTo>
                <a:lnTo>
                  <a:pt x="1611" y="1654"/>
                </a:lnTo>
                <a:lnTo>
                  <a:pt x="1622" y="1664"/>
                </a:lnTo>
                <a:lnTo>
                  <a:pt x="1632" y="1672"/>
                </a:lnTo>
                <a:lnTo>
                  <a:pt x="1640" y="1678"/>
                </a:lnTo>
                <a:lnTo>
                  <a:pt x="1645" y="1683"/>
                </a:lnTo>
                <a:lnTo>
                  <a:pt x="1647" y="1684"/>
                </a:lnTo>
                <a:lnTo>
                  <a:pt x="1684" y="1723"/>
                </a:lnTo>
                <a:lnTo>
                  <a:pt x="1717" y="1766"/>
                </a:lnTo>
                <a:lnTo>
                  <a:pt x="1749" y="1813"/>
                </a:lnTo>
                <a:lnTo>
                  <a:pt x="1777" y="1863"/>
                </a:lnTo>
                <a:lnTo>
                  <a:pt x="1804" y="1917"/>
                </a:lnTo>
                <a:lnTo>
                  <a:pt x="1827" y="1972"/>
                </a:lnTo>
                <a:lnTo>
                  <a:pt x="1849" y="2030"/>
                </a:lnTo>
                <a:lnTo>
                  <a:pt x="1868" y="2089"/>
                </a:lnTo>
                <a:lnTo>
                  <a:pt x="1885" y="2150"/>
                </a:lnTo>
                <a:lnTo>
                  <a:pt x="1902" y="2210"/>
                </a:lnTo>
                <a:lnTo>
                  <a:pt x="1915" y="2273"/>
                </a:lnTo>
                <a:lnTo>
                  <a:pt x="1927" y="2333"/>
                </a:lnTo>
                <a:lnTo>
                  <a:pt x="1937" y="2394"/>
                </a:lnTo>
                <a:lnTo>
                  <a:pt x="1945" y="2452"/>
                </a:lnTo>
                <a:lnTo>
                  <a:pt x="1954" y="2510"/>
                </a:lnTo>
                <a:lnTo>
                  <a:pt x="1960" y="2565"/>
                </a:lnTo>
                <a:lnTo>
                  <a:pt x="1965" y="2617"/>
                </a:lnTo>
                <a:lnTo>
                  <a:pt x="1969" y="2667"/>
                </a:lnTo>
                <a:lnTo>
                  <a:pt x="1972" y="2713"/>
                </a:lnTo>
                <a:lnTo>
                  <a:pt x="1974" y="2755"/>
                </a:lnTo>
                <a:lnTo>
                  <a:pt x="1976" y="2792"/>
                </a:lnTo>
                <a:lnTo>
                  <a:pt x="1977" y="2824"/>
                </a:lnTo>
                <a:lnTo>
                  <a:pt x="1977" y="2851"/>
                </a:lnTo>
                <a:lnTo>
                  <a:pt x="1978" y="2872"/>
                </a:lnTo>
                <a:lnTo>
                  <a:pt x="1978" y="2887"/>
                </a:lnTo>
                <a:lnTo>
                  <a:pt x="1978" y="2895"/>
                </a:lnTo>
                <a:lnTo>
                  <a:pt x="1976" y="2947"/>
                </a:lnTo>
                <a:lnTo>
                  <a:pt x="1971" y="2995"/>
                </a:lnTo>
                <a:lnTo>
                  <a:pt x="1964" y="3039"/>
                </a:lnTo>
                <a:lnTo>
                  <a:pt x="1954" y="3079"/>
                </a:lnTo>
                <a:lnTo>
                  <a:pt x="1940" y="3116"/>
                </a:lnTo>
                <a:lnTo>
                  <a:pt x="1926" y="3149"/>
                </a:lnTo>
                <a:lnTo>
                  <a:pt x="1909" y="3179"/>
                </a:lnTo>
                <a:lnTo>
                  <a:pt x="1891" y="3206"/>
                </a:lnTo>
                <a:lnTo>
                  <a:pt x="1872" y="3230"/>
                </a:lnTo>
                <a:lnTo>
                  <a:pt x="1852" y="3251"/>
                </a:lnTo>
                <a:lnTo>
                  <a:pt x="1830" y="3270"/>
                </a:lnTo>
                <a:lnTo>
                  <a:pt x="1809" y="3286"/>
                </a:lnTo>
                <a:lnTo>
                  <a:pt x="1788" y="3300"/>
                </a:lnTo>
                <a:lnTo>
                  <a:pt x="1766" y="3312"/>
                </a:lnTo>
                <a:lnTo>
                  <a:pt x="1745" y="3321"/>
                </a:lnTo>
                <a:lnTo>
                  <a:pt x="1724" y="3329"/>
                </a:lnTo>
                <a:lnTo>
                  <a:pt x="1705" y="3337"/>
                </a:lnTo>
                <a:lnTo>
                  <a:pt x="1687" y="3342"/>
                </a:lnTo>
                <a:lnTo>
                  <a:pt x="1669" y="3346"/>
                </a:lnTo>
                <a:lnTo>
                  <a:pt x="1655" y="3348"/>
                </a:lnTo>
                <a:lnTo>
                  <a:pt x="1642" y="3350"/>
                </a:lnTo>
                <a:lnTo>
                  <a:pt x="1631" y="3352"/>
                </a:lnTo>
                <a:lnTo>
                  <a:pt x="1623" y="3352"/>
                </a:lnTo>
                <a:lnTo>
                  <a:pt x="1618" y="3352"/>
                </a:lnTo>
                <a:lnTo>
                  <a:pt x="1616" y="3352"/>
                </a:lnTo>
                <a:lnTo>
                  <a:pt x="362" y="3352"/>
                </a:lnTo>
                <a:lnTo>
                  <a:pt x="356" y="3352"/>
                </a:lnTo>
                <a:lnTo>
                  <a:pt x="344" y="3351"/>
                </a:lnTo>
                <a:lnTo>
                  <a:pt x="326" y="3349"/>
                </a:lnTo>
                <a:lnTo>
                  <a:pt x="302" y="3345"/>
                </a:lnTo>
                <a:lnTo>
                  <a:pt x="276" y="3338"/>
                </a:lnTo>
                <a:lnTo>
                  <a:pt x="245" y="3327"/>
                </a:lnTo>
                <a:lnTo>
                  <a:pt x="213" y="3313"/>
                </a:lnTo>
                <a:lnTo>
                  <a:pt x="179" y="3294"/>
                </a:lnTo>
                <a:lnTo>
                  <a:pt x="161" y="3280"/>
                </a:lnTo>
                <a:lnTo>
                  <a:pt x="141" y="3265"/>
                </a:lnTo>
                <a:lnTo>
                  <a:pt x="122" y="3247"/>
                </a:lnTo>
                <a:lnTo>
                  <a:pt x="103" y="3226"/>
                </a:lnTo>
                <a:lnTo>
                  <a:pt x="84" y="3203"/>
                </a:lnTo>
                <a:lnTo>
                  <a:pt x="67" y="3176"/>
                </a:lnTo>
                <a:lnTo>
                  <a:pt x="52" y="3147"/>
                </a:lnTo>
                <a:lnTo>
                  <a:pt x="37" y="3114"/>
                </a:lnTo>
                <a:lnTo>
                  <a:pt x="24" y="3078"/>
                </a:lnTo>
                <a:lnTo>
                  <a:pt x="14" y="3038"/>
                </a:lnTo>
                <a:lnTo>
                  <a:pt x="7" y="2995"/>
                </a:lnTo>
                <a:lnTo>
                  <a:pt x="2" y="2947"/>
                </a:lnTo>
                <a:lnTo>
                  <a:pt x="0" y="2895"/>
                </a:lnTo>
                <a:lnTo>
                  <a:pt x="0" y="2886"/>
                </a:lnTo>
                <a:lnTo>
                  <a:pt x="0" y="2872"/>
                </a:lnTo>
                <a:lnTo>
                  <a:pt x="1" y="2851"/>
                </a:lnTo>
                <a:lnTo>
                  <a:pt x="1" y="2824"/>
                </a:lnTo>
                <a:lnTo>
                  <a:pt x="2" y="2792"/>
                </a:lnTo>
                <a:lnTo>
                  <a:pt x="4" y="2755"/>
                </a:lnTo>
                <a:lnTo>
                  <a:pt x="6" y="2713"/>
                </a:lnTo>
                <a:lnTo>
                  <a:pt x="9" y="2667"/>
                </a:lnTo>
                <a:lnTo>
                  <a:pt x="13" y="2617"/>
                </a:lnTo>
                <a:lnTo>
                  <a:pt x="18" y="2565"/>
                </a:lnTo>
                <a:lnTo>
                  <a:pt x="24" y="2510"/>
                </a:lnTo>
                <a:lnTo>
                  <a:pt x="33" y="2452"/>
                </a:lnTo>
                <a:lnTo>
                  <a:pt x="41" y="2393"/>
                </a:lnTo>
                <a:lnTo>
                  <a:pt x="51" y="2333"/>
                </a:lnTo>
                <a:lnTo>
                  <a:pt x="63" y="2273"/>
                </a:lnTo>
                <a:lnTo>
                  <a:pt x="76" y="2210"/>
                </a:lnTo>
                <a:lnTo>
                  <a:pt x="93" y="2149"/>
                </a:lnTo>
                <a:lnTo>
                  <a:pt x="110" y="2089"/>
                </a:lnTo>
                <a:lnTo>
                  <a:pt x="129" y="2030"/>
                </a:lnTo>
                <a:lnTo>
                  <a:pt x="151" y="1972"/>
                </a:lnTo>
                <a:lnTo>
                  <a:pt x="174" y="1917"/>
                </a:lnTo>
                <a:lnTo>
                  <a:pt x="201" y="1863"/>
                </a:lnTo>
                <a:lnTo>
                  <a:pt x="229" y="1813"/>
                </a:lnTo>
                <a:lnTo>
                  <a:pt x="261" y="1766"/>
                </a:lnTo>
                <a:lnTo>
                  <a:pt x="294" y="1723"/>
                </a:lnTo>
                <a:lnTo>
                  <a:pt x="331" y="1684"/>
                </a:lnTo>
                <a:lnTo>
                  <a:pt x="333" y="1683"/>
                </a:lnTo>
                <a:lnTo>
                  <a:pt x="338" y="1678"/>
                </a:lnTo>
                <a:lnTo>
                  <a:pt x="346" y="1671"/>
                </a:lnTo>
                <a:lnTo>
                  <a:pt x="355" y="1662"/>
                </a:lnTo>
                <a:lnTo>
                  <a:pt x="365" y="1651"/>
                </a:lnTo>
                <a:lnTo>
                  <a:pt x="377" y="1640"/>
                </a:lnTo>
                <a:lnTo>
                  <a:pt x="387" y="1628"/>
                </a:lnTo>
                <a:lnTo>
                  <a:pt x="397" y="1617"/>
                </a:lnTo>
                <a:lnTo>
                  <a:pt x="404" y="1605"/>
                </a:lnTo>
                <a:lnTo>
                  <a:pt x="390" y="1595"/>
                </a:lnTo>
                <a:lnTo>
                  <a:pt x="375" y="1584"/>
                </a:lnTo>
                <a:lnTo>
                  <a:pt x="358" y="1570"/>
                </a:lnTo>
                <a:lnTo>
                  <a:pt x="341" y="1554"/>
                </a:lnTo>
                <a:lnTo>
                  <a:pt x="325" y="1535"/>
                </a:lnTo>
                <a:lnTo>
                  <a:pt x="309" y="1513"/>
                </a:lnTo>
                <a:lnTo>
                  <a:pt x="294" y="1488"/>
                </a:lnTo>
                <a:lnTo>
                  <a:pt x="281" y="1461"/>
                </a:lnTo>
                <a:lnTo>
                  <a:pt x="270" y="1430"/>
                </a:lnTo>
                <a:lnTo>
                  <a:pt x="262" y="1396"/>
                </a:lnTo>
                <a:lnTo>
                  <a:pt x="255" y="1360"/>
                </a:lnTo>
                <a:lnTo>
                  <a:pt x="253" y="1319"/>
                </a:lnTo>
                <a:lnTo>
                  <a:pt x="253" y="1315"/>
                </a:lnTo>
                <a:lnTo>
                  <a:pt x="253" y="1304"/>
                </a:lnTo>
                <a:lnTo>
                  <a:pt x="254" y="1286"/>
                </a:lnTo>
                <a:lnTo>
                  <a:pt x="254" y="1262"/>
                </a:lnTo>
                <a:lnTo>
                  <a:pt x="257" y="1232"/>
                </a:lnTo>
                <a:lnTo>
                  <a:pt x="259" y="1198"/>
                </a:lnTo>
                <a:lnTo>
                  <a:pt x="261" y="1158"/>
                </a:lnTo>
                <a:lnTo>
                  <a:pt x="265" y="1114"/>
                </a:lnTo>
                <a:lnTo>
                  <a:pt x="269" y="1066"/>
                </a:lnTo>
                <a:lnTo>
                  <a:pt x="275" y="1015"/>
                </a:lnTo>
                <a:lnTo>
                  <a:pt x="281" y="961"/>
                </a:lnTo>
                <a:lnTo>
                  <a:pt x="289" y="905"/>
                </a:lnTo>
                <a:lnTo>
                  <a:pt x="299" y="847"/>
                </a:lnTo>
                <a:lnTo>
                  <a:pt x="310" y="788"/>
                </a:lnTo>
                <a:lnTo>
                  <a:pt x="324" y="727"/>
                </a:lnTo>
                <a:lnTo>
                  <a:pt x="338" y="666"/>
                </a:lnTo>
                <a:lnTo>
                  <a:pt x="355" y="606"/>
                </a:lnTo>
                <a:lnTo>
                  <a:pt x="374" y="546"/>
                </a:lnTo>
                <a:lnTo>
                  <a:pt x="395" y="487"/>
                </a:lnTo>
                <a:lnTo>
                  <a:pt x="422" y="420"/>
                </a:lnTo>
                <a:lnTo>
                  <a:pt x="452" y="359"/>
                </a:lnTo>
                <a:lnTo>
                  <a:pt x="486" y="302"/>
                </a:lnTo>
                <a:lnTo>
                  <a:pt x="520" y="250"/>
                </a:lnTo>
                <a:lnTo>
                  <a:pt x="558" y="203"/>
                </a:lnTo>
                <a:lnTo>
                  <a:pt x="598" y="161"/>
                </a:lnTo>
                <a:lnTo>
                  <a:pt x="639" y="124"/>
                </a:lnTo>
                <a:lnTo>
                  <a:pt x="684" y="91"/>
                </a:lnTo>
                <a:lnTo>
                  <a:pt x="730" y="63"/>
                </a:lnTo>
                <a:lnTo>
                  <a:pt x="778" y="41"/>
                </a:lnTo>
                <a:lnTo>
                  <a:pt x="829" y="24"/>
                </a:lnTo>
                <a:lnTo>
                  <a:pt x="881" y="10"/>
                </a:lnTo>
                <a:lnTo>
                  <a:pt x="933" y="3"/>
                </a:lnTo>
                <a:lnTo>
                  <a:pt x="9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10" name="Group 543"/>
          <p:cNvGrpSpPr/>
          <p:nvPr/>
        </p:nvGrpSpPr>
        <p:grpSpPr>
          <a:xfrm>
            <a:off x="8718844" y="583176"/>
            <a:ext cx="493713" cy="444500"/>
            <a:chOff x="5311775" y="1971676"/>
            <a:chExt cx="493713" cy="444500"/>
          </a:xfrm>
          <a:solidFill>
            <a:srgbClr val="000000"/>
          </a:solidFill>
        </p:grpSpPr>
        <p:sp>
          <p:nvSpPr>
            <p:cNvPr id="111" name="Freeform 388"/>
            <p:cNvSpPr>
              <a:spLocks noEditPoints="1"/>
            </p:cNvSpPr>
            <p:nvPr/>
          </p:nvSpPr>
          <p:spPr bwMode="auto">
            <a:xfrm>
              <a:off x="5311775" y="1971676"/>
              <a:ext cx="493713" cy="444500"/>
            </a:xfrm>
            <a:custGeom>
              <a:avLst/>
              <a:gdLst>
                <a:gd name="T0" fmla="*/ 1589 w 3417"/>
                <a:gd name="T1" fmla="*/ 2051 h 3084"/>
                <a:gd name="T2" fmla="*/ 1827 w 3417"/>
                <a:gd name="T3" fmla="*/ 2051 h 3084"/>
                <a:gd name="T4" fmla="*/ 1571 w 3417"/>
                <a:gd name="T5" fmla="*/ 1781 h 3084"/>
                <a:gd name="T6" fmla="*/ 102 w 3417"/>
                <a:gd name="T7" fmla="*/ 2988 h 3084"/>
                <a:gd name="T8" fmla="*/ 3320 w 3417"/>
                <a:gd name="T9" fmla="*/ 2983 h 3084"/>
                <a:gd name="T10" fmla="*/ 3222 w 3417"/>
                <a:gd name="T11" fmla="*/ 1757 h 3084"/>
                <a:gd name="T12" fmla="*/ 1942 w 3417"/>
                <a:gd name="T13" fmla="*/ 2013 h 3084"/>
                <a:gd name="T14" fmla="*/ 1878 w 3417"/>
                <a:gd name="T15" fmla="*/ 2132 h 3084"/>
                <a:gd name="T16" fmla="*/ 1589 w 3417"/>
                <a:gd name="T17" fmla="*/ 2153 h 3084"/>
                <a:gd name="T18" fmla="*/ 1486 w 3417"/>
                <a:gd name="T19" fmla="*/ 2069 h 3084"/>
                <a:gd name="T20" fmla="*/ 273 w 3417"/>
                <a:gd name="T21" fmla="*/ 1778 h 3084"/>
                <a:gd name="T22" fmla="*/ 95 w 3417"/>
                <a:gd name="T23" fmla="*/ 1692 h 3084"/>
                <a:gd name="T24" fmla="*/ 1573 w 3417"/>
                <a:gd name="T25" fmla="*/ 1547 h 3084"/>
                <a:gd name="T26" fmla="*/ 1844 w 3417"/>
                <a:gd name="T27" fmla="*/ 1547 h 3084"/>
                <a:gd name="T28" fmla="*/ 1618 w 3417"/>
                <a:gd name="T29" fmla="*/ 1513 h 3084"/>
                <a:gd name="T30" fmla="*/ 95 w 3417"/>
                <a:gd name="T31" fmla="*/ 702 h 3084"/>
                <a:gd name="T32" fmla="*/ 138 w 3417"/>
                <a:gd name="T33" fmla="*/ 1595 h 3084"/>
                <a:gd name="T34" fmla="*/ 279 w 3417"/>
                <a:gd name="T35" fmla="*/ 1683 h 3084"/>
                <a:gd name="T36" fmla="*/ 1486 w 3417"/>
                <a:gd name="T37" fmla="*/ 1506 h 3084"/>
                <a:gd name="T38" fmla="*/ 1589 w 3417"/>
                <a:gd name="T39" fmla="*/ 1421 h 3084"/>
                <a:gd name="T40" fmla="*/ 1878 w 3417"/>
                <a:gd name="T41" fmla="*/ 1443 h 3084"/>
                <a:gd name="T42" fmla="*/ 1942 w 3417"/>
                <a:gd name="T43" fmla="*/ 1561 h 3084"/>
                <a:gd name="T44" fmla="*/ 3202 w 3417"/>
                <a:gd name="T45" fmla="*/ 1661 h 3084"/>
                <a:gd name="T46" fmla="*/ 3310 w 3417"/>
                <a:gd name="T47" fmla="*/ 1535 h 3084"/>
                <a:gd name="T48" fmla="*/ 3318 w 3417"/>
                <a:gd name="T49" fmla="*/ 695 h 3084"/>
                <a:gd name="T50" fmla="*/ 2155 w 3417"/>
                <a:gd name="T51" fmla="*/ 596 h 3084"/>
                <a:gd name="T52" fmla="*/ 1179 w 3417"/>
                <a:gd name="T53" fmla="*/ 596 h 3084"/>
                <a:gd name="T54" fmla="*/ 1549 w 3417"/>
                <a:gd name="T55" fmla="*/ 261 h 3084"/>
                <a:gd name="T56" fmla="*/ 1406 w 3417"/>
                <a:gd name="T57" fmla="*/ 331 h 3084"/>
                <a:gd name="T58" fmla="*/ 1357 w 3417"/>
                <a:gd name="T59" fmla="*/ 503 h 3084"/>
                <a:gd name="T60" fmla="*/ 2052 w 3417"/>
                <a:gd name="T61" fmla="*/ 423 h 3084"/>
                <a:gd name="T62" fmla="*/ 1966 w 3417"/>
                <a:gd name="T63" fmla="*/ 291 h 3084"/>
                <a:gd name="T64" fmla="*/ 1589 w 3417"/>
                <a:gd name="T65" fmla="*/ 259 h 3084"/>
                <a:gd name="T66" fmla="*/ 1351 w 3417"/>
                <a:gd name="T67" fmla="*/ 144 h 3084"/>
                <a:gd name="T68" fmla="*/ 1216 w 3417"/>
                <a:gd name="T69" fmla="*/ 314 h 3084"/>
                <a:gd name="T70" fmla="*/ 1270 w 3417"/>
                <a:gd name="T71" fmla="*/ 410 h 3084"/>
                <a:gd name="T72" fmla="*/ 1361 w 3417"/>
                <a:gd name="T73" fmla="*/ 239 h 3084"/>
                <a:gd name="T74" fmla="*/ 1543 w 3417"/>
                <a:gd name="T75" fmla="*/ 165 h 3084"/>
                <a:gd name="T76" fmla="*/ 1957 w 3417"/>
                <a:gd name="T77" fmla="*/ 183 h 3084"/>
                <a:gd name="T78" fmla="*/ 2103 w 3417"/>
                <a:gd name="T79" fmla="*/ 297 h 3084"/>
                <a:gd name="T80" fmla="*/ 2236 w 3417"/>
                <a:gd name="T81" fmla="*/ 455 h 3084"/>
                <a:gd name="T82" fmla="*/ 2156 w 3417"/>
                <a:gd name="T83" fmla="*/ 234 h 3084"/>
                <a:gd name="T84" fmla="*/ 1992 w 3417"/>
                <a:gd name="T85" fmla="*/ 108 h 3084"/>
                <a:gd name="T86" fmla="*/ 1912 w 3417"/>
                <a:gd name="T87" fmla="*/ 0 h 3084"/>
                <a:gd name="T88" fmla="*/ 2138 w 3417"/>
                <a:gd name="T89" fmla="*/ 79 h 3084"/>
                <a:gd name="T90" fmla="*/ 2290 w 3417"/>
                <a:gd name="T91" fmla="*/ 283 h 3084"/>
                <a:gd name="T92" fmla="*/ 2334 w 3417"/>
                <a:gd name="T93" fmla="*/ 596 h 3084"/>
                <a:gd name="T94" fmla="*/ 3394 w 3417"/>
                <a:gd name="T95" fmla="*/ 635 h 3084"/>
                <a:gd name="T96" fmla="*/ 3414 w 3417"/>
                <a:gd name="T97" fmla="*/ 3003 h 3084"/>
                <a:gd name="T98" fmla="*/ 3336 w 3417"/>
                <a:gd name="T99" fmla="*/ 3081 h 3084"/>
                <a:gd name="T100" fmla="*/ 39 w 3417"/>
                <a:gd name="T101" fmla="*/ 3061 h 3084"/>
                <a:gd name="T102" fmla="*/ 0 w 3417"/>
                <a:gd name="T103" fmla="*/ 702 h 3084"/>
                <a:gd name="T104" fmla="*/ 59 w 3417"/>
                <a:gd name="T105" fmla="*/ 607 h 3084"/>
                <a:gd name="T106" fmla="*/ 1086 w 3417"/>
                <a:gd name="T107" fmla="*/ 444 h 3084"/>
                <a:gd name="T108" fmla="*/ 1176 w 3417"/>
                <a:gd name="T109" fmla="*/ 189 h 3084"/>
                <a:gd name="T110" fmla="*/ 1363 w 3417"/>
                <a:gd name="T111" fmla="*/ 30 h 3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17" h="3084">
                  <a:moveTo>
                    <a:pt x="1571" y="1781"/>
                  </a:moveTo>
                  <a:lnTo>
                    <a:pt x="1571" y="2013"/>
                  </a:lnTo>
                  <a:lnTo>
                    <a:pt x="1573" y="2028"/>
                  </a:lnTo>
                  <a:lnTo>
                    <a:pt x="1579" y="2041"/>
                  </a:lnTo>
                  <a:lnTo>
                    <a:pt x="1589" y="2051"/>
                  </a:lnTo>
                  <a:lnTo>
                    <a:pt x="1603" y="2058"/>
                  </a:lnTo>
                  <a:lnTo>
                    <a:pt x="1618" y="2060"/>
                  </a:lnTo>
                  <a:lnTo>
                    <a:pt x="1799" y="2060"/>
                  </a:lnTo>
                  <a:lnTo>
                    <a:pt x="1814" y="2058"/>
                  </a:lnTo>
                  <a:lnTo>
                    <a:pt x="1827" y="2051"/>
                  </a:lnTo>
                  <a:lnTo>
                    <a:pt x="1837" y="2041"/>
                  </a:lnTo>
                  <a:lnTo>
                    <a:pt x="1844" y="2028"/>
                  </a:lnTo>
                  <a:lnTo>
                    <a:pt x="1846" y="2013"/>
                  </a:lnTo>
                  <a:lnTo>
                    <a:pt x="1846" y="1781"/>
                  </a:lnTo>
                  <a:lnTo>
                    <a:pt x="1571" y="1781"/>
                  </a:lnTo>
                  <a:close/>
                  <a:moveTo>
                    <a:pt x="95" y="1692"/>
                  </a:moveTo>
                  <a:lnTo>
                    <a:pt x="95" y="2979"/>
                  </a:lnTo>
                  <a:lnTo>
                    <a:pt x="96" y="2983"/>
                  </a:lnTo>
                  <a:lnTo>
                    <a:pt x="98" y="2986"/>
                  </a:lnTo>
                  <a:lnTo>
                    <a:pt x="102" y="2988"/>
                  </a:lnTo>
                  <a:lnTo>
                    <a:pt x="105" y="2988"/>
                  </a:lnTo>
                  <a:lnTo>
                    <a:pt x="3312" y="2988"/>
                  </a:lnTo>
                  <a:lnTo>
                    <a:pt x="3315" y="2988"/>
                  </a:lnTo>
                  <a:lnTo>
                    <a:pt x="3318" y="2986"/>
                  </a:lnTo>
                  <a:lnTo>
                    <a:pt x="3320" y="2983"/>
                  </a:lnTo>
                  <a:lnTo>
                    <a:pt x="3321" y="2979"/>
                  </a:lnTo>
                  <a:lnTo>
                    <a:pt x="3321" y="1692"/>
                  </a:lnTo>
                  <a:lnTo>
                    <a:pt x="3291" y="1717"/>
                  </a:lnTo>
                  <a:lnTo>
                    <a:pt x="3258" y="1740"/>
                  </a:lnTo>
                  <a:lnTo>
                    <a:pt x="3222" y="1757"/>
                  </a:lnTo>
                  <a:lnTo>
                    <a:pt x="3184" y="1770"/>
                  </a:lnTo>
                  <a:lnTo>
                    <a:pt x="3144" y="1778"/>
                  </a:lnTo>
                  <a:lnTo>
                    <a:pt x="3102" y="1781"/>
                  </a:lnTo>
                  <a:lnTo>
                    <a:pt x="1942" y="1781"/>
                  </a:lnTo>
                  <a:lnTo>
                    <a:pt x="1942" y="2013"/>
                  </a:lnTo>
                  <a:lnTo>
                    <a:pt x="1939" y="2042"/>
                  </a:lnTo>
                  <a:lnTo>
                    <a:pt x="1930" y="2069"/>
                  </a:lnTo>
                  <a:lnTo>
                    <a:pt x="1918" y="2092"/>
                  </a:lnTo>
                  <a:lnTo>
                    <a:pt x="1900" y="2114"/>
                  </a:lnTo>
                  <a:lnTo>
                    <a:pt x="1878" y="2132"/>
                  </a:lnTo>
                  <a:lnTo>
                    <a:pt x="1855" y="2144"/>
                  </a:lnTo>
                  <a:lnTo>
                    <a:pt x="1828" y="2153"/>
                  </a:lnTo>
                  <a:lnTo>
                    <a:pt x="1799" y="2156"/>
                  </a:lnTo>
                  <a:lnTo>
                    <a:pt x="1618" y="2156"/>
                  </a:lnTo>
                  <a:lnTo>
                    <a:pt x="1589" y="2153"/>
                  </a:lnTo>
                  <a:lnTo>
                    <a:pt x="1562" y="2144"/>
                  </a:lnTo>
                  <a:lnTo>
                    <a:pt x="1537" y="2132"/>
                  </a:lnTo>
                  <a:lnTo>
                    <a:pt x="1517" y="2114"/>
                  </a:lnTo>
                  <a:lnTo>
                    <a:pt x="1499" y="2092"/>
                  </a:lnTo>
                  <a:lnTo>
                    <a:pt x="1486" y="2069"/>
                  </a:lnTo>
                  <a:lnTo>
                    <a:pt x="1477" y="2042"/>
                  </a:lnTo>
                  <a:lnTo>
                    <a:pt x="1475" y="2013"/>
                  </a:lnTo>
                  <a:lnTo>
                    <a:pt x="1475" y="1781"/>
                  </a:lnTo>
                  <a:lnTo>
                    <a:pt x="315" y="1781"/>
                  </a:lnTo>
                  <a:lnTo>
                    <a:pt x="273" y="1778"/>
                  </a:lnTo>
                  <a:lnTo>
                    <a:pt x="232" y="1770"/>
                  </a:lnTo>
                  <a:lnTo>
                    <a:pt x="194" y="1757"/>
                  </a:lnTo>
                  <a:lnTo>
                    <a:pt x="159" y="1740"/>
                  </a:lnTo>
                  <a:lnTo>
                    <a:pt x="125" y="1717"/>
                  </a:lnTo>
                  <a:lnTo>
                    <a:pt x="95" y="1692"/>
                  </a:lnTo>
                  <a:close/>
                  <a:moveTo>
                    <a:pt x="1618" y="1513"/>
                  </a:moveTo>
                  <a:lnTo>
                    <a:pt x="1603" y="1516"/>
                  </a:lnTo>
                  <a:lnTo>
                    <a:pt x="1589" y="1523"/>
                  </a:lnTo>
                  <a:lnTo>
                    <a:pt x="1579" y="1533"/>
                  </a:lnTo>
                  <a:lnTo>
                    <a:pt x="1573" y="1547"/>
                  </a:lnTo>
                  <a:lnTo>
                    <a:pt x="1571" y="1561"/>
                  </a:lnTo>
                  <a:lnTo>
                    <a:pt x="1571" y="1686"/>
                  </a:lnTo>
                  <a:lnTo>
                    <a:pt x="1846" y="1686"/>
                  </a:lnTo>
                  <a:lnTo>
                    <a:pt x="1846" y="1561"/>
                  </a:lnTo>
                  <a:lnTo>
                    <a:pt x="1844" y="1547"/>
                  </a:lnTo>
                  <a:lnTo>
                    <a:pt x="1837" y="1533"/>
                  </a:lnTo>
                  <a:lnTo>
                    <a:pt x="1827" y="1523"/>
                  </a:lnTo>
                  <a:lnTo>
                    <a:pt x="1814" y="1516"/>
                  </a:lnTo>
                  <a:lnTo>
                    <a:pt x="1799" y="1513"/>
                  </a:lnTo>
                  <a:lnTo>
                    <a:pt x="1618" y="1513"/>
                  </a:lnTo>
                  <a:close/>
                  <a:moveTo>
                    <a:pt x="105" y="691"/>
                  </a:moveTo>
                  <a:lnTo>
                    <a:pt x="102" y="692"/>
                  </a:lnTo>
                  <a:lnTo>
                    <a:pt x="98" y="695"/>
                  </a:lnTo>
                  <a:lnTo>
                    <a:pt x="96" y="698"/>
                  </a:lnTo>
                  <a:lnTo>
                    <a:pt x="95" y="702"/>
                  </a:lnTo>
                  <a:lnTo>
                    <a:pt x="95" y="1466"/>
                  </a:lnTo>
                  <a:lnTo>
                    <a:pt x="98" y="1501"/>
                  </a:lnTo>
                  <a:lnTo>
                    <a:pt x="107" y="1535"/>
                  </a:lnTo>
                  <a:lnTo>
                    <a:pt x="120" y="1566"/>
                  </a:lnTo>
                  <a:lnTo>
                    <a:pt x="138" y="1595"/>
                  </a:lnTo>
                  <a:lnTo>
                    <a:pt x="160" y="1621"/>
                  </a:lnTo>
                  <a:lnTo>
                    <a:pt x="186" y="1643"/>
                  </a:lnTo>
                  <a:lnTo>
                    <a:pt x="214" y="1661"/>
                  </a:lnTo>
                  <a:lnTo>
                    <a:pt x="246" y="1674"/>
                  </a:lnTo>
                  <a:lnTo>
                    <a:pt x="279" y="1683"/>
                  </a:lnTo>
                  <a:lnTo>
                    <a:pt x="315" y="1686"/>
                  </a:lnTo>
                  <a:lnTo>
                    <a:pt x="1475" y="1686"/>
                  </a:lnTo>
                  <a:lnTo>
                    <a:pt x="1475" y="1561"/>
                  </a:lnTo>
                  <a:lnTo>
                    <a:pt x="1477" y="1532"/>
                  </a:lnTo>
                  <a:lnTo>
                    <a:pt x="1486" y="1506"/>
                  </a:lnTo>
                  <a:lnTo>
                    <a:pt x="1499" y="1481"/>
                  </a:lnTo>
                  <a:lnTo>
                    <a:pt x="1517" y="1460"/>
                  </a:lnTo>
                  <a:lnTo>
                    <a:pt x="1537" y="1443"/>
                  </a:lnTo>
                  <a:lnTo>
                    <a:pt x="1562" y="1429"/>
                  </a:lnTo>
                  <a:lnTo>
                    <a:pt x="1589" y="1421"/>
                  </a:lnTo>
                  <a:lnTo>
                    <a:pt x="1618" y="1418"/>
                  </a:lnTo>
                  <a:lnTo>
                    <a:pt x="1799" y="1418"/>
                  </a:lnTo>
                  <a:lnTo>
                    <a:pt x="1828" y="1421"/>
                  </a:lnTo>
                  <a:lnTo>
                    <a:pt x="1855" y="1429"/>
                  </a:lnTo>
                  <a:lnTo>
                    <a:pt x="1878" y="1443"/>
                  </a:lnTo>
                  <a:lnTo>
                    <a:pt x="1900" y="1460"/>
                  </a:lnTo>
                  <a:lnTo>
                    <a:pt x="1918" y="1481"/>
                  </a:lnTo>
                  <a:lnTo>
                    <a:pt x="1930" y="1506"/>
                  </a:lnTo>
                  <a:lnTo>
                    <a:pt x="1939" y="1532"/>
                  </a:lnTo>
                  <a:lnTo>
                    <a:pt x="1942" y="1561"/>
                  </a:lnTo>
                  <a:lnTo>
                    <a:pt x="1942" y="1686"/>
                  </a:lnTo>
                  <a:lnTo>
                    <a:pt x="3102" y="1686"/>
                  </a:lnTo>
                  <a:lnTo>
                    <a:pt x="3138" y="1683"/>
                  </a:lnTo>
                  <a:lnTo>
                    <a:pt x="3171" y="1674"/>
                  </a:lnTo>
                  <a:lnTo>
                    <a:pt x="3202" y="1661"/>
                  </a:lnTo>
                  <a:lnTo>
                    <a:pt x="3231" y="1643"/>
                  </a:lnTo>
                  <a:lnTo>
                    <a:pt x="3257" y="1621"/>
                  </a:lnTo>
                  <a:lnTo>
                    <a:pt x="3279" y="1595"/>
                  </a:lnTo>
                  <a:lnTo>
                    <a:pt x="3297" y="1566"/>
                  </a:lnTo>
                  <a:lnTo>
                    <a:pt x="3310" y="1535"/>
                  </a:lnTo>
                  <a:lnTo>
                    <a:pt x="3318" y="1501"/>
                  </a:lnTo>
                  <a:lnTo>
                    <a:pt x="3321" y="1466"/>
                  </a:lnTo>
                  <a:lnTo>
                    <a:pt x="3321" y="702"/>
                  </a:lnTo>
                  <a:lnTo>
                    <a:pt x="3320" y="698"/>
                  </a:lnTo>
                  <a:lnTo>
                    <a:pt x="3318" y="695"/>
                  </a:lnTo>
                  <a:lnTo>
                    <a:pt x="3315" y="692"/>
                  </a:lnTo>
                  <a:lnTo>
                    <a:pt x="3312" y="691"/>
                  </a:lnTo>
                  <a:lnTo>
                    <a:pt x="105" y="691"/>
                  </a:lnTo>
                  <a:close/>
                  <a:moveTo>
                    <a:pt x="2155" y="550"/>
                  </a:moveTo>
                  <a:lnTo>
                    <a:pt x="2155" y="596"/>
                  </a:lnTo>
                  <a:lnTo>
                    <a:pt x="2238" y="596"/>
                  </a:lnTo>
                  <a:lnTo>
                    <a:pt x="2238" y="550"/>
                  </a:lnTo>
                  <a:lnTo>
                    <a:pt x="2155" y="550"/>
                  </a:lnTo>
                  <a:close/>
                  <a:moveTo>
                    <a:pt x="1179" y="550"/>
                  </a:moveTo>
                  <a:lnTo>
                    <a:pt x="1179" y="596"/>
                  </a:lnTo>
                  <a:lnTo>
                    <a:pt x="1262" y="596"/>
                  </a:lnTo>
                  <a:lnTo>
                    <a:pt x="1262" y="550"/>
                  </a:lnTo>
                  <a:lnTo>
                    <a:pt x="1179" y="550"/>
                  </a:lnTo>
                  <a:close/>
                  <a:moveTo>
                    <a:pt x="1589" y="259"/>
                  </a:moveTo>
                  <a:lnTo>
                    <a:pt x="1549" y="261"/>
                  </a:lnTo>
                  <a:lnTo>
                    <a:pt x="1512" y="267"/>
                  </a:lnTo>
                  <a:lnTo>
                    <a:pt x="1480" y="277"/>
                  </a:lnTo>
                  <a:lnTo>
                    <a:pt x="1451" y="291"/>
                  </a:lnTo>
                  <a:lnTo>
                    <a:pt x="1426" y="309"/>
                  </a:lnTo>
                  <a:lnTo>
                    <a:pt x="1406" y="331"/>
                  </a:lnTo>
                  <a:lnTo>
                    <a:pt x="1388" y="358"/>
                  </a:lnTo>
                  <a:lnTo>
                    <a:pt x="1375" y="388"/>
                  </a:lnTo>
                  <a:lnTo>
                    <a:pt x="1365" y="423"/>
                  </a:lnTo>
                  <a:lnTo>
                    <a:pt x="1359" y="461"/>
                  </a:lnTo>
                  <a:lnTo>
                    <a:pt x="1357" y="503"/>
                  </a:lnTo>
                  <a:lnTo>
                    <a:pt x="1357" y="596"/>
                  </a:lnTo>
                  <a:lnTo>
                    <a:pt x="2060" y="596"/>
                  </a:lnTo>
                  <a:lnTo>
                    <a:pt x="2060" y="503"/>
                  </a:lnTo>
                  <a:lnTo>
                    <a:pt x="2058" y="461"/>
                  </a:lnTo>
                  <a:lnTo>
                    <a:pt x="2052" y="423"/>
                  </a:lnTo>
                  <a:lnTo>
                    <a:pt x="2042" y="388"/>
                  </a:lnTo>
                  <a:lnTo>
                    <a:pt x="2029" y="358"/>
                  </a:lnTo>
                  <a:lnTo>
                    <a:pt x="2011" y="331"/>
                  </a:lnTo>
                  <a:lnTo>
                    <a:pt x="1990" y="309"/>
                  </a:lnTo>
                  <a:lnTo>
                    <a:pt x="1966" y="291"/>
                  </a:lnTo>
                  <a:lnTo>
                    <a:pt x="1936" y="277"/>
                  </a:lnTo>
                  <a:lnTo>
                    <a:pt x="1904" y="267"/>
                  </a:lnTo>
                  <a:lnTo>
                    <a:pt x="1868" y="261"/>
                  </a:lnTo>
                  <a:lnTo>
                    <a:pt x="1828" y="259"/>
                  </a:lnTo>
                  <a:lnTo>
                    <a:pt x="1589" y="259"/>
                  </a:lnTo>
                  <a:close/>
                  <a:moveTo>
                    <a:pt x="1504" y="96"/>
                  </a:moveTo>
                  <a:lnTo>
                    <a:pt x="1464" y="99"/>
                  </a:lnTo>
                  <a:lnTo>
                    <a:pt x="1424" y="108"/>
                  </a:lnTo>
                  <a:lnTo>
                    <a:pt x="1386" y="124"/>
                  </a:lnTo>
                  <a:lnTo>
                    <a:pt x="1351" y="144"/>
                  </a:lnTo>
                  <a:lnTo>
                    <a:pt x="1318" y="169"/>
                  </a:lnTo>
                  <a:lnTo>
                    <a:pt x="1288" y="199"/>
                  </a:lnTo>
                  <a:lnTo>
                    <a:pt x="1261" y="234"/>
                  </a:lnTo>
                  <a:lnTo>
                    <a:pt x="1237" y="272"/>
                  </a:lnTo>
                  <a:lnTo>
                    <a:pt x="1216" y="314"/>
                  </a:lnTo>
                  <a:lnTo>
                    <a:pt x="1200" y="358"/>
                  </a:lnTo>
                  <a:lnTo>
                    <a:pt x="1188" y="406"/>
                  </a:lnTo>
                  <a:lnTo>
                    <a:pt x="1181" y="455"/>
                  </a:lnTo>
                  <a:lnTo>
                    <a:pt x="1264" y="455"/>
                  </a:lnTo>
                  <a:lnTo>
                    <a:pt x="1270" y="410"/>
                  </a:lnTo>
                  <a:lnTo>
                    <a:pt x="1280" y="369"/>
                  </a:lnTo>
                  <a:lnTo>
                    <a:pt x="1295" y="331"/>
                  </a:lnTo>
                  <a:lnTo>
                    <a:pt x="1312" y="297"/>
                  </a:lnTo>
                  <a:lnTo>
                    <a:pt x="1335" y="266"/>
                  </a:lnTo>
                  <a:lnTo>
                    <a:pt x="1361" y="239"/>
                  </a:lnTo>
                  <a:lnTo>
                    <a:pt x="1390" y="216"/>
                  </a:lnTo>
                  <a:lnTo>
                    <a:pt x="1423" y="197"/>
                  </a:lnTo>
                  <a:lnTo>
                    <a:pt x="1460" y="183"/>
                  </a:lnTo>
                  <a:lnTo>
                    <a:pt x="1499" y="171"/>
                  </a:lnTo>
                  <a:lnTo>
                    <a:pt x="1543" y="165"/>
                  </a:lnTo>
                  <a:lnTo>
                    <a:pt x="1589" y="163"/>
                  </a:lnTo>
                  <a:lnTo>
                    <a:pt x="1828" y="163"/>
                  </a:lnTo>
                  <a:lnTo>
                    <a:pt x="1874" y="165"/>
                  </a:lnTo>
                  <a:lnTo>
                    <a:pt x="1918" y="171"/>
                  </a:lnTo>
                  <a:lnTo>
                    <a:pt x="1957" y="183"/>
                  </a:lnTo>
                  <a:lnTo>
                    <a:pt x="1994" y="197"/>
                  </a:lnTo>
                  <a:lnTo>
                    <a:pt x="2027" y="216"/>
                  </a:lnTo>
                  <a:lnTo>
                    <a:pt x="2056" y="239"/>
                  </a:lnTo>
                  <a:lnTo>
                    <a:pt x="2082" y="266"/>
                  </a:lnTo>
                  <a:lnTo>
                    <a:pt x="2103" y="297"/>
                  </a:lnTo>
                  <a:lnTo>
                    <a:pt x="2122" y="331"/>
                  </a:lnTo>
                  <a:lnTo>
                    <a:pt x="2137" y="369"/>
                  </a:lnTo>
                  <a:lnTo>
                    <a:pt x="2147" y="410"/>
                  </a:lnTo>
                  <a:lnTo>
                    <a:pt x="2153" y="455"/>
                  </a:lnTo>
                  <a:lnTo>
                    <a:pt x="2236" y="455"/>
                  </a:lnTo>
                  <a:lnTo>
                    <a:pt x="2229" y="406"/>
                  </a:lnTo>
                  <a:lnTo>
                    <a:pt x="2216" y="358"/>
                  </a:lnTo>
                  <a:lnTo>
                    <a:pt x="2201" y="314"/>
                  </a:lnTo>
                  <a:lnTo>
                    <a:pt x="2180" y="272"/>
                  </a:lnTo>
                  <a:lnTo>
                    <a:pt x="2156" y="234"/>
                  </a:lnTo>
                  <a:lnTo>
                    <a:pt x="2129" y="199"/>
                  </a:lnTo>
                  <a:lnTo>
                    <a:pt x="2099" y="169"/>
                  </a:lnTo>
                  <a:lnTo>
                    <a:pt x="2066" y="144"/>
                  </a:lnTo>
                  <a:lnTo>
                    <a:pt x="2030" y="124"/>
                  </a:lnTo>
                  <a:lnTo>
                    <a:pt x="1992" y="108"/>
                  </a:lnTo>
                  <a:lnTo>
                    <a:pt x="1953" y="99"/>
                  </a:lnTo>
                  <a:lnTo>
                    <a:pt x="1912" y="96"/>
                  </a:lnTo>
                  <a:lnTo>
                    <a:pt x="1504" y="96"/>
                  </a:lnTo>
                  <a:close/>
                  <a:moveTo>
                    <a:pt x="1504" y="0"/>
                  </a:moveTo>
                  <a:lnTo>
                    <a:pt x="1912" y="0"/>
                  </a:lnTo>
                  <a:lnTo>
                    <a:pt x="1961" y="4"/>
                  </a:lnTo>
                  <a:lnTo>
                    <a:pt x="2008" y="14"/>
                  </a:lnTo>
                  <a:lnTo>
                    <a:pt x="2054" y="30"/>
                  </a:lnTo>
                  <a:lnTo>
                    <a:pt x="2097" y="52"/>
                  </a:lnTo>
                  <a:lnTo>
                    <a:pt x="2138" y="79"/>
                  </a:lnTo>
                  <a:lnTo>
                    <a:pt x="2175" y="111"/>
                  </a:lnTo>
                  <a:lnTo>
                    <a:pt x="2210" y="148"/>
                  </a:lnTo>
                  <a:lnTo>
                    <a:pt x="2240" y="189"/>
                  </a:lnTo>
                  <a:lnTo>
                    <a:pt x="2267" y="234"/>
                  </a:lnTo>
                  <a:lnTo>
                    <a:pt x="2290" y="283"/>
                  </a:lnTo>
                  <a:lnTo>
                    <a:pt x="2309" y="333"/>
                  </a:lnTo>
                  <a:lnTo>
                    <a:pt x="2322" y="388"/>
                  </a:lnTo>
                  <a:lnTo>
                    <a:pt x="2330" y="444"/>
                  </a:lnTo>
                  <a:lnTo>
                    <a:pt x="2334" y="503"/>
                  </a:lnTo>
                  <a:lnTo>
                    <a:pt x="2334" y="596"/>
                  </a:lnTo>
                  <a:lnTo>
                    <a:pt x="3312" y="596"/>
                  </a:lnTo>
                  <a:lnTo>
                    <a:pt x="3336" y="599"/>
                  </a:lnTo>
                  <a:lnTo>
                    <a:pt x="3358" y="607"/>
                  </a:lnTo>
                  <a:lnTo>
                    <a:pt x="3377" y="620"/>
                  </a:lnTo>
                  <a:lnTo>
                    <a:pt x="3394" y="635"/>
                  </a:lnTo>
                  <a:lnTo>
                    <a:pt x="3405" y="655"/>
                  </a:lnTo>
                  <a:lnTo>
                    <a:pt x="3414" y="677"/>
                  </a:lnTo>
                  <a:lnTo>
                    <a:pt x="3417" y="702"/>
                  </a:lnTo>
                  <a:lnTo>
                    <a:pt x="3417" y="2979"/>
                  </a:lnTo>
                  <a:lnTo>
                    <a:pt x="3414" y="3003"/>
                  </a:lnTo>
                  <a:lnTo>
                    <a:pt x="3405" y="3025"/>
                  </a:lnTo>
                  <a:lnTo>
                    <a:pt x="3394" y="3044"/>
                  </a:lnTo>
                  <a:lnTo>
                    <a:pt x="3377" y="3061"/>
                  </a:lnTo>
                  <a:lnTo>
                    <a:pt x="3358" y="3073"/>
                  </a:lnTo>
                  <a:lnTo>
                    <a:pt x="3336" y="3081"/>
                  </a:lnTo>
                  <a:lnTo>
                    <a:pt x="3312" y="3084"/>
                  </a:lnTo>
                  <a:lnTo>
                    <a:pt x="105" y="3084"/>
                  </a:lnTo>
                  <a:lnTo>
                    <a:pt x="81" y="3081"/>
                  </a:lnTo>
                  <a:lnTo>
                    <a:pt x="59" y="3073"/>
                  </a:lnTo>
                  <a:lnTo>
                    <a:pt x="39" y="3061"/>
                  </a:lnTo>
                  <a:lnTo>
                    <a:pt x="23" y="3044"/>
                  </a:lnTo>
                  <a:lnTo>
                    <a:pt x="10" y="3025"/>
                  </a:lnTo>
                  <a:lnTo>
                    <a:pt x="3" y="3003"/>
                  </a:lnTo>
                  <a:lnTo>
                    <a:pt x="0" y="2979"/>
                  </a:lnTo>
                  <a:lnTo>
                    <a:pt x="0" y="702"/>
                  </a:lnTo>
                  <a:lnTo>
                    <a:pt x="3" y="677"/>
                  </a:lnTo>
                  <a:lnTo>
                    <a:pt x="10" y="655"/>
                  </a:lnTo>
                  <a:lnTo>
                    <a:pt x="23" y="635"/>
                  </a:lnTo>
                  <a:lnTo>
                    <a:pt x="39" y="620"/>
                  </a:lnTo>
                  <a:lnTo>
                    <a:pt x="59" y="607"/>
                  </a:lnTo>
                  <a:lnTo>
                    <a:pt x="81" y="599"/>
                  </a:lnTo>
                  <a:lnTo>
                    <a:pt x="105" y="596"/>
                  </a:lnTo>
                  <a:lnTo>
                    <a:pt x="1083" y="596"/>
                  </a:lnTo>
                  <a:lnTo>
                    <a:pt x="1083" y="503"/>
                  </a:lnTo>
                  <a:lnTo>
                    <a:pt x="1086" y="444"/>
                  </a:lnTo>
                  <a:lnTo>
                    <a:pt x="1095" y="388"/>
                  </a:lnTo>
                  <a:lnTo>
                    <a:pt x="1108" y="333"/>
                  </a:lnTo>
                  <a:lnTo>
                    <a:pt x="1126" y="283"/>
                  </a:lnTo>
                  <a:lnTo>
                    <a:pt x="1149" y="234"/>
                  </a:lnTo>
                  <a:lnTo>
                    <a:pt x="1176" y="189"/>
                  </a:lnTo>
                  <a:lnTo>
                    <a:pt x="1207" y="148"/>
                  </a:lnTo>
                  <a:lnTo>
                    <a:pt x="1241" y="111"/>
                  </a:lnTo>
                  <a:lnTo>
                    <a:pt x="1279" y="79"/>
                  </a:lnTo>
                  <a:lnTo>
                    <a:pt x="1320" y="52"/>
                  </a:lnTo>
                  <a:lnTo>
                    <a:pt x="1363" y="30"/>
                  </a:lnTo>
                  <a:lnTo>
                    <a:pt x="1408" y="14"/>
                  </a:lnTo>
                  <a:lnTo>
                    <a:pt x="1455" y="4"/>
                  </a:lnTo>
                  <a:lnTo>
                    <a:pt x="15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389"/>
            <p:cNvSpPr>
              <a:spLocks/>
            </p:cNvSpPr>
            <p:nvPr/>
          </p:nvSpPr>
          <p:spPr bwMode="auto">
            <a:xfrm>
              <a:off x="5551488" y="2233613"/>
              <a:ext cx="14288" cy="28575"/>
            </a:xfrm>
            <a:custGeom>
              <a:avLst/>
              <a:gdLst>
                <a:gd name="T0" fmla="*/ 47 w 95"/>
                <a:gd name="T1" fmla="*/ 0 h 196"/>
                <a:gd name="T2" fmla="*/ 62 w 95"/>
                <a:gd name="T3" fmla="*/ 2 h 196"/>
                <a:gd name="T4" fmla="*/ 75 w 95"/>
                <a:gd name="T5" fmla="*/ 9 h 196"/>
                <a:gd name="T6" fmla="*/ 86 w 95"/>
                <a:gd name="T7" fmla="*/ 19 h 196"/>
                <a:gd name="T8" fmla="*/ 93 w 95"/>
                <a:gd name="T9" fmla="*/ 32 h 196"/>
                <a:gd name="T10" fmla="*/ 95 w 95"/>
                <a:gd name="T11" fmla="*/ 47 h 196"/>
                <a:gd name="T12" fmla="*/ 95 w 95"/>
                <a:gd name="T13" fmla="*/ 148 h 196"/>
                <a:gd name="T14" fmla="*/ 93 w 95"/>
                <a:gd name="T15" fmla="*/ 163 h 196"/>
                <a:gd name="T16" fmla="*/ 86 w 95"/>
                <a:gd name="T17" fmla="*/ 176 h 196"/>
                <a:gd name="T18" fmla="*/ 75 w 95"/>
                <a:gd name="T19" fmla="*/ 186 h 196"/>
                <a:gd name="T20" fmla="*/ 62 w 95"/>
                <a:gd name="T21" fmla="*/ 194 h 196"/>
                <a:gd name="T22" fmla="*/ 47 w 95"/>
                <a:gd name="T23" fmla="*/ 196 h 196"/>
                <a:gd name="T24" fmla="*/ 32 w 95"/>
                <a:gd name="T25" fmla="*/ 194 h 196"/>
                <a:gd name="T26" fmla="*/ 19 w 95"/>
                <a:gd name="T27" fmla="*/ 186 h 196"/>
                <a:gd name="T28" fmla="*/ 9 w 95"/>
                <a:gd name="T29" fmla="*/ 176 h 196"/>
                <a:gd name="T30" fmla="*/ 2 w 95"/>
                <a:gd name="T31" fmla="*/ 163 h 196"/>
                <a:gd name="T32" fmla="*/ 0 w 95"/>
                <a:gd name="T33" fmla="*/ 148 h 196"/>
                <a:gd name="T34" fmla="*/ 0 w 95"/>
                <a:gd name="T35" fmla="*/ 47 h 196"/>
                <a:gd name="T36" fmla="*/ 2 w 95"/>
                <a:gd name="T37" fmla="*/ 32 h 196"/>
                <a:gd name="T38" fmla="*/ 9 w 95"/>
                <a:gd name="T39" fmla="*/ 19 h 196"/>
                <a:gd name="T40" fmla="*/ 19 w 95"/>
                <a:gd name="T41" fmla="*/ 9 h 196"/>
                <a:gd name="T42" fmla="*/ 32 w 95"/>
                <a:gd name="T43" fmla="*/ 2 h 196"/>
                <a:gd name="T44" fmla="*/ 47 w 95"/>
                <a:gd name="T45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5" h="196">
                  <a:moveTo>
                    <a:pt x="47" y="0"/>
                  </a:moveTo>
                  <a:lnTo>
                    <a:pt x="62" y="2"/>
                  </a:lnTo>
                  <a:lnTo>
                    <a:pt x="75" y="9"/>
                  </a:lnTo>
                  <a:lnTo>
                    <a:pt x="86" y="19"/>
                  </a:lnTo>
                  <a:lnTo>
                    <a:pt x="93" y="32"/>
                  </a:lnTo>
                  <a:lnTo>
                    <a:pt x="95" y="47"/>
                  </a:lnTo>
                  <a:lnTo>
                    <a:pt x="95" y="148"/>
                  </a:lnTo>
                  <a:lnTo>
                    <a:pt x="93" y="163"/>
                  </a:lnTo>
                  <a:lnTo>
                    <a:pt x="86" y="176"/>
                  </a:lnTo>
                  <a:lnTo>
                    <a:pt x="75" y="186"/>
                  </a:lnTo>
                  <a:lnTo>
                    <a:pt x="62" y="194"/>
                  </a:lnTo>
                  <a:lnTo>
                    <a:pt x="47" y="196"/>
                  </a:lnTo>
                  <a:lnTo>
                    <a:pt x="32" y="194"/>
                  </a:lnTo>
                  <a:lnTo>
                    <a:pt x="19" y="186"/>
                  </a:lnTo>
                  <a:lnTo>
                    <a:pt x="9" y="176"/>
                  </a:lnTo>
                  <a:lnTo>
                    <a:pt x="2" y="163"/>
                  </a:lnTo>
                  <a:lnTo>
                    <a:pt x="0" y="148"/>
                  </a:lnTo>
                  <a:lnTo>
                    <a:pt x="0" y="47"/>
                  </a:lnTo>
                  <a:lnTo>
                    <a:pt x="2" y="32"/>
                  </a:lnTo>
                  <a:lnTo>
                    <a:pt x="9" y="19"/>
                  </a:lnTo>
                  <a:lnTo>
                    <a:pt x="19" y="9"/>
                  </a:lnTo>
                  <a:lnTo>
                    <a:pt x="32" y="2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3" name="Group 544"/>
          <p:cNvGrpSpPr/>
          <p:nvPr/>
        </p:nvGrpSpPr>
        <p:grpSpPr>
          <a:xfrm>
            <a:off x="9593219" y="735575"/>
            <a:ext cx="615950" cy="138113"/>
            <a:chOff x="6261100" y="2124075"/>
            <a:chExt cx="615950" cy="138113"/>
          </a:xfrm>
          <a:solidFill>
            <a:srgbClr val="000000"/>
          </a:solidFill>
        </p:grpSpPr>
        <p:sp>
          <p:nvSpPr>
            <p:cNvPr id="114" name="Freeform 394"/>
            <p:cNvSpPr>
              <a:spLocks/>
            </p:cNvSpPr>
            <p:nvPr/>
          </p:nvSpPr>
          <p:spPr bwMode="auto">
            <a:xfrm>
              <a:off x="6437313" y="2185988"/>
              <a:ext cx="14288" cy="14288"/>
            </a:xfrm>
            <a:custGeom>
              <a:avLst/>
              <a:gdLst>
                <a:gd name="T0" fmla="*/ 39 w 78"/>
                <a:gd name="T1" fmla="*/ 0 h 79"/>
                <a:gd name="T2" fmla="*/ 49 w 78"/>
                <a:gd name="T3" fmla="*/ 2 h 79"/>
                <a:gd name="T4" fmla="*/ 58 w 78"/>
                <a:gd name="T5" fmla="*/ 6 h 79"/>
                <a:gd name="T6" fmla="*/ 67 w 78"/>
                <a:gd name="T7" fmla="*/ 12 h 79"/>
                <a:gd name="T8" fmla="*/ 73 w 78"/>
                <a:gd name="T9" fmla="*/ 21 h 79"/>
                <a:gd name="T10" fmla="*/ 76 w 78"/>
                <a:gd name="T11" fmla="*/ 30 h 79"/>
                <a:gd name="T12" fmla="*/ 78 w 78"/>
                <a:gd name="T13" fmla="*/ 40 h 79"/>
                <a:gd name="T14" fmla="*/ 76 w 78"/>
                <a:gd name="T15" fmla="*/ 50 h 79"/>
                <a:gd name="T16" fmla="*/ 73 w 78"/>
                <a:gd name="T17" fmla="*/ 60 h 79"/>
                <a:gd name="T18" fmla="*/ 67 w 78"/>
                <a:gd name="T19" fmla="*/ 67 h 79"/>
                <a:gd name="T20" fmla="*/ 58 w 78"/>
                <a:gd name="T21" fmla="*/ 74 h 79"/>
                <a:gd name="T22" fmla="*/ 49 w 78"/>
                <a:gd name="T23" fmla="*/ 78 h 79"/>
                <a:gd name="T24" fmla="*/ 39 w 78"/>
                <a:gd name="T25" fmla="*/ 79 h 79"/>
                <a:gd name="T26" fmla="*/ 29 w 78"/>
                <a:gd name="T27" fmla="*/ 78 h 79"/>
                <a:gd name="T28" fmla="*/ 20 w 78"/>
                <a:gd name="T29" fmla="*/ 74 h 79"/>
                <a:gd name="T30" fmla="*/ 12 w 78"/>
                <a:gd name="T31" fmla="*/ 67 h 79"/>
                <a:gd name="T32" fmla="*/ 5 w 78"/>
                <a:gd name="T33" fmla="*/ 60 h 79"/>
                <a:gd name="T34" fmla="*/ 1 w 78"/>
                <a:gd name="T35" fmla="*/ 50 h 79"/>
                <a:gd name="T36" fmla="*/ 0 w 78"/>
                <a:gd name="T37" fmla="*/ 40 h 79"/>
                <a:gd name="T38" fmla="*/ 1 w 78"/>
                <a:gd name="T39" fmla="*/ 30 h 79"/>
                <a:gd name="T40" fmla="*/ 5 w 78"/>
                <a:gd name="T41" fmla="*/ 21 h 79"/>
                <a:gd name="T42" fmla="*/ 12 w 78"/>
                <a:gd name="T43" fmla="*/ 12 h 79"/>
                <a:gd name="T44" fmla="*/ 20 w 78"/>
                <a:gd name="T45" fmla="*/ 6 h 79"/>
                <a:gd name="T46" fmla="*/ 29 w 78"/>
                <a:gd name="T47" fmla="*/ 2 h 79"/>
                <a:gd name="T48" fmla="*/ 39 w 78"/>
                <a:gd name="T4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79">
                  <a:moveTo>
                    <a:pt x="39" y="0"/>
                  </a:moveTo>
                  <a:lnTo>
                    <a:pt x="49" y="2"/>
                  </a:lnTo>
                  <a:lnTo>
                    <a:pt x="58" y="6"/>
                  </a:lnTo>
                  <a:lnTo>
                    <a:pt x="67" y="12"/>
                  </a:lnTo>
                  <a:lnTo>
                    <a:pt x="73" y="21"/>
                  </a:lnTo>
                  <a:lnTo>
                    <a:pt x="76" y="30"/>
                  </a:lnTo>
                  <a:lnTo>
                    <a:pt x="78" y="40"/>
                  </a:lnTo>
                  <a:lnTo>
                    <a:pt x="76" y="50"/>
                  </a:lnTo>
                  <a:lnTo>
                    <a:pt x="73" y="60"/>
                  </a:lnTo>
                  <a:lnTo>
                    <a:pt x="67" y="67"/>
                  </a:lnTo>
                  <a:lnTo>
                    <a:pt x="58" y="74"/>
                  </a:lnTo>
                  <a:lnTo>
                    <a:pt x="49" y="78"/>
                  </a:lnTo>
                  <a:lnTo>
                    <a:pt x="39" y="79"/>
                  </a:lnTo>
                  <a:lnTo>
                    <a:pt x="29" y="78"/>
                  </a:lnTo>
                  <a:lnTo>
                    <a:pt x="20" y="74"/>
                  </a:lnTo>
                  <a:lnTo>
                    <a:pt x="12" y="67"/>
                  </a:lnTo>
                  <a:lnTo>
                    <a:pt x="5" y="60"/>
                  </a:lnTo>
                  <a:lnTo>
                    <a:pt x="1" y="50"/>
                  </a:lnTo>
                  <a:lnTo>
                    <a:pt x="0" y="40"/>
                  </a:lnTo>
                  <a:lnTo>
                    <a:pt x="1" y="30"/>
                  </a:lnTo>
                  <a:lnTo>
                    <a:pt x="5" y="21"/>
                  </a:lnTo>
                  <a:lnTo>
                    <a:pt x="12" y="12"/>
                  </a:lnTo>
                  <a:lnTo>
                    <a:pt x="20" y="6"/>
                  </a:lnTo>
                  <a:lnTo>
                    <a:pt x="29" y="2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395"/>
            <p:cNvSpPr>
              <a:spLocks/>
            </p:cNvSpPr>
            <p:nvPr/>
          </p:nvSpPr>
          <p:spPr bwMode="auto">
            <a:xfrm>
              <a:off x="6383338" y="2185988"/>
              <a:ext cx="12700" cy="14288"/>
            </a:xfrm>
            <a:custGeom>
              <a:avLst/>
              <a:gdLst>
                <a:gd name="T0" fmla="*/ 39 w 78"/>
                <a:gd name="T1" fmla="*/ 0 h 79"/>
                <a:gd name="T2" fmla="*/ 50 w 78"/>
                <a:gd name="T3" fmla="*/ 2 h 79"/>
                <a:gd name="T4" fmla="*/ 58 w 78"/>
                <a:gd name="T5" fmla="*/ 6 h 79"/>
                <a:gd name="T6" fmla="*/ 67 w 78"/>
                <a:gd name="T7" fmla="*/ 12 h 79"/>
                <a:gd name="T8" fmla="*/ 73 w 78"/>
                <a:gd name="T9" fmla="*/ 21 h 79"/>
                <a:gd name="T10" fmla="*/ 77 w 78"/>
                <a:gd name="T11" fmla="*/ 30 h 79"/>
                <a:gd name="T12" fmla="*/ 78 w 78"/>
                <a:gd name="T13" fmla="*/ 40 h 79"/>
                <a:gd name="T14" fmla="*/ 77 w 78"/>
                <a:gd name="T15" fmla="*/ 50 h 79"/>
                <a:gd name="T16" fmla="*/ 73 w 78"/>
                <a:gd name="T17" fmla="*/ 60 h 79"/>
                <a:gd name="T18" fmla="*/ 67 w 78"/>
                <a:gd name="T19" fmla="*/ 67 h 79"/>
                <a:gd name="T20" fmla="*/ 58 w 78"/>
                <a:gd name="T21" fmla="*/ 74 h 79"/>
                <a:gd name="T22" fmla="*/ 50 w 78"/>
                <a:gd name="T23" fmla="*/ 78 h 79"/>
                <a:gd name="T24" fmla="*/ 39 w 78"/>
                <a:gd name="T25" fmla="*/ 79 h 79"/>
                <a:gd name="T26" fmla="*/ 29 w 78"/>
                <a:gd name="T27" fmla="*/ 78 h 79"/>
                <a:gd name="T28" fmla="*/ 20 w 78"/>
                <a:gd name="T29" fmla="*/ 74 h 79"/>
                <a:gd name="T30" fmla="*/ 12 w 78"/>
                <a:gd name="T31" fmla="*/ 67 h 79"/>
                <a:gd name="T32" fmla="*/ 5 w 78"/>
                <a:gd name="T33" fmla="*/ 60 h 79"/>
                <a:gd name="T34" fmla="*/ 2 w 78"/>
                <a:gd name="T35" fmla="*/ 50 h 79"/>
                <a:gd name="T36" fmla="*/ 0 w 78"/>
                <a:gd name="T37" fmla="*/ 40 h 79"/>
                <a:gd name="T38" fmla="*/ 2 w 78"/>
                <a:gd name="T39" fmla="*/ 30 h 79"/>
                <a:gd name="T40" fmla="*/ 5 w 78"/>
                <a:gd name="T41" fmla="*/ 21 h 79"/>
                <a:gd name="T42" fmla="*/ 12 w 78"/>
                <a:gd name="T43" fmla="*/ 12 h 79"/>
                <a:gd name="T44" fmla="*/ 20 w 78"/>
                <a:gd name="T45" fmla="*/ 6 h 79"/>
                <a:gd name="T46" fmla="*/ 29 w 78"/>
                <a:gd name="T47" fmla="*/ 2 h 79"/>
                <a:gd name="T48" fmla="*/ 39 w 78"/>
                <a:gd name="T4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79">
                  <a:moveTo>
                    <a:pt x="39" y="0"/>
                  </a:moveTo>
                  <a:lnTo>
                    <a:pt x="50" y="2"/>
                  </a:lnTo>
                  <a:lnTo>
                    <a:pt x="58" y="6"/>
                  </a:lnTo>
                  <a:lnTo>
                    <a:pt x="67" y="12"/>
                  </a:lnTo>
                  <a:lnTo>
                    <a:pt x="73" y="21"/>
                  </a:lnTo>
                  <a:lnTo>
                    <a:pt x="77" y="30"/>
                  </a:lnTo>
                  <a:lnTo>
                    <a:pt x="78" y="40"/>
                  </a:lnTo>
                  <a:lnTo>
                    <a:pt x="77" y="50"/>
                  </a:lnTo>
                  <a:lnTo>
                    <a:pt x="73" y="60"/>
                  </a:lnTo>
                  <a:lnTo>
                    <a:pt x="67" y="67"/>
                  </a:lnTo>
                  <a:lnTo>
                    <a:pt x="58" y="74"/>
                  </a:lnTo>
                  <a:lnTo>
                    <a:pt x="50" y="78"/>
                  </a:lnTo>
                  <a:lnTo>
                    <a:pt x="39" y="79"/>
                  </a:lnTo>
                  <a:lnTo>
                    <a:pt x="29" y="78"/>
                  </a:lnTo>
                  <a:lnTo>
                    <a:pt x="20" y="74"/>
                  </a:lnTo>
                  <a:lnTo>
                    <a:pt x="12" y="67"/>
                  </a:lnTo>
                  <a:lnTo>
                    <a:pt x="5" y="60"/>
                  </a:lnTo>
                  <a:lnTo>
                    <a:pt x="2" y="50"/>
                  </a:lnTo>
                  <a:lnTo>
                    <a:pt x="0" y="40"/>
                  </a:lnTo>
                  <a:lnTo>
                    <a:pt x="2" y="30"/>
                  </a:lnTo>
                  <a:lnTo>
                    <a:pt x="5" y="21"/>
                  </a:lnTo>
                  <a:lnTo>
                    <a:pt x="12" y="12"/>
                  </a:lnTo>
                  <a:lnTo>
                    <a:pt x="20" y="6"/>
                  </a:lnTo>
                  <a:lnTo>
                    <a:pt x="29" y="2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396"/>
            <p:cNvSpPr>
              <a:spLocks/>
            </p:cNvSpPr>
            <p:nvPr/>
          </p:nvSpPr>
          <p:spPr bwMode="auto">
            <a:xfrm>
              <a:off x="6327775" y="2185988"/>
              <a:ext cx="14288" cy="14288"/>
            </a:xfrm>
            <a:custGeom>
              <a:avLst/>
              <a:gdLst>
                <a:gd name="T0" fmla="*/ 39 w 78"/>
                <a:gd name="T1" fmla="*/ 0 h 79"/>
                <a:gd name="T2" fmla="*/ 49 w 78"/>
                <a:gd name="T3" fmla="*/ 2 h 79"/>
                <a:gd name="T4" fmla="*/ 58 w 78"/>
                <a:gd name="T5" fmla="*/ 6 h 79"/>
                <a:gd name="T6" fmla="*/ 66 w 78"/>
                <a:gd name="T7" fmla="*/ 12 h 79"/>
                <a:gd name="T8" fmla="*/ 73 w 78"/>
                <a:gd name="T9" fmla="*/ 21 h 79"/>
                <a:gd name="T10" fmla="*/ 77 w 78"/>
                <a:gd name="T11" fmla="*/ 30 h 79"/>
                <a:gd name="T12" fmla="*/ 78 w 78"/>
                <a:gd name="T13" fmla="*/ 40 h 79"/>
                <a:gd name="T14" fmla="*/ 77 w 78"/>
                <a:gd name="T15" fmla="*/ 50 h 79"/>
                <a:gd name="T16" fmla="*/ 73 w 78"/>
                <a:gd name="T17" fmla="*/ 60 h 79"/>
                <a:gd name="T18" fmla="*/ 66 w 78"/>
                <a:gd name="T19" fmla="*/ 67 h 79"/>
                <a:gd name="T20" fmla="*/ 58 w 78"/>
                <a:gd name="T21" fmla="*/ 74 h 79"/>
                <a:gd name="T22" fmla="*/ 49 w 78"/>
                <a:gd name="T23" fmla="*/ 78 h 79"/>
                <a:gd name="T24" fmla="*/ 39 w 78"/>
                <a:gd name="T25" fmla="*/ 79 h 79"/>
                <a:gd name="T26" fmla="*/ 29 w 78"/>
                <a:gd name="T27" fmla="*/ 78 h 79"/>
                <a:gd name="T28" fmla="*/ 20 w 78"/>
                <a:gd name="T29" fmla="*/ 74 h 79"/>
                <a:gd name="T30" fmla="*/ 11 w 78"/>
                <a:gd name="T31" fmla="*/ 67 h 79"/>
                <a:gd name="T32" fmla="*/ 5 w 78"/>
                <a:gd name="T33" fmla="*/ 60 h 79"/>
                <a:gd name="T34" fmla="*/ 2 w 78"/>
                <a:gd name="T35" fmla="*/ 50 h 79"/>
                <a:gd name="T36" fmla="*/ 0 w 78"/>
                <a:gd name="T37" fmla="*/ 40 h 79"/>
                <a:gd name="T38" fmla="*/ 2 w 78"/>
                <a:gd name="T39" fmla="*/ 30 h 79"/>
                <a:gd name="T40" fmla="*/ 5 w 78"/>
                <a:gd name="T41" fmla="*/ 21 h 79"/>
                <a:gd name="T42" fmla="*/ 11 w 78"/>
                <a:gd name="T43" fmla="*/ 12 h 79"/>
                <a:gd name="T44" fmla="*/ 20 w 78"/>
                <a:gd name="T45" fmla="*/ 6 h 79"/>
                <a:gd name="T46" fmla="*/ 29 w 78"/>
                <a:gd name="T47" fmla="*/ 2 h 79"/>
                <a:gd name="T48" fmla="*/ 39 w 78"/>
                <a:gd name="T4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79">
                  <a:moveTo>
                    <a:pt x="39" y="0"/>
                  </a:moveTo>
                  <a:lnTo>
                    <a:pt x="49" y="2"/>
                  </a:lnTo>
                  <a:lnTo>
                    <a:pt x="58" y="6"/>
                  </a:lnTo>
                  <a:lnTo>
                    <a:pt x="66" y="12"/>
                  </a:lnTo>
                  <a:lnTo>
                    <a:pt x="73" y="21"/>
                  </a:lnTo>
                  <a:lnTo>
                    <a:pt x="77" y="30"/>
                  </a:lnTo>
                  <a:lnTo>
                    <a:pt x="78" y="40"/>
                  </a:lnTo>
                  <a:lnTo>
                    <a:pt x="77" y="50"/>
                  </a:lnTo>
                  <a:lnTo>
                    <a:pt x="73" y="60"/>
                  </a:lnTo>
                  <a:lnTo>
                    <a:pt x="66" y="67"/>
                  </a:lnTo>
                  <a:lnTo>
                    <a:pt x="58" y="74"/>
                  </a:lnTo>
                  <a:lnTo>
                    <a:pt x="49" y="78"/>
                  </a:lnTo>
                  <a:lnTo>
                    <a:pt x="39" y="79"/>
                  </a:lnTo>
                  <a:lnTo>
                    <a:pt x="29" y="78"/>
                  </a:lnTo>
                  <a:lnTo>
                    <a:pt x="20" y="74"/>
                  </a:lnTo>
                  <a:lnTo>
                    <a:pt x="11" y="67"/>
                  </a:lnTo>
                  <a:lnTo>
                    <a:pt x="5" y="60"/>
                  </a:lnTo>
                  <a:lnTo>
                    <a:pt x="2" y="50"/>
                  </a:lnTo>
                  <a:lnTo>
                    <a:pt x="0" y="40"/>
                  </a:lnTo>
                  <a:lnTo>
                    <a:pt x="2" y="30"/>
                  </a:lnTo>
                  <a:lnTo>
                    <a:pt x="5" y="21"/>
                  </a:lnTo>
                  <a:lnTo>
                    <a:pt x="11" y="12"/>
                  </a:lnTo>
                  <a:lnTo>
                    <a:pt x="20" y="6"/>
                  </a:lnTo>
                  <a:lnTo>
                    <a:pt x="29" y="2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397"/>
            <p:cNvSpPr>
              <a:spLocks/>
            </p:cNvSpPr>
            <p:nvPr/>
          </p:nvSpPr>
          <p:spPr bwMode="auto">
            <a:xfrm>
              <a:off x="6545263" y="2185988"/>
              <a:ext cx="14288" cy="14288"/>
            </a:xfrm>
            <a:custGeom>
              <a:avLst/>
              <a:gdLst>
                <a:gd name="T0" fmla="*/ 39 w 78"/>
                <a:gd name="T1" fmla="*/ 0 h 79"/>
                <a:gd name="T2" fmla="*/ 48 w 78"/>
                <a:gd name="T3" fmla="*/ 2 h 79"/>
                <a:gd name="T4" fmla="*/ 58 w 78"/>
                <a:gd name="T5" fmla="*/ 6 h 79"/>
                <a:gd name="T6" fmla="*/ 66 w 78"/>
                <a:gd name="T7" fmla="*/ 12 h 79"/>
                <a:gd name="T8" fmla="*/ 73 w 78"/>
                <a:gd name="T9" fmla="*/ 21 h 79"/>
                <a:gd name="T10" fmla="*/ 76 w 78"/>
                <a:gd name="T11" fmla="*/ 30 h 79"/>
                <a:gd name="T12" fmla="*/ 78 w 78"/>
                <a:gd name="T13" fmla="*/ 40 h 79"/>
                <a:gd name="T14" fmla="*/ 76 w 78"/>
                <a:gd name="T15" fmla="*/ 50 h 79"/>
                <a:gd name="T16" fmla="*/ 73 w 78"/>
                <a:gd name="T17" fmla="*/ 60 h 79"/>
                <a:gd name="T18" fmla="*/ 66 w 78"/>
                <a:gd name="T19" fmla="*/ 67 h 79"/>
                <a:gd name="T20" fmla="*/ 58 w 78"/>
                <a:gd name="T21" fmla="*/ 74 h 79"/>
                <a:gd name="T22" fmla="*/ 48 w 78"/>
                <a:gd name="T23" fmla="*/ 78 h 79"/>
                <a:gd name="T24" fmla="*/ 39 w 78"/>
                <a:gd name="T25" fmla="*/ 79 h 79"/>
                <a:gd name="T26" fmla="*/ 28 w 78"/>
                <a:gd name="T27" fmla="*/ 78 h 79"/>
                <a:gd name="T28" fmla="*/ 20 w 78"/>
                <a:gd name="T29" fmla="*/ 74 h 79"/>
                <a:gd name="T30" fmla="*/ 11 w 78"/>
                <a:gd name="T31" fmla="*/ 67 h 79"/>
                <a:gd name="T32" fmla="*/ 5 w 78"/>
                <a:gd name="T33" fmla="*/ 60 h 79"/>
                <a:gd name="T34" fmla="*/ 1 w 78"/>
                <a:gd name="T35" fmla="*/ 50 h 79"/>
                <a:gd name="T36" fmla="*/ 0 w 78"/>
                <a:gd name="T37" fmla="*/ 40 h 79"/>
                <a:gd name="T38" fmla="*/ 1 w 78"/>
                <a:gd name="T39" fmla="*/ 30 h 79"/>
                <a:gd name="T40" fmla="*/ 5 w 78"/>
                <a:gd name="T41" fmla="*/ 21 h 79"/>
                <a:gd name="T42" fmla="*/ 11 w 78"/>
                <a:gd name="T43" fmla="*/ 12 h 79"/>
                <a:gd name="T44" fmla="*/ 20 w 78"/>
                <a:gd name="T45" fmla="*/ 6 h 79"/>
                <a:gd name="T46" fmla="*/ 28 w 78"/>
                <a:gd name="T47" fmla="*/ 2 h 79"/>
                <a:gd name="T48" fmla="*/ 39 w 78"/>
                <a:gd name="T4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79">
                  <a:moveTo>
                    <a:pt x="39" y="0"/>
                  </a:moveTo>
                  <a:lnTo>
                    <a:pt x="48" y="2"/>
                  </a:lnTo>
                  <a:lnTo>
                    <a:pt x="58" y="6"/>
                  </a:lnTo>
                  <a:lnTo>
                    <a:pt x="66" y="12"/>
                  </a:lnTo>
                  <a:lnTo>
                    <a:pt x="73" y="21"/>
                  </a:lnTo>
                  <a:lnTo>
                    <a:pt x="76" y="30"/>
                  </a:lnTo>
                  <a:lnTo>
                    <a:pt x="78" y="40"/>
                  </a:lnTo>
                  <a:lnTo>
                    <a:pt x="76" y="50"/>
                  </a:lnTo>
                  <a:lnTo>
                    <a:pt x="73" y="60"/>
                  </a:lnTo>
                  <a:lnTo>
                    <a:pt x="66" y="67"/>
                  </a:lnTo>
                  <a:lnTo>
                    <a:pt x="58" y="74"/>
                  </a:lnTo>
                  <a:lnTo>
                    <a:pt x="48" y="78"/>
                  </a:lnTo>
                  <a:lnTo>
                    <a:pt x="39" y="79"/>
                  </a:lnTo>
                  <a:lnTo>
                    <a:pt x="28" y="78"/>
                  </a:lnTo>
                  <a:lnTo>
                    <a:pt x="20" y="74"/>
                  </a:lnTo>
                  <a:lnTo>
                    <a:pt x="11" y="67"/>
                  </a:lnTo>
                  <a:lnTo>
                    <a:pt x="5" y="60"/>
                  </a:lnTo>
                  <a:lnTo>
                    <a:pt x="1" y="50"/>
                  </a:lnTo>
                  <a:lnTo>
                    <a:pt x="0" y="40"/>
                  </a:lnTo>
                  <a:lnTo>
                    <a:pt x="1" y="30"/>
                  </a:lnTo>
                  <a:lnTo>
                    <a:pt x="5" y="21"/>
                  </a:lnTo>
                  <a:lnTo>
                    <a:pt x="11" y="12"/>
                  </a:lnTo>
                  <a:lnTo>
                    <a:pt x="20" y="6"/>
                  </a:lnTo>
                  <a:lnTo>
                    <a:pt x="28" y="2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398"/>
            <p:cNvSpPr>
              <a:spLocks/>
            </p:cNvSpPr>
            <p:nvPr/>
          </p:nvSpPr>
          <p:spPr bwMode="auto">
            <a:xfrm>
              <a:off x="6745288" y="2185988"/>
              <a:ext cx="14288" cy="14288"/>
            </a:xfrm>
            <a:custGeom>
              <a:avLst/>
              <a:gdLst>
                <a:gd name="T0" fmla="*/ 39 w 77"/>
                <a:gd name="T1" fmla="*/ 0 h 79"/>
                <a:gd name="T2" fmla="*/ 49 w 77"/>
                <a:gd name="T3" fmla="*/ 2 h 79"/>
                <a:gd name="T4" fmla="*/ 58 w 77"/>
                <a:gd name="T5" fmla="*/ 6 h 79"/>
                <a:gd name="T6" fmla="*/ 67 w 77"/>
                <a:gd name="T7" fmla="*/ 12 h 79"/>
                <a:gd name="T8" fmla="*/ 72 w 77"/>
                <a:gd name="T9" fmla="*/ 21 h 79"/>
                <a:gd name="T10" fmla="*/ 76 w 77"/>
                <a:gd name="T11" fmla="*/ 30 h 79"/>
                <a:gd name="T12" fmla="*/ 77 w 77"/>
                <a:gd name="T13" fmla="*/ 40 h 79"/>
                <a:gd name="T14" fmla="*/ 76 w 77"/>
                <a:gd name="T15" fmla="*/ 50 h 79"/>
                <a:gd name="T16" fmla="*/ 72 w 77"/>
                <a:gd name="T17" fmla="*/ 60 h 79"/>
                <a:gd name="T18" fmla="*/ 67 w 77"/>
                <a:gd name="T19" fmla="*/ 67 h 79"/>
                <a:gd name="T20" fmla="*/ 58 w 77"/>
                <a:gd name="T21" fmla="*/ 74 h 79"/>
                <a:gd name="T22" fmla="*/ 49 w 77"/>
                <a:gd name="T23" fmla="*/ 78 h 79"/>
                <a:gd name="T24" fmla="*/ 39 w 77"/>
                <a:gd name="T25" fmla="*/ 79 h 79"/>
                <a:gd name="T26" fmla="*/ 29 w 77"/>
                <a:gd name="T27" fmla="*/ 78 h 79"/>
                <a:gd name="T28" fmla="*/ 19 w 77"/>
                <a:gd name="T29" fmla="*/ 74 h 79"/>
                <a:gd name="T30" fmla="*/ 12 w 77"/>
                <a:gd name="T31" fmla="*/ 67 h 79"/>
                <a:gd name="T32" fmla="*/ 5 w 77"/>
                <a:gd name="T33" fmla="*/ 60 h 79"/>
                <a:gd name="T34" fmla="*/ 1 w 77"/>
                <a:gd name="T35" fmla="*/ 50 h 79"/>
                <a:gd name="T36" fmla="*/ 0 w 77"/>
                <a:gd name="T37" fmla="*/ 40 h 79"/>
                <a:gd name="T38" fmla="*/ 1 w 77"/>
                <a:gd name="T39" fmla="*/ 30 h 79"/>
                <a:gd name="T40" fmla="*/ 5 w 77"/>
                <a:gd name="T41" fmla="*/ 21 h 79"/>
                <a:gd name="T42" fmla="*/ 12 w 77"/>
                <a:gd name="T43" fmla="*/ 12 h 79"/>
                <a:gd name="T44" fmla="*/ 19 w 77"/>
                <a:gd name="T45" fmla="*/ 6 h 79"/>
                <a:gd name="T46" fmla="*/ 29 w 77"/>
                <a:gd name="T47" fmla="*/ 2 h 79"/>
                <a:gd name="T48" fmla="*/ 39 w 77"/>
                <a:gd name="T4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" h="79">
                  <a:moveTo>
                    <a:pt x="39" y="0"/>
                  </a:moveTo>
                  <a:lnTo>
                    <a:pt x="49" y="2"/>
                  </a:lnTo>
                  <a:lnTo>
                    <a:pt x="58" y="6"/>
                  </a:lnTo>
                  <a:lnTo>
                    <a:pt x="67" y="12"/>
                  </a:lnTo>
                  <a:lnTo>
                    <a:pt x="72" y="21"/>
                  </a:lnTo>
                  <a:lnTo>
                    <a:pt x="76" y="30"/>
                  </a:lnTo>
                  <a:lnTo>
                    <a:pt x="77" y="40"/>
                  </a:lnTo>
                  <a:lnTo>
                    <a:pt x="76" y="50"/>
                  </a:lnTo>
                  <a:lnTo>
                    <a:pt x="72" y="60"/>
                  </a:lnTo>
                  <a:lnTo>
                    <a:pt x="67" y="67"/>
                  </a:lnTo>
                  <a:lnTo>
                    <a:pt x="58" y="74"/>
                  </a:lnTo>
                  <a:lnTo>
                    <a:pt x="49" y="78"/>
                  </a:lnTo>
                  <a:lnTo>
                    <a:pt x="39" y="79"/>
                  </a:lnTo>
                  <a:lnTo>
                    <a:pt x="29" y="78"/>
                  </a:lnTo>
                  <a:lnTo>
                    <a:pt x="19" y="74"/>
                  </a:lnTo>
                  <a:lnTo>
                    <a:pt x="12" y="67"/>
                  </a:lnTo>
                  <a:lnTo>
                    <a:pt x="5" y="60"/>
                  </a:lnTo>
                  <a:lnTo>
                    <a:pt x="1" y="50"/>
                  </a:lnTo>
                  <a:lnTo>
                    <a:pt x="0" y="40"/>
                  </a:lnTo>
                  <a:lnTo>
                    <a:pt x="1" y="30"/>
                  </a:lnTo>
                  <a:lnTo>
                    <a:pt x="5" y="21"/>
                  </a:lnTo>
                  <a:lnTo>
                    <a:pt x="12" y="12"/>
                  </a:lnTo>
                  <a:lnTo>
                    <a:pt x="19" y="6"/>
                  </a:lnTo>
                  <a:lnTo>
                    <a:pt x="29" y="2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399"/>
            <p:cNvSpPr>
              <a:spLocks noEditPoints="1"/>
            </p:cNvSpPr>
            <p:nvPr/>
          </p:nvSpPr>
          <p:spPr bwMode="auto">
            <a:xfrm>
              <a:off x="6261100" y="2124075"/>
              <a:ext cx="615950" cy="138113"/>
            </a:xfrm>
            <a:custGeom>
              <a:avLst/>
              <a:gdLst>
                <a:gd name="T0" fmla="*/ 2043 w 3492"/>
                <a:gd name="T1" fmla="*/ 528 h 781"/>
                <a:gd name="T2" fmla="*/ 1950 w 3492"/>
                <a:gd name="T3" fmla="*/ 427 h 781"/>
                <a:gd name="T4" fmla="*/ 1927 w 3492"/>
                <a:gd name="T5" fmla="*/ 391 h 781"/>
                <a:gd name="T6" fmla="*/ 1950 w 3492"/>
                <a:gd name="T7" fmla="*/ 355 h 781"/>
                <a:gd name="T8" fmla="*/ 2043 w 3492"/>
                <a:gd name="T9" fmla="*/ 253 h 781"/>
                <a:gd name="T10" fmla="*/ 3188 w 3492"/>
                <a:gd name="T11" fmla="*/ 184 h 781"/>
                <a:gd name="T12" fmla="*/ 3236 w 3492"/>
                <a:gd name="T13" fmla="*/ 300 h 781"/>
                <a:gd name="T14" fmla="*/ 3243 w 3492"/>
                <a:gd name="T15" fmla="*/ 438 h 781"/>
                <a:gd name="T16" fmla="*/ 3207 w 3492"/>
                <a:gd name="T17" fmla="*/ 562 h 781"/>
                <a:gd name="T18" fmla="*/ 3414 w 3492"/>
                <a:gd name="T19" fmla="*/ 629 h 781"/>
                <a:gd name="T20" fmla="*/ 2727 w 3492"/>
                <a:gd name="T21" fmla="*/ 153 h 781"/>
                <a:gd name="T22" fmla="*/ 3034 w 3492"/>
                <a:gd name="T23" fmla="*/ 626 h 781"/>
                <a:gd name="T24" fmla="*/ 3103 w 3492"/>
                <a:gd name="T25" fmla="*/ 582 h 781"/>
                <a:gd name="T26" fmla="*/ 3150 w 3492"/>
                <a:gd name="T27" fmla="*/ 499 h 781"/>
                <a:gd name="T28" fmla="*/ 3168 w 3492"/>
                <a:gd name="T29" fmla="*/ 391 h 781"/>
                <a:gd name="T30" fmla="*/ 3150 w 3492"/>
                <a:gd name="T31" fmla="*/ 282 h 781"/>
                <a:gd name="T32" fmla="*/ 3103 w 3492"/>
                <a:gd name="T33" fmla="*/ 199 h 781"/>
                <a:gd name="T34" fmla="*/ 3034 w 3492"/>
                <a:gd name="T35" fmla="*/ 157 h 781"/>
                <a:gd name="T36" fmla="*/ 2259 w 3492"/>
                <a:gd name="T37" fmla="*/ 153 h 781"/>
                <a:gd name="T38" fmla="*/ 2411 w 3492"/>
                <a:gd name="T39" fmla="*/ 153 h 781"/>
                <a:gd name="T40" fmla="*/ 78 w 3492"/>
                <a:gd name="T41" fmla="*/ 629 h 781"/>
                <a:gd name="T42" fmla="*/ 78 w 3492"/>
                <a:gd name="T43" fmla="*/ 153 h 781"/>
                <a:gd name="T44" fmla="*/ 2649 w 3492"/>
                <a:gd name="T45" fmla="*/ 704 h 781"/>
                <a:gd name="T46" fmla="*/ 1310 w 3492"/>
                <a:gd name="T47" fmla="*/ 79 h 781"/>
                <a:gd name="T48" fmla="*/ 2182 w 3492"/>
                <a:gd name="T49" fmla="*/ 430 h 781"/>
                <a:gd name="T50" fmla="*/ 2118 w 3492"/>
                <a:gd name="T51" fmla="*/ 583 h 781"/>
                <a:gd name="T52" fmla="*/ 2083 w 3492"/>
                <a:gd name="T53" fmla="*/ 607 h 781"/>
                <a:gd name="T54" fmla="*/ 1382 w 3492"/>
                <a:gd name="T55" fmla="*/ 595 h 781"/>
                <a:gd name="T56" fmla="*/ 1370 w 3492"/>
                <a:gd name="T57" fmla="*/ 214 h 781"/>
                <a:gd name="T58" fmla="*/ 1394 w 3492"/>
                <a:gd name="T59" fmla="*/ 178 h 781"/>
                <a:gd name="T60" fmla="*/ 2098 w 3492"/>
                <a:gd name="T61" fmla="*/ 178 h 781"/>
                <a:gd name="T62" fmla="*/ 2122 w 3492"/>
                <a:gd name="T63" fmla="*/ 214 h 781"/>
                <a:gd name="T64" fmla="*/ 2182 w 3492"/>
                <a:gd name="T65" fmla="*/ 79 h 781"/>
                <a:gd name="T66" fmla="*/ 2221 w 3492"/>
                <a:gd name="T67" fmla="*/ 0 h 781"/>
                <a:gd name="T68" fmla="*/ 2257 w 3492"/>
                <a:gd name="T69" fmla="*/ 25 h 781"/>
                <a:gd name="T70" fmla="*/ 2411 w 3492"/>
                <a:gd name="T71" fmla="*/ 75 h 781"/>
                <a:gd name="T72" fmla="*/ 2422 w 3492"/>
                <a:gd name="T73" fmla="*/ 12 h 781"/>
                <a:gd name="T74" fmla="*/ 2688 w 3492"/>
                <a:gd name="T75" fmla="*/ 0 h 781"/>
                <a:gd name="T76" fmla="*/ 2724 w 3492"/>
                <a:gd name="T77" fmla="*/ 25 h 781"/>
                <a:gd name="T78" fmla="*/ 3453 w 3492"/>
                <a:gd name="T79" fmla="*/ 75 h 781"/>
                <a:gd name="T80" fmla="*/ 3489 w 3492"/>
                <a:gd name="T81" fmla="*/ 98 h 781"/>
                <a:gd name="T82" fmla="*/ 3489 w 3492"/>
                <a:gd name="T83" fmla="*/ 683 h 781"/>
                <a:gd name="T84" fmla="*/ 3453 w 3492"/>
                <a:gd name="T85" fmla="*/ 707 h 781"/>
                <a:gd name="T86" fmla="*/ 2724 w 3492"/>
                <a:gd name="T87" fmla="*/ 758 h 781"/>
                <a:gd name="T88" fmla="*/ 2688 w 3492"/>
                <a:gd name="T89" fmla="*/ 781 h 781"/>
                <a:gd name="T90" fmla="*/ 2422 w 3492"/>
                <a:gd name="T91" fmla="*/ 770 h 781"/>
                <a:gd name="T92" fmla="*/ 2411 w 3492"/>
                <a:gd name="T93" fmla="*/ 707 h 781"/>
                <a:gd name="T94" fmla="*/ 2257 w 3492"/>
                <a:gd name="T95" fmla="*/ 758 h 781"/>
                <a:gd name="T96" fmla="*/ 2221 w 3492"/>
                <a:gd name="T97" fmla="*/ 781 h 781"/>
                <a:gd name="T98" fmla="*/ 1243 w 3492"/>
                <a:gd name="T99" fmla="*/ 770 h 781"/>
                <a:gd name="T100" fmla="*/ 1233 w 3492"/>
                <a:gd name="T101" fmla="*/ 707 h 781"/>
                <a:gd name="T102" fmla="*/ 12 w 3492"/>
                <a:gd name="T103" fmla="*/ 696 h 781"/>
                <a:gd name="T104" fmla="*/ 0 w 3492"/>
                <a:gd name="T105" fmla="*/ 114 h 781"/>
                <a:gd name="T106" fmla="*/ 23 w 3492"/>
                <a:gd name="T107" fmla="*/ 78 h 781"/>
                <a:gd name="T108" fmla="*/ 1233 w 3492"/>
                <a:gd name="T109" fmla="*/ 39 h 781"/>
                <a:gd name="T110" fmla="*/ 1256 w 3492"/>
                <a:gd name="T111" fmla="*/ 3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2" h="781">
                  <a:moveTo>
                    <a:pt x="1449" y="253"/>
                  </a:moveTo>
                  <a:lnTo>
                    <a:pt x="1449" y="528"/>
                  </a:lnTo>
                  <a:lnTo>
                    <a:pt x="2043" y="528"/>
                  </a:lnTo>
                  <a:lnTo>
                    <a:pt x="2043" y="430"/>
                  </a:lnTo>
                  <a:lnTo>
                    <a:pt x="1966" y="430"/>
                  </a:lnTo>
                  <a:lnTo>
                    <a:pt x="1950" y="427"/>
                  </a:lnTo>
                  <a:lnTo>
                    <a:pt x="1939" y="418"/>
                  </a:lnTo>
                  <a:lnTo>
                    <a:pt x="1930" y="406"/>
                  </a:lnTo>
                  <a:lnTo>
                    <a:pt x="1927" y="391"/>
                  </a:lnTo>
                  <a:lnTo>
                    <a:pt x="1930" y="376"/>
                  </a:lnTo>
                  <a:lnTo>
                    <a:pt x="1939" y="363"/>
                  </a:lnTo>
                  <a:lnTo>
                    <a:pt x="1950" y="355"/>
                  </a:lnTo>
                  <a:lnTo>
                    <a:pt x="1966" y="351"/>
                  </a:lnTo>
                  <a:lnTo>
                    <a:pt x="2043" y="351"/>
                  </a:lnTo>
                  <a:lnTo>
                    <a:pt x="2043" y="253"/>
                  </a:lnTo>
                  <a:lnTo>
                    <a:pt x="1449" y="253"/>
                  </a:lnTo>
                  <a:close/>
                  <a:moveTo>
                    <a:pt x="3165" y="153"/>
                  </a:moveTo>
                  <a:lnTo>
                    <a:pt x="3188" y="184"/>
                  </a:lnTo>
                  <a:lnTo>
                    <a:pt x="3207" y="219"/>
                  </a:lnTo>
                  <a:lnTo>
                    <a:pt x="3224" y="258"/>
                  </a:lnTo>
                  <a:lnTo>
                    <a:pt x="3236" y="300"/>
                  </a:lnTo>
                  <a:lnTo>
                    <a:pt x="3243" y="344"/>
                  </a:lnTo>
                  <a:lnTo>
                    <a:pt x="3245" y="391"/>
                  </a:lnTo>
                  <a:lnTo>
                    <a:pt x="3243" y="438"/>
                  </a:lnTo>
                  <a:lnTo>
                    <a:pt x="3236" y="482"/>
                  </a:lnTo>
                  <a:lnTo>
                    <a:pt x="3224" y="524"/>
                  </a:lnTo>
                  <a:lnTo>
                    <a:pt x="3207" y="562"/>
                  </a:lnTo>
                  <a:lnTo>
                    <a:pt x="3188" y="597"/>
                  </a:lnTo>
                  <a:lnTo>
                    <a:pt x="3165" y="629"/>
                  </a:lnTo>
                  <a:lnTo>
                    <a:pt x="3414" y="629"/>
                  </a:lnTo>
                  <a:lnTo>
                    <a:pt x="3414" y="153"/>
                  </a:lnTo>
                  <a:lnTo>
                    <a:pt x="3165" y="153"/>
                  </a:lnTo>
                  <a:close/>
                  <a:moveTo>
                    <a:pt x="2727" y="153"/>
                  </a:moveTo>
                  <a:lnTo>
                    <a:pt x="2727" y="629"/>
                  </a:lnTo>
                  <a:lnTo>
                    <a:pt x="3008" y="629"/>
                  </a:lnTo>
                  <a:lnTo>
                    <a:pt x="3034" y="626"/>
                  </a:lnTo>
                  <a:lnTo>
                    <a:pt x="3058" y="616"/>
                  </a:lnTo>
                  <a:lnTo>
                    <a:pt x="3081" y="602"/>
                  </a:lnTo>
                  <a:lnTo>
                    <a:pt x="3103" y="582"/>
                  </a:lnTo>
                  <a:lnTo>
                    <a:pt x="3121" y="558"/>
                  </a:lnTo>
                  <a:lnTo>
                    <a:pt x="3136" y="530"/>
                  </a:lnTo>
                  <a:lnTo>
                    <a:pt x="3150" y="499"/>
                  </a:lnTo>
                  <a:lnTo>
                    <a:pt x="3160" y="465"/>
                  </a:lnTo>
                  <a:lnTo>
                    <a:pt x="3166" y="429"/>
                  </a:lnTo>
                  <a:lnTo>
                    <a:pt x="3168" y="391"/>
                  </a:lnTo>
                  <a:lnTo>
                    <a:pt x="3166" y="352"/>
                  </a:lnTo>
                  <a:lnTo>
                    <a:pt x="3160" y="316"/>
                  </a:lnTo>
                  <a:lnTo>
                    <a:pt x="3150" y="282"/>
                  </a:lnTo>
                  <a:lnTo>
                    <a:pt x="3136" y="251"/>
                  </a:lnTo>
                  <a:lnTo>
                    <a:pt x="3121" y="224"/>
                  </a:lnTo>
                  <a:lnTo>
                    <a:pt x="3103" y="199"/>
                  </a:lnTo>
                  <a:lnTo>
                    <a:pt x="3081" y="180"/>
                  </a:lnTo>
                  <a:lnTo>
                    <a:pt x="3058" y="165"/>
                  </a:lnTo>
                  <a:lnTo>
                    <a:pt x="3034" y="157"/>
                  </a:lnTo>
                  <a:lnTo>
                    <a:pt x="3008" y="153"/>
                  </a:lnTo>
                  <a:lnTo>
                    <a:pt x="2727" y="153"/>
                  </a:lnTo>
                  <a:close/>
                  <a:moveTo>
                    <a:pt x="2259" y="153"/>
                  </a:moveTo>
                  <a:lnTo>
                    <a:pt x="2259" y="629"/>
                  </a:lnTo>
                  <a:lnTo>
                    <a:pt x="2411" y="629"/>
                  </a:lnTo>
                  <a:lnTo>
                    <a:pt x="2411" y="153"/>
                  </a:lnTo>
                  <a:lnTo>
                    <a:pt x="2259" y="153"/>
                  </a:lnTo>
                  <a:close/>
                  <a:moveTo>
                    <a:pt x="78" y="153"/>
                  </a:moveTo>
                  <a:lnTo>
                    <a:pt x="78" y="629"/>
                  </a:lnTo>
                  <a:lnTo>
                    <a:pt x="1233" y="629"/>
                  </a:lnTo>
                  <a:lnTo>
                    <a:pt x="1233" y="153"/>
                  </a:lnTo>
                  <a:lnTo>
                    <a:pt x="78" y="153"/>
                  </a:lnTo>
                  <a:close/>
                  <a:moveTo>
                    <a:pt x="2488" y="79"/>
                  </a:moveTo>
                  <a:lnTo>
                    <a:pt x="2488" y="704"/>
                  </a:lnTo>
                  <a:lnTo>
                    <a:pt x="2649" y="704"/>
                  </a:lnTo>
                  <a:lnTo>
                    <a:pt x="2649" y="79"/>
                  </a:lnTo>
                  <a:lnTo>
                    <a:pt x="2488" y="79"/>
                  </a:lnTo>
                  <a:close/>
                  <a:moveTo>
                    <a:pt x="1310" y="79"/>
                  </a:moveTo>
                  <a:lnTo>
                    <a:pt x="1310" y="704"/>
                  </a:lnTo>
                  <a:lnTo>
                    <a:pt x="2182" y="704"/>
                  </a:lnTo>
                  <a:lnTo>
                    <a:pt x="2182" y="430"/>
                  </a:lnTo>
                  <a:lnTo>
                    <a:pt x="2122" y="430"/>
                  </a:lnTo>
                  <a:lnTo>
                    <a:pt x="2122" y="567"/>
                  </a:lnTo>
                  <a:lnTo>
                    <a:pt x="2118" y="583"/>
                  </a:lnTo>
                  <a:lnTo>
                    <a:pt x="2110" y="595"/>
                  </a:lnTo>
                  <a:lnTo>
                    <a:pt x="2098" y="604"/>
                  </a:lnTo>
                  <a:lnTo>
                    <a:pt x="2083" y="607"/>
                  </a:lnTo>
                  <a:lnTo>
                    <a:pt x="1409" y="607"/>
                  </a:lnTo>
                  <a:lnTo>
                    <a:pt x="1394" y="604"/>
                  </a:lnTo>
                  <a:lnTo>
                    <a:pt x="1382" y="595"/>
                  </a:lnTo>
                  <a:lnTo>
                    <a:pt x="1374" y="583"/>
                  </a:lnTo>
                  <a:lnTo>
                    <a:pt x="1370" y="567"/>
                  </a:lnTo>
                  <a:lnTo>
                    <a:pt x="1370" y="214"/>
                  </a:lnTo>
                  <a:lnTo>
                    <a:pt x="1374" y="199"/>
                  </a:lnTo>
                  <a:lnTo>
                    <a:pt x="1382" y="186"/>
                  </a:lnTo>
                  <a:lnTo>
                    <a:pt x="1394" y="178"/>
                  </a:lnTo>
                  <a:lnTo>
                    <a:pt x="1409" y="175"/>
                  </a:lnTo>
                  <a:lnTo>
                    <a:pt x="2083" y="175"/>
                  </a:lnTo>
                  <a:lnTo>
                    <a:pt x="2098" y="178"/>
                  </a:lnTo>
                  <a:lnTo>
                    <a:pt x="2110" y="186"/>
                  </a:lnTo>
                  <a:lnTo>
                    <a:pt x="2118" y="199"/>
                  </a:lnTo>
                  <a:lnTo>
                    <a:pt x="2122" y="214"/>
                  </a:lnTo>
                  <a:lnTo>
                    <a:pt x="2122" y="351"/>
                  </a:lnTo>
                  <a:lnTo>
                    <a:pt x="2182" y="351"/>
                  </a:lnTo>
                  <a:lnTo>
                    <a:pt x="2182" y="79"/>
                  </a:lnTo>
                  <a:lnTo>
                    <a:pt x="1310" y="79"/>
                  </a:lnTo>
                  <a:close/>
                  <a:moveTo>
                    <a:pt x="1271" y="0"/>
                  </a:moveTo>
                  <a:lnTo>
                    <a:pt x="2221" y="0"/>
                  </a:lnTo>
                  <a:lnTo>
                    <a:pt x="2236" y="3"/>
                  </a:lnTo>
                  <a:lnTo>
                    <a:pt x="2249" y="12"/>
                  </a:lnTo>
                  <a:lnTo>
                    <a:pt x="2257" y="25"/>
                  </a:lnTo>
                  <a:lnTo>
                    <a:pt x="2259" y="39"/>
                  </a:lnTo>
                  <a:lnTo>
                    <a:pt x="2259" y="75"/>
                  </a:lnTo>
                  <a:lnTo>
                    <a:pt x="2411" y="75"/>
                  </a:lnTo>
                  <a:lnTo>
                    <a:pt x="2411" y="39"/>
                  </a:lnTo>
                  <a:lnTo>
                    <a:pt x="2414" y="25"/>
                  </a:lnTo>
                  <a:lnTo>
                    <a:pt x="2422" y="12"/>
                  </a:lnTo>
                  <a:lnTo>
                    <a:pt x="2434" y="3"/>
                  </a:lnTo>
                  <a:lnTo>
                    <a:pt x="2450" y="0"/>
                  </a:lnTo>
                  <a:lnTo>
                    <a:pt x="2688" y="0"/>
                  </a:lnTo>
                  <a:lnTo>
                    <a:pt x="2703" y="3"/>
                  </a:lnTo>
                  <a:lnTo>
                    <a:pt x="2715" y="12"/>
                  </a:lnTo>
                  <a:lnTo>
                    <a:pt x="2724" y="25"/>
                  </a:lnTo>
                  <a:lnTo>
                    <a:pt x="2727" y="39"/>
                  </a:lnTo>
                  <a:lnTo>
                    <a:pt x="2727" y="75"/>
                  </a:lnTo>
                  <a:lnTo>
                    <a:pt x="3453" y="75"/>
                  </a:lnTo>
                  <a:lnTo>
                    <a:pt x="3469" y="78"/>
                  </a:lnTo>
                  <a:lnTo>
                    <a:pt x="3480" y="86"/>
                  </a:lnTo>
                  <a:lnTo>
                    <a:pt x="3489" y="98"/>
                  </a:lnTo>
                  <a:lnTo>
                    <a:pt x="3492" y="114"/>
                  </a:lnTo>
                  <a:lnTo>
                    <a:pt x="3492" y="669"/>
                  </a:lnTo>
                  <a:lnTo>
                    <a:pt x="3489" y="683"/>
                  </a:lnTo>
                  <a:lnTo>
                    <a:pt x="3480" y="696"/>
                  </a:lnTo>
                  <a:lnTo>
                    <a:pt x="3469" y="704"/>
                  </a:lnTo>
                  <a:lnTo>
                    <a:pt x="3453" y="707"/>
                  </a:lnTo>
                  <a:lnTo>
                    <a:pt x="2727" y="707"/>
                  </a:lnTo>
                  <a:lnTo>
                    <a:pt x="2727" y="742"/>
                  </a:lnTo>
                  <a:lnTo>
                    <a:pt x="2724" y="758"/>
                  </a:lnTo>
                  <a:lnTo>
                    <a:pt x="2715" y="770"/>
                  </a:lnTo>
                  <a:lnTo>
                    <a:pt x="2703" y="778"/>
                  </a:lnTo>
                  <a:lnTo>
                    <a:pt x="2688" y="781"/>
                  </a:lnTo>
                  <a:lnTo>
                    <a:pt x="2450" y="781"/>
                  </a:lnTo>
                  <a:lnTo>
                    <a:pt x="2434" y="778"/>
                  </a:lnTo>
                  <a:lnTo>
                    <a:pt x="2422" y="770"/>
                  </a:lnTo>
                  <a:lnTo>
                    <a:pt x="2414" y="758"/>
                  </a:lnTo>
                  <a:lnTo>
                    <a:pt x="2411" y="742"/>
                  </a:lnTo>
                  <a:lnTo>
                    <a:pt x="2411" y="707"/>
                  </a:lnTo>
                  <a:lnTo>
                    <a:pt x="2259" y="707"/>
                  </a:lnTo>
                  <a:lnTo>
                    <a:pt x="2259" y="742"/>
                  </a:lnTo>
                  <a:lnTo>
                    <a:pt x="2257" y="758"/>
                  </a:lnTo>
                  <a:lnTo>
                    <a:pt x="2249" y="770"/>
                  </a:lnTo>
                  <a:lnTo>
                    <a:pt x="2236" y="778"/>
                  </a:lnTo>
                  <a:lnTo>
                    <a:pt x="2221" y="781"/>
                  </a:lnTo>
                  <a:lnTo>
                    <a:pt x="1271" y="781"/>
                  </a:lnTo>
                  <a:lnTo>
                    <a:pt x="1256" y="778"/>
                  </a:lnTo>
                  <a:lnTo>
                    <a:pt x="1243" y="770"/>
                  </a:lnTo>
                  <a:lnTo>
                    <a:pt x="1235" y="758"/>
                  </a:lnTo>
                  <a:lnTo>
                    <a:pt x="1233" y="742"/>
                  </a:lnTo>
                  <a:lnTo>
                    <a:pt x="1233" y="707"/>
                  </a:lnTo>
                  <a:lnTo>
                    <a:pt x="39" y="707"/>
                  </a:lnTo>
                  <a:lnTo>
                    <a:pt x="23" y="704"/>
                  </a:lnTo>
                  <a:lnTo>
                    <a:pt x="12" y="696"/>
                  </a:lnTo>
                  <a:lnTo>
                    <a:pt x="3" y="683"/>
                  </a:lnTo>
                  <a:lnTo>
                    <a:pt x="0" y="669"/>
                  </a:lnTo>
                  <a:lnTo>
                    <a:pt x="0" y="114"/>
                  </a:lnTo>
                  <a:lnTo>
                    <a:pt x="3" y="98"/>
                  </a:lnTo>
                  <a:lnTo>
                    <a:pt x="12" y="86"/>
                  </a:lnTo>
                  <a:lnTo>
                    <a:pt x="23" y="78"/>
                  </a:lnTo>
                  <a:lnTo>
                    <a:pt x="39" y="75"/>
                  </a:lnTo>
                  <a:lnTo>
                    <a:pt x="1233" y="75"/>
                  </a:lnTo>
                  <a:lnTo>
                    <a:pt x="1233" y="39"/>
                  </a:lnTo>
                  <a:lnTo>
                    <a:pt x="1235" y="25"/>
                  </a:lnTo>
                  <a:lnTo>
                    <a:pt x="1243" y="12"/>
                  </a:lnTo>
                  <a:lnTo>
                    <a:pt x="1256" y="3"/>
                  </a:lnTo>
                  <a:lnTo>
                    <a:pt x="12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0" name="Freeform 404"/>
          <p:cNvSpPr>
            <a:spLocks noEditPoints="1"/>
          </p:cNvSpPr>
          <p:nvPr/>
        </p:nvSpPr>
        <p:spPr bwMode="auto">
          <a:xfrm>
            <a:off x="10560463" y="597463"/>
            <a:ext cx="552450" cy="414338"/>
          </a:xfrm>
          <a:custGeom>
            <a:avLst/>
            <a:gdLst>
              <a:gd name="T0" fmla="*/ 3153 w 3482"/>
              <a:gd name="T1" fmla="*/ 2207 h 2605"/>
              <a:gd name="T2" fmla="*/ 2634 w 3482"/>
              <a:gd name="T3" fmla="*/ 2380 h 2605"/>
              <a:gd name="T4" fmla="*/ 2151 w 3482"/>
              <a:gd name="T5" fmla="*/ 2444 h 2605"/>
              <a:gd name="T6" fmla="*/ 1870 w 3482"/>
              <a:gd name="T7" fmla="*/ 2455 h 2605"/>
              <a:gd name="T8" fmla="*/ 2057 w 3482"/>
              <a:gd name="T9" fmla="*/ 2514 h 2605"/>
              <a:gd name="T10" fmla="*/ 2460 w 3482"/>
              <a:gd name="T11" fmla="*/ 2492 h 2605"/>
              <a:gd name="T12" fmla="*/ 3049 w 3482"/>
              <a:gd name="T13" fmla="*/ 2345 h 2605"/>
              <a:gd name="T14" fmla="*/ 3341 w 3482"/>
              <a:gd name="T15" fmla="*/ 2196 h 2605"/>
              <a:gd name="T16" fmla="*/ 102 w 3482"/>
              <a:gd name="T17" fmla="*/ 1797 h 2605"/>
              <a:gd name="T18" fmla="*/ 482 w 3482"/>
              <a:gd name="T19" fmla="*/ 1943 h 2605"/>
              <a:gd name="T20" fmla="*/ 102 w 3482"/>
              <a:gd name="T21" fmla="*/ 1797 h 2605"/>
              <a:gd name="T22" fmla="*/ 184 w 3482"/>
              <a:gd name="T23" fmla="*/ 1176 h 2605"/>
              <a:gd name="T24" fmla="*/ 117 w 3482"/>
              <a:gd name="T25" fmla="*/ 1575 h 2605"/>
              <a:gd name="T26" fmla="*/ 245 w 3482"/>
              <a:gd name="T27" fmla="*/ 1772 h 2605"/>
              <a:gd name="T28" fmla="*/ 706 w 3482"/>
              <a:gd name="T29" fmla="*/ 1900 h 2605"/>
              <a:gd name="T30" fmla="*/ 1029 w 3482"/>
              <a:gd name="T31" fmla="*/ 1951 h 2605"/>
              <a:gd name="T32" fmla="*/ 268 w 3482"/>
              <a:gd name="T33" fmla="*/ 923 h 2605"/>
              <a:gd name="T34" fmla="*/ 1480 w 3482"/>
              <a:gd name="T35" fmla="*/ 241 h 2605"/>
              <a:gd name="T36" fmla="*/ 1199 w 3482"/>
              <a:gd name="T37" fmla="*/ 297 h 2605"/>
              <a:gd name="T38" fmla="*/ 1131 w 3482"/>
              <a:gd name="T39" fmla="*/ 1978 h 2605"/>
              <a:gd name="T40" fmla="*/ 1599 w 3482"/>
              <a:gd name="T41" fmla="*/ 2231 h 2605"/>
              <a:gd name="T42" fmla="*/ 1851 w 3482"/>
              <a:gd name="T43" fmla="*/ 2357 h 2605"/>
              <a:gd name="T44" fmla="*/ 2353 w 3482"/>
              <a:gd name="T45" fmla="*/ 2338 h 2605"/>
              <a:gd name="T46" fmla="*/ 2960 w 3482"/>
              <a:gd name="T47" fmla="*/ 2196 h 2605"/>
              <a:gd name="T48" fmla="*/ 3268 w 3482"/>
              <a:gd name="T49" fmla="*/ 2038 h 2605"/>
              <a:gd name="T50" fmla="*/ 3098 w 3482"/>
              <a:gd name="T51" fmla="*/ 1943 h 2605"/>
              <a:gd name="T52" fmla="*/ 2787 w 3482"/>
              <a:gd name="T53" fmla="*/ 1890 h 2605"/>
              <a:gd name="T54" fmla="*/ 2627 w 3482"/>
              <a:gd name="T55" fmla="*/ 1840 h 2605"/>
              <a:gd name="T56" fmla="*/ 2335 w 3482"/>
              <a:gd name="T57" fmla="*/ 1670 h 2605"/>
              <a:gd name="T58" fmla="*/ 2215 w 3482"/>
              <a:gd name="T59" fmla="*/ 1566 h 2605"/>
              <a:gd name="T60" fmla="*/ 333 w 3482"/>
              <a:gd name="T61" fmla="*/ 145 h 2605"/>
              <a:gd name="T62" fmla="*/ 376 w 3482"/>
              <a:gd name="T63" fmla="*/ 167 h 2605"/>
              <a:gd name="T64" fmla="*/ 379 w 3482"/>
              <a:gd name="T65" fmla="*/ 3 h 2605"/>
              <a:gd name="T66" fmla="*/ 462 w 3482"/>
              <a:gd name="T67" fmla="*/ 158 h 2605"/>
              <a:gd name="T68" fmla="*/ 1103 w 3482"/>
              <a:gd name="T69" fmla="*/ 244 h 2605"/>
              <a:gd name="T70" fmla="*/ 1376 w 3482"/>
              <a:gd name="T71" fmla="*/ 188 h 2605"/>
              <a:gd name="T72" fmla="*/ 1505 w 3482"/>
              <a:gd name="T73" fmla="*/ 121 h 2605"/>
              <a:gd name="T74" fmla="*/ 2296 w 3482"/>
              <a:gd name="T75" fmla="*/ 1528 h 2605"/>
              <a:gd name="T76" fmla="*/ 2494 w 3482"/>
              <a:gd name="T77" fmla="*/ 1675 h 2605"/>
              <a:gd name="T78" fmla="*/ 2731 w 3482"/>
              <a:gd name="T79" fmla="*/ 1784 h 2605"/>
              <a:gd name="T80" fmla="*/ 2983 w 3482"/>
              <a:gd name="T81" fmla="*/ 1842 h 2605"/>
              <a:gd name="T82" fmla="*/ 3309 w 3482"/>
              <a:gd name="T83" fmla="*/ 1911 h 2605"/>
              <a:gd name="T84" fmla="*/ 3463 w 3482"/>
              <a:gd name="T85" fmla="*/ 2085 h 2605"/>
              <a:gd name="T86" fmla="*/ 3463 w 3482"/>
              <a:gd name="T87" fmla="*/ 2204 h 2605"/>
              <a:gd name="T88" fmla="*/ 3290 w 3482"/>
              <a:gd name="T89" fmla="*/ 2331 h 2605"/>
              <a:gd name="T90" fmla="*/ 2809 w 3482"/>
              <a:gd name="T91" fmla="*/ 2509 h 2605"/>
              <a:gd name="T92" fmla="*/ 2255 w 3482"/>
              <a:gd name="T93" fmla="*/ 2602 h 2605"/>
              <a:gd name="T94" fmla="*/ 1912 w 3482"/>
              <a:gd name="T95" fmla="*/ 2571 h 2605"/>
              <a:gd name="T96" fmla="*/ 1758 w 3482"/>
              <a:gd name="T97" fmla="*/ 2476 h 2605"/>
              <a:gd name="T98" fmla="*/ 1634 w 3482"/>
              <a:gd name="T99" fmla="*/ 2366 h 2605"/>
              <a:gd name="T100" fmla="*/ 1330 w 3482"/>
              <a:gd name="T101" fmla="*/ 2160 h 2605"/>
              <a:gd name="T102" fmla="*/ 982 w 3482"/>
              <a:gd name="T103" fmla="*/ 2544 h 2605"/>
              <a:gd name="T104" fmla="*/ 152 w 3482"/>
              <a:gd name="T105" fmla="*/ 2578 h 2605"/>
              <a:gd name="T106" fmla="*/ 32 w 3482"/>
              <a:gd name="T107" fmla="*/ 1667 h 2605"/>
              <a:gd name="T108" fmla="*/ 40 w 3482"/>
              <a:gd name="T109" fmla="*/ 1377 h 2605"/>
              <a:gd name="T110" fmla="*/ 117 w 3482"/>
              <a:gd name="T111" fmla="*/ 1104 h 2605"/>
              <a:gd name="T112" fmla="*/ 181 w 3482"/>
              <a:gd name="T113" fmla="*/ 882 h 2605"/>
              <a:gd name="T114" fmla="*/ 208 w 3482"/>
              <a:gd name="T115" fmla="*/ 283 h 2605"/>
              <a:gd name="T116" fmla="*/ 250 w 3482"/>
              <a:gd name="T117" fmla="*/ 119 h 2605"/>
              <a:gd name="T118" fmla="*/ 352 w 3482"/>
              <a:gd name="T119" fmla="*/ 0 h 2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82" h="2605">
                <a:moveTo>
                  <a:pt x="3362" y="2074"/>
                </a:moveTo>
                <a:lnTo>
                  <a:pt x="3344" y="2089"/>
                </a:lnTo>
                <a:lnTo>
                  <a:pt x="3323" y="2106"/>
                </a:lnTo>
                <a:lnTo>
                  <a:pt x="3296" y="2124"/>
                </a:lnTo>
                <a:lnTo>
                  <a:pt x="3267" y="2143"/>
                </a:lnTo>
                <a:lnTo>
                  <a:pt x="3234" y="2163"/>
                </a:lnTo>
                <a:lnTo>
                  <a:pt x="3196" y="2186"/>
                </a:lnTo>
                <a:lnTo>
                  <a:pt x="3153" y="2207"/>
                </a:lnTo>
                <a:lnTo>
                  <a:pt x="3106" y="2230"/>
                </a:lnTo>
                <a:lnTo>
                  <a:pt x="3054" y="2252"/>
                </a:lnTo>
                <a:lnTo>
                  <a:pt x="2997" y="2275"/>
                </a:lnTo>
                <a:lnTo>
                  <a:pt x="2936" y="2297"/>
                </a:lnTo>
                <a:lnTo>
                  <a:pt x="2868" y="2319"/>
                </a:lnTo>
                <a:lnTo>
                  <a:pt x="2796" y="2340"/>
                </a:lnTo>
                <a:lnTo>
                  <a:pt x="2718" y="2361"/>
                </a:lnTo>
                <a:lnTo>
                  <a:pt x="2634" y="2380"/>
                </a:lnTo>
                <a:lnTo>
                  <a:pt x="2546" y="2397"/>
                </a:lnTo>
                <a:lnTo>
                  <a:pt x="2450" y="2413"/>
                </a:lnTo>
                <a:lnTo>
                  <a:pt x="2406" y="2419"/>
                </a:lnTo>
                <a:lnTo>
                  <a:pt x="2358" y="2425"/>
                </a:lnTo>
                <a:lnTo>
                  <a:pt x="2308" y="2431"/>
                </a:lnTo>
                <a:lnTo>
                  <a:pt x="2256" y="2436"/>
                </a:lnTo>
                <a:lnTo>
                  <a:pt x="2204" y="2440"/>
                </a:lnTo>
                <a:lnTo>
                  <a:pt x="2151" y="2444"/>
                </a:lnTo>
                <a:lnTo>
                  <a:pt x="2099" y="2447"/>
                </a:lnTo>
                <a:lnTo>
                  <a:pt x="2050" y="2450"/>
                </a:lnTo>
                <a:lnTo>
                  <a:pt x="2003" y="2451"/>
                </a:lnTo>
                <a:lnTo>
                  <a:pt x="1959" y="2451"/>
                </a:lnTo>
                <a:lnTo>
                  <a:pt x="1920" y="2451"/>
                </a:lnTo>
                <a:lnTo>
                  <a:pt x="1885" y="2449"/>
                </a:lnTo>
                <a:lnTo>
                  <a:pt x="1856" y="2445"/>
                </a:lnTo>
                <a:lnTo>
                  <a:pt x="1870" y="2455"/>
                </a:lnTo>
                <a:lnTo>
                  <a:pt x="1886" y="2464"/>
                </a:lnTo>
                <a:lnTo>
                  <a:pt x="1903" y="2473"/>
                </a:lnTo>
                <a:lnTo>
                  <a:pt x="1922" y="2481"/>
                </a:lnTo>
                <a:lnTo>
                  <a:pt x="1944" y="2490"/>
                </a:lnTo>
                <a:lnTo>
                  <a:pt x="1967" y="2497"/>
                </a:lnTo>
                <a:lnTo>
                  <a:pt x="1995" y="2504"/>
                </a:lnTo>
                <a:lnTo>
                  <a:pt x="2024" y="2510"/>
                </a:lnTo>
                <a:lnTo>
                  <a:pt x="2057" y="2514"/>
                </a:lnTo>
                <a:lnTo>
                  <a:pt x="2093" y="2517"/>
                </a:lnTo>
                <a:lnTo>
                  <a:pt x="2133" y="2518"/>
                </a:lnTo>
                <a:lnTo>
                  <a:pt x="2176" y="2520"/>
                </a:lnTo>
                <a:lnTo>
                  <a:pt x="2224" y="2517"/>
                </a:lnTo>
                <a:lnTo>
                  <a:pt x="2276" y="2514"/>
                </a:lnTo>
                <a:lnTo>
                  <a:pt x="2333" y="2509"/>
                </a:lnTo>
                <a:lnTo>
                  <a:pt x="2394" y="2502"/>
                </a:lnTo>
                <a:lnTo>
                  <a:pt x="2460" y="2492"/>
                </a:lnTo>
                <a:lnTo>
                  <a:pt x="2531" y="2480"/>
                </a:lnTo>
                <a:lnTo>
                  <a:pt x="2608" y="2465"/>
                </a:lnTo>
                <a:lnTo>
                  <a:pt x="2697" y="2446"/>
                </a:lnTo>
                <a:lnTo>
                  <a:pt x="2780" y="2427"/>
                </a:lnTo>
                <a:lnTo>
                  <a:pt x="2857" y="2406"/>
                </a:lnTo>
                <a:lnTo>
                  <a:pt x="2926" y="2386"/>
                </a:lnTo>
                <a:lnTo>
                  <a:pt x="2991" y="2365"/>
                </a:lnTo>
                <a:lnTo>
                  <a:pt x="3049" y="2345"/>
                </a:lnTo>
                <a:lnTo>
                  <a:pt x="3102" y="2323"/>
                </a:lnTo>
                <a:lnTo>
                  <a:pt x="3151" y="2303"/>
                </a:lnTo>
                <a:lnTo>
                  <a:pt x="3193" y="2283"/>
                </a:lnTo>
                <a:lnTo>
                  <a:pt x="3231" y="2264"/>
                </a:lnTo>
                <a:lnTo>
                  <a:pt x="3265" y="2246"/>
                </a:lnTo>
                <a:lnTo>
                  <a:pt x="3293" y="2228"/>
                </a:lnTo>
                <a:lnTo>
                  <a:pt x="3319" y="2212"/>
                </a:lnTo>
                <a:lnTo>
                  <a:pt x="3341" y="2196"/>
                </a:lnTo>
                <a:lnTo>
                  <a:pt x="3358" y="2184"/>
                </a:lnTo>
                <a:lnTo>
                  <a:pt x="3373" y="2171"/>
                </a:lnTo>
                <a:lnTo>
                  <a:pt x="3384" y="2160"/>
                </a:lnTo>
                <a:lnTo>
                  <a:pt x="3393" y="2153"/>
                </a:lnTo>
                <a:lnTo>
                  <a:pt x="3384" y="2124"/>
                </a:lnTo>
                <a:lnTo>
                  <a:pt x="3375" y="2099"/>
                </a:lnTo>
                <a:lnTo>
                  <a:pt x="3362" y="2074"/>
                </a:lnTo>
                <a:close/>
                <a:moveTo>
                  <a:pt x="102" y="1797"/>
                </a:moveTo>
                <a:lnTo>
                  <a:pt x="217" y="2502"/>
                </a:lnTo>
                <a:lnTo>
                  <a:pt x="897" y="2502"/>
                </a:lnTo>
                <a:lnTo>
                  <a:pt x="897" y="2018"/>
                </a:lnTo>
                <a:lnTo>
                  <a:pt x="802" y="2007"/>
                </a:lnTo>
                <a:lnTo>
                  <a:pt x="713" y="1993"/>
                </a:lnTo>
                <a:lnTo>
                  <a:pt x="630" y="1977"/>
                </a:lnTo>
                <a:lnTo>
                  <a:pt x="553" y="1960"/>
                </a:lnTo>
                <a:lnTo>
                  <a:pt x="482" y="1943"/>
                </a:lnTo>
                <a:lnTo>
                  <a:pt x="417" y="1924"/>
                </a:lnTo>
                <a:lnTo>
                  <a:pt x="355" y="1905"/>
                </a:lnTo>
                <a:lnTo>
                  <a:pt x="300" y="1886"/>
                </a:lnTo>
                <a:lnTo>
                  <a:pt x="251" y="1867"/>
                </a:lnTo>
                <a:lnTo>
                  <a:pt x="206" y="1849"/>
                </a:lnTo>
                <a:lnTo>
                  <a:pt x="166" y="1831"/>
                </a:lnTo>
                <a:lnTo>
                  <a:pt x="131" y="1813"/>
                </a:lnTo>
                <a:lnTo>
                  <a:pt x="102" y="1797"/>
                </a:lnTo>
                <a:close/>
                <a:moveTo>
                  <a:pt x="210" y="1106"/>
                </a:moveTo>
                <a:lnTo>
                  <a:pt x="206" y="1116"/>
                </a:lnTo>
                <a:lnTo>
                  <a:pt x="202" y="1129"/>
                </a:lnTo>
                <a:lnTo>
                  <a:pt x="197" y="1143"/>
                </a:lnTo>
                <a:lnTo>
                  <a:pt x="191" y="1155"/>
                </a:lnTo>
                <a:lnTo>
                  <a:pt x="187" y="1166"/>
                </a:lnTo>
                <a:lnTo>
                  <a:pt x="185" y="1174"/>
                </a:lnTo>
                <a:lnTo>
                  <a:pt x="184" y="1176"/>
                </a:lnTo>
                <a:lnTo>
                  <a:pt x="163" y="1236"/>
                </a:lnTo>
                <a:lnTo>
                  <a:pt x="146" y="1294"/>
                </a:lnTo>
                <a:lnTo>
                  <a:pt x="133" y="1348"/>
                </a:lnTo>
                <a:lnTo>
                  <a:pt x="125" y="1400"/>
                </a:lnTo>
                <a:lnTo>
                  <a:pt x="118" y="1449"/>
                </a:lnTo>
                <a:lnTo>
                  <a:pt x="116" y="1495"/>
                </a:lnTo>
                <a:lnTo>
                  <a:pt x="116" y="1537"/>
                </a:lnTo>
                <a:lnTo>
                  <a:pt x="117" y="1575"/>
                </a:lnTo>
                <a:lnTo>
                  <a:pt x="122" y="1610"/>
                </a:lnTo>
                <a:lnTo>
                  <a:pt x="126" y="1641"/>
                </a:lnTo>
                <a:lnTo>
                  <a:pt x="130" y="1667"/>
                </a:lnTo>
                <a:lnTo>
                  <a:pt x="135" y="1690"/>
                </a:lnTo>
                <a:lnTo>
                  <a:pt x="141" y="1708"/>
                </a:lnTo>
                <a:lnTo>
                  <a:pt x="145" y="1721"/>
                </a:lnTo>
                <a:lnTo>
                  <a:pt x="194" y="1748"/>
                </a:lnTo>
                <a:lnTo>
                  <a:pt x="245" y="1772"/>
                </a:lnTo>
                <a:lnTo>
                  <a:pt x="299" y="1795"/>
                </a:lnTo>
                <a:lnTo>
                  <a:pt x="356" y="1815"/>
                </a:lnTo>
                <a:lnTo>
                  <a:pt x="415" y="1833"/>
                </a:lnTo>
                <a:lnTo>
                  <a:pt x="474" y="1849"/>
                </a:lnTo>
                <a:lnTo>
                  <a:pt x="533" y="1863"/>
                </a:lnTo>
                <a:lnTo>
                  <a:pt x="592" y="1877"/>
                </a:lnTo>
                <a:lnTo>
                  <a:pt x="650" y="1889"/>
                </a:lnTo>
                <a:lnTo>
                  <a:pt x="706" y="1900"/>
                </a:lnTo>
                <a:lnTo>
                  <a:pt x="761" y="1909"/>
                </a:lnTo>
                <a:lnTo>
                  <a:pt x="813" y="1918"/>
                </a:lnTo>
                <a:lnTo>
                  <a:pt x="862" y="1925"/>
                </a:lnTo>
                <a:lnTo>
                  <a:pt x="905" y="1931"/>
                </a:lnTo>
                <a:lnTo>
                  <a:pt x="945" y="1937"/>
                </a:lnTo>
                <a:lnTo>
                  <a:pt x="979" y="1942"/>
                </a:lnTo>
                <a:lnTo>
                  <a:pt x="1008" y="1947"/>
                </a:lnTo>
                <a:lnTo>
                  <a:pt x="1029" y="1951"/>
                </a:lnTo>
                <a:lnTo>
                  <a:pt x="1044" y="1955"/>
                </a:lnTo>
                <a:lnTo>
                  <a:pt x="1044" y="1468"/>
                </a:lnTo>
                <a:lnTo>
                  <a:pt x="210" y="1106"/>
                </a:lnTo>
                <a:close/>
                <a:moveTo>
                  <a:pt x="281" y="362"/>
                </a:moveTo>
                <a:lnTo>
                  <a:pt x="281" y="769"/>
                </a:lnTo>
                <a:lnTo>
                  <a:pt x="281" y="822"/>
                </a:lnTo>
                <a:lnTo>
                  <a:pt x="277" y="873"/>
                </a:lnTo>
                <a:lnTo>
                  <a:pt x="268" y="923"/>
                </a:lnTo>
                <a:lnTo>
                  <a:pt x="256" y="973"/>
                </a:lnTo>
                <a:lnTo>
                  <a:pt x="240" y="1024"/>
                </a:lnTo>
                <a:lnTo>
                  <a:pt x="1044" y="1374"/>
                </a:lnTo>
                <a:lnTo>
                  <a:pt x="1044" y="414"/>
                </a:lnTo>
                <a:lnTo>
                  <a:pt x="281" y="362"/>
                </a:lnTo>
                <a:close/>
                <a:moveTo>
                  <a:pt x="1521" y="218"/>
                </a:moveTo>
                <a:lnTo>
                  <a:pt x="1502" y="229"/>
                </a:lnTo>
                <a:lnTo>
                  <a:pt x="1480" y="241"/>
                </a:lnTo>
                <a:lnTo>
                  <a:pt x="1454" y="252"/>
                </a:lnTo>
                <a:lnTo>
                  <a:pt x="1426" y="263"/>
                </a:lnTo>
                <a:lnTo>
                  <a:pt x="1393" y="274"/>
                </a:lnTo>
                <a:lnTo>
                  <a:pt x="1357" y="282"/>
                </a:lnTo>
                <a:lnTo>
                  <a:pt x="1317" y="289"/>
                </a:lnTo>
                <a:lnTo>
                  <a:pt x="1272" y="293"/>
                </a:lnTo>
                <a:lnTo>
                  <a:pt x="1225" y="295"/>
                </a:lnTo>
                <a:lnTo>
                  <a:pt x="1199" y="297"/>
                </a:lnTo>
                <a:lnTo>
                  <a:pt x="1178" y="301"/>
                </a:lnTo>
                <a:lnTo>
                  <a:pt x="1161" y="310"/>
                </a:lnTo>
                <a:lnTo>
                  <a:pt x="1147" y="320"/>
                </a:lnTo>
                <a:lnTo>
                  <a:pt x="1139" y="332"/>
                </a:lnTo>
                <a:lnTo>
                  <a:pt x="1134" y="343"/>
                </a:lnTo>
                <a:lnTo>
                  <a:pt x="1132" y="353"/>
                </a:lnTo>
                <a:lnTo>
                  <a:pt x="1131" y="363"/>
                </a:lnTo>
                <a:lnTo>
                  <a:pt x="1131" y="1978"/>
                </a:lnTo>
                <a:lnTo>
                  <a:pt x="1200" y="2003"/>
                </a:lnTo>
                <a:lnTo>
                  <a:pt x="1268" y="2031"/>
                </a:lnTo>
                <a:lnTo>
                  <a:pt x="1331" y="2061"/>
                </a:lnTo>
                <a:lnTo>
                  <a:pt x="1393" y="2093"/>
                </a:lnTo>
                <a:lnTo>
                  <a:pt x="1450" y="2127"/>
                </a:lnTo>
                <a:lnTo>
                  <a:pt x="1504" y="2162"/>
                </a:lnTo>
                <a:lnTo>
                  <a:pt x="1554" y="2196"/>
                </a:lnTo>
                <a:lnTo>
                  <a:pt x="1599" y="2231"/>
                </a:lnTo>
                <a:lnTo>
                  <a:pt x="1641" y="2264"/>
                </a:lnTo>
                <a:lnTo>
                  <a:pt x="1679" y="2295"/>
                </a:lnTo>
                <a:lnTo>
                  <a:pt x="1713" y="2323"/>
                </a:lnTo>
                <a:lnTo>
                  <a:pt x="1742" y="2348"/>
                </a:lnTo>
                <a:lnTo>
                  <a:pt x="1759" y="2350"/>
                </a:lnTo>
                <a:lnTo>
                  <a:pt x="1782" y="2353"/>
                </a:lnTo>
                <a:lnTo>
                  <a:pt x="1813" y="2355"/>
                </a:lnTo>
                <a:lnTo>
                  <a:pt x="1851" y="2357"/>
                </a:lnTo>
                <a:lnTo>
                  <a:pt x="1894" y="2360"/>
                </a:lnTo>
                <a:lnTo>
                  <a:pt x="1944" y="2361"/>
                </a:lnTo>
                <a:lnTo>
                  <a:pt x="1999" y="2362"/>
                </a:lnTo>
                <a:lnTo>
                  <a:pt x="2060" y="2361"/>
                </a:lnTo>
                <a:lnTo>
                  <a:pt x="2126" y="2358"/>
                </a:lnTo>
                <a:lnTo>
                  <a:pt x="2198" y="2354"/>
                </a:lnTo>
                <a:lnTo>
                  <a:pt x="2273" y="2348"/>
                </a:lnTo>
                <a:lnTo>
                  <a:pt x="2353" y="2338"/>
                </a:lnTo>
                <a:lnTo>
                  <a:pt x="2438" y="2327"/>
                </a:lnTo>
                <a:lnTo>
                  <a:pt x="2529" y="2312"/>
                </a:lnTo>
                <a:lnTo>
                  <a:pt x="2613" y="2295"/>
                </a:lnTo>
                <a:lnTo>
                  <a:pt x="2694" y="2277"/>
                </a:lnTo>
                <a:lnTo>
                  <a:pt x="2768" y="2258"/>
                </a:lnTo>
                <a:lnTo>
                  <a:pt x="2836" y="2238"/>
                </a:lnTo>
                <a:lnTo>
                  <a:pt x="2901" y="2217"/>
                </a:lnTo>
                <a:lnTo>
                  <a:pt x="2960" y="2196"/>
                </a:lnTo>
                <a:lnTo>
                  <a:pt x="3014" y="2175"/>
                </a:lnTo>
                <a:lnTo>
                  <a:pt x="3063" y="2153"/>
                </a:lnTo>
                <a:lnTo>
                  <a:pt x="3108" y="2132"/>
                </a:lnTo>
                <a:lnTo>
                  <a:pt x="3148" y="2112"/>
                </a:lnTo>
                <a:lnTo>
                  <a:pt x="3184" y="2091"/>
                </a:lnTo>
                <a:lnTo>
                  <a:pt x="3216" y="2072"/>
                </a:lnTo>
                <a:lnTo>
                  <a:pt x="3244" y="2054"/>
                </a:lnTo>
                <a:lnTo>
                  <a:pt x="3268" y="2038"/>
                </a:lnTo>
                <a:lnTo>
                  <a:pt x="3288" y="2024"/>
                </a:lnTo>
                <a:lnTo>
                  <a:pt x="3304" y="2010"/>
                </a:lnTo>
                <a:lnTo>
                  <a:pt x="3277" y="1993"/>
                </a:lnTo>
                <a:lnTo>
                  <a:pt x="3248" y="1978"/>
                </a:lnTo>
                <a:lnTo>
                  <a:pt x="3216" y="1965"/>
                </a:lnTo>
                <a:lnTo>
                  <a:pt x="3180" y="1956"/>
                </a:lnTo>
                <a:lnTo>
                  <a:pt x="3141" y="1948"/>
                </a:lnTo>
                <a:lnTo>
                  <a:pt x="3098" y="1943"/>
                </a:lnTo>
                <a:lnTo>
                  <a:pt x="3054" y="1940"/>
                </a:lnTo>
                <a:lnTo>
                  <a:pt x="3011" y="1935"/>
                </a:lnTo>
                <a:lnTo>
                  <a:pt x="2969" y="1928"/>
                </a:lnTo>
                <a:lnTo>
                  <a:pt x="2928" y="1921"/>
                </a:lnTo>
                <a:lnTo>
                  <a:pt x="2889" y="1913"/>
                </a:lnTo>
                <a:lnTo>
                  <a:pt x="2852" y="1906"/>
                </a:lnTo>
                <a:lnTo>
                  <a:pt x="2818" y="1897"/>
                </a:lnTo>
                <a:lnTo>
                  <a:pt x="2787" y="1890"/>
                </a:lnTo>
                <a:lnTo>
                  <a:pt x="2758" y="1883"/>
                </a:lnTo>
                <a:lnTo>
                  <a:pt x="2733" y="1875"/>
                </a:lnTo>
                <a:lnTo>
                  <a:pt x="2712" y="1870"/>
                </a:lnTo>
                <a:lnTo>
                  <a:pt x="2694" y="1865"/>
                </a:lnTo>
                <a:lnTo>
                  <a:pt x="2681" y="1860"/>
                </a:lnTo>
                <a:lnTo>
                  <a:pt x="2674" y="1857"/>
                </a:lnTo>
                <a:lnTo>
                  <a:pt x="2670" y="1857"/>
                </a:lnTo>
                <a:lnTo>
                  <a:pt x="2627" y="1840"/>
                </a:lnTo>
                <a:lnTo>
                  <a:pt x="2585" y="1822"/>
                </a:lnTo>
                <a:lnTo>
                  <a:pt x="2543" y="1802"/>
                </a:lnTo>
                <a:lnTo>
                  <a:pt x="2504" y="1781"/>
                </a:lnTo>
                <a:lnTo>
                  <a:pt x="2466" y="1759"/>
                </a:lnTo>
                <a:lnTo>
                  <a:pt x="2430" y="1736"/>
                </a:lnTo>
                <a:lnTo>
                  <a:pt x="2396" y="1714"/>
                </a:lnTo>
                <a:lnTo>
                  <a:pt x="2365" y="1692"/>
                </a:lnTo>
                <a:lnTo>
                  <a:pt x="2335" y="1670"/>
                </a:lnTo>
                <a:lnTo>
                  <a:pt x="2309" y="1649"/>
                </a:lnTo>
                <a:lnTo>
                  <a:pt x="2285" y="1630"/>
                </a:lnTo>
                <a:lnTo>
                  <a:pt x="2264" y="1612"/>
                </a:lnTo>
                <a:lnTo>
                  <a:pt x="2247" y="1597"/>
                </a:lnTo>
                <a:lnTo>
                  <a:pt x="2234" y="1585"/>
                </a:lnTo>
                <a:lnTo>
                  <a:pt x="2223" y="1575"/>
                </a:lnTo>
                <a:lnTo>
                  <a:pt x="2217" y="1569"/>
                </a:lnTo>
                <a:lnTo>
                  <a:pt x="2215" y="1566"/>
                </a:lnTo>
                <a:lnTo>
                  <a:pt x="1521" y="218"/>
                </a:lnTo>
                <a:close/>
                <a:moveTo>
                  <a:pt x="352" y="86"/>
                </a:moveTo>
                <a:lnTo>
                  <a:pt x="350" y="89"/>
                </a:lnTo>
                <a:lnTo>
                  <a:pt x="347" y="95"/>
                </a:lnTo>
                <a:lnTo>
                  <a:pt x="344" y="102"/>
                </a:lnTo>
                <a:lnTo>
                  <a:pt x="341" y="113"/>
                </a:lnTo>
                <a:lnTo>
                  <a:pt x="336" y="126"/>
                </a:lnTo>
                <a:lnTo>
                  <a:pt x="333" y="145"/>
                </a:lnTo>
                <a:lnTo>
                  <a:pt x="330" y="170"/>
                </a:lnTo>
                <a:lnTo>
                  <a:pt x="327" y="199"/>
                </a:lnTo>
                <a:lnTo>
                  <a:pt x="325" y="236"/>
                </a:lnTo>
                <a:lnTo>
                  <a:pt x="324" y="278"/>
                </a:lnTo>
                <a:lnTo>
                  <a:pt x="381" y="281"/>
                </a:lnTo>
                <a:lnTo>
                  <a:pt x="380" y="241"/>
                </a:lnTo>
                <a:lnTo>
                  <a:pt x="379" y="202"/>
                </a:lnTo>
                <a:lnTo>
                  <a:pt x="376" y="167"/>
                </a:lnTo>
                <a:lnTo>
                  <a:pt x="372" y="136"/>
                </a:lnTo>
                <a:lnTo>
                  <a:pt x="367" y="115"/>
                </a:lnTo>
                <a:lnTo>
                  <a:pt x="363" y="100"/>
                </a:lnTo>
                <a:lnTo>
                  <a:pt x="357" y="90"/>
                </a:lnTo>
                <a:lnTo>
                  <a:pt x="352" y="86"/>
                </a:lnTo>
                <a:close/>
                <a:moveTo>
                  <a:pt x="352" y="0"/>
                </a:moveTo>
                <a:lnTo>
                  <a:pt x="365" y="0"/>
                </a:lnTo>
                <a:lnTo>
                  <a:pt x="379" y="3"/>
                </a:lnTo>
                <a:lnTo>
                  <a:pt x="392" y="9"/>
                </a:lnTo>
                <a:lnTo>
                  <a:pt x="406" y="17"/>
                </a:lnTo>
                <a:lnTo>
                  <a:pt x="419" y="29"/>
                </a:lnTo>
                <a:lnTo>
                  <a:pt x="430" y="45"/>
                </a:lnTo>
                <a:lnTo>
                  <a:pt x="441" y="66"/>
                </a:lnTo>
                <a:lnTo>
                  <a:pt x="451" y="90"/>
                </a:lnTo>
                <a:lnTo>
                  <a:pt x="457" y="121"/>
                </a:lnTo>
                <a:lnTo>
                  <a:pt x="462" y="158"/>
                </a:lnTo>
                <a:lnTo>
                  <a:pt x="465" y="198"/>
                </a:lnTo>
                <a:lnTo>
                  <a:pt x="466" y="242"/>
                </a:lnTo>
                <a:lnTo>
                  <a:pt x="466" y="287"/>
                </a:lnTo>
                <a:lnTo>
                  <a:pt x="1049" y="327"/>
                </a:lnTo>
                <a:lnTo>
                  <a:pt x="1055" y="307"/>
                </a:lnTo>
                <a:lnTo>
                  <a:pt x="1066" y="284"/>
                </a:lnTo>
                <a:lnTo>
                  <a:pt x="1083" y="263"/>
                </a:lnTo>
                <a:lnTo>
                  <a:pt x="1103" y="244"/>
                </a:lnTo>
                <a:lnTo>
                  <a:pt x="1128" y="228"/>
                </a:lnTo>
                <a:lnTo>
                  <a:pt x="1157" y="218"/>
                </a:lnTo>
                <a:lnTo>
                  <a:pt x="1189" y="211"/>
                </a:lnTo>
                <a:lnTo>
                  <a:pt x="1224" y="208"/>
                </a:lnTo>
                <a:lnTo>
                  <a:pt x="1268" y="207"/>
                </a:lnTo>
                <a:lnTo>
                  <a:pt x="1308" y="202"/>
                </a:lnTo>
                <a:lnTo>
                  <a:pt x="1344" y="195"/>
                </a:lnTo>
                <a:lnTo>
                  <a:pt x="1376" y="188"/>
                </a:lnTo>
                <a:lnTo>
                  <a:pt x="1404" y="178"/>
                </a:lnTo>
                <a:lnTo>
                  <a:pt x="1429" y="169"/>
                </a:lnTo>
                <a:lnTo>
                  <a:pt x="1450" y="159"/>
                </a:lnTo>
                <a:lnTo>
                  <a:pt x="1467" y="150"/>
                </a:lnTo>
                <a:lnTo>
                  <a:pt x="1481" y="140"/>
                </a:lnTo>
                <a:lnTo>
                  <a:pt x="1492" y="132"/>
                </a:lnTo>
                <a:lnTo>
                  <a:pt x="1500" y="125"/>
                </a:lnTo>
                <a:lnTo>
                  <a:pt x="1505" y="121"/>
                </a:lnTo>
                <a:lnTo>
                  <a:pt x="1516" y="113"/>
                </a:lnTo>
                <a:lnTo>
                  <a:pt x="1528" y="108"/>
                </a:lnTo>
                <a:lnTo>
                  <a:pt x="1542" y="108"/>
                </a:lnTo>
                <a:lnTo>
                  <a:pt x="1555" y="113"/>
                </a:lnTo>
                <a:lnTo>
                  <a:pt x="1566" y="120"/>
                </a:lnTo>
                <a:lnTo>
                  <a:pt x="1574" y="132"/>
                </a:lnTo>
                <a:lnTo>
                  <a:pt x="2288" y="1520"/>
                </a:lnTo>
                <a:lnTo>
                  <a:pt x="2296" y="1528"/>
                </a:lnTo>
                <a:lnTo>
                  <a:pt x="2309" y="1539"/>
                </a:lnTo>
                <a:lnTo>
                  <a:pt x="2326" y="1553"/>
                </a:lnTo>
                <a:lnTo>
                  <a:pt x="2346" y="1570"/>
                </a:lnTo>
                <a:lnTo>
                  <a:pt x="2369" y="1589"/>
                </a:lnTo>
                <a:lnTo>
                  <a:pt x="2396" y="1609"/>
                </a:lnTo>
                <a:lnTo>
                  <a:pt x="2426" y="1630"/>
                </a:lnTo>
                <a:lnTo>
                  <a:pt x="2459" y="1653"/>
                </a:lnTo>
                <a:lnTo>
                  <a:pt x="2494" y="1675"/>
                </a:lnTo>
                <a:lnTo>
                  <a:pt x="2531" y="1697"/>
                </a:lnTo>
                <a:lnTo>
                  <a:pt x="2570" y="1718"/>
                </a:lnTo>
                <a:lnTo>
                  <a:pt x="2611" y="1739"/>
                </a:lnTo>
                <a:lnTo>
                  <a:pt x="2655" y="1758"/>
                </a:lnTo>
                <a:lnTo>
                  <a:pt x="2699" y="1774"/>
                </a:lnTo>
                <a:lnTo>
                  <a:pt x="2704" y="1777"/>
                </a:lnTo>
                <a:lnTo>
                  <a:pt x="2715" y="1780"/>
                </a:lnTo>
                <a:lnTo>
                  <a:pt x="2731" y="1784"/>
                </a:lnTo>
                <a:lnTo>
                  <a:pt x="2752" y="1790"/>
                </a:lnTo>
                <a:lnTo>
                  <a:pt x="2776" y="1797"/>
                </a:lnTo>
                <a:lnTo>
                  <a:pt x="2804" y="1804"/>
                </a:lnTo>
                <a:lnTo>
                  <a:pt x="2835" y="1812"/>
                </a:lnTo>
                <a:lnTo>
                  <a:pt x="2869" y="1820"/>
                </a:lnTo>
                <a:lnTo>
                  <a:pt x="2906" y="1827"/>
                </a:lnTo>
                <a:lnTo>
                  <a:pt x="2944" y="1835"/>
                </a:lnTo>
                <a:lnTo>
                  <a:pt x="2983" y="1842"/>
                </a:lnTo>
                <a:lnTo>
                  <a:pt x="3024" y="1848"/>
                </a:lnTo>
                <a:lnTo>
                  <a:pt x="3064" y="1853"/>
                </a:lnTo>
                <a:lnTo>
                  <a:pt x="3105" y="1857"/>
                </a:lnTo>
                <a:lnTo>
                  <a:pt x="3154" y="1862"/>
                </a:lnTo>
                <a:lnTo>
                  <a:pt x="3199" y="1871"/>
                </a:lnTo>
                <a:lnTo>
                  <a:pt x="3239" y="1883"/>
                </a:lnTo>
                <a:lnTo>
                  <a:pt x="3276" y="1895"/>
                </a:lnTo>
                <a:lnTo>
                  <a:pt x="3309" y="1911"/>
                </a:lnTo>
                <a:lnTo>
                  <a:pt x="3339" y="1928"/>
                </a:lnTo>
                <a:lnTo>
                  <a:pt x="3365" y="1948"/>
                </a:lnTo>
                <a:lnTo>
                  <a:pt x="3388" y="1968"/>
                </a:lnTo>
                <a:lnTo>
                  <a:pt x="3408" y="1991"/>
                </a:lnTo>
                <a:lnTo>
                  <a:pt x="3425" y="2013"/>
                </a:lnTo>
                <a:lnTo>
                  <a:pt x="3440" y="2036"/>
                </a:lnTo>
                <a:lnTo>
                  <a:pt x="3452" y="2061"/>
                </a:lnTo>
                <a:lnTo>
                  <a:pt x="3463" y="2085"/>
                </a:lnTo>
                <a:lnTo>
                  <a:pt x="3471" y="2109"/>
                </a:lnTo>
                <a:lnTo>
                  <a:pt x="3477" y="2134"/>
                </a:lnTo>
                <a:lnTo>
                  <a:pt x="3482" y="2157"/>
                </a:lnTo>
                <a:lnTo>
                  <a:pt x="3482" y="2174"/>
                </a:lnTo>
                <a:lnTo>
                  <a:pt x="3475" y="2189"/>
                </a:lnTo>
                <a:lnTo>
                  <a:pt x="3473" y="2191"/>
                </a:lnTo>
                <a:lnTo>
                  <a:pt x="3469" y="2196"/>
                </a:lnTo>
                <a:lnTo>
                  <a:pt x="3463" y="2204"/>
                </a:lnTo>
                <a:lnTo>
                  <a:pt x="3453" y="2214"/>
                </a:lnTo>
                <a:lnTo>
                  <a:pt x="3440" y="2226"/>
                </a:lnTo>
                <a:lnTo>
                  <a:pt x="3425" y="2240"/>
                </a:lnTo>
                <a:lnTo>
                  <a:pt x="3406" y="2256"/>
                </a:lnTo>
                <a:lnTo>
                  <a:pt x="3383" y="2273"/>
                </a:lnTo>
                <a:lnTo>
                  <a:pt x="3357" y="2291"/>
                </a:lnTo>
                <a:lnTo>
                  <a:pt x="3325" y="2311"/>
                </a:lnTo>
                <a:lnTo>
                  <a:pt x="3290" y="2331"/>
                </a:lnTo>
                <a:lnTo>
                  <a:pt x="3249" y="2352"/>
                </a:lnTo>
                <a:lnTo>
                  <a:pt x="3203" y="2374"/>
                </a:lnTo>
                <a:lnTo>
                  <a:pt x="3153" y="2397"/>
                </a:lnTo>
                <a:lnTo>
                  <a:pt x="3097" y="2419"/>
                </a:lnTo>
                <a:lnTo>
                  <a:pt x="3034" y="2442"/>
                </a:lnTo>
                <a:lnTo>
                  <a:pt x="2965" y="2464"/>
                </a:lnTo>
                <a:lnTo>
                  <a:pt x="2890" y="2487"/>
                </a:lnTo>
                <a:lnTo>
                  <a:pt x="2809" y="2509"/>
                </a:lnTo>
                <a:lnTo>
                  <a:pt x="2720" y="2530"/>
                </a:lnTo>
                <a:lnTo>
                  <a:pt x="2625" y="2550"/>
                </a:lnTo>
                <a:lnTo>
                  <a:pt x="2553" y="2564"/>
                </a:lnTo>
                <a:lnTo>
                  <a:pt x="2485" y="2576"/>
                </a:lnTo>
                <a:lnTo>
                  <a:pt x="2422" y="2585"/>
                </a:lnTo>
                <a:lnTo>
                  <a:pt x="2362" y="2593"/>
                </a:lnTo>
                <a:lnTo>
                  <a:pt x="2307" y="2598"/>
                </a:lnTo>
                <a:lnTo>
                  <a:pt x="2255" y="2602"/>
                </a:lnTo>
                <a:lnTo>
                  <a:pt x="2206" y="2604"/>
                </a:lnTo>
                <a:lnTo>
                  <a:pt x="2161" y="2605"/>
                </a:lnTo>
                <a:lnTo>
                  <a:pt x="2108" y="2604"/>
                </a:lnTo>
                <a:lnTo>
                  <a:pt x="2060" y="2601"/>
                </a:lnTo>
                <a:lnTo>
                  <a:pt x="2017" y="2596"/>
                </a:lnTo>
                <a:lnTo>
                  <a:pt x="1978" y="2588"/>
                </a:lnTo>
                <a:lnTo>
                  <a:pt x="1943" y="2581"/>
                </a:lnTo>
                <a:lnTo>
                  <a:pt x="1912" y="2571"/>
                </a:lnTo>
                <a:lnTo>
                  <a:pt x="1885" y="2561"/>
                </a:lnTo>
                <a:lnTo>
                  <a:pt x="1859" y="2549"/>
                </a:lnTo>
                <a:lnTo>
                  <a:pt x="1838" y="2538"/>
                </a:lnTo>
                <a:lnTo>
                  <a:pt x="1818" y="2525"/>
                </a:lnTo>
                <a:lnTo>
                  <a:pt x="1801" y="2512"/>
                </a:lnTo>
                <a:lnTo>
                  <a:pt x="1785" y="2499"/>
                </a:lnTo>
                <a:lnTo>
                  <a:pt x="1771" y="2488"/>
                </a:lnTo>
                <a:lnTo>
                  <a:pt x="1758" y="2476"/>
                </a:lnTo>
                <a:lnTo>
                  <a:pt x="1756" y="2473"/>
                </a:lnTo>
                <a:lnTo>
                  <a:pt x="1748" y="2467"/>
                </a:lnTo>
                <a:lnTo>
                  <a:pt x="1738" y="2457"/>
                </a:lnTo>
                <a:lnTo>
                  <a:pt x="1723" y="2443"/>
                </a:lnTo>
                <a:lnTo>
                  <a:pt x="1706" y="2427"/>
                </a:lnTo>
                <a:lnTo>
                  <a:pt x="1685" y="2409"/>
                </a:lnTo>
                <a:lnTo>
                  <a:pt x="1660" y="2389"/>
                </a:lnTo>
                <a:lnTo>
                  <a:pt x="1634" y="2366"/>
                </a:lnTo>
                <a:lnTo>
                  <a:pt x="1603" y="2343"/>
                </a:lnTo>
                <a:lnTo>
                  <a:pt x="1572" y="2317"/>
                </a:lnTo>
                <a:lnTo>
                  <a:pt x="1537" y="2292"/>
                </a:lnTo>
                <a:lnTo>
                  <a:pt x="1499" y="2265"/>
                </a:lnTo>
                <a:lnTo>
                  <a:pt x="1459" y="2239"/>
                </a:lnTo>
                <a:lnTo>
                  <a:pt x="1418" y="2212"/>
                </a:lnTo>
                <a:lnTo>
                  <a:pt x="1375" y="2186"/>
                </a:lnTo>
                <a:lnTo>
                  <a:pt x="1330" y="2160"/>
                </a:lnTo>
                <a:lnTo>
                  <a:pt x="1284" y="2137"/>
                </a:lnTo>
                <a:lnTo>
                  <a:pt x="1236" y="2114"/>
                </a:lnTo>
                <a:lnTo>
                  <a:pt x="1188" y="2092"/>
                </a:lnTo>
                <a:lnTo>
                  <a:pt x="1137" y="2073"/>
                </a:lnTo>
                <a:lnTo>
                  <a:pt x="1086" y="2056"/>
                </a:lnTo>
                <a:lnTo>
                  <a:pt x="1035" y="2042"/>
                </a:lnTo>
                <a:lnTo>
                  <a:pt x="982" y="2031"/>
                </a:lnTo>
                <a:lnTo>
                  <a:pt x="982" y="2544"/>
                </a:lnTo>
                <a:lnTo>
                  <a:pt x="980" y="2558"/>
                </a:lnTo>
                <a:lnTo>
                  <a:pt x="974" y="2570"/>
                </a:lnTo>
                <a:lnTo>
                  <a:pt x="966" y="2579"/>
                </a:lnTo>
                <a:lnTo>
                  <a:pt x="953" y="2585"/>
                </a:lnTo>
                <a:lnTo>
                  <a:pt x="939" y="2587"/>
                </a:lnTo>
                <a:lnTo>
                  <a:pt x="180" y="2587"/>
                </a:lnTo>
                <a:lnTo>
                  <a:pt x="165" y="2585"/>
                </a:lnTo>
                <a:lnTo>
                  <a:pt x="152" y="2578"/>
                </a:lnTo>
                <a:lnTo>
                  <a:pt x="143" y="2566"/>
                </a:lnTo>
                <a:lnTo>
                  <a:pt x="137" y="2551"/>
                </a:lnTo>
                <a:lnTo>
                  <a:pt x="1" y="1716"/>
                </a:lnTo>
                <a:lnTo>
                  <a:pt x="0" y="1703"/>
                </a:lnTo>
                <a:lnTo>
                  <a:pt x="4" y="1691"/>
                </a:lnTo>
                <a:lnTo>
                  <a:pt x="12" y="1680"/>
                </a:lnTo>
                <a:lnTo>
                  <a:pt x="21" y="1672"/>
                </a:lnTo>
                <a:lnTo>
                  <a:pt x="32" y="1667"/>
                </a:lnTo>
                <a:lnTo>
                  <a:pt x="41" y="1666"/>
                </a:lnTo>
                <a:lnTo>
                  <a:pt x="37" y="1636"/>
                </a:lnTo>
                <a:lnTo>
                  <a:pt x="33" y="1601"/>
                </a:lnTo>
                <a:lnTo>
                  <a:pt x="30" y="1562"/>
                </a:lnTo>
                <a:lnTo>
                  <a:pt x="29" y="1521"/>
                </a:lnTo>
                <a:lnTo>
                  <a:pt x="30" y="1476"/>
                </a:lnTo>
                <a:lnTo>
                  <a:pt x="34" y="1428"/>
                </a:lnTo>
                <a:lnTo>
                  <a:pt x="40" y="1377"/>
                </a:lnTo>
                <a:lnTo>
                  <a:pt x="50" y="1323"/>
                </a:lnTo>
                <a:lnTo>
                  <a:pt x="63" y="1266"/>
                </a:lnTo>
                <a:lnTo>
                  <a:pt x="81" y="1206"/>
                </a:lnTo>
                <a:lnTo>
                  <a:pt x="103" y="1145"/>
                </a:lnTo>
                <a:lnTo>
                  <a:pt x="104" y="1142"/>
                </a:lnTo>
                <a:lnTo>
                  <a:pt x="107" y="1134"/>
                </a:lnTo>
                <a:lnTo>
                  <a:pt x="111" y="1121"/>
                </a:lnTo>
                <a:lnTo>
                  <a:pt x="117" y="1104"/>
                </a:lnTo>
                <a:lnTo>
                  <a:pt x="125" y="1083"/>
                </a:lnTo>
                <a:lnTo>
                  <a:pt x="132" y="1059"/>
                </a:lnTo>
                <a:lnTo>
                  <a:pt x="141" y="1033"/>
                </a:lnTo>
                <a:lnTo>
                  <a:pt x="149" y="1005"/>
                </a:lnTo>
                <a:lnTo>
                  <a:pt x="158" y="974"/>
                </a:lnTo>
                <a:lnTo>
                  <a:pt x="166" y="944"/>
                </a:lnTo>
                <a:lnTo>
                  <a:pt x="173" y="913"/>
                </a:lnTo>
                <a:lnTo>
                  <a:pt x="181" y="882"/>
                </a:lnTo>
                <a:lnTo>
                  <a:pt x="186" y="851"/>
                </a:lnTo>
                <a:lnTo>
                  <a:pt x="191" y="823"/>
                </a:lnTo>
                <a:lnTo>
                  <a:pt x="195" y="796"/>
                </a:lnTo>
                <a:lnTo>
                  <a:pt x="196" y="771"/>
                </a:lnTo>
                <a:lnTo>
                  <a:pt x="195" y="315"/>
                </a:lnTo>
                <a:lnTo>
                  <a:pt x="197" y="303"/>
                </a:lnTo>
                <a:lnTo>
                  <a:pt x="201" y="293"/>
                </a:lnTo>
                <a:lnTo>
                  <a:pt x="208" y="283"/>
                </a:lnTo>
                <a:lnTo>
                  <a:pt x="217" y="277"/>
                </a:lnTo>
                <a:lnTo>
                  <a:pt x="226" y="274"/>
                </a:lnTo>
                <a:lnTo>
                  <a:pt x="237" y="272"/>
                </a:lnTo>
                <a:lnTo>
                  <a:pt x="238" y="239"/>
                </a:lnTo>
                <a:lnTo>
                  <a:pt x="239" y="207"/>
                </a:lnTo>
                <a:lnTo>
                  <a:pt x="242" y="176"/>
                </a:lnTo>
                <a:lnTo>
                  <a:pt x="245" y="147"/>
                </a:lnTo>
                <a:lnTo>
                  <a:pt x="250" y="119"/>
                </a:lnTo>
                <a:lnTo>
                  <a:pt x="256" y="94"/>
                </a:lnTo>
                <a:lnTo>
                  <a:pt x="263" y="71"/>
                </a:lnTo>
                <a:lnTo>
                  <a:pt x="273" y="50"/>
                </a:lnTo>
                <a:lnTo>
                  <a:pt x="283" y="33"/>
                </a:lnTo>
                <a:lnTo>
                  <a:pt x="297" y="19"/>
                </a:lnTo>
                <a:lnTo>
                  <a:pt x="313" y="9"/>
                </a:lnTo>
                <a:lnTo>
                  <a:pt x="331" y="2"/>
                </a:lnTo>
                <a:lnTo>
                  <a:pt x="35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1" name="Group 477"/>
          <p:cNvGrpSpPr/>
          <p:nvPr/>
        </p:nvGrpSpPr>
        <p:grpSpPr>
          <a:xfrm>
            <a:off x="6896280" y="5901435"/>
            <a:ext cx="481013" cy="547687"/>
            <a:chOff x="10983913" y="2692400"/>
            <a:chExt cx="481013" cy="547687"/>
          </a:xfrm>
          <a:solidFill>
            <a:srgbClr val="000000"/>
          </a:solidFill>
        </p:grpSpPr>
        <p:sp>
          <p:nvSpPr>
            <p:cNvPr id="122" name="Freeform 288"/>
            <p:cNvSpPr>
              <a:spLocks noEditPoints="1"/>
            </p:cNvSpPr>
            <p:nvPr/>
          </p:nvSpPr>
          <p:spPr bwMode="auto">
            <a:xfrm>
              <a:off x="11114088" y="2868613"/>
              <a:ext cx="87313" cy="107950"/>
            </a:xfrm>
            <a:custGeom>
              <a:avLst/>
              <a:gdLst>
                <a:gd name="T0" fmla="*/ 98 w 557"/>
                <a:gd name="T1" fmla="*/ 272 h 678"/>
                <a:gd name="T2" fmla="*/ 110 w 557"/>
                <a:gd name="T3" fmla="*/ 512 h 678"/>
                <a:gd name="T4" fmla="*/ 279 w 557"/>
                <a:gd name="T5" fmla="*/ 588 h 678"/>
                <a:gd name="T6" fmla="*/ 447 w 557"/>
                <a:gd name="T7" fmla="*/ 512 h 678"/>
                <a:gd name="T8" fmla="*/ 459 w 557"/>
                <a:gd name="T9" fmla="*/ 272 h 678"/>
                <a:gd name="T10" fmla="*/ 291 w 557"/>
                <a:gd name="T11" fmla="*/ 324 h 678"/>
                <a:gd name="T12" fmla="*/ 285 w 557"/>
                <a:gd name="T13" fmla="*/ 326 h 678"/>
                <a:gd name="T14" fmla="*/ 279 w 557"/>
                <a:gd name="T15" fmla="*/ 326 h 678"/>
                <a:gd name="T16" fmla="*/ 271 w 557"/>
                <a:gd name="T17" fmla="*/ 326 h 678"/>
                <a:gd name="T18" fmla="*/ 265 w 557"/>
                <a:gd name="T19" fmla="*/ 324 h 678"/>
                <a:gd name="T20" fmla="*/ 98 w 557"/>
                <a:gd name="T21" fmla="*/ 272 h 678"/>
                <a:gd name="T22" fmla="*/ 89 w 557"/>
                <a:gd name="T23" fmla="*/ 87 h 678"/>
                <a:gd name="T24" fmla="*/ 93 w 557"/>
                <a:gd name="T25" fmla="*/ 180 h 678"/>
                <a:gd name="T26" fmla="*/ 279 w 557"/>
                <a:gd name="T27" fmla="*/ 238 h 678"/>
                <a:gd name="T28" fmla="*/ 463 w 557"/>
                <a:gd name="T29" fmla="*/ 180 h 678"/>
                <a:gd name="T30" fmla="*/ 468 w 557"/>
                <a:gd name="T31" fmla="*/ 87 h 678"/>
                <a:gd name="T32" fmla="*/ 89 w 557"/>
                <a:gd name="T33" fmla="*/ 87 h 678"/>
                <a:gd name="T34" fmla="*/ 43 w 557"/>
                <a:gd name="T35" fmla="*/ 0 h 678"/>
                <a:gd name="T36" fmla="*/ 514 w 557"/>
                <a:gd name="T37" fmla="*/ 0 h 678"/>
                <a:gd name="T38" fmla="*/ 525 w 557"/>
                <a:gd name="T39" fmla="*/ 2 h 678"/>
                <a:gd name="T40" fmla="*/ 536 w 557"/>
                <a:gd name="T41" fmla="*/ 6 h 678"/>
                <a:gd name="T42" fmla="*/ 544 w 557"/>
                <a:gd name="T43" fmla="*/ 14 h 678"/>
                <a:gd name="T44" fmla="*/ 551 w 557"/>
                <a:gd name="T45" fmla="*/ 23 h 678"/>
                <a:gd name="T46" fmla="*/ 556 w 557"/>
                <a:gd name="T47" fmla="*/ 35 h 678"/>
                <a:gd name="T48" fmla="*/ 557 w 557"/>
                <a:gd name="T49" fmla="*/ 46 h 678"/>
                <a:gd name="T50" fmla="*/ 532 w 557"/>
                <a:gd name="T51" fmla="*/ 542 h 678"/>
                <a:gd name="T52" fmla="*/ 529 w 557"/>
                <a:gd name="T53" fmla="*/ 554 h 678"/>
                <a:gd name="T54" fmla="*/ 524 w 557"/>
                <a:gd name="T55" fmla="*/ 565 h 678"/>
                <a:gd name="T56" fmla="*/ 516 w 557"/>
                <a:gd name="T57" fmla="*/ 574 h 678"/>
                <a:gd name="T58" fmla="*/ 506 w 557"/>
                <a:gd name="T59" fmla="*/ 580 h 678"/>
                <a:gd name="T60" fmla="*/ 296 w 557"/>
                <a:gd name="T61" fmla="*/ 674 h 678"/>
                <a:gd name="T62" fmla="*/ 287 w 557"/>
                <a:gd name="T63" fmla="*/ 677 h 678"/>
                <a:gd name="T64" fmla="*/ 278 w 557"/>
                <a:gd name="T65" fmla="*/ 678 h 678"/>
                <a:gd name="T66" fmla="*/ 269 w 557"/>
                <a:gd name="T67" fmla="*/ 677 h 678"/>
                <a:gd name="T68" fmla="*/ 261 w 557"/>
                <a:gd name="T69" fmla="*/ 674 h 678"/>
                <a:gd name="T70" fmla="*/ 50 w 557"/>
                <a:gd name="T71" fmla="*/ 580 h 678"/>
                <a:gd name="T72" fmla="*/ 41 w 557"/>
                <a:gd name="T73" fmla="*/ 574 h 678"/>
                <a:gd name="T74" fmla="*/ 32 w 557"/>
                <a:gd name="T75" fmla="*/ 565 h 678"/>
                <a:gd name="T76" fmla="*/ 27 w 557"/>
                <a:gd name="T77" fmla="*/ 554 h 678"/>
                <a:gd name="T78" fmla="*/ 25 w 557"/>
                <a:gd name="T79" fmla="*/ 542 h 678"/>
                <a:gd name="T80" fmla="*/ 0 w 557"/>
                <a:gd name="T81" fmla="*/ 46 h 678"/>
                <a:gd name="T82" fmla="*/ 1 w 557"/>
                <a:gd name="T83" fmla="*/ 35 h 678"/>
                <a:gd name="T84" fmla="*/ 5 w 557"/>
                <a:gd name="T85" fmla="*/ 23 h 678"/>
                <a:gd name="T86" fmla="*/ 12 w 557"/>
                <a:gd name="T87" fmla="*/ 14 h 678"/>
                <a:gd name="T88" fmla="*/ 21 w 557"/>
                <a:gd name="T89" fmla="*/ 6 h 678"/>
                <a:gd name="T90" fmla="*/ 31 w 557"/>
                <a:gd name="T91" fmla="*/ 2 h 678"/>
                <a:gd name="T92" fmla="*/ 43 w 557"/>
                <a:gd name="T93" fmla="*/ 0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7" h="678">
                  <a:moveTo>
                    <a:pt x="98" y="272"/>
                  </a:moveTo>
                  <a:lnTo>
                    <a:pt x="110" y="512"/>
                  </a:lnTo>
                  <a:lnTo>
                    <a:pt x="279" y="588"/>
                  </a:lnTo>
                  <a:lnTo>
                    <a:pt x="447" y="512"/>
                  </a:lnTo>
                  <a:lnTo>
                    <a:pt x="459" y="272"/>
                  </a:lnTo>
                  <a:lnTo>
                    <a:pt x="291" y="324"/>
                  </a:lnTo>
                  <a:lnTo>
                    <a:pt x="285" y="326"/>
                  </a:lnTo>
                  <a:lnTo>
                    <a:pt x="279" y="326"/>
                  </a:lnTo>
                  <a:lnTo>
                    <a:pt x="271" y="326"/>
                  </a:lnTo>
                  <a:lnTo>
                    <a:pt x="265" y="324"/>
                  </a:lnTo>
                  <a:lnTo>
                    <a:pt x="98" y="272"/>
                  </a:lnTo>
                  <a:close/>
                  <a:moveTo>
                    <a:pt x="89" y="87"/>
                  </a:moveTo>
                  <a:lnTo>
                    <a:pt x="93" y="180"/>
                  </a:lnTo>
                  <a:lnTo>
                    <a:pt x="279" y="238"/>
                  </a:lnTo>
                  <a:lnTo>
                    <a:pt x="463" y="180"/>
                  </a:lnTo>
                  <a:lnTo>
                    <a:pt x="468" y="87"/>
                  </a:lnTo>
                  <a:lnTo>
                    <a:pt x="89" y="87"/>
                  </a:lnTo>
                  <a:close/>
                  <a:moveTo>
                    <a:pt x="43" y="0"/>
                  </a:moveTo>
                  <a:lnTo>
                    <a:pt x="514" y="0"/>
                  </a:lnTo>
                  <a:lnTo>
                    <a:pt x="525" y="2"/>
                  </a:lnTo>
                  <a:lnTo>
                    <a:pt x="536" y="6"/>
                  </a:lnTo>
                  <a:lnTo>
                    <a:pt x="544" y="14"/>
                  </a:lnTo>
                  <a:lnTo>
                    <a:pt x="551" y="23"/>
                  </a:lnTo>
                  <a:lnTo>
                    <a:pt x="556" y="35"/>
                  </a:lnTo>
                  <a:lnTo>
                    <a:pt x="557" y="46"/>
                  </a:lnTo>
                  <a:lnTo>
                    <a:pt x="532" y="542"/>
                  </a:lnTo>
                  <a:lnTo>
                    <a:pt x="529" y="554"/>
                  </a:lnTo>
                  <a:lnTo>
                    <a:pt x="524" y="565"/>
                  </a:lnTo>
                  <a:lnTo>
                    <a:pt x="516" y="574"/>
                  </a:lnTo>
                  <a:lnTo>
                    <a:pt x="506" y="580"/>
                  </a:lnTo>
                  <a:lnTo>
                    <a:pt x="296" y="674"/>
                  </a:lnTo>
                  <a:lnTo>
                    <a:pt x="287" y="677"/>
                  </a:lnTo>
                  <a:lnTo>
                    <a:pt x="278" y="678"/>
                  </a:lnTo>
                  <a:lnTo>
                    <a:pt x="269" y="677"/>
                  </a:lnTo>
                  <a:lnTo>
                    <a:pt x="261" y="674"/>
                  </a:lnTo>
                  <a:lnTo>
                    <a:pt x="50" y="580"/>
                  </a:lnTo>
                  <a:lnTo>
                    <a:pt x="41" y="574"/>
                  </a:lnTo>
                  <a:lnTo>
                    <a:pt x="32" y="565"/>
                  </a:lnTo>
                  <a:lnTo>
                    <a:pt x="27" y="554"/>
                  </a:lnTo>
                  <a:lnTo>
                    <a:pt x="25" y="542"/>
                  </a:lnTo>
                  <a:lnTo>
                    <a:pt x="0" y="46"/>
                  </a:lnTo>
                  <a:lnTo>
                    <a:pt x="1" y="35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1" y="6"/>
                  </a:lnTo>
                  <a:lnTo>
                    <a:pt x="31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289"/>
            <p:cNvSpPr>
              <a:spLocks/>
            </p:cNvSpPr>
            <p:nvPr/>
          </p:nvSpPr>
          <p:spPr bwMode="auto">
            <a:xfrm>
              <a:off x="11150601" y="2887663"/>
              <a:ext cx="14288" cy="12700"/>
            </a:xfrm>
            <a:custGeom>
              <a:avLst/>
              <a:gdLst>
                <a:gd name="T0" fmla="*/ 44 w 87"/>
                <a:gd name="T1" fmla="*/ 0 h 87"/>
                <a:gd name="T2" fmla="*/ 54 w 87"/>
                <a:gd name="T3" fmla="*/ 2 h 87"/>
                <a:gd name="T4" fmla="*/ 65 w 87"/>
                <a:gd name="T5" fmla="*/ 6 h 87"/>
                <a:gd name="T6" fmla="*/ 74 w 87"/>
                <a:gd name="T7" fmla="*/ 12 h 87"/>
                <a:gd name="T8" fmla="*/ 81 w 87"/>
                <a:gd name="T9" fmla="*/ 22 h 87"/>
                <a:gd name="T10" fmla="*/ 85 w 87"/>
                <a:gd name="T11" fmla="*/ 32 h 87"/>
                <a:gd name="T12" fmla="*/ 87 w 87"/>
                <a:gd name="T13" fmla="*/ 43 h 87"/>
                <a:gd name="T14" fmla="*/ 85 w 87"/>
                <a:gd name="T15" fmla="*/ 54 h 87"/>
                <a:gd name="T16" fmla="*/ 81 w 87"/>
                <a:gd name="T17" fmla="*/ 65 h 87"/>
                <a:gd name="T18" fmla="*/ 74 w 87"/>
                <a:gd name="T19" fmla="*/ 73 h 87"/>
                <a:gd name="T20" fmla="*/ 65 w 87"/>
                <a:gd name="T21" fmla="*/ 81 h 87"/>
                <a:gd name="T22" fmla="*/ 54 w 87"/>
                <a:gd name="T23" fmla="*/ 85 h 87"/>
                <a:gd name="T24" fmla="*/ 44 w 87"/>
                <a:gd name="T25" fmla="*/ 87 h 87"/>
                <a:gd name="T26" fmla="*/ 32 w 87"/>
                <a:gd name="T27" fmla="*/ 85 h 87"/>
                <a:gd name="T28" fmla="*/ 22 w 87"/>
                <a:gd name="T29" fmla="*/ 81 h 87"/>
                <a:gd name="T30" fmla="*/ 12 w 87"/>
                <a:gd name="T31" fmla="*/ 73 h 87"/>
                <a:gd name="T32" fmla="*/ 6 w 87"/>
                <a:gd name="T33" fmla="*/ 65 h 87"/>
                <a:gd name="T34" fmla="*/ 2 w 87"/>
                <a:gd name="T35" fmla="*/ 54 h 87"/>
                <a:gd name="T36" fmla="*/ 0 w 87"/>
                <a:gd name="T37" fmla="*/ 43 h 87"/>
                <a:gd name="T38" fmla="*/ 2 w 87"/>
                <a:gd name="T39" fmla="*/ 32 h 87"/>
                <a:gd name="T40" fmla="*/ 6 w 87"/>
                <a:gd name="T41" fmla="*/ 22 h 87"/>
                <a:gd name="T42" fmla="*/ 12 w 87"/>
                <a:gd name="T43" fmla="*/ 12 h 87"/>
                <a:gd name="T44" fmla="*/ 22 w 87"/>
                <a:gd name="T45" fmla="*/ 6 h 87"/>
                <a:gd name="T46" fmla="*/ 32 w 87"/>
                <a:gd name="T47" fmla="*/ 2 h 87"/>
                <a:gd name="T48" fmla="*/ 44 w 87"/>
                <a:gd name="T4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" h="87">
                  <a:moveTo>
                    <a:pt x="44" y="0"/>
                  </a:moveTo>
                  <a:lnTo>
                    <a:pt x="54" y="2"/>
                  </a:lnTo>
                  <a:lnTo>
                    <a:pt x="65" y="6"/>
                  </a:lnTo>
                  <a:lnTo>
                    <a:pt x="74" y="12"/>
                  </a:lnTo>
                  <a:lnTo>
                    <a:pt x="81" y="22"/>
                  </a:lnTo>
                  <a:lnTo>
                    <a:pt x="85" y="32"/>
                  </a:lnTo>
                  <a:lnTo>
                    <a:pt x="87" y="43"/>
                  </a:lnTo>
                  <a:lnTo>
                    <a:pt x="85" y="54"/>
                  </a:lnTo>
                  <a:lnTo>
                    <a:pt x="81" y="65"/>
                  </a:lnTo>
                  <a:lnTo>
                    <a:pt x="74" y="73"/>
                  </a:lnTo>
                  <a:lnTo>
                    <a:pt x="65" y="81"/>
                  </a:lnTo>
                  <a:lnTo>
                    <a:pt x="54" y="85"/>
                  </a:lnTo>
                  <a:lnTo>
                    <a:pt x="44" y="87"/>
                  </a:lnTo>
                  <a:lnTo>
                    <a:pt x="32" y="85"/>
                  </a:lnTo>
                  <a:lnTo>
                    <a:pt x="22" y="81"/>
                  </a:lnTo>
                  <a:lnTo>
                    <a:pt x="12" y="73"/>
                  </a:lnTo>
                  <a:lnTo>
                    <a:pt x="6" y="65"/>
                  </a:lnTo>
                  <a:lnTo>
                    <a:pt x="2" y="54"/>
                  </a:lnTo>
                  <a:lnTo>
                    <a:pt x="0" y="43"/>
                  </a:lnTo>
                  <a:lnTo>
                    <a:pt x="2" y="32"/>
                  </a:lnTo>
                  <a:lnTo>
                    <a:pt x="6" y="22"/>
                  </a:lnTo>
                  <a:lnTo>
                    <a:pt x="12" y="12"/>
                  </a:lnTo>
                  <a:lnTo>
                    <a:pt x="22" y="6"/>
                  </a:lnTo>
                  <a:lnTo>
                    <a:pt x="32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90"/>
            <p:cNvSpPr>
              <a:spLocks noEditPoints="1"/>
            </p:cNvSpPr>
            <p:nvPr/>
          </p:nvSpPr>
          <p:spPr bwMode="auto">
            <a:xfrm>
              <a:off x="11247438" y="2868613"/>
              <a:ext cx="87313" cy="107950"/>
            </a:xfrm>
            <a:custGeom>
              <a:avLst/>
              <a:gdLst>
                <a:gd name="T0" fmla="*/ 98 w 557"/>
                <a:gd name="T1" fmla="*/ 272 h 678"/>
                <a:gd name="T2" fmla="*/ 110 w 557"/>
                <a:gd name="T3" fmla="*/ 512 h 678"/>
                <a:gd name="T4" fmla="*/ 279 w 557"/>
                <a:gd name="T5" fmla="*/ 588 h 678"/>
                <a:gd name="T6" fmla="*/ 447 w 557"/>
                <a:gd name="T7" fmla="*/ 512 h 678"/>
                <a:gd name="T8" fmla="*/ 459 w 557"/>
                <a:gd name="T9" fmla="*/ 272 h 678"/>
                <a:gd name="T10" fmla="*/ 291 w 557"/>
                <a:gd name="T11" fmla="*/ 324 h 678"/>
                <a:gd name="T12" fmla="*/ 285 w 557"/>
                <a:gd name="T13" fmla="*/ 326 h 678"/>
                <a:gd name="T14" fmla="*/ 279 w 557"/>
                <a:gd name="T15" fmla="*/ 326 h 678"/>
                <a:gd name="T16" fmla="*/ 271 w 557"/>
                <a:gd name="T17" fmla="*/ 326 h 678"/>
                <a:gd name="T18" fmla="*/ 265 w 557"/>
                <a:gd name="T19" fmla="*/ 324 h 678"/>
                <a:gd name="T20" fmla="*/ 98 w 557"/>
                <a:gd name="T21" fmla="*/ 272 h 678"/>
                <a:gd name="T22" fmla="*/ 89 w 557"/>
                <a:gd name="T23" fmla="*/ 87 h 678"/>
                <a:gd name="T24" fmla="*/ 93 w 557"/>
                <a:gd name="T25" fmla="*/ 180 h 678"/>
                <a:gd name="T26" fmla="*/ 279 w 557"/>
                <a:gd name="T27" fmla="*/ 238 h 678"/>
                <a:gd name="T28" fmla="*/ 463 w 557"/>
                <a:gd name="T29" fmla="*/ 180 h 678"/>
                <a:gd name="T30" fmla="*/ 468 w 557"/>
                <a:gd name="T31" fmla="*/ 87 h 678"/>
                <a:gd name="T32" fmla="*/ 89 w 557"/>
                <a:gd name="T33" fmla="*/ 87 h 678"/>
                <a:gd name="T34" fmla="*/ 44 w 557"/>
                <a:gd name="T35" fmla="*/ 0 h 678"/>
                <a:gd name="T36" fmla="*/ 514 w 557"/>
                <a:gd name="T37" fmla="*/ 0 h 678"/>
                <a:gd name="T38" fmla="*/ 525 w 557"/>
                <a:gd name="T39" fmla="*/ 2 h 678"/>
                <a:gd name="T40" fmla="*/ 536 w 557"/>
                <a:gd name="T41" fmla="*/ 6 h 678"/>
                <a:gd name="T42" fmla="*/ 544 w 557"/>
                <a:gd name="T43" fmla="*/ 14 h 678"/>
                <a:gd name="T44" fmla="*/ 551 w 557"/>
                <a:gd name="T45" fmla="*/ 23 h 678"/>
                <a:gd name="T46" fmla="*/ 556 w 557"/>
                <a:gd name="T47" fmla="*/ 35 h 678"/>
                <a:gd name="T48" fmla="*/ 557 w 557"/>
                <a:gd name="T49" fmla="*/ 46 h 678"/>
                <a:gd name="T50" fmla="*/ 532 w 557"/>
                <a:gd name="T51" fmla="*/ 542 h 678"/>
                <a:gd name="T52" fmla="*/ 529 w 557"/>
                <a:gd name="T53" fmla="*/ 554 h 678"/>
                <a:gd name="T54" fmla="*/ 524 w 557"/>
                <a:gd name="T55" fmla="*/ 565 h 678"/>
                <a:gd name="T56" fmla="*/ 516 w 557"/>
                <a:gd name="T57" fmla="*/ 574 h 678"/>
                <a:gd name="T58" fmla="*/ 506 w 557"/>
                <a:gd name="T59" fmla="*/ 580 h 678"/>
                <a:gd name="T60" fmla="*/ 296 w 557"/>
                <a:gd name="T61" fmla="*/ 674 h 678"/>
                <a:gd name="T62" fmla="*/ 287 w 557"/>
                <a:gd name="T63" fmla="*/ 677 h 678"/>
                <a:gd name="T64" fmla="*/ 279 w 557"/>
                <a:gd name="T65" fmla="*/ 678 h 678"/>
                <a:gd name="T66" fmla="*/ 269 w 557"/>
                <a:gd name="T67" fmla="*/ 677 h 678"/>
                <a:gd name="T68" fmla="*/ 261 w 557"/>
                <a:gd name="T69" fmla="*/ 674 h 678"/>
                <a:gd name="T70" fmla="*/ 261 w 557"/>
                <a:gd name="T71" fmla="*/ 674 h 678"/>
                <a:gd name="T72" fmla="*/ 50 w 557"/>
                <a:gd name="T73" fmla="*/ 580 h 678"/>
                <a:gd name="T74" fmla="*/ 41 w 557"/>
                <a:gd name="T75" fmla="*/ 574 h 678"/>
                <a:gd name="T76" fmla="*/ 32 w 557"/>
                <a:gd name="T77" fmla="*/ 565 h 678"/>
                <a:gd name="T78" fmla="*/ 27 w 557"/>
                <a:gd name="T79" fmla="*/ 554 h 678"/>
                <a:gd name="T80" fmla="*/ 25 w 557"/>
                <a:gd name="T81" fmla="*/ 542 h 678"/>
                <a:gd name="T82" fmla="*/ 0 w 557"/>
                <a:gd name="T83" fmla="*/ 46 h 678"/>
                <a:gd name="T84" fmla="*/ 1 w 557"/>
                <a:gd name="T85" fmla="*/ 35 h 678"/>
                <a:gd name="T86" fmla="*/ 5 w 557"/>
                <a:gd name="T87" fmla="*/ 23 h 678"/>
                <a:gd name="T88" fmla="*/ 12 w 557"/>
                <a:gd name="T89" fmla="*/ 14 h 678"/>
                <a:gd name="T90" fmla="*/ 21 w 557"/>
                <a:gd name="T91" fmla="*/ 6 h 678"/>
                <a:gd name="T92" fmla="*/ 32 w 557"/>
                <a:gd name="T93" fmla="*/ 2 h 678"/>
                <a:gd name="T94" fmla="*/ 44 w 557"/>
                <a:gd name="T95" fmla="*/ 0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7" h="678">
                  <a:moveTo>
                    <a:pt x="98" y="272"/>
                  </a:moveTo>
                  <a:lnTo>
                    <a:pt x="110" y="512"/>
                  </a:lnTo>
                  <a:lnTo>
                    <a:pt x="279" y="588"/>
                  </a:lnTo>
                  <a:lnTo>
                    <a:pt x="447" y="512"/>
                  </a:lnTo>
                  <a:lnTo>
                    <a:pt x="459" y="272"/>
                  </a:lnTo>
                  <a:lnTo>
                    <a:pt x="291" y="324"/>
                  </a:lnTo>
                  <a:lnTo>
                    <a:pt x="285" y="326"/>
                  </a:lnTo>
                  <a:lnTo>
                    <a:pt x="279" y="326"/>
                  </a:lnTo>
                  <a:lnTo>
                    <a:pt x="271" y="326"/>
                  </a:lnTo>
                  <a:lnTo>
                    <a:pt x="265" y="324"/>
                  </a:lnTo>
                  <a:lnTo>
                    <a:pt x="98" y="272"/>
                  </a:lnTo>
                  <a:close/>
                  <a:moveTo>
                    <a:pt x="89" y="87"/>
                  </a:moveTo>
                  <a:lnTo>
                    <a:pt x="93" y="180"/>
                  </a:lnTo>
                  <a:lnTo>
                    <a:pt x="279" y="238"/>
                  </a:lnTo>
                  <a:lnTo>
                    <a:pt x="463" y="180"/>
                  </a:lnTo>
                  <a:lnTo>
                    <a:pt x="468" y="87"/>
                  </a:lnTo>
                  <a:lnTo>
                    <a:pt x="89" y="87"/>
                  </a:lnTo>
                  <a:close/>
                  <a:moveTo>
                    <a:pt x="44" y="0"/>
                  </a:moveTo>
                  <a:lnTo>
                    <a:pt x="514" y="0"/>
                  </a:lnTo>
                  <a:lnTo>
                    <a:pt x="525" y="2"/>
                  </a:lnTo>
                  <a:lnTo>
                    <a:pt x="536" y="6"/>
                  </a:lnTo>
                  <a:lnTo>
                    <a:pt x="544" y="14"/>
                  </a:lnTo>
                  <a:lnTo>
                    <a:pt x="551" y="23"/>
                  </a:lnTo>
                  <a:lnTo>
                    <a:pt x="556" y="35"/>
                  </a:lnTo>
                  <a:lnTo>
                    <a:pt x="557" y="46"/>
                  </a:lnTo>
                  <a:lnTo>
                    <a:pt x="532" y="542"/>
                  </a:lnTo>
                  <a:lnTo>
                    <a:pt x="529" y="554"/>
                  </a:lnTo>
                  <a:lnTo>
                    <a:pt x="524" y="565"/>
                  </a:lnTo>
                  <a:lnTo>
                    <a:pt x="516" y="574"/>
                  </a:lnTo>
                  <a:lnTo>
                    <a:pt x="506" y="580"/>
                  </a:lnTo>
                  <a:lnTo>
                    <a:pt x="296" y="674"/>
                  </a:lnTo>
                  <a:lnTo>
                    <a:pt x="287" y="677"/>
                  </a:lnTo>
                  <a:lnTo>
                    <a:pt x="279" y="678"/>
                  </a:lnTo>
                  <a:lnTo>
                    <a:pt x="269" y="677"/>
                  </a:lnTo>
                  <a:lnTo>
                    <a:pt x="261" y="674"/>
                  </a:lnTo>
                  <a:lnTo>
                    <a:pt x="261" y="674"/>
                  </a:lnTo>
                  <a:lnTo>
                    <a:pt x="50" y="580"/>
                  </a:lnTo>
                  <a:lnTo>
                    <a:pt x="41" y="574"/>
                  </a:lnTo>
                  <a:lnTo>
                    <a:pt x="32" y="565"/>
                  </a:lnTo>
                  <a:lnTo>
                    <a:pt x="27" y="554"/>
                  </a:lnTo>
                  <a:lnTo>
                    <a:pt x="25" y="542"/>
                  </a:lnTo>
                  <a:lnTo>
                    <a:pt x="0" y="46"/>
                  </a:lnTo>
                  <a:lnTo>
                    <a:pt x="1" y="35"/>
                  </a:lnTo>
                  <a:lnTo>
                    <a:pt x="5" y="23"/>
                  </a:lnTo>
                  <a:lnTo>
                    <a:pt x="12" y="14"/>
                  </a:lnTo>
                  <a:lnTo>
                    <a:pt x="21" y="6"/>
                  </a:lnTo>
                  <a:lnTo>
                    <a:pt x="32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91"/>
            <p:cNvSpPr>
              <a:spLocks/>
            </p:cNvSpPr>
            <p:nvPr/>
          </p:nvSpPr>
          <p:spPr bwMode="auto">
            <a:xfrm>
              <a:off x="11283951" y="2887663"/>
              <a:ext cx="14288" cy="12700"/>
            </a:xfrm>
            <a:custGeom>
              <a:avLst/>
              <a:gdLst>
                <a:gd name="T0" fmla="*/ 44 w 87"/>
                <a:gd name="T1" fmla="*/ 0 h 87"/>
                <a:gd name="T2" fmla="*/ 54 w 87"/>
                <a:gd name="T3" fmla="*/ 2 h 87"/>
                <a:gd name="T4" fmla="*/ 65 w 87"/>
                <a:gd name="T5" fmla="*/ 6 h 87"/>
                <a:gd name="T6" fmla="*/ 74 w 87"/>
                <a:gd name="T7" fmla="*/ 12 h 87"/>
                <a:gd name="T8" fmla="*/ 81 w 87"/>
                <a:gd name="T9" fmla="*/ 22 h 87"/>
                <a:gd name="T10" fmla="*/ 85 w 87"/>
                <a:gd name="T11" fmla="*/ 32 h 87"/>
                <a:gd name="T12" fmla="*/ 87 w 87"/>
                <a:gd name="T13" fmla="*/ 43 h 87"/>
                <a:gd name="T14" fmla="*/ 85 w 87"/>
                <a:gd name="T15" fmla="*/ 54 h 87"/>
                <a:gd name="T16" fmla="*/ 81 w 87"/>
                <a:gd name="T17" fmla="*/ 65 h 87"/>
                <a:gd name="T18" fmla="*/ 74 w 87"/>
                <a:gd name="T19" fmla="*/ 74 h 87"/>
                <a:gd name="T20" fmla="*/ 65 w 87"/>
                <a:gd name="T21" fmla="*/ 81 h 87"/>
                <a:gd name="T22" fmla="*/ 54 w 87"/>
                <a:gd name="T23" fmla="*/ 85 h 87"/>
                <a:gd name="T24" fmla="*/ 44 w 87"/>
                <a:gd name="T25" fmla="*/ 87 h 87"/>
                <a:gd name="T26" fmla="*/ 32 w 87"/>
                <a:gd name="T27" fmla="*/ 85 h 87"/>
                <a:gd name="T28" fmla="*/ 22 w 87"/>
                <a:gd name="T29" fmla="*/ 81 h 87"/>
                <a:gd name="T30" fmla="*/ 12 w 87"/>
                <a:gd name="T31" fmla="*/ 74 h 87"/>
                <a:gd name="T32" fmla="*/ 6 w 87"/>
                <a:gd name="T33" fmla="*/ 65 h 87"/>
                <a:gd name="T34" fmla="*/ 2 w 87"/>
                <a:gd name="T35" fmla="*/ 54 h 87"/>
                <a:gd name="T36" fmla="*/ 0 w 87"/>
                <a:gd name="T37" fmla="*/ 43 h 87"/>
                <a:gd name="T38" fmla="*/ 2 w 87"/>
                <a:gd name="T39" fmla="*/ 32 h 87"/>
                <a:gd name="T40" fmla="*/ 6 w 87"/>
                <a:gd name="T41" fmla="*/ 22 h 87"/>
                <a:gd name="T42" fmla="*/ 12 w 87"/>
                <a:gd name="T43" fmla="*/ 12 h 87"/>
                <a:gd name="T44" fmla="*/ 22 w 87"/>
                <a:gd name="T45" fmla="*/ 6 h 87"/>
                <a:gd name="T46" fmla="*/ 32 w 87"/>
                <a:gd name="T47" fmla="*/ 2 h 87"/>
                <a:gd name="T48" fmla="*/ 44 w 87"/>
                <a:gd name="T4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" h="87">
                  <a:moveTo>
                    <a:pt x="44" y="0"/>
                  </a:moveTo>
                  <a:lnTo>
                    <a:pt x="54" y="2"/>
                  </a:lnTo>
                  <a:lnTo>
                    <a:pt x="65" y="6"/>
                  </a:lnTo>
                  <a:lnTo>
                    <a:pt x="74" y="12"/>
                  </a:lnTo>
                  <a:lnTo>
                    <a:pt x="81" y="22"/>
                  </a:lnTo>
                  <a:lnTo>
                    <a:pt x="85" y="32"/>
                  </a:lnTo>
                  <a:lnTo>
                    <a:pt x="87" y="43"/>
                  </a:lnTo>
                  <a:lnTo>
                    <a:pt x="85" y="54"/>
                  </a:lnTo>
                  <a:lnTo>
                    <a:pt x="81" y="65"/>
                  </a:lnTo>
                  <a:lnTo>
                    <a:pt x="74" y="74"/>
                  </a:lnTo>
                  <a:lnTo>
                    <a:pt x="65" y="81"/>
                  </a:lnTo>
                  <a:lnTo>
                    <a:pt x="54" y="85"/>
                  </a:lnTo>
                  <a:lnTo>
                    <a:pt x="44" y="87"/>
                  </a:lnTo>
                  <a:lnTo>
                    <a:pt x="32" y="85"/>
                  </a:lnTo>
                  <a:lnTo>
                    <a:pt x="22" y="81"/>
                  </a:lnTo>
                  <a:lnTo>
                    <a:pt x="12" y="74"/>
                  </a:lnTo>
                  <a:lnTo>
                    <a:pt x="6" y="65"/>
                  </a:lnTo>
                  <a:lnTo>
                    <a:pt x="2" y="54"/>
                  </a:lnTo>
                  <a:lnTo>
                    <a:pt x="0" y="43"/>
                  </a:lnTo>
                  <a:lnTo>
                    <a:pt x="2" y="32"/>
                  </a:lnTo>
                  <a:lnTo>
                    <a:pt x="6" y="22"/>
                  </a:lnTo>
                  <a:lnTo>
                    <a:pt x="12" y="12"/>
                  </a:lnTo>
                  <a:lnTo>
                    <a:pt x="22" y="6"/>
                  </a:lnTo>
                  <a:lnTo>
                    <a:pt x="32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292"/>
            <p:cNvSpPr>
              <a:spLocks noEditPoints="1"/>
            </p:cNvSpPr>
            <p:nvPr/>
          </p:nvSpPr>
          <p:spPr bwMode="auto">
            <a:xfrm>
              <a:off x="10983913" y="2692400"/>
              <a:ext cx="481013" cy="547687"/>
            </a:xfrm>
            <a:custGeom>
              <a:avLst/>
              <a:gdLst>
                <a:gd name="T0" fmla="*/ 2889 w 3033"/>
                <a:gd name="T1" fmla="*/ 1742 h 3453"/>
                <a:gd name="T2" fmla="*/ 144 w 3033"/>
                <a:gd name="T3" fmla="*/ 1742 h 3453"/>
                <a:gd name="T4" fmla="*/ 1627 w 3033"/>
                <a:gd name="T5" fmla="*/ 804 h 3453"/>
                <a:gd name="T6" fmla="*/ 1562 w 3033"/>
                <a:gd name="T7" fmla="*/ 860 h 3453"/>
                <a:gd name="T8" fmla="*/ 1640 w 3033"/>
                <a:gd name="T9" fmla="*/ 1120 h 3453"/>
                <a:gd name="T10" fmla="*/ 1562 w 3033"/>
                <a:gd name="T11" fmla="*/ 1380 h 3453"/>
                <a:gd name="T12" fmla="*/ 1627 w 3033"/>
                <a:gd name="T13" fmla="*/ 1436 h 3453"/>
                <a:gd name="T14" fmla="*/ 1586 w 3033"/>
                <a:gd name="T15" fmla="*/ 1648 h 3453"/>
                <a:gd name="T16" fmla="*/ 1597 w 3033"/>
                <a:gd name="T17" fmla="*/ 1733 h 3453"/>
                <a:gd name="T18" fmla="*/ 1618 w 3033"/>
                <a:gd name="T19" fmla="*/ 1938 h 3453"/>
                <a:gd name="T20" fmla="*/ 1567 w 3033"/>
                <a:gd name="T21" fmla="*/ 2005 h 3453"/>
                <a:gd name="T22" fmla="*/ 1639 w 3033"/>
                <a:gd name="T23" fmla="*/ 2249 h 3453"/>
                <a:gd name="T24" fmla="*/ 1559 w 3033"/>
                <a:gd name="T25" fmla="*/ 2526 h 3453"/>
                <a:gd name="T26" fmla="*/ 1634 w 3033"/>
                <a:gd name="T27" fmla="*/ 2567 h 3453"/>
                <a:gd name="T28" fmla="*/ 1575 w 3033"/>
                <a:gd name="T29" fmla="*/ 2794 h 3453"/>
                <a:gd name="T30" fmla="*/ 1609 w 3033"/>
                <a:gd name="T31" fmla="*/ 2873 h 3453"/>
                <a:gd name="T32" fmla="*/ 1609 w 3033"/>
                <a:gd name="T33" fmla="*/ 3075 h 3453"/>
                <a:gd name="T34" fmla="*/ 1575 w 3033"/>
                <a:gd name="T35" fmla="*/ 3154 h 3453"/>
                <a:gd name="T36" fmla="*/ 2111 w 3033"/>
                <a:gd name="T37" fmla="*/ 3283 h 3453"/>
                <a:gd name="T38" fmla="*/ 2374 w 3033"/>
                <a:gd name="T39" fmla="*/ 3099 h 3453"/>
                <a:gd name="T40" fmla="*/ 2309 w 3033"/>
                <a:gd name="T41" fmla="*/ 893 h 3453"/>
                <a:gd name="T42" fmla="*/ 1824 w 3033"/>
                <a:gd name="T43" fmla="*/ 729 h 3453"/>
                <a:gd name="T44" fmla="*/ 1140 w 3033"/>
                <a:gd name="T45" fmla="*/ 667 h 3453"/>
                <a:gd name="T46" fmla="*/ 754 w 3033"/>
                <a:gd name="T47" fmla="*/ 1110 h 3453"/>
                <a:gd name="T48" fmla="*/ 720 w 3033"/>
                <a:gd name="T49" fmla="*/ 3173 h 3453"/>
                <a:gd name="T50" fmla="*/ 1244 w 3033"/>
                <a:gd name="T51" fmla="*/ 3352 h 3453"/>
                <a:gd name="T52" fmla="*/ 402 w 3033"/>
                <a:gd name="T53" fmla="*/ 871 h 3453"/>
                <a:gd name="T54" fmla="*/ 329 w 3033"/>
                <a:gd name="T55" fmla="*/ 1369 h 3453"/>
                <a:gd name="T56" fmla="*/ 666 w 3033"/>
                <a:gd name="T57" fmla="*/ 1086 h 3453"/>
                <a:gd name="T58" fmla="*/ 2500 w 3033"/>
                <a:gd name="T59" fmla="*/ 639 h 3453"/>
                <a:gd name="T60" fmla="*/ 2362 w 3033"/>
                <a:gd name="T61" fmla="*/ 1151 h 3453"/>
                <a:gd name="T62" fmla="*/ 2778 w 3033"/>
                <a:gd name="T63" fmla="*/ 1293 h 3453"/>
                <a:gd name="T64" fmla="*/ 2596 w 3033"/>
                <a:gd name="T65" fmla="*/ 753 h 3453"/>
                <a:gd name="T66" fmla="*/ 1961 w 3033"/>
                <a:gd name="T67" fmla="*/ 518 h 3453"/>
                <a:gd name="T68" fmla="*/ 2363 w 3033"/>
                <a:gd name="T69" fmla="*/ 450 h 3453"/>
                <a:gd name="T70" fmla="*/ 858 w 3033"/>
                <a:gd name="T71" fmla="*/ 358 h 3453"/>
                <a:gd name="T72" fmla="*/ 1100 w 3033"/>
                <a:gd name="T73" fmla="*/ 579 h 3453"/>
                <a:gd name="T74" fmla="*/ 1305 w 3033"/>
                <a:gd name="T75" fmla="*/ 290 h 3453"/>
                <a:gd name="T76" fmla="*/ 1849 w 3033"/>
                <a:gd name="T77" fmla="*/ 165 h 3453"/>
                <a:gd name="T78" fmla="*/ 1880 w 3033"/>
                <a:gd name="T79" fmla="*/ 486 h 3453"/>
                <a:gd name="T80" fmla="*/ 1092 w 3033"/>
                <a:gd name="T81" fmla="*/ 356 h 3453"/>
                <a:gd name="T82" fmla="*/ 1228 w 3033"/>
                <a:gd name="T83" fmla="*/ 341 h 3453"/>
                <a:gd name="T84" fmla="*/ 1767 w 3033"/>
                <a:gd name="T85" fmla="*/ 137 h 3453"/>
                <a:gd name="T86" fmla="*/ 2113 w 3033"/>
                <a:gd name="T87" fmla="*/ 244 h 3453"/>
                <a:gd name="T88" fmla="*/ 2624 w 3033"/>
                <a:gd name="T89" fmla="*/ 582 h 3453"/>
                <a:gd name="T90" fmla="*/ 2809 w 3033"/>
                <a:gd name="T91" fmla="*/ 1125 h 3453"/>
                <a:gd name="T92" fmla="*/ 3032 w 3033"/>
                <a:gd name="T93" fmla="*/ 1766 h 3453"/>
                <a:gd name="T94" fmla="*/ 2819 w 3033"/>
                <a:gd name="T95" fmla="*/ 1855 h 3453"/>
                <a:gd name="T96" fmla="*/ 2510 w 3033"/>
                <a:gd name="T97" fmla="*/ 1927 h 3453"/>
                <a:gd name="T98" fmla="*/ 2423 w 3033"/>
                <a:gd name="T99" fmla="*/ 3179 h 3453"/>
                <a:gd name="T100" fmla="*/ 2021 w 3033"/>
                <a:gd name="T101" fmla="*/ 3401 h 3453"/>
                <a:gd name="T102" fmla="*/ 1069 w 3033"/>
                <a:gd name="T103" fmla="*/ 3413 h 3453"/>
                <a:gd name="T104" fmla="*/ 621 w 3033"/>
                <a:gd name="T105" fmla="*/ 3195 h 3453"/>
                <a:gd name="T106" fmla="*/ 532 w 3033"/>
                <a:gd name="T107" fmla="*/ 1914 h 3453"/>
                <a:gd name="T108" fmla="*/ 263 w 3033"/>
                <a:gd name="T109" fmla="*/ 1871 h 3453"/>
                <a:gd name="T110" fmla="*/ 10 w 3033"/>
                <a:gd name="T111" fmla="*/ 1786 h 3453"/>
                <a:gd name="T112" fmla="*/ 189 w 3033"/>
                <a:gd name="T113" fmla="*/ 1218 h 3453"/>
                <a:gd name="T114" fmla="*/ 368 w 3033"/>
                <a:gd name="T115" fmla="*/ 675 h 3453"/>
                <a:gd name="T116" fmla="*/ 853 w 3033"/>
                <a:gd name="T117" fmla="*/ 266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33" h="3453">
                  <a:moveTo>
                    <a:pt x="2747" y="1602"/>
                  </a:moveTo>
                  <a:lnTo>
                    <a:pt x="2470" y="1684"/>
                  </a:lnTo>
                  <a:lnTo>
                    <a:pt x="2559" y="1841"/>
                  </a:lnTo>
                  <a:lnTo>
                    <a:pt x="2806" y="1767"/>
                  </a:lnTo>
                  <a:lnTo>
                    <a:pt x="2747" y="1602"/>
                  </a:lnTo>
                  <a:close/>
                  <a:moveTo>
                    <a:pt x="284" y="1602"/>
                  </a:moveTo>
                  <a:lnTo>
                    <a:pt x="225" y="1767"/>
                  </a:lnTo>
                  <a:lnTo>
                    <a:pt x="473" y="1841"/>
                  </a:lnTo>
                  <a:lnTo>
                    <a:pt x="562" y="1683"/>
                  </a:lnTo>
                  <a:lnTo>
                    <a:pt x="284" y="1602"/>
                  </a:lnTo>
                  <a:close/>
                  <a:moveTo>
                    <a:pt x="2825" y="1422"/>
                  </a:moveTo>
                  <a:lnTo>
                    <a:pt x="2781" y="1435"/>
                  </a:lnTo>
                  <a:lnTo>
                    <a:pt x="2889" y="1742"/>
                  </a:lnTo>
                  <a:lnTo>
                    <a:pt x="2933" y="1728"/>
                  </a:lnTo>
                  <a:lnTo>
                    <a:pt x="2909" y="1658"/>
                  </a:lnTo>
                  <a:lnTo>
                    <a:pt x="2886" y="1593"/>
                  </a:lnTo>
                  <a:lnTo>
                    <a:pt x="2865" y="1532"/>
                  </a:lnTo>
                  <a:lnTo>
                    <a:pt x="2844" y="1476"/>
                  </a:lnTo>
                  <a:lnTo>
                    <a:pt x="2825" y="1422"/>
                  </a:lnTo>
                  <a:close/>
                  <a:moveTo>
                    <a:pt x="207" y="1422"/>
                  </a:moveTo>
                  <a:lnTo>
                    <a:pt x="188" y="1476"/>
                  </a:lnTo>
                  <a:lnTo>
                    <a:pt x="168" y="1532"/>
                  </a:lnTo>
                  <a:lnTo>
                    <a:pt x="146" y="1593"/>
                  </a:lnTo>
                  <a:lnTo>
                    <a:pt x="123" y="1658"/>
                  </a:lnTo>
                  <a:lnTo>
                    <a:pt x="99" y="1728"/>
                  </a:lnTo>
                  <a:lnTo>
                    <a:pt x="144" y="1742"/>
                  </a:lnTo>
                  <a:lnTo>
                    <a:pt x="251" y="1435"/>
                  </a:lnTo>
                  <a:lnTo>
                    <a:pt x="207" y="1422"/>
                  </a:lnTo>
                  <a:close/>
                  <a:moveTo>
                    <a:pt x="1705" y="610"/>
                  </a:moveTo>
                  <a:lnTo>
                    <a:pt x="1559" y="757"/>
                  </a:lnTo>
                  <a:lnTo>
                    <a:pt x="1559" y="814"/>
                  </a:lnTo>
                  <a:lnTo>
                    <a:pt x="1562" y="809"/>
                  </a:lnTo>
                  <a:lnTo>
                    <a:pt x="1567" y="804"/>
                  </a:lnTo>
                  <a:lnTo>
                    <a:pt x="1575" y="797"/>
                  </a:lnTo>
                  <a:lnTo>
                    <a:pt x="1586" y="793"/>
                  </a:lnTo>
                  <a:lnTo>
                    <a:pt x="1597" y="791"/>
                  </a:lnTo>
                  <a:lnTo>
                    <a:pt x="1609" y="793"/>
                  </a:lnTo>
                  <a:lnTo>
                    <a:pt x="1618" y="797"/>
                  </a:lnTo>
                  <a:lnTo>
                    <a:pt x="1627" y="804"/>
                  </a:lnTo>
                  <a:lnTo>
                    <a:pt x="1634" y="813"/>
                  </a:lnTo>
                  <a:lnTo>
                    <a:pt x="1639" y="824"/>
                  </a:lnTo>
                  <a:lnTo>
                    <a:pt x="1640" y="834"/>
                  </a:lnTo>
                  <a:lnTo>
                    <a:pt x="1639" y="846"/>
                  </a:lnTo>
                  <a:lnTo>
                    <a:pt x="1634" y="856"/>
                  </a:lnTo>
                  <a:lnTo>
                    <a:pt x="1627" y="865"/>
                  </a:lnTo>
                  <a:lnTo>
                    <a:pt x="1618" y="872"/>
                  </a:lnTo>
                  <a:lnTo>
                    <a:pt x="1609" y="876"/>
                  </a:lnTo>
                  <a:lnTo>
                    <a:pt x="1597" y="878"/>
                  </a:lnTo>
                  <a:lnTo>
                    <a:pt x="1586" y="876"/>
                  </a:lnTo>
                  <a:lnTo>
                    <a:pt x="1575" y="872"/>
                  </a:lnTo>
                  <a:lnTo>
                    <a:pt x="1567" y="865"/>
                  </a:lnTo>
                  <a:lnTo>
                    <a:pt x="1562" y="860"/>
                  </a:lnTo>
                  <a:lnTo>
                    <a:pt x="1559" y="854"/>
                  </a:lnTo>
                  <a:lnTo>
                    <a:pt x="1559" y="1100"/>
                  </a:lnTo>
                  <a:lnTo>
                    <a:pt x="1562" y="1094"/>
                  </a:lnTo>
                  <a:lnTo>
                    <a:pt x="1567" y="1089"/>
                  </a:lnTo>
                  <a:lnTo>
                    <a:pt x="1575" y="1082"/>
                  </a:lnTo>
                  <a:lnTo>
                    <a:pt x="1586" y="1078"/>
                  </a:lnTo>
                  <a:lnTo>
                    <a:pt x="1597" y="1076"/>
                  </a:lnTo>
                  <a:lnTo>
                    <a:pt x="1609" y="1078"/>
                  </a:lnTo>
                  <a:lnTo>
                    <a:pt x="1618" y="1082"/>
                  </a:lnTo>
                  <a:lnTo>
                    <a:pt x="1627" y="1089"/>
                  </a:lnTo>
                  <a:lnTo>
                    <a:pt x="1634" y="1098"/>
                  </a:lnTo>
                  <a:lnTo>
                    <a:pt x="1639" y="1109"/>
                  </a:lnTo>
                  <a:lnTo>
                    <a:pt x="1640" y="1120"/>
                  </a:lnTo>
                  <a:lnTo>
                    <a:pt x="1639" y="1131"/>
                  </a:lnTo>
                  <a:lnTo>
                    <a:pt x="1634" y="1141"/>
                  </a:lnTo>
                  <a:lnTo>
                    <a:pt x="1627" y="1151"/>
                  </a:lnTo>
                  <a:lnTo>
                    <a:pt x="1618" y="1157"/>
                  </a:lnTo>
                  <a:lnTo>
                    <a:pt x="1609" y="1161"/>
                  </a:lnTo>
                  <a:lnTo>
                    <a:pt x="1597" y="1163"/>
                  </a:lnTo>
                  <a:lnTo>
                    <a:pt x="1586" y="1161"/>
                  </a:lnTo>
                  <a:lnTo>
                    <a:pt x="1575" y="1157"/>
                  </a:lnTo>
                  <a:lnTo>
                    <a:pt x="1567" y="1151"/>
                  </a:lnTo>
                  <a:lnTo>
                    <a:pt x="1562" y="1145"/>
                  </a:lnTo>
                  <a:lnTo>
                    <a:pt x="1559" y="1140"/>
                  </a:lnTo>
                  <a:lnTo>
                    <a:pt x="1559" y="1385"/>
                  </a:lnTo>
                  <a:lnTo>
                    <a:pt x="1562" y="1380"/>
                  </a:lnTo>
                  <a:lnTo>
                    <a:pt x="1567" y="1375"/>
                  </a:lnTo>
                  <a:lnTo>
                    <a:pt x="1575" y="1367"/>
                  </a:lnTo>
                  <a:lnTo>
                    <a:pt x="1586" y="1363"/>
                  </a:lnTo>
                  <a:lnTo>
                    <a:pt x="1597" y="1362"/>
                  </a:lnTo>
                  <a:lnTo>
                    <a:pt x="1609" y="1363"/>
                  </a:lnTo>
                  <a:lnTo>
                    <a:pt x="1618" y="1367"/>
                  </a:lnTo>
                  <a:lnTo>
                    <a:pt x="1627" y="1375"/>
                  </a:lnTo>
                  <a:lnTo>
                    <a:pt x="1634" y="1383"/>
                  </a:lnTo>
                  <a:lnTo>
                    <a:pt x="1639" y="1394"/>
                  </a:lnTo>
                  <a:lnTo>
                    <a:pt x="1640" y="1405"/>
                  </a:lnTo>
                  <a:lnTo>
                    <a:pt x="1639" y="1417"/>
                  </a:lnTo>
                  <a:lnTo>
                    <a:pt x="1634" y="1426"/>
                  </a:lnTo>
                  <a:lnTo>
                    <a:pt x="1627" y="1436"/>
                  </a:lnTo>
                  <a:lnTo>
                    <a:pt x="1618" y="1443"/>
                  </a:lnTo>
                  <a:lnTo>
                    <a:pt x="1609" y="1447"/>
                  </a:lnTo>
                  <a:lnTo>
                    <a:pt x="1597" y="1448"/>
                  </a:lnTo>
                  <a:lnTo>
                    <a:pt x="1586" y="1447"/>
                  </a:lnTo>
                  <a:lnTo>
                    <a:pt x="1575" y="1443"/>
                  </a:lnTo>
                  <a:lnTo>
                    <a:pt x="1567" y="1436"/>
                  </a:lnTo>
                  <a:lnTo>
                    <a:pt x="1562" y="1430"/>
                  </a:lnTo>
                  <a:lnTo>
                    <a:pt x="1559" y="1425"/>
                  </a:lnTo>
                  <a:lnTo>
                    <a:pt x="1559" y="1670"/>
                  </a:lnTo>
                  <a:lnTo>
                    <a:pt x="1562" y="1665"/>
                  </a:lnTo>
                  <a:lnTo>
                    <a:pt x="1567" y="1660"/>
                  </a:lnTo>
                  <a:lnTo>
                    <a:pt x="1575" y="1653"/>
                  </a:lnTo>
                  <a:lnTo>
                    <a:pt x="1586" y="1648"/>
                  </a:lnTo>
                  <a:lnTo>
                    <a:pt x="1597" y="1647"/>
                  </a:lnTo>
                  <a:lnTo>
                    <a:pt x="1609" y="1648"/>
                  </a:lnTo>
                  <a:lnTo>
                    <a:pt x="1618" y="1653"/>
                  </a:lnTo>
                  <a:lnTo>
                    <a:pt x="1627" y="1660"/>
                  </a:lnTo>
                  <a:lnTo>
                    <a:pt x="1634" y="1669"/>
                  </a:lnTo>
                  <a:lnTo>
                    <a:pt x="1639" y="1680"/>
                  </a:lnTo>
                  <a:lnTo>
                    <a:pt x="1640" y="1690"/>
                  </a:lnTo>
                  <a:lnTo>
                    <a:pt x="1639" y="1702"/>
                  </a:lnTo>
                  <a:lnTo>
                    <a:pt x="1634" y="1712"/>
                  </a:lnTo>
                  <a:lnTo>
                    <a:pt x="1627" y="1721"/>
                  </a:lnTo>
                  <a:lnTo>
                    <a:pt x="1618" y="1728"/>
                  </a:lnTo>
                  <a:lnTo>
                    <a:pt x="1609" y="1732"/>
                  </a:lnTo>
                  <a:lnTo>
                    <a:pt x="1597" y="1733"/>
                  </a:lnTo>
                  <a:lnTo>
                    <a:pt x="1586" y="1732"/>
                  </a:lnTo>
                  <a:lnTo>
                    <a:pt x="1575" y="1728"/>
                  </a:lnTo>
                  <a:lnTo>
                    <a:pt x="1567" y="1721"/>
                  </a:lnTo>
                  <a:lnTo>
                    <a:pt x="1562" y="1715"/>
                  </a:lnTo>
                  <a:lnTo>
                    <a:pt x="1559" y="1710"/>
                  </a:lnTo>
                  <a:lnTo>
                    <a:pt x="1559" y="1955"/>
                  </a:lnTo>
                  <a:lnTo>
                    <a:pt x="1562" y="1950"/>
                  </a:lnTo>
                  <a:lnTo>
                    <a:pt x="1567" y="1945"/>
                  </a:lnTo>
                  <a:lnTo>
                    <a:pt x="1575" y="1938"/>
                  </a:lnTo>
                  <a:lnTo>
                    <a:pt x="1586" y="1934"/>
                  </a:lnTo>
                  <a:lnTo>
                    <a:pt x="1597" y="1932"/>
                  </a:lnTo>
                  <a:lnTo>
                    <a:pt x="1609" y="1934"/>
                  </a:lnTo>
                  <a:lnTo>
                    <a:pt x="1618" y="1938"/>
                  </a:lnTo>
                  <a:lnTo>
                    <a:pt x="1627" y="1945"/>
                  </a:lnTo>
                  <a:lnTo>
                    <a:pt x="1634" y="1954"/>
                  </a:lnTo>
                  <a:lnTo>
                    <a:pt x="1639" y="1964"/>
                  </a:lnTo>
                  <a:lnTo>
                    <a:pt x="1640" y="1975"/>
                  </a:lnTo>
                  <a:lnTo>
                    <a:pt x="1639" y="1987"/>
                  </a:lnTo>
                  <a:lnTo>
                    <a:pt x="1634" y="1997"/>
                  </a:lnTo>
                  <a:lnTo>
                    <a:pt x="1627" y="2005"/>
                  </a:lnTo>
                  <a:lnTo>
                    <a:pt x="1618" y="2013"/>
                  </a:lnTo>
                  <a:lnTo>
                    <a:pt x="1609" y="2017"/>
                  </a:lnTo>
                  <a:lnTo>
                    <a:pt x="1597" y="2018"/>
                  </a:lnTo>
                  <a:lnTo>
                    <a:pt x="1586" y="2017"/>
                  </a:lnTo>
                  <a:lnTo>
                    <a:pt x="1575" y="2013"/>
                  </a:lnTo>
                  <a:lnTo>
                    <a:pt x="1567" y="2005"/>
                  </a:lnTo>
                  <a:lnTo>
                    <a:pt x="1562" y="2001"/>
                  </a:lnTo>
                  <a:lnTo>
                    <a:pt x="1559" y="1995"/>
                  </a:lnTo>
                  <a:lnTo>
                    <a:pt x="1559" y="2241"/>
                  </a:lnTo>
                  <a:lnTo>
                    <a:pt x="1562" y="2235"/>
                  </a:lnTo>
                  <a:lnTo>
                    <a:pt x="1567" y="2231"/>
                  </a:lnTo>
                  <a:lnTo>
                    <a:pt x="1575" y="2223"/>
                  </a:lnTo>
                  <a:lnTo>
                    <a:pt x="1586" y="2219"/>
                  </a:lnTo>
                  <a:lnTo>
                    <a:pt x="1597" y="2218"/>
                  </a:lnTo>
                  <a:lnTo>
                    <a:pt x="1609" y="2219"/>
                  </a:lnTo>
                  <a:lnTo>
                    <a:pt x="1618" y="2223"/>
                  </a:lnTo>
                  <a:lnTo>
                    <a:pt x="1627" y="2231"/>
                  </a:lnTo>
                  <a:lnTo>
                    <a:pt x="1634" y="2239"/>
                  </a:lnTo>
                  <a:lnTo>
                    <a:pt x="1639" y="2249"/>
                  </a:lnTo>
                  <a:lnTo>
                    <a:pt x="1640" y="2261"/>
                  </a:lnTo>
                  <a:lnTo>
                    <a:pt x="1639" y="2272"/>
                  </a:lnTo>
                  <a:lnTo>
                    <a:pt x="1634" y="2282"/>
                  </a:lnTo>
                  <a:lnTo>
                    <a:pt x="1627" y="2292"/>
                  </a:lnTo>
                  <a:lnTo>
                    <a:pt x="1618" y="2298"/>
                  </a:lnTo>
                  <a:lnTo>
                    <a:pt x="1609" y="2302"/>
                  </a:lnTo>
                  <a:lnTo>
                    <a:pt x="1597" y="2304"/>
                  </a:lnTo>
                  <a:lnTo>
                    <a:pt x="1586" y="2302"/>
                  </a:lnTo>
                  <a:lnTo>
                    <a:pt x="1575" y="2298"/>
                  </a:lnTo>
                  <a:lnTo>
                    <a:pt x="1567" y="2292"/>
                  </a:lnTo>
                  <a:lnTo>
                    <a:pt x="1562" y="2286"/>
                  </a:lnTo>
                  <a:lnTo>
                    <a:pt x="1559" y="2281"/>
                  </a:lnTo>
                  <a:lnTo>
                    <a:pt x="1559" y="2526"/>
                  </a:lnTo>
                  <a:lnTo>
                    <a:pt x="1562" y="2521"/>
                  </a:lnTo>
                  <a:lnTo>
                    <a:pt x="1567" y="2515"/>
                  </a:lnTo>
                  <a:lnTo>
                    <a:pt x="1575" y="2508"/>
                  </a:lnTo>
                  <a:lnTo>
                    <a:pt x="1586" y="2504"/>
                  </a:lnTo>
                  <a:lnTo>
                    <a:pt x="1597" y="2503"/>
                  </a:lnTo>
                  <a:lnTo>
                    <a:pt x="1609" y="2504"/>
                  </a:lnTo>
                  <a:lnTo>
                    <a:pt x="1618" y="2508"/>
                  </a:lnTo>
                  <a:lnTo>
                    <a:pt x="1627" y="2515"/>
                  </a:lnTo>
                  <a:lnTo>
                    <a:pt x="1634" y="2524"/>
                  </a:lnTo>
                  <a:lnTo>
                    <a:pt x="1639" y="2534"/>
                  </a:lnTo>
                  <a:lnTo>
                    <a:pt x="1640" y="2546"/>
                  </a:lnTo>
                  <a:lnTo>
                    <a:pt x="1639" y="2556"/>
                  </a:lnTo>
                  <a:lnTo>
                    <a:pt x="1634" y="2567"/>
                  </a:lnTo>
                  <a:lnTo>
                    <a:pt x="1627" y="2576"/>
                  </a:lnTo>
                  <a:lnTo>
                    <a:pt x="1618" y="2584"/>
                  </a:lnTo>
                  <a:lnTo>
                    <a:pt x="1609" y="2588"/>
                  </a:lnTo>
                  <a:lnTo>
                    <a:pt x="1597" y="2589"/>
                  </a:lnTo>
                  <a:lnTo>
                    <a:pt x="1586" y="2588"/>
                  </a:lnTo>
                  <a:lnTo>
                    <a:pt x="1575" y="2584"/>
                  </a:lnTo>
                  <a:lnTo>
                    <a:pt x="1567" y="2576"/>
                  </a:lnTo>
                  <a:lnTo>
                    <a:pt x="1562" y="2571"/>
                  </a:lnTo>
                  <a:lnTo>
                    <a:pt x="1559" y="2566"/>
                  </a:lnTo>
                  <a:lnTo>
                    <a:pt x="1559" y="2811"/>
                  </a:lnTo>
                  <a:lnTo>
                    <a:pt x="1562" y="2806"/>
                  </a:lnTo>
                  <a:lnTo>
                    <a:pt x="1567" y="2800"/>
                  </a:lnTo>
                  <a:lnTo>
                    <a:pt x="1575" y="2794"/>
                  </a:lnTo>
                  <a:lnTo>
                    <a:pt x="1586" y="2789"/>
                  </a:lnTo>
                  <a:lnTo>
                    <a:pt x="1597" y="2788"/>
                  </a:lnTo>
                  <a:lnTo>
                    <a:pt x="1609" y="2789"/>
                  </a:lnTo>
                  <a:lnTo>
                    <a:pt x="1618" y="2794"/>
                  </a:lnTo>
                  <a:lnTo>
                    <a:pt x="1627" y="2800"/>
                  </a:lnTo>
                  <a:lnTo>
                    <a:pt x="1634" y="2810"/>
                  </a:lnTo>
                  <a:lnTo>
                    <a:pt x="1639" y="2820"/>
                  </a:lnTo>
                  <a:lnTo>
                    <a:pt x="1640" y="2831"/>
                  </a:lnTo>
                  <a:lnTo>
                    <a:pt x="1639" y="2843"/>
                  </a:lnTo>
                  <a:lnTo>
                    <a:pt x="1634" y="2853"/>
                  </a:lnTo>
                  <a:lnTo>
                    <a:pt x="1627" y="2861"/>
                  </a:lnTo>
                  <a:lnTo>
                    <a:pt x="1618" y="2869"/>
                  </a:lnTo>
                  <a:lnTo>
                    <a:pt x="1609" y="2873"/>
                  </a:lnTo>
                  <a:lnTo>
                    <a:pt x="1597" y="2874"/>
                  </a:lnTo>
                  <a:lnTo>
                    <a:pt x="1586" y="2873"/>
                  </a:lnTo>
                  <a:lnTo>
                    <a:pt x="1575" y="2869"/>
                  </a:lnTo>
                  <a:lnTo>
                    <a:pt x="1567" y="2861"/>
                  </a:lnTo>
                  <a:lnTo>
                    <a:pt x="1562" y="2856"/>
                  </a:lnTo>
                  <a:lnTo>
                    <a:pt x="1559" y="2851"/>
                  </a:lnTo>
                  <a:lnTo>
                    <a:pt x="1559" y="3096"/>
                  </a:lnTo>
                  <a:lnTo>
                    <a:pt x="1562" y="3091"/>
                  </a:lnTo>
                  <a:lnTo>
                    <a:pt x="1567" y="3085"/>
                  </a:lnTo>
                  <a:lnTo>
                    <a:pt x="1575" y="3079"/>
                  </a:lnTo>
                  <a:lnTo>
                    <a:pt x="1586" y="3075"/>
                  </a:lnTo>
                  <a:lnTo>
                    <a:pt x="1597" y="3073"/>
                  </a:lnTo>
                  <a:lnTo>
                    <a:pt x="1609" y="3075"/>
                  </a:lnTo>
                  <a:lnTo>
                    <a:pt x="1618" y="3079"/>
                  </a:lnTo>
                  <a:lnTo>
                    <a:pt x="1627" y="3085"/>
                  </a:lnTo>
                  <a:lnTo>
                    <a:pt x="1634" y="3095"/>
                  </a:lnTo>
                  <a:lnTo>
                    <a:pt x="1639" y="3105"/>
                  </a:lnTo>
                  <a:lnTo>
                    <a:pt x="1640" y="3116"/>
                  </a:lnTo>
                  <a:lnTo>
                    <a:pt x="1639" y="3127"/>
                  </a:lnTo>
                  <a:lnTo>
                    <a:pt x="1634" y="3138"/>
                  </a:lnTo>
                  <a:lnTo>
                    <a:pt x="1627" y="3146"/>
                  </a:lnTo>
                  <a:lnTo>
                    <a:pt x="1618" y="3154"/>
                  </a:lnTo>
                  <a:lnTo>
                    <a:pt x="1609" y="3158"/>
                  </a:lnTo>
                  <a:lnTo>
                    <a:pt x="1597" y="3159"/>
                  </a:lnTo>
                  <a:lnTo>
                    <a:pt x="1586" y="3158"/>
                  </a:lnTo>
                  <a:lnTo>
                    <a:pt x="1575" y="3154"/>
                  </a:lnTo>
                  <a:lnTo>
                    <a:pt x="1567" y="3146"/>
                  </a:lnTo>
                  <a:lnTo>
                    <a:pt x="1562" y="3142"/>
                  </a:lnTo>
                  <a:lnTo>
                    <a:pt x="1559" y="3136"/>
                  </a:lnTo>
                  <a:lnTo>
                    <a:pt x="1559" y="3366"/>
                  </a:lnTo>
                  <a:lnTo>
                    <a:pt x="1640" y="3364"/>
                  </a:lnTo>
                  <a:lnTo>
                    <a:pt x="1717" y="3360"/>
                  </a:lnTo>
                  <a:lnTo>
                    <a:pt x="1788" y="3352"/>
                  </a:lnTo>
                  <a:lnTo>
                    <a:pt x="1853" y="3345"/>
                  </a:lnTo>
                  <a:lnTo>
                    <a:pt x="1914" y="3335"/>
                  </a:lnTo>
                  <a:lnTo>
                    <a:pt x="1970" y="3323"/>
                  </a:lnTo>
                  <a:lnTo>
                    <a:pt x="2022" y="3311"/>
                  </a:lnTo>
                  <a:lnTo>
                    <a:pt x="2069" y="3298"/>
                  </a:lnTo>
                  <a:lnTo>
                    <a:pt x="2111" y="3283"/>
                  </a:lnTo>
                  <a:lnTo>
                    <a:pt x="2151" y="3267"/>
                  </a:lnTo>
                  <a:lnTo>
                    <a:pt x="2185" y="3253"/>
                  </a:lnTo>
                  <a:lnTo>
                    <a:pt x="2217" y="3236"/>
                  </a:lnTo>
                  <a:lnTo>
                    <a:pt x="2245" y="3220"/>
                  </a:lnTo>
                  <a:lnTo>
                    <a:pt x="2270" y="3204"/>
                  </a:lnTo>
                  <a:lnTo>
                    <a:pt x="2291" y="3188"/>
                  </a:lnTo>
                  <a:lnTo>
                    <a:pt x="2310" y="3173"/>
                  </a:lnTo>
                  <a:lnTo>
                    <a:pt x="2327" y="3158"/>
                  </a:lnTo>
                  <a:lnTo>
                    <a:pt x="2341" y="3143"/>
                  </a:lnTo>
                  <a:lnTo>
                    <a:pt x="2352" y="3131"/>
                  </a:lnTo>
                  <a:lnTo>
                    <a:pt x="2362" y="3118"/>
                  </a:lnTo>
                  <a:lnTo>
                    <a:pt x="2369" y="3107"/>
                  </a:lnTo>
                  <a:lnTo>
                    <a:pt x="2374" y="3099"/>
                  </a:lnTo>
                  <a:lnTo>
                    <a:pt x="2378" y="3092"/>
                  </a:lnTo>
                  <a:lnTo>
                    <a:pt x="2380" y="3085"/>
                  </a:lnTo>
                  <a:lnTo>
                    <a:pt x="2276" y="1162"/>
                  </a:lnTo>
                  <a:lnTo>
                    <a:pt x="2276" y="1158"/>
                  </a:lnTo>
                  <a:lnTo>
                    <a:pt x="2276" y="1147"/>
                  </a:lnTo>
                  <a:lnTo>
                    <a:pt x="2277" y="1132"/>
                  </a:lnTo>
                  <a:lnTo>
                    <a:pt x="2278" y="1110"/>
                  </a:lnTo>
                  <a:lnTo>
                    <a:pt x="2280" y="1082"/>
                  </a:lnTo>
                  <a:lnTo>
                    <a:pt x="2283" y="1051"/>
                  </a:lnTo>
                  <a:lnTo>
                    <a:pt x="2287" y="1016"/>
                  </a:lnTo>
                  <a:lnTo>
                    <a:pt x="2292" y="977"/>
                  </a:lnTo>
                  <a:lnTo>
                    <a:pt x="2300" y="936"/>
                  </a:lnTo>
                  <a:lnTo>
                    <a:pt x="2309" y="893"/>
                  </a:lnTo>
                  <a:lnTo>
                    <a:pt x="2320" y="849"/>
                  </a:lnTo>
                  <a:lnTo>
                    <a:pt x="2333" y="804"/>
                  </a:lnTo>
                  <a:lnTo>
                    <a:pt x="2025" y="804"/>
                  </a:lnTo>
                  <a:lnTo>
                    <a:pt x="2012" y="802"/>
                  </a:lnTo>
                  <a:lnTo>
                    <a:pt x="2001" y="796"/>
                  </a:lnTo>
                  <a:lnTo>
                    <a:pt x="1991" y="788"/>
                  </a:lnTo>
                  <a:lnTo>
                    <a:pt x="1892" y="666"/>
                  </a:lnTo>
                  <a:lnTo>
                    <a:pt x="1875" y="705"/>
                  </a:lnTo>
                  <a:lnTo>
                    <a:pt x="1867" y="717"/>
                  </a:lnTo>
                  <a:lnTo>
                    <a:pt x="1856" y="726"/>
                  </a:lnTo>
                  <a:lnTo>
                    <a:pt x="1842" y="730"/>
                  </a:lnTo>
                  <a:lnTo>
                    <a:pt x="1835" y="731"/>
                  </a:lnTo>
                  <a:lnTo>
                    <a:pt x="1824" y="729"/>
                  </a:lnTo>
                  <a:lnTo>
                    <a:pt x="1813" y="725"/>
                  </a:lnTo>
                  <a:lnTo>
                    <a:pt x="1804" y="717"/>
                  </a:lnTo>
                  <a:lnTo>
                    <a:pt x="1705" y="610"/>
                  </a:lnTo>
                  <a:close/>
                  <a:moveTo>
                    <a:pt x="1327" y="610"/>
                  </a:moveTo>
                  <a:lnTo>
                    <a:pt x="1228" y="717"/>
                  </a:lnTo>
                  <a:lnTo>
                    <a:pt x="1219" y="725"/>
                  </a:lnTo>
                  <a:lnTo>
                    <a:pt x="1208" y="729"/>
                  </a:lnTo>
                  <a:lnTo>
                    <a:pt x="1196" y="731"/>
                  </a:lnTo>
                  <a:lnTo>
                    <a:pt x="1189" y="730"/>
                  </a:lnTo>
                  <a:lnTo>
                    <a:pt x="1176" y="726"/>
                  </a:lnTo>
                  <a:lnTo>
                    <a:pt x="1165" y="717"/>
                  </a:lnTo>
                  <a:lnTo>
                    <a:pt x="1157" y="705"/>
                  </a:lnTo>
                  <a:lnTo>
                    <a:pt x="1140" y="667"/>
                  </a:lnTo>
                  <a:lnTo>
                    <a:pt x="1040" y="788"/>
                  </a:lnTo>
                  <a:lnTo>
                    <a:pt x="1031" y="796"/>
                  </a:lnTo>
                  <a:lnTo>
                    <a:pt x="1019" y="802"/>
                  </a:lnTo>
                  <a:lnTo>
                    <a:pt x="1007" y="804"/>
                  </a:lnTo>
                  <a:lnTo>
                    <a:pt x="698" y="804"/>
                  </a:lnTo>
                  <a:lnTo>
                    <a:pt x="712" y="849"/>
                  </a:lnTo>
                  <a:lnTo>
                    <a:pt x="723" y="893"/>
                  </a:lnTo>
                  <a:lnTo>
                    <a:pt x="732" y="936"/>
                  </a:lnTo>
                  <a:lnTo>
                    <a:pt x="739" y="977"/>
                  </a:lnTo>
                  <a:lnTo>
                    <a:pt x="745" y="1016"/>
                  </a:lnTo>
                  <a:lnTo>
                    <a:pt x="749" y="1051"/>
                  </a:lnTo>
                  <a:lnTo>
                    <a:pt x="752" y="1082"/>
                  </a:lnTo>
                  <a:lnTo>
                    <a:pt x="754" y="1110"/>
                  </a:lnTo>
                  <a:lnTo>
                    <a:pt x="756" y="1132"/>
                  </a:lnTo>
                  <a:lnTo>
                    <a:pt x="756" y="1147"/>
                  </a:lnTo>
                  <a:lnTo>
                    <a:pt x="756" y="1158"/>
                  </a:lnTo>
                  <a:lnTo>
                    <a:pt x="757" y="1162"/>
                  </a:lnTo>
                  <a:lnTo>
                    <a:pt x="651" y="3085"/>
                  </a:lnTo>
                  <a:lnTo>
                    <a:pt x="653" y="3091"/>
                  </a:lnTo>
                  <a:lnTo>
                    <a:pt x="657" y="3099"/>
                  </a:lnTo>
                  <a:lnTo>
                    <a:pt x="663" y="3107"/>
                  </a:lnTo>
                  <a:lnTo>
                    <a:pt x="670" y="3118"/>
                  </a:lnTo>
                  <a:lnTo>
                    <a:pt x="680" y="3131"/>
                  </a:lnTo>
                  <a:lnTo>
                    <a:pt x="691" y="3143"/>
                  </a:lnTo>
                  <a:lnTo>
                    <a:pt x="705" y="3158"/>
                  </a:lnTo>
                  <a:lnTo>
                    <a:pt x="720" y="3173"/>
                  </a:lnTo>
                  <a:lnTo>
                    <a:pt x="739" y="3188"/>
                  </a:lnTo>
                  <a:lnTo>
                    <a:pt x="761" y="3204"/>
                  </a:lnTo>
                  <a:lnTo>
                    <a:pt x="786" y="3220"/>
                  </a:lnTo>
                  <a:lnTo>
                    <a:pt x="815" y="3236"/>
                  </a:lnTo>
                  <a:lnTo>
                    <a:pt x="846" y="3253"/>
                  </a:lnTo>
                  <a:lnTo>
                    <a:pt x="881" y="3267"/>
                  </a:lnTo>
                  <a:lnTo>
                    <a:pt x="920" y="3283"/>
                  </a:lnTo>
                  <a:lnTo>
                    <a:pt x="963" y="3298"/>
                  </a:lnTo>
                  <a:lnTo>
                    <a:pt x="1010" y="3311"/>
                  </a:lnTo>
                  <a:lnTo>
                    <a:pt x="1061" y="3323"/>
                  </a:lnTo>
                  <a:lnTo>
                    <a:pt x="1118" y="3335"/>
                  </a:lnTo>
                  <a:lnTo>
                    <a:pt x="1179" y="3345"/>
                  </a:lnTo>
                  <a:lnTo>
                    <a:pt x="1244" y="3352"/>
                  </a:lnTo>
                  <a:lnTo>
                    <a:pt x="1315" y="3360"/>
                  </a:lnTo>
                  <a:lnTo>
                    <a:pt x="1392" y="3364"/>
                  </a:lnTo>
                  <a:lnTo>
                    <a:pt x="1472" y="3366"/>
                  </a:lnTo>
                  <a:lnTo>
                    <a:pt x="1472" y="757"/>
                  </a:lnTo>
                  <a:lnTo>
                    <a:pt x="1327" y="610"/>
                  </a:lnTo>
                  <a:close/>
                  <a:moveTo>
                    <a:pt x="501" y="593"/>
                  </a:moveTo>
                  <a:lnTo>
                    <a:pt x="481" y="626"/>
                  </a:lnTo>
                  <a:lnTo>
                    <a:pt x="465" y="664"/>
                  </a:lnTo>
                  <a:lnTo>
                    <a:pt x="449" y="706"/>
                  </a:lnTo>
                  <a:lnTo>
                    <a:pt x="435" y="753"/>
                  </a:lnTo>
                  <a:lnTo>
                    <a:pt x="424" y="794"/>
                  </a:lnTo>
                  <a:lnTo>
                    <a:pt x="412" y="833"/>
                  </a:lnTo>
                  <a:lnTo>
                    <a:pt x="402" y="871"/>
                  </a:lnTo>
                  <a:lnTo>
                    <a:pt x="390" y="908"/>
                  </a:lnTo>
                  <a:lnTo>
                    <a:pt x="378" y="943"/>
                  </a:lnTo>
                  <a:lnTo>
                    <a:pt x="365" y="981"/>
                  </a:lnTo>
                  <a:lnTo>
                    <a:pt x="352" y="1020"/>
                  </a:lnTo>
                  <a:lnTo>
                    <a:pt x="338" y="1061"/>
                  </a:lnTo>
                  <a:lnTo>
                    <a:pt x="321" y="1106"/>
                  </a:lnTo>
                  <a:lnTo>
                    <a:pt x="304" y="1155"/>
                  </a:lnTo>
                  <a:lnTo>
                    <a:pt x="284" y="1207"/>
                  </a:lnTo>
                  <a:lnTo>
                    <a:pt x="269" y="1248"/>
                  </a:lnTo>
                  <a:lnTo>
                    <a:pt x="254" y="1293"/>
                  </a:lnTo>
                  <a:lnTo>
                    <a:pt x="236" y="1341"/>
                  </a:lnTo>
                  <a:lnTo>
                    <a:pt x="319" y="1364"/>
                  </a:lnTo>
                  <a:lnTo>
                    <a:pt x="329" y="1369"/>
                  </a:lnTo>
                  <a:lnTo>
                    <a:pt x="339" y="1377"/>
                  </a:lnTo>
                  <a:lnTo>
                    <a:pt x="345" y="1386"/>
                  </a:lnTo>
                  <a:lnTo>
                    <a:pt x="349" y="1397"/>
                  </a:lnTo>
                  <a:lnTo>
                    <a:pt x="350" y="1408"/>
                  </a:lnTo>
                  <a:lnTo>
                    <a:pt x="347" y="1420"/>
                  </a:lnTo>
                  <a:lnTo>
                    <a:pt x="312" y="1520"/>
                  </a:lnTo>
                  <a:lnTo>
                    <a:pt x="605" y="1606"/>
                  </a:lnTo>
                  <a:lnTo>
                    <a:pt x="650" y="1525"/>
                  </a:lnTo>
                  <a:lnTo>
                    <a:pt x="670" y="1159"/>
                  </a:lnTo>
                  <a:lnTo>
                    <a:pt x="670" y="1151"/>
                  </a:lnTo>
                  <a:lnTo>
                    <a:pt x="670" y="1136"/>
                  </a:lnTo>
                  <a:lnTo>
                    <a:pt x="668" y="1114"/>
                  </a:lnTo>
                  <a:lnTo>
                    <a:pt x="666" y="1086"/>
                  </a:lnTo>
                  <a:lnTo>
                    <a:pt x="663" y="1053"/>
                  </a:lnTo>
                  <a:lnTo>
                    <a:pt x="657" y="1016"/>
                  </a:lnTo>
                  <a:lnTo>
                    <a:pt x="651" y="974"/>
                  </a:lnTo>
                  <a:lnTo>
                    <a:pt x="642" y="930"/>
                  </a:lnTo>
                  <a:lnTo>
                    <a:pt x="631" y="882"/>
                  </a:lnTo>
                  <a:lnTo>
                    <a:pt x="618" y="834"/>
                  </a:lnTo>
                  <a:lnTo>
                    <a:pt x="601" y="785"/>
                  </a:lnTo>
                  <a:lnTo>
                    <a:pt x="581" y="735"/>
                  </a:lnTo>
                  <a:lnTo>
                    <a:pt x="559" y="687"/>
                  </a:lnTo>
                  <a:lnTo>
                    <a:pt x="532" y="639"/>
                  </a:lnTo>
                  <a:lnTo>
                    <a:pt x="501" y="593"/>
                  </a:lnTo>
                  <a:close/>
                  <a:moveTo>
                    <a:pt x="2530" y="593"/>
                  </a:moveTo>
                  <a:lnTo>
                    <a:pt x="2500" y="639"/>
                  </a:lnTo>
                  <a:lnTo>
                    <a:pt x="2473" y="687"/>
                  </a:lnTo>
                  <a:lnTo>
                    <a:pt x="2450" y="735"/>
                  </a:lnTo>
                  <a:lnTo>
                    <a:pt x="2431" y="785"/>
                  </a:lnTo>
                  <a:lnTo>
                    <a:pt x="2414" y="834"/>
                  </a:lnTo>
                  <a:lnTo>
                    <a:pt x="2400" y="882"/>
                  </a:lnTo>
                  <a:lnTo>
                    <a:pt x="2390" y="930"/>
                  </a:lnTo>
                  <a:lnTo>
                    <a:pt x="2380" y="974"/>
                  </a:lnTo>
                  <a:lnTo>
                    <a:pt x="2374" y="1016"/>
                  </a:lnTo>
                  <a:lnTo>
                    <a:pt x="2369" y="1053"/>
                  </a:lnTo>
                  <a:lnTo>
                    <a:pt x="2366" y="1086"/>
                  </a:lnTo>
                  <a:lnTo>
                    <a:pt x="2364" y="1114"/>
                  </a:lnTo>
                  <a:lnTo>
                    <a:pt x="2362" y="1136"/>
                  </a:lnTo>
                  <a:lnTo>
                    <a:pt x="2362" y="1151"/>
                  </a:lnTo>
                  <a:lnTo>
                    <a:pt x="2362" y="1159"/>
                  </a:lnTo>
                  <a:lnTo>
                    <a:pt x="2381" y="1525"/>
                  </a:lnTo>
                  <a:lnTo>
                    <a:pt x="2427" y="1606"/>
                  </a:lnTo>
                  <a:lnTo>
                    <a:pt x="2719" y="1520"/>
                  </a:lnTo>
                  <a:lnTo>
                    <a:pt x="2685" y="1420"/>
                  </a:lnTo>
                  <a:lnTo>
                    <a:pt x="2681" y="1408"/>
                  </a:lnTo>
                  <a:lnTo>
                    <a:pt x="2682" y="1397"/>
                  </a:lnTo>
                  <a:lnTo>
                    <a:pt x="2687" y="1386"/>
                  </a:lnTo>
                  <a:lnTo>
                    <a:pt x="2693" y="1377"/>
                  </a:lnTo>
                  <a:lnTo>
                    <a:pt x="2702" y="1369"/>
                  </a:lnTo>
                  <a:lnTo>
                    <a:pt x="2713" y="1364"/>
                  </a:lnTo>
                  <a:lnTo>
                    <a:pt x="2796" y="1341"/>
                  </a:lnTo>
                  <a:lnTo>
                    <a:pt x="2778" y="1293"/>
                  </a:lnTo>
                  <a:lnTo>
                    <a:pt x="2762" y="1248"/>
                  </a:lnTo>
                  <a:lnTo>
                    <a:pt x="2747" y="1207"/>
                  </a:lnTo>
                  <a:lnTo>
                    <a:pt x="2728" y="1155"/>
                  </a:lnTo>
                  <a:lnTo>
                    <a:pt x="2711" y="1106"/>
                  </a:lnTo>
                  <a:lnTo>
                    <a:pt x="2694" y="1061"/>
                  </a:lnTo>
                  <a:lnTo>
                    <a:pt x="2680" y="1020"/>
                  </a:lnTo>
                  <a:lnTo>
                    <a:pt x="2667" y="981"/>
                  </a:lnTo>
                  <a:lnTo>
                    <a:pt x="2654" y="943"/>
                  </a:lnTo>
                  <a:lnTo>
                    <a:pt x="2642" y="907"/>
                  </a:lnTo>
                  <a:lnTo>
                    <a:pt x="2630" y="871"/>
                  </a:lnTo>
                  <a:lnTo>
                    <a:pt x="2619" y="833"/>
                  </a:lnTo>
                  <a:lnTo>
                    <a:pt x="2608" y="794"/>
                  </a:lnTo>
                  <a:lnTo>
                    <a:pt x="2596" y="753"/>
                  </a:lnTo>
                  <a:lnTo>
                    <a:pt x="2583" y="706"/>
                  </a:lnTo>
                  <a:lnTo>
                    <a:pt x="2567" y="664"/>
                  </a:lnTo>
                  <a:lnTo>
                    <a:pt x="2550" y="626"/>
                  </a:lnTo>
                  <a:lnTo>
                    <a:pt x="2530" y="593"/>
                  </a:lnTo>
                  <a:close/>
                  <a:moveTo>
                    <a:pt x="2051" y="318"/>
                  </a:moveTo>
                  <a:lnTo>
                    <a:pt x="2042" y="340"/>
                  </a:lnTo>
                  <a:lnTo>
                    <a:pt x="2031" y="364"/>
                  </a:lnTo>
                  <a:lnTo>
                    <a:pt x="2020" y="389"/>
                  </a:lnTo>
                  <a:lnTo>
                    <a:pt x="2008" y="416"/>
                  </a:lnTo>
                  <a:lnTo>
                    <a:pt x="1996" y="443"/>
                  </a:lnTo>
                  <a:lnTo>
                    <a:pt x="1984" y="469"/>
                  </a:lnTo>
                  <a:lnTo>
                    <a:pt x="1971" y="494"/>
                  </a:lnTo>
                  <a:lnTo>
                    <a:pt x="1961" y="518"/>
                  </a:lnTo>
                  <a:lnTo>
                    <a:pt x="1952" y="539"/>
                  </a:lnTo>
                  <a:lnTo>
                    <a:pt x="1943" y="557"/>
                  </a:lnTo>
                  <a:lnTo>
                    <a:pt x="1937" y="570"/>
                  </a:lnTo>
                  <a:lnTo>
                    <a:pt x="1933" y="579"/>
                  </a:lnTo>
                  <a:lnTo>
                    <a:pt x="2045" y="717"/>
                  </a:lnTo>
                  <a:lnTo>
                    <a:pt x="2364" y="717"/>
                  </a:lnTo>
                  <a:lnTo>
                    <a:pt x="2386" y="668"/>
                  </a:lnTo>
                  <a:lnTo>
                    <a:pt x="2411" y="620"/>
                  </a:lnTo>
                  <a:lnTo>
                    <a:pt x="2439" y="572"/>
                  </a:lnTo>
                  <a:lnTo>
                    <a:pt x="2472" y="527"/>
                  </a:lnTo>
                  <a:lnTo>
                    <a:pt x="2440" y="501"/>
                  </a:lnTo>
                  <a:lnTo>
                    <a:pt x="2405" y="476"/>
                  </a:lnTo>
                  <a:lnTo>
                    <a:pt x="2363" y="450"/>
                  </a:lnTo>
                  <a:lnTo>
                    <a:pt x="2310" y="421"/>
                  </a:lnTo>
                  <a:lnTo>
                    <a:pt x="2262" y="396"/>
                  </a:lnTo>
                  <a:lnTo>
                    <a:pt x="2216" y="375"/>
                  </a:lnTo>
                  <a:lnTo>
                    <a:pt x="2174" y="358"/>
                  </a:lnTo>
                  <a:lnTo>
                    <a:pt x="2136" y="343"/>
                  </a:lnTo>
                  <a:lnTo>
                    <a:pt x="2103" y="333"/>
                  </a:lnTo>
                  <a:lnTo>
                    <a:pt x="2074" y="323"/>
                  </a:lnTo>
                  <a:lnTo>
                    <a:pt x="2051" y="318"/>
                  </a:lnTo>
                  <a:close/>
                  <a:moveTo>
                    <a:pt x="980" y="318"/>
                  </a:moveTo>
                  <a:lnTo>
                    <a:pt x="957" y="323"/>
                  </a:lnTo>
                  <a:lnTo>
                    <a:pt x="929" y="333"/>
                  </a:lnTo>
                  <a:lnTo>
                    <a:pt x="896" y="343"/>
                  </a:lnTo>
                  <a:lnTo>
                    <a:pt x="858" y="358"/>
                  </a:lnTo>
                  <a:lnTo>
                    <a:pt x="816" y="375"/>
                  </a:lnTo>
                  <a:lnTo>
                    <a:pt x="770" y="396"/>
                  </a:lnTo>
                  <a:lnTo>
                    <a:pt x="721" y="421"/>
                  </a:lnTo>
                  <a:lnTo>
                    <a:pt x="669" y="450"/>
                  </a:lnTo>
                  <a:lnTo>
                    <a:pt x="627" y="476"/>
                  </a:lnTo>
                  <a:lnTo>
                    <a:pt x="591" y="501"/>
                  </a:lnTo>
                  <a:lnTo>
                    <a:pt x="560" y="527"/>
                  </a:lnTo>
                  <a:lnTo>
                    <a:pt x="592" y="572"/>
                  </a:lnTo>
                  <a:lnTo>
                    <a:pt x="621" y="620"/>
                  </a:lnTo>
                  <a:lnTo>
                    <a:pt x="646" y="668"/>
                  </a:lnTo>
                  <a:lnTo>
                    <a:pt x="668" y="717"/>
                  </a:lnTo>
                  <a:lnTo>
                    <a:pt x="987" y="717"/>
                  </a:lnTo>
                  <a:lnTo>
                    <a:pt x="1100" y="579"/>
                  </a:lnTo>
                  <a:lnTo>
                    <a:pt x="1096" y="570"/>
                  </a:lnTo>
                  <a:lnTo>
                    <a:pt x="1088" y="557"/>
                  </a:lnTo>
                  <a:lnTo>
                    <a:pt x="1080" y="539"/>
                  </a:lnTo>
                  <a:lnTo>
                    <a:pt x="1071" y="518"/>
                  </a:lnTo>
                  <a:lnTo>
                    <a:pt x="1060" y="494"/>
                  </a:lnTo>
                  <a:lnTo>
                    <a:pt x="1048" y="469"/>
                  </a:lnTo>
                  <a:lnTo>
                    <a:pt x="1036" y="443"/>
                  </a:lnTo>
                  <a:lnTo>
                    <a:pt x="1023" y="416"/>
                  </a:lnTo>
                  <a:lnTo>
                    <a:pt x="1012" y="389"/>
                  </a:lnTo>
                  <a:lnTo>
                    <a:pt x="1000" y="364"/>
                  </a:lnTo>
                  <a:lnTo>
                    <a:pt x="990" y="339"/>
                  </a:lnTo>
                  <a:lnTo>
                    <a:pt x="980" y="318"/>
                  </a:lnTo>
                  <a:close/>
                  <a:moveTo>
                    <a:pt x="1305" y="290"/>
                  </a:moveTo>
                  <a:lnTo>
                    <a:pt x="1318" y="342"/>
                  </a:lnTo>
                  <a:lnTo>
                    <a:pt x="1332" y="398"/>
                  </a:lnTo>
                  <a:lnTo>
                    <a:pt x="1347" y="459"/>
                  </a:lnTo>
                  <a:lnTo>
                    <a:pt x="1365" y="526"/>
                  </a:lnTo>
                  <a:lnTo>
                    <a:pt x="1516" y="678"/>
                  </a:lnTo>
                  <a:lnTo>
                    <a:pt x="1667" y="526"/>
                  </a:lnTo>
                  <a:lnTo>
                    <a:pt x="1684" y="459"/>
                  </a:lnTo>
                  <a:lnTo>
                    <a:pt x="1700" y="398"/>
                  </a:lnTo>
                  <a:lnTo>
                    <a:pt x="1715" y="342"/>
                  </a:lnTo>
                  <a:lnTo>
                    <a:pt x="1727" y="290"/>
                  </a:lnTo>
                  <a:lnTo>
                    <a:pt x="1305" y="290"/>
                  </a:lnTo>
                  <a:close/>
                  <a:moveTo>
                    <a:pt x="1857" y="135"/>
                  </a:moveTo>
                  <a:lnTo>
                    <a:pt x="1849" y="165"/>
                  </a:lnTo>
                  <a:lnTo>
                    <a:pt x="1839" y="200"/>
                  </a:lnTo>
                  <a:lnTo>
                    <a:pt x="1829" y="241"/>
                  </a:lnTo>
                  <a:lnTo>
                    <a:pt x="1817" y="288"/>
                  </a:lnTo>
                  <a:lnTo>
                    <a:pt x="1804" y="341"/>
                  </a:lnTo>
                  <a:lnTo>
                    <a:pt x="1788" y="400"/>
                  </a:lnTo>
                  <a:lnTo>
                    <a:pt x="1771" y="464"/>
                  </a:lnTo>
                  <a:lnTo>
                    <a:pt x="1753" y="535"/>
                  </a:lnTo>
                  <a:lnTo>
                    <a:pt x="1823" y="610"/>
                  </a:lnTo>
                  <a:lnTo>
                    <a:pt x="1831" y="593"/>
                  </a:lnTo>
                  <a:lnTo>
                    <a:pt x="1840" y="571"/>
                  </a:lnTo>
                  <a:lnTo>
                    <a:pt x="1853" y="546"/>
                  </a:lnTo>
                  <a:lnTo>
                    <a:pt x="1867" y="517"/>
                  </a:lnTo>
                  <a:lnTo>
                    <a:pt x="1880" y="486"/>
                  </a:lnTo>
                  <a:lnTo>
                    <a:pt x="1896" y="453"/>
                  </a:lnTo>
                  <a:lnTo>
                    <a:pt x="1911" y="420"/>
                  </a:lnTo>
                  <a:lnTo>
                    <a:pt x="1926" y="387"/>
                  </a:lnTo>
                  <a:lnTo>
                    <a:pt x="1940" y="356"/>
                  </a:lnTo>
                  <a:lnTo>
                    <a:pt x="1954" y="326"/>
                  </a:lnTo>
                  <a:lnTo>
                    <a:pt x="1965" y="299"/>
                  </a:lnTo>
                  <a:lnTo>
                    <a:pt x="1976" y="276"/>
                  </a:lnTo>
                  <a:lnTo>
                    <a:pt x="1857" y="135"/>
                  </a:lnTo>
                  <a:close/>
                  <a:moveTo>
                    <a:pt x="1174" y="135"/>
                  </a:moveTo>
                  <a:lnTo>
                    <a:pt x="1056" y="276"/>
                  </a:lnTo>
                  <a:lnTo>
                    <a:pt x="1066" y="299"/>
                  </a:lnTo>
                  <a:lnTo>
                    <a:pt x="1078" y="326"/>
                  </a:lnTo>
                  <a:lnTo>
                    <a:pt x="1092" y="356"/>
                  </a:lnTo>
                  <a:lnTo>
                    <a:pt x="1105" y="387"/>
                  </a:lnTo>
                  <a:lnTo>
                    <a:pt x="1121" y="420"/>
                  </a:lnTo>
                  <a:lnTo>
                    <a:pt x="1136" y="453"/>
                  </a:lnTo>
                  <a:lnTo>
                    <a:pt x="1151" y="486"/>
                  </a:lnTo>
                  <a:lnTo>
                    <a:pt x="1165" y="517"/>
                  </a:lnTo>
                  <a:lnTo>
                    <a:pt x="1179" y="546"/>
                  </a:lnTo>
                  <a:lnTo>
                    <a:pt x="1191" y="571"/>
                  </a:lnTo>
                  <a:lnTo>
                    <a:pt x="1202" y="593"/>
                  </a:lnTo>
                  <a:lnTo>
                    <a:pt x="1209" y="610"/>
                  </a:lnTo>
                  <a:lnTo>
                    <a:pt x="1278" y="535"/>
                  </a:lnTo>
                  <a:lnTo>
                    <a:pt x="1260" y="464"/>
                  </a:lnTo>
                  <a:lnTo>
                    <a:pt x="1244" y="400"/>
                  </a:lnTo>
                  <a:lnTo>
                    <a:pt x="1228" y="341"/>
                  </a:lnTo>
                  <a:lnTo>
                    <a:pt x="1214" y="288"/>
                  </a:lnTo>
                  <a:lnTo>
                    <a:pt x="1203" y="241"/>
                  </a:lnTo>
                  <a:lnTo>
                    <a:pt x="1192" y="200"/>
                  </a:lnTo>
                  <a:lnTo>
                    <a:pt x="1183" y="165"/>
                  </a:lnTo>
                  <a:lnTo>
                    <a:pt x="1174" y="135"/>
                  </a:lnTo>
                  <a:close/>
                  <a:moveTo>
                    <a:pt x="1251" y="86"/>
                  </a:moveTo>
                  <a:lnTo>
                    <a:pt x="1257" y="110"/>
                  </a:lnTo>
                  <a:lnTo>
                    <a:pt x="1265" y="137"/>
                  </a:lnTo>
                  <a:lnTo>
                    <a:pt x="1273" y="169"/>
                  </a:lnTo>
                  <a:lnTo>
                    <a:pt x="1282" y="204"/>
                  </a:lnTo>
                  <a:lnTo>
                    <a:pt x="1749" y="204"/>
                  </a:lnTo>
                  <a:lnTo>
                    <a:pt x="1759" y="169"/>
                  </a:lnTo>
                  <a:lnTo>
                    <a:pt x="1767" y="137"/>
                  </a:lnTo>
                  <a:lnTo>
                    <a:pt x="1774" y="110"/>
                  </a:lnTo>
                  <a:lnTo>
                    <a:pt x="1781" y="86"/>
                  </a:lnTo>
                  <a:lnTo>
                    <a:pt x="1251" y="86"/>
                  </a:lnTo>
                  <a:close/>
                  <a:moveTo>
                    <a:pt x="1195" y="0"/>
                  </a:moveTo>
                  <a:lnTo>
                    <a:pt x="1836" y="0"/>
                  </a:lnTo>
                  <a:lnTo>
                    <a:pt x="1836" y="0"/>
                  </a:lnTo>
                  <a:lnTo>
                    <a:pt x="1849" y="2"/>
                  </a:lnTo>
                  <a:lnTo>
                    <a:pt x="1860" y="8"/>
                  </a:lnTo>
                  <a:lnTo>
                    <a:pt x="1870" y="16"/>
                  </a:lnTo>
                  <a:lnTo>
                    <a:pt x="2048" y="227"/>
                  </a:lnTo>
                  <a:lnTo>
                    <a:pt x="2065" y="232"/>
                  </a:lnTo>
                  <a:lnTo>
                    <a:pt x="2086" y="237"/>
                  </a:lnTo>
                  <a:lnTo>
                    <a:pt x="2113" y="244"/>
                  </a:lnTo>
                  <a:lnTo>
                    <a:pt x="2143" y="255"/>
                  </a:lnTo>
                  <a:lnTo>
                    <a:pt x="2179" y="266"/>
                  </a:lnTo>
                  <a:lnTo>
                    <a:pt x="2218" y="282"/>
                  </a:lnTo>
                  <a:lnTo>
                    <a:pt x="2260" y="300"/>
                  </a:lnTo>
                  <a:lnTo>
                    <a:pt x="2306" y="322"/>
                  </a:lnTo>
                  <a:lnTo>
                    <a:pt x="2355" y="346"/>
                  </a:lnTo>
                  <a:lnTo>
                    <a:pt x="2406" y="376"/>
                  </a:lnTo>
                  <a:lnTo>
                    <a:pt x="2457" y="407"/>
                  </a:lnTo>
                  <a:lnTo>
                    <a:pt x="2501" y="439"/>
                  </a:lnTo>
                  <a:lnTo>
                    <a:pt x="2539" y="471"/>
                  </a:lnTo>
                  <a:lnTo>
                    <a:pt x="2571" y="505"/>
                  </a:lnTo>
                  <a:lnTo>
                    <a:pt x="2600" y="542"/>
                  </a:lnTo>
                  <a:lnTo>
                    <a:pt x="2624" y="582"/>
                  </a:lnTo>
                  <a:lnTo>
                    <a:pt x="2645" y="626"/>
                  </a:lnTo>
                  <a:lnTo>
                    <a:pt x="2664" y="675"/>
                  </a:lnTo>
                  <a:lnTo>
                    <a:pt x="2680" y="731"/>
                  </a:lnTo>
                  <a:lnTo>
                    <a:pt x="2691" y="771"/>
                  </a:lnTo>
                  <a:lnTo>
                    <a:pt x="2702" y="809"/>
                  </a:lnTo>
                  <a:lnTo>
                    <a:pt x="2713" y="846"/>
                  </a:lnTo>
                  <a:lnTo>
                    <a:pt x="2724" y="881"/>
                  </a:lnTo>
                  <a:lnTo>
                    <a:pt x="2736" y="917"/>
                  </a:lnTo>
                  <a:lnTo>
                    <a:pt x="2748" y="954"/>
                  </a:lnTo>
                  <a:lnTo>
                    <a:pt x="2762" y="993"/>
                  </a:lnTo>
                  <a:lnTo>
                    <a:pt x="2776" y="1034"/>
                  </a:lnTo>
                  <a:lnTo>
                    <a:pt x="2791" y="1077"/>
                  </a:lnTo>
                  <a:lnTo>
                    <a:pt x="2809" y="1125"/>
                  </a:lnTo>
                  <a:lnTo>
                    <a:pt x="2828" y="1178"/>
                  </a:lnTo>
                  <a:lnTo>
                    <a:pt x="2843" y="1218"/>
                  </a:lnTo>
                  <a:lnTo>
                    <a:pt x="2859" y="1261"/>
                  </a:lnTo>
                  <a:lnTo>
                    <a:pt x="2875" y="1307"/>
                  </a:lnTo>
                  <a:lnTo>
                    <a:pt x="2893" y="1357"/>
                  </a:lnTo>
                  <a:lnTo>
                    <a:pt x="2912" y="1410"/>
                  </a:lnTo>
                  <a:lnTo>
                    <a:pt x="2933" y="1467"/>
                  </a:lnTo>
                  <a:lnTo>
                    <a:pt x="2955" y="1529"/>
                  </a:lnTo>
                  <a:lnTo>
                    <a:pt x="2978" y="1595"/>
                  </a:lnTo>
                  <a:lnTo>
                    <a:pt x="3003" y="1667"/>
                  </a:lnTo>
                  <a:lnTo>
                    <a:pt x="3030" y="1743"/>
                  </a:lnTo>
                  <a:lnTo>
                    <a:pt x="3033" y="1754"/>
                  </a:lnTo>
                  <a:lnTo>
                    <a:pt x="3032" y="1766"/>
                  </a:lnTo>
                  <a:lnTo>
                    <a:pt x="3027" y="1776"/>
                  </a:lnTo>
                  <a:lnTo>
                    <a:pt x="3021" y="1786"/>
                  </a:lnTo>
                  <a:lnTo>
                    <a:pt x="3012" y="1793"/>
                  </a:lnTo>
                  <a:lnTo>
                    <a:pt x="3001" y="1798"/>
                  </a:lnTo>
                  <a:lnTo>
                    <a:pt x="2998" y="1799"/>
                  </a:lnTo>
                  <a:lnTo>
                    <a:pt x="2990" y="1802"/>
                  </a:lnTo>
                  <a:lnTo>
                    <a:pt x="2976" y="1806"/>
                  </a:lnTo>
                  <a:lnTo>
                    <a:pt x="2957" y="1812"/>
                  </a:lnTo>
                  <a:lnTo>
                    <a:pt x="2935" y="1819"/>
                  </a:lnTo>
                  <a:lnTo>
                    <a:pt x="2910" y="1827"/>
                  </a:lnTo>
                  <a:lnTo>
                    <a:pt x="2882" y="1836"/>
                  </a:lnTo>
                  <a:lnTo>
                    <a:pt x="2851" y="1846"/>
                  </a:lnTo>
                  <a:lnTo>
                    <a:pt x="2819" y="1855"/>
                  </a:lnTo>
                  <a:lnTo>
                    <a:pt x="2786" y="1866"/>
                  </a:lnTo>
                  <a:lnTo>
                    <a:pt x="2753" y="1875"/>
                  </a:lnTo>
                  <a:lnTo>
                    <a:pt x="2720" y="1886"/>
                  </a:lnTo>
                  <a:lnTo>
                    <a:pt x="2688" y="1895"/>
                  </a:lnTo>
                  <a:lnTo>
                    <a:pt x="2657" y="1905"/>
                  </a:lnTo>
                  <a:lnTo>
                    <a:pt x="2629" y="1913"/>
                  </a:lnTo>
                  <a:lnTo>
                    <a:pt x="2603" y="1920"/>
                  </a:lnTo>
                  <a:lnTo>
                    <a:pt x="2581" y="1927"/>
                  </a:lnTo>
                  <a:lnTo>
                    <a:pt x="2562" y="1931"/>
                  </a:lnTo>
                  <a:lnTo>
                    <a:pt x="2547" y="1935"/>
                  </a:lnTo>
                  <a:lnTo>
                    <a:pt x="2538" y="1936"/>
                  </a:lnTo>
                  <a:lnTo>
                    <a:pt x="2523" y="1934"/>
                  </a:lnTo>
                  <a:lnTo>
                    <a:pt x="2510" y="1927"/>
                  </a:lnTo>
                  <a:lnTo>
                    <a:pt x="2500" y="1914"/>
                  </a:lnTo>
                  <a:lnTo>
                    <a:pt x="2392" y="1722"/>
                  </a:lnTo>
                  <a:lnTo>
                    <a:pt x="2467" y="3090"/>
                  </a:lnTo>
                  <a:lnTo>
                    <a:pt x="2467" y="3097"/>
                  </a:lnTo>
                  <a:lnTo>
                    <a:pt x="2466" y="3103"/>
                  </a:lnTo>
                  <a:lnTo>
                    <a:pt x="2465" y="3106"/>
                  </a:lnTo>
                  <a:lnTo>
                    <a:pt x="2463" y="3111"/>
                  </a:lnTo>
                  <a:lnTo>
                    <a:pt x="2460" y="3118"/>
                  </a:lnTo>
                  <a:lnTo>
                    <a:pt x="2457" y="3127"/>
                  </a:lnTo>
                  <a:lnTo>
                    <a:pt x="2451" y="3138"/>
                  </a:lnTo>
                  <a:lnTo>
                    <a:pt x="2443" y="3151"/>
                  </a:lnTo>
                  <a:lnTo>
                    <a:pt x="2435" y="3164"/>
                  </a:lnTo>
                  <a:lnTo>
                    <a:pt x="2423" y="3179"/>
                  </a:lnTo>
                  <a:lnTo>
                    <a:pt x="2411" y="3195"/>
                  </a:lnTo>
                  <a:lnTo>
                    <a:pt x="2395" y="3212"/>
                  </a:lnTo>
                  <a:lnTo>
                    <a:pt x="2377" y="3229"/>
                  </a:lnTo>
                  <a:lnTo>
                    <a:pt x="2356" y="3247"/>
                  </a:lnTo>
                  <a:lnTo>
                    <a:pt x="2333" y="3265"/>
                  </a:lnTo>
                  <a:lnTo>
                    <a:pt x="2307" y="3283"/>
                  </a:lnTo>
                  <a:lnTo>
                    <a:pt x="2277" y="3302"/>
                  </a:lnTo>
                  <a:lnTo>
                    <a:pt x="2244" y="3320"/>
                  </a:lnTo>
                  <a:lnTo>
                    <a:pt x="2207" y="3338"/>
                  </a:lnTo>
                  <a:lnTo>
                    <a:pt x="2166" y="3355"/>
                  </a:lnTo>
                  <a:lnTo>
                    <a:pt x="2122" y="3371"/>
                  </a:lnTo>
                  <a:lnTo>
                    <a:pt x="2073" y="3386"/>
                  </a:lnTo>
                  <a:lnTo>
                    <a:pt x="2021" y="3401"/>
                  </a:lnTo>
                  <a:lnTo>
                    <a:pt x="1963" y="3413"/>
                  </a:lnTo>
                  <a:lnTo>
                    <a:pt x="1901" y="3425"/>
                  </a:lnTo>
                  <a:lnTo>
                    <a:pt x="1835" y="3435"/>
                  </a:lnTo>
                  <a:lnTo>
                    <a:pt x="1763" y="3443"/>
                  </a:lnTo>
                  <a:lnTo>
                    <a:pt x="1686" y="3448"/>
                  </a:lnTo>
                  <a:lnTo>
                    <a:pt x="1603" y="3452"/>
                  </a:lnTo>
                  <a:lnTo>
                    <a:pt x="1516" y="3453"/>
                  </a:lnTo>
                  <a:lnTo>
                    <a:pt x="1428" y="3452"/>
                  </a:lnTo>
                  <a:lnTo>
                    <a:pt x="1345" y="3448"/>
                  </a:lnTo>
                  <a:lnTo>
                    <a:pt x="1269" y="3443"/>
                  </a:lnTo>
                  <a:lnTo>
                    <a:pt x="1196" y="3435"/>
                  </a:lnTo>
                  <a:lnTo>
                    <a:pt x="1130" y="3425"/>
                  </a:lnTo>
                  <a:lnTo>
                    <a:pt x="1069" y="3413"/>
                  </a:lnTo>
                  <a:lnTo>
                    <a:pt x="1011" y="3401"/>
                  </a:lnTo>
                  <a:lnTo>
                    <a:pt x="958" y="3386"/>
                  </a:lnTo>
                  <a:lnTo>
                    <a:pt x="909" y="3371"/>
                  </a:lnTo>
                  <a:lnTo>
                    <a:pt x="865" y="3355"/>
                  </a:lnTo>
                  <a:lnTo>
                    <a:pt x="824" y="3338"/>
                  </a:lnTo>
                  <a:lnTo>
                    <a:pt x="788" y="3320"/>
                  </a:lnTo>
                  <a:lnTo>
                    <a:pt x="755" y="3302"/>
                  </a:lnTo>
                  <a:lnTo>
                    <a:pt x="725" y="3283"/>
                  </a:lnTo>
                  <a:lnTo>
                    <a:pt x="698" y="3265"/>
                  </a:lnTo>
                  <a:lnTo>
                    <a:pt x="675" y="3247"/>
                  </a:lnTo>
                  <a:lnTo>
                    <a:pt x="654" y="3229"/>
                  </a:lnTo>
                  <a:lnTo>
                    <a:pt x="637" y="3212"/>
                  </a:lnTo>
                  <a:lnTo>
                    <a:pt x="621" y="3195"/>
                  </a:lnTo>
                  <a:lnTo>
                    <a:pt x="608" y="3179"/>
                  </a:lnTo>
                  <a:lnTo>
                    <a:pt x="597" y="3164"/>
                  </a:lnTo>
                  <a:lnTo>
                    <a:pt x="588" y="3151"/>
                  </a:lnTo>
                  <a:lnTo>
                    <a:pt x="581" y="3138"/>
                  </a:lnTo>
                  <a:lnTo>
                    <a:pt x="576" y="3127"/>
                  </a:lnTo>
                  <a:lnTo>
                    <a:pt x="572" y="3118"/>
                  </a:lnTo>
                  <a:lnTo>
                    <a:pt x="568" y="3111"/>
                  </a:lnTo>
                  <a:lnTo>
                    <a:pt x="566" y="3106"/>
                  </a:lnTo>
                  <a:lnTo>
                    <a:pt x="566" y="3103"/>
                  </a:lnTo>
                  <a:lnTo>
                    <a:pt x="564" y="3097"/>
                  </a:lnTo>
                  <a:lnTo>
                    <a:pt x="564" y="3090"/>
                  </a:lnTo>
                  <a:lnTo>
                    <a:pt x="640" y="1722"/>
                  </a:lnTo>
                  <a:lnTo>
                    <a:pt x="532" y="1914"/>
                  </a:lnTo>
                  <a:lnTo>
                    <a:pt x="522" y="1927"/>
                  </a:lnTo>
                  <a:lnTo>
                    <a:pt x="509" y="1934"/>
                  </a:lnTo>
                  <a:lnTo>
                    <a:pt x="494" y="1936"/>
                  </a:lnTo>
                  <a:lnTo>
                    <a:pt x="486" y="1935"/>
                  </a:lnTo>
                  <a:lnTo>
                    <a:pt x="473" y="1932"/>
                  </a:lnTo>
                  <a:lnTo>
                    <a:pt x="456" y="1928"/>
                  </a:lnTo>
                  <a:lnTo>
                    <a:pt x="435" y="1922"/>
                  </a:lnTo>
                  <a:lnTo>
                    <a:pt x="411" y="1915"/>
                  </a:lnTo>
                  <a:lnTo>
                    <a:pt x="385" y="1908"/>
                  </a:lnTo>
                  <a:lnTo>
                    <a:pt x="357" y="1899"/>
                  </a:lnTo>
                  <a:lnTo>
                    <a:pt x="326" y="1890"/>
                  </a:lnTo>
                  <a:lnTo>
                    <a:pt x="295" y="1880"/>
                  </a:lnTo>
                  <a:lnTo>
                    <a:pt x="263" y="1871"/>
                  </a:lnTo>
                  <a:lnTo>
                    <a:pt x="232" y="1861"/>
                  </a:lnTo>
                  <a:lnTo>
                    <a:pt x="200" y="1852"/>
                  </a:lnTo>
                  <a:lnTo>
                    <a:pt x="170" y="1843"/>
                  </a:lnTo>
                  <a:lnTo>
                    <a:pt x="142" y="1833"/>
                  </a:lnTo>
                  <a:lnTo>
                    <a:pt x="115" y="1825"/>
                  </a:lnTo>
                  <a:lnTo>
                    <a:pt x="91" y="1817"/>
                  </a:lnTo>
                  <a:lnTo>
                    <a:pt x="70" y="1811"/>
                  </a:lnTo>
                  <a:lnTo>
                    <a:pt x="53" y="1806"/>
                  </a:lnTo>
                  <a:lnTo>
                    <a:pt x="41" y="1802"/>
                  </a:lnTo>
                  <a:lnTo>
                    <a:pt x="33" y="1799"/>
                  </a:lnTo>
                  <a:lnTo>
                    <a:pt x="30" y="1798"/>
                  </a:lnTo>
                  <a:lnTo>
                    <a:pt x="20" y="1793"/>
                  </a:lnTo>
                  <a:lnTo>
                    <a:pt x="10" y="1786"/>
                  </a:lnTo>
                  <a:lnTo>
                    <a:pt x="4" y="1776"/>
                  </a:lnTo>
                  <a:lnTo>
                    <a:pt x="0" y="1766"/>
                  </a:lnTo>
                  <a:lnTo>
                    <a:pt x="0" y="1754"/>
                  </a:lnTo>
                  <a:lnTo>
                    <a:pt x="2" y="1743"/>
                  </a:lnTo>
                  <a:lnTo>
                    <a:pt x="28" y="1667"/>
                  </a:lnTo>
                  <a:lnTo>
                    <a:pt x="53" y="1595"/>
                  </a:lnTo>
                  <a:lnTo>
                    <a:pt x="77" y="1529"/>
                  </a:lnTo>
                  <a:lnTo>
                    <a:pt x="99" y="1467"/>
                  </a:lnTo>
                  <a:lnTo>
                    <a:pt x="120" y="1410"/>
                  </a:lnTo>
                  <a:lnTo>
                    <a:pt x="138" y="1357"/>
                  </a:lnTo>
                  <a:lnTo>
                    <a:pt x="156" y="1307"/>
                  </a:lnTo>
                  <a:lnTo>
                    <a:pt x="173" y="1261"/>
                  </a:lnTo>
                  <a:lnTo>
                    <a:pt x="189" y="1218"/>
                  </a:lnTo>
                  <a:lnTo>
                    <a:pt x="203" y="1178"/>
                  </a:lnTo>
                  <a:lnTo>
                    <a:pt x="222" y="1125"/>
                  </a:lnTo>
                  <a:lnTo>
                    <a:pt x="240" y="1078"/>
                  </a:lnTo>
                  <a:lnTo>
                    <a:pt x="256" y="1034"/>
                  </a:lnTo>
                  <a:lnTo>
                    <a:pt x="269" y="993"/>
                  </a:lnTo>
                  <a:lnTo>
                    <a:pt x="283" y="954"/>
                  </a:lnTo>
                  <a:lnTo>
                    <a:pt x="296" y="917"/>
                  </a:lnTo>
                  <a:lnTo>
                    <a:pt x="307" y="881"/>
                  </a:lnTo>
                  <a:lnTo>
                    <a:pt x="319" y="846"/>
                  </a:lnTo>
                  <a:lnTo>
                    <a:pt x="329" y="809"/>
                  </a:lnTo>
                  <a:lnTo>
                    <a:pt x="341" y="771"/>
                  </a:lnTo>
                  <a:lnTo>
                    <a:pt x="351" y="731"/>
                  </a:lnTo>
                  <a:lnTo>
                    <a:pt x="368" y="675"/>
                  </a:lnTo>
                  <a:lnTo>
                    <a:pt x="387" y="626"/>
                  </a:lnTo>
                  <a:lnTo>
                    <a:pt x="408" y="582"/>
                  </a:lnTo>
                  <a:lnTo>
                    <a:pt x="432" y="542"/>
                  </a:lnTo>
                  <a:lnTo>
                    <a:pt x="460" y="505"/>
                  </a:lnTo>
                  <a:lnTo>
                    <a:pt x="493" y="471"/>
                  </a:lnTo>
                  <a:lnTo>
                    <a:pt x="531" y="439"/>
                  </a:lnTo>
                  <a:lnTo>
                    <a:pt x="575" y="407"/>
                  </a:lnTo>
                  <a:lnTo>
                    <a:pt x="626" y="376"/>
                  </a:lnTo>
                  <a:lnTo>
                    <a:pt x="676" y="346"/>
                  </a:lnTo>
                  <a:lnTo>
                    <a:pt x="726" y="322"/>
                  </a:lnTo>
                  <a:lnTo>
                    <a:pt x="772" y="300"/>
                  </a:lnTo>
                  <a:lnTo>
                    <a:pt x="814" y="282"/>
                  </a:lnTo>
                  <a:lnTo>
                    <a:pt x="853" y="266"/>
                  </a:lnTo>
                  <a:lnTo>
                    <a:pt x="888" y="255"/>
                  </a:lnTo>
                  <a:lnTo>
                    <a:pt x="919" y="244"/>
                  </a:lnTo>
                  <a:lnTo>
                    <a:pt x="946" y="237"/>
                  </a:lnTo>
                  <a:lnTo>
                    <a:pt x="967" y="232"/>
                  </a:lnTo>
                  <a:lnTo>
                    <a:pt x="984" y="227"/>
                  </a:lnTo>
                  <a:lnTo>
                    <a:pt x="1163" y="16"/>
                  </a:lnTo>
                  <a:lnTo>
                    <a:pt x="1172" y="8"/>
                  </a:lnTo>
                  <a:lnTo>
                    <a:pt x="1183" y="2"/>
                  </a:lnTo>
                  <a:lnTo>
                    <a:pt x="1195" y="0"/>
                  </a:lnTo>
                  <a:lnTo>
                    <a:pt x="11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7" name="Freeform 297"/>
          <p:cNvSpPr>
            <a:spLocks noEditPoints="1"/>
          </p:cNvSpPr>
          <p:nvPr/>
        </p:nvSpPr>
        <p:spPr bwMode="auto">
          <a:xfrm>
            <a:off x="5939350" y="5909373"/>
            <a:ext cx="523875" cy="530225"/>
          </a:xfrm>
          <a:custGeom>
            <a:avLst/>
            <a:gdLst>
              <a:gd name="T0" fmla="*/ 306 w 3300"/>
              <a:gd name="T1" fmla="*/ 3137 h 3336"/>
              <a:gd name="T2" fmla="*/ 1672 w 3300"/>
              <a:gd name="T3" fmla="*/ 3046 h 3336"/>
              <a:gd name="T4" fmla="*/ 2500 w 3300"/>
              <a:gd name="T5" fmla="*/ 3166 h 3336"/>
              <a:gd name="T6" fmla="*/ 1672 w 3300"/>
              <a:gd name="T7" fmla="*/ 2915 h 3336"/>
              <a:gd name="T8" fmla="*/ 2586 w 3300"/>
              <a:gd name="T9" fmla="*/ 2599 h 3336"/>
              <a:gd name="T10" fmla="*/ 682 w 3300"/>
              <a:gd name="T11" fmla="*/ 1813 h 3336"/>
              <a:gd name="T12" fmla="*/ 1638 w 3300"/>
              <a:gd name="T13" fmla="*/ 1681 h 3336"/>
              <a:gd name="T14" fmla="*/ 2113 w 3300"/>
              <a:gd name="T15" fmla="*/ 1590 h 3336"/>
              <a:gd name="T16" fmla="*/ 1182 w 3300"/>
              <a:gd name="T17" fmla="*/ 1590 h 3336"/>
              <a:gd name="T18" fmla="*/ 1898 w 3300"/>
              <a:gd name="T19" fmla="*/ 1455 h 3336"/>
              <a:gd name="T20" fmla="*/ 2054 w 3300"/>
              <a:gd name="T21" fmla="*/ 1230 h 3336"/>
              <a:gd name="T22" fmla="*/ 1202 w 3300"/>
              <a:gd name="T23" fmla="*/ 1242 h 3336"/>
              <a:gd name="T24" fmla="*/ 2426 w 3300"/>
              <a:gd name="T25" fmla="*/ 1142 h 3336"/>
              <a:gd name="T26" fmla="*/ 1861 w 3300"/>
              <a:gd name="T27" fmla="*/ 1027 h 3336"/>
              <a:gd name="T28" fmla="*/ 2086 w 3300"/>
              <a:gd name="T29" fmla="*/ 1082 h 3336"/>
              <a:gd name="T30" fmla="*/ 2278 w 3300"/>
              <a:gd name="T31" fmla="*/ 1107 h 3336"/>
              <a:gd name="T32" fmla="*/ 1811 w 3300"/>
              <a:gd name="T33" fmla="*/ 1489 h 3336"/>
              <a:gd name="T34" fmla="*/ 1672 w 3300"/>
              <a:gd name="T35" fmla="*/ 1121 h 3336"/>
              <a:gd name="T36" fmla="*/ 1455 w 3300"/>
              <a:gd name="T37" fmla="*/ 1532 h 3336"/>
              <a:gd name="T38" fmla="*/ 1159 w 3300"/>
              <a:gd name="T39" fmla="*/ 1146 h 3336"/>
              <a:gd name="T40" fmla="*/ 1235 w 3300"/>
              <a:gd name="T41" fmla="*/ 1119 h 3336"/>
              <a:gd name="T42" fmla="*/ 1071 w 3300"/>
              <a:gd name="T43" fmla="*/ 2915 h 3336"/>
              <a:gd name="T44" fmla="*/ 800 w 3300"/>
              <a:gd name="T45" fmla="*/ 1027 h 3336"/>
              <a:gd name="T46" fmla="*/ 1662 w 3300"/>
              <a:gd name="T47" fmla="*/ 635 h 3336"/>
              <a:gd name="T48" fmla="*/ 331 w 3300"/>
              <a:gd name="T49" fmla="*/ 1096 h 3336"/>
              <a:gd name="T50" fmla="*/ 101 w 3300"/>
              <a:gd name="T51" fmla="*/ 1887 h 3336"/>
              <a:gd name="T52" fmla="*/ 227 w 3300"/>
              <a:gd name="T53" fmla="*/ 2675 h 3336"/>
              <a:gd name="T54" fmla="*/ 577 w 3300"/>
              <a:gd name="T55" fmla="*/ 2228 h 3336"/>
              <a:gd name="T56" fmla="*/ 616 w 3300"/>
              <a:gd name="T57" fmla="*/ 1746 h 3336"/>
              <a:gd name="T58" fmla="*/ 2586 w 3300"/>
              <a:gd name="T59" fmla="*/ 1519 h 3336"/>
              <a:gd name="T60" fmla="*/ 2736 w 3300"/>
              <a:gd name="T61" fmla="*/ 1874 h 3336"/>
              <a:gd name="T62" fmla="*/ 2662 w 3300"/>
              <a:gd name="T63" fmla="*/ 2688 h 3336"/>
              <a:gd name="T64" fmla="*/ 3126 w 3300"/>
              <a:gd name="T65" fmla="*/ 2348 h 3336"/>
              <a:gd name="T66" fmla="*/ 3195 w 3300"/>
              <a:gd name="T67" fmla="*/ 1728 h 3336"/>
              <a:gd name="T68" fmla="*/ 2830 w 3300"/>
              <a:gd name="T69" fmla="*/ 793 h 3336"/>
              <a:gd name="T70" fmla="*/ 2036 w 3300"/>
              <a:gd name="T71" fmla="*/ 707 h 3336"/>
              <a:gd name="T72" fmla="*/ 2512 w 3300"/>
              <a:gd name="T73" fmla="*/ 941 h 3336"/>
              <a:gd name="T74" fmla="*/ 1288 w 3300"/>
              <a:gd name="T75" fmla="*/ 771 h 3336"/>
              <a:gd name="T76" fmla="*/ 2152 w 3300"/>
              <a:gd name="T77" fmla="*/ 288 h 3336"/>
              <a:gd name="T78" fmla="*/ 2213 w 3300"/>
              <a:gd name="T79" fmla="*/ 311 h 3336"/>
              <a:gd name="T80" fmla="*/ 707 w 3300"/>
              <a:gd name="T81" fmla="*/ 457 h 3336"/>
              <a:gd name="T82" fmla="*/ 2011 w 3300"/>
              <a:gd name="T83" fmla="*/ 128 h 3336"/>
              <a:gd name="T84" fmla="*/ 1975 w 3300"/>
              <a:gd name="T85" fmla="*/ 616 h 3336"/>
              <a:gd name="T86" fmla="*/ 1260 w 3300"/>
              <a:gd name="T87" fmla="*/ 391 h 3336"/>
              <a:gd name="T88" fmla="*/ 1396 w 3300"/>
              <a:gd name="T89" fmla="*/ 294 h 3336"/>
              <a:gd name="T90" fmla="*/ 1920 w 3300"/>
              <a:gd name="T91" fmla="*/ 111 h 3336"/>
              <a:gd name="T92" fmla="*/ 2309 w 3300"/>
              <a:gd name="T93" fmla="*/ 253 h 3336"/>
              <a:gd name="T94" fmla="*/ 2741 w 3300"/>
              <a:gd name="T95" fmla="*/ 431 h 3336"/>
              <a:gd name="T96" fmla="*/ 2907 w 3300"/>
              <a:gd name="T97" fmla="*/ 751 h 3336"/>
              <a:gd name="T98" fmla="*/ 3231 w 3300"/>
              <a:gd name="T99" fmla="*/ 1544 h 3336"/>
              <a:gd name="T100" fmla="*/ 3262 w 3300"/>
              <a:gd name="T101" fmla="*/ 2042 h 3336"/>
              <a:gd name="T102" fmla="*/ 3125 w 3300"/>
              <a:gd name="T103" fmla="*/ 2886 h 3336"/>
              <a:gd name="T104" fmla="*/ 2991 w 3300"/>
              <a:gd name="T105" fmla="*/ 3334 h 3336"/>
              <a:gd name="T106" fmla="*/ 2586 w 3300"/>
              <a:gd name="T107" fmla="*/ 3262 h 3336"/>
              <a:gd name="T108" fmla="*/ 566 w 3300"/>
              <a:gd name="T109" fmla="*/ 3288 h 3336"/>
              <a:gd name="T110" fmla="*/ 255 w 3300"/>
              <a:gd name="T111" fmla="*/ 3316 h 3336"/>
              <a:gd name="T112" fmla="*/ 121 w 3300"/>
              <a:gd name="T113" fmla="*/ 2567 h 3336"/>
              <a:gd name="T114" fmla="*/ 8 w 3300"/>
              <a:gd name="T115" fmla="*/ 1856 h 3336"/>
              <a:gd name="T116" fmla="*/ 180 w 3300"/>
              <a:gd name="T117" fmla="*/ 1239 h 3336"/>
              <a:gd name="T118" fmla="*/ 488 w 3300"/>
              <a:gd name="T119" fmla="*/ 559 h 3336"/>
              <a:gd name="T120" fmla="*/ 647 w 3300"/>
              <a:gd name="T121" fmla="*/ 388 h 3336"/>
              <a:gd name="T122" fmla="*/ 1134 w 3300"/>
              <a:gd name="T123" fmla="*/ 201 h 3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00" h="3336">
                <a:moveTo>
                  <a:pt x="2617" y="3008"/>
                </a:moveTo>
                <a:lnTo>
                  <a:pt x="2611" y="3050"/>
                </a:lnTo>
                <a:lnTo>
                  <a:pt x="2605" y="3088"/>
                </a:lnTo>
                <a:lnTo>
                  <a:pt x="2600" y="3122"/>
                </a:lnTo>
                <a:lnTo>
                  <a:pt x="2596" y="3151"/>
                </a:lnTo>
                <a:lnTo>
                  <a:pt x="2593" y="3174"/>
                </a:lnTo>
                <a:lnTo>
                  <a:pt x="2974" y="3242"/>
                </a:lnTo>
                <a:lnTo>
                  <a:pt x="2984" y="3192"/>
                </a:lnTo>
                <a:lnTo>
                  <a:pt x="2994" y="3137"/>
                </a:lnTo>
                <a:lnTo>
                  <a:pt x="3004" y="3077"/>
                </a:lnTo>
                <a:lnTo>
                  <a:pt x="2617" y="3008"/>
                </a:lnTo>
                <a:close/>
                <a:moveTo>
                  <a:pt x="683" y="3008"/>
                </a:moveTo>
                <a:lnTo>
                  <a:pt x="296" y="3077"/>
                </a:lnTo>
                <a:lnTo>
                  <a:pt x="306" y="3137"/>
                </a:lnTo>
                <a:lnTo>
                  <a:pt x="316" y="3192"/>
                </a:lnTo>
                <a:lnTo>
                  <a:pt x="326" y="3242"/>
                </a:lnTo>
                <a:lnTo>
                  <a:pt x="707" y="3174"/>
                </a:lnTo>
                <a:lnTo>
                  <a:pt x="704" y="3151"/>
                </a:lnTo>
                <a:lnTo>
                  <a:pt x="700" y="3122"/>
                </a:lnTo>
                <a:lnTo>
                  <a:pt x="695" y="3088"/>
                </a:lnTo>
                <a:lnTo>
                  <a:pt x="689" y="3050"/>
                </a:lnTo>
                <a:lnTo>
                  <a:pt x="683" y="3008"/>
                </a:lnTo>
                <a:close/>
                <a:moveTo>
                  <a:pt x="1628" y="3001"/>
                </a:moveTo>
                <a:lnTo>
                  <a:pt x="1628" y="3047"/>
                </a:lnTo>
                <a:lnTo>
                  <a:pt x="1638" y="3041"/>
                </a:lnTo>
                <a:lnTo>
                  <a:pt x="1650" y="3040"/>
                </a:lnTo>
                <a:lnTo>
                  <a:pt x="1662" y="3041"/>
                </a:lnTo>
                <a:lnTo>
                  <a:pt x="1672" y="3046"/>
                </a:lnTo>
                <a:lnTo>
                  <a:pt x="1681" y="3053"/>
                </a:lnTo>
                <a:lnTo>
                  <a:pt x="1687" y="3062"/>
                </a:lnTo>
                <a:lnTo>
                  <a:pt x="1692" y="3072"/>
                </a:lnTo>
                <a:lnTo>
                  <a:pt x="1693" y="3083"/>
                </a:lnTo>
                <a:lnTo>
                  <a:pt x="1692" y="3094"/>
                </a:lnTo>
                <a:lnTo>
                  <a:pt x="1687" y="3105"/>
                </a:lnTo>
                <a:lnTo>
                  <a:pt x="1681" y="3114"/>
                </a:lnTo>
                <a:lnTo>
                  <a:pt x="1672" y="3121"/>
                </a:lnTo>
                <a:lnTo>
                  <a:pt x="1662" y="3125"/>
                </a:lnTo>
                <a:lnTo>
                  <a:pt x="1650" y="3127"/>
                </a:lnTo>
                <a:lnTo>
                  <a:pt x="1638" y="3125"/>
                </a:lnTo>
                <a:lnTo>
                  <a:pt x="1628" y="3121"/>
                </a:lnTo>
                <a:lnTo>
                  <a:pt x="1628" y="3166"/>
                </a:lnTo>
                <a:lnTo>
                  <a:pt x="2500" y="3166"/>
                </a:lnTo>
                <a:lnTo>
                  <a:pt x="2500" y="3001"/>
                </a:lnTo>
                <a:lnTo>
                  <a:pt x="1628" y="3001"/>
                </a:lnTo>
                <a:close/>
                <a:moveTo>
                  <a:pt x="800" y="3001"/>
                </a:moveTo>
                <a:lnTo>
                  <a:pt x="800" y="3166"/>
                </a:lnTo>
                <a:lnTo>
                  <a:pt x="1542" y="3166"/>
                </a:lnTo>
                <a:lnTo>
                  <a:pt x="1542" y="3001"/>
                </a:lnTo>
                <a:lnTo>
                  <a:pt x="800" y="3001"/>
                </a:lnTo>
                <a:close/>
                <a:moveTo>
                  <a:pt x="1672" y="2638"/>
                </a:moveTo>
                <a:lnTo>
                  <a:pt x="1662" y="2644"/>
                </a:lnTo>
                <a:lnTo>
                  <a:pt x="1650" y="2646"/>
                </a:lnTo>
                <a:lnTo>
                  <a:pt x="1638" y="2644"/>
                </a:lnTo>
                <a:lnTo>
                  <a:pt x="1628" y="2638"/>
                </a:lnTo>
                <a:lnTo>
                  <a:pt x="1628" y="2915"/>
                </a:lnTo>
                <a:lnTo>
                  <a:pt x="1672" y="2915"/>
                </a:lnTo>
                <a:lnTo>
                  <a:pt x="1672" y="2638"/>
                </a:lnTo>
                <a:close/>
                <a:moveTo>
                  <a:pt x="1672" y="2157"/>
                </a:moveTo>
                <a:lnTo>
                  <a:pt x="1662" y="2162"/>
                </a:lnTo>
                <a:lnTo>
                  <a:pt x="1650" y="2163"/>
                </a:lnTo>
                <a:lnTo>
                  <a:pt x="1638" y="2162"/>
                </a:lnTo>
                <a:lnTo>
                  <a:pt x="1628" y="2157"/>
                </a:lnTo>
                <a:lnTo>
                  <a:pt x="1628" y="2565"/>
                </a:lnTo>
                <a:lnTo>
                  <a:pt x="1638" y="2560"/>
                </a:lnTo>
                <a:lnTo>
                  <a:pt x="1650" y="2558"/>
                </a:lnTo>
                <a:lnTo>
                  <a:pt x="1662" y="2560"/>
                </a:lnTo>
                <a:lnTo>
                  <a:pt x="1672" y="2565"/>
                </a:lnTo>
                <a:lnTo>
                  <a:pt x="1672" y="2157"/>
                </a:lnTo>
                <a:close/>
                <a:moveTo>
                  <a:pt x="2586" y="1736"/>
                </a:moveTo>
                <a:lnTo>
                  <a:pt x="2586" y="2599"/>
                </a:lnTo>
                <a:lnTo>
                  <a:pt x="2604" y="2472"/>
                </a:lnTo>
                <a:lnTo>
                  <a:pt x="2621" y="2342"/>
                </a:lnTo>
                <a:lnTo>
                  <a:pt x="2638" y="2209"/>
                </a:lnTo>
                <a:lnTo>
                  <a:pt x="2655" y="2075"/>
                </a:lnTo>
                <a:lnTo>
                  <a:pt x="2671" y="1943"/>
                </a:lnTo>
                <a:lnTo>
                  <a:pt x="2660" y="1916"/>
                </a:lnTo>
                <a:lnTo>
                  <a:pt x="2647" y="1884"/>
                </a:lnTo>
                <a:lnTo>
                  <a:pt x="2633" y="1850"/>
                </a:lnTo>
                <a:lnTo>
                  <a:pt x="2618" y="1813"/>
                </a:lnTo>
                <a:lnTo>
                  <a:pt x="2603" y="1775"/>
                </a:lnTo>
                <a:lnTo>
                  <a:pt x="2586" y="1736"/>
                </a:lnTo>
                <a:close/>
                <a:moveTo>
                  <a:pt x="713" y="1736"/>
                </a:moveTo>
                <a:lnTo>
                  <a:pt x="697" y="1775"/>
                </a:lnTo>
                <a:lnTo>
                  <a:pt x="682" y="1813"/>
                </a:lnTo>
                <a:lnTo>
                  <a:pt x="667" y="1850"/>
                </a:lnTo>
                <a:lnTo>
                  <a:pt x="652" y="1884"/>
                </a:lnTo>
                <a:lnTo>
                  <a:pt x="640" y="1916"/>
                </a:lnTo>
                <a:lnTo>
                  <a:pt x="629" y="1943"/>
                </a:lnTo>
                <a:lnTo>
                  <a:pt x="645" y="2075"/>
                </a:lnTo>
                <a:lnTo>
                  <a:pt x="662" y="2209"/>
                </a:lnTo>
                <a:lnTo>
                  <a:pt x="679" y="2342"/>
                </a:lnTo>
                <a:lnTo>
                  <a:pt x="696" y="2472"/>
                </a:lnTo>
                <a:lnTo>
                  <a:pt x="713" y="2599"/>
                </a:lnTo>
                <a:lnTo>
                  <a:pt x="713" y="1736"/>
                </a:lnTo>
                <a:close/>
                <a:moveTo>
                  <a:pt x="1672" y="1676"/>
                </a:moveTo>
                <a:lnTo>
                  <a:pt x="1662" y="1681"/>
                </a:lnTo>
                <a:lnTo>
                  <a:pt x="1650" y="1682"/>
                </a:lnTo>
                <a:lnTo>
                  <a:pt x="1638" y="1681"/>
                </a:lnTo>
                <a:lnTo>
                  <a:pt x="1628" y="1676"/>
                </a:lnTo>
                <a:lnTo>
                  <a:pt x="1628" y="2083"/>
                </a:lnTo>
                <a:lnTo>
                  <a:pt x="1638" y="2079"/>
                </a:lnTo>
                <a:lnTo>
                  <a:pt x="1650" y="2077"/>
                </a:lnTo>
                <a:lnTo>
                  <a:pt x="1662" y="2079"/>
                </a:lnTo>
                <a:lnTo>
                  <a:pt x="1672" y="2083"/>
                </a:lnTo>
                <a:lnTo>
                  <a:pt x="1672" y="1676"/>
                </a:lnTo>
                <a:close/>
                <a:moveTo>
                  <a:pt x="1991" y="1564"/>
                </a:moveTo>
                <a:lnTo>
                  <a:pt x="2074" y="2915"/>
                </a:lnTo>
                <a:lnTo>
                  <a:pt x="2142" y="2915"/>
                </a:lnTo>
                <a:lnTo>
                  <a:pt x="2226" y="1564"/>
                </a:lnTo>
                <a:lnTo>
                  <a:pt x="2118" y="1590"/>
                </a:lnTo>
                <a:lnTo>
                  <a:pt x="2118" y="1590"/>
                </a:lnTo>
                <a:lnTo>
                  <a:pt x="2113" y="1590"/>
                </a:lnTo>
                <a:lnTo>
                  <a:pt x="2109" y="1591"/>
                </a:lnTo>
                <a:lnTo>
                  <a:pt x="2104" y="1590"/>
                </a:lnTo>
                <a:lnTo>
                  <a:pt x="2099" y="1590"/>
                </a:lnTo>
                <a:lnTo>
                  <a:pt x="1991" y="1564"/>
                </a:lnTo>
                <a:close/>
                <a:moveTo>
                  <a:pt x="1074" y="1564"/>
                </a:moveTo>
                <a:lnTo>
                  <a:pt x="1158" y="2915"/>
                </a:lnTo>
                <a:lnTo>
                  <a:pt x="1226" y="2915"/>
                </a:lnTo>
                <a:lnTo>
                  <a:pt x="1309" y="1564"/>
                </a:lnTo>
                <a:lnTo>
                  <a:pt x="1201" y="1590"/>
                </a:lnTo>
                <a:lnTo>
                  <a:pt x="1201" y="1590"/>
                </a:lnTo>
                <a:lnTo>
                  <a:pt x="1196" y="1590"/>
                </a:lnTo>
                <a:lnTo>
                  <a:pt x="1192" y="1591"/>
                </a:lnTo>
                <a:lnTo>
                  <a:pt x="1187" y="1590"/>
                </a:lnTo>
                <a:lnTo>
                  <a:pt x="1182" y="1590"/>
                </a:lnTo>
                <a:lnTo>
                  <a:pt x="1074" y="1564"/>
                </a:lnTo>
                <a:close/>
                <a:moveTo>
                  <a:pt x="1672" y="1195"/>
                </a:moveTo>
                <a:lnTo>
                  <a:pt x="1662" y="1199"/>
                </a:lnTo>
                <a:lnTo>
                  <a:pt x="1650" y="1201"/>
                </a:lnTo>
                <a:lnTo>
                  <a:pt x="1638" y="1199"/>
                </a:lnTo>
                <a:lnTo>
                  <a:pt x="1628" y="1195"/>
                </a:lnTo>
                <a:lnTo>
                  <a:pt x="1628" y="1602"/>
                </a:lnTo>
                <a:lnTo>
                  <a:pt x="1638" y="1598"/>
                </a:lnTo>
                <a:lnTo>
                  <a:pt x="1650" y="1596"/>
                </a:lnTo>
                <a:lnTo>
                  <a:pt x="1662" y="1598"/>
                </a:lnTo>
                <a:lnTo>
                  <a:pt x="1672" y="1602"/>
                </a:lnTo>
                <a:lnTo>
                  <a:pt x="1672" y="1195"/>
                </a:lnTo>
                <a:close/>
                <a:moveTo>
                  <a:pt x="1898" y="1185"/>
                </a:moveTo>
                <a:lnTo>
                  <a:pt x="1898" y="1455"/>
                </a:lnTo>
                <a:lnTo>
                  <a:pt x="2109" y="1502"/>
                </a:lnTo>
                <a:lnTo>
                  <a:pt x="2319" y="1455"/>
                </a:lnTo>
                <a:lnTo>
                  <a:pt x="2319" y="1185"/>
                </a:lnTo>
                <a:lnTo>
                  <a:pt x="2285" y="1195"/>
                </a:lnTo>
                <a:lnTo>
                  <a:pt x="2246" y="1206"/>
                </a:lnTo>
                <a:lnTo>
                  <a:pt x="2205" y="1218"/>
                </a:lnTo>
                <a:lnTo>
                  <a:pt x="2163" y="1230"/>
                </a:lnTo>
                <a:lnTo>
                  <a:pt x="2119" y="1242"/>
                </a:lnTo>
                <a:lnTo>
                  <a:pt x="2114" y="1243"/>
                </a:lnTo>
                <a:lnTo>
                  <a:pt x="2109" y="1244"/>
                </a:lnTo>
                <a:lnTo>
                  <a:pt x="2103" y="1243"/>
                </a:lnTo>
                <a:lnTo>
                  <a:pt x="2098" y="1242"/>
                </a:lnTo>
                <a:lnTo>
                  <a:pt x="2098" y="1242"/>
                </a:lnTo>
                <a:lnTo>
                  <a:pt x="2054" y="1230"/>
                </a:lnTo>
                <a:lnTo>
                  <a:pt x="2011" y="1218"/>
                </a:lnTo>
                <a:lnTo>
                  <a:pt x="1971" y="1206"/>
                </a:lnTo>
                <a:lnTo>
                  <a:pt x="1933" y="1195"/>
                </a:lnTo>
                <a:lnTo>
                  <a:pt x="1898" y="1185"/>
                </a:lnTo>
                <a:close/>
                <a:moveTo>
                  <a:pt x="982" y="1185"/>
                </a:moveTo>
                <a:lnTo>
                  <a:pt x="982" y="1455"/>
                </a:lnTo>
                <a:lnTo>
                  <a:pt x="1192" y="1502"/>
                </a:lnTo>
                <a:lnTo>
                  <a:pt x="1401" y="1455"/>
                </a:lnTo>
                <a:lnTo>
                  <a:pt x="1401" y="1185"/>
                </a:lnTo>
                <a:lnTo>
                  <a:pt x="1368" y="1195"/>
                </a:lnTo>
                <a:lnTo>
                  <a:pt x="1329" y="1206"/>
                </a:lnTo>
                <a:lnTo>
                  <a:pt x="1289" y="1218"/>
                </a:lnTo>
                <a:lnTo>
                  <a:pt x="1246" y="1230"/>
                </a:lnTo>
                <a:lnTo>
                  <a:pt x="1202" y="1242"/>
                </a:lnTo>
                <a:lnTo>
                  <a:pt x="1197" y="1243"/>
                </a:lnTo>
                <a:lnTo>
                  <a:pt x="1191" y="1244"/>
                </a:lnTo>
                <a:lnTo>
                  <a:pt x="1186" y="1243"/>
                </a:lnTo>
                <a:lnTo>
                  <a:pt x="1181" y="1242"/>
                </a:lnTo>
                <a:lnTo>
                  <a:pt x="1181" y="1242"/>
                </a:lnTo>
                <a:lnTo>
                  <a:pt x="1137" y="1230"/>
                </a:lnTo>
                <a:lnTo>
                  <a:pt x="1095" y="1218"/>
                </a:lnTo>
                <a:lnTo>
                  <a:pt x="1054" y="1206"/>
                </a:lnTo>
                <a:lnTo>
                  <a:pt x="1015" y="1195"/>
                </a:lnTo>
                <a:lnTo>
                  <a:pt x="982" y="1185"/>
                </a:lnTo>
                <a:close/>
                <a:moveTo>
                  <a:pt x="2442" y="1027"/>
                </a:moveTo>
                <a:lnTo>
                  <a:pt x="2435" y="1119"/>
                </a:lnTo>
                <a:lnTo>
                  <a:pt x="2433" y="1132"/>
                </a:lnTo>
                <a:lnTo>
                  <a:pt x="2426" y="1142"/>
                </a:lnTo>
                <a:lnTo>
                  <a:pt x="2417" y="1151"/>
                </a:lnTo>
                <a:lnTo>
                  <a:pt x="2406" y="1157"/>
                </a:lnTo>
                <a:lnTo>
                  <a:pt x="2406" y="1157"/>
                </a:lnTo>
                <a:lnTo>
                  <a:pt x="2406" y="1489"/>
                </a:lnTo>
                <a:lnTo>
                  <a:pt x="2402" y="1503"/>
                </a:lnTo>
                <a:lnTo>
                  <a:pt x="2395" y="1517"/>
                </a:lnTo>
                <a:lnTo>
                  <a:pt x="2385" y="1526"/>
                </a:lnTo>
                <a:lnTo>
                  <a:pt x="2372" y="1532"/>
                </a:lnTo>
                <a:lnTo>
                  <a:pt x="2314" y="1545"/>
                </a:lnTo>
                <a:lnTo>
                  <a:pt x="2229" y="2915"/>
                </a:lnTo>
                <a:lnTo>
                  <a:pt x="2500" y="2915"/>
                </a:lnTo>
                <a:lnTo>
                  <a:pt x="2500" y="1027"/>
                </a:lnTo>
                <a:lnTo>
                  <a:pt x="2442" y="1027"/>
                </a:lnTo>
                <a:close/>
                <a:moveTo>
                  <a:pt x="1861" y="1027"/>
                </a:moveTo>
                <a:lnTo>
                  <a:pt x="1866" y="1083"/>
                </a:lnTo>
                <a:lnTo>
                  <a:pt x="1885" y="1090"/>
                </a:lnTo>
                <a:lnTo>
                  <a:pt x="1910" y="1097"/>
                </a:lnTo>
                <a:lnTo>
                  <a:pt x="1938" y="1107"/>
                </a:lnTo>
                <a:lnTo>
                  <a:pt x="1969" y="1116"/>
                </a:lnTo>
                <a:lnTo>
                  <a:pt x="2002" y="1126"/>
                </a:lnTo>
                <a:lnTo>
                  <a:pt x="2038" y="1136"/>
                </a:lnTo>
                <a:lnTo>
                  <a:pt x="2075" y="1146"/>
                </a:lnTo>
                <a:lnTo>
                  <a:pt x="2068" y="1134"/>
                </a:lnTo>
                <a:lnTo>
                  <a:pt x="2065" y="1119"/>
                </a:lnTo>
                <a:lnTo>
                  <a:pt x="2066" y="1108"/>
                </a:lnTo>
                <a:lnTo>
                  <a:pt x="2071" y="1097"/>
                </a:lnTo>
                <a:lnTo>
                  <a:pt x="2077" y="1088"/>
                </a:lnTo>
                <a:lnTo>
                  <a:pt x="2086" y="1082"/>
                </a:lnTo>
                <a:lnTo>
                  <a:pt x="2097" y="1077"/>
                </a:lnTo>
                <a:lnTo>
                  <a:pt x="2109" y="1076"/>
                </a:lnTo>
                <a:lnTo>
                  <a:pt x="2120" y="1077"/>
                </a:lnTo>
                <a:lnTo>
                  <a:pt x="2130" y="1082"/>
                </a:lnTo>
                <a:lnTo>
                  <a:pt x="2139" y="1088"/>
                </a:lnTo>
                <a:lnTo>
                  <a:pt x="2145" y="1097"/>
                </a:lnTo>
                <a:lnTo>
                  <a:pt x="2150" y="1108"/>
                </a:lnTo>
                <a:lnTo>
                  <a:pt x="2151" y="1119"/>
                </a:lnTo>
                <a:lnTo>
                  <a:pt x="2149" y="1134"/>
                </a:lnTo>
                <a:lnTo>
                  <a:pt x="2141" y="1146"/>
                </a:lnTo>
                <a:lnTo>
                  <a:pt x="2179" y="1136"/>
                </a:lnTo>
                <a:lnTo>
                  <a:pt x="2214" y="1126"/>
                </a:lnTo>
                <a:lnTo>
                  <a:pt x="2248" y="1116"/>
                </a:lnTo>
                <a:lnTo>
                  <a:pt x="2278" y="1107"/>
                </a:lnTo>
                <a:lnTo>
                  <a:pt x="2307" y="1097"/>
                </a:lnTo>
                <a:lnTo>
                  <a:pt x="2331" y="1090"/>
                </a:lnTo>
                <a:lnTo>
                  <a:pt x="2352" y="1083"/>
                </a:lnTo>
                <a:lnTo>
                  <a:pt x="2356" y="1027"/>
                </a:lnTo>
                <a:lnTo>
                  <a:pt x="1861" y="1027"/>
                </a:lnTo>
                <a:close/>
                <a:moveTo>
                  <a:pt x="1758" y="1027"/>
                </a:moveTo>
                <a:lnTo>
                  <a:pt x="1758" y="2915"/>
                </a:lnTo>
                <a:lnTo>
                  <a:pt x="1988" y="2915"/>
                </a:lnTo>
                <a:lnTo>
                  <a:pt x="1902" y="1545"/>
                </a:lnTo>
                <a:lnTo>
                  <a:pt x="1845" y="1532"/>
                </a:lnTo>
                <a:lnTo>
                  <a:pt x="1831" y="1526"/>
                </a:lnTo>
                <a:lnTo>
                  <a:pt x="1821" y="1517"/>
                </a:lnTo>
                <a:lnTo>
                  <a:pt x="1814" y="1503"/>
                </a:lnTo>
                <a:lnTo>
                  <a:pt x="1811" y="1489"/>
                </a:lnTo>
                <a:lnTo>
                  <a:pt x="1811" y="1157"/>
                </a:lnTo>
                <a:lnTo>
                  <a:pt x="1811" y="1157"/>
                </a:lnTo>
                <a:lnTo>
                  <a:pt x="1800" y="1151"/>
                </a:lnTo>
                <a:lnTo>
                  <a:pt x="1791" y="1142"/>
                </a:lnTo>
                <a:lnTo>
                  <a:pt x="1785" y="1132"/>
                </a:lnTo>
                <a:lnTo>
                  <a:pt x="1782" y="1119"/>
                </a:lnTo>
                <a:lnTo>
                  <a:pt x="1774" y="1027"/>
                </a:lnTo>
                <a:lnTo>
                  <a:pt x="1758" y="1027"/>
                </a:lnTo>
                <a:close/>
                <a:moveTo>
                  <a:pt x="1628" y="1027"/>
                </a:moveTo>
                <a:lnTo>
                  <a:pt x="1628" y="1121"/>
                </a:lnTo>
                <a:lnTo>
                  <a:pt x="1638" y="1116"/>
                </a:lnTo>
                <a:lnTo>
                  <a:pt x="1650" y="1115"/>
                </a:lnTo>
                <a:lnTo>
                  <a:pt x="1662" y="1116"/>
                </a:lnTo>
                <a:lnTo>
                  <a:pt x="1672" y="1121"/>
                </a:lnTo>
                <a:lnTo>
                  <a:pt x="1672" y="1027"/>
                </a:lnTo>
                <a:lnTo>
                  <a:pt x="1628" y="1027"/>
                </a:lnTo>
                <a:close/>
                <a:moveTo>
                  <a:pt x="1525" y="1027"/>
                </a:moveTo>
                <a:lnTo>
                  <a:pt x="1518" y="1119"/>
                </a:lnTo>
                <a:lnTo>
                  <a:pt x="1515" y="1132"/>
                </a:lnTo>
                <a:lnTo>
                  <a:pt x="1509" y="1142"/>
                </a:lnTo>
                <a:lnTo>
                  <a:pt x="1500" y="1151"/>
                </a:lnTo>
                <a:lnTo>
                  <a:pt x="1489" y="1157"/>
                </a:lnTo>
                <a:lnTo>
                  <a:pt x="1489" y="1157"/>
                </a:lnTo>
                <a:lnTo>
                  <a:pt x="1489" y="1489"/>
                </a:lnTo>
                <a:lnTo>
                  <a:pt x="1486" y="1503"/>
                </a:lnTo>
                <a:lnTo>
                  <a:pt x="1479" y="1517"/>
                </a:lnTo>
                <a:lnTo>
                  <a:pt x="1469" y="1526"/>
                </a:lnTo>
                <a:lnTo>
                  <a:pt x="1455" y="1532"/>
                </a:lnTo>
                <a:lnTo>
                  <a:pt x="1397" y="1545"/>
                </a:lnTo>
                <a:lnTo>
                  <a:pt x="1312" y="2915"/>
                </a:lnTo>
                <a:lnTo>
                  <a:pt x="1542" y="2915"/>
                </a:lnTo>
                <a:lnTo>
                  <a:pt x="1542" y="1027"/>
                </a:lnTo>
                <a:lnTo>
                  <a:pt x="1525" y="1027"/>
                </a:lnTo>
                <a:close/>
                <a:moveTo>
                  <a:pt x="944" y="1027"/>
                </a:moveTo>
                <a:lnTo>
                  <a:pt x="948" y="1083"/>
                </a:lnTo>
                <a:lnTo>
                  <a:pt x="969" y="1090"/>
                </a:lnTo>
                <a:lnTo>
                  <a:pt x="993" y="1097"/>
                </a:lnTo>
                <a:lnTo>
                  <a:pt x="1021" y="1107"/>
                </a:lnTo>
                <a:lnTo>
                  <a:pt x="1052" y="1116"/>
                </a:lnTo>
                <a:lnTo>
                  <a:pt x="1085" y="1126"/>
                </a:lnTo>
                <a:lnTo>
                  <a:pt x="1121" y="1136"/>
                </a:lnTo>
                <a:lnTo>
                  <a:pt x="1159" y="1146"/>
                </a:lnTo>
                <a:lnTo>
                  <a:pt x="1150" y="1134"/>
                </a:lnTo>
                <a:lnTo>
                  <a:pt x="1148" y="1119"/>
                </a:lnTo>
                <a:lnTo>
                  <a:pt x="1149" y="1108"/>
                </a:lnTo>
                <a:lnTo>
                  <a:pt x="1154" y="1097"/>
                </a:lnTo>
                <a:lnTo>
                  <a:pt x="1161" y="1088"/>
                </a:lnTo>
                <a:lnTo>
                  <a:pt x="1170" y="1082"/>
                </a:lnTo>
                <a:lnTo>
                  <a:pt x="1180" y="1077"/>
                </a:lnTo>
                <a:lnTo>
                  <a:pt x="1192" y="1076"/>
                </a:lnTo>
                <a:lnTo>
                  <a:pt x="1203" y="1077"/>
                </a:lnTo>
                <a:lnTo>
                  <a:pt x="1213" y="1082"/>
                </a:lnTo>
                <a:lnTo>
                  <a:pt x="1223" y="1088"/>
                </a:lnTo>
                <a:lnTo>
                  <a:pt x="1229" y="1097"/>
                </a:lnTo>
                <a:lnTo>
                  <a:pt x="1234" y="1108"/>
                </a:lnTo>
                <a:lnTo>
                  <a:pt x="1235" y="1119"/>
                </a:lnTo>
                <a:lnTo>
                  <a:pt x="1233" y="1134"/>
                </a:lnTo>
                <a:lnTo>
                  <a:pt x="1225" y="1146"/>
                </a:lnTo>
                <a:lnTo>
                  <a:pt x="1262" y="1136"/>
                </a:lnTo>
                <a:lnTo>
                  <a:pt x="1298" y="1126"/>
                </a:lnTo>
                <a:lnTo>
                  <a:pt x="1331" y="1116"/>
                </a:lnTo>
                <a:lnTo>
                  <a:pt x="1362" y="1107"/>
                </a:lnTo>
                <a:lnTo>
                  <a:pt x="1390" y="1097"/>
                </a:lnTo>
                <a:lnTo>
                  <a:pt x="1415" y="1090"/>
                </a:lnTo>
                <a:lnTo>
                  <a:pt x="1435" y="1083"/>
                </a:lnTo>
                <a:lnTo>
                  <a:pt x="1439" y="1027"/>
                </a:lnTo>
                <a:lnTo>
                  <a:pt x="944" y="1027"/>
                </a:lnTo>
                <a:close/>
                <a:moveTo>
                  <a:pt x="800" y="1027"/>
                </a:moveTo>
                <a:lnTo>
                  <a:pt x="800" y="2915"/>
                </a:lnTo>
                <a:lnTo>
                  <a:pt x="1071" y="2915"/>
                </a:lnTo>
                <a:lnTo>
                  <a:pt x="986" y="1545"/>
                </a:lnTo>
                <a:lnTo>
                  <a:pt x="928" y="1532"/>
                </a:lnTo>
                <a:lnTo>
                  <a:pt x="915" y="1526"/>
                </a:lnTo>
                <a:lnTo>
                  <a:pt x="904" y="1517"/>
                </a:lnTo>
                <a:lnTo>
                  <a:pt x="897" y="1503"/>
                </a:lnTo>
                <a:lnTo>
                  <a:pt x="894" y="1489"/>
                </a:lnTo>
                <a:lnTo>
                  <a:pt x="894" y="1157"/>
                </a:lnTo>
                <a:lnTo>
                  <a:pt x="894" y="1157"/>
                </a:lnTo>
                <a:lnTo>
                  <a:pt x="883" y="1151"/>
                </a:lnTo>
                <a:lnTo>
                  <a:pt x="874" y="1142"/>
                </a:lnTo>
                <a:lnTo>
                  <a:pt x="868" y="1132"/>
                </a:lnTo>
                <a:lnTo>
                  <a:pt x="865" y="1119"/>
                </a:lnTo>
                <a:lnTo>
                  <a:pt x="858" y="1027"/>
                </a:lnTo>
                <a:lnTo>
                  <a:pt x="800" y="1027"/>
                </a:lnTo>
                <a:close/>
                <a:moveTo>
                  <a:pt x="1628" y="714"/>
                </a:moveTo>
                <a:lnTo>
                  <a:pt x="1628" y="941"/>
                </a:lnTo>
                <a:lnTo>
                  <a:pt x="1672" y="941"/>
                </a:lnTo>
                <a:lnTo>
                  <a:pt x="1672" y="714"/>
                </a:lnTo>
                <a:lnTo>
                  <a:pt x="1662" y="718"/>
                </a:lnTo>
                <a:lnTo>
                  <a:pt x="1650" y="720"/>
                </a:lnTo>
                <a:lnTo>
                  <a:pt x="1638" y="718"/>
                </a:lnTo>
                <a:lnTo>
                  <a:pt x="1628" y="714"/>
                </a:lnTo>
                <a:close/>
                <a:moveTo>
                  <a:pt x="1650" y="598"/>
                </a:moveTo>
                <a:lnTo>
                  <a:pt x="1628" y="611"/>
                </a:lnTo>
                <a:lnTo>
                  <a:pt x="1628" y="640"/>
                </a:lnTo>
                <a:lnTo>
                  <a:pt x="1638" y="635"/>
                </a:lnTo>
                <a:lnTo>
                  <a:pt x="1650" y="632"/>
                </a:lnTo>
                <a:lnTo>
                  <a:pt x="1662" y="635"/>
                </a:lnTo>
                <a:lnTo>
                  <a:pt x="1672" y="640"/>
                </a:lnTo>
                <a:lnTo>
                  <a:pt x="1672" y="611"/>
                </a:lnTo>
                <a:lnTo>
                  <a:pt x="1650" y="598"/>
                </a:lnTo>
                <a:close/>
                <a:moveTo>
                  <a:pt x="576" y="576"/>
                </a:moveTo>
                <a:lnTo>
                  <a:pt x="559" y="610"/>
                </a:lnTo>
                <a:lnTo>
                  <a:pt x="539" y="650"/>
                </a:lnTo>
                <a:lnTo>
                  <a:pt x="517" y="693"/>
                </a:lnTo>
                <a:lnTo>
                  <a:pt x="494" y="741"/>
                </a:lnTo>
                <a:lnTo>
                  <a:pt x="470" y="793"/>
                </a:lnTo>
                <a:lnTo>
                  <a:pt x="443" y="848"/>
                </a:lnTo>
                <a:lnTo>
                  <a:pt x="416" y="907"/>
                </a:lnTo>
                <a:lnTo>
                  <a:pt x="388" y="967"/>
                </a:lnTo>
                <a:lnTo>
                  <a:pt x="360" y="1030"/>
                </a:lnTo>
                <a:lnTo>
                  <a:pt x="331" y="1096"/>
                </a:lnTo>
                <a:lnTo>
                  <a:pt x="303" y="1163"/>
                </a:lnTo>
                <a:lnTo>
                  <a:pt x="275" y="1232"/>
                </a:lnTo>
                <a:lnTo>
                  <a:pt x="247" y="1302"/>
                </a:lnTo>
                <a:lnTo>
                  <a:pt x="221" y="1374"/>
                </a:lnTo>
                <a:lnTo>
                  <a:pt x="194" y="1445"/>
                </a:lnTo>
                <a:lnTo>
                  <a:pt x="170" y="1516"/>
                </a:lnTo>
                <a:lnTo>
                  <a:pt x="146" y="1587"/>
                </a:lnTo>
                <a:lnTo>
                  <a:pt x="124" y="1658"/>
                </a:lnTo>
                <a:lnTo>
                  <a:pt x="105" y="1728"/>
                </a:lnTo>
                <a:lnTo>
                  <a:pt x="86" y="1797"/>
                </a:lnTo>
                <a:lnTo>
                  <a:pt x="88" y="1810"/>
                </a:lnTo>
                <a:lnTo>
                  <a:pt x="91" y="1830"/>
                </a:lnTo>
                <a:lnTo>
                  <a:pt x="96" y="1857"/>
                </a:lnTo>
                <a:lnTo>
                  <a:pt x="101" y="1887"/>
                </a:lnTo>
                <a:lnTo>
                  <a:pt x="107" y="1924"/>
                </a:lnTo>
                <a:lnTo>
                  <a:pt x="113" y="1964"/>
                </a:lnTo>
                <a:lnTo>
                  <a:pt x="120" y="2010"/>
                </a:lnTo>
                <a:lnTo>
                  <a:pt x="128" y="2059"/>
                </a:lnTo>
                <a:lnTo>
                  <a:pt x="136" y="2112"/>
                </a:lnTo>
                <a:lnTo>
                  <a:pt x="144" y="2166"/>
                </a:lnTo>
                <a:lnTo>
                  <a:pt x="153" y="2225"/>
                </a:lnTo>
                <a:lnTo>
                  <a:pt x="164" y="2285"/>
                </a:lnTo>
                <a:lnTo>
                  <a:pt x="174" y="2348"/>
                </a:lnTo>
                <a:lnTo>
                  <a:pt x="184" y="2412"/>
                </a:lnTo>
                <a:lnTo>
                  <a:pt x="194" y="2477"/>
                </a:lnTo>
                <a:lnTo>
                  <a:pt x="205" y="2543"/>
                </a:lnTo>
                <a:lnTo>
                  <a:pt x="215" y="2609"/>
                </a:lnTo>
                <a:lnTo>
                  <a:pt x="227" y="2675"/>
                </a:lnTo>
                <a:lnTo>
                  <a:pt x="238" y="2741"/>
                </a:lnTo>
                <a:lnTo>
                  <a:pt x="249" y="2806"/>
                </a:lnTo>
                <a:lnTo>
                  <a:pt x="259" y="2870"/>
                </a:lnTo>
                <a:lnTo>
                  <a:pt x="270" y="2932"/>
                </a:lnTo>
                <a:lnTo>
                  <a:pt x="280" y="2992"/>
                </a:lnTo>
                <a:lnTo>
                  <a:pt x="671" y="2922"/>
                </a:lnTo>
                <a:lnTo>
                  <a:pt x="661" y="2850"/>
                </a:lnTo>
                <a:lnTo>
                  <a:pt x="649" y="2771"/>
                </a:lnTo>
                <a:lnTo>
                  <a:pt x="638" y="2688"/>
                </a:lnTo>
                <a:lnTo>
                  <a:pt x="626" y="2602"/>
                </a:lnTo>
                <a:lnTo>
                  <a:pt x="614" y="2512"/>
                </a:lnTo>
                <a:lnTo>
                  <a:pt x="602" y="2418"/>
                </a:lnTo>
                <a:lnTo>
                  <a:pt x="589" y="2324"/>
                </a:lnTo>
                <a:lnTo>
                  <a:pt x="577" y="2228"/>
                </a:lnTo>
                <a:lnTo>
                  <a:pt x="565" y="2132"/>
                </a:lnTo>
                <a:lnTo>
                  <a:pt x="554" y="2036"/>
                </a:lnTo>
                <a:lnTo>
                  <a:pt x="543" y="1942"/>
                </a:lnTo>
                <a:lnTo>
                  <a:pt x="543" y="1932"/>
                </a:lnTo>
                <a:lnTo>
                  <a:pt x="545" y="1921"/>
                </a:lnTo>
                <a:lnTo>
                  <a:pt x="547" y="1917"/>
                </a:lnTo>
                <a:lnTo>
                  <a:pt x="551" y="1907"/>
                </a:lnTo>
                <a:lnTo>
                  <a:pt x="557" y="1892"/>
                </a:lnTo>
                <a:lnTo>
                  <a:pt x="564" y="1874"/>
                </a:lnTo>
                <a:lnTo>
                  <a:pt x="572" y="1854"/>
                </a:lnTo>
                <a:lnTo>
                  <a:pt x="582" y="1829"/>
                </a:lnTo>
                <a:lnTo>
                  <a:pt x="592" y="1803"/>
                </a:lnTo>
                <a:lnTo>
                  <a:pt x="604" y="1776"/>
                </a:lnTo>
                <a:lnTo>
                  <a:pt x="616" y="1746"/>
                </a:lnTo>
                <a:lnTo>
                  <a:pt x="628" y="1717"/>
                </a:lnTo>
                <a:lnTo>
                  <a:pt x="640" y="1686"/>
                </a:lnTo>
                <a:lnTo>
                  <a:pt x="652" y="1657"/>
                </a:lnTo>
                <a:lnTo>
                  <a:pt x="665" y="1628"/>
                </a:lnTo>
                <a:lnTo>
                  <a:pt x="676" y="1602"/>
                </a:lnTo>
                <a:lnTo>
                  <a:pt x="687" y="1577"/>
                </a:lnTo>
                <a:lnTo>
                  <a:pt x="697" y="1554"/>
                </a:lnTo>
                <a:lnTo>
                  <a:pt x="705" y="1535"/>
                </a:lnTo>
                <a:lnTo>
                  <a:pt x="713" y="1519"/>
                </a:lnTo>
                <a:lnTo>
                  <a:pt x="713" y="991"/>
                </a:lnTo>
                <a:lnTo>
                  <a:pt x="576" y="576"/>
                </a:lnTo>
                <a:close/>
                <a:moveTo>
                  <a:pt x="2724" y="576"/>
                </a:moveTo>
                <a:lnTo>
                  <a:pt x="2586" y="991"/>
                </a:lnTo>
                <a:lnTo>
                  <a:pt x="2586" y="1519"/>
                </a:lnTo>
                <a:lnTo>
                  <a:pt x="2595" y="1535"/>
                </a:lnTo>
                <a:lnTo>
                  <a:pt x="2603" y="1554"/>
                </a:lnTo>
                <a:lnTo>
                  <a:pt x="2613" y="1577"/>
                </a:lnTo>
                <a:lnTo>
                  <a:pt x="2624" y="1602"/>
                </a:lnTo>
                <a:lnTo>
                  <a:pt x="2635" y="1628"/>
                </a:lnTo>
                <a:lnTo>
                  <a:pt x="2647" y="1657"/>
                </a:lnTo>
                <a:lnTo>
                  <a:pt x="2660" y="1686"/>
                </a:lnTo>
                <a:lnTo>
                  <a:pt x="2672" y="1717"/>
                </a:lnTo>
                <a:lnTo>
                  <a:pt x="2684" y="1746"/>
                </a:lnTo>
                <a:lnTo>
                  <a:pt x="2696" y="1776"/>
                </a:lnTo>
                <a:lnTo>
                  <a:pt x="2707" y="1803"/>
                </a:lnTo>
                <a:lnTo>
                  <a:pt x="2718" y="1829"/>
                </a:lnTo>
                <a:lnTo>
                  <a:pt x="2728" y="1854"/>
                </a:lnTo>
                <a:lnTo>
                  <a:pt x="2736" y="1874"/>
                </a:lnTo>
                <a:lnTo>
                  <a:pt x="2743" y="1892"/>
                </a:lnTo>
                <a:lnTo>
                  <a:pt x="2749" y="1907"/>
                </a:lnTo>
                <a:lnTo>
                  <a:pt x="2753" y="1917"/>
                </a:lnTo>
                <a:lnTo>
                  <a:pt x="2755" y="1921"/>
                </a:lnTo>
                <a:lnTo>
                  <a:pt x="2757" y="1932"/>
                </a:lnTo>
                <a:lnTo>
                  <a:pt x="2757" y="1942"/>
                </a:lnTo>
                <a:lnTo>
                  <a:pt x="2746" y="2036"/>
                </a:lnTo>
                <a:lnTo>
                  <a:pt x="2735" y="2132"/>
                </a:lnTo>
                <a:lnTo>
                  <a:pt x="2723" y="2228"/>
                </a:lnTo>
                <a:lnTo>
                  <a:pt x="2710" y="2324"/>
                </a:lnTo>
                <a:lnTo>
                  <a:pt x="2698" y="2418"/>
                </a:lnTo>
                <a:lnTo>
                  <a:pt x="2686" y="2512"/>
                </a:lnTo>
                <a:lnTo>
                  <a:pt x="2674" y="2602"/>
                </a:lnTo>
                <a:lnTo>
                  <a:pt x="2662" y="2688"/>
                </a:lnTo>
                <a:lnTo>
                  <a:pt x="2650" y="2771"/>
                </a:lnTo>
                <a:lnTo>
                  <a:pt x="2639" y="2850"/>
                </a:lnTo>
                <a:lnTo>
                  <a:pt x="2629" y="2922"/>
                </a:lnTo>
                <a:lnTo>
                  <a:pt x="3019" y="2992"/>
                </a:lnTo>
                <a:lnTo>
                  <a:pt x="3030" y="2932"/>
                </a:lnTo>
                <a:lnTo>
                  <a:pt x="3041" y="2870"/>
                </a:lnTo>
                <a:lnTo>
                  <a:pt x="3051" y="2806"/>
                </a:lnTo>
                <a:lnTo>
                  <a:pt x="3062" y="2741"/>
                </a:lnTo>
                <a:lnTo>
                  <a:pt x="3073" y="2675"/>
                </a:lnTo>
                <a:lnTo>
                  <a:pt x="3084" y="2609"/>
                </a:lnTo>
                <a:lnTo>
                  <a:pt x="3095" y="2543"/>
                </a:lnTo>
                <a:lnTo>
                  <a:pt x="3106" y="2477"/>
                </a:lnTo>
                <a:lnTo>
                  <a:pt x="3116" y="2412"/>
                </a:lnTo>
                <a:lnTo>
                  <a:pt x="3126" y="2348"/>
                </a:lnTo>
                <a:lnTo>
                  <a:pt x="3136" y="2285"/>
                </a:lnTo>
                <a:lnTo>
                  <a:pt x="3146" y="2225"/>
                </a:lnTo>
                <a:lnTo>
                  <a:pt x="3156" y="2166"/>
                </a:lnTo>
                <a:lnTo>
                  <a:pt x="3164" y="2112"/>
                </a:lnTo>
                <a:lnTo>
                  <a:pt x="3173" y="2059"/>
                </a:lnTo>
                <a:lnTo>
                  <a:pt x="3180" y="2010"/>
                </a:lnTo>
                <a:lnTo>
                  <a:pt x="3187" y="1964"/>
                </a:lnTo>
                <a:lnTo>
                  <a:pt x="3193" y="1924"/>
                </a:lnTo>
                <a:lnTo>
                  <a:pt x="3199" y="1887"/>
                </a:lnTo>
                <a:lnTo>
                  <a:pt x="3204" y="1857"/>
                </a:lnTo>
                <a:lnTo>
                  <a:pt x="3208" y="1830"/>
                </a:lnTo>
                <a:lnTo>
                  <a:pt x="3211" y="1810"/>
                </a:lnTo>
                <a:lnTo>
                  <a:pt x="3213" y="1797"/>
                </a:lnTo>
                <a:lnTo>
                  <a:pt x="3195" y="1728"/>
                </a:lnTo>
                <a:lnTo>
                  <a:pt x="3176" y="1658"/>
                </a:lnTo>
                <a:lnTo>
                  <a:pt x="3155" y="1587"/>
                </a:lnTo>
                <a:lnTo>
                  <a:pt x="3130" y="1516"/>
                </a:lnTo>
                <a:lnTo>
                  <a:pt x="3106" y="1445"/>
                </a:lnTo>
                <a:lnTo>
                  <a:pt x="3079" y="1374"/>
                </a:lnTo>
                <a:lnTo>
                  <a:pt x="3053" y="1302"/>
                </a:lnTo>
                <a:lnTo>
                  <a:pt x="3024" y="1232"/>
                </a:lnTo>
                <a:lnTo>
                  <a:pt x="2997" y="1163"/>
                </a:lnTo>
                <a:lnTo>
                  <a:pt x="2969" y="1096"/>
                </a:lnTo>
                <a:lnTo>
                  <a:pt x="2940" y="1030"/>
                </a:lnTo>
                <a:lnTo>
                  <a:pt x="2912" y="967"/>
                </a:lnTo>
                <a:lnTo>
                  <a:pt x="2884" y="907"/>
                </a:lnTo>
                <a:lnTo>
                  <a:pt x="2857" y="848"/>
                </a:lnTo>
                <a:lnTo>
                  <a:pt x="2830" y="793"/>
                </a:lnTo>
                <a:lnTo>
                  <a:pt x="2806" y="741"/>
                </a:lnTo>
                <a:lnTo>
                  <a:pt x="2783" y="693"/>
                </a:lnTo>
                <a:lnTo>
                  <a:pt x="2761" y="650"/>
                </a:lnTo>
                <a:lnTo>
                  <a:pt x="2741" y="610"/>
                </a:lnTo>
                <a:lnTo>
                  <a:pt x="2724" y="576"/>
                </a:lnTo>
                <a:close/>
                <a:moveTo>
                  <a:pt x="2120" y="423"/>
                </a:moveTo>
                <a:lnTo>
                  <a:pt x="2109" y="466"/>
                </a:lnTo>
                <a:lnTo>
                  <a:pt x="2097" y="508"/>
                </a:lnTo>
                <a:lnTo>
                  <a:pt x="2085" y="548"/>
                </a:lnTo>
                <a:lnTo>
                  <a:pt x="2074" y="586"/>
                </a:lnTo>
                <a:lnTo>
                  <a:pt x="2063" y="621"/>
                </a:lnTo>
                <a:lnTo>
                  <a:pt x="2053" y="653"/>
                </a:lnTo>
                <a:lnTo>
                  <a:pt x="2044" y="682"/>
                </a:lnTo>
                <a:lnTo>
                  <a:pt x="2036" y="707"/>
                </a:lnTo>
                <a:lnTo>
                  <a:pt x="2029" y="727"/>
                </a:lnTo>
                <a:lnTo>
                  <a:pt x="2024" y="743"/>
                </a:lnTo>
                <a:lnTo>
                  <a:pt x="2020" y="754"/>
                </a:lnTo>
                <a:lnTo>
                  <a:pt x="2018" y="759"/>
                </a:lnTo>
                <a:lnTo>
                  <a:pt x="2012" y="771"/>
                </a:lnTo>
                <a:lnTo>
                  <a:pt x="2004" y="780"/>
                </a:lnTo>
                <a:lnTo>
                  <a:pt x="1992" y="786"/>
                </a:lnTo>
                <a:lnTo>
                  <a:pt x="1985" y="787"/>
                </a:lnTo>
                <a:lnTo>
                  <a:pt x="1978" y="788"/>
                </a:lnTo>
                <a:lnTo>
                  <a:pt x="1966" y="787"/>
                </a:lnTo>
                <a:lnTo>
                  <a:pt x="1955" y="782"/>
                </a:lnTo>
                <a:lnTo>
                  <a:pt x="1758" y="663"/>
                </a:lnTo>
                <a:lnTo>
                  <a:pt x="1758" y="941"/>
                </a:lnTo>
                <a:lnTo>
                  <a:pt x="2512" y="941"/>
                </a:lnTo>
                <a:lnTo>
                  <a:pt x="2623" y="606"/>
                </a:lnTo>
                <a:lnTo>
                  <a:pt x="2120" y="423"/>
                </a:lnTo>
                <a:close/>
                <a:moveTo>
                  <a:pt x="1180" y="422"/>
                </a:moveTo>
                <a:lnTo>
                  <a:pt x="677" y="605"/>
                </a:lnTo>
                <a:lnTo>
                  <a:pt x="788" y="941"/>
                </a:lnTo>
                <a:lnTo>
                  <a:pt x="1542" y="941"/>
                </a:lnTo>
                <a:lnTo>
                  <a:pt x="1542" y="663"/>
                </a:lnTo>
                <a:lnTo>
                  <a:pt x="1345" y="782"/>
                </a:lnTo>
                <a:lnTo>
                  <a:pt x="1333" y="787"/>
                </a:lnTo>
                <a:lnTo>
                  <a:pt x="1322" y="788"/>
                </a:lnTo>
                <a:lnTo>
                  <a:pt x="1315" y="787"/>
                </a:lnTo>
                <a:lnTo>
                  <a:pt x="1308" y="786"/>
                </a:lnTo>
                <a:lnTo>
                  <a:pt x="1296" y="780"/>
                </a:lnTo>
                <a:lnTo>
                  <a:pt x="1288" y="771"/>
                </a:lnTo>
                <a:lnTo>
                  <a:pt x="1282" y="759"/>
                </a:lnTo>
                <a:lnTo>
                  <a:pt x="1279" y="754"/>
                </a:lnTo>
                <a:lnTo>
                  <a:pt x="1275" y="743"/>
                </a:lnTo>
                <a:lnTo>
                  <a:pt x="1270" y="727"/>
                </a:lnTo>
                <a:lnTo>
                  <a:pt x="1264" y="707"/>
                </a:lnTo>
                <a:lnTo>
                  <a:pt x="1256" y="681"/>
                </a:lnTo>
                <a:lnTo>
                  <a:pt x="1247" y="653"/>
                </a:lnTo>
                <a:lnTo>
                  <a:pt x="1237" y="620"/>
                </a:lnTo>
                <a:lnTo>
                  <a:pt x="1226" y="586"/>
                </a:lnTo>
                <a:lnTo>
                  <a:pt x="1214" y="547"/>
                </a:lnTo>
                <a:lnTo>
                  <a:pt x="1202" y="508"/>
                </a:lnTo>
                <a:lnTo>
                  <a:pt x="1191" y="466"/>
                </a:lnTo>
                <a:lnTo>
                  <a:pt x="1180" y="422"/>
                </a:lnTo>
                <a:close/>
                <a:moveTo>
                  <a:pt x="2152" y="288"/>
                </a:moveTo>
                <a:lnTo>
                  <a:pt x="2141" y="339"/>
                </a:lnTo>
                <a:lnTo>
                  <a:pt x="2649" y="524"/>
                </a:lnTo>
                <a:lnTo>
                  <a:pt x="2662" y="487"/>
                </a:lnTo>
                <a:lnTo>
                  <a:pt x="2629" y="472"/>
                </a:lnTo>
                <a:lnTo>
                  <a:pt x="2594" y="457"/>
                </a:lnTo>
                <a:lnTo>
                  <a:pt x="2553" y="440"/>
                </a:lnTo>
                <a:lnTo>
                  <a:pt x="2511" y="422"/>
                </a:lnTo>
                <a:lnTo>
                  <a:pt x="2466" y="405"/>
                </a:lnTo>
                <a:lnTo>
                  <a:pt x="2422" y="388"/>
                </a:lnTo>
                <a:lnTo>
                  <a:pt x="2377" y="371"/>
                </a:lnTo>
                <a:lnTo>
                  <a:pt x="2332" y="354"/>
                </a:lnTo>
                <a:lnTo>
                  <a:pt x="2291" y="338"/>
                </a:lnTo>
                <a:lnTo>
                  <a:pt x="2250" y="324"/>
                </a:lnTo>
                <a:lnTo>
                  <a:pt x="2213" y="311"/>
                </a:lnTo>
                <a:lnTo>
                  <a:pt x="2181" y="299"/>
                </a:lnTo>
                <a:lnTo>
                  <a:pt x="2152" y="288"/>
                </a:lnTo>
                <a:close/>
                <a:moveTo>
                  <a:pt x="1147" y="288"/>
                </a:moveTo>
                <a:lnTo>
                  <a:pt x="1119" y="299"/>
                </a:lnTo>
                <a:lnTo>
                  <a:pt x="1086" y="311"/>
                </a:lnTo>
                <a:lnTo>
                  <a:pt x="1050" y="324"/>
                </a:lnTo>
                <a:lnTo>
                  <a:pt x="1009" y="338"/>
                </a:lnTo>
                <a:lnTo>
                  <a:pt x="967" y="354"/>
                </a:lnTo>
                <a:lnTo>
                  <a:pt x="923" y="371"/>
                </a:lnTo>
                <a:lnTo>
                  <a:pt x="878" y="388"/>
                </a:lnTo>
                <a:lnTo>
                  <a:pt x="833" y="405"/>
                </a:lnTo>
                <a:lnTo>
                  <a:pt x="789" y="422"/>
                </a:lnTo>
                <a:lnTo>
                  <a:pt x="747" y="440"/>
                </a:lnTo>
                <a:lnTo>
                  <a:pt x="707" y="457"/>
                </a:lnTo>
                <a:lnTo>
                  <a:pt x="671" y="472"/>
                </a:lnTo>
                <a:lnTo>
                  <a:pt x="638" y="487"/>
                </a:lnTo>
                <a:lnTo>
                  <a:pt x="650" y="523"/>
                </a:lnTo>
                <a:lnTo>
                  <a:pt x="1159" y="338"/>
                </a:lnTo>
                <a:lnTo>
                  <a:pt x="1147" y="288"/>
                </a:lnTo>
                <a:close/>
                <a:moveTo>
                  <a:pt x="1498" y="288"/>
                </a:moveTo>
                <a:lnTo>
                  <a:pt x="1546" y="353"/>
                </a:lnTo>
                <a:lnTo>
                  <a:pt x="1597" y="419"/>
                </a:lnTo>
                <a:lnTo>
                  <a:pt x="1650" y="482"/>
                </a:lnTo>
                <a:lnTo>
                  <a:pt x="1703" y="419"/>
                </a:lnTo>
                <a:lnTo>
                  <a:pt x="1754" y="353"/>
                </a:lnTo>
                <a:lnTo>
                  <a:pt x="1802" y="288"/>
                </a:lnTo>
                <a:lnTo>
                  <a:pt x="1498" y="288"/>
                </a:lnTo>
                <a:close/>
                <a:moveTo>
                  <a:pt x="2011" y="128"/>
                </a:moveTo>
                <a:lnTo>
                  <a:pt x="1995" y="155"/>
                </a:lnTo>
                <a:lnTo>
                  <a:pt x="1975" y="186"/>
                </a:lnTo>
                <a:lnTo>
                  <a:pt x="1953" y="219"/>
                </a:lnTo>
                <a:lnTo>
                  <a:pt x="1929" y="256"/>
                </a:lnTo>
                <a:lnTo>
                  <a:pt x="1903" y="294"/>
                </a:lnTo>
                <a:lnTo>
                  <a:pt x="1876" y="334"/>
                </a:lnTo>
                <a:lnTo>
                  <a:pt x="1847" y="375"/>
                </a:lnTo>
                <a:lnTo>
                  <a:pt x="1816" y="416"/>
                </a:lnTo>
                <a:lnTo>
                  <a:pt x="1784" y="457"/>
                </a:lnTo>
                <a:lnTo>
                  <a:pt x="1751" y="497"/>
                </a:lnTo>
                <a:lnTo>
                  <a:pt x="1718" y="537"/>
                </a:lnTo>
                <a:lnTo>
                  <a:pt x="1953" y="680"/>
                </a:lnTo>
                <a:lnTo>
                  <a:pt x="1963" y="651"/>
                </a:lnTo>
                <a:lnTo>
                  <a:pt x="1975" y="616"/>
                </a:lnTo>
                <a:lnTo>
                  <a:pt x="1986" y="577"/>
                </a:lnTo>
                <a:lnTo>
                  <a:pt x="1999" y="534"/>
                </a:lnTo>
                <a:lnTo>
                  <a:pt x="2012" y="488"/>
                </a:lnTo>
                <a:lnTo>
                  <a:pt x="2026" y="441"/>
                </a:lnTo>
                <a:lnTo>
                  <a:pt x="2040" y="391"/>
                </a:lnTo>
                <a:lnTo>
                  <a:pt x="2052" y="340"/>
                </a:lnTo>
                <a:lnTo>
                  <a:pt x="2064" y="289"/>
                </a:lnTo>
                <a:lnTo>
                  <a:pt x="2075" y="239"/>
                </a:lnTo>
                <a:lnTo>
                  <a:pt x="2011" y="128"/>
                </a:lnTo>
                <a:close/>
                <a:moveTo>
                  <a:pt x="1289" y="128"/>
                </a:moveTo>
                <a:lnTo>
                  <a:pt x="1225" y="239"/>
                </a:lnTo>
                <a:lnTo>
                  <a:pt x="1236" y="289"/>
                </a:lnTo>
                <a:lnTo>
                  <a:pt x="1248" y="340"/>
                </a:lnTo>
                <a:lnTo>
                  <a:pt x="1260" y="391"/>
                </a:lnTo>
                <a:lnTo>
                  <a:pt x="1274" y="441"/>
                </a:lnTo>
                <a:lnTo>
                  <a:pt x="1288" y="488"/>
                </a:lnTo>
                <a:lnTo>
                  <a:pt x="1301" y="534"/>
                </a:lnTo>
                <a:lnTo>
                  <a:pt x="1314" y="577"/>
                </a:lnTo>
                <a:lnTo>
                  <a:pt x="1325" y="616"/>
                </a:lnTo>
                <a:lnTo>
                  <a:pt x="1336" y="651"/>
                </a:lnTo>
                <a:lnTo>
                  <a:pt x="1347" y="680"/>
                </a:lnTo>
                <a:lnTo>
                  <a:pt x="1582" y="537"/>
                </a:lnTo>
                <a:lnTo>
                  <a:pt x="1549" y="497"/>
                </a:lnTo>
                <a:lnTo>
                  <a:pt x="1516" y="457"/>
                </a:lnTo>
                <a:lnTo>
                  <a:pt x="1484" y="416"/>
                </a:lnTo>
                <a:lnTo>
                  <a:pt x="1453" y="375"/>
                </a:lnTo>
                <a:lnTo>
                  <a:pt x="1424" y="334"/>
                </a:lnTo>
                <a:lnTo>
                  <a:pt x="1396" y="294"/>
                </a:lnTo>
                <a:lnTo>
                  <a:pt x="1371" y="256"/>
                </a:lnTo>
                <a:lnTo>
                  <a:pt x="1347" y="219"/>
                </a:lnTo>
                <a:lnTo>
                  <a:pt x="1325" y="186"/>
                </a:lnTo>
                <a:lnTo>
                  <a:pt x="1306" y="155"/>
                </a:lnTo>
                <a:lnTo>
                  <a:pt x="1289" y="128"/>
                </a:lnTo>
                <a:close/>
                <a:moveTo>
                  <a:pt x="1365" y="86"/>
                </a:moveTo>
                <a:lnTo>
                  <a:pt x="1380" y="111"/>
                </a:lnTo>
                <a:lnTo>
                  <a:pt x="1397" y="139"/>
                </a:lnTo>
                <a:lnTo>
                  <a:pt x="1417" y="169"/>
                </a:lnTo>
                <a:lnTo>
                  <a:pt x="1438" y="201"/>
                </a:lnTo>
                <a:lnTo>
                  <a:pt x="1862" y="201"/>
                </a:lnTo>
                <a:lnTo>
                  <a:pt x="1883" y="169"/>
                </a:lnTo>
                <a:lnTo>
                  <a:pt x="1902" y="139"/>
                </a:lnTo>
                <a:lnTo>
                  <a:pt x="1920" y="111"/>
                </a:lnTo>
                <a:lnTo>
                  <a:pt x="1936" y="86"/>
                </a:lnTo>
                <a:lnTo>
                  <a:pt x="1365" y="86"/>
                </a:lnTo>
                <a:close/>
                <a:moveTo>
                  <a:pt x="1288" y="0"/>
                </a:moveTo>
                <a:lnTo>
                  <a:pt x="2012" y="0"/>
                </a:lnTo>
                <a:lnTo>
                  <a:pt x="2026" y="2"/>
                </a:lnTo>
                <a:lnTo>
                  <a:pt x="2040" y="10"/>
                </a:lnTo>
                <a:lnTo>
                  <a:pt x="2050" y="21"/>
                </a:lnTo>
                <a:lnTo>
                  <a:pt x="2150" y="196"/>
                </a:lnTo>
                <a:lnTo>
                  <a:pt x="2167" y="201"/>
                </a:lnTo>
                <a:lnTo>
                  <a:pt x="2187" y="209"/>
                </a:lnTo>
                <a:lnTo>
                  <a:pt x="2212" y="218"/>
                </a:lnTo>
                <a:lnTo>
                  <a:pt x="2242" y="228"/>
                </a:lnTo>
                <a:lnTo>
                  <a:pt x="2274" y="241"/>
                </a:lnTo>
                <a:lnTo>
                  <a:pt x="2309" y="253"/>
                </a:lnTo>
                <a:lnTo>
                  <a:pt x="2346" y="267"/>
                </a:lnTo>
                <a:lnTo>
                  <a:pt x="2384" y="281"/>
                </a:lnTo>
                <a:lnTo>
                  <a:pt x="2424" y="296"/>
                </a:lnTo>
                <a:lnTo>
                  <a:pt x="2464" y="312"/>
                </a:lnTo>
                <a:lnTo>
                  <a:pt x="2504" y="327"/>
                </a:lnTo>
                <a:lnTo>
                  <a:pt x="2544" y="342"/>
                </a:lnTo>
                <a:lnTo>
                  <a:pt x="2581" y="358"/>
                </a:lnTo>
                <a:lnTo>
                  <a:pt x="2618" y="373"/>
                </a:lnTo>
                <a:lnTo>
                  <a:pt x="2652" y="388"/>
                </a:lnTo>
                <a:lnTo>
                  <a:pt x="2683" y="402"/>
                </a:lnTo>
                <a:lnTo>
                  <a:pt x="2710" y="414"/>
                </a:lnTo>
                <a:lnTo>
                  <a:pt x="2735" y="426"/>
                </a:lnTo>
                <a:lnTo>
                  <a:pt x="2737" y="427"/>
                </a:lnTo>
                <a:lnTo>
                  <a:pt x="2741" y="431"/>
                </a:lnTo>
                <a:lnTo>
                  <a:pt x="2747" y="437"/>
                </a:lnTo>
                <a:lnTo>
                  <a:pt x="2753" y="445"/>
                </a:lnTo>
                <a:lnTo>
                  <a:pt x="2754" y="448"/>
                </a:lnTo>
                <a:lnTo>
                  <a:pt x="2758" y="456"/>
                </a:lnTo>
                <a:lnTo>
                  <a:pt x="2765" y="468"/>
                </a:lnTo>
                <a:lnTo>
                  <a:pt x="2774" y="485"/>
                </a:lnTo>
                <a:lnTo>
                  <a:pt x="2785" y="506"/>
                </a:lnTo>
                <a:lnTo>
                  <a:pt x="2798" y="531"/>
                </a:lnTo>
                <a:lnTo>
                  <a:pt x="2812" y="559"/>
                </a:lnTo>
                <a:lnTo>
                  <a:pt x="2828" y="592"/>
                </a:lnTo>
                <a:lnTo>
                  <a:pt x="2847" y="626"/>
                </a:lnTo>
                <a:lnTo>
                  <a:pt x="2865" y="666"/>
                </a:lnTo>
                <a:lnTo>
                  <a:pt x="2885" y="707"/>
                </a:lnTo>
                <a:lnTo>
                  <a:pt x="2907" y="751"/>
                </a:lnTo>
                <a:lnTo>
                  <a:pt x="2929" y="798"/>
                </a:lnTo>
                <a:lnTo>
                  <a:pt x="2951" y="847"/>
                </a:lnTo>
                <a:lnTo>
                  <a:pt x="2976" y="898"/>
                </a:lnTo>
                <a:lnTo>
                  <a:pt x="2999" y="951"/>
                </a:lnTo>
                <a:lnTo>
                  <a:pt x="3023" y="1006"/>
                </a:lnTo>
                <a:lnTo>
                  <a:pt x="3048" y="1063"/>
                </a:lnTo>
                <a:lnTo>
                  <a:pt x="3072" y="1121"/>
                </a:lnTo>
                <a:lnTo>
                  <a:pt x="3097" y="1180"/>
                </a:lnTo>
                <a:lnTo>
                  <a:pt x="3121" y="1239"/>
                </a:lnTo>
                <a:lnTo>
                  <a:pt x="3144" y="1299"/>
                </a:lnTo>
                <a:lnTo>
                  <a:pt x="3167" y="1360"/>
                </a:lnTo>
                <a:lnTo>
                  <a:pt x="3189" y="1421"/>
                </a:lnTo>
                <a:lnTo>
                  <a:pt x="3210" y="1483"/>
                </a:lnTo>
                <a:lnTo>
                  <a:pt x="3231" y="1544"/>
                </a:lnTo>
                <a:lnTo>
                  <a:pt x="3250" y="1605"/>
                </a:lnTo>
                <a:lnTo>
                  <a:pt x="3268" y="1666"/>
                </a:lnTo>
                <a:lnTo>
                  <a:pt x="3285" y="1726"/>
                </a:lnTo>
                <a:lnTo>
                  <a:pt x="3300" y="1785"/>
                </a:lnTo>
                <a:lnTo>
                  <a:pt x="3300" y="1801"/>
                </a:lnTo>
                <a:lnTo>
                  <a:pt x="3300" y="1806"/>
                </a:lnTo>
                <a:lnTo>
                  <a:pt x="3298" y="1816"/>
                </a:lnTo>
                <a:lnTo>
                  <a:pt x="3295" y="1833"/>
                </a:lnTo>
                <a:lnTo>
                  <a:pt x="3292" y="1856"/>
                </a:lnTo>
                <a:lnTo>
                  <a:pt x="3288" y="1883"/>
                </a:lnTo>
                <a:lnTo>
                  <a:pt x="3283" y="1917"/>
                </a:lnTo>
                <a:lnTo>
                  <a:pt x="3276" y="1954"/>
                </a:lnTo>
                <a:lnTo>
                  <a:pt x="3270" y="1996"/>
                </a:lnTo>
                <a:lnTo>
                  <a:pt x="3262" y="2042"/>
                </a:lnTo>
                <a:lnTo>
                  <a:pt x="3255" y="2090"/>
                </a:lnTo>
                <a:lnTo>
                  <a:pt x="3247" y="2142"/>
                </a:lnTo>
                <a:lnTo>
                  <a:pt x="3238" y="2198"/>
                </a:lnTo>
                <a:lnTo>
                  <a:pt x="3229" y="2255"/>
                </a:lnTo>
                <a:lnTo>
                  <a:pt x="3220" y="2315"/>
                </a:lnTo>
                <a:lnTo>
                  <a:pt x="3209" y="2376"/>
                </a:lnTo>
                <a:lnTo>
                  <a:pt x="3199" y="2438"/>
                </a:lnTo>
                <a:lnTo>
                  <a:pt x="3189" y="2502"/>
                </a:lnTo>
                <a:lnTo>
                  <a:pt x="3179" y="2567"/>
                </a:lnTo>
                <a:lnTo>
                  <a:pt x="3168" y="2631"/>
                </a:lnTo>
                <a:lnTo>
                  <a:pt x="3158" y="2696"/>
                </a:lnTo>
                <a:lnTo>
                  <a:pt x="3146" y="2760"/>
                </a:lnTo>
                <a:lnTo>
                  <a:pt x="3136" y="2824"/>
                </a:lnTo>
                <a:lnTo>
                  <a:pt x="3125" y="2886"/>
                </a:lnTo>
                <a:lnTo>
                  <a:pt x="3115" y="2947"/>
                </a:lnTo>
                <a:lnTo>
                  <a:pt x="3105" y="3006"/>
                </a:lnTo>
                <a:lnTo>
                  <a:pt x="3095" y="3063"/>
                </a:lnTo>
                <a:lnTo>
                  <a:pt x="3085" y="3118"/>
                </a:lnTo>
                <a:lnTo>
                  <a:pt x="3076" y="3168"/>
                </a:lnTo>
                <a:lnTo>
                  <a:pt x="3067" y="3217"/>
                </a:lnTo>
                <a:lnTo>
                  <a:pt x="3059" y="3261"/>
                </a:lnTo>
                <a:lnTo>
                  <a:pt x="3051" y="3301"/>
                </a:lnTo>
                <a:lnTo>
                  <a:pt x="3045" y="3316"/>
                </a:lnTo>
                <a:lnTo>
                  <a:pt x="3036" y="3327"/>
                </a:lnTo>
                <a:lnTo>
                  <a:pt x="3022" y="3334"/>
                </a:lnTo>
                <a:lnTo>
                  <a:pt x="3008" y="3336"/>
                </a:lnTo>
                <a:lnTo>
                  <a:pt x="3002" y="3336"/>
                </a:lnTo>
                <a:lnTo>
                  <a:pt x="2991" y="3334"/>
                </a:lnTo>
                <a:lnTo>
                  <a:pt x="2974" y="3331"/>
                </a:lnTo>
                <a:lnTo>
                  <a:pt x="2952" y="3328"/>
                </a:lnTo>
                <a:lnTo>
                  <a:pt x="2927" y="3324"/>
                </a:lnTo>
                <a:lnTo>
                  <a:pt x="2898" y="3319"/>
                </a:lnTo>
                <a:lnTo>
                  <a:pt x="2868" y="3312"/>
                </a:lnTo>
                <a:lnTo>
                  <a:pt x="2835" y="3307"/>
                </a:lnTo>
                <a:lnTo>
                  <a:pt x="2801" y="3301"/>
                </a:lnTo>
                <a:lnTo>
                  <a:pt x="2767" y="3294"/>
                </a:lnTo>
                <a:lnTo>
                  <a:pt x="2733" y="3288"/>
                </a:lnTo>
                <a:lnTo>
                  <a:pt x="2699" y="3282"/>
                </a:lnTo>
                <a:lnTo>
                  <a:pt x="2667" y="3277"/>
                </a:lnTo>
                <a:lnTo>
                  <a:pt x="2637" y="3271"/>
                </a:lnTo>
                <a:lnTo>
                  <a:pt x="2610" y="3266"/>
                </a:lnTo>
                <a:lnTo>
                  <a:pt x="2586" y="3262"/>
                </a:lnTo>
                <a:lnTo>
                  <a:pt x="2567" y="3258"/>
                </a:lnTo>
                <a:lnTo>
                  <a:pt x="2552" y="3256"/>
                </a:lnTo>
                <a:lnTo>
                  <a:pt x="2543" y="3254"/>
                </a:lnTo>
                <a:lnTo>
                  <a:pt x="2540" y="3254"/>
                </a:lnTo>
                <a:lnTo>
                  <a:pt x="760" y="3254"/>
                </a:lnTo>
                <a:lnTo>
                  <a:pt x="757" y="3254"/>
                </a:lnTo>
                <a:lnTo>
                  <a:pt x="748" y="3256"/>
                </a:lnTo>
                <a:lnTo>
                  <a:pt x="733" y="3258"/>
                </a:lnTo>
                <a:lnTo>
                  <a:pt x="713" y="3262"/>
                </a:lnTo>
                <a:lnTo>
                  <a:pt x="689" y="3266"/>
                </a:lnTo>
                <a:lnTo>
                  <a:pt x="662" y="3271"/>
                </a:lnTo>
                <a:lnTo>
                  <a:pt x="632" y="3277"/>
                </a:lnTo>
                <a:lnTo>
                  <a:pt x="600" y="3282"/>
                </a:lnTo>
                <a:lnTo>
                  <a:pt x="566" y="3288"/>
                </a:lnTo>
                <a:lnTo>
                  <a:pt x="532" y="3294"/>
                </a:lnTo>
                <a:lnTo>
                  <a:pt x="497" y="3301"/>
                </a:lnTo>
                <a:lnTo>
                  <a:pt x="463" y="3307"/>
                </a:lnTo>
                <a:lnTo>
                  <a:pt x="430" y="3312"/>
                </a:lnTo>
                <a:lnTo>
                  <a:pt x="399" y="3319"/>
                </a:lnTo>
                <a:lnTo>
                  <a:pt x="371" y="3324"/>
                </a:lnTo>
                <a:lnTo>
                  <a:pt x="346" y="3328"/>
                </a:lnTo>
                <a:lnTo>
                  <a:pt x="325" y="3331"/>
                </a:lnTo>
                <a:lnTo>
                  <a:pt x="308" y="3334"/>
                </a:lnTo>
                <a:lnTo>
                  <a:pt x="297" y="3336"/>
                </a:lnTo>
                <a:lnTo>
                  <a:pt x="292" y="3336"/>
                </a:lnTo>
                <a:lnTo>
                  <a:pt x="277" y="3334"/>
                </a:lnTo>
                <a:lnTo>
                  <a:pt x="264" y="3327"/>
                </a:lnTo>
                <a:lnTo>
                  <a:pt x="255" y="3316"/>
                </a:lnTo>
                <a:lnTo>
                  <a:pt x="249" y="3301"/>
                </a:lnTo>
                <a:lnTo>
                  <a:pt x="241" y="3261"/>
                </a:lnTo>
                <a:lnTo>
                  <a:pt x="233" y="3217"/>
                </a:lnTo>
                <a:lnTo>
                  <a:pt x="224" y="3168"/>
                </a:lnTo>
                <a:lnTo>
                  <a:pt x="214" y="3118"/>
                </a:lnTo>
                <a:lnTo>
                  <a:pt x="205" y="3063"/>
                </a:lnTo>
                <a:lnTo>
                  <a:pt x="195" y="3006"/>
                </a:lnTo>
                <a:lnTo>
                  <a:pt x="185" y="2947"/>
                </a:lnTo>
                <a:lnTo>
                  <a:pt x="175" y="2886"/>
                </a:lnTo>
                <a:lnTo>
                  <a:pt x="164" y="2824"/>
                </a:lnTo>
                <a:lnTo>
                  <a:pt x="153" y="2760"/>
                </a:lnTo>
                <a:lnTo>
                  <a:pt x="142" y="2696"/>
                </a:lnTo>
                <a:lnTo>
                  <a:pt x="132" y="2631"/>
                </a:lnTo>
                <a:lnTo>
                  <a:pt x="121" y="2567"/>
                </a:lnTo>
                <a:lnTo>
                  <a:pt x="111" y="2502"/>
                </a:lnTo>
                <a:lnTo>
                  <a:pt x="101" y="2438"/>
                </a:lnTo>
                <a:lnTo>
                  <a:pt x="90" y="2376"/>
                </a:lnTo>
                <a:lnTo>
                  <a:pt x="80" y="2315"/>
                </a:lnTo>
                <a:lnTo>
                  <a:pt x="71" y="2255"/>
                </a:lnTo>
                <a:lnTo>
                  <a:pt x="62" y="2198"/>
                </a:lnTo>
                <a:lnTo>
                  <a:pt x="53" y="2142"/>
                </a:lnTo>
                <a:lnTo>
                  <a:pt x="45" y="2090"/>
                </a:lnTo>
                <a:lnTo>
                  <a:pt x="38" y="2042"/>
                </a:lnTo>
                <a:lnTo>
                  <a:pt x="30" y="1996"/>
                </a:lnTo>
                <a:lnTo>
                  <a:pt x="23" y="1954"/>
                </a:lnTo>
                <a:lnTo>
                  <a:pt x="17" y="1917"/>
                </a:lnTo>
                <a:lnTo>
                  <a:pt x="12" y="1883"/>
                </a:lnTo>
                <a:lnTo>
                  <a:pt x="8" y="1856"/>
                </a:lnTo>
                <a:lnTo>
                  <a:pt x="5" y="1833"/>
                </a:lnTo>
                <a:lnTo>
                  <a:pt x="2" y="1816"/>
                </a:lnTo>
                <a:lnTo>
                  <a:pt x="0" y="1806"/>
                </a:lnTo>
                <a:lnTo>
                  <a:pt x="0" y="1801"/>
                </a:lnTo>
                <a:lnTo>
                  <a:pt x="0" y="1785"/>
                </a:lnTo>
                <a:lnTo>
                  <a:pt x="15" y="1726"/>
                </a:lnTo>
                <a:lnTo>
                  <a:pt x="32" y="1666"/>
                </a:lnTo>
                <a:lnTo>
                  <a:pt x="50" y="1605"/>
                </a:lnTo>
                <a:lnTo>
                  <a:pt x="69" y="1544"/>
                </a:lnTo>
                <a:lnTo>
                  <a:pt x="89" y="1483"/>
                </a:lnTo>
                <a:lnTo>
                  <a:pt x="111" y="1421"/>
                </a:lnTo>
                <a:lnTo>
                  <a:pt x="133" y="1360"/>
                </a:lnTo>
                <a:lnTo>
                  <a:pt x="155" y="1299"/>
                </a:lnTo>
                <a:lnTo>
                  <a:pt x="180" y="1239"/>
                </a:lnTo>
                <a:lnTo>
                  <a:pt x="203" y="1180"/>
                </a:lnTo>
                <a:lnTo>
                  <a:pt x="228" y="1121"/>
                </a:lnTo>
                <a:lnTo>
                  <a:pt x="252" y="1063"/>
                </a:lnTo>
                <a:lnTo>
                  <a:pt x="276" y="1006"/>
                </a:lnTo>
                <a:lnTo>
                  <a:pt x="301" y="951"/>
                </a:lnTo>
                <a:lnTo>
                  <a:pt x="325" y="898"/>
                </a:lnTo>
                <a:lnTo>
                  <a:pt x="349" y="847"/>
                </a:lnTo>
                <a:lnTo>
                  <a:pt x="371" y="798"/>
                </a:lnTo>
                <a:lnTo>
                  <a:pt x="393" y="751"/>
                </a:lnTo>
                <a:lnTo>
                  <a:pt x="415" y="707"/>
                </a:lnTo>
                <a:lnTo>
                  <a:pt x="435" y="666"/>
                </a:lnTo>
                <a:lnTo>
                  <a:pt x="453" y="626"/>
                </a:lnTo>
                <a:lnTo>
                  <a:pt x="472" y="592"/>
                </a:lnTo>
                <a:lnTo>
                  <a:pt x="488" y="559"/>
                </a:lnTo>
                <a:lnTo>
                  <a:pt x="502" y="531"/>
                </a:lnTo>
                <a:lnTo>
                  <a:pt x="515" y="506"/>
                </a:lnTo>
                <a:lnTo>
                  <a:pt x="525" y="485"/>
                </a:lnTo>
                <a:lnTo>
                  <a:pt x="535" y="468"/>
                </a:lnTo>
                <a:lnTo>
                  <a:pt x="542" y="456"/>
                </a:lnTo>
                <a:lnTo>
                  <a:pt x="546" y="448"/>
                </a:lnTo>
                <a:lnTo>
                  <a:pt x="547" y="445"/>
                </a:lnTo>
                <a:lnTo>
                  <a:pt x="553" y="437"/>
                </a:lnTo>
                <a:lnTo>
                  <a:pt x="559" y="431"/>
                </a:lnTo>
                <a:lnTo>
                  <a:pt x="563" y="427"/>
                </a:lnTo>
                <a:lnTo>
                  <a:pt x="565" y="426"/>
                </a:lnTo>
                <a:lnTo>
                  <a:pt x="589" y="415"/>
                </a:lnTo>
                <a:lnTo>
                  <a:pt x="617" y="402"/>
                </a:lnTo>
                <a:lnTo>
                  <a:pt x="647" y="388"/>
                </a:lnTo>
                <a:lnTo>
                  <a:pt x="682" y="374"/>
                </a:lnTo>
                <a:lnTo>
                  <a:pt x="719" y="358"/>
                </a:lnTo>
                <a:lnTo>
                  <a:pt x="756" y="342"/>
                </a:lnTo>
                <a:lnTo>
                  <a:pt x="796" y="327"/>
                </a:lnTo>
                <a:lnTo>
                  <a:pt x="835" y="312"/>
                </a:lnTo>
                <a:lnTo>
                  <a:pt x="876" y="296"/>
                </a:lnTo>
                <a:lnTo>
                  <a:pt x="916" y="281"/>
                </a:lnTo>
                <a:lnTo>
                  <a:pt x="954" y="267"/>
                </a:lnTo>
                <a:lnTo>
                  <a:pt x="991" y="253"/>
                </a:lnTo>
                <a:lnTo>
                  <a:pt x="1025" y="241"/>
                </a:lnTo>
                <a:lnTo>
                  <a:pt x="1058" y="228"/>
                </a:lnTo>
                <a:lnTo>
                  <a:pt x="1087" y="218"/>
                </a:lnTo>
                <a:lnTo>
                  <a:pt x="1113" y="209"/>
                </a:lnTo>
                <a:lnTo>
                  <a:pt x="1134" y="201"/>
                </a:lnTo>
                <a:lnTo>
                  <a:pt x="1149" y="196"/>
                </a:lnTo>
                <a:lnTo>
                  <a:pt x="1250" y="21"/>
                </a:lnTo>
                <a:lnTo>
                  <a:pt x="1260" y="10"/>
                </a:lnTo>
                <a:lnTo>
                  <a:pt x="1273" y="2"/>
                </a:lnTo>
                <a:lnTo>
                  <a:pt x="128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8" name="Group 478"/>
          <p:cNvGrpSpPr/>
          <p:nvPr/>
        </p:nvGrpSpPr>
        <p:grpSpPr>
          <a:xfrm>
            <a:off x="5006237" y="5891910"/>
            <a:ext cx="519113" cy="565150"/>
            <a:chOff x="9137650" y="2682875"/>
            <a:chExt cx="519113" cy="565150"/>
          </a:xfrm>
          <a:solidFill>
            <a:srgbClr val="000000"/>
          </a:solidFill>
        </p:grpSpPr>
        <p:sp>
          <p:nvSpPr>
            <p:cNvPr id="129" name="Freeform 302"/>
            <p:cNvSpPr>
              <a:spLocks/>
            </p:cNvSpPr>
            <p:nvPr/>
          </p:nvSpPr>
          <p:spPr bwMode="auto">
            <a:xfrm>
              <a:off x="9407525" y="2832100"/>
              <a:ext cx="14288" cy="14288"/>
            </a:xfrm>
            <a:custGeom>
              <a:avLst/>
              <a:gdLst>
                <a:gd name="T0" fmla="*/ 43 w 86"/>
                <a:gd name="T1" fmla="*/ 0 h 86"/>
                <a:gd name="T2" fmla="*/ 54 w 86"/>
                <a:gd name="T3" fmla="*/ 1 h 86"/>
                <a:gd name="T4" fmla="*/ 65 w 86"/>
                <a:gd name="T5" fmla="*/ 6 h 86"/>
                <a:gd name="T6" fmla="*/ 73 w 86"/>
                <a:gd name="T7" fmla="*/ 12 h 86"/>
                <a:gd name="T8" fmla="*/ 81 w 86"/>
                <a:gd name="T9" fmla="*/ 21 h 86"/>
                <a:gd name="T10" fmla="*/ 85 w 86"/>
                <a:gd name="T11" fmla="*/ 32 h 86"/>
                <a:gd name="T12" fmla="*/ 86 w 86"/>
                <a:gd name="T13" fmla="*/ 42 h 86"/>
                <a:gd name="T14" fmla="*/ 85 w 86"/>
                <a:gd name="T15" fmla="*/ 54 h 86"/>
                <a:gd name="T16" fmla="*/ 81 w 86"/>
                <a:gd name="T17" fmla="*/ 64 h 86"/>
                <a:gd name="T18" fmla="*/ 73 w 86"/>
                <a:gd name="T19" fmla="*/ 74 h 86"/>
                <a:gd name="T20" fmla="*/ 65 w 86"/>
                <a:gd name="T21" fmla="*/ 80 h 86"/>
                <a:gd name="T22" fmla="*/ 54 w 86"/>
                <a:gd name="T23" fmla="*/ 85 h 86"/>
                <a:gd name="T24" fmla="*/ 43 w 86"/>
                <a:gd name="T25" fmla="*/ 86 h 86"/>
                <a:gd name="T26" fmla="*/ 32 w 86"/>
                <a:gd name="T27" fmla="*/ 85 h 86"/>
                <a:gd name="T28" fmla="*/ 22 w 86"/>
                <a:gd name="T29" fmla="*/ 80 h 86"/>
                <a:gd name="T30" fmla="*/ 13 w 86"/>
                <a:gd name="T31" fmla="*/ 74 h 86"/>
                <a:gd name="T32" fmla="*/ 6 w 86"/>
                <a:gd name="T33" fmla="*/ 64 h 86"/>
                <a:gd name="T34" fmla="*/ 2 w 86"/>
                <a:gd name="T35" fmla="*/ 54 h 86"/>
                <a:gd name="T36" fmla="*/ 0 w 86"/>
                <a:gd name="T37" fmla="*/ 42 h 86"/>
                <a:gd name="T38" fmla="*/ 2 w 86"/>
                <a:gd name="T39" fmla="*/ 32 h 86"/>
                <a:gd name="T40" fmla="*/ 6 w 86"/>
                <a:gd name="T41" fmla="*/ 21 h 86"/>
                <a:gd name="T42" fmla="*/ 13 w 86"/>
                <a:gd name="T43" fmla="*/ 12 h 86"/>
                <a:gd name="T44" fmla="*/ 22 w 86"/>
                <a:gd name="T45" fmla="*/ 6 h 86"/>
                <a:gd name="T46" fmla="*/ 32 w 86"/>
                <a:gd name="T47" fmla="*/ 1 h 86"/>
                <a:gd name="T48" fmla="*/ 43 w 86"/>
                <a:gd name="T4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86">
                  <a:moveTo>
                    <a:pt x="43" y="0"/>
                  </a:moveTo>
                  <a:lnTo>
                    <a:pt x="54" y="1"/>
                  </a:lnTo>
                  <a:lnTo>
                    <a:pt x="65" y="6"/>
                  </a:lnTo>
                  <a:lnTo>
                    <a:pt x="73" y="12"/>
                  </a:lnTo>
                  <a:lnTo>
                    <a:pt x="81" y="21"/>
                  </a:lnTo>
                  <a:lnTo>
                    <a:pt x="85" y="32"/>
                  </a:lnTo>
                  <a:lnTo>
                    <a:pt x="86" y="42"/>
                  </a:lnTo>
                  <a:lnTo>
                    <a:pt x="85" y="54"/>
                  </a:lnTo>
                  <a:lnTo>
                    <a:pt x="81" y="64"/>
                  </a:lnTo>
                  <a:lnTo>
                    <a:pt x="73" y="74"/>
                  </a:lnTo>
                  <a:lnTo>
                    <a:pt x="65" y="80"/>
                  </a:lnTo>
                  <a:lnTo>
                    <a:pt x="54" y="85"/>
                  </a:lnTo>
                  <a:lnTo>
                    <a:pt x="43" y="86"/>
                  </a:lnTo>
                  <a:lnTo>
                    <a:pt x="32" y="85"/>
                  </a:lnTo>
                  <a:lnTo>
                    <a:pt x="22" y="80"/>
                  </a:lnTo>
                  <a:lnTo>
                    <a:pt x="13" y="74"/>
                  </a:lnTo>
                  <a:lnTo>
                    <a:pt x="6" y="64"/>
                  </a:lnTo>
                  <a:lnTo>
                    <a:pt x="2" y="54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6" y="21"/>
                  </a:lnTo>
                  <a:lnTo>
                    <a:pt x="13" y="12"/>
                  </a:lnTo>
                  <a:lnTo>
                    <a:pt x="22" y="6"/>
                  </a:lnTo>
                  <a:lnTo>
                    <a:pt x="32" y="1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303"/>
            <p:cNvSpPr>
              <a:spLocks noEditPoints="1"/>
            </p:cNvSpPr>
            <p:nvPr/>
          </p:nvSpPr>
          <p:spPr bwMode="auto">
            <a:xfrm>
              <a:off x="9137650" y="2682875"/>
              <a:ext cx="519113" cy="565150"/>
            </a:xfrm>
            <a:custGeom>
              <a:avLst/>
              <a:gdLst>
                <a:gd name="T0" fmla="*/ 101 w 3270"/>
                <a:gd name="T1" fmla="*/ 1377 h 3556"/>
                <a:gd name="T2" fmla="*/ 2735 w 3270"/>
                <a:gd name="T3" fmla="*/ 749 h 3556"/>
                <a:gd name="T4" fmla="*/ 2626 w 3270"/>
                <a:gd name="T5" fmla="*/ 1159 h 3556"/>
                <a:gd name="T6" fmla="*/ 166 w 3270"/>
                <a:gd name="T7" fmla="*/ 1250 h 3556"/>
                <a:gd name="T8" fmla="*/ 607 w 3270"/>
                <a:gd name="T9" fmla="*/ 974 h 3556"/>
                <a:gd name="T10" fmla="*/ 483 w 3270"/>
                <a:gd name="T11" fmla="*/ 620 h 3556"/>
                <a:gd name="T12" fmla="*/ 2202 w 3270"/>
                <a:gd name="T13" fmla="*/ 437 h 3556"/>
                <a:gd name="T14" fmla="*/ 2147 w 3270"/>
                <a:gd name="T15" fmla="*/ 682 h 3556"/>
                <a:gd name="T16" fmla="*/ 2112 w 3270"/>
                <a:gd name="T17" fmla="*/ 821 h 3556"/>
                <a:gd name="T18" fmla="*/ 2060 w 3270"/>
                <a:gd name="T19" fmla="*/ 853 h 3556"/>
                <a:gd name="T20" fmla="*/ 1649 w 3270"/>
                <a:gd name="T21" fmla="*/ 1280 h 3556"/>
                <a:gd name="T22" fmla="*/ 1591 w 3270"/>
                <a:gd name="T23" fmla="*/ 886 h 3556"/>
                <a:gd name="T24" fmla="*/ 1162 w 3270"/>
                <a:gd name="T25" fmla="*/ 832 h 3556"/>
                <a:gd name="T26" fmla="*/ 1130 w 3270"/>
                <a:gd name="T27" fmla="*/ 713 h 3556"/>
                <a:gd name="T28" fmla="*/ 1075 w 3270"/>
                <a:gd name="T29" fmla="*/ 471 h 3556"/>
                <a:gd name="T30" fmla="*/ 1057 w 3270"/>
                <a:gd name="T31" fmla="*/ 258 h 3556"/>
                <a:gd name="T32" fmla="*/ 698 w 3270"/>
                <a:gd name="T33" fmla="*/ 402 h 3556"/>
                <a:gd name="T34" fmla="*/ 541 w 3270"/>
                <a:gd name="T35" fmla="*/ 537 h 3556"/>
                <a:gd name="T36" fmla="*/ 643 w 3270"/>
                <a:gd name="T37" fmla="*/ 793 h 3556"/>
                <a:gd name="T38" fmla="*/ 733 w 3270"/>
                <a:gd name="T39" fmla="*/ 1170 h 3556"/>
                <a:gd name="T40" fmla="*/ 817 w 3270"/>
                <a:gd name="T41" fmla="*/ 3443 h 3556"/>
                <a:gd name="T42" fmla="*/ 1128 w 3270"/>
                <a:gd name="T43" fmla="*/ 3462 h 3556"/>
                <a:gd name="T44" fmla="*/ 1737 w 3270"/>
                <a:gd name="T45" fmla="*/ 3470 h 3556"/>
                <a:gd name="T46" fmla="*/ 2257 w 3270"/>
                <a:gd name="T47" fmla="*/ 3457 h 3556"/>
                <a:gd name="T48" fmla="*/ 2500 w 3270"/>
                <a:gd name="T49" fmla="*/ 3436 h 3556"/>
                <a:gd name="T50" fmla="*/ 2555 w 3270"/>
                <a:gd name="T51" fmla="*/ 1058 h 3556"/>
                <a:gd name="T52" fmla="*/ 2661 w 3270"/>
                <a:gd name="T53" fmla="*/ 701 h 3556"/>
                <a:gd name="T54" fmla="*/ 2725 w 3270"/>
                <a:gd name="T55" fmla="*/ 501 h 3556"/>
                <a:gd name="T56" fmla="*/ 2480 w 3270"/>
                <a:gd name="T57" fmla="*/ 358 h 3556"/>
                <a:gd name="T58" fmla="*/ 1571 w 3270"/>
                <a:gd name="T59" fmla="*/ 702 h 3556"/>
                <a:gd name="T60" fmla="*/ 2039 w 3270"/>
                <a:gd name="T61" fmla="*/ 758 h 3556"/>
                <a:gd name="T62" fmla="*/ 2103 w 3270"/>
                <a:gd name="T63" fmla="*/ 487 h 3556"/>
                <a:gd name="T64" fmla="*/ 2117 w 3270"/>
                <a:gd name="T65" fmla="*/ 236 h 3556"/>
                <a:gd name="T66" fmla="*/ 1194 w 3270"/>
                <a:gd name="T67" fmla="*/ 171 h 3556"/>
                <a:gd name="T68" fmla="*/ 1151 w 3270"/>
                <a:gd name="T69" fmla="*/ 407 h 3556"/>
                <a:gd name="T70" fmla="*/ 1216 w 3270"/>
                <a:gd name="T71" fmla="*/ 695 h 3556"/>
                <a:gd name="T72" fmla="*/ 1911 w 3270"/>
                <a:gd name="T73" fmla="*/ 127 h 3556"/>
                <a:gd name="T74" fmla="*/ 2010 w 3270"/>
                <a:gd name="T75" fmla="*/ 7 h 3556"/>
                <a:gd name="T76" fmla="*/ 2210 w 3270"/>
                <a:gd name="T77" fmla="*/ 167 h 3556"/>
                <a:gd name="T78" fmla="*/ 2466 w 3270"/>
                <a:gd name="T79" fmla="*/ 259 h 3556"/>
                <a:gd name="T80" fmla="*/ 2747 w 3270"/>
                <a:gd name="T81" fmla="*/ 407 h 3556"/>
                <a:gd name="T82" fmla="*/ 2825 w 3270"/>
                <a:gd name="T83" fmla="*/ 504 h 3556"/>
                <a:gd name="T84" fmla="*/ 3246 w 3270"/>
                <a:gd name="T85" fmla="*/ 1436 h 3556"/>
                <a:gd name="T86" fmla="*/ 2586 w 3270"/>
                <a:gd name="T87" fmla="*/ 3508 h 3556"/>
                <a:gd name="T88" fmla="*/ 2496 w 3270"/>
                <a:gd name="T89" fmla="*/ 3524 h 3556"/>
                <a:gd name="T90" fmla="*/ 2212 w 3270"/>
                <a:gd name="T91" fmla="*/ 3545 h 3556"/>
                <a:gd name="T92" fmla="*/ 1635 w 3270"/>
                <a:gd name="T93" fmla="*/ 3556 h 3556"/>
                <a:gd name="T94" fmla="*/ 1120 w 3270"/>
                <a:gd name="T95" fmla="*/ 3548 h 3556"/>
                <a:gd name="T96" fmla="*/ 800 w 3270"/>
                <a:gd name="T97" fmla="*/ 3527 h 3556"/>
                <a:gd name="T98" fmla="*/ 688 w 3270"/>
                <a:gd name="T99" fmla="*/ 3510 h 3556"/>
                <a:gd name="T100" fmla="*/ 653 w 3270"/>
                <a:gd name="T101" fmla="*/ 1740 h 3556"/>
                <a:gd name="T102" fmla="*/ 4 w 3270"/>
                <a:gd name="T103" fmla="*/ 1377 h 3556"/>
                <a:gd name="T104" fmla="*/ 502 w 3270"/>
                <a:gd name="T105" fmla="*/ 424 h 3556"/>
                <a:gd name="T106" fmla="*/ 747 w 3270"/>
                <a:gd name="T107" fmla="*/ 284 h 3556"/>
                <a:gd name="T108" fmla="*/ 1032 w 3270"/>
                <a:gd name="T109" fmla="*/ 176 h 3556"/>
                <a:gd name="T110" fmla="*/ 1218 w 3270"/>
                <a:gd name="T111" fmla="*/ 34 h 3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70" h="3556">
                  <a:moveTo>
                    <a:pt x="3144" y="1328"/>
                  </a:moveTo>
                  <a:lnTo>
                    <a:pt x="2618" y="1585"/>
                  </a:lnTo>
                  <a:lnTo>
                    <a:pt x="2618" y="1645"/>
                  </a:lnTo>
                  <a:lnTo>
                    <a:pt x="3170" y="1377"/>
                  </a:lnTo>
                  <a:lnTo>
                    <a:pt x="3144" y="1328"/>
                  </a:lnTo>
                  <a:close/>
                  <a:moveTo>
                    <a:pt x="127" y="1328"/>
                  </a:moveTo>
                  <a:lnTo>
                    <a:pt x="101" y="1377"/>
                  </a:lnTo>
                  <a:lnTo>
                    <a:pt x="653" y="1645"/>
                  </a:lnTo>
                  <a:lnTo>
                    <a:pt x="653" y="1585"/>
                  </a:lnTo>
                  <a:lnTo>
                    <a:pt x="127" y="1328"/>
                  </a:lnTo>
                  <a:close/>
                  <a:moveTo>
                    <a:pt x="2786" y="620"/>
                  </a:moveTo>
                  <a:lnTo>
                    <a:pt x="2771" y="658"/>
                  </a:lnTo>
                  <a:lnTo>
                    <a:pt x="2754" y="701"/>
                  </a:lnTo>
                  <a:lnTo>
                    <a:pt x="2735" y="749"/>
                  </a:lnTo>
                  <a:lnTo>
                    <a:pt x="2717" y="801"/>
                  </a:lnTo>
                  <a:lnTo>
                    <a:pt x="2698" y="856"/>
                  </a:lnTo>
                  <a:lnTo>
                    <a:pt x="2680" y="914"/>
                  </a:lnTo>
                  <a:lnTo>
                    <a:pt x="2663" y="975"/>
                  </a:lnTo>
                  <a:lnTo>
                    <a:pt x="2648" y="1036"/>
                  </a:lnTo>
                  <a:lnTo>
                    <a:pt x="2636" y="1097"/>
                  </a:lnTo>
                  <a:lnTo>
                    <a:pt x="2626" y="1159"/>
                  </a:lnTo>
                  <a:lnTo>
                    <a:pt x="2620" y="1218"/>
                  </a:lnTo>
                  <a:lnTo>
                    <a:pt x="2618" y="1278"/>
                  </a:lnTo>
                  <a:lnTo>
                    <a:pt x="2618" y="1489"/>
                  </a:lnTo>
                  <a:lnTo>
                    <a:pt x="3105" y="1250"/>
                  </a:lnTo>
                  <a:lnTo>
                    <a:pt x="2786" y="620"/>
                  </a:lnTo>
                  <a:close/>
                  <a:moveTo>
                    <a:pt x="483" y="620"/>
                  </a:moveTo>
                  <a:lnTo>
                    <a:pt x="166" y="1250"/>
                  </a:lnTo>
                  <a:lnTo>
                    <a:pt x="653" y="1489"/>
                  </a:lnTo>
                  <a:lnTo>
                    <a:pt x="653" y="1278"/>
                  </a:lnTo>
                  <a:lnTo>
                    <a:pt x="651" y="1218"/>
                  </a:lnTo>
                  <a:lnTo>
                    <a:pt x="644" y="1159"/>
                  </a:lnTo>
                  <a:lnTo>
                    <a:pt x="634" y="1097"/>
                  </a:lnTo>
                  <a:lnTo>
                    <a:pt x="621" y="1036"/>
                  </a:lnTo>
                  <a:lnTo>
                    <a:pt x="607" y="974"/>
                  </a:lnTo>
                  <a:lnTo>
                    <a:pt x="590" y="914"/>
                  </a:lnTo>
                  <a:lnTo>
                    <a:pt x="573" y="856"/>
                  </a:lnTo>
                  <a:lnTo>
                    <a:pt x="553" y="801"/>
                  </a:lnTo>
                  <a:lnTo>
                    <a:pt x="535" y="749"/>
                  </a:lnTo>
                  <a:lnTo>
                    <a:pt x="516" y="701"/>
                  </a:lnTo>
                  <a:lnTo>
                    <a:pt x="499" y="658"/>
                  </a:lnTo>
                  <a:lnTo>
                    <a:pt x="483" y="620"/>
                  </a:lnTo>
                  <a:close/>
                  <a:moveTo>
                    <a:pt x="2214" y="258"/>
                  </a:moveTo>
                  <a:lnTo>
                    <a:pt x="2218" y="289"/>
                  </a:lnTo>
                  <a:lnTo>
                    <a:pt x="2218" y="322"/>
                  </a:lnTo>
                  <a:lnTo>
                    <a:pt x="2216" y="355"/>
                  </a:lnTo>
                  <a:lnTo>
                    <a:pt x="2213" y="379"/>
                  </a:lnTo>
                  <a:lnTo>
                    <a:pt x="2207" y="407"/>
                  </a:lnTo>
                  <a:lnTo>
                    <a:pt x="2202" y="437"/>
                  </a:lnTo>
                  <a:lnTo>
                    <a:pt x="2195" y="471"/>
                  </a:lnTo>
                  <a:lnTo>
                    <a:pt x="2188" y="505"/>
                  </a:lnTo>
                  <a:lnTo>
                    <a:pt x="2180" y="541"/>
                  </a:lnTo>
                  <a:lnTo>
                    <a:pt x="2172" y="577"/>
                  </a:lnTo>
                  <a:lnTo>
                    <a:pt x="2163" y="613"/>
                  </a:lnTo>
                  <a:lnTo>
                    <a:pt x="2155" y="648"/>
                  </a:lnTo>
                  <a:lnTo>
                    <a:pt x="2147" y="682"/>
                  </a:lnTo>
                  <a:lnTo>
                    <a:pt x="2139" y="713"/>
                  </a:lnTo>
                  <a:lnTo>
                    <a:pt x="2133" y="741"/>
                  </a:lnTo>
                  <a:lnTo>
                    <a:pt x="2126" y="766"/>
                  </a:lnTo>
                  <a:lnTo>
                    <a:pt x="2121" y="788"/>
                  </a:lnTo>
                  <a:lnTo>
                    <a:pt x="2116" y="804"/>
                  </a:lnTo>
                  <a:lnTo>
                    <a:pt x="2114" y="816"/>
                  </a:lnTo>
                  <a:lnTo>
                    <a:pt x="2112" y="821"/>
                  </a:lnTo>
                  <a:lnTo>
                    <a:pt x="2109" y="831"/>
                  </a:lnTo>
                  <a:lnTo>
                    <a:pt x="2102" y="840"/>
                  </a:lnTo>
                  <a:lnTo>
                    <a:pt x="2092" y="847"/>
                  </a:lnTo>
                  <a:lnTo>
                    <a:pt x="2083" y="853"/>
                  </a:lnTo>
                  <a:lnTo>
                    <a:pt x="2073" y="854"/>
                  </a:lnTo>
                  <a:lnTo>
                    <a:pt x="2064" y="854"/>
                  </a:lnTo>
                  <a:lnTo>
                    <a:pt x="2060" y="853"/>
                  </a:lnTo>
                  <a:lnTo>
                    <a:pt x="1757" y="772"/>
                  </a:lnTo>
                  <a:lnTo>
                    <a:pt x="1678" y="886"/>
                  </a:lnTo>
                  <a:lnTo>
                    <a:pt x="1678" y="1239"/>
                  </a:lnTo>
                  <a:lnTo>
                    <a:pt x="1676" y="1253"/>
                  </a:lnTo>
                  <a:lnTo>
                    <a:pt x="1670" y="1265"/>
                  </a:lnTo>
                  <a:lnTo>
                    <a:pt x="1661" y="1274"/>
                  </a:lnTo>
                  <a:lnTo>
                    <a:pt x="1649" y="1280"/>
                  </a:lnTo>
                  <a:lnTo>
                    <a:pt x="1635" y="1282"/>
                  </a:lnTo>
                  <a:lnTo>
                    <a:pt x="1622" y="1280"/>
                  </a:lnTo>
                  <a:lnTo>
                    <a:pt x="1610" y="1274"/>
                  </a:lnTo>
                  <a:lnTo>
                    <a:pt x="1600" y="1265"/>
                  </a:lnTo>
                  <a:lnTo>
                    <a:pt x="1595" y="1253"/>
                  </a:lnTo>
                  <a:lnTo>
                    <a:pt x="1591" y="1239"/>
                  </a:lnTo>
                  <a:lnTo>
                    <a:pt x="1591" y="886"/>
                  </a:lnTo>
                  <a:lnTo>
                    <a:pt x="1513" y="772"/>
                  </a:lnTo>
                  <a:lnTo>
                    <a:pt x="1210" y="853"/>
                  </a:lnTo>
                  <a:lnTo>
                    <a:pt x="1198" y="854"/>
                  </a:lnTo>
                  <a:lnTo>
                    <a:pt x="1186" y="852"/>
                  </a:lnTo>
                  <a:lnTo>
                    <a:pt x="1178" y="847"/>
                  </a:lnTo>
                  <a:lnTo>
                    <a:pt x="1169" y="841"/>
                  </a:lnTo>
                  <a:lnTo>
                    <a:pt x="1162" y="832"/>
                  </a:lnTo>
                  <a:lnTo>
                    <a:pt x="1157" y="821"/>
                  </a:lnTo>
                  <a:lnTo>
                    <a:pt x="1156" y="816"/>
                  </a:lnTo>
                  <a:lnTo>
                    <a:pt x="1153" y="804"/>
                  </a:lnTo>
                  <a:lnTo>
                    <a:pt x="1150" y="788"/>
                  </a:lnTo>
                  <a:lnTo>
                    <a:pt x="1144" y="766"/>
                  </a:lnTo>
                  <a:lnTo>
                    <a:pt x="1138" y="741"/>
                  </a:lnTo>
                  <a:lnTo>
                    <a:pt x="1130" y="713"/>
                  </a:lnTo>
                  <a:lnTo>
                    <a:pt x="1123" y="682"/>
                  </a:lnTo>
                  <a:lnTo>
                    <a:pt x="1115" y="648"/>
                  </a:lnTo>
                  <a:lnTo>
                    <a:pt x="1106" y="613"/>
                  </a:lnTo>
                  <a:lnTo>
                    <a:pt x="1099" y="577"/>
                  </a:lnTo>
                  <a:lnTo>
                    <a:pt x="1090" y="541"/>
                  </a:lnTo>
                  <a:lnTo>
                    <a:pt x="1083" y="505"/>
                  </a:lnTo>
                  <a:lnTo>
                    <a:pt x="1075" y="471"/>
                  </a:lnTo>
                  <a:lnTo>
                    <a:pt x="1068" y="437"/>
                  </a:lnTo>
                  <a:lnTo>
                    <a:pt x="1063" y="407"/>
                  </a:lnTo>
                  <a:lnTo>
                    <a:pt x="1058" y="379"/>
                  </a:lnTo>
                  <a:lnTo>
                    <a:pt x="1054" y="355"/>
                  </a:lnTo>
                  <a:lnTo>
                    <a:pt x="1051" y="322"/>
                  </a:lnTo>
                  <a:lnTo>
                    <a:pt x="1052" y="289"/>
                  </a:lnTo>
                  <a:lnTo>
                    <a:pt x="1057" y="258"/>
                  </a:lnTo>
                  <a:lnTo>
                    <a:pt x="1001" y="276"/>
                  </a:lnTo>
                  <a:lnTo>
                    <a:pt x="946" y="297"/>
                  </a:lnTo>
                  <a:lnTo>
                    <a:pt x="892" y="316"/>
                  </a:lnTo>
                  <a:lnTo>
                    <a:pt x="840" y="338"/>
                  </a:lnTo>
                  <a:lnTo>
                    <a:pt x="790" y="358"/>
                  </a:lnTo>
                  <a:lnTo>
                    <a:pt x="743" y="380"/>
                  </a:lnTo>
                  <a:lnTo>
                    <a:pt x="698" y="402"/>
                  </a:lnTo>
                  <a:lnTo>
                    <a:pt x="658" y="423"/>
                  </a:lnTo>
                  <a:lnTo>
                    <a:pt x="622" y="444"/>
                  </a:lnTo>
                  <a:lnTo>
                    <a:pt x="591" y="463"/>
                  </a:lnTo>
                  <a:lnTo>
                    <a:pt x="565" y="483"/>
                  </a:lnTo>
                  <a:lnTo>
                    <a:pt x="546" y="501"/>
                  </a:lnTo>
                  <a:lnTo>
                    <a:pt x="533" y="518"/>
                  </a:lnTo>
                  <a:lnTo>
                    <a:pt x="541" y="537"/>
                  </a:lnTo>
                  <a:lnTo>
                    <a:pt x="551" y="561"/>
                  </a:lnTo>
                  <a:lnTo>
                    <a:pt x="564" y="589"/>
                  </a:lnTo>
                  <a:lnTo>
                    <a:pt x="578" y="622"/>
                  </a:lnTo>
                  <a:lnTo>
                    <a:pt x="593" y="660"/>
                  </a:lnTo>
                  <a:lnTo>
                    <a:pt x="609" y="701"/>
                  </a:lnTo>
                  <a:lnTo>
                    <a:pt x="626" y="746"/>
                  </a:lnTo>
                  <a:lnTo>
                    <a:pt x="643" y="793"/>
                  </a:lnTo>
                  <a:lnTo>
                    <a:pt x="659" y="843"/>
                  </a:lnTo>
                  <a:lnTo>
                    <a:pt x="674" y="895"/>
                  </a:lnTo>
                  <a:lnTo>
                    <a:pt x="690" y="949"/>
                  </a:lnTo>
                  <a:lnTo>
                    <a:pt x="704" y="1003"/>
                  </a:lnTo>
                  <a:lnTo>
                    <a:pt x="716" y="1058"/>
                  </a:lnTo>
                  <a:lnTo>
                    <a:pt x="725" y="1115"/>
                  </a:lnTo>
                  <a:lnTo>
                    <a:pt x="733" y="1170"/>
                  </a:lnTo>
                  <a:lnTo>
                    <a:pt x="737" y="1224"/>
                  </a:lnTo>
                  <a:lnTo>
                    <a:pt x="739" y="1278"/>
                  </a:lnTo>
                  <a:lnTo>
                    <a:pt x="739" y="3432"/>
                  </a:lnTo>
                  <a:lnTo>
                    <a:pt x="753" y="3434"/>
                  </a:lnTo>
                  <a:lnTo>
                    <a:pt x="771" y="3436"/>
                  </a:lnTo>
                  <a:lnTo>
                    <a:pt x="792" y="3439"/>
                  </a:lnTo>
                  <a:lnTo>
                    <a:pt x="817" y="3443"/>
                  </a:lnTo>
                  <a:lnTo>
                    <a:pt x="847" y="3445"/>
                  </a:lnTo>
                  <a:lnTo>
                    <a:pt x="880" y="3448"/>
                  </a:lnTo>
                  <a:lnTo>
                    <a:pt x="919" y="3451"/>
                  </a:lnTo>
                  <a:lnTo>
                    <a:pt x="963" y="3454"/>
                  </a:lnTo>
                  <a:lnTo>
                    <a:pt x="1012" y="3457"/>
                  </a:lnTo>
                  <a:lnTo>
                    <a:pt x="1067" y="3460"/>
                  </a:lnTo>
                  <a:lnTo>
                    <a:pt x="1128" y="3462"/>
                  </a:lnTo>
                  <a:lnTo>
                    <a:pt x="1196" y="3464"/>
                  </a:lnTo>
                  <a:lnTo>
                    <a:pt x="1270" y="3466"/>
                  </a:lnTo>
                  <a:lnTo>
                    <a:pt x="1350" y="3467"/>
                  </a:lnTo>
                  <a:lnTo>
                    <a:pt x="1438" y="3469"/>
                  </a:lnTo>
                  <a:lnTo>
                    <a:pt x="1533" y="3470"/>
                  </a:lnTo>
                  <a:lnTo>
                    <a:pt x="1635" y="3470"/>
                  </a:lnTo>
                  <a:lnTo>
                    <a:pt x="1737" y="3470"/>
                  </a:lnTo>
                  <a:lnTo>
                    <a:pt x="1833" y="3469"/>
                  </a:lnTo>
                  <a:lnTo>
                    <a:pt x="1920" y="3467"/>
                  </a:lnTo>
                  <a:lnTo>
                    <a:pt x="2000" y="3466"/>
                  </a:lnTo>
                  <a:lnTo>
                    <a:pt x="2074" y="3464"/>
                  </a:lnTo>
                  <a:lnTo>
                    <a:pt x="2141" y="3462"/>
                  </a:lnTo>
                  <a:lnTo>
                    <a:pt x="2203" y="3460"/>
                  </a:lnTo>
                  <a:lnTo>
                    <a:pt x="2257" y="3457"/>
                  </a:lnTo>
                  <a:lnTo>
                    <a:pt x="2307" y="3454"/>
                  </a:lnTo>
                  <a:lnTo>
                    <a:pt x="2351" y="3451"/>
                  </a:lnTo>
                  <a:lnTo>
                    <a:pt x="2389" y="3448"/>
                  </a:lnTo>
                  <a:lnTo>
                    <a:pt x="2424" y="3445"/>
                  </a:lnTo>
                  <a:lnTo>
                    <a:pt x="2453" y="3443"/>
                  </a:lnTo>
                  <a:lnTo>
                    <a:pt x="2478" y="3439"/>
                  </a:lnTo>
                  <a:lnTo>
                    <a:pt x="2500" y="3436"/>
                  </a:lnTo>
                  <a:lnTo>
                    <a:pt x="2517" y="3434"/>
                  </a:lnTo>
                  <a:lnTo>
                    <a:pt x="2531" y="3432"/>
                  </a:lnTo>
                  <a:lnTo>
                    <a:pt x="2531" y="1278"/>
                  </a:lnTo>
                  <a:lnTo>
                    <a:pt x="2533" y="1224"/>
                  </a:lnTo>
                  <a:lnTo>
                    <a:pt x="2537" y="1170"/>
                  </a:lnTo>
                  <a:lnTo>
                    <a:pt x="2545" y="1115"/>
                  </a:lnTo>
                  <a:lnTo>
                    <a:pt x="2555" y="1058"/>
                  </a:lnTo>
                  <a:lnTo>
                    <a:pt x="2567" y="1003"/>
                  </a:lnTo>
                  <a:lnTo>
                    <a:pt x="2581" y="949"/>
                  </a:lnTo>
                  <a:lnTo>
                    <a:pt x="2595" y="895"/>
                  </a:lnTo>
                  <a:lnTo>
                    <a:pt x="2611" y="843"/>
                  </a:lnTo>
                  <a:lnTo>
                    <a:pt x="2627" y="793"/>
                  </a:lnTo>
                  <a:lnTo>
                    <a:pt x="2645" y="746"/>
                  </a:lnTo>
                  <a:lnTo>
                    <a:pt x="2661" y="701"/>
                  </a:lnTo>
                  <a:lnTo>
                    <a:pt x="2677" y="660"/>
                  </a:lnTo>
                  <a:lnTo>
                    <a:pt x="2692" y="622"/>
                  </a:lnTo>
                  <a:lnTo>
                    <a:pt x="2706" y="589"/>
                  </a:lnTo>
                  <a:lnTo>
                    <a:pt x="2718" y="561"/>
                  </a:lnTo>
                  <a:lnTo>
                    <a:pt x="2729" y="537"/>
                  </a:lnTo>
                  <a:lnTo>
                    <a:pt x="2738" y="518"/>
                  </a:lnTo>
                  <a:lnTo>
                    <a:pt x="2725" y="501"/>
                  </a:lnTo>
                  <a:lnTo>
                    <a:pt x="2705" y="483"/>
                  </a:lnTo>
                  <a:lnTo>
                    <a:pt x="2679" y="463"/>
                  </a:lnTo>
                  <a:lnTo>
                    <a:pt x="2648" y="444"/>
                  </a:lnTo>
                  <a:lnTo>
                    <a:pt x="2612" y="423"/>
                  </a:lnTo>
                  <a:lnTo>
                    <a:pt x="2572" y="402"/>
                  </a:lnTo>
                  <a:lnTo>
                    <a:pt x="2528" y="380"/>
                  </a:lnTo>
                  <a:lnTo>
                    <a:pt x="2480" y="358"/>
                  </a:lnTo>
                  <a:lnTo>
                    <a:pt x="2430" y="338"/>
                  </a:lnTo>
                  <a:lnTo>
                    <a:pt x="2377" y="316"/>
                  </a:lnTo>
                  <a:lnTo>
                    <a:pt x="2324" y="297"/>
                  </a:lnTo>
                  <a:lnTo>
                    <a:pt x="2269" y="276"/>
                  </a:lnTo>
                  <a:lnTo>
                    <a:pt x="2214" y="258"/>
                  </a:lnTo>
                  <a:close/>
                  <a:moveTo>
                    <a:pt x="1391" y="213"/>
                  </a:moveTo>
                  <a:lnTo>
                    <a:pt x="1571" y="702"/>
                  </a:lnTo>
                  <a:lnTo>
                    <a:pt x="1635" y="796"/>
                  </a:lnTo>
                  <a:lnTo>
                    <a:pt x="1700" y="702"/>
                  </a:lnTo>
                  <a:lnTo>
                    <a:pt x="1879" y="213"/>
                  </a:lnTo>
                  <a:lnTo>
                    <a:pt x="1391" y="213"/>
                  </a:lnTo>
                  <a:close/>
                  <a:moveTo>
                    <a:pt x="2009" y="110"/>
                  </a:moveTo>
                  <a:lnTo>
                    <a:pt x="1795" y="693"/>
                  </a:lnTo>
                  <a:lnTo>
                    <a:pt x="2039" y="758"/>
                  </a:lnTo>
                  <a:lnTo>
                    <a:pt x="2047" y="729"/>
                  </a:lnTo>
                  <a:lnTo>
                    <a:pt x="2055" y="695"/>
                  </a:lnTo>
                  <a:lnTo>
                    <a:pt x="2064" y="657"/>
                  </a:lnTo>
                  <a:lnTo>
                    <a:pt x="2074" y="616"/>
                  </a:lnTo>
                  <a:lnTo>
                    <a:pt x="2084" y="574"/>
                  </a:lnTo>
                  <a:lnTo>
                    <a:pt x="2094" y="529"/>
                  </a:lnTo>
                  <a:lnTo>
                    <a:pt x="2103" y="487"/>
                  </a:lnTo>
                  <a:lnTo>
                    <a:pt x="2112" y="445"/>
                  </a:lnTo>
                  <a:lnTo>
                    <a:pt x="2120" y="407"/>
                  </a:lnTo>
                  <a:lnTo>
                    <a:pt x="2126" y="372"/>
                  </a:lnTo>
                  <a:lnTo>
                    <a:pt x="2130" y="343"/>
                  </a:lnTo>
                  <a:lnTo>
                    <a:pt x="2133" y="306"/>
                  </a:lnTo>
                  <a:lnTo>
                    <a:pt x="2128" y="271"/>
                  </a:lnTo>
                  <a:lnTo>
                    <a:pt x="2117" y="236"/>
                  </a:lnTo>
                  <a:lnTo>
                    <a:pt x="2100" y="204"/>
                  </a:lnTo>
                  <a:lnTo>
                    <a:pt x="2076" y="171"/>
                  </a:lnTo>
                  <a:lnTo>
                    <a:pt x="2046" y="140"/>
                  </a:lnTo>
                  <a:lnTo>
                    <a:pt x="2009" y="110"/>
                  </a:lnTo>
                  <a:close/>
                  <a:moveTo>
                    <a:pt x="1261" y="110"/>
                  </a:moveTo>
                  <a:lnTo>
                    <a:pt x="1224" y="140"/>
                  </a:lnTo>
                  <a:lnTo>
                    <a:pt x="1194" y="171"/>
                  </a:lnTo>
                  <a:lnTo>
                    <a:pt x="1170" y="204"/>
                  </a:lnTo>
                  <a:lnTo>
                    <a:pt x="1153" y="236"/>
                  </a:lnTo>
                  <a:lnTo>
                    <a:pt x="1142" y="271"/>
                  </a:lnTo>
                  <a:lnTo>
                    <a:pt x="1138" y="306"/>
                  </a:lnTo>
                  <a:lnTo>
                    <a:pt x="1140" y="343"/>
                  </a:lnTo>
                  <a:lnTo>
                    <a:pt x="1144" y="372"/>
                  </a:lnTo>
                  <a:lnTo>
                    <a:pt x="1151" y="407"/>
                  </a:lnTo>
                  <a:lnTo>
                    <a:pt x="1158" y="445"/>
                  </a:lnTo>
                  <a:lnTo>
                    <a:pt x="1167" y="487"/>
                  </a:lnTo>
                  <a:lnTo>
                    <a:pt x="1177" y="529"/>
                  </a:lnTo>
                  <a:lnTo>
                    <a:pt x="1186" y="574"/>
                  </a:lnTo>
                  <a:lnTo>
                    <a:pt x="1196" y="616"/>
                  </a:lnTo>
                  <a:lnTo>
                    <a:pt x="1206" y="657"/>
                  </a:lnTo>
                  <a:lnTo>
                    <a:pt x="1216" y="695"/>
                  </a:lnTo>
                  <a:lnTo>
                    <a:pt x="1223" y="729"/>
                  </a:lnTo>
                  <a:lnTo>
                    <a:pt x="1231" y="758"/>
                  </a:lnTo>
                  <a:lnTo>
                    <a:pt x="1474" y="693"/>
                  </a:lnTo>
                  <a:lnTo>
                    <a:pt x="1261" y="110"/>
                  </a:lnTo>
                  <a:close/>
                  <a:moveTo>
                    <a:pt x="1344" y="86"/>
                  </a:moveTo>
                  <a:lnTo>
                    <a:pt x="1360" y="127"/>
                  </a:lnTo>
                  <a:lnTo>
                    <a:pt x="1911" y="127"/>
                  </a:lnTo>
                  <a:lnTo>
                    <a:pt x="1926" y="86"/>
                  </a:lnTo>
                  <a:lnTo>
                    <a:pt x="1344" y="86"/>
                  </a:lnTo>
                  <a:close/>
                  <a:moveTo>
                    <a:pt x="1283" y="0"/>
                  </a:moveTo>
                  <a:lnTo>
                    <a:pt x="1987" y="0"/>
                  </a:lnTo>
                  <a:lnTo>
                    <a:pt x="1999" y="1"/>
                  </a:lnTo>
                  <a:lnTo>
                    <a:pt x="2010" y="7"/>
                  </a:lnTo>
                  <a:lnTo>
                    <a:pt x="2010" y="7"/>
                  </a:lnTo>
                  <a:lnTo>
                    <a:pt x="2051" y="34"/>
                  </a:lnTo>
                  <a:lnTo>
                    <a:pt x="2088" y="63"/>
                  </a:lnTo>
                  <a:lnTo>
                    <a:pt x="2121" y="92"/>
                  </a:lnTo>
                  <a:lnTo>
                    <a:pt x="2148" y="122"/>
                  </a:lnTo>
                  <a:lnTo>
                    <a:pt x="2172" y="154"/>
                  </a:lnTo>
                  <a:lnTo>
                    <a:pt x="2189" y="159"/>
                  </a:lnTo>
                  <a:lnTo>
                    <a:pt x="2210" y="167"/>
                  </a:lnTo>
                  <a:lnTo>
                    <a:pt x="2239" y="176"/>
                  </a:lnTo>
                  <a:lnTo>
                    <a:pt x="2269" y="186"/>
                  </a:lnTo>
                  <a:lnTo>
                    <a:pt x="2305" y="198"/>
                  </a:lnTo>
                  <a:lnTo>
                    <a:pt x="2341" y="211"/>
                  </a:lnTo>
                  <a:lnTo>
                    <a:pt x="2382" y="226"/>
                  </a:lnTo>
                  <a:lnTo>
                    <a:pt x="2423" y="243"/>
                  </a:lnTo>
                  <a:lnTo>
                    <a:pt x="2466" y="259"/>
                  </a:lnTo>
                  <a:lnTo>
                    <a:pt x="2523" y="284"/>
                  </a:lnTo>
                  <a:lnTo>
                    <a:pt x="2575" y="306"/>
                  </a:lnTo>
                  <a:lnTo>
                    <a:pt x="2621" y="329"/>
                  </a:lnTo>
                  <a:lnTo>
                    <a:pt x="2660" y="351"/>
                  </a:lnTo>
                  <a:lnTo>
                    <a:pt x="2693" y="370"/>
                  </a:lnTo>
                  <a:lnTo>
                    <a:pt x="2723" y="390"/>
                  </a:lnTo>
                  <a:lnTo>
                    <a:pt x="2747" y="407"/>
                  </a:lnTo>
                  <a:lnTo>
                    <a:pt x="2768" y="424"/>
                  </a:lnTo>
                  <a:lnTo>
                    <a:pt x="2784" y="439"/>
                  </a:lnTo>
                  <a:lnTo>
                    <a:pt x="2797" y="455"/>
                  </a:lnTo>
                  <a:lnTo>
                    <a:pt x="2808" y="469"/>
                  </a:lnTo>
                  <a:lnTo>
                    <a:pt x="2816" y="482"/>
                  </a:lnTo>
                  <a:lnTo>
                    <a:pt x="2821" y="494"/>
                  </a:lnTo>
                  <a:lnTo>
                    <a:pt x="2825" y="504"/>
                  </a:lnTo>
                  <a:lnTo>
                    <a:pt x="3266" y="1377"/>
                  </a:lnTo>
                  <a:lnTo>
                    <a:pt x="3269" y="1388"/>
                  </a:lnTo>
                  <a:lnTo>
                    <a:pt x="3270" y="1399"/>
                  </a:lnTo>
                  <a:lnTo>
                    <a:pt x="3268" y="1411"/>
                  </a:lnTo>
                  <a:lnTo>
                    <a:pt x="3263" y="1421"/>
                  </a:lnTo>
                  <a:lnTo>
                    <a:pt x="3256" y="1429"/>
                  </a:lnTo>
                  <a:lnTo>
                    <a:pt x="3246" y="1436"/>
                  </a:lnTo>
                  <a:lnTo>
                    <a:pt x="2618" y="1740"/>
                  </a:lnTo>
                  <a:lnTo>
                    <a:pt x="2618" y="3466"/>
                  </a:lnTo>
                  <a:lnTo>
                    <a:pt x="2615" y="3479"/>
                  </a:lnTo>
                  <a:lnTo>
                    <a:pt x="2610" y="3491"/>
                  </a:lnTo>
                  <a:lnTo>
                    <a:pt x="2600" y="3501"/>
                  </a:lnTo>
                  <a:lnTo>
                    <a:pt x="2588" y="3508"/>
                  </a:lnTo>
                  <a:lnTo>
                    <a:pt x="2586" y="3508"/>
                  </a:lnTo>
                  <a:lnTo>
                    <a:pt x="2581" y="3510"/>
                  </a:lnTo>
                  <a:lnTo>
                    <a:pt x="2574" y="3511"/>
                  </a:lnTo>
                  <a:lnTo>
                    <a:pt x="2564" y="3513"/>
                  </a:lnTo>
                  <a:lnTo>
                    <a:pt x="2553" y="3515"/>
                  </a:lnTo>
                  <a:lnTo>
                    <a:pt x="2537" y="3518"/>
                  </a:lnTo>
                  <a:lnTo>
                    <a:pt x="2518" y="3522"/>
                  </a:lnTo>
                  <a:lnTo>
                    <a:pt x="2496" y="3524"/>
                  </a:lnTo>
                  <a:lnTo>
                    <a:pt x="2469" y="3527"/>
                  </a:lnTo>
                  <a:lnTo>
                    <a:pt x="2439" y="3530"/>
                  </a:lnTo>
                  <a:lnTo>
                    <a:pt x="2404" y="3533"/>
                  </a:lnTo>
                  <a:lnTo>
                    <a:pt x="2364" y="3537"/>
                  </a:lnTo>
                  <a:lnTo>
                    <a:pt x="2319" y="3540"/>
                  </a:lnTo>
                  <a:lnTo>
                    <a:pt x="2268" y="3543"/>
                  </a:lnTo>
                  <a:lnTo>
                    <a:pt x="2212" y="3545"/>
                  </a:lnTo>
                  <a:lnTo>
                    <a:pt x="2150" y="3548"/>
                  </a:lnTo>
                  <a:lnTo>
                    <a:pt x="2082" y="3551"/>
                  </a:lnTo>
                  <a:lnTo>
                    <a:pt x="2007" y="3552"/>
                  </a:lnTo>
                  <a:lnTo>
                    <a:pt x="1925" y="3554"/>
                  </a:lnTo>
                  <a:lnTo>
                    <a:pt x="1836" y="3555"/>
                  </a:lnTo>
                  <a:lnTo>
                    <a:pt x="1740" y="3556"/>
                  </a:lnTo>
                  <a:lnTo>
                    <a:pt x="1635" y="3556"/>
                  </a:lnTo>
                  <a:lnTo>
                    <a:pt x="1635" y="3556"/>
                  </a:lnTo>
                  <a:lnTo>
                    <a:pt x="1531" y="3556"/>
                  </a:lnTo>
                  <a:lnTo>
                    <a:pt x="1434" y="3555"/>
                  </a:lnTo>
                  <a:lnTo>
                    <a:pt x="1346" y="3554"/>
                  </a:lnTo>
                  <a:lnTo>
                    <a:pt x="1263" y="3552"/>
                  </a:lnTo>
                  <a:lnTo>
                    <a:pt x="1189" y="3551"/>
                  </a:lnTo>
                  <a:lnTo>
                    <a:pt x="1120" y="3548"/>
                  </a:lnTo>
                  <a:lnTo>
                    <a:pt x="1058" y="3545"/>
                  </a:lnTo>
                  <a:lnTo>
                    <a:pt x="1001" y="3543"/>
                  </a:lnTo>
                  <a:lnTo>
                    <a:pt x="952" y="3540"/>
                  </a:lnTo>
                  <a:lnTo>
                    <a:pt x="906" y="3537"/>
                  </a:lnTo>
                  <a:lnTo>
                    <a:pt x="866" y="3533"/>
                  </a:lnTo>
                  <a:lnTo>
                    <a:pt x="831" y="3530"/>
                  </a:lnTo>
                  <a:lnTo>
                    <a:pt x="800" y="3527"/>
                  </a:lnTo>
                  <a:lnTo>
                    <a:pt x="774" y="3524"/>
                  </a:lnTo>
                  <a:lnTo>
                    <a:pt x="751" y="3522"/>
                  </a:lnTo>
                  <a:lnTo>
                    <a:pt x="733" y="3518"/>
                  </a:lnTo>
                  <a:lnTo>
                    <a:pt x="718" y="3515"/>
                  </a:lnTo>
                  <a:lnTo>
                    <a:pt x="706" y="3513"/>
                  </a:lnTo>
                  <a:lnTo>
                    <a:pt x="696" y="3511"/>
                  </a:lnTo>
                  <a:lnTo>
                    <a:pt x="688" y="3510"/>
                  </a:lnTo>
                  <a:lnTo>
                    <a:pt x="684" y="3508"/>
                  </a:lnTo>
                  <a:lnTo>
                    <a:pt x="681" y="3508"/>
                  </a:lnTo>
                  <a:lnTo>
                    <a:pt x="670" y="3501"/>
                  </a:lnTo>
                  <a:lnTo>
                    <a:pt x="660" y="3491"/>
                  </a:lnTo>
                  <a:lnTo>
                    <a:pt x="655" y="3479"/>
                  </a:lnTo>
                  <a:lnTo>
                    <a:pt x="653" y="3466"/>
                  </a:lnTo>
                  <a:lnTo>
                    <a:pt x="653" y="1740"/>
                  </a:lnTo>
                  <a:lnTo>
                    <a:pt x="24" y="1436"/>
                  </a:lnTo>
                  <a:lnTo>
                    <a:pt x="14" y="1429"/>
                  </a:lnTo>
                  <a:lnTo>
                    <a:pt x="6" y="1421"/>
                  </a:lnTo>
                  <a:lnTo>
                    <a:pt x="2" y="1411"/>
                  </a:lnTo>
                  <a:lnTo>
                    <a:pt x="0" y="1399"/>
                  </a:lnTo>
                  <a:lnTo>
                    <a:pt x="0" y="1388"/>
                  </a:lnTo>
                  <a:lnTo>
                    <a:pt x="4" y="1377"/>
                  </a:lnTo>
                  <a:lnTo>
                    <a:pt x="445" y="504"/>
                  </a:lnTo>
                  <a:lnTo>
                    <a:pt x="449" y="494"/>
                  </a:lnTo>
                  <a:lnTo>
                    <a:pt x="455" y="482"/>
                  </a:lnTo>
                  <a:lnTo>
                    <a:pt x="462" y="469"/>
                  </a:lnTo>
                  <a:lnTo>
                    <a:pt x="473" y="455"/>
                  </a:lnTo>
                  <a:lnTo>
                    <a:pt x="486" y="439"/>
                  </a:lnTo>
                  <a:lnTo>
                    <a:pt x="502" y="424"/>
                  </a:lnTo>
                  <a:lnTo>
                    <a:pt x="523" y="407"/>
                  </a:lnTo>
                  <a:lnTo>
                    <a:pt x="548" y="390"/>
                  </a:lnTo>
                  <a:lnTo>
                    <a:pt x="576" y="370"/>
                  </a:lnTo>
                  <a:lnTo>
                    <a:pt x="611" y="351"/>
                  </a:lnTo>
                  <a:lnTo>
                    <a:pt x="650" y="329"/>
                  </a:lnTo>
                  <a:lnTo>
                    <a:pt x="695" y="306"/>
                  </a:lnTo>
                  <a:lnTo>
                    <a:pt x="747" y="284"/>
                  </a:lnTo>
                  <a:lnTo>
                    <a:pt x="804" y="259"/>
                  </a:lnTo>
                  <a:lnTo>
                    <a:pt x="847" y="243"/>
                  </a:lnTo>
                  <a:lnTo>
                    <a:pt x="889" y="226"/>
                  </a:lnTo>
                  <a:lnTo>
                    <a:pt x="929" y="211"/>
                  </a:lnTo>
                  <a:lnTo>
                    <a:pt x="966" y="198"/>
                  </a:lnTo>
                  <a:lnTo>
                    <a:pt x="1000" y="186"/>
                  </a:lnTo>
                  <a:lnTo>
                    <a:pt x="1032" y="176"/>
                  </a:lnTo>
                  <a:lnTo>
                    <a:pt x="1059" y="167"/>
                  </a:lnTo>
                  <a:lnTo>
                    <a:pt x="1081" y="159"/>
                  </a:lnTo>
                  <a:lnTo>
                    <a:pt x="1099" y="154"/>
                  </a:lnTo>
                  <a:lnTo>
                    <a:pt x="1121" y="122"/>
                  </a:lnTo>
                  <a:lnTo>
                    <a:pt x="1150" y="92"/>
                  </a:lnTo>
                  <a:lnTo>
                    <a:pt x="1182" y="63"/>
                  </a:lnTo>
                  <a:lnTo>
                    <a:pt x="1218" y="34"/>
                  </a:lnTo>
                  <a:lnTo>
                    <a:pt x="1260" y="7"/>
                  </a:lnTo>
                  <a:lnTo>
                    <a:pt x="1260" y="7"/>
                  </a:lnTo>
                  <a:lnTo>
                    <a:pt x="1271" y="1"/>
                  </a:lnTo>
                  <a:lnTo>
                    <a:pt x="12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1" name="Freeform 308"/>
          <p:cNvSpPr>
            <a:spLocks noEditPoints="1"/>
          </p:cNvSpPr>
          <p:nvPr/>
        </p:nvSpPr>
        <p:spPr bwMode="auto">
          <a:xfrm>
            <a:off x="4108049" y="5914135"/>
            <a:ext cx="444500" cy="522287"/>
          </a:xfrm>
          <a:custGeom>
            <a:avLst/>
            <a:gdLst>
              <a:gd name="T0" fmla="*/ 165 w 2804"/>
              <a:gd name="T1" fmla="*/ 3106 h 3289"/>
              <a:gd name="T2" fmla="*/ 1359 w 2804"/>
              <a:gd name="T3" fmla="*/ 2720 h 3289"/>
              <a:gd name="T4" fmla="*/ 347 w 2804"/>
              <a:gd name="T5" fmla="*/ 496 h 3289"/>
              <a:gd name="T6" fmla="*/ 195 w 2804"/>
              <a:gd name="T7" fmla="*/ 1032 h 3289"/>
              <a:gd name="T8" fmla="*/ 121 w 2804"/>
              <a:gd name="T9" fmla="*/ 2013 h 3289"/>
              <a:gd name="T10" fmla="*/ 86 w 2804"/>
              <a:gd name="T11" fmla="*/ 2726 h 3289"/>
              <a:gd name="T12" fmla="*/ 476 w 2804"/>
              <a:gd name="T13" fmla="*/ 3020 h 3289"/>
              <a:gd name="T14" fmla="*/ 567 w 2804"/>
              <a:gd name="T15" fmla="*/ 2764 h 3289"/>
              <a:gd name="T16" fmla="*/ 449 w 2804"/>
              <a:gd name="T17" fmla="*/ 1816 h 3289"/>
              <a:gd name="T18" fmla="*/ 461 w 2804"/>
              <a:gd name="T19" fmla="*/ 1214 h 3289"/>
              <a:gd name="T20" fmla="*/ 542 w 2804"/>
              <a:gd name="T21" fmla="*/ 935 h 3289"/>
              <a:gd name="T22" fmla="*/ 531 w 2804"/>
              <a:gd name="T23" fmla="*/ 340 h 3289"/>
              <a:gd name="T24" fmla="*/ 2230 w 2804"/>
              <a:gd name="T25" fmla="*/ 453 h 3289"/>
              <a:gd name="T26" fmla="*/ 2330 w 2804"/>
              <a:gd name="T27" fmla="*/ 1090 h 3289"/>
              <a:gd name="T28" fmla="*/ 2352 w 2804"/>
              <a:gd name="T29" fmla="*/ 1346 h 3289"/>
              <a:gd name="T30" fmla="*/ 2339 w 2804"/>
              <a:gd name="T31" fmla="*/ 2072 h 3289"/>
              <a:gd name="T32" fmla="*/ 2265 w 2804"/>
              <a:gd name="T33" fmla="*/ 2891 h 3289"/>
              <a:gd name="T34" fmla="*/ 2687 w 2804"/>
              <a:gd name="T35" fmla="*/ 2971 h 3289"/>
              <a:gd name="T36" fmla="*/ 2713 w 2804"/>
              <a:gd name="T37" fmla="*/ 2565 h 3289"/>
              <a:gd name="T38" fmla="*/ 2667 w 2804"/>
              <a:gd name="T39" fmla="*/ 1694 h 3289"/>
              <a:gd name="T40" fmla="*/ 2559 w 2804"/>
              <a:gd name="T41" fmla="*/ 791 h 3289"/>
              <a:gd name="T42" fmla="*/ 2384 w 2804"/>
              <a:gd name="T43" fmla="*/ 356 h 3289"/>
              <a:gd name="T44" fmla="*/ 1682 w 2804"/>
              <a:gd name="T45" fmla="*/ 215 h 3289"/>
              <a:gd name="T46" fmla="*/ 1199 w 2804"/>
              <a:gd name="T47" fmla="*/ 232 h 3289"/>
              <a:gd name="T48" fmla="*/ 1091 w 2804"/>
              <a:gd name="T49" fmla="*/ 339 h 3289"/>
              <a:gd name="T50" fmla="*/ 1487 w 2804"/>
              <a:gd name="T51" fmla="*/ 508 h 3289"/>
              <a:gd name="T52" fmla="*/ 1792 w 2804"/>
              <a:gd name="T53" fmla="*/ 172 h 3289"/>
              <a:gd name="T54" fmla="*/ 1640 w 2804"/>
              <a:gd name="T55" fmla="*/ 530 h 3289"/>
              <a:gd name="T56" fmla="*/ 2253 w 2804"/>
              <a:gd name="T57" fmla="*/ 2067 h 3289"/>
              <a:gd name="T58" fmla="*/ 2265 w 2804"/>
              <a:gd name="T59" fmla="*/ 1334 h 3289"/>
              <a:gd name="T60" fmla="*/ 2169 w 2804"/>
              <a:gd name="T61" fmla="*/ 929 h 3289"/>
              <a:gd name="T62" fmla="*/ 2140 w 2804"/>
              <a:gd name="T63" fmla="*/ 457 h 3289"/>
              <a:gd name="T64" fmla="*/ 563 w 2804"/>
              <a:gd name="T65" fmla="*/ 224 h 3289"/>
              <a:gd name="T66" fmla="*/ 681 w 2804"/>
              <a:gd name="T67" fmla="*/ 573 h 3289"/>
              <a:gd name="T68" fmla="*/ 557 w 2804"/>
              <a:gd name="T69" fmla="*/ 1116 h 3289"/>
              <a:gd name="T70" fmla="*/ 532 w 2804"/>
              <a:gd name="T71" fmla="*/ 1510 h 3289"/>
              <a:gd name="T72" fmla="*/ 582 w 2804"/>
              <a:gd name="T73" fmla="*/ 2356 h 3289"/>
              <a:gd name="T74" fmla="*/ 1043 w 2804"/>
              <a:gd name="T75" fmla="*/ 417 h 3289"/>
              <a:gd name="T76" fmla="*/ 1870 w 2804"/>
              <a:gd name="T77" fmla="*/ 3 h 3289"/>
              <a:gd name="T78" fmla="*/ 2104 w 2804"/>
              <a:gd name="T79" fmla="*/ 82 h 3289"/>
              <a:gd name="T80" fmla="*/ 2336 w 2804"/>
              <a:gd name="T81" fmla="*/ 168 h 3289"/>
              <a:gd name="T82" fmla="*/ 2424 w 2804"/>
              <a:gd name="T83" fmla="*/ 262 h 3289"/>
              <a:gd name="T84" fmla="*/ 2607 w 2804"/>
              <a:gd name="T85" fmla="*/ 647 h 3289"/>
              <a:gd name="T86" fmla="*/ 2744 w 2804"/>
              <a:gd name="T87" fmla="*/ 1460 h 3289"/>
              <a:gd name="T88" fmla="*/ 2794 w 2804"/>
              <a:gd name="T89" fmla="*/ 2439 h 3289"/>
              <a:gd name="T90" fmla="*/ 2782 w 2804"/>
              <a:gd name="T91" fmla="*/ 2959 h 3289"/>
              <a:gd name="T92" fmla="*/ 2344 w 2804"/>
              <a:gd name="T93" fmla="*/ 3289 h 3289"/>
              <a:gd name="T94" fmla="*/ 2216 w 2804"/>
              <a:gd name="T95" fmla="*/ 3003 h 3289"/>
              <a:gd name="T96" fmla="*/ 601 w 2804"/>
              <a:gd name="T97" fmla="*/ 2974 h 3289"/>
              <a:gd name="T98" fmla="*/ 475 w 2804"/>
              <a:gd name="T99" fmla="*/ 3287 h 3289"/>
              <a:gd name="T100" fmla="*/ 31 w 2804"/>
              <a:gd name="T101" fmla="*/ 2991 h 3289"/>
              <a:gd name="T102" fmla="*/ 6 w 2804"/>
              <a:gd name="T103" fmla="*/ 2514 h 3289"/>
              <a:gd name="T104" fmla="*/ 55 w 2804"/>
              <a:gd name="T105" fmla="*/ 1571 h 3289"/>
              <a:gd name="T106" fmla="*/ 179 w 2804"/>
              <a:gd name="T107" fmla="*/ 707 h 3289"/>
              <a:gd name="T108" fmla="*/ 364 w 2804"/>
              <a:gd name="T109" fmla="*/ 285 h 3289"/>
              <a:gd name="T110" fmla="*/ 467 w 2804"/>
              <a:gd name="T111" fmla="*/ 168 h 3289"/>
              <a:gd name="T112" fmla="*/ 680 w 2804"/>
              <a:gd name="T113" fmla="*/ 90 h 3289"/>
              <a:gd name="T114" fmla="*/ 926 w 2804"/>
              <a:gd name="T115" fmla="*/ 6 h 3289"/>
              <a:gd name="T116" fmla="*/ 995 w 2804"/>
              <a:gd name="T117" fmla="*/ 39 h 3289"/>
              <a:gd name="T118" fmla="*/ 1111 w 2804"/>
              <a:gd name="T119" fmla="*/ 121 h 3289"/>
              <a:gd name="T120" fmla="*/ 1555 w 2804"/>
              <a:gd name="T121" fmla="*/ 151 h 3289"/>
              <a:gd name="T122" fmla="*/ 1790 w 2804"/>
              <a:gd name="T123" fmla="*/ 64 h 3289"/>
              <a:gd name="T124" fmla="*/ 1840 w 2804"/>
              <a:gd name="T125" fmla="*/ 2 h 3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4" h="3289">
                <a:moveTo>
                  <a:pt x="2363" y="3106"/>
                </a:moveTo>
                <a:lnTo>
                  <a:pt x="2381" y="3203"/>
                </a:lnTo>
                <a:lnTo>
                  <a:pt x="2621" y="3203"/>
                </a:lnTo>
                <a:lnTo>
                  <a:pt x="2639" y="3106"/>
                </a:lnTo>
                <a:lnTo>
                  <a:pt x="2363" y="3106"/>
                </a:lnTo>
                <a:close/>
                <a:moveTo>
                  <a:pt x="165" y="3106"/>
                </a:moveTo>
                <a:lnTo>
                  <a:pt x="183" y="3203"/>
                </a:lnTo>
                <a:lnTo>
                  <a:pt x="423" y="3203"/>
                </a:lnTo>
                <a:lnTo>
                  <a:pt x="441" y="3106"/>
                </a:lnTo>
                <a:lnTo>
                  <a:pt x="165" y="3106"/>
                </a:lnTo>
                <a:close/>
                <a:moveTo>
                  <a:pt x="1445" y="2544"/>
                </a:moveTo>
                <a:lnTo>
                  <a:pt x="1445" y="2720"/>
                </a:lnTo>
                <a:lnTo>
                  <a:pt x="2157" y="2720"/>
                </a:lnTo>
                <a:lnTo>
                  <a:pt x="2175" y="2631"/>
                </a:lnTo>
                <a:lnTo>
                  <a:pt x="2191" y="2544"/>
                </a:lnTo>
                <a:lnTo>
                  <a:pt x="1445" y="2544"/>
                </a:lnTo>
                <a:close/>
                <a:moveTo>
                  <a:pt x="612" y="2544"/>
                </a:moveTo>
                <a:lnTo>
                  <a:pt x="629" y="2631"/>
                </a:lnTo>
                <a:lnTo>
                  <a:pt x="647" y="2720"/>
                </a:lnTo>
                <a:lnTo>
                  <a:pt x="1359" y="2720"/>
                </a:lnTo>
                <a:lnTo>
                  <a:pt x="1359" y="2544"/>
                </a:lnTo>
                <a:lnTo>
                  <a:pt x="612" y="2544"/>
                </a:lnTo>
                <a:close/>
                <a:moveTo>
                  <a:pt x="488" y="267"/>
                </a:moveTo>
                <a:lnTo>
                  <a:pt x="473" y="284"/>
                </a:lnTo>
                <a:lnTo>
                  <a:pt x="456" y="306"/>
                </a:lnTo>
                <a:lnTo>
                  <a:pt x="436" y="332"/>
                </a:lnTo>
                <a:lnTo>
                  <a:pt x="415" y="364"/>
                </a:lnTo>
                <a:lnTo>
                  <a:pt x="393" y="402"/>
                </a:lnTo>
                <a:lnTo>
                  <a:pt x="370" y="445"/>
                </a:lnTo>
                <a:lnTo>
                  <a:pt x="347" y="496"/>
                </a:lnTo>
                <a:lnTo>
                  <a:pt x="332" y="531"/>
                </a:lnTo>
                <a:lnTo>
                  <a:pt x="316" y="570"/>
                </a:lnTo>
                <a:lnTo>
                  <a:pt x="300" y="613"/>
                </a:lnTo>
                <a:lnTo>
                  <a:pt x="284" y="660"/>
                </a:lnTo>
                <a:lnTo>
                  <a:pt x="268" y="711"/>
                </a:lnTo>
                <a:lnTo>
                  <a:pt x="252" y="767"/>
                </a:lnTo>
                <a:lnTo>
                  <a:pt x="237" y="827"/>
                </a:lnTo>
                <a:lnTo>
                  <a:pt x="222" y="891"/>
                </a:lnTo>
                <a:lnTo>
                  <a:pt x="208" y="959"/>
                </a:lnTo>
                <a:lnTo>
                  <a:pt x="195" y="1032"/>
                </a:lnTo>
                <a:lnTo>
                  <a:pt x="183" y="1109"/>
                </a:lnTo>
                <a:lnTo>
                  <a:pt x="172" y="1193"/>
                </a:lnTo>
                <a:lnTo>
                  <a:pt x="162" y="1280"/>
                </a:lnTo>
                <a:lnTo>
                  <a:pt x="154" y="1373"/>
                </a:lnTo>
                <a:lnTo>
                  <a:pt x="147" y="1470"/>
                </a:lnTo>
                <a:lnTo>
                  <a:pt x="142" y="1574"/>
                </a:lnTo>
                <a:lnTo>
                  <a:pt x="137" y="1694"/>
                </a:lnTo>
                <a:lnTo>
                  <a:pt x="132" y="1807"/>
                </a:lnTo>
                <a:lnTo>
                  <a:pt x="126" y="1914"/>
                </a:lnTo>
                <a:lnTo>
                  <a:pt x="121" y="2013"/>
                </a:lnTo>
                <a:lnTo>
                  <a:pt x="116" y="2106"/>
                </a:lnTo>
                <a:lnTo>
                  <a:pt x="111" y="2194"/>
                </a:lnTo>
                <a:lnTo>
                  <a:pt x="106" y="2275"/>
                </a:lnTo>
                <a:lnTo>
                  <a:pt x="102" y="2357"/>
                </a:lnTo>
                <a:lnTo>
                  <a:pt x="97" y="2432"/>
                </a:lnTo>
                <a:lnTo>
                  <a:pt x="94" y="2502"/>
                </a:lnTo>
                <a:lnTo>
                  <a:pt x="91" y="2565"/>
                </a:lnTo>
                <a:lnTo>
                  <a:pt x="87" y="2624"/>
                </a:lnTo>
                <a:lnTo>
                  <a:pt x="86" y="2677"/>
                </a:lnTo>
                <a:lnTo>
                  <a:pt x="86" y="2726"/>
                </a:lnTo>
                <a:lnTo>
                  <a:pt x="86" y="2770"/>
                </a:lnTo>
                <a:lnTo>
                  <a:pt x="89" y="2812"/>
                </a:lnTo>
                <a:lnTo>
                  <a:pt x="91" y="2850"/>
                </a:lnTo>
                <a:lnTo>
                  <a:pt x="96" y="2884"/>
                </a:lnTo>
                <a:lnTo>
                  <a:pt x="101" y="2915"/>
                </a:lnTo>
                <a:lnTo>
                  <a:pt x="108" y="2944"/>
                </a:lnTo>
                <a:lnTo>
                  <a:pt x="116" y="2971"/>
                </a:lnTo>
                <a:lnTo>
                  <a:pt x="127" y="2996"/>
                </a:lnTo>
                <a:lnTo>
                  <a:pt x="138" y="3020"/>
                </a:lnTo>
                <a:lnTo>
                  <a:pt x="476" y="3020"/>
                </a:lnTo>
                <a:lnTo>
                  <a:pt x="482" y="3013"/>
                </a:lnTo>
                <a:lnTo>
                  <a:pt x="490" y="3002"/>
                </a:lnTo>
                <a:lnTo>
                  <a:pt x="498" y="2989"/>
                </a:lnTo>
                <a:lnTo>
                  <a:pt x="508" y="2971"/>
                </a:lnTo>
                <a:lnTo>
                  <a:pt x="518" y="2949"/>
                </a:lnTo>
                <a:lnTo>
                  <a:pt x="528" y="2923"/>
                </a:lnTo>
                <a:lnTo>
                  <a:pt x="539" y="2891"/>
                </a:lnTo>
                <a:lnTo>
                  <a:pt x="549" y="2855"/>
                </a:lnTo>
                <a:lnTo>
                  <a:pt x="558" y="2813"/>
                </a:lnTo>
                <a:lnTo>
                  <a:pt x="567" y="2764"/>
                </a:lnTo>
                <a:lnTo>
                  <a:pt x="546" y="2659"/>
                </a:lnTo>
                <a:lnTo>
                  <a:pt x="527" y="2556"/>
                </a:lnTo>
                <a:lnTo>
                  <a:pt x="510" y="2454"/>
                </a:lnTo>
                <a:lnTo>
                  <a:pt x="496" y="2356"/>
                </a:lnTo>
                <a:lnTo>
                  <a:pt x="483" y="2259"/>
                </a:lnTo>
                <a:lnTo>
                  <a:pt x="473" y="2165"/>
                </a:lnTo>
                <a:lnTo>
                  <a:pt x="465" y="2072"/>
                </a:lnTo>
                <a:lnTo>
                  <a:pt x="458" y="1984"/>
                </a:lnTo>
                <a:lnTo>
                  <a:pt x="453" y="1898"/>
                </a:lnTo>
                <a:lnTo>
                  <a:pt x="449" y="1816"/>
                </a:lnTo>
                <a:lnTo>
                  <a:pt x="447" y="1736"/>
                </a:lnTo>
                <a:lnTo>
                  <a:pt x="446" y="1661"/>
                </a:lnTo>
                <a:lnTo>
                  <a:pt x="445" y="1590"/>
                </a:lnTo>
                <a:lnTo>
                  <a:pt x="446" y="1523"/>
                </a:lnTo>
                <a:lnTo>
                  <a:pt x="447" y="1459"/>
                </a:lnTo>
                <a:lnTo>
                  <a:pt x="449" y="1400"/>
                </a:lnTo>
                <a:lnTo>
                  <a:pt x="452" y="1346"/>
                </a:lnTo>
                <a:lnTo>
                  <a:pt x="455" y="1297"/>
                </a:lnTo>
                <a:lnTo>
                  <a:pt x="458" y="1253"/>
                </a:lnTo>
                <a:lnTo>
                  <a:pt x="461" y="1214"/>
                </a:lnTo>
                <a:lnTo>
                  <a:pt x="464" y="1180"/>
                </a:lnTo>
                <a:lnTo>
                  <a:pt x="467" y="1152"/>
                </a:lnTo>
                <a:lnTo>
                  <a:pt x="469" y="1128"/>
                </a:lnTo>
                <a:lnTo>
                  <a:pt x="471" y="1112"/>
                </a:lnTo>
                <a:lnTo>
                  <a:pt x="472" y="1101"/>
                </a:lnTo>
                <a:lnTo>
                  <a:pt x="473" y="1097"/>
                </a:lnTo>
                <a:lnTo>
                  <a:pt x="474" y="1090"/>
                </a:lnTo>
                <a:lnTo>
                  <a:pt x="477" y="1084"/>
                </a:lnTo>
                <a:lnTo>
                  <a:pt x="512" y="1009"/>
                </a:lnTo>
                <a:lnTo>
                  <a:pt x="542" y="935"/>
                </a:lnTo>
                <a:lnTo>
                  <a:pt x="565" y="862"/>
                </a:lnTo>
                <a:lnTo>
                  <a:pt x="582" y="790"/>
                </a:lnTo>
                <a:lnTo>
                  <a:pt x="592" y="720"/>
                </a:lnTo>
                <a:lnTo>
                  <a:pt x="597" y="651"/>
                </a:lnTo>
                <a:lnTo>
                  <a:pt x="595" y="584"/>
                </a:lnTo>
                <a:lnTo>
                  <a:pt x="588" y="518"/>
                </a:lnTo>
                <a:lnTo>
                  <a:pt x="573" y="453"/>
                </a:lnTo>
                <a:lnTo>
                  <a:pt x="561" y="411"/>
                </a:lnTo>
                <a:lnTo>
                  <a:pt x="546" y="373"/>
                </a:lnTo>
                <a:lnTo>
                  <a:pt x="531" y="340"/>
                </a:lnTo>
                <a:lnTo>
                  <a:pt x="516" y="311"/>
                </a:lnTo>
                <a:lnTo>
                  <a:pt x="501" y="287"/>
                </a:lnTo>
                <a:lnTo>
                  <a:pt x="488" y="267"/>
                </a:lnTo>
                <a:close/>
                <a:moveTo>
                  <a:pt x="2316" y="266"/>
                </a:moveTo>
                <a:lnTo>
                  <a:pt x="2303" y="286"/>
                </a:lnTo>
                <a:lnTo>
                  <a:pt x="2288" y="311"/>
                </a:lnTo>
                <a:lnTo>
                  <a:pt x="2273" y="340"/>
                </a:lnTo>
                <a:lnTo>
                  <a:pt x="2258" y="373"/>
                </a:lnTo>
                <a:lnTo>
                  <a:pt x="2243" y="411"/>
                </a:lnTo>
                <a:lnTo>
                  <a:pt x="2230" y="453"/>
                </a:lnTo>
                <a:lnTo>
                  <a:pt x="2216" y="518"/>
                </a:lnTo>
                <a:lnTo>
                  <a:pt x="2209" y="584"/>
                </a:lnTo>
                <a:lnTo>
                  <a:pt x="2207" y="651"/>
                </a:lnTo>
                <a:lnTo>
                  <a:pt x="2212" y="720"/>
                </a:lnTo>
                <a:lnTo>
                  <a:pt x="2222" y="790"/>
                </a:lnTo>
                <a:lnTo>
                  <a:pt x="2239" y="862"/>
                </a:lnTo>
                <a:lnTo>
                  <a:pt x="2262" y="935"/>
                </a:lnTo>
                <a:lnTo>
                  <a:pt x="2292" y="1009"/>
                </a:lnTo>
                <a:lnTo>
                  <a:pt x="2327" y="1084"/>
                </a:lnTo>
                <a:lnTo>
                  <a:pt x="2330" y="1090"/>
                </a:lnTo>
                <a:lnTo>
                  <a:pt x="2331" y="1097"/>
                </a:lnTo>
                <a:lnTo>
                  <a:pt x="2332" y="1101"/>
                </a:lnTo>
                <a:lnTo>
                  <a:pt x="2333" y="1112"/>
                </a:lnTo>
                <a:lnTo>
                  <a:pt x="2335" y="1128"/>
                </a:lnTo>
                <a:lnTo>
                  <a:pt x="2337" y="1152"/>
                </a:lnTo>
                <a:lnTo>
                  <a:pt x="2340" y="1180"/>
                </a:lnTo>
                <a:lnTo>
                  <a:pt x="2343" y="1214"/>
                </a:lnTo>
                <a:lnTo>
                  <a:pt x="2346" y="1253"/>
                </a:lnTo>
                <a:lnTo>
                  <a:pt x="2349" y="1297"/>
                </a:lnTo>
                <a:lnTo>
                  <a:pt x="2352" y="1346"/>
                </a:lnTo>
                <a:lnTo>
                  <a:pt x="2354" y="1400"/>
                </a:lnTo>
                <a:lnTo>
                  <a:pt x="2356" y="1459"/>
                </a:lnTo>
                <a:lnTo>
                  <a:pt x="2358" y="1523"/>
                </a:lnTo>
                <a:lnTo>
                  <a:pt x="2359" y="1590"/>
                </a:lnTo>
                <a:lnTo>
                  <a:pt x="2358" y="1661"/>
                </a:lnTo>
                <a:lnTo>
                  <a:pt x="2357" y="1736"/>
                </a:lnTo>
                <a:lnTo>
                  <a:pt x="2355" y="1816"/>
                </a:lnTo>
                <a:lnTo>
                  <a:pt x="2351" y="1898"/>
                </a:lnTo>
                <a:lnTo>
                  <a:pt x="2346" y="1984"/>
                </a:lnTo>
                <a:lnTo>
                  <a:pt x="2339" y="2072"/>
                </a:lnTo>
                <a:lnTo>
                  <a:pt x="2331" y="2165"/>
                </a:lnTo>
                <a:lnTo>
                  <a:pt x="2321" y="2259"/>
                </a:lnTo>
                <a:lnTo>
                  <a:pt x="2308" y="2356"/>
                </a:lnTo>
                <a:lnTo>
                  <a:pt x="2294" y="2454"/>
                </a:lnTo>
                <a:lnTo>
                  <a:pt x="2277" y="2556"/>
                </a:lnTo>
                <a:lnTo>
                  <a:pt x="2258" y="2659"/>
                </a:lnTo>
                <a:lnTo>
                  <a:pt x="2237" y="2764"/>
                </a:lnTo>
                <a:lnTo>
                  <a:pt x="2246" y="2813"/>
                </a:lnTo>
                <a:lnTo>
                  <a:pt x="2255" y="2855"/>
                </a:lnTo>
                <a:lnTo>
                  <a:pt x="2265" y="2891"/>
                </a:lnTo>
                <a:lnTo>
                  <a:pt x="2275" y="2923"/>
                </a:lnTo>
                <a:lnTo>
                  <a:pt x="2286" y="2949"/>
                </a:lnTo>
                <a:lnTo>
                  <a:pt x="2296" y="2971"/>
                </a:lnTo>
                <a:lnTo>
                  <a:pt x="2306" y="2989"/>
                </a:lnTo>
                <a:lnTo>
                  <a:pt x="2314" y="3002"/>
                </a:lnTo>
                <a:lnTo>
                  <a:pt x="2322" y="3013"/>
                </a:lnTo>
                <a:lnTo>
                  <a:pt x="2328" y="3020"/>
                </a:lnTo>
                <a:lnTo>
                  <a:pt x="2665" y="3020"/>
                </a:lnTo>
                <a:lnTo>
                  <a:pt x="2677" y="2996"/>
                </a:lnTo>
                <a:lnTo>
                  <a:pt x="2687" y="2971"/>
                </a:lnTo>
                <a:lnTo>
                  <a:pt x="2696" y="2944"/>
                </a:lnTo>
                <a:lnTo>
                  <a:pt x="2703" y="2915"/>
                </a:lnTo>
                <a:lnTo>
                  <a:pt x="2708" y="2884"/>
                </a:lnTo>
                <a:lnTo>
                  <a:pt x="2712" y="2850"/>
                </a:lnTo>
                <a:lnTo>
                  <a:pt x="2715" y="2812"/>
                </a:lnTo>
                <a:lnTo>
                  <a:pt x="2717" y="2770"/>
                </a:lnTo>
                <a:lnTo>
                  <a:pt x="2717" y="2726"/>
                </a:lnTo>
                <a:lnTo>
                  <a:pt x="2717" y="2677"/>
                </a:lnTo>
                <a:lnTo>
                  <a:pt x="2716" y="2624"/>
                </a:lnTo>
                <a:lnTo>
                  <a:pt x="2713" y="2565"/>
                </a:lnTo>
                <a:lnTo>
                  <a:pt x="2710" y="2502"/>
                </a:lnTo>
                <a:lnTo>
                  <a:pt x="2707" y="2432"/>
                </a:lnTo>
                <a:lnTo>
                  <a:pt x="2702" y="2357"/>
                </a:lnTo>
                <a:lnTo>
                  <a:pt x="2698" y="2275"/>
                </a:lnTo>
                <a:lnTo>
                  <a:pt x="2693" y="2194"/>
                </a:lnTo>
                <a:lnTo>
                  <a:pt x="2688" y="2106"/>
                </a:lnTo>
                <a:lnTo>
                  <a:pt x="2683" y="2013"/>
                </a:lnTo>
                <a:lnTo>
                  <a:pt x="2678" y="1914"/>
                </a:lnTo>
                <a:lnTo>
                  <a:pt x="2672" y="1807"/>
                </a:lnTo>
                <a:lnTo>
                  <a:pt x="2667" y="1694"/>
                </a:lnTo>
                <a:lnTo>
                  <a:pt x="2662" y="1574"/>
                </a:lnTo>
                <a:lnTo>
                  <a:pt x="2657" y="1465"/>
                </a:lnTo>
                <a:lnTo>
                  <a:pt x="2649" y="1362"/>
                </a:lnTo>
                <a:lnTo>
                  <a:pt x="2640" y="1265"/>
                </a:lnTo>
                <a:lnTo>
                  <a:pt x="2630" y="1173"/>
                </a:lnTo>
                <a:lnTo>
                  <a:pt x="2618" y="1086"/>
                </a:lnTo>
                <a:lnTo>
                  <a:pt x="2605" y="1005"/>
                </a:lnTo>
                <a:lnTo>
                  <a:pt x="2590" y="929"/>
                </a:lnTo>
                <a:lnTo>
                  <a:pt x="2575" y="858"/>
                </a:lnTo>
                <a:lnTo>
                  <a:pt x="2559" y="791"/>
                </a:lnTo>
                <a:lnTo>
                  <a:pt x="2541" y="729"/>
                </a:lnTo>
                <a:lnTo>
                  <a:pt x="2524" y="672"/>
                </a:lnTo>
                <a:lnTo>
                  <a:pt x="2506" y="619"/>
                </a:lnTo>
                <a:lnTo>
                  <a:pt x="2488" y="570"/>
                </a:lnTo>
                <a:lnTo>
                  <a:pt x="2470" y="525"/>
                </a:lnTo>
                <a:lnTo>
                  <a:pt x="2453" y="483"/>
                </a:lnTo>
                <a:lnTo>
                  <a:pt x="2435" y="446"/>
                </a:lnTo>
                <a:lnTo>
                  <a:pt x="2417" y="412"/>
                </a:lnTo>
                <a:lnTo>
                  <a:pt x="2400" y="382"/>
                </a:lnTo>
                <a:lnTo>
                  <a:pt x="2384" y="356"/>
                </a:lnTo>
                <a:lnTo>
                  <a:pt x="2368" y="332"/>
                </a:lnTo>
                <a:lnTo>
                  <a:pt x="2353" y="311"/>
                </a:lnTo>
                <a:lnTo>
                  <a:pt x="2339" y="294"/>
                </a:lnTo>
                <a:lnTo>
                  <a:pt x="2327" y="279"/>
                </a:lnTo>
                <a:lnTo>
                  <a:pt x="2316" y="266"/>
                </a:lnTo>
                <a:close/>
                <a:moveTo>
                  <a:pt x="1792" y="172"/>
                </a:moveTo>
                <a:lnTo>
                  <a:pt x="1769" y="183"/>
                </a:lnTo>
                <a:lnTo>
                  <a:pt x="1744" y="195"/>
                </a:lnTo>
                <a:lnTo>
                  <a:pt x="1715" y="205"/>
                </a:lnTo>
                <a:lnTo>
                  <a:pt x="1682" y="215"/>
                </a:lnTo>
                <a:lnTo>
                  <a:pt x="1645" y="224"/>
                </a:lnTo>
                <a:lnTo>
                  <a:pt x="1605" y="232"/>
                </a:lnTo>
                <a:lnTo>
                  <a:pt x="1561" y="238"/>
                </a:lnTo>
                <a:lnTo>
                  <a:pt x="1513" y="242"/>
                </a:lnTo>
                <a:lnTo>
                  <a:pt x="1459" y="245"/>
                </a:lnTo>
                <a:lnTo>
                  <a:pt x="1402" y="246"/>
                </a:lnTo>
                <a:lnTo>
                  <a:pt x="1345" y="245"/>
                </a:lnTo>
                <a:lnTo>
                  <a:pt x="1291" y="242"/>
                </a:lnTo>
                <a:lnTo>
                  <a:pt x="1243" y="238"/>
                </a:lnTo>
                <a:lnTo>
                  <a:pt x="1199" y="232"/>
                </a:lnTo>
                <a:lnTo>
                  <a:pt x="1159" y="224"/>
                </a:lnTo>
                <a:lnTo>
                  <a:pt x="1122" y="215"/>
                </a:lnTo>
                <a:lnTo>
                  <a:pt x="1089" y="205"/>
                </a:lnTo>
                <a:lnTo>
                  <a:pt x="1060" y="195"/>
                </a:lnTo>
                <a:lnTo>
                  <a:pt x="1035" y="183"/>
                </a:lnTo>
                <a:lnTo>
                  <a:pt x="1012" y="172"/>
                </a:lnTo>
                <a:lnTo>
                  <a:pt x="1026" y="216"/>
                </a:lnTo>
                <a:lnTo>
                  <a:pt x="1044" y="258"/>
                </a:lnTo>
                <a:lnTo>
                  <a:pt x="1066" y="300"/>
                </a:lnTo>
                <a:lnTo>
                  <a:pt x="1091" y="339"/>
                </a:lnTo>
                <a:lnTo>
                  <a:pt x="1120" y="376"/>
                </a:lnTo>
                <a:lnTo>
                  <a:pt x="1156" y="412"/>
                </a:lnTo>
                <a:lnTo>
                  <a:pt x="1193" y="444"/>
                </a:lnTo>
                <a:lnTo>
                  <a:pt x="1232" y="471"/>
                </a:lnTo>
                <a:lnTo>
                  <a:pt x="1273" y="493"/>
                </a:lnTo>
                <a:lnTo>
                  <a:pt x="1315" y="508"/>
                </a:lnTo>
                <a:lnTo>
                  <a:pt x="1359" y="517"/>
                </a:lnTo>
                <a:lnTo>
                  <a:pt x="1402" y="521"/>
                </a:lnTo>
                <a:lnTo>
                  <a:pt x="1445" y="517"/>
                </a:lnTo>
                <a:lnTo>
                  <a:pt x="1487" y="508"/>
                </a:lnTo>
                <a:lnTo>
                  <a:pt x="1531" y="493"/>
                </a:lnTo>
                <a:lnTo>
                  <a:pt x="1572" y="471"/>
                </a:lnTo>
                <a:lnTo>
                  <a:pt x="1611" y="444"/>
                </a:lnTo>
                <a:lnTo>
                  <a:pt x="1648" y="412"/>
                </a:lnTo>
                <a:lnTo>
                  <a:pt x="1684" y="376"/>
                </a:lnTo>
                <a:lnTo>
                  <a:pt x="1713" y="339"/>
                </a:lnTo>
                <a:lnTo>
                  <a:pt x="1738" y="300"/>
                </a:lnTo>
                <a:lnTo>
                  <a:pt x="1760" y="258"/>
                </a:lnTo>
                <a:lnTo>
                  <a:pt x="1778" y="216"/>
                </a:lnTo>
                <a:lnTo>
                  <a:pt x="1792" y="172"/>
                </a:lnTo>
                <a:close/>
                <a:moveTo>
                  <a:pt x="1893" y="102"/>
                </a:moveTo>
                <a:lnTo>
                  <a:pt x="1884" y="161"/>
                </a:lnTo>
                <a:lnTo>
                  <a:pt x="1869" y="217"/>
                </a:lnTo>
                <a:lnTo>
                  <a:pt x="1849" y="271"/>
                </a:lnTo>
                <a:lnTo>
                  <a:pt x="1823" y="323"/>
                </a:lnTo>
                <a:lnTo>
                  <a:pt x="1794" y="372"/>
                </a:lnTo>
                <a:lnTo>
                  <a:pt x="1761" y="417"/>
                </a:lnTo>
                <a:lnTo>
                  <a:pt x="1724" y="459"/>
                </a:lnTo>
                <a:lnTo>
                  <a:pt x="1684" y="497"/>
                </a:lnTo>
                <a:lnTo>
                  <a:pt x="1640" y="530"/>
                </a:lnTo>
                <a:lnTo>
                  <a:pt x="1594" y="557"/>
                </a:lnTo>
                <a:lnTo>
                  <a:pt x="1546" y="579"/>
                </a:lnTo>
                <a:lnTo>
                  <a:pt x="1497" y="595"/>
                </a:lnTo>
                <a:lnTo>
                  <a:pt x="1445" y="604"/>
                </a:lnTo>
                <a:lnTo>
                  <a:pt x="1445" y="2457"/>
                </a:lnTo>
                <a:lnTo>
                  <a:pt x="2207" y="2457"/>
                </a:lnTo>
                <a:lnTo>
                  <a:pt x="2222" y="2356"/>
                </a:lnTo>
                <a:lnTo>
                  <a:pt x="2234" y="2257"/>
                </a:lnTo>
                <a:lnTo>
                  <a:pt x="2245" y="2161"/>
                </a:lnTo>
                <a:lnTo>
                  <a:pt x="2253" y="2067"/>
                </a:lnTo>
                <a:lnTo>
                  <a:pt x="2260" y="1976"/>
                </a:lnTo>
                <a:lnTo>
                  <a:pt x="2265" y="1889"/>
                </a:lnTo>
                <a:lnTo>
                  <a:pt x="2269" y="1805"/>
                </a:lnTo>
                <a:lnTo>
                  <a:pt x="2271" y="1725"/>
                </a:lnTo>
                <a:lnTo>
                  <a:pt x="2273" y="1649"/>
                </a:lnTo>
                <a:lnTo>
                  <a:pt x="2273" y="1577"/>
                </a:lnTo>
                <a:lnTo>
                  <a:pt x="2272" y="1510"/>
                </a:lnTo>
                <a:lnTo>
                  <a:pt x="2270" y="1446"/>
                </a:lnTo>
                <a:lnTo>
                  <a:pt x="2268" y="1388"/>
                </a:lnTo>
                <a:lnTo>
                  <a:pt x="2265" y="1334"/>
                </a:lnTo>
                <a:lnTo>
                  <a:pt x="2262" y="1286"/>
                </a:lnTo>
                <a:lnTo>
                  <a:pt x="2259" y="1243"/>
                </a:lnTo>
                <a:lnTo>
                  <a:pt x="2256" y="1206"/>
                </a:lnTo>
                <a:lnTo>
                  <a:pt x="2253" y="1175"/>
                </a:lnTo>
                <a:lnTo>
                  <a:pt x="2251" y="1148"/>
                </a:lnTo>
                <a:lnTo>
                  <a:pt x="2248" y="1129"/>
                </a:lnTo>
                <a:lnTo>
                  <a:pt x="2247" y="1116"/>
                </a:lnTo>
                <a:lnTo>
                  <a:pt x="2216" y="1052"/>
                </a:lnTo>
                <a:lnTo>
                  <a:pt x="2190" y="989"/>
                </a:lnTo>
                <a:lnTo>
                  <a:pt x="2169" y="929"/>
                </a:lnTo>
                <a:lnTo>
                  <a:pt x="2152" y="871"/>
                </a:lnTo>
                <a:lnTo>
                  <a:pt x="2139" y="814"/>
                </a:lnTo>
                <a:lnTo>
                  <a:pt x="2130" y="761"/>
                </a:lnTo>
                <a:lnTo>
                  <a:pt x="2124" y="710"/>
                </a:lnTo>
                <a:lnTo>
                  <a:pt x="2121" y="662"/>
                </a:lnTo>
                <a:lnTo>
                  <a:pt x="2121" y="616"/>
                </a:lnTo>
                <a:lnTo>
                  <a:pt x="2123" y="573"/>
                </a:lnTo>
                <a:lnTo>
                  <a:pt x="2127" y="532"/>
                </a:lnTo>
                <a:lnTo>
                  <a:pt x="2133" y="494"/>
                </a:lnTo>
                <a:lnTo>
                  <a:pt x="2140" y="457"/>
                </a:lnTo>
                <a:lnTo>
                  <a:pt x="2148" y="425"/>
                </a:lnTo>
                <a:lnTo>
                  <a:pt x="2162" y="381"/>
                </a:lnTo>
                <a:lnTo>
                  <a:pt x="2177" y="342"/>
                </a:lnTo>
                <a:lnTo>
                  <a:pt x="2193" y="306"/>
                </a:lnTo>
                <a:lnTo>
                  <a:pt x="2210" y="274"/>
                </a:lnTo>
                <a:lnTo>
                  <a:pt x="2226" y="247"/>
                </a:lnTo>
                <a:lnTo>
                  <a:pt x="2241" y="224"/>
                </a:lnTo>
                <a:lnTo>
                  <a:pt x="1893" y="102"/>
                </a:lnTo>
                <a:close/>
                <a:moveTo>
                  <a:pt x="911" y="102"/>
                </a:moveTo>
                <a:lnTo>
                  <a:pt x="563" y="224"/>
                </a:lnTo>
                <a:lnTo>
                  <a:pt x="578" y="247"/>
                </a:lnTo>
                <a:lnTo>
                  <a:pt x="594" y="274"/>
                </a:lnTo>
                <a:lnTo>
                  <a:pt x="610" y="306"/>
                </a:lnTo>
                <a:lnTo>
                  <a:pt x="627" y="342"/>
                </a:lnTo>
                <a:lnTo>
                  <a:pt x="642" y="381"/>
                </a:lnTo>
                <a:lnTo>
                  <a:pt x="656" y="425"/>
                </a:lnTo>
                <a:lnTo>
                  <a:pt x="664" y="457"/>
                </a:lnTo>
                <a:lnTo>
                  <a:pt x="671" y="494"/>
                </a:lnTo>
                <a:lnTo>
                  <a:pt x="677" y="532"/>
                </a:lnTo>
                <a:lnTo>
                  <a:pt x="681" y="573"/>
                </a:lnTo>
                <a:lnTo>
                  <a:pt x="683" y="616"/>
                </a:lnTo>
                <a:lnTo>
                  <a:pt x="683" y="662"/>
                </a:lnTo>
                <a:lnTo>
                  <a:pt x="680" y="710"/>
                </a:lnTo>
                <a:lnTo>
                  <a:pt x="674" y="761"/>
                </a:lnTo>
                <a:lnTo>
                  <a:pt x="665" y="814"/>
                </a:lnTo>
                <a:lnTo>
                  <a:pt x="652" y="871"/>
                </a:lnTo>
                <a:lnTo>
                  <a:pt x="635" y="929"/>
                </a:lnTo>
                <a:lnTo>
                  <a:pt x="613" y="989"/>
                </a:lnTo>
                <a:lnTo>
                  <a:pt x="587" y="1052"/>
                </a:lnTo>
                <a:lnTo>
                  <a:pt x="557" y="1116"/>
                </a:lnTo>
                <a:lnTo>
                  <a:pt x="555" y="1129"/>
                </a:lnTo>
                <a:lnTo>
                  <a:pt x="553" y="1148"/>
                </a:lnTo>
                <a:lnTo>
                  <a:pt x="551" y="1175"/>
                </a:lnTo>
                <a:lnTo>
                  <a:pt x="548" y="1206"/>
                </a:lnTo>
                <a:lnTo>
                  <a:pt x="545" y="1243"/>
                </a:lnTo>
                <a:lnTo>
                  <a:pt x="542" y="1286"/>
                </a:lnTo>
                <a:lnTo>
                  <a:pt x="539" y="1334"/>
                </a:lnTo>
                <a:lnTo>
                  <a:pt x="536" y="1388"/>
                </a:lnTo>
                <a:lnTo>
                  <a:pt x="534" y="1446"/>
                </a:lnTo>
                <a:lnTo>
                  <a:pt x="532" y="1510"/>
                </a:lnTo>
                <a:lnTo>
                  <a:pt x="531" y="1577"/>
                </a:lnTo>
                <a:lnTo>
                  <a:pt x="531" y="1649"/>
                </a:lnTo>
                <a:lnTo>
                  <a:pt x="533" y="1725"/>
                </a:lnTo>
                <a:lnTo>
                  <a:pt x="535" y="1805"/>
                </a:lnTo>
                <a:lnTo>
                  <a:pt x="539" y="1889"/>
                </a:lnTo>
                <a:lnTo>
                  <a:pt x="544" y="1976"/>
                </a:lnTo>
                <a:lnTo>
                  <a:pt x="551" y="2067"/>
                </a:lnTo>
                <a:lnTo>
                  <a:pt x="559" y="2161"/>
                </a:lnTo>
                <a:lnTo>
                  <a:pt x="570" y="2257"/>
                </a:lnTo>
                <a:lnTo>
                  <a:pt x="582" y="2356"/>
                </a:lnTo>
                <a:lnTo>
                  <a:pt x="597" y="2457"/>
                </a:lnTo>
                <a:lnTo>
                  <a:pt x="1359" y="2457"/>
                </a:lnTo>
                <a:lnTo>
                  <a:pt x="1359" y="604"/>
                </a:lnTo>
                <a:lnTo>
                  <a:pt x="1307" y="595"/>
                </a:lnTo>
                <a:lnTo>
                  <a:pt x="1258" y="579"/>
                </a:lnTo>
                <a:lnTo>
                  <a:pt x="1210" y="557"/>
                </a:lnTo>
                <a:lnTo>
                  <a:pt x="1164" y="530"/>
                </a:lnTo>
                <a:lnTo>
                  <a:pt x="1120" y="497"/>
                </a:lnTo>
                <a:lnTo>
                  <a:pt x="1080" y="459"/>
                </a:lnTo>
                <a:lnTo>
                  <a:pt x="1043" y="417"/>
                </a:lnTo>
                <a:lnTo>
                  <a:pt x="1010" y="372"/>
                </a:lnTo>
                <a:lnTo>
                  <a:pt x="980" y="323"/>
                </a:lnTo>
                <a:lnTo>
                  <a:pt x="955" y="271"/>
                </a:lnTo>
                <a:lnTo>
                  <a:pt x="935" y="217"/>
                </a:lnTo>
                <a:lnTo>
                  <a:pt x="920" y="161"/>
                </a:lnTo>
                <a:lnTo>
                  <a:pt x="911" y="102"/>
                </a:lnTo>
                <a:close/>
                <a:moveTo>
                  <a:pt x="1854" y="0"/>
                </a:moveTo>
                <a:lnTo>
                  <a:pt x="1854" y="0"/>
                </a:lnTo>
                <a:lnTo>
                  <a:pt x="1868" y="2"/>
                </a:lnTo>
                <a:lnTo>
                  <a:pt x="1870" y="3"/>
                </a:lnTo>
                <a:lnTo>
                  <a:pt x="1879" y="6"/>
                </a:lnTo>
                <a:lnTo>
                  <a:pt x="1891" y="10"/>
                </a:lnTo>
                <a:lnTo>
                  <a:pt x="1909" y="16"/>
                </a:lnTo>
                <a:lnTo>
                  <a:pt x="1929" y="23"/>
                </a:lnTo>
                <a:lnTo>
                  <a:pt x="1953" y="31"/>
                </a:lnTo>
                <a:lnTo>
                  <a:pt x="1980" y="40"/>
                </a:lnTo>
                <a:lnTo>
                  <a:pt x="2009" y="50"/>
                </a:lnTo>
                <a:lnTo>
                  <a:pt x="2040" y="60"/>
                </a:lnTo>
                <a:lnTo>
                  <a:pt x="2072" y="71"/>
                </a:lnTo>
                <a:lnTo>
                  <a:pt x="2104" y="82"/>
                </a:lnTo>
                <a:lnTo>
                  <a:pt x="2135" y="93"/>
                </a:lnTo>
                <a:lnTo>
                  <a:pt x="2167" y="104"/>
                </a:lnTo>
                <a:lnTo>
                  <a:pt x="2198" y="115"/>
                </a:lnTo>
                <a:lnTo>
                  <a:pt x="2227" y="125"/>
                </a:lnTo>
                <a:lnTo>
                  <a:pt x="2254" y="134"/>
                </a:lnTo>
                <a:lnTo>
                  <a:pt x="2278" y="143"/>
                </a:lnTo>
                <a:lnTo>
                  <a:pt x="2298" y="151"/>
                </a:lnTo>
                <a:lnTo>
                  <a:pt x="2316" y="159"/>
                </a:lnTo>
                <a:lnTo>
                  <a:pt x="2328" y="164"/>
                </a:lnTo>
                <a:lnTo>
                  <a:pt x="2336" y="168"/>
                </a:lnTo>
                <a:lnTo>
                  <a:pt x="2337" y="168"/>
                </a:lnTo>
                <a:lnTo>
                  <a:pt x="2339" y="170"/>
                </a:lnTo>
                <a:lnTo>
                  <a:pt x="2344" y="174"/>
                </a:lnTo>
                <a:lnTo>
                  <a:pt x="2350" y="179"/>
                </a:lnTo>
                <a:lnTo>
                  <a:pt x="2359" y="187"/>
                </a:lnTo>
                <a:lnTo>
                  <a:pt x="2369" y="197"/>
                </a:lnTo>
                <a:lnTo>
                  <a:pt x="2381" y="209"/>
                </a:lnTo>
                <a:lnTo>
                  <a:pt x="2394" y="224"/>
                </a:lnTo>
                <a:lnTo>
                  <a:pt x="2409" y="242"/>
                </a:lnTo>
                <a:lnTo>
                  <a:pt x="2424" y="262"/>
                </a:lnTo>
                <a:lnTo>
                  <a:pt x="2440" y="285"/>
                </a:lnTo>
                <a:lnTo>
                  <a:pt x="2457" y="311"/>
                </a:lnTo>
                <a:lnTo>
                  <a:pt x="2475" y="340"/>
                </a:lnTo>
                <a:lnTo>
                  <a:pt x="2493" y="373"/>
                </a:lnTo>
                <a:lnTo>
                  <a:pt x="2512" y="409"/>
                </a:lnTo>
                <a:lnTo>
                  <a:pt x="2531" y="449"/>
                </a:lnTo>
                <a:lnTo>
                  <a:pt x="2551" y="493"/>
                </a:lnTo>
                <a:lnTo>
                  <a:pt x="2570" y="540"/>
                </a:lnTo>
                <a:lnTo>
                  <a:pt x="2589" y="592"/>
                </a:lnTo>
                <a:lnTo>
                  <a:pt x="2607" y="647"/>
                </a:lnTo>
                <a:lnTo>
                  <a:pt x="2625" y="707"/>
                </a:lnTo>
                <a:lnTo>
                  <a:pt x="2642" y="771"/>
                </a:lnTo>
                <a:lnTo>
                  <a:pt x="2659" y="840"/>
                </a:lnTo>
                <a:lnTo>
                  <a:pt x="2675" y="913"/>
                </a:lnTo>
                <a:lnTo>
                  <a:pt x="2689" y="991"/>
                </a:lnTo>
                <a:lnTo>
                  <a:pt x="2703" y="1074"/>
                </a:lnTo>
                <a:lnTo>
                  <a:pt x="2715" y="1164"/>
                </a:lnTo>
                <a:lnTo>
                  <a:pt x="2727" y="1257"/>
                </a:lnTo>
                <a:lnTo>
                  <a:pt x="2736" y="1356"/>
                </a:lnTo>
                <a:lnTo>
                  <a:pt x="2744" y="1460"/>
                </a:lnTo>
                <a:lnTo>
                  <a:pt x="2749" y="1571"/>
                </a:lnTo>
                <a:lnTo>
                  <a:pt x="2754" y="1690"/>
                </a:lnTo>
                <a:lnTo>
                  <a:pt x="2759" y="1803"/>
                </a:lnTo>
                <a:lnTo>
                  <a:pt x="2765" y="1910"/>
                </a:lnTo>
                <a:lnTo>
                  <a:pt x="2770" y="2009"/>
                </a:lnTo>
                <a:lnTo>
                  <a:pt x="2775" y="2102"/>
                </a:lnTo>
                <a:lnTo>
                  <a:pt x="2780" y="2189"/>
                </a:lnTo>
                <a:lnTo>
                  <a:pt x="2784" y="2270"/>
                </a:lnTo>
                <a:lnTo>
                  <a:pt x="2790" y="2358"/>
                </a:lnTo>
                <a:lnTo>
                  <a:pt x="2794" y="2439"/>
                </a:lnTo>
                <a:lnTo>
                  <a:pt x="2798" y="2514"/>
                </a:lnTo>
                <a:lnTo>
                  <a:pt x="2801" y="2582"/>
                </a:lnTo>
                <a:lnTo>
                  <a:pt x="2803" y="2645"/>
                </a:lnTo>
                <a:lnTo>
                  <a:pt x="2804" y="2702"/>
                </a:lnTo>
                <a:lnTo>
                  <a:pt x="2804" y="2754"/>
                </a:lnTo>
                <a:lnTo>
                  <a:pt x="2803" y="2802"/>
                </a:lnTo>
                <a:lnTo>
                  <a:pt x="2800" y="2847"/>
                </a:lnTo>
                <a:lnTo>
                  <a:pt x="2796" y="2887"/>
                </a:lnTo>
                <a:lnTo>
                  <a:pt x="2790" y="2924"/>
                </a:lnTo>
                <a:lnTo>
                  <a:pt x="2782" y="2959"/>
                </a:lnTo>
                <a:lnTo>
                  <a:pt x="2773" y="2991"/>
                </a:lnTo>
                <a:lnTo>
                  <a:pt x="2761" y="3022"/>
                </a:lnTo>
                <a:lnTo>
                  <a:pt x="2748" y="3051"/>
                </a:lnTo>
                <a:lnTo>
                  <a:pt x="2732" y="3079"/>
                </a:lnTo>
                <a:lnTo>
                  <a:pt x="2700" y="3254"/>
                </a:lnTo>
                <a:lnTo>
                  <a:pt x="2694" y="3268"/>
                </a:lnTo>
                <a:lnTo>
                  <a:pt x="2685" y="3279"/>
                </a:lnTo>
                <a:lnTo>
                  <a:pt x="2672" y="3287"/>
                </a:lnTo>
                <a:lnTo>
                  <a:pt x="2657" y="3289"/>
                </a:lnTo>
                <a:lnTo>
                  <a:pt x="2344" y="3289"/>
                </a:lnTo>
                <a:lnTo>
                  <a:pt x="2329" y="3287"/>
                </a:lnTo>
                <a:lnTo>
                  <a:pt x="2317" y="3279"/>
                </a:lnTo>
                <a:lnTo>
                  <a:pt x="2307" y="3268"/>
                </a:lnTo>
                <a:lnTo>
                  <a:pt x="2302" y="3254"/>
                </a:lnTo>
                <a:lnTo>
                  <a:pt x="2272" y="3086"/>
                </a:lnTo>
                <a:lnTo>
                  <a:pt x="2263" y="3076"/>
                </a:lnTo>
                <a:lnTo>
                  <a:pt x="2252" y="3064"/>
                </a:lnTo>
                <a:lnTo>
                  <a:pt x="2240" y="3047"/>
                </a:lnTo>
                <a:lnTo>
                  <a:pt x="2228" y="3027"/>
                </a:lnTo>
                <a:lnTo>
                  <a:pt x="2216" y="3003"/>
                </a:lnTo>
                <a:lnTo>
                  <a:pt x="2203" y="2974"/>
                </a:lnTo>
                <a:lnTo>
                  <a:pt x="2189" y="2941"/>
                </a:lnTo>
                <a:lnTo>
                  <a:pt x="2177" y="2902"/>
                </a:lnTo>
                <a:lnTo>
                  <a:pt x="2166" y="2857"/>
                </a:lnTo>
                <a:lnTo>
                  <a:pt x="2156" y="2807"/>
                </a:lnTo>
                <a:lnTo>
                  <a:pt x="648" y="2807"/>
                </a:lnTo>
                <a:lnTo>
                  <a:pt x="638" y="2857"/>
                </a:lnTo>
                <a:lnTo>
                  <a:pt x="627" y="2902"/>
                </a:lnTo>
                <a:lnTo>
                  <a:pt x="614" y="2941"/>
                </a:lnTo>
                <a:lnTo>
                  <a:pt x="601" y="2974"/>
                </a:lnTo>
                <a:lnTo>
                  <a:pt x="588" y="3003"/>
                </a:lnTo>
                <a:lnTo>
                  <a:pt x="576" y="3027"/>
                </a:lnTo>
                <a:lnTo>
                  <a:pt x="564" y="3047"/>
                </a:lnTo>
                <a:lnTo>
                  <a:pt x="552" y="3064"/>
                </a:lnTo>
                <a:lnTo>
                  <a:pt x="541" y="3076"/>
                </a:lnTo>
                <a:lnTo>
                  <a:pt x="532" y="3086"/>
                </a:lnTo>
                <a:lnTo>
                  <a:pt x="502" y="3254"/>
                </a:lnTo>
                <a:lnTo>
                  <a:pt x="497" y="3268"/>
                </a:lnTo>
                <a:lnTo>
                  <a:pt x="487" y="3279"/>
                </a:lnTo>
                <a:lnTo>
                  <a:pt x="475" y="3287"/>
                </a:lnTo>
                <a:lnTo>
                  <a:pt x="460" y="3289"/>
                </a:lnTo>
                <a:lnTo>
                  <a:pt x="147" y="3289"/>
                </a:lnTo>
                <a:lnTo>
                  <a:pt x="132" y="3287"/>
                </a:lnTo>
                <a:lnTo>
                  <a:pt x="119" y="3279"/>
                </a:lnTo>
                <a:lnTo>
                  <a:pt x="110" y="3268"/>
                </a:lnTo>
                <a:lnTo>
                  <a:pt x="104" y="3254"/>
                </a:lnTo>
                <a:lnTo>
                  <a:pt x="72" y="3079"/>
                </a:lnTo>
                <a:lnTo>
                  <a:pt x="56" y="3051"/>
                </a:lnTo>
                <a:lnTo>
                  <a:pt x="43" y="3022"/>
                </a:lnTo>
                <a:lnTo>
                  <a:pt x="31" y="2991"/>
                </a:lnTo>
                <a:lnTo>
                  <a:pt x="22" y="2959"/>
                </a:lnTo>
                <a:lnTo>
                  <a:pt x="14" y="2924"/>
                </a:lnTo>
                <a:lnTo>
                  <a:pt x="8" y="2887"/>
                </a:lnTo>
                <a:lnTo>
                  <a:pt x="4" y="2847"/>
                </a:lnTo>
                <a:lnTo>
                  <a:pt x="1" y="2802"/>
                </a:lnTo>
                <a:lnTo>
                  <a:pt x="0" y="2754"/>
                </a:lnTo>
                <a:lnTo>
                  <a:pt x="0" y="2702"/>
                </a:lnTo>
                <a:lnTo>
                  <a:pt x="1" y="2645"/>
                </a:lnTo>
                <a:lnTo>
                  <a:pt x="3" y="2582"/>
                </a:lnTo>
                <a:lnTo>
                  <a:pt x="6" y="2514"/>
                </a:lnTo>
                <a:lnTo>
                  <a:pt x="10" y="2439"/>
                </a:lnTo>
                <a:lnTo>
                  <a:pt x="14" y="2358"/>
                </a:lnTo>
                <a:lnTo>
                  <a:pt x="20" y="2270"/>
                </a:lnTo>
                <a:lnTo>
                  <a:pt x="24" y="2189"/>
                </a:lnTo>
                <a:lnTo>
                  <a:pt x="29" y="2102"/>
                </a:lnTo>
                <a:lnTo>
                  <a:pt x="34" y="2009"/>
                </a:lnTo>
                <a:lnTo>
                  <a:pt x="39" y="1910"/>
                </a:lnTo>
                <a:lnTo>
                  <a:pt x="45" y="1803"/>
                </a:lnTo>
                <a:lnTo>
                  <a:pt x="50" y="1690"/>
                </a:lnTo>
                <a:lnTo>
                  <a:pt x="55" y="1571"/>
                </a:lnTo>
                <a:lnTo>
                  <a:pt x="60" y="1460"/>
                </a:lnTo>
                <a:lnTo>
                  <a:pt x="68" y="1356"/>
                </a:lnTo>
                <a:lnTo>
                  <a:pt x="77" y="1257"/>
                </a:lnTo>
                <a:lnTo>
                  <a:pt x="89" y="1164"/>
                </a:lnTo>
                <a:lnTo>
                  <a:pt x="101" y="1074"/>
                </a:lnTo>
                <a:lnTo>
                  <a:pt x="114" y="991"/>
                </a:lnTo>
                <a:lnTo>
                  <a:pt x="129" y="913"/>
                </a:lnTo>
                <a:lnTo>
                  <a:pt x="145" y="840"/>
                </a:lnTo>
                <a:lnTo>
                  <a:pt x="162" y="771"/>
                </a:lnTo>
                <a:lnTo>
                  <a:pt x="179" y="707"/>
                </a:lnTo>
                <a:lnTo>
                  <a:pt x="197" y="647"/>
                </a:lnTo>
                <a:lnTo>
                  <a:pt x="215" y="592"/>
                </a:lnTo>
                <a:lnTo>
                  <a:pt x="234" y="540"/>
                </a:lnTo>
                <a:lnTo>
                  <a:pt x="253" y="493"/>
                </a:lnTo>
                <a:lnTo>
                  <a:pt x="273" y="449"/>
                </a:lnTo>
                <a:lnTo>
                  <a:pt x="292" y="409"/>
                </a:lnTo>
                <a:lnTo>
                  <a:pt x="311" y="373"/>
                </a:lnTo>
                <a:lnTo>
                  <a:pt x="329" y="340"/>
                </a:lnTo>
                <a:lnTo>
                  <a:pt x="347" y="311"/>
                </a:lnTo>
                <a:lnTo>
                  <a:pt x="364" y="285"/>
                </a:lnTo>
                <a:lnTo>
                  <a:pt x="380" y="262"/>
                </a:lnTo>
                <a:lnTo>
                  <a:pt x="395" y="242"/>
                </a:lnTo>
                <a:lnTo>
                  <a:pt x="410" y="224"/>
                </a:lnTo>
                <a:lnTo>
                  <a:pt x="422" y="209"/>
                </a:lnTo>
                <a:lnTo>
                  <a:pt x="434" y="197"/>
                </a:lnTo>
                <a:lnTo>
                  <a:pt x="445" y="187"/>
                </a:lnTo>
                <a:lnTo>
                  <a:pt x="454" y="179"/>
                </a:lnTo>
                <a:lnTo>
                  <a:pt x="460" y="174"/>
                </a:lnTo>
                <a:lnTo>
                  <a:pt x="465" y="170"/>
                </a:lnTo>
                <a:lnTo>
                  <a:pt x="467" y="168"/>
                </a:lnTo>
                <a:lnTo>
                  <a:pt x="467" y="168"/>
                </a:lnTo>
                <a:lnTo>
                  <a:pt x="479" y="163"/>
                </a:lnTo>
                <a:lnTo>
                  <a:pt x="495" y="157"/>
                </a:lnTo>
                <a:lnTo>
                  <a:pt x="514" y="149"/>
                </a:lnTo>
                <a:lnTo>
                  <a:pt x="536" y="140"/>
                </a:lnTo>
                <a:lnTo>
                  <a:pt x="561" y="131"/>
                </a:lnTo>
                <a:lnTo>
                  <a:pt x="589" y="121"/>
                </a:lnTo>
                <a:lnTo>
                  <a:pt x="619" y="111"/>
                </a:lnTo>
                <a:lnTo>
                  <a:pt x="649" y="101"/>
                </a:lnTo>
                <a:lnTo>
                  <a:pt x="680" y="90"/>
                </a:lnTo>
                <a:lnTo>
                  <a:pt x="711" y="79"/>
                </a:lnTo>
                <a:lnTo>
                  <a:pt x="742" y="68"/>
                </a:lnTo>
                <a:lnTo>
                  <a:pt x="772" y="58"/>
                </a:lnTo>
                <a:lnTo>
                  <a:pt x="802" y="48"/>
                </a:lnTo>
                <a:lnTo>
                  <a:pt x="830" y="38"/>
                </a:lnTo>
                <a:lnTo>
                  <a:pt x="855" y="30"/>
                </a:lnTo>
                <a:lnTo>
                  <a:pt x="878" y="22"/>
                </a:lnTo>
                <a:lnTo>
                  <a:pt x="898" y="15"/>
                </a:lnTo>
                <a:lnTo>
                  <a:pt x="914" y="10"/>
                </a:lnTo>
                <a:lnTo>
                  <a:pt x="926" y="6"/>
                </a:lnTo>
                <a:lnTo>
                  <a:pt x="934" y="3"/>
                </a:lnTo>
                <a:lnTo>
                  <a:pt x="936" y="2"/>
                </a:lnTo>
                <a:lnTo>
                  <a:pt x="950" y="0"/>
                </a:lnTo>
                <a:lnTo>
                  <a:pt x="963" y="2"/>
                </a:lnTo>
                <a:lnTo>
                  <a:pt x="976" y="8"/>
                </a:lnTo>
                <a:lnTo>
                  <a:pt x="985" y="15"/>
                </a:lnTo>
                <a:lnTo>
                  <a:pt x="990" y="24"/>
                </a:lnTo>
                <a:lnTo>
                  <a:pt x="994" y="35"/>
                </a:lnTo>
                <a:lnTo>
                  <a:pt x="994" y="36"/>
                </a:lnTo>
                <a:lnTo>
                  <a:pt x="995" y="39"/>
                </a:lnTo>
                <a:lnTo>
                  <a:pt x="998" y="43"/>
                </a:lnTo>
                <a:lnTo>
                  <a:pt x="1001" y="49"/>
                </a:lnTo>
                <a:lnTo>
                  <a:pt x="1006" y="56"/>
                </a:lnTo>
                <a:lnTo>
                  <a:pt x="1013" y="64"/>
                </a:lnTo>
                <a:lnTo>
                  <a:pt x="1023" y="73"/>
                </a:lnTo>
                <a:lnTo>
                  <a:pt x="1034" y="83"/>
                </a:lnTo>
                <a:lnTo>
                  <a:pt x="1049" y="92"/>
                </a:lnTo>
                <a:lnTo>
                  <a:pt x="1066" y="102"/>
                </a:lnTo>
                <a:lnTo>
                  <a:pt x="1087" y="112"/>
                </a:lnTo>
                <a:lnTo>
                  <a:pt x="1111" y="121"/>
                </a:lnTo>
                <a:lnTo>
                  <a:pt x="1139" y="130"/>
                </a:lnTo>
                <a:lnTo>
                  <a:pt x="1172" y="138"/>
                </a:lnTo>
                <a:lnTo>
                  <a:pt x="1208" y="145"/>
                </a:lnTo>
                <a:lnTo>
                  <a:pt x="1249" y="151"/>
                </a:lnTo>
                <a:lnTo>
                  <a:pt x="1294" y="155"/>
                </a:lnTo>
                <a:lnTo>
                  <a:pt x="1346" y="159"/>
                </a:lnTo>
                <a:lnTo>
                  <a:pt x="1402" y="160"/>
                </a:lnTo>
                <a:lnTo>
                  <a:pt x="1458" y="159"/>
                </a:lnTo>
                <a:lnTo>
                  <a:pt x="1510" y="155"/>
                </a:lnTo>
                <a:lnTo>
                  <a:pt x="1555" y="151"/>
                </a:lnTo>
                <a:lnTo>
                  <a:pt x="1596" y="145"/>
                </a:lnTo>
                <a:lnTo>
                  <a:pt x="1632" y="138"/>
                </a:lnTo>
                <a:lnTo>
                  <a:pt x="1664" y="130"/>
                </a:lnTo>
                <a:lnTo>
                  <a:pt x="1693" y="121"/>
                </a:lnTo>
                <a:lnTo>
                  <a:pt x="1717" y="112"/>
                </a:lnTo>
                <a:lnTo>
                  <a:pt x="1738" y="102"/>
                </a:lnTo>
                <a:lnTo>
                  <a:pt x="1755" y="92"/>
                </a:lnTo>
                <a:lnTo>
                  <a:pt x="1769" y="83"/>
                </a:lnTo>
                <a:lnTo>
                  <a:pt x="1781" y="73"/>
                </a:lnTo>
                <a:lnTo>
                  <a:pt x="1790" y="64"/>
                </a:lnTo>
                <a:lnTo>
                  <a:pt x="1798" y="56"/>
                </a:lnTo>
                <a:lnTo>
                  <a:pt x="1803" y="49"/>
                </a:lnTo>
                <a:lnTo>
                  <a:pt x="1806" y="43"/>
                </a:lnTo>
                <a:lnTo>
                  <a:pt x="1809" y="39"/>
                </a:lnTo>
                <a:lnTo>
                  <a:pt x="1810" y="36"/>
                </a:lnTo>
                <a:lnTo>
                  <a:pt x="1810" y="35"/>
                </a:lnTo>
                <a:lnTo>
                  <a:pt x="1813" y="25"/>
                </a:lnTo>
                <a:lnTo>
                  <a:pt x="1819" y="15"/>
                </a:lnTo>
                <a:lnTo>
                  <a:pt x="1828" y="8"/>
                </a:lnTo>
                <a:lnTo>
                  <a:pt x="1840" y="2"/>
                </a:lnTo>
                <a:lnTo>
                  <a:pt x="185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409"/>
          <p:cNvSpPr>
            <a:spLocks noEditPoints="1"/>
          </p:cNvSpPr>
          <p:nvPr/>
        </p:nvSpPr>
        <p:spPr bwMode="auto">
          <a:xfrm>
            <a:off x="3977172" y="5298187"/>
            <a:ext cx="706254" cy="209548"/>
          </a:xfrm>
          <a:custGeom>
            <a:avLst/>
            <a:gdLst>
              <a:gd name="T0" fmla="*/ 210 w 3637"/>
              <a:gd name="T1" fmla="*/ 840 h 972"/>
              <a:gd name="T2" fmla="*/ 125 w 3637"/>
              <a:gd name="T3" fmla="*/ 203 h 972"/>
              <a:gd name="T4" fmla="*/ 88 w 3637"/>
              <a:gd name="T5" fmla="*/ 407 h 972"/>
              <a:gd name="T6" fmla="*/ 117 w 3637"/>
              <a:gd name="T7" fmla="*/ 636 h 972"/>
              <a:gd name="T8" fmla="*/ 1018 w 3637"/>
              <a:gd name="T9" fmla="*/ 764 h 972"/>
              <a:gd name="T10" fmla="*/ 1437 w 3637"/>
              <a:gd name="T11" fmla="*/ 809 h 972"/>
              <a:gd name="T12" fmla="*/ 1749 w 3637"/>
              <a:gd name="T13" fmla="*/ 845 h 972"/>
              <a:gd name="T14" fmla="*/ 2155 w 3637"/>
              <a:gd name="T15" fmla="*/ 870 h 972"/>
              <a:gd name="T16" fmla="*/ 2653 w 3637"/>
              <a:gd name="T17" fmla="*/ 871 h 972"/>
              <a:gd name="T18" fmla="*/ 3032 w 3637"/>
              <a:gd name="T19" fmla="*/ 829 h 972"/>
              <a:gd name="T20" fmla="*/ 3286 w 3637"/>
              <a:gd name="T21" fmla="*/ 762 h 972"/>
              <a:gd name="T22" fmla="*/ 3436 w 3637"/>
              <a:gd name="T23" fmla="*/ 692 h 972"/>
              <a:gd name="T24" fmla="*/ 3503 w 3637"/>
              <a:gd name="T25" fmla="*/ 643 h 972"/>
              <a:gd name="T26" fmla="*/ 3520 w 3637"/>
              <a:gd name="T27" fmla="*/ 624 h 972"/>
              <a:gd name="T28" fmla="*/ 3550 w 3637"/>
              <a:gd name="T29" fmla="*/ 562 h 972"/>
              <a:gd name="T30" fmla="*/ 3496 w 3637"/>
              <a:gd name="T31" fmla="*/ 492 h 972"/>
              <a:gd name="T32" fmla="*/ 3274 w 3637"/>
              <a:gd name="T33" fmla="*/ 408 h 972"/>
              <a:gd name="T34" fmla="*/ 3020 w 3637"/>
              <a:gd name="T35" fmla="*/ 340 h 972"/>
              <a:gd name="T36" fmla="*/ 2798 w 3637"/>
              <a:gd name="T37" fmla="*/ 401 h 972"/>
              <a:gd name="T38" fmla="*/ 2522 w 3637"/>
              <a:gd name="T39" fmla="*/ 480 h 972"/>
              <a:gd name="T40" fmla="*/ 2265 w 3637"/>
              <a:gd name="T41" fmla="*/ 512 h 972"/>
              <a:gd name="T42" fmla="*/ 2109 w 3637"/>
              <a:gd name="T43" fmla="*/ 517 h 972"/>
              <a:gd name="T44" fmla="*/ 1845 w 3637"/>
              <a:gd name="T45" fmla="*/ 504 h 972"/>
              <a:gd name="T46" fmla="*/ 1392 w 3637"/>
              <a:gd name="T47" fmla="*/ 435 h 972"/>
              <a:gd name="T48" fmla="*/ 933 w 3637"/>
              <a:gd name="T49" fmla="*/ 331 h 972"/>
              <a:gd name="T50" fmla="*/ 521 w 3637"/>
              <a:gd name="T51" fmla="*/ 215 h 972"/>
              <a:gd name="T52" fmla="*/ 208 w 3637"/>
              <a:gd name="T53" fmla="*/ 109 h 972"/>
              <a:gd name="T54" fmla="*/ 195 w 3637"/>
              <a:gd name="T55" fmla="*/ 19 h 972"/>
              <a:gd name="T56" fmla="*/ 475 w 3637"/>
              <a:gd name="T57" fmla="*/ 118 h 972"/>
              <a:gd name="T58" fmla="*/ 865 w 3637"/>
              <a:gd name="T59" fmla="*/ 233 h 972"/>
              <a:gd name="T60" fmla="*/ 1312 w 3637"/>
              <a:gd name="T61" fmla="*/ 340 h 972"/>
              <a:gd name="T62" fmla="*/ 1763 w 3637"/>
              <a:gd name="T63" fmla="*/ 415 h 972"/>
              <a:gd name="T64" fmla="*/ 2097 w 3637"/>
              <a:gd name="T65" fmla="*/ 437 h 972"/>
              <a:gd name="T66" fmla="*/ 2219 w 3637"/>
              <a:gd name="T67" fmla="*/ 434 h 972"/>
              <a:gd name="T68" fmla="*/ 2452 w 3637"/>
              <a:gd name="T69" fmla="*/ 411 h 972"/>
              <a:gd name="T70" fmla="*/ 2716 w 3637"/>
              <a:gd name="T71" fmla="*/ 347 h 972"/>
              <a:gd name="T72" fmla="*/ 2909 w 3637"/>
              <a:gd name="T73" fmla="*/ 244 h 972"/>
              <a:gd name="T74" fmla="*/ 2975 w 3637"/>
              <a:gd name="T75" fmla="*/ 248 h 972"/>
              <a:gd name="T76" fmla="*/ 3128 w 3637"/>
              <a:gd name="T77" fmla="*/ 285 h 972"/>
              <a:gd name="T78" fmla="*/ 3334 w 3637"/>
              <a:gd name="T79" fmla="*/ 344 h 972"/>
              <a:gd name="T80" fmla="*/ 3522 w 3637"/>
              <a:gd name="T81" fmla="*/ 415 h 972"/>
              <a:gd name="T82" fmla="*/ 3629 w 3637"/>
              <a:gd name="T83" fmla="*/ 512 h 972"/>
              <a:gd name="T84" fmla="*/ 3620 w 3637"/>
              <a:gd name="T85" fmla="*/ 622 h 972"/>
              <a:gd name="T86" fmla="*/ 3583 w 3637"/>
              <a:gd name="T87" fmla="*/ 679 h 972"/>
              <a:gd name="T88" fmla="*/ 3542 w 3637"/>
              <a:gd name="T89" fmla="*/ 717 h 972"/>
              <a:gd name="T90" fmla="*/ 3430 w 3637"/>
              <a:gd name="T91" fmla="*/ 786 h 972"/>
              <a:gd name="T92" fmla="*/ 3226 w 3637"/>
              <a:gd name="T93" fmla="*/ 864 h 972"/>
              <a:gd name="T94" fmla="*/ 2910 w 3637"/>
              <a:gd name="T95" fmla="*/ 927 h 972"/>
              <a:gd name="T96" fmla="*/ 2461 w 3637"/>
              <a:gd name="T97" fmla="*/ 954 h 972"/>
              <a:gd name="T98" fmla="*/ 1973 w 3637"/>
              <a:gd name="T99" fmla="*/ 940 h 972"/>
              <a:gd name="T100" fmla="*/ 1606 w 3637"/>
              <a:gd name="T101" fmla="*/ 909 h 972"/>
              <a:gd name="T102" fmla="*/ 1284 w 3637"/>
              <a:gd name="T103" fmla="*/ 868 h 972"/>
              <a:gd name="T104" fmla="*/ 971 w 3637"/>
              <a:gd name="T105" fmla="*/ 933 h 972"/>
              <a:gd name="T106" fmla="*/ 928 w 3637"/>
              <a:gd name="T107" fmla="*/ 972 h 972"/>
              <a:gd name="T108" fmla="*/ 126 w 3637"/>
              <a:gd name="T109" fmla="*/ 945 h 972"/>
              <a:gd name="T110" fmla="*/ 43 w 3637"/>
              <a:gd name="T111" fmla="*/ 683 h 972"/>
              <a:gd name="T112" fmla="*/ 0 w 3637"/>
              <a:gd name="T113" fmla="*/ 447 h 972"/>
              <a:gd name="T114" fmla="*/ 28 w 3637"/>
              <a:gd name="T115" fmla="*/ 231 h 972"/>
              <a:gd name="T116" fmla="*/ 77 w 3637"/>
              <a:gd name="T117" fmla="*/ 75 h 972"/>
              <a:gd name="T118" fmla="*/ 105 w 3637"/>
              <a:gd name="T119" fmla="*/ 14 h 9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637" h="972">
                <a:moveTo>
                  <a:pt x="210" y="840"/>
                </a:moveTo>
                <a:lnTo>
                  <a:pt x="210" y="893"/>
                </a:lnTo>
                <a:lnTo>
                  <a:pt x="885" y="893"/>
                </a:lnTo>
                <a:lnTo>
                  <a:pt x="885" y="840"/>
                </a:lnTo>
                <a:lnTo>
                  <a:pt x="210" y="840"/>
                </a:lnTo>
                <a:close/>
                <a:moveTo>
                  <a:pt x="162" y="92"/>
                </a:moveTo>
                <a:lnTo>
                  <a:pt x="153" y="113"/>
                </a:lnTo>
                <a:lnTo>
                  <a:pt x="144" y="140"/>
                </a:lnTo>
                <a:lnTo>
                  <a:pt x="135" y="170"/>
                </a:lnTo>
                <a:lnTo>
                  <a:pt x="125" y="203"/>
                </a:lnTo>
                <a:lnTo>
                  <a:pt x="115" y="240"/>
                </a:lnTo>
                <a:lnTo>
                  <a:pt x="106" y="279"/>
                </a:lnTo>
                <a:lnTo>
                  <a:pt x="98" y="320"/>
                </a:lnTo>
                <a:lnTo>
                  <a:pt x="93" y="363"/>
                </a:lnTo>
                <a:lnTo>
                  <a:pt x="88" y="407"/>
                </a:lnTo>
                <a:lnTo>
                  <a:pt x="87" y="453"/>
                </a:lnTo>
                <a:lnTo>
                  <a:pt x="89" y="499"/>
                </a:lnTo>
                <a:lnTo>
                  <a:pt x="95" y="545"/>
                </a:lnTo>
                <a:lnTo>
                  <a:pt x="104" y="591"/>
                </a:lnTo>
                <a:lnTo>
                  <a:pt x="117" y="636"/>
                </a:lnTo>
                <a:lnTo>
                  <a:pt x="136" y="680"/>
                </a:lnTo>
                <a:lnTo>
                  <a:pt x="159" y="722"/>
                </a:lnTo>
                <a:lnTo>
                  <a:pt x="188" y="762"/>
                </a:lnTo>
                <a:lnTo>
                  <a:pt x="928" y="762"/>
                </a:lnTo>
                <a:lnTo>
                  <a:pt x="1018" y="764"/>
                </a:lnTo>
                <a:lnTo>
                  <a:pt x="1106" y="770"/>
                </a:lnTo>
                <a:lnTo>
                  <a:pt x="1196" y="778"/>
                </a:lnTo>
                <a:lnTo>
                  <a:pt x="1287" y="789"/>
                </a:lnTo>
                <a:lnTo>
                  <a:pt x="1383" y="802"/>
                </a:lnTo>
                <a:lnTo>
                  <a:pt x="1437" y="809"/>
                </a:lnTo>
                <a:lnTo>
                  <a:pt x="1494" y="816"/>
                </a:lnTo>
                <a:lnTo>
                  <a:pt x="1553" y="823"/>
                </a:lnTo>
                <a:lnTo>
                  <a:pt x="1615" y="831"/>
                </a:lnTo>
                <a:lnTo>
                  <a:pt x="1681" y="838"/>
                </a:lnTo>
                <a:lnTo>
                  <a:pt x="1749" y="845"/>
                </a:lnTo>
                <a:lnTo>
                  <a:pt x="1821" y="851"/>
                </a:lnTo>
                <a:lnTo>
                  <a:pt x="1898" y="857"/>
                </a:lnTo>
                <a:lnTo>
                  <a:pt x="1979" y="862"/>
                </a:lnTo>
                <a:lnTo>
                  <a:pt x="2065" y="867"/>
                </a:lnTo>
                <a:lnTo>
                  <a:pt x="2155" y="870"/>
                </a:lnTo>
                <a:lnTo>
                  <a:pt x="2251" y="873"/>
                </a:lnTo>
                <a:lnTo>
                  <a:pt x="2353" y="875"/>
                </a:lnTo>
                <a:lnTo>
                  <a:pt x="2461" y="875"/>
                </a:lnTo>
                <a:lnTo>
                  <a:pt x="2560" y="874"/>
                </a:lnTo>
                <a:lnTo>
                  <a:pt x="2653" y="871"/>
                </a:lnTo>
                <a:lnTo>
                  <a:pt x="2740" y="866"/>
                </a:lnTo>
                <a:lnTo>
                  <a:pt x="2820" y="859"/>
                </a:lnTo>
                <a:lnTo>
                  <a:pt x="2897" y="850"/>
                </a:lnTo>
                <a:lnTo>
                  <a:pt x="2967" y="840"/>
                </a:lnTo>
                <a:lnTo>
                  <a:pt x="3032" y="829"/>
                </a:lnTo>
                <a:lnTo>
                  <a:pt x="3093" y="817"/>
                </a:lnTo>
                <a:lnTo>
                  <a:pt x="3148" y="804"/>
                </a:lnTo>
                <a:lnTo>
                  <a:pt x="3199" y="791"/>
                </a:lnTo>
                <a:lnTo>
                  <a:pt x="3244" y="776"/>
                </a:lnTo>
                <a:lnTo>
                  <a:pt x="3286" y="762"/>
                </a:lnTo>
                <a:lnTo>
                  <a:pt x="3323" y="747"/>
                </a:lnTo>
                <a:lnTo>
                  <a:pt x="3358" y="733"/>
                </a:lnTo>
                <a:lnTo>
                  <a:pt x="3387" y="719"/>
                </a:lnTo>
                <a:lnTo>
                  <a:pt x="3414" y="705"/>
                </a:lnTo>
                <a:lnTo>
                  <a:pt x="3436" y="692"/>
                </a:lnTo>
                <a:lnTo>
                  <a:pt x="3456" y="680"/>
                </a:lnTo>
                <a:lnTo>
                  <a:pt x="3471" y="668"/>
                </a:lnTo>
                <a:lnTo>
                  <a:pt x="3486" y="658"/>
                </a:lnTo>
                <a:lnTo>
                  <a:pt x="3496" y="650"/>
                </a:lnTo>
                <a:lnTo>
                  <a:pt x="3503" y="643"/>
                </a:lnTo>
                <a:lnTo>
                  <a:pt x="3509" y="637"/>
                </a:lnTo>
                <a:lnTo>
                  <a:pt x="3512" y="634"/>
                </a:lnTo>
                <a:lnTo>
                  <a:pt x="3514" y="632"/>
                </a:lnTo>
                <a:lnTo>
                  <a:pt x="3515" y="630"/>
                </a:lnTo>
                <a:lnTo>
                  <a:pt x="3520" y="624"/>
                </a:lnTo>
                <a:lnTo>
                  <a:pt x="3526" y="616"/>
                </a:lnTo>
                <a:lnTo>
                  <a:pt x="3534" y="605"/>
                </a:lnTo>
                <a:lnTo>
                  <a:pt x="3541" y="592"/>
                </a:lnTo>
                <a:lnTo>
                  <a:pt x="3546" y="577"/>
                </a:lnTo>
                <a:lnTo>
                  <a:pt x="3550" y="562"/>
                </a:lnTo>
                <a:lnTo>
                  <a:pt x="3550" y="547"/>
                </a:lnTo>
                <a:lnTo>
                  <a:pt x="3546" y="533"/>
                </a:lnTo>
                <a:lnTo>
                  <a:pt x="3536" y="520"/>
                </a:lnTo>
                <a:lnTo>
                  <a:pt x="3523" y="509"/>
                </a:lnTo>
                <a:lnTo>
                  <a:pt x="3496" y="492"/>
                </a:lnTo>
                <a:lnTo>
                  <a:pt x="3460" y="474"/>
                </a:lnTo>
                <a:lnTo>
                  <a:pt x="3419" y="457"/>
                </a:lnTo>
                <a:lnTo>
                  <a:pt x="3374" y="441"/>
                </a:lnTo>
                <a:lnTo>
                  <a:pt x="3326" y="424"/>
                </a:lnTo>
                <a:lnTo>
                  <a:pt x="3274" y="408"/>
                </a:lnTo>
                <a:lnTo>
                  <a:pt x="3221" y="392"/>
                </a:lnTo>
                <a:lnTo>
                  <a:pt x="3169" y="378"/>
                </a:lnTo>
                <a:lnTo>
                  <a:pt x="3117" y="364"/>
                </a:lnTo>
                <a:lnTo>
                  <a:pt x="3066" y="351"/>
                </a:lnTo>
                <a:lnTo>
                  <a:pt x="3020" y="340"/>
                </a:lnTo>
                <a:lnTo>
                  <a:pt x="2978" y="330"/>
                </a:lnTo>
                <a:lnTo>
                  <a:pt x="2942" y="321"/>
                </a:lnTo>
                <a:lnTo>
                  <a:pt x="2898" y="351"/>
                </a:lnTo>
                <a:lnTo>
                  <a:pt x="2849" y="378"/>
                </a:lnTo>
                <a:lnTo>
                  <a:pt x="2798" y="401"/>
                </a:lnTo>
                <a:lnTo>
                  <a:pt x="2745" y="422"/>
                </a:lnTo>
                <a:lnTo>
                  <a:pt x="2690" y="440"/>
                </a:lnTo>
                <a:lnTo>
                  <a:pt x="2634" y="456"/>
                </a:lnTo>
                <a:lnTo>
                  <a:pt x="2578" y="469"/>
                </a:lnTo>
                <a:lnTo>
                  <a:pt x="2522" y="480"/>
                </a:lnTo>
                <a:lnTo>
                  <a:pt x="2465" y="490"/>
                </a:lnTo>
                <a:lnTo>
                  <a:pt x="2411" y="498"/>
                </a:lnTo>
                <a:lnTo>
                  <a:pt x="2359" y="504"/>
                </a:lnTo>
                <a:lnTo>
                  <a:pt x="2311" y="508"/>
                </a:lnTo>
                <a:lnTo>
                  <a:pt x="2265" y="512"/>
                </a:lnTo>
                <a:lnTo>
                  <a:pt x="2223" y="514"/>
                </a:lnTo>
                <a:lnTo>
                  <a:pt x="2186" y="516"/>
                </a:lnTo>
                <a:lnTo>
                  <a:pt x="2154" y="516"/>
                </a:lnTo>
                <a:lnTo>
                  <a:pt x="2129" y="517"/>
                </a:lnTo>
                <a:lnTo>
                  <a:pt x="2109" y="517"/>
                </a:lnTo>
                <a:lnTo>
                  <a:pt x="2097" y="517"/>
                </a:lnTo>
                <a:lnTo>
                  <a:pt x="2092" y="516"/>
                </a:lnTo>
                <a:lnTo>
                  <a:pt x="2013" y="515"/>
                </a:lnTo>
                <a:lnTo>
                  <a:pt x="1930" y="511"/>
                </a:lnTo>
                <a:lnTo>
                  <a:pt x="1845" y="504"/>
                </a:lnTo>
                <a:lnTo>
                  <a:pt x="1757" y="494"/>
                </a:lnTo>
                <a:lnTo>
                  <a:pt x="1668" y="482"/>
                </a:lnTo>
                <a:lnTo>
                  <a:pt x="1576" y="468"/>
                </a:lnTo>
                <a:lnTo>
                  <a:pt x="1485" y="453"/>
                </a:lnTo>
                <a:lnTo>
                  <a:pt x="1392" y="435"/>
                </a:lnTo>
                <a:lnTo>
                  <a:pt x="1298" y="417"/>
                </a:lnTo>
                <a:lnTo>
                  <a:pt x="1206" y="397"/>
                </a:lnTo>
                <a:lnTo>
                  <a:pt x="1113" y="376"/>
                </a:lnTo>
                <a:lnTo>
                  <a:pt x="1023" y="354"/>
                </a:lnTo>
                <a:lnTo>
                  <a:pt x="933" y="331"/>
                </a:lnTo>
                <a:lnTo>
                  <a:pt x="845" y="308"/>
                </a:lnTo>
                <a:lnTo>
                  <a:pt x="759" y="285"/>
                </a:lnTo>
                <a:lnTo>
                  <a:pt x="676" y="261"/>
                </a:lnTo>
                <a:lnTo>
                  <a:pt x="597" y="238"/>
                </a:lnTo>
                <a:lnTo>
                  <a:pt x="521" y="215"/>
                </a:lnTo>
                <a:lnTo>
                  <a:pt x="449" y="192"/>
                </a:lnTo>
                <a:lnTo>
                  <a:pt x="381" y="170"/>
                </a:lnTo>
                <a:lnTo>
                  <a:pt x="318" y="148"/>
                </a:lnTo>
                <a:lnTo>
                  <a:pt x="260" y="128"/>
                </a:lnTo>
                <a:lnTo>
                  <a:pt x="208" y="109"/>
                </a:lnTo>
                <a:lnTo>
                  <a:pt x="162" y="92"/>
                </a:lnTo>
                <a:close/>
                <a:moveTo>
                  <a:pt x="135" y="0"/>
                </a:moveTo>
                <a:lnTo>
                  <a:pt x="146" y="0"/>
                </a:lnTo>
                <a:lnTo>
                  <a:pt x="157" y="3"/>
                </a:lnTo>
                <a:lnTo>
                  <a:pt x="195" y="19"/>
                </a:lnTo>
                <a:lnTo>
                  <a:pt x="240" y="36"/>
                </a:lnTo>
                <a:lnTo>
                  <a:pt x="291" y="55"/>
                </a:lnTo>
                <a:lnTo>
                  <a:pt x="347" y="75"/>
                </a:lnTo>
                <a:lnTo>
                  <a:pt x="409" y="96"/>
                </a:lnTo>
                <a:lnTo>
                  <a:pt x="475" y="118"/>
                </a:lnTo>
                <a:lnTo>
                  <a:pt x="547" y="140"/>
                </a:lnTo>
                <a:lnTo>
                  <a:pt x="621" y="163"/>
                </a:lnTo>
                <a:lnTo>
                  <a:pt x="699" y="186"/>
                </a:lnTo>
                <a:lnTo>
                  <a:pt x="781" y="209"/>
                </a:lnTo>
                <a:lnTo>
                  <a:pt x="865" y="233"/>
                </a:lnTo>
                <a:lnTo>
                  <a:pt x="952" y="255"/>
                </a:lnTo>
                <a:lnTo>
                  <a:pt x="1040" y="278"/>
                </a:lnTo>
                <a:lnTo>
                  <a:pt x="1130" y="299"/>
                </a:lnTo>
                <a:lnTo>
                  <a:pt x="1220" y="320"/>
                </a:lnTo>
                <a:lnTo>
                  <a:pt x="1312" y="340"/>
                </a:lnTo>
                <a:lnTo>
                  <a:pt x="1403" y="358"/>
                </a:lnTo>
                <a:lnTo>
                  <a:pt x="1495" y="375"/>
                </a:lnTo>
                <a:lnTo>
                  <a:pt x="1585" y="390"/>
                </a:lnTo>
                <a:lnTo>
                  <a:pt x="1674" y="404"/>
                </a:lnTo>
                <a:lnTo>
                  <a:pt x="1763" y="415"/>
                </a:lnTo>
                <a:lnTo>
                  <a:pt x="1850" y="425"/>
                </a:lnTo>
                <a:lnTo>
                  <a:pt x="1934" y="431"/>
                </a:lnTo>
                <a:lnTo>
                  <a:pt x="2015" y="436"/>
                </a:lnTo>
                <a:lnTo>
                  <a:pt x="2092" y="437"/>
                </a:lnTo>
                <a:lnTo>
                  <a:pt x="2097" y="437"/>
                </a:lnTo>
                <a:lnTo>
                  <a:pt x="2109" y="437"/>
                </a:lnTo>
                <a:lnTo>
                  <a:pt x="2128" y="437"/>
                </a:lnTo>
                <a:lnTo>
                  <a:pt x="2152" y="437"/>
                </a:lnTo>
                <a:lnTo>
                  <a:pt x="2183" y="436"/>
                </a:lnTo>
                <a:lnTo>
                  <a:pt x="2219" y="434"/>
                </a:lnTo>
                <a:lnTo>
                  <a:pt x="2259" y="432"/>
                </a:lnTo>
                <a:lnTo>
                  <a:pt x="2303" y="429"/>
                </a:lnTo>
                <a:lnTo>
                  <a:pt x="2351" y="424"/>
                </a:lnTo>
                <a:lnTo>
                  <a:pt x="2400" y="418"/>
                </a:lnTo>
                <a:lnTo>
                  <a:pt x="2452" y="411"/>
                </a:lnTo>
                <a:lnTo>
                  <a:pt x="2505" y="402"/>
                </a:lnTo>
                <a:lnTo>
                  <a:pt x="2558" y="391"/>
                </a:lnTo>
                <a:lnTo>
                  <a:pt x="2612" y="379"/>
                </a:lnTo>
                <a:lnTo>
                  <a:pt x="2665" y="364"/>
                </a:lnTo>
                <a:lnTo>
                  <a:pt x="2716" y="347"/>
                </a:lnTo>
                <a:lnTo>
                  <a:pt x="2765" y="327"/>
                </a:lnTo>
                <a:lnTo>
                  <a:pt x="2813" y="305"/>
                </a:lnTo>
                <a:lnTo>
                  <a:pt x="2857" y="280"/>
                </a:lnTo>
                <a:lnTo>
                  <a:pt x="2897" y="252"/>
                </a:lnTo>
                <a:lnTo>
                  <a:pt x="2909" y="244"/>
                </a:lnTo>
                <a:lnTo>
                  <a:pt x="2923" y="240"/>
                </a:lnTo>
                <a:lnTo>
                  <a:pt x="2938" y="240"/>
                </a:lnTo>
                <a:lnTo>
                  <a:pt x="2945" y="241"/>
                </a:lnTo>
                <a:lnTo>
                  <a:pt x="2957" y="244"/>
                </a:lnTo>
                <a:lnTo>
                  <a:pt x="2975" y="248"/>
                </a:lnTo>
                <a:lnTo>
                  <a:pt x="2998" y="253"/>
                </a:lnTo>
                <a:lnTo>
                  <a:pt x="3026" y="260"/>
                </a:lnTo>
                <a:lnTo>
                  <a:pt x="3056" y="267"/>
                </a:lnTo>
                <a:lnTo>
                  <a:pt x="3092" y="276"/>
                </a:lnTo>
                <a:lnTo>
                  <a:pt x="3128" y="285"/>
                </a:lnTo>
                <a:lnTo>
                  <a:pt x="3168" y="296"/>
                </a:lnTo>
                <a:lnTo>
                  <a:pt x="3209" y="307"/>
                </a:lnTo>
                <a:lnTo>
                  <a:pt x="3251" y="318"/>
                </a:lnTo>
                <a:lnTo>
                  <a:pt x="3293" y="331"/>
                </a:lnTo>
                <a:lnTo>
                  <a:pt x="3334" y="344"/>
                </a:lnTo>
                <a:lnTo>
                  <a:pt x="3376" y="357"/>
                </a:lnTo>
                <a:lnTo>
                  <a:pt x="3416" y="371"/>
                </a:lnTo>
                <a:lnTo>
                  <a:pt x="3454" y="386"/>
                </a:lnTo>
                <a:lnTo>
                  <a:pt x="3489" y="400"/>
                </a:lnTo>
                <a:lnTo>
                  <a:pt x="3522" y="415"/>
                </a:lnTo>
                <a:lnTo>
                  <a:pt x="3551" y="430"/>
                </a:lnTo>
                <a:lnTo>
                  <a:pt x="3575" y="445"/>
                </a:lnTo>
                <a:lnTo>
                  <a:pt x="3598" y="464"/>
                </a:lnTo>
                <a:lnTo>
                  <a:pt x="3617" y="486"/>
                </a:lnTo>
                <a:lnTo>
                  <a:pt x="3629" y="512"/>
                </a:lnTo>
                <a:lnTo>
                  <a:pt x="3636" y="538"/>
                </a:lnTo>
                <a:lnTo>
                  <a:pt x="3637" y="561"/>
                </a:lnTo>
                <a:lnTo>
                  <a:pt x="3633" y="582"/>
                </a:lnTo>
                <a:lnTo>
                  <a:pt x="3628" y="603"/>
                </a:lnTo>
                <a:lnTo>
                  <a:pt x="3620" y="622"/>
                </a:lnTo>
                <a:lnTo>
                  <a:pt x="3611" y="639"/>
                </a:lnTo>
                <a:lnTo>
                  <a:pt x="3602" y="653"/>
                </a:lnTo>
                <a:lnTo>
                  <a:pt x="3595" y="665"/>
                </a:lnTo>
                <a:lnTo>
                  <a:pt x="3587" y="674"/>
                </a:lnTo>
                <a:lnTo>
                  <a:pt x="3583" y="679"/>
                </a:lnTo>
                <a:lnTo>
                  <a:pt x="3579" y="683"/>
                </a:lnTo>
                <a:lnTo>
                  <a:pt x="3574" y="689"/>
                </a:lnTo>
                <a:lnTo>
                  <a:pt x="3566" y="697"/>
                </a:lnTo>
                <a:lnTo>
                  <a:pt x="3555" y="706"/>
                </a:lnTo>
                <a:lnTo>
                  <a:pt x="3542" y="717"/>
                </a:lnTo>
                <a:lnTo>
                  <a:pt x="3526" y="729"/>
                </a:lnTo>
                <a:lnTo>
                  <a:pt x="3508" y="742"/>
                </a:lnTo>
                <a:lnTo>
                  <a:pt x="3486" y="756"/>
                </a:lnTo>
                <a:lnTo>
                  <a:pt x="3459" y="771"/>
                </a:lnTo>
                <a:lnTo>
                  <a:pt x="3430" y="786"/>
                </a:lnTo>
                <a:lnTo>
                  <a:pt x="3397" y="802"/>
                </a:lnTo>
                <a:lnTo>
                  <a:pt x="3361" y="817"/>
                </a:lnTo>
                <a:lnTo>
                  <a:pt x="3320" y="833"/>
                </a:lnTo>
                <a:lnTo>
                  <a:pt x="3276" y="849"/>
                </a:lnTo>
                <a:lnTo>
                  <a:pt x="3226" y="864"/>
                </a:lnTo>
                <a:lnTo>
                  <a:pt x="3173" y="878"/>
                </a:lnTo>
                <a:lnTo>
                  <a:pt x="3115" y="892"/>
                </a:lnTo>
                <a:lnTo>
                  <a:pt x="3052" y="905"/>
                </a:lnTo>
                <a:lnTo>
                  <a:pt x="2984" y="917"/>
                </a:lnTo>
                <a:lnTo>
                  <a:pt x="2910" y="927"/>
                </a:lnTo>
                <a:lnTo>
                  <a:pt x="2831" y="936"/>
                </a:lnTo>
                <a:lnTo>
                  <a:pt x="2748" y="944"/>
                </a:lnTo>
                <a:lnTo>
                  <a:pt x="2658" y="949"/>
                </a:lnTo>
                <a:lnTo>
                  <a:pt x="2562" y="953"/>
                </a:lnTo>
                <a:lnTo>
                  <a:pt x="2461" y="954"/>
                </a:lnTo>
                <a:lnTo>
                  <a:pt x="2352" y="953"/>
                </a:lnTo>
                <a:lnTo>
                  <a:pt x="2249" y="951"/>
                </a:lnTo>
                <a:lnTo>
                  <a:pt x="2152" y="949"/>
                </a:lnTo>
                <a:lnTo>
                  <a:pt x="2060" y="945"/>
                </a:lnTo>
                <a:lnTo>
                  <a:pt x="1973" y="940"/>
                </a:lnTo>
                <a:lnTo>
                  <a:pt x="1892" y="935"/>
                </a:lnTo>
                <a:lnTo>
                  <a:pt x="1814" y="929"/>
                </a:lnTo>
                <a:lnTo>
                  <a:pt x="1741" y="923"/>
                </a:lnTo>
                <a:lnTo>
                  <a:pt x="1671" y="916"/>
                </a:lnTo>
                <a:lnTo>
                  <a:pt x="1606" y="909"/>
                </a:lnTo>
                <a:lnTo>
                  <a:pt x="1543" y="901"/>
                </a:lnTo>
                <a:lnTo>
                  <a:pt x="1482" y="894"/>
                </a:lnTo>
                <a:lnTo>
                  <a:pt x="1425" y="886"/>
                </a:lnTo>
                <a:lnTo>
                  <a:pt x="1370" y="879"/>
                </a:lnTo>
                <a:lnTo>
                  <a:pt x="1284" y="868"/>
                </a:lnTo>
                <a:lnTo>
                  <a:pt x="1202" y="858"/>
                </a:lnTo>
                <a:lnTo>
                  <a:pt x="1124" y="850"/>
                </a:lnTo>
                <a:lnTo>
                  <a:pt x="1048" y="844"/>
                </a:lnTo>
                <a:lnTo>
                  <a:pt x="971" y="841"/>
                </a:lnTo>
                <a:lnTo>
                  <a:pt x="971" y="933"/>
                </a:lnTo>
                <a:lnTo>
                  <a:pt x="968" y="945"/>
                </a:lnTo>
                <a:lnTo>
                  <a:pt x="963" y="956"/>
                </a:lnTo>
                <a:lnTo>
                  <a:pt x="953" y="964"/>
                </a:lnTo>
                <a:lnTo>
                  <a:pt x="941" y="970"/>
                </a:lnTo>
                <a:lnTo>
                  <a:pt x="928" y="972"/>
                </a:lnTo>
                <a:lnTo>
                  <a:pt x="167" y="972"/>
                </a:lnTo>
                <a:lnTo>
                  <a:pt x="153" y="970"/>
                </a:lnTo>
                <a:lnTo>
                  <a:pt x="141" y="964"/>
                </a:lnTo>
                <a:lnTo>
                  <a:pt x="132" y="956"/>
                </a:lnTo>
                <a:lnTo>
                  <a:pt x="126" y="945"/>
                </a:lnTo>
                <a:lnTo>
                  <a:pt x="124" y="933"/>
                </a:lnTo>
                <a:lnTo>
                  <a:pt x="124" y="815"/>
                </a:lnTo>
                <a:lnTo>
                  <a:pt x="92" y="772"/>
                </a:lnTo>
                <a:lnTo>
                  <a:pt x="65" y="728"/>
                </a:lnTo>
                <a:lnTo>
                  <a:pt x="43" y="683"/>
                </a:lnTo>
                <a:lnTo>
                  <a:pt x="26" y="637"/>
                </a:lnTo>
                <a:lnTo>
                  <a:pt x="14" y="590"/>
                </a:lnTo>
                <a:lnTo>
                  <a:pt x="7" y="543"/>
                </a:lnTo>
                <a:lnTo>
                  <a:pt x="1" y="495"/>
                </a:lnTo>
                <a:lnTo>
                  <a:pt x="0" y="447"/>
                </a:lnTo>
                <a:lnTo>
                  <a:pt x="1" y="401"/>
                </a:lnTo>
                <a:lnTo>
                  <a:pt x="6" y="356"/>
                </a:lnTo>
                <a:lnTo>
                  <a:pt x="11" y="312"/>
                </a:lnTo>
                <a:lnTo>
                  <a:pt x="19" y="271"/>
                </a:lnTo>
                <a:lnTo>
                  <a:pt x="28" y="231"/>
                </a:lnTo>
                <a:lnTo>
                  <a:pt x="38" y="193"/>
                </a:lnTo>
                <a:lnTo>
                  <a:pt x="47" y="159"/>
                </a:lnTo>
                <a:lnTo>
                  <a:pt x="57" y="127"/>
                </a:lnTo>
                <a:lnTo>
                  <a:pt x="67" y="99"/>
                </a:lnTo>
                <a:lnTo>
                  <a:pt x="77" y="75"/>
                </a:lnTo>
                <a:lnTo>
                  <a:pt x="85" y="55"/>
                </a:lnTo>
                <a:lnTo>
                  <a:pt x="92" y="39"/>
                </a:lnTo>
                <a:lnTo>
                  <a:pt x="97" y="29"/>
                </a:lnTo>
                <a:lnTo>
                  <a:pt x="99" y="23"/>
                </a:lnTo>
                <a:lnTo>
                  <a:pt x="105" y="14"/>
                </a:lnTo>
                <a:lnTo>
                  <a:pt x="114" y="7"/>
                </a:lnTo>
                <a:lnTo>
                  <a:pt x="124" y="2"/>
                </a:lnTo>
                <a:lnTo>
                  <a:pt x="1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414"/>
          <p:cNvSpPr>
            <a:spLocks noEditPoints="1"/>
          </p:cNvSpPr>
          <p:nvPr/>
        </p:nvSpPr>
        <p:spPr bwMode="auto">
          <a:xfrm>
            <a:off x="4962697" y="5298187"/>
            <a:ext cx="606192" cy="209548"/>
          </a:xfrm>
          <a:custGeom>
            <a:avLst/>
            <a:gdLst>
              <a:gd name="T0" fmla="*/ 3029 w 3563"/>
              <a:gd name="T1" fmla="*/ 775 h 1232"/>
              <a:gd name="T2" fmla="*/ 534 w 3563"/>
              <a:gd name="T3" fmla="*/ 775 h 1232"/>
              <a:gd name="T4" fmla="*/ 95 w 3563"/>
              <a:gd name="T5" fmla="*/ 409 h 1232"/>
              <a:gd name="T6" fmla="*/ 1610 w 3563"/>
              <a:gd name="T7" fmla="*/ 476 h 1232"/>
              <a:gd name="T8" fmla="*/ 1706 w 3563"/>
              <a:gd name="T9" fmla="*/ 852 h 1232"/>
              <a:gd name="T10" fmla="*/ 1953 w 3563"/>
              <a:gd name="T11" fmla="*/ 756 h 1232"/>
              <a:gd name="T12" fmla="*/ 1857 w 3563"/>
              <a:gd name="T13" fmla="*/ 380 h 1232"/>
              <a:gd name="T14" fmla="*/ 700 w 3563"/>
              <a:gd name="T15" fmla="*/ 225 h 1232"/>
              <a:gd name="T16" fmla="*/ 619 w 3563"/>
              <a:gd name="T17" fmla="*/ 616 h 1232"/>
              <a:gd name="T18" fmla="*/ 700 w 3563"/>
              <a:gd name="T19" fmla="*/ 1007 h 1232"/>
              <a:gd name="T20" fmla="*/ 937 w 3563"/>
              <a:gd name="T21" fmla="*/ 1103 h 1232"/>
              <a:gd name="T22" fmla="*/ 1350 w 3563"/>
              <a:gd name="T23" fmla="*/ 938 h 1232"/>
              <a:gd name="T24" fmla="*/ 1506 w 3563"/>
              <a:gd name="T25" fmla="*/ 797 h 1232"/>
              <a:gd name="T26" fmla="*/ 1503 w 3563"/>
              <a:gd name="T27" fmla="*/ 757 h 1232"/>
              <a:gd name="T28" fmla="*/ 1315 w 3563"/>
              <a:gd name="T29" fmla="*/ 800 h 1232"/>
              <a:gd name="T30" fmla="*/ 1170 w 3563"/>
              <a:gd name="T31" fmla="*/ 831 h 1232"/>
              <a:gd name="T32" fmla="*/ 1145 w 3563"/>
              <a:gd name="T33" fmla="*/ 744 h 1232"/>
              <a:gd name="T34" fmla="*/ 1122 w 3563"/>
              <a:gd name="T35" fmla="*/ 453 h 1232"/>
              <a:gd name="T36" fmla="*/ 1515 w 3563"/>
              <a:gd name="T37" fmla="*/ 475 h 1232"/>
              <a:gd name="T38" fmla="*/ 1471 w 3563"/>
              <a:gd name="T39" fmla="*/ 394 h 1232"/>
              <a:gd name="T40" fmla="*/ 1231 w 3563"/>
              <a:gd name="T41" fmla="*/ 228 h 1232"/>
              <a:gd name="T42" fmla="*/ 2782 w 3563"/>
              <a:gd name="T43" fmla="*/ 98 h 1232"/>
              <a:gd name="T44" fmla="*/ 2287 w 3563"/>
              <a:gd name="T45" fmla="*/ 251 h 1232"/>
              <a:gd name="T46" fmla="*/ 2078 w 3563"/>
              <a:gd name="T47" fmla="*/ 410 h 1232"/>
              <a:gd name="T48" fmla="*/ 2049 w 3563"/>
              <a:gd name="T49" fmla="*/ 478 h 1232"/>
              <a:gd name="T50" fmla="*/ 2438 w 3563"/>
              <a:gd name="T51" fmla="*/ 468 h 1232"/>
              <a:gd name="T52" fmla="*/ 2429 w 3563"/>
              <a:gd name="T53" fmla="*/ 752 h 1232"/>
              <a:gd name="T54" fmla="*/ 2390 w 3563"/>
              <a:gd name="T55" fmla="*/ 831 h 1232"/>
              <a:gd name="T56" fmla="*/ 2219 w 3563"/>
              <a:gd name="T57" fmla="*/ 794 h 1232"/>
              <a:gd name="T58" fmla="*/ 2051 w 3563"/>
              <a:gd name="T59" fmla="*/ 756 h 1232"/>
              <a:gd name="T60" fmla="*/ 2066 w 3563"/>
              <a:gd name="T61" fmla="*/ 809 h 1232"/>
              <a:gd name="T62" fmla="*/ 2249 w 3563"/>
              <a:gd name="T63" fmla="*/ 959 h 1232"/>
              <a:gd name="T64" fmla="*/ 2701 w 3563"/>
              <a:gd name="T65" fmla="*/ 1119 h 1232"/>
              <a:gd name="T66" fmla="*/ 2879 w 3563"/>
              <a:gd name="T67" fmla="*/ 973 h 1232"/>
              <a:gd name="T68" fmla="*/ 2943 w 3563"/>
              <a:gd name="T69" fmla="*/ 552 h 1232"/>
              <a:gd name="T70" fmla="*/ 2848 w 3563"/>
              <a:gd name="T71" fmla="*/ 195 h 1232"/>
              <a:gd name="T72" fmla="*/ 856 w 3563"/>
              <a:gd name="T73" fmla="*/ 14 h 1232"/>
              <a:gd name="T74" fmla="*/ 1344 w 3563"/>
              <a:gd name="T75" fmla="*/ 178 h 1232"/>
              <a:gd name="T76" fmla="*/ 1562 w 3563"/>
              <a:gd name="T77" fmla="*/ 352 h 1232"/>
              <a:gd name="T78" fmla="*/ 1922 w 3563"/>
              <a:gd name="T79" fmla="*/ 296 h 1232"/>
              <a:gd name="T80" fmla="*/ 2111 w 3563"/>
              <a:gd name="T81" fmla="*/ 249 h 1232"/>
              <a:gd name="T82" fmla="*/ 2486 w 3563"/>
              <a:gd name="T83" fmla="*/ 67 h 1232"/>
              <a:gd name="T84" fmla="*/ 2833 w 3563"/>
              <a:gd name="T85" fmla="*/ 14 h 1232"/>
              <a:gd name="T86" fmla="*/ 2948 w 3563"/>
              <a:gd name="T87" fmla="*/ 181 h 1232"/>
              <a:gd name="T88" fmla="*/ 3561 w 3563"/>
              <a:gd name="T89" fmla="*/ 346 h 1232"/>
              <a:gd name="T90" fmla="*/ 2999 w 3563"/>
              <a:gd name="T91" fmla="*/ 918 h 1232"/>
              <a:gd name="T92" fmla="*/ 2863 w 3563"/>
              <a:gd name="T93" fmla="*/ 1186 h 1232"/>
              <a:gd name="T94" fmla="*/ 2795 w 3563"/>
              <a:gd name="T95" fmla="*/ 1232 h 1232"/>
              <a:gd name="T96" fmla="*/ 2312 w 3563"/>
              <a:gd name="T97" fmla="*/ 1101 h 1232"/>
              <a:gd name="T98" fmla="*/ 2036 w 3563"/>
              <a:gd name="T99" fmla="*/ 919 h 1232"/>
              <a:gd name="T100" fmla="*/ 1706 w 3563"/>
              <a:gd name="T101" fmla="*/ 948 h 1232"/>
              <a:gd name="T102" fmla="*/ 1506 w 3563"/>
              <a:gd name="T103" fmla="*/ 940 h 1232"/>
              <a:gd name="T104" fmla="*/ 1198 w 3563"/>
              <a:gd name="T105" fmla="*/ 1123 h 1232"/>
              <a:gd name="T106" fmla="*/ 756 w 3563"/>
              <a:gd name="T107" fmla="*/ 1231 h 1232"/>
              <a:gd name="T108" fmla="*/ 669 w 3563"/>
              <a:gd name="T109" fmla="*/ 1144 h 1232"/>
              <a:gd name="T110" fmla="*/ 32 w 3563"/>
              <a:gd name="T111" fmla="*/ 916 h 1232"/>
              <a:gd name="T112" fmla="*/ 19 w 3563"/>
              <a:gd name="T113" fmla="*/ 324 h 1232"/>
              <a:gd name="T114" fmla="*/ 651 w 3563"/>
              <a:gd name="T115" fmla="*/ 115 h 1232"/>
              <a:gd name="T116" fmla="*/ 745 w 3563"/>
              <a:gd name="T117" fmla="*/ 4 h 1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63" h="1232">
                <a:moveTo>
                  <a:pt x="3022" y="409"/>
                </a:moveTo>
                <a:lnTo>
                  <a:pt x="3029" y="457"/>
                </a:lnTo>
                <a:lnTo>
                  <a:pt x="3035" y="507"/>
                </a:lnTo>
                <a:lnTo>
                  <a:pt x="3039" y="560"/>
                </a:lnTo>
                <a:lnTo>
                  <a:pt x="3040" y="616"/>
                </a:lnTo>
                <a:lnTo>
                  <a:pt x="3039" y="672"/>
                </a:lnTo>
                <a:lnTo>
                  <a:pt x="3035" y="725"/>
                </a:lnTo>
                <a:lnTo>
                  <a:pt x="3029" y="775"/>
                </a:lnTo>
                <a:lnTo>
                  <a:pt x="3022" y="823"/>
                </a:lnTo>
                <a:lnTo>
                  <a:pt x="3468" y="823"/>
                </a:lnTo>
                <a:lnTo>
                  <a:pt x="3468" y="409"/>
                </a:lnTo>
                <a:lnTo>
                  <a:pt x="3022" y="409"/>
                </a:lnTo>
                <a:close/>
                <a:moveTo>
                  <a:pt x="95" y="409"/>
                </a:moveTo>
                <a:lnTo>
                  <a:pt x="95" y="823"/>
                </a:lnTo>
                <a:lnTo>
                  <a:pt x="541" y="823"/>
                </a:lnTo>
                <a:lnTo>
                  <a:pt x="534" y="775"/>
                </a:lnTo>
                <a:lnTo>
                  <a:pt x="528" y="725"/>
                </a:lnTo>
                <a:lnTo>
                  <a:pt x="525" y="672"/>
                </a:lnTo>
                <a:lnTo>
                  <a:pt x="523" y="616"/>
                </a:lnTo>
                <a:lnTo>
                  <a:pt x="525" y="560"/>
                </a:lnTo>
                <a:lnTo>
                  <a:pt x="528" y="507"/>
                </a:lnTo>
                <a:lnTo>
                  <a:pt x="534" y="457"/>
                </a:lnTo>
                <a:lnTo>
                  <a:pt x="541" y="409"/>
                </a:lnTo>
                <a:lnTo>
                  <a:pt x="95" y="409"/>
                </a:lnTo>
                <a:close/>
                <a:moveTo>
                  <a:pt x="1706" y="380"/>
                </a:moveTo>
                <a:lnTo>
                  <a:pt x="1685" y="383"/>
                </a:lnTo>
                <a:lnTo>
                  <a:pt x="1664" y="390"/>
                </a:lnTo>
                <a:lnTo>
                  <a:pt x="1646" y="402"/>
                </a:lnTo>
                <a:lnTo>
                  <a:pt x="1631" y="417"/>
                </a:lnTo>
                <a:lnTo>
                  <a:pt x="1620" y="434"/>
                </a:lnTo>
                <a:lnTo>
                  <a:pt x="1612" y="455"/>
                </a:lnTo>
                <a:lnTo>
                  <a:pt x="1610" y="476"/>
                </a:lnTo>
                <a:lnTo>
                  <a:pt x="1610" y="756"/>
                </a:lnTo>
                <a:lnTo>
                  <a:pt x="1612" y="778"/>
                </a:lnTo>
                <a:lnTo>
                  <a:pt x="1620" y="798"/>
                </a:lnTo>
                <a:lnTo>
                  <a:pt x="1631" y="816"/>
                </a:lnTo>
                <a:lnTo>
                  <a:pt x="1646" y="831"/>
                </a:lnTo>
                <a:lnTo>
                  <a:pt x="1664" y="842"/>
                </a:lnTo>
                <a:lnTo>
                  <a:pt x="1685" y="850"/>
                </a:lnTo>
                <a:lnTo>
                  <a:pt x="1706" y="852"/>
                </a:lnTo>
                <a:lnTo>
                  <a:pt x="1857" y="852"/>
                </a:lnTo>
                <a:lnTo>
                  <a:pt x="1879" y="850"/>
                </a:lnTo>
                <a:lnTo>
                  <a:pt x="1899" y="842"/>
                </a:lnTo>
                <a:lnTo>
                  <a:pt x="1917" y="831"/>
                </a:lnTo>
                <a:lnTo>
                  <a:pt x="1932" y="816"/>
                </a:lnTo>
                <a:lnTo>
                  <a:pt x="1943" y="798"/>
                </a:lnTo>
                <a:lnTo>
                  <a:pt x="1950" y="778"/>
                </a:lnTo>
                <a:lnTo>
                  <a:pt x="1953" y="756"/>
                </a:lnTo>
                <a:lnTo>
                  <a:pt x="1953" y="476"/>
                </a:lnTo>
                <a:lnTo>
                  <a:pt x="1950" y="455"/>
                </a:lnTo>
                <a:lnTo>
                  <a:pt x="1943" y="434"/>
                </a:lnTo>
                <a:lnTo>
                  <a:pt x="1932" y="417"/>
                </a:lnTo>
                <a:lnTo>
                  <a:pt x="1917" y="402"/>
                </a:lnTo>
                <a:lnTo>
                  <a:pt x="1899" y="390"/>
                </a:lnTo>
                <a:lnTo>
                  <a:pt x="1879" y="383"/>
                </a:lnTo>
                <a:lnTo>
                  <a:pt x="1857" y="380"/>
                </a:lnTo>
                <a:lnTo>
                  <a:pt x="1706" y="380"/>
                </a:lnTo>
                <a:close/>
                <a:moveTo>
                  <a:pt x="782" y="98"/>
                </a:moveTo>
                <a:lnTo>
                  <a:pt x="771" y="110"/>
                </a:lnTo>
                <a:lnTo>
                  <a:pt x="759" y="125"/>
                </a:lnTo>
                <a:lnTo>
                  <a:pt x="745" y="145"/>
                </a:lnTo>
                <a:lnTo>
                  <a:pt x="731" y="168"/>
                </a:lnTo>
                <a:lnTo>
                  <a:pt x="715" y="195"/>
                </a:lnTo>
                <a:lnTo>
                  <a:pt x="700" y="225"/>
                </a:lnTo>
                <a:lnTo>
                  <a:pt x="685" y="260"/>
                </a:lnTo>
                <a:lnTo>
                  <a:pt x="670" y="298"/>
                </a:lnTo>
                <a:lnTo>
                  <a:pt x="656" y="341"/>
                </a:lnTo>
                <a:lnTo>
                  <a:pt x="644" y="387"/>
                </a:lnTo>
                <a:lnTo>
                  <a:pt x="633" y="438"/>
                </a:lnTo>
                <a:lnTo>
                  <a:pt x="625" y="492"/>
                </a:lnTo>
                <a:lnTo>
                  <a:pt x="620" y="552"/>
                </a:lnTo>
                <a:lnTo>
                  <a:pt x="619" y="616"/>
                </a:lnTo>
                <a:lnTo>
                  <a:pt x="620" y="680"/>
                </a:lnTo>
                <a:lnTo>
                  <a:pt x="625" y="739"/>
                </a:lnTo>
                <a:lnTo>
                  <a:pt x="633" y="795"/>
                </a:lnTo>
                <a:lnTo>
                  <a:pt x="644" y="845"/>
                </a:lnTo>
                <a:lnTo>
                  <a:pt x="656" y="892"/>
                </a:lnTo>
                <a:lnTo>
                  <a:pt x="670" y="934"/>
                </a:lnTo>
                <a:lnTo>
                  <a:pt x="684" y="973"/>
                </a:lnTo>
                <a:lnTo>
                  <a:pt x="700" y="1007"/>
                </a:lnTo>
                <a:lnTo>
                  <a:pt x="715" y="1038"/>
                </a:lnTo>
                <a:lnTo>
                  <a:pt x="731" y="1064"/>
                </a:lnTo>
                <a:lnTo>
                  <a:pt x="745" y="1087"/>
                </a:lnTo>
                <a:lnTo>
                  <a:pt x="759" y="1106"/>
                </a:lnTo>
                <a:lnTo>
                  <a:pt x="771" y="1122"/>
                </a:lnTo>
                <a:lnTo>
                  <a:pt x="782" y="1135"/>
                </a:lnTo>
                <a:lnTo>
                  <a:pt x="862" y="1119"/>
                </a:lnTo>
                <a:lnTo>
                  <a:pt x="937" y="1103"/>
                </a:lnTo>
                <a:lnTo>
                  <a:pt x="1007" y="1086"/>
                </a:lnTo>
                <a:lnTo>
                  <a:pt x="1070" y="1066"/>
                </a:lnTo>
                <a:lnTo>
                  <a:pt x="1129" y="1047"/>
                </a:lnTo>
                <a:lnTo>
                  <a:pt x="1183" y="1025"/>
                </a:lnTo>
                <a:lnTo>
                  <a:pt x="1231" y="1004"/>
                </a:lnTo>
                <a:lnTo>
                  <a:pt x="1275" y="982"/>
                </a:lnTo>
                <a:lnTo>
                  <a:pt x="1315" y="959"/>
                </a:lnTo>
                <a:lnTo>
                  <a:pt x="1350" y="938"/>
                </a:lnTo>
                <a:lnTo>
                  <a:pt x="1381" y="916"/>
                </a:lnTo>
                <a:lnTo>
                  <a:pt x="1409" y="895"/>
                </a:lnTo>
                <a:lnTo>
                  <a:pt x="1433" y="875"/>
                </a:lnTo>
                <a:lnTo>
                  <a:pt x="1454" y="856"/>
                </a:lnTo>
                <a:lnTo>
                  <a:pt x="1471" y="838"/>
                </a:lnTo>
                <a:lnTo>
                  <a:pt x="1485" y="823"/>
                </a:lnTo>
                <a:lnTo>
                  <a:pt x="1497" y="809"/>
                </a:lnTo>
                <a:lnTo>
                  <a:pt x="1506" y="797"/>
                </a:lnTo>
                <a:lnTo>
                  <a:pt x="1512" y="787"/>
                </a:lnTo>
                <a:lnTo>
                  <a:pt x="1516" y="779"/>
                </a:lnTo>
                <a:lnTo>
                  <a:pt x="1516" y="773"/>
                </a:lnTo>
                <a:lnTo>
                  <a:pt x="1515" y="764"/>
                </a:lnTo>
                <a:lnTo>
                  <a:pt x="1515" y="758"/>
                </a:lnTo>
                <a:lnTo>
                  <a:pt x="1515" y="755"/>
                </a:lnTo>
                <a:lnTo>
                  <a:pt x="1512" y="756"/>
                </a:lnTo>
                <a:lnTo>
                  <a:pt x="1503" y="757"/>
                </a:lnTo>
                <a:lnTo>
                  <a:pt x="1489" y="760"/>
                </a:lnTo>
                <a:lnTo>
                  <a:pt x="1472" y="764"/>
                </a:lnTo>
                <a:lnTo>
                  <a:pt x="1450" y="770"/>
                </a:lnTo>
                <a:lnTo>
                  <a:pt x="1426" y="775"/>
                </a:lnTo>
                <a:lnTo>
                  <a:pt x="1400" y="781"/>
                </a:lnTo>
                <a:lnTo>
                  <a:pt x="1372" y="787"/>
                </a:lnTo>
                <a:lnTo>
                  <a:pt x="1344" y="794"/>
                </a:lnTo>
                <a:lnTo>
                  <a:pt x="1315" y="800"/>
                </a:lnTo>
                <a:lnTo>
                  <a:pt x="1287" y="805"/>
                </a:lnTo>
                <a:lnTo>
                  <a:pt x="1260" y="812"/>
                </a:lnTo>
                <a:lnTo>
                  <a:pt x="1237" y="817"/>
                </a:lnTo>
                <a:lnTo>
                  <a:pt x="1215" y="822"/>
                </a:lnTo>
                <a:lnTo>
                  <a:pt x="1197" y="826"/>
                </a:lnTo>
                <a:lnTo>
                  <a:pt x="1183" y="829"/>
                </a:lnTo>
                <a:lnTo>
                  <a:pt x="1174" y="831"/>
                </a:lnTo>
                <a:lnTo>
                  <a:pt x="1170" y="831"/>
                </a:lnTo>
                <a:lnTo>
                  <a:pt x="1155" y="829"/>
                </a:lnTo>
                <a:lnTo>
                  <a:pt x="1140" y="822"/>
                </a:lnTo>
                <a:lnTo>
                  <a:pt x="1130" y="810"/>
                </a:lnTo>
                <a:lnTo>
                  <a:pt x="1123" y="795"/>
                </a:lnTo>
                <a:lnTo>
                  <a:pt x="1122" y="779"/>
                </a:lnTo>
                <a:lnTo>
                  <a:pt x="1126" y="765"/>
                </a:lnTo>
                <a:lnTo>
                  <a:pt x="1134" y="752"/>
                </a:lnTo>
                <a:lnTo>
                  <a:pt x="1145" y="744"/>
                </a:lnTo>
                <a:lnTo>
                  <a:pt x="1160" y="737"/>
                </a:lnTo>
                <a:lnTo>
                  <a:pt x="1515" y="657"/>
                </a:lnTo>
                <a:lnTo>
                  <a:pt x="1515" y="576"/>
                </a:lnTo>
                <a:lnTo>
                  <a:pt x="1160" y="495"/>
                </a:lnTo>
                <a:lnTo>
                  <a:pt x="1145" y="489"/>
                </a:lnTo>
                <a:lnTo>
                  <a:pt x="1134" y="479"/>
                </a:lnTo>
                <a:lnTo>
                  <a:pt x="1126" y="468"/>
                </a:lnTo>
                <a:lnTo>
                  <a:pt x="1122" y="453"/>
                </a:lnTo>
                <a:lnTo>
                  <a:pt x="1123" y="437"/>
                </a:lnTo>
                <a:lnTo>
                  <a:pt x="1129" y="423"/>
                </a:lnTo>
                <a:lnTo>
                  <a:pt x="1138" y="412"/>
                </a:lnTo>
                <a:lnTo>
                  <a:pt x="1151" y="405"/>
                </a:lnTo>
                <a:lnTo>
                  <a:pt x="1165" y="400"/>
                </a:lnTo>
                <a:lnTo>
                  <a:pt x="1180" y="402"/>
                </a:lnTo>
                <a:lnTo>
                  <a:pt x="1515" y="478"/>
                </a:lnTo>
                <a:lnTo>
                  <a:pt x="1515" y="475"/>
                </a:lnTo>
                <a:lnTo>
                  <a:pt x="1515" y="469"/>
                </a:lnTo>
                <a:lnTo>
                  <a:pt x="1516" y="460"/>
                </a:lnTo>
                <a:lnTo>
                  <a:pt x="1516" y="452"/>
                </a:lnTo>
                <a:lnTo>
                  <a:pt x="1512" y="446"/>
                </a:lnTo>
                <a:lnTo>
                  <a:pt x="1506" y="436"/>
                </a:lnTo>
                <a:lnTo>
                  <a:pt x="1497" y="424"/>
                </a:lnTo>
                <a:lnTo>
                  <a:pt x="1485" y="410"/>
                </a:lnTo>
                <a:lnTo>
                  <a:pt x="1471" y="394"/>
                </a:lnTo>
                <a:lnTo>
                  <a:pt x="1454" y="377"/>
                </a:lnTo>
                <a:lnTo>
                  <a:pt x="1433" y="357"/>
                </a:lnTo>
                <a:lnTo>
                  <a:pt x="1409" y="338"/>
                </a:lnTo>
                <a:lnTo>
                  <a:pt x="1382" y="317"/>
                </a:lnTo>
                <a:lnTo>
                  <a:pt x="1350" y="295"/>
                </a:lnTo>
                <a:lnTo>
                  <a:pt x="1315" y="273"/>
                </a:lnTo>
                <a:lnTo>
                  <a:pt x="1275" y="251"/>
                </a:lnTo>
                <a:lnTo>
                  <a:pt x="1231" y="228"/>
                </a:lnTo>
                <a:lnTo>
                  <a:pt x="1183" y="207"/>
                </a:lnTo>
                <a:lnTo>
                  <a:pt x="1129" y="186"/>
                </a:lnTo>
                <a:lnTo>
                  <a:pt x="1070" y="165"/>
                </a:lnTo>
                <a:lnTo>
                  <a:pt x="1007" y="147"/>
                </a:lnTo>
                <a:lnTo>
                  <a:pt x="937" y="129"/>
                </a:lnTo>
                <a:lnTo>
                  <a:pt x="862" y="112"/>
                </a:lnTo>
                <a:lnTo>
                  <a:pt x="782" y="98"/>
                </a:lnTo>
                <a:close/>
                <a:moveTo>
                  <a:pt x="2782" y="98"/>
                </a:moveTo>
                <a:lnTo>
                  <a:pt x="2701" y="112"/>
                </a:lnTo>
                <a:lnTo>
                  <a:pt x="2625" y="129"/>
                </a:lnTo>
                <a:lnTo>
                  <a:pt x="2556" y="147"/>
                </a:lnTo>
                <a:lnTo>
                  <a:pt x="2493" y="165"/>
                </a:lnTo>
                <a:lnTo>
                  <a:pt x="2434" y="186"/>
                </a:lnTo>
                <a:lnTo>
                  <a:pt x="2380" y="207"/>
                </a:lnTo>
                <a:lnTo>
                  <a:pt x="2332" y="228"/>
                </a:lnTo>
                <a:lnTo>
                  <a:pt x="2287" y="251"/>
                </a:lnTo>
                <a:lnTo>
                  <a:pt x="2249" y="273"/>
                </a:lnTo>
                <a:lnTo>
                  <a:pt x="2213" y="295"/>
                </a:lnTo>
                <a:lnTo>
                  <a:pt x="2182" y="317"/>
                </a:lnTo>
                <a:lnTo>
                  <a:pt x="2154" y="338"/>
                </a:lnTo>
                <a:lnTo>
                  <a:pt x="2130" y="357"/>
                </a:lnTo>
                <a:lnTo>
                  <a:pt x="2109" y="377"/>
                </a:lnTo>
                <a:lnTo>
                  <a:pt x="2092" y="394"/>
                </a:lnTo>
                <a:lnTo>
                  <a:pt x="2078" y="410"/>
                </a:lnTo>
                <a:lnTo>
                  <a:pt x="2066" y="424"/>
                </a:lnTo>
                <a:lnTo>
                  <a:pt x="2057" y="436"/>
                </a:lnTo>
                <a:lnTo>
                  <a:pt x="2051" y="446"/>
                </a:lnTo>
                <a:lnTo>
                  <a:pt x="2047" y="452"/>
                </a:lnTo>
                <a:lnTo>
                  <a:pt x="2048" y="460"/>
                </a:lnTo>
                <a:lnTo>
                  <a:pt x="2048" y="469"/>
                </a:lnTo>
                <a:lnTo>
                  <a:pt x="2049" y="475"/>
                </a:lnTo>
                <a:lnTo>
                  <a:pt x="2049" y="478"/>
                </a:lnTo>
                <a:lnTo>
                  <a:pt x="2382" y="402"/>
                </a:lnTo>
                <a:lnTo>
                  <a:pt x="2398" y="400"/>
                </a:lnTo>
                <a:lnTo>
                  <a:pt x="2413" y="405"/>
                </a:lnTo>
                <a:lnTo>
                  <a:pt x="2425" y="412"/>
                </a:lnTo>
                <a:lnTo>
                  <a:pt x="2434" y="423"/>
                </a:lnTo>
                <a:lnTo>
                  <a:pt x="2440" y="437"/>
                </a:lnTo>
                <a:lnTo>
                  <a:pt x="2441" y="453"/>
                </a:lnTo>
                <a:lnTo>
                  <a:pt x="2438" y="468"/>
                </a:lnTo>
                <a:lnTo>
                  <a:pt x="2429" y="479"/>
                </a:lnTo>
                <a:lnTo>
                  <a:pt x="2418" y="489"/>
                </a:lnTo>
                <a:lnTo>
                  <a:pt x="2404" y="495"/>
                </a:lnTo>
                <a:lnTo>
                  <a:pt x="2049" y="576"/>
                </a:lnTo>
                <a:lnTo>
                  <a:pt x="2049" y="657"/>
                </a:lnTo>
                <a:lnTo>
                  <a:pt x="2404" y="737"/>
                </a:lnTo>
                <a:lnTo>
                  <a:pt x="2418" y="744"/>
                </a:lnTo>
                <a:lnTo>
                  <a:pt x="2429" y="752"/>
                </a:lnTo>
                <a:lnTo>
                  <a:pt x="2438" y="765"/>
                </a:lnTo>
                <a:lnTo>
                  <a:pt x="2441" y="779"/>
                </a:lnTo>
                <a:lnTo>
                  <a:pt x="2440" y="795"/>
                </a:lnTo>
                <a:lnTo>
                  <a:pt x="2433" y="810"/>
                </a:lnTo>
                <a:lnTo>
                  <a:pt x="2422" y="822"/>
                </a:lnTo>
                <a:lnTo>
                  <a:pt x="2409" y="829"/>
                </a:lnTo>
                <a:lnTo>
                  <a:pt x="2393" y="831"/>
                </a:lnTo>
                <a:lnTo>
                  <a:pt x="2390" y="831"/>
                </a:lnTo>
                <a:lnTo>
                  <a:pt x="2380" y="829"/>
                </a:lnTo>
                <a:lnTo>
                  <a:pt x="2366" y="826"/>
                </a:lnTo>
                <a:lnTo>
                  <a:pt x="2348" y="822"/>
                </a:lnTo>
                <a:lnTo>
                  <a:pt x="2326" y="817"/>
                </a:lnTo>
                <a:lnTo>
                  <a:pt x="2303" y="812"/>
                </a:lnTo>
                <a:lnTo>
                  <a:pt x="2276" y="805"/>
                </a:lnTo>
                <a:lnTo>
                  <a:pt x="2249" y="800"/>
                </a:lnTo>
                <a:lnTo>
                  <a:pt x="2219" y="794"/>
                </a:lnTo>
                <a:lnTo>
                  <a:pt x="2191" y="787"/>
                </a:lnTo>
                <a:lnTo>
                  <a:pt x="2163" y="781"/>
                </a:lnTo>
                <a:lnTo>
                  <a:pt x="2137" y="775"/>
                </a:lnTo>
                <a:lnTo>
                  <a:pt x="2112" y="770"/>
                </a:lnTo>
                <a:lnTo>
                  <a:pt x="2092" y="764"/>
                </a:lnTo>
                <a:lnTo>
                  <a:pt x="2074" y="760"/>
                </a:lnTo>
                <a:lnTo>
                  <a:pt x="2060" y="757"/>
                </a:lnTo>
                <a:lnTo>
                  <a:pt x="2051" y="756"/>
                </a:lnTo>
                <a:lnTo>
                  <a:pt x="2049" y="755"/>
                </a:lnTo>
                <a:lnTo>
                  <a:pt x="2049" y="758"/>
                </a:lnTo>
                <a:lnTo>
                  <a:pt x="2048" y="764"/>
                </a:lnTo>
                <a:lnTo>
                  <a:pt x="2048" y="773"/>
                </a:lnTo>
                <a:lnTo>
                  <a:pt x="2047" y="779"/>
                </a:lnTo>
                <a:lnTo>
                  <a:pt x="2051" y="787"/>
                </a:lnTo>
                <a:lnTo>
                  <a:pt x="2057" y="797"/>
                </a:lnTo>
                <a:lnTo>
                  <a:pt x="2066" y="809"/>
                </a:lnTo>
                <a:lnTo>
                  <a:pt x="2078" y="823"/>
                </a:lnTo>
                <a:lnTo>
                  <a:pt x="2092" y="838"/>
                </a:lnTo>
                <a:lnTo>
                  <a:pt x="2109" y="856"/>
                </a:lnTo>
                <a:lnTo>
                  <a:pt x="2130" y="875"/>
                </a:lnTo>
                <a:lnTo>
                  <a:pt x="2154" y="895"/>
                </a:lnTo>
                <a:lnTo>
                  <a:pt x="2182" y="916"/>
                </a:lnTo>
                <a:lnTo>
                  <a:pt x="2213" y="938"/>
                </a:lnTo>
                <a:lnTo>
                  <a:pt x="2249" y="959"/>
                </a:lnTo>
                <a:lnTo>
                  <a:pt x="2287" y="982"/>
                </a:lnTo>
                <a:lnTo>
                  <a:pt x="2332" y="1004"/>
                </a:lnTo>
                <a:lnTo>
                  <a:pt x="2380" y="1025"/>
                </a:lnTo>
                <a:lnTo>
                  <a:pt x="2434" y="1047"/>
                </a:lnTo>
                <a:lnTo>
                  <a:pt x="2493" y="1066"/>
                </a:lnTo>
                <a:lnTo>
                  <a:pt x="2556" y="1086"/>
                </a:lnTo>
                <a:lnTo>
                  <a:pt x="2625" y="1103"/>
                </a:lnTo>
                <a:lnTo>
                  <a:pt x="2701" y="1119"/>
                </a:lnTo>
                <a:lnTo>
                  <a:pt x="2782" y="1135"/>
                </a:lnTo>
                <a:lnTo>
                  <a:pt x="2792" y="1123"/>
                </a:lnTo>
                <a:lnTo>
                  <a:pt x="2804" y="1106"/>
                </a:lnTo>
                <a:lnTo>
                  <a:pt x="2818" y="1088"/>
                </a:lnTo>
                <a:lnTo>
                  <a:pt x="2833" y="1064"/>
                </a:lnTo>
                <a:lnTo>
                  <a:pt x="2848" y="1038"/>
                </a:lnTo>
                <a:lnTo>
                  <a:pt x="2863" y="1008"/>
                </a:lnTo>
                <a:lnTo>
                  <a:pt x="2879" y="973"/>
                </a:lnTo>
                <a:lnTo>
                  <a:pt x="2893" y="934"/>
                </a:lnTo>
                <a:lnTo>
                  <a:pt x="2907" y="892"/>
                </a:lnTo>
                <a:lnTo>
                  <a:pt x="2919" y="845"/>
                </a:lnTo>
                <a:lnTo>
                  <a:pt x="2930" y="795"/>
                </a:lnTo>
                <a:lnTo>
                  <a:pt x="2938" y="739"/>
                </a:lnTo>
                <a:lnTo>
                  <a:pt x="2943" y="680"/>
                </a:lnTo>
                <a:lnTo>
                  <a:pt x="2945" y="616"/>
                </a:lnTo>
                <a:lnTo>
                  <a:pt x="2943" y="552"/>
                </a:lnTo>
                <a:lnTo>
                  <a:pt x="2938" y="494"/>
                </a:lnTo>
                <a:lnTo>
                  <a:pt x="2930" y="438"/>
                </a:lnTo>
                <a:lnTo>
                  <a:pt x="2919" y="387"/>
                </a:lnTo>
                <a:lnTo>
                  <a:pt x="2907" y="341"/>
                </a:lnTo>
                <a:lnTo>
                  <a:pt x="2893" y="298"/>
                </a:lnTo>
                <a:lnTo>
                  <a:pt x="2879" y="260"/>
                </a:lnTo>
                <a:lnTo>
                  <a:pt x="2863" y="225"/>
                </a:lnTo>
                <a:lnTo>
                  <a:pt x="2848" y="195"/>
                </a:lnTo>
                <a:lnTo>
                  <a:pt x="2833" y="168"/>
                </a:lnTo>
                <a:lnTo>
                  <a:pt x="2818" y="145"/>
                </a:lnTo>
                <a:lnTo>
                  <a:pt x="2804" y="125"/>
                </a:lnTo>
                <a:lnTo>
                  <a:pt x="2792" y="110"/>
                </a:lnTo>
                <a:lnTo>
                  <a:pt x="2782" y="98"/>
                </a:lnTo>
                <a:close/>
                <a:moveTo>
                  <a:pt x="758" y="0"/>
                </a:moveTo>
                <a:lnTo>
                  <a:pt x="771" y="0"/>
                </a:lnTo>
                <a:lnTo>
                  <a:pt x="856" y="14"/>
                </a:lnTo>
                <a:lnTo>
                  <a:pt x="935" y="30"/>
                </a:lnTo>
                <a:lnTo>
                  <a:pt x="1009" y="48"/>
                </a:lnTo>
                <a:lnTo>
                  <a:pt x="1077" y="67"/>
                </a:lnTo>
                <a:lnTo>
                  <a:pt x="1139" y="87"/>
                </a:lnTo>
                <a:lnTo>
                  <a:pt x="1198" y="109"/>
                </a:lnTo>
                <a:lnTo>
                  <a:pt x="1251" y="132"/>
                </a:lnTo>
                <a:lnTo>
                  <a:pt x="1299" y="155"/>
                </a:lnTo>
                <a:lnTo>
                  <a:pt x="1344" y="178"/>
                </a:lnTo>
                <a:lnTo>
                  <a:pt x="1383" y="202"/>
                </a:lnTo>
                <a:lnTo>
                  <a:pt x="1419" y="225"/>
                </a:lnTo>
                <a:lnTo>
                  <a:pt x="1452" y="249"/>
                </a:lnTo>
                <a:lnTo>
                  <a:pt x="1480" y="272"/>
                </a:lnTo>
                <a:lnTo>
                  <a:pt x="1506" y="293"/>
                </a:lnTo>
                <a:lnTo>
                  <a:pt x="1527" y="314"/>
                </a:lnTo>
                <a:lnTo>
                  <a:pt x="1545" y="333"/>
                </a:lnTo>
                <a:lnTo>
                  <a:pt x="1562" y="352"/>
                </a:lnTo>
                <a:lnTo>
                  <a:pt x="1584" y="329"/>
                </a:lnTo>
                <a:lnTo>
                  <a:pt x="1611" y="311"/>
                </a:lnTo>
                <a:lnTo>
                  <a:pt x="1641" y="296"/>
                </a:lnTo>
                <a:lnTo>
                  <a:pt x="1673" y="288"/>
                </a:lnTo>
                <a:lnTo>
                  <a:pt x="1706" y="285"/>
                </a:lnTo>
                <a:lnTo>
                  <a:pt x="1857" y="285"/>
                </a:lnTo>
                <a:lnTo>
                  <a:pt x="1891" y="288"/>
                </a:lnTo>
                <a:lnTo>
                  <a:pt x="1922" y="296"/>
                </a:lnTo>
                <a:lnTo>
                  <a:pt x="1953" y="311"/>
                </a:lnTo>
                <a:lnTo>
                  <a:pt x="1979" y="329"/>
                </a:lnTo>
                <a:lnTo>
                  <a:pt x="2002" y="352"/>
                </a:lnTo>
                <a:lnTo>
                  <a:pt x="2017" y="333"/>
                </a:lnTo>
                <a:lnTo>
                  <a:pt x="2036" y="314"/>
                </a:lnTo>
                <a:lnTo>
                  <a:pt x="2058" y="293"/>
                </a:lnTo>
                <a:lnTo>
                  <a:pt x="2083" y="272"/>
                </a:lnTo>
                <a:lnTo>
                  <a:pt x="2111" y="249"/>
                </a:lnTo>
                <a:lnTo>
                  <a:pt x="2144" y="225"/>
                </a:lnTo>
                <a:lnTo>
                  <a:pt x="2179" y="202"/>
                </a:lnTo>
                <a:lnTo>
                  <a:pt x="2219" y="178"/>
                </a:lnTo>
                <a:lnTo>
                  <a:pt x="2264" y="155"/>
                </a:lnTo>
                <a:lnTo>
                  <a:pt x="2312" y="132"/>
                </a:lnTo>
                <a:lnTo>
                  <a:pt x="2365" y="109"/>
                </a:lnTo>
                <a:lnTo>
                  <a:pt x="2424" y="87"/>
                </a:lnTo>
                <a:lnTo>
                  <a:pt x="2486" y="67"/>
                </a:lnTo>
                <a:lnTo>
                  <a:pt x="2554" y="48"/>
                </a:lnTo>
                <a:lnTo>
                  <a:pt x="2628" y="30"/>
                </a:lnTo>
                <a:lnTo>
                  <a:pt x="2708" y="14"/>
                </a:lnTo>
                <a:lnTo>
                  <a:pt x="2792" y="0"/>
                </a:lnTo>
                <a:lnTo>
                  <a:pt x="2806" y="0"/>
                </a:lnTo>
                <a:lnTo>
                  <a:pt x="2819" y="4"/>
                </a:lnTo>
                <a:lnTo>
                  <a:pt x="2830" y="12"/>
                </a:lnTo>
                <a:lnTo>
                  <a:pt x="2833" y="14"/>
                </a:lnTo>
                <a:lnTo>
                  <a:pt x="2840" y="21"/>
                </a:lnTo>
                <a:lnTo>
                  <a:pt x="2850" y="32"/>
                </a:lnTo>
                <a:lnTo>
                  <a:pt x="2863" y="46"/>
                </a:lnTo>
                <a:lnTo>
                  <a:pt x="2878" y="65"/>
                </a:lnTo>
                <a:lnTo>
                  <a:pt x="2894" y="87"/>
                </a:lnTo>
                <a:lnTo>
                  <a:pt x="2913" y="115"/>
                </a:lnTo>
                <a:lnTo>
                  <a:pt x="2930" y="146"/>
                </a:lnTo>
                <a:lnTo>
                  <a:pt x="2948" y="181"/>
                </a:lnTo>
                <a:lnTo>
                  <a:pt x="2967" y="221"/>
                </a:lnTo>
                <a:lnTo>
                  <a:pt x="2984" y="265"/>
                </a:lnTo>
                <a:lnTo>
                  <a:pt x="2999" y="314"/>
                </a:lnTo>
                <a:lnTo>
                  <a:pt x="3515" y="314"/>
                </a:lnTo>
                <a:lnTo>
                  <a:pt x="3531" y="316"/>
                </a:lnTo>
                <a:lnTo>
                  <a:pt x="3543" y="324"/>
                </a:lnTo>
                <a:lnTo>
                  <a:pt x="3553" y="333"/>
                </a:lnTo>
                <a:lnTo>
                  <a:pt x="3561" y="346"/>
                </a:lnTo>
                <a:lnTo>
                  <a:pt x="3563" y="361"/>
                </a:lnTo>
                <a:lnTo>
                  <a:pt x="3563" y="870"/>
                </a:lnTo>
                <a:lnTo>
                  <a:pt x="3561" y="886"/>
                </a:lnTo>
                <a:lnTo>
                  <a:pt x="3553" y="899"/>
                </a:lnTo>
                <a:lnTo>
                  <a:pt x="3543" y="909"/>
                </a:lnTo>
                <a:lnTo>
                  <a:pt x="3531" y="916"/>
                </a:lnTo>
                <a:lnTo>
                  <a:pt x="3515" y="918"/>
                </a:lnTo>
                <a:lnTo>
                  <a:pt x="2999" y="918"/>
                </a:lnTo>
                <a:lnTo>
                  <a:pt x="2984" y="967"/>
                </a:lnTo>
                <a:lnTo>
                  <a:pt x="2967" y="1011"/>
                </a:lnTo>
                <a:lnTo>
                  <a:pt x="2948" y="1051"/>
                </a:lnTo>
                <a:lnTo>
                  <a:pt x="2930" y="1087"/>
                </a:lnTo>
                <a:lnTo>
                  <a:pt x="2913" y="1117"/>
                </a:lnTo>
                <a:lnTo>
                  <a:pt x="2894" y="1144"/>
                </a:lnTo>
                <a:lnTo>
                  <a:pt x="2878" y="1167"/>
                </a:lnTo>
                <a:lnTo>
                  <a:pt x="2863" y="1186"/>
                </a:lnTo>
                <a:lnTo>
                  <a:pt x="2850" y="1201"/>
                </a:lnTo>
                <a:lnTo>
                  <a:pt x="2840" y="1212"/>
                </a:lnTo>
                <a:lnTo>
                  <a:pt x="2833" y="1218"/>
                </a:lnTo>
                <a:lnTo>
                  <a:pt x="2830" y="1221"/>
                </a:lnTo>
                <a:lnTo>
                  <a:pt x="2821" y="1227"/>
                </a:lnTo>
                <a:lnTo>
                  <a:pt x="2811" y="1231"/>
                </a:lnTo>
                <a:lnTo>
                  <a:pt x="2803" y="1232"/>
                </a:lnTo>
                <a:lnTo>
                  <a:pt x="2795" y="1232"/>
                </a:lnTo>
                <a:lnTo>
                  <a:pt x="2792" y="1232"/>
                </a:lnTo>
                <a:lnTo>
                  <a:pt x="2708" y="1218"/>
                </a:lnTo>
                <a:lnTo>
                  <a:pt x="2628" y="1202"/>
                </a:lnTo>
                <a:lnTo>
                  <a:pt x="2554" y="1184"/>
                </a:lnTo>
                <a:lnTo>
                  <a:pt x="2486" y="1165"/>
                </a:lnTo>
                <a:lnTo>
                  <a:pt x="2424" y="1144"/>
                </a:lnTo>
                <a:lnTo>
                  <a:pt x="2365" y="1123"/>
                </a:lnTo>
                <a:lnTo>
                  <a:pt x="2312" y="1101"/>
                </a:lnTo>
                <a:lnTo>
                  <a:pt x="2264" y="1077"/>
                </a:lnTo>
                <a:lnTo>
                  <a:pt x="2219" y="1054"/>
                </a:lnTo>
                <a:lnTo>
                  <a:pt x="2179" y="1031"/>
                </a:lnTo>
                <a:lnTo>
                  <a:pt x="2144" y="1007"/>
                </a:lnTo>
                <a:lnTo>
                  <a:pt x="2111" y="984"/>
                </a:lnTo>
                <a:lnTo>
                  <a:pt x="2083" y="961"/>
                </a:lnTo>
                <a:lnTo>
                  <a:pt x="2058" y="940"/>
                </a:lnTo>
                <a:lnTo>
                  <a:pt x="2036" y="919"/>
                </a:lnTo>
                <a:lnTo>
                  <a:pt x="2017" y="899"/>
                </a:lnTo>
                <a:lnTo>
                  <a:pt x="2002" y="881"/>
                </a:lnTo>
                <a:lnTo>
                  <a:pt x="1979" y="904"/>
                </a:lnTo>
                <a:lnTo>
                  <a:pt x="1953" y="922"/>
                </a:lnTo>
                <a:lnTo>
                  <a:pt x="1922" y="936"/>
                </a:lnTo>
                <a:lnTo>
                  <a:pt x="1891" y="945"/>
                </a:lnTo>
                <a:lnTo>
                  <a:pt x="1857" y="948"/>
                </a:lnTo>
                <a:lnTo>
                  <a:pt x="1706" y="948"/>
                </a:lnTo>
                <a:lnTo>
                  <a:pt x="1673" y="945"/>
                </a:lnTo>
                <a:lnTo>
                  <a:pt x="1641" y="936"/>
                </a:lnTo>
                <a:lnTo>
                  <a:pt x="1611" y="922"/>
                </a:lnTo>
                <a:lnTo>
                  <a:pt x="1584" y="904"/>
                </a:lnTo>
                <a:lnTo>
                  <a:pt x="1562" y="881"/>
                </a:lnTo>
                <a:lnTo>
                  <a:pt x="1545" y="899"/>
                </a:lnTo>
                <a:lnTo>
                  <a:pt x="1527" y="919"/>
                </a:lnTo>
                <a:lnTo>
                  <a:pt x="1506" y="940"/>
                </a:lnTo>
                <a:lnTo>
                  <a:pt x="1480" y="961"/>
                </a:lnTo>
                <a:lnTo>
                  <a:pt x="1452" y="984"/>
                </a:lnTo>
                <a:lnTo>
                  <a:pt x="1419" y="1007"/>
                </a:lnTo>
                <a:lnTo>
                  <a:pt x="1383" y="1031"/>
                </a:lnTo>
                <a:lnTo>
                  <a:pt x="1344" y="1054"/>
                </a:lnTo>
                <a:lnTo>
                  <a:pt x="1299" y="1077"/>
                </a:lnTo>
                <a:lnTo>
                  <a:pt x="1251" y="1101"/>
                </a:lnTo>
                <a:lnTo>
                  <a:pt x="1198" y="1123"/>
                </a:lnTo>
                <a:lnTo>
                  <a:pt x="1139" y="1144"/>
                </a:lnTo>
                <a:lnTo>
                  <a:pt x="1077" y="1165"/>
                </a:lnTo>
                <a:lnTo>
                  <a:pt x="1009" y="1184"/>
                </a:lnTo>
                <a:lnTo>
                  <a:pt x="935" y="1202"/>
                </a:lnTo>
                <a:lnTo>
                  <a:pt x="856" y="1218"/>
                </a:lnTo>
                <a:lnTo>
                  <a:pt x="771" y="1232"/>
                </a:lnTo>
                <a:lnTo>
                  <a:pt x="767" y="1232"/>
                </a:lnTo>
                <a:lnTo>
                  <a:pt x="756" y="1231"/>
                </a:lnTo>
                <a:lnTo>
                  <a:pt x="744" y="1228"/>
                </a:lnTo>
                <a:lnTo>
                  <a:pt x="733" y="1221"/>
                </a:lnTo>
                <a:lnTo>
                  <a:pt x="730" y="1218"/>
                </a:lnTo>
                <a:lnTo>
                  <a:pt x="723" y="1212"/>
                </a:lnTo>
                <a:lnTo>
                  <a:pt x="713" y="1201"/>
                </a:lnTo>
                <a:lnTo>
                  <a:pt x="700" y="1186"/>
                </a:lnTo>
                <a:lnTo>
                  <a:pt x="685" y="1167"/>
                </a:lnTo>
                <a:lnTo>
                  <a:pt x="669" y="1144"/>
                </a:lnTo>
                <a:lnTo>
                  <a:pt x="651" y="1117"/>
                </a:lnTo>
                <a:lnTo>
                  <a:pt x="633" y="1087"/>
                </a:lnTo>
                <a:lnTo>
                  <a:pt x="615" y="1051"/>
                </a:lnTo>
                <a:lnTo>
                  <a:pt x="596" y="1011"/>
                </a:lnTo>
                <a:lnTo>
                  <a:pt x="579" y="967"/>
                </a:lnTo>
                <a:lnTo>
                  <a:pt x="564" y="918"/>
                </a:lnTo>
                <a:lnTo>
                  <a:pt x="48" y="918"/>
                </a:lnTo>
                <a:lnTo>
                  <a:pt x="32" y="916"/>
                </a:lnTo>
                <a:lnTo>
                  <a:pt x="19" y="909"/>
                </a:lnTo>
                <a:lnTo>
                  <a:pt x="10" y="899"/>
                </a:lnTo>
                <a:lnTo>
                  <a:pt x="2" y="886"/>
                </a:lnTo>
                <a:lnTo>
                  <a:pt x="0" y="870"/>
                </a:lnTo>
                <a:lnTo>
                  <a:pt x="0" y="361"/>
                </a:lnTo>
                <a:lnTo>
                  <a:pt x="2" y="346"/>
                </a:lnTo>
                <a:lnTo>
                  <a:pt x="10" y="333"/>
                </a:lnTo>
                <a:lnTo>
                  <a:pt x="19" y="324"/>
                </a:lnTo>
                <a:lnTo>
                  <a:pt x="32" y="316"/>
                </a:lnTo>
                <a:lnTo>
                  <a:pt x="48" y="314"/>
                </a:lnTo>
                <a:lnTo>
                  <a:pt x="564" y="314"/>
                </a:lnTo>
                <a:lnTo>
                  <a:pt x="579" y="265"/>
                </a:lnTo>
                <a:lnTo>
                  <a:pt x="596" y="221"/>
                </a:lnTo>
                <a:lnTo>
                  <a:pt x="615" y="181"/>
                </a:lnTo>
                <a:lnTo>
                  <a:pt x="633" y="146"/>
                </a:lnTo>
                <a:lnTo>
                  <a:pt x="651" y="115"/>
                </a:lnTo>
                <a:lnTo>
                  <a:pt x="669" y="87"/>
                </a:lnTo>
                <a:lnTo>
                  <a:pt x="685" y="65"/>
                </a:lnTo>
                <a:lnTo>
                  <a:pt x="700" y="46"/>
                </a:lnTo>
                <a:lnTo>
                  <a:pt x="713" y="32"/>
                </a:lnTo>
                <a:lnTo>
                  <a:pt x="723" y="21"/>
                </a:lnTo>
                <a:lnTo>
                  <a:pt x="730" y="14"/>
                </a:lnTo>
                <a:lnTo>
                  <a:pt x="733" y="12"/>
                </a:lnTo>
                <a:lnTo>
                  <a:pt x="745" y="4"/>
                </a:lnTo>
                <a:lnTo>
                  <a:pt x="7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419"/>
          <p:cNvSpPr>
            <a:spLocks noEditPoints="1"/>
          </p:cNvSpPr>
          <p:nvPr/>
        </p:nvSpPr>
        <p:spPr bwMode="auto">
          <a:xfrm>
            <a:off x="5967131" y="5185473"/>
            <a:ext cx="468313" cy="434975"/>
          </a:xfrm>
          <a:custGeom>
            <a:avLst/>
            <a:gdLst>
              <a:gd name="T0" fmla="*/ 3412 w 3539"/>
              <a:gd name="T1" fmla="*/ 3045 h 3291"/>
              <a:gd name="T2" fmla="*/ 1588 w 3539"/>
              <a:gd name="T3" fmla="*/ 3117 h 3291"/>
              <a:gd name="T4" fmla="*/ 2468 w 3539"/>
              <a:gd name="T5" fmla="*/ 724 h 3291"/>
              <a:gd name="T6" fmla="*/ 2427 w 3539"/>
              <a:gd name="T7" fmla="*/ 1209 h 3291"/>
              <a:gd name="T8" fmla="*/ 2385 w 3539"/>
              <a:gd name="T9" fmla="*/ 1710 h 3291"/>
              <a:gd name="T10" fmla="*/ 2362 w 3539"/>
              <a:gd name="T11" fmla="*/ 1981 h 3291"/>
              <a:gd name="T12" fmla="*/ 2271 w 3539"/>
              <a:gd name="T13" fmla="*/ 2385 h 3291"/>
              <a:gd name="T14" fmla="*/ 1982 w 3539"/>
              <a:gd name="T15" fmla="*/ 2662 h 3291"/>
              <a:gd name="T16" fmla="*/ 1845 w 3539"/>
              <a:gd name="T17" fmla="*/ 2801 h 3291"/>
              <a:gd name="T18" fmla="*/ 3431 w 3539"/>
              <a:gd name="T19" fmla="*/ 2689 h 3291"/>
              <a:gd name="T20" fmla="*/ 3409 w 3539"/>
              <a:gd name="T21" fmla="*/ 1807 h 3291"/>
              <a:gd name="T22" fmla="*/ 1821 w 3539"/>
              <a:gd name="T23" fmla="*/ 538 h 3291"/>
              <a:gd name="T24" fmla="*/ 2089 w 3539"/>
              <a:gd name="T25" fmla="*/ 2475 h 3291"/>
              <a:gd name="T26" fmla="*/ 2222 w 3539"/>
              <a:gd name="T27" fmla="*/ 2205 h 3291"/>
              <a:gd name="T28" fmla="*/ 2260 w 3539"/>
              <a:gd name="T29" fmla="*/ 1955 h 3291"/>
              <a:gd name="T30" fmla="*/ 2286 w 3539"/>
              <a:gd name="T31" fmla="*/ 1646 h 3291"/>
              <a:gd name="T32" fmla="*/ 2329 w 3539"/>
              <a:gd name="T33" fmla="*/ 1142 h 3291"/>
              <a:gd name="T34" fmla="*/ 2368 w 3539"/>
              <a:gd name="T35" fmla="*/ 679 h 3291"/>
              <a:gd name="T36" fmla="*/ 1166 w 3539"/>
              <a:gd name="T37" fmla="*/ 598 h 3291"/>
              <a:gd name="T38" fmla="*/ 1199 w 3539"/>
              <a:gd name="T39" fmla="*/ 1013 h 3291"/>
              <a:gd name="T40" fmla="*/ 1243 w 3539"/>
              <a:gd name="T41" fmla="*/ 1530 h 3291"/>
              <a:gd name="T42" fmla="*/ 1275 w 3539"/>
              <a:gd name="T43" fmla="*/ 1910 h 3291"/>
              <a:gd name="T44" fmla="*/ 1302 w 3539"/>
              <a:gd name="T45" fmla="*/ 2127 h 3291"/>
              <a:gd name="T46" fmla="*/ 1404 w 3539"/>
              <a:gd name="T47" fmla="*/ 2417 h 3291"/>
              <a:gd name="T48" fmla="*/ 1668 w 3539"/>
              <a:gd name="T49" fmla="*/ 2582 h 3291"/>
              <a:gd name="T50" fmla="*/ 179 w 3539"/>
              <a:gd name="T51" fmla="*/ 1446 h 3291"/>
              <a:gd name="T52" fmla="*/ 103 w 3539"/>
              <a:gd name="T53" fmla="*/ 2385 h 3291"/>
              <a:gd name="T54" fmla="*/ 1660 w 3539"/>
              <a:gd name="T55" fmla="*/ 2906 h 3291"/>
              <a:gd name="T56" fmla="*/ 1718 w 3539"/>
              <a:gd name="T57" fmla="*/ 2725 h 3291"/>
              <a:gd name="T58" fmla="*/ 1389 w 3539"/>
              <a:gd name="T59" fmla="*/ 2560 h 3291"/>
              <a:gd name="T60" fmla="*/ 1202 w 3539"/>
              <a:gd name="T61" fmla="*/ 2153 h 3291"/>
              <a:gd name="T62" fmla="*/ 1170 w 3539"/>
              <a:gd name="T63" fmla="*/ 1889 h 3291"/>
              <a:gd name="T64" fmla="*/ 1134 w 3539"/>
              <a:gd name="T65" fmla="*/ 1473 h 3291"/>
              <a:gd name="T66" fmla="*/ 1090 w 3539"/>
              <a:gd name="T67" fmla="*/ 949 h 3291"/>
              <a:gd name="T68" fmla="*/ 1059 w 3539"/>
              <a:gd name="T69" fmla="*/ 565 h 3291"/>
              <a:gd name="T70" fmla="*/ 1333 w 3539"/>
              <a:gd name="T71" fmla="*/ 0 h 3291"/>
              <a:gd name="T72" fmla="*/ 3196 w 3539"/>
              <a:gd name="T73" fmla="*/ 459 h 3291"/>
              <a:gd name="T74" fmla="*/ 3257 w 3539"/>
              <a:gd name="T75" fmla="*/ 658 h 3291"/>
              <a:gd name="T76" fmla="*/ 3354 w 3539"/>
              <a:gd name="T77" fmla="*/ 982 h 3291"/>
              <a:gd name="T78" fmla="*/ 3413 w 3539"/>
              <a:gd name="T79" fmla="*/ 1179 h 3291"/>
              <a:gd name="T80" fmla="*/ 3515 w 3539"/>
              <a:gd name="T81" fmla="*/ 1846 h 3291"/>
              <a:gd name="T82" fmla="*/ 3539 w 3539"/>
              <a:gd name="T83" fmla="*/ 2556 h 3291"/>
              <a:gd name="T84" fmla="*/ 3514 w 3539"/>
              <a:gd name="T85" fmla="*/ 3071 h 3291"/>
              <a:gd name="T86" fmla="*/ 3494 w 3539"/>
              <a:gd name="T87" fmla="*/ 3260 h 3291"/>
              <a:gd name="T88" fmla="*/ 1899 w 3539"/>
              <a:gd name="T89" fmla="*/ 3271 h 3291"/>
              <a:gd name="T90" fmla="*/ 1770 w 3539"/>
              <a:gd name="T91" fmla="*/ 2906 h 3291"/>
              <a:gd name="T92" fmla="*/ 1640 w 3539"/>
              <a:gd name="T93" fmla="*/ 3271 h 3291"/>
              <a:gd name="T94" fmla="*/ 46 w 3539"/>
              <a:gd name="T95" fmla="*/ 3260 h 3291"/>
              <a:gd name="T96" fmla="*/ 26 w 3539"/>
              <a:gd name="T97" fmla="*/ 3071 h 3291"/>
              <a:gd name="T98" fmla="*/ 1 w 3539"/>
              <a:gd name="T99" fmla="*/ 2556 h 3291"/>
              <a:gd name="T100" fmla="*/ 24 w 3539"/>
              <a:gd name="T101" fmla="*/ 1846 h 3291"/>
              <a:gd name="T102" fmla="*/ 127 w 3539"/>
              <a:gd name="T103" fmla="*/ 1179 h 3291"/>
              <a:gd name="T104" fmla="*/ 186 w 3539"/>
              <a:gd name="T105" fmla="*/ 982 h 3291"/>
              <a:gd name="T106" fmla="*/ 283 w 3539"/>
              <a:gd name="T107" fmla="*/ 658 h 3291"/>
              <a:gd name="T108" fmla="*/ 343 w 3539"/>
              <a:gd name="T109" fmla="*/ 459 h 3291"/>
              <a:gd name="T110" fmla="*/ 1333 w 3539"/>
              <a:gd name="T111" fmla="*/ 0 h 3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39" h="3291">
                <a:moveTo>
                  <a:pt x="1927" y="3045"/>
                </a:moveTo>
                <a:lnTo>
                  <a:pt x="1953" y="3117"/>
                </a:lnTo>
                <a:lnTo>
                  <a:pt x="1977" y="3186"/>
                </a:lnTo>
                <a:lnTo>
                  <a:pt x="3399" y="3186"/>
                </a:lnTo>
                <a:lnTo>
                  <a:pt x="3402" y="3159"/>
                </a:lnTo>
                <a:lnTo>
                  <a:pt x="3406" y="3127"/>
                </a:lnTo>
                <a:lnTo>
                  <a:pt x="3409" y="3088"/>
                </a:lnTo>
                <a:lnTo>
                  <a:pt x="3412" y="3045"/>
                </a:lnTo>
                <a:lnTo>
                  <a:pt x="1927" y="3045"/>
                </a:lnTo>
                <a:close/>
                <a:moveTo>
                  <a:pt x="127" y="3045"/>
                </a:moveTo>
                <a:lnTo>
                  <a:pt x="131" y="3088"/>
                </a:lnTo>
                <a:lnTo>
                  <a:pt x="135" y="3127"/>
                </a:lnTo>
                <a:lnTo>
                  <a:pt x="138" y="3159"/>
                </a:lnTo>
                <a:lnTo>
                  <a:pt x="140" y="3186"/>
                </a:lnTo>
                <a:lnTo>
                  <a:pt x="1563" y="3186"/>
                </a:lnTo>
                <a:lnTo>
                  <a:pt x="1588" y="3117"/>
                </a:lnTo>
                <a:lnTo>
                  <a:pt x="1612" y="3045"/>
                </a:lnTo>
                <a:lnTo>
                  <a:pt x="127" y="3045"/>
                </a:lnTo>
                <a:close/>
                <a:moveTo>
                  <a:pt x="2483" y="538"/>
                </a:moveTo>
                <a:lnTo>
                  <a:pt x="2481" y="565"/>
                </a:lnTo>
                <a:lnTo>
                  <a:pt x="2479" y="596"/>
                </a:lnTo>
                <a:lnTo>
                  <a:pt x="2476" y="634"/>
                </a:lnTo>
                <a:lnTo>
                  <a:pt x="2472" y="677"/>
                </a:lnTo>
                <a:lnTo>
                  <a:pt x="2468" y="724"/>
                </a:lnTo>
                <a:lnTo>
                  <a:pt x="2464" y="775"/>
                </a:lnTo>
                <a:lnTo>
                  <a:pt x="2459" y="830"/>
                </a:lnTo>
                <a:lnTo>
                  <a:pt x="2454" y="888"/>
                </a:lnTo>
                <a:lnTo>
                  <a:pt x="2450" y="949"/>
                </a:lnTo>
                <a:lnTo>
                  <a:pt x="2444" y="1012"/>
                </a:lnTo>
                <a:lnTo>
                  <a:pt x="2439" y="1077"/>
                </a:lnTo>
                <a:lnTo>
                  <a:pt x="2434" y="1143"/>
                </a:lnTo>
                <a:lnTo>
                  <a:pt x="2427" y="1209"/>
                </a:lnTo>
                <a:lnTo>
                  <a:pt x="2422" y="1275"/>
                </a:lnTo>
                <a:lnTo>
                  <a:pt x="2416" y="1342"/>
                </a:lnTo>
                <a:lnTo>
                  <a:pt x="2411" y="1408"/>
                </a:lnTo>
                <a:lnTo>
                  <a:pt x="2406" y="1473"/>
                </a:lnTo>
                <a:lnTo>
                  <a:pt x="2400" y="1535"/>
                </a:lnTo>
                <a:lnTo>
                  <a:pt x="2395" y="1597"/>
                </a:lnTo>
                <a:lnTo>
                  <a:pt x="2390" y="1655"/>
                </a:lnTo>
                <a:lnTo>
                  <a:pt x="2385" y="1710"/>
                </a:lnTo>
                <a:lnTo>
                  <a:pt x="2381" y="1761"/>
                </a:lnTo>
                <a:lnTo>
                  <a:pt x="2377" y="1808"/>
                </a:lnTo>
                <a:lnTo>
                  <a:pt x="2373" y="1851"/>
                </a:lnTo>
                <a:lnTo>
                  <a:pt x="2370" y="1889"/>
                </a:lnTo>
                <a:lnTo>
                  <a:pt x="2367" y="1921"/>
                </a:lnTo>
                <a:lnTo>
                  <a:pt x="2365" y="1948"/>
                </a:lnTo>
                <a:lnTo>
                  <a:pt x="2363" y="1968"/>
                </a:lnTo>
                <a:lnTo>
                  <a:pt x="2362" y="1981"/>
                </a:lnTo>
                <a:lnTo>
                  <a:pt x="2362" y="1986"/>
                </a:lnTo>
                <a:lnTo>
                  <a:pt x="2354" y="2040"/>
                </a:lnTo>
                <a:lnTo>
                  <a:pt x="2346" y="2096"/>
                </a:lnTo>
                <a:lnTo>
                  <a:pt x="2338" y="2153"/>
                </a:lnTo>
                <a:lnTo>
                  <a:pt x="2326" y="2213"/>
                </a:lnTo>
                <a:lnTo>
                  <a:pt x="2311" y="2271"/>
                </a:lnTo>
                <a:lnTo>
                  <a:pt x="2293" y="2329"/>
                </a:lnTo>
                <a:lnTo>
                  <a:pt x="2271" y="2385"/>
                </a:lnTo>
                <a:lnTo>
                  <a:pt x="2244" y="2439"/>
                </a:lnTo>
                <a:lnTo>
                  <a:pt x="2216" y="2484"/>
                </a:lnTo>
                <a:lnTo>
                  <a:pt x="2185" y="2524"/>
                </a:lnTo>
                <a:lnTo>
                  <a:pt x="2151" y="2560"/>
                </a:lnTo>
                <a:lnTo>
                  <a:pt x="2114" y="2592"/>
                </a:lnTo>
                <a:lnTo>
                  <a:pt x="2073" y="2619"/>
                </a:lnTo>
                <a:lnTo>
                  <a:pt x="2029" y="2643"/>
                </a:lnTo>
                <a:lnTo>
                  <a:pt x="1982" y="2662"/>
                </a:lnTo>
                <a:lnTo>
                  <a:pt x="1931" y="2676"/>
                </a:lnTo>
                <a:lnTo>
                  <a:pt x="1878" y="2687"/>
                </a:lnTo>
                <a:lnTo>
                  <a:pt x="1821" y="2693"/>
                </a:lnTo>
                <a:lnTo>
                  <a:pt x="1821" y="2725"/>
                </a:lnTo>
                <a:lnTo>
                  <a:pt x="1824" y="2736"/>
                </a:lnTo>
                <a:lnTo>
                  <a:pt x="1829" y="2753"/>
                </a:lnTo>
                <a:lnTo>
                  <a:pt x="1836" y="2774"/>
                </a:lnTo>
                <a:lnTo>
                  <a:pt x="1845" y="2801"/>
                </a:lnTo>
                <a:lnTo>
                  <a:pt x="1855" y="2832"/>
                </a:lnTo>
                <a:lnTo>
                  <a:pt x="1865" y="2866"/>
                </a:lnTo>
                <a:lnTo>
                  <a:pt x="1878" y="2902"/>
                </a:lnTo>
                <a:lnTo>
                  <a:pt x="1891" y="2941"/>
                </a:lnTo>
                <a:lnTo>
                  <a:pt x="3420" y="2941"/>
                </a:lnTo>
                <a:lnTo>
                  <a:pt x="3424" y="2864"/>
                </a:lnTo>
                <a:lnTo>
                  <a:pt x="3428" y="2780"/>
                </a:lnTo>
                <a:lnTo>
                  <a:pt x="3431" y="2689"/>
                </a:lnTo>
                <a:lnTo>
                  <a:pt x="3435" y="2592"/>
                </a:lnTo>
                <a:lnTo>
                  <a:pt x="3436" y="2491"/>
                </a:lnTo>
                <a:lnTo>
                  <a:pt x="3436" y="2385"/>
                </a:lnTo>
                <a:lnTo>
                  <a:pt x="3435" y="2275"/>
                </a:lnTo>
                <a:lnTo>
                  <a:pt x="3431" y="2161"/>
                </a:lnTo>
                <a:lnTo>
                  <a:pt x="3426" y="2045"/>
                </a:lnTo>
                <a:lnTo>
                  <a:pt x="3419" y="1927"/>
                </a:lnTo>
                <a:lnTo>
                  <a:pt x="3409" y="1807"/>
                </a:lnTo>
                <a:lnTo>
                  <a:pt x="3396" y="1686"/>
                </a:lnTo>
                <a:lnTo>
                  <a:pt x="3380" y="1565"/>
                </a:lnTo>
                <a:lnTo>
                  <a:pt x="3361" y="1446"/>
                </a:lnTo>
                <a:lnTo>
                  <a:pt x="3339" y="1326"/>
                </a:lnTo>
                <a:lnTo>
                  <a:pt x="3313" y="1209"/>
                </a:lnTo>
                <a:lnTo>
                  <a:pt x="3114" y="538"/>
                </a:lnTo>
                <a:lnTo>
                  <a:pt x="2483" y="538"/>
                </a:lnTo>
                <a:close/>
                <a:moveTo>
                  <a:pt x="1821" y="538"/>
                </a:moveTo>
                <a:lnTo>
                  <a:pt x="1821" y="2589"/>
                </a:lnTo>
                <a:lnTo>
                  <a:pt x="1872" y="2582"/>
                </a:lnTo>
                <a:lnTo>
                  <a:pt x="1917" y="2573"/>
                </a:lnTo>
                <a:lnTo>
                  <a:pt x="1959" y="2560"/>
                </a:lnTo>
                <a:lnTo>
                  <a:pt x="1997" y="2543"/>
                </a:lnTo>
                <a:lnTo>
                  <a:pt x="2031" y="2523"/>
                </a:lnTo>
                <a:lnTo>
                  <a:pt x="2061" y="2501"/>
                </a:lnTo>
                <a:lnTo>
                  <a:pt x="2089" y="2475"/>
                </a:lnTo>
                <a:lnTo>
                  <a:pt x="2114" y="2448"/>
                </a:lnTo>
                <a:lnTo>
                  <a:pt x="2137" y="2417"/>
                </a:lnTo>
                <a:lnTo>
                  <a:pt x="2156" y="2385"/>
                </a:lnTo>
                <a:lnTo>
                  <a:pt x="2172" y="2352"/>
                </a:lnTo>
                <a:lnTo>
                  <a:pt x="2187" y="2317"/>
                </a:lnTo>
                <a:lnTo>
                  <a:pt x="2200" y="2281"/>
                </a:lnTo>
                <a:lnTo>
                  <a:pt x="2212" y="2244"/>
                </a:lnTo>
                <a:lnTo>
                  <a:pt x="2222" y="2205"/>
                </a:lnTo>
                <a:lnTo>
                  <a:pt x="2229" y="2166"/>
                </a:lnTo>
                <a:lnTo>
                  <a:pt x="2237" y="2127"/>
                </a:lnTo>
                <a:lnTo>
                  <a:pt x="2243" y="2089"/>
                </a:lnTo>
                <a:lnTo>
                  <a:pt x="2249" y="2050"/>
                </a:lnTo>
                <a:lnTo>
                  <a:pt x="2254" y="2011"/>
                </a:lnTo>
                <a:lnTo>
                  <a:pt x="2258" y="1973"/>
                </a:lnTo>
                <a:lnTo>
                  <a:pt x="2259" y="1968"/>
                </a:lnTo>
                <a:lnTo>
                  <a:pt x="2260" y="1955"/>
                </a:lnTo>
                <a:lnTo>
                  <a:pt x="2261" y="1935"/>
                </a:lnTo>
                <a:lnTo>
                  <a:pt x="2264" y="1910"/>
                </a:lnTo>
                <a:lnTo>
                  <a:pt x="2267" y="1878"/>
                </a:lnTo>
                <a:lnTo>
                  <a:pt x="2270" y="1841"/>
                </a:lnTo>
                <a:lnTo>
                  <a:pt x="2273" y="1798"/>
                </a:lnTo>
                <a:lnTo>
                  <a:pt x="2278" y="1752"/>
                </a:lnTo>
                <a:lnTo>
                  <a:pt x="2282" y="1701"/>
                </a:lnTo>
                <a:lnTo>
                  <a:pt x="2286" y="1646"/>
                </a:lnTo>
                <a:lnTo>
                  <a:pt x="2292" y="1590"/>
                </a:lnTo>
                <a:lnTo>
                  <a:pt x="2297" y="1530"/>
                </a:lnTo>
                <a:lnTo>
                  <a:pt x="2302" y="1468"/>
                </a:lnTo>
                <a:lnTo>
                  <a:pt x="2308" y="1405"/>
                </a:lnTo>
                <a:lnTo>
                  <a:pt x="2313" y="1339"/>
                </a:lnTo>
                <a:lnTo>
                  <a:pt x="2318" y="1274"/>
                </a:lnTo>
                <a:lnTo>
                  <a:pt x="2324" y="1207"/>
                </a:lnTo>
                <a:lnTo>
                  <a:pt x="2329" y="1142"/>
                </a:lnTo>
                <a:lnTo>
                  <a:pt x="2335" y="1077"/>
                </a:lnTo>
                <a:lnTo>
                  <a:pt x="2340" y="1013"/>
                </a:lnTo>
                <a:lnTo>
                  <a:pt x="2345" y="951"/>
                </a:lnTo>
                <a:lnTo>
                  <a:pt x="2351" y="890"/>
                </a:lnTo>
                <a:lnTo>
                  <a:pt x="2355" y="832"/>
                </a:lnTo>
                <a:lnTo>
                  <a:pt x="2359" y="778"/>
                </a:lnTo>
                <a:lnTo>
                  <a:pt x="2364" y="726"/>
                </a:lnTo>
                <a:lnTo>
                  <a:pt x="2368" y="679"/>
                </a:lnTo>
                <a:lnTo>
                  <a:pt x="2371" y="636"/>
                </a:lnTo>
                <a:lnTo>
                  <a:pt x="2374" y="598"/>
                </a:lnTo>
                <a:lnTo>
                  <a:pt x="2377" y="565"/>
                </a:lnTo>
                <a:lnTo>
                  <a:pt x="2379" y="538"/>
                </a:lnTo>
                <a:lnTo>
                  <a:pt x="1821" y="538"/>
                </a:lnTo>
                <a:close/>
                <a:moveTo>
                  <a:pt x="1160" y="538"/>
                </a:moveTo>
                <a:lnTo>
                  <a:pt x="1162" y="565"/>
                </a:lnTo>
                <a:lnTo>
                  <a:pt x="1166" y="598"/>
                </a:lnTo>
                <a:lnTo>
                  <a:pt x="1168" y="636"/>
                </a:lnTo>
                <a:lnTo>
                  <a:pt x="1172" y="679"/>
                </a:lnTo>
                <a:lnTo>
                  <a:pt x="1175" y="726"/>
                </a:lnTo>
                <a:lnTo>
                  <a:pt x="1180" y="778"/>
                </a:lnTo>
                <a:lnTo>
                  <a:pt x="1184" y="832"/>
                </a:lnTo>
                <a:lnTo>
                  <a:pt x="1189" y="890"/>
                </a:lnTo>
                <a:lnTo>
                  <a:pt x="1194" y="951"/>
                </a:lnTo>
                <a:lnTo>
                  <a:pt x="1199" y="1013"/>
                </a:lnTo>
                <a:lnTo>
                  <a:pt x="1204" y="1077"/>
                </a:lnTo>
                <a:lnTo>
                  <a:pt x="1210" y="1142"/>
                </a:lnTo>
                <a:lnTo>
                  <a:pt x="1216" y="1207"/>
                </a:lnTo>
                <a:lnTo>
                  <a:pt x="1222" y="1274"/>
                </a:lnTo>
                <a:lnTo>
                  <a:pt x="1227" y="1339"/>
                </a:lnTo>
                <a:lnTo>
                  <a:pt x="1232" y="1405"/>
                </a:lnTo>
                <a:lnTo>
                  <a:pt x="1238" y="1468"/>
                </a:lnTo>
                <a:lnTo>
                  <a:pt x="1243" y="1530"/>
                </a:lnTo>
                <a:lnTo>
                  <a:pt x="1249" y="1590"/>
                </a:lnTo>
                <a:lnTo>
                  <a:pt x="1253" y="1646"/>
                </a:lnTo>
                <a:lnTo>
                  <a:pt x="1257" y="1701"/>
                </a:lnTo>
                <a:lnTo>
                  <a:pt x="1261" y="1752"/>
                </a:lnTo>
                <a:lnTo>
                  <a:pt x="1266" y="1798"/>
                </a:lnTo>
                <a:lnTo>
                  <a:pt x="1270" y="1841"/>
                </a:lnTo>
                <a:lnTo>
                  <a:pt x="1273" y="1878"/>
                </a:lnTo>
                <a:lnTo>
                  <a:pt x="1275" y="1910"/>
                </a:lnTo>
                <a:lnTo>
                  <a:pt x="1278" y="1935"/>
                </a:lnTo>
                <a:lnTo>
                  <a:pt x="1280" y="1955"/>
                </a:lnTo>
                <a:lnTo>
                  <a:pt x="1281" y="1968"/>
                </a:lnTo>
                <a:lnTo>
                  <a:pt x="1281" y="1973"/>
                </a:lnTo>
                <a:lnTo>
                  <a:pt x="1286" y="2011"/>
                </a:lnTo>
                <a:lnTo>
                  <a:pt x="1291" y="2050"/>
                </a:lnTo>
                <a:lnTo>
                  <a:pt x="1297" y="2089"/>
                </a:lnTo>
                <a:lnTo>
                  <a:pt x="1302" y="2127"/>
                </a:lnTo>
                <a:lnTo>
                  <a:pt x="1310" y="2166"/>
                </a:lnTo>
                <a:lnTo>
                  <a:pt x="1319" y="2205"/>
                </a:lnTo>
                <a:lnTo>
                  <a:pt x="1328" y="2244"/>
                </a:lnTo>
                <a:lnTo>
                  <a:pt x="1339" y="2281"/>
                </a:lnTo>
                <a:lnTo>
                  <a:pt x="1352" y="2317"/>
                </a:lnTo>
                <a:lnTo>
                  <a:pt x="1367" y="2352"/>
                </a:lnTo>
                <a:lnTo>
                  <a:pt x="1384" y="2385"/>
                </a:lnTo>
                <a:lnTo>
                  <a:pt x="1404" y="2417"/>
                </a:lnTo>
                <a:lnTo>
                  <a:pt x="1425" y="2448"/>
                </a:lnTo>
                <a:lnTo>
                  <a:pt x="1450" y="2475"/>
                </a:lnTo>
                <a:lnTo>
                  <a:pt x="1478" y="2501"/>
                </a:lnTo>
                <a:lnTo>
                  <a:pt x="1509" y="2523"/>
                </a:lnTo>
                <a:lnTo>
                  <a:pt x="1544" y="2543"/>
                </a:lnTo>
                <a:lnTo>
                  <a:pt x="1581" y="2560"/>
                </a:lnTo>
                <a:lnTo>
                  <a:pt x="1622" y="2573"/>
                </a:lnTo>
                <a:lnTo>
                  <a:pt x="1668" y="2582"/>
                </a:lnTo>
                <a:lnTo>
                  <a:pt x="1718" y="2589"/>
                </a:lnTo>
                <a:lnTo>
                  <a:pt x="1718" y="2589"/>
                </a:lnTo>
                <a:lnTo>
                  <a:pt x="1718" y="538"/>
                </a:lnTo>
                <a:lnTo>
                  <a:pt x="1160" y="538"/>
                </a:lnTo>
                <a:close/>
                <a:moveTo>
                  <a:pt x="425" y="538"/>
                </a:moveTo>
                <a:lnTo>
                  <a:pt x="226" y="1209"/>
                </a:lnTo>
                <a:lnTo>
                  <a:pt x="200" y="1326"/>
                </a:lnTo>
                <a:lnTo>
                  <a:pt x="179" y="1446"/>
                </a:lnTo>
                <a:lnTo>
                  <a:pt x="159" y="1565"/>
                </a:lnTo>
                <a:lnTo>
                  <a:pt x="144" y="1686"/>
                </a:lnTo>
                <a:lnTo>
                  <a:pt x="131" y="1807"/>
                </a:lnTo>
                <a:lnTo>
                  <a:pt x="122" y="1927"/>
                </a:lnTo>
                <a:lnTo>
                  <a:pt x="114" y="2045"/>
                </a:lnTo>
                <a:lnTo>
                  <a:pt x="109" y="2161"/>
                </a:lnTo>
                <a:lnTo>
                  <a:pt x="105" y="2275"/>
                </a:lnTo>
                <a:lnTo>
                  <a:pt x="103" y="2385"/>
                </a:lnTo>
                <a:lnTo>
                  <a:pt x="103" y="2491"/>
                </a:lnTo>
                <a:lnTo>
                  <a:pt x="105" y="2592"/>
                </a:lnTo>
                <a:lnTo>
                  <a:pt x="108" y="2689"/>
                </a:lnTo>
                <a:lnTo>
                  <a:pt x="111" y="2780"/>
                </a:lnTo>
                <a:lnTo>
                  <a:pt x="115" y="2864"/>
                </a:lnTo>
                <a:lnTo>
                  <a:pt x="121" y="2941"/>
                </a:lnTo>
                <a:lnTo>
                  <a:pt x="1648" y="2941"/>
                </a:lnTo>
                <a:lnTo>
                  <a:pt x="1660" y="2906"/>
                </a:lnTo>
                <a:lnTo>
                  <a:pt x="1672" y="2874"/>
                </a:lnTo>
                <a:lnTo>
                  <a:pt x="1681" y="2842"/>
                </a:lnTo>
                <a:lnTo>
                  <a:pt x="1691" y="2814"/>
                </a:lnTo>
                <a:lnTo>
                  <a:pt x="1700" y="2788"/>
                </a:lnTo>
                <a:lnTo>
                  <a:pt x="1706" y="2767"/>
                </a:lnTo>
                <a:lnTo>
                  <a:pt x="1711" y="2749"/>
                </a:lnTo>
                <a:lnTo>
                  <a:pt x="1716" y="2735"/>
                </a:lnTo>
                <a:lnTo>
                  <a:pt x="1718" y="2725"/>
                </a:lnTo>
                <a:lnTo>
                  <a:pt x="1718" y="2693"/>
                </a:lnTo>
                <a:lnTo>
                  <a:pt x="1662" y="2687"/>
                </a:lnTo>
                <a:lnTo>
                  <a:pt x="1608" y="2676"/>
                </a:lnTo>
                <a:lnTo>
                  <a:pt x="1557" y="2662"/>
                </a:lnTo>
                <a:lnTo>
                  <a:pt x="1511" y="2643"/>
                </a:lnTo>
                <a:lnTo>
                  <a:pt x="1467" y="2619"/>
                </a:lnTo>
                <a:lnTo>
                  <a:pt x="1426" y="2592"/>
                </a:lnTo>
                <a:lnTo>
                  <a:pt x="1389" y="2560"/>
                </a:lnTo>
                <a:lnTo>
                  <a:pt x="1354" y="2524"/>
                </a:lnTo>
                <a:lnTo>
                  <a:pt x="1323" y="2483"/>
                </a:lnTo>
                <a:lnTo>
                  <a:pt x="1295" y="2439"/>
                </a:lnTo>
                <a:lnTo>
                  <a:pt x="1269" y="2385"/>
                </a:lnTo>
                <a:lnTo>
                  <a:pt x="1246" y="2329"/>
                </a:lnTo>
                <a:lnTo>
                  <a:pt x="1228" y="2271"/>
                </a:lnTo>
                <a:lnTo>
                  <a:pt x="1214" y="2213"/>
                </a:lnTo>
                <a:lnTo>
                  <a:pt x="1202" y="2153"/>
                </a:lnTo>
                <a:lnTo>
                  <a:pt x="1193" y="2096"/>
                </a:lnTo>
                <a:lnTo>
                  <a:pt x="1185" y="2040"/>
                </a:lnTo>
                <a:lnTo>
                  <a:pt x="1179" y="1986"/>
                </a:lnTo>
                <a:lnTo>
                  <a:pt x="1178" y="1981"/>
                </a:lnTo>
                <a:lnTo>
                  <a:pt x="1176" y="1968"/>
                </a:lnTo>
                <a:lnTo>
                  <a:pt x="1174" y="1948"/>
                </a:lnTo>
                <a:lnTo>
                  <a:pt x="1172" y="1921"/>
                </a:lnTo>
                <a:lnTo>
                  <a:pt x="1170" y="1889"/>
                </a:lnTo>
                <a:lnTo>
                  <a:pt x="1167" y="1851"/>
                </a:lnTo>
                <a:lnTo>
                  <a:pt x="1162" y="1808"/>
                </a:lnTo>
                <a:lnTo>
                  <a:pt x="1159" y="1761"/>
                </a:lnTo>
                <a:lnTo>
                  <a:pt x="1154" y="1710"/>
                </a:lnTo>
                <a:lnTo>
                  <a:pt x="1150" y="1655"/>
                </a:lnTo>
                <a:lnTo>
                  <a:pt x="1144" y="1597"/>
                </a:lnTo>
                <a:lnTo>
                  <a:pt x="1140" y="1535"/>
                </a:lnTo>
                <a:lnTo>
                  <a:pt x="1134" y="1473"/>
                </a:lnTo>
                <a:lnTo>
                  <a:pt x="1129" y="1408"/>
                </a:lnTo>
                <a:lnTo>
                  <a:pt x="1123" y="1342"/>
                </a:lnTo>
                <a:lnTo>
                  <a:pt x="1117" y="1275"/>
                </a:lnTo>
                <a:lnTo>
                  <a:pt x="1112" y="1209"/>
                </a:lnTo>
                <a:lnTo>
                  <a:pt x="1107" y="1143"/>
                </a:lnTo>
                <a:lnTo>
                  <a:pt x="1101" y="1077"/>
                </a:lnTo>
                <a:lnTo>
                  <a:pt x="1096" y="1012"/>
                </a:lnTo>
                <a:lnTo>
                  <a:pt x="1090" y="949"/>
                </a:lnTo>
                <a:lnTo>
                  <a:pt x="1085" y="888"/>
                </a:lnTo>
                <a:lnTo>
                  <a:pt x="1081" y="830"/>
                </a:lnTo>
                <a:lnTo>
                  <a:pt x="1075" y="775"/>
                </a:lnTo>
                <a:lnTo>
                  <a:pt x="1071" y="724"/>
                </a:lnTo>
                <a:lnTo>
                  <a:pt x="1068" y="677"/>
                </a:lnTo>
                <a:lnTo>
                  <a:pt x="1065" y="634"/>
                </a:lnTo>
                <a:lnTo>
                  <a:pt x="1061" y="596"/>
                </a:lnTo>
                <a:lnTo>
                  <a:pt x="1059" y="565"/>
                </a:lnTo>
                <a:lnTo>
                  <a:pt x="1057" y="538"/>
                </a:lnTo>
                <a:lnTo>
                  <a:pt x="425" y="538"/>
                </a:lnTo>
                <a:close/>
                <a:moveTo>
                  <a:pt x="502" y="104"/>
                </a:moveTo>
                <a:lnTo>
                  <a:pt x="453" y="434"/>
                </a:lnTo>
                <a:lnTo>
                  <a:pt x="3087" y="434"/>
                </a:lnTo>
                <a:lnTo>
                  <a:pt x="3037" y="104"/>
                </a:lnTo>
                <a:lnTo>
                  <a:pt x="502" y="104"/>
                </a:lnTo>
                <a:close/>
                <a:moveTo>
                  <a:pt x="1333" y="0"/>
                </a:moveTo>
                <a:lnTo>
                  <a:pt x="3083" y="0"/>
                </a:lnTo>
                <a:lnTo>
                  <a:pt x="3098" y="2"/>
                </a:lnTo>
                <a:lnTo>
                  <a:pt x="3111" y="8"/>
                </a:lnTo>
                <a:lnTo>
                  <a:pt x="3121" y="18"/>
                </a:lnTo>
                <a:lnTo>
                  <a:pt x="3130" y="30"/>
                </a:lnTo>
                <a:lnTo>
                  <a:pt x="3134" y="45"/>
                </a:lnTo>
                <a:lnTo>
                  <a:pt x="3195" y="455"/>
                </a:lnTo>
                <a:lnTo>
                  <a:pt x="3196" y="459"/>
                </a:lnTo>
                <a:lnTo>
                  <a:pt x="3199" y="468"/>
                </a:lnTo>
                <a:lnTo>
                  <a:pt x="3203" y="483"/>
                </a:lnTo>
                <a:lnTo>
                  <a:pt x="3210" y="503"/>
                </a:lnTo>
                <a:lnTo>
                  <a:pt x="3217" y="527"/>
                </a:lnTo>
                <a:lnTo>
                  <a:pt x="3226" y="555"/>
                </a:lnTo>
                <a:lnTo>
                  <a:pt x="3236" y="586"/>
                </a:lnTo>
                <a:lnTo>
                  <a:pt x="3245" y="621"/>
                </a:lnTo>
                <a:lnTo>
                  <a:pt x="3257" y="658"/>
                </a:lnTo>
                <a:lnTo>
                  <a:pt x="3268" y="697"/>
                </a:lnTo>
                <a:lnTo>
                  <a:pt x="3281" y="737"/>
                </a:lnTo>
                <a:lnTo>
                  <a:pt x="3293" y="778"/>
                </a:lnTo>
                <a:lnTo>
                  <a:pt x="3306" y="820"/>
                </a:lnTo>
                <a:lnTo>
                  <a:pt x="3317" y="862"/>
                </a:lnTo>
                <a:lnTo>
                  <a:pt x="3330" y="903"/>
                </a:lnTo>
                <a:lnTo>
                  <a:pt x="3342" y="943"/>
                </a:lnTo>
                <a:lnTo>
                  <a:pt x="3354" y="982"/>
                </a:lnTo>
                <a:lnTo>
                  <a:pt x="3365" y="1019"/>
                </a:lnTo>
                <a:lnTo>
                  <a:pt x="3375" y="1053"/>
                </a:lnTo>
                <a:lnTo>
                  <a:pt x="3384" y="1084"/>
                </a:lnTo>
                <a:lnTo>
                  <a:pt x="3393" y="1113"/>
                </a:lnTo>
                <a:lnTo>
                  <a:pt x="3400" y="1136"/>
                </a:lnTo>
                <a:lnTo>
                  <a:pt x="3406" y="1156"/>
                </a:lnTo>
                <a:lnTo>
                  <a:pt x="3410" y="1171"/>
                </a:lnTo>
                <a:lnTo>
                  <a:pt x="3413" y="1179"/>
                </a:lnTo>
                <a:lnTo>
                  <a:pt x="3414" y="1183"/>
                </a:lnTo>
                <a:lnTo>
                  <a:pt x="3435" y="1275"/>
                </a:lnTo>
                <a:lnTo>
                  <a:pt x="3453" y="1370"/>
                </a:lnTo>
                <a:lnTo>
                  <a:pt x="3469" y="1464"/>
                </a:lnTo>
                <a:lnTo>
                  <a:pt x="3484" y="1560"/>
                </a:lnTo>
                <a:lnTo>
                  <a:pt x="3496" y="1655"/>
                </a:lnTo>
                <a:lnTo>
                  <a:pt x="3507" y="1751"/>
                </a:lnTo>
                <a:lnTo>
                  <a:pt x="3515" y="1846"/>
                </a:lnTo>
                <a:lnTo>
                  <a:pt x="3523" y="1940"/>
                </a:lnTo>
                <a:lnTo>
                  <a:pt x="3529" y="2034"/>
                </a:lnTo>
                <a:lnTo>
                  <a:pt x="3534" y="2125"/>
                </a:lnTo>
                <a:lnTo>
                  <a:pt x="3537" y="2216"/>
                </a:lnTo>
                <a:lnTo>
                  <a:pt x="3538" y="2304"/>
                </a:lnTo>
                <a:lnTo>
                  <a:pt x="3539" y="2391"/>
                </a:lnTo>
                <a:lnTo>
                  <a:pt x="3539" y="2475"/>
                </a:lnTo>
                <a:lnTo>
                  <a:pt x="3539" y="2556"/>
                </a:lnTo>
                <a:lnTo>
                  <a:pt x="3537" y="2634"/>
                </a:lnTo>
                <a:lnTo>
                  <a:pt x="3535" y="2709"/>
                </a:lnTo>
                <a:lnTo>
                  <a:pt x="3532" y="2780"/>
                </a:lnTo>
                <a:lnTo>
                  <a:pt x="3528" y="2848"/>
                </a:lnTo>
                <a:lnTo>
                  <a:pt x="3525" y="2910"/>
                </a:lnTo>
                <a:lnTo>
                  <a:pt x="3522" y="2969"/>
                </a:lnTo>
                <a:lnTo>
                  <a:pt x="3518" y="3023"/>
                </a:lnTo>
                <a:lnTo>
                  <a:pt x="3514" y="3071"/>
                </a:lnTo>
                <a:lnTo>
                  <a:pt x="3510" y="3115"/>
                </a:lnTo>
                <a:lnTo>
                  <a:pt x="3507" y="3152"/>
                </a:lnTo>
                <a:lnTo>
                  <a:pt x="3505" y="3184"/>
                </a:lnTo>
                <a:lnTo>
                  <a:pt x="3501" y="3209"/>
                </a:lnTo>
                <a:lnTo>
                  <a:pt x="3499" y="3229"/>
                </a:lnTo>
                <a:lnTo>
                  <a:pt x="3498" y="3240"/>
                </a:lnTo>
                <a:lnTo>
                  <a:pt x="3497" y="3245"/>
                </a:lnTo>
                <a:lnTo>
                  <a:pt x="3494" y="3260"/>
                </a:lnTo>
                <a:lnTo>
                  <a:pt x="3485" y="3273"/>
                </a:lnTo>
                <a:lnTo>
                  <a:pt x="3475" y="3282"/>
                </a:lnTo>
                <a:lnTo>
                  <a:pt x="3462" y="3288"/>
                </a:lnTo>
                <a:lnTo>
                  <a:pt x="3447" y="3291"/>
                </a:lnTo>
                <a:lnTo>
                  <a:pt x="1941" y="3291"/>
                </a:lnTo>
                <a:lnTo>
                  <a:pt x="1925" y="3288"/>
                </a:lnTo>
                <a:lnTo>
                  <a:pt x="1911" y="3281"/>
                </a:lnTo>
                <a:lnTo>
                  <a:pt x="1899" y="3271"/>
                </a:lnTo>
                <a:lnTo>
                  <a:pt x="1891" y="3257"/>
                </a:lnTo>
                <a:lnTo>
                  <a:pt x="1867" y="3190"/>
                </a:lnTo>
                <a:lnTo>
                  <a:pt x="1847" y="3129"/>
                </a:lnTo>
                <a:lnTo>
                  <a:pt x="1828" y="3074"/>
                </a:lnTo>
                <a:lnTo>
                  <a:pt x="1810" y="3026"/>
                </a:lnTo>
                <a:lnTo>
                  <a:pt x="1795" y="2980"/>
                </a:lnTo>
                <a:lnTo>
                  <a:pt x="1781" y="2942"/>
                </a:lnTo>
                <a:lnTo>
                  <a:pt x="1770" y="2906"/>
                </a:lnTo>
                <a:lnTo>
                  <a:pt x="1758" y="2942"/>
                </a:lnTo>
                <a:lnTo>
                  <a:pt x="1745" y="2980"/>
                </a:lnTo>
                <a:lnTo>
                  <a:pt x="1730" y="3026"/>
                </a:lnTo>
                <a:lnTo>
                  <a:pt x="1712" y="3074"/>
                </a:lnTo>
                <a:lnTo>
                  <a:pt x="1693" y="3129"/>
                </a:lnTo>
                <a:lnTo>
                  <a:pt x="1672" y="3190"/>
                </a:lnTo>
                <a:lnTo>
                  <a:pt x="1648" y="3257"/>
                </a:lnTo>
                <a:lnTo>
                  <a:pt x="1640" y="3271"/>
                </a:lnTo>
                <a:lnTo>
                  <a:pt x="1630" y="3281"/>
                </a:lnTo>
                <a:lnTo>
                  <a:pt x="1616" y="3288"/>
                </a:lnTo>
                <a:lnTo>
                  <a:pt x="1599" y="3291"/>
                </a:lnTo>
                <a:lnTo>
                  <a:pt x="94" y="3291"/>
                </a:lnTo>
                <a:lnTo>
                  <a:pt x="79" y="3288"/>
                </a:lnTo>
                <a:lnTo>
                  <a:pt x="65" y="3282"/>
                </a:lnTo>
                <a:lnTo>
                  <a:pt x="54" y="3273"/>
                </a:lnTo>
                <a:lnTo>
                  <a:pt x="46" y="3260"/>
                </a:lnTo>
                <a:lnTo>
                  <a:pt x="42" y="3245"/>
                </a:lnTo>
                <a:lnTo>
                  <a:pt x="41" y="3240"/>
                </a:lnTo>
                <a:lnTo>
                  <a:pt x="40" y="3229"/>
                </a:lnTo>
                <a:lnTo>
                  <a:pt x="38" y="3209"/>
                </a:lnTo>
                <a:lnTo>
                  <a:pt x="36" y="3184"/>
                </a:lnTo>
                <a:lnTo>
                  <a:pt x="32" y="3152"/>
                </a:lnTo>
                <a:lnTo>
                  <a:pt x="29" y="3115"/>
                </a:lnTo>
                <a:lnTo>
                  <a:pt x="26" y="3071"/>
                </a:lnTo>
                <a:lnTo>
                  <a:pt x="22" y="3023"/>
                </a:lnTo>
                <a:lnTo>
                  <a:pt x="18" y="2969"/>
                </a:lnTo>
                <a:lnTo>
                  <a:pt x="14" y="2910"/>
                </a:lnTo>
                <a:lnTo>
                  <a:pt x="11" y="2848"/>
                </a:lnTo>
                <a:lnTo>
                  <a:pt x="8" y="2780"/>
                </a:lnTo>
                <a:lnTo>
                  <a:pt x="5" y="2709"/>
                </a:lnTo>
                <a:lnTo>
                  <a:pt x="2" y="2634"/>
                </a:lnTo>
                <a:lnTo>
                  <a:pt x="1" y="2556"/>
                </a:lnTo>
                <a:lnTo>
                  <a:pt x="0" y="2475"/>
                </a:lnTo>
                <a:lnTo>
                  <a:pt x="0" y="2391"/>
                </a:lnTo>
                <a:lnTo>
                  <a:pt x="1" y="2304"/>
                </a:lnTo>
                <a:lnTo>
                  <a:pt x="3" y="2216"/>
                </a:lnTo>
                <a:lnTo>
                  <a:pt x="6" y="2125"/>
                </a:lnTo>
                <a:lnTo>
                  <a:pt x="11" y="2034"/>
                </a:lnTo>
                <a:lnTo>
                  <a:pt x="16" y="1940"/>
                </a:lnTo>
                <a:lnTo>
                  <a:pt x="24" y="1846"/>
                </a:lnTo>
                <a:lnTo>
                  <a:pt x="32" y="1751"/>
                </a:lnTo>
                <a:lnTo>
                  <a:pt x="43" y="1655"/>
                </a:lnTo>
                <a:lnTo>
                  <a:pt x="56" y="1560"/>
                </a:lnTo>
                <a:lnTo>
                  <a:pt x="70" y="1464"/>
                </a:lnTo>
                <a:lnTo>
                  <a:pt x="86" y="1370"/>
                </a:lnTo>
                <a:lnTo>
                  <a:pt x="105" y="1275"/>
                </a:lnTo>
                <a:lnTo>
                  <a:pt x="126" y="1183"/>
                </a:lnTo>
                <a:lnTo>
                  <a:pt x="127" y="1179"/>
                </a:lnTo>
                <a:lnTo>
                  <a:pt x="129" y="1171"/>
                </a:lnTo>
                <a:lnTo>
                  <a:pt x="133" y="1156"/>
                </a:lnTo>
                <a:lnTo>
                  <a:pt x="140" y="1136"/>
                </a:lnTo>
                <a:lnTo>
                  <a:pt x="146" y="1113"/>
                </a:lnTo>
                <a:lnTo>
                  <a:pt x="155" y="1084"/>
                </a:lnTo>
                <a:lnTo>
                  <a:pt x="165" y="1053"/>
                </a:lnTo>
                <a:lnTo>
                  <a:pt x="174" y="1019"/>
                </a:lnTo>
                <a:lnTo>
                  <a:pt x="186" y="982"/>
                </a:lnTo>
                <a:lnTo>
                  <a:pt x="197" y="943"/>
                </a:lnTo>
                <a:lnTo>
                  <a:pt x="210" y="903"/>
                </a:lnTo>
                <a:lnTo>
                  <a:pt x="222" y="862"/>
                </a:lnTo>
                <a:lnTo>
                  <a:pt x="235" y="820"/>
                </a:lnTo>
                <a:lnTo>
                  <a:pt x="246" y="778"/>
                </a:lnTo>
                <a:lnTo>
                  <a:pt x="259" y="737"/>
                </a:lnTo>
                <a:lnTo>
                  <a:pt x="271" y="697"/>
                </a:lnTo>
                <a:lnTo>
                  <a:pt x="283" y="658"/>
                </a:lnTo>
                <a:lnTo>
                  <a:pt x="294" y="622"/>
                </a:lnTo>
                <a:lnTo>
                  <a:pt x="305" y="587"/>
                </a:lnTo>
                <a:lnTo>
                  <a:pt x="314" y="555"/>
                </a:lnTo>
                <a:lnTo>
                  <a:pt x="323" y="527"/>
                </a:lnTo>
                <a:lnTo>
                  <a:pt x="330" y="503"/>
                </a:lnTo>
                <a:lnTo>
                  <a:pt x="336" y="484"/>
                </a:lnTo>
                <a:lnTo>
                  <a:pt x="341" y="469"/>
                </a:lnTo>
                <a:lnTo>
                  <a:pt x="343" y="459"/>
                </a:lnTo>
                <a:lnTo>
                  <a:pt x="346" y="456"/>
                </a:lnTo>
                <a:lnTo>
                  <a:pt x="406" y="45"/>
                </a:lnTo>
                <a:lnTo>
                  <a:pt x="410" y="30"/>
                </a:lnTo>
                <a:lnTo>
                  <a:pt x="418" y="18"/>
                </a:lnTo>
                <a:lnTo>
                  <a:pt x="428" y="8"/>
                </a:lnTo>
                <a:lnTo>
                  <a:pt x="442" y="2"/>
                </a:lnTo>
                <a:lnTo>
                  <a:pt x="456" y="0"/>
                </a:lnTo>
                <a:lnTo>
                  <a:pt x="133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35" name="Group 545"/>
          <p:cNvGrpSpPr/>
          <p:nvPr/>
        </p:nvGrpSpPr>
        <p:grpSpPr>
          <a:xfrm>
            <a:off x="7008199" y="5109273"/>
            <a:ext cx="257175" cy="587375"/>
            <a:chOff x="11125200" y="1900238"/>
            <a:chExt cx="257175" cy="587375"/>
          </a:xfrm>
          <a:solidFill>
            <a:srgbClr val="000000"/>
          </a:solidFill>
        </p:grpSpPr>
        <p:sp>
          <p:nvSpPr>
            <p:cNvPr id="136" name="Freeform 424"/>
            <p:cNvSpPr>
              <a:spLocks/>
            </p:cNvSpPr>
            <p:nvPr/>
          </p:nvSpPr>
          <p:spPr bwMode="auto">
            <a:xfrm>
              <a:off x="11266488" y="1917700"/>
              <a:ext cx="14288" cy="12700"/>
            </a:xfrm>
            <a:custGeom>
              <a:avLst/>
              <a:gdLst>
                <a:gd name="T0" fmla="*/ 40 w 78"/>
                <a:gd name="T1" fmla="*/ 0 h 77"/>
                <a:gd name="T2" fmla="*/ 49 w 78"/>
                <a:gd name="T3" fmla="*/ 1 h 77"/>
                <a:gd name="T4" fmla="*/ 59 w 78"/>
                <a:gd name="T5" fmla="*/ 5 h 77"/>
                <a:gd name="T6" fmla="*/ 67 w 78"/>
                <a:gd name="T7" fmla="*/ 11 h 77"/>
                <a:gd name="T8" fmla="*/ 73 w 78"/>
                <a:gd name="T9" fmla="*/ 19 h 77"/>
                <a:gd name="T10" fmla="*/ 77 w 78"/>
                <a:gd name="T11" fmla="*/ 28 h 77"/>
                <a:gd name="T12" fmla="*/ 78 w 78"/>
                <a:gd name="T13" fmla="*/ 38 h 77"/>
                <a:gd name="T14" fmla="*/ 77 w 78"/>
                <a:gd name="T15" fmla="*/ 48 h 77"/>
                <a:gd name="T16" fmla="*/ 73 w 78"/>
                <a:gd name="T17" fmla="*/ 57 h 77"/>
                <a:gd name="T18" fmla="*/ 67 w 78"/>
                <a:gd name="T19" fmla="*/ 65 h 77"/>
                <a:gd name="T20" fmla="*/ 59 w 78"/>
                <a:gd name="T21" fmla="*/ 72 h 77"/>
                <a:gd name="T22" fmla="*/ 49 w 78"/>
                <a:gd name="T23" fmla="*/ 76 h 77"/>
                <a:gd name="T24" fmla="*/ 40 w 78"/>
                <a:gd name="T25" fmla="*/ 77 h 77"/>
                <a:gd name="T26" fmla="*/ 30 w 78"/>
                <a:gd name="T27" fmla="*/ 76 h 77"/>
                <a:gd name="T28" fmla="*/ 20 w 78"/>
                <a:gd name="T29" fmla="*/ 72 h 77"/>
                <a:gd name="T30" fmla="*/ 12 w 78"/>
                <a:gd name="T31" fmla="*/ 65 h 77"/>
                <a:gd name="T32" fmla="*/ 5 w 78"/>
                <a:gd name="T33" fmla="*/ 57 h 77"/>
                <a:gd name="T34" fmla="*/ 1 w 78"/>
                <a:gd name="T35" fmla="*/ 48 h 77"/>
                <a:gd name="T36" fmla="*/ 0 w 78"/>
                <a:gd name="T37" fmla="*/ 38 h 77"/>
                <a:gd name="T38" fmla="*/ 1 w 78"/>
                <a:gd name="T39" fmla="*/ 28 h 77"/>
                <a:gd name="T40" fmla="*/ 5 w 78"/>
                <a:gd name="T41" fmla="*/ 19 h 77"/>
                <a:gd name="T42" fmla="*/ 12 w 78"/>
                <a:gd name="T43" fmla="*/ 11 h 77"/>
                <a:gd name="T44" fmla="*/ 20 w 78"/>
                <a:gd name="T45" fmla="*/ 5 h 77"/>
                <a:gd name="T46" fmla="*/ 30 w 78"/>
                <a:gd name="T47" fmla="*/ 1 h 77"/>
                <a:gd name="T48" fmla="*/ 40 w 78"/>
                <a:gd name="T4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8" h="77">
                  <a:moveTo>
                    <a:pt x="40" y="0"/>
                  </a:moveTo>
                  <a:lnTo>
                    <a:pt x="49" y="1"/>
                  </a:lnTo>
                  <a:lnTo>
                    <a:pt x="59" y="5"/>
                  </a:lnTo>
                  <a:lnTo>
                    <a:pt x="67" y="11"/>
                  </a:lnTo>
                  <a:lnTo>
                    <a:pt x="73" y="19"/>
                  </a:lnTo>
                  <a:lnTo>
                    <a:pt x="77" y="28"/>
                  </a:lnTo>
                  <a:lnTo>
                    <a:pt x="78" y="38"/>
                  </a:lnTo>
                  <a:lnTo>
                    <a:pt x="77" y="48"/>
                  </a:lnTo>
                  <a:lnTo>
                    <a:pt x="73" y="57"/>
                  </a:lnTo>
                  <a:lnTo>
                    <a:pt x="67" y="65"/>
                  </a:lnTo>
                  <a:lnTo>
                    <a:pt x="59" y="72"/>
                  </a:lnTo>
                  <a:lnTo>
                    <a:pt x="49" y="76"/>
                  </a:lnTo>
                  <a:lnTo>
                    <a:pt x="40" y="77"/>
                  </a:lnTo>
                  <a:lnTo>
                    <a:pt x="30" y="76"/>
                  </a:lnTo>
                  <a:lnTo>
                    <a:pt x="20" y="72"/>
                  </a:lnTo>
                  <a:lnTo>
                    <a:pt x="12" y="65"/>
                  </a:lnTo>
                  <a:lnTo>
                    <a:pt x="5" y="57"/>
                  </a:lnTo>
                  <a:lnTo>
                    <a:pt x="1" y="48"/>
                  </a:lnTo>
                  <a:lnTo>
                    <a:pt x="0" y="38"/>
                  </a:lnTo>
                  <a:lnTo>
                    <a:pt x="1" y="28"/>
                  </a:lnTo>
                  <a:lnTo>
                    <a:pt x="5" y="19"/>
                  </a:lnTo>
                  <a:lnTo>
                    <a:pt x="12" y="11"/>
                  </a:lnTo>
                  <a:lnTo>
                    <a:pt x="20" y="5"/>
                  </a:lnTo>
                  <a:lnTo>
                    <a:pt x="30" y="1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425"/>
            <p:cNvSpPr>
              <a:spLocks noEditPoints="1"/>
            </p:cNvSpPr>
            <p:nvPr/>
          </p:nvSpPr>
          <p:spPr bwMode="auto">
            <a:xfrm>
              <a:off x="11125200" y="1900238"/>
              <a:ext cx="257175" cy="587375"/>
            </a:xfrm>
            <a:custGeom>
              <a:avLst/>
              <a:gdLst>
                <a:gd name="T0" fmla="*/ 153 w 1462"/>
                <a:gd name="T1" fmla="*/ 3256 h 3333"/>
                <a:gd name="T2" fmla="*/ 572 w 1462"/>
                <a:gd name="T3" fmla="*/ 2183 h 3333"/>
                <a:gd name="T4" fmla="*/ 369 w 1462"/>
                <a:gd name="T5" fmla="*/ 1738 h 3333"/>
                <a:gd name="T6" fmla="*/ 1230 w 1462"/>
                <a:gd name="T7" fmla="*/ 444 h 3333"/>
                <a:gd name="T8" fmla="*/ 1345 w 1462"/>
                <a:gd name="T9" fmla="*/ 295 h 3333"/>
                <a:gd name="T10" fmla="*/ 886 w 1462"/>
                <a:gd name="T11" fmla="*/ 736 h 3333"/>
                <a:gd name="T12" fmla="*/ 1152 w 1462"/>
                <a:gd name="T13" fmla="*/ 814 h 3333"/>
                <a:gd name="T14" fmla="*/ 1006 w 1462"/>
                <a:gd name="T15" fmla="*/ 939 h 3333"/>
                <a:gd name="T16" fmla="*/ 818 w 1462"/>
                <a:gd name="T17" fmla="*/ 1334 h 3333"/>
                <a:gd name="T18" fmla="*/ 886 w 1462"/>
                <a:gd name="T19" fmla="*/ 2136 h 3333"/>
                <a:gd name="T20" fmla="*/ 930 w 1462"/>
                <a:gd name="T21" fmla="*/ 2816 h 3333"/>
                <a:gd name="T22" fmla="*/ 1293 w 1462"/>
                <a:gd name="T23" fmla="*/ 2928 h 3333"/>
                <a:gd name="T24" fmla="*/ 1336 w 1462"/>
                <a:gd name="T25" fmla="*/ 2367 h 3333"/>
                <a:gd name="T26" fmla="*/ 1053 w 1462"/>
                <a:gd name="T27" fmla="*/ 2001 h 3333"/>
                <a:gd name="T28" fmla="*/ 1374 w 1462"/>
                <a:gd name="T29" fmla="*/ 1688 h 3333"/>
                <a:gd name="T30" fmla="*/ 1379 w 1462"/>
                <a:gd name="T31" fmla="*/ 778 h 3333"/>
                <a:gd name="T32" fmla="*/ 1212 w 1462"/>
                <a:gd name="T33" fmla="*/ 520 h 3333"/>
                <a:gd name="T34" fmla="*/ 1058 w 1462"/>
                <a:gd name="T35" fmla="*/ 278 h 3333"/>
                <a:gd name="T36" fmla="*/ 980 w 1462"/>
                <a:gd name="T37" fmla="*/ 312 h 3333"/>
                <a:gd name="T38" fmla="*/ 832 w 1462"/>
                <a:gd name="T39" fmla="*/ 674 h 3333"/>
                <a:gd name="T40" fmla="*/ 355 w 1462"/>
                <a:gd name="T41" fmla="*/ 421 h 3333"/>
                <a:gd name="T42" fmla="*/ 157 w 1462"/>
                <a:gd name="T43" fmla="*/ 539 h 3333"/>
                <a:gd name="T44" fmla="*/ 78 w 1462"/>
                <a:gd name="T45" fmla="*/ 1014 h 3333"/>
                <a:gd name="T46" fmla="*/ 451 w 1462"/>
                <a:gd name="T47" fmla="*/ 1608 h 3333"/>
                <a:gd name="T48" fmla="*/ 93 w 1462"/>
                <a:gd name="T49" fmla="*/ 1816 h 3333"/>
                <a:gd name="T50" fmla="*/ 140 w 1462"/>
                <a:gd name="T51" fmla="*/ 2573 h 3333"/>
                <a:gd name="T52" fmla="*/ 178 w 1462"/>
                <a:gd name="T53" fmla="*/ 3025 h 3333"/>
                <a:gd name="T54" fmla="*/ 543 w 1462"/>
                <a:gd name="T55" fmla="*/ 2633 h 3333"/>
                <a:gd name="T56" fmla="*/ 279 w 1462"/>
                <a:gd name="T57" fmla="*/ 2288 h 3333"/>
                <a:gd name="T58" fmla="*/ 604 w 1462"/>
                <a:gd name="T59" fmla="*/ 1769 h 3333"/>
                <a:gd name="T60" fmla="*/ 692 w 1462"/>
                <a:gd name="T61" fmla="*/ 950 h 3333"/>
                <a:gd name="T62" fmla="*/ 483 w 1462"/>
                <a:gd name="T63" fmla="*/ 873 h 3333"/>
                <a:gd name="T64" fmla="*/ 283 w 1462"/>
                <a:gd name="T65" fmla="*/ 747 h 3333"/>
                <a:gd name="T66" fmla="*/ 458 w 1462"/>
                <a:gd name="T67" fmla="*/ 348 h 3333"/>
                <a:gd name="T68" fmla="*/ 115 w 1462"/>
                <a:gd name="T69" fmla="*/ 295 h 3333"/>
                <a:gd name="T70" fmla="*/ 231 w 1462"/>
                <a:gd name="T71" fmla="*/ 444 h 3333"/>
                <a:gd name="T72" fmla="*/ 1058 w 1462"/>
                <a:gd name="T73" fmla="*/ 200 h 3333"/>
                <a:gd name="T74" fmla="*/ 481 w 1462"/>
                <a:gd name="T75" fmla="*/ 78 h 3333"/>
                <a:gd name="T76" fmla="*/ 126 w 1462"/>
                <a:gd name="T77" fmla="*/ 78 h 3333"/>
                <a:gd name="T78" fmla="*/ 1417 w 1462"/>
                <a:gd name="T79" fmla="*/ 251 h 3333"/>
                <a:gd name="T80" fmla="*/ 1443 w 1462"/>
                <a:gd name="T81" fmla="*/ 485 h 3333"/>
                <a:gd name="T82" fmla="*/ 1462 w 1462"/>
                <a:gd name="T83" fmla="*/ 1104 h 3333"/>
                <a:gd name="T84" fmla="*/ 1441 w 1462"/>
                <a:gd name="T85" fmla="*/ 1937 h 3333"/>
                <a:gd name="T86" fmla="*/ 1391 w 1462"/>
                <a:gd name="T87" fmla="*/ 2685 h 3333"/>
                <a:gd name="T88" fmla="*/ 1378 w 1462"/>
                <a:gd name="T89" fmla="*/ 3027 h 3333"/>
                <a:gd name="T90" fmla="*/ 1345 w 1462"/>
                <a:gd name="T91" fmla="*/ 3333 h 3333"/>
                <a:gd name="T92" fmla="*/ 836 w 1462"/>
                <a:gd name="T93" fmla="*/ 3035 h 3333"/>
                <a:gd name="T94" fmla="*/ 848 w 1462"/>
                <a:gd name="T95" fmla="*/ 2755 h 3333"/>
                <a:gd name="T96" fmla="*/ 801 w 1462"/>
                <a:gd name="T97" fmla="*/ 2048 h 3333"/>
                <a:gd name="T98" fmla="*/ 730 w 1462"/>
                <a:gd name="T99" fmla="*/ 1260 h 3333"/>
                <a:gd name="T100" fmla="*/ 660 w 1462"/>
                <a:gd name="T101" fmla="*/ 2048 h 3333"/>
                <a:gd name="T102" fmla="*/ 613 w 1462"/>
                <a:gd name="T103" fmla="*/ 2755 h 3333"/>
                <a:gd name="T104" fmla="*/ 626 w 1462"/>
                <a:gd name="T105" fmla="*/ 3035 h 3333"/>
                <a:gd name="T106" fmla="*/ 117 w 1462"/>
                <a:gd name="T107" fmla="*/ 3333 h 3333"/>
                <a:gd name="T108" fmla="*/ 84 w 1462"/>
                <a:gd name="T109" fmla="*/ 3027 h 3333"/>
                <a:gd name="T110" fmla="*/ 71 w 1462"/>
                <a:gd name="T111" fmla="*/ 2685 h 3333"/>
                <a:gd name="T112" fmla="*/ 21 w 1462"/>
                <a:gd name="T113" fmla="*/ 1937 h 3333"/>
                <a:gd name="T114" fmla="*/ 0 w 1462"/>
                <a:gd name="T115" fmla="*/ 1104 h 3333"/>
                <a:gd name="T116" fmla="*/ 19 w 1462"/>
                <a:gd name="T117" fmla="*/ 485 h 3333"/>
                <a:gd name="T118" fmla="*/ 45 w 1462"/>
                <a:gd name="T119" fmla="*/ 251 h 3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62" h="3333">
                  <a:moveTo>
                    <a:pt x="903" y="3103"/>
                  </a:moveTo>
                  <a:lnTo>
                    <a:pt x="914" y="3256"/>
                  </a:lnTo>
                  <a:lnTo>
                    <a:pt x="1309" y="3256"/>
                  </a:lnTo>
                  <a:lnTo>
                    <a:pt x="1320" y="3103"/>
                  </a:lnTo>
                  <a:lnTo>
                    <a:pt x="1319" y="3103"/>
                  </a:lnTo>
                  <a:lnTo>
                    <a:pt x="905" y="3103"/>
                  </a:lnTo>
                  <a:lnTo>
                    <a:pt x="903" y="3103"/>
                  </a:lnTo>
                  <a:close/>
                  <a:moveTo>
                    <a:pt x="141" y="3103"/>
                  </a:moveTo>
                  <a:lnTo>
                    <a:pt x="153" y="3256"/>
                  </a:lnTo>
                  <a:lnTo>
                    <a:pt x="547" y="3256"/>
                  </a:lnTo>
                  <a:lnTo>
                    <a:pt x="559" y="3103"/>
                  </a:lnTo>
                  <a:lnTo>
                    <a:pt x="557" y="3103"/>
                  </a:lnTo>
                  <a:lnTo>
                    <a:pt x="143" y="3103"/>
                  </a:lnTo>
                  <a:lnTo>
                    <a:pt x="141" y="3103"/>
                  </a:lnTo>
                  <a:close/>
                  <a:moveTo>
                    <a:pt x="357" y="2183"/>
                  </a:moveTo>
                  <a:lnTo>
                    <a:pt x="357" y="2249"/>
                  </a:lnTo>
                  <a:lnTo>
                    <a:pt x="567" y="2249"/>
                  </a:lnTo>
                  <a:lnTo>
                    <a:pt x="572" y="2183"/>
                  </a:lnTo>
                  <a:lnTo>
                    <a:pt x="357" y="2183"/>
                  </a:lnTo>
                  <a:close/>
                  <a:moveTo>
                    <a:pt x="1116" y="1891"/>
                  </a:moveTo>
                  <a:lnTo>
                    <a:pt x="1126" y="1957"/>
                  </a:lnTo>
                  <a:lnTo>
                    <a:pt x="1362" y="1957"/>
                  </a:lnTo>
                  <a:lnTo>
                    <a:pt x="1365" y="1891"/>
                  </a:lnTo>
                  <a:lnTo>
                    <a:pt x="1116" y="1891"/>
                  </a:lnTo>
                  <a:close/>
                  <a:moveTo>
                    <a:pt x="87" y="1673"/>
                  </a:moveTo>
                  <a:lnTo>
                    <a:pt x="90" y="1738"/>
                  </a:lnTo>
                  <a:lnTo>
                    <a:pt x="369" y="1738"/>
                  </a:lnTo>
                  <a:lnTo>
                    <a:pt x="378" y="1673"/>
                  </a:lnTo>
                  <a:lnTo>
                    <a:pt x="87" y="1673"/>
                  </a:lnTo>
                  <a:close/>
                  <a:moveTo>
                    <a:pt x="1183" y="278"/>
                  </a:moveTo>
                  <a:lnTo>
                    <a:pt x="1183" y="398"/>
                  </a:lnTo>
                  <a:lnTo>
                    <a:pt x="1184" y="408"/>
                  </a:lnTo>
                  <a:lnTo>
                    <a:pt x="1187" y="416"/>
                  </a:lnTo>
                  <a:lnTo>
                    <a:pt x="1193" y="423"/>
                  </a:lnTo>
                  <a:lnTo>
                    <a:pt x="1209" y="434"/>
                  </a:lnTo>
                  <a:lnTo>
                    <a:pt x="1230" y="444"/>
                  </a:lnTo>
                  <a:lnTo>
                    <a:pt x="1256" y="452"/>
                  </a:lnTo>
                  <a:lnTo>
                    <a:pt x="1288" y="458"/>
                  </a:lnTo>
                  <a:lnTo>
                    <a:pt x="1323" y="462"/>
                  </a:lnTo>
                  <a:lnTo>
                    <a:pt x="1363" y="464"/>
                  </a:lnTo>
                  <a:lnTo>
                    <a:pt x="1360" y="418"/>
                  </a:lnTo>
                  <a:lnTo>
                    <a:pt x="1356" y="380"/>
                  </a:lnTo>
                  <a:lnTo>
                    <a:pt x="1353" y="346"/>
                  </a:lnTo>
                  <a:lnTo>
                    <a:pt x="1348" y="319"/>
                  </a:lnTo>
                  <a:lnTo>
                    <a:pt x="1345" y="295"/>
                  </a:lnTo>
                  <a:lnTo>
                    <a:pt x="1343" y="278"/>
                  </a:lnTo>
                  <a:lnTo>
                    <a:pt x="1183" y="278"/>
                  </a:lnTo>
                  <a:close/>
                  <a:moveTo>
                    <a:pt x="929" y="278"/>
                  </a:moveTo>
                  <a:lnTo>
                    <a:pt x="929" y="567"/>
                  </a:lnTo>
                  <a:lnTo>
                    <a:pt x="927" y="608"/>
                  </a:lnTo>
                  <a:lnTo>
                    <a:pt x="922" y="644"/>
                  </a:lnTo>
                  <a:lnTo>
                    <a:pt x="914" y="678"/>
                  </a:lnTo>
                  <a:lnTo>
                    <a:pt x="902" y="708"/>
                  </a:lnTo>
                  <a:lnTo>
                    <a:pt x="886" y="736"/>
                  </a:lnTo>
                  <a:lnTo>
                    <a:pt x="1152" y="736"/>
                  </a:lnTo>
                  <a:lnTo>
                    <a:pt x="1167" y="739"/>
                  </a:lnTo>
                  <a:lnTo>
                    <a:pt x="1179" y="747"/>
                  </a:lnTo>
                  <a:lnTo>
                    <a:pt x="1187" y="759"/>
                  </a:lnTo>
                  <a:lnTo>
                    <a:pt x="1190" y="774"/>
                  </a:lnTo>
                  <a:lnTo>
                    <a:pt x="1187" y="789"/>
                  </a:lnTo>
                  <a:lnTo>
                    <a:pt x="1179" y="802"/>
                  </a:lnTo>
                  <a:lnTo>
                    <a:pt x="1167" y="810"/>
                  </a:lnTo>
                  <a:lnTo>
                    <a:pt x="1152" y="814"/>
                  </a:lnTo>
                  <a:lnTo>
                    <a:pt x="770" y="814"/>
                  </a:lnTo>
                  <a:lnTo>
                    <a:pt x="770" y="873"/>
                  </a:lnTo>
                  <a:lnTo>
                    <a:pt x="979" y="873"/>
                  </a:lnTo>
                  <a:lnTo>
                    <a:pt x="994" y="876"/>
                  </a:lnTo>
                  <a:lnTo>
                    <a:pt x="1006" y="884"/>
                  </a:lnTo>
                  <a:lnTo>
                    <a:pt x="1014" y="896"/>
                  </a:lnTo>
                  <a:lnTo>
                    <a:pt x="1017" y="911"/>
                  </a:lnTo>
                  <a:lnTo>
                    <a:pt x="1014" y="926"/>
                  </a:lnTo>
                  <a:lnTo>
                    <a:pt x="1006" y="939"/>
                  </a:lnTo>
                  <a:lnTo>
                    <a:pt x="994" y="947"/>
                  </a:lnTo>
                  <a:lnTo>
                    <a:pt x="979" y="950"/>
                  </a:lnTo>
                  <a:lnTo>
                    <a:pt x="770" y="950"/>
                  </a:lnTo>
                  <a:lnTo>
                    <a:pt x="770" y="954"/>
                  </a:lnTo>
                  <a:lnTo>
                    <a:pt x="780" y="1022"/>
                  </a:lnTo>
                  <a:lnTo>
                    <a:pt x="789" y="1095"/>
                  </a:lnTo>
                  <a:lnTo>
                    <a:pt x="798" y="1171"/>
                  </a:lnTo>
                  <a:lnTo>
                    <a:pt x="808" y="1251"/>
                  </a:lnTo>
                  <a:lnTo>
                    <a:pt x="818" y="1334"/>
                  </a:lnTo>
                  <a:lnTo>
                    <a:pt x="826" y="1419"/>
                  </a:lnTo>
                  <a:lnTo>
                    <a:pt x="835" y="1507"/>
                  </a:lnTo>
                  <a:lnTo>
                    <a:pt x="843" y="1595"/>
                  </a:lnTo>
                  <a:lnTo>
                    <a:pt x="851" y="1685"/>
                  </a:lnTo>
                  <a:lnTo>
                    <a:pt x="858" y="1776"/>
                  </a:lnTo>
                  <a:lnTo>
                    <a:pt x="865" y="1866"/>
                  </a:lnTo>
                  <a:lnTo>
                    <a:pt x="873" y="1957"/>
                  </a:lnTo>
                  <a:lnTo>
                    <a:pt x="879" y="2046"/>
                  </a:lnTo>
                  <a:lnTo>
                    <a:pt x="886" y="2136"/>
                  </a:lnTo>
                  <a:lnTo>
                    <a:pt x="893" y="2223"/>
                  </a:lnTo>
                  <a:lnTo>
                    <a:pt x="899" y="2309"/>
                  </a:lnTo>
                  <a:lnTo>
                    <a:pt x="904" y="2392"/>
                  </a:lnTo>
                  <a:lnTo>
                    <a:pt x="909" y="2473"/>
                  </a:lnTo>
                  <a:lnTo>
                    <a:pt x="914" y="2550"/>
                  </a:lnTo>
                  <a:lnTo>
                    <a:pt x="919" y="2623"/>
                  </a:lnTo>
                  <a:lnTo>
                    <a:pt x="923" y="2692"/>
                  </a:lnTo>
                  <a:lnTo>
                    <a:pt x="926" y="2757"/>
                  </a:lnTo>
                  <a:lnTo>
                    <a:pt x="930" y="2816"/>
                  </a:lnTo>
                  <a:lnTo>
                    <a:pt x="933" y="2871"/>
                  </a:lnTo>
                  <a:lnTo>
                    <a:pt x="935" y="2919"/>
                  </a:lnTo>
                  <a:lnTo>
                    <a:pt x="938" y="2962"/>
                  </a:lnTo>
                  <a:lnTo>
                    <a:pt x="940" y="2997"/>
                  </a:lnTo>
                  <a:lnTo>
                    <a:pt x="941" y="3025"/>
                  </a:lnTo>
                  <a:lnTo>
                    <a:pt x="1284" y="3025"/>
                  </a:lnTo>
                  <a:lnTo>
                    <a:pt x="1286" y="2999"/>
                  </a:lnTo>
                  <a:lnTo>
                    <a:pt x="1289" y="2967"/>
                  </a:lnTo>
                  <a:lnTo>
                    <a:pt x="1293" y="2928"/>
                  </a:lnTo>
                  <a:lnTo>
                    <a:pt x="1296" y="2884"/>
                  </a:lnTo>
                  <a:lnTo>
                    <a:pt x="1301" y="2835"/>
                  </a:lnTo>
                  <a:lnTo>
                    <a:pt x="1305" y="2780"/>
                  </a:lnTo>
                  <a:lnTo>
                    <a:pt x="1310" y="2721"/>
                  </a:lnTo>
                  <a:lnTo>
                    <a:pt x="1315" y="2657"/>
                  </a:lnTo>
                  <a:lnTo>
                    <a:pt x="1320" y="2590"/>
                  </a:lnTo>
                  <a:lnTo>
                    <a:pt x="1325" y="2519"/>
                  </a:lnTo>
                  <a:lnTo>
                    <a:pt x="1331" y="2444"/>
                  </a:lnTo>
                  <a:lnTo>
                    <a:pt x="1336" y="2367"/>
                  </a:lnTo>
                  <a:lnTo>
                    <a:pt x="1341" y="2287"/>
                  </a:lnTo>
                  <a:lnTo>
                    <a:pt x="1347" y="2205"/>
                  </a:lnTo>
                  <a:lnTo>
                    <a:pt x="1353" y="2120"/>
                  </a:lnTo>
                  <a:lnTo>
                    <a:pt x="1357" y="2034"/>
                  </a:lnTo>
                  <a:lnTo>
                    <a:pt x="1091" y="2034"/>
                  </a:lnTo>
                  <a:lnTo>
                    <a:pt x="1077" y="2032"/>
                  </a:lnTo>
                  <a:lnTo>
                    <a:pt x="1066" y="2025"/>
                  </a:lnTo>
                  <a:lnTo>
                    <a:pt x="1057" y="2014"/>
                  </a:lnTo>
                  <a:lnTo>
                    <a:pt x="1053" y="2001"/>
                  </a:lnTo>
                  <a:lnTo>
                    <a:pt x="1033" y="1858"/>
                  </a:lnTo>
                  <a:lnTo>
                    <a:pt x="1033" y="1847"/>
                  </a:lnTo>
                  <a:lnTo>
                    <a:pt x="1036" y="1835"/>
                  </a:lnTo>
                  <a:lnTo>
                    <a:pt x="1043" y="1826"/>
                  </a:lnTo>
                  <a:lnTo>
                    <a:pt x="1051" y="1819"/>
                  </a:lnTo>
                  <a:lnTo>
                    <a:pt x="1061" y="1815"/>
                  </a:lnTo>
                  <a:lnTo>
                    <a:pt x="1072" y="1813"/>
                  </a:lnTo>
                  <a:lnTo>
                    <a:pt x="1369" y="1813"/>
                  </a:lnTo>
                  <a:lnTo>
                    <a:pt x="1374" y="1688"/>
                  </a:lnTo>
                  <a:lnTo>
                    <a:pt x="1378" y="1563"/>
                  </a:lnTo>
                  <a:lnTo>
                    <a:pt x="1381" y="1441"/>
                  </a:lnTo>
                  <a:lnTo>
                    <a:pt x="1384" y="1320"/>
                  </a:lnTo>
                  <a:lnTo>
                    <a:pt x="1384" y="1202"/>
                  </a:lnTo>
                  <a:lnTo>
                    <a:pt x="1384" y="1105"/>
                  </a:lnTo>
                  <a:lnTo>
                    <a:pt x="1383" y="1014"/>
                  </a:lnTo>
                  <a:lnTo>
                    <a:pt x="1382" y="929"/>
                  </a:lnTo>
                  <a:lnTo>
                    <a:pt x="1381" y="850"/>
                  </a:lnTo>
                  <a:lnTo>
                    <a:pt x="1379" y="778"/>
                  </a:lnTo>
                  <a:lnTo>
                    <a:pt x="1376" y="711"/>
                  </a:lnTo>
                  <a:lnTo>
                    <a:pt x="1374" y="649"/>
                  </a:lnTo>
                  <a:lnTo>
                    <a:pt x="1371" y="593"/>
                  </a:lnTo>
                  <a:lnTo>
                    <a:pt x="1369" y="542"/>
                  </a:lnTo>
                  <a:lnTo>
                    <a:pt x="1336" y="541"/>
                  </a:lnTo>
                  <a:lnTo>
                    <a:pt x="1305" y="539"/>
                  </a:lnTo>
                  <a:lnTo>
                    <a:pt x="1272" y="535"/>
                  </a:lnTo>
                  <a:lnTo>
                    <a:pt x="1241" y="529"/>
                  </a:lnTo>
                  <a:lnTo>
                    <a:pt x="1212" y="520"/>
                  </a:lnTo>
                  <a:lnTo>
                    <a:pt x="1184" y="509"/>
                  </a:lnTo>
                  <a:lnTo>
                    <a:pt x="1160" y="495"/>
                  </a:lnTo>
                  <a:lnTo>
                    <a:pt x="1140" y="479"/>
                  </a:lnTo>
                  <a:lnTo>
                    <a:pt x="1125" y="462"/>
                  </a:lnTo>
                  <a:lnTo>
                    <a:pt x="1114" y="441"/>
                  </a:lnTo>
                  <a:lnTo>
                    <a:pt x="1107" y="421"/>
                  </a:lnTo>
                  <a:lnTo>
                    <a:pt x="1105" y="398"/>
                  </a:lnTo>
                  <a:lnTo>
                    <a:pt x="1105" y="278"/>
                  </a:lnTo>
                  <a:lnTo>
                    <a:pt x="1058" y="278"/>
                  </a:lnTo>
                  <a:lnTo>
                    <a:pt x="1058" y="312"/>
                  </a:lnTo>
                  <a:lnTo>
                    <a:pt x="1055" y="327"/>
                  </a:lnTo>
                  <a:lnTo>
                    <a:pt x="1047" y="340"/>
                  </a:lnTo>
                  <a:lnTo>
                    <a:pt x="1034" y="348"/>
                  </a:lnTo>
                  <a:lnTo>
                    <a:pt x="1019" y="351"/>
                  </a:lnTo>
                  <a:lnTo>
                    <a:pt x="1004" y="348"/>
                  </a:lnTo>
                  <a:lnTo>
                    <a:pt x="992" y="340"/>
                  </a:lnTo>
                  <a:lnTo>
                    <a:pt x="983" y="327"/>
                  </a:lnTo>
                  <a:lnTo>
                    <a:pt x="980" y="312"/>
                  </a:lnTo>
                  <a:lnTo>
                    <a:pt x="980" y="278"/>
                  </a:lnTo>
                  <a:lnTo>
                    <a:pt x="929" y="278"/>
                  </a:lnTo>
                  <a:close/>
                  <a:moveTo>
                    <a:pt x="770" y="278"/>
                  </a:moveTo>
                  <a:lnTo>
                    <a:pt x="770" y="732"/>
                  </a:lnTo>
                  <a:lnTo>
                    <a:pt x="783" y="726"/>
                  </a:lnTo>
                  <a:lnTo>
                    <a:pt x="796" y="719"/>
                  </a:lnTo>
                  <a:lnTo>
                    <a:pt x="809" y="708"/>
                  </a:lnTo>
                  <a:lnTo>
                    <a:pt x="822" y="693"/>
                  </a:lnTo>
                  <a:lnTo>
                    <a:pt x="832" y="674"/>
                  </a:lnTo>
                  <a:lnTo>
                    <a:pt x="841" y="651"/>
                  </a:lnTo>
                  <a:lnTo>
                    <a:pt x="846" y="626"/>
                  </a:lnTo>
                  <a:lnTo>
                    <a:pt x="850" y="598"/>
                  </a:lnTo>
                  <a:lnTo>
                    <a:pt x="851" y="567"/>
                  </a:lnTo>
                  <a:lnTo>
                    <a:pt x="851" y="278"/>
                  </a:lnTo>
                  <a:lnTo>
                    <a:pt x="770" y="278"/>
                  </a:lnTo>
                  <a:close/>
                  <a:moveTo>
                    <a:pt x="357" y="278"/>
                  </a:moveTo>
                  <a:lnTo>
                    <a:pt x="357" y="398"/>
                  </a:lnTo>
                  <a:lnTo>
                    <a:pt x="355" y="421"/>
                  </a:lnTo>
                  <a:lnTo>
                    <a:pt x="348" y="441"/>
                  </a:lnTo>
                  <a:lnTo>
                    <a:pt x="337" y="462"/>
                  </a:lnTo>
                  <a:lnTo>
                    <a:pt x="322" y="479"/>
                  </a:lnTo>
                  <a:lnTo>
                    <a:pt x="302" y="495"/>
                  </a:lnTo>
                  <a:lnTo>
                    <a:pt x="278" y="509"/>
                  </a:lnTo>
                  <a:lnTo>
                    <a:pt x="250" y="520"/>
                  </a:lnTo>
                  <a:lnTo>
                    <a:pt x="220" y="529"/>
                  </a:lnTo>
                  <a:lnTo>
                    <a:pt x="189" y="535"/>
                  </a:lnTo>
                  <a:lnTo>
                    <a:pt x="157" y="539"/>
                  </a:lnTo>
                  <a:lnTo>
                    <a:pt x="125" y="541"/>
                  </a:lnTo>
                  <a:lnTo>
                    <a:pt x="93" y="542"/>
                  </a:lnTo>
                  <a:lnTo>
                    <a:pt x="90" y="593"/>
                  </a:lnTo>
                  <a:lnTo>
                    <a:pt x="88" y="649"/>
                  </a:lnTo>
                  <a:lnTo>
                    <a:pt x="85" y="711"/>
                  </a:lnTo>
                  <a:lnTo>
                    <a:pt x="83" y="778"/>
                  </a:lnTo>
                  <a:lnTo>
                    <a:pt x="81" y="850"/>
                  </a:lnTo>
                  <a:lnTo>
                    <a:pt x="80" y="929"/>
                  </a:lnTo>
                  <a:lnTo>
                    <a:pt x="78" y="1014"/>
                  </a:lnTo>
                  <a:lnTo>
                    <a:pt x="78" y="1105"/>
                  </a:lnTo>
                  <a:lnTo>
                    <a:pt x="77" y="1202"/>
                  </a:lnTo>
                  <a:lnTo>
                    <a:pt x="78" y="1330"/>
                  </a:lnTo>
                  <a:lnTo>
                    <a:pt x="81" y="1461"/>
                  </a:lnTo>
                  <a:lnTo>
                    <a:pt x="85" y="1595"/>
                  </a:lnTo>
                  <a:lnTo>
                    <a:pt x="421" y="1595"/>
                  </a:lnTo>
                  <a:lnTo>
                    <a:pt x="433" y="1597"/>
                  </a:lnTo>
                  <a:lnTo>
                    <a:pt x="443" y="1601"/>
                  </a:lnTo>
                  <a:lnTo>
                    <a:pt x="451" y="1608"/>
                  </a:lnTo>
                  <a:lnTo>
                    <a:pt x="457" y="1617"/>
                  </a:lnTo>
                  <a:lnTo>
                    <a:pt x="460" y="1628"/>
                  </a:lnTo>
                  <a:lnTo>
                    <a:pt x="461" y="1640"/>
                  </a:lnTo>
                  <a:lnTo>
                    <a:pt x="441" y="1783"/>
                  </a:lnTo>
                  <a:lnTo>
                    <a:pt x="437" y="1796"/>
                  </a:lnTo>
                  <a:lnTo>
                    <a:pt x="428" y="1807"/>
                  </a:lnTo>
                  <a:lnTo>
                    <a:pt x="416" y="1814"/>
                  </a:lnTo>
                  <a:lnTo>
                    <a:pt x="402" y="1816"/>
                  </a:lnTo>
                  <a:lnTo>
                    <a:pt x="93" y="1816"/>
                  </a:lnTo>
                  <a:lnTo>
                    <a:pt x="98" y="1906"/>
                  </a:lnTo>
                  <a:lnTo>
                    <a:pt x="102" y="1997"/>
                  </a:lnTo>
                  <a:lnTo>
                    <a:pt x="107" y="2085"/>
                  </a:lnTo>
                  <a:lnTo>
                    <a:pt x="112" y="2172"/>
                  </a:lnTo>
                  <a:lnTo>
                    <a:pt x="119" y="2257"/>
                  </a:lnTo>
                  <a:lnTo>
                    <a:pt x="124" y="2341"/>
                  </a:lnTo>
                  <a:lnTo>
                    <a:pt x="130" y="2421"/>
                  </a:lnTo>
                  <a:lnTo>
                    <a:pt x="135" y="2499"/>
                  </a:lnTo>
                  <a:lnTo>
                    <a:pt x="140" y="2573"/>
                  </a:lnTo>
                  <a:lnTo>
                    <a:pt x="146" y="2643"/>
                  </a:lnTo>
                  <a:lnTo>
                    <a:pt x="151" y="2709"/>
                  </a:lnTo>
                  <a:lnTo>
                    <a:pt x="156" y="2771"/>
                  </a:lnTo>
                  <a:lnTo>
                    <a:pt x="161" y="2828"/>
                  </a:lnTo>
                  <a:lnTo>
                    <a:pt x="165" y="2879"/>
                  </a:lnTo>
                  <a:lnTo>
                    <a:pt x="169" y="2925"/>
                  </a:lnTo>
                  <a:lnTo>
                    <a:pt x="172" y="2965"/>
                  </a:lnTo>
                  <a:lnTo>
                    <a:pt x="175" y="2998"/>
                  </a:lnTo>
                  <a:lnTo>
                    <a:pt x="178" y="3025"/>
                  </a:lnTo>
                  <a:lnTo>
                    <a:pt x="521" y="3025"/>
                  </a:lnTo>
                  <a:lnTo>
                    <a:pt x="522" y="2997"/>
                  </a:lnTo>
                  <a:lnTo>
                    <a:pt x="524" y="2963"/>
                  </a:lnTo>
                  <a:lnTo>
                    <a:pt x="526" y="2922"/>
                  </a:lnTo>
                  <a:lnTo>
                    <a:pt x="529" y="2874"/>
                  </a:lnTo>
                  <a:lnTo>
                    <a:pt x="532" y="2822"/>
                  </a:lnTo>
                  <a:lnTo>
                    <a:pt x="535" y="2764"/>
                  </a:lnTo>
                  <a:lnTo>
                    <a:pt x="539" y="2701"/>
                  </a:lnTo>
                  <a:lnTo>
                    <a:pt x="543" y="2633"/>
                  </a:lnTo>
                  <a:lnTo>
                    <a:pt x="547" y="2562"/>
                  </a:lnTo>
                  <a:lnTo>
                    <a:pt x="552" y="2487"/>
                  </a:lnTo>
                  <a:lnTo>
                    <a:pt x="557" y="2408"/>
                  </a:lnTo>
                  <a:lnTo>
                    <a:pt x="562" y="2326"/>
                  </a:lnTo>
                  <a:lnTo>
                    <a:pt x="317" y="2326"/>
                  </a:lnTo>
                  <a:lnTo>
                    <a:pt x="302" y="2323"/>
                  </a:lnTo>
                  <a:lnTo>
                    <a:pt x="290" y="2315"/>
                  </a:lnTo>
                  <a:lnTo>
                    <a:pt x="282" y="2303"/>
                  </a:lnTo>
                  <a:lnTo>
                    <a:pt x="279" y="2288"/>
                  </a:lnTo>
                  <a:lnTo>
                    <a:pt x="279" y="2144"/>
                  </a:lnTo>
                  <a:lnTo>
                    <a:pt x="282" y="2130"/>
                  </a:lnTo>
                  <a:lnTo>
                    <a:pt x="290" y="2116"/>
                  </a:lnTo>
                  <a:lnTo>
                    <a:pt x="302" y="2108"/>
                  </a:lnTo>
                  <a:lnTo>
                    <a:pt x="317" y="2105"/>
                  </a:lnTo>
                  <a:lnTo>
                    <a:pt x="577" y="2105"/>
                  </a:lnTo>
                  <a:lnTo>
                    <a:pt x="586" y="1995"/>
                  </a:lnTo>
                  <a:lnTo>
                    <a:pt x="595" y="1882"/>
                  </a:lnTo>
                  <a:lnTo>
                    <a:pt x="604" y="1769"/>
                  </a:lnTo>
                  <a:lnTo>
                    <a:pt x="614" y="1657"/>
                  </a:lnTo>
                  <a:lnTo>
                    <a:pt x="623" y="1546"/>
                  </a:lnTo>
                  <a:lnTo>
                    <a:pt x="634" y="1437"/>
                  </a:lnTo>
                  <a:lnTo>
                    <a:pt x="645" y="1331"/>
                  </a:lnTo>
                  <a:lnTo>
                    <a:pt x="657" y="1229"/>
                  </a:lnTo>
                  <a:lnTo>
                    <a:pt x="668" y="1131"/>
                  </a:lnTo>
                  <a:lnTo>
                    <a:pt x="680" y="1039"/>
                  </a:lnTo>
                  <a:lnTo>
                    <a:pt x="692" y="954"/>
                  </a:lnTo>
                  <a:lnTo>
                    <a:pt x="692" y="950"/>
                  </a:lnTo>
                  <a:lnTo>
                    <a:pt x="483" y="950"/>
                  </a:lnTo>
                  <a:lnTo>
                    <a:pt x="468" y="947"/>
                  </a:lnTo>
                  <a:lnTo>
                    <a:pt x="456" y="939"/>
                  </a:lnTo>
                  <a:lnTo>
                    <a:pt x="447" y="926"/>
                  </a:lnTo>
                  <a:lnTo>
                    <a:pt x="444" y="911"/>
                  </a:lnTo>
                  <a:lnTo>
                    <a:pt x="447" y="896"/>
                  </a:lnTo>
                  <a:lnTo>
                    <a:pt x="456" y="884"/>
                  </a:lnTo>
                  <a:lnTo>
                    <a:pt x="468" y="876"/>
                  </a:lnTo>
                  <a:lnTo>
                    <a:pt x="483" y="873"/>
                  </a:lnTo>
                  <a:lnTo>
                    <a:pt x="692" y="873"/>
                  </a:lnTo>
                  <a:lnTo>
                    <a:pt x="692" y="814"/>
                  </a:lnTo>
                  <a:lnTo>
                    <a:pt x="310" y="814"/>
                  </a:lnTo>
                  <a:lnTo>
                    <a:pt x="295" y="810"/>
                  </a:lnTo>
                  <a:lnTo>
                    <a:pt x="283" y="802"/>
                  </a:lnTo>
                  <a:lnTo>
                    <a:pt x="274" y="789"/>
                  </a:lnTo>
                  <a:lnTo>
                    <a:pt x="271" y="774"/>
                  </a:lnTo>
                  <a:lnTo>
                    <a:pt x="274" y="759"/>
                  </a:lnTo>
                  <a:lnTo>
                    <a:pt x="283" y="747"/>
                  </a:lnTo>
                  <a:lnTo>
                    <a:pt x="295" y="739"/>
                  </a:lnTo>
                  <a:lnTo>
                    <a:pt x="310" y="736"/>
                  </a:lnTo>
                  <a:lnTo>
                    <a:pt x="692" y="736"/>
                  </a:lnTo>
                  <a:lnTo>
                    <a:pt x="692" y="278"/>
                  </a:lnTo>
                  <a:lnTo>
                    <a:pt x="481" y="278"/>
                  </a:lnTo>
                  <a:lnTo>
                    <a:pt x="481" y="312"/>
                  </a:lnTo>
                  <a:lnTo>
                    <a:pt x="478" y="327"/>
                  </a:lnTo>
                  <a:lnTo>
                    <a:pt x="470" y="340"/>
                  </a:lnTo>
                  <a:lnTo>
                    <a:pt x="458" y="348"/>
                  </a:lnTo>
                  <a:lnTo>
                    <a:pt x="443" y="351"/>
                  </a:lnTo>
                  <a:lnTo>
                    <a:pt x="428" y="348"/>
                  </a:lnTo>
                  <a:lnTo>
                    <a:pt x="415" y="340"/>
                  </a:lnTo>
                  <a:lnTo>
                    <a:pt x="407" y="327"/>
                  </a:lnTo>
                  <a:lnTo>
                    <a:pt x="404" y="312"/>
                  </a:lnTo>
                  <a:lnTo>
                    <a:pt x="404" y="278"/>
                  </a:lnTo>
                  <a:lnTo>
                    <a:pt x="357" y="278"/>
                  </a:lnTo>
                  <a:close/>
                  <a:moveTo>
                    <a:pt x="119" y="278"/>
                  </a:moveTo>
                  <a:lnTo>
                    <a:pt x="115" y="295"/>
                  </a:lnTo>
                  <a:lnTo>
                    <a:pt x="112" y="319"/>
                  </a:lnTo>
                  <a:lnTo>
                    <a:pt x="109" y="346"/>
                  </a:lnTo>
                  <a:lnTo>
                    <a:pt x="106" y="380"/>
                  </a:lnTo>
                  <a:lnTo>
                    <a:pt x="102" y="418"/>
                  </a:lnTo>
                  <a:lnTo>
                    <a:pt x="98" y="464"/>
                  </a:lnTo>
                  <a:lnTo>
                    <a:pt x="138" y="462"/>
                  </a:lnTo>
                  <a:lnTo>
                    <a:pt x="174" y="458"/>
                  </a:lnTo>
                  <a:lnTo>
                    <a:pt x="205" y="452"/>
                  </a:lnTo>
                  <a:lnTo>
                    <a:pt x="231" y="444"/>
                  </a:lnTo>
                  <a:lnTo>
                    <a:pt x="252" y="434"/>
                  </a:lnTo>
                  <a:lnTo>
                    <a:pt x="267" y="423"/>
                  </a:lnTo>
                  <a:lnTo>
                    <a:pt x="274" y="416"/>
                  </a:lnTo>
                  <a:lnTo>
                    <a:pt x="278" y="408"/>
                  </a:lnTo>
                  <a:lnTo>
                    <a:pt x="279" y="398"/>
                  </a:lnTo>
                  <a:lnTo>
                    <a:pt x="279" y="278"/>
                  </a:lnTo>
                  <a:lnTo>
                    <a:pt x="119" y="278"/>
                  </a:lnTo>
                  <a:close/>
                  <a:moveTo>
                    <a:pt x="1058" y="78"/>
                  </a:moveTo>
                  <a:lnTo>
                    <a:pt x="1058" y="200"/>
                  </a:lnTo>
                  <a:lnTo>
                    <a:pt x="1336" y="200"/>
                  </a:lnTo>
                  <a:lnTo>
                    <a:pt x="1336" y="78"/>
                  </a:lnTo>
                  <a:lnTo>
                    <a:pt x="1058" y="78"/>
                  </a:lnTo>
                  <a:close/>
                  <a:moveTo>
                    <a:pt x="770" y="78"/>
                  </a:moveTo>
                  <a:lnTo>
                    <a:pt x="770" y="200"/>
                  </a:lnTo>
                  <a:lnTo>
                    <a:pt x="980" y="200"/>
                  </a:lnTo>
                  <a:lnTo>
                    <a:pt x="980" y="78"/>
                  </a:lnTo>
                  <a:lnTo>
                    <a:pt x="770" y="78"/>
                  </a:lnTo>
                  <a:close/>
                  <a:moveTo>
                    <a:pt x="481" y="78"/>
                  </a:moveTo>
                  <a:lnTo>
                    <a:pt x="481" y="200"/>
                  </a:lnTo>
                  <a:lnTo>
                    <a:pt x="692" y="200"/>
                  </a:lnTo>
                  <a:lnTo>
                    <a:pt x="692" y="78"/>
                  </a:lnTo>
                  <a:lnTo>
                    <a:pt x="481" y="78"/>
                  </a:lnTo>
                  <a:close/>
                  <a:moveTo>
                    <a:pt x="126" y="78"/>
                  </a:moveTo>
                  <a:lnTo>
                    <a:pt x="126" y="200"/>
                  </a:lnTo>
                  <a:lnTo>
                    <a:pt x="404" y="200"/>
                  </a:lnTo>
                  <a:lnTo>
                    <a:pt x="404" y="78"/>
                  </a:lnTo>
                  <a:lnTo>
                    <a:pt x="126" y="78"/>
                  </a:lnTo>
                  <a:close/>
                  <a:moveTo>
                    <a:pt x="86" y="0"/>
                  </a:moveTo>
                  <a:lnTo>
                    <a:pt x="1375" y="0"/>
                  </a:lnTo>
                  <a:lnTo>
                    <a:pt x="1390" y="3"/>
                  </a:lnTo>
                  <a:lnTo>
                    <a:pt x="1403" y="11"/>
                  </a:lnTo>
                  <a:lnTo>
                    <a:pt x="1411" y="23"/>
                  </a:lnTo>
                  <a:lnTo>
                    <a:pt x="1414" y="39"/>
                  </a:lnTo>
                  <a:lnTo>
                    <a:pt x="1414" y="234"/>
                  </a:lnTo>
                  <a:lnTo>
                    <a:pt x="1415" y="242"/>
                  </a:lnTo>
                  <a:lnTo>
                    <a:pt x="1417" y="251"/>
                  </a:lnTo>
                  <a:lnTo>
                    <a:pt x="1419" y="262"/>
                  </a:lnTo>
                  <a:lnTo>
                    <a:pt x="1421" y="277"/>
                  </a:lnTo>
                  <a:lnTo>
                    <a:pt x="1424" y="295"/>
                  </a:lnTo>
                  <a:lnTo>
                    <a:pt x="1427" y="317"/>
                  </a:lnTo>
                  <a:lnTo>
                    <a:pt x="1431" y="342"/>
                  </a:lnTo>
                  <a:lnTo>
                    <a:pt x="1434" y="371"/>
                  </a:lnTo>
                  <a:lnTo>
                    <a:pt x="1437" y="405"/>
                  </a:lnTo>
                  <a:lnTo>
                    <a:pt x="1440" y="442"/>
                  </a:lnTo>
                  <a:lnTo>
                    <a:pt x="1443" y="485"/>
                  </a:lnTo>
                  <a:lnTo>
                    <a:pt x="1446" y="532"/>
                  </a:lnTo>
                  <a:lnTo>
                    <a:pt x="1449" y="583"/>
                  </a:lnTo>
                  <a:lnTo>
                    <a:pt x="1452" y="641"/>
                  </a:lnTo>
                  <a:lnTo>
                    <a:pt x="1454" y="703"/>
                  </a:lnTo>
                  <a:lnTo>
                    <a:pt x="1456" y="771"/>
                  </a:lnTo>
                  <a:lnTo>
                    <a:pt x="1458" y="845"/>
                  </a:lnTo>
                  <a:lnTo>
                    <a:pt x="1460" y="925"/>
                  </a:lnTo>
                  <a:lnTo>
                    <a:pt x="1461" y="1011"/>
                  </a:lnTo>
                  <a:lnTo>
                    <a:pt x="1462" y="1104"/>
                  </a:lnTo>
                  <a:lnTo>
                    <a:pt x="1462" y="1202"/>
                  </a:lnTo>
                  <a:lnTo>
                    <a:pt x="1462" y="1291"/>
                  </a:lnTo>
                  <a:lnTo>
                    <a:pt x="1460" y="1380"/>
                  </a:lnTo>
                  <a:lnTo>
                    <a:pt x="1459" y="1471"/>
                  </a:lnTo>
                  <a:lnTo>
                    <a:pt x="1456" y="1563"/>
                  </a:lnTo>
                  <a:lnTo>
                    <a:pt x="1453" y="1657"/>
                  </a:lnTo>
                  <a:lnTo>
                    <a:pt x="1449" y="1750"/>
                  </a:lnTo>
                  <a:lnTo>
                    <a:pt x="1445" y="1844"/>
                  </a:lnTo>
                  <a:lnTo>
                    <a:pt x="1441" y="1937"/>
                  </a:lnTo>
                  <a:lnTo>
                    <a:pt x="1436" y="2028"/>
                  </a:lnTo>
                  <a:lnTo>
                    <a:pt x="1431" y="2119"/>
                  </a:lnTo>
                  <a:lnTo>
                    <a:pt x="1424" y="2209"/>
                  </a:lnTo>
                  <a:lnTo>
                    <a:pt x="1419" y="2295"/>
                  </a:lnTo>
                  <a:lnTo>
                    <a:pt x="1413" y="2380"/>
                  </a:lnTo>
                  <a:lnTo>
                    <a:pt x="1407" y="2461"/>
                  </a:lnTo>
                  <a:lnTo>
                    <a:pt x="1402" y="2539"/>
                  </a:lnTo>
                  <a:lnTo>
                    <a:pt x="1396" y="2615"/>
                  </a:lnTo>
                  <a:lnTo>
                    <a:pt x="1391" y="2685"/>
                  </a:lnTo>
                  <a:lnTo>
                    <a:pt x="1385" y="2751"/>
                  </a:lnTo>
                  <a:lnTo>
                    <a:pt x="1381" y="2810"/>
                  </a:lnTo>
                  <a:lnTo>
                    <a:pt x="1376" y="2866"/>
                  </a:lnTo>
                  <a:lnTo>
                    <a:pt x="1372" y="2916"/>
                  </a:lnTo>
                  <a:lnTo>
                    <a:pt x="1368" y="2958"/>
                  </a:lnTo>
                  <a:lnTo>
                    <a:pt x="1365" y="2995"/>
                  </a:lnTo>
                  <a:lnTo>
                    <a:pt x="1362" y="3025"/>
                  </a:lnTo>
                  <a:lnTo>
                    <a:pt x="1366" y="3025"/>
                  </a:lnTo>
                  <a:lnTo>
                    <a:pt x="1378" y="3027"/>
                  </a:lnTo>
                  <a:lnTo>
                    <a:pt x="1388" y="3035"/>
                  </a:lnTo>
                  <a:lnTo>
                    <a:pt x="1395" y="3044"/>
                  </a:lnTo>
                  <a:lnTo>
                    <a:pt x="1400" y="3055"/>
                  </a:lnTo>
                  <a:lnTo>
                    <a:pt x="1401" y="3067"/>
                  </a:lnTo>
                  <a:lnTo>
                    <a:pt x="1384" y="3297"/>
                  </a:lnTo>
                  <a:lnTo>
                    <a:pt x="1380" y="3312"/>
                  </a:lnTo>
                  <a:lnTo>
                    <a:pt x="1372" y="3323"/>
                  </a:lnTo>
                  <a:lnTo>
                    <a:pt x="1360" y="3331"/>
                  </a:lnTo>
                  <a:lnTo>
                    <a:pt x="1345" y="3333"/>
                  </a:lnTo>
                  <a:lnTo>
                    <a:pt x="878" y="3333"/>
                  </a:lnTo>
                  <a:lnTo>
                    <a:pt x="864" y="3331"/>
                  </a:lnTo>
                  <a:lnTo>
                    <a:pt x="852" y="3323"/>
                  </a:lnTo>
                  <a:lnTo>
                    <a:pt x="843" y="3312"/>
                  </a:lnTo>
                  <a:lnTo>
                    <a:pt x="840" y="3297"/>
                  </a:lnTo>
                  <a:lnTo>
                    <a:pt x="823" y="3067"/>
                  </a:lnTo>
                  <a:lnTo>
                    <a:pt x="824" y="3055"/>
                  </a:lnTo>
                  <a:lnTo>
                    <a:pt x="828" y="3044"/>
                  </a:lnTo>
                  <a:lnTo>
                    <a:pt x="836" y="3035"/>
                  </a:lnTo>
                  <a:lnTo>
                    <a:pt x="846" y="3027"/>
                  </a:lnTo>
                  <a:lnTo>
                    <a:pt x="858" y="3025"/>
                  </a:lnTo>
                  <a:lnTo>
                    <a:pt x="863" y="3025"/>
                  </a:lnTo>
                  <a:lnTo>
                    <a:pt x="862" y="2996"/>
                  </a:lnTo>
                  <a:lnTo>
                    <a:pt x="860" y="2960"/>
                  </a:lnTo>
                  <a:lnTo>
                    <a:pt x="858" y="2917"/>
                  </a:lnTo>
                  <a:lnTo>
                    <a:pt x="855" y="2868"/>
                  </a:lnTo>
                  <a:lnTo>
                    <a:pt x="852" y="2814"/>
                  </a:lnTo>
                  <a:lnTo>
                    <a:pt x="848" y="2755"/>
                  </a:lnTo>
                  <a:lnTo>
                    <a:pt x="845" y="2690"/>
                  </a:lnTo>
                  <a:lnTo>
                    <a:pt x="841" y="2621"/>
                  </a:lnTo>
                  <a:lnTo>
                    <a:pt x="836" y="2548"/>
                  </a:lnTo>
                  <a:lnTo>
                    <a:pt x="831" y="2470"/>
                  </a:lnTo>
                  <a:lnTo>
                    <a:pt x="826" y="2390"/>
                  </a:lnTo>
                  <a:lnTo>
                    <a:pt x="821" y="2308"/>
                  </a:lnTo>
                  <a:lnTo>
                    <a:pt x="815" y="2223"/>
                  </a:lnTo>
                  <a:lnTo>
                    <a:pt x="808" y="2136"/>
                  </a:lnTo>
                  <a:lnTo>
                    <a:pt x="801" y="2048"/>
                  </a:lnTo>
                  <a:lnTo>
                    <a:pt x="795" y="1959"/>
                  </a:lnTo>
                  <a:lnTo>
                    <a:pt x="788" y="1869"/>
                  </a:lnTo>
                  <a:lnTo>
                    <a:pt x="780" y="1779"/>
                  </a:lnTo>
                  <a:lnTo>
                    <a:pt x="773" y="1689"/>
                  </a:lnTo>
                  <a:lnTo>
                    <a:pt x="765" y="1600"/>
                  </a:lnTo>
                  <a:lnTo>
                    <a:pt x="757" y="1513"/>
                  </a:lnTo>
                  <a:lnTo>
                    <a:pt x="749" y="1427"/>
                  </a:lnTo>
                  <a:lnTo>
                    <a:pt x="740" y="1341"/>
                  </a:lnTo>
                  <a:lnTo>
                    <a:pt x="730" y="1260"/>
                  </a:lnTo>
                  <a:lnTo>
                    <a:pt x="722" y="1341"/>
                  </a:lnTo>
                  <a:lnTo>
                    <a:pt x="713" y="1427"/>
                  </a:lnTo>
                  <a:lnTo>
                    <a:pt x="705" y="1513"/>
                  </a:lnTo>
                  <a:lnTo>
                    <a:pt x="697" y="1600"/>
                  </a:lnTo>
                  <a:lnTo>
                    <a:pt x="689" y="1689"/>
                  </a:lnTo>
                  <a:lnTo>
                    <a:pt x="681" y="1779"/>
                  </a:lnTo>
                  <a:lnTo>
                    <a:pt x="674" y="1869"/>
                  </a:lnTo>
                  <a:lnTo>
                    <a:pt x="667" y="1959"/>
                  </a:lnTo>
                  <a:lnTo>
                    <a:pt x="660" y="2048"/>
                  </a:lnTo>
                  <a:lnTo>
                    <a:pt x="653" y="2137"/>
                  </a:lnTo>
                  <a:lnTo>
                    <a:pt x="647" y="2223"/>
                  </a:lnTo>
                  <a:lnTo>
                    <a:pt x="641" y="2308"/>
                  </a:lnTo>
                  <a:lnTo>
                    <a:pt x="636" y="2390"/>
                  </a:lnTo>
                  <a:lnTo>
                    <a:pt x="630" y="2470"/>
                  </a:lnTo>
                  <a:lnTo>
                    <a:pt x="626" y="2548"/>
                  </a:lnTo>
                  <a:lnTo>
                    <a:pt x="621" y="2621"/>
                  </a:lnTo>
                  <a:lnTo>
                    <a:pt x="617" y="2690"/>
                  </a:lnTo>
                  <a:lnTo>
                    <a:pt x="613" y="2755"/>
                  </a:lnTo>
                  <a:lnTo>
                    <a:pt x="610" y="2814"/>
                  </a:lnTo>
                  <a:lnTo>
                    <a:pt x="607" y="2868"/>
                  </a:lnTo>
                  <a:lnTo>
                    <a:pt x="604" y="2917"/>
                  </a:lnTo>
                  <a:lnTo>
                    <a:pt x="602" y="2961"/>
                  </a:lnTo>
                  <a:lnTo>
                    <a:pt x="600" y="2996"/>
                  </a:lnTo>
                  <a:lnTo>
                    <a:pt x="599" y="3025"/>
                  </a:lnTo>
                  <a:lnTo>
                    <a:pt x="604" y="3025"/>
                  </a:lnTo>
                  <a:lnTo>
                    <a:pt x="616" y="3027"/>
                  </a:lnTo>
                  <a:lnTo>
                    <a:pt x="626" y="3035"/>
                  </a:lnTo>
                  <a:lnTo>
                    <a:pt x="634" y="3044"/>
                  </a:lnTo>
                  <a:lnTo>
                    <a:pt x="638" y="3055"/>
                  </a:lnTo>
                  <a:lnTo>
                    <a:pt x="639" y="3067"/>
                  </a:lnTo>
                  <a:lnTo>
                    <a:pt x="622" y="3297"/>
                  </a:lnTo>
                  <a:lnTo>
                    <a:pt x="618" y="3312"/>
                  </a:lnTo>
                  <a:lnTo>
                    <a:pt x="610" y="3323"/>
                  </a:lnTo>
                  <a:lnTo>
                    <a:pt x="598" y="3331"/>
                  </a:lnTo>
                  <a:lnTo>
                    <a:pt x="584" y="3333"/>
                  </a:lnTo>
                  <a:lnTo>
                    <a:pt x="117" y="3333"/>
                  </a:lnTo>
                  <a:lnTo>
                    <a:pt x="102" y="3331"/>
                  </a:lnTo>
                  <a:lnTo>
                    <a:pt x="90" y="3323"/>
                  </a:lnTo>
                  <a:lnTo>
                    <a:pt x="82" y="3312"/>
                  </a:lnTo>
                  <a:lnTo>
                    <a:pt x="78" y="3297"/>
                  </a:lnTo>
                  <a:lnTo>
                    <a:pt x="61" y="3067"/>
                  </a:lnTo>
                  <a:lnTo>
                    <a:pt x="62" y="3055"/>
                  </a:lnTo>
                  <a:lnTo>
                    <a:pt x="66" y="3044"/>
                  </a:lnTo>
                  <a:lnTo>
                    <a:pt x="74" y="3035"/>
                  </a:lnTo>
                  <a:lnTo>
                    <a:pt x="84" y="3027"/>
                  </a:lnTo>
                  <a:lnTo>
                    <a:pt x="96" y="3025"/>
                  </a:lnTo>
                  <a:lnTo>
                    <a:pt x="100" y="3025"/>
                  </a:lnTo>
                  <a:lnTo>
                    <a:pt x="97" y="2995"/>
                  </a:lnTo>
                  <a:lnTo>
                    <a:pt x="94" y="2958"/>
                  </a:lnTo>
                  <a:lnTo>
                    <a:pt x="90" y="2916"/>
                  </a:lnTo>
                  <a:lnTo>
                    <a:pt x="86" y="2866"/>
                  </a:lnTo>
                  <a:lnTo>
                    <a:pt x="81" y="2810"/>
                  </a:lnTo>
                  <a:lnTo>
                    <a:pt x="76" y="2751"/>
                  </a:lnTo>
                  <a:lnTo>
                    <a:pt x="71" y="2685"/>
                  </a:lnTo>
                  <a:lnTo>
                    <a:pt x="66" y="2615"/>
                  </a:lnTo>
                  <a:lnTo>
                    <a:pt x="60" y="2539"/>
                  </a:lnTo>
                  <a:lnTo>
                    <a:pt x="54" y="2461"/>
                  </a:lnTo>
                  <a:lnTo>
                    <a:pt x="49" y="2380"/>
                  </a:lnTo>
                  <a:lnTo>
                    <a:pt x="43" y="2295"/>
                  </a:lnTo>
                  <a:lnTo>
                    <a:pt x="37" y="2209"/>
                  </a:lnTo>
                  <a:lnTo>
                    <a:pt x="31" y="2119"/>
                  </a:lnTo>
                  <a:lnTo>
                    <a:pt x="26" y="2028"/>
                  </a:lnTo>
                  <a:lnTo>
                    <a:pt x="21" y="1937"/>
                  </a:lnTo>
                  <a:lnTo>
                    <a:pt x="17" y="1844"/>
                  </a:lnTo>
                  <a:lnTo>
                    <a:pt x="13" y="1750"/>
                  </a:lnTo>
                  <a:lnTo>
                    <a:pt x="9" y="1657"/>
                  </a:lnTo>
                  <a:lnTo>
                    <a:pt x="6" y="1563"/>
                  </a:lnTo>
                  <a:lnTo>
                    <a:pt x="3" y="1471"/>
                  </a:lnTo>
                  <a:lnTo>
                    <a:pt x="1" y="1380"/>
                  </a:lnTo>
                  <a:lnTo>
                    <a:pt x="0" y="1291"/>
                  </a:lnTo>
                  <a:lnTo>
                    <a:pt x="0" y="1202"/>
                  </a:lnTo>
                  <a:lnTo>
                    <a:pt x="0" y="1104"/>
                  </a:lnTo>
                  <a:lnTo>
                    <a:pt x="1" y="1011"/>
                  </a:lnTo>
                  <a:lnTo>
                    <a:pt x="2" y="925"/>
                  </a:lnTo>
                  <a:lnTo>
                    <a:pt x="3" y="845"/>
                  </a:lnTo>
                  <a:lnTo>
                    <a:pt x="5" y="771"/>
                  </a:lnTo>
                  <a:lnTo>
                    <a:pt x="8" y="703"/>
                  </a:lnTo>
                  <a:lnTo>
                    <a:pt x="10" y="641"/>
                  </a:lnTo>
                  <a:lnTo>
                    <a:pt x="13" y="583"/>
                  </a:lnTo>
                  <a:lnTo>
                    <a:pt x="16" y="532"/>
                  </a:lnTo>
                  <a:lnTo>
                    <a:pt x="19" y="485"/>
                  </a:lnTo>
                  <a:lnTo>
                    <a:pt x="22" y="442"/>
                  </a:lnTo>
                  <a:lnTo>
                    <a:pt x="25" y="405"/>
                  </a:lnTo>
                  <a:lnTo>
                    <a:pt x="28" y="371"/>
                  </a:lnTo>
                  <a:lnTo>
                    <a:pt x="31" y="342"/>
                  </a:lnTo>
                  <a:lnTo>
                    <a:pt x="34" y="317"/>
                  </a:lnTo>
                  <a:lnTo>
                    <a:pt x="37" y="295"/>
                  </a:lnTo>
                  <a:lnTo>
                    <a:pt x="40" y="277"/>
                  </a:lnTo>
                  <a:lnTo>
                    <a:pt x="43" y="262"/>
                  </a:lnTo>
                  <a:lnTo>
                    <a:pt x="45" y="251"/>
                  </a:lnTo>
                  <a:lnTo>
                    <a:pt x="47" y="242"/>
                  </a:lnTo>
                  <a:lnTo>
                    <a:pt x="48" y="234"/>
                  </a:lnTo>
                  <a:lnTo>
                    <a:pt x="48" y="39"/>
                  </a:lnTo>
                  <a:lnTo>
                    <a:pt x="51" y="23"/>
                  </a:lnTo>
                  <a:lnTo>
                    <a:pt x="59" y="11"/>
                  </a:lnTo>
                  <a:lnTo>
                    <a:pt x="71" y="3"/>
                  </a:lnTo>
                  <a:lnTo>
                    <a:pt x="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8" name="Group 362"/>
          <p:cNvGrpSpPr/>
          <p:nvPr/>
        </p:nvGrpSpPr>
        <p:grpSpPr>
          <a:xfrm>
            <a:off x="7809822" y="5961625"/>
            <a:ext cx="500063" cy="500062"/>
            <a:chOff x="8197850" y="4260850"/>
            <a:chExt cx="500063" cy="500062"/>
          </a:xfrm>
          <a:solidFill>
            <a:srgbClr val="000000"/>
          </a:solidFill>
        </p:grpSpPr>
        <p:sp>
          <p:nvSpPr>
            <p:cNvPr id="139" name="Freeform 199"/>
            <p:cNvSpPr>
              <a:spLocks noEditPoints="1"/>
            </p:cNvSpPr>
            <p:nvPr/>
          </p:nvSpPr>
          <p:spPr bwMode="auto">
            <a:xfrm>
              <a:off x="8197850" y="4294188"/>
              <a:ext cx="55563" cy="144462"/>
            </a:xfrm>
            <a:custGeom>
              <a:avLst/>
              <a:gdLst>
                <a:gd name="T0" fmla="*/ 173 w 390"/>
                <a:gd name="T1" fmla="*/ 753 h 999"/>
                <a:gd name="T2" fmla="*/ 136 w 390"/>
                <a:gd name="T3" fmla="*/ 802 h 999"/>
                <a:gd name="T4" fmla="*/ 143 w 390"/>
                <a:gd name="T5" fmla="*/ 864 h 999"/>
                <a:gd name="T6" fmla="*/ 192 w 390"/>
                <a:gd name="T7" fmla="*/ 901 h 999"/>
                <a:gd name="T8" fmla="*/ 255 w 390"/>
                <a:gd name="T9" fmla="*/ 893 h 999"/>
                <a:gd name="T10" fmla="*/ 292 w 390"/>
                <a:gd name="T11" fmla="*/ 845 h 999"/>
                <a:gd name="T12" fmla="*/ 283 w 390"/>
                <a:gd name="T13" fmla="*/ 783 h 999"/>
                <a:gd name="T14" fmla="*/ 235 w 390"/>
                <a:gd name="T15" fmla="*/ 746 h 999"/>
                <a:gd name="T16" fmla="*/ 164 w 390"/>
                <a:gd name="T17" fmla="*/ 0 h 999"/>
                <a:gd name="T18" fmla="*/ 207 w 390"/>
                <a:gd name="T19" fmla="*/ 7 h 999"/>
                <a:gd name="T20" fmla="*/ 263 w 390"/>
                <a:gd name="T21" fmla="*/ 38 h 999"/>
                <a:gd name="T22" fmla="*/ 285 w 390"/>
                <a:gd name="T23" fmla="*/ 61 h 999"/>
                <a:gd name="T24" fmla="*/ 292 w 390"/>
                <a:gd name="T25" fmla="*/ 60 h 999"/>
                <a:gd name="T26" fmla="*/ 334 w 390"/>
                <a:gd name="T27" fmla="*/ 53 h 999"/>
                <a:gd name="T28" fmla="*/ 365 w 390"/>
                <a:gd name="T29" fmla="*/ 83 h 999"/>
                <a:gd name="T30" fmla="*/ 358 w 390"/>
                <a:gd name="T31" fmla="*/ 126 h 999"/>
                <a:gd name="T32" fmla="*/ 304 w 390"/>
                <a:gd name="T33" fmla="*/ 156 h 999"/>
                <a:gd name="T34" fmla="*/ 241 w 390"/>
                <a:gd name="T35" fmla="*/ 146 h 999"/>
                <a:gd name="T36" fmla="*/ 195 w 390"/>
                <a:gd name="T37" fmla="*/ 104 h 999"/>
                <a:gd name="T38" fmla="*/ 162 w 390"/>
                <a:gd name="T39" fmla="*/ 95 h 999"/>
                <a:gd name="T40" fmla="*/ 121 w 390"/>
                <a:gd name="T41" fmla="*/ 107 h 999"/>
                <a:gd name="T42" fmla="*/ 95 w 390"/>
                <a:gd name="T43" fmla="*/ 157 h 999"/>
                <a:gd name="T44" fmla="*/ 121 w 390"/>
                <a:gd name="T45" fmla="*/ 208 h 999"/>
                <a:gd name="T46" fmla="*/ 182 w 390"/>
                <a:gd name="T47" fmla="*/ 223 h 999"/>
                <a:gd name="T48" fmla="*/ 239 w 390"/>
                <a:gd name="T49" fmla="*/ 259 h 999"/>
                <a:gd name="T50" fmla="*/ 261 w 390"/>
                <a:gd name="T51" fmla="*/ 322 h 999"/>
                <a:gd name="T52" fmla="*/ 313 w 390"/>
                <a:gd name="T53" fmla="*/ 607 h 999"/>
                <a:gd name="T54" fmla="*/ 344 w 390"/>
                <a:gd name="T55" fmla="*/ 637 h 999"/>
                <a:gd name="T56" fmla="*/ 337 w 390"/>
                <a:gd name="T57" fmla="*/ 679 h 999"/>
                <a:gd name="T58" fmla="*/ 366 w 390"/>
                <a:gd name="T59" fmla="*/ 735 h 999"/>
                <a:gd name="T60" fmla="*/ 390 w 390"/>
                <a:gd name="T61" fmla="*/ 823 h 999"/>
                <a:gd name="T62" fmla="*/ 366 w 390"/>
                <a:gd name="T63" fmla="*/ 912 h 999"/>
                <a:gd name="T64" fmla="*/ 302 w 390"/>
                <a:gd name="T65" fmla="*/ 975 h 999"/>
                <a:gd name="T66" fmla="*/ 213 w 390"/>
                <a:gd name="T67" fmla="*/ 999 h 999"/>
                <a:gd name="T68" fmla="*/ 125 w 390"/>
                <a:gd name="T69" fmla="*/ 975 h 999"/>
                <a:gd name="T70" fmla="*/ 61 w 390"/>
                <a:gd name="T71" fmla="*/ 912 h 999"/>
                <a:gd name="T72" fmla="*/ 37 w 390"/>
                <a:gd name="T73" fmla="*/ 823 h 999"/>
                <a:gd name="T74" fmla="*/ 61 w 390"/>
                <a:gd name="T75" fmla="*/ 735 h 999"/>
                <a:gd name="T76" fmla="*/ 90 w 390"/>
                <a:gd name="T77" fmla="*/ 679 h 999"/>
                <a:gd name="T78" fmla="*/ 84 w 390"/>
                <a:gd name="T79" fmla="*/ 637 h 999"/>
                <a:gd name="T80" fmla="*/ 113 w 390"/>
                <a:gd name="T81" fmla="*/ 607 h 999"/>
                <a:gd name="T82" fmla="*/ 165 w 390"/>
                <a:gd name="T83" fmla="*/ 322 h 999"/>
                <a:gd name="T84" fmla="*/ 161 w 390"/>
                <a:gd name="T85" fmla="*/ 316 h 999"/>
                <a:gd name="T86" fmla="*/ 96 w 390"/>
                <a:gd name="T87" fmla="*/ 303 h 999"/>
                <a:gd name="T88" fmla="*/ 28 w 390"/>
                <a:gd name="T89" fmla="*/ 245 h 999"/>
                <a:gd name="T90" fmla="*/ 0 w 390"/>
                <a:gd name="T91" fmla="*/ 157 h 999"/>
                <a:gd name="T92" fmla="*/ 28 w 390"/>
                <a:gd name="T93" fmla="*/ 70 h 999"/>
                <a:gd name="T94" fmla="*/ 96 w 390"/>
                <a:gd name="T95" fmla="*/ 11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0" h="999">
                  <a:moveTo>
                    <a:pt x="213" y="743"/>
                  </a:moveTo>
                  <a:lnTo>
                    <a:pt x="192" y="746"/>
                  </a:lnTo>
                  <a:lnTo>
                    <a:pt x="173" y="753"/>
                  </a:lnTo>
                  <a:lnTo>
                    <a:pt x="156" y="766"/>
                  </a:lnTo>
                  <a:lnTo>
                    <a:pt x="143" y="783"/>
                  </a:lnTo>
                  <a:lnTo>
                    <a:pt x="136" y="802"/>
                  </a:lnTo>
                  <a:lnTo>
                    <a:pt x="133" y="823"/>
                  </a:lnTo>
                  <a:lnTo>
                    <a:pt x="136" y="845"/>
                  </a:lnTo>
                  <a:lnTo>
                    <a:pt x="143" y="864"/>
                  </a:lnTo>
                  <a:lnTo>
                    <a:pt x="156" y="880"/>
                  </a:lnTo>
                  <a:lnTo>
                    <a:pt x="173" y="893"/>
                  </a:lnTo>
                  <a:lnTo>
                    <a:pt x="192" y="901"/>
                  </a:lnTo>
                  <a:lnTo>
                    <a:pt x="213" y="904"/>
                  </a:lnTo>
                  <a:lnTo>
                    <a:pt x="235" y="901"/>
                  </a:lnTo>
                  <a:lnTo>
                    <a:pt x="255" y="893"/>
                  </a:lnTo>
                  <a:lnTo>
                    <a:pt x="270" y="880"/>
                  </a:lnTo>
                  <a:lnTo>
                    <a:pt x="283" y="864"/>
                  </a:lnTo>
                  <a:lnTo>
                    <a:pt x="292" y="845"/>
                  </a:lnTo>
                  <a:lnTo>
                    <a:pt x="295" y="823"/>
                  </a:lnTo>
                  <a:lnTo>
                    <a:pt x="292" y="802"/>
                  </a:lnTo>
                  <a:lnTo>
                    <a:pt x="283" y="783"/>
                  </a:lnTo>
                  <a:lnTo>
                    <a:pt x="270" y="766"/>
                  </a:lnTo>
                  <a:lnTo>
                    <a:pt x="255" y="753"/>
                  </a:lnTo>
                  <a:lnTo>
                    <a:pt x="235" y="746"/>
                  </a:lnTo>
                  <a:lnTo>
                    <a:pt x="213" y="743"/>
                  </a:lnTo>
                  <a:close/>
                  <a:moveTo>
                    <a:pt x="158" y="0"/>
                  </a:moveTo>
                  <a:lnTo>
                    <a:pt x="164" y="0"/>
                  </a:lnTo>
                  <a:lnTo>
                    <a:pt x="175" y="1"/>
                  </a:lnTo>
                  <a:lnTo>
                    <a:pt x="190" y="3"/>
                  </a:lnTo>
                  <a:lnTo>
                    <a:pt x="207" y="7"/>
                  </a:lnTo>
                  <a:lnTo>
                    <a:pt x="225" y="14"/>
                  </a:lnTo>
                  <a:lnTo>
                    <a:pt x="245" y="24"/>
                  </a:lnTo>
                  <a:lnTo>
                    <a:pt x="263" y="38"/>
                  </a:lnTo>
                  <a:lnTo>
                    <a:pt x="280" y="56"/>
                  </a:lnTo>
                  <a:lnTo>
                    <a:pt x="283" y="59"/>
                  </a:lnTo>
                  <a:lnTo>
                    <a:pt x="285" y="61"/>
                  </a:lnTo>
                  <a:lnTo>
                    <a:pt x="286" y="63"/>
                  </a:lnTo>
                  <a:lnTo>
                    <a:pt x="288" y="62"/>
                  </a:lnTo>
                  <a:lnTo>
                    <a:pt x="292" y="60"/>
                  </a:lnTo>
                  <a:lnTo>
                    <a:pt x="304" y="53"/>
                  </a:lnTo>
                  <a:lnTo>
                    <a:pt x="319" y="51"/>
                  </a:lnTo>
                  <a:lnTo>
                    <a:pt x="334" y="53"/>
                  </a:lnTo>
                  <a:lnTo>
                    <a:pt x="347" y="59"/>
                  </a:lnTo>
                  <a:lnTo>
                    <a:pt x="357" y="70"/>
                  </a:lnTo>
                  <a:lnTo>
                    <a:pt x="365" y="83"/>
                  </a:lnTo>
                  <a:lnTo>
                    <a:pt x="367" y="98"/>
                  </a:lnTo>
                  <a:lnTo>
                    <a:pt x="365" y="112"/>
                  </a:lnTo>
                  <a:lnTo>
                    <a:pt x="358" y="126"/>
                  </a:lnTo>
                  <a:lnTo>
                    <a:pt x="348" y="136"/>
                  </a:lnTo>
                  <a:lnTo>
                    <a:pt x="327" y="149"/>
                  </a:lnTo>
                  <a:lnTo>
                    <a:pt x="304" y="156"/>
                  </a:lnTo>
                  <a:lnTo>
                    <a:pt x="283" y="158"/>
                  </a:lnTo>
                  <a:lnTo>
                    <a:pt x="262" y="155"/>
                  </a:lnTo>
                  <a:lnTo>
                    <a:pt x="241" y="146"/>
                  </a:lnTo>
                  <a:lnTo>
                    <a:pt x="222" y="132"/>
                  </a:lnTo>
                  <a:lnTo>
                    <a:pt x="205" y="113"/>
                  </a:lnTo>
                  <a:lnTo>
                    <a:pt x="195" y="104"/>
                  </a:lnTo>
                  <a:lnTo>
                    <a:pt x="182" y="99"/>
                  </a:lnTo>
                  <a:lnTo>
                    <a:pt x="171" y="96"/>
                  </a:lnTo>
                  <a:lnTo>
                    <a:pt x="162" y="95"/>
                  </a:lnTo>
                  <a:lnTo>
                    <a:pt x="159" y="95"/>
                  </a:lnTo>
                  <a:lnTo>
                    <a:pt x="139" y="98"/>
                  </a:lnTo>
                  <a:lnTo>
                    <a:pt x="121" y="107"/>
                  </a:lnTo>
                  <a:lnTo>
                    <a:pt x="108" y="120"/>
                  </a:lnTo>
                  <a:lnTo>
                    <a:pt x="99" y="137"/>
                  </a:lnTo>
                  <a:lnTo>
                    <a:pt x="95" y="157"/>
                  </a:lnTo>
                  <a:lnTo>
                    <a:pt x="99" y="177"/>
                  </a:lnTo>
                  <a:lnTo>
                    <a:pt x="108" y="194"/>
                  </a:lnTo>
                  <a:lnTo>
                    <a:pt x="121" y="208"/>
                  </a:lnTo>
                  <a:lnTo>
                    <a:pt x="139" y="216"/>
                  </a:lnTo>
                  <a:lnTo>
                    <a:pt x="158" y="220"/>
                  </a:lnTo>
                  <a:lnTo>
                    <a:pt x="182" y="223"/>
                  </a:lnTo>
                  <a:lnTo>
                    <a:pt x="204" y="230"/>
                  </a:lnTo>
                  <a:lnTo>
                    <a:pt x="223" y="243"/>
                  </a:lnTo>
                  <a:lnTo>
                    <a:pt x="239" y="259"/>
                  </a:lnTo>
                  <a:lnTo>
                    <a:pt x="250" y="278"/>
                  </a:lnTo>
                  <a:lnTo>
                    <a:pt x="259" y="299"/>
                  </a:lnTo>
                  <a:lnTo>
                    <a:pt x="261" y="322"/>
                  </a:lnTo>
                  <a:lnTo>
                    <a:pt x="261" y="604"/>
                  </a:lnTo>
                  <a:lnTo>
                    <a:pt x="298" y="604"/>
                  </a:lnTo>
                  <a:lnTo>
                    <a:pt x="313" y="607"/>
                  </a:lnTo>
                  <a:lnTo>
                    <a:pt x="327" y="614"/>
                  </a:lnTo>
                  <a:lnTo>
                    <a:pt x="336" y="624"/>
                  </a:lnTo>
                  <a:lnTo>
                    <a:pt x="344" y="637"/>
                  </a:lnTo>
                  <a:lnTo>
                    <a:pt x="346" y="652"/>
                  </a:lnTo>
                  <a:lnTo>
                    <a:pt x="344" y="667"/>
                  </a:lnTo>
                  <a:lnTo>
                    <a:pt x="337" y="679"/>
                  </a:lnTo>
                  <a:lnTo>
                    <a:pt x="328" y="690"/>
                  </a:lnTo>
                  <a:lnTo>
                    <a:pt x="349" y="711"/>
                  </a:lnTo>
                  <a:lnTo>
                    <a:pt x="366" y="735"/>
                  </a:lnTo>
                  <a:lnTo>
                    <a:pt x="379" y="763"/>
                  </a:lnTo>
                  <a:lnTo>
                    <a:pt x="387" y="792"/>
                  </a:lnTo>
                  <a:lnTo>
                    <a:pt x="390" y="823"/>
                  </a:lnTo>
                  <a:lnTo>
                    <a:pt x="387" y="855"/>
                  </a:lnTo>
                  <a:lnTo>
                    <a:pt x="379" y="884"/>
                  </a:lnTo>
                  <a:lnTo>
                    <a:pt x="366" y="912"/>
                  </a:lnTo>
                  <a:lnTo>
                    <a:pt x="348" y="936"/>
                  </a:lnTo>
                  <a:lnTo>
                    <a:pt x="327" y="958"/>
                  </a:lnTo>
                  <a:lnTo>
                    <a:pt x="302" y="975"/>
                  </a:lnTo>
                  <a:lnTo>
                    <a:pt x="275" y="988"/>
                  </a:lnTo>
                  <a:lnTo>
                    <a:pt x="245" y="996"/>
                  </a:lnTo>
                  <a:lnTo>
                    <a:pt x="213" y="999"/>
                  </a:lnTo>
                  <a:lnTo>
                    <a:pt x="182" y="996"/>
                  </a:lnTo>
                  <a:lnTo>
                    <a:pt x="152" y="988"/>
                  </a:lnTo>
                  <a:lnTo>
                    <a:pt x="125" y="975"/>
                  </a:lnTo>
                  <a:lnTo>
                    <a:pt x="100" y="958"/>
                  </a:lnTo>
                  <a:lnTo>
                    <a:pt x="78" y="936"/>
                  </a:lnTo>
                  <a:lnTo>
                    <a:pt x="61" y="912"/>
                  </a:lnTo>
                  <a:lnTo>
                    <a:pt x="49" y="884"/>
                  </a:lnTo>
                  <a:lnTo>
                    <a:pt x="40" y="855"/>
                  </a:lnTo>
                  <a:lnTo>
                    <a:pt x="37" y="823"/>
                  </a:lnTo>
                  <a:lnTo>
                    <a:pt x="40" y="792"/>
                  </a:lnTo>
                  <a:lnTo>
                    <a:pt x="49" y="763"/>
                  </a:lnTo>
                  <a:lnTo>
                    <a:pt x="61" y="735"/>
                  </a:lnTo>
                  <a:lnTo>
                    <a:pt x="78" y="711"/>
                  </a:lnTo>
                  <a:lnTo>
                    <a:pt x="100" y="690"/>
                  </a:lnTo>
                  <a:lnTo>
                    <a:pt x="90" y="679"/>
                  </a:lnTo>
                  <a:lnTo>
                    <a:pt x="84" y="667"/>
                  </a:lnTo>
                  <a:lnTo>
                    <a:pt x="82" y="652"/>
                  </a:lnTo>
                  <a:lnTo>
                    <a:pt x="84" y="637"/>
                  </a:lnTo>
                  <a:lnTo>
                    <a:pt x="90" y="624"/>
                  </a:lnTo>
                  <a:lnTo>
                    <a:pt x="101" y="614"/>
                  </a:lnTo>
                  <a:lnTo>
                    <a:pt x="113" y="607"/>
                  </a:lnTo>
                  <a:lnTo>
                    <a:pt x="129" y="604"/>
                  </a:lnTo>
                  <a:lnTo>
                    <a:pt x="165" y="604"/>
                  </a:lnTo>
                  <a:lnTo>
                    <a:pt x="165" y="322"/>
                  </a:lnTo>
                  <a:lnTo>
                    <a:pt x="165" y="320"/>
                  </a:lnTo>
                  <a:lnTo>
                    <a:pt x="163" y="317"/>
                  </a:lnTo>
                  <a:lnTo>
                    <a:pt x="161" y="316"/>
                  </a:lnTo>
                  <a:lnTo>
                    <a:pt x="158" y="315"/>
                  </a:lnTo>
                  <a:lnTo>
                    <a:pt x="126" y="312"/>
                  </a:lnTo>
                  <a:lnTo>
                    <a:pt x="96" y="303"/>
                  </a:lnTo>
                  <a:lnTo>
                    <a:pt x="70" y="288"/>
                  </a:lnTo>
                  <a:lnTo>
                    <a:pt x="47" y="269"/>
                  </a:lnTo>
                  <a:lnTo>
                    <a:pt x="28" y="245"/>
                  </a:lnTo>
                  <a:lnTo>
                    <a:pt x="13" y="219"/>
                  </a:lnTo>
                  <a:lnTo>
                    <a:pt x="3" y="189"/>
                  </a:lnTo>
                  <a:lnTo>
                    <a:pt x="0" y="157"/>
                  </a:lnTo>
                  <a:lnTo>
                    <a:pt x="3" y="126"/>
                  </a:lnTo>
                  <a:lnTo>
                    <a:pt x="13" y="96"/>
                  </a:lnTo>
                  <a:lnTo>
                    <a:pt x="28" y="70"/>
                  </a:lnTo>
                  <a:lnTo>
                    <a:pt x="47" y="46"/>
                  </a:lnTo>
                  <a:lnTo>
                    <a:pt x="70" y="26"/>
                  </a:lnTo>
                  <a:lnTo>
                    <a:pt x="96" y="11"/>
                  </a:lnTo>
                  <a:lnTo>
                    <a:pt x="126" y="3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200"/>
            <p:cNvSpPr>
              <a:spLocks noEditPoints="1"/>
            </p:cNvSpPr>
            <p:nvPr/>
          </p:nvSpPr>
          <p:spPr bwMode="auto">
            <a:xfrm>
              <a:off x="8264525" y="4260850"/>
              <a:ext cx="55563" cy="142875"/>
            </a:xfrm>
            <a:custGeom>
              <a:avLst/>
              <a:gdLst>
                <a:gd name="T0" fmla="*/ 173 w 391"/>
                <a:gd name="T1" fmla="*/ 755 h 1000"/>
                <a:gd name="T2" fmla="*/ 136 w 391"/>
                <a:gd name="T3" fmla="*/ 803 h 1000"/>
                <a:gd name="T4" fmla="*/ 145 w 391"/>
                <a:gd name="T5" fmla="*/ 866 h 1000"/>
                <a:gd name="T6" fmla="*/ 192 w 391"/>
                <a:gd name="T7" fmla="*/ 903 h 1000"/>
                <a:gd name="T8" fmla="*/ 255 w 391"/>
                <a:gd name="T9" fmla="*/ 894 h 1000"/>
                <a:gd name="T10" fmla="*/ 292 w 391"/>
                <a:gd name="T11" fmla="*/ 846 h 1000"/>
                <a:gd name="T12" fmla="*/ 285 w 391"/>
                <a:gd name="T13" fmla="*/ 784 h 1000"/>
                <a:gd name="T14" fmla="*/ 236 w 391"/>
                <a:gd name="T15" fmla="*/ 746 h 1000"/>
                <a:gd name="T16" fmla="*/ 165 w 391"/>
                <a:gd name="T17" fmla="*/ 1 h 1000"/>
                <a:gd name="T18" fmla="*/ 207 w 391"/>
                <a:gd name="T19" fmla="*/ 9 h 1000"/>
                <a:gd name="T20" fmla="*/ 265 w 391"/>
                <a:gd name="T21" fmla="*/ 39 h 1000"/>
                <a:gd name="T22" fmla="*/ 286 w 391"/>
                <a:gd name="T23" fmla="*/ 63 h 1000"/>
                <a:gd name="T24" fmla="*/ 292 w 391"/>
                <a:gd name="T25" fmla="*/ 62 h 1000"/>
                <a:gd name="T26" fmla="*/ 335 w 391"/>
                <a:gd name="T27" fmla="*/ 54 h 1000"/>
                <a:gd name="T28" fmla="*/ 365 w 391"/>
                <a:gd name="T29" fmla="*/ 85 h 1000"/>
                <a:gd name="T30" fmla="*/ 359 w 391"/>
                <a:gd name="T31" fmla="*/ 127 h 1000"/>
                <a:gd name="T32" fmla="*/ 306 w 391"/>
                <a:gd name="T33" fmla="*/ 158 h 1000"/>
                <a:gd name="T34" fmla="*/ 241 w 391"/>
                <a:gd name="T35" fmla="*/ 147 h 1000"/>
                <a:gd name="T36" fmla="*/ 196 w 391"/>
                <a:gd name="T37" fmla="*/ 106 h 1000"/>
                <a:gd name="T38" fmla="*/ 163 w 391"/>
                <a:gd name="T39" fmla="*/ 95 h 1000"/>
                <a:gd name="T40" fmla="*/ 122 w 391"/>
                <a:gd name="T41" fmla="*/ 108 h 1000"/>
                <a:gd name="T42" fmla="*/ 96 w 391"/>
                <a:gd name="T43" fmla="*/ 159 h 1000"/>
                <a:gd name="T44" fmla="*/ 122 w 391"/>
                <a:gd name="T45" fmla="*/ 210 h 1000"/>
                <a:gd name="T46" fmla="*/ 183 w 391"/>
                <a:gd name="T47" fmla="*/ 224 h 1000"/>
                <a:gd name="T48" fmla="*/ 239 w 391"/>
                <a:gd name="T49" fmla="*/ 259 h 1000"/>
                <a:gd name="T50" fmla="*/ 262 w 391"/>
                <a:gd name="T51" fmla="*/ 324 h 1000"/>
                <a:gd name="T52" fmla="*/ 314 w 391"/>
                <a:gd name="T53" fmla="*/ 608 h 1000"/>
                <a:gd name="T54" fmla="*/ 344 w 391"/>
                <a:gd name="T55" fmla="*/ 639 h 1000"/>
                <a:gd name="T56" fmla="*/ 338 w 391"/>
                <a:gd name="T57" fmla="*/ 681 h 1000"/>
                <a:gd name="T58" fmla="*/ 366 w 391"/>
                <a:gd name="T59" fmla="*/ 736 h 1000"/>
                <a:gd name="T60" fmla="*/ 391 w 391"/>
                <a:gd name="T61" fmla="*/ 825 h 1000"/>
                <a:gd name="T62" fmla="*/ 366 w 391"/>
                <a:gd name="T63" fmla="*/ 913 h 1000"/>
                <a:gd name="T64" fmla="*/ 303 w 391"/>
                <a:gd name="T65" fmla="*/ 977 h 1000"/>
                <a:gd name="T66" fmla="*/ 215 w 391"/>
                <a:gd name="T67" fmla="*/ 1000 h 1000"/>
                <a:gd name="T68" fmla="*/ 126 w 391"/>
                <a:gd name="T69" fmla="*/ 977 h 1000"/>
                <a:gd name="T70" fmla="*/ 62 w 391"/>
                <a:gd name="T71" fmla="*/ 913 h 1000"/>
                <a:gd name="T72" fmla="*/ 38 w 391"/>
                <a:gd name="T73" fmla="*/ 825 h 1000"/>
                <a:gd name="T74" fmla="*/ 62 w 391"/>
                <a:gd name="T75" fmla="*/ 736 h 1000"/>
                <a:gd name="T76" fmla="*/ 91 w 391"/>
                <a:gd name="T77" fmla="*/ 681 h 1000"/>
                <a:gd name="T78" fmla="*/ 84 w 391"/>
                <a:gd name="T79" fmla="*/ 639 h 1000"/>
                <a:gd name="T80" fmla="*/ 115 w 391"/>
                <a:gd name="T81" fmla="*/ 608 h 1000"/>
                <a:gd name="T82" fmla="*/ 167 w 391"/>
                <a:gd name="T83" fmla="*/ 324 h 1000"/>
                <a:gd name="T84" fmla="*/ 162 w 391"/>
                <a:gd name="T85" fmla="*/ 317 h 1000"/>
                <a:gd name="T86" fmla="*/ 98 w 391"/>
                <a:gd name="T87" fmla="*/ 304 h 1000"/>
                <a:gd name="T88" fmla="*/ 28 w 391"/>
                <a:gd name="T89" fmla="*/ 247 h 1000"/>
                <a:gd name="T90" fmla="*/ 0 w 391"/>
                <a:gd name="T91" fmla="*/ 159 h 1000"/>
                <a:gd name="T92" fmla="*/ 28 w 391"/>
                <a:gd name="T93" fmla="*/ 70 h 1000"/>
                <a:gd name="T94" fmla="*/ 98 w 391"/>
                <a:gd name="T95" fmla="*/ 13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1" h="1000">
                  <a:moveTo>
                    <a:pt x="215" y="744"/>
                  </a:moveTo>
                  <a:lnTo>
                    <a:pt x="192" y="746"/>
                  </a:lnTo>
                  <a:lnTo>
                    <a:pt x="173" y="755"/>
                  </a:lnTo>
                  <a:lnTo>
                    <a:pt x="157" y="767"/>
                  </a:lnTo>
                  <a:lnTo>
                    <a:pt x="145" y="784"/>
                  </a:lnTo>
                  <a:lnTo>
                    <a:pt x="136" y="803"/>
                  </a:lnTo>
                  <a:lnTo>
                    <a:pt x="133" y="825"/>
                  </a:lnTo>
                  <a:lnTo>
                    <a:pt x="136" y="846"/>
                  </a:lnTo>
                  <a:lnTo>
                    <a:pt x="145" y="866"/>
                  </a:lnTo>
                  <a:lnTo>
                    <a:pt x="157" y="882"/>
                  </a:lnTo>
                  <a:lnTo>
                    <a:pt x="173" y="894"/>
                  </a:lnTo>
                  <a:lnTo>
                    <a:pt x="192" y="903"/>
                  </a:lnTo>
                  <a:lnTo>
                    <a:pt x="215" y="906"/>
                  </a:lnTo>
                  <a:lnTo>
                    <a:pt x="236" y="903"/>
                  </a:lnTo>
                  <a:lnTo>
                    <a:pt x="255" y="894"/>
                  </a:lnTo>
                  <a:lnTo>
                    <a:pt x="272" y="882"/>
                  </a:lnTo>
                  <a:lnTo>
                    <a:pt x="285" y="866"/>
                  </a:lnTo>
                  <a:lnTo>
                    <a:pt x="292" y="846"/>
                  </a:lnTo>
                  <a:lnTo>
                    <a:pt x="295" y="825"/>
                  </a:lnTo>
                  <a:lnTo>
                    <a:pt x="292" y="803"/>
                  </a:lnTo>
                  <a:lnTo>
                    <a:pt x="285" y="784"/>
                  </a:lnTo>
                  <a:lnTo>
                    <a:pt x="272" y="767"/>
                  </a:lnTo>
                  <a:lnTo>
                    <a:pt x="255" y="755"/>
                  </a:lnTo>
                  <a:lnTo>
                    <a:pt x="236" y="746"/>
                  </a:lnTo>
                  <a:lnTo>
                    <a:pt x="215" y="744"/>
                  </a:lnTo>
                  <a:close/>
                  <a:moveTo>
                    <a:pt x="160" y="0"/>
                  </a:moveTo>
                  <a:lnTo>
                    <a:pt x="165" y="1"/>
                  </a:lnTo>
                  <a:lnTo>
                    <a:pt x="175" y="2"/>
                  </a:lnTo>
                  <a:lnTo>
                    <a:pt x="190" y="5"/>
                  </a:lnTo>
                  <a:lnTo>
                    <a:pt x="207" y="9"/>
                  </a:lnTo>
                  <a:lnTo>
                    <a:pt x="226" y="15"/>
                  </a:lnTo>
                  <a:lnTo>
                    <a:pt x="245" y="25"/>
                  </a:lnTo>
                  <a:lnTo>
                    <a:pt x="265" y="39"/>
                  </a:lnTo>
                  <a:lnTo>
                    <a:pt x="282" y="57"/>
                  </a:lnTo>
                  <a:lnTo>
                    <a:pt x="284" y="61"/>
                  </a:lnTo>
                  <a:lnTo>
                    <a:pt x="286" y="63"/>
                  </a:lnTo>
                  <a:lnTo>
                    <a:pt x="288" y="64"/>
                  </a:lnTo>
                  <a:lnTo>
                    <a:pt x="289" y="63"/>
                  </a:lnTo>
                  <a:lnTo>
                    <a:pt x="292" y="62"/>
                  </a:lnTo>
                  <a:lnTo>
                    <a:pt x="306" y="54"/>
                  </a:lnTo>
                  <a:lnTo>
                    <a:pt x="320" y="52"/>
                  </a:lnTo>
                  <a:lnTo>
                    <a:pt x="335" y="54"/>
                  </a:lnTo>
                  <a:lnTo>
                    <a:pt x="347" y="61"/>
                  </a:lnTo>
                  <a:lnTo>
                    <a:pt x="359" y="71"/>
                  </a:lnTo>
                  <a:lnTo>
                    <a:pt x="365" y="85"/>
                  </a:lnTo>
                  <a:lnTo>
                    <a:pt x="367" y="100"/>
                  </a:lnTo>
                  <a:lnTo>
                    <a:pt x="365" y="113"/>
                  </a:lnTo>
                  <a:lnTo>
                    <a:pt x="359" y="127"/>
                  </a:lnTo>
                  <a:lnTo>
                    <a:pt x="348" y="138"/>
                  </a:lnTo>
                  <a:lnTo>
                    <a:pt x="327" y="150"/>
                  </a:lnTo>
                  <a:lnTo>
                    <a:pt x="306" y="158"/>
                  </a:lnTo>
                  <a:lnTo>
                    <a:pt x="284" y="160"/>
                  </a:lnTo>
                  <a:lnTo>
                    <a:pt x="262" y="156"/>
                  </a:lnTo>
                  <a:lnTo>
                    <a:pt x="241" y="147"/>
                  </a:lnTo>
                  <a:lnTo>
                    <a:pt x="222" y="133"/>
                  </a:lnTo>
                  <a:lnTo>
                    <a:pt x="205" y="114"/>
                  </a:lnTo>
                  <a:lnTo>
                    <a:pt x="196" y="106"/>
                  </a:lnTo>
                  <a:lnTo>
                    <a:pt x="184" y="101"/>
                  </a:lnTo>
                  <a:lnTo>
                    <a:pt x="172" y="98"/>
                  </a:lnTo>
                  <a:lnTo>
                    <a:pt x="163" y="95"/>
                  </a:lnTo>
                  <a:lnTo>
                    <a:pt x="160" y="95"/>
                  </a:lnTo>
                  <a:lnTo>
                    <a:pt x="139" y="99"/>
                  </a:lnTo>
                  <a:lnTo>
                    <a:pt x="122" y="108"/>
                  </a:lnTo>
                  <a:lnTo>
                    <a:pt x="109" y="122"/>
                  </a:lnTo>
                  <a:lnTo>
                    <a:pt x="99" y="139"/>
                  </a:lnTo>
                  <a:lnTo>
                    <a:pt x="96" y="159"/>
                  </a:lnTo>
                  <a:lnTo>
                    <a:pt x="99" y="178"/>
                  </a:lnTo>
                  <a:lnTo>
                    <a:pt x="109" y="196"/>
                  </a:lnTo>
                  <a:lnTo>
                    <a:pt x="122" y="210"/>
                  </a:lnTo>
                  <a:lnTo>
                    <a:pt x="139" y="218"/>
                  </a:lnTo>
                  <a:lnTo>
                    <a:pt x="160" y="221"/>
                  </a:lnTo>
                  <a:lnTo>
                    <a:pt x="183" y="224"/>
                  </a:lnTo>
                  <a:lnTo>
                    <a:pt x="204" y="232"/>
                  </a:lnTo>
                  <a:lnTo>
                    <a:pt x="223" y="243"/>
                  </a:lnTo>
                  <a:lnTo>
                    <a:pt x="239" y="259"/>
                  </a:lnTo>
                  <a:lnTo>
                    <a:pt x="252" y="278"/>
                  </a:lnTo>
                  <a:lnTo>
                    <a:pt x="259" y="300"/>
                  </a:lnTo>
                  <a:lnTo>
                    <a:pt x="262" y="324"/>
                  </a:lnTo>
                  <a:lnTo>
                    <a:pt x="262" y="606"/>
                  </a:lnTo>
                  <a:lnTo>
                    <a:pt x="298" y="606"/>
                  </a:lnTo>
                  <a:lnTo>
                    <a:pt x="314" y="608"/>
                  </a:lnTo>
                  <a:lnTo>
                    <a:pt x="327" y="615"/>
                  </a:lnTo>
                  <a:lnTo>
                    <a:pt x="338" y="625"/>
                  </a:lnTo>
                  <a:lnTo>
                    <a:pt x="344" y="639"/>
                  </a:lnTo>
                  <a:lnTo>
                    <a:pt x="346" y="653"/>
                  </a:lnTo>
                  <a:lnTo>
                    <a:pt x="344" y="668"/>
                  </a:lnTo>
                  <a:lnTo>
                    <a:pt x="338" y="681"/>
                  </a:lnTo>
                  <a:lnTo>
                    <a:pt x="328" y="690"/>
                  </a:lnTo>
                  <a:lnTo>
                    <a:pt x="349" y="711"/>
                  </a:lnTo>
                  <a:lnTo>
                    <a:pt x="366" y="736"/>
                  </a:lnTo>
                  <a:lnTo>
                    <a:pt x="379" y="763"/>
                  </a:lnTo>
                  <a:lnTo>
                    <a:pt x="388" y="793"/>
                  </a:lnTo>
                  <a:lnTo>
                    <a:pt x="391" y="825"/>
                  </a:lnTo>
                  <a:lnTo>
                    <a:pt x="388" y="856"/>
                  </a:lnTo>
                  <a:lnTo>
                    <a:pt x="379" y="886"/>
                  </a:lnTo>
                  <a:lnTo>
                    <a:pt x="366" y="913"/>
                  </a:lnTo>
                  <a:lnTo>
                    <a:pt x="349" y="938"/>
                  </a:lnTo>
                  <a:lnTo>
                    <a:pt x="328" y="959"/>
                  </a:lnTo>
                  <a:lnTo>
                    <a:pt x="303" y="977"/>
                  </a:lnTo>
                  <a:lnTo>
                    <a:pt x="276" y="989"/>
                  </a:lnTo>
                  <a:lnTo>
                    <a:pt x="245" y="998"/>
                  </a:lnTo>
                  <a:lnTo>
                    <a:pt x="215" y="1000"/>
                  </a:lnTo>
                  <a:lnTo>
                    <a:pt x="183" y="998"/>
                  </a:lnTo>
                  <a:lnTo>
                    <a:pt x="153" y="989"/>
                  </a:lnTo>
                  <a:lnTo>
                    <a:pt x="126" y="977"/>
                  </a:lnTo>
                  <a:lnTo>
                    <a:pt x="101" y="959"/>
                  </a:lnTo>
                  <a:lnTo>
                    <a:pt x="79" y="938"/>
                  </a:lnTo>
                  <a:lnTo>
                    <a:pt x="62" y="913"/>
                  </a:lnTo>
                  <a:lnTo>
                    <a:pt x="49" y="886"/>
                  </a:lnTo>
                  <a:lnTo>
                    <a:pt x="41" y="856"/>
                  </a:lnTo>
                  <a:lnTo>
                    <a:pt x="38" y="825"/>
                  </a:lnTo>
                  <a:lnTo>
                    <a:pt x="41" y="793"/>
                  </a:lnTo>
                  <a:lnTo>
                    <a:pt x="49" y="763"/>
                  </a:lnTo>
                  <a:lnTo>
                    <a:pt x="62" y="736"/>
                  </a:lnTo>
                  <a:lnTo>
                    <a:pt x="79" y="711"/>
                  </a:lnTo>
                  <a:lnTo>
                    <a:pt x="100" y="690"/>
                  </a:lnTo>
                  <a:lnTo>
                    <a:pt x="91" y="681"/>
                  </a:lnTo>
                  <a:lnTo>
                    <a:pt x="84" y="668"/>
                  </a:lnTo>
                  <a:lnTo>
                    <a:pt x="82" y="653"/>
                  </a:lnTo>
                  <a:lnTo>
                    <a:pt x="84" y="639"/>
                  </a:lnTo>
                  <a:lnTo>
                    <a:pt x="92" y="625"/>
                  </a:lnTo>
                  <a:lnTo>
                    <a:pt x="101" y="615"/>
                  </a:lnTo>
                  <a:lnTo>
                    <a:pt x="115" y="608"/>
                  </a:lnTo>
                  <a:lnTo>
                    <a:pt x="130" y="606"/>
                  </a:lnTo>
                  <a:lnTo>
                    <a:pt x="167" y="606"/>
                  </a:lnTo>
                  <a:lnTo>
                    <a:pt x="167" y="324"/>
                  </a:lnTo>
                  <a:lnTo>
                    <a:pt x="166" y="321"/>
                  </a:lnTo>
                  <a:lnTo>
                    <a:pt x="165" y="318"/>
                  </a:lnTo>
                  <a:lnTo>
                    <a:pt x="162" y="317"/>
                  </a:lnTo>
                  <a:lnTo>
                    <a:pt x="160" y="316"/>
                  </a:lnTo>
                  <a:lnTo>
                    <a:pt x="128" y="313"/>
                  </a:lnTo>
                  <a:lnTo>
                    <a:pt x="98" y="304"/>
                  </a:lnTo>
                  <a:lnTo>
                    <a:pt x="70" y="289"/>
                  </a:lnTo>
                  <a:lnTo>
                    <a:pt x="47" y="270"/>
                  </a:lnTo>
                  <a:lnTo>
                    <a:pt x="28" y="247"/>
                  </a:lnTo>
                  <a:lnTo>
                    <a:pt x="13" y="220"/>
                  </a:lnTo>
                  <a:lnTo>
                    <a:pt x="4" y="191"/>
                  </a:lnTo>
                  <a:lnTo>
                    <a:pt x="0" y="159"/>
                  </a:lnTo>
                  <a:lnTo>
                    <a:pt x="4" y="127"/>
                  </a:lnTo>
                  <a:lnTo>
                    <a:pt x="13" y="98"/>
                  </a:lnTo>
                  <a:lnTo>
                    <a:pt x="28" y="70"/>
                  </a:lnTo>
                  <a:lnTo>
                    <a:pt x="47" y="47"/>
                  </a:lnTo>
                  <a:lnTo>
                    <a:pt x="70" y="28"/>
                  </a:lnTo>
                  <a:lnTo>
                    <a:pt x="98" y="13"/>
                  </a:lnTo>
                  <a:lnTo>
                    <a:pt x="128" y="4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201"/>
            <p:cNvSpPr>
              <a:spLocks noEditPoints="1"/>
            </p:cNvSpPr>
            <p:nvPr/>
          </p:nvSpPr>
          <p:spPr bwMode="auto">
            <a:xfrm>
              <a:off x="8304213" y="4324350"/>
              <a:ext cx="393700" cy="436562"/>
            </a:xfrm>
            <a:custGeom>
              <a:avLst/>
              <a:gdLst>
                <a:gd name="T0" fmla="*/ 1365 w 2730"/>
                <a:gd name="T1" fmla="*/ 2932 h 3027"/>
                <a:gd name="T2" fmla="*/ 1810 w 2730"/>
                <a:gd name="T3" fmla="*/ 2483 h 3027"/>
                <a:gd name="T4" fmla="*/ 1841 w 2730"/>
                <a:gd name="T5" fmla="*/ 2827 h 3027"/>
                <a:gd name="T6" fmla="*/ 889 w 2730"/>
                <a:gd name="T7" fmla="*/ 2486 h 3027"/>
                <a:gd name="T8" fmla="*/ 981 w 2730"/>
                <a:gd name="T9" fmla="*/ 2818 h 3027"/>
                <a:gd name="T10" fmla="*/ 2101 w 2730"/>
                <a:gd name="T11" fmla="*/ 2287 h 3027"/>
                <a:gd name="T12" fmla="*/ 2286 w 2730"/>
                <a:gd name="T13" fmla="*/ 2510 h 3027"/>
                <a:gd name="T14" fmla="*/ 421 w 2730"/>
                <a:gd name="T15" fmla="*/ 2395 h 3027"/>
                <a:gd name="T16" fmla="*/ 709 w 2730"/>
                <a:gd name="T17" fmla="*/ 2367 h 3027"/>
                <a:gd name="T18" fmla="*/ 2336 w 2730"/>
                <a:gd name="T19" fmla="*/ 2248 h 3027"/>
                <a:gd name="T20" fmla="*/ 316 w 2730"/>
                <a:gd name="T21" fmla="*/ 2019 h 3027"/>
                <a:gd name="T22" fmla="*/ 450 w 2730"/>
                <a:gd name="T23" fmla="*/ 2192 h 3027"/>
                <a:gd name="T24" fmla="*/ 2444 w 2730"/>
                <a:gd name="T25" fmla="*/ 1915 h 3027"/>
                <a:gd name="T26" fmla="*/ 216 w 2730"/>
                <a:gd name="T27" fmla="*/ 1774 h 3027"/>
                <a:gd name="T28" fmla="*/ 296 w 2730"/>
                <a:gd name="T29" fmla="*/ 1899 h 3027"/>
                <a:gd name="T30" fmla="*/ 2556 w 2730"/>
                <a:gd name="T31" fmla="*/ 1684 h 3027"/>
                <a:gd name="T32" fmla="*/ 111 w 2730"/>
                <a:gd name="T33" fmla="*/ 1649 h 3027"/>
                <a:gd name="T34" fmla="*/ 2549 w 2730"/>
                <a:gd name="T35" fmla="*/ 1387 h 3027"/>
                <a:gd name="T36" fmla="*/ 149 w 2730"/>
                <a:gd name="T37" fmla="*/ 1377 h 3027"/>
                <a:gd name="T38" fmla="*/ 165 w 2730"/>
                <a:gd name="T39" fmla="*/ 1380 h 3027"/>
                <a:gd name="T40" fmla="*/ 2612 w 2730"/>
                <a:gd name="T41" fmla="*/ 1197 h 3027"/>
                <a:gd name="T42" fmla="*/ 215 w 2730"/>
                <a:gd name="T43" fmla="*/ 1229 h 3027"/>
                <a:gd name="T44" fmla="*/ 2570 w 2730"/>
                <a:gd name="T45" fmla="*/ 1062 h 3027"/>
                <a:gd name="T46" fmla="*/ 220 w 2730"/>
                <a:gd name="T47" fmla="*/ 1082 h 3027"/>
                <a:gd name="T48" fmla="*/ 2440 w 2730"/>
                <a:gd name="T49" fmla="*/ 892 h 3027"/>
                <a:gd name="T50" fmla="*/ 229 w 2730"/>
                <a:gd name="T51" fmla="*/ 873 h 3027"/>
                <a:gd name="T52" fmla="*/ 2306 w 2730"/>
                <a:gd name="T53" fmla="*/ 664 h 3027"/>
                <a:gd name="T54" fmla="*/ 327 w 2730"/>
                <a:gd name="T55" fmla="*/ 632 h 3027"/>
                <a:gd name="T56" fmla="*/ 2220 w 2730"/>
                <a:gd name="T57" fmla="*/ 451 h 3027"/>
                <a:gd name="T58" fmla="*/ 2237 w 2730"/>
                <a:gd name="T59" fmla="*/ 449 h 3027"/>
                <a:gd name="T60" fmla="*/ 525 w 2730"/>
                <a:gd name="T61" fmla="*/ 460 h 3027"/>
                <a:gd name="T62" fmla="*/ 2142 w 2730"/>
                <a:gd name="T63" fmla="*/ 347 h 3027"/>
                <a:gd name="T64" fmla="*/ 691 w 2730"/>
                <a:gd name="T65" fmla="*/ 380 h 3027"/>
                <a:gd name="T66" fmla="*/ 764 w 2730"/>
                <a:gd name="T67" fmla="*/ 446 h 3027"/>
                <a:gd name="T68" fmla="*/ 441 w 2730"/>
                <a:gd name="T69" fmla="*/ 794 h 3027"/>
                <a:gd name="T70" fmla="*/ 311 w 2730"/>
                <a:gd name="T71" fmla="*/ 1229 h 3027"/>
                <a:gd name="T72" fmla="*/ 296 w 2730"/>
                <a:gd name="T73" fmla="*/ 1698 h 3027"/>
                <a:gd name="T74" fmla="*/ 553 w 2730"/>
                <a:gd name="T75" fmla="*/ 2181 h 3027"/>
                <a:gd name="T76" fmla="*/ 1100 w 2730"/>
                <a:gd name="T77" fmla="*/ 2457 h 3027"/>
                <a:gd name="T78" fmla="*/ 1660 w 2730"/>
                <a:gd name="T79" fmla="*/ 2434 h 3027"/>
                <a:gd name="T80" fmla="*/ 2173 w 2730"/>
                <a:gd name="T81" fmla="*/ 2160 h 3027"/>
                <a:gd name="T82" fmla="*/ 2433 w 2730"/>
                <a:gd name="T83" fmla="*/ 1698 h 3027"/>
                <a:gd name="T84" fmla="*/ 2420 w 2730"/>
                <a:gd name="T85" fmla="*/ 1229 h 3027"/>
                <a:gd name="T86" fmla="*/ 2289 w 2730"/>
                <a:gd name="T87" fmla="*/ 794 h 3027"/>
                <a:gd name="T88" fmla="*/ 1967 w 2730"/>
                <a:gd name="T89" fmla="*/ 446 h 3027"/>
                <a:gd name="T90" fmla="*/ 1339 w 2730"/>
                <a:gd name="T91" fmla="*/ 186 h 3027"/>
                <a:gd name="T92" fmla="*/ 2023 w 2730"/>
                <a:gd name="T93" fmla="*/ 230 h 3027"/>
                <a:gd name="T94" fmla="*/ 2387 w 2730"/>
                <a:gd name="T95" fmla="*/ 503 h 3027"/>
                <a:gd name="T96" fmla="*/ 2595 w 2730"/>
                <a:gd name="T97" fmla="*/ 898 h 3027"/>
                <a:gd name="T98" fmla="*/ 2703 w 2730"/>
                <a:gd name="T99" fmla="*/ 1345 h 3027"/>
                <a:gd name="T100" fmla="*/ 2694 w 2730"/>
                <a:gd name="T101" fmla="*/ 1831 h 3027"/>
                <a:gd name="T102" fmla="*/ 2463 w 2730"/>
                <a:gd name="T103" fmla="*/ 2342 h 3027"/>
                <a:gd name="T104" fmla="*/ 2067 w 2730"/>
                <a:gd name="T105" fmla="*/ 2735 h 3027"/>
                <a:gd name="T106" fmla="*/ 1488 w 2730"/>
                <a:gd name="T107" fmla="*/ 2999 h 3027"/>
                <a:gd name="T108" fmla="*/ 807 w 2730"/>
                <a:gd name="T109" fmla="*/ 2900 h 3027"/>
                <a:gd name="T110" fmla="*/ 335 w 2730"/>
                <a:gd name="T111" fmla="*/ 2503 h 3027"/>
                <a:gd name="T112" fmla="*/ 98 w 2730"/>
                <a:gd name="T113" fmla="*/ 2000 h 3027"/>
                <a:gd name="T114" fmla="*/ 28 w 2730"/>
                <a:gd name="T115" fmla="*/ 1516 h 3027"/>
                <a:gd name="T116" fmla="*/ 54 w 2730"/>
                <a:gd name="T117" fmla="*/ 1030 h 3027"/>
                <a:gd name="T118" fmla="*/ 233 w 2730"/>
                <a:gd name="T119" fmla="*/ 604 h 3027"/>
                <a:gd name="T120" fmla="*/ 559 w 2730"/>
                <a:gd name="T121" fmla="*/ 238 h 3027"/>
                <a:gd name="T122" fmla="*/ 1337 w 2730"/>
                <a:gd name="T123" fmla="*/ 10 h 3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0" h="3027">
                  <a:moveTo>
                    <a:pt x="1365" y="2564"/>
                  </a:moveTo>
                  <a:lnTo>
                    <a:pt x="1331" y="2567"/>
                  </a:lnTo>
                  <a:lnTo>
                    <a:pt x="1300" y="2575"/>
                  </a:lnTo>
                  <a:lnTo>
                    <a:pt x="1272" y="2589"/>
                  </a:lnTo>
                  <a:lnTo>
                    <a:pt x="1245" y="2607"/>
                  </a:lnTo>
                  <a:lnTo>
                    <a:pt x="1223" y="2629"/>
                  </a:lnTo>
                  <a:lnTo>
                    <a:pt x="1205" y="2654"/>
                  </a:lnTo>
                  <a:lnTo>
                    <a:pt x="1191" y="2684"/>
                  </a:lnTo>
                  <a:lnTo>
                    <a:pt x="1183" y="2715"/>
                  </a:lnTo>
                  <a:lnTo>
                    <a:pt x="1180" y="2747"/>
                  </a:lnTo>
                  <a:lnTo>
                    <a:pt x="1183" y="2781"/>
                  </a:lnTo>
                  <a:lnTo>
                    <a:pt x="1191" y="2812"/>
                  </a:lnTo>
                  <a:lnTo>
                    <a:pt x="1205" y="2840"/>
                  </a:lnTo>
                  <a:lnTo>
                    <a:pt x="1223" y="2867"/>
                  </a:lnTo>
                  <a:lnTo>
                    <a:pt x="1245" y="2889"/>
                  </a:lnTo>
                  <a:lnTo>
                    <a:pt x="1272" y="2907"/>
                  </a:lnTo>
                  <a:lnTo>
                    <a:pt x="1300" y="2921"/>
                  </a:lnTo>
                  <a:lnTo>
                    <a:pt x="1331" y="2929"/>
                  </a:lnTo>
                  <a:lnTo>
                    <a:pt x="1365" y="2932"/>
                  </a:lnTo>
                  <a:lnTo>
                    <a:pt x="1398" y="2929"/>
                  </a:lnTo>
                  <a:lnTo>
                    <a:pt x="1430" y="2921"/>
                  </a:lnTo>
                  <a:lnTo>
                    <a:pt x="1459" y="2907"/>
                  </a:lnTo>
                  <a:lnTo>
                    <a:pt x="1484" y="2889"/>
                  </a:lnTo>
                  <a:lnTo>
                    <a:pt x="1506" y="2867"/>
                  </a:lnTo>
                  <a:lnTo>
                    <a:pt x="1524" y="2840"/>
                  </a:lnTo>
                  <a:lnTo>
                    <a:pt x="1538" y="2812"/>
                  </a:lnTo>
                  <a:lnTo>
                    <a:pt x="1548" y="2781"/>
                  </a:lnTo>
                  <a:lnTo>
                    <a:pt x="1550" y="2747"/>
                  </a:lnTo>
                  <a:lnTo>
                    <a:pt x="1548" y="2715"/>
                  </a:lnTo>
                  <a:lnTo>
                    <a:pt x="1538" y="2684"/>
                  </a:lnTo>
                  <a:lnTo>
                    <a:pt x="1524" y="2654"/>
                  </a:lnTo>
                  <a:lnTo>
                    <a:pt x="1506" y="2629"/>
                  </a:lnTo>
                  <a:lnTo>
                    <a:pt x="1484" y="2607"/>
                  </a:lnTo>
                  <a:lnTo>
                    <a:pt x="1459" y="2589"/>
                  </a:lnTo>
                  <a:lnTo>
                    <a:pt x="1430" y="2575"/>
                  </a:lnTo>
                  <a:lnTo>
                    <a:pt x="1398" y="2567"/>
                  </a:lnTo>
                  <a:lnTo>
                    <a:pt x="1365" y="2564"/>
                  </a:lnTo>
                  <a:close/>
                  <a:moveTo>
                    <a:pt x="1810" y="2483"/>
                  </a:moveTo>
                  <a:lnTo>
                    <a:pt x="1779" y="2486"/>
                  </a:lnTo>
                  <a:lnTo>
                    <a:pt x="1749" y="2494"/>
                  </a:lnTo>
                  <a:lnTo>
                    <a:pt x="1723" y="2506"/>
                  </a:lnTo>
                  <a:lnTo>
                    <a:pt x="1698" y="2524"/>
                  </a:lnTo>
                  <a:lnTo>
                    <a:pt x="1677" y="2544"/>
                  </a:lnTo>
                  <a:lnTo>
                    <a:pt x="1660" y="2569"/>
                  </a:lnTo>
                  <a:lnTo>
                    <a:pt x="1647" y="2596"/>
                  </a:lnTo>
                  <a:lnTo>
                    <a:pt x="1639" y="2625"/>
                  </a:lnTo>
                  <a:lnTo>
                    <a:pt x="1637" y="2656"/>
                  </a:lnTo>
                  <a:lnTo>
                    <a:pt x="1639" y="2687"/>
                  </a:lnTo>
                  <a:lnTo>
                    <a:pt x="1647" y="2717"/>
                  </a:lnTo>
                  <a:lnTo>
                    <a:pt x="1660" y="2743"/>
                  </a:lnTo>
                  <a:lnTo>
                    <a:pt x="1677" y="2767"/>
                  </a:lnTo>
                  <a:lnTo>
                    <a:pt x="1698" y="2789"/>
                  </a:lnTo>
                  <a:lnTo>
                    <a:pt x="1723" y="2805"/>
                  </a:lnTo>
                  <a:lnTo>
                    <a:pt x="1749" y="2818"/>
                  </a:lnTo>
                  <a:lnTo>
                    <a:pt x="1779" y="2827"/>
                  </a:lnTo>
                  <a:lnTo>
                    <a:pt x="1810" y="2829"/>
                  </a:lnTo>
                  <a:lnTo>
                    <a:pt x="1841" y="2827"/>
                  </a:lnTo>
                  <a:lnTo>
                    <a:pt x="1870" y="2818"/>
                  </a:lnTo>
                  <a:lnTo>
                    <a:pt x="1898" y="2805"/>
                  </a:lnTo>
                  <a:lnTo>
                    <a:pt x="1921" y="2789"/>
                  </a:lnTo>
                  <a:lnTo>
                    <a:pt x="1942" y="2767"/>
                  </a:lnTo>
                  <a:lnTo>
                    <a:pt x="1959" y="2743"/>
                  </a:lnTo>
                  <a:lnTo>
                    <a:pt x="1972" y="2717"/>
                  </a:lnTo>
                  <a:lnTo>
                    <a:pt x="1980" y="2687"/>
                  </a:lnTo>
                  <a:lnTo>
                    <a:pt x="1984" y="2656"/>
                  </a:lnTo>
                  <a:lnTo>
                    <a:pt x="1980" y="2625"/>
                  </a:lnTo>
                  <a:lnTo>
                    <a:pt x="1972" y="2596"/>
                  </a:lnTo>
                  <a:lnTo>
                    <a:pt x="1959" y="2569"/>
                  </a:lnTo>
                  <a:lnTo>
                    <a:pt x="1942" y="2544"/>
                  </a:lnTo>
                  <a:lnTo>
                    <a:pt x="1921" y="2524"/>
                  </a:lnTo>
                  <a:lnTo>
                    <a:pt x="1898" y="2506"/>
                  </a:lnTo>
                  <a:lnTo>
                    <a:pt x="1870" y="2494"/>
                  </a:lnTo>
                  <a:lnTo>
                    <a:pt x="1841" y="2486"/>
                  </a:lnTo>
                  <a:lnTo>
                    <a:pt x="1810" y="2483"/>
                  </a:lnTo>
                  <a:close/>
                  <a:moveTo>
                    <a:pt x="920" y="2483"/>
                  </a:moveTo>
                  <a:lnTo>
                    <a:pt x="889" y="2486"/>
                  </a:lnTo>
                  <a:lnTo>
                    <a:pt x="859" y="2494"/>
                  </a:lnTo>
                  <a:lnTo>
                    <a:pt x="833" y="2506"/>
                  </a:lnTo>
                  <a:lnTo>
                    <a:pt x="808" y="2524"/>
                  </a:lnTo>
                  <a:lnTo>
                    <a:pt x="787" y="2544"/>
                  </a:lnTo>
                  <a:lnTo>
                    <a:pt x="770" y="2569"/>
                  </a:lnTo>
                  <a:lnTo>
                    <a:pt x="757" y="2596"/>
                  </a:lnTo>
                  <a:lnTo>
                    <a:pt x="750" y="2625"/>
                  </a:lnTo>
                  <a:lnTo>
                    <a:pt x="747" y="2656"/>
                  </a:lnTo>
                  <a:lnTo>
                    <a:pt x="750" y="2687"/>
                  </a:lnTo>
                  <a:lnTo>
                    <a:pt x="757" y="2717"/>
                  </a:lnTo>
                  <a:lnTo>
                    <a:pt x="770" y="2743"/>
                  </a:lnTo>
                  <a:lnTo>
                    <a:pt x="787" y="2767"/>
                  </a:lnTo>
                  <a:lnTo>
                    <a:pt x="808" y="2789"/>
                  </a:lnTo>
                  <a:lnTo>
                    <a:pt x="833" y="2805"/>
                  </a:lnTo>
                  <a:lnTo>
                    <a:pt x="859" y="2818"/>
                  </a:lnTo>
                  <a:lnTo>
                    <a:pt x="889" y="2827"/>
                  </a:lnTo>
                  <a:lnTo>
                    <a:pt x="920" y="2829"/>
                  </a:lnTo>
                  <a:lnTo>
                    <a:pt x="951" y="2827"/>
                  </a:lnTo>
                  <a:lnTo>
                    <a:pt x="981" y="2818"/>
                  </a:lnTo>
                  <a:lnTo>
                    <a:pt x="1008" y="2805"/>
                  </a:lnTo>
                  <a:lnTo>
                    <a:pt x="1032" y="2789"/>
                  </a:lnTo>
                  <a:lnTo>
                    <a:pt x="1053" y="2767"/>
                  </a:lnTo>
                  <a:lnTo>
                    <a:pt x="1070" y="2743"/>
                  </a:lnTo>
                  <a:lnTo>
                    <a:pt x="1083" y="2717"/>
                  </a:lnTo>
                  <a:lnTo>
                    <a:pt x="1090" y="2687"/>
                  </a:lnTo>
                  <a:lnTo>
                    <a:pt x="1094" y="2656"/>
                  </a:lnTo>
                  <a:lnTo>
                    <a:pt x="1090" y="2625"/>
                  </a:lnTo>
                  <a:lnTo>
                    <a:pt x="1083" y="2596"/>
                  </a:lnTo>
                  <a:lnTo>
                    <a:pt x="1070" y="2569"/>
                  </a:lnTo>
                  <a:lnTo>
                    <a:pt x="1053" y="2544"/>
                  </a:lnTo>
                  <a:lnTo>
                    <a:pt x="1032" y="2524"/>
                  </a:lnTo>
                  <a:lnTo>
                    <a:pt x="1008" y="2506"/>
                  </a:lnTo>
                  <a:lnTo>
                    <a:pt x="981" y="2494"/>
                  </a:lnTo>
                  <a:lnTo>
                    <a:pt x="951" y="2486"/>
                  </a:lnTo>
                  <a:lnTo>
                    <a:pt x="920" y="2483"/>
                  </a:lnTo>
                  <a:close/>
                  <a:moveTo>
                    <a:pt x="2161" y="2275"/>
                  </a:moveTo>
                  <a:lnTo>
                    <a:pt x="2130" y="2278"/>
                  </a:lnTo>
                  <a:lnTo>
                    <a:pt x="2101" y="2287"/>
                  </a:lnTo>
                  <a:lnTo>
                    <a:pt x="2076" y="2300"/>
                  </a:lnTo>
                  <a:lnTo>
                    <a:pt x="2054" y="2319"/>
                  </a:lnTo>
                  <a:lnTo>
                    <a:pt x="2036" y="2342"/>
                  </a:lnTo>
                  <a:lnTo>
                    <a:pt x="2021" y="2367"/>
                  </a:lnTo>
                  <a:lnTo>
                    <a:pt x="2012" y="2395"/>
                  </a:lnTo>
                  <a:lnTo>
                    <a:pt x="2009" y="2426"/>
                  </a:lnTo>
                  <a:lnTo>
                    <a:pt x="2012" y="2456"/>
                  </a:lnTo>
                  <a:lnTo>
                    <a:pt x="2021" y="2484"/>
                  </a:lnTo>
                  <a:lnTo>
                    <a:pt x="2036" y="2510"/>
                  </a:lnTo>
                  <a:lnTo>
                    <a:pt x="2054" y="2533"/>
                  </a:lnTo>
                  <a:lnTo>
                    <a:pt x="2076" y="2551"/>
                  </a:lnTo>
                  <a:lnTo>
                    <a:pt x="2101" y="2565"/>
                  </a:lnTo>
                  <a:lnTo>
                    <a:pt x="2130" y="2573"/>
                  </a:lnTo>
                  <a:lnTo>
                    <a:pt x="2161" y="2576"/>
                  </a:lnTo>
                  <a:lnTo>
                    <a:pt x="2191" y="2573"/>
                  </a:lnTo>
                  <a:lnTo>
                    <a:pt x="2219" y="2565"/>
                  </a:lnTo>
                  <a:lnTo>
                    <a:pt x="2246" y="2551"/>
                  </a:lnTo>
                  <a:lnTo>
                    <a:pt x="2268" y="2533"/>
                  </a:lnTo>
                  <a:lnTo>
                    <a:pt x="2286" y="2510"/>
                  </a:lnTo>
                  <a:lnTo>
                    <a:pt x="2300" y="2484"/>
                  </a:lnTo>
                  <a:lnTo>
                    <a:pt x="2309" y="2456"/>
                  </a:lnTo>
                  <a:lnTo>
                    <a:pt x="2312" y="2426"/>
                  </a:lnTo>
                  <a:lnTo>
                    <a:pt x="2309" y="2395"/>
                  </a:lnTo>
                  <a:lnTo>
                    <a:pt x="2300" y="2367"/>
                  </a:lnTo>
                  <a:lnTo>
                    <a:pt x="2286" y="2342"/>
                  </a:lnTo>
                  <a:lnTo>
                    <a:pt x="2268" y="2319"/>
                  </a:lnTo>
                  <a:lnTo>
                    <a:pt x="2246" y="2300"/>
                  </a:lnTo>
                  <a:lnTo>
                    <a:pt x="2219" y="2287"/>
                  </a:lnTo>
                  <a:lnTo>
                    <a:pt x="2191" y="2278"/>
                  </a:lnTo>
                  <a:lnTo>
                    <a:pt x="2161" y="2275"/>
                  </a:lnTo>
                  <a:close/>
                  <a:moveTo>
                    <a:pt x="570" y="2275"/>
                  </a:moveTo>
                  <a:lnTo>
                    <a:pt x="539" y="2278"/>
                  </a:lnTo>
                  <a:lnTo>
                    <a:pt x="510" y="2287"/>
                  </a:lnTo>
                  <a:lnTo>
                    <a:pt x="485" y="2300"/>
                  </a:lnTo>
                  <a:lnTo>
                    <a:pt x="462" y="2319"/>
                  </a:lnTo>
                  <a:lnTo>
                    <a:pt x="443" y="2342"/>
                  </a:lnTo>
                  <a:lnTo>
                    <a:pt x="430" y="2367"/>
                  </a:lnTo>
                  <a:lnTo>
                    <a:pt x="421" y="2395"/>
                  </a:lnTo>
                  <a:lnTo>
                    <a:pt x="418" y="2426"/>
                  </a:lnTo>
                  <a:lnTo>
                    <a:pt x="421" y="2456"/>
                  </a:lnTo>
                  <a:lnTo>
                    <a:pt x="430" y="2484"/>
                  </a:lnTo>
                  <a:lnTo>
                    <a:pt x="443" y="2510"/>
                  </a:lnTo>
                  <a:lnTo>
                    <a:pt x="462" y="2532"/>
                  </a:lnTo>
                  <a:lnTo>
                    <a:pt x="485" y="2551"/>
                  </a:lnTo>
                  <a:lnTo>
                    <a:pt x="510" y="2565"/>
                  </a:lnTo>
                  <a:lnTo>
                    <a:pt x="539" y="2573"/>
                  </a:lnTo>
                  <a:lnTo>
                    <a:pt x="570" y="2576"/>
                  </a:lnTo>
                  <a:lnTo>
                    <a:pt x="599" y="2573"/>
                  </a:lnTo>
                  <a:lnTo>
                    <a:pt x="628" y="2565"/>
                  </a:lnTo>
                  <a:lnTo>
                    <a:pt x="654" y="2551"/>
                  </a:lnTo>
                  <a:lnTo>
                    <a:pt x="677" y="2532"/>
                  </a:lnTo>
                  <a:lnTo>
                    <a:pt x="695" y="2510"/>
                  </a:lnTo>
                  <a:lnTo>
                    <a:pt x="709" y="2484"/>
                  </a:lnTo>
                  <a:lnTo>
                    <a:pt x="718" y="2456"/>
                  </a:lnTo>
                  <a:lnTo>
                    <a:pt x="721" y="2426"/>
                  </a:lnTo>
                  <a:lnTo>
                    <a:pt x="718" y="2395"/>
                  </a:lnTo>
                  <a:lnTo>
                    <a:pt x="709" y="2367"/>
                  </a:lnTo>
                  <a:lnTo>
                    <a:pt x="695" y="2342"/>
                  </a:lnTo>
                  <a:lnTo>
                    <a:pt x="677" y="2319"/>
                  </a:lnTo>
                  <a:lnTo>
                    <a:pt x="654" y="2300"/>
                  </a:lnTo>
                  <a:lnTo>
                    <a:pt x="628" y="2287"/>
                  </a:lnTo>
                  <a:lnTo>
                    <a:pt x="599" y="2278"/>
                  </a:lnTo>
                  <a:lnTo>
                    <a:pt x="570" y="2275"/>
                  </a:lnTo>
                  <a:close/>
                  <a:moveTo>
                    <a:pt x="2390" y="2017"/>
                  </a:moveTo>
                  <a:lnTo>
                    <a:pt x="2362" y="2020"/>
                  </a:lnTo>
                  <a:lnTo>
                    <a:pt x="2336" y="2030"/>
                  </a:lnTo>
                  <a:lnTo>
                    <a:pt x="2313" y="2044"/>
                  </a:lnTo>
                  <a:lnTo>
                    <a:pt x="2294" y="2063"/>
                  </a:lnTo>
                  <a:lnTo>
                    <a:pt x="2281" y="2085"/>
                  </a:lnTo>
                  <a:lnTo>
                    <a:pt x="2271" y="2111"/>
                  </a:lnTo>
                  <a:lnTo>
                    <a:pt x="2268" y="2139"/>
                  </a:lnTo>
                  <a:lnTo>
                    <a:pt x="2271" y="2166"/>
                  </a:lnTo>
                  <a:lnTo>
                    <a:pt x="2281" y="2192"/>
                  </a:lnTo>
                  <a:lnTo>
                    <a:pt x="2294" y="2214"/>
                  </a:lnTo>
                  <a:lnTo>
                    <a:pt x="2313" y="2233"/>
                  </a:lnTo>
                  <a:lnTo>
                    <a:pt x="2336" y="2248"/>
                  </a:lnTo>
                  <a:lnTo>
                    <a:pt x="2362" y="2256"/>
                  </a:lnTo>
                  <a:lnTo>
                    <a:pt x="2390" y="2259"/>
                  </a:lnTo>
                  <a:lnTo>
                    <a:pt x="2417" y="2256"/>
                  </a:lnTo>
                  <a:lnTo>
                    <a:pt x="2443" y="2248"/>
                  </a:lnTo>
                  <a:lnTo>
                    <a:pt x="2465" y="2233"/>
                  </a:lnTo>
                  <a:lnTo>
                    <a:pt x="2484" y="2214"/>
                  </a:lnTo>
                  <a:lnTo>
                    <a:pt x="2499" y="2192"/>
                  </a:lnTo>
                  <a:lnTo>
                    <a:pt x="2508" y="2166"/>
                  </a:lnTo>
                  <a:lnTo>
                    <a:pt x="2511" y="2139"/>
                  </a:lnTo>
                  <a:lnTo>
                    <a:pt x="2508" y="2111"/>
                  </a:lnTo>
                  <a:lnTo>
                    <a:pt x="2499" y="2086"/>
                  </a:lnTo>
                  <a:lnTo>
                    <a:pt x="2484" y="2064"/>
                  </a:lnTo>
                  <a:lnTo>
                    <a:pt x="2466" y="2045"/>
                  </a:lnTo>
                  <a:lnTo>
                    <a:pt x="2444" y="2030"/>
                  </a:lnTo>
                  <a:lnTo>
                    <a:pt x="2435" y="2027"/>
                  </a:lnTo>
                  <a:lnTo>
                    <a:pt x="2413" y="2019"/>
                  </a:lnTo>
                  <a:lnTo>
                    <a:pt x="2390" y="2017"/>
                  </a:lnTo>
                  <a:close/>
                  <a:moveTo>
                    <a:pt x="341" y="2017"/>
                  </a:moveTo>
                  <a:lnTo>
                    <a:pt x="316" y="2019"/>
                  </a:lnTo>
                  <a:lnTo>
                    <a:pt x="294" y="2027"/>
                  </a:lnTo>
                  <a:lnTo>
                    <a:pt x="286" y="2030"/>
                  </a:lnTo>
                  <a:lnTo>
                    <a:pt x="264" y="2045"/>
                  </a:lnTo>
                  <a:lnTo>
                    <a:pt x="245" y="2064"/>
                  </a:lnTo>
                  <a:lnTo>
                    <a:pt x="231" y="2086"/>
                  </a:lnTo>
                  <a:lnTo>
                    <a:pt x="222" y="2111"/>
                  </a:lnTo>
                  <a:lnTo>
                    <a:pt x="219" y="2139"/>
                  </a:lnTo>
                  <a:lnTo>
                    <a:pt x="222" y="2166"/>
                  </a:lnTo>
                  <a:lnTo>
                    <a:pt x="231" y="2192"/>
                  </a:lnTo>
                  <a:lnTo>
                    <a:pt x="245" y="2214"/>
                  </a:lnTo>
                  <a:lnTo>
                    <a:pt x="264" y="2233"/>
                  </a:lnTo>
                  <a:lnTo>
                    <a:pt x="286" y="2248"/>
                  </a:lnTo>
                  <a:lnTo>
                    <a:pt x="313" y="2256"/>
                  </a:lnTo>
                  <a:lnTo>
                    <a:pt x="341" y="2259"/>
                  </a:lnTo>
                  <a:lnTo>
                    <a:pt x="368" y="2256"/>
                  </a:lnTo>
                  <a:lnTo>
                    <a:pt x="394" y="2248"/>
                  </a:lnTo>
                  <a:lnTo>
                    <a:pt x="416" y="2233"/>
                  </a:lnTo>
                  <a:lnTo>
                    <a:pt x="435" y="2214"/>
                  </a:lnTo>
                  <a:lnTo>
                    <a:pt x="450" y="2192"/>
                  </a:lnTo>
                  <a:lnTo>
                    <a:pt x="458" y="2166"/>
                  </a:lnTo>
                  <a:lnTo>
                    <a:pt x="461" y="2139"/>
                  </a:lnTo>
                  <a:lnTo>
                    <a:pt x="458" y="2111"/>
                  </a:lnTo>
                  <a:lnTo>
                    <a:pt x="450" y="2085"/>
                  </a:lnTo>
                  <a:lnTo>
                    <a:pt x="435" y="2063"/>
                  </a:lnTo>
                  <a:lnTo>
                    <a:pt x="416" y="2044"/>
                  </a:lnTo>
                  <a:lnTo>
                    <a:pt x="394" y="2030"/>
                  </a:lnTo>
                  <a:lnTo>
                    <a:pt x="368" y="2020"/>
                  </a:lnTo>
                  <a:lnTo>
                    <a:pt x="341" y="2017"/>
                  </a:lnTo>
                  <a:close/>
                  <a:moveTo>
                    <a:pt x="2514" y="1774"/>
                  </a:moveTo>
                  <a:lnTo>
                    <a:pt x="2491" y="1777"/>
                  </a:lnTo>
                  <a:lnTo>
                    <a:pt x="2469" y="1787"/>
                  </a:lnTo>
                  <a:lnTo>
                    <a:pt x="2451" y="1801"/>
                  </a:lnTo>
                  <a:lnTo>
                    <a:pt x="2438" y="1817"/>
                  </a:lnTo>
                  <a:lnTo>
                    <a:pt x="2429" y="1839"/>
                  </a:lnTo>
                  <a:lnTo>
                    <a:pt x="2426" y="1862"/>
                  </a:lnTo>
                  <a:lnTo>
                    <a:pt x="2428" y="1881"/>
                  </a:lnTo>
                  <a:lnTo>
                    <a:pt x="2434" y="1899"/>
                  </a:lnTo>
                  <a:lnTo>
                    <a:pt x="2444" y="1915"/>
                  </a:lnTo>
                  <a:lnTo>
                    <a:pt x="2457" y="1928"/>
                  </a:lnTo>
                  <a:lnTo>
                    <a:pt x="2473" y="1939"/>
                  </a:lnTo>
                  <a:lnTo>
                    <a:pt x="2483" y="1943"/>
                  </a:lnTo>
                  <a:lnTo>
                    <a:pt x="2498" y="1947"/>
                  </a:lnTo>
                  <a:lnTo>
                    <a:pt x="2514" y="1950"/>
                  </a:lnTo>
                  <a:lnTo>
                    <a:pt x="2537" y="1946"/>
                  </a:lnTo>
                  <a:lnTo>
                    <a:pt x="2558" y="1937"/>
                  </a:lnTo>
                  <a:lnTo>
                    <a:pt x="2575" y="1923"/>
                  </a:lnTo>
                  <a:lnTo>
                    <a:pt x="2589" y="1906"/>
                  </a:lnTo>
                  <a:lnTo>
                    <a:pt x="2599" y="1885"/>
                  </a:lnTo>
                  <a:lnTo>
                    <a:pt x="2601" y="1862"/>
                  </a:lnTo>
                  <a:lnTo>
                    <a:pt x="2599" y="1839"/>
                  </a:lnTo>
                  <a:lnTo>
                    <a:pt x="2589" y="1817"/>
                  </a:lnTo>
                  <a:lnTo>
                    <a:pt x="2575" y="1801"/>
                  </a:lnTo>
                  <a:lnTo>
                    <a:pt x="2558" y="1787"/>
                  </a:lnTo>
                  <a:lnTo>
                    <a:pt x="2537" y="1777"/>
                  </a:lnTo>
                  <a:lnTo>
                    <a:pt x="2531" y="1776"/>
                  </a:lnTo>
                  <a:lnTo>
                    <a:pt x="2514" y="1774"/>
                  </a:lnTo>
                  <a:close/>
                  <a:moveTo>
                    <a:pt x="216" y="1774"/>
                  </a:moveTo>
                  <a:lnTo>
                    <a:pt x="199" y="1776"/>
                  </a:lnTo>
                  <a:lnTo>
                    <a:pt x="193" y="1777"/>
                  </a:lnTo>
                  <a:lnTo>
                    <a:pt x="172" y="1787"/>
                  </a:lnTo>
                  <a:lnTo>
                    <a:pt x="154" y="1801"/>
                  </a:lnTo>
                  <a:lnTo>
                    <a:pt x="140" y="1817"/>
                  </a:lnTo>
                  <a:lnTo>
                    <a:pt x="132" y="1839"/>
                  </a:lnTo>
                  <a:lnTo>
                    <a:pt x="128" y="1862"/>
                  </a:lnTo>
                  <a:lnTo>
                    <a:pt x="132" y="1885"/>
                  </a:lnTo>
                  <a:lnTo>
                    <a:pt x="140" y="1906"/>
                  </a:lnTo>
                  <a:lnTo>
                    <a:pt x="154" y="1923"/>
                  </a:lnTo>
                  <a:lnTo>
                    <a:pt x="172" y="1937"/>
                  </a:lnTo>
                  <a:lnTo>
                    <a:pt x="193" y="1946"/>
                  </a:lnTo>
                  <a:lnTo>
                    <a:pt x="216" y="1950"/>
                  </a:lnTo>
                  <a:lnTo>
                    <a:pt x="232" y="1947"/>
                  </a:lnTo>
                  <a:lnTo>
                    <a:pt x="247" y="1943"/>
                  </a:lnTo>
                  <a:lnTo>
                    <a:pt x="258" y="1939"/>
                  </a:lnTo>
                  <a:lnTo>
                    <a:pt x="273" y="1928"/>
                  </a:lnTo>
                  <a:lnTo>
                    <a:pt x="285" y="1915"/>
                  </a:lnTo>
                  <a:lnTo>
                    <a:pt x="296" y="1899"/>
                  </a:lnTo>
                  <a:lnTo>
                    <a:pt x="301" y="1881"/>
                  </a:lnTo>
                  <a:lnTo>
                    <a:pt x="304" y="1862"/>
                  </a:lnTo>
                  <a:lnTo>
                    <a:pt x="301" y="1839"/>
                  </a:lnTo>
                  <a:lnTo>
                    <a:pt x="292" y="1817"/>
                  </a:lnTo>
                  <a:lnTo>
                    <a:pt x="278" y="1801"/>
                  </a:lnTo>
                  <a:lnTo>
                    <a:pt x="261" y="1787"/>
                  </a:lnTo>
                  <a:lnTo>
                    <a:pt x="240" y="1777"/>
                  </a:lnTo>
                  <a:lnTo>
                    <a:pt x="216" y="1774"/>
                  </a:lnTo>
                  <a:close/>
                  <a:moveTo>
                    <a:pt x="2567" y="1579"/>
                  </a:moveTo>
                  <a:lnTo>
                    <a:pt x="2550" y="1581"/>
                  </a:lnTo>
                  <a:lnTo>
                    <a:pt x="2535" y="1589"/>
                  </a:lnTo>
                  <a:lnTo>
                    <a:pt x="2523" y="1601"/>
                  </a:lnTo>
                  <a:lnTo>
                    <a:pt x="2516" y="1616"/>
                  </a:lnTo>
                  <a:lnTo>
                    <a:pt x="2513" y="1633"/>
                  </a:lnTo>
                  <a:lnTo>
                    <a:pt x="2516" y="1649"/>
                  </a:lnTo>
                  <a:lnTo>
                    <a:pt x="2523" y="1664"/>
                  </a:lnTo>
                  <a:lnTo>
                    <a:pt x="2535" y="1676"/>
                  </a:lnTo>
                  <a:lnTo>
                    <a:pt x="2551" y="1683"/>
                  </a:lnTo>
                  <a:lnTo>
                    <a:pt x="2556" y="1684"/>
                  </a:lnTo>
                  <a:lnTo>
                    <a:pt x="2562" y="1685"/>
                  </a:lnTo>
                  <a:lnTo>
                    <a:pt x="2567" y="1685"/>
                  </a:lnTo>
                  <a:lnTo>
                    <a:pt x="2584" y="1683"/>
                  </a:lnTo>
                  <a:lnTo>
                    <a:pt x="2599" y="1676"/>
                  </a:lnTo>
                  <a:lnTo>
                    <a:pt x="2610" y="1664"/>
                  </a:lnTo>
                  <a:lnTo>
                    <a:pt x="2618" y="1649"/>
                  </a:lnTo>
                  <a:lnTo>
                    <a:pt x="2621" y="1633"/>
                  </a:lnTo>
                  <a:lnTo>
                    <a:pt x="2618" y="1616"/>
                  </a:lnTo>
                  <a:lnTo>
                    <a:pt x="2610" y="1601"/>
                  </a:lnTo>
                  <a:lnTo>
                    <a:pt x="2599" y="1589"/>
                  </a:lnTo>
                  <a:lnTo>
                    <a:pt x="2584" y="1581"/>
                  </a:lnTo>
                  <a:lnTo>
                    <a:pt x="2567" y="1579"/>
                  </a:lnTo>
                  <a:close/>
                  <a:moveTo>
                    <a:pt x="163" y="1579"/>
                  </a:moveTo>
                  <a:lnTo>
                    <a:pt x="146" y="1581"/>
                  </a:lnTo>
                  <a:lnTo>
                    <a:pt x="132" y="1589"/>
                  </a:lnTo>
                  <a:lnTo>
                    <a:pt x="120" y="1601"/>
                  </a:lnTo>
                  <a:lnTo>
                    <a:pt x="111" y="1616"/>
                  </a:lnTo>
                  <a:lnTo>
                    <a:pt x="109" y="1633"/>
                  </a:lnTo>
                  <a:lnTo>
                    <a:pt x="111" y="1649"/>
                  </a:lnTo>
                  <a:lnTo>
                    <a:pt x="120" y="1664"/>
                  </a:lnTo>
                  <a:lnTo>
                    <a:pt x="132" y="1676"/>
                  </a:lnTo>
                  <a:lnTo>
                    <a:pt x="146" y="1683"/>
                  </a:lnTo>
                  <a:lnTo>
                    <a:pt x="163" y="1685"/>
                  </a:lnTo>
                  <a:lnTo>
                    <a:pt x="169" y="1685"/>
                  </a:lnTo>
                  <a:lnTo>
                    <a:pt x="174" y="1684"/>
                  </a:lnTo>
                  <a:lnTo>
                    <a:pt x="179" y="1683"/>
                  </a:lnTo>
                  <a:lnTo>
                    <a:pt x="194" y="1676"/>
                  </a:lnTo>
                  <a:lnTo>
                    <a:pt x="206" y="1664"/>
                  </a:lnTo>
                  <a:lnTo>
                    <a:pt x="214" y="1649"/>
                  </a:lnTo>
                  <a:lnTo>
                    <a:pt x="216" y="1633"/>
                  </a:lnTo>
                  <a:lnTo>
                    <a:pt x="214" y="1616"/>
                  </a:lnTo>
                  <a:lnTo>
                    <a:pt x="207" y="1601"/>
                  </a:lnTo>
                  <a:lnTo>
                    <a:pt x="195" y="1589"/>
                  </a:lnTo>
                  <a:lnTo>
                    <a:pt x="180" y="1581"/>
                  </a:lnTo>
                  <a:lnTo>
                    <a:pt x="163" y="1579"/>
                  </a:lnTo>
                  <a:close/>
                  <a:moveTo>
                    <a:pt x="2581" y="1377"/>
                  </a:moveTo>
                  <a:lnTo>
                    <a:pt x="2564" y="1380"/>
                  </a:lnTo>
                  <a:lnTo>
                    <a:pt x="2549" y="1387"/>
                  </a:lnTo>
                  <a:lnTo>
                    <a:pt x="2537" y="1399"/>
                  </a:lnTo>
                  <a:lnTo>
                    <a:pt x="2530" y="1414"/>
                  </a:lnTo>
                  <a:lnTo>
                    <a:pt x="2528" y="1431"/>
                  </a:lnTo>
                  <a:lnTo>
                    <a:pt x="2530" y="1448"/>
                  </a:lnTo>
                  <a:lnTo>
                    <a:pt x="2537" y="1462"/>
                  </a:lnTo>
                  <a:lnTo>
                    <a:pt x="2549" y="1474"/>
                  </a:lnTo>
                  <a:lnTo>
                    <a:pt x="2564" y="1481"/>
                  </a:lnTo>
                  <a:lnTo>
                    <a:pt x="2581" y="1485"/>
                  </a:lnTo>
                  <a:lnTo>
                    <a:pt x="2598" y="1481"/>
                  </a:lnTo>
                  <a:lnTo>
                    <a:pt x="2613" y="1474"/>
                  </a:lnTo>
                  <a:lnTo>
                    <a:pt x="2624" y="1462"/>
                  </a:lnTo>
                  <a:lnTo>
                    <a:pt x="2633" y="1448"/>
                  </a:lnTo>
                  <a:lnTo>
                    <a:pt x="2635" y="1431"/>
                  </a:lnTo>
                  <a:lnTo>
                    <a:pt x="2633" y="1414"/>
                  </a:lnTo>
                  <a:lnTo>
                    <a:pt x="2624" y="1399"/>
                  </a:lnTo>
                  <a:lnTo>
                    <a:pt x="2613" y="1387"/>
                  </a:lnTo>
                  <a:lnTo>
                    <a:pt x="2598" y="1380"/>
                  </a:lnTo>
                  <a:lnTo>
                    <a:pt x="2581" y="1377"/>
                  </a:lnTo>
                  <a:close/>
                  <a:moveTo>
                    <a:pt x="149" y="1377"/>
                  </a:moveTo>
                  <a:lnTo>
                    <a:pt x="132" y="1380"/>
                  </a:lnTo>
                  <a:lnTo>
                    <a:pt x="117" y="1387"/>
                  </a:lnTo>
                  <a:lnTo>
                    <a:pt x="105" y="1399"/>
                  </a:lnTo>
                  <a:lnTo>
                    <a:pt x="98" y="1414"/>
                  </a:lnTo>
                  <a:lnTo>
                    <a:pt x="95" y="1431"/>
                  </a:lnTo>
                  <a:lnTo>
                    <a:pt x="98" y="1448"/>
                  </a:lnTo>
                  <a:lnTo>
                    <a:pt x="105" y="1462"/>
                  </a:lnTo>
                  <a:lnTo>
                    <a:pt x="117" y="1474"/>
                  </a:lnTo>
                  <a:lnTo>
                    <a:pt x="132" y="1481"/>
                  </a:lnTo>
                  <a:lnTo>
                    <a:pt x="149" y="1485"/>
                  </a:lnTo>
                  <a:lnTo>
                    <a:pt x="165" y="1481"/>
                  </a:lnTo>
                  <a:lnTo>
                    <a:pt x="180" y="1474"/>
                  </a:lnTo>
                  <a:lnTo>
                    <a:pt x="192" y="1462"/>
                  </a:lnTo>
                  <a:lnTo>
                    <a:pt x="200" y="1448"/>
                  </a:lnTo>
                  <a:lnTo>
                    <a:pt x="203" y="1431"/>
                  </a:lnTo>
                  <a:lnTo>
                    <a:pt x="200" y="1414"/>
                  </a:lnTo>
                  <a:lnTo>
                    <a:pt x="192" y="1399"/>
                  </a:lnTo>
                  <a:lnTo>
                    <a:pt x="180" y="1387"/>
                  </a:lnTo>
                  <a:lnTo>
                    <a:pt x="165" y="1380"/>
                  </a:lnTo>
                  <a:lnTo>
                    <a:pt x="149" y="1377"/>
                  </a:lnTo>
                  <a:close/>
                  <a:moveTo>
                    <a:pt x="2568" y="1175"/>
                  </a:moveTo>
                  <a:lnTo>
                    <a:pt x="2551" y="1178"/>
                  </a:lnTo>
                  <a:lnTo>
                    <a:pt x="2537" y="1186"/>
                  </a:lnTo>
                  <a:lnTo>
                    <a:pt x="2525" y="1197"/>
                  </a:lnTo>
                  <a:lnTo>
                    <a:pt x="2517" y="1212"/>
                  </a:lnTo>
                  <a:lnTo>
                    <a:pt x="2515" y="1229"/>
                  </a:lnTo>
                  <a:lnTo>
                    <a:pt x="2517" y="1246"/>
                  </a:lnTo>
                  <a:lnTo>
                    <a:pt x="2525" y="1261"/>
                  </a:lnTo>
                  <a:lnTo>
                    <a:pt x="2537" y="1272"/>
                  </a:lnTo>
                  <a:lnTo>
                    <a:pt x="2551" y="1280"/>
                  </a:lnTo>
                  <a:lnTo>
                    <a:pt x="2568" y="1283"/>
                  </a:lnTo>
                  <a:lnTo>
                    <a:pt x="2586" y="1280"/>
                  </a:lnTo>
                  <a:lnTo>
                    <a:pt x="2600" y="1272"/>
                  </a:lnTo>
                  <a:lnTo>
                    <a:pt x="2612" y="1261"/>
                  </a:lnTo>
                  <a:lnTo>
                    <a:pt x="2620" y="1246"/>
                  </a:lnTo>
                  <a:lnTo>
                    <a:pt x="2622" y="1229"/>
                  </a:lnTo>
                  <a:lnTo>
                    <a:pt x="2620" y="1212"/>
                  </a:lnTo>
                  <a:lnTo>
                    <a:pt x="2612" y="1197"/>
                  </a:lnTo>
                  <a:lnTo>
                    <a:pt x="2600" y="1186"/>
                  </a:lnTo>
                  <a:lnTo>
                    <a:pt x="2586" y="1178"/>
                  </a:lnTo>
                  <a:lnTo>
                    <a:pt x="2568" y="1175"/>
                  </a:lnTo>
                  <a:close/>
                  <a:moveTo>
                    <a:pt x="161" y="1175"/>
                  </a:moveTo>
                  <a:lnTo>
                    <a:pt x="144" y="1178"/>
                  </a:lnTo>
                  <a:lnTo>
                    <a:pt x="129" y="1186"/>
                  </a:lnTo>
                  <a:lnTo>
                    <a:pt x="118" y="1197"/>
                  </a:lnTo>
                  <a:lnTo>
                    <a:pt x="110" y="1212"/>
                  </a:lnTo>
                  <a:lnTo>
                    <a:pt x="107" y="1229"/>
                  </a:lnTo>
                  <a:lnTo>
                    <a:pt x="110" y="1246"/>
                  </a:lnTo>
                  <a:lnTo>
                    <a:pt x="118" y="1261"/>
                  </a:lnTo>
                  <a:lnTo>
                    <a:pt x="129" y="1272"/>
                  </a:lnTo>
                  <a:lnTo>
                    <a:pt x="144" y="1280"/>
                  </a:lnTo>
                  <a:lnTo>
                    <a:pt x="161" y="1283"/>
                  </a:lnTo>
                  <a:lnTo>
                    <a:pt x="178" y="1280"/>
                  </a:lnTo>
                  <a:lnTo>
                    <a:pt x="193" y="1272"/>
                  </a:lnTo>
                  <a:lnTo>
                    <a:pt x="205" y="1261"/>
                  </a:lnTo>
                  <a:lnTo>
                    <a:pt x="212" y="1246"/>
                  </a:lnTo>
                  <a:lnTo>
                    <a:pt x="215" y="1229"/>
                  </a:lnTo>
                  <a:lnTo>
                    <a:pt x="212" y="1212"/>
                  </a:lnTo>
                  <a:lnTo>
                    <a:pt x="205" y="1197"/>
                  </a:lnTo>
                  <a:lnTo>
                    <a:pt x="193" y="1186"/>
                  </a:lnTo>
                  <a:lnTo>
                    <a:pt x="178" y="1178"/>
                  </a:lnTo>
                  <a:lnTo>
                    <a:pt x="161" y="1175"/>
                  </a:lnTo>
                  <a:close/>
                  <a:moveTo>
                    <a:pt x="2527" y="977"/>
                  </a:moveTo>
                  <a:lnTo>
                    <a:pt x="2510" y="980"/>
                  </a:lnTo>
                  <a:lnTo>
                    <a:pt x="2495" y="987"/>
                  </a:lnTo>
                  <a:lnTo>
                    <a:pt x="2483" y="999"/>
                  </a:lnTo>
                  <a:lnTo>
                    <a:pt x="2476" y="1013"/>
                  </a:lnTo>
                  <a:lnTo>
                    <a:pt x="2474" y="1030"/>
                  </a:lnTo>
                  <a:lnTo>
                    <a:pt x="2476" y="1047"/>
                  </a:lnTo>
                  <a:lnTo>
                    <a:pt x="2483" y="1062"/>
                  </a:lnTo>
                  <a:lnTo>
                    <a:pt x="2495" y="1074"/>
                  </a:lnTo>
                  <a:lnTo>
                    <a:pt x="2510" y="1082"/>
                  </a:lnTo>
                  <a:lnTo>
                    <a:pt x="2527" y="1084"/>
                  </a:lnTo>
                  <a:lnTo>
                    <a:pt x="2544" y="1082"/>
                  </a:lnTo>
                  <a:lnTo>
                    <a:pt x="2558" y="1074"/>
                  </a:lnTo>
                  <a:lnTo>
                    <a:pt x="2570" y="1062"/>
                  </a:lnTo>
                  <a:lnTo>
                    <a:pt x="2579" y="1047"/>
                  </a:lnTo>
                  <a:lnTo>
                    <a:pt x="2581" y="1030"/>
                  </a:lnTo>
                  <a:lnTo>
                    <a:pt x="2579" y="1013"/>
                  </a:lnTo>
                  <a:lnTo>
                    <a:pt x="2570" y="999"/>
                  </a:lnTo>
                  <a:lnTo>
                    <a:pt x="2558" y="987"/>
                  </a:lnTo>
                  <a:lnTo>
                    <a:pt x="2544" y="980"/>
                  </a:lnTo>
                  <a:lnTo>
                    <a:pt x="2527" y="977"/>
                  </a:lnTo>
                  <a:close/>
                  <a:moveTo>
                    <a:pt x="203" y="977"/>
                  </a:moveTo>
                  <a:lnTo>
                    <a:pt x="186" y="980"/>
                  </a:lnTo>
                  <a:lnTo>
                    <a:pt x="171" y="987"/>
                  </a:lnTo>
                  <a:lnTo>
                    <a:pt x="159" y="999"/>
                  </a:lnTo>
                  <a:lnTo>
                    <a:pt x="152" y="1013"/>
                  </a:lnTo>
                  <a:lnTo>
                    <a:pt x="149" y="1030"/>
                  </a:lnTo>
                  <a:lnTo>
                    <a:pt x="152" y="1047"/>
                  </a:lnTo>
                  <a:lnTo>
                    <a:pt x="159" y="1062"/>
                  </a:lnTo>
                  <a:lnTo>
                    <a:pt x="171" y="1074"/>
                  </a:lnTo>
                  <a:lnTo>
                    <a:pt x="186" y="1082"/>
                  </a:lnTo>
                  <a:lnTo>
                    <a:pt x="203" y="1084"/>
                  </a:lnTo>
                  <a:lnTo>
                    <a:pt x="220" y="1082"/>
                  </a:lnTo>
                  <a:lnTo>
                    <a:pt x="234" y="1074"/>
                  </a:lnTo>
                  <a:lnTo>
                    <a:pt x="246" y="1062"/>
                  </a:lnTo>
                  <a:lnTo>
                    <a:pt x="254" y="1047"/>
                  </a:lnTo>
                  <a:lnTo>
                    <a:pt x="257" y="1030"/>
                  </a:lnTo>
                  <a:lnTo>
                    <a:pt x="254" y="1013"/>
                  </a:lnTo>
                  <a:lnTo>
                    <a:pt x="246" y="999"/>
                  </a:lnTo>
                  <a:lnTo>
                    <a:pt x="234" y="987"/>
                  </a:lnTo>
                  <a:lnTo>
                    <a:pt x="220" y="980"/>
                  </a:lnTo>
                  <a:lnTo>
                    <a:pt x="203" y="977"/>
                  </a:lnTo>
                  <a:close/>
                  <a:moveTo>
                    <a:pt x="2457" y="787"/>
                  </a:moveTo>
                  <a:lnTo>
                    <a:pt x="2440" y="790"/>
                  </a:lnTo>
                  <a:lnTo>
                    <a:pt x="2425" y="798"/>
                  </a:lnTo>
                  <a:lnTo>
                    <a:pt x="2413" y="809"/>
                  </a:lnTo>
                  <a:lnTo>
                    <a:pt x="2406" y="824"/>
                  </a:lnTo>
                  <a:lnTo>
                    <a:pt x="2404" y="841"/>
                  </a:lnTo>
                  <a:lnTo>
                    <a:pt x="2406" y="858"/>
                  </a:lnTo>
                  <a:lnTo>
                    <a:pt x="2413" y="873"/>
                  </a:lnTo>
                  <a:lnTo>
                    <a:pt x="2425" y="884"/>
                  </a:lnTo>
                  <a:lnTo>
                    <a:pt x="2440" y="892"/>
                  </a:lnTo>
                  <a:lnTo>
                    <a:pt x="2457" y="895"/>
                  </a:lnTo>
                  <a:lnTo>
                    <a:pt x="2474" y="892"/>
                  </a:lnTo>
                  <a:lnTo>
                    <a:pt x="2488" y="884"/>
                  </a:lnTo>
                  <a:lnTo>
                    <a:pt x="2500" y="873"/>
                  </a:lnTo>
                  <a:lnTo>
                    <a:pt x="2509" y="858"/>
                  </a:lnTo>
                  <a:lnTo>
                    <a:pt x="2511" y="841"/>
                  </a:lnTo>
                  <a:lnTo>
                    <a:pt x="2509" y="824"/>
                  </a:lnTo>
                  <a:lnTo>
                    <a:pt x="2500" y="809"/>
                  </a:lnTo>
                  <a:lnTo>
                    <a:pt x="2488" y="798"/>
                  </a:lnTo>
                  <a:lnTo>
                    <a:pt x="2474" y="790"/>
                  </a:lnTo>
                  <a:lnTo>
                    <a:pt x="2457" y="787"/>
                  </a:lnTo>
                  <a:close/>
                  <a:moveTo>
                    <a:pt x="273" y="787"/>
                  </a:moveTo>
                  <a:lnTo>
                    <a:pt x="256" y="790"/>
                  </a:lnTo>
                  <a:lnTo>
                    <a:pt x="241" y="798"/>
                  </a:lnTo>
                  <a:lnTo>
                    <a:pt x="229" y="809"/>
                  </a:lnTo>
                  <a:lnTo>
                    <a:pt x="222" y="824"/>
                  </a:lnTo>
                  <a:lnTo>
                    <a:pt x="219" y="841"/>
                  </a:lnTo>
                  <a:lnTo>
                    <a:pt x="222" y="858"/>
                  </a:lnTo>
                  <a:lnTo>
                    <a:pt x="229" y="873"/>
                  </a:lnTo>
                  <a:lnTo>
                    <a:pt x="241" y="884"/>
                  </a:lnTo>
                  <a:lnTo>
                    <a:pt x="256" y="892"/>
                  </a:lnTo>
                  <a:lnTo>
                    <a:pt x="273" y="895"/>
                  </a:lnTo>
                  <a:lnTo>
                    <a:pt x="290" y="892"/>
                  </a:lnTo>
                  <a:lnTo>
                    <a:pt x="304" y="884"/>
                  </a:lnTo>
                  <a:lnTo>
                    <a:pt x="316" y="873"/>
                  </a:lnTo>
                  <a:lnTo>
                    <a:pt x="324" y="858"/>
                  </a:lnTo>
                  <a:lnTo>
                    <a:pt x="327" y="841"/>
                  </a:lnTo>
                  <a:lnTo>
                    <a:pt x="324" y="824"/>
                  </a:lnTo>
                  <a:lnTo>
                    <a:pt x="316" y="809"/>
                  </a:lnTo>
                  <a:lnTo>
                    <a:pt x="304" y="798"/>
                  </a:lnTo>
                  <a:lnTo>
                    <a:pt x="290" y="790"/>
                  </a:lnTo>
                  <a:lnTo>
                    <a:pt x="273" y="787"/>
                  </a:lnTo>
                  <a:close/>
                  <a:moveTo>
                    <a:pt x="2360" y="610"/>
                  </a:moveTo>
                  <a:lnTo>
                    <a:pt x="2343" y="612"/>
                  </a:lnTo>
                  <a:lnTo>
                    <a:pt x="2328" y="620"/>
                  </a:lnTo>
                  <a:lnTo>
                    <a:pt x="2317" y="632"/>
                  </a:lnTo>
                  <a:lnTo>
                    <a:pt x="2309" y="647"/>
                  </a:lnTo>
                  <a:lnTo>
                    <a:pt x="2306" y="664"/>
                  </a:lnTo>
                  <a:lnTo>
                    <a:pt x="2309" y="681"/>
                  </a:lnTo>
                  <a:lnTo>
                    <a:pt x="2317" y="695"/>
                  </a:lnTo>
                  <a:lnTo>
                    <a:pt x="2328" y="707"/>
                  </a:lnTo>
                  <a:lnTo>
                    <a:pt x="2343" y="714"/>
                  </a:lnTo>
                  <a:lnTo>
                    <a:pt x="2360" y="716"/>
                  </a:lnTo>
                  <a:lnTo>
                    <a:pt x="2377" y="714"/>
                  </a:lnTo>
                  <a:lnTo>
                    <a:pt x="2392" y="707"/>
                  </a:lnTo>
                  <a:lnTo>
                    <a:pt x="2404" y="695"/>
                  </a:lnTo>
                  <a:lnTo>
                    <a:pt x="2411" y="681"/>
                  </a:lnTo>
                  <a:lnTo>
                    <a:pt x="2414" y="664"/>
                  </a:lnTo>
                  <a:lnTo>
                    <a:pt x="2411" y="647"/>
                  </a:lnTo>
                  <a:lnTo>
                    <a:pt x="2404" y="632"/>
                  </a:lnTo>
                  <a:lnTo>
                    <a:pt x="2392" y="620"/>
                  </a:lnTo>
                  <a:lnTo>
                    <a:pt x="2377" y="612"/>
                  </a:lnTo>
                  <a:lnTo>
                    <a:pt x="2360" y="610"/>
                  </a:lnTo>
                  <a:close/>
                  <a:moveTo>
                    <a:pt x="370" y="610"/>
                  </a:moveTo>
                  <a:lnTo>
                    <a:pt x="352" y="612"/>
                  </a:lnTo>
                  <a:lnTo>
                    <a:pt x="338" y="620"/>
                  </a:lnTo>
                  <a:lnTo>
                    <a:pt x="327" y="632"/>
                  </a:lnTo>
                  <a:lnTo>
                    <a:pt x="318" y="647"/>
                  </a:lnTo>
                  <a:lnTo>
                    <a:pt x="316" y="664"/>
                  </a:lnTo>
                  <a:lnTo>
                    <a:pt x="318" y="681"/>
                  </a:lnTo>
                  <a:lnTo>
                    <a:pt x="327" y="695"/>
                  </a:lnTo>
                  <a:lnTo>
                    <a:pt x="338" y="707"/>
                  </a:lnTo>
                  <a:lnTo>
                    <a:pt x="352" y="714"/>
                  </a:lnTo>
                  <a:lnTo>
                    <a:pt x="370" y="716"/>
                  </a:lnTo>
                  <a:lnTo>
                    <a:pt x="387" y="714"/>
                  </a:lnTo>
                  <a:lnTo>
                    <a:pt x="402" y="707"/>
                  </a:lnTo>
                  <a:lnTo>
                    <a:pt x="414" y="695"/>
                  </a:lnTo>
                  <a:lnTo>
                    <a:pt x="421" y="681"/>
                  </a:lnTo>
                  <a:lnTo>
                    <a:pt x="423" y="664"/>
                  </a:lnTo>
                  <a:lnTo>
                    <a:pt x="421" y="647"/>
                  </a:lnTo>
                  <a:lnTo>
                    <a:pt x="414" y="632"/>
                  </a:lnTo>
                  <a:lnTo>
                    <a:pt x="402" y="620"/>
                  </a:lnTo>
                  <a:lnTo>
                    <a:pt x="387" y="612"/>
                  </a:lnTo>
                  <a:lnTo>
                    <a:pt x="370" y="610"/>
                  </a:lnTo>
                  <a:close/>
                  <a:moveTo>
                    <a:pt x="2237" y="449"/>
                  </a:moveTo>
                  <a:lnTo>
                    <a:pt x="2220" y="451"/>
                  </a:lnTo>
                  <a:lnTo>
                    <a:pt x="2205" y="460"/>
                  </a:lnTo>
                  <a:lnTo>
                    <a:pt x="2194" y="471"/>
                  </a:lnTo>
                  <a:lnTo>
                    <a:pt x="2186" y="486"/>
                  </a:lnTo>
                  <a:lnTo>
                    <a:pt x="2183" y="503"/>
                  </a:lnTo>
                  <a:lnTo>
                    <a:pt x="2186" y="520"/>
                  </a:lnTo>
                  <a:lnTo>
                    <a:pt x="2194" y="535"/>
                  </a:lnTo>
                  <a:lnTo>
                    <a:pt x="2205" y="546"/>
                  </a:lnTo>
                  <a:lnTo>
                    <a:pt x="2220" y="554"/>
                  </a:lnTo>
                  <a:lnTo>
                    <a:pt x="2237" y="556"/>
                  </a:lnTo>
                  <a:lnTo>
                    <a:pt x="2254" y="554"/>
                  </a:lnTo>
                  <a:lnTo>
                    <a:pt x="2269" y="546"/>
                  </a:lnTo>
                  <a:lnTo>
                    <a:pt x="2281" y="535"/>
                  </a:lnTo>
                  <a:lnTo>
                    <a:pt x="2288" y="520"/>
                  </a:lnTo>
                  <a:lnTo>
                    <a:pt x="2291" y="503"/>
                  </a:lnTo>
                  <a:lnTo>
                    <a:pt x="2288" y="486"/>
                  </a:lnTo>
                  <a:lnTo>
                    <a:pt x="2281" y="471"/>
                  </a:lnTo>
                  <a:lnTo>
                    <a:pt x="2269" y="460"/>
                  </a:lnTo>
                  <a:lnTo>
                    <a:pt x="2254" y="451"/>
                  </a:lnTo>
                  <a:lnTo>
                    <a:pt x="2237" y="449"/>
                  </a:lnTo>
                  <a:close/>
                  <a:moveTo>
                    <a:pt x="493" y="449"/>
                  </a:moveTo>
                  <a:lnTo>
                    <a:pt x="476" y="451"/>
                  </a:lnTo>
                  <a:lnTo>
                    <a:pt x="461" y="460"/>
                  </a:lnTo>
                  <a:lnTo>
                    <a:pt x="450" y="471"/>
                  </a:lnTo>
                  <a:lnTo>
                    <a:pt x="441" y="486"/>
                  </a:lnTo>
                  <a:lnTo>
                    <a:pt x="439" y="503"/>
                  </a:lnTo>
                  <a:lnTo>
                    <a:pt x="441" y="520"/>
                  </a:lnTo>
                  <a:lnTo>
                    <a:pt x="450" y="535"/>
                  </a:lnTo>
                  <a:lnTo>
                    <a:pt x="461" y="546"/>
                  </a:lnTo>
                  <a:lnTo>
                    <a:pt x="476" y="554"/>
                  </a:lnTo>
                  <a:lnTo>
                    <a:pt x="493" y="556"/>
                  </a:lnTo>
                  <a:lnTo>
                    <a:pt x="510" y="554"/>
                  </a:lnTo>
                  <a:lnTo>
                    <a:pt x="525" y="546"/>
                  </a:lnTo>
                  <a:lnTo>
                    <a:pt x="537" y="535"/>
                  </a:lnTo>
                  <a:lnTo>
                    <a:pt x="544" y="520"/>
                  </a:lnTo>
                  <a:lnTo>
                    <a:pt x="546" y="503"/>
                  </a:lnTo>
                  <a:lnTo>
                    <a:pt x="544" y="486"/>
                  </a:lnTo>
                  <a:lnTo>
                    <a:pt x="537" y="471"/>
                  </a:lnTo>
                  <a:lnTo>
                    <a:pt x="525" y="460"/>
                  </a:lnTo>
                  <a:lnTo>
                    <a:pt x="510" y="451"/>
                  </a:lnTo>
                  <a:lnTo>
                    <a:pt x="493" y="449"/>
                  </a:lnTo>
                  <a:close/>
                  <a:moveTo>
                    <a:pt x="2091" y="310"/>
                  </a:moveTo>
                  <a:lnTo>
                    <a:pt x="2074" y="312"/>
                  </a:lnTo>
                  <a:lnTo>
                    <a:pt x="2059" y="320"/>
                  </a:lnTo>
                  <a:lnTo>
                    <a:pt x="2047" y="332"/>
                  </a:lnTo>
                  <a:lnTo>
                    <a:pt x="2039" y="347"/>
                  </a:lnTo>
                  <a:lnTo>
                    <a:pt x="2037" y="364"/>
                  </a:lnTo>
                  <a:lnTo>
                    <a:pt x="2039" y="380"/>
                  </a:lnTo>
                  <a:lnTo>
                    <a:pt x="2047" y="395"/>
                  </a:lnTo>
                  <a:lnTo>
                    <a:pt x="2059" y="407"/>
                  </a:lnTo>
                  <a:lnTo>
                    <a:pt x="2074" y="414"/>
                  </a:lnTo>
                  <a:lnTo>
                    <a:pt x="2091" y="416"/>
                  </a:lnTo>
                  <a:lnTo>
                    <a:pt x="2108" y="414"/>
                  </a:lnTo>
                  <a:lnTo>
                    <a:pt x="2123" y="407"/>
                  </a:lnTo>
                  <a:lnTo>
                    <a:pt x="2134" y="395"/>
                  </a:lnTo>
                  <a:lnTo>
                    <a:pt x="2142" y="380"/>
                  </a:lnTo>
                  <a:lnTo>
                    <a:pt x="2144" y="364"/>
                  </a:lnTo>
                  <a:lnTo>
                    <a:pt x="2142" y="347"/>
                  </a:lnTo>
                  <a:lnTo>
                    <a:pt x="2134" y="332"/>
                  </a:lnTo>
                  <a:lnTo>
                    <a:pt x="2123" y="320"/>
                  </a:lnTo>
                  <a:lnTo>
                    <a:pt x="2108" y="312"/>
                  </a:lnTo>
                  <a:lnTo>
                    <a:pt x="2091" y="310"/>
                  </a:lnTo>
                  <a:close/>
                  <a:moveTo>
                    <a:pt x="640" y="310"/>
                  </a:moveTo>
                  <a:lnTo>
                    <a:pt x="623" y="312"/>
                  </a:lnTo>
                  <a:lnTo>
                    <a:pt x="608" y="320"/>
                  </a:lnTo>
                  <a:lnTo>
                    <a:pt x="596" y="332"/>
                  </a:lnTo>
                  <a:lnTo>
                    <a:pt x="589" y="347"/>
                  </a:lnTo>
                  <a:lnTo>
                    <a:pt x="586" y="364"/>
                  </a:lnTo>
                  <a:lnTo>
                    <a:pt x="589" y="380"/>
                  </a:lnTo>
                  <a:lnTo>
                    <a:pt x="596" y="395"/>
                  </a:lnTo>
                  <a:lnTo>
                    <a:pt x="608" y="407"/>
                  </a:lnTo>
                  <a:lnTo>
                    <a:pt x="623" y="414"/>
                  </a:lnTo>
                  <a:lnTo>
                    <a:pt x="640" y="416"/>
                  </a:lnTo>
                  <a:lnTo>
                    <a:pt x="657" y="414"/>
                  </a:lnTo>
                  <a:lnTo>
                    <a:pt x="671" y="407"/>
                  </a:lnTo>
                  <a:lnTo>
                    <a:pt x="683" y="395"/>
                  </a:lnTo>
                  <a:lnTo>
                    <a:pt x="691" y="380"/>
                  </a:lnTo>
                  <a:lnTo>
                    <a:pt x="694" y="364"/>
                  </a:lnTo>
                  <a:lnTo>
                    <a:pt x="691" y="347"/>
                  </a:lnTo>
                  <a:lnTo>
                    <a:pt x="683" y="332"/>
                  </a:lnTo>
                  <a:lnTo>
                    <a:pt x="671" y="320"/>
                  </a:lnTo>
                  <a:lnTo>
                    <a:pt x="657" y="312"/>
                  </a:lnTo>
                  <a:lnTo>
                    <a:pt x="640" y="310"/>
                  </a:lnTo>
                  <a:close/>
                  <a:moveTo>
                    <a:pt x="1317" y="151"/>
                  </a:moveTo>
                  <a:lnTo>
                    <a:pt x="1237" y="157"/>
                  </a:lnTo>
                  <a:lnTo>
                    <a:pt x="1157" y="170"/>
                  </a:lnTo>
                  <a:lnTo>
                    <a:pt x="1079" y="188"/>
                  </a:lnTo>
                  <a:lnTo>
                    <a:pt x="1002" y="212"/>
                  </a:lnTo>
                  <a:lnTo>
                    <a:pt x="926" y="242"/>
                  </a:lnTo>
                  <a:lnTo>
                    <a:pt x="853" y="278"/>
                  </a:lnTo>
                  <a:lnTo>
                    <a:pt x="782" y="319"/>
                  </a:lnTo>
                  <a:lnTo>
                    <a:pt x="787" y="340"/>
                  </a:lnTo>
                  <a:lnTo>
                    <a:pt x="789" y="364"/>
                  </a:lnTo>
                  <a:lnTo>
                    <a:pt x="786" y="393"/>
                  </a:lnTo>
                  <a:lnTo>
                    <a:pt x="778" y="421"/>
                  </a:lnTo>
                  <a:lnTo>
                    <a:pt x="764" y="446"/>
                  </a:lnTo>
                  <a:lnTo>
                    <a:pt x="746" y="467"/>
                  </a:lnTo>
                  <a:lnTo>
                    <a:pt x="723" y="486"/>
                  </a:lnTo>
                  <a:lnTo>
                    <a:pt x="699" y="500"/>
                  </a:lnTo>
                  <a:lnTo>
                    <a:pt x="671" y="508"/>
                  </a:lnTo>
                  <a:lnTo>
                    <a:pt x="642" y="511"/>
                  </a:lnTo>
                  <a:lnTo>
                    <a:pt x="636" y="540"/>
                  </a:lnTo>
                  <a:lnTo>
                    <a:pt x="627" y="567"/>
                  </a:lnTo>
                  <a:lnTo>
                    <a:pt x="612" y="591"/>
                  </a:lnTo>
                  <a:lnTo>
                    <a:pt x="594" y="612"/>
                  </a:lnTo>
                  <a:lnTo>
                    <a:pt x="572" y="629"/>
                  </a:lnTo>
                  <a:lnTo>
                    <a:pt x="546" y="641"/>
                  </a:lnTo>
                  <a:lnTo>
                    <a:pt x="518" y="649"/>
                  </a:lnTo>
                  <a:lnTo>
                    <a:pt x="519" y="664"/>
                  </a:lnTo>
                  <a:lnTo>
                    <a:pt x="517" y="690"/>
                  </a:lnTo>
                  <a:lnTo>
                    <a:pt x="509" y="716"/>
                  </a:lnTo>
                  <a:lnTo>
                    <a:pt x="498" y="740"/>
                  </a:lnTo>
                  <a:lnTo>
                    <a:pt x="482" y="761"/>
                  </a:lnTo>
                  <a:lnTo>
                    <a:pt x="464" y="779"/>
                  </a:lnTo>
                  <a:lnTo>
                    <a:pt x="441" y="794"/>
                  </a:lnTo>
                  <a:lnTo>
                    <a:pt x="417" y="804"/>
                  </a:lnTo>
                  <a:lnTo>
                    <a:pt x="421" y="822"/>
                  </a:lnTo>
                  <a:lnTo>
                    <a:pt x="422" y="841"/>
                  </a:lnTo>
                  <a:lnTo>
                    <a:pt x="419" y="869"/>
                  </a:lnTo>
                  <a:lnTo>
                    <a:pt x="412" y="895"/>
                  </a:lnTo>
                  <a:lnTo>
                    <a:pt x="399" y="919"/>
                  </a:lnTo>
                  <a:lnTo>
                    <a:pt x="383" y="940"/>
                  </a:lnTo>
                  <a:lnTo>
                    <a:pt x="363" y="959"/>
                  </a:lnTo>
                  <a:lnTo>
                    <a:pt x="341" y="973"/>
                  </a:lnTo>
                  <a:lnTo>
                    <a:pt x="349" y="1001"/>
                  </a:lnTo>
                  <a:lnTo>
                    <a:pt x="352" y="1030"/>
                  </a:lnTo>
                  <a:lnTo>
                    <a:pt x="349" y="1060"/>
                  </a:lnTo>
                  <a:lnTo>
                    <a:pt x="341" y="1087"/>
                  </a:lnTo>
                  <a:lnTo>
                    <a:pt x="328" y="1112"/>
                  </a:lnTo>
                  <a:lnTo>
                    <a:pt x="310" y="1134"/>
                  </a:lnTo>
                  <a:lnTo>
                    <a:pt x="289" y="1152"/>
                  </a:lnTo>
                  <a:lnTo>
                    <a:pt x="300" y="1176"/>
                  </a:lnTo>
                  <a:lnTo>
                    <a:pt x="308" y="1201"/>
                  </a:lnTo>
                  <a:lnTo>
                    <a:pt x="311" y="1229"/>
                  </a:lnTo>
                  <a:lnTo>
                    <a:pt x="308" y="1260"/>
                  </a:lnTo>
                  <a:lnTo>
                    <a:pt x="298" y="1288"/>
                  </a:lnTo>
                  <a:lnTo>
                    <a:pt x="283" y="1315"/>
                  </a:lnTo>
                  <a:lnTo>
                    <a:pt x="264" y="1337"/>
                  </a:lnTo>
                  <a:lnTo>
                    <a:pt x="278" y="1357"/>
                  </a:lnTo>
                  <a:lnTo>
                    <a:pt x="289" y="1380"/>
                  </a:lnTo>
                  <a:lnTo>
                    <a:pt x="296" y="1404"/>
                  </a:lnTo>
                  <a:lnTo>
                    <a:pt x="298" y="1431"/>
                  </a:lnTo>
                  <a:lnTo>
                    <a:pt x="296" y="1456"/>
                  </a:lnTo>
                  <a:lnTo>
                    <a:pt x="290" y="1480"/>
                  </a:lnTo>
                  <a:lnTo>
                    <a:pt x="279" y="1504"/>
                  </a:lnTo>
                  <a:lnTo>
                    <a:pt x="265" y="1524"/>
                  </a:lnTo>
                  <a:lnTo>
                    <a:pt x="284" y="1546"/>
                  </a:lnTo>
                  <a:lnTo>
                    <a:pt x="299" y="1572"/>
                  </a:lnTo>
                  <a:lnTo>
                    <a:pt x="309" y="1601"/>
                  </a:lnTo>
                  <a:lnTo>
                    <a:pt x="312" y="1633"/>
                  </a:lnTo>
                  <a:lnTo>
                    <a:pt x="310" y="1656"/>
                  </a:lnTo>
                  <a:lnTo>
                    <a:pt x="304" y="1678"/>
                  </a:lnTo>
                  <a:lnTo>
                    <a:pt x="296" y="1698"/>
                  </a:lnTo>
                  <a:lnTo>
                    <a:pt x="321" y="1713"/>
                  </a:lnTo>
                  <a:lnTo>
                    <a:pt x="344" y="1731"/>
                  </a:lnTo>
                  <a:lnTo>
                    <a:pt x="363" y="1752"/>
                  </a:lnTo>
                  <a:lnTo>
                    <a:pt x="378" y="1776"/>
                  </a:lnTo>
                  <a:lnTo>
                    <a:pt x="389" y="1803"/>
                  </a:lnTo>
                  <a:lnTo>
                    <a:pt x="397" y="1831"/>
                  </a:lnTo>
                  <a:lnTo>
                    <a:pt x="399" y="1862"/>
                  </a:lnTo>
                  <a:lnTo>
                    <a:pt x="396" y="1896"/>
                  </a:lnTo>
                  <a:lnTo>
                    <a:pt x="387" y="1927"/>
                  </a:lnTo>
                  <a:lnTo>
                    <a:pt x="422" y="1939"/>
                  </a:lnTo>
                  <a:lnTo>
                    <a:pt x="454" y="1955"/>
                  </a:lnTo>
                  <a:lnTo>
                    <a:pt x="484" y="1976"/>
                  </a:lnTo>
                  <a:lnTo>
                    <a:pt x="508" y="2002"/>
                  </a:lnTo>
                  <a:lnTo>
                    <a:pt x="529" y="2032"/>
                  </a:lnTo>
                  <a:lnTo>
                    <a:pt x="544" y="2065"/>
                  </a:lnTo>
                  <a:lnTo>
                    <a:pt x="554" y="2101"/>
                  </a:lnTo>
                  <a:lnTo>
                    <a:pt x="557" y="2139"/>
                  </a:lnTo>
                  <a:lnTo>
                    <a:pt x="556" y="2160"/>
                  </a:lnTo>
                  <a:lnTo>
                    <a:pt x="553" y="2181"/>
                  </a:lnTo>
                  <a:lnTo>
                    <a:pt x="570" y="2180"/>
                  </a:lnTo>
                  <a:lnTo>
                    <a:pt x="608" y="2183"/>
                  </a:lnTo>
                  <a:lnTo>
                    <a:pt x="644" y="2192"/>
                  </a:lnTo>
                  <a:lnTo>
                    <a:pt x="679" y="2205"/>
                  </a:lnTo>
                  <a:lnTo>
                    <a:pt x="710" y="2224"/>
                  </a:lnTo>
                  <a:lnTo>
                    <a:pt x="738" y="2247"/>
                  </a:lnTo>
                  <a:lnTo>
                    <a:pt x="763" y="2274"/>
                  </a:lnTo>
                  <a:lnTo>
                    <a:pt x="783" y="2304"/>
                  </a:lnTo>
                  <a:lnTo>
                    <a:pt x="799" y="2336"/>
                  </a:lnTo>
                  <a:lnTo>
                    <a:pt x="810" y="2372"/>
                  </a:lnTo>
                  <a:lnTo>
                    <a:pt x="816" y="2409"/>
                  </a:lnTo>
                  <a:lnTo>
                    <a:pt x="849" y="2398"/>
                  </a:lnTo>
                  <a:lnTo>
                    <a:pt x="884" y="2391"/>
                  </a:lnTo>
                  <a:lnTo>
                    <a:pt x="920" y="2388"/>
                  </a:lnTo>
                  <a:lnTo>
                    <a:pt x="961" y="2391"/>
                  </a:lnTo>
                  <a:lnTo>
                    <a:pt x="999" y="2401"/>
                  </a:lnTo>
                  <a:lnTo>
                    <a:pt x="1036" y="2415"/>
                  </a:lnTo>
                  <a:lnTo>
                    <a:pt x="1069" y="2434"/>
                  </a:lnTo>
                  <a:lnTo>
                    <a:pt x="1100" y="2457"/>
                  </a:lnTo>
                  <a:lnTo>
                    <a:pt x="1127" y="2485"/>
                  </a:lnTo>
                  <a:lnTo>
                    <a:pt x="1149" y="2516"/>
                  </a:lnTo>
                  <a:lnTo>
                    <a:pt x="1167" y="2550"/>
                  </a:lnTo>
                  <a:lnTo>
                    <a:pt x="1194" y="2527"/>
                  </a:lnTo>
                  <a:lnTo>
                    <a:pt x="1224" y="2506"/>
                  </a:lnTo>
                  <a:lnTo>
                    <a:pt x="1256" y="2491"/>
                  </a:lnTo>
                  <a:lnTo>
                    <a:pt x="1291" y="2478"/>
                  </a:lnTo>
                  <a:lnTo>
                    <a:pt x="1327" y="2471"/>
                  </a:lnTo>
                  <a:lnTo>
                    <a:pt x="1365" y="2468"/>
                  </a:lnTo>
                  <a:lnTo>
                    <a:pt x="1403" y="2471"/>
                  </a:lnTo>
                  <a:lnTo>
                    <a:pt x="1439" y="2478"/>
                  </a:lnTo>
                  <a:lnTo>
                    <a:pt x="1473" y="2491"/>
                  </a:lnTo>
                  <a:lnTo>
                    <a:pt x="1506" y="2506"/>
                  </a:lnTo>
                  <a:lnTo>
                    <a:pt x="1536" y="2527"/>
                  </a:lnTo>
                  <a:lnTo>
                    <a:pt x="1564" y="2550"/>
                  </a:lnTo>
                  <a:lnTo>
                    <a:pt x="1581" y="2516"/>
                  </a:lnTo>
                  <a:lnTo>
                    <a:pt x="1604" y="2485"/>
                  </a:lnTo>
                  <a:lnTo>
                    <a:pt x="1630" y="2457"/>
                  </a:lnTo>
                  <a:lnTo>
                    <a:pt x="1660" y="2434"/>
                  </a:lnTo>
                  <a:lnTo>
                    <a:pt x="1694" y="2415"/>
                  </a:lnTo>
                  <a:lnTo>
                    <a:pt x="1730" y="2401"/>
                  </a:lnTo>
                  <a:lnTo>
                    <a:pt x="1769" y="2391"/>
                  </a:lnTo>
                  <a:lnTo>
                    <a:pt x="1810" y="2388"/>
                  </a:lnTo>
                  <a:lnTo>
                    <a:pt x="1847" y="2391"/>
                  </a:lnTo>
                  <a:lnTo>
                    <a:pt x="1882" y="2398"/>
                  </a:lnTo>
                  <a:lnTo>
                    <a:pt x="1915" y="2409"/>
                  </a:lnTo>
                  <a:lnTo>
                    <a:pt x="1920" y="2372"/>
                  </a:lnTo>
                  <a:lnTo>
                    <a:pt x="1931" y="2336"/>
                  </a:lnTo>
                  <a:lnTo>
                    <a:pt x="1946" y="2304"/>
                  </a:lnTo>
                  <a:lnTo>
                    <a:pt x="1968" y="2274"/>
                  </a:lnTo>
                  <a:lnTo>
                    <a:pt x="1992" y="2247"/>
                  </a:lnTo>
                  <a:lnTo>
                    <a:pt x="2020" y="2224"/>
                  </a:lnTo>
                  <a:lnTo>
                    <a:pt x="2051" y="2205"/>
                  </a:lnTo>
                  <a:lnTo>
                    <a:pt x="2085" y="2192"/>
                  </a:lnTo>
                  <a:lnTo>
                    <a:pt x="2123" y="2183"/>
                  </a:lnTo>
                  <a:lnTo>
                    <a:pt x="2161" y="2180"/>
                  </a:lnTo>
                  <a:lnTo>
                    <a:pt x="2177" y="2181"/>
                  </a:lnTo>
                  <a:lnTo>
                    <a:pt x="2173" y="2160"/>
                  </a:lnTo>
                  <a:lnTo>
                    <a:pt x="2172" y="2139"/>
                  </a:lnTo>
                  <a:lnTo>
                    <a:pt x="2177" y="2101"/>
                  </a:lnTo>
                  <a:lnTo>
                    <a:pt x="2186" y="2065"/>
                  </a:lnTo>
                  <a:lnTo>
                    <a:pt x="2201" y="2032"/>
                  </a:lnTo>
                  <a:lnTo>
                    <a:pt x="2221" y="2002"/>
                  </a:lnTo>
                  <a:lnTo>
                    <a:pt x="2247" y="1976"/>
                  </a:lnTo>
                  <a:lnTo>
                    <a:pt x="2275" y="1955"/>
                  </a:lnTo>
                  <a:lnTo>
                    <a:pt x="2308" y="1939"/>
                  </a:lnTo>
                  <a:lnTo>
                    <a:pt x="2343" y="1927"/>
                  </a:lnTo>
                  <a:lnTo>
                    <a:pt x="2337" y="1906"/>
                  </a:lnTo>
                  <a:lnTo>
                    <a:pt x="2333" y="1885"/>
                  </a:lnTo>
                  <a:lnTo>
                    <a:pt x="2330" y="1862"/>
                  </a:lnTo>
                  <a:lnTo>
                    <a:pt x="2334" y="1831"/>
                  </a:lnTo>
                  <a:lnTo>
                    <a:pt x="2340" y="1803"/>
                  </a:lnTo>
                  <a:lnTo>
                    <a:pt x="2352" y="1776"/>
                  </a:lnTo>
                  <a:lnTo>
                    <a:pt x="2368" y="1752"/>
                  </a:lnTo>
                  <a:lnTo>
                    <a:pt x="2387" y="1731"/>
                  </a:lnTo>
                  <a:lnTo>
                    <a:pt x="2409" y="1713"/>
                  </a:lnTo>
                  <a:lnTo>
                    <a:pt x="2433" y="1698"/>
                  </a:lnTo>
                  <a:lnTo>
                    <a:pt x="2425" y="1678"/>
                  </a:lnTo>
                  <a:lnTo>
                    <a:pt x="2420" y="1656"/>
                  </a:lnTo>
                  <a:lnTo>
                    <a:pt x="2417" y="1633"/>
                  </a:lnTo>
                  <a:lnTo>
                    <a:pt x="2422" y="1601"/>
                  </a:lnTo>
                  <a:lnTo>
                    <a:pt x="2430" y="1572"/>
                  </a:lnTo>
                  <a:lnTo>
                    <a:pt x="2445" y="1546"/>
                  </a:lnTo>
                  <a:lnTo>
                    <a:pt x="2465" y="1524"/>
                  </a:lnTo>
                  <a:lnTo>
                    <a:pt x="2451" y="1504"/>
                  </a:lnTo>
                  <a:lnTo>
                    <a:pt x="2441" y="1480"/>
                  </a:lnTo>
                  <a:lnTo>
                    <a:pt x="2434" y="1456"/>
                  </a:lnTo>
                  <a:lnTo>
                    <a:pt x="2432" y="1431"/>
                  </a:lnTo>
                  <a:lnTo>
                    <a:pt x="2434" y="1404"/>
                  </a:lnTo>
                  <a:lnTo>
                    <a:pt x="2441" y="1380"/>
                  </a:lnTo>
                  <a:lnTo>
                    <a:pt x="2451" y="1357"/>
                  </a:lnTo>
                  <a:lnTo>
                    <a:pt x="2466" y="1337"/>
                  </a:lnTo>
                  <a:lnTo>
                    <a:pt x="2446" y="1315"/>
                  </a:lnTo>
                  <a:lnTo>
                    <a:pt x="2432" y="1288"/>
                  </a:lnTo>
                  <a:lnTo>
                    <a:pt x="2423" y="1260"/>
                  </a:lnTo>
                  <a:lnTo>
                    <a:pt x="2420" y="1229"/>
                  </a:lnTo>
                  <a:lnTo>
                    <a:pt x="2422" y="1201"/>
                  </a:lnTo>
                  <a:lnTo>
                    <a:pt x="2429" y="1176"/>
                  </a:lnTo>
                  <a:lnTo>
                    <a:pt x="2441" y="1152"/>
                  </a:lnTo>
                  <a:lnTo>
                    <a:pt x="2420" y="1134"/>
                  </a:lnTo>
                  <a:lnTo>
                    <a:pt x="2403" y="1112"/>
                  </a:lnTo>
                  <a:lnTo>
                    <a:pt x="2389" y="1087"/>
                  </a:lnTo>
                  <a:lnTo>
                    <a:pt x="2381" y="1060"/>
                  </a:lnTo>
                  <a:lnTo>
                    <a:pt x="2378" y="1030"/>
                  </a:lnTo>
                  <a:lnTo>
                    <a:pt x="2381" y="1001"/>
                  </a:lnTo>
                  <a:lnTo>
                    <a:pt x="2390" y="973"/>
                  </a:lnTo>
                  <a:lnTo>
                    <a:pt x="2367" y="959"/>
                  </a:lnTo>
                  <a:lnTo>
                    <a:pt x="2347" y="940"/>
                  </a:lnTo>
                  <a:lnTo>
                    <a:pt x="2330" y="919"/>
                  </a:lnTo>
                  <a:lnTo>
                    <a:pt x="2319" y="895"/>
                  </a:lnTo>
                  <a:lnTo>
                    <a:pt x="2310" y="869"/>
                  </a:lnTo>
                  <a:lnTo>
                    <a:pt x="2308" y="841"/>
                  </a:lnTo>
                  <a:lnTo>
                    <a:pt x="2309" y="822"/>
                  </a:lnTo>
                  <a:lnTo>
                    <a:pt x="2312" y="804"/>
                  </a:lnTo>
                  <a:lnTo>
                    <a:pt x="2289" y="794"/>
                  </a:lnTo>
                  <a:lnTo>
                    <a:pt x="2267" y="779"/>
                  </a:lnTo>
                  <a:lnTo>
                    <a:pt x="2248" y="761"/>
                  </a:lnTo>
                  <a:lnTo>
                    <a:pt x="2233" y="740"/>
                  </a:lnTo>
                  <a:lnTo>
                    <a:pt x="2221" y="716"/>
                  </a:lnTo>
                  <a:lnTo>
                    <a:pt x="2214" y="690"/>
                  </a:lnTo>
                  <a:lnTo>
                    <a:pt x="2211" y="664"/>
                  </a:lnTo>
                  <a:lnTo>
                    <a:pt x="2212" y="649"/>
                  </a:lnTo>
                  <a:lnTo>
                    <a:pt x="2184" y="641"/>
                  </a:lnTo>
                  <a:lnTo>
                    <a:pt x="2159" y="629"/>
                  </a:lnTo>
                  <a:lnTo>
                    <a:pt x="2136" y="612"/>
                  </a:lnTo>
                  <a:lnTo>
                    <a:pt x="2117" y="591"/>
                  </a:lnTo>
                  <a:lnTo>
                    <a:pt x="2102" y="567"/>
                  </a:lnTo>
                  <a:lnTo>
                    <a:pt x="2093" y="540"/>
                  </a:lnTo>
                  <a:lnTo>
                    <a:pt x="2089" y="511"/>
                  </a:lnTo>
                  <a:lnTo>
                    <a:pt x="2059" y="508"/>
                  </a:lnTo>
                  <a:lnTo>
                    <a:pt x="2031" y="500"/>
                  </a:lnTo>
                  <a:lnTo>
                    <a:pt x="2006" y="486"/>
                  </a:lnTo>
                  <a:lnTo>
                    <a:pt x="1985" y="467"/>
                  </a:lnTo>
                  <a:lnTo>
                    <a:pt x="1967" y="446"/>
                  </a:lnTo>
                  <a:lnTo>
                    <a:pt x="1953" y="421"/>
                  </a:lnTo>
                  <a:lnTo>
                    <a:pt x="1944" y="393"/>
                  </a:lnTo>
                  <a:lnTo>
                    <a:pt x="1941" y="364"/>
                  </a:lnTo>
                  <a:lnTo>
                    <a:pt x="1943" y="340"/>
                  </a:lnTo>
                  <a:lnTo>
                    <a:pt x="1948" y="319"/>
                  </a:lnTo>
                  <a:lnTo>
                    <a:pt x="1876" y="278"/>
                  </a:lnTo>
                  <a:lnTo>
                    <a:pt x="1803" y="242"/>
                  </a:lnTo>
                  <a:lnTo>
                    <a:pt x="1728" y="212"/>
                  </a:lnTo>
                  <a:lnTo>
                    <a:pt x="1651" y="188"/>
                  </a:lnTo>
                  <a:lnTo>
                    <a:pt x="1572" y="170"/>
                  </a:lnTo>
                  <a:lnTo>
                    <a:pt x="1492" y="157"/>
                  </a:lnTo>
                  <a:lnTo>
                    <a:pt x="1412" y="151"/>
                  </a:lnTo>
                  <a:lnTo>
                    <a:pt x="1409" y="165"/>
                  </a:lnTo>
                  <a:lnTo>
                    <a:pt x="1402" y="176"/>
                  </a:lnTo>
                  <a:lnTo>
                    <a:pt x="1392" y="186"/>
                  </a:lnTo>
                  <a:lnTo>
                    <a:pt x="1379" y="192"/>
                  </a:lnTo>
                  <a:lnTo>
                    <a:pt x="1365" y="194"/>
                  </a:lnTo>
                  <a:lnTo>
                    <a:pt x="1350" y="192"/>
                  </a:lnTo>
                  <a:lnTo>
                    <a:pt x="1339" y="186"/>
                  </a:lnTo>
                  <a:lnTo>
                    <a:pt x="1328" y="176"/>
                  </a:lnTo>
                  <a:lnTo>
                    <a:pt x="1321" y="165"/>
                  </a:lnTo>
                  <a:lnTo>
                    <a:pt x="1317" y="151"/>
                  </a:lnTo>
                  <a:close/>
                  <a:moveTo>
                    <a:pt x="1365" y="0"/>
                  </a:moveTo>
                  <a:lnTo>
                    <a:pt x="1380" y="2"/>
                  </a:lnTo>
                  <a:lnTo>
                    <a:pt x="1393" y="10"/>
                  </a:lnTo>
                  <a:lnTo>
                    <a:pt x="1403" y="19"/>
                  </a:lnTo>
                  <a:lnTo>
                    <a:pt x="1410" y="33"/>
                  </a:lnTo>
                  <a:lnTo>
                    <a:pt x="1413" y="48"/>
                  </a:lnTo>
                  <a:lnTo>
                    <a:pt x="1413" y="56"/>
                  </a:lnTo>
                  <a:lnTo>
                    <a:pt x="1490" y="61"/>
                  </a:lnTo>
                  <a:lnTo>
                    <a:pt x="1568" y="72"/>
                  </a:lnTo>
                  <a:lnTo>
                    <a:pt x="1644" y="89"/>
                  </a:lnTo>
                  <a:lnTo>
                    <a:pt x="1719" y="109"/>
                  </a:lnTo>
                  <a:lnTo>
                    <a:pt x="1793" y="135"/>
                  </a:lnTo>
                  <a:lnTo>
                    <a:pt x="1865" y="166"/>
                  </a:lnTo>
                  <a:lnTo>
                    <a:pt x="1936" y="202"/>
                  </a:lnTo>
                  <a:lnTo>
                    <a:pt x="2004" y="242"/>
                  </a:lnTo>
                  <a:lnTo>
                    <a:pt x="2023" y="230"/>
                  </a:lnTo>
                  <a:lnTo>
                    <a:pt x="2044" y="222"/>
                  </a:lnTo>
                  <a:lnTo>
                    <a:pt x="2066" y="217"/>
                  </a:lnTo>
                  <a:lnTo>
                    <a:pt x="2091" y="215"/>
                  </a:lnTo>
                  <a:lnTo>
                    <a:pt x="2119" y="218"/>
                  </a:lnTo>
                  <a:lnTo>
                    <a:pt x="2146" y="225"/>
                  </a:lnTo>
                  <a:lnTo>
                    <a:pt x="2171" y="238"/>
                  </a:lnTo>
                  <a:lnTo>
                    <a:pt x="2193" y="256"/>
                  </a:lnTo>
                  <a:lnTo>
                    <a:pt x="2211" y="276"/>
                  </a:lnTo>
                  <a:lnTo>
                    <a:pt x="2225" y="299"/>
                  </a:lnTo>
                  <a:lnTo>
                    <a:pt x="2235" y="325"/>
                  </a:lnTo>
                  <a:lnTo>
                    <a:pt x="2239" y="354"/>
                  </a:lnTo>
                  <a:lnTo>
                    <a:pt x="2269" y="357"/>
                  </a:lnTo>
                  <a:lnTo>
                    <a:pt x="2296" y="367"/>
                  </a:lnTo>
                  <a:lnTo>
                    <a:pt x="2321" y="380"/>
                  </a:lnTo>
                  <a:lnTo>
                    <a:pt x="2343" y="398"/>
                  </a:lnTo>
                  <a:lnTo>
                    <a:pt x="2361" y="421"/>
                  </a:lnTo>
                  <a:lnTo>
                    <a:pt x="2375" y="445"/>
                  </a:lnTo>
                  <a:lnTo>
                    <a:pt x="2383" y="473"/>
                  </a:lnTo>
                  <a:lnTo>
                    <a:pt x="2387" y="503"/>
                  </a:lnTo>
                  <a:lnTo>
                    <a:pt x="2386" y="517"/>
                  </a:lnTo>
                  <a:lnTo>
                    <a:pt x="2414" y="525"/>
                  </a:lnTo>
                  <a:lnTo>
                    <a:pt x="2441" y="538"/>
                  </a:lnTo>
                  <a:lnTo>
                    <a:pt x="2464" y="557"/>
                  </a:lnTo>
                  <a:lnTo>
                    <a:pt x="2483" y="579"/>
                  </a:lnTo>
                  <a:lnTo>
                    <a:pt x="2497" y="604"/>
                  </a:lnTo>
                  <a:lnTo>
                    <a:pt x="2507" y="633"/>
                  </a:lnTo>
                  <a:lnTo>
                    <a:pt x="2510" y="664"/>
                  </a:lnTo>
                  <a:lnTo>
                    <a:pt x="2508" y="682"/>
                  </a:lnTo>
                  <a:lnTo>
                    <a:pt x="2504" y="701"/>
                  </a:lnTo>
                  <a:lnTo>
                    <a:pt x="2529" y="711"/>
                  </a:lnTo>
                  <a:lnTo>
                    <a:pt x="2550" y="725"/>
                  </a:lnTo>
                  <a:lnTo>
                    <a:pt x="2569" y="743"/>
                  </a:lnTo>
                  <a:lnTo>
                    <a:pt x="2585" y="764"/>
                  </a:lnTo>
                  <a:lnTo>
                    <a:pt x="2597" y="788"/>
                  </a:lnTo>
                  <a:lnTo>
                    <a:pt x="2604" y="814"/>
                  </a:lnTo>
                  <a:lnTo>
                    <a:pt x="2606" y="841"/>
                  </a:lnTo>
                  <a:lnTo>
                    <a:pt x="2603" y="871"/>
                  </a:lnTo>
                  <a:lnTo>
                    <a:pt x="2595" y="898"/>
                  </a:lnTo>
                  <a:lnTo>
                    <a:pt x="2618" y="913"/>
                  </a:lnTo>
                  <a:lnTo>
                    <a:pt x="2637" y="931"/>
                  </a:lnTo>
                  <a:lnTo>
                    <a:pt x="2654" y="952"/>
                  </a:lnTo>
                  <a:lnTo>
                    <a:pt x="2666" y="976"/>
                  </a:lnTo>
                  <a:lnTo>
                    <a:pt x="2674" y="1003"/>
                  </a:lnTo>
                  <a:lnTo>
                    <a:pt x="2676" y="1030"/>
                  </a:lnTo>
                  <a:lnTo>
                    <a:pt x="2674" y="1058"/>
                  </a:lnTo>
                  <a:lnTo>
                    <a:pt x="2667" y="1084"/>
                  </a:lnTo>
                  <a:lnTo>
                    <a:pt x="2655" y="1107"/>
                  </a:lnTo>
                  <a:lnTo>
                    <a:pt x="2676" y="1125"/>
                  </a:lnTo>
                  <a:lnTo>
                    <a:pt x="2693" y="1148"/>
                  </a:lnTo>
                  <a:lnTo>
                    <a:pt x="2706" y="1173"/>
                  </a:lnTo>
                  <a:lnTo>
                    <a:pt x="2714" y="1199"/>
                  </a:lnTo>
                  <a:lnTo>
                    <a:pt x="2718" y="1229"/>
                  </a:lnTo>
                  <a:lnTo>
                    <a:pt x="2715" y="1255"/>
                  </a:lnTo>
                  <a:lnTo>
                    <a:pt x="2709" y="1280"/>
                  </a:lnTo>
                  <a:lnTo>
                    <a:pt x="2699" y="1303"/>
                  </a:lnTo>
                  <a:lnTo>
                    <a:pt x="2684" y="1323"/>
                  </a:lnTo>
                  <a:lnTo>
                    <a:pt x="2703" y="1345"/>
                  </a:lnTo>
                  <a:lnTo>
                    <a:pt x="2718" y="1372"/>
                  </a:lnTo>
                  <a:lnTo>
                    <a:pt x="2727" y="1400"/>
                  </a:lnTo>
                  <a:lnTo>
                    <a:pt x="2730" y="1431"/>
                  </a:lnTo>
                  <a:lnTo>
                    <a:pt x="2727" y="1461"/>
                  </a:lnTo>
                  <a:lnTo>
                    <a:pt x="2718" y="1491"/>
                  </a:lnTo>
                  <a:lnTo>
                    <a:pt x="2703" y="1516"/>
                  </a:lnTo>
                  <a:lnTo>
                    <a:pt x="2683" y="1539"/>
                  </a:lnTo>
                  <a:lnTo>
                    <a:pt x="2696" y="1560"/>
                  </a:lnTo>
                  <a:lnTo>
                    <a:pt x="2707" y="1582"/>
                  </a:lnTo>
                  <a:lnTo>
                    <a:pt x="2713" y="1606"/>
                  </a:lnTo>
                  <a:lnTo>
                    <a:pt x="2717" y="1633"/>
                  </a:lnTo>
                  <a:lnTo>
                    <a:pt x="2713" y="1660"/>
                  </a:lnTo>
                  <a:lnTo>
                    <a:pt x="2706" y="1686"/>
                  </a:lnTo>
                  <a:lnTo>
                    <a:pt x="2693" y="1711"/>
                  </a:lnTo>
                  <a:lnTo>
                    <a:pt x="2677" y="1732"/>
                  </a:lnTo>
                  <a:lnTo>
                    <a:pt x="2658" y="1750"/>
                  </a:lnTo>
                  <a:lnTo>
                    <a:pt x="2674" y="1774"/>
                  </a:lnTo>
                  <a:lnTo>
                    <a:pt x="2687" y="1802"/>
                  </a:lnTo>
                  <a:lnTo>
                    <a:pt x="2694" y="1831"/>
                  </a:lnTo>
                  <a:lnTo>
                    <a:pt x="2696" y="1862"/>
                  </a:lnTo>
                  <a:lnTo>
                    <a:pt x="2694" y="1895"/>
                  </a:lnTo>
                  <a:lnTo>
                    <a:pt x="2686" y="1925"/>
                  </a:lnTo>
                  <a:lnTo>
                    <a:pt x="2672" y="1954"/>
                  </a:lnTo>
                  <a:lnTo>
                    <a:pt x="2654" y="1979"/>
                  </a:lnTo>
                  <a:lnTo>
                    <a:pt x="2632" y="2000"/>
                  </a:lnTo>
                  <a:lnTo>
                    <a:pt x="2606" y="2018"/>
                  </a:lnTo>
                  <a:lnTo>
                    <a:pt x="2579" y="2032"/>
                  </a:lnTo>
                  <a:lnTo>
                    <a:pt x="2593" y="2065"/>
                  </a:lnTo>
                  <a:lnTo>
                    <a:pt x="2603" y="2101"/>
                  </a:lnTo>
                  <a:lnTo>
                    <a:pt x="2606" y="2139"/>
                  </a:lnTo>
                  <a:lnTo>
                    <a:pt x="2604" y="2173"/>
                  </a:lnTo>
                  <a:lnTo>
                    <a:pt x="2596" y="2205"/>
                  </a:lnTo>
                  <a:lnTo>
                    <a:pt x="2583" y="2236"/>
                  </a:lnTo>
                  <a:lnTo>
                    <a:pt x="2566" y="2263"/>
                  </a:lnTo>
                  <a:lnTo>
                    <a:pt x="2545" y="2289"/>
                  </a:lnTo>
                  <a:lnTo>
                    <a:pt x="2520" y="2310"/>
                  </a:lnTo>
                  <a:lnTo>
                    <a:pt x="2493" y="2328"/>
                  </a:lnTo>
                  <a:lnTo>
                    <a:pt x="2463" y="2342"/>
                  </a:lnTo>
                  <a:lnTo>
                    <a:pt x="2431" y="2350"/>
                  </a:lnTo>
                  <a:lnTo>
                    <a:pt x="2396" y="2354"/>
                  </a:lnTo>
                  <a:lnTo>
                    <a:pt x="2405" y="2389"/>
                  </a:lnTo>
                  <a:lnTo>
                    <a:pt x="2407" y="2426"/>
                  </a:lnTo>
                  <a:lnTo>
                    <a:pt x="2404" y="2465"/>
                  </a:lnTo>
                  <a:lnTo>
                    <a:pt x="2395" y="2503"/>
                  </a:lnTo>
                  <a:lnTo>
                    <a:pt x="2379" y="2538"/>
                  </a:lnTo>
                  <a:lnTo>
                    <a:pt x="2359" y="2571"/>
                  </a:lnTo>
                  <a:lnTo>
                    <a:pt x="2335" y="2599"/>
                  </a:lnTo>
                  <a:lnTo>
                    <a:pt x="2306" y="2624"/>
                  </a:lnTo>
                  <a:lnTo>
                    <a:pt x="2274" y="2644"/>
                  </a:lnTo>
                  <a:lnTo>
                    <a:pt x="2238" y="2659"/>
                  </a:lnTo>
                  <a:lnTo>
                    <a:pt x="2201" y="2668"/>
                  </a:lnTo>
                  <a:lnTo>
                    <a:pt x="2161" y="2671"/>
                  </a:lnTo>
                  <a:lnTo>
                    <a:pt x="2132" y="2670"/>
                  </a:lnTo>
                  <a:lnTo>
                    <a:pt x="2105" y="2665"/>
                  </a:lnTo>
                  <a:lnTo>
                    <a:pt x="2079" y="2658"/>
                  </a:lnTo>
                  <a:lnTo>
                    <a:pt x="2076" y="2697"/>
                  </a:lnTo>
                  <a:lnTo>
                    <a:pt x="2067" y="2735"/>
                  </a:lnTo>
                  <a:lnTo>
                    <a:pt x="2054" y="2770"/>
                  </a:lnTo>
                  <a:lnTo>
                    <a:pt x="2034" y="2802"/>
                  </a:lnTo>
                  <a:lnTo>
                    <a:pt x="2012" y="2832"/>
                  </a:lnTo>
                  <a:lnTo>
                    <a:pt x="1986" y="2858"/>
                  </a:lnTo>
                  <a:lnTo>
                    <a:pt x="1956" y="2881"/>
                  </a:lnTo>
                  <a:lnTo>
                    <a:pt x="1923" y="2900"/>
                  </a:lnTo>
                  <a:lnTo>
                    <a:pt x="1887" y="2912"/>
                  </a:lnTo>
                  <a:lnTo>
                    <a:pt x="1849" y="2921"/>
                  </a:lnTo>
                  <a:lnTo>
                    <a:pt x="1810" y="2924"/>
                  </a:lnTo>
                  <a:lnTo>
                    <a:pt x="1768" y="2921"/>
                  </a:lnTo>
                  <a:lnTo>
                    <a:pt x="1728" y="2911"/>
                  </a:lnTo>
                  <a:lnTo>
                    <a:pt x="1691" y="2896"/>
                  </a:lnTo>
                  <a:lnTo>
                    <a:pt x="1656" y="2876"/>
                  </a:lnTo>
                  <a:lnTo>
                    <a:pt x="1625" y="2851"/>
                  </a:lnTo>
                  <a:lnTo>
                    <a:pt x="1607" y="2888"/>
                  </a:lnTo>
                  <a:lnTo>
                    <a:pt x="1584" y="2922"/>
                  </a:lnTo>
                  <a:lnTo>
                    <a:pt x="1556" y="2952"/>
                  </a:lnTo>
                  <a:lnTo>
                    <a:pt x="1524" y="2978"/>
                  </a:lnTo>
                  <a:lnTo>
                    <a:pt x="1488" y="2999"/>
                  </a:lnTo>
                  <a:lnTo>
                    <a:pt x="1450" y="3014"/>
                  </a:lnTo>
                  <a:lnTo>
                    <a:pt x="1409" y="3024"/>
                  </a:lnTo>
                  <a:lnTo>
                    <a:pt x="1365" y="3027"/>
                  </a:lnTo>
                  <a:lnTo>
                    <a:pt x="1322" y="3024"/>
                  </a:lnTo>
                  <a:lnTo>
                    <a:pt x="1280" y="3014"/>
                  </a:lnTo>
                  <a:lnTo>
                    <a:pt x="1241" y="2999"/>
                  </a:lnTo>
                  <a:lnTo>
                    <a:pt x="1206" y="2978"/>
                  </a:lnTo>
                  <a:lnTo>
                    <a:pt x="1174" y="2952"/>
                  </a:lnTo>
                  <a:lnTo>
                    <a:pt x="1146" y="2922"/>
                  </a:lnTo>
                  <a:lnTo>
                    <a:pt x="1122" y="2888"/>
                  </a:lnTo>
                  <a:lnTo>
                    <a:pt x="1104" y="2851"/>
                  </a:lnTo>
                  <a:lnTo>
                    <a:pt x="1073" y="2876"/>
                  </a:lnTo>
                  <a:lnTo>
                    <a:pt x="1040" y="2896"/>
                  </a:lnTo>
                  <a:lnTo>
                    <a:pt x="1002" y="2911"/>
                  </a:lnTo>
                  <a:lnTo>
                    <a:pt x="962" y="2921"/>
                  </a:lnTo>
                  <a:lnTo>
                    <a:pt x="920" y="2924"/>
                  </a:lnTo>
                  <a:lnTo>
                    <a:pt x="880" y="2921"/>
                  </a:lnTo>
                  <a:lnTo>
                    <a:pt x="843" y="2912"/>
                  </a:lnTo>
                  <a:lnTo>
                    <a:pt x="807" y="2900"/>
                  </a:lnTo>
                  <a:lnTo>
                    <a:pt x="774" y="2881"/>
                  </a:lnTo>
                  <a:lnTo>
                    <a:pt x="745" y="2858"/>
                  </a:lnTo>
                  <a:lnTo>
                    <a:pt x="718" y="2832"/>
                  </a:lnTo>
                  <a:lnTo>
                    <a:pt x="695" y="2802"/>
                  </a:lnTo>
                  <a:lnTo>
                    <a:pt x="677" y="2770"/>
                  </a:lnTo>
                  <a:lnTo>
                    <a:pt x="663" y="2735"/>
                  </a:lnTo>
                  <a:lnTo>
                    <a:pt x="654" y="2697"/>
                  </a:lnTo>
                  <a:lnTo>
                    <a:pt x="651" y="2658"/>
                  </a:lnTo>
                  <a:lnTo>
                    <a:pt x="625" y="2665"/>
                  </a:lnTo>
                  <a:lnTo>
                    <a:pt x="597" y="2670"/>
                  </a:lnTo>
                  <a:lnTo>
                    <a:pt x="570" y="2671"/>
                  </a:lnTo>
                  <a:lnTo>
                    <a:pt x="529" y="2668"/>
                  </a:lnTo>
                  <a:lnTo>
                    <a:pt x="491" y="2659"/>
                  </a:lnTo>
                  <a:lnTo>
                    <a:pt x="456" y="2644"/>
                  </a:lnTo>
                  <a:lnTo>
                    <a:pt x="424" y="2624"/>
                  </a:lnTo>
                  <a:lnTo>
                    <a:pt x="395" y="2599"/>
                  </a:lnTo>
                  <a:lnTo>
                    <a:pt x="370" y="2571"/>
                  </a:lnTo>
                  <a:lnTo>
                    <a:pt x="350" y="2538"/>
                  </a:lnTo>
                  <a:lnTo>
                    <a:pt x="335" y="2503"/>
                  </a:lnTo>
                  <a:lnTo>
                    <a:pt x="326" y="2465"/>
                  </a:lnTo>
                  <a:lnTo>
                    <a:pt x="322" y="2426"/>
                  </a:lnTo>
                  <a:lnTo>
                    <a:pt x="326" y="2389"/>
                  </a:lnTo>
                  <a:lnTo>
                    <a:pt x="333" y="2354"/>
                  </a:lnTo>
                  <a:lnTo>
                    <a:pt x="299" y="2350"/>
                  </a:lnTo>
                  <a:lnTo>
                    <a:pt x="267" y="2342"/>
                  </a:lnTo>
                  <a:lnTo>
                    <a:pt x="237" y="2328"/>
                  </a:lnTo>
                  <a:lnTo>
                    <a:pt x="209" y="2310"/>
                  </a:lnTo>
                  <a:lnTo>
                    <a:pt x="185" y="2289"/>
                  </a:lnTo>
                  <a:lnTo>
                    <a:pt x="163" y="2263"/>
                  </a:lnTo>
                  <a:lnTo>
                    <a:pt x="146" y="2236"/>
                  </a:lnTo>
                  <a:lnTo>
                    <a:pt x="134" y="2205"/>
                  </a:lnTo>
                  <a:lnTo>
                    <a:pt x="126" y="2173"/>
                  </a:lnTo>
                  <a:lnTo>
                    <a:pt x="123" y="2139"/>
                  </a:lnTo>
                  <a:lnTo>
                    <a:pt x="127" y="2101"/>
                  </a:lnTo>
                  <a:lnTo>
                    <a:pt x="137" y="2065"/>
                  </a:lnTo>
                  <a:lnTo>
                    <a:pt x="152" y="2032"/>
                  </a:lnTo>
                  <a:lnTo>
                    <a:pt x="123" y="2018"/>
                  </a:lnTo>
                  <a:lnTo>
                    <a:pt x="98" y="2000"/>
                  </a:lnTo>
                  <a:lnTo>
                    <a:pt x="76" y="1979"/>
                  </a:lnTo>
                  <a:lnTo>
                    <a:pt x="58" y="1954"/>
                  </a:lnTo>
                  <a:lnTo>
                    <a:pt x="45" y="1925"/>
                  </a:lnTo>
                  <a:lnTo>
                    <a:pt x="36" y="1895"/>
                  </a:lnTo>
                  <a:lnTo>
                    <a:pt x="33" y="1862"/>
                  </a:lnTo>
                  <a:lnTo>
                    <a:pt x="36" y="1831"/>
                  </a:lnTo>
                  <a:lnTo>
                    <a:pt x="44" y="1802"/>
                  </a:lnTo>
                  <a:lnTo>
                    <a:pt x="56" y="1774"/>
                  </a:lnTo>
                  <a:lnTo>
                    <a:pt x="72" y="1750"/>
                  </a:lnTo>
                  <a:lnTo>
                    <a:pt x="53" y="1732"/>
                  </a:lnTo>
                  <a:lnTo>
                    <a:pt x="36" y="1711"/>
                  </a:lnTo>
                  <a:lnTo>
                    <a:pt x="24" y="1686"/>
                  </a:lnTo>
                  <a:lnTo>
                    <a:pt x="17" y="1660"/>
                  </a:lnTo>
                  <a:lnTo>
                    <a:pt x="14" y="1633"/>
                  </a:lnTo>
                  <a:lnTo>
                    <a:pt x="16" y="1606"/>
                  </a:lnTo>
                  <a:lnTo>
                    <a:pt x="22" y="1582"/>
                  </a:lnTo>
                  <a:lnTo>
                    <a:pt x="33" y="1560"/>
                  </a:lnTo>
                  <a:lnTo>
                    <a:pt x="47" y="1539"/>
                  </a:lnTo>
                  <a:lnTo>
                    <a:pt x="28" y="1516"/>
                  </a:lnTo>
                  <a:lnTo>
                    <a:pt x="13" y="1491"/>
                  </a:lnTo>
                  <a:lnTo>
                    <a:pt x="3" y="1461"/>
                  </a:lnTo>
                  <a:lnTo>
                    <a:pt x="0" y="1431"/>
                  </a:lnTo>
                  <a:lnTo>
                    <a:pt x="3" y="1400"/>
                  </a:lnTo>
                  <a:lnTo>
                    <a:pt x="13" y="1372"/>
                  </a:lnTo>
                  <a:lnTo>
                    <a:pt x="27" y="1345"/>
                  </a:lnTo>
                  <a:lnTo>
                    <a:pt x="47" y="1323"/>
                  </a:lnTo>
                  <a:lnTo>
                    <a:pt x="32" y="1303"/>
                  </a:lnTo>
                  <a:lnTo>
                    <a:pt x="21" y="1280"/>
                  </a:lnTo>
                  <a:lnTo>
                    <a:pt x="15" y="1255"/>
                  </a:lnTo>
                  <a:lnTo>
                    <a:pt x="13" y="1229"/>
                  </a:lnTo>
                  <a:lnTo>
                    <a:pt x="15" y="1199"/>
                  </a:lnTo>
                  <a:lnTo>
                    <a:pt x="23" y="1173"/>
                  </a:lnTo>
                  <a:lnTo>
                    <a:pt x="37" y="1148"/>
                  </a:lnTo>
                  <a:lnTo>
                    <a:pt x="54" y="1125"/>
                  </a:lnTo>
                  <a:lnTo>
                    <a:pt x="75" y="1107"/>
                  </a:lnTo>
                  <a:lnTo>
                    <a:pt x="64" y="1084"/>
                  </a:lnTo>
                  <a:lnTo>
                    <a:pt x="56" y="1058"/>
                  </a:lnTo>
                  <a:lnTo>
                    <a:pt x="54" y="1030"/>
                  </a:lnTo>
                  <a:lnTo>
                    <a:pt x="56" y="1003"/>
                  </a:lnTo>
                  <a:lnTo>
                    <a:pt x="64" y="976"/>
                  </a:lnTo>
                  <a:lnTo>
                    <a:pt x="76" y="952"/>
                  </a:lnTo>
                  <a:lnTo>
                    <a:pt x="92" y="931"/>
                  </a:lnTo>
                  <a:lnTo>
                    <a:pt x="112" y="913"/>
                  </a:lnTo>
                  <a:lnTo>
                    <a:pt x="136" y="898"/>
                  </a:lnTo>
                  <a:lnTo>
                    <a:pt x="127" y="871"/>
                  </a:lnTo>
                  <a:lnTo>
                    <a:pt x="124" y="841"/>
                  </a:lnTo>
                  <a:lnTo>
                    <a:pt x="126" y="814"/>
                  </a:lnTo>
                  <a:lnTo>
                    <a:pt x="134" y="788"/>
                  </a:lnTo>
                  <a:lnTo>
                    <a:pt x="145" y="764"/>
                  </a:lnTo>
                  <a:lnTo>
                    <a:pt x="160" y="743"/>
                  </a:lnTo>
                  <a:lnTo>
                    <a:pt x="179" y="725"/>
                  </a:lnTo>
                  <a:lnTo>
                    <a:pt x="202" y="711"/>
                  </a:lnTo>
                  <a:lnTo>
                    <a:pt x="226" y="701"/>
                  </a:lnTo>
                  <a:lnTo>
                    <a:pt x="222" y="682"/>
                  </a:lnTo>
                  <a:lnTo>
                    <a:pt x="221" y="664"/>
                  </a:lnTo>
                  <a:lnTo>
                    <a:pt x="224" y="633"/>
                  </a:lnTo>
                  <a:lnTo>
                    <a:pt x="233" y="604"/>
                  </a:lnTo>
                  <a:lnTo>
                    <a:pt x="247" y="579"/>
                  </a:lnTo>
                  <a:lnTo>
                    <a:pt x="266" y="557"/>
                  </a:lnTo>
                  <a:lnTo>
                    <a:pt x="290" y="538"/>
                  </a:lnTo>
                  <a:lnTo>
                    <a:pt x="315" y="525"/>
                  </a:lnTo>
                  <a:lnTo>
                    <a:pt x="345" y="517"/>
                  </a:lnTo>
                  <a:lnTo>
                    <a:pt x="344" y="503"/>
                  </a:lnTo>
                  <a:lnTo>
                    <a:pt x="347" y="473"/>
                  </a:lnTo>
                  <a:lnTo>
                    <a:pt x="355" y="445"/>
                  </a:lnTo>
                  <a:lnTo>
                    <a:pt x="369" y="421"/>
                  </a:lnTo>
                  <a:lnTo>
                    <a:pt x="387" y="398"/>
                  </a:lnTo>
                  <a:lnTo>
                    <a:pt x="408" y="380"/>
                  </a:lnTo>
                  <a:lnTo>
                    <a:pt x="434" y="367"/>
                  </a:lnTo>
                  <a:lnTo>
                    <a:pt x="461" y="357"/>
                  </a:lnTo>
                  <a:lnTo>
                    <a:pt x="491" y="354"/>
                  </a:lnTo>
                  <a:lnTo>
                    <a:pt x="495" y="325"/>
                  </a:lnTo>
                  <a:lnTo>
                    <a:pt x="505" y="299"/>
                  </a:lnTo>
                  <a:lnTo>
                    <a:pt x="519" y="276"/>
                  </a:lnTo>
                  <a:lnTo>
                    <a:pt x="538" y="256"/>
                  </a:lnTo>
                  <a:lnTo>
                    <a:pt x="559" y="238"/>
                  </a:lnTo>
                  <a:lnTo>
                    <a:pt x="583" y="225"/>
                  </a:lnTo>
                  <a:lnTo>
                    <a:pt x="611" y="218"/>
                  </a:lnTo>
                  <a:lnTo>
                    <a:pt x="640" y="215"/>
                  </a:lnTo>
                  <a:lnTo>
                    <a:pt x="663" y="217"/>
                  </a:lnTo>
                  <a:lnTo>
                    <a:pt x="685" y="222"/>
                  </a:lnTo>
                  <a:lnTo>
                    <a:pt x="706" y="230"/>
                  </a:lnTo>
                  <a:lnTo>
                    <a:pt x="726" y="242"/>
                  </a:lnTo>
                  <a:lnTo>
                    <a:pt x="795" y="202"/>
                  </a:lnTo>
                  <a:lnTo>
                    <a:pt x="865" y="166"/>
                  </a:lnTo>
                  <a:lnTo>
                    <a:pt x="937" y="135"/>
                  </a:lnTo>
                  <a:lnTo>
                    <a:pt x="1011" y="109"/>
                  </a:lnTo>
                  <a:lnTo>
                    <a:pt x="1086" y="89"/>
                  </a:lnTo>
                  <a:lnTo>
                    <a:pt x="1163" y="72"/>
                  </a:lnTo>
                  <a:lnTo>
                    <a:pt x="1239" y="61"/>
                  </a:lnTo>
                  <a:lnTo>
                    <a:pt x="1317" y="56"/>
                  </a:lnTo>
                  <a:lnTo>
                    <a:pt x="1317" y="48"/>
                  </a:lnTo>
                  <a:lnTo>
                    <a:pt x="1320" y="33"/>
                  </a:lnTo>
                  <a:lnTo>
                    <a:pt x="1327" y="19"/>
                  </a:lnTo>
                  <a:lnTo>
                    <a:pt x="1337" y="10"/>
                  </a:lnTo>
                  <a:lnTo>
                    <a:pt x="1350" y="2"/>
                  </a:lnTo>
                  <a:lnTo>
                    <a:pt x="13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2" name="Freeform 206"/>
          <p:cNvSpPr>
            <a:spLocks noEditPoints="1"/>
          </p:cNvSpPr>
          <p:nvPr/>
        </p:nvSpPr>
        <p:spPr bwMode="auto">
          <a:xfrm>
            <a:off x="8908035" y="5914001"/>
            <a:ext cx="174625" cy="593725"/>
          </a:xfrm>
          <a:custGeom>
            <a:avLst/>
            <a:gdLst>
              <a:gd name="T0" fmla="*/ 164 w 991"/>
              <a:gd name="T1" fmla="*/ 1146 h 3367"/>
              <a:gd name="T2" fmla="*/ 97 w 991"/>
              <a:gd name="T3" fmla="*/ 1457 h 3367"/>
              <a:gd name="T4" fmla="*/ 82 w 991"/>
              <a:gd name="T5" fmla="*/ 1988 h 3367"/>
              <a:gd name="T6" fmla="*/ 108 w 991"/>
              <a:gd name="T7" fmla="*/ 2597 h 3367"/>
              <a:gd name="T8" fmla="*/ 137 w 991"/>
              <a:gd name="T9" fmla="*/ 3088 h 3367"/>
              <a:gd name="T10" fmla="*/ 376 w 991"/>
              <a:gd name="T11" fmla="*/ 3261 h 3367"/>
              <a:gd name="T12" fmla="*/ 389 w 991"/>
              <a:gd name="T13" fmla="*/ 2913 h 3367"/>
              <a:gd name="T14" fmla="*/ 411 w 991"/>
              <a:gd name="T15" fmla="*/ 2395 h 3367"/>
              <a:gd name="T16" fmla="*/ 434 w 991"/>
              <a:gd name="T17" fmla="*/ 1912 h 3367"/>
              <a:gd name="T18" fmla="*/ 448 w 991"/>
              <a:gd name="T19" fmla="*/ 1682 h 3367"/>
              <a:gd name="T20" fmla="*/ 457 w 991"/>
              <a:gd name="T21" fmla="*/ 1608 h 3367"/>
              <a:gd name="T22" fmla="*/ 289 w 991"/>
              <a:gd name="T23" fmla="*/ 1202 h 3367"/>
              <a:gd name="T24" fmla="*/ 272 w 991"/>
              <a:gd name="T25" fmla="*/ 1028 h 3367"/>
              <a:gd name="T26" fmla="*/ 538 w 991"/>
              <a:gd name="T27" fmla="*/ 1637 h 3367"/>
              <a:gd name="T28" fmla="*/ 550 w 991"/>
              <a:gd name="T29" fmla="*/ 1788 h 3367"/>
              <a:gd name="T30" fmla="*/ 569 w 991"/>
              <a:gd name="T31" fmla="*/ 2151 h 3367"/>
              <a:gd name="T32" fmla="*/ 594 w 991"/>
              <a:gd name="T33" fmla="*/ 2708 h 3367"/>
              <a:gd name="T34" fmla="*/ 611 w 991"/>
              <a:gd name="T35" fmla="*/ 3141 h 3367"/>
              <a:gd name="T36" fmla="*/ 845 w 991"/>
              <a:gd name="T37" fmla="*/ 3227 h 3367"/>
              <a:gd name="T38" fmla="*/ 869 w 991"/>
              <a:gd name="T39" fmla="*/ 2830 h 3367"/>
              <a:gd name="T40" fmla="*/ 899 w 991"/>
              <a:gd name="T41" fmla="*/ 2254 h 3367"/>
              <a:gd name="T42" fmla="*/ 909 w 991"/>
              <a:gd name="T43" fmla="*/ 1644 h 3367"/>
              <a:gd name="T44" fmla="*/ 853 w 991"/>
              <a:gd name="T45" fmla="*/ 1232 h 3367"/>
              <a:gd name="T46" fmla="*/ 783 w 991"/>
              <a:gd name="T47" fmla="*/ 1040 h 3367"/>
              <a:gd name="T48" fmla="*/ 720 w 991"/>
              <a:gd name="T49" fmla="*/ 1198 h 3367"/>
              <a:gd name="T50" fmla="*/ 640 w 991"/>
              <a:gd name="T51" fmla="*/ 1028 h 3367"/>
              <a:gd name="T52" fmla="*/ 704 w 991"/>
              <a:gd name="T53" fmla="*/ 446 h 3367"/>
              <a:gd name="T54" fmla="*/ 737 w 991"/>
              <a:gd name="T55" fmla="*/ 464 h 3367"/>
              <a:gd name="T56" fmla="*/ 470 w 991"/>
              <a:gd name="T57" fmla="*/ 322 h 3367"/>
              <a:gd name="T58" fmla="*/ 220 w 991"/>
              <a:gd name="T59" fmla="*/ 480 h 3367"/>
              <a:gd name="T60" fmla="*/ 724 w 991"/>
              <a:gd name="T61" fmla="*/ 86 h 3367"/>
              <a:gd name="T62" fmla="*/ 380 w 991"/>
              <a:gd name="T63" fmla="*/ 199 h 3367"/>
              <a:gd name="T64" fmla="*/ 369 w 991"/>
              <a:gd name="T65" fmla="*/ 79 h 3367"/>
              <a:gd name="T66" fmla="*/ 696 w 991"/>
              <a:gd name="T67" fmla="*/ 5 h 3367"/>
              <a:gd name="T68" fmla="*/ 850 w 991"/>
              <a:gd name="T69" fmla="*/ 76 h 3367"/>
              <a:gd name="T70" fmla="*/ 846 w 991"/>
              <a:gd name="T71" fmla="*/ 428 h 3367"/>
              <a:gd name="T72" fmla="*/ 911 w 991"/>
              <a:gd name="T73" fmla="*/ 457 h 3367"/>
              <a:gd name="T74" fmla="*/ 851 w 991"/>
              <a:gd name="T75" fmla="*/ 1000 h 3367"/>
              <a:gd name="T76" fmla="*/ 922 w 991"/>
              <a:gd name="T77" fmla="*/ 1188 h 3367"/>
              <a:gd name="T78" fmla="*/ 984 w 991"/>
              <a:gd name="T79" fmla="*/ 1575 h 3367"/>
              <a:gd name="T80" fmla="*/ 984 w 991"/>
              <a:gd name="T81" fmla="*/ 2064 h 3367"/>
              <a:gd name="T82" fmla="*/ 959 w 991"/>
              <a:gd name="T83" fmla="*/ 2620 h 3367"/>
              <a:gd name="T84" fmla="*/ 933 w 991"/>
              <a:gd name="T85" fmla="*/ 3072 h 3367"/>
              <a:gd name="T86" fmla="*/ 916 w 991"/>
              <a:gd name="T87" fmla="*/ 3314 h 3367"/>
              <a:gd name="T88" fmla="*/ 579 w 991"/>
              <a:gd name="T89" fmla="*/ 3367 h 3367"/>
              <a:gd name="T90" fmla="*/ 527 w 991"/>
              <a:gd name="T91" fmla="*/ 2973 h 3367"/>
              <a:gd name="T92" fmla="*/ 490 w 991"/>
              <a:gd name="T93" fmla="*/ 2349 h 3367"/>
              <a:gd name="T94" fmla="*/ 455 w 991"/>
              <a:gd name="T95" fmla="*/ 3215 h 3367"/>
              <a:gd name="T96" fmla="*/ 100 w 991"/>
              <a:gd name="T97" fmla="*/ 3364 h 3367"/>
              <a:gd name="T98" fmla="*/ 72 w 991"/>
              <a:gd name="T99" fmla="*/ 3273 h 3367"/>
              <a:gd name="T100" fmla="*/ 52 w 991"/>
              <a:gd name="T101" fmla="*/ 2960 h 3367"/>
              <a:gd name="T102" fmla="*/ 25 w 991"/>
              <a:gd name="T103" fmla="*/ 2467 h 3367"/>
              <a:gd name="T104" fmla="*/ 2 w 991"/>
              <a:gd name="T105" fmla="*/ 1901 h 3367"/>
              <a:gd name="T106" fmla="*/ 29 w 991"/>
              <a:gd name="T107" fmla="*/ 1382 h 3367"/>
              <a:gd name="T108" fmla="*/ 102 w 991"/>
              <a:gd name="T109" fmla="*/ 1085 h 3367"/>
              <a:gd name="T110" fmla="*/ 154 w 991"/>
              <a:gd name="T111" fmla="*/ 857 h 3367"/>
              <a:gd name="T112" fmla="*/ 105 w 991"/>
              <a:gd name="T113" fmla="*/ 440 h 3367"/>
              <a:gd name="T114" fmla="*/ 211 w 991"/>
              <a:gd name="T115" fmla="*/ 398 h 3367"/>
              <a:gd name="T116" fmla="*/ 147 w 991"/>
              <a:gd name="T117" fmla="*/ 62 h 3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91" h="3367">
                <a:moveTo>
                  <a:pt x="214" y="1028"/>
                </a:moveTo>
                <a:lnTo>
                  <a:pt x="208" y="1039"/>
                </a:lnTo>
                <a:lnTo>
                  <a:pt x="201" y="1053"/>
                </a:lnTo>
                <a:lnTo>
                  <a:pt x="192" y="1071"/>
                </a:lnTo>
                <a:lnTo>
                  <a:pt x="183" y="1092"/>
                </a:lnTo>
                <a:lnTo>
                  <a:pt x="174" y="1117"/>
                </a:lnTo>
                <a:lnTo>
                  <a:pt x="164" y="1146"/>
                </a:lnTo>
                <a:lnTo>
                  <a:pt x="154" y="1178"/>
                </a:lnTo>
                <a:lnTo>
                  <a:pt x="143" y="1214"/>
                </a:lnTo>
                <a:lnTo>
                  <a:pt x="133" y="1254"/>
                </a:lnTo>
                <a:lnTo>
                  <a:pt x="123" y="1298"/>
                </a:lnTo>
                <a:lnTo>
                  <a:pt x="114" y="1347"/>
                </a:lnTo>
                <a:lnTo>
                  <a:pt x="105" y="1400"/>
                </a:lnTo>
                <a:lnTo>
                  <a:pt x="97" y="1457"/>
                </a:lnTo>
                <a:lnTo>
                  <a:pt x="90" y="1519"/>
                </a:lnTo>
                <a:lnTo>
                  <a:pt x="85" y="1585"/>
                </a:lnTo>
                <a:lnTo>
                  <a:pt x="81" y="1656"/>
                </a:lnTo>
                <a:lnTo>
                  <a:pt x="79" y="1732"/>
                </a:lnTo>
                <a:lnTo>
                  <a:pt x="78" y="1813"/>
                </a:lnTo>
                <a:lnTo>
                  <a:pt x="80" y="1899"/>
                </a:lnTo>
                <a:lnTo>
                  <a:pt x="82" y="1988"/>
                </a:lnTo>
                <a:lnTo>
                  <a:pt x="85" y="2077"/>
                </a:lnTo>
                <a:lnTo>
                  <a:pt x="89" y="2166"/>
                </a:lnTo>
                <a:lnTo>
                  <a:pt x="92" y="2254"/>
                </a:lnTo>
                <a:lnTo>
                  <a:pt x="96" y="2342"/>
                </a:lnTo>
                <a:lnTo>
                  <a:pt x="100" y="2428"/>
                </a:lnTo>
                <a:lnTo>
                  <a:pt x="104" y="2514"/>
                </a:lnTo>
                <a:lnTo>
                  <a:pt x="108" y="2597"/>
                </a:lnTo>
                <a:lnTo>
                  <a:pt x="113" y="2678"/>
                </a:lnTo>
                <a:lnTo>
                  <a:pt x="118" y="2756"/>
                </a:lnTo>
                <a:lnTo>
                  <a:pt x="122" y="2830"/>
                </a:lnTo>
                <a:lnTo>
                  <a:pt x="126" y="2901"/>
                </a:lnTo>
                <a:lnTo>
                  <a:pt x="130" y="2968"/>
                </a:lnTo>
                <a:lnTo>
                  <a:pt x="134" y="3030"/>
                </a:lnTo>
                <a:lnTo>
                  <a:pt x="137" y="3088"/>
                </a:lnTo>
                <a:lnTo>
                  <a:pt x="141" y="3140"/>
                </a:lnTo>
                <a:lnTo>
                  <a:pt x="144" y="3186"/>
                </a:lnTo>
                <a:lnTo>
                  <a:pt x="146" y="3227"/>
                </a:lnTo>
                <a:lnTo>
                  <a:pt x="149" y="3261"/>
                </a:lnTo>
                <a:lnTo>
                  <a:pt x="151" y="3289"/>
                </a:lnTo>
                <a:lnTo>
                  <a:pt x="375" y="3289"/>
                </a:lnTo>
                <a:lnTo>
                  <a:pt x="376" y="3261"/>
                </a:lnTo>
                <a:lnTo>
                  <a:pt x="377" y="3227"/>
                </a:lnTo>
                <a:lnTo>
                  <a:pt x="378" y="3187"/>
                </a:lnTo>
                <a:lnTo>
                  <a:pt x="380" y="3141"/>
                </a:lnTo>
                <a:lnTo>
                  <a:pt x="382" y="3091"/>
                </a:lnTo>
                <a:lnTo>
                  <a:pt x="384" y="3036"/>
                </a:lnTo>
                <a:lnTo>
                  <a:pt x="386" y="2976"/>
                </a:lnTo>
                <a:lnTo>
                  <a:pt x="389" y="2913"/>
                </a:lnTo>
                <a:lnTo>
                  <a:pt x="391" y="2848"/>
                </a:lnTo>
                <a:lnTo>
                  <a:pt x="394" y="2779"/>
                </a:lnTo>
                <a:lnTo>
                  <a:pt x="397" y="2708"/>
                </a:lnTo>
                <a:lnTo>
                  <a:pt x="400" y="2637"/>
                </a:lnTo>
                <a:lnTo>
                  <a:pt x="403" y="2564"/>
                </a:lnTo>
                <a:lnTo>
                  <a:pt x="406" y="2490"/>
                </a:lnTo>
                <a:lnTo>
                  <a:pt x="411" y="2395"/>
                </a:lnTo>
                <a:lnTo>
                  <a:pt x="415" y="2306"/>
                </a:lnTo>
                <a:lnTo>
                  <a:pt x="418" y="2225"/>
                </a:lnTo>
                <a:lnTo>
                  <a:pt x="422" y="2151"/>
                </a:lnTo>
                <a:lnTo>
                  <a:pt x="425" y="2082"/>
                </a:lnTo>
                <a:lnTo>
                  <a:pt x="428" y="2019"/>
                </a:lnTo>
                <a:lnTo>
                  <a:pt x="431" y="1963"/>
                </a:lnTo>
                <a:lnTo>
                  <a:pt x="434" y="1912"/>
                </a:lnTo>
                <a:lnTo>
                  <a:pt x="436" y="1865"/>
                </a:lnTo>
                <a:lnTo>
                  <a:pt x="438" y="1824"/>
                </a:lnTo>
                <a:lnTo>
                  <a:pt x="441" y="1788"/>
                </a:lnTo>
                <a:lnTo>
                  <a:pt x="443" y="1756"/>
                </a:lnTo>
                <a:lnTo>
                  <a:pt x="445" y="1727"/>
                </a:lnTo>
                <a:lnTo>
                  <a:pt x="446" y="1703"/>
                </a:lnTo>
                <a:lnTo>
                  <a:pt x="448" y="1682"/>
                </a:lnTo>
                <a:lnTo>
                  <a:pt x="449" y="1664"/>
                </a:lnTo>
                <a:lnTo>
                  <a:pt x="451" y="1649"/>
                </a:lnTo>
                <a:lnTo>
                  <a:pt x="452" y="1637"/>
                </a:lnTo>
                <a:lnTo>
                  <a:pt x="454" y="1627"/>
                </a:lnTo>
                <a:lnTo>
                  <a:pt x="455" y="1618"/>
                </a:lnTo>
                <a:lnTo>
                  <a:pt x="456" y="1612"/>
                </a:lnTo>
                <a:lnTo>
                  <a:pt x="457" y="1608"/>
                </a:lnTo>
                <a:lnTo>
                  <a:pt x="457" y="1028"/>
                </a:lnTo>
                <a:lnTo>
                  <a:pt x="351" y="1028"/>
                </a:lnTo>
                <a:lnTo>
                  <a:pt x="328" y="1170"/>
                </a:lnTo>
                <a:lnTo>
                  <a:pt x="322" y="1183"/>
                </a:lnTo>
                <a:lnTo>
                  <a:pt x="314" y="1193"/>
                </a:lnTo>
                <a:lnTo>
                  <a:pt x="303" y="1200"/>
                </a:lnTo>
                <a:lnTo>
                  <a:pt x="289" y="1202"/>
                </a:lnTo>
                <a:lnTo>
                  <a:pt x="283" y="1202"/>
                </a:lnTo>
                <a:lnTo>
                  <a:pt x="271" y="1198"/>
                </a:lnTo>
                <a:lnTo>
                  <a:pt x="261" y="1191"/>
                </a:lnTo>
                <a:lnTo>
                  <a:pt x="255" y="1180"/>
                </a:lnTo>
                <a:lnTo>
                  <a:pt x="251" y="1169"/>
                </a:lnTo>
                <a:lnTo>
                  <a:pt x="251" y="1157"/>
                </a:lnTo>
                <a:lnTo>
                  <a:pt x="272" y="1028"/>
                </a:lnTo>
                <a:lnTo>
                  <a:pt x="214" y="1028"/>
                </a:lnTo>
                <a:close/>
                <a:moveTo>
                  <a:pt x="534" y="1028"/>
                </a:moveTo>
                <a:lnTo>
                  <a:pt x="534" y="1608"/>
                </a:lnTo>
                <a:lnTo>
                  <a:pt x="535" y="1612"/>
                </a:lnTo>
                <a:lnTo>
                  <a:pt x="536" y="1618"/>
                </a:lnTo>
                <a:lnTo>
                  <a:pt x="537" y="1627"/>
                </a:lnTo>
                <a:lnTo>
                  <a:pt x="538" y="1637"/>
                </a:lnTo>
                <a:lnTo>
                  <a:pt x="540" y="1649"/>
                </a:lnTo>
                <a:lnTo>
                  <a:pt x="542" y="1664"/>
                </a:lnTo>
                <a:lnTo>
                  <a:pt x="543" y="1682"/>
                </a:lnTo>
                <a:lnTo>
                  <a:pt x="545" y="1703"/>
                </a:lnTo>
                <a:lnTo>
                  <a:pt x="547" y="1727"/>
                </a:lnTo>
                <a:lnTo>
                  <a:pt x="548" y="1756"/>
                </a:lnTo>
                <a:lnTo>
                  <a:pt x="550" y="1788"/>
                </a:lnTo>
                <a:lnTo>
                  <a:pt x="553" y="1824"/>
                </a:lnTo>
                <a:lnTo>
                  <a:pt x="555" y="1865"/>
                </a:lnTo>
                <a:lnTo>
                  <a:pt x="557" y="1912"/>
                </a:lnTo>
                <a:lnTo>
                  <a:pt x="560" y="1963"/>
                </a:lnTo>
                <a:lnTo>
                  <a:pt x="563" y="2019"/>
                </a:lnTo>
                <a:lnTo>
                  <a:pt x="566" y="2082"/>
                </a:lnTo>
                <a:lnTo>
                  <a:pt x="569" y="2151"/>
                </a:lnTo>
                <a:lnTo>
                  <a:pt x="573" y="2225"/>
                </a:lnTo>
                <a:lnTo>
                  <a:pt x="576" y="2306"/>
                </a:lnTo>
                <a:lnTo>
                  <a:pt x="580" y="2395"/>
                </a:lnTo>
                <a:lnTo>
                  <a:pt x="585" y="2490"/>
                </a:lnTo>
                <a:lnTo>
                  <a:pt x="588" y="2564"/>
                </a:lnTo>
                <a:lnTo>
                  <a:pt x="591" y="2637"/>
                </a:lnTo>
                <a:lnTo>
                  <a:pt x="594" y="2708"/>
                </a:lnTo>
                <a:lnTo>
                  <a:pt x="597" y="2779"/>
                </a:lnTo>
                <a:lnTo>
                  <a:pt x="600" y="2848"/>
                </a:lnTo>
                <a:lnTo>
                  <a:pt x="602" y="2913"/>
                </a:lnTo>
                <a:lnTo>
                  <a:pt x="605" y="2976"/>
                </a:lnTo>
                <a:lnTo>
                  <a:pt x="607" y="3036"/>
                </a:lnTo>
                <a:lnTo>
                  <a:pt x="609" y="3091"/>
                </a:lnTo>
                <a:lnTo>
                  <a:pt x="611" y="3141"/>
                </a:lnTo>
                <a:lnTo>
                  <a:pt x="613" y="3187"/>
                </a:lnTo>
                <a:lnTo>
                  <a:pt x="614" y="3227"/>
                </a:lnTo>
                <a:lnTo>
                  <a:pt x="615" y="3261"/>
                </a:lnTo>
                <a:lnTo>
                  <a:pt x="616" y="3289"/>
                </a:lnTo>
                <a:lnTo>
                  <a:pt x="839" y="3289"/>
                </a:lnTo>
                <a:lnTo>
                  <a:pt x="842" y="3261"/>
                </a:lnTo>
                <a:lnTo>
                  <a:pt x="845" y="3227"/>
                </a:lnTo>
                <a:lnTo>
                  <a:pt x="847" y="3186"/>
                </a:lnTo>
                <a:lnTo>
                  <a:pt x="850" y="3140"/>
                </a:lnTo>
                <a:lnTo>
                  <a:pt x="854" y="3088"/>
                </a:lnTo>
                <a:lnTo>
                  <a:pt x="857" y="3030"/>
                </a:lnTo>
                <a:lnTo>
                  <a:pt x="861" y="2968"/>
                </a:lnTo>
                <a:lnTo>
                  <a:pt x="865" y="2901"/>
                </a:lnTo>
                <a:lnTo>
                  <a:pt x="869" y="2830"/>
                </a:lnTo>
                <a:lnTo>
                  <a:pt x="873" y="2756"/>
                </a:lnTo>
                <a:lnTo>
                  <a:pt x="878" y="2678"/>
                </a:lnTo>
                <a:lnTo>
                  <a:pt x="882" y="2597"/>
                </a:lnTo>
                <a:lnTo>
                  <a:pt x="887" y="2514"/>
                </a:lnTo>
                <a:lnTo>
                  <a:pt x="891" y="2428"/>
                </a:lnTo>
                <a:lnTo>
                  <a:pt x="895" y="2342"/>
                </a:lnTo>
                <a:lnTo>
                  <a:pt x="899" y="2254"/>
                </a:lnTo>
                <a:lnTo>
                  <a:pt x="902" y="2166"/>
                </a:lnTo>
                <a:lnTo>
                  <a:pt x="906" y="2077"/>
                </a:lnTo>
                <a:lnTo>
                  <a:pt x="909" y="1988"/>
                </a:lnTo>
                <a:lnTo>
                  <a:pt x="911" y="1899"/>
                </a:lnTo>
                <a:lnTo>
                  <a:pt x="913" y="1808"/>
                </a:lnTo>
                <a:lnTo>
                  <a:pt x="912" y="1724"/>
                </a:lnTo>
                <a:lnTo>
                  <a:pt x="909" y="1644"/>
                </a:lnTo>
                <a:lnTo>
                  <a:pt x="905" y="1570"/>
                </a:lnTo>
                <a:lnTo>
                  <a:pt x="899" y="1501"/>
                </a:lnTo>
                <a:lnTo>
                  <a:pt x="892" y="1438"/>
                </a:lnTo>
                <a:lnTo>
                  <a:pt x="882" y="1379"/>
                </a:lnTo>
                <a:lnTo>
                  <a:pt x="873" y="1325"/>
                </a:lnTo>
                <a:lnTo>
                  <a:pt x="863" y="1276"/>
                </a:lnTo>
                <a:lnTo>
                  <a:pt x="853" y="1232"/>
                </a:lnTo>
                <a:lnTo>
                  <a:pt x="842" y="1192"/>
                </a:lnTo>
                <a:lnTo>
                  <a:pt x="831" y="1156"/>
                </a:lnTo>
                <a:lnTo>
                  <a:pt x="820" y="1125"/>
                </a:lnTo>
                <a:lnTo>
                  <a:pt x="810" y="1097"/>
                </a:lnTo>
                <a:lnTo>
                  <a:pt x="801" y="1075"/>
                </a:lnTo>
                <a:lnTo>
                  <a:pt x="791" y="1055"/>
                </a:lnTo>
                <a:lnTo>
                  <a:pt x="783" y="1040"/>
                </a:lnTo>
                <a:lnTo>
                  <a:pt x="777" y="1028"/>
                </a:lnTo>
                <a:lnTo>
                  <a:pt x="719" y="1028"/>
                </a:lnTo>
                <a:lnTo>
                  <a:pt x="740" y="1157"/>
                </a:lnTo>
                <a:lnTo>
                  <a:pt x="740" y="1169"/>
                </a:lnTo>
                <a:lnTo>
                  <a:pt x="737" y="1180"/>
                </a:lnTo>
                <a:lnTo>
                  <a:pt x="730" y="1191"/>
                </a:lnTo>
                <a:lnTo>
                  <a:pt x="720" y="1198"/>
                </a:lnTo>
                <a:lnTo>
                  <a:pt x="708" y="1202"/>
                </a:lnTo>
                <a:lnTo>
                  <a:pt x="702" y="1202"/>
                </a:lnTo>
                <a:lnTo>
                  <a:pt x="689" y="1200"/>
                </a:lnTo>
                <a:lnTo>
                  <a:pt x="677" y="1193"/>
                </a:lnTo>
                <a:lnTo>
                  <a:pt x="669" y="1183"/>
                </a:lnTo>
                <a:lnTo>
                  <a:pt x="663" y="1170"/>
                </a:lnTo>
                <a:lnTo>
                  <a:pt x="640" y="1028"/>
                </a:lnTo>
                <a:lnTo>
                  <a:pt x="534" y="1028"/>
                </a:lnTo>
                <a:close/>
                <a:moveTo>
                  <a:pt x="231" y="892"/>
                </a:moveTo>
                <a:lnTo>
                  <a:pt x="231" y="950"/>
                </a:lnTo>
                <a:lnTo>
                  <a:pt x="760" y="950"/>
                </a:lnTo>
                <a:lnTo>
                  <a:pt x="760" y="892"/>
                </a:lnTo>
                <a:lnTo>
                  <a:pt x="231" y="892"/>
                </a:lnTo>
                <a:close/>
                <a:moveTo>
                  <a:pt x="704" y="446"/>
                </a:moveTo>
                <a:lnTo>
                  <a:pt x="554" y="814"/>
                </a:lnTo>
                <a:lnTo>
                  <a:pt x="768" y="814"/>
                </a:lnTo>
                <a:lnTo>
                  <a:pt x="833" y="506"/>
                </a:lnTo>
                <a:lnTo>
                  <a:pt x="815" y="499"/>
                </a:lnTo>
                <a:lnTo>
                  <a:pt x="792" y="490"/>
                </a:lnTo>
                <a:lnTo>
                  <a:pt x="767" y="478"/>
                </a:lnTo>
                <a:lnTo>
                  <a:pt x="737" y="464"/>
                </a:lnTo>
                <a:lnTo>
                  <a:pt x="704" y="446"/>
                </a:lnTo>
                <a:close/>
                <a:moveTo>
                  <a:pt x="724" y="86"/>
                </a:moveTo>
                <a:lnTo>
                  <a:pt x="669" y="144"/>
                </a:lnTo>
                <a:lnTo>
                  <a:pt x="615" y="195"/>
                </a:lnTo>
                <a:lnTo>
                  <a:pt x="564" y="242"/>
                </a:lnTo>
                <a:lnTo>
                  <a:pt x="516" y="284"/>
                </a:lnTo>
                <a:lnTo>
                  <a:pt x="470" y="322"/>
                </a:lnTo>
                <a:lnTo>
                  <a:pt x="426" y="355"/>
                </a:lnTo>
                <a:lnTo>
                  <a:pt x="385" y="385"/>
                </a:lnTo>
                <a:lnTo>
                  <a:pt x="346" y="410"/>
                </a:lnTo>
                <a:lnTo>
                  <a:pt x="310" y="433"/>
                </a:lnTo>
                <a:lnTo>
                  <a:pt x="277" y="451"/>
                </a:lnTo>
                <a:lnTo>
                  <a:pt x="248" y="468"/>
                </a:lnTo>
                <a:lnTo>
                  <a:pt x="220" y="480"/>
                </a:lnTo>
                <a:lnTo>
                  <a:pt x="197" y="491"/>
                </a:lnTo>
                <a:lnTo>
                  <a:pt x="175" y="500"/>
                </a:lnTo>
                <a:lnTo>
                  <a:pt x="158" y="506"/>
                </a:lnTo>
                <a:lnTo>
                  <a:pt x="224" y="814"/>
                </a:lnTo>
                <a:lnTo>
                  <a:pt x="470" y="814"/>
                </a:lnTo>
                <a:lnTo>
                  <a:pt x="762" y="104"/>
                </a:lnTo>
                <a:lnTo>
                  <a:pt x="724" y="86"/>
                </a:lnTo>
                <a:close/>
                <a:moveTo>
                  <a:pt x="267" y="86"/>
                </a:moveTo>
                <a:lnTo>
                  <a:pt x="232" y="103"/>
                </a:lnTo>
                <a:lnTo>
                  <a:pt x="342" y="320"/>
                </a:lnTo>
                <a:lnTo>
                  <a:pt x="372" y="299"/>
                </a:lnTo>
                <a:lnTo>
                  <a:pt x="402" y="275"/>
                </a:lnTo>
                <a:lnTo>
                  <a:pt x="435" y="249"/>
                </a:lnTo>
                <a:lnTo>
                  <a:pt x="380" y="199"/>
                </a:lnTo>
                <a:lnTo>
                  <a:pt x="323" y="144"/>
                </a:lnTo>
                <a:lnTo>
                  <a:pt x="267" y="86"/>
                </a:lnTo>
                <a:close/>
                <a:moveTo>
                  <a:pt x="271" y="0"/>
                </a:moveTo>
                <a:lnTo>
                  <a:pt x="284" y="1"/>
                </a:lnTo>
                <a:lnTo>
                  <a:pt x="295" y="5"/>
                </a:lnTo>
                <a:lnTo>
                  <a:pt x="305" y="12"/>
                </a:lnTo>
                <a:lnTo>
                  <a:pt x="369" y="79"/>
                </a:lnTo>
                <a:lnTo>
                  <a:pt x="432" y="142"/>
                </a:lnTo>
                <a:lnTo>
                  <a:pt x="494" y="199"/>
                </a:lnTo>
                <a:lnTo>
                  <a:pt x="541" y="159"/>
                </a:lnTo>
                <a:lnTo>
                  <a:pt x="587" y="115"/>
                </a:lnTo>
                <a:lnTo>
                  <a:pt x="636" y="66"/>
                </a:lnTo>
                <a:lnTo>
                  <a:pt x="687" y="12"/>
                </a:lnTo>
                <a:lnTo>
                  <a:pt x="696" y="5"/>
                </a:lnTo>
                <a:lnTo>
                  <a:pt x="707" y="1"/>
                </a:lnTo>
                <a:lnTo>
                  <a:pt x="720" y="0"/>
                </a:lnTo>
                <a:lnTo>
                  <a:pt x="731" y="3"/>
                </a:lnTo>
                <a:lnTo>
                  <a:pt x="828" y="48"/>
                </a:lnTo>
                <a:lnTo>
                  <a:pt x="838" y="56"/>
                </a:lnTo>
                <a:lnTo>
                  <a:pt x="846" y="65"/>
                </a:lnTo>
                <a:lnTo>
                  <a:pt x="850" y="76"/>
                </a:lnTo>
                <a:lnTo>
                  <a:pt x="851" y="87"/>
                </a:lnTo>
                <a:lnTo>
                  <a:pt x="848" y="99"/>
                </a:lnTo>
                <a:lnTo>
                  <a:pt x="734" y="374"/>
                </a:lnTo>
                <a:lnTo>
                  <a:pt x="769" y="393"/>
                </a:lnTo>
                <a:lnTo>
                  <a:pt x="799" y="407"/>
                </a:lnTo>
                <a:lnTo>
                  <a:pt x="824" y="420"/>
                </a:lnTo>
                <a:lnTo>
                  <a:pt x="846" y="428"/>
                </a:lnTo>
                <a:lnTo>
                  <a:pt x="863" y="434"/>
                </a:lnTo>
                <a:lnTo>
                  <a:pt x="875" y="437"/>
                </a:lnTo>
                <a:lnTo>
                  <a:pt x="884" y="439"/>
                </a:lnTo>
                <a:lnTo>
                  <a:pt x="886" y="440"/>
                </a:lnTo>
                <a:lnTo>
                  <a:pt x="896" y="443"/>
                </a:lnTo>
                <a:lnTo>
                  <a:pt x="904" y="448"/>
                </a:lnTo>
                <a:lnTo>
                  <a:pt x="911" y="457"/>
                </a:lnTo>
                <a:lnTo>
                  <a:pt x="916" y="466"/>
                </a:lnTo>
                <a:lnTo>
                  <a:pt x="918" y="476"/>
                </a:lnTo>
                <a:lnTo>
                  <a:pt x="917" y="486"/>
                </a:lnTo>
                <a:lnTo>
                  <a:pt x="837" y="857"/>
                </a:lnTo>
                <a:lnTo>
                  <a:pt x="837" y="976"/>
                </a:lnTo>
                <a:lnTo>
                  <a:pt x="844" y="987"/>
                </a:lnTo>
                <a:lnTo>
                  <a:pt x="851" y="1000"/>
                </a:lnTo>
                <a:lnTo>
                  <a:pt x="859" y="1015"/>
                </a:lnTo>
                <a:lnTo>
                  <a:pt x="868" y="1035"/>
                </a:lnTo>
                <a:lnTo>
                  <a:pt x="878" y="1058"/>
                </a:lnTo>
                <a:lnTo>
                  <a:pt x="889" y="1085"/>
                </a:lnTo>
                <a:lnTo>
                  <a:pt x="900" y="1115"/>
                </a:lnTo>
                <a:lnTo>
                  <a:pt x="911" y="1150"/>
                </a:lnTo>
                <a:lnTo>
                  <a:pt x="922" y="1188"/>
                </a:lnTo>
                <a:lnTo>
                  <a:pt x="933" y="1230"/>
                </a:lnTo>
                <a:lnTo>
                  <a:pt x="943" y="1276"/>
                </a:lnTo>
                <a:lnTo>
                  <a:pt x="953" y="1327"/>
                </a:lnTo>
                <a:lnTo>
                  <a:pt x="962" y="1382"/>
                </a:lnTo>
                <a:lnTo>
                  <a:pt x="971" y="1442"/>
                </a:lnTo>
                <a:lnTo>
                  <a:pt x="978" y="1506"/>
                </a:lnTo>
                <a:lnTo>
                  <a:pt x="984" y="1575"/>
                </a:lnTo>
                <a:lnTo>
                  <a:pt x="988" y="1649"/>
                </a:lnTo>
                <a:lnTo>
                  <a:pt x="990" y="1728"/>
                </a:lnTo>
                <a:lnTo>
                  <a:pt x="991" y="1808"/>
                </a:lnTo>
                <a:lnTo>
                  <a:pt x="991" y="1813"/>
                </a:lnTo>
                <a:lnTo>
                  <a:pt x="989" y="1901"/>
                </a:lnTo>
                <a:lnTo>
                  <a:pt x="987" y="1982"/>
                </a:lnTo>
                <a:lnTo>
                  <a:pt x="984" y="2064"/>
                </a:lnTo>
                <a:lnTo>
                  <a:pt x="981" y="2145"/>
                </a:lnTo>
                <a:lnTo>
                  <a:pt x="978" y="2227"/>
                </a:lnTo>
                <a:lnTo>
                  <a:pt x="975" y="2308"/>
                </a:lnTo>
                <a:lnTo>
                  <a:pt x="971" y="2388"/>
                </a:lnTo>
                <a:lnTo>
                  <a:pt x="966" y="2467"/>
                </a:lnTo>
                <a:lnTo>
                  <a:pt x="962" y="2544"/>
                </a:lnTo>
                <a:lnTo>
                  <a:pt x="959" y="2620"/>
                </a:lnTo>
                <a:lnTo>
                  <a:pt x="955" y="2694"/>
                </a:lnTo>
                <a:lnTo>
                  <a:pt x="951" y="2765"/>
                </a:lnTo>
                <a:lnTo>
                  <a:pt x="947" y="2832"/>
                </a:lnTo>
                <a:lnTo>
                  <a:pt x="943" y="2898"/>
                </a:lnTo>
                <a:lnTo>
                  <a:pt x="940" y="2960"/>
                </a:lnTo>
                <a:lnTo>
                  <a:pt x="936" y="3018"/>
                </a:lnTo>
                <a:lnTo>
                  <a:pt x="933" y="3072"/>
                </a:lnTo>
                <a:lnTo>
                  <a:pt x="929" y="3123"/>
                </a:lnTo>
                <a:lnTo>
                  <a:pt x="927" y="3168"/>
                </a:lnTo>
                <a:lnTo>
                  <a:pt x="923" y="3209"/>
                </a:lnTo>
                <a:lnTo>
                  <a:pt x="921" y="3244"/>
                </a:lnTo>
                <a:lnTo>
                  <a:pt x="919" y="3273"/>
                </a:lnTo>
                <a:lnTo>
                  <a:pt x="917" y="3297"/>
                </a:lnTo>
                <a:lnTo>
                  <a:pt x="916" y="3314"/>
                </a:lnTo>
                <a:lnTo>
                  <a:pt x="915" y="3326"/>
                </a:lnTo>
                <a:lnTo>
                  <a:pt x="915" y="3330"/>
                </a:lnTo>
                <a:lnTo>
                  <a:pt x="911" y="3344"/>
                </a:lnTo>
                <a:lnTo>
                  <a:pt x="903" y="3355"/>
                </a:lnTo>
                <a:lnTo>
                  <a:pt x="891" y="3364"/>
                </a:lnTo>
                <a:lnTo>
                  <a:pt x="876" y="3367"/>
                </a:lnTo>
                <a:lnTo>
                  <a:pt x="579" y="3367"/>
                </a:lnTo>
                <a:lnTo>
                  <a:pt x="564" y="3364"/>
                </a:lnTo>
                <a:lnTo>
                  <a:pt x="553" y="3355"/>
                </a:lnTo>
                <a:lnTo>
                  <a:pt x="544" y="3343"/>
                </a:lnTo>
                <a:lnTo>
                  <a:pt x="541" y="3329"/>
                </a:lnTo>
                <a:lnTo>
                  <a:pt x="536" y="3215"/>
                </a:lnTo>
                <a:lnTo>
                  <a:pt x="531" y="3096"/>
                </a:lnTo>
                <a:lnTo>
                  <a:pt x="527" y="2973"/>
                </a:lnTo>
                <a:lnTo>
                  <a:pt x="522" y="2847"/>
                </a:lnTo>
                <a:lnTo>
                  <a:pt x="517" y="2721"/>
                </a:lnTo>
                <a:lnTo>
                  <a:pt x="512" y="2595"/>
                </a:lnTo>
                <a:lnTo>
                  <a:pt x="506" y="2470"/>
                </a:lnTo>
                <a:lnTo>
                  <a:pt x="501" y="2349"/>
                </a:lnTo>
                <a:lnTo>
                  <a:pt x="495" y="2233"/>
                </a:lnTo>
                <a:lnTo>
                  <a:pt x="490" y="2349"/>
                </a:lnTo>
                <a:lnTo>
                  <a:pt x="485" y="2470"/>
                </a:lnTo>
                <a:lnTo>
                  <a:pt x="479" y="2595"/>
                </a:lnTo>
                <a:lnTo>
                  <a:pt x="474" y="2721"/>
                </a:lnTo>
                <a:lnTo>
                  <a:pt x="469" y="2847"/>
                </a:lnTo>
                <a:lnTo>
                  <a:pt x="464" y="2973"/>
                </a:lnTo>
                <a:lnTo>
                  <a:pt x="460" y="3096"/>
                </a:lnTo>
                <a:lnTo>
                  <a:pt x="455" y="3215"/>
                </a:lnTo>
                <a:lnTo>
                  <a:pt x="450" y="3329"/>
                </a:lnTo>
                <a:lnTo>
                  <a:pt x="447" y="3343"/>
                </a:lnTo>
                <a:lnTo>
                  <a:pt x="438" y="3355"/>
                </a:lnTo>
                <a:lnTo>
                  <a:pt x="427" y="3364"/>
                </a:lnTo>
                <a:lnTo>
                  <a:pt x="412" y="3367"/>
                </a:lnTo>
                <a:lnTo>
                  <a:pt x="115" y="3367"/>
                </a:lnTo>
                <a:lnTo>
                  <a:pt x="100" y="3364"/>
                </a:lnTo>
                <a:lnTo>
                  <a:pt x="88" y="3355"/>
                </a:lnTo>
                <a:lnTo>
                  <a:pt x="80" y="3344"/>
                </a:lnTo>
                <a:lnTo>
                  <a:pt x="76" y="3330"/>
                </a:lnTo>
                <a:lnTo>
                  <a:pt x="76" y="3326"/>
                </a:lnTo>
                <a:lnTo>
                  <a:pt x="75" y="3314"/>
                </a:lnTo>
                <a:lnTo>
                  <a:pt x="74" y="3297"/>
                </a:lnTo>
                <a:lnTo>
                  <a:pt x="72" y="3273"/>
                </a:lnTo>
                <a:lnTo>
                  <a:pt x="70" y="3244"/>
                </a:lnTo>
                <a:lnTo>
                  <a:pt x="68" y="3209"/>
                </a:lnTo>
                <a:lnTo>
                  <a:pt x="64" y="3168"/>
                </a:lnTo>
                <a:lnTo>
                  <a:pt x="62" y="3123"/>
                </a:lnTo>
                <a:lnTo>
                  <a:pt x="58" y="3072"/>
                </a:lnTo>
                <a:lnTo>
                  <a:pt x="55" y="3018"/>
                </a:lnTo>
                <a:lnTo>
                  <a:pt x="52" y="2960"/>
                </a:lnTo>
                <a:lnTo>
                  <a:pt x="48" y="2898"/>
                </a:lnTo>
                <a:lnTo>
                  <a:pt x="44" y="2832"/>
                </a:lnTo>
                <a:lnTo>
                  <a:pt x="40" y="2765"/>
                </a:lnTo>
                <a:lnTo>
                  <a:pt x="36" y="2694"/>
                </a:lnTo>
                <a:lnTo>
                  <a:pt x="32" y="2620"/>
                </a:lnTo>
                <a:lnTo>
                  <a:pt x="29" y="2544"/>
                </a:lnTo>
                <a:lnTo>
                  <a:pt x="25" y="2467"/>
                </a:lnTo>
                <a:lnTo>
                  <a:pt x="20" y="2388"/>
                </a:lnTo>
                <a:lnTo>
                  <a:pt x="17" y="2308"/>
                </a:lnTo>
                <a:lnTo>
                  <a:pt x="13" y="2227"/>
                </a:lnTo>
                <a:lnTo>
                  <a:pt x="10" y="2145"/>
                </a:lnTo>
                <a:lnTo>
                  <a:pt x="7" y="2064"/>
                </a:lnTo>
                <a:lnTo>
                  <a:pt x="4" y="1982"/>
                </a:lnTo>
                <a:lnTo>
                  <a:pt x="2" y="1901"/>
                </a:lnTo>
                <a:lnTo>
                  <a:pt x="0" y="1812"/>
                </a:lnTo>
                <a:lnTo>
                  <a:pt x="1" y="1728"/>
                </a:lnTo>
                <a:lnTo>
                  <a:pt x="3" y="1649"/>
                </a:lnTo>
                <a:lnTo>
                  <a:pt x="8" y="1575"/>
                </a:lnTo>
                <a:lnTo>
                  <a:pt x="13" y="1506"/>
                </a:lnTo>
                <a:lnTo>
                  <a:pt x="20" y="1442"/>
                </a:lnTo>
                <a:lnTo>
                  <a:pt x="29" y="1382"/>
                </a:lnTo>
                <a:lnTo>
                  <a:pt x="38" y="1327"/>
                </a:lnTo>
                <a:lnTo>
                  <a:pt x="48" y="1276"/>
                </a:lnTo>
                <a:lnTo>
                  <a:pt x="58" y="1230"/>
                </a:lnTo>
                <a:lnTo>
                  <a:pt x="70" y="1188"/>
                </a:lnTo>
                <a:lnTo>
                  <a:pt x="80" y="1150"/>
                </a:lnTo>
                <a:lnTo>
                  <a:pt x="91" y="1115"/>
                </a:lnTo>
                <a:lnTo>
                  <a:pt x="102" y="1085"/>
                </a:lnTo>
                <a:lnTo>
                  <a:pt x="113" y="1058"/>
                </a:lnTo>
                <a:lnTo>
                  <a:pt x="123" y="1035"/>
                </a:lnTo>
                <a:lnTo>
                  <a:pt x="132" y="1015"/>
                </a:lnTo>
                <a:lnTo>
                  <a:pt x="140" y="1000"/>
                </a:lnTo>
                <a:lnTo>
                  <a:pt x="147" y="987"/>
                </a:lnTo>
                <a:lnTo>
                  <a:pt x="154" y="976"/>
                </a:lnTo>
                <a:lnTo>
                  <a:pt x="154" y="857"/>
                </a:lnTo>
                <a:lnTo>
                  <a:pt x="74" y="486"/>
                </a:lnTo>
                <a:lnTo>
                  <a:pt x="73" y="476"/>
                </a:lnTo>
                <a:lnTo>
                  <a:pt x="75" y="466"/>
                </a:lnTo>
                <a:lnTo>
                  <a:pt x="80" y="457"/>
                </a:lnTo>
                <a:lnTo>
                  <a:pt x="87" y="448"/>
                </a:lnTo>
                <a:lnTo>
                  <a:pt x="95" y="443"/>
                </a:lnTo>
                <a:lnTo>
                  <a:pt x="105" y="440"/>
                </a:lnTo>
                <a:lnTo>
                  <a:pt x="107" y="439"/>
                </a:lnTo>
                <a:lnTo>
                  <a:pt x="115" y="438"/>
                </a:lnTo>
                <a:lnTo>
                  <a:pt x="126" y="434"/>
                </a:lnTo>
                <a:lnTo>
                  <a:pt x="141" y="429"/>
                </a:lnTo>
                <a:lnTo>
                  <a:pt x="161" y="422"/>
                </a:lnTo>
                <a:lnTo>
                  <a:pt x="184" y="411"/>
                </a:lnTo>
                <a:lnTo>
                  <a:pt x="211" y="398"/>
                </a:lnTo>
                <a:lnTo>
                  <a:pt x="242" y="383"/>
                </a:lnTo>
                <a:lnTo>
                  <a:pt x="276" y="362"/>
                </a:lnTo>
                <a:lnTo>
                  <a:pt x="144" y="102"/>
                </a:lnTo>
                <a:lnTo>
                  <a:pt x="141" y="91"/>
                </a:lnTo>
                <a:lnTo>
                  <a:pt x="140" y="81"/>
                </a:lnTo>
                <a:lnTo>
                  <a:pt x="142" y="71"/>
                </a:lnTo>
                <a:lnTo>
                  <a:pt x="147" y="62"/>
                </a:lnTo>
                <a:lnTo>
                  <a:pt x="155" y="55"/>
                </a:lnTo>
                <a:lnTo>
                  <a:pt x="163" y="48"/>
                </a:lnTo>
                <a:lnTo>
                  <a:pt x="260" y="3"/>
                </a:lnTo>
                <a:lnTo>
                  <a:pt x="2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211"/>
          <p:cNvSpPr>
            <a:spLocks noEditPoints="1"/>
          </p:cNvSpPr>
          <p:nvPr/>
        </p:nvSpPr>
        <p:spPr bwMode="auto">
          <a:xfrm>
            <a:off x="9778441" y="5920350"/>
            <a:ext cx="304800" cy="582612"/>
          </a:xfrm>
          <a:custGeom>
            <a:avLst/>
            <a:gdLst>
              <a:gd name="T0" fmla="*/ 1406 w 1728"/>
              <a:gd name="T1" fmla="*/ 3166 h 3302"/>
              <a:gd name="T2" fmla="*/ 1647 w 1728"/>
              <a:gd name="T3" fmla="*/ 3118 h 3302"/>
              <a:gd name="T4" fmla="*/ 159 w 1728"/>
              <a:gd name="T5" fmla="*/ 2968 h 3302"/>
              <a:gd name="T6" fmla="*/ 159 w 1728"/>
              <a:gd name="T7" fmla="*/ 3214 h 3302"/>
              <a:gd name="T8" fmla="*/ 334 w 1728"/>
              <a:gd name="T9" fmla="*/ 3039 h 3302"/>
              <a:gd name="T10" fmla="*/ 1414 w 1728"/>
              <a:gd name="T11" fmla="*/ 1530 h 3302"/>
              <a:gd name="T12" fmla="*/ 1473 w 1728"/>
              <a:gd name="T13" fmla="*/ 2225 h 3302"/>
              <a:gd name="T14" fmla="*/ 1552 w 1728"/>
              <a:gd name="T15" fmla="*/ 2394 h 3302"/>
              <a:gd name="T16" fmla="*/ 1623 w 1728"/>
              <a:gd name="T17" fmla="*/ 1882 h 3302"/>
              <a:gd name="T18" fmla="*/ 1602 w 1728"/>
              <a:gd name="T19" fmla="*/ 1582 h 3302"/>
              <a:gd name="T20" fmla="*/ 1412 w 1728"/>
              <a:gd name="T21" fmla="*/ 1494 h 3302"/>
              <a:gd name="T22" fmla="*/ 362 w 1728"/>
              <a:gd name="T23" fmla="*/ 1607 h 3302"/>
              <a:gd name="T24" fmla="*/ 456 w 1728"/>
              <a:gd name="T25" fmla="*/ 1677 h 3302"/>
              <a:gd name="T26" fmla="*/ 1150 w 1728"/>
              <a:gd name="T27" fmla="*/ 1639 h 3302"/>
              <a:gd name="T28" fmla="*/ 1390 w 1728"/>
              <a:gd name="T29" fmla="*/ 1694 h 3302"/>
              <a:gd name="T30" fmla="*/ 1176 w 1728"/>
              <a:gd name="T31" fmla="*/ 1494 h 3302"/>
              <a:gd name="T32" fmla="*/ 188 w 1728"/>
              <a:gd name="T33" fmla="*/ 1527 h 3302"/>
              <a:gd name="T34" fmla="*/ 103 w 1728"/>
              <a:gd name="T35" fmla="*/ 1731 h 3302"/>
              <a:gd name="T36" fmla="*/ 136 w 1728"/>
              <a:gd name="T37" fmla="*/ 2243 h 3302"/>
              <a:gd name="T38" fmla="*/ 242 w 1728"/>
              <a:gd name="T39" fmla="*/ 2381 h 3302"/>
              <a:gd name="T40" fmla="*/ 269 w 1728"/>
              <a:gd name="T41" fmla="*/ 1637 h 3302"/>
              <a:gd name="T42" fmla="*/ 1399 w 1728"/>
              <a:gd name="T43" fmla="*/ 1189 h 3302"/>
              <a:gd name="T44" fmla="*/ 863 w 1728"/>
              <a:gd name="T45" fmla="*/ 1189 h 3302"/>
              <a:gd name="T46" fmla="*/ 300 w 1728"/>
              <a:gd name="T47" fmla="*/ 1417 h 3302"/>
              <a:gd name="T48" fmla="*/ 308 w 1728"/>
              <a:gd name="T49" fmla="*/ 1095 h 3302"/>
              <a:gd name="T50" fmla="*/ 886 w 1728"/>
              <a:gd name="T51" fmla="*/ 1095 h 3302"/>
              <a:gd name="T52" fmla="*/ 1554 w 1728"/>
              <a:gd name="T53" fmla="*/ 1182 h 3302"/>
              <a:gd name="T54" fmla="*/ 863 w 1728"/>
              <a:gd name="T55" fmla="*/ 928 h 3302"/>
              <a:gd name="T56" fmla="*/ 608 w 1728"/>
              <a:gd name="T57" fmla="*/ 969 h 3302"/>
              <a:gd name="T58" fmla="*/ 863 w 1728"/>
              <a:gd name="T59" fmla="*/ 827 h 3302"/>
              <a:gd name="T60" fmla="*/ 1120 w 1728"/>
              <a:gd name="T61" fmla="*/ 969 h 3302"/>
              <a:gd name="T62" fmla="*/ 776 w 1728"/>
              <a:gd name="T63" fmla="*/ 651 h 3302"/>
              <a:gd name="T64" fmla="*/ 716 w 1728"/>
              <a:gd name="T65" fmla="*/ 122 h 3302"/>
              <a:gd name="T66" fmla="*/ 653 w 1728"/>
              <a:gd name="T67" fmla="*/ 522 h 3302"/>
              <a:gd name="T68" fmla="*/ 718 w 1728"/>
              <a:gd name="T69" fmla="*/ 462 h 3302"/>
              <a:gd name="T70" fmla="*/ 937 w 1728"/>
              <a:gd name="T71" fmla="*/ 545 h 3302"/>
              <a:gd name="T72" fmla="*/ 1059 w 1728"/>
              <a:gd name="T73" fmla="*/ 501 h 3302"/>
              <a:gd name="T74" fmla="*/ 1133 w 1728"/>
              <a:gd name="T75" fmla="*/ 310 h 3302"/>
              <a:gd name="T76" fmla="*/ 863 w 1728"/>
              <a:gd name="T77" fmla="*/ 0 h 3302"/>
              <a:gd name="T78" fmla="*/ 1215 w 1728"/>
              <a:gd name="T79" fmla="*/ 350 h 3302"/>
              <a:gd name="T80" fmla="*/ 1380 w 1728"/>
              <a:gd name="T81" fmla="*/ 784 h 3302"/>
              <a:gd name="T82" fmla="*/ 1700 w 1728"/>
              <a:gd name="T83" fmla="*/ 1566 h 3302"/>
              <a:gd name="T84" fmla="*/ 1698 w 1728"/>
              <a:gd name="T85" fmla="*/ 2006 h 3302"/>
              <a:gd name="T86" fmla="*/ 1573 w 1728"/>
              <a:gd name="T87" fmla="*/ 2502 h 3302"/>
              <a:gd name="T88" fmla="*/ 1689 w 1728"/>
              <a:gd name="T89" fmla="*/ 2969 h 3302"/>
              <a:gd name="T90" fmla="*/ 1583 w 1728"/>
              <a:gd name="T91" fmla="*/ 3292 h 3302"/>
              <a:gd name="T92" fmla="*/ 1305 w 1728"/>
              <a:gd name="T93" fmla="*/ 3092 h 3302"/>
              <a:gd name="T94" fmla="*/ 1448 w 1728"/>
              <a:gd name="T95" fmla="*/ 2487 h 3302"/>
              <a:gd name="T96" fmla="*/ 1393 w 1728"/>
              <a:gd name="T97" fmla="*/ 2037 h 3302"/>
              <a:gd name="T98" fmla="*/ 1216 w 1728"/>
              <a:gd name="T99" fmla="*/ 1738 h 3302"/>
              <a:gd name="T100" fmla="*/ 701 w 1728"/>
              <a:gd name="T101" fmla="*/ 1706 h 3302"/>
              <a:gd name="T102" fmla="*/ 441 w 1728"/>
              <a:gd name="T103" fmla="*/ 1772 h 3302"/>
              <a:gd name="T104" fmla="*/ 336 w 1728"/>
              <a:gd name="T105" fmla="*/ 2034 h 3302"/>
              <a:gd name="T106" fmla="*/ 312 w 1728"/>
              <a:gd name="T107" fmla="*/ 2423 h 3302"/>
              <a:gd name="T108" fmla="*/ 400 w 1728"/>
              <a:gd name="T109" fmla="*/ 2995 h 3302"/>
              <a:gd name="T110" fmla="*/ 246 w 1728"/>
              <a:gd name="T111" fmla="*/ 3300 h 3302"/>
              <a:gd name="T112" fmla="*/ 3 w 1728"/>
              <a:gd name="T113" fmla="*/ 3057 h 3302"/>
              <a:gd name="T114" fmla="*/ 163 w 1728"/>
              <a:gd name="T115" fmla="*/ 2508 h 3302"/>
              <a:gd name="T116" fmla="*/ 44 w 1728"/>
              <a:gd name="T117" fmla="*/ 2158 h 3302"/>
              <a:gd name="T118" fmla="*/ 26 w 1728"/>
              <a:gd name="T119" fmla="*/ 1623 h 3302"/>
              <a:gd name="T120" fmla="*/ 211 w 1728"/>
              <a:gd name="T121" fmla="*/ 943 h 3302"/>
              <a:gd name="T122" fmla="*/ 536 w 1728"/>
              <a:gd name="T123" fmla="*/ 473 h 3302"/>
              <a:gd name="T124" fmla="*/ 728 w 1728"/>
              <a:gd name="T125" fmla="*/ 27 h 3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28" h="3302">
                <a:moveTo>
                  <a:pt x="1517" y="2958"/>
                </a:moveTo>
                <a:lnTo>
                  <a:pt x="1490" y="2961"/>
                </a:lnTo>
                <a:lnTo>
                  <a:pt x="1465" y="2968"/>
                </a:lnTo>
                <a:lnTo>
                  <a:pt x="1442" y="2981"/>
                </a:lnTo>
                <a:lnTo>
                  <a:pt x="1423" y="2997"/>
                </a:lnTo>
                <a:lnTo>
                  <a:pt x="1406" y="3016"/>
                </a:lnTo>
                <a:lnTo>
                  <a:pt x="1394" y="3039"/>
                </a:lnTo>
                <a:lnTo>
                  <a:pt x="1386" y="3064"/>
                </a:lnTo>
                <a:lnTo>
                  <a:pt x="1384" y="3092"/>
                </a:lnTo>
                <a:lnTo>
                  <a:pt x="1386" y="3118"/>
                </a:lnTo>
                <a:lnTo>
                  <a:pt x="1394" y="3143"/>
                </a:lnTo>
                <a:lnTo>
                  <a:pt x="1406" y="3166"/>
                </a:lnTo>
                <a:lnTo>
                  <a:pt x="1423" y="3185"/>
                </a:lnTo>
                <a:lnTo>
                  <a:pt x="1442" y="3201"/>
                </a:lnTo>
                <a:lnTo>
                  <a:pt x="1465" y="3214"/>
                </a:lnTo>
                <a:lnTo>
                  <a:pt x="1490" y="3221"/>
                </a:lnTo>
                <a:lnTo>
                  <a:pt x="1517" y="3224"/>
                </a:lnTo>
                <a:lnTo>
                  <a:pt x="1544" y="3221"/>
                </a:lnTo>
                <a:lnTo>
                  <a:pt x="1569" y="3214"/>
                </a:lnTo>
                <a:lnTo>
                  <a:pt x="1591" y="3201"/>
                </a:lnTo>
                <a:lnTo>
                  <a:pt x="1611" y="3185"/>
                </a:lnTo>
                <a:lnTo>
                  <a:pt x="1627" y="3166"/>
                </a:lnTo>
                <a:lnTo>
                  <a:pt x="1639" y="3143"/>
                </a:lnTo>
                <a:lnTo>
                  <a:pt x="1647" y="3118"/>
                </a:lnTo>
                <a:lnTo>
                  <a:pt x="1651" y="3092"/>
                </a:lnTo>
                <a:lnTo>
                  <a:pt x="1647" y="3064"/>
                </a:lnTo>
                <a:lnTo>
                  <a:pt x="1639" y="3039"/>
                </a:lnTo>
                <a:lnTo>
                  <a:pt x="1627" y="3016"/>
                </a:lnTo>
                <a:lnTo>
                  <a:pt x="1611" y="2997"/>
                </a:lnTo>
                <a:lnTo>
                  <a:pt x="1591" y="2981"/>
                </a:lnTo>
                <a:lnTo>
                  <a:pt x="1569" y="2968"/>
                </a:lnTo>
                <a:lnTo>
                  <a:pt x="1544" y="2961"/>
                </a:lnTo>
                <a:lnTo>
                  <a:pt x="1517" y="2958"/>
                </a:lnTo>
                <a:close/>
                <a:moveTo>
                  <a:pt x="211" y="2958"/>
                </a:moveTo>
                <a:lnTo>
                  <a:pt x="184" y="2961"/>
                </a:lnTo>
                <a:lnTo>
                  <a:pt x="159" y="2968"/>
                </a:lnTo>
                <a:lnTo>
                  <a:pt x="137" y="2981"/>
                </a:lnTo>
                <a:lnTo>
                  <a:pt x="117" y="2997"/>
                </a:lnTo>
                <a:lnTo>
                  <a:pt x="101" y="3016"/>
                </a:lnTo>
                <a:lnTo>
                  <a:pt x="89" y="3039"/>
                </a:lnTo>
                <a:lnTo>
                  <a:pt x="81" y="3064"/>
                </a:lnTo>
                <a:lnTo>
                  <a:pt x="77" y="3092"/>
                </a:lnTo>
                <a:lnTo>
                  <a:pt x="81" y="3118"/>
                </a:lnTo>
                <a:lnTo>
                  <a:pt x="89" y="3143"/>
                </a:lnTo>
                <a:lnTo>
                  <a:pt x="101" y="3166"/>
                </a:lnTo>
                <a:lnTo>
                  <a:pt x="117" y="3185"/>
                </a:lnTo>
                <a:lnTo>
                  <a:pt x="137" y="3201"/>
                </a:lnTo>
                <a:lnTo>
                  <a:pt x="159" y="3214"/>
                </a:lnTo>
                <a:lnTo>
                  <a:pt x="184" y="3221"/>
                </a:lnTo>
                <a:lnTo>
                  <a:pt x="211" y="3224"/>
                </a:lnTo>
                <a:lnTo>
                  <a:pt x="239" y="3221"/>
                </a:lnTo>
                <a:lnTo>
                  <a:pt x="264" y="3214"/>
                </a:lnTo>
                <a:lnTo>
                  <a:pt x="286" y="3201"/>
                </a:lnTo>
                <a:lnTo>
                  <a:pt x="306" y="3185"/>
                </a:lnTo>
                <a:lnTo>
                  <a:pt x="322" y="3166"/>
                </a:lnTo>
                <a:lnTo>
                  <a:pt x="334" y="3143"/>
                </a:lnTo>
                <a:lnTo>
                  <a:pt x="342" y="3118"/>
                </a:lnTo>
                <a:lnTo>
                  <a:pt x="345" y="3092"/>
                </a:lnTo>
                <a:lnTo>
                  <a:pt x="342" y="3064"/>
                </a:lnTo>
                <a:lnTo>
                  <a:pt x="334" y="3039"/>
                </a:lnTo>
                <a:lnTo>
                  <a:pt x="322" y="3016"/>
                </a:lnTo>
                <a:lnTo>
                  <a:pt x="306" y="2997"/>
                </a:lnTo>
                <a:lnTo>
                  <a:pt x="286" y="2981"/>
                </a:lnTo>
                <a:lnTo>
                  <a:pt x="264" y="2968"/>
                </a:lnTo>
                <a:lnTo>
                  <a:pt x="239" y="2961"/>
                </a:lnTo>
                <a:lnTo>
                  <a:pt x="211" y="2958"/>
                </a:lnTo>
                <a:close/>
                <a:moveTo>
                  <a:pt x="1382" y="1494"/>
                </a:moveTo>
                <a:lnTo>
                  <a:pt x="1385" y="1496"/>
                </a:lnTo>
                <a:lnTo>
                  <a:pt x="1390" y="1501"/>
                </a:lnTo>
                <a:lnTo>
                  <a:pt x="1396" y="1508"/>
                </a:lnTo>
                <a:lnTo>
                  <a:pt x="1405" y="1518"/>
                </a:lnTo>
                <a:lnTo>
                  <a:pt x="1414" y="1530"/>
                </a:lnTo>
                <a:lnTo>
                  <a:pt x="1423" y="1546"/>
                </a:lnTo>
                <a:lnTo>
                  <a:pt x="1433" y="1565"/>
                </a:lnTo>
                <a:lnTo>
                  <a:pt x="1443" y="1586"/>
                </a:lnTo>
                <a:lnTo>
                  <a:pt x="1452" y="1611"/>
                </a:lnTo>
                <a:lnTo>
                  <a:pt x="1459" y="1640"/>
                </a:lnTo>
                <a:lnTo>
                  <a:pt x="1465" y="1673"/>
                </a:lnTo>
                <a:lnTo>
                  <a:pt x="1469" y="1709"/>
                </a:lnTo>
                <a:lnTo>
                  <a:pt x="1470" y="1748"/>
                </a:lnTo>
                <a:lnTo>
                  <a:pt x="1470" y="2039"/>
                </a:lnTo>
                <a:lnTo>
                  <a:pt x="1471" y="2108"/>
                </a:lnTo>
                <a:lnTo>
                  <a:pt x="1472" y="2171"/>
                </a:lnTo>
                <a:lnTo>
                  <a:pt x="1473" y="2225"/>
                </a:lnTo>
                <a:lnTo>
                  <a:pt x="1475" y="2272"/>
                </a:lnTo>
                <a:lnTo>
                  <a:pt x="1478" y="2315"/>
                </a:lnTo>
                <a:lnTo>
                  <a:pt x="1481" y="2350"/>
                </a:lnTo>
                <a:lnTo>
                  <a:pt x="1485" y="2379"/>
                </a:lnTo>
                <a:lnTo>
                  <a:pt x="1490" y="2402"/>
                </a:lnTo>
                <a:lnTo>
                  <a:pt x="1498" y="2417"/>
                </a:lnTo>
                <a:lnTo>
                  <a:pt x="1505" y="2428"/>
                </a:lnTo>
                <a:lnTo>
                  <a:pt x="1513" y="2436"/>
                </a:lnTo>
                <a:lnTo>
                  <a:pt x="1520" y="2440"/>
                </a:lnTo>
                <a:lnTo>
                  <a:pt x="1524" y="2441"/>
                </a:lnTo>
                <a:lnTo>
                  <a:pt x="1538" y="2420"/>
                </a:lnTo>
                <a:lnTo>
                  <a:pt x="1552" y="2394"/>
                </a:lnTo>
                <a:lnTo>
                  <a:pt x="1563" y="2364"/>
                </a:lnTo>
                <a:lnTo>
                  <a:pt x="1574" y="2329"/>
                </a:lnTo>
                <a:lnTo>
                  <a:pt x="1583" y="2291"/>
                </a:lnTo>
                <a:lnTo>
                  <a:pt x="1591" y="2249"/>
                </a:lnTo>
                <a:lnTo>
                  <a:pt x="1598" y="2206"/>
                </a:lnTo>
                <a:lnTo>
                  <a:pt x="1604" y="2161"/>
                </a:lnTo>
                <a:lnTo>
                  <a:pt x="1609" y="2113"/>
                </a:lnTo>
                <a:lnTo>
                  <a:pt x="1614" y="2066"/>
                </a:lnTo>
                <a:lnTo>
                  <a:pt x="1617" y="2019"/>
                </a:lnTo>
                <a:lnTo>
                  <a:pt x="1620" y="1972"/>
                </a:lnTo>
                <a:lnTo>
                  <a:pt x="1622" y="1926"/>
                </a:lnTo>
                <a:lnTo>
                  <a:pt x="1623" y="1882"/>
                </a:lnTo>
                <a:lnTo>
                  <a:pt x="1624" y="1840"/>
                </a:lnTo>
                <a:lnTo>
                  <a:pt x="1625" y="1800"/>
                </a:lnTo>
                <a:lnTo>
                  <a:pt x="1625" y="1764"/>
                </a:lnTo>
                <a:lnTo>
                  <a:pt x="1625" y="1732"/>
                </a:lnTo>
                <a:lnTo>
                  <a:pt x="1625" y="1705"/>
                </a:lnTo>
                <a:lnTo>
                  <a:pt x="1625" y="1683"/>
                </a:lnTo>
                <a:lnTo>
                  <a:pt x="1625" y="1666"/>
                </a:lnTo>
                <a:lnTo>
                  <a:pt x="1624" y="1656"/>
                </a:lnTo>
                <a:lnTo>
                  <a:pt x="1624" y="1652"/>
                </a:lnTo>
                <a:lnTo>
                  <a:pt x="1620" y="1625"/>
                </a:lnTo>
                <a:lnTo>
                  <a:pt x="1613" y="1602"/>
                </a:lnTo>
                <a:lnTo>
                  <a:pt x="1602" y="1582"/>
                </a:lnTo>
                <a:lnTo>
                  <a:pt x="1589" y="1565"/>
                </a:lnTo>
                <a:lnTo>
                  <a:pt x="1574" y="1550"/>
                </a:lnTo>
                <a:lnTo>
                  <a:pt x="1558" y="1537"/>
                </a:lnTo>
                <a:lnTo>
                  <a:pt x="1540" y="1527"/>
                </a:lnTo>
                <a:lnTo>
                  <a:pt x="1522" y="1518"/>
                </a:lnTo>
                <a:lnTo>
                  <a:pt x="1503" y="1511"/>
                </a:lnTo>
                <a:lnTo>
                  <a:pt x="1483" y="1506"/>
                </a:lnTo>
                <a:lnTo>
                  <a:pt x="1466" y="1501"/>
                </a:lnTo>
                <a:lnTo>
                  <a:pt x="1449" y="1498"/>
                </a:lnTo>
                <a:lnTo>
                  <a:pt x="1435" y="1496"/>
                </a:lnTo>
                <a:lnTo>
                  <a:pt x="1422" y="1495"/>
                </a:lnTo>
                <a:lnTo>
                  <a:pt x="1412" y="1494"/>
                </a:lnTo>
                <a:lnTo>
                  <a:pt x="1405" y="1494"/>
                </a:lnTo>
                <a:lnTo>
                  <a:pt x="1401" y="1494"/>
                </a:lnTo>
                <a:lnTo>
                  <a:pt x="1382" y="1494"/>
                </a:lnTo>
                <a:close/>
                <a:moveTo>
                  <a:pt x="552" y="1494"/>
                </a:moveTo>
                <a:lnTo>
                  <a:pt x="517" y="1497"/>
                </a:lnTo>
                <a:lnTo>
                  <a:pt x="486" y="1503"/>
                </a:lnTo>
                <a:lnTo>
                  <a:pt x="457" y="1513"/>
                </a:lnTo>
                <a:lnTo>
                  <a:pt x="431" y="1525"/>
                </a:lnTo>
                <a:lnTo>
                  <a:pt x="409" y="1541"/>
                </a:lnTo>
                <a:lnTo>
                  <a:pt x="389" y="1560"/>
                </a:lnTo>
                <a:lnTo>
                  <a:pt x="374" y="1582"/>
                </a:lnTo>
                <a:lnTo>
                  <a:pt x="362" y="1607"/>
                </a:lnTo>
                <a:lnTo>
                  <a:pt x="352" y="1633"/>
                </a:lnTo>
                <a:lnTo>
                  <a:pt x="345" y="1661"/>
                </a:lnTo>
                <a:lnTo>
                  <a:pt x="341" y="1686"/>
                </a:lnTo>
                <a:lnTo>
                  <a:pt x="338" y="1709"/>
                </a:lnTo>
                <a:lnTo>
                  <a:pt x="336" y="1729"/>
                </a:lnTo>
                <a:lnTo>
                  <a:pt x="335" y="1745"/>
                </a:lnTo>
                <a:lnTo>
                  <a:pt x="335" y="1755"/>
                </a:lnTo>
                <a:lnTo>
                  <a:pt x="335" y="1759"/>
                </a:lnTo>
                <a:lnTo>
                  <a:pt x="359" y="1736"/>
                </a:lnTo>
                <a:lnTo>
                  <a:pt x="385" y="1715"/>
                </a:lnTo>
                <a:lnTo>
                  <a:pt x="416" y="1697"/>
                </a:lnTo>
                <a:lnTo>
                  <a:pt x="456" y="1677"/>
                </a:lnTo>
                <a:lnTo>
                  <a:pt x="496" y="1661"/>
                </a:lnTo>
                <a:lnTo>
                  <a:pt x="537" y="1648"/>
                </a:lnTo>
                <a:lnTo>
                  <a:pt x="579" y="1639"/>
                </a:lnTo>
                <a:lnTo>
                  <a:pt x="617" y="1633"/>
                </a:lnTo>
                <a:lnTo>
                  <a:pt x="652" y="1630"/>
                </a:lnTo>
                <a:lnTo>
                  <a:pt x="684" y="1628"/>
                </a:lnTo>
                <a:lnTo>
                  <a:pt x="712" y="1627"/>
                </a:lnTo>
                <a:lnTo>
                  <a:pt x="1016" y="1627"/>
                </a:lnTo>
                <a:lnTo>
                  <a:pt x="1044" y="1628"/>
                </a:lnTo>
                <a:lnTo>
                  <a:pt x="1076" y="1630"/>
                </a:lnTo>
                <a:lnTo>
                  <a:pt x="1111" y="1633"/>
                </a:lnTo>
                <a:lnTo>
                  <a:pt x="1150" y="1639"/>
                </a:lnTo>
                <a:lnTo>
                  <a:pt x="1191" y="1648"/>
                </a:lnTo>
                <a:lnTo>
                  <a:pt x="1232" y="1661"/>
                </a:lnTo>
                <a:lnTo>
                  <a:pt x="1273" y="1677"/>
                </a:lnTo>
                <a:lnTo>
                  <a:pt x="1312" y="1697"/>
                </a:lnTo>
                <a:lnTo>
                  <a:pt x="1343" y="1715"/>
                </a:lnTo>
                <a:lnTo>
                  <a:pt x="1370" y="1736"/>
                </a:lnTo>
                <a:lnTo>
                  <a:pt x="1393" y="1759"/>
                </a:lnTo>
                <a:lnTo>
                  <a:pt x="1393" y="1756"/>
                </a:lnTo>
                <a:lnTo>
                  <a:pt x="1393" y="1747"/>
                </a:lnTo>
                <a:lnTo>
                  <a:pt x="1393" y="1733"/>
                </a:lnTo>
                <a:lnTo>
                  <a:pt x="1392" y="1715"/>
                </a:lnTo>
                <a:lnTo>
                  <a:pt x="1390" y="1694"/>
                </a:lnTo>
                <a:lnTo>
                  <a:pt x="1386" y="1672"/>
                </a:lnTo>
                <a:lnTo>
                  <a:pt x="1381" y="1647"/>
                </a:lnTo>
                <a:lnTo>
                  <a:pt x="1375" y="1623"/>
                </a:lnTo>
                <a:lnTo>
                  <a:pt x="1365" y="1600"/>
                </a:lnTo>
                <a:lnTo>
                  <a:pt x="1354" y="1578"/>
                </a:lnTo>
                <a:lnTo>
                  <a:pt x="1339" y="1560"/>
                </a:lnTo>
                <a:lnTo>
                  <a:pt x="1318" y="1542"/>
                </a:lnTo>
                <a:lnTo>
                  <a:pt x="1295" y="1526"/>
                </a:lnTo>
                <a:lnTo>
                  <a:pt x="1270" y="1514"/>
                </a:lnTo>
                <a:lnTo>
                  <a:pt x="1242" y="1504"/>
                </a:lnTo>
                <a:lnTo>
                  <a:pt x="1211" y="1497"/>
                </a:lnTo>
                <a:lnTo>
                  <a:pt x="1176" y="1494"/>
                </a:lnTo>
                <a:lnTo>
                  <a:pt x="552" y="1494"/>
                </a:lnTo>
                <a:close/>
                <a:moveTo>
                  <a:pt x="327" y="1494"/>
                </a:moveTo>
                <a:lnTo>
                  <a:pt x="323" y="1494"/>
                </a:lnTo>
                <a:lnTo>
                  <a:pt x="317" y="1494"/>
                </a:lnTo>
                <a:lnTo>
                  <a:pt x="306" y="1495"/>
                </a:lnTo>
                <a:lnTo>
                  <a:pt x="294" y="1496"/>
                </a:lnTo>
                <a:lnTo>
                  <a:pt x="279" y="1499"/>
                </a:lnTo>
                <a:lnTo>
                  <a:pt x="263" y="1502"/>
                </a:lnTo>
                <a:lnTo>
                  <a:pt x="245" y="1506"/>
                </a:lnTo>
                <a:lnTo>
                  <a:pt x="226" y="1511"/>
                </a:lnTo>
                <a:lnTo>
                  <a:pt x="207" y="1518"/>
                </a:lnTo>
                <a:lnTo>
                  <a:pt x="188" y="1527"/>
                </a:lnTo>
                <a:lnTo>
                  <a:pt x="171" y="1538"/>
                </a:lnTo>
                <a:lnTo>
                  <a:pt x="154" y="1550"/>
                </a:lnTo>
                <a:lnTo>
                  <a:pt x="139" y="1565"/>
                </a:lnTo>
                <a:lnTo>
                  <a:pt x="126" y="1583"/>
                </a:lnTo>
                <a:lnTo>
                  <a:pt x="115" y="1603"/>
                </a:lnTo>
                <a:lnTo>
                  <a:pt x="108" y="1625"/>
                </a:lnTo>
                <a:lnTo>
                  <a:pt x="104" y="1652"/>
                </a:lnTo>
                <a:lnTo>
                  <a:pt x="104" y="1656"/>
                </a:lnTo>
                <a:lnTo>
                  <a:pt x="104" y="1666"/>
                </a:lnTo>
                <a:lnTo>
                  <a:pt x="103" y="1682"/>
                </a:lnTo>
                <a:lnTo>
                  <a:pt x="103" y="1704"/>
                </a:lnTo>
                <a:lnTo>
                  <a:pt x="103" y="1731"/>
                </a:lnTo>
                <a:lnTo>
                  <a:pt x="103" y="1762"/>
                </a:lnTo>
                <a:lnTo>
                  <a:pt x="103" y="1797"/>
                </a:lnTo>
                <a:lnTo>
                  <a:pt x="103" y="1836"/>
                </a:lnTo>
                <a:lnTo>
                  <a:pt x="104" y="1877"/>
                </a:lnTo>
                <a:lnTo>
                  <a:pt x="105" y="1921"/>
                </a:lnTo>
                <a:lnTo>
                  <a:pt x="107" y="1966"/>
                </a:lnTo>
                <a:lnTo>
                  <a:pt x="110" y="2013"/>
                </a:lnTo>
                <a:lnTo>
                  <a:pt x="113" y="2060"/>
                </a:lnTo>
                <a:lnTo>
                  <a:pt x="118" y="2107"/>
                </a:lnTo>
                <a:lnTo>
                  <a:pt x="123" y="2154"/>
                </a:lnTo>
                <a:lnTo>
                  <a:pt x="129" y="2199"/>
                </a:lnTo>
                <a:lnTo>
                  <a:pt x="136" y="2243"/>
                </a:lnTo>
                <a:lnTo>
                  <a:pt x="144" y="2285"/>
                </a:lnTo>
                <a:lnTo>
                  <a:pt x="153" y="2324"/>
                </a:lnTo>
                <a:lnTo>
                  <a:pt x="164" y="2359"/>
                </a:lnTo>
                <a:lnTo>
                  <a:pt x="176" y="2391"/>
                </a:lnTo>
                <a:lnTo>
                  <a:pt x="189" y="2418"/>
                </a:lnTo>
                <a:lnTo>
                  <a:pt x="204" y="2441"/>
                </a:lnTo>
                <a:lnTo>
                  <a:pt x="208" y="2440"/>
                </a:lnTo>
                <a:lnTo>
                  <a:pt x="215" y="2436"/>
                </a:lnTo>
                <a:lnTo>
                  <a:pt x="223" y="2428"/>
                </a:lnTo>
                <a:lnTo>
                  <a:pt x="231" y="2417"/>
                </a:lnTo>
                <a:lnTo>
                  <a:pt x="238" y="2402"/>
                </a:lnTo>
                <a:lnTo>
                  <a:pt x="242" y="2381"/>
                </a:lnTo>
                <a:lnTo>
                  <a:pt x="246" y="2356"/>
                </a:lnTo>
                <a:lnTo>
                  <a:pt x="250" y="2326"/>
                </a:lnTo>
                <a:lnTo>
                  <a:pt x="252" y="2292"/>
                </a:lnTo>
                <a:lnTo>
                  <a:pt x="254" y="2251"/>
                </a:lnTo>
                <a:lnTo>
                  <a:pt x="256" y="2206"/>
                </a:lnTo>
                <a:lnTo>
                  <a:pt x="257" y="2155"/>
                </a:lnTo>
                <a:lnTo>
                  <a:pt x="257" y="2098"/>
                </a:lnTo>
                <a:lnTo>
                  <a:pt x="258" y="2035"/>
                </a:lnTo>
                <a:lnTo>
                  <a:pt x="258" y="1748"/>
                </a:lnTo>
                <a:lnTo>
                  <a:pt x="259" y="1708"/>
                </a:lnTo>
                <a:lnTo>
                  <a:pt x="263" y="1671"/>
                </a:lnTo>
                <a:lnTo>
                  <a:pt x="269" y="1637"/>
                </a:lnTo>
                <a:lnTo>
                  <a:pt x="277" y="1609"/>
                </a:lnTo>
                <a:lnTo>
                  <a:pt x="286" y="1584"/>
                </a:lnTo>
                <a:lnTo>
                  <a:pt x="295" y="1562"/>
                </a:lnTo>
                <a:lnTo>
                  <a:pt x="305" y="1544"/>
                </a:lnTo>
                <a:lnTo>
                  <a:pt x="315" y="1529"/>
                </a:lnTo>
                <a:lnTo>
                  <a:pt x="324" y="1517"/>
                </a:lnTo>
                <a:lnTo>
                  <a:pt x="332" y="1507"/>
                </a:lnTo>
                <a:lnTo>
                  <a:pt x="339" y="1501"/>
                </a:lnTo>
                <a:lnTo>
                  <a:pt x="343" y="1496"/>
                </a:lnTo>
                <a:lnTo>
                  <a:pt x="346" y="1494"/>
                </a:lnTo>
                <a:lnTo>
                  <a:pt x="327" y="1494"/>
                </a:lnTo>
                <a:close/>
                <a:moveTo>
                  <a:pt x="1399" y="1189"/>
                </a:moveTo>
                <a:lnTo>
                  <a:pt x="1213" y="1416"/>
                </a:lnTo>
                <a:lnTo>
                  <a:pt x="1401" y="1416"/>
                </a:lnTo>
                <a:lnTo>
                  <a:pt x="1428" y="1417"/>
                </a:lnTo>
                <a:lnTo>
                  <a:pt x="1458" y="1421"/>
                </a:lnTo>
                <a:lnTo>
                  <a:pt x="1490" y="1427"/>
                </a:lnTo>
                <a:lnTo>
                  <a:pt x="1524" y="1436"/>
                </a:lnTo>
                <a:lnTo>
                  <a:pt x="1557" y="1449"/>
                </a:lnTo>
                <a:lnTo>
                  <a:pt x="1589" y="1466"/>
                </a:lnTo>
                <a:lnTo>
                  <a:pt x="1619" y="1487"/>
                </a:lnTo>
                <a:lnTo>
                  <a:pt x="1616" y="1454"/>
                </a:lnTo>
                <a:lnTo>
                  <a:pt x="1399" y="1189"/>
                </a:lnTo>
                <a:close/>
                <a:moveTo>
                  <a:pt x="863" y="1189"/>
                </a:moveTo>
                <a:lnTo>
                  <a:pt x="678" y="1415"/>
                </a:lnTo>
                <a:lnTo>
                  <a:pt x="1050" y="1415"/>
                </a:lnTo>
                <a:lnTo>
                  <a:pt x="863" y="1189"/>
                </a:lnTo>
                <a:close/>
                <a:moveTo>
                  <a:pt x="329" y="1189"/>
                </a:moveTo>
                <a:lnTo>
                  <a:pt x="112" y="1454"/>
                </a:lnTo>
                <a:lnTo>
                  <a:pt x="109" y="1487"/>
                </a:lnTo>
                <a:lnTo>
                  <a:pt x="139" y="1466"/>
                </a:lnTo>
                <a:lnTo>
                  <a:pt x="171" y="1449"/>
                </a:lnTo>
                <a:lnTo>
                  <a:pt x="204" y="1436"/>
                </a:lnTo>
                <a:lnTo>
                  <a:pt x="238" y="1427"/>
                </a:lnTo>
                <a:lnTo>
                  <a:pt x="270" y="1421"/>
                </a:lnTo>
                <a:lnTo>
                  <a:pt x="300" y="1417"/>
                </a:lnTo>
                <a:lnTo>
                  <a:pt x="327" y="1416"/>
                </a:lnTo>
                <a:lnTo>
                  <a:pt x="515" y="1416"/>
                </a:lnTo>
                <a:lnTo>
                  <a:pt x="329" y="1189"/>
                </a:lnTo>
                <a:close/>
                <a:moveTo>
                  <a:pt x="329" y="928"/>
                </a:moveTo>
                <a:lnTo>
                  <a:pt x="255" y="1020"/>
                </a:lnTo>
                <a:lnTo>
                  <a:pt x="224" y="1072"/>
                </a:lnTo>
                <a:lnTo>
                  <a:pt x="197" y="1125"/>
                </a:lnTo>
                <a:lnTo>
                  <a:pt x="174" y="1182"/>
                </a:lnTo>
                <a:lnTo>
                  <a:pt x="154" y="1240"/>
                </a:lnTo>
                <a:lnTo>
                  <a:pt x="138" y="1300"/>
                </a:lnTo>
                <a:lnTo>
                  <a:pt x="299" y="1103"/>
                </a:lnTo>
                <a:lnTo>
                  <a:pt x="308" y="1095"/>
                </a:lnTo>
                <a:lnTo>
                  <a:pt x="318" y="1090"/>
                </a:lnTo>
                <a:lnTo>
                  <a:pt x="329" y="1089"/>
                </a:lnTo>
                <a:lnTo>
                  <a:pt x="340" y="1090"/>
                </a:lnTo>
                <a:lnTo>
                  <a:pt x="351" y="1095"/>
                </a:lnTo>
                <a:lnTo>
                  <a:pt x="359" y="1103"/>
                </a:lnTo>
                <a:lnTo>
                  <a:pt x="597" y="1393"/>
                </a:lnTo>
                <a:lnTo>
                  <a:pt x="834" y="1103"/>
                </a:lnTo>
                <a:lnTo>
                  <a:pt x="842" y="1095"/>
                </a:lnTo>
                <a:lnTo>
                  <a:pt x="852" y="1090"/>
                </a:lnTo>
                <a:lnTo>
                  <a:pt x="863" y="1089"/>
                </a:lnTo>
                <a:lnTo>
                  <a:pt x="876" y="1090"/>
                </a:lnTo>
                <a:lnTo>
                  <a:pt x="886" y="1095"/>
                </a:lnTo>
                <a:lnTo>
                  <a:pt x="895" y="1103"/>
                </a:lnTo>
                <a:lnTo>
                  <a:pt x="1131" y="1393"/>
                </a:lnTo>
                <a:lnTo>
                  <a:pt x="1369" y="1103"/>
                </a:lnTo>
                <a:lnTo>
                  <a:pt x="1378" y="1095"/>
                </a:lnTo>
                <a:lnTo>
                  <a:pt x="1388" y="1090"/>
                </a:lnTo>
                <a:lnTo>
                  <a:pt x="1399" y="1089"/>
                </a:lnTo>
                <a:lnTo>
                  <a:pt x="1410" y="1090"/>
                </a:lnTo>
                <a:lnTo>
                  <a:pt x="1421" y="1095"/>
                </a:lnTo>
                <a:lnTo>
                  <a:pt x="1429" y="1103"/>
                </a:lnTo>
                <a:lnTo>
                  <a:pt x="1590" y="1300"/>
                </a:lnTo>
                <a:lnTo>
                  <a:pt x="1574" y="1240"/>
                </a:lnTo>
                <a:lnTo>
                  <a:pt x="1554" y="1182"/>
                </a:lnTo>
                <a:lnTo>
                  <a:pt x="1531" y="1125"/>
                </a:lnTo>
                <a:lnTo>
                  <a:pt x="1504" y="1072"/>
                </a:lnTo>
                <a:lnTo>
                  <a:pt x="1474" y="1020"/>
                </a:lnTo>
                <a:lnTo>
                  <a:pt x="1399" y="928"/>
                </a:lnTo>
                <a:lnTo>
                  <a:pt x="1161" y="1218"/>
                </a:lnTo>
                <a:lnTo>
                  <a:pt x="1153" y="1226"/>
                </a:lnTo>
                <a:lnTo>
                  <a:pt x="1143" y="1231"/>
                </a:lnTo>
                <a:lnTo>
                  <a:pt x="1131" y="1232"/>
                </a:lnTo>
                <a:lnTo>
                  <a:pt x="1120" y="1231"/>
                </a:lnTo>
                <a:lnTo>
                  <a:pt x="1110" y="1226"/>
                </a:lnTo>
                <a:lnTo>
                  <a:pt x="1101" y="1218"/>
                </a:lnTo>
                <a:lnTo>
                  <a:pt x="863" y="928"/>
                </a:lnTo>
                <a:lnTo>
                  <a:pt x="627" y="1218"/>
                </a:lnTo>
                <a:lnTo>
                  <a:pt x="618" y="1226"/>
                </a:lnTo>
                <a:lnTo>
                  <a:pt x="608" y="1231"/>
                </a:lnTo>
                <a:lnTo>
                  <a:pt x="597" y="1232"/>
                </a:lnTo>
                <a:lnTo>
                  <a:pt x="586" y="1231"/>
                </a:lnTo>
                <a:lnTo>
                  <a:pt x="576" y="1226"/>
                </a:lnTo>
                <a:lnTo>
                  <a:pt x="567" y="1218"/>
                </a:lnTo>
                <a:lnTo>
                  <a:pt x="329" y="928"/>
                </a:lnTo>
                <a:close/>
                <a:moveTo>
                  <a:pt x="863" y="667"/>
                </a:moveTo>
                <a:lnTo>
                  <a:pt x="627" y="957"/>
                </a:lnTo>
                <a:lnTo>
                  <a:pt x="618" y="965"/>
                </a:lnTo>
                <a:lnTo>
                  <a:pt x="608" y="969"/>
                </a:lnTo>
                <a:lnTo>
                  <a:pt x="597" y="971"/>
                </a:lnTo>
                <a:lnTo>
                  <a:pt x="586" y="969"/>
                </a:lnTo>
                <a:lnTo>
                  <a:pt x="576" y="965"/>
                </a:lnTo>
                <a:lnTo>
                  <a:pt x="567" y="957"/>
                </a:lnTo>
                <a:lnTo>
                  <a:pt x="443" y="805"/>
                </a:lnTo>
                <a:lnTo>
                  <a:pt x="410" y="833"/>
                </a:lnTo>
                <a:lnTo>
                  <a:pt x="377" y="864"/>
                </a:lnTo>
                <a:lnTo>
                  <a:pt x="597" y="1132"/>
                </a:lnTo>
                <a:lnTo>
                  <a:pt x="834" y="842"/>
                </a:lnTo>
                <a:lnTo>
                  <a:pt x="842" y="834"/>
                </a:lnTo>
                <a:lnTo>
                  <a:pt x="852" y="829"/>
                </a:lnTo>
                <a:lnTo>
                  <a:pt x="863" y="827"/>
                </a:lnTo>
                <a:lnTo>
                  <a:pt x="876" y="829"/>
                </a:lnTo>
                <a:lnTo>
                  <a:pt x="886" y="834"/>
                </a:lnTo>
                <a:lnTo>
                  <a:pt x="895" y="842"/>
                </a:lnTo>
                <a:lnTo>
                  <a:pt x="1131" y="1132"/>
                </a:lnTo>
                <a:lnTo>
                  <a:pt x="1351" y="864"/>
                </a:lnTo>
                <a:lnTo>
                  <a:pt x="1319" y="833"/>
                </a:lnTo>
                <a:lnTo>
                  <a:pt x="1286" y="805"/>
                </a:lnTo>
                <a:lnTo>
                  <a:pt x="1161" y="957"/>
                </a:lnTo>
                <a:lnTo>
                  <a:pt x="1153" y="965"/>
                </a:lnTo>
                <a:lnTo>
                  <a:pt x="1143" y="969"/>
                </a:lnTo>
                <a:lnTo>
                  <a:pt x="1131" y="971"/>
                </a:lnTo>
                <a:lnTo>
                  <a:pt x="1120" y="969"/>
                </a:lnTo>
                <a:lnTo>
                  <a:pt x="1110" y="965"/>
                </a:lnTo>
                <a:lnTo>
                  <a:pt x="1101" y="957"/>
                </a:lnTo>
                <a:lnTo>
                  <a:pt x="863" y="667"/>
                </a:lnTo>
                <a:close/>
                <a:moveTo>
                  <a:pt x="952" y="651"/>
                </a:moveTo>
                <a:lnTo>
                  <a:pt x="1131" y="872"/>
                </a:lnTo>
                <a:lnTo>
                  <a:pt x="1223" y="760"/>
                </a:lnTo>
                <a:lnTo>
                  <a:pt x="1170" y="729"/>
                </a:lnTo>
                <a:lnTo>
                  <a:pt x="1117" y="701"/>
                </a:lnTo>
                <a:lnTo>
                  <a:pt x="1063" y="680"/>
                </a:lnTo>
                <a:lnTo>
                  <a:pt x="1007" y="663"/>
                </a:lnTo>
                <a:lnTo>
                  <a:pt x="952" y="651"/>
                </a:lnTo>
                <a:close/>
                <a:moveTo>
                  <a:pt x="776" y="651"/>
                </a:moveTo>
                <a:lnTo>
                  <a:pt x="721" y="663"/>
                </a:lnTo>
                <a:lnTo>
                  <a:pt x="665" y="680"/>
                </a:lnTo>
                <a:lnTo>
                  <a:pt x="611" y="701"/>
                </a:lnTo>
                <a:lnTo>
                  <a:pt x="558" y="729"/>
                </a:lnTo>
                <a:lnTo>
                  <a:pt x="505" y="760"/>
                </a:lnTo>
                <a:lnTo>
                  <a:pt x="597" y="872"/>
                </a:lnTo>
                <a:lnTo>
                  <a:pt x="776" y="651"/>
                </a:lnTo>
                <a:close/>
                <a:moveTo>
                  <a:pt x="863" y="78"/>
                </a:moveTo>
                <a:lnTo>
                  <a:pt x="824" y="81"/>
                </a:lnTo>
                <a:lnTo>
                  <a:pt x="786" y="89"/>
                </a:lnTo>
                <a:lnTo>
                  <a:pt x="750" y="103"/>
                </a:lnTo>
                <a:lnTo>
                  <a:pt x="716" y="122"/>
                </a:lnTo>
                <a:lnTo>
                  <a:pt x="685" y="144"/>
                </a:lnTo>
                <a:lnTo>
                  <a:pt x="658" y="171"/>
                </a:lnTo>
                <a:lnTo>
                  <a:pt x="636" y="201"/>
                </a:lnTo>
                <a:lnTo>
                  <a:pt x="617" y="236"/>
                </a:lnTo>
                <a:lnTo>
                  <a:pt x="603" y="272"/>
                </a:lnTo>
                <a:lnTo>
                  <a:pt x="595" y="310"/>
                </a:lnTo>
                <a:lnTo>
                  <a:pt x="592" y="350"/>
                </a:lnTo>
                <a:lnTo>
                  <a:pt x="594" y="388"/>
                </a:lnTo>
                <a:lnTo>
                  <a:pt x="602" y="425"/>
                </a:lnTo>
                <a:lnTo>
                  <a:pt x="615" y="459"/>
                </a:lnTo>
                <a:lnTo>
                  <a:pt x="632" y="492"/>
                </a:lnTo>
                <a:lnTo>
                  <a:pt x="653" y="522"/>
                </a:lnTo>
                <a:lnTo>
                  <a:pt x="678" y="550"/>
                </a:lnTo>
                <a:lnTo>
                  <a:pt x="707" y="574"/>
                </a:lnTo>
                <a:lnTo>
                  <a:pt x="694" y="555"/>
                </a:lnTo>
                <a:lnTo>
                  <a:pt x="682" y="535"/>
                </a:lnTo>
                <a:lnTo>
                  <a:pt x="672" y="513"/>
                </a:lnTo>
                <a:lnTo>
                  <a:pt x="669" y="501"/>
                </a:lnTo>
                <a:lnTo>
                  <a:pt x="670" y="490"/>
                </a:lnTo>
                <a:lnTo>
                  <a:pt x="675" y="479"/>
                </a:lnTo>
                <a:lnTo>
                  <a:pt x="683" y="470"/>
                </a:lnTo>
                <a:lnTo>
                  <a:pt x="693" y="463"/>
                </a:lnTo>
                <a:lnTo>
                  <a:pt x="705" y="461"/>
                </a:lnTo>
                <a:lnTo>
                  <a:pt x="718" y="462"/>
                </a:lnTo>
                <a:lnTo>
                  <a:pt x="729" y="467"/>
                </a:lnTo>
                <a:lnTo>
                  <a:pt x="738" y="475"/>
                </a:lnTo>
                <a:lnTo>
                  <a:pt x="744" y="485"/>
                </a:lnTo>
                <a:lnTo>
                  <a:pt x="756" y="508"/>
                </a:lnTo>
                <a:lnTo>
                  <a:pt x="772" y="528"/>
                </a:lnTo>
                <a:lnTo>
                  <a:pt x="792" y="545"/>
                </a:lnTo>
                <a:lnTo>
                  <a:pt x="814" y="557"/>
                </a:lnTo>
                <a:lnTo>
                  <a:pt x="838" y="565"/>
                </a:lnTo>
                <a:lnTo>
                  <a:pt x="863" y="567"/>
                </a:lnTo>
                <a:lnTo>
                  <a:pt x="890" y="565"/>
                </a:lnTo>
                <a:lnTo>
                  <a:pt x="915" y="557"/>
                </a:lnTo>
                <a:lnTo>
                  <a:pt x="937" y="545"/>
                </a:lnTo>
                <a:lnTo>
                  <a:pt x="956" y="528"/>
                </a:lnTo>
                <a:lnTo>
                  <a:pt x="972" y="508"/>
                </a:lnTo>
                <a:lnTo>
                  <a:pt x="984" y="485"/>
                </a:lnTo>
                <a:lnTo>
                  <a:pt x="990" y="475"/>
                </a:lnTo>
                <a:lnTo>
                  <a:pt x="999" y="467"/>
                </a:lnTo>
                <a:lnTo>
                  <a:pt x="1010" y="462"/>
                </a:lnTo>
                <a:lnTo>
                  <a:pt x="1023" y="461"/>
                </a:lnTo>
                <a:lnTo>
                  <a:pt x="1035" y="463"/>
                </a:lnTo>
                <a:lnTo>
                  <a:pt x="1045" y="470"/>
                </a:lnTo>
                <a:lnTo>
                  <a:pt x="1053" y="479"/>
                </a:lnTo>
                <a:lnTo>
                  <a:pt x="1058" y="490"/>
                </a:lnTo>
                <a:lnTo>
                  <a:pt x="1059" y="501"/>
                </a:lnTo>
                <a:lnTo>
                  <a:pt x="1057" y="513"/>
                </a:lnTo>
                <a:lnTo>
                  <a:pt x="1047" y="535"/>
                </a:lnTo>
                <a:lnTo>
                  <a:pt x="1035" y="555"/>
                </a:lnTo>
                <a:lnTo>
                  <a:pt x="1020" y="574"/>
                </a:lnTo>
                <a:lnTo>
                  <a:pt x="1050" y="550"/>
                </a:lnTo>
                <a:lnTo>
                  <a:pt x="1075" y="522"/>
                </a:lnTo>
                <a:lnTo>
                  <a:pt x="1096" y="492"/>
                </a:lnTo>
                <a:lnTo>
                  <a:pt x="1114" y="459"/>
                </a:lnTo>
                <a:lnTo>
                  <a:pt x="1126" y="425"/>
                </a:lnTo>
                <a:lnTo>
                  <a:pt x="1134" y="388"/>
                </a:lnTo>
                <a:lnTo>
                  <a:pt x="1136" y="350"/>
                </a:lnTo>
                <a:lnTo>
                  <a:pt x="1133" y="310"/>
                </a:lnTo>
                <a:lnTo>
                  <a:pt x="1125" y="272"/>
                </a:lnTo>
                <a:lnTo>
                  <a:pt x="1111" y="236"/>
                </a:lnTo>
                <a:lnTo>
                  <a:pt x="1093" y="201"/>
                </a:lnTo>
                <a:lnTo>
                  <a:pt x="1070" y="171"/>
                </a:lnTo>
                <a:lnTo>
                  <a:pt x="1043" y="144"/>
                </a:lnTo>
                <a:lnTo>
                  <a:pt x="1012" y="122"/>
                </a:lnTo>
                <a:lnTo>
                  <a:pt x="979" y="103"/>
                </a:lnTo>
                <a:lnTo>
                  <a:pt x="943" y="89"/>
                </a:lnTo>
                <a:lnTo>
                  <a:pt x="905" y="81"/>
                </a:lnTo>
                <a:lnTo>
                  <a:pt x="863" y="78"/>
                </a:lnTo>
                <a:close/>
                <a:moveTo>
                  <a:pt x="863" y="0"/>
                </a:moveTo>
                <a:lnTo>
                  <a:pt x="863" y="0"/>
                </a:lnTo>
                <a:lnTo>
                  <a:pt x="912" y="3"/>
                </a:lnTo>
                <a:lnTo>
                  <a:pt x="957" y="12"/>
                </a:lnTo>
                <a:lnTo>
                  <a:pt x="1000" y="27"/>
                </a:lnTo>
                <a:lnTo>
                  <a:pt x="1041" y="47"/>
                </a:lnTo>
                <a:lnTo>
                  <a:pt x="1078" y="73"/>
                </a:lnTo>
                <a:lnTo>
                  <a:pt x="1112" y="103"/>
                </a:lnTo>
                <a:lnTo>
                  <a:pt x="1141" y="136"/>
                </a:lnTo>
                <a:lnTo>
                  <a:pt x="1166" y="173"/>
                </a:lnTo>
                <a:lnTo>
                  <a:pt x="1187" y="213"/>
                </a:lnTo>
                <a:lnTo>
                  <a:pt x="1202" y="257"/>
                </a:lnTo>
                <a:lnTo>
                  <a:pt x="1211" y="303"/>
                </a:lnTo>
                <a:lnTo>
                  <a:pt x="1215" y="350"/>
                </a:lnTo>
                <a:lnTo>
                  <a:pt x="1212" y="393"/>
                </a:lnTo>
                <a:lnTo>
                  <a:pt x="1204" y="434"/>
                </a:lnTo>
                <a:lnTo>
                  <a:pt x="1192" y="473"/>
                </a:lnTo>
                <a:lnTo>
                  <a:pt x="1174" y="511"/>
                </a:lnTo>
                <a:lnTo>
                  <a:pt x="1153" y="547"/>
                </a:lnTo>
                <a:lnTo>
                  <a:pt x="1128" y="580"/>
                </a:lnTo>
                <a:lnTo>
                  <a:pt x="1099" y="610"/>
                </a:lnTo>
                <a:lnTo>
                  <a:pt x="1158" y="634"/>
                </a:lnTo>
                <a:lnTo>
                  <a:pt x="1217" y="664"/>
                </a:lnTo>
                <a:lnTo>
                  <a:pt x="1273" y="699"/>
                </a:lnTo>
                <a:lnTo>
                  <a:pt x="1328" y="739"/>
                </a:lnTo>
                <a:lnTo>
                  <a:pt x="1380" y="784"/>
                </a:lnTo>
                <a:lnTo>
                  <a:pt x="1430" y="833"/>
                </a:lnTo>
                <a:lnTo>
                  <a:pt x="1475" y="887"/>
                </a:lnTo>
                <a:lnTo>
                  <a:pt x="1517" y="943"/>
                </a:lnTo>
                <a:lnTo>
                  <a:pt x="1554" y="1002"/>
                </a:lnTo>
                <a:lnTo>
                  <a:pt x="1588" y="1065"/>
                </a:lnTo>
                <a:lnTo>
                  <a:pt x="1617" y="1129"/>
                </a:lnTo>
                <a:lnTo>
                  <a:pt x="1641" y="1198"/>
                </a:lnTo>
                <a:lnTo>
                  <a:pt x="1663" y="1267"/>
                </a:lnTo>
                <a:lnTo>
                  <a:pt x="1679" y="1340"/>
                </a:lnTo>
                <a:lnTo>
                  <a:pt x="1690" y="1413"/>
                </a:lnTo>
                <a:lnTo>
                  <a:pt x="1697" y="1488"/>
                </a:lnTo>
                <a:lnTo>
                  <a:pt x="1700" y="1566"/>
                </a:lnTo>
                <a:lnTo>
                  <a:pt x="1700" y="1579"/>
                </a:lnTo>
                <a:lnTo>
                  <a:pt x="1701" y="1599"/>
                </a:lnTo>
                <a:lnTo>
                  <a:pt x="1702" y="1623"/>
                </a:lnTo>
                <a:lnTo>
                  <a:pt x="1703" y="1654"/>
                </a:lnTo>
                <a:lnTo>
                  <a:pt x="1704" y="1687"/>
                </a:lnTo>
                <a:lnTo>
                  <a:pt x="1704" y="1725"/>
                </a:lnTo>
                <a:lnTo>
                  <a:pt x="1704" y="1766"/>
                </a:lnTo>
                <a:lnTo>
                  <a:pt x="1704" y="1811"/>
                </a:lnTo>
                <a:lnTo>
                  <a:pt x="1704" y="1857"/>
                </a:lnTo>
                <a:lnTo>
                  <a:pt x="1702" y="1905"/>
                </a:lnTo>
                <a:lnTo>
                  <a:pt x="1700" y="1955"/>
                </a:lnTo>
                <a:lnTo>
                  <a:pt x="1698" y="2006"/>
                </a:lnTo>
                <a:lnTo>
                  <a:pt x="1694" y="2057"/>
                </a:lnTo>
                <a:lnTo>
                  <a:pt x="1690" y="2107"/>
                </a:lnTo>
                <a:lnTo>
                  <a:pt x="1684" y="2158"/>
                </a:lnTo>
                <a:lnTo>
                  <a:pt x="1678" y="2207"/>
                </a:lnTo>
                <a:lnTo>
                  <a:pt x="1670" y="2255"/>
                </a:lnTo>
                <a:lnTo>
                  <a:pt x="1661" y="2301"/>
                </a:lnTo>
                <a:lnTo>
                  <a:pt x="1649" y="2344"/>
                </a:lnTo>
                <a:lnTo>
                  <a:pt x="1637" y="2383"/>
                </a:lnTo>
                <a:lnTo>
                  <a:pt x="1624" y="2419"/>
                </a:lnTo>
                <a:lnTo>
                  <a:pt x="1609" y="2452"/>
                </a:lnTo>
                <a:lnTo>
                  <a:pt x="1592" y="2480"/>
                </a:lnTo>
                <a:lnTo>
                  <a:pt x="1573" y="2502"/>
                </a:lnTo>
                <a:lnTo>
                  <a:pt x="1571" y="2504"/>
                </a:lnTo>
                <a:lnTo>
                  <a:pt x="1568" y="2506"/>
                </a:lnTo>
                <a:lnTo>
                  <a:pt x="1565" y="2508"/>
                </a:lnTo>
                <a:lnTo>
                  <a:pt x="1562" y="2509"/>
                </a:lnTo>
                <a:lnTo>
                  <a:pt x="1560" y="2511"/>
                </a:lnTo>
                <a:lnTo>
                  <a:pt x="1558" y="2512"/>
                </a:lnTo>
                <a:lnTo>
                  <a:pt x="1558" y="2884"/>
                </a:lnTo>
                <a:lnTo>
                  <a:pt x="1589" y="2893"/>
                </a:lnTo>
                <a:lnTo>
                  <a:pt x="1618" y="2906"/>
                </a:lnTo>
                <a:lnTo>
                  <a:pt x="1645" y="2924"/>
                </a:lnTo>
                <a:lnTo>
                  <a:pt x="1669" y="2945"/>
                </a:lnTo>
                <a:lnTo>
                  <a:pt x="1689" y="2969"/>
                </a:lnTo>
                <a:lnTo>
                  <a:pt x="1706" y="2996"/>
                </a:lnTo>
                <a:lnTo>
                  <a:pt x="1718" y="3026"/>
                </a:lnTo>
                <a:lnTo>
                  <a:pt x="1725" y="3057"/>
                </a:lnTo>
                <a:lnTo>
                  <a:pt x="1728" y="3092"/>
                </a:lnTo>
                <a:lnTo>
                  <a:pt x="1725" y="3126"/>
                </a:lnTo>
                <a:lnTo>
                  <a:pt x="1717" y="3158"/>
                </a:lnTo>
                <a:lnTo>
                  <a:pt x="1705" y="3188"/>
                </a:lnTo>
                <a:lnTo>
                  <a:pt x="1687" y="3215"/>
                </a:lnTo>
                <a:lnTo>
                  <a:pt x="1667" y="3241"/>
                </a:lnTo>
                <a:lnTo>
                  <a:pt x="1641" y="3262"/>
                </a:lnTo>
                <a:lnTo>
                  <a:pt x="1614" y="3279"/>
                </a:lnTo>
                <a:lnTo>
                  <a:pt x="1583" y="3292"/>
                </a:lnTo>
                <a:lnTo>
                  <a:pt x="1551" y="3300"/>
                </a:lnTo>
                <a:lnTo>
                  <a:pt x="1517" y="3302"/>
                </a:lnTo>
                <a:lnTo>
                  <a:pt x="1482" y="3300"/>
                </a:lnTo>
                <a:lnTo>
                  <a:pt x="1450" y="3292"/>
                </a:lnTo>
                <a:lnTo>
                  <a:pt x="1420" y="3279"/>
                </a:lnTo>
                <a:lnTo>
                  <a:pt x="1392" y="3262"/>
                </a:lnTo>
                <a:lnTo>
                  <a:pt x="1368" y="3241"/>
                </a:lnTo>
                <a:lnTo>
                  <a:pt x="1347" y="3215"/>
                </a:lnTo>
                <a:lnTo>
                  <a:pt x="1329" y="3188"/>
                </a:lnTo>
                <a:lnTo>
                  <a:pt x="1316" y="3158"/>
                </a:lnTo>
                <a:lnTo>
                  <a:pt x="1308" y="3126"/>
                </a:lnTo>
                <a:lnTo>
                  <a:pt x="1305" y="3092"/>
                </a:lnTo>
                <a:lnTo>
                  <a:pt x="1308" y="3057"/>
                </a:lnTo>
                <a:lnTo>
                  <a:pt x="1316" y="3025"/>
                </a:lnTo>
                <a:lnTo>
                  <a:pt x="1329" y="2995"/>
                </a:lnTo>
                <a:lnTo>
                  <a:pt x="1346" y="2968"/>
                </a:lnTo>
                <a:lnTo>
                  <a:pt x="1367" y="2943"/>
                </a:lnTo>
                <a:lnTo>
                  <a:pt x="1391" y="2922"/>
                </a:lnTo>
                <a:lnTo>
                  <a:pt x="1418" y="2904"/>
                </a:lnTo>
                <a:lnTo>
                  <a:pt x="1448" y="2891"/>
                </a:lnTo>
                <a:lnTo>
                  <a:pt x="1480" y="2883"/>
                </a:lnTo>
                <a:lnTo>
                  <a:pt x="1480" y="2511"/>
                </a:lnTo>
                <a:lnTo>
                  <a:pt x="1463" y="2501"/>
                </a:lnTo>
                <a:lnTo>
                  <a:pt x="1448" y="2487"/>
                </a:lnTo>
                <a:lnTo>
                  <a:pt x="1435" y="2469"/>
                </a:lnTo>
                <a:lnTo>
                  <a:pt x="1424" y="2448"/>
                </a:lnTo>
                <a:lnTo>
                  <a:pt x="1416" y="2423"/>
                </a:lnTo>
                <a:lnTo>
                  <a:pt x="1411" y="2399"/>
                </a:lnTo>
                <a:lnTo>
                  <a:pt x="1406" y="2372"/>
                </a:lnTo>
                <a:lnTo>
                  <a:pt x="1402" y="2340"/>
                </a:lnTo>
                <a:lnTo>
                  <a:pt x="1400" y="2304"/>
                </a:lnTo>
                <a:lnTo>
                  <a:pt x="1397" y="2262"/>
                </a:lnTo>
                <a:lnTo>
                  <a:pt x="1396" y="2215"/>
                </a:lnTo>
                <a:lnTo>
                  <a:pt x="1394" y="2162"/>
                </a:lnTo>
                <a:lnTo>
                  <a:pt x="1394" y="2102"/>
                </a:lnTo>
                <a:lnTo>
                  <a:pt x="1393" y="2037"/>
                </a:lnTo>
                <a:lnTo>
                  <a:pt x="1393" y="1964"/>
                </a:lnTo>
                <a:lnTo>
                  <a:pt x="1391" y="1931"/>
                </a:lnTo>
                <a:lnTo>
                  <a:pt x="1385" y="1900"/>
                </a:lnTo>
                <a:lnTo>
                  <a:pt x="1376" y="1873"/>
                </a:lnTo>
                <a:lnTo>
                  <a:pt x="1363" y="1848"/>
                </a:lnTo>
                <a:lnTo>
                  <a:pt x="1348" y="1826"/>
                </a:lnTo>
                <a:lnTo>
                  <a:pt x="1329" y="1805"/>
                </a:lnTo>
                <a:lnTo>
                  <a:pt x="1309" y="1787"/>
                </a:lnTo>
                <a:lnTo>
                  <a:pt x="1287" y="1772"/>
                </a:lnTo>
                <a:lnTo>
                  <a:pt x="1264" y="1759"/>
                </a:lnTo>
                <a:lnTo>
                  <a:pt x="1241" y="1747"/>
                </a:lnTo>
                <a:lnTo>
                  <a:pt x="1216" y="1738"/>
                </a:lnTo>
                <a:lnTo>
                  <a:pt x="1191" y="1730"/>
                </a:lnTo>
                <a:lnTo>
                  <a:pt x="1166" y="1723"/>
                </a:lnTo>
                <a:lnTo>
                  <a:pt x="1142" y="1718"/>
                </a:lnTo>
                <a:lnTo>
                  <a:pt x="1118" y="1714"/>
                </a:lnTo>
                <a:lnTo>
                  <a:pt x="1096" y="1711"/>
                </a:lnTo>
                <a:lnTo>
                  <a:pt x="1076" y="1708"/>
                </a:lnTo>
                <a:lnTo>
                  <a:pt x="1057" y="1707"/>
                </a:lnTo>
                <a:lnTo>
                  <a:pt x="1041" y="1706"/>
                </a:lnTo>
                <a:lnTo>
                  <a:pt x="1027" y="1706"/>
                </a:lnTo>
                <a:lnTo>
                  <a:pt x="1016" y="1706"/>
                </a:lnTo>
                <a:lnTo>
                  <a:pt x="712" y="1706"/>
                </a:lnTo>
                <a:lnTo>
                  <a:pt x="701" y="1706"/>
                </a:lnTo>
                <a:lnTo>
                  <a:pt x="687" y="1706"/>
                </a:lnTo>
                <a:lnTo>
                  <a:pt x="671" y="1707"/>
                </a:lnTo>
                <a:lnTo>
                  <a:pt x="652" y="1708"/>
                </a:lnTo>
                <a:lnTo>
                  <a:pt x="632" y="1711"/>
                </a:lnTo>
                <a:lnTo>
                  <a:pt x="610" y="1714"/>
                </a:lnTo>
                <a:lnTo>
                  <a:pt x="587" y="1718"/>
                </a:lnTo>
                <a:lnTo>
                  <a:pt x="562" y="1723"/>
                </a:lnTo>
                <a:lnTo>
                  <a:pt x="537" y="1730"/>
                </a:lnTo>
                <a:lnTo>
                  <a:pt x="512" y="1738"/>
                </a:lnTo>
                <a:lnTo>
                  <a:pt x="488" y="1747"/>
                </a:lnTo>
                <a:lnTo>
                  <a:pt x="464" y="1759"/>
                </a:lnTo>
                <a:lnTo>
                  <a:pt x="441" y="1772"/>
                </a:lnTo>
                <a:lnTo>
                  <a:pt x="419" y="1787"/>
                </a:lnTo>
                <a:lnTo>
                  <a:pt x="399" y="1805"/>
                </a:lnTo>
                <a:lnTo>
                  <a:pt x="381" y="1826"/>
                </a:lnTo>
                <a:lnTo>
                  <a:pt x="365" y="1848"/>
                </a:lnTo>
                <a:lnTo>
                  <a:pt x="353" y="1873"/>
                </a:lnTo>
                <a:lnTo>
                  <a:pt x="343" y="1900"/>
                </a:lnTo>
                <a:lnTo>
                  <a:pt x="337" y="1931"/>
                </a:lnTo>
                <a:lnTo>
                  <a:pt x="335" y="1964"/>
                </a:lnTo>
                <a:lnTo>
                  <a:pt x="335" y="1973"/>
                </a:lnTo>
                <a:lnTo>
                  <a:pt x="335" y="1988"/>
                </a:lnTo>
                <a:lnTo>
                  <a:pt x="336" y="2009"/>
                </a:lnTo>
                <a:lnTo>
                  <a:pt x="336" y="2034"/>
                </a:lnTo>
                <a:lnTo>
                  <a:pt x="336" y="2064"/>
                </a:lnTo>
                <a:lnTo>
                  <a:pt x="336" y="2097"/>
                </a:lnTo>
                <a:lnTo>
                  <a:pt x="336" y="2134"/>
                </a:lnTo>
                <a:lnTo>
                  <a:pt x="335" y="2171"/>
                </a:lnTo>
                <a:lnTo>
                  <a:pt x="334" y="2208"/>
                </a:lnTo>
                <a:lnTo>
                  <a:pt x="333" y="2246"/>
                </a:lnTo>
                <a:lnTo>
                  <a:pt x="331" y="2283"/>
                </a:lnTo>
                <a:lnTo>
                  <a:pt x="329" y="2318"/>
                </a:lnTo>
                <a:lnTo>
                  <a:pt x="326" y="2351"/>
                </a:lnTo>
                <a:lnTo>
                  <a:pt x="322" y="2379"/>
                </a:lnTo>
                <a:lnTo>
                  <a:pt x="318" y="2404"/>
                </a:lnTo>
                <a:lnTo>
                  <a:pt x="312" y="2423"/>
                </a:lnTo>
                <a:lnTo>
                  <a:pt x="303" y="2448"/>
                </a:lnTo>
                <a:lnTo>
                  <a:pt x="292" y="2469"/>
                </a:lnTo>
                <a:lnTo>
                  <a:pt x="280" y="2487"/>
                </a:lnTo>
                <a:lnTo>
                  <a:pt x="265" y="2501"/>
                </a:lnTo>
                <a:lnTo>
                  <a:pt x="248" y="2511"/>
                </a:lnTo>
                <a:lnTo>
                  <a:pt x="248" y="2883"/>
                </a:lnTo>
                <a:lnTo>
                  <a:pt x="280" y="2891"/>
                </a:lnTo>
                <a:lnTo>
                  <a:pt x="310" y="2904"/>
                </a:lnTo>
                <a:lnTo>
                  <a:pt x="337" y="2922"/>
                </a:lnTo>
                <a:lnTo>
                  <a:pt x="361" y="2943"/>
                </a:lnTo>
                <a:lnTo>
                  <a:pt x="382" y="2968"/>
                </a:lnTo>
                <a:lnTo>
                  <a:pt x="400" y="2995"/>
                </a:lnTo>
                <a:lnTo>
                  <a:pt x="412" y="3025"/>
                </a:lnTo>
                <a:lnTo>
                  <a:pt x="420" y="3057"/>
                </a:lnTo>
                <a:lnTo>
                  <a:pt x="423" y="3092"/>
                </a:lnTo>
                <a:lnTo>
                  <a:pt x="420" y="3126"/>
                </a:lnTo>
                <a:lnTo>
                  <a:pt x="412" y="3158"/>
                </a:lnTo>
                <a:lnTo>
                  <a:pt x="399" y="3188"/>
                </a:lnTo>
                <a:lnTo>
                  <a:pt x="381" y="3215"/>
                </a:lnTo>
                <a:lnTo>
                  <a:pt x="360" y="3241"/>
                </a:lnTo>
                <a:lnTo>
                  <a:pt x="336" y="3262"/>
                </a:lnTo>
                <a:lnTo>
                  <a:pt x="308" y="3279"/>
                </a:lnTo>
                <a:lnTo>
                  <a:pt x="278" y="3292"/>
                </a:lnTo>
                <a:lnTo>
                  <a:pt x="246" y="3300"/>
                </a:lnTo>
                <a:lnTo>
                  <a:pt x="211" y="3302"/>
                </a:lnTo>
                <a:lnTo>
                  <a:pt x="177" y="3300"/>
                </a:lnTo>
                <a:lnTo>
                  <a:pt x="145" y="3292"/>
                </a:lnTo>
                <a:lnTo>
                  <a:pt x="115" y="3279"/>
                </a:lnTo>
                <a:lnTo>
                  <a:pt x="87" y="3262"/>
                </a:lnTo>
                <a:lnTo>
                  <a:pt x="62" y="3241"/>
                </a:lnTo>
                <a:lnTo>
                  <a:pt x="41" y="3215"/>
                </a:lnTo>
                <a:lnTo>
                  <a:pt x="24" y="3188"/>
                </a:lnTo>
                <a:lnTo>
                  <a:pt x="11" y="3158"/>
                </a:lnTo>
                <a:lnTo>
                  <a:pt x="3" y="3126"/>
                </a:lnTo>
                <a:lnTo>
                  <a:pt x="0" y="3092"/>
                </a:lnTo>
                <a:lnTo>
                  <a:pt x="3" y="3057"/>
                </a:lnTo>
                <a:lnTo>
                  <a:pt x="10" y="3026"/>
                </a:lnTo>
                <a:lnTo>
                  <a:pt x="23" y="2996"/>
                </a:lnTo>
                <a:lnTo>
                  <a:pt x="39" y="2969"/>
                </a:lnTo>
                <a:lnTo>
                  <a:pt x="59" y="2945"/>
                </a:lnTo>
                <a:lnTo>
                  <a:pt x="84" y="2924"/>
                </a:lnTo>
                <a:lnTo>
                  <a:pt x="110" y="2906"/>
                </a:lnTo>
                <a:lnTo>
                  <a:pt x="139" y="2893"/>
                </a:lnTo>
                <a:lnTo>
                  <a:pt x="170" y="2884"/>
                </a:lnTo>
                <a:lnTo>
                  <a:pt x="170" y="2512"/>
                </a:lnTo>
                <a:lnTo>
                  <a:pt x="168" y="2511"/>
                </a:lnTo>
                <a:lnTo>
                  <a:pt x="166" y="2509"/>
                </a:lnTo>
                <a:lnTo>
                  <a:pt x="163" y="2508"/>
                </a:lnTo>
                <a:lnTo>
                  <a:pt x="160" y="2506"/>
                </a:lnTo>
                <a:lnTo>
                  <a:pt x="157" y="2504"/>
                </a:lnTo>
                <a:lnTo>
                  <a:pt x="155" y="2502"/>
                </a:lnTo>
                <a:lnTo>
                  <a:pt x="137" y="2480"/>
                </a:lnTo>
                <a:lnTo>
                  <a:pt x="120" y="2452"/>
                </a:lnTo>
                <a:lnTo>
                  <a:pt x="104" y="2419"/>
                </a:lnTo>
                <a:lnTo>
                  <a:pt x="91" y="2383"/>
                </a:lnTo>
                <a:lnTo>
                  <a:pt x="78" y="2344"/>
                </a:lnTo>
                <a:lnTo>
                  <a:pt x="67" y="2301"/>
                </a:lnTo>
                <a:lnTo>
                  <a:pt x="58" y="2255"/>
                </a:lnTo>
                <a:lnTo>
                  <a:pt x="50" y="2207"/>
                </a:lnTo>
                <a:lnTo>
                  <a:pt x="44" y="2158"/>
                </a:lnTo>
                <a:lnTo>
                  <a:pt x="38" y="2107"/>
                </a:lnTo>
                <a:lnTo>
                  <a:pt x="34" y="2057"/>
                </a:lnTo>
                <a:lnTo>
                  <a:pt x="30" y="2006"/>
                </a:lnTo>
                <a:lnTo>
                  <a:pt x="28" y="1955"/>
                </a:lnTo>
                <a:lnTo>
                  <a:pt x="26" y="1905"/>
                </a:lnTo>
                <a:lnTo>
                  <a:pt x="25" y="1857"/>
                </a:lnTo>
                <a:lnTo>
                  <a:pt x="24" y="1811"/>
                </a:lnTo>
                <a:lnTo>
                  <a:pt x="24" y="1766"/>
                </a:lnTo>
                <a:lnTo>
                  <a:pt x="24" y="1725"/>
                </a:lnTo>
                <a:lnTo>
                  <a:pt x="25" y="1687"/>
                </a:lnTo>
                <a:lnTo>
                  <a:pt x="25" y="1654"/>
                </a:lnTo>
                <a:lnTo>
                  <a:pt x="26" y="1623"/>
                </a:lnTo>
                <a:lnTo>
                  <a:pt x="27" y="1599"/>
                </a:lnTo>
                <a:lnTo>
                  <a:pt x="28" y="1579"/>
                </a:lnTo>
                <a:lnTo>
                  <a:pt x="28" y="1566"/>
                </a:lnTo>
                <a:lnTo>
                  <a:pt x="31" y="1488"/>
                </a:lnTo>
                <a:lnTo>
                  <a:pt x="38" y="1413"/>
                </a:lnTo>
                <a:lnTo>
                  <a:pt x="49" y="1340"/>
                </a:lnTo>
                <a:lnTo>
                  <a:pt x="65" y="1267"/>
                </a:lnTo>
                <a:lnTo>
                  <a:pt x="87" y="1198"/>
                </a:lnTo>
                <a:lnTo>
                  <a:pt x="112" y="1129"/>
                </a:lnTo>
                <a:lnTo>
                  <a:pt x="141" y="1065"/>
                </a:lnTo>
                <a:lnTo>
                  <a:pt x="174" y="1002"/>
                </a:lnTo>
                <a:lnTo>
                  <a:pt x="211" y="943"/>
                </a:lnTo>
                <a:lnTo>
                  <a:pt x="253" y="887"/>
                </a:lnTo>
                <a:lnTo>
                  <a:pt x="299" y="833"/>
                </a:lnTo>
                <a:lnTo>
                  <a:pt x="348" y="784"/>
                </a:lnTo>
                <a:lnTo>
                  <a:pt x="401" y="739"/>
                </a:lnTo>
                <a:lnTo>
                  <a:pt x="455" y="699"/>
                </a:lnTo>
                <a:lnTo>
                  <a:pt x="511" y="664"/>
                </a:lnTo>
                <a:lnTo>
                  <a:pt x="570" y="634"/>
                </a:lnTo>
                <a:lnTo>
                  <a:pt x="629" y="610"/>
                </a:lnTo>
                <a:lnTo>
                  <a:pt x="600" y="580"/>
                </a:lnTo>
                <a:lnTo>
                  <a:pt x="575" y="547"/>
                </a:lnTo>
                <a:lnTo>
                  <a:pt x="554" y="511"/>
                </a:lnTo>
                <a:lnTo>
                  <a:pt x="536" y="473"/>
                </a:lnTo>
                <a:lnTo>
                  <a:pt x="524" y="434"/>
                </a:lnTo>
                <a:lnTo>
                  <a:pt x="516" y="393"/>
                </a:lnTo>
                <a:lnTo>
                  <a:pt x="514" y="350"/>
                </a:lnTo>
                <a:lnTo>
                  <a:pt x="517" y="303"/>
                </a:lnTo>
                <a:lnTo>
                  <a:pt x="526" y="257"/>
                </a:lnTo>
                <a:lnTo>
                  <a:pt x="541" y="213"/>
                </a:lnTo>
                <a:lnTo>
                  <a:pt x="562" y="173"/>
                </a:lnTo>
                <a:lnTo>
                  <a:pt x="587" y="136"/>
                </a:lnTo>
                <a:lnTo>
                  <a:pt x="617" y="103"/>
                </a:lnTo>
                <a:lnTo>
                  <a:pt x="650" y="73"/>
                </a:lnTo>
                <a:lnTo>
                  <a:pt x="687" y="47"/>
                </a:lnTo>
                <a:lnTo>
                  <a:pt x="728" y="27"/>
                </a:lnTo>
                <a:lnTo>
                  <a:pt x="771" y="12"/>
                </a:lnTo>
                <a:lnTo>
                  <a:pt x="816" y="3"/>
                </a:lnTo>
                <a:lnTo>
                  <a:pt x="86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4" name="Group 357"/>
          <p:cNvGrpSpPr/>
          <p:nvPr/>
        </p:nvGrpSpPr>
        <p:grpSpPr>
          <a:xfrm>
            <a:off x="10598846" y="5945750"/>
            <a:ext cx="534988" cy="528638"/>
            <a:chOff x="10944225" y="4244975"/>
            <a:chExt cx="534988" cy="528638"/>
          </a:xfrm>
          <a:solidFill>
            <a:srgbClr val="000000"/>
          </a:solidFill>
        </p:grpSpPr>
        <p:sp>
          <p:nvSpPr>
            <p:cNvPr id="145" name="Freeform 216"/>
            <p:cNvSpPr>
              <a:spLocks/>
            </p:cNvSpPr>
            <p:nvPr/>
          </p:nvSpPr>
          <p:spPr bwMode="auto">
            <a:xfrm>
              <a:off x="11247438" y="4414838"/>
              <a:ext cx="84138" cy="79375"/>
            </a:xfrm>
            <a:custGeom>
              <a:avLst/>
              <a:gdLst>
                <a:gd name="T0" fmla="*/ 478 w 526"/>
                <a:gd name="T1" fmla="*/ 0 h 499"/>
                <a:gd name="T2" fmla="*/ 491 w 526"/>
                <a:gd name="T3" fmla="*/ 0 h 499"/>
                <a:gd name="T4" fmla="*/ 503 w 526"/>
                <a:gd name="T5" fmla="*/ 5 h 499"/>
                <a:gd name="T6" fmla="*/ 514 w 526"/>
                <a:gd name="T7" fmla="*/ 13 h 499"/>
                <a:gd name="T8" fmla="*/ 522 w 526"/>
                <a:gd name="T9" fmla="*/ 25 h 499"/>
                <a:gd name="T10" fmla="*/ 526 w 526"/>
                <a:gd name="T11" fmla="*/ 38 h 499"/>
                <a:gd name="T12" fmla="*/ 525 w 526"/>
                <a:gd name="T13" fmla="*/ 51 h 499"/>
                <a:gd name="T14" fmla="*/ 521 w 526"/>
                <a:gd name="T15" fmla="*/ 63 h 499"/>
                <a:gd name="T16" fmla="*/ 512 w 526"/>
                <a:gd name="T17" fmla="*/ 75 h 499"/>
                <a:gd name="T18" fmla="*/ 72 w 526"/>
                <a:gd name="T19" fmla="*/ 487 h 499"/>
                <a:gd name="T20" fmla="*/ 63 w 526"/>
                <a:gd name="T21" fmla="*/ 494 h 499"/>
                <a:gd name="T22" fmla="*/ 53 w 526"/>
                <a:gd name="T23" fmla="*/ 497 h 499"/>
                <a:gd name="T24" fmla="*/ 43 w 526"/>
                <a:gd name="T25" fmla="*/ 499 h 499"/>
                <a:gd name="T26" fmla="*/ 30 w 526"/>
                <a:gd name="T27" fmla="*/ 497 h 499"/>
                <a:gd name="T28" fmla="*/ 20 w 526"/>
                <a:gd name="T29" fmla="*/ 493 h 499"/>
                <a:gd name="T30" fmla="*/ 11 w 526"/>
                <a:gd name="T31" fmla="*/ 484 h 499"/>
                <a:gd name="T32" fmla="*/ 3 w 526"/>
                <a:gd name="T33" fmla="*/ 473 h 499"/>
                <a:gd name="T34" fmla="*/ 0 w 526"/>
                <a:gd name="T35" fmla="*/ 461 h 499"/>
                <a:gd name="T36" fmla="*/ 0 w 526"/>
                <a:gd name="T37" fmla="*/ 448 h 499"/>
                <a:gd name="T38" fmla="*/ 4 w 526"/>
                <a:gd name="T39" fmla="*/ 434 h 499"/>
                <a:gd name="T40" fmla="*/ 13 w 526"/>
                <a:gd name="T41" fmla="*/ 424 h 499"/>
                <a:gd name="T42" fmla="*/ 453 w 526"/>
                <a:gd name="T43" fmla="*/ 11 h 499"/>
                <a:gd name="T44" fmla="*/ 464 w 526"/>
                <a:gd name="T45" fmla="*/ 3 h 499"/>
                <a:gd name="T46" fmla="*/ 478 w 526"/>
                <a:gd name="T47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6" h="499">
                  <a:moveTo>
                    <a:pt x="478" y="0"/>
                  </a:moveTo>
                  <a:lnTo>
                    <a:pt x="491" y="0"/>
                  </a:lnTo>
                  <a:lnTo>
                    <a:pt x="503" y="5"/>
                  </a:lnTo>
                  <a:lnTo>
                    <a:pt x="514" y="13"/>
                  </a:lnTo>
                  <a:lnTo>
                    <a:pt x="522" y="25"/>
                  </a:lnTo>
                  <a:lnTo>
                    <a:pt x="526" y="38"/>
                  </a:lnTo>
                  <a:lnTo>
                    <a:pt x="525" y="51"/>
                  </a:lnTo>
                  <a:lnTo>
                    <a:pt x="521" y="63"/>
                  </a:lnTo>
                  <a:lnTo>
                    <a:pt x="512" y="75"/>
                  </a:lnTo>
                  <a:lnTo>
                    <a:pt x="72" y="487"/>
                  </a:lnTo>
                  <a:lnTo>
                    <a:pt x="63" y="494"/>
                  </a:lnTo>
                  <a:lnTo>
                    <a:pt x="53" y="497"/>
                  </a:lnTo>
                  <a:lnTo>
                    <a:pt x="43" y="499"/>
                  </a:lnTo>
                  <a:lnTo>
                    <a:pt x="30" y="497"/>
                  </a:lnTo>
                  <a:lnTo>
                    <a:pt x="20" y="493"/>
                  </a:lnTo>
                  <a:lnTo>
                    <a:pt x="11" y="484"/>
                  </a:lnTo>
                  <a:lnTo>
                    <a:pt x="3" y="473"/>
                  </a:lnTo>
                  <a:lnTo>
                    <a:pt x="0" y="461"/>
                  </a:lnTo>
                  <a:lnTo>
                    <a:pt x="0" y="448"/>
                  </a:lnTo>
                  <a:lnTo>
                    <a:pt x="4" y="434"/>
                  </a:lnTo>
                  <a:lnTo>
                    <a:pt x="13" y="424"/>
                  </a:lnTo>
                  <a:lnTo>
                    <a:pt x="453" y="11"/>
                  </a:lnTo>
                  <a:lnTo>
                    <a:pt x="464" y="3"/>
                  </a:lnTo>
                  <a:lnTo>
                    <a:pt x="4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217"/>
            <p:cNvSpPr>
              <a:spLocks noEditPoints="1"/>
            </p:cNvSpPr>
            <p:nvPr/>
          </p:nvSpPr>
          <p:spPr bwMode="auto">
            <a:xfrm>
              <a:off x="10944225" y="4244975"/>
              <a:ext cx="534988" cy="528638"/>
            </a:xfrm>
            <a:custGeom>
              <a:avLst/>
              <a:gdLst>
                <a:gd name="T0" fmla="*/ 1718 w 3369"/>
                <a:gd name="T1" fmla="*/ 2894 h 3327"/>
                <a:gd name="T2" fmla="*/ 2312 w 3369"/>
                <a:gd name="T3" fmla="*/ 2973 h 3327"/>
                <a:gd name="T4" fmla="*/ 947 w 3369"/>
                <a:gd name="T5" fmla="*/ 2958 h 3327"/>
                <a:gd name="T6" fmla="*/ 1231 w 3369"/>
                <a:gd name="T7" fmla="*/ 2876 h 3327"/>
                <a:gd name="T8" fmla="*/ 1448 w 3369"/>
                <a:gd name="T9" fmla="*/ 1451 h 3327"/>
                <a:gd name="T10" fmla="*/ 2606 w 3369"/>
                <a:gd name="T11" fmla="*/ 661 h 3327"/>
                <a:gd name="T12" fmla="*/ 2592 w 3369"/>
                <a:gd name="T13" fmla="*/ 1357 h 3327"/>
                <a:gd name="T14" fmla="*/ 2888 w 3369"/>
                <a:gd name="T15" fmla="*/ 2843 h 3327"/>
                <a:gd name="T16" fmla="*/ 3000 w 3369"/>
                <a:gd name="T17" fmla="*/ 2714 h 3327"/>
                <a:gd name="T18" fmla="*/ 3253 w 3369"/>
                <a:gd name="T19" fmla="*/ 2584 h 3327"/>
                <a:gd name="T20" fmla="*/ 3163 w 3369"/>
                <a:gd name="T21" fmla="*/ 2009 h 3327"/>
                <a:gd name="T22" fmla="*/ 2726 w 3369"/>
                <a:gd name="T23" fmla="*/ 703 h 3327"/>
                <a:gd name="T24" fmla="*/ 484 w 3369"/>
                <a:gd name="T25" fmla="*/ 1060 h 3327"/>
                <a:gd name="T26" fmla="*/ 185 w 3369"/>
                <a:gd name="T27" fmla="*/ 2119 h 3327"/>
                <a:gd name="T28" fmla="*/ 88 w 3369"/>
                <a:gd name="T29" fmla="*/ 3012 h 3327"/>
                <a:gd name="T30" fmla="*/ 419 w 3369"/>
                <a:gd name="T31" fmla="*/ 3240 h 3327"/>
                <a:gd name="T32" fmla="*/ 529 w 3369"/>
                <a:gd name="T33" fmla="*/ 2418 h 3327"/>
                <a:gd name="T34" fmla="*/ 818 w 3369"/>
                <a:gd name="T35" fmla="*/ 999 h 3327"/>
                <a:gd name="T36" fmla="*/ 783 w 3369"/>
                <a:gd name="T37" fmla="*/ 522 h 3327"/>
                <a:gd name="T38" fmla="*/ 904 w 3369"/>
                <a:gd name="T39" fmla="*/ 1036 h 3327"/>
                <a:gd name="T40" fmla="*/ 795 w 3369"/>
                <a:gd name="T41" fmla="*/ 1640 h 3327"/>
                <a:gd name="T42" fmla="*/ 688 w 3369"/>
                <a:gd name="T43" fmla="*/ 2043 h 3327"/>
                <a:gd name="T44" fmla="*/ 1024 w 3369"/>
                <a:gd name="T45" fmla="*/ 1731 h 3327"/>
                <a:gd name="T46" fmla="*/ 1036 w 3369"/>
                <a:gd name="T47" fmla="*/ 2773 h 3327"/>
                <a:gd name="T48" fmla="*/ 1353 w 3369"/>
                <a:gd name="T49" fmla="*/ 1948 h 3327"/>
                <a:gd name="T50" fmla="*/ 1185 w 3369"/>
                <a:gd name="T51" fmla="*/ 1047 h 3327"/>
                <a:gd name="T52" fmla="*/ 2229 w 3369"/>
                <a:gd name="T53" fmla="*/ 374 h 3327"/>
                <a:gd name="T54" fmla="*/ 2178 w 3369"/>
                <a:gd name="T55" fmla="*/ 1109 h 3327"/>
                <a:gd name="T56" fmla="*/ 1910 w 3369"/>
                <a:gd name="T57" fmla="*/ 2805 h 3327"/>
                <a:gd name="T58" fmla="*/ 2356 w 3369"/>
                <a:gd name="T59" fmla="*/ 1736 h 3327"/>
                <a:gd name="T60" fmla="*/ 2680 w 3369"/>
                <a:gd name="T61" fmla="*/ 2040 h 3327"/>
                <a:gd name="T62" fmla="*/ 2565 w 3369"/>
                <a:gd name="T63" fmla="*/ 1607 h 3327"/>
                <a:gd name="T64" fmla="*/ 2464 w 3369"/>
                <a:gd name="T65" fmla="*/ 980 h 3327"/>
                <a:gd name="T66" fmla="*/ 2229 w 3369"/>
                <a:gd name="T67" fmla="*/ 374 h 3327"/>
                <a:gd name="T68" fmla="*/ 1567 w 3369"/>
                <a:gd name="T69" fmla="*/ 1199 h 3327"/>
                <a:gd name="T70" fmla="*/ 1384 w 3369"/>
                <a:gd name="T71" fmla="*/ 286 h 3327"/>
                <a:gd name="T72" fmla="*/ 1914 w 3369"/>
                <a:gd name="T73" fmla="*/ 561 h 3327"/>
                <a:gd name="T74" fmla="*/ 1672 w 3369"/>
                <a:gd name="T75" fmla="*/ 1167 h 3327"/>
                <a:gd name="T76" fmla="*/ 2089 w 3369"/>
                <a:gd name="T77" fmla="*/ 1070 h 3327"/>
                <a:gd name="T78" fmla="*/ 1467 w 3369"/>
                <a:gd name="T79" fmla="*/ 102 h 3327"/>
                <a:gd name="T80" fmla="*/ 1536 w 3369"/>
                <a:gd name="T81" fmla="*/ 531 h 3327"/>
                <a:gd name="T82" fmla="*/ 1874 w 3369"/>
                <a:gd name="T83" fmla="*/ 388 h 3327"/>
                <a:gd name="T84" fmla="*/ 1474 w 3369"/>
                <a:gd name="T85" fmla="*/ 87 h 3327"/>
                <a:gd name="T86" fmla="*/ 2705 w 3369"/>
                <a:gd name="T87" fmla="*/ 495 h 3327"/>
                <a:gd name="T88" fmla="*/ 3059 w 3369"/>
                <a:gd name="T89" fmla="*/ 1287 h 3327"/>
                <a:gd name="T90" fmla="*/ 3289 w 3369"/>
                <a:gd name="T91" fmla="*/ 2218 h 3327"/>
                <a:gd name="T92" fmla="*/ 3368 w 3369"/>
                <a:gd name="T93" fmla="*/ 3208 h 3327"/>
                <a:gd name="T94" fmla="*/ 2832 w 3369"/>
                <a:gd name="T95" fmla="*/ 3252 h 3327"/>
                <a:gd name="T96" fmla="*/ 2765 w 3369"/>
                <a:gd name="T97" fmla="*/ 2517 h 3327"/>
                <a:gd name="T98" fmla="*/ 2630 w 3369"/>
                <a:gd name="T99" fmla="*/ 2990 h 3327"/>
                <a:gd name="T100" fmla="*/ 2210 w 3369"/>
                <a:gd name="T101" fmla="*/ 3072 h 3327"/>
                <a:gd name="T102" fmla="*/ 1474 w 3369"/>
                <a:gd name="T103" fmla="*/ 3098 h 3327"/>
                <a:gd name="T104" fmla="*/ 784 w 3369"/>
                <a:gd name="T105" fmla="*/ 3018 h 3327"/>
                <a:gd name="T106" fmla="*/ 649 w 3369"/>
                <a:gd name="T107" fmla="*/ 2339 h 3327"/>
                <a:gd name="T108" fmla="*/ 548 w 3369"/>
                <a:gd name="T109" fmla="*/ 3086 h 3327"/>
                <a:gd name="T110" fmla="*/ 34 w 3369"/>
                <a:gd name="T111" fmla="*/ 3325 h 3327"/>
                <a:gd name="T112" fmla="*/ 40 w 3369"/>
                <a:gd name="T113" fmla="*/ 2492 h 3327"/>
                <a:gd name="T114" fmla="*/ 152 w 3369"/>
                <a:gd name="T115" fmla="*/ 1856 h 3327"/>
                <a:gd name="T116" fmla="*/ 589 w 3369"/>
                <a:gd name="T117" fmla="*/ 618 h 3327"/>
                <a:gd name="T118" fmla="*/ 1424 w 3369"/>
                <a:gd name="T119" fmla="*/ 10 h 3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69" h="3327">
                  <a:moveTo>
                    <a:pt x="3036" y="3084"/>
                  </a:moveTo>
                  <a:lnTo>
                    <a:pt x="3036" y="3240"/>
                  </a:lnTo>
                  <a:lnTo>
                    <a:pt x="3078" y="3240"/>
                  </a:lnTo>
                  <a:lnTo>
                    <a:pt x="3036" y="3084"/>
                  </a:lnTo>
                  <a:close/>
                  <a:moveTo>
                    <a:pt x="333" y="3084"/>
                  </a:moveTo>
                  <a:lnTo>
                    <a:pt x="291" y="3240"/>
                  </a:lnTo>
                  <a:lnTo>
                    <a:pt x="333" y="3240"/>
                  </a:lnTo>
                  <a:lnTo>
                    <a:pt x="333" y="3084"/>
                  </a:lnTo>
                  <a:close/>
                  <a:moveTo>
                    <a:pt x="2562" y="2833"/>
                  </a:moveTo>
                  <a:lnTo>
                    <a:pt x="2415" y="2854"/>
                  </a:lnTo>
                  <a:lnTo>
                    <a:pt x="2270" y="2869"/>
                  </a:lnTo>
                  <a:lnTo>
                    <a:pt x="2127" y="2880"/>
                  </a:lnTo>
                  <a:lnTo>
                    <a:pt x="1986" y="2888"/>
                  </a:lnTo>
                  <a:lnTo>
                    <a:pt x="1849" y="2892"/>
                  </a:lnTo>
                  <a:lnTo>
                    <a:pt x="1718" y="2894"/>
                  </a:lnTo>
                  <a:lnTo>
                    <a:pt x="1637" y="2893"/>
                  </a:lnTo>
                  <a:lnTo>
                    <a:pt x="1558" y="2892"/>
                  </a:lnTo>
                  <a:lnTo>
                    <a:pt x="1563" y="2938"/>
                  </a:lnTo>
                  <a:lnTo>
                    <a:pt x="1568" y="2979"/>
                  </a:lnTo>
                  <a:lnTo>
                    <a:pt x="1571" y="3015"/>
                  </a:lnTo>
                  <a:lnTo>
                    <a:pt x="1684" y="3017"/>
                  </a:lnTo>
                  <a:lnTo>
                    <a:pt x="1763" y="3016"/>
                  </a:lnTo>
                  <a:lnTo>
                    <a:pt x="1839" y="3014"/>
                  </a:lnTo>
                  <a:lnTo>
                    <a:pt x="1915" y="3011"/>
                  </a:lnTo>
                  <a:lnTo>
                    <a:pt x="1988" y="3006"/>
                  </a:lnTo>
                  <a:lnTo>
                    <a:pt x="2059" y="3001"/>
                  </a:lnTo>
                  <a:lnTo>
                    <a:pt x="2127" y="2995"/>
                  </a:lnTo>
                  <a:lnTo>
                    <a:pt x="2193" y="2987"/>
                  </a:lnTo>
                  <a:lnTo>
                    <a:pt x="2254" y="2980"/>
                  </a:lnTo>
                  <a:lnTo>
                    <a:pt x="2312" y="2973"/>
                  </a:lnTo>
                  <a:lnTo>
                    <a:pt x="2365" y="2966"/>
                  </a:lnTo>
                  <a:lnTo>
                    <a:pt x="2413" y="2959"/>
                  </a:lnTo>
                  <a:lnTo>
                    <a:pt x="2457" y="2952"/>
                  </a:lnTo>
                  <a:lnTo>
                    <a:pt x="2494" y="2946"/>
                  </a:lnTo>
                  <a:lnTo>
                    <a:pt x="2525" y="2940"/>
                  </a:lnTo>
                  <a:lnTo>
                    <a:pt x="2550" y="2936"/>
                  </a:lnTo>
                  <a:lnTo>
                    <a:pt x="2556" y="2886"/>
                  </a:lnTo>
                  <a:lnTo>
                    <a:pt x="2562" y="2833"/>
                  </a:lnTo>
                  <a:close/>
                  <a:moveTo>
                    <a:pt x="807" y="2832"/>
                  </a:moveTo>
                  <a:lnTo>
                    <a:pt x="813" y="2885"/>
                  </a:lnTo>
                  <a:lnTo>
                    <a:pt x="819" y="2936"/>
                  </a:lnTo>
                  <a:lnTo>
                    <a:pt x="843" y="2940"/>
                  </a:lnTo>
                  <a:lnTo>
                    <a:pt x="872" y="2946"/>
                  </a:lnTo>
                  <a:lnTo>
                    <a:pt x="907" y="2951"/>
                  </a:lnTo>
                  <a:lnTo>
                    <a:pt x="947" y="2958"/>
                  </a:lnTo>
                  <a:lnTo>
                    <a:pt x="993" y="2964"/>
                  </a:lnTo>
                  <a:lnTo>
                    <a:pt x="1042" y="2971"/>
                  </a:lnTo>
                  <a:lnTo>
                    <a:pt x="1096" y="2978"/>
                  </a:lnTo>
                  <a:lnTo>
                    <a:pt x="1153" y="2984"/>
                  </a:lnTo>
                  <a:lnTo>
                    <a:pt x="1214" y="2992"/>
                  </a:lnTo>
                  <a:lnTo>
                    <a:pt x="1278" y="2998"/>
                  </a:lnTo>
                  <a:lnTo>
                    <a:pt x="1344" y="3003"/>
                  </a:lnTo>
                  <a:lnTo>
                    <a:pt x="1413" y="3008"/>
                  </a:lnTo>
                  <a:lnTo>
                    <a:pt x="1484" y="3012"/>
                  </a:lnTo>
                  <a:lnTo>
                    <a:pt x="1481" y="2976"/>
                  </a:lnTo>
                  <a:lnTo>
                    <a:pt x="1476" y="2934"/>
                  </a:lnTo>
                  <a:lnTo>
                    <a:pt x="1471" y="2889"/>
                  </a:lnTo>
                  <a:lnTo>
                    <a:pt x="1387" y="2886"/>
                  </a:lnTo>
                  <a:lnTo>
                    <a:pt x="1307" y="2881"/>
                  </a:lnTo>
                  <a:lnTo>
                    <a:pt x="1231" y="2876"/>
                  </a:lnTo>
                  <a:lnTo>
                    <a:pt x="1159" y="2871"/>
                  </a:lnTo>
                  <a:lnTo>
                    <a:pt x="1092" y="2865"/>
                  </a:lnTo>
                  <a:lnTo>
                    <a:pt x="1030" y="2860"/>
                  </a:lnTo>
                  <a:lnTo>
                    <a:pt x="974" y="2854"/>
                  </a:lnTo>
                  <a:lnTo>
                    <a:pt x="923" y="2847"/>
                  </a:lnTo>
                  <a:lnTo>
                    <a:pt x="878" y="2842"/>
                  </a:lnTo>
                  <a:lnTo>
                    <a:pt x="839" y="2837"/>
                  </a:lnTo>
                  <a:lnTo>
                    <a:pt x="807" y="2832"/>
                  </a:lnTo>
                  <a:close/>
                  <a:moveTo>
                    <a:pt x="1345" y="1235"/>
                  </a:moveTo>
                  <a:lnTo>
                    <a:pt x="1359" y="1342"/>
                  </a:lnTo>
                  <a:lnTo>
                    <a:pt x="1375" y="1454"/>
                  </a:lnTo>
                  <a:lnTo>
                    <a:pt x="1390" y="1571"/>
                  </a:lnTo>
                  <a:lnTo>
                    <a:pt x="1408" y="1534"/>
                  </a:lnTo>
                  <a:lnTo>
                    <a:pt x="1428" y="1494"/>
                  </a:lnTo>
                  <a:lnTo>
                    <a:pt x="1448" y="1451"/>
                  </a:lnTo>
                  <a:lnTo>
                    <a:pt x="1471" y="1404"/>
                  </a:lnTo>
                  <a:lnTo>
                    <a:pt x="1494" y="1355"/>
                  </a:lnTo>
                  <a:lnTo>
                    <a:pt x="1345" y="1235"/>
                  </a:lnTo>
                  <a:close/>
                  <a:moveTo>
                    <a:pt x="1378" y="824"/>
                  </a:moveTo>
                  <a:lnTo>
                    <a:pt x="1290" y="828"/>
                  </a:lnTo>
                  <a:lnTo>
                    <a:pt x="1293" y="851"/>
                  </a:lnTo>
                  <a:lnTo>
                    <a:pt x="1297" y="879"/>
                  </a:lnTo>
                  <a:lnTo>
                    <a:pt x="1301" y="912"/>
                  </a:lnTo>
                  <a:lnTo>
                    <a:pt x="1378" y="824"/>
                  </a:lnTo>
                  <a:close/>
                  <a:moveTo>
                    <a:pt x="2654" y="575"/>
                  </a:moveTo>
                  <a:lnTo>
                    <a:pt x="2645" y="589"/>
                  </a:lnTo>
                  <a:lnTo>
                    <a:pt x="2636" y="603"/>
                  </a:lnTo>
                  <a:lnTo>
                    <a:pt x="2627" y="620"/>
                  </a:lnTo>
                  <a:lnTo>
                    <a:pt x="2616" y="640"/>
                  </a:lnTo>
                  <a:lnTo>
                    <a:pt x="2606" y="661"/>
                  </a:lnTo>
                  <a:lnTo>
                    <a:pt x="2597" y="686"/>
                  </a:lnTo>
                  <a:lnTo>
                    <a:pt x="2588" y="713"/>
                  </a:lnTo>
                  <a:lnTo>
                    <a:pt x="2580" y="743"/>
                  </a:lnTo>
                  <a:lnTo>
                    <a:pt x="2571" y="776"/>
                  </a:lnTo>
                  <a:lnTo>
                    <a:pt x="2564" y="812"/>
                  </a:lnTo>
                  <a:lnTo>
                    <a:pt x="2559" y="850"/>
                  </a:lnTo>
                  <a:lnTo>
                    <a:pt x="2555" y="893"/>
                  </a:lnTo>
                  <a:lnTo>
                    <a:pt x="2552" y="938"/>
                  </a:lnTo>
                  <a:lnTo>
                    <a:pt x="2551" y="987"/>
                  </a:lnTo>
                  <a:lnTo>
                    <a:pt x="2552" y="1039"/>
                  </a:lnTo>
                  <a:lnTo>
                    <a:pt x="2555" y="1096"/>
                  </a:lnTo>
                  <a:lnTo>
                    <a:pt x="2560" y="1156"/>
                  </a:lnTo>
                  <a:lnTo>
                    <a:pt x="2568" y="1219"/>
                  </a:lnTo>
                  <a:lnTo>
                    <a:pt x="2579" y="1287"/>
                  </a:lnTo>
                  <a:lnTo>
                    <a:pt x="2592" y="1357"/>
                  </a:lnTo>
                  <a:lnTo>
                    <a:pt x="2609" y="1433"/>
                  </a:lnTo>
                  <a:lnTo>
                    <a:pt x="2766" y="2030"/>
                  </a:lnTo>
                  <a:lnTo>
                    <a:pt x="2766" y="2030"/>
                  </a:lnTo>
                  <a:lnTo>
                    <a:pt x="2781" y="2087"/>
                  </a:lnTo>
                  <a:lnTo>
                    <a:pt x="2794" y="2147"/>
                  </a:lnTo>
                  <a:lnTo>
                    <a:pt x="2806" y="2212"/>
                  </a:lnTo>
                  <a:lnTo>
                    <a:pt x="2819" y="2278"/>
                  </a:lnTo>
                  <a:lnTo>
                    <a:pt x="2829" y="2348"/>
                  </a:lnTo>
                  <a:lnTo>
                    <a:pt x="2840" y="2418"/>
                  </a:lnTo>
                  <a:lnTo>
                    <a:pt x="2849" y="2490"/>
                  </a:lnTo>
                  <a:lnTo>
                    <a:pt x="2858" y="2562"/>
                  </a:lnTo>
                  <a:lnTo>
                    <a:pt x="2867" y="2634"/>
                  </a:lnTo>
                  <a:lnTo>
                    <a:pt x="2875" y="2705"/>
                  </a:lnTo>
                  <a:lnTo>
                    <a:pt x="2881" y="2775"/>
                  </a:lnTo>
                  <a:lnTo>
                    <a:pt x="2888" y="2843"/>
                  </a:lnTo>
                  <a:lnTo>
                    <a:pt x="2893" y="2908"/>
                  </a:lnTo>
                  <a:lnTo>
                    <a:pt x="2898" y="2970"/>
                  </a:lnTo>
                  <a:lnTo>
                    <a:pt x="2903" y="3028"/>
                  </a:lnTo>
                  <a:lnTo>
                    <a:pt x="2907" y="3081"/>
                  </a:lnTo>
                  <a:lnTo>
                    <a:pt x="2910" y="3131"/>
                  </a:lnTo>
                  <a:lnTo>
                    <a:pt x="2914" y="3173"/>
                  </a:lnTo>
                  <a:lnTo>
                    <a:pt x="2916" y="3210"/>
                  </a:lnTo>
                  <a:lnTo>
                    <a:pt x="2918" y="3240"/>
                  </a:lnTo>
                  <a:lnTo>
                    <a:pt x="2950" y="3240"/>
                  </a:lnTo>
                  <a:lnTo>
                    <a:pt x="2950" y="2755"/>
                  </a:lnTo>
                  <a:lnTo>
                    <a:pt x="2952" y="2740"/>
                  </a:lnTo>
                  <a:lnTo>
                    <a:pt x="2960" y="2727"/>
                  </a:lnTo>
                  <a:lnTo>
                    <a:pt x="2973" y="2718"/>
                  </a:lnTo>
                  <a:lnTo>
                    <a:pt x="2987" y="2713"/>
                  </a:lnTo>
                  <a:lnTo>
                    <a:pt x="3000" y="2714"/>
                  </a:lnTo>
                  <a:lnTo>
                    <a:pt x="3012" y="2717"/>
                  </a:lnTo>
                  <a:lnTo>
                    <a:pt x="3022" y="2724"/>
                  </a:lnTo>
                  <a:lnTo>
                    <a:pt x="3030" y="2733"/>
                  </a:lnTo>
                  <a:lnTo>
                    <a:pt x="3035" y="2744"/>
                  </a:lnTo>
                  <a:lnTo>
                    <a:pt x="3168" y="3240"/>
                  </a:lnTo>
                  <a:lnTo>
                    <a:pt x="3280" y="3240"/>
                  </a:lnTo>
                  <a:lnTo>
                    <a:pt x="3282" y="3163"/>
                  </a:lnTo>
                  <a:lnTo>
                    <a:pt x="3282" y="3088"/>
                  </a:lnTo>
                  <a:lnTo>
                    <a:pt x="3281" y="3012"/>
                  </a:lnTo>
                  <a:lnTo>
                    <a:pt x="3279" y="2936"/>
                  </a:lnTo>
                  <a:lnTo>
                    <a:pt x="3275" y="2863"/>
                  </a:lnTo>
                  <a:lnTo>
                    <a:pt x="3271" y="2790"/>
                  </a:lnTo>
                  <a:lnTo>
                    <a:pt x="3266" y="2720"/>
                  </a:lnTo>
                  <a:lnTo>
                    <a:pt x="3260" y="2650"/>
                  </a:lnTo>
                  <a:lnTo>
                    <a:pt x="3253" y="2584"/>
                  </a:lnTo>
                  <a:lnTo>
                    <a:pt x="3245" y="2519"/>
                  </a:lnTo>
                  <a:lnTo>
                    <a:pt x="3237" y="2457"/>
                  </a:lnTo>
                  <a:lnTo>
                    <a:pt x="3230" y="2398"/>
                  </a:lnTo>
                  <a:lnTo>
                    <a:pt x="3222" y="2342"/>
                  </a:lnTo>
                  <a:lnTo>
                    <a:pt x="3214" y="2289"/>
                  </a:lnTo>
                  <a:lnTo>
                    <a:pt x="3206" y="2240"/>
                  </a:lnTo>
                  <a:lnTo>
                    <a:pt x="3198" y="2195"/>
                  </a:lnTo>
                  <a:lnTo>
                    <a:pt x="3191" y="2155"/>
                  </a:lnTo>
                  <a:lnTo>
                    <a:pt x="3184" y="2119"/>
                  </a:lnTo>
                  <a:lnTo>
                    <a:pt x="3179" y="2087"/>
                  </a:lnTo>
                  <a:lnTo>
                    <a:pt x="3173" y="2060"/>
                  </a:lnTo>
                  <a:lnTo>
                    <a:pt x="3169" y="2039"/>
                  </a:lnTo>
                  <a:lnTo>
                    <a:pt x="3166" y="2024"/>
                  </a:lnTo>
                  <a:lnTo>
                    <a:pt x="3164" y="2013"/>
                  </a:lnTo>
                  <a:lnTo>
                    <a:pt x="3163" y="2009"/>
                  </a:lnTo>
                  <a:lnTo>
                    <a:pt x="3133" y="1879"/>
                  </a:lnTo>
                  <a:lnTo>
                    <a:pt x="3103" y="1754"/>
                  </a:lnTo>
                  <a:lnTo>
                    <a:pt x="3072" y="1635"/>
                  </a:lnTo>
                  <a:lnTo>
                    <a:pt x="3041" y="1524"/>
                  </a:lnTo>
                  <a:lnTo>
                    <a:pt x="3010" y="1419"/>
                  </a:lnTo>
                  <a:lnTo>
                    <a:pt x="2978" y="1321"/>
                  </a:lnTo>
                  <a:lnTo>
                    <a:pt x="2946" y="1228"/>
                  </a:lnTo>
                  <a:lnTo>
                    <a:pt x="2916" y="1142"/>
                  </a:lnTo>
                  <a:lnTo>
                    <a:pt x="2885" y="1061"/>
                  </a:lnTo>
                  <a:lnTo>
                    <a:pt x="2855" y="987"/>
                  </a:lnTo>
                  <a:lnTo>
                    <a:pt x="2827" y="919"/>
                  </a:lnTo>
                  <a:lnTo>
                    <a:pt x="2799" y="857"/>
                  </a:lnTo>
                  <a:lnTo>
                    <a:pt x="2773" y="799"/>
                  </a:lnTo>
                  <a:lnTo>
                    <a:pt x="2748" y="748"/>
                  </a:lnTo>
                  <a:lnTo>
                    <a:pt x="2726" y="703"/>
                  </a:lnTo>
                  <a:lnTo>
                    <a:pt x="2704" y="663"/>
                  </a:lnTo>
                  <a:lnTo>
                    <a:pt x="2685" y="629"/>
                  </a:lnTo>
                  <a:lnTo>
                    <a:pt x="2668" y="600"/>
                  </a:lnTo>
                  <a:lnTo>
                    <a:pt x="2654" y="575"/>
                  </a:lnTo>
                  <a:close/>
                  <a:moveTo>
                    <a:pt x="715" y="575"/>
                  </a:moveTo>
                  <a:lnTo>
                    <a:pt x="701" y="599"/>
                  </a:lnTo>
                  <a:lnTo>
                    <a:pt x="684" y="629"/>
                  </a:lnTo>
                  <a:lnTo>
                    <a:pt x="665" y="662"/>
                  </a:lnTo>
                  <a:lnTo>
                    <a:pt x="644" y="702"/>
                  </a:lnTo>
                  <a:lnTo>
                    <a:pt x="621" y="748"/>
                  </a:lnTo>
                  <a:lnTo>
                    <a:pt x="596" y="798"/>
                  </a:lnTo>
                  <a:lnTo>
                    <a:pt x="570" y="856"/>
                  </a:lnTo>
                  <a:lnTo>
                    <a:pt x="542" y="918"/>
                  </a:lnTo>
                  <a:lnTo>
                    <a:pt x="514" y="986"/>
                  </a:lnTo>
                  <a:lnTo>
                    <a:pt x="484" y="1060"/>
                  </a:lnTo>
                  <a:lnTo>
                    <a:pt x="453" y="1141"/>
                  </a:lnTo>
                  <a:lnTo>
                    <a:pt x="423" y="1227"/>
                  </a:lnTo>
                  <a:lnTo>
                    <a:pt x="391" y="1320"/>
                  </a:lnTo>
                  <a:lnTo>
                    <a:pt x="359" y="1419"/>
                  </a:lnTo>
                  <a:lnTo>
                    <a:pt x="328" y="1524"/>
                  </a:lnTo>
                  <a:lnTo>
                    <a:pt x="297" y="1635"/>
                  </a:lnTo>
                  <a:lnTo>
                    <a:pt x="267" y="1753"/>
                  </a:lnTo>
                  <a:lnTo>
                    <a:pt x="236" y="1878"/>
                  </a:lnTo>
                  <a:lnTo>
                    <a:pt x="206" y="2009"/>
                  </a:lnTo>
                  <a:lnTo>
                    <a:pt x="205" y="2013"/>
                  </a:lnTo>
                  <a:lnTo>
                    <a:pt x="203" y="2023"/>
                  </a:lnTo>
                  <a:lnTo>
                    <a:pt x="200" y="2039"/>
                  </a:lnTo>
                  <a:lnTo>
                    <a:pt x="196" y="2060"/>
                  </a:lnTo>
                  <a:lnTo>
                    <a:pt x="190" y="2087"/>
                  </a:lnTo>
                  <a:lnTo>
                    <a:pt x="185" y="2119"/>
                  </a:lnTo>
                  <a:lnTo>
                    <a:pt x="178" y="2155"/>
                  </a:lnTo>
                  <a:lnTo>
                    <a:pt x="171" y="2195"/>
                  </a:lnTo>
                  <a:lnTo>
                    <a:pt x="163" y="2240"/>
                  </a:lnTo>
                  <a:lnTo>
                    <a:pt x="155" y="2289"/>
                  </a:lnTo>
                  <a:lnTo>
                    <a:pt x="147" y="2342"/>
                  </a:lnTo>
                  <a:lnTo>
                    <a:pt x="139" y="2398"/>
                  </a:lnTo>
                  <a:lnTo>
                    <a:pt x="131" y="2457"/>
                  </a:lnTo>
                  <a:lnTo>
                    <a:pt x="124" y="2518"/>
                  </a:lnTo>
                  <a:lnTo>
                    <a:pt x="116" y="2584"/>
                  </a:lnTo>
                  <a:lnTo>
                    <a:pt x="109" y="2650"/>
                  </a:lnTo>
                  <a:lnTo>
                    <a:pt x="103" y="2720"/>
                  </a:lnTo>
                  <a:lnTo>
                    <a:pt x="98" y="2790"/>
                  </a:lnTo>
                  <a:lnTo>
                    <a:pt x="93" y="2863"/>
                  </a:lnTo>
                  <a:lnTo>
                    <a:pt x="90" y="2936"/>
                  </a:lnTo>
                  <a:lnTo>
                    <a:pt x="88" y="3012"/>
                  </a:lnTo>
                  <a:lnTo>
                    <a:pt x="87" y="3088"/>
                  </a:lnTo>
                  <a:lnTo>
                    <a:pt x="87" y="3163"/>
                  </a:lnTo>
                  <a:lnTo>
                    <a:pt x="89" y="3240"/>
                  </a:lnTo>
                  <a:lnTo>
                    <a:pt x="201" y="3240"/>
                  </a:lnTo>
                  <a:lnTo>
                    <a:pt x="334" y="2744"/>
                  </a:lnTo>
                  <a:lnTo>
                    <a:pt x="339" y="2733"/>
                  </a:lnTo>
                  <a:lnTo>
                    <a:pt x="347" y="2724"/>
                  </a:lnTo>
                  <a:lnTo>
                    <a:pt x="357" y="2717"/>
                  </a:lnTo>
                  <a:lnTo>
                    <a:pt x="369" y="2714"/>
                  </a:lnTo>
                  <a:lnTo>
                    <a:pt x="382" y="2713"/>
                  </a:lnTo>
                  <a:lnTo>
                    <a:pt x="396" y="2718"/>
                  </a:lnTo>
                  <a:lnTo>
                    <a:pt x="408" y="2727"/>
                  </a:lnTo>
                  <a:lnTo>
                    <a:pt x="417" y="2740"/>
                  </a:lnTo>
                  <a:lnTo>
                    <a:pt x="419" y="2755"/>
                  </a:lnTo>
                  <a:lnTo>
                    <a:pt x="419" y="3240"/>
                  </a:lnTo>
                  <a:lnTo>
                    <a:pt x="451" y="3240"/>
                  </a:lnTo>
                  <a:lnTo>
                    <a:pt x="452" y="3210"/>
                  </a:lnTo>
                  <a:lnTo>
                    <a:pt x="455" y="3173"/>
                  </a:lnTo>
                  <a:lnTo>
                    <a:pt x="459" y="3131"/>
                  </a:lnTo>
                  <a:lnTo>
                    <a:pt x="462" y="3081"/>
                  </a:lnTo>
                  <a:lnTo>
                    <a:pt x="466" y="3028"/>
                  </a:lnTo>
                  <a:lnTo>
                    <a:pt x="470" y="2970"/>
                  </a:lnTo>
                  <a:lnTo>
                    <a:pt x="476" y="2908"/>
                  </a:lnTo>
                  <a:lnTo>
                    <a:pt x="481" y="2843"/>
                  </a:lnTo>
                  <a:lnTo>
                    <a:pt x="488" y="2775"/>
                  </a:lnTo>
                  <a:lnTo>
                    <a:pt x="494" y="2705"/>
                  </a:lnTo>
                  <a:lnTo>
                    <a:pt x="502" y="2634"/>
                  </a:lnTo>
                  <a:lnTo>
                    <a:pt x="511" y="2562"/>
                  </a:lnTo>
                  <a:lnTo>
                    <a:pt x="520" y="2490"/>
                  </a:lnTo>
                  <a:lnTo>
                    <a:pt x="529" y="2418"/>
                  </a:lnTo>
                  <a:lnTo>
                    <a:pt x="540" y="2348"/>
                  </a:lnTo>
                  <a:lnTo>
                    <a:pt x="550" y="2278"/>
                  </a:lnTo>
                  <a:lnTo>
                    <a:pt x="563" y="2212"/>
                  </a:lnTo>
                  <a:lnTo>
                    <a:pt x="575" y="2147"/>
                  </a:lnTo>
                  <a:lnTo>
                    <a:pt x="588" y="2087"/>
                  </a:lnTo>
                  <a:lnTo>
                    <a:pt x="603" y="2030"/>
                  </a:lnTo>
                  <a:lnTo>
                    <a:pt x="603" y="2030"/>
                  </a:lnTo>
                  <a:lnTo>
                    <a:pt x="760" y="1433"/>
                  </a:lnTo>
                  <a:lnTo>
                    <a:pt x="776" y="1359"/>
                  </a:lnTo>
                  <a:lnTo>
                    <a:pt x="789" y="1290"/>
                  </a:lnTo>
                  <a:lnTo>
                    <a:pt x="800" y="1224"/>
                  </a:lnTo>
                  <a:lnTo>
                    <a:pt x="808" y="1163"/>
                  </a:lnTo>
                  <a:lnTo>
                    <a:pt x="814" y="1105"/>
                  </a:lnTo>
                  <a:lnTo>
                    <a:pt x="817" y="1050"/>
                  </a:lnTo>
                  <a:lnTo>
                    <a:pt x="818" y="999"/>
                  </a:lnTo>
                  <a:lnTo>
                    <a:pt x="818" y="952"/>
                  </a:lnTo>
                  <a:lnTo>
                    <a:pt x="816" y="907"/>
                  </a:lnTo>
                  <a:lnTo>
                    <a:pt x="812" y="866"/>
                  </a:lnTo>
                  <a:lnTo>
                    <a:pt x="808" y="828"/>
                  </a:lnTo>
                  <a:lnTo>
                    <a:pt x="802" y="793"/>
                  </a:lnTo>
                  <a:lnTo>
                    <a:pt x="796" y="761"/>
                  </a:lnTo>
                  <a:lnTo>
                    <a:pt x="787" y="733"/>
                  </a:lnTo>
                  <a:lnTo>
                    <a:pt x="780" y="707"/>
                  </a:lnTo>
                  <a:lnTo>
                    <a:pt x="767" y="672"/>
                  </a:lnTo>
                  <a:lnTo>
                    <a:pt x="754" y="641"/>
                  </a:lnTo>
                  <a:lnTo>
                    <a:pt x="740" y="614"/>
                  </a:lnTo>
                  <a:lnTo>
                    <a:pt x="727" y="593"/>
                  </a:lnTo>
                  <a:lnTo>
                    <a:pt x="715" y="575"/>
                  </a:lnTo>
                  <a:close/>
                  <a:moveTo>
                    <a:pt x="1139" y="374"/>
                  </a:moveTo>
                  <a:lnTo>
                    <a:pt x="783" y="522"/>
                  </a:lnTo>
                  <a:lnTo>
                    <a:pt x="793" y="538"/>
                  </a:lnTo>
                  <a:lnTo>
                    <a:pt x="806" y="555"/>
                  </a:lnTo>
                  <a:lnTo>
                    <a:pt x="817" y="575"/>
                  </a:lnTo>
                  <a:lnTo>
                    <a:pt x="829" y="597"/>
                  </a:lnTo>
                  <a:lnTo>
                    <a:pt x="840" y="622"/>
                  </a:lnTo>
                  <a:lnTo>
                    <a:pt x="852" y="650"/>
                  </a:lnTo>
                  <a:lnTo>
                    <a:pt x="862" y="681"/>
                  </a:lnTo>
                  <a:lnTo>
                    <a:pt x="872" y="713"/>
                  </a:lnTo>
                  <a:lnTo>
                    <a:pt x="881" y="750"/>
                  </a:lnTo>
                  <a:lnTo>
                    <a:pt x="888" y="789"/>
                  </a:lnTo>
                  <a:lnTo>
                    <a:pt x="895" y="832"/>
                  </a:lnTo>
                  <a:lnTo>
                    <a:pt x="900" y="878"/>
                  </a:lnTo>
                  <a:lnTo>
                    <a:pt x="903" y="927"/>
                  </a:lnTo>
                  <a:lnTo>
                    <a:pt x="905" y="980"/>
                  </a:lnTo>
                  <a:lnTo>
                    <a:pt x="904" y="1036"/>
                  </a:lnTo>
                  <a:lnTo>
                    <a:pt x="901" y="1096"/>
                  </a:lnTo>
                  <a:lnTo>
                    <a:pt x="896" y="1159"/>
                  </a:lnTo>
                  <a:lnTo>
                    <a:pt x="887" y="1227"/>
                  </a:lnTo>
                  <a:lnTo>
                    <a:pt x="876" y="1298"/>
                  </a:lnTo>
                  <a:lnTo>
                    <a:pt x="862" y="1374"/>
                  </a:lnTo>
                  <a:lnTo>
                    <a:pt x="845" y="1453"/>
                  </a:lnTo>
                  <a:lnTo>
                    <a:pt x="844" y="1456"/>
                  </a:lnTo>
                  <a:lnTo>
                    <a:pt x="841" y="1465"/>
                  </a:lnTo>
                  <a:lnTo>
                    <a:pt x="837" y="1479"/>
                  </a:lnTo>
                  <a:lnTo>
                    <a:pt x="832" y="1497"/>
                  </a:lnTo>
                  <a:lnTo>
                    <a:pt x="826" y="1520"/>
                  </a:lnTo>
                  <a:lnTo>
                    <a:pt x="820" y="1545"/>
                  </a:lnTo>
                  <a:lnTo>
                    <a:pt x="812" y="1575"/>
                  </a:lnTo>
                  <a:lnTo>
                    <a:pt x="804" y="1607"/>
                  </a:lnTo>
                  <a:lnTo>
                    <a:pt x="795" y="1640"/>
                  </a:lnTo>
                  <a:lnTo>
                    <a:pt x="785" y="1675"/>
                  </a:lnTo>
                  <a:lnTo>
                    <a:pt x="776" y="1712"/>
                  </a:lnTo>
                  <a:lnTo>
                    <a:pt x="766" y="1749"/>
                  </a:lnTo>
                  <a:lnTo>
                    <a:pt x="757" y="1786"/>
                  </a:lnTo>
                  <a:lnTo>
                    <a:pt x="747" y="1821"/>
                  </a:lnTo>
                  <a:lnTo>
                    <a:pt x="737" y="1857"/>
                  </a:lnTo>
                  <a:lnTo>
                    <a:pt x="729" y="1890"/>
                  </a:lnTo>
                  <a:lnTo>
                    <a:pt x="720" y="1921"/>
                  </a:lnTo>
                  <a:lnTo>
                    <a:pt x="713" y="1951"/>
                  </a:lnTo>
                  <a:lnTo>
                    <a:pt x="706" y="1977"/>
                  </a:lnTo>
                  <a:lnTo>
                    <a:pt x="700" y="1999"/>
                  </a:lnTo>
                  <a:lnTo>
                    <a:pt x="695" y="2018"/>
                  </a:lnTo>
                  <a:lnTo>
                    <a:pt x="691" y="2032"/>
                  </a:lnTo>
                  <a:lnTo>
                    <a:pt x="689" y="2040"/>
                  </a:lnTo>
                  <a:lnTo>
                    <a:pt x="688" y="2043"/>
                  </a:lnTo>
                  <a:lnTo>
                    <a:pt x="690" y="2057"/>
                  </a:lnTo>
                  <a:lnTo>
                    <a:pt x="694" y="2078"/>
                  </a:lnTo>
                  <a:lnTo>
                    <a:pt x="699" y="2104"/>
                  </a:lnTo>
                  <a:lnTo>
                    <a:pt x="704" y="2136"/>
                  </a:lnTo>
                  <a:lnTo>
                    <a:pt x="710" y="2172"/>
                  </a:lnTo>
                  <a:lnTo>
                    <a:pt x="717" y="2212"/>
                  </a:lnTo>
                  <a:lnTo>
                    <a:pt x="723" y="2256"/>
                  </a:lnTo>
                  <a:lnTo>
                    <a:pt x="731" y="2303"/>
                  </a:lnTo>
                  <a:lnTo>
                    <a:pt x="738" y="2353"/>
                  </a:lnTo>
                  <a:lnTo>
                    <a:pt x="747" y="2404"/>
                  </a:lnTo>
                  <a:lnTo>
                    <a:pt x="755" y="2458"/>
                  </a:lnTo>
                  <a:lnTo>
                    <a:pt x="997" y="1758"/>
                  </a:lnTo>
                  <a:lnTo>
                    <a:pt x="1003" y="1746"/>
                  </a:lnTo>
                  <a:lnTo>
                    <a:pt x="1013" y="1736"/>
                  </a:lnTo>
                  <a:lnTo>
                    <a:pt x="1024" y="1731"/>
                  </a:lnTo>
                  <a:lnTo>
                    <a:pt x="1038" y="1729"/>
                  </a:lnTo>
                  <a:lnTo>
                    <a:pt x="1052" y="1731"/>
                  </a:lnTo>
                  <a:lnTo>
                    <a:pt x="1064" y="1739"/>
                  </a:lnTo>
                  <a:lnTo>
                    <a:pt x="1073" y="1748"/>
                  </a:lnTo>
                  <a:lnTo>
                    <a:pt x="1078" y="1760"/>
                  </a:lnTo>
                  <a:lnTo>
                    <a:pt x="1080" y="1773"/>
                  </a:lnTo>
                  <a:lnTo>
                    <a:pt x="1078" y="1787"/>
                  </a:lnTo>
                  <a:lnTo>
                    <a:pt x="782" y="2644"/>
                  </a:lnTo>
                  <a:lnTo>
                    <a:pt x="796" y="2743"/>
                  </a:lnTo>
                  <a:lnTo>
                    <a:pt x="820" y="2747"/>
                  </a:lnTo>
                  <a:lnTo>
                    <a:pt x="852" y="2751"/>
                  </a:lnTo>
                  <a:lnTo>
                    <a:pt x="888" y="2756"/>
                  </a:lnTo>
                  <a:lnTo>
                    <a:pt x="932" y="2762"/>
                  </a:lnTo>
                  <a:lnTo>
                    <a:pt x="981" y="2767"/>
                  </a:lnTo>
                  <a:lnTo>
                    <a:pt x="1036" y="2773"/>
                  </a:lnTo>
                  <a:lnTo>
                    <a:pt x="1096" y="2779"/>
                  </a:lnTo>
                  <a:lnTo>
                    <a:pt x="1160" y="2784"/>
                  </a:lnTo>
                  <a:lnTo>
                    <a:pt x="1229" y="2790"/>
                  </a:lnTo>
                  <a:lnTo>
                    <a:pt x="1302" y="2794"/>
                  </a:lnTo>
                  <a:lnTo>
                    <a:pt x="1380" y="2799"/>
                  </a:lnTo>
                  <a:lnTo>
                    <a:pt x="1461" y="2802"/>
                  </a:lnTo>
                  <a:lnTo>
                    <a:pt x="1452" y="2725"/>
                  </a:lnTo>
                  <a:lnTo>
                    <a:pt x="1442" y="2642"/>
                  </a:lnTo>
                  <a:lnTo>
                    <a:pt x="1431" y="2553"/>
                  </a:lnTo>
                  <a:lnTo>
                    <a:pt x="1418" y="2459"/>
                  </a:lnTo>
                  <a:lnTo>
                    <a:pt x="1406" y="2362"/>
                  </a:lnTo>
                  <a:lnTo>
                    <a:pt x="1394" y="2262"/>
                  </a:lnTo>
                  <a:lnTo>
                    <a:pt x="1381" y="2159"/>
                  </a:lnTo>
                  <a:lnTo>
                    <a:pt x="1366" y="2054"/>
                  </a:lnTo>
                  <a:lnTo>
                    <a:pt x="1353" y="1948"/>
                  </a:lnTo>
                  <a:lnTo>
                    <a:pt x="1339" y="1843"/>
                  </a:lnTo>
                  <a:lnTo>
                    <a:pt x="1326" y="1738"/>
                  </a:lnTo>
                  <a:lnTo>
                    <a:pt x="1311" y="1633"/>
                  </a:lnTo>
                  <a:lnTo>
                    <a:pt x="1298" y="1531"/>
                  </a:lnTo>
                  <a:lnTo>
                    <a:pt x="1285" y="1431"/>
                  </a:lnTo>
                  <a:lnTo>
                    <a:pt x="1271" y="1335"/>
                  </a:lnTo>
                  <a:lnTo>
                    <a:pt x="1259" y="1242"/>
                  </a:lnTo>
                  <a:lnTo>
                    <a:pt x="1247" y="1155"/>
                  </a:lnTo>
                  <a:lnTo>
                    <a:pt x="1191" y="1109"/>
                  </a:lnTo>
                  <a:lnTo>
                    <a:pt x="1183" y="1101"/>
                  </a:lnTo>
                  <a:lnTo>
                    <a:pt x="1177" y="1091"/>
                  </a:lnTo>
                  <a:lnTo>
                    <a:pt x="1174" y="1079"/>
                  </a:lnTo>
                  <a:lnTo>
                    <a:pt x="1175" y="1067"/>
                  </a:lnTo>
                  <a:lnTo>
                    <a:pt x="1178" y="1057"/>
                  </a:lnTo>
                  <a:lnTo>
                    <a:pt x="1185" y="1047"/>
                  </a:lnTo>
                  <a:lnTo>
                    <a:pt x="1226" y="1000"/>
                  </a:lnTo>
                  <a:lnTo>
                    <a:pt x="1220" y="957"/>
                  </a:lnTo>
                  <a:lnTo>
                    <a:pt x="1215" y="918"/>
                  </a:lnTo>
                  <a:lnTo>
                    <a:pt x="1210" y="884"/>
                  </a:lnTo>
                  <a:lnTo>
                    <a:pt x="1206" y="856"/>
                  </a:lnTo>
                  <a:lnTo>
                    <a:pt x="1203" y="831"/>
                  </a:lnTo>
                  <a:lnTo>
                    <a:pt x="1091" y="836"/>
                  </a:lnTo>
                  <a:lnTo>
                    <a:pt x="1077" y="835"/>
                  </a:lnTo>
                  <a:lnTo>
                    <a:pt x="1066" y="830"/>
                  </a:lnTo>
                  <a:lnTo>
                    <a:pt x="1056" y="821"/>
                  </a:lnTo>
                  <a:lnTo>
                    <a:pt x="1049" y="810"/>
                  </a:lnTo>
                  <a:lnTo>
                    <a:pt x="1046" y="797"/>
                  </a:lnTo>
                  <a:lnTo>
                    <a:pt x="1047" y="784"/>
                  </a:lnTo>
                  <a:lnTo>
                    <a:pt x="1139" y="374"/>
                  </a:lnTo>
                  <a:close/>
                  <a:moveTo>
                    <a:pt x="2229" y="374"/>
                  </a:moveTo>
                  <a:lnTo>
                    <a:pt x="2322" y="784"/>
                  </a:lnTo>
                  <a:lnTo>
                    <a:pt x="2323" y="797"/>
                  </a:lnTo>
                  <a:lnTo>
                    <a:pt x="2320" y="810"/>
                  </a:lnTo>
                  <a:lnTo>
                    <a:pt x="2313" y="821"/>
                  </a:lnTo>
                  <a:lnTo>
                    <a:pt x="2303" y="830"/>
                  </a:lnTo>
                  <a:lnTo>
                    <a:pt x="2292" y="835"/>
                  </a:lnTo>
                  <a:lnTo>
                    <a:pt x="2278" y="836"/>
                  </a:lnTo>
                  <a:lnTo>
                    <a:pt x="1991" y="824"/>
                  </a:lnTo>
                  <a:lnTo>
                    <a:pt x="2184" y="1047"/>
                  </a:lnTo>
                  <a:lnTo>
                    <a:pt x="2191" y="1057"/>
                  </a:lnTo>
                  <a:lnTo>
                    <a:pt x="2194" y="1067"/>
                  </a:lnTo>
                  <a:lnTo>
                    <a:pt x="2195" y="1079"/>
                  </a:lnTo>
                  <a:lnTo>
                    <a:pt x="2192" y="1091"/>
                  </a:lnTo>
                  <a:lnTo>
                    <a:pt x="2186" y="1101"/>
                  </a:lnTo>
                  <a:lnTo>
                    <a:pt x="2178" y="1109"/>
                  </a:lnTo>
                  <a:lnTo>
                    <a:pt x="1411" y="1732"/>
                  </a:lnTo>
                  <a:lnTo>
                    <a:pt x="1426" y="1839"/>
                  </a:lnTo>
                  <a:lnTo>
                    <a:pt x="1440" y="1946"/>
                  </a:lnTo>
                  <a:lnTo>
                    <a:pt x="1453" y="2052"/>
                  </a:lnTo>
                  <a:lnTo>
                    <a:pt x="1467" y="2159"/>
                  </a:lnTo>
                  <a:lnTo>
                    <a:pt x="1481" y="2262"/>
                  </a:lnTo>
                  <a:lnTo>
                    <a:pt x="1494" y="2363"/>
                  </a:lnTo>
                  <a:lnTo>
                    <a:pt x="1506" y="2461"/>
                  </a:lnTo>
                  <a:lnTo>
                    <a:pt x="1518" y="2555"/>
                  </a:lnTo>
                  <a:lnTo>
                    <a:pt x="1529" y="2644"/>
                  </a:lnTo>
                  <a:lnTo>
                    <a:pt x="1539" y="2728"/>
                  </a:lnTo>
                  <a:lnTo>
                    <a:pt x="1548" y="2806"/>
                  </a:lnTo>
                  <a:lnTo>
                    <a:pt x="1665" y="2808"/>
                  </a:lnTo>
                  <a:lnTo>
                    <a:pt x="1785" y="2808"/>
                  </a:lnTo>
                  <a:lnTo>
                    <a:pt x="1910" y="2805"/>
                  </a:lnTo>
                  <a:lnTo>
                    <a:pt x="2038" y="2799"/>
                  </a:lnTo>
                  <a:lnTo>
                    <a:pt x="2169" y="2791"/>
                  </a:lnTo>
                  <a:lnTo>
                    <a:pt x="2303" y="2779"/>
                  </a:lnTo>
                  <a:lnTo>
                    <a:pt x="2438" y="2764"/>
                  </a:lnTo>
                  <a:lnTo>
                    <a:pt x="2573" y="2743"/>
                  </a:lnTo>
                  <a:lnTo>
                    <a:pt x="2587" y="2644"/>
                  </a:lnTo>
                  <a:lnTo>
                    <a:pt x="2291" y="1787"/>
                  </a:lnTo>
                  <a:lnTo>
                    <a:pt x="2289" y="1773"/>
                  </a:lnTo>
                  <a:lnTo>
                    <a:pt x="2291" y="1760"/>
                  </a:lnTo>
                  <a:lnTo>
                    <a:pt x="2296" y="1748"/>
                  </a:lnTo>
                  <a:lnTo>
                    <a:pt x="2305" y="1739"/>
                  </a:lnTo>
                  <a:lnTo>
                    <a:pt x="2317" y="1731"/>
                  </a:lnTo>
                  <a:lnTo>
                    <a:pt x="2331" y="1729"/>
                  </a:lnTo>
                  <a:lnTo>
                    <a:pt x="2345" y="1731"/>
                  </a:lnTo>
                  <a:lnTo>
                    <a:pt x="2356" y="1736"/>
                  </a:lnTo>
                  <a:lnTo>
                    <a:pt x="2366" y="1746"/>
                  </a:lnTo>
                  <a:lnTo>
                    <a:pt x="2372" y="1758"/>
                  </a:lnTo>
                  <a:lnTo>
                    <a:pt x="2613" y="2458"/>
                  </a:lnTo>
                  <a:lnTo>
                    <a:pt x="2622" y="2405"/>
                  </a:lnTo>
                  <a:lnTo>
                    <a:pt x="2630" y="2353"/>
                  </a:lnTo>
                  <a:lnTo>
                    <a:pt x="2638" y="2303"/>
                  </a:lnTo>
                  <a:lnTo>
                    <a:pt x="2645" y="2256"/>
                  </a:lnTo>
                  <a:lnTo>
                    <a:pt x="2652" y="2212"/>
                  </a:lnTo>
                  <a:lnTo>
                    <a:pt x="2659" y="2172"/>
                  </a:lnTo>
                  <a:lnTo>
                    <a:pt x="2665" y="2136"/>
                  </a:lnTo>
                  <a:lnTo>
                    <a:pt x="2670" y="2104"/>
                  </a:lnTo>
                  <a:lnTo>
                    <a:pt x="2675" y="2078"/>
                  </a:lnTo>
                  <a:lnTo>
                    <a:pt x="2679" y="2057"/>
                  </a:lnTo>
                  <a:lnTo>
                    <a:pt x="2681" y="2043"/>
                  </a:lnTo>
                  <a:lnTo>
                    <a:pt x="2680" y="2040"/>
                  </a:lnTo>
                  <a:lnTo>
                    <a:pt x="2678" y="2032"/>
                  </a:lnTo>
                  <a:lnTo>
                    <a:pt x="2674" y="2018"/>
                  </a:lnTo>
                  <a:lnTo>
                    <a:pt x="2669" y="1999"/>
                  </a:lnTo>
                  <a:lnTo>
                    <a:pt x="2663" y="1977"/>
                  </a:lnTo>
                  <a:lnTo>
                    <a:pt x="2656" y="1951"/>
                  </a:lnTo>
                  <a:lnTo>
                    <a:pt x="2649" y="1921"/>
                  </a:lnTo>
                  <a:lnTo>
                    <a:pt x="2640" y="1890"/>
                  </a:lnTo>
                  <a:lnTo>
                    <a:pt x="2632" y="1857"/>
                  </a:lnTo>
                  <a:lnTo>
                    <a:pt x="2622" y="1821"/>
                  </a:lnTo>
                  <a:lnTo>
                    <a:pt x="2612" y="1786"/>
                  </a:lnTo>
                  <a:lnTo>
                    <a:pt x="2603" y="1749"/>
                  </a:lnTo>
                  <a:lnTo>
                    <a:pt x="2593" y="1712"/>
                  </a:lnTo>
                  <a:lnTo>
                    <a:pt x="2584" y="1675"/>
                  </a:lnTo>
                  <a:lnTo>
                    <a:pt x="2574" y="1640"/>
                  </a:lnTo>
                  <a:lnTo>
                    <a:pt x="2565" y="1607"/>
                  </a:lnTo>
                  <a:lnTo>
                    <a:pt x="2557" y="1575"/>
                  </a:lnTo>
                  <a:lnTo>
                    <a:pt x="2549" y="1545"/>
                  </a:lnTo>
                  <a:lnTo>
                    <a:pt x="2542" y="1520"/>
                  </a:lnTo>
                  <a:lnTo>
                    <a:pt x="2537" y="1497"/>
                  </a:lnTo>
                  <a:lnTo>
                    <a:pt x="2532" y="1479"/>
                  </a:lnTo>
                  <a:lnTo>
                    <a:pt x="2528" y="1465"/>
                  </a:lnTo>
                  <a:lnTo>
                    <a:pt x="2525" y="1456"/>
                  </a:lnTo>
                  <a:lnTo>
                    <a:pt x="2524" y="1453"/>
                  </a:lnTo>
                  <a:lnTo>
                    <a:pt x="2507" y="1374"/>
                  </a:lnTo>
                  <a:lnTo>
                    <a:pt x="2493" y="1298"/>
                  </a:lnTo>
                  <a:lnTo>
                    <a:pt x="2482" y="1227"/>
                  </a:lnTo>
                  <a:lnTo>
                    <a:pt x="2473" y="1159"/>
                  </a:lnTo>
                  <a:lnTo>
                    <a:pt x="2468" y="1096"/>
                  </a:lnTo>
                  <a:lnTo>
                    <a:pt x="2465" y="1036"/>
                  </a:lnTo>
                  <a:lnTo>
                    <a:pt x="2464" y="980"/>
                  </a:lnTo>
                  <a:lnTo>
                    <a:pt x="2465" y="927"/>
                  </a:lnTo>
                  <a:lnTo>
                    <a:pt x="2469" y="878"/>
                  </a:lnTo>
                  <a:lnTo>
                    <a:pt x="2473" y="832"/>
                  </a:lnTo>
                  <a:lnTo>
                    <a:pt x="2481" y="789"/>
                  </a:lnTo>
                  <a:lnTo>
                    <a:pt x="2488" y="750"/>
                  </a:lnTo>
                  <a:lnTo>
                    <a:pt x="2497" y="713"/>
                  </a:lnTo>
                  <a:lnTo>
                    <a:pt x="2507" y="681"/>
                  </a:lnTo>
                  <a:lnTo>
                    <a:pt x="2517" y="650"/>
                  </a:lnTo>
                  <a:lnTo>
                    <a:pt x="2529" y="622"/>
                  </a:lnTo>
                  <a:lnTo>
                    <a:pt x="2540" y="597"/>
                  </a:lnTo>
                  <a:lnTo>
                    <a:pt x="2552" y="574"/>
                  </a:lnTo>
                  <a:lnTo>
                    <a:pt x="2563" y="555"/>
                  </a:lnTo>
                  <a:lnTo>
                    <a:pt x="2575" y="538"/>
                  </a:lnTo>
                  <a:lnTo>
                    <a:pt x="2586" y="522"/>
                  </a:lnTo>
                  <a:lnTo>
                    <a:pt x="2229" y="374"/>
                  </a:lnTo>
                  <a:close/>
                  <a:moveTo>
                    <a:pt x="1373" y="168"/>
                  </a:moveTo>
                  <a:lnTo>
                    <a:pt x="1251" y="272"/>
                  </a:lnTo>
                  <a:lnTo>
                    <a:pt x="1144" y="747"/>
                  </a:lnTo>
                  <a:lnTo>
                    <a:pt x="1474" y="733"/>
                  </a:lnTo>
                  <a:lnTo>
                    <a:pt x="1486" y="734"/>
                  </a:lnTo>
                  <a:lnTo>
                    <a:pt x="1497" y="739"/>
                  </a:lnTo>
                  <a:lnTo>
                    <a:pt x="1507" y="746"/>
                  </a:lnTo>
                  <a:lnTo>
                    <a:pt x="1514" y="756"/>
                  </a:lnTo>
                  <a:lnTo>
                    <a:pt x="1518" y="769"/>
                  </a:lnTo>
                  <a:lnTo>
                    <a:pt x="1518" y="781"/>
                  </a:lnTo>
                  <a:lnTo>
                    <a:pt x="1514" y="793"/>
                  </a:lnTo>
                  <a:lnTo>
                    <a:pt x="1508" y="804"/>
                  </a:lnTo>
                  <a:lnTo>
                    <a:pt x="1280" y="1069"/>
                  </a:lnTo>
                  <a:lnTo>
                    <a:pt x="1532" y="1275"/>
                  </a:lnTo>
                  <a:lnTo>
                    <a:pt x="1567" y="1199"/>
                  </a:lnTo>
                  <a:lnTo>
                    <a:pt x="1601" y="1120"/>
                  </a:lnTo>
                  <a:lnTo>
                    <a:pt x="1637" y="1038"/>
                  </a:lnTo>
                  <a:lnTo>
                    <a:pt x="1602" y="956"/>
                  </a:lnTo>
                  <a:lnTo>
                    <a:pt x="1571" y="878"/>
                  </a:lnTo>
                  <a:lnTo>
                    <a:pt x="1542" y="805"/>
                  </a:lnTo>
                  <a:lnTo>
                    <a:pt x="1515" y="736"/>
                  </a:lnTo>
                  <a:lnTo>
                    <a:pt x="1492" y="672"/>
                  </a:lnTo>
                  <a:lnTo>
                    <a:pt x="1471" y="610"/>
                  </a:lnTo>
                  <a:lnTo>
                    <a:pt x="1452" y="554"/>
                  </a:lnTo>
                  <a:lnTo>
                    <a:pt x="1436" y="501"/>
                  </a:lnTo>
                  <a:lnTo>
                    <a:pt x="1422" y="451"/>
                  </a:lnTo>
                  <a:lnTo>
                    <a:pt x="1409" y="405"/>
                  </a:lnTo>
                  <a:lnTo>
                    <a:pt x="1399" y="362"/>
                  </a:lnTo>
                  <a:lnTo>
                    <a:pt x="1391" y="323"/>
                  </a:lnTo>
                  <a:lnTo>
                    <a:pt x="1384" y="286"/>
                  </a:lnTo>
                  <a:lnTo>
                    <a:pt x="1379" y="253"/>
                  </a:lnTo>
                  <a:lnTo>
                    <a:pt x="1376" y="222"/>
                  </a:lnTo>
                  <a:lnTo>
                    <a:pt x="1374" y="193"/>
                  </a:lnTo>
                  <a:lnTo>
                    <a:pt x="1373" y="168"/>
                  </a:lnTo>
                  <a:close/>
                  <a:moveTo>
                    <a:pt x="1995" y="168"/>
                  </a:moveTo>
                  <a:lnTo>
                    <a:pt x="1995" y="193"/>
                  </a:lnTo>
                  <a:lnTo>
                    <a:pt x="1993" y="222"/>
                  </a:lnTo>
                  <a:lnTo>
                    <a:pt x="1989" y="254"/>
                  </a:lnTo>
                  <a:lnTo>
                    <a:pt x="1984" y="287"/>
                  </a:lnTo>
                  <a:lnTo>
                    <a:pt x="1978" y="325"/>
                  </a:lnTo>
                  <a:lnTo>
                    <a:pt x="1969" y="365"/>
                  </a:lnTo>
                  <a:lnTo>
                    <a:pt x="1959" y="409"/>
                  </a:lnTo>
                  <a:lnTo>
                    <a:pt x="1945" y="456"/>
                  </a:lnTo>
                  <a:lnTo>
                    <a:pt x="1931" y="507"/>
                  </a:lnTo>
                  <a:lnTo>
                    <a:pt x="1914" y="561"/>
                  </a:lnTo>
                  <a:lnTo>
                    <a:pt x="1894" y="619"/>
                  </a:lnTo>
                  <a:lnTo>
                    <a:pt x="1873" y="682"/>
                  </a:lnTo>
                  <a:lnTo>
                    <a:pt x="1848" y="748"/>
                  </a:lnTo>
                  <a:lnTo>
                    <a:pt x="1821" y="819"/>
                  </a:lnTo>
                  <a:lnTo>
                    <a:pt x="1791" y="894"/>
                  </a:lnTo>
                  <a:lnTo>
                    <a:pt x="1759" y="974"/>
                  </a:lnTo>
                  <a:lnTo>
                    <a:pt x="1755" y="980"/>
                  </a:lnTo>
                  <a:lnTo>
                    <a:pt x="1751" y="991"/>
                  </a:lnTo>
                  <a:lnTo>
                    <a:pt x="1744" y="1007"/>
                  </a:lnTo>
                  <a:lnTo>
                    <a:pt x="1735" y="1026"/>
                  </a:lnTo>
                  <a:lnTo>
                    <a:pt x="1725" y="1049"/>
                  </a:lnTo>
                  <a:lnTo>
                    <a:pt x="1714" y="1075"/>
                  </a:lnTo>
                  <a:lnTo>
                    <a:pt x="1700" y="1104"/>
                  </a:lnTo>
                  <a:lnTo>
                    <a:pt x="1686" y="1135"/>
                  </a:lnTo>
                  <a:lnTo>
                    <a:pt x="1672" y="1167"/>
                  </a:lnTo>
                  <a:lnTo>
                    <a:pt x="1656" y="1201"/>
                  </a:lnTo>
                  <a:lnTo>
                    <a:pt x="1640" y="1236"/>
                  </a:lnTo>
                  <a:lnTo>
                    <a:pt x="1625" y="1270"/>
                  </a:lnTo>
                  <a:lnTo>
                    <a:pt x="1608" y="1306"/>
                  </a:lnTo>
                  <a:lnTo>
                    <a:pt x="1593" y="1340"/>
                  </a:lnTo>
                  <a:lnTo>
                    <a:pt x="1578" y="1374"/>
                  </a:lnTo>
                  <a:lnTo>
                    <a:pt x="1562" y="1406"/>
                  </a:lnTo>
                  <a:lnTo>
                    <a:pt x="1549" y="1436"/>
                  </a:lnTo>
                  <a:lnTo>
                    <a:pt x="1536" y="1465"/>
                  </a:lnTo>
                  <a:lnTo>
                    <a:pt x="1525" y="1489"/>
                  </a:lnTo>
                  <a:lnTo>
                    <a:pt x="1514" y="1512"/>
                  </a:lnTo>
                  <a:lnTo>
                    <a:pt x="1506" y="1529"/>
                  </a:lnTo>
                  <a:lnTo>
                    <a:pt x="1499" y="1543"/>
                  </a:lnTo>
                  <a:lnTo>
                    <a:pt x="1495" y="1554"/>
                  </a:lnTo>
                  <a:lnTo>
                    <a:pt x="2089" y="1070"/>
                  </a:lnTo>
                  <a:lnTo>
                    <a:pt x="1861" y="804"/>
                  </a:lnTo>
                  <a:lnTo>
                    <a:pt x="1855" y="793"/>
                  </a:lnTo>
                  <a:lnTo>
                    <a:pt x="1850" y="781"/>
                  </a:lnTo>
                  <a:lnTo>
                    <a:pt x="1851" y="769"/>
                  </a:lnTo>
                  <a:lnTo>
                    <a:pt x="1855" y="756"/>
                  </a:lnTo>
                  <a:lnTo>
                    <a:pt x="1862" y="746"/>
                  </a:lnTo>
                  <a:lnTo>
                    <a:pt x="1872" y="739"/>
                  </a:lnTo>
                  <a:lnTo>
                    <a:pt x="1883" y="734"/>
                  </a:lnTo>
                  <a:lnTo>
                    <a:pt x="1895" y="733"/>
                  </a:lnTo>
                  <a:lnTo>
                    <a:pt x="2225" y="747"/>
                  </a:lnTo>
                  <a:lnTo>
                    <a:pt x="2118" y="272"/>
                  </a:lnTo>
                  <a:lnTo>
                    <a:pt x="1995" y="168"/>
                  </a:lnTo>
                  <a:close/>
                  <a:moveTo>
                    <a:pt x="1474" y="87"/>
                  </a:moveTo>
                  <a:lnTo>
                    <a:pt x="1471" y="94"/>
                  </a:lnTo>
                  <a:lnTo>
                    <a:pt x="1467" y="102"/>
                  </a:lnTo>
                  <a:lnTo>
                    <a:pt x="1464" y="114"/>
                  </a:lnTo>
                  <a:lnTo>
                    <a:pt x="1462" y="126"/>
                  </a:lnTo>
                  <a:lnTo>
                    <a:pt x="1461" y="140"/>
                  </a:lnTo>
                  <a:lnTo>
                    <a:pt x="1460" y="157"/>
                  </a:lnTo>
                  <a:lnTo>
                    <a:pt x="1460" y="176"/>
                  </a:lnTo>
                  <a:lnTo>
                    <a:pt x="1461" y="198"/>
                  </a:lnTo>
                  <a:lnTo>
                    <a:pt x="1463" y="222"/>
                  </a:lnTo>
                  <a:lnTo>
                    <a:pt x="1466" y="249"/>
                  </a:lnTo>
                  <a:lnTo>
                    <a:pt x="1472" y="279"/>
                  </a:lnTo>
                  <a:lnTo>
                    <a:pt x="1478" y="313"/>
                  </a:lnTo>
                  <a:lnTo>
                    <a:pt x="1485" y="349"/>
                  </a:lnTo>
                  <a:lnTo>
                    <a:pt x="1495" y="388"/>
                  </a:lnTo>
                  <a:lnTo>
                    <a:pt x="1506" y="432"/>
                  </a:lnTo>
                  <a:lnTo>
                    <a:pt x="1521" y="479"/>
                  </a:lnTo>
                  <a:lnTo>
                    <a:pt x="1536" y="531"/>
                  </a:lnTo>
                  <a:lnTo>
                    <a:pt x="1554" y="586"/>
                  </a:lnTo>
                  <a:lnTo>
                    <a:pt x="1575" y="645"/>
                  </a:lnTo>
                  <a:lnTo>
                    <a:pt x="1598" y="708"/>
                  </a:lnTo>
                  <a:lnTo>
                    <a:pt x="1624" y="777"/>
                  </a:lnTo>
                  <a:lnTo>
                    <a:pt x="1652" y="849"/>
                  </a:lnTo>
                  <a:lnTo>
                    <a:pt x="1684" y="927"/>
                  </a:lnTo>
                  <a:lnTo>
                    <a:pt x="1716" y="849"/>
                  </a:lnTo>
                  <a:lnTo>
                    <a:pt x="1745" y="777"/>
                  </a:lnTo>
                  <a:lnTo>
                    <a:pt x="1771" y="708"/>
                  </a:lnTo>
                  <a:lnTo>
                    <a:pt x="1794" y="645"/>
                  </a:lnTo>
                  <a:lnTo>
                    <a:pt x="1815" y="586"/>
                  </a:lnTo>
                  <a:lnTo>
                    <a:pt x="1833" y="531"/>
                  </a:lnTo>
                  <a:lnTo>
                    <a:pt x="1848" y="479"/>
                  </a:lnTo>
                  <a:lnTo>
                    <a:pt x="1863" y="432"/>
                  </a:lnTo>
                  <a:lnTo>
                    <a:pt x="1874" y="388"/>
                  </a:lnTo>
                  <a:lnTo>
                    <a:pt x="1883" y="349"/>
                  </a:lnTo>
                  <a:lnTo>
                    <a:pt x="1891" y="312"/>
                  </a:lnTo>
                  <a:lnTo>
                    <a:pt x="1897" y="279"/>
                  </a:lnTo>
                  <a:lnTo>
                    <a:pt x="1903" y="249"/>
                  </a:lnTo>
                  <a:lnTo>
                    <a:pt x="1906" y="222"/>
                  </a:lnTo>
                  <a:lnTo>
                    <a:pt x="1908" y="197"/>
                  </a:lnTo>
                  <a:lnTo>
                    <a:pt x="1909" y="176"/>
                  </a:lnTo>
                  <a:lnTo>
                    <a:pt x="1909" y="157"/>
                  </a:lnTo>
                  <a:lnTo>
                    <a:pt x="1908" y="140"/>
                  </a:lnTo>
                  <a:lnTo>
                    <a:pt x="1907" y="126"/>
                  </a:lnTo>
                  <a:lnTo>
                    <a:pt x="1904" y="114"/>
                  </a:lnTo>
                  <a:lnTo>
                    <a:pt x="1901" y="102"/>
                  </a:lnTo>
                  <a:lnTo>
                    <a:pt x="1898" y="94"/>
                  </a:lnTo>
                  <a:lnTo>
                    <a:pt x="1895" y="87"/>
                  </a:lnTo>
                  <a:lnTo>
                    <a:pt x="1474" y="87"/>
                  </a:lnTo>
                  <a:close/>
                  <a:moveTo>
                    <a:pt x="1452" y="0"/>
                  </a:moveTo>
                  <a:lnTo>
                    <a:pt x="1917" y="0"/>
                  </a:lnTo>
                  <a:lnTo>
                    <a:pt x="1932" y="3"/>
                  </a:lnTo>
                  <a:lnTo>
                    <a:pt x="1945" y="10"/>
                  </a:lnTo>
                  <a:lnTo>
                    <a:pt x="1945" y="10"/>
                  </a:lnTo>
                  <a:lnTo>
                    <a:pt x="2185" y="216"/>
                  </a:lnTo>
                  <a:lnTo>
                    <a:pt x="2194" y="226"/>
                  </a:lnTo>
                  <a:lnTo>
                    <a:pt x="2199" y="239"/>
                  </a:lnTo>
                  <a:lnTo>
                    <a:pt x="2207" y="271"/>
                  </a:lnTo>
                  <a:lnTo>
                    <a:pt x="2677" y="466"/>
                  </a:lnTo>
                  <a:lnTo>
                    <a:pt x="2687" y="472"/>
                  </a:lnTo>
                  <a:lnTo>
                    <a:pt x="2695" y="480"/>
                  </a:lnTo>
                  <a:lnTo>
                    <a:pt x="2695" y="480"/>
                  </a:lnTo>
                  <a:lnTo>
                    <a:pt x="2699" y="486"/>
                  </a:lnTo>
                  <a:lnTo>
                    <a:pt x="2705" y="495"/>
                  </a:lnTo>
                  <a:lnTo>
                    <a:pt x="2714" y="509"/>
                  </a:lnTo>
                  <a:lnTo>
                    <a:pt x="2728" y="529"/>
                  </a:lnTo>
                  <a:lnTo>
                    <a:pt x="2742" y="554"/>
                  </a:lnTo>
                  <a:lnTo>
                    <a:pt x="2759" y="584"/>
                  </a:lnTo>
                  <a:lnTo>
                    <a:pt x="2780" y="618"/>
                  </a:lnTo>
                  <a:lnTo>
                    <a:pt x="2801" y="659"/>
                  </a:lnTo>
                  <a:lnTo>
                    <a:pt x="2825" y="705"/>
                  </a:lnTo>
                  <a:lnTo>
                    <a:pt x="2850" y="757"/>
                  </a:lnTo>
                  <a:lnTo>
                    <a:pt x="2877" y="816"/>
                  </a:lnTo>
                  <a:lnTo>
                    <a:pt x="2905" y="879"/>
                  </a:lnTo>
                  <a:lnTo>
                    <a:pt x="2934" y="949"/>
                  </a:lnTo>
                  <a:lnTo>
                    <a:pt x="2965" y="1023"/>
                  </a:lnTo>
                  <a:lnTo>
                    <a:pt x="2995" y="1105"/>
                  </a:lnTo>
                  <a:lnTo>
                    <a:pt x="3027" y="1193"/>
                  </a:lnTo>
                  <a:lnTo>
                    <a:pt x="3059" y="1287"/>
                  </a:lnTo>
                  <a:lnTo>
                    <a:pt x="3091" y="1388"/>
                  </a:lnTo>
                  <a:lnTo>
                    <a:pt x="3123" y="1494"/>
                  </a:lnTo>
                  <a:lnTo>
                    <a:pt x="3155" y="1609"/>
                  </a:lnTo>
                  <a:lnTo>
                    <a:pt x="3186" y="1729"/>
                  </a:lnTo>
                  <a:lnTo>
                    <a:pt x="3217" y="1857"/>
                  </a:lnTo>
                  <a:lnTo>
                    <a:pt x="3247" y="1991"/>
                  </a:lnTo>
                  <a:lnTo>
                    <a:pt x="3247" y="1995"/>
                  </a:lnTo>
                  <a:lnTo>
                    <a:pt x="3249" y="2004"/>
                  </a:lnTo>
                  <a:lnTo>
                    <a:pt x="3254" y="2020"/>
                  </a:lnTo>
                  <a:lnTo>
                    <a:pt x="3258" y="2041"/>
                  </a:lnTo>
                  <a:lnTo>
                    <a:pt x="3263" y="2067"/>
                  </a:lnTo>
                  <a:lnTo>
                    <a:pt x="3269" y="2097"/>
                  </a:lnTo>
                  <a:lnTo>
                    <a:pt x="3275" y="2133"/>
                  </a:lnTo>
                  <a:lnTo>
                    <a:pt x="3282" y="2173"/>
                  </a:lnTo>
                  <a:lnTo>
                    <a:pt x="3289" y="2218"/>
                  </a:lnTo>
                  <a:lnTo>
                    <a:pt x="3297" y="2266"/>
                  </a:lnTo>
                  <a:lnTo>
                    <a:pt x="3306" y="2317"/>
                  </a:lnTo>
                  <a:lnTo>
                    <a:pt x="3314" y="2372"/>
                  </a:lnTo>
                  <a:lnTo>
                    <a:pt x="3321" y="2430"/>
                  </a:lnTo>
                  <a:lnTo>
                    <a:pt x="3329" y="2492"/>
                  </a:lnTo>
                  <a:lnTo>
                    <a:pt x="3336" y="2556"/>
                  </a:lnTo>
                  <a:lnTo>
                    <a:pt x="3343" y="2623"/>
                  </a:lnTo>
                  <a:lnTo>
                    <a:pt x="3350" y="2691"/>
                  </a:lnTo>
                  <a:lnTo>
                    <a:pt x="3356" y="2762"/>
                  </a:lnTo>
                  <a:lnTo>
                    <a:pt x="3360" y="2833"/>
                  </a:lnTo>
                  <a:lnTo>
                    <a:pt x="3364" y="2907"/>
                  </a:lnTo>
                  <a:lnTo>
                    <a:pt x="3367" y="2981"/>
                  </a:lnTo>
                  <a:lnTo>
                    <a:pt x="3369" y="3056"/>
                  </a:lnTo>
                  <a:lnTo>
                    <a:pt x="3369" y="3133"/>
                  </a:lnTo>
                  <a:lnTo>
                    <a:pt x="3368" y="3208"/>
                  </a:lnTo>
                  <a:lnTo>
                    <a:pt x="3365" y="3285"/>
                  </a:lnTo>
                  <a:lnTo>
                    <a:pt x="3363" y="3298"/>
                  </a:lnTo>
                  <a:lnTo>
                    <a:pt x="3356" y="3309"/>
                  </a:lnTo>
                  <a:lnTo>
                    <a:pt x="3347" y="3319"/>
                  </a:lnTo>
                  <a:lnTo>
                    <a:pt x="3335" y="3325"/>
                  </a:lnTo>
                  <a:lnTo>
                    <a:pt x="3322" y="3327"/>
                  </a:lnTo>
                  <a:lnTo>
                    <a:pt x="2877" y="3327"/>
                  </a:lnTo>
                  <a:lnTo>
                    <a:pt x="2863" y="3325"/>
                  </a:lnTo>
                  <a:lnTo>
                    <a:pt x="2852" y="3319"/>
                  </a:lnTo>
                  <a:lnTo>
                    <a:pt x="2843" y="3309"/>
                  </a:lnTo>
                  <a:lnTo>
                    <a:pt x="2837" y="3298"/>
                  </a:lnTo>
                  <a:lnTo>
                    <a:pt x="2834" y="3285"/>
                  </a:lnTo>
                  <a:lnTo>
                    <a:pt x="2834" y="3281"/>
                  </a:lnTo>
                  <a:lnTo>
                    <a:pt x="2833" y="3270"/>
                  </a:lnTo>
                  <a:lnTo>
                    <a:pt x="2832" y="3252"/>
                  </a:lnTo>
                  <a:lnTo>
                    <a:pt x="2831" y="3229"/>
                  </a:lnTo>
                  <a:lnTo>
                    <a:pt x="2829" y="3200"/>
                  </a:lnTo>
                  <a:lnTo>
                    <a:pt x="2827" y="3166"/>
                  </a:lnTo>
                  <a:lnTo>
                    <a:pt x="2824" y="3129"/>
                  </a:lnTo>
                  <a:lnTo>
                    <a:pt x="2821" y="3086"/>
                  </a:lnTo>
                  <a:lnTo>
                    <a:pt x="2818" y="3040"/>
                  </a:lnTo>
                  <a:lnTo>
                    <a:pt x="2813" y="2990"/>
                  </a:lnTo>
                  <a:lnTo>
                    <a:pt x="2809" y="2936"/>
                  </a:lnTo>
                  <a:lnTo>
                    <a:pt x="2804" y="2881"/>
                  </a:lnTo>
                  <a:lnTo>
                    <a:pt x="2799" y="2824"/>
                  </a:lnTo>
                  <a:lnTo>
                    <a:pt x="2793" y="2764"/>
                  </a:lnTo>
                  <a:lnTo>
                    <a:pt x="2787" y="2703"/>
                  </a:lnTo>
                  <a:lnTo>
                    <a:pt x="2780" y="2642"/>
                  </a:lnTo>
                  <a:lnTo>
                    <a:pt x="2773" y="2580"/>
                  </a:lnTo>
                  <a:lnTo>
                    <a:pt x="2765" y="2517"/>
                  </a:lnTo>
                  <a:lnTo>
                    <a:pt x="2757" y="2455"/>
                  </a:lnTo>
                  <a:lnTo>
                    <a:pt x="2748" y="2394"/>
                  </a:lnTo>
                  <a:lnTo>
                    <a:pt x="2740" y="2334"/>
                  </a:lnTo>
                  <a:lnTo>
                    <a:pt x="2730" y="2275"/>
                  </a:lnTo>
                  <a:lnTo>
                    <a:pt x="2719" y="2339"/>
                  </a:lnTo>
                  <a:lnTo>
                    <a:pt x="2708" y="2409"/>
                  </a:lnTo>
                  <a:lnTo>
                    <a:pt x="2698" y="2482"/>
                  </a:lnTo>
                  <a:lnTo>
                    <a:pt x="2687" y="2555"/>
                  </a:lnTo>
                  <a:lnTo>
                    <a:pt x="2676" y="2631"/>
                  </a:lnTo>
                  <a:lnTo>
                    <a:pt x="2665" y="2705"/>
                  </a:lnTo>
                  <a:lnTo>
                    <a:pt x="2655" y="2779"/>
                  </a:lnTo>
                  <a:lnTo>
                    <a:pt x="2647" y="2849"/>
                  </a:lnTo>
                  <a:lnTo>
                    <a:pt x="2639" y="2915"/>
                  </a:lnTo>
                  <a:lnTo>
                    <a:pt x="2634" y="2976"/>
                  </a:lnTo>
                  <a:lnTo>
                    <a:pt x="2630" y="2990"/>
                  </a:lnTo>
                  <a:lnTo>
                    <a:pt x="2622" y="3002"/>
                  </a:lnTo>
                  <a:lnTo>
                    <a:pt x="2612" y="3010"/>
                  </a:lnTo>
                  <a:lnTo>
                    <a:pt x="2599" y="3015"/>
                  </a:lnTo>
                  <a:lnTo>
                    <a:pt x="2595" y="3016"/>
                  </a:lnTo>
                  <a:lnTo>
                    <a:pt x="2585" y="3018"/>
                  </a:lnTo>
                  <a:lnTo>
                    <a:pt x="2569" y="3020"/>
                  </a:lnTo>
                  <a:lnTo>
                    <a:pt x="2548" y="3024"/>
                  </a:lnTo>
                  <a:lnTo>
                    <a:pt x="2520" y="3029"/>
                  </a:lnTo>
                  <a:lnTo>
                    <a:pt x="2489" y="3034"/>
                  </a:lnTo>
                  <a:lnTo>
                    <a:pt x="2453" y="3041"/>
                  </a:lnTo>
                  <a:lnTo>
                    <a:pt x="2411" y="3047"/>
                  </a:lnTo>
                  <a:lnTo>
                    <a:pt x="2366" y="3053"/>
                  </a:lnTo>
                  <a:lnTo>
                    <a:pt x="2318" y="3059"/>
                  </a:lnTo>
                  <a:lnTo>
                    <a:pt x="2266" y="3066"/>
                  </a:lnTo>
                  <a:lnTo>
                    <a:pt x="2210" y="3072"/>
                  </a:lnTo>
                  <a:lnTo>
                    <a:pt x="2152" y="3078"/>
                  </a:lnTo>
                  <a:lnTo>
                    <a:pt x="2090" y="3085"/>
                  </a:lnTo>
                  <a:lnTo>
                    <a:pt x="2027" y="3090"/>
                  </a:lnTo>
                  <a:lnTo>
                    <a:pt x="1962" y="3095"/>
                  </a:lnTo>
                  <a:lnTo>
                    <a:pt x="1895" y="3098"/>
                  </a:lnTo>
                  <a:lnTo>
                    <a:pt x="1827" y="3101"/>
                  </a:lnTo>
                  <a:lnTo>
                    <a:pt x="1758" y="3103"/>
                  </a:lnTo>
                  <a:lnTo>
                    <a:pt x="1687" y="3104"/>
                  </a:lnTo>
                  <a:lnTo>
                    <a:pt x="1687" y="3104"/>
                  </a:lnTo>
                  <a:lnTo>
                    <a:pt x="1684" y="3104"/>
                  </a:lnTo>
                  <a:lnTo>
                    <a:pt x="1682" y="3104"/>
                  </a:lnTo>
                  <a:lnTo>
                    <a:pt x="1682" y="3104"/>
                  </a:lnTo>
                  <a:lnTo>
                    <a:pt x="1611" y="3103"/>
                  </a:lnTo>
                  <a:lnTo>
                    <a:pt x="1542" y="3101"/>
                  </a:lnTo>
                  <a:lnTo>
                    <a:pt x="1474" y="3098"/>
                  </a:lnTo>
                  <a:lnTo>
                    <a:pt x="1406" y="3095"/>
                  </a:lnTo>
                  <a:lnTo>
                    <a:pt x="1342" y="3090"/>
                  </a:lnTo>
                  <a:lnTo>
                    <a:pt x="1279" y="3085"/>
                  </a:lnTo>
                  <a:lnTo>
                    <a:pt x="1217" y="3078"/>
                  </a:lnTo>
                  <a:lnTo>
                    <a:pt x="1159" y="3072"/>
                  </a:lnTo>
                  <a:lnTo>
                    <a:pt x="1103" y="3066"/>
                  </a:lnTo>
                  <a:lnTo>
                    <a:pt x="1051" y="3059"/>
                  </a:lnTo>
                  <a:lnTo>
                    <a:pt x="1002" y="3053"/>
                  </a:lnTo>
                  <a:lnTo>
                    <a:pt x="957" y="3047"/>
                  </a:lnTo>
                  <a:lnTo>
                    <a:pt x="916" y="3041"/>
                  </a:lnTo>
                  <a:lnTo>
                    <a:pt x="880" y="3034"/>
                  </a:lnTo>
                  <a:lnTo>
                    <a:pt x="849" y="3029"/>
                  </a:lnTo>
                  <a:lnTo>
                    <a:pt x="821" y="3024"/>
                  </a:lnTo>
                  <a:lnTo>
                    <a:pt x="800" y="3020"/>
                  </a:lnTo>
                  <a:lnTo>
                    <a:pt x="784" y="3018"/>
                  </a:lnTo>
                  <a:lnTo>
                    <a:pt x="774" y="3016"/>
                  </a:lnTo>
                  <a:lnTo>
                    <a:pt x="770" y="3015"/>
                  </a:lnTo>
                  <a:lnTo>
                    <a:pt x="757" y="3010"/>
                  </a:lnTo>
                  <a:lnTo>
                    <a:pt x="747" y="3002"/>
                  </a:lnTo>
                  <a:lnTo>
                    <a:pt x="739" y="2990"/>
                  </a:lnTo>
                  <a:lnTo>
                    <a:pt x="735" y="2976"/>
                  </a:lnTo>
                  <a:lnTo>
                    <a:pt x="729" y="2915"/>
                  </a:lnTo>
                  <a:lnTo>
                    <a:pt x="722" y="2849"/>
                  </a:lnTo>
                  <a:lnTo>
                    <a:pt x="714" y="2779"/>
                  </a:lnTo>
                  <a:lnTo>
                    <a:pt x="704" y="2705"/>
                  </a:lnTo>
                  <a:lnTo>
                    <a:pt x="693" y="2631"/>
                  </a:lnTo>
                  <a:lnTo>
                    <a:pt x="682" y="2555"/>
                  </a:lnTo>
                  <a:lnTo>
                    <a:pt x="671" y="2482"/>
                  </a:lnTo>
                  <a:lnTo>
                    <a:pt x="660" y="2409"/>
                  </a:lnTo>
                  <a:lnTo>
                    <a:pt x="649" y="2339"/>
                  </a:lnTo>
                  <a:lnTo>
                    <a:pt x="639" y="2275"/>
                  </a:lnTo>
                  <a:lnTo>
                    <a:pt x="629" y="2334"/>
                  </a:lnTo>
                  <a:lnTo>
                    <a:pt x="620" y="2394"/>
                  </a:lnTo>
                  <a:lnTo>
                    <a:pt x="612" y="2455"/>
                  </a:lnTo>
                  <a:lnTo>
                    <a:pt x="604" y="2517"/>
                  </a:lnTo>
                  <a:lnTo>
                    <a:pt x="596" y="2580"/>
                  </a:lnTo>
                  <a:lnTo>
                    <a:pt x="589" y="2642"/>
                  </a:lnTo>
                  <a:lnTo>
                    <a:pt x="582" y="2703"/>
                  </a:lnTo>
                  <a:lnTo>
                    <a:pt x="576" y="2764"/>
                  </a:lnTo>
                  <a:lnTo>
                    <a:pt x="570" y="2824"/>
                  </a:lnTo>
                  <a:lnTo>
                    <a:pt x="565" y="2881"/>
                  </a:lnTo>
                  <a:lnTo>
                    <a:pt x="560" y="2936"/>
                  </a:lnTo>
                  <a:lnTo>
                    <a:pt x="556" y="2990"/>
                  </a:lnTo>
                  <a:lnTo>
                    <a:pt x="551" y="3040"/>
                  </a:lnTo>
                  <a:lnTo>
                    <a:pt x="548" y="3086"/>
                  </a:lnTo>
                  <a:lnTo>
                    <a:pt x="545" y="3129"/>
                  </a:lnTo>
                  <a:lnTo>
                    <a:pt x="542" y="3166"/>
                  </a:lnTo>
                  <a:lnTo>
                    <a:pt x="540" y="3200"/>
                  </a:lnTo>
                  <a:lnTo>
                    <a:pt x="538" y="3229"/>
                  </a:lnTo>
                  <a:lnTo>
                    <a:pt x="537" y="3252"/>
                  </a:lnTo>
                  <a:lnTo>
                    <a:pt x="536" y="3270"/>
                  </a:lnTo>
                  <a:lnTo>
                    <a:pt x="535" y="3281"/>
                  </a:lnTo>
                  <a:lnTo>
                    <a:pt x="535" y="3285"/>
                  </a:lnTo>
                  <a:lnTo>
                    <a:pt x="532" y="3298"/>
                  </a:lnTo>
                  <a:lnTo>
                    <a:pt x="526" y="3309"/>
                  </a:lnTo>
                  <a:lnTo>
                    <a:pt x="517" y="3319"/>
                  </a:lnTo>
                  <a:lnTo>
                    <a:pt x="506" y="3325"/>
                  </a:lnTo>
                  <a:lnTo>
                    <a:pt x="492" y="3327"/>
                  </a:lnTo>
                  <a:lnTo>
                    <a:pt x="47" y="3327"/>
                  </a:lnTo>
                  <a:lnTo>
                    <a:pt x="34" y="3325"/>
                  </a:lnTo>
                  <a:lnTo>
                    <a:pt x="22" y="3319"/>
                  </a:lnTo>
                  <a:lnTo>
                    <a:pt x="13" y="3309"/>
                  </a:lnTo>
                  <a:lnTo>
                    <a:pt x="6" y="3298"/>
                  </a:lnTo>
                  <a:lnTo>
                    <a:pt x="4" y="3285"/>
                  </a:lnTo>
                  <a:lnTo>
                    <a:pt x="1" y="3208"/>
                  </a:lnTo>
                  <a:lnTo>
                    <a:pt x="0" y="3133"/>
                  </a:lnTo>
                  <a:lnTo>
                    <a:pt x="0" y="3056"/>
                  </a:lnTo>
                  <a:lnTo>
                    <a:pt x="2" y="2981"/>
                  </a:lnTo>
                  <a:lnTo>
                    <a:pt x="5" y="2907"/>
                  </a:lnTo>
                  <a:lnTo>
                    <a:pt x="8" y="2833"/>
                  </a:lnTo>
                  <a:lnTo>
                    <a:pt x="13" y="2762"/>
                  </a:lnTo>
                  <a:lnTo>
                    <a:pt x="19" y="2691"/>
                  </a:lnTo>
                  <a:lnTo>
                    <a:pt x="26" y="2623"/>
                  </a:lnTo>
                  <a:lnTo>
                    <a:pt x="33" y="2556"/>
                  </a:lnTo>
                  <a:lnTo>
                    <a:pt x="40" y="2492"/>
                  </a:lnTo>
                  <a:lnTo>
                    <a:pt x="47" y="2430"/>
                  </a:lnTo>
                  <a:lnTo>
                    <a:pt x="55" y="2372"/>
                  </a:lnTo>
                  <a:lnTo>
                    <a:pt x="63" y="2317"/>
                  </a:lnTo>
                  <a:lnTo>
                    <a:pt x="71" y="2266"/>
                  </a:lnTo>
                  <a:lnTo>
                    <a:pt x="79" y="2218"/>
                  </a:lnTo>
                  <a:lnTo>
                    <a:pt x="87" y="2173"/>
                  </a:lnTo>
                  <a:lnTo>
                    <a:pt x="94" y="2133"/>
                  </a:lnTo>
                  <a:lnTo>
                    <a:pt x="100" y="2097"/>
                  </a:lnTo>
                  <a:lnTo>
                    <a:pt x="106" y="2067"/>
                  </a:lnTo>
                  <a:lnTo>
                    <a:pt x="111" y="2040"/>
                  </a:lnTo>
                  <a:lnTo>
                    <a:pt x="115" y="2020"/>
                  </a:lnTo>
                  <a:lnTo>
                    <a:pt x="119" y="2004"/>
                  </a:lnTo>
                  <a:lnTo>
                    <a:pt x="122" y="1994"/>
                  </a:lnTo>
                  <a:lnTo>
                    <a:pt x="122" y="1991"/>
                  </a:lnTo>
                  <a:lnTo>
                    <a:pt x="152" y="1856"/>
                  </a:lnTo>
                  <a:lnTo>
                    <a:pt x="183" y="1728"/>
                  </a:lnTo>
                  <a:lnTo>
                    <a:pt x="214" y="1609"/>
                  </a:lnTo>
                  <a:lnTo>
                    <a:pt x="246" y="1494"/>
                  </a:lnTo>
                  <a:lnTo>
                    <a:pt x="278" y="1387"/>
                  </a:lnTo>
                  <a:lnTo>
                    <a:pt x="310" y="1287"/>
                  </a:lnTo>
                  <a:lnTo>
                    <a:pt x="342" y="1193"/>
                  </a:lnTo>
                  <a:lnTo>
                    <a:pt x="374" y="1105"/>
                  </a:lnTo>
                  <a:lnTo>
                    <a:pt x="404" y="1023"/>
                  </a:lnTo>
                  <a:lnTo>
                    <a:pt x="435" y="947"/>
                  </a:lnTo>
                  <a:lnTo>
                    <a:pt x="464" y="879"/>
                  </a:lnTo>
                  <a:lnTo>
                    <a:pt x="492" y="816"/>
                  </a:lnTo>
                  <a:lnTo>
                    <a:pt x="519" y="757"/>
                  </a:lnTo>
                  <a:lnTo>
                    <a:pt x="544" y="705"/>
                  </a:lnTo>
                  <a:lnTo>
                    <a:pt x="568" y="659"/>
                  </a:lnTo>
                  <a:lnTo>
                    <a:pt x="589" y="618"/>
                  </a:lnTo>
                  <a:lnTo>
                    <a:pt x="610" y="584"/>
                  </a:lnTo>
                  <a:lnTo>
                    <a:pt x="627" y="554"/>
                  </a:lnTo>
                  <a:lnTo>
                    <a:pt x="641" y="529"/>
                  </a:lnTo>
                  <a:lnTo>
                    <a:pt x="655" y="509"/>
                  </a:lnTo>
                  <a:lnTo>
                    <a:pt x="664" y="495"/>
                  </a:lnTo>
                  <a:lnTo>
                    <a:pt x="670" y="486"/>
                  </a:lnTo>
                  <a:lnTo>
                    <a:pt x="674" y="480"/>
                  </a:lnTo>
                  <a:lnTo>
                    <a:pt x="682" y="472"/>
                  </a:lnTo>
                  <a:lnTo>
                    <a:pt x="692" y="466"/>
                  </a:lnTo>
                  <a:lnTo>
                    <a:pt x="1162" y="271"/>
                  </a:lnTo>
                  <a:lnTo>
                    <a:pt x="1169" y="239"/>
                  </a:lnTo>
                  <a:lnTo>
                    <a:pt x="1174" y="226"/>
                  </a:lnTo>
                  <a:lnTo>
                    <a:pt x="1184" y="216"/>
                  </a:lnTo>
                  <a:lnTo>
                    <a:pt x="1424" y="10"/>
                  </a:lnTo>
                  <a:lnTo>
                    <a:pt x="1424" y="10"/>
                  </a:lnTo>
                  <a:lnTo>
                    <a:pt x="1437" y="3"/>
                  </a:lnTo>
                  <a:lnTo>
                    <a:pt x="14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218"/>
            <p:cNvSpPr>
              <a:spLocks noEditPoints="1"/>
            </p:cNvSpPr>
            <p:nvPr/>
          </p:nvSpPr>
          <p:spPr bwMode="auto">
            <a:xfrm>
              <a:off x="11226800" y="4611688"/>
              <a:ext cx="71438" cy="46038"/>
            </a:xfrm>
            <a:custGeom>
              <a:avLst/>
              <a:gdLst>
                <a:gd name="T0" fmla="*/ 87 w 451"/>
                <a:gd name="T1" fmla="*/ 87 h 297"/>
                <a:gd name="T2" fmla="*/ 87 w 451"/>
                <a:gd name="T3" fmla="*/ 148 h 297"/>
                <a:gd name="T4" fmla="*/ 226 w 451"/>
                <a:gd name="T5" fmla="*/ 207 h 297"/>
                <a:gd name="T6" fmla="*/ 365 w 451"/>
                <a:gd name="T7" fmla="*/ 148 h 297"/>
                <a:gd name="T8" fmla="*/ 365 w 451"/>
                <a:gd name="T9" fmla="*/ 87 h 297"/>
                <a:gd name="T10" fmla="*/ 87 w 451"/>
                <a:gd name="T11" fmla="*/ 87 h 297"/>
                <a:gd name="T12" fmla="*/ 44 w 451"/>
                <a:gd name="T13" fmla="*/ 0 h 297"/>
                <a:gd name="T14" fmla="*/ 408 w 451"/>
                <a:gd name="T15" fmla="*/ 0 h 297"/>
                <a:gd name="T16" fmla="*/ 422 w 451"/>
                <a:gd name="T17" fmla="*/ 2 h 297"/>
                <a:gd name="T18" fmla="*/ 434 w 451"/>
                <a:gd name="T19" fmla="*/ 8 h 297"/>
                <a:gd name="T20" fmla="*/ 443 w 451"/>
                <a:gd name="T21" fmla="*/ 18 h 297"/>
                <a:gd name="T22" fmla="*/ 449 w 451"/>
                <a:gd name="T23" fmla="*/ 29 h 297"/>
                <a:gd name="T24" fmla="*/ 451 w 451"/>
                <a:gd name="T25" fmla="*/ 44 h 297"/>
                <a:gd name="T26" fmla="*/ 451 w 451"/>
                <a:gd name="T27" fmla="*/ 177 h 297"/>
                <a:gd name="T28" fmla="*/ 449 w 451"/>
                <a:gd name="T29" fmla="*/ 189 h 297"/>
                <a:gd name="T30" fmla="*/ 444 w 451"/>
                <a:gd name="T31" fmla="*/ 200 h 297"/>
                <a:gd name="T32" fmla="*/ 436 w 451"/>
                <a:gd name="T33" fmla="*/ 210 h 297"/>
                <a:gd name="T34" fmla="*/ 425 w 451"/>
                <a:gd name="T35" fmla="*/ 216 h 297"/>
                <a:gd name="T36" fmla="*/ 243 w 451"/>
                <a:gd name="T37" fmla="*/ 294 h 297"/>
                <a:gd name="T38" fmla="*/ 234 w 451"/>
                <a:gd name="T39" fmla="*/ 296 h 297"/>
                <a:gd name="T40" fmla="*/ 226 w 451"/>
                <a:gd name="T41" fmla="*/ 297 h 297"/>
                <a:gd name="T42" fmla="*/ 217 w 451"/>
                <a:gd name="T43" fmla="*/ 296 h 297"/>
                <a:gd name="T44" fmla="*/ 209 w 451"/>
                <a:gd name="T45" fmla="*/ 294 h 297"/>
                <a:gd name="T46" fmla="*/ 209 w 451"/>
                <a:gd name="T47" fmla="*/ 294 h 297"/>
                <a:gd name="T48" fmla="*/ 27 w 451"/>
                <a:gd name="T49" fmla="*/ 216 h 297"/>
                <a:gd name="T50" fmla="*/ 15 w 451"/>
                <a:gd name="T51" fmla="*/ 210 h 297"/>
                <a:gd name="T52" fmla="*/ 7 w 451"/>
                <a:gd name="T53" fmla="*/ 200 h 297"/>
                <a:gd name="T54" fmla="*/ 2 w 451"/>
                <a:gd name="T55" fmla="*/ 189 h 297"/>
                <a:gd name="T56" fmla="*/ 0 w 451"/>
                <a:gd name="T57" fmla="*/ 177 h 297"/>
                <a:gd name="T58" fmla="*/ 0 w 451"/>
                <a:gd name="T59" fmla="*/ 44 h 297"/>
                <a:gd name="T60" fmla="*/ 2 w 451"/>
                <a:gd name="T61" fmla="*/ 29 h 297"/>
                <a:gd name="T62" fmla="*/ 8 w 451"/>
                <a:gd name="T63" fmla="*/ 18 h 297"/>
                <a:gd name="T64" fmla="*/ 18 w 451"/>
                <a:gd name="T65" fmla="*/ 8 h 297"/>
                <a:gd name="T66" fmla="*/ 30 w 451"/>
                <a:gd name="T67" fmla="*/ 2 h 297"/>
                <a:gd name="T68" fmla="*/ 44 w 451"/>
                <a:gd name="T69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1" h="297">
                  <a:moveTo>
                    <a:pt x="87" y="87"/>
                  </a:moveTo>
                  <a:lnTo>
                    <a:pt x="87" y="148"/>
                  </a:lnTo>
                  <a:lnTo>
                    <a:pt x="226" y="207"/>
                  </a:lnTo>
                  <a:lnTo>
                    <a:pt x="365" y="148"/>
                  </a:lnTo>
                  <a:lnTo>
                    <a:pt x="365" y="87"/>
                  </a:lnTo>
                  <a:lnTo>
                    <a:pt x="87" y="87"/>
                  </a:lnTo>
                  <a:close/>
                  <a:moveTo>
                    <a:pt x="44" y="0"/>
                  </a:moveTo>
                  <a:lnTo>
                    <a:pt x="408" y="0"/>
                  </a:lnTo>
                  <a:lnTo>
                    <a:pt x="422" y="2"/>
                  </a:lnTo>
                  <a:lnTo>
                    <a:pt x="434" y="8"/>
                  </a:lnTo>
                  <a:lnTo>
                    <a:pt x="443" y="18"/>
                  </a:lnTo>
                  <a:lnTo>
                    <a:pt x="449" y="29"/>
                  </a:lnTo>
                  <a:lnTo>
                    <a:pt x="451" y="44"/>
                  </a:lnTo>
                  <a:lnTo>
                    <a:pt x="451" y="177"/>
                  </a:lnTo>
                  <a:lnTo>
                    <a:pt x="449" y="189"/>
                  </a:lnTo>
                  <a:lnTo>
                    <a:pt x="444" y="200"/>
                  </a:lnTo>
                  <a:lnTo>
                    <a:pt x="436" y="210"/>
                  </a:lnTo>
                  <a:lnTo>
                    <a:pt x="425" y="216"/>
                  </a:lnTo>
                  <a:lnTo>
                    <a:pt x="243" y="294"/>
                  </a:lnTo>
                  <a:lnTo>
                    <a:pt x="234" y="296"/>
                  </a:lnTo>
                  <a:lnTo>
                    <a:pt x="226" y="297"/>
                  </a:lnTo>
                  <a:lnTo>
                    <a:pt x="217" y="296"/>
                  </a:lnTo>
                  <a:lnTo>
                    <a:pt x="209" y="294"/>
                  </a:lnTo>
                  <a:lnTo>
                    <a:pt x="209" y="294"/>
                  </a:lnTo>
                  <a:lnTo>
                    <a:pt x="27" y="216"/>
                  </a:lnTo>
                  <a:lnTo>
                    <a:pt x="15" y="210"/>
                  </a:lnTo>
                  <a:lnTo>
                    <a:pt x="7" y="200"/>
                  </a:lnTo>
                  <a:lnTo>
                    <a:pt x="2" y="189"/>
                  </a:lnTo>
                  <a:lnTo>
                    <a:pt x="0" y="177"/>
                  </a:lnTo>
                  <a:lnTo>
                    <a:pt x="0" y="44"/>
                  </a:lnTo>
                  <a:lnTo>
                    <a:pt x="2" y="29"/>
                  </a:lnTo>
                  <a:lnTo>
                    <a:pt x="8" y="18"/>
                  </a:lnTo>
                  <a:lnTo>
                    <a:pt x="18" y="8"/>
                  </a:lnTo>
                  <a:lnTo>
                    <a:pt x="30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8" name="Group 417"/>
          <p:cNvGrpSpPr/>
          <p:nvPr/>
        </p:nvGrpSpPr>
        <p:grpSpPr>
          <a:xfrm>
            <a:off x="7811409" y="5163113"/>
            <a:ext cx="496888" cy="552450"/>
            <a:chOff x="8180388" y="3462338"/>
            <a:chExt cx="496888" cy="552450"/>
          </a:xfrm>
          <a:solidFill>
            <a:srgbClr val="000000"/>
          </a:solidFill>
        </p:grpSpPr>
        <p:sp>
          <p:nvSpPr>
            <p:cNvPr id="149" name="Freeform 266"/>
            <p:cNvSpPr>
              <a:spLocks noEditPoints="1"/>
            </p:cNvSpPr>
            <p:nvPr/>
          </p:nvSpPr>
          <p:spPr bwMode="auto">
            <a:xfrm>
              <a:off x="8462963" y="3617913"/>
              <a:ext cx="76200" cy="84138"/>
            </a:xfrm>
            <a:custGeom>
              <a:avLst/>
              <a:gdLst>
                <a:gd name="T0" fmla="*/ 87 w 484"/>
                <a:gd name="T1" fmla="*/ 87 h 527"/>
                <a:gd name="T2" fmla="*/ 87 w 484"/>
                <a:gd name="T3" fmla="*/ 364 h 527"/>
                <a:gd name="T4" fmla="*/ 242 w 484"/>
                <a:gd name="T5" fmla="*/ 437 h 527"/>
                <a:gd name="T6" fmla="*/ 398 w 484"/>
                <a:gd name="T7" fmla="*/ 364 h 527"/>
                <a:gd name="T8" fmla="*/ 398 w 484"/>
                <a:gd name="T9" fmla="*/ 87 h 527"/>
                <a:gd name="T10" fmla="*/ 87 w 484"/>
                <a:gd name="T11" fmla="*/ 87 h 527"/>
                <a:gd name="T12" fmla="*/ 43 w 484"/>
                <a:gd name="T13" fmla="*/ 0 h 527"/>
                <a:gd name="T14" fmla="*/ 440 w 484"/>
                <a:gd name="T15" fmla="*/ 0 h 527"/>
                <a:gd name="T16" fmla="*/ 454 w 484"/>
                <a:gd name="T17" fmla="*/ 2 h 527"/>
                <a:gd name="T18" fmla="*/ 466 w 484"/>
                <a:gd name="T19" fmla="*/ 8 h 527"/>
                <a:gd name="T20" fmla="*/ 475 w 484"/>
                <a:gd name="T21" fmla="*/ 18 h 527"/>
                <a:gd name="T22" fmla="*/ 482 w 484"/>
                <a:gd name="T23" fmla="*/ 29 h 527"/>
                <a:gd name="T24" fmla="*/ 484 w 484"/>
                <a:gd name="T25" fmla="*/ 43 h 527"/>
                <a:gd name="T26" fmla="*/ 484 w 484"/>
                <a:gd name="T27" fmla="*/ 392 h 527"/>
                <a:gd name="T28" fmla="*/ 482 w 484"/>
                <a:gd name="T29" fmla="*/ 404 h 527"/>
                <a:gd name="T30" fmla="*/ 477 w 484"/>
                <a:gd name="T31" fmla="*/ 415 h 527"/>
                <a:gd name="T32" fmla="*/ 469 w 484"/>
                <a:gd name="T33" fmla="*/ 424 h 527"/>
                <a:gd name="T34" fmla="*/ 459 w 484"/>
                <a:gd name="T35" fmla="*/ 431 h 527"/>
                <a:gd name="T36" fmla="*/ 260 w 484"/>
                <a:gd name="T37" fmla="*/ 522 h 527"/>
                <a:gd name="T38" fmla="*/ 260 w 484"/>
                <a:gd name="T39" fmla="*/ 522 h 527"/>
                <a:gd name="T40" fmla="*/ 252 w 484"/>
                <a:gd name="T41" fmla="*/ 526 h 527"/>
                <a:gd name="T42" fmla="*/ 242 w 484"/>
                <a:gd name="T43" fmla="*/ 527 h 527"/>
                <a:gd name="T44" fmla="*/ 233 w 484"/>
                <a:gd name="T45" fmla="*/ 526 h 527"/>
                <a:gd name="T46" fmla="*/ 224 w 484"/>
                <a:gd name="T47" fmla="*/ 522 h 527"/>
                <a:gd name="T48" fmla="*/ 25 w 484"/>
                <a:gd name="T49" fmla="*/ 431 h 527"/>
                <a:gd name="T50" fmla="*/ 15 w 484"/>
                <a:gd name="T51" fmla="*/ 424 h 527"/>
                <a:gd name="T52" fmla="*/ 7 w 484"/>
                <a:gd name="T53" fmla="*/ 415 h 527"/>
                <a:gd name="T54" fmla="*/ 2 w 484"/>
                <a:gd name="T55" fmla="*/ 404 h 527"/>
                <a:gd name="T56" fmla="*/ 0 w 484"/>
                <a:gd name="T57" fmla="*/ 392 h 527"/>
                <a:gd name="T58" fmla="*/ 0 w 484"/>
                <a:gd name="T59" fmla="*/ 43 h 527"/>
                <a:gd name="T60" fmla="*/ 2 w 484"/>
                <a:gd name="T61" fmla="*/ 29 h 527"/>
                <a:gd name="T62" fmla="*/ 8 w 484"/>
                <a:gd name="T63" fmla="*/ 18 h 527"/>
                <a:gd name="T64" fmla="*/ 18 w 484"/>
                <a:gd name="T65" fmla="*/ 8 h 527"/>
                <a:gd name="T66" fmla="*/ 30 w 484"/>
                <a:gd name="T67" fmla="*/ 2 h 527"/>
                <a:gd name="T68" fmla="*/ 43 w 484"/>
                <a:gd name="T69" fmla="*/ 0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84" h="527">
                  <a:moveTo>
                    <a:pt x="87" y="87"/>
                  </a:moveTo>
                  <a:lnTo>
                    <a:pt x="87" y="364"/>
                  </a:lnTo>
                  <a:lnTo>
                    <a:pt x="242" y="437"/>
                  </a:lnTo>
                  <a:lnTo>
                    <a:pt x="398" y="364"/>
                  </a:lnTo>
                  <a:lnTo>
                    <a:pt x="398" y="87"/>
                  </a:lnTo>
                  <a:lnTo>
                    <a:pt x="87" y="87"/>
                  </a:lnTo>
                  <a:close/>
                  <a:moveTo>
                    <a:pt x="43" y="0"/>
                  </a:moveTo>
                  <a:lnTo>
                    <a:pt x="440" y="0"/>
                  </a:lnTo>
                  <a:lnTo>
                    <a:pt x="454" y="2"/>
                  </a:lnTo>
                  <a:lnTo>
                    <a:pt x="466" y="8"/>
                  </a:lnTo>
                  <a:lnTo>
                    <a:pt x="475" y="18"/>
                  </a:lnTo>
                  <a:lnTo>
                    <a:pt x="482" y="29"/>
                  </a:lnTo>
                  <a:lnTo>
                    <a:pt x="484" y="43"/>
                  </a:lnTo>
                  <a:lnTo>
                    <a:pt x="484" y="392"/>
                  </a:lnTo>
                  <a:lnTo>
                    <a:pt x="482" y="404"/>
                  </a:lnTo>
                  <a:lnTo>
                    <a:pt x="477" y="415"/>
                  </a:lnTo>
                  <a:lnTo>
                    <a:pt x="469" y="424"/>
                  </a:lnTo>
                  <a:lnTo>
                    <a:pt x="459" y="431"/>
                  </a:lnTo>
                  <a:lnTo>
                    <a:pt x="260" y="522"/>
                  </a:lnTo>
                  <a:lnTo>
                    <a:pt x="260" y="522"/>
                  </a:lnTo>
                  <a:lnTo>
                    <a:pt x="252" y="526"/>
                  </a:lnTo>
                  <a:lnTo>
                    <a:pt x="242" y="527"/>
                  </a:lnTo>
                  <a:lnTo>
                    <a:pt x="233" y="526"/>
                  </a:lnTo>
                  <a:lnTo>
                    <a:pt x="224" y="522"/>
                  </a:lnTo>
                  <a:lnTo>
                    <a:pt x="25" y="431"/>
                  </a:lnTo>
                  <a:lnTo>
                    <a:pt x="15" y="424"/>
                  </a:lnTo>
                  <a:lnTo>
                    <a:pt x="7" y="415"/>
                  </a:lnTo>
                  <a:lnTo>
                    <a:pt x="2" y="404"/>
                  </a:lnTo>
                  <a:lnTo>
                    <a:pt x="0" y="392"/>
                  </a:lnTo>
                  <a:lnTo>
                    <a:pt x="0" y="43"/>
                  </a:lnTo>
                  <a:lnTo>
                    <a:pt x="2" y="29"/>
                  </a:lnTo>
                  <a:lnTo>
                    <a:pt x="8" y="18"/>
                  </a:lnTo>
                  <a:lnTo>
                    <a:pt x="18" y="8"/>
                  </a:lnTo>
                  <a:lnTo>
                    <a:pt x="30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267"/>
            <p:cNvSpPr>
              <a:spLocks noEditPoints="1"/>
            </p:cNvSpPr>
            <p:nvPr/>
          </p:nvSpPr>
          <p:spPr bwMode="auto">
            <a:xfrm>
              <a:off x="8180388" y="3462338"/>
              <a:ext cx="496888" cy="552450"/>
            </a:xfrm>
            <a:custGeom>
              <a:avLst/>
              <a:gdLst>
                <a:gd name="T0" fmla="*/ 2546 w 3132"/>
                <a:gd name="T1" fmla="*/ 610 h 3484"/>
                <a:gd name="T2" fmla="*/ 2522 w 3132"/>
                <a:gd name="T3" fmla="*/ 895 h 3484"/>
                <a:gd name="T4" fmla="*/ 2522 w 3132"/>
                <a:gd name="T5" fmla="*/ 1270 h 3484"/>
                <a:gd name="T6" fmla="*/ 2712 w 3132"/>
                <a:gd name="T7" fmla="*/ 3048 h 3484"/>
                <a:gd name="T8" fmla="*/ 3043 w 3132"/>
                <a:gd name="T9" fmla="*/ 2808 h 3484"/>
                <a:gd name="T10" fmla="*/ 2996 w 3132"/>
                <a:gd name="T11" fmla="*/ 2297 h 3484"/>
                <a:gd name="T12" fmla="*/ 2829 w 3132"/>
                <a:gd name="T13" fmla="*/ 1593 h 3484"/>
                <a:gd name="T14" fmla="*/ 2670 w 3132"/>
                <a:gd name="T15" fmla="*/ 957 h 3484"/>
                <a:gd name="T16" fmla="*/ 587 w 3132"/>
                <a:gd name="T17" fmla="*/ 610 h 3484"/>
                <a:gd name="T18" fmla="*/ 452 w 3132"/>
                <a:gd name="T19" fmla="*/ 999 h 3484"/>
                <a:gd name="T20" fmla="*/ 286 w 3132"/>
                <a:gd name="T21" fmla="*/ 1661 h 3484"/>
                <a:gd name="T22" fmla="*/ 125 w 3132"/>
                <a:gd name="T23" fmla="*/ 2346 h 3484"/>
                <a:gd name="T24" fmla="*/ 91 w 3132"/>
                <a:gd name="T25" fmla="*/ 2865 h 3484"/>
                <a:gd name="T26" fmla="*/ 433 w 3132"/>
                <a:gd name="T27" fmla="*/ 3018 h 3484"/>
                <a:gd name="T28" fmla="*/ 610 w 3132"/>
                <a:gd name="T29" fmla="*/ 1228 h 3484"/>
                <a:gd name="T30" fmla="*/ 610 w 3132"/>
                <a:gd name="T31" fmla="*/ 742 h 3484"/>
                <a:gd name="T32" fmla="*/ 1879 w 3132"/>
                <a:gd name="T33" fmla="*/ 510 h 3484"/>
                <a:gd name="T34" fmla="*/ 1727 w 3132"/>
                <a:gd name="T35" fmla="*/ 673 h 3484"/>
                <a:gd name="T36" fmla="*/ 2001 w 3132"/>
                <a:gd name="T37" fmla="*/ 3378 h 3484"/>
                <a:gd name="T38" fmla="*/ 2448 w 3132"/>
                <a:gd name="T39" fmla="*/ 3268 h 3484"/>
                <a:gd name="T40" fmla="*/ 2435 w 3132"/>
                <a:gd name="T41" fmla="*/ 1290 h 3484"/>
                <a:gd name="T42" fmla="*/ 2435 w 3132"/>
                <a:gd name="T43" fmla="*/ 974 h 3484"/>
                <a:gd name="T44" fmla="*/ 2438 w 3132"/>
                <a:gd name="T45" fmla="*/ 691 h 3484"/>
                <a:gd name="T46" fmla="*/ 2372 w 3132"/>
                <a:gd name="T47" fmla="*/ 480 h 3484"/>
                <a:gd name="T48" fmla="*/ 1983 w 3132"/>
                <a:gd name="T49" fmla="*/ 287 h 3484"/>
                <a:gd name="T50" fmla="*/ 709 w 3132"/>
                <a:gd name="T51" fmla="*/ 509 h 3484"/>
                <a:gd name="T52" fmla="*/ 697 w 3132"/>
                <a:gd name="T53" fmla="*/ 743 h 3484"/>
                <a:gd name="T54" fmla="*/ 697 w 3132"/>
                <a:gd name="T55" fmla="*/ 1097 h 3484"/>
                <a:gd name="T56" fmla="*/ 598 w 3132"/>
                <a:gd name="T57" fmla="*/ 3184 h 3484"/>
                <a:gd name="T58" fmla="*/ 800 w 3132"/>
                <a:gd name="T59" fmla="*/ 3316 h 3484"/>
                <a:gd name="T60" fmla="*/ 1432 w 3132"/>
                <a:gd name="T61" fmla="*/ 3396 h 3484"/>
                <a:gd name="T62" fmla="*/ 1365 w 3132"/>
                <a:gd name="T63" fmla="*/ 642 h 3484"/>
                <a:gd name="T64" fmla="*/ 1161 w 3132"/>
                <a:gd name="T65" fmla="*/ 329 h 3484"/>
                <a:gd name="T66" fmla="*/ 1629 w 3132"/>
                <a:gd name="T67" fmla="*/ 451 h 3484"/>
                <a:gd name="T68" fmla="*/ 1905 w 3132"/>
                <a:gd name="T69" fmla="*/ 235 h 3484"/>
                <a:gd name="T70" fmla="*/ 1374 w 3132"/>
                <a:gd name="T71" fmla="*/ 525 h 3484"/>
                <a:gd name="T72" fmla="*/ 1291 w 3132"/>
                <a:gd name="T73" fmla="*/ 181 h 3484"/>
                <a:gd name="T74" fmla="*/ 1528 w 3132"/>
                <a:gd name="T75" fmla="*/ 360 h 3484"/>
                <a:gd name="T76" fmla="*/ 1783 w 3132"/>
                <a:gd name="T77" fmla="*/ 87 h 3484"/>
                <a:gd name="T78" fmla="*/ 2202 w 3132"/>
                <a:gd name="T79" fmla="*/ 293 h 3484"/>
                <a:gd name="T80" fmla="*/ 2572 w 3132"/>
                <a:gd name="T81" fmla="*/ 512 h 3484"/>
                <a:gd name="T82" fmla="*/ 2744 w 3132"/>
                <a:gd name="T83" fmla="*/ 901 h 3484"/>
                <a:gd name="T84" fmla="*/ 2897 w 3132"/>
                <a:gd name="T85" fmla="*/ 1508 h 3484"/>
                <a:gd name="T86" fmla="*/ 3071 w 3132"/>
                <a:gd name="T87" fmla="*/ 2232 h 3484"/>
                <a:gd name="T88" fmla="*/ 3132 w 3132"/>
                <a:gd name="T89" fmla="*/ 2729 h 3484"/>
                <a:gd name="T90" fmla="*/ 3102 w 3132"/>
                <a:gd name="T91" fmla="*/ 3156 h 3484"/>
                <a:gd name="T92" fmla="*/ 2719 w 3132"/>
                <a:gd name="T93" fmla="*/ 3360 h 3484"/>
                <a:gd name="T94" fmla="*/ 2615 w 3132"/>
                <a:gd name="T95" fmla="*/ 3217 h 3484"/>
                <a:gd name="T96" fmla="*/ 2378 w 3132"/>
                <a:gd name="T97" fmla="*/ 3392 h 3484"/>
                <a:gd name="T98" fmla="*/ 1664 w 3132"/>
                <a:gd name="T99" fmla="*/ 3483 h 3484"/>
                <a:gd name="T100" fmla="*/ 841 w 3132"/>
                <a:gd name="T101" fmla="*/ 3417 h 3484"/>
                <a:gd name="T102" fmla="*/ 538 w 3132"/>
                <a:gd name="T103" fmla="*/ 3256 h 3484"/>
                <a:gd name="T104" fmla="*/ 460 w 3132"/>
                <a:gd name="T105" fmla="*/ 3164 h 3484"/>
                <a:gd name="T106" fmla="*/ 50 w 3132"/>
                <a:gd name="T107" fmla="*/ 3355 h 3484"/>
                <a:gd name="T108" fmla="*/ 3 w 3132"/>
                <a:gd name="T109" fmla="*/ 2841 h 3484"/>
                <a:gd name="T110" fmla="*/ 39 w 3132"/>
                <a:gd name="T111" fmla="*/ 2337 h 3484"/>
                <a:gd name="T112" fmla="*/ 200 w 3132"/>
                <a:gd name="T113" fmla="*/ 1645 h 3484"/>
                <a:gd name="T114" fmla="*/ 367 w 3132"/>
                <a:gd name="T115" fmla="*/ 980 h 3484"/>
                <a:gd name="T116" fmla="*/ 489 w 3132"/>
                <a:gd name="T117" fmla="*/ 598 h 3484"/>
                <a:gd name="T118" fmla="*/ 692 w 3132"/>
                <a:gd name="T119" fmla="*/ 422 h 3484"/>
                <a:gd name="T120" fmla="*/ 1280 w 3132"/>
                <a:gd name="T121" fmla="*/ 3 h 3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32" h="3484">
                  <a:moveTo>
                    <a:pt x="2772" y="3202"/>
                  </a:moveTo>
                  <a:lnTo>
                    <a:pt x="2796" y="3307"/>
                  </a:lnTo>
                  <a:lnTo>
                    <a:pt x="3000" y="3307"/>
                  </a:lnTo>
                  <a:lnTo>
                    <a:pt x="3010" y="3202"/>
                  </a:lnTo>
                  <a:lnTo>
                    <a:pt x="2772" y="3202"/>
                  </a:lnTo>
                  <a:close/>
                  <a:moveTo>
                    <a:pt x="122" y="3202"/>
                  </a:moveTo>
                  <a:lnTo>
                    <a:pt x="133" y="3307"/>
                  </a:lnTo>
                  <a:lnTo>
                    <a:pt x="336" y="3307"/>
                  </a:lnTo>
                  <a:lnTo>
                    <a:pt x="360" y="3202"/>
                  </a:lnTo>
                  <a:lnTo>
                    <a:pt x="122" y="3202"/>
                  </a:lnTo>
                  <a:close/>
                  <a:moveTo>
                    <a:pt x="2546" y="610"/>
                  </a:moveTo>
                  <a:lnTo>
                    <a:pt x="2536" y="638"/>
                  </a:lnTo>
                  <a:lnTo>
                    <a:pt x="2529" y="668"/>
                  </a:lnTo>
                  <a:lnTo>
                    <a:pt x="2524" y="703"/>
                  </a:lnTo>
                  <a:lnTo>
                    <a:pt x="2522" y="742"/>
                  </a:lnTo>
                  <a:lnTo>
                    <a:pt x="2522" y="746"/>
                  </a:lnTo>
                  <a:lnTo>
                    <a:pt x="2522" y="758"/>
                  </a:lnTo>
                  <a:lnTo>
                    <a:pt x="2522" y="776"/>
                  </a:lnTo>
                  <a:lnTo>
                    <a:pt x="2522" y="799"/>
                  </a:lnTo>
                  <a:lnTo>
                    <a:pt x="2522" y="828"/>
                  </a:lnTo>
                  <a:lnTo>
                    <a:pt x="2522" y="859"/>
                  </a:lnTo>
                  <a:lnTo>
                    <a:pt x="2522" y="895"/>
                  </a:lnTo>
                  <a:lnTo>
                    <a:pt x="2522" y="934"/>
                  </a:lnTo>
                  <a:lnTo>
                    <a:pt x="2522" y="973"/>
                  </a:lnTo>
                  <a:lnTo>
                    <a:pt x="2522" y="1014"/>
                  </a:lnTo>
                  <a:lnTo>
                    <a:pt x="2522" y="1055"/>
                  </a:lnTo>
                  <a:lnTo>
                    <a:pt x="2522" y="1094"/>
                  </a:lnTo>
                  <a:lnTo>
                    <a:pt x="2522" y="1132"/>
                  </a:lnTo>
                  <a:lnTo>
                    <a:pt x="2522" y="1168"/>
                  </a:lnTo>
                  <a:lnTo>
                    <a:pt x="2522" y="1201"/>
                  </a:lnTo>
                  <a:lnTo>
                    <a:pt x="2522" y="1228"/>
                  </a:lnTo>
                  <a:lnTo>
                    <a:pt x="2522" y="1252"/>
                  </a:lnTo>
                  <a:lnTo>
                    <a:pt x="2522" y="1270"/>
                  </a:lnTo>
                  <a:lnTo>
                    <a:pt x="2522" y="1282"/>
                  </a:lnTo>
                  <a:lnTo>
                    <a:pt x="2522" y="1286"/>
                  </a:lnTo>
                  <a:lnTo>
                    <a:pt x="2617" y="2721"/>
                  </a:lnTo>
                  <a:lnTo>
                    <a:pt x="2624" y="2770"/>
                  </a:lnTo>
                  <a:lnTo>
                    <a:pt x="2635" y="2816"/>
                  </a:lnTo>
                  <a:lnTo>
                    <a:pt x="2647" y="2862"/>
                  </a:lnTo>
                  <a:lnTo>
                    <a:pt x="2659" y="2905"/>
                  </a:lnTo>
                  <a:lnTo>
                    <a:pt x="2672" y="2946"/>
                  </a:lnTo>
                  <a:lnTo>
                    <a:pt x="2686" y="2984"/>
                  </a:lnTo>
                  <a:lnTo>
                    <a:pt x="2700" y="3018"/>
                  </a:lnTo>
                  <a:lnTo>
                    <a:pt x="2712" y="3048"/>
                  </a:lnTo>
                  <a:lnTo>
                    <a:pt x="2724" y="3075"/>
                  </a:lnTo>
                  <a:lnTo>
                    <a:pt x="2735" y="3098"/>
                  </a:lnTo>
                  <a:lnTo>
                    <a:pt x="2744" y="3115"/>
                  </a:lnTo>
                  <a:lnTo>
                    <a:pt x="3020" y="3115"/>
                  </a:lnTo>
                  <a:lnTo>
                    <a:pt x="3023" y="3088"/>
                  </a:lnTo>
                  <a:lnTo>
                    <a:pt x="3026" y="3054"/>
                  </a:lnTo>
                  <a:lnTo>
                    <a:pt x="3030" y="3015"/>
                  </a:lnTo>
                  <a:lnTo>
                    <a:pt x="3035" y="2969"/>
                  </a:lnTo>
                  <a:lnTo>
                    <a:pt x="3038" y="2919"/>
                  </a:lnTo>
                  <a:lnTo>
                    <a:pt x="3041" y="2865"/>
                  </a:lnTo>
                  <a:lnTo>
                    <a:pt x="3043" y="2808"/>
                  </a:lnTo>
                  <a:lnTo>
                    <a:pt x="3045" y="2746"/>
                  </a:lnTo>
                  <a:lnTo>
                    <a:pt x="3045" y="2684"/>
                  </a:lnTo>
                  <a:lnTo>
                    <a:pt x="3044" y="2619"/>
                  </a:lnTo>
                  <a:lnTo>
                    <a:pt x="3042" y="2553"/>
                  </a:lnTo>
                  <a:lnTo>
                    <a:pt x="3040" y="2532"/>
                  </a:lnTo>
                  <a:lnTo>
                    <a:pt x="3037" y="2504"/>
                  </a:lnTo>
                  <a:lnTo>
                    <a:pt x="3031" y="2473"/>
                  </a:lnTo>
                  <a:lnTo>
                    <a:pt x="3024" y="2434"/>
                  </a:lnTo>
                  <a:lnTo>
                    <a:pt x="3017" y="2393"/>
                  </a:lnTo>
                  <a:lnTo>
                    <a:pt x="3007" y="2346"/>
                  </a:lnTo>
                  <a:lnTo>
                    <a:pt x="2996" y="2297"/>
                  </a:lnTo>
                  <a:lnTo>
                    <a:pt x="2985" y="2242"/>
                  </a:lnTo>
                  <a:lnTo>
                    <a:pt x="2972" y="2185"/>
                  </a:lnTo>
                  <a:lnTo>
                    <a:pt x="2958" y="2126"/>
                  </a:lnTo>
                  <a:lnTo>
                    <a:pt x="2943" y="2063"/>
                  </a:lnTo>
                  <a:lnTo>
                    <a:pt x="2928" y="2000"/>
                  </a:lnTo>
                  <a:lnTo>
                    <a:pt x="2913" y="1934"/>
                  </a:lnTo>
                  <a:lnTo>
                    <a:pt x="2896" y="1867"/>
                  </a:lnTo>
                  <a:lnTo>
                    <a:pt x="2880" y="1799"/>
                  </a:lnTo>
                  <a:lnTo>
                    <a:pt x="2863" y="1730"/>
                  </a:lnTo>
                  <a:lnTo>
                    <a:pt x="2846" y="1661"/>
                  </a:lnTo>
                  <a:lnTo>
                    <a:pt x="2829" y="1593"/>
                  </a:lnTo>
                  <a:lnTo>
                    <a:pt x="2812" y="1524"/>
                  </a:lnTo>
                  <a:lnTo>
                    <a:pt x="2796" y="1458"/>
                  </a:lnTo>
                  <a:lnTo>
                    <a:pt x="2779" y="1392"/>
                  </a:lnTo>
                  <a:lnTo>
                    <a:pt x="2764" y="1328"/>
                  </a:lnTo>
                  <a:lnTo>
                    <a:pt x="2748" y="1266"/>
                  </a:lnTo>
                  <a:lnTo>
                    <a:pt x="2733" y="1206"/>
                  </a:lnTo>
                  <a:lnTo>
                    <a:pt x="2718" y="1150"/>
                  </a:lnTo>
                  <a:lnTo>
                    <a:pt x="2705" y="1096"/>
                  </a:lnTo>
                  <a:lnTo>
                    <a:pt x="2692" y="1046"/>
                  </a:lnTo>
                  <a:lnTo>
                    <a:pt x="2681" y="999"/>
                  </a:lnTo>
                  <a:lnTo>
                    <a:pt x="2670" y="957"/>
                  </a:lnTo>
                  <a:lnTo>
                    <a:pt x="2660" y="920"/>
                  </a:lnTo>
                  <a:lnTo>
                    <a:pt x="2652" y="888"/>
                  </a:lnTo>
                  <a:lnTo>
                    <a:pt x="2645" y="860"/>
                  </a:lnTo>
                  <a:lnTo>
                    <a:pt x="2640" y="839"/>
                  </a:lnTo>
                  <a:lnTo>
                    <a:pt x="2637" y="824"/>
                  </a:lnTo>
                  <a:lnTo>
                    <a:pt x="2623" y="772"/>
                  </a:lnTo>
                  <a:lnTo>
                    <a:pt x="2608" y="727"/>
                  </a:lnTo>
                  <a:lnTo>
                    <a:pt x="2590" y="684"/>
                  </a:lnTo>
                  <a:lnTo>
                    <a:pt x="2569" y="645"/>
                  </a:lnTo>
                  <a:lnTo>
                    <a:pt x="2546" y="610"/>
                  </a:lnTo>
                  <a:close/>
                  <a:moveTo>
                    <a:pt x="587" y="610"/>
                  </a:moveTo>
                  <a:lnTo>
                    <a:pt x="563" y="645"/>
                  </a:lnTo>
                  <a:lnTo>
                    <a:pt x="542" y="684"/>
                  </a:lnTo>
                  <a:lnTo>
                    <a:pt x="524" y="726"/>
                  </a:lnTo>
                  <a:lnTo>
                    <a:pt x="509" y="772"/>
                  </a:lnTo>
                  <a:lnTo>
                    <a:pt x="495" y="824"/>
                  </a:lnTo>
                  <a:lnTo>
                    <a:pt x="492" y="839"/>
                  </a:lnTo>
                  <a:lnTo>
                    <a:pt x="487" y="860"/>
                  </a:lnTo>
                  <a:lnTo>
                    <a:pt x="481" y="888"/>
                  </a:lnTo>
                  <a:lnTo>
                    <a:pt x="472" y="920"/>
                  </a:lnTo>
                  <a:lnTo>
                    <a:pt x="462" y="957"/>
                  </a:lnTo>
                  <a:lnTo>
                    <a:pt x="452" y="999"/>
                  </a:lnTo>
                  <a:lnTo>
                    <a:pt x="440" y="1046"/>
                  </a:lnTo>
                  <a:lnTo>
                    <a:pt x="427" y="1096"/>
                  </a:lnTo>
                  <a:lnTo>
                    <a:pt x="414" y="1150"/>
                  </a:lnTo>
                  <a:lnTo>
                    <a:pt x="400" y="1206"/>
                  </a:lnTo>
                  <a:lnTo>
                    <a:pt x="385" y="1266"/>
                  </a:lnTo>
                  <a:lnTo>
                    <a:pt x="369" y="1328"/>
                  </a:lnTo>
                  <a:lnTo>
                    <a:pt x="353" y="1392"/>
                  </a:lnTo>
                  <a:lnTo>
                    <a:pt x="336" y="1458"/>
                  </a:lnTo>
                  <a:lnTo>
                    <a:pt x="320" y="1524"/>
                  </a:lnTo>
                  <a:lnTo>
                    <a:pt x="303" y="1593"/>
                  </a:lnTo>
                  <a:lnTo>
                    <a:pt x="286" y="1661"/>
                  </a:lnTo>
                  <a:lnTo>
                    <a:pt x="269" y="1730"/>
                  </a:lnTo>
                  <a:lnTo>
                    <a:pt x="252" y="1799"/>
                  </a:lnTo>
                  <a:lnTo>
                    <a:pt x="236" y="1867"/>
                  </a:lnTo>
                  <a:lnTo>
                    <a:pt x="219" y="1934"/>
                  </a:lnTo>
                  <a:lnTo>
                    <a:pt x="204" y="2000"/>
                  </a:lnTo>
                  <a:lnTo>
                    <a:pt x="188" y="2063"/>
                  </a:lnTo>
                  <a:lnTo>
                    <a:pt x="174" y="2126"/>
                  </a:lnTo>
                  <a:lnTo>
                    <a:pt x="160" y="2185"/>
                  </a:lnTo>
                  <a:lnTo>
                    <a:pt x="148" y="2242"/>
                  </a:lnTo>
                  <a:lnTo>
                    <a:pt x="136" y="2297"/>
                  </a:lnTo>
                  <a:lnTo>
                    <a:pt x="125" y="2346"/>
                  </a:lnTo>
                  <a:lnTo>
                    <a:pt x="116" y="2393"/>
                  </a:lnTo>
                  <a:lnTo>
                    <a:pt x="108" y="2434"/>
                  </a:lnTo>
                  <a:lnTo>
                    <a:pt x="101" y="2473"/>
                  </a:lnTo>
                  <a:lnTo>
                    <a:pt x="96" y="2504"/>
                  </a:lnTo>
                  <a:lnTo>
                    <a:pt x="92" y="2532"/>
                  </a:lnTo>
                  <a:lnTo>
                    <a:pt x="90" y="2553"/>
                  </a:lnTo>
                  <a:lnTo>
                    <a:pt x="88" y="2619"/>
                  </a:lnTo>
                  <a:lnTo>
                    <a:pt x="87" y="2684"/>
                  </a:lnTo>
                  <a:lnTo>
                    <a:pt x="87" y="2747"/>
                  </a:lnTo>
                  <a:lnTo>
                    <a:pt x="89" y="2808"/>
                  </a:lnTo>
                  <a:lnTo>
                    <a:pt x="91" y="2865"/>
                  </a:lnTo>
                  <a:lnTo>
                    <a:pt x="95" y="2919"/>
                  </a:lnTo>
                  <a:lnTo>
                    <a:pt x="98" y="2969"/>
                  </a:lnTo>
                  <a:lnTo>
                    <a:pt x="102" y="3015"/>
                  </a:lnTo>
                  <a:lnTo>
                    <a:pt x="106" y="3055"/>
                  </a:lnTo>
                  <a:lnTo>
                    <a:pt x="109" y="3089"/>
                  </a:lnTo>
                  <a:lnTo>
                    <a:pt x="113" y="3115"/>
                  </a:lnTo>
                  <a:lnTo>
                    <a:pt x="388" y="3115"/>
                  </a:lnTo>
                  <a:lnTo>
                    <a:pt x="398" y="3098"/>
                  </a:lnTo>
                  <a:lnTo>
                    <a:pt x="408" y="3075"/>
                  </a:lnTo>
                  <a:lnTo>
                    <a:pt x="420" y="3048"/>
                  </a:lnTo>
                  <a:lnTo>
                    <a:pt x="433" y="3018"/>
                  </a:lnTo>
                  <a:lnTo>
                    <a:pt x="447" y="2984"/>
                  </a:lnTo>
                  <a:lnTo>
                    <a:pt x="460" y="2946"/>
                  </a:lnTo>
                  <a:lnTo>
                    <a:pt x="473" y="2905"/>
                  </a:lnTo>
                  <a:lnTo>
                    <a:pt x="486" y="2862"/>
                  </a:lnTo>
                  <a:lnTo>
                    <a:pt x="498" y="2816"/>
                  </a:lnTo>
                  <a:lnTo>
                    <a:pt x="508" y="2770"/>
                  </a:lnTo>
                  <a:lnTo>
                    <a:pt x="516" y="2721"/>
                  </a:lnTo>
                  <a:lnTo>
                    <a:pt x="610" y="1286"/>
                  </a:lnTo>
                  <a:lnTo>
                    <a:pt x="610" y="1270"/>
                  </a:lnTo>
                  <a:lnTo>
                    <a:pt x="610" y="1252"/>
                  </a:lnTo>
                  <a:lnTo>
                    <a:pt x="610" y="1228"/>
                  </a:lnTo>
                  <a:lnTo>
                    <a:pt x="610" y="1201"/>
                  </a:lnTo>
                  <a:lnTo>
                    <a:pt x="610" y="1168"/>
                  </a:lnTo>
                  <a:lnTo>
                    <a:pt x="610" y="1132"/>
                  </a:lnTo>
                  <a:lnTo>
                    <a:pt x="610" y="934"/>
                  </a:lnTo>
                  <a:lnTo>
                    <a:pt x="610" y="895"/>
                  </a:lnTo>
                  <a:lnTo>
                    <a:pt x="610" y="859"/>
                  </a:lnTo>
                  <a:lnTo>
                    <a:pt x="610" y="828"/>
                  </a:lnTo>
                  <a:lnTo>
                    <a:pt x="610" y="799"/>
                  </a:lnTo>
                  <a:lnTo>
                    <a:pt x="610" y="758"/>
                  </a:lnTo>
                  <a:lnTo>
                    <a:pt x="610" y="746"/>
                  </a:lnTo>
                  <a:lnTo>
                    <a:pt x="610" y="742"/>
                  </a:lnTo>
                  <a:lnTo>
                    <a:pt x="608" y="703"/>
                  </a:lnTo>
                  <a:lnTo>
                    <a:pt x="604" y="668"/>
                  </a:lnTo>
                  <a:lnTo>
                    <a:pt x="596" y="638"/>
                  </a:lnTo>
                  <a:lnTo>
                    <a:pt x="587" y="610"/>
                  </a:lnTo>
                  <a:close/>
                  <a:moveTo>
                    <a:pt x="1983" y="287"/>
                  </a:moveTo>
                  <a:lnTo>
                    <a:pt x="1971" y="329"/>
                  </a:lnTo>
                  <a:lnTo>
                    <a:pt x="1956" y="369"/>
                  </a:lnTo>
                  <a:lnTo>
                    <a:pt x="1939" y="408"/>
                  </a:lnTo>
                  <a:lnTo>
                    <a:pt x="1920" y="445"/>
                  </a:lnTo>
                  <a:lnTo>
                    <a:pt x="1900" y="479"/>
                  </a:lnTo>
                  <a:lnTo>
                    <a:pt x="1879" y="510"/>
                  </a:lnTo>
                  <a:lnTo>
                    <a:pt x="1858" y="539"/>
                  </a:lnTo>
                  <a:lnTo>
                    <a:pt x="1837" y="566"/>
                  </a:lnTo>
                  <a:lnTo>
                    <a:pt x="1817" y="590"/>
                  </a:lnTo>
                  <a:lnTo>
                    <a:pt x="1798" y="610"/>
                  </a:lnTo>
                  <a:lnTo>
                    <a:pt x="1782" y="627"/>
                  </a:lnTo>
                  <a:lnTo>
                    <a:pt x="1767" y="642"/>
                  </a:lnTo>
                  <a:lnTo>
                    <a:pt x="1755" y="653"/>
                  </a:lnTo>
                  <a:lnTo>
                    <a:pt x="1748" y="660"/>
                  </a:lnTo>
                  <a:lnTo>
                    <a:pt x="1745" y="663"/>
                  </a:lnTo>
                  <a:lnTo>
                    <a:pt x="1736" y="670"/>
                  </a:lnTo>
                  <a:lnTo>
                    <a:pt x="1727" y="673"/>
                  </a:lnTo>
                  <a:lnTo>
                    <a:pt x="1715" y="674"/>
                  </a:lnTo>
                  <a:lnTo>
                    <a:pt x="1704" y="673"/>
                  </a:lnTo>
                  <a:lnTo>
                    <a:pt x="1693" y="666"/>
                  </a:lnTo>
                  <a:lnTo>
                    <a:pt x="1682" y="657"/>
                  </a:lnTo>
                  <a:lnTo>
                    <a:pt x="1610" y="566"/>
                  </a:lnTo>
                  <a:lnTo>
                    <a:pt x="1610" y="3397"/>
                  </a:lnTo>
                  <a:lnTo>
                    <a:pt x="1699" y="3396"/>
                  </a:lnTo>
                  <a:lnTo>
                    <a:pt x="1783" y="3393"/>
                  </a:lnTo>
                  <a:lnTo>
                    <a:pt x="1862" y="3389"/>
                  </a:lnTo>
                  <a:lnTo>
                    <a:pt x="1934" y="3385"/>
                  </a:lnTo>
                  <a:lnTo>
                    <a:pt x="2001" y="3378"/>
                  </a:lnTo>
                  <a:lnTo>
                    <a:pt x="2063" y="3371"/>
                  </a:lnTo>
                  <a:lnTo>
                    <a:pt x="2119" y="3363"/>
                  </a:lnTo>
                  <a:lnTo>
                    <a:pt x="2170" y="3354"/>
                  </a:lnTo>
                  <a:lnTo>
                    <a:pt x="2217" y="3345"/>
                  </a:lnTo>
                  <a:lnTo>
                    <a:pt x="2261" y="3336"/>
                  </a:lnTo>
                  <a:lnTo>
                    <a:pt x="2299" y="3325"/>
                  </a:lnTo>
                  <a:lnTo>
                    <a:pt x="2333" y="3316"/>
                  </a:lnTo>
                  <a:lnTo>
                    <a:pt x="2364" y="3305"/>
                  </a:lnTo>
                  <a:lnTo>
                    <a:pt x="2390" y="3296"/>
                  </a:lnTo>
                  <a:lnTo>
                    <a:pt x="2414" y="3285"/>
                  </a:lnTo>
                  <a:lnTo>
                    <a:pt x="2448" y="3268"/>
                  </a:lnTo>
                  <a:lnTo>
                    <a:pt x="2474" y="3252"/>
                  </a:lnTo>
                  <a:lnTo>
                    <a:pt x="2494" y="3236"/>
                  </a:lnTo>
                  <a:lnTo>
                    <a:pt x="2510" y="3222"/>
                  </a:lnTo>
                  <a:lnTo>
                    <a:pt x="2521" y="3210"/>
                  </a:lnTo>
                  <a:lnTo>
                    <a:pt x="2529" y="3199"/>
                  </a:lnTo>
                  <a:lnTo>
                    <a:pt x="2533" y="3191"/>
                  </a:lnTo>
                  <a:lnTo>
                    <a:pt x="2534" y="3185"/>
                  </a:lnTo>
                  <a:lnTo>
                    <a:pt x="2535" y="3182"/>
                  </a:lnTo>
                  <a:lnTo>
                    <a:pt x="2535" y="3182"/>
                  </a:lnTo>
                  <a:lnTo>
                    <a:pt x="2530" y="2726"/>
                  </a:lnTo>
                  <a:lnTo>
                    <a:pt x="2435" y="1290"/>
                  </a:lnTo>
                  <a:lnTo>
                    <a:pt x="2435" y="1286"/>
                  </a:lnTo>
                  <a:lnTo>
                    <a:pt x="2435" y="1274"/>
                  </a:lnTo>
                  <a:lnTo>
                    <a:pt x="2435" y="1256"/>
                  </a:lnTo>
                  <a:lnTo>
                    <a:pt x="2435" y="1232"/>
                  </a:lnTo>
                  <a:lnTo>
                    <a:pt x="2435" y="1203"/>
                  </a:lnTo>
                  <a:lnTo>
                    <a:pt x="2435" y="1170"/>
                  </a:lnTo>
                  <a:lnTo>
                    <a:pt x="2435" y="1134"/>
                  </a:lnTo>
                  <a:lnTo>
                    <a:pt x="2435" y="1096"/>
                  </a:lnTo>
                  <a:lnTo>
                    <a:pt x="2435" y="1056"/>
                  </a:lnTo>
                  <a:lnTo>
                    <a:pt x="2435" y="1015"/>
                  </a:lnTo>
                  <a:lnTo>
                    <a:pt x="2435" y="974"/>
                  </a:lnTo>
                  <a:lnTo>
                    <a:pt x="2435" y="934"/>
                  </a:lnTo>
                  <a:lnTo>
                    <a:pt x="2435" y="895"/>
                  </a:lnTo>
                  <a:lnTo>
                    <a:pt x="2435" y="859"/>
                  </a:lnTo>
                  <a:lnTo>
                    <a:pt x="2435" y="827"/>
                  </a:lnTo>
                  <a:lnTo>
                    <a:pt x="2435" y="798"/>
                  </a:lnTo>
                  <a:lnTo>
                    <a:pt x="2435" y="775"/>
                  </a:lnTo>
                  <a:lnTo>
                    <a:pt x="2435" y="757"/>
                  </a:lnTo>
                  <a:lnTo>
                    <a:pt x="2435" y="745"/>
                  </a:lnTo>
                  <a:lnTo>
                    <a:pt x="2435" y="741"/>
                  </a:lnTo>
                  <a:lnTo>
                    <a:pt x="2436" y="717"/>
                  </a:lnTo>
                  <a:lnTo>
                    <a:pt x="2438" y="691"/>
                  </a:lnTo>
                  <a:lnTo>
                    <a:pt x="2441" y="662"/>
                  </a:lnTo>
                  <a:lnTo>
                    <a:pt x="2448" y="632"/>
                  </a:lnTo>
                  <a:lnTo>
                    <a:pt x="2456" y="602"/>
                  </a:lnTo>
                  <a:lnTo>
                    <a:pt x="2467" y="573"/>
                  </a:lnTo>
                  <a:lnTo>
                    <a:pt x="2482" y="544"/>
                  </a:lnTo>
                  <a:lnTo>
                    <a:pt x="2475" y="540"/>
                  </a:lnTo>
                  <a:lnTo>
                    <a:pt x="2463" y="532"/>
                  </a:lnTo>
                  <a:lnTo>
                    <a:pt x="2446" y="522"/>
                  </a:lnTo>
                  <a:lnTo>
                    <a:pt x="2425" y="509"/>
                  </a:lnTo>
                  <a:lnTo>
                    <a:pt x="2401" y="496"/>
                  </a:lnTo>
                  <a:lnTo>
                    <a:pt x="2372" y="480"/>
                  </a:lnTo>
                  <a:lnTo>
                    <a:pt x="2342" y="463"/>
                  </a:lnTo>
                  <a:lnTo>
                    <a:pt x="2309" y="446"/>
                  </a:lnTo>
                  <a:lnTo>
                    <a:pt x="2274" y="427"/>
                  </a:lnTo>
                  <a:lnTo>
                    <a:pt x="2238" y="408"/>
                  </a:lnTo>
                  <a:lnTo>
                    <a:pt x="2201" y="388"/>
                  </a:lnTo>
                  <a:lnTo>
                    <a:pt x="2163" y="369"/>
                  </a:lnTo>
                  <a:lnTo>
                    <a:pt x="2126" y="351"/>
                  </a:lnTo>
                  <a:lnTo>
                    <a:pt x="2088" y="333"/>
                  </a:lnTo>
                  <a:lnTo>
                    <a:pt x="2051" y="316"/>
                  </a:lnTo>
                  <a:lnTo>
                    <a:pt x="2016" y="300"/>
                  </a:lnTo>
                  <a:lnTo>
                    <a:pt x="1983" y="287"/>
                  </a:lnTo>
                  <a:close/>
                  <a:moveTo>
                    <a:pt x="1149" y="287"/>
                  </a:moveTo>
                  <a:lnTo>
                    <a:pt x="1124" y="298"/>
                  </a:lnTo>
                  <a:lnTo>
                    <a:pt x="1093" y="311"/>
                  </a:lnTo>
                  <a:lnTo>
                    <a:pt x="1058" y="327"/>
                  </a:lnTo>
                  <a:lnTo>
                    <a:pt x="1019" y="346"/>
                  </a:lnTo>
                  <a:lnTo>
                    <a:pt x="974" y="367"/>
                  </a:lnTo>
                  <a:lnTo>
                    <a:pt x="927" y="391"/>
                  </a:lnTo>
                  <a:lnTo>
                    <a:pt x="876" y="416"/>
                  </a:lnTo>
                  <a:lnTo>
                    <a:pt x="823" y="445"/>
                  </a:lnTo>
                  <a:lnTo>
                    <a:pt x="768" y="475"/>
                  </a:lnTo>
                  <a:lnTo>
                    <a:pt x="709" y="509"/>
                  </a:lnTo>
                  <a:lnTo>
                    <a:pt x="651" y="544"/>
                  </a:lnTo>
                  <a:lnTo>
                    <a:pt x="663" y="568"/>
                  </a:lnTo>
                  <a:lnTo>
                    <a:pt x="674" y="592"/>
                  </a:lnTo>
                  <a:lnTo>
                    <a:pt x="683" y="619"/>
                  </a:lnTo>
                  <a:lnTo>
                    <a:pt x="689" y="645"/>
                  </a:lnTo>
                  <a:lnTo>
                    <a:pt x="692" y="670"/>
                  </a:lnTo>
                  <a:lnTo>
                    <a:pt x="695" y="693"/>
                  </a:lnTo>
                  <a:lnTo>
                    <a:pt x="696" y="713"/>
                  </a:lnTo>
                  <a:lnTo>
                    <a:pt x="697" y="729"/>
                  </a:lnTo>
                  <a:lnTo>
                    <a:pt x="697" y="740"/>
                  </a:lnTo>
                  <a:lnTo>
                    <a:pt x="697" y="743"/>
                  </a:lnTo>
                  <a:lnTo>
                    <a:pt x="697" y="758"/>
                  </a:lnTo>
                  <a:lnTo>
                    <a:pt x="697" y="776"/>
                  </a:lnTo>
                  <a:lnTo>
                    <a:pt x="697" y="800"/>
                  </a:lnTo>
                  <a:lnTo>
                    <a:pt x="697" y="829"/>
                  </a:lnTo>
                  <a:lnTo>
                    <a:pt x="697" y="860"/>
                  </a:lnTo>
                  <a:lnTo>
                    <a:pt x="697" y="897"/>
                  </a:lnTo>
                  <a:lnTo>
                    <a:pt x="697" y="935"/>
                  </a:lnTo>
                  <a:lnTo>
                    <a:pt x="697" y="975"/>
                  </a:lnTo>
                  <a:lnTo>
                    <a:pt x="697" y="1016"/>
                  </a:lnTo>
                  <a:lnTo>
                    <a:pt x="697" y="1057"/>
                  </a:lnTo>
                  <a:lnTo>
                    <a:pt x="697" y="1097"/>
                  </a:lnTo>
                  <a:lnTo>
                    <a:pt x="697" y="1135"/>
                  </a:lnTo>
                  <a:lnTo>
                    <a:pt x="697" y="1171"/>
                  </a:lnTo>
                  <a:lnTo>
                    <a:pt x="697" y="1204"/>
                  </a:lnTo>
                  <a:lnTo>
                    <a:pt x="697" y="1233"/>
                  </a:lnTo>
                  <a:lnTo>
                    <a:pt x="696" y="1256"/>
                  </a:lnTo>
                  <a:lnTo>
                    <a:pt x="696" y="1274"/>
                  </a:lnTo>
                  <a:lnTo>
                    <a:pt x="696" y="1286"/>
                  </a:lnTo>
                  <a:lnTo>
                    <a:pt x="696" y="1290"/>
                  </a:lnTo>
                  <a:lnTo>
                    <a:pt x="603" y="2726"/>
                  </a:lnTo>
                  <a:lnTo>
                    <a:pt x="598" y="3182"/>
                  </a:lnTo>
                  <a:lnTo>
                    <a:pt x="598" y="3184"/>
                  </a:lnTo>
                  <a:lnTo>
                    <a:pt x="600" y="3190"/>
                  </a:lnTo>
                  <a:lnTo>
                    <a:pt x="604" y="3197"/>
                  </a:lnTo>
                  <a:lnTo>
                    <a:pt x="611" y="3209"/>
                  </a:lnTo>
                  <a:lnTo>
                    <a:pt x="622" y="3221"/>
                  </a:lnTo>
                  <a:lnTo>
                    <a:pt x="638" y="3236"/>
                  </a:lnTo>
                  <a:lnTo>
                    <a:pt x="658" y="3251"/>
                  </a:lnTo>
                  <a:lnTo>
                    <a:pt x="685" y="3268"/>
                  </a:lnTo>
                  <a:lnTo>
                    <a:pt x="719" y="3285"/>
                  </a:lnTo>
                  <a:lnTo>
                    <a:pt x="742" y="3296"/>
                  </a:lnTo>
                  <a:lnTo>
                    <a:pt x="769" y="3305"/>
                  </a:lnTo>
                  <a:lnTo>
                    <a:pt x="800" y="3316"/>
                  </a:lnTo>
                  <a:lnTo>
                    <a:pt x="834" y="3325"/>
                  </a:lnTo>
                  <a:lnTo>
                    <a:pt x="872" y="3336"/>
                  </a:lnTo>
                  <a:lnTo>
                    <a:pt x="914" y="3345"/>
                  </a:lnTo>
                  <a:lnTo>
                    <a:pt x="962" y="3354"/>
                  </a:lnTo>
                  <a:lnTo>
                    <a:pt x="1013" y="3363"/>
                  </a:lnTo>
                  <a:lnTo>
                    <a:pt x="1070" y="3371"/>
                  </a:lnTo>
                  <a:lnTo>
                    <a:pt x="1131" y="3378"/>
                  </a:lnTo>
                  <a:lnTo>
                    <a:pt x="1198" y="3385"/>
                  </a:lnTo>
                  <a:lnTo>
                    <a:pt x="1271" y="3389"/>
                  </a:lnTo>
                  <a:lnTo>
                    <a:pt x="1349" y="3393"/>
                  </a:lnTo>
                  <a:lnTo>
                    <a:pt x="1432" y="3396"/>
                  </a:lnTo>
                  <a:lnTo>
                    <a:pt x="1523" y="3397"/>
                  </a:lnTo>
                  <a:lnTo>
                    <a:pt x="1523" y="566"/>
                  </a:lnTo>
                  <a:lnTo>
                    <a:pt x="1450" y="657"/>
                  </a:lnTo>
                  <a:lnTo>
                    <a:pt x="1439" y="667"/>
                  </a:lnTo>
                  <a:lnTo>
                    <a:pt x="1427" y="673"/>
                  </a:lnTo>
                  <a:lnTo>
                    <a:pt x="1415" y="675"/>
                  </a:lnTo>
                  <a:lnTo>
                    <a:pt x="1401" y="672"/>
                  </a:lnTo>
                  <a:lnTo>
                    <a:pt x="1388" y="663"/>
                  </a:lnTo>
                  <a:lnTo>
                    <a:pt x="1384" y="660"/>
                  </a:lnTo>
                  <a:lnTo>
                    <a:pt x="1376" y="653"/>
                  </a:lnTo>
                  <a:lnTo>
                    <a:pt x="1365" y="642"/>
                  </a:lnTo>
                  <a:lnTo>
                    <a:pt x="1350" y="628"/>
                  </a:lnTo>
                  <a:lnTo>
                    <a:pt x="1333" y="610"/>
                  </a:lnTo>
                  <a:lnTo>
                    <a:pt x="1315" y="590"/>
                  </a:lnTo>
                  <a:lnTo>
                    <a:pt x="1295" y="566"/>
                  </a:lnTo>
                  <a:lnTo>
                    <a:pt x="1274" y="539"/>
                  </a:lnTo>
                  <a:lnTo>
                    <a:pt x="1253" y="510"/>
                  </a:lnTo>
                  <a:lnTo>
                    <a:pt x="1232" y="479"/>
                  </a:lnTo>
                  <a:lnTo>
                    <a:pt x="1212" y="445"/>
                  </a:lnTo>
                  <a:lnTo>
                    <a:pt x="1193" y="408"/>
                  </a:lnTo>
                  <a:lnTo>
                    <a:pt x="1176" y="369"/>
                  </a:lnTo>
                  <a:lnTo>
                    <a:pt x="1161" y="329"/>
                  </a:lnTo>
                  <a:lnTo>
                    <a:pt x="1149" y="287"/>
                  </a:lnTo>
                  <a:close/>
                  <a:moveTo>
                    <a:pt x="1853" y="151"/>
                  </a:moveTo>
                  <a:lnTo>
                    <a:pt x="1842" y="181"/>
                  </a:lnTo>
                  <a:lnTo>
                    <a:pt x="1827" y="211"/>
                  </a:lnTo>
                  <a:lnTo>
                    <a:pt x="1810" y="245"/>
                  </a:lnTo>
                  <a:lnTo>
                    <a:pt x="1788" y="279"/>
                  </a:lnTo>
                  <a:lnTo>
                    <a:pt x="1765" y="315"/>
                  </a:lnTo>
                  <a:lnTo>
                    <a:pt x="1737" y="350"/>
                  </a:lnTo>
                  <a:lnTo>
                    <a:pt x="1706" y="384"/>
                  </a:lnTo>
                  <a:lnTo>
                    <a:pt x="1669" y="418"/>
                  </a:lnTo>
                  <a:lnTo>
                    <a:pt x="1629" y="451"/>
                  </a:lnTo>
                  <a:lnTo>
                    <a:pt x="1720" y="566"/>
                  </a:lnTo>
                  <a:lnTo>
                    <a:pt x="1738" y="548"/>
                  </a:lnTo>
                  <a:lnTo>
                    <a:pt x="1759" y="524"/>
                  </a:lnTo>
                  <a:lnTo>
                    <a:pt x="1780" y="499"/>
                  </a:lnTo>
                  <a:lnTo>
                    <a:pt x="1802" y="469"/>
                  </a:lnTo>
                  <a:lnTo>
                    <a:pt x="1825" y="436"/>
                  </a:lnTo>
                  <a:lnTo>
                    <a:pt x="1846" y="400"/>
                  </a:lnTo>
                  <a:lnTo>
                    <a:pt x="1865" y="362"/>
                  </a:lnTo>
                  <a:lnTo>
                    <a:pt x="1882" y="322"/>
                  </a:lnTo>
                  <a:lnTo>
                    <a:pt x="1896" y="279"/>
                  </a:lnTo>
                  <a:lnTo>
                    <a:pt x="1905" y="235"/>
                  </a:lnTo>
                  <a:lnTo>
                    <a:pt x="1853" y="151"/>
                  </a:lnTo>
                  <a:close/>
                  <a:moveTo>
                    <a:pt x="1279" y="151"/>
                  </a:moveTo>
                  <a:lnTo>
                    <a:pt x="1227" y="235"/>
                  </a:lnTo>
                  <a:lnTo>
                    <a:pt x="1237" y="279"/>
                  </a:lnTo>
                  <a:lnTo>
                    <a:pt x="1250" y="322"/>
                  </a:lnTo>
                  <a:lnTo>
                    <a:pt x="1267" y="363"/>
                  </a:lnTo>
                  <a:lnTo>
                    <a:pt x="1287" y="401"/>
                  </a:lnTo>
                  <a:lnTo>
                    <a:pt x="1308" y="436"/>
                  </a:lnTo>
                  <a:lnTo>
                    <a:pt x="1330" y="469"/>
                  </a:lnTo>
                  <a:lnTo>
                    <a:pt x="1352" y="499"/>
                  </a:lnTo>
                  <a:lnTo>
                    <a:pt x="1374" y="525"/>
                  </a:lnTo>
                  <a:lnTo>
                    <a:pt x="1394" y="548"/>
                  </a:lnTo>
                  <a:lnTo>
                    <a:pt x="1411" y="567"/>
                  </a:lnTo>
                  <a:lnTo>
                    <a:pt x="1503" y="451"/>
                  </a:lnTo>
                  <a:lnTo>
                    <a:pt x="1463" y="418"/>
                  </a:lnTo>
                  <a:lnTo>
                    <a:pt x="1427" y="384"/>
                  </a:lnTo>
                  <a:lnTo>
                    <a:pt x="1395" y="350"/>
                  </a:lnTo>
                  <a:lnTo>
                    <a:pt x="1367" y="315"/>
                  </a:lnTo>
                  <a:lnTo>
                    <a:pt x="1344" y="279"/>
                  </a:lnTo>
                  <a:lnTo>
                    <a:pt x="1323" y="245"/>
                  </a:lnTo>
                  <a:lnTo>
                    <a:pt x="1306" y="211"/>
                  </a:lnTo>
                  <a:lnTo>
                    <a:pt x="1291" y="181"/>
                  </a:lnTo>
                  <a:lnTo>
                    <a:pt x="1279" y="151"/>
                  </a:lnTo>
                  <a:close/>
                  <a:moveTo>
                    <a:pt x="1349" y="87"/>
                  </a:moveTo>
                  <a:lnTo>
                    <a:pt x="1357" y="111"/>
                  </a:lnTo>
                  <a:lnTo>
                    <a:pt x="1367" y="137"/>
                  </a:lnTo>
                  <a:lnTo>
                    <a:pt x="1380" y="166"/>
                  </a:lnTo>
                  <a:lnTo>
                    <a:pt x="1396" y="198"/>
                  </a:lnTo>
                  <a:lnTo>
                    <a:pt x="1415" y="229"/>
                  </a:lnTo>
                  <a:lnTo>
                    <a:pt x="1438" y="262"/>
                  </a:lnTo>
                  <a:lnTo>
                    <a:pt x="1463" y="296"/>
                  </a:lnTo>
                  <a:lnTo>
                    <a:pt x="1494" y="328"/>
                  </a:lnTo>
                  <a:lnTo>
                    <a:pt x="1528" y="360"/>
                  </a:lnTo>
                  <a:lnTo>
                    <a:pt x="1566" y="390"/>
                  </a:lnTo>
                  <a:lnTo>
                    <a:pt x="1604" y="360"/>
                  </a:lnTo>
                  <a:lnTo>
                    <a:pt x="1640" y="328"/>
                  </a:lnTo>
                  <a:lnTo>
                    <a:pt x="1669" y="295"/>
                  </a:lnTo>
                  <a:lnTo>
                    <a:pt x="1695" y="262"/>
                  </a:lnTo>
                  <a:lnTo>
                    <a:pt x="1718" y="229"/>
                  </a:lnTo>
                  <a:lnTo>
                    <a:pt x="1736" y="198"/>
                  </a:lnTo>
                  <a:lnTo>
                    <a:pt x="1752" y="166"/>
                  </a:lnTo>
                  <a:lnTo>
                    <a:pt x="1765" y="137"/>
                  </a:lnTo>
                  <a:lnTo>
                    <a:pt x="1776" y="111"/>
                  </a:lnTo>
                  <a:lnTo>
                    <a:pt x="1783" y="87"/>
                  </a:lnTo>
                  <a:lnTo>
                    <a:pt x="1349" y="87"/>
                  </a:lnTo>
                  <a:close/>
                  <a:moveTo>
                    <a:pt x="1295" y="0"/>
                  </a:moveTo>
                  <a:lnTo>
                    <a:pt x="1837" y="0"/>
                  </a:lnTo>
                  <a:lnTo>
                    <a:pt x="1837" y="1"/>
                  </a:lnTo>
                  <a:lnTo>
                    <a:pt x="1852" y="3"/>
                  </a:lnTo>
                  <a:lnTo>
                    <a:pt x="1866" y="10"/>
                  </a:lnTo>
                  <a:lnTo>
                    <a:pt x="1876" y="22"/>
                  </a:lnTo>
                  <a:lnTo>
                    <a:pt x="1980" y="191"/>
                  </a:lnTo>
                  <a:lnTo>
                    <a:pt x="2061" y="226"/>
                  </a:lnTo>
                  <a:lnTo>
                    <a:pt x="2134" y="260"/>
                  </a:lnTo>
                  <a:lnTo>
                    <a:pt x="2202" y="293"/>
                  </a:lnTo>
                  <a:lnTo>
                    <a:pt x="2264" y="324"/>
                  </a:lnTo>
                  <a:lnTo>
                    <a:pt x="2320" y="353"/>
                  </a:lnTo>
                  <a:lnTo>
                    <a:pt x="2370" y="381"/>
                  </a:lnTo>
                  <a:lnTo>
                    <a:pt x="2414" y="407"/>
                  </a:lnTo>
                  <a:lnTo>
                    <a:pt x="2452" y="430"/>
                  </a:lnTo>
                  <a:lnTo>
                    <a:pt x="2485" y="450"/>
                  </a:lnTo>
                  <a:lnTo>
                    <a:pt x="2513" y="469"/>
                  </a:lnTo>
                  <a:lnTo>
                    <a:pt x="2535" y="484"/>
                  </a:lnTo>
                  <a:lnTo>
                    <a:pt x="2553" y="497"/>
                  </a:lnTo>
                  <a:lnTo>
                    <a:pt x="2565" y="505"/>
                  </a:lnTo>
                  <a:lnTo>
                    <a:pt x="2572" y="512"/>
                  </a:lnTo>
                  <a:lnTo>
                    <a:pt x="2574" y="513"/>
                  </a:lnTo>
                  <a:lnTo>
                    <a:pt x="2608" y="552"/>
                  </a:lnTo>
                  <a:lnTo>
                    <a:pt x="2638" y="594"/>
                  </a:lnTo>
                  <a:lnTo>
                    <a:pt x="2665" y="640"/>
                  </a:lnTo>
                  <a:lnTo>
                    <a:pt x="2687" y="691"/>
                  </a:lnTo>
                  <a:lnTo>
                    <a:pt x="2706" y="745"/>
                  </a:lnTo>
                  <a:lnTo>
                    <a:pt x="2721" y="805"/>
                  </a:lnTo>
                  <a:lnTo>
                    <a:pt x="2725" y="820"/>
                  </a:lnTo>
                  <a:lnTo>
                    <a:pt x="2729" y="841"/>
                  </a:lnTo>
                  <a:lnTo>
                    <a:pt x="2737" y="868"/>
                  </a:lnTo>
                  <a:lnTo>
                    <a:pt x="2744" y="901"/>
                  </a:lnTo>
                  <a:lnTo>
                    <a:pt x="2754" y="938"/>
                  </a:lnTo>
                  <a:lnTo>
                    <a:pt x="2765" y="980"/>
                  </a:lnTo>
                  <a:lnTo>
                    <a:pt x="2776" y="1027"/>
                  </a:lnTo>
                  <a:lnTo>
                    <a:pt x="2789" y="1077"/>
                  </a:lnTo>
                  <a:lnTo>
                    <a:pt x="2803" y="1131"/>
                  </a:lnTo>
                  <a:lnTo>
                    <a:pt x="2818" y="1188"/>
                  </a:lnTo>
                  <a:lnTo>
                    <a:pt x="2833" y="1248"/>
                  </a:lnTo>
                  <a:lnTo>
                    <a:pt x="2849" y="1310"/>
                  </a:lnTo>
                  <a:lnTo>
                    <a:pt x="2865" y="1375"/>
                  </a:lnTo>
                  <a:lnTo>
                    <a:pt x="2882" y="1441"/>
                  </a:lnTo>
                  <a:lnTo>
                    <a:pt x="2897" y="1508"/>
                  </a:lnTo>
                  <a:lnTo>
                    <a:pt x="2915" y="1576"/>
                  </a:lnTo>
                  <a:lnTo>
                    <a:pt x="2932" y="1645"/>
                  </a:lnTo>
                  <a:lnTo>
                    <a:pt x="2949" y="1715"/>
                  </a:lnTo>
                  <a:lnTo>
                    <a:pt x="2966" y="1784"/>
                  </a:lnTo>
                  <a:lnTo>
                    <a:pt x="2983" y="1852"/>
                  </a:lnTo>
                  <a:lnTo>
                    <a:pt x="2999" y="1920"/>
                  </a:lnTo>
                  <a:lnTo>
                    <a:pt x="3014" y="1987"/>
                  </a:lnTo>
                  <a:lnTo>
                    <a:pt x="3029" y="2052"/>
                  </a:lnTo>
                  <a:lnTo>
                    <a:pt x="3044" y="2114"/>
                  </a:lnTo>
                  <a:lnTo>
                    <a:pt x="3058" y="2175"/>
                  </a:lnTo>
                  <a:lnTo>
                    <a:pt x="3071" y="2232"/>
                  </a:lnTo>
                  <a:lnTo>
                    <a:pt x="3083" y="2286"/>
                  </a:lnTo>
                  <a:lnTo>
                    <a:pt x="3093" y="2337"/>
                  </a:lnTo>
                  <a:lnTo>
                    <a:pt x="3103" y="2385"/>
                  </a:lnTo>
                  <a:lnTo>
                    <a:pt x="3111" y="2427"/>
                  </a:lnTo>
                  <a:lnTo>
                    <a:pt x="3118" y="2465"/>
                  </a:lnTo>
                  <a:lnTo>
                    <a:pt x="3123" y="2499"/>
                  </a:lnTo>
                  <a:lnTo>
                    <a:pt x="3126" y="2527"/>
                  </a:lnTo>
                  <a:lnTo>
                    <a:pt x="3128" y="2549"/>
                  </a:lnTo>
                  <a:lnTo>
                    <a:pt x="3131" y="2610"/>
                  </a:lnTo>
                  <a:lnTo>
                    <a:pt x="3132" y="2670"/>
                  </a:lnTo>
                  <a:lnTo>
                    <a:pt x="3132" y="2729"/>
                  </a:lnTo>
                  <a:lnTo>
                    <a:pt x="3131" y="2785"/>
                  </a:lnTo>
                  <a:lnTo>
                    <a:pt x="3129" y="2841"/>
                  </a:lnTo>
                  <a:lnTo>
                    <a:pt x="3126" y="2892"/>
                  </a:lnTo>
                  <a:lnTo>
                    <a:pt x="3124" y="2940"/>
                  </a:lnTo>
                  <a:lnTo>
                    <a:pt x="3120" y="2986"/>
                  </a:lnTo>
                  <a:lnTo>
                    <a:pt x="3117" y="3026"/>
                  </a:lnTo>
                  <a:lnTo>
                    <a:pt x="3112" y="3062"/>
                  </a:lnTo>
                  <a:lnTo>
                    <a:pt x="3109" y="3094"/>
                  </a:lnTo>
                  <a:lnTo>
                    <a:pt x="3106" y="3121"/>
                  </a:lnTo>
                  <a:lnTo>
                    <a:pt x="3104" y="3142"/>
                  </a:lnTo>
                  <a:lnTo>
                    <a:pt x="3102" y="3156"/>
                  </a:lnTo>
                  <a:lnTo>
                    <a:pt x="3101" y="3164"/>
                  </a:lnTo>
                  <a:lnTo>
                    <a:pt x="3083" y="3355"/>
                  </a:lnTo>
                  <a:lnTo>
                    <a:pt x="3078" y="3370"/>
                  </a:lnTo>
                  <a:lnTo>
                    <a:pt x="3069" y="3383"/>
                  </a:lnTo>
                  <a:lnTo>
                    <a:pt x="3055" y="3391"/>
                  </a:lnTo>
                  <a:lnTo>
                    <a:pt x="3039" y="3394"/>
                  </a:lnTo>
                  <a:lnTo>
                    <a:pt x="2761" y="3394"/>
                  </a:lnTo>
                  <a:lnTo>
                    <a:pt x="2747" y="3391"/>
                  </a:lnTo>
                  <a:lnTo>
                    <a:pt x="2735" y="3385"/>
                  </a:lnTo>
                  <a:lnTo>
                    <a:pt x="2725" y="3374"/>
                  </a:lnTo>
                  <a:lnTo>
                    <a:pt x="2719" y="3360"/>
                  </a:lnTo>
                  <a:lnTo>
                    <a:pt x="2677" y="3175"/>
                  </a:lnTo>
                  <a:lnTo>
                    <a:pt x="2672" y="3164"/>
                  </a:lnTo>
                  <a:lnTo>
                    <a:pt x="2665" y="3150"/>
                  </a:lnTo>
                  <a:lnTo>
                    <a:pt x="2655" y="3131"/>
                  </a:lnTo>
                  <a:lnTo>
                    <a:pt x="2644" y="3109"/>
                  </a:lnTo>
                  <a:lnTo>
                    <a:pt x="2633" y="3082"/>
                  </a:lnTo>
                  <a:lnTo>
                    <a:pt x="2620" y="3053"/>
                  </a:lnTo>
                  <a:lnTo>
                    <a:pt x="2621" y="3181"/>
                  </a:lnTo>
                  <a:lnTo>
                    <a:pt x="2621" y="3188"/>
                  </a:lnTo>
                  <a:lnTo>
                    <a:pt x="2620" y="3201"/>
                  </a:lnTo>
                  <a:lnTo>
                    <a:pt x="2615" y="3217"/>
                  </a:lnTo>
                  <a:lnTo>
                    <a:pt x="2607" y="3235"/>
                  </a:lnTo>
                  <a:lnTo>
                    <a:pt x="2594" y="3256"/>
                  </a:lnTo>
                  <a:lnTo>
                    <a:pt x="2575" y="3280"/>
                  </a:lnTo>
                  <a:lnTo>
                    <a:pt x="2561" y="3293"/>
                  </a:lnTo>
                  <a:lnTo>
                    <a:pt x="2544" y="3307"/>
                  </a:lnTo>
                  <a:lnTo>
                    <a:pt x="2524" y="3322"/>
                  </a:lnTo>
                  <a:lnTo>
                    <a:pt x="2502" y="3336"/>
                  </a:lnTo>
                  <a:lnTo>
                    <a:pt x="2476" y="3351"/>
                  </a:lnTo>
                  <a:lnTo>
                    <a:pt x="2447" y="3365"/>
                  </a:lnTo>
                  <a:lnTo>
                    <a:pt x="2414" y="3378"/>
                  </a:lnTo>
                  <a:lnTo>
                    <a:pt x="2378" y="3392"/>
                  </a:lnTo>
                  <a:lnTo>
                    <a:pt x="2336" y="3405"/>
                  </a:lnTo>
                  <a:lnTo>
                    <a:pt x="2291" y="3417"/>
                  </a:lnTo>
                  <a:lnTo>
                    <a:pt x="2242" y="3428"/>
                  </a:lnTo>
                  <a:lnTo>
                    <a:pt x="2188" y="3439"/>
                  </a:lnTo>
                  <a:lnTo>
                    <a:pt x="2130" y="3448"/>
                  </a:lnTo>
                  <a:lnTo>
                    <a:pt x="2066" y="3458"/>
                  </a:lnTo>
                  <a:lnTo>
                    <a:pt x="1997" y="3465"/>
                  </a:lnTo>
                  <a:lnTo>
                    <a:pt x="1922" y="3472"/>
                  </a:lnTo>
                  <a:lnTo>
                    <a:pt x="1843" y="3477"/>
                  </a:lnTo>
                  <a:lnTo>
                    <a:pt x="1757" y="3481"/>
                  </a:lnTo>
                  <a:lnTo>
                    <a:pt x="1664" y="3483"/>
                  </a:lnTo>
                  <a:lnTo>
                    <a:pt x="1566" y="3484"/>
                  </a:lnTo>
                  <a:lnTo>
                    <a:pt x="1468" y="3483"/>
                  </a:lnTo>
                  <a:lnTo>
                    <a:pt x="1376" y="3481"/>
                  </a:lnTo>
                  <a:lnTo>
                    <a:pt x="1290" y="3477"/>
                  </a:lnTo>
                  <a:lnTo>
                    <a:pt x="1210" y="3472"/>
                  </a:lnTo>
                  <a:lnTo>
                    <a:pt x="1136" y="3465"/>
                  </a:lnTo>
                  <a:lnTo>
                    <a:pt x="1066" y="3458"/>
                  </a:lnTo>
                  <a:lnTo>
                    <a:pt x="1003" y="3448"/>
                  </a:lnTo>
                  <a:lnTo>
                    <a:pt x="944" y="3439"/>
                  </a:lnTo>
                  <a:lnTo>
                    <a:pt x="890" y="3428"/>
                  </a:lnTo>
                  <a:lnTo>
                    <a:pt x="841" y="3417"/>
                  </a:lnTo>
                  <a:lnTo>
                    <a:pt x="795" y="3405"/>
                  </a:lnTo>
                  <a:lnTo>
                    <a:pt x="755" y="3392"/>
                  </a:lnTo>
                  <a:lnTo>
                    <a:pt x="719" y="3378"/>
                  </a:lnTo>
                  <a:lnTo>
                    <a:pt x="686" y="3365"/>
                  </a:lnTo>
                  <a:lnTo>
                    <a:pt x="656" y="3351"/>
                  </a:lnTo>
                  <a:lnTo>
                    <a:pt x="630" y="3336"/>
                  </a:lnTo>
                  <a:lnTo>
                    <a:pt x="608" y="3322"/>
                  </a:lnTo>
                  <a:lnTo>
                    <a:pt x="588" y="3307"/>
                  </a:lnTo>
                  <a:lnTo>
                    <a:pt x="571" y="3293"/>
                  </a:lnTo>
                  <a:lnTo>
                    <a:pt x="557" y="3280"/>
                  </a:lnTo>
                  <a:lnTo>
                    <a:pt x="538" y="3256"/>
                  </a:lnTo>
                  <a:lnTo>
                    <a:pt x="525" y="3235"/>
                  </a:lnTo>
                  <a:lnTo>
                    <a:pt x="518" y="3217"/>
                  </a:lnTo>
                  <a:lnTo>
                    <a:pt x="512" y="3201"/>
                  </a:lnTo>
                  <a:lnTo>
                    <a:pt x="511" y="3188"/>
                  </a:lnTo>
                  <a:lnTo>
                    <a:pt x="510" y="3181"/>
                  </a:lnTo>
                  <a:lnTo>
                    <a:pt x="512" y="3054"/>
                  </a:lnTo>
                  <a:lnTo>
                    <a:pt x="500" y="3082"/>
                  </a:lnTo>
                  <a:lnTo>
                    <a:pt x="488" y="3109"/>
                  </a:lnTo>
                  <a:lnTo>
                    <a:pt x="477" y="3131"/>
                  </a:lnTo>
                  <a:lnTo>
                    <a:pt x="468" y="3150"/>
                  </a:lnTo>
                  <a:lnTo>
                    <a:pt x="460" y="3164"/>
                  </a:lnTo>
                  <a:lnTo>
                    <a:pt x="455" y="3175"/>
                  </a:lnTo>
                  <a:lnTo>
                    <a:pt x="414" y="3360"/>
                  </a:lnTo>
                  <a:lnTo>
                    <a:pt x="407" y="3374"/>
                  </a:lnTo>
                  <a:lnTo>
                    <a:pt x="398" y="3385"/>
                  </a:lnTo>
                  <a:lnTo>
                    <a:pt x="385" y="3391"/>
                  </a:lnTo>
                  <a:lnTo>
                    <a:pt x="371" y="3394"/>
                  </a:lnTo>
                  <a:lnTo>
                    <a:pt x="92" y="3394"/>
                  </a:lnTo>
                  <a:lnTo>
                    <a:pt x="78" y="3391"/>
                  </a:lnTo>
                  <a:lnTo>
                    <a:pt x="64" y="3383"/>
                  </a:lnTo>
                  <a:lnTo>
                    <a:pt x="54" y="3370"/>
                  </a:lnTo>
                  <a:lnTo>
                    <a:pt x="50" y="3355"/>
                  </a:lnTo>
                  <a:lnTo>
                    <a:pt x="32" y="3164"/>
                  </a:lnTo>
                  <a:lnTo>
                    <a:pt x="31" y="3156"/>
                  </a:lnTo>
                  <a:lnTo>
                    <a:pt x="29" y="3142"/>
                  </a:lnTo>
                  <a:lnTo>
                    <a:pt x="27" y="3121"/>
                  </a:lnTo>
                  <a:lnTo>
                    <a:pt x="23" y="3094"/>
                  </a:lnTo>
                  <a:lnTo>
                    <a:pt x="19" y="3062"/>
                  </a:lnTo>
                  <a:lnTo>
                    <a:pt x="16" y="3026"/>
                  </a:lnTo>
                  <a:lnTo>
                    <a:pt x="13" y="2986"/>
                  </a:lnTo>
                  <a:lnTo>
                    <a:pt x="8" y="2940"/>
                  </a:lnTo>
                  <a:lnTo>
                    <a:pt x="5" y="2892"/>
                  </a:lnTo>
                  <a:lnTo>
                    <a:pt x="3" y="2841"/>
                  </a:lnTo>
                  <a:lnTo>
                    <a:pt x="1" y="2785"/>
                  </a:lnTo>
                  <a:lnTo>
                    <a:pt x="0" y="2729"/>
                  </a:lnTo>
                  <a:lnTo>
                    <a:pt x="0" y="2670"/>
                  </a:lnTo>
                  <a:lnTo>
                    <a:pt x="1" y="2610"/>
                  </a:lnTo>
                  <a:lnTo>
                    <a:pt x="4" y="2549"/>
                  </a:lnTo>
                  <a:lnTo>
                    <a:pt x="6" y="2527"/>
                  </a:lnTo>
                  <a:lnTo>
                    <a:pt x="10" y="2499"/>
                  </a:lnTo>
                  <a:lnTo>
                    <a:pt x="15" y="2465"/>
                  </a:lnTo>
                  <a:lnTo>
                    <a:pt x="21" y="2427"/>
                  </a:lnTo>
                  <a:lnTo>
                    <a:pt x="30" y="2385"/>
                  </a:lnTo>
                  <a:lnTo>
                    <a:pt x="39" y="2337"/>
                  </a:lnTo>
                  <a:lnTo>
                    <a:pt x="50" y="2286"/>
                  </a:lnTo>
                  <a:lnTo>
                    <a:pt x="62" y="2232"/>
                  </a:lnTo>
                  <a:lnTo>
                    <a:pt x="74" y="2175"/>
                  </a:lnTo>
                  <a:lnTo>
                    <a:pt x="88" y="2114"/>
                  </a:lnTo>
                  <a:lnTo>
                    <a:pt x="102" y="2052"/>
                  </a:lnTo>
                  <a:lnTo>
                    <a:pt x="117" y="1987"/>
                  </a:lnTo>
                  <a:lnTo>
                    <a:pt x="133" y="1920"/>
                  </a:lnTo>
                  <a:lnTo>
                    <a:pt x="149" y="1852"/>
                  </a:lnTo>
                  <a:lnTo>
                    <a:pt x="166" y="1784"/>
                  </a:lnTo>
                  <a:lnTo>
                    <a:pt x="183" y="1715"/>
                  </a:lnTo>
                  <a:lnTo>
                    <a:pt x="200" y="1645"/>
                  </a:lnTo>
                  <a:lnTo>
                    <a:pt x="217" y="1576"/>
                  </a:lnTo>
                  <a:lnTo>
                    <a:pt x="234" y="1508"/>
                  </a:lnTo>
                  <a:lnTo>
                    <a:pt x="250" y="1441"/>
                  </a:lnTo>
                  <a:lnTo>
                    <a:pt x="267" y="1375"/>
                  </a:lnTo>
                  <a:lnTo>
                    <a:pt x="283" y="1310"/>
                  </a:lnTo>
                  <a:lnTo>
                    <a:pt x="299" y="1248"/>
                  </a:lnTo>
                  <a:lnTo>
                    <a:pt x="314" y="1188"/>
                  </a:lnTo>
                  <a:lnTo>
                    <a:pt x="329" y="1131"/>
                  </a:lnTo>
                  <a:lnTo>
                    <a:pt x="342" y="1077"/>
                  </a:lnTo>
                  <a:lnTo>
                    <a:pt x="355" y="1027"/>
                  </a:lnTo>
                  <a:lnTo>
                    <a:pt x="367" y="980"/>
                  </a:lnTo>
                  <a:lnTo>
                    <a:pt x="377" y="938"/>
                  </a:lnTo>
                  <a:lnTo>
                    <a:pt x="387" y="901"/>
                  </a:lnTo>
                  <a:lnTo>
                    <a:pt x="395" y="868"/>
                  </a:lnTo>
                  <a:lnTo>
                    <a:pt x="402" y="841"/>
                  </a:lnTo>
                  <a:lnTo>
                    <a:pt x="407" y="820"/>
                  </a:lnTo>
                  <a:lnTo>
                    <a:pt x="411" y="805"/>
                  </a:lnTo>
                  <a:lnTo>
                    <a:pt x="425" y="752"/>
                  </a:lnTo>
                  <a:lnTo>
                    <a:pt x="439" y="707"/>
                  </a:lnTo>
                  <a:lnTo>
                    <a:pt x="455" y="666"/>
                  </a:lnTo>
                  <a:lnTo>
                    <a:pt x="471" y="630"/>
                  </a:lnTo>
                  <a:lnTo>
                    <a:pt x="489" y="598"/>
                  </a:lnTo>
                  <a:lnTo>
                    <a:pt x="509" y="569"/>
                  </a:lnTo>
                  <a:lnTo>
                    <a:pt x="533" y="540"/>
                  </a:lnTo>
                  <a:lnTo>
                    <a:pt x="558" y="513"/>
                  </a:lnTo>
                  <a:lnTo>
                    <a:pt x="560" y="512"/>
                  </a:lnTo>
                  <a:lnTo>
                    <a:pt x="566" y="506"/>
                  </a:lnTo>
                  <a:lnTo>
                    <a:pt x="575" y="499"/>
                  </a:lnTo>
                  <a:lnTo>
                    <a:pt x="590" y="488"/>
                  </a:lnTo>
                  <a:lnTo>
                    <a:pt x="608" y="475"/>
                  </a:lnTo>
                  <a:lnTo>
                    <a:pt x="632" y="461"/>
                  </a:lnTo>
                  <a:lnTo>
                    <a:pt x="659" y="443"/>
                  </a:lnTo>
                  <a:lnTo>
                    <a:pt x="692" y="422"/>
                  </a:lnTo>
                  <a:lnTo>
                    <a:pt x="729" y="399"/>
                  </a:lnTo>
                  <a:lnTo>
                    <a:pt x="773" y="375"/>
                  </a:lnTo>
                  <a:lnTo>
                    <a:pt x="821" y="348"/>
                  </a:lnTo>
                  <a:lnTo>
                    <a:pt x="875" y="321"/>
                  </a:lnTo>
                  <a:lnTo>
                    <a:pt x="936" y="290"/>
                  </a:lnTo>
                  <a:lnTo>
                    <a:pt x="1002" y="259"/>
                  </a:lnTo>
                  <a:lnTo>
                    <a:pt x="1074" y="225"/>
                  </a:lnTo>
                  <a:lnTo>
                    <a:pt x="1153" y="191"/>
                  </a:lnTo>
                  <a:lnTo>
                    <a:pt x="1257" y="22"/>
                  </a:lnTo>
                  <a:lnTo>
                    <a:pt x="1266" y="10"/>
                  </a:lnTo>
                  <a:lnTo>
                    <a:pt x="1280" y="3"/>
                  </a:lnTo>
                  <a:lnTo>
                    <a:pt x="1295" y="1"/>
                  </a:lnTo>
                  <a:lnTo>
                    <a:pt x="12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1" name="Freeform 272"/>
          <p:cNvSpPr>
            <a:spLocks noEditPoints="1"/>
          </p:cNvSpPr>
          <p:nvPr/>
        </p:nvSpPr>
        <p:spPr bwMode="auto">
          <a:xfrm>
            <a:off x="8721503" y="5266300"/>
            <a:ext cx="547688" cy="344488"/>
          </a:xfrm>
          <a:custGeom>
            <a:avLst/>
            <a:gdLst>
              <a:gd name="T0" fmla="*/ 3099 w 3450"/>
              <a:gd name="T1" fmla="*/ 1992 h 2167"/>
              <a:gd name="T2" fmla="*/ 299 w 3450"/>
              <a:gd name="T3" fmla="*/ 2057 h 2167"/>
              <a:gd name="T4" fmla="*/ 2965 w 3450"/>
              <a:gd name="T5" fmla="*/ 2077 h 2167"/>
              <a:gd name="T6" fmla="*/ 3245 w 3450"/>
              <a:gd name="T7" fmla="*/ 2033 h 2167"/>
              <a:gd name="T8" fmla="*/ 2851 w 3450"/>
              <a:gd name="T9" fmla="*/ 1536 h 2167"/>
              <a:gd name="T10" fmla="*/ 2455 w 3450"/>
              <a:gd name="T11" fmla="*/ 1932 h 2167"/>
              <a:gd name="T12" fmla="*/ 2332 w 3450"/>
              <a:gd name="T13" fmla="*/ 1338 h 2167"/>
              <a:gd name="T14" fmla="*/ 1306 w 3450"/>
              <a:gd name="T15" fmla="*/ 1932 h 2167"/>
              <a:gd name="T16" fmla="*/ 1434 w 3450"/>
              <a:gd name="T17" fmla="*/ 842 h 2167"/>
              <a:gd name="T18" fmla="*/ 264 w 3450"/>
              <a:gd name="T19" fmla="*/ 181 h 2167"/>
              <a:gd name="T20" fmla="*/ 122 w 3450"/>
              <a:gd name="T21" fmla="*/ 171 h 2167"/>
              <a:gd name="T22" fmla="*/ 212 w 3450"/>
              <a:gd name="T23" fmla="*/ 643 h 2167"/>
              <a:gd name="T24" fmla="*/ 219 w 3450"/>
              <a:gd name="T25" fmla="*/ 1027 h 2167"/>
              <a:gd name="T26" fmla="*/ 181 w 3450"/>
              <a:gd name="T27" fmla="*/ 1431 h 2167"/>
              <a:gd name="T28" fmla="*/ 196 w 3450"/>
              <a:gd name="T29" fmla="*/ 1822 h 2167"/>
              <a:gd name="T30" fmla="*/ 567 w 3450"/>
              <a:gd name="T31" fmla="*/ 1728 h 2167"/>
              <a:gd name="T32" fmla="*/ 426 w 3450"/>
              <a:gd name="T33" fmla="*/ 1209 h 2167"/>
              <a:gd name="T34" fmla="*/ 332 w 3450"/>
              <a:gd name="T35" fmla="*/ 769 h 2167"/>
              <a:gd name="T36" fmla="*/ 225 w 3450"/>
              <a:gd name="T37" fmla="*/ 361 h 2167"/>
              <a:gd name="T38" fmla="*/ 147 w 3450"/>
              <a:gd name="T39" fmla="*/ 86 h 2167"/>
              <a:gd name="T40" fmla="*/ 221 w 3450"/>
              <a:gd name="T41" fmla="*/ 31 h 2167"/>
              <a:gd name="T42" fmla="*/ 1253 w 3450"/>
              <a:gd name="T43" fmla="*/ 97 h 2167"/>
              <a:gd name="T44" fmla="*/ 1274 w 3450"/>
              <a:gd name="T45" fmla="*/ 310 h 2167"/>
              <a:gd name="T46" fmla="*/ 1263 w 3450"/>
              <a:gd name="T47" fmla="*/ 379 h 2167"/>
              <a:gd name="T48" fmla="*/ 1327 w 3450"/>
              <a:gd name="T49" fmla="*/ 592 h 2167"/>
              <a:gd name="T50" fmla="*/ 437 w 3450"/>
              <a:gd name="T51" fmla="*/ 837 h 2167"/>
              <a:gd name="T52" fmla="*/ 555 w 3450"/>
              <a:gd name="T53" fmla="*/ 1389 h 2167"/>
              <a:gd name="T54" fmla="*/ 1408 w 3450"/>
              <a:gd name="T55" fmla="*/ 711 h 2167"/>
              <a:gd name="T56" fmla="*/ 1531 w 3450"/>
              <a:gd name="T57" fmla="*/ 869 h 2167"/>
              <a:gd name="T58" fmla="*/ 1597 w 3450"/>
              <a:gd name="T59" fmla="*/ 919 h 2167"/>
              <a:gd name="T60" fmla="*/ 1793 w 3450"/>
              <a:gd name="T61" fmla="*/ 978 h 2167"/>
              <a:gd name="T62" fmla="*/ 2013 w 3450"/>
              <a:gd name="T63" fmla="*/ 1149 h 2167"/>
              <a:gd name="T64" fmla="*/ 2205 w 3450"/>
              <a:gd name="T65" fmla="*/ 1188 h 2167"/>
              <a:gd name="T66" fmla="*/ 1999 w 3450"/>
              <a:gd name="T67" fmla="*/ 1932 h 2167"/>
              <a:gd name="T68" fmla="*/ 2324 w 3450"/>
              <a:gd name="T69" fmla="*/ 1241 h 2167"/>
              <a:gd name="T70" fmla="*/ 2248 w 3450"/>
              <a:gd name="T71" fmla="*/ 1932 h 2167"/>
              <a:gd name="T72" fmla="*/ 2578 w 3450"/>
              <a:gd name="T73" fmla="*/ 1345 h 2167"/>
              <a:gd name="T74" fmla="*/ 2740 w 3450"/>
              <a:gd name="T75" fmla="*/ 1453 h 2167"/>
              <a:gd name="T76" fmla="*/ 2827 w 3450"/>
              <a:gd name="T77" fmla="*/ 1438 h 2167"/>
              <a:gd name="T78" fmla="*/ 3006 w 3450"/>
              <a:gd name="T79" fmla="*/ 1534 h 2167"/>
              <a:gd name="T80" fmla="*/ 3117 w 3450"/>
              <a:gd name="T81" fmla="*/ 1899 h 2167"/>
              <a:gd name="T82" fmla="*/ 3346 w 3450"/>
              <a:gd name="T83" fmla="*/ 1821 h 2167"/>
              <a:gd name="T84" fmla="*/ 3427 w 3450"/>
              <a:gd name="T85" fmla="*/ 1800 h 2167"/>
              <a:gd name="T86" fmla="*/ 3438 w 3450"/>
              <a:gd name="T87" fmla="*/ 2024 h 2167"/>
              <a:gd name="T88" fmla="*/ 3197 w 3450"/>
              <a:gd name="T89" fmla="*/ 2135 h 2167"/>
              <a:gd name="T90" fmla="*/ 2924 w 3450"/>
              <a:gd name="T91" fmla="*/ 2166 h 2167"/>
              <a:gd name="T92" fmla="*/ 2790 w 3450"/>
              <a:gd name="T93" fmla="*/ 2167 h 2167"/>
              <a:gd name="T94" fmla="*/ 2436 w 3450"/>
              <a:gd name="T95" fmla="*/ 2167 h 2167"/>
              <a:gd name="T96" fmla="*/ 1884 w 3450"/>
              <a:gd name="T97" fmla="*/ 2167 h 2167"/>
              <a:gd name="T98" fmla="*/ 1268 w 3450"/>
              <a:gd name="T99" fmla="*/ 2167 h 2167"/>
              <a:gd name="T100" fmla="*/ 717 w 3450"/>
              <a:gd name="T101" fmla="*/ 2167 h 2167"/>
              <a:gd name="T102" fmla="*/ 364 w 3450"/>
              <a:gd name="T103" fmla="*/ 2167 h 2167"/>
              <a:gd name="T104" fmla="*/ 276 w 3450"/>
              <a:gd name="T105" fmla="*/ 2159 h 2167"/>
              <a:gd name="T106" fmla="*/ 216 w 3450"/>
              <a:gd name="T107" fmla="*/ 2092 h 2167"/>
              <a:gd name="T108" fmla="*/ 122 w 3450"/>
              <a:gd name="T109" fmla="*/ 1883 h 2167"/>
              <a:gd name="T110" fmla="*/ 89 w 3450"/>
              <a:gd name="T111" fmla="*/ 1494 h 2167"/>
              <a:gd name="T112" fmla="*/ 129 w 3450"/>
              <a:gd name="T113" fmla="*/ 1085 h 2167"/>
              <a:gd name="T114" fmla="*/ 132 w 3450"/>
              <a:gd name="T115" fmla="*/ 718 h 2167"/>
              <a:gd name="T116" fmla="*/ 62 w 3450"/>
              <a:gd name="T117" fmla="*/ 290 h 2167"/>
              <a:gd name="T118" fmla="*/ 19 w 3450"/>
              <a:gd name="T119" fmla="*/ 7 h 2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50" h="2167">
                <a:moveTo>
                  <a:pt x="3364" y="1909"/>
                </a:moveTo>
                <a:lnTo>
                  <a:pt x="3332" y="1922"/>
                </a:lnTo>
                <a:lnTo>
                  <a:pt x="3296" y="1936"/>
                </a:lnTo>
                <a:lnTo>
                  <a:pt x="3254" y="1951"/>
                </a:lnTo>
                <a:lnTo>
                  <a:pt x="3207" y="1965"/>
                </a:lnTo>
                <a:lnTo>
                  <a:pt x="3156" y="1979"/>
                </a:lnTo>
                <a:lnTo>
                  <a:pt x="3099" y="1992"/>
                </a:lnTo>
                <a:lnTo>
                  <a:pt x="3037" y="2002"/>
                </a:lnTo>
                <a:lnTo>
                  <a:pt x="2972" y="2011"/>
                </a:lnTo>
                <a:lnTo>
                  <a:pt x="2902" y="2017"/>
                </a:lnTo>
                <a:lnTo>
                  <a:pt x="2828" y="2018"/>
                </a:lnTo>
                <a:lnTo>
                  <a:pt x="272" y="2018"/>
                </a:lnTo>
                <a:lnTo>
                  <a:pt x="286" y="2040"/>
                </a:lnTo>
                <a:lnTo>
                  <a:pt x="299" y="2057"/>
                </a:lnTo>
                <a:lnTo>
                  <a:pt x="310" y="2071"/>
                </a:lnTo>
                <a:lnTo>
                  <a:pt x="319" y="2081"/>
                </a:lnTo>
                <a:lnTo>
                  <a:pt x="2839" y="2081"/>
                </a:lnTo>
                <a:lnTo>
                  <a:pt x="2866" y="2081"/>
                </a:lnTo>
                <a:lnTo>
                  <a:pt x="2895" y="2080"/>
                </a:lnTo>
                <a:lnTo>
                  <a:pt x="2928" y="2079"/>
                </a:lnTo>
                <a:lnTo>
                  <a:pt x="2965" y="2077"/>
                </a:lnTo>
                <a:lnTo>
                  <a:pt x="3003" y="2074"/>
                </a:lnTo>
                <a:lnTo>
                  <a:pt x="3044" y="2071"/>
                </a:lnTo>
                <a:lnTo>
                  <a:pt x="3085" y="2065"/>
                </a:lnTo>
                <a:lnTo>
                  <a:pt x="3127" y="2059"/>
                </a:lnTo>
                <a:lnTo>
                  <a:pt x="3167" y="2052"/>
                </a:lnTo>
                <a:lnTo>
                  <a:pt x="3207" y="2043"/>
                </a:lnTo>
                <a:lnTo>
                  <a:pt x="3245" y="2033"/>
                </a:lnTo>
                <a:lnTo>
                  <a:pt x="3281" y="2021"/>
                </a:lnTo>
                <a:lnTo>
                  <a:pt x="3312" y="2009"/>
                </a:lnTo>
                <a:lnTo>
                  <a:pt x="3340" y="1993"/>
                </a:lnTo>
                <a:lnTo>
                  <a:pt x="3364" y="1976"/>
                </a:lnTo>
                <a:lnTo>
                  <a:pt x="3364" y="1976"/>
                </a:lnTo>
                <a:lnTo>
                  <a:pt x="3364" y="1909"/>
                </a:lnTo>
                <a:close/>
                <a:moveTo>
                  <a:pt x="2851" y="1536"/>
                </a:moveTo>
                <a:lnTo>
                  <a:pt x="2694" y="1932"/>
                </a:lnTo>
                <a:lnTo>
                  <a:pt x="2755" y="1932"/>
                </a:lnTo>
                <a:lnTo>
                  <a:pt x="2906" y="1555"/>
                </a:lnTo>
                <a:lnTo>
                  <a:pt x="2851" y="1536"/>
                </a:lnTo>
                <a:close/>
                <a:moveTo>
                  <a:pt x="2588" y="1440"/>
                </a:moveTo>
                <a:lnTo>
                  <a:pt x="2393" y="1932"/>
                </a:lnTo>
                <a:lnTo>
                  <a:pt x="2455" y="1932"/>
                </a:lnTo>
                <a:lnTo>
                  <a:pt x="2642" y="1462"/>
                </a:lnTo>
                <a:lnTo>
                  <a:pt x="2588" y="1440"/>
                </a:lnTo>
                <a:close/>
                <a:moveTo>
                  <a:pt x="2332" y="1338"/>
                </a:moveTo>
                <a:lnTo>
                  <a:pt x="2093" y="1932"/>
                </a:lnTo>
                <a:lnTo>
                  <a:pt x="2155" y="1932"/>
                </a:lnTo>
                <a:lnTo>
                  <a:pt x="2385" y="1361"/>
                </a:lnTo>
                <a:lnTo>
                  <a:pt x="2332" y="1338"/>
                </a:lnTo>
                <a:close/>
                <a:moveTo>
                  <a:pt x="2076" y="1224"/>
                </a:moveTo>
                <a:lnTo>
                  <a:pt x="1792" y="1932"/>
                </a:lnTo>
                <a:lnTo>
                  <a:pt x="1854" y="1932"/>
                </a:lnTo>
                <a:lnTo>
                  <a:pt x="2131" y="1249"/>
                </a:lnTo>
                <a:lnTo>
                  <a:pt x="2076" y="1224"/>
                </a:lnTo>
                <a:close/>
                <a:moveTo>
                  <a:pt x="1660" y="998"/>
                </a:moveTo>
                <a:lnTo>
                  <a:pt x="1306" y="1932"/>
                </a:lnTo>
                <a:lnTo>
                  <a:pt x="1370" y="1932"/>
                </a:lnTo>
                <a:lnTo>
                  <a:pt x="1717" y="1033"/>
                </a:lnTo>
                <a:lnTo>
                  <a:pt x="1660" y="998"/>
                </a:lnTo>
                <a:close/>
                <a:moveTo>
                  <a:pt x="1385" y="803"/>
                </a:moveTo>
                <a:lnTo>
                  <a:pt x="605" y="1571"/>
                </a:lnTo>
                <a:lnTo>
                  <a:pt x="628" y="1641"/>
                </a:lnTo>
                <a:lnTo>
                  <a:pt x="1434" y="842"/>
                </a:lnTo>
                <a:lnTo>
                  <a:pt x="1385" y="803"/>
                </a:lnTo>
                <a:close/>
                <a:moveTo>
                  <a:pt x="343" y="463"/>
                </a:moveTo>
                <a:lnTo>
                  <a:pt x="359" y="523"/>
                </a:lnTo>
                <a:lnTo>
                  <a:pt x="1235" y="523"/>
                </a:lnTo>
                <a:lnTo>
                  <a:pt x="1217" y="463"/>
                </a:lnTo>
                <a:lnTo>
                  <a:pt x="343" y="463"/>
                </a:lnTo>
                <a:close/>
                <a:moveTo>
                  <a:pt x="264" y="181"/>
                </a:moveTo>
                <a:lnTo>
                  <a:pt x="273" y="211"/>
                </a:lnTo>
                <a:lnTo>
                  <a:pt x="282" y="241"/>
                </a:lnTo>
                <a:lnTo>
                  <a:pt x="1195" y="241"/>
                </a:lnTo>
                <a:lnTo>
                  <a:pt x="1195" y="181"/>
                </a:lnTo>
                <a:lnTo>
                  <a:pt x="264" y="181"/>
                </a:lnTo>
                <a:close/>
                <a:moveTo>
                  <a:pt x="100" y="86"/>
                </a:moveTo>
                <a:lnTo>
                  <a:pt x="122" y="171"/>
                </a:lnTo>
                <a:lnTo>
                  <a:pt x="140" y="248"/>
                </a:lnTo>
                <a:lnTo>
                  <a:pt x="158" y="323"/>
                </a:lnTo>
                <a:lnTo>
                  <a:pt x="173" y="394"/>
                </a:lnTo>
                <a:lnTo>
                  <a:pt x="186" y="460"/>
                </a:lnTo>
                <a:lnTo>
                  <a:pt x="196" y="524"/>
                </a:lnTo>
                <a:lnTo>
                  <a:pt x="206" y="585"/>
                </a:lnTo>
                <a:lnTo>
                  <a:pt x="212" y="643"/>
                </a:lnTo>
                <a:lnTo>
                  <a:pt x="217" y="700"/>
                </a:lnTo>
                <a:lnTo>
                  <a:pt x="221" y="756"/>
                </a:lnTo>
                <a:lnTo>
                  <a:pt x="223" y="810"/>
                </a:lnTo>
                <a:lnTo>
                  <a:pt x="224" y="864"/>
                </a:lnTo>
                <a:lnTo>
                  <a:pt x="224" y="918"/>
                </a:lnTo>
                <a:lnTo>
                  <a:pt x="222" y="971"/>
                </a:lnTo>
                <a:lnTo>
                  <a:pt x="219" y="1027"/>
                </a:lnTo>
                <a:lnTo>
                  <a:pt x="216" y="1083"/>
                </a:lnTo>
                <a:lnTo>
                  <a:pt x="211" y="1141"/>
                </a:lnTo>
                <a:lnTo>
                  <a:pt x="206" y="1201"/>
                </a:lnTo>
                <a:lnTo>
                  <a:pt x="199" y="1263"/>
                </a:lnTo>
                <a:lnTo>
                  <a:pt x="193" y="1328"/>
                </a:lnTo>
                <a:lnTo>
                  <a:pt x="186" y="1396"/>
                </a:lnTo>
                <a:lnTo>
                  <a:pt x="181" y="1431"/>
                </a:lnTo>
                <a:lnTo>
                  <a:pt x="176" y="1499"/>
                </a:lnTo>
                <a:lnTo>
                  <a:pt x="173" y="1565"/>
                </a:lnTo>
                <a:lnTo>
                  <a:pt x="173" y="1624"/>
                </a:lnTo>
                <a:lnTo>
                  <a:pt x="176" y="1679"/>
                </a:lnTo>
                <a:lnTo>
                  <a:pt x="181" y="1731"/>
                </a:lnTo>
                <a:lnTo>
                  <a:pt x="188" y="1779"/>
                </a:lnTo>
                <a:lnTo>
                  <a:pt x="196" y="1822"/>
                </a:lnTo>
                <a:lnTo>
                  <a:pt x="207" y="1862"/>
                </a:lnTo>
                <a:lnTo>
                  <a:pt x="217" y="1899"/>
                </a:lnTo>
                <a:lnTo>
                  <a:pt x="230" y="1932"/>
                </a:lnTo>
                <a:lnTo>
                  <a:pt x="662" y="1932"/>
                </a:lnTo>
                <a:lnTo>
                  <a:pt x="627" y="1867"/>
                </a:lnTo>
                <a:lnTo>
                  <a:pt x="596" y="1799"/>
                </a:lnTo>
                <a:lnTo>
                  <a:pt x="567" y="1728"/>
                </a:lnTo>
                <a:lnTo>
                  <a:pt x="541" y="1655"/>
                </a:lnTo>
                <a:lnTo>
                  <a:pt x="517" y="1580"/>
                </a:lnTo>
                <a:lnTo>
                  <a:pt x="496" y="1506"/>
                </a:lnTo>
                <a:lnTo>
                  <a:pt x="476" y="1430"/>
                </a:lnTo>
                <a:lnTo>
                  <a:pt x="457" y="1355"/>
                </a:lnTo>
                <a:lnTo>
                  <a:pt x="441" y="1281"/>
                </a:lnTo>
                <a:lnTo>
                  <a:pt x="426" y="1209"/>
                </a:lnTo>
                <a:lnTo>
                  <a:pt x="412" y="1139"/>
                </a:lnTo>
                <a:lnTo>
                  <a:pt x="398" y="1072"/>
                </a:lnTo>
                <a:lnTo>
                  <a:pt x="383" y="991"/>
                </a:lnTo>
                <a:lnTo>
                  <a:pt x="371" y="939"/>
                </a:lnTo>
                <a:lnTo>
                  <a:pt x="360" y="885"/>
                </a:lnTo>
                <a:lnTo>
                  <a:pt x="346" y="828"/>
                </a:lnTo>
                <a:lnTo>
                  <a:pt x="332" y="769"/>
                </a:lnTo>
                <a:lnTo>
                  <a:pt x="318" y="710"/>
                </a:lnTo>
                <a:lnTo>
                  <a:pt x="302" y="650"/>
                </a:lnTo>
                <a:lnTo>
                  <a:pt x="287" y="590"/>
                </a:lnTo>
                <a:lnTo>
                  <a:pt x="272" y="530"/>
                </a:lnTo>
                <a:lnTo>
                  <a:pt x="256" y="473"/>
                </a:lnTo>
                <a:lnTo>
                  <a:pt x="240" y="416"/>
                </a:lnTo>
                <a:lnTo>
                  <a:pt x="225" y="361"/>
                </a:lnTo>
                <a:lnTo>
                  <a:pt x="211" y="309"/>
                </a:lnTo>
                <a:lnTo>
                  <a:pt x="197" y="261"/>
                </a:lnTo>
                <a:lnTo>
                  <a:pt x="185" y="217"/>
                </a:lnTo>
                <a:lnTo>
                  <a:pt x="173" y="176"/>
                </a:lnTo>
                <a:lnTo>
                  <a:pt x="163" y="140"/>
                </a:lnTo>
                <a:lnTo>
                  <a:pt x="154" y="111"/>
                </a:lnTo>
                <a:lnTo>
                  <a:pt x="147" y="86"/>
                </a:lnTo>
                <a:lnTo>
                  <a:pt x="100" y="86"/>
                </a:lnTo>
                <a:close/>
                <a:moveTo>
                  <a:pt x="43" y="0"/>
                </a:moveTo>
                <a:lnTo>
                  <a:pt x="179" y="0"/>
                </a:lnTo>
                <a:lnTo>
                  <a:pt x="193" y="2"/>
                </a:lnTo>
                <a:lnTo>
                  <a:pt x="206" y="9"/>
                </a:lnTo>
                <a:lnTo>
                  <a:pt x="215" y="18"/>
                </a:lnTo>
                <a:lnTo>
                  <a:pt x="221" y="31"/>
                </a:lnTo>
                <a:lnTo>
                  <a:pt x="222" y="34"/>
                </a:lnTo>
                <a:lnTo>
                  <a:pt x="224" y="42"/>
                </a:lnTo>
                <a:lnTo>
                  <a:pt x="229" y="56"/>
                </a:lnTo>
                <a:lnTo>
                  <a:pt x="234" y="73"/>
                </a:lnTo>
                <a:lnTo>
                  <a:pt x="240" y="95"/>
                </a:lnTo>
                <a:lnTo>
                  <a:pt x="1239" y="95"/>
                </a:lnTo>
                <a:lnTo>
                  <a:pt x="1253" y="97"/>
                </a:lnTo>
                <a:lnTo>
                  <a:pt x="1264" y="103"/>
                </a:lnTo>
                <a:lnTo>
                  <a:pt x="1274" y="113"/>
                </a:lnTo>
                <a:lnTo>
                  <a:pt x="1280" y="124"/>
                </a:lnTo>
                <a:lnTo>
                  <a:pt x="1282" y="138"/>
                </a:lnTo>
                <a:lnTo>
                  <a:pt x="1282" y="285"/>
                </a:lnTo>
                <a:lnTo>
                  <a:pt x="1280" y="299"/>
                </a:lnTo>
                <a:lnTo>
                  <a:pt x="1274" y="310"/>
                </a:lnTo>
                <a:lnTo>
                  <a:pt x="1264" y="320"/>
                </a:lnTo>
                <a:lnTo>
                  <a:pt x="1253" y="326"/>
                </a:lnTo>
                <a:lnTo>
                  <a:pt x="1239" y="328"/>
                </a:lnTo>
                <a:lnTo>
                  <a:pt x="306" y="328"/>
                </a:lnTo>
                <a:lnTo>
                  <a:pt x="319" y="377"/>
                </a:lnTo>
                <a:lnTo>
                  <a:pt x="1250" y="377"/>
                </a:lnTo>
                <a:lnTo>
                  <a:pt x="1263" y="379"/>
                </a:lnTo>
                <a:lnTo>
                  <a:pt x="1276" y="385"/>
                </a:lnTo>
                <a:lnTo>
                  <a:pt x="1285" y="395"/>
                </a:lnTo>
                <a:lnTo>
                  <a:pt x="1291" y="407"/>
                </a:lnTo>
                <a:lnTo>
                  <a:pt x="1334" y="555"/>
                </a:lnTo>
                <a:lnTo>
                  <a:pt x="1336" y="568"/>
                </a:lnTo>
                <a:lnTo>
                  <a:pt x="1334" y="581"/>
                </a:lnTo>
                <a:lnTo>
                  <a:pt x="1327" y="592"/>
                </a:lnTo>
                <a:lnTo>
                  <a:pt x="1318" y="602"/>
                </a:lnTo>
                <a:lnTo>
                  <a:pt x="1305" y="608"/>
                </a:lnTo>
                <a:lnTo>
                  <a:pt x="1293" y="610"/>
                </a:lnTo>
                <a:lnTo>
                  <a:pt x="382" y="610"/>
                </a:lnTo>
                <a:lnTo>
                  <a:pt x="401" y="687"/>
                </a:lnTo>
                <a:lnTo>
                  <a:pt x="419" y="762"/>
                </a:lnTo>
                <a:lnTo>
                  <a:pt x="437" y="837"/>
                </a:lnTo>
                <a:lnTo>
                  <a:pt x="453" y="907"/>
                </a:lnTo>
                <a:lnTo>
                  <a:pt x="467" y="973"/>
                </a:lnTo>
                <a:lnTo>
                  <a:pt x="483" y="1055"/>
                </a:lnTo>
                <a:lnTo>
                  <a:pt x="499" y="1133"/>
                </a:lnTo>
                <a:lnTo>
                  <a:pt x="516" y="1216"/>
                </a:lnTo>
                <a:lnTo>
                  <a:pt x="534" y="1302"/>
                </a:lnTo>
                <a:lnTo>
                  <a:pt x="555" y="1389"/>
                </a:lnTo>
                <a:lnTo>
                  <a:pt x="578" y="1476"/>
                </a:lnTo>
                <a:lnTo>
                  <a:pt x="1351" y="714"/>
                </a:lnTo>
                <a:lnTo>
                  <a:pt x="1362" y="707"/>
                </a:lnTo>
                <a:lnTo>
                  <a:pt x="1374" y="703"/>
                </a:lnTo>
                <a:lnTo>
                  <a:pt x="1386" y="703"/>
                </a:lnTo>
                <a:lnTo>
                  <a:pt x="1398" y="705"/>
                </a:lnTo>
                <a:lnTo>
                  <a:pt x="1408" y="711"/>
                </a:lnTo>
                <a:lnTo>
                  <a:pt x="1527" y="804"/>
                </a:lnTo>
                <a:lnTo>
                  <a:pt x="1535" y="812"/>
                </a:lnTo>
                <a:lnTo>
                  <a:pt x="1541" y="824"/>
                </a:lnTo>
                <a:lnTo>
                  <a:pt x="1543" y="835"/>
                </a:lnTo>
                <a:lnTo>
                  <a:pt x="1542" y="848"/>
                </a:lnTo>
                <a:lnTo>
                  <a:pt x="1538" y="860"/>
                </a:lnTo>
                <a:lnTo>
                  <a:pt x="1531" y="869"/>
                </a:lnTo>
                <a:lnTo>
                  <a:pt x="661" y="1730"/>
                </a:lnTo>
                <a:lnTo>
                  <a:pt x="684" y="1783"/>
                </a:lnTo>
                <a:lnTo>
                  <a:pt x="708" y="1836"/>
                </a:lnTo>
                <a:lnTo>
                  <a:pt x="734" y="1886"/>
                </a:lnTo>
                <a:lnTo>
                  <a:pt x="762" y="1932"/>
                </a:lnTo>
                <a:lnTo>
                  <a:pt x="1214" y="1932"/>
                </a:lnTo>
                <a:lnTo>
                  <a:pt x="1597" y="919"/>
                </a:lnTo>
                <a:lnTo>
                  <a:pt x="1603" y="907"/>
                </a:lnTo>
                <a:lnTo>
                  <a:pt x="1613" y="899"/>
                </a:lnTo>
                <a:lnTo>
                  <a:pt x="1623" y="892"/>
                </a:lnTo>
                <a:lnTo>
                  <a:pt x="1636" y="890"/>
                </a:lnTo>
                <a:lnTo>
                  <a:pt x="1648" y="891"/>
                </a:lnTo>
                <a:lnTo>
                  <a:pt x="1660" y="897"/>
                </a:lnTo>
                <a:lnTo>
                  <a:pt x="1793" y="978"/>
                </a:lnTo>
                <a:lnTo>
                  <a:pt x="1804" y="988"/>
                </a:lnTo>
                <a:lnTo>
                  <a:pt x="1812" y="1001"/>
                </a:lnTo>
                <a:lnTo>
                  <a:pt x="1814" y="1015"/>
                </a:lnTo>
                <a:lnTo>
                  <a:pt x="1811" y="1030"/>
                </a:lnTo>
                <a:lnTo>
                  <a:pt x="1463" y="1932"/>
                </a:lnTo>
                <a:lnTo>
                  <a:pt x="1699" y="1932"/>
                </a:lnTo>
                <a:lnTo>
                  <a:pt x="2013" y="1149"/>
                </a:lnTo>
                <a:lnTo>
                  <a:pt x="2018" y="1139"/>
                </a:lnTo>
                <a:lnTo>
                  <a:pt x="2027" y="1130"/>
                </a:lnTo>
                <a:lnTo>
                  <a:pt x="2037" y="1125"/>
                </a:lnTo>
                <a:lnTo>
                  <a:pt x="2049" y="1122"/>
                </a:lnTo>
                <a:lnTo>
                  <a:pt x="2060" y="1122"/>
                </a:lnTo>
                <a:lnTo>
                  <a:pt x="2072" y="1126"/>
                </a:lnTo>
                <a:lnTo>
                  <a:pt x="2205" y="1188"/>
                </a:lnTo>
                <a:lnTo>
                  <a:pt x="2215" y="1195"/>
                </a:lnTo>
                <a:lnTo>
                  <a:pt x="2224" y="1206"/>
                </a:lnTo>
                <a:lnTo>
                  <a:pt x="2228" y="1217"/>
                </a:lnTo>
                <a:lnTo>
                  <a:pt x="2229" y="1231"/>
                </a:lnTo>
                <a:lnTo>
                  <a:pt x="2226" y="1244"/>
                </a:lnTo>
                <a:lnTo>
                  <a:pt x="1947" y="1932"/>
                </a:lnTo>
                <a:lnTo>
                  <a:pt x="1999" y="1932"/>
                </a:lnTo>
                <a:lnTo>
                  <a:pt x="2268" y="1265"/>
                </a:lnTo>
                <a:lnTo>
                  <a:pt x="2273" y="1255"/>
                </a:lnTo>
                <a:lnTo>
                  <a:pt x="2282" y="1247"/>
                </a:lnTo>
                <a:lnTo>
                  <a:pt x="2291" y="1242"/>
                </a:lnTo>
                <a:lnTo>
                  <a:pt x="2302" y="1238"/>
                </a:lnTo>
                <a:lnTo>
                  <a:pt x="2313" y="1238"/>
                </a:lnTo>
                <a:lnTo>
                  <a:pt x="2324" y="1241"/>
                </a:lnTo>
                <a:lnTo>
                  <a:pt x="2459" y="1297"/>
                </a:lnTo>
                <a:lnTo>
                  <a:pt x="2470" y="1305"/>
                </a:lnTo>
                <a:lnTo>
                  <a:pt x="2479" y="1314"/>
                </a:lnTo>
                <a:lnTo>
                  <a:pt x="2484" y="1327"/>
                </a:lnTo>
                <a:lnTo>
                  <a:pt x="2485" y="1339"/>
                </a:lnTo>
                <a:lnTo>
                  <a:pt x="2482" y="1353"/>
                </a:lnTo>
                <a:lnTo>
                  <a:pt x="2248" y="1932"/>
                </a:lnTo>
                <a:lnTo>
                  <a:pt x="2299" y="1932"/>
                </a:lnTo>
                <a:lnTo>
                  <a:pt x="2523" y="1369"/>
                </a:lnTo>
                <a:lnTo>
                  <a:pt x="2530" y="1357"/>
                </a:lnTo>
                <a:lnTo>
                  <a:pt x="2540" y="1349"/>
                </a:lnTo>
                <a:lnTo>
                  <a:pt x="2552" y="1344"/>
                </a:lnTo>
                <a:lnTo>
                  <a:pt x="2566" y="1342"/>
                </a:lnTo>
                <a:lnTo>
                  <a:pt x="2578" y="1345"/>
                </a:lnTo>
                <a:lnTo>
                  <a:pt x="2715" y="1396"/>
                </a:lnTo>
                <a:lnTo>
                  <a:pt x="2725" y="1402"/>
                </a:lnTo>
                <a:lnTo>
                  <a:pt x="2733" y="1409"/>
                </a:lnTo>
                <a:lnTo>
                  <a:pt x="2739" y="1419"/>
                </a:lnTo>
                <a:lnTo>
                  <a:pt x="2742" y="1430"/>
                </a:lnTo>
                <a:lnTo>
                  <a:pt x="2742" y="1442"/>
                </a:lnTo>
                <a:lnTo>
                  <a:pt x="2740" y="1453"/>
                </a:lnTo>
                <a:lnTo>
                  <a:pt x="2548" y="1932"/>
                </a:lnTo>
                <a:lnTo>
                  <a:pt x="2600" y="1932"/>
                </a:lnTo>
                <a:lnTo>
                  <a:pt x="2786" y="1466"/>
                </a:lnTo>
                <a:lnTo>
                  <a:pt x="2792" y="1454"/>
                </a:lnTo>
                <a:lnTo>
                  <a:pt x="2802" y="1446"/>
                </a:lnTo>
                <a:lnTo>
                  <a:pt x="2814" y="1440"/>
                </a:lnTo>
                <a:lnTo>
                  <a:pt x="2827" y="1438"/>
                </a:lnTo>
                <a:lnTo>
                  <a:pt x="2839" y="1440"/>
                </a:lnTo>
                <a:lnTo>
                  <a:pt x="2977" y="1488"/>
                </a:lnTo>
                <a:lnTo>
                  <a:pt x="2987" y="1493"/>
                </a:lnTo>
                <a:lnTo>
                  <a:pt x="2997" y="1500"/>
                </a:lnTo>
                <a:lnTo>
                  <a:pt x="3002" y="1511"/>
                </a:lnTo>
                <a:lnTo>
                  <a:pt x="3006" y="1523"/>
                </a:lnTo>
                <a:lnTo>
                  <a:pt x="3006" y="1534"/>
                </a:lnTo>
                <a:lnTo>
                  <a:pt x="3003" y="1545"/>
                </a:lnTo>
                <a:lnTo>
                  <a:pt x="2849" y="1932"/>
                </a:lnTo>
                <a:lnTo>
                  <a:pt x="2908" y="1929"/>
                </a:lnTo>
                <a:lnTo>
                  <a:pt x="2965" y="1924"/>
                </a:lnTo>
                <a:lnTo>
                  <a:pt x="3019" y="1917"/>
                </a:lnTo>
                <a:lnTo>
                  <a:pt x="3069" y="1909"/>
                </a:lnTo>
                <a:lnTo>
                  <a:pt x="3117" y="1899"/>
                </a:lnTo>
                <a:lnTo>
                  <a:pt x="3160" y="1889"/>
                </a:lnTo>
                <a:lnTo>
                  <a:pt x="3201" y="1876"/>
                </a:lnTo>
                <a:lnTo>
                  <a:pt x="3238" y="1864"/>
                </a:lnTo>
                <a:lnTo>
                  <a:pt x="3270" y="1853"/>
                </a:lnTo>
                <a:lnTo>
                  <a:pt x="3300" y="1841"/>
                </a:lnTo>
                <a:lnTo>
                  <a:pt x="3325" y="1831"/>
                </a:lnTo>
                <a:lnTo>
                  <a:pt x="3346" y="1821"/>
                </a:lnTo>
                <a:lnTo>
                  <a:pt x="3361" y="1813"/>
                </a:lnTo>
                <a:lnTo>
                  <a:pt x="3374" y="1807"/>
                </a:lnTo>
                <a:lnTo>
                  <a:pt x="3381" y="1802"/>
                </a:lnTo>
                <a:lnTo>
                  <a:pt x="3385" y="1800"/>
                </a:lnTo>
                <a:lnTo>
                  <a:pt x="3398" y="1795"/>
                </a:lnTo>
                <a:lnTo>
                  <a:pt x="3413" y="1795"/>
                </a:lnTo>
                <a:lnTo>
                  <a:pt x="3427" y="1800"/>
                </a:lnTo>
                <a:lnTo>
                  <a:pt x="3439" y="1810"/>
                </a:lnTo>
                <a:lnTo>
                  <a:pt x="3447" y="1822"/>
                </a:lnTo>
                <a:lnTo>
                  <a:pt x="3450" y="1838"/>
                </a:lnTo>
                <a:lnTo>
                  <a:pt x="3450" y="1995"/>
                </a:lnTo>
                <a:lnTo>
                  <a:pt x="3448" y="2005"/>
                </a:lnTo>
                <a:lnTo>
                  <a:pt x="3444" y="2015"/>
                </a:lnTo>
                <a:lnTo>
                  <a:pt x="3438" y="2024"/>
                </a:lnTo>
                <a:lnTo>
                  <a:pt x="3414" y="2046"/>
                </a:lnTo>
                <a:lnTo>
                  <a:pt x="3386" y="2066"/>
                </a:lnTo>
                <a:lnTo>
                  <a:pt x="3353" y="2084"/>
                </a:lnTo>
                <a:lnTo>
                  <a:pt x="3317" y="2100"/>
                </a:lnTo>
                <a:lnTo>
                  <a:pt x="3279" y="2114"/>
                </a:lnTo>
                <a:lnTo>
                  <a:pt x="3238" y="2125"/>
                </a:lnTo>
                <a:lnTo>
                  <a:pt x="3197" y="2135"/>
                </a:lnTo>
                <a:lnTo>
                  <a:pt x="3154" y="2143"/>
                </a:lnTo>
                <a:lnTo>
                  <a:pt x="3112" y="2150"/>
                </a:lnTo>
                <a:lnTo>
                  <a:pt x="3070" y="2155"/>
                </a:lnTo>
                <a:lnTo>
                  <a:pt x="3030" y="2159"/>
                </a:lnTo>
                <a:lnTo>
                  <a:pt x="2992" y="2162"/>
                </a:lnTo>
                <a:lnTo>
                  <a:pt x="2957" y="2164"/>
                </a:lnTo>
                <a:lnTo>
                  <a:pt x="2924" y="2166"/>
                </a:lnTo>
                <a:lnTo>
                  <a:pt x="2896" y="2167"/>
                </a:lnTo>
                <a:lnTo>
                  <a:pt x="2872" y="2167"/>
                </a:lnTo>
                <a:lnTo>
                  <a:pt x="2854" y="2167"/>
                </a:lnTo>
                <a:lnTo>
                  <a:pt x="2849" y="2167"/>
                </a:lnTo>
                <a:lnTo>
                  <a:pt x="2837" y="2167"/>
                </a:lnTo>
                <a:lnTo>
                  <a:pt x="2817" y="2167"/>
                </a:lnTo>
                <a:lnTo>
                  <a:pt x="2790" y="2167"/>
                </a:lnTo>
                <a:lnTo>
                  <a:pt x="2756" y="2167"/>
                </a:lnTo>
                <a:lnTo>
                  <a:pt x="2717" y="2167"/>
                </a:lnTo>
                <a:lnTo>
                  <a:pt x="2670" y="2167"/>
                </a:lnTo>
                <a:lnTo>
                  <a:pt x="2619" y="2167"/>
                </a:lnTo>
                <a:lnTo>
                  <a:pt x="2562" y="2167"/>
                </a:lnTo>
                <a:lnTo>
                  <a:pt x="2502" y="2167"/>
                </a:lnTo>
                <a:lnTo>
                  <a:pt x="2436" y="2167"/>
                </a:lnTo>
                <a:lnTo>
                  <a:pt x="2365" y="2167"/>
                </a:lnTo>
                <a:lnTo>
                  <a:pt x="2292" y="2167"/>
                </a:lnTo>
                <a:lnTo>
                  <a:pt x="2215" y="2167"/>
                </a:lnTo>
                <a:lnTo>
                  <a:pt x="2136" y="2167"/>
                </a:lnTo>
                <a:lnTo>
                  <a:pt x="2054" y="2167"/>
                </a:lnTo>
                <a:lnTo>
                  <a:pt x="1970" y="2167"/>
                </a:lnTo>
                <a:lnTo>
                  <a:pt x="1884" y="2167"/>
                </a:lnTo>
                <a:lnTo>
                  <a:pt x="1797" y="2167"/>
                </a:lnTo>
                <a:lnTo>
                  <a:pt x="1709" y="2167"/>
                </a:lnTo>
                <a:lnTo>
                  <a:pt x="1620" y="2167"/>
                </a:lnTo>
                <a:lnTo>
                  <a:pt x="1531" y="2167"/>
                </a:lnTo>
                <a:lnTo>
                  <a:pt x="1443" y="2167"/>
                </a:lnTo>
                <a:lnTo>
                  <a:pt x="1355" y="2167"/>
                </a:lnTo>
                <a:lnTo>
                  <a:pt x="1268" y="2167"/>
                </a:lnTo>
                <a:lnTo>
                  <a:pt x="1182" y="2167"/>
                </a:lnTo>
                <a:lnTo>
                  <a:pt x="1098" y="2167"/>
                </a:lnTo>
                <a:lnTo>
                  <a:pt x="1016" y="2167"/>
                </a:lnTo>
                <a:lnTo>
                  <a:pt x="936" y="2167"/>
                </a:lnTo>
                <a:lnTo>
                  <a:pt x="860" y="2167"/>
                </a:lnTo>
                <a:lnTo>
                  <a:pt x="786" y="2167"/>
                </a:lnTo>
                <a:lnTo>
                  <a:pt x="717" y="2167"/>
                </a:lnTo>
                <a:lnTo>
                  <a:pt x="651" y="2167"/>
                </a:lnTo>
                <a:lnTo>
                  <a:pt x="590" y="2167"/>
                </a:lnTo>
                <a:lnTo>
                  <a:pt x="534" y="2167"/>
                </a:lnTo>
                <a:lnTo>
                  <a:pt x="482" y="2167"/>
                </a:lnTo>
                <a:lnTo>
                  <a:pt x="437" y="2167"/>
                </a:lnTo>
                <a:lnTo>
                  <a:pt x="397" y="2167"/>
                </a:lnTo>
                <a:lnTo>
                  <a:pt x="364" y="2167"/>
                </a:lnTo>
                <a:lnTo>
                  <a:pt x="338" y="2167"/>
                </a:lnTo>
                <a:lnTo>
                  <a:pt x="318" y="2167"/>
                </a:lnTo>
                <a:lnTo>
                  <a:pt x="306" y="2167"/>
                </a:lnTo>
                <a:lnTo>
                  <a:pt x="302" y="2167"/>
                </a:lnTo>
                <a:lnTo>
                  <a:pt x="288" y="2165"/>
                </a:lnTo>
                <a:lnTo>
                  <a:pt x="276" y="2158"/>
                </a:lnTo>
                <a:lnTo>
                  <a:pt x="276" y="2159"/>
                </a:lnTo>
                <a:lnTo>
                  <a:pt x="273" y="2157"/>
                </a:lnTo>
                <a:lnTo>
                  <a:pt x="268" y="2152"/>
                </a:lnTo>
                <a:lnTo>
                  <a:pt x="261" y="2145"/>
                </a:lnTo>
                <a:lnTo>
                  <a:pt x="252" y="2136"/>
                </a:lnTo>
                <a:lnTo>
                  <a:pt x="241" y="2124"/>
                </a:lnTo>
                <a:lnTo>
                  <a:pt x="230" y="2110"/>
                </a:lnTo>
                <a:lnTo>
                  <a:pt x="216" y="2092"/>
                </a:lnTo>
                <a:lnTo>
                  <a:pt x="202" y="2072"/>
                </a:lnTo>
                <a:lnTo>
                  <a:pt x="189" y="2049"/>
                </a:lnTo>
                <a:lnTo>
                  <a:pt x="174" y="2022"/>
                </a:lnTo>
                <a:lnTo>
                  <a:pt x="160" y="1993"/>
                </a:lnTo>
                <a:lnTo>
                  <a:pt x="147" y="1959"/>
                </a:lnTo>
                <a:lnTo>
                  <a:pt x="133" y="1923"/>
                </a:lnTo>
                <a:lnTo>
                  <a:pt x="122" y="1883"/>
                </a:lnTo>
                <a:lnTo>
                  <a:pt x="111" y="1839"/>
                </a:lnTo>
                <a:lnTo>
                  <a:pt x="102" y="1792"/>
                </a:lnTo>
                <a:lnTo>
                  <a:pt x="94" y="1740"/>
                </a:lnTo>
                <a:lnTo>
                  <a:pt x="89" y="1686"/>
                </a:lnTo>
                <a:lnTo>
                  <a:pt x="87" y="1626"/>
                </a:lnTo>
                <a:lnTo>
                  <a:pt x="87" y="1563"/>
                </a:lnTo>
                <a:lnTo>
                  <a:pt x="89" y="1494"/>
                </a:lnTo>
                <a:lnTo>
                  <a:pt x="95" y="1423"/>
                </a:lnTo>
                <a:lnTo>
                  <a:pt x="100" y="1388"/>
                </a:lnTo>
                <a:lnTo>
                  <a:pt x="106" y="1322"/>
                </a:lnTo>
                <a:lnTo>
                  <a:pt x="113" y="1258"/>
                </a:lnTo>
                <a:lnTo>
                  <a:pt x="118" y="1198"/>
                </a:lnTo>
                <a:lnTo>
                  <a:pt x="124" y="1141"/>
                </a:lnTo>
                <a:lnTo>
                  <a:pt x="129" y="1085"/>
                </a:lnTo>
                <a:lnTo>
                  <a:pt x="132" y="1031"/>
                </a:lnTo>
                <a:lnTo>
                  <a:pt x="135" y="979"/>
                </a:lnTo>
                <a:lnTo>
                  <a:pt x="137" y="926"/>
                </a:lnTo>
                <a:lnTo>
                  <a:pt x="137" y="874"/>
                </a:lnTo>
                <a:lnTo>
                  <a:pt x="137" y="823"/>
                </a:lnTo>
                <a:lnTo>
                  <a:pt x="135" y="771"/>
                </a:lnTo>
                <a:lnTo>
                  <a:pt x="132" y="718"/>
                </a:lnTo>
                <a:lnTo>
                  <a:pt x="127" y="664"/>
                </a:lnTo>
                <a:lnTo>
                  <a:pt x="121" y="608"/>
                </a:lnTo>
                <a:lnTo>
                  <a:pt x="112" y="550"/>
                </a:lnTo>
                <a:lnTo>
                  <a:pt x="103" y="490"/>
                </a:lnTo>
                <a:lnTo>
                  <a:pt x="91" y="427"/>
                </a:lnTo>
                <a:lnTo>
                  <a:pt x="78" y="360"/>
                </a:lnTo>
                <a:lnTo>
                  <a:pt x="62" y="290"/>
                </a:lnTo>
                <a:lnTo>
                  <a:pt x="44" y="217"/>
                </a:lnTo>
                <a:lnTo>
                  <a:pt x="24" y="138"/>
                </a:lnTo>
                <a:lnTo>
                  <a:pt x="1" y="55"/>
                </a:lnTo>
                <a:lnTo>
                  <a:pt x="0" y="41"/>
                </a:lnTo>
                <a:lnTo>
                  <a:pt x="2" y="29"/>
                </a:lnTo>
                <a:lnTo>
                  <a:pt x="8" y="17"/>
                </a:lnTo>
                <a:lnTo>
                  <a:pt x="19" y="7"/>
                </a:lnTo>
                <a:lnTo>
                  <a:pt x="30" y="1"/>
                </a:lnTo>
                <a:lnTo>
                  <a:pt x="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277"/>
          <p:cNvSpPr>
            <a:spLocks noEditPoints="1"/>
          </p:cNvSpPr>
          <p:nvPr/>
        </p:nvSpPr>
        <p:spPr bwMode="auto">
          <a:xfrm>
            <a:off x="9819716" y="5148825"/>
            <a:ext cx="222250" cy="579438"/>
          </a:xfrm>
          <a:custGeom>
            <a:avLst/>
            <a:gdLst>
              <a:gd name="T0" fmla="*/ 547 w 1402"/>
              <a:gd name="T1" fmla="*/ 3501 h 3647"/>
              <a:gd name="T2" fmla="*/ 191 w 1402"/>
              <a:gd name="T3" fmla="*/ 793 h 3647"/>
              <a:gd name="T4" fmla="*/ 147 w 1402"/>
              <a:gd name="T5" fmla="*/ 1555 h 3647"/>
              <a:gd name="T6" fmla="*/ 213 w 1402"/>
              <a:gd name="T7" fmla="*/ 2081 h 3647"/>
              <a:gd name="T8" fmla="*/ 229 w 1402"/>
              <a:gd name="T9" fmla="*/ 2701 h 3647"/>
              <a:gd name="T10" fmla="*/ 248 w 1402"/>
              <a:gd name="T11" fmla="*/ 3020 h 3647"/>
              <a:gd name="T12" fmla="*/ 575 w 1402"/>
              <a:gd name="T13" fmla="*/ 3051 h 3647"/>
              <a:gd name="T14" fmla="*/ 608 w 1402"/>
              <a:gd name="T15" fmla="*/ 2032 h 3647"/>
              <a:gd name="T16" fmla="*/ 631 w 1402"/>
              <a:gd name="T17" fmla="*/ 1458 h 3647"/>
              <a:gd name="T18" fmla="*/ 617 w 1402"/>
              <a:gd name="T19" fmla="*/ 525 h 3647"/>
              <a:gd name="T20" fmla="*/ 546 w 1402"/>
              <a:gd name="T21" fmla="*/ 1373 h 3647"/>
              <a:gd name="T22" fmla="*/ 462 w 1402"/>
              <a:gd name="T23" fmla="*/ 1352 h 3647"/>
              <a:gd name="T24" fmla="*/ 531 w 1402"/>
              <a:gd name="T25" fmla="*/ 520 h 3647"/>
              <a:gd name="T26" fmla="*/ 467 w 1402"/>
              <a:gd name="T27" fmla="*/ 637 h 3647"/>
              <a:gd name="T28" fmla="*/ 206 w 1402"/>
              <a:gd name="T29" fmla="*/ 1089 h 3647"/>
              <a:gd name="T30" fmla="*/ 232 w 1402"/>
              <a:gd name="T31" fmla="*/ 976 h 3647"/>
              <a:gd name="T32" fmla="*/ 397 w 1402"/>
              <a:gd name="T33" fmla="*/ 496 h 3647"/>
              <a:gd name="T34" fmla="*/ 1015 w 1402"/>
              <a:gd name="T35" fmla="*/ 578 h 3647"/>
              <a:gd name="T36" fmla="*/ 1226 w 1402"/>
              <a:gd name="T37" fmla="*/ 1008 h 3647"/>
              <a:gd name="T38" fmla="*/ 1129 w 1402"/>
              <a:gd name="T39" fmla="*/ 1053 h 3647"/>
              <a:gd name="T40" fmla="*/ 925 w 1402"/>
              <a:gd name="T41" fmla="*/ 553 h 3647"/>
              <a:gd name="T42" fmla="*/ 875 w 1402"/>
              <a:gd name="T43" fmla="*/ 635 h 3647"/>
              <a:gd name="T44" fmla="*/ 954 w 1402"/>
              <a:gd name="T45" fmla="*/ 1418 h 3647"/>
              <a:gd name="T46" fmla="*/ 834 w 1402"/>
              <a:gd name="T47" fmla="*/ 1253 h 3647"/>
              <a:gd name="T48" fmla="*/ 786 w 1402"/>
              <a:gd name="T49" fmla="*/ 428 h 3647"/>
              <a:gd name="T50" fmla="*/ 779 w 1402"/>
              <a:gd name="T51" fmla="*/ 1494 h 3647"/>
              <a:gd name="T52" fmla="*/ 790 w 1402"/>
              <a:gd name="T53" fmla="*/ 2202 h 3647"/>
              <a:gd name="T54" fmla="*/ 835 w 1402"/>
              <a:gd name="T55" fmla="*/ 3173 h 3647"/>
              <a:gd name="T56" fmla="*/ 1128 w 1402"/>
              <a:gd name="T57" fmla="*/ 3029 h 3647"/>
              <a:gd name="T58" fmla="*/ 1197 w 1402"/>
              <a:gd name="T59" fmla="*/ 2554 h 3647"/>
              <a:gd name="T60" fmla="*/ 1164 w 1402"/>
              <a:gd name="T61" fmla="*/ 2088 h 3647"/>
              <a:gd name="T62" fmla="*/ 1295 w 1402"/>
              <a:gd name="T63" fmla="*/ 1287 h 3647"/>
              <a:gd name="T64" fmla="*/ 1151 w 1402"/>
              <a:gd name="T65" fmla="*/ 719 h 3647"/>
              <a:gd name="T66" fmla="*/ 1123 w 1402"/>
              <a:gd name="T67" fmla="*/ 344 h 3647"/>
              <a:gd name="T68" fmla="*/ 1312 w 1402"/>
              <a:gd name="T69" fmla="*/ 765 h 3647"/>
              <a:gd name="T70" fmla="*/ 125 w 1402"/>
              <a:gd name="T71" fmla="*/ 425 h 3647"/>
              <a:gd name="T72" fmla="*/ 209 w 1402"/>
              <a:gd name="T73" fmla="*/ 621 h 3647"/>
              <a:gd name="T74" fmla="*/ 177 w 1402"/>
              <a:gd name="T75" fmla="*/ 245 h 3647"/>
              <a:gd name="T76" fmla="*/ 775 w 1402"/>
              <a:gd name="T77" fmla="*/ 284 h 3647"/>
              <a:gd name="T78" fmla="*/ 1232 w 1402"/>
              <a:gd name="T79" fmla="*/ 207 h 3647"/>
              <a:gd name="T80" fmla="*/ 626 w 1402"/>
              <a:gd name="T81" fmla="*/ 246 h 3647"/>
              <a:gd name="T82" fmla="*/ 186 w 1402"/>
              <a:gd name="T83" fmla="*/ 122 h 3647"/>
              <a:gd name="T84" fmla="*/ 919 w 1402"/>
              <a:gd name="T85" fmla="*/ 159 h 3647"/>
              <a:gd name="T86" fmla="*/ 884 w 1402"/>
              <a:gd name="T87" fmla="*/ 127 h 3647"/>
              <a:gd name="T88" fmla="*/ 192 w 1402"/>
              <a:gd name="T89" fmla="*/ 92 h 3647"/>
              <a:gd name="T90" fmla="*/ 1368 w 1402"/>
              <a:gd name="T91" fmla="*/ 446 h 3647"/>
              <a:gd name="T92" fmla="*/ 1365 w 1402"/>
              <a:gd name="T93" fmla="*/ 1422 h 3647"/>
              <a:gd name="T94" fmla="*/ 1313 w 1402"/>
              <a:gd name="T95" fmla="*/ 2175 h 3647"/>
              <a:gd name="T96" fmla="*/ 1239 w 1402"/>
              <a:gd name="T97" fmla="*/ 2916 h 3647"/>
              <a:gd name="T98" fmla="*/ 1129 w 1402"/>
              <a:gd name="T99" fmla="*/ 3623 h 3647"/>
              <a:gd name="T100" fmla="*/ 769 w 1402"/>
              <a:gd name="T101" fmla="*/ 3515 h 3647"/>
              <a:gd name="T102" fmla="*/ 733 w 1402"/>
              <a:gd name="T103" fmla="*/ 2942 h 3647"/>
              <a:gd name="T104" fmla="*/ 711 w 1402"/>
              <a:gd name="T105" fmla="*/ 1901 h 3647"/>
              <a:gd name="T106" fmla="*/ 692 w 1402"/>
              <a:gd name="T107" fmla="*/ 1738 h 3647"/>
              <a:gd name="T108" fmla="*/ 683 w 1402"/>
              <a:gd name="T109" fmla="*/ 2746 h 3647"/>
              <a:gd name="T110" fmla="*/ 639 w 1402"/>
              <a:gd name="T111" fmla="*/ 3400 h 3647"/>
              <a:gd name="T112" fmla="*/ 311 w 1402"/>
              <a:gd name="T113" fmla="*/ 3647 h 3647"/>
              <a:gd name="T114" fmla="*/ 162 w 1402"/>
              <a:gd name="T115" fmla="*/ 3055 h 3647"/>
              <a:gd name="T116" fmla="*/ 99 w 1402"/>
              <a:gd name="T117" fmla="*/ 2381 h 3647"/>
              <a:gd name="T118" fmla="*/ 100 w 1402"/>
              <a:gd name="T119" fmla="*/ 1746 h 3647"/>
              <a:gd name="T120" fmla="*/ 14 w 1402"/>
              <a:gd name="T121" fmla="*/ 605 h 3647"/>
              <a:gd name="T122" fmla="*/ 129 w 1402"/>
              <a:gd name="T123" fmla="*/ 11 h 3647"/>
              <a:gd name="T124" fmla="*/ 770 w 1402"/>
              <a:gd name="T125" fmla="*/ 51 h 3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02" h="3647">
                <a:moveTo>
                  <a:pt x="855" y="3501"/>
                </a:moveTo>
                <a:lnTo>
                  <a:pt x="857" y="3533"/>
                </a:lnTo>
                <a:lnTo>
                  <a:pt x="858" y="3560"/>
                </a:lnTo>
                <a:lnTo>
                  <a:pt x="1064" y="3560"/>
                </a:lnTo>
                <a:lnTo>
                  <a:pt x="1075" y="3530"/>
                </a:lnTo>
                <a:lnTo>
                  <a:pt x="1086" y="3501"/>
                </a:lnTo>
                <a:lnTo>
                  <a:pt x="855" y="3501"/>
                </a:lnTo>
                <a:close/>
                <a:moveTo>
                  <a:pt x="316" y="3501"/>
                </a:moveTo>
                <a:lnTo>
                  <a:pt x="327" y="3530"/>
                </a:lnTo>
                <a:lnTo>
                  <a:pt x="339" y="3560"/>
                </a:lnTo>
                <a:lnTo>
                  <a:pt x="543" y="3560"/>
                </a:lnTo>
                <a:lnTo>
                  <a:pt x="545" y="3533"/>
                </a:lnTo>
                <a:lnTo>
                  <a:pt x="547" y="3501"/>
                </a:lnTo>
                <a:lnTo>
                  <a:pt x="316" y="3501"/>
                </a:lnTo>
                <a:close/>
                <a:moveTo>
                  <a:pt x="365" y="351"/>
                </a:moveTo>
                <a:lnTo>
                  <a:pt x="359" y="413"/>
                </a:lnTo>
                <a:lnTo>
                  <a:pt x="349" y="469"/>
                </a:lnTo>
                <a:lnTo>
                  <a:pt x="337" y="521"/>
                </a:lnTo>
                <a:lnTo>
                  <a:pt x="322" y="569"/>
                </a:lnTo>
                <a:lnTo>
                  <a:pt x="307" y="614"/>
                </a:lnTo>
                <a:lnTo>
                  <a:pt x="289" y="652"/>
                </a:lnTo>
                <a:lnTo>
                  <a:pt x="270" y="688"/>
                </a:lnTo>
                <a:lnTo>
                  <a:pt x="252" y="719"/>
                </a:lnTo>
                <a:lnTo>
                  <a:pt x="232" y="748"/>
                </a:lnTo>
                <a:lnTo>
                  <a:pt x="211" y="772"/>
                </a:lnTo>
                <a:lnTo>
                  <a:pt x="191" y="793"/>
                </a:lnTo>
                <a:lnTo>
                  <a:pt x="171" y="812"/>
                </a:lnTo>
                <a:lnTo>
                  <a:pt x="151" y="828"/>
                </a:lnTo>
                <a:lnTo>
                  <a:pt x="133" y="841"/>
                </a:lnTo>
                <a:lnTo>
                  <a:pt x="116" y="852"/>
                </a:lnTo>
                <a:lnTo>
                  <a:pt x="100" y="861"/>
                </a:lnTo>
                <a:lnTo>
                  <a:pt x="86" y="868"/>
                </a:lnTo>
                <a:lnTo>
                  <a:pt x="86" y="950"/>
                </a:lnTo>
                <a:lnTo>
                  <a:pt x="87" y="1038"/>
                </a:lnTo>
                <a:lnTo>
                  <a:pt x="93" y="1133"/>
                </a:lnTo>
                <a:lnTo>
                  <a:pt x="100" y="1231"/>
                </a:lnTo>
                <a:lnTo>
                  <a:pt x="111" y="1336"/>
                </a:lnTo>
                <a:lnTo>
                  <a:pt x="127" y="1443"/>
                </a:lnTo>
                <a:lnTo>
                  <a:pt x="147" y="1555"/>
                </a:lnTo>
                <a:lnTo>
                  <a:pt x="171" y="1671"/>
                </a:lnTo>
                <a:lnTo>
                  <a:pt x="201" y="1788"/>
                </a:lnTo>
                <a:lnTo>
                  <a:pt x="236" y="1908"/>
                </a:lnTo>
                <a:lnTo>
                  <a:pt x="278" y="2030"/>
                </a:lnTo>
                <a:lnTo>
                  <a:pt x="281" y="2043"/>
                </a:lnTo>
                <a:lnTo>
                  <a:pt x="279" y="2056"/>
                </a:lnTo>
                <a:lnTo>
                  <a:pt x="274" y="2069"/>
                </a:lnTo>
                <a:lnTo>
                  <a:pt x="265" y="2079"/>
                </a:lnTo>
                <a:lnTo>
                  <a:pt x="253" y="2085"/>
                </a:lnTo>
                <a:lnTo>
                  <a:pt x="245" y="2088"/>
                </a:lnTo>
                <a:lnTo>
                  <a:pt x="238" y="2088"/>
                </a:lnTo>
                <a:lnTo>
                  <a:pt x="225" y="2086"/>
                </a:lnTo>
                <a:lnTo>
                  <a:pt x="213" y="2081"/>
                </a:lnTo>
                <a:lnTo>
                  <a:pt x="204" y="2071"/>
                </a:lnTo>
                <a:lnTo>
                  <a:pt x="197" y="2060"/>
                </a:lnTo>
                <a:lnTo>
                  <a:pt x="175" y="1998"/>
                </a:lnTo>
                <a:lnTo>
                  <a:pt x="175" y="2058"/>
                </a:lnTo>
                <a:lnTo>
                  <a:pt x="175" y="2121"/>
                </a:lnTo>
                <a:lnTo>
                  <a:pt x="177" y="2188"/>
                </a:lnTo>
                <a:lnTo>
                  <a:pt x="179" y="2258"/>
                </a:lnTo>
                <a:lnTo>
                  <a:pt x="182" y="2332"/>
                </a:lnTo>
                <a:lnTo>
                  <a:pt x="188" y="2405"/>
                </a:lnTo>
                <a:lnTo>
                  <a:pt x="195" y="2479"/>
                </a:lnTo>
                <a:lnTo>
                  <a:pt x="204" y="2554"/>
                </a:lnTo>
                <a:lnTo>
                  <a:pt x="216" y="2628"/>
                </a:lnTo>
                <a:lnTo>
                  <a:pt x="229" y="2701"/>
                </a:lnTo>
                <a:lnTo>
                  <a:pt x="246" y="2772"/>
                </a:lnTo>
                <a:lnTo>
                  <a:pt x="266" y="2841"/>
                </a:lnTo>
                <a:lnTo>
                  <a:pt x="288" y="2906"/>
                </a:lnTo>
                <a:lnTo>
                  <a:pt x="313" y="2968"/>
                </a:lnTo>
                <a:lnTo>
                  <a:pt x="318" y="2981"/>
                </a:lnTo>
                <a:lnTo>
                  <a:pt x="317" y="2995"/>
                </a:lnTo>
                <a:lnTo>
                  <a:pt x="312" y="3007"/>
                </a:lnTo>
                <a:lnTo>
                  <a:pt x="303" y="3018"/>
                </a:lnTo>
                <a:lnTo>
                  <a:pt x="292" y="3025"/>
                </a:lnTo>
                <a:lnTo>
                  <a:pt x="284" y="3028"/>
                </a:lnTo>
                <a:lnTo>
                  <a:pt x="275" y="3029"/>
                </a:lnTo>
                <a:lnTo>
                  <a:pt x="260" y="3027"/>
                </a:lnTo>
                <a:lnTo>
                  <a:pt x="248" y="3020"/>
                </a:lnTo>
                <a:lnTo>
                  <a:pt x="250" y="3080"/>
                </a:lnTo>
                <a:lnTo>
                  <a:pt x="254" y="3144"/>
                </a:lnTo>
                <a:lnTo>
                  <a:pt x="259" y="3211"/>
                </a:lnTo>
                <a:lnTo>
                  <a:pt x="267" y="3279"/>
                </a:lnTo>
                <a:lnTo>
                  <a:pt x="277" y="3346"/>
                </a:lnTo>
                <a:lnTo>
                  <a:pt x="291" y="3413"/>
                </a:lnTo>
                <a:lnTo>
                  <a:pt x="552" y="3413"/>
                </a:lnTo>
                <a:lnTo>
                  <a:pt x="555" y="3357"/>
                </a:lnTo>
                <a:lnTo>
                  <a:pt x="559" y="3298"/>
                </a:lnTo>
                <a:lnTo>
                  <a:pt x="563" y="3235"/>
                </a:lnTo>
                <a:lnTo>
                  <a:pt x="567" y="3173"/>
                </a:lnTo>
                <a:lnTo>
                  <a:pt x="570" y="3111"/>
                </a:lnTo>
                <a:lnTo>
                  <a:pt x="575" y="3051"/>
                </a:lnTo>
                <a:lnTo>
                  <a:pt x="578" y="2996"/>
                </a:lnTo>
                <a:lnTo>
                  <a:pt x="583" y="2945"/>
                </a:lnTo>
                <a:lnTo>
                  <a:pt x="586" y="2900"/>
                </a:lnTo>
                <a:lnTo>
                  <a:pt x="591" y="2824"/>
                </a:lnTo>
                <a:lnTo>
                  <a:pt x="597" y="2741"/>
                </a:lnTo>
                <a:lnTo>
                  <a:pt x="601" y="2653"/>
                </a:lnTo>
                <a:lnTo>
                  <a:pt x="606" y="2562"/>
                </a:lnTo>
                <a:lnTo>
                  <a:pt x="609" y="2470"/>
                </a:lnTo>
                <a:lnTo>
                  <a:pt x="611" y="2378"/>
                </a:lnTo>
                <a:lnTo>
                  <a:pt x="612" y="2288"/>
                </a:lnTo>
                <a:lnTo>
                  <a:pt x="611" y="2202"/>
                </a:lnTo>
                <a:lnTo>
                  <a:pt x="610" y="2120"/>
                </a:lnTo>
                <a:lnTo>
                  <a:pt x="608" y="2032"/>
                </a:lnTo>
                <a:lnTo>
                  <a:pt x="606" y="1952"/>
                </a:lnTo>
                <a:lnTo>
                  <a:pt x="606" y="1880"/>
                </a:lnTo>
                <a:lnTo>
                  <a:pt x="605" y="1815"/>
                </a:lnTo>
                <a:lnTo>
                  <a:pt x="606" y="1755"/>
                </a:lnTo>
                <a:lnTo>
                  <a:pt x="607" y="1703"/>
                </a:lnTo>
                <a:lnTo>
                  <a:pt x="609" y="1655"/>
                </a:lnTo>
                <a:lnTo>
                  <a:pt x="611" y="1613"/>
                </a:lnTo>
                <a:lnTo>
                  <a:pt x="613" y="1576"/>
                </a:lnTo>
                <a:lnTo>
                  <a:pt x="617" y="1545"/>
                </a:lnTo>
                <a:lnTo>
                  <a:pt x="620" y="1517"/>
                </a:lnTo>
                <a:lnTo>
                  <a:pt x="623" y="1494"/>
                </a:lnTo>
                <a:lnTo>
                  <a:pt x="627" y="1474"/>
                </a:lnTo>
                <a:lnTo>
                  <a:pt x="631" y="1458"/>
                </a:lnTo>
                <a:lnTo>
                  <a:pt x="634" y="1443"/>
                </a:lnTo>
                <a:lnTo>
                  <a:pt x="639" y="1432"/>
                </a:lnTo>
                <a:lnTo>
                  <a:pt x="643" y="1423"/>
                </a:lnTo>
                <a:lnTo>
                  <a:pt x="647" y="1417"/>
                </a:lnTo>
                <a:lnTo>
                  <a:pt x="651" y="1411"/>
                </a:lnTo>
                <a:lnTo>
                  <a:pt x="654" y="1407"/>
                </a:lnTo>
                <a:lnTo>
                  <a:pt x="658" y="1403"/>
                </a:lnTo>
                <a:lnTo>
                  <a:pt x="658" y="358"/>
                </a:lnTo>
                <a:lnTo>
                  <a:pt x="618" y="358"/>
                </a:lnTo>
                <a:lnTo>
                  <a:pt x="618" y="390"/>
                </a:lnTo>
                <a:lnTo>
                  <a:pt x="618" y="428"/>
                </a:lnTo>
                <a:lnTo>
                  <a:pt x="617" y="474"/>
                </a:lnTo>
                <a:lnTo>
                  <a:pt x="617" y="525"/>
                </a:lnTo>
                <a:lnTo>
                  <a:pt x="616" y="581"/>
                </a:lnTo>
                <a:lnTo>
                  <a:pt x="615" y="641"/>
                </a:lnTo>
                <a:lnTo>
                  <a:pt x="612" y="706"/>
                </a:lnTo>
                <a:lnTo>
                  <a:pt x="610" y="772"/>
                </a:lnTo>
                <a:lnTo>
                  <a:pt x="607" y="841"/>
                </a:lnTo>
                <a:lnTo>
                  <a:pt x="602" y="911"/>
                </a:lnTo>
                <a:lnTo>
                  <a:pt x="598" y="981"/>
                </a:lnTo>
                <a:lnTo>
                  <a:pt x="591" y="1052"/>
                </a:lnTo>
                <a:lnTo>
                  <a:pt x="585" y="1120"/>
                </a:lnTo>
                <a:lnTo>
                  <a:pt x="577" y="1188"/>
                </a:lnTo>
                <a:lnTo>
                  <a:pt x="568" y="1253"/>
                </a:lnTo>
                <a:lnTo>
                  <a:pt x="558" y="1316"/>
                </a:lnTo>
                <a:lnTo>
                  <a:pt x="546" y="1373"/>
                </a:lnTo>
                <a:lnTo>
                  <a:pt x="533" y="1427"/>
                </a:lnTo>
                <a:lnTo>
                  <a:pt x="527" y="1440"/>
                </a:lnTo>
                <a:lnTo>
                  <a:pt x="517" y="1450"/>
                </a:lnTo>
                <a:lnTo>
                  <a:pt x="505" y="1456"/>
                </a:lnTo>
                <a:lnTo>
                  <a:pt x="492" y="1459"/>
                </a:lnTo>
                <a:lnTo>
                  <a:pt x="487" y="1458"/>
                </a:lnTo>
                <a:lnTo>
                  <a:pt x="481" y="1456"/>
                </a:lnTo>
                <a:lnTo>
                  <a:pt x="468" y="1451"/>
                </a:lnTo>
                <a:lnTo>
                  <a:pt x="458" y="1442"/>
                </a:lnTo>
                <a:lnTo>
                  <a:pt x="451" y="1431"/>
                </a:lnTo>
                <a:lnTo>
                  <a:pt x="449" y="1418"/>
                </a:lnTo>
                <a:lnTo>
                  <a:pt x="450" y="1404"/>
                </a:lnTo>
                <a:lnTo>
                  <a:pt x="462" y="1352"/>
                </a:lnTo>
                <a:lnTo>
                  <a:pt x="473" y="1297"/>
                </a:lnTo>
                <a:lnTo>
                  <a:pt x="483" y="1237"/>
                </a:lnTo>
                <a:lnTo>
                  <a:pt x="492" y="1173"/>
                </a:lnTo>
                <a:lnTo>
                  <a:pt x="500" y="1107"/>
                </a:lnTo>
                <a:lnTo>
                  <a:pt x="506" y="1038"/>
                </a:lnTo>
                <a:lnTo>
                  <a:pt x="512" y="970"/>
                </a:lnTo>
                <a:lnTo>
                  <a:pt x="516" y="901"/>
                </a:lnTo>
                <a:lnTo>
                  <a:pt x="521" y="831"/>
                </a:lnTo>
                <a:lnTo>
                  <a:pt x="524" y="763"/>
                </a:lnTo>
                <a:lnTo>
                  <a:pt x="526" y="698"/>
                </a:lnTo>
                <a:lnTo>
                  <a:pt x="527" y="635"/>
                </a:lnTo>
                <a:lnTo>
                  <a:pt x="530" y="576"/>
                </a:lnTo>
                <a:lnTo>
                  <a:pt x="531" y="520"/>
                </a:lnTo>
                <a:lnTo>
                  <a:pt x="531" y="469"/>
                </a:lnTo>
                <a:lnTo>
                  <a:pt x="531" y="425"/>
                </a:lnTo>
                <a:lnTo>
                  <a:pt x="531" y="387"/>
                </a:lnTo>
                <a:lnTo>
                  <a:pt x="531" y="356"/>
                </a:lnTo>
                <a:lnTo>
                  <a:pt x="489" y="355"/>
                </a:lnTo>
                <a:lnTo>
                  <a:pt x="488" y="380"/>
                </a:lnTo>
                <a:lnTo>
                  <a:pt x="488" y="408"/>
                </a:lnTo>
                <a:lnTo>
                  <a:pt x="487" y="439"/>
                </a:lnTo>
                <a:lnTo>
                  <a:pt x="484" y="475"/>
                </a:lnTo>
                <a:lnTo>
                  <a:pt x="481" y="513"/>
                </a:lnTo>
                <a:lnTo>
                  <a:pt x="478" y="553"/>
                </a:lnTo>
                <a:lnTo>
                  <a:pt x="472" y="594"/>
                </a:lnTo>
                <a:lnTo>
                  <a:pt x="467" y="637"/>
                </a:lnTo>
                <a:lnTo>
                  <a:pt x="459" y="680"/>
                </a:lnTo>
                <a:lnTo>
                  <a:pt x="450" y="723"/>
                </a:lnTo>
                <a:lnTo>
                  <a:pt x="439" y="768"/>
                </a:lnTo>
                <a:lnTo>
                  <a:pt x="426" y="810"/>
                </a:lnTo>
                <a:lnTo>
                  <a:pt x="412" y="852"/>
                </a:lnTo>
                <a:lnTo>
                  <a:pt x="395" y="892"/>
                </a:lnTo>
                <a:lnTo>
                  <a:pt x="375" y="931"/>
                </a:lnTo>
                <a:lnTo>
                  <a:pt x="354" y="966"/>
                </a:lnTo>
                <a:lnTo>
                  <a:pt x="330" y="998"/>
                </a:lnTo>
                <a:lnTo>
                  <a:pt x="303" y="1027"/>
                </a:lnTo>
                <a:lnTo>
                  <a:pt x="274" y="1053"/>
                </a:lnTo>
                <a:lnTo>
                  <a:pt x="242" y="1074"/>
                </a:lnTo>
                <a:lnTo>
                  <a:pt x="206" y="1089"/>
                </a:lnTo>
                <a:lnTo>
                  <a:pt x="199" y="1092"/>
                </a:lnTo>
                <a:lnTo>
                  <a:pt x="192" y="1092"/>
                </a:lnTo>
                <a:lnTo>
                  <a:pt x="179" y="1090"/>
                </a:lnTo>
                <a:lnTo>
                  <a:pt x="168" y="1084"/>
                </a:lnTo>
                <a:lnTo>
                  <a:pt x="158" y="1075"/>
                </a:lnTo>
                <a:lnTo>
                  <a:pt x="151" y="1063"/>
                </a:lnTo>
                <a:lnTo>
                  <a:pt x="149" y="1049"/>
                </a:lnTo>
                <a:lnTo>
                  <a:pt x="150" y="1036"/>
                </a:lnTo>
                <a:lnTo>
                  <a:pt x="156" y="1024"/>
                </a:lnTo>
                <a:lnTo>
                  <a:pt x="165" y="1015"/>
                </a:lnTo>
                <a:lnTo>
                  <a:pt x="178" y="1008"/>
                </a:lnTo>
                <a:lnTo>
                  <a:pt x="205" y="995"/>
                </a:lnTo>
                <a:lnTo>
                  <a:pt x="232" y="976"/>
                </a:lnTo>
                <a:lnTo>
                  <a:pt x="256" y="953"/>
                </a:lnTo>
                <a:lnTo>
                  <a:pt x="277" y="926"/>
                </a:lnTo>
                <a:lnTo>
                  <a:pt x="297" y="896"/>
                </a:lnTo>
                <a:lnTo>
                  <a:pt x="314" y="862"/>
                </a:lnTo>
                <a:lnTo>
                  <a:pt x="330" y="826"/>
                </a:lnTo>
                <a:lnTo>
                  <a:pt x="343" y="788"/>
                </a:lnTo>
                <a:lnTo>
                  <a:pt x="355" y="748"/>
                </a:lnTo>
                <a:lnTo>
                  <a:pt x="365" y="706"/>
                </a:lnTo>
                <a:lnTo>
                  <a:pt x="374" y="663"/>
                </a:lnTo>
                <a:lnTo>
                  <a:pt x="382" y="620"/>
                </a:lnTo>
                <a:lnTo>
                  <a:pt x="388" y="578"/>
                </a:lnTo>
                <a:lnTo>
                  <a:pt x="393" y="536"/>
                </a:lnTo>
                <a:lnTo>
                  <a:pt x="397" y="496"/>
                </a:lnTo>
                <a:lnTo>
                  <a:pt x="399" y="456"/>
                </a:lnTo>
                <a:lnTo>
                  <a:pt x="402" y="419"/>
                </a:lnTo>
                <a:lnTo>
                  <a:pt x="403" y="384"/>
                </a:lnTo>
                <a:lnTo>
                  <a:pt x="403" y="352"/>
                </a:lnTo>
                <a:lnTo>
                  <a:pt x="365" y="351"/>
                </a:lnTo>
                <a:close/>
                <a:moveTo>
                  <a:pt x="1037" y="351"/>
                </a:moveTo>
                <a:lnTo>
                  <a:pt x="1001" y="352"/>
                </a:lnTo>
                <a:lnTo>
                  <a:pt x="1001" y="384"/>
                </a:lnTo>
                <a:lnTo>
                  <a:pt x="1002" y="418"/>
                </a:lnTo>
                <a:lnTo>
                  <a:pt x="1003" y="456"/>
                </a:lnTo>
                <a:lnTo>
                  <a:pt x="1006" y="496"/>
                </a:lnTo>
                <a:lnTo>
                  <a:pt x="1010" y="536"/>
                </a:lnTo>
                <a:lnTo>
                  <a:pt x="1015" y="578"/>
                </a:lnTo>
                <a:lnTo>
                  <a:pt x="1021" y="620"/>
                </a:lnTo>
                <a:lnTo>
                  <a:pt x="1028" y="663"/>
                </a:lnTo>
                <a:lnTo>
                  <a:pt x="1037" y="706"/>
                </a:lnTo>
                <a:lnTo>
                  <a:pt x="1048" y="748"/>
                </a:lnTo>
                <a:lnTo>
                  <a:pt x="1059" y="788"/>
                </a:lnTo>
                <a:lnTo>
                  <a:pt x="1073" y="826"/>
                </a:lnTo>
                <a:lnTo>
                  <a:pt x="1089" y="862"/>
                </a:lnTo>
                <a:lnTo>
                  <a:pt x="1107" y="896"/>
                </a:lnTo>
                <a:lnTo>
                  <a:pt x="1125" y="926"/>
                </a:lnTo>
                <a:lnTo>
                  <a:pt x="1147" y="953"/>
                </a:lnTo>
                <a:lnTo>
                  <a:pt x="1171" y="976"/>
                </a:lnTo>
                <a:lnTo>
                  <a:pt x="1197" y="995"/>
                </a:lnTo>
                <a:lnTo>
                  <a:pt x="1226" y="1008"/>
                </a:lnTo>
                <a:lnTo>
                  <a:pt x="1238" y="1015"/>
                </a:lnTo>
                <a:lnTo>
                  <a:pt x="1247" y="1024"/>
                </a:lnTo>
                <a:lnTo>
                  <a:pt x="1252" y="1036"/>
                </a:lnTo>
                <a:lnTo>
                  <a:pt x="1254" y="1049"/>
                </a:lnTo>
                <a:lnTo>
                  <a:pt x="1251" y="1063"/>
                </a:lnTo>
                <a:lnTo>
                  <a:pt x="1246" y="1075"/>
                </a:lnTo>
                <a:lnTo>
                  <a:pt x="1236" y="1084"/>
                </a:lnTo>
                <a:lnTo>
                  <a:pt x="1224" y="1090"/>
                </a:lnTo>
                <a:lnTo>
                  <a:pt x="1211" y="1092"/>
                </a:lnTo>
                <a:lnTo>
                  <a:pt x="1204" y="1092"/>
                </a:lnTo>
                <a:lnTo>
                  <a:pt x="1196" y="1089"/>
                </a:lnTo>
                <a:lnTo>
                  <a:pt x="1161" y="1074"/>
                </a:lnTo>
                <a:lnTo>
                  <a:pt x="1129" y="1053"/>
                </a:lnTo>
                <a:lnTo>
                  <a:pt x="1099" y="1027"/>
                </a:lnTo>
                <a:lnTo>
                  <a:pt x="1072" y="998"/>
                </a:lnTo>
                <a:lnTo>
                  <a:pt x="1048" y="966"/>
                </a:lnTo>
                <a:lnTo>
                  <a:pt x="1027" y="931"/>
                </a:lnTo>
                <a:lnTo>
                  <a:pt x="1008" y="892"/>
                </a:lnTo>
                <a:lnTo>
                  <a:pt x="992" y="852"/>
                </a:lnTo>
                <a:lnTo>
                  <a:pt x="976" y="810"/>
                </a:lnTo>
                <a:lnTo>
                  <a:pt x="964" y="768"/>
                </a:lnTo>
                <a:lnTo>
                  <a:pt x="953" y="723"/>
                </a:lnTo>
                <a:lnTo>
                  <a:pt x="944" y="680"/>
                </a:lnTo>
                <a:lnTo>
                  <a:pt x="937" y="637"/>
                </a:lnTo>
                <a:lnTo>
                  <a:pt x="930" y="594"/>
                </a:lnTo>
                <a:lnTo>
                  <a:pt x="925" y="553"/>
                </a:lnTo>
                <a:lnTo>
                  <a:pt x="921" y="513"/>
                </a:lnTo>
                <a:lnTo>
                  <a:pt x="918" y="475"/>
                </a:lnTo>
                <a:lnTo>
                  <a:pt x="917" y="439"/>
                </a:lnTo>
                <a:lnTo>
                  <a:pt x="916" y="408"/>
                </a:lnTo>
                <a:lnTo>
                  <a:pt x="915" y="380"/>
                </a:lnTo>
                <a:lnTo>
                  <a:pt x="915" y="355"/>
                </a:lnTo>
                <a:lnTo>
                  <a:pt x="872" y="356"/>
                </a:lnTo>
                <a:lnTo>
                  <a:pt x="872" y="387"/>
                </a:lnTo>
                <a:lnTo>
                  <a:pt x="872" y="425"/>
                </a:lnTo>
                <a:lnTo>
                  <a:pt x="872" y="469"/>
                </a:lnTo>
                <a:lnTo>
                  <a:pt x="873" y="520"/>
                </a:lnTo>
                <a:lnTo>
                  <a:pt x="874" y="575"/>
                </a:lnTo>
                <a:lnTo>
                  <a:pt x="875" y="635"/>
                </a:lnTo>
                <a:lnTo>
                  <a:pt x="877" y="698"/>
                </a:lnTo>
                <a:lnTo>
                  <a:pt x="879" y="763"/>
                </a:lnTo>
                <a:lnTo>
                  <a:pt x="883" y="831"/>
                </a:lnTo>
                <a:lnTo>
                  <a:pt x="886" y="900"/>
                </a:lnTo>
                <a:lnTo>
                  <a:pt x="890" y="970"/>
                </a:lnTo>
                <a:lnTo>
                  <a:pt x="897" y="1038"/>
                </a:lnTo>
                <a:lnTo>
                  <a:pt x="902" y="1107"/>
                </a:lnTo>
                <a:lnTo>
                  <a:pt x="910" y="1173"/>
                </a:lnTo>
                <a:lnTo>
                  <a:pt x="919" y="1236"/>
                </a:lnTo>
                <a:lnTo>
                  <a:pt x="929" y="1297"/>
                </a:lnTo>
                <a:lnTo>
                  <a:pt x="940" y="1352"/>
                </a:lnTo>
                <a:lnTo>
                  <a:pt x="952" y="1404"/>
                </a:lnTo>
                <a:lnTo>
                  <a:pt x="954" y="1418"/>
                </a:lnTo>
                <a:lnTo>
                  <a:pt x="951" y="1431"/>
                </a:lnTo>
                <a:lnTo>
                  <a:pt x="944" y="1442"/>
                </a:lnTo>
                <a:lnTo>
                  <a:pt x="934" y="1451"/>
                </a:lnTo>
                <a:lnTo>
                  <a:pt x="922" y="1456"/>
                </a:lnTo>
                <a:lnTo>
                  <a:pt x="917" y="1458"/>
                </a:lnTo>
                <a:lnTo>
                  <a:pt x="911" y="1459"/>
                </a:lnTo>
                <a:lnTo>
                  <a:pt x="897" y="1456"/>
                </a:lnTo>
                <a:lnTo>
                  <a:pt x="885" y="1450"/>
                </a:lnTo>
                <a:lnTo>
                  <a:pt x="875" y="1440"/>
                </a:lnTo>
                <a:lnTo>
                  <a:pt x="869" y="1427"/>
                </a:lnTo>
                <a:lnTo>
                  <a:pt x="856" y="1373"/>
                </a:lnTo>
                <a:lnTo>
                  <a:pt x="845" y="1316"/>
                </a:lnTo>
                <a:lnTo>
                  <a:pt x="834" y="1253"/>
                </a:lnTo>
                <a:lnTo>
                  <a:pt x="825" y="1188"/>
                </a:lnTo>
                <a:lnTo>
                  <a:pt x="818" y="1120"/>
                </a:lnTo>
                <a:lnTo>
                  <a:pt x="811" y="1052"/>
                </a:lnTo>
                <a:lnTo>
                  <a:pt x="805" y="981"/>
                </a:lnTo>
                <a:lnTo>
                  <a:pt x="800" y="911"/>
                </a:lnTo>
                <a:lnTo>
                  <a:pt x="797" y="841"/>
                </a:lnTo>
                <a:lnTo>
                  <a:pt x="793" y="772"/>
                </a:lnTo>
                <a:lnTo>
                  <a:pt x="790" y="706"/>
                </a:lnTo>
                <a:lnTo>
                  <a:pt x="789" y="641"/>
                </a:lnTo>
                <a:lnTo>
                  <a:pt x="787" y="581"/>
                </a:lnTo>
                <a:lnTo>
                  <a:pt x="787" y="525"/>
                </a:lnTo>
                <a:lnTo>
                  <a:pt x="786" y="474"/>
                </a:lnTo>
                <a:lnTo>
                  <a:pt x="786" y="428"/>
                </a:lnTo>
                <a:lnTo>
                  <a:pt x="786" y="390"/>
                </a:lnTo>
                <a:lnTo>
                  <a:pt x="786" y="358"/>
                </a:lnTo>
                <a:lnTo>
                  <a:pt x="744" y="358"/>
                </a:lnTo>
                <a:lnTo>
                  <a:pt x="744" y="1403"/>
                </a:lnTo>
                <a:lnTo>
                  <a:pt x="747" y="1407"/>
                </a:lnTo>
                <a:lnTo>
                  <a:pt x="751" y="1411"/>
                </a:lnTo>
                <a:lnTo>
                  <a:pt x="755" y="1417"/>
                </a:lnTo>
                <a:lnTo>
                  <a:pt x="759" y="1423"/>
                </a:lnTo>
                <a:lnTo>
                  <a:pt x="762" y="1432"/>
                </a:lnTo>
                <a:lnTo>
                  <a:pt x="767" y="1443"/>
                </a:lnTo>
                <a:lnTo>
                  <a:pt x="771" y="1458"/>
                </a:lnTo>
                <a:lnTo>
                  <a:pt x="775" y="1474"/>
                </a:lnTo>
                <a:lnTo>
                  <a:pt x="779" y="1494"/>
                </a:lnTo>
                <a:lnTo>
                  <a:pt x="782" y="1517"/>
                </a:lnTo>
                <a:lnTo>
                  <a:pt x="786" y="1545"/>
                </a:lnTo>
                <a:lnTo>
                  <a:pt x="788" y="1576"/>
                </a:lnTo>
                <a:lnTo>
                  <a:pt x="791" y="1613"/>
                </a:lnTo>
                <a:lnTo>
                  <a:pt x="793" y="1655"/>
                </a:lnTo>
                <a:lnTo>
                  <a:pt x="794" y="1703"/>
                </a:lnTo>
                <a:lnTo>
                  <a:pt x="795" y="1755"/>
                </a:lnTo>
                <a:lnTo>
                  <a:pt x="797" y="1815"/>
                </a:lnTo>
                <a:lnTo>
                  <a:pt x="797" y="1880"/>
                </a:lnTo>
                <a:lnTo>
                  <a:pt x="795" y="1952"/>
                </a:lnTo>
                <a:lnTo>
                  <a:pt x="794" y="2032"/>
                </a:lnTo>
                <a:lnTo>
                  <a:pt x="792" y="2120"/>
                </a:lnTo>
                <a:lnTo>
                  <a:pt x="790" y="2202"/>
                </a:lnTo>
                <a:lnTo>
                  <a:pt x="790" y="2288"/>
                </a:lnTo>
                <a:lnTo>
                  <a:pt x="791" y="2378"/>
                </a:lnTo>
                <a:lnTo>
                  <a:pt x="793" y="2470"/>
                </a:lnTo>
                <a:lnTo>
                  <a:pt x="797" y="2562"/>
                </a:lnTo>
                <a:lnTo>
                  <a:pt x="800" y="2653"/>
                </a:lnTo>
                <a:lnTo>
                  <a:pt x="805" y="2741"/>
                </a:lnTo>
                <a:lnTo>
                  <a:pt x="810" y="2824"/>
                </a:lnTo>
                <a:lnTo>
                  <a:pt x="816" y="2900"/>
                </a:lnTo>
                <a:lnTo>
                  <a:pt x="820" y="2945"/>
                </a:lnTo>
                <a:lnTo>
                  <a:pt x="823" y="2996"/>
                </a:lnTo>
                <a:lnTo>
                  <a:pt x="826" y="3051"/>
                </a:lnTo>
                <a:lnTo>
                  <a:pt x="831" y="3111"/>
                </a:lnTo>
                <a:lnTo>
                  <a:pt x="835" y="3173"/>
                </a:lnTo>
                <a:lnTo>
                  <a:pt x="838" y="3235"/>
                </a:lnTo>
                <a:lnTo>
                  <a:pt x="843" y="3298"/>
                </a:lnTo>
                <a:lnTo>
                  <a:pt x="846" y="3357"/>
                </a:lnTo>
                <a:lnTo>
                  <a:pt x="850" y="3413"/>
                </a:lnTo>
                <a:lnTo>
                  <a:pt x="1110" y="3413"/>
                </a:lnTo>
                <a:lnTo>
                  <a:pt x="1124" y="3346"/>
                </a:lnTo>
                <a:lnTo>
                  <a:pt x="1135" y="3279"/>
                </a:lnTo>
                <a:lnTo>
                  <a:pt x="1143" y="3211"/>
                </a:lnTo>
                <a:lnTo>
                  <a:pt x="1149" y="3144"/>
                </a:lnTo>
                <a:lnTo>
                  <a:pt x="1152" y="3080"/>
                </a:lnTo>
                <a:lnTo>
                  <a:pt x="1153" y="3020"/>
                </a:lnTo>
                <a:lnTo>
                  <a:pt x="1141" y="3027"/>
                </a:lnTo>
                <a:lnTo>
                  <a:pt x="1128" y="3029"/>
                </a:lnTo>
                <a:lnTo>
                  <a:pt x="1118" y="3028"/>
                </a:lnTo>
                <a:lnTo>
                  <a:pt x="1109" y="3026"/>
                </a:lnTo>
                <a:lnTo>
                  <a:pt x="1098" y="3018"/>
                </a:lnTo>
                <a:lnTo>
                  <a:pt x="1090" y="3007"/>
                </a:lnTo>
                <a:lnTo>
                  <a:pt x="1085" y="2995"/>
                </a:lnTo>
                <a:lnTo>
                  <a:pt x="1085" y="2981"/>
                </a:lnTo>
                <a:lnTo>
                  <a:pt x="1088" y="2968"/>
                </a:lnTo>
                <a:lnTo>
                  <a:pt x="1113" y="2906"/>
                </a:lnTo>
                <a:lnTo>
                  <a:pt x="1135" y="2841"/>
                </a:lnTo>
                <a:lnTo>
                  <a:pt x="1155" y="2772"/>
                </a:lnTo>
                <a:lnTo>
                  <a:pt x="1172" y="2701"/>
                </a:lnTo>
                <a:lnTo>
                  <a:pt x="1185" y="2628"/>
                </a:lnTo>
                <a:lnTo>
                  <a:pt x="1197" y="2554"/>
                </a:lnTo>
                <a:lnTo>
                  <a:pt x="1206" y="2479"/>
                </a:lnTo>
                <a:lnTo>
                  <a:pt x="1214" y="2405"/>
                </a:lnTo>
                <a:lnTo>
                  <a:pt x="1219" y="2332"/>
                </a:lnTo>
                <a:lnTo>
                  <a:pt x="1222" y="2258"/>
                </a:lnTo>
                <a:lnTo>
                  <a:pt x="1226" y="2188"/>
                </a:lnTo>
                <a:lnTo>
                  <a:pt x="1227" y="2121"/>
                </a:lnTo>
                <a:lnTo>
                  <a:pt x="1227" y="2058"/>
                </a:lnTo>
                <a:lnTo>
                  <a:pt x="1226" y="1998"/>
                </a:lnTo>
                <a:lnTo>
                  <a:pt x="1204" y="2060"/>
                </a:lnTo>
                <a:lnTo>
                  <a:pt x="1198" y="2071"/>
                </a:lnTo>
                <a:lnTo>
                  <a:pt x="1188" y="2081"/>
                </a:lnTo>
                <a:lnTo>
                  <a:pt x="1176" y="2086"/>
                </a:lnTo>
                <a:lnTo>
                  <a:pt x="1164" y="2088"/>
                </a:lnTo>
                <a:lnTo>
                  <a:pt x="1156" y="2088"/>
                </a:lnTo>
                <a:lnTo>
                  <a:pt x="1149" y="2085"/>
                </a:lnTo>
                <a:lnTo>
                  <a:pt x="1136" y="2079"/>
                </a:lnTo>
                <a:lnTo>
                  <a:pt x="1128" y="2069"/>
                </a:lnTo>
                <a:lnTo>
                  <a:pt x="1122" y="2056"/>
                </a:lnTo>
                <a:lnTo>
                  <a:pt x="1121" y="2043"/>
                </a:lnTo>
                <a:lnTo>
                  <a:pt x="1123" y="2030"/>
                </a:lnTo>
                <a:lnTo>
                  <a:pt x="1167" y="1900"/>
                </a:lnTo>
                <a:lnTo>
                  <a:pt x="1205" y="1771"/>
                </a:lnTo>
                <a:lnTo>
                  <a:pt x="1236" y="1645"/>
                </a:lnTo>
                <a:lnTo>
                  <a:pt x="1261" y="1522"/>
                </a:lnTo>
                <a:lnTo>
                  <a:pt x="1281" y="1402"/>
                </a:lnTo>
                <a:lnTo>
                  <a:pt x="1295" y="1287"/>
                </a:lnTo>
                <a:lnTo>
                  <a:pt x="1306" y="1174"/>
                </a:lnTo>
                <a:lnTo>
                  <a:pt x="1312" y="1067"/>
                </a:lnTo>
                <a:lnTo>
                  <a:pt x="1315" y="964"/>
                </a:lnTo>
                <a:lnTo>
                  <a:pt x="1315" y="868"/>
                </a:lnTo>
                <a:lnTo>
                  <a:pt x="1301" y="860"/>
                </a:lnTo>
                <a:lnTo>
                  <a:pt x="1285" y="851"/>
                </a:lnTo>
                <a:lnTo>
                  <a:pt x="1268" y="841"/>
                </a:lnTo>
                <a:lnTo>
                  <a:pt x="1250" y="828"/>
                </a:lnTo>
                <a:lnTo>
                  <a:pt x="1230" y="811"/>
                </a:lnTo>
                <a:lnTo>
                  <a:pt x="1210" y="792"/>
                </a:lnTo>
                <a:lnTo>
                  <a:pt x="1190" y="771"/>
                </a:lnTo>
                <a:lnTo>
                  <a:pt x="1171" y="747"/>
                </a:lnTo>
                <a:lnTo>
                  <a:pt x="1151" y="719"/>
                </a:lnTo>
                <a:lnTo>
                  <a:pt x="1131" y="687"/>
                </a:lnTo>
                <a:lnTo>
                  <a:pt x="1113" y="651"/>
                </a:lnTo>
                <a:lnTo>
                  <a:pt x="1096" y="612"/>
                </a:lnTo>
                <a:lnTo>
                  <a:pt x="1080" y="569"/>
                </a:lnTo>
                <a:lnTo>
                  <a:pt x="1066" y="521"/>
                </a:lnTo>
                <a:lnTo>
                  <a:pt x="1054" y="469"/>
                </a:lnTo>
                <a:lnTo>
                  <a:pt x="1045" y="412"/>
                </a:lnTo>
                <a:lnTo>
                  <a:pt x="1037" y="351"/>
                </a:lnTo>
                <a:close/>
                <a:moveTo>
                  <a:pt x="1259" y="327"/>
                </a:moveTo>
                <a:lnTo>
                  <a:pt x="1235" y="332"/>
                </a:lnTo>
                <a:lnTo>
                  <a:pt x="1205" y="336"/>
                </a:lnTo>
                <a:lnTo>
                  <a:pt x="1167" y="340"/>
                </a:lnTo>
                <a:lnTo>
                  <a:pt x="1123" y="344"/>
                </a:lnTo>
                <a:lnTo>
                  <a:pt x="1130" y="403"/>
                </a:lnTo>
                <a:lnTo>
                  <a:pt x="1139" y="455"/>
                </a:lnTo>
                <a:lnTo>
                  <a:pt x="1151" y="504"/>
                </a:lnTo>
                <a:lnTo>
                  <a:pt x="1163" y="547"/>
                </a:lnTo>
                <a:lnTo>
                  <a:pt x="1177" y="586"/>
                </a:lnTo>
                <a:lnTo>
                  <a:pt x="1194" y="620"/>
                </a:lnTo>
                <a:lnTo>
                  <a:pt x="1210" y="651"/>
                </a:lnTo>
                <a:lnTo>
                  <a:pt x="1227" y="679"/>
                </a:lnTo>
                <a:lnTo>
                  <a:pt x="1245" y="702"/>
                </a:lnTo>
                <a:lnTo>
                  <a:pt x="1262" y="722"/>
                </a:lnTo>
                <a:lnTo>
                  <a:pt x="1280" y="740"/>
                </a:lnTo>
                <a:lnTo>
                  <a:pt x="1296" y="754"/>
                </a:lnTo>
                <a:lnTo>
                  <a:pt x="1312" y="765"/>
                </a:lnTo>
                <a:lnTo>
                  <a:pt x="1307" y="697"/>
                </a:lnTo>
                <a:lnTo>
                  <a:pt x="1303" y="632"/>
                </a:lnTo>
                <a:lnTo>
                  <a:pt x="1296" y="574"/>
                </a:lnTo>
                <a:lnTo>
                  <a:pt x="1290" y="518"/>
                </a:lnTo>
                <a:lnTo>
                  <a:pt x="1283" y="469"/>
                </a:lnTo>
                <a:lnTo>
                  <a:pt x="1277" y="425"/>
                </a:lnTo>
                <a:lnTo>
                  <a:pt x="1270" y="386"/>
                </a:lnTo>
                <a:lnTo>
                  <a:pt x="1264" y="354"/>
                </a:lnTo>
                <a:lnTo>
                  <a:pt x="1259" y="327"/>
                </a:lnTo>
                <a:close/>
                <a:moveTo>
                  <a:pt x="143" y="327"/>
                </a:moveTo>
                <a:lnTo>
                  <a:pt x="138" y="354"/>
                </a:lnTo>
                <a:lnTo>
                  <a:pt x="131" y="387"/>
                </a:lnTo>
                <a:lnTo>
                  <a:pt x="125" y="425"/>
                </a:lnTo>
                <a:lnTo>
                  <a:pt x="118" y="469"/>
                </a:lnTo>
                <a:lnTo>
                  <a:pt x="111" y="519"/>
                </a:lnTo>
                <a:lnTo>
                  <a:pt x="105" y="574"/>
                </a:lnTo>
                <a:lnTo>
                  <a:pt x="98" y="634"/>
                </a:lnTo>
                <a:lnTo>
                  <a:pt x="94" y="698"/>
                </a:lnTo>
                <a:lnTo>
                  <a:pt x="89" y="767"/>
                </a:lnTo>
                <a:lnTo>
                  <a:pt x="105" y="754"/>
                </a:lnTo>
                <a:lnTo>
                  <a:pt x="121" y="740"/>
                </a:lnTo>
                <a:lnTo>
                  <a:pt x="139" y="723"/>
                </a:lnTo>
                <a:lnTo>
                  <a:pt x="157" y="703"/>
                </a:lnTo>
                <a:lnTo>
                  <a:pt x="174" y="680"/>
                </a:lnTo>
                <a:lnTo>
                  <a:pt x="192" y="652"/>
                </a:lnTo>
                <a:lnTo>
                  <a:pt x="209" y="621"/>
                </a:lnTo>
                <a:lnTo>
                  <a:pt x="224" y="587"/>
                </a:lnTo>
                <a:lnTo>
                  <a:pt x="239" y="548"/>
                </a:lnTo>
                <a:lnTo>
                  <a:pt x="253" y="504"/>
                </a:lnTo>
                <a:lnTo>
                  <a:pt x="264" y="456"/>
                </a:lnTo>
                <a:lnTo>
                  <a:pt x="273" y="403"/>
                </a:lnTo>
                <a:lnTo>
                  <a:pt x="279" y="344"/>
                </a:lnTo>
                <a:lnTo>
                  <a:pt x="235" y="341"/>
                </a:lnTo>
                <a:lnTo>
                  <a:pt x="197" y="336"/>
                </a:lnTo>
                <a:lnTo>
                  <a:pt x="168" y="332"/>
                </a:lnTo>
                <a:lnTo>
                  <a:pt x="143" y="327"/>
                </a:lnTo>
                <a:close/>
                <a:moveTo>
                  <a:pt x="169" y="207"/>
                </a:moveTo>
                <a:lnTo>
                  <a:pt x="161" y="243"/>
                </a:lnTo>
                <a:lnTo>
                  <a:pt x="177" y="245"/>
                </a:lnTo>
                <a:lnTo>
                  <a:pt x="195" y="249"/>
                </a:lnTo>
                <a:lnTo>
                  <a:pt x="217" y="253"/>
                </a:lnTo>
                <a:lnTo>
                  <a:pt x="244" y="258"/>
                </a:lnTo>
                <a:lnTo>
                  <a:pt x="275" y="261"/>
                </a:lnTo>
                <a:lnTo>
                  <a:pt x="310" y="265"/>
                </a:lnTo>
                <a:lnTo>
                  <a:pt x="349" y="270"/>
                </a:lnTo>
                <a:lnTo>
                  <a:pt x="394" y="274"/>
                </a:lnTo>
                <a:lnTo>
                  <a:pt x="444" y="277"/>
                </a:lnTo>
                <a:lnTo>
                  <a:pt x="499" y="280"/>
                </a:lnTo>
                <a:lnTo>
                  <a:pt x="560" y="282"/>
                </a:lnTo>
                <a:lnTo>
                  <a:pt x="628" y="284"/>
                </a:lnTo>
                <a:lnTo>
                  <a:pt x="701" y="284"/>
                </a:lnTo>
                <a:lnTo>
                  <a:pt x="775" y="284"/>
                </a:lnTo>
                <a:lnTo>
                  <a:pt x="842" y="282"/>
                </a:lnTo>
                <a:lnTo>
                  <a:pt x="902" y="280"/>
                </a:lnTo>
                <a:lnTo>
                  <a:pt x="958" y="277"/>
                </a:lnTo>
                <a:lnTo>
                  <a:pt x="1007" y="274"/>
                </a:lnTo>
                <a:lnTo>
                  <a:pt x="1053" y="270"/>
                </a:lnTo>
                <a:lnTo>
                  <a:pt x="1092" y="265"/>
                </a:lnTo>
                <a:lnTo>
                  <a:pt x="1128" y="261"/>
                </a:lnTo>
                <a:lnTo>
                  <a:pt x="1157" y="258"/>
                </a:lnTo>
                <a:lnTo>
                  <a:pt x="1184" y="253"/>
                </a:lnTo>
                <a:lnTo>
                  <a:pt x="1206" y="249"/>
                </a:lnTo>
                <a:lnTo>
                  <a:pt x="1225" y="245"/>
                </a:lnTo>
                <a:lnTo>
                  <a:pt x="1240" y="243"/>
                </a:lnTo>
                <a:lnTo>
                  <a:pt x="1232" y="207"/>
                </a:lnTo>
                <a:lnTo>
                  <a:pt x="1221" y="209"/>
                </a:lnTo>
                <a:lnTo>
                  <a:pt x="1204" y="212"/>
                </a:lnTo>
                <a:lnTo>
                  <a:pt x="1181" y="215"/>
                </a:lnTo>
                <a:lnTo>
                  <a:pt x="1150" y="220"/>
                </a:lnTo>
                <a:lnTo>
                  <a:pt x="1113" y="224"/>
                </a:lnTo>
                <a:lnTo>
                  <a:pt x="1071" y="229"/>
                </a:lnTo>
                <a:lnTo>
                  <a:pt x="1024" y="234"/>
                </a:lnTo>
                <a:lnTo>
                  <a:pt x="970" y="238"/>
                </a:lnTo>
                <a:lnTo>
                  <a:pt x="910" y="242"/>
                </a:lnTo>
                <a:lnTo>
                  <a:pt x="846" y="244"/>
                </a:lnTo>
                <a:lnTo>
                  <a:pt x="776" y="246"/>
                </a:lnTo>
                <a:lnTo>
                  <a:pt x="701" y="248"/>
                </a:lnTo>
                <a:lnTo>
                  <a:pt x="626" y="246"/>
                </a:lnTo>
                <a:lnTo>
                  <a:pt x="556" y="244"/>
                </a:lnTo>
                <a:lnTo>
                  <a:pt x="491" y="242"/>
                </a:lnTo>
                <a:lnTo>
                  <a:pt x="432" y="238"/>
                </a:lnTo>
                <a:lnTo>
                  <a:pt x="378" y="234"/>
                </a:lnTo>
                <a:lnTo>
                  <a:pt x="330" y="229"/>
                </a:lnTo>
                <a:lnTo>
                  <a:pt x="288" y="224"/>
                </a:lnTo>
                <a:lnTo>
                  <a:pt x="252" y="220"/>
                </a:lnTo>
                <a:lnTo>
                  <a:pt x="222" y="215"/>
                </a:lnTo>
                <a:lnTo>
                  <a:pt x="197" y="212"/>
                </a:lnTo>
                <a:lnTo>
                  <a:pt x="180" y="209"/>
                </a:lnTo>
                <a:lnTo>
                  <a:pt x="169" y="207"/>
                </a:lnTo>
                <a:close/>
                <a:moveTo>
                  <a:pt x="192" y="92"/>
                </a:moveTo>
                <a:lnTo>
                  <a:pt x="186" y="122"/>
                </a:lnTo>
                <a:lnTo>
                  <a:pt x="209" y="126"/>
                </a:lnTo>
                <a:lnTo>
                  <a:pt x="238" y="131"/>
                </a:lnTo>
                <a:lnTo>
                  <a:pt x="275" y="137"/>
                </a:lnTo>
                <a:lnTo>
                  <a:pt x="317" y="142"/>
                </a:lnTo>
                <a:lnTo>
                  <a:pt x="366" y="149"/>
                </a:lnTo>
                <a:lnTo>
                  <a:pt x="420" y="154"/>
                </a:lnTo>
                <a:lnTo>
                  <a:pt x="482" y="159"/>
                </a:lnTo>
                <a:lnTo>
                  <a:pt x="549" y="162"/>
                </a:lnTo>
                <a:lnTo>
                  <a:pt x="622" y="165"/>
                </a:lnTo>
                <a:lnTo>
                  <a:pt x="701" y="165"/>
                </a:lnTo>
                <a:lnTo>
                  <a:pt x="780" y="165"/>
                </a:lnTo>
                <a:lnTo>
                  <a:pt x="853" y="162"/>
                </a:lnTo>
                <a:lnTo>
                  <a:pt x="919" y="159"/>
                </a:lnTo>
                <a:lnTo>
                  <a:pt x="981" y="154"/>
                </a:lnTo>
                <a:lnTo>
                  <a:pt x="1036" y="149"/>
                </a:lnTo>
                <a:lnTo>
                  <a:pt x="1085" y="142"/>
                </a:lnTo>
                <a:lnTo>
                  <a:pt x="1128" y="137"/>
                </a:lnTo>
                <a:lnTo>
                  <a:pt x="1163" y="131"/>
                </a:lnTo>
                <a:lnTo>
                  <a:pt x="1193" y="126"/>
                </a:lnTo>
                <a:lnTo>
                  <a:pt x="1216" y="122"/>
                </a:lnTo>
                <a:lnTo>
                  <a:pt x="1209" y="92"/>
                </a:lnTo>
                <a:lnTo>
                  <a:pt x="1134" y="102"/>
                </a:lnTo>
                <a:lnTo>
                  <a:pt x="1065" y="111"/>
                </a:lnTo>
                <a:lnTo>
                  <a:pt x="1000" y="118"/>
                </a:lnTo>
                <a:lnTo>
                  <a:pt x="940" y="122"/>
                </a:lnTo>
                <a:lnTo>
                  <a:pt x="884" y="127"/>
                </a:lnTo>
                <a:lnTo>
                  <a:pt x="832" y="129"/>
                </a:lnTo>
                <a:lnTo>
                  <a:pt x="784" y="130"/>
                </a:lnTo>
                <a:lnTo>
                  <a:pt x="740" y="131"/>
                </a:lnTo>
                <a:lnTo>
                  <a:pt x="701" y="131"/>
                </a:lnTo>
                <a:lnTo>
                  <a:pt x="659" y="131"/>
                </a:lnTo>
                <a:lnTo>
                  <a:pt x="615" y="130"/>
                </a:lnTo>
                <a:lnTo>
                  <a:pt x="567" y="129"/>
                </a:lnTo>
                <a:lnTo>
                  <a:pt x="515" y="127"/>
                </a:lnTo>
                <a:lnTo>
                  <a:pt x="460" y="122"/>
                </a:lnTo>
                <a:lnTo>
                  <a:pt x="400" y="118"/>
                </a:lnTo>
                <a:lnTo>
                  <a:pt x="335" y="111"/>
                </a:lnTo>
                <a:lnTo>
                  <a:pt x="267" y="102"/>
                </a:lnTo>
                <a:lnTo>
                  <a:pt x="192" y="92"/>
                </a:lnTo>
                <a:close/>
                <a:moveTo>
                  <a:pt x="1250" y="0"/>
                </a:moveTo>
                <a:lnTo>
                  <a:pt x="1262" y="5"/>
                </a:lnTo>
                <a:lnTo>
                  <a:pt x="1273" y="11"/>
                </a:lnTo>
                <a:lnTo>
                  <a:pt x="1281" y="22"/>
                </a:lnTo>
                <a:lnTo>
                  <a:pt x="1285" y="35"/>
                </a:lnTo>
                <a:lnTo>
                  <a:pt x="1333" y="265"/>
                </a:lnTo>
                <a:lnTo>
                  <a:pt x="1335" y="273"/>
                </a:lnTo>
                <a:lnTo>
                  <a:pt x="1338" y="287"/>
                </a:lnTo>
                <a:lnTo>
                  <a:pt x="1343" y="307"/>
                </a:lnTo>
                <a:lnTo>
                  <a:pt x="1348" y="334"/>
                </a:lnTo>
                <a:lnTo>
                  <a:pt x="1354" y="366"/>
                </a:lnTo>
                <a:lnTo>
                  <a:pt x="1360" y="403"/>
                </a:lnTo>
                <a:lnTo>
                  <a:pt x="1368" y="446"/>
                </a:lnTo>
                <a:lnTo>
                  <a:pt x="1375" y="494"/>
                </a:lnTo>
                <a:lnTo>
                  <a:pt x="1381" y="547"/>
                </a:lnTo>
                <a:lnTo>
                  <a:pt x="1387" y="605"/>
                </a:lnTo>
                <a:lnTo>
                  <a:pt x="1392" y="667"/>
                </a:lnTo>
                <a:lnTo>
                  <a:pt x="1397" y="733"/>
                </a:lnTo>
                <a:lnTo>
                  <a:pt x="1400" y="804"/>
                </a:lnTo>
                <a:lnTo>
                  <a:pt x="1402" y="878"/>
                </a:lnTo>
                <a:lnTo>
                  <a:pt x="1402" y="956"/>
                </a:lnTo>
                <a:lnTo>
                  <a:pt x="1400" y="1041"/>
                </a:lnTo>
                <a:lnTo>
                  <a:pt x="1396" y="1129"/>
                </a:lnTo>
                <a:lnTo>
                  <a:pt x="1389" y="1224"/>
                </a:lnTo>
                <a:lnTo>
                  <a:pt x="1379" y="1321"/>
                </a:lnTo>
                <a:lnTo>
                  <a:pt x="1365" y="1422"/>
                </a:lnTo>
                <a:lnTo>
                  <a:pt x="1348" y="1527"/>
                </a:lnTo>
                <a:lnTo>
                  <a:pt x="1326" y="1635"/>
                </a:lnTo>
                <a:lnTo>
                  <a:pt x="1301" y="1746"/>
                </a:lnTo>
                <a:lnTo>
                  <a:pt x="1302" y="1761"/>
                </a:lnTo>
                <a:lnTo>
                  <a:pt x="1304" y="1784"/>
                </a:lnTo>
                <a:lnTo>
                  <a:pt x="1305" y="1814"/>
                </a:lnTo>
                <a:lnTo>
                  <a:pt x="1307" y="1850"/>
                </a:lnTo>
                <a:lnTo>
                  <a:pt x="1310" y="1893"/>
                </a:lnTo>
                <a:lnTo>
                  <a:pt x="1312" y="1941"/>
                </a:lnTo>
                <a:lnTo>
                  <a:pt x="1313" y="1993"/>
                </a:lnTo>
                <a:lnTo>
                  <a:pt x="1314" y="2051"/>
                </a:lnTo>
                <a:lnTo>
                  <a:pt x="1314" y="2111"/>
                </a:lnTo>
                <a:lnTo>
                  <a:pt x="1313" y="2175"/>
                </a:lnTo>
                <a:lnTo>
                  <a:pt x="1311" y="2243"/>
                </a:lnTo>
                <a:lnTo>
                  <a:pt x="1307" y="2312"/>
                </a:lnTo>
                <a:lnTo>
                  <a:pt x="1303" y="2381"/>
                </a:lnTo>
                <a:lnTo>
                  <a:pt x="1296" y="2454"/>
                </a:lnTo>
                <a:lnTo>
                  <a:pt x="1289" y="2526"/>
                </a:lnTo>
                <a:lnTo>
                  <a:pt x="1278" y="2598"/>
                </a:lnTo>
                <a:lnTo>
                  <a:pt x="1265" y="2670"/>
                </a:lnTo>
                <a:lnTo>
                  <a:pt x="1251" y="2741"/>
                </a:lnTo>
                <a:lnTo>
                  <a:pt x="1235" y="2810"/>
                </a:lnTo>
                <a:lnTo>
                  <a:pt x="1236" y="2826"/>
                </a:lnTo>
                <a:lnTo>
                  <a:pt x="1237" y="2849"/>
                </a:lnTo>
                <a:lnTo>
                  <a:pt x="1238" y="2879"/>
                </a:lnTo>
                <a:lnTo>
                  <a:pt x="1239" y="2916"/>
                </a:lnTo>
                <a:lnTo>
                  <a:pt x="1240" y="2958"/>
                </a:lnTo>
                <a:lnTo>
                  <a:pt x="1240" y="3005"/>
                </a:lnTo>
                <a:lnTo>
                  <a:pt x="1239" y="3055"/>
                </a:lnTo>
                <a:lnTo>
                  <a:pt x="1237" y="3109"/>
                </a:lnTo>
                <a:lnTo>
                  <a:pt x="1233" y="3164"/>
                </a:lnTo>
                <a:lnTo>
                  <a:pt x="1228" y="3223"/>
                </a:lnTo>
                <a:lnTo>
                  <a:pt x="1221" y="3282"/>
                </a:lnTo>
                <a:lnTo>
                  <a:pt x="1213" y="3342"/>
                </a:lnTo>
                <a:lnTo>
                  <a:pt x="1201" y="3402"/>
                </a:lnTo>
                <a:lnTo>
                  <a:pt x="1188" y="3461"/>
                </a:lnTo>
                <a:lnTo>
                  <a:pt x="1172" y="3517"/>
                </a:lnTo>
                <a:lnTo>
                  <a:pt x="1152" y="3571"/>
                </a:lnTo>
                <a:lnTo>
                  <a:pt x="1129" y="3623"/>
                </a:lnTo>
                <a:lnTo>
                  <a:pt x="1120" y="3636"/>
                </a:lnTo>
                <a:lnTo>
                  <a:pt x="1107" y="3645"/>
                </a:lnTo>
                <a:lnTo>
                  <a:pt x="1090" y="3647"/>
                </a:lnTo>
                <a:lnTo>
                  <a:pt x="818" y="3647"/>
                </a:lnTo>
                <a:lnTo>
                  <a:pt x="802" y="3644"/>
                </a:lnTo>
                <a:lnTo>
                  <a:pt x="788" y="3636"/>
                </a:lnTo>
                <a:lnTo>
                  <a:pt x="779" y="3623"/>
                </a:lnTo>
                <a:lnTo>
                  <a:pt x="775" y="3606"/>
                </a:lnTo>
                <a:lnTo>
                  <a:pt x="775" y="3601"/>
                </a:lnTo>
                <a:lnTo>
                  <a:pt x="773" y="3589"/>
                </a:lnTo>
                <a:lnTo>
                  <a:pt x="772" y="3570"/>
                </a:lnTo>
                <a:lnTo>
                  <a:pt x="771" y="3546"/>
                </a:lnTo>
                <a:lnTo>
                  <a:pt x="769" y="3515"/>
                </a:lnTo>
                <a:lnTo>
                  <a:pt x="768" y="3481"/>
                </a:lnTo>
                <a:lnTo>
                  <a:pt x="765" y="3442"/>
                </a:lnTo>
                <a:lnTo>
                  <a:pt x="762" y="3400"/>
                </a:lnTo>
                <a:lnTo>
                  <a:pt x="760" y="3354"/>
                </a:lnTo>
                <a:lnTo>
                  <a:pt x="757" y="3308"/>
                </a:lnTo>
                <a:lnTo>
                  <a:pt x="754" y="3259"/>
                </a:lnTo>
                <a:lnTo>
                  <a:pt x="750" y="3210"/>
                </a:lnTo>
                <a:lnTo>
                  <a:pt x="748" y="3161"/>
                </a:lnTo>
                <a:lnTo>
                  <a:pt x="745" y="3113"/>
                </a:lnTo>
                <a:lnTo>
                  <a:pt x="741" y="3067"/>
                </a:lnTo>
                <a:lnTo>
                  <a:pt x="738" y="3021"/>
                </a:lnTo>
                <a:lnTo>
                  <a:pt x="736" y="2980"/>
                </a:lnTo>
                <a:lnTo>
                  <a:pt x="733" y="2942"/>
                </a:lnTo>
                <a:lnTo>
                  <a:pt x="730" y="2907"/>
                </a:lnTo>
                <a:lnTo>
                  <a:pt x="725" y="2831"/>
                </a:lnTo>
                <a:lnTo>
                  <a:pt x="719" y="2746"/>
                </a:lnTo>
                <a:lnTo>
                  <a:pt x="714" y="2658"/>
                </a:lnTo>
                <a:lnTo>
                  <a:pt x="711" y="2566"/>
                </a:lnTo>
                <a:lnTo>
                  <a:pt x="707" y="2472"/>
                </a:lnTo>
                <a:lnTo>
                  <a:pt x="704" y="2379"/>
                </a:lnTo>
                <a:lnTo>
                  <a:pt x="704" y="2288"/>
                </a:lnTo>
                <a:lnTo>
                  <a:pt x="704" y="2200"/>
                </a:lnTo>
                <a:lnTo>
                  <a:pt x="705" y="2117"/>
                </a:lnTo>
                <a:lnTo>
                  <a:pt x="707" y="2039"/>
                </a:lnTo>
                <a:lnTo>
                  <a:pt x="709" y="1967"/>
                </a:lnTo>
                <a:lnTo>
                  <a:pt x="711" y="1901"/>
                </a:lnTo>
                <a:lnTo>
                  <a:pt x="711" y="1841"/>
                </a:lnTo>
                <a:lnTo>
                  <a:pt x="711" y="1787"/>
                </a:lnTo>
                <a:lnTo>
                  <a:pt x="709" y="1738"/>
                </a:lnTo>
                <a:lnTo>
                  <a:pt x="708" y="1695"/>
                </a:lnTo>
                <a:lnTo>
                  <a:pt x="707" y="1656"/>
                </a:lnTo>
                <a:lnTo>
                  <a:pt x="705" y="1622"/>
                </a:lnTo>
                <a:lnTo>
                  <a:pt x="703" y="1592"/>
                </a:lnTo>
                <a:lnTo>
                  <a:pt x="701" y="1565"/>
                </a:lnTo>
                <a:lnTo>
                  <a:pt x="698" y="1592"/>
                </a:lnTo>
                <a:lnTo>
                  <a:pt x="696" y="1622"/>
                </a:lnTo>
                <a:lnTo>
                  <a:pt x="695" y="1656"/>
                </a:lnTo>
                <a:lnTo>
                  <a:pt x="693" y="1695"/>
                </a:lnTo>
                <a:lnTo>
                  <a:pt x="692" y="1738"/>
                </a:lnTo>
                <a:lnTo>
                  <a:pt x="692" y="1787"/>
                </a:lnTo>
                <a:lnTo>
                  <a:pt x="692" y="1841"/>
                </a:lnTo>
                <a:lnTo>
                  <a:pt x="692" y="1901"/>
                </a:lnTo>
                <a:lnTo>
                  <a:pt x="693" y="1967"/>
                </a:lnTo>
                <a:lnTo>
                  <a:pt x="694" y="2039"/>
                </a:lnTo>
                <a:lnTo>
                  <a:pt x="696" y="2117"/>
                </a:lnTo>
                <a:lnTo>
                  <a:pt x="697" y="2200"/>
                </a:lnTo>
                <a:lnTo>
                  <a:pt x="698" y="2288"/>
                </a:lnTo>
                <a:lnTo>
                  <a:pt x="697" y="2379"/>
                </a:lnTo>
                <a:lnTo>
                  <a:pt x="695" y="2472"/>
                </a:lnTo>
                <a:lnTo>
                  <a:pt x="692" y="2566"/>
                </a:lnTo>
                <a:lnTo>
                  <a:pt x="687" y="2658"/>
                </a:lnTo>
                <a:lnTo>
                  <a:pt x="683" y="2746"/>
                </a:lnTo>
                <a:lnTo>
                  <a:pt x="677" y="2831"/>
                </a:lnTo>
                <a:lnTo>
                  <a:pt x="672" y="2907"/>
                </a:lnTo>
                <a:lnTo>
                  <a:pt x="669" y="2942"/>
                </a:lnTo>
                <a:lnTo>
                  <a:pt x="666" y="2980"/>
                </a:lnTo>
                <a:lnTo>
                  <a:pt x="663" y="3021"/>
                </a:lnTo>
                <a:lnTo>
                  <a:pt x="660" y="3067"/>
                </a:lnTo>
                <a:lnTo>
                  <a:pt x="658" y="3113"/>
                </a:lnTo>
                <a:lnTo>
                  <a:pt x="654" y="3161"/>
                </a:lnTo>
                <a:lnTo>
                  <a:pt x="651" y="3210"/>
                </a:lnTo>
                <a:lnTo>
                  <a:pt x="648" y="3259"/>
                </a:lnTo>
                <a:lnTo>
                  <a:pt x="644" y="3308"/>
                </a:lnTo>
                <a:lnTo>
                  <a:pt x="642" y="3354"/>
                </a:lnTo>
                <a:lnTo>
                  <a:pt x="639" y="3400"/>
                </a:lnTo>
                <a:lnTo>
                  <a:pt x="637" y="3442"/>
                </a:lnTo>
                <a:lnTo>
                  <a:pt x="634" y="3481"/>
                </a:lnTo>
                <a:lnTo>
                  <a:pt x="632" y="3515"/>
                </a:lnTo>
                <a:lnTo>
                  <a:pt x="630" y="3546"/>
                </a:lnTo>
                <a:lnTo>
                  <a:pt x="629" y="3570"/>
                </a:lnTo>
                <a:lnTo>
                  <a:pt x="628" y="3589"/>
                </a:lnTo>
                <a:lnTo>
                  <a:pt x="627" y="3601"/>
                </a:lnTo>
                <a:lnTo>
                  <a:pt x="627" y="3606"/>
                </a:lnTo>
                <a:lnTo>
                  <a:pt x="622" y="3623"/>
                </a:lnTo>
                <a:lnTo>
                  <a:pt x="613" y="3636"/>
                </a:lnTo>
                <a:lnTo>
                  <a:pt x="600" y="3644"/>
                </a:lnTo>
                <a:lnTo>
                  <a:pt x="584" y="3647"/>
                </a:lnTo>
                <a:lnTo>
                  <a:pt x="311" y="3647"/>
                </a:lnTo>
                <a:lnTo>
                  <a:pt x="296" y="3645"/>
                </a:lnTo>
                <a:lnTo>
                  <a:pt x="282" y="3636"/>
                </a:lnTo>
                <a:lnTo>
                  <a:pt x="273" y="3623"/>
                </a:lnTo>
                <a:lnTo>
                  <a:pt x="249" y="3571"/>
                </a:lnTo>
                <a:lnTo>
                  <a:pt x="231" y="3517"/>
                </a:lnTo>
                <a:lnTo>
                  <a:pt x="214" y="3461"/>
                </a:lnTo>
                <a:lnTo>
                  <a:pt x="200" y="3402"/>
                </a:lnTo>
                <a:lnTo>
                  <a:pt x="189" y="3342"/>
                </a:lnTo>
                <a:lnTo>
                  <a:pt x="180" y="3282"/>
                </a:lnTo>
                <a:lnTo>
                  <a:pt x="173" y="3223"/>
                </a:lnTo>
                <a:lnTo>
                  <a:pt x="168" y="3164"/>
                </a:lnTo>
                <a:lnTo>
                  <a:pt x="164" y="3109"/>
                </a:lnTo>
                <a:lnTo>
                  <a:pt x="162" y="3055"/>
                </a:lnTo>
                <a:lnTo>
                  <a:pt x="162" y="3005"/>
                </a:lnTo>
                <a:lnTo>
                  <a:pt x="162" y="2958"/>
                </a:lnTo>
                <a:lnTo>
                  <a:pt x="162" y="2916"/>
                </a:lnTo>
                <a:lnTo>
                  <a:pt x="163" y="2879"/>
                </a:lnTo>
                <a:lnTo>
                  <a:pt x="164" y="2849"/>
                </a:lnTo>
                <a:lnTo>
                  <a:pt x="167" y="2826"/>
                </a:lnTo>
                <a:lnTo>
                  <a:pt x="168" y="2810"/>
                </a:lnTo>
                <a:lnTo>
                  <a:pt x="150" y="2741"/>
                </a:lnTo>
                <a:lnTo>
                  <a:pt x="136" y="2670"/>
                </a:lnTo>
                <a:lnTo>
                  <a:pt x="124" y="2598"/>
                </a:lnTo>
                <a:lnTo>
                  <a:pt x="114" y="2526"/>
                </a:lnTo>
                <a:lnTo>
                  <a:pt x="105" y="2454"/>
                </a:lnTo>
                <a:lnTo>
                  <a:pt x="99" y="2381"/>
                </a:lnTo>
                <a:lnTo>
                  <a:pt x="94" y="2312"/>
                </a:lnTo>
                <a:lnTo>
                  <a:pt x="90" y="2243"/>
                </a:lnTo>
                <a:lnTo>
                  <a:pt x="89" y="2175"/>
                </a:lnTo>
                <a:lnTo>
                  <a:pt x="88" y="2112"/>
                </a:lnTo>
                <a:lnTo>
                  <a:pt x="88" y="2051"/>
                </a:lnTo>
                <a:lnTo>
                  <a:pt x="88" y="1993"/>
                </a:lnTo>
                <a:lnTo>
                  <a:pt x="90" y="1941"/>
                </a:lnTo>
                <a:lnTo>
                  <a:pt x="92" y="1893"/>
                </a:lnTo>
                <a:lnTo>
                  <a:pt x="94" y="1850"/>
                </a:lnTo>
                <a:lnTo>
                  <a:pt x="96" y="1814"/>
                </a:lnTo>
                <a:lnTo>
                  <a:pt x="98" y="1784"/>
                </a:lnTo>
                <a:lnTo>
                  <a:pt x="99" y="1761"/>
                </a:lnTo>
                <a:lnTo>
                  <a:pt x="100" y="1746"/>
                </a:lnTo>
                <a:lnTo>
                  <a:pt x="75" y="1635"/>
                </a:lnTo>
                <a:lnTo>
                  <a:pt x="54" y="1527"/>
                </a:lnTo>
                <a:lnTo>
                  <a:pt x="36" y="1422"/>
                </a:lnTo>
                <a:lnTo>
                  <a:pt x="23" y="1321"/>
                </a:lnTo>
                <a:lnTo>
                  <a:pt x="13" y="1224"/>
                </a:lnTo>
                <a:lnTo>
                  <a:pt x="6" y="1129"/>
                </a:lnTo>
                <a:lnTo>
                  <a:pt x="1" y="1041"/>
                </a:lnTo>
                <a:lnTo>
                  <a:pt x="0" y="956"/>
                </a:lnTo>
                <a:lnTo>
                  <a:pt x="0" y="878"/>
                </a:lnTo>
                <a:lnTo>
                  <a:pt x="1" y="804"/>
                </a:lnTo>
                <a:lnTo>
                  <a:pt x="4" y="733"/>
                </a:lnTo>
                <a:lnTo>
                  <a:pt x="9" y="667"/>
                </a:lnTo>
                <a:lnTo>
                  <a:pt x="14" y="605"/>
                </a:lnTo>
                <a:lnTo>
                  <a:pt x="21" y="547"/>
                </a:lnTo>
                <a:lnTo>
                  <a:pt x="28" y="494"/>
                </a:lnTo>
                <a:lnTo>
                  <a:pt x="34" y="446"/>
                </a:lnTo>
                <a:lnTo>
                  <a:pt x="41" y="403"/>
                </a:lnTo>
                <a:lnTo>
                  <a:pt x="47" y="366"/>
                </a:lnTo>
                <a:lnTo>
                  <a:pt x="54" y="334"/>
                </a:lnTo>
                <a:lnTo>
                  <a:pt x="58" y="307"/>
                </a:lnTo>
                <a:lnTo>
                  <a:pt x="64" y="287"/>
                </a:lnTo>
                <a:lnTo>
                  <a:pt x="67" y="273"/>
                </a:lnTo>
                <a:lnTo>
                  <a:pt x="68" y="265"/>
                </a:lnTo>
                <a:lnTo>
                  <a:pt x="116" y="35"/>
                </a:lnTo>
                <a:lnTo>
                  <a:pt x="120" y="22"/>
                </a:lnTo>
                <a:lnTo>
                  <a:pt x="129" y="11"/>
                </a:lnTo>
                <a:lnTo>
                  <a:pt x="139" y="5"/>
                </a:lnTo>
                <a:lnTo>
                  <a:pt x="152" y="0"/>
                </a:lnTo>
                <a:lnTo>
                  <a:pt x="165" y="0"/>
                </a:lnTo>
                <a:lnTo>
                  <a:pt x="209" y="8"/>
                </a:lnTo>
                <a:lnTo>
                  <a:pt x="257" y="16"/>
                </a:lnTo>
                <a:lnTo>
                  <a:pt x="311" y="22"/>
                </a:lnTo>
                <a:lnTo>
                  <a:pt x="370" y="30"/>
                </a:lnTo>
                <a:lnTo>
                  <a:pt x="431" y="37"/>
                </a:lnTo>
                <a:lnTo>
                  <a:pt x="496" y="43"/>
                </a:lnTo>
                <a:lnTo>
                  <a:pt x="564" y="48"/>
                </a:lnTo>
                <a:lnTo>
                  <a:pt x="632" y="51"/>
                </a:lnTo>
                <a:lnTo>
                  <a:pt x="701" y="52"/>
                </a:lnTo>
                <a:lnTo>
                  <a:pt x="770" y="51"/>
                </a:lnTo>
                <a:lnTo>
                  <a:pt x="838" y="48"/>
                </a:lnTo>
                <a:lnTo>
                  <a:pt x="905" y="43"/>
                </a:lnTo>
                <a:lnTo>
                  <a:pt x="970" y="37"/>
                </a:lnTo>
                <a:lnTo>
                  <a:pt x="1032" y="30"/>
                </a:lnTo>
                <a:lnTo>
                  <a:pt x="1090" y="22"/>
                </a:lnTo>
                <a:lnTo>
                  <a:pt x="1144" y="16"/>
                </a:lnTo>
                <a:lnTo>
                  <a:pt x="1193" y="8"/>
                </a:lnTo>
                <a:lnTo>
                  <a:pt x="1237" y="0"/>
                </a:lnTo>
                <a:lnTo>
                  <a:pt x="125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53" name="Group 418"/>
          <p:cNvGrpSpPr/>
          <p:nvPr/>
        </p:nvGrpSpPr>
        <p:grpSpPr>
          <a:xfrm>
            <a:off x="10604403" y="5239313"/>
            <a:ext cx="523875" cy="398463"/>
            <a:chOff x="10963275" y="3538538"/>
            <a:chExt cx="523875" cy="398463"/>
          </a:xfrm>
          <a:solidFill>
            <a:srgbClr val="000000"/>
          </a:solidFill>
        </p:grpSpPr>
        <p:sp>
          <p:nvSpPr>
            <p:cNvPr id="154" name="Freeform 282"/>
            <p:cNvSpPr>
              <a:spLocks noEditPoints="1"/>
            </p:cNvSpPr>
            <p:nvPr/>
          </p:nvSpPr>
          <p:spPr bwMode="auto">
            <a:xfrm>
              <a:off x="10963275" y="3538538"/>
              <a:ext cx="523875" cy="398463"/>
            </a:xfrm>
            <a:custGeom>
              <a:avLst/>
              <a:gdLst>
                <a:gd name="T0" fmla="*/ 201 w 3625"/>
                <a:gd name="T1" fmla="*/ 2470 h 2760"/>
                <a:gd name="T2" fmla="*/ 661 w 3625"/>
                <a:gd name="T3" fmla="*/ 2585 h 2760"/>
                <a:gd name="T4" fmla="*/ 1671 w 3625"/>
                <a:gd name="T5" fmla="*/ 2663 h 2760"/>
                <a:gd name="T6" fmla="*/ 2738 w 3625"/>
                <a:gd name="T7" fmla="*/ 2616 h 2760"/>
                <a:gd name="T8" fmla="*/ 3353 w 3625"/>
                <a:gd name="T9" fmla="*/ 2496 h 2760"/>
                <a:gd name="T10" fmla="*/ 3523 w 3625"/>
                <a:gd name="T11" fmla="*/ 2408 h 2760"/>
                <a:gd name="T12" fmla="*/ 1663 w 3625"/>
                <a:gd name="T13" fmla="*/ 2228 h 2760"/>
                <a:gd name="T14" fmla="*/ 1417 w 3625"/>
                <a:gd name="T15" fmla="*/ 2311 h 2760"/>
                <a:gd name="T16" fmla="*/ 1169 w 3625"/>
                <a:gd name="T17" fmla="*/ 2474 h 2760"/>
                <a:gd name="T18" fmla="*/ 941 w 3625"/>
                <a:gd name="T19" fmla="*/ 2345 h 2760"/>
                <a:gd name="T20" fmla="*/ 706 w 3625"/>
                <a:gd name="T21" fmla="*/ 2247 h 2760"/>
                <a:gd name="T22" fmla="*/ 449 w 3625"/>
                <a:gd name="T23" fmla="*/ 2037 h 2760"/>
                <a:gd name="T24" fmla="*/ 1747 w 3625"/>
                <a:gd name="T25" fmla="*/ 1909 h 2760"/>
                <a:gd name="T26" fmla="*/ 592 w 3625"/>
                <a:gd name="T27" fmla="*/ 1909 h 2760"/>
                <a:gd name="T28" fmla="*/ 475 w 3625"/>
                <a:gd name="T29" fmla="*/ 1705 h 2760"/>
                <a:gd name="T30" fmla="*/ 1008 w 3625"/>
                <a:gd name="T31" fmla="*/ 1381 h 2760"/>
                <a:gd name="T32" fmla="*/ 925 w 3625"/>
                <a:gd name="T33" fmla="*/ 1482 h 2760"/>
                <a:gd name="T34" fmla="*/ 707 w 3625"/>
                <a:gd name="T35" fmla="*/ 1521 h 2760"/>
                <a:gd name="T36" fmla="*/ 703 w 3625"/>
                <a:gd name="T37" fmla="*/ 1740 h 2760"/>
                <a:gd name="T38" fmla="*/ 751 w 3625"/>
                <a:gd name="T39" fmla="*/ 1865 h 2760"/>
                <a:gd name="T40" fmla="*/ 678 w 3625"/>
                <a:gd name="T41" fmla="*/ 2076 h 2760"/>
                <a:gd name="T42" fmla="*/ 870 w 3625"/>
                <a:gd name="T43" fmla="*/ 2186 h 2760"/>
                <a:gd name="T44" fmla="*/ 992 w 3625"/>
                <a:gd name="T45" fmla="*/ 2190 h 2760"/>
                <a:gd name="T46" fmla="*/ 1110 w 3625"/>
                <a:gd name="T47" fmla="*/ 2367 h 2760"/>
                <a:gd name="T48" fmla="*/ 1301 w 3625"/>
                <a:gd name="T49" fmla="*/ 2317 h 2760"/>
                <a:gd name="T50" fmla="*/ 1383 w 3625"/>
                <a:gd name="T51" fmla="*/ 2161 h 2760"/>
                <a:gd name="T52" fmla="*/ 1586 w 3625"/>
                <a:gd name="T53" fmla="*/ 2165 h 2760"/>
                <a:gd name="T54" fmla="*/ 1665 w 3625"/>
                <a:gd name="T55" fmla="*/ 1963 h 2760"/>
                <a:gd name="T56" fmla="*/ 1569 w 3625"/>
                <a:gd name="T57" fmla="*/ 1807 h 2760"/>
                <a:gd name="T58" fmla="*/ 1673 w 3625"/>
                <a:gd name="T59" fmla="*/ 1634 h 2760"/>
                <a:gd name="T60" fmla="*/ 1530 w 3625"/>
                <a:gd name="T61" fmla="*/ 1462 h 2760"/>
                <a:gd name="T62" fmla="*/ 1355 w 3625"/>
                <a:gd name="T63" fmla="*/ 1471 h 2760"/>
                <a:gd name="T64" fmla="*/ 1256 w 3625"/>
                <a:gd name="T65" fmla="*/ 1293 h 2760"/>
                <a:gd name="T66" fmla="*/ 1442 w 3625"/>
                <a:gd name="T67" fmla="*/ 148 h 2760"/>
                <a:gd name="T68" fmla="*/ 836 w 3625"/>
                <a:gd name="T69" fmla="*/ 519 h 2760"/>
                <a:gd name="T70" fmla="*/ 505 w 3625"/>
                <a:gd name="T71" fmla="*/ 1152 h 2760"/>
                <a:gd name="T72" fmla="*/ 607 w 3625"/>
                <a:gd name="T73" fmla="*/ 1498 h 2760"/>
                <a:gd name="T74" fmla="*/ 840 w 3625"/>
                <a:gd name="T75" fmla="*/ 1364 h 2760"/>
                <a:gd name="T76" fmla="*/ 1055 w 3625"/>
                <a:gd name="T77" fmla="*/ 1200 h 2760"/>
                <a:gd name="T78" fmla="*/ 1350 w 3625"/>
                <a:gd name="T79" fmla="*/ 1243 h 2760"/>
                <a:gd name="T80" fmla="*/ 1570 w 3625"/>
                <a:gd name="T81" fmla="*/ 1374 h 2760"/>
                <a:gd name="T82" fmla="*/ 1761 w 3625"/>
                <a:gd name="T83" fmla="*/ 1572 h 2760"/>
                <a:gd name="T84" fmla="*/ 3069 w 3625"/>
                <a:gd name="T85" fmla="*/ 976 h 2760"/>
                <a:gd name="T86" fmla="*/ 2658 w 3625"/>
                <a:gd name="T87" fmla="*/ 397 h 2760"/>
                <a:gd name="T88" fmla="*/ 2001 w 3625"/>
                <a:gd name="T89" fmla="*/ 109 h 2760"/>
                <a:gd name="T90" fmla="*/ 2283 w 3625"/>
                <a:gd name="T91" fmla="*/ 79 h 2760"/>
                <a:gd name="T92" fmla="*/ 2888 w 3625"/>
                <a:gd name="T93" fmla="*/ 487 h 2760"/>
                <a:gd name="T94" fmla="*/ 3215 w 3625"/>
                <a:gd name="T95" fmla="*/ 1144 h 2760"/>
                <a:gd name="T96" fmla="*/ 3625 w 3625"/>
                <a:gd name="T97" fmla="*/ 2396 h 2760"/>
                <a:gd name="T98" fmla="*/ 3414 w 3625"/>
                <a:gd name="T99" fmla="*/ 2575 h 2760"/>
                <a:gd name="T100" fmla="*/ 2751 w 3625"/>
                <a:gd name="T101" fmla="*/ 2711 h 2760"/>
                <a:gd name="T102" fmla="*/ 1669 w 3625"/>
                <a:gd name="T103" fmla="*/ 2759 h 2760"/>
                <a:gd name="T104" fmla="*/ 646 w 3625"/>
                <a:gd name="T105" fmla="*/ 2679 h 2760"/>
                <a:gd name="T106" fmla="*/ 119 w 3625"/>
                <a:gd name="T107" fmla="*/ 2536 h 2760"/>
                <a:gd name="T108" fmla="*/ 6 w 3625"/>
                <a:gd name="T109" fmla="*/ 2373 h 2760"/>
                <a:gd name="T110" fmla="*/ 460 w 3625"/>
                <a:gd name="T111" fmla="*/ 963 h 2760"/>
                <a:gd name="T112" fmla="*/ 867 w 3625"/>
                <a:gd name="T113" fmla="*/ 358 h 2760"/>
                <a:gd name="T114" fmla="*/ 1525 w 3625"/>
                <a:gd name="T115" fmla="*/ 29 h 2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25" h="2760">
                  <a:moveTo>
                    <a:pt x="449" y="2037"/>
                  </a:moveTo>
                  <a:lnTo>
                    <a:pt x="101" y="2408"/>
                  </a:lnTo>
                  <a:lnTo>
                    <a:pt x="109" y="2416"/>
                  </a:lnTo>
                  <a:lnTo>
                    <a:pt x="119" y="2425"/>
                  </a:lnTo>
                  <a:lnTo>
                    <a:pt x="133" y="2434"/>
                  </a:lnTo>
                  <a:lnTo>
                    <a:pt x="152" y="2445"/>
                  </a:lnTo>
                  <a:lnTo>
                    <a:pt x="174" y="2458"/>
                  </a:lnTo>
                  <a:lnTo>
                    <a:pt x="201" y="2470"/>
                  </a:lnTo>
                  <a:lnTo>
                    <a:pt x="233" y="2483"/>
                  </a:lnTo>
                  <a:lnTo>
                    <a:pt x="272" y="2496"/>
                  </a:lnTo>
                  <a:lnTo>
                    <a:pt x="316" y="2510"/>
                  </a:lnTo>
                  <a:lnTo>
                    <a:pt x="366" y="2525"/>
                  </a:lnTo>
                  <a:lnTo>
                    <a:pt x="422" y="2539"/>
                  </a:lnTo>
                  <a:lnTo>
                    <a:pt x="486" y="2553"/>
                  </a:lnTo>
                  <a:lnTo>
                    <a:pt x="558" y="2568"/>
                  </a:lnTo>
                  <a:lnTo>
                    <a:pt x="661" y="2585"/>
                  </a:lnTo>
                  <a:lnTo>
                    <a:pt x="771" y="2602"/>
                  </a:lnTo>
                  <a:lnTo>
                    <a:pt x="887" y="2616"/>
                  </a:lnTo>
                  <a:lnTo>
                    <a:pt x="1008" y="2628"/>
                  </a:lnTo>
                  <a:lnTo>
                    <a:pt x="1132" y="2639"/>
                  </a:lnTo>
                  <a:lnTo>
                    <a:pt x="1262" y="2648"/>
                  </a:lnTo>
                  <a:lnTo>
                    <a:pt x="1395" y="2656"/>
                  </a:lnTo>
                  <a:lnTo>
                    <a:pt x="1531" y="2660"/>
                  </a:lnTo>
                  <a:lnTo>
                    <a:pt x="1671" y="2663"/>
                  </a:lnTo>
                  <a:lnTo>
                    <a:pt x="1813" y="2664"/>
                  </a:lnTo>
                  <a:lnTo>
                    <a:pt x="1954" y="2663"/>
                  </a:lnTo>
                  <a:lnTo>
                    <a:pt x="2093" y="2660"/>
                  </a:lnTo>
                  <a:lnTo>
                    <a:pt x="2230" y="2656"/>
                  </a:lnTo>
                  <a:lnTo>
                    <a:pt x="2363" y="2648"/>
                  </a:lnTo>
                  <a:lnTo>
                    <a:pt x="2493" y="2639"/>
                  </a:lnTo>
                  <a:lnTo>
                    <a:pt x="2618" y="2628"/>
                  </a:lnTo>
                  <a:lnTo>
                    <a:pt x="2738" y="2616"/>
                  </a:lnTo>
                  <a:lnTo>
                    <a:pt x="2853" y="2602"/>
                  </a:lnTo>
                  <a:lnTo>
                    <a:pt x="2963" y="2585"/>
                  </a:lnTo>
                  <a:lnTo>
                    <a:pt x="3067" y="2568"/>
                  </a:lnTo>
                  <a:lnTo>
                    <a:pt x="3138" y="2553"/>
                  </a:lnTo>
                  <a:lnTo>
                    <a:pt x="3202" y="2539"/>
                  </a:lnTo>
                  <a:lnTo>
                    <a:pt x="3259" y="2525"/>
                  </a:lnTo>
                  <a:lnTo>
                    <a:pt x="3309" y="2510"/>
                  </a:lnTo>
                  <a:lnTo>
                    <a:pt x="3353" y="2496"/>
                  </a:lnTo>
                  <a:lnTo>
                    <a:pt x="3391" y="2483"/>
                  </a:lnTo>
                  <a:lnTo>
                    <a:pt x="3423" y="2470"/>
                  </a:lnTo>
                  <a:lnTo>
                    <a:pt x="3451" y="2458"/>
                  </a:lnTo>
                  <a:lnTo>
                    <a:pt x="3474" y="2445"/>
                  </a:lnTo>
                  <a:lnTo>
                    <a:pt x="3491" y="2434"/>
                  </a:lnTo>
                  <a:lnTo>
                    <a:pt x="3506" y="2425"/>
                  </a:lnTo>
                  <a:lnTo>
                    <a:pt x="3517" y="2416"/>
                  </a:lnTo>
                  <a:lnTo>
                    <a:pt x="3523" y="2408"/>
                  </a:lnTo>
                  <a:lnTo>
                    <a:pt x="3177" y="2037"/>
                  </a:lnTo>
                  <a:lnTo>
                    <a:pt x="1768" y="2037"/>
                  </a:lnTo>
                  <a:lnTo>
                    <a:pt x="1761" y="2076"/>
                  </a:lnTo>
                  <a:lnTo>
                    <a:pt x="1750" y="2113"/>
                  </a:lnTo>
                  <a:lnTo>
                    <a:pt x="1733" y="2148"/>
                  </a:lnTo>
                  <a:lnTo>
                    <a:pt x="1713" y="2178"/>
                  </a:lnTo>
                  <a:lnTo>
                    <a:pt x="1690" y="2205"/>
                  </a:lnTo>
                  <a:lnTo>
                    <a:pt x="1663" y="2228"/>
                  </a:lnTo>
                  <a:lnTo>
                    <a:pt x="1634" y="2247"/>
                  </a:lnTo>
                  <a:lnTo>
                    <a:pt x="1603" y="2263"/>
                  </a:lnTo>
                  <a:lnTo>
                    <a:pt x="1570" y="2274"/>
                  </a:lnTo>
                  <a:lnTo>
                    <a:pt x="1535" y="2280"/>
                  </a:lnTo>
                  <a:lnTo>
                    <a:pt x="1499" y="2284"/>
                  </a:lnTo>
                  <a:lnTo>
                    <a:pt x="1464" y="2280"/>
                  </a:lnTo>
                  <a:lnTo>
                    <a:pt x="1430" y="2274"/>
                  </a:lnTo>
                  <a:lnTo>
                    <a:pt x="1417" y="2311"/>
                  </a:lnTo>
                  <a:lnTo>
                    <a:pt x="1399" y="2345"/>
                  </a:lnTo>
                  <a:lnTo>
                    <a:pt x="1376" y="2377"/>
                  </a:lnTo>
                  <a:lnTo>
                    <a:pt x="1350" y="2405"/>
                  </a:lnTo>
                  <a:lnTo>
                    <a:pt x="1319" y="2428"/>
                  </a:lnTo>
                  <a:lnTo>
                    <a:pt x="1285" y="2448"/>
                  </a:lnTo>
                  <a:lnTo>
                    <a:pt x="1249" y="2462"/>
                  </a:lnTo>
                  <a:lnTo>
                    <a:pt x="1210" y="2471"/>
                  </a:lnTo>
                  <a:lnTo>
                    <a:pt x="1169" y="2474"/>
                  </a:lnTo>
                  <a:lnTo>
                    <a:pt x="1169" y="2474"/>
                  </a:lnTo>
                  <a:lnTo>
                    <a:pt x="1130" y="2471"/>
                  </a:lnTo>
                  <a:lnTo>
                    <a:pt x="1091" y="2462"/>
                  </a:lnTo>
                  <a:lnTo>
                    <a:pt x="1055" y="2448"/>
                  </a:lnTo>
                  <a:lnTo>
                    <a:pt x="1021" y="2428"/>
                  </a:lnTo>
                  <a:lnTo>
                    <a:pt x="990" y="2405"/>
                  </a:lnTo>
                  <a:lnTo>
                    <a:pt x="964" y="2377"/>
                  </a:lnTo>
                  <a:lnTo>
                    <a:pt x="941" y="2345"/>
                  </a:lnTo>
                  <a:lnTo>
                    <a:pt x="923" y="2311"/>
                  </a:lnTo>
                  <a:lnTo>
                    <a:pt x="910" y="2274"/>
                  </a:lnTo>
                  <a:lnTo>
                    <a:pt x="876" y="2280"/>
                  </a:lnTo>
                  <a:lnTo>
                    <a:pt x="840" y="2284"/>
                  </a:lnTo>
                  <a:lnTo>
                    <a:pt x="805" y="2280"/>
                  </a:lnTo>
                  <a:lnTo>
                    <a:pt x="770" y="2274"/>
                  </a:lnTo>
                  <a:lnTo>
                    <a:pt x="737" y="2263"/>
                  </a:lnTo>
                  <a:lnTo>
                    <a:pt x="706" y="2247"/>
                  </a:lnTo>
                  <a:lnTo>
                    <a:pt x="677" y="2228"/>
                  </a:lnTo>
                  <a:lnTo>
                    <a:pt x="650" y="2205"/>
                  </a:lnTo>
                  <a:lnTo>
                    <a:pt x="627" y="2178"/>
                  </a:lnTo>
                  <a:lnTo>
                    <a:pt x="607" y="2148"/>
                  </a:lnTo>
                  <a:lnTo>
                    <a:pt x="590" y="2113"/>
                  </a:lnTo>
                  <a:lnTo>
                    <a:pt x="579" y="2076"/>
                  </a:lnTo>
                  <a:lnTo>
                    <a:pt x="572" y="2037"/>
                  </a:lnTo>
                  <a:lnTo>
                    <a:pt x="449" y="2037"/>
                  </a:lnTo>
                  <a:close/>
                  <a:moveTo>
                    <a:pt x="1758" y="1705"/>
                  </a:moveTo>
                  <a:lnTo>
                    <a:pt x="1747" y="1738"/>
                  </a:lnTo>
                  <a:lnTo>
                    <a:pt x="1731" y="1769"/>
                  </a:lnTo>
                  <a:lnTo>
                    <a:pt x="1713" y="1798"/>
                  </a:lnTo>
                  <a:lnTo>
                    <a:pt x="1690" y="1824"/>
                  </a:lnTo>
                  <a:lnTo>
                    <a:pt x="1713" y="1849"/>
                  </a:lnTo>
                  <a:lnTo>
                    <a:pt x="1733" y="1878"/>
                  </a:lnTo>
                  <a:lnTo>
                    <a:pt x="1747" y="1909"/>
                  </a:lnTo>
                  <a:lnTo>
                    <a:pt x="1759" y="1942"/>
                  </a:lnTo>
                  <a:lnTo>
                    <a:pt x="3149" y="1942"/>
                  </a:lnTo>
                  <a:lnTo>
                    <a:pt x="3149" y="1705"/>
                  </a:lnTo>
                  <a:lnTo>
                    <a:pt x="1758" y="1705"/>
                  </a:lnTo>
                  <a:close/>
                  <a:moveTo>
                    <a:pt x="475" y="1705"/>
                  </a:moveTo>
                  <a:lnTo>
                    <a:pt x="475" y="1942"/>
                  </a:lnTo>
                  <a:lnTo>
                    <a:pt x="581" y="1942"/>
                  </a:lnTo>
                  <a:lnTo>
                    <a:pt x="592" y="1909"/>
                  </a:lnTo>
                  <a:lnTo>
                    <a:pt x="607" y="1878"/>
                  </a:lnTo>
                  <a:lnTo>
                    <a:pt x="627" y="1849"/>
                  </a:lnTo>
                  <a:lnTo>
                    <a:pt x="649" y="1824"/>
                  </a:lnTo>
                  <a:lnTo>
                    <a:pt x="627" y="1798"/>
                  </a:lnTo>
                  <a:lnTo>
                    <a:pt x="607" y="1769"/>
                  </a:lnTo>
                  <a:lnTo>
                    <a:pt x="592" y="1738"/>
                  </a:lnTo>
                  <a:lnTo>
                    <a:pt x="581" y="1705"/>
                  </a:lnTo>
                  <a:lnTo>
                    <a:pt x="475" y="1705"/>
                  </a:lnTo>
                  <a:close/>
                  <a:moveTo>
                    <a:pt x="1169" y="1270"/>
                  </a:moveTo>
                  <a:lnTo>
                    <a:pt x="1139" y="1272"/>
                  </a:lnTo>
                  <a:lnTo>
                    <a:pt x="1110" y="1279"/>
                  </a:lnTo>
                  <a:lnTo>
                    <a:pt x="1084" y="1293"/>
                  </a:lnTo>
                  <a:lnTo>
                    <a:pt x="1059" y="1309"/>
                  </a:lnTo>
                  <a:lnTo>
                    <a:pt x="1037" y="1330"/>
                  </a:lnTo>
                  <a:lnTo>
                    <a:pt x="1021" y="1354"/>
                  </a:lnTo>
                  <a:lnTo>
                    <a:pt x="1008" y="1381"/>
                  </a:lnTo>
                  <a:lnTo>
                    <a:pt x="999" y="1409"/>
                  </a:lnTo>
                  <a:lnTo>
                    <a:pt x="996" y="1440"/>
                  </a:lnTo>
                  <a:lnTo>
                    <a:pt x="992" y="1457"/>
                  </a:lnTo>
                  <a:lnTo>
                    <a:pt x="985" y="1471"/>
                  </a:lnTo>
                  <a:lnTo>
                    <a:pt x="972" y="1481"/>
                  </a:lnTo>
                  <a:lnTo>
                    <a:pt x="957" y="1486"/>
                  </a:lnTo>
                  <a:lnTo>
                    <a:pt x="941" y="1487"/>
                  </a:lnTo>
                  <a:lnTo>
                    <a:pt x="925" y="1482"/>
                  </a:lnTo>
                  <a:lnTo>
                    <a:pt x="898" y="1470"/>
                  </a:lnTo>
                  <a:lnTo>
                    <a:pt x="870" y="1462"/>
                  </a:lnTo>
                  <a:lnTo>
                    <a:pt x="840" y="1460"/>
                  </a:lnTo>
                  <a:lnTo>
                    <a:pt x="810" y="1462"/>
                  </a:lnTo>
                  <a:lnTo>
                    <a:pt x="781" y="1470"/>
                  </a:lnTo>
                  <a:lnTo>
                    <a:pt x="754" y="1483"/>
                  </a:lnTo>
                  <a:lnTo>
                    <a:pt x="728" y="1499"/>
                  </a:lnTo>
                  <a:lnTo>
                    <a:pt x="707" y="1521"/>
                  </a:lnTo>
                  <a:lnTo>
                    <a:pt x="690" y="1547"/>
                  </a:lnTo>
                  <a:lnTo>
                    <a:pt x="678" y="1571"/>
                  </a:lnTo>
                  <a:lnTo>
                    <a:pt x="670" y="1597"/>
                  </a:lnTo>
                  <a:lnTo>
                    <a:pt x="667" y="1625"/>
                  </a:lnTo>
                  <a:lnTo>
                    <a:pt x="668" y="1652"/>
                  </a:lnTo>
                  <a:lnTo>
                    <a:pt x="674" y="1684"/>
                  </a:lnTo>
                  <a:lnTo>
                    <a:pt x="685" y="1714"/>
                  </a:lnTo>
                  <a:lnTo>
                    <a:pt x="703" y="1740"/>
                  </a:lnTo>
                  <a:lnTo>
                    <a:pt x="725" y="1763"/>
                  </a:lnTo>
                  <a:lnTo>
                    <a:pt x="751" y="1783"/>
                  </a:lnTo>
                  <a:lnTo>
                    <a:pt x="763" y="1793"/>
                  </a:lnTo>
                  <a:lnTo>
                    <a:pt x="771" y="1807"/>
                  </a:lnTo>
                  <a:lnTo>
                    <a:pt x="774" y="1824"/>
                  </a:lnTo>
                  <a:lnTo>
                    <a:pt x="771" y="1839"/>
                  </a:lnTo>
                  <a:lnTo>
                    <a:pt x="763" y="1854"/>
                  </a:lnTo>
                  <a:lnTo>
                    <a:pt x="751" y="1865"/>
                  </a:lnTo>
                  <a:lnTo>
                    <a:pt x="725" y="1883"/>
                  </a:lnTo>
                  <a:lnTo>
                    <a:pt x="703" y="1906"/>
                  </a:lnTo>
                  <a:lnTo>
                    <a:pt x="685" y="1934"/>
                  </a:lnTo>
                  <a:lnTo>
                    <a:pt x="674" y="1963"/>
                  </a:lnTo>
                  <a:lnTo>
                    <a:pt x="668" y="1994"/>
                  </a:lnTo>
                  <a:lnTo>
                    <a:pt x="667" y="2022"/>
                  </a:lnTo>
                  <a:lnTo>
                    <a:pt x="670" y="2049"/>
                  </a:lnTo>
                  <a:lnTo>
                    <a:pt x="678" y="2076"/>
                  </a:lnTo>
                  <a:lnTo>
                    <a:pt x="690" y="2101"/>
                  </a:lnTo>
                  <a:lnTo>
                    <a:pt x="707" y="2126"/>
                  </a:lnTo>
                  <a:lnTo>
                    <a:pt x="728" y="2147"/>
                  </a:lnTo>
                  <a:lnTo>
                    <a:pt x="754" y="2165"/>
                  </a:lnTo>
                  <a:lnTo>
                    <a:pt x="781" y="2177"/>
                  </a:lnTo>
                  <a:lnTo>
                    <a:pt x="810" y="2186"/>
                  </a:lnTo>
                  <a:lnTo>
                    <a:pt x="840" y="2188"/>
                  </a:lnTo>
                  <a:lnTo>
                    <a:pt x="870" y="2186"/>
                  </a:lnTo>
                  <a:lnTo>
                    <a:pt x="898" y="2178"/>
                  </a:lnTo>
                  <a:lnTo>
                    <a:pt x="925" y="2166"/>
                  </a:lnTo>
                  <a:lnTo>
                    <a:pt x="936" y="2162"/>
                  </a:lnTo>
                  <a:lnTo>
                    <a:pt x="948" y="2159"/>
                  </a:lnTo>
                  <a:lnTo>
                    <a:pt x="960" y="2162"/>
                  </a:lnTo>
                  <a:lnTo>
                    <a:pt x="972" y="2166"/>
                  </a:lnTo>
                  <a:lnTo>
                    <a:pt x="985" y="2177"/>
                  </a:lnTo>
                  <a:lnTo>
                    <a:pt x="992" y="2190"/>
                  </a:lnTo>
                  <a:lnTo>
                    <a:pt x="996" y="2207"/>
                  </a:lnTo>
                  <a:lnTo>
                    <a:pt x="999" y="2238"/>
                  </a:lnTo>
                  <a:lnTo>
                    <a:pt x="1008" y="2266"/>
                  </a:lnTo>
                  <a:lnTo>
                    <a:pt x="1021" y="2294"/>
                  </a:lnTo>
                  <a:lnTo>
                    <a:pt x="1037" y="2317"/>
                  </a:lnTo>
                  <a:lnTo>
                    <a:pt x="1059" y="2338"/>
                  </a:lnTo>
                  <a:lnTo>
                    <a:pt x="1084" y="2355"/>
                  </a:lnTo>
                  <a:lnTo>
                    <a:pt x="1110" y="2367"/>
                  </a:lnTo>
                  <a:lnTo>
                    <a:pt x="1139" y="2375"/>
                  </a:lnTo>
                  <a:lnTo>
                    <a:pt x="1169" y="2378"/>
                  </a:lnTo>
                  <a:lnTo>
                    <a:pt x="1169" y="2378"/>
                  </a:lnTo>
                  <a:lnTo>
                    <a:pt x="1201" y="2375"/>
                  </a:lnTo>
                  <a:lnTo>
                    <a:pt x="1230" y="2367"/>
                  </a:lnTo>
                  <a:lnTo>
                    <a:pt x="1256" y="2355"/>
                  </a:lnTo>
                  <a:lnTo>
                    <a:pt x="1280" y="2338"/>
                  </a:lnTo>
                  <a:lnTo>
                    <a:pt x="1301" y="2317"/>
                  </a:lnTo>
                  <a:lnTo>
                    <a:pt x="1319" y="2294"/>
                  </a:lnTo>
                  <a:lnTo>
                    <a:pt x="1332" y="2266"/>
                  </a:lnTo>
                  <a:lnTo>
                    <a:pt x="1341" y="2238"/>
                  </a:lnTo>
                  <a:lnTo>
                    <a:pt x="1344" y="2207"/>
                  </a:lnTo>
                  <a:lnTo>
                    <a:pt x="1346" y="2190"/>
                  </a:lnTo>
                  <a:lnTo>
                    <a:pt x="1355" y="2177"/>
                  </a:lnTo>
                  <a:lnTo>
                    <a:pt x="1367" y="2166"/>
                  </a:lnTo>
                  <a:lnTo>
                    <a:pt x="1383" y="2161"/>
                  </a:lnTo>
                  <a:lnTo>
                    <a:pt x="1399" y="2161"/>
                  </a:lnTo>
                  <a:lnTo>
                    <a:pt x="1415" y="2166"/>
                  </a:lnTo>
                  <a:lnTo>
                    <a:pt x="1441" y="2178"/>
                  </a:lnTo>
                  <a:lnTo>
                    <a:pt x="1470" y="2186"/>
                  </a:lnTo>
                  <a:lnTo>
                    <a:pt x="1499" y="2188"/>
                  </a:lnTo>
                  <a:lnTo>
                    <a:pt x="1530" y="2186"/>
                  </a:lnTo>
                  <a:lnTo>
                    <a:pt x="1559" y="2177"/>
                  </a:lnTo>
                  <a:lnTo>
                    <a:pt x="1586" y="2165"/>
                  </a:lnTo>
                  <a:lnTo>
                    <a:pt x="1612" y="2147"/>
                  </a:lnTo>
                  <a:lnTo>
                    <a:pt x="1632" y="2126"/>
                  </a:lnTo>
                  <a:lnTo>
                    <a:pt x="1650" y="2101"/>
                  </a:lnTo>
                  <a:lnTo>
                    <a:pt x="1662" y="2076"/>
                  </a:lnTo>
                  <a:lnTo>
                    <a:pt x="1670" y="2049"/>
                  </a:lnTo>
                  <a:lnTo>
                    <a:pt x="1673" y="2022"/>
                  </a:lnTo>
                  <a:lnTo>
                    <a:pt x="1672" y="1994"/>
                  </a:lnTo>
                  <a:lnTo>
                    <a:pt x="1665" y="1963"/>
                  </a:lnTo>
                  <a:lnTo>
                    <a:pt x="1653" y="1934"/>
                  </a:lnTo>
                  <a:lnTo>
                    <a:pt x="1637" y="1906"/>
                  </a:lnTo>
                  <a:lnTo>
                    <a:pt x="1615" y="1883"/>
                  </a:lnTo>
                  <a:lnTo>
                    <a:pt x="1588" y="1865"/>
                  </a:lnTo>
                  <a:lnTo>
                    <a:pt x="1576" y="1854"/>
                  </a:lnTo>
                  <a:lnTo>
                    <a:pt x="1569" y="1839"/>
                  </a:lnTo>
                  <a:lnTo>
                    <a:pt x="1565" y="1824"/>
                  </a:lnTo>
                  <a:lnTo>
                    <a:pt x="1569" y="1807"/>
                  </a:lnTo>
                  <a:lnTo>
                    <a:pt x="1576" y="1793"/>
                  </a:lnTo>
                  <a:lnTo>
                    <a:pt x="1588" y="1783"/>
                  </a:lnTo>
                  <a:lnTo>
                    <a:pt x="1614" y="1765"/>
                  </a:lnTo>
                  <a:lnTo>
                    <a:pt x="1635" y="1743"/>
                  </a:lnTo>
                  <a:lnTo>
                    <a:pt x="1651" y="1718"/>
                  </a:lnTo>
                  <a:lnTo>
                    <a:pt x="1663" y="1691"/>
                  </a:lnTo>
                  <a:lnTo>
                    <a:pt x="1671" y="1662"/>
                  </a:lnTo>
                  <a:lnTo>
                    <a:pt x="1673" y="1634"/>
                  </a:lnTo>
                  <a:lnTo>
                    <a:pt x="1671" y="1604"/>
                  </a:lnTo>
                  <a:lnTo>
                    <a:pt x="1663" y="1574"/>
                  </a:lnTo>
                  <a:lnTo>
                    <a:pt x="1650" y="1547"/>
                  </a:lnTo>
                  <a:lnTo>
                    <a:pt x="1632" y="1521"/>
                  </a:lnTo>
                  <a:lnTo>
                    <a:pt x="1612" y="1501"/>
                  </a:lnTo>
                  <a:lnTo>
                    <a:pt x="1586" y="1483"/>
                  </a:lnTo>
                  <a:lnTo>
                    <a:pt x="1559" y="1470"/>
                  </a:lnTo>
                  <a:lnTo>
                    <a:pt x="1530" y="1462"/>
                  </a:lnTo>
                  <a:lnTo>
                    <a:pt x="1499" y="1460"/>
                  </a:lnTo>
                  <a:lnTo>
                    <a:pt x="1470" y="1462"/>
                  </a:lnTo>
                  <a:lnTo>
                    <a:pt x="1441" y="1470"/>
                  </a:lnTo>
                  <a:lnTo>
                    <a:pt x="1415" y="1482"/>
                  </a:lnTo>
                  <a:lnTo>
                    <a:pt x="1399" y="1487"/>
                  </a:lnTo>
                  <a:lnTo>
                    <a:pt x="1383" y="1486"/>
                  </a:lnTo>
                  <a:lnTo>
                    <a:pt x="1367" y="1481"/>
                  </a:lnTo>
                  <a:lnTo>
                    <a:pt x="1355" y="1471"/>
                  </a:lnTo>
                  <a:lnTo>
                    <a:pt x="1346" y="1457"/>
                  </a:lnTo>
                  <a:lnTo>
                    <a:pt x="1344" y="1440"/>
                  </a:lnTo>
                  <a:lnTo>
                    <a:pt x="1341" y="1409"/>
                  </a:lnTo>
                  <a:lnTo>
                    <a:pt x="1332" y="1381"/>
                  </a:lnTo>
                  <a:lnTo>
                    <a:pt x="1319" y="1354"/>
                  </a:lnTo>
                  <a:lnTo>
                    <a:pt x="1301" y="1330"/>
                  </a:lnTo>
                  <a:lnTo>
                    <a:pt x="1280" y="1309"/>
                  </a:lnTo>
                  <a:lnTo>
                    <a:pt x="1256" y="1293"/>
                  </a:lnTo>
                  <a:lnTo>
                    <a:pt x="1230" y="1279"/>
                  </a:lnTo>
                  <a:lnTo>
                    <a:pt x="1200" y="1272"/>
                  </a:lnTo>
                  <a:lnTo>
                    <a:pt x="1169" y="1270"/>
                  </a:lnTo>
                  <a:close/>
                  <a:moveTo>
                    <a:pt x="1813" y="96"/>
                  </a:moveTo>
                  <a:lnTo>
                    <a:pt x="1717" y="99"/>
                  </a:lnTo>
                  <a:lnTo>
                    <a:pt x="1624" y="109"/>
                  </a:lnTo>
                  <a:lnTo>
                    <a:pt x="1532" y="124"/>
                  </a:lnTo>
                  <a:lnTo>
                    <a:pt x="1442" y="148"/>
                  </a:lnTo>
                  <a:lnTo>
                    <a:pt x="1356" y="176"/>
                  </a:lnTo>
                  <a:lnTo>
                    <a:pt x="1272" y="209"/>
                  </a:lnTo>
                  <a:lnTo>
                    <a:pt x="1190" y="249"/>
                  </a:lnTo>
                  <a:lnTo>
                    <a:pt x="1112" y="294"/>
                  </a:lnTo>
                  <a:lnTo>
                    <a:pt x="1037" y="343"/>
                  </a:lnTo>
                  <a:lnTo>
                    <a:pt x="967" y="397"/>
                  </a:lnTo>
                  <a:lnTo>
                    <a:pt x="900" y="457"/>
                  </a:lnTo>
                  <a:lnTo>
                    <a:pt x="836" y="519"/>
                  </a:lnTo>
                  <a:lnTo>
                    <a:pt x="778" y="586"/>
                  </a:lnTo>
                  <a:lnTo>
                    <a:pt x="723" y="658"/>
                  </a:lnTo>
                  <a:lnTo>
                    <a:pt x="673" y="733"/>
                  </a:lnTo>
                  <a:lnTo>
                    <a:pt x="629" y="811"/>
                  </a:lnTo>
                  <a:lnTo>
                    <a:pt x="590" y="892"/>
                  </a:lnTo>
                  <a:lnTo>
                    <a:pt x="556" y="976"/>
                  </a:lnTo>
                  <a:lnTo>
                    <a:pt x="527" y="1063"/>
                  </a:lnTo>
                  <a:lnTo>
                    <a:pt x="505" y="1152"/>
                  </a:lnTo>
                  <a:lnTo>
                    <a:pt x="488" y="1243"/>
                  </a:lnTo>
                  <a:lnTo>
                    <a:pt x="479" y="1337"/>
                  </a:lnTo>
                  <a:lnTo>
                    <a:pt x="475" y="1432"/>
                  </a:lnTo>
                  <a:lnTo>
                    <a:pt x="475" y="1611"/>
                  </a:lnTo>
                  <a:lnTo>
                    <a:pt x="572" y="1611"/>
                  </a:lnTo>
                  <a:lnTo>
                    <a:pt x="579" y="1572"/>
                  </a:lnTo>
                  <a:lnTo>
                    <a:pt x="590" y="1535"/>
                  </a:lnTo>
                  <a:lnTo>
                    <a:pt x="607" y="1498"/>
                  </a:lnTo>
                  <a:lnTo>
                    <a:pt x="627" y="1469"/>
                  </a:lnTo>
                  <a:lnTo>
                    <a:pt x="650" y="1442"/>
                  </a:lnTo>
                  <a:lnTo>
                    <a:pt x="677" y="1420"/>
                  </a:lnTo>
                  <a:lnTo>
                    <a:pt x="706" y="1400"/>
                  </a:lnTo>
                  <a:lnTo>
                    <a:pt x="737" y="1384"/>
                  </a:lnTo>
                  <a:lnTo>
                    <a:pt x="770" y="1374"/>
                  </a:lnTo>
                  <a:lnTo>
                    <a:pt x="805" y="1366"/>
                  </a:lnTo>
                  <a:lnTo>
                    <a:pt x="840" y="1364"/>
                  </a:lnTo>
                  <a:lnTo>
                    <a:pt x="876" y="1366"/>
                  </a:lnTo>
                  <a:lnTo>
                    <a:pt x="910" y="1373"/>
                  </a:lnTo>
                  <a:lnTo>
                    <a:pt x="923" y="1337"/>
                  </a:lnTo>
                  <a:lnTo>
                    <a:pt x="941" y="1301"/>
                  </a:lnTo>
                  <a:lnTo>
                    <a:pt x="964" y="1271"/>
                  </a:lnTo>
                  <a:lnTo>
                    <a:pt x="990" y="1243"/>
                  </a:lnTo>
                  <a:lnTo>
                    <a:pt x="1021" y="1219"/>
                  </a:lnTo>
                  <a:lnTo>
                    <a:pt x="1055" y="1200"/>
                  </a:lnTo>
                  <a:lnTo>
                    <a:pt x="1091" y="1186"/>
                  </a:lnTo>
                  <a:lnTo>
                    <a:pt x="1130" y="1177"/>
                  </a:lnTo>
                  <a:lnTo>
                    <a:pt x="1169" y="1174"/>
                  </a:lnTo>
                  <a:lnTo>
                    <a:pt x="1210" y="1177"/>
                  </a:lnTo>
                  <a:lnTo>
                    <a:pt x="1249" y="1186"/>
                  </a:lnTo>
                  <a:lnTo>
                    <a:pt x="1285" y="1200"/>
                  </a:lnTo>
                  <a:lnTo>
                    <a:pt x="1319" y="1219"/>
                  </a:lnTo>
                  <a:lnTo>
                    <a:pt x="1350" y="1243"/>
                  </a:lnTo>
                  <a:lnTo>
                    <a:pt x="1376" y="1271"/>
                  </a:lnTo>
                  <a:lnTo>
                    <a:pt x="1399" y="1301"/>
                  </a:lnTo>
                  <a:lnTo>
                    <a:pt x="1417" y="1337"/>
                  </a:lnTo>
                  <a:lnTo>
                    <a:pt x="1430" y="1373"/>
                  </a:lnTo>
                  <a:lnTo>
                    <a:pt x="1464" y="1366"/>
                  </a:lnTo>
                  <a:lnTo>
                    <a:pt x="1499" y="1364"/>
                  </a:lnTo>
                  <a:lnTo>
                    <a:pt x="1535" y="1366"/>
                  </a:lnTo>
                  <a:lnTo>
                    <a:pt x="1570" y="1374"/>
                  </a:lnTo>
                  <a:lnTo>
                    <a:pt x="1603" y="1384"/>
                  </a:lnTo>
                  <a:lnTo>
                    <a:pt x="1634" y="1400"/>
                  </a:lnTo>
                  <a:lnTo>
                    <a:pt x="1663" y="1420"/>
                  </a:lnTo>
                  <a:lnTo>
                    <a:pt x="1690" y="1442"/>
                  </a:lnTo>
                  <a:lnTo>
                    <a:pt x="1713" y="1470"/>
                  </a:lnTo>
                  <a:lnTo>
                    <a:pt x="1733" y="1498"/>
                  </a:lnTo>
                  <a:lnTo>
                    <a:pt x="1750" y="1535"/>
                  </a:lnTo>
                  <a:lnTo>
                    <a:pt x="1761" y="1572"/>
                  </a:lnTo>
                  <a:lnTo>
                    <a:pt x="1768" y="1611"/>
                  </a:lnTo>
                  <a:lnTo>
                    <a:pt x="3149" y="1611"/>
                  </a:lnTo>
                  <a:lnTo>
                    <a:pt x="3149" y="1432"/>
                  </a:lnTo>
                  <a:lnTo>
                    <a:pt x="3146" y="1337"/>
                  </a:lnTo>
                  <a:lnTo>
                    <a:pt x="3136" y="1243"/>
                  </a:lnTo>
                  <a:lnTo>
                    <a:pt x="3120" y="1152"/>
                  </a:lnTo>
                  <a:lnTo>
                    <a:pt x="3098" y="1063"/>
                  </a:lnTo>
                  <a:lnTo>
                    <a:pt x="3069" y="976"/>
                  </a:lnTo>
                  <a:lnTo>
                    <a:pt x="3035" y="892"/>
                  </a:lnTo>
                  <a:lnTo>
                    <a:pt x="2995" y="811"/>
                  </a:lnTo>
                  <a:lnTo>
                    <a:pt x="2951" y="733"/>
                  </a:lnTo>
                  <a:lnTo>
                    <a:pt x="2902" y="658"/>
                  </a:lnTo>
                  <a:lnTo>
                    <a:pt x="2847" y="586"/>
                  </a:lnTo>
                  <a:lnTo>
                    <a:pt x="2789" y="519"/>
                  </a:lnTo>
                  <a:lnTo>
                    <a:pt x="2726" y="457"/>
                  </a:lnTo>
                  <a:lnTo>
                    <a:pt x="2658" y="397"/>
                  </a:lnTo>
                  <a:lnTo>
                    <a:pt x="2587" y="343"/>
                  </a:lnTo>
                  <a:lnTo>
                    <a:pt x="2512" y="294"/>
                  </a:lnTo>
                  <a:lnTo>
                    <a:pt x="2434" y="249"/>
                  </a:lnTo>
                  <a:lnTo>
                    <a:pt x="2353" y="209"/>
                  </a:lnTo>
                  <a:lnTo>
                    <a:pt x="2269" y="176"/>
                  </a:lnTo>
                  <a:lnTo>
                    <a:pt x="2182" y="148"/>
                  </a:lnTo>
                  <a:lnTo>
                    <a:pt x="2093" y="124"/>
                  </a:lnTo>
                  <a:lnTo>
                    <a:pt x="2001" y="109"/>
                  </a:lnTo>
                  <a:lnTo>
                    <a:pt x="1907" y="99"/>
                  </a:lnTo>
                  <a:lnTo>
                    <a:pt x="1813" y="96"/>
                  </a:lnTo>
                  <a:close/>
                  <a:moveTo>
                    <a:pt x="1813" y="0"/>
                  </a:moveTo>
                  <a:lnTo>
                    <a:pt x="1911" y="3"/>
                  </a:lnTo>
                  <a:lnTo>
                    <a:pt x="2006" y="13"/>
                  </a:lnTo>
                  <a:lnTo>
                    <a:pt x="2101" y="29"/>
                  </a:lnTo>
                  <a:lnTo>
                    <a:pt x="2192" y="52"/>
                  </a:lnTo>
                  <a:lnTo>
                    <a:pt x="2283" y="79"/>
                  </a:lnTo>
                  <a:lnTo>
                    <a:pt x="2369" y="112"/>
                  </a:lnTo>
                  <a:lnTo>
                    <a:pt x="2454" y="152"/>
                  </a:lnTo>
                  <a:lnTo>
                    <a:pt x="2534" y="196"/>
                  </a:lnTo>
                  <a:lnTo>
                    <a:pt x="2613" y="245"/>
                  </a:lnTo>
                  <a:lnTo>
                    <a:pt x="2687" y="299"/>
                  </a:lnTo>
                  <a:lnTo>
                    <a:pt x="2758" y="358"/>
                  </a:lnTo>
                  <a:lnTo>
                    <a:pt x="2825" y="420"/>
                  </a:lnTo>
                  <a:lnTo>
                    <a:pt x="2888" y="487"/>
                  </a:lnTo>
                  <a:lnTo>
                    <a:pt x="2946" y="558"/>
                  </a:lnTo>
                  <a:lnTo>
                    <a:pt x="3000" y="633"/>
                  </a:lnTo>
                  <a:lnTo>
                    <a:pt x="3049" y="710"/>
                  </a:lnTo>
                  <a:lnTo>
                    <a:pt x="3093" y="791"/>
                  </a:lnTo>
                  <a:lnTo>
                    <a:pt x="3132" y="876"/>
                  </a:lnTo>
                  <a:lnTo>
                    <a:pt x="3166" y="963"/>
                  </a:lnTo>
                  <a:lnTo>
                    <a:pt x="3193" y="1052"/>
                  </a:lnTo>
                  <a:lnTo>
                    <a:pt x="3215" y="1144"/>
                  </a:lnTo>
                  <a:lnTo>
                    <a:pt x="3232" y="1239"/>
                  </a:lnTo>
                  <a:lnTo>
                    <a:pt x="3242" y="1334"/>
                  </a:lnTo>
                  <a:lnTo>
                    <a:pt x="3245" y="1432"/>
                  </a:lnTo>
                  <a:lnTo>
                    <a:pt x="3245" y="1970"/>
                  </a:lnTo>
                  <a:lnTo>
                    <a:pt x="3612" y="2364"/>
                  </a:lnTo>
                  <a:lnTo>
                    <a:pt x="3619" y="2373"/>
                  </a:lnTo>
                  <a:lnTo>
                    <a:pt x="3623" y="2384"/>
                  </a:lnTo>
                  <a:lnTo>
                    <a:pt x="3625" y="2396"/>
                  </a:lnTo>
                  <a:lnTo>
                    <a:pt x="3621" y="2422"/>
                  </a:lnTo>
                  <a:lnTo>
                    <a:pt x="3611" y="2447"/>
                  </a:lnTo>
                  <a:lnTo>
                    <a:pt x="3596" y="2471"/>
                  </a:lnTo>
                  <a:lnTo>
                    <a:pt x="3573" y="2493"/>
                  </a:lnTo>
                  <a:lnTo>
                    <a:pt x="3543" y="2515"/>
                  </a:lnTo>
                  <a:lnTo>
                    <a:pt x="3506" y="2536"/>
                  </a:lnTo>
                  <a:lnTo>
                    <a:pt x="3463" y="2557"/>
                  </a:lnTo>
                  <a:lnTo>
                    <a:pt x="3414" y="2575"/>
                  </a:lnTo>
                  <a:lnTo>
                    <a:pt x="3361" y="2594"/>
                  </a:lnTo>
                  <a:lnTo>
                    <a:pt x="3300" y="2612"/>
                  </a:lnTo>
                  <a:lnTo>
                    <a:pt x="3234" y="2629"/>
                  </a:lnTo>
                  <a:lnTo>
                    <a:pt x="3163" y="2646"/>
                  </a:lnTo>
                  <a:lnTo>
                    <a:pt x="3084" y="2661"/>
                  </a:lnTo>
                  <a:lnTo>
                    <a:pt x="2979" y="2679"/>
                  </a:lnTo>
                  <a:lnTo>
                    <a:pt x="2868" y="2695"/>
                  </a:lnTo>
                  <a:lnTo>
                    <a:pt x="2751" y="2711"/>
                  </a:lnTo>
                  <a:lnTo>
                    <a:pt x="2628" y="2723"/>
                  </a:lnTo>
                  <a:lnTo>
                    <a:pt x="2501" y="2734"/>
                  </a:lnTo>
                  <a:lnTo>
                    <a:pt x="2369" y="2744"/>
                  </a:lnTo>
                  <a:lnTo>
                    <a:pt x="2235" y="2750"/>
                  </a:lnTo>
                  <a:lnTo>
                    <a:pt x="2097" y="2756"/>
                  </a:lnTo>
                  <a:lnTo>
                    <a:pt x="1956" y="2759"/>
                  </a:lnTo>
                  <a:lnTo>
                    <a:pt x="1813" y="2760"/>
                  </a:lnTo>
                  <a:lnTo>
                    <a:pt x="1669" y="2759"/>
                  </a:lnTo>
                  <a:lnTo>
                    <a:pt x="1528" y="2756"/>
                  </a:lnTo>
                  <a:lnTo>
                    <a:pt x="1390" y="2750"/>
                  </a:lnTo>
                  <a:lnTo>
                    <a:pt x="1255" y="2744"/>
                  </a:lnTo>
                  <a:lnTo>
                    <a:pt x="1123" y="2734"/>
                  </a:lnTo>
                  <a:lnTo>
                    <a:pt x="997" y="2723"/>
                  </a:lnTo>
                  <a:lnTo>
                    <a:pt x="875" y="2711"/>
                  </a:lnTo>
                  <a:lnTo>
                    <a:pt x="757" y="2695"/>
                  </a:lnTo>
                  <a:lnTo>
                    <a:pt x="646" y="2679"/>
                  </a:lnTo>
                  <a:lnTo>
                    <a:pt x="540" y="2661"/>
                  </a:lnTo>
                  <a:lnTo>
                    <a:pt x="463" y="2646"/>
                  </a:lnTo>
                  <a:lnTo>
                    <a:pt x="391" y="2629"/>
                  </a:lnTo>
                  <a:lnTo>
                    <a:pt x="325" y="2612"/>
                  </a:lnTo>
                  <a:lnTo>
                    <a:pt x="264" y="2594"/>
                  </a:lnTo>
                  <a:lnTo>
                    <a:pt x="210" y="2575"/>
                  </a:lnTo>
                  <a:lnTo>
                    <a:pt x="162" y="2557"/>
                  </a:lnTo>
                  <a:lnTo>
                    <a:pt x="119" y="2536"/>
                  </a:lnTo>
                  <a:lnTo>
                    <a:pt x="83" y="2515"/>
                  </a:lnTo>
                  <a:lnTo>
                    <a:pt x="53" y="2493"/>
                  </a:lnTo>
                  <a:lnTo>
                    <a:pt x="30" y="2471"/>
                  </a:lnTo>
                  <a:lnTo>
                    <a:pt x="13" y="2447"/>
                  </a:lnTo>
                  <a:lnTo>
                    <a:pt x="3" y="2422"/>
                  </a:lnTo>
                  <a:lnTo>
                    <a:pt x="0" y="2396"/>
                  </a:lnTo>
                  <a:lnTo>
                    <a:pt x="1" y="2384"/>
                  </a:lnTo>
                  <a:lnTo>
                    <a:pt x="6" y="2373"/>
                  </a:lnTo>
                  <a:lnTo>
                    <a:pt x="13" y="2364"/>
                  </a:lnTo>
                  <a:lnTo>
                    <a:pt x="381" y="1970"/>
                  </a:lnTo>
                  <a:lnTo>
                    <a:pt x="381" y="1432"/>
                  </a:lnTo>
                  <a:lnTo>
                    <a:pt x="384" y="1334"/>
                  </a:lnTo>
                  <a:lnTo>
                    <a:pt x="393" y="1239"/>
                  </a:lnTo>
                  <a:lnTo>
                    <a:pt x="409" y="1144"/>
                  </a:lnTo>
                  <a:lnTo>
                    <a:pt x="431" y="1052"/>
                  </a:lnTo>
                  <a:lnTo>
                    <a:pt x="460" y="963"/>
                  </a:lnTo>
                  <a:lnTo>
                    <a:pt x="493" y="876"/>
                  </a:lnTo>
                  <a:lnTo>
                    <a:pt x="531" y="791"/>
                  </a:lnTo>
                  <a:lnTo>
                    <a:pt x="576" y="710"/>
                  </a:lnTo>
                  <a:lnTo>
                    <a:pt x="625" y="633"/>
                  </a:lnTo>
                  <a:lnTo>
                    <a:pt x="679" y="558"/>
                  </a:lnTo>
                  <a:lnTo>
                    <a:pt x="737" y="487"/>
                  </a:lnTo>
                  <a:lnTo>
                    <a:pt x="800" y="420"/>
                  </a:lnTo>
                  <a:lnTo>
                    <a:pt x="867" y="358"/>
                  </a:lnTo>
                  <a:lnTo>
                    <a:pt x="937" y="299"/>
                  </a:lnTo>
                  <a:lnTo>
                    <a:pt x="1012" y="245"/>
                  </a:lnTo>
                  <a:lnTo>
                    <a:pt x="1090" y="196"/>
                  </a:lnTo>
                  <a:lnTo>
                    <a:pt x="1172" y="152"/>
                  </a:lnTo>
                  <a:lnTo>
                    <a:pt x="1255" y="112"/>
                  </a:lnTo>
                  <a:lnTo>
                    <a:pt x="1342" y="79"/>
                  </a:lnTo>
                  <a:lnTo>
                    <a:pt x="1432" y="52"/>
                  </a:lnTo>
                  <a:lnTo>
                    <a:pt x="1525" y="29"/>
                  </a:lnTo>
                  <a:lnTo>
                    <a:pt x="1618" y="13"/>
                  </a:lnTo>
                  <a:lnTo>
                    <a:pt x="1715" y="3"/>
                  </a:lnTo>
                  <a:lnTo>
                    <a:pt x="18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283"/>
            <p:cNvSpPr>
              <a:spLocks noEditPoints="1"/>
            </p:cNvSpPr>
            <p:nvPr/>
          </p:nvSpPr>
          <p:spPr bwMode="auto">
            <a:xfrm>
              <a:off x="11101388" y="3771901"/>
              <a:ext cx="60325" cy="60325"/>
            </a:xfrm>
            <a:custGeom>
              <a:avLst/>
              <a:gdLst>
                <a:gd name="T0" fmla="*/ 184 w 419"/>
                <a:gd name="T1" fmla="*/ 98 h 418"/>
                <a:gd name="T2" fmla="*/ 139 w 419"/>
                <a:gd name="T3" fmla="*/ 120 h 418"/>
                <a:gd name="T4" fmla="*/ 107 w 419"/>
                <a:gd name="T5" fmla="*/ 158 h 418"/>
                <a:gd name="T6" fmla="*/ 96 w 419"/>
                <a:gd name="T7" fmla="*/ 209 h 418"/>
                <a:gd name="T8" fmla="*/ 107 w 419"/>
                <a:gd name="T9" fmla="*/ 258 h 418"/>
                <a:gd name="T10" fmla="*/ 139 w 419"/>
                <a:gd name="T11" fmla="*/ 298 h 418"/>
                <a:gd name="T12" fmla="*/ 184 w 419"/>
                <a:gd name="T13" fmla="*/ 320 h 418"/>
                <a:gd name="T14" fmla="*/ 236 w 419"/>
                <a:gd name="T15" fmla="*/ 320 h 418"/>
                <a:gd name="T16" fmla="*/ 281 w 419"/>
                <a:gd name="T17" fmla="*/ 298 h 418"/>
                <a:gd name="T18" fmla="*/ 313 w 419"/>
                <a:gd name="T19" fmla="*/ 258 h 418"/>
                <a:gd name="T20" fmla="*/ 324 w 419"/>
                <a:gd name="T21" fmla="*/ 209 h 418"/>
                <a:gd name="T22" fmla="*/ 313 w 419"/>
                <a:gd name="T23" fmla="*/ 158 h 418"/>
                <a:gd name="T24" fmla="*/ 281 w 419"/>
                <a:gd name="T25" fmla="*/ 120 h 418"/>
                <a:gd name="T26" fmla="*/ 236 w 419"/>
                <a:gd name="T27" fmla="*/ 98 h 418"/>
                <a:gd name="T28" fmla="*/ 209 w 419"/>
                <a:gd name="T29" fmla="*/ 0 h 418"/>
                <a:gd name="T30" fmla="*/ 283 w 419"/>
                <a:gd name="T31" fmla="*/ 12 h 418"/>
                <a:gd name="T32" fmla="*/ 345 w 419"/>
                <a:gd name="T33" fmla="*/ 48 h 418"/>
                <a:gd name="T34" fmla="*/ 391 w 419"/>
                <a:gd name="T35" fmla="*/ 103 h 418"/>
                <a:gd name="T36" fmla="*/ 416 w 419"/>
                <a:gd name="T37" fmla="*/ 172 h 418"/>
                <a:gd name="T38" fmla="*/ 416 w 419"/>
                <a:gd name="T39" fmla="*/ 246 h 418"/>
                <a:gd name="T40" fmla="*/ 391 w 419"/>
                <a:gd name="T41" fmla="*/ 315 h 418"/>
                <a:gd name="T42" fmla="*/ 345 w 419"/>
                <a:gd name="T43" fmla="*/ 368 h 418"/>
                <a:gd name="T44" fmla="*/ 283 w 419"/>
                <a:gd name="T45" fmla="*/ 405 h 418"/>
                <a:gd name="T46" fmla="*/ 209 w 419"/>
                <a:gd name="T47" fmla="*/ 418 h 418"/>
                <a:gd name="T48" fmla="*/ 137 w 419"/>
                <a:gd name="T49" fmla="*/ 405 h 418"/>
                <a:gd name="T50" fmla="*/ 75 w 419"/>
                <a:gd name="T51" fmla="*/ 368 h 418"/>
                <a:gd name="T52" fmla="*/ 29 w 419"/>
                <a:gd name="T53" fmla="*/ 315 h 418"/>
                <a:gd name="T54" fmla="*/ 4 w 419"/>
                <a:gd name="T55" fmla="*/ 246 h 418"/>
                <a:gd name="T56" fmla="*/ 4 w 419"/>
                <a:gd name="T57" fmla="*/ 172 h 418"/>
                <a:gd name="T58" fmla="*/ 29 w 419"/>
                <a:gd name="T59" fmla="*/ 103 h 418"/>
                <a:gd name="T60" fmla="*/ 75 w 419"/>
                <a:gd name="T61" fmla="*/ 48 h 418"/>
                <a:gd name="T62" fmla="*/ 137 w 419"/>
                <a:gd name="T63" fmla="*/ 12 h 418"/>
                <a:gd name="T64" fmla="*/ 209 w 419"/>
                <a:gd name="T65" fmla="*/ 0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9" h="418">
                  <a:moveTo>
                    <a:pt x="209" y="95"/>
                  </a:moveTo>
                  <a:lnTo>
                    <a:pt x="184" y="98"/>
                  </a:lnTo>
                  <a:lnTo>
                    <a:pt x="160" y="107"/>
                  </a:lnTo>
                  <a:lnTo>
                    <a:pt x="139" y="120"/>
                  </a:lnTo>
                  <a:lnTo>
                    <a:pt x="121" y="137"/>
                  </a:lnTo>
                  <a:lnTo>
                    <a:pt x="107" y="158"/>
                  </a:lnTo>
                  <a:lnTo>
                    <a:pt x="99" y="183"/>
                  </a:lnTo>
                  <a:lnTo>
                    <a:pt x="96" y="209"/>
                  </a:lnTo>
                  <a:lnTo>
                    <a:pt x="99" y="235"/>
                  </a:lnTo>
                  <a:lnTo>
                    <a:pt x="107" y="258"/>
                  </a:lnTo>
                  <a:lnTo>
                    <a:pt x="121" y="280"/>
                  </a:lnTo>
                  <a:lnTo>
                    <a:pt x="139" y="298"/>
                  </a:lnTo>
                  <a:lnTo>
                    <a:pt x="160" y="311"/>
                  </a:lnTo>
                  <a:lnTo>
                    <a:pt x="184" y="320"/>
                  </a:lnTo>
                  <a:lnTo>
                    <a:pt x="209" y="322"/>
                  </a:lnTo>
                  <a:lnTo>
                    <a:pt x="236" y="320"/>
                  </a:lnTo>
                  <a:lnTo>
                    <a:pt x="260" y="311"/>
                  </a:lnTo>
                  <a:lnTo>
                    <a:pt x="281" y="298"/>
                  </a:lnTo>
                  <a:lnTo>
                    <a:pt x="298" y="280"/>
                  </a:lnTo>
                  <a:lnTo>
                    <a:pt x="313" y="258"/>
                  </a:lnTo>
                  <a:lnTo>
                    <a:pt x="320" y="235"/>
                  </a:lnTo>
                  <a:lnTo>
                    <a:pt x="324" y="209"/>
                  </a:lnTo>
                  <a:lnTo>
                    <a:pt x="320" y="183"/>
                  </a:lnTo>
                  <a:lnTo>
                    <a:pt x="313" y="158"/>
                  </a:lnTo>
                  <a:lnTo>
                    <a:pt x="298" y="137"/>
                  </a:lnTo>
                  <a:lnTo>
                    <a:pt x="281" y="120"/>
                  </a:lnTo>
                  <a:lnTo>
                    <a:pt x="260" y="107"/>
                  </a:lnTo>
                  <a:lnTo>
                    <a:pt x="236" y="98"/>
                  </a:lnTo>
                  <a:lnTo>
                    <a:pt x="209" y="95"/>
                  </a:lnTo>
                  <a:close/>
                  <a:moveTo>
                    <a:pt x="209" y="0"/>
                  </a:moveTo>
                  <a:lnTo>
                    <a:pt x="248" y="3"/>
                  </a:lnTo>
                  <a:lnTo>
                    <a:pt x="283" y="12"/>
                  </a:lnTo>
                  <a:lnTo>
                    <a:pt x="315" y="29"/>
                  </a:lnTo>
                  <a:lnTo>
                    <a:pt x="345" y="48"/>
                  </a:lnTo>
                  <a:lnTo>
                    <a:pt x="370" y="74"/>
                  </a:lnTo>
                  <a:lnTo>
                    <a:pt x="391" y="103"/>
                  </a:lnTo>
                  <a:lnTo>
                    <a:pt x="406" y="135"/>
                  </a:lnTo>
                  <a:lnTo>
                    <a:pt x="416" y="172"/>
                  </a:lnTo>
                  <a:lnTo>
                    <a:pt x="419" y="209"/>
                  </a:lnTo>
                  <a:lnTo>
                    <a:pt x="416" y="246"/>
                  </a:lnTo>
                  <a:lnTo>
                    <a:pt x="406" y="282"/>
                  </a:lnTo>
                  <a:lnTo>
                    <a:pt x="391" y="315"/>
                  </a:lnTo>
                  <a:lnTo>
                    <a:pt x="370" y="343"/>
                  </a:lnTo>
                  <a:lnTo>
                    <a:pt x="345" y="368"/>
                  </a:lnTo>
                  <a:lnTo>
                    <a:pt x="315" y="389"/>
                  </a:lnTo>
                  <a:lnTo>
                    <a:pt x="283" y="405"/>
                  </a:lnTo>
                  <a:lnTo>
                    <a:pt x="248" y="415"/>
                  </a:lnTo>
                  <a:lnTo>
                    <a:pt x="209" y="418"/>
                  </a:lnTo>
                  <a:lnTo>
                    <a:pt x="172" y="415"/>
                  </a:lnTo>
                  <a:lnTo>
                    <a:pt x="137" y="405"/>
                  </a:lnTo>
                  <a:lnTo>
                    <a:pt x="105" y="389"/>
                  </a:lnTo>
                  <a:lnTo>
                    <a:pt x="75" y="368"/>
                  </a:lnTo>
                  <a:lnTo>
                    <a:pt x="50" y="343"/>
                  </a:lnTo>
                  <a:lnTo>
                    <a:pt x="29" y="315"/>
                  </a:lnTo>
                  <a:lnTo>
                    <a:pt x="14" y="282"/>
                  </a:lnTo>
                  <a:lnTo>
                    <a:pt x="4" y="246"/>
                  </a:lnTo>
                  <a:lnTo>
                    <a:pt x="0" y="209"/>
                  </a:lnTo>
                  <a:lnTo>
                    <a:pt x="4" y="172"/>
                  </a:lnTo>
                  <a:lnTo>
                    <a:pt x="14" y="135"/>
                  </a:lnTo>
                  <a:lnTo>
                    <a:pt x="29" y="103"/>
                  </a:lnTo>
                  <a:lnTo>
                    <a:pt x="50" y="74"/>
                  </a:lnTo>
                  <a:lnTo>
                    <a:pt x="75" y="48"/>
                  </a:lnTo>
                  <a:lnTo>
                    <a:pt x="105" y="29"/>
                  </a:lnTo>
                  <a:lnTo>
                    <a:pt x="137" y="12"/>
                  </a:lnTo>
                  <a:lnTo>
                    <a:pt x="172" y="3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33698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054445" y="1576951"/>
            <a:ext cx="19758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Мода и одежда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379" name="Freeform 28"/>
          <p:cNvSpPr>
            <a:spLocks noEditPoints="1"/>
          </p:cNvSpPr>
          <p:nvPr/>
        </p:nvSpPr>
        <p:spPr bwMode="auto">
          <a:xfrm>
            <a:off x="10519280" y="4448738"/>
            <a:ext cx="511175" cy="420688"/>
          </a:xfrm>
          <a:custGeom>
            <a:avLst/>
            <a:gdLst>
              <a:gd name="T0" fmla="*/ 1385 w 3546"/>
              <a:gd name="T1" fmla="*/ 1997 h 2905"/>
              <a:gd name="T2" fmla="*/ 2310 w 3546"/>
              <a:gd name="T3" fmla="*/ 1951 h 2905"/>
              <a:gd name="T4" fmla="*/ 899 w 3546"/>
              <a:gd name="T5" fmla="*/ 1806 h 2905"/>
              <a:gd name="T6" fmla="*/ 728 w 3546"/>
              <a:gd name="T7" fmla="*/ 1737 h 2905"/>
              <a:gd name="T8" fmla="*/ 2165 w 3546"/>
              <a:gd name="T9" fmla="*/ 1674 h 2905"/>
              <a:gd name="T10" fmla="*/ 1427 w 3546"/>
              <a:gd name="T11" fmla="*/ 1695 h 2905"/>
              <a:gd name="T12" fmla="*/ 2320 w 3546"/>
              <a:gd name="T13" fmla="*/ 1604 h 2905"/>
              <a:gd name="T14" fmla="*/ 2222 w 3546"/>
              <a:gd name="T15" fmla="*/ 1395 h 2905"/>
              <a:gd name="T16" fmla="*/ 1011 w 3546"/>
              <a:gd name="T17" fmla="*/ 1275 h 2905"/>
              <a:gd name="T18" fmla="*/ 1506 w 3546"/>
              <a:gd name="T19" fmla="*/ 1199 h 2905"/>
              <a:gd name="T20" fmla="*/ 1981 w 3546"/>
              <a:gd name="T21" fmla="*/ 1279 h 2905"/>
              <a:gd name="T22" fmla="*/ 1111 w 3546"/>
              <a:gd name="T23" fmla="*/ 1134 h 2905"/>
              <a:gd name="T24" fmla="*/ 2231 w 3546"/>
              <a:gd name="T25" fmla="*/ 1031 h 2905"/>
              <a:gd name="T26" fmla="*/ 1478 w 3546"/>
              <a:gd name="T27" fmla="*/ 1069 h 2905"/>
              <a:gd name="T28" fmla="*/ 1651 w 3546"/>
              <a:gd name="T29" fmla="*/ 1026 h 2905"/>
              <a:gd name="T30" fmla="*/ 2261 w 3546"/>
              <a:gd name="T31" fmla="*/ 164 h 2905"/>
              <a:gd name="T32" fmla="*/ 2482 w 3546"/>
              <a:gd name="T33" fmla="*/ 328 h 2905"/>
              <a:gd name="T34" fmla="*/ 2539 w 3546"/>
              <a:gd name="T35" fmla="*/ 433 h 2905"/>
              <a:gd name="T36" fmla="*/ 2485 w 3546"/>
              <a:gd name="T37" fmla="*/ 806 h 2905"/>
              <a:gd name="T38" fmla="*/ 2883 w 3546"/>
              <a:gd name="T39" fmla="*/ 648 h 2905"/>
              <a:gd name="T40" fmla="*/ 3066 w 3546"/>
              <a:gd name="T41" fmla="*/ 631 h 2905"/>
              <a:gd name="T42" fmla="*/ 3117 w 3546"/>
              <a:gd name="T43" fmla="*/ 842 h 2905"/>
              <a:gd name="T44" fmla="*/ 3160 w 3546"/>
              <a:gd name="T45" fmla="*/ 958 h 2905"/>
              <a:gd name="T46" fmla="*/ 3432 w 3546"/>
              <a:gd name="T47" fmla="*/ 1124 h 2905"/>
              <a:gd name="T48" fmla="*/ 3486 w 3546"/>
              <a:gd name="T49" fmla="*/ 1258 h 2905"/>
              <a:gd name="T50" fmla="*/ 2905 w 3546"/>
              <a:gd name="T51" fmla="*/ 1443 h 2905"/>
              <a:gd name="T52" fmla="*/ 3432 w 3546"/>
              <a:gd name="T53" fmla="*/ 1710 h 2905"/>
              <a:gd name="T54" fmla="*/ 3423 w 3546"/>
              <a:gd name="T55" fmla="*/ 1806 h 2905"/>
              <a:gd name="T56" fmla="*/ 2878 w 3546"/>
              <a:gd name="T57" fmla="*/ 1821 h 2905"/>
              <a:gd name="T58" fmla="*/ 3217 w 3546"/>
              <a:gd name="T59" fmla="*/ 2209 h 2905"/>
              <a:gd name="T60" fmla="*/ 3092 w 3546"/>
              <a:gd name="T61" fmla="*/ 2276 h 2905"/>
              <a:gd name="T62" fmla="*/ 2584 w 3546"/>
              <a:gd name="T63" fmla="*/ 2046 h 2905"/>
              <a:gd name="T64" fmla="*/ 2721 w 3546"/>
              <a:gd name="T65" fmla="*/ 2605 h 2905"/>
              <a:gd name="T66" fmla="*/ 2620 w 3546"/>
              <a:gd name="T67" fmla="*/ 2699 h 2905"/>
              <a:gd name="T68" fmla="*/ 2117 w 3546"/>
              <a:gd name="T69" fmla="*/ 2661 h 2905"/>
              <a:gd name="T70" fmla="*/ 2018 w 3546"/>
              <a:gd name="T71" fmla="*/ 2737 h 2905"/>
              <a:gd name="T72" fmla="*/ 1713 w 3546"/>
              <a:gd name="T73" fmla="*/ 2905 h 2905"/>
              <a:gd name="T74" fmla="*/ 1533 w 3546"/>
              <a:gd name="T75" fmla="*/ 2776 h 2905"/>
              <a:gd name="T76" fmla="*/ 1439 w 3546"/>
              <a:gd name="T77" fmla="*/ 2695 h 2905"/>
              <a:gd name="T78" fmla="*/ 1102 w 3546"/>
              <a:gd name="T79" fmla="*/ 2709 h 2905"/>
              <a:gd name="T80" fmla="*/ 948 w 3546"/>
              <a:gd name="T81" fmla="*/ 2719 h 2905"/>
              <a:gd name="T82" fmla="*/ 832 w 3546"/>
              <a:gd name="T83" fmla="*/ 2450 h 2905"/>
              <a:gd name="T84" fmla="*/ 721 w 3546"/>
              <a:gd name="T85" fmla="*/ 2395 h 2905"/>
              <a:gd name="T86" fmla="*/ 446 w 3546"/>
              <a:gd name="T87" fmla="*/ 2390 h 2905"/>
              <a:gd name="T88" fmla="*/ 435 w 3546"/>
              <a:gd name="T89" fmla="*/ 2155 h 2905"/>
              <a:gd name="T90" fmla="*/ 394 w 3546"/>
              <a:gd name="T91" fmla="*/ 2039 h 2905"/>
              <a:gd name="T92" fmla="*/ 104 w 3546"/>
              <a:gd name="T93" fmla="*/ 1920 h 2905"/>
              <a:gd name="T94" fmla="*/ 197 w 3546"/>
              <a:gd name="T95" fmla="*/ 1624 h 2905"/>
              <a:gd name="T96" fmla="*/ 118 w 3546"/>
              <a:gd name="T97" fmla="*/ 1529 h 2905"/>
              <a:gd name="T98" fmla="*/ 1 w 3546"/>
              <a:gd name="T99" fmla="*/ 1355 h 2905"/>
              <a:gd name="T100" fmla="*/ 224 w 3546"/>
              <a:gd name="T101" fmla="*/ 1165 h 2905"/>
              <a:gd name="T102" fmla="*/ 284 w 3546"/>
              <a:gd name="T103" fmla="*/ 1058 h 2905"/>
              <a:gd name="T104" fmla="*/ 325 w 3546"/>
              <a:gd name="T105" fmla="*/ 787 h 2905"/>
              <a:gd name="T106" fmla="*/ 433 w 3546"/>
              <a:gd name="T107" fmla="*/ 736 h 2905"/>
              <a:gd name="T108" fmla="*/ 780 w 3546"/>
              <a:gd name="T109" fmla="*/ 681 h 2905"/>
              <a:gd name="T110" fmla="*/ 827 w 3546"/>
              <a:gd name="T111" fmla="*/ 568 h 2905"/>
              <a:gd name="T112" fmla="*/ 895 w 3546"/>
              <a:gd name="T113" fmla="*/ 406 h 2905"/>
              <a:gd name="T114" fmla="*/ 1063 w 3546"/>
              <a:gd name="T115" fmla="*/ 444 h 2905"/>
              <a:gd name="T116" fmla="*/ 1349 w 3546"/>
              <a:gd name="T117" fmla="*/ 697 h 2905"/>
              <a:gd name="T118" fmla="*/ 1472 w 3546"/>
              <a:gd name="T119" fmla="*/ 257 h 2905"/>
              <a:gd name="T120" fmla="*/ 1594 w 3546"/>
              <a:gd name="T121" fmla="*/ 192 h 2905"/>
              <a:gd name="T122" fmla="*/ 1835 w 3546"/>
              <a:gd name="T123" fmla="*/ 331 h 2905"/>
              <a:gd name="T124" fmla="*/ 1918 w 3546"/>
              <a:gd name="T125" fmla="*/ 362 h 29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46" h="2905">
                <a:moveTo>
                  <a:pt x="1651" y="2031"/>
                </a:moveTo>
                <a:lnTo>
                  <a:pt x="1641" y="2073"/>
                </a:lnTo>
                <a:lnTo>
                  <a:pt x="1694" y="2075"/>
                </a:lnTo>
                <a:lnTo>
                  <a:pt x="1747" y="2076"/>
                </a:lnTo>
                <a:lnTo>
                  <a:pt x="1749" y="2076"/>
                </a:lnTo>
                <a:lnTo>
                  <a:pt x="1753" y="2034"/>
                </a:lnTo>
                <a:lnTo>
                  <a:pt x="1702" y="2033"/>
                </a:lnTo>
                <a:lnTo>
                  <a:pt x="1651" y="2031"/>
                </a:lnTo>
                <a:close/>
                <a:moveTo>
                  <a:pt x="1932" y="2025"/>
                </a:moveTo>
                <a:lnTo>
                  <a:pt x="1867" y="2030"/>
                </a:lnTo>
                <a:lnTo>
                  <a:pt x="1802" y="2033"/>
                </a:lnTo>
                <a:lnTo>
                  <a:pt x="1799" y="2075"/>
                </a:lnTo>
                <a:lnTo>
                  <a:pt x="1870" y="2072"/>
                </a:lnTo>
                <a:lnTo>
                  <a:pt x="1941" y="2066"/>
                </a:lnTo>
                <a:lnTo>
                  <a:pt x="1932" y="2025"/>
                </a:lnTo>
                <a:close/>
                <a:moveTo>
                  <a:pt x="1536" y="2021"/>
                </a:moveTo>
                <a:lnTo>
                  <a:pt x="1516" y="2062"/>
                </a:lnTo>
                <a:lnTo>
                  <a:pt x="1592" y="2069"/>
                </a:lnTo>
                <a:lnTo>
                  <a:pt x="1603" y="2027"/>
                </a:lnTo>
                <a:lnTo>
                  <a:pt x="1536" y="2021"/>
                </a:lnTo>
                <a:close/>
                <a:moveTo>
                  <a:pt x="1385" y="1997"/>
                </a:moveTo>
                <a:lnTo>
                  <a:pt x="1358" y="2036"/>
                </a:lnTo>
                <a:lnTo>
                  <a:pt x="1413" y="2047"/>
                </a:lnTo>
                <a:lnTo>
                  <a:pt x="1467" y="2055"/>
                </a:lnTo>
                <a:lnTo>
                  <a:pt x="1486" y="2014"/>
                </a:lnTo>
                <a:lnTo>
                  <a:pt x="1434" y="2006"/>
                </a:lnTo>
                <a:lnTo>
                  <a:pt x="1385" y="1997"/>
                </a:lnTo>
                <a:close/>
                <a:moveTo>
                  <a:pt x="2159" y="1991"/>
                </a:moveTo>
                <a:lnTo>
                  <a:pt x="2071" y="2008"/>
                </a:lnTo>
                <a:lnTo>
                  <a:pt x="1980" y="2021"/>
                </a:lnTo>
                <a:lnTo>
                  <a:pt x="1989" y="2061"/>
                </a:lnTo>
                <a:lnTo>
                  <a:pt x="2085" y="2046"/>
                </a:lnTo>
                <a:lnTo>
                  <a:pt x="2177" y="2027"/>
                </a:lnTo>
                <a:lnTo>
                  <a:pt x="2159" y="1991"/>
                </a:lnTo>
                <a:close/>
                <a:moveTo>
                  <a:pt x="1215" y="1953"/>
                </a:moveTo>
                <a:lnTo>
                  <a:pt x="1184" y="1991"/>
                </a:lnTo>
                <a:lnTo>
                  <a:pt x="1245" y="2009"/>
                </a:lnTo>
                <a:lnTo>
                  <a:pt x="1308" y="2025"/>
                </a:lnTo>
                <a:lnTo>
                  <a:pt x="1334" y="1985"/>
                </a:lnTo>
                <a:lnTo>
                  <a:pt x="1274" y="1970"/>
                </a:lnTo>
                <a:lnTo>
                  <a:pt x="1215" y="1953"/>
                </a:lnTo>
                <a:close/>
                <a:moveTo>
                  <a:pt x="2310" y="1951"/>
                </a:moveTo>
                <a:lnTo>
                  <a:pt x="2260" y="1966"/>
                </a:lnTo>
                <a:lnTo>
                  <a:pt x="2207" y="1980"/>
                </a:lnTo>
                <a:lnTo>
                  <a:pt x="2225" y="2016"/>
                </a:lnTo>
                <a:lnTo>
                  <a:pt x="2281" y="1999"/>
                </a:lnTo>
                <a:lnTo>
                  <a:pt x="2334" y="1982"/>
                </a:lnTo>
                <a:lnTo>
                  <a:pt x="2310" y="1951"/>
                </a:lnTo>
                <a:close/>
                <a:moveTo>
                  <a:pt x="1059" y="1894"/>
                </a:moveTo>
                <a:lnTo>
                  <a:pt x="1021" y="1928"/>
                </a:lnTo>
                <a:lnTo>
                  <a:pt x="1077" y="1952"/>
                </a:lnTo>
                <a:lnTo>
                  <a:pt x="1135" y="1973"/>
                </a:lnTo>
                <a:lnTo>
                  <a:pt x="1165" y="1937"/>
                </a:lnTo>
                <a:lnTo>
                  <a:pt x="1112" y="1916"/>
                </a:lnTo>
                <a:lnTo>
                  <a:pt x="1059" y="1894"/>
                </a:lnTo>
                <a:close/>
                <a:moveTo>
                  <a:pt x="2476" y="1885"/>
                </a:moveTo>
                <a:lnTo>
                  <a:pt x="2418" y="1910"/>
                </a:lnTo>
                <a:lnTo>
                  <a:pt x="2358" y="1934"/>
                </a:lnTo>
                <a:lnTo>
                  <a:pt x="2382" y="1966"/>
                </a:lnTo>
                <a:lnTo>
                  <a:pt x="2446" y="1940"/>
                </a:lnTo>
                <a:lnTo>
                  <a:pt x="2506" y="1912"/>
                </a:lnTo>
                <a:lnTo>
                  <a:pt x="2476" y="1885"/>
                </a:lnTo>
                <a:close/>
                <a:moveTo>
                  <a:pt x="899" y="1806"/>
                </a:moveTo>
                <a:lnTo>
                  <a:pt x="853" y="1834"/>
                </a:lnTo>
                <a:lnTo>
                  <a:pt x="912" y="1871"/>
                </a:lnTo>
                <a:lnTo>
                  <a:pt x="975" y="1906"/>
                </a:lnTo>
                <a:lnTo>
                  <a:pt x="1012" y="1872"/>
                </a:lnTo>
                <a:lnTo>
                  <a:pt x="953" y="1840"/>
                </a:lnTo>
                <a:lnTo>
                  <a:pt x="899" y="1806"/>
                </a:lnTo>
                <a:close/>
                <a:moveTo>
                  <a:pt x="2631" y="1797"/>
                </a:moveTo>
                <a:lnTo>
                  <a:pt x="2578" y="1830"/>
                </a:lnTo>
                <a:lnTo>
                  <a:pt x="2522" y="1861"/>
                </a:lnTo>
                <a:lnTo>
                  <a:pt x="2552" y="1888"/>
                </a:lnTo>
                <a:lnTo>
                  <a:pt x="2611" y="1855"/>
                </a:lnTo>
                <a:lnTo>
                  <a:pt x="2667" y="1818"/>
                </a:lnTo>
                <a:lnTo>
                  <a:pt x="2631" y="1797"/>
                </a:lnTo>
                <a:close/>
                <a:moveTo>
                  <a:pt x="1680" y="1710"/>
                </a:moveTo>
                <a:lnTo>
                  <a:pt x="1670" y="1733"/>
                </a:lnTo>
                <a:lnTo>
                  <a:pt x="1672" y="1733"/>
                </a:lnTo>
                <a:lnTo>
                  <a:pt x="1674" y="1734"/>
                </a:lnTo>
                <a:lnTo>
                  <a:pt x="1680" y="1710"/>
                </a:lnTo>
                <a:close/>
                <a:moveTo>
                  <a:pt x="745" y="1679"/>
                </a:moveTo>
                <a:lnTo>
                  <a:pt x="691" y="1701"/>
                </a:lnTo>
                <a:lnTo>
                  <a:pt x="728" y="1737"/>
                </a:lnTo>
                <a:lnTo>
                  <a:pt x="768" y="1772"/>
                </a:lnTo>
                <a:lnTo>
                  <a:pt x="810" y="1804"/>
                </a:lnTo>
                <a:lnTo>
                  <a:pt x="855" y="1776"/>
                </a:lnTo>
                <a:lnTo>
                  <a:pt x="816" y="1746"/>
                </a:lnTo>
                <a:lnTo>
                  <a:pt x="778" y="1714"/>
                </a:lnTo>
                <a:lnTo>
                  <a:pt x="745" y="1679"/>
                </a:lnTo>
                <a:close/>
                <a:moveTo>
                  <a:pt x="2779" y="1672"/>
                </a:moveTo>
                <a:lnTo>
                  <a:pt x="2746" y="1704"/>
                </a:lnTo>
                <a:lnTo>
                  <a:pt x="2711" y="1735"/>
                </a:lnTo>
                <a:lnTo>
                  <a:pt x="2673" y="1765"/>
                </a:lnTo>
                <a:lnTo>
                  <a:pt x="2708" y="1787"/>
                </a:lnTo>
                <a:lnTo>
                  <a:pt x="2748" y="1755"/>
                </a:lnTo>
                <a:lnTo>
                  <a:pt x="2784" y="1721"/>
                </a:lnTo>
                <a:lnTo>
                  <a:pt x="2818" y="1687"/>
                </a:lnTo>
                <a:lnTo>
                  <a:pt x="2779" y="1672"/>
                </a:lnTo>
                <a:close/>
                <a:moveTo>
                  <a:pt x="1839" y="1587"/>
                </a:moveTo>
                <a:lnTo>
                  <a:pt x="1827" y="1734"/>
                </a:lnTo>
                <a:lnTo>
                  <a:pt x="1870" y="1732"/>
                </a:lnTo>
                <a:lnTo>
                  <a:pt x="1839" y="1587"/>
                </a:lnTo>
                <a:close/>
                <a:moveTo>
                  <a:pt x="2017" y="1476"/>
                </a:moveTo>
                <a:lnTo>
                  <a:pt x="2165" y="1674"/>
                </a:lnTo>
                <a:lnTo>
                  <a:pt x="2191" y="1664"/>
                </a:lnTo>
                <a:lnTo>
                  <a:pt x="2217" y="1654"/>
                </a:lnTo>
                <a:lnTo>
                  <a:pt x="2017" y="1476"/>
                </a:lnTo>
                <a:close/>
                <a:moveTo>
                  <a:pt x="1739" y="1467"/>
                </a:moveTo>
                <a:lnTo>
                  <a:pt x="1568" y="1723"/>
                </a:lnTo>
                <a:lnTo>
                  <a:pt x="1618" y="1729"/>
                </a:lnTo>
                <a:lnTo>
                  <a:pt x="1739" y="1468"/>
                </a:lnTo>
                <a:lnTo>
                  <a:pt x="1739" y="1467"/>
                </a:lnTo>
                <a:close/>
                <a:moveTo>
                  <a:pt x="1947" y="1466"/>
                </a:moveTo>
                <a:lnTo>
                  <a:pt x="2066" y="1702"/>
                </a:lnTo>
                <a:lnTo>
                  <a:pt x="2115" y="1689"/>
                </a:lnTo>
                <a:lnTo>
                  <a:pt x="1947" y="1466"/>
                </a:lnTo>
                <a:close/>
                <a:moveTo>
                  <a:pt x="1802" y="1446"/>
                </a:moveTo>
                <a:lnTo>
                  <a:pt x="1785" y="1483"/>
                </a:lnTo>
                <a:lnTo>
                  <a:pt x="1724" y="1735"/>
                </a:lnTo>
                <a:lnTo>
                  <a:pt x="1758" y="1736"/>
                </a:lnTo>
                <a:lnTo>
                  <a:pt x="1778" y="1735"/>
                </a:lnTo>
                <a:lnTo>
                  <a:pt x="1803" y="1446"/>
                </a:lnTo>
                <a:lnTo>
                  <a:pt x="1802" y="1446"/>
                </a:lnTo>
                <a:close/>
                <a:moveTo>
                  <a:pt x="1637" y="1440"/>
                </a:moveTo>
                <a:lnTo>
                  <a:pt x="1427" y="1695"/>
                </a:lnTo>
                <a:lnTo>
                  <a:pt x="1471" y="1706"/>
                </a:lnTo>
                <a:lnTo>
                  <a:pt x="1515" y="1715"/>
                </a:lnTo>
                <a:lnTo>
                  <a:pt x="1696" y="1445"/>
                </a:lnTo>
                <a:lnTo>
                  <a:pt x="1637" y="1440"/>
                </a:lnTo>
                <a:close/>
                <a:moveTo>
                  <a:pt x="1879" y="1439"/>
                </a:moveTo>
                <a:lnTo>
                  <a:pt x="1858" y="1442"/>
                </a:lnTo>
                <a:lnTo>
                  <a:pt x="1918" y="1727"/>
                </a:lnTo>
                <a:lnTo>
                  <a:pt x="1968" y="1720"/>
                </a:lnTo>
                <a:lnTo>
                  <a:pt x="2017" y="1711"/>
                </a:lnTo>
                <a:lnTo>
                  <a:pt x="1879" y="1439"/>
                </a:lnTo>
                <a:close/>
                <a:moveTo>
                  <a:pt x="1581" y="1430"/>
                </a:moveTo>
                <a:lnTo>
                  <a:pt x="1320" y="1663"/>
                </a:lnTo>
                <a:lnTo>
                  <a:pt x="1347" y="1673"/>
                </a:lnTo>
                <a:lnTo>
                  <a:pt x="1377" y="1681"/>
                </a:lnTo>
                <a:lnTo>
                  <a:pt x="1583" y="1430"/>
                </a:lnTo>
                <a:lnTo>
                  <a:pt x="1582" y="1430"/>
                </a:lnTo>
                <a:lnTo>
                  <a:pt x="1581" y="1430"/>
                </a:lnTo>
                <a:close/>
                <a:moveTo>
                  <a:pt x="2033" y="1426"/>
                </a:moveTo>
                <a:lnTo>
                  <a:pt x="2265" y="1633"/>
                </a:lnTo>
                <a:lnTo>
                  <a:pt x="2294" y="1619"/>
                </a:lnTo>
                <a:lnTo>
                  <a:pt x="2320" y="1604"/>
                </a:lnTo>
                <a:lnTo>
                  <a:pt x="2033" y="1426"/>
                </a:lnTo>
                <a:close/>
                <a:moveTo>
                  <a:pt x="1514" y="1426"/>
                </a:moveTo>
                <a:lnTo>
                  <a:pt x="1210" y="1613"/>
                </a:lnTo>
                <a:lnTo>
                  <a:pt x="1240" y="1628"/>
                </a:lnTo>
                <a:lnTo>
                  <a:pt x="1269" y="1642"/>
                </a:lnTo>
                <a:lnTo>
                  <a:pt x="1514" y="1426"/>
                </a:lnTo>
                <a:close/>
                <a:moveTo>
                  <a:pt x="2083" y="1400"/>
                </a:moveTo>
                <a:lnTo>
                  <a:pt x="2366" y="1575"/>
                </a:lnTo>
                <a:lnTo>
                  <a:pt x="2394" y="1553"/>
                </a:lnTo>
                <a:lnTo>
                  <a:pt x="2421" y="1531"/>
                </a:lnTo>
                <a:lnTo>
                  <a:pt x="2083" y="1400"/>
                </a:lnTo>
                <a:close/>
                <a:moveTo>
                  <a:pt x="1463" y="1400"/>
                </a:moveTo>
                <a:lnTo>
                  <a:pt x="1104" y="1539"/>
                </a:lnTo>
                <a:lnTo>
                  <a:pt x="1133" y="1563"/>
                </a:lnTo>
                <a:lnTo>
                  <a:pt x="1163" y="1585"/>
                </a:lnTo>
                <a:lnTo>
                  <a:pt x="1463" y="1400"/>
                </a:lnTo>
                <a:close/>
                <a:moveTo>
                  <a:pt x="2222" y="1395"/>
                </a:moveTo>
                <a:lnTo>
                  <a:pt x="2459" y="1488"/>
                </a:lnTo>
                <a:lnTo>
                  <a:pt x="2473" y="1469"/>
                </a:lnTo>
                <a:lnTo>
                  <a:pt x="2485" y="1448"/>
                </a:lnTo>
                <a:lnTo>
                  <a:pt x="2222" y="1395"/>
                </a:lnTo>
                <a:close/>
                <a:moveTo>
                  <a:pt x="1324" y="1395"/>
                </a:moveTo>
                <a:lnTo>
                  <a:pt x="1032" y="1454"/>
                </a:lnTo>
                <a:lnTo>
                  <a:pt x="1046" y="1476"/>
                </a:lnTo>
                <a:lnTo>
                  <a:pt x="1064" y="1498"/>
                </a:lnTo>
                <a:lnTo>
                  <a:pt x="1324" y="1395"/>
                </a:lnTo>
                <a:close/>
                <a:moveTo>
                  <a:pt x="2271" y="1356"/>
                </a:moveTo>
                <a:lnTo>
                  <a:pt x="2504" y="1403"/>
                </a:lnTo>
                <a:lnTo>
                  <a:pt x="2509" y="1380"/>
                </a:lnTo>
                <a:lnTo>
                  <a:pt x="2512" y="1358"/>
                </a:lnTo>
                <a:lnTo>
                  <a:pt x="2271" y="1356"/>
                </a:lnTo>
                <a:close/>
                <a:moveTo>
                  <a:pt x="1275" y="1356"/>
                </a:moveTo>
                <a:lnTo>
                  <a:pt x="1003" y="1358"/>
                </a:lnTo>
                <a:lnTo>
                  <a:pt x="1006" y="1384"/>
                </a:lnTo>
                <a:lnTo>
                  <a:pt x="1012" y="1409"/>
                </a:lnTo>
                <a:lnTo>
                  <a:pt x="1275" y="1356"/>
                </a:lnTo>
                <a:close/>
                <a:moveTo>
                  <a:pt x="2506" y="1280"/>
                </a:moveTo>
                <a:lnTo>
                  <a:pt x="2365" y="1308"/>
                </a:lnTo>
                <a:lnTo>
                  <a:pt x="2511" y="1310"/>
                </a:lnTo>
                <a:lnTo>
                  <a:pt x="2509" y="1295"/>
                </a:lnTo>
                <a:lnTo>
                  <a:pt x="2506" y="1280"/>
                </a:lnTo>
                <a:close/>
                <a:moveTo>
                  <a:pt x="1011" y="1275"/>
                </a:moveTo>
                <a:lnTo>
                  <a:pt x="1007" y="1292"/>
                </a:lnTo>
                <a:lnTo>
                  <a:pt x="1004" y="1310"/>
                </a:lnTo>
                <a:lnTo>
                  <a:pt x="1181" y="1308"/>
                </a:lnTo>
                <a:lnTo>
                  <a:pt x="1011" y="1275"/>
                </a:lnTo>
                <a:close/>
                <a:moveTo>
                  <a:pt x="2470" y="1207"/>
                </a:moveTo>
                <a:lnTo>
                  <a:pt x="2297" y="1274"/>
                </a:lnTo>
                <a:lnTo>
                  <a:pt x="2487" y="1236"/>
                </a:lnTo>
                <a:lnTo>
                  <a:pt x="2470" y="1207"/>
                </a:lnTo>
                <a:close/>
                <a:moveTo>
                  <a:pt x="1052" y="1197"/>
                </a:moveTo>
                <a:lnTo>
                  <a:pt x="1040" y="1213"/>
                </a:lnTo>
                <a:lnTo>
                  <a:pt x="1030" y="1230"/>
                </a:lnTo>
                <a:lnTo>
                  <a:pt x="1250" y="1274"/>
                </a:lnTo>
                <a:lnTo>
                  <a:pt x="1052" y="1197"/>
                </a:lnTo>
                <a:close/>
                <a:moveTo>
                  <a:pt x="1754" y="1150"/>
                </a:moveTo>
                <a:lnTo>
                  <a:pt x="1706" y="1151"/>
                </a:lnTo>
                <a:lnTo>
                  <a:pt x="1661" y="1155"/>
                </a:lnTo>
                <a:lnTo>
                  <a:pt x="1620" y="1162"/>
                </a:lnTo>
                <a:lnTo>
                  <a:pt x="1585" y="1169"/>
                </a:lnTo>
                <a:lnTo>
                  <a:pt x="1554" y="1179"/>
                </a:lnTo>
                <a:lnTo>
                  <a:pt x="1527" y="1189"/>
                </a:lnTo>
                <a:lnTo>
                  <a:pt x="1506" y="1199"/>
                </a:lnTo>
                <a:lnTo>
                  <a:pt x="1488" y="1209"/>
                </a:lnTo>
                <a:lnTo>
                  <a:pt x="1476" y="1219"/>
                </a:lnTo>
                <a:lnTo>
                  <a:pt x="1468" y="1227"/>
                </a:lnTo>
                <a:lnTo>
                  <a:pt x="1465" y="1234"/>
                </a:lnTo>
                <a:lnTo>
                  <a:pt x="1468" y="1240"/>
                </a:lnTo>
                <a:lnTo>
                  <a:pt x="1476" y="1249"/>
                </a:lnTo>
                <a:lnTo>
                  <a:pt x="1488" y="1259"/>
                </a:lnTo>
                <a:lnTo>
                  <a:pt x="1506" y="1268"/>
                </a:lnTo>
                <a:lnTo>
                  <a:pt x="1527" y="1279"/>
                </a:lnTo>
                <a:lnTo>
                  <a:pt x="1554" y="1289"/>
                </a:lnTo>
                <a:lnTo>
                  <a:pt x="1585" y="1299"/>
                </a:lnTo>
                <a:lnTo>
                  <a:pt x="1620" y="1306"/>
                </a:lnTo>
                <a:lnTo>
                  <a:pt x="1661" y="1313"/>
                </a:lnTo>
                <a:lnTo>
                  <a:pt x="1706" y="1317"/>
                </a:lnTo>
                <a:lnTo>
                  <a:pt x="1754" y="1319"/>
                </a:lnTo>
                <a:lnTo>
                  <a:pt x="1803" y="1317"/>
                </a:lnTo>
                <a:lnTo>
                  <a:pt x="1847" y="1313"/>
                </a:lnTo>
                <a:lnTo>
                  <a:pt x="1887" y="1306"/>
                </a:lnTo>
                <a:lnTo>
                  <a:pt x="1923" y="1299"/>
                </a:lnTo>
                <a:lnTo>
                  <a:pt x="1954" y="1289"/>
                </a:lnTo>
                <a:lnTo>
                  <a:pt x="1981" y="1279"/>
                </a:lnTo>
                <a:lnTo>
                  <a:pt x="2003" y="1268"/>
                </a:lnTo>
                <a:lnTo>
                  <a:pt x="2020" y="1259"/>
                </a:lnTo>
                <a:lnTo>
                  <a:pt x="2033" y="1249"/>
                </a:lnTo>
                <a:lnTo>
                  <a:pt x="2040" y="1240"/>
                </a:lnTo>
                <a:lnTo>
                  <a:pt x="2042" y="1234"/>
                </a:lnTo>
                <a:lnTo>
                  <a:pt x="2040" y="1227"/>
                </a:lnTo>
                <a:lnTo>
                  <a:pt x="2033" y="1219"/>
                </a:lnTo>
                <a:lnTo>
                  <a:pt x="2020" y="1209"/>
                </a:lnTo>
                <a:lnTo>
                  <a:pt x="2003" y="1199"/>
                </a:lnTo>
                <a:lnTo>
                  <a:pt x="1981" y="1189"/>
                </a:lnTo>
                <a:lnTo>
                  <a:pt x="1954" y="1179"/>
                </a:lnTo>
                <a:lnTo>
                  <a:pt x="1923" y="1169"/>
                </a:lnTo>
                <a:lnTo>
                  <a:pt x="1887" y="1162"/>
                </a:lnTo>
                <a:lnTo>
                  <a:pt x="1847" y="1155"/>
                </a:lnTo>
                <a:lnTo>
                  <a:pt x="1803" y="1151"/>
                </a:lnTo>
                <a:lnTo>
                  <a:pt x="1754" y="1150"/>
                </a:lnTo>
                <a:close/>
                <a:moveTo>
                  <a:pt x="2417" y="1145"/>
                </a:moveTo>
                <a:lnTo>
                  <a:pt x="2287" y="1227"/>
                </a:lnTo>
                <a:lnTo>
                  <a:pt x="2440" y="1168"/>
                </a:lnTo>
                <a:lnTo>
                  <a:pt x="2417" y="1145"/>
                </a:lnTo>
                <a:close/>
                <a:moveTo>
                  <a:pt x="1111" y="1134"/>
                </a:moveTo>
                <a:lnTo>
                  <a:pt x="1083" y="1159"/>
                </a:lnTo>
                <a:lnTo>
                  <a:pt x="1258" y="1227"/>
                </a:lnTo>
                <a:lnTo>
                  <a:pt x="1111" y="1134"/>
                </a:lnTo>
                <a:close/>
                <a:moveTo>
                  <a:pt x="2346" y="1090"/>
                </a:moveTo>
                <a:lnTo>
                  <a:pt x="2178" y="1254"/>
                </a:lnTo>
                <a:lnTo>
                  <a:pt x="2386" y="1118"/>
                </a:lnTo>
                <a:lnTo>
                  <a:pt x="2346" y="1090"/>
                </a:lnTo>
                <a:close/>
                <a:moveTo>
                  <a:pt x="1188" y="1079"/>
                </a:moveTo>
                <a:lnTo>
                  <a:pt x="1165" y="1093"/>
                </a:lnTo>
                <a:lnTo>
                  <a:pt x="1144" y="1108"/>
                </a:lnTo>
                <a:lnTo>
                  <a:pt x="1334" y="1232"/>
                </a:lnTo>
                <a:lnTo>
                  <a:pt x="1335" y="1227"/>
                </a:lnTo>
                <a:lnTo>
                  <a:pt x="1335" y="1222"/>
                </a:lnTo>
                <a:lnTo>
                  <a:pt x="1188" y="1079"/>
                </a:lnTo>
                <a:close/>
                <a:moveTo>
                  <a:pt x="2231" y="1031"/>
                </a:moveTo>
                <a:lnTo>
                  <a:pt x="2142" y="1147"/>
                </a:lnTo>
                <a:lnTo>
                  <a:pt x="2157" y="1171"/>
                </a:lnTo>
                <a:lnTo>
                  <a:pt x="2168" y="1197"/>
                </a:lnTo>
                <a:lnTo>
                  <a:pt x="2304" y="1065"/>
                </a:lnTo>
                <a:lnTo>
                  <a:pt x="2269" y="1047"/>
                </a:lnTo>
                <a:lnTo>
                  <a:pt x="2231" y="1031"/>
                </a:lnTo>
                <a:close/>
                <a:moveTo>
                  <a:pt x="1307" y="1021"/>
                </a:moveTo>
                <a:lnTo>
                  <a:pt x="1268" y="1038"/>
                </a:lnTo>
                <a:lnTo>
                  <a:pt x="1232" y="1055"/>
                </a:lnTo>
                <a:lnTo>
                  <a:pt x="1350" y="1170"/>
                </a:lnTo>
                <a:lnTo>
                  <a:pt x="1367" y="1147"/>
                </a:lnTo>
                <a:lnTo>
                  <a:pt x="1387" y="1125"/>
                </a:lnTo>
                <a:lnTo>
                  <a:pt x="1307" y="1021"/>
                </a:lnTo>
                <a:close/>
                <a:moveTo>
                  <a:pt x="2084" y="982"/>
                </a:moveTo>
                <a:lnTo>
                  <a:pt x="2031" y="1070"/>
                </a:lnTo>
                <a:lnTo>
                  <a:pt x="2059" y="1083"/>
                </a:lnTo>
                <a:lnTo>
                  <a:pt x="2085" y="1097"/>
                </a:lnTo>
                <a:lnTo>
                  <a:pt x="2107" y="1113"/>
                </a:lnTo>
                <a:lnTo>
                  <a:pt x="2186" y="1013"/>
                </a:lnTo>
                <a:lnTo>
                  <a:pt x="2136" y="997"/>
                </a:lnTo>
                <a:lnTo>
                  <a:pt x="2084" y="982"/>
                </a:lnTo>
                <a:close/>
                <a:moveTo>
                  <a:pt x="1459" y="975"/>
                </a:moveTo>
                <a:lnTo>
                  <a:pt x="1405" y="989"/>
                </a:lnTo>
                <a:lnTo>
                  <a:pt x="1354" y="1004"/>
                </a:lnTo>
                <a:lnTo>
                  <a:pt x="1426" y="1096"/>
                </a:lnTo>
                <a:lnTo>
                  <a:pt x="1451" y="1082"/>
                </a:lnTo>
                <a:lnTo>
                  <a:pt x="1478" y="1069"/>
                </a:lnTo>
                <a:lnTo>
                  <a:pt x="1508" y="1058"/>
                </a:lnTo>
                <a:lnTo>
                  <a:pt x="1459" y="975"/>
                </a:lnTo>
                <a:close/>
                <a:moveTo>
                  <a:pt x="1578" y="955"/>
                </a:moveTo>
                <a:lnTo>
                  <a:pt x="1509" y="965"/>
                </a:lnTo>
                <a:lnTo>
                  <a:pt x="1555" y="1044"/>
                </a:lnTo>
                <a:lnTo>
                  <a:pt x="1578" y="1039"/>
                </a:lnTo>
                <a:lnTo>
                  <a:pt x="1602" y="1033"/>
                </a:lnTo>
                <a:lnTo>
                  <a:pt x="1578" y="955"/>
                </a:lnTo>
                <a:close/>
                <a:moveTo>
                  <a:pt x="1856" y="946"/>
                </a:moveTo>
                <a:lnTo>
                  <a:pt x="1848" y="1025"/>
                </a:lnTo>
                <a:lnTo>
                  <a:pt x="1896" y="1032"/>
                </a:lnTo>
                <a:lnTo>
                  <a:pt x="1942" y="1041"/>
                </a:lnTo>
                <a:lnTo>
                  <a:pt x="1985" y="1053"/>
                </a:lnTo>
                <a:lnTo>
                  <a:pt x="2035" y="971"/>
                </a:lnTo>
                <a:lnTo>
                  <a:pt x="1977" y="960"/>
                </a:lnTo>
                <a:lnTo>
                  <a:pt x="1918" y="952"/>
                </a:lnTo>
                <a:lnTo>
                  <a:pt x="1856" y="946"/>
                </a:lnTo>
                <a:close/>
                <a:moveTo>
                  <a:pt x="1689" y="945"/>
                </a:moveTo>
                <a:lnTo>
                  <a:pt x="1657" y="947"/>
                </a:lnTo>
                <a:lnTo>
                  <a:pt x="1626" y="949"/>
                </a:lnTo>
                <a:lnTo>
                  <a:pt x="1651" y="1026"/>
                </a:lnTo>
                <a:lnTo>
                  <a:pt x="1697" y="1021"/>
                </a:lnTo>
                <a:lnTo>
                  <a:pt x="1689" y="945"/>
                </a:lnTo>
                <a:close/>
                <a:moveTo>
                  <a:pt x="1758" y="943"/>
                </a:moveTo>
                <a:lnTo>
                  <a:pt x="1737" y="944"/>
                </a:lnTo>
                <a:lnTo>
                  <a:pt x="1746" y="1020"/>
                </a:lnTo>
                <a:lnTo>
                  <a:pt x="1754" y="1020"/>
                </a:lnTo>
                <a:lnTo>
                  <a:pt x="1800" y="1021"/>
                </a:lnTo>
                <a:lnTo>
                  <a:pt x="1808" y="944"/>
                </a:lnTo>
                <a:lnTo>
                  <a:pt x="1758" y="943"/>
                </a:lnTo>
                <a:close/>
                <a:moveTo>
                  <a:pt x="2201" y="0"/>
                </a:moveTo>
                <a:lnTo>
                  <a:pt x="2223" y="3"/>
                </a:lnTo>
                <a:lnTo>
                  <a:pt x="2242" y="9"/>
                </a:lnTo>
                <a:lnTo>
                  <a:pt x="2261" y="20"/>
                </a:lnTo>
                <a:lnTo>
                  <a:pt x="2275" y="34"/>
                </a:lnTo>
                <a:lnTo>
                  <a:pt x="2286" y="50"/>
                </a:lnTo>
                <a:lnTo>
                  <a:pt x="2294" y="68"/>
                </a:lnTo>
                <a:lnTo>
                  <a:pt x="2297" y="89"/>
                </a:lnTo>
                <a:lnTo>
                  <a:pt x="2295" y="110"/>
                </a:lnTo>
                <a:lnTo>
                  <a:pt x="2288" y="131"/>
                </a:lnTo>
                <a:lnTo>
                  <a:pt x="2276" y="149"/>
                </a:lnTo>
                <a:lnTo>
                  <a:pt x="2261" y="164"/>
                </a:lnTo>
                <a:lnTo>
                  <a:pt x="2242" y="175"/>
                </a:lnTo>
                <a:lnTo>
                  <a:pt x="2222" y="182"/>
                </a:lnTo>
                <a:lnTo>
                  <a:pt x="2200" y="183"/>
                </a:lnTo>
                <a:lnTo>
                  <a:pt x="2045" y="674"/>
                </a:lnTo>
                <a:lnTo>
                  <a:pt x="2120" y="687"/>
                </a:lnTo>
                <a:lnTo>
                  <a:pt x="2193" y="703"/>
                </a:lnTo>
                <a:lnTo>
                  <a:pt x="2343" y="449"/>
                </a:lnTo>
                <a:lnTo>
                  <a:pt x="2330" y="432"/>
                </a:lnTo>
                <a:lnTo>
                  <a:pt x="2322" y="412"/>
                </a:lnTo>
                <a:lnTo>
                  <a:pt x="2318" y="392"/>
                </a:lnTo>
                <a:lnTo>
                  <a:pt x="2319" y="370"/>
                </a:lnTo>
                <a:lnTo>
                  <a:pt x="2327" y="349"/>
                </a:lnTo>
                <a:lnTo>
                  <a:pt x="2338" y="330"/>
                </a:lnTo>
                <a:lnTo>
                  <a:pt x="2352" y="316"/>
                </a:lnTo>
                <a:lnTo>
                  <a:pt x="2368" y="304"/>
                </a:lnTo>
                <a:lnTo>
                  <a:pt x="2388" y="298"/>
                </a:lnTo>
                <a:lnTo>
                  <a:pt x="2408" y="295"/>
                </a:lnTo>
                <a:lnTo>
                  <a:pt x="2428" y="297"/>
                </a:lnTo>
                <a:lnTo>
                  <a:pt x="2449" y="303"/>
                </a:lnTo>
                <a:lnTo>
                  <a:pt x="2467" y="314"/>
                </a:lnTo>
                <a:lnTo>
                  <a:pt x="2482" y="328"/>
                </a:lnTo>
                <a:lnTo>
                  <a:pt x="2493" y="345"/>
                </a:lnTo>
                <a:lnTo>
                  <a:pt x="2500" y="364"/>
                </a:lnTo>
                <a:lnTo>
                  <a:pt x="2503" y="383"/>
                </a:lnTo>
                <a:lnTo>
                  <a:pt x="2502" y="404"/>
                </a:lnTo>
                <a:lnTo>
                  <a:pt x="2495" y="424"/>
                </a:lnTo>
                <a:lnTo>
                  <a:pt x="2483" y="444"/>
                </a:lnTo>
                <a:lnTo>
                  <a:pt x="2468" y="459"/>
                </a:lnTo>
                <a:lnTo>
                  <a:pt x="2449" y="469"/>
                </a:lnTo>
                <a:lnTo>
                  <a:pt x="2428" y="476"/>
                </a:lnTo>
                <a:lnTo>
                  <a:pt x="2406" y="477"/>
                </a:lnTo>
                <a:lnTo>
                  <a:pt x="2385" y="474"/>
                </a:lnTo>
                <a:lnTo>
                  <a:pt x="2241" y="715"/>
                </a:lnTo>
                <a:lnTo>
                  <a:pt x="2312" y="737"/>
                </a:lnTo>
                <a:lnTo>
                  <a:pt x="2381" y="761"/>
                </a:lnTo>
                <a:lnTo>
                  <a:pt x="2544" y="551"/>
                </a:lnTo>
                <a:lnTo>
                  <a:pt x="2532" y="534"/>
                </a:lnTo>
                <a:lnTo>
                  <a:pt x="2523" y="515"/>
                </a:lnTo>
                <a:lnTo>
                  <a:pt x="2519" y="494"/>
                </a:lnTo>
                <a:lnTo>
                  <a:pt x="2520" y="473"/>
                </a:lnTo>
                <a:lnTo>
                  <a:pt x="2528" y="451"/>
                </a:lnTo>
                <a:lnTo>
                  <a:pt x="2539" y="433"/>
                </a:lnTo>
                <a:lnTo>
                  <a:pt x="2553" y="419"/>
                </a:lnTo>
                <a:lnTo>
                  <a:pt x="2569" y="407"/>
                </a:lnTo>
                <a:lnTo>
                  <a:pt x="2589" y="400"/>
                </a:lnTo>
                <a:lnTo>
                  <a:pt x="2609" y="397"/>
                </a:lnTo>
                <a:lnTo>
                  <a:pt x="2629" y="399"/>
                </a:lnTo>
                <a:lnTo>
                  <a:pt x="2650" y="406"/>
                </a:lnTo>
                <a:lnTo>
                  <a:pt x="2668" y="417"/>
                </a:lnTo>
                <a:lnTo>
                  <a:pt x="2683" y="431"/>
                </a:lnTo>
                <a:lnTo>
                  <a:pt x="2694" y="448"/>
                </a:lnTo>
                <a:lnTo>
                  <a:pt x="2702" y="466"/>
                </a:lnTo>
                <a:lnTo>
                  <a:pt x="2704" y="486"/>
                </a:lnTo>
                <a:lnTo>
                  <a:pt x="2703" y="506"/>
                </a:lnTo>
                <a:lnTo>
                  <a:pt x="2696" y="527"/>
                </a:lnTo>
                <a:lnTo>
                  <a:pt x="2684" y="546"/>
                </a:lnTo>
                <a:lnTo>
                  <a:pt x="2669" y="561"/>
                </a:lnTo>
                <a:lnTo>
                  <a:pt x="2650" y="572"/>
                </a:lnTo>
                <a:lnTo>
                  <a:pt x="2629" y="578"/>
                </a:lnTo>
                <a:lnTo>
                  <a:pt x="2608" y="579"/>
                </a:lnTo>
                <a:lnTo>
                  <a:pt x="2586" y="576"/>
                </a:lnTo>
                <a:lnTo>
                  <a:pt x="2427" y="780"/>
                </a:lnTo>
                <a:lnTo>
                  <a:pt x="2485" y="806"/>
                </a:lnTo>
                <a:lnTo>
                  <a:pt x="2540" y="834"/>
                </a:lnTo>
                <a:lnTo>
                  <a:pt x="2729" y="649"/>
                </a:lnTo>
                <a:lnTo>
                  <a:pt x="2719" y="630"/>
                </a:lnTo>
                <a:lnTo>
                  <a:pt x="2715" y="610"/>
                </a:lnTo>
                <a:lnTo>
                  <a:pt x="2714" y="588"/>
                </a:lnTo>
                <a:lnTo>
                  <a:pt x="2719" y="568"/>
                </a:lnTo>
                <a:lnTo>
                  <a:pt x="2729" y="547"/>
                </a:lnTo>
                <a:lnTo>
                  <a:pt x="2743" y="531"/>
                </a:lnTo>
                <a:lnTo>
                  <a:pt x="2760" y="519"/>
                </a:lnTo>
                <a:lnTo>
                  <a:pt x="2778" y="510"/>
                </a:lnTo>
                <a:lnTo>
                  <a:pt x="2798" y="507"/>
                </a:lnTo>
                <a:lnTo>
                  <a:pt x="2819" y="507"/>
                </a:lnTo>
                <a:lnTo>
                  <a:pt x="2838" y="513"/>
                </a:lnTo>
                <a:lnTo>
                  <a:pt x="2858" y="522"/>
                </a:lnTo>
                <a:lnTo>
                  <a:pt x="2874" y="536"/>
                </a:lnTo>
                <a:lnTo>
                  <a:pt x="2886" y="552"/>
                </a:lnTo>
                <a:lnTo>
                  <a:pt x="2894" y="571"/>
                </a:lnTo>
                <a:lnTo>
                  <a:pt x="2898" y="590"/>
                </a:lnTo>
                <a:lnTo>
                  <a:pt x="2897" y="611"/>
                </a:lnTo>
                <a:lnTo>
                  <a:pt x="2893" y="630"/>
                </a:lnTo>
                <a:lnTo>
                  <a:pt x="2883" y="648"/>
                </a:lnTo>
                <a:lnTo>
                  <a:pt x="2868" y="666"/>
                </a:lnTo>
                <a:lnTo>
                  <a:pt x="2850" y="679"/>
                </a:lnTo>
                <a:lnTo>
                  <a:pt x="2831" y="686"/>
                </a:lnTo>
                <a:lnTo>
                  <a:pt x="2809" y="689"/>
                </a:lnTo>
                <a:lnTo>
                  <a:pt x="2787" y="687"/>
                </a:lnTo>
                <a:lnTo>
                  <a:pt x="2766" y="681"/>
                </a:lnTo>
                <a:lnTo>
                  <a:pt x="2584" y="859"/>
                </a:lnTo>
                <a:lnTo>
                  <a:pt x="2634" y="891"/>
                </a:lnTo>
                <a:lnTo>
                  <a:pt x="2680" y="925"/>
                </a:lnTo>
                <a:lnTo>
                  <a:pt x="2941" y="754"/>
                </a:lnTo>
                <a:lnTo>
                  <a:pt x="2933" y="735"/>
                </a:lnTo>
                <a:lnTo>
                  <a:pt x="2930" y="713"/>
                </a:lnTo>
                <a:lnTo>
                  <a:pt x="2932" y="693"/>
                </a:lnTo>
                <a:lnTo>
                  <a:pt x="2940" y="672"/>
                </a:lnTo>
                <a:lnTo>
                  <a:pt x="2953" y="653"/>
                </a:lnTo>
                <a:lnTo>
                  <a:pt x="2968" y="639"/>
                </a:lnTo>
                <a:lnTo>
                  <a:pt x="2986" y="629"/>
                </a:lnTo>
                <a:lnTo>
                  <a:pt x="3006" y="623"/>
                </a:lnTo>
                <a:lnTo>
                  <a:pt x="3026" y="621"/>
                </a:lnTo>
                <a:lnTo>
                  <a:pt x="3046" y="624"/>
                </a:lnTo>
                <a:lnTo>
                  <a:pt x="3066" y="631"/>
                </a:lnTo>
                <a:lnTo>
                  <a:pt x="3083" y="643"/>
                </a:lnTo>
                <a:lnTo>
                  <a:pt x="3097" y="658"/>
                </a:lnTo>
                <a:lnTo>
                  <a:pt x="3108" y="676"/>
                </a:lnTo>
                <a:lnTo>
                  <a:pt x="3114" y="696"/>
                </a:lnTo>
                <a:lnTo>
                  <a:pt x="3116" y="715"/>
                </a:lnTo>
                <a:lnTo>
                  <a:pt x="3113" y="736"/>
                </a:lnTo>
                <a:lnTo>
                  <a:pt x="3105" y="754"/>
                </a:lnTo>
                <a:lnTo>
                  <a:pt x="3093" y="771"/>
                </a:lnTo>
                <a:lnTo>
                  <a:pt x="3077" y="786"/>
                </a:lnTo>
                <a:lnTo>
                  <a:pt x="3057" y="797"/>
                </a:lnTo>
                <a:lnTo>
                  <a:pt x="3036" y="803"/>
                </a:lnTo>
                <a:lnTo>
                  <a:pt x="3015" y="804"/>
                </a:lnTo>
                <a:lnTo>
                  <a:pt x="2994" y="798"/>
                </a:lnTo>
                <a:lnTo>
                  <a:pt x="2974" y="790"/>
                </a:lnTo>
                <a:lnTo>
                  <a:pt x="2716" y="955"/>
                </a:lnTo>
                <a:lnTo>
                  <a:pt x="2756" y="992"/>
                </a:lnTo>
                <a:lnTo>
                  <a:pt x="2792" y="1031"/>
                </a:lnTo>
                <a:lnTo>
                  <a:pt x="3115" y="906"/>
                </a:lnTo>
                <a:lnTo>
                  <a:pt x="3111" y="885"/>
                </a:lnTo>
                <a:lnTo>
                  <a:pt x="3112" y="863"/>
                </a:lnTo>
                <a:lnTo>
                  <a:pt x="3117" y="842"/>
                </a:lnTo>
                <a:lnTo>
                  <a:pt x="3128" y="824"/>
                </a:lnTo>
                <a:lnTo>
                  <a:pt x="3143" y="808"/>
                </a:lnTo>
                <a:lnTo>
                  <a:pt x="3161" y="796"/>
                </a:lnTo>
                <a:lnTo>
                  <a:pt x="3181" y="789"/>
                </a:lnTo>
                <a:lnTo>
                  <a:pt x="3200" y="786"/>
                </a:lnTo>
                <a:lnTo>
                  <a:pt x="3221" y="787"/>
                </a:lnTo>
                <a:lnTo>
                  <a:pt x="3241" y="794"/>
                </a:lnTo>
                <a:lnTo>
                  <a:pt x="3258" y="804"/>
                </a:lnTo>
                <a:lnTo>
                  <a:pt x="3273" y="819"/>
                </a:lnTo>
                <a:lnTo>
                  <a:pt x="3285" y="836"/>
                </a:lnTo>
                <a:lnTo>
                  <a:pt x="3293" y="855"/>
                </a:lnTo>
                <a:lnTo>
                  <a:pt x="3295" y="875"/>
                </a:lnTo>
                <a:lnTo>
                  <a:pt x="3294" y="895"/>
                </a:lnTo>
                <a:lnTo>
                  <a:pt x="3288" y="915"/>
                </a:lnTo>
                <a:lnTo>
                  <a:pt x="3278" y="932"/>
                </a:lnTo>
                <a:lnTo>
                  <a:pt x="3263" y="947"/>
                </a:lnTo>
                <a:lnTo>
                  <a:pt x="3244" y="959"/>
                </a:lnTo>
                <a:lnTo>
                  <a:pt x="3223" y="966"/>
                </a:lnTo>
                <a:lnTo>
                  <a:pt x="3201" y="969"/>
                </a:lnTo>
                <a:lnTo>
                  <a:pt x="3181" y="965"/>
                </a:lnTo>
                <a:lnTo>
                  <a:pt x="3160" y="958"/>
                </a:lnTo>
                <a:lnTo>
                  <a:pt x="3141" y="945"/>
                </a:lnTo>
                <a:lnTo>
                  <a:pt x="2823" y="1069"/>
                </a:lnTo>
                <a:lnTo>
                  <a:pt x="2850" y="1113"/>
                </a:lnTo>
                <a:lnTo>
                  <a:pt x="2874" y="1157"/>
                </a:lnTo>
                <a:lnTo>
                  <a:pt x="3259" y="1079"/>
                </a:lnTo>
                <a:lnTo>
                  <a:pt x="3261" y="1058"/>
                </a:lnTo>
                <a:lnTo>
                  <a:pt x="3269" y="1038"/>
                </a:lnTo>
                <a:lnTo>
                  <a:pt x="3280" y="1020"/>
                </a:lnTo>
                <a:lnTo>
                  <a:pt x="3296" y="1005"/>
                </a:lnTo>
                <a:lnTo>
                  <a:pt x="3316" y="994"/>
                </a:lnTo>
                <a:lnTo>
                  <a:pt x="3337" y="989"/>
                </a:lnTo>
                <a:lnTo>
                  <a:pt x="3358" y="988"/>
                </a:lnTo>
                <a:lnTo>
                  <a:pt x="3377" y="991"/>
                </a:lnTo>
                <a:lnTo>
                  <a:pt x="3396" y="999"/>
                </a:lnTo>
                <a:lnTo>
                  <a:pt x="3413" y="1011"/>
                </a:lnTo>
                <a:lnTo>
                  <a:pt x="3427" y="1026"/>
                </a:lnTo>
                <a:lnTo>
                  <a:pt x="3437" y="1044"/>
                </a:lnTo>
                <a:lnTo>
                  <a:pt x="3443" y="1065"/>
                </a:lnTo>
                <a:lnTo>
                  <a:pt x="3444" y="1085"/>
                </a:lnTo>
                <a:lnTo>
                  <a:pt x="3440" y="1104"/>
                </a:lnTo>
                <a:lnTo>
                  <a:pt x="3432" y="1124"/>
                </a:lnTo>
                <a:lnTo>
                  <a:pt x="3421" y="1140"/>
                </a:lnTo>
                <a:lnTo>
                  <a:pt x="3405" y="1153"/>
                </a:lnTo>
                <a:lnTo>
                  <a:pt x="3386" y="1164"/>
                </a:lnTo>
                <a:lnTo>
                  <a:pt x="3364" y="1169"/>
                </a:lnTo>
                <a:lnTo>
                  <a:pt x="3342" y="1170"/>
                </a:lnTo>
                <a:lnTo>
                  <a:pt x="3322" y="1165"/>
                </a:lnTo>
                <a:lnTo>
                  <a:pt x="3302" y="1156"/>
                </a:lnTo>
                <a:lnTo>
                  <a:pt x="3285" y="1142"/>
                </a:lnTo>
                <a:lnTo>
                  <a:pt x="3271" y="1125"/>
                </a:lnTo>
                <a:lnTo>
                  <a:pt x="2893" y="1202"/>
                </a:lnTo>
                <a:lnTo>
                  <a:pt x="2904" y="1238"/>
                </a:lnTo>
                <a:lnTo>
                  <a:pt x="2910" y="1276"/>
                </a:lnTo>
                <a:lnTo>
                  <a:pt x="2915" y="1314"/>
                </a:lnTo>
                <a:lnTo>
                  <a:pt x="3364" y="1317"/>
                </a:lnTo>
                <a:lnTo>
                  <a:pt x="3373" y="1297"/>
                </a:lnTo>
                <a:lnTo>
                  <a:pt x="3386" y="1280"/>
                </a:lnTo>
                <a:lnTo>
                  <a:pt x="3402" y="1267"/>
                </a:lnTo>
                <a:lnTo>
                  <a:pt x="3422" y="1258"/>
                </a:lnTo>
                <a:lnTo>
                  <a:pt x="3444" y="1252"/>
                </a:lnTo>
                <a:lnTo>
                  <a:pt x="3466" y="1252"/>
                </a:lnTo>
                <a:lnTo>
                  <a:pt x="3486" y="1258"/>
                </a:lnTo>
                <a:lnTo>
                  <a:pt x="3504" y="1266"/>
                </a:lnTo>
                <a:lnTo>
                  <a:pt x="3519" y="1279"/>
                </a:lnTo>
                <a:lnTo>
                  <a:pt x="3531" y="1295"/>
                </a:lnTo>
                <a:lnTo>
                  <a:pt x="3540" y="1314"/>
                </a:lnTo>
                <a:lnTo>
                  <a:pt x="3546" y="1334"/>
                </a:lnTo>
                <a:lnTo>
                  <a:pt x="3545" y="1356"/>
                </a:lnTo>
                <a:lnTo>
                  <a:pt x="3540" y="1375"/>
                </a:lnTo>
                <a:lnTo>
                  <a:pt x="3530" y="1393"/>
                </a:lnTo>
                <a:lnTo>
                  <a:pt x="3518" y="1409"/>
                </a:lnTo>
                <a:lnTo>
                  <a:pt x="3502" y="1420"/>
                </a:lnTo>
                <a:lnTo>
                  <a:pt x="3483" y="1429"/>
                </a:lnTo>
                <a:lnTo>
                  <a:pt x="3463" y="1434"/>
                </a:lnTo>
                <a:lnTo>
                  <a:pt x="3440" y="1433"/>
                </a:lnTo>
                <a:lnTo>
                  <a:pt x="3419" y="1428"/>
                </a:lnTo>
                <a:lnTo>
                  <a:pt x="3399" y="1417"/>
                </a:lnTo>
                <a:lnTo>
                  <a:pt x="3384" y="1403"/>
                </a:lnTo>
                <a:lnTo>
                  <a:pt x="3372" y="1386"/>
                </a:lnTo>
                <a:lnTo>
                  <a:pt x="3364" y="1365"/>
                </a:lnTo>
                <a:lnTo>
                  <a:pt x="2916" y="1361"/>
                </a:lnTo>
                <a:lnTo>
                  <a:pt x="2913" y="1402"/>
                </a:lnTo>
                <a:lnTo>
                  <a:pt x="2905" y="1443"/>
                </a:lnTo>
                <a:lnTo>
                  <a:pt x="2894" y="1483"/>
                </a:lnTo>
                <a:lnTo>
                  <a:pt x="3360" y="1578"/>
                </a:lnTo>
                <a:lnTo>
                  <a:pt x="3372" y="1559"/>
                </a:lnTo>
                <a:lnTo>
                  <a:pt x="3387" y="1545"/>
                </a:lnTo>
                <a:lnTo>
                  <a:pt x="3407" y="1535"/>
                </a:lnTo>
                <a:lnTo>
                  <a:pt x="3428" y="1529"/>
                </a:lnTo>
                <a:lnTo>
                  <a:pt x="3451" y="1528"/>
                </a:lnTo>
                <a:lnTo>
                  <a:pt x="3471" y="1533"/>
                </a:lnTo>
                <a:lnTo>
                  <a:pt x="3490" y="1542"/>
                </a:lnTo>
                <a:lnTo>
                  <a:pt x="3506" y="1554"/>
                </a:lnTo>
                <a:lnTo>
                  <a:pt x="3518" y="1569"/>
                </a:lnTo>
                <a:lnTo>
                  <a:pt x="3528" y="1587"/>
                </a:lnTo>
                <a:lnTo>
                  <a:pt x="3533" y="1607"/>
                </a:lnTo>
                <a:lnTo>
                  <a:pt x="3534" y="1628"/>
                </a:lnTo>
                <a:lnTo>
                  <a:pt x="3529" y="1649"/>
                </a:lnTo>
                <a:lnTo>
                  <a:pt x="3521" y="1667"/>
                </a:lnTo>
                <a:lnTo>
                  <a:pt x="3507" y="1683"/>
                </a:lnTo>
                <a:lnTo>
                  <a:pt x="3492" y="1696"/>
                </a:lnTo>
                <a:lnTo>
                  <a:pt x="3474" y="1705"/>
                </a:lnTo>
                <a:lnTo>
                  <a:pt x="3454" y="1710"/>
                </a:lnTo>
                <a:lnTo>
                  <a:pt x="3432" y="1710"/>
                </a:lnTo>
                <a:lnTo>
                  <a:pt x="3410" y="1706"/>
                </a:lnTo>
                <a:lnTo>
                  <a:pt x="3390" y="1696"/>
                </a:lnTo>
                <a:lnTo>
                  <a:pt x="3374" y="1682"/>
                </a:lnTo>
                <a:lnTo>
                  <a:pt x="3361" y="1665"/>
                </a:lnTo>
                <a:lnTo>
                  <a:pt x="3353" y="1646"/>
                </a:lnTo>
                <a:lnTo>
                  <a:pt x="3349" y="1624"/>
                </a:lnTo>
                <a:lnTo>
                  <a:pt x="2874" y="1527"/>
                </a:lnTo>
                <a:lnTo>
                  <a:pt x="2847" y="1579"/>
                </a:lnTo>
                <a:lnTo>
                  <a:pt x="2813" y="1630"/>
                </a:lnTo>
                <a:lnTo>
                  <a:pt x="2853" y="1645"/>
                </a:lnTo>
                <a:lnTo>
                  <a:pt x="2873" y="1617"/>
                </a:lnTo>
                <a:lnTo>
                  <a:pt x="2893" y="1587"/>
                </a:lnTo>
                <a:lnTo>
                  <a:pt x="2889" y="1660"/>
                </a:lnTo>
                <a:lnTo>
                  <a:pt x="3289" y="1818"/>
                </a:lnTo>
                <a:lnTo>
                  <a:pt x="3304" y="1803"/>
                </a:lnTo>
                <a:lnTo>
                  <a:pt x="3322" y="1792"/>
                </a:lnTo>
                <a:lnTo>
                  <a:pt x="3342" y="1785"/>
                </a:lnTo>
                <a:lnTo>
                  <a:pt x="3364" y="1784"/>
                </a:lnTo>
                <a:lnTo>
                  <a:pt x="3386" y="1787"/>
                </a:lnTo>
                <a:lnTo>
                  <a:pt x="3406" y="1795"/>
                </a:lnTo>
                <a:lnTo>
                  <a:pt x="3423" y="1806"/>
                </a:lnTo>
                <a:lnTo>
                  <a:pt x="3436" y="1821"/>
                </a:lnTo>
                <a:lnTo>
                  <a:pt x="3446" y="1839"/>
                </a:lnTo>
                <a:lnTo>
                  <a:pt x="3453" y="1858"/>
                </a:lnTo>
                <a:lnTo>
                  <a:pt x="3454" y="1879"/>
                </a:lnTo>
                <a:lnTo>
                  <a:pt x="3451" y="1899"/>
                </a:lnTo>
                <a:lnTo>
                  <a:pt x="3442" y="1919"/>
                </a:lnTo>
                <a:lnTo>
                  <a:pt x="3430" y="1936"/>
                </a:lnTo>
                <a:lnTo>
                  <a:pt x="3414" y="1949"/>
                </a:lnTo>
                <a:lnTo>
                  <a:pt x="3397" y="1958"/>
                </a:lnTo>
                <a:lnTo>
                  <a:pt x="3377" y="1965"/>
                </a:lnTo>
                <a:lnTo>
                  <a:pt x="3358" y="1966"/>
                </a:lnTo>
                <a:lnTo>
                  <a:pt x="3336" y="1963"/>
                </a:lnTo>
                <a:lnTo>
                  <a:pt x="3315" y="1954"/>
                </a:lnTo>
                <a:lnTo>
                  <a:pt x="3297" y="1941"/>
                </a:lnTo>
                <a:lnTo>
                  <a:pt x="3283" y="1925"/>
                </a:lnTo>
                <a:lnTo>
                  <a:pt x="3275" y="1906"/>
                </a:lnTo>
                <a:lnTo>
                  <a:pt x="3269" y="1884"/>
                </a:lnTo>
                <a:lnTo>
                  <a:pt x="3270" y="1862"/>
                </a:lnTo>
                <a:lnTo>
                  <a:pt x="2885" y="1713"/>
                </a:lnTo>
                <a:lnTo>
                  <a:pt x="2880" y="1819"/>
                </a:lnTo>
                <a:lnTo>
                  <a:pt x="2878" y="1821"/>
                </a:lnTo>
                <a:lnTo>
                  <a:pt x="2873" y="1828"/>
                </a:lnTo>
                <a:lnTo>
                  <a:pt x="2865" y="1838"/>
                </a:lnTo>
                <a:lnTo>
                  <a:pt x="2853" y="1851"/>
                </a:lnTo>
                <a:lnTo>
                  <a:pt x="2837" y="1867"/>
                </a:lnTo>
                <a:lnTo>
                  <a:pt x="3135" y="2051"/>
                </a:lnTo>
                <a:lnTo>
                  <a:pt x="3152" y="2039"/>
                </a:lnTo>
                <a:lnTo>
                  <a:pt x="3172" y="2032"/>
                </a:lnTo>
                <a:lnTo>
                  <a:pt x="3194" y="2028"/>
                </a:lnTo>
                <a:lnTo>
                  <a:pt x="3215" y="2030"/>
                </a:lnTo>
                <a:lnTo>
                  <a:pt x="3236" y="2037"/>
                </a:lnTo>
                <a:lnTo>
                  <a:pt x="3255" y="2049"/>
                </a:lnTo>
                <a:lnTo>
                  <a:pt x="3269" y="2063"/>
                </a:lnTo>
                <a:lnTo>
                  <a:pt x="3280" y="2080"/>
                </a:lnTo>
                <a:lnTo>
                  <a:pt x="3287" y="2100"/>
                </a:lnTo>
                <a:lnTo>
                  <a:pt x="3289" y="2119"/>
                </a:lnTo>
                <a:lnTo>
                  <a:pt x="3287" y="2140"/>
                </a:lnTo>
                <a:lnTo>
                  <a:pt x="3279" y="2159"/>
                </a:lnTo>
                <a:lnTo>
                  <a:pt x="3268" y="2177"/>
                </a:lnTo>
                <a:lnTo>
                  <a:pt x="3253" y="2191"/>
                </a:lnTo>
                <a:lnTo>
                  <a:pt x="3235" y="2202"/>
                </a:lnTo>
                <a:lnTo>
                  <a:pt x="3217" y="2209"/>
                </a:lnTo>
                <a:lnTo>
                  <a:pt x="3196" y="2211"/>
                </a:lnTo>
                <a:lnTo>
                  <a:pt x="3175" y="2209"/>
                </a:lnTo>
                <a:lnTo>
                  <a:pt x="3155" y="2201"/>
                </a:lnTo>
                <a:lnTo>
                  <a:pt x="3136" y="2189"/>
                </a:lnTo>
                <a:lnTo>
                  <a:pt x="3121" y="2173"/>
                </a:lnTo>
                <a:lnTo>
                  <a:pt x="3111" y="2155"/>
                </a:lnTo>
                <a:lnTo>
                  <a:pt x="3105" y="2134"/>
                </a:lnTo>
                <a:lnTo>
                  <a:pt x="3104" y="2113"/>
                </a:lnTo>
                <a:lnTo>
                  <a:pt x="3108" y="2091"/>
                </a:lnTo>
                <a:lnTo>
                  <a:pt x="2800" y="1901"/>
                </a:lnTo>
                <a:lnTo>
                  <a:pt x="2775" y="1923"/>
                </a:lnTo>
                <a:lnTo>
                  <a:pt x="2744" y="1947"/>
                </a:lnTo>
                <a:lnTo>
                  <a:pt x="2710" y="1970"/>
                </a:lnTo>
                <a:lnTo>
                  <a:pt x="2672" y="1995"/>
                </a:lnTo>
                <a:lnTo>
                  <a:pt x="2973" y="2262"/>
                </a:lnTo>
                <a:lnTo>
                  <a:pt x="2991" y="2253"/>
                </a:lnTo>
                <a:lnTo>
                  <a:pt x="3013" y="2247"/>
                </a:lnTo>
                <a:lnTo>
                  <a:pt x="3034" y="2247"/>
                </a:lnTo>
                <a:lnTo>
                  <a:pt x="3056" y="2253"/>
                </a:lnTo>
                <a:lnTo>
                  <a:pt x="3076" y="2264"/>
                </a:lnTo>
                <a:lnTo>
                  <a:pt x="3092" y="2276"/>
                </a:lnTo>
                <a:lnTo>
                  <a:pt x="3104" y="2294"/>
                </a:lnTo>
                <a:lnTo>
                  <a:pt x="3112" y="2312"/>
                </a:lnTo>
                <a:lnTo>
                  <a:pt x="3116" y="2331"/>
                </a:lnTo>
                <a:lnTo>
                  <a:pt x="3115" y="2352"/>
                </a:lnTo>
                <a:lnTo>
                  <a:pt x="3109" y="2371"/>
                </a:lnTo>
                <a:lnTo>
                  <a:pt x="3100" y="2390"/>
                </a:lnTo>
                <a:lnTo>
                  <a:pt x="3085" y="2406"/>
                </a:lnTo>
                <a:lnTo>
                  <a:pt x="3069" y="2418"/>
                </a:lnTo>
                <a:lnTo>
                  <a:pt x="3050" y="2425"/>
                </a:lnTo>
                <a:lnTo>
                  <a:pt x="3031" y="2430"/>
                </a:lnTo>
                <a:lnTo>
                  <a:pt x="3010" y="2428"/>
                </a:lnTo>
                <a:lnTo>
                  <a:pt x="2990" y="2423"/>
                </a:lnTo>
                <a:lnTo>
                  <a:pt x="2971" y="2413"/>
                </a:lnTo>
                <a:lnTo>
                  <a:pt x="2954" y="2398"/>
                </a:lnTo>
                <a:lnTo>
                  <a:pt x="2941" y="2381"/>
                </a:lnTo>
                <a:lnTo>
                  <a:pt x="2933" y="2361"/>
                </a:lnTo>
                <a:lnTo>
                  <a:pt x="2931" y="2340"/>
                </a:lnTo>
                <a:lnTo>
                  <a:pt x="2933" y="2319"/>
                </a:lnTo>
                <a:lnTo>
                  <a:pt x="2941" y="2298"/>
                </a:lnTo>
                <a:lnTo>
                  <a:pt x="2629" y="2021"/>
                </a:lnTo>
                <a:lnTo>
                  <a:pt x="2584" y="2046"/>
                </a:lnTo>
                <a:lnTo>
                  <a:pt x="2533" y="2071"/>
                </a:lnTo>
                <a:lnTo>
                  <a:pt x="2479" y="2094"/>
                </a:lnTo>
                <a:lnTo>
                  <a:pt x="2741" y="2445"/>
                </a:lnTo>
                <a:lnTo>
                  <a:pt x="2762" y="2439"/>
                </a:lnTo>
                <a:lnTo>
                  <a:pt x="2784" y="2439"/>
                </a:lnTo>
                <a:lnTo>
                  <a:pt x="2804" y="2445"/>
                </a:lnTo>
                <a:lnTo>
                  <a:pt x="2824" y="2454"/>
                </a:lnTo>
                <a:lnTo>
                  <a:pt x="2842" y="2468"/>
                </a:lnTo>
                <a:lnTo>
                  <a:pt x="2854" y="2486"/>
                </a:lnTo>
                <a:lnTo>
                  <a:pt x="2862" y="2504"/>
                </a:lnTo>
                <a:lnTo>
                  <a:pt x="2866" y="2524"/>
                </a:lnTo>
                <a:lnTo>
                  <a:pt x="2865" y="2544"/>
                </a:lnTo>
                <a:lnTo>
                  <a:pt x="2859" y="2563"/>
                </a:lnTo>
                <a:lnTo>
                  <a:pt x="2849" y="2582"/>
                </a:lnTo>
                <a:lnTo>
                  <a:pt x="2836" y="2598"/>
                </a:lnTo>
                <a:lnTo>
                  <a:pt x="2819" y="2610"/>
                </a:lnTo>
                <a:lnTo>
                  <a:pt x="2799" y="2617"/>
                </a:lnTo>
                <a:lnTo>
                  <a:pt x="2779" y="2621"/>
                </a:lnTo>
                <a:lnTo>
                  <a:pt x="2758" y="2620"/>
                </a:lnTo>
                <a:lnTo>
                  <a:pt x="2739" y="2615"/>
                </a:lnTo>
                <a:lnTo>
                  <a:pt x="2721" y="2605"/>
                </a:lnTo>
                <a:lnTo>
                  <a:pt x="2705" y="2592"/>
                </a:lnTo>
                <a:lnTo>
                  <a:pt x="2692" y="2574"/>
                </a:lnTo>
                <a:lnTo>
                  <a:pt x="2684" y="2554"/>
                </a:lnTo>
                <a:lnTo>
                  <a:pt x="2681" y="2533"/>
                </a:lnTo>
                <a:lnTo>
                  <a:pt x="2683" y="2512"/>
                </a:lnTo>
                <a:lnTo>
                  <a:pt x="2690" y="2491"/>
                </a:lnTo>
                <a:lnTo>
                  <a:pt x="2702" y="2473"/>
                </a:lnTo>
                <a:lnTo>
                  <a:pt x="2430" y="2112"/>
                </a:lnTo>
                <a:lnTo>
                  <a:pt x="2388" y="2126"/>
                </a:lnTo>
                <a:lnTo>
                  <a:pt x="2343" y="2141"/>
                </a:lnTo>
                <a:lnTo>
                  <a:pt x="2295" y="2154"/>
                </a:lnTo>
                <a:lnTo>
                  <a:pt x="2512" y="2583"/>
                </a:lnTo>
                <a:lnTo>
                  <a:pt x="2534" y="2581"/>
                </a:lnTo>
                <a:lnTo>
                  <a:pt x="2555" y="2584"/>
                </a:lnTo>
                <a:lnTo>
                  <a:pt x="2576" y="2591"/>
                </a:lnTo>
                <a:lnTo>
                  <a:pt x="2593" y="2603"/>
                </a:lnTo>
                <a:lnTo>
                  <a:pt x="2609" y="2620"/>
                </a:lnTo>
                <a:lnTo>
                  <a:pt x="2619" y="2639"/>
                </a:lnTo>
                <a:lnTo>
                  <a:pt x="2623" y="2659"/>
                </a:lnTo>
                <a:lnTo>
                  <a:pt x="2624" y="2679"/>
                </a:lnTo>
                <a:lnTo>
                  <a:pt x="2620" y="2699"/>
                </a:lnTo>
                <a:lnTo>
                  <a:pt x="2612" y="2717"/>
                </a:lnTo>
                <a:lnTo>
                  <a:pt x="2600" y="2734"/>
                </a:lnTo>
                <a:lnTo>
                  <a:pt x="2584" y="2748"/>
                </a:lnTo>
                <a:lnTo>
                  <a:pt x="2564" y="2757"/>
                </a:lnTo>
                <a:lnTo>
                  <a:pt x="2544" y="2762"/>
                </a:lnTo>
                <a:lnTo>
                  <a:pt x="2525" y="2763"/>
                </a:lnTo>
                <a:lnTo>
                  <a:pt x="2504" y="2758"/>
                </a:lnTo>
                <a:lnTo>
                  <a:pt x="2485" y="2751"/>
                </a:lnTo>
                <a:lnTo>
                  <a:pt x="2469" y="2739"/>
                </a:lnTo>
                <a:lnTo>
                  <a:pt x="2455" y="2723"/>
                </a:lnTo>
                <a:lnTo>
                  <a:pt x="2445" y="2703"/>
                </a:lnTo>
                <a:lnTo>
                  <a:pt x="2439" y="2682"/>
                </a:lnTo>
                <a:lnTo>
                  <a:pt x="2440" y="2660"/>
                </a:lnTo>
                <a:lnTo>
                  <a:pt x="2445" y="2640"/>
                </a:lnTo>
                <a:lnTo>
                  <a:pt x="2455" y="2621"/>
                </a:lnTo>
                <a:lnTo>
                  <a:pt x="2470" y="2604"/>
                </a:lnTo>
                <a:lnTo>
                  <a:pt x="2247" y="2164"/>
                </a:lnTo>
                <a:lnTo>
                  <a:pt x="2176" y="2179"/>
                </a:lnTo>
                <a:lnTo>
                  <a:pt x="2099" y="2191"/>
                </a:lnTo>
                <a:lnTo>
                  <a:pt x="2018" y="2201"/>
                </a:lnTo>
                <a:lnTo>
                  <a:pt x="2117" y="2661"/>
                </a:lnTo>
                <a:lnTo>
                  <a:pt x="2139" y="2666"/>
                </a:lnTo>
                <a:lnTo>
                  <a:pt x="2158" y="2674"/>
                </a:lnTo>
                <a:lnTo>
                  <a:pt x="2176" y="2687"/>
                </a:lnTo>
                <a:lnTo>
                  <a:pt x="2189" y="2705"/>
                </a:lnTo>
                <a:lnTo>
                  <a:pt x="2198" y="2724"/>
                </a:lnTo>
                <a:lnTo>
                  <a:pt x="2202" y="2745"/>
                </a:lnTo>
                <a:lnTo>
                  <a:pt x="2202" y="2767"/>
                </a:lnTo>
                <a:lnTo>
                  <a:pt x="2197" y="2786"/>
                </a:lnTo>
                <a:lnTo>
                  <a:pt x="2187" y="2805"/>
                </a:lnTo>
                <a:lnTo>
                  <a:pt x="2174" y="2820"/>
                </a:lnTo>
                <a:lnTo>
                  <a:pt x="2157" y="2832"/>
                </a:lnTo>
                <a:lnTo>
                  <a:pt x="2137" y="2839"/>
                </a:lnTo>
                <a:lnTo>
                  <a:pt x="2117" y="2844"/>
                </a:lnTo>
                <a:lnTo>
                  <a:pt x="2096" y="2843"/>
                </a:lnTo>
                <a:lnTo>
                  <a:pt x="2075" y="2837"/>
                </a:lnTo>
                <a:lnTo>
                  <a:pt x="2058" y="2827"/>
                </a:lnTo>
                <a:lnTo>
                  <a:pt x="2042" y="2814"/>
                </a:lnTo>
                <a:lnTo>
                  <a:pt x="2030" y="2798"/>
                </a:lnTo>
                <a:lnTo>
                  <a:pt x="2022" y="2780"/>
                </a:lnTo>
                <a:lnTo>
                  <a:pt x="2017" y="2760"/>
                </a:lnTo>
                <a:lnTo>
                  <a:pt x="2018" y="2737"/>
                </a:lnTo>
                <a:lnTo>
                  <a:pt x="2025" y="2716"/>
                </a:lnTo>
                <a:lnTo>
                  <a:pt x="2036" y="2698"/>
                </a:lnTo>
                <a:lnTo>
                  <a:pt x="2051" y="2682"/>
                </a:lnTo>
                <a:lnTo>
                  <a:pt x="2070" y="2670"/>
                </a:lnTo>
                <a:lnTo>
                  <a:pt x="1970" y="2204"/>
                </a:lnTo>
                <a:lnTo>
                  <a:pt x="1911" y="2209"/>
                </a:lnTo>
                <a:lnTo>
                  <a:pt x="1850" y="2211"/>
                </a:lnTo>
                <a:lnTo>
                  <a:pt x="1787" y="2211"/>
                </a:lnTo>
                <a:lnTo>
                  <a:pt x="1744" y="2729"/>
                </a:lnTo>
                <a:lnTo>
                  <a:pt x="1764" y="2739"/>
                </a:lnTo>
                <a:lnTo>
                  <a:pt x="1780" y="2753"/>
                </a:lnTo>
                <a:lnTo>
                  <a:pt x="1793" y="2770"/>
                </a:lnTo>
                <a:lnTo>
                  <a:pt x="1801" y="2790"/>
                </a:lnTo>
                <a:lnTo>
                  <a:pt x="1804" y="2811"/>
                </a:lnTo>
                <a:lnTo>
                  <a:pt x="1802" y="2834"/>
                </a:lnTo>
                <a:lnTo>
                  <a:pt x="1795" y="2853"/>
                </a:lnTo>
                <a:lnTo>
                  <a:pt x="1784" y="2872"/>
                </a:lnTo>
                <a:lnTo>
                  <a:pt x="1770" y="2886"/>
                </a:lnTo>
                <a:lnTo>
                  <a:pt x="1753" y="2896"/>
                </a:lnTo>
                <a:lnTo>
                  <a:pt x="1733" y="2903"/>
                </a:lnTo>
                <a:lnTo>
                  <a:pt x="1713" y="2905"/>
                </a:lnTo>
                <a:lnTo>
                  <a:pt x="1691" y="2903"/>
                </a:lnTo>
                <a:lnTo>
                  <a:pt x="1672" y="2896"/>
                </a:lnTo>
                <a:lnTo>
                  <a:pt x="1654" y="2886"/>
                </a:lnTo>
                <a:lnTo>
                  <a:pt x="1639" y="2872"/>
                </a:lnTo>
                <a:lnTo>
                  <a:pt x="1628" y="2854"/>
                </a:lnTo>
                <a:lnTo>
                  <a:pt x="1621" y="2836"/>
                </a:lnTo>
                <a:lnTo>
                  <a:pt x="1618" y="2816"/>
                </a:lnTo>
                <a:lnTo>
                  <a:pt x="1620" y="2795"/>
                </a:lnTo>
                <a:lnTo>
                  <a:pt x="1628" y="2774"/>
                </a:lnTo>
                <a:lnTo>
                  <a:pt x="1640" y="2755"/>
                </a:lnTo>
                <a:lnTo>
                  <a:pt x="1656" y="2741"/>
                </a:lnTo>
                <a:lnTo>
                  <a:pt x="1675" y="2730"/>
                </a:lnTo>
                <a:lnTo>
                  <a:pt x="1696" y="2724"/>
                </a:lnTo>
                <a:lnTo>
                  <a:pt x="1738" y="2209"/>
                </a:lnTo>
                <a:lnTo>
                  <a:pt x="1673" y="2206"/>
                </a:lnTo>
                <a:lnTo>
                  <a:pt x="1609" y="2202"/>
                </a:lnTo>
                <a:lnTo>
                  <a:pt x="1486" y="2707"/>
                </a:lnTo>
                <a:lnTo>
                  <a:pt x="1504" y="2720"/>
                </a:lnTo>
                <a:lnTo>
                  <a:pt x="1518" y="2736"/>
                </a:lnTo>
                <a:lnTo>
                  <a:pt x="1527" y="2755"/>
                </a:lnTo>
                <a:lnTo>
                  <a:pt x="1533" y="2776"/>
                </a:lnTo>
                <a:lnTo>
                  <a:pt x="1533" y="2797"/>
                </a:lnTo>
                <a:lnTo>
                  <a:pt x="1527" y="2819"/>
                </a:lnTo>
                <a:lnTo>
                  <a:pt x="1518" y="2837"/>
                </a:lnTo>
                <a:lnTo>
                  <a:pt x="1503" y="2853"/>
                </a:lnTo>
                <a:lnTo>
                  <a:pt x="1487" y="2865"/>
                </a:lnTo>
                <a:lnTo>
                  <a:pt x="1468" y="2873"/>
                </a:lnTo>
                <a:lnTo>
                  <a:pt x="1449" y="2877"/>
                </a:lnTo>
                <a:lnTo>
                  <a:pt x="1428" y="2876"/>
                </a:lnTo>
                <a:lnTo>
                  <a:pt x="1407" y="2872"/>
                </a:lnTo>
                <a:lnTo>
                  <a:pt x="1389" y="2862"/>
                </a:lnTo>
                <a:lnTo>
                  <a:pt x="1373" y="2848"/>
                </a:lnTo>
                <a:lnTo>
                  <a:pt x="1361" y="2832"/>
                </a:lnTo>
                <a:lnTo>
                  <a:pt x="1352" y="2813"/>
                </a:lnTo>
                <a:lnTo>
                  <a:pt x="1348" y="2794"/>
                </a:lnTo>
                <a:lnTo>
                  <a:pt x="1349" y="2774"/>
                </a:lnTo>
                <a:lnTo>
                  <a:pt x="1355" y="2753"/>
                </a:lnTo>
                <a:lnTo>
                  <a:pt x="1366" y="2734"/>
                </a:lnTo>
                <a:lnTo>
                  <a:pt x="1380" y="2717"/>
                </a:lnTo>
                <a:lnTo>
                  <a:pt x="1397" y="2706"/>
                </a:lnTo>
                <a:lnTo>
                  <a:pt x="1418" y="2698"/>
                </a:lnTo>
                <a:lnTo>
                  <a:pt x="1439" y="2695"/>
                </a:lnTo>
                <a:lnTo>
                  <a:pt x="1561" y="2198"/>
                </a:lnTo>
                <a:lnTo>
                  <a:pt x="1509" y="2192"/>
                </a:lnTo>
                <a:lnTo>
                  <a:pt x="1460" y="2185"/>
                </a:lnTo>
                <a:lnTo>
                  <a:pt x="1254" y="2629"/>
                </a:lnTo>
                <a:lnTo>
                  <a:pt x="1269" y="2645"/>
                </a:lnTo>
                <a:lnTo>
                  <a:pt x="1279" y="2664"/>
                </a:lnTo>
                <a:lnTo>
                  <a:pt x="1286" y="2684"/>
                </a:lnTo>
                <a:lnTo>
                  <a:pt x="1287" y="2706"/>
                </a:lnTo>
                <a:lnTo>
                  <a:pt x="1282" y="2727"/>
                </a:lnTo>
                <a:lnTo>
                  <a:pt x="1273" y="2747"/>
                </a:lnTo>
                <a:lnTo>
                  <a:pt x="1260" y="2764"/>
                </a:lnTo>
                <a:lnTo>
                  <a:pt x="1243" y="2776"/>
                </a:lnTo>
                <a:lnTo>
                  <a:pt x="1225" y="2784"/>
                </a:lnTo>
                <a:lnTo>
                  <a:pt x="1205" y="2789"/>
                </a:lnTo>
                <a:lnTo>
                  <a:pt x="1184" y="2789"/>
                </a:lnTo>
                <a:lnTo>
                  <a:pt x="1164" y="2784"/>
                </a:lnTo>
                <a:lnTo>
                  <a:pt x="1145" y="2776"/>
                </a:lnTo>
                <a:lnTo>
                  <a:pt x="1128" y="2763"/>
                </a:lnTo>
                <a:lnTo>
                  <a:pt x="1115" y="2747"/>
                </a:lnTo>
                <a:lnTo>
                  <a:pt x="1106" y="2728"/>
                </a:lnTo>
                <a:lnTo>
                  <a:pt x="1102" y="2709"/>
                </a:lnTo>
                <a:lnTo>
                  <a:pt x="1102" y="2688"/>
                </a:lnTo>
                <a:lnTo>
                  <a:pt x="1106" y="2669"/>
                </a:lnTo>
                <a:lnTo>
                  <a:pt x="1116" y="2650"/>
                </a:lnTo>
                <a:lnTo>
                  <a:pt x="1131" y="2632"/>
                </a:lnTo>
                <a:lnTo>
                  <a:pt x="1148" y="2619"/>
                </a:lnTo>
                <a:lnTo>
                  <a:pt x="1168" y="2611"/>
                </a:lnTo>
                <a:lnTo>
                  <a:pt x="1188" y="2607"/>
                </a:lnTo>
                <a:lnTo>
                  <a:pt x="1210" y="2609"/>
                </a:lnTo>
                <a:lnTo>
                  <a:pt x="1410" y="2177"/>
                </a:lnTo>
                <a:lnTo>
                  <a:pt x="1344" y="2165"/>
                </a:lnTo>
                <a:lnTo>
                  <a:pt x="1281" y="2151"/>
                </a:lnTo>
                <a:lnTo>
                  <a:pt x="1001" y="2570"/>
                </a:lnTo>
                <a:lnTo>
                  <a:pt x="1014" y="2588"/>
                </a:lnTo>
                <a:lnTo>
                  <a:pt x="1021" y="2609"/>
                </a:lnTo>
                <a:lnTo>
                  <a:pt x="1024" y="2629"/>
                </a:lnTo>
                <a:lnTo>
                  <a:pt x="1022" y="2651"/>
                </a:lnTo>
                <a:lnTo>
                  <a:pt x="1015" y="2671"/>
                </a:lnTo>
                <a:lnTo>
                  <a:pt x="1001" y="2689"/>
                </a:lnTo>
                <a:lnTo>
                  <a:pt x="986" y="2703"/>
                </a:lnTo>
                <a:lnTo>
                  <a:pt x="968" y="2713"/>
                </a:lnTo>
                <a:lnTo>
                  <a:pt x="948" y="2719"/>
                </a:lnTo>
                <a:lnTo>
                  <a:pt x="928" y="2721"/>
                </a:lnTo>
                <a:lnTo>
                  <a:pt x="909" y="2717"/>
                </a:lnTo>
                <a:lnTo>
                  <a:pt x="889" y="2710"/>
                </a:lnTo>
                <a:lnTo>
                  <a:pt x="871" y="2698"/>
                </a:lnTo>
                <a:lnTo>
                  <a:pt x="857" y="2683"/>
                </a:lnTo>
                <a:lnTo>
                  <a:pt x="846" y="2665"/>
                </a:lnTo>
                <a:lnTo>
                  <a:pt x="841" y="2645"/>
                </a:lnTo>
                <a:lnTo>
                  <a:pt x="840" y="2626"/>
                </a:lnTo>
                <a:lnTo>
                  <a:pt x="842" y="2605"/>
                </a:lnTo>
                <a:lnTo>
                  <a:pt x="850" y="2587"/>
                </a:lnTo>
                <a:lnTo>
                  <a:pt x="862" y="2569"/>
                </a:lnTo>
                <a:lnTo>
                  <a:pt x="879" y="2555"/>
                </a:lnTo>
                <a:lnTo>
                  <a:pt x="898" y="2544"/>
                </a:lnTo>
                <a:lnTo>
                  <a:pt x="918" y="2538"/>
                </a:lnTo>
                <a:lnTo>
                  <a:pt x="940" y="2538"/>
                </a:lnTo>
                <a:lnTo>
                  <a:pt x="962" y="2543"/>
                </a:lnTo>
                <a:lnTo>
                  <a:pt x="1232" y="2140"/>
                </a:lnTo>
                <a:lnTo>
                  <a:pt x="1161" y="2119"/>
                </a:lnTo>
                <a:lnTo>
                  <a:pt x="1097" y="2096"/>
                </a:lnTo>
                <a:lnTo>
                  <a:pt x="821" y="2431"/>
                </a:lnTo>
                <a:lnTo>
                  <a:pt x="832" y="2450"/>
                </a:lnTo>
                <a:lnTo>
                  <a:pt x="837" y="2471"/>
                </a:lnTo>
                <a:lnTo>
                  <a:pt x="837" y="2492"/>
                </a:lnTo>
                <a:lnTo>
                  <a:pt x="833" y="2513"/>
                </a:lnTo>
                <a:lnTo>
                  <a:pt x="823" y="2532"/>
                </a:lnTo>
                <a:lnTo>
                  <a:pt x="809" y="2549"/>
                </a:lnTo>
                <a:lnTo>
                  <a:pt x="792" y="2562"/>
                </a:lnTo>
                <a:lnTo>
                  <a:pt x="773" y="2571"/>
                </a:lnTo>
                <a:lnTo>
                  <a:pt x="753" y="2574"/>
                </a:lnTo>
                <a:lnTo>
                  <a:pt x="733" y="2574"/>
                </a:lnTo>
                <a:lnTo>
                  <a:pt x="713" y="2569"/>
                </a:lnTo>
                <a:lnTo>
                  <a:pt x="694" y="2559"/>
                </a:lnTo>
                <a:lnTo>
                  <a:pt x="678" y="2546"/>
                </a:lnTo>
                <a:lnTo>
                  <a:pt x="666" y="2529"/>
                </a:lnTo>
                <a:lnTo>
                  <a:pt x="657" y="2510"/>
                </a:lnTo>
                <a:lnTo>
                  <a:pt x="654" y="2490"/>
                </a:lnTo>
                <a:lnTo>
                  <a:pt x="654" y="2471"/>
                </a:lnTo>
                <a:lnTo>
                  <a:pt x="659" y="2451"/>
                </a:lnTo>
                <a:lnTo>
                  <a:pt x="668" y="2433"/>
                </a:lnTo>
                <a:lnTo>
                  <a:pt x="682" y="2417"/>
                </a:lnTo>
                <a:lnTo>
                  <a:pt x="701" y="2404"/>
                </a:lnTo>
                <a:lnTo>
                  <a:pt x="721" y="2395"/>
                </a:lnTo>
                <a:lnTo>
                  <a:pt x="742" y="2392"/>
                </a:lnTo>
                <a:lnTo>
                  <a:pt x="764" y="2394"/>
                </a:lnTo>
                <a:lnTo>
                  <a:pt x="784" y="2400"/>
                </a:lnTo>
                <a:lnTo>
                  <a:pt x="1049" y="2079"/>
                </a:lnTo>
                <a:lnTo>
                  <a:pt x="1001" y="2060"/>
                </a:lnTo>
                <a:lnTo>
                  <a:pt x="958" y="2040"/>
                </a:lnTo>
                <a:lnTo>
                  <a:pt x="918" y="2020"/>
                </a:lnTo>
                <a:lnTo>
                  <a:pt x="606" y="2298"/>
                </a:lnTo>
                <a:lnTo>
                  <a:pt x="613" y="2319"/>
                </a:lnTo>
                <a:lnTo>
                  <a:pt x="616" y="2340"/>
                </a:lnTo>
                <a:lnTo>
                  <a:pt x="612" y="2362"/>
                </a:lnTo>
                <a:lnTo>
                  <a:pt x="605" y="2381"/>
                </a:lnTo>
                <a:lnTo>
                  <a:pt x="593" y="2398"/>
                </a:lnTo>
                <a:lnTo>
                  <a:pt x="575" y="2413"/>
                </a:lnTo>
                <a:lnTo>
                  <a:pt x="557" y="2423"/>
                </a:lnTo>
                <a:lnTo>
                  <a:pt x="537" y="2428"/>
                </a:lnTo>
                <a:lnTo>
                  <a:pt x="516" y="2430"/>
                </a:lnTo>
                <a:lnTo>
                  <a:pt x="496" y="2426"/>
                </a:lnTo>
                <a:lnTo>
                  <a:pt x="478" y="2418"/>
                </a:lnTo>
                <a:lnTo>
                  <a:pt x="460" y="2406"/>
                </a:lnTo>
                <a:lnTo>
                  <a:pt x="446" y="2390"/>
                </a:lnTo>
                <a:lnTo>
                  <a:pt x="436" y="2371"/>
                </a:lnTo>
                <a:lnTo>
                  <a:pt x="431" y="2352"/>
                </a:lnTo>
                <a:lnTo>
                  <a:pt x="431" y="2331"/>
                </a:lnTo>
                <a:lnTo>
                  <a:pt x="434" y="2312"/>
                </a:lnTo>
                <a:lnTo>
                  <a:pt x="442" y="2294"/>
                </a:lnTo>
                <a:lnTo>
                  <a:pt x="455" y="2276"/>
                </a:lnTo>
                <a:lnTo>
                  <a:pt x="470" y="2264"/>
                </a:lnTo>
                <a:lnTo>
                  <a:pt x="491" y="2253"/>
                </a:lnTo>
                <a:lnTo>
                  <a:pt x="512" y="2247"/>
                </a:lnTo>
                <a:lnTo>
                  <a:pt x="534" y="2247"/>
                </a:lnTo>
                <a:lnTo>
                  <a:pt x="554" y="2253"/>
                </a:lnTo>
                <a:lnTo>
                  <a:pt x="574" y="2262"/>
                </a:lnTo>
                <a:lnTo>
                  <a:pt x="874" y="1995"/>
                </a:lnTo>
                <a:lnTo>
                  <a:pt x="833" y="1971"/>
                </a:lnTo>
                <a:lnTo>
                  <a:pt x="797" y="1948"/>
                </a:lnTo>
                <a:lnTo>
                  <a:pt x="766" y="1926"/>
                </a:lnTo>
                <a:lnTo>
                  <a:pt x="740" y="1906"/>
                </a:lnTo>
                <a:lnTo>
                  <a:pt x="438" y="2092"/>
                </a:lnTo>
                <a:lnTo>
                  <a:pt x="443" y="2114"/>
                </a:lnTo>
                <a:lnTo>
                  <a:pt x="442" y="2134"/>
                </a:lnTo>
                <a:lnTo>
                  <a:pt x="435" y="2155"/>
                </a:lnTo>
                <a:lnTo>
                  <a:pt x="425" y="2174"/>
                </a:lnTo>
                <a:lnTo>
                  <a:pt x="410" y="2189"/>
                </a:lnTo>
                <a:lnTo>
                  <a:pt x="390" y="2201"/>
                </a:lnTo>
                <a:lnTo>
                  <a:pt x="371" y="2209"/>
                </a:lnTo>
                <a:lnTo>
                  <a:pt x="350" y="2211"/>
                </a:lnTo>
                <a:lnTo>
                  <a:pt x="330" y="2209"/>
                </a:lnTo>
                <a:lnTo>
                  <a:pt x="311" y="2202"/>
                </a:lnTo>
                <a:lnTo>
                  <a:pt x="293" y="2191"/>
                </a:lnTo>
                <a:lnTo>
                  <a:pt x="279" y="2177"/>
                </a:lnTo>
                <a:lnTo>
                  <a:pt x="267" y="2160"/>
                </a:lnTo>
                <a:lnTo>
                  <a:pt x="260" y="2140"/>
                </a:lnTo>
                <a:lnTo>
                  <a:pt x="258" y="2119"/>
                </a:lnTo>
                <a:lnTo>
                  <a:pt x="260" y="2100"/>
                </a:lnTo>
                <a:lnTo>
                  <a:pt x="267" y="2080"/>
                </a:lnTo>
                <a:lnTo>
                  <a:pt x="278" y="2063"/>
                </a:lnTo>
                <a:lnTo>
                  <a:pt x="292" y="2049"/>
                </a:lnTo>
                <a:lnTo>
                  <a:pt x="309" y="2037"/>
                </a:lnTo>
                <a:lnTo>
                  <a:pt x="331" y="2031"/>
                </a:lnTo>
                <a:lnTo>
                  <a:pt x="353" y="2028"/>
                </a:lnTo>
                <a:lnTo>
                  <a:pt x="374" y="2032"/>
                </a:lnTo>
                <a:lnTo>
                  <a:pt x="394" y="2039"/>
                </a:lnTo>
                <a:lnTo>
                  <a:pt x="412" y="2052"/>
                </a:lnTo>
                <a:lnTo>
                  <a:pt x="701" y="1872"/>
                </a:lnTo>
                <a:lnTo>
                  <a:pt x="689" y="1860"/>
                </a:lnTo>
                <a:lnTo>
                  <a:pt x="679" y="1852"/>
                </a:lnTo>
                <a:lnTo>
                  <a:pt x="672" y="1844"/>
                </a:lnTo>
                <a:lnTo>
                  <a:pt x="668" y="1840"/>
                </a:lnTo>
                <a:lnTo>
                  <a:pt x="667" y="1839"/>
                </a:lnTo>
                <a:lnTo>
                  <a:pt x="647" y="1718"/>
                </a:lnTo>
                <a:lnTo>
                  <a:pt x="277" y="1862"/>
                </a:lnTo>
                <a:lnTo>
                  <a:pt x="277" y="1885"/>
                </a:lnTo>
                <a:lnTo>
                  <a:pt x="271" y="1906"/>
                </a:lnTo>
                <a:lnTo>
                  <a:pt x="262" y="1925"/>
                </a:lnTo>
                <a:lnTo>
                  <a:pt x="248" y="1941"/>
                </a:lnTo>
                <a:lnTo>
                  <a:pt x="231" y="1954"/>
                </a:lnTo>
                <a:lnTo>
                  <a:pt x="210" y="1963"/>
                </a:lnTo>
                <a:lnTo>
                  <a:pt x="189" y="1966"/>
                </a:lnTo>
                <a:lnTo>
                  <a:pt x="168" y="1965"/>
                </a:lnTo>
                <a:lnTo>
                  <a:pt x="149" y="1959"/>
                </a:lnTo>
                <a:lnTo>
                  <a:pt x="131" y="1949"/>
                </a:lnTo>
                <a:lnTo>
                  <a:pt x="116" y="1936"/>
                </a:lnTo>
                <a:lnTo>
                  <a:pt x="104" y="1920"/>
                </a:lnTo>
                <a:lnTo>
                  <a:pt x="96" y="1900"/>
                </a:lnTo>
                <a:lnTo>
                  <a:pt x="92" y="1879"/>
                </a:lnTo>
                <a:lnTo>
                  <a:pt x="94" y="1858"/>
                </a:lnTo>
                <a:lnTo>
                  <a:pt x="99" y="1840"/>
                </a:lnTo>
                <a:lnTo>
                  <a:pt x="109" y="1821"/>
                </a:lnTo>
                <a:lnTo>
                  <a:pt x="124" y="1807"/>
                </a:lnTo>
                <a:lnTo>
                  <a:pt x="140" y="1796"/>
                </a:lnTo>
                <a:lnTo>
                  <a:pt x="160" y="1787"/>
                </a:lnTo>
                <a:lnTo>
                  <a:pt x="183" y="1784"/>
                </a:lnTo>
                <a:lnTo>
                  <a:pt x="203" y="1786"/>
                </a:lnTo>
                <a:lnTo>
                  <a:pt x="224" y="1792"/>
                </a:lnTo>
                <a:lnTo>
                  <a:pt x="243" y="1804"/>
                </a:lnTo>
                <a:lnTo>
                  <a:pt x="258" y="1819"/>
                </a:lnTo>
                <a:lnTo>
                  <a:pt x="640" y="1666"/>
                </a:lnTo>
                <a:lnTo>
                  <a:pt x="634" y="1635"/>
                </a:lnTo>
                <a:lnTo>
                  <a:pt x="655" y="1661"/>
                </a:lnTo>
                <a:lnTo>
                  <a:pt x="711" y="1638"/>
                </a:lnTo>
                <a:lnTo>
                  <a:pt x="684" y="1605"/>
                </a:lnTo>
                <a:lnTo>
                  <a:pt x="663" y="1569"/>
                </a:lnTo>
                <a:lnTo>
                  <a:pt x="643" y="1534"/>
                </a:lnTo>
                <a:lnTo>
                  <a:pt x="197" y="1624"/>
                </a:lnTo>
                <a:lnTo>
                  <a:pt x="192" y="1646"/>
                </a:lnTo>
                <a:lnTo>
                  <a:pt x="185" y="1665"/>
                </a:lnTo>
                <a:lnTo>
                  <a:pt x="172" y="1682"/>
                </a:lnTo>
                <a:lnTo>
                  <a:pt x="155" y="1696"/>
                </a:lnTo>
                <a:lnTo>
                  <a:pt x="136" y="1706"/>
                </a:lnTo>
                <a:lnTo>
                  <a:pt x="114" y="1710"/>
                </a:lnTo>
                <a:lnTo>
                  <a:pt x="92" y="1710"/>
                </a:lnTo>
                <a:lnTo>
                  <a:pt x="72" y="1705"/>
                </a:lnTo>
                <a:lnTo>
                  <a:pt x="54" y="1696"/>
                </a:lnTo>
                <a:lnTo>
                  <a:pt x="38" y="1683"/>
                </a:lnTo>
                <a:lnTo>
                  <a:pt x="25" y="1667"/>
                </a:lnTo>
                <a:lnTo>
                  <a:pt x="16" y="1649"/>
                </a:lnTo>
                <a:lnTo>
                  <a:pt x="12" y="1628"/>
                </a:lnTo>
                <a:lnTo>
                  <a:pt x="13" y="1607"/>
                </a:lnTo>
                <a:lnTo>
                  <a:pt x="17" y="1587"/>
                </a:lnTo>
                <a:lnTo>
                  <a:pt x="27" y="1569"/>
                </a:lnTo>
                <a:lnTo>
                  <a:pt x="40" y="1554"/>
                </a:lnTo>
                <a:lnTo>
                  <a:pt x="56" y="1542"/>
                </a:lnTo>
                <a:lnTo>
                  <a:pt x="74" y="1534"/>
                </a:lnTo>
                <a:lnTo>
                  <a:pt x="96" y="1528"/>
                </a:lnTo>
                <a:lnTo>
                  <a:pt x="118" y="1529"/>
                </a:lnTo>
                <a:lnTo>
                  <a:pt x="140" y="1535"/>
                </a:lnTo>
                <a:lnTo>
                  <a:pt x="159" y="1545"/>
                </a:lnTo>
                <a:lnTo>
                  <a:pt x="174" y="1559"/>
                </a:lnTo>
                <a:lnTo>
                  <a:pt x="187" y="1578"/>
                </a:lnTo>
                <a:lnTo>
                  <a:pt x="623" y="1488"/>
                </a:lnTo>
                <a:lnTo>
                  <a:pt x="611" y="1446"/>
                </a:lnTo>
                <a:lnTo>
                  <a:pt x="604" y="1404"/>
                </a:lnTo>
                <a:lnTo>
                  <a:pt x="599" y="1361"/>
                </a:lnTo>
                <a:lnTo>
                  <a:pt x="181" y="1365"/>
                </a:lnTo>
                <a:lnTo>
                  <a:pt x="174" y="1386"/>
                </a:lnTo>
                <a:lnTo>
                  <a:pt x="162" y="1403"/>
                </a:lnTo>
                <a:lnTo>
                  <a:pt x="147" y="1417"/>
                </a:lnTo>
                <a:lnTo>
                  <a:pt x="127" y="1428"/>
                </a:lnTo>
                <a:lnTo>
                  <a:pt x="106" y="1433"/>
                </a:lnTo>
                <a:lnTo>
                  <a:pt x="83" y="1434"/>
                </a:lnTo>
                <a:lnTo>
                  <a:pt x="62" y="1429"/>
                </a:lnTo>
                <a:lnTo>
                  <a:pt x="44" y="1420"/>
                </a:lnTo>
                <a:lnTo>
                  <a:pt x="27" y="1409"/>
                </a:lnTo>
                <a:lnTo>
                  <a:pt x="15" y="1392"/>
                </a:lnTo>
                <a:lnTo>
                  <a:pt x="5" y="1375"/>
                </a:lnTo>
                <a:lnTo>
                  <a:pt x="1" y="1355"/>
                </a:lnTo>
                <a:lnTo>
                  <a:pt x="0" y="1334"/>
                </a:lnTo>
                <a:lnTo>
                  <a:pt x="4" y="1314"/>
                </a:lnTo>
                <a:lnTo>
                  <a:pt x="14" y="1295"/>
                </a:lnTo>
                <a:lnTo>
                  <a:pt x="26" y="1279"/>
                </a:lnTo>
                <a:lnTo>
                  <a:pt x="43" y="1266"/>
                </a:lnTo>
                <a:lnTo>
                  <a:pt x="60" y="1258"/>
                </a:lnTo>
                <a:lnTo>
                  <a:pt x="81" y="1252"/>
                </a:lnTo>
                <a:lnTo>
                  <a:pt x="102" y="1252"/>
                </a:lnTo>
                <a:lnTo>
                  <a:pt x="124" y="1256"/>
                </a:lnTo>
                <a:lnTo>
                  <a:pt x="143" y="1266"/>
                </a:lnTo>
                <a:lnTo>
                  <a:pt x="160" y="1280"/>
                </a:lnTo>
                <a:lnTo>
                  <a:pt x="173" y="1297"/>
                </a:lnTo>
                <a:lnTo>
                  <a:pt x="181" y="1317"/>
                </a:lnTo>
                <a:lnTo>
                  <a:pt x="600" y="1314"/>
                </a:lnTo>
                <a:lnTo>
                  <a:pt x="605" y="1274"/>
                </a:lnTo>
                <a:lnTo>
                  <a:pt x="612" y="1235"/>
                </a:lnTo>
                <a:lnTo>
                  <a:pt x="624" y="1196"/>
                </a:lnTo>
                <a:lnTo>
                  <a:pt x="273" y="1125"/>
                </a:lnTo>
                <a:lnTo>
                  <a:pt x="260" y="1142"/>
                </a:lnTo>
                <a:lnTo>
                  <a:pt x="244" y="1156"/>
                </a:lnTo>
                <a:lnTo>
                  <a:pt x="224" y="1165"/>
                </a:lnTo>
                <a:lnTo>
                  <a:pt x="203" y="1170"/>
                </a:lnTo>
                <a:lnTo>
                  <a:pt x="181" y="1169"/>
                </a:lnTo>
                <a:lnTo>
                  <a:pt x="160" y="1164"/>
                </a:lnTo>
                <a:lnTo>
                  <a:pt x="141" y="1153"/>
                </a:lnTo>
                <a:lnTo>
                  <a:pt x="126" y="1140"/>
                </a:lnTo>
                <a:lnTo>
                  <a:pt x="114" y="1124"/>
                </a:lnTo>
                <a:lnTo>
                  <a:pt x="106" y="1104"/>
                </a:lnTo>
                <a:lnTo>
                  <a:pt x="102" y="1085"/>
                </a:lnTo>
                <a:lnTo>
                  <a:pt x="103" y="1065"/>
                </a:lnTo>
                <a:lnTo>
                  <a:pt x="108" y="1044"/>
                </a:lnTo>
                <a:lnTo>
                  <a:pt x="119" y="1026"/>
                </a:lnTo>
                <a:lnTo>
                  <a:pt x="132" y="1011"/>
                </a:lnTo>
                <a:lnTo>
                  <a:pt x="150" y="999"/>
                </a:lnTo>
                <a:lnTo>
                  <a:pt x="168" y="991"/>
                </a:lnTo>
                <a:lnTo>
                  <a:pt x="188" y="988"/>
                </a:lnTo>
                <a:lnTo>
                  <a:pt x="209" y="989"/>
                </a:lnTo>
                <a:lnTo>
                  <a:pt x="230" y="994"/>
                </a:lnTo>
                <a:lnTo>
                  <a:pt x="249" y="1005"/>
                </a:lnTo>
                <a:lnTo>
                  <a:pt x="265" y="1020"/>
                </a:lnTo>
                <a:lnTo>
                  <a:pt x="277" y="1038"/>
                </a:lnTo>
                <a:lnTo>
                  <a:pt x="284" y="1058"/>
                </a:lnTo>
                <a:lnTo>
                  <a:pt x="286" y="1079"/>
                </a:lnTo>
                <a:lnTo>
                  <a:pt x="644" y="1152"/>
                </a:lnTo>
                <a:lnTo>
                  <a:pt x="669" y="1106"/>
                </a:lnTo>
                <a:lnTo>
                  <a:pt x="700" y="1060"/>
                </a:lnTo>
                <a:lnTo>
                  <a:pt x="405" y="946"/>
                </a:lnTo>
                <a:lnTo>
                  <a:pt x="386" y="958"/>
                </a:lnTo>
                <a:lnTo>
                  <a:pt x="365" y="965"/>
                </a:lnTo>
                <a:lnTo>
                  <a:pt x="344" y="969"/>
                </a:lnTo>
                <a:lnTo>
                  <a:pt x="323" y="966"/>
                </a:lnTo>
                <a:lnTo>
                  <a:pt x="302" y="960"/>
                </a:lnTo>
                <a:lnTo>
                  <a:pt x="283" y="947"/>
                </a:lnTo>
                <a:lnTo>
                  <a:pt x="269" y="932"/>
                </a:lnTo>
                <a:lnTo>
                  <a:pt x="258" y="915"/>
                </a:lnTo>
                <a:lnTo>
                  <a:pt x="251" y="895"/>
                </a:lnTo>
                <a:lnTo>
                  <a:pt x="250" y="875"/>
                </a:lnTo>
                <a:lnTo>
                  <a:pt x="253" y="855"/>
                </a:lnTo>
                <a:lnTo>
                  <a:pt x="260" y="836"/>
                </a:lnTo>
                <a:lnTo>
                  <a:pt x="272" y="819"/>
                </a:lnTo>
                <a:lnTo>
                  <a:pt x="288" y="804"/>
                </a:lnTo>
                <a:lnTo>
                  <a:pt x="305" y="794"/>
                </a:lnTo>
                <a:lnTo>
                  <a:pt x="325" y="787"/>
                </a:lnTo>
                <a:lnTo>
                  <a:pt x="345" y="786"/>
                </a:lnTo>
                <a:lnTo>
                  <a:pt x="365" y="789"/>
                </a:lnTo>
                <a:lnTo>
                  <a:pt x="385" y="796"/>
                </a:lnTo>
                <a:lnTo>
                  <a:pt x="402" y="808"/>
                </a:lnTo>
                <a:lnTo>
                  <a:pt x="418" y="824"/>
                </a:lnTo>
                <a:lnTo>
                  <a:pt x="429" y="844"/>
                </a:lnTo>
                <a:lnTo>
                  <a:pt x="434" y="863"/>
                </a:lnTo>
                <a:lnTo>
                  <a:pt x="435" y="885"/>
                </a:lnTo>
                <a:lnTo>
                  <a:pt x="431" y="906"/>
                </a:lnTo>
                <a:lnTo>
                  <a:pt x="730" y="1023"/>
                </a:lnTo>
                <a:lnTo>
                  <a:pt x="770" y="982"/>
                </a:lnTo>
                <a:lnTo>
                  <a:pt x="812" y="943"/>
                </a:lnTo>
                <a:lnTo>
                  <a:pt x="572" y="790"/>
                </a:lnTo>
                <a:lnTo>
                  <a:pt x="552" y="798"/>
                </a:lnTo>
                <a:lnTo>
                  <a:pt x="530" y="804"/>
                </a:lnTo>
                <a:lnTo>
                  <a:pt x="509" y="803"/>
                </a:lnTo>
                <a:lnTo>
                  <a:pt x="489" y="797"/>
                </a:lnTo>
                <a:lnTo>
                  <a:pt x="469" y="786"/>
                </a:lnTo>
                <a:lnTo>
                  <a:pt x="453" y="771"/>
                </a:lnTo>
                <a:lnTo>
                  <a:pt x="441" y="754"/>
                </a:lnTo>
                <a:lnTo>
                  <a:pt x="433" y="736"/>
                </a:lnTo>
                <a:lnTo>
                  <a:pt x="430" y="715"/>
                </a:lnTo>
                <a:lnTo>
                  <a:pt x="432" y="696"/>
                </a:lnTo>
                <a:lnTo>
                  <a:pt x="437" y="676"/>
                </a:lnTo>
                <a:lnTo>
                  <a:pt x="448" y="658"/>
                </a:lnTo>
                <a:lnTo>
                  <a:pt x="462" y="643"/>
                </a:lnTo>
                <a:lnTo>
                  <a:pt x="480" y="631"/>
                </a:lnTo>
                <a:lnTo>
                  <a:pt x="500" y="624"/>
                </a:lnTo>
                <a:lnTo>
                  <a:pt x="519" y="621"/>
                </a:lnTo>
                <a:lnTo>
                  <a:pt x="540" y="623"/>
                </a:lnTo>
                <a:lnTo>
                  <a:pt x="560" y="629"/>
                </a:lnTo>
                <a:lnTo>
                  <a:pt x="577" y="639"/>
                </a:lnTo>
                <a:lnTo>
                  <a:pt x="593" y="653"/>
                </a:lnTo>
                <a:lnTo>
                  <a:pt x="606" y="672"/>
                </a:lnTo>
                <a:lnTo>
                  <a:pt x="613" y="692"/>
                </a:lnTo>
                <a:lnTo>
                  <a:pt x="616" y="713"/>
                </a:lnTo>
                <a:lnTo>
                  <a:pt x="612" y="735"/>
                </a:lnTo>
                <a:lnTo>
                  <a:pt x="605" y="754"/>
                </a:lnTo>
                <a:lnTo>
                  <a:pt x="850" y="915"/>
                </a:lnTo>
                <a:lnTo>
                  <a:pt x="898" y="880"/>
                </a:lnTo>
                <a:lnTo>
                  <a:pt x="951" y="847"/>
                </a:lnTo>
                <a:lnTo>
                  <a:pt x="780" y="681"/>
                </a:lnTo>
                <a:lnTo>
                  <a:pt x="759" y="687"/>
                </a:lnTo>
                <a:lnTo>
                  <a:pt x="737" y="689"/>
                </a:lnTo>
                <a:lnTo>
                  <a:pt x="715" y="686"/>
                </a:lnTo>
                <a:lnTo>
                  <a:pt x="695" y="679"/>
                </a:lnTo>
                <a:lnTo>
                  <a:pt x="678" y="666"/>
                </a:lnTo>
                <a:lnTo>
                  <a:pt x="663" y="648"/>
                </a:lnTo>
                <a:lnTo>
                  <a:pt x="653" y="630"/>
                </a:lnTo>
                <a:lnTo>
                  <a:pt x="648" y="611"/>
                </a:lnTo>
                <a:lnTo>
                  <a:pt x="647" y="590"/>
                </a:lnTo>
                <a:lnTo>
                  <a:pt x="652" y="571"/>
                </a:lnTo>
                <a:lnTo>
                  <a:pt x="659" y="552"/>
                </a:lnTo>
                <a:lnTo>
                  <a:pt x="671" y="536"/>
                </a:lnTo>
                <a:lnTo>
                  <a:pt x="688" y="522"/>
                </a:lnTo>
                <a:lnTo>
                  <a:pt x="707" y="513"/>
                </a:lnTo>
                <a:lnTo>
                  <a:pt x="727" y="507"/>
                </a:lnTo>
                <a:lnTo>
                  <a:pt x="748" y="507"/>
                </a:lnTo>
                <a:lnTo>
                  <a:pt x="768" y="510"/>
                </a:lnTo>
                <a:lnTo>
                  <a:pt x="786" y="519"/>
                </a:lnTo>
                <a:lnTo>
                  <a:pt x="803" y="531"/>
                </a:lnTo>
                <a:lnTo>
                  <a:pt x="817" y="547"/>
                </a:lnTo>
                <a:lnTo>
                  <a:pt x="827" y="568"/>
                </a:lnTo>
                <a:lnTo>
                  <a:pt x="832" y="588"/>
                </a:lnTo>
                <a:lnTo>
                  <a:pt x="831" y="610"/>
                </a:lnTo>
                <a:lnTo>
                  <a:pt x="827" y="630"/>
                </a:lnTo>
                <a:lnTo>
                  <a:pt x="816" y="649"/>
                </a:lnTo>
                <a:lnTo>
                  <a:pt x="995" y="823"/>
                </a:lnTo>
                <a:lnTo>
                  <a:pt x="1052" y="795"/>
                </a:lnTo>
                <a:lnTo>
                  <a:pt x="1111" y="769"/>
                </a:lnTo>
                <a:lnTo>
                  <a:pt x="960" y="576"/>
                </a:lnTo>
                <a:lnTo>
                  <a:pt x="938" y="579"/>
                </a:lnTo>
                <a:lnTo>
                  <a:pt x="916" y="578"/>
                </a:lnTo>
                <a:lnTo>
                  <a:pt x="895" y="572"/>
                </a:lnTo>
                <a:lnTo>
                  <a:pt x="877" y="561"/>
                </a:lnTo>
                <a:lnTo>
                  <a:pt x="862" y="546"/>
                </a:lnTo>
                <a:lnTo>
                  <a:pt x="850" y="527"/>
                </a:lnTo>
                <a:lnTo>
                  <a:pt x="843" y="506"/>
                </a:lnTo>
                <a:lnTo>
                  <a:pt x="842" y="486"/>
                </a:lnTo>
                <a:lnTo>
                  <a:pt x="844" y="466"/>
                </a:lnTo>
                <a:lnTo>
                  <a:pt x="852" y="448"/>
                </a:lnTo>
                <a:lnTo>
                  <a:pt x="863" y="431"/>
                </a:lnTo>
                <a:lnTo>
                  <a:pt x="878" y="417"/>
                </a:lnTo>
                <a:lnTo>
                  <a:pt x="895" y="406"/>
                </a:lnTo>
                <a:lnTo>
                  <a:pt x="916" y="399"/>
                </a:lnTo>
                <a:lnTo>
                  <a:pt x="937" y="397"/>
                </a:lnTo>
                <a:lnTo>
                  <a:pt x="957" y="400"/>
                </a:lnTo>
                <a:lnTo>
                  <a:pt x="976" y="407"/>
                </a:lnTo>
                <a:lnTo>
                  <a:pt x="993" y="419"/>
                </a:lnTo>
                <a:lnTo>
                  <a:pt x="1008" y="433"/>
                </a:lnTo>
                <a:lnTo>
                  <a:pt x="1019" y="451"/>
                </a:lnTo>
                <a:lnTo>
                  <a:pt x="1026" y="473"/>
                </a:lnTo>
                <a:lnTo>
                  <a:pt x="1027" y="494"/>
                </a:lnTo>
                <a:lnTo>
                  <a:pt x="1022" y="515"/>
                </a:lnTo>
                <a:lnTo>
                  <a:pt x="1014" y="534"/>
                </a:lnTo>
                <a:lnTo>
                  <a:pt x="1001" y="551"/>
                </a:lnTo>
                <a:lnTo>
                  <a:pt x="1158" y="753"/>
                </a:lnTo>
                <a:lnTo>
                  <a:pt x="1228" y="729"/>
                </a:lnTo>
                <a:lnTo>
                  <a:pt x="1300" y="708"/>
                </a:lnTo>
                <a:lnTo>
                  <a:pt x="1161" y="474"/>
                </a:lnTo>
                <a:lnTo>
                  <a:pt x="1139" y="477"/>
                </a:lnTo>
                <a:lnTo>
                  <a:pt x="1117" y="476"/>
                </a:lnTo>
                <a:lnTo>
                  <a:pt x="1097" y="469"/>
                </a:lnTo>
                <a:lnTo>
                  <a:pt x="1078" y="459"/>
                </a:lnTo>
                <a:lnTo>
                  <a:pt x="1063" y="444"/>
                </a:lnTo>
                <a:lnTo>
                  <a:pt x="1051" y="424"/>
                </a:lnTo>
                <a:lnTo>
                  <a:pt x="1044" y="404"/>
                </a:lnTo>
                <a:lnTo>
                  <a:pt x="1043" y="383"/>
                </a:lnTo>
                <a:lnTo>
                  <a:pt x="1045" y="364"/>
                </a:lnTo>
                <a:lnTo>
                  <a:pt x="1053" y="345"/>
                </a:lnTo>
                <a:lnTo>
                  <a:pt x="1064" y="328"/>
                </a:lnTo>
                <a:lnTo>
                  <a:pt x="1079" y="314"/>
                </a:lnTo>
                <a:lnTo>
                  <a:pt x="1097" y="303"/>
                </a:lnTo>
                <a:lnTo>
                  <a:pt x="1117" y="297"/>
                </a:lnTo>
                <a:lnTo>
                  <a:pt x="1138" y="295"/>
                </a:lnTo>
                <a:lnTo>
                  <a:pt x="1158" y="298"/>
                </a:lnTo>
                <a:lnTo>
                  <a:pt x="1178" y="304"/>
                </a:lnTo>
                <a:lnTo>
                  <a:pt x="1194" y="316"/>
                </a:lnTo>
                <a:lnTo>
                  <a:pt x="1208" y="330"/>
                </a:lnTo>
                <a:lnTo>
                  <a:pt x="1219" y="349"/>
                </a:lnTo>
                <a:lnTo>
                  <a:pt x="1227" y="370"/>
                </a:lnTo>
                <a:lnTo>
                  <a:pt x="1228" y="392"/>
                </a:lnTo>
                <a:lnTo>
                  <a:pt x="1223" y="412"/>
                </a:lnTo>
                <a:lnTo>
                  <a:pt x="1216" y="432"/>
                </a:lnTo>
                <a:lnTo>
                  <a:pt x="1203" y="449"/>
                </a:lnTo>
                <a:lnTo>
                  <a:pt x="1349" y="697"/>
                </a:lnTo>
                <a:lnTo>
                  <a:pt x="1418" y="683"/>
                </a:lnTo>
                <a:lnTo>
                  <a:pt x="1488" y="672"/>
                </a:lnTo>
                <a:lnTo>
                  <a:pt x="1404" y="403"/>
                </a:lnTo>
                <a:lnTo>
                  <a:pt x="1381" y="401"/>
                </a:lnTo>
                <a:lnTo>
                  <a:pt x="1360" y="395"/>
                </a:lnTo>
                <a:lnTo>
                  <a:pt x="1342" y="384"/>
                </a:lnTo>
                <a:lnTo>
                  <a:pt x="1326" y="369"/>
                </a:lnTo>
                <a:lnTo>
                  <a:pt x="1315" y="351"/>
                </a:lnTo>
                <a:lnTo>
                  <a:pt x="1308" y="330"/>
                </a:lnTo>
                <a:lnTo>
                  <a:pt x="1305" y="309"/>
                </a:lnTo>
                <a:lnTo>
                  <a:pt x="1309" y="288"/>
                </a:lnTo>
                <a:lnTo>
                  <a:pt x="1316" y="270"/>
                </a:lnTo>
                <a:lnTo>
                  <a:pt x="1327" y="254"/>
                </a:lnTo>
                <a:lnTo>
                  <a:pt x="1343" y="240"/>
                </a:lnTo>
                <a:lnTo>
                  <a:pt x="1360" y="229"/>
                </a:lnTo>
                <a:lnTo>
                  <a:pt x="1380" y="222"/>
                </a:lnTo>
                <a:lnTo>
                  <a:pt x="1402" y="220"/>
                </a:lnTo>
                <a:lnTo>
                  <a:pt x="1422" y="224"/>
                </a:lnTo>
                <a:lnTo>
                  <a:pt x="1441" y="231"/>
                </a:lnTo>
                <a:lnTo>
                  <a:pt x="1457" y="242"/>
                </a:lnTo>
                <a:lnTo>
                  <a:pt x="1472" y="257"/>
                </a:lnTo>
                <a:lnTo>
                  <a:pt x="1483" y="274"/>
                </a:lnTo>
                <a:lnTo>
                  <a:pt x="1489" y="294"/>
                </a:lnTo>
                <a:lnTo>
                  <a:pt x="1491" y="316"/>
                </a:lnTo>
                <a:lnTo>
                  <a:pt x="1487" y="338"/>
                </a:lnTo>
                <a:lnTo>
                  <a:pt x="1479" y="357"/>
                </a:lnTo>
                <a:lnTo>
                  <a:pt x="1466" y="375"/>
                </a:lnTo>
                <a:lnTo>
                  <a:pt x="1450" y="389"/>
                </a:lnTo>
                <a:lnTo>
                  <a:pt x="1536" y="665"/>
                </a:lnTo>
                <a:lnTo>
                  <a:pt x="1597" y="659"/>
                </a:lnTo>
                <a:lnTo>
                  <a:pt x="1659" y="655"/>
                </a:lnTo>
                <a:lnTo>
                  <a:pt x="1628" y="362"/>
                </a:lnTo>
                <a:lnTo>
                  <a:pt x="1606" y="356"/>
                </a:lnTo>
                <a:lnTo>
                  <a:pt x="1588" y="345"/>
                </a:lnTo>
                <a:lnTo>
                  <a:pt x="1571" y="331"/>
                </a:lnTo>
                <a:lnTo>
                  <a:pt x="1559" y="314"/>
                </a:lnTo>
                <a:lnTo>
                  <a:pt x="1550" y="294"/>
                </a:lnTo>
                <a:lnTo>
                  <a:pt x="1548" y="271"/>
                </a:lnTo>
                <a:lnTo>
                  <a:pt x="1551" y="247"/>
                </a:lnTo>
                <a:lnTo>
                  <a:pt x="1561" y="226"/>
                </a:lnTo>
                <a:lnTo>
                  <a:pt x="1575" y="206"/>
                </a:lnTo>
                <a:lnTo>
                  <a:pt x="1594" y="192"/>
                </a:lnTo>
                <a:lnTo>
                  <a:pt x="1616" y="184"/>
                </a:lnTo>
                <a:lnTo>
                  <a:pt x="1641" y="180"/>
                </a:lnTo>
                <a:lnTo>
                  <a:pt x="1665" y="184"/>
                </a:lnTo>
                <a:lnTo>
                  <a:pt x="1687" y="192"/>
                </a:lnTo>
                <a:lnTo>
                  <a:pt x="1707" y="206"/>
                </a:lnTo>
                <a:lnTo>
                  <a:pt x="1721" y="226"/>
                </a:lnTo>
                <a:lnTo>
                  <a:pt x="1731" y="247"/>
                </a:lnTo>
                <a:lnTo>
                  <a:pt x="1734" y="271"/>
                </a:lnTo>
                <a:lnTo>
                  <a:pt x="1731" y="294"/>
                </a:lnTo>
                <a:lnTo>
                  <a:pt x="1723" y="314"/>
                </a:lnTo>
                <a:lnTo>
                  <a:pt x="1711" y="331"/>
                </a:lnTo>
                <a:lnTo>
                  <a:pt x="1695" y="345"/>
                </a:lnTo>
                <a:lnTo>
                  <a:pt x="1676" y="356"/>
                </a:lnTo>
                <a:lnTo>
                  <a:pt x="1708" y="654"/>
                </a:lnTo>
                <a:lnTo>
                  <a:pt x="1732" y="653"/>
                </a:lnTo>
                <a:lnTo>
                  <a:pt x="1758" y="652"/>
                </a:lnTo>
                <a:lnTo>
                  <a:pt x="1799" y="653"/>
                </a:lnTo>
                <a:lnTo>
                  <a:pt x="1838" y="655"/>
                </a:lnTo>
                <a:lnTo>
                  <a:pt x="1870" y="356"/>
                </a:lnTo>
                <a:lnTo>
                  <a:pt x="1851" y="345"/>
                </a:lnTo>
                <a:lnTo>
                  <a:pt x="1835" y="331"/>
                </a:lnTo>
                <a:lnTo>
                  <a:pt x="1823" y="314"/>
                </a:lnTo>
                <a:lnTo>
                  <a:pt x="1815" y="294"/>
                </a:lnTo>
                <a:lnTo>
                  <a:pt x="1812" y="271"/>
                </a:lnTo>
                <a:lnTo>
                  <a:pt x="1815" y="247"/>
                </a:lnTo>
                <a:lnTo>
                  <a:pt x="1825" y="226"/>
                </a:lnTo>
                <a:lnTo>
                  <a:pt x="1839" y="206"/>
                </a:lnTo>
                <a:lnTo>
                  <a:pt x="1858" y="192"/>
                </a:lnTo>
                <a:lnTo>
                  <a:pt x="1881" y="184"/>
                </a:lnTo>
                <a:lnTo>
                  <a:pt x="1905" y="180"/>
                </a:lnTo>
                <a:lnTo>
                  <a:pt x="1930" y="184"/>
                </a:lnTo>
                <a:lnTo>
                  <a:pt x="1952" y="192"/>
                </a:lnTo>
                <a:lnTo>
                  <a:pt x="1970" y="206"/>
                </a:lnTo>
                <a:lnTo>
                  <a:pt x="1984" y="226"/>
                </a:lnTo>
                <a:lnTo>
                  <a:pt x="1994" y="247"/>
                </a:lnTo>
                <a:lnTo>
                  <a:pt x="1998" y="271"/>
                </a:lnTo>
                <a:lnTo>
                  <a:pt x="1994" y="294"/>
                </a:lnTo>
                <a:lnTo>
                  <a:pt x="1987" y="314"/>
                </a:lnTo>
                <a:lnTo>
                  <a:pt x="1975" y="331"/>
                </a:lnTo>
                <a:lnTo>
                  <a:pt x="1958" y="345"/>
                </a:lnTo>
                <a:lnTo>
                  <a:pt x="1940" y="356"/>
                </a:lnTo>
                <a:lnTo>
                  <a:pt x="1918" y="362"/>
                </a:lnTo>
                <a:lnTo>
                  <a:pt x="1887" y="657"/>
                </a:lnTo>
                <a:lnTo>
                  <a:pt x="1942" y="661"/>
                </a:lnTo>
                <a:lnTo>
                  <a:pt x="1996" y="667"/>
                </a:lnTo>
                <a:lnTo>
                  <a:pt x="2154" y="169"/>
                </a:lnTo>
                <a:lnTo>
                  <a:pt x="2137" y="155"/>
                </a:lnTo>
                <a:lnTo>
                  <a:pt x="2124" y="137"/>
                </a:lnTo>
                <a:lnTo>
                  <a:pt x="2116" y="118"/>
                </a:lnTo>
                <a:lnTo>
                  <a:pt x="2112" y="96"/>
                </a:lnTo>
                <a:lnTo>
                  <a:pt x="2113" y="74"/>
                </a:lnTo>
                <a:lnTo>
                  <a:pt x="2120" y="54"/>
                </a:lnTo>
                <a:lnTo>
                  <a:pt x="2131" y="37"/>
                </a:lnTo>
                <a:lnTo>
                  <a:pt x="2145" y="22"/>
                </a:lnTo>
                <a:lnTo>
                  <a:pt x="2162" y="11"/>
                </a:lnTo>
                <a:lnTo>
                  <a:pt x="2181" y="4"/>
                </a:lnTo>
                <a:lnTo>
                  <a:pt x="220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0" name="Freeform 33"/>
          <p:cNvSpPr>
            <a:spLocks noEditPoints="1"/>
          </p:cNvSpPr>
          <p:nvPr/>
        </p:nvSpPr>
        <p:spPr bwMode="auto">
          <a:xfrm>
            <a:off x="9579817" y="4420163"/>
            <a:ext cx="519113" cy="485775"/>
          </a:xfrm>
          <a:custGeom>
            <a:avLst/>
            <a:gdLst>
              <a:gd name="T0" fmla="*/ 2647 w 3594"/>
              <a:gd name="T1" fmla="*/ 291 h 3360"/>
              <a:gd name="T2" fmla="*/ 2605 w 3594"/>
              <a:gd name="T3" fmla="*/ 417 h 3360"/>
              <a:gd name="T4" fmla="*/ 2668 w 3594"/>
              <a:gd name="T5" fmla="*/ 356 h 3360"/>
              <a:gd name="T6" fmla="*/ 2709 w 3594"/>
              <a:gd name="T7" fmla="*/ 230 h 3360"/>
              <a:gd name="T8" fmla="*/ 601 w 3594"/>
              <a:gd name="T9" fmla="*/ 115 h 3360"/>
              <a:gd name="T10" fmla="*/ 655 w 3594"/>
              <a:gd name="T11" fmla="*/ 252 h 3360"/>
              <a:gd name="T12" fmla="*/ 671 w 3594"/>
              <a:gd name="T13" fmla="*/ 195 h 3360"/>
              <a:gd name="T14" fmla="*/ 618 w 3594"/>
              <a:gd name="T15" fmla="*/ 58 h 3360"/>
              <a:gd name="T16" fmla="*/ 633 w 3594"/>
              <a:gd name="T17" fmla="*/ 34 h 3360"/>
              <a:gd name="T18" fmla="*/ 728 w 3594"/>
              <a:gd name="T19" fmla="*/ 249 h 3360"/>
              <a:gd name="T20" fmla="*/ 787 w 3594"/>
              <a:gd name="T21" fmla="*/ 434 h 3360"/>
              <a:gd name="T22" fmla="*/ 900 w 3594"/>
              <a:gd name="T23" fmla="*/ 805 h 3360"/>
              <a:gd name="T24" fmla="*/ 1019 w 3594"/>
              <a:gd name="T25" fmla="*/ 1237 h 3360"/>
              <a:gd name="T26" fmla="*/ 1349 w 3594"/>
              <a:gd name="T27" fmla="*/ 1369 h 3360"/>
              <a:gd name="T28" fmla="*/ 1504 w 3594"/>
              <a:gd name="T29" fmla="*/ 943 h 3360"/>
              <a:gd name="T30" fmla="*/ 1407 w 3594"/>
              <a:gd name="T31" fmla="*/ 758 h 3360"/>
              <a:gd name="T32" fmla="*/ 1550 w 3594"/>
              <a:gd name="T33" fmla="*/ 602 h 3360"/>
              <a:gd name="T34" fmla="*/ 1749 w 3594"/>
              <a:gd name="T35" fmla="*/ 683 h 3360"/>
              <a:gd name="T36" fmla="*/ 1742 w 3594"/>
              <a:gd name="T37" fmla="*/ 890 h 3360"/>
              <a:gd name="T38" fmla="*/ 2017 w 3594"/>
              <a:gd name="T39" fmla="*/ 1355 h 3360"/>
              <a:gd name="T40" fmla="*/ 2247 w 3594"/>
              <a:gd name="T41" fmla="*/ 1063 h 3360"/>
              <a:gd name="T42" fmla="*/ 2413 w 3594"/>
              <a:gd name="T43" fmla="*/ 697 h 3360"/>
              <a:gd name="T44" fmla="*/ 2530 w 3594"/>
              <a:gd name="T45" fmla="*/ 445 h 3360"/>
              <a:gd name="T46" fmla="*/ 2626 w 3594"/>
              <a:gd name="T47" fmla="*/ 270 h 3360"/>
              <a:gd name="T48" fmla="*/ 2728 w 3594"/>
              <a:gd name="T49" fmla="*/ 178 h 3360"/>
              <a:gd name="T50" fmla="*/ 2718 w 3594"/>
              <a:gd name="T51" fmla="*/ 314 h 3360"/>
              <a:gd name="T52" fmla="*/ 2639 w 3594"/>
              <a:gd name="T53" fmla="*/ 499 h 3360"/>
              <a:gd name="T54" fmla="*/ 2517 w 3594"/>
              <a:gd name="T55" fmla="*/ 752 h 3360"/>
              <a:gd name="T56" fmla="*/ 2329 w 3594"/>
              <a:gd name="T57" fmla="*/ 1123 h 3360"/>
              <a:gd name="T58" fmla="*/ 2353 w 3594"/>
              <a:gd name="T59" fmla="*/ 1461 h 3360"/>
              <a:gd name="T60" fmla="*/ 3231 w 3594"/>
              <a:gd name="T61" fmla="*/ 528 h 3360"/>
              <a:gd name="T62" fmla="*/ 3273 w 3594"/>
              <a:gd name="T63" fmla="*/ 343 h 3360"/>
              <a:gd name="T64" fmla="*/ 3464 w 3594"/>
              <a:gd name="T65" fmla="*/ 296 h 3360"/>
              <a:gd name="T66" fmla="*/ 3592 w 3594"/>
              <a:gd name="T67" fmla="*/ 442 h 3360"/>
              <a:gd name="T68" fmla="*/ 3519 w 3594"/>
              <a:gd name="T69" fmla="*/ 618 h 3360"/>
              <a:gd name="T70" fmla="*/ 2640 w 3594"/>
              <a:gd name="T71" fmla="*/ 1628 h 3360"/>
              <a:gd name="T72" fmla="*/ 3080 w 3594"/>
              <a:gd name="T73" fmla="*/ 2126 h 3360"/>
              <a:gd name="T74" fmla="*/ 3343 w 3594"/>
              <a:gd name="T75" fmla="*/ 2680 h 3360"/>
              <a:gd name="T76" fmla="*/ 3419 w 3594"/>
              <a:gd name="T77" fmla="*/ 2819 h 3360"/>
              <a:gd name="T78" fmla="*/ 3398 w 3594"/>
              <a:gd name="T79" fmla="*/ 3220 h 3360"/>
              <a:gd name="T80" fmla="*/ 3165 w 3594"/>
              <a:gd name="T81" fmla="*/ 3360 h 3360"/>
              <a:gd name="T82" fmla="*/ 50 w 3594"/>
              <a:gd name="T83" fmla="*/ 3254 h 3360"/>
              <a:gd name="T84" fmla="*/ 4 w 3594"/>
              <a:gd name="T85" fmla="*/ 2857 h 3360"/>
              <a:gd name="T86" fmla="*/ 70 w 3594"/>
              <a:gd name="T87" fmla="*/ 2683 h 3360"/>
              <a:gd name="T88" fmla="*/ 295 w 3594"/>
              <a:gd name="T89" fmla="*/ 2230 h 3360"/>
              <a:gd name="T90" fmla="*/ 673 w 3594"/>
              <a:gd name="T91" fmla="*/ 1719 h 3360"/>
              <a:gd name="T92" fmla="*/ 67 w 3594"/>
              <a:gd name="T93" fmla="*/ 881 h 3360"/>
              <a:gd name="T94" fmla="*/ 12 w 3594"/>
              <a:gd name="T95" fmla="*/ 676 h 3360"/>
              <a:gd name="T96" fmla="*/ 186 w 3594"/>
              <a:gd name="T97" fmla="*/ 556 h 3360"/>
              <a:gd name="T98" fmla="*/ 361 w 3594"/>
              <a:gd name="T99" fmla="*/ 676 h 3360"/>
              <a:gd name="T100" fmla="*/ 315 w 3594"/>
              <a:gd name="T101" fmla="*/ 872 h 3360"/>
              <a:gd name="T102" fmla="*/ 996 w 3594"/>
              <a:gd name="T103" fmla="*/ 1407 h 3360"/>
              <a:gd name="T104" fmla="*/ 869 w 3594"/>
              <a:gd name="T105" fmla="*/ 1049 h 3360"/>
              <a:gd name="T106" fmla="*/ 735 w 3594"/>
              <a:gd name="T107" fmla="*/ 653 h 3360"/>
              <a:gd name="T108" fmla="*/ 634 w 3594"/>
              <a:gd name="T109" fmla="*/ 357 h 3360"/>
              <a:gd name="T110" fmla="*/ 582 w 3594"/>
              <a:gd name="T111" fmla="*/ 171 h 3360"/>
              <a:gd name="T112" fmla="*/ 579 w 3594"/>
              <a:gd name="T113" fmla="*/ 7 h 3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94" h="3360">
                <a:moveTo>
                  <a:pt x="2706" y="225"/>
                </a:moveTo>
                <a:lnTo>
                  <a:pt x="2699" y="225"/>
                </a:lnTo>
                <a:lnTo>
                  <a:pt x="2692" y="231"/>
                </a:lnTo>
                <a:lnTo>
                  <a:pt x="2682" y="240"/>
                </a:lnTo>
                <a:lnTo>
                  <a:pt x="2671" y="253"/>
                </a:lnTo>
                <a:lnTo>
                  <a:pt x="2659" y="271"/>
                </a:lnTo>
                <a:lnTo>
                  <a:pt x="2647" y="291"/>
                </a:lnTo>
                <a:lnTo>
                  <a:pt x="2636" y="313"/>
                </a:lnTo>
                <a:lnTo>
                  <a:pt x="2625" y="336"/>
                </a:lnTo>
                <a:lnTo>
                  <a:pt x="2616" y="357"/>
                </a:lnTo>
                <a:lnTo>
                  <a:pt x="2611" y="377"/>
                </a:lnTo>
                <a:lnTo>
                  <a:pt x="2607" y="394"/>
                </a:lnTo>
                <a:lnTo>
                  <a:pt x="2604" y="407"/>
                </a:lnTo>
                <a:lnTo>
                  <a:pt x="2605" y="417"/>
                </a:lnTo>
                <a:lnTo>
                  <a:pt x="2610" y="422"/>
                </a:lnTo>
                <a:lnTo>
                  <a:pt x="2615" y="422"/>
                </a:lnTo>
                <a:lnTo>
                  <a:pt x="2624" y="417"/>
                </a:lnTo>
                <a:lnTo>
                  <a:pt x="2634" y="407"/>
                </a:lnTo>
                <a:lnTo>
                  <a:pt x="2644" y="393"/>
                </a:lnTo>
                <a:lnTo>
                  <a:pt x="2656" y="377"/>
                </a:lnTo>
                <a:lnTo>
                  <a:pt x="2668" y="356"/>
                </a:lnTo>
                <a:lnTo>
                  <a:pt x="2679" y="335"/>
                </a:lnTo>
                <a:lnTo>
                  <a:pt x="2690" y="311"/>
                </a:lnTo>
                <a:lnTo>
                  <a:pt x="2698" y="290"/>
                </a:lnTo>
                <a:lnTo>
                  <a:pt x="2705" y="270"/>
                </a:lnTo>
                <a:lnTo>
                  <a:pt x="2708" y="253"/>
                </a:lnTo>
                <a:lnTo>
                  <a:pt x="2710" y="239"/>
                </a:lnTo>
                <a:lnTo>
                  <a:pt x="2709" y="230"/>
                </a:lnTo>
                <a:lnTo>
                  <a:pt x="2706" y="225"/>
                </a:lnTo>
                <a:close/>
                <a:moveTo>
                  <a:pt x="604" y="50"/>
                </a:moveTo>
                <a:lnTo>
                  <a:pt x="599" y="54"/>
                </a:lnTo>
                <a:lnTo>
                  <a:pt x="597" y="64"/>
                </a:lnTo>
                <a:lnTo>
                  <a:pt x="597" y="78"/>
                </a:lnTo>
                <a:lnTo>
                  <a:pt x="598" y="96"/>
                </a:lnTo>
                <a:lnTo>
                  <a:pt x="601" y="115"/>
                </a:lnTo>
                <a:lnTo>
                  <a:pt x="607" y="138"/>
                </a:lnTo>
                <a:lnTo>
                  <a:pt x="613" y="163"/>
                </a:lnTo>
                <a:lnTo>
                  <a:pt x="621" y="186"/>
                </a:lnTo>
                <a:lnTo>
                  <a:pt x="630" y="207"/>
                </a:lnTo>
                <a:lnTo>
                  <a:pt x="639" y="226"/>
                </a:lnTo>
                <a:lnTo>
                  <a:pt x="647" y="242"/>
                </a:lnTo>
                <a:lnTo>
                  <a:pt x="655" y="252"/>
                </a:lnTo>
                <a:lnTo>
                  <a:pt x="663" y="259"/>
                </a:lnTo>
                <a:lnTo>
                  <a:pt x="668" y="260"/>
                </a:lnTo>
                <a:lnTo>
                  <a:pt x="672" y="256"/>
                </a:lnTo>
                <a:lnTo>
                  <a:pt x="676" y="246"/>
                </a:lnTo>
                <a:lnTo>
                  <a:pt x="676" y="233"/>
                </a:lnTo>
                <a:lnTo>
                  <a:pt x="675" y="216"/>
                </a:lnTo>
                <a:lnTo>
                  <a:pt x="671" y="195"/>
                </a:lnTo>
                <a:lnTo>
                  <a:pt x="666" y="172"/>
                </a:lnTo>
                <a:lnTo>
                  <a:pt x="659" y="149"/>
                </a:lnTo>
                <a:lnTo>
                  <a:pt x="652" y="125"/>
                </a:lnTo>
                <a:lnTo>
                  <a:pt x="643" y="103"/>
                </a:lnTo>
                <a:lnTo>
                  <a:pt x="634" y="85"/>
                </a:lnTo>
                <a:lnTo>
                  <a:pt x="625" y="70"/>
                </a:lnTo>
                <a:lnTo>
                  <a:pt x="618" y="58"/>
                </a:lnTo>
                <a:lnTo>
                  <a:pt x="610" y="51"/>
                </a:lnTo>
                <a:lnTo>
                  <a:pt x="604" y="50"/>
                </a:lnTo>
                <a:close/>
                <a:moveTo>
                  <a:pt x="587" y="0"/>
                </a:moveTo>
                <a:lnTo>
                  <a:pt x="597" y="1"/>
                </a:lnTo>
                <a:lnTo>
                  <a:pt x="608" y="7"/>
                </a:lnTo>
                <a:lnTo>
                  <a:pt x="620" y="18"/>
                </a:lnTo>
                <a:lnTo>
                  <a:pt x="633" y="34"/>
                </a:lnTo>
                <a:lnTo>
                  <a:pt x="646" y="54"/>
                </a:lnTo>
                <a:lnTo>
                  <a:pt x="660" y="79"/>
                </a:lnTo>
                <a:lnTo>
                  <a:pt x="675" y="107"/>
                </a:lnTo>
                <a:lnTo>
                  <a:pt x="688" y="139"/>
                </a:lnTo>
                <a:lnTo>
                  <a:pt x="702" y="173"/>
                </a:lnTo>
                <a:lnTo>
                  <a:pt x="715" y="210"/>
                </a:lnTo>
                <a:lnTo>
                  <a:pt x="728" y="249"/>
                </a:lnTo>
                <a:lnTo>
                  <a:pt x="731" y="260"/>
                </a:lnTo>
                <a:lnTo>
                  <a:pt x="737" y="276"/>
                </a:lnTo>
                <a:lnTo>
                  <a:pt x="743" y="298"/>
                </a:lnTo>
                <a:lnTo>
                  <a:pt x="752" y="325"/>
                </a:lnTo>
                <a:lnTo>
                  <a:pt x="762" y="357"/>
                </a:lnTo>
                <a:lnTo>
                  <a:pt x="774" y="394"/>
                </a:lnTo>
                <a:lnTo>
                  <a:pt x="787" y="434"/>
                </a:lnTo>
                <a:lnTo>
                  <a:pt x="800" y="479"/>
                </a:lnTo>
                <a:lnTo>
                  <a:pt x="816" y="527"/>
                </a:lnTo>
                <a:lnTo>
                  <a:pt x="831" y="578"/>
                </a:lnTo>
                <a:lnTo>
                  <a:pt x="847" y="632"/>
                </a:lnTo>
                <a:lnTo>
                  <a:pt x="865" y="687"/>
                </a:lnTo>
                <a:lnTo>
                  <a:pt x="882" y="745"/>
                </a:lnTo>
                <a:lnTo>
                  <a:pt x="900" y="805"/>
                </a:lnTo>
                <a:lnTo>
                  <a:pt x="917" y="866"/>
                </a:lnTo>
                <a:lnTo>
                  <a:pt x="935" y="928"/>
                </a:lnTo>
                <a:lnTo>
                  <a:pt x="952" y="990"/>
                </a:lnTo>
                <a:lnTo>
                  <a:pt x="970" y="1052"/>
                </a:lnTo>
                <a:lnTo>
                  <a:pt x="987" y="1115"/>
                </a:lnTo>
                <a:lnTo>
                  <a:pt x="1003" y="1177"/>
                </a:lnTo>
                <a:lnTo>
                  <a:pt x="1019" y="1237"/>
                </a:lnTo>
                <a:lnTo>
                  <a:pt x="1033" y="1297"/>
                </a:lnTo>
                <a:lnTo>
                  <a:pt x="1046" y="1354"/>
                </a:lnTo>
                <a:lnTo>
                  <a:pt x="1059" y="1410"/>
                </a:lnTo>
                <a:lnTo>
                  <a:pt x="1070" y="1463"/>
                </a:lnTo>
                <a:lnTo>
                  <a:pt x="1161" y="1427"/>
                </a:lnTo>
                <a:lnTo>
                  <a:pt x="1254" y="1395"/>
                </a:lnTo>
                <a:lnTo>
                  <a:pt x="1349" y="1369"/>
                </a:lnTo>
                <a:lnTo>
                  <a:pt x="1446" y="1349"/>
                </a:lnTo>
                <a:lnTo>
                  <a:pt x="1547" y="1336"/>
                </a:lnTo>
                <a:lnTo>
                  <a:pt x="1649" y="1328"/>
                </a:lnTo>
                <a:lnTo>
                  <a:pt x="1573" y="964"/>
                </a:lnTo>
                <a:lnTo>
                  <a:pt x="1555" y="962"/>
                </a:lnTo>
                <a:lnTo>
                  <a:pt x="1536" y="956"/>
                </a:lnTo>
                <a:lnTo>
                  <a:pt x="1504" y="943"/>
                </a:lnTo>
                <a:lnTo>
                  <a:pt x="1477" y="926"/>
                </a:lnTo>
                <a:lnTo>
                  <a:pt x="1454" y="904"/>
                </a:lnTo>
                <a:lnTo>
                  <a:pt x="1434" y="879"/>
                </a:lnTo>
                <a:lnTo>
                  <a:pt x="1420" y="851"/>
                </a:lnTo>
                <a:lnTo>
                  <a:pt x="1410" y="822"/>
                </a:lnTo>
                <a:lnTo>
                  <a:pt x="1406" y="790"/>
                </a:lnTo>
                <a:lnTo>
                  <a:pt x="1407" y="758"/>
                </a:lnTo>
                <a:lnTo>
                  <a:pt x="1414" y="726"/>
                </a:lnTo>
                <a:lnTo>
                  <a:pt x="1427" y="695"/>
                </a:lnTo>
                <a:lnTo>
                  <a:pt x="1445" y="668"/>
                </a:lnTo>
                <a:lnTo>
                  <a:pt x="1467" y="645"/>
                </a:lnTo>
                <a:lnTo>
                  <a:pt x="1492" y="625"/>
                </a:lnTo>
                <a:lnTo>
                  <a:pt x="1521" y="611"/>
                </a:lnTo>
                <a:lnTo>
                  <a:pt x="1550" y="602"/>
                </a:lnTo>
                <a:lnTo>
                  <a:pt x="1582" y="597"/>
                </a:lnTo>
                <a:lnTo>
                  <a:pt x="1615" y="598"/>
                </a:lnTo>
                <a:lnTo>
                  <a:pt x="1648" y="606"/>
                </a:lnTo>
                <a:lnTo>
                  <a:pt x="1679" y="619"/>
                </a:lnTo>
                <a:lnTo>
                  <a:pt x="1707" y="636"/>
                </a:lnTo>
                <a:lnTo>
                  <a:pt x="1730" y="658"/>
                </a:lnTo>
                <a:lnTo>
                  <a:pt x="1749" y="683"/>
                </a:lnTo>
                <a:lnTo>
                  <a:pt x="1764" y="711"/>
                </a:lnTo>
                <a:lnTo>
                  <a:pt x="1773" y="740"/>
                </a:lnTo>
                <a:lnTo>
                  <a:pt x="1778" y="771"/>
                </a:lnTo>
                <a:lnTo>
                  <a:pt x="1777" y="804"/>
                </a:lnTo>
                <a:lnTo>
                  <a:pt x="1769" y="836"/>
                </a:lnTo>
                <a:lnTo>
                  <a:pt x="1757" y="864"/>
                </a:lnTo>
                <a:lnTo>
                  <a:pt x="1742" y="890"/>
                </a:lnTo>
                <a:lnTo>
                  <a:pt x="1722" y="912"/>
                </a:lnTo>
                <a:lnTo>
                  <a:pt x="1700" y="930"/>
                </a:lnTo>
                <a:lnTo>
                  <a:pt x="1675" y="945"/>
                </a:lnTo>
                <a:lnTo>
                  <a:pt x="1739" y="1326"/>
                </a:lnTo>
                <a:lnTo>
                  <a:pt x="1834" y="1330"/>
                </a:lnTo>
                <a:lnTo>
                  <a:pt x="1926" y="1340"/>
                </a:lnTo>
                <a:lnTo>
                  <a:pt x="2017" y="1355"/>
                </a:lnTo>
                <a:lnTo>
                  <a:pt x="2107" y="1376"/>
                </a:lnTo>
                <a:lnTo>
                  <a:pt x="2129" y="1327"/>
                </a:lnTo>
                <a:lnTo>
                  <a:pt x="2151" y="1277"/>
                </a:lnTo>
                <a:lnTo>
                  <a:pt x="2174" y="1225"/>
                </a:lnTo>
                <a:lnTo>
                  <a:pt x="2198" y="1172"/>
                </a:lnTo>
                <a:lnTo>
                  <a:pt x="2222" y="1118"/>
                </a:lnTo>
                <a:lnTo>
                  <a:pt x="2247" y="1063"/>
                </a:lnTo>
                <a:lnTo>
                  <a:pt x="2271" y="1009"/>
                </a:lnTo>
                <a:lnTo>
                  <a:pt x="2296" y="954"/>
                </a:lnTo>
                <a:lnTo>
                  <a:pt x="2320" y="900"/>
                </a:lnTo>
                <a:lnTo>
                  <a:pt x="2344" y="847"/>
                </a:lnTo>
                <a:lnTo>
                  <a:pt x="2368" y="795"/>
                </a:lnTo>
                <a:lnTo>
                  <a:pt x="2391" y="745"/>
                </a:lnTo>
                <a:lnTo>
                  <a:pt x="2413" y="697"/>
                </a:lnTo>
                <a:lnTo>
                  <a:pt x="2434" y="651"/>
                </a:lnTo>
                <a:lnTo>
                  <a:pt x="2455" y="608"/>
                </a:lnTo>
                <a:lnTo>
                  <a:pt x="2473" y="568"/>
                </a:lnTo>
                <a:lnTo>
                  <a:pt x="2490" y="531"/>
                </a:lnTo>
                <a:lnTo>
                  <a:pt x="2505" y="498"/>
                </a:lnTo>
                <a:lnTo>
                  <a:pt x="2518" y="469"/>
                </a:lnTo>
                <a:lnTo>
                  <a:pt x="2530" y="445"/>
                </a:lnTo>
                <a:lnTo>
                  <a:pt x="2539" y="425"/>
                </a:lnTo>
                <a:lnTo>
                  <a:pt x="2545" y="410"/>
                </a:lnTo>
                <a:lnTo>
                  <a:pt x="2550" y="402"/>
                </a:lnTo>
                <a:lnTo>
                  <a:pt x="2569" y="365"/>
                </a:lnTo>
                <a:lnTo>
                  <a:pt x="2588" y="330"/>
                </a:lnTo>
                <a:lnTo>
                  <a:pt x="2607" y="299"/>
                </a:lnTo>
                <a:lnTo>
                  <a:pt x="2626" y="270"/>
                </a:lnTo>
                <a:lnTo>
                  <a:pt x="2644" y="244"/>
                </a:lnTo>
                <a:lnTo>
                  <a:pt x="2662" y="222"/>
                </a:lnTo>
                <a:lnTo>
                  <a:pt x="2679" y="204"/>
                </a:lnTo>
                <a:lnTo>
                  <a:pt x="2694" y="190"/>
                </a:lnTo>
                <a:lnTo>
                  <a:pt x="2707" y="181"/>
                </a:lnTo>
                <a:lnTo>
                  <a:pt x="2719" y="177"/>
                </a:lnTo>
                <a:lnTo>
                  <a:pt x="2728" y="178"/>
                </a:lnTo>
                <a:lnTo>
                  <a:pt x="2734" y="184"/>
                </a:lnTo>
                <a:lnTo>
                  <a:pt x="2739" y="196"/>
                </a:lnTo>
                <a:lnTo>
                  <a:pt x="2740" y="212"/>
                </a:lnTo>
                <a:lnTo>
                  <a:pt x="2739" y="233"/>
                </a:lnTo>
                <a:lnTo>
                  <a:pt x="2734" y="257"/>
                </a:lnTo>
                <a:lnTo>
                  <a:pt x="2728" y="284"/>
                </a:lnTo>
                <a:lnTo>
                  <a:pt x="2718" y="314"/>
                </a:lnTo>
                <a:lnTo>
                  <a:pt x="2707" y="346"/>
                </a:lnTo>
                <a:lnTo>
                  <a:pt x="2693" y="381"/>
                </a:lnTo>
                <a:lnTo>
                  <a:pt x="2678" y="418"/>
                </a:lnTo>
                <a:lnTo>
                  <a:pt x="2660" y="455"/>
                </a:lnTo>
                <a:lnTo>
                  <a:pt x="2656" y="464"/>
                </a:lnTo>
                <a:lnTo>
                  <a:pt x="2648" y="478"/>
                </a:lnTo>
                <a:lnTo>
                  <a:pt x="2639" y="499"/>
                </a:lnTo>
                <a:lnTo>
                  <a:pt x="2627" y="524"/>
                </a:lnTo>
                <a:lnTo>
                  <a:pt x="2613" y="553"/>
                </a:lnTo>
                <a:lnTo>
                  <a:pt x="2598" y="585"/>
                </a:lnTo>
                <a:lnTo>
                  <a:pt x="2579" y="622"/>
                </a:lnTo>
                <a:lnTo>
                  <a:pt x="2561" y="662"/>
                </a:lnTo>
                <a:lnTo>
                  <a:pt x="2539" y="705"/>
                </a:lnTo>
                <a:lnTo>
                  <a:pt x="2517" y="752"/>
                </a:lnTo>
                <a:lnTo>
                  <a:pt x="2493" y="801"/>
                </a:lnTo>
                <a:lnTo>
                  <a:pt x="2468" y="851"/>
                </a:lnTo>
                <a:lnTo>
                  <a:pt x="2441" y="903"/>
                </a:lnTo>
                <a:lnTo>
                  <a:pt x="2414" y="956"/>
                </a:lnTo>
                <a:lnTo>
                  <a:pt x="2387" y="1011"/>
                </a:lnTo>
                <a:lnTo>
                  <a:pt x="2358" y="1067"/>
                </a:lnTo>
                <a:lnTo>
                  <a:pt x="2329" y="1123"/>
                </a:lnTo>
                <a:lnTo>
                  <a:pt x="2299" y="1179"/>
                </a:lnTo>
                <a:lnTo>
                  <a:pt x="2270" y="1234"/>
                </a:lnTo>
                <a:lnTo>
                  <a:pt x="2240" y="1289"/>
                </a:lnTo>
                <a:lnTo>
                  <a:pt x="2211" y="1343"/>
                </a:lnTo>
                <a:lnTo>
                  <a:pt x="2181" y="1396"/>
                </a:lnTo>
                <a:lnTo>
                  <a:pt x="2268" y="1427"/>
                </a:lnTo>
                <a:lnTo>
                  <a:pt x="2353" y="1461"/>
                </a:lnTo>
                <a:lnTo>
                  <a:pt x="2435" y="1501"/>
                </a:lnTo>
                <a:lnTo>
                  <a:pt x="2515" y="1546"/>
                </a:lnTo>
                <a:lnTo>
                  <a:pt x="2591" y="1594"/>
                </a:lnTo>
                <a:lnTo>
                  <a:pt x="3264" y="588"/>
                </a:lnTo>
                <a:lnTo>
                  <a:pt x="3253" y="572"/>
                </a:lnTo>
                <a:lnTo>
                  <a:pt x="3243" y="555"/>
                </a:lnTo>
                <a:lnTo>
                  <a:pt x="3231" y="528"/>
                </a:lnTo>
                <a:lnTo>
                  <a:pt x="3224" y="500"/>
                </a:lnTo>
                <a:lnTo>
                  <a:pt x="3222" y="471"/>
                </a:lnTo>
                <a:lnTo>
                  <a:pt x="3223" y="443"/>
                </a:lnTo>
                <a:lnTo>
                  <a:pt x="3230" y="416"/>
                </a:lnTo>
                <a:lnTo>
                  <a:pt x="3241" y="389"/>
                </a:lnTo>
                <a:lnTo>
                  <a:pt x="3256" y="365"/>
                </a:lnTo>
                <a:lnTo>
                  <a:pt x="3273" y="343"/>
                </a:lnTo>
                <a:lnTo>
                  <a:pt x="3296" y="324"/>
                </a:lnTo>
                <a:lnTo>
                  <a:pt x="3322" y="307"/>
                </a:lnTo>
                <a:lnTo>
                  <a:pt x="3350" y="296"/>
                </a:lnTo>
                <a:lnTo>
                  <a:pt x="3378" y="289"/>
                </a:lnTo>
                <a:lnTo>
                  <a:pt x="3407" y="287"/>
                </a:lnTo>
                <a:lnTo>
                  <a:pt x="3435" y="289"/>
                </a:lnTo>
                <a:lnTo>
                  <a:pt x="3464" y="296"/>
                </a:lnTo>
                <a:lnTo>
                  <a:pt x="3490" y="306"/>
                </a:lnTo>
                <a:lnTo>
                  <a:pt x="3515" y="320"/>
                </a:lnTo>
                <a:lnTo>
                  <a:pt x="3537" y="339"/>
                </a:lnTo>
                <a:lnTo>
                  <a:pt x="3557" y="360"/>
                </a:lnTo>
                <a:lnTo>
                  <a:pt x="3572" y="386"/>
                </a:lnTo>
                <a:lnTo>
                  <a:pt x="3584" y="413"/>
                </a:lnTo>
                <a:lnTo>
                  <a:pt x="3592" y="442"/>
                </a:lnTo>
                <a:lnTo>
                  <a:pt x="3594" y="471"/>
                </a:lnTo>
                <a:lnTo>
                  <a:pt x="3592" y="499"/>
                </a:lnTo>
                <a:lnTo>
                  <a:pt x="3585" y="526"/>
                </a:lnTo>
                <a:lnTo>
                  <a:pt x="3574" y="553"/>
                </a:lnTo>
                <a:lnTo>
                  <a:pt x="3560" y="577"/>
                </a:lnTo>
                <a:lnTo>
                  <a:pt x="3541" y="599"/>
                </a:lnTo>
                <a:lnTo>
                  <a:pt x="3519" y="618"/>
                </a:lnTo>
                <a:lnTo>
                  <a:pt x="3493" y="634"/>
                </a:lnTo>
                <a:lnTo>
                  <a:pt x="3465" y="646"/>
                </a:lnTo>
                <a:lnTo>
                  <a:pt x="3435" y="652"/>
                </a:lnTo>
                <a:lnTo>
                  <a:pt x="3406" y="655"/>
                </a:lnTo>
                <a:lnTo>
                  <a:pt x="3376" y="652"/>
                </a:lnTo>
                <a:lnTo>
                  <a:pt x="3348" y="645"/>
                </a:lnTo>
                <a:lnTo>
                  <a:pt x="2640" y="1628"/>
                </a:lnTo>
                <a:lnTo>
                  <a:pt x="2716" y="1686"/>
                </a:lnTo>
                <a:lnTo>
                  <a:pt x="2788" y="1750"/>
                </a:lnTo>
                <a:lnTo>
                  <a:pt x="2855" y="1818"/>
                </a:lnTo>
                <a:lnTo>
                  <a:pt x="2918" y="1889"/>
                </a:lnTo>
                <a:lnTo>
                  <a:pt x="2977" y="1964"/>
                </a:lnTo>
                <a:lnTo>
                  <a:pt x="3031" y="2044"/>
                </a:lnTo>
                <a:lnTo>
                  <a:pt x="3080" y="2126"/>
                </a:lnTo>
                <a:lnTo>
                  <a:pt x="3125" y="2212"/>
                </a:lnTo>
                <a:lnTo>
                  <a:pt x="3163" y="2300"/>
                </a:lnTo>
                <a:lnTo>
                  <a:pt x="3196" y="2391"/>
                </a:lnTo>
                <a:lnTo>
                  <a:pt x="3223" y="2485"/>
                </a:lnTo>
                <a:lnTo>
                  <a:pt x="3245" y="2581"/>
                </a:lnTo>
                <a:lnTo>
                  <a:pt x="3260" y="2680"/>
                </a:lnTo>
                <a:lnTo>
                  <a:pt x="3343" y="2680"/>
                </a:lnTo>
                <a:lnTo>
                  <a:pt x="3358" y="2683"/>
                </a:lnTo>
                <a:lnTo>
                  <a:pt x="3371" y="2693"/>
                </a:lnTo>
                <a:lnTo>
                  <a:pt x="3383" y="2708"/>
                </a:lnTo>
                <a:lnTo>
                  <a:pt x="3394" y="2729"/>
                </a:lnTo>
                <a:lnTo>
                  <a:pt x="3404" y="2755"/>
                </a:lnTo>
                <a:lnTo>
                  <a:pt x="3411" y="2786"/>
                </a:lnTo>
                <a:lnTo>
                  <a:pt x="3419" y="2819"/>
                </a:lnTo>
                <a:lnTo>
                  <a:pt x="3423" y="2857"/>
                </a:lnTo>
                <a:lnTo>
                  <a:pt x="3427" y="2897"/>
                </a:lnTo>
                <a:lnTo>
                  <a:pt x="3428" y="2938"/>
                </a:lnTo>
                <a:lnTo>
                  <a:pt x="3428" y="3100"/>
                </a:lnTo>
                <a:lnTo>
                  <a:pt x="3424" y="3142"/>
                </a:lnTo>
                <a:lnTo>
                  <a:pt x="3414" y="3183"/>
                </a:lnTo>
                <a:lnTo>
                  <a:pt x="3398" y="3220"/>
                </a:lnTo>
                <a:lnTo>
                  <a:pt x="3377" y="3254"/>
                </a:lnTo>
                <a:lnTo>
                  <a:pt x="3351" y="3284"/>
                </a:lnTo>
                <a:lnTo>
                  <a:pt x="3320" y="3310"/>
                </a:lnTo>
                <a:lnTo>
                  <a:pt x="3285" y="3332"/>
                </a:lnTo>
                <a:lnTo>
                  <a:pt x="3248" y="3347"/>
                </a:lnTo>
                <a:lnTo>
                  <a:pt x="3208" y="3357"/>
                </a:lnTo>
                <a:lnTo>
                  <a:pt x="3165" y="3360"/>
                </a:lnTo>
                <a:lnTo>
                  <a:pt x="262" y="3360"/>
                </a:lnTo>
                <a:lnTo>
                  <a:pt x="220" y="3357"/>
                </a:lnTo>
                <a:lnTo>
                  <a:pt x="179" y="3347"/>
                </a:lnTo>
                <a:lnTo>
                  <a:pt x="142" y="3332"/>
                </a:lnTo>
                <a:lnTo>
                  <a:pt x="107" y="3310"/>
                </a:lnTo>
                <a:lnTo>
                  <a:pt x="77" y="3284"/>
                </a:lnTo>
                <a:lnTo>
                  <a:pt x="50" y="3254"/>
                </a:lnTo>
                <a:lnTo>
                  <a:pt x="30" y="3220"/>
                </a:lnTo>
                <a:lnTo>
                  <a:pt x="13" y="3183"/>
                </a:lnTo>
                <a:lnTo>
                  <a:pt x="3" y="3142"/>
                </a:lnTo>
                <a:lnTo>
                  <a:pt x="0" y="3100"/>
                </a:lnTo>
                <a:lnTo>
                  <a:pt x="0" y="2938"/>
                </a:lnTo>
                <a:lnTo>
                  <a:pt x="1" y="2897"/>
                </a:lnTo>
                <a:lnTo>
                  <a:pt x="4" y="2857"/>
                </a:lnTo>
                <a:lnTo>
                  <a:pt x="10" y="2819"/>
                </a:lnTo>
                <a:lnTo>
                  <a:pt x="16" y="2786"/>
                </a:lnTo>
                <a:lnTo>
                  <a:pt x="24" y="2755"/>
                </a:lnTo>
                <a:lnTo>
                  <a:pt x="34" y="2729"/>
                </a:lnTo>
                <a:lnTo>
                  <a:pt x="45" y="2708"/>
                </a:lnTo>
                <a:lnTo>
                  <a:pt x="57" y="2693"/>
                </a:lnTo>
                <a:lnTo>
                  <a:pt x="70" y="2683"/>
                </a:lnTo>
                <a:lnTo>
                  <a:pt x="84" y="2680"/>
                </a:lnTo>
                <a:lnTo>
                  <a:pt x="167" y="2680"/>
                </a:lnTo>
                <a:lnTo>
                  <a:pt x="181" y="2585"/>
                </a:lnTo>
                <a:lnTo>
                  <a:pt x="202" y="2493"/>
                </a:lnTo>
                <a:lnTo>
                  <a:pt x="227" y="2403"/>
                </a:lnTo>
                <a:lnTo>
                  <a:pt x="259" y="2315"/>
                </a:lnTo>
                <a:lnTo>
                  <a:pt x="295" y="2230"/>
                </a:lnTo>
                <a:lnTo>
                  <a:pt x="336" y="2148"/>
                </a:lnTo>
                <a:lnTo>
                  <a:pt x="382" y="2068"/>
                </a:lnTo>
                <a:lnTo>
                  <a:pt x="432" y="1991"/>
                </a:lnTo>
                <a:lnTo>
                  <a:pt x="485" y="1917"/>
                </a:lnTo>
                <a:lnTo>
                  <a:pt x="544" y="1848"/>
                </a:lnTo>
                <a:lnTo>
                  <a:pt x="608" y="1781"/>
                </a:lnTo>
                <a:lnTo>
                  <a:pt x="673" y="1719"/>
                </a:lnTo>
                <a:lnTo>
                  <a:pt x="225" y="919"/>
                </a:lnTo>
                <a:lnTo>
                  <a:pt x="206" y="923"/>
                </a:lnTo>
                <a:lnTo>
                  <a:pt x="186" y="924"/>
                </a:lnTo>
                <a:lnTo>
                  <a:pt x="153" y="921"/>
                </a:lnTo>
                <a:lnTo>
                  <a:pt x="121" y="912"/>
                </a:lnTo>
                <a:lnTo>
                  <a:pt x="92" y="899"/>
                </a:lnTo>
                <a:lnTo>
                  <a:pt x="67" y="881"/>
                </a:lnTo>
                <a:lnTo>
                  <a:pt x="44" y="859"/>
                </a:lnTo>
                <a:lnTo>
                  <a:pt x="25" y="833"/>
                </a:lnTo>
                <a:lnTo>
                  <a:pt x="12" y="804"/>
                </a:lnTo>
                <a:lnTo>
                  <a:pt x="3" y="773"/>
                </a:lnTo>
                <a:lnTo>
                  <a:pt x="0" y="740"/>
                </a:lnTo>
                <a:lnTo>
                  <a:pt x="3" y="706"/>
                </a:lnTo>
                <a:lnTo>
                  <a:pt x="12" y="676"/>
                </a:lnTo>
                <a:lnTo>
                  <a:pt x="25" y="647"/>
                </a:lnTo>
                <a:lnTo>
                  <a:pt x="44" y="621"/>
                </a:lnTo>
                <a:lnTo>
                  <a:pt x="67" y="599"/>
                </a:lnTo>
                <a:lnTo>
                  <a:pt x="92" y="581"/>
                </a:lnTo>
                <a:lnTo>
                  <a:pt x="121" y="567"/>
                </a:lnTo>
                <a:lnTo>
                  <a:pt x="153" y="558"/>
                </a:lnTo>
                <a:lnTo>
                  <a:pt x="186" y="556"/>
                </a:lnTo>
                <a:lnTo>
                  <a:pt x="220" y="558"/>
                </a:lnTo>
                <a:lnTo>
                  <a:pt x="251" y="567"/>
                </a:lnTo>
                <a:lnTo>
                  <a:pt x="280" y="581"/>
                </a:lnTo>
                <a:lnTo>
                  <a:pt x="306" y="599"/>
                </a:lnTo>
                <a:lnTo>
                  <a:pt x="328" y="621"/>
                </a:lnTo>
                <a:lnTo>
                  <a:pt x="347" y="647"/>
                </a:lnTo>
                <a:lnTo>
                  <a:pt x="361" y="676"/>
                </a:lnTo>
                <a:lnTo>
                  <a:pt x="370" y="706"/>
                </a:lnTo>
                <a:lnTo>
                  <a:pt x="372" y="740"/>
                </a:lnTo>
                <a:lnTo>
                  <a:pt x="370" y="770"/>
                </a:lnTo>
                <a:lnTo>
                  <a:pt x="362" y="799"/>
                </a:lnTo>
                <a:lnTo>
                  <a:pt x="350" y="826"/>
                </a:lnTo>
                <a:lnTo>
                  <a:pt x="335" y="850"/>
                </a:lnTo>
                <a:lnTo>
                  <a:pt x="315" y="872"/>
                </a:lnTo>
                <a:lnTo>
                  <a:pt x="729" y="1673"/>
                </a:lnTo>
                <a:lnTo>
                  <a:pt x="799" y="1620"/>
                </a:lnTo>
                <a:lnTo>
                  <a:pt x="871" y="1570"/>
                </a:lnTo>
                <a:lnTo>
                  <a:pt x="947" y="1525"/>
                </a:lnTo>
                <a:lnTo>
                  <a:pt x="1024" y="1484"/>
                </a:lnTo>
                <a:lnTo>
                  <a:pt x="1011" y="1448"/>
                </a:lnTo>
                <a:lnTo>
                  <a:pt x="996" y="1407"/>
                </a:lnTo>
                <a:lnTo>
                  <a:pt x="981" y="1364"/>
                </a:lnTo>
                <a:lnTo>
                  <a:pt x="963" y="1316"/>
                </a:lnTo>
                <a:lnTo>
                  <a:pt x="946" y="1268"/>
                </a:lnTo>
                <a:lnTo>
                  <a:pt x="927" y="1215"/>
                </a:lnTo>
                <a:lnTo>
                  <a:pt x="909" y="1162"/>
                </a:lnTo>
                <a:lnTo>
                  <a:pt x="889" y="1105"/>
                </a:lnTo>
                <a:lnTo>
                  <a:pt x="869" y="1049"/>
                </a:lnTo>
                <a:lnTo>
                  <a:pt x="850" y="992"/>
                </a:lnTo>
                <a:lnTo>
                  <a:pt x="830" y="934"/>
                </a:lnTo>
                <a:lnTo>
                  <a:pt x="810" y="876"/>
                </a:lnTo>
                <a:lnTo>
                  <a:pt x="790" y="819"/>
                </a:lnTo>
                <a:lnTo>
                  <a:pt x="771" y="763"/>
                </a:lnTo>
                <a:lnTo>
                  <a:pt x="752" y="708"/>
                </a:lnTo>
                <a:lnTo>
                  <a:pt x="735" y="653"/>
                </a:lnTo>
                <a:lnTo>
                  <a:pt x="717" y="603"/>
                </a:lnTo>
                <a:lnTo>
                  <a:pt x="700" y="553"/>
                </a:lnTo>
                <a:lnTo>
                  <a:pt x="684" y="506"/>
                </a:lnTo>
                <a:lnTo>
                  <a:pt x="670" y="463"/>
                </a:lnTo>
                <a:lnTo>
                  <a:pt x="657" y="424"/>
                </a:lnTo>
                <a:lnTo>
                  <a:pt x="645" y="389"/>
                </a:lnTo>
                <a:lnTo>
                  <a:pt x="634" y="357"/>
                </a:lnTo>
                <a:lnTo>
                  <a:pt x="625" y="331"/>
                </a:lnTo>
                <a:lnTo>
                  <a:pt x="619" y="310"/>
                </a:lnTo>
                <a:lnTo>
                  <a:pt x="613" y="295"/>
                </a:lnTo>
                <a:lnTo>
                  <a:pt x="611" y="285"/>
                </a:lnTo>
                <a:lnTo>
                  <a:pt x="599" y="245"/>
                </a:lnTo>
                <a:lnTo>
                  <a:pt x="589" y="207"/>
                </a:lnTo>
                <a:lnTo>
                  <a:pt x="582" y="171"/>
                </a:lnTo>
                <a:lnTo>
                  <a:pt x="576" y="137"/>
                </a:lnTo>
                <a:lnTo>
                  <a:pt x="572" y="105"/>
                </a:lnTo>
                <a:lnTo>
                  <a:pt x="570" y="78"/>
                </a:lnTo>
                <a:lnTo>
                  <a:pt x="569" y="53"/>
                </a:lnTo>
                <a:lnTo>
                  <a:pt x="571" y="33"/>
                </a:lnTo>
                <a:lnTo>
                  <a:pt x="574" y="18"/>
                </a:lnTo>
                <a:lnTo>
                  <a:pt x="579" y="7"/>
                </a:lnTo>
                <a:lnTo>
                  <a:pt x="58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1" name="Freeform 165"/>
          <p:cNvSpPr>
            <a:spLocks/>
          </p:cNvSpPr>
          <p:nvPr/>
        </p:nvSpPr>
        <p:spPr bwMode="auto">
          <a:xfrm>
            <a:off x="8737192" y="4380476"/>
            <a:ext cx="333375" cy="560387"/>
          </a:xfrm>
          <a:custGeom>
            <a:avLst/>
            <a:gdLst>
              <a:gd name="connsiteX0" fmla="*/ 115933 w 333375"/>
              <a:gd name="connsiteY0" fmla="*/ 274637 h 560387"/>
              <a:gd name="connsiteX1" fmla="*/ 115933 w 333375"/>
              <a:gd name="connsiteY1" fmla="*/ 276545 h 560387"/>
              <a:gd name="connsiteX2" fmla="*/ 116251 w 333375"/>
              <a:gd name="connsiteY2" fmla="*/ 280521 h 560387"/>
              <a:gd name="connsiteX3" fmla="*/ 117839 w 333375"/>
              <a:gd name="connsiteY3" fmla="*/ 283860 h 560387"/>
              <a:gd name="connsiteX4" fmla="*/ 120063 w 333375"/>
              <a:gd name="connsiteY4" fmla="*/ 287199 h 560387"/>
              <a:gd name="connsiteX5" fmla="*/ 123081 w 333375"/>
              <a:gd name="connsiteY5" fmla="*/ 290221 h 560387"/>
              <a:gd name="connsiteX6" fmla="*/ 127052 w 333375"/>
              <a:gd name="connsiteY6" fmla="*/ 292924 h 560387"/>
              <a:gd name="connsiteX7" fmla="*/ 131499 w 333375"/>
              <a:gd name="connsiteY7" fmla="*/ 295627 h 560387"/>
              <a:gd name="connsiteX8" fmla="*/ 136581 w 333375"/>
              <a:gd name="connsiteY8" fmla="*/ 297694 h 560387"/>
              <a:gd name="connsiteX9" fmla="*/ 141982 w 333375"/>
              <a:gd name="connsiteY9" fmla="*/ 299603 h 560387"/>
              <a:gd name="connsiteX10" fmla="*/ 148017 w 333375"/>
              <a:gd name="connsiteY10" fmla="*/ 301352 h 560387"/>
              <a:gd name="connsiteX11" fmla="*/ 154212 w 333375"/>
              <a:gd name="connsiteY11" fmla="*/ 302465 h 560387"/>
              <a:gd name="connsiteX12" fmla="*/ 160724 w 333375"/>
              <a:gd name="connsiteY12" fmla="*/ 303578 h 560387"/>
              <a:gd name="connsiteX13" fmla="*/ 167395 w 333375"/>
              <a:gd name="connsiteY13" fmla="*/ 304532 h 560387"/>
              <a:gd name="connsiteX14" fmla="*/ 174066 w 333375"/>
              <a:gd name="connsiteY14" fmla="*/ 304850 h 560387"/>
              <a:gd name="connsiteX15" fmla="*/ 181055 w 333375"/>
              <a:gd name="connsiteY15" fmla="*/ 305009 h 560387"/>
              <a:gd name="connsiteX16" fmla="*/ 187726 w 333375"/>
              <a:gd name="connsiteY16" fmla="*/ 304850 h 560387"/>
              <a:gd name="connsiteX17" fmla="*/ 194397 w 333375"/>
              <a:gd name="connsiteY17" fmla="*/ 304532 h 560387"/>
              <a:gd name="connsiteX18" fmla="*/ 201068 w 333375"/>
              <a:gd name="connsiteY18" fmla="*/ 303578 h 560387"/>
              <a:gd name="connsiteX19" fmla="*/ 207739 w 333375"/>
              <a:gd name="connsiteY19" fmla="*/ 302465 h 560387"/>
              <a:gd name="connsiteX20" fmla="*/ 213774 w 333375"/>
              <a:gd name="connsiteY20" fmla="*/ 301352 h 560387"/>
              <a:gd name="connsiteX21" fmla="*/ 219810 w 333375"/>
              <a:gd name="connsiteY21" fmla="*/ 299603 h 560387"/>
              <a:gd name="connsiteX22" fmla="*/ 225369 w 333375"/>
              <a:gd name="connsiteY22" fmla="*/ 297694 h 560387"/>
              <a:gd name="connsiteX23" fmla="*/ 230452 w 333375"/>
              <a:gd name="connsiteY23" fmla="*/ 295627 h 560387"/>
              <a:gd name="connsiteX24" fmla="*/ 234899 w 333375"/>
              <a:gd name="connsiteY24" fmla="*/ 292924 h 560387"/>
              <a:gd name="connsiteX25" fmla="*/ 238711 w 333375"/>
              <a:gd name="connsiteY25" fmla="*/ 290221 h 560387"/>
              <a:gd name="connsiteX26" fmla="*/ 241729 w 333375"/>
              <a:gd name="connsiteY26" fmla="*/ 287199 h 560387"/>
              <a:gd name="connsiteX27" fmla="*/ 243952 w 333375"/>
              <a:gd name="connsiteY27" fmla="*/ 283860 h 560387"/>
              <a:gd name="connsiteX28" fmla="*/ 245541 w 333375"/>
              <a:gd name="connsiteY28" fmla="*/ 280521 h 560387"/>
              <a:gd name="connsiteX29" fmla="*/ 246017 w 333375"/>
              <a:gd name="connsiteY29" fmla="*/ 276545 h 560387"/>
              <a:gd name="connsiteX30" fmla="*/ 246017 w 333375"/>
              <a:gd name="connsiteY30" fmla="*/ 274637 h 560387"/>
              <a:gd name="connsiteX31" fmla="*/ 256977 w 333375"/>
              <a:gd name="connsiteY31" fmla="*/ 280203 h 560387"/>
              <a:gd name="connsiteX32" fmla="*/ 267142 w 333375"/>
              <a:gd name="connsiteY32" fmla="*/ 286563 h 560387"/>
              <a:gd name="connsiteX33" fmla="*/ 276831 w 333375"/>
              <a:gd name="connsiteY33" fmla="*/ 293719 h 560387"/>
              <a:gd name="connsiteX34" fmla="*/ 285884 w 333375"/>
              <a:gd name="connsiteY34" fmla="*/ 301511 h 560387"/>
              <a:gd name="connsiteX35" fmla="*/ 294302 w 333375"/>
              <a:gd name="connsiteY35" fmla="*/ 310098 h 560387"/>
              <a:gd name="connsiteX36" fmla="*/ 301926 w 333375"/>
              <a:gd name="connsiteY36" fmla="*/ 319320 h 560387"/>
              <a:gd name="connsiteX37" fmla="*/ 308915 w 333375"/>
              <a:gd name="connsiteY37" fmla="*/ 329020 h 560387"/>
              <a:gd name="connsiteX38" fmla="*/ 315109 w 333375"/>
              <a:gd name="connsiteY38" fmla="*/ 339197 h 560387"/>
              <a:gd name="connsiteX39" fmla="*/ 320510 w 333375"/>
              <a:gd name="connsiteY39" fmla="*/ 350010 h 560387"/>
              <a:gd name="connsiteX40" fmla="*/ 324957 w 333375"/>
              <a:gd name="connsiteY40" fmla="*/ 361300 h 560387"/>
              <a:gd name="connsiteX41" fmla="*/ 328610 w 333375"/>
              <a:gd name="connsiteY41" fmla="*/ 373068 h 560387"/>
              <a:gd name="connsiteX42" fmla="*/ 330993 w 333375"/>
              <a:gd name="connsiteY42" fmla="*/ 384994 h 560387"/>
              <a:gd name="connsiteX43" fmla="*/ 332581 w 333375"/>
              <a:gd name="connsiteY43" fmla="*/ 397556 h 560387"/>
              <a:gd name="connsiteX44" fmla="*/ 333375 w 333375"/>
              <a:gd name="connsiteY44" fmla="*/ 410277 h 560387"/>
              <a:gd name="connsiteX45" fmla="*/ 332581 w 333375"/>
              <a:gd name="connsiteY45" fmla="*/ 423157 h 560387"/>
              <a:gd name="connsiteX46" fmla="*/ 330993 w 333375"/>
              <a:gd name="connsiteY46" fmla="*/ 435719 h 560387"/>
              <a:gd name="connsiteX47" fmla="*/ 328451 w 333375"/>
              <a:gd name="connsiteY47" fmla="*/ 448123 h 560387"/>
              <a:gd name="connsiteX48" fmla="*/ 324639 w 333375"/>
              <a:gd name="connsiteY48" fmla="*/ 460049 h 560387"/>
              <a:gd name="connsiteX49" fmla="*/ 320033 w 333375"/>
              <a:gd name="connsiteY49" fmla="*/ 471498 h 560387"/>
              <a:gd name="connsiteX50" fmla="*/ 314474 w 333375"/>
              <a:gd name="connsiteY50" fmla="*/ 482470 h 560387"/>
              <a:gd name="connsiteX51" fmla="*/ 308121 w 333375"/>
              <a:gd name="connsiteY51" fmla="*/ 492806 h 560387"/>
              <a:gd name="connsiteX52" fmla="*/ 300815 w 333375"/>
              <a:gd name="connsiteY52" fmla="*/ 502824 h 560387"/>
              <a:gd name="connsiteX53" fmla="*/ 292873 w 333375"/>
              <a:gd name="connsiteY53" fmla="*/ 512047 h 560387"/>
              <a:gd name="connsiteX54" fmla="*/ 284296 w 333375"/>
              <a:gd name="connsiteY54" fmla="*/ 520474 h 560387"/>
              <a:gd name="connsiteX55" fmla="*/ 274766 w 333375"/>
              <a:gd name="connsiteY55" fmla="*/ 528266 h 560387"/>
              <a:gd name="connsiteX56" fmla="*/ 264918 w 333375"/>
              <a:gd name="connsiteY56" fmla="*/ 535422 h 560387"/>
              <a:gd name="connsiteX57" fmla="*/ 254277 w 333375"/>
              <a:gd name="connsiteY57" fmla="*/ 541782 h 560387"/>
              <a:gd name="connsiteX58" fmla="*/ 243158 w 333375"/>
              <a:gd name="connsiteY58" fmla="*/ 547348 h 560387"/>
              <a:gd name="connsiteX59" fmla="*/ 231563 w 333375"/>
              <a:gd name="connsiteY59" fmla="*/ 551800 h 560387"/>
              <a:gd name="connsiteX60" fmla="*/ 219333 w 333375"/>
              <a:gd name="connsiteY60" fmla="*/ 555458 h 560387"/>
              <a:gd name="connsiteX61" fmla="*/ 206944 w 333375"/>
              <a:gd name="connsiteY61" fmla="*/ 558002 h 560387"/>
              <a:gd name="connsiteX62" fmla="*/ 194079 w 333375"/>
              <a:gd name="connsiteY62" fmla="*/ 559592 h 560387"/>
              <a:gd name="connsiteX63" fmla="*/ 181055 w 333375"/>
              <a:gd name="connsiteY63" fmla="*/ 560387 h 560387"/>
              <a:gd name="connsiteX64" fmla="*/ 167713 w 333375"/>
              <a:gd name="connsiteY64" fmla="*/ 559592 h 560387"/>
              <a:gd name="connsiteX65" fmla="*/ 154847 w 333375"/>
              <a:gd name="connsiteY65" fmla="*/ 558002 h 560387"/>
              <a:gd name="connsiteX66" fmla="*/ 142617 w 333375"/>
              <a:gd name="connsiteY66" fmla="*/ 555458 h 560387"/>
              <a:gd name="connsiteX67" fmla="*/ 130387 w 333375"/>
              <a:gd name="connsiteY67" fmla="*/ 551800 h 560387"/>
              <a:gd name="connsiteX68" fmla="*/ 118792 w 333375"/>
              <a:gd name="connsiteY68" fmla="*/ 547348 h 560387"/>
              <a:gd name="connsiteX69" fmla="*/ 107674 w 333375"/>
              <a:gd name="connsiteY69" fmla="*/ 541782 h 560387"/>
              <a:gd name="connsiteX70" fmla="*/ 97032 w 333375"/>
              <a:gd name="connsiteY70" fmla="*/ 535422 h 560387"/>
              <a:gd name="connsiteX71" fmla="*/ 87185 w 333375"/>
              <a:gd name="connsiteY71" fmla="*/ 528266 h 560387"/>
              <a:gd name="connsiteX72" fmla="*/ 77655 w 333375"/>
              <a:gd name="connsiteY72" fmla="*/ 520474 h 560387"/>
              <a:gd name="connsiteX73" fmla="*/ 68919 w 333375"/>
              <a:gd name="connsiteY73" fmla="*/ 512047 h 560387"/>
              <a:gd name="connsiteX74" fmla="*/ 60977 w 333375"/>
              <a:gd name="connsiteY74" fmla="*/ 502824 h 560387"/>
              <a:gd name="connsiteX75" fmla="*/ 53830 w 333375"/>
              <a:gd name="connsiteY75" fmla="*/ 492806 h 560387"/>
              <a:gd name="connsiteX76" fmla="*/ 47476 w 333375"/>
              <a:gd name="connsiteY76" fmla="*/ 482470 h 560387"/>
              <a:gd name="connsiteX77" fmla="*/ 41758 w 333375"/>
              <a:gd name="connsiteY77" fmla="*/ 471498 h 560387"/>
              <a:gd name="connsiteX78" fmla="*/ 37152 w 333375"/>
              <a:gd name="connsiteY78" fmla="*/ 460049 h 560387"/>
              <a:gd name="connsiteX79" fmla="*/ 33499 w 333375"/>
              <a:gd name="connsiteY79" fmla="*/ 448123 h 560387"/>
              <a:gd name="connsiteX80" fmla="*/ 30799 w 333375"/>
              <a:gd name="connsiteY80" fmla="*/ 435719 h 560387"/>
              <a:gd name="connsiteX81" fmla="*/ 29211 w 333375"/>
              <a:gd name="connsiteY81" fmla="*/ 423157 h 560387"/>
              <a:gd name="connsiteX82" fmla="*/ 28575 w 333375"/>
              <a:gd name="connsiteY82" fmla="*/ 410277 h 560387"/>
              <a:gd name="connsiteX83" fmla="*/ 29211 w 333375"/>
              <a:gd name="connsiteY83" fmla="*/ 397556 h 560387"/>
              <a:gd name="connsiteX84" fmla="*/ 30799 w 333375"/>
              <a:gd name="connsiteY84" fmla="*/ 384994 h 560387"/>
              <a:gd name="connsiteX85" fmla="*/ 33340 w 333375"/>
              <a:gd name="connsiteY85" fmla="*/ 373068 h 560387"/>
              <a:gd name="connsiteX86" fmla="*/ 36835 w 333375"/>
              <a:gd name="connsiteY86" fmla="*/ 361300 h 560387"/>
              <a:gd name="connsiteX87" fmla="*/ 41441 w 333375"/>
              <a:gd name="connsiteY87" fmla="*/ 350010 h 560387"/>
              <a:gd name="connsiteX88" fmla="*/ 46682 w 333375"/>
              <a:gd name="connsiteY88" fmla="*/ 339197 h 560387"/>
              <a:gd name="connsiteX89" fmla="*/ 52877 w 333375"/>
              <a:gd name="connsiteY89" fmla="*/ 329020 h 560387"/>
              <a:gd name="connsiteX90" fmla="*/ 60024 w 333375"/>
              <a:gd name="connsiteY90" fmla="*/ 319320 h 560387"/>
              <a:gd name="connsiteX91" fmla="*/ 67489 w 333375"/>
              <a:gd name="connsiteY91" fmla="*/ 310098 h 560387"/>
              <a:gd name="connsiteX92" fmla="*/ 76066 w 333375"/>
              <a:gd name="connsiteY92" fmla="*/ 301511 h 560387"/>
              <a:gd name="connsiteX93" fmla="*/ 84961 w 333375"/>
              <a:gd name="connsiteY93" fmla="*/ 293719 h 560387"/>
              <a:gd name="connsiteX94" fmla="*/ 94650 w 333375"/>
              <a:gd name="connsiteY94" fmla="*/ 286563 h 560387"/>
              <a:gd name="connsiteX95" fmla="*/ 104974 w 333375"/>
              <a:gd name="connsiteY95" fmla="*/ 280203 h 560387"/>
              <a:gd name="connsiteX96" fmla="*/ 120650 w 333375"/>
              <a:gd name="connsiteY96" fmla="*/ 260350 h 560387"/>
              <a:gd name="connsiteX97" fmla="*/ 121126 w 333375"/>
              <a:gd name="connsiteY97" fmla="*/ 262870 h 560387"/>
              <a:gd name="connsiteX98" fmla="*/ 122236 w 333375"/>
              <a:gd name="connsiteY98" fmla="*/ 265390 h 560387"/>
              <a:gd name="connsiteX99" fmla="*/ 123980 w 333375"/>
              <a:gd name="connsiteY99" fmla="*/ 267910 h 560387"/>
              <a:gd name="connsiteX100" fmla="*/ 126358 w 333375"/>
              <a:gd name="connsiteY100" fmla="*/ 270272 h 560387"/>
              <a:gd name="connsiteX101" fmla="*/ 130638 w 333375"/>
              <a:gd name="connsiteY101" fmla="*/ 273107 h 560387"/>
              <a:gd name="connsiteX102" fmla="*/ 135553 w 333375"/>
              <a:gd name="connsiteY102" fmla="*/ 275784 h 560387"/>
              <a:gd name="connsiteX103" fmla="*/ 141578 w 333375"/>
              <a:gd name="connsiteY103" fmla="*/ 277989 h 560387"/>
              <a:gd name="connsiteX104" fmla="*/ 148236 w 333375"/>
              <a:gd name="connsiteY104" fmla="*/ 280037 h 560387"/>
              <a:gd name="connsiteX105" fmla="*/ 155688 w 333375"/>
              <a:gd name="connsiteY105" fmla="*/ 281612 h 560387"/>
              <a:gd name="connsiteX106" fmla="*/ 163615 w 333375"/>
              <a:gd name="connsiteY106" fmla="*/ 282872 h 560387"/>
              <a:gd name="connsiteX107" fmla="*/ 172018 w 333375"/>
              <a:gd name="connsiteY107" fmla="*/ 283502 h 560387"/>
              <a:gd name="connsiteX108" fmla="*/ 181055 w 333375"/>
              <a:gd name="connsiteY108" fmla="*/ 283817 h 560387"/>
              <a:gd name="connsiteX109" fmla="*/ 189774 w 333375"/>
              <a:gd name="connsiteY109" fmla="*/ 283502 h 560387"/>
              <a:gd name="connsiteX110" fmla="*/ 198336 w 333375"/>
              <a:gd name="connsiteY110" fmla="*/ 282872 h 560387"/>
              <a:gd name="connsiteX111" fmla="*/ 206263 w 333375"/>
              <a:gd name="connsiteY111" fmla="*/ 281612 h 560387"/>
              <a:gd name="connsiteX112" fmla="*/ 213556 w 333375"/>
              <a:gd name="connsiteY112" fmla="*/ 280037 h 560387"/>
              <a:gd name="connsiteX113" fmla="*/ 220373 w 333375"/>
              <a:gd name="connsiteY113" fmla="*/ 277989 h 560387"/>
              <a:gd name="connsiteX114" fmla="*/ 226239 w 333375"/>
              <a:gd name="connsiteY114" fmla="*/ 275784 h 560387"/>
              <a:gd name="connsiteX115" fmla="*/ 231154 w 333375"/>
              <a:gd name="connsiteY115" fmla="*/ 273107 h 560387"/>
              <a:gd name="connsiteX116" fmla="*/ 235434 w 333375"/>
              <a:gd name="connsiteY116" fmla="*/ 270272 h 560387"/>
              <a:gd name="connsiteX117" fmla="*/ 237971 w 333375"/>
              <a:gd name="connsiteY117" fmla="*/ 267910 h 560387"/>
              <a:gd name="connsiteX118" fmla="*/ 239715 w 333375"/>
              <a:gd name="connsiteY118" fmla="*/ 265390 h 560387"/>
              <a:gd name="connsiteX119" fmla="*/ 240666 w 333375"/>
              <a:gd name="connsiteY119" fmla="*/ 262870 h 560387"/>
              <a:gd name="connsiteX120" fmla="*/ 241300 w 333375"/>
              <a:gd name="connsiteY120" fmla="*/ 260350 h 560387"/>
              <a:gd name="connsiteX121" fmla="*/ 241300 w 333375"/>
              <a:gd name="connsiteY121" fmla="*/ 276572 h 560387"/>
              <a:gd name="connsiteX122" fmla="*/ 240508 w 333375"/>
              <a:gd name="connsiteY122" fmla="*/ 279722 h 560387"/>
              <a:gd name="connsiteX123" fmla="*/ 238922 w 333375"/>
              <a:gd name="connsiteY123" fmla="*/ 282872 h 560387"/>
              <a:gd name="connsiteX124" fmla="*/ 236544 w 333375"/>
              <a:gd name="connsiteY124" fmla="*/ 285706 h 560387"/>
              <a:gd name="connsiteX125" fmla="*/ 233056 w 333375"/>
              <a:gd name="connsiteY125" fmla="*/ 288541 h 560387"/>
              <a:gd name="connsiteX126" fmla="*/ 228617 w 333375"/>
              <a:gd name="connsiteY126" fmla="*/ 290904 h 560387"/>
              <a:gd name="connsiteX127" fmla="*/ 223544 w 333375"/>
              <a:gd name="connsiteY127" fmla="*/ 293266 h 560387"/>
              <a:gd name="connsiteX128" fmla="*/ 217836 w 333375"/>
              <a:gd name="connsiteY128" fmla="*/ 295313 h 560387"/>
              <a:gd name="connsiteX129" fmla="*/ 211336 w 333375"/>
              <a:gd name="connsiteY129" fmla="*/ 297046 h 560387"/>
              <a:gd name="connsiteX130" fmla="*/ 204519 w 333375"/>
              <a:gd name="connsiteY130" fmla="*/ 298306 h 560387"/>
              <a:gd name="connsiteX131" fmla="*/ 197067 w 333375"/>
              <a:gd name="connsiteY131" fmla="*/ 299251 h 560387"/>
              <a:gd name="connsiteX132" fmla="*/ 189140 w 333375"/>
              <a:gd name="connsiteY132" fmla="*/ 299881 h 560387"/>
              <a:gd name="connsiteX133" fmla="*/ 181055 w 333375"/>
              <a:gd name="connsiteY133" fmla="*/ 300038 h 560387"/>
              <a:gd name="connsiteX134" fmla="*/ 172810 w 333375"/>
              <a:gd name="connsiteY134" fmla="*/ 299881 h 560387"/>
              <a:gd name="connsiteX135" fmla="*/ 165042 w 333375"/>
              <a:gd name="connsiteY135" fmla="*/ 299251 h 560387"/>
              <a:gd name="connsiteX136" fmla="*/ 157432 w 333375"/>
              <a:gd name="connsiteY136" fmla="*/ 298306 h 560387"/>
              <a:gd name="connsiteX137" fmla="*/ 150615 w 333375"/>
              <a:gd name="connsiteY137" fmla="*/ 297046 h 560387"/>
              <a:gd name="connsiteX138" fmla="*/ 144273 w 333375"/>
              <a:gd name="connsiteY138" fmla="*/ 295313 h 560387"/>
              <a:gd name="connsiteX139" fmla="*/ 138407 w 333375"/>
              <a:gd name="connsiteY139" fmla="*/ 293266 h 560387"/>
              <a:gd name="connsiteX140" fmla="*/ 133334 w 333375"/>
              <a:gd name="connsiteY140" fmla="*/ 290904 h 560387"/>
              <a:gd name="connsiteX141" fmla="*/ 128894 w 333375"/>
              <a:gd name="connsiteY141" fmla="*/ 288541 h 560387"/>
              <a:gd name="connsiteX142" fmla="*/ 125406 w 333375"/>
              <a:gd name="connsiteY142" fmla="*/ 285706 h 560387"/>
              <a:gd name="connsiteX143" fmla="*/ 122870 w 333375"/>
              <a:gd name="connsiteY143" fmla="*/ 282872 h 560387"/>
              <a:gd name="connsiteX144" fmla="*/ 121126 w 333375"/>
              <a:gd name="connsiteY144" fmla="*/ 279722 h 560387"/>
              <a:gd name="connsiteX145" fmla="*/ 120650 w 333375"/>
              <a:gd name="connsiteY145" fmla="*/ 276572 h 560387"/>
              <a:gd name="connsiteX146" fmla="*/ 149219 w 333375"/>
              <a:gd name="connsiteY146" fmla="*/ 0 h 560387"/>
              <a:gd name="connsiteX147" fmla="*/ 212467 w 333375"/>
              <a:gd name="connsiteY147" fmla="*/ 0 h 560387"/>
              <a:gd name="connsiteX148" fmla="*/ 214850 w 333375"/>
              <a:gd name="connsiteY148" fmla="*/ 478 h 560387"/>
              <a:gd name="connsiteX149" fmla="*/ 217234 w 333375"/>
              <a:gd name="connsiteY149" fmla="*/ 1591 h 560387"/>
              <a:gd name="connsiteX150" fmla="*/ 218823 w 333375"/>
              <a:gd name="connsiteY150" fmla="*/ 3342 h 560387"/>
              <a:gd name="connsiteX151" fmla="*/ 219935 w 333375"/>
              <a:gd name="connsiteY151" fmla="*/ 5410 h 560387"/>
              <a:gd name="connsiteX152" fmla="*/ 220412 w 333375"/>
              <a:gd name="connsiteY152" fmla="*/ 7797 h 560387"/>
              <a:gd name="connsiteX153" fmla="*/ 220412 w 333375"/>
              <a:gd name="connsiteY153" fmla="*/ 8592 h 560387"/>
              <a:gd name="connsiteX154" fmla="*/ 220094 w 333375"/>
              <a:gd name="connsiteY154" fmla="*/ 9070 h 560387"/>
              <a:gd name="connsiteX155" fmla="*/ 219935 w 333375"/>
              <a:gd name="connsiteY155" fmla="*/ 9547 h 560387"/>
              <a:gd name="connsiteX156" fmla="*/ 220094 w 333375"/>
              <a:gd name="connsiteY156" fmla="*/ 9547 h 560387"/>
              <a:gd name="connsiteX157" fmla="*/ 219935 w 333375"/>
              <a:gd name="connsiteY157" fmla="*/ 9706 h 560387"/>
              <a:gd name="connsiteX158" fmla="*/ 218982 w 333375"/>
              <a:gd name="connsiteY158" fmla="*/ 12093 h 560387"/>
              <a:gd name="connsiteX159" fmla="*/ 217393 w 333375"/>
              <a:gd name="connsiteY159" fmla="*/ 14002 h 560387"/>
              <a:gd name="connsiteX160" fmla="*/ 215009 w 333375"/>
              <a:gd name="connsiteY160" fmla="*/ 15116 h 560387"/>
              <a:gd name="connsiteX161" fmla="*/ 212467 w 333375"/>
              <a:gd name="connsiteY161" fmla="*/ 15752 h 560387"/>
              <a:gd name="connsiteX162" fmla="*/ 209447 w 333375"/>
              <a:gd name="connsiteY162" fmla="*/ 15752 h 560387"/>
              <a:gd name="connsiteX163" fmla="*/ 206269 w 333375"/>
              <a:gd name="connsiteY163" fmla="*/ 18935 h 560387"/>
              <a:gd name="connsiteX164" fmla="*/ 203567 w 333375"/>
              <a:gd name="connsiteY164" fmla="*/ 22594 h 560387"/>
              <a:gd name="connsiteX165" fmla="*/ 201819 w 333375"/>
              <a:gd name="connsiteY165" fmla="*/ 26731 h 560387"/>
              <a:gd name="connsiteX166" fmla="*/ 200548 w 333375"/>
              <a:gd name="connsiteY166" fmla="*/ 30709 h 560387"/>
              <a:gd name="connsiteX167" fmla="*/ 199912 w 333375"/>
              <a:gd name="connsiteY167" fmla="*/ 34687 h 560387"/>
              <a:gd name="connsiteX168" fmla="*/ 199436 w 333375"/>
              <a:gd name="connsiteY168" fmla="*/ 38664 h 560387"/>
              <a:gd name="connsiteX169" fmla="*/ 199436 w 333375"/>
              <a:gd name="connsiteY169" fmla="*/ 42483 h 560387"/>
              <a:gd name="connsiteX170" fmla="*/ 199436 w 333375"/>
              <a:gd name="connsiteY170" fmla="*/ 46302 h 560387"/>
              <a:gd name="connsiteX171" fmla="*/ 199277 w 333375"/>
              <a:gd name="connsiteY171" fmla="*/ 49802 h 560387"/>
              <a:gd name="connsiteX172" fmla="*/ 198641 w 333375"/>
              <a:gd name="connsiteY172" fmla="*/ 52825 h 560387"/>
              <a:gd name="connsiteX173" fmla="*/ 197529 w 333375"/>
              <a:gd name="connsiteY173" fmla="*/ 55212 h 560387"/>
              <a:gd name="connsiteX174" fmla="*/ 195940 w 333375"/>
              <a:gd name="connsiteY174" fmla="*/ 57121 h 560387"/>
              <a:gd name="connsiteX175" fmla="*/ 194192 w 333375"/>
              <a:gd name="connsiteY175" fmla="*/ 58394 h 560387"/>
              <a:gd name="connsiteX176" fmla="*/ 191808 w 333375"/>
              <a:gd name="connsiteY176" fmla="*/ 58712 h 560387"/>
              <a:gd name="connsiteX177" fmla="*/ 188312 w 333375"/>
              <a:gd name="connsiteY177" fmla="*/ 58712 h 560387"/>
              <a:gd name="connsiteX178" fmla="*/ 188312 w 333375"/>
              <a:gd name="connsiteY178" fmla="*/ 145428 h 560387"/>
              <a:gd name="connsiteX179" fmla="*/ 192126 w 333375"/>
              <a:gd name="connsiteY179" fmla="*/ 146224 h 560387"/>
              <a:gd name="connsiteX180" fmla="*/ 195145 w 333375"/>
              <a:gd name="connsiteY180" fmla="*/ 147338 h 560387"/>
              <a:gd name="connsiteX181" fmla="*/ 197370 w 333375"/>
              <a:gd name="connsiteY181" fmla="*/ 148610 h 560387"/>
              <a:gd name="connsiteX182" fmla="*/ 198959 w 333375"/>
              <a:gd name="connsiteY182" fmla="*/ 150202 h 560387"/>
              <a:gd name="connsiteX183" fmla="*/ 199436 w 333375"/>
              <a:gd name="connsiteY183" fmla="*/ 151952 h 560387"/>
              <a:gd name="connsiteX184" fmla="*/ 199436 w 333375"/>
              <a:gd name="connsiteY184" fmla="*/ 192844 h 560387"/>
              <a:gd name="connsiteX185" fmla="*/ 204680 w 333375"/>
              <a:gd name="connsiteY185" fmla="*/ 187116 h 560387"/>
              <a:gd name="connsiteX186" fmla="*/ 210242 w 333375"/>
              <a:gd name="connsiteY186" fmla="*/ 181865 h 560387"/>
              <a:gd name="connsiteX187" fmla="*/ 216439 w 333375"/>
              <a:gd name="connsiteY187" fmla="*/ 177251 h 560387"/>
              <a:gd name="connsiteX188" fmla="*/ 223114 w 333375"/>
              <a:gd name="connsiteY188" fmla="*/ 173114 h 560387"/>
              <a:gd name="connsiteX189" fmla="*/ 230583 w 333375"/>
              <a:gd name="connsiteY189" fmla="*/ 169454 h 560387"/>
              <a:gd name="connsiteX190" fmla="*/ 238369 w 333375"/>
              <a:gd name="connsiteY190" fmla="*/ 166431 h 560387"/>
              <a:gd name="connsiteX191" fmla="*/ 246792 w 333375"/>
              <a:gd name="connsiteY191" fmla="*/ 164044 h 560387"/>
              <a:gd name="connsiteX192" fmla="*/ 246156 w 333375"/>
              <a:gd name="connsiteY192" fmla="*/ 160385 h 560387"/>
              <a:gd name="connsiteX193" fmla="*/ 271423 w 333375"/>
              <a:gd name="connsiteY193" fmla="*/ 155452 h 560387"/>
              <a:gd name="connsiteX194" fmla="*/ 271423 w 333375"/>
              <a:gd name="connsiteY194" fmla="*/ 155293 h 560387"/>
              <a:gd name="connsiteX195" fmla="*/ 271423 w 333375"/>
              <a:gd name="connsiteY195" fmla="*/ 154816 h 560387"/>
              <a:gd name="connsiteX196" fmla="*/ 271582 w 333375"/>
              <a:gd name="connsiteY196" fmla="*/ 154020 h 560387"/>
              <a:gd name="connsiteX197" fmla="*/ 272218 w 333375"/>
              <a:gd name="connsiteY197" fmla="*/ 153225 h 560387"/>
              <a:gd name="connsiteX198" fmla="*/ 273330 w 333375"/>
              <a:gd name="connsiteY198" fmla="*/ 152270 h 560387"/>
              <a:gd name="connsiteX199" fmla="*/ 274919 w 333375"/>
              <a:gd name="connsiteY199" fmla="*/ 151634 h 560387"/>
              <a:gd name="connsiteX200" fmla="*/ 277144 w 333375"/>
              <a:gd name="connsiteY200" fmla="*/ 151315 h 560387"/>
              <a:gd name="connsiteX201" fmla="*/ 279210 w 333375"/>
              <a:gd name="connsiteY201" fmla="*/ 151475 h 560387"/>
              <a:gd name="connsiteX202" fmla="*/ 281594 w 333375"/>
              <a:gd name="connsiteY202" fmla="*/ 151634 h 560387"/>
              <a:gd name="connsiteX203" fmla="*/ 284613 w 333375"/>
              <a:gd name="connsiteY203" fmla="*/ 152111 h 560387"/>
              <a:gd name="connsiteX204" fmla="*/ 287950 w 333375"/>
              <a:gd name="connsiteY204" fmla="*/ 152907 h 560387"/>
              <a:gd name="connsiteX205" fmla="*/ 291446 w 333375"/>
              <a:gd name="connsiteY205" fmla="*/ 153543 h 560387"/>
              <a:gd name="connsiteX206" fmla="*/ 295101 w 333375"/>
              <a:gd name="connsiteY206" fmla="*/ 154179 h 560387"/>
              <a:gd name="connsiteX207" fmla="*/ 298438 w 333375"/>
              <a:gd name="connsiteY207" fmla="*/ 155134 h 560387"/>
              <a:gd name="connsiteX208" fmla="*/ 301617 w 333375"/>
              <a:gd name="connsiteY208" fmla="*/ 155771 h 560387"/>
              <a:gd name="connsiteX209" fmla="*/ 304159 w 333375"/>
              <a:gd name="connsiteY209" fmla="*/ 156566 h 560387"/>
              <a:gd name="connsiteX210" fmla="*/ 306384 w 333375"/>
              <a:gd name="connsiteY210" fmla="*/ 157043 h 560387"/>
              <a:gd name="connsiteX211" fmla="*/ 307814 w 333375"/>
              <a:gd name="connsiteY211" fmla="*/ 157521 h 560387"/>
              <a:gd name="connsiteX212" fmla="*/ 308132 w 333375"/>
              <a:gd name="connsiteY212" fmla="*/ 157521 h 560387"/>
              <a:gd name="connsiteX213" fmla="*/ 309562 w 333375"/>
              <a:gd name="connsiteY213" fmla="*/ 163090 h 560387"/>
              <a:gd name="connsiteX214" fmla="*/ 283977 w 333375"/>
              <a:gd name="connsiteY214" fmla="*/ 179955 h 560387"/>
              <a:gd name="connsiteX215" fmla="*/ 283501 w 333375"/>
              <a:gd name="connsiteY215" fmla="*/ 180115 h 560387"/>
              <a:gd name="connsiteX216" fmla="*/ 282865 w 333375"/>
              <a:gd name="connsiteY216" fmla="*/ 180751 h 560387"/>
              <a:gd name="connsiteX217" fmla="*/ 281435 w 333375"/>
              <a:gd name="connsiteY217" fmla="*/ 181069 h 560387"/>
              <a:gd name="connsiteX218" fmla="*/ 280004 w 333375"/>
              <a:gd name="connsiteY218" fmla="*/ 181228 h 560387"/>
              <a:gd name="connsiteX219" fmla="*/ 278098 w 333375"/>
              <a:gd name="connsiteY219" fmla="*/ 180751 h 560387"/>
              <a:gd name="connsiteX220" fmla="*/ 276191 w 333375"/>
              <a:gd name="connsiteY220" fmla="*/ 179319 h 560387"/>
              <a:gd name="connsiteX221" fmla="*/ 250923 w 333375"/>
              <a:gd name="connsiteY221" fmla="*/ 184251 h 560387"/>
              <a:gd name="connsiteX222" fmla="*/ 249970 w 333375"/>
              <a:gd name="connsiteY222" fmla="*/ 180274 h 560387"/>
              <a:gd name="connsiteX223" fmla="*/ 242342 w 333375"/>
              <a:gd name="connsiteY223" fmla="*/ 182660 h 560387"/>
              <a:gd name="connsiteX224" fmla="*/ 235350 w 333375"/>
              <a:gd name="connsiteY224" fmla="*/ 185524 h 560387"/>
              <a:gd name="connsiteX225" fmla="*/ 228993 w 333375"/>
              <a:gd name="connsiteY225" fmla="*/ 189025 h 560387"/>
              <a:gd name="connsiteX226" fmla="*/ 222955 w 333375"/>
              <a:gd name="connsiteY226" fmla="*/ 193003 h 560387"/>
              <a:gd name="connsiteX227" fmla="*/ 217711 w 333375"/>
              <a:gd name="connsiteY227" fmla="*/ 197617 h 560387"/>
              <a:gd name="connsiteX228" fmla="*/ 212943 w 333375"/>
              <a:gd name="connsiteY228" fmla="*/ 202549 h 560387"/>
              <a:gd name="connsiteX229" fmla="*/ 208812 w 333375"/>
              <a:gd name="connsiteY229" fmla="*/ 208436 h 560387"/>
              <a:gd name="connsiteX230" fmla="*/ 205474 w 333375"/>
              <a:gd name="connsiteY230" fmla="*/ 214483 h 560387"/>
              <a:gd name="connsiteX231" fmla="*/ 202614 w 333375"/>
              <a:gd name="connsiteY231" fmla="*/ 221006 h 560387"/>
              <a:gd name="connsiteX232" fmla="*/ 200707 w 333375"/>
              <a:gd name="connsiteY232" fmla="*/ 228325 h 560387"/>
              <a:gd name="connsiteX233" fmla="*/ 199436 w 333375"/>
              <a:gd name="connsiteY233" fmla="*/ 236122 h 560387"/>
              <a:gd name="connsiteX234" fmla="*/ 199436 w 333375"/>
              <a:gd name="connsiteY234" fmla="*/ 242327 h 560387"/>
              <a:gd name="connsiteX235" fmla="*/ 206746 w 333375"/>
              <a:gd name="connsiteY235" fmla="*/ 243600 h 560387"/>
              <a:gd name="connsiteX236" fmla="*/ 213261 w 333375"/>
              <a:gd name="connsiteY236" fmla="*/ 245032 h 560387"/>
              <a:gd name="connsiteX237" fmla="*/ 219141 w 333375"/>
              <a:gd name="connsiteY237" fmla="*/ 246782 h 560387"/>
              <a:gd name="connsiteX238" fmla="*/ 224226 w 333375"/>
              <a:gd name="connsiteY238" fmla="*/ 248692 h 560387"/>
              <a:gd name="connsiteX239" fmla="*/ 228358 w 333375"/>
              <a:gd name="connsiteY239" fmla="*/ 251078 h 560387"/>
              <a:gd name="connsiteX240" fmla="*/ 231695 w 333375"/>
              <a:gd name="connsiteY240" fmla="*/ 253306 h 560387"/>
              <a:gd name="connsiteX241" fmla="*/ 234079 w 333375"/>
              <a:gd name="connsiteY241" fmla="*/ 255533 h 560387"/>
              <a:gd name="connsiteX242" fmla="*/ 234873 w 333375"/>
              <a:gd name="connsiteY242" fmla="*/ 256170 h 560387"/>
              <a:gd name="connsiteX243" fmla="*/ 235350 w 333375"/>
              <a:gd name="connsiteY243" fmla="*/ 257125 h 560387"/>
              <a:gd name="connsiteX244" fmla="*/ 235827 w 333375"/>
              <a:gd name="connsiteY244" fmla="*/ 257920 h 560387"/>
              <a:gd name="connsiteX245" fmla="*/ 235986 w 333375"/>
              <a:gd name="connsiteY245" fmla="*/ 258716 h 560387"/>
              <a:gd name="connsiteX246" fmla="*/ 236462 w 333375"/>
              <a:gd name="connsiteY246" fmla="*/ 259352 h 560387"/>
              <a:gd name="connsiteX247" fmla="*/ 236621 w 333375"/>
              <a:gd name="connsiteY247" fmla="*/ 260307 h 560387"/>
              <a:gd name="connsiteX248" fmla="*/ 235986 w 333375"/>
              <a:gd name="connsiteY248" fmla="*/ 262216 h 560387"/>
              <a:gd name="connsiteX249" fmla="*/ 234873 w 333375"/>
              <a:gd name="connsiteY249" fmla="*/ 264285 h 560387"/>
              <a:gd name="connsiteX250" fmla="*/ 232648 w 333375"/>
              <a:gd name="connsiteY250" fmla="*/ 266353 h 560387"/>
              <a:gd name="connsiteX251" fmla="*/ 230106 w 333375"/>
              <a:gd name="connsiteY251" fmla="*/ 268262 h 560387"/>
              <a:gd name="connsiteX252" fmla="*/ 226292 w 333375"/>
              <a:gd name="connsiteY252" fmla="*/ 270490 h 560387"/>
              <a:gd name="connsiteX253" fmla="*/ 222001 w 333375"/>
              <a:gd name="connsiteY253" fmla="*/ 272399 h 560387"/>
              <a:gd name="connsiteX254" fmla="*/ 216757 w 333375"/>
              <a:gd name="connsiteY254" fmla="*/ 274309 h 560387"/>
              <a:gd name="connsiteX255" fmla="*/ 211036 w 333375"/>
              <a:gd name="connsiteY255" fmla="*/ 276059 h 560387"/>
              <a:gd name="connsiteX256" fmla="*/ 204521 w 333375"/>
              <a:gd name="connsiteY256" fmla="*/ 277332 h 560387"/>
              <a:gd name="connsiteX257" fmla="*/ 197211 w 333375"/>
              <a:gd name="connsiteY257" fmla="*/ 278286 h 560387"/>
              <a:gd name="connsiteX258" fmla="*/ 189424 w 333375"/>
              <a:gd name="connsiteY258" fmla="*/ 279082 h 560387"/>
              <a:gd name="connsiteX259" fmla="*/ 181002 w 333375"/>
              <a:gd name="connsiteY259" fmla="*/ 279400 h 560387"/>
              <a:gd name="connsiteX260" fmla="*/ 172262 w 333375"/>
              <a:gd name="connsiteY260" fmla="*/ 279082 h 560387"/>
              <a:gd name="connsiteX261" fmla="*/ 164475 w 333375"/>
              <a:gd name="connsiteY261" fmla="*/ 278286 h 560387"/>
              <a:gd name="connsiteX262" fmla="*/ 157324 w 333375"/>
              <a:gd name="connsiteY262" fmla="*/ 277332 h 560387"/>
              <a:gd name="connsiteX263" fmla="*/ 150808 w 333375"/>
              <a:gd name="connsiteY263" fmla="*/ 276059 h 560387"/>
              <a:gd name="connsiteX264" fmla="*/ 144929 w 333375"/>
              <a:gd name="connsiteY264" fmla="*/ 274309 h 560387"/>
              <a:gd name="connsiteX265" fmla="*/ 139843 w 333375"/>
              <a:gd name="connsiteY265" fmla="*/ 272399 h 560387"/>
              <a:gd name="connsiteX266" fmla="*/ 135394 w 333375"/>
              <a:gd name="connsiteY266" fmla="*/ 270490 h 560387"/>
              <a:gd name="connsiteX267" fmla="*/ 131739 w 333375"/>
              <a:gd name="connsiteY267" fmla="*/ 268262 h 560387"/>
              <a:gd name="connsiteX268" fmla="*/ 129037 w 333375"/>
              <a:gd name="connsiteY268" fmla="*/ 266353 h 560387"/>
              <a:gd name="connsiteX269" fmla="*/ 126972 w 333375"/>
              <a:gd name="connsiteY269" fmla="*/ 264285 h 560387"/>
              <a:gd name="connsiteX270" fmla="*/ 125700 w 333375"/>
              <a:gd name="connsiteY270" fmla="*/ 262216 h 560387"/>
              <a:gd name="connsiteX271" fmla="*/ 125223 w 333375"/>
              <a:gd name="connsiteY271" fmla="*/ 260307 h 560387"/>
              <a:gd name="connsiteX272" fmla="*/ 125382 w 333375"/>
              <a:gd name="connsiteY272" fmla="*/ 259352 h 560387"/>
              <a:gd name="connsiteX273" fmla="*/ 125700 w 333375"/>
              <a:gd name="connsiteY273" fmla="*/ 258716 h 560387"/>
              <a:gd name="connsiteX274" fmla="*/ 126018 w 333375"/>
              <a:gd name="connsiteY274" fmla="*/ 257761 h 560387"/>
              <a:gd name="connsiteX275" fmla="*/ 126336 w 333375"/>
              <a:gd name="connsiteY275" fmla="*/ 257125 h 560387"/>
              <a:gd name="connsiteX276" fmla="*/ 126972 w 333375"/>
              <a:gd name="connsiteY276" fmla="*/ 256170 h 560387"/>
              <a:gd name="connsiteX277" fmla="*/ 127607 w 333375"/>
              <a:gd name="connsiteY277" fmla="*/ 255533 h 560387"/>
              <a:gd name="connsiteX278" fmla="*/ 130150 w 333375"/>
              <a:gd name="connsiteY278" fmla="*/ 253306 h 560387"/>
              <a:gd name="connsiteX279" fmla="*/ 133487 w 333375"/>
              <a:gd name="connsiteY279" fmla="*/ 251078 h 560387"/>
              <a:gd name="connsiteX280" fmla="*/ 137460 w 333375"/>
              <a:gd name="connsiteY280" fmla="*/ 248692 h 560387"/>
              <a:gd name="connsiteX281" fmla="*/ 142704 w 333375"/>
              <a:gd name="connsiteY281" fmla="*/ 246782 h 560387"/>
              <a:gd name="connsiteX282" fmla="*/ 148425 w 333375"/>
              <a:gd name="connsiteY282" fmla="*/ 245032 h 560387"/>
              <a:gd name="connsiteX283" fmla="*/ 154940 w 333375"/>
              <a:gd name="connsiteY283" fmla="*/ 243600 h 560387"/>
              <a:gd name="connsiteX284" fmla="*/ 162250 w 333375"/>
              <a:gd name="connsiteY284" fmla="*/ 242327 h 560387"/>
              <a:gd name="connsiteX285" fmla="*/ 162250 w 333375"/>
              <a:gd name="connsiteY285" fmla="*/ 226257 h 560387"/>
              <a:gd name="connsiteX286" fmla="*/ 157006 w 333375"/>
              <a:gd name="connsiteY286" fmla="*/ 230712 h 560387"/>
              <a:gd name="connsiteX287" fmla="*/ 151126 w 333375"/>
              <a:gd name="connsiteY287" fmla="*/ 234531 h 560387"/>
              <a:gd name="connsiteX288" fmla="*/ 145088 w 333375"/>
              <a:gd name="connsiteY288" fmla="*/ 238349 h 560387"/>
              <a:gd name="connsiteX289" fmla="*/ 138731 w 333375"/>
              <a:gd name="connsiteY289" fmla="*/ 241691 h 560387"/>
              <a:gd name="connsiteX290" fmla="*/ 132216 w 333375"/>
              <a:gd name="connsiteY290" fmla="*/ 244555 h 560387"/>
              <a:gd name="connsiteX291" fmla="*/ 125541 w 333375"/>
              <a:gd name="connsiteY291" fmla="*/ 247419 h 560387"/>
              <a:gd name="connsiteX292" fmla="*/ 118390 w 333375"/>
              <a:gd name="connsiteY292" fmla="*/ 249805 h 560387"/>
              <a:gd name="connsiteX293" fmla="*/ 111557 w 333375"/>
              <a:gd name="connsiteY293" fmla="*/ 251874 h 560387"/>
              <a:gd name="connsiteX294" fmla="*/ 104406 w 333375"/>
              <a:gd name="connsiteY294" fmla="*/ 253624 h 560387"/>
              <a:gd name="connsiteX295" fmla="*/ 97096 w 333375"/>
              <a:gd name="connsiteY295" fmla="*/ 255056 h 560387"/>
              <a:gd name="connsiteX296" fmla="*/ 90104 w 333375"/>
              <a:gd name="connsiteY296" fmla="*/ 255852 h 560387"/>
              <a:gd name="connsiteX297" fmla="*/ 82794 w 333375"/>
              <a:gd name="connsiteY297" fmla="*/ 256647 h 560387"/>
              <a:gd name="connsiteX298" fmla="*/ 75802 w 333375"/>
              <a:gd name="connsiteY298" fmla="*/ 256966 h 560387"/>
              <a:gd name="connsiteX299" fmla="*/ 68651 w 333375"/>
              <a:gd name="connsiteY299" fmla="*/ 256966 h 560387"/>
              <a:gd name="connsiteX300" fmla="*/ 61817 w 333375"/>
              <a:gd name="connsiteY300" fmla="*/ 256647 h 560387"/>
              <a:gd name="connsiteX301" fmla="*/ 55143 w 333375"/>
              <a:gd name="connsiteY301" fmla="*/ 255693 h 560387"/>
              <a:gd name="connsiteX302" fmla="*/ 48469 w 333375"/>
              <a:gd name="connsiteY302" fmla="*/ 254420 h 560387"/>
              <a:gd name="connsiteX303" fmla="*/ 42430 w 333375"/>
              <a:gd name="connsiteY303" fmla="*/ 252988 h 560387"/>
              <a:gd name="connsiteX304" fmla="*/ 36391 w 333375"/>
              <a:gd name="connsiteY304" fmla="*/ 251078 h 560387"/>
              <a:gd name="connsiteX305" fmla="*/ 30670 w 333375"/>
              <a:gd name="connsiteY305" fmla="*/ 248533 h 560387"/>
              <a:gd name="connsiteX306" fmla="*/ 25426 w 333375"/>
              <a:gd name="connsiteY306" fmla="*/ 245828 h 560387"/>
              <a:gd name="connsiteX307" fmla="*/ 20500 w 333375"/>
              <a:gd name="connsiteY307" fmla="*/ 242645 h 560387"/>
              <a:gd name="connsiteX308" fmla="*/ 16050 w 333375"/>
              <a:gd name="connsiteY308" fmla="*/ 238986 h 560387"/>
              <a:gd name="connsiteX309" fmla="*/ 11919 w 333375"/>
              <a:gd name="connsiteY309" fmla="*/ 234849 h 560387"/>
              <a:gd name="connsiteX310" fmla="*/ 8582 w 333375"/>
              <a:gd name="connsiteY310" fmla="*/ 230553 h 560387"/>
              <a:gd name="connsiteX311" fmla="*/ 5562 w 333375"/>
              <a:gd name="connsiteY311" fmla="*/ 225461 h 560387"/>
              <a:gd name="connsiteX312" fmla="*/ 3337 w 333375"/>
              <a:gd name="connsiteY312" fmla="*/ 220052 h 560387"/>
              <a:gd name="connsiteX313" fmla="*/ 1589 w 333375"/>
              <a:gd name="connsiteY313" fmla="*/ 214324 h 560387"/>
              <a:gd name="connsiteX314" fmla="*/ 477 w 333375"/>
              <a:gd name="connsiteY314" fmla="*/ 207959 h 560387"/>
              <a:gd name="connsiteX315" fmla="*/ 0 w 333375"/>
              <a:gd name="connsiteY315" fmla="*/ 201595 h 560387"/>
              <a:gd name="connsiteX316" fmla="*/ 0 w 333375"/>
              <a:gd name="connsiteY316" fmla="*/ 200958 h 560387"/>
              <a:gd name="connsiteX317" fmla="*/ 318 w 333375"/>
              <a:gd name="connsiteY317" fmla="*/ 194116 h 560387"/>
              <a:gd name="connsiteX318" fmla="*/ 1589 w 333375"/>
              <a:gd name="connsiteY318" fmla="*/ 186320 h 560387"/>
              <a:gd name="connsiteX319" fmla="*/ 3337 w 333375"/>
              <a:gd name="connsiteY319" fmla="*/ 178046 h 560387"/>
              <a:gd name="connsiteX320" fmla="*/ 5880 w 333375"/>
              <a:gd name="connsiteY320" fmla="*/ 170568 h 560387"/>
              <a:gd name="connsiteX321" fmla="*/ 8582 w 333375"/>
              <a:gd name="connsiteY321" fmla="*/ 164044 h 560387"/>
              <a:gd name="connsiteX322" fmla="*/ 11919 w 333375"/>
              <a:gd name="connsiteY322" fmla="*/ 158316 h 560387"/>
              <a:gd name="connsiteX323" fmla="*/ 15574 w 333375"/>
              <a:gd name="connsiteY323" fmla="*/ 153384 h 560387"/>
              <a:gd name="connsiteX324" fmla="*/ 19547 w 333375"/>
              <a:gd name="connsiteY324" fmla="*/ 149088 h 560387"/>
              <a:gd name="connsiteX325" fmla="*/ 23837 w 333375"/>
              <a:gd name="connsiteY325" fmla="*/ 145587 h 560387"/>
              <a:gd name="connsiteX326" fmla="*/ 28446 w 333375"/>
              <a:gd name="connsiteY326" fmla="*/ 142723 h 560387"/>
              <a:gd name="connsiteX327" fmla="*/ 33372 w 333375"/>
              <a:gd name="connsiteY327" fmla="*/ 140496 h 560387"/>
              <a:gd name="connsiteX328" fmla="*/ 38457 w 333375"/>
              <a:gd name="connsiteY328" fmla="*/ 138905 h 560387"/>
              <a:gd name="connsiteX329" fmla="*/ 43701 w 333375"/>
              <a:gd name="connsiteY329" fmla="*/ 138109 h 560387"/>
              <a:gd name="connsiteX330" fmla="*/ 49422 w 333375"/>
              <a:gd name="connsiteY330" fmla="*/ 137473 h 560387"/>
              <a:gd name="connsiteX331" fmla="*/ 55143 w 333375"/>
              <a:gd name="connsiteY331" fmla="*/ 137632 h 560387"/>
              <a:gd name="connsiteX332" fmla="*/ 60864 w 333375"/>
              <a:gd name="connsiteY332" fmla="*/ 138268 h 560387"/>
              <a:gd name="connsiteX333" fmla="*/ 66903 w 333375"/>
              <a:gd name="connsiteY333" fmla="*/ 139223 h 560387"/>
              <a:gd name="connsiteX334" fmla="*/ 73100 w 333375"/>
              <a:gd name="connsiteY334" fmla="*/ 140655 h 560387"/>
              <a:gd name="connsiteX335" fmla="*/ 79139 w 333375"/>
              <a:gd name="connsiteY335" fmla="*/ 142405 h 560387"/>
              <a:gd name="connsiteX336" fmla="*/ 85336 w 333375"/>
              <a:gd name="connsiteY336" fmla="*/ 144474 h 560387"/>
              <a:gd name="connsiteX337" fmla="*/ 91693 w 333375"/>
              <a:gd name="connsiteY337" fmla="*/ 146860 h 560387"/>
              <a:gd name="connsiteX338" fmla="*/ 97732 w 333375"/>
              <a:gd name="connsiteY338" fmla="*/ 149565 h 560387"/>
              <a:gd name="connsiteX339" fmla="*/ 103929 w 333375"/>
              <a:gd name="connsiteY339" fmla="*/ 152429 h 560387"/>
              <a:gd name="connsiteX340" fmla="*/ 109968 w 333375"/>
              <a:gd name="connsiteY340" fmla="*/ 155611 h 560387"/>
              <a:gd name="connsiteX341" fmla="*/ 116165 w 333375"/>
              <a:gd name="connsiteY341" fmla="*/ 158794 h 560387"/>
              <a:gd name="connsiteX342" fmla="*/ 122045 w 333375"/>
              <a:gd name="connsiteY342" fmla="*/ 162294 h 560387"/>
              <a:gd name="connsiteX343" fmla="*/ 127766 w 333375"/>
              <a:gd name="connsiteY343" fmla="*/ 165795 h 560387"/>
              <a:gd name="connsiteX344" fmla="*/ 133487 w 333375"/>
              <a:gd name="connsiteY344" fmla="*/ 169136 h 560387"/>
              <a:gd name="connsiteX345" fmla="*/ 138731 w 333375"/>
              <a:gd name="connsiteY345" fmla="*/ 172636 h 560387"/>
              <a:gd name="connsiteX346" fmla="*/ 144134 w 333375"/>
              <a:gd name="connsiteY346" fmla="*/ 176137 h 560387"/>
              <a:gd name="connsiteX347" fmla="*/ 149060 w 333375"/>
              <a:gd name="connsiteY347" fmla="*/ 179637 h 560387"/>
              <a:gd name="connsiteX348" fmla="*/ 153828 w 333375"/>
              <a:gd name="connsiteY348" fmla="*/ 183138 h 560387"/>
              <a:gd name="connsiteX349" fmla="*/ 158118 w 333375"/>
              <a:gd name="connsiteY349" fmla="*/ 186479 h 560387"/>
              <a:gd name="connsiteX350" fmla="*/ 162250 w 333375"/>
              <a:gd name="connsiteY350" fmla="*/ 189343 h 560387"/>
              <a:gd name="connsiteX351" fmla="*/ 162250 w 333375"/>
              <a:gd name="connsiteY351" fmla="*/ 151952 h 560387"/>
              <a:gd name="connsiteX352" fmla="*/ 162727 w 333375"/>
              <a:gd name="connsiteY352" fmla="*/ 150202 h 560387"/>
              <a:gd name="connsiteX353" fmla="*/ 164316 w 333375"/>
              <a:gd name="connsiteY353" fmla="*/ 148610 h 560387"/>
              <a:gd name="connsiteX354" fmla="*/ 166700 w 333375"/>
              <a:gd name="connsiteY354" fmla="*/ 147338 h 560387"/>
              <a:gd name="connsiteX355" fmla="*/ 169719 w 333375"/>
              <a:gd name="connsiteY355" fmla="*/ 146224 h 560387"/>
              <a:gd name="connsiteX356" fmla="*/ 173374 w 333375"/>
              <a:gd name="connsiteY356" fmla="*/ 145428 h 560387"/>
              <a:gd name="connsiteX357" fmla="*/ 173374 w 333375"/>
              <a:gd name="connsiteY357" fmla="*/ 58712 h 560387"/>
              <a:gd name="connsiteX358" fmla="*/ 170037 w 333375"/>
              <a:gd name="connsiteY358" fmla="*/ 58712 h 560387"/>
              <a:gd name="connsiteX359" fmla="*/ 167494 w 333375"/>
              <a:gd name="connsiteY359" fmla="*/ 58394 h 560387"/>
              <a:gd name="connsiteX360" fmla="*/ 165746 w 333375"/>
              <a:gd name="connsiteY360" fmla="*/ 57121 h 560387"/>
              <a:gd name="connsiteX361" fmla="*/ 164157 w 333375"/>
              <a:gd name="connsiteY361" fmla="*/ 55212 h 560387"/>
              <a:gd name="connsiteX362" fmla="*/ 163204 w 333375"/>
              <a:gd name="connsiteY362" fmla="*/ 52825 h 560387"/>
              <a:gd name="connsiteX363" fmla="*/ 162409 w 333375"/>
              <a:gd name="connsiteY363" fmla="*/ 49802 h 560387"/>
              <a:gd name="connsiteX364" fmla="*/ 162250 w 333375"/>
              <a:gd name="connsiteY364" fmla="*/ 46302 h 560387"/>
              <a:gd name="connsiteX365" fmla="*/ 162250 w 333375"/>
              <a:gd name="connsiteY365" fmla="*/ 42483 h 560387"/>
              <a:gd name="connsiteX366" fmla="*/ 162250 w 333375"/>
              <a:gd name="connsiteY366" fmla="*/ 38664 h 560387"/>
              <a:gd name="connsiteX367" fmla="*/ 161932 w 333375"/>
              <a:gd name="connsiteY367" fmla="*/ 34687 h 560387"/>
              <a:gd name="connsiteX368" fmla="*/ 161138 w 333375"/>
              <a:gd name="connsiteY368" fmla="*/ 30709 h 560387"/>
              <a:gd name="connsiteX369" fmla="*/ 160025 w 333375"/>
              <a:gd name="connsiteY369" fmla="*/ 26731 h 560387"/>
              <a:gd name="connsiteX370" fmla="*/ 157959 w 333375"/>
              <a:gd name="connsiteY370" fmla="*/ 22594 h 560387"/>
              <a:gd name="connsiteX371" fmla="*/ 155576 w 333375"/>
              <a:gd name="connsiteY371" fmla="*/ 18935 h 560387"/>
              <a:gd name="connsiteX372" fmla="*/ 152398 w 333375"/>
              <a:gd name="connsiteY372" fmla="*/ 15752 h 560387"/>
              <a:gd name="connsiteX373" fmla="*/ 149219 w 333375"/>
              <a:gd name="connsiteY373" fmla="*/ 15752 h 560387"/>
              <a:gd name="connsiteX374" fmla="*/ 146677 w 333375"/>
              <a:gd name="connsiteY374" fmla="*/ 15116 h 560387"/>
              <a:gd name="connsiteX375" fmla="*/ 144452 w 333375"/>
              <a:gd name="connsiteY375" fmla="*/ 14002 h 560387"/>
              <a:gd name="connsiteX376" fmla="*/ 142863 w 333375"/>
              <a:gd name="connsiteY376" fmla="*/ 12093 h 560387"/>
              <a:gd name="connsiteX377" fmla="*/ 141750 w 333375"/>
              <a:gd name="connsiteY377" fmla="*/ 9706 h 560387"/>
              <a:gd name="connsiteX378" fmla="*/ 141591 w 333375"/>
              <a:gd name="connsiteY378" fmla="*/ 9547 h 560387"/>
              <a:gd name="connsiteX379" fmla="*/ 141750 w 333375"/>
              <a:gd name="connsiteY379" fmla="*/ 9547 h 560387"/>
              <a:gd name="connsiteX380" fmla="*/ 141591 w 333375"/>
              <a:gd name="connsiteY380" fmla="*/ 9070 h 560387"/>
              <a:gd name="connsiteX381" fmla="*/ 141433 w 333375"/>
              <a:gd name="connsiteY381" fmla="*/ 8592 h 560387"/>
              <a:gd name="connsiteX382" fmla="*/ 141433 w 333375"/>
              <a:gd name="connsiteY382" fmla="*/ 7797 h 560387"/>
              <a:gd name="connsiteX383" fmla="*/ 141750 w 333375"/>
              <a:gd name="connsiteY383" fmla="*/ 5410 h 560387"/>
              <a:gd name="connsiteX384" fmla="*/ 142863 w 333375"/>
              <a:gd name="connsiteY384" fmla="*/ 3342 h 560387"/>
              <a:gd name="connsiteX385" fmla="*/ 144611 w 333375"/>
              <a:gd name="connsiteY385" fmla="*/ 1591 h 560387"/>
              <a:gd name="connsiteX386" fmla="*/ 146677 w 333375"/>
              <a:gd name="connsiteY386" fmla="*/ 478 h 560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</a:cxnLst>
            <a:rect l="l" t="t" r="r" b="b"/>
            <a:pathLst>
              <a:path w="333375" h="560387">
                <a:moveTo>
                  <a:pt x="115933" y="274637"/>
                </a:moveTo>
                <a:lnTo>
                  <a:pt x="115933" y="276545"/>
                </a:lnTo>
                <a:lnTo>
                  <a:pt x="116251" y="280521"/>
                </a:lnTo>
                <a:lnTo>
                  <a:pt x="117839" y="283860"/>
                </a:lnTo>
                <a:lnTo>
                  <a:pt x="120063" y="287199"/>
                </a:lnTo>
                <a:lnTo>
                  <a:pt x="123081" y="290221"/>
                </a:lnTo>
                <a:lnTo>
                  <a:pt x="127052" y="292924"/>
                </a:lnTo>
                <a:lnTo>
                  <a:pt x="131499" y="295627"/>
                </a:lnTo>
                <a:lnTo>
                  <a:pt x="136581" y="297694"/>
                </a:lnTo>
                <a:lnTo>
                  <a:pt x="141982" y="299603"/>
                </a:lnTo>
                <a:lnTo>
                  <a:pt x="148017" y="301352"/>
                </a:lnTo>
                <a:lnTo>
                  <a:pt x="154212" y="302465"/>
                </a:lnTo>
                <a:lnTo>
                  <a:pt x="160724" y="303578"/>
                </a:lnTo>
                <a:lnTo>
                  <a:pt x="167395" y="304532"/>
                </a:lnTo>
                <a:lnTo>
                  <a:pt x="174066" y="304850"/>
                </a:lnTo>
                <a:lnTo>
                  <a:pt x="181055" y="305009"/>
                </a:lnTo>
                <a:lnTo>
                  <a:pt x="187726" y="304850"/>
                </a:lnTo>
                <a:lnTo>
                  <a:pt x="194397" y="304532"/>
                </a:lnTo>
                <a:lnTo>
                  <a:pt x="201068" y="303578"/>
                </a:lnTo>
                <a:lnTo>
                  <a:pt x="207739" y="302465"/>
                </a:lnTo>
                <a:lnTo>
                  <a:pt x="213774" y="301352"/>
                </a:lnTo>
                <a:lnTo>
                  <a:pt x="219810" y="299603"/>
                </a:lnTo>
                <a:lnTo>
                  <a:pt x="225369" y="297694"/>
                </a:lnTo>
                <a:lnTo>
                  <a:pt x="230452" y="295627"/>
                </a:lnTo>
                <a:lnTo>
                  <a:pt x="234899" y="292924"/>
                </a:lnTo>
                <a:lnTo>
                  <a:pt x="238711" y="290221"/>
                </a:lnTo>
                <a:lnTo>
                  <a:pt x="241729" y="287199"/>
                </a:lnTo>
                <a:lnTo>
                  <a:pt x="243952" y="283860"/>
                </a:lnTo>
                <a:lnTo>
                  <a:pt x="245541" y="280521"/>
                </a:lnTo>
                <a:lnTo>
                  <a:pt x="246017" y="276545"/>
                </a:lnTo>
                <a:lnTo>
                  <a:pt x="246017" y="274637"/>
                </a:lnTo>
                <a:lnTo>
                  <a:pt x="256977" y="280203"/>
                </a:lnTo>
                <a:lnTo>
                  <a:pt x="267142" y="286563"/>
                </a:lnTo>
                <a:lnTo>
                  <a:pt x="276831" y="293719"/>
                </a:lnTo>
                <a:lnTo>
                  <a:pt x="285884" y="301511"/>
                </a:lnTo>
                <a:lnTo>
                  <a:pt x="294302" y="310098"/>
                </a:lnTo>
                <a:lnTo>
                  <a:pt x="301926" y="319320"/>
                </a:lnTo>
                <a:lnTo>
                  <a:pt x="308915" y="329020"/>
                </a:lnTo>
                <a:lnTo>
                  <a:pt x="315109" y="339197"/>
                </a:lnTo>
                <a:lnTo>
                  <a:pt x="320510" y="350010"/>
                </a:lnTo>
                <a:lnTo>
                  <a:pt x="324957" y="361300"/>
                </a:lnTo>
                <a:lnTo>
                  <a:pt x="328610" y="373068"/>
                </a:lnTo>
                <a:lnTo>
                  <a:pt x="330993" y="384994"/>
                </a:lnTo>
                <a:lnTo>
                  <a:pt x="332581" y="397556"/>
                </a:lnTo>
                <a:lnTo>
                  <a:pt x="333375" y="410277"/>
                </a:lnTo>
                <a:lnTo>
                  <a:pt x="332581" y="423157"/>
                </a:lnTo>
                <a:lnTo>
                  <a:pt x="330993" y="435719"/>
                </a:lnTo>
                <a:lnTo>
                  <a:pt x="328451" y="448123"/>
                </a:lnTo>
                <a:lnTo>
                  <a:pt x="324639" y="460049"/>
                </a:lnTo>
                <a:lnTo>
                  <a:pt x="320033" y="471498"/>
                </a:lnTo>
                <a:lnTo>
                  <a:pt x="314474" y="482470"/>
                </a:lnTo>
                <a:lnTo>
                  <a:pt x="308121" y="492806"/>
                </a:lnTo>
                <a:lnTo>
                  <a:pt x="300815" y="502824"/>
                </a:lnTo>
                <a:lnTo>
                  <a:pt x="292873" y="512047"/>
                </a:lnTo>
                <a:lnTo>
                  <a:pt x="284296" y="520474"/>
                </a:lnTo>
                <a:lnTo>
                  <a:pt x="274766" y="528266"/>
                </a:lnTo>
                <a:lnTo>
                  <a:pt x="264918" y="535422"/>
                </a:lnTo>
                <a:lnTo>
                  <a:pt x="254277" y="541782"/>
                </a:lnTo>
                <a:lnTo>
                  <a:pt x="243158" y="547348"/>
                </a:lnTo>
                <a:lnTo>
                  <a:pt x="231563" y="551800"/>
                </a:lnTo>
                <a:lnTo>
                  <a:pt x="219333" y="555458"/>
                </a:lnTo>
                <a:lnTo>
                  <a:pt x="206944" y="558002"/>
                </a:lnTo>
                <a:lnTo>
                  <a:pt x="194079" y="559592"/>
                </a:lnTo>
                <a:lnTo>
                  <a:pt x="181055" y="560387"/>
                </a:lnTo>
                <a:lnTo>
                  <a:pt x="167713" y="559592"/>
                </a:lnTo>
                <a:lnTo>
                  <a:pt x="154847" y="558002"/>
                </a:lnTo>
                <a:lnTo>
                  <a:pt x="142617" y="555458"/>
                </a:lnTo>
                <a:lnTo>
                  <a:pt x="130387" y="551800"/>
                </a:lnTo>
                <a:lnTo>
                  <a:pt x="118792" y="547348"/>
                </a:lnTo>
                <a:lnTo>
                  <a:pt x="107674" y="541782"/>
                </a:lnTo>
                <a:lnTo>
                  <a:pt x="97032" y="535422"/>
                </a:lnTo>
                <a:lnTo>
                  <a:pt x="87185" y="528266"/>
                </a:lnTo>
                <a:lnTo>
                  <a:pt x="77655" y="520474"/>
                </a:lnTo>
                <a:lnTo>
                  <a:pt x="68919" y="512047"/>
                </a:lnTo>
                <a:lnTo>
                  <a:pt x="60977" y="502824"/>
                </a:lnTo>
                <a:lnTo>
                  <a:pt x="53830" y="492806"/>
                </a:lnTo>
                <a:lnTo>
                  <a:pt x="47476" y="482470"/>
                </a:lnTo>
                <a:lnTo>
                  <a:pt x="41758" y="471498"/>
                </a:lnTo>
                <a:lnTo>
                  <a:pt x="37152" y="460049"/>
                </a:lnTo>
                <a:lnTo>
                  <a:pt x="33499" y="448123"/>
                </a:lnTo>
                <a:lnTo>
                  <a:pt x="30799" y="435719"/>
                </a:lnTo>
                <a:lnTo>
                  <a:pt x="29211" y="423157"/>
                </a:lnTo>
                <a:lnTo>
                  <a:pt x="28575" y="410277"/>
                </a:lnTo>
                <a:lnTo>
                  <a:pt x="29211" y="397556"/>
                </a:lnTo>
                <a:lnTo>
                  <a:pt x="30799" y="384994"/>
                </a:lnTo>
                <a:lnTo>
                  <a:pt x="33340" y="373068"/>
                </a:lnTo>
                <a:lnTo>
                  <a:pt x="36835" y="361300"/>
                </a:lnTo>
                <a:lnTo>
                  <a:pt x="41441" y="350010"/>
                </a:lnTo>
                <a:lnTo>
                  <a:pt x="46682" y="339197"/>
                </a:lnTo>
                <a:lnTo>
                  <a:pt x="52877" y="329020"/>
                </a:lnTo>
                <a:lnTo>
                  <a:pt x="60024" y="319320"/>
                </a:lnTo>
                <a:lnTo>
                  <a:pt x="67489" y="310098"/>
                </a:lnTo>
                <a:lnTo>
                  <a:pt x="76066" y="301511"/>
                </a:lnTo>
                <a:lnTo>
                  <a:pt x="84961" y="293719"/>
                </a:lnTo>
                <a:lnTo>
                  <a:pt x="94650" y="286563"/>
                </a:lnTo>
                <a:lnTo>
                  <a:pt x="104974" y="280203"/>
                </a:lnTo>
                <a:close/>
                <a:moveTo>
                  <a:pt x="120650" y="260350"/>
                </a:moveTo>
                <a:lnTo>
                  <a:pt x="121126" y="262870"/>
                </a:lnTo>
                <a:lnTo>
                  <a:pt x="122236" y="265390"/>
                </a:lnTo>
                <a:lnTo>
                  <a:pt x="123980" y="267910"/>
                </a:lnTo>
                <a:lnTo>
                  <a:pt x="126358" y="270272"/>
                </a:lnTo>
                <a:lnTo>
                  <a:pt x="130638" y="273107"/>
                </a:lnTo>
                <a:lnTo>
                  <a:pt x="135553" y="275784"/>
                </a:lnTo>
                <a:lnTo>
                  <a:pt x="141578" y="277989"/>
                </a:lnTo>
                <a:lnTo>
                  <a:pt x="148236" y="280037"/>
                </a:lnTo>
                <a:lnTo>
                  <a:pt x="155688" y="281612"/>
                </a:lnTo>
                <a:lnTo>
                  <a:pt x="163615" y="282872"/>
                </a:lnTo>
                <a:lnTo>
                  <a:pt x="172018" y="283502"/>
                </a:lnTo>
                <a:lnTo>
                  <a:pt x="181055" y="283817"/>
                </a:lnTo>
                <a:lnTo>
                  <a:pt x="189774" y="283502"/>
                </a:lnTo>
                <a:lnTo>
                  <a:pt x="198336" y="282872"/>
                </a:lnTo>
                <a:lnTo>
                  <a:pt x="206263" y="281612"/>
                </a:lnTo>
                <a:lnTo>
                  <a:pt x="213556" y="280037"/>
                </a:lnTo>
                <a:lnTo>
                  <a:pt x="220373" y="277989"/>
                </a:lnTo>
                <a:lnTo>
                  <a:pt x="226239" y="275784"/>
                </a:lnTo>
                <a:lnTo>
                  <a:pt x="231154" y="273107"/>
                </a:lnTo>
                <a:lnTo>
                  <a:pt x="235434" y="270272"/>
                </a:lnTo>
                <a:lnTo>
                  <a:pt x="237971" y="267910"/>
                </a:lnTo>
                <a:lnTo>
                  <a:pt x="239715" y="265390"/>
                </a:lnTo>
                <a:lnTo>
                  <a:pt x="240666" y="262870"/>
                </a:lnTo>
                <a:lnTo>
                  <a:pt x="241300" y="260350"/>
                </a:lnTo>
                <a:lnTo>
                  <a:pt x="241300" y="276572"/>
                </a:lnTo>
                <a:lnTo>
                  <a:pt x="240508" y="279722"/>
                </a:lnTo>
                <a:lnTo>
                  <a:pt x="238922" y="282872"/>
                </a:lnTo>
                <a:lnTo>
                  <a:pt x="236544" y="285706"/>
                </a:lnTo>
                <a:lnTo>
                  <a:pt x="233056" y="288541"/>
                </a:lnTo>
                <a:lnTo>
                  <a:pt x="228617" y="290904"/>
                </a:lnTo>
                <a:lnTo>
                  <a:pt x="223544" y="293266"/>
                </a:lnTo>
                <a:lnTo>
                  <a:pt x="217836" y="295313"/>
                </a:lnTo>
                <a:lnTo>
                  <a:pt x="211336" y="297046"/>
                </a:lnTo>
                <a:lnTo>
                  <a:pt x="204519" y="298306"/>
                </a:lnTo>
                <a:lnTo>
                  <a:pt x="197067" y="299251"/>
                </a:lnTo>
                <a:lnTo>
                  <a:pt x="189140" y="299881"/>
                </a:lnTo>
                <a:lnTo>
                  <a:pt x="181055" y="300038"/>
                </a:lnTo>
                <a:lnTo>
                  <a:pt x="172810" y="299881"/>
                </a:lnTo>
                <a:lnTo>
                  <a:pt x="165042" y="299251"/>
                </a:lnTo>
                <a:lnTo>
                  <a:pt x="157432" y="298306"/>
                </a:lnTo>
                <a:lnTo>
                  <a:pt x="150615" y="297046"/>
                </a:lnTo>
                <a:lnTo>
                  <a:pt x="144273" y="295313"/>
                </a:lnTo>
                <a:lnTo>
                  <a:pt x="138407" y="293266"/>
                </a:lnTo>
                <a:lnTo>
                  <a:pt x="133334" y="290904"/>
                </a:lnTo>
                <a:lnTo>
                  <a:pt x="128894" y="288541"/>
                </a:lnTo>
                <a:lnTo>
                  <a:pt x="125406" y="285706"/>
                </a:lnTo>
                <a:lnTo>
                  <a:pt x="122870" y="282872"/>
                </a:lnTo>
                <a:lnTo>
                  <a:pt x="121126" y="279722"/>
                </a:lnTo>
                <a:lnTo>
                  <a:pt x="120650" y="276572"/>
                </a:lnTo>
                <a:close/>
                <a:moveTo>
                  <a:pt x="149219" y="0"/>
                </a:moveTo>
                <a:lnTo>
                  <a:pt x="212467" y="0"/>
                </a:lnTo>
                <a:lnTo>
                  <a:pt x="214850" y="478"/>
                </a:lnTo>
                <a:lnTo>
                  <a:pt x="217234" y="1591"/>
                </a:lnTo>
                <a:lnTo>
                  <a:pt x="218823" y="3342"/>
                </a:lnTo>
                <a:lnTo>
                  <a:pt x="219935" y="5410"/>
                </a:lnTo>
                <a:lnTo>
                  <a:pt x="220412" y="7797"/>
                </a:lnTo>
                <a:lnTo>
                  <a:pt x="220412" y="8592"/>
                </a:lnTo>
                <a:lnTo>
                  <a:pt x="220094" y="9070"/>
                </a:lnTo>
                <a:lnTo>
                  <a:pt x="219935" y="9547"/>
                </a:lnTo>
                <a:lnTo>
                  <a:pt x="220094" y="9547"/>
                </a:lnTo>
                <a:lnTo>
                  <a:pt x="219935" y="9706"/>
                </a:lnTo>
                <a:lnTo>
                  <a:pt x="218982" y="12093"/>
                </a:lnTo>
                <a:lnTo>
                  <a:pt x="217393" y="14002"/>
                </a:lnTo>
                <a:lnTo>
                  <a:pt x="215009" y="15116"/>
                </a:lnTo>
                <a:lnTo>
                  <a:pt x="212467" y="15752"/>
                </a:lnTo>
                <a:lnTo>
                  <a:pt x="209447" y="15752"/>
                </a:lnTo>
                <a:lnTo>
                  <a:pt x="206269" y="18935"/>
                </a:lnTo>
                <a:lnTo>
                  <a:pt x="203567" y="22594"/>
                </a:lnTo>
                <a:lnTo>
                  <a:pt x="201819" y="26731"/>
                </a:lnTo>
                <a:lnTo>
                  <a:pt x="200548" y="30709"/>
                </a:lnTo>
                <a:lnTo>
                  <a:pt x="199912" y="34687"/>
                </a:lnTo>
                <a:lnTo>
                  <a:pt x="199436" y="38664"/>
                </a:lnTo>
                <a:lnTo>
                  <a:pt x="199436" y="42483"/>
                </a:lnTo>
                <a:lnTo>
                  <a:pt x="199436" y="46302"/>
                </a:lnTo>
                <a:lnTo>
                  <a:pt x="199277" y="49802"/>
                </a:lnTo>
                <a:lnTo>
                  <a:pt x="198641" y="52825"/>
                </a:lnTo>
                <a:lnTo>
                  <a:pt x="197529" y="55212"/>
                </a:lnTo>
                <a:lnTo>
                  <a:pt x="195940" y="57121"/>
                </a:lnTo>
                <a:lnTo>
                  <a:pt x="194192" y="58394"/>
                </a:lnTo>
                <a:lnTo>
                  <a:pt x="191808" y="58712"/>
                </a:lnTo>
                <a:lnTo>
                  <a:pt x="188312" y="58712"/>
                </a:lnTo>
                <a:lnTo>
                  <a:pt x="188312" y="145428"/>
                </a:lnTo>
                <a:lnTo>
                  <a:pt x="192126" y="146224"/>
                </a:lnTo>
                <a:lnTo>
                  <a:pt x="195145" y="147338"/>
                </a:lnTo>
                <a:lnTo>
                  <a:pt x="197370" y="148610"/>
                </a:lnTo>
                <a:lnTo>
                  <a:pt x="198959" y="150202"/>
                </a:lnTo>
                <a:lnTo>
                  <a:pt x="199436" y="151952"/>
                </a:lnTo>
                <a:lnTo>
                  <a:pt x="199436" y="192844"/>
                </a:lnTo>
                <a:lnTo>
                  <a:pt x="204680" y="187116"/>
                </a:lnTo>
                <a:lnTo>
                  <a:pt x="210242" y="181865"/>
                </a:lnTo>
                <a:lnTo>
                  <a:pt x="216439" y="177251"/>
                </a:lnTo>
                <a:lnTo>
                  <a:pt x="223114" y="173114"/>
                </a:lnTo>
                <a:lnTo>
                  <a:pt x="230583" y="169454"/>
                </a:lnTo>
                <a:lnTo>
                  <a:pt x="238369" y="166431"/>
                </a:lnTo>
                <a:lnTo>
                  <a:pt x="246792" y="164044"/>
                </a:lnTo>
                <a:lnTo>
                  <a:pt x="246156" y="160385"/>
                </a:lnTo>
                <a:lnTo>
                  <a:pt x="271423" y="155452"/>
                </a:lnTo>
                <a:lnTo>
                  <a:pt x="271423" y="155293"/>
                </a:lnTo>
                <a:lnTo>
                  <a:pt x="271423" y="154816"/>
                </a:lnTo>
                <a:lnTo>
                  <a:pt x="271582" y="154020"/>
                </a:lnTo>
                <a:lnTo>
                  <a:pt x="272218" y="153225"/>
                </a:lnTo>
                <a:lnTo>
                  <a:pt x="273330" y="152270"/>
                </a:lnTo>
                <a:lnTo>
                  <a:pt x="274919" y="151634"/>
                </a:lnTo>
                <a:lnTo>
                  <a:pt x="277144" y="151315"/>
                </a:lnTo>
                <a:lnTo>
                  <a:pt x="279210" y="151475"/>
                </a:lnTo>
                <a:lnTo>
                  <a:pt x="281594" y="151634"/>
                </a:lnTo>
                <a:lnTo>
                  <a:pt x="284613" y="152111"/>
                </a:lnTo>
                <a:lnTo>
                  <a:pt x="287950" y="152907"/>
                </a:lnTo>
                <a:lnTo>
                  <a:pt x="291446" y="153543"/>
                </a:lnTo>
                <a:lnTo>
                  <a:pt x="295101" y="154179"/>
                </a:lnTo>
                <a:lnTo>
                  <a:pt x="298438" y="155134"/>
                </a:lnTo>
                <a:lnTo>
                  <a:pt x="301617" y="155771"/>
                </a:lnTo>
                <a:lnTo>
                  <a:pt x="304159" y="156566"/>
                </a:lnTo>
                <a:lnTo>
                  <a:pt x="306384" y="157043"/>
                </a:lnTo>
                <a:lnTo>
                  <a:pt x="307814" y="157521"/>
                </a:lnTo>
                <a:lnTo>
                  <a:pt x="308132" y="157521"/>
                </a:lnTo>
                <a:lnTo>
                  <a:pt x="309562" y="163090"/>
                </a:lnTo>
                <a:lnTo>
                  <a:pt x="283977" y="179955"/>
                </a:lnTo>
                <a:lnTo>
                  <a:pt x="283501" y="180115"/>
                </a:lnTo>
                <a:lnTo>
                  <a:pt x="282865" y="180751"/>
                </a:lnTo>
                <a:lnTo>
                  <a:pt x="281435" y="181069"/>
                </a:lnTo>
                <a:lnTo>
                  <a:pt x="280004" y="181228"/>
                </a:lnTo>
                <a:lnTo>
                  <a:pt x="278098" y="180751"/>
                </a:lnTo>
                <a:lnTo>
                  <a:pt x="276191" y="179319"/>
                </a:lnTo>
                <a:lnTo>
                  <a:pt x="250923" y="184251"/>
                </a:lnTo>
                <a:lnTo>
                  <a:pt x="249970" y="180274"/>
                </a:lnTo>
                <a:lnTo>
                  <a:pt x="242342" y="182660"/>
                </a:lnTo>
                <a:lnTo>
                  <a:pt x="235350" y="185524"/>
                </a:lnTo>
                <a:lnTo>
                  <a:pt x="228993" y="189025"/>
                </a:lnTo>
                <a:lnTo>
                  <a:pt x="222955" y="193003"/>
                </a:lnTo>
                <a:lnTo>
                  <a:pt x="217711" y="197617"/>
                </a:lnTo>
                <a:lnTo>
                  <a:pt x="212943" y="202549"/>
                </a:lnTo>
                <a:lnTo>
                  <a:pt x="208812" y="208436"/>
                </a:lnTo>
                <a:lnTo>
                  <a:pt x="205474" y="214483"/>
                </a:lnTo>
                <a:lnTo>
                  <a:pt x="202614" y="221006"/>
                </a:lnTo>
                <a:lnTo>
                  <a:pt x="200707" y="228325"/>
                </a:lnTo>
                <a:lnTo>
                  <a:pt x="199436" y="236122"/>
                </a:lnTo>
                <a:lnTo>
                  <a:pt x="199436" y="242327"/>
                </a:lnTo>
                <a:lnTo>
                  <a:pt x="206746" y="243600"/>
                </a:lnTo>
                <a:lnTo>
                  <a:pt x="213261" y="245032"/>
                </a:lnTo>
                <a:lnTo>
                  <a:pt x="219141" y="246782"/>
                </a:lnTo>
                <a:lnTo>
                  <a:pt x="224226" y="248692"/>
                </a:lnTo>
                <a:lnTo>
                  <a:pt x="228358" y="251078"/>
                </a:lnTo>
                <a:lnTo>
                  <a:pt x="231695" y="253306"/>
                </a:lnTo>
                <a:lnTo>
                  <a:pt x="234079" y="255533"/>
                </a:lnTo>
                <a:lnTo>
                  <a:pt x="234873" y="256170"/>
                </a:lnTo>
                <a:lnTo>
                  <a:pt x="235350" y="257125"/>
                </a:lnTo>
                <a:lnTo>
                  <a:pt x="235827" y="257920"/>
                </a:lnTo>
                <a:lnTo>
                  <a:pt x="235986" y="258716"/>
                </a:lnTo>
                <a:lnTo>
                  <a:pt x="236462" y="259352"/>
                </a:lnTo>
                <a:lnTo>
                  <a:pt x="236621" y="260307"/>
                </a:lnTo>
                <a:lnTo>
                  <a:pt x="235986" y="262216"/>
                </a:lnTo>
                <a:lnTo>
                  <a:pt x="234873" y="264285"/>
                </a:lnTo>
                <a:lnTo>
                  <a:pt x="232648" y="266353"/>
                </a:lnTo>
                <a:lnTo>
                  <a:pt x="230106" y="268262"/>
                </a:lnTo>
                <a:lnTo>
                  <a:pt x="226292" y="270490"/>
                </a:lnTo>
                <a:lnTo>
                  <a:pt x="222001" y="272399"/>
                </a:lnTo>
                <a:lnTo>
                  <a:pt x="216757" y="274309"/>
                </a:lnTo>
                <a:lnTo>
                  <a:pt x="211036" y="276059"/>
                </a:lnTo>
                <a:lnTo>
                  <a:pt x="204521" y="277332"/>
                </a:lnTo>
                <a:lnTo>
                  <a:pt x="197211" y="278286"/>
                </a:lnTo>
                <a:lnTo>
                  <a:pt x="189424" y="279082"/>
                </a:lnTo>
                <a:lnTo>
                  <a:pt x="181002" y="279400"/>
                </a:lnTo>
                <a:lnTo>
                  <a:pt x="172262" y="279082"/>
                </a:lnTo>
                <a:lnTo>
                  <a:pt x="164475" y="278286"/>
                </a:lnTo>
                <a:lnTo>
                  <a:pt x="157324" y="277332"/>
                </a:lnTo>
                <a:lnTo>
                  <a:pt x="150808" y="276059"/>
                </a:lnTo>
                <a:lnTo>
                  <a:pt x="144929" y="274309"/>
                </a:lnTo>
                <a:lnTo>
                  <a:pt x="139843" y="272399"/>
                </a:lnTo>
                <a:lnTo>
                  <a:pt x="135394" y="270490"/>
                </a:lnTo>
                <a:lnTo>
                  <a:pt x="131739" y="268262"/>
                </a:lnTo>
                <a:lnTo>
                  <a:pt x="129037" y="266353"/>
                </a:lnTo>
                <a:lnTo>
                  <a:pt x="126972" y="264285"/>
                </a:lnTo>
                <a:lnTo>
                  <a:pt x="125700" y="262216"/>
                </a:lnTo>
                <a:lnTo>
                  <a:pt x="125223" y="260307"/>
                </a:lnTo>
                <a:lnTo>
                  <a:pt x="125382" y="259352"/>
                </a:lnTo>
                <a:lnTo>
                  <a:pt x="125700" y="258716"/>
                </a:lnTo>
                <a:lnTo>
                  <a:pt x="126018" y="257761"/>
                </a:lnTo>
                <a:lnTo>
                  <a:pt x="126336" y="257125"/>
                </a:lnTo>
                <a:lnTo>
                  <a:pt x="126972" y="256170"/>
                </a:lnTo>
                <a:lnTo>
                  <a:pt x="127607" y="255533"/>
                </a:lnTo>
                <a:lnTo>
                  <a:pt x="130150" y="253306"/>
                </a:lnTo>
                <a:lnTo>
                  <a:pt x="133487" y="251078"/>
                </a:lnTo>
                <a:lnTo>
                  <a:pt x="137460" y="248692"/>
                </a:lnTo>
                <a:lnTo>
                  <a:pt x="142704" y="246782"/>
                </a:lnTo>
                <a:lnTo>
                  <a:pt x="148425" y="245032"/>
                </a:lnTo>
                <a:lnTo>
                  <a:pt x="154940" y="243600"/>
                </a:lnTo>
                <a:lnTo>
                  <a:pt x="162250" y="242327"/>
                </a:lnTo>
                <a:lnTo>
                  <a:pt x="162250" y="226257"/>
                </a:lnTo>
                <a:lnTo>
                  <a:pt x="157006" y="230712"/>
                </a:lnTo>
                <a:lnTo>
                  <a:pt x="151126" y="234531"/>
                </a:lnTo>
                <a:lnTo>
                  <a:pt x="145088" y="238349"/>
                </a:lnTo>
                <a:lnTo>
                  <a:pt x="138731" y="241691"/>
                </a:lnTo>
                <a:lnTo>
                  <a:pt x="132216" y="244555"/>
                </a:lnTo>
                <a:lnTo>
                  <a:pt x="125541" y="247419"/>
                </a:lnTo>
                <a:lnTo>
                  <a:pt x="118390" y="249805"/>
                </a:lnTo>
                <a:lnTo>
                  <a:pt x="111557" y="251874"/>
                </a:lnTo>
                <a:lnTo>
                  <a:pt x="104406" y="253624"/>
                </a:lnTo>
                <a:lnTo>
                  <a:pt x="97096" y="255056"/>
                </a:lnTo>
                <a:lnTo>
                  <a:pt x="90104" y="255852"/>
                </a:lnTo>
                <a:lnTo>
                  <a:pt x="82794" y="256647"/>
                </a:lnTo>
                <a:lnTo>
                  <a:pt x="75802" y="256966"/>
                </a:lnTo>
                <a:lnTo>
                  <a:pt x="68651" y="256966"/>
                </a:lnTo>
                <a:lnTo>
                  <a:pt x="61817" y="256647"/>
                </a:lnTo>
                <a:lnTo>
                  <a:pt x="55143" y="255693"/>
                </a:lnTo>
                <a:lnTo>
                  <a:pt x="48469" y="254420"/>
                </a:lnTo>
                <a:lnTo>
                  <a:pt x="42430" y="252988"/>
                </a:lnTo>
                <a:lnTo>
                  <a:pt x="36391" y="251078"/>
                </a:lnTo>
                <a:lnTo>
                  <a:pt x="30670" y="248533"/>
                </a:lnTo>
                <a:lnTo>
                  <a:pt x="25426" y="245828"/>
                </a:lnTo>
                <a:lnTo>
                  <a:pt x="20500" y="242645"/>
                </a:lnTo>
                <a:lnTo>
                  <a:pt x="16050" y="238986"/>
                </a:lnTo>
                <a:lnTo>
                  <a:pt x="11919" y="234849"/>
                </a:lnTo>
                <a:lnTo>
                  <a:pt x="8582" y="230553"/>
                </a:lnTo>
                <a:lnTo>
                  <a:pt x="5562" y="225461"/>
                </a:lnTo>
                <a:lnTo>
                  <a:pt x="3337" y="220052"/>
                </a:lnTo>
                <a:lnTo>
                  <a:pt x="1589" y="214324"/>
                </a:lnTo>
                <a:lnTo>
                  <a:pt x="477" y="207959"/>
                </a:lnTo>
                <a:lnTo>
                  <a:pt x="0" y="201595"/>
                </a:lnTo>
                <a:lnTo>
                  <a:pt x="0" y="200958"/>
                </a:lnTo>
                <a:lnTo>
                  <a:pt x="318" y="194116"/>
                </a:lnTo>
                <a:lnTo>
                  <a:pt x="1589" y="186320"/>
                </a:lnTo>
                <a:lnTo>
                  <a:pt x="3337" y="178046"/>
                </a:lnTo>
                <a:lnTo>
                  <a:pt x="5880" y="170568"/>
                </a:lnTo>
                <a:lnTo>
                  <a:pt x="8582" y="164044"/>
                </a:lnTo>
                <a:lnTo>
                  <a:pt x="11919" y="158316"/>
                </a:lnTo>
                <a:lnTo>
                  <a:pt x="15574" y="153384"/>
                </a:lnTo>
                <a:lnTo>
                  <a:pt x="19547" y="149088"/>
                </a:lnTo>
                <a:lnTo>
                  <a:pt x="23837" y="145587"/>
                </a:lnTo>
                <a:lnTo>
                  <a:pt x="28446" y="142723"/>
                </a:lnTo>
                <a:lnTo>
                  <a:pt x="33372" y="140496"/>
                </a:lnTo>
                <a:lnTo>
                  <a:pt x="38457" y="138905"/>
                </a:lnTo>
                <a:lnTo>
                  <a:pt x="43701" y="138109"/>
                </a:lnTo>
                <a:lnTo>
                  <a:pt x="49422" y="137473"/>
                </a:lnTo>
                <a:lnTo>
                  <a:pt x="55143" y="137632"/>
                </a:lnTo>
                <a:lnTo>
                  <a:pt x="60864" y="138268"/>
                </a:lnTo>
                <a:lnTo>
                  <a:pt x="66903" y="139223"/>
                </a:lnTo>
                <a:lnTo>
                  <a:pt x="73100" y="140655"/>
                </a:lnTo>
                <a:lnTo>
                  <a:pt x="79139" y="142405"/>
                </a:lnTo>
                <a:lnTo>
                  <a:pt x="85336" y="144474"/>
                </a:lnTo>
                <a:lnTo>
                  <a:pt x="91693" y="146860"/>
                </a:lnTo>
                <a:lnTo>
                  <a:pt x="97732" y="149565"/>
                </a:lnTo>
                <a:lnTo>
                  <a:pt x="103929" y="152429"/>
                </a:lnTo>
                <a:lnTo>
                  <a:pt x="109968" y="155611"/>
                </a:lnTo>
                <a:lnTo>
                  <a:pt x="116165" y="158794"/>
                </a:lnTo>
                <a:lnTo>
                  <a:pt x="122045" y="162294"/>
                </a:lnTo>
                <a:lnTo>
                  <a:pt x="127766" y="165795"/>
                </a:lnTo>
                <a:lnTo>
                  <a:pt x="133487" y="169136"/>
                </a:lnTo>
                <a:lnTo>
                  <a:pt x="138731" y="172636"/>
                </a:lnTo>
                <a:lnTo>
                  <a:pt x="144134" y="176137"/>
                </a:lnTo>
                <a:lnTo>
                  <a:pt x="149060" y="179637"/>
                </a:lnTo>
                <a:lnTo>
                  <a:pt x="153828" y="183138"/>
                </a:lnTo>
                <a:lnTo>
                  <a:pt x="158118" y="186479"/>
                </a:lnTo>
                <a:lnTo>
                  <a:pt x="162250" y="189343"/>
                </a:lnTo>
                <a:lnTo>
                  <a:pt x="162250" y="151952"/>
                </a:lnTo>
                <a:lnTo>
                  <a:pt x="162727" y="150202"/>
                </a:lnTo>
                <a:lnTo>
                  <a:pt x="164316" y="148610"/>
                </a:lnTo>
                <a:lnTo>
                  <a:pt x="166700" y="147338"/>
                </a:lnTo>
                <a:lnTo>
                  <a:pt x="169719" y="146224"/>
                </a:lnTo>
                <a:lnTo>
                  <a:pt x="173374" y="145428"/>
                </a:lnTo>
                <a:lnTo>
                  <a:pt x="173374" y="58712"/>
                </a:lnTo>
                <a:lnTo>
                  <a:pt x="170037" y="58712"/>
                </a:lnTo>
                <a:lnTo>
                  <a:pt x="167494" y="58394"/>
                </a:lnTo>
                <a:lnTo>
                  <a:pt x="165746" y="57121"/>
                </a:lnTo>
                <a:lnTo>
                  <a:pt x="164157" y="55212"/>
                </a:lnTo>
                <a:lnTo>
                  <a:pt x="163204" y="52825"/>
                </a:lnTo>
                <a:lnTo>
                  <a:pt x="162409" y="49802"/>
                </a:lnTo>
                <a:lnTo>
                  <a:pt x="162250" y="46302"/>
                </a:lnTo>
                <a:lnTo>
                  <a:pt x="162250" y="42483"/>
                </a:lnTo>
                <a:lnTo>
                  <a:pt x="162250" y="38664"/>
                </a:lnTo>
                <a:lnTo>
                  <a:pt x="161932" y="34687"/>
                </a:lnTo>
                <a:lnTo>
                  <a:pt x="161138" y="30709"/>
                </a:lnTo>
                <a:lnTo>
                  <a:pt x="160025" y="26731"/>
                </a:lnTo>
                <a:lnTo>
                  <a:pt x="157959" y="22594"/>
                </a:lnTo>
                <a:lnTo>
                  <a:pt x="155576" y="18935"/>
                </a:lnTo>
                <a:lnTo>
                  <a:pt x="152398" y="15752"/>
                </a:lnTo>
                <a:lnTo>
                  <a:pt x="149219" y="15752"/>
                </a:lnTo>
                <a:lnTo>
                  <a:pt x="146677" y="15116"/>
                </a:lnTo>
                <a:lnTo>
                  <a:pt x="144452" y="14002"/>
                </a:lnTo>
                <a:lnTo>
                  <a:pt x="142863" y="12093"/>
                </a:lnTo>
                <a:lnTo>
                  <a:pt x="141750" y="9706"/>
                </a:lnTo>
                <a:lnTo>
                  <a:pt x="141591" y="9547"/>
                </a:lnTo>
                <a:lnTo>
                  <a:pt x="141750" y="9547"/>
                </a:lnTo>
                <a:lnTo>
                  <a:pt x="141591" y="9070"/>
                </a:lnTo>
                <a:lnTo>
                  <a:pt x="141433" y="8592"/>
                </a:lnTo>
                <a:lnTo>
                  <a:pt x="141433" y="7797"/>
                </a:lnTo>
                <a:lnTo>
                  <a:pt x="141750" y="5410"/>
                </a:lnTo>
                <a:lnTo>
                  <a:pt x="142863" y="3342"/>
                </a:lnTo>
                <a:lnTo>
                  <a:pt x="144611" y="1591"/>
                </a:lnTo>
                <a:lnTo>
                  <a:pt x="146677" y="47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82" name="Freeform 45"/>
          <p:cNvSpPr>
            <a:spLocks/>
          </p:cNvSpPr>
          <p:nvPr/>
        </p:nvSpPr>
        <p:spPr bwMode="auto">
          <a:xfrm>
            <a:off x="7718354" y="4372538"/>
            <a:ext cx="500063" cy="576263"/>
          </a:xfrm>
          <a:custGeom>
            <a:avLst/>
            <a:gdLst>
              <a:gd name="T0" fmla="*/ 769 w 2831"/>
              <a:gd name="T1" fmla="*/ 91 h 3265"/>
              <a:gd name="T2" fmla="*/ 1056 w 2831"/>
              <a:gd name="T3" fmla="*/ 284 h 3265"/>
              <a:gd name="T4" fmla="*/ 1291 w 2831"/>
              <a:gd name="T5" fmla="*/ 342 h 3265"/>
              <a:gd name="T6" fmla="*/ 1896 w 2831"/>
              <a:gd name="T7" fmla="*/ 481 h 3265"/>
              <a:gd name="T8" fmla="*/ 2431 w 2831"/>
              <a:gd name="T9" fmla="*/ 783 h 3265"/>
              <a:gd name="T10" fmla="*/ 2742 w 2831"/>
              <a:gd name="T11" fmla="*/ 1192 h 3265"/>
              <a:gd name="T12" fmla="*/ 2831 w 2831"/>
              <a:gd name="T13" fmla="*/ 1661 h 3265"/>
              <a:gd name="T14" fmla="*/ 2716 w 2831"/>
              <a:gd name="T15" fmla="*/ 2124 h 3265"/>
              <a:gd name="T16" fmla="*/ 2539 w 2831"/>
              <a:gd name="T17" fmla="*/ 2467 h 3265"/>
              <a:gd name="T18" fmla="*/ 2510 w 2831"/>
              <a:gd name="T19" fmla="*/ 2748 h 3265"/>
              <a:gd name="T20" fmla="*/ 2294 w 2831"/>
              <a:gd name="T21" fmla="*/ 3040 h 3265"/>
              <a:gd name="T22" fmla="*/ 1972 w 2831"/>
              <a:gd name="T23" fmla="*/ 3231 h 3265"/>
              <a:gd name="T24" fmla="*/ 1674 w 2831"/>
              <a:gd name="T25" fmla="*/ 3253 h 3265"/>
              <a:gd name="T26" fmla="*/ 1488 w 2831"/>
              <a:gd name="T27" fmla="*/ 3094 h 3265"/>
              <a:gd name="T28" fmla="*/ 1506 w 2831"/>
              <a:gd name="T29" fmla="*/ 2806 h 3265"/>
              <a:gd name="T30" fmla="*/ 1725 w 2831"/>
              <a:gd name="T31" fmla="*/ 2504 h 3265"/>
              <a:gd name="T32" fmla="*/ 2061 w 2831"/>
              <a:gd name="T33" fmla="*/ 2307 h 3265"/>
              <a:gd name="T34" fmla="*/ 2367 w 2831"/>
              <a:gd name="T35" fmla="*/ 2296 h 3265"/>
              <a:gd name="T36" fmla="*/ 2635 w 2831"/>
              <a:gd name="T37" fmla="*/ 2056 h 3265"/>
              <a:gd name="T38" fmla="*/ 2729 w 2831"/>
              <a:gd name="T39" fmla="*/ 1606 h 3265"/>
              <a:gd name="T40" fmla="*/ 2614 w 2831"/>
              <a:gd name="T41" fmla="*/ 1163 h 3265"/>
              <a:gd name="T42" fmla="*/ 2258 w 2831"/>
              <a:gd name="T43" fmla="*/ 788 h 3265"/>
              <a:gd name="T44" fmla="*/ 1667 w 2831"/>
              <a:gd name="T45" fmla="*/ 519 h 3265"/>
              <a:gd name="T46" fmla="*/ 1107 w 2831"/>
              <a:gd name="T47" fmla="*/ 449 h 3265"/>
              <a:gd name="T48" fmla="*/ 805 w 2831"/>
              <a:gd name="T49" fmla="*/ 561 h 3265"/>
              <a:gd name="T50" fmla="*/ 763 w 2831"/>
              <a:gd name="T51" fmla="*/ 696 h 3265"/>
              <a:gd name="T52" fmla="*/ 919 w 2831"/>
              <a:gd name="T53" fmla="*/ 740 h 3265"/>
              <a:gd name="T54" fmla="*/ 922 w 2831"/>
              <a:gd name="T55" fmla="*/ 810 h 3265"/>
              <a:gd name="T56" fmla="*/ 865 w 2831"/>
              <a:gd name="T57" fmla="*/ 892 h 3265"/>
              <a:gd name="T58" fmla="*/ 872 w 2831"/>
              <a:gd name="T59" fmla="*/ 1025 h 3265"/>
              <a:gd name="T60" fmla="*/ 1040 w 2831"/>
              <a:gd name="T61" fmla="*/ 1232 h 3265"/>
              <a:gd name="T62" fmla="*/ 1197 w 2831"/>
              <a:gd name="T63" fmla="*/ 1456 h 3265"/>
              <a:gd name="T64" fmla="*/ 1245 w 2831"/>
              <a:gd name="T65" fmla="*/ 1729 h 3265"/>
              <a:gd name="T66" fmla="*/ 1134 w 2831"/>
              <a:gd name="T67" fmla="*/ 2090 h 3265"/>
              <a:gd name="T68" fmla="*/ 889 w 2831"/>
              <a:gd name="T69" fmla="*/ 2516 h 3265"/>
              <a:gd name="T70" fmla="*/ 822 w 2831"/>
              <a:gd name="T71" fmla="*/ 2822 h 3265"/>
              <a:gd name="T72" fmla="*/ 895 w 2831"/>
              <a:gd name="T73" fmla="*/ 3027 h 3265"/>
              <a:gd name="T74" fmla="*/ 1019 w 2831"/>
              <a:gd name="T75" fmla="*/ 3145 h 3265"/>
              <a:gd name="T76" fmla="*/ 1107 w 2831"/>
              <a:gd name="T77" fmla="*/ 3193 h 3265"/>
              <a:gd name="T78" fmla="*/ 141 w 2831"/>
              <a:gd name="T79" fmla="*/ 3193 h 3265"/>
              <a:gd name="T80" fmla="*/ 227 w 2831"/>
              <a:gd name="T81" fmla="*/ 3145 h 3265"/>
              <a:gd name="T82" fmla="*/ 352 w 2831"/>
              <a:gd name="T83" fmla="*/ 3027 h 3265"/>
              <a:gd name="T84" fmla="*/ 425 w 2831"/>
              <a:gd name="T85" fmla="*/ 2822 h 3265"/>
              <a:gd name="T86" fmla="*/ 359 w 2831"/>
              <a:gd name="T87" fmla="*/ 2516 h 3265"/>
              <a:gd name="T88" fmla="*/ 113 w 2831"/>
              <a:gd name="T89" fmla="*/ 2090 h 3265"/>
              <a:gd name="T90" fmla="*/ 2 w 2831"/>
              <a:gd name="T91" fmla="*/ 1729 h 3265"/>
              <a:gd name="T92" fmla="*/ 49 w 2831"/>
              <a:gd name="T93" fmla="*/ 1456 h 3265"/>
              <a:gd name="T94" fmla="*/ 207 w 2831"/>
              <a:gd name="T95" fmla="*/ 1232 h 3265"/>
              <a:gd name="T96" fmla="*/ 375 w 2831"/>
              <a:gd name="T97" fmla="*/ 1025 h 3265"/>
              <a:gd name="T98" fmla="*/ 382 w 2831"/>
              <a:gd name="T99" fmla="*/ 892 h 3265"/>
              <a:gd name="T100" fmla="*/ 325 w 2831"/>
              <a:gd name="T101" fmla="*/ 810 h 3265"/>
              <a:gd name="T102" fmla="*/ 329 w 2831"/>
              <a:gd name="T103" fmla="*/ 740 h 3265"/>
              <a:gd name="T104" fmla="*/ 485 w 2831"/>
              <a:gd name="T105" fmla="*/ 696 h 3265"/>
              <a:gd name="T106" fmla="*/ 436 w 2831"/>
              <a:gd name="T107" fmla="*/ 554 h 3265"/>
              <a:gd name="T108" fmla="*/ 385 w 2831"/>
              <a:gd name="T109" fmla="*/ 309 h 3265"/>
              <a:gd name="T110" fmla="*/ 493 w 2831"/>
              <a:gd name="T111" fmla="*/ 72 h 3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831" h="3265">
                <a:moveTo>
                  <a:pt x="623" y="0"/>
                </a:moveTo>
                <a:lnTo>
                  <a:pt x="650" y="3"/>
                </a:lnTo>
                <a:lnTo>
                  <a:pt x="677" y="11"/>
                </a:lnTo>
                <a:lnTo>
                  <a:pt x="702" y="26"/>
                </a:lnTo>
                <a:lnTo>
                  <a:pt x="726" y="43"/>
                </a:lnTo>
                <a:lnTo>
                  <a:pt x="748" y="65"/>
                </a:lnTo>
                <a:lnTo>
                  <a:pt x="769" y="91"/>
                </a:lnTo>
                <a:lnTo>
                  <a:pt x="788" y="119"/>
                </a:lnTo>
                <a:lnTo>
                  <a:pt x="806" y="149"/>
                </a:lnTo>
                <a:lnTo>
                  <a:pt x="822" y="182"/>
                </a:lnTo>
                <a:lnTo>
                  <a:pt x="835" y="215"/>
                </a:lnTo>
                <a:lnTo>
                  <a:pt x="847" y="250"/>
                </a:lnTo>
                <a:lnTo>
                  <a:pt x="857" y="284"/>
                </a:lnTo>
                <a:lnTo>
                  <a:pt x="1056" y="284"/>
                </a:lnTo>
                <a:lnTo>
                  <a:pt x="1073" y="286"/>
                </a:lnTo>
                <a:lnTo>
                  <a:pt x="1088" y="292"/>
                </a:lnTo>
                <a:lnTo>
                  <a:pt x="1101" y="303"/>
                </a:lnTo>
                <a:lnTo>
                  <a:pt x="1112" y="315"/>
                </a:lnTo>
                <a:lnTo>
                  <a:pt x="1119" y="330"/>
                </a:lnTo>
                <a:lnTo>
                  <a:pt x="1204" y="335"/>
                </a:lnTo>
                <a:lnTo>
                  <a:pt x="1291" y="342"/>
                </a:lnTo>
                <a:lnTo>
                  <a:pt x="1378" y="353"/>
                </a:lnTo>
                <a:lnTo>
                  <a:pt x="1465" y="366"/>
                </a:lnTo>
                <a:lnTo>
                  <a:pt x="1552" y="384"/>
                </a:lnTo>
                <a:lnTo>
                  <a:pt x="1640" y="403"/>
                </a:lnTo>
                <a:lnTo>
                  <a:pt x="1726" y="426"/>
                </a:lnTo>
                <a:lnTo>
                  <a:pt x="1812" y="452"/>
                </a:lnTo>
                <a:lnTo>
                  <a:pt x="1896" y="481"/>
                </a:lnTo>
                <a:lnTo>
                  <a:pt x="1979" y="515"/>
                </a:lnTo>
                <a:lnTo>
                  <a:pt x="2061" y="550"/>
                </a:lnTo>
                <a:lnTo>
                  <a:pt x="2140" y="590"/>
                </a:lnTo>
                <a:lnTo>
                  <a:pt x="2217" y="633"/>
                </a:lnTo>
                <a:lnTo>
                  <a:pt x="2291" y="679"/>
                </a:lnTo>
                <a:lnTo>
                  <a:pt x="2362" y="730"/>
                </a:lnTo>
                <a:lnTo>
                  <a:pt x="2431" y="783"/>
                </a:lnTo>
                <a:lnTo>
                  <a:pt x="2495" y="841"/>
                </a:lnTo>
                <a:lnTo>
                  <a:pt x="2555" y="903"/>
                </a:lnTo>
                <a:lnTo>
                  <a:pt x="2601" y="956"/>
                </a:lnTo>
                <a:lnTo>
                  <a:pt x="2642" y="1012"/>
                </a:lnTo>
                <a:lnTo>
                  <a:pt x="2679" y="1070"/>
                </a:lnTo>
                <a:lnTo>
                  <a:pt x="2713" y="1130"/>
                </a:lnTo>
                <a:lnTo>
                  <a:pt x="2742" y="1192"/>
                </a:lnTo>
                <a:lnTo>
                  <a:pt x="2768" y="1256"/>
                </a:lnTo>
                <a:lnTo>
                  <a:pt x="2788" y="1322"/>
                </a:lnTo>
                <a:lnTo>
                  <a:pt x="2805" y="1389"/>
                </a:lnTo>
                <a:lnTo>
                  <a:pt x="2818" y="1456"/>
                </a:lnTo>
                <a:lnTo>
                  <a:pt x="2826" y="1524"/>
                </a:lnTo>
                <a:lnTo>
                  <a:pt x="2831" y="1593"/>
                </a:lnTo>
                <a:lnTo>
                  <a:pt x="2831" y="1661"/>
                </a:lnTo>
                <a:lnTo>
                  <a:pt x="2827" y="1730"/>
                </a:lnTo>
                <a:lnTo>
                  <a:pt x="2819" y="1798"/>
                </a:lnTo>
                <a:lnTo>
                  <a:pt x="2807" y="1865"/>
                </a:lnTo>
                <a:lnTo>
                  <a:pt x="2791" y="1932"/>
                </a:lnTo>
                <a:lnTo>
                  <a:pt x="2770" y="1997"/>
                </a:lnTo>
                <a:lnTo>
                  <a:pt x="2745" y="2061"/>
                </a:lnTo>
                <a:lnTo>
                  <a:pt x="2716" y="2124"/>
                </a:lnTo>
                <a:lnTo>
                  <a:pt x="2683" y="2184"/>
                </a:lnTo>
                <a:lnTo>
                  <a:pt x="2646" y="2242"/>
                </a:lnTo>
                <a:lnTo>
                  <a:pt x="2605" y="2298"/>
                </a:lnTo>
                <a:lnTo>
                  <a:pt x="2558" y="2351"/>
                </a:lnTo>
                <a:lnTo>
                  <a:pt x="2508" y="2402"/>
                </a:lnTo>
                <a:lnTo>
                  <a:pt x="2526" y="2433"/>
                </a:lnTo>
                <a:lnTo>
                  <a:pt x="2539" y="2467"/>
                </a:lnTo>
                <a:lnTo>
                  <a:pt x="2547" y="2503"/>
                </a:lnTo>
                <a:lnTo>
                  <a:pt x="2551" y="2541"/>
                </a:lnTo>
                <a:lnTo>
                  <a:pt x="2551" y="2580"/>
                </a:lnTo>
                <a:lnTo>
                  <a:pt x="2547" y="2621"/>
                </a:lnTo>
                <a:lnTo>
                  <a:pt x="2538" y="2662"/>
                </a:lnTo>
                <a:lnTo>
                  <a:pt x="2526" y="2705"/>
                </a:lnTo>
                <a:lnTo>
                  <a:pt x="2510" y="2748"/>
                </a:lnTo>
                <a:lnTo>
                  <a:pt x="2490" y="2791"/>
                </a:lnTo>
                <a:lnTo>
                  <a:pt x="2466" y="2834"/>
                </a:lnTo>
                <a:lnTo>
                  <a:pt x="2439" y="2876"/>
                </a:lnTo>
                <a:lnTo>
                  <a:pt x="2408" y="2919"/>
                </a:lnTo>
                <a:lnTo>
                  <a:pt x="2373" y="2961"/>
                </a:lnTo>
                <a:lnTo>
                  <a:pt x="2335" y="3000"/>
                </a:lnTo>
                <a:lnTo>
                  <a:pt x="2294" y="3040"/>
                </a:lnTo>
                <a:lnTo>
                  <a:pt x="2250" y="3077"/>
                </a:lnTo>
                <a:lnTo>
                  <a:pt x="2205" y="3111"/>
                </a:lnTo>
                <a:lnTo>
                  <a:pt x="2159" y="3142"/>
                </a:lnTo>
                <a:lnTo>
                  <a:pt x="2112" y="3170"/>
                </a:lnTo>
                <a:lnTo>
                  <a:pt x="2066" y="3193"/>
                </a:lnTo>
                <a:lnTo>
                  <a:pt x="2019" y="3214"/>
                </a:lnTo>
                <a:lnTo>
                  <a:pt x="1972" y="3231"/>
                </a:lnTo>
                <a:lnTo>
                  <a:pt x="1926" y="3245"/>
                </a:lnTo>
                <a:lnTo>
                  <a:pt x="1881" y="3255"/>
                </a:lnTo>
                <a:lnTo>
                  <a:pt x="1837" y="3262"/>
                </a:lnTo>
                <a:lnTo>
                  <a:pt x="1793" y="3265"/>
                </a:lnTo>
                <a:lnTo>
                  <a:pt x="1751" y="3264"/>
                </a:lnTo>
                <a:lnTo>
                  <a:pt x="1712" y="3260"/>
                </a:lnTo>
                <a:lnTo>
                  <a:pt x="1674" y="3253"/>
                </a:lnTo>
                <a:lnTo>
                  <a:pt x="1639" y="3242"/>
                </a:lnTo>
                <a:lnTo>
                  <a:pt x="1605" y="3226"/>
                </a:lnTo>
                <a:lnTo>
                  <a:pt x="1575" y="3207"/>
                </a:lnTo>
                <a:lnTo>
                  <a:pt x="1548" y="3185"/>
                </a:lnTo>
                <a:lnTo>
                  <a:pt x="1524" y="3159"/>
                </a:lnTo>
                <a:lnTo>
                  <a:pt x="1503" y="3128"/>
                </a:lnTo>
                <a:lnTo>
                  <a:pt x="1488" y="3094"/>
                </a:lnTo>
                <a:lnTo>
                  <a:pt x="1477" y="3057"/>
                </a:lnTo>
                <a:lnTo>
                  <a:pt x="1470" y="3020"/>
                </a:lnTo>
                <a:lnTo>
                  <a:pt x="1469" y="2979"/>
                </a:lnTo>
                <a:lnTo>
                  <a:pt x="1471" y="2937"/>
                </a:lnTo>
                <a:lnTo>
                  <a:pt x="1479" y="2895"/>
                </a:lnTo>
                <a:lnTo>
                  <a:pt x="1490" y="2851"/>
                </a:lnTo>
                <a:lnTo>
                  <a:pt x="1506" y="2806"/>
                </a:lnTo>
                <a:lnTo>
                  <a:pt x="1525" y="2762"/>
                </a:lnTo>
                <a:lnTo>
                  <a:pt x="1549" y="2717"/>
                </a:lnTo>
                <a:lnTo>
                  <a:pt x="1577" y="2673"/>
                </a:lnTo>
                <a:lnTo>
                  <a:pt x="1608" y="2629"/>
                </a:lnTo>
                <a:lnTo>
                  <a:pt x="1644" y="2586"/>
                </a:lnTo>
                <a:lnTo>
                  <a:pt x="1683" y="2544"/>
                </a:lnTo>
                <a:lnTo>
                  <a:pt x="1725" y="2504"/>
                </a:lnTo>
                <a:lnTo>
                  <a:pt x="1770" y="2465"/>
                </a:lnTo>
                <a:lnTo>
                  <a:pt x="1818" y="2429"/>
                </a:lnTo>
                <a:lnTo>
                  <a:pt x="1866" y="2398"/>
                </a:lnTo>
                <a:lnTo>
                  <a:pt x="1915" y="2369"/>
                </a:lnTo>
                <a:lnTo>
                  <a:pt x="1963" y="2345"/>
                </a:lnTo>
                <a:lnTo>
                  <a:pt x="2013" y="2325"/>
                </a:lnTo>
                <a:lnTo>
                  <a:pt x="2061" y="2307"/>
                </a:lnTo>
                <a:lnTo>
                  <a:pt x="2109" y="2294"/>
                </a:lnTo>
                <a:lnTo>
                  <a:pt x="2156" y="2284"/>
                </a:lnTo>
                <a:lnTo>
                  <a:pt x="2203" y="2279"/>
                </a:lnTo>
                <a:lnTo>
                  <a:pt x="2247" y="2277"/>
                </a:lnTo>
                <a:lnTo>
                  <a:pt x="2289" y="2280"/>
                </a:lnTo>
                <a:lnTo>
                  <a:pt x="2329" y="2286"/>
                </a:lnTo>
                <a:lnTo>
                  <a:pt x="2367" y="2296"/>
                </a:lnTo>
                <a:lnTo>
                  <a:pt x="2404" y="2310"/>
                </a:lnTo>
                <a:lnTo>
                  <a:pt x="2436" y="2329"/>
                </a:lnTo>
                <a:lnTo>
                  <a:pt x="2484" y="2279"/>
                </a:lnTo>
                <a:lnTo>
                  <a:pt x="2528" y="2227"/>
                </a:lnTo>
                <a:lnTo>
                  <a:pt x="2569" y="2172"/>
                </a:lnTo>
                <a:lnTo>
                  <a:pt x="2604" y="2115"/>
                </a:lnTo>
                <a:lnTo>
                  <a:pt x="2635" y="2056"/>
                </a:lnTo>
                <a:lnTo>
                  <a:pt x="2661" y="1995"/>
                </a:lnTo>
                <a:lnTo>
                  <a:pt x="2683" y="1932"/>
                </a:lnTo>
                <a:lnTo>
                  <a:pt x="2701" y="1869"/>
                </a:lnTo>
                <a:lnTo>
                  <a:pt x="2714" y="1804"/>
                </a:lnTo>
                <a:lnTo>
                  <a:pt x="2724" y="1738"/>
                </a:lnTo>
                <a:lnTo>
                  <a:pt x="2729" y="1672"/>
                </a:lnTo>
                <a:lnTo>
                  <a:pt x="2729" y="1606"/>
                </a:lnTo>
                <a:lnTo>
                  <a:pt x="2726" y="1540"/>
                </a:lnTo>
                <a:lnTo>
                  <a:pt x="2718" y="1475"/>
                </a:lnTo>
                <a:lnTo>
                  <a:pt x="2706" y="1410"/>
                </a:lnTo>
                <a:lnTo>
                  <a:pt x="2689" y="1347"/>
                </a:lnTo>
                <a:lnTo>
                  <a:pt x="2668" y="1284"/>
                </a:lnTo>
                <a:lnTo>
                  <a:pt x="2644" y="1222"/>
                </a:lnTo>
                <a:lnTo>
                  <a:pt x="2614" y="1163"/>
                </a:lnTo>
                <a:lnTo>
                  <a:pt x="2581" y="1105"/>
                </a:lnTo>
                <a:lnTo>
                  <a:pt x="2543" y="1049"/>
                </a:lnTo>
                <a:lnTo>
                  <a:pt x="2501" y="997"/>
                </a:lnTo>
                <a:lnTo>
                  <a:pt x="2455" y="947"/>
                </a:lnTo>
                <a:lnTo>
                  <a:pt x="2405" y="900"/>
                </a:lnTo>
                <a:lnTo>
                  <a:pt x="2332" y="842"/>
                </a:lnTo>
                <a:lnTo>
                  <a:pt x="2258" y="788"/>
                </a:lnTo>
                <a:lnTo>
                  <a:pt x="2180" y="738"/>
                </a:lnTo>
                <a:lnTo>
                  <a:pt x="2100" y="691"/>
                </a:lnTo>
                <a:lnTo>
                  <a:pt x="2017" y="650"/>
                </a:lnTo>
                <a:lnTo>
                  <a:pt x="1932" y="611"/>
                </a:lnTo>
                <a:lnTo>
                  <a:pt x="1845" y="576"/>
                </a:lnTo>
                <a:lnTo>
                  <a:pt x="1757" y="546"/>
                </a:lnTo>
                <a:lnTo>
                  <a:pt x="1667" y="519"/>
                </a:lnTo>
                <a:lnTo>
                  <a:pt x="1576" y="495"/>
                </a:lnTo>
                <a:lnTo>
                  <a:pt x="1485" y="476"/>
                </a:lnTo>
                <a:lnTo>
                  <a:pt x="1393" y="460"/>
                </a:lnTo>
                <a:lnTo>
                  <a:pt x="1301" y="448"/>
                </a:lnTo>
                <a:lnTo>
                  <a:pt x="1209" y="439"/>
                </a:lnTo>
                <a:lnTo>
                  <a:pt x="1118" y="432"/>
                </a:lnTo>
                <a:lnTo>
                  <a:pt x="1107" y="449"/>
                </a:lnTo>
                <a:lnTo>
                  <a:pt x="1093" y="462"/>
                </a:lnTo>
                <a:lnTo>
                  <a:pt x="1076" y="470"/>
                </a:lnTo>
                <a:lnTo>
                  <a:pt x="1056" y="473"/>
                </a:lnTo>
                <a:lnTo>
                  <a:pt x="851" y="473"/>
                </a:lnTo>
                <a:lnTo>
                  <a:pt x="839" y="505"/>
                </a:lnTo>
                <a:lnTo>
                  <a:pt x="823" y="535"/>
                </a:lnTo>
                <a:lnTo>
                  <a:pt x="805" y="561"/>
                </a:lnTo>
                <a:lnTo>
                  <a:pt x="783" y="586"/>
                </a:lnTo>
                <a:lnTo>
                  <a:pt x="760" y="606"/>
                </a:lnTo>
                <a:lnTo>
                  <a:pt x="733" y="623"/>
                </a:lnTo>
                <a:lnTo>
                  <a:pt x="736" y="632"/>
                </a:lnTo>
                <a:lnTo>
                  <a:pt x="737" y="642"/>
                </a:lnTo>
                <a:lnTo>
                  <a:pt x="737" y="694"/>
                </a:lnTo>
                <a:lnTo>
                  <a:pt x="763" y="696"/>
                </a:lnTo>
                <a:lnTo>
                  <a:pt x="789" y="700"/>
                </a:lnTo>
                <a:lnTo>
                  <a:pt x="814" y="704"/>
                </a:lnTo>
                <a:lnTo>
                  <a:pt x="839" y="709"/>
                </a:lnTo>
                <a:lnTo>
                  <a:pt x="864" y="715"/>
                </a:lnTo>
                <a:lnTo>
                  <a:pt x="885" y="723"/>
                </a:lnTo>
                <a:lnTo>
                  <a:pt x="903" y="731"/>
                </a:lnTo>
                <a:lnTo>
                  <a:pt x="919" y="740"/>
                </a:lnTo>
                <a:lnTo>
                  <a:pt x="930" y="751"/>
                </a:lnTo>
                <a:lnTo>
                  <a:pt x="936" y="763"/>
                </a:lnTo>
                <a:lnTo>
                  <a:pt x="938" y="772"/>
                </a:lnTo>
                <a:lnTo>
                  <a:pt x="937" y="781"/>
                </a:lnTo>
                <a:lnTo>
                  <a:pt x="934" y="791"/>
                </a:lnTo>
                <a:lnTo>
                  <a:pt x="929" y="800"/>
                </a:lnTo>
                <a:lnTo>
                  <a:pt x="922" y="810"/>
                </a:lnTo>
                <a:lnTo>
                  <a:pt x="915" y="820"/>
                </a:lnTo>
                <a:lnTo>
                  <a:pt x="906" y="830"/>
                </a:lnTo>
                <a:lnTo>
                  <a:pt x="898" y="840"/>
                </a:lnTo>
                <a:lnTo>
                  <a:pt x="889" y="852"/>
                </a:lnTo>
                <a:lnTo>
                  <a:pt x="880" y="865"/>
                </a:lnTo>
                <a:lnTo>
                  <a:pt x="872" y="878"/>
                </a:lnTo>
                <a:lnTo>
                  <a:pt x="865" y="892"/>
                </a:lnTo>
                <a:lnTo>
                  <a:pt x="860" y="906"/>
                </a:lnTo>
                <a:lnTo>
                  <a:pt x="855" y="922"/>
                </a:lnTo>
                <a:lnTo>
                  <a:pt x="853" y="941"/>
                </a:lnTo>
                <a:lnTo>
                  <a:pt x="853" y="959"/>
                </a:lnTo>
                <a:lnTo>
                  <a:pt x="857" y="979"/>
                </a:lnTo>
                <a:lnTo>
                  <a:pt x="863" y="1002"/>
                </a:lnTo>
                <a:lnTo>
                  <a:pt x="872" y="1025"/>
                </a:lnTo>
                <a:lnTo>
                  <a:pt x="885" y="1050"/>
                </a:lnTo>
                <a:lnTo>
                  <a:pt x="902" y="1077"/>
                </a:lnTo>
                <a:lnTo>
                  <a:pt x="924" y="1106"/>
                </a:lnTo>
                <a:lnTo>
                  <a:pt x="950" y="1138"/>
                </a:lnTo>
                <a:lnTo>
                  <a:pt x="981" y="1170"/>
                </a:lnTo>
                <a:lnTo>
                  <a:pt x="1011" y="1201"/>
                </a:lnTo>
                <a:lnTo>
                  <a:pt x="1040" y="1232"/>
                </a:lnTo>
                <a:lnTo>
                  <a:pt x="1068" y="1262"/>
                </a:lnTo>
                <a:lnTo>
                  <a:pt x="1094" y="1294"/>
                </a:lnTo>
                <a:lnTo>
                  <a:pt x="1118" y="1325"/>
                </a:lnTo>
                <a:lnTo>
                  <a:pt x="1141" y="1357"/>
                </a:lnTo>
                <a:lnTo>
                  <a:pt x="1162" y="1389"/>
                </a:lnTo>
                <a:lnTo>
                  <a:pt x="1180" y="1423"/>
                </a:lnTo>
                <a:lnTo>
                  <a:pt x="1197" y="1456"/>
                </a:lnTo>
                <a:lnTo>
                  <a:pt x="1212" y="1492"/>
                </a:lnTo>
                <a:lnTo>
                  <a:pt x="1224" y="1528"/>
                </a:lnTo>
                <a:lnTo>
                  <a:pt x="1234" y="1565"/>
                </a:lnTo>
                <a:lnTo>
                  <a:pt x="1242" y="1604"/>
                </a:lnTo>
                <a:lnTo>
                  <a:pt x="1246" y="1644"/>
                </a:lnTo>
                <a:lnTo>
                  <a:pt x="1247" y="1685"/>
                </a:lnTo>
                <a:lnTo>
                  <a:pt x="1245" y="1729"/>
                </a:lnTo>
                <a:lnTo>
                  <a:pt x="1240" y="1775"/>
                </a:lnTo>
                <a:lnTo>
                  <a:pt x="1231" y="1821"/>
                </a:lnTo>
                <a:lnTo>
                  <a:pt x="1219" y="1871"/>
                </a:lnTo>
                <a:lnTo>
                  <a:pt x="1204" y="1922"/>
                </a:lnTo>
                <a:lnTo>
                  <a:pt x="1185" y="1976"/>
                </a:lnTo>
                <a:lnTo>
                  <a:pt x="1162" y="2031"/>
                </a:lnTo>
                <a:lnTo>
                  <a:pt x="1134" y="2090"/>
                </a:lnTo>
                <a:lnTo>
                  <a:pt x="1103" y="2152"/>
                </a:lnTo>
                <a:lnTo>
                  <a:pt x="1067" y="2216"/>
                </a:lnTo>
                <a:lnTo>
                  <a:pt x="1026" y="2282"/>
                </a:lnTo>
                <a:lnTo>
                  <a:pt x="981" y="2352"/>
                </a:lnTo>
                <a:lnTo>
                  <a:pt x="945" y="2410"/>
                </a:lnTo>
                <a:lnTo>
                  <a:pt x="915" y="2465"/>
                </a:lnTo>
                <a:lnTo>
                  <a:pt x="889" y="2516"/>
                </a:lnTo>
                <a:lnTo>
                  <a:pt x="868" y="2567"/>
                </a:lnTo>
                <a:lnTo>
                  <a:pt x="850" y="2615"/>
                </a:lnTo>
                <a:lnTo>
                  <a:pt x="837" y="2660"/>
                </a:lnTo>
                <a:lnTo>
                  <a:pt x="828" y="2704"/>
                </a:lnTo>
                <a:lnTo>
                  <a:pt x="823" y="2746"/>
                </a:lnTo>
                <a:lnTo>
                  <a:pt x="821" y="2784"/>
                </a:lnTo>
                <a:lnTo>
                  <a:pt x="822" y="2822"/>
                </a:lnTo>
                <a:lnTo>
                  <a:pt x="826" y="2856"/>
                </a:lnTo>
                <a:lnTo>
                  <a:pt x="832" y="2890"/>
                </a:lnTo>
                <a:lnTo>
                  <a:pt x="841" y="2921"/>
                </a:lnTo>
                <a:lnTo>
                  <a:pt x="852" y="2950"/>
                </a:lnTo>
                <a:lnTo>
                  <a:pt x="866" y="2977"/>
                </a:lnTo>
                <a:lnTo>
                  <a:pt x="880" y="3002"/>
                </a:lnTo>
                <a:lnTo>
                  <a:pt x="895" y="3027"/>
                </a:lnTo>
                <a:lnTo>
                  <a:pt x="912" y="3049"/>
                </a:lnTo>
                <a:lnTo>
                  <a:pt x="929" y="3068"/>
                </a:lnTo>
                <a:lnTo>
                  <a:pt x="947" y="3087"/>
                </a:lnTo>
                <a:lnTo>
                  <a:pt x="965" y="3105"/>
                </a:lnTo>
                <a:lnTo>
                  <a:pt x="984" y="3120"/>
                </a:lnTo>
                <a:lnTo>
                  <a:pt x="1001" y="3133"/>
                </a:lnTo>
                <a:lnTo>
                  <a:pt x="1019" y="3145"/>
                </a:lnTo>
                <a:lnTo>
                  <a:pt x="1036" y="3156"/>
                </a:lnTo>
                <a:lnTo>
                  <a:pt x="1052" y="3166"/>
                </a:lnTo>
                <a:lnTo>
                  <a:pt x="1067" y="3174"/>
                </a:lnTo>
                <a:lnTo>
                  <a:pt x="1080" y="3181"/>
                </a:lnTo>
                <a:lnTo>
                  <a:pt x="1091" y="3186"/>
                </a:lnTo>
                <a:lnTo>
                  <a:pt x="1100" y="3190"/>
                </a:lnTo>
                <a:lnTo>
                  <a:pt x="1107" y="3193"/>
                </a:lnTo>
                <a:lnTo>
                  <a:pt x="1111" y="3195"/>
                </a:lnTo>
                <a:lnTo>
                  <a:pt x="1113" y="3195"/>
                </a:lnTo>
                <a:lnTo>
                  <a:pt x="1113" y="3242"/>
                </a:lnTo>
                <a:lnTo>
                  <a:pt x="135" y="3242"/>
                </a:lnTo>
                <a:lnTo>
                  <a:pt x="135" y="3195"/>
                </a:lnTo>
                <a:lnTo>
                  <a:pt x="136" y="3195"/>
                </a:lnTo>
                <a:lnTo>
                  <a:pt x="141" y="3193"/>
                </a:lnTo>
                <a:lnTo>
                  <a:pt x="147" y="3190"/>
                </a:lnTo>
                <a:lnTo>
                  <a:pt x="156" y="3186"/>
                </a:lnTo>
                <a:lnTo>
                  <a:pt x="168" y="3181"/>
                </a:lnTo>
                <a:lnTo>
                  <a:pt x="181" y="3174"/>
                </a:lnTo>
                <a:lnTo>
                  <a:pt x="195" y="3166"/>
                </a:lnTo>
                <a:lnTo>
                  <a:pt x="211" y="3156"/>
                </a:lnTo>
                <a:lnTo>
                  <a:pt x="227" y="3145"/>
                </a:lnTo>
                <a:lnTo>
                  <a:pt x="245" y="3133"/>
                </a:lnTo>
                <a:lnTo>
                  <a:pt x="263" y="3120"/>
                </a:lnTo>
                <a:lnTo>
                  <a:pt x="281" y="3105"/>
                </a:lnTo>
                <a:lnTo>
                  <a:pt x="300" y="3087"/>
                </a:lnTo>
                <a:lnTo>
                  <a:pt x="318" y="3068"/>
                </a:lnTo>
                <a:lnTo>
                  <a:pt x="335" y="3049"/>
                </a:lnTo>
                <a:lnTo>
                  <a:pt x="352" y="3027"/>
                </a:lnTo>
                <a:lnTo>
                  <a:pt x="368" y="3002"/>
                </a:lnTo>
                <a:lnTo>
                  <a:pt x="382" y="2977"/>
                </a:lnTo>
                <a:lnTo>
                  <a:pt x="395" y="2950"/>
                </a:lnTo>
                <a:lnTo>
                  <a:pt x="405" y="2921"/>
                </a:lnTo>
                <a:lnTo>
                  <a:pt x="414" y="2890"/>
                </a:lnTo>
                <a:lnTo>
                  <a:pt x="421" y="2856"/>
                </a:lnTo>
                <a:lnTo>
                  <a:pt x="425" y="2822"/>
                </a:lnTo>
                <a:lnTo>
                  <a:pt x="426" y="2784"/>
                </a:lnTo>
                <a:lnTo>
                  <a:pt x="424" y="2746"/>
                </a:lnTo>
                <a:lnTo>
                  <a:pt x="418" y="2704"/>
                </a:lnTo>
                <a:lnTo>
                  <a:pt x="410" y="2660"/>
                </a:lnTo>
                <a:lnTo>
                  <a:pt x="397" y="2615"/>
                </a:lnTo>
                <a:lnTo>
                  <a:pt x="380" y="2567"/>
                </a:lnTo>
                <a:lnTo>
                  <a:pt x="359" y="2516"/>
                </a:lnTo>
                <a:lnTo>
                  <a:pt x="333" y="2465"/>
                </a:lnTo>
                <a:lnTo>
                  <a:pt x="302" y="2410"/>
                </a:lnTo>
                <a:lnTo>
                  <a:pt x="265" y="2352"/>
                </a:lnTo>
                <a:lnTo>
                  <a:pt x="220" y="2282"/>
                </a:lnTo>
                <a:lnTo>
                  <a:pt x="180" y="2216"/>
                </a:lnTo>
                <a:lnTo>
                  <a:pt x="144" y="2152"/>
                </a:lnTo>
                <a:lnTo>
                  <a:pt x="113" y="2090"/>
                </a:lnTo>
                <a:lnTo>
                  <a:pt x="85" y="2031"/>
                </a:lnTo>
                <a:lnTo>
                  <a:pt x="62" y="1976"/>
                </a:lnTo>
                <a:lnTo>
                  <a:pt x="42" y="1922"/>
                </a:lnTo>
                <a:lnTo>
                  <a:pt x="27" y="1871"/>
                </a:lnTo>
                <a:lnTo>
                  <a:pt x="15" y="1821"/>
                </a:lnTo>
                <a:lnTo>
                  <a:pt x="7" y="1775"/>
                </a:lnTo>
                <a:lnTo>
                  <a:pt x="2" y="1729"/>
                </a:lnTo>
                <a:lnTo>
                  <a:pt x="0" y="1685"/>
                </a:lnTo>
                <a:lnTo>
                  <a:pt x="1" y="1644"/>
                </a:lnTo>
                <a:lnTo>
                  <a:pt x="6" y="1604"/>
                </a:lnTo>
                <a:lnTo>
                  <a:pt x="13" y="1565"/>
                </a:lnTo>
                <a:lnTo>
                  <a:pt x="22" y="1528"/>
                </a:lnTo>
                <a:lnTo>
                  <a:pt x="35" y="1492"/>
                </a:lnTo>
                <a:lnTo>
                  <a:pt x="49" y="1456"/>
                </a:lnTo>
                <a:lnTo>
                  <a:pt x="66" y="1423"/>
                </a:lnTo>
                <a:lnTo>
                  <a:pt x="85" y="1389"/>
                </a:lnTo>
                <a:lnTo>
                  <a:pt x="107" y="1357"/>
                </a:lnTo>
                <a:lnTo>
                  <a:pt x="129" y="1325"/>
                </a:lnTo>
                <a:lnTo>
                  <a:pt x="154" y="1294"/>
                </a:lnTo>
                <a:lnTo>
                  <a:pt x="180" y="1262"/>
                </a:lnTo>
                <a:lnTo>
                  <a:pt x="207" y="1232"/>
                </a:lnTo>
                <a:lnTo>
                  <a:pt x="235" y="1201"/>
                </a:lnTo>
                <a:lnTo>
                  <a:pt x="265" y="1170"/>
                </a:lnTo>
                <a:lnTo>
                  <a:pt x="297" y="1138"/>
                </a:lnTo>
                <a:lnTo>
                  <a:pt x="323" y="1106"/>
                </a:lnTo>
                <a:lnTo>
                  <a:pt x="345" y="1077"/>
                </a:lnTo>
                <a:lnTo>
                  <a:pt x="362" y="1050"/>
                </a:lnTo>
                <a:lnTo>
                  <a:pt x="375" y="1025"/>
                </a:lnTo>
                <a:lnTo>
                  <a:pt x="384" y="1002"/>
                </a:lnTo>
                <a:lnTo>
                  <a:pt x="390" y="979"/>
                </a:lnTo>
                <a:lnTo>
                  <a:pt x="393" y="959"/>
                </a:lnTo>
                <a:lnTo>
                  <a:pt x="393" y="941"/>
                </a:lnTo>
                <a:lnTo>
                  <a:pt x="391" y="922"/>
                </a:lnTo>
                <a:lnTo>
                  <a:pt x="387" y="906"/>
                </a:lnTo>
                <a:lnTo>
                  <a:pt x="382" y="892"/>
                </a:lnTo>
                <a:lnTo>
                  <a:pt x="375" y="878"/>
                </a:lnTo>
                <a:lnTo>
                  <a:pt x="367" y="865"/>
                </a:lnTo>
                <a:lnTo>
                  <a:pt x="358" y="852"/>
                </a:lnTo>
                <a:lnTo>
                  <a:pt x="350" y="840"/>
                </a:lnTo>
                <a:lnTo>
                  <a:pt x="341" y="830"/>
                </a:lnTo>
                <a:lnTo>
                  <a:pt x="333" y="820"/>
                </a:lnTo>
                <a:lnTo>
                  <a:pt x="325" y="810"/>
                </a:lnTo>
                <a:lnTo>
                  <a:pt x="319" y="800"/>
                </a:lnTo>
                <a:lnTo>
                  <a:pt x="314" y="791"/>
                </a:lnTo>
                <a:lnTo>
                  <a:pt x="311" y="781"/>
                </a:lnTo>
                <a:lnTo>
                  <a:pt x="310" y="772"/>
                </a:lnTo>
                <a:lnTo>
                  <a:pt x="311" y="763"/>
                </a:lnTo>
                <a:lnTo>
                  <a:pt x="318" y="751"/>
                </a:lnTo>
                <a:lnTo>
                  <a:pt x="329" y="740"/>
                </a:lnTo>
                <a:lnTo>
                  <a:pt x="344" y="731"/>
                </a:lnTo>
                <a:lnTo>
                  <a:pt x="362" y="723"/>
                </a:lnTo>
                <a:lnTo>
                  <a:pt x="384" y="715"/>
                </a:lnTo>
                <a:lnTo>
                  <a:pt x="407" y="709"/>
                </a:lnTo>
                <a:lnTo>
                  <a:pt x="432" y="704"/>
                </a:lnTo>
                <a:lnTo>
                  <a:pt x="458" y="700"/>
                </a:lnTo>
                <a:lnTo>
                  <a:pt x="485" y="696"/>
                </a:lnTo>
                <a:lnTo>
                  <a:pt x="510" y="694"/>
                </a:lnTo>
                <a:lnTo>
                  <a:pt x="510" y="642"/>
                </a:lnTo>
                <a:lnTo>
                  <a:pt x="511" y="632"/>
                </a:lnTo>
                <a:lnTo>
                  <a:pt x="514" y="623"/>
                </a:lnTo>
                <a:lnTo>
                  <a:pt x="485" y="604"/>
                </a:lnTo>
                <a:lnTo>
                  <a:pt x="459" y="581"/>
                </a:lnTo>
                <a:lnTo>
                  <a:pt x="436" y="554"/>
                </a:lnTo>
                <a:lnTo>
                  <a:pt x="416" y="524"/>
                </a:lnTo>
                <a:lnTo>
                  <a:pt x="400" y="490"/>
                </a:lnTo>
                <a:lnTo>
                  <a:pt x="389" y="455"/>
                </a:lnTo>
                <a:lnTo>
                  <a:pt x="381" y="417"/>
                </a:lnTo>
                <a:lnTo>
                  <a:pt x="379" y="378"/>
                </a:lnTo>
                <a:lnTo>
                  <a:pt x="381" y="344"/>
                </a:lnTo>
                <a:lnTo>
                  <a:pt x="385" y="309"/>
                </a:lnTo>
                <a:lnTo>
                  <a:pt x="393" y="272"/>
                </a:lnTo>
                <a:lnTo>
                  <a:pt x="404" y="236"/>
                </a:lnTo>
                <a:lnTo>
                  <a:pt x="417" y="200"/>
                </a:lnTo>
                <a:lnTo>
                  <a:pt x="432" y="165"/>
                </a:lnTo>
                <a:lnTo>
                  <a:pt x="450" y="131"/>
                </a:lnTo>
                <a:lnTo>
                  <a:pt x="470" y="101"/>
                </a:lnTo>
                <a:lnTo>
                  <a:pt x="493" y="72"/>
                </a:lnTo>
                <a:lnTo>
                  <a:pt x="516" y="48"/>
                </a:lnTo>
                <a:lnTo>
                  <a:pt x="541" y="28"/>
                </a:lnTo>
                <a:lnTo>
                  <a:pt x="567" y="12"/>
                </a:lnTo>
                <a:lnTo>
                  <a:pt x="595" y="3"/>
                </a:lnTo>
                <a:lnTo>
                  <a:pt x="6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3" name="Freeform 50"/>
          <p:cNvSpPr>
            <a:spLocks/>
          </p:cNvSpPr>
          <p:nvPr/>
        </p:nvSpPr>
        <p:spPr bwMode="auto">
          <a:xfrm>
            <a:off x="6838423" y="4369363"/>
            <a:ext cx="388937" cy="579438"/>
          </a:xfrm>
          <a:custGeom>
            <a:avLst/>
            <a:gdLst>
              <a:gd name="T0" fmla="*/ 1206 w 2205"/>
              <a:gd name="T1" fmla="*/ 69 h 3278"/>
              <a:gd name="T2" fmla="*/ 1324 w 2205"/>
              <a:gd name="T3" fmla="*/ 155 h 3278"/>
              <a:gd name="T4" fmla="*/ 1405 w 2205"/>
              <a:gd name="T5" fmla="*/ 223 h 3278"/>
              <a:gd name="T6" fmla="*/ 1456 w 2205"/>
              <a:gd name="T7" fmla="*/ 274 h 3278"/>
              <a:gd name="T8" fmla="*/ 1483 w 2205"/>
              <a:gd name="T9" fmla="*/ 310 h 3278"/>
              <a:gd name="T10" fmla="*/ 1493 w 2205"/>
              <a:gd name="T11" fmla="*/ 333 h 3278"/>
              <a:gd name="T12" fmla="*/ 1494 w 2205"/>
              <a:gd name="T13" fmla="*/ 346 h 3278"/>
              <a:gd name="T14" fmla="*/ 1493 w 2205"/>
              <a:gd name="T15" fmla="*/ 349 h 3278"/>
              <a:gd name="T16" fmla="*/ 1276 w 2205"/>
              <a:gd name="T17" fmla="*/ 772 h 3278"/>
              <a:gd name="T18" fmla="*/ 1227 w 2205"/>
              <a:gd name="T19" fmla="*/ 835 h 3278"/>
              <a:gd name="T20" fmla="*/ 1248 w 2205"/>
              <a:gd name="T21" fmla="*/ 879 h 3278"/>
              <a:gd name="T22" fmla="*/ 1348 w 2205"/>
              <a:gd name="T23" fmla="*/ 900 h 3278"/>
              <a:gd name="T24" fmla="*/ 1407 w 2205"/>
              <a:gd name="T25" fmla="*/ 930 h 3278"/>
              <a:gd name="T26" fmla="*/ 1416 w 2205"/>
              <a:gd name="T27" fmla="*/ 965 h 3278"/>
              <a:gd name="T28" fmla="*/ 1375 w 2205"/>
              <a:gd name="T29" fmla="*/ 996 h 3278"/>
              <a:gd name="T30" fmla="*/ 1293 w 2205"/>
              <a:gd name="T31" fmla="*/ 1020 h 3278"/>
              <a:gd name="T32" fmla="*/ 2205 w 2205"/>
              <a:gd name="T33" fmla="*/ 2783 h 3278"/>
              <a:gd name="T34" fmla="*/ 2190 w 2205"/>
              <a:gd name="T35" fmla="*/ 2799 h 3278"/>
              <a:gd name="T36" fmla="*/ 2148 w 2205"/>
              <a:gd name="T37" fmla="*/ 2843 h 3278"/>
              <a:gd name="T38" fmla="*/ 2091 w 2205"/>
              <a:gd name="T39" fmla="*/ 2905 h 3278"/>
              <a:gd name="T40" fmla="*/ 2025 w 2205"/>
              <a:gd name="T41" fmla="*/ 2979 h 3278"/>
              <a:gd name="T42" fmla="*/ 1960 w 2205"/>
              <a:gd name="T43" fmla="*/ 3056 h 3278"/>
              <a:gd name="T44" fmla="*/ 1904 w 2205"/>
              <a:gd name="T45" fmla="*/ 3129 h 3278"/>
              <a:gd name="T46" fmla="*/ 1867 w 2205"/>
              <a:gd name="T47" fmla="*/ 3190 h 3278"/>
              <a:gd name="T48" fmla="*/ 1854 w 2205"/>
              <a:gd name="T49" fmla="*/ 3220 h 3278"/>
              <a:gd name="T50" fmla="*/ 1811 w 2205"/>
              <a:gd name="T51" fmla="*/ 3228 h 3278"/>
              <a:gd name="T52" fmla="*/ 1717 w 2205"/>
              <a:gd name="T53" fmla="*/ 3244 h 3278"/>
              <a:gd name="T54" fmla="*/ 1568 w 2205"/>
              <a:gd name="T55" fmla="*/ 3260 h 3278"/>
              <a:gd name="T56" fmla="*/ 1364 w 2205"/>
              <a:gd name="T57" fmla="*/ 3273 h 3278"/>
              <a:gd name="T58" fmla="*/ 1103 w 2205"/>
              <a:gd name="T59" fmla="*/ 3278 h 3278"/>
              <a:gd name="T60" fmla="*/ 841 w 2205"/>
              <a:gd name="T61" fmla="*/ 3273 h 3278"/>
              <a:gd name="T62" fmla="*/ 637 w 2205"/>
              <a:gd name="T63" fmla="*/ 3260 h 3278"/>
              <a:gd name="T64" fmla="*/ 488 w 2205"/>
              <a:gd name="T65" fmla="*/ 3244 h 3278"/>
              <a:gd name="T66" fmla="*/ 394 w 2205"/>
              <a:gd name="T67" fmla="*/ 3228 h 3278"/>
              <a:gd name="T68" fmla="*/ 351 w 2205"/>
              <a:gd name="T69" fmla="*/ 3220 h 3278"/>
              <a:gd name="T70" fmla="*/ 338 w 2205"/>
              <a:gd name="T71" fmla="*/ 3190 h 3278"/>
              <a:gd name="T72" fmla="*/ 301 w 2205"/>
              <a:gd name="T73" fmla="*/ 3129 h 3278"/>
              <a:gd name="T74" fmla="*/ 245 w 2205"/>
              <a:gd name="T75" fmla="*/ 3056 h 3278"/>
              <a:gd name="T76" fmla="*/ 180 w 2205"/>
              <a:gd name="T77" fmla="*/ 2979 h 3278"/>
              <a:gd name="T78" fmla="*/ 114 w 2205"/>
              <a:gd name="T79" fmla="*/ 2905 h 3278"/>
              <a:gd name="T80" fmla="*/ 57 w 2205"/>
              <a:gd name="T81" fmla="*/ 2843 h 3278"/>
              <a:gd name="T82" fmla="*/ 15 w 2205"/>
              <a:gd name="T83" fmla="*/ 2799 h 3278"/>
              <a:gd name="T84" fmla="*/ 0 w 2205"/>
              <a:gd name="T85" fmla="*/ 2783 h 3278"/>
              <a:gd name="T86" fmla="*/ 912 w 2205"/>
              <a:gd name="T87" fmla="*/ 1020 h 3278"/>
              <a:gd name="T88" fmla="*/ 830 w 2205"/>
              <a:gd name="T89" fmla="*/ 996 h 3278"/>
              <a:gd name="T90" fmla="*/ 789 w 2205"/>
              <a:gd name="T91" fmla="*/ 965 h 3278"/>
              <a:gd name="T92" fmla="*/ 798 w 2205"/>
              <a:gd name="T93" fmla="*/ 930 h 3278"/>
              <a:gd name="T94" fmla="*/ 858 w 2205"/>
              <a:gd name="T95" fmla="*/ 900 h 3278"/>
              <a:gd name="T96" fmla="*/ 957 w 2205"/>
              <a:gd name="T97" fmla="*/ 879 h 3278"/>
              <a:gd name="T98" fmla="*/ 978 w 2205"/>
              <a:gd name="T99" fmla="*/ 835 h 3278"/>
              <a:gd name="T100" fmla="*/ 930 w 2205"/>
              <a:gd name="T101" fmla="*/ 772 h 3278"/>
              <a:gd name="T102" fmla="*/ 712 w 2205"/>
              <a:gd name="T103" fmla="*/ 349 h 3278"/>
              <a:gd name="T104" fmla="*/ 711 w 2205"/>
              <a:gd name="T105" fmla="*/ 346 h 3278"/>
              <a:gd name="T106" fmla="*/ 712 w 2205"/>
              <a:gd name="T107" fmla="*/ 333 h 3278"/>
              <a:gd name="T108" fmla="*/ 722 w 2205"/>
              <a:gd name="T109" fmla="*/ 310 h 3278"/>
              <a:gd name="T110" fmla="*/ 749 w 2205"/>
              <a:gd name="T111" fmla="*/ 274 h 3278"/>
              <a:gd name="T112" fmla="*/ 800 w 2205"/>
              <a:gd name="T113" fmla="*/ 223 h 3278"/>
              <a:gd name="T114" fmla="*/ 881 w 2205"/>
              <a:gd name="T115" fmla="*/ 155 h 3278"/>
              <a:gd name="T116" fmla="*/ 999 w 2205"/>
              <a:gd name="T117" fmla="*/ 69 h 3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05" h="3278">
                <a:moveTo>
                  <a:pt x="1103" y="0"/>
                </a:moveTo>
                <a:lnTo>
                  <a:pt x="1157" y="36"/>
                </a:lnTo>
                <a:lnTo>
                  <a:pt x="1206" y="69"/>
                </a:lnTo>
                <a:lnTo>
                  <a:pt x="1250" y="100"/>
                </a:lnTo>
                <a:lnTo>
                  <a:pt x="1290" y="129"/>
                </a:lnTo>
                <a:lnTo>
                  <a:pt x="1324" y="155"/>
                </a:lnTo>
                <a:lnTo>
                  <a:pt x="1356" y="181"/>
                </a:lnTo>
                <a:lnTo>
                  <a:pt x="1382" y="203"/>
                </a:lnTo>
                <a:lnTo>
                  <a:pt x="1405" y="223"/>
                </a:lnTo>
                <a:lnTo>
                  <a:pt x="1425" y="242"/>
                </a:lnTo>
                <a:lnTo>
                  <a:pt x="1442" y="259"/>
                </a:lnTo>
                <a:lnTo>
                  <a:pt x="1456" y="274"/>
                </a:lnTo>
                <a:lnTo>
                  <a:pt x="1467" y="287"/>
                </a:lnTo>
                <a:lnTo>
                  <a:pt x="1476" y="299"/>
                </a:lnTo>
                <a:lnTo>
                  <a:pt x="1483" y="310"/>
                </a:lnTo>
                <a:lnTo>
                  <a:pt x="1488" y="319"/>
                </a:lnTo>
                <a:lnTo>
                  <a:pt x="1491" y="327"/>
                </a:lnTo>
                <a:lnTo>
                  <a:pt x="1493" y="333"/>
                </a:lnTo>
                <a:lnTo>
                  <a:pt x="1494" y="339"/>
                </a:lnTo>
                <a:lnTo>
                  <a:pt x="1495" y="343"/>
                </a:lnTo>
                <a:lnTo>
                  <a:pt x="1494" y="346"/>
                </a:lnTo>
                <a:lnTo>
                  <a:pt x="1494" y="348"/>
                </a:lnTo>
                <a:lnTo>
                  <a:pt x="1493" y="349"/>
                </a:lnTo>
                <a:lnTo>
                  <a:pt x="1493" y="349"/>
                </a:lnTo>
                <a:lnTo>
                  <a:pt x="1326" y="735"/>
                </a:lnTo>
                <a:lnTo>
                  <a:pt x="1299" y="753"/>
                </a:lnTo>
                <a:lnTo>
                  <a:pt x="1276" y="772"/>
                </a:lnTo>
                <a:lnTo>
                  <a:pt x="1255" y="792"/>
                </a:lnTo>
                <a:lnTo>
                  <a:pt x="1239" y="814"/>
                </a:lnTo>
                <a:lnTo>
                  <a:pt x="1227" y="835"/>
                </a:lnTo>
                <a:lnTo>
                  <a:pt x="1217" y="855"/>
                </a:lnTo>
                <a:lnTo>
                  <a:pt x="1209" y="875"/>
                </a:lnTo>
                <a:lnTo>
                  <a:pt x="1248" y="879"/>
                </a:lnTo>
                <a:lnTo>
                  <a:pt x="1285" y="885"/>
                </a:lnTo>
                <a:lnTo>
                  <a:pt x="1318" y="892"/>
                </a:lnTo>
                <a:lnTo>
                  <a:pt x="1348" y="900"/>
                </a:lnTo>
                <a:lnTo>
                  <a:pt x="1372" y="909"/>
                </a:lnTo>
                <a:lnTo>
                  <a:pt x="1392" y="919"/>
                </a:lnTo>
                <a:lnTo>
                  <a:pt x="1407" y="930"/>
                </a:lnTo>
                <a:lnTo>
                  <a:pt x="1416" y="942"/>
                </a:lnTo>
                <a:lnTo>
                  <a:pt x="1419" y="954"/>
                </a:lnTo>
                <a:lnTo>
                  <a:pt x="1416" y="965"/>
                </a:lnTo>
                <a:lnTo>
                  <a:pt x="1408" y="976"/>
                </a:lnTo>
                <a:lnTo>
                  <a:pt x="1394" y="986"/>
                </a:lnTo>
                <a:lnTo>
                  <a:pt x="1375" y="996"/>
                </a:lnTo>
                <a:lnTo>
                  <a:pt x="1352" y="1004"/>
                </a:lnTo>
                <a:lnTo>
                  <a:pt x="1324" y="1013"/>
                </a:lnTo>
                <a:lnTo>
                  <a:pt x="1293" y="1020"/>
                </a:lnTo>
                <a:lnTo>
                  <a:pt x="1293" y="1395"/>
                </a:lnTo>
                <a:lnTo>
                  <a:pt x="1523" y="1495"/>
                </a:lnTo>
                <a:lnTo>
                  <a:pt x="2205" y="2783"/>
                </a:lnTo>
                <a:lnTo>
                  <a:pt x="2203" y="2785"/>
                </a:lnTo>
                <a:lnTo>
                  <a:pt x="2198" y="2791"/>
                </a:lnTo>
                <a:lnTo>
                  <a:pt x="2190" y="2799"/>
                </a:lnTo>
                <a:lnTo>
                  <a:pt x="2178" y="2811"/>
                </a:lnTo>
                <a:lnTo>
                  <a:pt x="2165" y="2826"/>
                </a:lnTo>
                <a:lnTo>
                  <a:pt x="2148" y="2843"/>
                </a:lnTo>
                <a:lnTo>
                  <a:pt x="2130" y="2862"/>
                </a:lnTo>
                <a:lnTo>
                  <a:pt x="2111" y="2882"/>
                </a:lnTo>
                <a:lnTo>
                  <a:pt x="2091" y="2905"/>
                </a:lnTo>
                <a:lnTo>
                  <a:pt x="2069" y="2929"/>
                </a:lnTo>
                <a:lnTo>
                  <a:pt x="2047" y="2953"/>
                </a:lnTo>
                <a:lnTo>
                  <a:pt x="2025" y="2979"/>
                </a:lnTo>
                <a:lnTo>
                  <a:pt x="2003" y="3004"/>
                </a:lnTo>
                <a:lnTo>
                  <a:pt x="1981" y="3030"/>
                </a:lnTo>
                <a:lnTo>
                  <a:pt x="1960" y="3056"/>
                </a:lnTo>
                <a:lnTo>
                  <a:pt x="1940" y="3081"/>
                </a:lnTo>
                <a:lnTo>
                  <a:pt x="1922" y="3106"/>
                </a:lnTo>
                <a:lnTo>
                  <a:pt x="1904" y="3129"/>
                </a:lnTo>
                <a:lnTo>
                  <a:pt x="1889" y="3151"/>
                </a:lnTo>
                <a:lnTo>
                  <a:pt x="1877" y="3172"/>
                </a:lnTo>
                <a:lnTo>
                  <a:pt x="1867" y="3190"/>
                </a:lnTo>
                <a:lnTo>
                  <a:pt x="1860" y="3206"/>
                </a:lnTo>
                <a:lnTo>
                  <a:pt x="1857" y="3220"/>
                </a:lnTo>
                <a:lnTo>
                  <a:pt x="1854" y="3220"/>
                </a:lnTo>
                <a:lnTo>
                  <a:pt x="1845" y="3222"/>
                </a:lnTo>
                <a:lnTo>
                  <a:pt x="1831" y="3225"/>
                </a:lnTo>
                <a:lnTo>
                  <a:pt x="1811" y="3228"/>
                </a:lnTo>
                <a:lnTo>
                  <a:pt x="1786" y="3233"/>
                </a:lnTo>
                <a:lnTo>
                  <a:pt x="1754" y="3238"/>
                </a:lnTo>
                <a:lnTo>
                  <a:pt x="1717" y="3244"/>
                </a:lnTo>
                <a:lnTo>
                  <a:pt x="1673" y="3249"/>
                </a:lnTo>
                <a:lnTo>
                  <a:pt x="1624" y="3255"/>
                </a:lnTo>
                <a:lnTo>
                  <a:pt x="1568" y="3260"/>
                </a:lnTo>
                <a:lnTo>
                  <a:pt x="1506" y="3265"/>
                </a:lnTo>
                <a:lnTo>
                  <a:pt x="1439" y="3269"/>
                </a:lnTo>
                <a:lnTo>
                  <a:pt x="1364" y="3273"/>
                </a:lnTo>
                <a:lnTo>
                  <a:pt x="1284" y="3276"/>
                </a:lnTo>
                <a:lnTo>
                  <a:pt x="1196" y="3277"/>
                </a:lnTo>
                <a:lnTo>
                  <a:pt x="1103" y="3278"/>
                </a:lnTo>
                <a:lnTo>
                  <a:pt x="1009" y="3277"/>
                </a:lnTo>
                <a:lnTo>
                  <a:pt x="921" y="3276"/>
                </a:lnTo>
                <a:lnTo>
                  <a:pt x="841" y="3273"/>
                </a:lnTo>
                <a:lnTo>
                  <a:pt x="766" y="3269"/>
                </a:lnTo>
                <a:lnTo>
                  <a:pt x="699" y="3265"/>
                </a:lnTo>
                <a:lnTo>
                  <a:pt x="637" y="3260"/>
                </a:lnTo>
                <a:lnTo>
                  <a:pt x="581" y="3255"/>
                </a:lnTo>
                <a:lnTo>
                  <a:pt x="532" y="3249"/>
                </a:lnTo>
                <a:lnTo>
                  <a:pt x="488" y="3244"/>
                </a:lnTo>
                <a:lnTo>
                  <a:pt x="451" y="3238"/>
                </a:lnTo>
                <a:lnTo>
                  <a:pt x="419" y="3233"/>
                </a:lnTo>
                <a:lnTo>
                  <a:pt x="394" y="3228"/>
                </a:lnTo>
                <a:lnTo>
                  <a:pt x="374" y="3225"/>
                </a:lnTo>
                <a:lnTo>
                  <a:pt x="359" y="3222"/>
                </a:lnTo>
                <a:lnTo>
                  <a:pt x="351" y="3220"/>
                </a:lnTo>
                <a:lnTo>
                  <a:pt x="348" y="3220"/>
                </a:lnTo>
                <a:lnTo>
                  <a:pt x="345" y="3206"/>
                </a:lnTo>
                <a:lnTo>
                  <a:pt x="338" y="3190"/>
                </a:lnTo>
                <a:lnTo>
                  <a:pt x="328" y="3172"/>
                </a:lnTo>
                <a:lnTo>
                  <a:pt x="316" y="3151"/>
                </a:lnTo>
                <a:lnTo>
                  <a:pt x="301" y="3129"/>
                </a:lnTo>
                <a:lnTo>
                  <a:pt x="283" y="3106"/>
                </a:lnTo>
                <a:lnTo>
                  <a:pt x="265" y="3081"/>
                </a:lnTo>
                <a:lnTo>
                  <a:pt x="245" y="3056"/>
                </a:lnTo>
                <a:lnTo>
                  <a:pt x="224" y="3030"/>
                </a:lnTo>
                <a:lnTo>
                  <a:pt x="202" y="3004"/>
                </a:lnTo>
                <a:lnTo>
                  <a:pt x="180" y="2979"/>
                </a:lnTo>
                <a:lnTo>
                  <a:pt x="158" y="2953"/>
                </a:lnTo>
                <a:lnTo>
                  <a:pt x="136" y="2929"/>
                </a:lnTo>
                <a:lnTo>
                  <a:pt x="114" y="2905"/>
                </a:lnTo>
                <a:lnTo>
                  <a:pt x="94" y="2882"/>
                </a:lnTo>
                <a:lnTo>
                  <a:pt x="74" y="2862"/>
                </a:lnTo>
                <a:lnTo>
                  <a:pt x="57" y="2843"/>
                </a:lnTo>
                <a:lnTo>
                  <a:pt x="40" y="2826"/>
                </a:lnTo>
                <a:lnTo>
                  <a:pt x="27" y="2811"/>
                </a:lnTo>
                <a:lnTo>
                  <a:pt x="15" y="2799"/>
                </a:lnTo>
                <a:lnTo>
                  <a:pt x="7" y="2791"/>
                </a:lnTo>
                <a:lnTo>
                  <a:pt x="2" y="2785"/>
                </a:lnTo>
                <a:lnTo>
                  <a:pt x="0" y="2783"/>
                </a:lnTo>
                <a:lnTo>
                  <a:pt x="682" y="1495"/>
                </a:lnTo>
                <a:lnTo>
                  <a:pt x="912" y="1395"/>
                </a:lnTo>
                <a:lnTo>
                  <a:pt x="912" y="1020"/>
                </a:lnTo>
                <a:lnTo>
                  <a:pt x="881" y="1013"/>
                </a:lnTo>
                <a:lnTo>
                  <a:pt x="853" y="1004"/>
                </a:lnTo>
                <a:lnTo>
                  <a:pt x="830" y="996"/>
                </a:lnTo>
                <a:lnTo>
                  <a:pt x="811" y="986"/>
                </a:lnTo>
                <a:lnTo>
                  <a:pt x="798" y="976"/>
                </a:lnTo>
                <a:lnTo>
                  <a:pt x="789" y="965"/>
                </a:lnTo>
                <a:lnTo>
                  <a:pt x="786" y="954"/>
                </a:lnTo>
                <a:lnTo>
                  <a:pt x="789" y="942"/>
                </a:lnTo>
                <a:lnTo>
                  <a:pt x="798" y="930"/>
                </a:lnTo>
                <a:lnTo>
                  <a:pt x="813" y="919"/>
                </a:lnTo>
                <a:lnTo>
                  <a:pt x="833" y="909"/>
                </a:lnTo>
                <a:lnTo>
                  <a:pt x="858" y="900"/>
                </a:lnTo>
                <a:lnTo>
                  <a:pt x="887" y="892"/>
                </a:lnTo>
                <a:lnTo>
                  <a:pt x="920" y="885"/>
                </a:lnTo>
                <a:lnTo>
                  <a:pt x="957" y="879"/>
                </a:lnTo>
                <a:lnTo>
                  <a:pt x="996" y="875"/>
                </a:lnTo>
                <a:lnTo>
                  <a:pt x="988" y="855"/>
                </a:lnTo>
                <a:lnTo>
                  <a:pt x="978" y="835"/>
                </a:lnTo>
                <a:lnTo>
                  <a:pt x="966" y="814"/>
                </a:lnTo>
                <a:lnTo>
                  <a:pt x="950" y="792"/>
                </a:lnTo>
                <a:lnTo>
                  <a:pt x="930" y="772"/>
                </a:lnTo>
                <a:lnTo>
                  <a:pt x="906" y="753"/>
                </a:lnTo>
                <a:lnTo>
                  <a:pt x="879" y="735"/>
                </a:lnTo>
                <a:lnTo>
                  <a:pt x="712" y="349"/>
                </a:lnTo>
                <a:lnTo>
                  <a:pt x="712" y="349"/>
                </a:lnTo>
                <a:lnTo>
                  <a:pt x="711" y="348"/>
                </a:lnTo>
                <a:lnTo>
                  <a:pt x="711" y="346"/>
                </a:lnTo>
                <a:lnTo>
                  <a:pt x="711" y="343"/>
                </a:lnTo>
                <a:lnTo>
                  <a:pt x="711" y="339"/>
                </a:lnTo>
                <a:lnTo>
                  <a:pt x="712" y="333"/>
                </a:lnTo>
                <a:lnTo>
                  <a:pt x="714" y="327"/>
                </a:lnTo>
                <a:lnTo>
                  <a:pt x="717" y="319"/>
                </a:lnTo>
                <a:lnTo>
                  <a:pt x="722" y="310"/>
                </a:lnTo>
                <a:lnTo>
                  <a:pt x="729" y="299"/>
                </a:lnTo>
                <a:lnTo>
                  <a:pt x="738" y="287"/>
                </a:lnTo>
                <a:lnTo>
                  <a:pt x="749" y="274"/>
                </a:lnTo>
                <a:lnTo>
                  <a:pt x="763" y="259"/>
                </a:lnTo>
                <a:lnTo>
                  <a:pt x="780" y="242"/>
                </a:lnTo>
                <a:lnTo>
                  <a:pt x="800" y="223"/>
                </a:lnTo>
                <a:lnTo>
                  <a:pt x="823" y="203"/>
                </a:lnTo>
                <a:lnTo>
                  <a:pt x="849" y="181"/>
                </a:lnTo>
                <a:lnTo>
                  <a:pt x="881" y="155"/>
                </a:lnTo>
                <a:lnTo>
                  <a:pt x="915" y="129"/>
                </a:lnTo>
                <a:lnTo>
                  <a:pt x="955" y="100"/>
                </a:lnTo>
                <a:lnTo>
                  <a:pt x="999" y="69"/>
                </a:lnTo>
                <a:lnTo>
                  <a:pt x="1048" y="36"/>
                </a:lnTo>
                <a:lnTo>
                  <a:pt x="110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4" name="Freeform 166"/>
          <p:cNvSpPr>
            <a:spLocks/>
          </p:cNvSpPr>
          <p:nvPr/>
        </p:nvSpPr>
        <p:spPr bwMode="auto">
          <a:xfrm>
            <a:off x="5864829" y="4369362"/>
            <a:ext cx="465137" cy="579438"/>
          </a:xfrm>
          <a:custGeom>
            <a:avLst/>
            <a:gdLst>
              <a:gd name="connsiteX0" fmla="*/ 125587 w 465137"/>
              <a:gd name="connsiteY0" fmla="*/ 476250 h 579438"/>
              <a:gd name="connsiteX1" fmla="*/ 339373 w 465137"/>
              <a:gd name="connsiteY1" fmla="*/ 476250 h 579438"/>
              <a:gd name="connsiteX2" fmla="*/ 341143 w 465137"/>
              <a:gd name="connsiteY2" fmla="*/ 478381 h 579438"/>
              <a:gd name="connsiteX3" fmla="*/ 343267 w 465137"/>
              <a:gd name="connsiteY3" fmla="*/ 481046 h 579438"/>
              <a:gd name="connsiteX4" fmla="*/ 343267 w 465137"/>
              <a:gd name="connsiteY4" fmla="*/ 481223 h 579438"/>
              <a:gd name="connsiteX5" fmla="*/ 345568 w 465137"/>
              <a:gd name="connsiteY5" fmla="*/ 483887 h 579438"/>
              <a:gd name="connsiteX6" fmla="*/ 347691 w 465137"/>
              <a:gd name="connsiteY6" fmla="*/ 486729 h 579438"/>
              <a:gd name="connsiteX7" fmla="*/ 357425 w 465137"/>
              <a:gd name="connsiteY7" fmla="*/ 499161 h 579438"/>
              <a:gd name="connsiteX8" fmla="*/ 359726 w 465137"/>
              <a:gd name="connsiteY8" fmla="*/ 501648 h 579438"/>
              <a:gd name="connsiteX9" fmla="*/ 361672 w 465137"/>
              <a:gd name="connsiteY9" fmla="*/ 504312 h 579438"/>
              <a:gd name="connsiteX10" fmla="*/ 392112 w 465137"/>
              <a:gd name="connsiteY10" fmla="*/ 542497 h 579438"/>
              <a:gd name="connsiteX11" fmla="*/ 392112 w 465137"/>
              <a:gd name="connsiteY11" fmla="*/ 579438 h 579438"/>
              <a:gd name="connsiteX12" fmla="*/ 73025 w 465137"/>
              <a:gd name="connsiteY12" fmla="*/ 579438 h 579438"/>
              <a:gd name="connsiteX13" fmla="*/ 73025 w 465137"/>
              <a:gd name="connsiteY13" fmla="*/ 542497 h 579438"/>
              <a:gd name="connsiteX14" fmla="*/ 103288 w 465137"/>
              <a:gd name="connsiteY14" fmla="*/ 504312 h 579438"/>
              <a:gd name="connsiteX15" fmla="*/ 105411 w 465137"/>
              <a:gd name="connsiteY15" fmla="*/ 501648 h 579438"/>
              <a:gd name="connsiteX16" fmla="*/ 107358 w 465137"/>
              <a:gd name="connsiteY16" fmla="*/ 499161 h 579438"/>
              <a:gd name="connsiteX17" fmla="*/ 117269 w 465137"/>
              <a:gd name="connsiteY17" fmla="*/ 486729 h 579438"/>
              <a:gd name="connsiteX18" fmla="*/ 119569 w 465137"/>
              <a:gd name="connsiteY18" fmla="*/ 483887 h 579438"/>
              <a:gd name="connsiteX19" fmla="*/ 121693 w 465137"/>
              <a:gd name="connsiteY19" fmla="*/ 481223 h 579438"/>
              <a:gd name="connsiteX20" fmla="*/ 121693 w 465137"/>
              <a:gd name="connsiteY20" fmla="*/ 481046 h 579438"/>
              <a:gd name="connsiteX21" fmla="*/ 123994 w 465137"/>
              <a:gd name="connsiteY21" fmla="*/ 478381 h 579438"/>
              <a:gd name="connsiteX22" fmla="*/ 431147 w 465137"/>
              <a:gd name="connsiteY22" fmla="*/ 344488 h 579438"/>
              <a:gd name="connsiteX23" fmla="*/ 465137 w 465137"/>
              <a:gd name="connsiteY23" fmla="*/ 382148 h 579438"/>
              <a:gd name="connsiteX24" fmla="*/ 361756 w 465137"/>
              <a:gd name="connsiteY24" fmla="*/ 493713 h 579438"/>
              <a:gd name="connsiteX25" fmla="*/ 350837 w 465137"/>
              <a:gd name="connsiteY25" fmla="*/ 480276 h 579438"/>
              <a:gd name="connsiteX26" fmla="*/ 34043 w 465137"/>
              <a:gd name="connsiteY26" fmla="*/ 344488 h 579438"/>
              <a:gd name="connsiteX27" fmla="*/ 114300 w 465137"/>
              <a:gd name="connsiteY27" fmla="*/ 480276 h 579438"/>
              <a:gd name="connsiteX28" fmla="*/ 103540 w 465137"/>
              <a:gd name="connsiteY28" fmla="*/ 493713 h 579438"/>
              <a:gd name="connsiteX29" fmla="*/ 0 w 465137"/>
              <a:gd name="connsiteY29" fmla="*/ 382148 h 579438"/>
              <a:gd name="connsiteX30" fmla="*/ 393849 w 465137"/>
              <a:gd name="connsiteY30" fmla="*/ 309563 h 579438"/>
              <a:gd name="connsiteX31" fmla="*/ 431800 w 465137"/>
              <a:gd name="connsiteY31" fmla="*/ 332396 h 579438"/>
              <a:gd name="connsiteX32" fmla="*/ 430736 w 465137"/>
              <a:gd name="connsiteY32" fmla="*/ 334328 h 579438"/>
              <a:gd name="connsiteX33" fmla="*/ 428963 w 465137"/>
              <a:gd name="connsiteY33" fmla="*/ 337138 h 579438"/>
              <a:gd name="connsiteX34" fmla="*/ 427189 w 465137"/>
              <a:gd name="connsiteY34" fmla="*/ 340300 h 579438"/>
              <a:gd name="connsiteX35" fmla="*/ 346676 w 465137"/>
              <a:gd name="connsiteY35" fmla="*/ 474663 h 579438"/>
              <a:gd name="connsiteX36" fmla="*/ 346498 w 465137"/>
              <a:gd name="connsiteY36" fmla="*/ 474488 h 579438"/>
              <a:gd name="connsiteX37" fmla="*/ 344370 w 465137"/>
              <a:gd name="connsiteY37" fmla="*/ 471677 h 579438"/>
              <a:gd name="connsiteX38" fmla="*/ 344193 w 465137"/>
              <a:gd name="connsiteY38" fmla="*/ 471502 h 579438"/>
              <a:gd name="connsiteX39" fmla="*/ 342242 w 465137"/>
              <a:gd name="connsiteY39" fmla="*/ 469043 h 579438"/>
              <a:gd name="connsiteX40" fmla="*/ 333375 w 465137"/>
              <a:gd name="connsiteY40" fmla="*/ 469043 h 579438"/>
              <a:gd name="connsiteX41" fmla="*/ 71465 w 465137"/>
              <a:gd name="connsiteY41" fmla="*/ 309563 h 579438"/>
              <a:gd name="connsiteX42" fmla="*/ 131762 w 465137"/>
              <a:gd name="connsiteY42" fmla="*/ 469043 h 579438"/>
              <a:gd name="connsiteX43" fmla="*/ 123072 w 465137"/>
              <a:gd name="connsiteY43" fmla="*/ 469043 h 579438"/>
              <a:gd name="connsiteX44" fmla="*/ 120944 w 465137"/>
              <a:gd name="connsiteY44" fmla="*/ 471502 h 579438"/>
              <a:gd name="connsiteX45" fmla="*/ 120767 w 465137"/>
              <a:gd name="connsiteY45" fmla="*/ 471677 h 579438"/>
              <a:gd name="connsiteX46" fmla="*/ 118639 w 465137"/>
              <a:gd name="connsiteY46" fmla="*/ 474488 h 579438"/>
              <a:gd name="connsiteX47" fmla="*/ 118639 w 465137"/>
              <a:gd name="connsiteY47" fmla="*/ 474663 h 579438"/>
              <a:gd name="connsiteX48" fmla="*/ 38125 w 465137"/>
              <a:gd name="connsiteY48" fmla="*/ 340300 h 579438"/>
              <a:gd name="connsiteX49" fmla="*/ 36352 w 465137"/>
              <a:gd name="connsiteY49" fmla="*/ 337138 h 579438"/>
              <a:gd name="connsiteX50" fmla="*/ 34578 w 465137"/>
              <a:gd name="connsiteY50" fmla="*/ 334328 h 579438"/>
              <a:gd name="connsiteX51" fmla="*/ 33337 w 465137"/>
              <a:gd name="connsiteY51" fmla="*/ 332396 h 579438"/>
              <a:gd name="connsiteX52" fmla="*/ 345448 w 465137"/>
              <a:gd name="connsiteY52" fmla="*/ 261938 h 579438"/>
              <a:gd name="connsiteX53" fmla="*/ 396874 w 465137"/>
              <a:gd name="connsiteY53" fmla="*/ 280361 h 579438"/>
              <a:gd name="connsiteX54" fmla="*/ 389925 w 465137"/>
              <a:gd name="connsiteY54" fmla="*/ 299315 h 579438"/>
              <a:gd name="connsiteX55" fmla="*/ 369597 w 465137"/>
              <a:gd name="connsiteY55" fmla="*/ 354051 h 579438"/>
              <a:gd name="connsiteX56" fmla="*/ 341452 w 465137"/>
              <a:gd name="connsiteY56" fmla="*/ 431107 h 579438"/>
              <a:gd name="connsiteX57" fmla="*/ 327031 w 465137"/>
              <a:gd name="connsiteY57" fmla="*/ 469901 h 579438"/>
              <a:gd name="connsiteX58" fmla="*/ 315912 w 465137"/>
              <a:gd name="connsiteY58" fmla="*/ 469901 h 579438"/>
              <a:gd name="connsiteX59" fmla="*/ 120520 w 465137"/>
              <a:gd name="connsiteY59" fmla="*/ 261938 h 579438"/>
              <a:gd name="connsiteX60" fmla="*/ 150812 w 465137"/>
              <a:gd name="connsiteY60" fmla="*/ 469901 h 579438"/>
              <a:gd name="connsiteX61" fmla="*/ 139297 w 465137"/>
              <a:gd name="connsiteY61" fmla="*/ 469901 h 579438"/>
              <a:gd name="connsiteX62" fmla="*/ 124771 w 465137"/>
              <a:gd name="connsiteY62" fmla="*/ 431107 h 579438"/>
              <a:gd name="connsiteX63" fmla="*/ 95897 w 465137"/>
              <a:gd name="connsiteY63" fmla="*/ 354228 h 579438"/>
              <a:gd name="connsiteX64" fmla="*/ 75348 w 465137"/>
              <a:gd name="connsiteY64" fmla="*/ 299315 h 579438"/>
              <a:gd name="connsiteX65" fmla="*/ 68262 w 465137"/>
              <a:gd name="connsiteY65" fmla="*/ 280361 h 579438"/>
              <a:gd name="connsiteX66" fmla="*/ 122237 w 465137"/>
              <a:gd name="connsiteY66" fmla="*/ 215900 h 579438"/>
              <a:gd name="connsiteX67" fmla="*/ 342899 w 465137"/>
              <a:gd name="connsiteY67" fmla="*/ 215900 h 579438"/>
              <a:gd name="connsiteX68" fmla="*/ 337755 w 465137"/>
              <a:gd name="connsiteY68" fmla="*/ 252211 h 579438"/>
              <a:gd name="connsiteX69" fmla="*/ 328354 w 465137"/>
              <a:gd name="connsiteY69" fmla="*/ 317040 h 579438"/>
              <a:gd name="connsiteX70" fmla="*/ 317179 w 465137"/>
              <a:gd name="connsiteY70" fmla="*/ 392850 h 579438"/>
              <a:gd name="connsiteX71" fmla="*/ 306004 w 465137"/>
              <a:gd name="connsiteY71" fmla="*/ 469900 h 579438"/>
              <a:gd name="connsiteX72" fmla="*/ 159132 w 465137"/>
              <a:gd name="connsiteY72" fmla="*/ 469900 h 579438"/>
              <a:gd name="connsiteX73" fmla="*/ 147957 w 465137"/>
              <a:gd name="connsiteY73" fmla="*/ 392850 h 579438"/>
              <a:gd name="connsiteX74" fmla="*/ 136959 w 465137"/>
              <a:gd name="connsiteY74" fmla="*/ 317040 h 579438"/>
              <a:gd name="connsiteX75" fmla="*/ 127558 w 465137"/>
              <a:gd name="connsiteY75" fmla="*/ 252211 h 579438"/>
              <a:gd name="connsiteX76" fmla="*/ 192410 w 465137"/>
              <a:gd name="connsiteY76" fmla="*/ 171450 h 579438"/>
              <a:gd name="connsiteX77" fmla="*/ 204159 w 465137"/>
              <a:gd name="connsiteY77" fmla="*/ 171450 h 579438"/>
              <a:gd name="connsiteX78" fmla="*/ 220994 w 465137"/>
              <a:gd name="connsiteY78" fmla="*/ 186643 h 579438"/>
              <a:gd name="connsiteX79" fmla="*/ 228184 w 465137"/>
              <a:gd name="connsiteY79" fmla="*/ 193278 h 579438"/>
              <a:gd name="connsiteX80" fmla="*/ 229061 w 465137"/>
              <a:gd name="connsiteY80" fmla="*/ 193977 h 579438"/>
              <a:gd name="connsiteX81" fmla="*/ 232568 w 465137"/>
              <a:gd name="connsiteY81" fmla="*/ 197120 h 579438"/>
              <a:gd name="connsiteX82" fmla="*/ 236251 w 465137"/>
              <a:gd name="connsiteY82" fmla="*/ 193977 h 579438"/>
              <a:gd name="connsiteX83" fmla="*/ 236952 w 465137"/>
              <a:gd name="connsiteY83" fmla="*/ 193278 h 579438"/>
              <a:gd name="connsiteX84" fmla="*/ 244142 w 465137"/>
              <a:gd name="connsiteY84" fmla="*/ 186643 h 579438"/>
              <a:gd name="connsiteX85" fmla="*/ 261152 w 465137"/>
              <a:gd name="connsiteY85" fmla="*/ 171450 h 579438"/>
              <a:gd name="connsiteX86" fmla="*/ 272726 w 465137"/>
              <a:gd name="connsiteY86" fmla="*/ 171450 h 579438"/>
              <a:gd name="connsiteX87" fmla="*/ 275707 w 465137"/>
              <a:gd name="connsiteY87" fmla="*/ 171799 h 579438"/>
              <a:gd name="connsiteX88" fmla="*/ 278338 w 465137"/>
              <a:gd name="connsiteY88" fmla="*/ 172847 h 579438"/>
              <a:gd name="connsiteX89" fmla="*/ 280618 w 465137"/>
              <a:gd name="connsiteY89" fmla="*/ 174593 h 579438"/>
              <a:gd name="connsiteX90" fmla="*/ 282371 w 465137"/>
              <a:gd name="connsiteY90" fmla="*/ 176864 h 579438"/>
              <a:gd name="connsiteX91" fmla="*/ 283599 w 465137"/>
              <a:gd name="connsiteY91" fmla="*/ 179658 h 579438"/>
              <a:gd name="connsiteX92" fmla="*/ 283949 w 465137"/>
              <a:gd name="connsiteY92" fmla="*/ 182626 h 579438"/>
              <a:gd name="connsiteX93" fmla="*/ 283774 w 465137"/>
              <a:gd name="connsiteY93" fmla="*/ 184722 h 579438"/>
              <a:gd name="connsiteX94" fmla="*/ 283073 w 465137"/>
              <a:gd name="connsiteY94" fmla="*/ 186643 h 579438"/>
              <a:gd name="connsiteX95" fmla="*/ 288684 w 465137"/>
              <a:gd name="connsiteY95" fmla="*/ 186643 h 579438"/>
              <a:gd name="connsiteX96" fmla="*/ 293068 w 465137"/>
              <a:gd name="connsiteY96" fmla="*/ 187166 h 579438"/>
              <a:gd name="connsiteX97" fmla="*/ 297277 w 465137"/>
              <a:gd name="connsiteY97" fmla="*/ 188563 h 579438"/>
              <a:gd name="connsiteX98" fmla="*/ 300784 w 465137"/>
              <a:gd name="connsiteY98" fmla="*/ 191008 h 579438"/>
              <a:gd name="connsiteX99" fmla="*/ 303765 w 465137"/>
              <a:gd name="connsiteY99" fmla="*/ 193977 h 579438"/>
              <a:gd name="connsiteX100" fmla="*/ 306045 w 465137"/>
              <a:gd name="connsiteY100" fmla="*/ 197469 h 579438"/>
              <a:gd name="connsiteX101" fmla="*/ 307448 w 465137"/>
              <a:gd name="connsiteY101" fmla="*/ 201486 h 579438"/>
              <a:gd name="connsiteX102" fmla="*/ 307974 w 465137"/>
              <a:gd name="connsiteY102" fmla="*/ 206026 h 579438"/>
              <a:gd name="connsiteX103" fmla="*/ 307974 w 465137"/>
              <a:gd name="connsiteY103" fmla="*/ 206375 h 579438"/>
              <a:gd name="connsiteX104" fmla="*/ 157162 w 465137"/>
              <a:gd name="connsiteY104" fmla="*/ 206375 h 579438"/>
              <a:gd name="connsiteX105" fmla="*/ 157162 w 465137"/>
              <a:gd name="connsiteY105" fmla="*/ 206026 h 579438"/>
              <a:gd name="connsiteX106" fmla="*/ 157688 w 465137"/>
              <a:gd name="connsiteY106" fmla="*/ 201486 h 579438"/>
              <a:gd name="connsiteX107" fmla="*/ 159091 w 465137"/>
              <a:gd name="connsiteY107" fmla="*/ 197469 h 579438"/>
              <a:gd name="connsiteX108" fmla="*/ 161371 w 465137"/>
              <a:gd name="connsiteY108" fmla="*/ 193977 h 579438"/>
              <a:gd name="connsiteX109" fmla="*/ 164352 w 465137"/>
              <a:gd name="connsiteY109" fmla="*/ 191008 h 579438"/>
              <a:gd name="connsiteX110" fmla="*/ 167859 w 465137"/>
              <a:gd name="connsiteY110" fmla="*/ 188563 h 579438"/>
              <a:gd name="connsiteX111" fmla="*/ 172068 w 465137"/>
              <a:gd name="connsiteY111" fmla="*/ 187166 h 579438"/>
              <a:gd name="connsiteX112" fmla="*/ 176452 w 465137"/>
              <a:gd name="connsiteY112" fmla="*/ 186643 h 579438"/>
              <a:gd name="connsiteX113" fmla="*/ 182063 w 465137"/>
              <a:gd name="connsiteY113" fmla="*/ 186643 h 579438"/>
              <a:gd name="connsiteX114" fmla="*/ 181537 w 465137"/>
              <a:gd name="connsiteY114" fmla="*/ 184722 h 579438"/>
              <a:gd name="connsiteX115" fmla="*/ 181362 w 465137"/>
              <a:gd name="connsiteY115" fmla="*/ 182626 h 579438"/>
              <a:gd name="connsiteX116" fmla="*/ 181713 w 465137"/>
              <a:gd name="connsiteY116" fmla="*/ 179658 h 579438"/>
              <a:gd name="connsiteX117" fmla="*/ 182765 w 465137"/>
              <a:gd name="connsiteY117" fmla="*/ 176864 h 579438"/>
              <a:gd name="connsiteX118" fmla="*/ 184518 w 465137"/>
              <a:gd name="connsiteY118" fmla="*/ 174593 h 579438"/>
              <a:gd name="connsiteX119" fmla="*/ 186798 w 465137"/>
              <a:gd name="connsiteY119" fmla="*/ 172847 h 579438"/>
              <a:gd name="connsiteX120" fmla="*/ 189429 w 465137"/>
              <a:gd name="connsiteY120" fmla="*/ 171799 h 579438"/>
              <a:gd name="connsiteX121" fmla="*/ 194557 w 465137"/>
              <a:gd name="connsiteY121" fmla="*/ 128588 h 579438"/>
              <a:gd name="connsiteX122" fmla="*/ 272168 w 465137"/>
              <a:gd name="connsiteY122" fmla="*/ 128588 h 579438"/>
              <a:gd name="connsiteX123" fmla="*/ 273050 w 465137"/>
              <a:gd name="connsiteY123" fmla="*/ 130888 h 579438"/>
              <a:gd name="connsiteX124" fmla="*/ 275167 w 465137"/>
              <a:gd name="connsiteY124" fmla="*/ 136195 h 579438"/>
              <a:gd name="connsiteX125" fmla="*/ 275520 w 465137"/>
              <a:gd name="connsiteY125" fmla="*/ 137080 h 579438"/>
              <a:gd name="connsiteX126" fmla="*/ 276754 w 465137"/>
              <a:gd name="connsiteY126" fmla="*/ 140441 h 579438"/>
              <a:gd name="connsiteX127" fmla="*/ 277813 w 465137"/>
              <a:gd name="connsiteY127" fmla="*/ 143448 h 579438"/>
              <a:gd name="connsiteX128" fmla="*/ 278518 w 465137"/>
              <a:gd name="connsiteY128" fmla="*/ 145041 h 579438"/>
              <a:gd name="connsiteX129" fmla="*/ 279224 w 465137"/>
              <a:gd name="connsiteY129" fmla="*/ 146810 h 579438"/>
              <a:gd name="connsiteX130" fmla="*/ 279400 w 465137"/>
              <a:gd name="connsiteY130" fmla="*/ 147340 h 579438"/>
              <a:gd name="connsiteX131" fmla="*/ 278342 w 465137"/>
              <a:gd name="connsiteY131" fmla="*/ 148225 h 579438"/>
              <a:gd name="connsiteX132" fmla="*/ 276578 w 465137"/>
              <a:gd name="connsiteY132" fmla="*/ 149994 h 579438"/>
              <a:gd name="connsiteX133" fmla="*/ 275343 w 465137"/>
              <a:gd name="connsiteY133" fmla="*/ 151055 h 579438"/>
              <a:gd name="connsiteX134" fmla="*/ 273932 w 465137"/>
              <a:gd name="connsiteY134" fmla="*/ 152294 h 579438"/>
              <a:gd name="connsiteX135" fmla="*/ 272345 w 465137"/>
              <a:gd name="connsiteY135" fmla="*/ 153709 h 579438"/>
              <a:gd name="connsiteX136" fmla="*/ 252236 w 465137"/>
              <a:gd name="connsiteY136" fmla="*/ 171930 h 579438"/>
              <a:gd name="connsiteX137" fmla="*/ 235303 w 465137"/>
              <a:gd name="connsiteY137" fmla="*/ 187321 h 579438"/>
              <a:gd name="connsiteX138" fmla="*/ 233363 w 465137"/>
              <a:gd name="connsiteY138" fmla="*/ 188913 h 579438"/>
              <a:gd name="connsiteX139" fmla="*/ 231599 w 465137"/>
              <a:gd name="connsiteY139" fmla="*/ 187321 h 579438"/>
              <a:gd name="connsiteX140" fmla="*/ 214489 w 465137"/>
              <a:gd name="connsiteY140" fmla="*/ 171930 h 579438"/>
              <a:gd name="connsiteX141" fmla="*/ 194557 w 465137"/>
              <a:gd name="connsiteY141" fmla="*/ 153709 h 579438"/>
              <a:gd name="connsiteX142" fmla="*/ 192793 w 465137"/>
              <a:gd name="connsiteY142" fmla="*/ 152294 h 579438"/>
              <a:gd name="connsiteX143" fmla="*/ 191382 w 465137"/>
              <a:gd name="connsiteY143" fmla="*/ 151055 h 579438"/>
              <a:gd name="connsiteX144" fmla="*/ 190324 w 465137"/>
              <a:gd name="connsiteY144" fmla="*/ 149994 h 579438"/>
              <a:gd name="connsiteX145" fmla="*/ 188383 w 465137"/>
              <a:gd name="connsiteY145" fmla="*/ 148225 h 579438"/>
              <a:gd name="connsiteX146" fmla="*/ 187325 w 465137"/>
              <a:gd name="connsiteY146" fmla="*/ 147340 h 579438"/>
              <a:gd name="connsiteX147" fmla="*/ 187678 w 465137"/>
              <a:gd name="connsiteY147" fmla="*/ 146810 h 579438"/>
              <a:gd name="connsiteX148" fmla="*/ 188383 w 465137"/>
              <a:gd name="connsiteY148" fmla="*/ 145041 h 579438"/>
              <a:gd name="connsiteX149" fmla="*/ 188913 w 465137"/>
              <a:gd name="connsiteY149" fmla="*/ 143448 h 579438"/>
              <a:gd name="connsiteX150" fmla="*/ 189971 w 465137"/>
              <a:gd name="connsiteY150" fmla="*/ 140441 h 579438"/>
              <a:gd name="connsiteX151" fmla="*/ 191382 w 465137"/>
              <a:gd name="connsiteY151" fmla="*/ 137080 h 579438"/>
              <a:gd name="connsiteX152" fmla="*/ 191735 w 465137"/>
              <a:gd name="connsiteY152" fmla="*/ 136195 h 579438"/>
              <a:gd name="connsiteX153" fmla="*/ 193675 w 465137"/>
              <a:gd name="connsiteY153" fmla="*/ 130888 h 579438"/>
              <a:gd name="connsiteX154" fmla="*/ 341312 w 465137"/>
              <a:gd name="connsiteY154" fmla="*/ 71438 h 579438"/>
              <a:gd name="connsiteX155" fmla="*/ 357187 w 465137"/>
              <a:gd name="connsiteY155" fmla="*/ 88719 h 579438"/>
              <a:gd name="connsiteX156" fmla="*/ 294570 w 465137"/>
              <a:gd name="connsiteY156" fmla="*/ 155576 h 579438"/>
              <a:gd name="connsiteX157" fmla="*/ 292100 w 465137"/>
              <a:gd name="connsiteY157" fmla="*/ 153482 h 579438"/>
              <a:gd name="connsiteX158" fmla="*/ 292453 w 465137"/>
              <a:gd name="connsiteY158" fmla="*/ 152609 h 579438"/>
              <a:gd name="connsiteX159" fmla="*/ 124090 w 465137"/>
              <a:gd name="connsiteY159" fmla="*/ 71438 h 579438"/>
              <a:gd name="connsiteX160" fmla="*/ 172511 w 465137"/>
              <a:gd name="connsiteY160" fmla="*/ 152609 h 579438"/>
              <a:gd name="connsiteX161" fmla="*/ 173037 w 465137"/>
              <a:gd name="connsiteY161" fmla="*/ 153482 h 579438"/>
              <a:gd name="connsiteX162" fmla="*/ 170230 w 465137"/>
              <a:gd name="connsiteY162" fmla="*/ 155576 h 579438"/>
              <a:gd name="connsiteX163" fmla="*/ 107950 w 465137"/>
              <a:gd name="connsiteY163" fmla="*/ 88719 h 579438"/>
              <a:gd name="connsiteX164" fmla="*/ 320790 w 465137"/>
              <a:gd name="connsiteY164" fmla="*/ 50800 h 579438"/>
              <a:gd name="connsiteX165" fmla="*/ 332413 w 465137"/>
              <a:gd name="connsiteY165" fmla="*/ 57944 h 579438"/>
              <a:gd name="connsiteX166" fmla="*/ 338137 w 465137"/>
              <a:gd name="connsiteY166" fmla="*/ 61515 h 579438"/>
              <a:gd name="connsiteX167" fmla="*/ 337443 w 465137"/>
              <a:gd name="connsiteY167" fmla="*/ 62766 h 579438"/>
              <a:gd name="connsiteX168" fmla="*/ 335709 w 465137"/>
              <a:gd name="connsiteY168" fmla="*/ 65802 h 579438"/>
              <a:gd name="connsiteX169" fmla="*/ 286617 w 465137"/>
              <a:gd name="connsiteY169" fmla="*/ 150813 h 579438"/>
              <a:gd name="connsiteX170" fmla="*/ 285924 w 465137"/>
              <a:gd name="connsiteY170" fmla="*/ 150635 h 579438"/>
              <a:gd name="connsiteX171" fmla="*/ 286617 w 465137"/>
              <a:gd name="connsiteY171" fmla="*/ 149920 h 579438"/>
              <a:gd name="connsiteX172" fmla="*/ 285750 w 465137"/>
              <a:gd name="connsiteY172" fmla="*/ 147420 h 579438"/>
              <a:gd name="connsiteX173" fmla="*/ 287138 w 465137"/>
              <a:gd name="connsiteY173" fmla="*/ 143669 h 579438"/>
              <a:gd name="connsiteX174" fmla="*/ 293556 w 465137"/>
              <a:gd name="connsiteY174" fmla="*/ 125452 h 579438"/>
              <a:gd name="connsiteX175" fmla="*/ 144289 w 465137"/>
              <a:gd name="connsiteY175" fmla="*/ 50800 h 579438"/>
              <a:gd name="connsiteX176" fmla="*/ 171434 w 465137"/>
              <a:gd name="connsiteY176" fmla="*/ 125452 h 579438"/>
              <a:gd name="connsiteX177" fmla="*/ 178004 w 465137"/>
              <a:gd name="connsiteY177" fmla="*/ 143669 h 579438"/>
              <a:gd name="connsiteX178" fmla="*/ 179387 w 465137"/>
              <a:gd name="connsiteY178" fmla="*/ 147420 h 579438"/>
              <a:gd name="connsiteX179" fmla="*/ 178522 w 465137"/>
              <a:gd name="connsiteY179" fmla="*/ 149920 h 579438"/>
              <a:gd name="connsiteX180" fmla="*/ 179214 w 465137"/>
              <a:gd name="connsiteY180" fmla="*/ 150635 h 579438"/>
              <a:gd name="connsiteX181" fmla="*/ 178350 w 465137"/>
              <a:gd name="connsiteY181" fmla="*/ 150813 h 579438"/>
              <a:gd name="connsiteX182" fmla="*/ 129593 w 465137"/>
              <a:gd name="connsiteY182" fmla="*/ 65802 h 579438"/>
              <a:gd name="connsiteX183" fmla="*/ 127691 w 465137"/>
              <a:gd name="connsiteY183" fmla="*/ 62766 h 579438"/>
              <a:gd name="connsiteX184" fmla="*/ 127000 w 465137"/>
              <a:gd name="connsiteY184" fmla="*/ 61515 h 579438"/>
              <a:gd name="connsiteX185" fmla="*/ 132878 w 465137"/>
              <a:gd name="connsiteY185" fmla="*/ 57944 h 579438"/>
              <a:gd name="connsiteX186" fmla="*/ 294505 w 465137"/>
              <a:gd name="connsiteY186" fmla="*/ 25400 h 579438"/>
              <a:gd name="connsiteX187" fmla="*/ 320675 w 465137"/>
              <a:gd name="connsiteY187" fmla="*/ 34778 h 579438"/>
              <a:gd name="connsiteX188" fmla="*/ 318041 w 465137"/>
              <a:gd name="connsiteY188" fmla="*/ 41679 h 579438"/>
              <a:gd name="connsiteX189" fmla="*/ 316811 w 465137"/>
              <a:gd name="connsiteY189" fmla="*/ 45040 h 579438"/>
              <a:gd name="connsiteX190" fmla="*/ 290817 w 465137"/>
              <a:gd name="connsiteY190" fmla="*/ 114933 h 579438"/>
              <a:gd name="connsiteX191" fmla="*/ 282210 w 465137"/>
              <a:gd name="connsiteY191" fmla="*/ 138113 h 579438"/>
              <a:gd name="connsiteX192" fmla="*/ 281683 w 465137"/>
              <a:gd name="connsiteY192" fmla="*/ 136698 h 579438"/>
              <a:gd name="connsiteX193" fmla="*/ 280103 w 465137"/>
              <a:gd name="connsiteY193" fmla="*/ 132451 h 579438"/>
              <a:gd name="connsiteX194" fmla="*/ 279400 w 465137"/>
              <a:gd name="connsiteY194" fmla="*/ 130682 h 579438"/>
              <a:gd name="connsiteX195" fmla="*/ 280630 w 465137"/>
              <a:gd name="connsiteY195" fmla="*/ 122719 h 579438"/>
              <a:gd name="connsiteX196" fmla="*/ 170456 w 465137"/>
              <a:gd name="connsiteY196" fmla="*/ 25400 h 579438"/>
              <a:gd name="connsiteX197" fmla="*/ 184683 w 465137"/>
              <a:gd name="connsiteY197" fmla="*/ 122719 h 579438"/>
              <a:gd name="connsiteX198" fmla="*/ 185737 w 465137"/>
              <a:gd name="connsiteY198" fmla="*/ 130682 h 579438"/>
              <a:gd name="connsiteX199" fmla="*/ 185210 w 465137"/>
              <a:gd name="connsiteY199" fmla="*/ 132451 h 579438"/>
              <a:gd name="connsiteX200" fmla="*/ 183454 w 465137"/>
              <a:gd name="connsiteY200" fmla="*/ 136698 h 579438"/>
              <a:gd name="connsiteX201" fmla="*/ 182927 w 465137"/>
              <a:gd name="connsiteY201" fmla="*/ 138113 h 579438"/>
              <a:gd name="connsiteX202" fmla="*/ 174496 w 465137"/>
              <a:gd name="connsiteY202" fmla="*/ 114933 h 579438"/>
              <a:gd name="connsiteX203" fmla="*/ 148326 w 465137"/>
              <a:gd name="connsiteY203" fmla="*/ 45040 h 579438"/>
              <a:gd name="connsiteX204" fmla="*/ 147096 w 465137"/>
              <a:gd name="connsiteY204" fmla="*/ 41679 h 579438"/>
              <a:gd name="connsiteX205" fmla="*/ 144462 w 465137"/>
              <a:gd name="connsiteY205" fmla="*/ 34778 h 579438"/>
              <a:gd name="connsiteX206" fmla="*/ 174625 w 465137"/>
              <a:gd name="connsiteY206" fmla="*/ 0 h 579438"/>
              <a:gd name="connsiteX207" fmla="*/ 290512 w 465137"/>
              <a:gd name="connsiteY207" fmla="*/ 0 h 579438"/>
              <a:gd name="connsiteX208" fmla="*/ 288243 w 465137"/>
              <a:gd name="connsiteY208" fmla="*/ 16098 h 579438"/>
              <a:gd name="connsiteX209" fmla="*/ 287720 w 465137"/>
              <a:gd name="connsiteY209" fmla="*/ 19636 h 579438"/>
              <a:gd name="connsiteX210" fmla="*/ 277073 w 465137"/>
              <a:gd name="connsiteY210" fmla="*/ 94464 h 579438"/>
              <a:gd name="connsiteX211" fmla="*/ 273059 w 465137"/>
              <a:gd name="connsiteY211" fmla="*/ 122238 h 579438"/>
              <a:gd name="connsiteX212" fmla="*/ 192078 w 465137"/>
              <a:gd name="connsiteY212" fmla="*/ 122238 h 579438"/>
              <a:gd name="connsiteX213" fmla="*/ 188064 w 465137"/>
              <a:gd name="connsiteY213" fmla="*/ 94464 h 579438"/>
              <a:gd name="connsiteX214" fmla="*/ 177417 w 465137"/>
              <a:gd name="connsiteY214" fmla="*/ 19636 h 579438"/>
              <a:gd name="connsiteX215" fmla="*/ 177068 w 465137"/>
              <a:gd name="connsiteY215" fmla="*/ 16098 h 579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</a:cxnLst>
            <a:rect l="l" t="t" r="r" b="b"/>
            <a:pathLst>
              <a:path w="465137" h="579438">
                <a:moveTo>
                  <a:pt x="125587" y="476250"/>
                </a:moveTo>
                <a:lnTo>
                  <a:pt x="339373" y="476250"/>
                </a:lnTo>
                <a:lnTo>
                  <a:pt x="341143" y="478381"/>
                </a:lnTo>
                <a:lnTo>
                  <a:pt x="343267" y="481046"/>
                </a:lnTo>
                <a:lnTo>
                  <a:pt x="343267" y="481223"/>
                </a:lnTo>
                <a:lnTo>
                  <a:pt x="345568" y="483887"/>
                </a:lnTo>
                <a:lnTo>
                  <a:pt x="347691" y="486729"/>
                </a:lnTo>
                <a:lnTo>
                  <a:pt x="357425" y="499161"/>
                </a:lnTo>
                <a:lnTo>
                  <a:pt x="359726" y="501648"/>
                </a:lnTo>
                <a:lnTo>
                  <a:pt x="361672" y="504312"/>
                </a:lnTo>
                <a:lnTo>
                  <a:pt x="392112" y="542497"/>
                </a:lnTo>
                <a:lnTo>
                  <a:pt x="392112" y="579438"/>
                </a:lnTo>
                <a:lnTo>
                  <a:pt x="73025" y="579438"/>
                </a:lnTo>
                <a:lnTo>
                  <a:pt x="73025" y="542497"/>
                </a:lnTo>
                <a:lnTo>
                  <a:pt x="103288" y="504312"/>
                </a:lnTo>
                <a:lnTo>
                  <a:pt x="105411" y="501648"/>
                </a:lnTo>
                <a:lnTo>
                  <a:pt x="107358" y="499161"/>
                </a:lnTo>
                <a:lnTo>
                  <a:pt x="117269" y="486729"/>
                </a:lnTo>
                <a:lnTo>
                  <a:pt x="119569" y="483887"/>
                </a:lnTo>
                <a:lnTo>
                  <a:pt x="121693" y="481223"/>
                </a:lnTo>
                <a:lnTo>
                  <a:pt x="121693" y="481046"/>
                </a:lnTo>
                <a:lnTo>
                  <a:pt x="123994" y="478381"/>
                </a:lnTo>
                <a:close/>
                <a:moveTo>
                  <a:pt x="431147" y="344488"/>
                </a:moveTo>
                <a:lnTo>
                  <a:pt x="465137" y="382148"/>
                </a:lnTo>
                <a:lnTo>
                  <a:pt x="361756" y="493713"/>
                </a:lnTo>
                <a:lnTo>
                  <a:pt x="350837" y="480276"/>
                </a:lnTo>
                <a:close/>
                <a:moveTo>
                  <a:pt x="34043" y="344488"/>
                </a:moveTo>
                <a:lnTo>
                  <a:pt x="114300" y="480276"/>
                </a:lnTo>
                <a:lnTo>
                  <a:pt x="103540" y="493713"/>
                </a:lnTo>
                <a:lnTo>
                  <a:pt x="0" y="382148"/>
                </a:lnTo>
                <a:close/>
                <a:moveTo>
                  <a:pt x="393849" y="309563"/>
                </a:moveTo>
                <a:lnTo>
                  <a:pt x="431800" y="332396"/>
                </a:lnTo>
                <a:lnTo>
                  <a:pt x="430736" y="334328"/>
                </a:lnTo>
                <a:lnTo>
                  <a:pt x="428963" y="337138"/>
                </a:lnTo>
                <a:lnTo>
                  <a:pt x="427189" y="340300"/>
                </a:lnTo>
                <a:lnTo>
                  <a:pt x="346676" y="474663"/>
                </a:lnTo>
                <a:lnTo>
                  <a:pt x="346498" y="474488"/>
                </a:lnTo>
                <a:lnTo>
                  <a:pt x="344370" y="471677"/>
                </a:lnTo>
                <a:lnTo>
                  <a:pt x="344193" y="471502"/>
                </a:lnTo>
                <a:lnTo>
                  <a:pt x="342242" y="469043"/>
                </a:lnTo>
                <a:lnTo>
                  <a:pt x="333375" y="469043"/>
                </a:lnTo>
                <a:close/>
                <a:moveTo>
                  <a:pt x="71465" y="309563"/>
                </a:moveTo>
                <a:lnTo>
                  <a:pt x="131762" y="469043"/>
                </a:lnTo>
                <a:lnTo>
                  <a:pt x="123072" y="469043"/>
                </a:lnTo>
                <a:lnTo>
                  <a:pt x="120944" y="471502"/>
                </a:lnTo>
                <a:lnTo>
                  <a:pt x="120767" y="471677"/>
                </a:lnTo>
                <a:lnTo>
                  <a:pt x="118639" y="474488"/>
                </a:lnTo>
                <a:lnTo>
                  <a:pt x="118639" y="474663"/>
                </a:lnTo>
                <a:lnTo>
                  <a:pt x="38125" y="340300"/>
                </a:lnTo>
                <a:lnTo>
                  <a:pt x="36352" y="337138"/>
                </a:lnTo>
                <a:lnTo>
                  <a:pt x="34578" y="334328"/>
                </a:lnTo>
                <a:lnTo>
                  <a:pt x="33337" y="332396"/>
                </a:lnTo>
                <a:close/>
                <a:moveTo>
                  <a:pt x="345448" y="261938"/>
                </a:moveTo>
                <a:lnTo>
                  <a:pt x="396874" y="280361"/>
                </a:lnTo>
                <a:lnTo>
                  <a:pt x="389925" y="299315"/>
                </a:lnTo>
                <a:lnTo>
                  <a:pt x="369597" y="354051"/>
                </a:lnTo>
                <a:lnTo>
                  <a:pt x="341452" y="431107"/>
                </a:lnTo>
                <a:lnTo>
                  <a:pt x="327031" y="469901"/>
                </a:lnTo>
                <a:lnTo>
                  <a:pt x="315912" y="469901"/>
                </a:lnTo>
                <a:close/>
                <a:moveTo>
                  <a:pt x="120520" y="261938"/>
                </a:moveTo>
                <a:lnTo>
                  <a:pt x="150812" y="469901"/>
                </a:lnTo>
                <a:lnTo>
                  <a:pt x="139297" y="469901"/>
                </a:lnTo>
                <a:lnTo>
                  <a:pt x="124771" y="431107"/>
                </a:lnTo>
                <a:lnTo>
                  <a:pt x="95897" y="354228"/>
                </a:lnTo>
                <a:lnTo>
                  <a:pt x="75348" y="299315"/>
                </a:lnTo>
                <a:lnTo>
                  <a:pt x="68262" y="280361"/>
                </a:lnTo>
                <a:close/>
                <a:moveTo>
                  <a:pt x="122237" y="215900"/>
                </a:moveTo>
                <a:lnTo>
                  <a:pt x="342899" y="215900"/>
                </a:lnTo>
                <a:lnTo>
                  <a:pt x="337755" y="252211"/>
                </a:lnTo>
                <a:lnTo>
                  <a:pt x="328354" y="317040"/>
                </a:lnTo>
                <a:lnTo>
                  <a:pt x="317179" y="392850"/>
                </a:lnTo>
                <a:lnTo>
                  <a:pt x="306004" y="469900"/>
                </a:lnTo>
                <a:lnTo>
                  <a:pt x="159132" y="469900"/>
                </a:lnTo>
                <a:lnTo>
                  <a:pt x="147957" y="392850"/>
                </a:lnTo>
                <a:lnTo>
                  <a:pt x="136959" y="317040"/>
                </a:lnTo>
                <a:lnTo>
                  <a:pt x="127558" y="252211"/>
                </a:lnTo>
                <a:close/>
                <a:moveTo>
                  <a:pt x="192410" y="171450"/>
                </a:moveTo>
                <a:lnTo>
                  <a:pt x="204159" y="171450"/>
                </a:lnTo>
                <a:lnTo>
                  <a:pt x="220994" y="186643"/>
                </a:lnTo>
                <a:lnTo>
                  <a:pt x="228184" y="193278"/>
                </a:lnTo>
                <a:lnTo>
                  <a:pt x="229061" y="193977"/>
                </a:lnTo>
                <a:lnTo>
                  <a:pt x="232568" y="197120"/>
                </a:lnTo>
                <a:lnTo>
                  <a:pt x="236251" y="193977"/>
                </a:lnTo>
                <a:lnTo>
                  <a:pt x="236952" y="193278"/>
                </a:lnTo>
                <a:lnTo>
                  <a:pt x="244142" y="186643"/>
                </a:lnTo>
                <a:lnTo>
                  <a:pt x="261152" y="171450"/>
                </a:lnTo>
                <a:lnTo>
                  <a:pt x="272726" y="171450"/>
                </a:lnTo>
                <a:lnTo>
                  <a:pt x="275707" y="171799"/>
                </a:lnTo>
                <a:lnTo>
                  <a:pt x="278338" y="172847"/>
                </a:lnTo>
                <a:lnTo>
                  <a:pt x="280618" y="174593"/>
                </a:lnTo>
                <a:lnTo>
                  <a:pt x="282371" y="176864"/>
                </a:lnTo>
                <a:lnTo>
                  <a:pt x="283599" y="179658"/>
                </a:lnTo>
                <a:lnTo>
                  <a:pt x="283949" y="182626"/>
                </a:lnTo>
                <a:lnTo>
                  <a:pt x="283774" y="184722"/>
                </a:lnTo>
                <a:lnTo>
                  <a:pt x="283073" y="186643"/>
                </a:lnTo>
                <a:lnTo>
                  <a:pt x="288684" y="186643"/>
                </a:lnTo>
                <a:lnTo>
                  <a:pt x="293068" y="187166"/>
                </a:lnTo>
                <a:lnTo>
                  <a:pt x="297277" y="188563"/>
                </a:lnTo>
                <a:lnTo>
                  <a:pt x="300784" y="191008"/>
                </a:lnTo>
                <a:lnTo>
                  <a:pt x="303765" y="193977"/>
                </a:lnTo>
                <a:lnTo>
                  <a:pt x="306045" y="197469"/>
                </a:lnTo>
                <a:lnTo>
                  <a:pt x="307448" y="201486"/>
                </a:lnTo>
                <a:lnTo>
                  <a:pt x="307974" y="206026"/>
                </a:lnTo>
                <a:lnTo>
                  <a:pt x="307974" y="206375"/>
                </a:lnTo>
                <a:lnTo>
                  <a:pt x="157162" y="206375"/>
                </a:lnTo>
                <a:lnTo>
                  <a:pt x="157162" y="206026"/>
                </a:lnTo>
                <a:lnTo>
                  <a:pt x="157688" y="201486"/>
                </a:lnTo>
                <a:lnTo>
                  <a:pt x="159091" y="197469"/>
                </a:lnTo>
                <a:lnTo>
                  <a:pt x="161371" y="193977"/>
                </a:lnTo>
                <a:lnTo>
                  <a:pt x="164352" y="191008"/>
                </a:lnTo>
                <a:lnTo>
                  <a:pt x="167859" y="188563"/>
                </a:lnTo>
                <a:lnTo>
                  <a:pt x="172068" y="187166"/>
                </a:lnTo>
                <a:lnTo>
                  <a:pt x="176452" y="186643"/>
                </a:lnTo>
                <a:lnTo>
                  <a:pt x="182063" y="186643"/>
                </a:lnTo>
                <a:lnTo>
                  <a:pt x="181537" y="184722"/>
                </a:lnTo>
                <a:lnTo>
                  <a:pt x="181362" y="182626"/>
                </a:lnTo>
                <a:lnTo>
                  <a:pt x="181713" y="179658"/>
                </a:lnTo>
                <a:lnTo>
                  <a:pt x="182765" y="176864"/>
                </a:lnTo>
                <a:lnTo>
                  <a:pt x="184518" y="174593"/>
                </a:lnTo>
                <a:lnTo>
                  <a:pt x="186798" y="172847"/>
                </a:lnTo>
                <a:lnTo>
                  <a:pt x="189429" y="171799"/>
                </a:lnTo>
                <a:close/>
                <a:moveTo>
                  <a:pt x="194557" y="128588"/>
                </a:moveTo>
                <a:lnTo>
                  <a:pt x="272168" y="128588"/>
                </a:lnTo>
                <a:lnTo>
                  <a:pt x="273050" y="130888"/>
                </a:lnTo>
                <a:lnTo>
                  <a:pt x="275167" y="136195"/>
                </a:lnTo>
                <a:lnTo>
                  <a:pt x="275520" y="137080"/>
                </a:lnTo>
                <a:lnTo>
                  <a:pt x="276754" y="140441"/>
                </a:lnTo>
                <a:lnTo>
                  <a:pt x="277813" y="143448"/>
                </a:lnTo>
                <a:lnTo>
                  <a:pt x="278518" y="145041"/>
                </a:lnTo>
                <a:lnTo>
                  <a:pt x="279224" y="146810"/>
                </a:lnTo>
                <a:lnTo>
                  <a:pt x="279400" y="147340"/>
                </a:lnTo>
                <a:lnTo>
                  <a:pt x="278342" y="148225"/>
                </a:lnTo>
                <a:lnTo>
                  <a:pt x="276578" y="149994"/>
                </a:lnTo>
                <a:lnTo>
                  <a:pt x="275343" y="151055"/>
                </a:lnTo>
                <a:lnTo>
                  <a:pt x="273932" y="152294"/>
                </a:lnTo>
                <a:lnTo>
                  <a:pt x="272345" y="153709"/>
                </a:lnTo>
                <a:lnTo>
                  <a:pt x="252236" y="171930"/>
                </a:lnTo>
                <a:lnTo>
                  <a:pt x="235303" y="187321"/>
                </a:lnTo>
                <a:lnTo>
                  <a:pt x="233363" y="188913"/>
                </a:lnTo>
                <a:lnTo>
                  <a:pt x="231599" y="187321"/>
                </a:lnTo>
                <a:lnTo>
                  <a:pt x="214489" y="171930"/>
                </a:lnTo>
                <a:lnTo>
                  <a:pt x="194557" y="153709"/>
                </a:lnTo>
                <a:lnTo>
                  <a:pt x="192793" y="152294"/>
                </a:lnTo>
                <a:lnTo>
                  <a:pt x="191382" y="151055"/>
                </a:lnTo>
                <a:lnTo>
                  <a:pt x="190324" y="149994"/>
                </a:lnTo>
                <a:lnTo>
                  <a:pt x="188383" y="148225"/>
                </a:lnTo>
                <a:lnTo>
                  <a:pt x="187325" y="147340"/>
                </a:lnTo>
                <a:lnTo>
                  <a:pt x="187678" y="146810"/>
                </a:lnTo>
                <a:lnTo>
                  <a:pt x="188383" y="145041"/>
                </a:lnTo>
                <a:lnTo>
                  <a:pt x="188913" y="143448"/>
                </a:lnTo>
                <a:lnTo>
                  <a:pt x="189971" y="140441"/>
                </a:lnTo>
                <a:lnTo>
                  <a:pt x="191382" y="137080"/>
                </a:lnTo>
                <a:lnTo>
                  <a:pt x="191735" y="136195"/>
                </a:lnTo>
                <a:lnTo>
                  <a:pt x="193675" y="130888"/>
                </a:lnTo>
                <a:close/>
                <a:moveTo>
                  <a:pt x="341312" y="71438"/>
                </a:moveTo>
                <a:lnTo>
                  <a:pt x="357187" y="88719"/>
                </a:lnTo>
                <a:lnTo>
                  <a:pt x="294570" y="155576"/>
                </a:lnTo>
                <a:lnTo>
                  <a:pt x="292100" y="153482"/>
                </a:lnTo>
                <a:lnTo>
                  <a:pt x="292453" y="152609"/>
                </a:lnTo>
                <a:close/>
                <a:moveTo>
                  <a:pt x="124090" y="71438"/>
                </a:moveTo>
                <a:lnTo>
                  <a:pt x="172511" y="152609"/>
                </a:lnTo>
                <a:lnTo>
                  <a:pt x="173037" y="153482"/>
                </a:lnTo>
                <a:lnTo>
                  <a:pt x="170230" y="155576"/>
                </a:lnTo>
                <a:lnTo>
                  <a:pt x="107950" y="88719"/>
                </a:lnTo>
                <a:close/>
                <a:moveTo>
                  <a:pt x="320790" y="50800"/>
                </a:moveTo>
                <a:lnTo>
                  <a:pt x="332413" y="57944"/>
                </a:lnTo>
                <a:lnTo>
                  <a:pt x="338137" y="61515"/>
                </a:lnTo>
                <a:lnTo>
                  <a:pt x="337443" y="62766"/>
                </a:lnTo>
                <a:lnTo>
                  <a:pt x="335709" y="65802"/>
                </a:lnTo>
                <a:lnTo>
                  <a:pt x="286617" y="150813"/>
                </a:lnTo>
                <a:lnTo>
                  <a:pt x="285924" y="150635"/>
                </a:lnTo>
                <a:lnTo>
                  <a:pt x="286617" y="149920"/>
                </a:lnTo>
                <a:lnTo>
                  <a:pt x="285750" y="147420"/>
                </a:lnTo>
                <a:lnTo>
                  <a:pt x="287138" y="143669"/>
                </a:lnTo>
                <a:lnTo>
                  <a:pt x="293556" y="125452"/>
                </a:lnTo>
                <a:close/>
                <a:moveTo>
                  <a:pt x="144289" y="50800"/>
                </a:moveTo>
                <a:lnTo>
                  <a:pt x="171434" y="125452"/>
                </a:lnTo>
                <a:lnTo>
                  <a:pt x="178004" y="143669"/>
                </a:lnTo>
                <a:lnTo>
                  <a:pt x="179387" y="147420"/>
                </a:lnTo>
                <a:lnTo>
                  <a:pt x="178522" y="149920"/>
                </a:lnTo>
                <a:lnTo>
                  <a:pt x="179214" y="150635"/>
                </a:lnTo>
                <a:lnTo>
                  <a:pt x="178350" y="150813"/>
                </a:lnTo>
                <a:lnTo>
                  <a:pt x="129593" y="65802"/>
                </a:lnTo>
                <a:lnTo>
                  <a:pt x="127691" y="62766"/>
                </a:lnTo>
                <a:lnTo>
                  <a:pt x="127000" y="61515"/>
                </a:lnTo>
                <a:lnTo>
                  <a:pt x="132878" y="57944"/>
                </a:lnTo>
                <a:close/>
                <a:moveTo>
                  <a:pt x="294505" y="25400"/>
                </a:moveTo>
                <a:lnTo>
                  <a:pt x="320675" y="34778"/>
                </a:lnTo>
                <a:lnTo>
                  <a:pt x="318041" y="41679"/>
                </a:lnTo>
                <a:lnTo>
                  <a:pt x="316811" y="45040"/>
                </a:lnTo>
                <a:lnTo>
                  <a:pt x="290817" y="114933"/>
                </a:lnTo>
                <a:lnTo>
                  <a:pt x="282210" y="138113"/>
                </a:lnTo>
                <a:lnTo>
                  <a:pt x="281683" y="136698"/>
                </a:lnTo>
                <a:lnTo>
                  <a:pt x="280103" y="132451"/>
                </a:lnTo>
                <a:lnTo>
                  <a:pt x="279400" y="130682"/>
                </a:lnTo>
                <a:lnTo>
                  <a:pt x="280630" y="122719"/>
                </a:lnTo>
                <a:close/>
                <a:moveTo>
                  <a:pt x="170456" y="25400"/>
                </a:moveTo>
                <a:lnTo>
                  <a:pt x="184683" y="122719"/>
                </a:lnTo>
                <a:lnTo>
                  <a:pt x="185737" y="130682"/>
                </a:lnTo>
                <a:lnTo>
                  <a:pt x="185210" y="132451"/>
                </a:lnTo>
                <a:lnTo>
                  <a:pt x="183454" y="136698"/>
                </a:lnTo>
                <a:lnTo>
                  <a:pt x="182927" y="138113"/>
                </a:lnTo>
                <a:lnTo>
                  <a:pt x="174496" y="114933"/>
                </a:lnTo>
                <a:lnTo>
                  <a:pt x="148326" y="45040"/>
                </a:lnTo>
                <a:lnTo>
                  <a:pt x="147096" y="41679"/>
                </a:lnTo>
                <a:lnTo>
                  <a:pt x="144462" y="34778"/>
                </a:lnTo>
                <a:close/>
                <a:moveTo>
                  <a:pt x="174625" y="0"/>
                </a:moveTo>
                <a:lnTo>
                  <a:pt x="290512" y="0"/>
                </a:lnTo>
                <a:lnTo>
                  <a:pt x="288243" y="16098"/>
                </a:lnTo>
                <a:lnTo>
                  <a:pt x="287720" y="19636"/>
                </a:lnTo>
                <a:lnTo>
                  <a:pt x="277073" y="94464"/>
                </a:lnTo>
                <a:lnTo>
                  <a:pt x="273059" y="122238"/>
                </a:lnTo>
                <a:lnTo>
                  <a:pt x="192078" y="122238"/>
                </a:lnTo>
                <a:lnTo>
                  <a:pt x="188064" y="94464"/>
                </a:lnTo>
                <a:lnTo>
                  <a:pt x="177417" y="19636"/>
                </a:lnTo>
                <a:lnTo>
                  <a:pt x="177068" y="1609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85" name="Freeform 76"/>
          <p:cNvSpPr>
            <a:spLocks/>
          </p:cNvSpPr>
          <p:nvPr/>
        </p:nvSpPr>
        <p:spPr bwMode="auto">
          <a:xfrm>
            <a:off x="4981722" y="4372538"/>
            <a:ext cx="360363" cy="576263"/>
          </a:xfrm>
          <a:custGeom>
            <a:avLst/>
            <a:gdLst>
              <a:gd name="T0" fmla="*/ 314 w 2047"/>
              <a:gd name="T1" fmla="*/ 19 h 3261"/>
              <a:gd name="T2" fmla="*/ 374 w 2047"/>
              <a:gd name="T3" fmla="*/ 36 h 3261"/>
              <a:gd name="T4" fmla="*/ 780 w 2047"/>
              <a:gd name="T5" fmla="*/ 316 h 3261"/>
              <a:gd name="T6" fmla="*/ 885 w 2047"/>
              <a:gd name="T7" fmla="*/ 387 h 3261"/>
              <a:gd name="T8" fmla="*/ 986 w 2047"/>
              <a:gd name="T9" fmla="*/ 485 h 3261"/>
              <a:gd name="T10" fmla="*/ 1133 w 2047"/>
              <a:gd name="T11" fmla="*/ 693 h 3261"/>
              <a:gd name="T12" fmla="*/ 1135 w 2047"/>
              <a:gd name="T13" fmla="*/ 984 h 3261"/>
              <a:gd name="T14" fmla="*/ 1146 w 2047"/>
              <a:gd name="T15" fmla="*/ 1739 h 3261"/>
              <a:gd name="T16" fmla="*/ 1312 w 2047"/>
              <a:gd name="T17" fmla="*/ 2093 h 3261"/>
              <a:gd name="T18" fmla="*/ 1372 w 2047"/>
              <a:gd name="T19" fmla="*/ 2188 h 3261"/>
              <a:gd name="T20" fmla="*/ 1519 w 2047"/>
              <a:gd name="T21" fmla="*/ 2378 h 3261"/>
              <a:gd name="T22" fmla="*/ 1691 w 2047"/>
              <a:gd name="T23" fmla="*/ 2412 h 3261"/>
              <a:gd name="T24" fmla="*/ 1907 w 2047"/>
              <a:gd name="T25" fmla="*/ 2552 h 3261"/>
              <a:gd name="T26" fmla="*/ 2047 w 2047"/>
              <a:gd name="T27" fmla="*/ 2870 h 3261"/>
              <a:gd name="T28" fmla="*/ 1978 w 2047"/>
              <a:gd name="T29" fmla="*/ 3080 h 3261"/>
              <a:gd name="T30" fmla="*/ 1882 w 2047"/>
              <a:gd name="T31" fmla="*/ 3172 h 3261"/>
              <a:gd name="T32" fmla="*/ 1816 w 2047"/>
              <a:gd name="T33" fmla="*/ 3207 h 3261"/>
              <a:gd name="T34" fmla="*/ 1609 w 2047"/>
              <a:gd name="T35" fmla="*/ 3233 h 3261"/>
              <a:gd name="T36" fmla="*/ 1352 w 2047"/>
              <a:gd name="T37" fmla="*/ 3033 h 3261"/>
              <a:gd name="T38" fmla="*/ 1258 w 2047"/>
              <a:gd name="T39" fmla="*/ 2757 h 3261"/>
              <a:gd name="T40" fmla="*/ 1298 w 2047"/>
              <a:gd name="T41" fmla="*/ 2582 h 3261"/>
              <a:gd name="T42" fmla="*/ 1280 w 2047"/>
              <a:gd name="T43" fmla="*/ 2427 h 3261"/>
              <a:gd name="T44" fmla="*/ 1155 w 2047"/>
              <a:gd name="T45" fmla="*/ 2229 h 3261"/>
              <a:gd name="T46" fmla="*/ 1172 w 2047"/>
              <a:gd name="T47" fmla="*/ 2158 h 3261"/>
              <a:gd name="T48" fmla="*/ 1001 w 2047"/>
              <a:gd name="T49" fmla="*/ 1363 h 3261"/>
              <a:gd name="T50" fmla="*/ 1031 w 2047"/>
              <a:gd name="T51" fmla="*/ 1090 h 3261"/>
              <a:gd name="T52" fmla="*/ 1041 w 2047"/>
              <a:gd name="T53" fmla="*/ 774 h 3261"/>
              <a:gd name="T54" fmla="*/ 934 w 2047"/>
              <a:gd name="T55" fmla="*/ 575 h 3261"/>
              <a:gd name="T56" fmla="*/ 784 w 2047"/>
              <a:gd name="T57" fmla="*/ 473 h 3261"/>
              <a:gd name="T58" fmla="*/ 559 w 2047"/>
              <a:gd name="T59" fmla="*/ 346 h 3261"/>
              <a:gd name="T60" fmla="*/ 615 w 2047"/>
              <a:gd name="T61" fmla="*/ 447 h 3261"/>
              <a:gd name="T62" fmla="*/ 660 w 2047"/>
              <a:gd name="T63" fmla="*/ 502 h 3261"/>
              <a:gd name="T64" fmla="*/ 711 w 2047"/>
              <a:gd name="T65" fmla="*/ 630 h 3261"/>
              <a:gd name="T66" fmla="*/ 754 w 2047"/>
              <a:gd name="T67" fmla="*/ 803 h 3261"/>
              <a:gd name="T68" fmla="*/ 824 w 2047"/>
              <a:gd name="T69" fmla="*/ 927 h 3261"/>
              <a:gd name="T70" fmla="*/ 863 w 2047"/>
              <a:gd name="T71" fmla="*/ 1298 h 3261"/>
              <a:gd name="T72" fmla="*/ 924 w 2047"/>
              <a:gd name="T73" fmla="*/ 1883 h 3261"/>
              <a:gd name="T74" fmla="*/ 986 w 2047"/>
              <a:gd name="T75" fmla="*/ 2490 h 3261"/>
              <a:gd name="T76" fmla="*/ 1027 w 2047"/>
              <a:gd name="T77" fmla="*/ 2925 h 3261"/>
              <a:gd name="T78" fmla="*/ 980 w 2047"/>
              <a:gd name="T79" fmla="*/ 3125 h 3261"/>
              <a:gd name="T80" fmla="*/ 635 w 2047"/>
              <a:gd name="T81" fmla="*/ 3255 h 3261"/>
              <a:gd name="T82" fmla="*/ 194 w 2047"/>
              <a:gd name="T83" fmla="*/ 3208 h 3261"/>
              <a:gd name="T84" fmla="*/ 0 w 2047"/>
              <a:gd name="T85" fmla="*/ 3020 h 3261"/>
              <a:gd name="T86" fmla="*/ 23 w 2047"/>
              <a:gd name="T87" fmla="*/ 2741 h 3261"/>
              <a:gd name="T88" fmla="*/ 77 w 2047"/>
              <a:gd name="T89" fmla="*/ 2196 h 3261"/>
              <a:gd name="T90" fmla="*/ 140 w 2047"/>
              <a:gd name="T91" fmla="*/ 1576 h 3261"/>
              <a:gd name="T92" fmla="*/ 194 w 2047"/>
              <a:gd name="T93" fmla="*/ 1074 h 3261"/>
              <a:gd name="T94" fmla="*/ 223 w 2047"/>
              <a:gd name="T95" fmla="*/ 853 h 3261"/>
              <a:gd name="T96" fmla="*/ 304 w 2047"/>
              <a:gd name="T97" fmla="*/ 718 h 3261"/>
              <a:gd name="T98" fmla="*/ 318 w 2047"/>
              <a:gd name="T99" fmla="*/ 558 h 3261"/>
              <a:gd name="T100" fmla="*/ 387 w 2047"/>
              <a:gd name="T101" fmla="*/ 482 h 3261"/>
              <a:gd name="T102" fmla="*/ 445 w 2047"/>
              <a:gd name="T103" fmla="*/ 401 h 3261"/>
              <a:gd name="T104" fmla="*/ 315 w 2047"/>
              <a:gd name="T105" fmla="*/ 163 h 3261"/>
              <a:gd name="T106" fmla="*/ 277 w 2047"/>
              <a:gd name="T107" fmla="*/ 155 h 3261"/>
              <a:gd name="T108" fmla="*/ 235 w 2047"/>
              <a:gd name="T109" fmla="*/ 79 h 3261"/>
              <a:gd name="T110" fmla="*/ 237 w 2047"/>
              <a:gd name="T111" fmla="*/ 0 h 3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047" h="3261">
                <a:moveTo>
                  <a:pt x="237" y="0"/>
                </a:moveTo>
                <a:lnTo>
                  <a:pt x="239" y="0"/>
                </a:lnTo>
                <a:lnTo>
                  <a:pt x="246" y="2"/>
                </a:lnTo>
                <a:lnTo>
                  <a:pt x="256" y="5"/>
                </a:lnTo>
                <a:lnTo>
                  <a:pt x="269" y="9"/>
                </a:lnTo>
                <a:lnTo>
                  <a:pt x="283" y="12"/>
                </a:lnTo>
                <a:lnTo>
                  <a:pt x="299" y="16"/>
                </a:lnTo>
                <a:lnTo>
                  <a:pt x="314" y="19"/>
                </a:lnTo>
                <a:lnTo>
                  <a:pt x="328" y="20"/>
                </a:lnTo>
                <a:lnTo>
                  <a:pt x="340" y="21"/>
                </a:lnTo>
                <a:lnTo>
                  <a:pt x="350" y="19"/>
                </a:lnTo>
                <a:lnTo>
                  <a:pt x="358" y="18"/>
                </a:lnTo>
                <a:lnTo>
                  <a:pt x="364" y="20"/>
                </a:lnTo>
                <a:lnTo>
                  <a:pt x="369" y="24"/>
                </a:lnTo>
                <a:lnTo>
                  <a:pt x="372" y="30"/>
                </a:lnTo>
                <a:lnTo>
                  <a:pt x="374" y="36"/>
                </a:lnTo>
                <a:lnTo>
                  <a:pt x="375" y="42"/>
                </a:lnTo>
                <a:lnTo>
                  <a:pt x="375" y="47"/>
                </a:lnTo>
                <a:lnTo>
                  <a:pt x="375" y="50"/>
                </a:lnTo>
                <a:lnTo>
                  <a:pt x="378" y="51"/>
                </a:lnTo>
                <a:lnTo>
                  <a:pt x="381" y="52"/>
                </a:lnTo>
                <a:lnTo>
                  <a:pt x="384" y="53"/>
                </a:lnTo>
                <a:lnTo>
                  <a:pt x="769" y="307"/>
                </a:lnTo>
                <a:lnTo>
                  <a:pt x="780" y="316"/>
                </a:lnTo>
                <a:lnTo>
                  <a:pt x="788" y="327"/>
                </a:lnTo>
                <a:lnTo>
                  <a:pt x="794" y="339"/>
                </a:lnTo>
                <a:lnTo>
                  <a:pt x="797" y="352"/>
                </a:lnTo>
                <a:lnTo>
                  <a:pt x="817" y="357"/>
                </a:lnTo>
                <a:lnTo>
                  <a:pt x="837" y="365"/>
                </a:lnTo>
                <a:lnTo>
                  <a:pt x="857" y="372"/>
                </a:lnTo>
                <a:lnTo>
                  <a:pt x="872" y="380"/>
                </a:lnTo>
                <a:lnTo>
                  <a:pt x="885" y="387"/>
                </a:lnTo>
                <a:lnTo>
                  <a:pt x="932" y="422"/>
                </a:lnTo>
                <a:lnTo>
                  <a:pt x="946" y="431"/>
                </a:lnTo>
                <a:lnTo>
                  <a:pt x="958" y="442"/>
                </a:lnTo>
                <a:lnTo>
                  <a:pt x="967" y="451"/>
                </a:lnTo>
                <a:lnTo>
                  <a:pt x="974" y="460"/>
                </a:lnTo>
                <a:lnTo>
                  <a:pt x="977" y="470"/>
                </a:lnTo>
                <a:lnTo>
                  <a:pt x="976" y="482"/>
                </a:lnTo>
                <a:lnTo>
                  <a:pt x="986" y="485"/>
                </a:lnTo>
                <a:lnTo>
                  <a:pt x="998" y="491"/>
                </a:lnTo>
                <a:lnTo>
                  <a:pt x="1028" y="514"/>
                </a:lnTo>
                <a:lnTo>
                  <a:pt x="1055" y="539"/>
                </a:lnTo>
                <a:lnTo>
                  <a:pt x="1077" y="566"/>
                </a:lnTo>
                <a:lnTo>
                  <a:pt x="1096" y="596"/>
                </a:lnTo>
                <a:lnTo>
                  <a:pt x="1111" y="627"/>
                </a:lnTo>
                <a:lnTo>
                  <a:pt x="1124" y="660"/>
                </a:lnTo>
                <a:lnTo>
                  <a:pt x="1133" y="693"/>
                </a:lnTo>
                <a:lnTo>
                  <a:pt x="1139" y="728"/>
                </a:lnTo>
                <a:lnTo>
                  <a:pt x="1144" y="764"/>
                </a:lnTo>
                <a:lnTo>
                  <a:pt x="1146" y="800"/>
                </a:lnTo>
                <a:lnTo>
                  <a:pt x="1146" y="837"/>
                </a:lnTo>
                <a:lnTo>
                  <a:pt x="1145" y="874"/>
                </a:lnTo>
                <a:lnTo>
                  <a:pt x="1142" y="911"/>
                </a:lnTo>
                <a:lnTo>
                  <a:pt x="1139" y="948"/>
                </a:lnTo>
                <a:lnTo>
                  <a:pt x="1135" y="984"/>
                </a:lnTo>
                <a:lnTo>
                  <a:pt x="1124" y="1080"/>
                </a:lnTo>
                <a:lnTo>
                  <a:pt x="1116" y="1176"/>
                </a:lnTo>
                <a:lnTo>
                  <a:pt x="1112" y="1272"/>
                </a:lnTo>
                <a:lnTo>
                  <a:pt x="1111" y="1366"/>
                </a:lnTo>
                <a:lnTo>
                  <a:pt x="1113" y="1460"/>
                </a:lnTo>
                <a:lnTo>
                  <a:pt x="1120" y="1554"/>
                </a:lnTo>
                <a:lnTo>
                  <a:pt x="1131" y="1647"/>
                </a:lnTo>
                <a:lnTo>
                  <a:pt x="1146" y="1739"/>
                </a:lnTo>
                <a:lnTo>
                  <a:pt x="1167" y="1832"/>
                </a:lnTo>
                <a:lnTo>
                  <a:pt x="1193" y="1923"/>
                </a:lnTo>
                <a:lnTo>
                  <a:pt x="1226" y="2013"/>
                </a:lnTo>
                <a:lnTo>
                  <a:pt x="1264" y="2103"/>
                </a:lnTo>
                <a:lnTo>
                  <a:pt x="1267" y="2113"/>
                </a:lnTo>
                <a:lnTo>
                  <a:pt x="1268" y="2120"/>
                </a:lnTo>
                <a:lnTo>
                  <a:pt x="1312" y="2092"/>
                </a:lnTo>
                <a:lnTo>
                  <a:pt x="1312" y="2093"/>
                </a:lnTo>
                <a:lnTo>
                  <a:pt x="1314" y="2095"/>
                </a:lnTo>
                <a:lnTo>
                  <a:pt x="1317" y="2100"/>
                </a:lnTo>
                <a:lnTo>
                  <a:pt x="1322" y="2108"/>
                </a:lnTo>
                <a:lnTo>
                  <a:pt x="1328" y="2118"/>
                </a:lnTo>
                <a:lnTo>
                  <a:pt x="1336" y="2131"/>
                </a:lnTo>
                <a:lnTo>
                  <a:pt x="1346" y="2146"/>
                </a:lnTo>
                <a:lnTo>
                  <a:pt x="1358" y="2165"/>
                </a:lnTo>
                <a:lnTo>
                  <a:pt x="1372" y="2188"/>
                </a:lnTo>
                <a:lnTo>
                  <a:pt x="1388" y="2213"/>
                </a:lnTo>
                <a:lnTo>
                  <a:pt x="1407" y="2243"/>
                </a:lnTo>
                <a:lnTo>
                  <a:pt x="1428" y="2277"/>
                </a:lnTo>
                <a:lnTo>
                  <a:pt x="1452" y="2315"/>
                </a:lnTo>
                <a:lnTo>
                  <a:pt x="1468" y="2337"/>
                </a:lnTo>
                <a:lnTo>
                  <a:pt x="1484" y="2354"/>
                </a:lnTo>
                <a:lnTo>
                  <a:pt x="1501" y="2368"/>
                </a:lnTo>
                <a:lnTo>
                  <a:pt x="1519" y="2378"/>
                </a:lnTo>
                <a:lnTo>
                  <a:pt x="1538" y="2385"/>
                </a:lnTo>
                <a:lnTo>
                  <a:pt x="1558" y="2392"/>
                </a:lnTo>
                <a:lnTo>
                  <a:pt x="1578" y="2396"/>
                </a:lnTo>
                <a:lnTo>
                  <a:pt x="1599" y="2399"/>
                </a:lnTo>
                <a:lnTo>
                  <a:pt x="1621" y="2402"/>
                </a:lnTo>
                <a:lnTo>
                  <a:pt x="1644" y="2404"/>
                </a:lnTo>
                <a:lnTo>
                  <a:pt x="1667" y="2408"/>
                </a:lnTo>
                <a:lnTo>
                  <a:pt x="1691" y="2412"/>
                </a:lnTo>
                <a:lnTo>
                  <a:pt x="1715" y="2418"/>
                </a:lnTo>
                <a:lnTo>
                  <a:pt x="1740" y="2426"/>
                </a:lnTo>
                <a:lnTo>
                  <a:pt x="1766" y="2437"/>
                </a:lnTo>
                <a:lnTo>
                  <a:pt x="1793" y="2451"/>
                </a:lnTo>
                <a:lnTo>
                  <a:pt x="1820" y="2470"/>
                </a:lnTo>
                <a:lnTo>
                  <a:pt x="1848" y="2492"/>
                </a:lnTo>
                <a:lnTo>
                  <a:pt x="1876" y="2519"/>
                </a:lnTo>
                <a:lnTo>
                  <a:pt x="1907" y="2552"/>
                </a:lnTo>
                <a:lnTo>
                  <a:pt x="1936" y="2590"/>
                </a:lnTo>
                <a:lnTo>
                  <a:pt x="1967" y="2635"/>
                </a:lnTo>
                <a:lnTo>
                  <a:pt x="1992" y="2679"/>
                </a:lnTo>
                <a:lnTo>
                  <a:pt x="2012" y="2721"/>
                </a:lnTo>
                <a:lnTo>
                  <a:pt x="2027" y="2761"/>
                </a:lnTo>
                <a:lnTo>
                  <a:pt x="2038" y="2799"/>
                </a:lnTo>
                <a:lnTo>
                  <a:pt x="2045" y="2836"/>
                </a:lnTo>
                <a:lnTo>
                  <a:pt x="2047" y="2870"/>
                </a:lnTo>
                <a:lnTo>
                  <a:pt x="2047" y="2903"/>
                </a:lnTo>
                <a:lnTo>
                  <a:pt x="2043" y="2933"/>
                </a:lnTo>
                <a:lnTo>
                  <a:pt x="2037" y="2963"/>
                </a:lnTo>
                <a:lnTo>
                  <a:pt x="2028" y="2990"/>
                </a:lnTo>
                <a:lnTo>
                  <a:pt x="2018" y="3016"/>
                </a:lnTo>
                <a:lnTo>
                  <a:pt x="2005" y="3039"/>
                </a:lnTo>
                <a:lnTo>
                  <a:pt x="1992" y="3060"/>
                </a:lnTo>
                <a:lnTo>
                  <a:pt x="1978" y="3080"/>
                </a:lnTo>
                <a:lnTo>
                  <a:pt x="1964" y="3099"/>
                </a:lnTo>
                <a:lnTo>
                  <a:pt x="1949" y="3115"/>
                </a:lnTo>
                <a:lnTo>
                  <a:pt x="1935" y="3129"/>
                </a:lnTo>
                <a:lnTo>
                  <a:pt x="1921" y="3141"/>
                </a:lnTo>
                <a:lnTo>
                  <a:pt x="1909" y="3151"/>
                </a:lnTo>
                <a:lnTo>
                  <a:pt x="1898" y="3160"/>
                </a:lnTo>
                <a:lnTo>
                  <a:pt x="1889" y="3167"/>
                </a:lnTo>
                <a:lnTo>
                  <a:pt x="1882" y="3172"/>
                </a:lnTo>
                <a:lnTo>
                  <a:pt x="1876" y="3175"/>
                </a:lnTo>
                <a:lnTo>
                  <a:pt x="1875" y="3175"/>
                </a:lnTo>
                <a:lnTo>
                  <a:pt x="1873" y="3177"/>
                </a:lnTo>
                <a:lnTo>
                  <a:pt x="1868" y="3180"/>
                </a:lnTo>
                <a:lnTo>
                  <a:pt x="1859" y="3185"/>
                </a:lnTo>
                <a:lnTo>
                  <a:pt x="1847" y="3192"/>
                </a:lnTo>
                <a:lnTo>
                  <a:pt x="1833" y="3199"/>
                </a:lnTo>
                <a:lnTo>
                  <a:pt x="1816" y="3207"/>
                </a:lnTo>
                <a:lnTo>
                  <a:pt x="1796" y="3215"/>
                </a:lnTo>
                <a:lnTo>
                  <a:pt x="1775" y="3222"/>
                </a:lnTo>
                <a:lnTo>
                  <a:pt x="1751" y="3229"/>
                </a:lnTo>
                <a:lnTo>
                  <a:pt x="1725" y="3235"/>
                </a:lnTo>
                <a:lnTo>
                  <a:pt x="1698" y="3238"/>
                </a:lnTo>
                <a:lnTo>
                  <a:pt x="1670" y="3239"/>
                </a:lnTo>
                <a:lnTo>
                  <a:pt x="1640" y="3238"/>
                </a:lnTo>
                <a:lnTo>
                  <a:pt x="1609" y="3233"/>
                </a:lnTo>
                <a:lnTo>
                  <a:pt x="1578" y="3226"/>
                </a:lnTo>
                <a:lnTo>
                  <a:pt x="1546" y="3213"/>
                </a:lnTo>
                <a:lnTo>
                  <a:pt x="1512" y="3197"/>
                </a:lnTo>
                <a:lnTo>
                  <a:pt x="1480" y="3176"/>
                </a:lnTo>
                <a:lnTo>
                  <a:pt x="1447" y="3148"/>
                </a:lnTo>
                <a:lnTo>
                  <a:pt x="1415" y="3117"/>
                </a:lnTo>
                <a:lnTo>
                  <a:pt x="1383" y="3078"/>
                </a:lnTo>
                <a:lnTo>
                  <a:pt x="1352" y="3033"/>
                </a:lnTo>
                <a:lnTo>
                  <a:pt x="1327" y="2990"/>
                </a:lnTo>
                <a:lnTo>
                  <a:pt x="1306" y="2950"/>
                </a:lnTo>
                <a:lnTo>
                  <a:pt x="1289" y="2912"/>
                </a:lnTo>
                <a:lnTo>
                  <a:pt x="1277" y="2877"/>
                </a:lnTo>
                <a:lnTo>
                  <a:pt x="1268" y="2843"/>
                </a:lnTo>
                <a:lnTo>
                  <a:pt x="1262" y="2813"/>
                </a:lnTo>
                <a:lnTo>
                  <a:pt x="1259" y="2783"/>
                </a:lnTo>
                <a:lnTo>
                  <a:pt x="1258" y="2757"/>
                </a:lnTo>
                <a:lnTo>
                  <a:pt x="1260" y="2730"/>
                </a:lnTo>
                <a:lnTo>
                  <a:pt x="1263" y="2707"/>
                </a:lnTo>
                <a:lnTo>
                  <a:pt x="1268" y="2684"/>
                </a:lnTo>
                <a:lnTo>
                  <a:pt x="1274" y="2662"/>
                </a:lnTo>
                <a:lnTo>
                  <a:pt x="1280" y="2641"/>
                </a:lnTo>
                <a:lnTo>
                  <a:pt x="1286" y="2621"/>
                </a:lnTo>
                <a:lnTo>
                  <a:pt x="1292" y="2602"/>
                </a:lnTo>
                <a:lnTo>
                  <a:pt x="1298" y="2582"/>
                </a:lnTo>
                <a:lnTo>
                  <a:pt x="1303" y="2564"/>
                </a:lnTo>
                <a:lnTo>
                  <a:pt x="1307" y="2546"/>
                </a:lnTo>
                <a:lnTo>
                  <a:pt x="1309" y="2527"/>
                </a:lnTo>
                <a:lnTo>
                  <a:pt x="1308" y="2508"/>
                </a:lnTo>
                <a:lnTo>
                  <a:pt x="1306" y="2489"/>
                </a:lnTo>
                <a:lnTo>
                  <a:pt x="1301" y="2469"/>
                </a:lnTo>
                <a:lnTo>
                  <a:pt x="1292" y="2448"/>
                </a:lnTo>
                <a:lnTo>
                  <a:pt x="1280" y="2427"/>
                </a:lnTo>
                <a:lnTo>
                  <a:pt x="1256" y="2389"/>
                </a:lnTo>
                <a:lnTo>
                  <a:pt x="1235" y="2355"/>
                </a:lnTo>
                <a:lnTo>
                  <a:pt x="1216" y="2326"/>
                </a:lnTo>
                <a:lnTo>
                  <a:pt x="1200" y="2299"/>
                </a:lnTo>
                <a:lnTo>
                  <a:pt x="1185" y="2277"/>
                </a:lnTo>
                <a:lnTo>
                  <a:pt x="1173" y="2258"/>
                </a:lnTo>
                <a:lnTo>
                  <a:pt x="1163" y="2242"/>
                </a:lnTo>
                <a:lnTo>
                  <a:pt x="1155" y="2229"/>
                </a:lnTo>
                <a:lnTo>
                  <a:pt x="1149" y="2220"/>
                </a:lnTo>
                <a:lnTo>
                  <a:pt x="1144" y="2212"/>
                </a:lnTo>
                <a:lnTo>
                  <a:pt x="1141" y="2207"/>
                </a:lnTo>
                <a:lnTo>
                  <a:pt x="1139" y="2205"/>
                </a:lnTo>
                <a:lnTo>
                  <a:pt x="1139" y="2204"/>
                </a:lnTo>
                <a:lnTo>
                  <a:pt x="1184" y="2174"/>
                </a:lnTo>
                <a:lnTo>
                  <a:pt x="1177" y="2167"/>
                </a:lnTo>
                <a:lnTo>
                  <a:pt x="1172" y="2158"/>
                </a:lnTo>
                <a:lnTo>
                  <a:pt x="1131" y="2063"/>
                </a:lnTo>
                <a:lnTo>
                  <a:pt x="1096" y="1966"/>
                </a:lnTo>
                <a:lnTo>
                  <a:pt x="1066" y="1869"/>
                </a:lnTo>
                <a:lnTo>
                  <a:pt x="1042" y="1771"/>
                </a:lnTo>
                <a:lnTo>
                  <a:pt x="1023" y="1670"/>
                </a:lnTo>
                <a:lnTo>
                  <a:pt x="1010" y="1570"/>
                </a:lnTo>
                <a:lnTo>
                  <a:pt x="1003" y="1466"/>
                </a:lnTo>
                <a:lnTo>
                  <a:pt x="1001" y="1363"/>
                </a:lnTo>
                <a:lnTo>
                  <a:pt x="1002" y="1336"/>
                </a:lnTo>
                <a:lnTo>
                  <a:pt x="1005" y="1307"/>
                </a:lnTo>
                <a:lnTo>
                  <a:pt x="1008" y="1276"/>
                </a:lnTo>
                <a:lnTo>
                  <a:pt x="1012" y="1242"/>
                </a:lnTo>
                <a:lnTo>
                  <a:pt x="1017" y="1206"/>
                </a:lnTo>
                <a:lnTo>
                  <a:pt x="1021" y="1168"/>
                </a:lnTo>
                <a:lnTo>
                  <a:pt x="1027" y="1129"/>
                </a:lnTo>
                <a:lnTo>
                  <a:pt x="1031" y="1090"/>
                </a:lnTo>
                <a:lnTo>
                  <a:pt x="1036" y="1050"/>
                </a:lnTo>
                <a:lnTo>
                  <a:pt x="1040" y="1009"/>
                </a:lnTo>
                <a:lnTo>
                  <a:pt x="1044" y="968"/>
                </a:lnTo>
                <a:lnTo>
                  <a:pt x="1046" y="928"/>
                </a:lnTo>
                <a:lnTo>
                  <a:pt x="1047" y="888"/>
                </a:lnTo>
                <a:lnTo>
                  <a:pt x="1047" y="848"/>
                </a:lnTo>
                <a:lnTo>
                  <a:pt x="1045" y="811"/>
                </a:lnTo>
                <a:lnTo>
                  <a:pt x="1041" y="774"/>
                </a:lnTo>
                <a:lnTo>
                  <a:pt x="1035" y="739"/>
                </a:lnTo>
                <a:lnTo>
                  <a:pt x="1027" y="706"/>
                </a:lnTo>
                <a:lnTo>
                  <a:pt x="1017" y="676"/>
                </a:lnTo>
                <a:lnTo>
                  <a:pt x="1003" y="648"/>
                </a:lnTo>
                <a:lnTo>
                  <a:pt x="987" y="623"/>
                </a:lnTo>
                <a:lnTo>
                  <a:pt x="967" y="601"/>
                </a:lnTo>
                <a:lnTo>
                  <a:pt x="945" y="584"/>
                </a:lnTo>
                <a:lnTo>
                  <a:pt x="934" y="575"/>
                </a:lnTo>
                <a:lnTo>
                  <a:pt x="927" y="565"/>
                </a:lnTo>
                <a:lnTo>
                  <a:pt x="923" y="554"/>
                </a:lnTo>
                <a:lnTo>
                  <a:pt x="911" y="558"/>
                </a:lnTo>
                <a:lnTo>
                  <a:pt x="900" y="557"/>
                </a:lnTo>
                <a:lnTo>
                  <a:pt x="888" y="552"/>
                </a:lnTo>
                <a:lnTo>
                  <a:pt x="807" y="494"/>
                </a:lnTo>
                <a:lnTo>
                  <a:pt x="796" y="485"/>
                </a:lnTo>
                <a:lnTo>
                  <a:pt x="784" y="473"/>
                </a:lnTo>
                <a:lnTo>
                  <a:pt x="772" y="458"/>
                </a:lnTo>
                <a:lnTo>
                  <a:pt x="760" y="442"/>
                </a:lnTo>
                <a:lnTo>
                  <a:pt x="748" y="423"/>
                </a:lnTo>
                <a:lnTo>
                  <a:pt x="732" y="425"/>
                </a:lnTo>
                <a:lnTo>
                  <a:pt x="715" y="422"/>
                </a:lnTo>
                <a:lnTo>
                  <a:pt x="700" y="415"/>
                </a:lnTo>
                <a:lnTo>
                  <a:pt x="559" y="322"/>
                </a:lnTo>
                <a:lnTo>
                  <a:pt x="559" y="346"/>
                </a:lnTo>
                <a:lnTo>
                  <a:pt x="561" y="352"/>
                </a:lnTo>
                <a:lnTo>
                  <a:pt x="565" y="360"/>
                </a:lnTo>
                <a:lnTo>
                  <a:pt x="571" y="373"/>
                </a:lnTo>
                <a:lnTo>
                  <a:pt x="578" y="387"/>
                </a:lnTo>
                <a:lnTo>
                  <a:pt x="586" y="402"/>
                </a:lnTo>
                <a:lnTo>
                  <a:pt x="595" y="418"/>
                </a:lnTo>
                <a:lnTo>
                  <a:pt x="605" y="434"/>
                </a:lnTo>
                <a:lnTo>
                  <a:pt x="615" y="447"/>
                </a:lnTo>
                <a:lnTo>
                  <a:pt x="625" y="458"/>
                </a:lnTo>
                <a:lnTo>
                  <a:pt x="635" y="466"/>
                </a:lnTo>
                <a:lnTo>
                  <a:pt x="643" y="472"/>
                </a:lnTo>
                <a:lnTo>
                  <a:pt x="646" y="478"/>
                </a:lnTo>
                <a:lnTo>
                  <a:pt x="646" y="484"/>
                </a:lnTo>
                <a:lnTo>
                  <a:pt x="643" y="490"/>
                </a:lnTo>
                <a:lnTo>
                  <a:pt x="638" y="495"/>
                </a:lnTo>
                <a:lnTo>
                  <a:pt x="660" y="502"/>
                </a:lnTo>
                <a:lnTo>
                  <a:pt x="679" y="513"/>
                </a:lnTo>
                <a:lnTo>
                  <a:pt x="695" y="525"/>
                </a:lnTo>
                <a:lnTo>
                  <a:pt x="708" y="541"/>
                </a:lnTo>
                <a:lnTo>
                  <a:pt x="714" y="558"/>
                </a:lnTo>
                <a:lnTo>
                  <a:pt x="716" y="576"/>
                </a:lnTo>
                <a:lnTo>
                  <a:pt x="716" y="593"/>
                </a:lnTo>
                <a:lnTo>
                  <a:pt x="714" y="611"/>
                </a:lnTo>
                <a:lnTo>
                  <a:pt x="711" y="630"/>
                </a:lnTo>
                <a:lnTo>
                  <a:pt x="710" y="650"/>
                </a:lnTo>
                <a:lnTo>
                  <a:pt x="712" y="669"/>
                </a:lnTo>
                <a:lnTo>
                  <a:pt x="718" y="689"/>
                </a:lnTo>
                <a:lnTo>
                  <a:pt x="729" y="718"/>
                </a:lnTo>
                <a:lnTo>
                  <a:pt x="735" y="746"/>
                </a:lnTo>
                <a:lnTo>
                  <a:pt x="737" y="771"/>
                </a:lnTo>
                <a:lnTo>
                  <a:pt x="735" y="795"/>
                </a:lnTo>
                <a:lnTo>
                  <a:pt x="754" y="803"/>
                </a:lnTo>
                <a:lnTo>
                  <a:pt x="771" y="812"/>
                </a:lnTo>
                <a:lnTo>
                  <a:pt x="786" y="823"/>
                </a:lnTo>
                <a:lnTo>
                  <a:pt x="799" y="836"/>
                </a:lnTo>
                <a:lnTo>
                  <a:pt x="810" y="853"/>
                </a:lnTo>
                <a:lnTo>
                  <a:pt x="817" y="870"/>
                </a:lnTo>
                <a:lnTo>
                  <a:pt x="821" y="890"/>
                </a:lnTo>
                <a:lnTo>
                  <a:pt x="822" y="905"/>
                </a:lnTo>
                <a:lnTo>
                  <a:pt x="824" y="927"/>
                </a:lnTo>
                <a:lnTo>
                  <a:pt x="827" y="955"/>
                </a:lnTo>
                <a:lnTo>
                  <a:pt x="830" y="989"/>
                </a:lnTo>
                <a:lnTo>
                  <a:pt x="834" y="1029"/>
                </a:lnTo>
                <a:lnTo>
                  <a:pt x="839" y="1074"/>
                </a:lnTo>
                <a:lnTo>
                  <a:pt x="844" y="1123"/>
                </a:lnTo>
                <a:lnTo>
                  <a:pt x="850" y="1178"/>
                </a:lnTo>
                <a:lnTo>
                  <a:pt x="857" y="1236"/>
                </a:lnTo>
                <a:lnTo>
                  <a:pt x="863" y="1298"/>
                </a:lnTo>
                <a:lnTo>
                  <a:pt x="870" y="1364"/>
                </a:lnTo>
                <a:lnTo>
                  <a:pt x="877" y="1432"/>
                </a:lnTo>
                <a:lnTo>
                  <a:pt x="885" y="1503"/>
                </a:lnTo>
                <a:lnTo>
                  <a:pt x="892" y="1576"/>
                </a:lnTo>
                <a:lnTo>
                  <a:pt x="900" y="1651"/>
                </a:lnTo>
                <a:lnTo>
                  <a:pt x="908" y="1727"/>
                </a:lnTo>
                <a:lnTo>
                  <a:pt x="916" y="1805"/>
                </a:lnTo>
                <a:lnTo>
                  <a:pt x="924" y="1883"/>
                </a:lnTo>
                <a:lnTo>
                  <a:pt x="932" y="1961"/>
                </a:lnTo>
                <a:lnTo>
                  <a:pt x="940" y="2041"/>
                </a:lnTo>
                <a:lnTo>
                  <a:pt x="948" y="2119"/>
                </a:lnTo>
                <a:lnTo>
                  <a:pt x="956" y="2196"/>
                </a:lnTo>
                <a:lnTo>
                  <a:pt x="964" y="2272"/>
                </a:lnTo>
                <a:lnTo>
                  <a:pt x="971" y="2347"/>
                </a:lnTo>
                <a:lnTo>
                  <a:pt x="979" y="2419"/>
                </a:lnTo>
                <a:lnTo>
                  <a:pt x="986" y="2490"/>
                </a:lnTo>
                <a:lnTo>
                  <a:pt x="992" y="2558"/>
                </a:lnTo>
                <a:lnTo>
                  <a:pt x="999" y="2622"/>
                </a:lnTo>
                <a:lnTo>
                  <a:pt x="1004" y="2684"/>
                </a:lnTo>
                <a:lnTo>
                  <a:pt x="1010" y="2741"/>
                </a:lnTo>
                <a:lnTo>
                  <a:pt x="1015" y="2794"/>
                </a:lnTo>
                <a:lnTo>
                  <a:pt x="1019" y="2843"/>
                </a:lnTo>
                <a:lnTo>
                  <a:pt x="1023" y="2887"/>
                </a:lnTo>
                <a:lnTo>
                  <a:pt x="1027" y="2925"/>
                </a:lnTo>
                <a:lnTo>
                  <a:pt x="1029" y="2958"/>
                </a:lnTo>
                <a:lnTo>
                  <a:pt x="1031" y="2985"/>
                </a:lnTo>
                <a:lnTo>
                  <a:pt x="1032" y="3005"/>
                </a:lnTo>
                <a:lnTo>
                  <a:pt x="1033" y="3019"/>
                </a:lnTo>
                <a:lnTo>
                  <a:pt x="1029" y="3047"/>
                </a:lnTo>
                <a:lnTo>
                  <a:pt x="1019" y="3074"/>
                </a:lnTo>
                <a:lnTo>
                  <a:pt x="1003" y="3101"/>
                </a:lnTo>
                <a:lnTo>
                  <a:pt x="980" y="3125"/>
                </a:lnTo>
                <a:lnTo>
                  <a:pt x="953" y="3148"/>
                </a:lnTo>
                <a:lnTo>
                  <a:pt x="920" y="3171"/>
                </a:lnTo>
                <a:lnTo>
                  <a:pt x="882" y="3190"/>
                </a:lnTo>
                <a:lnTo>
                  <a:pt x="839" y="3208"/>
                </a:lnTo>
                <a:lnTo>
                  <a:pt x="793" y="3224"/>
                </a:lnTo>
                <a:lnTo>
                  <a:pt x="743" y="3237"/>
                </a:lnTo>
                <a:lnTo>
                  <a:pt x="690" y="3247"/>
                </a:lnTo>
                <a:lnTo>
                  <a:pt x="635" y="3255"/>
                </a:lnTo>
                <a:lnTo>
                  <a:pt x="577" y="3259"/>
                </a:lnTo>
                <a:lnTo>
                  <a:pt x="517" y="3261"/>
                </a:lnTo>
                <a:lnTo>
                  <a:pt x="456" y="3259"/>
                </a:lnTo>
                <a:lnTo>
                  <a:pt x="398" y="3255"/>
                </a:lnTo>
                <a:lnTo>
                  <a:pt x="342" y="3247"/>
                </a:lnTo>
                <a:lnTo>
                  <a:pt x="289" y="3237"/>
                </a:lnTo>
                <a:lnTo>
                  <a:pt x="240" y="3224"/>
                </a:lnTo>
                <a:lnTo>
                  <a:pt x="194" y="3208"/>
                </a:lnTo>
                <a:lnTo>
                  <a:pt x="151" y="3190"/>
                </a:lnTo>
                <a:lnTo>
                  <a:pt x="113" y="3171"/>
                </a:lnTo>
                <a:lnTo>
                  <a:pt x="80" y="3148"/>
                </a:lnTo>
                <a:lnTo>
                  <a:pt x="52" y="3125"/>
                </a:lnTo>
                <a:lnTo>
                  <a:pt x="30" y="3101"/>
                </a:lnTo>
                <a:lnTo>
                  <a:pt x="14" y="3074"/>
                </a:lnTo>
                <a:lnTo>
                  <a:pt x="3" y="3047"/>
                </a:lnTo>
                <a:lnTo>
                  <a:pt x="0" y="3020"/>
                </a:lnTo>
                <a:lnTo>
                  <a:pt x="0" y="3005"/>
                </a:lnTo>
                <a:lnTo>
                  <a:pt x="2" y="2985"/>
                </a:lnTo>
                <a:lnTo>
                  <a:pt x="4" y="2959"/>
                </a:lnTo>
                <a:lnTo>
                  <a:pt x="6" y="2925"/>
                </a:lnTo>
                <a:lnTo>
                  <a:pt x="9" y="2887"/>
                </a:lnTo>
                <a:lnTo>
                  <a:pt x="13" y="2843"/>
                </a:lnTo>
                <a:lnTo>
                  <a:pt x="18" y="2794"/>
                </a:lnTo>
                <a:lnTo>
                  <a:pt x="23" y="2741"/>
                </a:lnTo>
                <a:lnTo>
                  <a:pt x="28" y="2684"/>
                </a:lnTo>
                <a:lnTo>
                  <a:pt x="34" y="2622"/>
                </a:lnTo>
                <a:lnTo>
                  <a:pt x="40" y="2558"/>
                </a:lnTo>
                <a:lnTo>
                  <a:pt x="47" y="2490"/>
                </a:lnTo>
                <a:lnTo>
                  <a:pt x="54" y="2419"/>
                </a:lnTo>
                <a:lnTo>
                  <a:pt x="61" y="2347"/>
                </a:lnTo>
                <a:lnTo>
                  <a:pt x="69" y="2272"/>
                </a:lnTo>
                <a:lnTo>
                  <a:pt x="77" y="2196"/>
                </a:lnTo>
                <a:lnTo>
                  <a:pt x="85" y="2119"/>
                </a:lnTo>
                <a:lnTo>
                  <a:pt x="93" y="2041"/>
                </a:lnTo>
                <a:lnTo>
                  <a:pt x="101" y="1961"/>
                </a:lnTo>
                <a:lnTo>
                  <a:pt x="109" y="1883"/>
                </a:lnTo>
                <a:lnTo>
                  <a:pt x="117" y="1805"/>
                </a:lnTo>
                <a:lnTo>
                  <a:pt x="125" y="1727"/>
                </a:lnTo>
                <a:lnTo>
                  <a:pt x="133" y="1651"/>
                </a:lnTo>
                <a:lnTo>
                  <a:pt x="140" y="1576"/>
                </a:lnTo>
                <a:lnTo>
                  <a:pt x="148" y="1503"/>
                </a:lnTo>
                <a:lnTo>
                  <a:pt x="155" y="1432"/>
                </a:lnTo>
                <a:lnTo>
                  <a:pt x="163" y="1364"/>
                </a:lnTo>
                <a:lnTo>
                  <a:pt x="169" y="1298"/>
                </a:lnTo>
                <a:lnTo>
                  <a:pt x="177" y="1236"/>
                </a:lnTo>
                <a:lnTo>
                  <a:pt x="183" y="1178"/>
                </a:lnTo>
                <a:lnTo>
                  <a:pt x="188" y="1123"/>
                </a:lnTo>
                <a:lnTo>
                  <a:pt x="194" y="1074"/>
                </a:lnTo>
                <a:lnTo>
                  <a:pt x="198" y="1029"/>
                </a:lnTo>
                <a:lnTo>
                  <a:pt x="202" y="989"/>
                </a:lnTo>
                <a:lnTo>
                  <a:pt x="206" y="955"/>
                </a:lnTo>
                <a:lnTo>
                  <a:pt x="209" y="927"/>
                </a:lnTo>
                <a:lnTo>
                  <a:pt x="211" y="905"/>
                </a:lnTo>
                <a:lnTo>
                  <a:pt x="212" y="890"/>
                </a:lnTo>
                <a:lnTo>
                  <a:pt x="216" y="870"/>
                </a:lnTo>
                <a:lnTo>
                  <a:pt x="223" y="853"/>
                </a:lnTo>
                <a:lnTo>
                  <a:pt x="233" y="836"/>
                </a:lnTo>
                <a:lnTo>
                  <a:pt x="247" y="823"/>
                </a:lnTo>
                <a:lnTo>
                  <a:pt x="262" y="812"/>
                </a:lnTo>
                <a:lnTo>
                  <a:pt x="279" y="803"/>
                </a:lnTo>
                <a:lnTo>
                  <a:pt x="298" y="795"/>
                </a:lnTo>
                <a:lnTo>
                  <a:pt x="296" y="771"/>
                </a:lnTo>
                <a:lnTo>
                  <a:pt x="298" y="746"/>
                </a:lnTo>
                <a:lnTo>
                  <a:pt x="304" y="718"/>
                </a:lnTo>
                <a:lnTo>
                  <a:pt x="315" y="689"/>
                </a:lnTo>
                <a:lnTo>
                  <a:pt x="321" y="669"/>
                </a:lnTo>
                <a:lnTo>
                  <a:pt x="322" y="650"/>
                </a:lnTo>
                <a:lnTo>
                  <a:pt x="322" y="630"/>
                </a:lnTo>
                <a:lnTo>
                  <a:pt x="319" y="612"/>
                </a:lnTo>
                <a:lnTo>
                  <a:pt x="317" y="594"/>
                </a:lnTo>
                <a:lnTo>
                  <a:pt x="316" y="576"/>
                </a:lnTo>
                <a:lnTo>
                  <a:pt x="318" y="558"/>
                </a:lnTo>
                <a:lnTo>
                  <a:pt x="325" y="541"/>
                </a:lnTo>
                <a:lnTo>
                  <a:pt x="338" y="525"/>
                </a:lnTo>
                <a:lnTo>
                  <a:pt x="350" y="515"/>
                </a:lnTo>
                <a:lnTo>
                  <a:pt x="364" y="507"/>
                </a:lnTo>
                <a:lnTo>
                  <a:pt x="381" y="499"/>
                </a:lnTo>
                <a:lnTo>
                  <a:pt x="398" y="494"/>
                </a:lnTo>
                <a:lnTo>
                  <a:pt x="392" y="488"/>
                </a:lnTo>
                <a:lnTo>
                  <a:pt x="387" y="482"/>
                </a:lnTo>
                <a:lnTo>
                  <a:pt x="385" y="475"/>
                </a:lnTo>
                <a:lnTo>
                  <a:pt x="388" y="468"/>
                </a:lnTo>
                <a:lnTo>
                  <a:pt x="397" y="461"/>
                </a:lnTo>
                <a:lnTo>
                  <a:pt x="407" y="454"/>
                </a:lnTo>
                <a:lnTo>
                  <a:pt x="417" y="444"/>
                </a:lnTo>
                <a:lnTo>
                  <a:pt x="426" y="430"/>
                </a:lnTo>
                <a:lnTo>
                  <a:pt x="436" y="416"/>
                </a:lnTo>
                <a:lnTo>
                  <a:pt x="445" y="401"/>
                </a:lnTo>
                <a:lnTo>
                  <a:pt x="453" y="386"/>
                </a:lnTo>
                <a:lnTo>
                  <a:pt x="460" y="372"/>
                </a:lnTo>
                <a:lnTo>
                  <a:pt x="466" y="359"/>
                </a:lnTo>
                <a:lnTo>
                  <a:pt x="470" y="349"/>
                </a:lnTo>
                <a:lnTo>
                  <a:pt x="473" y="343"/>
                </a:lnTo>
                <a:lnTo>
                  <a:pt x="474" y="341"/>
                </a:lnTo>
                <a:lnTo>
                  <a:pt x="474" y="267"/>
                </a:lnTo>
                <a:lnTo>
                  <a:pt x="315" y="163"/>
                </a:lnTo>
                <a:lnTo>
                  <a:pt x="311" y="159"/>
                </a:lnTo>
                <a:lnTo>
                  <a:pt x="307" y="156"/>
                </a:lnTo>
                <a:lnTo>
                  <a:pt x="303" y="151"/>
                </a:lnTo>
                <a:lnTo>
                  <a:pt x="301" y="152"/>
                </a:lnTo>
                <a:lnTo>
                  <a:pt x="296" y="153"/>
                </a:lnTo>
                <a:lnTo>
                  <a:pt x="290" y="155"/>
                </a:lnTo>
                <a:lnTo>
                  <a:pt x="284" y="156"/>
                </a:lnTo>
                <a:lnTo>
                  <a:pt x="277" y="155"/>
                </a:lnTo>
                <a:lnTo>
                  <a:pt x="272" y="152"/>
                </a:lnTo>
                <a:lnTo>
                  <a:pt x="268" y="147"/>
                </a:lnTo>
                <a:lnTo>
                  <a:pt x="266" y="139"/>
                </a:lnTo>
                <a:lnTo>
                  <a:pt x="263" y="130"/>
                </a:lnTo>
                <a:lnTo>
                  <a:pt x="258" y="118"/>
                </a:lnTo>
                <a:lnTo>
                  <a:pt x="252" y="106"/>
                </a:lnTo>
                <a:lnTo>
                  <a:pt x="243" y="93"/>
                </a:lnTo>
                <a:lnTo>
                  <a:pt x="235" y="79"/>
                </a:lnTo>
                <a:lnTo>
                  <a:pt x="226" y="67"/>
                </a:lnTo>
                <a:lnTo>
                  <a:pt x="218" y="57"/>
                </a:lnTo>
                <a:lnTo>
                  <a:pt x="211" y="48"/>
                </a:lnTo>
                <a:lnTo>
                  <a:pt x="207" y="43"/>
                </a:lnTo>
                <a:lnTo>
                  <a:pt x="205" y="41"/>
                </a:lnTo>
                <a:lnTo>
                  <a:pt x="220" y="19"/>
                </a:lnTo>
                <a:lnTo>
                  <a:pt x="223" y="22"/>
                </a:lnTo>
                <a:lnTo>
                  <a:pt x="23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6" name="Freeform 81"/>
          <p:cNvSpPr>
            <a:spLocks/>
          </p:cNvSpPr>
          <p:nvPr/>
        </p:nvSpPr>
        <p:spPr bwMode="auto">
          <a:xfrm>
            <a:off x="3977172" y="4426513"/>
            <a:ext cx="498475" cy="474662"/>
          </a:xfrm>
          <a:custGeom>
            <a:avLst/>
            <a:gdLst>
              <a:gd name="T0" fmla="*/ 932 w 3458"/>
              <a:gd name="T1" fmla="*/ 66 h 3287"/>
              <a:gd name="T2" fmla="*/ 1254 w 3458"/>
              <a:gd name="T3" fmla="*/ 248 h 3287"/>
              <a:gd name="T4" fmla="*/ 1475 w 3458"/>
              <a:gd name="T5" fmla="*/ 434 h 3287"/>
              <a:gd name="T6" fmla="*/ 1569 w 3458"/>
              <a:gd name="T7" fmla="*/ 534 h 3287"/>
              <a:gd name="T8" fmla="*/ 1691 w 3458"/>
              <a:gd name="T9" fmla="*/ 726 h 3287"/>
              <a:gd name="T10" fmla="*/ 2024 w 3458"/>
              <a:gd name="T11" fmla="*/ 1034 h 3287"/>
              <a:gd name="T12" fmla="*/ 2440 w 3458"/>
              <a:gd name="T13" fmla="*/ 1444 h 3287"/>
              <a:gd name="T14" fmla="*/ 2866 w 3458"/>
              <a:gd name="T15" fmla="*/ 1904 h 3287"/>
              <a:gd name="T16" fmla="*/ 3230 w 3458"/>
              <a:gd name="T17" fmla="*/ 2368 h 3287"/>
              <a:gd name="T18" fmla="*/ 3225 w 3458"/>
              <a:gd name="T19" fmla="*/ 2432 h 3287"/>
              <a:gd name="T20" fmla="*/ 2885 w 3458"/>
              <a:gd name="T21" fmla="*/ 2128 h 3287"/>
              <a:gd name="T22" fmla="*/ 2473 w 3458"/>
              <a:gd name="T23" fmla="*/ 1664 h 3287"/>
              <a:gd name="T24" fmla="*/ 2048 w 3458"/>
              <a:gd name="T25" fmla="*/ 1238 h 3287"/>
              <a:gd name="T26" fmla="*/ 1685 w 3458"/>
              <a:gd name="T27" fmla="*/ 897 h 3287"/>
              <a:gd name="T28" fmla="*/ 1459 w 3458"/>
              <a:gd name="T29" fmla="*/ 694 h 3287"/>
              <a:gd name="T30" fmla="*/ 1175 w 3458"/>
              <a:gd name="T31" fmla="*/ 916 h 3287"/>
              <a:gd name="T32" fmla="*/ 991 w 3458"/>
              <a:gd name="T33" fmla="*/ 775 h 3287"/>
              <a:gd name="T34" fmla="*/ 967 w 3458"/>
              <a:gd name="T35" fmla="*/ 538 h 3287"/>
              <a:gd name="T36" fmla="*/ 750 w 3458"/>
              <a:gd name="T37" fmla="*/ 420 h 3287"/>
              <a:gd name="T38" fmla="*/ 532 w 3458"/>
              <a:gd name="T39" fmla="*/ 538 h 3287"/>
              <a:gd name="T40" fmla="*/ 515 w 3458"/>
              <a:gd name="T41" fmla="*/ 791 h 3287"/>
              <a:gd name="T42" fmla="*/ 711 w 3458"/>
              <a:gd name="T43" fmla="*/ 938 h 3287"/>
              <a:gd name="T44" fmla="*/ 903 w 3458"/>
              <a:gd name="T45" fmla="*/ 891 h 3287"/>
              <a:gd name="T46" fmla="*/ 986 w 3458"/>
              <a:gd name="T47" fmla="*/ 960 h 3287"/>
              <a:gd name="T48" fmla="*/ 1038 w 3458"/>
              <a:gd name="T49" fmla="*/ 1121 h 3287"/>
              <a:gd name="T50" fmla="*/ 908 w 3458"/>
              <a:gd name="T51" fmla="*/ 1470 h 3287"/>
              <a:gd name="T52" fmla="*/ 1152 w 3458"/>
              <a:gd name="T53" fmla="*/ 1716 h 3287"/>
              <a:gd name="T54" fmla="*/ 1528 w 3458"/>
              <a:gd name="T55" fmla="*/ 2075 h 3287"/>
              <a:gd name="T56" fmla="*/ 1991 w 3458"/>
              <a:gd name="T57" fmla="*/ 2482 h 3287"/>
              <a:gd name="T58" fmla="*/ 2496 w 3458"/>
              <a:gd name="T59" fmla="*/ 2874 h 3287"/>
              <a:gd name="T60" fmla="*/ 2886 w 3458"/>
              <a:gd name="T61" fmla="*/ 3126 h 3287"/>
              <a:gd name="T62" fmla="*/ 2998 w 3458"/>
              <a:gd name="T63" fmla="*/ 3155 h 3287"/>
              <a:gd name="T64" fmla="*/ 3158 w 3458"/>
              <a:gd name="T65" fmla="*/ 3127 h 3287"/>
              <a:gd name="T66" fmla="*/ 3304 w 3458"/>
              <a:gd name="T67" fmla="*/ 2972 h 3287"/>
              <a:gd name="T68" fmla="*/ 3280 w 3458"/>
              <a:gd name="T69" fmla="*/ 2689 h 3287"/>
              <a:gd name="T70" fmla="*/ 3025 w 3458"/>
              <a:gd name="T71" fmla="*/ 2551 h 3287"/>
              <a:gd name="T72" fmla="*/ 2772 w 3458"/>
              <a:gd name="T73" fmla="*/ 2689 h 3287"/>
              <a:gd name="T74" fmla="*/ 2741 w 3458"/>
              <a:gd name="T75" fmla="*/ 2954 h 3287"/>
              <a:gd name="T76" fmla="*/ 2661 w 3458"/>
              <a:gd name="T77" fmla="*/ 2622 h 3287"/>
              <a:gd name="T78" fmla="*/ 2927 w 3458"/>
              <a:gd name="T79" fmla="*/ 2432 h 3287"/>
              <a:gd name="T80" fmla="*/ 3258 w 3458"/>
              <a:gd name="T81" fmla="*/ 2488 h 3287"/>
              <a:gd name="T82" fmla="*/ 3447 w 3458"/>
              <a:gd name="T83" fmla="*/ 2755 h 3287"/>
              <a:gd name="T84" fmla="*/ 3388 w 3458"/>
              <a:gd name="T85" fmla="*/ 3091 h 3287"/>
              <a:gd name="T86" fmla="*/ 3245 w 3458"/>
              <a:gd name="T87" fmla="*/ 3227 h 3287"/>
              <a:gd name="T88" fmla="*/ 3000 w 3458"/>
              <a:gd name="T89" fmla="*/ 3286 h 3287"/>
              <a:gd name="T90" fmla="*/ 2866 w 3458"/>
              <a:gd name="T91" fmla="*/ 3259 h 3287"/>
              <a:gd name="T92" fmla="*/ 2556 w 3458"/>
              <a:gd name="T93" fmla="*/ 3074 h 3287"/>
              <a:gd name="T94" fmla="*/ 2030 w 3458"/>
              <a:gd name="T95" fmla="*/ 2682 h 3287"/>
              <a:gd name="T96" fmla="*/ 1539 w 3458"/>
              <a:gd name="T97" fmla="*/ 2260 h 3287"/>
              <a:gd name="T98" fmla="*/ 1129 w 3458"/>
              <a:gd name="T99" fmla="*/ 1876 h 3287"/>
              <a:gd name="T100" fmla="*/ 847 w 3458"/>
              <a:gd name="T101" fmla="*/ 1594 h 3287"/>
              <a:gd name="T102" fmla="*/ 728 w 3458"/>
              <a:gd name="T103" fmla="*/ 1522 h 3287"/>
              <a:gd name="T104" fmla="*/ 564 w 3458"/>
              <a:gd name="T105" fmla="*/ 1421 h 3287"/>
              <a:gd name="T106" fmla="*/ 305 w 3458"/>
              <a:gd name="T107" fmla="*/ 1211 h 3287"/>
              <a:gd name="T108" fmla="*/ 77 w 3458"/>
              <a:gd name="T109" fmla="*/ 905 h 3287"/>
              <a:gd name="T110" fmla="*/ 4 w 3458"/>
              <a:gd name="T111" fmla="*/ 520 h 3287"/>
              <a:gd name="T112" fmla="*/ 123 w 3458"/>
              <a:gd name="T113" fmla="*/ 217 h 3287"/>
              <a:gd name="T114" fmla="*/ 378 w 3458"/>
              <a:gd name="T115" fmla="*/ 39 h 3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58" h="3287">
                <a:moveTo>
                  <a:pt x="608" y="0"/>
                </a:moveTo>
                <a:lnTo>
                  <a:pt x="664" y="2"/>
                </a:lnTo>
                <a:lnTo>
                  <a:pt x="719" y="7"/>
                </a:lnTo>
                <a:lnTo>
                  <a:pt x="773" y="18"/>
                </a:lnTo>
                <a:lnTo>
                  <a:pt x="827" y="31"/>
                </a:lnTo>
                <a:lnTo>
                  <a:pt x="880" y="48"/>
                </a:lnTo>
                <a:lnTo>
                  <a:pt x="932" y="66"/>
                </a:lnTo>
                <a:lnTo>
                  <a:pt x="983" y="88"/>
                </a:lnTo>
                <a:lnTo>
                  <a:pt x="1032" y="111"/>
                </a:lnTo>
                <a:lnTo>
                  <a:pt x="1080" y="137"/>
                </a:lnTo>
                <a:lnTo>
                  <a:pt x="1126" y="163"/>
                </a:lnTo>
                <a:lnTo>
                  <a:pt x="1171" y="191"/>
                </a:lnTo>
                <a:lnTo>
                  <a:pt x="1214" y="220"/>
                </a:lnTo>
                <a:lnTo>
                  <a:pt x="1254" y="248"/>
                </a:lnTo>
                <a:lnTo>
                  <a:pt x="1293" y="277"/>
                </a:lnTo>
                <a:lnTo>
                  <a:pt x="1329" y="306"/>
                </a:lnTo>
                <a:lnTo>
                  <a:pt x="1364" y="334"/>
                </a:lnTo>
                <a:lnTo>
                  <a:pt x="1396" y="361"/>
                </a:lnTo>
                <a:lnTo>
                  <a:pt x="1424" y="387"/>
                </a:lnTo>
                <a:lnTo>
                  <a:pt x="1451" y="412"/>
                </a:lnTo>
                <a:lnTo>
                  <a:pt x="1475" y="434"/>
                </a:lnTo>
                <a:lnTo>
                  <a:pt x="1495" y="455"/>
                </a:lnTo>
                <a:lnTo>
                  <a:pt x="1513" y="472"/>
                </a:lnTo>
                <a:lnTo>
                  <a:pt x="1527" y="488"/>
                </a:lnTo>
                <a:lnTo>
                  <a:pt x="1539" y="500"/>
                </a:lnTo>
                <a:lnTo>
                  <a:pt x="1546" y="508"/>
                </a:lnTo>
                <a:lnTo>
                  <a:pt x="1550" y="513"/>
                </a:lnTo>
                <a:lnTo>
                  <a:pt x="1569" y="534"/>
                </a:lnTo>
                <a:lnTo>
                  <a:pt x="1528" y="581"/>
                </a:lnTo>
                <a:lnTo>
                  <a:pt x="1545" y="597"/>
                </a:lnTo>
                <a:lnTo>
                  <a:pt x="1566" y="615"/>
                </a:lnTo>
                <a:lnTo>
                  <a:pt x="1592" y="638"/>
                </a:lnTo>
                <a:lnTo>
                  <a:pt x="1622" y="663"/>
                </a:lnTo>
                <a:lnTo>
                  <a:pt x="1655" y="693"/>
                </a:lnTo>
                <a:lnTo>
                  <a:pt x="1691" y="726"/>
                </a:lnTo>
                <a:lnTo>
                  <a:pt x="1731" y="762"/>
                </a:lnTo>
                <a:lnTo>
                  <a:pt x="1773" y="800"/>
                </a:lnTo>
                <a:lnTo>
                  <a:pt x="1819" y="843"/>
                </a:lnTo>
                <a:lnTo>
                  <a:pt x="1866" y="886"/>
                </a:lnTo>
                <a:lnTo>
                  <a:pt x="1917" y="933"/>
                </a:lnTo>
                <a:lnTo>
                  <a:pt x="1970" y="983"/>
                </a:lnTo>
                <a:lnTo>
                  <a:pt x="2024" y="1034"/>
                </a:lnTo>
                <a:lnTo>
                  <a:pt x="2080" y="1087"/>
                </a:lnTo>
                <a:lnTo>
                  <a:pt x="2137" y="1142"/>
                </a:lnTo>
                <a:lnTo>
                  <a:pt x="2196" y="1199"/>
                </a:lnTo>
                <a:lnTo>
                  <a:pt x="2256" y="1259"/>
                </a:lnTo>
                <a:lnTo>
                  <a:pt x="2316" y="1318"/>
                </a:lnTo>
                <a:lnTo>
                  <a:pt x="2378" y="1380"/>
                </a:lnTo>
                <a:lnTo>
                  <a:pt x="2440" y="1444"/>
                </a:lnTo>
                <a:lnTo>
                  <a:pt x="2501" y="1507"/>
                </a:lnTo>
                <a:lnTo>
                  <a:pt x="2563" y="1572"/>
                </a:lnTo>
                <a:lnTo>
                  <a:pt x="2625" y="1638"/>
                </a:lnTo>
                <a:lnTo>
                  <a:pt x="2686" y="1704"/>
                </a:lnTo>
                <a:lnTo>
                  <a:pt x="2747" y="1770"/>
                </a:lnTo>
                <a:lnTo>
                  <a:pt x="2808" y="1837"/>
                </a:lnTo>
                <a:lnTo>
                  <a:pt x="2866" y="1904"/>
                </a:lnTo>
                <a:lnTo>
                  <a:pt x="2924" y="1972"/>
                </a:lnTo>
                <a:lnTo>
                  <a:pt x="2980" y="2039"/>
                </a:lnTo>
                <a:lnTo>
                  <a:pt x="3034" y="2106"/>
                </a:lnTo>
                <a:lnTo>
                  <a:pt x="3087" y="2173"/>
                </a:lnTo>
                <a:lnTo>
                  <a:pt x="3137" y="2239"/>
                </a:lnTo>
                <a:lnTo>
                  <a:pt x="3185" y="2304"/>
                </a:lnTo>
                <a:lnTo>
                  <a:pt x="3230" y="2368"/>
                </a:lnTo>
                <a:lnTo>
                  <a:pt x="3243" y="2386"/>
                </a:lnTo>
                <a:lnTo>
                  <a:pt x="3257" y="2406"/>
                </a:lnTo>
                <a:lnTo>
                  <a:pt x="3272" y="2430"/>
                </a:lnTo>
                <a:lnTo>
                  <a:pt x="3288" y="2455"/>
                </a:lnTo>
                <a:lnTo>
                  <a:pt x="3306" y="2482"/>
                </a:lnTo>
                <a:lnTo>
                  <a:pt x="3267" y="2454"/>
                </a:lnTo>
                <a:lnTo>
                  <a:pt x="3225" y="2432"/>
                </a:lnTo>
                <a:lnTo>
                  <a:pt x="3182" y="2413"/>
                </a:lnTo>
                <a:lnTo>
                  <a:pt x="3135" y="2399"/>
                </a:lnTo>
                <a:lnTo>
                  <a:pt x="3087" y="2390"/>
                </a:lnTo>
                <a:lnTo>
                  <a:pt x="3040" y="2326"/>
                </a:lnTo>
                <a:lnTo>
                  <a:pt x="2990" y="2260"/>
                </a:lnTo>
                <a:lnTo>
                  <a:pt x="2939" y="2194"/>
                </a:lnTo>
                <a:lnTo>
                  <a:pt x="2885" y="2128"/>
                </a:lnTo>
                <a:lnTo>
                  <a:pt x="2830" y="2061"/>
                </a:lnTo>
                <a:lnTo>
                  <a:pt x="2773" y="1994"/>
                </a:lnTo>
                <a:lnTo>
                  <a:pt x="2714" y="1928"/>
                </a:lnTo>
                <a:lnTo>
                  <a:pt x="2654" y="1862"/>
                </a:lnTo>
                <a:lnTo>
                  <a:pt x="2594" y="1795"/>
                </a:lnTo>
                <a:lnTo>
                  <a:pt x="2534" y="1729"/>
                </a:lnTo>
                <a:lnTo>
                  <a:pt x="2473" y="1664"/>
                </a:lnTo>
                <a:lnTo>
                  <a:pt x="2410" y="1600"/>
                </a:lnTo>
                <a:lnTo>
                  <a:pt x="2349" y="1536"/>
                </a:lnTo>
                <a:lnTo>
                  <a:pt x="2288" y="1473"/>
                </a:lnTo>
                <a:lnTo>
                  <a:pt x="2226" y="1413"/>
                </a:lnTo>
                <a:lnTo>
                  <a:pt x="2166" y="1352"/>
                </a:lnTo>
                <a:lnTo>
                  <a:pt x="2107" y="1294"/>
                </a:lnTo>
                <a:lnTo>
                  <a:pt x="2048" y="1238"/>
                </a:lnTo>
                <a:lnTo>
                  <a:pt x="1991" y="1182"/>
                </a:lnTo>
                <a:lnTo>
                  <a:pt x="1935" y="1129"/>
                </a:lnTo>
                <a:lnTo>
                  <a:pt x="1881" y="1077"/>
                </a:lnTo>
                <a:lnTo>
                  <a:pt x="1829" y="1029"/>
                </a:lnTo>
                <a:lnTo>
                  <a:pt x="1778" y="982"/>
                </a:lnTo>
                <a:lnTo>
                  <a:pt x="1731" y="938"/>
                </a:lnTo>
                <a:lnTo>
                  <a:pt x="1685" y="897"/>
                </a:lnTo>
                <a:lnTo>
                  <a:pt x="1643" y="859"/>
                </a:lnTo>
                <a:lnTo>
                  <a:pt x="1604" y="823"/>
                </a:lnTo>
                <a:lnTo>
                  <a:pt x="1568" y="790"/>
                </a:lnTo>
                <a:lnTo>
                  <a:pt x="1535" y="761"/>
                </a:lnTo>
                <a:lnTo>
                  <a:pt x="1506" y="735"/>
                </a:lnTo>
                <a:lnTo>
                  <a:pt x="1480" y="712"/>
                </a:lnTo>
                <a:lnTo>
                  <a:pt x="1459" y="694"/>
                </a:lnTo>
                <a:lnTo>
                  <a:pt x="1442" y="679"/>
                </a:lnTo>
                <a:lnTo>
                  <a:pt x="1294" y="848"/>
                </a:lnTo>
                <a:lnTo>
                  <a:pt x="1274" y="868"/>
                </a:lnTo>
                <a:lnTo>
                  <a:pt x="1252" y="885"/>
                </a:lnTo>
                <a:lnTo>
                  <a:pt x="1227" y="899"/>
                </a:lnTo>
                <a:lnTo>
                  <a:pt x="1201" y="910"/>
                </a:lnTo>
                <a:lnTo>
                  <a:pt x="1175" y="916"/>
                </a:lnTo>
                <a:lnTo>
                  <a:pt x="1148" y="918"/>
                </a:lnTo>
                <a:lnTo>
                  <a:pt x="1123" y="916"/>
                </a:lnTo>
                <a:lnTo>
                  <a:pt x="1100" y="910"/>
                </a:lnTo>
                <a:lnTo>
                  <a:pt x="1079" y="900"/>
                </a:lnTo>
                <a:lnTo>
                  <a:pt x="964" y="832"/>
                </a:lnTo>
                <a:lnTo>
                  <a:pt x="978" y="804"/>
                </a:lnTo>
                <a:lnTo>
                  <a:pt x="991" y="775"/>
                </a:lnTo>
                <a:lnTo>
                  <a:pt x="1002" y="744"/>
                </a:lnTo>
                <a:lnTo>
                  <a:pt x="1007" y="712"/>
                </a:lnTo>
                <a:lnTo>
                  <a:pt x="1009" y="680"/>
                </a:lnTo>
                <a:lnTo>
                  <a:pt x="1006" y="642"/>
                </a:lnTo>
                <a:lnTo>
                  <a:pt x="999" y="605"/>
                </a:lnTo>
                <a:lnTo>
                  <a:pt x="985" y="571"/>
                </a:lnTo>
                <a:lnTo>
                  <a:pt x="967" y="538"/>
                </a:lnTo>
                <a:lnTo>
                  <a:pt x="946" y="509"/>
                </a:lnTo>
                <a:lnTo>
                  <a:pt x="919" y="484"/>
                </a:lnTo>
                <a:lnTo>
                  <a:pt x="891" y="462"/>
                </a:lnTo>
                <a:lnTo>
                  <a:pt x="859" y="444"/>
                </a:lnTo>
                <a:lnTo>
                  <a:pt x="824" y="431"/>
                </a:lnTo>
                <a:lnTo>
                  <a:pt x="788" y="422"/>
                </a:lnTo>
                <a:lnTo>
                  <a:pt x="750" y="420"/>
                </a:lnTo>
                <a:lnTo>
                  <a:pt x="711" y="422"/>
                </a:lnTo>
                <a:lnTo>
                  <a:pt x="675" y="431"/>
                </a:lnTo>
                <a:lnTo>
                  <a:pt x="640" y="444"/>
                </a:lnTo>
                <a:lnTo>
                  <a:pt x="609" y="462"/>
                </a:lnTo>
                <a:lnTo>
                  <a:pt x="579" y="484"/>
                </a:lnTo>
                <a:lnTo>
                  <a:pt x="554" y="509"/>
                </a:lnTo>
                <a:lnTo>
                  <a:pt x="532" y="538"/>
                </a:lnTo>
                <a:lnTo>
                  <a:pt x="515" y="571"/>
                </a:lnTo>
                <a:lnTo>
                  <a:pt x="501" y="605"/>
                </a:lnTo>
                <a:lnTo>
                  <a:pt x="492" y="642"/>
                </a:lnTo>
                <a:lnTo>
                  <a:pt x="490" y="680"/>
                </a:lnTo>
                <a:lnTo>
                  <a:pt x="492" y="719"/>
                </a:lnTo>
                <a:lnTo>
                  <a:pt x="501" y="756"/>
                </a:lnTo>
                <a:lnTo>
                  <a:pt x="515" y="791"/>
                </a:lnTo>
                <a:lnTo>
                  <a:pt x="532" y="823"/>
                </a:lnTo>
                <a:lnTo>
                  <a:pt x="554" y="851"/>
                </a:lnTo>
                <a:lnTo>
                  <a:pt x="579" y="877"/>
                </a:lnTo>
                <a:lnTo>
                  <a:pt x="609" y="899"/>
                </a:lnTo>
                <a:lnTo>
                  <a:pt x="640" y="917"/>
                </a:lnTo>
                <a:lnTo>
                  <a:pt x="675" y="930"/>
                </a:lnTo>
                <a:lnTo>
                  <a:pt x="711" y="938"/>
                </a:lnTo>
                <a:lnTo>
                  <a:pt x="750" y="942"/>
                </a:lnTo>
                <a:lnTo>
                  <a:pt x="781" y="939"/>
                </a:lnTo>
                <a:lnTo>
                  <a:pt x="808" y="935"/>
                </a:lnTo>
                <a:lnTo>
                  <a:pt x="836" y="928"/>
                </a:lnTo>
                <a:lnTo>
                  <a:pt x="860" y="917"/>
                </a:lnTo>
                <a:lnTo>
                  <a:pt x="884" y="903"/>
                </a:lnTo>
                <a:lnTo>
                  <a:pt x="903" y="891"/>
                </a:lnTo>
                <a:lnTo>
                  <a:pt x="921" y="904"/>
                </a:lnTo>
                <a:lnTo>
                  <a:pt x="925" y="906"/>
                </a:lnTo>
                <a:lnTo>
                  <a:pt x="932" y="912"/>
                </a:lnTo>
                <a:lnTo>
                  <a:pt x="941" y="920"/>
                </a:lnTo>
                <a:lnTo>
                  <a:pt x="954" y="931"/>
                </a:lnTo>
                <a:lnTo>
                  <a:pt x="970" y="945"/>
                </a:lnTo>
                <a:lnTo>
                  <a:pt x="986" y="960"/>
                </a:lnTo>
                <a:lnTo>
                  <a:pt x="1004" y="977"/>
                </a:lnTo>
                <a:lnTo>
                  <a:pt x="1019" y="996"/>
                </a:lnTo>
                <a:lnTo>
                  <a:pt x="1030" y="1018"/>
                </a:lnTo>
                <a:lnTo>
                  <a:pt x="1038" y="1042"/>
                </a:lnTo>
                <a:lnTo>
                  <a:pt x="1042" y="1068"/>
                </a:lnTo>
                <a:lnTo>
                  <a:pt x="1042" y="1094"/>
                </a:lnTo>
                <a:lnTo>
                  <a:pt x="1038" y="1121"/>
                </a:lnTo>
                <a:lnTo>
                  <a:pt x="1030" y="1148"/>
                </a:lnTo>
                <a:lnTo>
                  <a:pt x="1020" y="1175"/>
                </a:lnTo>
                <a:lnTo>
                  <a:pt x="1004" y="1199"/>
                </a:lnTo>
                <a:lnTo>
                  <a:pt x="854" y="1414"/>
                </a:lnTo>
                <a:lnTo>
                  <a:pt x="868" y="1429"/>
                </a:lnTo>
                <a:lnTo>
                  <a:pt x="885" y="1447"/>
                </a:lnTo>
                <a:lnTo>
                  <a:pt x="908" y="1470"/>
                </a:lnTo>
                <a:lnTo>
                  <a:pt x="933" y="1496"/>
                </a:lnTo>
                <a:lnTo>
                  <a:pt x="962" y="1525"/>
                </a:lnTo>
                <a:lnTo>
                  <a:pt x="993" y="1558"/>
                </a:lnTo>
                <a:lnTo>
                  <a:pt x="1028" y="1593"/>
                </a:lnTo>
                <a:lnTo>
                  <a:pt x="1067" y="1631"/>
                </a:lnTo>
                <a:lnTo>
                  <a:pt x="1108" y="1673"/>
                </a:lnTo>
                <a:lnTo>
                  <a:pt x="1152" y="1716"/>
                </a:lnTo>
                <a:lnTo>
                  <a:pt x="1199" y="1762"/>
                </a:lnTo>
                <a:lnTo>
                  <a:pt x="1248" y="1810"/>
                </a:lnTo>
                <a:lnTo>
                  <a:pt x="1300" y="1860"/>
                </a:lnTo>
                <a:lnTo>
                  <a:pt x="1354" y="1912"/>
                </a:lnTo>
                <a:lnTo>
                  <a:pt x="1410" y="1965"/>
                </a:lnTo>
                <a:lnTo>
                  <a:pt x="1468" y="2019"/>
                </a:lnTo>
                <a:lnTo>
                  <a:pt x="1528" y="2075"/>
                </a:lnTo>
                <a:lnTo>
                  <a:pt x="1590" y="2131"/>
                </a:lnTo>
                <a:lnTo>
                  <a:pt x="1654" y="2189"/>
                </a:lnTo>
                <a:lnTo>
                  <a:pt x="1718" y="2247"/>
                </a:lnTo>
                <a:lnTo>
                  <a:pt x="1785" y="2305"/>
                </a:lnTo>
                <a:lnTo>
                  <a:pt x="1852" y="2364"/>
                </a:lnTo>
                <a:lnTo>
                  <a:pt x="1921" y="2423"/>
                </a:lnTo>
                <a:lnTo>
                  <a:pt x="1991" y="2482"/>
                </a:lnTo>
                <a:lnTo>
                  <a:pt x="2062" y="2540"/>
                </a:lnTo>
                <a:lnTo>
                  <a:pt x="2133" y="2598"/>
                </a:lnTo>
                <a:lnTo>
                  <a:pt x="2205" y="2656"/>
                </a:lnTo>
                <a:lnTo>
                  <a:pt x="2277" y="2712"/>
                </a:lnTo>
                <a:lnTo>
                  <a:pt x="2350" y="2767"/>
                </a:lnTo>
                <a:lnTo>
                  <a:pt x="2423" y="2821"/>
                </a:lnTo>
                <a:lnTo>
                  <a:pt x="2496" y="2874"/>
                </a:lnTo>
                <a:lnTo>
                  <a:pt x="2570" y="2925"/>
                </a:lnTo>
                <a:lnTo>
                  <a:pt x="2643" y="2975"/>
                </a:lnTo>
                <a:lnTo>
                  <a:pt x="2715" y="3022"/>
                </a:lnTo>
                <a:lnTo>
                  <a:pt x="2787" y="3068"/>
                </a:lnTo>
                <a:lnTo>
                  <a:pt x="2859" y="3111"/>
                </a:lnTo>
                <a:lnTo>
                  <a:pt x="2859" y="3111"/>
                </a:lnTo>
                <a:lnTo>
                  <a:pt x="2886" y="3126"/>
                </a:lnTo>
                <a:lnTo>
                  <a:pt x="2913" y="3137"/>
                </a:lnTo>
                <a:lnTo>
                  <a:pt x="2916" y="3138"/>
                </a:lnTo>
                <a:lnTo>
                  <a:pt x="2925" y="3141"/>
                </a:lnTo>
                <a:lnTo>
                  <a:pt x="2938" y="3144"/>
                </a:lnTo>
                <a:lnTo>
                  <a:pt x="2954" y="3148"/>
                </a:lnTo>
                <a:lnTo>
                  <a:pt x="2975" y="3151"/>
                </a:lnTo>
                <a:lnTo>
                  <a:pt x="2998" y="3155"/>
                </a:lnTo>
                <a:lnTo>
                  <a:pt x="3007" y="3156"/>
                </a:lnTo>
                <a:lnTo>
                  <a:pt x="3038" y="3156"/>
                </a:lnTo>
                <a:lnTo>
                  <a:pt x="3070" y="3154"/>
                </a:lnTo>
                <a:lnTo>
                  <a:pt x="3103" y="3147"/>
                </a:lnTo>
                <a:lnTo>
                  <a:pt x="3121" y="3142"/>
                </a:lnTo>
                <a:lnTo>
                  <a:pt x="3138" y="3137"/>
                </a:lnTo>
                <a:lnTo>
                  <a:pt x="3158" y="3127"/>
                </a:lnTo>
                <a:lnTo>
                  <a:pt x="3178" y="3115"/>
                </a:lnTo>
                <a:lnTo>
                  <a:pt x="3178" y="3116"/>
                </a:lnTo>
                <a:lnTo>
                  <a:pt x="3211" y="3094"/>
                </a:lnTo>
                <a:lnTo>
                  <a:pt x="3240" y="3069"/>
                </a:lnTo>
                <a:lnTo>
                  <a:pt x="3265" y="3039"/>
                </a:lnTo>
                <a:lnTo>
                  <a:pt x="3287" y="3007"/>
                </a:lnTo>
                <a:lnTo>
                  <a:pt x="3304" y="2972"/>
                </a:lnTo>
                <a:lnTo>
                  <a:pt x="3318" y="2935"/>
                </a:lnTo>
                <a:lnTo>
                  <a:pt x="3325" y="2896"/>
                </a:lnTo>
                <a:lnTo>
                  <a:pt x="3329" y="2854"/>
                </a:lnTo>
                <a:lnTo>
                  <a:pt x="3325" y="2810"/>
                </a:lnTo>
                <a:lnTo>
                  <a:pt x="3316" y="2767"/>
                </a:lnTo>
                <a:lnTo>
                  <a:pt x="3300" y="2727"/>
                </a:lnTo>
                <a:lnTo>
                  <a:pt x="3280" y="2689"/>
                </a:lnTo>
                <a:lnTo>
                  <a:pt x="3255" y="2655"/>
                </a:lnTo>
                <a:lnTo>
                  <a:pt x="3224" y="2625"/>
                </a:lnTo>
                <a:lnTo>
                  <a:pt x="3190" y="2599"/>
                </a:lnTo>
                <a:lnTo>
                  <a:pt x="3153" y="2579"/>
                </a:lnTo>
                <a:lnTo>
                  <a:pt x="3113" y="2563"/>
                </a:lnTo>
                <a:lnTo>
                  <a:pt x="3071" y="2554"/>
                </a:lnTo>
                <a:lnTo>
                  <a:pt x="3025" y="2551"/>
                </a:lnTo>
                <a:lnTo>
                  <a:pt x="2981" y="2554"/>
                </a:lnTo>
                <a:lnTo>
                  <a:pt x="2939" y="2563"/>
                </a:lnTo>
                <a:lnTo>
                  <a:pt x="2898" y="2579"/>
                </a:lnTo>
                <a:lnTo>
                  <a:pt x="2861" y="2599"/>
                </a:lnTo>
                <a:lnTo>
                  <a:pt x="2828" y="2625"/>
                </a:lnTo>
                <a:lnTo>
                  <a:pt x="2797" y="2655"/>
                </a:lnTo>
                <a:lnTo>
                  <a:pt x="2772" y="2689"/>
                </a:lnTo>
                <a:lnTo>
                  <a:pt x="2752" y="2727"/>
                </a:lnTo>
                <a:lnTo>
                  <a:pt x="2736" y="2767"/>
                </a:lnTo>
                <a:lnTo>
                  <a:pt x="2726" y="2810"/>
                </a:lnTo>
                <a:lnTo>
                  <a:pt x="2723" y="2854"/>
                </a:lnTo>
                <a:lnTo>
                  <a:pt x="2725" y="2889"/>
                </a:lnTo>
                <a:lnTo>
                  <a:pt x="2731" y="2922"/>
                </a:lnTo>
                <a:lnTo>
                  <a:pt x="2741" y="2954"/>
                </a:lnTo>
                <a:lnTo>
                  <a:pt x="2667" y="2905"/>
                </a:lnTo>
                <a:lnTo>
                  <a:pt x="2593" y="2854"/>
                </a:lnTo>
                <a:lnTo>
                  <a:pt x="2596" y="2804"/>
                </a:lnTo>
                <a:lnTo>
                  <a:pt x="2605" y="2754"/>
                </a:lnTo>
                <a:lnTo>
                  <a:pt x="2618" y="2708"/>
                </a:lnTo>
                <a:lnTo>
                  <a:pt x="2637" y="2663"/>
                </a:lnTo>
                <a:lnTo>
                  <a:pt x="2661" y="2622"/>
                </a:lnTo>
                <a:lnTo>
                  <a:pt x="2688" y="2582"/>
                </a:lnTo>
                <a:lnTo>
                  <a:pt x="2720" y="2547"/>
                </a:lnTo>
                <a:lnTo>
                  <a:pt x="2756" y="2516"/>
                </a:lnTo>
                <a:lnTo>
                  <a:pt x="2794" y="2488"/>
                </a:lnTo>
                <a:lnTo>
                  <a:pt x="2836" y="2465"/>
                </a:lnTo>
                <a:lnTo>
                  <a:pt x="2880" y="2446"/>
                </a:lnTo>
                <a:lnTo>
                  <a:pt x="2927" y="2432"/>
                </a:lnTo>
                <a:lnTo>
                  <a:pt x="2976" y="2423"/>
                </a:lnTo>
                <a:lnTo>
                  <a:pt x="3025" y="2420"/>
                </a:lnTo>
                <a:lnTo>
                  <a:pt x="3076" y="2423"/>
                </a:lnTo>
                <a:lnTo>
                  <a:pt x="3125" y="2432"/>
                </a:lnTo>
                <a:lnTo>
                  <a:pt x="3171" y="2446"/>
                </a:lnTo>
                <a:lnTo>
                  <a:pt x="3215" y="2465"/>
                </a:lnTo>
                <a:lnTo>
                  <a:pt x="3258" y="2488"/>
                </a:lnTo>
                <a:lnTo>
                  <a:pt x="3296" y="2516"/>
                </a:lnTo>
                <a:lnTo>
                  <a:pt x="3332" y="2547"/>
                </a:lnTo>
                <a:lnTo>
                  <a:pt x="3363" y="2584"/>
                </a:lnTo>
                <a:lnTo>
                  <a:pt x="3391" y="2622"/>
                </a:lnTo>
                <a:lnTo>
                  <a:pt x="3414" y="2663"/>
                </a:lnTo>
                <a:lnTo>
                  <a:pt x="3433" y="2708"/>
                </a:lnTo>
                <a:lnTo>
                  <a:pt x="3447" y="2755"/>
                </a:lnTo>
                <a:lnTo>
                  <a:pt x="3455" y="2804"/>
                </a:lnTo>
                <a:lnTo>
                  <a:pt x="3458" y="2854"/>
                </a:lnTo>
                <a:lnTo>
                  <a:pt x="3455" y="2906"/>
                </a:lnTo>
                <a:lnTo>
                  <a:pt x="3446" y="2956"/>
                </a:lnTo>
                <a:lnTo>
                  <a:pt x="3432" y="3004"/>
                </a:lnTo>
                <a:lnTo>
                  <a:pt x="3412" y="3050"/>
                </a:lnTo>
                <a:lnTo>
                  <a:pt x="3388" y="3091"/>
                </a:lnTo>
                <a:lnTo>
                  <a:pt x="3359" y="3130"/>
                </a:lnTo>
                <a:lnTo>
                  <a:pt x="3326" y="3165"/>
                </a:lnTo>
                <a:lnTo>
                  <a:pt x="3289" y="3197"/>
                </a:lnTo>
                <a:lnTo>
                  <a:pt x="3249" y="3225"/>
                </a:lnTo>
                <a:lnTo>
                  <a:pt x="3249" y="3225"/>
                </a:lnTo>
                <a:lnTo>
                  <a:pt x="3247" y="3226"/>
                </a:lnTo>
                <a:lnTo>
                  <a:pt x="3245" y="3227"/>
                </a:lnTo>
                <a:lnTo>
                  <a:pt x="3223" y="3238"/>
                </a:lnTo>
                <a:lnTo>
                  <a:pt x="3184" y="3258"/>
                </a:lnTo>
                <a:lnTo>
                  <a:pt x="3145" y="3271"/>
                </a:lnTo>
                <a:lnTo>
                  <a:pt x="3106" y="3281"/>
                </a:lnTo>
                <a:lnTo>
                  <a:pt x="3068" y="3285"/>
                </a:lnTo>
                <a:lnTo>
                  <a:pt x="3032" y="3287"/>
                </a:lnTo>
                <a:lnTo>
                  <a:pt x="3000" y="3286"/>
                </a:lnTo>
                <a:lnTo>
                  <a:pt x="2970" y="3283"/>
                </a:lnTo>
                <a:lnTo>
                  <a:pt x="2924" y="3276"/>
                </a:lnTo>
                <a:lnTo>
                  <a:pt x="2879" y="3263"/>
                </a:lnTo>
                <a:lnTo>
                  <a:pt x="2874" y="3261"/>
                </a:lnTo>
                <a:lnTo>
                  <a:pt x="2870" y="3260"/>
                </a:lnTo>
                <a:lnTo>
                  <a:pt x="2867" y="3259"/>
                </a:lnTo>
                <a:lnTo>
                  <a:pt x="2866" y="3259"/>
                </a:lnTo>
                <a:lnTo>
                  <a:pt x="2866" y="3258"/>
                </a:lnTo>
                <a:lnTo>
                  <a:pt x="2836" y="3246"/>
                </a:lnTo>
                <a:lnTo>
                  <a:pt x="2808" y="3232"/>
                </a:lnTo>
                <a:lnTo>
                  <a:pt x="2780" y="3215"/>
                </a:lnTo>
                <a:lnTo>
                  <a:pt x="2706" y="3171"/>
                </a:lnTo>
                <a:lnTo>
                  <a:pt x="2631" y="3123"/>
                </a:lnTo>
                <a:lnTo>
                  <a:pt x="2556" y="3074"/>
                </a:lnTo>
                <a:lnTo>
                  <a:pt x="2481" y="3022"/>
                </a:lnTo>
                <a:lnTo>
                  <a:pt x="2405" y="2969"/>
                </a:lnTo>
                <a:lnTo>
                  <a:pt x="2330" y="2914"/>
                </a:lnTo>
                <a:lnTo>
                  <a:pt x="2254" y="2857"/>
                </a:lnTo>
                <a:lnTo>
                  <a:pt x="2179" y="2800"/>
                </a:lnTo>
                <a:lnTo>
                  <a:pt x="2105" y="2742"/>
                </a:lnTo>
                <a:lnTo>
                  <a:pt x="2030" y="2682"/>
                </a:lnTo>
                <a:lnTo>
                  <a:pt x="1957" y="2622"/>
                </a:lnTo>
                <a:lnTo>
                  <a:pt x="1884" y="2561"/>
                </a:lnTo>
                <a:lnTo>
                  <a:pt x="1812" y="2501"/>
                </a:lnTo>
                <a:lnTo>
                  <a:pt x="1742" y="2440"/>
                </a:lnTo>
                <a:lnTo>
                  <a:pt x="1673" y="2380"/>
                </a:lnTo>
                <a:lnTo>
                  <a:pt x="1605" y="2320"/>
                </a:lnTo>
                <a:lnTo>
                  <a:pt x="1539" y="2260"/>
                </a:lnTo>
                <a:lnTo>
                  <a:pt x="1474" y="2201"/>
                </a:lnTo>
                <a:lnTo>
                  <a:pt x="1412" y="2144"/>
                </a:lnTo>
                <a:lnTo>
                  <a:pt x="1350" y="2087"/>
                </a:lnTo>
                <a:lnTo>
                  <a:pt x="1291" y="2032"/>
                </a:lnTo>
                <a:lnTo>
                  <a:pt x="1235" y="1977"/>
                </a:lnTo>
                <a:lnTo>
                  <a:pt x="1180" y="1925"/>
                </a:lnTo>
                <a:lnTo>
                  <a:pt x="1129" y="1876"/>
                </a:lnTo>
                <a:lnTo>
                  <a:pt x="1080" y="1828"/>
                </a:lnTo>
                <a:lnTo>
                  <a:pt x="1033" y="1781"/>
                </a:lnTo>
                <a:lnTo>
                  <a:pt x="990" y="1739"/>
                </a:lnTo>
                <a:lnTo>
                  <a:pt x="949" y="1697"/>
                </a:lnTo>
                <a:lnTo>
                  <a:pt x="912" y="1660"/>
                </a:lnTo>
                <a:lnTo>
                  <a:pt x="878" y="1625"/>
                </a:lnTo>
                <a:lnTo>
                  <a:pt x="847" y="1594"/>
                </a:lnTo>
                <a:lnTo>
                  <a:pt x="820" y="1567"/>
                </a:lnTo>
                <a:lnTo>
                  <a:pt x="797" y="1542"/>
                </a:lnTo>
                <a:lnTo>
                  <a:pt x="778" y="1522"/>
                </a:lnTo>
                <a:lnTo>
                  <a:pt x="765" y="1540"/>
                </a:lnTo>
                <a:lnTo>
                  <a:pt x="740" y="1527"/>
                </a:lnTo>
                <a:lnTo>
                  <a:pt x="736" y="1526"/>
                </a:lnTo>
                <a:lnTo>
                  <a:pt x="728" y="1522"/>
                </a:lnTo>
                <a:lnTo>
                  <a:pt x="715" y="1515"/>
                </a:lnTo>
                <a:lnTo>
                  <a:pt x="698" y="1505"/>
                </a:lnTo>
                <a:lnTo>
                  <a:pt x="677" y="1493"/>
                </a:lnTo>
                <a:lnTo>
                  <a:pt x="654" y="1479"/>
                </a:lnTo>
                <a:lnTo>
                  <a:pt x="627" y="1463"/>
                </a:lnTo>
                <a:lnTo>
                  <a:pt x="597" y="1444"/>
                </a:lnTo>
                <a:lnTo>
                  <a:pt x="564" y="1421"/>
                </a:lnTo>
                <a:lnTo>
                  <a:pt x="530" y="1398"/>
                </a:lnTo>
                <a:lnTo>
                  <a:pt x="495" y="1372"/>
                </a:lnTo>
                <a:lnTo>
                  <a:pt x="458" y="1344"/>
                </a:lnTo>
                <a:lnTo>
                  <a:pt x="421" y="1314"/>
                </a:lnTo>
                <a:lnTo>
                  <a:pt x="383" y="1282"/>
                </a:lnTo>
                <a:lnTo>
                  <a:pt x="343" y="1247"/>
                </a:lnTo>
                <a:lnTo>
                  <a:pt x="305" y="1211"/>
                </a:lnTo>
                <a:lnTo>
                  <a:pt x="268" y="1173"/>
                </a:lnTo>
                <a:lnTo>
                  <a:pt x="232" y="1133"/>
                </a:lnTo>
                <a:lnTo>
                  <a:pt x="197" y="1091"/>
                </a:lnTo>
                <a:lnTo>
                  <a:pt x="164" y="1048"/>
                </a:lnTo>
                <a:lnTo>
                  <a:pt x="132" y="1002"/>
                </a:lnTo>
                <a:lnTo>
                  <a:pt x="104" y="954"/>
                </a:lnTo>
                <a:lnTo>
                  <a:pt x="77" y="905"/>
                </a:lnTo>
                <a:lnTo>
                  <a:pt x="54" y="856"/>
                </a:lnTo>
                <a:lnTo>
                  <a:pt x="35" y="802"/>
                </a:lnTo>
                <a:lnTo>
                  <a:pt x="19" y="749"/>
                </a:lnTo>
                <a:lnTo>
                  <a:pt x="8" y="694"/>
                </a:lnTo>
                <a:lnTo>
                  <a:pt x="2" y="638"/>
                </a:lnTo>
                <a:lnTo>
                  <a:pt x="0" y="580"/>
                </a:lnTo>
                <a:lnTo>
                  <a:pt x="4" y="520"/>
                </a:lnTo>
                <a:lnTo>
                  <a:pt x="14" y="460"/>
                </a:lnTo>
                <a:lnTo>
                  <a:pt x="29" y="397"/>
                </a:lnTo>
                <a:lnTo>
                  <a:pt x="51" y="334"/>
                </a:lnTo>
                <a:lnTo>
                  <a:pt x="64" y="306"/>
                </a:lnTo>
                <a:lnTo>
                  <a:pt x="80" y="276"/>
                </a:lnTo>
                <a:lnTo>
                  <a:pt x="100" y="246"/>
                </a:lnTo>
                <a:lnTo>
                  <a:pt x="123" y="217"/>
                </a:lnTo>
                <a:lnTo>
                  <a:pt x="147" y="188"/>
                </a:lnTo>
                <a:lnTo>
                  <a:pt x="171" y="162"/>
                </a:lnTo>
                <a:lnTo>
                  <a:pt x="197" y="140"/>
                </a:lnTo>
                <a:lnTo>
                  <a:pt x="221" y="121"/>
                </a:lnTo>
                <a:lnTo>
                  <a:pt x="273" y="89"/>
                </a:lnTo>
                <a:lnTo>
                  <a:pt x="324" y="62"/>
                </a:lnTo>
                <a:lnTo>
                  <a:pt x="378" y="39"/>
                </a:lnTo>
                <a:lnTo>
                  <a:pt x="434" y="22"/>
                </a:lnTo>
                <a:lnTo>
                  <a:pt x="490" y="10"/>
                </a:lnTo>
                <a:lnTo>
                  <a:pt x="548" y="2"/>
                </a:lnTo>
                <a:lnTo>
                  <a:pt x="60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87" name="Group 243"/>
          <p:cNvGrpSpPr/>
          <p:nvPr/>
        </p:nvGrpSpPr>
        <p:grpSpPr>
          <a:xfrm>
            <a:off x="4031940" y="3639113"/>
            <a:ext cx="388938" cy="503238"/>
            <a:chOff x="809625" y="5029200"/>
            <a:chExt cx="388938" cy="503238"/>
          </a:xfrm>
          <a:solidFill>
            <a:srgbClr val="000000"/>
          </a:solidFill>
        </p:grpSpPr>
        <p:sp>
          <p:nvSpPr>
            <p:cNvPr id="388" name="Rectangle 86"/>
            <p:cNvSpPr>
              <a:spLocks noChangeArrowheads="1"/>
            </p:cNvSpPr>
            <p:nvPr/>
          </p:nvSpPr>
          <p:spPr bwMode="auto">
            <a:xfrm>
              <a:off x="809625" y="5176838"/>
              <a:ext cx="388938" cy="603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Rectangle 87"/>
            <p:cNvSpPr>
              <a:spLocks noChangeArrowheads="1"/>
            </p:cNvSpPr>
            <p:nvPr/>
          </p:nvSpPr>
          <p:spPr bwMode="auto">
            <a:xfrm>
              <a:off x="809625" y="5372100"/>
              <a:ext cx="388938" cy="603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88"/>
            <p:cNvSpPr>
              <a:spLocks/>
            </p:cNvSpPr>
            <p:nvPr/>
          </p:nvSpPr>
          <p:spPr bwMode="auto">
            <a:xfrm>
              <a:off x="1028700" y="5108575"/>
              <a:ext cx="9525" cy="46038"/>
            </a:xfrm>
            <a:custGeom>
              <a:avLst/>
              <a:gdLst>
                <a:gd name="T0" fmla="*/ 37 w 70"/>
                <a:gd name="T1" fmla="*/ 0 h 315"/>
                <a:gd name="T2" fmla="*/ 51 w 70"/>
                <a:gd name="T3" fmla="*/ 3 h 315"/>
                <a:gd name="T4" fmla="*/ 62 w 70"/>
                <a:gd name="T5" fmla="*/ 12 h 315"/>
                <a:gd name="T6" fmla="*/ 68 w 70"/>
                <a:gd name="T7" fmla="*/ 23 h 315"/>
                <a:gd name="T8" fmla="*/ 70 w 70"/>
                <a:gd name="T9" fmla="*/ 37 h 315"/>
                <a:gd name="T10" fmla="*/ 70 w 70"/>
                <a:gd name="T11" fmla="*/ 45 h 315"/>
                <a:gd name="T12" fmla="*/ 69 w 70"/>
                <a:gd name="T13" fmla="*/ 57 h 315"/>
                <a:gd name="T14" fmla="*/ 67 w 70"/>
                <a:gd name="T15" fmla="*/ 74 h 315"/>
                <a:gd name="T16" fmla="*/ 65 w 70"/>
                <a:gd name="T17" fmla="*/ 95 h 315"/>
                <a:gd name="T18" fmla="*/ 62 w 70"/>
                <a:gd name="T19" fmla="*/ 118 h 315"/>
                <a:gd name="T20" fmla="*/ 58 w 70"/>
                <a:gd name="T21" fmla="*/ 143 h 315"/>
                <a:gd name="T22" fmla="*/ 55 w 70"/>
                <a:gd name="T23" fmla="*/ 170 h 315"/>
                <a:gd name="T24" fmla="*/ 52 w 70"/>
                <a:gd name="T25" fmla="*/ 196 h 315"/>
                <a:gd name="T26" fmla="*/ 49 w 70"/>
                <a:gd name="T27" fmla="*/ 223 h 315"/>
                <a:gd name="T28" fmla="*/ 47 w 70"/>
                <a:gd name="T29" fmla="*/ 247 h 315"/>
                <a:gd name="T30" fmla="*/ 43 w 70"/>
                <a:gd name="T31" fmla="*/ 269 h 315"/>
                <a:gd name="T32" fmla="*/ 41 w 70"/>
                <a:gd name="T33" fmla="*/ 287 h 315"/>
                <a:gd name="T34" fmla="*/ 39 w 70"/>
                <a:gd name="T35" fmla="*/ 301 h 315"/>
                <a:gd name="T36" fmla="*/ 38 w 70"/>
                <a:gd name="T37" fmla="*/ 311 h 315"/>
                <a:gd name="T38" fmla="*/ 38 w 70"/>
                <a:gd name="T39" fmla="*/ 315 h 315"/>
                <a:gd name="T40" fmla="*/ 37 w 70"/>
                <a:gd name="T41" fmla="*/ 311 h 315"/>
                <a:gd name="T42" fmla="*/ 36 w 70"/>
                <a:gd name="T43" fmla="*/ 301 h 315"/>
                <a:gd name="T44" fmla="*/ 34 w 70"/>
                <a:gd name="T45" fmla="*/ 287 h 315"/>
                <a:gd name="T46" fmla="*/ 31 w 70"/>
                <a:gd name="T47" fmla="*/ 269 h 315"/>
                <a:gd name="T48" fmla="*/ 28 w 70"/>
                <a:gd name="T49" fmla="*/ 247 h 315"/>
                <a:gd name="T50" fmla="*/ 25 w 70"/>
                <a:gd name="T51" fmla="*/ 222 h 315"/>
                <a:gd name="T52" fmla="*/ 21 w 70"/>
                <a:gd name="T53" fmla="*/ 195 h 315"/>
                <a:gd name="T54" fmla="*/ 17 w 70"/>
                <a:gd name="T55" fmla="*/ 168 h 315"/>
                <a:gd name="T56" fmla="*/ 13 w 70"/>
                <a:gd name="T57" fmla="*/ 142 h 315"/>
                <a:gd name="T58" fmla="*/ 10 w 70"/>
                <a:gd name="T59" fmla="*/ 116 h 315"/>
                <a:gd name="T60" fmla="*/ 7 w 70"/>
                <a:gd name="T61" fmla="*/ 92 h 315"/>
                <a:gd name="T62" fmla="*/ 5 w 70"/>
                <a:gd name="T63" fmla="*/ 71 h 315"/>
                <a:gd name="T64" fmla="*/ 2 w 70"/>
                <a:gd name="T65" fmla="*/ 54 h 315"/>
                <a:gd name="T66" fmla="*/ 1 w 70"/>
                <a:gd name="T67" fmla="*/ 41 h 315"/>
                <a:gd name="T68" fmla="*/ 0 w 70"/>
                <a:gd name="T69" fmla="*/ 35 h 315"/>
                <a:gd name="T70" fmla="*/ 3 w 70"/>
                <a:gd name="T71" fmla="*/ 20 h 315"/>
                <a:gd name="T72" fmla="*/ 12 w 70"/>
                <a:gd name="T73" fmla="*/ 10 h 315"/>
                <a:gd name="T74" fmla="*/ 23 w 70"/>
                <a:gd name="T75" fmla="*/ 2 h 315"/>
                <a:gd name="T76" fmla="*/ 37 w 70"/>
                <a:gd name="T77" fmla="*/ 0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0" h="315">
                  <a:moveTo>
                    <a:pt x="37" y="0"/>
                  </a:moveTo>
                  <a:lnTo>
                    <a:pt x="51" y="3"/>
                  </a:lnTo>
                  <a:lnTo>
                    <a:pt x="62" y="12"/>
                  </a:lnTo>
                  <a:lnTo>
                    <a:pt x="68" y="23"/>
                  </a:lnTo>
                  <a:lnTo>
                    <a:pt x="70" y="37"/>
                  </a:lnTo>
                  <a:lnTo>
                    <a:pt x="70" y="45"/>
                  </a:lnTo>
                  <a:lnTo>
                    <a:pt x="69" y="57"/>
                  </a:lnTo>
                  <a:lnTo>
                    <a:pt x="67" y="74"/>
                  </a:lnTo>
                  <a:lnTo>
                    <a:pt x="65" y="95"/>
                  </a:lnTo>
                  <a:lnTo>
                    <a:pt x="62" y="118"/>
                  </a:lnTo>
                  <a:lnTo>
                    <a:pt x="58" y="143"/>
                  </a:lnTo>
                  <a:lnTo>
                    <a:pt x="55" y="170"/>
                  </a:lnTo>
                  <a:lnTo>
                    <a:pt x="52" y="196"/>
                  </a:lnTo>
                  <a:lnTo>
                    <a:pt x="49" y="223"/>
                  </a:lnTo>
                  <a:lnTo>
                    <a:pt x="47" y="247"/>
                  </a:lnTo>
                  <a:lnTo>
                    <a:pt x="43" y="269"/>
                  </a:lnTo>
                  <a:lnTo>
                    <a:pt x="41" y="287"/>
                  </a:lnTo>
                  <a:lnTo>
                    <a:pt x="39" y="301"/>
                  </a:lnTo>
                  <a:lnTo>
                    <a:pt x="38" y="311"/>
                  </a:lnTo>
                  <a:lnTo>
                    <a:pt x="38" y="315"/>
                  </a:lnTo>
                  <a:lnTo>
                    <a:pt x="37" y="311"/>
                  </a:lnTo>
                  <a:lnTo>
                    <a:pt x="36" y="301"/>
                  </a:lnTo>
                  <a:lnTo>
                    <a:pt x="34" y="287"/>
                  </a:lnTo>
                  <a:lnTo>
                    <a:pt x="31" y="269"/>
                  </a:lnTo>
                  <a:lnTo>
                    <a:pt x="28" y="247"/>
                  </a:lnTo>
                  <a:lnTo>
                    <a:pt x="25" y="222"/>
                  </a:lnTo>
                  <a:lnTo>
                    <a:pt x="21" y="195"/>
                  </a:lnTo>
                  <a:lnTo>
                    <a:pt x="17" y="168"/>
                  </a:lnTo>
                  <a:lnTo>
                    <a:pt x="13" y="142"/>
                  </a:lnTo>
                  <a:lnTo>
                    <a:pt x="10" y="116"/>
                  </a:lnTo>
                  <a:lnTo>
                    <a:pt x="7" y="92"/>
                  </a:lnTo>
                  <a:lnTo>
                    <a:pt x="5" y="71"/>
                  </a:lnTo>
                  <a:lnTo>
                    <a:pt x="2" y="54"/>
                  </a:lnTo>
                  <a:lnTo>
                    <a:pt x="1" y="41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12" y="10"/>
                  </a:lnTo>
                  <a:lnTo>
                    <a:pt x="23" y="2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89"/>
            <p:cNvSpPr>
              <a:spLocks/>
            </p:cNvSpPr>
            <p:nvPr/>
          </p:nvSpPr>
          <p:spPr bwMode="auto">
            <a:xfrm>
              <a:off x="815975" y="5029200"/>
              <a:ext cx="376238" cy="139700"/>
            </a:xfrm>
            <a:custGeom>
              <a:avLst/>
              <a:gdLst>
                <a:gd name="T0" fmla="*/ 2459 w 2607"/>
                <a:gd name="T1" fmla="*/ 3 h 961"/>
                <a:gd name="T2" fmla="*/ 2543 w 2607"/>
                <a:gd name="T3" fmla="*/ 43 h 961"/>
                <a:gd name="T4" fmla="*/ 2596 w 2607"/>
                <a:gd name="T5" fmla="*/ 119 h 961"/>
                <a:gd name="T6" fmla="*/ 2607 w 2607"/>
                <a:gd name="T7" fmla="*/ 961 h 961"/>
                <a:gd name="T8" fmla="*/ 2084 w 2607"/>
                <a:gd name="T9" fmla="*/ 406 h 961"/>
                <a:gd name="T10" fmla="*/ 2081 w 2607"/>
                <a:gd name="T11" fmla="*/ 377 h 961"/>
                <a:gd name="T12" fmla="*/ 2069 w 2607"/>
                <a:gd name="T13" fmla="*/ 334 h 961"/>
                <a:gd name="T14" fmla="*/ 2042 w 2607"/>
                <a:gd name="T15" fmla="*/ 296 h 961"/>
                <a:gd name="T16" fmla="*/ 1993 w 2607"/>
                <a:gd name="T17" fmla="*/ 286 h 961"/>
                <a:gd name="T18" fmla="*/ 1981 w 2607"/>
                <a:gd name="T19" fmla="*/ 287 h 961"/>
                <a:gd name="T20" fmla="*/ 1956 w 2607"/>
                <a:gd name="T21" fmla="*/ 299 h 961"/>
                <a:gd name="T22" fmla="*/ 1930 w 2607"/>
                <a:gd name="T23" fmla="*/ 330 h 961"/>
                <a:gd name="T24" fmla="*/ 1917 w 2607"/>
                <a:gd name="T25" fmla="*/ 393 h 961"/>
                <a:gd name="T26" fmla="*/ 1921 w 2607"/>
                <a:gd name="T27" fmla="*/ 457 h 961"/>
                <a:gd name="T28" fmla="*/ 1929 w 2607"/>
                <a:gd name="T29" fmla="*/ 557 h 961"/>
                <a:gd name="T30" fmla="*/ 1940 w 2607"/>
                <a:gd name="T31" fmla="*/ 703 h 961"/>
                <a:gd name="T32" fmla="*/ 1956 w 2607"/>
                <a:gd name="T33" fmla="*/ 891 h 961"/>
                <a:gd name="T34" fmla="*/ 1584 w 2607"/>
                <a:gd name="T35" fmla="*/ 591 h 961"/>
                <a:gd name="T36" fmla="*/ 1584 w 2607"/>
                <a:gd name="T37" fmla="*/ 574 h 961"/>
                <a:gd name="T38" fmla="*/ 1577 w 2607"/>
                <a:gd name="T39" fmla="*/ 536 h 961"/>
                <a:gd name="T40" fmla="*/ 1559 w 2607"/>
                <a:gd name="T41" fmla="*/ 497 h 961"/>
                <a:gd name="T42" fmla="*/ 1522 w 2607"/>
                <a:gd name="T43" fmla="*/ 474 h 961"/>
                <a:gd name="T44" fmla="*/ 1498 w 2607"/>
                <a:gd name="T45" fmla="*/ 474 h 961"/>
                <a:gd name="T46" fmla="*/ 1477 w 2607"/>
                <a:gd name="T47" fmla="*/ 480 h 961"/>
                <a:gd name="T48" fmla="*/ 1451 w 2607"/>
                <a:gd name="T49" fmla="*/ 501 h 961"/>
                <a:gd name="T50" fmla="*/ 1431 w 2607"/>
                <a:gd name="T51" fmla="*/ 548 h 961"/>
                <a:gd name="T52" fmla="*/ 1430 w 2607"/>
                <a:gd name="T53" fmla="*/ 614 h 961"/>
                <a:gd name="T54" fmla="*/ 1434 w 2607"/>
                <a:gd name="T55" fmla="*/ 700 h 961"/>
                <a:gd name="T56" fmla="*/ 1440 w 2607"/>
                <a:gd name="T57" fmla="*/ 841 h 961"/>
                <a:gd name="T58" fmla="*/ 1063 w 2607"/>
                <a:gd name="T59" fmla="*/ 961 h 961"/>
                <a:gd name="T60" fmla="*/ 1068 w 2607"/>
                <a:gd name="T61" fmla="*/ 673 h 961"/>
                <a:gd name="T62" fmla="*/ 1065 w 2607"/>
                <a:gd name="T63" fmla="*/ 641 h 961"/>
                <a:gd name="T64" fmla="*/ 1052 w 2607"/>
                <a:gd name="T65" fmla="*/ 602 h 961"/>
                <a:gd name="T66" fmla="*/ 1023 w 2607"/>
                <a:gd name="T67" fmla="*/ 573 h 961"/>
                <a:gd name="T68" fmla="*/ 990 w 2607"/>
                <a:gd name="T69" fmla="*/ 569 h 961"/>
                <a:gd name="T70" fmla="*/ 974 w 2607"/>
                <a:gd name="T71" fmla="*/ 571 h 961"/>
                <a:gd name="T72" fmla="*/ 949 w 2607"/>
                <a:gd name="T73" fmla="*/ 585 h 961"/>
                <a:gd name="T74" fmla="*/ 927 w 2607"/>
                <a:gd name="T75" fmla="*/ 621 h 961"/>
                <a:gd name="T76" fmla="*/ 920 w 2607"/>
                <a:gd name="T77" fmla="*/ 688 h 961"/>
                <a:gd name="T78" fmla="*/ 924 w 2607"/>
                <a:gd name="T79" fmla="*/ 748 h 961"/>
                <a:gd name="T80" fmla="*/ 928 w 2607"/>
                <a:gd name="T81" fmla="*/ 861 h 961"/>
                <a:gd name="T82" fmla="*/ 567 w 2607"/>
                <a:gd name="T83" fmla="*/ 961 h 961"/>
                <a:gd name="T84" fmla="*/ 557 w 2607"/>
                <a:gd name="T85" fmla="*/ 399 h 961"/>
                <a:gd name="T86" fmla="*/ 551 w 2607"/>
                <a:gd name="T87" fmla="*/ 363 h 961"/>
                <a:gd name="T88" fmla="*/ 535 w 2607"/>
                <a:gd name="T89" fmla="*/ 319 h 961"/>
                <a:gd name="T90" fmla="*/ 502 w 2607"/>
                <a:gd name="T91" fmla="*/ 289 h 961"/>
                <a:gd name="T92" fmla="*/ 465 w 2607"/>
                <a:gd name="T93" fmla="*/ 286 h 961"/>
                <a:gd name="T94" fmla="*/ 447 w 2607"/>
                <a:gd name="T95" fmla="*/ 289 h 961"/>
                <a:gd name="T96" fmla="*/ 420 w 2607"/>
                <a:gd name="T97" fmla="*/ 306 h 961"/>
                <a:gd name="T98" fmla="*/ 396 w 2607"/>
                <a:gd name="T99" fmla="*/ 347 h 961"/>
                <a:gd name="T100" fmla="*/ 392 w 2607"/>
                <a:gd name="T101" fmla="*/ 422 h 961"/>
                <a:gd name="T102" fmla="*/ 396 w 2607"/>
                <a:gd name="T103" fmla="*/ 485 h 961"/>
                <a:gd name="T104" fmla="*/ 406 w 2607"/>
                <a:gd name="T105" fmla="*/ 600 h 961"/>
                <a:gd name="T106" fmla="*/ 419 w 2607"/>
                <a:gd name="T107" fmla="*/ 762 h 961"/>
                <a:gd name="T108" fmla="*/ 434 w 2607"/>
                <a:gd name="T109" fmla="*/ 961 h 961"/>
                <a:gd name="T110" fmla="*/ 4 w 2607"/>
                <a:gd name="T111" fmla="*/ 150 h 961"/>
                <a:gd name="T112" fmla="*/ 42 w 2607"/>
                <a:gd name="T113" fmla="*/ 66 h 961"/>
                <a:gd name="T114" fmla="*/ 118 w 2607"/>
                <a:gd name="T115" fmla="*/ 11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07" h="961">
                  <a:moveTo>
                    <a:pt x="180" y="0"/>
                  </a:moveTo>
                  <a:lnTo>
                    <a:pt x="2427" y="0"/>
                  </a:lnTo>
                  <a:lnTo>
                    <a:pt x="2459" y="3"/>
                  </a:lnTo>
                  <a:lnTo>
                    <a:pt x="2490" y="11"/>
                  </a:lnTo>
                  <a:lnTo>
                    <a:pt x="2519" y="25"/>
                  </a:lnTo>
                  <a:lnTo>
                    <a:pt x="2543" y="43"/>
                  </a:lnTo>
                  <a:lnTo>
                    <a:pt x="2565" y="66"/>
                  </a:lnTo>
                  <a:lnTo>
                    <a:pt x="2583" y="91"/>
                  </a:lnTo>
                  <a:lnTo>
                    <a:pt x="2596" y="119"/>
                  </a:lnTo>
                  <a:lnTo>
                    <a:pt x="2605" y="150"/>
                  </a:lnTo>
                  <a:lnTo>
                    <a:pt x="2607" y="183"/>
                  </a:lnTo>
                  <a:lnTo>
                    <a:pt x="2607" y="961"/>
                  </a:lnTo>
                  <a:lnTo>
                    <a:pt x="2094" y="961"/>
                  </a:lnTo>
                  <a:lnTo>
                    <a:pt x="2084" y="408"/>
                  </a:lnTo>
                  <a:lnTo>
                    <a:pt x="2084" y="406"/>
                  </a:lnTo>
                  <a:lnTo>
                    <a:pt x="2083" y="399"/>
                  </a:lnTo>
                  <a:lnTo>
                    <a:pt x="2082" y="389"/>
                  </a:lnTo>
                  <a:lnTo>
                    <a:pt x="2081" y="377"/>
                  </a:lnTo>
                  <a:lnTo>
                    <a:pt x="2077" y="363"/>
                  </a:lnTo>
                  <a:lnTo>
                    <a:pt x="2074" y="349"/>
                  </a:lnTo>
                  <a:lnTo>
                    <a:pt x="2069" y="334"/>
                  </a:lnTo>
                  <a:lnTo>
                    <a:pt x="2061" y="319"/>
                  </a:lnTo>
                  <a:lnTo>
                    <a:pt x="2053" y="307"/>
                  </a:lnTo>
                  <a:lnTo>
                    <a:pt x="2042" y="296"/>
                  </a:lnTo>
                  <a:lnTo>
                    <a:pt x="2028" y="289"/>
                  </a:lnTo>
                  <a:lnTo>
                    <a:pt x="2013" y="284"/>
                  </a:lnTo>
                  <a:lnTo>
                    <a:pt x="1993" y="286"/>
                  </a:lnTo>
                  <a:lnTo>
                    <a:pt x="1992" y="286"/>
                  </a:lnTo>
                  <a:lnTo>
                    <a:pt x="1988" y="286"/>
                  </a:lnTo>
                  <a:lnTo>
                    <a:pt x="1981" y="287"/>
                  </a:lnTo>
                  <a:lnTo>
                    <a:pt x="1974" y="289"/>
                  </a:lnTo>
                  <a:lnTo>
                    <a:pt x="1965" y="293"/>
                  </a:lnTo>
                  <a:lnTo>
                    <a:pt x="1956" y="299"/>
                  </a:lnTo>
                  <a:lnTo>
                    <a:pt x="1946" y="306"/>
                  </a:lnTo>
                  <a:lnTo>
                    <a:pt x="1937" y="316"/>
                  </a:lnTo>
                  <a:lnTo>
                    <a:pt x="1930" y="330"/>
                  </a:lnTo>
                  <a:lnTo>
                    <a:pt x="1923" y="347"/>
                  </a:lnTo>
                  <a:lnTo>
                    <a:pt x="1919" y="368"/>
                  </a:lnTo>
                  <a:lnTo>
                    <a:pt x="1917" y="393"/>
                  </a:lnTo>
                  <a:lnTo>
                    <a:pt x="1918" y="422"/>
                  </a:lnTo>
                  <a:lnTo>
                    <a:pt x="1919" y="436"/>
                  </a:lnTo>
                  <a:lnTo>
                    <a:pt x="1921" y="457"/>
                  </a:lnTo>
                  <a:lnTo>
                    <a:pt x="1923" y="485"/>
                  </a:lnTo>
                  <a:lnTo>
                    <a:pt x="1926" y="517"/>
                  </a:lnTo>
                  <a:lnTo>
                    <a:pt x="1929" y="557"/>
                  </a:lnTo>
                  <a:lnTo>
                    <a:pt x="1933" y="600"/>
                  </a:lnTo>
                  <a:lnTo>
                    <a:pt x="1936" y="650"/>
                  </a:lnTo>
                  <a:lnTo>
                    <a:pt x="1940" y="703"/>
                  </a:lnTo>
                  <a:lnTo>
                    <a:pt x="1945" y="762"/>
                  </a:lnTo>
                  <a:lnTo>
                    <a:pt x="1950" y="825"/>
                  </a:lnTo>
                  <a:lnTo>
                    <a:pt x="1956" y="891"/>
                  </a:lnTo>
                  <a:lnTo>
                    <a:pt x="1961" y="961"/>
                  </a:lnTo>
                  <a:lnTo>
                    <a:pt x="1577" y="961"/>
                  </a:lnTo>
                  <a:lnTo>
                    <a:pt x="1584" y="591"/>
                  </a:lnTo>
                  <a:lnTo>
                    <a:pt x="1584" y="588"/>
                  </a:lnTo>
                  <a:lnTo>
                    <a:pt x="1584" y="583"/>
                  </a:lnTo>
                  <a:lnTo>
                    <a:pt x="1584" y="574"/>
                  </a:lnTo>
                  <a:lnTo>
                    <a:pt x="1582" y="562"/>
                  </a:lnTo>
                  <a:lnTo>
                    <a:pt x="1580" y="550"/>
                  </a:lnTo>
                  <a:lnTo>
                    <a:pt x="1577" y="536"/>
                  </a:lnTo>
                  <a:lnTo>
                    <a:pt x="1573" y="522"/>
                  </a:lnTo>
                  <a:lnTo>
                    <a:pt x="1566" y="509"/>
                  </a:lnTo>
                  <a:lnTo>
                    <a:pt x="1559" y="497"/>
                  </a:lnTo>
                  <a:lnTo>
                    <a:pt x="1549" y="486"/>
                  </a:lnTo>
                  <a:lnTo>
                    <a:pt x="1536" y="478"/>
                  </a:lnTo>
                  <a:lnTo>
                    <a:pt x="1522" y="474"/>
                  </a:lnTo>
                  <a:lnTo>
                    <a:pt x="1504" y="474"/>
                  </a:lnTo>
                  <a:lnTo>
                    <a:pt x="1503" y="474"/>
                  </a:lnTo>
                  <a:lnTo>
                    <a:pt x="1498" y="474"/>
                  </a:lnTo>
                  <a:lnTo>
                    <a:pt x="1493" y="475"/>
                  </a:lnTo>
                  <a:lnTo>
                    <a:pt x="1485" y="477"/>
                  </a:lnTo>
                  <a:lnTo>
                    <a:pt x="1477" y="480"/>
                  </a:lnTo>
                  <a:lnTo>
                    <a:pt x="1468" y="485"/>
                  </a:lnTo>
                  <a:lnTo>
                    <a:pt x="1459" y="491"/>
                  </a:lnTo>
                  <a:lnTo>
                    <a:pt x="1451" y="501"/>
                  </a:lnTo>
                  <a:lnTo>
                    <a:pt x="1442" y="513"/>
                  </a:lnTo>
                  <a:lnTo>
                    <a:pt x="1436" y="529"/>
                  </a:lnTo>
                  <a:lnTo>
                    <a:pt x="1431" y="548"/>
                  </a:lnTo>
                  <a:lnTo>
                    <a:pt x="1429" y="571"/>
                  </a:lnTo>
                  <a:lnTo>
                    <a:pt x="1429" y="599"/>
                  </a:lnTo>
                  <a:lnTo>
                    <a:pt x="1430" y="614"/>
                  </a:lnTo>
                  <a:lnTo>
                    <a:pt x="1431" y="635"/>
                  </a:lnTo>
                  <a:lnTo>
                    <a:pt x="1433" y="665"/>
                  </a:lnTo>
                  <a:lnTo>
                    <a:pt x="1434" y="700"/>
                  </a:lnTo>
                  <a:lnTo>
                    <a:pt x="1436" y="741"/>
                  </a:lnTo>
                  <a:lnTo>
                    <a:pt x="1438" y="788"/>
                  </a:lnTo>
                  <a:lnTo>
                    <a:pt x="1440" y="841"/>
                  </a:lnTo>
                  <a:lnTo>
                    <a:pt x="1442" y="899"/>
                  </a:lnTo>
                  <a:lnTo>
                    <a:pt x="1444" y="961"/>
                  </a:lnTo>
                  <a:lnTo>
                    <a:pt x="1063" y="961"/>
                  </a:lnTo>
                  <a:lnTo>
                    <a:pt x="1068" y="680"/>
                  </a:lnTo>
                  <a:lnTo>
                    <a:pt x="1068" y="678"/>
                  </a:lnTo>
                  <a:lnTo>
                    <a:pt x="1068" y="673"/>
                  </a:lnTo>
                  <a:lnTo>
                    <a:pt x="1067" y="664"/>
                  </a:lnTo>
                  <a:lnTo>
                    <a:pt x="1066" y="654"/>
                  </a:lnTo>
                  <a:lnTo>
                    <a:pt x="1065" y="641"/>
                  </a:lnTo>
                  <a:lnTo>
                    <a:pt x="1062" y="628"/>
                  </a:lnTo>
                  <a:lnTo>
                    <a:pt x="1057" y="615"/>
                  </a:lnTo>
                  <a:lnTo>
                    <a:pt x="1052" y="602"/>
                  </a:lnTo>
                  <a:lnTo>
                    <a:pt x="1044" y="591"/>
                  </a:lnTo>
                  <a:lnTo>
                    <a:pt x="1035" y="581"/>
                  </a:lnTo>
                  <a:lnTo>
                    <a:pt x="1023" y="573"/>
                  </a:lnTo>
                  <a:lnTo>
                    <a:pt x="1009" y="569"/>
                  </a:lnTo>
                  <a:lnTo>
                    <a:pt x="991" y="569"/>
                  </a:lnTo>
                  <a:lnTo>
                    <a:pt x="990" y="569"/>
                  </a:lnTo>
                  <a:lnTo>
                    <a:pt x="986" y="569"/>
                  </a:lnTo>
                  <a:lnTo>
                    <a:pt x="981" y="570"/>
                  </a:lnTo>
                  <a:lnTo>
                    <a:pt x="974" y="571"/>
                  </a:lnTo>
                  <a:lnTo>
                    <a:pt x="966" y="574"/>
                  </a:lnTo>
                  <a:lnTo>
                    <a:pt x="958" y="579"/>
                  </a:lnTo>
                  <a:lnTo>
                    <a:pt x="949" y="585"/>
                  </a:lnTo>
                  <a:lnTo>
                    <a:pt x="941" y="595"/>
                  </a:lnTo>
                  <a:lnTo>
                    <a:pt x="933" y="606"/>
                  </a:lnTo>
                  <a:lnTo>
                    <a:pt x="927" y="621"/>
                  </a:lnTo>
                  <a:lnTo>
                    <a:pt x="922" y="640"/>
                  </a:lnTo>
                  <a:lnTo>
                    <a:pt x="920" y="662"/>
                  </a:lnTo>
                  <a:lnTo>
                    <a:pt x="920" y="688"/>
                  </a:lnTo>
                  <a:lnTo>
                    <a:pt x="921" y="702"/>
                  </a:lnTo>
                  <a:lnTo>
                    <a:pt x="921" y="722"/>
                  </a:lnTo>
                  <a:lnTo>
                    <a:pt x="924" y="748"/>
                  </a:lnTo>
                  <a:lnTo>
                    <a:pt x="925" y="780"/>
                  </a:lnTo>
                  <a:lnTo>
                    <a:pt x="926" y="818"/>
                  </a:lnTo>
                  <a:lnTo>
                    <a:pt x="928" y="861"/>
                  </a:lnTo>
                  <a:lnTo>
                    <a:pt x="930" y="909"/>
                  </a:lnTo>
                  <a:lnTo>
                    <a:pt x="932" y="961"/>
                  </a:lnTo>
                  <a:lnTo>
                    <a:pt x="567" y="961"/>
                  </a:lnTo>
                  <a:lnTo>
                    <a:pt x="557" y="407"/>
                  </a:lnTo>
                  <a:lnTo>
                    <a:pt x="557" y="405"/>
                  </a:lnTo>
                  <a:lnTo>
                    <a:pt x="557" y="399"/>
                  </a:lnTo>
                  <a:lnTo>
                    <a:pt x="556" y="389"/>
                  </a:lnTo>
                  <a:lnTo>
                    <a:pt x="554" y="377"/>
                  </a:lnTo>
                  <a:lnTo>
                    <a:pt x="551" y="363"/>
                  </a:lnTo>
                  <a:lnTo>
                    <a:pt x="547" y="349"/>
                  </a:lnTo>
                  <a:lnTo>
                    <a:pt x="542" y="334"/>
                  </a:lnTo>
                  <a:lnTo>
                    <a:pt x="535" y="319"/>
                  </a:lnTo>
                  <a:lnTo>
                    <a:pt x="527" y="307"/>
                  </a:lnTo>
                  <a:lnTo>
                    <a:pt x="515" y="296"/>
                  </a:lnTo>
                  <a:lnTo>
                    <a:pt x="502" y="289"/>
                  </a:lnTo>
                  <a:lnTo>
                    <a:pt x="486" y="284"/>
                  </a:lnTo>
                  <a:lnTo>
                    <a:pt x="466" y="286"/>
                  </a:lnTo>
                  <a:lnTo>
                    <a:pt x="465" y="286"/>
                  </a:lnTo>
                  <a:lnTo>
                    <a:pt x="461" y="286"/>
                  </a:lnTo>
                  <a:lnTo>
                    <a:pt x="455" y="287"/>
                  </a:lnTo>
                  <a:lnTo>
                    <a:pt x="447" y="289"/>
                  </a:lnTo>
                  <a:lnTo>
                    <a:pt x="438" y="292"/>
                  </a:lnTo>
                  <a:lnTo>
                    <a:pt x="429" y="299"/>
                  </a:lnTo>
                  <a:lnTo>
                    <a:pt x="420" y="306"/>
                  </a:lnTo>
                  <a:lnTo>
                    <a:pt x="410" y="316"/>
                  </a:lnTo>
                  <a:lnTo>
                    <a:pt x="403" y="330"/>
                  </a:lnTo>
                  <a:lnTo>
                    <a:pt x="396" y="347"/>
                  </a:lnTo>
                  <a:lnTo>
                    <a:pt x="392" y="368"/>
                  </a:lnTo>
                  <a:lnTo>
                    <a:pt x="391" y="393"/>
                  </a:lnTo>
                  <a:lnTo>
                    <a:pt x="392" y="422"/>
                  </a:lnTo>
                  <a:lnTo>
                    <a:pt x="393" y="436"/>
                  </a:lnTo>
                  <a:lnTo>
                    <a:pt x="394" y="457"/>
                  </a:lnTo>
                  <a:lnTo>
                    <a:pt x="396" y="485"/>
                  </a:lnTo>
                  <a:lnTo>
                    <a:pt x="399" y="517"/>
                  </a:lnTo>
                  <a:lnTo>
                    <a:pt x="403" y="557"/>
                  </a:lnTo>
                  <a:lnTo>
                    <a:pt x="406" y="600"/>
                  </a:lnTo>
                  <a:lnTo>
                    <a:pt x="410" y="650"/>
                  </a:lnTo>
                  <a:lnTo>
                    <a:pt x="414" y="703"/>
                  </a:lnTo>
                  <a:lnTo>
                    <a:pt x="419" y="762"/>
                  </a:lnTo>
                  <a:lnTo>
                    <a:pt x="423" y="825"/>
                  </a:lnTo>
                  <a:lnTo>
                    <a:pt x="429" y="891"/>
                  </a:lnTo>
                  <a:lnTo>
                    <a:pt x="434" y="961"/>
                  </a:lnTo>
                  <a:lnTo>
                    <a:pt x="0" y="961"/>
                  </a:lnTo>
                  <a:lnTo>
                    <a:pt x="0" y="183"/>
                  </a:lnTo>
                  <a:lnTo>
                    <a:pt x="4" y="150"/>
                  </a:lnTo>
                  <a:lnTo>
                    <a:pt x="12" y="119"/>
                  </a:lnTo>
                  <a:lnTo>
                    <a:pt x="25" y="91"/>
                  </a:lnTo>
                  <a:lnTo>
                    <a:pt x="42" y="66"/>
                  </a:lnTo>
                  <a:lnTo>
                    <a:pt x="65" y="43"/>
                  </a:lnTo>
                  <a:lnTo>
                    <a:pt x="90" y="25"/>
                  </a:lnTo>
                  <a:lnTo>
                    <a:pt x="118" y="11"/>
                  </a:lnTo>
                  <a:lnTo>
                    <a:pt x="148" y="3"/>
                  </a:lnTo>
                  <a:lnTo>
                    <a:pt x="1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90"/>
            <p:cNvSpPr>
              <a:spLocks/>
            </p:cNvSpPr>
            <p:nvPr/>
          </p:nvSpPr>
          <p:spPr bwMode="auto">
            <a:xfrm>
              <a:off x="1098550" y="5081588"/>
              <a:ext cx="11113" cy="49213"/>
            </a:xfrm>
            <a:custGeom>
              <a:avLst/>
              <a:gdLst>
                <a:gd name="T0" fmla="*/ 37 w 74"/>
                <a:gd name="T1" fmla="*/ 0 h 337"/>
                <a:gd name="T2" fmla="*/ 52 w 74"/>
                <a:gd name="T3" fmla="*/ 3 h 337"/>
                <a:gd name="T4" fmla="*/ 64 w 74"/>
                <a:gd name="T5" fmla="*/ 12 h 337"/>
                <a:gd name="T6" fmla="*/ 72 w 74"/>
                <a:gd name="T7" fmla="*/ 24 h 337"/>
                <a:gd name="T8" fmla="*/ 74 w 74"/>
                <a:gd name="T9" fmla="*/ 38 h 337"/>
                <a:gd name="T10" fmla="*/ 74 w 74"/>
                <a:gd name="T11" fmla="*/ 46 h 337"/>
                <a:gd name="T12" fmla="*/ 73 w 74"/>
                <a:gd name="T13" fmla="*/ 59 h 337"/>
                <a:gd name="T14" fmla="*/ 72 w 74"/>
                <a:gd name="T15" fmla="*/ 78 h 337"/>
                <a:gd name="T16" fmla="*/ 70 w 74"/>
                <a:gd name="T17" fmla="*/ 99 h 337"/>
                <a:gd name="T18" fmla="*/ 69 w 74"/>
                <a:gd name="T19" fmla="*/ 126 h 337"/>
                <a:gd name="T20" fmla="*/ 67 w 74"/>
                <a:gd name="T21" fmla="*/ 153 h 337"/>
                <a:gd name="T22" fmla="*/ 64 w 74"/>
                <a:gd name="T23" fmla="*/ 181 h 337"/>
                <a:gd name="T24" fmla="*/ 61 w 74"/>
                <a:gd name="T25" fmla="*/ 210 h 337"/>
                <a:gd name="T26" fmla="*/ 59 w 74"/>
                <a:gd name="T27" fmla="*/ 238 h 337"/>
                <a:gd name="T28" fmla="*/ 57 w 74"/>
                <a:gd name="T29" fmla="*/ 265 h 337"/>
                <a:gd name="T30" fmla="*/ 55 w 74"/>
                <a:gd name="T31" fmla="*/ 288 h 337"/>
                <a:gd name="T32" fmla="*/ 53 w 74"/>
                <a:gd name="T33" fmla="*/ 308 h 337"/>
                <a:gd name="T34" fmla="*/ 52 w 74"/>
                <a:gd name="T35" fmla="*/ 324 h 337"/>
                <a:gd name="T36" fmla="*/ 51 w 74"/>
                <a:gd name="T37" fmla="*/ 333 h 337"/>
                <a:gd name="T38" fmla="*/ 51 w 74"/>
                <a:gd name="T39" fmla="*/ 337 h 337"/>
                <a:gd name="T40" fmla="*/ 51 w 74"/>
                <a:gd name="T41" fmla="*/ 333 h 337"/>
                <a:gd name="T42" fmla="*/ 48 w 74"/>
                <a:gd name="T43" fmla="*/ 325 h 337"/>
                <a:gd name="T44" fmla="*/ 46 w 74"/>
                <a:gd name="T45" fmla="*/ 312 h 337"/>
                <a:gd name="T46" fmla="*/ 43 w 74"/>
                <a:gd name="T47" fmla="*/ 293 h 337"/>
                <a:gd name="T48" fmla="*/ 39 w 74"/>
                <a:gd name="T49" fmla="*/ 272 h 337"/>
                <a:gd name="T50" fmla="*/ 34 w 74"/>
                <a:gd name="T51" fmla="*/ 248 h 337"/>
                <a:gd name="T52" fmla="*/ 30 w 74"/>
                <a:gd name="T53" fmla="*/ 222 h 337"/>
                <a:gd name="T54" fmla="*/ 25 w 74"/>
                <a:gd name="T55" fmla="*/ 196 h 337"/>
                <a:gd name="T56" fmla="*/ 20 w 74"/>
                <a:gd name="T57" fmla="*/ 168 h 337"/>
                <a:gd name="T58" fmla="*/ 16 w 74"/>
                <a:gd name="T59" fmla="*/ 142 h 337"/>
                <a:gd name="T60" fmla="*/ 12 w 74"/>
                <a:gd name="T61" fmla="*/ 117 h 337"/>
                <a:gd name="T62" fmla="*/ 8 w 74"/>
                <a:gd name="T63" fmla="*/ 94 h 337"/>
                <a:gd name="T64" fmla="*/ 4 w 74"/>
                <a:gd name="T65" fmla="*/ 74 h 337"/>
                <a:gd name="T66" fmla="*/ 2 w 74"/>
                <a:gd name="T67" fmla="*/ 58 h 337"/>
                <a:gd name="T68" fmla="*/ 0 w 74"/>
                <a:gd name="T69" fmla="*/ 46 h 337"/>
                <a:gd name="T70" fmla="*/ 0 w 74"/>
                <a:gd name="T71" fmla="*/ 38 h 337"/>
                <a:gd name="T72" fmla="*/ 2 w 74"/>
                <a:gd name="T73" fmla="*/ 24 h 337"/>
                <a:gd name="T74" fmla="*/ 11 w 74"/>
                <a:gd name="T75" fmla="*/ 12 h 337"/>
                <a:gd name="T76" fmla="*/ 23 w 74"/>
                <a:gd name="T77" fmla="*/ 3 h 337"/>
                <a:gd name="T78" fmla="*/ 37 w 74"/>
                <a:gd name="T79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4" h="337">
                  <a:moveTo>
                    <a:pt x="37" y="0"/>
                  </a:moveTo>
                  <a:lnTo>
                    <a:pt x="52" y="3"/>
                  </a:lnTo>
                  <a:lnTo>
                    <a:pt x="64" y="12"/>
                  </a:lnTo>
                  <a:lnTo>
                    <a:pt x="72" y="24"/>
                  </a:lnTo>
                  <a:lnTo>
                    <a:pt x="74" y="38"/>
                  </a:lnTo>
                  <a:lnTo>
                    <a:pt x="74" y="46"/>
                  </a:lnTo>
                  <a:lnTo>
                    <a:pt x="73" y="59"/>
                  </a:lnTo>
                  <a:lnTo>
                    <a:pt x="72" y="78"/>
                  </a:lnTo>
                  <a:lnTo>
                    <a:pt x="70" y="99"/>
                  </a:lnTo>
                  <a:lnTo>
                    <a:pt x="69" y="126"/>
                  </a:lnTo>
                  <a:lnTo>
                    <a:pt x="67" y="153"/>
                  </a:lnTo>
                  <a:lnTo>
                    <a:pt x="64" y="181"/>
                  </a:lnTo>
                  <a:lnTo>
                    <a:pt x="61" y="210"/>
                  </a:lnTo>
                  <a:lnTo>
                    <a:pt x="59" y="238"/>
                  </a:lnTo>
                  <a:lnTo>
                    <a:pt x="57" y="265"/>
                  </a:lnTo>
                  <a:lnTo>
                    <a:pt x="55" y="288"/>
                  </a:lnTo>
                  <a:lnTo>
                    <a:pt x="53" y="308"/>
                  </a:lnTo>
                  <a:lnTo>
                    <a:pt x="52" y="324"/>
                  </a:lnTo>
                  <a:lnTo>
                    <a:pt x="51" y="333"/>
                  </a:lnTo>
                  <a:lnTo>
                    <a:pt x="51" y="337"/>
                  </a:lnTo>
                  <a:lnTo>
                    <a:pt x="51" y="333"/>
                  </a:lnTo>
                  <a:lnTo>
                    <a:pt x="48" y="325"/>
                  </a:lnTo>
                  <a:lnTo>
                    <a:pt x="46" y="312"/>
                  </a:lnTo>
                  <a:lnTo>
                    <a:pt x="43" y="293"/>
                  </a:lnTo>
                  <a:lnTo>
                    <a:pt x="39" y="272"/>
                  </a:lnTo>
                  <a:lnTo>
                    <a:pt x="34" y="248"/>
                  </a:lnTo>
                  <a:lnTo>
                    <a:pt x="30" y="222"/>
                  </a:lnTo>
                  <a:lnTo>
                    <a:pt x="25" y="196"/>
                  </a:lnTo>
                  <a:lnTo>
                    <a:pt x="20" y="168"/>
                  </a:lnTo>
                  <a:lnTo>
                    <a:pt x="16" y="142"/>
                  </a:lnTo>
                  <a:lnTo>
                    <a:pt x="12" y="117"/>
                  </a:lnTo>
                  <a:lnTo>
                    <a:pt x="8" y="94"/>
                  </a:lnTo>
                  <a:lnTo>
                    <a:pt x="4" y="74"/>
                  </a:lnTo>
                  <a:lnTo>
                    <a:pt x="2" y="58"/>
                  </a:lnTo>
                  <a:lnTo>
                    <a:pt x="0" y="46"/>
                  </a:lnTo>
                  <a:lnTo>
                    <a:pt x="0" y="38"/>
                  </a:lnTo>
                  <a:lnTo>
                    <a:pt x="2" y="24"/>
                  </a:lnTo>
                  <a:lnTo>
                    <a:pt x="11" y="12"/>
                  </a:lnTo>
                  <a:lnTo>
                    <a:pt x="23" y="3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91"/>
            <p:cNvSpPr>
              <a:spLocks/>
            </p:cNvSpPr>
            <p:nvPr/>
          </p:nvSpPr>
          <p:spPr bwMode="auto">
            <a:xfrm>
              <a:off x="954088" y="5121275"/>
              <a:ext cx="9525" cy="44450"/>
            </a:xfrm>
            <a:custGeom>
              <a:avLst/>
              <a:gdLst>
                <a:gd name="T0" fmla="*/ 35 w 67"/>
                <a:gd name="T1" fmla="*/ 0 h 299"/>
                <a:gd name="T2" fmla="*/ 48 w 67"/>
                <a:gd name="T3" fmla="*/ 3 h 299"/>
                <a:gd name="T4" fmla="*/ 58 w 67"/>
                <a:gd name="T5" fmla="*/ 10 h 299"/>
                <a:gd name="T6" fmla="*/ 65 w 67"/>
                <a:gd name="T7" fmla="*/ 21 h 299"/>
                <a:gd name="T8" fmla="*/ 67 w 67"/>
                <a:gd name="T9" fmla="*/ 35 h 299"/>
                <a:gd name="T10" fmla="*/ 66 w 67"/>
                <a:gd name="T11" fmla="*/ 42 h 299"/>
                <a:gd name="T12" fmla="*/ 65 w 67"/>
                <a:gd name="T13" fmla="*/ 55 h 299"/>
                <a:gd name="T14" fmla="*/ 63 w 67"/>
                <a:gd name="T15" fmla="*/ 74 h 299"/>
                <a:gd name="T16" fmla="*/ 60 w 67"/>
                <a:gd name="T17" fmla="*/ 96 h 299"/>
                <a:gd name="T18" fmla="*/ 57 w 67"/>
                <a:gd name="T19" fmla="*/ 120 h 299"/>
                <a:gd name="T20" fmla="*/ 54 w 67"/>
                <a:gd name="T21" fmla="*/ 147 h 299"/>
                <a:gd name="T22" fmla="*/ 51 w 67"/>
                <a:gd name="T23" fmla="*/ 174 h 299"/>
                <a:gd name="T24" fmla="*/ 48 w 67"/>
                <a:gd name="T25" fmla="*/ 201 h 299"/>
                <a:gd name="T26" fmla="*/ 44 w 67"/>
                <a:gd name="T27" fmla="*/ 227 h 299"/>
                <a:gd name="T28" fmla="*/ 41 w 67"/>
                <a:gd name="T29" fmla="*/ 250 h 299"/>
                <a:gd name="T30" fmla="*/ 39 w 67"/>
                <a:gd name="T31" fmla="*/ 270 h 299"/>
                <a:gd name="T32" fmla="*/ 37 w 67"/>
                <a:gd name="T33" fmla="*/ 286 h 299"/>
                <a:gd name="T34" fmla="*/ 36 w 67"/>
                <a:gd name="T35" fmla="*/ 296 h 299"/>
                <a:gd name="T36" fmla="*/ 36 w 67"/>
                <a:gd name="T37" fmla="*/ 299 h 299"/>
                <a:gd name="T38" fmla="*/ 35 w 67"/>
                <a:gd name="T39" fmla="*/ 296 h 299"/>
                <a:gd name="T40" fmla="*/ 34 w 67"/>
                <a:gd name="T41" fmla="*/ 285 h 299"/>
                <a:gd name="T42" fmla="*/ 31 w 67"/>
                <a:gd name="T43" fmla="*/ 270 h 299"/>
                <a:gd name="T44" fmla="*/ 28 w 67"/>
                <a:gd name="T45" fmla="*/ 250 h 299"/>
                <a:gd name="T46" fmla="*/ 25 w 67"/>
                <a:gd name="T47" fmla="*/ 226 h 299"/>
                <a:gd name="T48" fmla="*/ 22 w 67"/>
                <a:gd name="T49" fmla="*/ 200 h 299"/>
                <a:gd name="T50" fmla="*/ 17 w 67"/>
                <a:gd name="T51" fmla="*/ 173 h 299"/>
                <a:gd name="T52" fmla="*/ 13 w 67"/>
                <a:gd name="T53" fmla="*/ 145 h 299"/>
                <a:gd name="T54" fmla="*/ 10 w 67"/>
                <a:gd name="T55" fmla="*/ 119 h 299"/>
                <a:gd name="T56" fmla="*/ 7 w 67"/>
                <a:gd name="T57" fmla="*/ 94 h 299"/>
                <a:gd name="T58" fmla="*/ 3 w 67"/>
                <a:gd name="T59" fmla="*/ 72 h 299"/>
                <a:gd name="T60" fmla="*/ 1 w 67"/>
                <a:gd name="T61" fmla="*/ 53 h 299"/>
                <a:gd name="T62" fmla="*/ 0 w 67"/>
                <a:gd name="T63" fmla="*/ 40 h 299"/>
                <a:gd name="T64" fmla="*/ 0 w 67"/>
                <a:gd name="T65" fmla="*/ 32 h 299"/>
                <a:gd name="T66" fmla="*/ 3 w 67"/>
                <a:gd name="T67" fmla="*/ 19 h 299"/>
                <a:gd name="T68" fmla="*/ 11 w 67"/>
                <a:gd name="T69" fmla="*/ 8 h 299"/>
                <a:gd name="T70" fmla="*/ 22 w 67"/>
                <a:gd name="T71" fmla="*/ 2 h 299"/>
                <a:gd name="T72" fmla="*/ 35 w 67"/>
                <a:gd name="T73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7" h="299">
                  <a:moveTo>
                    <a:pt x="35" y="0"/>
                  </a:moveTo>
                  <a:lnTo>
                    <a:pt x="48" y="3"/>
                  </a:lnTo>
                  <a:lnTo>
                    <a:pt x="58" y="10"/>
                  </a:lnTo>
                  <a:lnTo>
                    <a:pt x="65" y="21"/>
                  </a:lnTo>
                  <a:lnTo>
                    <a:pt x="67" y="35"/>
                  </a:lnTo>
                  <a:lnTo>
                    <a:pt x="66" y="42"/>
                  </a:lnTo>
                  <a:lnTo>
                    <a:pt x="65" y="55"/>
                  </a:lnTo>
                  <a:lnTo>
                    <a:pt x="63" y="74"/>
                  </a:lnTo>
                  <a:lnTo>
                    <a:pt x="60" y="96"/>
                  </a:lnTo>
                  <a:lnTo>
                    <a:pt x="57" y="120"/>
                  </a:lnTo>
                  <a:lnTo>
                    <a:pt x="54" y="147"/>
                  </a:lnTo>
                  <a:lnTo>
                    <a:pt x="51" y="174"/>
                  </a:lnTo>
                  <a:lnTo>
                    <a:pt x="48" y="201"/>
                  </a:lnTo>
                  <a:lnTo>
                    <a:pt x="44" y="227"/>
                  </a:lnTo>
                  <a:lnTo>
                    <a:pt x="41" y="250"/>
                  </a:lnTo>
                  <a:lnTo>
                    <a:pt x="39" y="270"/>
                  </a:lnTo>
                  <a:lnTo>
                    <a:pt x="37" y="286"/>
                  </a:lnTo>
                  <a:lnTo>
                    <a:pt x="36" y="296"/>
                  </a:lnTo>
                  <a:lnTo>
                    <a:pt x="36" y="299"/>
                  </a:lnTo>
                  <a:lnTo>
                    <a:pt x="35" y="296"/>
                  </a:lnTo>
                  <a:lnTo>
                    <a:pt x="34" y="285"/>
                  </a:lnTo>
                  <a:lnTo>
                    <a:pt x="31" y="270"/>
                  </a:lnTo>
                  <a:lnTo>
                    <a:pt x="28" y="250"/>
                  </a:lnTo>
                  <a:lnTo>
                    <a:pt x="25" y="226"/>
                  </a:lnTo>
                  <a:lnTo>
                    <a:pt x="22" y="200"/>
                  </a:lnTo>
                  <a:lnTo>
                    <a:pt x="17" y="173"/>
                  </a:lnTo>
                  <a:lnTo>
                    <a:pt x="13" y="145"/>
                  </a:lnTo>
                  <a:lnTo>
                    <a:pt x="10" y="119"/>
                  </a:lnTo>
                  <a:lnTo>
                    <a:pt x="7" y="94"/>
                  </a:lnTo>
                  <a:lnTo>
                    <a:pt x="3" y="72"/>
                  </a:lnTo>
                  <a:lnTo>
                    <a:pt x="1" y="53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3" y="19"/>
                  </a:lnTo>
                  <a:lnTo>
                    <a:pt x="11" y="8"/>
                  </a:lnTo>
                  <a:lnTo>
                    <a:pt x="22" y="2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92"/>
            <p:cNvSpPr>
              <a:spLocks/>
            </p:cNvSpPr>
            <p:nvPr/>
          </p:nvSpPr>
          <p:spPr bwMode="auto">
            <a:xfrm>
              <a:off x="879475" y="5081588"/>
              <a:ext cx="9525" cy="49213"/>
            </a:xfrm>
            <a:custGeom>
              <a:avLst/>
              <a:gdLst>
                <a:gd name="T0" fmla="*/ 38 w 75"/>
                <a:gd name="T1" fmla="*/ 0 h 337"/>
                <a:gd name="T2" fmla="*/ 52 w 75"/>
                <a:gd name="T3" fmla="*/ 3 h 337"/>
                <a:gd name="T4" fmla="*/ 65 w 75"/>
                <a:gd name="T5" fmla="*/ 12 h 337"/>
                <a:gd name="T6" fmla="*/ 72 w 75"/>
                <a:gd name="T7" fmla="*/ 24 h 337"/>
                <a:gd name="T8" fmla="*/ 75 w 75"/>
                <a:gd name="T9" fmla="*/ 38 h 337"/>
                <a:gd name="T10" fmla="*/ 74 w 75"/>
                <a:gd name="T11" fmla="*/ 46 h 337"/>
                <a:gd name="T12" fmla="*/ 74 w 75"/>
                <a:gd name="T13" fmla="*/ 59 h 337"/>
                <a:gd name="T14" fmla="*/ 72 w 75"/>
                <a:gd name="T15" fmla="*/ 78 h 337"/>
                <a:gd name="T16" fmla="*/ 71 w 75"/>
                <a:gd name="T17" fmla="*/ 99 h 337"/>
                <a:gd name="T18" fmla="*/ 69 w 75"/>
                <a:gd name="T19" fmla="*/ 126 h 337"/>
                <a:gd name="T20" fmla="*/ 67 w 75"/>
                <a:gd name="T21" fmla="*/ 153 h 337"/>
                <a:gd name="T22" fmla="*/ 65 w 75"/>
                <a:gd name="T23" fmla="*/ 181 h 337"/>
                <a:gd name="T24" fmla="*/ 61 w 75"/>
                <a:gd name="T25" fmla="*/ 210 h 337"/>
                <a:gd name="T26" fmla="*/ 59 w 75"/>
                <a:gd name="T27" fmla="*/ 238 h 337"/>
                <a:gd name="T28" fmla="*/ 57 w 75"/>
                <a:gd name="T29" fmla="*/ 265 h 337"/>
                <a:gd name="T30" fmla="*/ 55 w 75"/>
                <a:gd name="T31" fmla="*/ 288 h 337"/>
                <a:gd name="T32" fmla="*/ 54 w 75"/>
                <a:gd name="T33" fmla="*/ 308 h 337"/>
                <a:gd name="T34" fmla="*/ 53 w 75"/>
                <a:gd name="T35" fmla="*/ 324 h 337"/>
                <a:gd name="T36" fmla="*/ 52 w 75"/>
                <a:gd name="T37" fmla="*/ 333 h 337"/>
                <a:gd name="T38" fmla="*/ 51 w 75"/>
                <a:gd name="T39" fmla="*/ 337 h 337"/>
                <a:gd name="T40" fmla="*/ 51 w 75"/>
                <a:gd name="T41" fmla="*/ 333 h 337"/>
                <a:gd name="T42" fmla="*/ 48 w 75"/>
                <a:gd name="T43" fmla="*/ 325 h 337"/>
                <a:gd name="T44" fmla="*/ 46 w 75"/>
                <a:gd name="T45" fmla="*/ 312 h 337"/>
                <a:gd name="T46" fmla="*/ 43 w 75"/>
                <a:gd name="T47" fmla="*/ 293 h 337"/>
                <a:gd name="T48" fmla="*/ 39 w 75"/>
                <a:gd name="T49" fmla="*/ 272 h 337"/>
                <a:gd name="T50" fmla="*/ 34 w 75"/>
                <a:gd name="T51" fmla="*/ 248 h 337"/>
                <a:gd name="T52" fmla="*/ 30 w 75"/>
                <a:gd name="T53" fmla="*/ 222 h 337"/>
                <a:gd name="T54" fmla="*/ 26 w 75"/>
                <a:gd name="T55" fmla="*/ 196 h 337"/>
                <a:gd name="T56" fmla="*/ 20 w 75"/>
                <a:gd name="T57" fmla="*/ 168 h 337"/>
                <a:gd name="T58" fmla="*/ 16 w 75"/>
                <a:gd name="T59" fmla="*/ 142 h 337"/>
                <a:gd name="T60" fmla="*/ 12 w 75"/>
                <a:gd name="T61" fmla="*/ 117 h 337"/>
                <a:gd name="T62" fmla="*/ 7 w 75"/>
                <a:gd name="T63" fmla="*/ 94 h 337"/>
                <a:gd name="T64" fmla="*/ 4 w 75"/>
                <a:gd name="T65" fmla="*/ 74 h 337"/>
                <a:gd name="T66" fmla="*/ 2 w 75"/>
                <a:gd name="T67" fmla="*/ 58 h 337"/>
                <a:gd name="T68" fmla="*/ 1 w 75"/>
                <a:gd name="T69" fmla="*/ 46 h 337"/>
                <a:gd name="T70" fmla="*/ 0 w 75"/>
                <a:gd name="T71" fmla="*/ 38 h 337"/>
                <a:gd name="T72" fmla="*/ 3 w 75"/>
                <a:gd name="T73" fmla="*/ 24 h 337"/>
                <a:gd name="T74" fmla="*/ 11 w 75"/>
                <a:gd name="T75" fmla="*/ 12 h 337"/>
                <a:gd name="T76" fmla="*/ 23 w 75"/>
                <a:gd name="T77" fmla="*/ 3 h 337"/>
                <a:gd name="T78" fmla="*/ 38 w 75"/>
                <a:gd name="T79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" h="337">
                  <a:moveTo>
                    <a:pt x="38" y="0"/>
                  </a:moveTo>
                  <a:lnTo>
                    <a:pt x="52" y="3"/>
                  </a:lnTo>
                  <a:lnTo>
                    <a:pt x="65" y="12"/>
                  </a:lnTo>
                  <a:lnTo>
                    <a:pt x="72" y="24"/>
                  </a:lnTo>
                  <a:lnTo>
                    <a:pt x="75" y="38"/>
                  </a:lnTo>
                  <a:lnTo>
                    <a:pt x="74" y="46"/>
                  </a:lnTo>
                  <a:lnTo>
                    <a:pt x="74" y="59"/>
                  </a:lnTo>
                  <a:lnTo>
                    <a:pt x="72" y="78"/>
                  </a:lnTo>
                  <a:lnTo>
                    <a:pt x="71" y="99"/>
                  </a:lnTo>
                  <a:lnTo>
                    <a:pt x="69" y="126"/>
                  </a:lnTo>
                  <a:lnTo>
                    <a:pt x="67" y="153"/>
                  </a:lnTo>
                  <a:lnTo>
                    <a:pt x="65" y="181"/>
                  </a:lnTo>
                  <a:lnTo>
                    <a:pt x="61" y="210"/>
                  </a:lnTo>
                  <a:lnTo>
                    <a:pt x="59" y="238"/>
                  </a:lnTo>
                  <a:lnTo>
                    <a:pt x="57" y="265"/>
                  </a:lnTo>
                  <a:lnTo>
                    <a:pt x="55" y="288"/>
                  </a:lnTo>
                  <a:lnTo>
                    <a:pt x="54" y="308"/>
                  </a:lnTo>
                  <a:lnTo>
                    <a:pt x="53" y="324"/>
                  </a:lnTo>
                  <a:lnTo>
                    <a:pt x="52" y="333"/>
                  </a:lnTo>
                  <a:lnTo>
                    <a:pt x="51" y="337"/>
                  </a:lnTo>
                  <a:lnTo>
                    <a:pt x="51" y="333"/>
                  </a:lnTo>
                  <a:lnTo>
                    <a:pt x="48" y="325"/>
                  </a:lnTo>
                  <a:lnTo>
                    <a:pt x="46" y="312"/>
                  </a:lnTo>
                  <a:lnTo>
                    <a:pt x="43" y="293"/>
                  </a:lnTo>
                  <a:lnTo>
                    <a:pt x="39" y="272"/>
                  </a:lnTo>
                  <a:lnTo>
                    <a:pt x="34" y="248"/>
                  </a:lnTo>
                  <a:lnTo>
                    <a:pt x="30" y="222"/>
                  </a:lnTo>
                  <a:lnTo>
                    <a:pt x="26" y="196"/>
                  </a:lnTo>
                  <a:lnTo>
                    <a:pt x="20" y="168"/>
                  </a:lnTo>
                  <a:lnTo>
                    <a:pt x="16" y="142"/>
                  </a:lnTo>
                  <a:lnTo>
                    <a:pt x="12" y="117"/>
                  </a:lnTo>
                  <a:lnTo>
                    <a:pt x="7" y="94"/>
                  </a:lnTo>
                  <a:lnTo>
                    <a:pt x="4" y="74"/>
                  </a:lnTo>
                  <a:lnTo>
                    <a:pt x="2" y="58"/>
                  </a:lnTo>
                  <a:lnTo>
                    <a:pt x="1" y="46"/>
                  </a:lnTo>
                  <a:lnTo>
                    <a:pt x="0" y="38"/>
                  </a:lnTo>
                  <a:lnTo>
                    <a:pt x="3" y="24"/>
                  </a:lnTo>
                  <a:lnTo>
                    <a:pt x="11" y="12"/>
                  </a:lnTo>
                  <a:lnTo>
                    <a:pt x="23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93"/>
            <p:cNvSpPr>
              <a:spLocks/>
            </p:cNvSpPr>
            <p:nvPr/>
          </p:nvSpPr>
          <p:spPr bwMode="auto">
            <a:xfrm>
              <a:off x="900113" y="5246688"/>
              <a:ext cx="58738" cy="115888"/>
            </a:xfrm>
            <a:custGeom>
              <a:avLst/>
              <a:gdLst>
                <a:gd name="T0" fmla="*/ 0 w 408"/>
                <a:gd name="T1" fmla="*/ 0 h 806"/>
                <a:gd name="T2" fmla="*/ 377 w 408"/>
                <a:gd name="T3" fmla="*/ 0 h 806"/>
                <a:gd name="T4" fmla="*/ 382 w 408"/>
                <a:gd name="T5" fmla="*/ 157 h 806"/>
                <a:gd name="T6" fmla="*/ 389 w 408"/>
                <a:gd name="T7" fmla="*/ 319 h 806"/>
                <a:gd name="T8" fmla="*/ 395 w 408"/>
                <a:gd name="T9" fmla="*/ 483 h 806"/>
                <a:gd name="T10" fmla="*/ 402 w 408"/>
                <a:gd name="T11" fmla="*/ 646 h 806"/>
                <a:gd name="T12" fmla="*/ 408 w 408"/>
                <a:gd name="T13" fmla="*/ 806 h 806"/>
                <a:gd name="T14" fmla="*/ 15 w 408"/>
                <a:gd name="T15" fmla="*/ 806 h 806"/>
                <a:gd name="T16" fmla="*/ 0 w 408"/>
                <a:gd name="T1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8" h="806">
                  <a:moveTo>
                    <a:pt x="0" y="0"/>
                  </a:moveTo>
                  <a:lnTo>
                    <a:pt x="377" y="0"/>
                  </a:lnTo>
                  <a:lnTo>
                    <a:pt x="382" y="157"/>
                  </a:lnTo>
                  <a:lnTo>
                    <a:pt x="389" y="319"/>
                  </a:lnTo>
                  <a:lnTo>
                    <a:pt x="395" y="483"/>
                  </a:lnTo>
                  <a:lnTo>
                    <a:pt x="402" y="646"/>
                  </a:lnTo>
                  <a:lnTo>
                    <a:pt x="408" y="806"/>
                  </a:lnTo>
                  <a:lnTo>
                    <a:pt x="15" y="80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94"/>
            <p:cNvSpPr>
              <a:spLocks/>
            </p:cNvSpPr>
            <p:nvPr/>
          </p:nvSpPr>
          <p:spPr bwMode="auto">
            <a:xfrm>
              <a:off x="815975" y="5246688"/>
              <a:ext cx="77788" cy="115888"/>
            </a:xfrm>
            <a:custGeom>
              <a:avLst/>
              <a:gdLst>
                <a:gd name="T0" fmla="*/ 0 w 536"/>
                <a:gd name="T1" fmla="*/ 0 h 806"/>
                <a:gd name="T2" fmla="*/ 475 w 536"/>
                <a:gd name="T3" fmla="*/ 0 h 806"/>
                <a:gd name="T4" fmla="*/ 487 w 536"/>
                <a:gd name="T5" fmla="*/ 161 h 806"/>
                <a:gd name="T6" fmla="*/ 500 w 536"/>
                <a:gd name="T7" fmla="*/ 324 h 806"/>
                <a:gd name="T8" fmla="*/ 512 w 536"/>
                <a:gd name="T9" fmla="*/ 487 h 806"/>
                <a:gd name="T10" fmla="*/ 524 w 536"/>
                <a:gd name="T11" fmla="*/ 649 h 806"/>
                <a:gd name="T12" fmla="*/ 536 w 536"/>
                <a:gd name="T13" fmla="*/ 806 h 806"/>
                <a:gd name="T14" fmla="*/ 0 w 536"/>
                <a:gd name="T15" fmla="*/ 806 h 806"/>
                <a:gd name="T16" fmla="*/ 0 w 536"/>
                <a:gd name="T1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6" h="806">
                  <a:moveTo>
                    <a:pt x="0" y="0"/>
                  </a:moveTo>
                  <a:lnTo>
                    <a:pt x="475" y="0"/>
                  </a:lnTo>
                  <a:lnTo>
                    <a:pt x="487" y="161"/>
                  </a:lnTo>
                  <a:lnTo>
                    <a:pt x="500" y="324"/>
                  </a:lnTo>
                  <a:lnTo>
                    <a:pt x="512" y="487"/>
                  </a:lnTo>
                  <a:lnTo>
                    <a:pt x="524" y="649"/>
                  </a:lnTo>
                  <a:lnTo>
                    <a:pt x="536" y="806"/>
                  </a:lnTo>
                  <a:lnTo>
                    <a:pt x="0" y="80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95"/>
            <p:cNvSpPr>
              <a:spLocks/>
            </p:cNvSpPr>
            <p:nvPr/>
          </p:nvSpPr>
          <p:spPr bwMode="auto">
            <a:xfrm>
              <a:off x="966788" y="5246688"/>
              <a:ext cx="65088" cy="115888"/>
            </a:xfrm>
            <a:custGeom>
              <a:avLst/>
              <a:gdLst>
                <a:gd name="T0" fmla="*/ 15 w 459"/>
                <a:gd name="T1" fmla="*/ 0 h 806"/>
                <a:gd name="T2" fmla="*/ 428 w 459"/>
                <a:gd name="T3" fmla="*/ 0 h 806"/>
                <a:gd name="T4" fmla="*/ 434 w 459"/>
                <a:gd name="T5" fmla="*/ 159 h 806"/>
                <a:gd name="T6" fmla="*/ 440 w 459"/>
                <a:gd name="T7" fmla="*/ 321 h 806"/>
                <a:gd name="T8" fmla="*/ 446 w 459"/>
                <a:gd name="T9" fmla="*/ 484 h 806"/>
                <a:gd name="T10" fmla="*/ 453 w 459"/>
                <a:gd name="T11" fmla="*/ 647 h 806"/>
                <a:gd name="T12" fmla="*/ 459 w 459"/>
                <a:gd name="T13" fmla="*/ 806 h 806"/>
                <a:gd name="T14" fmla="*/ 0 w 459"/>
                <a:gd name="T15" fmla="*/ 806 h 806"/>
                <a:gd name="T16" fmla="*/ 15 w 459"/>
                <a:gd name="T1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9" h="806">
                  <a:moveTo>
                    <a:pt x="15" y="0"/>
                  </a:moveTo>
                  <a:lnTo>
                    <a:pt x="428" y="0"/>
                  </a:lnTo>
                  <a:lnTo>
                    <a:pt x="434" y="159"/>
                  </a:lnTo>
                  <a:lnTo>
                    <a:pt x="440" y="321"/>
                  </a:lnTo>
                  <a:lnTo>
                    <a:pt x="446" y="484"/>
                  </a:lnTo>
                  <a:lnTo>
                    <a:pt x="453" y="647"/>
                  </a:lnTo>
                  <a:lnTo>
                    <a:pt x="459" y="806"/>
                  </a:lnTo>
                  <a:lnTo>
                    <a:pt x="0" y="806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96"/>
            <p:cNvSpPr>
              <a:spLocks/>
            </p:cNvSpPr>
            <p:nvPr/>
          </p:nvSpPr>
          <p:spPr bwMode="auto">
            <a:xfrm>
              <a:off x="1039813" y="5246688"/>
              <a:ext cx="74613" cy="115888"/>
            </a:xfrm>
            <a:custGeom>
              <a:avLst/>
              <a:gdLst>
                <a:gd name="T0" fmla="*/ 15 w 511"/>
                <a:gd name="T1" fmla="*/ 0 h 806"/>
                <a:gd name="T2" fmla="*/ 450 w 511"/>
                <a:gd name="T3" fmla="*/ 0 h 806"/>
                <a:gd name="T4" fmla="*/ 462 w 511"/>
                <a:gd name="T5" fmla="*/ 161 h 806"/>
                <a:gd name="T6" fmla="*/ 475 w 511"/>
                <a:gd name="T7" fmla="*/ 324 h 806"/>
                <a:gd name="T8" fmla="*/ 487 w 511"/>
                <a:gd name="T9" fmla="*/ 487 h 806"/>
                <a:gd name="T10" fmla="*/ 498 w 511"/>
                <a:gd name="T11" fmla="*/ 649 h 806"/>
                <a:gd name="T12" fmla="*/ 511 w 511"/>
                <a:gd name="T13" fmla="*/ 806 h 806"/>
                <a:gd name="T14" fmla="*/ 0 w 511"/>
                <a:gd name="T15" fmla="*/ 806 h 806"/>
                <a:gd name="T16" fmla="*/ 15 w 511"/>
                <a:gd name="T17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1" h="806">
                  <a:moveTo>
                    <a:pt x="15" y="0"/>
                  </a:moveTo>
                  <a:lnTo>
                    <a:pt x="450" y="0"/>
                  </a:lnTo>
                  <a:lnTo>
                    <a:pt x="462" y="161"/>
                  </a:lnTo>
                  <a:lnTo>
                    <a:pt x="475" y="324"/>
                  </a:lnTo>
                  <a:lnTo>
                    <a:pt x="487" y="487"/>
                  </a:lnTo>
                  <a:lnTo>
                    <a:pt x="498" y="649"/>
                  </a:lnTo>
                  <a:lnTo>
                    <a:pt x="511" y="806"/>
                  </a:lnTo>
                  <a:lnTo>
                    <a:pt x="0" y="806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97"/>
            <p:cNvSpPr>
              <a:spLocks/>
            </p:cNvSpPr>
            <p:nvPr/>
          </p:nvSpPr>
          <p:spPr bwMode="auto">
            <a:xfrm>
              <a:off x="1119188" y="5246688"/>
              <a:ext cx="73025" cy="115888"/>
            </a:xfrm>
            <a:custGeom>
              <a:avLst/>
              <a:gdLst>
                <a:gd name="T0" fmla="*/ 0 w 504"/>
                <a:gd name="T1" fmla="*/ 0 h 806"/>
                <a:gd name="T2" fmla="*/ 504 w 504"/>
                <a:gd name="T3" fmla="*/ 0 h 806"/>
                <a:gd name="T4" fmla="*/ 504 w 504"/>
                <a:gd name="T5" fmla="*/ 806 h 806"/>
                <a:gd name="T6" fmla="*/ 15 w 504"/>
                <a:gd name="T7" fmla="*/ 806 h 806"/>
                <a:gd name="T8" fmla="*/ 0 w 504"/>
                <a:gd name="T9" fmla="*/ 0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806">
                  <a:moveTo>
                    <a:pt x="0" y="0"/>
                  </a:moveTo>
                  <a:lnTo>
                    <a:pt x="504" y="0"/>
                  </a:lnTo>
                  <a:lnTo>
                    <a:pt x="504" y="806"/>
                  </a:lnTo>
                  <a:lnTo>
                    <a:pt x="15" y="80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98"/>
            <p:cNvSpPr>
              <a:spLocks noEditPoints="1"/>
            </p:cNvSpPr>
            <p:nvPr/>
          </p:nvSpPr>
          <p:spPr bwMode="auto">
            <a:xfrm>
              <a:off x="815975" y="5440363"/>
              <a:ext cx="376238" cy="92075"/>
            </a:xfrm>
            <a:custGeom>
              <a:avLst/>
              <a:gdLst>
                <a:gd name="T0" fmla="*/ 583 w 2607"/>
                <a:gd name="T1" fmla="*/ 73 h 628"/>
                <a:gd name="T2" fmla="*/ 591 w 2607"/>
                <a:gd name="T3" fmla="*/ 186 h 628"/>
                <a:gd name="T4" fmla="*/ 598 w 2607"/>
                <a:gd name="T5" fmla="*/ 280 h 628"/>
                <a:gd name="T6" fmla="*/ 600 w 2607"/>
                <a:gd name="T7" fmla="*/ 309 h 628"/>
                <a:gd name="T8" fmla="*/ 602 w 2607"/>
                <a:gd name="T9" fmla="*/ 328 h 628"/>
                <a:gd name="T10" fmla="*/ 604 w 2607"/>
                <a:gd name="T11" fmla="*/ 339 h 628"/>
                <a:gd name="T12" fmla="*/ 605 w 2607"/>
                <a:gd name="T13" fmla="*/ 344 h 628"/>
                <a:gd name="T14" fmla="*/ 606 w 2607"/>
                <a:gd name="T15" fmla="*/ 339 h 628"/>
                <a:gd name="T16" fmla="*/ 606 w 2607"/>
                <a:gd name="T17" fmla="*/ 327 h 628"/>
                <a:gd name="T18" fmla="*/ 608 w 2607"/>
                <a:gd name="T19" fmla="*/ 308 h 628"/>
                <a:gd name="T20" fmla="*/ 606 w 2607"/>
                <a:gd name="T21" fmla="*/ 280 h 628"/>
                <a:gd name="T22" fmla="*/ 577 w 2607"/>
                <a:gd name="T23" fmla="*/ 10 h 628"/>
                <a:gd name="T24" fmla="*/ 1005 w 2607"/>
                <a:gd name="T25" fmla="*/ 0 h 628"/>
                <a:gd name="T26" fmla="*/ 1011 w 2607"/>
                <a:gd name="T27" fmla="*/ 140 h 628"/>
                <a:gd name="T28" fmla="*/ 1015 w 2607"/>
                <a:gd name="T29" fmla="*/ 253 h 628"/>
                <a:gd name="T30" fmla="*/ 1016 w 2607"/>
                <a:gd name="T31" fmla="*/ 279 h 628"/>
                <a:gd name="T32" fmla="*/ 1017 w 2607"/>
                <a:gd name="T33" fmla="*/ 298 h 628"/>
                <a:gd name="T34" fmla="*/ 1018 w 2607"/>
                <a:gd name="T35" fmla="*/ 308 h 628"/>
                <a:gd name="T36" fmla="*/ 1019 w 2607"/>
                <a:gd name="T37" fmla="*/ 309 h 628"/>
                <a:gd name="T38" fmla="*/ 1021 w 2607"/>
                <a:gd name="T39" fmla="*/ 303 h 628"/>
                <a:gd name="T40" fmla="*/ 1022 w 2607"/>
                <a:gd name="T41" fmla="*/ 289 h 628"/>
                <a:gd name="T42" fmla="*/ 1023 w 2607"/>
                <a:gd name="T43" fmla="*/ 267 h 628"/>
                <a:gd name="T44" fmla="*/ 1027 w 2607"/>
                <a:gd name="T45" fmla="*/ 0 h 628"/>
                <a:gd name="T46" fmla="*/ 1521 w 2607"/>
                <a:gd name="T47" fmla="*/ 67 h 628"/>
                <a:gd name="T48" fmla="*/ 1525 w 2607"/>
                <a:gd name="T49" fmla="*/ 186 h 628"/>
                <a:gd name="T50" fmla="*/ 1529 w 2607"/>
                <a:gd name="T51" fmla="*/ 285 h 628"/>
                <a:gd name="T52" fmla="*/ 1530 w 2607"/>
                <a:gd name="T53" fmla="*/ 312 h 628"/>
                <a:gd name="T54" fmla="*/ 1532 w 2607"/>
                <a:gd name="T55" fmla="*/ 331 h 628"/>
                <a:gd name="T56" fmla="*/ 1533 w 2607"/>
                <a:gd name="T57" fmla="*/ 342 h 628"/>
                <a:gd name="T58" fmla="*/ 1534 w 2607"/>
                <a:gd name="T59" fmla="*/ 344 h 628"/>
                <a:gd name="T60" fmla="*/ 1535 w 2607"/>
                <a:gd name="T61" fmla="*/ 337 h 628"/>
                <a:gd name="T62" fmla="*/ 1536 w 2607"/>
                <a:gd name="T63" fmla="*/ 322 h 628"/>
                <a:gd name="T64" fmla="*/ 1536 w 2607"/>
                <a:gd name="T65" fmla="*/ 299 h 628"/>
                <a:gd name="T66" fmla="*/ 1543 w 2607"/>
                <a:gd name="T67" fmla="*/ 0 h 628"/>
                <a:gd name="T68" fmla="*/ 2109 w 2607"/>
                <a:gd name="T69" fmla="*/ 66 h 628"/>
                <a:gd name="T70" fmla="*/ 2117 w 2607"/>
                <a:gd name="T71" fmla="*/ 183 h 628"/>
                <a:gd name="T72" fmla="*/ 2125 w 2607"/>
                <a:gd name="T73" fmla="*/ 281 h 628"/>
                <a:gd name="T74" fmla="*/ 2127 w 2607"/>
                <a:gd name="T75" fmla="*/ 309 h 628"/>
                <a:gd name="T76" fmla="*/ 2129 w 2607"/>
                <a:gd name="T77" fmla="*/ 328 h 628"/>
                <a:gd name="T78" fmla="*/ 2130 w 2607"/>
                <a:gd name="T79" fmla="*/ 339 h 628"/>
                <a:gd name="T80" fmla="*/ 2132 w 2607"/>
                <a:gd name="T81" fmla="*/ 344 h 628"/>
                <a:gd name="T82" fmla="*/ 2134 w 2607"/>
                <a:gd name="T83" fmla="*/ 339 h 628"/>
                <a:gd name="T84" fmla="*/ 2134 w 2607"/>
                <a:gd name="T85" fmla="*/ 327 h 628"/>
                <a:gd name="T86" fmla="*/ 2134 w 2607"/>
                <a:gd name="T87" fmla="*/ 308 h 628"/>
                <a:gd name="T88" fmla="*/ 2134 w 2607"/>
                <a:gd name="T89" fmla="*/ 280 h 628"/>
                <a:gd name="T90" fmla="*/ 2607 w 2607"/>
                <a:gd name="T91" fmla="*/ 0 h 628"/>
                <a:gd name="T92" fmla="*/ 2605 w 2607"/>
                <a:gd name="T93" fmla="*/ 478 h 628"/>
                <a:gd name="T94" fmla="*/ 2583 w 2607"/>
                <a:gd name="T95" fmla="*/ 537 h 628"/>
                <a:gd name="T96" fmla="*/ 2543 w 2607"/>
                <a:gd name="T97" fmla="*/ 585 h 628"/>
                <a:gd name="T98" fmla="*/ 2490 w 2607"/>
                <a:gd name="T99" fmla="*/ 616 h 628"/>
                <a:gd name="T100" fmla="*/ 2427 w 2607"/>
                <a:gd name="T101" fmla="*/ 628 h 628"/>
                <a:gd name="T102" fmla="*/ 148 w 2607"/>
                <a:gd name="T103" fmla="*/ 625 h 628"/>
                <a:gd name="T104" fmla="*/ 90 w 2607"/>
                <a:gd name="T105" fmla="*/ 603 h 628"/>
                <a:gd name="T106" fmla="*/ 42 w 2607"/>
                <a:gd name="T107" fmla="*/ 562 h 628"/>
                <a:gd name="T108" fmla="*/ 11 w 2607"/>
                <a:gd name="T109" fmla="*/ 509 h 628"/>
                <a:gd name="T110" fmla="*/ 0 w 2607"/>
                <a:gd name="T111" fmla="*/ 445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07" h="628">
                  <a:moveTo>
                    <a:pt x="577" y="10"/>
                  </a:moveTo>
                  <a:lnTo>
                    <a:pt x="583" y="73"/>
                  </a:lnTo>
                  <a:lnTo>
                    <a:pt x="587" y="132"/>
                  </a:lnTo>
                  <a:lnTo>
                    <a:pt x="591" y="186"/>
                  </a:lnTo>
                  <a:lnTo>
                    <a:pt x="595" y="235"/>
                  </a:lnTo>
                  <a:lnTo>
                    <a:pt x="598" y="280"/>
                  </a:lnTo>
                  <a:lnTo>
                    <a:pt x="599" y="296"/>
                  </a:lnTo>
                  <a:lnTo>
                    <a:pt x="600" y="309"/>
                  </a:lnTo>
                  <a:lnTo>
                    <a:pt x="601" y="319"/>
                  </a:lnTo>
                  <a:lnTo>
                    <a:pt x="602" y="328"/>
                  </a:lnTo>
                  <a:lnTo>
                    <a:pt x="603" y="335"/>
                  </a:lnTo>
                  <a:lnTo>
                    <a:pt x="604" y="339"/>
                  </a:lnTo>
                  <a:lnTo>
                    <a:pt x="604" y="343"/>
                  </a:lnTo>
                  <a:lnTo>
                    <a:pt x="605" y="344"/>
                  </a:lnTo>
                  <a:lnTo>
                    <a:pt x="606" y="343"/>
                  </a:lnTo>
                  <a:lnTo>
                    <a:pt x="606" y="339"/>
                  </a:lnTo>
                  <a:lnTo>
                    <a:pt x="606" y="335"/>
                  </a:lnTo>
                  <a:lnTo>
                    <a:pt x="606" y="327"/>
                  </a:lnTo>
                  <a:lnTo>
                    <a:pt x="608" y="319"/>
                  </a:lnTo>
                  <a:lnTo>
                    <a:pt x="608" y="308"/>
                  </a:lnTo>
                  <a:lnTo>
                    <a:pt x="606" y="296"/>
                  </a:lnTo>
                  <a:lnTo>
                    <a:pt x="606" y="280"/>
                  </a:lnTo>
                  <a:lnTo>
                    <a:pt x="602" y="10"/>
                  </a:lnTo>
                  <a:lnTo>
                    <a:pt x="577" y="10"/>
                  </a:lnTo>
                  <a:close/>
                  <a:moveTo>
                    <a:pt x="0" y="0"/>
                  </a:moveTo>
                  <a:lnTo>
                    <a:pt x="1005" y="0"/>
                  </a:lnTo>
                  <a:lnTo>
                    <a:pt x="1009" y="74"/>
                  </a:lnTo>
                  <a:lnTo>
                    <a:pt x="1011" y="140"/>
                  </a:lnTo>
                  <a:lnTo>
                    <a:pt x="1013" y="201"/>
                  </a:lnTo>
                  <a:lnTo>
                    <a:pt x="1015" y="253"/>
                  </a:lnTo>
                  <a:lnTo>
                    <a:pt x="1016" y="267"/>
                  </a:lnTo>
                  <a:lnTo>
                    <a:pt x="1016" y="279"/>
                  </a:lnTo>
                  <a:lnTo>
                    <a:pt x="1017" y="289"/>
                  </a:lnTo>
                  <a:lnTo>
                    <a:pt x="1017" y="298"/>
                  </a:lnTo>
                  <a:lnTo>
                    <a:pt x="1018" y="303"/>
                  </a:lnTo>
                  <a:lnTo>
                    <a:pt x="1018" y="308"/>
                  </a:lnTo>
                  <a:lnTo>
                    <a:pt x="1019" y="309"/>
                  </a:lnTo>
                  <a:lnTo>
                    <a:pt x="1019" y="309"/>
                  </a:lnTo>
                  <a:lnTo>
                    <a:pt x="1021" y="308"/>
                  </a:lnTo>
                  <a:lnTo>
                    <a:pt x="1021" y="303"/>
                  </a:lnTo>
                  <a:lnTo>
                    <a:pt x="1022" y="297"/>
                  </a:lnTo>
                  <a:lnTo>
                    <a:pt x="1022" y="289"/>
                  </a:lnTo>
                  <a:lnTo>
                    <a:pt x="1023" y="279"/>
                  </a:lnTo>
                  <a:lnTo>
                    <a:pt x="1023" y="267"/>
                  </a:lnTo>
                  <a:lnTo>
                    <a:pt x="1023" y="253"/>
                  </a:lnTo>
                  <a:lnTo>
                    <a:pt x="1027" y="0"/>
                  </a:lnTo>
                  <a:lnTo>
                    <a:pt x="1518" y="0"/>
                  </a:lnTo>
                  <a:lnTo>
                    <a:pt x="1521" y="67"/>
                  </a:lnTo>
                  <a:lnTo>
                    <a:pt x="1523" y="129"/>
                  </a:lnTo>
                  <a:lnTo>
                    <a:pt x="1525" y="186"/>
                  </a:lnTo>
                  <a:lnTo>
                    <a:pt x="1527" y="239"/>
                  </a:lnTo>
                  <a:lnTo>
                    <a:pt x="1529" y="285"/>
                  </a:lnTo>
                  <a:lnTo>
                    <a:pt x="1530" y="300"/>
                  </a:lnTo>
                  <a:lnTo>
                    <a:pt x="1530" y="312"/>
                  </a:lnTo>
                  <a:lnTo>
                    <a:pt x="1531" y="323"/>
                  </a:lnTo>
                  <a:lnTo>
                    <a:pt x="1532" y="331"/>
                  </a:lnTo>
                  <a:lnTo>
                    <a:pt x="1532" y="337"/>
                  </a:lnTo>
                  <a:lnTo>
                    <a:pt x="1533" y="342"/>
                  </a:lnTo>
                  <a:lnTo>
                    <a:pt x="1533" y="344"/>
                  </a:lnTo>
                  <a:lnTo>
                    <a:pt x="1534" y="344"/>
                  </a:lnTo>
                  <a:lnTo>
                    <a:pt x="1534" y="342"/>
                  </a:lnTo>
                  <a:lnTo>
                    <a:pt x="1535" y="337"/>
                  </a:lnTo>
                  <a:lnTo>
                    <a:pt x="1535" y="331"/>
                  </a:lnTo>
                  <a:lnTo>
                    <a:pt x="1536" y="322"/>
                  </a:lnTo>
                  <a:lnTo>
                    <a:pt x="1536" y="312"/>
                  </a:lnTo>
                  <a:lnTo>
                    <a:pt x="1536" y="299"/>
                  </a:lnTo>
                  <a:lnTo>
                    <a:pt x="1537" y="285"/>
                  </a:lnTo>
                  <a:lnTo>
                    <a:pt x="1543" y="0"/>
                  </a:lnTo>
                  <a:lnTo>
                    <a:pt x="2103" y="0"/>
                  </a:lnTo>
                  <a:lnTo>
                    <a:pt x="2109" y="66"/>
                  </a:lnTo>
                  <a:lnTo>
                    <a:pt x="2113" y="126"/>
                  </a:lnTo>
                  <a:lnTo>
                    <a:pt x="2117" y="183"/>
                  </a:lnTo>
                  <a:lnTo>
                    <a:pt x="2122" y="234"/>
                  </a:lnTo>
                  <a:lnTo>
                    <a:pt x="2125" y="281"/>
                  </a:lnTo>
                  <a:lnTo>
                    <a:pt x="2126" y="296"/>
                  </a:lnTo>
                  <a:lnTo>
                    <a:pt x="2127" y="309"/>
                  </a:lnTo>
                  <a:lnTo>
                    <a:pt x="2128" y="320"/>
                  </a:lnTo>
                  <a:lnTo>
                    <a:pt x="2129" y="328"/>
                  </a:lnTo>
                  <a:lnTo>
                    <a:pt x="2130" y="335"/>
                  </a:lnTo>
                  <a:lnTo>
                    <a:pt x="2130" y="339"/>
                  </a:lnTo>
                  <a:lnTo>
                    <a:pt x="2131" y="343"/>
                  </a:lnTo>
                  <a:lnTo>
                    <a:pt x="2132" y="344"/>
                  </a:lnTo>
                  <a:lnTo>
                    <a:pt x="2132" y="343"/>
                  </a:lnTo>
                  <a:lnTo>
                    <a:pt x="2134" y="339"/>
                  </a:lnTo>
                  <a:lnTo>
                    <a:pt x="2134" y="335"/>
                  </a:lnTo>
                  <a:lnTo>
                    <a:pt x="2134" y="327"/>
                  </a:lnTo>
                  <a:lnTo>
                    <a:pt x="2134" y="319"/>
                  </a:lnTo>
                  <a:lnTo>
                    <a:pt x="2134" y="308"/>
                  </a:lnTo>
                  <a:lnTo>
                    <a:pt x="2134" y="296"/>
                  </a:lnTo>
                  <a:lnTo>
                    <a:pt x="2134" y="280"/>
                  </a:lnTo>
                  <a:lnTo>
                    <a:pt x="2128" y="0"/>
                  </a:lnTo>
                  <a:lnTo>
                    <a:pt x="2607" y="0"/>
                  </a:lnTo>
                  <a:lnTo>
                    <a:pt x="2607" y="445"/>
                  </a:lnTo>
                  <a:lnTo>
                    <a:pt x="2605" y="478"/>
                  </a:lnTo>
                  <a:lnTo>
                    <a:pt x="2596" y="509"/>
                  </a:lnTo>
                  <a:lnTo>
                    <a:pt x="2583" y="537"/>
                  </a:lnTo>
                  <a:lnTo>
                    <a:pt x="2565" y="562"/>
                  </a:lnTo>
                  <a:lnTo>
                    <a:pt x="2543" y="585"/>
                  </a:lnTo>
                  <a:lnTo>
                    <a:pt x="2519" y="603"/>
                  </a:lnTo>
                  <a:lnTo>
                    <a:pt x="2490" y="616"/>
                  </a:lnTo>
                  <a:lnTo>
                    <a:pt x="2459" y="625"/>
                  </a:lnTo>
                  <a:lnTo>
                    <a:pt x="2427" y="628"/>
                  </a:lnTo>
                  <a:lnTo>
                    <a:pt x="180" y="628"/>
                  </a:lnTo>
                  <a:lnTo>
                    <a:pt x="148" y="625"/>
                  </a:lnTo>
                  <a:lnTo>
                    <a:pt x="118" y="616"/>
                  </a:lnTo>
                  <a:lnTo>
                    <a:pt x="90" y="603"/>
                  </a:lnTo>
                  <a:lnTo>
                    <a:pt x="64" y="585"/>
                  </a:lnTo>
                  <a:lnTo>
                    <a:pt x="42" y="562"/>
                  </a:lnTo>
                  <a:lnTo>
                    <a:pt x="25" y="537"/>
                  </a:lnTo>
                  <a:lnTo>
                    <a:pt x="11" y="509"/>
                  </a:lnTo>
                  <a:lnTo>
                    <a:pt x="4" y="478"/>
                  </a:lnTo>
                  <a:lnTo>
                    <a:pt x="0" y="4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1" name="Freeform 103"/>
          <p:cNvSpPr>
            <a:spLocks noEditPoints="1"/>
          </p:cNvSpPr>
          <p:nvPr/>
        </p:nvSpPr>
        <p:spPr bwMode="auto">
          <a:xfrm>
            <a:off x="4938066" y="3648638"/>
            <a:ext cx="447675" cy="484187"/>
          </a:xfrm>
          <a:custGeom>
            <a:avLst/>
            <a:gdLst>
              <a:gd name="T0" fmla="*/ 1712 w 3101"/>
              <a:gd name="T1" fmla="*/ 891 h 3354"/>
              <a:gd name="T2" fmla="*/ 1771 w 3101"/>
              <a:gd name="T3" fmla="*/ 969 h 3354"/>
              <a:gd name="T4" fmla="*/ 1816 w 3101"/>
              <a:gd name="T5" fmla="*/ 858 h 3354"/>
              <a:gd name="T6" fmla="*/ 1955 w 3101"/>
              <a:gd name="T7" fmla="*/ 481 h 3354"/>
              <a:gd name="T8" fmla="*/ 1846 w 3101"/>
              <a:gd name="T9" fmla="*/ 598 h 3354"/>
              <a:gd name="T10" fmla="*/ 1899 w 3101"/>
              <a:gd name="T11" fmla="*/ 792 h 3354"/>
              <a:gd name="T12" fmla="*/ 2024 w 3101"/>
              <a:gd name="T13" fmla="*/ 715 h 3354"/>
              <a:gd name="T14" fmla="*/ 2095 w 3101"/>
              <a:gd name="T15" fmla="*/ 578 h 3354"/>
              <a:gd name="T16" fmla="*/ 2053 w 3101"/>
              <a:gd name="T17" fmla="*/ 483 h 3354"/>
              <a:gd name="T18" fmla="*/ 2073 w 3101"/>
              <a:gd name="T19" fmla="*/ 102 h 3354"/>
              <a:gd name="T20" fmla="*/ 1941 w 3101"/>
              <a:gd name="T21" fmla="*/ 150 h 3354"/>
              <a:gd name="T22" fmla="*/ 1837 w 3101"/>
              <a:gd name="T23" fmla="*/ 310 h 3354"/>
              <a:gd name="T24" fmla="*/ 1839 w 3101"/>
              <a:gd name="T25" fmla="*/ 444 h 3354"/>
              <a:gd name="T26" fmla="*/ 2001 w 3101"/>
              <a:gd name="T27" fmla="*/ 355 h 3354"/>
              <a:gd name="T28" fmla="*/ 2145 w 3101"/>
              <a:gd name="T29" fmla="*/ 388 h 3354"/>
              <a:gd name="T30" fmla="*/ 2216 w 3101"/>
              <a:gd name="T31" fmla="*/ 507 h 3354"/>
              <a:gd name="T32" fmla="*/ 2181 w 3101"/>
              <a:gd name="T33" fmla="*/ 687 h 3354"/>
              <a:gd name="T34" fmla="*/ 2085 w 3101"/>
              <a:gd name="T35" fmla="*/ 858 h 3354"/>
              <a:gd name="T36" fmla="*/ 2139 w 3101"/>
              <a:gd name="T37" fmla="*/ 1016 h 3354"/>
              <a:gd name="T38" fmla="*/ 2406 w 3101"/>
              <a:gd name="T39" fmla="*/ 1066 h 3354"/>
              <a:gd name="T40" fmla="*/ 2468 w 3101"/>
              <a:gd name="T41" fmla="*/ 675 h 3354"/>
              <a:gd name="T42" fmla="*/ 2423 w 3101"/>
              <a:gd name="T43" fmla="*/ 361 h 3354"/>
              <a:gd name="T44" fmla="*/ 2292 w 3101"/>
              <a:gd name="T45" fmla="*/ 183 h 3354"/>
              <a:gd name="T46" fmla="*/ 2116 w 3101"/>
              <a:gd name="T47" fmla="*/ 104 h 3354"/>
              <a:gd name="T48" fmla="*/ 2202 w 3101"/>
              <a:gd name="T49" fmla="*/ 19 h 3354"/>
              <a:gd name="T50" fmla="*/ 2412 w 3101"/>
              <a:gd name="T51" fmla="*/ 153 h 3354"/>
              <a:gd name="T52" fmla="*/ 2541 w 3101"/>
              <a:gd name="T53" fmla="*/ 381 h 3354"/>
              <a:gd name="T54" fmla="*/ 2569 w 3101"/>
              <a:gd name="T55" fmla="*/ 758 h 3354"/>
              <a:gd name="T56" fmla="*/ 2477 w 3101"/>
              <a:gd name="T57" fmla="*/ 1200 h 3354"/>
              <a:gd name="T58" fmla="*/ 2683 w 3101"/>
              <a:gd name="T59" fmla="*/ 1345 h 3354"/>
              <a:gd name="T60" fmla="*/ 2842 w 3101"/>
              <a:gd name="T61" fmla="*/ 1551 h 3354"/>
              <a:gd name="T62" fmla="*/ 2968 w 3101"/>
              <a:gd name="T63" fmla="*/ 1778 h 3354"/>
              <a:gd name="T64" fmla="*/ 3055 w 3101"/>
              <a:gd name="T65" fmla="*/ 1973 h 3354"/>
              <a:gd name="T66" fmla="*/ 3097 w 3101"/>
              <a:gd name="T67" fmla="*/ 2079 h 3354"/>
              <a:gd name="T68" fmla="*/ 3081 w 3101"/>
              <a:gd name="T69" fmla="*/ 2144 h 3354"/>
              <a:gd name="T70" fmla="*/ 3007 w 3101"/>
              <a:gd name="T71" fmla="*/ 2134 h 3354"/>
              <a:gd name="T72" fmla="*/ 2983 w 3101"/>
              <a:gd name="T73" fmla="*/ 2073 h 3354"/>
              <a:gd name="T74" fmla="*/ 2918 w 3101"/>
              <a:gd name="T75" fmla="*/ 1919 h 3354"/>
              <a:gd name="T76" fmla="*/ 2814 w 3101"/>
              <a:gd name="T77" fmla="*/ 1709 h 3354"/>
              <a:gd name="T78" fmla="*/ 2680 w 3101"/>
              <a:gd name="T79" fmla="*/ 1499 h 3354"/>
              <a:gd name="T80" fmla="*/ 2522 w 3101"/>
              <a:gd name="T81" fmla="*/ 1343 h 3354"/>
              <a:gd name="T82" fmla="*/ 2323 w 3101"/>
              <a:gd name="T83" fmla="*/ 1632 h 3354"/>
              <a:gd name="T84" fmla="*/ 2136 w 3101"/>
              <a:gd name="T85" fmla="*/ 2132 h 3354"/>
              <a:gd name="T86" fmla="*/ 2090 w 3101"/>
              <a:gd name="T87" fmla="*/ 2504 h 3354"/>
              <a:gd name="T88" fmla="*/ 2134 w 3101"/>
              <a:gd name="T89" fmla="*/ 2776 h 3354"/>
              <a:gd name="T90" fmla="*/ 2226 w 3101"/>
              <a:gd name="T91" fmla="*/ 2915 h 3354"/>
              <a:gd name="T92" fmla="*/ 2242 w 3101"/>
              <a:gd name="T93" fmla="*/ 2987 h 3354"/>
              <a:gd name="T94" fmla="*/ 2183 w 3101"/>
              <a:gd name="T95" fmla="*/ 3009 h 3354"/>
              <a:gd name="T96" fmla="*/ 2070 w 3101"/>
              <a:gd name="T97" fmla="*/ 2887 h 3354"/>
              <a:gd name="T98" fmla="*/ 1994 w 3101"/>
              <a:gd name="T99" fmla="*/ 2627 h 3354"/>
              <a:gd name="T100" fmla="*/ 2002 w 3101"/>
              <a:gd name="T101" fmla="*/ 2265 h 3354"/>
              <a:gd name="T102" fmla="*/ 2128 w 3101"/>
              <a:gd name="T103" fmla="*/ 1833 h 3354"/>
              <a:gd name="T104" fmla="*/ 2350 w 3101"/>
              <a:gd name="T105" fmla="*/ 1254 h 3354"/>
              <a:gd name="T106" fmla="*/ 2023 w 3101"/>
              <a:gd name="T107" fmla="*/ 1063 h 3354"/>
              <a:gd name="T108" fmla="*/ 80 w 3101"/>
              <a:gd name="T109" fmla="*/ 3346 h 3354"/>
              <a:gd name="T110" fmla="*/ 1 w 3101"/>
              <a:gd name="T111" fmla="*/ 3310 h 3354"/>
              <a:gd name="T112" fmla="*/ 1630 w 3101"/>
              <a:gd name="T113" fmla="*/ 715 h 3354"/>
              <a:gd name="T114" fmla="*/ 1678 w 3101"/>
              <a:gd name="T115" fmla="*/ 637 h 3354"/>
              <a:gd name="T116" fmla="*/ 1707 w 3101"/>
              <a:gd name="T117" fmla="*/ 440 h 3354"/>
              <a:gd name="T118" fmla="*/ 1777 w 3101"/>
              <a:gd name="T119" fmla="*/ 186 h 3354"/>
              <a:gd name="T120" fmla="*/ 1933 w 3101"/>
              <a:gd name="T121" fmla="*/ 31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01" h="3354">
                <a:moveTo>
                  <a:pt x="1761" y="764"/>
                </a:moveTo>
                <a:lnTo>
                  <a:pt x="1747" y="799"/>
                </a:lnTo>
                <a:lnTo>
                  <a:pt x="1734" y="831"/>
                </a:lnTo>
                <a:lnTo>
                  <a:pt x="1722" y="862"/>
                </a:lnTo>
                <a:lnTo>
                  <a:pt x="1712" y="891"/>
                </a:lnTo>
                <a:lnTo>
                  <a:pt x="1704" y="916"/>
                </a:lnTo>
                <a:lnTo>
                  <a:pt x="1697" y="936"/>
                </a:lnTo>
                <a:lnTo>
                  <a:pt x="1656" y="1063"/>
                </a:lnTo>
                <a:lnTo>
                  <a:pt x="1759" y="978"/>
                </a:lnTo>
                <a:lnTo>
                  <a:pt x="1771" y="969"/>
                </a:lnTo>
                <a:lnTo>
                  <a:pt x="1786" y="956"/>
                </a:lnTo>
                <a:lnTo>
                  <a:pt x="1804" y="940"/>
                </a:lnTo>
                <a:lnTo>
                  <a:pt x="1826" y="921"/>
                </a:lnTo>
                <a:lnTo>
                  <a:pt x="1848" y="901"/>
                </a:lnTo>
                <a:lnTo>
                  <a:pt x="1816" y="858"/>
                </a:lnTo>
                <a:lnTo>
                  <a:pt x="1786" y="812"/>
                </a:lnTo>
                <a:lnTo>
                  <a:pt x="1761" y="764"/>
                </a:lnTo>
                <a:close/>
                <a:moveTo>
                  <a:pt x="2002" y="468"/>
                </a:moveTo>
                <a:lnTo>
                  <a:pt x="1978" y="471"/>
                </a:lnTo>
                <a:lnTo>
                  <a:pt x="1955" y="481"/>
                </a:lnTo>
                <a:lnTo>
                  <a:pt x="1931" y="495"/>
                </a:lnTo>
                <a:lnTo>
                  <a:pt x="1909" y="515"/>
                </a:lnTo>
                <a:lnTo>
                  <a:pt x="1887" y="540"/>
                </a:lnTo>
                <a:lnTo>
                  <a:pt x="1866" y="567"/>
                </a:lnTo>
                <a:lnTo>
                  <a:pt x="1846" y="598"/>
                </a:lnTo>
                <a:lnTo>
                  <a:pt x="1827" y="630"/>
                </a:lnTo>
                <a:lnTo>
                  <a:pt x="1839" y="674"/>
                </a:lnTo>
                <a:lnTo>
                  <a:pt x="1855" y="715"/>
                </a:lnTo>
                <a:lnTo>
                  <a:pt x="1876" y="755"/>
                </a:lnTo>
                <a:lnTo>
                  <a:pt x="1899" y="792"/>
                </a:lnTo>
                <a:lnTo>
                  <a:pt x="1925" y="828"/>
                </a:lnTo>
                <a:lnTo>
                  <a:pt x="1950" y="801"/>
                </a:lnTo>
                <a:lnTo>
                  <a:pt x="1976" y="772"/>
                </a:lnTo>
                <a:lnTo>
                  <a:pt x="2002" y="744"/>
                </a:lnTo>
                <a:lnTo>
                  <a:pt x="2024" y="715"/>
                </a:lnTo>
                <a:lnTo>
                  <a:pt x="2044" y="686"/>
                </a:lnTo>
                <a:lnTo>
                  <a:pt x="2063" y="657"/>
                </a:lnTo>
                <a:lnTo>
                  <a:pt x="2077" y="630"/>
                </a:lnTo>
                <a:lnTo>
                  <a:pt x="2088" y="603"/>
                </a:lnTo>
                <a:lnTo>
                  <a:pt x="2095" y="578"/>
                </a:lnTo>
                <a:lnTo>
                  <a:pt x="2096" y="555"/>
                </a:lnTo>
                <a:lnTo>
                  <a:pt x="2091" y="533"/>
                </a:lnTo>
                <a:lnTo>
                  <a:pt x="2083" y="513"/>
                </a:lnTo>
                <a:lnTo>
                  <a:pt x="2070" y="497"/>
                </a:lnTo>
                <a:lnTo>
                  <a:pt x="2053" y="483"/>
                </a:lnTo>
                <a:lnTo>
                  <a:pt x="2036" y="475"/>
                </a:lnTo>
                <a:lnTo>
                  <a:pt x="2019" y="470"/>
                </a:lnTo>
                <a:lnTo>
                  <a:pt x="2002" y="468"/>
                </a:lnTo>
                <a:close/>
                <a:moveTo>
                  <a:pt x="2081" y="102"/>
                </a:moveTo>
                <a:lnTo>
                  <a:pt x="2073" y="102"/>
                </a:lnTo>
                <a:lnTo>
                  <a:pt x="2067" y="103"/>
                </a:lnTo>
                <a:lnTo>
                  <a:pt x="2032" y="108"/>
                </a:lnTo>
                <a:lnTo>
                  <a:pt x="2000" y="117"/>
                </a:lnTo>
                <a:lnTo>
                  <a:pt x="1969" y="131"/>
                </a:lnTo>
                <a:lnTo>
                  <a:pt x="1941" y="150"/>
                </a:lnTo>
                <a:lnTo>
                  <a:pt x="1914" y="174"/>
                </a:lnTo>
                <a:lnTo>
                  <a:pt x="1892" y="202"/>
                </a:lnTo>
                <a:lnTo>
                  <a:pt x="1870" y="233"/>
                </a:lnTo>
                <a:lnTo>
                  <a:pt x="1853" y="270"/>
                </a:lnTo>
                <a:lnTo>
                  <a:pt x="1837" y="310"/>
                </a:lnTo>
                <a:lnTo>
                  <a:pt x="1826" y="355"/>
                </a:lnTo>
                <a:lnTo>
                  <a:pt x="1817" y="402"/>
                </a:lnTo>
                <a:lnTo>
                  <a:pt x="1813" y="437"/>
                </a:lnTo>
                <a:lnTo>
                  <a:pt x="1811" y="470"/>
                </a:lnTo>
                <a:lnTo>
                  <a:pt x="1839" y="444"/>
                </a:lnTo>
                <a:lnTo>
                  <a:pt x="1869" y="418"/>
                </a:lnTo>
                <a:lnTo>
                  <a:pt x="1901" y="396"/>
                </a:lnTo>
                <a:lnTo>
                  <a:pt x="1933" y="378"/>
                </a:lnTo>
                <a:lnTo>
                  <a:pt x="1966" y="364"/>
                </a:lnTo>
                <a:lnTo>
                  <a:pt x="2001" y="355"/>
                </a:lnTo>
                <a:lnTo>
                  <a:pt x="2035" y="352"/>
                </a:lnTo>
                <a:lnTo>
                  <a:pt x="2064" y="354"/>
                </a:lnTo>
                <a:lnTo>
                  <a:pt x="2092" y="361"/>
                </a:lnTo>
                <a:lnTo>
                  <a:pt x="2119" y="372"/>
                </a:lnTo>
                <a:lnTo>
                  <a:pt x="2145" y="388"/>
                </a:lnTo>
                <a:lnTo>
                  <a:pt x="2167" y="406"/>
                </a:lnTo>
                <a:lnTo>
                  <a:pt x="2185" y="427"/>
                </a:lnTo>
                <a:lnTo>
                  <a:pt x="2200" y="451"/>
                </a:lnTo>
                <a:lnTo>
                  <a:pt x="2210" y="477"/>
                </a:lnTo>
                <a:lnTo>
                  <a:pt x="2216" y="507"/>
                </a:lnTo>
                <a:lnTo>
                  <a:pt x="2217" y="541"/>
                </a:lnTo>
                <a:lnTo>
                  <a:pt x="2214" y="576"/>
                </a:lnTo>
                <a:lnTo>
                  <a:pt x="2207" y="613"/>
                </a:lnTo>
                <a:lnTo>
                  <a:pt x="2196" y="650"/>
                </a:lnTo>
                <a:lnTo>
                  <a:pt x="2181" y="687"/>
                </a:lnTo>
                <a:lnTo>
                  <a:pt x="2164" y="723"/>
                </a:lnTo>
                <a:lnTo>
                  <a:pt x="2146" y="758"/>
                </a:lnTo>
                <a:lnTo>
                  <a:pt x="2126" y="793"/>
                </a:lnTo>
                <a:lnTo>
                  <a:pt x="2105" y="826"/>
                </a:lnTo>
                <a:lnTo>
                  <a:pt x="2085" y="858"/>
                </a:lnTo>
                <a:lnTo>
                  <a:pt x="2065" y="886"/>
                </a:lnTo>
                <a:lnTo>
                  <a:pt x="2045" y="912"/>
                </a:lnTo>
                <a:lnTo>
                  <a:pt x="2028" y="934"/>
                </a:lnTo>
                <a:lnTo>
                  <a:pt x="2082" y="977"/>
                </a:lnTo>
                <a:lnTo>
                  <a:pt x="2139" y="1016"/>
                </a:lnTo>
                <a:lnTo>
                  <a:pt x="2198" y="1054"/>
                </a:lnTo>
                <a:lnTo>
                  <a:pt x="2259" y="1089"/>
                </a:lnTo>
                <a:lnTo>
                  <a:pt x="2321" y="1122"/>
                </a:lnTo>
                <a:lnTo>
                  <a:pt x="2382" y="1153"/>
                </a:lnTo>
                <a:lnTo>
                  <a:pt x="2406" y="1066"/>
                </a:lnTo>
                <a:lnTo>
                  <a:pt x="2427" y="982"/>
                </a:lnTo>
                <a:lnTo>
                  <a:pt x="2443" y="902"/>
                </a:lnTo>
                <a:lnTo>
                  <a:pt x="2455" y="824"/>
                </a:lnTo>
                <a:lnTo>
                  <a:pt x="2464" y="748"/>
                </a:lnTo>
                <a:lnTo>
                  <a:pt x="2468" y="675"/>
                </a:lnTo>
                <a:lnTo>
                  <a:pt x="2468" y="605"/>
                </a:lnTo>
                <a:lnTo>
                  <a:pt x="2464" y="538"/>
                </a:lnTo>
                <a:lnTo>
                  <a:pt x="2454" y="472"/>
                </a:lnTo>
                <a:lnTo>
                  <a:pt x="2439" y="409"/>
                </a:lnTo>
                <a:lnTo>
                  <a:pt x="2423" y="361"/>
                </a:lnTo>
                <a:lnTo>
                  <a:pt x="2404" y="318"/>
                </a:lnTo>
                <a:lnTo>
                  <a:pt x="2381" y="279"/>
                </a:lnTo>
                <a:lnTo>
                  <a:pt x="2354" y="243"/>
                </a:lnTo>
                <a:lnTo>
                  <a:pt x="2324" y="210"/>
                </a:lnTo>
                <a:lnTo>
                  <a:pt x="2292" y="183"/>
                </a:lnTo>
                <a:lnTo>
                  <a:pt x="2258" y="158"/>
                </a:lnTo>
                <a:lnTo>
                  <a:pt x="2224" y="138"/>
                </a:lnTo>
                <a:lnTo>
                  <a:pt x="2187" y="122"/>
                </a:lnTo>
                <a:lnTo>
                  <a:pt x="2151" y="112"/>
                </a:lnTo>
                <a:lnTo>
                  <a:pt x="2116" y="104"/>
                </a:lnTo>
                <a:lnTo>
                  <a:pt x="2081" y="102"/>
                </a:lnTo>
                <a:close/>
                <a:moveTo>
                  <a:pt x="2060" y="0"/>
                </a:moveTo>
                <a:lnTo>
                  <a:pt x="2108" y="0"/>
                </a:lnTo>
                <a:lnTo>
                  <a:pt x="2155" y="6"/>
                </a:lnTo>
                <a:lnTo>
                  <a:pt x="2202" y="19"/>
                </a:lnTo>
                <a:lnTo>
                  <a:pt x="2248" y="36"/>
                </a:lnTo>
                <a:lnTo>
                  <a:pt x="2293" y="59"/>
                </a:lnTo>
                <a:lnTo>
                  <a:pt x="2335" y="85"/>
                </a:lnTo>
                <a:lnTo>
                  <a:pt x="2375" y="117"/>
                </a:lnTo>
                <a:lnTo>
                  <a:pt x="2412" y="153"/>
                </a:lnTo>
                <a:lnTo>
                  <a:pt x="2446" y="193"/>
                </a:lnTo>
                <a:lnTo>
                  <a:pt x="2476" y="235"/>
                </a:lnTo>
                <a:lnTo>
                  <a:pt x="2502" y="282"/>
                </a:lnTo>
                <a:lnTo>
                  <a:pt x="2524" y="331"/>
                </a:lnTo>
                <a:lnTo>
                  <a:pt x="2541" y="381"/>
                </a:lnTo>
                <a:lnTo>
                  <a:pt x="2557" y="452"/>
                </a:lnTo>
                <a:lnTo>
                  <a:pt x="2567" y="525"/>
                </a:lnTo>
                <a:lnTo>
                  <a:pt x="2573" y="600"/>
                </a:lnTo>
                <a:lnTo>
                  <a:pt x="2573" y="678"/>
                </a:lnTo>
                <a:lnTo>
                  <a:pt x="2569" y="758"/>
                </a:lnTo>
                <a:lnTo>
                  <a:pt x="2559" y="841"/>
                </a:lnTo>
                <a:lnTo>
                  <a:pt x="2545" y="926"/>
                </a:lnTo>
                <a:lnTo>
                  <a:pt x="2526" y="1015"/>
                </a:lnTo>
                <a:lnTo>
                  <a:pt x="2503" y="1106"/>
                </a:lnTo>
                <a:lnTo>
                  <a:pt x="2477" y="1200"/>
                </a:lnTo>
                <a:lnTo>
                  <a:pt x="2537" y="1231"/>
                </a:lnTo>
                <a:lnTo>
                  <a:pt x="2575" y="1253"/>
                </a:lnTo>
                <a:lnTo>
                  <a:pt x="2611" y="1280"/>
                </a:lnTo>
                <a:lnTo>
                  <a:pt x="2648" y="1311"/>
                </a:lnTo>
                <a:lnTo>
                  <a:pt x="2683" y="1345"/>
                </a:lnTo>
                <a:lnTo>
                  <a:pt x="2717" y="1382"/>
                </a:lnTo>
                <a:lnTo>
                  <a:pt x="2750" y="1421"/>
                </a:lnTo>
                <a:lnTo>
                  <a:pt x="2782" y="1463"/>
                </a:lnTo>
                <a:lnTo>
                  <a:pt x="2813" y="1507"/>
                </a:lnTo>
                <a:lnTo>
                  <a:pt x="2842" y="1551"/>
                </a:lnTo>
                <a:lnTo>
                  <a:pt x="2870" y="1596"/>
                </a:lnTo>
                <a:lnTo>
                  <a:pt x="2896" y="1642"/>
                </a:lnTo>
                <a:lnTo>
                  <a:pt x="2922" y="1688"/>
                </a:lnTo>
                <a:lnTo>
                  <a:pt x="2945" y="1734"/>
                </a:lnTo>
                <a:lnTo>
                  <a:pt x="2968" y="1778"/>
                </a:lnTo>
                <a:lnTo>
                  <a:pt x="2989" y="1821"/>
                </a:lnTo>
                <a:lnTo>
                  <a:pt x="3008" y="1863"/>
                </a:lnTo>
                <a:lnTo>
                  <a:pt x="3025" y="1902"/>
                </a:lnTo>
                <a:lnTo>
                  <a:pt x="3041" y="1939"/>
                </a:lnTo>
                <a:lnTo>
                  <a:pt x="3055" y="1973"/>
                </a:lnTo>
                <a:lnTo>
                  <a:pt x="3067" y="2002"/>
                </a:lnTo>
                <a:lnTo>
                  <a:pt x="3078" y="2029"/>
                </a:lnTo>
                <a:lnTo>
                  <a:pt x="3086" y="2051"/>
                </a:lnTo>
                <a:lnTo>
                  <a:pt x="3093" y="2068"/>
                </a:lnTo>
                <a:lnTo>
                  <a:pt x="3097" y="2079"/>
                </a:lnTo>
                <a:lnTo>
                  <a:pt x="3099" y="2086"/>
                </a:lnTo>
                <a:lnTo>
                  <a:pt x="3101" y="2103"/>
                </a:lnTo>
                <a:lnTo>
                  <a:pt x="3099" y="2118"/>
                </a:lnTo>
                <a:lnTo>
                  <a:pt x="3093" y="2132"/>
                </a:lnTo>
                <a:lnTo>
                  <a:pt x="3081" y="2144"/>
                </a:lnTo>
                <a:lnTo>
                  <a:pt x="3066" y="2152"/>
                </a:lnTo>
                <a:lnTo>
                  <a:pt x="3050" y="2155"/>
                </a:lnTo>
                <a:lnTo>
                  <a:pt x="3034" y="2152"/>
                </a:lnTo>
                <a:lnTo>
                  <a:pt x="3019" y="2146"/>
                </a:lnTo>
                <a:lnTo>
                  <a:pt x="3007" y="2134"/>
                </a:lnTo>
                <a:lnTo>
                  <a:pt x="3000" y="2119"/>
                </a:lnTo>
                <a:lnTo>
                  <a:pt x="2999" y="2116"/>
                </a:lnTo>
                <a:lnTo>
                  <a:pt x="2996" y="2107"/>
                </a:lnTo>
                <a:lnTo>
                  <a:pt x="2989" y="2092"/>
                </a:lnTo>
                <a:lnTo>
                  <a:pt x="2983" y="2073"/>
                </a:lnTo>
                <a:lnTo>
                  <a:pt x="2973" y="2049"/>
                </a:lnTo>
                <a:lnTo>
                  <a:pt x="2961" y="2021"/>
                </a:lnTo>
                <a:lnTo>
                  <a:pt x="2949" y="1989"/>
                </a:lnTo>
                <a:lnTo>
                  <a:pt x="2935" y="1956"/>
                </a:lnTo>
                <a:lnTo>
                  <a:pt x="2918" y="1919"/>
                </a:lnTo>
                <a:lnTo>
                  <a:pt x="2901" y="1880"/>
                </a:lnTo>
                <a:lnTo>
                  <a:pt x="2881" y="1838"/>
                </a:lnTo>
                <a:lnTo>
                  <a:pt x="2860" y="1796"/>
                </a:lnTo>
                <a:lnTo>
                  <a:pt x="2838" y="1753"/>
                </a:lnTo>
                <a:lnTo>
                  <a:pt x="2814" y="1709"/>
                </a:lnTo>
                <a:lnTo>
                  <a:pt x="2790" y="1666"/>
                </a:lnTo>
                <a:lnTo>
                  <a:pt x="2764" y="1623"/>
                </a:lnTo>
                <a:lnTo>
                  <a:pt x="2737" y="1581"/>
                </a:lnTo>
                <a:lnTo>
                  <a:pt x="2708" y="1539"/>
                </a:lnTo>
                <a:lnTo>
                  <a:pt x="2680" y="1499"/>
                </a:lnTo>
                <a:lnTo>
                  <a:pt x="2650" y="1462"/>
                </a:lnTo>
                <a:lnTo>
                  <a:pt x="2619" y="1427"/>
                </a:lnTo>
                <a:lnTo>
                  <a:pt x="2587" y="1396"/>
                </a:lnTo>
                <a:lnTo>
                  <a:pt x="2555" y="1368"/>
                </a:lnTo>
                <a:lnTo>
                  <a:pt x="2522" y="1343"/>
                </a:lnTo>
                <a:lnTo>
                  <a:pt x="2487" y="1323"/>
                </a:lnTo>
                <a:lnTo>
                  <a:pt x="2445" y="1302"/>
                </a:lnTo>
                <a:lnTo>
                  <a:pt x="2408" y="1408"/>
                </a:lnTo>
                <a:lnTo>
                  <a:pt x="2368" y="1518"/>
                </a:lnTo>
                <a:lnTo>
                  <a:pt x="2323" y="1632"/>
                </a:lnTo>
                <a:lnTo>
                  <a:pt x="2275" y="1751"/>
                </a:lnTo>
                <a:lnTo>
                  <a:pt x="2224" y="1873"/>
                </a:lnTo>
                <a:lnTo>
                  <a:pt x="2188" y="1962"/>
                </a:lnTo>
                <a:lnTo>
                  <a:pt x="2160" y="2049"/>
                </a:lnTo>
                <a:lnTo>
                  <a:pt x="2136" y="2132"/>
                </a:lnTo>
                <a:lnTo>
                  <a:pt x="2118" y="2213"/>
                </a:lnTo>
                <a:lnTo>
                  <a:pt x="2104" y="2292"/>
                </a:lnTo>
                <a:lnTo>
                  <a:pt x="2096" y="2366"/>
                </a:lnTo>
                <a:lnTo>
                  <a:pt x="2091" y="2438"/>
                </a:lnTo>
                <a:lnTo>
                  <a:pt x="2090" y="2504"/>
                </a:lnTo>
                <a:lnTo>
                  <a:pt x="2093" y="2567"/>
                </a:lnTo>
                <a:lnTo>
                  <a:pt x="2099" y="2627"/>
                </a:lnTo>
                <a:lnTo>
                  <a:pt x="2108" y="2682"/>
                </a:lnTo>
                <a:lnTo>
                  <a:pt x="2120" y="2731"/>
                </a:lnTo>
                <a:lnTo>
                  <a:pt x="2134" y="2776"/>
                </a:lnTo>
                <a:lnTo>
                  <a:pt x="2150" y="2815"/>
                </a:lnTo>
                <a:lnTo>
                  <a:pt x="2167" y="2849"/>
                </a:lnTo>
                <a:lnTo>
                  <a:pt x="2186" y="2877"/>
                </a:lnTo>
                <a:lnTo>
                  <a:pt x="2206" y="2899"/>
                </a:lnTo>
                <a:lnTo>
                  <a:pt x="2226" y="2915"/>
                </a:lnTo>
                <a:lnTo>
                  <a:pt x="2239" y="2927"/>
                </a:lnTo>
                <a:lnTo>
                  <a:pt x="2246" y="2940"/>
                </a:lnTo>
                <a:lnTo>
                  <a:pt x="2249" y="2956"/>
                </a:lnTo>
                <a:lnTo>
                  <a:pt x="2248" y="2972"/>
                </a:lnTo>
                <a:lnTo>
                  <a:pt x="2242" y="2987"/>
                </a:lnTo>
                <a:lnTo>
                  <a:pt x="2233" y="2998"/>
                </a:lnTo>
                <a:lnTo>
                  <a:pt x="2223" y="3005"/>
                </a:lnTo>
                <a:lnTo>
                  <a:pt x="2210" y="3009"/>
                </a:lnTo>
                <a:lnTo>
                  <a:pt x="2197" y="3011"/>
                </a:lnTo>
                <a:lnTo>
                  <a:pt x="2183" y="3009"/>
                </a:lnTo>
                <a:lnTo>
                  <a:pt x="2169" y="3003"/>
                </a:lnTo>
                <a:lnTo>
                  <a:pt x="2143" y="2983"/>
                </a:lnTo>
                <a:lnTo>
                  <a:pt x="2117" y="2956"/>
                </a:lnTo>
                <a:lnTo>
                  <a:pt x="2092" y="2925"/>
                </a:lnTo>
                <a:lnTo>
                  <a:pt x="2070" y="2887"/>
                </a:lnTo>
                <a:lnTo>
                  <a:pt x="2050" y="2844"/>
                </a:lnTo>
                <a:lnTo>
                  <a:pt x="2032" y="2797"/>
                </a:lnTo>
                <a:lnTo>
                  <a:pt x="2017" y="2745"/>
                </a:lnTo>
                <a:lnTo>
                  <a:pt x="2004" y="2688"/>
                </a:lnTo>
                <a:lnTo>
                  <a:pt x="1994" y="2627"/>
                </a:lnTo>
                <a:lnTo>
                  <a:pt x="1988" y="2561"/>
                </a:lnTo>
                <a:lnTo>
                  <a:pt x="1986" y="2492"/>
                </a:lnTo>
                <a:lnTo>
                  <a:pt x="1987" y="2421"/>
                </a:lnTo>
                <a:lnTo>
                  <a:pt x="1992" y="2345"/>
                </a:lnTo>
                <a:lnTo>
                  <a:pt x="2002" y="2265"/>
                </a:lnTo>
                <a:lnTo>
                  <a:pt x="2017" y="2184"/>
                </a:lnTo>
                <a:lnTo>
                  <a:pt x="2036" y="2099"/>
                </a:lnTo>
                <a:lnTo>
                  <a:pt x="2061" y="2013"/>
                </a:lnTo>
                <a:lnTo>
                  <a:pt x="2091" y="1924"/>
                </a:lnTo>
                <a:lnTo>
                  <a:pt x="2128" y="1833"/>
                </a:lnTo>
                <a:lnTo>
                  <a:pt x="2179" y="1708"/>
                </a:lnTo>
                <a:lnTo>
                  <a:pt x="2228" y="1588"/>
                </a:lnTo>
                <a:lnTo>
                  <a:pt x="2273" y="1473"/>
                </a:lnTo>
                <a:lnTo>
                  <a:pt x="2313" y="1361"/>
                </a:lnTo>
                <a:lnTo>
                  <a:pt x="2350" y="1254"/>
                </a:lnTo>
                <a:lnTo>
                  <a:pt x="2286" y="1221"/>
                </a:lnTo>
                <a:lnTo>
                  <a:pt x="2219" y="1185"/>
                </a:lnTo>
                <a:lnTo>
                  <a:pt x="2153" y="1147"/>
                </a:lnTo>
                <a:lnTo>
                  <a:pt x="2087" y="1107"/>
                </a:lnTo>
                <a:lnTo>
                  <a:pt x="2023" y="1063"/>
                </a:lnTo>
                <a:lnTo>
                  <a:pt x="1962" y="1015"/>
                </a:lnTo>
                <a:lnTo>
                  <a:pt x="109" y="3319"/>
                </a:lnTo>
                <a:lnTo>
                  <a:pt x="100" y="3329"/>
                </a:lnTo>
                <a:lnTo>
                  <a:pt x="91" y="3339"/>
                </a:lnTo>
                <a:lnTo>
                  <a:pt x="80" y="3346"/>
                </a:lnTo>
                <a:lnTo>
                  <a:pt x="67" y="3352"/>
                </a:lnTo>
                <a:lnTo>
                  <a:pt x="52" y="3354"/>
                </a:lnTo>
                <a:lnTo>
                  <a:pt x="22" y="3354"/>
                </a:lnTo>
                <a:lnTo>
                  <a:pt x="6" y="3327"/>
                </a:lnTo>
                <a:lnTo>
                  <a:pt x="1" y="3310"/>
                </a:lnTo>
                <a:lnTo>
                  <a:pt x="0" y="3296"/>
                </a:lnTo>
                <a:lnTo>
                  <a:pt x="4" y="3281"/>
                </a:lnTo>
                <a:lnTo>
                  <a:pt x="11" y="3267"/>
                </a:lnTo>
                <a:lnTo>
                  <a:pt x="18" y="3255"/>
                </a:lnTo>
                <a:lnTo>
                  <a:pt x="1630" y="715"/>
                </a:lnTo>
                <a:lnTo>
                  <a:pt x="1635" y="706"/>
                </a:lnTo>
                <a:lnTo>
                  <a:pt x="1642" y="693"/>
                </a:lnTo>
                <a:lnTo>
                  <a:pt x="1653" y="677"/>
                </a:lnTo>
                <a:lnTo>
                  <a:pt x="1664" y="658"/>
                </a:lnTo>
                <a:lnTo>
                  <a:pt x="1678" y="637"/>
                </a:lnTo>
                <a:lnTo>
                  <a:pt x="1693" y="613"/>
                </a:lnTo>
                <a:lnTo>
                  <a:pt x="1711" y="588"/>
                </a:lnTo>
                <a:lnTo>
                  <a:pt x="1706" y="541"/>
                </a:lnTo>
                <a:lnTo>
                  <a:pt x="1705" y="492"/>
                </a:lnTo>
                <a:lnTo>
                  <a:pt x="1707" y="440"/>
                </a:lnTo>
                <a:lnTo>
                  <a:pt x="1713" y="388"/>
                </a:lnTo>
                <a:lnTo>
                  <a:pt x="1724" y="331"/>
                </a:lnTo>
                <a:lnTo>
                  <a:pt x="1738" y="279"/>
                </a:lnTo>
                <a:lnTo>
                  <a:pt x="1756" y="230"/>
                </a:lnTo>
                <a:lnTo>
                  <a:pt x="1777" y="186"/>
                </a:lnTo>
                <a:lnTo>
                  <a:pt x="1803" y="146"/>
                </a:lnTo>
                <a:lnTo>
                  <a:pt x="1831" y="110"/>
                </a:lnTo>
                <a:lnTo>
                  <a:pt x="1863" y="79"/>
                </a:lnTo>
                <a:lnTo>
                  <a:pt x="1897" y="53"/>
                </a:lnTo>
                <a:lnTo>
                  <a:pt x="1933" y="31"/>
                </a:lnTo>
                <a:lnTo>
                  <a:pt x="1974" y="16"/>
                </a:lnTo>
                <a:lnTo>
                  <a:pt x="2016" y="5"/>
                </a:lnTo>
                <a:lnTo>
                  <a:pt x="206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2" name="Freeform 250"/>
          <p:cNvSpPr>
            <a:spLocks/>
          </p:cNvSpPr>
          <p:nvPr/>
        </p:nvSpPr>
        <p:spPr bwMode="auto">
          <a:xfrm>
            <a:off x="5902135" y="3751826"/>
            <a:ext cx="390525" cy="276225"/>
          </a:xfrm>
          <a:custGeom>
            <a:avLst/>
            <a:gdLst>
              <a:gd name="connsiteX0" fmla="*/ 172885 w 390525"/>
              <a:gd name="connsiteY0" fmla="*/ 28575 h 276225"/>
              <a:gd name="connsiteX1" fmla="*/ 184699 w 390525"/>
              <a:gd name="connsiteY1" fmla="*/ 28917 h 276225"/>
              <a:gd name="connsiteX2" fmla="*/ 196739 w 390525"/>
              <a:gd name="connsiteY2" fmla="*/ 29487 h 276225"/>
              <a:gd name="connsiteX3" fmla="*/ 207871 w 390525"/>
              <a:gd name="connsiteY3" fmla="*/ 30741 h 276225"/>
              <a:gd name="connsiteX4" fmla="*/ 218662 w 390525"/>
              <a:gd name="connsiteY4" fmla="*/ 32222 h 276225"/>
              <a:gd name="connsiteX5" fmla="*/ 229340 w 390525"/>
              <a:gd name="connsiteY5" fmla="*/ 34388 h 276225"/>
              <a:gd name="connsiteX6" fmla="*/ 240017 w 390525"/>
              <a:gd name="connsiteY6" fmla="*/ 37237 h 276225"/>
              <a:gd name="connsiteX7" fmla="*/ 250241 w 390525"/>
              <a:gd name="connsiteY7" fmla="*/ 40314 h 276225"/>
              <a:gd name="connsiteX8" fmla="*/ 260237 w 390525"/>
              <a:gd name="connsiteY8" fmla="*/ 43961 h 276225"/>
              <a:gd name="connsiteX9" fmla="*/ 270005 w 390525"/>
              <a:gd name="connsiteY9" fmla="*/ 48064 h 276225"/>
              <a:gd name="connsiteX10" fmla="*/ 279433 w 390525"/>
              <a:gd name="connsiteY10" fmla="*/ 52622 h 276225"/>
              <a:gd name="connsiteX11" fmla="*/ 288521 w 390525"/>
              <a:gd name="connsiteY11" fmla="*/ 57637 h 276225"/>
              <a:gd name="connsiteX12" fmla="*/ 297381 w 390525"/>
              <a:gd name="connsiteY12" fmla="*/ 63107 h 276225"/>
              <a:gd name="connsiteX13" fmla="*/ 305786 w 390525"/>
              <a:gd name="connsiteY13" fmla="*/ 69033 h 276225"/>
              <a:gd name="connsiteX14" fmla="*/ 313851 w 390525"/>
              <a:gd name="connsiteY14" fmla="*/ 75302 h 276225"/>
              <a:gd name="connsiteX15" fmla="*/ 321462 w 390525"/>
              <a:gd name="connsiteY15" fmla="*/ 82026 h 276225"/>
              <a:gd name="connsiteX16" fmla="*/ 328050 w 390525"/>
              <a:gd name="connsiteY16" fmla="*/ 88522 h 276225"/>
              <a:gd name="connsiteX17" fmla="*/ 334071 w 390525"/>
              <a:gd name="connsiteY17" fmla="*/ 95360 h 276225"/>
              <a:gd name="connsiteX18" fmla="*/ 339636 w 390525"/>
              <a:gd name="connsiteY18" fmla="*/ 102198 h 276225"/>
              <a:gd name="connsiteX19" fmla="*/ 344634 w 390525"/>
              <a:gd name="connsiteY19" fmla="*/ 109492 h 276225"/>
              <a:gd name="connsiteX20" fmla="*/ 349178 w 390525"/>
              <a:gd name="connsiteY20" fmla="*/ 116786 h 276225"/>
              <a:gd name="connsiteX21" fmla="*/ 353154 w 390525"/>
              <a:gd name="connsiteY21" fmla="*/ 124193 h 276225"/>
              <a:gd name="connsiteX22" fmla="*/ 356562 w 390525"/>
              <a:gd name="connsiteY22" fmla="*/ 131829 h 276225"/>
              <a:gd name="connsiteX23" fmla="*/ 359515 w 390525"/>
              <a:gd name="connsiteY23" fmla="*/ 139579 h 276225"/>
              <a:gd name="connsiteX24" fmla="*/ 364513 w 390525"/>
              <a:gd name="connsiteY24" fmla="*/ 143682 h 276225"/>
              <a:gd name="connsiteX25" fmla="*/ 369170 w 390525"/>
              <a:gd name="connsiteY25" fmla="*/ 147785 h 276225"/>
              <a:gd name="connsiteX26" fmla="*/ 373487 w 390525"/>
              <a:gd name="connsiteY26" fmla="*/ 151773 h 276225"/>
              <a:gd name="connsiteX27" fmla="*/ 377235 w 390525"/>
              <a:gd name="connsiteY27" fmla="*/ 155534 h 276225"/>
              <a:gd name="connsiteX28" fmla="*/ 380529 w 390525"/>
              <a:gd name="connsiteY28" fmla="*/ 159295 h 276225"/>
              <a:gd name="connsiteX29" fmla="*/ 383483 w 390525"/>
              <a:gd name="connsiteY29" fmla="*/ 162828 h 276225"/>
              <a:gd name="connsiteX30" fmla="*/ 385868 w 390525"/>
              <a:gd name="connsiteY30" fmla="*/ 166133 h 276225"/>
              <a:gd name="connsiteX31" fmla="*/ 387799 w 390525"/>
              <a:gd name="connsiteY31" fmla="*/ 169210 h 276225"/>
              <a:gd name="connsiteX32" fmla="*/ 389276 w 390525"/>
              <a:gd name="connsiteY32" fmla="*/ 172173 h 276225"/>
              <a:gd name="connsiteX33" fmla="*/ 390184 w 390525"/>
              <a:gd name="connsiteY33" fmla="*/ 174795 h 276225"/>
              <a:gd name="connsiteX34" fmla="*/ 390525 w 390525"/>
              <a:gd name="connsiteY34" fmla="*/ 177074 h 276225"/>
              <a:gd name="connsiteX35" fmla="*/ 390525 w 390525"/>
              <a:gd name="connsiteY35" fmla="*/ 179125 h 276225"/>
              <a:gd name="connsiteX36" fmla="*/ 389957 w 390525"/>
              <a:gd name="connsiteY36" fmla="*/ 180835 h 276225"/>
              <a:gd name="connsiteX37" fmla="*/ 388821 w 390525"/>
              <a:gd name="connsiteY37" fmla="*/ 182203 h 276225"/>
              <a:gd name="connsiteX38" fmla="*/ 387117 w 390525"/>
              <a:gd name="connsiteY38" fmla="*/ 183342 h 276225"/>
              <a:gd name="connsiteX39" fmla="*/ 385300 w 390525"/>
              <a:gd name="connsiteY39" fmla="*/ 183684 h 276225"/>
              <a:gd name="connsiteX40" fmla="*/ 383255 w 390525"/>
              <a:gd name="connsiteY40" fmla="*/ 183570 h 276225"/>
              <a:gd name="connsiteX41" fmla="*/ 380870 w 390525"/>
              <a:gd name="connsiteY41" fmla="*/ 183000 h 276225"/>
              <a:gd name="connsiteX42" fmla="*/ 378371 w 390525"/>
              <a:gd name="connsiteY42" fmla="*/ 182203 h 276225"/>
              <a:gd name="connsiteX43" fmla="*/ 375758 w 390525"/>
              <a:gd name="connsiteY43" fmla="*/ 181063 h 276225"/>
              <a:gd name="connsiteX44" fmla="*/ 373259 w 390525"/>
              <a:gd name="connsiteY44" fmla="*/ 179809 h 276225"/>
              <a:gd name="connsiteX45" fmla="*/ 370874 w 390525"/>
              <a:gd name="connsiteY45" fmla="*/ 178214 h 276225"/>
              <a:gd name="connsiteX46" fmla="*/ 368489 w 390525"/>
              <a:gd name="connsiteY46" fmla="*/ 176504 h 276225"/>
              <a:gd name="connsiteX47" fmla="*/ 366444 w 390525"/>
              <a:gd name="connsiteY47" fmla="*/ 174795 h 276225"/>
              <a:gd name="connsiteX48" fmla="*/ 364854 w 390525"/>
              <a:gd name="connsiteY48" fmla="*/ 173199 h 276225"/>
              <a:gd name="connsiteX49" fmla="*/ 364854 w 390525"/>
              <a:gd name="connsiteY49" fmla="*/ 238730 h 276225"/>
              <a:gd name="connsiteX50" fmla="*/ 364399 w 390525"/>
              <a:gd name="connsiteY50" fmla="*/ 243745 h 276225"/>
              <a:gd name="connsiteX51" fmla="*/ 363491 w 390525"/>
              <a:gd name="connsiteY51" fmla="*/ 248645 h 276225"/>
              <a:gd name="connsiteX52" fmla="*/ 361900 w 390525"/>
              <a:gd name="connsiteY52" fmla="*/ 253318 h 276225"/>
              <a:gd name="connsiteX53" fmla="*/ 359742 w 390525"/>
              <a:gd name="connsiteY53" fmla="*/ 257535 h 276225"/>
              <a:gd name="connsiteX54" fmla="*/ 357016 w 390525"/>
              <a:gd name="connsiteY54" fmla="*/ 261637 h 276225"/>
              <a:gd name="connsiteX55" fmla="*/ 353835 w 390525"/>
              <a:gd name="connsiteY55" fmla="*/ 265170 h 276225"/>
              <a:gd name="connsiteX56" fmla="*/ 350200 w 390525"/>
              <a:gd name="connsiteY56" fmla="*/ 268362 h 276225"/>
              <a:gd name="connsiteX57" fmla="*/ 346225 w 390525"/>
              <a:gd name="connsiteY57" fmla="*/ 271097 h 276225"/>
              <a:gd name="connsiteX58" fmla="*/ 341908 w 390525"/>
              <a:gd name="connsiteY58" fmla="*/ 273376 h 276225"/>
              <a:gd name="connsiteX59" fmla="*/ 337365 w 390525"/>
              <a:gd name="connsiteY59" fmla="*/ 274858 h 276225"/>
              <a:gd name="connsiteX60" fmla="*/ 332480 w 390525"/>
              <a:gd name="connsiteY60" fmla="*/ 275883 h 276225"/>
              <a:gd name="connsiteX61" fmla="*/ 327482 w 390525"/>
              <a:gd name="connsiteY61" fmla="*/ 276225 h 276225"/>
              <a:gd name="connsiteX62" fmla="*/ 37371 w 390525"/>
              <a:gd name="connsiteY62" fmla="*/ 276225 h 276225"/>
              <a:gd name="connsiteX63" fmla="*/ 32260 w 390525"/>
              <a:gd name="connsiteY63" fmla="*/ 275883 h 276225"/>
              <a:gd name="connsiteX64" fmla="*/ 27489 w 390525"/>
              <a:gd name="connsiteY64" fmla="*/ 274858 h 276225"/>
              <a:gd name="connsiteX65" fmla="*/ 22945 w 390525"/>
              <a:gd name="connsiteY65" fmla="*/ 273376 h 276225"/>
              <a:gd name="connsiteX66" fmla="*/ 18515 w 390525"/>
              <a:gd name="connsiteY66" fmla="*/ 271097 h 276225"/>
              <a:gd name="connsiteX67" fmla="*/ 14540 w 390525"/>
              <a:gd name="connsiteY67" fmla="*/ 268362 h 276225"/>
              <a:gd name="connsiteX68" fmla="*/ 11018 w 390525"/>
              <a:gd name="connsiteY68" fmla="*/ 265170 h 276225"/>
              <a:gd name="connsiteX69" fmla="*/ 7838 w 390525"/>
              <a:gd name="connsiteY69" fmla="*/ 261637 h 276225"/>
              <a:gd name="connsiteX70" fmla="*/ 5112 w 390525"/>
              <a:gd name="connsiteY70" fmla="*/ 257535 h 276225"/>
              <a:gd name="connsiteX71" fmla="*/ 2840 w 390525"/>
              <a:gd name="connsiteY71" fmla="*/ 253318 h 276225"/>
              <a:gd name="connsiteX72" fmla="*/ 1363 w 390525"/>
              <a:gd name="connsiteY72" fmla="*/ 248645 h 276225"/>
              <a:gd name="connsiteX73" fmla="*/ 341 w 390525"/>
              <a:gd name="connsiteY73" fmla="*/ 243745 h 276225"/>
              <a:gd name="connsiteX74" fmla="*/ 0 w 390525"/>
              <a:gd name="connsiteY74" fmla="*/ 238730 h 276225"/>
              <a:gd name="connsiteX75" fmla="*/ 0 w 390525"/>
              <a:gd name="connsiteY75" fmla="*/ 137869 h 276225"/>
              <a:gd name="connsiteX76" fmla="*/ 227 w 390525"/>
              <a:gd name="connsiteY76" fmla="*/ 130348 h 276225"/>
              <a:gd name="connsiteX77" fmla="*/ 1250 w 390525"/>
              <a:gd name="connsiteY77" fmla="*/ 123054 h 276225"/>
              <a:gd name="connsiteX78" fmla="*/ 2613 w 390525"/>
              <a:gd name="connsiteY78" fmla="*/ 115760 h 276225"/>
              <a:gd name="connsiteX79" fmla="*/ 6475 w 390525"/>
              <a:gd name="connsiteY79" fmla="*/ 108238 h 276225"/>
              <a:gd name="connsiteX80" fmla="*/ 11018 w 390525"/>
              <a:gd name="connsiteY80" fmla="*/ 100944 h 276225"/>
              <a:gd name="connsiteX81" fmla="*/ 16130 w 390525"/>
              <a:gd name="connsiteY81" fmla="*/ 94106 h 276225"/>
              <a:gd name="connsiteX82" fmla="*/ 21810 w 390525"/>
              <a:gd name="connsiteY82" fmla="*/ 87268 h 276225"/>
              <a:gd name="connsiteX83" fmla="*/ 28057 w 390525"/>
              <a:gd name="connsiteY83" fmla="*/ 80886 h 276225"/>
              <a:gd name="connsiteX84" fmla="*/ 34986 w 390525"/>
              <a:gd name="connsiteY84" fmla="*/ 74846 h 276225"/>
              <a:gd name="connsiteX85" fmla="*/ 42256 w 390525"/>
              <a:gd name="connsiteY85" fmla="*/ 69033 h 276225"/>
              <a:gd name="connsiteX86" fmla="*/ 50094 w 390525"/>
              <a:gd name="connsiteY86" fmla="*/ 63449 h 276225"/>
              <a:gd name="connsiteX87" fmla="*/ 58386 w 390525"/>
              <a:gd name="connsiteY87" fmla="*/ 58435 h 276225"/>
              <a:gd name="connsiteX88" fmla="*/ 67132 w 390525"/>
              <a:gd name="connsiteY88" fmla="*/ 53534 h 276225"/>
              <a:gd name="connsiteX89" fmla="*/ 76220 w 390525"/>
              <a:gd name="connsiteY89" fmla="*/ 49203 h 276225"/>
              <a:gd name="connsiteX90" fmla="*/ 85761 w 390525"/>
              <a:gd name="connsiteY90" fmla="*/ 45100 h 276225"/>
              <a:gd name="connsiteX91" fmla="*/ 95644 w 390525"/>
              <a:gd name="connsiteY91" fmla="*/ 41454 h 276225"/>
              <a:gd name="connsiteX92" fmla="*/ 105867 w 390525"/>
              <a:gd name="connsiteY92" fmla="*/ 38262 h 276225"/>
              <a:gd name="connsiteX93" fmla="*/ 116544 w 390525"/>
              <a:gd name="connsiteY93" fmla="*/ 35527 h 276225"/>
              <a:gd name="connsiteX94" fmla="*/ 127222 w 390525"/>
              <a:gd name="connsiteY94" fmla="*/ 33248 h 276225"/>
              <a:gd name="connsiteX95" fmla="*/ 138354 w 390525"/>
              <a:gd name="connsiteY95" fmla="*/ 31310 h 276225"/>
              <a:gd name="connsiteX96" fmla="*/ 149599 w 390525"/>
              <a:gd name="connsiteY96" fmla="*/ 29943 h 276225"/>
              <a:gd name="connsiteX97" fmla="*/ 161185 w 390525"/>
              <a:gd name="connsiteY97" fmla="*/ 29031 h 276225"/>
              <a:gd name="connsiteX98" fmla="*/ 191118 w 390525"/>
              <a:gd name="connsiteY98" fmla="*/ 0 h 276225"/>
              <a:gd name="connsiteX99" fmla="*/ 203393 w 390525"/>
              <a:gd name="connsiteY99" fmla="*/ 341 h 276225"/>
              <a:gd name="connsiteX100" fmla="*/ 215441 w 390525"/>
              <a:gd name="connsiteY100" fmla="*/ 1137 h 276225"/>
              <a:gd name="connsiteX101" fmla="*/ 226921 w 390525"/>
              <a:gd name="connsiteY101" fmla="*/ 2729 h 276225"/>
              <a:gd name="connsiteX102" fmla="*/ 238287 w 390525"/>
              <a:gd name="connsiteY102" fmla="*/ 4775 h 276225"/>
              <a:gd name="connsiteX103" fmla="*/ 249311 w 390525"/>
              <a:gd name="connsiteY103" fmla="*/ 7390 h 276225"/>
              <a:gd name="connsiteX104" fmla="*/ 259768 w 390525"/>
              <a:gd name="connsiteY104" fmla="*/ 10574 h 276225"/>
              <a:gd name="connsiteX105" fmla="*/ 269884 w 390525"/>
              <a:gd name="connsiteY105" fmla="*/ 14212 h 276225"/>
              <a:gd name="connsiteX106" fmla="*/ 279658 w 390525"/>
              <a:gd name="connsiteY106" fmla="*/ 18306 h 276225"/>
              <a:gd name="connsiteX107" fmla="*/ 288978 w 390525"/>
              <a:gd name="connsiteY107" fmla="*/ 22854 h 276225"/>
              <a:gd name="connsiteX108" fmla="*/ 297844 w 390525"/>
              <a:gd name="connsiteY108" fmla="*/ 27970 h 276225"/>
              <a:gd name="connsiteX109" fmla="*/ 306141 w 390525"/>
              <a:gd name="connsiteY109" fmla="*/ 33429 h 276225"/>
              <a:gd name="connsiteX110" fmla="*/ 314097 w 390525"/>
              <a:gd name="connsiteY110" fmla="*/ 39341 h 276225"/>
              <a:gd name="connsiteX111" fmla="*/ 321485 w 390525"/>
              <a:gd name="connsiteY111" fmla="*/ 45595 h 276225"/>
              <a:gd name="connsiteX112" fmla="*/ 328304 w 390525"/>
              <a:gd name="connsiteY112" fmla="*/ 52189 h 276225"/>
              <a:gd name="connsiteX113" fmla="*/ 334669 w 390525"/>
              <a:gd name="connsiteY113" fmla="*/ 59239 h 276225"/>
              <a:gd name="connsiteX114" fmla="*/ 340465 w 390525"/>
              <a:gd name="connsiteY114" fmla="*/ 66629 h 276225"/>
              <a:gd name="connsiteX115" fmla="*/ 345580 w 390525"/>
              <a:gd name="connsiteY115" fmla="*/ 74247 h 276225"/>
              <a:gd name="connsiteX116" fmla="*/ 350126 w 390525"/>
              <a:gd name="connsiteY116" fmla="*/ 82207 h 276225"/>
              <a:gd name="connsiteX117" fmla="*/ 354104 w 390525"/>
              <a:gd name="connsiteY117" fmla="*/ 90279 h 276225"/>
              <a:gd name="connsiteX118" fmla="*/ 357514 w 390525"/>
              <a:gd name="connsiteY118" fmla="*/ 98693 h 276225"/>
              <a:gd name="connsiteX119" fmla="*/ 360128 w 390525"/>
              <a:gd name="connsiteY119" fmla="*/ 107448 h 276225"/>
              <a:gd name="connsiteX120" fmla="*/ 362174 w 390525"/>
              <a:gd name="connsiteY120" fmla="*/ 116317 h 276225"/>
              <a:gd name="connsiteX121" fmla="*/ 363538 w 390525"/>
              <a:gd name="connsiteY121" fmla="*/ 125413 h 276225"/>
              <a:gd name="connsiteX122" fmla="*/ 359787 w 390525"/>
              <a:gd name="connsiteY122" fmla="*/ 117795 h 276225"/>
              <a:gd name="connsiteX123" fmla="*/ 355696 w 390525"/>
              <a:gd name="connsiteY123" fmla="*/ 110291 h 276225"/>
              <a:gd name="connsiteX124" fmla="*/ 350922 w 390525"/>
              <a:gd name="connsiteY124" fmla="*/ 102900 h 276225"/>
              <a:gd name="connsiteX125" fmla="*/ 345694 w 390525"/>
              <a:gd name="connsiteY125" fmla="*/ 95737 h 276225"/>
              <a:gd name="connsiteX126" fmla="*/ 340011 w 390525"/>
              <a:gd name="connsiteY126" fmla="*/ 88801 h 276225"/>
              <a:gd name="connsiteX127" fmla="*/ 333873 w 390525"/>
              <a:gd name="connsiteY127" fmla="*/ 82093 h 276225"/>
              <a:gd name="connsiteX128" fmla="*/ 327281 w 390525"/>
              <a:gd name="connsiteY128" fmla="*/ 75384 h 276225"/>
              <a:gd name="connsiteX129" fmla="*/ 319325 w 390525"/>
              <a:gd name="connsiteY129" fmla="*/ 68449 h 276225"/>
              <a:gd name="connsiteX130" fmla="*/ 310914 w 390525"/>
              <a:gd name="connsiteY130" fmla="*/ 61854 h 276225"/>
              <a:gd name="connsiteX131" fmla="*/ 302049 w 390525"/>
              <a:gd name="connsiteY131" fmla="*/ 55714 h 276225"/>
              <a:gd name="connsiteX132" fmla="*/ 292843 w 390525"/>
              <a:gd name="connsiteY132" fmla="*/ 49915 h 276225"/>
              <a:gd name="connsiteX133" fmla="*/ 283295 w 390525"/>
              <a:gd name="connsiteY133" fmla="*/ 44799 h 276225"/>
              <a:gd name="connsiteX134" fmla="*/ 273407 w 390525"/>
              <a:gd name="connsiteY134" fmla="*/ 40023 h 276225"/>
              <a:gd name="connsiteX135" fmla="*/ 263291 w 390525"/>
              <a:gd name="connsiteY135" fmla="*/ 35703 h 276225"/>
              <a:gd name="connsiteX136" fmla="*/ 252721 w 390525"/>
              <a:gd name="connsiteY136" fmla="*/ 31837 h 276225"/>
              <a:gd name="connsiteX137" fmla="*/ 242037 w 390525"/>
              <a:gd name="connsiteY137" fmla="*/ 28539 h 276225"/>
              <a:gd name="connsiteX138" fmla="*/ 230899 w 390525"/>
              <a:gd name="connsiteY138" fmla="*/ 25810 h 276225"/>
              <a:gd name="connsiteX139" fmla="*/ 219760 w 390525"/>
              <a:gd name="connsiteY139" fmla="*/ 23536 h 276225"/>
              <a:gd name="connsiteX140" fmla="*/ 208394 w 390525"/>
              <a:gd name="connsiteY140" fmla="*/ 21830 h 276225"/>
              <a:gd name="connsiteX141" fmla="*/ 196801 w 390525"/>
              <a:gd name="connsiteY141" fmla="*/ 20580 h 276225"/>
              <a:gd name="connsiteX142" fmla="*/ 183958 w 390525"/>
              <a:gd name="connsiteY142" fmla="*/ 19898 h 276225"/>
              <a:gd name="connsiteX143" fmla="*/ 171114 w 390525"/>
              <a:gd name="connsiteY143" fmla="*/ 19784 h 276225"/>
              <a:gd name="connsiteX144" fmla="*/ 158612 w 390525"/>
              <a:gd name="connsiteY144" fmla="*/ 20125 h 276225"/>
              <a:gd name="connsiteX145" fmla="*/ 146223 w 390525"/>
              <a:gd name="connsiteY145" fmla="*/ 21148 h 276225"/>
              <a:gd name="connsiteX146" fmla="*/ 134062 w 390525"/>
              <a:gd name="connsiteY146" fmla="*/ 22740 h 276225"/>
              <a:gd name="connsiteX147" fmla="*/ 122241 w 390525"/>
              <a:gd name="connsiteY147" fmla="*/ 24900 h 276225"/>
              <a:gd name="connsiteX148" fmla="*/ 110534 w 390525"/>
              <a:gd name="connsiteY148" fmla="*/ 27629 h 276225"/>
              <a:gd name="connsiteX149" fmla="*/ 99282 w 390525"/>
              <a:gd name="connsiteY149" fmla="*/ 30700 h 276225"/>
              <a:gd name="connsiteX150" fmla="*/ 88371 w 390525"/>
              <a:gd name="connsiteY150" fmla="*/ 34338 h 276225"/>
              <a:gd name="connsiteX151" fmla="*/ 77687 w 390525"/>
              <a:gd name="connsiteY151" fmla="*/ 38318 h 276225"/>
              <a:gd name="connsiteX152" fmla="*/ 67572 w 390525"/>
              <a:gd name="connsiteY152" fmla="*/ 42979 h 276225"/>
              <a:gd name="connsiteX153" fmla="*/ 57797 w 390525"/>
              <a:gd name="connsiteY153" fmla="*/ 47869 h 276225"/>
              <a:gd name="connsiteX154" fmla="*/ 48591 w 390525"/>
              <a:gd name="connsiteY154" fmla="*/ 53326 h 276225"/>
              <a:gd name="connsiteX155" fmla="*/ 39725 w 390525"/>
              <a:gd name="connsiteY155" fmla="*/ 59125 h 276225"/>
              <a:gd name="connsiteX156" fmla="*/ 31542 w 390525"/>
              <a:gd name="connsiteY156" fmla="*/ 65265 h 276225"/>
              <a:gd name="connsiteX157" fmla="*/ 23813 w 390525"/>
              <a:gd name="connsiteY157" fmla="*/ 71746 h 276225"/>
              <a:gd name="connsiteX158" fmla="*/ 30178 w 390525"/>
              <a:gd name="connsiteY158" fmla="*/ 64355 h 276225"/>
              <a:gd name="connsiteX159" fmla="*/ 36998 w 390525"/>
              <a:gd name="connsiteY159" fmla="*/ 57306 h 276225"/>
              <a:gd name="connsiteX160" fmla="*/ 44499 w 390525"/>
              <a:gd name="connsiteY160" fmla="*/ 50598 h 276225"/>
              <a:gd name="connsiteX161" fmla="*/ 52455 w 390525"/>
              <a:gd name="connsiteY161" fmla="*/ 44003 h 276225"/>
              <a:gd name="connsiteX162" fmla="*/ 60979 w 390525"/>
              <a:gd name="connsiteY162" fmla="*/ 37977 h 276225"/>
              <a:gd name="connsiteX163" fmla="*/ 69958 w 390525"/>
              <a:gd name="connsiteY163" fmla="*/ 32292 h 276225"/>
              <a:gd name="connsiteX164" fmla="*/ 79392 w 390525"/>
              <a:gd name="connsiteY164" fmla="*/ 26947 h 276225"/>
              <a:gd name="connsiteX165" fmla="*/ 89167 w 390525"/>
              <a:gd name="connsiteY165" fmla="*/ 22172 h 276225"/>
              <a:gd name="connsiteX166" fmla="*/ 99396 w 390525"/>
              <a:gd name="connsiteY166" fmla="*/ 17737 h 276225"/>
              <a:gd name="connsiteX167" fmla="*/ 110080 w 390525"/>
              <a:gd name="connsiteY167" fmla="*/ 13758 h 276225"/>
              <a:gd name="connsiteX168" fmla="*/ 120877 w 390525"/>
              <a:gd name="connsiteY168" fmla="*/ 10233 h 276225"/>
              <a:gd name="connsiteX169" fmla="*/ 132130 w 390525"/>
              <a:gd name="connsiteY169" fmla="*/ 7049 h 276225"/>
              <a:gd name="connsiteX170" fmla="*/ 143609 w 390525"/>
              <a:gd name="connsiteY170" fmla="*/ 4662 h 276225"/>
              <a:gd name="connsiteX171" fmla="*/ 155089 w 390525"/>
              <a:gd name="connsiteY171" fmla="*/ 2615 h 276225"/>
              <a:gd name="connsiteX172" fmla="*/ 166909 w 390525"/>
              <a:gd name="connsiteY172" fmla="*/ 1137 h 276225"/>
              <a:gd name="connsiteX173" fmla="*/ 178957 w 390525"/>
              <a:gd name="connsiteY173" fmla="*/ 341 h 276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</a:cxnLst>
            <a:rect l="l" t="t" r="r" b="b"/>
            <a:pathLst>
              <a:path w="390525" h="276225">
                <a:moveTo>
                  <a:pt x="172885" y="28575"/>
                </a:moveTo>
                <a:lnTo>
                  <a:pt x="184699" y="28917"/>
                </a:lnTo>
                <a:lnTo>
                  <a:pt x="196739" y="29487"/>
                </a:lnTo>
                <a:lnTo>
                  <a:pt x="207871" y="30741"/>
                </a:lnTo>
                <a:lnTo>
                  <a:pt x="218662" y="32222"/>
                </a:lnTo>
                <a:lnTo>
                  <a:pt x="229340" y="34388"/>
                </a:lnTo>
                <a:lnTo>
                  <a:pt x="240017" y="37237"/>
                </a:lnTo>
                <a:lnTo>
                  <a:pt x="250241" y="40314"/>
                </a:lnTo>
                <a:lnTo>
                  <a:pt x="260237" y="43961"/>
                </a:lnTo>
                <a:lnTo>
                  <a:pt x="270005" y="48064"/>
                </a:lnTo>
                <a:lnTo>
                  <a:pt x="279433" y="52622"/>
                </a:lnTo>
                <a:lnTo>
                  <a:pt x="288521" y="57637"/>
                </a:lnTo>
                <a:lnTo>
                  <a:pt x="297381" y="63107"/>
                </a:lnTo>
                <a:lnTo>
                  <a:pt x="305786" y="69033"/>
                </a:lnTo>
                <a:lnTo>
                  <a:pt x="313851" y="75302"/>
                </a:lnTo>
                <a:lnTo>
                  <a:pt x="321462" y="82026"/>
                </a:lnTo>
                <a:lnTo>
                  <a:pt x="328050" y="88522"/>
                </a:lnTo>
                <a:lnTo>
                  <a:pt x="334071" y="95360"/>
                </a:lnTo>
                <a:lnTo>
                  <a:pt x="339636" y="102198"/>
                </a:lnTo>
                <a:lnTo>
                  <a:pt x="344634" y="109492"/>
                </a:lnTo>
                <a:lnTo>
                  <a:pt x="349178" y="116786"/>
                </a:lnTo>
                <a:lnTo>
                  <a:pt x="353154" y="124193"/>
                </a:lnTo>
                <a:lnTo>
                  <a:pt x="356562" y="131829"/>
                </a:lnTo>
                <a:lnTo>
                  <a:pt x="359515" y="139579"/>
                </a:lnTo>
                <a:lnTo>
                  <a:pt x="364513" y="143682"/>
                </a:lnTo>
                <a:lnTo>
                  <a:pt x="369170" y="147785"/>
                </a:lnTo>
                <a:lnTo>
                  <a:pt x="373487" y="151773"/>
                </a:lnTo>
                <a:lnTo>
                  <a:pt x="377235" y="155534"/>
                </a:lnTo>
                <a:lnTo>
                  <a:pt x="380529" y="159295"/>
                </a:lnTo>
                <a:lnTo>
                  <a:pt x="383483" y="162828"/>
                </a:lnTo>
                <a:lnTo>
                  <a:pt x="385868" y="166133"/>
                </a:lnTo>
                <a:lnTo>
                  <a:pt x="387799" y="169210"/>
                </a:lnTo>
                <a:lnTo>
                  <a:pt x="389276" y="172173"/>
                </a:lnTo>
                <a:lnTo>
                  <a:pt x="390184" y="174795"/>
                </a:lnTo>
                <a:lnTo>
                  <a:pt x="390525" y="177074"/>
                </a:lnTo>
                <a:lnTo>
                  <a:pt x="390525" y="179125"/>
                </a:lnTo>
                <a:lnTo>
                  <a:pt x="389957" y="180835"/>
                </a:lnTo>
                <a:lnTo>
                  <a:pt x="388821" y="182203"/>
                </a:lnTo>
                <a:lnTo>
                  <a:pt x="387117" y="183342"/>
                </a:lnTo>
                <a:lnTo>
                  <a:pt x="385300" y="183684"/>
                </a:lnTo>
                <a:lnTo>
                  <a:pt x="383255" y="183570"/>
                </a:lnTo>
                <a:lnTo>
                  <a:pt x="380870" y="183000"/>
                </a:lnTo>
                <a:lnTo>
                  <a:pt x="378371" y="182203"/>
                </a:lnTo>
                <a:lnTo>
                  <a:pt x="375758" y="181063"/>
                </a:lnTo>
                <a:lnTo>
                  <a:pt x="373259" y="179809"/>
                </a:lnTo>
                <a:lnTo>
                  <a:pt x="370874" y="178214"/>
                </a:lnTo>
                <a:lnTo>
                  <a:pt x="368489" y="176504"/>
                </a:lnTo>
                <a:lnTo>
                  <a:pt x="366444" y="174795"/>
                </a:lnTo>
                <a:lnTo>
                  <a:pt x="364854" y="173199"/>
                </a:lnTo>
                <a:lnTo>
                  <a:pt x="364854" y="238730"/>
                </a:lnTo>
                <a:lnTo>
                  <a:pt x="364399" y="243745"/>
                </a:lnTo>
                <a:lnTo>
                  <a:pt x="363491" y="248645"/>
                </a:lnTo>
                <a:lnTo>
                  <a:pt x="361900" y="253318"/>
                </a:lnTo>
                <a:lnTo>
                  <a:pt x="359742" y="257535"/>
                </a:lnTo>
                <a:lnTo>
                  <a:pt x="357016" y="261637"/>
                </a:lnTo>
                <a:lnTo>
                  <a:pt x="353835" y="265170"/>
                </a:lnTo>
                <a:lnTo>
                  <a:pt x="350200" y="268362"/>
                </a:lnTo>
                <a:lnTo>
                  <a:pt x="346225" y="271097"/>
                </a:lnTo>
                <a:lnTo>
                  <a:pt x="341908" y="273376"/>
                </a:lnTo>
                <a:lnTo>
                  <a:pt x="337365" y="274858"/>
                </a:lnTo>
                <a:lnTo>
                  <a:pt x="332480" y="275883"/>
                </a:lnTo>
                <a:lnTo>
                  <a:pt x="327482" y="276225"/>
                </a:lnTo>
                <a:lnTo>
                  <a:pt x="37371" y="276225"/>
                </a:lnTo>
                <a:lnTo>
                  <a:pt x="32260" y="275883"/>
                </a:lnTo>
                <a:lnTo>
                  <a:pt x="27489" y="274858"/>
                </a:lnTo>
                <a:lnTo>
                  <a:pt x="22945" y="273376"/>
                </a:lnTo>
                <a:lnTo>
                  <a:pt x="18515" y="271097"/>
                </a:lnTo>
                <a:lnTo>
                  <a:pt x="14540" y="268362"/>
                </a:lnTo>
                <a:lnTo>
                  <a:pt x="11018" y="265170"/>
                </a:lnTo>
                <a:lnTo>
                  <a:pt x="7838" y="261637"/>
                </a:lnTo>
                <a:lnTo>
                  <a:pt x="5112" y="257535"/>
                </a:lnTo>
                <a:lnTo>
                  <a:pt x="2840" y="253318"/>
                </a:lnTo>
                <a:lnTo>
                  <a:pt x="1363" y="248645"/>
                </a:lnTo>
                <a:lnTo>
                  <a:pt x="341" y="243745"/>
                </a:lnTo>
                <a:lnTo>
                  <a:pt x="0" y="238730"/>
                </a:lnTo>
                <a:lnTo>
                  <a:pt x="0" y="137869"/>
                </a:lnTo>
                <a:lnTo>
                  <a:pt x="227" y="130348"/>
                </a:lnTo>
                <a:lnTo>
                  <a:pt x="1250" y="123054"/>
                </a:lnTo>
                <a:lnTo>
                  <a:pt x="2613" y="115760"/>
                </a:lnTo>
                <a:lnTo>
                  <a:pt x="6475" y="108238"/>
                </a:lnTo>
                <a:lnTo>
                  <a:pt x="11018" y="100944"/>
                </a:lnTo>
                <a:lnTo>
                  <a:pt x="16130" y="94106"/>
                </a:lnTo>
                <a:lnTo>
                  <a:pt x="21810" y="87268"/>
                </a:lnTo>
                <a:lnTo>
                  <a:pt x="28057" y="80886"/>
                </a:lnTo>
                <a:lnTo>
                  <a:pt x="34986" y="74846"/>
                </a:lnTo>
                <a:lnTo>
                  <a:pt x="42256" y="69033"/>
                </a:lnTo>
                <a:lnTo>
                  <a:pt x="50094" y="63449"/>
                </a:lnTo>
                <a:lnTo>
                  <a:pt x="58386" y="58435"/>
                </a:lnTo>
                <a:lnTo>
                  <a:pt x="67132" y="53534"/>
                </a:lnTo>
                <a:lnTo>
                  <a:pt x="76220" y="49203"/>
                </a:lnTo>
                <a:lnTo>
                  <a:pt x="85761" y="45100"/>
                </a:lnTo>
                <a:lnTo>
                  <a:pt x="95644" y="41454"/>
                </a:lnTo>
                <a:lnTo>
                  <a:pt x="105867" y="38262"/>
                </a:lnTo>
                <a:lnTo>
                  <a:pt x="116544" y="35527"/>
                </a:lnTo>
                <a:lnTo>
                  <a:pt x="127222" y="33248"/>
                </a:lnTo>
                <a:lnTo>
                  <a:pt x="138354" y="31310"/>
                </a:lnTo>
                <a:lnTo>
                  <a:pt x="149599" y="29943"/>
                </a:lnTo>
                <a:lnTo>
                  <a:pt x="161185" y="29031"/>
                </a:lnTo>
                <a:close/>
                <a:moveTo>
                  <a:pt x="191118" y="0"/>
                </a:moveTo>
                <a:lnTo>
                  <a:pt x="203393" y="341"/>
                </a:lnTo>
                <a:lnTo>
                  <a:pt x="215441" y="1137"/>
                </a:lnTo>
                <a:lnTo>
                  <a:pt x="226921" y="2729"/>
                </a:lnTo>
                <a:lnTo>
                  <a:pt x="238287" y="4775"/>
                </a:lnTo>
                <a:lnTo>
                  <a:pt x="249311" y="7390"/>
                </a:lnTo>
                <a:lnTo>
                  <a:pt x="259768" y="10574"/>
                </a:lnTo>
                <a:lnTo>
                  <a:pt x="269884" y="14212"/>
                </a:lnTo>
                <a:lnTo>
                  <a:pt x="279658" y="18306"/>
                </a:lnTo>
                <a:lnTo>
                  <a:pt x="288978" y="22854"/>
                </a:lnTo>
                <a:lnTo>
                  <a:pt x="297844" y="27970"/>
                </a:lnTo>
                <a:lnTo>
                  <a:pt x="306141" y="33429"/>
                </a:lnTo>
                <a:lnTo>
                  <a:pt x="314097" y="39341"/>
                </a:lnTo>
                <a:lnTo>
                  <a:pt x="321485" y="45595"/>
                </a:lnTo>
                <a:lnTo>
                  <a:pt x="328304" y="52189"/>
                </a:lnTo>
                <a:lnTo>
                  <a:pt x="334669" y="59239"/>
                </a:lnTo>
                <a:lnTo>
                  <a:pt x="340465" y="66629"/>
                </a:lnTo>
                <a:lnTo>
                  <a:pt x="345580" y="74247"/>
                </a:lnTo>
                <a:lnTo>
                  <a:pt x="350126" y="82207"/>
                </a:lnTo>
                <a:lnTo>
                  <a:pt x="354104" y="90279"/>
                </a:lnTo>
                <a:lnTo>
                  <a:pt x="357514" y="98693"/>
                </a:lnTo>
                <a:lnTo>
                  <a:pt x="360128" y="107448"/>
                </a:lnTo>
                <a:lnTo>
                  <a:pt x="362174" y="116317"/>
                </a:lnTo>
                <a:lnTo>
                  <a:pt x="363538" y="125413"/>
                </a:lnTo>
                <a:lnTo>
                  <a:pt x="359787" y="117795"/>
                </a:lnTo>
                <a:lnTo>
                  <a:pt x="355696" y="110291"/>
                </a:lnTo>
                <a:lnTo>
                  <a:pt x="350922" y="102900"/>
                </a:lnTo>
                <a:lnTo>
                  <a:pt x="345694" y="95737"/>
                </a:lnTo>
                <a:lnTo>
                  <a:pt x="340011" y="88801"/>
                </a:lnTo>
                <a:lnTo>
                  <a:pt x="333873" y="82093"/>
                </a:lnTo>
                <a:lnTo>
                  <a:pt x="327281" y="75384"/>
                </a:lnTo>
                <a:lnTo>
                  <a:pt x="319325" y="68449"/>
                </a:lnTo>
                <a:lnTo>
                  <a:pt x="310914" y="61854"/>
                </a:lnTo>
                <a:lnTo>
                  <a:pt x="302049" y="55714"/>
                </a:lnTo>
                <a:lnTo>
                  <a:pt x="292843" y="49915"/>
                </a:lnTo>
                <a:lnTo>
                  <a:pt x="283295" y="44799"/>
                </a:lnTo>
                <a:lnTo>
                  <a:pt x="273407" y="40023"/>
                </a:lnTo>
                <a:lnTo>
                  <a:pt x="263291" y="35703"/>
                </a:lnTo>
                <a:lnTo>
                  <a:pt x="252721" y="31837"/>
                </a:lnTo>
                <a:lnTo>
                  <a:pt x="242037" y="28539"/>
                </a:lnTo>
                <a:lnTo>
                  <a:pt x="230899" y="25810"/>
                </a:lnTo>
                <a:lnTo>
                  <a:pt x="219760" y="23536"/>
                </a:lnTo>
                <a:lnTo>
                  <a:pt x="208394" y="21830"/>
                </a:lnTo>
                <a:lnTo>
                  <a:pt x="196801" y="20580"/>
                </a:lnTo>
                <a:lnTo>
                  <a:pt x="183958" y="19898"/>
                </a:lnTo>
                <a:lnTo>
                  <a:pt x="171114" y="19784"/>
                </a:lnTo>
                <a:lnTo>
                  <a:pt x="158612" y="20125"/>
                </a:lnTo>
                <a:lnTo>
                  <a:pt x="146223" y="21148"/>
                </a:lnTo>
                <a:lnTo>
                  <a:pt x="134062" y="22740"/>
                </a:lnTo>
                <a:lnTo>
                  <a:pt x="122241" y="24900"/>
                </a:lnTo>
                <a:lnTo>
                  <a:pt x="110534" y="27629"/>
                </a:lnTo>
                <a:lnTo>
                  <a:pt x="99282" y="30700"/>
                </a:lnTo>
                <a:lnTo>
                  <a:pt x="88371" y="34338"/>
                </a:lnTo>
                <a:lnTo>
                  <a:pt x="77687" y="38318"/>
                </a:lnTo>
                <a:lnTo>
                  <a:pt x="67572" y="42979"/>
                </a:lnTo>
                <a:lnTo>
                  <a:pt x="57797" y="47869"/>
                </a:lnTo>
                <a:lnTo>
                  <a:pt x="48591" y="53326"/>
                </a:lnTo>
                <a:lnTo>
                  <a:pt x="39725" y="59125"/>
                </a:lnTo>
                <a:lnTo>
                  <a:pt x="31542" y="65265"/>
                </a:lnTo>
                <a:lnTo>
                  <a:pt x="23813" y="71746"/>
                </a:lnTo>
                <a:lnTo>
                  <a:pt x="30178" y="64355"/>
                </a:lnTo>
                <a:lnTo>
                  <a:pt x="36998" y="57306"/>
                </a:lnTo>
                <a:lnTo>
                  <a:pt x="44499" y="50598"/>
                </a:lnTo>
                <a:lnTo>
                  <a:pt x="52455" y="44003"/>
                </a:lnTo>
                <a:lnTo>
                  <a:pt x="60979" y="37977"/>
                </a:lnTo>
                <a:lnTo>
                  <a:pt x="69958" y="32292"/>
                </a:lnTo>
                <a:lnTo>
                  <a:pt x="79392" y="26947"/>
                </a:lnTo>
                <a:lnTo>
                  <a:pt x="89167" y="22172"/>
                </a:lnTo>
                <a:lnTo>
                  <a:pt x="99396" y="17737"/>
                </a:lnTo>
                <a:lnTo>
                  <a:pt x="110080" y="13758"/>
                </a:lnTo>
                <a:lnTo>
                  <a:pt x="120877" y="10233"/>
                </a:lnTo>
                <a:lnTo>
                  <a:pt x="132130" y="7049"/>
                </a:lnTo>
                <a:lnTo>
                  <a:pt x="143609" y="4662"/>
                </a:lnTo>
                <a:lnTo>
                  <a:pt x="155089" y="2615"/>
                </a:lnTo>
                <a:lnTo>
                  <a:pt x="166909" y="1137"/>
                </a:lnTo>
                <a:lnTo>
                  <a:pt x="178957" y="341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03" name="Freeform 114"/>
          <p:cNvSpPr>
            <a:spLocks noEditPoints="1"/>
          </p:cNvSpPr>
          <p:nvPr/>
        </p:nvSpPr>
        <p:spPr bwMode="auto">
          <a:xfrm>
            <a:off x="6983679" y="3605776"/>
            <a:ext cx="98425" cy="561975"/>
          </a:xfrm>
          <a:custGeom>
            <a:avLst/>
            <a:gdLst>
              <a:gd name="T0" fmla="*/ 98 w 622"/>
              <a:gd name="T1" fmla="*/ 2016 h 3535"/>
              <a:gd name="T2" fmla="*/ 524 w 622"/>
              <a:gd name="T3" fmla="*/ 1044 h 3535"/>
              <a:gd name="T4" fmla="*/ 367 w 622"/>
              <a:gd name="T5" fmla="*/ 0 h 3535"/>
              <a:gd name="T6" fmla="*/ 369 w 622"/>
              <a:gd name="T7" fmla="*/ 3 h 3535"/>
              <a:gd name="T8" fmla="*/ 372 w 622"/>
              <a:gd name="T9" fmla="*/ 14 h 3535"/>
              <a:gd name="T10" fmla="*/ 379 w 622"/>
              <a:gd name="T11" fmla="*/ 48 h 3535"/>
              <a:gd name="T12" fmla="*/ 392 w 622"/>
              <a:gd name="T13" fmla="*/ 111 h 3535"/>
              <a:gd name="T14" fmla="*/ 412 w 622"/>
              <a:gd name="T15" fmla="*/ 192 h 3535"/>
              <a:gd name="T16" fmla="*/ 439 w 622"/>
              <a:gd name="T17" fmla="*/ 290 h 3535"/>
              <a:gd name="T18" fmla="*/ 475 w 622"/>
              <a:gd name="T19" fmla="*/ 407 h 3535"/>
              <a:gd name="T20" fmla="*/ 521 w 622"/>
              <a:gd name="T21" fmla="*/ 543 h 3535"/>
              <a:gd name="T22" fmla="*/ 577 w 622"/>
              <a:gd name="T23" fmla="*/ 697 h 3535"/>
              <a:gd name="T24" fmla="*/ 606 w 622"/>
              <a:gd name="T25" fmla="*/ 783 h 3535"/>
              <a:gd name="T26" fmla="*/ 620 w 622"/>
              <a:gd name="T27" fmla="*/ 855 h 3535"/>
              <a:gd name="T28" fmla="*/ 622 w 622"/>
              <a:gd name="T29" fmla="*/ 911 h 3535"/>
              <a:gd name="T30" fmla="*/ 612 w 622"/>
              <a:gd name="T31" fmla="*/ 956 h 3535"/>
              <a:gd name="T32" fmla="*/ 595 w 622"/>
              <a:gd name="T33" fmla="*/ 989 h 3535"/>
              <a:gd name="T34" fmla="*/ 583 w 622"/>
              <a:gd name="T35" fmla="*/ 2064 h 3535"/>
              <a:gd name="T36" fmla="*/ 609 w 622"/>
              <a:gd name="T37" fmla="*/ 2102 h 3535"/>
              <a:gd name="T38" fmla="*/ 619 w 622"/>
              <a:gd name="T39" fmla="*/ 2149 h 3535"/>
              <a:gd name="T40" fmla="*/ 3 w 622"/>
              <a:gd name="T41" fmla="*/ 3535 h 3535"/>
              <a:gd name="T42" fmla="*/ 5 w 622"/>
              <a:gd name="T43" fmla="*/ 2125 h 3535"/>
              <a:gd name="T44" fmla="*/ 24 w 622"/>
              <a:gd name="T45" fmla="*/ 2082 h 3535"/>
              <a:gd name="T46" fmla="*/ 40 w 622"/>
              <a:gd name="T47" fmla="*/ 986 h 3535"/>
              <a:gd name="T48" fmla="*/ 36 w 622"/>
              <a:gd name="T49" fmla="*/ 963 h 3535"/>
              <a:gd name="T50" fmla="*/ 9 w 622"/>
              <a:gd name="T51" fmla="*/ 905 h 3535"/>
              <a:gd name="T52" fmla="*/ 0 w 622"/>
              <a:gd name="T53" fmla="*/ 833 h 3535"/>
              <a:gd name="T54" fmla="*/ 11 w 622"/>
              <a:gd name="T55" fmla="*/ 747 h 3535"/>
              <a:gd name="T56" fmla="*/ 44 w 622"/>
              <a:gd name="T57" fmla="*/ 650 h 3535"/>
              <a:gd name="T58" fmla="*/ 95 w 622"/>
              <a:gd name="T59" fmla="*/ 548 h 3535"/>
              <a:gd name="T60" fmla="*/ 137 w 622"/>
              <a:gd name="T61" fmla="*/ 463 h 3535"/>
              <a:gd name="T62" fmla="*/ 169 w 622"/>
              <a:gd name="T63" fmla="*/ 392 h 3535"/>
              <a:gd name="T64" fmla="*/ 192 w 622"/>
              <a:gd name="T65" fmla="*/ 336 h 3535"/>
              <a:gd name="T66" fmla="*/ 207 w 622"/>
              <a:gd name="T67" fmla="*/ 292 h 3535"/>
              <a:gd name="T68" fmla="*/ 217 w 622"/>
              <a:gd name="T69" fmla="*/ 259 h 3535"/>
              <a:gd name="T70" fmla="*/ 227 w 622"/>
              <a:gd name="T71" fmla="*/ 252 h 3535"/>
              <a:gd name="T72" fmla="*/ 237 w 622"/>
              <a:gd name="T73" fmla="*/ 274 h 3535"/>
              <a:gd name="T74" fmla="*/ 249 w 622"/>
              <a:gd name="T75" fmla="*/ 308 h 3535"/>
              <a:gd name="T76" fmla="*/ 265 w 622"/>
              <a:gd name="T77" fmla="*/ 337 h 3535"/>
              <a:gd name="T78" fmla="*/ 280 w 622"/>
              <a:gd name="T79" fmla="*/ 358 h 3535"/>
              <a:gd name="T80" fmla="*/ 296 w 622"/>
              <a:gd name="T81" fmla="*/ 360 h 3535"/>
              <a:gd name="T82" fmla="*/ 311 w 622"/>
              <a:gd name="T83" fmla="*/ 338 h 3535"/>
              <a:gd name="T84" fmla="*/ 328 w 622"/>
              <a:gd name="T85" fmla="*/ 282 h 3535"/>
              <a:gd name="T86" fmla="*/ 341 w 622"/>
              <a:gd name="T87" fmla="*/ 209 h 3535"/>
              <a:gd name="T88" fmla="*/ 351 w 622"/>
              <a:gd name="T89" fmla="*/ 130 h 3535"/>
              <a:gd name="T90" fmla="*/ 358 w 622"/>
              <a:gd name="T91" fmla="*/ 56 h 3535"/>
              <a:gd name="T92" fmla="*/ 363 w 622"/>
              <a:gd name="T93" fmla="*/ 16 h 3535"/>
              <a:gd name="T94" fmla="*/ 365 w 622"/>
              <a:gd name="T95" fmla="*/ 3 h 3535"/>
              <a:gd name="T96" fmla="*/ 367 w 622"/>
              <a:gd name="T97" fmla="*/ 0 h 3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22" h="3535">
                <a:moveTo>
                  <a:pt x="98" y="1044"/>
                </a:moveTo>
                <a:lnTo>
                  <a:pt x="98" y="2016"/>
                </a:lnTo>
                <a:lnTo>
                  <a:pt x="524" y="2016"/>
                </a:lnTo>
                <a:lnTo>
                  <a:pt x="524" y="1044"/>
                </a:lnTo>
                <a:lnTo>
                  <a:pt x="98" y="1044"/>
                </a:lnTo>
                <a:close/>
                <a:moveTo>
                  <a:pt x="367" y="0"/>
                </a:moveTo>
                <a:lnTo>
                  <a:pt x="368" y="0"/>
                </a:lnTo>
                <a:lnTo>
                  <a:pt x="369" y="3"/>
                </a:lnTo>
                <a:lnTo>
                  <a:pt x="371" y="8"/>
                </a:lnTo>
                <a:lnTo>
                  <a:pt x="372" y="14"/>
                </a:lnTo>
                <a:lnTo>
                  <a:pt x="375" y="23"/>
                </a:lnTo>
                <a:lnTo>
                  <a:pt x="379" y="48"/>
                </a:lnTo>
                <a:lnTo>
                  <a:pt x="384" y="78"/>
                </a:lnTo>
                <a:lnTo>
                  <a:pt x="392" y="111"/>
                </a:lnTo>
                <a:lnTo>
                  <a:pt x="401" y="149"/>
                </a:lnTo>
                <a:lnTo>
                  <a:pt x="412" y="192"/>
                </a:lnTo>
                <a:lnTo>
                  <a:pt x="425" y="239"/>
                </a:lnTo>
                <a:lnTo>
                  <a:pt x="439" y="290"/>
                </a:lnTo>
                <a:lnTo>
                  <a:pt x="456" y="347"/>
                </a:lnTo>
                <a:lnTo>
                  <a:pt x="475" y="407"/>
                </a:lnTo>
                <a:lnTo>
                  <a:pt x="497" y="473"/>
                </a:lnTo>
                <a:lnTo>
                  <a:pt x="521" y="543"/>
                </a:lnTo>
                <a:lnTo>
                  <a:pt x="548" y="617"/>
                </a:lnTo>
                <a:lnTo>
                  <a:pt x="577" y="697"/>
                </a:lnTo>
                <a:lnTo>
                  <a:pt x="594" y="742"/>
                </a:lnTo>
                <a:lnTo>
                  <a:pt x="606" y="783"/>
                </a:lnTo>
                <a:lnTo>
                  <a:pt x="614" y="821"/>
                </a:lnTo>
                <a:lnTo>
                  <a:pt x="620" y="855"/>
                </a:lnTo>
                <a:lnTo>
                  <a:pt x="622" y="884"/>
                </a:lnTo>
                <a:lnTo>
                  <a:pt x="622" y="911"/>
                </a:lnTo>
                <a:lnTo>
                  <a:pt x="619" y="936"/>
                </a:lnTo>
                <a:lnTo>
                  <a:pt x="612" y="956"/>
                </a:lnTo>
                <a:lnTo>
                  <a:pt x="604" y="974"/>
                </a:lnTo>
                <a:lnTo>
                  <a:pt x="595" y="989"/>
                </a:lnTo>
                <a:lnTo>
                  <a:pt x="583" y="1002"/>
                </a:lnTo>
                <a:lnTo>
                  <a:pt x="583" y="2064"/>
                </a:lnTo>
                <a:lnTo>
                  <a:pt x="598" y="2082"/>
                </a:lnTo>
                <a:lnTo>
                  <a:pt x="609" y="2102"/>
                </a:lnTo>
                <a:lnTo>
                  <a:pt x="616" y="2125"/>
                </a:lnTo>
                <a:lnTo>
                  <a:pt x="619" y="2149"/>
                </a:lnTo>
                <a:lnTo>
                  <a:pt x="619" y="3535"/>
                </a:lnTo>
                <a:lnTo>
                  <a:pt x="3" y="3535"/>
                </a:lnTo>
                <a:lnTo>
                  <a:pt x="3" y="2149"/>
                </a:lnTo>
                <a:lnTo>
                  <a:pt x="5" y="2125"/>
                </a:lnTo>
                <a:lnTo>
                  <a:pt x="13" y="2102"/>
                </a:lnTo>
                <a:lnTo>
                  <a:pt x="24" y="2082"/>
                </a:lnTo>
                <a:lnTo>
                  <a:pt x="40" y="2064"/>
                </a:lnTo>
                <a:lnTo>
                  <a:pt x="40" y="986"/>
                </a:lnTo>
                <a:lnTo>
                  <a:pt x="56" y="986"/>
                </a:lnTo>
                <a:lnTo>
                  <a:pt x="36" y="963"/>
                </a:lnTo>
                <a:lnTo>
                  <a:pt x="21" y="936"/>
                </a:lnTo>
                <a:lnTo>
                  <a:pt x="9" y="905"/>
                </a:lnTo>
                <a:lnTo>
                  <a:pt x="2" y="871"/>
                </a:lnTo>
                <a:lnTo>
                  <a:pt x="0" y="833"/>
                </a:lnTo>
                <a:lnTo>
                  <a:pt x="3" y="791"/>
                </a:lnTo>
                <a:lnTo>
                  <a:pt x="11" y="747"/>
                </a:lnTo>
                <a:lnTo>
                  <a:pt x="24" y="700"/>
                </a:lnTo>
                <a:lnTo>
                  <a:pt x="44" y="650"/>
                </a:lnTo>
                <a:lnTo>
                  <a:pt x="69" y="597"/>
                </a:lnTo>
                <a:lnTo>
                  <a:pt x="95" y="548"/>
                </a:lnTo>
                <a:lnTo>
                  <a:pt x="118" y="503"/>
                </a:lnTo>
                <a:lnTo>
                  <a:pt x="137" y="463"/>
                </a:lnTo>
                <a:lnTo>
                  <a:pt x="155" y="426"/>
                </a:lnTo>
                <a:lnTo>
                  <a:pt x="169" y="392"/>
                </a:lnTo>
                <a:lnTo>
                  <a:pt x="182" y="362"/>
                </a:lnTo>
                <a:lnTo>
                  <a:pt x="192" y="336"/>
                </a:lnTo>
                <a:lnTo>
                  <a:pt x="200" y="312"/>
                </a:lnTo>
                <a:lnTo>
                  <a:pt x="207" y="292"/>
                </a:lnTo>
                <a:lnTo>
                  <a:pt x="211" y="275"/>
                </a:lnTo>
                <a:lnTo>
                  <a:pt x="217" y="259"/>
                </a:lnTo>
                <a:lnTo>
                  <a:pt x="221" y="252"/>
                </a:lnTo>
                <a:lnTo>
                  <a:pt x="227" y="252"/>
                </a:lnTo>
                <a:lnTo>
                  <a:pt x="231" y="258"/>
                </a:lnTo>
                <a:lnTo>
                  <a:pt x="237" y="274"/>
                </a:lnTo>
                <a:lnTo>
                  <a:pt x="243" y="290"/>
                </a:lnTo>
                <a:lnTo>
                  <a:pt x="249" y="308"/>
                </a:lnTo>
                <a:lnTo>
                  <a:pt x="257" y="323"/>
                </a:lnTo>
                <a:lnTo>
                  <a:pt x="265" y="337"/>
                </a:lnTo>
                <a:lnTo>
                  <a:pt x="272" y="349"/>
                </a:lnTo>
                <a:lnTo>
                  <a:pt x="280" y="358"/>
                </a:lnTo>
                <a:lnTo>
                  <a:pt x="288" y="361"/>
                </a:lnTo>
                <a:lnTo>
                  <a:pt x="296" y="360"/>
                </a:lnTo>
                <a:lnTo>
                  <a:pt x="304" y="352"/>
                </a:lnTo>
                <a:lnTo>
                  <a:pt x="311" y="338"/>
                </a:lnTo>
                <a:lnTo>
                  <a:pt x="319" y="314"/>
                </a:lnTo>
                <a:lnTo>
                  <a:pt x="328" y="282"/>
                </a:lnTo>
                <a:lnTo>
                  <a:pt x="334" y="247"/>
                </a:lnTo>
                <a:lnTo>
                  <a:pt x="341" y="209"/>
                </a:lnTo>
                <a:lnTo>
                  <a:pt x="346" y="170"/>
                </a:lnTo>
                <a:lnTo>
                  <a:pt x="351" y="130"/>
                </a:lnTo>
                <a:lnTo>
                  <a:pt x="355" y="92"/>
                </a:lnTo>
                <a:lnTo>
                  <a:pt x="358" y="56"/>
                </a:lnTo>
                <a:lnTo>
                  <a:pt x="362" y="24"/>
                </a:lnTo>
                <a:lnTo>
                  <a:pt x="363" y="16"/>
                </a:lnTo>
                <a:lnTo>
                  <a:pt x="364" y="9"/>
                </a:lnTo>
                <a:lnTo>
                  <a:pt x="365" y="3"/>
                </a:lnTo>
                <a:lnTo>
                  <a:pt x="366" y="0"/>
                </a:lnTo>
                <a:lnTo>
                  <a:pt x="36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4" name="Freeform 119"/>
          <p:cNvSpPr>
            <a:spLocks noEditPoints="1"/>
          </p:cNvSpPr>
          <p:nvPr/>
        </p:nvSpPr>
        <p:spPr bwMode="auto">
          <a:xfrm>
            <a:off x="7700892" y="3793101"/>
            <a:ext cx="534987" cy="195263"/>
          </a:xfrm>
          <a:custGeom>
            <a:avLst/>
            <a:gdLst>
              <a:gd name="T0" fmla="*/ 2437 w 3373"/>
              <a:gd name="T1" fmla="*/ 504 h 1221"/>
              <a:gd name="T2" fmla="*/ 2149 w 3373"/>
              <a:gd name="T3" fmla="*/ 575 h 1221"/>
              <a:gd name="T4" fmla="*/ 1965 w 3373"/>
              <a:gd name="T5" fmla="*/ 756 h 1221"/>
              <a:gd name="T6" fmla="*/ 2069 w 3373"/>
              <a:gd name="T7" fmla="*/ 1013 h 1221"/>
              <a:gd name="T8" fmla="*/ 2472 w 3373"/>
              <a:gd name="T9" fmla="*/ 1160 h 1221"/>
              <a:gd name="T10" fmla="*/ 2959 w 3373"/>
              <a:gd name="T11" fmla="*/ 1107 h 1221"/>
              <a:gd name="T12" fmla="*/ 3240 w 3373"/>
              <a:gd name="T13" fmla="*/ 891 h 1221"/>
              <a:gd name="T14" fmla="*/ 3219 w 3373"/>
              <a:gd name="T15" fmla="*/ 655 h 1221"/>
              <a:gd name="T16" fmla="*/ 3002 w 3373"/>
              <a:gd name="T17" fmla="*/ 523 h 1221"/>
              <a:gd name="T18" fmla="*/ 662 w 3373"/>
              <a:gd name="T19" fmla="*/ 494 h 1221"/>
              <a:gd name="T20" fmla="*/ 260 w 3373"/>
              <a:gd name="T21" fmla="*/ 559 h 1221"/>
              <a:gd name="T22" fmla="*/ 126 w 3373"/>
              <a:gd name="T23" fmla="*/ 731 h 1221"/>
              <a:gd name="T24" fmla="*/ 201 w 3373"/>
              <a:gd name="T25" fmla="*/ 985 h 1221"/>
              <a:gd name="T26" fmla="*/ 585 w 3373"/>
              <a:gd name="T27" fmla="*/ 1151 h 1221"/>
              <a:gd name="T28" fmla="*/ 1076 w 3373"/>
              <a:gd name="T29" fmla="*/ 1124 h 1221"/>
              <a:gd name="T30" fmla="*/ 1387 w 3373"/>
              <a:gd name="T31" fmla="*/ 923 h 1221"/>
              <a:gd name="T32" fmla="*/ 1362 w 3373"/>
              <a:gd name="T33" fmla="*/ 672 h 1221"/>
              <a:gd name="T34" fmla="*/ 1119 w 3373"/>
              <a:gd name="T35" fmla="*/ 538 h 1221"/>
              <a:gd name="T36" fmla="*/ 838 w 3373"/>
              <a:gd name="T37" fmla="*/ 496 h 1221"/>
              <a:gd name="T38" fmla="*/ 513 w 3373"/>
              <a:gd name="T39" fmla="*/ 13 h 1221"/>
              <a:gd name="T40" fmla="*/ 728 w 3373"/>
              <a:gd name="T41" fmla="*/ 124 h 1221"/>
              <a:gd name="T42" fmla="*/ 791 w 3373"/>
              <a:gd name="T43" fmla="*/ 232 h 1221"/>
              <a:gd name="T44" fmla="*/ 693 w 3373"/>
              <a:gd name="T45" fmla="*/ 192 h 1221"/>
              <a:gd name="T46" fmla="*/ 461 w 3373"/>
              <a:gd name="T47" fmla="*/ 97 h 1221"/>
              <a:gd name="T48" fmla="*/ 277 w 3373"/>
              <a:gd name="T49" fmla="*/ 232 h 1221"/>
              <a:gd name="T50" fmla="*/ 225 w 3373"/>
              <a:gd name="T51" fmla="*/ 464 h 1221"/>
              <a:gd name="T52" fmla="*/ 376 w 3373"/>
              <a:gd name="T53" fmla="*/ 468 h 1221"/>
              <a:gd name="T54" fmla="*/ 892 w 3373"/>
              <a:gd name="T55" fmla="*/ 445 h 1221"/>
              <a:gd name="T56" fmla="*/ 1343 w 3373"/>
              <a:gd name="T57" fmla="*/ 583 h 1221"/>
              <a:gd name="T58" fmla="*/ 1577 w 3373"/>
              <a:gd name="T59" fmla="*/ 663 h 1221"/>
              <a:gd name="T60" fmla="*/ 1957 w 3373"/>
              <a:gd name="T61" fmla="*/ 628 h 1221"/>
              <a:gd name="T62" fmla="*/ 2218 w 3373"/>
              <a:gd name="T63" fmla="*/ 493 h 1221"/>
              <a:gd name="T64" fmla="*/ 2775 w 3373"/>
              <a:gd name="T65" fmla="*/ 443 h 1221"/>
              <a:gd name="T66" fmla="*/ 3053 w 3373"/>
              <a:gd name="T67" fmla="*/ 478 h 1221"/>
              <a:gd name="T68" fmla="*/ 3137 w 3373"/>
              <a:gd name="T69" fmla="*/ 355 h 1221"/>
              <a:gd name="T70" fmla="*/ 3027 w 3373"/>
              <a:gd name="T71" fmla="*/ 135 h 1221"/>
              <a:gd name="T72" fmla="*/ 2794 w 3373"/>
              <a:gd name="T73" fmla="*/ 128 h 1221"/>
              <a:gd name="T74" fmla="*/ 2614 w 3373"/>
              <a:gd name="T75" fmla="*/ 239 h 1221"/>
              <a:gd name="T76" fmla="*/ 2593 w 3373"/>
              <a:gd name="T77" fmla="*/ 168 h 1221"/>
              <a:gd name="T78" fmla="*/ 2746 w 3373"/>
              <a:gd name="T79" fmla="*/ 64 h 1221"/>
              <a:gd name="T80" fmla="*/ 2990 w 3373"/>
              <a:gd name="T81" fmla="*/ 1 h 1221"/>
              <a:gd name="T82" fmla="*/ 3191 w 3373"/>
              <a:gd name="T83" fmla="*/ 179 h 1221"/>
              <a:gd name="T84" fmla="*/ 3301 w 3373"/>
              <a:gd name="T85" fmla="*/ 490 h 1221"/>
              <a:gd name="T86" fmla="*/ 3370 w 3373"/>
              <a:gd name="T87" fmla="*/ 632 h 1221"/>
              <a:gd name="T88" fmla="*/ 3373 w 3373"/>
              <a:gd name="T89" fmla="*/ 729 h 1221"/>
              <a:gd name="T90" fmla="*/ 3337 w 3373"/>
              <a:gd name="T91" fmla="*/ 836 h 1221"/>
              <a:gd name="T92" fmla="*/ 3214 w 3373"/>
              <a:gd name="T93" fmla="*/ 1018 h 1221"/>
              <a:gd name="T94" fmla="*/ 2803 w 3373"/>
              <a:gd name="T95" fmla="*/ 1204 h 1221"/>
              <a:gd name="T96" fmla="*/ 2287 w 3373"/>
              <a:gd name="T97" fmla="*/ 1178 h 1221"/>
              <a:gd name="T98" fmla="*/ 1952 w 3373"/>
              <a:gd name="T99" fmla="*/ 968 h 1221"/>
              <a:gd name="T100" fmla="*/ 1874 w 3373"/>
              <a:gd name="T101" fmla="*/ 799 h 1221"/>
              <a:gd name="T102" fmla="*/ 1649 w 3373"/>
              <a:gd name="T103" fmla="*/ 749 h 1221"/>
              <a:gd name="T104" fmla="*/ 1478 w 3373"/>
              <a:gd name="T105" fmla="*/ 815 h 1221"/>
              <a:gd name="T106" fmla="*/ 1363 w 3373"/>
              <a:gd name="T107" fmla="*/ 1033 h 1221"/>
              <a:gd name="T108" fmla="*/ 968 w 3373"/>
              <a:gd name="T109" fmla="*/ 1205 h 1221"/>
              <a:gd name="T110" fmla="*/ 445 w 3373"/>
              <a:gd name="T111" fmla="*/ 1174 h 1221"/>
              <a:gd name="T112" fmla="*/ 103 w 3373"/>
              <a:gd name="T113" fmla="*/ 948 h 1221"/>
              <a:gd name="T114" fmla="*/ 16 w 3373"/>
              <a:gd name="T115" fmla="*/ 830 h 1221"/>
              <a:gd name="T116" fmla="*/ 0 w 3373"/>
              <a:gd name="T117" fmla="*/ 705 h 1221"/>
              <a:gd name="T118" fmla="*/ 4 w 3373"/>
              <a:gd name="T119" fmla="*/ 627 h 1221"/>
              <a:gd name="T120" fmla="*/ 77 w 3373"/>
              <a:gd name="T121" fmla="*/ 485 h 1221"/>
              <a:gd name="T122" fmla="*/ 187 w 3373"/>
              <a:gd name="T123" fmla="*/ 177 h 1221"/>
              <a:gd name="T124" fmla="*/ 387 w 3373"/>
              <a:gd name="T125" fmla="*/ 1 h 1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73" h="1221">
                <a:moveTo>
                  <a:pt x="2638" y="494"/>
                </a:moveTo>
                <a:lnTo>
                  <a:pt x="2616" y="494"/>
                </a:lnTo>
                <a:lnTo>
                  <a:pt x="2593" y="494"/>
                </a:lnTo>
                <a:lnTo>
                  <a:pt x="2566" y="495"/>
                </a:lnTo>
                <a:lnTo>
                  <a:pt x="2536" y="496"/>
                </a:lnTo>
                <a:lnTo>
                  <a:pt x="2504" y="498"/>
                </a:lnTo>
                <a:lnTo>
                  <a:pt x="2472" y="501"/>
                </a:lnTo>
                <a:lnTo>
                  <a:pt x="2437" y="504"/>
                </a:lnTo>
                <a:lnTo>
                  <a:pt x="2402" y="509"/>
                </a:lnTo>
                <a:lnTo>
                  <a:pt x="2365" y="514"/>
                </a:lnTo>
                <a:lnTo>
                  <a:pt x="2328" y="522"/>
                </a:lnTo>
                <a:lnTo>
                  <a:pt x="2291" y="529"/>
                </a:lnTo>
                <a:lnTo>
                  <a:pt x="2254" y="538"/>
                </a:lnTo>
                <a:lnTo>
                  <a:pt x="2218" y="549"/>
                </a:lnTo>
                <a:lnTo>
                  <a:pt x="2183" y="561"/>
                </a:lnTo>
                <a:lnTo>
                  <a:pt x="2149" y="575"/>
                </a:lnTo>
                <a:lnTo>
                  <a:pt x="2117" y="590"/>
                </a:lnTo>
                <a:lnTo>
                  <a:pt x="2086" y="608"/>
                </a:lnTo>
                <a:lnTo>
                  <a:pt x="2059" y="628"/>
                </a:lnTo>
                <a:lnTo>
                  <a:pt x="2034" y="648"/>
                </a:lnTo>
                <a:lnTo>
                  <a:pt x="2011" y="672"/>
                </a:lnTo>
                <a:lnTo>
                  <a:pt x="1992" y="697"/>
                </a:lnTo>
                <a:lnTo>
                  <a:pt x="1976" y="725"/>
                </a:lnTo>
                <a:lnTo>
                  <a:pt x="1965" y="756"/>
                </a:lnTo>
                <a:lnTo>
                  <a:pt x="1958" y="788"/>
                </a:lnTo>
                <a:lnTo>
                  <a:pt x="1956" y="824"/>
                </a:lnTo>
                <a:lnTo>
                  <a:pt x="1959" y="858"/>
                </a:lnTo>
                <a:lnTo>
                  <a:pt x="1969" y="891"/>
                </a:lnTo>
                <a:lnTo>
                  <a:pt x="1986" y="923"/>
                </a:lnTo>
                <a:lnTo>
                  <a:pt x="2008" y="955"/>
                </a:lnTo>
                <a:lnTo>
                  <a:pt x="2036" y="985"/>
                </a:lnTo>
                <a:lnTo>
                  <a:pt x="2069" y="1013"/>
                </a:lnTo>
                <a:lnTo>
                  <a:pt x="2107" y="1040"/>
                </a:lnTo>
                <a:lnTo>
                  <a:pt x="2148" y="1065"/>
                </a:lnTo>
                <a:lnTo>
                  <a:pt x="2194" y="1086"/>
                </a:lnTo>
                <a:lnTo>
                  <a:pt x="2245" y="1107"/>
                </a:lnTo>
                <a:lnTo>
                  <a:pt x="2297" y="1124"/>
                </a:lnTo>
                <a:lnTo>
                  <a:pt x="2353" y="1139"/>
                </a:lnTo>
                <a:lnTo>
                  <a:pt x="2411" y="1151"/>
                </a:lnTo>
                <a:lnTo>
                  <a:pt x="2472" y="1160"/>
                </a:lnTo>
                <a:lnTo>
                  <a:pt x="2534" y="1165"/>
                </a:lnTo>
                <a:lnTo>
                  <a:pt x="2598" y="1167"/>
                </a:lnTo>
                <a:lnTo>
                  <a:pt x="2663" y="1165"/>
                </a:lnTo>
                <a:lnTo>
                  <a:pt x="2726" y="1160"/>
                </a:lnTo>
                <a:lnTo>
                  <a:pt x="2788" y="1151"/>
                </a:lnTo>
                <a:lnTo>
                  <a:pt x="2848" y="1139"/>
                </a:lnTo>
                <a:lnTo>
                  <a:pt x="2905" y="1124"/>
                </a:lnTo>
                <a:lnTo>
                  <a:pt x="2959" y="1107"/>
                </a:lnTo>
                <a:lnTo>
                  <a:pt x="3010" y="1086"/>
                </a:lnTo>
                <a:lnTo>
                  <a:pt x="3057" y="1065"/>
                </a:lnTo>
                <a:lnTo>
                  <a:pt x="3099" y="1040"/>
                </a:lnTo>
                <a:lnTo>
                  <a:pt x="3138" y="1013"/>
                </a:lnTo>
                <a:lnTo>
                  <a:pt x="3172" y="985"/>
                </a:lnTo>
                <a:lnTo>
                  <a:pt x="3200" y="955"/>
                </a:lnTo>
                <a:lnTo>
                  <a:pt x="3223" y="923"/>
                </a:lnTo>
                <a:lnTo>
                  <a:pt x="3240" y="891"/>
                </a:lnTo>
                <a:lnTo>
                  <a:pt x="3250" y="858"/>
                </a:lnTo>
                <a:lnTo>
                  <a:pt x="3253" y="825"/>
                </a:lnTo>
                <a:lnTo>
                  <a:pt x="3252" y="792"/>
                </a:lnTo>
                <a:lnTo>
                  <a:pt x="3250" y="760"/>
                </a:lnTo>
                <a:lnTo>
                  <a:pt x="3246" y="731"/>
                </a:lnTo>
                <a:lnTo>
                  <a:pt x="3240" y="704"/>
                </a:lnTo>
                <a:lnTo>
                  <a:pt x="3231" y="678"/>
                </a:lnTo>
                <a:lnTo>
                  <a:pt x="3219" y="655"/>
                </a:lnTo>
                <a:lnTo>
                  <a:pt x="3205" y="632"/>
                </a:lnTo>
                <a:lnTo>
                  <a:pt x="3188" y="611"/>
                </a:lnTo>
                <a:lnTo>
                  <a:pt x="3167" y="592"/>
                </a:lnTo>
                <a:lnTo>
                  <a:pt x="3142" y="575"/>
                </a:lnTo>
                <a:lnTo>
                  <a:pt x="3114" y="559"/>
                </a:lnTo>
                <a:lnTo>
                  <a:pt x="3081" y="546"/>
                </a:lnTo>
                <a:lnTo>
                  <a:pt x="3044" y="533"/>
                </a:lnTo>
                <a:lnTo>
                  <a:pt x="3002" y="523"/>
                </a:lnTo>
                <a:lnTo>
                  <a:pt x="2955" y="513"/>
                </a:lnTo>
                <a:lnTo>
                  <a:pt x="2903" y="506"/>
                </a:lnTo>
                <a:lnTo>
                  <a:pt x="2846" y="501"/>
                </a:lnTo>
                <a:lnTo>
                  <a:pt x="2783" y="497"/>
                </a:lnTo>
                <a:lnTo>
                  <a:pt x="2713" y="494"/>
                </a:lnTo>
                <a:lnTo>
                  <a:pt x="2638" y="494"/>
                </a:lnTo>
                <a:close/>
                <a:moveTo>
                  <a:pt x="738" y="494"/>
                </a:moveTo>
                <a:lnTo>
                  <a:pt x="662" y="494"/>
                </a:lnTo>
                <a:lnTo>
                  <a:pt x="592" y="497"/>
                </a:lnTo>
                <a:lnTo>
                  <a:pt x="529" y="501"/>
                </a:lnTo>
                <a:lnTo>
                  <a:pt x="470" y="506"/>
                </a:lnTo>
                <a:lnTo>
                  <a:pt x="419" y="513"/>
                </a:lnTo>
                <a:lnTo>
                  <a:pt x="372" y="523"/>
                </a:lnTo>
                <a:lnTo>
                  <a:pt x="330" y="533"/>
                </a:lnTo>
                <a:lnTo>
                  <a:pt x="293" y="546"/>
                </a:lnTo>
                <a:lnTo>
                  <a:pt x="260" y="559"/>
                </a:lnTo>
                <a:lnTo>
                  <a:pt x="231" y="575"/>
                </a:lnTo>
                <a:lnTo>
                  <a:pt x="206" y="592"/>
                </a:lnTo>
                <a:lnTo>
                  <a:pt x="185" y="611"/>
                </a:lnTo>
                <a:lnTo>
                  <a:pt x="167" y="632"/>
                </a:lnTo>
                <a:lnTo>
                  <a:pt x="153" y="655"/>
                </a:lnTo>
                <a:lnTo>
                  <a:pt x="142" y="678"/>
                </a:lnTo>
                <a:lnTo>
                  <a:pt x="133" y="704"/>
                </a:lnTo>
                <a:lnTo>
                  <a:pt x="126" y="731"/>
                </a:lnTo>
                <a:lnTo>
                  <a:pt x="122" y="760"/>
                </a:lnTo>
                <a:lnTo>
                  <a:pt x="120" y="792"/>
                </a:lnTo>
                <a:lnTo>
                  <a:pt x="119" y="825"/>
                </a:lnTo>
                <a:lnTo>
                  <a:pt x="122" y="858"/>
                </a:lnTo>
                <a:lnTo>
                  <a:pt x="133" y="891"/>
                </a:lnTo>
                <a:lnTo>
                  <a:pt x="150" y="923"/>
                </a:lnTo>
                <a:lnTo>
                  <a:pt x="173" y="955"/>
                </a:lnTo>
                <a:lnTo>
                  <a:pt x="201" y="985"/>
                </a:lnTo>
                <a:lnTo>
                  <a:pt x="234" y="1013"/>
                </a:lnTo>
                <a:lnTo>
                  <a:pt x="273" y="1040"/>
                </a:lnTo>
                <a:lnTo>
                  <a:pt x="316" y="1065"/>
                </a:lnTo>
                <a:lnTo>
                  <a:pt x="363" y="1086"/>
                </a:lnTo>
                <a:lnTo>
                  <a:pt x="414" y="1107"/>
                </a:lnTo>
                <a:lnTo>
                  <a:pt x="468" y="1124"/>
                </a:lnTo>
                <a:lnTo>
                  <a:pt x="525" y="1139"/>
                </a:lnTo>
                <a:lnTo>
                  <a:pt x="585" y="1151"/>
                </a:lnTo>
                <a:lnTo>
                  <a:pt x="646" y="1160"/>
                </a:lnTo>
                <a:lnTo>
                  <a:pt x="710" y="1165"/>
                </a:lnTo>
                <a:lnTo>
                  <a:pt x="775" y="1167"/>
                </a:lnTo>
                <a:lnTo>
                  <a:pt x="838" y="1165"/>
                </a:lnTo>
                <a:lnTo>
                  <a:pt x="901" y="1160"/>
                </a:lnTo>
                <a:lnTo>
                  <a:pt x="962" y="1151"/>
                </a:lnTo>
                <a:lnTo>
                  <a:pt x="1020" y="1139"/>
                </a:lnTo>
                <a:lnTo>
                  <a:pt x="1076" y="1124"/>
                </a:lnTo>
                <a:lnTo>
                  <a:pt x="1128" y="1107"/>
                </a:lnTo>
                <a:lnTo>
                  <a:pt x="1178" y="1086"/>
                </a:lnTo>
                <a:lnTo>
                  <a:pt x="1225" y="1065"/>
                </a:lnTo>
                <a:lnTo>
                  <a:pt x="1267" y="1040"/>
                </a:lnTo>
                <a:lnTo>
                  <a:pt x="1305" y="1013"/>
                </a:lnTo>
                <a:lnTo>
                  <a:pt x="1338" y="985"/>
                </a:lnTo>
                <a:lnTo>
                  <a:pt x="1365" y="955"/>
                </a:lnTo>
                <a:lnTo>
                  <a:pt x="1387" y="923"/>
                </a:lnTo>
                <a:lnTo>
                  <a:pt x="1403" y="891"/>
                </a:lnTo>
                <a:lnTo>
                  <a:pt x="1414" y="858"/>
                </a:lnTo>
                <a:lnTo>
                  <a:pt x="1418" y="824"/>
                </a:lnTo>
                <a:lnTo>
                  <a:pt x="1415" y="788"/>
                </a:lnTo>
                <a:lnTo>
                  <a:pt x="1407" y="756"/>
                </a:lnTo>
                <a:lnTo>
                  <a:pt x="1396" y="725"/>
                </a:lnTo>
                <a:lnTo>
                  <a:pt x="1381" y="697"/>
                </a:lnTo>
                <a:lnTo>
                  <a:pt x="1362" y="672"/>
                </a:lnTo>
                <a:lnTo>
                  <a:pt x="1340" y="648"/>
                </a:lnTo>
                <a:lnTo>
                  <a:pt x="1314" y="628"/>
                </a:lnTo>
                <a:lnTo>
                  <a:pt x="1286" y="608"/>
                </a:lnTo>
                <a:lnTo>
                  <a:pt x="1256" y="590"/>
                </a:lnTo>
                <a:lnTo>
                  <a:pt x="1223" y="575"/>
                </a:lnTo>
                <a:lnTo>
                  <a:pt x="1190" y="561"/>
                </a:lnTo>
                <a:lnTo>
                  <a:pt x="1155" y="549"/>
                </a:lnTo>
                <a:lnTo>
                  <a:pt x="1119" y="538"/>
                </a:lnTo>
                <a:lnTo>
                  <a:pt x="1083" y="529"/>
                </a:lnTo>
                <a:lnTo>
                  <a:pt x="1046" y="522"/>
                </a:lnTo>
                <a:lnTo>
                  <a:pt x="1009" y="514"/>
                </a:lnTo>
                <a:lnTo>
                  <a:pt x="973" y="509"/>
                </a:lnTo>
                <a:lnTo>
                  <a:pt x="937" y="504"/>
                </a:lnTo>
                <a:lnTo>
                  <a:pt x="902" y="501"/>
                </a:lnTo>
                <a:lnTo>
                  <a:pt x="869" y="498"/>
                </a:lnTo>
                <a:lnTo>
                  <a:pt x="838" y="496"/>
                </a:lnTo>
                <a:lnTo>
                  <a:pt x="808" y="495"/>
                </a:lnTo>
                <a:lnTo>
                  <a:pt x="782" y="494"/>
                </a:lnTo>
                <a:lnTo>
                  <a:pt x="758" y="494"/>
                </a:lnTo>
                <a:lnTo>
                  <a:pt x="738" y="494"/>
                </a:lnTo>
                <a:close/>
                <a:moveTo>
                  <a:pt x="418" y="0"/>
                </a:moveTo>
                <a:lnTo>
                  <a:pt x="449" y="1"/>
                </a:lnTo>
                <a:lnTo>
                  <a:pt x="481" y="6"/>
                </a:lnTo>
                <a:lnTo>
                  <a:pt x="513" y="13"/>
                </a:lnTo>
                <a:lnTo>
                  <a:pt x="543" y="23"/>
                </a:lnTo>
                <a:lnTo>
                  <a:pt x="574" y="36"/>
                </a:lnTo>
                <a:lnTo>
                  <a:pt x="603" y="49"/>
                </a:lnTo>
                <a:lnTo>
                  <a:pt x="632" y="64"/>
                </a:lnTo>
                <a:lnTo>
                  <a:pt x="658" y="78"/>
                </a:lnTo>
                <a:lnTo>
                  <a:pt x="684" y="94"/>
                </a:lnTo>
                <a:lnTo>
                  <a:pt x="708" y="110"/>
                </a:lnTo>
                <a:lnTo>
                  <a:pt x="728" y="124"/>
                </a:lnTo>
                <a:lnTo>
                  <a:pt x="747" y="138"/>
                </a:lnTo>
                <a:lnTo>
                  <a:pt x="763" y="150"/>
                </a:lnTo>
                <a:lnTo>
                  <a:pt x="776" y="160"/>
                </a:lnTo>
                <a:lnTo>
                  <a:pt x="785" y="168"/>
                </a:lnTo>
                <a:lnTo>
                  <a:pt x="791" y="173"/>
                </a:lnTo>
                <a:lnTo>
                  <a:pt x="793" y="175"/>
                </a:lnTo>
                <a:lnTo>
                  <a:pt x="793" y="223"/>
                </a:lnTo>
                <a:lnTo>
                  <a:pt x="791" y="232"/>
                </a:lnTo>
                <a:lnTo>
                  <a:pt x="788" y="239"/>
                </a:lnTo>
                <a:lnTo>
                  <a:pt x="781" y="242"/>
                </a:lnTo>
                <a:lnTo>
                  <a:pt x="773" y="242"/>
                </a:lnTo>
                <a:lnTo>
                  <a:pt x="762" y="239"/>
                </a:lnTo>
                <a:lnTo>
                  <a:pt x="751" y="233"/>
                </a:lnTo>
                <a:lnTo>
                  <a:pt x="738" y="225"/>
                </a:lnTo>
                <a:lnTo>
                  <a:pt x="717" y="208"/>
                </a:lnTo>
                <a:lnTo>
                  <a:pt x="693" y="192"/>
                </a:lnTo>
                <a:lnTo>
                  <a:pt x="669" y="175"/>
                </a:lnTo>
                <a:lnTo>
                  <a:pt x="641" y="158"/>
                </a:lnTo>
                <a:lnTo>
                  <a:pt x="613" y="143"/>
                </a:lnTo>
                <a:lnTo>
                  <a:pt x="583" y="128"/>
                </a:lnTo>
                <a:lnTo>
                  <a:pt x="553" y="116"/>
                </a:lnTo>
                <a:lnTo>
                  <a:pt x="522" y="107"/>
                </a:lnTo>
                <a:lnTo>
                  <a:pt x="491" y="100"/>
                </a:lnTo>
                <a:lnTo>
                  <a:pt x="461" y="97"/>
                </a:lnTo>
                <a:lnTo>
                  <a:pt x="431" y="99"/>
                </a:lnTo>
                <a:lnTo>
                  <a:pt x="403" y="105"/>
                </a:lnTo>
                <a:lnTo>
                  <a:pt x="375" y="118"/>
                </a:lnTo>
                <a:lnTo>
                  <a:pt x="350" y="135"/>
                </a:lnTo>
                <a:lnTo>
                  <a:pt x="329" y="154"/>
                </a:lnTo>
                <a:lnTo>
                  <a:pt x="309" y="178"/>
                </a:lnTo>
                <a:lnTo>
                  <a:pt x="292" y="204"/>
                </a:lnTo>
                <a:lnTo>
                  <a:pt x="277" y="232"/>
                </a:lnTo>
                <a:lnTo>
                  <a:pt x="265" y="262"/>
                </a:lnTo>
                <a:lnTo>
                  <a:pt x="255" y="292"/>
                </a:lnTo>
                <a:lnTo>
                  <a:pt x="247" y="323"/>
                </a:lnTo>
                <a:lnTo>
                  <a:pt x="239" y="354"/>
                </a:lnTo>
                <a:lnTo>
                  <a:pt x="234" y="384"/>
                </a:lnTo>
                <a:lnTo>
                  <a:pt x="230" y="412"/>
                </a:lnTo>
                <a:lnTo>
                  <a:pt x="227" y="439"/>
                </a:lnTo>
                <a:lnTo>
                  <a:pt x="225" y="464"/>
                </a:lnTo>
                <a:lnTo>
                  <a:pt x="224" y="484"/>
                </a:lnTo>
                <a:lnTo>
                  <a:pt x="223" y="503"/>
                </a:lnTo>
                <a:lnTo>
                  <a:pt x="269" y="491"/>
                </a:lnTo>
                <a:lnTo>
                  <a:pt x="321" y="478"/>
                </a:lnTo>
                <a:lnTo>
                  <a:pt x="379" y="467"/>
                </a:lnTo>
                <a:lnTo>
                  <a:pt x="379" y="467"/>
                </a:lnTo>
                <a:lnTo>
                  <a:pt x="378" y="467"/>
                </a:lnTo>
                <a:lnTo>
                  <a:pt x="376" y="468"/>
                </a:lnTo>
                <a:lnTo>
                  <a:pt x="425" y="458"/>
                </a:lnTo>
                <a:lnTo>
                  <a:pt x="478" y="451"/>
                </a:lnTo>
                <a:lnTo>
                  <a:pt x="535" y="446"/>
                </a:lnTo>
                <a:lnTo>
                  <a:pt x="597" y="443"/>
                </a:lnTo>
                <a:lnTo>
                  <a:pt x="664" y="440"/>
                </a:lnTo>
                <a:lnTo>
                  <a:pt x="735" y="439"/>
                </a:lnTo>
                <a:lnTo>
                  <a:pt x="816" y="441"/>
                </a:lnTo>
                <a:lnTo>
                  <a:pt x="892" y="445"/>
                </a:lnTo>
                <a:lnTo>
                  <a:pt x="965" y="453"/>
                </a:lnTo>
                <a:lnTo>
                  <a:pt x="1032" y="464"/>
                </a:lnTo>
                <a:lnTo>
                  <a:pt x="1096" y="476"/>
                </a:lnTo>
                <a:lnTo>
                  <a:pt x="1155" y="493"/>
                </a:lnTo>
                <a:lnTo>
                  <a:pt x="1209" y="511"/>
                </a:lnTo>
                <a:lnTo>
                  <a:pt x="1258" y="533"/>
                </a:lnTo>
                <a:lnTo>
                  <a:pt x="1303" y="557"/>
                </a:lnTo>
                <a:lnTo>
                  <a:pt x="1343" y="583"/>
                </a:lnTo>
                <a:lnTo>
                  <a:pt x="1358" y="595"/>
                </a:lnTo>
                <a:lnTo>
                  <a:pt x="1377" y="607"/>
                </a:lnTo>
                <a:lnTo>
                  <a:pt x="1396" y="618"/>
                </a:lnTo>
                <a:lnTo>
                  <a:pt x="1416" y="628"/>
                </a:lnTo>
                <a:lnTo>
                  <a:pt x="1434" y="635"/>
                </a:lnTo>
                <a:lnTo>
                  <a:pt x="1478" y="645"/>
                </a:lnTo>
                <a:lnTo>
                  <a:pt x="1526" y="656"/>
                </a:lnTo>
                <a:lnTo>
                  <a:pt x="1577" y="663"/>
                </a:lnTo>
                <a:lnTo>
                  <a:pt x="1631" y="668"/>
                </a:lnTo>
                <a:lnTo>
                  <a:pt x="1687" y="669"/>
                </a:lnTo>
                <a:lnTo>
                  <a:pt x="1742" y="668"/>
                </a:lnTo>
                <a:lnTo>
                  <a:pt x="1796" y="663"/>
                </a:lnTo>
                <a:lnTo>
                  <a:pt x="1847" y="656"/>
                </a:lnTo>
                <a:lnTo>
                  <a:pt x="1895" y="645"/>
                </a:lnTo>
                <a:lnTo>
                  <a:pt x="1938" y="635"/>
                </a:lnTo>
                <a:lnTo>
                  <a:pt x="1957" y="628"/>
                </a:lnTo>
                <a:lnTo>
                  <a:pt x="1976" y="618"/>
                </a:lnTo>
                <a:lnTo>
                  <a:pt x="1996" y="607"/>
                </a:lnTo>
                <a:lnTo>
                  <a:pt x="2014" y="595"/>
                </a:lnTo>
                <a:lnTo>
                  <a:pt x="2030" y="583"/>
                </a:lnTo>
                <a:lnTo>
                  <a:pt x="2070" y="557"/>
                </a:lnTo>
                <a:lnTo>
                  <a:pt x="2114" y="533"/>
                </a:lnTo>
                <a:lnTo>
                  <a:pt x="2163" y="511"/>
                </a:lnTo>
                <a:lnTo>
                  <a:pt x="2218" y="493"/>
                </a:lnTo>
                <a:lnTo>
                  <a:pt x="2276" y="477"/>
                </a:lnTo>
                <a:lnTo>
                  <a:pt x="2339" y="464"/>
                </a:lnTo>
                <a:lnTo>
                  <a:pt x="2407" y="453"/>
                </a:lnTo>
                <a:lnTo>
                  <a:pt x="2479" y="445"/>
                </a:lnTo>
                <a:lnTo>
                  <a:pt x="2555" y="441"/>
                </a:lnTo>
                <a:lnTo>
                  <a:pt x="2636" y="439"/>
                </a:lnTo>
                <a:lnTo>
                  <a:pt x="2708" y="440"/>
                </a:lnTo>
                <a:lnTo>
                  <a:pt x="2775" y="443"/>
                </a:lnTo>
                <a:lnTo>
                  <a:pt x="2837" y="446"/>
                </a:lnTo>
                <a:lnTo>
                  <a:pt x="2895" y="452"/>
                </a:lnTo>
                <a:lnTo>
                  <a:pt x="2948" y="459"/>
                </a:lnTo>
                <a:lnTo>
                  <a:pt x="2998" y="468"/>
                </a:lnTo>
                <a:lnTo>
                  <a:pt x="2996" y="467"/>
                </a:lnTo>
                <a:lnTo>
                  <a:pt x="2995" y="467"/>
                </a:lnTo>
                <a:lnTo>
                  <a:pt x="2993" y="467"/>
                </a:lnTo>
                <a:lnTo>
                  <a:pt x="3053" y="478"/>
                </a:lnTo>
                <a:lnTo>
                  <a:pt x="3106" y="491"/>
                </a:lnTo>
                <a:lnTo>
                  <a:pt x="3154" y="504"/>
                </a:lnTo>
                <a:lnTo>
                  <a:pt x="3153" y="486"/>
                </a:lnTo>
                <a:lnTo>
                  <a:pt x="3152" y="465"/>
                </a:lnTo>
                <a:lnTo>
                  <a:pt x="3150" y="440"/>
                </a:lnTo>
                <a:lnTo>
                  <a:pt x="3147" y="414"/>
                </a:lnTo>
                <a:lnTo>
                  <a:pt x="3142" y="385"/>
                </a:lnTo>
                <a:lnTo>
                  <a:pt x="3137" y="355"/>
                </a:lnTo>
                <a:lnTo>
                  <a:pt x="3131" y="324"/>
                </a:lnTo>
                <a:lnTo>
                  <a:pt x="3122" y="293"/>
                </a:lnTo>
                <a:lnTo>
                  <a:pt x="3112" y="262"/>
                </a:lnTo>
                <a:lnTo>
                  <a:pt x="3100" y="233"/>
                </a:lnTo>
                <a:lnTo>
                  <a:pt x="3085" y="205"/>
                </a:lnTo>
                <a:lnTo>
                  <a:pt x="3068" y="178"/>
                </a:lnTo>
                <a:lnTo>
                  <a:pt x="3049" y="155"/>
                </a:lnTo>
                <a:lnTo>
                  <a:pt x="3027" y="135"/>
                </a:lnTo>
                <a:lnTo>
                  <a:pt x="3002" y="118"/>
                </a:lnTo>
                <a:lnTo>
                  <a:pt x="2975" y="105"/>
                </a:lnTo>
                <a:lnTo>
                  <a:pt x="2946" y="99"/>
                </a:lnTo>
                <a:lnTo>
                  <a:pt x="2916" y="97"/>
                </a:lnTo>
                <a:lnTo>
                  <a:pt x="2886" y="100"/>
                </a:lnTo>
                <a:lnTo>
                  <a:pt x="2855" y="107"/>
                </a:lnTo>
                <a:lnTo>
                  <a:pt x="2824" y="116"/>
                </a:lnTo>
                <a:lnTo>
                  <a:pt x="2794" y="128"/>
                </a:lnTo>
                <a:lnTo>
                  <a:pt x="2764" y="143"/>
                </a:lnTo>
                <a:lnTo>
                  <a:pt x="2736" y="158"/>
                </a:lnTo>
                <a:lnTo>
                  <a:pt x="2709" y="175"/>
                </a:lnTo>
                <a:lnTo>
                  <a:pt x="2683" y="192"/>
                </a:lnTo>
                <a:lnTo>
                  <a:pt x="2660" y="208"/>
                </a:lnTo>
                <a:lnTo>
                  <a:pt x="2639" y="225"/>
                </a:lnTo>
                <a:lnTo>
                  <a:pt x="2627" y="233"/>
                </a:lnTo>
                <a:lnTo>
                  <a:pt x="2614" y="239"/>
                </a:lnTo>
                <a:lnTo>
                  <a:pt x="2604" y="242"/>
                </a:lnTo>
                <a:lnTo>
                  <a:pt x="2596" y="242"/>
                </a:lnTo>
                <a:lnTo>
                  <a:pt x="2590" y="239"/>
                </a:lnTo>
                <a:lnTo>
                  <a:pt x="2586" y="232"/>
                </a:lnTo>
                <a:lnTo>
                  <a:pt x="2585" y="223"/>
                </a:lnTo>
                <a:lnTo>
                  <a:pt x="2585" y="175"/>
                </a:lnTo>
                <a:lnTo>
                  <a:pt x="2587" y="173"/>
                </a:lnTo>
                <a:lnTo>
                  <a:pt x="2593" y="168"/>
                </a:lnTo>
                <a:lnTo>
                  <a:pt x="2602" y="160"/>
                </a:lnTo>
                <a:lnTo>
                  <a:pt x="2614" y="150"/>
                </a:lnTo>
                <a:lnTo>
                  <a:pt x="2631" y="138"/>
                </a:lnTo>
                <a:lnTo>
                  <a:pt x="2649" y="124"/>
                </a:lnTo>
                <a:lnTo>
                  <a:pt x="2670" y="110"/>
                </a:lnTo>
                <a:lnTo>
                  <a:pt x="2694" y="94"/>
                </a:lnTo>
                <a:lnTo>
                  <a:pt x="2718" y="78"/>
                </a:lnTo>
                <a:lnTo>
                  <a:pt x="2746" y="64"/>
                </a:lnTo>
                <a:lnTo>
                  <a:pt x="2774" y="49"/>
                </a:lnTo>
                <a:lnTo>
                  <a:pt x="2803" y="36"/>
                </a:lnTo>
                <a:lnTo>
                  <a:pt x="2834" y="23"/>
                </a:lnTo>
                <a:lnTo>
                  <a:pt x="2865" y="13"/>
                </a:lnTo>
                <a:lnTo>
                  <a:pt x="2897" y="6"/>
                </a:lnTo>
                <a:lnTo>
                  <a:pt x="2928" y="1"/>
                </a:lnTo>
                <a:lnTo>
                  <a:pt x="2960" y="0"/>
                </a:lnTo>
                <a:lnTo>
                  <a:pt x="2990" y="1"/>
                </a:lnTo>
                <a:lnTo>
                  <a:pt x="3020" y="7"/>
                </a:lnTo>
                <a:lnTo>
                  <a:pt x="3049" y="18"/>
                </a:lnTo>
                <a:lnTo>
                  <a:pt x="3077" y="34"/>
                </a:lnTo>
                <a:lnTo>
                  <a:pt x="3102" y="55"/>
                </a:lnTo>
                <a:lnTo>
                  <a:pt x="3127" y="81"/>
                </a:lnTo>
                <a:lnTo>
                  <a:pt x="3150" y="111"/>
                </a:lnTo>
                <a:lnTo>
                  <a:pt x="3170" y="144"/>
                </a:lnTo>
                <a:lnTo>
                  <a:pt x="3191" y="179"/>
                </a:lnTo>
                <a:lnTo>
                  <a:pt x="3209" y="218"/>
                </a:lnTo>
                <a:lnTo>
                  <a:pt x="3227" y="257"/>
                </a:lnTo>
                <a:lnTo>
                  <a:pt x="3242" y="297"/>
                </a:lnTo>
                <a:lnTo>
                  <a:pt x="3256" y="338"/>
                </a:lnTo>
                <a:lnTo>
                  <a:pt x="3270" y="378"/>
                </a:lnTo>
                <a:lnTo>
                  <a:pt x="3281" y="418"/>
                </a:lnTo>
                <a:lnTo>
                  <a:pt x="3291" y="455"/>
                </a:lnTo>
                <a:lnTo>
                  <a:pt x="3301" y="490"/>
                </a:lnTo>
                <a:lnTo>
                  <a:pt x="3308" y="522"/>
                </a:lnTo>
                <a:lnTo>
                  <a:pt x="3315" y="550"/>
                </a:lnTo>
                <a:lnTo>
                  <a:pt x="3320" y="575"/>
                </a:lnTo>
                <a:lnTo>
                  <a:pt x="3340" y="589"/>
                </a:lnTo>
                <a:lnTo>
                  <a:pt x="3353" y="603"/>
                </a:lnTo>
                <a:lnTo>
                  <a:pt x="3362" y="614"/>
                </a:lnTo>
                <a:lnTo>
                  <a:pt x="3367" y="623"/>
                </a:lnTo>
                <a:lnTo>
                  <a:pt x="3370" y="632"/>
                </a:lnTo>
                <a:lnTo>
                  <a:pt x="3372" y="636"/>
                </a:lnTo>
                <a:lnTo>
                  <a:pt x="3372" y="638"/>
                </a:lnTo>
                <a:lnTo>
                  <a:pt x="3372" y="641"/>
                </a:lnTo>
                <a:lnTo>
                  <a:pt x="3372" y="650"/>
                </a:lnTo>
                <a:lnTo>
                  <a:pt x="3373" y="666"/>
                </a:lnTo>
                <a:lnTo>
                  <a:pt x="3373" y="685"/>
                </a:lnTo>
                <a:lnTo>
                  <a:pt x="3373" y="705"/>
                </a:lnTo>
                <a:lnTo>
                  <a:pt x="3373" y="729"/>
                </a:lnTo>
                <a:lnTo>
                  <a:pt x="3373" y="753"/>
                </a:lnTo>
                <a:lnTo>
                  <a:pt x="3373" y="776"/>
                </a:lnTo>
                <a:lnTo>
                  <a:pt x="3372" y="798"/>
                </a:lnTo>
                <a:lnTo>
                  <a:pt x="3369" y="812"/>
                </a:lnTo>
                <a:lnTo>
                  <a:pt x="3364" y="823"/>
                </a:lnTo>
                <a:lnTo>
                  <a:pt x="3356" y="830"/>
                </a:lnTo>
                <a:lnTo>
                  <a:pt x="3347" y="834"/>
                </a:lnTo>
                <a:lnTo>
                  <a:pt x="3337" y="836"/>
                </a:lnTo>
                <a:lnTo>
                  <a:pt x="3325" y="837"/>
                </a:lnTo>
                <a:lnTo>
                  <a:pt x="3315" y="836"/>
                </a:lnTo>
                <a:lnTo>
                  <a:pt x="3306" y="834"/>
                </a:lnTo>
                <a:lnTo>
                  <a:pt x="3301" y="874"/>
                </a:lnTo>
                <a:lnTo>
                  <a:pt x="3288" y="911"/>
                </a:lnTo>
                <a:lnTo>
                  <a:pt x="3270" y="948"/>
                </a:lnTo>
                <a:lnTo>
                  <a:pt x="3245" y="984"/>
                </a:lnTo>
                <a:lnTo>
                  <a:pt x="3214" y="1018"/>
                </a:lnTo>
                <a:lnTo>
                  <a:pt x="3177" y="1049"/>
                </a:lnTo>
                <a:lnTo>
                  <a:pt x="3136" y="1079"/>
                </a:lnTo>
                <a:lnTo>
                  <a:pt x="3090" y="1107"/>
                </a:lnTo>
                <a:lnTo>
                  <a:pt x="3040" y="1132"/>
                </a:lnTo>
                <a:lnTo>
                  <a:pt x="2986" y="1155"/>
                </a:lnTo>
                <a:lnTo>
                  <a:pt x="2928" y="1174"/>
                </a:lnTo>
                <a:lnTo>
                  <a:pt x="2867" y="1190"/>
                </a:lnTo>
                <a:lnTo>
                  <a:pt x="2803" y="1204"/>
                </a:lnTo>
                <a:lnTo>
                  <a:pt x="2737" y="1213"/>
                </a:lnTo>
                <a:lnTo>
                  <a:pt x="2668" y="1219"/>
                </a:lnTo>
                <a:lnTo>
                  <a:pt x="2598" y="1221"/>
                </a:lnTo>
                <a:lnTo>
                  <a:pt x="2532" y="1219"/>
                </a:lnTo>
                <a:lnTo>
                  <a:pt x="2468" y="1214"/>
                </a:lnTo>
                <a:lnTo>
                  <a:pt x="2405" y="1205"/>
                </a:lnTo>
                <a:lnTo>
                  <a:pt x="2344" y="1193"/>
                </a:lnTo>
                <a:lnTo>
                  <a:pt x="2287" y="1178"/>
                </a:lnTo>
                <a:lnTo>
                  <a:pt x="2232" y="1160"/>
                </a:lnTo>
                <a:lnTo>
                  <a:pt x="2180" y="1139"/>
                </a:lnTo>
                <a:lnTo>
                  <a:pt x="2132" y="1115"/>
                </a:lnTo>
                <a:lnTo>
                  <a:pt x="2086" y="1090"/>
                </a:lnTo>
                <a:lnTo>
                  <a:pt x="2046" y="1062"/>
                </a:lnTo>
                <a:lnTo>
                  <a:pt x="2009" y="1032"/>
                </a:lnTo>
                <a:lnTo>
                  <a:pt x="1979" y="1001"/>
                </a:lnTo>
                <a:lnTo>
                  <a:pt x="1952" y="968"/>
                </a:lnTo>
                <a:lnTo>
                  <a:pt x="1930" y="934"/>
                </a:lnTo>
                <a:lnTo>
                  <a:pt x="1915" y="897"/>
                </a:lnTo>
                <a:lnTo>
                  <a:pt x="1906" y="861"/>
                </a:lnTo>
                <a:lnTo>
                  <a:pt x="1903" y="823"/>
                </a:lnTo>
                <a:lnTo>
                  <a:pt x="1900" y="821"/>
                </a:lnTo>
                <a:lnTo>
                  <a:pt x="1894" y="815"/>
                </a:lnTo>
                <a:lnTo>
                  <a:pt x="1885" y="807"/>
                </a:lnTo>
                <a:lnTo>
                  <a:pt x="1874" y="799"/>
                </a:lnTo>
                <a:lnTo>
                  <a:pt x="1859" y="789"/>
                </a:lnTo>
                <a:lnTo>
                  <a:pt x="1839" y="778"/>
                </a:lnTo>
                <a:lnTo>
                  <a:pt x="1814" y="769"/>
                </a:lnTo>
                <a:lnTo>
                  <a:pt x="1787" y="759"/>
                </a:lnTo>
                <a:lnTo>
                  <a:pt x="1758" y="753"/>
                </a:lnTo>
                <a:lnTo>
                  <a:pt x="1724" y="749"/>
                </a:lnTo>
                <a:lnTo>
                  <a:pt x="1687" y="747"/>
                </a:lnTo>
                <a:lnTo>
                  <a:pt x="1649" y="749"/>
                </a:lnTo>
                <a:lnTo>
                  <a:pt x="1616" y="753"/>
                </a:lnTo>
                <a:lnTo>
                  <a:pt x="1585" y="759"/>
                </a:lnTo>
                <a:lnTo>
                  <a:pt x="1558" y="769"/>
                </a:lnTo>
                <a:lnTo>
                  <a:pt x="1535" y="778"/>
                </a:lnTo>
                <a:lnTo>
                  <a:pt x="1513" y="789"/>
                </a:lnTo>
                <a:lnTo>
                  <a:pt x="1499" y="799"/>
                </a:lnTo>
                <a:lnTo>
                  <a:pt x="1487" y="807"/>
                </a:lnTo>
                <a:lnTo>
                  <a:pt x="1478" y="815"/>
                </a:lnTo>
                <a:lnTo>
                  <a:pt x="1472" y="822"/>
                </a:lnTo>
                <a:lnTo>
                  <a:pt x="1470" y="824"/>
                </a:lnTo>
                <a:lnTo>
                  <a:pt x="1467" y="862"/>
                </a:lnTo>
                <a:lnTo>
                  <a:pt x="1458" y="898"/>
                </a:lnTo>
                <a:lnTo>
                  <a:pt x="1442" y="934"/>
                </a:lnTo>
                <a:lnTo>
                  <a:pt x="1421" y="969"/>
                </a:lnTo>
                <a:lnTo>
                  <a:pt x="1394" y="1001"/>
                </a:lnTo>
                <a:lnTo>
                  <a:pt x="1363" y="1033"/>
                </a:lnTo>
                <a:lnTo>
                  <a:pt x="1326" y="1062"/>
                </a:lnTo>
                <a:lnTo>
                  <a:pt x="1286" y="1090"/>
                </a:lnTo>
                <a:lnTo>
                  <a:pt x="1241" y="1115"/>
                </a:lnTo>
                <a:lnTo>
                  <a:pt x="1193" y="1139"/>
                </a:lnTo>
                <a:lnTo>
                  <a:pt x="1141" y="1160"/>
                </a:lnTo>
                <a:lnTo>
                  <a:pt x="1086" y="1178"/>
                </a:lnTo>
                <a:lnTo>
                  <a:pt x="1028" y="1193"/>
                </a:lnTo>
                <a:lnTo>
                  <a:pt x="968" y="1205"/>
                </a:lnTo>
                <a:lnTo>
                  <a:pt x="905" y="1214"/>
                </a:lnTo>
                <a:lnTo>
                  <a:pt x="840" y="1219"/>
                </a:lnTo>
                <a:lnTo>
                  <a:pt x="775" y="1221"/>
                </a:lnTo>
                <a:lnTo>
                  <a:pt x="705" y="1219"/>
                </a:lnTo>
                <a:lnTo>
                  <a:pt x="636" y="1213"/>
                </a:lnTo>
                <a:lnTo>
                  <a:pt x="569" y="1204"/>
                </a:lnTo>
                <a:lnTo>
                  <a:pt x="505" y="1190"/>
                </a:lnTo>
                <a:lnTo>
                  <a:pt x="445" y="1174"/>
                </a:lnTo>
                <a:lnTo>
                  <a:pt x="386" y="1154"/>
                </a:lnTo>
                <a:lnTo>
                  <a:pt x="333" y="1132"/>
                </a:lnTo>
                <a:lnTo>
                  <a:pt x="283" y="1106"/>
                </a:lnTo>
                <a:lnTo>
                  <a:pt x="236" y="1079"/>
                </a:lnTo>
                <a:lnTo>
                  <a:pt x="195" y="1049"/>
                </a:lnTo>
                <a:lnTo>
                  <a:pt x="158" y="1017"/>
                </a:lnTo>
                <a:lnTo>
                  <a:pt x="128" y="984"/>
                </a:lnTo>
                <a:lnTo>
                  <a:pt x="103" y="948"/>
                </a:lnTo>
                <a:lnTo>
                  <a:pt x="84" y="911"/>
                </a:lnTo>
                <a:lnTo>
                  <a:pt x="72" y="874"/>
                </a:lnTo>
                <a:lnTo>
                  <a:pt x="67" y="834"/>
                </a:lnTo>
                <a:lnTo>
                  <a:pt x="58" y="836"/>
                </a:lnTo>
                <a:lnTo>
                  <a:pt x="47" y="836"/>
                </a:lnTo>
                <a:lnTo>
                  <a:pt x="36" y="836"/>
                </a:lnTo>
                <a:lnTo>
                  <a:pt x="26" y="834"/>
                </a:lnTo>
                <a:lnTo>
                  <a:pt x="16" y="830"/>
                </a:lnTo>
                <a:lnTo>
                  <a:pt x="8" y="823"/>
                </a:lnTo>
                <a:lnTo>
                  <a:pt x="3" y="812"/>
                </a:lnTo>
                <a:lnTo>
                  <a:pt x="1" y="798"/>
                </a:lnTo>
                <a:lnTo>
                  <a:pt x="0" y="776"/>
                </a:lnTo>
                <a:lnTo>
                  <a:pt x="0" y="753"/>
                </a:lnTo>
                <a:lnTo>
                  <a:pt x="0" y="739"/>
                </a:lnTo>
                <a:lnTo>
                  <a:pt x="0" y="718"/>
                </a:lnTo>
                <a:lnTo>
                  <a:pt x="0" y="705"/>
                </a:lnTo>
                <a:lnTo>
                  <a:pt x="0" y="685"/>
                </a:lnTo>
                <a:lnTo>
                  <a:pt x="0" y="666"/>
                </a:lnTo>
                <a:lnTo>
                  <a:pt x="1" y="650"/>
                </a:lnTo>
                <a:lnTo>
                  <a:pt x="1" y="641"/>
                </a:lnTo>
                <a:lnTo>
                  <a:pt x="1" y="638"/>
                </a:lnTo>
                <a:lnTo>
                  <a:pt x="1" y="636"/>
                </a:lnTo>
                <a:lnTo>
                  <a:pt x="2" y="633"/>
                </a:lnTo>
                <a:lnTo>
                  <a:pt x="4" y="627"/>
                </a:lnTo>
                <a:lnTo>
                  <a:pt x="7" y="618"/>
                </a:lnTo>
                <a:lnTo>
                  <a:pt x="14" y="609"/>
                </a:lnTo>
                <a:lnTo>
                  <a:pt x="25" y="597"/>
                </a:lnTo>
                <a:lnTo>
                  <a:pt x="39" y="585"/>
                </a:lnTo>
                <a:lnTo>
                  <a:pt x="58" y="570"/>
                </a:lnTo>
                <a:lnTo>
                  <a:pt x="63" y="547"/>
                </a:lnTo>
                <a:lnTo>
                  <a:pt x="70" y="518"/>
                </a:lnTo>
                <a:lnTo>
                  <a:pt x="77" y="485"/>
                </a:lnTo>
                <a:lnTo>
                  <a:pt x="86" y="451"/>
                </a:lnTo>
                <a:lnTo>
                  <a:pt x="97" y="414"/>
                </a:lnTo>
                <a:lnTo>
                  <a:pt x="109" y="374"/>
                </a:lnTo>
                <a:lnTo>
                  <a:pt x="122" y="335"/>
                </a:lnTo>
                <a:lnTo>
                  <a:pt x="137" y="294"/>
                </a:lnTo>
                <a:lnTo>
                  <a:pt x="152" y="254"/>
                </a:lnTo>
                <a:lnTo>
                  <a:pt x="168" y="215"/>
                </a:lnTo>
                <a:lnTo>
                  <a:pt x="187" y="177"/>
                </a:lnTo>
                <a:lnTo>
                  <a:pt x="208" y="142"/>
                </a:lnTo>
                <a:lnTo>
                  <a:pt x="228" y="109"/>
                </a:lnTo>
                <a:lnTo>
                  <a:pt x="251" y="80"/>
                </a:lnTo>
                <a:lnTo>
                  <a:pt x="275" y="55"/>
                </a:lnTo>
                <a:lnTo>
                  <a:pt x="301" y="34"/>
                </a:lnTo>
                <a:lnTo>
                  <a:pt x="328" y="18"/>
                </a:lnTo>
                <a:lnTo>
                  <a:pt x="356" y="7"/>
                </a:lnTo>
                <a:lnTo>
                  <a:pt x="387" y="1"/>
                </a:lnTo>
                <a:lnTo>
                  <a:pt x="41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Freeform 124"/>
          <p:cNvSpPr>
            <a:spLocks/>
          </p:cNvSpPr>
          <p:nvPr/>
        </p:nvSpPr>
        <p:spPr bwMode="auto">
          <a:xfrm>
            <a:off x="8690360" y="3597838"/>
            <a:ext cx="427038" cy="588963"/>
          </a:xfrm>
          <a:custGeom>
            <a:avLst/>
            <a:gdLst>
              <a:gd name="T0" fmla="*/ 2089 w 2417"/>
              <a:gd name="T1" fmla="*/ 41 h 3331"/>
              <a:gd name="T2" fmla="*/ 2309 w 2417"/>
              <a:gd name="T3" fmla="*/ 194 h 3331"/>
              <a:gd name="T4" fmla="*/ 2414 w 2417"/>
              <a:gd name="T5" fmla="*/ 423 h 3331"/>
              <a:gd name="T6" fmla="*/ 2367 w 2417"/>
              <a:gd name="T7" fmla="*/ 671 h 3331"/>
              <a:gd name="T8" fmla="*/ 2188 w 2417"/>
              <a:gd name="T9" fmla="*/ 858 h 3331"/>
              <a:gd name="T10" fmla="*/ 1919 w 2417"/>
              <a:gd name="T11" fmla="*/ 947 h 3331"/>
              <a:gd name="T12" fmla="*/ 1640 w 2417"/>
              <a:gd name="T13" fmla="*/ 921 h 3331"/>
              <a:gd name="T14" fmla="*/ 1367 w 2417"/>
              <a:gd name="T15" fmla="*/ 814 h 3331"/>
              <a:gd name="T16" fmla="*/ 1162 w 2417"/>
              <a:gd name="T17" fmla="*/ 647 h 3331"/>
              <a:gd name="T18" fmla="*/ 1122 w 2417"/>
              <a:gd name="T19" fmla="*/ 608 h 3331"/>
              <a:gd name="T20" fmla="*/ 1042 w 2417"/>
              <a:gd name="T21" fmla="*/ 571 h 3331"/>
              <a:gd name="T22" fmla="*/ 1008 w 2417"/>
              <a:gd name="T23" fmla="*/ 632 h 3331"/>
              <a:gd name="T24" fmla="*/ 1053 w 2417"/>
              <a:gd name="T25" fmla="*/ 772 h 3331"/>
              <a:gd name="T26" fmla="*/ 1142 w 2417"/>
              <a:gd name="T27" fmla="*/ 811 h 3331"/>
              <a:gd name="T28" fmla="*/ 1127 w 2417"/>
              <a:gd name="T29" fmla="*/ 857 h 3331"/>
              <a:gd name="T30" fmla="*/ 1084 w 2417"/>
              <a:gd name="T31" fmla="*/ 916 h 3331"/>
              <a:gd name="T32" fmla="*/ 1227 w 2417"/>
              <a:gd name="T33" fmla="*/ 1215 h 3331"/>
              <a:gd name="T34" fmla="*/ 1498 w 2417"/>
              <a:gd name="T35" fmla="*/ 1434 h 3331"/>
              <a:gd name="T36" fmla="*/ 1658 w 2417"/>
              <a:gd name="T37" fmla="*/ 1749 h 3331"/>
              <a:gd name="T38" fmla="*/ 1674 w 2417"/>
              <a:gd name="T39" fmla="*/ 2111 h 3331"/>
              <a:gd name="T40" fmla="*/ 1548 w 2417"/>
              <a:gd name="T41" fmla="*/ 2430 h 3331"/>
              <a:gd name="T42" fmla="*/ 1370 w 2417"/>
              <a:gd name="T43" fmla="*/ 2630 h 3331"/>
              <a:gd name="T44" fmla="*/ 1324 w 2417"/>
              <a:gd name="T45" fmla="*/ 2667 h 3331"/>
              <a:gd name="T46" fmla="*/ 1220 w 2417"/>
              <a:gd name="T47" fmla="*/ 2755 h 3331"/>
              <a:gd name="T48" fmla="*/ 1111 w 2417"/>
              <a:gd name="T49" fmla="*/ 2853 h 3331"/>
              <a:gd name="T50" fmla="*/ 1050 w 2417"/>
              <a:gd name="T51" fmla="*/ 2925 h 3331"/>
              <a:gd name="T52" fmla="*/ 1051 w 2417"/>
              <a:gd name="T53" fmla="*/ 2978 h 3331"/>
              <a:gd name="T54" fmla="*/ 1107 w 2417"/>
              <a:gd name="T55" fmla="*/ 3017 h 3331"/>
              <a:gd name="T56" fmla="*/ 1175 w 2417"/>
              <a:gd name="T57" fmla="*/ 3059 h 3331"/>
              <a:gd name="T58" fmla="*/ 1231 w 2417"/>
              <a:gd name="T59" fmla="*/ 3134 h 3331"/>
              <a:gd name="T60" fmla="*/ 1179 w 2417"/>
              <a:gd name="T61" fmla="*/ 3244 h 3331"/>
              <a:gd name="T62" fmla="*/ 995 w 2417"/>
              <a:gd name="T63" fmla="*/ 3317 h 3331"/>
              <a:gd name="T64" fmla="*/ 740 w 2417"/>
              <a:gd name="T65" fmla="*/ 3325 h 3331"/>
              <a:gd name="T66" fmla="*/ 535 w 2417"/>
              <a:gd name="T67" fmla="*/ 3263 h 3331"/>
              <a:gd name="T68" fmla="*/ 454 w 2417"/>
              <a:gd name="T69" fmla="*/ 3154 h 3331"/>
              <a:gd name="T70" fmla="*/ 531 w 2417"/>
              <a:gd name="T71" fmla="*/ 3049 h 3331"/>
              <a:gd name="T72" fmla="*/ 546 w 2417"/>
              <a:gd name="T73" fmla="*/ 3040 h 3331"/>
              <a:gd name="T74" fmla="*/ 633 w 2417"/>
              <a:gd name="T75" fmla="*/ 2985 h 3331"/>
              <a:gd name="T76" fmla="*/ 641 w 2417"/>
              <a:gd name="T77" fmla="*/ 2925 h 3331"/>
              <a:gd name="T78" fmla="*/ 580 w 2417"/>
              <a:gd name="T79" fmla="*/ 2853 h 3331"/>
              <a:gd name="T80" fmla="*/ 472 w 2417"/>
              <a:gd name="T81" fmla="*/ 2755 h 3331"/>
              <a:gd name="T82" fmla="*/ 368 w 2417"/>
              <a:gd name="T83" fmla="*/ 2667 h 3331"/>
              <a:gd name="T84" fmla="*/ 322 w 2417"/>
              <a:gd name="T85" fmla="*/ 2630 h 3331"/>
              <a:gd name="T86" fmla="*/ 139 w 2417"/>
              <a:gd name="T87" fmla="*/ 2430 h 3331"/>
              <a:gd name="T88" fmla="*/ 13 w 2417"/>
              <a:gd name="T89" fmla="*/ 2111 h 3331"/>
              <a:gd name="T90" fmla="*/ 28 w 2417"/>
              <a:gd name="T91" fmla="*/ 1749 h 3331"/>
              <a:gd name="T92" fmla="*/ 188 w 2417"/>
              <a:gd name="T93" fmla="*/ 1434 h 3331"/>
              <a:gd name="T94" fmla="*/ 459 w 2417"/>
              <a:gd name="T95" fmla="*/ 1215 h 3331"/>
              <a:gd name="T96" fmla="*/ 603 w 2417"/>
              <a:gd name="T97" fmla="*/ 916 h 3331"/>
              <a:gd name="T98" fmla="*/ 559 w 2417"/>
              <a:gd name="T99" fmla="*/ 857 h 3331"/>
              <a:gd name="T100" fmla="*/ 544 w 2417"/>
              <a:gd name="T101" fmla="*/ 811 h 3331"/>
              <a:gd name="T102" fmla="*/ 633 w 2417"/>
              <a:gd name="T103" fmla="*/ 772 h 3331"/>
              <a:gd name="T104" fmla="*/ 679 w 2417"/>
              <a:gd name="T105" fmla="*/ 632 h 3331"/>
              <a:gd name="T106" fmla="*/ 741 w 2417"/>
              <a:gd name="T107" fmla="*/ 358 h 3331"/>
              <a:gd name="T108" fmla="*/ 836 w 2417"/>
              <a:gd name="T109" fmla="*/ 299 h 3331"/>
              <a:gd name="T110" fmla="*/ 932 w 2417"/>
              <a:gd name="T111" fmla="*/ 339 h 3331"/>
              <a:gd name="T112" fmla="*/ 1042 w 2417"/>
              <a:gd name="T113" fmla="*/ 419 h 3331"/>
              <a:gd name="T114" fmla="*/ 1111 w 2417"/>
              <a:gd name="T115" fmla="*/ 351 h 3331"/>
              <a:gd name="T116" fmla="*/ 1135 w 2417"/>
              <a:gd name="T117" fmla="*/ 341 h 3331"/>
              <a:gd name="T118" fmla="*/ 1318 w 2417"/>
              <a:gd name="T119" fmla="*/ 165 h 3331"/>
              <a:gd name="T120" fmla="*/ 1583 w 2417"/>
              <a:gd name="T121" fmla="*/ 44 h 3331"/>
              <a:gd name="T122" fmla="*/ 1858 w 2417"/>
              <a:gd name="T123" fmla="*/ 0 h 3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17" h="3331">
                <a:moveTo>
                  <a:pt x="1858" y="0"/>
                </a:moveTo>
                <a:lnTo>
                  <a:pt x="1919" y="2"/>
                </a:lnTo>
                <a:lnTo>
                  <a:pt x="1978" y="10"/>
                </a:lnTo>
                <a:lnTo>
                  <a:pt x="2034" y="24"/>
                </a:lnTo>
                <a:lnTo>
                  <a:pt x="2089" y="41"/>
                </a:lnTo>
                <a:lnTo>
                  <a:pt x="2140" y="65"/>
                </a:lnTo>
                <a:lnTo>
                  <a:pt x="2188" y="91"/>
                </a:lnTo>
                <a:lnTo>
                  <a:pt x="2233" y="122"/>
                </a:lnTo>
                <a:lnTo>
                  <a:pt x="2273" y="157"/>
                </a:lnTo>
                <a:lnTo>
                  <a:pt x="2309" y="194"/>
                </a:lnTo>
                <a:lnTo>
                  <a:pt x="2341" y="235"/>
                </a:lnTo>
                <a:lnTo>
                  <a:pt x="2367" y="278"/>
                </a:lnTo>
                <a:lnTo>
                  <a:pt x="2389" y="324"/>
                </a:lnTo>
                <a:lnTo>
                  <a:pt x="2405" y="372"/>
                </a:lnTo>
                <a:lnTo>
                  <a:pt x="2414" y="423"/>
                </a:lnTo>
                <a:lnTo>
                  <a:pt x="2417" y="475"/>
                </a:lnTo>
                <a:lnTo>
                  <a:pt x="2414" y="526"/>
                </a:lnTo>
                <a:lnTo>
                  <a:pt x="2405" y="577"/>
                </a:lnTo>
                <a:lnTo>
                  <a:pt x="2389" y="625"/>
                </a:lnTo>
                <a:lnTo>
                  <a:pt x="2367" y="671"/>
                </a:lnTo>
                <a:lnTo>
                  <a:pt x="2341" y="715"/>
                </a:lnTo>
                <a:lnTo>
                  <a:pt x="2309" y="756"/>
                </a:lnTo>
                <a:lnTo>
                  <a:pt x="2273" y="793"/>
                </a:lnTo>
                <a:lnTo>
                  <a:pt x="2233" y="828"/>
                </a:lnTo>
                <a:lnTo>
                  <a:pt x="2188" y="858"/>
                </a:lnTo>
                <a:lnTo>
                  <a:pt x="2140" y="886"/>
                </a:lnTo>
                <a:lnTo>
                  <a:pt x="2089" y="908"/>
                </a:lnTo>
                <a:lnTo>
                  <a:pt x="2034" y="926"/>
                </a:lnTo>
                <a:lnTo>
                  <a:pt x="1978" y="939"/>
                </a:lnTo>
                <a:lnTo>
                  <a:pt x="1919" y="947"/>
                </a:lnTo>
                <a:lnTo>
                  <a:pt x="1858" y="951"/>
                </a:lnTo>
                <a:lnTo>
                  <a:pt x="1806" y="948"/>
                </a:lnTo>
                <a:lnTo>
                  <a:pt x="1752" y="943"/>
                </a:lnTo>
                <a:lnTo>
                  <a:pt x="1696" y="934"/>
                </a:lnTo>
                <a:lnTo>
                  <a:pt x="1640" y="921"/>
                </a:lnTo>
                <a:lnTo>
                  <a:pt x="1583" y="905"/>
                </a:lnTo>
                <a:lnTo>
                  <a:pt x="1528" y="887"/>
                </a:lnTo>
                <a:lnTo>
                  <a:pt x="1472" y="866"/>
                </a:lnTo>
                <a:lnTo>
                  <a:pt x="1419" y="841"/>
                </a:lnTo>
                <a:lnTo>
                  <a:pt x="1367" y="814"/>
                </a:lnTo>
                <a:lnTo>
                  <a:pt x="1318" y="785"/>
                </a:lnTo>
                <a:lnTo>
                  <a:pt x="1272" y="754"/>
                </a:lnTo>
                <a:lnTo>
                  <a:pt x="1231" y="720"/>
                </a:lnTo>
                <a:lnTo>
                  <a:pt x="1194" y="685"/>
                </a:lnTo>
                <a:lnTo>
                  <a:pt x="1162" y="647"/>
                </a:lnTo>
                <a:lnTo>
                  <a:pt x="1135" y="608"/>
                </a:lnTo>
                <a:lnTo>
                  <a:pt x="1135" y="625"/>
                </a:lnTo>
                <a:lnTo>
                  <a:pt x="1134" y="622"/>
                </a:lnTo>
                <a:lnTo>
                  <a:pt x="1129" y="616"/>
                </a:lnTo>
                <a:lnTo>
                  <a:pt x="1122" y="608"/>
                </a:lnTo>
                <a:lnTo>
                  <a:pt x="1111" y="598"/>
                </a:lnTo>
                <a:lnTo>
                  <a:pt x="1099" y="588"/>
                </a:lnTo>
                <a:lnTo>
                  <a:pt x="1082" y="580"/>
                </a:lnTo>
                <a:lnTo>
                  <a:pt x="1064" y="574"/>
                </a:lnTo>
                <a:lnTo>
                  <a:pt x="1042" y="571"/>
                </a:lnTo>
                <a:lnTo>
                  <a:pt x="1042" y="532"/>
                </a:lnTo>
                <a:lnTo>
                  <a:pt x="956" y="532"/>
                </a:lnTo>
                <a:lnTo>
                  <a:pt x="956" y="586"/>
                </a:lnTo>
                <a:lnTo>
                  <a:pt x="984" y="607"/>
                </a:lnTo>
                <a:lnTo>
                  <a:pt x="1008" y="632"/>
                </a:lnTo>
                <a:lnTo>
                  <a:pt x="1027" y="661"/>
                </a:lnTo>
                <a:lnTo>
                  <a:pt x="1041" y="693"/>
                </a:lnTo>
                <a:lnTo>
                  <a:pt x="1051" y="727"/>
                </a:lnTo>
                <a:lnTo>
                  <a:pt x="1054" y="764"/>
                </a:lnTo>
                <a:lnTo>
                  <a:pt x="1053" y="772"/>
                </a:lnTo>
                <a:lnTo>
                  <a:pt x="1052" y="781"/>
                </a:lnTo>
                <a:lnTo>
                  <a:pt x="1082" y="787"/>
                </a:lnTo>
                <a:lnTo>
                  <a:pt x="1107" y="794"/>
                </a:lnTo>
                <a:lnTo>
                  <a:pt x="1127" y="803"/>
                </a:lnTo>
                <a:lnTo>
                  <a:pt x="1142" y="811"/>
                </a:lnTo>
                <a:lnTo>
                  <a:pt x="1152" y="821"/>
                </a:lnTo>
                <a:lnTo>
                  <a:pt x="1155" y="830"/>
                </a:lnTo>
                <a:lnTo>
                  <a:pt x="1152" y="840"/>
                </a:lnTo>
                <a:lnTo>
                  <a:pt x="1143" y="849"/>
                </a:lnTo>
                <a:lnTo>
                  <a:pt x="1127" y="857"/>
                </a:lnTo>
                <a:lnTo>
                  <a:pt x="1107" y="866"/>
                </a:lnTo>
                <a:lnTo>
                  <a:pt x="1083" y="873"/>
                </a:lnTo>
                <a:lnTo>
                  <a:pt x="1054" y="879"/>
                </a:lnTo>
                <a:lnTo>
                  <a:pt x="1070" y="896"/>
                </a:lnTo>
                <a:lnTo>
                  <a:pt x="1084" y="916"/>
                </a:lnTo>
                <a:lnTo>
                  <a:pt x="1092" y="938"/>
                </a:lnTo>
                <a:lnTo>
                  <a:pt x="1096" y="963"/>
                </a:lnTo>
                <a:lnTo>
                  <a:pt x="1096" y="1161"/>
                </a:lnTo>
                <a:lnTo>
                  <a:pt x="1163" y="1185"/>
                </a:lnTo>
                <a:lnTo>
                  <a:pt x="1227" y="1215"/>
                </a:lnTo>
                <a:lnTo>
                  <a:pt x="1288" y="1250"/>
                </a:lnTo>
                <a:lnTo>
                  <a:pt x="1347" y="1290"/>
                </a:lnTo>
                <a:lnTo>
                  <a:pt x="1401" y="1334"/>
                </a:lnTo>
                <a:lnTo>
                  <a:pt x="1451" y="1382"/>
                </a:lnTo>
                <a:lnTo>
                  <a:pt x="1498" y="1434"/>
                </a:lnTo>
                <a:lnTo>
                  <a:pt x="1540" y="1491"/>
                </a:lnTo>
                <a:lnTo>
                  <a:pt x="1577" y="1551"/>
                </a:lnTo>
                <a:lnTo>
                  <a:pt x="1609" y="1613"/>
                </a:lnTo>
                <a:lnTo>
                  <a:pt x="1637" y="1679"/>
                </a:lnTo>
                <a:lnTo>
                  <a:pt x="1658" y="1749"/>
                </a:lnTo>
                <a:lnTo>
                  <a:pt x="1673" y="1819"/>
                </a:lnTo>
                <a:lnTo>
                  <a:pt x="1684" y="1892"/>
                </a:lnTo>
                <a:lnTo>
                  <a:pt x="1687" y="1966"/>
                </a:lnTo>
                <a:lnTo>
                  <a:pt x="1684" y="2040"/>
                </a:lnTo>
                <a:lnTo>
                  <a:pt x="1674" y="2111"/>
                </a:lnTo>
                <a:lnTo>
                  <a:pt x="1660" y="2180"/>
                </a:lnTo>
                <a:lnTo>
                  <a:pt x="1639" y="2246"/>
                </a:lnTo>
                <a:lnTo>
                  <a:pt x="1614" y="2311"/>
                </a:lnTo>
                <a:lnTo>
                  <a:pt x="1583" y="2373"/>
                </a:lnTo>
                <a:lnTo>
                  <a:pt x="1548" y="2430"/>
                </a:lnTo>
                <a:lnTo>
                  <a:pt x="1508" y="2486"/>
                </a:lnTo>
                <a:lnTo>
                  <a:pt x="1463" y="2538"/>
                </a:lnTo>
                <a:lnTo>
                  <a:pt x="1415" y="2586"/>
                </a:lnTo>
                <a:lnTo>
                  <a:pt x="1363" y="2630"/>
                </a:lnTo>
                <a:lnTo>
                  <a:pt x="1370" y="2630"/>
                </a:lnTo>
                <a:lnTo>
                  <a:pt x="1368" y="2631"/>
                </a:lnTo>
                <a:lnTo>
                  <a:pt x="1362" y="2637"/>
                </a:lnTo>
                <a:lnTo>
                  <a:pt x="1352" y="2644"/>
                </a:lnTo>
                <a:lnTo>
                  <a:pt x="1339" y="2654"/>
                </a:lnTo>
                <a:lnTo>
                  <a:pt x="1324" y="2667"/>
                </a:lnTo>
                <a:lnTo>
                  <a:pt x="1306" y="2683"/>
                </a:lnTo>
                <a:lnTo>
                  <a:pt x="1287" y="2698"/>
                </a:lnTo>
                <a:lnTo>
                  <a:pt x="1265" y="2716"/>
                </a:lnTo>
                <a:lnTo>
                  <a:pt x="1243" y="2735"/>
                </a:lnTo>
                <a:lnTo>
                  <a:pt x="1220" y="2755"/>
                </a:lnTo>
                <a:lnTo>
                  <a:pt x="1197" y="2775"/>
                </a:lnTo>
                <a:lnTo>
                  <a:pt x="1175" y="2795"/>
                </a:lnTo>
                <a:lnTo>
                  <a:pt x="1152" y="2815"/>
                </a:lnTo>
                <a:lnTo>
                  <a:pt x="1131" y="2835"/>
                </a:lnTo>
                <a:lnTo>
                  <a:pt x="1111" y="2853"/>
                </a:lnTo>
                <a:lnTo>
                  <a:pt x="1095" y="2871"/>
                </a:lnTo>
                <a:lnTo>
                  <a:pt x="1079" y="2887"/>
                </a:lnTo>
                <a:lnTo>
                  <a:pt x="1066" y="2902"/>
                </a:lnTo>
                <a:lnTo>
                  <a:pt x="1056" y="2914"/>
                </a:lnTo>
                <a:lnTo>
                  <a:pt x="1050" y="2925"/>
                </a:lnTo>
                <a:lnTo>
                  <a:pt x="1047" y="2933"/>
                </a:lnTo>
                <a:lnTo>
                  <a:pt x="1042" y="2934"/>
                </a:lnTo>
                <a:lnTo>
                  <a:pt x="1042" y="2977"/>
                </a:lnTo>
                <a:lnTo>
                  <a:pt x="1049" y="2977"/>
                </a:lnTo>
                <a:lnTo>
                  <a:pt x="1051" y="2978"/>
                </a:lnTo>
                <a:lnTo>
                  <a:pt x="1055" y="2981"/>
                </a:lnTo>
                <a:lnTo>
                  <a:pt x="1061" y="2986"/>
                </a:lnTo>
                <a:lnTo>
                  <a:pt x="1073" y="2994"/>
                </a:lnTo>
                <a:lnTo>
                  <a:pt x="1087" y="3004"/>
                </a:lnTo>
                <a:lnTo>
                  <a:pt x="1107" y="3017"/>
                </a:lnTo>
                <a:lnTo>
                  <a:pt x="1131" y="3031"/>
                </a:lnTo>
                <a:lnTo>
                  <a:pt x="1162" y="3048"/>
                </a:lnTo>
                <a:lnTo>
                  <a:pt x="1167" y="3051"/>
                </a:lnTo>
                <a:lnTo>
                  <a:pt x="1172" y="3056"/>
                </a:lnTo>
                <a:lnTo>
                  <a:pt x="1175" y="3059"/>
                </a:lnTo>
                <a:lnTo>
                  <a:pt x="1176" y="3063"/>
                </a:lnTo>
                <a:lnTo>
                  <a:pt x="1196" y="3080"/>
                </a:lnTo>
                <a:lnTo>
                  <a:pt x="1212" y="3096"/>
                </a:lnTo>
                <a:lnTo>
                  <a:pt x="1223" y="3115"/>
                </a:lnTo>
                <a:lnTo>
                  <a:pt x="1231" y="3134"/>
                </a:lnTo>
                <a:lnTo>
                  <a:pt x="1233" y="3154"/>
                </a:lnTo>
                <a:lnTo>
                  <a:pt x="1230" y="3178"/>
                </a:lnTo>
                <a:lnTo>
                  <a:pt x="1219" y="3201"/>
                </a:lnTo>
                <a:lnTo>
                  <a:pt x="1202" y="3223"/>
                </a:lnTo>
                <a:lnTo>
                  <a:pt x="1179" y="3244"/>
                </a:lnTo>
                <a:lnTo>
                  <a:pt x="1152" y="3263"/>
                </a:lnTo>
                <a:lnTo>
                  <a:pt x="1119" y="3280"/>
                </a:lnTo>
                <a:lnTo>
                  <a:pt x="1081" y="3294"/>
                </a:lnTo>
                <a:lnTo>
                  <a:pt x="1040" y="3307"/>
                </a:lnTo>
                <a:lnTo>
                  <a:pt x="995" y="3317"/>
                </a:lnTo>
                <a:lnTo>
                  <a:pt x="947" y="3325"/>
                </a:lnTo>
                <a:lnTo>
                  <a:pt x="896" y="3330"/>
                </a:lnTo>
                <a:lnTo>
                  <a:pt x="843" y="3331"/>
                </a:lnTo>
                <a:lnTo>
                  <a:pt x="790" y="3330"/>
                </a:lnTo>
                <a:lnTo>
                  <a:pt x="740" y="3325"/>
                </a:lnTo>
                <a:lnTo>
                  <a:pt x="692" y="3317"/>
                </a:lnTo>
                <a:lnTo>
                  <a:pt x="647" y="3307"/>
                </a:lnTo>
                <a:lnTo>
                  <a:pt x="605" y="3294"/>
                </a:lnTo>
                <a:lnTo>
                  <a:pt x="568" y="3280"/>
                </a:lnTo>
                <a:lnTo>
                  <a:pt x="535" y="3263"/>
                </a:lnTo>
                <a:lnTo>
                  <a:pt x="506" y="3244"/>
                </a:lnTo>
                <a:lnTo>
                  <a:pt x="484" y="3223"/>
                </a:lnTo>
                <a:lnTo>
                  <a:pt x="468" y="3201"/>
                </a:lnTo>
                <a:lnTo>
                  <a:pt x="457" y="3178"/>
                </a:lnTo>
                <a:lnTo>
                  <a:pt x="454" y="3154"/>
                </a:lnTo>
                <a:lnTo>
                  <a:pt x="457" y="3131"/>
                </a:lnTo>
                <a:lnTo>
                  <a:pt x="467" y="3109"/>
                </a:lnTo>
                <a:lnTo>
                  <a:pt x="482" y="3087"/>
                </a:lnTo>
                <a:lnTo>
                  <a:pt x="504" y="3067"/>
                </a:lnTo>
                <a:lnTo>
                  <a:pt x="531" y="3049"/>
                </a:lnTo>
                <a:lnTo>
                  <a:pt x="532" y="3048"/>
                </a:lnTo>
                <a:lnTo>
                  <a:pt x="532" y="3048"/>
                </a:lnTo>
                <a:lnTo>
                  <a:pt x="536" y="3046"/>
                </a:lnTo>
                <a:lnTo>
                  <a:pt x="541" y="3043"/>
                </a:lnTo>
                <a:lnTo>
                  <a:pt x="546" y="3040"/>
                </a:lnTo>
                <a:lnTo>
                  <a:pt x="572" y="3025"/>
                </a:lnTo>
                <a:lnTo>
                  <a:pt x="593" y="3012"/>
                </a:lnTo>
                <a:lnTo>
                  <a:pt x="610" y="3001"/>
                </a:lnTo>
                <a:lnTo>
                  <a:pt x="624" y="2993"/>
                </a:lnTo>
                <a:lnTo>
                  <a:pt x="633" y="2985"/>
                </a:lnTo>
                <a:lnTo>
                  <a:pt x="639" y="2981"/>
                </a:lnTo>
                <a:lnTo>
                  <a:pt x="643" y="2978"/>
                </a:lnTo>
                <a:lnTo>
                  <a:pt x="644" y="2977"/>
                </a:lnTo>
                <a:lnTo>
                  <a:pt x="644" y="2933"/>
                </a:lnTo>
                <a:lnTo>
                  <a:pt x="641" y="2925"/>
                </a:lnTo>
                <a:lnTo>
                  <a:pt x="636" y="2914"/>
                </a:lnTo>
                <a:lnTo>
                  <a:pt x="626" y="2902"/>
                </a:lnTo>
                <a:lnTo>
                  <a:pt x="613" y="2887"/>
                </a:lnTo>
                <a:lnTo>
                  <a:pt x="598" y="2871"/>
                </a:lnTo>
                <a:lnTo>
                  <a:pt x="580" y="2853"/>
                </a:lnTo>
                <a:lnTo>
                  <a:pt x="561" y="2835"/>
                </a:lnTo>
                <a:lnTo>
                  <a:pt x="539" y="2815"/>
                </a:lnTo>
                <a:lnTo>
                  <a:pt x="517" y="2795"/>
                </a:lnTo>
                <a:lnTo>
                  <a:pt x="495" y="2775"/>
                </a:lnTo>
                <a:lnTo>
                  <a:pt x="472" y="2755"/>
                </a:lnTo>
                <a:lnTo>
                  <a:pt x="449" y="2735"/>
                </a:lnTo>
                <a:lnTo>
                  <a:pt x="427" y="2716"/>
                </a:lnTo>
                <a:lnTo>
                  <a:pt x="405" y="2698"/>
                </a:lnTo>
                <a:lnTo>
                  <a:pt x="386" y="2683"/>
                </a:lnTo>
                <a:lnTo>
                  <a:pt x="368" y="2667"/>
                </a:lnTo>
                <a:lnTo>
                  <a:pt x="353" y="2654"/>
                </a:lnTo>
                <a:lnTo>
                  <a:pt x="340" y="2644"/>
                </a:lnTo>
                <a:lnTo>
                  <a:pt x="330" y="2637"/>
                </a:lnTo>
                <a:lnTo>
                  <a:pt x="324" y="2631"/>
                </a:lnTo>
                <a:lnTo>
                  <a:pt x="322" y="2630"/>
                </a:lnTo>
                <a:lnTo>
                  <a:pt x="322" y="2630"/>
                </a:lnTo>
                <a:lnTo>
                  <a:pt x="271" y="2585"/>
                </a:lnTo>
                <a:lnTo>
                  <a:pt x="223" y="2537"/>
                </a:lnTo>
                <a:lnTo>
                  <a:pt x="179" y="2486"/>
                </a:lnTo>
                <a:lnTo>
                  <a:pt x="139" y="2430"/>
                </a:lnTo>
                <a:lnTo>
                  <a:pt x="104" y="2372"/>
                </a:lnTo>
                <a:lnTo>
                  <a:pt x="73" y="2310"/>
                </a:lnTo>
                <a:lnTo>
                  <a:pt x="47" y="2246"/>
                </a:lnTo>
                <a:lnTo>
                  <a:pt x="27" y="2179"/>
                </a:lnTo>
                <a:lnTo>
                  <a:pt x="13" y="2111"/>
                </a:lnTo>
                <a:lnTo>
                  <a:pt x="3" y="2040"/>
                </a:lnTo>
                <a:lnTo>
                  <a:pt x="0" y="1966"/>
                </a:lnTo>
                <a:lnTo>
                  <a:pt x="3" y="1892"/>
                </a:lnTo>
                <a:lnTo>
                  <a:pt x="13" y="1819"/>
                </a:lnTo>
                <a:lnTo>
                  <a:pt x="28" y="1749"/>
                </a:lnTo>
                <a:lnTo>
                  <a:pt x="50" y="1679"/>
                </a:lnTo>
                <a:lnTo>
                  <a:pt x="77" y="1613"/>
                </a:lnTo>
                <a:lnTo>
                  <a:pt x="109" y="1551"/>
                </a:lnTo>
                <a:lnTo>
                  <a:pt x="146" y="1491"/>
                </a:lnTo>
                <a:lnTo>
                  <a:pt x="188" y="1434"/>
                </a:lnTo>
                <a:lnTo>
                  <a:pt x="235" y="1382"/>
                </a:lnTo>
                <a:lnTo>
                  <a:pt x="286" y="1334"/>
                </a:lnTo>
                <a:lnTo>
                  <a:pt x="340" y="1290"/>
                </a:lnTo>
                <a:lnTo>
                  <a:pt x="398" y="1250"/>
                </a:lnTo>
                <a:lnTo>
                  <a:pt x="459" y="1215"/>
                </a:lnTo>
                <a:lnTo>
                  <a:pt x="523" y="1185"/>
                </a:lnTo>
                <a:lnTo>
                  <a:pt x="591" y="1161"/>
                </a:lnTo>
                <a:lnTo>
                  <a:pt x="591" y="963"/>
                </a:lnTo>
                <a:lnTo>
                  <a:pt x="594" y="938"/>
                </a:lnTo>
                <a:lnTo>
                  <a:pt x="603" y="916"/>
                </a:lnTo>
                <a:lnTo>
                  <a:pt x="615" y="896"/>
                </a:lnTo>
                <a:lnTo>
                  <a:pt x="633" y="879"/>
                </a:lnTo>
                <a:lnTo>
                  <a:pt x="604" y="873"/>
                </a:lnTo>
                <a:lnTo>
                  <a:pt x="580" y="866"/>
                </a:lnTo>
                <a:lnTo>
                  <a:pt x="559" y="857"/>
                </a:lnTo>
                <a:lnTo>
                  <a:pt x="544" y="849"/>
                </a:lnTo>
                <a:lnTo>
                  <a:pt x="535" y="840"/>
                </a:lnTo>
                <a:lnTo>
                  <a:pt x="532" y="830"/>
                </a:lnTo>
                <a:lnTo>
                  <a:pt x="535" y="821"/>
                </a:lnTo>
                <a:lnTo>
                  <a:pt x="544" y="811"/>
                </a:lnTo>
                <a:lnTo>
                  <a:pt x="560" y="803"/>
                </a:lnTo>
                <a:lnTo>
                  <a:pt x="580" y="794"/>
                </a:lnTo>
                <a:lnTo>
                  <a:pt x="605" y="787"/>
                </a:lnTo>
                <a:lnTo>
                  <a:pt x="634" y="781"/>
                </a:lnTo>
                <a:lnTo>
                  <a:pt x="633" y="772"/>
                </a:lnTo>
                <a:lnTo>
                  <a:pt x="633" y="764"/>
                </a:lnTo>
                <a:lnTo>
                  <a:pt x="636" y="727"/>
                </a:lnTo>
                <a:lnTo>
                  <a:pt x="646" y="693"/>
                </a:lnTo>
                <a:lnTo>
                  <a:pt x="659" y="661"/>
                </a:lnTo>
                <a:lnTo>
                  <a:pt x="679" y="632"/>
                </a:lnTo>
                <a:lnTo>
                  <a:pt x="703" y="607"/>
                </a:lnTo>
                <a:lnTo>
                  <a:pt x="730" y="586"/>
                </a:lnTo>
                <a:lnTo>
                  <a:pt x="730" y="405"/>
                </a:lnTo>
                <a:lnTo>
                  <a:pt x="734" y="381"/>
                </a:lnTo>
                <a:lnTo>
                  <a:pt x="741" y="358"/>
                </a:lnTo>
                <a:lnTo>
                  <a:pt x="753" y="339"/>
                </a:lnTo>
                <a:lnTo>
                  <a:pt x="770" y="322"/>
                </a:lnTo>
                <a:lnTo>
                  <a:pt x="790" y="310"/>
                </a:lnTo>
                <a:lnTo>
                  <a:pt x="812" y="301"/>
                </a:lnTo>
                <a:lnTo>
                  <a:pt x="836" y="299"/>
                </a:lnTo>
                <a:lnTo>
                  <a:pt x="850" y="299"/>
                </a:lnTo>
                <a:lnTo>
                  <a:pt x="875" y="301"/>
                </a:lnTo>
                <a:lnTo>
                  <a:pt x="897" y="310"/>
                </a:lnTo>
                <a:lnTo>
                  <a:pt x="917" y="322"/>
                </a:lnTo>
                <a:lnTo>
                  <a:pt x="932" y="339"/>
                </a:lnTo>
                <a:lnTo>
                  <a:pt x="945" y="358"/>
                </a:lnTo>
                <a:lnTo>
                  <a:pt x="953" y="381"/>
                </a:lnTo>
                <a:lnTo>
                  <a:pt x="956" y="405"/>
                </a:lnTo>
                <a:lnTo>
                  <a:pt x="956" y="419"/>
                </a:lnTo>
                <a:lnTo>
                  <a:pt x="1042" y="419"/>
                </a:lnTo>
                <a:lnTo>
                  <a:pt x="1042" y="379"/>
                </a:lnTo>
                <a:lnTo>
                  <a:pt x="1063" y="376"/>
                </a:lnTo>
                <a:lnTo>
                  <a:pt x="1082" y="370"/>
                </a:lnTo>
                <a:lnTo>
                  <a:pt x="1098" y="362"/>
                </a:lnTo>
                <a:lnTo>
                  <a:pt x="1111" y="351"/>
                </a:lnTo>
                <a:lnTo>
                  <a:pt x="1122" y="342"/>
                </a:lnTo>
                <a:lnTo>
                  <a:pt x="1129" y="334"/>
                </a:lnTo>
                <a:lnTo>
                  <a:pt x="1134" y="327"/>
                </a:lnTo>
                <a:lnTo>
                  <a:pt x="1135" y="325"/>
                </a:lnTo>
                <a:lnTo>
                  <a:pt x="1135" y="341"/>
                </a:lnTo>
                <a:lnTo>
                  <a:pt x="1162" y="302"/>
                </a:lnTo>
                <a:lnTo>
                  <a:pt x="1194" y="266"/>
                </a:lnTo>
                <a:lnTo>
                  <a:pt x="1231" y="230"/>
                </a:lnTo>
                <a:lnTo>
                  <a:pt x="1272" y="196"/>
                </a:lnTo>
                <a:lnTo>
                  <a:pt x="1318" y="165"/>
                </a:lnTo>
                <a:lnTo>
                  <a:pt x="1367" y="136"/>
                </a:lnTo>
                <a:lnTo>
                  <a:pt x="1419" y="109"/>
                </a:lnTo>
                <a:lnTo>
                  <a:pt x="1472" y="84"/>
                </a:lnTo>
                <a:lnTo>
                  <a:pt x="1528" y="62"/>
                </a:lnTo>
                <a:lnTo>
                  <a:pt x="1583" y="44"/>
                </a:lnTo>
                <a:lnTo>
                  <a:pt x="1640" y="28"/>
                </a:lnTo>
                <a:lnTo>
                  <a:pt x="1696" y="16"/>
                </a:lnTo>
                <a:lnTo>
                  <a:pt x="1752" y="7"/>
                </a:lnTo>
                <a:lnTo>
                  <a:pt x="1806" y="2"/>
                </a:lnTo>
                <a:lnTo>
                  <a:pt x="18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Freeform 129"/>
          <p:cNvSpPr>
            <a:spLocks noEditPoints="1"/>
          </p:cNvSpPr>
          <p:nvPr/>
        </p:nvSpPr>
        <p:spPr bwMode="auto">
          <a:xfrm>
            <a:off x="9672686" y="3605776"/>
            <a:ext cx="333375" cy="571500"/>
          </a:xfrm>
          <a:custGeom>
            <a:avLst/>
            <a:gdLst>
              <a:gd name="T0" fmla="*/ 808 w 1890"/>
              <a:gd name="T1" fmla="*/ 123 h 3240"/>
              <a:gd name="T2" fmla="*/ 704 w 1890"/>
              <a:gd name="T3" fmla="*/ 288 h 3240"/>
              <a:gd name="T4" fmla="*/ 717 w 1890"/>
              <a:gd name="T5" fmla="*/ 500 h 3240"/>
              <a:gd name="T6" fmla="*/ 839 w 1890"/>
              <a:gd name="T7" fmla="*/ 646 h 3240"/>
              <a:gd name="T8" fmla="*/ 1017 w 1890"/>
              <a:gd name="T9" fmla="*/ 660 h 3240"/>
              <a:gd name="T10" fmla="*/ 1156 w 1890"/>
              <a:gd name="T11" fmla="*/ 537 h 3240"/>
              <a:gd name="T12" fmla="*/ 1194 w 1890"/>
              <a:gd name="T13" fmla="*/ 330 h 3240"/>
              <a:gd name="T14" fmla="*/ 1110 w 1890"/>
              <a:gd name="T15" fmla="*/ 149 h 3240"/>
              <a:gd name="T16" fmla="*/ 945 w 1890"/>
              <a:gd name="T17" fmla="*/ 75 h 3240"/>
              <a:gd name="T18" fmla="*/ 1133 w 1890"/>
              <a:gd name="T19" fmla="*/ 42 h 3240"/>
              <a:gd name="T20" fmla="*/ 1305 w 1890"/>
              <a:gd name="T21" fmla="*/ 196 h 3240"/>
              <a:gd name="T22" fmla="*/ 1371 w 1890"/>
              <a:gd name="T23" fmla="*/ 424 h 3240"/>
              <a:gd name="T24" fmla="*/ 1298 w 1890"/>
              <a:gd name="T25" fmla="*/ 661 h 3240"/>
              <a:gd name="T26" fmla="*/ 1109 w 1890"/>
              <a:gd name="T27" fmla="*/ 814 h 3240"/>
              <a:gd name="T28" fmla="*/ 1173 w 1890"/>
              <a:gd name="T29" fmla="*/ 862 h 3240"/>
              <a:gd name="T30" fmla="*/ 1207 w 1890"/>
              <a:gd name="T31" fmla="*/ 912 h 3240"/>
              <a:gd name="T32" fmla="*/ 1259 w 1890"/>
              <a:gd name="T33" fmla="*/ 967 h 3240"/>
              <a:gd name="T34" fmla="*/ 1223 w 1890"/>
              <a:gd name="T35" fmla="*/ 1014 h 3240"/>
              <a:gd name="T36" fmla="*/ 1258 w 1890"/>
              <a:gd name="T37" fmla="*/ 1084 h 3240"/>
              <a:gd name="T38" fmla="*/ 1343 w 1890"/>
              <a:gd name="T39" fmla="*/ 1178 h 3240"/>
              <a:gd name="T40" fmla="*/ 1629 w 1890"/>
              <a:gd name="T41" fmla="*/ 1381 h 3240"/>
              <a:gd name="T42" fmla="*/ 1820 w 1890"/>
              <a:gd name="T43" fmla="*/ 1675 h 3240"/>
              <a:gd name="T44" fmla="*/ 1890 w 1890"/>
              <a:gd name="T45" fmla="*/ 2031 h 3240"/>
              <a:gd name="T46" fmla="*/ 1819 w 1890"/>
              <a:gd name="T47" fmla="*/ 2388 h 3240"/>
              <a:gd name="T48" fmla="*/ 1625 w 1890"/>
              <a:gd name="T49" fmla="*/ 2682 h 3240"/>
              <a:gd name="T50" fmla="*/ 1428 w 1890"/>
              <a:gd name="T51" fmla="*/ 2863 h 3240"/>
              <a:gd name="T52" fmla="*/ 1493 w 1890"/>
              <a:gd name="T53" fmla="*/ 2916 h 3240"/>
              <a:gd name="T54" fmla="*/ 1460 w 1890"/>
              <a:gd name="T55" fmla="*/ 2980 h 3240"/>
              <a:gd name="T56" fmla="*/ 1510 w 1890"/>
              <a:gd name="T57" fmla="*/ 3092 h 3240"/>
              <a:gd name="T58" fmla="*/ 1520 w 1890"/>
              <a:gd name="T59" fmla="*/ 3156 h 3240"/>
              <a:gd name="T60" fmla="*/ 1382 w 1890"/>
              <a:gd name="T61" fmla="*/ 3204 h 3240"/>
              <a:gd name="T62" fmla="*/ 1095 w 1890"/>
              <a:gd name="T63" fmla="*/ 3236 h 3240"/>
              <a:gd name="T64" fmla="*/ 727 w 1890"/>
              <a:gd name="T65" fmla="*/ 3232 h 3240"/>
              <a:gd name="T66" fmla="*/ 468 w 1890"/>
              <a:gd name="T67" fmla="*/ 3194 h 3240"/>
              <a:gd name="T68" fmla="*/ 362 w 1890"/>
              <a:gd name="T69" fmla="*/ 3147 h 3240"/>
              <a:gd name="T70" fmla="*/ 389 w 1890"/>
              <a:gd name="T71" fmla="*/ 3071 h 3240"/>
              <a:gd name="T72" fmla="*/ 440 w 1890"/>
              <a:gd name="T73" fmla="*/ 2960 h 3240"/>
              <a:gd name="T74" fmla="*/ 400 w 1890"/>
              <a:gd name="T75" fmla="*/ 2905 h 3240"/>
              <a:gd name="T76" fmla="*/ 490 w 1890"/>
              <a:gd name="T77" fmla="*/ 2853 h 3240"/>
              <a:gd name="T78" fmla="*/ 217 w 1890"/>
              <a:gd name="T79" fmla="*/ 2629 h 3240"/>
              <a:gd name="T80" fmla="*/ 46 w 1890"/>
              <a:gd name="T81" fmla="*/ 2321 h 3240"/>
              <a:gd name="T82" fmla="*/ 3 w 1890"/>
              <a:gd name="T83" fmla="*/ 1956 h 3240"/>
              <a:gd name="T84" fmla="*/ 100 w 1890"/>
              <a:gd name="T85" fmla="*/ 1611 h 3240"/>
              <a:gd name="T86" fmla="*/ 312 w 1890"/>
              <a:gd name="T87" fmla="*/ 1333 h 3240"/>
              <a:gd name="T88" fmla="*/ 613 w 1890"/>
              <a:gd name="T89" fmla="*/ 1151 h 3240"/>
              <a:gd name="T90" fmla="*/ 629 w 1890"/>
              <a:gd name="T91" fmla="*/ 1067 h 3240"/>
              <a:gd name="T92" fmla="*/ 687 w 1890"/>
              <a:gd name="T93" fmla="*/ 1003 h 3240"/>
              <a:gd name="T94" fmla="*/ 629 w 1890"/>
              <a:gd name="T95" fmla="*/ 956 h 3240"/>
              <a:gd name="T96" fmla="*/ 712 w 1890"/>
              <a:gd name="T97" fmla="*/ 903 h 3240"/>
              <a:gd name="T98" fmla="*/ 719 w 1890"/>
              <a:gd name="T99" fmla="*/ 851 h 3240"/>
              <a:gd name="T100" fmla="*/ 736 w 1890"/>
              <a:gd name="T101" fmla="*/ 793 h 3240"/>
              <a:gd name="T102" fmla="*/ 566 w 1890"/>
              <a:gd name="T103" fmla="*/ 618 h 3240"/>
              <a:gd name="T104" fmla="*/ 521 w 1890"/>
              <a:gd name="T105" fmla="*/ 374 h 3240"/>
              <a:gd name="T106" fmla="*/ 612 w 1890"/>
              <a:gd name="T107" fmla="*/ 158 h 3240"/>
              <a:gd name="T108" fmla="*/ 801 w 1890"/>
              <a:gd name="T109" fmla="*/ 24 h 3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90" h="3240">
                <a:moveTo>
                  <a:pt x="945" y="75"/>
                </a:moveTo>
                <a:lnTo>
                  <a:pt x="908" y="79"/>
                </a:lnTo>
                <a:lnTo>
                  <a:pt x="872" y="88"/>
                </a:lnTo>
                <a:lnTo>
                  <a:pt x="839" y="103"/>
                </a:lnTo>
                <a:lnTo>
                  <a:pt x="808" y="123"/>
                </a:lnTo>
                <a:lnTo>
                  <a:pt x="781" y="149"/>
                </a:lnTo>
                <a:lnTo>
                  <a:pt x="755" y="178"/>
                </a:lnTo>
                <a:lnTo>
                  <a:pt x="735" y="212"/>
                </a:lnTo>
                <a:lnTo>
                  <a:pt x="717" y="248"/>
                </a:lnTo>
                <a:lnTo>
                  <a:pt x="704" y="288"/>
                </a:lnTo>
                <a:lnTo>
                  <a:pt x="697" y="330"/>
                </a:lnTo>
                <a:lnTo>
                  <a:pt x="694" y="374"/>
                </a:lnTo>
                <a:lnTo>
                  <a:pt x="697" y="419"/>
                </a:lnTo>
                <a:lnTo>
                  <a:pt x="704" y="460"/>
                </a:lnTo>
                <a:lnTo>
                  <a:pt x="717" y="500"/>
                </a:lnTo>
                <a:lnTo>
                  <a:pt x="735" y="537"/>
                </a:lnTo>
                <a:lnTo>
                  <a:pt x="755" y="571"/>
                </a:lnTo>
                <a:lnTo>
                  <a:pt x="781" y="600"/>
                </a:lnTo>
                <a:lnTo>
                  <a:pt x="808" y="625"/>
                </a:lnTo>
                <a:lnTo>
                  <a:pt x="839" y="646"/>
                </a:lnTo>
                <a:lnTo>
                  <a:pt x="872" y="660"/>
                </a:lnTo>
                <a:lnTo>
                  <a:pt x="908" y="670"/>
                </a:lnTo>
                <a:lnTo>
                  <a:pt x="945" y="673"/>
                </a:lnTo>
                <a:lnTo>
                  <a:pt x="983" y="670"/>
                </a:lnTo>
                <a:lnTo>
                  <a:pt x="1017" y="660"/>
                </a:lnTo>
                <a:lnTo>
                  <a:pt x="1051" y="646"/>
                </a:lnTo>
                <a:lnTo>
                  <a:pt x="1082" y="625"/>
                </a:lnTo>
                <a:lnTo>
                  <a:pt x="1110" y="600"/>
                </a:lnTo>
                <a:lnTo>
                  <a:pt x="1135" y="571"/>
                </a:lnTo>
                <a:lnTo>
                  <a:pt x="1156" y="537"/>
                </a:lnTo>
                <a:lnTo>
                  <a:pt x="1173" y="500"/>
                </a:lnTo>
                <a:lnTo>
                  <a:pt x="1186" y="460"/>
                </a:lnTo>
                <a:lnTo>
                  <a:pt x="1194" y="419"/>
                </a:lnTo>
                <a:lnTo>
                  <a:pt x="1197" y="374"/>
                </a:lnTo>
                <a:lnTo>
                  <a:pt x="1194" y="330"/>
                </a:lnTo>
                <a:lnTo>
                  <a:pt x="1186" y="288"/>
                </a:lnTo>
                <a:lnTo>
                  <a:pt x="1173" y="248"/>
                </a:lnTo>
                <a:lnTo>
                  <a:pt x="1156" y="212"/>
                </a:lnTo>
                <a:lnTo>
                  <a:pt x="1135" y="178"/>
                </a:lnTo>
                <a:lnTo>
                  <a:pt x="1110" y="149"/>
                </a:lnTo>
                <a:lnTo>
                  <a:pt x="1082" y="123"/>
                </a:lnTo>
                <a:lnTo>
                  <a:pt x="1051" y="103"/>
                </a:lnTo>
                <a:lnTo>
                  <a:pt x="1017" y="88"/>
                </a:lnTo>
                <a:lnTo>
                  <a:pt x="983" y="79"/>
                </a:lnTo>
                <a:lnTo>
                  <a:pt x="945" y="75"/>
                </a:lnTo>
                <a:close/>
                <a:moveTo>
                  <a:pt x="945" y="0"/>
                </a:moveTo>
                <a:lnTo>
                  <a:pt x="995" y="2"/>
                </a:lnTo>
                <a:lnTo>
                  <a:pt x="1043" y="11"/>
                </a:lnTo>
                <a:lnTo>
                  <a:pt x="1089" y="24"/>
                </a:lnTo>
                <a:lnTo>
                  <a:pt x="1133" y="42"/>
                </a:lnTo>
                <a:lnTo>
                  <a:pt x="1173" y="66"/>
                </a:lnTo>
                <a:lnTo>
                  <a:pt x="1212" y="92"/>
                </a:lnTo>
                <a:lnTo>
                  <a:pt x="1247" y="123"/>
                </a:lnTo>
                <a:lnTo>
                  <a:pt x="1278" y="158"/>
                </a:lnTo>
                <a:lnTo>
                  <a:pt x="1305" y="196"/>
                </a:lnTo>
                <a:lnTo>
                  <a:pt x="1329" y="237"/>
                </a:lnTo>
                <a:lnTo>
                  <a:pt x="1347" y="281"/>
                </a:lnTo>
                <a:lnTo>
                  <a:pt x="1360" y="326"/>
                </a:lnTo>
                <a:lnTo>
                  <a:pt x="1368" y="374"/>
                </a:lnTo>
                <a:lnTo>
                  <a:pt x="1371" y="424"/>
                </a:lnTo>
                <a:lnTo>
                  <a:pt x="1368" y="475"/>
                </a:lnTo>
                <a:lnTo>
                  <a:pt x="1359" y="525"/>
                </a:lnTo>
                <a:lnTo>
                  <a:pt x="1344" y="574"/>
                </a:lnTo>
                <a:lnTo>
                  <a:pt x="1323" y="618"/>
                </a:lnTo>
                <a:lnTo>
                  <a:pt x="1298" y="661"/>
                </a:lnTo>
                <a:lnTo>
                  <a:pt x="1268" y="700"/>
                </a:lnTo>
                <a:lnTo>
                  <a:pt x="1234" y="735"/>
                </a:lnTo>
                <a:lnTo>
                  <a:pt x="1196" y="767"/>
                </a:lnTo>
                <a:lnTo>
                  <a:pt x="1154" y="793"/>
                </a:lnTo>
                <a:lnTo>
                  <a:pt x="1109" y="814"/>
                </a:lnTo>
                <a:lnTo>
                  <a:pt x="1132" y="822"/>
                </a:lnTo>
                <a:lnTo>
                  <a:pt x="1149" y="832"/>
                </a:lnTo>
                <a:lnTo>
                  <a:pt x="1162" y="841"/>
                </a:lnTo>
                <a:lnTo>
                  <a:pt x="1170" y="851"/>
                </a:lnTo>
                <a:lnTo>
                  <a:pt x="1173" y="862"/>
                </a:lnTo>
                <a:lnTo>
                  <a:pt x="1170" y="873"/>
                </a:lnTo>
                <a:lnTo>
                  <a:pt x="1160" y="884"/>
                </a:lnTo>
                <a:lnTo>
                  <a:pt x="1145" y="894"/>
                </a:lnTo>
                <a:lnTo>
                  <a:pt x="1179" y="903"/>
                </a:lnTo>
                <a:lnTo>
                  <a:pt x="1207" y="912"/>
                </a:lnTo>
                <a:lnTo>
                  <a:pt x="1230" y="922"/>
                </a:lnTo>
                <a:lnTo>
                  <a:pt x="1247" y="933"/>
                </a:lnTo>
                <a:lnTo>
                  <a:pt x="1258" y="944"/>
                </a:lnTo>
                <a:lnTo>
                  <a:pt x="1261" y="956"/>
                </a:lnTo>
                <a:lnTo>
                  <a:pt x="1259" y="967"/>
                </a:lnTo>
                <a:lnTo>
                  <a:pt x="1252" y="977"/>
                </a:lnTo>
                <a:lnTo>
                  <a:pt x="1240" y="986"/>
                </a:lnTo>
                <a:lnTo>
                  <a:pt x="1223" y="995"/>
                </a:lnTo>
                <a:lnTo>
                  <a:pt x="1203" y="1003"/>
                </a:lnTo>
                <a:lnTo>
                  <a:pt x="1223" y="1014"/>
                </a:lnTo>
                <a:lnTo>
                  <a:pt x="1240" y="1026"/>
                </a:lnTo>
                <a:lnTo>
                  <a:pt x="1252" y="1039"/>
                </a:lnTo>
                <a:lnTo>
                  <a:pt x="1259" y="1053"/>
                </a:lnTo>
                <a:lnTo>
                  <a:pt x="1261" y="1067"/>
                </a:lnTo>
                <a:lnTo>
                  <a:pt x="1258" y="1084"/>
                </a:lnTo>
                <a:lnTo>
                  <a:pt x="1248" y="1099"/>
                </a:lnTo>
                <a:lnTo>
                  <a:pt x="1231" y="1115"/>
                </a:lnTo>
                <a:lnTo>
                  <a:pt x="1208" y="1129"/>
                </a:lnTo>
                <a:lnTo>
                  <a:pt x="1276" y="1151"/>
                </a:lnTo>
                <a:lnTo>
                  <a:pt x="1343" y="1178"/>
                </a:lnTo>
                <a:lnTo>
                  <a:pt x="1406" y="1211"/>
                </a:lnTo>
                <a:lnTo>
                  <a:pt x="1466" y="1247"/>
                </a:lnTo>
                <a:lnTo>
                  <a:pt x="1523" y="1288"/>
                </a:lnTo>
                <a:lnTo>
                  <a:pt x="1578" y="1333"/>
                </a:lnTo>
                <a:lnTo>
                  <a:pt x="1629" y="1381"/>
                </a:lnTo>
                <a:lnTo>
                  <a:pt x="1675" y="1434"/>
                </a:lnTo>
                <a:lnTo>
                  <a:pt x="1717" y="1490"/>
                </a:lnTo>
                <a:lnTo>
                  <a:pt x="1756" y="1549"/>
                </a:lnTo>
                <a:lnTo>
                  <a:pt x="1791" y="1611"/>
                </a:lnTo>
                <a:lnTo>
                  <a:pt x="1820" y="1675"/>
                </a:lnTo>
                <a:lnTo>
                  <a:pt x="1845" y="1742"/>
                </a:lnTo>
                <a:lnTo>
                  <a:pt x="1864" y="1811"/>
                </a:lnTo>
                <a:lnTo>
                  <a:pt x="1879" y="1883"/>
                </a:lnTo>
                <a:lnTo>
                  <a:pt x="1887" y="1956"/>
                </a:lnTo>
                <a:lnTo>
                  <a:pt x="1890" y="2031"/>
                </a:lnTo>
                <a:lnTo>
                  <a:pt x="1887" y="2106"/>
                </a:lnTo>
                <a:lnTo>
                  <a:pt x="1879" y="2179"/>
                </a:lnTo>
                <a:lnTo>
                  <a:pt x="1864" y="2251"/>
                </a:lnTo>
                <a:lnTo>
                  <a:pt x="1844" y="2321"/>
                </a:lnTo>
                <a:lnTo>
                  <a:pt x="1819" y="2388"/>
                </a:lnTo>
                <a:lnTo>
                  <a:pt x="1790" y="2453"/>
                </a:lnTo>
                <a:lnTo>
                  <a:pt x="1755" y="2515"/>
                </a:lnTo>
                <a:lnTo>
                  <a:pt x="1716" y="2573"/>
                </a:lnTo>
                <a:lnTo>
                  <a:pt x="1672" y="2629"/>
                </a:lnTo>
                <a:lnTo>
                  <a:pt x="1625" y="2682"/>
                </a:lnTo>
                <a:lnTo>
                  <a:pt x="1574" y="2731"/>
                </a:lnTo>
                <a:lnTo>
                  <a:pt x="1519" y="2776"/>
                </a:lnTo>
                <a:lnTo>
                  <a:pt x="1462" y="2817"/>
                </a:lnTo>
                <a:lnTo>
                  <a:pt x="1401" y="2853"/>
                </a:lnTo>
                <a:lnTo>
                  <a:pt x="1428" y="2863"/>
                </a:lnTo>
                <a:lnTo>
                  <a:pt x="1450" y="2873"/>
                </a:lnTo>
                <a:lnTo>
                  <a:pt x="1468" y="2883"/>
                </a:lnTo>
                <a:lnTo>
                  <a:pt x="1482" y="2894"/>
                </a:lnTo>
                <a:lnTo>
                  <a:pt x="1490" y="2905"/>
                </a:lnTo>
                <a:lnTo>
                  <a:pt x="1493" y="2916"/>
                </a:lnTo>
                <a:lnTo>
                  <a:pt x="1490" y="2928"/>
                </a:lnTo>
                <a:lnTo>
                  <a:pt x="1482" y="2939"/>
                </a:lnTo>
                <a:lnTo>
                  <a:pt x="1468" y="2950"/>
                </a:lnTo>
                <a:lnTo>
                  <a:pt x="1451" y="2960"/>
                </a:lnTo>
                <a:lnTo>
                  <a:pt x="1460" y="2980"/>
                </a:lnTo>
                <a:lnTo>
                  <a:pt x="1469" y="3003"/>
                </a:lnTo>
                <a:lnTo>
                  <a:pt x="1481" y="3025"/>
                </a:lnTo>
                <a:lnTo>
                  <a:pt x="1491" y="3048"/>
                </a:lnTo>
                <a:lnTo>
                  <a:pt x="1501" y="3071"/>
                </a:lnTo>
                <a:lnTo>
                  <a:pt x="1510" y="3092"/>
                </a:lnTo>
                <a:lnTo>
                  <a:pt x="1518" y="3110"/>
                </a:lnTo>
                <a:lnTo>
                  <a:pt x="1524" y="3126"/>
                </a:lnTo>
                <a:lnTo>
                  <a:pt x="1529" y="3138"/>
                </a:lnTo>
                <a:lnTo>
                  <a:pt x="1528" y="3147"/>
                </a:lnTo>
                <a:lnTo>
                  <a:pt x="1520" y="3156"/>
                </a:lnTo>
                <a:lnTo>
                  <a:pt x="1505" y="3165"/>
                </a:lnTo>
                <a:lnTo>
                  <a:pt x="1484" y="3175"/>
                </a:lnTo>
                <a:lnTo>
                  <a:pt x="1456" y="3185"/>
                </a:lnTo>
                <a:lnTo>
                  <a:pt x="1422" y="3194"/>
                </a:lnTo>
                <a:lnTo>
                  <a:pt x="1382" y="3204"/>
                </a:lnTo>
                <a:lnTo>
                  <a:pt x="1336" y="3213"/>
                </a:lnTo>
                <a:lnTo>
                  <a:pt x="1284" y="3220"/>
                </a:lnTo>
                <a:lnTo>
                  <a:pt x="1226" y="3227"/>
                </a:lnTo>
                <a:lnTo>
                  <a:pt x="1163" y="3232"/>
                </a:lnTo>
                <a:lnTo>
                  <a:pt x="1095" y="3236"/>
                </a:lnTo>
                <a:lnTo>
                  <a:pt x="1022" y="3239"/>
                </a:lnTo>
                <a:lnTo>
                  <a:pt x="945" y="3240"/>
                </a:lnTo>
                <a:lnTo>
                  <a:pt x="867" y="3239"/>
                </a:lnTo>
                <a:lnTo>
                  <a:pt x="795" y="3236"/>
                </a:lnTo>
                <a:lnTo>
                  <a:pt x="727" y="3232"/>
                </a:lnTo>
                <a:lnTo>
                  <a:pt x="664" y="3227"/>
                </a:lnTo>
                <a:lnTo>
                  <a:pt x="606" y="3220"/>
                </a:lnTo>
                <a:lnTo>
                  <a:pt x="555" y="3213"/>
                </a:lnTo>
                <a:lnTo>
                  <a:pt x="508" y="3204"/>
                </a:lnTo>
                <a:lnTo>
                  <a:pt x="468" y="3194"/>
                </a:lnTo>
                <a:lnTo>
                  <a:pt x="434" y="3185"/>
                </a:lnTo>
                <a:lnTo>
                  <a:pt x="406" y="3175"/>
                </a:lnTo>
                <a:lnTo>
                  <a:pt x="385" y="3165"/>
                </a:lnTo>
                <a:lnTo>
                  <a:pt x="370" y="3156"/>
                </a:lnTo>
                <a:lnTo>
                  <a:pt x="362" y="3147"/>
                </a:lnTo>
                <a:lnTo>
                  <a:pt x="361" y="3138"/>
                </a:lnTo>
                <a:lnTo>
                  <a:pt x="365" y="3126"/>
                </a:lnTo>
                <a:lnTo>
                  <a:pt x="372" y="3110"/>
                </a:lnTo>
                <a:lnTo>
                  <a:pt x="380" y="3092"/>
                </a:lnTo>
                <a:lnTo>
                  <a:pt x="389" y="3071"/>
                </a:lnTo>
                <a:lnTo>
                  <a:pt x="399" y="3048"/>
                </a:lnTo>
                <a:lnTo>
                  <a:pt x="410" y="3025"/>
                </a:lnTo>
                <a:lnTo>
                  <a:pt x="420" y="3003"/>
                </a:lnTo>
                <a:lnTo>
                  <a:pt x="431" y="2980"/>
                </a:lnTo>
                <a:lnTo>
                  <a:pt x="440" y="2960"/>
                </a:lnTo>
                <a:lnTo>
                  <a:pt x="421" y="2950"/>
                </a:lnTo>
                <a:lnTo>
                  <a:pt x="408" y="2939"/>
                </a:lnTo>
                <a:lnTo>
                  <a:pt x="400" y="2928"/>
                </a:lnTo>
                <a:lnTo>
                  <a:pt x="397" y="2916"/>
                </a:lnTo>
                <a:lnTo>
                  <a:pt x="400" y="2905"/>
                </a:lnTo>
                <a:lnTo>
                  <a:pt x="408" y="2894"/>
                </a:lnTo>
                <a:lnTo>
                  <a:pt x="421" y="2883"/>
                </a:lnTo>
                <a:lnTo>
                  <a:pt x="440" y="2873"/>
                </a:lnTo>
                <a:lnTo>
                  <a:pt x="462" y="2863"/>
                </a:lnTo>
                <a:lnTo>
                  <a:pt x="490" y="2853"/>
                </a:lnTo>
                <a:lnTo>
                  <a:pt x="429" y="2817"/>
                </a:lnTo>
                <a:lnTo>
                  <a:pt x="370" y="2776"/>
                </a:lnTo>
                <a:lnTo>
                  <a:pt x="315" y="2731"/>
                </a:lnTo>
                <a:lnTo>
                  <a:pt x="264" y="2682"/>
                </a:lnTo>
                <a:lnTo>
                  <a:pt x="217" y="2629"/>
                </a:lnTo>
                <a:lnTo>
                  <a:pt x="174" y="2573"/>
                </a:lnTo>
                <a:lnTo>
                  <a:pt x="136" y="2515"/>
                </a:lnTo>
                <a:lnTo>
                  <a:pt x="101" y="2453"/>
                </a:lnTo>
                <a:lnTo>
                  <a:pt x="70" y="2388"/>
                </a:lnTo>
                <a:lnTo>
                  <a:pt x="46" y="2321"/>
                </a:lnTo>
                <a:lnTo>
                  <a:pt x="27" y="2251"/>
                </a:lnTo>
                <a:lnTo>
                  <a:pt x="12" y="2179"/>
                </a:lnTo>
                <a:lnTo>
                  <a:pt x="3" y="2106"/>
                </a:lnTo>
                <a:lnTo>
                  <a:pt x="0" y="2031"/>
                </a:lnTo>
                <a:lnTo>
                  <a:pt x="3" y="1956"/>
                </a:lnTo>
                <a:lnTo>
                  <a:pt x="11" y="1883"/>
                </a:lnTo>
                <a:lnTo>
                  <a:pt x="26" y="1811"/>
                </a:lnTo>
                <a:lnTo>
                  <a:pt x="46" y="1742"/>
                </a:lnTo>
                <a:lnTo>
                  <a:pt x="70" y="1675"/>
                </a:lnTo>
                <a:lnTo>
                  <a:pt x="100" y="1611"/>
                </a:lnTo>
                <a:lnTo>
                  <a:pt x="134" y="1549"/>
                </a:lnTo>
                <a:lnTo>
                  <a:pt x="172" y="1490"/>
                </a:lnTo>
                <a:lnTo>
                  <a:pt x="215" y="1434"/>
                </a:lnTo>
                <a:lnTo>
                  <a:pt x="262" y="1381"/>
                </a:lnTo>
                <a:lnTo>
                  <a:pt x="312" y="1333"/>
                </a:lnTo>
                <a:lnTo>
                  <a:pt x="366" y="1288"/>
                </a:lnTo>
                <a:lnTo>
                  <a:pt x="423" y="1247"/>
                </a:lnTo>
                <a:lnTo>
                  <a:pt x="484" y="1211"/>
                </a:lnTo>
                <a:lnTo>
                  <a:pt x="547" y="1178"/>
                </a:lnTo>
                <a:lnTo>
                  <a:pt x="613" y="1151"/>
                </a:lnTo>
                <a:lnTo>
                  <a:pt x="682" y="1129"/>
                </a:lnTo>
                <a:lnTo>
                  <a:pt x="659" y="1115"/>
                </a:lnTo>
                <a:lnTo>
                  <a:pt x="643" y="1099"/>
                </a:lnTo>
                <a:lnTo>
                  <a:pt x="632" y="1084"/>
                </a:lnTo>
                <a:lnTo>
                  <a:pt x="629" y="1067"/>
                </a:lnTo>
                <a:lnTo>
                  <a:pt x="631" y="1053"/>
                </a:lnTo>
                <a:lnTo>
                  <a:pt x="639" y="1039"/>
                </a:lnTo>
                <a:lnTo>
                  <a:pt x="651" y="1026"/>
                </a:lnTo>
                <a:lnTo>
                  <a:pt x="667" y="1014"/>
                </a:lnTo>
                <a:lnTo>
                  <a:pt x="687" y="1003"/>
                </a:lnTo>
                <a:lnTo>
                  <a:pt x="667" y="995"/>
                </a:lnTo>
                <a:lnTo>
                  <a:pt x="651" y="986"/>
                </a:lnTo>
                <a:lnTo>
                  <a:pt x="639" y="977"/>
                </a:lnTo>
                <a:lnTo>
                  <a:pt x="631" y="967"/>
                </a:lnTo>
                <a:lnTo>
                  <a:pt x="629" y="956"/>
                </a:lnTo>
                <a:lnTo>
                  <a:pt x="633" y="944"/>
                </a:lnTo>
                <a:lnTo>
                  <a:pt x="643" y="933"/>
                </a:lnTo>
                <a:lnTo>
                  <a:pt x="660" y="922"/>
                </a:lnTo>
                <a:lnTo>
                  <a:pt x="684" y="912"/>
                </a:lnTo>
                <a:lnTo>
                  <a:pt x="712" y="903"/>
                </a:lnTo>
                <a:lnTo>
                  <a:pt x="746" y="894"/>
                </a:lnTo>
                <a:lnTo>
                  <a:pt x="731" y="884"/>
                </a:lnTo>
                <a:lnTo>
                  <a:pt x="720" y="873"/>
                </a:lnTo>
                <a:lnTo>
                  <a:pt x="716" y="862"/>
                </a:lnTo>
                <a:lnTo>
                  <a:pt x="719" y="851"/>
                </a:lnTo>
                <a:lnTo>
                  <a:pt x="728" y="841"/>
                </a:lnTo>
                <a:lnTo>
                  <a:pt x="741" y="832"/>
                </a:lnTo>
                <a:lnTo>
                  <a:pt x="759" y="822"/>
                </a:lnTo>
                <a:lnTo>
                  <a:pt x="781" y="814"/>
                </a:lnTo>
                <a:lnTo>
                  <a:pt x="736" y="793"/>
                </a:lnTo>
                <a:lnTo>
                  <a:pt x="694" y="767"/>
                </a:lnTo>
                <a:lnTo>
                  <a:pt x="656" y="735"/>
                </a:lnTo>
                <a:lnTo>
                  <a:pt x="621" y="700"/>
                </a:lnTo>
                <a:lnTo>
                  <a:pt x="592" y="661"/>
                </a:lnTo>
                <a:lnTo>
                  <a:pt x="566" y="618"/>
                </a:lnTo>
                <a:lnTo>
                  <a:pt x="546" y="574"/>
                </a:lnTo>
                <a:lnTo>
                  <a:pt x="531" y="525"/>
                </a:lnTo>
                <a:lnTo>
                  <a:pt x="521" y="475"/>
                </a:lnTo>
                <a:lnTo>
                  <a:pt x="518" y="424"/>
                </a:lnTo>
                <a:lnTo>
                  <a:pt x="521" y="374"/>
                </a:lnTo>
                <a:lnTo>
                  <a:pt x="530" y="326"/>
                </a:lnTo>
                <a:lnTo>
                  <a:pt x="544" y="281"/>
                </a:lnTo>
                <a:lnTo>
                  <a:pt x="562" y="237"/>
                </a:lnTo>
                <a:lnTo>
                  <a:pt x="585" y="196"/>
                </a:lnTo>
                <a:lnTo>
                  <a:pt x="612" y="158"/>
                </a:lnTo>
                <a:lnTo>
                  <a:pt x="644" y="123"/>
                </a:lnTo>
                <a:lnTo>
                  <a:pt x="679" y="92"/>
                </a:lnTo>
                <a:lnTo>
                  <a:pt x="716" y="66"/>
                </a:lnTo>
                <a:lnTo>
                  <a:pt x="757" y="42"/>
                </a:lnTo>
                <a:lnTo>
                  <a:pt x="801" y="24"/>
                </a:lnTo>
                <a:lnTo>
                  <a:pt x="847" y="11"/>
                </a:lnTo>
                <a:lnTo>
                  <a:pt x="895" y="2"/>
                </a:lnTo>
                <a:lnTo>
                  <a:pt x="94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Freeform 134"/>
          <p:cNvSpPr>
            <a:spLocks/>
          </p:cNvSpPr>
          <p:nvPr/>
        </p:nvSpPr>
        <p:spPr bwMode="auto">
          <a:xfrm>
            <a:off x="10637548" y="3602601"/>
            <a:ext cx="274638" cy="579438"/>
          </a:xfrm>
          <a:custGeom>
            <a:avLst/>
            <a:gdLst>
              <a:gd name="T0" fmla="*/ 952 w 1560"/>
              <a:gd name="T1" fmla="*/ 1387 h 3283"/>
              <a:gd name="T2" fmla="*/ 896 w 1560"/>
              <a:gd name="T3" fmla="*/ 1473 h 3283"/>
              <a:gd name="T4" fmla="*/ 957 w 1560"/>
              <a:gd name="T5" fmla="*/ 1518 h 3283"/>
              <a:gd name="T6" fmla="*/ 1081 w 1560"/>
              <a:gd name="T7" fmla="*/ 1534 h 3283"/>
              <a:gd name="T8" fmla="*/ 1153 w 1560"/>
              <a:gd name="T9" fmla="*/ 1561 h 3283"/>
              <a:gd name="T10" fmla="*/ 1155 w 1560"/>
              <a:gd name="T11" fmla="*/ 1613 h 3283"/>
              <a:gd name="T12" fmla="*/ 1138 w 1560"/>
              <a:gd name="T13" fmla="*/ 1673 h 3283"/>
              <a:gd name="T14" fmla="*/ 1083 w 1560"/>
              <a:gd name="T15" fmla="*/ 1709 h 3283"/>
              <a:gd name="T16" fmla="*/ 1066 w 1560"/>
              <a:gd name="T17" fmla="*/ 2024 h 3283"/>
              <a:gd name="T18" fmla="*/ 1090 w 1560"/>
              <a:gd name="T19" fmla="*/ 2074 h 3283"/>
              <a:gd name="T20" fmla="*/ 1083 w 1560"/>
              <a:gd name="T21" fmla="*/ 2145 h 3283"/>
              <a:gd name="T22" fmla="*/ 1296 w 1560"/>
              <a:gd name="T23" fmla="*/ 2212 h 3283"/>
              <a:gd name="T24" fmla="*/ 1442 w 1560"/>
              <a:gd name="T25" fmla="*/ 2291 h 3283"/>
              <a:gd name="T26" fmla="*/ 1518 w 1560"/>
              <a:gd name="T27" fmla="*/ 2382 h 3283"/>
              <a:gd name="T28" fmla="*/ 1552 w 1560"/>
              <a:gd name="T29" fmla="*/ 2493 h 3283"/>
              <a:gd name="T30" fmla="*/ 1559 w 1560"/>
              <a:gd name="T31" fmla="*/ 2562 h 3283"/>
              <a:gd name="T32" fmla="*/ 1441 w 1560"/>
              <a:gd name="T33" fmla="*/ 2715 h 3283"/>
              <a:gd name="T34" fmla="*/ 1353 w 1560"/>
              <a:gd name="T35" fmla="*/ 2913 h 3283"/>
              <a:gd name="T36" fmla="*/ 1321 w 1560"/>
              <a:gd name="T37" fmla="*/ 3083 h 3283"/>
              <a:gd name="T38" fmla="*/ 1319 w 1560"/>
              <a:gd name="T39" fmla="*/ 3196 h 3283"/>
              <a:gd name="T40" fmla="*/ 1270 w 1560"/>
              <a:gd name="T41" fmla="*/ 3240 h 3283"/>
              <a:gd name="T42" fmla="*/ 1067 w 1560"/>
              <a:gd name="T43" fmla="*/ 3275 h 3283"/>
              <a:gd name="T44" fmla="*/ 896 w 1560"/>
              <a:gd name="T45" fmla="*/ 3283 h 3283"/>
              <a:gd name="T46" fmla="*/ 791 w 1560"/>
              <a:gd name="T47" fmla="*/ 3280 h 3283"/>
              <a:gd name="T48" fmla="*/ 726 w 1560"/>
              <a:gd name="T49" fmla="*/ 3282 h 3283"/>
              <a:gd name="T50" fmla="*/ 583 w 1560"/>
              <a:gd name="T51" fmla="*/ 3281 h 3283"/>
              <a:gd name="T52" fmla="*/ 391 w 1560"/>
              <a:gd name="T53" fmla="*/ 3261 h 3283"/>
              <a:gd name="T54" fmla="*/ 237 w 1560"/>
              <a:gd name="T55" fmla="*/ 3221 h 3283"/>
              <a:gd name="T56" fmla="*/ 241 w 1560"/>
              <a:gd name="T57" fmla="*/ 3149 h 3283"/>
              <a:gd name="T58" fmla="*/ 227 w 1560"/>
              <a:gd name="T59" fmla="*/ 3004 h 3283"/>
              <a:gd name="T60" fmla="*/ 170 w 1560"/>
              <a:gd name="T61" fmla="*/ 2816 h 3283"/>
              <a:gd name="T62" fmla="*/ 44 w 1560"/>
              <a:gd name="T63" fmla="*/ 2615 h 3283"/>
              <a:gd name="T64" fmla="*/ 0 w 1560"/>
              <a:gd name="T65" fmla="*/ 2553 h 3283"/>
              <a:gd name="T66" fmla="*/ 11 w 1560"/>
              <a:gd name="T67" fmla="*/ 2467 h 3283"/>
              <a:gd name="T68" fmla="*/ 56 w 1560"/>
              <a:gd name="T69" fmla="*/ 2354 h 3283"/>
              <a:gd name="T70" fmla="*/ 146 w 1560"/>
              <a:gd name="T71" fmla="*/ 2270 h 3283"/>
              <a:gd name="T72" fmla="*/ 311 w 1560"/>
              <a:gd name="T73" fmla="*/ 2193 h 3283"/>
              <a:gd name="T74" fmla="*/ 469 w 1560"/>
              <a:gd name="T75" fmla="*/ 2127 h 3283"/>
              <a:gd name="T76" fmla="*/ 474 w 1560"/>
              <a:gd name="T77" fmla="*/ 2059 h 3283"/>
              <a:gd name="T78" fmla="*/ 495 w 1560"/>
              <a:gd name="T79" fmla="*/ 2019 h 3283"/>
              <a:gd name="T80" fmla="*/ 457 w 1560"/>
              <a:gd name="T81" fmla="*/ 1704 h 3283"/>
              <a:gd name="T82" fmla="*/ 414 w 1560"/>
              <a:gd name="T83" fmla="*/ 1660 h 3283"/>
              <a:gd name="T84" fmla="*/ 403 w 1560"/>
              <a:gd name="T85" fmla="*/ 1598 h 3283"/>
              <a:gd name="T86" fmla="*/ 416 w 1560"/>
              <a:gd name="T87" fmla="*/ 1553 h 3283"/>
              <a:gd name="T88" fmla="*/ 506 w 1560"/>
              <a:gd name="T89" fmla="*/ 1529 h 3283"/>
              <a:gd name="T90" fmla="*/ 634 w 1560"/>
              <a:gd name="T91" fmla="*/ 1515 h 3283"/>
              <a:gd name="T92" fmla="*/ 655 w 1560"/>
              <a:gd name="T93" fmla="*/ 1453 h 3283"/>
              <a:gd name="T94" fmla="*/ 579 w 1560"/>
              <a:gd name="T95" fmla="*/ 1364 h 3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60" h="3283">
                <a:moveTo>
                  <a:pt x="779" y="0"/>
                </a:moveTo>
                <a:lnTo>
                  <a:pt x="1156" y="380"/>
                </a:lnTo>
                <a:lnTo>
                  <a:pt x="980" y="1365"/>
                </a:lnTo>
                <a:lnTo>
                  <a:pt x="952" y="1387"/>
                </a:lnTo>
                <a:lnTo>
                  <a:pt x="929" y="1408"/>
                </a:lnTo>
                <a:lnTo>
                  <a:pt x="914" y="1430"/>
                </a:lnTo>
                <a:lnTo>
                  <a:pt x="902" y="1453"/>
                </a:lnTo>
                <a:lnTo>
                  <a:pt x="896" y="1473"/>
                </a:lnTo>
                <a:lnTo>
                  <a:pt x="893" y="1494"/>
                </a:lnTo>
                <a:lnTo>
                  <a:pt x="893" y="1513"/>
                </a:lnTo>
                <a:lnTo>
                  <a:pt x="925" y="1515"/>
                </a:lnTo>
                <a:lnTo>
                  <a:pt x="957" y="1518"/>
                </a:lnTo>
                <a:lnTo>
                  <a:pt x="990" y="1522"/>
                </a:lnTo>
                <a:lnTo>
                  <a:pt x="1022" y="1525"/>
                </a:lnTo>
                <a:lnTo>
                  <a:pt x="1053" y="1529"/>
                </a:lnTo>
                <a:lnTo>
                  <a:pt x="1081" y="1534"/>
                </a:lnTo>
                <a:lnTo>
                  <a:pt x="1106" y="1540"/>
                </a:lnTo>
                <a:lnTo>
                  <a:pt x="1127" y="1546"/>
                </a:lnTo>
                <a:lnTo>
                  <a:pt x="1143" y="1553"/>
                </a:lnTo>
                <a:lnTo>
                  <a:pt x="1153" y="1561"/>
                </a:lnTo>
                <a:lnTo>
                  <a:pt x="1156" y="1569"/>
                </a:lnTo>
                <a:lnTo>
                  <a:pt x="1156" y="1584"/>
                </a:lnTo>
                <a:lnTo>
                  <a:pt x="1156" y="1598"/>
                </a:lnTo>
                <a:lnTo>
                  <a:pt x="1155" y="1613"/>
                </a:lnTo>
                <a:lnTo>
                  <a:pt x="1153" y="1630"/>
                </a:lnTo>
                <a:lnTo>
                  <a:pt x="1150" y="1645"/>
                </a:lnTo>
                <a:lnTo>
                  <a:pt x="1145" y="1660"/>
                </a:lnTo>
                <a:lnTo>
                  <a:pt x="1138" y="1673"/>
                </a:lnTo>
                <a:lnTo>
                  <a:pt x="1128" y="1686"/>
                </a:lnTo>
                <a:lnTo>
                  <a:pt x="1116" y="1696"/>
                </a:lnTo>
                <a:lnTo>
                  <a:pt x="1101" y="1704"/>
                </a:lnTo>
                <a:lnTo>
                  <a:pt x="1083" y="1709"/>
                </a:lnTo>
                <a:lnTo>
                  <a:pt x="1061" y="1710"/>
                </a:lnTo>
                <a:lnTo>
                  <a:pt x="1061" y="2017"/>
                </a:lnTo>
                <a:lnTo>
                  <a:pt x="1063" y="2019"/>
                </a:lnTo>
                <a:lnTo>
                  <a:pt x="1066" y="2024"/>
                </a:lnTo>
                <a:lnTo>
                  <a:pt x="1072" y="2033"/>
                </a:lnTo>
                <a:lnTo>
                  <a:pt x="1079" y="2044"/>
                </a:lnTo>
                <a:lnTo>
                  <a:pt x="1085" y="2059"/>
                </a:lnTo>
                <a:lnTo>
                  <a:pt x="1090" y="2074"/>
                </a:lnTo>
                <a:lnTo>
                  <a:pt x="1093" y="2092"/>
                </a:lnTo>
                <a:lnTo>
                  <a:pt x="1093" y="2109"/>
                </a:lnTo>
                <a:lnTo>
                  <a:pt x="1090" y="2127"/>
                </a:lnTo>
                <a:lnTo>
                  <a:pt x="1083" y="2145"/>
                </a:lnTo>
                <a:lnTo>
                  <a:pt x="1142" y="2159"/>
                </a:lnTo>
                <a:lnTo>
                  <a:pt x="1196" y="2175"/>
                </a:lnTo>
                <a:lnTo>
                  <a:pt x="1248" y="2193"/>
                </a:lnTo>
                <a:lnTo>
                  <a:pt x="1296" y="2212"/>
                </a:lnTo>
                <a:lnTo>
                  <a:pt x="1340" y="2230"/>
                </a:lnTo>
                <a:lnTo>
                  <a:pt x="1379" y="2251"/>
                </a:lnTo>
                <a:lnTo>
                  <a:pt x="1413" y="2270"/>
                </a:lnTo>
                <a:lnTo>
                  <a:pt x="1442" y="2291"/>
                </a:lnTo>
                <a:lnTo>
                  <a:pt x="1466" y="2309"/>
                </a:lnTo>
                <a:lnTo>
                  <a:pt x="1484" y="2328"/>
                </a:lnTo>
                <a:lnTo>
                  <a:pt x="1503" y="2354"/>
                </a:lnTo>
                <a:lnTo>
                  <a:pt x="1518" y="2382"/>
                </a:lnTo>
                <a:lnTo>
                  <a:pt x="1531" y="2410"/>
                </a:lnTo>
                <a:lnTo>
                  <a:pt x="1540" y="2438"/>
                </a:lnTo>
                <a:lnTo>
                  <a:pt x="1547" y="2467"/>
                </a:lnTo>
                <a:lnTo>
                  <a:pt x="1552" y="2493"/>
                </a:lnTo>
                <a:lnTo>
                  <a:pt x="1556" y="2517"/>
                </a:lnTo>
                <a:lnTo>
                  <a:pt x="1558" y="2537"/>
                </a:lnTo>
                <a:lnTo>
                  <a:pt x="1559" y="2553"/>
                </a:lnTo>
                <a:lnTo>
                  <a:pt x="1559" y="2562"/>
                </a:lnTo>
                <a:lnTo>
                  <a:pt x="1560" y="2566"/>
                </a:lnTo>
                <a:lnTo>
                  <a:pt x="1514" y="2615"/>
                </a:lnTo>
                <a:lnTo>
                  <a:pt x="1475" y="2664"/>
                </a:lnTo>
                <a:lnTo>
                  <a:pt x="1441" y="2715"/>
                </a:lnTo>
                <a:lnTo>
                  <a:pt x="1413" y="2765"/>
                </a:lnTo>
                <a:lnTo>
                  <a:pt x="1388" y="2816"/>
                </a:lnTo>
                <a:lnTo>
                  <a:pt x="1369" y="2865"/>
                </a:lnTo>
                <a:lnTo>
                  <a:pt x="1353" y="2913"/>
                </a:lnTo>
                <a:lnTo>
                  <a:pt x="1341" y="2959"/>
                </a:lnTo>
                <a:lnTo>
                  <a:pt x="1332" y="3004"/>
                </a:lnTo>
                <a:lnTo>
                  <a:pt x="1325" y="3045"/>
                </a:lnTo>
                <a:lnTo>
                  <a:pt x="1321" y="3083"/>
                </a:lnTo>
                <a:lnTo>
                  <a:pt x="1319" y="3118"/>
                </a:lnTo>
                <a:lnTo>
                  <a:pt x="1318" y="3149"/>
                </a:lnTo>
                <a:lnTo>
                  <a:pt x="1318" y="3175"/>
                </a:lnTo>
                <a:lnTo>
                  <a:pt x="1319" y="3196"/>
                </a:lnTo>
                <a:lnTo>
                  <a:pt x="1320" y="3212"/>
                </a:lnTo>
                <a:lnTo>
                  <a:pt x="1321" y="3221"/>
                </a:lnTo>
                <a:lnTo>
                  <a:pt x="1321" y="3224"/>
                </a:lnTo>
                <a:lnTo>
                  <a:pt x="1270" y="3240"/>
                </a:lnTo>
                <a:lnTo>
                  <a:pt x="1218" y="3252"/>
                </a:lnTo>
                <a:lnTo>
                  <a:pt x="1166" y="3261"/>
                </a:lnTo>
                <a:lnTo>
                  <a:pt x="1117" y="3269"/>
                </a:lnTo>
                <a:lnTo>
                  <a:pt x="1067" y="3275"/>
                </a:lnTo>
                <a:lnTo>
                  <a:pt x="1020" y="3279"/>
                </a:lnTo>
                <a:lnTo>
                  <a:pt x="975" y="3282"/>
                </a:lnTo>
                <a:lnTo>
                  <a:pt x="934" y="3283"/>
                </a:lnTo>
                <a:lnTo>
                  <a:pt x="896" y="3283"/>
                </a:lnTo>
                <a:lnTo>
                  <a:pt x="862" y="3283"/>
                </a:lnTo>
                <a:lnTo>
                  <a:pt x="833" y="3282"/>
                </a:lnTo>
                <a:lnTo>
                  <a:pt x="809" y="3281"/>
                </a:lnTo>
                <a:lnTo>
                  <a:pt x="791" y="3280"/>
                </a:lnTo>
                <a:lnTo>
                  <a:pt x="779" y="3280"/>
                </a:lnTo>
                <a:lnTo>
                  <a:pt x="768" y="3280"/>
                </a:lnTo>
                <a:lnTo>
                  <a:pt x="749" y="3281"/>
                </a:lnTo>
                <a:lnTo>
                  <a:pt x="726" y="3282"/>
                </a:lnTo>
                <a:lnTo>
                  <a:pt x="697" y="3283"/>
                </a:lnTo>
                <a:lnTo>
                  <a:pt x="663" y="3283"/>
                </a:lnTo>
                <a:lnTo>
                  <a:pt x="624" y="3283"/>
                </a:lnTo>
                <a:lnTo>
                  <a:pt x="583" y="3281"/>
                </a:lnTo>
                <a:lnTo>
                  <a:pt x="539" y="3279"/>
                </a:lnTo>
                <a:lnTo>
                  <a:pt x="491" y="3275"/>
                </a:lnTo>
                <a:lnTo>
                  <a:pt x="442" y="3269"/>
                </a:lnTo>
                <a:lnTo>
                  <a:pt x="391" y="3261"/>
                </a:lnTo>
                <a:lnTo>
                  <a:pt x="341" y="3251"/>
                </a:lnTo>
                <a:lnTo>
                  <a:pt x="289" y="3240"/>
                </a:lnTo>
                <a:lnTo>
                  <a:pt x="237" y="3224"/>
                </a:lnTo>
                <a:lnTo>
                  <a:pt x="237" y="3221"/>
                </a:lnTo>
                <a:lnTo>
                  <a:pt x="238" y="3212"/>
                </a:lnTo>
                <a:lnTo>
                  <a:pt x="239" y="3196"/>
                </a:lnTo>
                <a:lnTo>
                  <a:pt x="241" y="3175"/>
                </a:lnTo>
                <a:lnTo>
                  <a:pt x="241" y="3149"/>
                </a:lnTo>
                <a:lnTo>
                  <a:pt x="239" y="3118"/>
                </a:lnTo>
                <a:lnTo>
                  <a:pt x="237" y="3083"/>
                </a:lnTo>
                <a:lnTo>
                  <a:pt x="233" y="3045"/>
                </a:lnTo>
                <a:lnTo>
                  <a:pt x="227" y="3004"/>
                </a:lnTo>
                <a:lnTo>
                  <a:pt x="218" y="2959"/>
                </a:lnTo>
                <a:lnTo>
                  <a:pt x="205" y="2913"/>
                </a:lnTo>
                <a:lnTo>
                  <a:pt x="190" y="2865"/>
                </a:lnTo>
                <a:lnTo>
                  <a:pt x="170" y="2816"/>
                </a:lnTo>
                <a:lnTo>
                  <a:pt x="146" y="2765"/>
                </a:lnTo>
                <a:lnTo>
                  <a:pt x="118" y="2715"/>
                </a:lnTo>
                <a:lnTo>
                  <a:pt x="84" y="2664"/>
                </a:lnTo>
                <a:lnTo>
                  <a:pt x="44" y="2615"/>
                </a:lnTo>
                <a:lnTo>
                  <a:pt x="0" y="2566"/>
                </a:lnTo>
                <a:lnTo>
                  <a:pt x="0" y="2566"/>
                </a:lnTo>
                <a:lnTo>
                  <a:pt x="0" y="2562"/>
                </a:lnTo>
                <a:lnTo>
                  <a:pt x="0" y="2553"/>
                </a:lnTo>
                <a:lnTo>
                  <a:pt x="1" y="2537"/>
                </a:lnTo>
                <a:lnTo>
                  <a:pt x="3" y="2517"/>
                </a:lnTo>
                <a:lnTo>
                  <a:pt x="6" y="2493"/>
                </a:lnTo>
                <a:lnTo>
                  <a:pt x="11" y="2467"/>
                </a:lnTo>
                <a:lnTo>
                  <a:pt x="19" y="2438"/>
                </a:lnTo>
                <a:lnTo>
                  <a:pt x="28" y="2410"/>
                </a:lnTo>
                <a:lnTo>
                  <a:pt x="40" y="2382"/>
                </a:lnTo>
                <a:lnTo>
                  <a:pt x="56" y="2354"/>
                </a:lnTo>
                <a:lnTo>
                  <a:pt x="74" y="2328"/>
                </a:lnTo>
                <a:lnTo>
                  <a:pt x="93" y="2309"/>
                </a:lnTo>
                <a:lnTo>
                  <a:pt x="117" y="2291"/>
                </a:lnTo>
                <a:lnTo>
                  <a:pt x="146" y="2270"/>
                </a:lnTo>
                <a:lnTo>
                  <a:pt x="180" y="2251"/>
                </a:lnTo>
                <a:lnTo>
                  <a:pt x="219" y="2230"/>
                </a:lnTo>
                <a:lnTo>
                  <a:pt x="262" y="2212"/>
                </a:lnTo>
                <a:lnTo>
                  <a:pt x="311" y="2193"/>
                </a:lnTo>
                <a:lnTo>
                  <a:pt x="362" y="2175"/>
                </a:lnTo>
                <a:lnTo>
                  <a:pt x="417" y="2159"/>
                </a:lnTo>
                <a:lnTo>
                  <a:pt x="476" y="2145"/>
                </a:lnTo>
                <a:lnTo>
                  <a:pt x="469" y="2127"/>
                </a:lnTo>
                <a:lnTo>
                  <a:pt x="466" y="2109"/>
                </a:lnTo>
                <a:lnTo>
                  <a:pt x="466" y="2092"/>
                </a:lnTo>
                <a:lnTo>
                  <a:pt x="469" y="2074"/>
                </a:lnTo>
                <a:lnTo>
                  <a:pt x="474" y="2059"/>
                </a:lnTo>
                <a:lnTo>
                  <a:pt x="480" y="2044"/>
                </a:lnTo>
                <a:lnTo>
                  <a:pt x="486" y="2033"/>
                </a:lnTo>
                <a:lnTo>
                  <a:pt x="492" y="2024"/>
                </a:lnTo>
                <a:lnTo>
                  <a:pt x="495" y="2019"/>
                </a:lnTo>
                <a:lnTo>
                  <a:pt x="498" y="2017"/>
                </a:lnTo>
                <a:lnTo>
                  <a:pt x="498" y="1710"/>
                </a:lnTo>
                <a:lnTo>
                  <a:pt x="476" y="1708"/>
                </a:lnTo>
                <a:lnTo>
                  <a:pt x="457" y="1704"/>
                </a:lnTo>
                <a:lnTo>
                  <a:pt x="443" y="1696"/>
                </a:lnTo>
                <a:lnTo>
                  <a:pt x="430" y="1686"/>
                </a:lnTo>
                <a:lnTo>
                  <a:pt x="421" y="1673"/>
                </a:lnTo>
                <a:lnTo>
                  <a:pt x="414" y="1660"/>
                </a:lnTo>
                <a:lnTo>
                  <a:pt x="409" y="1645"/>
                </a:lnTo>
                <a:lnTo>
                  <a:pt x="406" y="1630"/>
                </a:lnTo>
                <a:lnTo>
                  <a:pt x="404" y="1613"/>
                </a:lnTo>
                <a:lnTo>
                  <a:pt x="403" y="1598"/>
                </a:lnTo>
                <a:lnTo>
                  <a:pt x="403" y="1584"/>
                </a:lnTo>
                <a:lnTo>
                  <a:pt x="403" y="1569"/>
                </a:lnTo>
                <a:lnTo>
                  <a:pt x="406" y="1561"/>
                </a:lnTo>
                <a:lnTo>
                  <a:pt x="416" y="1553"/>
                </a:lnTo>
                <a:lnTo>
                  <a:pt x="431" y="1546"/>
                </a:lnTo>
                <a:lnTo>
                  <a:pt x="453" y="1540"/>
                </a:lnTo>
                <a:lnTo>
                  <a:pt x="478" y="1534"/>
                </a:lnTo>
                <a:lnTo>
                  <a:pt x="506" y="1529"/>
                </a:lnTo>
                <a:lnTo>
                  <a:pt x="537" y="1525"/>
                </a:lnTo>
                <a:lnTo>
                  <a:pt x="569" y="1522"/>
                </a:lnTo>
                <a:lnTo>
                  <a:pt x="602" y="1518"/>
                </a:lnTo>
                <a:lnTo>
                  <a:pt x="634" y="1515"/>
                </a:lnTo>
                <a:lnTo>
                  <a:pt x="666" y="1513"/>
                </a:lnTo>
                <a:lnTo>
                  <a:pt x="666" y="1494"/>
                </a:lnTo>
                <a:lnTo>
                  <a:pt x="663" y="1473"/>
                </a:lnTo>
                <a:lnTo>
                  <a:pt x="655" y="1453"/>
                </a:lnTo>
                <a:lnTo>
                  <a:pt x="645" y="1430"/>
                </a:lnTo>
                <a:lnTo>
                  <a:pt x="629" y="1408"/>
                </a:lnTo>
                <a:lnTo>
                  <a:pt x="607" y="1386"/>
                </a:lnTo>
                <a:lnTo>
                  <a:pt x="579" y="1364"/>
                </a:lnTo>
                <a:lnTo>
                  <a:pt x="403" y="380"/>
                </a:lnTo>
                <a:lnTo>
                  <a:pt x="77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08" name="Group 837"/>
          <p:cNvGrpSpPr/>
          <p:nvPr/>
        </p:nvGrpSpPr>
        <p:grpSpPr>
          <a:xfrm>
            <a:off x="4012097" y="2900926"/>
            <a:ext cx="428624" cy="438150"/>
            <a:chOff x="684213" y="4291013"/>
            <a:chExt cx="428624" cy="438150"/>
          </a:xfrm>
          <a:solidFill>
            <a:srgbClr val="000000"/>
          </a:solidFill>
        </p:grpSpPr>
        <p:sp>
          <p:nvSpPr>
            <p:cNvPr id="409" name="Freeform 180"/>
            <p:cNvSpPr>
              <a:spLocks/>
            </p:cNvSpPr>
            <p:nvPr/>
          </p:nvSpPr>
          <p:spPr bwMode="auto">
            <a:xfrm>
              <a:off x="866775" y="4291013"/>
              <a:ext cx="246062" cy="438150"/>
            </a:xfrm>
            <a:custGeom>
              <a:avLst/>
              <a:gdLst>
                <a:gd name="T0" fmla="*/ 992 w 1863"/>
                <a:gd name="T1" fmla="*/ 3 h 3312"/>
                <a:gd name="T2" fmla="*/ 1111 w 1863"/>
                <a:gd name="T3" fmla="*/ 31 h 3312"/>
                <a:gd name="T4" fmla="*/ 1225 w 1863"/>
                <a:gd name="T5" fmla="*/ 84 h 3312"/>
                <a:gd name="T6" fmla="*/ 1333 w 1863"/>
                <a:gd name="T7" fmla="*/ 162 h 3312"/>
                <a:gd name="T8" fmla="*/ 1434 w 1863"/>
                <a:gd name="T9" fmla="*/ 262 h 3312"/>
                <a:gd name="T10" fmla="*/ 1527 w 1863"/>
                <a:gd name="T11" fmla="*/ 382 h 3312"/>
                <a:gd name="T12" fmla="*/ 1609 w 1863"/>
                <a:gd name="T13" fmla="*/ 522 h 3312"/>
                <a:gd name="T14" fmla="*/ 1683 w 1863"/>
                <a:gd name="T15" fmla="*/ 678 h 3312"/>
                <a:gd name="T16" fmla="*/ 1745 w 1863"/>
                <a:gd name="T17" fmla="*/ 849 h 3312"/>
                <a:gd name="T18" fmla="*/ 1795 w 1863"/>
                <a:gd name="T19" fmla="*/ 1035 h 3312"/>
                <a:gd name="T20" fmla="*/ 1832 w 1863"/>
                <a:gd name="T21" fmla="*/ 1233 h 3312"/>
                <a:gd name="T22" fmla="*/ 1854 w 1863"/>
                <a:gd name="T23" fmla="*/ 1440 h 3312"/>
                <a:gd name="T24" fmla="*/ 1863 w 1863"/>
                <a:gd name="T25" fmla="*/ 1656 h 3312"/>
                <a:gd name="T26" fmla="*/ 1854 w 1863"/>
                <a:gd name="T27" fmla="*/ 1872 h 3312"/>
                <a:gd name="T28" fmla="*/ 1832 w 1863"/>
                <a:gd name="T29" fmla="*/ 2079 h 3312"/>
                <a:gd name="T30" fmla="*/ 1795 w 1863"/>
                <a:gd name="T31" fmla="*/ 2277 h 3312"/>
                <a:gd name="T32" fmla="*/ 1745 w 1863"/>
                <a:gd name="T33" fmla="*/ 2463 h 3312"/>
                <a:gd name="T34" fmla="*/ 1683 w 1863"/>
                <a:gd name="T35" fmla="*/ 2634 h 3312"/>
                <a:gd name="T36" fmla="*/ 1609 w 1863"/>
                <a:gd name="T37" fmla="*/ 2790 h 3312"/>
                <a:gd name="T38" fmla="*/ 1527 w 1863"/>
                <a:gd name="T39" fmla="*/ 2929 h 3312"/>
                <a:gd name="T40" fmla="*/ 1434 w 1863"/>
                <a:gd name="T41" fmla="*/ 3050 h 3312"/>
                <a:gd name="T42" fmla="*/ 1333 w 1863"/>
                <a:gd name="T43" fmla="*/ 3150 h 3312"/>
                <a:gd name="T44" fmla="*/ 1225 w 1863"/>
                <a:gd name="T45" fmla="*/ 3228 h 3312"/>
                <a:gd name="T46" fmla="*/ 1111 w 1863"/>
                <a:gd name="T47" fmla="*/ 3281 h 3312"/>
                <a:gd name="T48" fmla="*/ 992 w 1863"/>
                <a:gd name="T49" fmla="*/ 3309 h 3312"/>
                <a:gd name="T50" fmla="*/ 869 w 1863"/>
                <a:gd name="T51" fmla="*/ 3309 h 3312"/>
                <a:gd name="T52" fmla="*/ 750 w 1863"/>
                <a:gd name="T53" fmla="*/ 3281 h 3312"/>
                <a:gd name="T54" fmla="*/ 637 w 1863"/>
                <a:gd name="T55" fmla="*/ 3228 h 3312"/>
                <a:gd name="T56" fmla="*/ 529 w 1863"/>
                <a:gd name="T57" fmla="*/ 3150 h 3312"/>
                <a:gd name="T58" fmla="*/ 428 w 1863"/>
                <a:gd name="T59" fmla="*/ 3050 h 3312"/>
                <a:gd name="T60" fmla="*/ 336 w 1863"/>
                <a:gd name="T61" fmla="*/ 2929 h 3312"/>
                <a:gd name="T62" fmla="*/ 252 w 1863"/>
                <a:gd name="T63" fmla="*/ 2790 h 3312"/>
                <a:gd name="T64" fmla="*/ 179 w 1863"/>
                <a:gd name="T65" fmla="*/ 2634 h 3312"/>
                <a:gd name="T66" fmla="*/ 117 w 1863"/>
                <a:gd name="T67" fmla="*/ 2463 h 3312"/>
                <a:gd name="T68" fmla="*/ 67 w 1863"/>
                <a:gd name="T69" fmla="*/ 2277 h 3312"/>
                <a:gd name="T70" fmla="*/ 30 w 1863"/>
                <a:gd name="T71" fmla="*/ 2079 h 3312"/>
                <a:gd name="T72" fmla="*/ 7 w 1863"/>
                <a:gd name="T73" fmla="*/ 1872 h 3312"/>
                <a:gd name="T74" fmla="*/ 0 w 1863"/>
                <a:gd name="T75" fmla="*/ 1656 h 3312"/>
                <a:gd name="T76" fmla="*/ 7 w 1863"/>
                <a:gd name="T77" fmla="*/ 1440 h 3312"/>
                <a:gd name="T78" fmla="*/ 30 w 1863"/>
                <a:gd name="T79" fmla="*/ 1233 h 3312"/>
                <a:gd name="T80" fmla="*/ 67 w 1863"/>
                <a:gd name="T81" fmla="*/ 1035 h 3312"/>
                <a:gd name="T82" fmla="*/ 117 w 1863"/>
                <a:gd name="T83" fmla="*/ 849 h 3312"/>
                <a:gd name="T84" fmla="*/ 179 w 1863"/>
                <a:gd name="T85" fmla="*/ 678 h 3312"/>
                <a:gd name="T86" fmla="*/ 252 w 1863"/>
                <a:gd name="T87" fmla="*/ 522 h 3312"/>
                <a:gd name="T88" fmla="*/ 336 w 1863"/>
                <a:gd name="T89" fmla="*/ 382 h 3312"/>
                <a:gd name="T90" fmla="*/ 428 w 1863"/>
                <a:gd name="T91" fmla="*/ 262 h 3312"/>
                <a:gd name="T92" fmla="*/ 529 w 1863"/>
                <a:gd name="T93" fmla="*/ 162 h 3312"/>
                <a:gd name="T94" fmla="*/ 637 w 1863"/>
                <a:gd name="T95" fmla="*/ 84 h 3312"/>
                <a:gd name="T96" fmla="*/ 750 w 1863"/>
                <a:gd name="T97" fmla="*/ 31 h 3312"/>
                <a:gd name="T98" fmla="*/ 869 w 1863"/>
                <a:gd name="T99" fmla="*/ 3 h 3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63" h="3312">
                  <a:moveTo>
                    <a:pt x="931" y="0"/>
                  </a:moveTo>
                  <a:lnTo>
                    <a:pt x="992" y="3"/>
                  </a:lnTo>
                  <a:lnTo>
                    <a:pt x="1053" y="14"/>
                  </a:lnTo>
                  <a:lnTo>
                    <a:pt x="1111" y="31"/>
                  </a:lnTo>
                  <a:lnTo>
                    <a:pt x="1169" y="55"/>
                  </a:lnTo>
                  <a:lnTo>
                    <a:pt x="1225" y="84"/>
                  </a:lnTo>
                  <a:lnTo>
                    <a:pt x="1280" y="120"/>
                  </a:lnTo>
                  <a:lnTo>
                    <a:pt x="1333" y="162"/>
                  </a:lnTo>
                  <a:lnTo>
                    <a:pt x="1384" y="209"/>
                  </a:lnTo>
                  <a:lnTo>
                    <a:pt x="1434" y="262"/>
                  </a:lnTo>
                  <a:lnTo>
                    <a:pt x="1481" y="320"/>
                  </a:lnTo>
                  <a:lnTo>
                    <a:pt x="1527" y="382"/>
                  </a:lnTo>
                  <a:lnTo>
                    <a:pt x="1570" y="449"/>
                  </a:lnTo>
                  <a:lnTo>
                    <a:pt x="1609" y="522"/>
                  </a:lnTo>
                  <a:lnTo>
                    <a:pt x="1647" y="597"/>
                  </a:lnTo>
                  <a:lnTo>
                    <a:pt x="1683" y="678"/>
                  </a:lnTo>
                  <a:lnTo>
                    <a:pt x="1715" y="762"/>
                  </a:lnTo>
                  <a:lnTo>
                    <a:pt x="1745" y="849"/>
                  </a:lnTo>
                  <a:lnTo>
                    <a:pt x="1772" y="941"/>
                  </a:lnTo>
                  <a:lnTo>
                    <a:pt x="1795" y="1035"/>
                  </a:lnTo>
                  <a:lnTo>
                    <a:pt x="1816" y="1132"/>
                  </a:lnTo>
                  <a:lnTo>
                    <a:pt x="1832" y="1233"/>
                  </a:lnTo>
                  <a:lnTo>
                    <a:pt x="1845" y="1335"/>
                  </a:lnTo>
                  <a:lnTo>
                    <a:pt x="1854" y="1440"/>
                  </a:lnTo>
                  <a:lnTo>
                    <a:pt x="1861" y="1547"/>
                  </a:lnTo>
                  <a:lnTo>
                    <a:pt x="1863" y="1656"/>
                  </a:lnTo>
                  <a:lnTo>
                    <a:pt x="1861" y="1765"/>
                  </a:lnTo>
                  <a:lnTo>
                    <a:pt x="1854" y="1872"/>
                  </a:lnTo>
                  <a:lnTo>
                    <a:pt x="1845" y="1977"/>
                  </a:lnTo>
                  <a:lnTo>
                    <a:pt x="1832" y="2079"/>
                  </a:lnTo>
                  <a:lnTo>
                    <a:pt x="1816" y="2180"/>
                  </a:lnTo>
                  <a:lnTo>
                    <a:pt x="1795" y="2277"/>
                  </a:lnTo>
                  <a:lnTo>
                    <a:pt x="1772" y="2371"/>
                  </a:lnTo>
                  <a:lnTo>
                    <a:pt x="1745" y="2463"/>
                  </a:lnTo>
                  <a:lnTo>
                    <a:pt x="1715" y="2550"/>
                  </a:lnTo>
                  <a:lnTo>
                    <a:pt x="1683" y="2634"/>
                  </a:lnTo>
                  <a:lnTo>
                    <a:pt x="1647" y="2714"/>
                  </a:lnTo>
                  <a:lnTo>
                    <a:pt x="1609" y="2790"/>
                  </a:lnTo>
                  <a:lnTo>
                    <a:pt x="1570" y="2862"/>
                  </a:lnTo>
                  <a:lnTo>
                    <a:pt x="1527" y="2929"/>
                  </a:lnTo>
                  <a:lnTo>
                    <a:pt x="1481" y="2992"/>
                  </a:lnTo>
                  <a:lnTo>
                    <a:pt x="1434" y="3050"/>
                  </a:lnTo>
                  <a:lnTo>
                    <a:pt x="1384" y="3103"/>
                  </a:lnTo>
                  <a:lnTo>
                    <a:pt x="1333" y="3150"/>
                  </a:lnTo>
                  <a:lnTo>
                    <a:pt x="1280" y="3192"/>
                  </a:lnTo>
                  <a:lnTo>
                    <a:pt x="1225" y="3228"/>
                  </a:lnTo>
                  <a:lnTo>
                    <a:pt x="1169" y="3257"/>
                  </a:lnTo>
                  <a:lnTo>
                    <a:pt x="1111" y="3281"/>
                  </a:lnTo>
                  <a:lnTo>
                    <a:pt x="1053" y="3298"/>
                  </a:lnTo>
                  <a:lnTo>
                    <a:pt x="992" y="3309"/>
                  </a:lnTo>
                  <a:lnTo>
                    <a:pt x="931" y="3312"/>
                  </a:lnTo>
                  <a:lnTo>
                    <a:pt x="869" y="3309"/>
                  </a:lnTo>
                  <a:lnTo>
                    <a:pt x="810" y="3298"/>
                  </a:lnTo>
                  <a:lnTo>
                    <a:pt x="750" y="3281"/>
                  </a:lnTo>
                  <a:lnTo>
                    <a:pt x="692" y="3257"/>
                  </a:lnTo>
                  <a:lnTo>
                    <a:pt x="637" y="3228"/>
                  </a:lnTo>
                  <a:lnTo>
                    <a:pt x="582" y="3192"/>
                  </a:lnTo>
                  <a:lnTo>
                    <a:pt x="529" y="3150"/>
                  </a:lnTo>
                  <a:lnTo>
                    <a:pt x="478" y="3103"/>
                  </a:lnTo>
                  <a:lnTo>
                    <a:pt x="428" y="3050"/>
                  </a:lnTo>
                  <a:lnTo>
                    <a:pt x="381" y="2992"/>
                  </a:lnTo>
                  <a:lnTo>
                    <a:pt x="336" y="2929"/>
                  </a:lnTo>
                  <a:lnTo>
                    <a:pt x="293" y="2862"/>
                  </a:lnTo>
                  <a:lnTo>
                    <a:pt x="252" y="2790"/>
                  </a:lnTo>
                  <a:lnTo>
                    <a:pt x="214" y="2714"/>
                  </a:lnTo>
                  <a:lnTo>
                    <a:pt x="179" y="2634"/>
                  </a:lnTo>
                  <a:lnTo>
                    <a:pt x="146" y="2550"/>
                  </a:lnTo>
                  <a:lnTo>
                    <a:pt x="117" y="2463"/>
                  </a:lnTo>
                  <a:lnTo>
                    <a:pt x="91" y="2371"/>
                  </a:lnTo>
                  <a:lnTo>
                    <a:pt x="67" y="2277"/>
                  </a:lnTo>
                  <a:lnTo>
                    <a:pt x="47" y="2180"/>
                  </a:lnTo>
                  <a:lnTo>
                    <a:pt x="30" y="2079"/>
                  </a:lnTo>
                  <a:lnTo>
                    <a:pt x="16" y="1977"/>
                  </a:lnTo>
                  <a:lnTo>
                    <a:pt x="7" y="1872"/>
                  </a:lnTo>
                  <a:lnTo>
                    <a:pt x="2" y="1765"/>
                  </a:lnTo>
                  <a:lnTo>
                    <a:pt x="0" y="1656"/>
                  </a:lnTo>
                  <a:lnTo>
                    <a:pt x="2" y="1547"/>
                  </a:lnTo>
                  <a:lnTo>
                    <a:pt x="7" y="1440"/>
                  </a:lnTo>
                  <a:lnTo>
                    <a:pt x="16" y="1335"/>
                  </a:lnTo>
                  <a:lnTo>
                    <a:pt x="30" y="1233"/>
                  </a:lnTo>
                  <a:lnTo>
                    <a:pt x="47" y="1132"/>
                  </a:lnTo>
                  <a:lnTo>
                    <a:pt x="67" y="1035"/>
                  </a:lnTo>
                  <a:lnTo>
                    <a:pt x="91" y="941"/>
                  </a:lnTo>
                  <a:lnTo>
                    <a:pt x="117" y="849"/>
                  </a:lnTo>
                  <a:lnTo>
                    <a:pt x="146" y="762"/>
                  </a:lnTo>
                  <a:lnTo>
                    <a:pt x="179" y="678"/>
                  </a:lnTo>
                  <a:lnTo>
                    <a:pt x="214" y="597"/>
                  </a:lnTo>
                  <a:lnTo>
                    <a:pt x="252" y="522"/>
                  </a:lnTo>
                  <a:lnTo>
                    <a:pt x="293" y="449"/>
                  </a:lnTo>
                  <a:lnTo>
                    <a:pt x="336" y="382"/>
                  </a:lnTo>
                  <a:lnTo>
                    <a:pt x="381" y="320"/>
                  </a:lnTo>
                  <a:lnTo>
                    <a:pt x="428" y="262"/>
                  </a:lnTo>
                  <a:lnTo>
                    <a:pt x="478" y="209"/>
                  </a:lnTo>
                  <a:lnTo>
                    <a:pt x="529" y="162"/>
                  </a:lnTo>
                  <a:lnTo>
                    <a:pt x="582" y="120"/>
                  </a:lnTo>
                  <a:lnTo>
                    <a:pt x="637" y="84"/>
                  </a:lnTo>
                  <a:lnTo>
                    <a:pt x="692" y="55"/>
                  </a:lnTo>
                  <a:lnTo>
                    <a:pt x="750" y="31"/>
                  </a:lnTo>
                  <a:lnTo>
                    <a:pt x="810" y="14"/>
                  </a:lnTo>
                  <a:lnTo>
                    <a:pt x="869" y="3"/>
                  </a:lnTo>
                  <a:lnTo>
                    <a:pt x="9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81"/>
            <p:cNvSpPr>
              <a:spLocks noEditPoints="1"/>
            </p:cNvSpPr>
            <p:nvPr/>
          </p:nvSpPr>
          <p:spPr bwMode="auto">
            <a:xfrm>
              <a:off x="684213" y="4291013"/>
              <a:ext cx="239712" cy="438150"/>
            </a:xfrm>
            <a:custGeom>
              <a:avLst/>
              <a:gdLst>
                <a:gd name="T0" fmla="*/ 453 w 1810"/>
                <a:gd name="T1" fmla="*/ 1360 h 3312"/>
                <a:gd name="T2" fmla="*/ 416 w 1810"/>
                <a:gd name="T3" fmla="*/ 1406 h 3312"/>
                <a:gd name="T4" fmla="*/ 379 w 1810"/>
                <a:gd name="T5" fmla="*/ 1489 h 3312"/>
                <a:gd name="T6" fmla="*/ 356 w 1810"/>
                <a:gd name="T7" fmla="*/ 1609 h 3312"/>
                <a:gd name="T8" fmla="*/ 361 w 1810"/>
                <a:gd name="T9" fmla="*/ 1747 h 3312"/>
                <a:gd name="T10" fmla="*/ 390 w 1810"/>
                <a:gd name="T11" fmla="*/ 1854 h 3312"/>
                <a:gd name="T12" fmla="*/ 429 w 1810"/>
                <a:gd name="T13" fmla="*/ 1926 h 3312"/>
                <a:gd name="T14" fmla="*/ 464 w 1810"/>
                <a:gd name="T15" fmla="*/ 1958 h 3312"/>
                <a:gd name="T16" fmla="*/ 590 w 1810"/>
                <a:gd name="T17" fmla="*/ 1352 h 3312"/>
                <a:gd name="T18" fmla="*/ 1810 w 1810"/>
                <a:gd name="T19" fmla="*/ 0 h 3312"/>
                <a:gd name="T20" fmla="*/ 1634 w 1810"/>
                <a:gd name="T21" fmla="*/ 173 h 3312"/>
                <a:gd name="T22" fmla="*/ 1481 w 1810"/>
                <a:gd name="T23" fmla="*/ 394 h 3312"/>
                <a:gd name="T24" fmla="*/ 1356 w 1810"/>
                <a:gd name="T25" fmla="*/ 659 h 3312"/>
                <a:gd name="T26" fmla="*/ 1262 w 1810"/>
                <a:gd name="T27" fmla="*/ 962 h 3312"/>
                <a:gd name="T28" fmla="*/ 1204 w 1810"/>
                <a:gd name="T29" fmla="*/ 1296 h 3312"/>
                <a:gd name="T30" fmla="*/ 1183 w 1810"/>
                <a:gd name="T31" fmla="*/ 1656 h 3312"/>
                <a:gd name="T32" fmla="*/ 1204 w 1810"/>
                <a:gd name="T33" fmla="*/ 2016 h 3312"/>
                <a:gd name="T34" fmla="*/ 1262 w 1810"/>
                <a:gd name="T35" fmla="*/ 2350 h 3312"/>
                <a:gd name="T36" fmla="*/ 1356 w 1810"/>
                <a:gd name="T37" fmla="*/ 2653 h 3312"/>
                <a:gd name="T38" fmla="*/ 1481 w 1810"/>
                <a:gd name="T39" fmla="*/ 2918 h 3312"/>
                <a:gd name="T40" fmla="*/ 1634 w 1810"/>
                <a:gd name="T41" fmla="*/ 3139 h 3312"/>
                <a:gd name="T42" fmla="*/ 1810 w 1810"/>
                <a:gd name="T43" fmla="*/ 3312 h 3312"/>
                <a:gd name="T44" fmla="*/ 1263 w 1810"/>
                <a:gd name="T45" fmla="*/ 3299 h 3312"/>
                <a:gd name="T46" fmla="*/ 1147 w 1810"/>
                <a:gd name="T47" fmla="*/ 3230 h 3312"/>
                <a:gd name="T48" fmla="*/ 1041 w 1810"/>
                <a:gd name="T49" fmla="*/ 3109 h 3312"/>
                <a:gd name="T50" fmla="*/ 947 w 1810"/>
                <a:gd name="T51" fmla="*/ 2942 h 3312"/>
                <a:gd name="T52" fmla="*/ 870 w 1810"/>
                <a:gd name="T53" fmla="*/ 2735 h 3312"/>
                <a:gd name="T54" fmla="*/ 810 w 1810"/>
                <a:gd name="T55" fmla="*/ 2493 h 3312"/>
                <a:gd name="T56" fmla="*/ 472 w 1810"/>
                <a:gd name="T57" fmla="*/ 2316 h 3312"/>
                <a:gd name="T58" fmla="*/ 331 w 1810"/>
                <a:gd name="T59" fmla="*/ 2287 h 3312"/>
                <a:gd name="T60" fmla="*/ 206 w 1810"/>
                <a:gd name="T61" fmla="*/ 2205 h 3312"/>
                <a:gd name="T62" fmla="*/ 107 w 1810"/>
                <a:gd name="T63" fmla="*/ 2079 h 3312"/>
                <a:gd name="T64" fmla="*/ 37 w 1810"/>
                <a:gd name="T65" fmla="*/ 1915 h 3312"/>
                <a:gd name="T66" fmla="*/ 2 w 1810"/>
                <a:gd name="T67" fmla="*/ 1725 h 3312"/>
                <a:gd name="T68" fmla="*/ 9 w 1810"/>
                <a:gd name="T69" fmla="*/ 1521 h 3312"/>
                <a:gd name="T70" fmla="*/ 55 w 1810"/>
                <a:gd name="T71" fmla="*/ 1338 h 3312"/>
                <a:gd name="T72" fmla="*/ 136 w 1810"/>
                <a:gd name="T73" fmla="*/ 1187 h 3312"/>
                <a:gd name="T74" fmla="*/ 245 w 1810"/>
                <a:gd name="T75" fmla="*/ 1073 h 3312"/>
                <a:gd name="T76" fmla="*/ 376 w 1810"/>
                <a:gd name="T77" fmla="*/ 1008 h 3312"/>
                <a:gd name="T78" fmla="*/ 782 w 1810"/>
                <a:gd name="T79" fmla="*/ 995 h 3312"/>
                <a:gd name="T80" fmla="*/ 828 w 1810"/>
                <a:gd name="T81" fmla="*/ 735 h 3312"/>
                <a:gd name="T82" fmla="*/ 894 w 1810"/>
                <a:gd name="T83" fmla="*/ 504 h 3312"/>
                <a:gd name="T84" fmla="*/ 978 w 1810"/>
                <a:gd name="T85" fmla="*/ 309 h 3312"/>
                <a:gd name="T86" fmla="*/ 1075 w 1810"/>
                <a:gd name="T87" fmla="*/ 157 h 3312"/>
                <a:gd name="T88" fmla="*/ 1185 w 1810"/>
                <a:gd name="T89" fmla="*/ 53 h 3312"/>
                <a:gd name="T90" fmla="*/ 1304 w 1810"/>
                <a:gd name="T91" fmla="*/ 3 h 3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10" h="3312">
                  <a:moveTo>
                    <a:pt x="472" y="1352"/>
                  </a:moveTo>
                  <a:lnTo>
                    <a:pt x="464" y="1354"/>
                  </a:lnTo>
                  <a:lnTo>
                    <a:pt x="453" y="1360"/>
                  </a:lnTo>
                  <a:lnTo>
                    <a:pt x="442" y="1372"/>
                  </a:lnTo>
                  <a:lnTo>
                    <a:pt x="429" y="1386"/>
                  </a:lnTo>
                  <a:lnTo>
                    <a:pt x="416" y="1406"/>
                  </a:lnTo>
                  <a:lnTo>
                    <a:pt x="402" y="1429"/>
                  </a:lnTo>
                  <a:lnTo>
                    <a:pt x="390" y="1458"/>
                  </a:lnTo>
                  <a:lnTo>
                    <a:pt x="379" y="1489"/>
                  </a:lnTo>
                  <a:lnTo>
                    <a:pt x="368" y="1525"/>
                  </a:lnTo>
                  <a:lnTo>
                    <a:pt x="361" y="1565"/>
                  </a:lnTo>
                  <a:lnTo>
                    <a:pt x="356" y="1609"/>
                  </a:lnTo>
                  <a:lnTo>
                    <a:pt x="355" y="1656"/>
                  </a:lnTo>
                  <a:lnTo>
                    <a:pt x="356" y="1704"/>
                  </a:lnTo>
                  <a:lnTo>
                    <a:pt x="361" y="1747"/>
                  </a:lnTo>
                  <a:lnTo>
                    <a:pt x="368" y="1787"/>
                  </a:lnTo>
                  <a:lnTo>
                    <a:pt x="379" y="1823"/>
                  </a:lnTo>
                  <a:lnTo>
                    <a:pt x="390" y="1854"/>
                  </a:lnTo>
                  <a:lnTo>
                    <a:pt x="402" y="1881"/>
                  </a:lnTo>
                  <a:lnTo>
                    <a:pt x="416" y="1906"/>
                  </a:lnTo>
                  <a:lnTo>
                    <a:pt x="429" y="1926"/>
                  </a:lnTo>
                  <a:lnTo>
                    <a:pt x="442" y="1940"/>
                  </a:lnTo>
                  <a:lnTo>
                    <a:pt x="453" y="1952"/>
                  </a:lnTo>
                  <a:lnTo>
                    <a:pt x="464" y="1958"/>
                  </a:lnTo>
                  <a:lnTo>
                    <a:pt x="472" y="1960"/>
                  </a:lnTo>
                  <a:lnTo>
                    <a:pt x="590" y="1960"/>
                  </a:lnTo>
                  <a:lnTo>
                    <a:pt x="590" y="1352"/>
                  </a:lnTo>
                  <a:lnTo>
                    <a:pt x="472" y="1352"/>
                  </a:lnTo>
                  <a:close/>
                  <a:moveTo>
                    <a:pt x="1345" y="0"/>
                  </a:moveTo>
                  <a:lnTo>
                    <a:pt x="1810" y="0"/>
                  </a:lnTo>
                  <a:lnTo>
                    <a:pt x="1749" y="52"/>
                  </a:lnTo>
                  <a:lnTo>
                    <a:pt x="1690" y="109"/>
                  </a:lnTo>
                  <a:lnTo>
                    <a:pt x="1634" y="173"/>
                  </a:lnTo>
                  <a:lnTo>
                    <a:pt x="1580" y="241"/>
                  </a:lnTo>
                  <a:lnTo>
                    <a:pt x="1529" y="316"/>
                  </a:lnTo>
                  <a:lnTo>
                    <a:pt x="1481" y="394"/>
                  </a:lnTo>
                  <a:lnTo>
                    <a:pt x="1436" y="478"/>
                  </a:lnTo>
                  <a:lnTo>
                    <a:pt x="1394" y="567"/>
                  </a:lnTo>
                  <a:lnTo>
                    <a:pt x="1356" y="659"/>
                  </a:lnTo>
                  <a:lnTo>
                    <a:pt x="1321" y="757"/>
                  </a:lnTo>
                  <a:lnTo>
                    <a:pt x="1289" y="858"/>
                  </a:lnTo>
                  <a:lnTo>
                    <a:pt x="1262" y="962"/>
                  </a:lnTo>
                  <a:lnTo>
                    <a:pt x="1238" y="1070"/>
                  </a:lnTo>
                  <a:lnTo>
                    <a:pt x="1218" y="1181"/>
                  </a:lnTo>
                  <a:lnTo>
                    <a:pt x="1204" y="1296"/>
                  </a:lnTo>
                  <a:lnTo>
                    <a:pt x="1192" y="1414"/>
                  </a:lnTo>
                  <a:lnTo>
                    <a:pt x="1185" y="1534"/>
                  </a:lnTo>
                  <a:lnTo>
                    <a:pt x="1183" y="1656"/>
                  </a:lnTo>
                  <a:lnTo>
                    <a:pt x="1185" y="1778"/>
                  </a:lnTo>
                  <a:lnTo>
                    <a:pt x="1192" y="1898"/>
                  </a:lnTo>
                  <a:lnTo>
                    <a:pt x="1204" y="2016"/>
                  </a:lnTo>
                  <a:lnTo>
                    <a:pt x="1218" y="2130"/>
                  </a:lnTo>
                  <a:lnTo>
                    <a:pt x="1238" y="2242"/>
                  </a:lnTo>
                  <a:lnTo>
                    <a:pt x="1262" y="2350"/>
                  </a:lnTo>
                  <a:lnTo>
                    <a:pt x="1289" y="2454"/>
                  </a:lnTo>
                  <a:lnTo>
                    <a:pt x="1321" y="2555"/>
                  </a:lnTo>
                  <a:lnTo>
                    <a:pt x="1356" y="2653"/>
                  </a:lnTo>
                  <a:lnTo>
                    <a:pt x="1394" y="2745"/>
                  </a:lnTo>
                  <a:lnTo>
                    <a:pt x="1436" y="2834"/>
                  </a:lnTo>
                  <a:lnTo>
                    <a:pt x="1481" y="2918"/>
                  </a:lnTo>
                  <a:lnTo>
                    <a:pt x="1529" y="2996"/>
                  </a:lnTo>
                  <a:lnTo>
                    <a:pt x="1580" y="3071"/>
                  </a:lnTo>
                  <a:lnTo>
                    <a:pt x="1634" y="3139"/>
                  </a:lnTo>
                  <a:lnTo>
                    <a:pt x="1690" y="3203"/>
                  </a:lnTo>
                  <a:lnTo>
                    <a:pt x="1749" y="3260"/>
                  </a:lnTo>
                  <a:lnTo>
                    <a:pt x="1810" y="3312"/>
                  </a:lnTo>
                  <a:lnTo>
                    <a:pt x="1345" y="3312"/>
                  </a:lnTo>
                  <a:lnTo>
                    <a:pt x="1304" y="3309"/>
                  </a:lnTo>
                  <a:lnTo>
                    <a:pt x="1263" y="3299"/>
                  </a:lnTo>
                  <a:lnTo>
                    <a:pt x="1224" y="3282"/>
                  </a:lnTo>
                  <a:lnTo>
                    <a:pt x="1185" y="3259"/>
                  </a:lnTo>
                  <a:lnTo>
                    <a:pt x="1147" y="3230"/>
                  </a:lnTo>
                  <a:lnTo>
                    <a:pt x="1110" y="3195"/>
                  </a:lnTo>
                  <a:lnTo>
                    <a:pt x="1075" y="3155"/>
                  </a:lnTo>
                  <a:lnTo>
                    <a:pt x="1041" y="3109"/>
                  </a:lnTo>
                  <a:lnTo>
                    <a:pt x="1008" y="3058"/>
                  </a:lnTo>
                  <a:lnTo>
                    <a:pt x="978" y="3003"/>
                  </a:lnTo>
                  <a:lnTo>
                    <a:pt x="947" y="2942"/>
                  </a:lnTo>
                  <a:lnTo>
                    <a:pt x="920" y="2877"/>
                  </a:lnTo>
                  <a:lnTo>
                    <a:pt x="894" y="2807"/>
                  </a:lnTo>
                  <a:lnTo>
                    <a:pt x="870" y="2735"/>
                  </a:lnTo>
                  <a:lnTo>
                    <a:pt x="848" y="2658"/>
                  </a:lnTo>
                  <a:lnTo>
                    <a:pt x="828" y="2577"/>
                  </a:lnTo>
                  <a:lnTo>
                    <a:pt x="810" y="2493"/>
                  </a:lnTo>
                  <a:lnTo>
                    <a:pt x="794" y="2407"/>
                  </a:lnTo>
                  <a:lnTo>
                    <a:pt x="782" y="2316"/>
                  </a:lnTo>
                  <a:lnTo>
                    <a:pt x="472" y="2316"/>
                  </a:lnTo>
                  <a:lnTo>
                    <a:pt x="424" y="2313"/>
                  </a:lnTo>
                  <a:lnTo>
                    <a:pt x="376" y="2304"/>
                  </a:lnTo>
                  <a:lnTo>
                    <a:pt x="331" y="2287"/>
                  </a:lnTo>
                  <a:lnTo>
                    <a:pt x="287" y="2266"/>
                  </a:lnTo>
                  <a:lnTo>
                    <a:pt x="245" y="2238"/>
                  </a:lnTo>
                  <a:lnTo>
                    <a:pt x="206" y="2205"/>
                  </a:lnTo>
                  <a:lnTo>
                    <a:pt x="170" y="2167"/>
                  </a:lnTo>
                  <a:lnTo>
                    <a:pt x="136" y="2125"/>
                  </a:lnTo>
                  <a:lnTo>
                    <a:pt x="107" y="2079"/>
                  </a:lnTo>
                  <a:lnTo>
                    <a:pt x="80" y="2027"/>
                  </a:lnTo>
                  <a:lnTo>
                    <a:pt x="55" y="1973"/>
                  </a:lnTo>
                  <a:lnTo>
                    <a:pt x="37" y="1915"/>
                  </a:lnTo>
                  <a:lnTo>
                    <a:pt x="21" y="1854"/>
                  </a:lnTo>
                  <a:lnTo>
                    <a:pt x="9" y="1791"/>
                  </a:lnTo>
                  <a:lnTo>
                    <a:pt x="2" y="1725"/>
                  </a:lnTo>
                  <a:lnTo>
                    <a:pt x="0" y="1656"/>
                  </a:lnTo>
                  <a:lnTo>
                    <a:pt x="2" y="1587"/>
                  </a:lnTo>
                  <a:lnTo>
                    <a:pt x="9" y="1521"/>
                  </a:lnTo>
                  <a:lnTo>
                    <a:pt x="21" y="1458"/>
                  </a:lnTo>
                  <a:lnTo>
                    <a:pt x="37" y="1396"/>
                  </a:lnTo>
                  <a:lnTo>
                    <a:pt x="55" y="1338"/>
                  </a:lnTo>
                  <a:lnTo>
                    <a:pt x="80" y="1284"/>
                  </a:lnTo>
                  <a:lnTo>
                    <a:pt x="107" y="1233"/>
                  </a:lnTo>
                  <a:lnTo>
                    <a:pt x="136" y="1187"/>
                  </a:lnTo>
                  <a:lnTo>
                    <a:pt x="170" y="1144"/>
                  </a:lnTo>
                  <a:lnTo>
                    <a:pt x="206" y="1107"/>
                  </a:lnTo>
                  <a:lnTo>
                    <a:pt x="245" y="1073"/>
                  </a:lnTo>
                  <a:lnTo>
                    <a:pt x="287" y="1046"/>
                  </a:lnTo>
                  <a:lnTo>
                    <a:pt x="331" y="1024"/>
                  </a:lnTo>
                  <a:lnTo>
                    <a:pt x="376" y="1008"/>
                  </a:lnTo>
                  <a:lnTo>
                    <a:pt x="424" y="999"/>
                  </a:lnTo>
                  <a:lnTo>
                    <a:pt x="472" y="995"/>
                  </a:lnTo>
                  <a:lnTo>
                    <a:pt x="782" y="995"/>
                  </a:lnTo>
                  <a:lnTo>
                    <a:pt x="794" y="905"/>
                  </a:lnTo>
                  <a:lnTo>
                    <a:pt x="810" y="818"/>
                  </a:lnTo>
                  <a:lnTo>
                    <a:pt x="828" y="735"/>
                  </a:lnTo>
                  <a:lnTo>
                    <a:pt x="848" y="654"/>
                  </a:lnTo>
                  <a:lnTo>
                    <a:pt x="870" y="577"/>
                  </a:lnTo>
                  <a:lnTo>
                    <a:pt x="894" y="504"/>
                  </a:lnTo>
                  <a:lnTo>
                    <a:pt x="920" y="435"/>
                  </a:lnTo>
                  <a:lnTo>
                    <a:pt x="947" y="370"/>
                  </a:lnTo>
                  <a:lnTo>
                    <a:pt x="978" y="309"/>
                  </a:lnTo>
                  <a:lnTo>
                    <a:pt x="1008" y="254"/>
                  </a:lnTo>
                  <a:lnTo>
                    <a:pt x="1041" y="203"/>
                  </a:lnTo>
                  <a:lnTo>
                    <a:pt x="1075" y="157"/>
                  </a:lnTo>
                  <a:lnTo>
                    <a:pt x="1110" y="117"/>
                  </a:lnTo>
                  <a:lnTo>
                    <a:pt x="1147" y="82"/>
                  </a:lnTo>
                  <a:lnTo>
                    <a:pt x="1185" y="53"/>
                  </a:lnTo>
                  <a:lnTo>
                    <a:pt x="1224" y="30"/>
                  </a:lnTo>
                  <a:lnTo>
                    <a:pt x="1263" y="13"/>
                  </a:lnTo>
                  <a:lnTo>
                    <a:pt x="1304" y="3"/>
                  </a:lnTo>
                  <a:lnTo>
                    <a:pt x="13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1" name="Group 838"/>
          <p:cNvGrpSpPr/>
          <p:nvPr/>
        </p:nvGrpSpPr>
        <p:grpSpPr>
          <a:xfrm>
            <a:off x="4899966" y="2867589"/>
            <a:ext cx="523875" cy="501650"/>
            <a:chOff x="1612900" y="4257676"/>
            <a:chExt cx="523875" cy="501650"/>
          </a:xfrm>
          <a:solidFill>
            <a:srgbClr val="000000"/>
          </a:solidFill>
        </p:grpSpPr>
        <p:sp>
          <p:nvSpPr>
            <p:cNvPr id="412" name="Freeform 186"/>
            <p:cNvSpPr>
              <a:spLocks/>
            </p:cNvSpPr>
            <p:nvPr/>
          </p:nvSpPr>
          <p:spPr bwMode="auto">
            <a:xfrm>
              <a:off x="1806575" y="4425951"/>
              <a:ext cx="330200" cy="333375"/>
            </a:xfrm>
            <a:custGeom>
              <a:avLst/>
              <a:gdLst>
                <a:gd name="T0" fmla="*/ 1203 w 2087"/>
                <a:gd name="T1" fmla="*/ 12 h 2101"/>
                <a:gd name="T2" fmla="*/ 1430 w 2087"/>
                <a:gd name="T3" fmla="*/ 75 h 2101"/>
                <a:gd name="T4" fmla="*/ 1633 w 2087"/>
                <a:gd name="T5" fmla="*/ 185 h 2101"/>
                <a:gd name="T6" fmla="*/ 1806 w 2087"/>
                <a:gd name="T7" fmla="*/ 336 h 2101"/>
                <a:gd name="T8" fmla="*/ 1944 w 2087"/>
                <a:gd name="T9" fmla="*/ 521 h 2101"/>
                <a:gd name="T10" fmla="*/ 2038 w 2087"/>
                <a:gd name="T11" fmla="*/ 734 h 2101"/>
                <a:gd name="T12" fmla="*/ 2084 w 2087"/>
                <a:gd name="T13" fmla="*/ 968 h 2101"/>
                <a:gd name="T14" fmla="*/ 2074 w 2087"/>
                <a:gd name="T15" fmla="*/ 1213 h 2101"/>
                <a:gd name="T16" fmla="*/ 2012 w 2087"/>
                <a:gd name="T17" fmla="*/ 1441 h 2101"/>
                <a:gd name="T18" fmla="*/ 1902 w 2087"/>
                <a:gd name="T19" fmla="*/ 1645 h 2101"/>
                <a:gd name="T20" fmla="*/ 1753 w 2087"/>
                <a:gd name="T21" fmla="*/ 1819 h 2101"/>
                <a:gd name="T22" fmla="*/ 1568 w 2087"/>
                <a:gd name="T23" fmla="*/ 1957 h 2101"/>
                <a:gd name="T24" fmla="*/ 1357 w 2087"/>
                <a:gd name="T25" fmla="*/ 2052 h 2101"/>
                <a:gd name="T26" fmla="*/ 1123 w 2087"/>
                <a:gd name="T27" fmla="*/ 2098 h 2101"/>
                <a:gd name="T28" fmla="*/ 879 w 2087"/>
                <a:gd name="T29" fmla="*/ 2089 h 2101"/>
                <a:gd name="T30" fmla="*/ 651 w 2087"/>
                <a:gd name="T31" fmla="*/ 2026 h 2101"/>
                <a:gd name="T32" fmla="*/ 448 w 2087"/>
                <a:gd name="T33" fmla="*/ 1915 h 2101"/>
                <a:gd name="T34" fmla="*/ 275 w 2087"/>
                <a:gd name="T35" fmla="*/ 1763 h 2101"/>
                <a:gd name="T36" fmla="*/ 137 w 2087"/>
                <a:gd name="T37" fmla="*/ 1576 h 2101"/>
                <a:gd name="T38" fmla="*/ 44 w 2087"/>
                <a:gd name="T39" fmla="*/ 1363 h 2101"/>
                <a:gd name="T40" fmla="*/ 0 w 2087"/>
                <a:gd name="T41" fmla="*/ 1127 h 2101"/>
                <a:gd name="T42" fmla="*/ 124 w 2087"/>
                <a:gd name="T43" fmla="*/ 1175 h 2101"/>
                <a:gd name="T44" fmla="*/ 180 w 2087"/>
                <a:gd name="T45" fmla="*/ 1392 h 2101"/>
                <a:gd name="T46" fmla="*/ 284 w 2087"/>
                <a:gd name="T47" fmla="*/ 1586 h 2101"/>
                <a:gd name="T48" fmla="*/ 430 w 2087"/>
                <a:gd name="T49" fmla="*/ 1749 h 2101"/>
                <a:gd name="T50" fmla="*/ 608 w 2087"/>
                <a:gd name="T51" fmla="*/ 1873 h 2101"/>
                <a:gd name="T52" fmla="*/ 814 w 2087"/>
                <a:gd name="T53" fmla="*/ 1953 h 2101"/>
                <a:gd name="T54" fmla="*/ 1041 w 2087"/>
                <a:gd name="T55" fmla="*/ 1982 h 2101"/>
                <a:gd name="T56" fmla="*/ 1264 w 2087"/>
                <a:gd name="T57" fmla="*/ 1954 h 2101"/>
                <a:gd name="T58" fmla="*/ 1467 w 2087"/>
                <a:gd name="T59" fmla="*/ 1877 h 2101"/>
                <a:gd name="T60" fmla="*/ 1644 w 2087"/>
                <a:gd name="T61" fmla="*/ 1757 h 2101"/>
                <a:gd name="T62" fmla="*/ 1789 w 2087"/>
                <a:gd name="T63" fmla="*/ 1600 h 2101"/>
                <a:gd name="T64" fmla="*/ 1895 w 2087"/>
                <a:gd name="T65" fmla="*/ 1412 h 2101"/>
                <a:gd name="T66" fmla="*/ 1956 w 2087"/>
                <a:gd name="T67" fmla="*/ 1201 h 2101"/>
                <a:gd name="T68" fmla="*/ 1965 w 2087"/>
                <a:gd name="T69" fmla="*/ 974 h 2101"/>
                <a:gd name="T70" fmla="*/ 1921 w 2087"/>
                <a:gd name="T71" fmla="*/ 757 h 2101"/>
                <a:gd name="T72" fmla="*/ 1829 w 2087"/>
                <a:gd name="T73" fmla="*/ 560 h 2101"/>
                <a:gd name="T74" fmla="*/ 1696 w 2087"/>
                <a:gd name="T75" fmla="*/ 393 h 2101"/>
                <a:gd name="T76" fmla="*/ 1529 w 2087"/>
                <a:gd name="T77" fmla="*/ 259 h 2101"/>
                <a:gd name="T78" fmla="*/ 1334 w 2087"/>
                <a:gd name="T79" fmla="*/ 167 h 2101"/>
                <a:gd name="T80" fmla="*/ 1117 w 2087"/>
                <a:gd name="T81" fmla="*/ 123 h 2101"/>
                <a:gd name="T82" fmla="*/ 916 w 2087"/>
                <a:gd name="T83" fmla="*/ 129 h 2101"/>
                <a:gd name="T84" fmla="*/ 981 w 2087"/>
                <a:gd name="T85" fmla="*/ 2 h 2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87" h="2101">
                  <a:moveTo>
                    <a:pt x="1041" y="0"/>
                  </a:moveTo>
                  <a:lnTo>
                    <a:pt x="1123" y="3"/>
                  </a:lnTo>
                  <a:lnTo>
                    <a:pt x="1203" y="12"/>
                  </a:lnTo>
                  <a:lnTo>
                    <a:pt x="1281" y="28"/>
                  </a:lnTo>
                  <a:lnTo>
                    <a:pt x="1357" y="49"/>
                  </a:lnTo>
                  <a:lnTo>
                    <a:pt x="1430" y="75"/>
                  </a:lnTo>
                  <a:lnTo>
                    <a:pt x="1501" y="107"/>
                  </a:lnTo>
                  <a:lnTo>
                    <a:pt x="1568" y="144"/>
                  </a:lnTo>
                  <a:lnTo>
                    <a:pt x="1633" y="185"/>
                  </a:lnTo>
                  <a:lnTo>
                    <a:pt x="1695" y="231"/>
                  </a:lnTo>
                  <a:lnTo>
                    <a:pt x="1753" y="282"/>
                  </a:lnTo>
                  <a:lnTo>
                    <a:pt x="1806" y="336"/>
                  </a:lnTo>
                  <a:lnTo>
                    <a:pt x="1857" y="394"/>
                  </a:lnTo>
                  <a:lnTo>
                    <a:pt x="1902" y="456"/>
                  </a:lnTo>
                  <a:lnTo>
                    <a:pt x="1944" y="521"/>
                  </a:lnTo>
                  <a:lnTo>
                    <a:pt x="1980" y="589"/>
                  </a:lnTo>
                  <a:lnTo>
                    <a:pt x="2012" y="660"/>
                  </a:lnTo>
                  <a:lnTo>
                    <a:pt x="2038" y="734"/>
                  </a:lnTo>
                  <a:lnTo>
                    <a:pt x="2059" y="810"/>
                  </a:lnTo>
                  <a:lnTo>
                    <a:pt x="2074" y="889"/>
                  </a:lnTo>
                  <a:lnTo>
                    <a:pt x="2084" y="968"/>
                  </a:lnTo>
                  <a:lnTo>
                    <a:pt x="2087" y="1050"/>
                  </a:lnTo>
                  <a:lnTo>
                    <a:pt x="2084" y="1133"/>
                  </a:lnTo>
                  <a:lnTo>
                    <a:pt x="2074" y="1213"/>
                  </a:lnTo>
                  <a:lnTo>
                    <a:pt x="2059" y="1291"/>
                  </a:lnTo>
                  <a:lnTo>
                    <a:pt x="2038" y="1368"/>
                  </a:lnTo>
                  <a:lnTo>
                    <a:pt x="2012" y="1441"/>
                  </a:lnTo>
                  <a:lnTo>
                    <a:pt x="1980" y="1512"/>
                  </a:lnTo>
                  <a:lnTo>
                    <a:pt x="1944" y="1580"/>
                  </a:lnTo>
                  <a:lnTo>
                    <a:pt x="1902" y="1645"/>
                  </a:lnTo>
                  <a:lnTo>
                    <a:pt x="1857" y="1707"/>
                  </a:lnTo>
                  <a:lnTo>
                    <a:pt x="1806" y="1765"/>
                  </a:lnTo>
                  <a:lnTo>
                    <a:pt x="1753" y="1819"/>
                  </a:lnTo>
                  <a:lnTo>
                    <a:pt x="1695" y="1870"/>
                  </a:lnTo>
                  <a:lnTo>
                    <a:pt x="1633" y="1916"/>
                  </a:lnTo>
                  <a:lnTo>
                    <a:pt x="1568" y="1957"/>
                  </a:lnTo>
                  <a:lnTo>
                    <a:pt x="1501" y="1994"/>
                  </a:lnTo>
                  <a:lnTo>
                    <a:pt x="1430" y="2026"/>
                  </a:lnTo>
                  <a:lnTo>
                    <a:pt x="1357" y="2052"/>
                  </a:lnTo>
                  <a:lnTo>
                    <a:pt x="1281" y="2073"/>
                  </a:lnTo>
                  <a:lnTo>
                    <a:pt x="1203" y="2089"/>
                  </a:lnTo>
                  <a:lnTo>
                    <a:pt x="1123" y="2098"/>
                  </a:lnTo>
                  <a:lnTo>
                    <a:pt x="1041" y="2101"/>
                  </a:lnTo>
                  <a:lnTo>
                    <a:pt x="959" y="2098"/>
                  </a:lnTo>
                  <a:lnTo>
                    <a:pt x="879" y="2089"/>
                  </a:lnTo>
                  <a:lnTo>
                    <a:pt x="801" y="2073"/>
                  </a:lnTo>
                  <a:lnTo>
                    <a:pt x="725" y="2052"/>
                  </a:lnTo>
                  <a:lnTo>
                    <a:pt x="651" y="2026"/>
                  </a:lnTo>
                  <a:lnTo>
                    <a:pt x="581" y="1993"/>
                  </a:lnTo>
                  <a:lnTo>
                    <a:pt x="513" y="1956"/>
                  </a:lnTo>
                  <a:lnTo>
                    <a:pt x="448" y="1915"/>
                  </a:lnTo>
                  <a:lnTo>
                    <a:pt x="386" y="1868"/>
                  </a:lnTo>
                  <a:lnTo>
                    <a:pt x="329" y="1817"/>
                  </a:lnTo>
                  <a:lnTo>
                    <a:pt x="275" y="1763"/>
                  </a:lnTo>
                  <a:lnTo>
                    <a:pt x="224" y="1704"/>
                  </a:lnTo>
                  <a:lnTo>
                    <a:pt x="179" y="1642"/>
                  </a:lnTo>
                  <a:lnTo>
                    <a:pt x="137" y="1576"/>
                  </a:lnTo>
                  <a:lnTo>
                    <a:pt x="102" y="1508"/>
                  </a:lnTo>
                  <a:lnTo>
                    <a:pt x="70" y="1437"/>
                  </a:lnTo>
                  <a:lnTo>
                    <a:pt x="44" y="1363"/>
                  </a:lnTo>
                  <a:lnTo>
                    <a:pt x="24" y="1285"/>
                  </a:lnTo>
                  <a:lnTo>
                    <a:pt x="9" y="1207"/>
                  </a:lnTo>
                  <a:lnTo>
                    <a:pt x="0" y="1127"/>
                  </a:lnTo>
                  <a:lnTo>
                    <a:pt x="59" y="1114"/>
                  </a:lnTo>
                  <a:lnTo>
                    <a:pt x="117" y="1098"/>
                  </a:lnTo>
                  <a:lnTo>
                    <a:pt x="124" y="1175"/>
                  </a:lnTo>
                  <a:lnTo>
                    <a:pt x="137" y="1250"/>
                  </a:lnTo>
                  <a:lnTo>
                    <a:pt x="155" y="1322"/>
                  </a:lnTo>
                  <a:lnTo>
                    <a:pt x="180" y="1392"/>
                  </a:lnTo>
                  <a:lnTo>
                    <a:pt x="210" y="1460"/>
                  </a:lnTo>
                  <a:lnTo>
                    <a:pt x="245" y="1524"/>
                  </a:lnTo>
                  <a:lnTo>
                    <a:pt x="284" y="1586"/>
                  </a:lnTo>
                  <a:lnTo>
                    <a:pt x="329" y="1644"/>
                  </a:lnTo>
                  <a:lnTo>
                    <a:pt x="377" y="1698"/>
                  </a:lnTo>
                  <a:lnTo>
                    <a:pt x="430" y="1749"/>
                  </a:lnTo>
                  <a:lnTo>
                    <a:pt x="485" y="1795"/>
                  </a:lnTo>
                  <a:lnTo>
                    <a:pt x="545" y="1836"/>
                  </a:lnTo>
                  <a:lnTo>
                    <a:pt x="608" y="1873"/>
                  </a:lnTo>
                  <a:lnTo>
                    <a:pt x="675" y="1906"/>
                  </a:lnTo>
                  <a:lnTo>
                    <a:pt x="743" y="1932"/>
                  </a:lnTo>
                  <a:lnTo>
                    <a:pt x="814" y="1953"/>
                  </a:lnTo>
                  <a:lnTo>
                    <a:pt x="888" y="1969"/>
                  </a:lnTo>
                  <a:lnTo>
                    <a:pt x="964" y="1978"/>
                  </a:lnTo>
                  <a:lnTo>
                    <a:pt x="1041" y="1982"/>
                  </a:lnTo>
                  <a:lnTo>
                    <a:pt x="1117" y="1979"/>
                  </a:lnTo>
                  <a:lnTo>
                    <a:pt x="1191" y="1970"/>
                  </a:lnTo>
                  <a:lnTo>
                    <a:pt x="1264" y="1954"/>
                  </a:lnTo>
                  <a:lnTo>
                    <a:pt x="1334" y="1934"/>
                  </a:lnTo>
                  <a:lnTo>
                    <a:pt x="1401" y="1909"/>
                  </a:lnTo>
                  <a:lnTo>
                    <a:pt x="1467" y="1877"/>
                  </a:lnTo>
                  <a:lnTo>
                    <a:pt x="1529" y="1842"/>
                  </a:lnTo>
                  <a:lnTo>
                    <a:pt x="1589" y="1802"/>
                  </a:lnTo>
                  <a:lnTo>
                    <a:pt x="1644" y="1757"/>
                  </a:lnTo>
                  <a:lnTo>
                    <a:pt x="1696" y="1708"/>
                  </a:lnTo>
                  <a:lnTo>
                    <a:pt x="1744" y="1656"/>
                  </a:lnTo>
                  <a:lnTo>
                    <a:pt x="1789" y="1600"/>
                  </a:lnTo>
                  <a:lnTo>
                    <a:pt x="1829" y="1541"/>
                  </a:lnTo>
                  <a:lnTo>
                    <a:pt x="1865" y="1478"/>
                  </a:lnTo>
                  <a:lnTo>
                    <a:pt x="1895" y="1412"/>
                  </a:lnTo>
                  <a:lnTo>
                    <a:pt x="1921" y="1344"/>
                  </a:lnTo>
                  <a:lnTo>
                    <a:pt x="1941" y="1274"/>
                  </a:lnTo>
                  <a:lnTo>
                    <a:pt x="1956" y="1201"/>
                  </a:lnTo>
                  <a:lnTo>
                    <a:pt x="1965" y="1127"/>
                  </a:lnTo>
                  <a:lnTo>
                    <a:pt x="1968" y="1050"/>
                  </a:lnTo>
                  <a:lnTo>
                    <a:pt x="1965" y="974"/>
                  </a:lnTo>
                  <a:lnTo>
                    <a:pt x="1956" y="900"/>
                  </a:lnTo>
                  <a:lnTo>
                    <a:pt x="1941" y="827"/>
                  </a:lnTo>
                  <a:lnTo>
                    <a:pt x="1921" y="757"/>
                  </a:lnTo>
                  <a:lnTo>
                    <a:pt x="1895" y="689"/>
                  </a:lnTo>
                  <a:lnTo>
                    <a:pt x="1865" y="623"/>
                  </a:lnTo>
                  <a:lnTo>
                    <a:pt x="1829" y="560"/>
                  </a:lnTo>
                  <a:lnTo>
                    <a:pt x="1789" y="501"/>
                  </a:lnTo>
                  <a:lnTo>
                    <a:pt x="1744" y="446"/>
                  </a:lnTo>
                  <a:lnTo>
                    <a:pt x="1696" y="393"/>
                  </a:lnTo>
                  <a:lnTo>
                    <a:pt x="1644" y="344"/>
                  </a:lnTo>
                  <a:lnTo>
                    <a:pt x="1589" y="299"/>
                  </a:lnTo>
                  <a:lnTo>
                    <a:pt x="1529" y="259"/>
                  </a:lnTo>
                  <a:lnTo>
                    <a:pt x="1467" y="224"/>
                  </a:lnTo>
                  <a:lnTo>
                    <a:pt x="1401" y="193"/>
                  </a:lnTo>
                  <a:lnTo>
                    <a:pt x="1334" y="167"/>
                  </a:lnTo>
                  <a:lnTo>
                    <a:pt x="1264" y="147"/>
                  </a:lnTo>
                  <a:lnTo>
                    <a:pt x="1191" y="132"/>
                  </a:lnTo>
                  <a:lnTo>
                    <a:pt x="1117" y="123"/>
                  </a:lnTo>
                  <a:lnTo>
                    <a:pt x="1041" y="120"/>
                  </a:lnTo>
                  <a:lnTo>
                    <a:pt x="978" y="122"/>
                  </a:lnTo>
                  <a:lnTo>
                    <a:pt x="916" y="129"/>
                  </a:lnTo>
                  <a:lnTo>
                    <a:pt x="921" y="68"/>
                  </a:lnTo>
                  <a:lnTo>
                    <a:pt x="923" y="7"/>
                  </a:lnTo>
                  <a:lnTo>
                    <a:pt x="981" y="2"/>
                  </a:lnTo>
                  <a:lnTo>
                    <a:pt x="10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187"/>
            <p:cNvSpPr>
              <a:spLocks/>
            </p:cNvSpPr>
            <p:nvPr/>
          </p:nvSpPr>
          <p:spPr bwMode="auto">
            <a:xfrm>
              <a:off x="1838325" y="4457701"/>
              <a:ext cx="266700" cy="268288"/>
            </a:xfrm>
            <a:custGeom>
              <a:avLst/>
              <a:gdLst>
                <a:gd name="T0" fmla="*/ 916 w 1687"/>
                <a:gd name="T1" fmla="*/ 3 h 1695"/>
                <a:gd name="T2" fmla="*/ 1057 w 1687"/>
                <a:gd name="T3" fmla="*/ 27 h 1695"/>
                <a:gd name="T4" fmla="*/ 1187 w 1687"/>
                <a:gd name="T5" fmla="*/ 74 h 1695"/>
                <a:gd name="T6" fmla="*/ 1308 w 1687"/>
                <a:gd name="T7" fmla="*/ 140 h 1695"/>
                <a:gd name="T8" fmla="*/ 1416 w 1687"/>
                <a:gd name="T9" fmla="*/ 224 h 1695"/>
                <a:gd name="T10" fmla="*/ 1508 w 1687"/>
                <a:gd name="T11" fmla="*/ 325 h 1695"/>
                <a:gd name="T12" fmla="*/ 1583 w 1687"/>
                <a:gd name="T13" fmla="*/ 440 h 1695"/>
                <a:gd name="T14" fmla="*/ 1640 w 1687"/>
                <a:gd name="T15" fmla="*/ 566 h 1695"/>
                <a:gd name="T16" fmla="*/ 1675 w 1687"/>
                <a:gd name="T17" fmla="*/ 703 h 1695"/>
                <a:gd name="T18" fmla="*/ 1687 w 1687"/>
                <a:gd name="T19" fmla="*/ 847 h 1695"/>
                <a:gd name="T20" fmla="*/ 1675 w 1687"/>
                <a:gd name="T21" fmla="*/ 992 h 1695"/>
                <a:gd name="T22" fmla="*/ 1640 w 1687"/>
                <a:gd name="T23" fmla="*/ 1129 h 1695"/>
                <a:gd name="T24" fmla="*/ 1583 w 1687"/>
                <a:gd name="T25" fmla="*/ 1255 h 1695"/>
                <a:gd name="T26" fmla="*/ 1508 w 1687"/>
                <a:gd name="T27" fmla="*/ 1370 h 1695"/>
                <a:gd name="T28" fmla="*/ 1416 w 1687"/>
                <a:gd name="T29" fmla="*/ 1471 h 1695"/>
                <a:gd name="T30" fmla="*/ 1308 w 1687"/>
                <a:gd name="T31" fmla="*/ 1555 h 1695"/>
                <a:gd name="T32" fmla="*/ 1187 w 1687"/>
                <a:gd name="T33" fmla="*/ 1621 h 1695"/>
                <a:gd name="T34" fmla="*/ 1057 w 1687"/>
                <a:gd name="T35" fmla="*/ 1668 h 1695"/>
                <a:gd name="T36" fmla="*/ 916 w 1687"/>
                <a:gd name="T37" fmla="*/ 1692 h 1695"/>
                <a:gd name="T38" fmla="*/ 771 w 1687"/>
                <a:gd name="T39" fmla="*/ 1692 h 1695"/>
                <a:gd name="T40" fmla="*/ 633 w 1687"/>
                <a:gd name="T41" fmla="*/ 1668 h 1695"/>
                <a:gd name="T42" fmla="*/ 503 w 1687"/>
                <a:gd name="T43" fmla="*/ 1623 h 1695"/>
                <a:gd name="T44" fmla="*/ 384 w 1687"/>
                <a:gd name="T45" fmla="*/ 1558 h 1695"/>
                <a:gd name="T46" fmla="*/ 276 w 1687"/>
                <a:gd name="T47" fmla="*/ 1475 h 1695"/>
                <a:gd name="T48" fmla="*/ 184 w 1687"/>
                <a:gd name="T49" fmla="*/ 1376 h 1695"/>
                <a:gd name="T50" fmla="*/ 108 w 1687"/>
                <a:gd name="T51" fmla="*/ 1263 h 1695"/>
                <a:gd name="T52" fmla="*/ 52 w 1687"/>
                <a:gd name="T53" fmla="*/ 1139 h 1695"/>
                <a:gd name="T54" fmla="*/ 15 w 1687"/>
                <a:gd name="T55" fmla="*/ 1005 h 1695"/>
                <a:gd name="T56" fmla="*/ 0 w 1687"/>
                <a:gd name="T57" fmla="*/ 863 h 1695"/>
                <a:gd name="T58" fmla="*/ 141 w 1687"/>
                <a:gd name="T59" fmla="*/ 798 h 1695"/>
                <a:gd name="T60" fmla="*/ 270 w 1687"/>
                <a:gd name="T61" fmla="*/ 714 h 1695"/>
                <a:gd name="T62" fmla="*/ 388 w 1687"/>
                <a:gd name="T63" fmla="*/ 616 h 1695"/>
                <a:gd name="T64" fmla="*/ 490 w 1687"/>
                <a:gd name="T65" fmla="*/ 502 h 1695"/>
                <a:gd name="T66" fmla="*/ 577 w 1687"/>
                <a:gd name="T67" fmla="*/ 375 h 1695"/>
                <a:gd name="T68" fmla="*/ 646 w 1687"/>
                <a:gd name="T69" fmla="*/ 236 h 1695"/>
                <a:gd name="T70" fmla="*/ 696 w 1687"/>
                <a:gd name="T71" fmla="*/ 88 h 1695"/>
                <a:gd name="T72" fmla="*/ 756 w 1687"/>
                <a:gd name="T73" fmla="*/ 5 h 1695"/>
                <a:gd name="T74" fmla="*/ 843 w 1687"/>
                <a:gd name="T75" fmla="*/ 0 h 1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7" h="1695">
                  <a:moveTo>
                    <a:pt x="843" y="0"/>
                  </a:moveTo>
                  <a:lnTo>
                    <a:pt x="916" y="3"/>
                  </a:lnTo>
                  <a:lnTo>
                    <a:pt x="987" y="12"/>
                  </a:lnTo>
                  <a:lnTo>
                    <a:pt x="1057" y="27"/>
                  </a:lnTo>
                  <a:lnTo>
                    <a:pt x="1123" y="47"/>
                  </a:lnTo>
                  <a:lnTo>
                    <a:pt x="1187" y="74"/>
                  </a:lnTo>
                  <a:lnTo>
                    <a:pt x="1249" y="104"/>
                  </a:lnTo>
                  <a:lnTo>
                    <a:pt x="1308" y="140"/>
                  </a:lnTo>
                  <a:lnTo>
                    <a:pt x="1363" y="179"/>
                  </a:lnTo>
                  <a:lnTo>
                    <a:pt x="1416" y="224"/>
                  </a:lnTo>
                  <a:lnTo>
                    <a:pt x="1463" y="273"/>
                  </a:lnTo>
                  <a:lnTo>
                    <a:pt x="1508" y="325"/>
                  </a:lnTo>
                  <a:lnTo>
                    <a:pt x="1547" y="381"/>
                  </a:lnTo>
                  <a:lnTo>
                    <a:pt x="1583" y="440"/>
                  </a:lnTo>
                  <a:lnTo>
                    <a:pt x="1614" y="502"/>
                  </a:lnTo>
                  <a:lnTo>
                    <a:pt x="1640" y="566"/>
                  </a:lnTo>
                  <a:lnTo>
                    <a:pt x="1660" y="634"/>
                  </a:lnTo>
                  <a:lnTo>
                    <a:pt x="1675" y="703"/>
                  </a:lnTo>
                  <a:lnTo>
                    <a:pt x="1684" y="774"/>
                  </a:lnTo>
                  <a:lnTo>
                    <a:pt x="1687" y="847"/>
                  </a:lnTo>
                  <a:lnTo>
                    <a:pt x="1684" y="921"/>
                  </a:lnTo>
                  <a:lnTo>
                    <a:pt x="1675" y="992"/>
                  </a:lnTo>
                  <a:lnTo>
                    <a:pt x="1660" y="1062"/>
                  </a:lnTo>
                  <a:lnTo>
                    <a:pt x="1640" y="1129"/>
                  </a:lnTo>
                  <a:lnTo>
                    <a:pt x="1614" y="1193"/>
                  </a:lnTo>
                  <a:lnTo>
                    <a:pt x="1583" y="1255"/>
                  </a:lnTo>
                  <a:lnTo>
                    <a:pt x="1547" y="1314"/>
                  </a:lnTo>
                  <a:lnTo>
                    <a:pt x="1508" y="1370"/>
                  </a:lnTo>
                  <a:lnTo>
                    <a:pt x="1463" y="1422"/>
                  </a:lnTo>
                  <a:lnTo>
                    <a:pt x="1416" y="1471"/>
                  </a:lnTo>
                  <a:lnTo>
                    <a:pt x="1363" y="1515"/>
                  </a:lnTo>
                  <a:lnTo>
                    <a:pt x="1308" y="1555"/>
                  </a:lnTo>
                  <a:lnTo>
                    <a:pt x="1249" y="1591"/>
                  </a:lnTo>
                  <a:lnTo>
                    <a:pt x="1187" y="1621"/>
                  </a:lnTo>
                  <a:lnTo>
                    <a:pt x="1123" y="1648"/>
                  </a:lnTo>
                  <a:lnTo>
                    <a:pt x="1057" y="1668"/>
                  </a:lnTo>
                  <a:lnTo>
                    <a:pt x="987" y="1683"/>
                  </a:lnTo>
                  <a:lnTo>
                    <a:pt x="916" y="1692"/>
                  </a:lnTo>
                  <a:lnTo>
                    <a:pt x="843" y="1695"/>
                  </a:lnTo>
                  <a:lnTo>
                    <a:pt x="771" y="1692"/>
                  </a:lnTo>
                  <a:lnTo>
                    <a:pt x="701" y="1683"/>
                  </a:lnTo>
                  <a:lnTo>
                    <a:pt x="633" y="1668"/>
                  </a:lnTo>
                  <a:lnTo>
                    <a:pt x="567" y="1649"/>
                  </a:lnTo>
                  <a:lnTo>
                    <a:pt x="503" y="1623"/>
                  </a:lnTo>
                  <a:lnTo>
                    <a:pt x="441" y="1593"/>
                  </a:lnTo>
                  <a:lnTo>
                    <a:pt x="384" y="1558"/>
                  </a:lnTo>
                  <a:lnTo>
                    <a:pt x="328" y="1519"/>
                  </a:lnTo>
                  <a:lnTo>
                    <a:pt x="276" y="1475"/>
                  </a:lnTo>
                  <a:lnTo>
                    <a:pt x="229" y="1428"/>
                  </a:lnTo>
                  <a:lnTo>
                    <a:pt x="184" y="1376"/>
                  </a:lnTo>
                  <a:lnTo>
                    <a:pt x="144" y="1321"/>
                  </a:lnTo>
                  <a:lnTo>
                    <a:pt x="108" y="1263"/>
                  </a:lnTo>
                  <a:lnTo>
                    <a:pt x="78" y="1203"/>
                  </a:lnTo>
                  <a:lnTo>
                    <a:pt x="52" y="1139"/>
                  </a:lnTo>
                  <a:lnTo>
                    <a:pt x="30" y="1073"/>
                  </a:lnTo>
                  <a:lnTo>
                    <a:pt x="15" y="1005"/>
                  </a:lnTo>
                  <a:lnTo>
                    <a:pt x="5" y="935"/>
                  </a:lnTo>
                  <a:lnTo>
                    <a:pt x="0" y="863"/>
                  </a:lnTo>
                  <a:lnTo>
                    <a:pt x="72" y="832"/>
                  </a:lnTo>
                  <a:lnTo>
                    <a:pt x="141" y="798"/>
                  </a:lnTo>
                  <a:lnTo>
                    <a:pt x="207" y="758"/>
                  </a:lnTo>
                  <a:lnTo>
                    <a:pt x="270" y="714"/>
                  </a:lnTo>
                  <a:lnTo>
                    <a:pt x="331" y="668"/>
                  </a:lnTo>
                  <a:lnTo>
                    <a:pt x="388" y="616"/>
                  </a:lnTo>
                  <a:lnTo>
                    <a:pt x="440" y="561"/>
                  </a:lnTo>
                  <a:lnTo>
                    <a:pt x="490" y="502"/>
                  </a:lnTo>
                  <a:lnTo>
                    <a:pt x="535" y="440"/>
                  </a:lnTo>
                  <a:lnTo>
                    <a:pt x="577" y="375"/>
                  </a:lnTo>
                  <a:lnTo>
                    <a:pt x="613" y="308"/>
                  </a:lnTo>
                  <a:lnTo>
                    <a:pt x="646" y="236"/>
                  </a:lnTo>
                  <a:lnTo>
                    <a:pt x="674" y="163"/>
                  </a:lnTo>
                  <a:lnTo>
                    <a:pt x="696" y="88"/>
                  </a:lnTo>
                  <a:lnTo>
                    <a:pt x="714" y="11"/>
                  </a:lnTo>
                  <a:lnTo>
                    <a:pt x="756" y="5"/>
                  </a:lnTo>
                  <a:lnTo>
                    <a:pt x="800" y="2"/>
                  </a:lnTo>
                  <a:lnTo>
                    <a:pt x="8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88"/>
            <p:cNvSpPr>
              <a:spLocks noEditPoints="1"/>
            </p:cNvSpPr>
            <p:nvPr/>
          </p:nvSpPr>
          <p:spPr bwMode="auto">
            <a:xfrm>
              <a:off x="1612900" y="4257676"/>
              <a:ext cx="331788" cy="334963"/>
            </a:xfrm>
            <a:custGeom>
              <a:avLst/>
              <a:gdLst>
                <a:gd name="T0" fmla="*/ 896 w 2091"/>
                <a:gd name="T1" fmla="*/ 132 h 2100"/>
                <a:gd name="T2" fmla="*/ 685 w 2091"/>
                <a:gd name="T3" fmla="*/ 193 h 2100"/>
                <a:gd name="T4" fmla="*/ 499 w 2091"/>
                <a:gd name="T5" fmla="*/ 299 h 2100"/>
                <a:gd name="T6" fmla="*/ 342 w 2091"/>
                <a:gd name="T7" fmla="*/ 445 h 2100"/>
                <a:gd name="T8" fmla="*/ 223 w 2091"/>
                <a:gd name="T9" fmla="*/ 623 h 2100"/>
                <a:gd name="T10" fmla="*/ 146 w 2091"/>
                <a:gd name="T11" fmla="*/ 827 h 2100"/>
                <a:gd name="T12" fmla="*/ 118 w 2091"/>
                <a:gd name="T13" fmla="*/ 1050 h 2100"/>
                <a:gd name="T14" fmla="*/ 146 w 2091"/>
                <a:gd name="T15" fmla="*/ 1274 h 2100"/>
                <a:gd name="T16" fmla="*/ 223 w 2091"/>
                <a:gd name="T17" fmla="*/ 1477 h 2100"/>
                <a:gd name="T18" fmla="*/ 342 w 2091"/>
                <a:gd name="T19" fmla="*/ 1656 h 2100"/>
                <a:gd name="T20" fmla="*/ 499 w 2091"/>
                <a:gd name="T21" fmla="*/ 1802 h 2100"/>
                <a:gd name="T22" fmla="*/ 685 w 2091"/>
                <a:gd name="T23" fmla="*/ 1908 h 2100"/>
                <a:gd name="T24" fmla="*/ 896 w 2091"/>
                <a:gd name="T25" fmla="*/ 1969 h 2100"/>
                <a:gd name="T26" fmla="*/ 1121 w 2091"/>
                <a:gd name="T27" fmla="*/ 1978 h 2100"/>
                <a:gd name="T28" fmla="*/ 1338 w 2091"/>
                <a:gd name="T29" fmla="*/ 1934 h 2100"/>
                <a:gd name="T30" fmla="*/ 1533 w 2091"/>
                <a:gd name="T31" fmla="*/ 1841 h 2100"/>
                <a:gd name="T32" fmla="*/ 1700 w 2091"/>
                <a:gd name="T33" fmla="*/ 1708 h 2100"/>
                <a:gd name="T34" fmla="*/ 1833 w 2091"/>
                <a:gd name="T35" fmla="*/ 1540 h 2100"/>
                <a:gd name="T36" fmla="*/ 1925 w 2091"/>
                <a:gd name="T37" fmla="*/ 1344 h 2100"/>
                <a:gd name="T38" fmla="*/ 1970 w 2091"/>
                <a:gd name="T39" fmla="*/ 1126 h 2100"/>
                <a:gd name="T40" fmla="*/ 1960 w 2091"/>
                <a:gd name="T41" fmla="*/ 900 h 2100"/>
                <a:gd name="T42" fmla="*/ 1900 w 2091"/>
                <a:gd name="T43" fmla="*/ 688 h 2100"/>
                <a:gd name="T44" fmla="*/ 1793 w 2091"/>
                <a:gd name="T45" fmla="*/ 501 h 2100"/>
                <a:gd name="T46" fmla="*/ 1649 w 2091"/>
                <a:gd name="T47" fmla="*/ 344 h 2100"/>
                <a:gd name="T48" fmla="*/ 1472 w 2091"/>
                <a:gd name="T49" fmla="*/ 224 h 2100"/>
                <a:gd name="T50" fmla="*/ 1268 w 2091"/>
                <a:gd name="T51" fmla="*/ 146 h 2100"/>
                <a:gd name="T52" fmla="*/ 1046 w 2091"/>
                <a:gd name="T53" fmla="*/ 120 h 2100"/>
                <a:gd name="T54" fmla="*/ 1128 w 2091"/>
                <a:gd name="T55" fmla="*/ 3 h 2100"/>
                <a:gd name="T56" fmla="*/ 1360 w 2091"/>
                <a:gd name="T57" fmla="*/ 49 h 2100"/>
                <a:gd name="T58" fmla="*/ 1573 w 2091"/>
                <a:gd name="T59" fmla="*/ 143 h 2100"/>
                <a:gd name="T60" fmla="*/ 1757 w 2091"/>
                <a:gd name="T61" fmla="*/ 282 h 2100"/>
                <a:gd name="T62" fmla="*/ 1907 w 2091"/>
                <a:gd name="T63" fmla="*/ 455 h 2100"/>
                <a:gd name="T64" fmla="*/ 2016 w 2091"/>
                <a:gd name="T65" fmla="*/ 660 h 2100"/>
                <a:gd name="T66" fmla="*/ 2079 w 2091"/>
                <a:gd name="T67" fmla="*/ 889 h 2100"/>
                <a:gd name="T68" fmla="*/ 2088 w 2091"/>
                <a:gd name="T69" fmla="*/ 1133 h 2100"/>
                <a:gd name="T70" fmla="*/ 2042 w 2091"/>
                <a:gd name="T71" fmla="*/ 1367 h 2100"/>
                <a:gd name="T72" fmla="*/ 1948 w 2091"/>
                <a:gd name="T73" fmla="*/ 1580 h 2100"/>
                <a:gd name="T74" fmla="*/ 1811 w 2091"/>
                <a:gd name="T75" fmla="*/ 1765 h 2100"/>
                <a:gd name="T76" fmla="*/ 1638 w 2091"/>
                <a:gd name="T77" fmla="*/ 1915 h 2100"/>
                <a:gd name="T78" fmla="*/ 1434 w 2091"/>
                <a:gd name="T79" fmla="*/ 2025 h 2100"/>
                <a:gd name="T80" fmla="*/ 1207 w 2091"/>
                <a:gd name="T81" fmla="*/ 2088 h 2100"/>
                <a:gd name="T82" fmla="*/ 964 w 2091"/>
                <a:gd name="T83" fmla="*/ 2097 h 2100"/>
                <a:gd name="T84" fmla="*/ 731 w 2091"/>
                <a:gd name="T85" fmla="*/ 2052 h 2100"/>
                <a:gd name="T86" fmla="*/ 518 w 2091"/>
                <a:gd name="T87" fmla="*/ 1957 h 2100"/>
                <a:gd name="T88" fmla="*/ 334 w 2091"/>
                <a:gd name="T89" fmla="*/ 1819 h 2100"/>
                <a:gd name="T90" fmla="*/ 184 w 2091"/>
                <a:gd name="T91" fmla="*/ 1645 h 2100"/>
                <a:gd name="T92" fmla="*/ 75 w 2091"/>
                <a:gd name="T93" fmla="*/ 1441 h 2100"/>
                <a:gd name="T94" fmla="*/ 12 w 2091"/>
                <a:gd name="T95" fmla="*/ 1213 h 2100"/>
                <a:gd name="T96" fmla="*/ 3 w 2091"/>
                <a:gd name="T97" fmla="*/ 969 h 2100"/>
                <a:gd name="T98" fmla="*/ 49 w 2091"/>
                <a:gd name="T99" fmla="*/ 734 h 2100"/>
                <a:gd name="T100" fmla="*/ 143 w 2091"/>
                <a:gd name="T101" fmla="*/ 520 h 2100"/>
                <a:gd name="T102" fmla="*/ 280 w 2091"/>
                <a:gd name="T103" fmla="*/ 335 h 2100"/>
                <a:gd name="T104" fmla="*/ 453 w 2091"/>
                <a:gd name="T105" fmla="*/ 185 h 2100"/>
                <a:gd name="T106" fmla="*/ 657 w 2091"/>
                <a:gd name="T107" fmla="*/ 75 h 2100"/>
                <a:gd name="T108" fmla="*/ 884 w 2091"/>
                <a:gd name="T109" fmla="*/ 12 h 2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91" h="2100">
                  <a:moveTo>
                    <a:pt x="1046" y="120"/>
                  </a:moveTo>
                  <a:lnTo>
                    <a:pt x="970" y="123"/>
                  </a:lnTo>
                  <a:lnTo>
                    <a:pt x="896" y="132"/>
                  </a:lnTo>
                  <a:lnTo>
                    <a:pt x="823" y="146"/>
                  </a:lnTo>
                  <a:lnTo>
                    <a:pt x="753" y="167"/>
                  </a:lnTo>
                  <a:lnTo>
                    <a:pt x="685" y="193"/>
                  </a:lnTo>
                  <a:lnTo>
                    <a:pt x="620" y="224"/>
                  </a:lnTo>
                  <a:lnTo>
                    <a:pt x="558" y="259"/>
                  </a:lnTo>
                  <a:lnTo>
                    <a:pt x="499" y="299"/>
                  </a:lnTo>
                  <a:lnTo>
                    <a:pt x="443" y="344"/>
                  </a:lnTo>
                  <a:lnTo>
                    <a:pt x="391" y="392"/>
                  </a:lnTo>
                  <a:lnTo>
                    <a:pt x="342" y="445"/>
                  </a:lnTo>
                  <a:lnTo>
                    <a:pt x="298" y="501"/>
                  </a:lnTo>
                  <a:lnTo>
                    <a:pt x="258" y="560"/>
                  </a:lnTo>
                  <a:lnTo>
                    <a:pt x="223" y="623"/>
                  </a:lnTo>
                  <a:lnTo>
                    <a:pt x="192" y="688"/>
                  </a:lnTo>
                  <a:lnTo>
                    <a:pt x="166" y="756"/>
                  </a:lnTo>
                  <a:lnTo>
                    <a:pt x="146" y="827"/>
                  </a:lnTo>
                  <a:lnTo>
                    <a:pt x="131" y="900"/>
                  </a:lnTo>
                  <a:lnTo>
                    <a:pt x="122" y="974"/>
                  </a:lnTo>
                  <a:lnTo>
                    <a:pt x="118" y="1050"/>
                  </a:lnTo>
                  <a:lnTo>
                    <a:pt x="122" y="1126"/>
                  </a:lnTo>
                  <a:lnTo>
                    <a:pt x="131" y="1201"/>
                  </a:lnTo>
                  <a:lnTo>
                    <a:pt x="146" y="1274"/>
                  </a:lnTo>
                  <a:lnTo>
                    <a:pt x="166" y="1344"/>
                  </a:lnTo>
                  <a:lnTo>
                    <a:pt x="192" y="1412"/>
                  </a:lnTo>
                  <a:lnTo>
                    <a:pt x="223" y="1477"/>
                  </a:lnTo>
                  <a:lnTo>
                    <a:pt x="258" y="1540"/>
                  </a:lnTo>
                  <a:lnTo>
                    <a:pt x="298" y="1599"/>
                  </a:lnTo>
                  <a:lnTo>
                    <a:pt x="342" y="1656"/>
                  </a:lnTo>
                  <a:lnTo>
                    <a:pt x="391" y="1708"/>
                  </a:lnTo>
                  <a:lnTo>
                    <a:pt x="443" y="1757"/>
                  </a:lnTo>
                  <a:lnTo>
                    <a:pt x="499" y="1802"/>
                  </a:lnTo>
                  <a:lnTo>
                    <a:pt x="558" y="1841"/>
                  </a:lnTo>
                  <a:lnTo>
                    <a:pt x="620" y="1877"/>
                  </a:lnTo>
                  <a:lnTo>
                    <a:pt x="685" y="1908"/>
                  </a:lnTo>
                  <a:lnTo>
                    <a:pt x="753" y="1934"/>
                  </a:lnTo>
                  <a:lnTo>
                    <a:pt x="823" y="1954"/>
                  </a:lnTo>
                  <a:lnTo>
                    <a:pt x="896" y="1969"/>
                  </a:lnTo>
                  <a:lnTo>
                    <a:pt x="970" y="1978"/>
                  </a:lnTo>
                  <a:lnTo>
                    <a:pt x="1046" y="1982"/>
                  </a:lnTo>
                  <a:lnTo>
                    <a:pt x="1121" y="1978"/>
                  </a:lnTo>
                  <a:lnTo>
                    <a:pt x="1195" y="1969"/>
                  </a:lnTo>
                  <a:lnTo>
                    <a:pt x="1268" y="1954"/>
                  </a:lnTo>
                  <a:lnTo>
                    <a:pt x="1338" y="1934"/>
                  </a:lnTo>
                  <a:lnTo>
                    <a:pt x="1406" y="1908"/>
                  </a:lnTo>
                  <a:lnTo>
                    <a:pt x="1472" y="1877"/>
                  </a:lnTo>
                  <a:lnTo>
                    <a:pt x="1533" y="1841"/>
                  </a:lnTo>
                  <a:lnTo>
                    <a:pt x="1593" y="1802"/>
                  </a:lnTo>
                  <a:lnTo>
                    <a:pt x="1649" y="1757"/>
                  </a:lnTo>
                  <a:lnTo>
                    <a:pt x="1700" y="1708"/>
                  </a:lnTo>
                  <a:lnTo>
                    <a:pt x="1749" y="1656"/>
                  </a:lnTo>
                  <a:lnTo>
                    <a:pt x="1793" y="1599"/>
                  </a:lnTo>
                  <a:lnTo>
                    <a:pt x="1833" y="1540"/>
                  </a:lnTo>
                  <a:lnTo>
                    <a:pt x="1868" y="1477"/>
                  </a:lnTo>
                  <a:lnTo>
                    <a:pt x="1900" y="1412"/>
                  </a:lnTo>
                  <a:lnTo>
                    <a:pt x="1925" y="1344"/>
                  </a:lnTo>
                  <a:lnTo>
                    <a:pt x="1945" y="1274"/>
                  </a:lnTo>
                  <a:lnTo>
                    <a:pt x="1960" y="1201"/>
                  </a:lnTo>
                  <a:lnTo>
                    <a:pt x="1970" y="1126"/>
                  </a:lnTo>
                  <a:lnTo>
                    <a:pt x="1973" y="1050"/>
                  </a:lnTo>
                  <a:lnTo>
                    <a:pt x="1970" y="974"/>
                  </a:lnTo>
                  <a:lnTo>
                    <a:pt x="1960" y="900"/>
                  </a:lnTo>
                  <a:lnTo>
                    <a:pt x="1945" y="827"/>
                  </a:lnTo>
                  <a:lnTo>
                    <a:pt x="1925" y="756"/>
                  </a:lnTo>
                  <a:lnTo>
                    <a:pt x="1900" y="688"/>
                  </a:lnTo>
                  <a:lnTo>
                    <a:pt x="1868" y="623"/>
                  </a:lnTo>
                  <a:lnTo>
                    <a:pt x="1833" y="560"/>
                  </a:lnTo>
                  <a:lnTo>
                    <a:pt x="1793" y="501"/>
                  </a:lnTo>
                  <a:lnTo>
                    <a:pt x="1749" y="445"/>
                  </a:lnTo>
                  <a:lnTo>
                    <a:pt x="1700" y="392"/>
                  </a:lnTo>
                  <a:lnTo>
                    <a:pt x="1649" y="344"/>
                  </a:lnTo>
                  <a:lnTo>
                    <a:pt x="1593" y="299"/>
                  </a:lnTo>
                  <a:lnTo>
                    <a:pt x="1533" y="259"/>
                  </a:lnTo>
                  <a:lnTo>
                    <a:pt x="1472" y="224"/>
                  </a:lnTo>
                  <a:lnTo>
                    <a:pt x="1406" y="193"/>
                  </a:lnTo>
                  <a:lnTo>
                    <a:pt x="1338" y="167"/>
                  </a:lnTo>
                  <a:lnTo>
                    <a:pt x="1268" y="146"/>
                  </a:lnTo>
                  <a:lnTo>
                    <a:pt x="1195" y="132"/>
                  </a:lnTo>
                  <a:lnTo>
                    <a:pt x="1121" y="123"/>
                  </a:lnTo>
                  <a:lnTo>
                    <a:pt x="1046" y="120"/>
                  </a:lnTo>
                  <a:close/>
                  <a:moveTo>
                    <a:pt x="1046" y="0"/>
                  </a:moveTo>
                  <a:lnTo>
                    <a:pt x="1046" y="0"/>
                  </a:lnTo>
                  <a:lnTo>
                    <a:pt x="1128" y="3"/>
                  </a:lnTo>
                  <a:lnTo>
                    <a:pt x="1207" y="12"/>
                  </a:lnTo>
                  <a:lnTo>
                    <a:pt x="1285" y="27"/>
                  </a:lnTo>
                  <a:lnTo>
                    <a:pt x="1360" y="49"/>
                  </a:lnTo>
                  <a:lnTo>
                    <a:pt x="1434" y="75"/>
                  </a:lnTo>
                  <a:lnTo>
                    <a:pt x="1505" y="107"/>
                  </a:lnTo>
                  <a:lnTo>
                    <a:pt x="1573" y="143"/>
                  </a:lnTo>
                  <a:lnTo>
                    <a:pt x="1638" y="185"/>
                  </a:lnTo>
                  <a:lnTo>
                    <a:pt x="1699" y="231"/>
                  </a:lnTo>
                  <a:lnTo>
                    <a:pt x="1757" y="282"/>
                  </a:lnTo>
                  <a:lnTo>
                    <a:pt x="1811" y="335"/>
                  </a:lnTo>
                  <a:lnTo>
                    <a:pt x="1861" y="394"/>
                  </a:lnTo>
                  <a:lnTo>
                    <a:pt x="1907" y="455"/>
                  </a:lnTo>
                  <a:lnTo>
                    <a:pt x="1948" y="520"/>
                  </a:lnTo>
                  <a:lnTo>
                    <a:pt x="1985" y="589"/>
                  </a:lnTo>
                  <a:lnTo>
                    <a:pt x="2016" y="660"/>
                  </a:lnTo>
                  <a:lnTo>
                    <a:pt x="2042" y="734"/>
                  </a:lnTo>
                  <a:lnTo>
                    <a:pt x="2064" y="810"/>
                  </a:lnTo>
                  <a:lnTo>
                    <a:pt x="2079" y="889"/>
                  </a:lnTo>
                  <a:lnTo>
                    <a:pt x="2088" y="969"/>
                  </a:lnTo>
                  <a:lnTo>
                    <a:pt x="2091" y="1050"/>
                  </a:lnTo>
                  <a:lnTo>
                    <a:pt x="2088" y="1133"/>
                  </a:lnTo>
                  <a:lnTo>
                    <a:pt x="2079" y="1213"/>
                  </a:lnTo>
                  <a:lnTo>
                    <a:pt x="2064" y="1291"/>
                  </a:lnTo>
                  <a:lnTo>
                    <a:pt x="2042" y="1367"/>
                  </a:lnTo>
                  <a:lnTo>
                    <a:pt x="2016" y="1441"/>
                  </a:lnTo>
                  <a:lnTo>
                    <a:pt x="1985" y="1512"/>
                  </a:lnTo>
                  <a:lnTo>
                    <a:pt x="1948" y="1580"/>
                  </a:lnTo>
                  <a:lnTo>
                    <a:pt x="1907" y="1645"/>
                  </a:lnTo>
                  <a:lnTo>
                    <a:pt x="1861" y="1707"/>
                  </a:lnTo>
                  <a:lnTo>
                    <a:pt x="1811" y="1765"/>
                  </a:lnTo>
                  <a:lnTo>
                    <a:pt x="1757" y="1819"/>
                  </a:lnTo>
                  <a:lnTo>
                    <a:pt x="1699" y="1870"/>
                  </a:lnTo>
                  <a:lnTo>
                    <a:pt x="1638" y="1915"/>
                  </a:lnTo>
                  <a:lnTo>
                    <a:pt x="1573" y="1957"/>
                  </a:lnTo>
                  <a:lnTo>
                    <a:pt x="1505" y="1994"/>
                  </a:lnTo>
                  <a:lnTo>
                    <a:pt x="1434" y="2025"/>
                  </a:lnTo>
                  <a:lnTo>
                    <a:pt x="1360" y="2052"/>
                  </a:lnTo>
                  <a:lnTo>
                    <a:pt x="1285" y="2073"/>
                  </a:lnTo>
                  <a:lnTo>
                    <a:pt x="1207" y="2088"/>
                  </a:lnTo>
                  <a:lnTo>
                    <a:pt x="1128" y="2097"/>
                  </a:lnTo>
                  <a:lnTo>
                    <a:pt x="1046" y="2100"/>
                  </a:lnTo>
                  <a:lnTo>
                    <a:pt x="964" y="2097"/>
                  </a:lnTo>
                  <a:lnTo>
                    <a:pt x="884" y="2088"/>
                  </a:lnTo>
                  <a:lnTo>
                    <a:pt x="806" y="2073"/>
                  </a:lnTo>
                  <a:lnTo>
                    <a:pt x="731" y="2052"/>
                  </a:lnTo>
                  <a:lnTo>
                    <a:pt x="657" y="2025"/>
                  </a:lnTo>
                  <a:lnTo>
                    <a:pt x="586" y="1994"/>
                  </a:lnTo>
                  <a:lnTo>
                    <a:pt x="518" y="1957"/>
                  </a:lnTo>
                  <a:lnTo>
                    <a:pt x="453" y="1915"/>
                  </a:lnTo>
                  <a:lnTo>
                    <a:pt x="392" y="1870"/>
                  </a:lnTo>
                  <a:lnTo>
                    <a:pt x="334" y="1819"/>
                  </a:lnTo>
                  <a:lnTo>
                    <a:pt x="280" y="1765"/>
                  </a:lnTo>
                  <a:lnTo>
                    <a:pt x="230" y="1707"/>
                  </a:lnTo>
                  <a:lnTo>
                    <a:pt x="184" y="1645"/>
                  </a:lnTo>
                  <a:lnTo>
                    <a:pt x="143" y="1580"/>
                  </a:lnTo>
                  <a:lnTo>
                    <a:pt x="106" y="1512"/>
                  </a:lnTo>
                  <a:lnTo>
                    <a:pt x="75" y="1441"/>
                  </a:lnTo>
                  <a:lnTo>
                    <a:pt x="49" y="1367"/>
                  </a:lnTo>
                  <a:lnTo>
                    <a:pt x="27" y="1291"/>
                  </a:lnTo>
                  <a:lnTo>
                    <a:pt x="12" y="1213"/>
                  </a:lnTo>
                  <a:lnTo>
                    <a:pt x="3" y="1133"/>
                  </a:lnTo>
                  <a:lnTo>
                    <a:pt x="0" y="1050"/>
                  </a:lnTo>
                  <a:lnTo>
                    <a:pt x="3" y="969"/>
                  </a:lnTo>
                  <a:lnTo>
                    <a:pt x="12" y="889"/>
                  </a:lnTo>
                  <a:lnTo>
                    <a:pt x="27" y="810"/>
                  </a:lnTo>
                  <a:lnTo>
                    <a:pt x="49" y="734"/>
                  </a:lnTo>
                  <a:lnTo>
                    <a:pt x="75" y="660"/>
                  </a:lnTo>
                  <a:lnTo>
                    <a:pt x="106" y="589"/>
                  </a:lnTo>
                  <a:lnTo>
                    <a:pt x="143" y="520"/>
                  </a:lnTo>
                  <a:lnTo>
                    <a:pt x="184" y="455"/>
                  </a:lnTo>
                  <a:lnTo>
                    <a:pt x="230" y="394"/>
                  </a:lnTo>
                  <a:lnTo>
                    <a:pt x="280" y="335"/>
                  </a:lnTo>
                  <a:lnTo>
                    <a:pt x="334" y="282"/>
                  </a:lnTo>
                  <a:lnTo>
                    <a:pt x="392" y="231"/>
                  </a:lnTo>
                  <a:lnTo>
                    <a:pt x="453" y="185"/>
                  </a:lnTo>
                  <a:lnTo>
                    <a:pt x="518" y="143"/>
                  </a:lnTo>
                  <a:lnTo>
                    <a:pt x="586" y="107"/>
                  </a:lnTo>
                  <a:lnTo>
                    <a:pt x="657" y="75"/>
                  </a:lnTo>
                  <a:lnTo>
                    <a:pt x="731" y="49"/>
                  </a:lnTo>
                  <a:lnTo>
                    <a:pt x="806" y="27"/>
                  </a:lnTo>
                  <a:lnTo>
                    <a:pt x="884" y="12"/>
                  </a:lnTo>
                  <a:lnTo>
                    <a:pt x="964" y="3"/>
                  </a:lnTo>
                  <a:lnTo>
                    <a:pt x="10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89"/>
            <p:cNvSpPr>
              <a:spLocks/>
            </p:cNvSpPr>
            <p:nvPr/>
          </p:nvSpPr>
          <p:spPr bwMode="auto">
            <a:xfrm>
              <a:off x="1682750" y="4294188"/>
              <a:ext cx="215900" cy="120650"/>
            </a:xfrm>
            <a:custGeom>
              <a:avLst/>
              <a:gdLst>
                <a:gd name="T0" fmla="*/ 604 w 1362"/>
                <a:gd name="T1" fmla="*/ 0 h 755"/>
                <a:gd name="T2" fmla="*/ 676 w 1362"/>
                <a:gd name="T3" fmla="*/ 3 h 755"/>
                <a:gd name="T4" fmla="*/ 747 w 1362"/>
                <a:gd name="T5" fmla="*/ 12 h 755"/>
                <a:gd name="T6" fmla="*/ 816 w 1362"/>
                <a:gd name="T7" fmla="*/ 28 h 755"/>
                <a:gd name="T8" fmla="*/ 883 w 1362"/>
                <a:gd name="T9" fmla="*/ 48 h 755"/>
                <a:gd name="T10" fmla="*/ 947 w 1362"/>
                <a:gd name="T11" fmla="*/ 75 h 755"/>
                <a:gd name="T12" fmla="*/ 1007 w 1362"/>
                <a:gd name="T13" fmla="*/ 107 h 755"/>
                <a:gd name="T14" fmla="*/ 1065 w 1362"/>
                <a:gd name="T15" fmla="*/ 143 h 755"/>
                <a:gd name="T16" fmla="*/ 1120 w 1362"/>
                <a:gd name="T17" fmla="*/ 185 h 755"/>
                <a:gd name="T18" fmla="*/ 1171 w 1362"/>
                <a:gd name="T19" fmla="*/ 230 h 755"/>
                <a:gd name="T20" fmla="*/ 1218 w 1362"/>
                <a:gd name="T21" fmla="*/ 279 h 755"/>
                <a:gd name="T22" fmla="*/ 1260 w 1362"/>
                <a:gd name="T23" fmla="*/ 333 h 755"/>
                <a:gd name="T24" fmla="*/ 1299 w 1362"/>
                <a:gd name="T25" fmla="*/ 389 h 755"/>
                <a:gd name="T26" fmla="*/ 1333 w 1362"/>
                <a:gd name="T27" fmla="*/ 450 h 755"/>
                <a:gd name="T28" fmla="*/ 1362 w 1362"/>
                <a:gd name="T29" fmla="*/ 513 h 755"/>
                <a:gd name="T30" fmla="*/ 616 w 1362"/>
                <a:gd name="T31" fmla="*/ 755 h 755"/>
                <a:gd name="T32" fmla="*/ 0 w 1362"/>
                <a:gd name="T33" fmla="*/ 268 h 755"/>
                <a:gd name="T34" fmla="*/ 47 w 1362"/>
                <a:gd name="T35" fmla="*/ 220 h 755"/>
                <a:gd name="T36" fmla="*/ 97 w 1362"/>
                <a:gd name="T37" fmla="*/ 177 h 755"/>
                <a:gd name="T38" fmla="*/ 151 w 1362"/>
                <a:gd name="T39" fmla="*/ 137 h 755"/>
                <a:gd name="T40" fmla="*/ 208 w 1362"/>
                <a:gd name="T41" fmla="*/ 102 h 755"/>
                <a:gd name="T42" fmla="*/ 269 w 1362"/>
                <a:gd name="T43" fmla="*/ 72 h 755"/>
                <a:gd name="T44" fmla="*/ 331 w 1362"/>
                <a:gd name="T45" fmla="*/ 46 h 755"/>
                <a:gd name="T46" fmla="*/ 396 w 1362"/>
                <a:gd name="T47" fmla="*/ 26 h 755"/>
                <a:gd name="T48" fmla="*/ 463 w 1362"/>
                <a:gd name="T49" fmla="*/ 12 h 755"/>
                <a:gd name="T50" fmla="*/ 533 w 1362"/>
                <a:gd name="T51" fmla="*/ 3 h 755"/>
                <a:gd name="T52" fmla="*/ 604 w 1362"/>
                <a:gd name="T53" fmla="*/ 0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62" h="755">
                  <a:moveTo>
                    <a:pt x="604" y="0"/>
                  </a:moveTo>
                  <a:lnTo>
                    <a:pt x="676" y="3"/>
                  </a:lnTo>
                  <a:lnTo>
                    <a:pt x="747" y="12"/>
                  </a:lnTo>
                  <a:lnTo>
                    <a:pt x="816" y="28"/>
                  </a:lnTo>
                  <a:lnTo>
                    <a:pt x="883" y="48"/>
                  </a:lnTo>
                  <a:lnTo>
                    <a:pt x="947" y="75"/>
                  </a:lnTo>
                  <a:lnTo>
                    <a:pt x="1007" y="107"/>
                  </a:lnTo>
                  <a:lnTo>
                    <a:pt x="1065" y="143"/>
                  </a:lnTo>
                  <a:lnTo>
                    <a:pt x="1120" y="185"/>
                  </a:lnTo>
                  <a:lnTo>
                    <a:pt x="1171" y="230"/>
                  </a:lnTo>
                  <a:lnTo>
                    <a:pt x="1218" y="279"/>
                  </a:lnTo>
                  <a:lnTo>
                    <a:pt x="1260" y="333"/>
                  </a:lnTo>
                  <a:lnTo>
                    <a:pt x="1299" y="389"/>
                  </a:lnTo>
                  <a:lnTo>
                    <a:pt x="1333" y="450"/>
                  </a:lnTo>
                  <a:lnTo>
                    <a:pt x="1362" y="513"/>
                  </a:lnTo>
                  <a:lnTo>
                    <a:pt x="616" y="755"/>
                  </a:lnTo>
                  <a:lnTo>
                    <a:pt x="0" y="268"/>
                  </a:lnTo>
                  <a:lnTo>
                    <a:pt x="47" y="220"/>
                  </a:lnTo>
                  <a:lnTo>
                    <a:pt x="97" y="177"/>
                  </a:lnTo>
                  <a:lnTo>
                    <a:pt x="151" y="137"/>
                  </a:lnTo>
                  <a:lnTo>
                    <a:pt x="208" y="102"/>
                  </a:lnTo>
                  <a:lnTo>
                    <a:pt x="269" y="72"/>
                  </a:lnTo>
                  <a:lnTo>
                    <a:pt x="331" y="46"/>
                  </a:lnTo>
                  <a:lnTo>
                    <a:pt x="396" y="26"/>
                  </a:lnTo>
                  <a:lnTo>
                    <a:pt x="463" y="12"/>
                  </a:lnTo>
                  <a:lnTo>
                    <a:pt x="533" y="3"/>
                  </a:lnTo>
                  <a:lnTo>
                    <a:pt x="6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190"/>
            <p:cNvSpPr>
              <a:spLocks/>
            </p:cNvSpPr>
            <p:nvPr/>
          </p:nvSpPr>
          <p:spPr bwMode="auto">
            <a:xfrm>
              <a:off x="1649413" y="4352926"/>
              <a:ext cx="119063" cy="200025"/>
            </a:xfrm>
            <a:custGeom>
              <a:avLst/>
              <a:gdLst>
                <a:gd name="T0" fmla="*/ 140 w 754"/>
                <a:gd name="T1" fmla="*/ 0 h 1260"/>
                <a:gd name="T2" fmla="*/ 754 w 754"/>
                <a:gd name="T3" fmla="*/ 485 h 1260"/>
                <a:gd name="T4" fmla="*/ 637 w 754"/>
                <a:gd name="T5" fmla="*/ 1260 h 1260"/>
                <a:gd name="T6" fmla="*/ 571 w 754"/>
                <a:gd name="T7" fmla="*/ 1242 h 1260"/>
                <a:gd name="T8" fmla="*/ 505 w 754"/>
                <a:gd name="T9" fmla="*/ 1219 h 1260"/>
                <a:gd name="T10" fmla="*/ 443 w 754"/>
                <a:gd name="T11" fmla="*/ 1189 h 1260"/>
                <a:gd name="T12" fmla="*/ 383 w 754"/>
                <a:gd name="T13" fmla="*/ 1156 h 1260"/>
                <a:gd name="T14" fmla="*/ 328 w 754"/>
                <a:gd name="T15" fmla="*/ 1117 h 1260"/>
                <a:gd name="T16" fmla="*/ 275 w 754"/>
                <a:gd name="T17" fmla="*/ 1074 h 1260"/>
                <a:gd name="T18" fmla="*/ 226 w 754"/>
                <a:gd name="T19" fmla="*/ 1027 h 1260"/>
                <a:gd name="T20" fmla="*/ 182 w 754"/>
                <a:gd name="T21" fmla="*/ 976 h 1260"/>
                <a:gd name="T22" fmla="*/ 141 w 754"/>
                <a:gd name="T23" fmla="*/ 921 h 1260"/>
                <a:gd name="T24" fmla="*/ 105 w 754"/>
                <a:gd name="T25" fmla="*/ 863 h 1260"/>
                <a:gd name="T26" fmla="*/ 74 w 754"/>
                <a:gd name="T27" fmla="*/ 802 h 1260"/>
                <a:gd name="T28" fmla="*/ 48 w 754"/>
                <a:gd name="T29" fmla="*/ 738 h 1260"/>
                <a:gd name="T30" fmla="*/ 27 w 754"/>
                <a:gd name="T31" fmla="*/ 672 h 1260"/>
                <a:gd name="T32" fmla="*/ 12 w 754"/>
                <a:gd name="T33" fmla="*/ 603 h 1260"/>
                <a:gd name="T34" fmla="*/ 3 w 754"/>
                <a:gd name="T35" fmla="*/ 532 h 1260"/>
                <a:gd name="T36" fmla="*/ 0 w 754"/>
                <a:gd name="T37" fmla="*/ 459 h 1260"/>
                <a:gd name="T38" fmla="*/ 3 w 754"/>
                <a:gd name="T39" fmla="*/ 387 h 1260"/>
                <a:gd name="T40" fmla="*/ 12 w 754"/>
                <a:gd name="T41" fmla="*/ 317 h 1260"/>
                <a:gd name="T42" fmla="*/ 27 w 754"/>
                <a:gd name="T43" fmla="*/ 248 h 1260"/>
                <a:gd name="T44" fmla="*/ 47 w 754"/>
                <a:gd name="T45" fmla="*/ 182 h 1260"/>
                <a:gd name="T46" fmla="*/ 74 w 754"/>
                <a:gd name="T47" fmla="*/ 118 h 1260"/>
                <a:gd name="T48" fmla="*/ 104 w 754"/>
                <a:gd name="T49" fmla="*/ 57 h 1260"/>
                <a:gd name="T50" fmla="*/ 140 w 754"/>
                <a:gd name="T51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54" h="1260">
                  <a:moveTo>
                    <a:pt x="140" y="0"/>
                  </a:moveTo>
                  <a:lnTo>
                    <a:pt x="754" y="485"/>
                  </a:lnTo>
                  <a:lnTo>
                    <a:pt x="637" y="1260"/>
                  </a:lnTo>
                  <a:lnTo>
                    <a:pt x="571" y="1242"/>
                  </a:lnTo>
                  <a:lnTo>
                    <a:pt x="505" y="1219"/>
                  </a:lnTo>
                  <a:lnTo>
                    <a:pt x="443" y="1189"/>
                  </a:lnTo>
                  <a:lnTo>
                    <a:pt x="383" y="1156"/>
                  </a:lnTo>
                  <a:lnTo>
                    <a:pt x="328" y="1117"/>
                  </a:lnTo>
                  <a:lnTo>
                    <a:pt x="275" y="1074"/>
                  </a:lnTo>
                  <a:lnTo>
                    <a:pt x="226" y="1027"/>
                  </a:lnTo>
                  <a:lnTo>
                    <a:pt x="182" y="976"/>
                  </a:lnTo>
                  <a:lnTo>
                    <a:pt x="141" y="921"/>
                  </a:lnTo>
                  <a:lnTo>
                    <a:pt x="105" y="863"/>
                  </a:lnTo>
                  <a:lnTo>
                    <a:pt x="74" y="802"/>
                  </a:lnTo>
                  <a:lnTo>
                    <a:pt x="48" y="738"/>
                  </a:lnTo>
                  <a:lnTo>
                    <a:pt x="27" y="672"/>
                  </a:lnTo>
                  <a:lnTo>
                    <a:pt x="12" y="603"/>
                  </a:lnTo>
                  <a:lnTo>
                    <a:pt x="3" y="532"/>
                  </a:lnTo>
                  <a:lnTo>
                    <a:pt x="0" y="459"/>
                  </a:lnTo>
                  <a:lnTo>
                    <a:pt x="3" y="387"/>
                  </a:lnTo>
                  <a:lnTo>
                    <a:pt x="12" y="317"/>
                  </a:lnTo>
                  <a:lnTo>
                    <a:pt x="27" y="248"/>
                  </a:lnTo>
                  <a:lnTo>
                    <a:pt x="47" y="182"/>
                  </a:lnTo>
                  <a:lnTo>
                    <a:pt x="74" y="118"/>
                  </a:lnTo>
                  <a:lnTo>
                    <a:pt x="104" y="57"/>
                  </a:lnTo>
                  <a:lnTo>
                    <a:pt x="1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191"/>
            <p:cNvSpPr>
              <a:spLocks/>
            </p:cNvSpPr>
            <p:nvPr/>
          </p:nvSpPr>
          <p:spPr bwMode="auto">
            <a:xfrm>
              <a:off x="1768475" y="4394201"/>
              <a:ext cx="139700" cy="161925"/>
            </a:xfrm>
            <a:custGeom>
              <a:avLst/>
              <a:gdLst>
                <a:gd name="T0" fmla="*/ 856 w 880"/>
                <a:gd name="T1" fmla="*/ 0 h 1017"/>
                <a:gd name="T2" fmla="*/ 869 w 880"/>
                <a:gd name="T3" fmla="*/ 64 h 1017"/>
                <a:gd name="T4" fmla="*/ 877 w 880"/>
                <a:gd name="T5" fmla="*/ 129 h 1017"/>
                <a:gd name="T6" fmla="*/ 880 w 880"/>
                <a:gd name="T7" fmla="*/ 195 h 1017"/>
                <a:gd name="T8" fmla="*/ 877 w 880"/>
                <a:gd name="T9" fmla="*/ 266 h 1017"/>
                <a:gd name="T10" fmla="*/ 868 w 880"/>
                <a:gd name="T11" fmla="*/ 336 h 1017"/>
                <a:gd name="T12" fmla="*/ 854 w 880"/>
                <a:gd name="T13" fmla="*/ 403 h 1017"/>
                <a:gd name="T14" fmla="*/ 835 w 880"/>
                <a:gd name="T15" fmla="*/ 468 h 1017"/>
                <a:gd name="T16" fmla="*/ 809 w 880"/>
                <a:gd name="T17" fmla="*/ 531 h 1017"/>
                <a:gd name="T18" fmla="*/ 780 w 880"/>
                <a:gd name="T19" fmla="*/ 591 h 1017"/>
                <a:gd name="T20" fmla="*/ 746 w 880"/>
                <a:gd name="T21" fmla="*/ 648 h 1017"/>
                <a:gd name="T22" fmla="*/ 706 w 880"/>
                <a:gd name="T23" fmla="*/ 702 h 1017"/>
                <a:gd name="T24" fmla="*/ 664 w 880"/>
                <a:gd name="T25" fmla="*/ 752 h 1017"/>
                <a:gd name="T26" fmla="*/ 617 w 880"/>
                <a:gd name="T27" fmla="*/ 799 h 1017"/>
                <a:gd name="T28" fmla="*/ 567 w 880"/>
                <a:gd name="T29" fmla="*/ 843 h 1017"/>
                <a:gd name="T30" fmla="*/ 513 w 880"/>
                <a:gd name="T31" fmla="*/ 881 h 1017"/>
                <a:gd name="T32" fmla="*/ 456 w 880"/>
                <a:gd name="T33" fmla="*/ 916 h 1017"/>
                <a:gd name="T34" fmla="*/ 397 w 880"/>
                <a:gd name="T35" fmla="*/ 946 h 1017"/>
                <a:gd name="T36" fmla="*/ 334 w 880"/>
                <a:gd name="T37" fmla="*/ 971 h 1017"/>
                <a:gd name="T38" fmla="*/ 269 w 880"/>
                <a:gd name="T39" fmla="*/ 990 h 1017"/>
                <a:gd name="T40" fmla="*/ 202 w 880"/>
                <a:gd name="T41" fmla="*/ 1006 h 1017"/>
                <a:gd name="T42" fmla="*/ 133 w 880"/>
                <a:gd name="T43" fmla="*/ 1014 h 1017"/>
                <a:gd name="T44" fmla="*/ 63 w 880"/>
                <a:gd name="T45" fmla="*/ 1017 h 1017"/>
                <a:gd name="T46" fmla="*/ 31 w 880"/>
                <a:gd name="T47" fmla="*/ 1016 h 1017"/>
                <a:gd name="T48" fmla="*/ 0 w 880"/>
                <a:gd name="T49" fmla="*/ 1014 h 1017"/>
                <a:gd name="T50" fmla="*/ 116 w 880"/>
                <a:gd name="T51" fmla="*/ 241 h 1017"/>
                <a:gd name="T52" fmla="*/ 856 w 880"/>
                <a:gd name="T53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80" h="1017">
                  <a:moveTo>
                    <a:pt x="856" y="0"/>
                  </a:moveTo>
                  <a:lnTo>
                    <a:pt x="869" y="64"/>
                  </a:lnTo>
                  <a:lnTo>
                    <a:pt x="877" y="129"/>
                  </a:lnTo>
                  <a:lnTo>
                    <a:pt x="880" y="195"/>
                  </a:lnTo>
                  <a:lnTo>
                    <a:pt x="877" y="266"/>
                  </a:lnTo>
                  <a:lnTo>
                    <a:pt x="868" y="336"/>
                  </a:lnTo>
                  <a:lnTo>
                    <a:pt x="854" y="403"/>
                  </a:lnTo>
                  <a:lnTo>
                    <a:pt x="835" y="468"/>
                  </a:lnTo>
                  <a:lnTo>
                    <a:pt x="809" y="531"/>
                  </a:lnTo>
                  <a:lnTo>
                    <a:pt x="780" y="591"/>
                  </a:lnTo>
                  <a:lnTo>
                    <a:pt x="746" y="648"/>
                  </a:lnTo>
                  <a:lnTo>
                    <a:pt x="706" y="702"/>
                  </a:lnTo>
                  <a:lnTo>
                    <a:pt x="664" y="752"/>
                  </a:lnTo>
                  <a:lnTo>
                    <a:pt x="617" y="799"/>
                  </a:lnTo>
                  <a:lnTo>
                    <a:pt x="567" y="843"/>
                  </a:lnTo>
                  <a:lnTo>
                    <a:pt x="513" y="881"/>
                  </a:lnTo>
                  <a:lnTo>
                    <a:pt x="456" y="916"/>
                  </a:lnTo>
                  <a:lnTo>
                    <a:pt x="397" y="946"/>
                  </a:lnTo>
                  <a:lnTo>
                    <a:pt x="334" y="971"/>
                  </a:lnTo>
                  <a:lnTo>
                    <a:pt x="269" y="990"/>
                  </a:lnTo>
                  <a:lnTo>
                    <a:pt x="202" y="1006"/>
                  </a:lnTo>
                  <a:lnTo>
                    <a:pt x="133" y="1014"/>
                  </a:lnTo>
                  <a:lnTo>
                    <a:pt x="63" y="1017"/>
                  </a:lnTo>
                  <a:lnTo>
                    <a:pt x="31" y="1016"/>
                  </a:lnTo>
                  <a:lnTo>
                    <a:pt x="0" y="1014"/>
                  </a:lnTo>
                  <a:lnTo>
                    <a:pt x="116" y="241"/>
                  </a:lnTo>
                  <a:lnTo>
                    <a:pt x="8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18" name="Freeform 196"/>
          <p:cNvSpPr>
            <a:spLocks/>
          </p:cNvSpPr>
          <p:nvPr/>
        </p:nvSpPr>
        <p:spPr bwMode="auto">
          <a:xfrm>
            <a:off x="5955316" y="2881876"/>
            <a:ext cx="284163" cy="474663"/>
          </a:xfrm>
          <a:custGeom>
            <a:avLst/>
            <a:gdLst>
              <a:gd name="T0" fmla="*/ 1183 w 1968"/>
              <a:gd name="T1" fmla="*/ 15 h 3283"/>
              <a:gd name="T2" fmla="*/ 1276 w 1968"/>
              <a:gd name="T3" fmla="*/ 86 h 3283"/>
              <a:gd name="T4" fmla="*/ 1415 w 1968"/>
              <a:gd name="T5" fmla="*/ 179 h 3283"/>
              <a:gd name="T6" fmla="*/ 1555 w 1968"/>
              <a:gd name="T7" fmla="*/ 236 h 3283"/>
              <a:gd name="T8" fmla="*/ 1659 w 1968"/>
              <a:gd name="T9" fmla="*/ 313 h 3283"/>
              <a:gd name="T10" fmla="*/ 1796 w 1968"/>
              <a:gd name="T11" fmla="*/ 481 h 3283"/>
              <a:gd name="T12" fmla="*/ 1920 w 1968"/>
              <a:gd name="T13" fmla="*/ 686 h 3283"/>
              <a:gd name="T14" fmla="*/ 1968 w 1968"/>
              <a:gd name="T15" fmla="*/ 851 h 3283"/>
              <a:gd name="T16" fmla="*/ 1935 w 1968"/>
              <a:gd name="T17" fmla="*/ 942 h 3283"/>
              <a:gd name="T18" fmla="*/ 1788 w 1968"/>
              <a:gd name="T19" fmla="*/ 942 h 3283"/>
              <a:gd name="T20" fmla="*/ 1659 w 1968"/>
              <a:gd name="T21" fmla="*/ 898 h 3283"/>
              <a:gd name="T22" fmla="*/ 1604 w 1968"/>
              <a:gd name="T23" fmla="*/ 926 h 3283"/>
              <a:gd name="T24" fmla="*/ 1571 w 1968"/>
              <a:gd name="T25" fmla="*/ 1079 h 3283"/>
              <a:gd name="T26" fmla="*/ 1516 w 1968"/>
              <a:gd name="T27" fmla="*/ 1220 h 3283"/>
              <a:gd name="T28" fmla="*/ 1465 w 1968"/>
              <a:gd name="T29" fmla="*/ 1323 h 3283"/>
              <a:gd name="T30" fmla="*/ 1448 w 1968"/>
              <a:gd name="T31" fmla="*/ 1501 h 3283"/>
              <a:gd name="T32" fmla="*/ 1474 w 1968"/>
              <a:gd name="T33" fmla="*/ 1696 h 3283"/>
              <a:gd name="T34" fmla="*/ 1534 w 1968"/>
              <a:gd name="T35" fmla="*/ 1971 h 3283"/>
              <a:gd name="T36" fmla="*/ 1613 w 1968"/>
              <a:gd name="T37" fmla="*/ 2261 h 3283"/>
              <a:gd name="T38" fmla="*/ 1665 w 1968"/>
              <a:gd name="T39" fmla="*/ 2588 h 3283"/>
              <a:gd name="T40" fmla="*/ 1673 w 1968"/>
              <a:gd name="T41" fmla="*/ 2884 h 3283"/>
              <a:gd name="T42" fmla="*/ 1599 w 1968"/>
              <a:gd name="T43" fmla="*/ 3122 h 3283"/>
              <a:gd name="T44" fmla="*/ 1431 w 1968"/>
              <a:gd name="T45" fmla="*/ 3268 h 3283"/>
              <a:gd name="T46" fmla="*/ 1234 w 1968"/>
              <a:gd name="T47" fmla="*/ 3258 h 3283"/>
              <a:gd name="T48" fmla="*/ 1087 w 1968"/>
              <a:gd name="T49" fmla="*/ 3131 h 3283"/>
              <a:gd name="T50" fmla="*/ 1038 w 1968"/>
              <a:gd name="T51" fmla="*/ 2937 h 3283"/>
              <a:gd name="T52" fmla="*/ 1004 w 1968"/>
              <a:gd name="T53" fmla="*/ 2787 h 3283"/>
              <a:gd name="T54" fmla="*/ 972 w 1968"/>
              <a:gd name="T55" fmla="*/ 2770 h 3283"/>
              <a:gd name="T56" fmla="*/ 937 w 1968"/>
              <a:gd name="T57" fmla="*/ 2899 h 3283"/>
              <a:gd name="T58" fmla="*/ 900 w 1968"/>
              <a:gd name="T59" fmla="*/ 3096 h 3283"/>
              <a:gd name="T60" fmla="*/ 771 w 1968"/>
              <a:gd name="T61" fmla="*/ 3241 h 3283"/>
              <a:gd name="T62" fmla="*/ 577 w 1968"/>
              <a:gd name="T63" fmla="*/ 3279 h 3283"/>
              <a:gd name="T64" fmla="*/ 397 w 1968"/>
              <a:gd name="T65" fmla="*/ 3162 h 3283"/>
              <a:gd name="T66" fmla="*/ 301 w 1968"/>
              <a:gd name="T67" fmla="*/ 2932 h 3283"/>
              <a:gd name="T68" fmla="*/ 298 w 1968"/>
              <a:gd name="T69" fmla="*/ 2652 h 3283"/>
              <a:gd name="T70" fmla="*/ 342 w 1968"/>
              <a:gd name="T71" fmla="*/ 2324 h 3283"/>
              <a:gd name="T72" fmla="*/ 418 w 1968"/>
              <a:gd name="T73" fmla="*/ 2029 h 3283"/>
              <a:gd name="T74" fmla="*/ 485 w 1968"/>
              <a:gd name="T75" fmla="*/ 1748 h 3283"/>
              <a:gd name="T76" fmla="*/ 519 w 1968"/>
              <a:gd name="T77" fmla="*/ 1530 h 3283"/>
              <a:gd name="T78" fmla="*/ 510 w 1968"/>
              <a:gd name="T79" fmla="*/ 1355 h 3283"/>
              <a:gd name="T80" fmla="*/ 466 w 1968"/>
              <a:gd name="T81" fmla="*/ 1236 h 3283"/>
              <a:gd name="T82" fmla="*/ 407 w 1968"/>
              <a:gd name="T83" fmla="*/ 1113 h 3283"/>
              <a:gd name="T84" fmla="*/ 374 w 1968"/>
              <a:gd name="T85" fmla="*/ 950 h 3283"/>
              <a:gd name="T86" fmla="*/ 322 w 1968"/>
              <a:gd name="T87" fmla="*/ 891 h 3283"/>
              <a:gd name="T88" fmla="*/ 215 w 1968"/>
              <a:gd name="T89" fmla="*/ 936 h 3283"/>
              <a:gd name="T90" fmla="*/ 49 w 1968"/>
              <a:gd name="T91" fmla="*/ 950 h 3283"/>
              <a:gd name="T92" fmla="*/ 0 w 1968"/>
              <a:gd name="T93" fmla="*/ 876 h 3283"/>
              <a:gd name="T94" fmla="*/ 33 w 1968"/>
              <a:gd name="T95" fmla="*/ 724 h 3283"/>
              <a:gd name="T96" fmla="*/ 144 w 1968"/>
              <a:gd name="T97" fmla="*/ 521 h 3283"/>
              <a:gd name="T98" fmla="*/ 283 w 1968"/>
              <a:gd name="T99" fmla="*/ 340 h 3283"/>
              <a:gd name="T100" fmla="*/ 398 w 1968"/>
              <a:gd name="T101" fmla="*/ 243 h 3283"/>
              <a:gd name="T102" fmla="*/ 524 w 1968"/>
              <a:gd name="T103" fmla="*/ 195 h 3283"/>
              <a:gd name="T104" fmla="*/ 669 w 1968"/>
              <a:gd name="T105" fmla="*/ 105 h 3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68" h="3283">
                <a:moveTo>
                  <a:pt x="804" y="0"/>
                </a:moveTo>
                <a:lnTo>
                  <a:pt x="1165" y="0"/>
                </a:lnTo>
                <a:lnTo>
                  <a:pt x="1167" y="1"/>
                </a:lnTo>
                <a:lnTo>
                  <a:pt x="1173" y="6"/>
                </a:lnTo>
                <a:lnTo>
                  <a:pt x="1183" y="15"/>
                </a:lnTo>
                <a:lnTo>
                  <a:pt x="1196" y="25"/>
                </a:lnTo>
                <a:lnTo>
                  <a:pt x="1213" y="37"/>
                </a:lnTo>
                <a:lnTo>
                  <a:pt x="1232" y="52"/>
                </a:lnTo>
                <a:lnTo>
                  <a:pt x="1253" y="68"/>
                </a:lnTo>
                <a:lnTo>
                  <a:pt x="1276" y="86"/>
                </a:lnTo>
                <a:lnTo>
                  <a:pt x="1300" y="105"/>
                </a:lnTo>
                <a:lnTo>
                  <a:pt x="1326" y="124"/>
                </a:lnTo>
                <a:lnTo>
                  <a:pt x="1354" y="143"/>
                </a:lnTo>
                <a:lnTo>
                  <a:pt x="1384" y="162"/>
                </a:lnTo>
                <a:lnTo>
                  <a:pt x="1415" y="179"/>
                </a:lnTo>
                <a:lnTo>
                  <a:pt x="1446" y="195"/>
                </a:lnTo>
                <a:lnTo>
                  <a:pt x="1476" y="209"/>
                </a:lnTo>
                <a:lnTo>
                  <a:pt x="1505" y="221"/>
                </a:lnTo>
                <a:lnTo>
                  <a:pt x="1531" y="230"/>
                </a:lnTo>
                <a:lnTo>
                  <a:pt x="1555" y="236"/>
                </a:lnTo>
                <a:lnTo>
                  <a:pt x="1572" y="243"/>
                </a:lnTo>
                <a:lnTo>
                  <a:pt x="1590" y="253"/>
                </a:lnTo>
                <a:lnTo>
                  <a:pt x="1612" y="269"/>
                </a:lnTo>
                <a:lnTo>
                  <a:pt x="1634" y="289"/>
                </a:lnTo>
                <a:lnTo>
                  <a:pt x="1659" y="313"/>
                </a:lnTo>
                <a:lnTo>
                  <a:pt x="1686" y="340"/>
                </a:lnTo>
                <a:lnTo>
                  <a:pt x="1713" y="371"/>
                </a:lnTo>
                <a:lnTo>
                  <a:pt x="1741" y="405"/>
                </a:lnTo>
                <a:lnTo>
                  <a:pt x="1768" y="442"/>
                </a:lnTo>
                <a:lnTo>
                  <a:pt x="1796" y="481"/>
                </a:lnTo>
                <a:lnTo>
                  <a:pt x="1824" y="521"/>
                </a:lnTo>
                <a:lnTo>
                  <a:pt x="1852" y="564"/>
                </a:lnTo>
                <a:lnTo>
                  <a:pt x="1878" y="608"/>
                </a:lnTo>
                <a:lnTo>
                  <a:pt x="1900" y="647"/>
                </a:lnTo>
                <a:lnTo>
                  <a:pt x="1920" y="686"/>
                </a:lnTo>
                <a:lnTo>
                  <a:pt x="1936" y="724"/>
                </a:lnTo>
                <a:lnTo>
                  <a:pt x="1949" y="759"/>
                </a:lnTo>
                <a:lnTo>
                  <a:pt x="1959" y="792"/>
                </a:lnTo>
                <a:lnTo>
                  <a:pt x="1965" y="822"/>
                </a:lnTo>
                <a:lnTo>
                  <a:pt x="1968" y="851"/>
                </a:lnTo>
                <a:lnTo>
                  <a:pt x="1968" y="876"/>
                </a:lnTo>
                <a:lnTo>
                  <a:pt x="1965" y="898"/>
                </a:lnTo>
                <a:lnTo>
                  <a:pt x="1959" y="916"/>
                </a:lnTo>
                <a:lnTo>
                  <a:pt x="1949" y="932"/>
                </a:lnTo>
                <a:lnTo>
                  <a:pt x="1935" y="942"/>
                </a:lnTo>
                <a:lnTo>
                  <a:pt x="1919" y="950"/>
                </a:lnTo>
                <a:lnTo>
                  <a:pt x="1899" y="952"/>
                </a:lnTo>
                <a:lnTo>
                  <a:pt x="1861" y="951"/>
                </a:lnTo>
                <a:lnTo>
                  <a:pt x="1824" y="948"/>
                </a:lnTo>
                <a:lnTo>
                  <a:pt x="1788" y="942"/>
                </a:lnTo>
                <a:lnTo>
                  <a:pt x="1754" y="936"/>
                </a:lnTo>
                <a:lnTo>
                  <a:pt x="1723" y="928"/>
                </a:lnTo>
                <a:lnTo>
                  <a:pt x="1696" y="919"/>
                </a:lnTo>
                <a:lnTo>
                  <a:pt x="1675" y="909"/>
                </a:lnTo>
                <a:lnTo>
                  <a:pt x="1659" y="898"/>
                </a:lnTo>
                <a:lnTo>
                  <a:pt x="1648" y="891"/>
                </a:lnTo>
                <a:lnTo>
                  <a:pt x="1635" y="889"/>
                </a:lnTo>
                <a:lnTo>
                  <a:pt x="1624" y="896"/>
                </a:lnTo>
                <a:lnTo>
                  <a:pt x="1613" y="908"/>
                </a:lnTo>
                <a:lnTo>
                  <a:pt x="1604" y="926"/>
                </a:lnTo>
                <a:lnTo>
                  <a:pt x="1594" y="950"/>
                </a:lnTo>
                <a:lnTo>
                  <a:pt x="1588" y="978"/>
                </a:lnTo>
                <a:lnTo>
                  <a:pt x="1583" y="1010"/>
                </a:lnTo>
                <a:lnTo>
                  <a:pt x="1578" y="1045"/>
                </a:lnTo>
                <a:lnTo>
                  <a:pt x="1571" y="1079"/>
                </a:lnTo>
                <a:lnTo>
                  <a:pt x="1561" y="1113"/>
                </a:lnTo>
                <a:lnTo>
                  <a:pt x="1551" y="1144"/>
                </a:lnTo>
                <a:lnTo>
                  <a:pt x="1540" y="1174"/>
                </a:lnTo>
                <a:lnTo>
                  <a:pt x="1528" y="1199"/>
                </a:lnTo>
                <a:lnTo>
                  <a:pt x="1516" y="1220"/>
                </a:lnTo>
                <a:lnTo>
                  <a:pt x="1504" y="1236"/>
                </a:lnTo>
                <a:lnTo>
                  <a:pt x="1492" y="1250"/>
                </a:lnTo>
                <a:lnTo>
                  <a:pt x="1483" y="1270"/>
                </a:lnTo>
                <a:lnTo>
                  <a:pt x="1474" y="1295"/>
                </a:lnTo>
                <a:lnTo>
                  <a:pt x="1465" y="1323"/>
                </a:lnTo>
                <a:lnTo>
                  <a:pt x="1459" y="1355"/>
                </a:lnTo>
                <a:lnTo>
                  <a:pt x="1454" y="1389"/>
                </a:lnTo>
                <a:lnTo>
                  <a:pt x="1450" y="1425"/>
                </a:lnTo>
                <a:lnTo>
                  <a:pt x="1448" y="1464"/>
                </a:lnTo>
                <a:lnTo>
                  <a:pt x="1448" y="1501"/>
                </a:lnTo>
                <a:lnTo>
                  <a:pt x="1449" y="1530"/>
                </a:lnTo>
                <a:lnTo>
                  <a:pt x="1452" y="1565"/>
                </a:lnTo>
                <a:lnTo>
                  <a:pt x="1458" y="1605"/>
                </a:lnTo>
                <a:lnTo>
                  <a:pt x="1464" y="1648"/>
                </a:lnTo>
                <a:lnTo>
                  <a:pt x="1474" y="1696"/>
                </a:lnTo>
                <a:lnTo>
                  <a:pt x="1483" y="1748"/>
                </a:lnTo>
                <a:lnTo>
                  <a:pt x="1494" y="1801"/>
                </a:lnTo>
                <a:lnTo>
                  <a:pt x="1507" y="1857"/>
                </a:lnTo>
                <a:lnTo>
                  <a:pt x="1520" y="1914"/>
                </a:lnTo>
                <a:lnTo>
                  <a:pt x="1534" y="1971"/>
                </a:lnTo>
                <a:lnTo>
                  <a:pt x="1550" y="2029"/>
                </a:lnTo>
                <a:lnTo>
                  <a:pt x="1566" y="2087"/>
                </a:lnTo>
                <a:lnTo>
                  <a:pt x="1582" y="2143"/>
                </a:lnTo>
                <a:lnTo>
                  <a:pt x="1598" y="2201"/>
                </a:lnTo>
                <a:lnTo>
                  <a:pt x="1613" y="2261"/>
                </a:lnTo>
                <a:lnTo>
                  <a:pt x="1626" y="2324"/>
                </a:lnTo>
                <a:lnTo>
                  <a:pt x="1639" y="2390"/>
                </a:lnTo>
                <a:lnTo>
                  <a:pt x="1649" y="2456"/>
                </a:lnTo>
                <a:lnTo>
                  <a:pt x="1658" y="2522"/>
                </a:lnTo>
                <a:lnTo>
                  <a:pt x="1665" y="2588"/>
                </a:lnTo>
                <a:lnTo>
                  <a:pt x="1671" y="2652"/>
                </a:lnTo>
                <a:lnTo>
                  <a:pt x="1674" y="2715"/>
                </a:lnTo>
                <a:lnTo>
                  <a:pt x="1676" y="2775"/>
                </a:lnTo>
                <a:lnTo>
                  <a:pt x="1676" y="2831"/>
                </a:lnTo>
                <a:lnTo>
                  <a:pt x="1673" y="2884"/>
                </a:lnTo>
                <a:lnTo>
                  <a:pt x="1668" y="2932"/>
                </a:lnTo>
                <a:lnTo>
                  <a:pt x="1658" y="2984"/>
                </a:lnTo>
                <a:lnTo>
                  <a:pt x="1644" y="3033"/>
                </a:lnTo>
                <a:lnTo>
                  <a:pt x="1624" y="3080"/>
                </a:lnTo>
                <a:lnTo>
                  <a:pt x="1599" y="3122"/>
                </a:lnTo>
                <a:lnTo>
                  <a:pt x="1572" y="3162"/>
                </a:lnTo>
                <a:lnTo>
                  <a:pt x="1541" y="3196"/>
                </a:lnTo>
                <a:lnTo>
                  <a:pt x="1507" y="3226"/>
                </a:lnTo>
                <a:lnTo>
                  <a:pt x="1470" y="3250"/>
                </a:lnTo>
                <a:lnTo>
                  <a:pt x="1431" y="3268"/>
                </a:lnTo>
                <a:lnTo>
                  <a:pt x="1392" y="3279"/>
                </a:lnTo>
                <a:lnTo>
                  <a:pt x="1351" y="3283"/>
                </a:lnTo>
                <a:lnTo>
                  <a:pt x="1311" y="3280"/>
                </a:lnTo>
                <a:lnTo>
                  <a:pt x="1272" y="3272"/>
                </a:lnTo>
                <a:lnTo>
                  <a:pt x="1234" y="3258"/>
                </a:lnTo>
                <a:lnTo>
                  <a:pt x="1199" y="3241"/>
                </a:lnTo>
                <a:lnTo>
                  <a:pt x="1166" y="3218"/>
                </a:lnTo>
                <a:lnTo>
                  <a:pt x="1136" y="3192"/>
                </a:lnTo>
                <a:lnTo>
                  <a:pt x="1109" y="3163"/>
                </a:lnTo>
                <a:lnTo>
                  <a:pt x="1087" y="3131"/>
                </a:lnTo>
                <a:lnTo>
                  <a:pt x="1070" y="3096"/>
                </a:lnTo>
                <a:lnTo>
                  <a:pt x="1056" y="3058"/>
                </a:lnTo>
                <a:lnTo>
                  <a:pt x="1049" y="3020"/>
                </a:lnTo>
                <a:lnTo>
                  <a:pt x="1044" y="2977"/>
                </a:lnTo>
                <a:lnTo>
                  <a:pt x="1038" y="2937"/>
                </a:lnTo>
                <a:lnTo>
                  <a:pt x="1032" y="2899"/>
                </a:lnTo>
                <a:lnTo>
                  <a:pt x="1024" y="2864"/>
                </a:lnTo>
                <a:lnTo>
                  <a:pt x="1018" y="2834"/>
                </a:lnTo>
                <a:lnTo>
                  <a:pt x="1011" y="2807"/>
                </a:lnTo>
                <a:lnTo>
                  <a:pt x="1004" y="2787"/>
                </a:lnTo>
                <a:lnTo>
                  <a:pt x="997" y="2770"/>
                </a:lnTo>
                <a:lnTo>
                  <a:pt x="990" y="2761"/>
                </a:lnTo>
                <a:lnTo>
                  <a:pt x="984" y="2757"/>
                </a:lnTo>
                <a:lnTo>
                  <a:pt x="978" y="2761"/>
                </a:lnTo>
                <a:lnTo>
                  <a:pt x="972" y="2770"/>
                </a:lnTo>
                <a:lnTo>
                  <a:pt x="965" y="2787"/>
                </a:lnTo>
                <a:lnTo>
                  <a:pt x="958" y="2807"/>
                </a:lnTo>
                <a:lnTo>
                  <a:pt x="951" y="2834"/>
                </a:lnTo>
                <a:lnTo>
                  <a:pt x="944" y="2864"/>
                </a:lnTo>
                <a:lnTo>
                  <a:pt x="937" y="2899"/>
                </a:lnTo>
                <a:lnTo>
                  <a:pt x="931" y="2937"/>
                </a:lnTo>
                <a:lnTo>
                  <a:pt x="924" y="2977"/>
                </a:lnTo>
                <a:lnTo>
                  <a:pt x="919" y="3020"/>
                </a:lnTo>
                <a:lnTo>
                  <a:pt x="912" y="3058"/>
                </a:lnTo>
                <a:lnTo>
                  <a:pt x="900" y="3096"/>
                </a:lnTo>
                <a:lnTo>
                  <a:pt x="882" y="3131"/>
                </a:lnTo>
                <a:lnTo>
                  <a:pt x="859" y="3163"/>
                </a:lnTo>
                <a:lnTo>
                  <a:pt x="834" y="3192"/>
                </a:lnTo>
                <a:lnTo>
                  <a:pt x="804" y="3218"/>
                </a:lnTo>
                <a:lnTo>
                  <a:pt x="771" y="3241"/>
                </a:lnTo>
                <a:lnTo>
                  <a:pt x="735" y="3258"/>
                </a:lnTo>
                <a:lnTo>
                  <a:pt x="698" y="3272"/>
                </a:lnTo>
                <a:lnTo>
                  <a:pt x="659" y="3280"/>
                </a:lnTo>
                <a:lnTo>
                  <a:pt x="618" y="3283"/>
                </a:lnTo>
                <a:lnTo>
                  <a:pt x="577" y="3279"/>
                </a:lnTo>
                <a:lnTo>
                  <a:pt x="537" y="3268"/>
                </a:lnTo>
                <a:lnTo>
                  <a:pt x="499" y="3250"/>
                </a:lnTo>
                <a:lnTo>
                  <a:pt x="463" y="3226"/>
                </a:lnTo>
                <a:lnTo>
                  <a:pt x="428" y="3196"/>
                </a:lnTo>
                <a:lnTo>
                  <a:pt x="397" y="3162"/>
                </a:lnTo>
                <a:lnTo>
                  <a:pt x="369" y="3122"/>
                </a:lnTo>
                <a:lnTo>
                  <a:pt x="345" y="3080"/>
                </a:lnTo>
                <a:lnTo>
                  <a:pt x="326" y="3033"/>
                </a:lnTo>
                <a:lnTo>
                  <a:pt x="310" y="2984"/>
                </a:lnTo>
                <a:lnTo>
                  <a:pt x="301" y="2932"/>
                </a:lnTo>
                <a:lnTo>
                  <a:pt x="296" y="2884"/>
                </a:lnTo>
                <a:lnTo>
                  <a:pt x="294" y="2831"/>
                </a:lnTo>
                <a:lnTo>
                  <a:pt x="293" y="2775"/>
                </a:lnTo>
                <a:lnTo>
                  <a:pt x="295" y="2715"/>
                </a:lnTo>
                <a:lnTo>
                  <a:pt x="298" y="2652"/>
                </a:lnTo>
                <a:lnTo>
                  <a:pt x="304" y="2588"/>
                </a:lnTo>
                <a:lnTo>
                  <a:pt x="311" y="2522"/>
                </a:lnTo>
                <a:lnTo>
                  <a:pt x="319" y="2456"/>
                </a:lnTo>
                <a:lnTo>
                  <a:pt x="330" y="2390"/>
                </a:lnTo>
                <a:lnTo>
                  <a:pt x="342" y="2324"/>
                </a:lnTo>
                <a:lnTo>
                  <a:pt x="356" y="2261"/>
                </a:lnTo>
                <a:lnTo>
                  <a:pt x="370" y="2201"/>
                </a:lnTo>
                <a:lnTo>
                  <a:pt x="386" y="2143"/>
                </a:lnTo>
                <a:lnTo>
                  <a:pt x="403" y="2087"/>
                </a:lnTo>
                <a:lnTo>
                  <a:pt x="418" y="2029"/>
                </a:lnTo>
                <a:lnTo>
                  <a:pt x="434" y="1971"/>
                </a:lnTo>
                <a:lnTo>
                  <a:pt x="448" y="1914"/>
                </a:lnTo>
                <a:lnTo>
                  <a:pt x="462" y="1857"/>
                </a:lnTo>
                <a:lnTo>
                  <a:pt x="474" y="1801"/>
                </a:lnTo>
                <a:lnTo>
                  <a:pt x="485" y="1748"/>
                </a:lnTo>
                <a:lnTo>
                  <a:pt x="496" y="1696"/>
                </a:lnTo>
                <a:lnTo>
                  <a:pt x="504" y="1648"/>
                </a:lnTo>
                <a:lnTo>
                  <a:pt x="511" y="1605"/>
                </a:lnTo>
                <a:lnTo>
                  <a:pt x="516" y="1565"/>
                </a:lnTo>
                <a:lnTo>
                  <a:pt x="519" y="1530"/>
                </a:lnTo>
                <a:lnTo>
                  <a:pt x="521" y="1501"/>
                </a:lnTo>
                <a:lnTo>
                  <a:pt x="521" y="1464"/>
                </a:lnTo>
                <a:lnTo>
                  <a:pt x="519" y="1425"/>
                </a:lnTo>
                <a:lnTo>
                  <a:pt x="515" y="1389"/>
                </a:lnTo>
                <a:lnTo>
                  <a:pt x="510" y="1355"/>
                </a:lnTo>
                <a:lnTo>
                  <a:pt x="503" y="1323"/>
                </a:lnTo>
                <a:lnTo>
                  <a:pt x="496" y="1295"/>
                </a:lnTo>
                <a:lnTo>
                  <a:pt x="486" y="1270"/>
                </a:lnTo>
                <a:lnTo>
                  <a:pt x="476" y="1250"/>
                </a:lnTo>
                <a:lnTo>
                  <a:pt x="466" y="1236"/>
                </a:lnTo>
                <a:lnTo>
                  <a:pt x="453" y="1220"/>
                </a:lnTo>
                <a:lnTo>
                  <a:pt x="440" y="1199"/>
                </a:lnTo>
                <a:lnTo>
                  <a:pt x="429" y="1174"/>
                </a:lnTo>
                <a:lnTo>
                  <a:pt x="417" y="1144"/>
                </a:lnTo>
                <a:lnTo>
                  <a:pt x="407" y="1113"/>
                </a:lnTo>
                <a:lnTo>
                  <a:pt x="399" y="1079"/>
                </a:lnTo>
                <a:lnTo>
                  <a:pt x="392" y="1045"/>
                </a:lnTo>
                <a:lnTo>
                  <a:pt x="386" y="1010"/>
                </a:lnTo>
                <a:lnTo>
                  <a:pt x="381" y="978"/>
                </a:lnTo>
                <a:lnTo>
                  <a:pt x="374" y="950"/>
                </a:lnTo>
                <a:lnTo>
                  <a:pt x="366" y="926"/>
                </a:lnTo>
                <a:lnTo>
                  <a:pt x="356" y="908"/>
                </a:lnTo>
                <a:lnTo>
                  <a:pt x="345" y="896"/>
                </a:lnTo>
                <a:lnTo>
                  <a:pt x="333" y="889"/>
                </a:lnTo>
                <a:lnTo>
                  <a:pt x="322" y="891"/>
                </a:lnTo>
                <a:lnTo>
                  <a:pt x="309" y="898"/>
                </a:lnTo>
                <a:lnTo>
                  <a:pt x="294" y="909"/>
                </a:lnTo>
                <a:lnTo>
                  <a:pt x="272" y="919"/>
                </a:lnTo>
                <a:lnTo>
                  <a:pt x="246" y="928"/>
                </a:lnTo>
                <a:lnTo>
                  <a:pt x="215" y="936"/>
                </a:lnTo>
                <a:lnTo>
                  <a:pt x="181" y="942"/>
                </a:lnTo>
                <a:lnTo>
                  <a:pt x="145" y="948"/>
                </a:lnTo>
                <a:lnTo>
                  <a:pt x="107" y="951"/>
                </a:lnTo>
                <a:lnTo>
                  <a:pt x="69" y="952"/>
                </a:lnTo>
                <a:lnTo>
                  <a:pt x="49" y="950"/>
                </a:lnTo>
                <a:lnTo>
                  <a:pt x="33" y="942"/>
                </a:lnTo>
                <a:lnTo>
                  <a:pt x="20" y="932"/>
                </a:lnTo>
                <a:lnTo>
                  <a:pt x="10" y="916"/>
                </a:lnTo>
                <a:lnTo>
                  <a:pt x="3" y="898"/>
                </a:lnTo>
                <a:lnTo>
                  <a:pt x="0" y="876"/>
                </a:lnTo>
                <a:lnTo>
                  <a:pt x="0" y="851"/>
                </a:lnTo>
                <a:lnTo>
                  <a:pt x="3" y="822"/>
                </a:lnTo>
                <a:lnTo>
                  <a:pt x="10" y="792"/>
                </a:lnTo>
                <a:lnTo>
                  <a:pt x="20" y="759"/>
                </a:lnTo>
                <a:lnTo>
                  <a:pt x="33" y="724"/>
                </a:lnTo>
                <a:lnTo>
                  <a:pt x="49" y="686"/>
                </a:lnTo>
                <a:lnTo>
                  <a:pt x="68" y="647"/>
                </a:lnTo>
                <a:lnTo>
                  <a:pt x="91" y="608"/>
                </a:lnTo>
                <a:lnTo>
                  <a:pt x="117" y="564"/>
                </a:lnTo>
                <a:lnTo>
                  <a:pt x="144" y="521"/>
                </a:lnTo>
                <a:lnTo>
                  <a:pt x="172" y="481"/>
                </a:lnTo>
                <a:lnTo>
                  <a:pt x="201" y="442"/>
                </a:lnTo>
                <a:lnTo>
                  <a:pt x="229" y="405"/>
                </a:lnTo>
                <a:lnTo>
                  <a:pt x="257" y="371"/>
                </a:lnTo>
                <a:lnTo>
                  <a:pt x="283" y="340"/>
                </a:lnTo>
                <a:lnTo>
                  <a:pt x="309" y="313"/>
                </a:lnTo>
                <a:lnTo>
                  <a:pt x="334" y="289"/>
                </a:lnTo>
                <a:lnTo>
                  <a:pt x="358" y="269"/>
                </a:lnTo>
                <a:lnTo>
                  <a:pt x="378" y="253"/>
                </a:lnTo>
                <a:lnTo>
                  <a:pt x="398" y="243"/>
                </a:lnTo>
                <a:lnTo>
                  <a:pt x="414" y="236"/>
                </a:lnTo>
                <a:lnTo>
                  <a:pt x="438" y="230"/>
                </a:lnTo>
                <a:lnTo>
                  <a:pt x="465" y="221"/>
                </a:lnTo>
                <a:lnTo>
                  <a:pt x="493" y="209"/>
                </a:lnTo>
                <a:lnTo>
                  <a:pt x="524" y="195"/>
                </a:lnTo>
                <a:lnTo>
                  <a:pt x="553" y="179"/>
                </a:lnTo>
                <a:lnTo>
                  <a:pt x="584" y="162"/>
                </a:lnTo>
                <a:lnTo>
                  <a:pt x="614" y="143"/>
                </a:lnTo>
                <a:lnTo>
                  <a:pt x="643" y="124"/>
                </a:lnTo>
                <a:lnTo>
                  <a:pt x="669" y="105"/>
                </a:lnTo>
                <a:lnTo>
                  <a:pt x="8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Freeform 201"/>
          <p:cNvSpPr>
            <a:spLocks/>
          </p:cNvSpPr>
          <p:nvPr/>
        </p:nvSpPr>
        <p:spPr bwMode="auto">
          <a:xfrm>
            <a:off x="6910654" y="2826313"/>
            <a:ext cx="244475" cy="579437"/>
          </a:xfrm>
          <a:custGeom>
            <a:avLst/>
            <a:gdLst>
              <a:gd name="T0" fmla="*/ 866 w 1382"/>
              <a:gd name="T1" fmla="*/ 3 h 3282"/>
              <a:gd name="T2" fmla="*/ 927 w 1382"/>
              <a:gd name="T3" fmla="*/ 25 h 3282"/>
              <a:gd name="T4" fmla="*/ 940 w 1382"/>
              <a:gd name="T5" fmla="*/ 85 h 3282"/>
              <a:gd name="T6" fmla="*/ 932 w 1382"/>
              <a:gd name="T7" fmla="*/ 202 h 3282"/>
              <a:gd name="T8" fmla="*/ 1006 w 1382"/>
              <a:gd name="T9" fmla="*/ 349 h 3282"/>
              <a:gd name="T10" fmla="*/ 1149 w 1382"/>
              <a:gd name="T11" fmla="*/ 404 h 3282"/>
              <a:gd name="T12" fmla="*/ 1243 w 1382"/>
              <a:gd name="T13" fmla="*/ 400 h 3282"/>
              <a:gd name="T14" fmla="*/ 1243 w 1382"/>
              <a:gd name="T15" fmla="*/ 530 h 3282"/>
              <a:gd name="T16" fmla="*/ 1243 w 1382"/>
              <a:gd name="T17" fmla="*/ 718 h 3282"/>
              <a:gd name="T18" fmla="*/ 1230 w 1382"/>
              <a:gd name="T19" fmla="*/ 881 h 3282"/>
              <a:gd name="T20" fmla="*/ 1071 w 1382"/>
              <a:gd name="T21" fmla="*/ 1177 h 3282"/>
              <a:gd name="T22" fmla="*/ 1042 w 1382"/>
              <a:gd name="T23" fmla="*/ 1322 h 3282"/>
              <a:gd name="T24" fmla="*/ 1219 w 1382"/>
              <a:gd name="T25" fmla="*/ 1731 h 3282"/>
              <a:gd name="T26" fmla="*/ 1246 w 1382"/>
              <a:gd name="T27" fmla="*/ 1891 h 3282"/>
              <a:gd name="T28" fmla="*/ 1214 w 1382"/>
              <a:gd name="T29" fmla="*/ 2285 h 3282"/>
              <a:gd name="T30" fmla="*/ 1099 w 1382"/>
              <a:gd name="T31" fmla="*/ 2342 h 3282"/>
              <a:gd name="T32" fmla="*/ 843 w 1382"/>
              <a:gd name="T33" fmla="*/ 2366 h 3282"/>
              <a:gd name="T34" fmla="*/ 952 w 1382"/>
              <a:gd name="T35" fmla="*/ 2884 h 3282"/>
              <a:gd name="T36" fmla="*/ 1184 w 1382"/>
              <a:gd name="T37" fmla="*/ 2882 h 3282"/>
              <a:gd name="T38" fmla="*/ 1307 w 1382"/>
              <a:gd name="T39" fmla="*/ 2889 h 3282"/>
              <a:gd name="T40" fmla="*/ 1375 w 1382"/>
              <a:gd name="T41" fmla="*/ 2933 h 3282"/>
              <a:gd name="T42" fmla="*/ 1354 w 1382"/>
              <a:gd name="T43" fmla="*/ 3023 h 3282"/>
              <a:gd name="T44" fmla="*/ 1284 w 1382"/>
              <a:gd name="T45" fmla="*/ 3040 h 3282"/>
              <a:gd name="T46" fmla="*/ 1153 w 1382"/>
              <a:gd name="T47" fmla="*/ 3034 h 3282"/>
              <a:gd name="T48" fmla="*/ 1362 w 1382"/>
              <a:gd name="T49" fmla="*/ 3156 h 3282"/>
              <a:gd name="T50" fmla="*/ 1377 w 1382"/>
              <a:gd name="T51" fmla="*/ 3234 h 3282"/>
              <a:gd name="T52" fmla="*/ 1306 w 1382"/>
              <a:gd name="T53" fmla="*/ 3282 h 3282"/>
              <a:gd name="T54" fmla="*/ 1148 w 1382"/>
              <a:gd name="T55" fmla="*/ 3199 h 3282"/>
              <a:gd name="T56" fmla="*/ 825 w 1382"/>
              <a:gd name="T57" fmla="*/ 3088 h 3282"/>
              <a:gd name="T58" fmla="*/ 490 w 1382"/>
              <a:gd name="T59" fmla="*/ 3104 h 3282"/>
              <a:gd name="T60" fmla="*/ 175 w 1382"/>
              <a:gd name="T61" fmla="*/ 3232 h 3282"/>
              <a:gd name="T62" fmla="*/ 58 w 1382"/>
              <a:gd name="T63" fmla="*/ 3280 h 3282"/>
              <a:gd name="T64" fmla="*/ 1 w 1382"/>
              <a:gd name="T65" fmla="*/ 3218 h 3282"/>
              <a:gd name="T66" fmla="*/ 32 w 1382"/>
              <a:gd name="T67" fmla="*/ 3144 h 3282"/>
              <a:gd name="T68" fmla="*/ 193 w 1382"/>
              <a:gd name="T69" fmla="*/ 3035 h 3282"/>
              <a:gd name="T70" fmla="*/ 87 w 1382"/>
              <a:gd name="T71" fmla="*/ 3041 h 3282"/>
              <a:gd name="T72" fmla="*/ 14 w 1382"/>
              <a:gd name="T73" fmla="*/ 3009 h 3282"/>
              <a:gd name="T74" fmla="*/ 17 w 1382"/>
              <a:gd name="T75" fmla="*/ 2917 h 3282"/>
              <a:gd name="T76" fmla="*/ 89 w 1382"/>
              <a:gd name="T77" fmla="*/ 2888 h 3282"/>
              <a:gd name="T78" fmla="*/ 244 w 1382"/>
              <a:gd name="T79" fmla="*/ 2881 h 3282"/>
              <a:gd name="T80" fmla="*/ 503 w 1382"/>
              <a:gd name="T81" fmla="*/ 2888 h 3282"/>
              <a:gd name="T82" fmla="*/ 500 w 1382"/>
              <a:gd name="T83" fmla="*/ 2363 h 3282"/>
              <a:gd name="T84" fmla="*/ 268 w 1382"/>
              <a:gd name="T85" fmla="*/ 2336 h 3282"/>
              <a:gd name="T86" fmla="*/ 176 w 1382"/>
              <a:gd name="T87" fmla="*/ 2265 h 3282"/>
              <a:gd name="T88" fmla="*/ 159 w 1382"/>
              <a:gd name="T89" fmla="*/ 1862 h 3282"/>
              <a:gd name="T90" fmla="*/ 194 w 1382"/>
              <a:gd name="T91" fmla="*/ 1701 h 3282"/>
              <a:gd name="T92" fmla="*/ 363 w 1382"/>
              <a:gd name="T93" fmla="*/ 1291 h 3282"/>
              <a:gd name="T94" fmla="*/ 222 w 1382"/>
              <a:gd name="T95" fmla="*/ 999 h 3282"/>
              <a:gd name="T96" fmla="*/ 167 w 1382"/>
              <a:gd name="T97" fmla="*/ 849 h 3282"/>
              <a:gd name="T98" fmla="*/ 161 w 1382"/>
              <a:gd name="T99" fmla="*/ 681 h 3282"/>
              <a:gd name="T100" fmla="*/ 160 w 1382"/>
              <a:gd name="T101" fmla="*/ 497 h 3282"/>
              <a:gd name="T102" fmla="*/ 161 w 1382"/>
              <a:gd name="T103" fmla="*/ 390 h 3282"/>
              <a:gd name="T104" fmla="*/ 287 w 1382"/>
              <a:gd name="T105" fmla="*/ 402 h 3282"/>
              <a:gd name="T106" fmla="*/ 420 w 1382"/>
              <a:gd name="T107" fmla="*/ 327 h 3282"/>
              <a:gd name="T108" fmla="*/ 473 w 1382"/>
              <a:gd name="T109" fmla="*/ 167 h 3282"/>
              <a:gd name="T110" fmla="*/ 462 w 1382"/>
              <a:gd name="T111" fmla="*/ 68 h 3282"/>
              <a:gd name="T112" fmla="*/ 484 w 1382"/>
              <a:gd name="T113" fmla="*/ 16 h 3282"/>
              <a:gd name="T114" fmla="*/ 560 w 1382"/>
              <a:gd name="T115" fmla="*/ 1 h 3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82" h="3282">
                <a:moveTo>
                  <a:pt x="612" y="0"/>
                </a:moveTo>
                <a:lnTo>
                  <a:pt x="792" y="0"/>
                </a:lnTo>
                <a:lnTo>
                  <a:pt x="818" y="0"/>
                </a:lnTo>
                <a:lnTo>
                  <a:pt x="843" y="1"/>
                </a:lnTo>
                <a:lnTo>
                  <a:pt x="866" y="3"/>
                </a:lnTo>
                <a:lnTo>
                  <a:pt x="886" y="6"/>
                </a:lnTo>
                <a:lnTo>
                  <a:pt x="903" y="9"/>
                </a:lnTo>
                <a:lnTo>
                  <a:pt x="914" y="12"/>
                </a:lnTo>
                <a:lnTo>
                  <a:pt x="920" y="16"/>
                </a:lnTo>
                <a:lnTo>
                  <a:pt x="927" y="25"/>
                </a:lnTo>
                <a:lnTo>
                  <a:pt x="934" y="33"/>
                </a:lnTo>
                <a:lnTo>
                  <a:pt x="939" y="42"/>
                </a:lnTo>
                <a:lnTo>
                  <a:pt x="941" y="53"/>
                </a:lnTo>
                <a:lnTo>
                  <a:pt x="942" y="68"/>
                </a:lnTo>
                <a:lnTo>
                  <a:pt x="940" y="85"/>
                </a:lnTo>
                <a:lnTo>
                  <a:pt x="938" y="104"/>
                </a:lnTo>
                <a:lnTo>
                  <a:pt x="936" y="124"/>
                </a:lnTo>
                <a:lnTo>
                  <a:pt x="933" y="146"/>
                </a:lnTo>
                <a:lnTo>
                  <a:pt x="931" y="167"/>
                </a:lnTo>
                <a:lnTo>
                  <a:pt x="932" y="202"/>
                </a:lnTo>
                <a:lnTo>
                  <a:pt x="937" y="237"/>
                </a:lnTo>
                <a:lnTo>
                  <a:pt x="949" y="272"/>
                </a:lnTo>
                <a:lnTo>
                  <a:pt x="964" y="300"/>
                </a:lnTo>
                <a:lnTo>
                  <a:pt x="984" y="327"/>
                </a:lnTo>
                <a:lnTo>
                  <a:pt x="1006" y="349"/>
                </a:lnTo>
                <a:lnTo>
                  <a:pt x="1031" y="367"/>
                </a:lnTo>
                <a:lnTo>
                  <a:pt x="1059" y="383"/>
                </a:lnTo>
                <a:lnTo>
                  <a:pt x="1087" y="394"/>
                </a:lnTo>
                <a:lnTo>
                  <a:pt x="1117" y="402"/>
                </a:lnTo>
                <a:lnTo>
                  <a:pt x="1149" y="404"/>
                </a:lnTo>
                <a:lnTo>
                  <a:pt x="1181" y="403"/>
                </a:lnTo>
                <a:lnTo>
                  <a:pt x="1213" y="397"/>
                </a:lnTo>
                <a:lnTo>
                  <a:pt x="1243" y="386"/>
                </a:lnTo>
                <a:lnTo>
                  <a:pt x="1243" y="390"/>
                </a:lnTo>
                <a:lnTo>
                  <a:pt x="1243" y="400"/>
                </a:lnTo>
                <a:lnTo>
                  <a:pt x="1243" y="417"/>
                </a:lnTo>
                <a:lnTo>
                  <a:pt x="1243" y="439"/>
                </a:lnTo>
                <a:lnTo>
                  <a:pt x="1243" y="466"/>
                </a:lnTo>
                <a:lnTo>
                  <a:pt x="1243" y="497"/>
                </a:lnTo>
                <a:lnTo>
                  <a:pt x="1243" y="530"/>
                </a:lnTo>
                <a:lnTo>
                  <a:pt x="1243" y="566"/>
                </a:lnTo>
                <a:lnTo>
                  <a:pt x="1243" y="603"/>
                </a:lnTo>
                <a:lnTo>
                  <a:pt x="1243" y="642"/>
                </a:lnTo>
                <a:lnTo>
                  <a:pt x="1243" y="681"/>
                </a:lnTo>
                <a:lnTo>
                  <a:pt x="1243" y="718"/>
                </a:lnTo>
                <a:lnTo>
                  <a:pt x="1243" y="755"/>
                </a:lnTo>
                <a:lnTo>
                  <a:pt x="1243" y="789"/>
                </a:lnTo>
                <a:lnTo>
                  <a:pt x="1242" y="817"/>
                </a:lnTo>
                <a:lnTo>
                  <a:pt x="1237" y="849"/>
                </a:lnTo>
                <a:lnTo>
                  <a:pt x="1230" y="881"/>
                </a:lnTo>
                <a:lnTo>
                  <a:pt x="1221" y="914"/>
                </a:lnTo>
                <a:lnTo>
                  <a:pt x="1208" y="945"/>
                </a:lnTo>
                <a:lnTo>
                  <a:pt x="1196" y="974"/>
                </a:lnTo>
                <a:lnTo>
                  <a:pt x="1182" y="999"/>
                </a:lnTo>
                <a:lnTo>
                  <a:pt x="1071" y="1177"/>
                </a:lnTo>
                <a:lnTo>
                  <a:pt x="1058" y="1202"/>
                </a:lnTo>
                <a:lnTo>
                  <a:pt x="1048" y="1230"/>
                </a:lnTo>
                <a:lnTo>
                  <a:pt x="1043" y="1260"/>
                </a:lnTo>
                <a:lnTo>
                  <a:pt x="1041" y="1291"/>
                </a:lnTo>
                <a:lnTo>
                  <a:pt x="1042" y="1322"/>
                </a:lnTo>
                <a:lnTo>
                  <a:pt x="1048" y="1350"/>
                </a:lnTo>
                <a:lnTo>
                  <a:pt x="1058" y="1377"/>
                </a:lnTo>
                <a:lnTo>
                  <a:pt x="1197" y="1674"/>
                </a:lnTo>
                <a:lnTo>
                  <a:pt x="1208" y="1701"/>
                </a:lnTo>
                <a:lnTo>
                  <a:pt x="1219" y="1731"/>
                </a:lnTo>
                <a:lnTo>
                  <a:pt x="1228" y="1763"/>
                </a:lnTo>
                <a:lnTo>
                  <a:pt x="1236" y="1797"/>
                </a:lnTo>
                <a:lnTo>
                  <a:pt x="1241" y="1830"/>
                </a:lnTo>
                <a:lnTo>
                  <a:pt x="1245" y="1862"/>
                </a:lnTo>
                <a:lnTo>
                  <a:pt x="1246" y="1891"/>
                </a:lnTo>
                <a:lnTo>
                  <a:pt x="1246" y="2195"/>
                </a:lnTo>
                <a:lnTo>
                  <a:pt x="1244" y="2219"/>
                </a:lnTo>
                <a:lnTo>
                  <a:pt x="1238" y="2242"/>
                </a:lnTo>
                <a:lnTo>
                  <a:pt x="1228" y="2265"/>
                </a:lnTo>
                <a:lnTo>
                  <a:pt x="1214" y="2285"/>
                </a:lnTo>
                <a:lnTo>
                  <a:pt x="1197" y="2302"/>
                </a:lnTo>
                <a:lnTo>
                  <a:pt x="1179" y="2317"/>
                </a:lnTo>
                <a:lnTo>
                  <a:pt x="1158" y="2329"/>
                </a:lnTo>
                <a:lnTo>
                  <a:pt x="1136" y="2336"/>
                </a:lnTo>
                <a:lnTo>
                  <a:pt x="1099" y="2342"/>
                </a:lnTo>
                <a:lnTo>
                  <a:pt x="1058" y="2348"/>
                </a:lnTo>
                <a:lnTo>
                  <a:pt x="1011" y="2354"/>
                </a:lnTo>
                <a:lnTo>
                  <a:pt x="959" y="2359"/>
                </a:lnTo>
                <a:lnTo>
                  <a:pt x="904" y="2363"/>
                </a:lnTo>
                <a:lnTo>
                  <a:pt x="843" y="2366"/>
                </a:lnTo>
                <a:lnTo>
                  <a:pt x="778" y="2367"/>
                </a:lnTo>
                <a:lnTo>
                  <a:pt x="778" y="2897"/>
                </a:lnTo>
                <a:lnTo>
                  <a:pt x="838" y="2891"/>
                </a:lnTo>
                <a:lnTo>
                  <a:pt x="896" y="2887"/>
                </a:lnTo>
                <a:lnTo>
                  <a:pt x="952" y="2884"/>
                </a:lnTo>
                <a:lnTo>
                  <a:pt x="1005" y="2882"/>
                </a:lnTo>
                <a:lnTo>
                  <a:pt x="1056" y="2881"/>
                </a:lnTo>
                <a:lnTo>
                  <a:pt x="1102" y="2881"/>
                </a:lnTo>
                <a:lnTo>
                  <a:pt x="1146" y="2881"/>
                </a:lnTo>
                <a:lnTo>
                  <a:pt x="1184" y="2882"/>
                </a:lnTo>
                <a:lnTo>
                  <a:pt x="1220" y="2883"/>
                </a:lnTo>
                <a:lnTo>
                  <a:pt x="1249" y="2885"/>
                </a:lnTo>
                <a:lnTo>
                  <a:pt x="1274" y="2886"/>
                </a:lnTo>
                <a:lnTo>
                  <a:pt x="1293" y="2888"/>
                </a:lnTo>
                <a:lnTo>
                  <a:pt x="1307" y="2889"/>
                </a:lnTo>
                <a:lnTo>
                  <a:pt x="1314" y="2889"/>
                </a:lnTo>
                <a:lnTo>
                  <a:pt x="1333" y="2894"/>
                </a:lnTo>
                <a:lnTo>
                  <a:pt x="1350" y="2903"/>
                </a:lnTo>
                <a:lnTo>
                  <a:pt x="1364" y="2917"/>
                </a:lnTo>
                <a:lnTo>
                  <a:pt x="1375" y="2933"/>
                </a:lnTo>
                <a:lnTo>
                  <a:pt x="1381" y="2952"/>
                </a:lnTo>
                <a:lnTo>
                  <a:pt x="1382" y="2973"/>
                </a:lnTo>
                <a:lnTo>
                  <a:pt x="1377" y="2992"/>
                </a:lnTo>
                <a:lnTo>
                  <a:pt x="1368" y="3009"/>
                </a:lnTo>
                <a:lnTo>
                  <a:pt x="1354" y="3023"/>
                </a:lnTo>
                <a:lnTo>
                  <a:pt x="1338" y="3034"/>
                </a:lnTo>
                <a:lnTo>
                  <a:pt x="1319" y="3040"/>
                </a:lnTo>
                <a:lnTo>
                  <a:pt x="1299" y="3041"/>
                </a:lnTo>
                <a:lnTo>
                  <a:pt x="1295" y="3041"/>
                </a:lnTo>
                <a:lnTo>
                  <a:pt x="1284" y="3040"/>
                </a:lnTo>
                <a:lnTo>
                  <a:pt x="1268" y="3039"/>
                </a:lnTo>
                <a:lnTo>
                  <a:pt x="1247" y="3037"/>
                </a:lnTo>
                <a:lnTo>
                  <a:pt x="1220" y="3036"/>
                </a:lnTo>
                <a:lnTo>
                  <a:pt x="1188" y="3035"/>
                </a:lnTo>
                <a:lnTo>
                  <a:pt x="1153" y="3034"/>
                </a:lnTo>
                <a:lnTo>
                  <a:pt x="1204" y="3058"/>
                </a:lnTo>
                <a:lnTo>
                  <a:pt x="1254" y="3083"/>
                </a:lnTo>
                <a:lnTo>
                  <a:pt x="1303" y="3113"/>
                </a:lnTo>
                <a:lnTo>
                  <a:pt x="1349" y="3144"/>
                </a:lnTo>
                <a:lnTo>
                  <a:pt x="1362" y="3156"/>
                </a:lnTo>
                <a:lnTo>
                  <a:pt x="1373" y="3169"/>
                </a:lnTo>
                <a:lnTo>
                  <a:pt x="1379" y="3185"/>
                </a:lnTo>
                <a:lnTo>
                  <a:pt x="1382" y="3201"/>
                </a:lnTo>
                <a:lnTo>
                  <a:pt x="1381" y="3218"/>
                </a:lnTo>
                <a:lnTo>
                  <a:pt x="1377" y="3234"/>
                </a:lnTo>
                <a:lnTo>
                  <a:pt x="1368" y="3249"/>
                </a:lnTo>
                <a:lnTo>
                  <a:pt x="1355" y="3264"/>
                </a:lnTo>
                <a:lnTo>
                  <a:pt x="1340" y="3274"/>
                </a:lnTo>
                <a:lnTo>
                  <a:pt x="1324" y="3280"/>
                </a:lnTo>
                <a:lnTo>
                  <a:pt x="1306" y="3282"/>
                </a:lnTo>
                <a:lnTo>
                  <a:pt x="1291" y="3281"/>
                </a:lnTo>
                <a:lnTo>
                  <a:pt x="1276" y="3276"/>
                </a:lnTo>
                <a:lnTo>
                  <a:pt x="1262" y="3268"/>
                </a:lnTo>
                <a:lnTo>
                  <a:pt x="1206" y="3232"/>
                </a:lnTo>
                <a:lnTo>
                  <a:pt x="1148" y="3199"/>
                </a:lnTo>
                <a:lnTo>
                  <a:pt x="1087" y="3171"/>
                </a:lnTo>
                <a:lnTo>
                  <a:pt x="1023" y="3146"/>
                </a:lnTo>
                <a:lnTo>
                  <a:pt x="958" y="3123"/>
                </a:lnTo>
                <a:lnTo>
                  <a:pt x="891" y="3104"/>
                </a:lnTo>
                <a:lnTo>
                  <a:pt x="825" y="3088"/>
                </a:lnTo>
                <a:lnTo>
                  <a:pt x="758" y="3074"/>
                </a:lnTo>
                <a:lnTo>
                  <a:pt x="691" y="3063"/>
                </a:lnTo>
                <a:lnTo>
                  <a:pt x="625" y="3074"/>
                </a:lnTo>
                <a:lnTo>
                  <a:pt x="557" y="3088"/>
                </a:lnTo>
                <a:lnTo>
                  <a:pt x="490" y="3104"/>
                </a:lnTo>
                <a:lnTo>
                  <a:pt x="424" y="3123"/>
                </a:lnTo>
                <a:lnTo>
                  <a:pt x="359" y="3146"/>
                </a:lnTo>
                <a:lnTo>
                  <a:pt x="296" y="3171"/>
                </a:lnTo>
                <a:lnTo>
                  <a:pt x="234" y="3199"/>
                </a:lnTo>
                <a:lnTo>
                  <a:pt x="175" y="3232"/>
                </a:lnTo>
                <a:lnTo>
                  <a:pt x="120" y="3268"/>
                </a:lnTo>
                <a:lnTo>
                  <a:pt x="105" y="3276"/>
                </a:lnTo>
                <a:lnTo>
                  <a:pt x="91" y="3281"/>
                </a:lnTo>
                <a:lnTo>
                  <a:pt x="76" y="3282"/>
                </a:lnTo>
                <a:lnTo>
                  <a:pt x="58" y="3280"/>
                </a:lnTo>
                <a:lnTo>
                  <a:pt x="42" y="3274"/>
                </a:lnTo>
                <a:lnTo>
                  <a:pt x="26" y="3264"/>
                </a:lnTo>
                <a:lnTo>
                  <a:pt x="14" y="3249"/>
                </a:lnTo>
                <a:lnTo>
                  <a:pt x="5" y="3234"/>
                </a:lnTo>
                <a:lnTo>
                  <a:pt x="1" y="3218"/>
                </a:lnTo>
                <a:lnTo>
                  <a:pt x="0" y="3201"/>
                </a:lnTo>
                <a:lnTo>
                  <a:pt x="3" y="3184"/>
                </a:lnTo>
                <a:lnTo>
                  <a:pt x="9" y="3169"/>
                </a:lnTo>
                <a:lnTo>
                  <a:pt x="19" y="3156"/>
                </a:lnTo>
                <a:lnTo>
                  <a:pt x="32" y="3144"/>
                </a:lnTo>
                <a:lnTo>
                  <a:pt x="79" y="3112"/>
                </a:lnTo>
                <a:lnTo>
                  <a:pt x="128" y="3083"/>
                </a:lnTo>
                <a:lnTo>
                  <a:pt x="178" y="3058"/>
                </a:lnTo>
                <a:lnTo>
                  <a:pt x="230" y="3034"/>
                </a:lnTo>
                <a:lnTo>
                  <a:pt x="193" y="3035"/>
                </a:lnTo>
                <a:lnTo>
                  <a:pt x="162" y="3036"/>
                </a:lnTo>
                <a:lnTo>
                  <a:pt x="136" y="3037"/>
                </a:lnTo>
                <a:lnTo>
                  <a:pt x="113" y="3039"/>
                </a:lnTo>
                <a:lnTo>
                  <a:pt x="97" y="3040"/>
                </a:lnTo>
                <a:lnTo>
                  <a:pt x="87" y="3041"/>
                </a:lnTo>
                <a:lnTo>
                  <a:pt x="83" y="3041"/>
                </a:lnTo>
                <a:lnTo>
                  <a:pt x="63" y="3040"/>
                </a:lnTo>
                <a:lnTo>
                  <a:pt x="44" y="3035"/>
                </a:lnTo>
                <a:lnTo>
                  <a:pt x="27" y="3023"/>
                </a:lnTo>
                <a:lnTo>
                  <a:pt x="14" y="3009"/>
                </a:lnTo>
                <a:lnTo>
                  <a:pt x="5" y="2992"/>
                </a:lnTo>
                <a:lnTo>
                  <a:pt x="0" y="2973"/>
                </a:lnTo>
                <a:lnTo>
                  <a:pt x="1" y="2952"/>
                </a:lnTo>
                <a:lnTo>
                  <a:pt x="7" y="2933"/>
                </a:lnTo>
                <a:lnTo>
                  <a:pt x="17" y="2917"/>
                </a:lnTo>
                <a:lnTo>
                  <a:pt x="31" y="2903"/>
                </a:lnTo>
                <a:lnTo>
                  <a:pt x="49" y="2894"/>
                </a:lnTo>
                <a:lnTo>
                  <a:pt x="69" y="2889"/>
                </a:lnTo>
                <a:lnTo>
                  <a:pt x="76" y="2889"/>
                </a:lnTo>
                <a:lnTo>
                  <a:pt x="89" y="2888"/>
                </a:lnTo>
                <a:lnTo>
                  <a:pt x="109" y="2886"/>
                </a:lnTo>
                <a:lnTo>
                  <a:pt x="136" y="2885"/>
                </a:lnTo>
                <a:lnTo>
                  <a:pt x="167" y="2883"/>
                </a:lnTo>
                <a:lnTo>
                  <a:pt x="203" y="2882"/>
                </a:lnTo>
                <a:lnTo>
                  <a:pt x="244" y="2881"/>
                </a:lnTo>
                <a:lnTo>
                  <a:pt x="289" y="2881"/>
                </a:lnTo>
                <a:lnTo>
                  <a:pt x="337" y="2881"/>
                </a:lnTo>
                <a:lnTo>
                  <a:pt x="390" y="2882"/>
                </a:lnTo>
                <a:lnTo>
                  <a:pt x="446" y="2885"/>
                </a:lnTo>
                <a:lnTo>
                  <a:pt x="503" y="2888"/>
                </a:lnTo>
                <a:lnTo>
                  <a:pt x="564" y="2893"/>
                </a:lnTo>
                <a:lnTo>
                  <a:pt x="626" y="2900"/>
                </a:lnTo>
                <a:lnTo>
                  <a:pt x="626" y="2367"/>
                </a:lnTo>
                <a:lnTo>
                  <a:pt x="561" y="2366"/>
                </a:lnTo>
                <a:lnTo>
                  <a:pt x="500" y="2363"/>
                </a:lnTo>
                <a:lnTo>
                  <a:pt x="445" y="2359"/>
                </a:lnTo>
                <a:lnTo>
                  <a:pt x="393" y="2354"/>
                </a:lnTo>
                <a:lnTo>
                  <a:pt x="346" y="2348"/>
                </a:lnTo>
                <a:lnTo>
                  <a:pt x="305" y="2342"/>
                </a:lnTo>
                <a:lnTo>
                  <a:pt x="268" y="2336"/>
                </a:lnTo>
                <a:lnTo>
                  <a:pt x="246" y="2329"/>
                </a:lnTo>
                <a:lnTo>
                  <a:pt x="225" y="2317"/>
                </a:lnTo>
                <a:lnTo>
                  <a:pt x="207" y="2302"/>
                </a:lnTo>
                <a:lnTo>
                  <a:pt x="189" y="2285"/>
                </a:lnTo>
                <a:lnTo>
                  <a:pt x="176" y="2265"/>
                </a:lnTo>
                <a:lnTo>
                  <a:pt x="166" y="2242"/>
                </a:lnTo>
                <a:lnTo>
                  <a:pt x="160" y="2219"/>
                </a:lnTo>
                <a:lnTo>
                  <a:pt x="158" y="2195"/>
                </a:lnTo>
                <a:lnTo>
                  <a:pt x="158" y="1891"/>
                </a:lnTo>
                <a:lnTo>
                  <a:pt x="159" y="1862"/>
                </a:lnTo>
                <a:lnTo>
                  <a:pt x="163" y="1830"/>
                </a:lnTo>
                <a:lnTo>
                  <a:pt x="168" y="1797"/>
                </a:lnTo>
                <a:lnTo>
                  <a:pt x="176" y="1763"/>
                </a:lnTo>
                <a:lnTo>
                  <a:pt x="184" y="1731"/>
                </a:lnTo>
                <a:lnTo>
                  <a:pt x="194" y="1701"/>
                </a:lnTo>
                <a:lnTo>
                  <a:pt x="206" y="1674"/>
                </a:lnTo>
                <a:lnTo>
                  <a:pt x="345" y="1377"/>
                </a:lnTo>
                <a:lnTo>
                  <a:pt x="356" y="1350"/>
                </a:lnTo>
                <a:lnTo>
                  <a:pt x="361" y="1322"/>
                </a:lnTo>
                <a:lnTo>
                  <a:pt x="363" y="1291"/>
                </a:lnTo>
                <a:lnTo>
                  <a:pt x="361" y="1260"/>
                </a:lnTo>
                <a:lnTo>
                  <a:pt x="356" y="1230"/>
                </a:lnTo>
                <a:lnTo>
                  <a:pt x="346" y="1202"/>
                </a:lnTo>
                <a:lnTo>
                  <a:pt x="333" y="1177"/>
                </a:lnTo>
                <a:lnTo>
                  <a:pt x="222" y="999"/>
                </a:lnTo>
                <a:lnTo>
                  <a:pt x="208" y="974"/>
                </a:lnTo>
                <a:lnTo>
                  <a:pt x="194" y="945"/>
                </a:lnTo>
                <a:lnTo>
                  <a:pt x="183" y="914"/>
                </a:lnTo>
                <a:lnTo>
                  <a:pt x="174" y="881"/>
                </a:lnTo>
                <a:lnTo>
                  <a:pt x="167" y="849"/>
                </a:lnTo>
                <a:lnTo>
                  <a:pt x="162" y="817"/>
                </a:lnTo>
                <a:lnTo>
                  <a:pt x="161" y="789"/>
                </a:lnTo>
                <a:lnTo>
                  <a:pt x="161" y="755"/>
                </a:lnTo>
                <a:lnTo>
                  <a:pt x="161" y="718"/>
                </a:lnTo>
                <a:lnTo>
                  <a:pt x="161" y="681"/>
                </a:lnTo>
                <a:lnTo>
                  <a:pt x="160" y="642"/>
                </a:lnTo>
                <a:lnTo>
                  <a:pt x="160" y="603"/>
                </a:lnTo>
                <a:lnTo>
                  <a:pt x="160" y="566"/>
                </a:lnTo>
                <a:lnTo>
                  <a:pt x="160" y="530"/>
                </a:lnTo>
                <a:lnTo>
                  <a:pt x="160" y="497"/>
                </a:lnTo>
                <a:lnTo>
                  <a:pt x="160" y="466"/>
                </a:lnTo>
                <a:lnTo>
                  <a:pt x="161" y="439"/>
                </a:lnTo>
                <a:lnTo>
                  <a:pt x="161" y="417"/>
                </a:lnTo>
                <a:lnTo>
                  <a:pt x="161" y="400"/>
                </a:lnTo>
                <a:lnTo>
                  <a:pt x="161" y="390"/>
                </a:lnTo>
                <a:lnTo>
                  <a:pt x="161" y="386"/>
                </a:lnTo>
                <a:lnTo>
                  <a:pt x="191" y="397"/>
                </a:lnTo>
                <a:lnTo>
                  <a:pt x="223" y="403"/>
                </a:lnTo>
                <a:lnTo>
                  <a:pt x="255" y="404"/>
                </a:lnTo>
                <a:lnTo>
                  <a:pt x="287" y="402"/>
                </a:lnTo>
                <a:lnTo>
                  <a:pt x="317" y="394"/>
                </a:lnTo>
                <a:lnTo>
                  <a:pt x="345" y="383"/>
                </a:lnTo>
                <a:lnTo>
                  <a:pt x="373" y="367"/>
                </a:lnTo>
                <a:lnTo>
                  <a:pt x="398" y="349"/>
                </a:lnTo>
                <a:lnTo>
                  <a:pt x="420" y="327"/>
                </a:lnTo>
                <a:lnTo>
                  <a:pt x="440" y="300"/>
                </a:lnTo>
                <a:lnTo>
                  <a:pt x="455" y="272"/>
                </a:lnTo>
                <a:lnTo>
                  <a:pt x="466" y="237"/>
                </a:lnTo>
                <a:lnTo>
                  <a:pt x="472" y="202"/>
                </a:lnTo>
                <a:lnTo>
                  <a:pt x="473" y="167"/>
                </a:lnTo>
                <a:lnTo>
                  <a:pt x="471" y="146"/>
                </a:lnTo>
                <a:lnTo>
                  <a:pt x="468" y="124"/>
                </a:lnTo>
                <a:lnTo>
                  <a:pt x="466" y="104"/>
                </a:lnTo>
                <a:lnTo>
                  <a:pt x="464" y="85"/>
                </a:lnTo>
                <a:lnTo>
                  <a:pt x="462" y="68"/>
                </a:lnTo>
                <a:lnTo>
                  <a:pt x="463" y="53"/>
                </a:lnTo>
                <a:lnTo>
                  <a:pt x="465" y="42"/>
                </a:lnTo>
                <a:lnTo>
                  <a:pt x="469" y="33"/>
                </a:lnTo>
                <a:lnTo>
                  <a:pt x="477" y="25"/>
                </a:lnTo>
                <a:lnTo>
                  <a:pt x="484" y="16"/>
                </a:lnTo>
                <a:lnTo>
                  <a:pt x="490" y="12"/>
                </a:lnTo>
                <a:lnTo>
                  <a:pt x="501" y="9"/>
                </a:lnTo>
                <a:lnTo>
                  <a:pt x="518" y="6"/>
                </a:lnTo>
                <a:lnTo>
                  <a:pt x="538" y="3"/>
                </a:lnTo>
                <a:lnTo>
                  <a:pt x="560" y="1"/>
                </a:lnTo>
                <a:lnTo>
                  <a:pt x="586" y="0"/>
                </a:lnTo>
                <a:lnTo>
                  <a:pt x="61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Freeform 328"/>
          <p:cNvSpPr>
            <a:spLocks/>
          </p:cNvSpPr>
          <p:nvPr/>
        </p:nvSpPr>
        <p:spPr bwMode="auto">
          <a:xfrm>
            <a:off x="7695335" y="2856476"/>
            <a:ext cx="546100" cy="522287"/>
          </a:xfrm>
          <a:custGeom>
            <a:avLst/>
            <a:gdLst>
              <a:gd name="connsiteX0" fmla="*/ 352426 w 546100"/>
              <a:gd name="connsiteY0" fmla="*/ 255587 h 522287"/>
              <a:gd name="connsiteX1" fmla="*/ 362439 w 546100"/>
              <a:gd name="connsiteY1" fmla="*/ 255905 h 522287"/>
              <a:gd name="connsiteX2" fmla="*/ 372293 w 546100"/>
              <a:gd name="connsiteY2" fmla="*/ 257015 h 522287"/>
              <a:gd name="connsiteX3" fmla="*/ 381829 w 546100"/>
              <a:gd name="connsiteY3" fmla="*/ 258760 h 522287"/>
              <a:gd name="connsiteX4" fmla="*/ 391206 w 546100"/>
              <a:gd name="connsiteY4" fmla="*/ 261140 h 522287"/>
              <a:gd name="connsiteX5" fmla="*/ 400266 w 546100"/>
              <a:gd name="connsiteY5" fmla="*/ 264155 h 522287"/>
              <a:gd name="connsiteX6" fmla="*/ 409166 w 546100"/>
              <a:gd name="connsiteY6" fmla="*/ 267804 h 522287"/>
              <a:gd name="connsiteX7" fmla="*/ 417590 w 546100"/>
              <a:gd name="connsiteY7" fmla="*/ 272246 h 522287"/>
              <a:gd name="connsiteX8" fmla="*/ 425696 w 546100"/>
              <a:gd name="connsiteY8" fmla="*/ 277006 h 522287"/>
              <a:gd name="connsiteX9" fmla="*/ 433484 w 546100"/>
              <a:gd name="connsiteY9" fmla="*/ 282400 h 522287"/>
              <a:gd name="connsiteX10" fmla="*/ 442066 w 546100"/>
              <a:gd name="connsiteY10" fmla="*/ 289381 h 522287"/>
              <a:gd name="connsiteX11" fmla="*/ 450013 w 546100"/>
              <a:gd name="connsiteY11" fmla="*/ 296996 h 522287"/>
              <a:gd name="connsiteX12" fmla="*/ 457483 w 546100"/>
              <a:gd name="connsiteY12" fmla="*/ 305405 h 522287"/>
              <a:gd name="connsiteX13" fmla="*/ 464158 w 546100"/>
              <a:gd name="connsiteY13" fmla="*/ 314131 h 522287"/>
              <a:gd name="connsiteX14" fmla="*/ 470039 w 546100"/>
              <a:gd name="connsiteY14" fmla="*/ 323492 h 522287"/>
              <a:gd name="connsiteX15" fmla="*/ 475125 w 546100"/>
              <a:gd name="connsiteY15" fmla="*/ 333328 h 522287"/>
              <a:gd name="connsiteX16" fmla="*/ 479416 w 546100"/>
              <a:gd name="connsiteY16" fmla="*/ 343641 h 522287"/>
              <a:gd name="connsiteX17" fmla="*/ 482913 w 546100"/>
              <a:gd name="connsiteY17" fmla="*/ 354430 h 522287"/>
              <a:gd name="connsiteX18" fmla="*/ 485456 w 546100"/>
              <a:gd name="connsiteY18" fmla="*/ 365694 h 522287"/>
              <a:gd name="connsiteX19" fmla="*/ 486886 w 546100"/>
              <a:gd name="connsiteY19" fmla="*/ 377117 h 522287"/>
              <a:gd name="connsiteX20" fmla="*/ 487363 w 546100"/>
              <a:gd name="connsiteY20" fmla="*/ 388858 h 522287"/>
              <a:gd name="connsiteX21" fmla="*/ 486886 w 546100"/>
              <a:gd name="connsiteY21" fmla="*/ 400281 h 522287"/>
              <a:gd name="connsiteX22" fmla="*/ 485456 w 546100"/>
              <a:gd name="connsiteY22" fmla="*/ 411228 h 522287"/>
              <a:gd name="connsiteX23" fmla="*/ 483231 w 546100"/>
              <a:gd name="connsiteY23" fmla="*/ 422176 h 522287"/>
              <a:gd name="connsiteX24" fmla="*/ 480052 w 546100"/>
              <a:gd name="connsiteY24" fmla="*/ 432647 h 522287"/>
              <a:gd name="connsiteX25" fmla="*/ 475920 w 546100"/>
              <a:gd name="connsiteY25" fmla="*/ 442801 h 522287"/>
              <a:gd name="connsiteX26" fmla="*/ 470993 w 546100"/>
              <a:gd name="connsiteY26" fmla="*/ 452479 h 522287"/>
              <a:gd name="connsiteX27" fmla="*/ 465430 w 546100"/>
              <a:gd name="connsiteY27" fmla="*/ 461522 h 522287"/>
              <a:gd name="connsiteX28" fmla="*/ 459231 w 546100"/>
              <a:gd name="connsiteY28" fmla="*/ 470248 h 522287"/>
              <a:gd name="connsiteX29" fmla="*/ 452397 w 546100"/>
              <a:gd name="connsiteY29" fmla="*/ 478340 h 522287"/>
              <a:gd name="connsiteX30" fmla="*/ 444768 w 546100"/>
              <a:gd name="connsiteY30" fmla="*/ 486114 h 522287"/>
              <a:gd name="connsiteX31" fmla="*/ 436662 w 546100"/>
              <a:gd name="connsiteY31" fmla="*/ 493095 h 522287"/>
              <a:gd name="connsiteX32" fmla="*/ 427921 w 546100"/>
              <a:gd name="connsiteY32" fmla="*/ 499441 h 522287"/>
              <a:gd name="connsiteX33" fmla="*/ 418702 w 546100"/>
              <a:gd name="connsiteY33" fmla="*/ 504994 h 522287"/>
              <a:gd name="connsiteX34" fmla="*/ 409007 w 546100"/>
              <a:gd name="connsiteY34" fmla="*/ 509912 h 522287"/>
              <a:gd name="connsiteX35" fmla="*/ 398994 w 546100"/>
              <a:gd name="connsiteY35" fmla="*/ 514037 h 522287"/>
              <a:gd name="connsiteX36" fmla="*/ 388346 w 546100"/>
              <a:gd name="connsiteY36" fmla="*/ 517369 h 522287"/>
              <a:gd name="connsiteX37" fmla="*/ 377538 w 546100"/>
              <a:gd name="connsiteY37" fmla="*/ 519907 h 522287"/>
              <a:gd name="connsiteX38" fmla="*/ 366253 w 546100"/>
              <a:gd name="connsiteY38" fmla="*/ 521335 h 522287"/>
              <a:gd name="connsiteX39" fmla="*/ 359260 w 546100"/>
              <a:gd name="connsiteY39" fmla="*/ 521970 h 522287"/>
              <a:gd name="connsiteX40" fmla="*/ 352426 w 546100"/>
              <a:gd name="connsiteY40" fmla="*/ 522287 h 522287"/>
              <a:gd name="connsiteX41" fmla="*/ 345433 w 546100"/>
              <a:gd name="connsiteY41" fmla="*/ 521970 h 522287"/>
              <a:gd name="connsiteX42" fmla="*/ 338598 w 546100"/>
              <a:gd name="connsiteY42" fmla="*/ 521335 h 522287"/>
              <a:gd name="connsiteX43" fmla="*/ 327473 w 546100"/>
              <a:gd name="connsiteY43" fmla="*/ 519907 h 522287"/>
              <a:gd name="connsiteX44" fmla="*/ 316665 w 546100"/>
              <a:gd name="connsiteY44" fmla="*/ 517369 h 522287"/>
              <a:gd name="connsiteX45" fmla="*/ 306016 w 546100"/>
              <a:gd name="connsiteY45" fmla="*/ 514037 h 522287"/>
              <a:gd name="connsiteX46" fmla="*/ 295844 w 546100"/>
              <a:gd name="connsiteY46" fmla="*/ 509912 h 522287"/>
              <a:gd name="connsiteX47" fmla="*/ 286149 w 546100"/>
              <a:gd name="connsiteY47" fmla="*/ 504994 h 522287"/>
              <a:gd name="connsiteX48" fmla="*/ 277090 w 546100"/>
              <a:gd name="connsiteY48" fmla="*/ 499441 h 522287"/>
              <a:gd name="connsiteX49" fmla="*/ 268348 w 546100"/>
              <a:gd name="connsiteY49" fmla="*/ 493095 h 522287"/>
              <a:gd name="connsiteX50" fmla="*/ 260242 w 546100"/>
              <a:gd name="connsiteY50" fmla="*/ 486114 h 522287"/>
              <a:gd name="connsiteX51" fmla="*/ 252613 w 546100"/>
              <a:gd name="connsiteY51" fmla="*/ 478340 h 522287"/>
              <a:gd name="connsiteX52" fmla="*/ 245620 w 546100"/>
              <a:gd name="connsiteY52" fmla="*/ 470248 h 522287"/>
              <a:gd name="connsiteX53" fmla="*/ 239263 w 546100"/>
              <a:gd name="connsiteY53" fmla="*/ 461522 h 522287"/>
              <a:gd name="connsiteX54" fmla="*/ 233700 w 546100"/>
              <a:gd name="connsiteY54" fmla="*/ 452479 h 522287"/>
              <a:gd name="connsiteX55" fmla="*/ 228932 w 546100"/>
              <a:gd name="connsiteY55" fmla="*/ 442801 h 522287"/>
              <a:gd name="connsiteX56" fmla="*/ 224958 w 546100"/>
              <a:gd name="connsiteY56" fmla="*/ 432647 h 522287"/>
              <a:gd name="connsiteX57" fmla="*/ 221780 w 546100"/>
              <a:gd name="connsiteY57" fmla="*/ 422176 h 522287"/>
              <a:gd name="connsiteX58" fmla="*/ 219395 w 546100"/>
              <a:gd name="connsiteY58" fmla="*/ 411228 h 522287"/>
              <a:gd name="connsiteX59" fmla="*/ 217965 w 546100"/>
              <a:gd name="connsiteY59" fmla="*/ 400281 h 522287"/>
              <a:gd name="connsiteX60" fmla="*/ 217488 w 546100"/>
              <a:gd name="connsiteY60" fmla="*/ 388858 h 522287"/>
              <a:gd name="connsiteX61" fmla="*/ 217647 w 546100"/>
              <a:gd name="connsiteY61" fmla="*/ 381560 h 522287"/>
              <a:gd name="connsiteX62" fmla="*/ 218442 w 546100"/>
              <a:gd name="connsiteY62" fmla="*/ 374579 h 522287"/>
              <a:gd name="connsiteX63" fmla="*/ 219395 w 546100"/>
              <a:gd name="connsiteY63" fmla="*/ 367757 h 522287"/>
              <a:gd name="connsiteX64" fmla="*/ 219395 w 546100"/>
              <a:gd name="connsiteY64" fmla="*/ 367439 h 522287"/>
              <a:gd name="connsiteX65" fmla="*/ 219395 w 546100"/>
              <a:gd name="connsiteY65" fmla="*/ 367122 h 522287"/>
              <a:gd name="connsiteX66" fmla="*/ 219872 w 546100"/>
              <a:gd name="connsiteY66" fmla="*/ 364108 h 522287"/>
              <a:gd name="connsiteX67" fmla="*/ 220349 w 546100"/>
              <a:gd name="connsiteY67" fmla="*/ 361093 h 522287"/>
              <a:gd name="connsiteX68" fmla="*/ 220508 w 546100"/>
              <a:gd name="connsiteY68" fmla="*/ 360776 h 522287"/>
              <a:gd name="connsiteX69" fmla="*/ 220508 w 546100"/>
              <a:gd name="connsiteY69" fmla="*/ 360459 h 522287"/>
              <a:gd name="connsiteX70" fmla="*/ 222415 w 546100"/>
              <a:gd name="connsiteY70" fmla="*/ 353954 h 522287"/>
              <a:gd name="connsiteX71" fmla="*/ 222415 w 546100"/>
              <a:gd name="connsiteY71" fmla="*/ 353478 h 522287"/>
              <a:gd name="connsiteX72" fmla="*/ 222574 w 546100"/>
              <a:gd name="connsiteY72" fmla="*/ 352843 h 522287"/>
              <a:gd name="connsiteX73" fmla="*/ 226071 w 546100"/>
              <a:gd name="connsiteY73" fmla="*/ 342213 h 522287"/>
              <a:gd name="connsiteX74" fmla="*/ 230680 w 546100"/>
              <a:gd name="connsiteY74" fmla="*/ 331583 h 522287"/>
              <a:gd name="connsiteX75" fmla="*/ 235925 w 546100"/>
              <a:gd name="connsiteY75" fmla="*/ 321905 h 522287"/>
              <a:gd name="connsiteX76" fmla="*/ 241965 w 546100"/>
              <a:gd name="connsiteY76" fmla="*/ 312545 h 522287"/>
              <a:gd name="connsiteX77" fmla="*/ 248799 w 546100"/>
              <a:gd name="connsiteY77" fmla="*/ 303660 h 522287"/>
              <a:gd name="connsiteX78" fmla="*/ 256269 w 546100"/>
              <a:gd name="connsiteY78" fmla="*/ 295568 h 522287"/>
              <a:gd name="connsiteX79" fmla="*/ 264375 w 546100"/>
              <a:gd name="connsiteY79" fmla="*/ 287794 h 522287"/>
              <a:gd name="connsiteX80" fmla="*/ 265805 w 546100"/>
              <a:gd name="connsiteY80" fmla="*/ 286842 h 522287"/>
              <a:gd name="connsiteX81" fmla="*/ 266918 w 546100"/>
              <a:gd name="connsiteY81" fmla="*/ 285732 h 522287"/>
              <a:gd name="connsiteX82" fmla="*/ 270573 w 546100"/>
              <a:gd name="connsiteY82" fmla="*/ 283035 h 522287"/>
              <a:gd name="connsiteX83" fmla="*/ 272798 w 546100"/>
              <a:gd name="connsiteY83" fmla="*/ 281289 h 522287"/>
              <a:gd name="connsiteX84" fmla="*/ 276295 w 546100"/>
              <a:gd name="connsiteY84" fmla="*/ 278751 h 522287"/>
              <a:gd name="connsiteX85" fmla="*/ 277566 w 546100"/>
              <a:gd name="connsiteY85" fmla="*/ 277958 h 522287"/>
              <a:gd name="connsiteX86" fmla="*/ 278679 w 546100"/>
              <a:gd name="connsiteY86" fmla="*/ 277164 h 522287"/>
              <a:gd name="connsiteX87" fmla="*/ 288056 w 546100"/>
              <a:gd name="connsiteY87" fmla="*/ 271770 h 522287"/>
              <a:gd name="connsiteX88" fmla="*/ 297751 w 546100"/>
              <a:gd name="connsiteY88" fmla="*/ 267010 h 522287"/>
              <a:gd name="connsiteX89" fmla="*/ 308082 w 546100"/>
              <a:gd name="connsiteY89" fmla="*/ 263044 h 522287"/>
              <a:gd name="connsiteX90" fmla="*/ 318731 w 546100"/>
              <a:gd name="connsiteY90" fmla="*/ 259712 h 522287"/>
              <a:gd name="connsiteX91" fmla="*/ 329698 w 546100"/>
              <a:gd name="connsiteY91" fmla="*/ 257332 h 522287"/>
              <a:gd name="connsiteX92" fmla="*/ 340982 w 546100"/>
              <a:gd name="connsiteY92" fmla="*/ 256063 h 522287"/>
              <a:gd name="connsiteX93" fmla="*/ 407146 w 546100"/>
              <a:gd name="connsiteY93" fmla="*/ 228600 h 522287"/>
              <a:gd name="connsiteX94" fmla="*/ 408270 w 546100"/>
              <a:gd name="connsiteY94" fmla="*/ 228922 h 522287"/>
              <a:gd name="connsiteX95" fmla="*/ 409554 w 546100"/>
              <a:gd name="connsiteY95" fmla="*/ 229083 h 522287"/>
              <a:gd name="connsiteX96" fmla="*/ 417578 w 546100"/>
              <a:gd name="connsiteY96" fmla="*/ 231341 h 522287"/>
              <a:gd name="connsiteX97" fmla="*/ 427849 w 546100"/>
              <a:gd name="connsiteY97" fmla="*/ 233920 h 522287"/>
              <a:gd name="connsiteX98" fmla="*/ 437639 w 546100"/>
              <a:gd name="connsiteY98" fmla="*/ 236016 h 522287"/>
              <a:gd name="connsiteX99" fmla="*/ 446786 w 546100"/>
              <a:gd name="connsiteY99" fmla="*/ 237790 h 522287"/>
              <a:gd name="connsiteX100" fmla="*/ 455613 w 546100"/>
              <a:gd name="connsiteY100" fmla="*/ 238919 h 522287"/>
              <a:gd name="connsiteX101" fmla="*/ 439404 w 546100"/>
              <a:gd name="connsiteY101" fmla="*/ 269875 h 522287"/>
              <a:gd name="connsiteX102" fmla="*/ 429614 w 546100"/>
              <a:gd name="connsiteY102" fmla="*/ 263104 h 522287"/>
              <a:gd name="connsiteX103" fmla="*/ 419022 w 546100"/>
              <a:gd name="connsiteY103" fmla="*/ 257138 h 522287"/>
              <a:gd name="connsiteX104" fmla="*/ 408270 w 546100"/>
              <a:gd name="connsiteY104" fmla="*/ 252139 h 522287"/>
              <a:gd name="connsiteX105" fmla="*/ 396875 w 546100"/>
              <a:gd name="connsiteY105" fmla="*/ 247947 h 522287"/>
              <a:gd name="connsiteX106" fmla="*/ 348731 w 546100"/>
              <a:gd name="connsiteY106" fmla="*/ 188912 h 522287"/>
              <a:gd name="connsiteX107" fmla="*/ 358918 w 546100"/>
              <a:gd name="connsiteY107" fmla="*/ 189389 h 522287"/>
              <a:gd name="connsiteX108" fmla="*/ 369582 w 546100"/>
              <a:gd name="connsiteY108" fmla="*/ 190503 h 522287"/>
              <a:gd name="connsiteX109" fmla="*/ 380246 w 546100"/>
              <a:gd name="connsiteY109" fmla="*/ 192411 h 522287"/>
              <a:gd name="connsiteX110" fmla="*/ 390751 w 546100"/>
              <a:gd name="connsiteY110" fmla="*/ 194957 h 522287"/>
              <a:gd name="connsiteX111" fmla="*/ 401097 w 546100"/>
              <a:gd name="connsiteY111" fmla="*/ 197661 h 522287"/>
              <a:gd name="connsiteX112" fmla="*/ 411443 w 546100"/>
              <a:gd name="connsiteY112" fmla="*/ 200365 h 522287"/>
              <a:gd name="connsiteX113" fmla="*/ 421471 w 546100"/>
              <a:gd name="connsiteY113" fmla="*/ 203229 h 522287"/>
              <a:gd name="connsiteX114" fmla="*/ 428793 w 546100"/>
              <a:gd name="connsiteY114" fmla="*/ 205297 h 522287"/>
              <a:gd name="connsiteX115" fmla="*/ 435955 w 546100"/>
              <a:gd name="connsiteY115" fmla="*/ 207206 h 522287"/>
              <a:gd name="connsiteX116" fmla="*/ 441845 w 546100"/>
              <a:gd name="connsiteY116" fmla="*/ 208478 h 522287"/>
              <a:gd name="connsiteX117" fmla="*/ 448371 w 546100"/>
              <a:gd name="connsiteY117" fmla="*/ 209433 h 522287"/>
              <a:gd name="connsiteX118" fmla="*/ 455533 w 546100"/>
              <a:gd name="connsiteY118" fmla="*/ 210069 h 522287"/>
              <a:gd name="connsiteX119" fmla="*/ 463173 w 546100"/>
              <a:gd name="connsiteY119" fmla="*/ 210546 h 522287"/>
              <a:gd name="connsiteX120" fmla="*/ 470813 w 546100"/>
              <a:gd name="connsiteY120" fmla="*/ 211183 h 522287"/>
              <a:gd name="connsiteX121" fmla="*/ 476384 w 546100"/>
              <a:gd name="connsiteY121" fmla="*/ 211501 h 522287"/>
              <a:gd name="connsiteX122" fmla="*/ 482114 w 546100"/>
              <a:gd name="connsiteY122" fmla="*/ 211819 h 522287"/>
              <a:gd name="connsiteX123" fmla="*/ 488004 w 546100"/>
              <a:gd name="connsiteY123" fmla="*/ 212296 h 522287"/>
              <a:gd name="connsiteX124" fmla="*/ 493734 w 546100"/>
              <a:gd name="connsiteY124" fmla="*/ 212933 h 522287"/>
              <a:gd name="connsiteX125" fmla="*/ 499305 w 546100"/>
              <a:gd name="connsiteY125" fmla="*/ 213728 h 522287"/>
              <a:gd name="connsiteX126" fmla="*/ 504876 w 546100"/>
              <a:gd name="connsiteY126" fmla="*/ 214842 h 522287"/>
              <a:gd name="connsiteX127" fmla="*/ 509969 w 546100"/>
              <a:gd name="connsiteY127" fmla="*/ 216114 h 522287"/>
              <a:gd name="connsiteX128" fmla="*/ 515221 w 546100"/>
              <a:gd name="connsiteY128" fmla="*/ 217705 h 522287"/>
              <a:gd name="connsiteX129" fmla="*/ 519997 w 546100"/>
              <a:gd name="connsiteY129" fmla="*/ 219296 h 522287"/>
              <a:gd name="connsiteX130" fmla="*/ 524772 w 546100"/>
              <a:gd name="connsiteY130" fmla="*/ 221523 h 522287"/>
              <a:gd name="connsiteX131" fmla="*/ 528910 w 546100"/>
              <a:gd name="connsiteY131" fmla="*/ 223909 h 522287"/>
              <a:gd name="connsiteX132" fmla="*/ 532889 w 546100"/>
              <a:gd name="connsiteY132" fmla="*/ 226932 h 522287"/>
              <a:gd name="connsiteX133" fmla="*/ 536232 w 546100"/>
              <a:gd name="connsiteY133" fmla="*/ 230272 h 522287"/>
              <a:gd name="connsiteX134" fmla="*/ 539256 w 546100"/>
              <a:gd name="connsiteY134" fmla="*/ 234249 h 522287"/>
              <a:gd name="connsiteX135" fmla="*/ 541803 w 546100"/>
              <a:gd name="connsiteY135" fmla="*/ 238544 h 522287"/>
              <a:gd name="connsiteX136" fmla="*/ 543713 w 546100"/>
              <a:gd name="connsiteY136" fmla="*/ 243317 h 522287"/>
              <a:gd name="connsiteX137" fmla="*/ 545145 w 546100"/>
              <a:gd name="connsiteY137" fmla="*/ 248884 h 522287"/>
              <a:gd name="connsiteX138" fmla="*/ 546100 w 546100"/>
              <a:gd name="connsiteY138" fmla="*/ 258270 h 522287"/>
              <a:gd name="connsiteX139" fmla="*/ 546100 w 546100"/>
              <a:gd name="connsiteY139" fmla="*/ 267338 h 522287"/>
              <a:gd name="connsiteX140" fmla="*/ 544986 w 546100"/>
              <a:gd name="connsiteY140" fmla="*/ 276246 h 522287"/>
              <a:gd name="connsiteX141" fmla="*/ 542758 w 546100"/>
              <a:gd name="connsiteY141" fmla="*/ 285155 h 522287"/>
              <a:gd name="connsiteX142" fmla="*/ 539574 w 546100"/>
              <a:gd name="connsiteY142" fmla="*/ 293427 h 522287"/>
              <a:gd name="connsiteX143" fmla="*/ 535595 w 546100"/>
              <a:gd name="connsiteY143" fmla="*/ 301540 h 522287"/>
              <a:gd name="connsiteX144" fmla="*/ 530661 w 546100"/>
              <a:gd name="connsiteY144" fmla="*/ 309176 h 522287"/>
              <a:gd name="connsiteX145" fmla="*/ 525090 w 546100"/>
              <a:gd name="connsiteY145" fmla="*/ 316334 h 522287"/>
              <a:gd name="connsiteX146" fmla="*/ 519042 w 546100"/>
              <a:gd name="connsiteY146" fmla="*/ 322856 h 522287"/>
              <a:gd name="connsiteX147" fmla="*/ 512038 w 546100"/>
              <a:gd name="connsiteY147" fmla="*/ 328901 h 522287"/>
              <a:gd name="connsiteX148" fmla="*/ 504876 w 546100"/>
              <a:gd name="connsiteY148" fmla="*/ 334310 h 522287"/>
              <a:gd name="connsiteX149" fmla="*/ 497235 w 546100"/>
              <a:gd name="connsiteY149" fmla="*/ 338923 h 522287"/>
              <a:gd name="connsiteX150" fmla="*/ 489118 w 546100"/>
              <a:gd name="connsiteY150" fmla="*/ 342900 h 522287"/>
              <a:gd name="connsiteX151" fmla="*/ 485934 w 546100"/>
              <a:gd name="connsiteY151" fmla="*/ 334151 h 522287"/>
              <a:gd name="connsiteX152" fmla="*/ 481955 w 546100"/>
              <a:gd name="connsiteY152" fmla="*/ 325879 h 522287"/>
              <a:gd name="connsiteX153" fmla="*/ 488959 w 546100"/>
              <a:gd name="connsiteY153" fmla="*/ 322856 h 522287"/>
              <a:gd name="connsiteX154" fmla="*/ 495485 w 546100"/>
              <a:gd name="connsiteY154" fmla="*/ 319516 h 522287"/>
              <a:gd name="connsiteX155" fmla="*/ 501692 w 546100"/>
              <a:gd name="connsiteY155" fmla="*/ 315698 h 522287"/>
              <a:gd name="connsiteX156" fmla="*/ 507581 w 546100"/>
              <a:gd name="connsiteY156" fmla="*/ 311085 h 522287"/>
              <a:gd name="connsiteX157" fmla="*/ 512516 w 546100"/>
              <a:gd name="connsiteY157" fmla="*/ 306153 h 522287"/>
              <a:gd name="connsiteX158" fmla="*/ 517768 w 546100"/>
              <a:gd name="connsiteY158" fmla="*/ 299790 h 522287"/>
              <a:gd name="connsiteX159" fmla="*/ 521907 w 546100"/>
              <a:gd name="connsiteY159" fmla="*/ 293268 h 522287"/>
              <a:gd name="connsiteX160" fmla="*/ 524772 w 546100"/>
              <a:gd name="connsiteY160" fmla="*/ 286905 h 522287"/>
              <a:gd name="connsiteX161" fmla="*/ 526363 w 546100"/>
              <a:gd name="connsiteY161" fmla="*/ 280701 h 522287"/>
              <a:gd name="connsiteX162" fmla="*/ 527159 w 546100"/>
              <a:gd name="connsiteY162" fmla="*/ 274815 h 522287"/>
              <a:gd name="connsiteX163" fmla="*/ 526682 w 546100"/>
              <a:gd name="connsiteY163" fmla="*/ 269088 h 522287"/>
              <a:gd name="connsiteX164" fmla="*/ 525567 w 546100"/>
              <a:gd name="connsiteY164" fmla="*/ 263520 h 522287"/>
              <a:gd name="connsiteX165" fmla="*/ 523498 w 546100"/>
              <a:gd name="connsiteY165" fmla="*/ 258270 h 522287"/>
              <a:gd name="connsiteX166" fmla="*/ 520633 w 546100"/>
              <a:gd name="connsiteY166" fmla="*/ 253339 h 522287"/>
              <a:gd name="connsiteX167" fmla="*/ 516972 w 546100"/>
              <a:gd name="connsiteY167" fmla="*/ 248884 h 522287"/>
              <a:gd name="connsiteX168" fmla="*/ 512675 w 546100"/>
              <a:gd name="connsiteY168" fmla="*/ 244907 h 522287"/>
              <a:gd name="connsiteX169" fmla="*/ 507900 w 546100"/>
              <a:gd name="connsiteY169" fmla="*/ 241249 h 522287"/>
              <a:gd name="connsiteX170" fmla="*/ 502488 w 546100"/>
              <a:gd name="connsiteY170" fmla="*/ 238067 h 522287"/>
              <a:gd name="connsiteX171" fmla="*/ 496758 w 546100"/>
              <a:gd name="connsiteY171" fmla="*/ 235522 h 522287"/>
              <a:gd name="connsiteX172" fmla="*/ 490232 w 546100"/>
              <a:gd name="connsiteY172" fmla="*/ 233613 h 522287"/>
              <a:gd name="connsiteX173" fmla="*/ 483706 w 546100"/>
              <a:gd name="connsiteY173" fmla="*/ 232340 h 522287"/>
              <a:gd name="connsiteX174" fmla="*/ 476862 w 546100"/>
              <a:gd name="connsiteY174" fmla="*/ 231704 h 522287"/>
              <a:gd name="connsiteX175" fmla="*/ 468585 w 546100"/>
              <a:gd name="connsiteY175" fmla="*/ 231227 h 522287"/>
              <a:gd name="connsiteX176" fmla="*/ 460627 w 546100"/>
              <a:gd name="connsiteY176" fmla="*/ 230272 h 522287"/>
              <a:gd name="connsiteX177" fmla="*/ 447256 w 546100"/>
              <a:gd name="connsiteY177" fmla="*/ 228522 h 522287"/>
              <a:gd name="connsiteX178" fmla="*/ 433886 w 546100"/>
              <a:gd name="connsiteY178" fmla="*/ 225818 h 522287"/>
              <a:gd name="connsiteX179" fmla="*/ 420516 w 546100"/>
              <a:gd name="connsiteY179" fmla="*/ 222636 h 522287"/>
              <a:gd name="connsiteX180" fmla="*/ 412239 w 546100"/>
              <a:gd name="connsiteY180" fmla="*/ 220409 h 522287"/>
              <a:gd name="connsiteX181" fmla="*/ 400620 w 546100"/>
              <a:gd name="connsiteY181" fmla="*/ 217228 h 522287"/>
              <a:gd name="connsiteX182" fmla="*/ 388841 w 546100"/>
              <a:gd name="connsiteY182" fmla="*/ 214523 h 522287"/>
              <a:gd name="connsiteX183" fmla="*/ 376904 w 546100"/>
              <a:gd name="connsiteY183" fmla="*/ 211978 h 522287"/>
              <a:gd name="connsiteX184" fmla="*/ 364966 w 546100"/>
              <a:gd name="connsiteY184" fmla="*/ 210069 h 522287"/>
              <a:gd name="connsiteX185" fmla="*/ 353028 w 546100"/>
              <a:gd name="connsiteY185" fmla="*/ 208956 h 522287"/>
              <a:gd name="connsiteX186" fmla="*/ 349845 w 546100"/>
              <a:gd name="connsiteY186" fmla="*/ 208797 h 522287"/>
              <a:gd name="connsiteX187" fmla="*/ 344592 w 546100"/>
              <a:gd name="connsiteY187" fmla="*/ 209115 h 522287"/>
              <a:gd name="connsiteX188" fmla="*/ 339977 w 546100"/>
              <a:gd name="connsiteY188" fmla="*/ 209910 h 522287"/>
              <a:gd name="connsiteX189" fmla="*/ 336157 w 546100"/>
              <a:gd name="connsiteY189" fmla="*/ 211342 h 522287"/>
              <a:gd name="connsiteX190" fmla="*/ 332973 w 546100"/>
              <a:gd name="connsiteY190" fmla="*/ 213092 h 522287"/>
              <a:gd name="connsiteX191" fmla="*/ 330426 w 546100"/>
              <a:gd name="connsiteY191" fmla="*/ 215319 h 522287"/>
              <a:gd name="connsiteX192" fmla="*/ 328357 w 546100"/>
              <a:gd name="connsiteY192" fmla="*/ 218023 h 522287"/>
              <a:gd name="connsiteX193" fmla="*/ 327084 w 546100"/>
              <a:gd name="connsiteY193" fmla="*/ 221046 h 522287"/>
              <a:gd name="connsiteX194" fmla="*/ 326129 w 546100"/>
              <a:gd name="connsiteY194" fmla="*/ 224227 h 522287"/>
              <a:gd name="connsiteX195" fmla="*/ 325651 w 546100"/>
              <a:gd name="connsiteY195" fmla="*/ 227727 h 522287"/>
              <a:gd name="connsiteX196" fmla="*/ 325811 w 546100"/>
              <a:gd name="connsiteY196" fmla="*/ 231386 h 522287"/>
              <a:gd name="connsiteX197" fmla="*/ 326606 w 546100"/>
              <a:gd name="connsiteY197" fmla="*/ 235204 h 522287"/>
              <a:gd name="connsiteX198" fmla="*/ 327561 w 546100"/>
              <a:gd name="connsiteY198" fmla="*/ 239181 h 522287"/>
              <a:gd name="connsiteX199" fmla="*/ 328835 w 546100"/>
              <a:gd name="connsiteY199" fmla="*/ 243158 h 522287"/>
              <a:gd name="connsiteX200" fmla="*/ 330745 w 546100"/>
              <a:gd name="connsiteY200" fmla="*/ 247134 h 522287"/>
              <a:gd name="connsiteX201" fmla="*/ 321035 w 546100"/>
              <a:gd name="connsiteY201" fmla="*/ 249043 h 522287"/>
              <a:gd name="connsiteX202" fmla="*/ 311485 w 546100"/>
              <a:gd name="connsiteY202" fmla="*/ 251430 h 522287"/>
              <a:gd name="connsiteX203" fmla="*/ 309894 w 546100"/>
              <a:gd name="connsiteY203" fmla="*/ 246975 h 522287"/>
              <a:gd name="connsiteX204" fmla="*/ 308143 w 546100"/>
              <a:gd name="connsiteY204" fmla="*/ 242680 h 522287"/>
              <a:gd name="connsiteX205" fmla="*/ 307029 w 546100"/>
              <a:gd name="connsiteY205" fmla="*/ 238226 h 522287"/>
              <a:gd name="connsiteX206" fmla="*/ 305914 w 546100"/>
              <a:gd name="connsiteY206" fmla="*/ 233613 h 522287"/>
              <a:gd name="connsiteX207" fmla="*/ 305119 w 546100"/>
              <a:gd name="connsiteY207" fmla="*/ 229000 h 522287"/>
              <a:gd name="connsiteX208" fmla="*/ 304800 w 546100"/>
              <a:gd name="connsiteY208" fmla="*/ 224545 h 522287"/>
              <a:gd name="connsiteX209" fmla="*/ 304800 w 546100"/>
              <a:gd name="connsiteY209" fmla="*/ 219932 h 522287"/>
              <a:gd name="connsiteX210" fmla="*/ 305278 w 546100"/>
              <a:gd name="connsiteY210" fmla="*/ 215478 h 522287"/>
              <a:gd name="connsiteX211" fmla="*/ 306233 w 546100"/>
              <a:gd name="connsiteY211" fmla="*/ 211342 h 522287"/>
              <a:gd name="connsiteX212" fmla="*/ 307665 w 546100"/>
              <a:gd name="connsiteY212" fmla="*/ 207206 h 522287"/>
              <a:gd name="connsiteX213" fmla="*/ 309734 w 546100"/>
              <a:gd name="connsiteY213" fmla="*/ 203547 h 522287"/>
              <a:gd name="connsiteX214" fmla="*/ 312122 w 546100"/>
              <a:gd name="connsiteY214" fmla="*/ 200206 h 522287"/>
              <a:gd name="connsiteX215" fmla="*/ 315305 w 546100"/>
              <a:gd name="connsiteY215" fmla="*/ 197184 h 522287"/>
              <a:gd name="connsiteX216" fmla="*/ 318966 w 546100"/>
              <a:gd name="connsiteY216" fmla="*/ 194798 h 522287"/>
              <a:gd name="connsiteX217" fmla="*/ 323423 w 546100"/>
              <a:gd name="connsiteY217" fmla="*/ 192571 h 522287"/>
              <a:gd name="connsiteX218" fmla="*/ 328676 w 546100"/>
              <a:gd name="connsiteY218" fmla="*/ 191139 h 522287"/>
              <a:gd name="connsiteX219" fmla="*/ 335202 w 546100"/>
              <a:gd name="connsiteY219" fmla="*/ 189707 h 522287"/>
              <a:gd name="connsiteX220" fmla="*/ 341887 w 546100"/>
              <a:gd name="connsiteY220" fmla="*/ 189071 h 522287"/>
              <a:gd name="connsiteX221" fmla="*/ 469164 w 546100"/>
              <a:gd name="connsiteY221" fmla="*/ 138112 h 522287"/>
              <a:gd name="connsiteX222" fmla="*/ 473123 w 546100"/>
              <a:gd name="connsiteY222" fmla="*/ 138268 h 522287"/>
              <a:gd name="connsiteX223" fmla="*/ 477241 w 546100"/>
              <a:gd name="connsiteY223" fmla="*/ 139048 h 522287"/>
              <a:gd name="connsiteX224" fmla="*/ 481043 w 546100"/>
              <a:gd name="connsiteY224" fmla="*/ 140608 h 522287"/>
              <a:gd name="connsiteX225" fmla="*/ 484844 w 546100"/>
              <a:gd name="connsiteY225" fmla="*/ 142948 h 522287"/>
              <a:gd name="connsiteX226" fmla="*/ 487853 w 546100"/>
              <a:gd name="connsiteY226" fmla="*/ 145601 h 522287"/>
              <a:gd name="connsiteX227" fmla="*/ 490229 w 546100"/>
              <a:gd name="connsiteY227" fmla="*/ 148877 h 522287"/>
              <a:gd name="connsiteX228" fmla="*/ 491971 w 546100"/>
              <a:gd name="connsiteY228" fmla="*/ 152310 h 522287"/>
              <a:gd name="connsiteX229" fmla="*/ 493238 w 546100"/>
              <a:gd name="connsiteY229" fmla="*/ 156054 h 522287"/>
              <a:gd name="connsiteX230" fmla="*/ 493713 w 546100"/>
              <a:gd name="connsiteY230" fmla="*/ 159955 h 522287"/>
              <a:gd name="connsiteX231" fmla="*/ 493555 w 546100"/>
              <a:gd name="connsiteY231" fmla="*/ 163855 h 522287"/>
              <a:gd name="connsiteX232" fmla="*/ 492763 w 546100"/>
              <a:gd name="connsiteY232" fmla="*/ 167912 h 522287"/>
              <a:gd name="connsiteX233" fmla="*/ 491021 w 546100"/>
              <a:gd name="connsiteY233" fmla="*/ 171656 h 522287"/>
              <a:gd name="connsiteX234" fmla="*/ 474866 w 546100"/>
              <a:gd name="connsiteY234" fmla="*/ 201612 h 522287"/>
              <a:gd name="connsiteX235" fmla="*/ 468055 w 546100"/>
              <a:gd name="connsiteY235" fmla="*/ 201300 h 522287"/>
              <a:gd name="connsiteX236" fmla="*/ 461086 w 546100"/>
              <a:gd name="connsiteY236" fmla="*/ 200832 h 522287"/>
              <a:gd name="connsiteX237" fmla="*/ 454593 w 546100"/>
              <a:gd name="connsiteY237" fmla="*/ 200208 h 522287"/>
              <a:gd name="connsiteX238" fmla="*/ 448574 w 546100"/>
              <a:gd name="connsiteY238" fmla="*/ 199583 h 522287"/>
              <a:gd name="connsiteX239" fmla="*/ 442872 w 546100"/>
              <a:gd name="connsiteY239" fmla="*/ 198959 h 522287"/>
              <a:gd name="connsiteX240" fmla="*/ 437804 w 546100"/>
              <a:gd name="connsiteY240" fmla="*/ 197867 h 522287"/>
              <a:gd name="connsiteX241" fmla="*/ 431786 w 546100"/>
              <a:gd name="connsiteY241" fmla="*/ 196151 h 522287"/>
              <a:gd name="connsiteX242" fmla="*/ 425450 w 546100"/>
              <a:gd name="connsiteY242" fmla="*/ 194591 h 522287"/>
              <a:gd name="connsiteX243" fmla="*/ 449366 w 546100"/>
              <a:gd name="connsiteY243" fmla="*/ 150281 h 522287"/>
              <a:gd name="connsiteX244" fmla="*/ 451583 w 546100"/>
              <a:gd name="connsiteY244" fmla="*/ 146849 h 522287"/>
              <a:gd name="connsiteX245" fmla="*/ 454434 w 546100"/>
              <a:gd name="connsiteY245" fmla="*/ 143884 h 522287"/>
              <a:gd name="connsiteX246" fmla="*/ 457760 w 546100"/>
              <a:gd name="connsiteY246" fmla="*/ 141544 h 522287"/>
              <a:gd name="connsiteX247" fmla="*/ 461245 w 546100"/>
              <a:gd name="connsiteY247" fmla="*/ 139672 h 522287"/>
              <a:gd name="connsiteX248" fmla="*/ 465204 w 546100"/>
              <a:gd name="connsiteY248" fmla="*/ 138580 h 522287"/>
              <a:gd name="connsiteX249" fmla="*/ 134778 w 546100"/>
              <a:gd name="connsiteY249" fmla="*/ 117475 h 522287"/>
              <a:gd name="connsiteX250" fmla="*/ 144950 w 546100"/>
              <a:gd name="connsiteY250" fmla="*/ 117792 h 522287"/>
              <a:gd name="connsiteX251" fmla="*/ 154804 w 546100"/>
              <a:gd name="connsiteY251" fmla="*/ 118903 h 522287"/>
              <a:gd name="connsiteX252" fmla="*/ 164341 w 546100"/>
              <a:gd name="connsiteY252" fmla="*/ 120648 h 522287"/>
              <a:gd name="connsiteX253" fmla="*/ 173559 w 546100"/>
              <a:gd name="connsiteY253" fmla="*/ 123028 h 522287"/>
              <a:gd name="connsiteX254" fmla="*/ 182777 w 546100"/>
              <a:gd name="connsiteY254" fmla="*/ 126042 h 522287"/>
              <a:gd name="connsiteX255" fmla="*/ 191678 w 546100"/>
              <a:gd name="connsiteY255" fmla="*/ 129691 h 522287"/>
              <a:gd name="connsiteX256" fmla="*/ 200101 w 546100"/>
              <a:gd name="connsiteY256" fmla="*/ 134134 h 522287"/>
              <a:gd name="connsiteX257" fmla="*/ 208207 w 546100"/>
              <a:gd name="connsiteY257" fmla="*/ 138893 h 522287"/>
              <a:gd name="connsiteX258" fmla="*/ 215995 w 546100"/>
              <a:gd name="connsiteY258" fmla="*/ 144288 h 522287"/>
              <a:gd name="connsiteX259" fmla="*/ 224578 w 546100"/>
              <a:gd name="connsiteY259" fmla="*/ 151268 h 522287"/>
              <a:gd name="connsiteX260" fmla="*/ 232684 w 546100"/>
              <a:gd name="connsiteY260" fmla="*/ 158884 h 522287"/>
              <a:gd name="connsiteX261" fmla="*/ 239836 w 546100"/>
              <a:gd name="connsiteY261" fmla="*/ 167293 h 522287"/>
              <a:gd name="connsiteX262" fmla="*/ 246670 w 546100"/>
              <a:gd name="connsiteY262" fmla="*/ 176019 h 522287"/>
              <a:gd name="connsiteX263" fmla="*/ 252551 w 546100"/>
              <a:gd name="connsiteY263" fmla="*/ 185379 h 522287"/>
              <a:gd name="connsiteX264" fmla="*/ 257637 w 546100"/>
              <a:gd name="connsiteY264" fmla="*/ 195216 h 522287"/>
              <a:gd name="connsiteX265" fmla="*/ 261928 w 546100"/>
              <a:gd name="connsiteY265" fmla="*/ 205687 h 522287"/>
              <a:gd name="connsiteX266" fmla="*/ 265266 w 546100"/>
              <a:gd name="connsiteY266" fmla="*/ 216317 h 522287"/>
              <a:gd name="connsiteX267" fmla="*/ 267809 w 546100"/>
              <a:gd name="connsiteY267" fmla="*/ 227582 h 522287"/>
              <a:gd name="connsiteX268" fmla="*/ 269398 w 546100"/>
              <a:gd name="connsiteY268" fmla="*/ 239005 h 522287"/>
              <a:gd name="connsiteX269" fmla="*/ 269875 w 546100"/>
              <a:gd name="connsiteY269" fmla="*/ 250745 h 522287"/>
              <a:gd name="connsiteX270" fmla="*/ 269557 w 546100"/>
              <a:gd name="connsiteY270" fmla="*/ 258679 h 522287"/>
              <a:gd name="connsiteX271" fmla="*/ 268922 w 546100"/>
              <a:gd name="connsiteY271" fmla="*/ 266453 h 522287"/>
              <a:gd name="connsiteX272" fmla="*/ 259385 w 546100"/>
              <a:gd name="connsiteY272" fmla="*/ 273592 h 522287"/>
              <a:gd name="connsiteX273" fmla="*/ 250644 w 546100"/>
              <a:gd name="connsiteY273" fmla="*/ 281525 h 522287"/>
              <a:gd name="connsiteX274" fmla="*/ 242538 w 546100"/>
              <a:gd name="connsiteY274" fmla="*/ 289775 h 522287"/>
              <a:gd name="connsiteX275" fmla="*/ 235227 w 546100"/>
              <a:gd name="connsiteY275" fmla="*/ 298819 h 522287"/>
              <a:gd name="connsiteX276" fmla="*/ 228552 w 546100"/>
              <a:gd name="connsiteY276" fmla="*/ 308497 h 522287"/>
              <a:gd name="connsiteX277" fmla="*/ 222671 w 546100"/>
              <a:gd name="connsiteY277" fmla="*/ 318492 h 522287"/>
              <a:gd name="connsiteX278" fmla="*/ 217585 w 546100"/>
              <a:gd name="connsiteY278" fmla="*/ 328963 h 522287"/>
              <a:gd name="connsiteX279" fmla="*/ 213452 w 546100"/>
              <a:gd name="connsiteY279" fmla="*/ 339910 h 522287"/>
              <a:gd name="connsiteX280" fmla="*/ 210114 w 546100"/>
              <a:gd name="connsiteY280" fmla="*/ 351334 h 522287"/>
              <a:gd name="connsiteX281" fmla="*/ 207730 w 546100"/>
              <a:gd name="connsiteY281" fmla="*/ 362757 h 522287"/>
              <a:gd name="connsiteX282" fmla="*/ 198671 w 546100"/>
              <a:gd name="connsiteY282" fmla="*/ 368151 h 522287"/>
              <a:gd name="connsiteX283" fmla="*/ 189453 w 546100"/>
              <a:gd name="connsiteY283" fmla="*/ 372593 h 522287"/>
              <a:gd name="connsiteX284" fmla="*/ 179916 w 546100"/>
              <a:gd name="connsiteY284" fmla="*/ 376401 h 522287"/>
              <a:gd name="connsiteX285" fmla="*/ 169744 w 546100"/>
              <a:gd name="connsiteY285" fmla="*/ 379416 h 522287"/>
              <a:gd name="connsiteX286" fmla="*/ 159414 w 546100"/>
              <a:gd name="connsiteY286" fmla="*/ 381795 h 522287"/>
              <a:gd name="connsiteX287" fmla="*/ 148606 w 546100"/>
              <a:gd name="connsiteY287" fmla="*/ 383223 h 522287"/>
              <a:gd name="connsiteX288" fmla="*/ 141930 w 546100"/>
              <a:gd name="connsiteY288" fmla="*/ 383858 h 522287"/>
              <a:gd name="connsiteX289" fmla="*/ 134778 w 546100"/>
              <a:gd name="connsiteY289" fmla="*/ 384175 h 522287"/>
              <a:gd name="connsiteX290" fmla="*/ 127944 w 546100"/>
              <a:gd name="connsiteY290" fmla="*/ 383858 h 522287"/>
              <a:gd name="connsiteX291" fmla="*/ 121269 w 546100"/>
              <a:gd name="connsiteY291" fmla="*/ 383223 h 522287"/>
              <a:gd name="connsiteX292" fmla="*/ 109984 w 546100"/>
              <a:gd name="connsiteY292" fmla="*/ 381795 h 522287"/>
              <a:gd name="connsiteX293" fmla="*/ 99176 w 546100"/>
              <a:gd name="connsiteY293" fmla="*/ 379257 h 522287"/>
              <a:gd name="connsiteX294" fmla="*/ 88528 w 546100"/>
              <a:gd name="connsiteY294" fmla="*/ 375925 h 522287"/>
              <a:gd name="connsiteX295" fmla="*/ 78356 w 546100"/>
              <a:gd name="connsiteY295" fmla="*/ 371800 h 522287"/>
              <a:gd name="connsiteX296" fmla="*/ 68819 w 546100"/>
              <a:gd name="connsiteY296" fmla="*/ 366882 h 522287"/>
              <a:gd name="connsiteX297" fmla="*/ 59442 w 546100"/>
              <a:gd name="connsiteY297" fmla="*/ 361329 h 522287"/>
              <a:gd name="connsiteX298" fmla="*/ 50701 w 546100"/>
              <a:gd name="connsiteY298" fmla="*/ 354983 h 522287"/>
              <a:gd name="connsiteX299" fmla="*/ 42595 w 546100"/>
              <a:gd name="connsiteY299" fmla="*/ 348002 h 522287"/>
              <a:gd name="connsiteX300" fmla="*/ 35125 w 546100"/>
              <a:gd name="connsiteY300" fmla="*/ 340228 h 522287"/>
              <a:gd name="connsiteX301" fmla="*/ 28132 w 546100"/>
              <a:gd name="connsiteY301" fmla="*/ 332136 h 522287"/>
              <a:gd name="connsiteX302" fmla="*/ 21933 w 546100"/>
              <a:gd name="connsiteY302" fmla="*/ 323410 h 522287"/>
              <a:gd name="connsiteX303" fmla="*/ 16370 w 546100"/>
              <a:gd name="connsiteY303" fmla="*/ 314367 h 522287"/>
              <a:gd name="connsiteX304" fmla="*/ 11443 w 546100"/>
              <a:gd name="connsiteY304" fmla="*/ 304689 h 522287"/>
              <a:gd name="connsiteX305" fmla="*/ 7470 w 546100"/>
              <a:gd name="connsiteY305" fmla="*/ 294535 h 522287"/>
              <a:gd name="connsiteX306" fmla="*/ 4291 w 546100"/>
              <a:gd name="connsiteY306" fmla="*/ 284064 h 522287"/>
              <a:gd name="connsiteX307" fmla="*/ 1907 w 546100"/>
              <a:gd name="connsiteY307" fmla="*/ 273116 h 522287"/>
              <a:gd name="connsiteX308" fmla="*/ 477 w 546100"/>
              <a:gd name="connsiteY308" fmla="*/ 262169 h 522287"/>
              <a:gd name="connsiteX309" fmla="*/ 0 w 546100"/>
              <a:gd name="connsiteY309" fmla="*/ 250745 h 522287"/>
              <a:gd name="connsiteX310" fmla="*/ 477 w 546100"/>
              <a:gd name="connsiteY310" fmla="*/ 239164 h 522287"/>
              <a:gd name="connsiteX311" fmla="*/ 2066 w 546100"/>
              <a:gd name="connsiteY311" fmla="*/ 228058 h 522287"/>
              <a:gd name="connsiteX312" fmla="*/ 4450 w 546100"/>
              <a:gd name="connsiteY312" fmla="*/ 217110 h 522287"/>
              <a:gd name="connsiteX313" fmla="*/ 7629 w 546100"/>
              <a:gd name="connsiteY313" fmla="*/ 206481 h 522287"/>
              <a:gd name="connsiteX314" fmla="*/ 11602 w 546100"/>
              <a:gd name="connsiteY314" fmla="*/ 196327 h 522287"/>
              <a:gd name="connsiteX315" fmla="*/ 16688 w 546100"/>
              <a:gd name="connsiteY315" fmla="*/ 186490 h 522287"/>
              <a:gd name="connsiteX316" fmla="*/ 22251 w 546100"/>
              <a:gd name="connsiteY316" fmla="*/ 177288 h 522287"/>
              <a:gd name="connsiteX317" fmla="*/ 28608 w 546100"/>
              <a:gd name="connsiteY317" fmla="*/ 168562 h 522287"/>
              <a:gd name="connsiteX318" fmla="*/ 35761 w 546100"/>
              <a:gd name="connsiteY318" fmla="*/ 160470 h 522287"/>
              <a:gd name="connsiteX319" fmla="*/ 43548 w 546100"/>
              <a:gd name="connsiteY319" fmla="*/ 152696 h 522287"/>
              <a:gd name="connsiteX320" fmla="*/ 51813 w 546100"/>
              <a:gd name="connsiteY320" fmla="*/ 145715 h 522287"/>
              <a:gd name="connsiteX321" fmla="*/ 60714 w 546100"/>
              <a:gd name="connsiteY321" fmla="*/ 139369 h 522287"/>
              <a:gd name="connsiteX322" fmla="*/ 69932 w 546100"/>
              <a:gd name="connsiteY322" fmla="*/ 133816 h 522287"/>
              <a:gd name="connsiteX323" fmla="*/ 79945 w 546100"/>
              <a:gd name="connsiteY323" fmla="*/ 128898 h 522287"/>
              <a:gd name="connsiteX324" fmla="*/ 90117 w 546100"/>
              <a:gd name="connsiteY324" fmla="*/ 124932 h 522287"/>
              <a:gd name="connsiteX325" fmla="*/ 100766 w 546100"/>
              <a:gd name="connsiteY325" fmla="*/ 121758 h 522287"/>
              <a:gd name="connsiteX326" fmla="*/ 111891 w 546100"/>
              <a:gd name="connsiteY326" fmla="*/ 119379 h 522287"/>
              <a:gd name="connsiteX327" fmla="*/ 123176 w 546100"/>
              <a:gd name="connsiteY327" fmla="*/ 117951 h 522287"/>
              <a:gd name="connsiteX328" fmla="*/ 189526 w 546100"/>
              <a:gd name="connsiteY328" fmla="*/ 92075 h 522287"/>
              <a:gd name="connsiteX329" fmla="*/ 190653 w 546100"/>
              <a:gd name="connsiteY329" fmla="*/ 92397 h 522287"/>
              <a:gd name="connsiteX330" fmla="*/ 191779 w 546100"/>
              <a:gd name="connsiteY330" fmla="*/ 92558 h 522287"/>
              <a:gd name="connsiteX331" fmla="*/ 199986 w 546100"/>
              <a:gd name="connsiteY331" fmla="*/ 94816 h 522287"/>
              <a:gd name="connsiteX332" fmla="*/ 210286 w 546100"/>
              <a:gd name="connsiteY332" fmla="*/ 97395 h 522287"/>
              <a:gd name="connsiteX333" fmla="*/ 219942 w 546100"/>
              <a:gd name="connsiteY333" fmla="*/ 99491 h 522287"/>
              <a:gd name="connsiteX334" fmla="*/ 229275 w 546100"/>
              <a:gd name="connsiteY334" fmla="*/ 101265 h 522287"/>
              <a:gd name="connsiteX335" fmla="*/ 238126 w 546100"/>
              <a:gd name="connsiteY335" fmla="*/ 102394 h 522287"/>
              <a:gd name="connsiteX336" fmla="*/ 221873 w 546100"/>
              <a:gd name="connsiteY336" fmla="*/ 133350 h 522287"/>
              <a:gd name="connsiteX337" fmla="*/ 211895 w 546100"/>
              <a:gd name="connsiteY337" fmla="*/ 126578 h 522287"/>
              <a:gd name="connsiteX338" fmla="*/ 201596 w 546100"/>
              <a:gd name="connsiteY338" fmla="*/ 120613 h 522287"/>
              <a:gd name="connsiteX339" fmla="*/ 190653 w 546100"/>
              <a:gd name="connsiteY339" fmla="*/ 115614 h 522287"/>
              <a:gd name="connsiteX340" fmla="*/ 179388 w 546100"/>
              <a:gd name="connsiteY340" fmla="*/ 111422 h 522287"/>
              <a:gd name="connsiteX341" fmla="*/ 131185 w 546100"/>
              <a:gd name="connsiteY341" fmla="*/ 52387 h 522287"/>
              <a:gd name="connsiteX342" fmla="*/ 141518 w 546100"/>
              <a:gd name="connsiteY342" fmla="*/ 52864 h 522287"/>
              <a:gd name="connsiteX343" fmla="*/ 152168 w 546100"/>
              <a:gd name="connsiteY343" fmla="*/ 54137 h 522287"/>
              <a:gd name="connsiteX344" fmla="*/ 162500 w 546100"/>
              <a:gd name="connsiteY344" fmla="*/ 56046 h 522287"/>
              <a:gd name="connsiteX345" fmla="*/ 173151 w 546100"/>
              <a:gd name="connsiteY345" fmla="*/ 58432 h 522287"/>
              <a:gd name="connsiteX346" fmla="*/ 183642 w 546100"/>
              <a:gd name="connsiteY346" fmla="*/ 61136 h 522287"/>
              <a:gd name="connsiteX347" fmla="*/ 193974 w 546100"/>
              <a:gd name="connsiteY347" fmla="*/ 63840 h 522287"/>
              <a:gd name="connsiteX348" fmla="*/ 203830 w 546100"/>
              <a:gd name="connsiteY348" fmla="*/ 66704 h 522287"/>
              <a:gd name="connsiteX349" fmla="*/ 211301 w 546100"/>
              <a:gd name="connsiteY349" fmla="*/ 68931 h 522287"/>
              <a:gd name="connsiteX350" fmla="*/ 218455 w 546100"/>
              <a:gd name="connsiteY350" fmla="*/ 70681 h 522287"/>
              <a:gd name="connsiteX351" fmla="*/ 224495 w 546100"/>
              <a:gd name="connsiteY351" fmla="*/ 71953 h 522287"/>
              <a:gd name="connsiteX352" fmla="*/ 231012 w 546100"/>
              <a:gd name="connsiteY352" fmla="*/ 72908 h 522287"/>
              <a:gd name="connsiteX353" fmla="*/ 238165 w 546100"/>
              <a:gd name="connsiteY353" fmla="*/ 73544 h 522287"/>
              <a:gd name="connsiteX354" fmla="*/ 245478 w 546100"/>
              <a:gd name="connsiteY354" fmla="*/ 74021 h 522287"/>
              <a:gd name="connsiteX355" fmla="*/ 253267 w 546100"/>
              <a:gd name="connsiteY355" fmla="*/ 74658 h 522287"/>
              <a:gd name="connsiteX356" fmla="*/ 258989 w 546100"/>
              <a:gd name="connsiteY356" fmla="*/ 74976 h 522287"/>
              <a:gd name="connsiteX357" fmla="*/ 264553 w 546100"/>
              <a:gd name="connsiteY357" fmla="*/ 75294 h 522287"/>
              <a:gd name="connsiteX358" fmla="*/ 270275 w 546100"/>
              <a:gd name="connsiteY358" fmla="*/ 75771 h 522287"/>
              <a:gd name="connsiteX359" fmla="*/ 275998 w 546100"/>
              <a:gd name="connsiteY359" fmla="*/ 76408 h 522287"/>
              <a:gd name="connsiteX360" fmla="*/ 281561 w 546100"/>
              <a:gd name="connsiteY360" fmla="*/ 77203 h 522287"/>
              <a:gd name="connsiteX361" fmla="*/ 287125 w 546100"/>
              <a:gd name="connsiteY361" fmla="*/ 78317 h 522287"/>
              <a:gd name="connsiteX362" fmla="*/ 292371 w 546100"/>
              <a:gd name="connsiteY362" fmla="*/ 79589 h 522287"/>
              <a:gd name="connsiteX363" fmla="*/ 297616 w 546100"/>
              <a:gd name="connsiteY363" fmla="*/ 81180 h 522287"/>
              <a:gd name="connsiteX364" fmla="*/ 302385 w 546100"/>
              <a:gd name="connsiteY364" fmla="*/ 82771 h 522287"/>
              <a:gd name="connsiteX365" fmla="*/ 306995 w 546100"/>
              <a:gd name="connsiteY365" fmla="*/ 84998 h 522287"/>
              <a:gd name="connsiteX366" fmla="*/ 311287 w 546100"/>
              <a:gd name="connsiteY366" fmla="*/ 87384 h 522287"/>
              <a:gd name="connsiteX367" fmla="*/ 315102 w 546100"/>
              <a:gd name="connsiteY367" fmla="*/ 90407 h 522287"/>
              <a:gd name="connsiteX368" fmla="*/ 318599 w 546100"/>
              <a:gd name="connsiteY368" fmla="*/ 93747 h 522287"/>
              <a:gd name="connsiteX369" fmla="*/ 321619 w 546100"/>
              <a:gd name="connsiteY369" fmla="*/ 97724 h 522287"/>
              <a:gd name="connsiteX370" fmla="*/ 324162 w 546100"/>
              <a:gd name="connsiteY370" fmla="*/ 102019 h 522287"/>
              <a:gd name="connsiteX371" fmla="*/ 326070 w 546100"/>
              <a:gd name="connsiteY371" fmla="*/ 106792 h 522287"/>
              <a:gd name="connsiteX372" fmla="*/ 327501 w 546100"/>
              <a:gd name="connsiteY372" fmla="*/ 112359 h 522287"/>
              <a:gd name="connsiteX373" fmla="*/ 328613 w 546100"/>
              <a:gd name="connsiteY373" fmla="*/ 121745 h 522287"/>
              <a:gd name="connsiteX374" fmla="*/ 328454 w 546100"/>
              <a:gd name="connsiteY374" fmla="*/ 130812 h 522287"/>
              <a:gd name="connsiteX375" fmla="*/ 327342 w 546100"/>
              <a:gd name="connsiteY375" fmla="*/ 139721 h 522287"/>
              <a:gd name="connsiteX376" fmla="*/ 325116 w 546100"/>
              <a:gd name="connsiteY376" fmla="*/ 148629 h 522287"/>
              <a:gd name="connsiteX377" fmla="*/ 321937 w 546100"/>
              <a:gd name="connsiteY377" fmla="*/ 156901 h 522287"/>
              <a:gd name="connsiteX378" fmla="*/ 317804 w 546100"/>
              <a:gd name="connsiteY378" fmla="*/ 165014 h 522287"/>
              <a:gd name="connsiteX379" fmla="*/ 313194 w 546100"/>
              <a:gd name="connsiteY379" fmla="*/ 172650 h 522287"/>
              <a:gd name="connsiteX380" fmla="*/ 307472 w 546100"/>
              <a:gd name="connsiteY380" fmla="*/ 179809 h 522287"/>
              <a:gd name="connsiteX381" fmla="*/ 301272 w 546100"/>
              <a:gd name="connsiteY381" fmla="*/ 186331 h 522287"/>
              <a:gd name="connsiteX382" fmla="*/ 294437 w 546100"/>
              <a:gd name="connsiteY382" fmla="*/ 192376 h 522287"/>
              <a:gd name="connsiteX383" fmla="*/ 287125 w 546100"/>
              <a:gd name="connsiteY383" fmla="*/ 197785 h 522287"/>
              <a:gd name="connsiteX384" fmla="*/ 279654 w 546100"/>
              <a:gd name="connsiteY384" fmla="*/ 202398 h 522287"/>
              <a:gd name="connsiteX385" fmla="*/ 271547 w 546100"/>
              <a:gd name="connsiteY385" fmla="*/ 206375 h 522287"/>
              <a:gd name="connsiteX386" fmla="*/ 268209 w 546100"/>
              <a:gd name="connsiteY386" fmla="*/ 197625 h 522287"/>
              <a:gd name="connsiteX387" fmla="*/ 264394 w 546100"/>
              <a:gd name="connsiteY387" fmla="*/ 189353 h 522287"/>
              <a:gd name="connsiteX388" fmla="*/ 271388 w 546100"/>
              <a:gd name="connsiteY388" fmla="*/ 186490 h 522287"/>
              <a:gd name="connsiteX389" fmla="*/ 277905 w 546100"/>
              <a:gd name="connsiteY389" fmla="*/ 182990 h 522287"/>
              <a:gd name="connsiteX390" fmla="*/ 284105 w 546100"/>
              <a:gd name="connsiteY390" fmla="*/ 179172 h 522287"/>
              <a:gd name="connsiteX391" fmla="*/ 289827 w 546100"/>
              <a:gd name="connsiteY391" fmla="*/ 174718 h 522287"/>
              <a:gd name="connsiteX392" fmla="*/ 295073 w 546100"/>
              <a:gd name="connsiteY392" fmla="*/ 169628 h 522287"/>
              <a:gd name="connsiteX393" fmla="*/ 300160 w 546100"/>
              <a:gd name="connsiteY393" fmla="*/ 163264 h 522287"/>
              <a:gd name="connsiteX394" fmla="*/ 304134 w 546100"/>
              <a:gd name="connsiteY394" fmla="*/ 156742 h 522287"/>
              <a:gd name="connsiteX395" fmla="*/ 306995 w 546100"/>
              <a:gd name="connsiteY395" fmla="*/ 150379 h 522287"/>
              <a:gd name="connsiteX396" fmla="*/ 308743 w 546100"/>
              <a:gd name="connsiteY396" fmla="*/ 144175 h 522287"/>
              <a:gd name="connsiteX397" fmla="*/ 309379 w 546100"/>
              <a:gd name="connsiteY397" fmla="*/ 138289 h 522287"/>
              <a:gd name="connsiteX398" fmla="*/ 309061 w 546100"/>
              <a:gd name="connsiteY398" fmla="*/ 132562 h 522287"/>
              <a:gd name="connsiteX399" fmla="*/ 307949 w 546100"/>
              <a:gd name="connsiteY399" fmla="*/ 126995 h 522287"/>
              <a:gd name="connsiteX400" fmla="*/ 305882 w 546100"/>
              <a:gd name="connsiteY400" fmla="*/ 121745 h 522287"/>
              <a:gd name="connsiteX401" fmla="*/ 303021 w 546100"/>
              <a:gd name="connsiteY401" fmla="*/ 116814 h 522287"/>
              <a:gd name="connsiteX402" fmla="*/ 299365 w 546100"/>
              <a:gd name="connsiteY402" fmla="*/ 112359 h 522287"/>
              <a:gd name="connsiteX403" fmla="*/ 295073 w 546100"/>
              <a:gd name="connsiteY403" fmla="*/ 108382 h 522287"/>
              <a:gd name="connsiteX404" fmla="*/ 290145 w 546100"/>
              <a:gd name="connsiteY404" fmla="*/ 104724 h 522287"/>
              <a:gd name="connsiteX405" fmla="*/ 284741 w 546100"/>
              <a:gd name="connsiteY405" fmla="*/ 101542 h 522287"/>
              <a:gd name="connsiteX406" fmla="*/ 279018 w 546100"/>
              <a:gd name="connsiteY406" fmla="*/ 98997 h 522287"/>
              <a:gd name="connsiteX407" fmla="*/ 272660 w 546100"/>
              <a:gd name="connsiteY407" fmla="*/ 97088 h 522287"/>
              <a:gd name="connsiteX408" fmla="*/ 266142 w 546100"/>
              <a:gd name="connsiteY408" fmla="*/ 95815 h 522287"/>
              <a:gd name="connsiteX409" fmla="*/ 259148 w 546100"/>
              <a:gd name="connsiteY409" fmla="*/ 95179 h 522287"/>
              <a:gd name="connsiteX410" fmla="*/ 251041 w 546100"/>
              <a:gd name="connsiteY410" fmla="*/ 94702 h 522287"/>
              <a:gd name="connsiteX411" fmla="*/ 242934 w 546100"/>
              <a:gd name="connsiteY411" fmla="*/ 93747 h 522287"/>
              <a:gd name="connsiteX412" fmla="*/ 229741 w 546100"/>
              <a:gd name="connsiteY412" fmla="*/ 91997 h 522287"/>
              <a:gd name="connsiteX413" fmla="*/ 216388 w 546100"/>
              <a:gd name="connsiteY413" fmla="*/ 89293 h 522287"/>
              <a:gd name="connsiteX414" fmla="*/ 203035 w 546100"/>
              <a:gd name="connsiteY414" fmla="*/ 86111 h 522287"/>
              <a:gd name="connsiteX415" fmla="*/ 194769 w 546100"/>
              <a:gd name="connsiteY415" fmla="*/ 83884 h 522287"/>
              <a:gd name="connsiteX416" fmla="*/ 183165 w 546100"/>
              <a:gd name="connsiteY416" fmla="*/ 80703 h 522287"/>
              <a:gd name="connsiteX417" fmla="*/ 171402 w 546100"/>
              <a:gd name="connsiteY417" fmla="*/ 77998 h 522287"/>
              <a:gd name="connsiteX418" fmla="*/ 159480 w 546100"/>
              <a:gd name="connsiteY418" fmla="*/ 75453 h 522287"/>
              <a:gd name="connsiteX419" fmla="*/ 147558 w 546100"/>
              <a:gd name="connsiteY419" fmla="*/ 73544 h 522287"/>
              <a:gd name="connsiteX420" fmla="*/ 135636 w 546100"/>
              <a:gd name="connsiteY420" fmla="*/ 72431 h 522287"/>
              <a:gd name="connsiteX421" fmla="*/ 132457 w 546100"/>
              <a:gd name="connsiteY421" fmla="*/ 72272 h 522287"/>
              <a:gd name="connsiteX422" fmla="*/ 127212 w 546100"/>
              <a:gd name="connsiteY422" fmla="*/ 72590 h 522287"/>
              <a:gd name="connsiteX423" fmla="*/ 122602 w 546100"/>
              <a:gd name="connsiteY423" fmla="*/ 73385 h 522287"/>
              <a:gd name="connsiteX424" fmla="*/ 118787 w 546100"/>
              <a:gd name="connsiteY424" fmla="*/ 74817 h 522287"/>
              <a:gd name="connsiteX425" fmla="*/ 115607 w 546100"/>
              <a:gd name="connsiteY425" fmla="*/ 76567 h 522287"/>
              <a:gd name="connsiteX426" fmla="*/ 113064 w 546100"/>
              <a:gd name="connsiteY426" fmla="*/ 78794 h 522287"/>
              <a:gd name="connsiteX427" fmla="*/ 110998 w 546100"/>
              <a:gd name="connsiteY427" fmla="*/ 81498 h 522287"/>
              <a:gd name="connsiteX428" fmla="*/ 109567 w 546100"/>
              <a:gd name="connsiteY428" fmla="*/ 84521 h 522287"/>
              <a:gd name="connsiteX429" fmla="*/ 108772 w 546100"/>
              <a:gd name="connsiteY429" fmla="*/ 87702 h 522287"/>
              <a:gd name="connsiteX430" fmla="*/ 108295 w 546100"/>
              <a:gd name="connsiteY430" fmla="*/ 91202 h 522287"/>
              <a:gd name="connsiteX431" fmla="*/ 108454 w 546100"/>
              <a:gd name="connsiteY431" fmla="*/ 94861 h 522287"/>
              <a:gd name="connsiteX432" fmla="*/ 109090 w 546100"/>
              <a:gd name="connsiteY432" fmla="*/ 98679 h 522287"/>
              <a:gd name="connsiteX433" fmla="*/ 110203 w 546100"/>
              <a:gd name="connsiteY433" fmla="*/ 102656 h 522287"/>
              <a:gd name="connsiteX434" fmla="*/ 111475 w 546100"/>
              <a:gd name="connsiteY434" fmla="*/ 106633 h 522287"/>
              <a:gd name="connsiteX435" fmla="*/ 113223 w 546100"/>
              <a:gd name="connsiteY435" fmla="*/ 110609 h 522287"/>
              <a:gd name="connsiteX436" fmla="*/ 103527 w 546100"/>
              <a:gd name="connsiteY436" fmla="*/ 112518 h 522287"/>
              <a:gd name="connsiteX437" fmla="*/ 94148 w 546100"/>
              <a:gd name="connsiteY437" fmla="*/ 114905 h 522287"/>
              <a:gd name="connsiteX438" fmla="*/ 92399 w 546100"/>
              <a:gd name="connsiteY438" fmla="*/ 110450 h 522287"/>
              <a:gd name="connsiteX439" fmla="*/ 90969 w 546100"/>
              <a:gd name="connsiteY439" fmla="*/ 106155 h 522287"/>
              <a:gd name="connsiteX440" fmla="*/ 89538 w 546100"/>
              <a:gd name="connsiteY440" fmla="*/ 101701 h 522287"/>
              <a:gd name="connsiteX441" fmla="*/ 88584 w 546100"/>
              <a:gd name="connsiteY441" fmla="*/ 97088 h 522287"/>
              <a:gd name="connsiteX442" fmla="*/ 87949 w 546100"/>
              <a:gd name="connsiteY442" fmla="*/ 92475 h 522287"/>
              <a:gd name="connsiteX443" fmla="*/ 87313 w 546100"/>
              <a:gd name="connsiteY443" fmla="*/ 88020 h 522287"/>
              <a:gd name="connsiteX444" fmla="*/ 87631 w 546100"/>
              <a:gd name="connsiteY444" fmla="*/ 83407 h 522287"/>
              <a:gd name="connsiteX445" fmla="*/ 87949 w 546100"/>
              <a:gd name="connsiteY445" fmla="*/ 78953 h 522287"/>
              <a:gd name="connsiteX446" fmla="*/ 88902 w 546100"/>
              <a:gd name="connsiteY446" fmla="*/ 74817 h 522287"/>
              <a:gd name="connsiteX447" fmla="*/ 90174 w 546100"/>
              <a:gd name="connsiteY447" fmla="*/ 70681 h 522287"/>
              <a:gd name="connsiteX448" fmla="*/ 92240 w 546100"/>
              <a:gd name="connsiteY448" fmla="*/ 67022 h 522287"/>
              <a:gd name="connsiteX449" fmla="*/ 94784 w 546100"/>
              <a:gd name="connsiteY449" fmla="*/ 63681 h 522287"/>
              <a:gd name="connsiteX450" fmla="*/ 97804 w 546100"/>
              <a:gd name="connsiteY450" fmla="*/ 60659 h 522287"/>
              <a:gd name="connsiteX451" fmla="*/ 101778 w 546100"/>
              <a:gd name="connsiteY451" fmla="*/ 58273 h 522287"/>
              <a:gd name="connsiteX452" fmla="*/ 106070 w 546100"/>
              <a:gd name="connsiteY452" fmla="*/ 56046 h 522287"/>
              <a:gd name="connsiteX453" fmla="*/ 111316 w 546100"/>
              <a:gd name="connsiteY453" fmla="*/ 54614 h 522287"/>
              <a:gd name="connsiteX454" fmla="*/ 117674 w 546100"/>
              <a:gd name="connsiteY454" fmla="*/ 53182 h 522287"/>
              <a:gd name="connsiteX455" fmla="*/ 124509 w 546100"/>
              <a:gd name="connsiteY455" fmla="*/ 52546 h 522287"/>
              <a:gd name="connsiteX456" fmla="*/ 251677 w 546100"/>
              <a:gd name="connsiteY456" fmla="*/ 0 h 522287"/>
              <a:gd name="connsiteX457" fmla="*/ 255636 w 546100"/>
              <a:gd name="connsiteY457" fmla="*/ 160 h 522287"/>
              <a:gd name="connsiteX458" fmla="*/ 259754 w 546100"/>
              <a:gd name="connsiteY458" fmla="*/ 959 h 522287"/>
              <a:gd name="connsiteX459" fmla="*/ 263556 w 546100"/>
              <a:gd name="connsiteY459" fmla="*/ 2558 h 522287"/>
              <a:gd name="connsiteX460" fmla="*/ 267198 w 546100"/>
              <a:gd name="connsiteY460" fmla="*/ 4957 h 522287"/>
              <a:gd name="connsiteX461" fmla="*/ 270208 w 546100"/>
              <a:gd name="connsiteY461" fmla="*/ 7676 h 522287"/>
              <a:gd name="connsiteX462" fmla="*/ 272583 w 546100"/>
              <a:gd name="connsiteY462" fmla="*/ 11034 h 522287"/>
              <a:gd name="connsiteX463" fmla="*/ 274484 w 546100"/>
              <a:gd name="connsiteY463" fmla="*/ 14553 h 522287"/>
              <a:gd name="connsiteX464" fmla="*/ 275593 w 546100"/>
              <a:gd name="connsiteY464" fmla="*/ 18391 h 522287"/>
              <a:gd name="connsiteX465" fmla="*/ 276226 w 546100"/>
              <a:gd name="connsiteY465" fmla="*/ 22389 h 522287"/>
              <a:gd name="connsiteX466" fmla="*/ 276068 w 546100"/>
              <a:gd name="connsiteY466" fmla="*/ 26387 h 522287"/>
              <a:gd name="connsiteX467" fmla="*/ 275118 w 546100"/>
              <a:gd name="connsiteY467" fmla="*/ 30545 h 522287"/>
              <a:gd name="connsiteX468" fmla="*/ 273692 w 546100"/>
              <a:gd name="connsiteY468" fmla="*/ 34383 h 522287"/>
              <a:gd name="connsiteX469" fmla="*/ 257379 w 546100"/>
              <a:gd name="connsiteY469" fmla="*/ 65088 h 522287"/>
              <a:gd name="connsiteX470" fmla="*/ 250410 w 546100"/>
              <a:gd name="connsiteY470" fmla="*/ 64768 h 522287"/>
              <a:gd name="connsiteX471" fmla="*/ 243599 w 546100"/>
              <a:gd name="connsiteY471" fmla="*/ 64288 h 522287"/>
              <a:gd name="connsiteX472" fmla="*/ 236947 w 546100"/>
              <a:gd name="connsiteY472" fmla="*/ 63648 h 522287"/>
              <a:gd name="connsiteX473" fmla="*/ 230929 w 546100"/>
              <a:gd name="connsiteY473" fmla="*/ 63009 h 522287"/>
              <a:gd name="connsiteX474" fmla="*/ 225227 w 546100"/>
              <a:gd name="connsiteY474" fmla="*/ 62369 h 522287"/>
              <a:gd name="connsiteX475" fmla="*/ 220159 w 546100"/>
              <a:gd name="connsiteY475" fmla="*/ 61250 h 522287"/>
              <a:gd name="connsiteX476" fmla="*/ 214140 w 546100"/>
              <a:gd name="connsiteY476" fmla="*/ 59650 h 522287"/>
              <a:gd name="connsiteX477" fmla="*/ 207963 w 546100"/>
              <a:gd name="connsiteY477" fmla="*/ 57891 h 522287"/>
              <a:gd name="connsiteX478" fmla="*/ 231879 w 546100"/>
              <a:gd name="connsiteY478" fmla="*/ 12474 h 522287"/>
              <a:gd name="connsiteX479" fmla="*/ 234096 w 546100"/>
              <a:gd name="connsiteY479" fmla="*/ 8955 h 522287"/>
              <a:gd name="connsiteX480" fmla="*/ 236789 w 546100"/>
              <a:gd name="connsiteY480" fmla="*/ 5917 h 522287"/>
              <a:gd name="connsiteX481" fmla="*/ 240273 w 546100"/>
              <a:gd name="connsiteY481" fmla="*/ 3518 h 522287"/>
              <a:gd name="connsiteX482" fmla="*/ 243758 w 546100"/>
              <a:gd name="connsiteY482" fmla="*/ 1599 h 522287"/>
              <a:gd name="connsiteX483" fmla="*/ 247559 w 546100"/>
              <a:gd name="connsiteY483" fmla="*/ 480 h 522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</a:cxnLst>
            <a:rect l="l" t="t" r="r" b="b"/>
            <a:pathLst>
              <a:path w="546100" h="522287">
                <a:moveTo>
                  <a:pt x="352426" y="255587"/>
                </a:moveTo>
                <a:lnTo>
                  <a:pt x="362439" y="255905"/>
                </a:lnTo>
                <a:lnTo>
                  <a:pt x="372293" y="257015"/>
                </a:lnTo>
                <a:lnTo>
                  <a:pt x="381829" y="258760"/>
                </a:lnTo>
                <a:lnTo>
                  <a:pt x="391206" y="261140"/>
                </a:lnTo>
                <a:lnTo>
                  <a:pt x="400266" y="264155"/>
                </a:lnTo>
                <a:lnTo>
                  <a:pt x="409166" y="267804"/>
                </a:lnTo>
                <a:lnTo>
                  <a:pt x="417590" y="272246"/>
                </a:lnTo>
                <a:lnTo>
                  <a:pt x="425696" y="277006"/>
                </a:lnTo>
                <a:lnTo>
                  <a:pt x="433484" y="282400"/>
                </a:lnTo>
                <a:lnTo>
                  <a:pt x="442066" y="289381"/>
                </a:lnTo>
                <a:lnTo>
                  <a:pt x="450013" y="296996"/>
                </a:lnTo>
                <a:lnTo>
                  <a:pt x="457483" y="305405"/>
                </a:lnTo>
                <a:lnTo>
                  <a:pt x="464158" y="314131"/>
                </a:lnTo>
                <a:lnTo>
                  <a:pt x="470039" y="323492"/>
                </a:lnTo>
                <a:lnTo>
                  <a:pt x="475125" y="333328"/>
                </a:lnTo>
                <a:lnTo>
                  <a:pt x="479416" y="343641"/>
                </a:lnTo>
                <a:lnTo>
                  <a:pt x="482913" y="354430"/>
                </a:lnTo>
                <a:lnTo>
                  <a:pt x="485456" y="365694"/>
                </a:lnTo>
                <a:lnTo>
                  <a:pt x="486886" y="377117"/>
                </a:lnTo>
                <a:lnTo>
                  <a:pt x="487363" y="388858"/>
                </a:lnTo>
                <a:lnTo>
                  <a:pt x="486886" y="400281"/>
                </a:lnTo>
                <a:lnTo>
                  <a:pt x="485456" y="411228"/>
                </a:lnTo>
                <a:lnTo>
                  <a:pt x="483231" y="422176"/>
                </a:lnTo>
                <a:lnTo>
                  <a:pt x="480052" y="432647"/>
                </a:lnTo>
                <a:lnTo>
                  <a:pt x="475920" y="442801"/>
                </a:lnTo>
                <a:lnTo>
                  <a:pt x="470993" y="452479"/>
                </a:lnTo>
                <a:lnTo>
                  <a:pt x="465430" y="461522"/>
                </a:lnTo>
                <a:lnTo>
                  <a:pt x="459231" y="470248"/>
                </a:lnTo>
                <a:lnTo>
                  <a:pt x="452397" y="478340"/>
                </a:lnTo>
                <a:lnTo>
                  <a:pt x="444768" y="486114"/>
                </a:lnTo>
                <a:lnTo>
                  <a:pt x="436662" y="493095"/>
                </a:lnTo>
                <a:lnTo>
                  <a:pt x="427921" y="499441"/>
                </a:lnTo>
                <a:lnTo>
                  <a:pt x="418702" y="504994"/>
                </a:lnTo>
                <a:lnTo>
                  <a:pt x="409007" y="509912"/>
                </a:lnTo>
                <a:lnTo>
                  <a:pt x="398994" y="514037"/>
                </a:lnTo>
                <a:lnTo>
                  <a:pt x="388346" y="517369"/>
                </a:lnTo>
                <a:lnTo>
                  <a:pt x="377538" y="519907"/>
                </a:lnTo>
                <a:lnTo>
                  <a:pt x="366253" y="521335"/>
                </a:lnTo>
                <a:lnTo>
                  <a:pt x="359260" y="521970"/>
                </a:lnTo>
                <a:lnTo>
                  <a:pt x="352426" y="522287"/>
                </a:lnTo>
                <a:lnTo>
                  <a:pt x="345433" y="521970"/>
                </a:lnTo>
                <a:lnTo>
                  <a:pt x="338598" y="521335"/>
                </a:lnTo>
                <a:lnTo>
                  <a:pt x="327473" y="519907"/>
                </a:lnTo>
                <a:lnTo>
                  <a:pt x="316665" y="517369"/>
                </a:lnTo>
                <a:lnTo>
                  <a:pt x="306016" y="514037"/>
                </a:lnTo>
                <a:lnTo>
                  <a:pt x="295844" y="509912"/>
                </a:lnTo>
                <a:lnTo>
                  <a:pt x="286149" y="504994"/>
                </a:lnTo>
                <a:lnTo>
                  <a:pt x="277090" y="499441"/>
                </a:lnTo>
                <a:lnTo>
                  <a:pt x="268348" y="493095"/>
                </a:lnTo>
                <a:lnTo>
                  <a:pt x="260242" y="486114"/>
                </a:lnTo>
                <a:lnTo>
                  <a:pt x="252613" y="478340"/>
                </a:lnTo>
                <a:lnTo>
                  <a:pt x="245620" y="470248"/>
                </a:lnTo>
                <a:lnTo>
                  <a:pt x="239263" y="461522"/>
                </a:lnTo>
                <a:lnTo>
                  <a:pt x="233700" y="452479"/>
                </a:lnTo>
                <a:lnTo>
                  <a:pt x="228932" y="442801"/>
                </a:lnTo>
                <a:lnTo>
                  <a:pt x="224958" y="432647"/>
                </a:lnTo>
                <a:lnTo>
                  <a:pt x="221780" y="422176"/>
                </a:lnTo>
                <a:lnTo>
                  <a:pt x="219395" y="411228"/>
                </a:lnTo>
                <a:lnTo>
                  <a:pt x="217965" y="400281"/>
                </a:lnTo>
                <a:lnTo>
                  <a:pt x="217488" y="388858"/>
                </a:lnTo>
                <a:lnTo>
                  <a:pt x="217647" y="381560"/>
                </a:lnTo>
                <a:lnTo>
                  <a:pt x="218442" y="374579"/>
                </a:lnTo>
                <a:lnTo>
                  <a:pt x="219395" y="367757"/>
                </a:lnTo>
                <a:lnTo>
                  <a:pt x="219395" y="367439"/>
                </a:lnTo>
                <a:lnTo>
                  <a:pt x="219395" y="367122"/>
                </a:lnTo>
                <a:lnTo>
                  <a:pt x="219872" y="364108"/>
                </a:lnTo>
                <a:lnTo>
                  <a:pt x="220349" y="361093"/>
                </a:lnTo>
                <a:lnTo>
                  <a:pt x="220508" y="360776"/>
                </a:lnTo>
                <a:lnTo>
                  <a:pt x="220508" y="360459"/>
                </a:lnTo>
                <a:lnTo>
                  <a:pt x="222415" y="353954"/>
                </a:lnTo>
                <a:lnTo>
                  <a:pt x="222415" y="353478"/>
                </a:lnTo>
                <a:lnTo>
                  <a:pt x="222574" y="352843"/>
                </a:lnTo>
                <a:lnTo>
                  <a:pt x="226071" y="342213"/>
                </a:lnTo>
                <a:lnTo>
                  <a:pt x="230680" y="331583"/>
                </a:lnTo>
                <a:lnTo>
                  <a:pt x="235925" y="321905"/>
                </a:lnTo>
                <a:lnTo>
                  <a:pt x="241965" y="312545"/>
                </a:lnTo>
                <a:lnTo>
                  <a:pt x="248799" y="303660"/>
                </a:lnTo>
                <a:lnTo>
                  <a:pt x="256269" y="295568"/>
                </a:lnTo>
                <a:lnTo>
                  <a:pt x="264375" y="287794"/>
                </a:lnTo>
                <a:lnTo>
                  <a:pt x="265805" y="286842"/>
                </a:lnTo>
                <a:lnTo>
                  <a:pt x="266918" y="285732"/>
                </a:lnTo>
                <a:lnTo>
                  <a:pt x="270573" y="283035"/>
                </a:lnTo>
                <a:lnTo>
                  <a:pt x="272798" y="281289"/>
                </a:lnTo>
                <a:lnTo>
                  <a:pt x="276295" y="278751"/>
                </a:lnTo>
                <a:lnTo>
                  <a:pt x="277566" y="277958"/>
                </a:lnTo>
                <a:lnTo>
                  <a:pt x="278679" y="277164"/>
                </a:lnTo>
                <a:lnTo>
                  <a:pt x="288056" y="271770"/>
                </a:lnTo>
                <a:lnTo>
                  <a:pt x="297751" y="267010"/>
                </a:lnTo>
                <a:lnTo>
                  <a:pt x="308082" y="263044"/>
                </a:lnTo>
                <a:lnTo>
                  <a:pt x="318731" y="259712"/>
                </a:lnTo>
                <a:lnTo>
                  <a:pt x="329698" y="257332"/>
                </a:lnTo>
                <a:lnTo>
                  <a:pt x="340982" y="256063"/>
                </a:lnTo>
                <a:close/>
                <a:moveTo>
                  <a:pt x="407146" y="228600"/>
                </a:moveTo>
                <a:lnTo>
                  <a:pt x="408270" y="228922"/>
                </a:lnTo>
                <a:lnTo>
                  <a:pt x="409554" y="229083"/>
                </a:lnTo>
                <a:lnTo>
                  <a:pt x="417578" y="231341"/>
                </a:lnTo>
                <a:lnTo>
                  <a:pt x="427849" y="233920"/>
                </a:lnTo>
                <a:lnTo>
                  <a:pt x="437639" y="236016"/>
                </a:lnTo>
                <a:lnTo>
                  <a:pt x="446786" y="237790"/>
                </a:lnTo>
                <a:lnTo>
                  <a:pt x="455613" y="238919"/>
                </a:lnTo>
                <a:lnTo>
                  <a:pt x="439404" y="269875"/>
                </a:lnTo>
                <a:lnTo>
                  <a:pt x="429614" y="263104"/>
                </a:lnTo>
                <a:lnTo>
                  <a:pt x="419022" y="257138"/>
                </a:lnTo>
                <a:lnTo>
                  <a:pt x="408270" y="252139"/>
                </a:lnTo>
                <a:lnTo>
                  <a:pt x="396875" y="247947"/>
                </a:lnTo>
                <a:close/>
                <a:moveTo>
                  <a:pt x="348731" y="188912"/>
                </a:moveTo>
                <a:lnTo>
                  <a:pt x="358918" y="189389"/>
                </a:lnTo>
                <a:lnTo>
                  <a:pt x="369582" y="190503"/>
                </a:lnTo>
                <a:lnTo>
                  <a:pt x="380246" y="192411"/>
                </a:lnTo>
                <a:lnTo>
                  <a:pt x="390751" y="194957"/>
                </a:lnTo>
                <a:lnTo>
                  <a:pt x="401097" y="197661"/>
                </a:lnTo>
                <a:lnTo>
                  <a:pt x="411443" y="200365"/>
                </a:lnTo>
                <a:lnTo>
                  <a:pt x="421471" y="203229"/>
                </a:lnTo>
                <a:lnTo>
                  <a:pt x="428793" y="205297"/>
                </a:lnTo>
                <a:lnTo>
                  <a:pt x="435955" y="207206"/>
                </a:lnTo>
                <a:lnTo>
                  <a:pt x="441845" y="208478"/>
                </a:lnTo>
                <a:lnTo>
                  <a:pt x="448371" y="209433"/>
                </a:lnTo>
                <a:lnTo>
                  <a:pt x="455533" y="210069"/>
                </a:lnTo>
                <a:lnTo>
                  <a:pt x="463173" y="210546"/>
                </a:lnTo>
                <a:lnTo>
                  <a:pt x="470813" y="211183"/>
                </a:lnTo>
                <a:lnTo>
                  <a:pt x="476384" y="211501"/>
                </a:lnTo>
                <a:lnTo>
                  <a:pt x="482114" y="211819"/>
                </a:lnTo>
                <a:lnTo>
                  <a:pt x="488004" y="212296"/>
                </a:lnTo>
                <a:lnTo>
                  <a:pt x="493734" y="212933"/>
                </a:lnTo>
                <a:lnTo>
                  <a:pt x="499305" y="213728"/>
                </a:lnTo>
                <a:lnTo>
                  <a:pt x="504876" y="214842"/>
                </a:lnTo>
                <a:lnTo>
                  <a:pt x="509969" y="216114"/>
                </a:lnTo>
                <a:lnTo>
                  <a:pt x="515221" y="217705"/>
                </a:lnTo>
                <a:lnTo>
                  <a:pt x="519997" y="219296"/>
                </a:lnTo>
                <a:lnTo>
                  <a:pt x="524772" y="221523"/>
                </a:lnTo>
                <a:lnTo>
                  <a:pt x="528910" y="223909"/>
                </a:lnTo>
                <a:lnTo>
                  <a:pt x="532889" y="226932"/>
                </a:lnTo>
                <a:lnTo>
                  <a:pt x="536232" y="230272"/>
                </a:lnTo>
                <a:lnTo>
                  <a:pt x="539256" y="234249"/>
                </a:lnTo>
                <a:lnTo>
                  <a:pt x="541803" y="238544"/>
                </a:lnTo>
                <a:lnTo>
                  <a:pt x="543713" y="243317"/>
                </a:lnTo>
                <a:lnTo>
                  <a:pt x="545145" y="248884"/>
                </a:lnTo>
                <a:lnTo>
                  <a:pt x="546100" y="258270"/>
                </a:lnTo>
                <a:lnTo>
                  <a:pt x="546100" y="267338"/>
                </a:lnTo>
                <a:lnTo>
                  <a:pt x="544986" y="276246"/>
                </a:lnTo>
                <a:lnTo>
                  <a:pt x="542758" y="285155"/>
                </a:lnTo>
                <a:lnTo>
                  <a:pt x="539574" y="293427"/>
                </a:lnTo>
                <a:lnTo>
                  <a:pt x="535595" y="301540"/>
                </a:lnTo>
                <a:lnTo>
                  <a:pt x="530661" y="309176"/>
                </a:lnTo>
                <a:lnTo>
                  <a:pt x="525090" y="316334"/>
                </a:lnTo>
                <a:lnTo>
                  <a:pt x="519042" y="322856"/>
                </a:lnTo>
                <a:lnTo>
                  <a:pt x="512038" y="328901"/>
                </a:lnTo>
                <a:lnTo>
                  <a:pt x="504876" y="334310"/>
                </a:lnTo>
                <a:lnTo>
                  <a:pt x="497235" y="338923"/>
                </a:lnTo>
                <a:lnTo>
                  <a:pt x="489118" y="342900"/>
                </a:lnTo>
                <a:lnTo>
                  <a:pt x="485934" y="334151"/>
                </a:lnTo>
                <a:lnTo>
                  <a:pt x="481955" y="325879"/>
                </a:lnTo>
                <a:lnTo>
                  <a:pt x="488959" y="322856"/>
                </a:lnTo>
                <a:lnTo>
                  <a:pt x="495485" y="319516"/>
                </a:lnTo>
                <a:lnTo>
                  <a:pt x="501692" y="315698"/>
                </a:lnTo>
                <a:lnTo>
                  <a:pt x="507581" y="311085"/>
                </a:lnTo>
                <a:lnTo>
                  <a:pt x="512516" y="306153"/>
                </a:lnTo>
                <a:lnTo>
                  <a:pt x="517768" y="299790"/>
                </a:lnTo>
                <a:lnTo>
                  <a:pt x="521907" y="293268"/>
                </a:lnTo>
                <a:lnTo>
                  <a:pt x="524772" y="286905"/>
                </a:lnTo>
                <a:lnTo>
                  <a:pt x="526363" y="280701"/>
                </a:lnTo>
                <a:lnTo>
                  <a:pt x="527159" y="274815"/>
                </a:lnTo>
                <a:lnTo>
                  <a:pt x="526682" y="269088"/>
                </a:lnTo>
                <a:lnTo>
                  <a:pt x="525567" y="263520"/>
                </a:lnTo>
                <a:lnTo>
                  <a:pt x="523498" y="258270"/>
                </a:lnTo>
                <a:lnTo>
                  <a:pt x="520633" y="253339"/>
                </a:lnTo>
                <a:lnTo>
                  <a:pt x="516972" y="248884"/>
                </a:lnTo>
                <a:lnTo>
                  <a:pt x="512675" y="244907"/>
                </a:lnTo>
                <a:lnTo>
                  <a:pt x="507900" y="241249"/>
                </a:lnTo>
                <a:lnTo>
                  <a:pt x="502488" y="238067"/>
                </a:lnTo>
                <a:lnTo>
                  <a:pt x="496758" y="235522"/>
                </a:lnTo>
                <a:lnTo>
                  <a:pt x="490232" y="233613"/>
                </a:lnTo>
                <a:lnTo>
                  <a:pt x="483706" y="232340"/>
                </a:lnTo>
                <a:lnTo>
                  <a:pt x="476862" y="231704"/>
                </a:lnTo>
                <a:lnTo>
                  <a:pt x="468585" y="231227"/>
                </a:lnTo>
                <a:lnTo>
                  <a:pt x="460627" y="230272"/>
                </a:lnTo>
                <a:lnTo>
                  <a:pt x="447256" y="228522"/>
                </a:lnTo>
                <a:lnTo>
                  <a:pt x="433886" y="225818"/>
                </a:lnTo>
                <a:lnTo>
                  <a:pt x="420516" y="222636"/>
                </a:lnTo>
                <a:lnTo>
                  <a:pt x="412239" y="220409"/>
                </a:lnTo>
                <a:lnTo>
                  <a:pt x="400620" y="217228"/>
                </a:lnTo>
                <a:lnTo>
                  <a:pt x="388841" y="214523"/>
                </a:lnTo>
                <a:lnTo>
                  <a:pt x="376904" y="211978"/>
                </a:lnTo>
                <a:lnTo>
                  <a:pt x="364966" y="210069"/>
                </a:lnTo>
                <a:lnTo>
                  <a:pt x="353028" y="208956"/>
                </a:lnTo>
                <a:lnTo>
                  <a:pt x="349845" y="208797"/>
                </a:lnTo>
                <a:lnTo>
                  <a:pt x="344592" y="209115"/>
                </a:lnTo>
                <a:lnTo>
                  <a:pt x="339977" y="209910"/>
                </a:lnTo>
                <a:lnTo>
                  <a:pt x="336157" y="211342"/>
                </a:lnTo>
                <a:lnTo>
                  <a:pt x="332973" y="213092"/>
                </a:lnTo>
                <a:lnTo>
                  <a:pt x="330426" y="215319"/>
                </a:lnTo>
                <a:lnTo>
                  <a:pt x="328357" y="218023"/>
                </a:lnTo>
                <a:lnTo>
                  <a:pt x="327084" y="221046"/>
                </a:lnTo>
                <a:lnTo>
                  <a:pt x="326129" y="224227"/>
                </a:lnTo>
                <a:lnTo>
                  <a:pt x="325651" y="227727"/>
                </a:lnTo>
                <a:lnTo>
                  <a:pt x="325811" y="231386"/>
                </a:lnTo>
                <a:lnTo>
                  <a:pt x="326606" y="235204"/>
                </a:lnTo>
                <a:lnTo>
                  <a:pt x="327561" y="239181"/>
                </a:lnTo>
                <a:lnTo>
                  <a:pt x="328835" y="243158"/>
                </a:lnTo>
                <a:lnTo>
                  <a:pt x="330745" y="247134"/>
                </a:lnTo>
                <a:lnTo>
                  <a:pt x="321035" y="249043"/>
                </a:lnTo>
                <a:lnTo>
                  <a:pt x="311485" y="251430"/>
                </a:lnTo>
                <a:lnTo>
                  <a:pt x="309894" y="246975"/>
                </a:lnTo>
                <a:lnTo>
                  <a:pt x="308143" y="242680"/>
                </a:lnTo>
                <a:lnTo>
                  <a:pt x="307029" y="238226"/>
                </a:lnTo>
                <a:lnTo>
                  <a:pt x="305914" y="233613"/>
                </a:lnTo>
                <a:lnTo>
                  <a:pt x="305119" y="229000"/>
                </a:lnTo>
                <a:lnTo>
                  <a:pt x="304800" y="224545"/>
                </a:lnTo>
                <a:lnTo>
                  <a:pt x="304800" y="219932"/>
                </a:lnTo>
                <a:lnTo>
                  <a:pt x="305278" y="215478"/>
                </a:lnTo>
                <a:lnTo>
                  <a:pt x="306233" y="211342"/>
                </a:lnTo>
                <a:lnTo>
                  <a:pt x="307665" y="207206"/>
                </a:lnTo>
                <a:lnTo>
                  <a:pt x="309734" y="203547"/>
                </a:lnTo>
                <a:lnTo>
                  <a:pt x="312122" y="200206"/>
                </a:lnTo>
                <a:lnTo>
                  <a:pt x="315305" y="197184"/>
                </a:lnTo>
                <a:lnTo>
                  <a:pt x="318966" y="194798"/>
                </a:lnTo>
                <a:lnTo>
                  <a:pt x="323423" y="192571"/>
                </a:lnTo>
                <a:lnTo>
                  <a:pt x="328676" y="191139"/>
                </a:lnTo>
                <a:lnTo>
                  <a:pt x="335202" y="189707"/>
                </a:lnTo>
                <a:lnTo>
                  <a:pt x="341887" y="189071"/>
                </a:lnTo>
                <a:close/>
                <a:moveTo>
                  <a:pt x="469164" y="138112"/>
                </a:moveTo>
                <a:lnTo>
                  <a:pt x="473123" y="138268"/>
                </a:lnTo>
                <a:lnTo>
                  <a:pt x="477241" y="139048"/>
                </a:lnTo>
                <a:lnTo>
                  <a:pt x="481043" y="140608"/>
                </a:lnTo>
                <a:lnTo>
                  <a:pt x="484844" y="142948"/>
                </a:lnTo>
                <a:lnTo>
                  <a:pt x="487853" y="145601"/>
                </a:lnTo>
                <a:lnTo>
                  <a:pt x="490229" y="148877"/>
                </a:lnTo>
                <a:lnTo>
                  <a:pt x="491971" y="152310"/>
                </a:lnTo>
                <a:lnTo>
                  <a:pt x="493238" y="156054"/>
                </a:lnTo>
                <a:lnTo>
                  <a:pt x="493713" y="159955"/>
                </a:lnTo>
                <a:lnTo>
                  <a:pt x="493555" y="163855"/>
                </a:lnTo>
                <a:lnTo>
                  <a:pt x="492763" y="167912"/>
                </a:lnTo>
                <a:lnTo>
                  <a:pt x="491021" y="171656"/>
                </a:lnTo>
                <a:lnTo>
                  <a:pt x="474866" y="201612"/>
                </a:lnTo>
                <a:lnTo>
                  <a:pt x="468055" y="201300"/>
                </a:lnTo>
                <a:lnTo>
                  <a:pt x="461086" y="200832"/>
                </a:lnTo>
                <a:lnTo>
                  <a:pt x="454593" y="200208"/>
                </a:lnTo>
                <a:lnTo>
                  <a:pt x="448574" y="199583"/>
                </a:lnTo>
                <a:lnTo>
                  <a:pt x="442872" y="198959"/>
                </a:lnTo>
                <a:lnTo>
                  <a:pt x="437804" y="197867"/>
                </a:lnTo>
                <a:lnTo>
                  <a:pt x="431786" y="196151"/>
                </a:lnTo>
                <a:lnTo>
                  <a:pt x="425450" y="194591"/>
                </a:lnTo>
                <a:lnTo>
                  <a:pt x="449366" y="150281"/>
                </a:lnTo>
                <a:lnTo>
                  <a:pt x="451583" y="146849"/>
                </a:lnTo>
                <a:lnTo>
                  <a:pt x="454434" y="143884"/>
                </a:lnTo>
                <a:lnTo>
                  <a:pt x="457760" y="141544"/>
                </a:lnTo>
                <a:lnTo>
                  <a:pt x="461245" y="139672"/>
                </a:lnTo>
                <a:lnTo>
                  <a:pt x="465204" y="138580"/>
                </a:lnTo>
                <a:close/>
                <a:moveTo>
                  <a:pt x="134778" y="117475"/>
                </a:moveTo>
                <a:lnTo>
                  <a:pt x="144950" y="117792"/>
                </a:lnTo>
                <a:lnTo>
                  <a:pt x="154804" y="118903"/>
                </a:lnTo>
                <a:lnTo>
                  <a:pt x="164341" y="120648"/>
                </a:lnTo>
                <a:lnTo>
                  <a:pt x="173559" y="123028"/>
                </a:lnTo>
                <a:lnTo>
                  <a:pt x="182777" y="126042"/>
                </a:lnTo>
                <a:lnTo>
                  <a:pt x="191678" y="129691"/>
                </a:lnTo>
                <a:lnTo>
                  <a:pt x="200101" y="134134"/>
                </a:lnTo>
                <a:lnTo>
                  <a:pt x="208207" y="138893"/>
                </a:lnTo>
                <a:lnTo>
                  <a:pt x="215995" y="144288"/>
                </a:lnTo>
                <a:lnTo>
                  <a:pt x="224578" y="151268"/>
                </a:lnTo>
                <a:lnTo>
                  <a:pt x="232684" y="158884"/>
                </a:lnTo>
                <a:lnTo>
                  <a:pt x="239836" y="167293"/>
                </a:lnTo>
                <a:lnTo>
                  <a:pt x="246670" y="176019"/>
                </a:lnTo>
                <a:lnTo>
                  <a:pt x="252551" y="185379"/>
                </a:lnTo>
                <a:lnTo>
                  <a:pt x="257637" y="195216"/>
                </a:lnTo>
                <a:lnTo>
                  <a:pt x="261928" y="205687"/>
                </a:lnTo>
                <a:lnTo>
                  <a:pt x="265266" y="216317"/>
                </a:lnTo>
                <a:lnTo>
                  <a:pt x="267809" y="227582"/>
                </a:lnTo>
                <a:lnTo>
                  <a:pt x="269398" y="239005"/>
                </a:lnTo>
                <a:lnTo>
                  <a:pt x="269875" y="250745"/>
                </a:lnTo>
                <a:lnTo>
                  <a:pt x="269557" y="258679"/>
                </a:lnTo>
                <a:lnTo>
                  <a:pt x="268922" y="266453"/>
                </a:lnTo>
                <a:lnTo>
                  <a:pt x="259385" y="273592"/>
                </a:lnTo>
                <a:lnTo>
                  <a:pt x="250644" y="281525"/>
                </a:lnTo>
                <a:lnTo>
                  <a:pt x="242538" y="289775"/>
                </a:lnTo>
                <a:lnTo>
                  <a:pt x="235227" y="298819"/>
                </a:lnTo>
                <a:lnTo>
                  <a:pt x="228552" y="308497"/>
                </a:lnTo>
                <a:lnTo>
                  <a:pt x="222671" y="318492"/>
                </a:lnTo>
                <a:lnTo>
                  <a:pt x="217585" y="328963"/>
                </a:lnTo>
                <a:lnTo>
                  <a:pt x="213452" y="339910"/>
                </a:lnTo>
                <a:lnTo>
                  <a:pt x="210114" y="351334"/>
                </a:lnTo>
                <a:lnTo>
                  <a:pt x="207730" y="362757"/>
                </a:lnTo>
                <a:lnTo>
                  <a:pt x="198671" y="368151"/>
                </a:lnTo>
                <a:lnTo>
                  <a:pt x="189453" y="372593"/>
                </a:lnTo>
                <a:lnTo>
                  <a:pt x="179916" y="376401"/>
                </a:lnTo>
                <a:lnTo>
                  <a:pt x="169744" y="379416"/>
                </a:lnTo>
                <a:lnTo>
                  <a:pt x="159414" y="381795"/>
                </a:lnTo>
                <a:lnTo>
                  <a:pt x="148606" y="383223"/>
                </a:lnTo>
                <a:lnTo>
                  <a:pt x="141930" y="383858"/>
                </a:lnTo>
                <a:lnTo>
                  <a:pt x="134778" y="384175"/>
                </a:lnTo>
                <a:lnTo>
                  <a:pt x="127944" y="383858"/>
                </a:lnTo>
                <a:lnTo>
                  <a:pt x="121269" y="383223"/>
                </a:lnTo>
                <a:lnTo>
                  <a:pt x="109984" y="381795"/>
                </a:lnTo>
                <a:lnTo>
                  <a:pt x="99176" y="379257"/>
                </a:lnTo>
                <a:lnTo>
                  <a:pt x="88528" y="375925"/>
                </a:lnTo>
                <a:lnTo>
                  <a:pt x="78356" y="371800"/>
                </a:lnTo>
                <a:lnTo>
                  <a:pt x="68819" y="366882"/>
                </a:lnTo>
                <a:lnTo>
                  <a:pt x="59442" y="361329"/>
                </a:lnTo>
                <a:lnTo>
                  <a:pt x="50701" y="354983"/>
                </a:lnTo>
                <a:lnTo>
                  <a:pt x="42595" y="348002"/>
                </a:lnTo>
                <a:lnTo>
                  <a:pt x="35125" y="340228"/>
                </a:lnTo>
                <a:lnTo>
                  <a:pt x="28132" y="332136"/>
                </a:lnTo>
                <a:lnTo>
                  <a:pt x="21933" y="323410"/>
                </a:lnTo>
                <a:lnTo>
                  <a:pt x="16370" y="314367"/>
                </a:lnTo>
                <a:lnTo>
                  <a:pt x="11443" y="304689"/>
                </a:lnTo>
                <a:lnTo>
                  <a:pt x="7470" y="294535"/>
                </a:lnTo>
                <a:lnTo>
                  <a:pt x="4291" y="284064"/>
                </a:lnTo>
                <a:lnTo>
                  <a:pt x="1907" y="273116"/>
                </a:lnTo>
                <a:lnTo>
                  <a:pt x="477" y="262169"/>
                </a:lnTo>
                <a:lnTo>
                  <a:pt x="0" y="250745"/>
                </a:lnTo>
                <a:lnTo>
                  <a:pt x="477" y="239164"/>
                </a:lnTo>
                <a:lnTo>
                  <a:pt x="2066" y="228058"/>
                </a:lnTo>
                <a:lnTo>
                  <a:pt x="4450" y="217110"/>
                </a:lnTo>
                <a:lnTo>
                  <a:pt x="7629" y="206481"/>
                </a:lnTo>
                <a:lnTo>
                  <a:pt x="11602" y="196327"/>
                </a:lnTo>
                <a:lnTo>
                  <a:pt x="16688" y="186490"/>
                </a:lnTo>
                <a:lnTo>
                  <a:pt x="22251" y="177288"/>
                </a:lnTo>
                <a:lnTo>
                  <a:pt x="28608" y="168562"/>
                </a:lnTo>
                <a:lnTo>
                  <a:pt x="35761" y="160470"/>
                </a:lnTo>
                <a:lnTo>
                  <a:pt x="43548" y="152696"/>
                </a:lnTo>
                <a:lnTo>
                  <a:pt x="51813" y="145715"/>
                </a:lnTo>
                <a:lnTo>
                  <a:pt x="60714" y="139369"/>
                </a:lnTo>
                <a:lnTo>
                  <a:pt x="69932" y="133816"/>
                </a:lnTo>
                <a:lnTo>
                  <a:pt x="79945" y="128898"/>
                </a:lnTo>
                <a:lnTo>
                  <a:pt x="90117" y="124932"/>
                </a:lnTo>
                <a:lnTo>
                  <a:pt x="100766" y="121758"/>
                </a:lnTo>
                <a:lnTo>
                  <a:pt x="111891" y="119379"/>
                </a:lnTo>
                <a:lnTo>
                  <a:pt x="123176" y="117951"/>
                </a:lnTo>
                <a:close/>
                <a:moveTo>
                  <a:pt x="189526" y="92075"/>
                </a:moveTo>
                <a:lnTo>
                  <a:pt x="190653" y="92397"/>
                </a:lnTo>
                <a:lnTo>
                  <a:pt x="191779" y="92558"/>
                </a:lnTo>
                <a:lnTo>
                  <a:pt x="199986" y="94816"/>
                </a:lnTo>
                <a:lnTo>
                  <a:pt x="210286" y="97395"/>
                </a:lnTo>
                <a:lnTo>
                  <a:pt x="219942" y="99491"/>
                </a:lnTo>
                <a:lnTo>
                  <a:pt x="229275" y="101265"/>
                </a:lnTo>
                <a:lnTo>
                  <a:pt x="238126" y="102394"/>
                </a:lnTo>
                <a:lnTo>
                  <a:pt x="221873" y="133350"/>
                </a:lnTo>
                <a:lnTo>
                  <a:pt x="211895" y="126578"/>
                </a:lnTo>
                <a:lnTo>
                  <a:pt x="201596" y="120613"/>
                </a:lnTo>
                <a:lnTo>
                  <a:pt x="190653" y="115614"/>
                </a:lnTo>
                <a:lnTo>
                  <a:pt x="179388" y="111422"/>
                </a:lnTo>
                <a:close/>
                <a:moveTo>
                  <a:pt x="131185" y="52387"/>
                </a:moveTo>
                <a:lnTo>
                  <a:pt x="141518" y="52864"/>
                </a:lnTo>
                <a:lnTo>
                  <a:pt x="152168" y="54137"/>
                </a:lnTo>
                <a:lnTo>
                  <a:pt x="162500" y="56046"/>
                </a:lnTo>
                <a:lnTo>
                  <a:pt x="173151" y="58432"/>
                </a:lnTo>
                <a:lnTo>
                  <a:pt x="183642" y="61136"/>
                </a:lnTo>
                <a:lnTo>
                  <a:pt x="193974" y="63840"/>
                </a:lnTo>
                <a:lnTo>
                  <a:pt x="203830" y="66704"/>
                </a:lnTo>
                <a:lnTo>
                  <a:pt x="211301" y="68931"/>
                </a:lnTo>
                <a:lnTo>
                  <a:pt x="218455" y="70681"/>
                </a:lnTo>
                <a:lnTo>
                  <a:pt x="224495" y="71953"/>
                </a:lnTo>
                <a:lnTo>
                  <a:pt x="231012" y="72908"/>
                </a:lnTo>
                <a:lnTo>
                  <a:pt x="238165" y="73544"/>
                </a:lnTo>
                <a:lnTo>
                  <a:pt x="245478" y="74021"/>
                </a:lnTo>
                <a:lnTo>
                  <a:pt x="253267" y="74658"/>
                </a:lnTo>
                <a:lnTo>
                  <a:pt x="258989" y="74976"/>
                </a:lnTo>
                <a:lnTo>
                  <a:pt x="264553" y="75294"/>
                </a:lnTo>
                <a:lnTo>
                  <a:pt x="270275" y="75771"/>
                </a:lnTo>
                <a:lnTo>
                  <a:pt x="275998" y="76408"/>
                </a:lnTo>
                <a:lnTo>
                  <a:pt x="281561" y="77203"/>
                </a:lnTo>
                <a:lnTo>
                  <a:pt x="287125" y="78317"/>
                </a:lnTo>
                <a:lnTo>
                  <a:pt x="292371" y="79589"/>
                </a:lnTo>
                <a:lnTo>
                  <a:pt x="297616" y="81180"/>
                </a:lnTo>
                <a:lnTo>
                  <a:pt x="302385" y="82771"/>
                </a:lnTo>
                <a:lnTo>
                  <a:pt x="306995" y="84998"/>
                </a:lnTo>
                <a:lnTo>
                  <a:pt x="311287" y="87384"/>
                </a:lnTo>
                <a:lnTo>
                  <a:pt x="315102" y="90407"/>
                </a:lnTo>
                <a:lnTo>
                  <a:pt x="318599" y="93747"/>
                </a:lnTo>
                <a:lnTo>
                  <a:pt x="321619" y="97724"/>
                </a:lnTo>
                <a:lnTo>
                  <a:pt x="324162" y="102019"/>
                </a:lnTo>
                <a:lnTo>
                  <a:pt x="326070" y="106792"/>
                </a:lnTo>
                <a:lnTo>
                  <a:pt x="327501" y="112359"/>
                </a:lnTo>
                <a:lnTo>
                  <a:pt x="328613" y="121745"/>
                </a:lnTo>
                <a:lnTo>
                  <a:pt x="328454" y="130812"/>
                </a:lnTo>
                <a:lnTo>
                  <a:pt x="327342" y="139721"/>
                </a:lnTo>
                <a:lnTo>
                  <a:pt x="325116" y="148629"/>
                </a:lnTo>
                <a:lnTo>
                  <a:pt x="321937" y="156901"/>
                </a:lnTo>
                <a:lnTo>
                  <a:pt x="317804" y="165014"/>
                </a:lnTo>
                <a:lnTo>
                  <a:pt x="313194" y="172650"/>
                </a:lnTo>
                <a:lnTo>
                  <a:pt x="307472" y="179809"/>
                </a:lnTo>
                <a:lnTo>
                  <a:pt x="301272" y="186331"/>
                </a:lnTo>
                <a:lnTo>
                  <a:pt x="294437" y="192376"/>
                </a:lnTo>
                <a:lnTo>
                  <a:pt x="287125" y="197785"/>
                </a:lnTo>
                <a:lnTo>
                  <a:pt x="279654" y="202398"/>
                </a:lnTo>
                <a:lnTo>
                  <a:pt x="271547" y="206375"/>
                </a:lnTo>
                <a:lnTo>
                  <a:pt x="268209" y="197625"/>
                </a:lnTo>
                <a:lnTo>
                  <a:pt x="264394" y="189353"/>
                </a:lnTo>
                <a:lnTo>
                  <a:pt x="271388" y="186490"/>
                </a:lnTo>
                <a:lnTo>
                  <a:pt x="277905" y="182990"/>
                </a:lnTo>
                <a:lnTo>
                  <a:pt x="284105" y="179172"/>
                </a:lnTo>
                <a:lnTo>
                  <a:pt x="289827" y="174718"/>
                </a:lnTo>
                <a:lnTo>
                  <a:pt x="295073" y="169628"/>
                </a:lnTo>
                <a:lnTo>
                  <a:pt x="300160" y="163264"/>
                </a:lnTo>
                <a:lnTo>
                  <a:pt x="304134" y="156742"/>
                </a:lnTo>
                <a:lnTo>
                  <a:pt x="306995" y="150379"/>
                </a:lnTo>
                <a:lnTo>
                  <a:pt x="308743" y="144175"/>
                </a:lnTo>
                <a:lnTo>
                  <a:pt x="309379" y="138289"/>
                </a:lnTo>
                <a:lnTo>
                  <a:pt x="309061" y="132562"/>
                </a:lnTo>
                <a:lnTo>
                  <a:pt x="307949" y="126995"/>
                </a:lnTo>
                <a:lnTo>
                  <a:pt x="305882" y="121745"/>
                </a:lnTo>
                <a:lnTo>
                  <a:pt x="303021" y="116814"/>
                </a:lnTo>
                <a:lnTo>
                  <a:pt x="299365" y="112359"/>
                </a:lnTo>
                <a:lnTo>
                  <a:pt x="295073" y="108382"/>
                </a:lnTo>
                <a:lnTo>
                  <a:pt x="290145" y="104724"/>
                </a:lnTo>
                <a:lnTo>
                  <a:pt x="284741" y="101542"/>
                </a:lnTo>
                <a:lnTo>
                  <a:pt x="279018" y="98997"/>
                </a:lnTo>
                <a:lnTo>
                  <a:pt x="272660" y="97088"/>
                </a:lnTo>
                <a:lnTo>
                  <a:pt x="266142" y="95815"/>
                </a:lnTo>
                <a:lnTo>
                  <a:pt x="259148" y="95179"/>
                </a:lnTo>
                <a:lnTo>
                  <a:pt x="251041" y="94702"/>
                </a:lnTo>
                <a:lnTo>
                  <a:pt x="242934" y="93747"/>
                </a:lnTo>
                <a:lnTo>
                  <a:pt x="229741" y="91997"/>
                </a:lnTo>
                <a:lnTo>
                  <a:pt x="216388" y="89293"/>
                </a:lnTo>
                <a:lnTo>
                  <a:pt x="203035" y="86111"/>
                </a:lnTo>
                <a:lnTo>
                  <a:pt x="194769" y="83884"/>
                </a:lnTo>
                <a:lnTo>
                  <a:pt x="183165" y="80703"/>
                </a:lnTo>
                <a:lnTo>
                  <a:pt x="171402" y="77998"/>
                </a:lnTo>
                <a:lnTo>
                  <a:pt x="159480" y="75453"/>
                </a:lnTo>
                <a:lnTo>
                  <a:pt x="147558" y="73544"/>
                </a:lnTo>
                <a:lnTo>
                  <a:pt x="135636" y="72431"/>
                </a:lnTo>
                <a:lnTo>
                  <a:pt x="132457" y="72272"/>
                </a:lnTo>
                <a:lnTo>
                  <a:pt x="127212" y="72590"/>
                </a:lnTo>
                <a:lnTo>
                  <a:pt x="122602" y="73385"/>
                </a:lnTo>
                <a:lnTo>
                  <a:pt x="118787" y="74817"/>
                </a:lnTo>
                <a:lnTo>
                  <a:pt x="115607" y="76567"/>
                </a:lnTo>
                <a:lnTo>
                  <a:pt x="113064" y="78794"/>
                </a:lnTo>
                <a:lnTo>
                  <a:pt x="110998" y="81498"/>
                </a:lnTo>
                <a:lnTo>
                  <a:pt x="109567" y="84521"/>
                </a:lnTo>
                <a:lnTo>
                  <a:pt x="108772" y="87702"/>
                </a:lnTo>
                <a:lnTo>
                  <a:pt x="108295" y="91202"/>
                </a:lnTo>
                <a:lnTo>
                  <a:pt x="108454" y="94861"/>
                </a:lnTo>
                <a:lnTo>
                  <a:pt x="109090" y="98679"/>
                </a:lnTo>
                <a:lnTo>
                  <a:pt x="110203" y="102656"/>
                </a:lnTo>
                <a:lnTo>
                  <a:pt x="111475" y="106633"/>
                </a:lnTo>
                <a:lnTo>
                  <a:pt x="113223" y="110609"/>
                </a:lnTo>
                <a:lnTo>
                  <a:pt x="103527" y="112518"/>
                </a:lnTo>
                <a:lnTo>
                  <a:pt x="94148" y="114905"/>
                </a:lnTo>
                <a:lnTo>
                  <a:pt x="92399" y="110450"/>
                </a:lnTo>
                <a:lnTo>
                  <a:pt x="90969" y="106155"/>
                </a:lnTo>
                <a:lnTo>
                  <a:pt x="89538" y="101701"/>
                </a:lnTo>
                <a:lnTo>
                  <a:pt x="88584" y="97088"/>
                </a:lnTo>
                <a:lnTo>
                  <a:pt x="87949" y="92475"/>
                </a:lnTo>
                <a:lnTo>
                  <a:pt x="87313" y="88020"/>
                </a:lnTo>
                <a:lnTo>
                  <a:pt x="87631" y="83407"/>
                </a:lnTo>
                <a:lnTo>
                  <a:pt x="87949" y="78953"/>
                </a:lnTo>
                <a:lnTo>
                  <a:pt x="88902" y="74817"/>
                </a:lnTo>
                <a:lnTo>
                  <a:pt x="90174" y="70681"/>
                </a:lnTo>
                <a:lnTo>
                  <a:pt x="92240" y="67022"/>
                </a:lnTo>
                <a:lnTo>
                  <a:pt x="94784" y="63681"/>
                </a:lnTo>
                <a:lnTo>
                  <a:pt x="97804" y="60659"/>
                </a:lnTo>
                <a:lnTo>
                  <a:pt x="101778" y="58273"/>
                </a:lnTo>
                <a:lnTo>
                  <a:pt x="106070" y="56046"/>
                </a:lnTo>
                <a:lnTo>
                  <a:pt x="111316" y="54614"/>
                </a:lnTo>
                <a:lnTo>
                  <a:pt x="117674" y="53182"/>
                </a:lnTo>
                <a:lnTo>
                  <a:pt x="124509" y="52546"/>
                </a:lnTo>
                <a:close/>
                <a:moveTo>
                  <a:pt x="251677" y="0"/>
                </a:moveTo>
                <a:lnTo>
                  <a:pt x="255636" y="160"/>
                </a:lnTo>
                <a:lnTo>
                  <a:pt x="259754" y="959"/>
                </a:lnTo>
                <a:lnTo>
                  <a:pt x="263556" y="2558"/>
                </a:lnTo>
                <a:lnTo>
                  <a:pt x="267198" y="4957"/>
                </a:lnTo>
                <a:lnTo>
                  <a:pt x="270208" y="7676"/>
                </a:lnTo>
                <a:lnTo>
                  <a:pt x="272583" y="11034"/>
                </a:lnTo>
                <a:lnTo>
                  <a:pt x="274484" y="14553"/>
                </a:lnTo>
                <a:lnTo>
                  <a:pt x="275593" y="18391"/>
                </a:lnTo>
                <a:lnTo>
                  <a:pt x="276226" y="22389"/>
                </a:lnTo>
                <a:lnTo>
                  <a:pt x="276068" y="26387"/>
                </a:lnTo>
                <a:lnTo>
                  <a:pt x="275118" y="30545"/>
                </a:lnTo>
                <a:lnTo>
                  <a:pt x="273692" y="34383"/>
                </a:lnTo>
                <a:lnTo>
                  <a:pt x="257379" y="65088"/>
                </a:lnTo>
                <a:lnTo>
                  <a:pt x="250410" y="64768"/>
                </a:lnTo>
                <a:lnTo>
                  <a:pt x="243599" y="64288"/>
                </a:lnTo>
                <a:lnTo>
                  <a:pt x="236947" y="63648"/>
                </a:lnTo>
                <a:lnTo>
                  <a:pt x="230929" y="63009"/>
                </a:lnTo>
                <a:lnTo>
                  <a:pt x="225227" y="62369"/>
                </a:lnTo>
                <a:lnTo>
                  <a:pt x="220159" y="61250"/>
                </a:lnTo>
                <a:lnTo>
                  <a:pt x="214140" y="59650"/>
                </a:lnTo>
                <a:lnTo>
                  <a:pt x="207963" y="57891"/>
                </a:lnTo>
                <a:lnTo>
                  <a:pt x="231879" y="12474"/>
                </a:lnTo>
                <a:lnTo>
                  <a:pt x="234096" y="8955"/>
                </a:lnTo>
                <a:lnTo>
                  <a:pt x="236789" y="5917"/>
                </a:lnTo>
                <a:lnTo>
                  <a:pt x="240273" y="3518"/>
                </a:lnTo>
                <a:lnTo>
                  <a:pt x="243758" y="1599"/>
                </a:lnTo>
                <a:lnTo>
                  <a:pt x="247559" y="48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21" name="Freeform 325"/>
          <p:cNvSpPr>
            <a:spLocks/>
          </p:cNvSpPr>
          <p:nvPr/>
        </p:nvSpPr>
        <p:spPr bwMode="auto">
          <a:xfrm>
            <a:off x="8769740" y="2870763"/>
            <a:ext cx="268278" cy="511176"/>
          </a:xfrm>
          <a:custGeom>
            <a:avLst/>
            <a:gdLst>
              <a:gd name="connsiteX0" fmla="*/ 171450 w 234951"/>
              <a:gd name="connsiteY0" fmla="*/ 303213 h 447675"/>
              <a:gd name="connsiteX1" fmla="*/ 174107 w 234951"/>
              <a:gd name="connsiteY1" fmla="*/ 305189 h 447675"/>
              <a:gd name="connsiteX2" fmla="*/ 177163 w 234951"/>
              <a:gd name="connsiteY2" fmla="*/ 306769 h 447675"/>
              <a:gd name="connsiteX3" fmla="*/ 180882 w 234951"/>
              <a:gd name="connsiteY3" fmla="*/ 308217 h 447675"/>
              <a:gd name="connsiteX4" fmla="*/ 184868 w 234951"/>
              <a:gd name="connsiteY4" fmla="*/ 309403 h 447675"/>
              <a:gd name="connsiteX5" fmla="*/ 189252 w 234951"/>
              <a:gd name="connsiteY5" fmla="*/ 310324 h 447675"/>
              <a:gd name="connsiteX6" fmla="*/ 193768 w 234951"/>
              <a:gd name="connsiteY6" fmla="*/ 310983 h 447675"/>
              <a:gd name="connsiteX7" fmla="*/ 198551 w 234951"/>
              <a:gd name="connsiteY7" fmla="*/ 311378 h 447675"/>
              <a:gd name="connsiteX8" fmla="*/ 203200 w 234951"/>
              <a:gd name="connsiteY8" fmla="*/ 311510 h 447675"/>
              <a:gd name="connsiteX9" fmla="*/ 208647 w 234951"/>
              <a:gd name="connsiteY9" fmla="*/ 311378 h 447675"/>
              <a:gd name="connsiteX10" fmla="*/ 213961 w 234951"/>
              <a:gd name="connsiteY10" fmla="*/ 310851 h 447675"/>
              <a:gd name="connsiteX11" fmla="*/ 219142 w 234951"/>
              <a:gd name="connsiteY11" fmla="*/ 309929 h 447675"/>
              <a:gd name="connsiteX12" fmla="*/ 223791 w 234951"/>
              <a:gd name="connsiteY12" fmla="*/ 308744 h 447675"/>
              <a:gd name="connsiteX13" fmla="*/ 228175 w 234951"/>
              <a:gd name="connsiteY13" fmla="*/ 307296 h 447675"/>
              <a:gd name="connsiteX14" fmla="*/ 231895 w 234951"/>
              <a:gd name="connsiteY14" fmla="*/ 305452 h 447675"/>
              <a:gd name="connsiteX15" fmla="*/ 234950 w 234951"/>
              <a:gd name="connsiteY15" fmla="*/ 303345 h 447675"/>
              <a:gd name="connsiteX16" fmla="*/ 227245 w 234951"/>
              <a:gd name="connsiteY16" fmla="*/ 431873 h 447675"/>
              <a:gd name="connsiteX17" fmla="*/ 226581 w 234951"/>
              <a:gd name="connsiteY17" fmla="*/ 435560 h 447675"/>
              <a:gd name="connsiteX18" fmla="*/ 225120 w 234951"/>
              <a:gd name="connsiteY18" fmla="*/ 438852 h 447675"/>
              <a:gd name="connsiteX19" fmla="*/ 222994 w 234951"/>
              <a:gd name="connsiteY19" fmla="*/ 441881 h 447675"/>
              <a:gd name="connsiteX20" fmla="*/ 220470 w 234951"/>
              <a:gd name="connsiteY20" fmla="*/ 444251 h 447675"/>
              <a:gd name="connsiteX21" fmla="*/ 217282 w 234951"/>
              <a:gd name="connsiteY21" fmla="*/ 445963 h 447675"/>
              <a:gd name="connsiteX22" fmla="*/ 213828 w 234951"/>
              <a:gd name="connsiteY22" fmla="*/ 447280 h 447675"/>
              <a:gd name="connsiteX23" fmla="*/ 209975 w 234951"/>
              <a:gd name="connsiteY23" fmla="*/ 447675 h 447675"/>
              <a:gd name="connsiteX24" fmla="*/ 196425 w 234951"/>
              <a:gd name="connsiteY24" fmla="*/ 447675 h 447675"/>
              <a:gd name="connsiteX25" fmla="*/ 192705 w 234951"/>
              <a:gd name="connsiteY25" fmla="*/ 447280 h 447675"/>
              <a:gd name="connsiteX26" fmla="*/ 189252 w 234951"/>
              <a:gd name="connsiteY26" fmla="*/ 445963 h 447675"/>
              <a:gd name="connsiteX27" fmla="*/ 186063 w 234951"/>
              <a:gd name="connsiteY27" fmla="*/ 444251 h 447675"/>
              <a:gd name="connsiteX28" fmla="*/ 183406 w 234951"/>
              <a:gd name="connsiteY28" fmla="*/ 441881 h 447675"/>
              <a:gd name="connsiteX29" fmla="*/ 181414 w 234951"/>
              <a:gd name="connsiteY29" fmla="*/ 438984 h 447675"/>
              <a:gd name="connsiteX30" fmla="*/ 180085 w 234951"/>
              <a:gd name="connsiteY30" fmla="*/ 435692 h 447675"/>
              <a:gd name="connsiteX31" fmla="*/ 179288 w 234951"/>
              <a:gd name="connsiteY31" fmla="*/ 431873 h 447675"/>
              <a:gd name="connsiteX32" fmla="*/ 179022 w 234951"/>
              <a:gd name="connsiteY32" fmla="*/ 426210 h 447675"/>
              <a:gd name="connsiteX33" fmla="*/ 178624 w 234951"/>
              <a:gd name="connsiteY33" fmla="*/ 419889 h 447675"/>
              <a:gd name="connsiteX34" fmla="*/ 178225 w 234951"/>
              <a:gd name="connsiteY34" fmla="*/ 412910 h 447675"/>
              <a:gd name="connsiteX35" fmla="*/ 177694 w 234951"/>
              <a:gd name="connsiteY35" fmla="*/ 405403 h 447675"/>
              <a:gd name="connsiteX36" fmla="*/ 177163 w 234951"/>
              <a:gd name="connsiteY36" fmla="*/ 397765 h 447675"/>
              <a:gd name="connsiteX37" fmla="*/ 176764 w 234951"/>
              <a:gd name="connsiteY37" fmla="*/ 389732 h 447675"/>
              <a:gd name="connsiteX38" fmla="*/ 176233 w 234951"/>
              <a:gd name="connsiteY38" fmla="*/ 381568 h 447675"/>
              <a:gd name="connsiteX39" fmla="*/ 175701 w 234951"/>
              <a:gd name="connsiteY39" fmla="*/ 373271 h 447675"/>
              <a:gd name="connsiteX40" fmla="*/ 175170 w 234951"/>
              <a:gd name="connsiteY40" fmla="*/ 365107 h 447675"/>
              <a:gd name="connsiteX41" fmla="*/ 174639 w 234951"/>
              <a:gd name="connsiteY41" fmla="*/ 356942 h 447675"/>
              <a:gd name="connsiteX42" fmla="*/ 174240 w 234951"/>
              <a:gd name="connsiteY42" fmla="*/ 348909 h 447675"/>
              <a:gd name="connsiteX43" fmla="*/ 173709 w 234951"/>
              <a:gd name="connsiteY43" fmla="*/ 341139 h 447675"/>
              <a:gd name="connsiteX44" fmla="*/ 173177 w 234951"/>
              <a:gd name="connsiteY44" fmla="*/ 333897 h 447675"/>
              <a:gd name="connsiteX45" fmla="*/ 172779 w 234951"/>
              <a:gd name="connsiteY45" fmla="*/ 327049 h 447675"/>
              <a:gd name="connsiteX46" fmla="*/ 172380 w 234951"/>
              <a:gd name="connsiteY46" fmla="*/ 320728 h 447675"/>
              <a:gd name="connsiteX47" fmla="*/ 172114 w 234951"/>
              <a:gd name="connsiteY47" fmla="*/ 315065 h 447675"/>
              <a:gd name="connsiteX48" fmla="*/ 171849 w 234951"/>
              <a:gd name="connsiteY48" fmla="*/ 310193 h 447675"/>
              <a:gd name="connsiteX49" fmla="*/ 171583 w 234951"/>
              <a:gd name="connsiteY49" fmla="*/ 306242 h 447675"/>
              <a:gd name="connsiteX50" fmla="*/ 14443 w 234951"/>
              <a:gd name="connsiteY50" fmla="*/ 41275 h 447675"/>
              <a:gd name="connsiteX51" fmla="*/ 14574 w 234951"/>
              <a:gd name="connsiteY51" fmla="*/ 46180 h 447675"/>
              <a:gd name="connsiteX52" fmla="*/ 14574 w 234951"/>
              <a:gd name="connsiteY52" fmla="*/ 47638 h 447675"/>
              <a:gd name="connsiteX53" fmla="*/ 14443 w 234951"/>
              <a:gd name="connsiteY53" fmla="*/ 47638 h 447675"/>
              <a:gd name="connsiteX54" fmla="*/ 14443 w 234951"/>
              <a:gd name="connsiteY54" fmla="*/ 48831 h 447675"/>
              <a:gd name="connsiteX55" fmla="*/ 14443 w 234951"/>
              <a:gd name="connsiteY55" fmla="*/ 50156 h 447675"/>
              <a:gd name="connsiteX56" fmla="*/ 14443 w 234951"/>
              <a:gd name="connsiteY56" fmla="*/ 50686 h 447675"/>
              <a:gd name="connsiteX57" fmla="*/ 14836 w 234951"/>
              <a:gd name="connsiteY57" fmla="*/ 52940 h 447675"/>
              <a:gd name="connsiteX58" fmla="*/ 15624 w 234951"/>
              <a:gd name="connsiteY58" fmla="*/ 54663 h 447675"/>
              <a:gd name="connsiteX59" fmla="*/ 17200 w 234951"/>
              <a:gd name="connsiteY59" fmla="*/ 56386 h 447675"/>
              <a:gd name="connsiteX60" fmla="*/ 19038 w 234951"/>
              <a:gd name="connsiteY60" fmla="*/ 57712 h 447675"/>
              <a:gd name="connsiteX61" fmla="*/ 21270 w 234951"/>
              <a:gd name="connsiteY61" fmla="*/ 58904 h 447675"/>
              <a:gd name="connsiteX62" fmla="*/ 23765 w 234951"/>
              <a:gd name="connsiteY62" fmla="*/ 59700 h 447675"/>
              <a:gd name="connsiteX63" fmla="*/ 26391 w 234951"/>
              <a:gd name="connsiteY63" fmla="*/ 60495 h 447675"/>
              <a:gd name="connsiteX64" fmla="*/ 29148 w 234951"/>
              <a:gd name="connsiteY64" fmla="*/ 61158 h 447675"/>
              <a:gd name="connsiteX65" fmla="*/ 32037 w 234951"/>
              <a:gd name="connsiteY65" fmla="*/ 61555 h 447675"/>
              <a:gd name="connsiteX66" fmla="*/ 34794 w 234951"/>
              <a:gd name="connsiteY66" fmla="*/ 61821 h 447675"/>
              <a:gd name="connsiteX67" fmla="*/ 37420 w 234951"/>
              <a:gd name="connsiteY67" fmla="*/ 62086 h 447675"/>
              <a:gd name="connsiteX68" fmla="*/ 39783 w 234951"/>
              <a:gd name="connsiteY68" fmla="*/ 62218 h 447675"/>
              <a:gd name="connsiteX69" fmla="*/ 41753 w 234951"/>
              <a:gd name="connsiteY69" fmla="*/ 62218 h 447675"/>
              <a:gd name="connsiteX70" fmla="*/ 43591 w 234951"/>
              <a:gd name="connsiteY70" fmla="*/ 62218 h 447675"/>
              <a:gd name="connsiteX71" fmla="*/ 45298 w 234951"/>
              <a:gd name="connsiteY71" fmla="*/ 62218 h 447675"/>
              <a:gd name="connsiteX72" fmla="*/ 47399 w 234951"/>
              <a:gd name="connsiteY72" fmla="*/ 62218 h 447675"/>
              <a:gd name="connsiteX73" fmla="*/ 49762 w 234951"/>
              <a:gd name="connsiteY73" fmla="*/ 62086 h 447675"/>
              <a:gd name="connsiteX74" fmla="*/ 52257 w 234951"/>
              <a:gd name="connsiteY74" fmla="*/ 61821 h 447675"/>
              <a:gd name="connsiteX75" fmla="*/ 55014 w 234951"/>
              <a:gd name="connsiteY75" fmla="*/ 61555 h 447675"/>
              <a:gd name="connsiteX76" fmla="*/ 57771 w 234951"/>
              <a:gd name="connsiteY76" fmla="*/ 61158 h 447675"/>
              <a:gd name="connsiteX77" fmla="*/ 60660 w 234951"/>
              <a:gd name="connsiteY77" fmla="*/ 60495 h 447675"/>
              <a:gd name="connsiteX78" fmla="*/ 63286 w 234951"/>
              <a:gd name="connsiteY78" fmla="*/ 59700 h 447675"/>
              <a:gd name="connsiteX79" fmla="*/ 65780 w 234951"/>
              <a:gd name="connsiteY79" fmla="*/ 58904 h 447675"/>
              <a:gd name="connsiteX80" fmla="*/ 68012 w 234951"/>
              <a:gd name="connsiteY80" fmla="*/ 57712 h 447675"/>
              <a:gd name="connsiteX81" fmla="*/ 69982 w 234951"/>
              <a:gd name="connsiteY81" fmla="*/ 56386 h 447675"/>
              <a:gd name="connsiteX82" fmla="*/ 71426 w 234951"/>
              <a:gd name="connsiteY82" fmla="*/ 54663 h 447675"/>
              <a:gd name="connsiteX83" fmla="*/ 72214 w 234951"/>
              <a:gd name="connsiteY83" fmla="*/ 52940 h 447675"/>
              <a:gd name="connsiteX84" fmla="*/ 72608 w 234951"/>
              <a:gd name="connsiteY84" fmla="*/ 50686 h 447675"/>
              <a:gd name="connsiteX85" fmla="*/ 72608 w 234951"/>
              <a:gd name="connsiteY85" fmla="*/ 41275 h 447675"/>
              <a:gd name="connsiteX86" fmla="*/ 74971 w 234951"/>
              <a:gd name="connsiteY86" fmla="*/ 42071 h 447675"/>
              <a:gd name="connsiteX87" fmla="*/ 76941 w 234951"/>
              <a:gd name="connsiteY87" fmla="*/ 42866 h 447675"/>
              <a:gd name="connsiteX88" fmla="*/ 78254 w 234951"/>
              <a:gd name="connsiteY88" fmla="*/ 43396 h 447675"/>
              <a:gd name="connsiteX89" fmla="*/ 79435 w 234951"/>
              <a:gd name="connsiteY89" fmla="*/ 44456 h 447675"/>
              <a:gd name="connsiteX90" fmla="*/ 80486 w 234951"/>
              <a:gd name="connsiteY90" fmla="*/ 45517 h 447675"/>
              <a:gd name="connsiteX91" fmla="*/ 81142 w 234951"/>
              <a:gd name="connsiteY91" fmla="*/ 47107 h 447675"/>
              <a:gd name="connsiteX92" fmla="*/ 81667 w 234951"/>
              <a:gd name="connsiteY92" fmla="*/ 48963 h 447675"/>
              <a:gd name="connsiteX93" fmla="*/ 81930 w 234951"/>
              <a:gd name="connsiteY93" fmla="*/ 51482 h 447675"/>
              <a:gd name="connsiteX94" fmla="*/ 82193 w 234951"/>
              <a:gd name="connsiteY94" fmla="*/ 55458 h 447675"/>
              <a:gd name="connsiteX95" fmla="*/ 82455 w 234951"/>
              <a:gd name="connsiteY95" fmla="*/ 60097 h 447675"/>
              <a:gd name="connsiteX96" fmla="*/ 82718 w 234951"/>
              <a:gd name="connsiteY96" fmla="*/ 65797 h 447675"/>
              <a:gd name="connsiteX97" fmla="*/ 82980 w 234951"/>
              <a:gd name="connsiteY97" fmla="*/ 72160 h 447675"/>
              <a:gd name="connsiteX98" fmla="*/ 83374 w 234951"/>
              <a:gd name="connsiteY98" fmla="*/ 79052 h 447675"/>
              <a:gd name="connsiteX99" fmla="*/ 83768 w 234951"/>
              <a:gd name="connsiteY99" fmla="*/ 86608 h 447675"/>
              <a:gd name="connsiteX100" fmla="*/ 84162 w 234951"/>
              <a:gd name="connsiteY100" fmla="*/ 94428 h 447675"/>
              <a:gd name="connsiteX101" fmla="*/ 84687 w 234951"/>
              <a:gd name="connsiteY101" fmla="*/ 102779 h 447675"/>
              <a:gd name="connsiteX102" fmla="*/ 85081 w 234951"/>
              <a:gd name="connsiteY102" fmla="*/ 111394 h 447675"/>
              <a:gd name="connsiteX103" fmla="*/ 85475 w 234951"/>
              <a:gd name="connsiteY103" fmla="*/ 120143 h 447675"/>
              <a:gd name="connsiteX104" fmla="*/ 85738 w 234951"/>
              <a:gd name="connsiteY104" fmla="*/ 129156 h 447675"/>
              <a:gd name="connsiteX105" fmla="*/ 86132 w 234951"/>
              <a:gd name="connsiteY105" fmla="*/ 138037 h 447675"/>
              <a:gd name="connsiteX106" fmla="*/ 86525 w 234951"/>
              <a:gd name="connsiteY106" fmla="*/ 146785 h 447675"/>
              <a:gd name="connsiteX107" fmla="*/ 86788 w 234951"/>
              <a:gd name="connsiteY107" fmla="*/ 155534 h 447675"/>
              <a:gd name="connsiteX108" fmla="*/ 87051 w 234951"/>
              <a:gd name="connsiteY108" fmla="*/ 164017 h 447675"/>
              <a:gd name="connsiteX109" fmla="*/ 87182 w 234951"/>
              <a:gd name="connsiteY109" fmla="*/ 172103 h 447675"/>
              <a:gd name="connsiteX110" fmla="*/ 87313 w 234951"/>
              <a:gd name="connsiteY110" fmla="*/ 179923 h 447675"/>
              <a:gd name="connsiteX111" fmla="*/ 87313 w 234951"/>
              <a:gd name="connsiteY111" fmla="*/ 187213 h 447675"/>
              <a:gd name="connsiteX112" fmla="*/ 87313 w 234951"/>
              <a:gd name="connsiteY112" fmla="*/ 193841 h 447675"/>
              <a:gd name="connsiteX113" fmla="*/ 87182 w 234951"/>
              <a:gd name="connsiteY113" fmla="*/ 198348 h 447675"/>
              <a:gd name="connsiteX114" fmla="*/ 87051 w 234951"/>
              <a:gd name="connsiteY114" fmla="*/ 203782 h 447675"/>
              <a:gd name="connsiteX115" fmla="*/ 86788 w 234951"/>
              <a:gd name="connsiteY115" fmla="*/ 210012 h 447675"/>
              <a:gd name="connsiteX116" fmla="*/ 86657 w 234951"/>
              <a:gd name="connsiteY116" fmla="*/ 217170 h 447675"/>
              <a:gd name="connsiteX117" fmla="*/ 86263 w 234951"/>
              <a:gd name="connsiteY117" fmla="*/ 224990 h 447675"/>
              <a:gd name="connsiteX118" fmla="*/ 85869 w 234951"/>
              <a:gd name="connsiteY118" fmla="*/ 233474 h 447675"/>
              <a:gd name="connsiteX119" fmla="*/ 85606 w 234951"/>
              <a:gd name="connsiteY119" fmla="*/ 242620 h 447675"/>
              <a:gd name="connsiteX120" fmla="*/ 85212 w 234951"/>
              <a:gd name="connsiteY120" fmla="*/ 252296 h 447675"/>
              <a:gd name="connsiteX121" fmla="*/ 84819 w 234951"/>
              <a:gd name="connsiteY121" fmla="*/ 262237 h 447675"/>
              <a:gd name="connsiteX122" fmla="*/ 84425 w 234951"/>
              <a:gd name="connsiteY122" fmla="*/ 272709 h 447675"/>
              <a:gd name="connsiteX123" fmla="*/ 83768 w 234951"/>
              <a:gd name="connsiteY123" fmla="*/ 283578 h 447675"/>
              <a:gd name="connsiteX124" fmla="*/ 83374 w 234951"/>
              <a:gd name="connsiteY124" fmla="*/ 294579 h 447675"/>
              <a:gd name="connsiteX125" fmla="*/ 82849 w 234951"/>
              <a:gd name="connsiteY125" fmla="*/ 305846 h 447675"/>
              <a:gd name="connsiteX126" fmla="*/ 82324 w 234951"/>
              <a:gd name="connsiteY126" fmla="*/ 317245 h 447675"/>
              <a:gd name="connsiteX127" fmla="*/ 81667 w 234951"/>
              <a:gd name="connsiteY127" fmla="*/ 328645 h 447675"/>
              <a:gd name="connsiteX128" fmla="*/ 81274 w 234951"/>
              <a:gd name="connsiteY128" fmla="*/ 340177 h 447675"/>
              <a:gd name="connsiteX129" fmla="*/ 80748 w 234951"/>
              <a:gd name="connsiteY129" fmla="*/ 351444 h 447675"/>
              <a:gd name="connsiteX130" fmla="*/ 80223 w 234951"/>
              <a:gd name="connsiteY130" fmla="*/ 362578 h 447675"/>
              <a:gd name="connsiteX131" fmla="*/ 79567 w 234951"/>
              <a:gd name="connsiteY131" fmla="*/ 373579 h 447675"/>
              <a:gd name="connsiteX132" fmla="*/ 79041 w 234951"/>
              <a:gd name="connsiteY132" fmla="*/ 384316 h 447675"/>
              <a:gd name="connsiteX133" fmla="*/ 78516 w 234951"/>
              <a:gd name="connsiteY133" fmla="*/ 394655 h 447675"/>
              <a:gd name="connsiteX134" fmla="*/ 78122 w 234951"/>
              <a:gd name="connsiteY134" fmla="*/ 404464 h 447675"/>
              <a:gd name="connsiteX135" fmla="*/ 77466 w 234951"/>
              <a:gd name="connsiteY135" fmla="*/ 413875 h 447675"/>
              <a:gd name="connsiteX136" fmla="*/ 77072 w 234951"/>
              <a:gd name="connsiteY136" fmla="*/ 422756 h 447675"/>
              <a:gd name="connsiteX137" fmla="*/ 76416 w 234951"/>
              <a:gd name="connsiteY137" fmla="*/ 427130 h 447675"/>
              <a:gd name="connsiteX138" fmla="*/ 74971 w 234951"/>
              <a:gd name="connsiteY138" fmla="*/ 431504 h 447675"/>
              <a:gd name="connsiteX139" fmla="*/ 72870 w 234951"/>
              <a:gd name="connsiteY139" fmla="*/ 435348 h 447675"/>
              <a:gd name="connsiteX140" fmla="*/ 70245 w 234951"/>
              <a:gd name="connsiteY140" fmla="*/ 438927 h 447675"/>
              <a:gd name="connsiteX141" fmla="*/ 67093 w 234951"/>
              <a:gd name="connsiteY141" fmla="*/ 441976 h 447675"/>
              <a:gd name="connsiteX142" fmla="*/ 63417 w 234951"/>
              <a:gd name="connsiteY142" fmla="*/ 444361 h 447675"/>
              <a:gd name="connsiteX143" fmla="*/ 59478 w 234951"/>
              <a:gd name="connsiteY143" fmla="*/ 446085 h 447675"/>
              <a:gd name="connsiteX144" fmla="*/ 55014 w 234951"/>
              <a:gd name="connsiteY144" fmla="*/ 447278 h 447675"/>
              <a:gd name="connsiteX145" fmla="*/ 50419 w 234951"/>
              <a:gd name="connsiteY145" fmla="*/ 447675 h 447675"/>
              <a:gd name="connsiteX146" fmla="*/ 36895 w 234951"/>
              <a:gd name="connsiteY146" fmla="*/ 447675 h 447675"/>
              <a:gd name="connsiteX147" fmla="*/ 32299 w 234951"/>
              <a:gd name="connsiteY147" fmla="*/ 447278 h 447675"/>
              <a:gd name="connsiteX148" fmla="*/ 27835 w 234951"/>
              <a:gd name="connsiteY148" fmla="*/ 446085 h 447675"/>
              <a:gd name="connsiteX149" fmla="*/ 23896 w 234951"/>
              <a:gd name="connsiteY149" fmla="*/ 444361 h 447675"/>
              <a:gd name="connsiteX150" fmla="*/ 20220 w 234951"/>
              <a:gd name="connsiteY150" fmla="*/ 441976 h 447675"/>
              <a:gd name="connsiteX151" fmla="*/ 17068 w 234951"/>
              <a:gd name="connsiteY151" fmla="*/ 438927 h 447675"/>
              <a:gd name="connsiteX152" fmla="*/ 14443 w 234951"/>
              <a:gd name="connsiteY152" fmla="*/ 435348 h 447675"/>
              <a:gd name="connsiteX153" fmla="*/ 12342 w 234951"/>
              <a:gd name="connsiteY153" fmla="*/ 431504 h 447675"/>
              <a:gd name="connsiteX154" fmla="*/ 10897 w 234951"/>
              <a:gd name="connsiteY154" fmla="*/ 427130 h 447675"/>
              <a:gd name="connsiteX155" fmla="*/ 10372 w 234951"/>
              <a:gd name="connsiteY155" fmla="*/ 422756 h 447675"/>
              <a:gd name="connsiteX156" fmla="*/ 9716 w 234951"/>
              <a:gd name="connsiteY156" fmla="*/ 413875 h 447675"/>
              <a:gd name="connsiteX157" fmla="*/ 9191 w 234951"/>
              <a:gd name="connsiteY157" fmla="*/ 404464 h 447675"/>
              <a:gd name="connsiteX158" fmla="*/ 8797 w 234951"/>
              <a:gd name="connsiteY158" fmla="*/ 394655 h 447675"/>
              <a:gd name="connsiteX159" fmla="*/ 8272 w 234951"/>
              <a:gd name="connsiteY159" fmla="*/ 384184 h 447675"/>
              <a:gd name="connsiteX160" fmla="*/ 7746 w 234951"/>
              <a:gd name="connsiteY160" fmla="*/ 373579 h 447675"/>
              <a:gd name="connsiteX161" fmla="*/ 7090 w 234951"/>
              <a:gd name="connsiteY161" fmla="*/ 362578 h 447675"/>
              <a:gd name="connsiteX162" fmla="*/ 6565 w 234951"/>
              <a:gd name="connsiteY162" fmla="*/ 351444 h 447675"/>
              <a:gd name="connsiteX163" fmla="*/ 6039 w 234951"/>
              <a:gd name="connsiteY163" fmla="*/ 340044 h 447675"/>
              <a:gd name="connsiteX164" fmla="*/ 5383 w 234951"/>
              <a:gd name="connsiteY164" fmla="*/ 328512 h 447675"/>
              <a:gd name="connsiteX165" fmla="*/ 4989 w 234951"/>
              <a:gd name="connsiteY165" fmla="*/ 317113 h 447675"/>
              <a:gd name="connsiteX166" fmla="*/ 4464 w 234951"/>
              <a:gd name="connsiteY166" fmla="*/ 305846 h 447675"/>
              <a:gd name="connsiteX167" fmla="*/ 3939 w 234951"/>
              <a:gd name="connsiteY167" fmla="*/ 294579 h 447675"/>
              <a:gd name="connsiteX168" fmla="*/ 3545 w 234951"/>
              <a:gd name="connsiteY168" fmla="*/ 283445 h 447675"/>
              <a:gd name="connsiteX169" fmla="*/ 2888 w 234951"/>
              <a:gd name="connsiteY169" fmla="*/ 272709 h 447675"/>
              <a:gd name="connsiteX170" fmla="*/ 2494 w 234951"/>
              <a:gd name="connsiteY170" fmla="*/ 262237 h 447675"/>
              <a:gd name="connsiteX171" fmla="*/ 2101 w 234951"/>
              <a:gd name="connsiteY171" fmla="*/ 252031 h 447675"/>
              <a:gd name="connsiteX172" fmla="*/ 1707 w 234951"/>
              <a:gd name="connsiteY172" fmla="*/ 242487 h 447675"/>
              <a:gd name="connsiteX173" fmla="*/ 1313 w 234951"/>
              <a:gd name="connsiteY173" fmla="*/ 233474 h 447675"/>
              <a:gd name="connsiteX174" fmla="*/ 919 w 234951"/>
              <a:gd name="connsiteY174" fmla="*/ 224990 h 447675"/>
              <a:gd name="connsiteX175" fmla="*/ 656 w 234951"/>
              <a:gd name="connsiteY175" fmla="*/ 217170 h 447675"/>
              <a:gd name="connsiteX176" fmla="*/ 394 w 234951"/>
              <a:gd name="connsiteY176" fmla="*/ 210012 h 447675"/>
              <a:gd name="connsiteX177" fmla="*/ 262 w 234951"/>
              <a:gd name="connsiteY177" fmla="*/ 203782 h 447675"/>
              <a:gd name="connsiteX178" fmla="*/ 131 w 234951"/>
              <a:gd name="connsiteY178" fmla="*/ 198348 h 447675"/>
              <a:gd name="connsiteX179" fmla="*/ 0 w 234951"/>
              <a:gd name="connsiteY179" fmla="*/ 193841 h 447675"/>
              <a:gd name="connsiteX180" fmla="*/ 0 w 234951"/>
              <a:gd name="connsiteY180" fmla="*/ 187744 h 447675"/>
              <a:gd name="connsiteX181" fmla="*/ 0 w 234951"/>
              <a:gd name="connsiteY181" fmla="*/ 185888 h 447675"/>
              <a:gd name="connsiteX182" fmla="*/ 0 w 234951"/>
              <a:gd name="connsiteY182" fmla="*/ 179791 h 447675"/>
              <a:gd name="connsiteX183" fmla="*/ 131 w 234951"/>
              <a:gd name="connsiteY183" fmla="*/ 172103 h 447675"/>
              <a:gd name="connsiteX184" fmla="*/ 262 w 234951"/>
              <a:gd name="connsiteY184" fmla="*/ 163885 h 447675"/>
              <a:gd name="connsiteX185" fmla="*/ 525 w 234951"/>
              <a:gd name="connsiteY185" fmla="*/ 155401 h 447675"/>
              <a:gd name="connsiteX186" fmla="*/ 788 w 234951"/>
              <a:gd name="connsiteY186" fmla="*/ 146785 h 447675"/>
              <a:gd name="connsiteX187" fmla="*/ 1181 w 234951"/>
              <a:gd name="connsiteY187" fmla="*/ 137905 h 447675"/>
              <a:gd name="connsiteX188" fmla="*/ 1444 w 234951"/>
              <a:gd name="connsiteY188" fmla="*/ 128891 h 447675"/>
              <a:gd name="connsiteX189" fmla="*/ 1838 w 234951"/>
              <a:gd name="connsiteY189" fmla="*/ 120010 h 447675"/>
              <a:gd name="connsiteX190" fmla="*/ 2232 w 234951"/>
              <a:gd name="connsiteY190" fmla="*/ 111262 h 447675"/>
              <a:gd name="connsiteX191" fmla="*/ 2626 w 234951"/>
              <a:gd name="connsiteY191" fmla="*/ 102646 h 447675"/>
              <a:gd name="connsiteX192" fmla="*/ 3020 w 234951"/>
              <a:gd name="connsiteY192" fmla="*/ 94428 h 447675"/>
              <a:gd name="connsiteX193" fmla="*/ 3545 w 234951"/>
              <a:gd name="connsiteY193" fmla="*/ 86475 h 447675"/>
              <a:gd name="connsiteX194" fmla="*/ 3807 w 234951"/>
              <a:gd name="connsiteY194" fmla="*/ 78920 h 447675"/>
              <a:gd name="connsiteX195" fmla="*/ 4201 w 234951"/>
              <a:gd name="connsiteY195" fmla="*/ 72027 h 447675"/>
              <a:gd name="connsiteX196" fmla="*/ 4595 w 234951"/>
              <a:gd name="connsiteY196" fmla="*/ 65665 h 447675"/>
              <a:gd name="connsiteX197" fmla="*/ 4858 w 234951"/>
              <a:gd name="connsiteY197" fmla="*/ 60097 h 447675"/>
              <a:gd name="connsiteX198" fmla="*/ 5120 w 234951"/>
              <a:gd name="connsiteY198" fmla="*/ 55326 h 447675"/>
              <a:gd name="connsiteX199" fmla="*/ 5252 w 234951"/>
              <a:gd name="connsiteY199" fmla="*/ 51349 h 447675"/>
              <a:gd name="connsiteX200" fmla="*/ 5646 w 234951"/>
              <a:gd name="connsiteY200" fmla="*/ 48698 h 447675"/>
              <a:gd name="connsiteX201" fmla="*/ 6171 w 234951"/>
              <a:gd name="connsiteY201" fmla="*/ 46710 h 447675"/>
              <a:gd name="connsiteX202" fmla="*/ 6827 w 234951"/>
              <a:gd name="connsiteY202" fmla="*/ 45252 h 447675"/>
              <a:gd name="connsiteX203" fmla="*/ 7878 w 234951"/>
              <a:gd name="connsiteY203" fmla="*/ 44059 h 447675"/>
              <a:gd name="connsiteX204" fmla="*/ 8928 w 234951"/>
              <a:gd name="connsiteY204" fmla="*/ 43396 h 447675"/>
              <a:gd name="connsiteX205" fmla="*/ 10372 w 234951"/>
              <a:gd name="connsiteY205" fmla="*/ 42733 h 447675"/>
              <a:gd name="connsiteX206" fmla="*/ 12210 w 234951"/>
              <a:gd name="connsiteY206" fmla="*/ 42071 h 447675"/>
              <a:gd name="connsiteX207" fmla="*/ 68263 w 234951"/>
              <a:gd name="connsiteY207" fmla="*/ 36513 h 447675"/>
              <a:gd name="connsiteX208" fmla="*/ 68263 w 234951"/>
              <a:gd name="connsiteY208" fmla="*/ 50908 h 447675"/>
              <a:gd name="connsiteX209" fmla="*/ 67861 w 234951"/>
              <a:gd name="connsiteY209" fmla="*/ 52182 h 447675"/>
              <a:gd name="connsiteX210" fmla="*/ 66386 w 234951"/>
              <a:gd name="connsiteY210" fmla="*/ 53329 h 447675"/>
              <a:gd name="connsiteX211" fmla="*/ 64106 w 234951"/>
              <a:gd name="connsiteY211" fmla="*/ 54348 h 447675"/>
              <a:gd name="connsiteX212" fmla="*/ 61156 w 234951"/>
              <a:gd name="connsiteY212" fmla="*/ 55367 h 447675"/>
              <a:gd name="connsiteX213" fmla="*/ 57402 w 234951"/>
              <a:gd name="connsiteY213" fmla="*/ 56131 h 447675"/>
              <a:gd name="connsiteX214" fmla="*/ 53245 w 234951"/>
              <a:gd name="connsiteY214" fmla="*/ 56641 h 447675"/>
              <a:gd name="connsiteX215" fmla="*/ 48685 w 234951"/>
              <a:gd name="connsiteY215" fmla="*/ 57023 h 447675"/>
              <a:gd name="connsiteX216" fmla="*/ 43724 w 234951"/>
              <a:gd name="connsiteY216" fmla="*/ 57150 h 447675"/>
              <a:gd name="connsiteX217" fmla="*/ 38762 w 234951"/>
              <a:gd name="connsiteY217" fmla="*/ 57023 h 447675"/>
              <a:gd name="connsiteX218" fmla="*/ 34203 w 234951"/>
              <a:gd name="connsiteY218" fmla="*/ 56641 h 447675"/>
              <a:gd name="connsiteX219" fmla="*/ 30046 w 234951"/>
              <a:gd name="connsiteY219" fmla="*/ 56131 h 447675"/>
              <a:gd name="connsiteX220" fmla="*/ 26291 w 234951"/>
              <a:gd name="connsiteY220" fmla="*/ 55367 h 447675"/>
              <a:gd name="connsiteX221" fmla="*/ 23341 w 234951"/>
              <a:gd name="connsiteY221" fmla="*/ 54348 h 447675"/>
              <a:gd name="connsiteX222" fmla="*/ 21062 w 234951"/>
              <a:gd name="connsiteY222" fmla="*/ 53456 h 447675"/>
              <a:gd name="connsiteX223" fmla="*/ 19587 w 234951"/>
              <a:gd name="connsiteY223" fmla="*/ 52182 h 447675"/>
              <a:gd name="connsiteX224" fmla="*/ 19184 w 234951"/>
              <a:gd name="connsiteY224" fmla="*/ 50908 h 447675"/>
              <a:gd name="connsiteX225" fmla="*/ 19184 w 234951"/>
              <a:gd name="connsiteY225" fmla="*/ 50526 h 447675"/>
              <a:gd name="connsiteX226" fmla="*/ 19184 w 234951"/>
              <a:gd name="connsiteY226" fmla="*/ 49380 h 447675"/>
              <a:gd name="connsiteX227" fmla="*/ 19050 w 234951"/>
              <a:gd name="connsiteY227" fmla="*/ 48106 h 447675"/>
              <a:gd name="connsiteX228" fmla="*/ 19050 w 234951"/>
              <a:gd name="connsiteY228" fmla="*/ 46959 h 447675"/>
              <a:gd name="connsiteX229" fmla="*/ 19050 w 234951"/>
              <a:gd name="connsiteY229" fmla="*/ 46577 h 447675"/>
              <a:gd name="connsiteX230" fmla="*/ 22000 w 234951"/>
              <a:gd name="connsiteY230" fmla="*/ 46832 h 447675"/>
              <a:gd name="connsiteX231" fmla="*/ 25889 w 234951"/>
              <a:gd name="connsiteY231" fmla="*/ 47214 h 447675"/>
              <a:gd name="connsiteX232" fmla="*/ 30314 w 234951"/>
              <a:gd name="connsiteY232" fmla="*/ 47469 h 447675"/>
              <a:gd name="connsiteX233" fmla="*/ 35008 w 234951"/>
              <a:gd name="connsiteY233" fmla="*/ 47214 h 447675"/>
              <a:gd name="connsiteX234" fmla="*/ 40103 w 234951"/>
              <a:gd name="connsiteY234" fmla="*/ 46704 h 447675"/>
              <a:gd name="connsiteX235" fmla="*/ 45601 w 234951"/>
              <a:gd name="connsiteY235" fmla="*/ 45940 h 447675"/>
              <a:gd name="connsiteX236" fmla="*/ 51099 w 234951"/>
              <a:gd name="connsiteY236" fmla="*/ 44411 h 447675"/>
              <a:gd name="connsiteX237" fmla="*/ 56865 w 234951"/>
              <a:gd name="connsiteY237" fmla="*/ 42628 h 447675"/>
              <a:gd name="connsiteX238" fmla="*/ 62497 w 234951"/>
              <a:gd name="connsiteY238" fmla="*/ 39953 h 447675"/>
              <a:gd name="connsiteX239" fmla="*/ 202542 w 234951"/>
              <a:gd name="connsiteY239" fmla="*/ 26988 h 447675"/>
              <a:gd name="connsiteX240" fmla="*/ 202945 w 234951"/>
              <a:gd name="connsiteY240" fmla="*/ 27121 h 447675"/>
              <a:gd name="connsiteX241" fmla="*/ 203349 w 234951"/>
              <a:gd name="connsiteY241" fmla="*/ 27386 h 447675"/>
              <a:gd name="connsiteX242" fmla="*/ 203618 w 234951"/>
              <a:gd name="connsiteY242" fmla="*/ 27783 h 447675"/>
              <a:gd name="connsiteX243" fmla="*/ 203618 w 234951"/>
              <a:gd name="connsiteY243" fmla="*/ 28180 h 447675"/>
              <a:gd name="connsiteX244" fmla="*/ 203618 w 234951"/>
              <a:gd name="connsiteY244" fmla="*/ 34006 h 447675"/>
              <a:gd name="connsiteX245" fmla="*/ 203887 w 234951"/>
              <a:gd name="connsiteY245" fmla="*/ 34006 h 447675"/>
              <a:gd name="connsiteX246" fmla="*/ 204424 w 234951"/>
              <a:gd name="connsiteY246" fmla="*/ 34006 h 447675"/>
              <a:gd name="connsiteX247" fmla="*/ 206576 w 234951"/>
              <a:gd name="connsiteY247" fmla="*/ 28577 h 447675"/>
              <a:gd name="connsiteX248" fmla="*/ 206711 w 234951"/>
              <a:gd name="connsiteY248" fmla="*/ 28180 h 447675"/>
              <a:gd name="connsiteX249" fmla="*/ 206980 w 234951"/>
              <a:gd name="connsiteY249" fmla="*/ 28048 h 447675"/>
              <a:gd name="connsiteX250" fmla="*/ 207249 w 234951"/>
              <a:gd name="connsiteY250" fmla="*/ 27783 h 447675"/>
              <a:gd name="connsiteX251" fmla="*/ 207652 w 234951"/>
              <a:gd name="connsiteY251" fmla="*/ 27783 h 447675"/>
              <a:gd name="connsiteX252" fmla="*/ 207921 w 234951"/>
              <a:gd name="connsiteY252" fmla="*/ 27915 h 447675"/>
              <a:gd name="connsiteX253" fmla="*/ 208324 w 234951"/>
              <a:gd name="connsiteY253" fmla="*/ 28048 h 447675"/>
              <a:gd name="connsiteX254" fmla="*/ 208728 w 234951"/>
              <a:gd name="connsiteY254" fmla="*/ 28312 h 447675"/>
              <a:gd name="connsiteX255" fmla="*/ 208862 w 234951"/>
              <a:gd name="connsiteY255" fmla="*/ 28577 h 447675"/>
              <a:gd name="connsiteX256" fmla="*/ 208862 w 234951"/>
              <a:gd name="connsiteY256" fmla="*/ 29107 h 447675"/>
              <a:gd name="connsiteX257" fmla="*/ 208728 w 234951"/>
              <a:gd name="connsiteY257" fmla="*/ 29372 h 447675"/>
              <a:gd name="connsiteX258" fmla="*/ 206711 w 234951"/>
              <a:gd name="connsiteY258" fmla="*/ 34668 h 447675"/>
              <a:gd name="connsiteX259" fmla="*/ 207249 w 234951"/>
              <a:gd name="connsiteY259" fmla="*/ 35066 h 447675"/>
              <a:gd name="connsiteX260" fmla="*/ 207786 w 234951"/>
              <a:gd name="connsiteY260" fmla="*/ 35331 h 447675"/>
              <a:gd name="connsiteX261" fmla="*/ 211955 w 234951"/>
              <a:gd name="connsiteY261" fmla="*/ 31358 h 447675"/>
              <a:gd name="connsiteX262" fmla="*/ 212359 w 234951"/>
              <a:gd name="connsiteY262" fmla="*/ 31093 h 447675"/>
              <a:gd name="connsiteX263" fmla="*/ 212762 w 234951"/>
              <a:gd name="connsiteY263" fmla="*/ 30961 h 447675"/>
              <a:gd name="connsiteX264" fmla="*/ 213300 w 234951"/>
              <a:gd name="connsiteY264" fmla="*/ 31093 h 447675"/>
              <a:gd name="connsiteX265" fmla="*/ 213704 w 234951"/>
              <a:gd name="connsiteY265" fmla="*/ 31358 h 447675"/>
              <a:gd name="connsiteX266" fmla="*/ 213838 w 234951"/>
              <a:gd name="connsiteY266" fmla="*/ 31623 h 447675"/>
              <a:gd name="connsiteX267" fmla="*/ 213972 w 234951"/>
              <a:gd name="connsiteY267" fmla="*/ 32153 h 447675"/>
              <a:gd name="connsiteX268" fmla="*/ 213972 w 234951"/>
              <a:gd name="connsiteY268" fmla="*/ 32417 h 447675"/>
              <a:gd name="connsiteX269" fmla="*/ 213838 w 234951"/>
              <a:gd name="connsiteY269" fmla="*/ 32815 h 447675"/>
              <a:gd name="connsiteX270" fmla="*/ 213569 w 234951"/>
              <a:gd name="connsiteY270" fmla="*/ 33079 h 447675"/>
              <a:gd name="connsiteX271" fmla="*/ 209669 w 234951"/>
              <a:gd name="connsiteY271" fmla="*/ 36655 h 447675"/>
              <a:gd name="connsiteX272" fmla="*/ 210073 w 234951"/>
              <a:gd name="connsiteY272" fmla="*/ 37052 h 447675"/>
              <a:gd name="connsiteX273" fmla="*/ 210342 w 234951"/>
              <a:gd name="connsiteY273" fmla="*/ 37449 h 447675"/>
              <a:gd name="connsiteX274" fmla="*/ 215586 w 234951"/>
              <a:gd name="connsiteY274" fmla="*/ 37449 h 447675"/>
              <a:gd name="connsiteX275" fmla="*/ 215990 w 234951"/>
              <a:gd name="connsiteY275" fmla="*/ 37582 h 447675"/>
              <a:gd name="connsiteX276" fmla="*/ 216393 w 234951"/>
              <a:gd name="connsiteY276" fmla="*/ 37846 h 447675"/>
              <a:gd name="connsiteX277" fmla="*/ 216662 w 234951"/>
              <a:gd name="connsiteY277" fmla="*/ 38244 h 447675"/>
              <a:gd name="connsiteX278" fmla="*/ 216662 w 234951"/>
              <a:gd name="connsiteY278" fmla="*/ 38641 h 447675"/>
              <a:gd name="connsiteX279" fmla="*/ 216662 w 234951"/>
              <a:gd name="connsiteY279" fmla="*/ 39038 h 447675"/>
              <a:gd name="connsiteX280" fmla="*/ 216393 w 234951"/>
              <a:gd name="connsiteY280" fmla="*/ 39435 h 447675"/>
              <a:gd name="connsiteX281" fmla="*/ 215990 w 234951"/>
              <a:gd name="connsiteY281" fmla="*/ 39700 h 447675"/>
              <a:gd name="connsiteX282" fmla="*/ 215586 w 234951"/>
              <a:gd name="connsiteY282" fmla="*/ 39700 h 447675"/>
              <a:gd name="connsiteX283" fmla="*/ 211821 w 234951"/>
              <a:gd name="connsiteY283" fmla="*/ 39700 h 447675"/>
              <a:gd name="connsiteX284" fmla="*/ 212224 w 234951"/>
              <a:gd name="connsiteY284" fmla="*/ 41025 h 447675"/>
              <a:gd name="connsiteX285" fmla="*/ 212359 w 234951"/>
              <a:gd name="connsiteY285" fmla="*/ 42084 h 447675"/>
              <a:gd name="connsiteX286" fmla="*/ 215586 w 234951"/>
              <a:gd name="connsiteY286" fmla="*/ 42084 h 447675"/>
              <a:gd name="connsiteX287" fmla="*/ 215990 w 234951"/>
              <a:gd name="connsiteY287" fmla="*/ 42216 h 447675"/>
              <a:gd name="connsiteX288" fmla="*/ 216393 w 234951"/>
              <a:gd name="connsiteY288" fmla="*/ 42481 h 447675"/>
              <a:gd name="connsiteX289" fmla="*/ 216662 w 234951"/>
              <a:gd name="connsiteY289" fmla="*/ 43011 h 447675"/>
              <a:gd name="connsiteX290" fmla="*/ 216662 w 234951"/>
              <a:gd name="connsiteY290" fmla="*/ 43408 h 447675"/>
              <a:gd name="connsiteX291" fmla="*/ 216662 w 234951"/>
              <a:gd name="connsiteY291" fmla="*/ 43805 h 447675"/>
              <a:gd name="connsiteX292" fmla="*/ 216393 w 234951"/>
              <a:gd name="connsiteY292" fmla="*/ 44203 h 447675"/>
              <a:gd name="connsiteX293" fmla="*/ 215990 w 234951"/>
              <a:gd name="connsiteY293" fmla="*/ 44467 h 447675"/>
              <a:gd name="connsiteX294" fmla="*/ 215586 w 234951"/>
              <a:gd name="connsiteY294" fmla="*/ 44600 h 447675"/>
              <a:gd name="connsiteX295" fmla="*/ 212493 w 234951"/>
              <a:gd name="connsiteY295" fmla="*/ 44600 h 447675"/>
              <a:gd name="connsiteX296" fmla="*/ 212493 w 234951"/>
              <a:gd name="connsiteY296" fmla="*/ 45924 h 447675"/>
              <a:gd name="connsiteX297" fmla="*/ 215586 w 234951"/>
              <a:gd name="connsiteY297" fmla="*/ 45924 h 447675"/>
              <a:gd name="connsiteX298" fmla="*/ 215990 w 234951"/>
              <a:gd name="connsiteY298" fmla="*/ 46056 h 447675"/>
              <a:gd name="connsiteX299" fmla="*/ 216393 w 234951"/>
              <a:gd name="connsiteY299" fmla="*/ 46321 h 447675"/>
              <a:gd name="connsiteX300" fmla="*/ 216662 w 234951"/>
              <a:gd name="connsiteY300" fmla="*/ 46718 h 447675"/>
              <a:gd name="connsiteX301" fmla="*/ 216662 w 234951"/>
              <a:gd name="connsiteY301" fmla="*/ 47116 h 447675"/>
              <a:gd name="connsiteX302" fmla="*/ 216662 w 234951"/>
              <a:gd name="connsiteY302" fmla="*/ 47513 h 447675"/>
              <a:gd name="connsiteX303" fmla="*/ 216393 w 234951"/>
              <a:gd name="connsiteY303" fmla="*/ 47910 h 447675"/>
              <a:gd name="connsiteX304" fmla="*/ 215990 w 234951"/>
              <a:gd name="connsiteY304" fmla="*/ 48307 h 447675"/>
              <a:gd name="connsiteX305" fmla="*/ 215586 w 234951"/>
              <a:gd name="connsiteY305" fmla="*/ 48440 h 447675"/>
              <a:gd name="connsiteX306" fmla="*/ 212493 w 234951"/>
              <a:gd name="connsiteY306" fmla="*/ 48440 h 447675"/>
              <a:gd name="connsiteX307" fmla="*/ 212493 w 234951"/>
              <a:gd name="connsiteY307" fmla="*/ 49764 h 447675"/>
              <a:gd name="connsiteX308" fmla="*/ 215586 w 234951"/>
              <a:gd name="connsiteY308" fmla="*/ 49764 h 447675"/>
              <a:gd name="connsiteX309" fmla="*/ 215990 w 234951"/>
              <a:gd name="connsiteY309" fmla="*/ 49896 h 447675"/>
              <a:gd name="connsiteX310" fmla="*/ 216393 w 234951"/>
              <a:gd name="connsiteY310" fmla="*/ 50161 h 447675"/>
              <a:gd name="connsiteX311" fmla="*/ 216662 w 234951"/>
              <a:gd name="connsiteY311" fmla="*/ 50426 h 447675"/>
              <a:gd name="connsiteX312" fmla="*/ 216662 w 234951"/>
              <a:gd name="connsiteY312" fmla="*/ 51088 h 447675"/>
              <a:gd name="connsiteX313" fmla="*/ 216662 w 234951"/>
              <a:gd name="connsiteY313" fmla="*/ 51485 h 447675"/>
              <a:gd name="connsiteX314" fmla="*/ 216393 w 234951"/>
              <a:gd name="connsiteY314" fmla="*/ 51750 h 447675"/>
              <a:gd name="connsiteX315" fmla="*/ 215990 w 234951"/>
              <a:gd name="connsiteY315" fmla="*/ 52015 h 447675"/>
              <a:gd name="connsiteX316" fmla="*/ 215586 w 234951"/>
              <a:gd name="connsiteY316" fmla="*/ 52148 h 447675"/>
              <a:gd name="connsiteX317" fmla="*/ 212493 w 234951"/>
              <a:gd name="connsiteY317" fmla="*/ 52148 h 447675"/>
              <a:gd name="connsiteX318" fmla="*/ 212493 w 234951"/>
              <a:gd name="connsiteY318" fmla="*/ 53472 h 447675"/>
              <a:gd name="connsiteX319" fmla="*/ 215586 w 234951"/>
              <a:gd name="connsiteY319" fmla="*/ 53472 h 447675"/>
              <a:gd name="connsiteX320" fmla="*/ 215990 w 234951"/>
              <a:gd name="connsiteY320" fmla="*/ 53737 h 447675"/>
              <a:gd name="connsiteX321" fmla="*/ 216393 w 234951"/>
              <a:gd name="connsiteY321" fmla="*/ 54001 h 447675"/>
              <a:gd name="connsiteX322" fmla="*/ 216662 w 234951"/>
              <a:gd name="connsiteY322" fmla="*/ 54399 h 447675"/>
              <a:gd name="connsiteX323" fmla="*/ 216662 w 234951"/>
              <a:gd name="connsiteY323" fmla="*/ 54796 h 447675"/>
              <a:gd name="connsiteX324" fmla="*/ 216662 w 234951"/>
              <a:gd name="connsiteY324" fmla="*/ 55193 h 447675"/>
              <a:gd name="connsiteX325" fmla="*/ 216393 w 234951"/>
              <a:gd name="connsiteY325" fmla="*/ 55590 h 447675"/>
              <a:gd name="connsiteX326" fmla="*/ 215990 w 234951"/>
              <a:gd name="connsiteY326" fmla="*/ 55855 h 447675"/>
              <a:gd name="connsiteX327" fmla="*/ 215586 w 234951"/>
              <a:gd name="connsiteY327" fmla="*/ 55855 h 447675"/>
              <a:gd name="connsiteX328" fmla="*/ 212493 w 234951"/>
              <a:gd name="connsiteY328" fmla="*/ 55855 h 447675"/>
              <a:gd name="connsiteX329" fmla="*/ 212493 w 234951"/>
              <a:gd name="connsiteY329" fmla="*/ 57444 h 447675"/>
              <a:gd name="connsiteX330" fmla="*/ 215586 w 234951"/>
              <a:gd name="connsiteY330" fmla="*/ 57444 h 447675"/>
              <a:gd name="connsiteX331" fmla="*/ 215990 w 234951"/>
              <a:gd name="connsiteY331" fmla="*/ 57577 h 447675"/>
              <a:gd name="connsiteX332" fmla="*/ 216393 w 234951"/>
              <a:gd name="connsiteY332" fmla="*/ 57842 h 447675"/>
              <a:gd name="connsiteX333" fmla="*/ 216662 w 234951"/>
              <a:gd name="connsiteY333" fmla="*/ 58106 h 447675"/>
              <a:gd name="connsiteX334" fmla="*/ 216662 w 234951"/>
              <a:gd name="connsiteY334" fmla="*/ 58504 h 447675"/>
              <a:gd name="connsiteX335" fmla="*/ 216662 w 234951"/>
              <a:gd name="connsiteY335" fmla="*/ 59166 h 447675"/>
              <a:gd name="connsiteX336" fmla="*/ 216393 w 234951"/>
              <a:gd name="connsiteY336" fmla="*/ 59431 h 447675"/>
              <a:gd name="connsiteX337" fmla="*/ 215990 w 234951"/>
              <a:gd name="connsiteY337" fmla="*/ 59695 h 447675"/>
              <a:gd name="connsiteX338" fmla="*/ 215586 w 234951"/>
              <a:gd name="connsiteY338" fmla="*/ 59828 h 447675"/>
              <a:gd name="connsiteX339" fmla="*/ 212493 w 234951"/>
              <a:gd name="connsiteY339" fmla="*/ 59828 h 447675"/>
              <a:gd name="connsiteX340" fmla="*/ 212493 w 234951"/>
              <a:gd name="connsiteY340" fmla="*/ 61152 h 447675"/>
              <a:gd name="connsiteX341" fmla="*/ 215586 w 234951"/>
              <a:gd name="connsiteY341" fmla="*/ 61152 h 447675"/>
              <a:gd name="connsiteX342" fmla="*/ 215990 w 234951"/>
              <a:gd name="connsiteY342" fmla="*/ 61284 h 447675"/>
              <a:gd name="connsiteX343" fmla="*/ 216393 w 234951"/>
              <a:gd name="connsiteY343" fmla="*/ 61549 h 447675"/>
              <a:gd name="connsiteX344" fmla="*/ 216662 w 234951"/>
              <a:gd name="connsiteY344" fmla="*/ 62079 h 447675"/>
              <a:gd name="connsiteX345" fmla="*/ 216662 w 234951"/>
              <a:gd name="connsiteY345" fmla="*/ 62476 h 447675"/>
              <a:gd name="connsiteX346" fmla="*/ 216662 w 234951"/>
              <a:gd name="connsiteY346" fmla="*/ 62873 h 447675"/>
              <a:gd name="connsiteX347" fmla="*/ 216393 w 234951"/>
              <a:gd name="connsiteY347" fmla="*/ 63271 h 447675"/>
              <a:gd name="connsiteX348" fmla="*/ 215990 w 234951"/>
              <a:gd name="connsiteY348" fmla="*/ 63535 h 447675"/>
              <a:gd name="connsiteX349" fmla="*/ 215586 w 234951"/>
              <a:gd name="connsiteY349" fmla="*/ 63535 h 447675"/>
              <a:gd name="connsiteX350" fmla="*/ 212493 w 234951"/>
              <a:gd name="connsiteY350" fmla="*/ 63535 h 447675"/>
              <a:gd name="connsiteX351" fmla="*/ 212493 w 234951"/>
              <a:gd name="connsiteY351" fmla="*/ 65124 h 447675"/>
              <a:gd name="connsiteX352" fmla="*/ 215586 w 234951"/>
              <a:gd name="connsiteY352" fmla="*/ 65124 h 447675"/>
              <a:gd name="connsiteX353" fmla="*/ 215990 w 234951"/>
              <a:gd name="connsiteY353" fmla="*/ 65257 h 447675"/>
              <a:gd name="connsiteX354" fmla="*/ 216393 w 234951"/>
              <a:gd name="connsiteY354" fmla="*/ 65522 h 447675"/>
              <a:gd name="connsiteX355" fmla="*/ 216662 w 234951"/>
              <a:gd name="connsiteY355" fmla="*/ 65787 h 447675"/>
              <a:gd name="connsiteX356" fmla="*/ 216662 w 234951"/>
              <a:gd name="connsiteY356" fmla="*/ 66316 h 447675"/>
              <a:gd name="connsiteX357" fmla="*/ 216662 w 234951"/>
              <a:gd name="connsiteY357" fmla="*/ 66714 h 447675"/>
              <a:gd name="connsiteX358" fmla="*/ 216393 w 234951"/>
              <a:gd name="connsiteY358" fmla="*/ 67111 h 447675"/>
              <a:gd name="connsiteX359" fmla="*/ 215990 w 234951"/>
              <a:gd name="connsiteY359" fmla="*/ 67376 h 447675"/>
              <a:gd name="connsiteX360" fmla="*/ 215586 w 234951"/>
              <a:gd name="connsiteY360" fmla="*/ 67508 h 447675"/>
              <a:gd name="connsiteX361" fmla="*/ 212493 w 234951"/>
              <a:gd name="connsiteY361" fmla="*/ 67508 h 447675"/>
              <a:gd name="connsiteX362" fmla="*/ 212493 w 234951"/>
              <a:gd name="connsiteY362" fmla="*/ 68832 h 447675"/>
              <a:gd name="connsiteX363" fmla="*/ 215586 w 234951"/>
              <a:gd name="connsiteY363" fmla="*/ 68832 h 447675"/>
              <a:gd name="connsiteX364" fmla="*/ 215990 w 234951"/>
              <a:gd name="connsiteY364" fmla="*/ 68965 h 447675"/>
              <a:gd name="connsiteX365" fmla="*/ 216393 w 234951"/>
              <a:gd name="connsiteY365" fmla="*/ 69229 h 447675"/>
              <a:gd name="connsiteX366" fmla="*/ 216662 w 234951"/>
              <a:gd name="connsiteY366" fmla="*/ 69627 h 447675"/>
              <a:gd name="connsiteX367" fmla="*/ 216662 w 234951"/>
              <a:gd name="connsiteY367" fmla="*/ 70156 h 447675"/>
              <a:gd name="connsiteX368" fmla="*/ 216662 w 234951"/>
              <a:gd name="connsiteY368" fmla="*/ 70554 h 447675"/>
              <a:gd name="connsiteX369" fmla="*/ 216393 w 234951"/>
              <a:gd name="connsiteY369" fmla="*/ 70951 h 447675"/>
              <a:gd name="connsiteX370" fmla="*/ 215990 w 234951"/>
              <a:gd name="connsiteY370" fmla="*/ 71216 h 447675"/>
              <a:gd name="connsiteX371" fmla="*/ 215586 w 234951"/>
              <a:gd name="connsiteY371" fmla="*/ 71216 h 447675"/>
              <a:gd name="connsiteX372" fmla="*/ 212493 w 234951"/>
              <a:gd name="connsiteY372" fmla="*/ 71216 h 447675"/>
              <a:gd name="connsiteX373" fmla="*/ 212493 w 234951"/>
              <a:gd name="connsiteY373" fmla="*/ 72672 h 447675"/>
              <a:gd name="connsiteX374" fmla="*/ 215586 w 234951"/>
              <a:gd name="connsiteY374" fmla="*/ 72672 h 447675"/>
              <a:gd name="connsiteX375" fmla="*/ 215990 w 234951"/>
              <a:gd name="connsiteY375" fmla="*/ 72672 h 447675"/>
              <a:gd name="connsiteX376" fmla="*/ 216259 w 234951"/>
              <a:gd name="connsiteY376" fmla="*/ 73070 h 447675"/>
              <a:gd name="connsiteX377" fmla="*/ 216528 w 234951"/>
              <a:gd name="connsiteY377" fmla="*/ 73202 h 447675"/>
              <a:gd name="connsiteX378" fmla="*/ 216662 w 234951"/>
              <a:gd name="connsiteY378" fmla="*/ 73599 h 447675"/>
              <a:gd name="connsiteX379" fmla="*/ 216662 w 234951"/>
              <a:gd name="connsiteY379" fmla="*/ 73864 h 447675"/>
              <a:gd name="connsiteX380" fmla="*/ 216662 w 234951"/>
              <a:gd name="connsiteY380" fmla="*/ 74394 h 447675"/>
              <a:gd name="connsiteX381" fmla="*/ 216393 w 234951"/>
              <a:gd name="connsiteY381" fmla="*/ 74659 h 447675"/>
              <a:gd name="connsiteX382" fmla="*/ 215990 w 234951"/>
              <a:gd name="connsiteY382" fmla="*/ 74923 h 447675"/>
              <a:gd name="connsiteX383" fmla="*/ 215586 w 234951"/>
              <a:gd name="connsiteY383" fmla="*/ 74923 h 447675"/>
              <a:gd name="connsiteX384" fmla="*/ 212493 w 234951"/>
              <a:gd name="connsiteY384" fmla="*/ 74923 h 447675"/>
              <a:gd name="connsiteX385" fmla="*/ 212493 w 234951"/>
              <a:gd name="connsiteY385" fmla="*/ 76512 h 447675"/>
              <a:gd name="connsiteX386" fmla="*/ 215586 w 234951"/>
              <a:gd name="connsiteY386" fmla="*/ 76512 h 447675"/>
              <a:gd name="connsiteX387" fmla="*/ 215990 w 234951"/>
              <a:gd name="connsiteY387" fmla="*/ 76645 h 447675"/>
              <a:gd name="connsiteX388" fmla="*/ 216393 w 234951"/>
              <a:gd name="connsiteY388" fmla="*/ 76910 h 447675"/>
              <a:gd name="connsiteX389" fmla="*/ 216662 w 234951"/>
              <a:gd name="connsiteY389" fmla="*/ 77174 h 447675"/>
              <a:gd name="connsiteX390" fmla="*/ 216662 w 234951"/>
              <a:gd name="connsiteY390" fmla="*/ 77572 h 447675"/>
              <a:gd name="connsiteX391" fmla="*/ 216662 w 234951"/>
              <a:gd name="connsiteY391" fmla="*/ 78101 h 447675"/>
              <a:gd name="connsiteX392" fmla="*/ 216393 w 234951"/>
              <a:gd name="connsiteY392" fmla="*/ 78631 h 447675"/>
              <a:gd name="connsiteX393" fmla="*/ 215990 w 234951"/>
              <a:gd name="connsiteY393" fmla="*/ 78764 h 447675"/>
              <a:gd name="connsiteX394" fmla="*/ 215586 w 234951"/>
              <a:gd name="connsiteY394" fmla="*/ 78896 h 447675"/>
              <a:gd name="connsiteX395" fmla="*/ 212493 w 234951"/>
              <a:gd name="connsiteY395" fmla="*/ 78896 h 447675"/>
              <a:gd name="connsiteX396" fmla="*/ 212493 w 234951"/>
              <a:gd name="connsiteY396" fmla="*/ 80220 h 447675"/>
              <a:gd name="connsiteX397" fmla="*/ 215586 w 234951"/>
              <a:gd name="connsiteY397" fmla="*/ 80220 h 447675"/>
              <a:gd name="connsiteX398" fmla="*/ 215990 w 234951"/>
              <a:gd name="connsiteY398" fmla="*/ 80353 h 447675"/>
              <a:gd name="connsiteX399" fmla="*/ 216393 w 234951"/>
              <a:gd name="connsiteY399" fmla="*/ 80617 h 447675"/>
              <a:gd name="connsiteX400" fmla="*/ 216662 w 234951"/>
              <a:gd name="connsiteY400" fmla="*/ 80882 h 447675"/>
              <a:gd name="connsiteX401" fmla="*/ 216662 w 234951"/>
              <a:gd name="connsiteY401" fmla="*/ 81544 h 447675"/>
              <a:gd name="connsiteX402" fmla="*/ 216662 w 234951"/>
              <a:gd name="connsiteY402" fmla="*/ 81942 h 447675"/>
              <a:gd name="connsiteX403" fmla="*/ 216393 w 234951"/>
              <a:gd name="connsiteY403" fmla="*/ 82339 h 447675"/>
              <a:gd name="connsiteX404" fmla="*/ 215990 w 234951"/>
              <a:gd name="connsiteY404" fmla="*/ 82471 h 447675"/>
              <a:gd name="connsiteX405" fmla="*/ 215586 w 234951"/>
              <a:gd name="connsiteY405" fmla="*/ 82604 h 447675"/>
              <a:gd name="connsiteX406" fmla="*/ 212493 w 234951"/>
              <a:gd name="connsiteY406" fmla="*/ 82604 h 447675"/>
              <a:gd name="connsiteX407" fmla="*/ 212493 w 234951"/>
              <a:gd name="connsiteY407" fmla="*/ 84060 h 447675"/>
              <a:gd name="connsiteX408" fmla="*/ 215586 w 234951"/>
              <a:gd name="connsiteY408" fmla="*/ 84060 h 447675"/>
              <a:gd name="connsiteX409" fmla="*/ 215990 w 234951"/>
              <a:gd name="connsiteY409" fmla="*/ 84193 h 447675"/>
              <a:gd name="connsiteX410" fmla="*/ 216393 w 234951"/>
              <a:gd name="connsiteY410" fmla="*/ 84457 h 447675"/>
              <a:gd name="connsiteX411" fmla="*/ 216662 w 234951"/>
              <a:gd name="connsiteY411" fmla="*/ 84855 h 447675"/>
              <a:gd name="connsiteX412" fmla="*/ 216662 w 234951"/>
              <a:gd name="connsiteY412" fmla="*/ 85252 h 447675"/>
              <a:gd name="connsiteX413" fmla="*/ 216662 w 234951"/>
              <a:gd name="connsiteY413" fmla="*/ 85649 h 447675"/>
              <a:gd name="connsiteX414" fmla="*/ 216393 w 234951"/>
              <a:gd name="connsiteY414" fmla="*/ 86046 h 447675"/>
              <a:gd name="connsiteX415" fmla="*/ 215990 w 234951"/>
              <a:gd name="connsiteY415" fmla="*/ 86311 h 447675"/>
              <a:gd name="connsiteX416" fmla="*/ 215586 w 234951"/>
              <a:gd name="connsiteY416" fmla="*/ 86311 h 447675"/>
              <a:gd name="connsiteX417" fmla="*/ 212493 w 234951"/>
              <a:gd name="connsiteY417" fmla="*/ 86311 h 447675"/>
              <a:gd name="connsiteX418" fmla="*/ 212493 w 234951"/>
              <a:gd name="connsiteY418" fmla="*/ 87900 h 447675"/>
              <a:gd name="connsiteX419" fmla="*/ 215586 w 234951"/>
              <a:gd name="connsiteY419" fmla="*/ 87900 h 447675"/>
              <a:gd name="connsiteX420" fmla="*/ 215990 w 234951"/>
              <a:gd name="connsiteY420" fmla="*/ 88033 h 447675"/>
              <a:gd name="connsiteX421" fmla="*/ 216393 w 234951"/>
              <a:gd name="connsiteY421" fmla="*/ 88298 h 447675"/>
              <a:gd name="connsiteX422" fmla="*/ 216662 w 234951"/>
              <a:gd name="connsiteY422" fmla="*/ 88562 h 447675"/>
              <a:gd name="connsiteX423" fmla="*/ 216662 w 234951"/>
              <a:gd name="connsiteY423" fmla="*/ 89224 h 447675"/>
              <a:gd name="connsiteX424" fmla="*/ 216662 w 234951"/>
              <a:gd name="connsiteY424" fmla="*/ 89622 h 447675"/>
              <a:gd name="connsiteX425" fmla="*/ 216393 w 234951"/>
              <a:gd name="connsiteY425" fmla="*/ 90019 h 447675"/>
              <a:gd name="connsiteX426" fmla="*/ 215990 w 234951"/>
              <a:gd name="connsiteY426" fmla="*/ 90284 h 447675"/>
              <a:gd name="connsiteX427" fmla="*/ 215586 w 234951"/>
              <a:gd name="connsiteY427" fmla="*/ 90284 h 447675"/>
              <a:gd name="connsiteX428" fmla="*/ 212493 w 234951"/>
              <a:gd name="connsiteY428" fmla="*/ 90284 h 447675"/>
              <a:gd name="connsiteX429" fmla="*/ 212493 w 234951"/>
              <a:gd name="connsiteY429" fmla="*/ 91608 h 447675"/>
              <a:gd name="connsiteX430" fmla="*/ 215586 w 234951"/>
              <a:gd name="connsiteY430" fmla="*/ 91608 h 447675"/>
              <a:gd name="connsiteX431" fmla="*/ 215990 w 234951"/>
              <a:gd name="connsiteY431" fmla="*/ 91740 h 447675"/>
              <a:gd name="connsiteX432" fmla="*/ 216393 w 234951"/>
              <a:gd name="connsiteY432" fmla="*/ 92138 h 447675"/>
              <a:gd name="connsiteX433" fmla="*/ 216662 w 234951"/>
              <a:gd name="connsiteY433" fmla="*/ 92535 h 447675"/>
              <a:gd name="connsiteX434" fmla="*/ 216662 w 234951"/>
              <a:gd name="connsiteY434" fmla="*/ 92932 h 447675"/>
              <a:gd name="connsiteX435" fmla="*/ 216662 w 234951"/>
              <a:gd name="connsiteY435" fmla="*/ 93329 h 447675"/>
              <a:gd name="connsiteX436" fmla="*/ 216393 w 234951"/>
              <a:gd name="connsiteY436" fmla="*/ 93727 h 447675"/>
              <a:gd name="connsiteX437" fmla="*/ 215990 w 234951"/>
              <a:gd name="connsiteY437" fmla="*/ 93992 h 447675"/>
              <a:gd name="connsiteX438" fmla="*/ 215586 w 234951"/>
              <a:gd name="connsiteY438" fmla="*/ 93992 h 447675"/>
              <a:gd name="connsiteX439" fmla="*/ 212493 w 234951"/>
              <a:gd name="connsiteY439" fmla="*/ 93992 h 447675"/>
              <a:gd name="connsiteX440" fmla="*/ 212493 w 234951"/>
              <a:gd name="connsiteY440" fmla="*/ 95448 h 447675"/>
              <a:gd name="connsiteX441" fmla="*/ 215586 w 234951"/>
              <a:gd name="connsiteY441" fmla="*/ 95448 h 447675"/>
              <a:gd name="connsiteX442" fmla="*/ 215990 w 234951"/>
              <a:gd name="connsiteY442" fmla="*/ 95581 h 447675"/>
              <a:gd name="connsiteX443" fmla="*/ 216393 w 234951"/>
              <a:gd name="connsiteY443" fmla="*/ 95845 h 447675"/>
              <a:gd name="connsiteX444" fmla="*/ 216662 w 234951"/>
              <a:gd name="connsiteY444" fmla="*/ 96243 h 447675"/>
              <a:gd name="connsiteX445" fmla="*/ 216662 w 234951"/>
              <a:gd name="connsiteY445" fmla="*/ 96640 h 447675"/>
              <a:gd name="connsiteX446" fmla="*/ 216662 w 234951"/>
              <a:gd name="connsiteY446" fmla="*/ 97037 h 447675"/>
              <a:gd name="connsiteX447" fmla="*/ 216393 w 234951"/>
              <a:gd name="connsiteY447" fmla="*/ 97567 h 447675"/>
              <a:gd name="connsiteX448" fmla="*/ 215990 w 234951"/>
              <a:gd name="connsiteY448" fmla="*/ 97832 h 447675"/>
              <a:gd name="connsiteX449" fmla="*/ 215586 w 234951"/>
              <a:gd name="connsiteY449" fmla="*/ 97964 h 447675"/>
              <a:gd name="connsiteX450" fmla="*/ 212493 w 234951"/>
              <a:gd name="connsiteY450" fmla="*/ 97964 h 447675"/>
              <a:gd name="connsiteX451" fmla="*/ 212493 w 234951"/>
              <a:gd name="connsiteY451" fmla="*/ 99288 h 447675"/>
              <a:gd name="connsiteX452" fmla="*/ 215586 w 234951"/>
              <a:gd name="connsiteY452" fmla="*/ 99288 h 447675"/>
              <a:gd name="connsiteX453" fmla="*/ 215990 w 234951"/>
              <a:gd name="connsiteY453" fmla="*/ 99421 h 447675"/>
              <a:gd name="connsiteX454" fmla="*/ 216393 w 234951"/>
              <a:gd name="connsiteY454" fmla="*/ 99685 h 447675"/>
              <a:gd name="connsiteX455" fmla="*/ 216662 w 234951"/>
              <a:gd name="connsiteY455" fmla="*/ 99950 h 447675"/>
              <a:gd name="connsiteX456" fmla="*/ 216662 w 234951"/>
              <a:gd name="connsiteY456" fmla="*/ 100612 h 447675"/>
              <a:gd name="connsiteX457" fmla="*/ 216662 w 234951"/>
              <a:gd name="connsiteY457" fmla="*/ 101010 h 447675"/>
              <a:gd name="connsiteX458" fmla="*/ 216393 w 234951"/>
              <a:gd name="connsiteY458" fmla="*/ 101407 h 447675"/>
              <a:gd name="connsiteX459" fmla="*/ 215990 w 234951"/>
              <a:gd name="connsiteY459" fmla="*/ 101672 h 447675"/>
              <a:gd name="connsiteX460" fmla="*/ 215586 w 234951"/>
              <a:gd name="connsiteY460" fmla="*/ 101672 h 447675"/>
              <a:gd name="connsiteX461" fmla="*/ 212493 w 234951"/>
              <a:gd name="connsiteY461" fmla="*/ 101672 h 447675"/>
              <a:gd name="connsiteX462" fmla="*/ 212493 w 234951"/>
              <a:gd name="connsiteY462" fmla="*/ 103128 h 447675"/>
              <a:gd name="connsiteX463" fmla="*/ 215586 w 234951"/>
              <a:gd name="connsiteY463" fmla="*/ 103128 h 447675"/>
              <a:gd name="connsiteX464" fmla="*/ 215990 w 234951"/>
              <a:gd name="connsiteY464" fmla="*/ 103261 h 447675"/>
              <a:gd name="connsiteX465" fmla="*/ 216393 w 234951"/>
              <a:gd name="connsiteY465" fmla="*/ 103526 h 447675"/>
              <a:gd name="connsiteX466" fmla="*/ 216662 w 234951"/>
              <a:gd name="connsiteY466" fmla="*/ 103923 h 447675"/>
              <a:gd name="connsiteX467" fmla="*/ 216662 w 234951"/>
              <a:gd name="connsiteY467" fmla="*/ 104320 h 447675"/>
              <a:gd name="connsiteX468" fmla="*/ 216662 w 234951"/>
              <a:gd name="connsiteY468" fmla="*/ 104717 h 447675"/>
              <a:gd name="connsiteX469" fmla="*/ 216393 w 234951"/>
              <a:gd name="connsiteY469" fmla="*/ 105115 h 447675"/>
              <a:gd name="connsiteX470" fmla="*/ 215990 w 234951"/>
              <a:gd name="connsiteY470" fmla="*/ 105379 h 447675"/>
              <a:gd name="connsiteX471" fmla="*/ 215586 w 234951"/>
              <a:gd name="connsiteY471" fmla="*/ 105379 h 447675"/>
              <a:gd name="connsiteX472" fmla="*/ 212493 w 234951"/>
              <a:gd name="connsiteY472" fmla="*/ 105379 h 447675"/>
              <a:gd name="connsiteX473" fmla="*/ 212493 w 234951"/>
              <a:gd name="connsiteY473" fmla="*/ 106968 h 447675"/>
              <a:gd name="connsiteX474" fmla="*/ 215586 w 234951"/>
              <a:gd name="connsiteY474" fmla="*/ 106968 h 447675"/>
              <a:gd name="connsiteX475" fmla="*/ 215990 w 234951"/>
              <a:gd name="connsiteY475" fmla="*/ 107101 h 447675"/>
              <a:gd name="connsiteX476" fmla="*/ 216393 w 234951"/>
              <a:gd name="connsiteY476" fmla="*/ 107366 h 447675"/>
              <a:gd name="connsiteX477" fmla="*/ 216662 w 234951"/>
              <a:gd name="connsiteY477" fmla="*/ 107631 h 447675"/>
              <a:gd name="connsiteX478" fmla="*/ 216662 w 234951"/>
              <a:gd name="connsiteY478" fmla="*/ 108028 h 447675"/>
              <a:gd name="connsiteX479" fmla="*/ 216662 w 234951"/>
              <a:gd name="connsiteY479" fmla="*/ 108690 h 447675"/>
              <a:gd name="connsiteX480" fmla="*/ 216393 w 234951"/>
              <a:gd name="connsiteY480" fmla="*/ 108955 h 447675"/>
              <a:gd name="connsiteX481" fmla="*/ 215990 w 234951"/>
              <a:gd name="connsiteY481" fmla="*/ 109220 h 447675"/>
              <a:gd name="connsiteX482" fmla="*/ 215586 w 234951"/>
              <a:gd name="connsiteY482" fmla="*/ 109352 h 447675"/>
              <a:gd name="connsiteX483" fmla="*/ 212493 w 234951"/>
              <a:gd name="connsiteY483" fmla="*/ 109352 h 447675"/>
              <a:gd name="connsiteX484" fmla="*/ 212493 w 234951"/>
              <a:gd name="connsiteY484" fmla="*/ 111206 h 447675"/>
              <a:gd name="connsiteX485" fmla="*/ 212224 w 234951"/>
              <a:gd name="connsiteY485" fmla="*/ 113324 h 447675"/>
              <a:gd name="connsiteX486" fmla="*/ 211552 w 234951"/>
              <a:gd name="connsiteY486" fmla="*/ 115443 h 447675"/>
              <a:gd name="connsiteX487" fmla="*/ 210073 w 234951"/>
              <a:gd name="connsiteY487" fmla="*/ 117297 h 447675"/>
              <a:gd name="connsiteX488" fmla="*/ 208593 w 234951"/>
              <a:gd name="connsiteY488" fmla="*/ 118754 h 447675"/>
              <a:gd name="connsiteX489" fmla="*/ 206576 w 234951"/>
              <a:gd name="connsiteY489" fmla="*/ 119945 h 447675"/>
              <a:gd name="connsiteX490" fmla="*/ 206576 w 234951"/>
              <a:gd name="connsiteY490" fmla="*/ 280038 h 447675"/>
              <a:gd name="connsiteX491" fmla="*/ 211686 w 234951"/>
              <a:gd name="connsiteY491" fmla="*/ 280568 h 447675"/>
              <a:gd name="connsiteX492" fmla="*/ 216528 w 234951"/>
              <a:gd name="connsiteY492" fmla="*/ 281230 h 447675"/>
              <a:gd name="connsiteX493" fmla="*/ 220965 w 234951"/>
              <a:gd name="connsiteY493" fmla="*/ 282157 h 447675"/>
              <a:gd name="connsiteX494" fmla="*/ 225000 w 234951"/>
              <a:gd name="connsiteY494" fmla="*/ 283481 h 447675"/>
              <a:gd name="connsiteX495" fmla="*/ 228362 w 234951"/>
              <a:gd name="connsiteY495" fmla="*/ 284938 h 447675"/>
              <a:gd name="connsiteX496" fmla="*/ 231186 w 234951"/>
              <a:gd name="connsiteY496" fmla="*/ 286527 h 447675"/>
              <a:gd name="connsiteX497" fmla="*/ 233337 w 234951"/>
              <a:gd name="connsiteY497" fmla="*/ 288248 h 447675"/>
              <a:gd name="connsiteX498" fmla="*/ 234548 w 234951"/>
              <a:gd name="connsiteY498" fmla="*/ 290234 h 447675"/>
              <a:gd name="connsiteX499" fmla="*/ 234951 w 234951"/>
              <a:gd name="connsiteY499" fmla="*/ 292353 h 447675"/>
              <a:gd name="connsiteX500" fmla="*/ 234548 w 234951"/>
              <a:gd name="connsiteY500" fmla="*/ 294472 h 447675"/>
              <a:gd name="connsiteX501" fmla="*/ 233337 w 234951"/>
              <a:gd name="connsiteY501" fmla="*/ 296326 h 447675"/>
              <a:gd name="connsiteX502" fmla="*/ 231186 w 234951"/>
              <a:gd name="connsiteY502" fmla="*/ 298179 h 447675"/>
              <a:gd name="connsiteX503" fmla="*/ 228362 w 234951"/>
              <a:gd name="connsiteY503" fmla="*/ 299901 h 447675"/>
              <a:gd name="connsiteX504" fmla="*/ 225000 w 234951"/>
              <a:gd name="connsiteY504" fmla="*/ 301357 h 447675"/>
              <a:gd name="connsiteX505" fmla="*/ 220965 w 234951"/>
              <a:gd name="connsiteY505" fmla="*/ 302682 h 447675"/>
              <a:gd name="connsiteX506" fmla="*/ 216528 w 234951"/>
              <a:gd name="connsiteY506" fmla="*/ 303608 h 447675"/>
              <a:gd name="connsiteX507" fmla="*/ 211686 w 234951"/>
              <a:gd name="connsiteY507" fmla="*/ 304271 h 447675"/>
              <a:gd name="connsiteX508" fmla="*/ 206576 w 234951"/>
              <a:gd name="connsiteY508" fmla="*/ 304668 h 447675"/>
              <a:gd name="connsiteX509" fmla="*/ 206576 w 234951"/>
              <a:gd name="connsiteY509" fmla="*/ 304800 h 447675"/>
              <a:gd name="connsiteX510" fmla="*/ 199180 w 234951"/>
              <a:gd name="connsiteY510" fmla="*/ 304800 h 447675"/>
              <a:gd name="connsiteX511" fmla="*/ 193935 w 234951"/>
              <a:gd name="connsiteY511" fmla="*/ 304403 h 447675"/>
              <a:gd name="connsiteX512" fmla="*/ 188959 w 234951"/>
              <a:gd name="connsiteY512" fmla="*/ 303741 h 447675"/>
              <a:gd name="connsiteX513" fmla="*/ 184387 w 234951"/>
              <a:gd name="connsiteY513" fmla="*/ 302814 h 447675"/>
              <a:gd name="connsiteX514" fmla="*/ 180218 w 234951"/>
              <a:gd name="connsiteY514" fmla="*/ 301490 h 447675"/>
              <a:gd name="connsiteX515" fmla="*/ 176722 w 234951"/>
              <a:gd name="connsiteY515" fmla="*/ 300033 h 447675"/>
              <a:gd name="connsiteX516" fmla="*/ 173898 w 234951"/>
              <a:gd name="connsiteY516" fmla="*/ 298312 h 447675"/>
              <a:gd name="connsiteX517" fmla="*/ 171746 w 234951"/>
              <a:gd name="connsiteY517" fmla="*/ 296458 h 447675"/>
              <a:gd name="connsiteX518" fmla="*/ 170267 w 234951"/>
              <a:gd name="connsiteY518" fmla="*/ 294472 h 447675"/>
              <a:gd name="connsiteX519" fmla="*/ 169863 w 234951"/>
              <a:gd name="connsiteY519" fmla="*/ 292353 h 447675"/>
              <a:gd name="connsiteX520" fmla="*/ 170267 w 234951"/>
              <a:gd name="connsiteY520" fmla="*/ 290234 h 447675"/>
              <a:gd name="connsiteX521" fmla="*/ 171746 w 234951"/>
              <a:gd name="connsiteY521" fmla="*/ 288116 h 447675"/>
              <a:gd name="connsiteX522" fmla="*/ 173898 w 234951"/>
              <a:gd name="connsiteY522" fmla="*/ 286394 h 447675"/>
              <a:gd name="connsiteX523" fmla="*/ 176722 w 234951"/>
              <a:gd name="connsiteY523" fmla="*/ 284673 h 447675"/>
              <a:gd name="connsiteX524" fmla="*/ 180218 w 234951"/>
              <a:gd name="connsiteY524" fmla="*/ 283084 h 447675"/>
              <a:gd name="connsiteX525" fmla="*/ 184387 w 234951"/>
              <a:gd name="connsiteY525" fmla="*/ 282024 h 447675"/>
              <a:gd name="connsiteX526" fmla="*/ 188959 w 234951"/>
              <a:gd name="connsiteY526" fmla="*/ 280965 h 447675"/>
              <a:gd name="connsiteX527" fmla="*/ 193935 w 234951"/>
              <a:gd name="connsiteY527" fmla="*/ 280171 h 447675"/>
              <a:gd name="connsiteX528" fmla="*/ 199180 w 234951"/>
              <a:gd name="connsiteY528" fmla="*/ 279906 h 447675"/>
              <a:gd name="connsiteX529" fmla="*/ 199180 w 234951"/>
              <a:gd name="connsiteY529" fmla="*/ 119813 h 447675"/>
              <a:gd name="connsiteX530" fmla="*/ 197432 w 234951"/>
              <a:gd name="connsiteY530" fmla="*/ 118621 h 447675"/>
              <a:gd name="connsiteX531" fmla="*/ 195683 w 234951"/>
              <a:gd name="connsiteY531" fmla="*/ 117165 h 447675"/>
              <a:gd name="connsiteX532" fmla="*/ 194338 w 234951"/>
              <a:gd name="connsiteY532" fmla="*/ 115311 h 447675"/>
              <a:gd name="connsiteX533" fmla="*/ 193532 w 234951"/>
              <a:gd name="connsiteY533" fmla="*/ 113192 h 447675"/>
              <a:gd name="connsiteX534" fmla="*/ 193263 w 234951"/>
              <a:gd name="connsiteY534" fmla="*/ 110941 h 447675"/>
              <a:gd name="connsiteX535" fmla="*/ 193263 w 234951"/>
              <a:gd name="connsiteY535" fmla="*/ 109220 h 447675"/>
              <a:gd name="connsiteX536" fmla="*/ 190170 w 234951"/>
              <a:gd name="connsiteY536" fmla="*/ 109220 h 447675"/>
              <a:gd name="connsiteX537" fmla="*/ 189766 w 234951"/>
              <a:gd name="connsiteY537" fmla="*/ 109087 h 447675"/>
              <a:gd name="connsiteX538" fmla="*/ 189363 w 234951"/>
              <a:gd name="connsiteY538" fmla="*/ 108822 h 447675"/>
              <a:gd name="connsiteX539" fmla="*/ 189094 w 234951"/>
              <a:gd name="connsiteY539" fmla="*/ 108425 h 447675"/>
              <a:gd name="connsiteX540" fmla="*/ 188959 w 234951"/>
              <a:gd name="connsiteY540" fmla="*/ 107895 h 447675"/>
              <a:gd name="connsiteX541" fmla="*/ 189094 w 234951"/>
              <a:gd name="connsiteY541" fmla="*/ 107498 h 447675"/>
              <a:gd name="connsiteX542" fmla="*/ 189363 w 234951"/>
              <a:gd name="connsiteY542" fmla="*/ 107101 h 447675"/>
              <a:gd name="connsiteX543" fmla="*/ 189766 w 234951"/>
              <a:gd name="connsiteY543" fmla="*/ 106836 h 447675"/>
              <a:gd name="connsiteX544" fmla="*/ 190170 w 234951"/>
              <a:gd name="connsiteY544" fmla="*/ 106704 h 447675"/>
              <a:gd name="connsiteX545" fmla="*/ 193263 w 234951"/>
              <a:gd name="connsiteY545" fmla="*/ 106704 h 447675"/>
              <a:gd name="connsiteX546" fmla="*/ 193263 w 234951"/>
              <a:gd name="connsiteY546" fmla="*/ 105247 h 447675"/>
              <a:gd name="connsiteX547" fmla="*/ 190170 w 234951"/>
              <a:gd name="connsiteY547" fmla="*/ 105247 h 447675"/>
              <a:gd name="connsiteX548" fmla="*/ 189766 w 234951"/>
              <a:gd name="connsiteY548" fmla="*/ 105247 h 447675"/>
              <a:gd name="connsiteX549" fmla="*/ 189363 w 234951"/>
              <a:gd name="connsiteY549" fmla="*/ 104982 h 447675"/>
              <a:gd name="connsiteX550" fmla="*/ 189094 w 234951"/>
              <a:gd name="connsiteY550" fmla="*/ 104585 h 447675"/>
              <a:gd name="connsiteX551" fmla="*/ 188959 w 234951"/>
              <a:gd name="connsiteY551" fmla="*/ 104188 h 447675"/>
              <a:gd name="connsiteX552" fmla="*/ 189094 w 234951"/>
              <a:gd name="connsiteY552" fmla="*/ 103790 h 447675"/>
              <a:gd name="connsiteX553" fmla="*/ 189363 w 234951"/>
              <a:gd name="connsiteY553" fmla="*/ 103393 h 447675"/>
              <a:gd name="connsiteX554" fmla="*/ 189766 w 234951"/>
              <a:gd name="connsiteY554" fmla="*/ 103128 h 447675"/>
              <a:gd name="connsiteX555" fmla="*/ 190170 w 234951"/>
              <a:gd name="connsiteY555" fmla="*/ 103128 h 447675"/>
              <a:gd name="connsiteX556" fmla="*/ 193263 w 234951"/>
              <a:gd name="connsiteY556" fmla="*/ 103128 h 447675"/>
              <a:gd name="connsiteX557" fmla="*/ 193263 w 234951"/>
              <a:gd name="connsiteY557" fmla="*/ 101539 h 447675"/>
              <a:gd name="connsiteX558" fmla="*/ 190170 w 234951"/>
              <a:gd name="connsiteY558" fmla="*/ 101539 h 447675"/>
              <a:gd name="connsiteX559" fmla="*/ 189766 w 234951"/>
              <a:gd name="connsiteY559" fmla="*/ 101407 h 447675"/>
              <a:gd name="connsiteX560" fmla="*/ 189363 w 234951"/>
              <a:gd name="connsiteY560" fmla="*/ 101142 h 447675"/>
              <a:gd name="connsiteX561" fmla="*/ 189094 w 234951"/>
              <a:gd name="connsiteY561" fmla="*/ 100877 h 447675"/>
              <a:gd name="connsiteX562" fmla="*/ 188959 w 234951"/>
              <a:gd name="connsiteY562" fmla="*/ 100348 h 447675"/>
              <a:gd name="connsiteX563" fmla="*/ 189094 w 234951"/>
              <a:gd name="connsiteY563" fmla="*/ 99818 h 447675"/>
              <a:gd name="connsiteX564" fmla="*/ 189363 w 234951"/>
              <a:gd name="connsiteY564" fmla="*/ 99553 h 447675"/>
              <a:gd name="connsiteX565" fmla="*/ 189766 w 234951"/>
              <a:gd name="connsiteY565" fmla="*/ 99288 h 447675"/>
              <a:gd name="connsiteX566" fmla="*/ 190170 w 234951"/>
              <a:gd name="connsiteY566" fmla="*/ 99156 h 447675"/>
              <a:gd name="connsiteX567" fmla="*/ 193263 w 234951"/>
              <a:gd name="connsiteY567" fmla="*/ 99156 h 447675"/>
              <a:gd name="connsiteX568" fmla="*/ 193263 w 234951"/>
              <a:gd name="connsiteY568" fmla="*/ 97832 h 447675"/>
              <a:gd name="connsiteX569" fmla="*/ 190170 w 234951"/>
              <a:gd name="connsiteY569" fmla="*/ 97832 h 447675"/>
              <a:gd name="connsiteX570" fmla="*/ 189766 w 234951"/>
              <a:gd name="connsiteY570" fmla="*/ 97699 h 447675"/>
              <a:gd name="connsiteX571" fmla="*/ 189363 w 234951"/>
              <a:gd name="connsiteY571" fmla="*/ 97434 h 447675"/>
              <a:gd name="connsiteX572" fmla="*/ 189094 w 234951"/>
              <a:gd name="connsiteY572" fmla="*/ 96905 h 447675"/>
              <a:gd name="connsiteX573" fmla="*/ 188959 w 234951"/>
              <a:gd name="connsiteY573" fmla="*/ 96507 h 447675"/>
              <a:gd name="connsiteX574" fmla="*/ 189094 w 234951"/>
              <a:gd name="connsiteY574" fmla="*/ 96110 h 447675"/>
              <a:gd name="connsiteX575" fmla="*/ 189363 w 234951"/>
              <a:gd name="connsiteY575" fmla="*/ 95713 h 447675"/>
              <a:gd name="connsiteX576" fmla="*/ 189766 w 234951"/>
              <a:gd name="connsiteY576" fmla="*/ 95448 h 447675"/>
              <a:gd name="connsiteX577" fmla="*/ 190170 w 234951"/>
              <a:gd name="connsiteY577" fmla="*/ 95316 h 447675"/>
              <a:gd name="connsiteX578" fmla="*/ 193263 w 234951"/>
              <a:gd name="connsiteY578" fmla="*/ 95316 h 447675"/>
              <a:gd name="connsiteX579" fmla="*/ 193263 w 234951"/>
              <a:gd name="connsiteY579" fmla="*/ 93859 h 447675"/>
              <a:gd name="connsiteX580" fmla="*/ 190170 w 234951"/>
              <a:gd name="connsiteY580" fmla="*/ 93859 h 447675"/>
              <a:gd name="connsiteX581" fmla="*/ 189766 w 234951"/>
              <a:gd name="connsiteY581" fmla="*/ 93859 h 447675"/>
              <a:gd name="connsiteX582" fmla="*/ 189363 w 234951"/>
              <a:gd name="connsiteY582" fmla="*/ 93594 h 447675"/>
              <a:gd name="connsiteX583" fmla="*/ 189094 w 234951"/>
              <a:gd name="connsiteY583" fmla="*/ 93197 h 447675"/>
              <a:gd name="connsiteX584" fmla="*/ 188959 w 234951"/>
              <a:gd name="connsiteY584" fmla="*/ 92800 h 447675"/>
              <a:gd name="connsiteX585" fmla="*/ 189094 w 234951"/>
              <a:gd name="connsiteY585" fmla="*/ 92403 h 447675"/>
              <a:gd name="connsiteX586" fmla="*/ 189363 w 234951"/>
              <a:gd name="connsiteY586" fmla="*/ 92005 h 447675"/>
              <a:gd name="connsiteX587" fmla="*/ 189766 w 234951"/>
              <a:gd name="connsiteY587" fmla="*/ 91608 h 447675"/>
              <a:gd name="connsiteX588" fmla="*/ 190170 w 234951"/>
              <a:gd name="connsiteY588" fmla="*/ 91476 h 447675"/>
              <a:gd name="connsiteX589" fmla="*/ 193263 w 234951"/>
              <a:gd name="connsiteY589" fmla="*/ 91476 h 447675"/>
              <a:gd name="connsiteX590" fmla="*/ 193263 w 234951"/>
              <a:gd name="connsiteY590" fmla="*/ 90151 h 447675"/>
              <a:gd name="connsiteX591" fmla="*/ 190170 w 234951"/>
              <a:gd name="connsiteY591" fmla="*/ 90151 h 447675"/>
              <a:gd name="connsiteX592" fmla="*/ 189766 w 234951"/>
              <a:gd name="connsiteY592" fmla="*/ 90019 h 447675"/>
              <a:gd name="connsiteX593" fmla="*/ 189363 w 234951"/>
              <a:gd name="connsiteY593" fmla="*/ 89754 h 447675"/>
              <a:gd name="connsiteX594" fmla="*/ 189094 w 234951"/>
              <a:gd name="connsiteY594" fmla="*/ 89489 h 447675"/>
              <a:gd name="connsiteX595" fmla="*/ 188959 w 234951"/>
              <a:gd name="connsiteY595" fmla="*/ 88827 h 447675"/>
              <a:gd name="connsiteX596" fmla="*/ 189094 w 234951"/>
              <a:gd name="connsiteY596" fmla="*/ 88430 h 447675"/>
              <a:gd name="connsiteX597" fmla="*/ 189363 w 234951"/>
              <a:gd name="connsiteY597" fmla="*/ 88165 h 447675"/>
              <a:gd name="connsiteX598" fmla="*/ 189766 w 234951"/>
              <a:gd name="connsiteY598" fmla="*/ 87900 h 447675"/>
              <a:gd name="connsiteX599" fmla="*/ 190170 w 234951"/>
              <a:gd name="connsiteY599" fmla="*/ 87900 h 447675"/>
              <a:gd name="connsiteX600" fmla="*/ 193263 w 234951"/>
              <a:gd name="connsiteY600" fmla="*/ 87900 h 447675"/>
              <a:gd name="connsiteX601" fmla="*/ 193263 w 234951"/>
              <a:gd name="connsiteY601" fmla="*/ 86311 h 447675"/>
              <a:gd name="connsiteX602" fmla="*/ 190170 w 234951"/>
              <a:gd name="connsiteY602" fmla="*/ 86311 h 447675"/>
              <a:gd name="connsiteX603" fmla="*/ 189766 w 234951"/>
              <a:gd name="connsiteY603" fmla="*/ 86179 h 447675"/>
              <a:gd name="connsiteX604" fmla="*/ 189363 w 234951"/>
              <a:gd name="connsiteY604" fmla="*/ 85914 h 447675"/>
              <a:gd name="connsiteX605" fmla="*/ 189094 w 234951"/>
              <a:gd name="connsiteY605" fmla="*/ 85517 h 447675"/>
              <a:gd name="connsiteX606" fmla="*/ 188959 w 234951"/>
              <a:gd name="connsiteY606" fmla="*/ 85120 h 447675"/>
              <a:gd name="connsiteX607" fmla="*/ 189094 w 234951"/>
              <a:gd name="connsiteY607" fmla="*/ 84722 h 447675"/>
              <a:gd name="connsiteX608" fmla="*/ 189363 w 234951"/>
              <a:gd name="connsiteY608" fmla="*/ 84325 h 447675"/>
              <a:gd name="connsiteX609" fmla="*/ 189766 w 234951"/>
              <a:gd name="connsiteY609" fmla="*/ 84060 h 447675"/>
              <a:gd name="connsiteX610" fmla="*/ 190170 w 234951"/>
              <a:gd name="connsiteY610" fmla="*/ 83928 h 447675"/>
              <a:gd name="connsiteX611" fmla="*/ 193263 w 234951"/>
              <a:gd name="connsiteY611" fmla="*/ 83928 h 447675"/>
              <a:gd name="connsiteX612" fmla="*/ 193263 w 234951"/>
              <a:gd name="connsiteY612" fmla="*/ 82471 h 447675"/>
              <a:gd name="connsiteX613" fmla="*/ 190170 w 234951"/>
              <a:gd name="connsiteY613" fmla="*/ 82471 h 447675"/>
              <a:gd name="connsiteX614" fmla="*/ 189766 w 234951"/>
              <a:gd name="connsiteY614" fmla="*/ 82471 h 447675"/>
              <a:gd name="connsiteX615" fmla="*/ 189363 w 234951"/>
              <a:gd name="connsiteY615" fmla="*/ 82206 h 447675"/>
              <a:gd name="connsiteX616" fmla="*/ 189094 w 234951"/>
              <a:gd name="connsiteY616" fmla="*/ 81809 h 447675"/>
              <a:gd name="connsiteX617" fmla="*/ 188959 w 234951"/>
              <a:gd name="connsiteY617" fmla="*/ 81412 h 447675"/>
              <a:gd name="connsiteX618" fmla="*/ 189094 w 234951"/>
              <a:gd name="connsiteY618" fmla="*/ 80882 h 447675"/>
              <a:gd name="connsiteX619" fmla="*/ 189363 w 234951"/>
              <a:gd name="connsiteY619" fmla="*/ 80485 h 447675"/>
              <a:gd name="connsiteX620" fmla="*/ 189766 w 234951"/>
              <a:gd name="connsiteY620" fmla="*/ 80220 h 447675"/>
              <a:gd name="connsiteX621" fmla="*/ 190170 w 234951"/>
              <a:gd name="connsiteY621" fmla="*/ 80088 h 447675"/>
              <a:gd name="connsiteX622" fmla="*/ 193263 w 234951"/>
              <a:gd name="connsiteY622" fmla="*/ 80088 h 447675"/>
              <a:gd name="connsiteX623" fmla="*/ 193263 w 234951"/>
              <a:gd name="connsiteY623" fmla="*/ 78764 h 447675"/>
              <a:gd name="connsiteX624" fmla="*/ 190170 w 234951"/>
              <a:gd name="connsiteY624" fmla="*/ 78764 h 447675"/>
              <a:gd name="connsiteX625" fmla="*/ 189766 w 234951"/>
              <a:gd name="connsiteY625" fmla="*/ 78631 h 447675"/>
              <a:gd name="connsiteX626" fmla="*/ 189363 w 234951"/>
              <a:gd name="connsiteY626" fmla="*/ 78366 h 447675"/>
              <a:gd name="connsiteX627" fmla="*/ 189094 w 234951"/>
              <a:gd name="connsiteY627" fmla="*/ 77969 h 447675"/>
              <a:gd name="connsiteX628" fmla="*/ 188959 w 234951"/>
              <a:gd name="connsiteY628" fmla="*/ 77572 h 447675"/>
              <a:gd name="connsiteX629" fmla="*/ 189094 w 234951"/>
              <a:gd name="connsiteY629" fmla="*/ 77174 h 447675"/>
              <a:gd name="connsiteX630" fmla="*/ 189228 w 234951"/>
              <a:gd name="connsiteY630" fmla="*/ 76777 h 447675"/>
              <a:gd name="connsiteX631" fmla="*/ 189497 w 234951"/>
              <a:gd name="connsiteY631" fmla="*/ 76645 h 447675"/>
              <a:gd name="connsiteX632" fmla="*/ 189766 w 234951"/>
              <a:gd name="connsiteY632" fmla="*/ 76512 h 447675"/>
              <a:gd name="connsiteX633" fmla="*/ 190170 w 234951"/>
              <a:gd name="connsiteY633" fmla="*/ 76380 h 447675"/>
              <a:gd name="connsiteX634" fmla="*/ 193263 w 234951"/>
              <a:gd name="connsiteY634" fmla="*/ 76380 h 447675"/>
              <a:gd name="connsiteX635" fmla="*/ 193263 w 234951"/>
              <a:gd name="connsiteY635" fmla="*/ 74923 h 447675"/>
              <a:gd name="connsiteX636" fmla="*/ 190170 w 234951"/>
              <a:gd name="connsiteY636" fmla="*/ 74923 h 447675"/>
              <a:gd name="connsiteX637" fmla="*/ 189766 w 234951"/>
              <a:gd name="connsiteY637" fmla="*/ 74791 h 447675"/>
              <a:gd name="connsiteX638" fmla="*/ 189363 w 234951"/>
              <a:gd name="connsiteY638" fmla="*/ 74526 h 447675"/>
              <a:gd name="connsiteX639" fmla="*/ 189094 w 234951"/>
              <a:gd name="connsiteY639" fmla="*/ 74129 h 447675"/>
              <a:gd name="connsiteX640" fmla="*/ 188959 w 234951"/>
              <a:gd name="connsiteY640" fmla="*/ 73732 h 447675"/>
              <a:gd name="connsiteX641" fmla="*/ 189094 w 234951"/>
              <a:gd name="connsiteY641" fmla="*/ 73334 h 447675"/>
              <a:gd name="connsiteX642" fmla="*/ 189363 w 234951"/>
              <a:gd name="connsiteY642" fmla="*/ 72937 h 447675"/>
              <a:gd name="connsiteX643" fmla="*/ 189766 w 234951"/>
              <a:gd name="connsiteY643" fmla="*/ 72540 h 447675"/>
              <a:gd name="connsiteX644" fmla="*/ 190170 w 234951"/>
              <a:gd name="connsiteY644" fmla="*/ 72407 h 447675"/>
              <a:gd name="connsiteX645" fmla="*/ 193263 w 234951"/>
              <a:gd name="connsiteY645" fmla="*/ 72407 h 447675"/>
              <a:gd name="connsiteX646" fmla="*/ 193263 w 234951"/>
              <a:gd name="connsiteY646" fmla="*/ 71216 h 447675"/>
              <a:gd name="connsiteX647" fmla="*/ 190170 w 234951"/>
              <a:gd name="connsiteY647" fmla="*/ 71216 h 447675"/>
              <a:gd name="connsiteX648" fmla="*/ 189766 w 234951"/>
              <a:gd name="connsiteY648" fmla="*/ 71083 h 447675"/>
              <a:gd name="connsiteX649" fmla="*/ 189363 w 234951"/>
              <a:gd name="connsiteY649" fmla="*/ 70818 h 447675"/>
              <a:gd name="connsiteX650" fmla="*/ 189094 w 234951"/>
              <a:gd name="connsiteY650" fmla="*/ 70421 h 447675"/>
              <a:gd name="connsiteX651" fmla="*/ 188959 w 234951"/>
              <a:gd name="connsiteY651" fmla="*/ 69892 h 447675"/>
              <a:gd name="connsiteX652" fmla="*/ 189094 w 234951"/>
              <a:gd name="connsiteY652" fmla="*/ 69494 h 447675"/>
              <a:gd name="connsiteX653" fmla="*/ 189363 w 234951"/>
              <a:gd name="connsiteY653" fmla="*/ 69097 h 447675"/>
              <a:gd name="connsiteX654" fmla="*/ 189766 w 234951"/>
              <a:gd name="connsiteY654" fmla="*/ 68832 h 447675"/>
              <a:gd name="connsiteX655" fmla="*/ 190170 w 234951"/>
              <a:gd name="connsiteY655" fmla="*/ 68700 h 447675"/>
              <a:gd name="connsiteX656" fmla="*/ 193263 w 234951"/>
              <a:gd name="connsiteY656" fmla="*/ 68700 h 447675"/>
              <a:gd name="connsiteX657" fmla="*/ 193263 w 234951"/>
              <a:gd name="connsiteY657" fmla="*/ 67111 h 447675"/>
              <a:gd name="connsiteX658" fmla="*/ 190170 w 234951"/>
              <a:gd name="connsiteY658" fmla="*/ 67111 h 447675"/>
              <a:gd name="connsiteX659" fmla="*/ 189766 w 234951"/>
              <a:gd name="connsiteY659" fmla="*/ 67111 h 447675"/>
              <a:gd name="connsiteX660" fmla="*/ 189363 w 234951"/>
              <a:gd name="connsiteY660" fmla="*/ 66846 h 447675"/>
              <a:gd name="connsiteX661" fmla="*/ 189094 w 234951"/>
              <a:gd name="connsiteY661" fmla="*/ 66581 h 447675"/>
              <a:gd name="connsiteX662" fmla="*/ 188959 w 234951"/>
              <a:gd name="connsiteY662" fmla="*/ 66184 h 447675"/>
              <a:gd name="connsiteX663" fmla="*/ 189094 w 234951"/>
              <a:gd name="connsiteY663" fmla="*/ 65654 h 447675"/>
              <a:gd name="connsiteX664" fmla="*/ 189363 w 234951"/>
              <a:gd name="connsiteY664" fmla="*/ 65389 h 447675"/>
              <a:gd name="connsiteX665" fmla="*/ 189766 w 234951"/>
              <a:gd name="connsiteY665" fmla="*/ 65124 h 447675"/>
              <a:gd name="connsiteX666" fmla="*/ 190170 w 234951"/>
              <a:gd name="connsiteY666" fmla="*/ 64992 h 447675"/>
              <a:gd name="connsiteX667" fmla="*/ 193263 w 234951"/>
              <a:gd name="connsiteY667" fmla="*/ 64992 h 447675"/>
              <a:gd name="connsiteX668" fmla="*/ 193263 w 234951"/>
              <a:gd name="connsiteY668" fmla="*/ 63535 h 447675"/>
              <a:gd name="connsiteX669" fmla="*/ 190170 w 234951"/>
              <a:gd name="connsiteY669" fmla="*/ 63535 h 447675"/>
              <a:gd name="connsiteX670" fmla="*/ 189766 w 234951"/>
              <a:gd name="connsiteY670" fmla="*/ 63403 h 447675"/>
              <a:gd name="connsiteX671" fmla="*/ 189363 w 234951"/>
              <a:gd name="connsiteY671" fmla="*/ 63138 h 447675"/>
              <a:gd name="connsiteX672" fmla="*/ 189094 w 234951"/>
              <a:gd name="connsiteY672" fmla="*/ 62741 h 447675"/>
              <a:gd name="connsiteX673" fmla="*/ 188959 w 234951"/>
              <a:gd name="connsiteY673" fmla="*/ 62344 h 447675"/>
              <a:gd name="connsiteX674" fmla="*/ 189094 w 234951"/>
              <a:gd name="connsiteY674" fmla="*/ 61946 h 447675"/>
              <a:gd name="connsiteX675" fmla="*/ 189363 w 234951"/>
              <a:gd name="connsiteY675" fmla="*/ 61417 h 447675"/>
              <a:gd name="connsiteX676" fmla="*/ 189766 w 234951"/>
              <a:gd name="connsiteY676" fmla="*/ 61152 h 447675"/>
              <a:gd name="connsiteX677" fmla="*/ 190170 w 234951"/>
              <a:gd name="connsiteY677" fmla="*/ 61020 h 447675"/>
              <a:gd name="connsiteX678" fmla="*/ 193263 w 234951"/>
              <a:gd name="connsiteY678" fmla="*/ 61020 h 447675"/>
              <a:gd name="connsiteX679" fmla="*/ 193263 w 234951"/>
              <a:gd name="connsiteY679" fmla="*/ 59828 h 447675"/>
              <a:gd name="connsiteX680" fmla="*/ 190170 w 234951"/>
              <a:gd name="connsiteY680" fmla="*/ 59828 h 447675"/>
              <a:gd name="connsiteX681" fmla="*/ 189766 w 234951"/>
              <a:gd name="connsiteY681" fmla="*/ 59695 h 447675"/>
              <a:gd name="connsiteX682" fmla="*/ 189363 w 234951"/>
              <a:gd name="connsiteY682" fmla="*/ 59431 h 447675"/>
              <a:gd name="connsiteX683" fmla="*/ 189094 w 234951"/>
              <a:gd name="connsiteY683" fmla="*/ 58901 h 447675"/>
              <a:gd name="connsiteX684" fmla="*/ 188959 w 234951"/>
              <a:gd name="connsiteY684" fmla="*/ 58504 h 447675"/>
              <a:gd name="connsiteX685" fmla="*/ 189094 w 234951"/>
              <a:gd name="connsiteY685" fmla="*/ 58106 h 447675"/>
              <a:gd name="connsiteX686" fmla="*/ 189363 w 234951"/>
              <a:gd name="connsiteY686" fmla="*/ 57709 h 447675"/>
              <a:gd name="connsiteX687" fmla="*/ 189766 w 234951"/>
              <a:gd name="connsiteY687" fmla="*/ 57444 h 447675"/>
              <a:gd name="connsiteX688" fmla="*/ 190170 w 234951"/>
              <a:gd name="connsiteY688" fmla="*/ 57312 h 447675"/>
              <a:gd name="connsiteX689" fmla="*/ 193263 w 234951"/>
              <a:gd name="connsiteY689" fmla="*/ 57312 h 447675"/>
              <a:gd name="connsiteX690" fmla="*/ 193263 w 234951"/>
              <a:gd name="connsiteY690" fmla="*/ 55855 h 447675"/>
              <a:gd name="connsiteX691" fmla="*/ 190170 w 234951"/>
              <a:gd name="connsiteY691" fmla="*/ 55855 h 447675"/>
              <a:gd name="connsiteX692" fmla="*/ 189766 w 234951"/>
              <a:gd name="connsiteY692" fmla="*/ 55855 h 447675"/>
              <a:gd name="connsiteX693" fmla="*/ 189363 w 234951"/>
              <a:gd name="connsiteY693" fmla="*/ 55590 h 447675"/>
              <a:gd name="connsiteX694" fmla="*/ 189094 w 234951"/>
              <a:gd name="connsiteY694" fmla="*/ 55193 h 447675"/>
              <a:gd name="connsiteX695" fmla="*/ 188959 w 234951"/>
              <a:gd name="connsiteY695" fmla="*/ 54796 h 447675"/>
              <a:gd name="connsiteX696" fmla="*/ 189094 w 234951"/>
              <a:gd name="connsiteY696" fmla="*/ 54399 h 447675"/>
              <a:gd name="connsiteX697" fmla="*/ 189363 w 234951"/>
              <a:gd name="connsiteY697" fmla="*/ 54001 h 447675"/>
              <a:gd name="connsiteX698" fmla="*/ 189766 w 234951"/>
              <a:gd name="connsiteY698" fmla="*/ 53737 h 447675"/>
              <a:gd name="connsiteX699" fmla="*/ 190170 w 234951"/>
              <a:gd name="connsiteY699" fmla="*/ 53737 h 447675"/>
              <a:gd name="connsiteX700" fmla="*/ 193263 w 234951"/>
              <a:gd name="connsiteY700" fmla="*/ 53737 h 447675"/>
              <a:gd name="connsiteX701" fmla="*/ 193263 w 234951"/>
              <a:gd name="connsiteY701" fmla="*/ 52148 h 447675"/>
              <a:gd name="connsiteX702" fmla="*/ 190170 w 234951"/>
              <a:gd name="connsiteY702" fmla="*/ 52148 h 447675"/>
              <a:gd name="connsiteX703" fmla="*/ 189766 w 234951"/>
              <a:gd name="connsiteY703" fmla="*/ 52015 h 447675"/>
              <a:gd name="connsiteX704" fmla="*/ 189363 w 234951"/>
              <a:gd name="connsiteY704" fmla="*/ 51750 h 447675"/>
              <a:gd name="connsiteX705" fmla="*/ 189094 w 234951"/>
              <a:gd name="connsiteY705" fmla="*/ 51353 h 447675"/>
              <a:gd name="connsiteX706" fmla="*/ 188959 w 234951"/>
              <a:gd name="connsiteY706" fmla="*/ 50956 h 447675"/>
              <a:gd name="connsiteX707" fmla="*/ 189094 w 234951"/>
              <a:gd name="connsiteY707" fmla="*/ 50426 h 447675"/>
              <a:gd name="connsiteX708" fmla="*/ 189363 w 234951"/>
              <a:gd name="connsiteY708" fmla="*/ 50029 h 447675"/>
              <a:gd name="connsiteX709" fmla="*/ 189766 w 234951"/>
              <a:gd name="connsiteY709" fmla="*/ 49764 h 447675"/>
              <a:gd name="connsiteX710" fmla="*/ 190170 w 234951"/>
              <a:gd name="connsiteY710" fmla="*/ 49632 h 447675"/>
              <a:gd name="connsiteX711" fmla="*/ 193263 w 234951"/>
              <a:gd name="connsiteY711" fmla="*/ 49632 h 447675"/>
              <a:gd name="connsiteX712" fmla="*/ 193263 w 234951"/>
              <a:gd name="connsiteY712" fmla="*/ 48440 h 447675"/>
              <a:gd name="connsiteX713" fmla="*/ 190170 w 234951"/>
              <a:gd name="connsiteY713" fmla="*/ 48440 h 447675"/>
              <a:gd name="connsiteX714" fmla="*/ 189766 w 234951"/>
              <a:gd name="connsiteY714" fmla="*/ 48307 h 447675"/>
              <a:gd name="connsiteX715" fmla="*/ 189363 w 234951"/>
              <a:gd name="connsiteY715" fmla="*/ 47910 h 447675"/>
              <a:gd name="connsiteX716" fmla="*/ 189094 w 234951"/>
              <a:gd name="connsiteY716" fmla="*/ 47513 h 447675"/>
              <a:gd name="connsiteX717" fmla="*/ 188959 w 234951"/>
              <a:gd name="connsiteY717" fmla="*/ 47116 h 447675"/>
              <a:gd name="connsiteX718" fmla="*/ 189094 w 234951"/>
              <a:gd name="connsiteY718" fmla="*/ 46718 h 447675"/>
              <a:gd name="connsiteX719" fmla="*/ 189363 w 234951"/>
              <a:gd name="connsiteY719" fmla="*/ 46321 h 447675"/>
              <a:gd name="connsiteX720" fmla="*/ 189766 w 234951"/>
              <a:gd name="connsiteY720" fmla="*/ 46056 h 447675"/>
              <a:gd name="connsiteX721" fmla="*/ 190170 w 234951"/>
              <a:gd name="connsiteY721" fmla="*/ 45924 h 447675"/>
              <a:gd name="connsiteX722" fmla="*/ 193263 w 234951"/>
              <a:gd name="connsiteY722" fmla="*/ 45924 h 447675"/>
              <a:gd name="connsiteX723" fmla="*/ 193263 w 234951"/>
              <a:gd name="connsiteY723" fmla="*/ 44467 h 447675"/>
              <a:gd name="connsiteX724" fmla="*/ 190170 w 234951"/>
              <a:gd name="connsiteY724" fmla="*/ 44467 h 447675"/>
              <a:gd name="connsiteX725" fmla="*/ 189766 w 234951"/>
              <a:gd name="connsiteY725" fmla="*/ 44335 h 447675"/>
              <a:gd name="connsiteX726" fmla="*/ 189363 w 234951"/>
              <a:gd name="connsiteY726" fmla="*/ 44070 h 447675"/>
              <a:gd name="connsiteX727" fmla="*/ 189094 w 234951"/>
              <a:gd name="connsiteY727" fmla="*/ 43805 h 447675"/>
              <a:gd name="connsiteX728" fmla="*/ 188959 w 234951"/>
              <a:gd name="connsiteY728" fmla="*/ 43408 h 447675"/>
              <a:gd name="connsiteX729" fmla="*/ 189094 w 234951"/>
              <a:gd name="connsiteY729" fmla="*/ 42878 h 447675"/>
              <a:gd name="connsiteX730" fmla="*/ 189363 w 234951"/>
              <a:gd name="connsiteY730" fmla="*/ 42481 h 447675"/>
              <a:gd name="connsiteX731" fmla="*/ 189766 w 234951"/>
              <a:gd name="connsiteY731" fmla="*/ 42216 h 447675"/>
              <a:gd name="connsiteX732" fmla="*/ 190170 w 234951"/>
              <a:gd name="connsiteY732" fmla="*/ 42216 h 447675"/>
              <a:gd name="connsiteX733" fmla="*/ 193397 w 234951"/>
              <a:gd name="connsiteY733" fmla="*/ 42216 h 447675"/>
              <a:gd name="connsiteX734" fmla="*/ 193532 w 234951"/>
              <a:gd name="connsiteY734" fmla="*/ 41025 h 447675"/>
              <a:gd name="connsiteX735" fmla="*/ 193935 w 234951"/>
              <a:gd name="connsiteY735" fmla="*/ 39700 h 447675"/>
              <a:gd name="connsiteX736" fmla="*/ 190170 w 234951"/>
              <a:gd name="connsiteY736" fmla="*/ 39700 h 447675"/>
              <a:gd name="connsiteX737" fmla="*/ 189766 w 234951"/>
              <a:gd name="connsiteY737" fmla="*/ 39700 h 447675"/>
              <a:gd name="connsiteX738" fmla="*/ 189363 w 234951"/>
              <a:gd name="connsiteY738" fmla="*/ 39435 h 447675"/>
              <a:gd name="connsiteX739" fmla="*/ 189094 w 234951"/>
              <a:gd name="connsiteY739" fmla="*/ 39038 h 447675"/>
              <a:gd name="connsiteX740" fmla="*/ 188959 w 234951"/>
              <a:gd name="connsiteY740" fmla="*/ 38641 h 447675"/>
              <a:gd name="connsiteX741" fmla="*/ 189094 w 234951"/>
              <a:gd name="connsiteY741" fmla="*/ 38244 h 447675"/>
              <a:gd name="connsiteX742" fmla="*/ 189363 w 234951"/>
              <a:gd name="connsiteY742" fmla="*/ 37846 h 447675"/>
              <a:gd name="connsiteX743" fmla="*/ 189766 w 234951"/>
              <a:gd name="connsiteY743" fmla="*/ 37582 h 447675"/>
              <a:gd name="connsiteX744" fmla="*/ 190170 w 234951"/>
              <a:gd name="connsiteY744" fmla="*/ 37582 h 447675"/>
              <a:gd name="connsiteX745" fmla="*/ 195414 w 234951"/>
              <a:gd name="connsiteY745" fmla="*/ 37582 h 447675"/>
              <a:gd name="connsiteX746" fmla="*/ 195549 w 234951"/>
              <a:gd name="connsiteY746" fmla="*/ 37317 h 447675"/>
              <a:gd name="connsiteX747" fmla="*/ 195683 w 234951"/>
              <a:gd name="connsiteY747" fmla="*/ 37052 h 447675"/>
              <a:gd name="connsiteX748" fmla="*/ 191380 w 234951"/>
              <a:gd name="connsiteY748" fmla="*/ 33079 h 447675"/>
              <a:gd name="connsiteX749" fmla="*/ 191111 w 234951"/>
              <a:gd name="connsiteY749" fmla="*/ 32682 h 447675"/>
              <a:gd name="connsiteX750" fmla="*/ 190977 w 234951"/>
              <a:gd name="connsiteY750" fmla="*/ 32285 h 447675"/>
              <a:gd name="connsiteX751" fmla="*/ 191111 w 234951"/>
              <a:gd name="connsiteY751" fmla="*/ 31888 h 447675"/>
              <a:gd name="connsiteX752" fmla="*/ 191245 w 234951"/>
              <a:gd name="connsiteY752" fmla="*/ 31358 h 447675"/>
              <a:gd name="connsiteX753" fmla="*/ 191649 w 234951"/>
              <a:gd name="connsiteY753" fmla="*/ 31093 h 447675"/>
              <a:gd name="connsiteX754" fmla="*/ 191918 w 234951"/>
              <a:gd name="connsiteY754" fmla="*/ 31093 h 447675"/>
              <a:gd name="connsiteX755" fmla="*/ 192321 w 234951"/>
              <a:gd name="connsiteY755" fmla="*/ 31093 h 447675"/>
              <a:gd name="connsiteX756" fmla="*/ 192590 w 234951"/>
              <a:gd name="connsiteY756" fmla="*/ 31093 h 447675"/>
              <a:gd name="connsiteX757" fmla="*/ 192994 w 234951"/>
              <a:gd name="connsiteY757" fmla="*/ 31358 h 447675"/>
              <a:gd name="connsiteX758" fmla="*/ 197566 w 234951"/>
              <a:gd name="connsiteY758" fmla="*/ 35595 h 447675"/>
              <a:gd name="connsiteX759" fmla="*/ 197969 w 234951"/>
              <a:gd name="connsiteY759" fmla="*/ 35331 h 447675"/>
              <a:gd name="connsiteX760" fmla="*/ 198373 w 234951"/>
              <a:gd name="connsiteY760" fmla="*/ 35066 h 447675"/>
              <a:gd name="connsiteX761" fmla="*/ 196221 w 234951"/>
              <a:gd name="connsiteY761" fmla="*/ 29504 h 447675"/>
              <a:gd name="connsiteX762" fmla="*/ 196087 w 234951"/>
              <a:gd name="connsiteY762" fmla="*/ 29107 h 447675"/>
              <a:gd name="connsiteX763" fmla="*/ 196087 w 234951"/>
              <a:gd name="connsiteY763" fmla="*/ 28577 h 447675"/>
              <a:gd name="connsiteX764" fmla="*/ 196356 w 234951"/>
              <a:gd name="connsiteY764" fmla="*/ 28312 h 447675"/>
              <a:gd name="connsiteX765" fmla="*/ 196490 w 234951"/>
              <a:gd name="connsiteY765" fmla="*/ 28048 h 447675"/>
              <a:gd name="connsiteX766" fmla="*/ 196894 w 234951"/>
              <a:gd name="connsiteY766" fmla="*/ 27915 h 447675"/>
              <a:gd name="connsiteX767" fmla="*/ 197432 w 234951"/>
              <a:gd name="connsiteY767" fmla="*/ 27783 h 447675"/>
              <a:gd name="connsiteX768" fmla="*/ 197835 w 234951"/>
              <a:gd name="connsiteY768" fmla="*/ 27915 h 447675"/>
              <a:gd name="connsiteX769" fmla="*/ 198238 w 234951"/>
              <a:gd name="connsiteY769" fmla="*/ 28180 h 447675"/>
              <a:gd name="connsiteX770" fmla="*/ 198507 w 234951"/>
              <a:gd name="connsiteY770" fmla="*/ 28577 h 447675"/>
              <a:gd name="connsiteX771" fmla="*/ 200659 w 234951"/>
              <a:gd name="connsiteY771" fmla="*/ 34139 h 447675"/>
              <a:gd name="connsiteX772" fmla="*/ 200928 w 234951"/>
              <a:gd name="connsiteY772" fmla="*/ 34139 h 447675"/>
              <a:gd name="connsiteX773" fmla="*/ 201197 w 234951"/>
              <a:gd name="connsiteY773" fmla="*/ 34006 h 447675"/>
              <a:gd name="connsiteX774" fmla="*/ 201331 w 234951"/>
              <a:gd name="connsiteY774" fmla="*/ 28048 h 447675"/>
              <a:gd name="connsiteX775" fmla="*/ 201331 w 234951"/>
              <a:gd name="connsiteY775" fmla="*/ 27650 h 447675"/>
              <a:gd name="connsiteX776" fmla="*/ 201600 w 234951"/>
              <a:gd name="connsiteY776" fmla="*/ 27386 h 447675"/>
              <a:gd name="connsiteX777" fmla="*/ 202138 w 234951"/>
              <a:gd name="connsiteY777" fmla="*/ 27121 h 447675"/>
              <a:gd name="connsiteX778" fmla="*/ 68263 w 234951"/>
              <a:gd name="connsiteY778" fmla="*/ 23813 h 447675"/>
              <a:gd name="connsiteX779" fmla="*/ 68263 w 234951"/>
              <a:gd name="connsiteY779" fmla="*/ 32601 h 447675"/>
              <a:gd name="connsiteX780" fmla="*/ 63019 w 234951"/>
              <a:gd name="connsiteY780" fmla="*/ 36195 h 447675"/>
              <a:gd name="connsiteX781" fmla="*/ 57506 w 234951"/>
              <a:gd name="connsiteY781" fmla="*/ 38991 h 447675"/>
              <a:gd name="connsiteX782" fmla="*/ 52262 w 234951"/>
              <a:gd name="connsiteY782" fmla="*/ 41122 h 447675"/>
              <a:gd name="connsiteX783" fmla="*/ 46749 w 234951"/>
              <a:gd name="connsiteY783" fmla="*/ 42719 h 447675"/>
              <a:gd name="connsiteX784" fmla="*/ 41640 w 234951"/>
              <a:gd name="connsiteY784" fmla="*/ 43651 h 447675"/>
              <a:gd name="connsiteX785" fmla="*/ 36665 w 234951"/>
              <a:gd name="connsiteY785" fmla="*/ 44317 h 447675"/>
              <a:gd name="connsiteX786" fmla="*/ 32093 w 234951"/>
              <a:gd name="connsiteY786" fmla="*/ 44450 h 447675"/>
              <a:gd name="connsiteX787" fmla="*/ 27925 w 234951"/>
              <a:gd name="connsiteY787" fmla="*/ 44450 h 447675"/>
              <a:gd name="connsiteX788" fmla="*/ 24294 w 234951"/>
              <a:gd name="connsiteY788" fmla="*/ 44317 h 447675"/>
              <a:gd name="connsiteX789" fmla="*/ 21336 w 234951"/>
              <a:gd name="connsiteY789" fmla="*/ 44051 h 447675"/>
              <a:gd name="connsiteX790" fmla="*/ 19050 w 234951"/>
              <a:gd name="connsiteY790" fmla="*/ 43651 h 447675"/>
              <a:gd name="connsiteX791" fmla="*/ 19050 w 234951"/>
              <a:gd name="connsiteY791" fmla="*/ 34198 h 447675"/>
              <a:gd name="connsiteX792" fmla="*/ 22008 w 234951"/>
              <a:gd name="connsiteY792" fmla="*/ 34598 h 447675"/>
              <a:gd name="connsiteX793" fmla="*/ 25773 w 234951"/>
              <a:gd name="connsiteY793" fmla="*/ 34864 h 447675"/>
              <a:gd name="connsiteX794" fmla="*/ 30345 w 234951"/>
              <a:gd name="connsiteY794" fmla="*/ 34997 h 447675"/>
              <a:gd name="connsiteX795" fmla="*/ 34917 w 234951"/>
              <a:gd name="connsiteY795" fmla="*/ 34864 h 447675"/>
              <a:gd name="connsiteX796" fmla="*/ 40026 w 234951"/>
              <a:gd name="connsiteY796" fmla="*/ 34465 h 447675"/>
              <a:gd name="connsiteX797" fmla="*/ 45539 w 234951"/>
              <a:gd name="connsiteY797" fmla="*/ 33399 h 447675"/>
              <a:gd name="connsiteX798" fmla="*/ 51052 w 234951"/>
              <a:gd name="connsiteY798" fmla="*/ 32068 h 447675"/>
              <a:gd name="connsiteX799" fmla="*/ 56834 w 234951"/>
              <a:gd name="connsiteY799" fmla="*/ 30071 h 447675"/>
              <a:gd name="connsiteX800" fmla="*/ 62481 w 234951"/>
              <a:gd name="connsiteY800" fmla="*/ 27275 h 447675"/>
              <a:gd name="connsiteX801" fmla="*/ 68263 w 234951"/>
              <a:gd name="connsiteY801" fmla="*/ 14288 h 447675"/>
              <a:gd name="connsiteX802" fmla="*/ 68263 w 234951"/>
              <a:gd name="connsiteY802" fmla="*/ 20806 h 447675"/>
              <a:gd name="connsiteX803" fmla="*/ 63019 w 234951"/>
              <a:gd name="connsiteY803" fmla="*/ 24126 h 447675"/>
              <a:gd name="connsiteX804" fmla="*/ 57506 w 234951"/>
              <a:gd name="connsiteY804" fmla="*/ 26708 h 447675"/>
              <a:gd name="connsiteX805" fmla="*/ 52262 w 234951"/>
              <a:gd name="connsiteY805" fmla="*/ 28676 h 447675"/>
              <a:gd name="connsiteX806" fmla="*/ 46749 w 234951"/>
              <a:gd name="connsiteY806" fmla="*/ 30029 h 447675"/>
              <a:gd name="connsiteX807" fmla="*/ 41640 w 234951"/>
              <a:gd name="connsiteY807" fmla="*/ 31012 h 447675"/>
              <a:gd name="connsiteX808" fmla="*/ 36665 w 234951"/>
              <a:gd name="connsiteY808" fmla="*/ 31504 h 447675"/>
              <a:gd name="connsiteX809" fmla="*/ 32093 w 234951"/>
              <a:gd name="connsiteY809" fmla="*/ 31750 h 447675"/>
              <a:gd name="connsiteX810" fmla="*/ 27925 w 234951"/>
              <a:gd name="connsiteY810" fmla="*/ 31750 h 447675"/>
              <a:gd name="connsiteX811" fmla="*/ 24294 w 234951"/>
              <a:gd name="connsiteY811" fmla="*/ 31627 h 447675"/>
              <a:gd name="connsiteX812" fmla="*/ 21336 w 234951"/>
              <a:gd name="connsiteY812" fmla="*/ 31258 h 447675"/>
              <a:gd name="connsiteX813" fmla="*/ 19050 w 234951"/>
              <a:gd name="connsiteY813" fmla="*/ 31012 h 447675"/>
              <a:gd name="connsiteX814" fmla="*/ 19050 w 234951"/>
              <a:gd name="connsiteY814" fmla="*/ 23757 h 447675"/>
              <a:gd name="connsiteX815" fmla="*/ 21874 w 234951"/>
              <a:gd name="connsiteY815" fmla="*/ 24003 h 447675"/>
              <a:gd name="connsiteX816" fmla="*/ 25504 w 234951"/>
              <a:gd name="connsiteY816" fmla="*/ 24249 h 447675"/>
              <a:gd name="connsiteX817" fmla="*/ 29807 w 234951"/>
              <a:gd name="connsiteY817" fmla="*/ 24372 h 447675"/>
              <a:gd name="connsiteX818" fmla="*/ 34379 w 234951"/>
              <a:gd name="connsiteY818" fmla="*/ 24249 h 447675"/>
              <a:gd name="connsiteX819" fmla="*/ 39488 w 234951"/>
              <a:gd name="connsiteY819" fmla="*/ 23880 h 447675"/>
              <a:gd name="connsiteX820" fmla="*/ 44867 w 234951"/>
              <a:gd name="connsiteY820" fmla="*/ 23142 h 447675"/>
              <a:gd name="connsiteX821" fmla="*/ 50514 w 234951"/>
              <a:gd name="connsiteY821" fmla="*/ 21790 h 447675"/>
              <a:gd name="connsiteX822" fmla="*/ 56431 w 234951"/>
              <a:gd name="connsiteY822" fmla="*/ 19822 h 447675"/>
              <a:gd name="connsiteX823" fmla="*/ 62212 w 234951"/>
              <a:gd name="connsiteY823" fmla="*/ 17363 h 447675"/>
              <a:gd name="connsiteX824" fmla="*/ 19050 w 234951"/>
              <a:gd name="connsiteY824" fmla="*/ 12700 h 447675"/>
              <a:gd name="connsiteX825" fmla="*/ 21971 w 234951"/>
              <a:gd name="connsiteY825" fmla="*/ 14189 h 447675"/>
              <a:gd name="connsiteX826" fmla="*/ 25291 w 234951"/>
              <a:gd name="connsiteY826" fmla="*/ 15379 h 447675"/>
              <a:gd name="connsiteX827" fmla="*/ 28876 w 234951"/>
              <a:gd name="connsiteY827" fmla="*/ 16272 h 447675"/>
              <a:gd name="connsiteX828" fmla="*/ 32460 w 234951"/>
              <a:gd name="connsiteY828" fmla="*/ 16867 h 447675"/>
              <a:gd name="connsiteX829" fmla="*/ 36045 w 234951"/>
              <a:gd name="connsiteY829" fmla="*/ 17314 h 447675"/>
              <a:gd name="connsiteX830" fmla="*/ 39099 w 234951"/>
              <a:gd name="connsiteY830" fmla="*/ 17612 h 447675"/>
              <a:gd name="connsiteX831" fmla="*/ 41622 w 234951"/>
              <a:gd name="connsiteY831" fmla="*/ 17760 h 447675"/>
              <a:gd name="connsiteX832" fmla="*/ 43348 w 234951"/>
              <a:gd name="connsiteY832" fmla="*/ 17760 h 447675"/>
              <a:gd name="connsiteX833" fmla="*/ 44941 w 234951"/>
              <a:gd name="connsiteY833" fmla="*/ 17760 h 447675"/>
              <a:gd name="connsiteX834" fmla="*/ 47066 w 234951"/>
              <a:gd name="connsiteY834" fmla="*/ 17612 h 447675"/>
              <a:gd name="connsiteX835" fmla="*/ 49588 w 234951"/>
              <a:gd name="connsiteY835" fmla="*/ 17314 h 447675"/>
              <a:gd name="connsiteX836" fmla="*/ 52509 w 234951"/>
              <a:gd name="connsiteY836" fmla="*/ 17165 h 447675"/>
              <a:gd name="connsiteX837" fmla="*/ 55563 w 234951"/>
              <a:gd name="connsiteY837" fmla="*/ 16719 h 447675"/>
              <a:gd name="connsiteX838" fmla="*/ 49721 w 234951"/>
              <a:gd name="connsiteY838" fmla="*/ 19100 h 447675"/>
              <a:gd name="connsiteX839" fmla="*/ 43879 w 234951"/>
              <a:gd name="connsiteY839" fmla="*/ 20737 h 447675"/>
              <a:gd name="connsiteX840" fmla="*/ 38568 w 234951"/>
              <a:gd name="connsiteY840" fmla="*/ 21779 h 447675"/>
              <a:gd name="connsiteX841" fmla="*/ 33390 w 234951"/>
              <a:gd name="connsiteY841" fmla="*/ 22225 h 447675"/>
              <a:gd name="connsiteX842" fmla="*/ 28743 w 234951"/>
              <a:gd name="connsiteY842" fmla="*/ 22225 h 447675"/>
              <a:gd name="connsiteX843" fmla="*/ 24892 w 234951"/>
              <a:gd name="connsiteY843" fmla="*/ 22076 h 447675"/>
              <a:gd name="connsiteX844" fmla="*/ 21573 w 234951"/>
              <a:gd name="connsiteY844" fmla="*/ 21779 h 447675"/>
              <a:gd name="connsiteX845" fmla="*/ 19050 w 234951"/>
              <a:gd name="connsiteY845" fmla="*/ 21481 h 447675"/>
              <a:gd name="connsiteX846" fmla="*/ 43590 w 234951"/>
              <a:gd name="connsiteY846" fmla="*/ 0 h 447675"/>
              <a:gd name="connsiteX847" fmla="*/ 48551 w 234951"/>
              <a:gd name="connsiteY847" fmla="*/ 145 h 447675"/>
              <a:gd name="connsiteX848" fmla="*/ 53110 w 234951"/>
              <a:gd name="connsiteY848" fmla="*/ 578 h 447675"/>
              <a:gd name="connsiteX849" fmla="*/ 57402 w 234951"/>
              <a:gd name="connsiteY849" fmla="*/ 1299 h 447675"/>
              <a:gd name="connsiteX850" fmla="*/ 61022 w 234951"/>
              <a:gd name="connsiteY850" fmla="*/ 2165 h 447675"/>
              <a:gd name="connsiteX851" fmla="*/ 63972 w 234951"/>
              <a:gd name="connsiteY851" fmla="*/ 3175 h 447675"/>
              <a:gd name="connsiteX852" fmla="*/ 66252 w 234951"/>
              <a:gd name="connsiteY852" fmla="*/ 4474 h 447675"/>
              <a:gd name="connsiteX853" fmla="*/ 67727 w 234951"/>
              <a:gd name="connsiteY853" fmla="*/ 5773 h 447675"/>
              <a:gd name="connsiteX854" fmla="*/ 68263 w 234951"/>
              <a:gd name="connsiteY854" fmla="*/ 7216 h 447675"/>
              <a:gd name="connsiteX855" fmla="*/ 67727 w 234951"/>
              <a:gd name="connsiteY855" fmla="*/ 8515 h 447675"/>
              <a:gd name="connsiteX856" fmla="*/ 66252 w 234951"/>
              <a:gd name="connsiteY856" fmla="*/ 9958 h 447675"/>
              <a:gd name="connsiteX857" fmla="*/ 63972 w 234951"/>
              <a:gd name="connsiteY857" fmla="*/ 11112 h 447675"/>
              <a:gd name="connsiteX858" fmla="*/ 61022 w 234951"/>
              <a:gd name="connsiteY858" fmla="*/ 12123 h 447675"/>
              <a:gd name="connsiteX859" fmla="*/ 57402 w 234951"/>
              <a:gd name="connsiteY859" fmla="*/ 13133 h 447675"/>
              <a:gd name="connsiteX860" fmla="*/ 53110 w 234951"/>
              <a:gd name="connsiteY860" fmla="*/ 13710 h 447675"/>
              <a:gd name="connsiteX861" fmla="*/ 48551 w 234951"/>
              <a:gd name="connsiteY861" fmla="*/ 14143 h 447675"/>
              <a:gd name="connsiteX862" fmla="*/ 43590 w 234951"/>
              <a:gd name="connsiteY862" fmla="*/ 14287 h 447675"/>
              <a:gd name="connsiteX863" fmla="*/ 38628 w 234951"/>
              <a:gd name="connsiteY863" fmla="*/ 14143 h 447675"/>
              <a:gd name="connsiteX864" fmla="*/ 34069 w 234951"/>
              <a:gd name="connsiteY864" fmla="*/ 13710 h 447675"/>
              <a:gd name="connsiteX865" fmla="*/ 29912 w 234951"/>
              <a:gd name="connsiteY865" fmla="*/ 13133 h 447675"/>
              <a:gd name="connsiteX866" fmla="*/ 26157 w 234951"/>
              <a:gd name="connsiteY866" fmla="*/ 12123 h 447675"/>
              <a:gd name="connsiteX867" fmla="*/ 23207 w 234951"/>
              <a:gd name="connsiteY867" fmla="*/ 11112 h 447675"/>
              <a:gd name="connsiteX868" fmla="*/ 20928 w 234951"/>
              <a:gd name="connsiteY868" fmla="*/ 9958 h 447675"/>
              <a:gd name="connsiteX869" fmla="*/ 19453 w 234951"/>
              <a:gd name="connsiteY869" fmla="*/ 8515 h 447675"/>
              <a:gd name="connsiteX870" fmla="*/ 19050 w 234951"/>
              <a:gd name="connsiteY870" fmla="*/ 7216 h 447675"/>
              <a:gd name="connsiteX871" fmla="*/ 19453 w 234951"/>
              <a:gd name="connsiteY871" fmla="*/ 5773 h 447675"/>
              <a:gd name="connsiteX872" fmla="*/ 20928 w 234951"/>
              <a:gd name="connsiteY872" fmla="*/ 4474 h 447675"/>
              <a:gd name="connsiteX873" fmla="*/ 23207 w 234951"/>
              <a:gd name="connsiteY873" fmla="*/ 3175 h 447675"/>
              <a:gd name="connsiteX874" fmla="*/ 26157 w 234951"/>
              <a:gd name="connsiteY874" fmla="*/ 2165 h 447675"/>
              <a:gd name="connsiteX875" fmla="*/ 29912 w 234951"/>
              <a:gd name="connsiteY875" fmla="*/ 1299 h 447675"/>
              <a:gd name="connsiteX876" fmla="*/ 34069 w 234951"/>
              <a:gd name="connsiteY876" fmla="*/ 578 h 447675"/>
              <a:gd name="connsiteX877" fmla="*/ 38628 w 234951"/>
              <a:gd name="connsiteY877" fmla="*/ 145 h 447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</a:cxnLst>
            <a:rect l="l" t="t" r="r" b="b"/>
            <a:pathLst>
              <a:path w="234951" h="447675">
                <a:moveTo>
                  <a:pt x="171450" y="303213"/>
                </a:moveTo>
                <a:lnTo>
                  <a:pt x="174107" y="305189"/>
                </a:lnTo>
                <a:lnTo>
                  <a:pt x="177163" y="306769"/>
                </a:lnTo>
                <a:lnTo>
                  <a:pt x="180882" y="308217"/>
                </a:lnTo>
                <a:lnTo>
                  <a:pt x="184868" y="309403"/>
                </a:lnTo>
                <a:lnTo>
                  <a:pt x="189252" y="310324"/>
                </a:lnTo>
                <a:lnTo>
                  <a:pt x="193768" y="310983"/>
                </a:lnTo>
                <a:lnTo>
                  <a:pt x="198551" y="311378"/>
                </a:lnTo>
                <a:lnTo>
                  <a:pt x="203200" y="311510"/>
                </a:lnTo>
                <a:lnTo>
                  <a:pt x="208647" y="311378"/>
                </a:lnTo>
                <a:lnTo>
                  <a:pt x="213961" y="310851"/>
                </a:lnTo>
                <a:lnTo>
                  <a:pt x="219142" y="309929"/>
                </a:lnTo>
                <a:lnTo>
                  <a:pt x="223791" y="308744"/>
                </a:lnTo>
                <a:lnTo>
                  <a:pt x="228175" y="307296"/>
                </a:lnTo>
                <a:lnTo>
                  <a:pt x="231895" y="305452"/>
                </a:lnTo>
                <a:lnTo>
                  <a:pt x="234950" y="303345"/>
                </a:lnTo>
                <a:lnTo>
                  <a:pt x="227245" y="431873"/>
                </a:lnTo>
                <a:lnTo>
                  <a:pt x="226581" y="435560"/>
                </a:lnTo>
                <a:lnTo>
                  <a:pt x="225120" y="438852"/>
                </a:lnTo>
                <a:lnTo>
                  <a:pt x="222994" y="441881"/>
                </a:lnTo>
                <a:lnTo>
                  <a:pt x="220470" y="444251"/>
                </a:lnTo>
                <a:lnTo>
                  <a:pt x="217282" y="445963"/>
                </a:lnTo>
                <a:lnTo>
                  <a:pt x="213828" y="447280"/>
                </a:lnTo>
                <a:lnTo>
                  <a:pt x="209975" y="447675"/>
                </a:lnTo>
                <a:lnTo>
                  <a:pt x="196425" y="447675"/>
                </a:lnTo>
                <a:lnTo>
                  <a:pt x="192705" y="447280"/>
                </a:lnTo>
                <a:lnTo>
                  <a:pt x="189252" y="445963"/>
                </a:lnTo>
                <a:lnTo>
                  <a:pt x="186063" y="444251"/>
                </a:lnTo>
                <a:lnTo>
                  <a:pt x="183406" y="441881"/>
                </a:lnTo>
                <a:lnTo>
                  <a:pt x="181414" y="438984"/>
                </a:lnTo>
                <a:lnTo>
                  <a:pt x="180085" y="435692"/>
                </a:lnTo>
                <a:lnTo>
                  <a:pt x="179288" y="431873"/>
                </a:lnTo>
                <a:lnTo>
                  <a:pt x="179022" y="426210"/>
                </a:lnTo>
                <a:lnTo>
                  <a:pt x="178624" y="419889"/>
                </a:lnTo>
                <a:lnTo>
                  <a:pt x="178225" y="412910"/>
                </a:lnTo>
                <a:lnTo>
                  <a:pt x="177694" y="405403"/>
                </a:lnTo>
                <a:lnTo>
                  <a:pt x="177163" y="397765"/>
                </a:lnTo>
                <a:lnTo>
                  <a:pt x="176764" y="389732"/>
                </a:lnTo>
                <a:lnTo>
                  <a:pt x="176233" y="381568"/>
                </a:lnTo>
                <a:lnTo>
                  <a:pt x="175701" y="373271"/>
                </a:lnTo>
                <a:lnTo>
                  <a:pt x="175170" y="365107"/>
                </a:lnTo>
                <a:lnTo>
                  <a:pt x="174639" y="356942"/>
                </a:lnTo>
                <a:lnTo>
                  <a:pt x="174240" y="348909"/>
                </a:lnTo>
                <a:lnTo>
                  <a:pt x="173709" y="341139"/>
                </a:lnTo>
                <a:lnTo>
                  <a:pt x="173177" y="333897"/>
                </a:lnTo>
                <a:lnTo>
                  <a:pt x="172779" y="327049"/>
                </a:lnTo>
                <a:lnTo>
                  <a:pt x="172380" y="320728"/>
                </a:lnTo>
                <a:lnTo>
                  <a:pt x="172114" y="315065"/>
                </a:lnTo>
                <a:lnTo>
                  <a:pt x="171849" y="310193"/>
                </a:lnTo>
                <a:lnTo>
                  <a:pt x="171583" y="306242"/>
                </a:lnTo>
                <a:close/>
                <a:moveTo>
                  <a:pt x="14443" y="41275"/>
                </a:moveTo>
                <a:lnTo>
                  <a:pt x="14574" y="46180"/>
                </a:lnTo>
                <a:lnTo>
                  <a:pt x="14574" y="47638"/>
                </a:lnTo>
                <a:lnTo>
                  <a:pt x="14443" y="47638"/>
                </a:lnTo>
                <a:lnTo>
                  <a:pt x="14443" y="48831"/>
                </a:lnTo>
                <a:lnTo>
                  <a:pt x="14443" y="50156"/>
                </a:lnTo>
                <a:lnTo>
                  <a:pt x="14443" y="50686"/>
                </a:lnTo>
                <a:lnTo>
                  <a:pt x="14836" y="52940"/>
                </a:lnTo>
                <a:lnTo>
                  <a:pt x="15624" y="54663"/>
                </a:lnTo>
                <a:lnTo>
                  <a:pt x="17200" y="56386"/>
                </a:lnTo>
                <a:lnTo>
                  <a:pt x="19038" y="57712"/>
                </a:lnTo>
                <a:lnTo>
                  <a:pt x="21270" y="58904"/>
                </a:lnTo>
                <a:lnTo>
                  <a:pt x="23765" y="59700"/>
                </a:lnTo>
                <a:lnTo>
                  <a:pt x="26391" y="60495"/>
                </a:lnTo>
                <a:lnTo>
                  <a:pt x="29148" y="61158"/>
                </a:lnTo>
                <a:lnTo>
                  <a:pt x="32037" y="61555"/>
                </a:lnTo>
                <a:lnTo>
                  <a:pt x="34794" y="61821"/>
                </a:lnTo>
                <a:lnTo>
                  <a:pt x="37420" y="62086"/>
                </a:lnTo>
                <a:lnTo>
                  <a:pt x="39783" y="62218"/>
                </a:lnTo>
                <a:lnTo>
                  <a:pt x="41753" y="62218"/>
                </a:lnTo>
                <a:lnTo>
                  <a:pt x="43591" y="62218"/>
                </a:lnTo>
                <a:lnTo>
                  <a:pt x="45298" y="62218"/>
                </a:lnTo>
                <a:lnTo>
                  <a:pt x="47399" y="62218"/>
                </a:lnTo>
                <a:lnTo>
                  <a:pt x="49762" y="62086"/>
                </a:lnTo>
                <a:lnTo>
                  <a:pt x="52257" y="61821"/>
                </a:lnTo>
                <a:lnTo>
                  <a:pt x="55014" y="61555"/>
                </a:lnTo>
                <a:lnTo>
                  <a:pt x="57771" y="61158"/>
                </a:lnTo>
                <a:lnTo>
                  <a:pt x="60660" y="60495"/>
                </a:lnTo>
                <a:lnTo>
                  <a:pt x="63286" y="59700"/>
                </a:lnTo>
                <a:lnTo>
                  <a:pt x="65780" y="58904"/>
                </a:lnTo>
                <a:lnTo>
                  <a:pt x="68012" y="57712"/>
                </a:lnTo>
                <a:lnTo>
                  <a:pt x="69982" y="56386"/>
                </a:lnTo>
                <a:lnTo>
                  <a:pt x="71426" y="54663"/>
                </a:lnTo>
                <a:lnTo>
                  <a:pt x="72214" y="52940"/>
                </a:lnTo>
                <a:lnTo>
                  <a:pt x="72608" y="50686"/>
                </a:lnTo>
                <a:lnTo>
                  <a:pt x="72608" y="41275"/>
                </a:lnTo>
                <a:lnTo>
                  <a:pt x="74971" y="42071"/>
                </a:lnTo>
                <a:lnTo>
                  <a:pt x="76941" y="42866"/>
                </a:lnTo>
                <a:lnTo>
                  <a:pt x="78254" y="43396"/>
                </a:lnTo>
                <a:lnTo>
                  <a:pt x="79435" y="44456"/>
                </a:lnTo>
                <a:lnTo>
                  <a:pt x="80486" y="45517"/>
                </a:lnTo>
                <a:lnTo>
                  <a:pt x="81142" y="47107"/>
                </a:lnTo>
                <a:lnTo>
                  <a:pt x="81667" y="48963"/>
                </a:lnTo>
                <a:lnTo>
                  <a:pt x="81930" y="51482"/>
                </a:lnTo>
                <a:lnTo>
                  <a:pt x="82193" y="55458"/>
                </a:lnTo>
                <a:lnTo>
                  <a:pt x="82455" y="60097"/>
                </a:lnTo>
                <a:lnTo>
                  <a:pt x="82718" y="65797"/>
                </a:lnTo>
                <a:lnTo>
                  <a:pt x="82980" y="72160"/>
                </a:lnTo>
                <a:lnTo>
                  <a:pt x="83374" y="79052"/>
                </a:lnTo>
                <a:lnTo>
                  <a:pt x="83768" y="86608"/>
                </a:lnTo>
                <a:lnTo>
                  <a:pt x="84162" y="94428"/>
                </a:lnTo>
                <a:lnTo>
                  <a:pt x="84687" y="102779"/>
                </a:lnTo>
                <a:lnTo>
                  <a:pt x="85081" y="111394"/>
                </a:lnTo>
                <a:lnTo>
                  <a:pt x="85475" y="120143"/>
                </a:lnTo>
                <a:lnTo>
                  <a:pt x="85738" y="129156"/>
                </a:lnTo>
                <a:lnTo>
                  <a:pt x="86132" y="138037"/>
                </a:lnTo>
                <a:lnTo>
                  <a:pt x="86525" y="146785"/>
                </a:lnTo>
                <a:lnTo>
                  <a:pt x="86788" y="155534"/>
                </a:lnTo>
                <a:lnTo>
                  <a:pt x="87051" y="164017"/>
                </a:lnTo>
                <a:lnTo>
                  <a:pt x="87182" y="172103"/>
                </a:lnTo>
                <a:lnTo>
                  <a:pt x="87313" y="179923"/>
                </a:lnTo>
                <a:lnTo>
                  <a:pt x="87313" y="187213"/>
                </a:lnTo>
                <a:lnTo>
                  <a:pt x="87313" y="193841"/>
                </a:lnTo>
                <a:lnTo>
                  <a:pt x="87182" y="198348"/>
                </a:lnTo>
                <a:lnTo>
                  <a:pt x="87051" y="203782"/>
                </a:lnTo>
                <a:lnTo>
                  <a:pt x="86788" y="210012"/>
                </a:lnTo>
                <a:lnTo>
                  <a:pt x="86657" y="217170"/>
                </a:lnTo>
                <a:lnTo>
                  <a:pt x="86263" y="224990"/>
                </a:lnTo>
                <a:lnTo>
                  <a:pt x="85869" y="233474"/>
                </a:lnTo>
                <a:lnTo>
                  <a:pt x="85606" y="242620"/>
                </a:lnTo>
                <a:lnTo>
                  <a:pt x="85212" y="252296"/>
                </a:lnTo>
                <a:lnTo>
                  <a:pt x="84819" y="262237"/>
                </a:lnTo>
                <a:lnTo>
                  <a:pt x="84425" y="272709"/>
                </a:lnTo>
                <a:lnTo>
                  <a:pt x="83768" y="283578"/>
                </a:lnTo>
                <a:lnTo>
                  <a:pt x="83374" y="294579"/>
                </a:lnTo>
                <a:lnTo>
                  <a:pt x="82849" y="305846"/>
                </a:lnTo>
                <a:lnTo>
                  <a:pt x="82324" y="317245"/>
                </a:lnTo>
                <a:lnTo>
                  <a:pt x="81667" y="328645"/>
                </a:lnTo>
                <a:lnTo>
                  <a:pt x="81274" y="340177"/>
                </a:lnTo>
                <a:lnTo>
                  <a:pt x="80748" y="351444"/>
                </a:lnTo>
                <a:lnTo>
                  <a:pt x="80223" y="362578"/>
                </a:lnTo>
                <a:lnTo>
                  <a:pt x="79567" y="373579"/>
                </a:lnTo>
                <a:lnTo>
                  <a:pt x="79041" y="384316"/>
                </a:lnTo>
                <a:lnTo>
                  <a:pt x="78516" y="394655"/>
                </a:lnTo>
                <a:lnTo>
                  <a:pt x="78122" y="404464"/>
                </a:lnTo>
                <a:lnTo>
                  <a:pt x="77466" y="413875"/>
                </a:lnTo>
                <a:lnTo>
                  <a:pt x="77072" y="422756"/>
                </a:lnTo>
                <a:lnTo>
                  <a:pt x="76416" y="427130"/>
                </a:lnTo>
                <a:lnTo>
                  <a:pt x="74971" y="431504"/>
                </a:lnTo>
                <a:lnTo>
                  <a:pt x="72870" y="435348"/>
                </a:lnTo>
                <a:lnTo>
                  <a:pt x="70245" y="438927"/>
                </a:lnTo>
                <a:lnTo>
                  <a:pt x="67093" y="441976"/>
                </a:lnTo>
                <a:lnTo>
                  <a:pt x="63417" y="444361"/>
                </a:lnTo>
                <a:lnTo>
                  <a:pt x="59478" y="446085"/>
                </a:lnTo>
                <a:lnTo>
                  <a:pt x="55014" y="447278"/>
                </a:lnTo>
                <a:lnTo>
                  <a:pt x="50419" y="447675"/>
                </a:lnTo>
                <a:lnTo>
                  <a:pt x="36895" y="447675"/>
                </a:lnTo>
                <a:lnTo>
                  <a:pt x="32299" y="447278"/>
                </a:lnTo>
                <a:lnTo>
                  <a:pt x="27835" y="446085"/>
                </a:lnTo>
                <a:lnTo>
                  <a:pt x="23896" y="444361"/>
                </a:lnTo>
                <a:lnTo>
                  <a:pt x="20220" y="441976"/>
                </a:lnTo>
                <a:lnTo>
                  <a:pt x="17068" y="438927"/>
                </a:lnTo>
                <a:lnTo>
                  <a:pt x="14443" y="435348"/>
                </a:lnTo>
                <a:lnTo>
                  <a:pt x="12342" y="431504"/>
                </a:lnTo>
                <a:lnTo>
                  <a:pt x="10897" y="427130"/>
                </a:lnTo>
                <a:lnTo>
                  <a:pt x="10372" y="422756"/>
                </a:lnTo>
                <a:lnTo>
                  <a:pt x="9716" y="413875"/>
                </a:lnTo>
                <a:lnTo>
                  <a:pt x="9191" y="404464"/>
                </a:lnTo>
                <a:lnTo>
                  <a:pt x="8797" y="394655"/>
                </a:lnTo>
                <a:lnTo>
                  <a:pt x="8272" y="384184"/>
                </a:lnTo>
                <a:lnTo>
                  <a:pt x="7746" y="373579"/>
                </a:lnTo>
                <a:lnTo>
                  <a:pt x="7090" y="362578"/>
                </a:lnTo>
                <a:lnTo>
                  <a:pt x="6565" y="351444"/>
                </a:lnTo>
                <a:lnTo>
                  <a:pt x="6039" y="340044"/>
                </a:lnTo>
                <a:lnTo>
                  <a:pt x="5383" y="328512"/>
                </a:lnTo>
                <a:lnTo>
                  <a:pt x="4989" y="317113"/>
                </a:lnTo>
                <a:lnTo>
                  <a:pt x="4464" y="305846"/>
                </a:lnTo>
                <a:lnTo>
                  <a:pt x="3939" y="294579"/>
                </a:lnTo>
                <a:lnTo>
                  <a:pt x="3545" y="283445"/>
                </a:lnTo>
                <a:lnTo>
                  <a:pt x="2888" y="272709"/>
                </a:lnTo>
                <a:lnTo>
                  <a:pt x="2494" y="262237"/>
                </a:lnTo>
                <a:lnTo>
                  <a:pt x="2101" y="252031"/>
                </a:lnTo>
                <a:lnTo>
                  <a:pt x="1707" y="242487"/>
                </a:lnTo>
                <a:lnTo>
                  <a:pt x="1313" y="233474"/>
                </a:lnTo>
                <a:lnTo>
                  <a:pt x="919" y="224990"/>
                </a:lnTo>
                <a:lnTo>
                  <a:pt x="656" y="217170"/>
                </a:lnTo>
                <a:lnTo>
                  <a:pt x="394" y="210012"/>
                </a:lnTo>
                <a:lnTo>
                  <a:pt x="262" y="203782"/>
                </a:lnTo>
                <a:lnTo>
                  <a:pt x="131" y="198348"/>
                </a:lnTo>
                <a:lnTo>
                  <a:pt x="0" y="193841"/>
                </a:lnTo>
                <a:lnTo>
                  <a:pt x="0" y="187744"/>
                </a:lnTo>
                <a:lnTo>
                  <a:pt x="0" y="185888"/>
                </a:lnTo>
                <a:lnTo>
                  <a:pt x="0" y="179791"/>
                </a:lnTo>
                <a:lnTo>
                  <a:pt x="131" y="172103"/>
                </a:lnTo>
                <a:lnTo>
                  <a:pt x="262" y="163885"/>
                </a:lnTo>
                <a:lnTo>
                  <a:pt x="525" y="155401"/>
                </a:lnTo>
                <a:lnTo>
                  <a:pt x="788" y="146785"/>
                </a:lnTo>
                <a:lnTo>
                  <a:pt x="1181" y="137905"/>
                </a:lnTo>
                <a:lnTo>
                  <a:pt x="1444" y="128891"/>
                </a:lnTo>
                <a:lnTo>
                  <a:pt x="1838" y="120010"/>
                </a:lnTo>
                <a:lnTo>
                  <a:pt x="2232" y="111262"/>
                </a:lnTo>
                <a:lnTo>
                  <a:pt x="2626" y="102646"/>
                </a:lnTo>
                <a:lnTo>
                  <a:pt x="3020" y="94428"/>
                </a:lnTo>
                <a:lnTo>
                  <a:pt x="3545" y="86475"/>
                </a:lnTo>
                <a:lnTo>
                  <a:pt x="3807" y="78920"/>
                </a:lnTo>
                <a:lnTo>
                  <a:pt x="4201" y="72027"/>
                </a:lnTo>
                <a:lnTo>
                  <a:pt x="4595" y="65665"/>
                </a:lnTo>
                <a:lnTo>
                  <a:pt x="4858" y="60097"/>
                </a:lnTo>
                <a:lnTo>
                  <a:pt x="5120" y="55326"/>
                </a:lnTo>
                <a:lnTo>
                  <a:pt x="5252" y="51349"/>
                </a:lnTo>
                <a:lnTo>
                  <a:pt x="5646" y="48698"/>
                </a:lnTo>
                <a:lnTo>
                  <a:pt x="6171" y="46710"/>
                </a:lnTo>
                <a:lnTo>
                  <a:pt x="6827" y="45252"/>
                </a:lnTo>
                <a:lnTo>
                  <a:pt x="7878" y="44059"/>
                </a:lnTo>
                <a:lnTo>
                  <a:pt x="8928" y="43396"/>
                </a:lnTo>
                <a:lnTo>
                  <a:pt x="10372" y="42733"/>
                </a:lnTo>
                <a:lnTo>
                  <a:pt x="12210" y="42071"/>
                </a:lnTo>
                <a:close/>
                <a:moveTo>
                  <a:pt x="68263" y="36513"/>
                </a:moveTo>
                <a:lnTo>
                  <a:pt x="68263" y="50908"/>
                </a:lnTo>
                <a:lnTo>
                  <a:pt x="67861" y="52182"/>
                </a:lnTo>
                <a:lnTo>
                  <a:pt x="66386" y="53329"/>
                </a:lnTo>
                <a:lnTo>
                  <a:pt x="64106" y="54348"/>
                </a:lnTo>
                <a:lnTo>
                  <a:pt x="61156" y="55367"/>
                </a:lnTo>
                <a:lnTo>
                  <a:pt x="57402" y="56131"/>
                </a:lnTo>
                <a:lnTo>
                  <a:pt x="53245" y="56641"/>
                </a:lnTo>
                <a:lnTo>
                  <a:pt x="48685" y="57023"/>
                </a:lnTo>
                <a:lnTo>
                  <a:pt x="43724" y="57150"/>
                </a:lnTo>
                <a:lnTo>
                  <a:pt x="38762" y="57023"/>
                </a:lnTo>
                <a:lnTo>
                  <a:pt x="34203" y="56641"/>
                </a:lnTo>
                <a:lnTo>
                  <a:pt x="30046" y="56131"/>
                </a:lnTo>
                <a:lnTo>
                  <a:pt x="26291" y="55367"/>
                </a:lnTo>
                <a:lnTo>
                  <a:pt x="23341" y="54348"/>
                </a:lnTo>
                <a:lnTo>
                  <a:pt x="21062" y="53456"/>
                </a:lnTo>
                <a:lnTo>
                  <a:pt x="19587" y="52182"/>
                </a:lnTo>
                <a:lnTo>
                  <a:pt x="19184" y="50908"/>
                </a:lnTo>
                <a:lnTo>
                  <a:pt x="19184" y="50526"/>
                </a:lnTo>
                <a:lnTo>
                  <a:pt x="19184" y="49380"/>
                </a:lnTo>
                <a:lnTo>
                  <a:pt x="19050" y="48106"/>
                </a:lnTo>
                <a:lnTo>
                  <a:pt x="19050" y="46959"/>
                </a:lnTo>
                <a:lnTo>
                  <a:pt x="19050" y="46577"/>
                </a:lnTo>
                <a:lnTo>
                  <a:pt x="22000" y="46832"/>
                </a:lnTo>
                <a:lnTo>
                  <a:pt x="25889" y="47214"/>
                </a:lnTo>
                <a:lnTo>
                  <a:pt x="30314" y="47469"/>
                </a:lnTo>
                <a:lnTo>
                  <a:pt x="35008" y="47214"/>
                </a:lnTo>
                <a:lnTo>
                  <a:pt x="40103" y="46704"/>
                </a:lnTo>
                <a:lnTo>
                  <a:pt x="45601" y="45940"/>
                </a:lnTo>
                <a:lnTo>
                  <a:pt x="51099" y="44411"/>
                </a:lnTo>
                <a:lnTo>
                  <a:pt x="56865" y="42628"/>
                </a:lnTo>
                <a:lnTo>
                  <a:pt x="62497" y="39953"/>
                </a:lnTo>
                <a:close/>
                <a:moveTo>
                  <a:pt x="202542" y="26988"/>
                </a:moveTo>
                <a:lnTo>
                  <a:pt x="202945" y="27121"/>
                </a:lnTo>
                <a:lnTo>
                  <a:pt x="203349" y="27386"/>
                </a:lnTo>
                <a:lnTo>
                  <a:pt x="203618" y="27783"/>
                </a:lnTo>
                <a:lnTo>
                  <a:pt x="203618" y="28180"/>
                </a:lnTo>
                <a:lnTo>
                  <a:pt x="203618" y="34006"/>
                </a:lnTo>
                <a:lnTo>
                  <a:pt x="203887" y="34006"/>
                </a:lnTo>
                <a:lnTo>
                  <a:pt x="204424" y="34006"/>
                </a:lnTo>
                <a:lnTo>
                  <a:pt x="206576" y="28577"/>
                </a:lnTo>
                <a:lnTo>
                  <a:pt x="206711" y="28180"/>
                </a:lnTo>
                <a:lnTo>
                  <a:pt x="206980" y="28048"/>
                </a:lnTo>
                <a:lnTo>
                  <a:pt x="207249" y="27783"/>
                </a:lnTo>
                <a:lnTo>
                  <a:pt x="207652" y="27783"/>
                </a:lnTo>
                <a:lnTo>
                  <a:pt x="207921" y="27915"/>
                </a:lnTo>
                <a:lnTo>
                  <a:pt x="208324" y="28048"/>
                </a:lnTo>
                <a:lnTo>
                  <a:pt x="208728" y="28312"/>
                </a:lnTo>
                <a:lnTo>
                  <a:pt x="208862" y="28577"/>
                </a:lnTo>
                <a:lnTo>
                  <a:pt x="208862" y="29107"/>
                </a:lnTo>
                <a:lnTo>
                  <a:pt x="208728" y="29372"/>
                </a:lnTo>
                <a:lnTo>
                  <a:pt x="206711" y="34668"/>
                </a:lnTo>
                <a:lnTo>
                  <a:pt x="207249" y="35066"/>
                </a:lnTo>
                <a:lnTo>
                  <a:pt x="207786" y="35331"/>
                </a:lnTo>
                <a:lnTo>
                  <a:pt x="211955" y="31358"/>
                </a:lnTo>
                <a:lnTo>
                  <a:pt x="212359" y="31093"/>
                </a:lnTo>
                <a:lnTo>
                  <a:pt x="212762" y="30961"/>
                </a:lnTo>
                <a:lnTo>
                  <a:pt x="213300" y="31093"/>
                </a:lnTo>
                <a:lnTo>
                  <a:pt x="213704" y="31358"/>
                </a:lnTo>
                <a:lnTo>
                  <a:pt x="213838" y="31623"/>
                </a:lnTo>
                <a:lnTo>
                  <a:pt x="213972" y="32153"/>
                </a:lnTo>
                <a:lnTo>
                  <a:pt x="213972" y="32417"/>
                </a:lnTo>
                <a:lnTo>
                  <a:pt x="213838" y="32815"/>
                </a:lnTo>
                <a:lnTo>
                  <a:pt x="213569" y="33079"/>
                </a:lnTo>
                <a:lnTo>
                  <a:pt x="209669" y="36655"/>
                </a:lnTo>
                <a:lnTo>
                  <a:pt x="210073" y="37052"/>
                </a:lnTo>
                <a:lnTo>
                  <a:pt x="210342" y="37449"/>
                </a:lnTo>
                <a:lnTo>
                  <a:pt x="215586" y="37449"/>
                </a:lnTo>
                <a:lnTo>
                  <a:pt x="215990" y="37582"/>
                </a:lnTo>
                <a:lnTo>
                  <a:pt x="216393" y="37846"/>
                </a:lnTo>
                <a:lnTo>
                  <a:pt x="216662" y="38244"/>
                </a:lnTo>
                <a:lnTo>
                  <a:pt x="216662" y="38641"/>
                </a:lnTo>
                <a:lnTo>
                  <a:pt x="216662" y="39038"/>
                </a:lnTo>
                <a:lnTo>
                  <a:pt x="216393" y="39435"/>
                </a:lnTo>
                <a:lnTo>
                  <a:pt x="215990" y="39700"/>
                </a:lnTo>
                <a:lnTo>
                  <a:pt x="215586" y="39700"/>
                </a:lnTo>
                <a:lnTo>
                  <a:pt x="211821" y="39700"/>
                </a:lnTo>
                <a:lnTo>
                  <a:pt x="212224" y="41025"/>
                </a:lnTo>
                <a:lnTo>
                  <a:pt x="212359" y="42084"/>
                </a:lnTo>
                <a:lnTo>
                  <a:pt x="215586" y="42084"/>
                </a:lnTo>
                <a:lnTo>
                  <a:pt x="215990" y="42216"/>
                </a:lnTo>
                <a:lnTo>
                  <a:pt x="216393" y="42481"/>
                </a:lnTo>
                <a:lnTo>
                  <a:pt x="216662" y="43011"/>
                </a:lnTo>
                <a:lnTo>
                  <a:pt x="216662" y="43408"/>
                </a:lnTo>
                <a:lnTo>
                  <a:pt x="216662" y="43805"/>
                </a:lnTo>
                <a:lnTo>
                  <a:pt x="216393" y="44203"/>
                </a:lnTo>
                <a:lnTo>
                  <a:pt x="215990" y="44467"/>
                </a:lnTo>
                <a:lnTo>
                  <a:pt x="215586" y="44600"/>
                </a:lnTo>
                <a:lnTo>
                  <a:pt x="212493" y="44600"/>
                </a:lnTo>
                <a:lnTo>
                  <a:pt x="212493" y="45924"/>
                </a:lnTo>
                <a:lnTo>
                  <a:pt x="215586" y="45924"/>
                </a:lnTo>
                <a:lnTo>
                  <a:pt x="215990" y="46056"/>
                </a:lnTo>
                <a:lnTo>
                  <a:pt x="216393" y="46321"/>
                </a:lnTo>
                <a:lnTo>
                  <a:pt x="216662" y="46718"/>
                </a:lnTo>
                <a:lnTo>
                  <a:pt x="216662" y="47116"/>
                </a:lnTo>
                <a:lnTo>
                  <a:pt x="216662" y="47513"/>
                </a:lnTo>
                <a:lnTo>
                  <a:pt x="216393" y="47910"/>
                </a:lnTo>
                <a:lnTo>
                  <a:pt x="215990" y="48307"/>
                </a:lnTo>
                <a:lnTo>
                  <a:pt x="215586" y="48440"/>
                </a:lnTo>
                <a:lnTo>
                  <a:pt x="212493" y="48440"/>
                </a:lnTo>
                <a:lnTo>
                  <a:pt x="212493" y="49764"/>
                </a:lnTo>
                <a:lnTo>
                  <a:pt x="215586" y="49764"/>
                </a:lnTo>
                <a:lnTo>
                  <a:pt x="215990" y="49896"/>
                </a:lnTo>
                <a:lnTo>
                  <a:pt x="216393" y="50161"/>
                </a:lnTo>
                <a:lnTo>
                  <a:pt x="216662" y="50426"/>
                </a:lnTo>
                <a:lnTo>
                  <a:pt x="216662" y="51088"/>
                </a:lnTo>
                <a:lnTo>
                  <a:pt x="216662" y="51485"/>
                </a:lnTo>
                <a:lnTo>
                  <a:pt x="216393" y="51750"/>
                </a:lnTo>
                <a:lnTo>
                  <a:pt x="215990" y="52015"/>
                </a:lnTo>
                <a:lnTo>
                  <a:pt x="215586" y="52148"/>
                </a:lnTo>
                <a:lnTo>
                  <a:pt x="212493" y="52148"/>
                </a:lnTo>
                <a:lnTo>
                  <a:pt x="212493" y="53472"/>
                </a:lnTo>
                <a:lnTo>
                  <a:pt x="215586" y="53472"/>
                </a:lnTo>
                <a:lnTo>
                  <a:pt x="215990" y="53737"/>
                </a:lnTo>
                <a:lnTo>
                  <a:pt x="216393" y="54001"/>
                </a:lnTo>
                <a:lnTo>
                  <a:pt x="216662" y="54399"/>
                </a:lnTo>
                <a:lnTo>
                  <a:pt x="216662" y="54796"/>
                </a:lnTo>
                <a:lnTo>
                  <a:pt x="216662" y="55193"/>
                </a:lnTo>
                <a:lnTo>
                  <a:pt x="216393" y="55590"/>
                </a:lnTo>
                <a:lnTo>
                  <a:pt x="215990" y="55855"/>
                </a:lnTo>
                <a:lnTo>
                  <a:pt x="215586" y="55855"/>
                </a:lnTo>
                <a:lnTo>
                  <a:pt x="212493" y="55855"/>
                </a:lnTo>
                <a:lnTo>
                  <a:pt x="212493" y="57444"/>
                </a:lnTo>
                <a:lnTo>
                  <a:pt x="215586" y="57444"/>
                </a:lnTo>
                <a:lnTo>
                  <a:pt x="215990" y="57577"/>
                </a:lnTo>
                <a:lnTo>
                  <a:pt x="216393" y="57842"/>
                </a:lnTo>
                <a:lnTo>
                  <a:pt x="216662" y="58106"/>
                </a:lnTo>
                <a:lnTo>
                  <a:pt x="216662" y="58504"/>
                </a:lnTo>
                <a:lnTo>
                  <a:pt x="216662" y="59166"/>
                </a:lnTo>
                <a:lnTo>
                  <a:pt x="216393" y="59431"/>
                </a:lnTo>
                <a:lnTo>
                  <a:pt x="215990" y="59695"/>
                </a:lnTo>
                <a:lnTo>
                  <a:pt x="215586" y="59828"/>
                </a:lnTo>
                <a:lnTo>
                  <a:pt x="212493" y="59828"/>
                </a:lnTo>
                <a:lnTo>
                  <a:pt x="212493" y="61152"/>
                </a:lnTo>
                <a:lnTo>
                  <a:pt x="215586" y="61152"/>
                </a:lnTo>
                <a:lnTo>
                  <a:pt x="215990" y="61284"/>
                </a:lnTo>
                <a:lnTo>
                  <a:pt x="216393" y="61549"/>
                </a:lnTo>
                <a:lnTo>
                  <a:pt x="216662" y="62079"/>
                </a:lnTo>
                <a:lnTo>
                  <a:pt x="216662" y="62476"/>
                </a:lnTo>
                <a:lnTo>
                  <a:pt x="216662" y="62873"/>
                </a:lnTo>
                <a:lnTo>
                  <a:pt x="216393" y="63271"/>
                </a:lnTo>
                <a:lnTo>
                  <a:pt x="215990" y="63535"/>
                </a:lnTo>
                <a:lnTo>
                  <a:pt x="215586" y="63535"/>
                </a:lnTo>
                <a:lnTo>
                  <a:pt x="212493" y="63535"/>
                </a:lnTo>
                <a:lnTo>
                  <a:pt x="212493" y="65124"/>
                </a:lnTo>
                <a:lnTo>
                  <a:pt x="215586" y="65124"/>
                </a:lnTo>
                <a:lnTo>
                  <a:pt x="215990" y="65257"/>
                </a:lnTo>
                <a:lnTo>
                  <a:pt x="216393" y="65522"/>
                </a:lnTo>
                <a:lnTo>
                  <a:pt x="216662" y="65787"/>
                </a:lnTo>
                <a:lnTo>
                  <a:pt x="216662" y="66316"/>
                </a:lnTo>
                <a:lnTo>
                  <a:pt x="216662" y="66714"/>
                </a:lnTo>
                <a:lnTo>
                  <a:pt x="216393" y="67111"/>
                </a:lnTo>
                <a:lnTo>
                  <a:pt x="215990" y="67376"/>
                </a:lnTo>
                <a:lnTo>
                  <a:pt x="215586" y="67508"/>
                </a:lnTo>
                <a:lnTo>
                  <a:pt x="212493" y="67508"/>
                </a:lnTo>
                <a:lnTo>
                  <a:pt x="212493" y="68832"/>
                </a:lnTo>
                <a:lnTo>
                  <a:pt x="215586" y="68832"/>
                </a:lnTo>
                <a:lnTo>
                  <a:pt x="215990" y="68965"/>
                </a:lnTo>
                <a:lnTo>
                  <a:pt x="216393" y="69229"/>
                </a:lnTo>
                <a:lnTo>
                  <a:pt x="216662" y="69627"/>
                </a:lnTo>
                <a:lnTo>
                  <a:pt x="216662" y="70156"/>
                </a:lnTo>
                <a:lnTo>
                  <a:pt x="216662" y="70554"/>
                </a:lnTo>
                <a:lnTo>
                  <a:pt x="216393" y="70951"/>
                </a:lnTo>
                <a:lnTo>
                  <a:pt x="215990" y="71216"/>
                </a:lnTo>
                <a:lnTo>
                  <a:pt x="215586" y="71216"/>
                </a:lnTo>
                <a:lnTo>
                  <a:pt x="212493" y="71216"/>
                </a:lnTo>
                <a:lnTo>
                  <a:pt x="212493" y="72672"/>
                </a:lnTo>
                <a:lnTo>
                  <a:pt x="215586" y="72672"/>
                </a:lnTo>
                <a:lnTo>
                  <a:pt x="215990" y="72672"/>
                </a:lnTo>
                <a:lnTo>
                  <a:pt x="216259" y="73070"/>
                </a:lnTo>
                <a:lnTo>
                  <a:pt x="216528" y="73202"/>
                </a:lnTo>
                <a:lnTo>
                  <a:pt x="216662" y="73599"/>
                </a:lnTo>
                <a:lnTo>
                  <a:pt x="216662" y="73864"/>
                </a:lnTo>
                <a:lnTo>
                  <a:pt x="216662" y="74394"/>
                </a:lnTo>
                <a:lnTo>
                  <a:pt x="216393" y="74659"/>
                </a:lnTo>
                <a:lnTo>
                  <a:pt x="215990" y="74923"/>
                </a:lnTo>
                <a:lnTo>
                  <a:pt x="215586" y="74923"/>
                </a:lnTo>
                <a:lnTo>
                  <a:pt x="212493" y="74923"/>
                </a:lnTo>
                <a:lnTo>
                  <a:pt x="212493" y="76512"/>
                </a:lnTo>
                <a:lnTo>
                  <a:pt x="215586" y="76512"/>
                </a:lnTo>
                <a:lnTo>
                  <a:pt x="215990" y="76645"/>
                </a:lnTo>
                <a:lnTo>
                  <a:pt x="216393" y="76910"/>
                </a:lnTo>
                <a:lnTo>
                  <a:pt x="216662" y="77174"/>
                </a:lnTo>
                <a:lnTo>
                  <a:pt x="216662" y="77572"/>
                </a:lnTo>
                <a:lnTo>
                  <a:pt x="216662" y="78101"/>
                </a:lnTo>
                <a:lnTo>
                  <a:pt x="216393" y="78631"/>
                </a:lnTo>
                <a:lnTo>
                  <a:pt x="215990" y="78764"/>
                </a:lnTo>
                <a:lnTo>
                  <a:pt x="215586" y="78896"/>
                </a:lnTo>
                <a:lnTo>
                  <a:pt x="212493" y="78896"/>
                </a:lnTo>
                <a:lnTo>
                  <a:pt x="212493" y="80220"/>
                </a:lnTo>
                <a:lnTo>
                  <a:pt x="215586" y="80220"/>
                </a:lnTo>
                <a:lnTo>
                  <a:pt x="215990" y="80353"/>
                </a:lnTo>
                <a:lnTo>
                  <a:pt x="216393" y="80617"/>
                </a:lnTo>
                <a:lnTo>
                  <a:pt x="216662" y="80882"/>
                </a:lnTo>
                <a:lnTo>
                  <a:pt x="216662" y="81544"/>
                </a:lnTo>
                <a:lnTo>
                  <a:pt x="216662" y="81942"/>
                </a:lnTo>
                <a:lnTo>
                  <a:pt x="216393" y="82339"/>
                </a:lnTo>
                <a:lnTo>
                  <a:pt x="215990" y="82471"/>
                </a:lnTo>
                <a:lnTo>
                  <a:pt x="215586" y="82604"/>
                </a:lnTo>
                <a:lnTo>
                  <a:pt x="212493" y="82604"/>
                </a:lnTo>
                <a:lnTo>
                  <a:pt x="212493" y="84060"/>
                </a:lnTo>
                <a:lnTo>
                  <a:pt x="215586" y="84060"/>
                </a:lnTo>
                <a:lnTo>
                  <a:pt x="215990" y="84193"/>
                </a:lnTo>
                <a:lnTo>
                  <a:pt x="216393" y="84457"/>
                </a:lnTo>
                <a:lnTo>
                  <a:pt x="216662" y="84855"/>
                </a:lnTo>
                <a:lnTo>
                  <a:pt x="216662" y="85252"/>
                </a:lnTo>
                <a:lnTo>
                  <a:pt x="216662" y="85649"/>
                </a:lnTo>
                <a:lnTo>
                  <a:pt x="216393" y="86046"/>
                </a:lnTo>
                <a:lnTo>
                  <a:pt x="215990" y="86311"/>
                </a:lnTo>
                <a:lnTo>
                  <a:pt x="215586" y="86311"/>
                </a:lnTo>
                <a:lnTo>
                  <a:pt x="212493" y="86311"/>
                </a:lnTo>
                <a:lnTo>
                  <a:pt x="212493" y="87900"/>
                </a:lnTo>
                <a:lnTo>
                  <a:pt x="215586" y="87900"/>
                </a:lnTo>
                <a:lnTo>
                  <a:pt x="215990" y="88033"/>
                </a:lnTo>
                <a:lnTo>
                  <a:pt x="216393" y="88298"/>
                </a:lnTo>
                <a:lnTo>
                  <a:pt x="216662" y="88562"/>
                </a:lnTo>
                <a:lnTo>
                  <a:pt x="216662" y="89224"/>
                </a:lnTo>
                <a:lnTo>
                  <a:pt x="216662" y="89622"/>
                </a:lnTo>
                <a:lnTo>
                  <a:pt x="216393" y="90019"/>
                </a:lnTo>
                <a:lnTo>
                  <a:pt x="215990" y="90284"/>
                </a:lnTo>
                <a:lnTo>
                  <a:pt x="215586" y="90284"/>
                </a:lnTo>
                <a:lnTo>
                  <a:pt x="212493" y="90284"/>
                </a:lnTo>
                <a:lnTo>
                  <a:pt x="212493" y="91608"/>
                </a:lnTo>
                <a:lnTo>
                  <a:pt x="215586" y="91608"/>
                </a:lnTo>
                <a:lnTo>
                  <a:pt x="215990" y="91740"/>
                </a:lnTo>
                <a:lnTo>
                  <a:pt x="216393" y="92138"/>
                </a:lnTo>
                <a:lnTo>
                  <a:pt x="216662" y="92535"/>
                </a:lnTo>
                <a:lnTo>
                  <a:pt x="216662" y="92932"/>
                </a:lnTo>
                <a:lnTo>
                  <a:pt x="216662" y="93329"/>
                </a:lnTo>
                <a:lnTo>
                  <a:pt x="216393" y="93727"/>
                </a:lnTo>
                <a:lnTo>
                  <a:pt x="215990" y="93992"/>
                </a:lnTo>
                <a:lnTo>
                  <a:pt x="215586" y="93992"/>
                </a:lnTo>
                <a:lnTo>
                  <a:pt x="212493" y="93992"/>
                </a:lnTo>
                <a:lnTo>
                  <a:pt x="212493" y="95448"/>
                </a:lnTo>
                <a:lnTo>
                  <a:pt x="215586" y="95448"/>
                </a:lnTo>
                <a:lnTo>
                  <a:pt x="215990" y="95581"/>
                </a:lnTo>
                <a:lnTo>
                  <a:pt x="216393" y="95845"/>
                </a:lnTo>
                <a:lnTo>
                  <a:pt x="216662" y="96243"/>
                </a:lnTo>
                <a:lnTo>
                  <a:pt x="216662" y="96640"/>
                </a:lnTo>
                <a:lnTo>
                  <a:pt x="216662" y="97037"/>
                </a:lnTo>
                <a:lnTo>
                  <a:pt x="216393" y="97567"/>
                </a:lnTo>
                <a:lnTo>
                  <a:pt x="215990" y="97832"/>
                </a:lnTo>
                <a:lnTo>
                  <a:pt x="215586" y="97964"/>
                </a:lnTo>
                <a:lnTo>
                  <a:pt x="212493" y="97964"/>
                </a:lnTo>
                <a:lnTo>
                  <a:pt x="212493" y="99288"/>
                </a:lnTo>
                <a:lnTo>
                  <a:pt x="215586" y="99288"/>
                </a:lnTo>
                <a:lnTo>
                  <a:pt x="215990" y="99421"/>
                </a:lnTo>
                <a:lnTo>
                  <a:pt x="216393" y="99685"/>
                </a:lnTo>
                <a:lnTo>
                  <a:pt x="216662" y="99950"/>
                </a:lnTo>
                <a:lnTo>
                  <a:pt x="216662" y="100612"/>
                </a:lnTo>
                <a:lnTo>
                  <a:pt x="216662" y="101010"/>
                </a:lnTo>
                <a:lnTo>
                  <a:pt x="216393" y="101407"/>
                </a:lnTo>
                <a:lnTo>
                  <a:pt x="215990" y="101672"/>
                </a:lnTo>
                <a:lnTo>
                  <a:pt x="215586" y="101672"/>
                </a:lnTo>
                <a:lnTo>
                  <a:pt x="212493" y="101672"/>
                </a:lnTo>
                <a:lnTo>
                  <a:pt x="212493" y="103128"/>
                </a:lnTo>
                <a:lnTo>
                  <a:pt x="215586" y="103128"/>
                </a:lnTo>
                <a:lnTo>
                  <a:pt x="215990" y="103261"/>
                </a:lnTo>
                <a:lnTo>
                  <a:pt x="216393" y="103526"/>
                </a:lnTo>
                <a:lnTo>
                  <a:pt x="216662" y="103923"/>
                </a:lnTo>
                <a:lnTo>
                  <a:pt x="216662" y="104320"/>
                </a:lnTo>
                <a:lnTo>
                  <a:pt x="216662" y="104717"/>
                </a:lnTo>
                <a:lnTo>
                  <a:pt x="216393" y="105115"/>
                </a:lnTo>
                <a:lnTo>
                  <a:pt x="215990" y="105379"/>
                </a:lnTo>
                <a:lnTo>
                  <a:pt x="215586" y="105379"/>
                </a:lnTo>
                <a:lnTo>
                  <a:pt x="212493" y="105379"/>
                </a:lnTo>
                <a:lnTo>
                  <a:pt x="212493" y="106968"/>
                </a:lnTo>
                <a:lnTo>
                  <a:pt x="215586" y="106968"/>
                </a:lnTo>
                <a:lnTo>
                  <a:pt x="215990" y="107101"/>
                </a:lnTo>
                <a:lnTo>
                  <a:pt x="216393" y="107366"/>
                </a:lnTo>
                <a:lnTo>
                  <a:pt x="216662" y="107631"/>
                </a:lnTo>
                <a:lnTo>
                  <a:pt x="216662" y="108028"/>
                </a:lnTo>
                <a:lnTo>
                  <a:pt x="216662" y="108690"/>
                </a:lnTo>
                <a:lnTo>
                  <a:pt x="216393" y="108955"/>
                </a:lnTo>
                <a:lnTo>
                  <a:pt x="215990" y="109220"/>
                </a:lnTo>
                <a:lnTo>
                  <a:pt x="215586" y="109352"/>
                </a:lnTo>
                <a:lnTo>
                  <a:pt x="212493" y="109352"/>
                </a:lnTo>
                <a:lnTo>
                  <a:pt x="212493" y="111206"/>
                </a:lnTo>
                <a:lnTo>
                  <a:pt x="212224" y="113324"/>
                </a:lnTo>
                <a:lnTo>
                  <a:pt x="211552" y="115443"/>
                </a:lnTo>
                <a:lnTo>
                  <a:pt x="210073" y="117297"/>
                </a:lnTo>
                <a:lnTo>
                  <a:pt x="208593" y="118754"/>
                </a:lnTo>
                <a:lnTo>
                  <a:pt x="206576" y="119945"/>
                </a:lnTo>
                <a:lnTo>
                  <a:pt x="206576" y="280038"/>
                </a:lnTo>
                <a:lnTo>
                  <a:pt x="211686" y="280568"/>
                </a:lnTo>
                <a:lnTo>
                  <a:pt x="216528" y="281230"/>
                </a:lnTo>
                <a:lnTo>
                  <a:pt x="220965" y="282157"/>
                </a:lnTo>
                <a:lnTo>
                  <a:pt x="225000" y="283481"/>
                </a:lnTo>
                <a:lnTo>
                  <a:pt x="228362" y="284938"/>
                </a:lnTo>
                <a:lnTo>
                  <a:pt x="231186" y="286527"/>
                </a:lnTo>
                <a:lnTo>
                  <a:pt x="233337" y="288248"/>
                </a:lnTo>
                <a:lnTo>
                  <a:pt x="234548" y="290234"/>
                </a:lnTo>
                <a:lnTo>
                  <a:pt x="234951" y="292353"/>
                </a:lnTo>
                <a:lnTo>
                  <a:pt x="234548" y="294472"/>
                </a:lnTo>
                <a:lnTo>
                  <a:pt x="233337" y="296326"/>
                </a:lnTo>
                <a:lnTo>
                  <a:pt x="231186" y="298179"/>
                </a:lnTo>
                <a:lnTo>
                  <a:pt x="228362" y="299901"/>
                </a:lnTo>
                <a:lnTo>
                  <a:pt x="225000" y="301357"/>
                </a:lnTo>
                <a:lnTo>
                  <a:pt x="220965" y="302682"/>
                </a:lnTo>
                <a:lnTo>
                  <a:pt x="216528" y="303608"/>
                </a:lnTo>
                <a:lnTo>
                  <a:pt x="211686" y="304271"/>
                </a:lnTo>
                <a:lnTo>
                  <a:pt x="206576" y="304668"/>
                </a:lnTo>
                <a:lnTo>
                  <a:pt x="206576" y="304800"/>
                </a:lnTo>
                <a:lnTo>
                  <a:pt x="199180" y="304800"/>
                </a:lnTo>
                <a:lnTo>
                  <a:pt x="193935" y="304403"/>
                </a:lnTo>
                <a:lnTo>
                  <a:pt x="188959" y="303741"/>
                </a:lnTo>
                <a:lnTo>
                  <a:pt x="184387" y="302814"/>
                </a:lnTo>
                <a:lnTo>
                  <a:pt x="180218" y="301490"/>
                </a:lnTo>
                <a:lnTo>
                  <a:pt x="176722" y="300033"/>
                </a:lnTo>
                <a:lnTo>
                  <a:pt x="173898" y="298312"/>
                </a:lnTo>
                <a:lnTo>
                  <a:pt x="171746" y="296458"/>
                </a:lnTo>
                <a:lnTo>
                  <a:pt x="170267" y="294472"/>
                </a:lnTo>
                <a:lnTo>
                  <a:pt x="169863" y="292353"/>
                </a:lnTo>
                <a:lnTo>
                  <a:pt x="170267" y="290234"/>
                </a:lnTo>
                <a:lnTo>
                  <a:pt x="171746" y="288116"/>
                </a:lnTo>
                <a:lnTo>
                  <a:pt x="173898" y="286394"/>
                </a:lnTo>
                <a:lnTo>
                  <a:pt x="176722" y="284673"/>
                </a:lnTo>
                <a:lnTo>
                  <a:pt x="180218" y="283084"/>
                </a:lnTo>
                <a:lnTo>
                  <a:pt x="184387" y="282024"/>
                </a:lnTo>
                <a:lnTo>
                  <a:pt x="188959" y="280965"/>
                </a:lnTo>
                <a:lnTo>
                  <a:pt x="193935" y="280171"/>
                </a:lnTo>
                <a:lnTo>
                  <a:pt x="199180" y="279906"/>
                </a:lnTo>
                <a:lnTo>
                  <a:pt x="199180" y="119813"/>
                </a:lnTo>
                <a:lnTo>
                  <a:pt x="197432" y="118621"/>
                </a:lnTo>
                <a:lnTo>
                  <a:pt x="195683" y="117165"/>
                </a:lnTo>
                <a:lnTo>
                  <a:pt x="194338" y="115311"/>
                </a:lnTo>
                <a:lnTo>
                  <a:pt x="193532" y="113192"/>
                </a:lnTo>
                <a:lnTo>
                  <a:pt x="193263" y="110941"/>
                </a:lnTo>
                <a:lnTo>
                  <a:pt x="193263" y="109220"/>
                </a:lnTo>
                <a:lnTo>
                  <a:pt x="190170" y="109220"/>
                </a:lnTo>
                <a:lnTo>
                  <a:pt x="189766" y="109087"/>
                </a:lnTo>
                <a:lnTo>
                  <a:pt x="189363" y="108822"/>
                </a:lnTo>
                <a:lnTo>
                  <a:pt x="189094" y="108425"/>
                </a:lnTo>
                <a:lnTo>
                  <a:pt x="188959" y="107895"/>
                </a:lnTo>
                <a:lnTo>
                  <a:pt x="189094" y="107498"/>
                </a:lnTo>
                <a:lnTo>
                  <a:pt x="189363" y="107101"/>
                </a:lnTo>
                <a:lnTo>
                  <a:pt x="189766" y="106836"/>
                </a:lnTo>
                <a:lnTo>
                  <a:pt x="190170" y="106704"/>
                </a:lnTo>
                <a:lnTo>
                  <a:pt x="193263" y="106704"/>
                </a:lnTo>
                <a:lnTo>
                  <a:pt x="193263" y="105247"/>
                </a:lnTo>
                <a:lnTo>
                  <a:pt x="190170" y="105247"/>
                </a:lnTo>
                <a:lnTo>
                  <a:pt x="189766" y="105247"/>
                </a:lnTo>
                <a:lnTo>
                  <a:pt x="189363" y="104982"/>
                </a:lnTo>
                <a:lnTo>
                  <a:pt x="189094" y="104585"/>
                </a:lnTo>
                <a:lnTo>
                  <a:pt x="188959" y="104188"/>
                </a:lnTo>
                <a:lnTo>
                  <a:pt x="189094" y="103790"/>
                </a:lnTo>
                <a:lnTo>
                  <a:pt x="189363" y="103393"/>
                </a:lnTo>
                <a:lnTo>
                  <a:pt x="189766" y="103128"/>
                </a:lnTo>
                <a:lnTo>
                  <a:pt x="190170" y="103128"/>
                </a:lnTo>
                <a:lnTo>
                  <a:pt x="193263" y="103128"/>
                </a:lnTo>
                <a:lnTo>
                  <a:pt x="193263" y="101539"/>
                </a:lnTo>
                <a:lnTo>
                  <a:pt x="190170" y="101539"/>
                </a:lnTo>
                <a:lnTo>
                  <a:pt x="189766" y="101407"/>
                </a:lnTo>
                <a:lnTo>
                  <a:pt x="189363" y="101142"/>
                </a:lnTo>
                <a:lnTo>
                  <a:pt x="189094" y="100877"/>
                </a:lnTo>
                <a:lnTo>
                  <a:pt x="188959" y="100348"/>
                </a:lnTo>
                <a:lnTo>
                  <a:pt x="189094" y="99818"/>
                </a:lnTo>
                <a:lnTo>
                  <a:pt x="189363" y="99553"/>
                </a:lnTo>
                <a:lnTo>
                  <a:pt x="189766" y="99288"/>
                </a:lnTo>
                <a:lnTo>
                  <a:pt x="190170" y="99156"/>
                </a:lnTo>
                <a:lnTo>
                  <a:pt x="193263" y="99156"/>
                </a:lnTo>
                <a:lnTo>
                  <a:pt x="193263" y="97832"/>
                </a:lnTo>
                <a:lnTo>
                  <a:pt x="190170" y="97832"/>
                </a:lnTo>
                <a:lnTo>
                  <a:pt x="189766" y="97699"/>
                </a:lnTo>
                <a:lnTo>
                  <a:pt x="189363" y="97434"/>
                </a:lnTo>
                <a:lnTo>
                  <a:pt x="189094" y="96905"/>
                </a:lnTo>
                <a:lnTo>
                  <a:pt x="188959" y="96507"/>
                </a:lnTo>
                <a:lnTo>
                  <a:pt x="189094" y="96110"/>
                </a:lnTo>
                <a:lnTo>
                  <a:pt x="189363" y="95713"/>
                </a:lnTo>
                <a:lnTo>
                  <a:pt x="189766" y="95448"/>
                </a:lnTo>
                <a:lnTo>
                  <a:pt x="190170" y="95316"/>
                </a:lnTo>
                <a:lnTo>
                  <a:pt x="193263" y="95316"/>
                </a:lnTo>
                <a:lnTo>
                  <a:pt x="193263" y="93859"/>
                </a:lnTo>
                <a:lnTo>
                  <a:pt x="190170" y="93859"/>
                </a:lnTo>
                <a:lnTo>
                  <a:pt x="189766" y="93859"/>
                </a:lnTo>
                <a:lnTo>
                  <a:pt x="189363" y="93594"/>
                </a:lnTo>
                <a:lnTo>
                  <a:pt x="189094" y="93197"/>
                </a:lnTo>
                <a:lnTo>
                  <a:pt x="188959" y="92800"/>
                </a:lnTo>
                <a:lnTo>
                  <a:pt x="189094" y="92403"/>
                </a:lnTo>
                <a:lnTo>
                  <a:pt x="189363" y="92005"/>
                </a:lnTo>
                <a:lnTo>
                  <a:pt x="189766" y="91608"/>
                </a:lnTo>
                <a:lnTo>
                  <a:pt x="190170" y="91476"/>
                </a:lnTo>
                <a:lnTo>
                  <a:pt x="193263" y="91476"/>
                </a:lnTo>
                <a:lnTo>
                  <a:pt x="193263" y="90151"/>
                </a:lnTo>
                <a:lnTo>
                  <a:pt x="190170" y="90151"/>
                </a:lnTo>
                <a:lnTo>
                  <a:pt x="189766" y="90019"/>
                </a:lnTo>
                <a:lnTo>
                  <a:pt x="189363" y="89754"/>
                </a:lnTo>
                <a:lnTo>
                  <a:pt x="189094" y="89489"/>
                </a:lnTo>
                <a:lnTo>
                  <a:pt x="188959" y="88827"/>
                </a:lnTo>
                <a:lnTo>
                  <a:pt x="189094" y="88430"/>
                </a:lnTo>
                <a:lnTo>
                  <a:pt x="189363" y="88165"/>
                </a:lnTo>
                <a:lnTo>
                  <a:pt x="189766" y="87900"/>
                </a:lnTo>
                <a:lnTo>
                  <a:pt x="190170" y="87900"/>
                </a:lnTo>
                <a:lnTo>
                  <a:pt x="193263" y="87900"/>
                </a:lnTo>
                <a:lnTo>
                  <a:pt x="193263" y="86311"/>
                </a:lnTo>
                <a:lnTo>
                  <a:pt x="190170" y="86311"/>
                </a:lnTo>
                <a:lnTo>
                  <a:pt x="189766" y="86179"/>
                </a:lnTo>
                <a:lnTo>
                  <a:pt x="189363" y="85914"/>
                </a:lnTo>
                <a:lnTo>
                  <a:pt x="189094" y="85517"/>
                </a:lnTo>
                <a:lnTo>
                  <a:pt x="188959" y="85120"/>
                </a:lnTo>
                <a:lnTo>
                  <a:pt x="189094" y="84722"/>
                </a:lnTo>
                <a:lnTo>
                  <a:pt x="189363" y="84325"/>
                </a:lnTo>
                <a:lnTo>
                  <a:pt x="189766" y="84060"/>
                </a:lnTo>
                <a:lnTo>
                  <a:pt x="190170" y="83928"/>
                </a:lnTo>
                <a:lnTo>
                  <a:pt x="193263" y="83928"/>
                </a:lnTo>
                <a:lnTo>
                  <a:pt x="193263" y="82471"/>
                </a:lnTo>
                <a:lnTo>
                  <a:pt x="190170" y="82471"/>
                </a:lnTo>
                <a:lnTo>
                  <a:pt x="189766" y="82471"/>
                </a:lnTo>
                <a:lnTo>
                  <a:pt x="189363" y="82206"/>
                </a:lnTo>
                <a:lnTo>
                  <a:pt x="189094" y="81809"/>
                </a:lnTo>
                <a:lnTo>
                  <a:pt x="188959" y="81412"/>
                </a:lnTo>
                <a:lnTo>
                  <a:pt x="189094" y="80882"/>
                </a:lnTo>
                <a:lnTo>
                  <a:pt x="189363" y="80485"/>
                </a:lnTo>
                <a:lnTo>
                  <a:pt x="189766" y="80220"/>
                </a:lnTo>
                <a:lnTo>
                  <a:pt x="190170" y="80088"/>
                </a:lnTo>
                <a:lnTo>
                  <a:pt x="193263" y="80088"/>
                </a:lnTo>
                <a:lnTo>
                  <a:pt x="193263" y="78764"/>
                </a:lnTo>
                <a:lnTo>
                  <a:pt x="190170" y="78764"/>
                </a:lnTo>
                <a:lnTo>
                  <a:pt x="189766" y="78631"/>
                </a:lnTo>
                <a:lnTo>
                  <a:pt x="189363" y="78366"/>
                </a:lnTo>
                <a:lnTo>
                  <a:pt x="189094" y="77969"/>
                </a:lnTo>
                <a:lnTo>
                  <a:pt x="188959" y="77572"/>
                </a:lnTo>
                <a:lnTo>
                  <a:pt x="189094" y="77174"/>
                </a:lnTo>
                <a:lnTo>
                  <a:pt x="189228" y="76777"/>
                </a:lnTo>
                <a:lnTo>
                  <a:pt x="189497" y="76645"/>
                </a:lnTo>
                <a:lnTo>
                  <a:pt x="189766" y="76512"/>
                </a:lnTo>
                <a:lnTo>
                  <a:pt x="190170" y="76380"/>
                </a:lnTo>
                <a:lnTo>
                  <a:pt x="193263" y="76380"/>
                </a:lnTo>
                <a:lnTo>
                  <a:pt x="193263" y="74923"/>
                </a:lnTo>
                <a:lnTo>
                  <a:pt x="190170" y="74923"/>
                </a:lnTo>
                <a:lnTo>
                  <a:pt x="189766" y="74791"/>
                </a:lnTo>
                <a:lnTo>
                  <a:pt x="189363" y="74526"/>
                </a:lnTo>
                <a:lnTo>
                  <a:pt x="189094" y="74129"/>
                </a:lnTo>
                <a:lnTo>
                  <a:pt x="188959" y="73732"/>
                </a:lnTo>
                <a:lnTo>
                  <a:pt x="189094" y="73334"/>
                </a:lnTo>
                <a:lnTo>
                  <a:pt x="189363" y="72937"/>
                </a:lnTo>
                <a:lnTo>
                  <a:pt x="189766" y="72540"/>
                </a:lnTo>
                <a:lnTo>
                  <a:pt x="190170" y="72407"/>
                </a:lnTo>
                <a:lnTo>
                  <a:pt x="193263" y="72407"/>
                </a:lnTo>
                <a:lnTo>
                  <a:pt x="193263" y="71216"/>
                </a:lnTo>
                <a:lnTo>
                  <a:pt x="190170" y="71216"/>
                </a:lnTo>
                <a:lnTo>
                  <a:pt x="189766" y="71083"/>
                </a:lnTo>
                <a:lnTo>
                  <a:pt x="189363" y="70818"/>
                </a:lnTo>
                <a:lnTo>
                  <a:pt x="189094" y="70421"/>
                </a:lnTo>
                <a:lnTo>
                  <a:pt x="188959" y="69892"/>
                </a:lnTo>
                <a:lnTo>
                  <a:pt x="189094" y="69494"/>
                </a:lnTo>
                <a:lnTo>
                  <a:pt x="189363" y="69097"/>
                </a:lnTo>
                <a:lnTo>
                  <a:pt x="189766" y="68832"/>
                </a:lnTo>
                <a:lnTo>
                  <a:pt x="190170" y="68700"/>
                </a:lnTo>
                <a:lnTo>
                  <a:pt x="193263" y="68700"/>
                </a:lnTo>
                <a:lnTo>
                  <a:pt x="193263" y="67111"/>
                </a:lnTo>
                <a:lnTo>
                  <a:pt x="190170" y="67111"/>
                </a:lnTo>
                <a:lnTo>
                  <a:pt x="189766" y="67111"/>
                </a:lnTo>
                <a:lnTo>
                  <a:pt x="189363" y="66846"/>
                </a:lnTo>
                <a:lnTo>
                  <a:pt x="189094" y="66581"/>
                </a:lnTo>
                <a:lnTo>
                  <a:pt x="188959" y="66184"/>
                </a:lnTo>
                <a:lnTo>
                  <a:pt x="189094" y="65654"/>
                </a:lnTo>
                <a:lnTo>
                  <a:pt x="189363" y="65389"/>
                </a:lnTo>
                <a:lnTo>
                  <a:pt x="189766" y="65124"/>
                </a:lnTo>
                <a:lnTo>
                  <a:pt x="190170" y="64992"/>
                </a:lnTo>
                <a:lnTo>
                  <a:pt x="193263" y="64992"/>
                </a:lnTo>
                <a:lnTo>
                  <a:pt x="193263" y="63535"/>
                </a:lnTo>
                <a:lnTo>
                  <a:pt x="190170" y="63535"/>
                </a:lnTo>
                <a:lnTo>
                  <a:pt x="189766" y="63403"/>
                </a:lnTo>
                <a:lnTo>
                  <a:pt x="189363" y="63138"/>
                </a:lnTo>
                <a:lnTo>
                  <a:pt x="189094" y="62741"/>
                </a:lnTo>
                <a:lnTo>
                  <a:pt x="188959" y="62344"/>
                </a:lnTo>
                <a:lnTo>
                  <a:pt x="189094" y="61946"/>
                </a:lnTo>
                <a:lnTo>
                  <a:pt x="189363" y="61417"/>
                </a:lnTo>
                <a:lnTo>
                  <a:pt x="189766" y="61152"/>
                </a:lnTo>
                <a:lnTo>
                  <a:pt x="190170" y="61020"/>
                </a:lnTo>
                <a:lnTo>
                  <a:pt x="193263" y="61020"/>
                </a:lnTo>
                <a:lnTo>
                  <a:pt x="193263" y="59828"/>
                </a:lnTo>
                <a:lnTo>
                  <a:pt x="190170" y="59828"/>
                </a:lnTo>
                <a:lnTo>
                  <a:pt x="189766" y="59695"/>
                </a:lnTo>
                <a:lnTo>
                  <a:pt x="189363" y="59431"/>
                </a:lnTo>
                <a:lnTo>
                  <a:pt x="189094" y="58901"/>
                </a:lnTo>
                <a:lnTo>
                  <a:pt x="188959" y="58504"/>
                </a:lnTo>
                <a:lnTo>
                  <a:pt x="189094" y="58106"/>
                </a:lnTo>
                <a:lnTo>
                  <a:pt x="189363" y="57709"/>
                </a:lnTo>
                <a:lnTo>
                  <a:pt x="189766" y="57444"/>
                </a:lnTo>
                <a:lnTo>
                  <a:pt x="190170" y="57312"/>
                </a:lnTo>
                <a:lnTo>
                  <a:pt x="193263" y="57312"/>
                </a:lnTo>
                <a:lnTo>
                  <a:pt x="193263" y="55855"/>
                </a:lnTo>
                <a:lnTo>
                  <a:pt x="190170" y="55855"/>
                </a:lnTo>
                <a:lnTo>
                  <a:pt x="189766" y="55855"/>
                </a:lnTo>
                <a:lnTo>
                  <a:pt x="189363" y="55590"/>
                </a:lnTo>
                <a:lnTo>
                  <a:pt x="189094" y="55193"/>
                </a:lnTo>
                <a:lnTo>
                  <a:pt x="188959" y="54796"/>
                </a:lnTo>
                <a:lnTo>
                  <a:pt x="189094" y="54399"/>
                </a:lnTo>
                <a:lnTo>
                  <a:pt x="189363" y="54001"/>
                </a:lnTo>
                <a:lnTo>
                  <a:pt x="189766" y="53737"/>
                </a:lnTo>
                <a:lnTo>
                  <a:pt x="190170" y="53737"/>
                </a:lnTo>
                <a:lnTo>
                  <a:pt x="193263" y="53737"/>
                </a:lnTo>
                <a:lnTo>
                  <a:pt x="193263" y="52148"/>
                </a:lnTo>
                <a:lnTo>
                  <a:pt x="190170" y="52148"/>
                </a:lnTo>
                <a:lnTo>
                  <a:pt x="189766" y="52015"/>
                </a:lnTo>
                <a:lnTo>
                  <a:pt x="189363" y="51750"/>
                </a:lnTo>
                <a:lnTo>
                  <a:pt x="189094" y="51353"/>
                </a:lnTo>
                <a:lnTo>
                  <a:pt x="188959" y="50956"/>
                </a:lnTo>
                <a:lnTo>
                  <a:pt x="189094" y="50426"/>
                </a:lnTo>
                <a:lnTo>
                  <a:pt x="189363" y="50029"/>
                </a:lnTo>
                <a:lnTo>
                  <a:pt x="189766" y="49764"/>
                </a:lnTo>
                <a:lnTo>
                  <a:pt x="190170" y="49632"/>
                </a:lnTo>
                <a:lnTo>
                  <a:pt x="193263" y="49632"/>
                </a:lnTo>
                <a:lnTo>
                  <a:pt x="193263" y="48440"/>
                </a:lnTo>
                <a:lnTo>
                  <a:pt x="190170" y="48440"/>
                </a:lnTo>
                <a:lnTo>
                  <a:pt x="189766" y="48307"/>
                </a:lnTo>
                <a:lnTo>
                  <a:pt x="189363" y="47910"/>
                </a:lnTo>
                <a:lnTo>
                  <a:pt x="189094" y="47513"/>
                </a:lnTo>
                <a:lnTo>
                  <a:pt x="188959" y="47116"/>
                </a:lnTo>
                <a:lnTo>
                  <a:pt x="189094" y="46718"/>
                </a:lnTo>
                <a:lnTo>
                  <a:pt x="189363" y="46321"/>
                </a:lnTo>
                <a:lnTo>
                  <a:pt x="189766" y="46056"/>
                </a:lnTo>
                <a:lnTo>
                  <a:pt x="190170" y="45924"/>
                </a:lnTo>
                <a:lnTo>
                  <a:pt x="193263" y="45924"/>
                </a:lnTo>
                <a:lnTo>
                  <a:pt x="193263" y="44467"/>
                </a:lnTo>
                <a:lnTo>
                  <a:pt x="190170" y="44467"/>
                </a:lnTo>
                <a:lnTo>
                  <a:pt x="189766" y="44335"/>
                </a:lnTo>
                <a:lnTo>
                  <a:pt x="189363" y="44070"/>
                </a:lnTo>
                <a:lnTo>
                  <a:pt x="189094" y="43805"/>
                </a:lnTo>
                <a:lnTo>
                  <a:pt x="188959" y="43408"/>
                </a:lnTo>
                <a:lnTo>
                  <a:pt x="189094" y="42878"/>
                </a:lnTo>
                <a:lnTo>
                  <a:pt x="189363" y="42481"/>
                </a:lnTo>
                <a:lnTo>
                  <a:pt x="189766" y="42216"/>
                </a:lnTo>
                <a:lnTo>
                  <a:pt x="190170" y="42216"/>
                </a:lnTo>
                <a:lnTo>
                  <a:pt x="193397" y="42216"/>
                </a:lnTo>
                <a:lnTo>
                  <a:pt x="193532" y="41025"/>
                </a:lnTo>
                <a:lnTo>
                  <a:pt x="193935" y="39700"/>
                </a:lnTo>
                <a:lnTo>
                  <a:pt x="190170" y="39700"/>
                </a:lnTo>
                <a:lnTo>
                  <a:pt x="189766" y="39700"/>
                </a:lnTo>
                <a:lnTo>
                  <a:pt x="189363" y="39435"/>
                </a:lnTo>
                <a:lnTo>
                  <a:pt x="189094" y="39038"/>
                </a:lnTo>
                <a:lnTo>
                  <a:pt x="188959" y="38641"/>
                </a:lnTo>
                <a:lnTo>
                  <a:pt x="189094" y="38244"/>
                </a:lnTo>
                <a:lnTo>
                  <a:pt x="189363" y="37846"/>
                </a:lnTo>
                <a:lnTo>
                  <a:pt x="189766" y="37582"/>
                </a:lnTo>
                <a:lnTo>
                  <a:pt x="190170" y="37582"/>
                </a:lnTo>
                <a:lnTo>
                  <a:pt x="195414" y="37582"/>
                </a:lnTo>
                <a:lnTo>
                  <a:pt x="195549" y="37317"/>
                </a:lnTo>
                <a:lnTo>
                  <a:pt x="195683" y="37052"/>
                </a:lnTo>
                <a:lnTo>
                  <a:pt x="191380" y="33079"/>
                </a:lnTo>
                <a:lnTo>
                  <a:pt x="191111" y="32682"/>
                </a:lnTo>
                <a:lnTo>
                  <a:pt x="190977" y="32285"/>
                </a:lnTo>
                <a:lnTo>
                  <a:pt x="191111" y="31888"/>
                </a:lnTo>
                <a:lnTo>
                  <a:pt x="191245" y="31358"/>
                </a:lnTo>
                <a:lnTo>
                  <a:pt x="191649" y="31093"/>
                </a:lnTo>
                <a:lnTo>
                  <a:pt x="191918" y="31093"/>
                </a:lnTo>
                <a:lnTo>
                  <a:pt x="192321" y="31093"/>
                </a:lnTo>
                <a:lnTo>
                  <a:pt x="192590" y="31093"/>
                </a:lnTo>
                <a:lnTo>
                  <a:pt x="192994" y="31358"/>
                </a:lnTo>
                <a:lnTo>
                  <a:pt x="197566" y="35595"/>
                </a:lnTo>
                <a:lnTo>
                  <a:pt x="197969" y="35331"/>
                </a:lnTo>
                <a:lnTo>
                  <a:pt x="198373" y="35066"/>
                </a:lnTo>
                <a:lnTo>
                  <a:pt x="196221" y="29504"/>
                </a:lnTo>
                <a:lnTo>
                  <a:pt x="196087" y="29107"/>
                </a:lnTo>
                <a:lnTo>
                  <a:pt x="196087" y="28577"/>
                </a:lnTo>
                <a:lnTo>
                  <a:pt x="196356" y="28312"/>
                </a:lnTo>
                <a:lnTo>
                  <a:pt x="196490" y="28048"/>
                </a:lnTo>
                <a:lnTo>
                  <a:pt x="196894" y="27915"/>
                </a:lnTo>
                <a:lnTo>
                  <a:pt x="197432" y="27783"/>
                </a:lnTo>
                <a:lnTo>
                  <a:pt x="197835" y="27915"/>
                </a:lnTo>
                <a:lnTo>
                  <a:pt x="198238" y="28180"/>
                </a:lnTo>
                <a:lnTo>
                  <a:pt x="198507" y="28577"/>
                </a:lnTo>
                <a:lnTo>
                  <a:pt x="200659" y="34139"/>
                </a:lnTo>
                <a:lnTo>
                  <a:pt x="200928" y="34139"/>
                </a:lnTo>
                <a:lnTo>
                  <a:pt x="201197" y="34006"/>
                </a:lnTo>
                <a:lnTo>
                  <a:pt x="201331" y="28048"/>
                </a:lnTo>
                <a:lnTo>
                  <a:pt x="201331" y="27650"/>
                </a:lnTo>
                <a:lnTo>
                  <a:pt x="201600" y="27386"/>
                </a:lnTo>
                <a:lnTo>
                  <a:pt x="202138" y="27121"/>
                </a:lnTo>
                <a:close/>
                <a:moveTo>
                  <a:pt x="68263" y="23813"/>
                </a:moveTo>
                <a:lnTo>
                  <a:pt x="68263" y="32601"/>
                </a:lnTo>
                <a:lnTo>
                  <a:pt x="63019" y="36195"/>
                </a:lnTo>
                <a:lnTo>
                  <a:pt x="57506" y="38991"/>
                </a:lnTo>
                <a:lnTo>
                  <a:pt x="52262" y="41122"/>
                </a:lnTo>
                <a:lnTo>
                  <a:pt x="46749" y="42719"/>
                </a:lnTo>
                <a:lnTo>
                  <a:pt x="41640" y="43651"/>
                </a:lnTo>
                <a:lnTo>
                  <a:pt x="36665" y="44317"/>
                </a:lnTo>
                <a:lnTo>
                  <a:pt x="32093" y="44450"/>
                </a:lnTo>
                <a:lnTo>
                  <a:pt x="27925" y="44450"/>
                </a:lnTo>
                <a:lnTo>
                  <a:pt x="24294" y="44317"/>
                </a:lnTo>
                <a:lnTo>
                  <a:pt x="21336" y="44051"/>
                </a:lnTo>
                <a:lnTo>
                  <a:pt x="19050" y="43651"/>
                </a:lnTo>
                <a:lnTo>
                  <a:pt x="19050" y="34198"/>
                </a:lnTo>
                <a:lnTo>
                  <a:pt x="22008" y="34598"/>
                </a:lnTo>
                <a:lnTo>
                  <a:pt x="25773" y="34864"/>
                </a:lnTo>
                <a:lnTo>
                  <a:pt x="30345" y="34997"/>
                </a:lnTo>
                <a:lnTo>
                  <a:pt x="34917" y="34864"/>
                </a:lnTo>
                <a:lnTo>
                  <a:pt x="40026" y="34465"/>
                </a:lnTo>
                <a:lnTo>
                  <a:pt x="45539" y="33399"/>
                </a:lnTo>
                <a:lnTo>
                  <a:pt x="51052" y="32068"/>
                </a:lnTo>
                <a:lnTo>
                  <a:pt x="56834" y="30071"/>
                </a:lnTo>
                <a:lnTo>
                  <a:pt x="62481" y="27275"/>
                </a:lnTo>
                <a:close/>
                <a:moveTo>
                  <a:pt x="68263" y="14288"/>
                </a:moveTo>
                <a:lnTo>
                  <a:pt x="68263" y="20806"/>
                </a:lnTo>
                <a:lnTo>
                  <a:pt x="63019" y="24126"/>
                </a:lnTo>
                <a:lnTo>
                  <a:pt x="57506" y="26708"/>
                </a:lnTo>
                <a:lnTo>
                  <a:pt x="52262" y="28676"/>
                </a:lnTo>
                <a:lnTo>
                  <a:pt x="46749" y="30029"/>
                </a:lnTo>
                <a:lnTo>
                  <a:pt x="41640" y="31012"/>
                </a:lnTo>
                <a:lnTo>
                  <a:pt x="36665" y="31504"/>
                </a:lnTo>
                <a:lnTo>
                  <a:pt x="32093" y="31750"/>
                </a:lnTo>
                <a:lnTo>
                  <a:pt x="27925" y="31750"/>
                </a:lnTo>
                <a:lnTo>
                  <a:pt x="24294" y="31627"/>
                </a:lnTo>
                <a:lnTo>
                  <a:pt x="21336" y="31258"/>
                </a:lnTo>
                <a:lnTo>
                  <a:pt x="19050" y="31012"/>
                </a:lnTo>
                <a:lnTo>
                  <a:pt x="19050" y="23757"/>
                </a:lnTo>
                <a:lnTo>
                  <a:pt x="21874" y="24003"/>
                </a:lnTo>
                <a:lnTo>
                  <a:pt x="25504" y="24249"/>
                </a:lnTo>
                <a:lnTo>
                  <a:pt x="29807" y="24372"/>
                </a:lnTo>
                <a:lnTo>
                  <a:pt x="34379" y="24249"/>
                </a:lnTo>
                <a:lnTo>
                  <a:pt x="39488" y="23880"/>
                </a:lnTo>
                <a:lnTo>
                  <a:pt x="44867" y="23142"/>
                </a:lnTo>
                <a:lnTo>
                  <a:pt x="50514" y="21790"/>
                </a:lnTo>
                <a:lnTo>
                  <a:pt x="56431" y="19822"/>
                </a:lnTo>
                <a:lnTo>
                  <a:pt x="62212" y="17363"/>
                </a:lnTo>
                <a:close/>
                <a:moveTo>
                  <a:pt x="19050" y="12700"/>
                </a:moveTo>
                <a:lnTo>
                  <a:pt x="21971" y="14189"/>
                </a:lnTo>
                <a:lnTo>
                  <a:pt x="25291" y="15379"/>
                </a:lnTo>
                <a:lnTo>
                  <a:pt x="28876" y="16272"/>
                </a:lnTo>
                <a:lnTo>
                  <a:pt x="32460" y="16867"/>
                </a:lnTo>
                <a:lnTo>
                  <a:pt x="36045" y="17314"/>
                </a:lnTo>
                <a:lnTo>
                  <a:pt x="39099" y="17612"/>
                </a:lnTo>
                <a:lnTo>
                  <a:pt x="41622" y="17760"/>
                </a:lnTo>
                <a:lnTo>
                  <a:pt x="43348" y="17760"/>
                </a:lnTo>
                <a:lnTo>
                  <a:pt x="44941" y="17760"/>
                </a:lnTo>
                <a:lnTo>
                  <a:pt x="47066" y="17612"/>
                </a:lnTo>
                <a:lnTo>
                  <a:pt x="49588" y="17314"/>
                </a:lnTo>
                <a:lnTo>
                  <a:pt x="52509" y="17165"/>
                </a:lnTo>
                <a:lnTo>
                  <a:pt x="55563" y="16719"/>
                </a:lnTo>
                <a:lnTo>
                  <a:pt x="49721" y="19100"/>
                </a:lnTo>
                <a:lnTo>
                  <a:pt x="43879" y="20737"/>
                </a:lnTo>
                <a:lnTo>
                  <a:pt x="38568" y="21779"/>
                </a:lnTo>
                <a:lnTo>
                  <a:pt x="33390" y="22225"/>
                </a:lnTo>
                <a:lnTo>
                  <a:pt x="28743" y="22225"/>
                </a:lnTo>
                <a:lnTo>
                  <a:pt x="24892" y="22076"/>
                </a:lnTo>
                <a:lnTo>
                  <a:pt x="21573" y="21779"/>
                </a:lnTo>
                <a:lnTo>
                  <a:pt x="19050" y="21481"/>
                </a:lnTo>
                <a:close/>
                <a:moveTo>
                  <a:pt x="43590" y="0"/>
                </a:moveTo>
                <a:lnTo>
                  <a:pt x="48551" y="145"/>
                </a:lnTo>
                <a:lnTo>
                  <a:pt x="53110" y="578"/>
                </a:lnTo>
                <a:lnTo>
                  <a:pt x="57402" y="1299"/>
                </a:lnTo>
                <a:lnTo>
                  <a:pt x="61022" y="2165"/>
                </a:lnTo>
                <a:lnTo>
                  <a:pt x="63972" y="3175"/>
                </a:lnTo>
                <a:lnTo>
                  <a:pt x="66252" y="4474"/>
                </a:lnTo>
                <a:lnTo>
                  <a:pt x="67727" y="5773"/>
                </a:lnTo>
                <a:lnTo>
                  <a:pt x="68263" y="7216"/>
                </a:lnTo>
                <a:lnTo>
                  <a:pt x="67727" y="8515"/>
                </a:lnTo>
                <a:lnTo>
                  <a:pt x="66252" y="9958"/>
                </a:lnTo>
                <a:lnTo>
                  <a:pt x="63972" y="11112"/>
                </a:lnTo>
                <a:lnTo>
                  <a:pt x="61022" y="12123"/>
                </a:lnTo>
                <a:lnTo>
                  <a:pt x="57402" y="13133"/>
                </a:lnTo>
                <a:lnTo>
                  <a:pt x="53110" y="13710"/>
                </a:lnTo>
                <a:lnTo>
                  <a:pt x="48551" y="14143"/>
                </a:lnTo>
                <a:lnTo>
                  <a:pt x="43590" y="14287"/>
                </a:lnTo>
                <a:lnTo>
                  <a:pt x="38628" y="14143"/>
                </a:lnTo>
                <a:lnTo>
                  <a:pt x="34069" y="13710"/>
                </a:lnTo>
                <a:lnTo>
                  <a:pt x="29912" y="13133"/>
                </a:lnTo>
                <a:lnTo>
                  <a:pt x="26157" y="12123"/>
                </a:lnTo>
                <a:lnTo>
                  <a:pt x="23207" y="11112"/>
                </a:lnTo>
                <a:lnTo>
                  <a:pt x="20928" y="9958"/>
                </a:lnTo>
                <a:lnTo>
                  <a:pt x="19453" y="8515"/>
                </a:lnTo>
                <a:lnTo>
                  <a:pt x="19050" y="7216"/>
                </a:lnTo>
                <a:lnTo>
                  <a:pt x="19453" y="5773"/>
                </a:lnTo>
                <a:lnTo>
                  <a:pt x="20928" y="4474"/>
                </a:lnTo>
                <a:lnTo>
                  <a:pt x="23207" y="3175"/>
                </a:lnTo>
                <a:lnTo>
                  <a:pt x="26157" y="2165"/>
                </a:lnTo>
                <a:lnTo>
                  <a:pt x="29912" y="1299"/>
                </a:lnTo>
                <a:lnTo>
                  <a:pt x="34069" y="578"/>
                </a:lnTo>
                <a:lnTo>
                  <a:pt x="38628" y="14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22" name="Freeform 230"/>
          <p:cNvSpPr>
            <a:spLocks/>
          </p:cNvSpPr>
          <p:nvPr/>
        </p:nvSpPr>
        <p:spPr bwMode="auto">
          <a:xfrm>
            <a:off x="9775079" y="2835838"/>
            <a:ext cx="128588" cy="569912"/>
          </a:xfrm>
          <a:custGeom>
            <a:avLst/>
            <a:gdLst>
              <a:gd name="T0" fmla="*/ 544 w 728"/>
              <a:gd name="T1" fmla="*/ 8 h 3227"/>
              <a:gd name="T2" fmla="*/ 560 w 728"/>
              <a:gd name="T3" fmla="*/ 58 h 3227"/>
              <a:gd name="T4" fmla="*/ 521 w 728"/>
              <a:gd name="T5" fmla="*/ 89 h 3227"/>
              <a:gd name="T6" fmla="*/ 589 w 728"/>
              <a:gd name="T7" fmla="*/ 167 h 3227"/>
              <a:gd name="T8" fmla="*/ 617 w 728"/>
              <a:gd name="T9" fmla="*/ 209 h 3227"/>
              <a:gd name="T10" fmla="*/ 589 w 728"/>
              <a:gd name="T11" fmla="*/ 251 h 3227"/>
              <a:gd name="T12" fmla="*/ 631 w 728"/>
              <a:gd name="T13" fmla="*/ 329 h 3227"/>
              <a:gd name="T14" fmla="*/ 671 w 728"/>
              <a:gd name="T15" fmla="*/ 359 h 3227"/>
              <a:gd name="T16" fmla="*/ 655 w 728"/>
              <a:gd name="T17" fmla="*/ 409 h 3227"/>
              <a:gd name="T18" fmla="*/ 430 w 728"/>
              <a:gd name="T19" fmla="*/ 493 h 3227"/>
              <a:gd name="T20" fmla="*/ 720 w 728"/>
              <a:gd name="T21" fmla="*/ 512 h 3227"/>
              <a:gd name="T22" fmla="*/ 720 w 728"/>
              <a:gd name="T23" fmla="*/ 564 h 3227"/>
              <a:gd name="T24" fmla="*/ 430 w 728"/>
              <a:gd name="T25" fmla="*/ 582 h 3227"/>
              <a:gd name="T26" fmla="*/ 655 w 728"/>
              <a:gd name="T27" fmla="*/ 666 h 3227"/>
              <a:gd name="T28" fmla="*/ 671 w 728"/>
              <a:gd name="T29" fmla="*/ 716 h 3227"/>
              <a:gd name="T30" fmla="*/ 631 w 728"/>
              <a:gd name="T31" fmla="*/ 747 h 3227"/>
              <a:gd name="T32" fmla="*/ 589 w 728"/>
              <a:gd name="T33" fmla="*/ 825 h 3227"/>
              <a:gd name="T34" fmla="*/ 617 w 728"/>
              <a:gd name="T35" fmla="*/ 867 h 3227"/>
              <a:gd name="T36" fmla="*/ 589 w 728"/>
              <a:gd name="T37" fmla="*/ 910 h 3227"/>
              <a:gd name="T38" fmla="*/ 521 w 728"/>
              <a:gd name="T39" fmla="*/ 987 h 3227"/>
              <a:gd name="T40" fmla="*/ 560 w 728"/>
              <a:gd name="T41" fmla="*/ 1017 h 3227"/>
              <a:gd name="T42" fmla="*/ 544 w 728"/>
              <a:gd name="T43" fmla="*/ 1067 h 3227"/>
              <a:gd name="T44" fmla="*/ 430 w 728"/>
              <a:gd name="T45" fmla="*/ 1581 h 3227"/>
              <a:gd name="T46" fmla="*/ 682 w 728"/>
              <a:gd name="T47" fmla="*/ 1605 h 3227"/>
              <a:gd name="T48" fmla="*/ 723 w 728"/>
              <a:gd name="T49" fmla="*/ 1691 h 3227"/>
              <a:gd name="T50" fmla="*/ 700 w 728"/>
              <a:gd name="T51" fmla="*/ 3186 h 3227"/>
              <a:gd name="T52" fmla="*/ 612 w 728"/>
              <a:gd name="T53" fmla="*/ 3227 h 3227"/>
              <a:gd name="T54" fmla="*/ 46 w 728"/>
              <a:gd name="T55" fmla="*/ 3202 h 3227"/>
              <a:gd name="T56" fmla="*/ 4 w 728"/>
              <a:gd name="T57" fmla="*/ 3117 h 3227"/>
              <a:gd name="T58" fmla="*/ 29 w 728"/>
              <a:gd name="T59" fmla="*/ 1623 h 3227"/>
              <a:gd name="T60" fmla="*/ 115 w 728"/>
              <a:gd name="T61" fmla="*/ 1581 h 3227"/>
              <a:gd name="T62" fmla="*/ 194 w 728"/>
              <a:gd name="T63" fmla="*/ 1074 h 3227"/>
              <a:gd name="T64" fmla="*/ 167 w 728"/>
              <a:gd name="T65" fmla="*/ 1032 h 3227"/>
              <a:gd name="T66" fmla="*/ 194 w 728"/>
              <a:gd name="T67" fmla="*/ 989 h 3227"/>
              <a:gd name="T68" fmla="*/ 152 w 728"/>
              <a:gd name="T69" fmla="*/ 912 h 3227"/>
              <a:gd name="T70" fmla="*/ 113 w 728"/>
              <a:gd name="T71" fmla="*/ 881 h 3227"/>
              <a:gd name="T72" fmla="*/ 128 w 728"/>
              <a:gd name="T73" fmla="*/ 831 h 3227"/>
              <a:gd name="T74" fmla="*/ 298 w 728"/>
              <a:gd name="T75" fmla="*/ 747 h 3227"/>
              <a:gd name="T76" fmla="*/ 64 w 728"/>
              <a:gd name="T77" fmla="*/ 728 h 3227"/>
              <a:gd name="T78" fmla="*/ 64 w 728"/>
              <a:gd name="T79" fmla="*/ 677 h 3227"/>
              <a:gd name="T80" fmla="*/ 298 w 728"/>
              <a:gd name="T81" fmla="*/ 658 h 3227"/>
              <a:gd name="T82" fmla="*/ 17 w 728"/>
              <a:gd name="T83" fmla="*/ 574 h 3227"/>
              <a:gd name="T84" fmla="*/ 2 w 728"/>
              <a:gd name="T85" fmla="*/ 524 h 3227"/>
              <a:gd name="T86" fmla="*/ 41 w 728"/>
              <a:gd name="T87" fmla="*/ 493 h 3227"/>
              <a:gd name="T88" fmla="*/ 84 w 728"/>
              <a:gd name="T89" fmla="*/ 416 h 3227"/>
              <a:gd name="T90" fmla="*/ 56 w 728"/>
              <a:gd name="T91" fmla="*/ 373 h 3227"/>
              <a:gd name="T92" fmla="*/ 84 w 728"/>
              <a:gd name="T93" fmla="*/ 331 h 3227"/>
              <a:gd name="T94" fmla="*/ 152 w 728"/>
              <a:gd name="T95" fmla="*/ 253 h 3227"/>
              <a:gd name="T96" fmla="*/ 113 w 728"/>
              <a:gd name="T97" fmla="*/ 223 h 3227"/>
              <a:gd name="T98" fmla="*/ 128 w 728"/>
              <a:gd name="T99" fmla="*/ 173 h 3227"/>
              <a:gd name="T100" fmla="*/ 298 w 728"/>
              <a:gd name="T101" fmla="*/ 89 h 3227"/>
              <a:gd name="T102" fmla="*/ 175 w 728"/>
              <a:gd name="T103" fmla="*/ 70 h 3227"/>
              <a:gd name="T104" fmla="*/ 175 w 728"/>
              <a:gd name="T105" fmla="*/ 18 h 3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28" h="3227">
                <a:moveTo>
                  <a:pt x="208" y="0"/>
                </a:moveTo>
                <a:lnTo>
                  <a:pt x="521" y="0"/>
                </a:lnTo>
                <a:lnTo>
                  <a:pt x="533" y="2"/>
                </a:lnTo>
                <a:lnTo>
                  <a:pt x="544" y="8"/>
                </a:lnTo>
                <a:lnTo>
                  <a:pt x="554" y="18"/>
                </a:lnTo>
                <a:lnTo>
                  <a:pt x="560" y="31"/>
                </a:lnTo>
                <a:lnTo>
                  <a:pt x="562" y="44"/>
                </a:lnTo>
                <a:lnTo>
                  <a:pt x="560" y="58"/>
                </a:lnTo>
                <a:lnTo>
                  <a:pt x="554" y="70"/>
                </a:lnTo>
                <a:lnTo>
                  <a:pt x="544" y="80"/>
                </a:lnTo>
                <a:lnTo>
                  <a:pt x="533" y="87"/>
                </a:lnTo>
                <a:lnTo>
                  <a:pt x="521" y="89"/>
                </a:lnTo>
                <a:lnTo>
                  <a:pt x="430" y="89"/>
                </a:lnTo>
                <a:lnTo>
                  <a:pt x="430" y="164"/>
                </a:lnTo>
                <a:lnTo>
                  <a:pt x="575" y="164"/>
                </a:lnTo>
                <a:lnTo>
                  <a:pt x="589" y="167"/>
                </a:lnTo>
                <a:lnTo>
                  <a:pt x="600" y="173"/>
                </a:lnTo>
                <a:lnTo>
                  <a:pt x="609" y="182"/>
                </a:lnTo>
                <a:lnTo>
                  <a:pt x="615" y="194"/>
                </a:lnTo>
                <a:lnTo>
                  <a:pt x="617" y="209"/>
                </a:lnTo>
                <a:lnTo>
                  <a:pt x="615" y="223"/>
                </a:lnTo>
                <a:lnTo>
                  <a:pt x="609" y="235"/>
                </a:lnTo>
                <a:lnTo>
                  <a:pt x="600" y="244"/>
                </a:lnTo>
                <a:lnTo>
                  <a:pt x="589" y="251"/>
                </a:lnTo>
                <a:lnTo>
                  <a:pt x="575" y="253"/>
                </a:lnTo>
                <a:lnTo>
                  <a:pt x="430" y="253"/>
                </a:lnTo>
                <a:lnTo>
                  <a:pt x="430" y="329"/>
                </a:lnTo>
                <a:lnTo>
                  <a:pt x="631" y="329"/>
                </a:lnTo>
                <a:lnTo>
                  <a:pt x="644" y="331"/>
                </a:lnTo>
                <a:lnTo>
                  <a:pt x="655" y="338"/>
                </a:lnTo>
                <a:lnTo>
                  <a:pt x="665" y="347"/>
                </a:lnTo>
                <a:lnTo>
                  <a:pt x="671" y="359"/>
                </a:lnTo>
                <a:lnTo>
                  <a:pt x="673" y="373"/>
                </a:lnTo>
                <a:lnTo>
                  <a:pt x="671" y="388"/>
                </a:lnTo>
                <a:lnTo>
                  <a:pt x="665" y="400"/>
                </a:lnTo>
                <a:lnTo>
                  <a:pt x="655" y="409"/>
                </a:lnTo>
                <a:lnTo>
                  <a:pt x="644" y="416"/>
                </a:lnTo>
                <a:lnTo>
                  <a:pt x="631" y="418"/>
                </a:lnTo>
                <a:lnTo>
                  <a:pt x="430" y="418"/>
                </a:lnTo>
                <a:lnTo>
                  <a:pt x="430" y="493"/>
                </a:lnTo>
                <a:lnTo>
                  <a:pt x="686" y="493"/>
                </a:lnTo>
                <a:lnTo>
                  <a:pt x="700" y="495"/>
                </a:lnTo>
                <a:lnTo>
                  <a:pt x="711" y="502"/>
                </a:lnTo>
                <a:lnTo>
                  <a:pt x="720" y="512"/>
                </a:lnTo>
                <a:lnTo>
                  <a:pt x="726" y="524"/>
                </a:lnTo>
                <a:lnTo>
                  <a:pt x="728" y="538"/>
                </a:lnTo>
                <a:lnTo>
                  <a:pt x="726" y="551"/>
                </a:lnTo>
                <a:lnTo>
                  <a:pt x="720" y="564"/>
                </a:lnTo>
                <a:lnTo>
                  <a:pt x="711" y="574"/>
                </a:lnTo>
                <a:lnTo>
                  <a:pt x="700" y="580"/>
                </a:lnTo>
                <a:lnTo>
                  <a:pt x="686" y="582"/>
                </a:lnTo>
                <a:lnTo>
                  <a:pt x="430" y="582"/>
                </a:lnTo>
                <a:lnTo>
                  <a:pt x="430" y="658"/>
                </a:lnTo>
                <a:lnTo>
                  <a:pt x="631" y="658"/>
                </a:lnTo>
                <a:lnTo>
                  <a:pt x="644" y="660"/>
                </a:lnTo>
                <a:lnTo>
                  <a:pt x="655" y="666"/>
                </a:lnTo>
                <a:lnTo>
                  <a:pt x="665" y="677"/>
                </a:lnTo>
                <a:lnTo>
                  <a:pt x="671" y="689"/>
                </a:lnTo>
                <a:lnTo>
                  <a:pt x="673" y="703"/>
                </a:lnTo>
                <a:lnTo>
                  <a:pt x="671" y="716"/>
                </a:lnTo>
                <a:lnTo>
                  <a:pt x="665" y="728"/>
                </a:lnTo>
                <a:lnTo>
                  <a:pt x="655" y="739"/>
                </a:lnTo>
                <a:lnTo>
                  <a:pt x="644" y="745"/>
                </a:lnTo>
                <a:lnTo>
                  <a:pt x="631" y="747"/>
                </a:lnTo>
                <a:lnTo>
                  <a:pt x="430" y="747"/>
                </a:lnTo>
                <a:lnTo>
                  <a:pt x="430" y="822"/>
                </a:lnTo>
                <a:lnTo>
                  <a:pt x="575" y="822"/>
                </a:lnTo>
                <a:lnTo>
                  <a:pt x="589" y="825"/>
                </a:lnTo>
                <a:lnTo>
                  <a:pt x="600" y="831"/>
                </a:lnTo>
                <a:lnTo>
                  <a:pt x="609" y="840"/>
                </a:lnTo>
                <a:lnTo>
                  <a:pt x="615" y="853"/>
                </a:lnTo>
                <a:lnTo>
                  <a:pt x="617" y="867"/>
                </a:lnTo>
                <a:lnTo>
                  <a:pt x="615" y="881"/>
                </a:lnTo>
                <a:lnTo>
                  <a:pt x="609" y="893"/>
                </a:lnTo>
                <a:lnTo>
                  <a:pt x="600" y="903"/>
                </a:lnTo>
                <a:lnTo>
                  <a:pt x="589" y="910"/>
                </a:lnTo>
                <a:lnTo>
                  <a:pt x="575" y="912"/>
                </a:lnTo>
                <a:lnTo>
                  <a:pt x="430" y="912"/>
                </a:lnTo>
                <a:lnTo>
                  <a:pt x="430" y="987"/>
                </a:lnTo>
                <a:lnTo>
                  <a:pt x="521" y="987"/>
                </a:lnTo>
                <a:lnTo>
                  <a:pt x="533" y="989"/>
                </a:lnTo>
                <a:lnTo>
                  <a:pt x="544" y="996"/>
                </a:lnTo>
                <a:lnTo>
                  <a:pt x="554" y="1005"/>
                </a:lnTo>
                <a:lnTo>
                  <a:pt x="560" y="1017"/>
                </a:lnTo>
                <a:lnTo>
                  <a:pt x="562" y="1032"/>
                </a:lnTo>
                <a:lnTo>
                  <a:pt x="560" y="1046"/>
                </a:lnTo>
                <a:lnTo>
                  <a:pt x="554" y="1058"/>
                </a:lnTo>
                <a:lnTo>
                  <a:pt x="544" y="1067"/>
                </a:lnTo>
                <a:lnTo>
                  <a:pt x="533" y="1074"/>
                </a:lnTo>
                <a:lnTo>
                  <a:pt x="521" y="1076"/>
                </a:lnTo>
                <a:lnTo>
                  <a:pt x="430" y="1076"/>
                </a:lnTo>
                <a:lnTo>
                  <a:pt x="430" y="1581"/>
                </a:lnTo>
                <a:lnTo>
                  <a:pt x="612" y="1581"/>
                </a:lnTo>
                <a:lnTo>
                  <a:pt x="638" y="1584"/>
                </a:lnTo>
                <a:lnTo>
                  <a:pt x="662" y="1592"/>
                </a:lnTo>
                <a:lnTo>
                  <a:pt x="682" y="1605"/>
                </a:lnTo>
                <a:lnTo>
                  <a:pt x="700" y="1623"/>
                </a:lnTo>
                <a:lnTo>
                  <a:pt x="712" y="1643"/>
                </a:lnTo>
                <a:lnTo>
                  <a:pt x="720" y="1665"/>
                </a:lnTo>
                <a:lnTo>
                  <a:pt x="723" y="1691"/>
                </a:lnTo>
                <a:lnTo>
                  <a:pt x="723" y="3117"/>
                </a:lnTo>
                <a:lnTo>
                  <a:pt x="720" y="3142"/>
                </a:lnTo>
                <a:lnTo>
                  <a:pt x="712" y="3166"/>
                </a:lnTo>
                <a:lnTo>
                  <a:pt x="700" y="3186"/>
                </a:lnTo>
                <a:lnTo>
                  <a:pt x="682" y="3202"/>
                </a:lnTo>
                <a:lnTo>
                  <a:pt x="662" y="3216"/>
                </a:lnTo>
                <a:lnTo>
                  <a:pt x="638" y="3224"/>
                </a:lnTo>
                <a:lnTo>
                  <a:pt x="612" y="3227"/>
                </a:lnTo>
                <a:lnTo>
                  <a:pt x="115" y="3227"/>
                </a:lnTo>
                <a:lnTo>
                  <a:pt x="91" y="3224"/>
                </a:lnTo>
                <a:lnTo>
                  <a:pt x="67" y="3216"/>
                </a:lnTo>
                <a:lnTo>
                  <a:pt x="46" y="3202"/>
                </a:lnTo>
                <a:lnTo>
                  <a:pt x="29" y="3186"/>
                </a:lnTo>
                <a:lnTo>
                  <a:pt x="15" y="3166"/>
                </a:lnTo>
                <a:lnTo>
                  <a:pt x="7" y="3142"/>
                </a:lnTo>
                <a:lnTo>
                  <a:pt x="4" y="3117"/>
                </a:lnTo>
                <a:lnTo>
                  <a:pt x="4" y="1691"/>
                </a:lnTo>
                <a:lnTo>
                  <a:pt x="7" y="1665"/>
                </a:lnTo>
                <a:lnTo>
                  <a:pt x="15" y="1643"/>
                </a:lnTo>
                <a:lnTo>
                  <a:pt x="29" y="1623"/>
                </a:lnTo>
                <a:lnTo>
                  <a:pt x="46" y="1605"/>
                </a:lnTo>
                <a:lnTo>
                  <a:pt x="67" y="1592"/>
                </a:lnTo>
                <a:lnTo>
                  <a:pt x="91" y="1584"/>
                </a:lnTo>
                <a:lnTo>
                  <a:pt x="115" y="1581"/>
                </a:lnTo>
                <a:lnTo>
                  <a:pt x="298" y="1581"/>
                </a:lnTo>
                <a:lnTo>
                  <a:pt x="298" y="1076"/>
                </a:lnTo>
                <a:lnTo>
                  <a:pt x="208" y="1076"/>
                </a:lnTo>
                <a:lnTo>
                  <a:pt x="194" y="1074"/>
                </a:lnTo>
                <a:lnTo>
                  <a:pt x="183" y="1067"/>
                </a:lnTo>
                <a:lnTo>
                  <a:pt x="175" y="1058"/>
                </a:lnTo>
                <a:lnTo>
                  <a:pt x="169" y="1046"/>
                </a:lnTo>
                <a:lnTo>
                  <a:pt x="167" y="1032"/>
                </a:lnTo>
                <a:lnTo>
                  <a:pt x="169" y="1017"/>
                </a:lnTo>
                <a:lnTo>
                  <a:pt x="175" y="1005"/>
                </a:lnTo>
                <a:lnTo>
                  <a:pt x="183" y="996"/>
                </a:lnTo>
                <a:lnTo>
                  <a:pt x="194" y="989"/>
                </a:lnTo>
                <a:lnTo>
                  <a:pt x="208" y="987"/>
                </a:lnTo>
                <a:lnTo>
                  <a:pt x="298" y="987"/>
                </a:lnTo>
                <a:lnTo>
                  <a:pt x="298" y="912"/>
                </a:lnTo>
                <a:lnTo>
                  <a:pt x="152" y="912"/>
                </a:lnTo>
                <a:lnTo>
                  <a:pt x="139" y="910"/>
                </a:lnTo>
                <a:lnTo>
                  <a:pt x="128" y="903"/>
                </a:lnTo>
                <a:lnTo>
                  <a:pt x="119" y="893"/>
                </a:lnTo>
                <a:lnTo>
                  <a:pt x="113" y="881"/>
                </a:lnTo>
                <a:lnTo>
                  <a:pt x="111" y="867"/>
                </a:lnTo>
                <a:lnTo>
                  <a:pt x="113" y="854"/>
                </a:lnTo>
                <a:lnTo>
                  <a:pt x="119" y="841"/>
                </a:lnTo>
                <a:lnTo>
                  <a:pt x="128" y="831"/>
                </a:lnTo>
                <a:lnTo>
                  <a:pt x="139" y="825"/>
                </a:lnTo>
                <a:lnTo>
                  <a:pt x="152" y="823"/>
                </a:lnTo>
                <a:lnTo>
                  <a:pt x="298" y="823"/>
                </a:lnTo>
                <a:lnTo>
                  <a:pt x="298" y="747"/>
                </a:lnTo>
                <a:lnTo>
                  <a:pt x="97" y="747"/>
                </a:lnTo>
                <a:lnTo>
                  <a:pt x="84" y="745"/>
                </a:lnTo>
                <a:lnTo>
                  <a:pt x="72" y="739"/>
                </a:lnTo>
                <a:lnTo>
                  <a:pt x="64" y="728"/>
                </a:lnTo>
                <a:lnTo>
                  <a:pt x="58" y="716"/>
                </a:lnTo>
                <a:lnTo>
                  <a:pt x="56" y="703"/>
                </a:lnTo>
                <a:lnTo>
                  <a:pt x="58" y="689"/>
                </a:lnTo>
                <a:lnTo>
                  <a:pt x="64" y="677"/>
                </a:lnTo>
                <a:lnTo>
                  <a:pt x="72" y="666"/>
                </a:lnTo>
                <a:lnTo>
                  <a:pt x="84" y="660"/>
                </a:lnTo>
                <a:lnTo>
                  <a:pt x="97" y="658"/>
                </a:lnTo>
                <a:lnTo>
                  <a:pt x="298" y="658"/>
                </a:lnTo>
                <a:lnTo>
                  <a:pt x="298" y="582"/>
                </a:lnTo>
                <a:lnTo>
                  <a:pt x="41" y="582"/>
                </a:lnTo>
                <a:lnTo>
                  <a:pt x="29" y="580"/>
                </a:lnTo>
                <a:lnTo>
                  <a:pt x="17" y="574"/>
                </a:lnTo>
                <a:lnTo>
                  <a:pt x="8" y="565"/>
                </a:lnTo>
                <a:lnTo>
                  <a:pt x="2" y="552"/>
                </a:lnTo>
                <a:lnTo>
                  <a:pt x="0" y="538"/>
                </a:lnTo>
                <a:lnTo>
                  <a:pt x="2" y="524"/>
                </a:lnTo>
                <a:lnTo>
                  <a:pt x="8" y="512"/>
                </a:lnTo>
                <a:lnTo>
                  <a:pt x="17" y="502"/>
                </a:lnTo>
                <a:lnTo>
                  <a:pt x="29" y="495"/>
                </a:lnTo>
                <a:lnTo>
                  <a:pt x="41" y="493"/>
                </a:lnTo>
                <a:lnTo>
                  <a:pt x="298" y="493"/>
                </a:lnTo>
                <a:lnTo>
                  <a:pt x="298" y="418"/>
                </a:lnTo>
                <a:lnTo>
                  <a:pt x="97" y="418"/>
                </a:lnTo>
                <a:lnTo>
                  <a:pt x="84" y="416"/>
                </a:lnTo>
                <a:lnTo>
                  <a:pt x="72" y="409"/>
                </a:lnTo>
                <a:lnTo>
                  <a:pt x="64" y="400"/>
                </a:lnTo>
                <a:lnTo>
                  <a:pt x="58" y="388"/>
                </a:lnTo>
                <a:lnTo>
                  <a:pt x="56" y="373"/>
                </a:lnTo>
                <a:lnTo>
                  <a:pt x="58" y="359"/>
                </a:lnTo>
                <a:lnTo>
                  <a:pt x="64" y="347"/>
                </a:lnTo>
                <a:lnTo>
                  <a:pt x="72" y="338"/>
                </a:lnTo>
                <a:lnTo>
                  <a:pt x="84" y="331"/>
                </a:lnTo>
                <a:lnTo>
                  <a:pt x="97" y="329"/>
                </a:lnTo>
                <a:lnTo>
                  <a:pt x="298" y="329"/>
                </a:lnTo>
                <a:lnTo>
                  <a:pt x="298" y="253"/>
                </a:lnTo>
                <a:lnTo>
                  <a:pt x="152" y="253"/>
                </a:lnTo>
                <a:lnTo>
                  <a:pt x="139" y="251"/>
                </a:lnTo>
                <a:lnTo>
                  <a:pt x="128" y="244"/>
                </a:lnTo>
                <a:lnTo>
                  <a:pt x="119" y="235"/>
                </a:lnTo>
                <a:lnTo>
                  <a:pt x="113" y="223"/>
                </a:lnTo>
                <a:lnTo>
                  <a:pt x="111" y="209"/>
                </a:lnTo>
                <a:lnTo>
                  <a:pt x="113" y="194"/>
                </a:lnTo>
                <a:lnTo>
                  <a:pt x="119" y="182"/>
                </a:lnTo>
                <a:lnTo>
                  <a:pt x="128" y="173"/>
                </a:lnTo>
                <a:lnTo>
                  <a:pt x="139" y="167"/>
                </a:lnTo>
                <a:lnTo>
                  <a:pt x="152" y="164"/>
                </a:lnTo>
                <a:lnTo>
                  <a:pt x="298" y="164"/>
                </a:lnTo>
                <a:lnTo>
                  <a:pt x="298" y="89"/>
                </a:lnTo>
                <a:lnTo>
                  <a:pt x="208" y="89"/>
                </a:lnTo>
                <a:lnTo>
                  <a:pt x="194" y="87"/>
                </a:lnTo>
                <a:lnTo>
                  <a:pt x="183" y="80"/>
                </a:lnTo>
                <a:lnTo>
                  <a:pt x="175" y="70"/>
                </a:lnTo>
                <a:lnTo>
                  <a:pt x="169" y="58"/>
                </a:lnTo>
                <a:lnTo>
                  <a:pt x="167" y="44"/>
                </a:lnTo>
                <a:lnTo>
                  <a:pt x="169" y="31"/>
                </a:lnTo>
                <a:lnTo>
                  <a:pt x="175" y="18"/>
                </a:lnTo>
                <a:lnTo>
                  <a:pt x="183" y="8"/>
                </a:lnTo>
                <a:lnTo>
                  <a:pt x="194" y="2"/>
                </a:lnTo>
                <a:lnTo>
                  <a:pt x="20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23" name="Group 839"/>
          <p:cNvGrpSpPr/>
          <p:nvPr/>
        </p:nvGrpSpPr>
        <p:grpSpPr>
          <a:xfrm>
            <a:off x="10560555" y="2846951"/>
            <a:ext cx="428625" cy="544512"/>
            <a:chOff x="7261225" y="4237038"/>
            <a:chExt cx="428625" cy="544512"/>
          </a:xfrm>
          <a:solidFill>
            <a:srgbClr val="000000"/>
          </a:solidFill>
        </p:grpSpPr>
        <p:sp>
          <p:nvSpPr>
            <p:cNvPr id="424" name="Freeform 235"/>
            <p:cNvSpPr>
              <a:spLocks/>
            </p:cNvSpPr>
            <p:nvPr/>
          </p:nvSpPr>
          <p:spPr bwMode="auto">
            <a:xfrm>
              <a:off x="7261225" y="4679950"/>
              <a:ext cx="428625" cy="101600"/>
            </a:xfrm>
            <a:custGeom>
              <a:avLst/>
              <a:gdLst>
                <a:gd name="T0" fmla="*/ 31 w 2705"/>
                <a:gd name="T1" fmla="*/ 40 h 633"/>
                <a:gd name="T2" fmla="*/ 84 w 2705"/>
                <a:gd name="T3" fmla="*/ 117 h 633"/>
                <a:gd name="T4" fmla="*/ 165 w 2705"/>
                <a:gd name="T5" fmla="*/ 190 h 633"/>
                <a:gd name="T6" fmla="*/ 267 w 2705"/>
                <a:gd name="T7" fmla="*/ 255 h 633"/>
                <a:gd name="T8" fmla="*/ 391 w 2705"/>
                <a:gd name="T9" fmla="*/ 314 h 633"/>
                <a:gd name="T10" fmla="*/ 535 w 2705"/>
                <a:gd name="T11" fmla="*/ 366 h 633"/>
                <a:gd name="T12" fmla="*/ 694 w 2705"/>
                <a:gd name="T13" fmla="*/ 409 h 633"/>
                <a:gd name="T14" fmla="*/ 867 w 2705"/>
                <a:gd name="T15" fmla="*/ 442 h 633"/>
                <a:gd name="T16" fmla="*/ 1055 w 2705"/>
                <a:gd name="T17" fmla="*/ 466 h 633"/>
                <a:gd name="T18" fmla="*/ 1251 w 2705"/>
                <a:gd name="T19" fmla="*/ 478 h 633"/>
                <a:gd name="T20" fmla="*/ 1455 w 2705"/>
                <a:gd name="T21" fmla="*/ 478 h 633"/>
                <a:gd name="T22" fmla="*/ 1651 w 2705"/>
                <a:gd name="T23" fmla="*/ 466 h 633"/>
                <a:gd name="T24" fmla="*/ 1838 w 2705"/>
                <a:gd name="T25" fmla="*/ 442 h 633"/>
                <a:gd name="T26" fmla="*/ 2012 w 2705"/>
                <a:gd name="T27" fmla="*/ 409 h 633"/>
                <a:gd name="T28" fmla="*/ 2171 w 2705"/>
                <a:gd name="T29" fmla="*/ 366 h 633"/>
                <a:gd name="T30" fmla="*/ 2313 w 2705"/>
                <a:gd name="T31" fmla="*/ 314 h 633"/>
                <a:gd name="T32" fmla="*/ 2438 w 2705"/>
                <a:gd name="T33" fmla="*/ 255 h 633"/>
                <a:gd name="T34" fmla="*/ 2540 w 2705"/>
                <a:gd name="T35" fmla="*/ 190 h 633"/>
                <a:gd name="T36" fmla="*/ 2620 w 2705"/>
                <a:gd name="T37" fmla="*/ 117 h 633"/>
                <a:gd name="T38" fmla="*/ 2675 w 2705"/>
                <a:gd name="T39" fmla="*/ 40 h 633"/>
                <a:gd name="T40" fmla="*/ 2702 w 2705"/>
                <a:gd name="T41" fmla="*/ 38 h 633"/>
                <a:gd name="T42" fmla="*/ 2702 w 2705"/>
                <a:gd name="T43" fmla="*/ 119 h 633"/>
                <a:gd name="T44" fmla="*/ 2673 w 2705"/>
                <a:gd name="T45" fmla="*/ 199 h 633"/>
                <a:gd name="T46" fmla="*/ 2616 w 2705"/>
                <a:gd name="T47" fmla="*/ 275 h 633"/>
                <a:gd name="T48" fmla="*/ 2536 w 2705"/>
                <a:gd name="T49" fmla="*/ 347 h 633"/>
                <a:gd name="T50" fmla="*/ 2433 w 2705"/>
                <a:gd name="T51" fmla="*/ 411 h 633"/>
                <a:gd name="T52" fmla="*/ 2309 w 2705"/>
                <a:gd name="T53" fmla="*/ 470 h 633"/>
                <a:gd name="T54" fmla="*/ 2167 w 2705"/>
                <a:gd name="T55" fmla="*/ 521 h 633"/>
                <a:gd name="T56" fmla="*/ 2008 w 2705"/>
                <a:gd name="T57" fmla="*/ 564 h 633"/>
                <a:gd name="T58" fmla="*/ 1834 w 2705"/>
                <a:gd name="T59" fmla="*/ 596 h 633"/>
                <a:gd name="T60" fmla="*/ 1649 w 2705"/>
                <a:gd name="T61" fmla="*/ 620 h 633"/>
                <a:gd name="T62" fmla="*/ 1454 w 2705"/>
                <a:gd name="T63" fmla="*/ 632 h 633"/>
                <a:gd name="T64" fmla="*/ 1251 w 2705"/>
                <a:gd name="T65" fmla="*/ 632 h 633"/>
                <a:gd name="T66" fmla="*/ 1056 w 2705"/>
                <a:gd name="T67" fmla="*/ 620 h 633"/>
                <a:gd name="T68" fmla="*/ 871 w 2705"/>
                <a:gd name="T69" fmla="*/ 596 h 633"/>
                <a:gd name="T70" fmla="*/ 697 w 2705"/>
                <a:gd name="T71" fmla="*/ 564 h 633"/>
                <a:gd name="T72" fmla="*/ 539 w 2705"/>
                <a:gd name="T73" fmla="*/ 521 h 633"/>
                <a:gd name="T74" fmla="*/ 396 w 2705"/>
                <a:gd name="T75" fmla="*/ 470 h 633"/>
                <a:gd name="T76" fmla="*/ 273 w 2705"/>
                <a:gd name="T77" fmla="*/ 411 h 633"/>
                <a:gd name="T78" fmla="*/ 169 w 2705"/>
                <a:gd name="T79" fmla="*/ 347 h 633"/>
                <a:gd name="T80" fmla="*/ 89 w 2705"/>
                <a:gd name="T81" fmla="*/ 275 h 633"/>
                <a:gd name="T82" fmla="*/ 33 w 2705"/>
                <a:gd name="T83" fmla="*/ 199 h 633"/>
                <a:gd name="T84" fmla="*/ 4 w 2705"/>
                <a:gd name="T85" fmla="*/ 119 h 633"/>
                <a:gd name="T86" fmla="*/ 3 w 2705"/>
                <a:gd name="T87" fmla="*/ 38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05" h="633">
                  <a:moveTo>
                    <a:pt x="13" y="0"/>
                  </a:moveTo>
                  <a:lnTo>
                    <a:pt x="31" y="40"/>
                  </a:lnTo>
                  <a:lnTo>
                    <a:pt x="54" y="80"/>
                  </a:lnTo>
                  <a:lnTo>
                    <a:pt x="84" y="117"/>
                  </a:lnTo>
                  <a:lnTo>
                    <a:pt x="122" y="154"/>
                  </a:lnTo>
                  <a:lnTo>
                    <a:pt x="165" y="190"/>
                  </a:lnTo>
                  <a:lnTo>
                    <a:pt x="214" y="223"/>
                  </a:lnTo>
                  <a:lnTo>
                    <a:pt x="267" y="255"/>
                  </a:lnTo>
                  <a:lnTo>
                    <a:pt x="327" y="286"/>
                  </a:lnTo>
                  <a:lnTo>
                    <a:pt x="391" y="314"/>
                  </a:lnTo>
                  <a:lnTo>
                    <a:pt x="461" y="341"/>
                  </a:lnTo>
                  <a:lnTo>
                    <a:pt x="535" y="366"/>
                  </a:lnTo>
                  <a:lnTo>
                    <a:pt x="612" y="389"/>
                  </a:lnTo>
                  <a:lnTo>
                    <a:pt x="694" y="409"/>
                  </a:lnTo>
                  <a:lnTo>
                    <a:pt x="779" y="427"/>
                  </a:lnTo>
                  <a:lnTo>
                    <a:pt x="867" y="442"/>
                  </a:lnTo>
                  <a:lnTo>
                    <a:pt x="959" y="455"/>
                  </a:lnTo>
                  <a:lnTo>
                    <a:pt x="1055" y="466"/>
                  </a:lnTo>
                  <a:lnTo>
                    <a:pt x="1152" y="474"/>
                  </a:lnTo>
                  <a:lnTo>
                    <a:pt x="1251" y="478"/>
                  </a:lnTo>
                  <a:lnTo>
                    <a:pt x="1353" y="480"/>
                  </a:lnTo>
                  <a:lnTo>
                    <a:pt x="1455" y="478"/>
                  </a:lnTo>
                  <a:lnTo>
                    <a:pt x="1554" y="474"/>
                  </a:lnTo>
                  <a:lnTo>
                    <a:pt x="1651" y="466"/>
                  </a:lnTo>
                  <a:lnTo>
                    <a:pt x="1746" y="455"/>
                  </a:lnTo>
                  <a:lnTo>
                    <a:pt x="1838" y="442"/>
                  </a:lnTo>
                  <a:lnTo>
                    <a:pt x="1926" y="427"/>
                  </a:lnTo>
                  <a:lnTo>
                    <a:pt x="2012" y="409"/>
                  </a:lnTo>
                  <a:lnTo>
                    <a:pt x="2093" y="389"/>
                  </a:lnTo>
                  <a:lnTo>
                    <a:pt x="2171" y="366"/>
                  </a:lnTo>
                  <a:lnTo>
                    <a:pt x="2245" y="341"/>
                  </a:lnTo>
                  <a:lnTo>
                    <a:pt x="2313" y="314"/>
                  </a:lnTo>
                  <a:lnTo>
                    <a:pt x="2378" y="286"/>
                  </a:lnTo>
                  <a:lnTo>
                    <a:pt x="2438" y="255"/>
                  </a:lnTo>
                  <a:lnTo>
                    <a:pt x="2492" y="223"/>
                  </a:lnTo>
                  <a:lnTo>
                    <a:pt x="2540" y="190"/>
                  </a:lnTo>
                  <a:lnTo>
                    <a:pt x="2583" y="154"/>
                  </a:lnTo>
                  <a:lnTo>
                    <a:pt x="2620" y="117"/>
                  </a:lnTo>
                  <a:lnTo>
                    <a:pt x="2650" y="80"/>
                  </a:lnTo>
                  <a:lnTo>
                    <a:pt x="2675" y="40"/>
                  </a:lnTo>
                  <a:lnTo>
                    <a:pt x="2692" y="0"/>
                  </a:lnTo>
                  <a:lnTo>
                    <a:pt x="2702" y="38"/>
                  </a:lnTo>
                  <a:lnTo>
                    <a:pt x="2705" y="77"/>
                  </a:lnTo>
                  <a:lnTo>
                    <a:pt x="2702" y="119"/>
                  </a:lnTo>
                  <a:lnTo>
                    <a:pt x="2690" y="159"/>
                  </a:lnTo>
                  <a:lnTo>
                    <a:pt x="2673" y="199"/>
                  </a:lnTo>
                  <a:lnTo>
                    <a:pt x="2648" y="238"/>
                  </a:lnTo>
                  <a:lnTo>
                    <a:pt x="2616" y="275"/>
                  </a:lnTo>
                  <a:lnTo>
                    <a:pt x="2580" y="311"/>
                  </a:lnTo>
                  <a:lnTo>
                    <a:pt x="2536" y="347"/>
                  </a:lnTo>
                  <a:lnTo>
                    <a:pt x="2487" y="380"/>
                  </a:lnTo>
                  <a:lnTo>
                    <a:pt x="2433" y="411"/>
                  </a:lnTo>
                  <a:lnTo>
                    <a:pt x="2373" y="441"/>
                  </a:lnTo>
                  <a:lnTo>
                    <a:pt x="2309" y="470"/>
                  </a:lnTo>
                  <a:lnTo>
                    <a:pt x="2240" y="496"/>
                  </a:lnTo>
                  <a:lnTo>
                    <a:pt x="2167" y="521"/>
                  </a:lnTo>
                  <a:lnTo>
                    <a:pt x="2089" y="543"/>
                  </a:lnTo>
                  <a:lnTo>
                    <a:pt x="2008" y="564"/>
                  </a:lnTo>
                  <a:lnTo>
                    <a:pt x="1923" y="581"/>
                  </a:lnTo>
                  <a:lnTo>
                    <a:pt x="1834" y="596"/>
                  </a:lnTo>
                  <a:lnTo>
                    <a:pt x="1743" y="609"/>
                  </a:lnTo>
                  <a:lnTo>
                    <a:pt x="1649" y="620"/>
                  </a:lnTo>
                  <a:lnTo>
                    <a:pt x="1553" y="627"/>
                  </a:lnTo>
                  <a:lnTo>
                    <a:pt x="1454" y="632"/>
                  </a:lnTo>
                  <a:lnTo>
                    <a:pt x="1353" y="633"/>
                  </a:lnTo>
                  <a:lnTo>
                    <a:pt x="1251" y="632"/>
                  </a:lnTo>
                  <a:lnTo>
                    <a:pt x="1153" y="627"/>
                  </a:lnTo>
                  <a:lnTo>
                    <a:pt x="1056" y="620"/>
                  </a:lnTo>
                  <a:lnTo>
                    <a:pt x="962" y="609"/>
                  </a:lnTo>
                  <a:lnTo>
                    <a:pt x="871" y="596"/>
                  </a:lnTo>
                  <a:lnTo>
                    <a:pt x="783" y="581"/>
                  </a:lnTo>
                  <a:lnTo>
                    <a:pt x="697" y="564"/>
                  </a:lnTo>
                  <a:lnTo>
                    <a:pt x="616" y="543"/>
                  </a:lnTo>
                  <a:lnTo>
                    <a:pt x="539" y="521"/>
                  </a:lnTo>
                  <a:lnTo>
                    <a:pt x="465" y="496"/>
                  </a:lnTo>
                  <a:lnTo>
                    <a:pt x="396" y="470"/>
                  </a:lnTo>
                  <a:lnTo>
                    <a:pt x="332" y="441"/>
                  </a:lnTo>
                  <a:lnTo>
                    <a:pt x="273" y="411"/>
                  </a:lnTo>
                  <a:lnTo>
                    <a:pt x="218" y="380"/>
                  </a:lnTo>
                  <a:lnTo>
                    <a:pt x="169" y="347"/>
                  </a:lnTo>
                  <a:lnTo>
                    <a:pt x="126" y="311"/>
                  </a:lnTo>
                  <a:lnTo>
                    <a:pt x="89" y="275"/>
                  </a:lnTo>
                  <a:lnTo>
                    <a:pt x="58" y="238"/>
                  </a:lnTo>
                  <a:lnTo>
                    <a:pt x="33" y="199"/>
                  </a:lnTo>
                  <a:lnTo>
                    <a:pt x="15" y="159"/>
                  </a:lnTo>
                  <a:lnTo>
                    <a:pt x="4" y="119"/>
                  </a:lnTo>
                  <a:lnTo>
                    <a:pt x="0" y="77"/>
                  </a:lnTo>
                  <a:lnTo>
                    <a:pt x="3" y="38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236"/>
            <p:cNvSpPr>
              <a:spLocks noEditPoints="1"/>
            </p:cNvSpPr>
            <p:nvPr/>
          </p:nvSpPr>
          <p:spPr bwMode="auto">
            <a:xfrm>
              <a:off x="7261225" y="4237038"/>
              <a:ext cx="428625" cy="506413"/>
            </a:xfrm>
            <a:custGeom>
              <a:avLst/>
              <a:gdLst>
                <a:gd name="T0" fmla="*/ 1016 w 2705"/>
                <a:gd name="T1" fmla="*/ 2184 h 3188"/>
                <a:gd name="T2" fmla="*/ 668 w 2705"/>
                <a:gd name="T3" fmla="*/ 2279 h 3188"/>
                <a:gd name="T4" fmla="*/ 432 w 2705"/>
                <a:gd name="T5" fmla="*/ 2430 h 3188"/>
                <a:gd name="T6" fmla="*/ 345 w 2705"/>
                <a:gd name="T7" fmla="*/ 2618 h 3188"/>
                <a:gd name="T8" fmla="*/ 432 w 2705"/>
                <a:gd name="T9" fmla="*/ 2805 h 3188"/>
                <a:gd name="T10" fmla="*/ 668 w 2705"/>
                <a:gd name="T11" fmla="*/ 2956 h 3188"/>
                <a:gd name="T12" fmla="*/ 1016 w 2705"/>
                <a:gd name="T13" fmla="*/ 3053 h 3188"/>
                <a:gd name="T14" fmla="*/ 1435 w 2705"/>
                <a:gd name="T15" fmla="*/ 3076 h 3188"/>
                <a:gd name="T16" fmla="*/ 1832 w 2705"/>
                <a:gd name="T17" fmla="*/ 3022 h 3188"/>
                <a:gd name="T18" fmla="*/ 2139 w 2705"/>
                <a:gd name="T19" fmla="*/ 2902 h 3188"/>
                <a:gd name="T20" fmla="*/ 2321 w 2705"/>
                <a:gd name="T21" fmla="*/ 2734 h 3188"/>
                <a:gd name="T22" fmla="*/ 2338 w 2705"/>
                <a:gd name="T23" fmla="*/ 2540 h 3188"/>
                <a:gd name="T24" fmla="*/ 2187 w 2705"/>
                <a:gd name="T25" fmla="*/ 2364 h 3188"/>
                <a:gd name="T26" fmla="*/ 1902 w 2705"/>
                <a:gd name="T27" fmla="*/ 2234 h 3188"/>
                <a:gd name="T28" fmla="*/ 1520 w 2705"/>
                <a:gd name="T29" fmla="*/ 2164 h 3188"/>
                <a:gd name="T30" fmla="*/ 1127 w 2705"/>
                <a:gd name="T31" fmla="*/ 313 h 3188"/>
                <a:gd name="T32" fmla="*/ 767 w 2705"/>
                <a:gd name="T33" fmla="*/ 418 h 3188"/>
                <a:gd name="T34" fmla="*/ 490 w 2705"/>
                <a:gd name="T35" fmla="*/ 618 h 3188"/>
                <a:gd name="T36" fmla="*/ 328 w 2705"/>
                <a:gd name="T37" fmla="*/ 888 h 3188"/>
                <a:gd name="T38" fmla="*/ 312 w 2705"/>
                <a:gd name="T39" fmla="*/ 1199 h 3188"/>
                <a:gd name="T40" fmla="*/ 447 w 2705"/>
                <a:gd name="T41" fmla="*/ 1481 h 3188"/>
                <a:gd name="T42" fmla="*/ 704 w 2705"/>
                <a:gd name="T43" fmla="*/ 1697 h 3188"/>
                <a:gd name="T44" fmla="*/ 1050 w 2705"/>
                <a:gd name="T45" fmla="*/ 1824 h 3188"/>
                <a:gd name="T46" fmla="*/ 1448 w 2705"/>
                <a:gd name="T47" fmla="*/ 1836 h 3188"/>
                <a:gd name="T48" fmla="*/ 1808 w 2705"/>
                <a:gd name="T49" fmla="*/ 1731 h 3188"/>
                <a:gd name="T50" fmla="*/ 2085 w 2705"/>
                <a:gd name="T51" fmla="*/ 1531 h 3188"/>
                <a:gd name="T52" fmla="*/ 2246 w 2705"/>
                <a:gd name="T53" fmla="*/ 1259 h 3188"/>
                <a:gd name="T54" fmla="*/ 2262 w 2705"/>
                <a:gd name="T55" fmla="*/ 949 h 3188"/>
                <a:gd name="T56" fmla="*/ 2127 w 2705"/>
                <a:gd name="T57" fmla="*/ 668 h 3188"/>
                <a:gd name="T58" fmla="*/ 1871 w 2705"/>
                <a:gd name="T59" fmla="*/ 452 h 3188"/>
                <a:gd name="T60" fmla="*/ 1525 w 2705"/>
                <a:gd name="T61" fmla="*/ 325 h 3188"/>
                <a:gd name="T62" fmla="*/ 1256 w 2705"/>
                <a:gd name="T63" fmla="*/ 0 h 3188"/>
                <a:gd name="T64" fmla="*/ 1691 w 2705"/>
                <a:gd name="T65" fmla="*/ 66 h 3188"/>
                <a:gd name="T66" fmla="*/ 2057 w 2705"/>
                <a:gd name="T67" fmla="*/ 250 h 3188"/>
                <a:gd name="T68" fmla="*/ 2324 w 2705"/>
                <a:gd name="T69" fmla="*/ 526 h 3188"/>
                <a:gd name="T70" fmla="*/ 2463 w 2705"/>
                <a:gd name="T71" fmla="*/ 869 h 3188"/>
                <a:gd name="T72" fmla="*/ 2448 w 2705"/>
                <a:gd name="T73" fmla="*/ 1237 h 3188"/>
                <a:gd name="T74" fmla="*/ 2291 w 2705"/>
                <a:gd name="T75" fmla="*/ 1561 h 3188"/>
                <a:gd name="T76" fmla="*/ 2017 w 2705"/>
                <a:gd name="T77" fmla="*/ 1817 h 3188"/>
                <a:gd name="T78" fmla="*/ 1733 w 2705"/>
                <a:gd name="T79" fmla="*/ 2099 h 3188"/>
                <a:gd name="T80" fmla="*/ 2161 w 2705"/>
                <a:gd name="T81" fmla="*/ 2186 h 3188"/>
                <a:gd name="T82" fmla="*/ 2485 w 2705"/>
                <a:gd name="T83" fmla="*/ 2328 h 3188"/>
                <a:gd name="T84" fmla="*/ 2672 w 2705"/>
                <a:gd name="T85" fmla="*/ 2509 h 3188"/>
                <a:gd name="T86" fmla="*/ 2690 w 2705"/>
                <a:gd name="T87" fmla="*/ 2714 h 3188"/>
                <a:gd name="T88" fmla="*/ 2536 w 2705"/>
                <a:gd name="T89" fmla="*/ 2901 h 3188"/>
                <a:gd name="T90" fmla="*/ 2240 w 2705"/>
                <a:gd name="T91" fmla="*/ 3052 h 3188"/>
                <a:gd name="T92" fmla="*/ 1834 w 2705"/>
                <a:gd name="T93" fmla="*/ 3152 h 3188"/>
                <a:gd name="T94" fmla="*/ 1353 w 2705"/>
                <a:gd name="T95" fmla="*/ 3188 h 3188"/>
                <a:gd name="T96" fmla="*/ 871 w 2705"/>
                <a:gd name="T97" fmla="*/ 3152 h 3188"/>
                <a:gd name="T98" fmla="*/ 465 w 2705"/>
                <a:gd name="T99" fmla="*/ 3052 h 3188"/>
                <a:gd name="T100" fmla="*/ 169 w 2705"/>
                <a:gd name="T101" fmla="*/ 2901 h 3188"/>
                <a:gd name="T102" fmla="*/ 15 w 2705"/>
                <a:gd name="T103" fmla="*/ 2714 h 3188"/>
                <a:gd name="T104" fmla="*/ 32 w 2705"/>
                <a:gd name="T105" fmla="*/ 2511 h 3188"/>
                <a:gd name="T106" fmla="*/ 215 w 2705"/>
                <a:gd name="T107" fmla="*/ 2331 h 3188"/>
                <a:gd name="T108" fmla="*/ 532 w 2705"/>
                <a:gd name="T109" fmla="*/ 2190 h 3188"/>
                <a:gd name="T110" fmla="*/ 860 w 2705"/>
                <a:gd name="T111" fmla="*/ 1984 h 3188"/>
                <a:gd name="T112" fmla="*/ 477 w 2705"/>
                <a:gd name="T113" fmla="*/ 1805 h 3188"/>
                <a:gd name="T114" fmla="*/ 196 w 2705"/>
                <a:gd name="T115" fmla="*/ 1526 h 3188"/>
                <a:gd name="T116" fmla="*/ 49 w 2705"/>
                <a:gd name="T117" fmla="*/ 1174 h 3188"/>
                <a:gd name="T118" fmla="*/ 65 w 2705"/>
                <a:gd name="T119" fmla="*/ 796 h 3188"/>
                <a:gd name="T120" fmla="*/ 232 w 2705"/>
                <a:gd name="T121" fmla="*/ 464 h 3188"/>
                <a:gd name="T122" fmla="*/ 521 w 2705"/>
                <a:gd name="T123" fmla="*/ 205 h 3188"/>
                <a:gd name="T124" fmla="*/ 903 w 2705"/>
                <a:gd name="T125" fmla="*/ 43 h 3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5" h="3188">
                  <a:moveTo>
                    <a:pt x="1349" y="2158"/>
                  </a:moveTo>
                  <a:lnTo>
                    <a:pt x="1262" y="2159"/>
                  </a:lnTo>
                  <a:lnTo>
                    <a:pt x="1178" y="2164"/>
                  </a:lnTo>
                  <a:lnTo>
                    <a:pt x="1095" y="2173"/>
                  </a:lnTo>
                  <a:lnTo>
                    <a:pt x="1016" y="2184"/>
                  </a:lnTo>
                  <a:lnTo>
                    <a:pt x="939" y="2197"/>
                  </a:lnTo>
                  <a:lnTo>
                    <a:pt x="866" y="2215"/>
                  </a:lnTo>
                  <a:lnTo>
                    <a:pt x="797" y="2234"/>
                  </a:lnTo>
                  <a:lnTo>
                    <a:pt x="730" y="2256"/>
                  </a:lnTo>
                  <a:lnTo>
                    <a:pt x="668" y="2279"/>
                  </a:lnTo>
                  <a:lnTo>
                    <a:pt x="611" y="2306"/>
                  </a:lnTo>
                  <a:lnTo>
                    <a:pt x="558" y="2334"/>
                  </a:lnTo>
                  <a:lnTo>
                    <a:pt x="511" y="2364"/>
                  </a:lnTo>
                  <a:lnTo>
                    <a:pt x="468" y="2397"/>
                  </a:lnTo>
                  <a:lnTo>
                    <a:pt x="432" y="2430"/>
                  </a:lnTo>
                  <a:lnTo>
                    <a:pt x="402" y="2465"/>
                  </a:lnTo>
                  <a:lnTo>
                    <a:pt x="378" y="2502"/>
                  </a:lnTo>
                  <a:lnTo>
                    <a:pt x="359" y="2540"/>
                  </a:lnTo>
                  <a:lnTo>
                    <a:pt x="349" y="2578"/>
                  </a:lnTo>
                  <a:lnTo>
                    <a:pt x="345" y="2618"/>
                  </a:lnTo>
                  <a:lnTo>
                    <a:pt x="349" y="2658"/>
                  </a:lnTo>
                  <a:lnTo>
                    <a:pt x="359" y="2697"/>
                  </a:lnTo>
                  <a:lnTo>
                    <a:pt x="378" y="2734"/>
                  </a:lnTo>
                  <a:lnTo>
                    <a:pt x="402" y="2771"/>
                  </a:lnTo>
                  <a:lnTo>
                    <a:pt x="432" y="2805"/>
                  </a:lnTo>
                  <a:lnTo>
                    <a:pt x="468" y="2840"/>
                  </a:lnTo>
                  <a:lnTo>
                    <a:pt x="511" y="2872"/>
                  </a:lnTo>
                  <a:lnTo>
                    <a:pt x="558" y="2902"/>
                  </a:lnTo>
                  <a:lnTo>
                    <a:pt x="611" y="2930"/>
                  </a:lnTo>
                  <a:lnTo>
                    <a:pt x="668" y="2956"/>
                  </a:lnTo>
                  <a:lnTo>
                    <a:pt x="730" y="2981"/>
                  </a:lnTo>
                  <a:lnTo>
                    <a:pt x="797" y="3002"/>
                  </a:lnTo>
                  <a:lnTo>
                    <a:pt x="866" y="3022"/>
                  </a:lnTo>
                  <a:lnTo>
                    <a:pt x="939" y="3039"/>
                  </a:lnTo>
                  <a:lnTo>
                    <a:pt x="1016" y="3053"/>
                  </a:lnTo>
                  <a:lnTo>
                    <a:pt x="1095" y="3063"/>
                  </a:lnTo>
                  <a:lnTo>
                    <a:pt x="1178" y="3072"/>
                  </a:lnTo>
                  <a:lnTo>
                    <a:pt x="1262" y="3076"/>
                  </a:lnTo>
                  <a:lnTo>
                    <a:pt x="1349" y="3079"/>
                  </a:lnTo>
                  <a:lnTo>
                    <a:pt x="1435" y="3076"/>
                  </a:lnTo>
                  <a:lnTo>
                    <a:pt x="1520" y="3072"/>
                  </a:lnTo>
                  <a:lnTo>
                    <a:pt x="1602" y="3063"/>
                  </a:lnTo>
                  <a:lnTo>
                    <a:pt x="1682" y="3053"/>
                  </a:lnTo>
                  <a:lnTo>
                    <a:pt x="1758" y="3039"/>
                  </a:lnTo>
                  <a:lnTo>
                    <a:pt x="1832" y="3022"/>
                  </a:lnTo>
                  <a:lnTo>
                    <a:pt x="1902" y="3002"/>
                  </a:lnTo>
                  <a:lnTo>
                    <a:pt x="1968" y="2981"/>
                  </a:lnTo>
                  <a:lnTo>
                    <a:pt x="2030" y="2956"/>
                  </a:lnTo>
                  <a:lnTo>
                    <a:pt x="2087" y="2930"/>
                  </a:lnTo>
                  <a:lnTo>
                    <a:pt x="2139" y="2902"/>
                  </a:lnTo>
                  <a:lnTo>
                    <a:pt x="2187" y="2872"/>
                  </a:lnTo>
                  <a:lnTo>
                    <a:pt x="2229" y="2840"/>
                  </a:lnTo>
                  <a:lnTo>
                    <a:pt x="2265" y="2805"/>
                  </a:lnTo>
                  <a:lnTo>
                    <a:pt x="2296" y="2771"/>
                  </a:lnTo>
                  <a:lnTo>
                    <a:pt x="2321" y="2734"/>
                  </a:lnTo>
                  <a:lnTo>
                    <a:pt x="2338" y="2697"/>
                  </a:lnTo>
                  <a:lnTo>
                    <a:pt x="2349" y="2658"/>
                  </a:lnTo>
                  <a:lnTo>
                    <a:pt x="2353" y="2618"/>
                  </a:lnTo>
                  <a:lnTo>
                    <a:pt x="2349" y="2578"/>
                  </a:lnTo>
                  <a:lnTo>
                    <a:pt x="2338" y="2540"/>
                  </a:lnTo>
                  <a:lnTo>
                    <a:pt x="2321" y="2502"/>
                  </a:lnTo>
                  <a:lnTo>
                    <a:pt x="2296" y="2465"/>
                  </a:lnTo>
                  <a:lnTo>
                    <a:pt x="2265" y="2430"/>
                  </a:lnTo>
                  <a:lnTo>
                    <a:pt x="2229" y="2397"/>
                  </a:lnTo>
                  <a:lnTo>
                    <a:pt x="2187" y="2364"/>
                  </a:lnTo>
                  <a:lnTo>
                    <a:pt x="2139" y="2334"/>
                  </a:lnTo>
                  <a:lnTo>
                    <a:pt x="2087" y="2306"/>
                  </a:lnTo>
                  <a:lnTo>
                    <a:pt x="2030" y="2279"/>
                  </a:lnTo>
                  <a:lnTo>
                    <a:pt x="1968" y="2256"/>
                  </a:lnTo>
                  <a:lnTo>
                    <a:pt x="1902" y="2234"/>
                  </a:lnTo>
                  <a:lnTo>
                    <a:pt x="1832" y="2215"/>
                  </a:lnTo>
                  <a:lnTo>
                    <a:pt x="1758" y="2197"/>
                  </a:lnTo>
                  <a:lnTo>
                    <a:pt x="1682" y="2184"/>
                  </a:lnTo>
                  <a:lnTo>
                    <a:pt x="1602" y="2173"/>
                  </a:lnTo>
                  <a:lnTo>
                    <a:pt x="1520" y="2164"/>
                  </a:lnTo>
                  <a:lnTo>
                    <a:pt x="1435" y="2159"/>
                  </a:lnTo>
                  <a:lnTo>
                    <a:pt x="1349" y="2158"/>
                  </a:lnTo>
                  <a:close/>
                  <a:moveTo>
                    <a:pt x="1288" y="302"/>
                  </a:moveTo>
                  <a:lnTo>
                    <a:pt x="1206" y="305"/>
                  </a:lnTo>
                  <a:lnTo>
                    <a:pt x="1127" y="313"/>
                  </a:lnTo>
                  <a:lnTo>
                    <a:pt x="1050" y="325"/>
                  </a:lnTo>
                  <a:lnTo>
                    <a:pt x="975" y="342"/>
                  </a:lnTo>
                  <a:lnTo>
                    <a:pt x="903" y="363"/>
                  </a:lnTo>
                  <a:lnTo>
                    <a:pt x="833" y="389"/>
                  </a:lnTo>
                  <a:lnTo>
                    <a:pt x="767" y="418"/>
                  </a:lnTo>
                  <a:lnTo>
                    <a:pt x="704" y="452"/>
                  </a:lnTo>
                  <a:lnTo>
                    <a:pt x="645" y="488"/>
                  </a:lnTo>
                  <a:lnTo>
                    <a:pt x="589" y="529"/>
                  </a:lnTo>
                  <a:lnTo>
                    <a:pt x="537" y="572"/>
                  </a:lnTo>
                  <a:lnTo>
                    <a:pt x="490" y="618"/>
                  </a:lnTo>
                  <a:lnTo>
                    <a:pt x="447" y="668"/>
                  </a:lnTo>
                  <a:lnTo>
                    <a:pt x="410" y="719"/>
                  </a:lnTo>
                  <a:lnTo>
                    <a:pt x="378" y="774"/>
                  </a:lnTo>
                  <a:lnTo>
                    <a:pt x="350" y="830"/>
                  </a:lnTo>
                  <a:lnTo>
                    <a:pt x="328" y="888"/>
                  </a:lnTo>
                  <a:lnTo>
                    <a:pt x="312" y="949"/>
                  </a:lnTo>
                  <a:lnTo>
                    <a:pt x="303" y="1011"/>
                  </a:lnTo>
                  <a:lnTo>
                    <a:pt x="299" y="1074"/>
                  </a:lnTo>
                  <a:lnTo>
                    <a:pt x="303" y="1138"/>
                  </a:lnTo>
                  <a:lnTo>
                    <a:pt x="312" y="1199"/>
                  </a:lnTo>
                  <a:lnTo>
                    <a:pt x="328" y="1259"/>
                  </a:lnTo>
                  <a:lnTo>
                    <a:pt x="350" y="1319"/>
                  </a:lnTo>
                  <a:lnTo>
                    <a:pt x="378" y="1375"/>
                  </a:lnTo>
                  <a:lnTo>
                    <a:pt x="410" y="1429"/>
                  </a:lnTo>
                  <a:lnTo>
                    <a:pt x="447" y="1481"/>
                  </a:lnTo>
                  <a:lnTo>
                    <a:pt x="490" y="1531"/>
                  </a:lnTo>
                  <a:lnTo>
                    <a:pt x="537" y="1577"/>
                  </a:lnTo>
                  <a:lnTo>
                    <a:pt x="589" y="1620"/>
                  </a:lnTo>
                  <a:lnTo>
                    <a:pt x="645" y="1661"/>
                  </a:lnTo>
                  <a:lnTo>
                    <a:pt x="704" y="1697"/>
                  </a:lnTo>
                  <a:lnTo>
                    <a:pt x="767" y="1731"/>
                  </a:lnTo>
                  <a:lnTo>
                    <a:pt x="833" y="1760"/>
                  </a:lnTo>
                  <a:lnTo>
                    <a:pt x="903" y="1785"/>
                  </a:lnTo>
                  <a:lnTo>
                    <a:pt x="975" y="1807"/>
                  </a:lnTo>
                  <a:lnTo>
                    <a:pt x="1050" y="1824"/>
                  </a:lnTo>
                  <a:lnTo>
                    <a:pt x="1127" y="1836"/>
                  </a:lnTo>
                  <a:lnTo>
                    <a:pt x="1206" y="1844"/>
                  </a:lnTo>
                  <a:lnTo>
                    <a:pt x="1288" y="1846"/>
                  </a:lnTo>
                  <a:lnTo>
                    <a:pt x="1369" y="1844"/>
                  </a:lnTo>
                  <a:lnTo>
                    <a:pt x="1448" y="1836"/>
                  </a:lnTo>
                  <a:lnTo>
                    <a:pt x="1525" y="1824"/>
                  </a:lnTo>
                  <a:lnTo>
                    <a:pt x="1600" y="1807"/>
                  </a:lnTo>
                  <a:lnTo>
                    <a:pt x="1672" y="1785"/>
                  </a:lnTo>
                  <a:lnTo>
                    <a:pt x="1741" y="1760"/>
                  </a:lnTo>
                  <a:lnTo>
                    <a:pt x="1808" y="1731"/>
                  </a:lnTo>
                  <a:lnTo>
                    <a:pt x="1871" y="1697"/>
                  </a:lnTo>
                  <a:lnTo>
                    <a:pt x="1931" y="1661"/>
                  </a:lnTo>
                  <a:lnTo>
                    <a:pt x="1986" y="1620"/>
                  </a:lnTo>
                  <a:lnTo>
                    <a:pt x="2038" y="1577"/>
                  </a:lnTo>
                  <a:lnTo>
                    <a:pt x="2085" y="1531"/>
                  </a:lnTo>
                  <a:lnTo>
                    <a:pt x="2127" y="1481"/>
                  </a:lnTo>
                  <a:lnTo>
                    <a:pt x="2165" y="1429"/>
                  </a:lnTo>
                  <a:lnTo>
                    <a:pt x="2198" y="1375"/>
                  </a:lnTo>
                  <a:lnTo>
                    <a:pt x="2225" y="1319"/>
                  </a:lnTo>
                  <a:lnTo>
                    <a:pt x="2246" y="1259"/>
                  </a:lnTo>
                  <a:lnTo>
                    <a:pt x="2262" y="1199"/>
                  </a:lnTo>
                  <a:lnTo>
                    <a:pt x="2272" y="1138"/>
                  </a:lnTo>
                  <a:lnTo>
                    <a:pt x="2275" y="1074"/>
                  </a:lnTo>
                  <a:lnTo>
                    <a:pt x="2272" y="1011"/>
                  </a:lnTo>
                  <a:lnTo>
                    <a:pt x="2262" y="949"/>
                  </a:lnTo>
                  <a:lnTo>
                    <a:pt x="2246" y="888"/>
                  </a:lnTo>
                  <a:lnTo>
                    <a:pt x="2225" y="830"/>
                  </a:lnTo>
                  <a:lnTo>
                    <a:pt x="2198" y="774"/>
                  </a:lnTo>
                  <a:lnTo>
                    <a:pt x="2165" y="719"/>
                  </a:lnTo>
                  <a:lnTo>
                    <a:pt x="2127" y="668"/>
                  </a:lnTo>
                  <a:lnTo>
                    <a:pt x="2085" y="618"/>
                  </a:lnTo>
                  <a:lnTo>
                    <a:pt x="2038" y="572"/>
                  </a:lnTo>
                  <a:lnTo>
                    <a:pt x="1986" y="529"/>
                  </a:lnTo>
                  <a:lnTo>
                    <a:pt x="1931" y="488"/>
                  </a:lnTo>
                  <a:lnTo>
                    <a:pt x="1871" y="452"/>
                  </a:lnTo>
                  <a:lnTo>
                    <a:pt x="1808" y="418"/>
                  </a:lnTo>
                  <a:lnTo>
                    <a:pt x="1741" y="389"/>
                  </a:lnTo>
                  <a:lnTo>
                    <a:pt x="1672" y="363"/>
                  </a:lnTo>
                  <a:lnTo>
                    <a:pt x="1600" y="342"/>
                  </a:lnTo>
                  <a:lnTo>
                    <a:pt x="1525" y="325"/>
                  </a:lnTo>
                  <a:lnTo>
                    <a:pt x="1448" y="313"/>
                  </a:lnTo>
                  <a:lnTo>
                    <a:pt x="1369" y="305"/>
                  </a:lnTo>
                  <a:lnTo>
                    <a:pt x="1288" y="302"/>
                  </a:lnTo>
                  <a:close/>
                  <a:moveTo>
                    <a:pt x="1256" y="0"/>
                  </a:moveTo>
                  <a:lnTo>
                    <a:pt x="1256" y="0"/>
                  </a:lnTo>
                  <a:lnTo>
                    <a:pt x="1347" y="3"/>
                  </a:lnTo>
                  <a:lnTo>
                    <a:pt x="1436" y="10"/>
                  </a:lnTo>
                  <a:lnTo>
                    <a:pt x="1523" y="24"/>
                  </a:lnTo>
                  <a:lnTo>
                    <a:pt x="1609" y="43"/>
                  </a:lnTo>
                  <a:lnTo>
                    <a:pt x="1691" y="66"/>
                  </a:lnTo>
                  <a:lnTo>
                    <a:pt x="1770" y="94"/>
                  </a:lnTo>
                  <a:lnTo>
                    <a:pt x="1847" y="128"/>
                  </a:lnTo>
                  <a:lnTo>
                    <a:pt x="1920" y="164"/>
                  </a:lnTo>
                  <a:lnTo>
                    <a:pt x="1990" y="205"/>
                  </a:lnTo>
                  <a:lnTo>
                    <a:pt x="2057" y="250"/>
                  </a:lnTo>
                  <a:lnTo>
                    <a:pt x="2119" y="299"/>
                  </a:lnTo>
                  <a:lnTo>
                    <a:pt x="2177" y="350"/>
                  </a:lnTo>
                  <a:lnTo>
                    <a:pt x="2230" y="406"/>
                  </a:lnTo>
                  <a:lnTo>
                    <a:pt x="2279" y="464"/>
                  </a:lnTo>
                  <a:lnTo>
                    <a:pt x="2324" y="526"/>
                  </a:lnTo>
                  <a:lnTo>
                    <a:pt x="2363" y="590"/>
                  </a:lnTo>
                  <a:lnTo>
                    <a:pt x="2397" y="656"/>
                  </a:lnTo>
                  <a:lnTo>
                    <a:pt x="2425" y="725"/>
                  </a:lnTo>
                  <a:lnTo>
                    <a:pt x="2447" y="796"/>
                  </a:lnTo>
                  <a:lnTo>
                    <a:pt x="2463" y="869"/>
                  </a:lnTo>
                  <a:lnTo>
                    <a:pt x="2473" y="944"/>
                  </a:lnTo>
                  <a:lnTo>
                    <a:pt x="2476" y="1020"/>
                  </a:lnTo>
                  <a:lnTo>
                    <a:pt x="2473" y="1094"/>
                  </a:lnTo>
                  <a:lnTo>
                    <a:pt x="2463" y="1166"/>
                  </a:lnTo>
                  <a:lnTo>
                    <a:pt x="2448" y="1237"/>
                  </a:lnTo>
                  <a:lnTo>
                    <a:pt x="2428" y="1306"/>
                  </a:lnTo>
                  <a:lnTo>
                    <a:pt x="2401" y="1372"/>
                  </a:lnTo>
                  <a:lnTo>
                    <a:pt x="2369" y="1438"/>
                  </a:lnTo>
                  <a:lnTo>
                    <a:pt x="2333" y="1500"/>
                  </a:lnTo>
                  <a:lnTo>
                    <a:pt x="2291" y="1561"/>
                  </a:lnTo>
                  <a:lnTo>
                    <a:pt x="2245" y="1618"/>
                  </a:lnTo>
                  <a:lnTo>
                    <a:pt x="2194" y="1673"/>
                  </a:lnTo>
                  <a:lnTo>
                    <a:pt x="2139" y="1724"/>
                  </a:lnTo>
                  <a:lnTo>
                    <a:pt x="2080" y="1773"/>
                  </a:lnTo>
                  <a:lnTo>
                    <a:pt x="2017" y="1817"/>
                  </a:lnTo>
                  <a:lnTo>
                    <a:pt x="1951" y="1859"/>
                  </a:lnTo>
                  <a:lnTo>
                    <a:pt x="1881" y="1896"/>
                  </a:lnTo>
                  <a:lnTo>
                    <a:pt x="1809" y="1930"/>
                  </a:lnTo>
                  <a:lnTo>
                    <a:pt x="1733" y="1959"/>
                  </a:lnTo>
                  <a:lnTo>
                    <a:pt x="1733" y="2099"/>
                  </a:lnTo>
                  <a:lnTo>
                    <a:pt x="1825" y="2110"/>
                  </a:lnTo>
                  <a:lnTo>
                    <a:pt x="1915" y="2125"/>
                  </a:lnTo>
                  <a:lnTo>
                    <a:pt x="2000" y="2144"/>
                  </a:lnTo>
                  <a:lnTo>
                    <a:pt x="2082" y="2163"/>
                  </a:lnTo>
                  <a:lnTo>
                    <a:pt x="2161" y="2186"/>
                  </a:lnTo>
                  <a:lnTo>
                    <a:pt x="2234" y="2210"/>
                  </a:lnTo>
                  <a:lnTo>
                    <a:pt x="2304" y="2237"/>
                  </a:lnTo>
                  <a:lnTo>
                    <a:pt x="2369" y="2265"/>
                  </a:lnTo>
                  <a:lnTo>
                    <a:pt x="2430" y="2295"/>
                  </a:lnTo>
                  <a:lnTo>
                    <a:pt x="2485" y="2328"/>
                  </a:lnTo>
                  <a:lnTo>
                    <a:pt x="2534" y="2361"/>
                  </a:lnTo>
                  <a:lnTo>
                    <a:pt x="2578" y="2397"/>
                  </a:lnTo>
                  <a:lnTo>
                    <a:pt x="2615" y="2432"/>
                  </a:lnTo>
                  <a:lnTo>
                    <a:pt x="2647" y="2470"/>
                  </a:lnTo>
                  <a:lnTo>
                    <a:pt x="2672" y="2509"/>
                  </a:lnTo>
                  <a:lnTo>
                    <a:pt x="2690" y="2549"/>
                  </a:lnTo>
                  <a:lnTo>
                    <a:pt x="2702" y="2590"/>
                  </a:lnTo>
                  <a:lnTo>
                    <a:pt x="2705" y="2632"/>
                  </a:lnTo>
                  <a:lnTo>
                    <a:pt x="2702" y="2673"/>
                  </a:lnTo>
                  <a:lnTo>
                    <a:pt x="2690" y="2714"/>
                  </a:lnTo>
                  <a:lnTo>
                    <a:pt x="2673" y="2754"/>
                  </a:lnTo>
                  <a:lnTo>
                    <a:pt x="2648" y="2792"/>
                  </a:lnTo>
                  <a:lnTo>
                    <a:pt x="2616" y="2830"/>
                  </a:lnTo>
                  <a:lnTo>
                    <a:pt x="2580" y="2867"/>
                  </a:lnTo>
                  <a:lnTo>
                    <a:pt x="2536" y="2901"/>
                  </a:lnTo>
                  <a:lnTo>
                    <a:pt x="2487" y="2934"/>
                  </a:lnTo>
                  <a:lnTo>
                    <a:pt x="2433" y="2967"/>
                  </a:lnTo>
                  <a:lnTo>
                    <a:pt x="2373" y="2997"/>
                  </a:lnTo>
                  <a:lnTo>
                    <a:pt x="2309" y="3025"/>
                  </a:lnTo>
                  <a:lnTo>
                    <a:pt x="2240" y="3052"/>
                  </a:lnTo>
                  <a:lnTo>
                    <a:pt x="2167" y="3075"/>
                  </a:lnTo>
                  <a:lnTo>
                    <a:pt x="2089" y="3098"/>
                  </a:lnTo>
                  <a:lnTo>
                    <a:pt x="2008" y="3118"/>
                  </a:lnTo>
                  <a:lnTo>
                    <a:pt x="1923" y="3137"/>
                  </a:lnTo>
                  <a:lnTo>
                    <a:pt x="1834" y="3152"/>
                  </a:lnTo>
                  <a:lnTo>
                    <a:pt x="1743" y="3165"/>
                  </a:lnTo>
                  <a:lnTo>
                    <a:pt x="1649" y="3174"/>
                  </a:lnTo>
                  <a:lnTo>
                    <a:pt x="1552" y="3182"/>
                  </a:lnTo>
                  <a:lnTo>
                    <a:pt x="1454" y="3186"/>
                  </a:lnTo>
                  <a:lnTo>
                    <a:pt x="1353" y="3188"/>
                  </a:lnTo>
                  <a:lnTo>
                    <a:pt x="1251" y="3186"/>
                  </a:lnTo>
                  <a:lnTo>
                    <a:pt x="1153" y="3182"/>
                  </a:lnTo>
                  <a:lnTo>
                    <a:pt x="1056" y="3174"/>
                  </a:lnTo>
                  <a:lnTo>
                    <a:pt x="962" y="3165"/>
                  </a:lnTo>
                  <a:lnTo>
                    <a:pt x="871" y="3152"/>
                  </a:lnTo>
                  <a:lnTo>
                    <a:pt x="782" y="3137"/>
                  </a:lnTo>
                  <a:lnTo>
                    <a:pt x="697" y="3118"/>
                  </a:lnTo>
                  <a:lnTo>
                    <a:pt x="616" y="3098"/>
                  </a:lnTo>
                  <a:lnTo>
                    <a:pt x="539" y="3075"/>
                  </a:lnTo>
                  <a:lnTo>
                    <a:pt x="465" y="3052"/>
                  </a:lnTo>
                  <a:lnTo>
                    <a:pt x="396" y="3025"/>
                  </a:lnTo>
                  <a:lnTo>
                    <a:pt x="332" y="2997"/>
                  </a:lnTo>
                  <a:lnTo>
                    <a:pt x="273" y="2967"/>
                  </a:lnTo>
                  <a:lnTo>
                    <a:pt x="218" y="2934"/>
                  </a:lnTo>
                  <a:lnTo>
                    <a:pt x="169" y="2901"/>
                  </a:lnTo>
                  <a:lnTo>
                    <a:pt x="126" y="2867"/>
                  </a:lnTo>
                  <a:lnTo>
                    <a:pt x="89" y="2830"/>
                  </a:lnTo>
                  <a:lnTo>
                    <a:pt x="58" y="2792"/>
                  </a:lnTo>
                  <a:lnTo>
                    <a:pt x="33" y="2754"/>
                  </a:lnTo>
                  <a:lnTo>
                    <a:pt x="15" y="2714"/>
                  </a:lnTo>
                  <a:lnTo>
                    <a:pt x="4" y="2673"/>
                  </a:lnTo>
                  <a:lnTo>
                    <a:pt x="0" y="2632"/>
                  </a:lnTo>
                  <a:lnTo>
                    <a:pt x="4" y="2590"/>
                  </a:lnTo>
                  <a:lnTo>
                    <a:pt x="15" y="2550"/>
                  </a:lnTo>
                  <a:lnTo>
                    <a:pt x="32" y="2511"/>
                  </a:lnTo>
                  <a:lnTo>
                    <a:pt x="57" y="2472"/>
                  </a:lnTo>
                  <a:lnTo>
                    <a:pt x="88" y="2435"/>
                  </a:lnTo>
                  <a:lnTo>
                    <a:pt x="124" y="2399"/>
                  </a:lnTo>
                  <a:lnTo>
                    <a:pt x="167" y="2364"/>
                  </a:lnTo>
                  <a:lnTo>
                    <a:pt x="215" y="2331"/>
                  </a:lnTo>
                  <a:lnTo>
                    <a:pt x="268" y="2300"/>
                  </a:lnTo>
                  <a:lnTo>
                    <a:pt x="327" y="2270"/>
                  </a:lnTo>
                  <a:lnTo>
                    <a:pt x="391" y="2241"/>
                  </a:lnTo>
                  <a:lnTo>
                    <a:pt x="459" y="2215"/>
                  </a:lnTo>
                  <a:lnTo>
                    <a:pt x="532" y="2190"/>
                  </a:lnTo>
                  <a:lnTo>
                    <a:pt x="609" y="2167"/>
                  </a:lnTo>
                  <a:lnTo>
                    <a:pt x="689" y="2147"/>
                  </a:lnTo>
                  <a:lnTo>
                    <a:pt x="772" y="2130"/>
                  </a:lnTo>
                  <a:lnTo>
                    <a:pt x="860" y="2114"/>
                  </a:lnTo>
                  <a:lnTo>
                    <a:pt x="860" y="1984"/>
                  </a:lnTo>
                  <a:lnTo>
                    <a:pt x="776" y="1958"/>
                  </a:lnTo>
                  <a:lnTo>
                    <a:pt x="696" y="1926"/>
                  </a:lnTo>
                  <a:lnTo>
                    <a:pt x="619" y="1890"/>
                  </a:lnTo>
                  <a:lnTo>
                    <a:pt x="546" y="1850"/>
                  </a:lnTo>
                  <a:lnTo>
                    <a:pt x="477" y="1805"/>
                  </a:lnTo>
                  <a:lnTo>
                    <a:pt x="412" y="1756"/>
                  </a:lnTo>
                  <a:lnTo>
                    <a:pt x="351" y="1704"/>
                  </a:lnTo>
                  <a:lnTo>
                    <a:pt x="294" y="1648"/>
                  </a:lnTo>
                  <a:lnTo>
                    <a:pt x="243" y="1589"/>
                  </a:lnTo>
                  <a:lnTo>
                    <a:pt x="196" y="1526"/>
                  </a:lnTo>
                  <a:lnTo>
                    <a:pt x="155" y="1461"/>
                  </a:lnTo>
                  <a:lnTo>
                    <a:pt x="120" y="1393"/>
                  </a:lnTo>
                  <a:lnTo>
                    <a:pt x="90" y="1322"/>
                  </a:lnTo>
                  <a:lnTo>
                    <a:pt x="66" y="1250"/>
                  </a:lnTo>
                  <a:lnTo>
                    <a:pt x="49" y="1174"/>
                  </a:lnTo>
                  <a:lnTo>
                    <a:pt x="38" y="1098"/>
                  </a:lnTo>
                  <a:lnTo>
                    <a:pt x="35" y="1020"/>
                  </a:lnTo>
                  <a:lnTo>
                    <a:pt x="38" y="944"/>
                  </a:lnTo>
                  <a:lnTo>
                    <a:pt x="48" y="869"/>
                  </a:lnTo>
                  <a:lnTo>
                    <a:pt x="65" y="796"/>
                  </a:lnTo>
                  <a:lnTo>
                    <a:pt x="87" y="725"/>
                  </a:lnTo>
                  <a:lnTo>
                    <a:pt x="115" y="656"/>
                  </a:lnTo>
                  <a:lnTo>
                    <a:pt x="149" y="590"/>
                  </a:lnTo>
                  <a:lnTo>
                    <a:pt x="188" y="526"/>
                  </a:lnTo>
                  <a:lnTo>
                    <a:pt x="232" y="464"/>
                  </a:lnTo>
                  <a:lnTo>
                    <a:pt x="281" y="406"/>
                  </a:lnTo>
                  <a:lnTo>
                    <a:pt x="335" y="350"/>
                  </a:lnTo>
                  <a:lnTo>
                    <a:pt x="392" y="299"/>
                  </a:lnTo>
                  <a:lnTo>
                    <a:pt x="456" y="250"/>
                  </a:lnTo>
                  <a:lnTo>
                    <a:pt x="521" y="205"/>
                  </a:lnTo>
                  <a:lnTo>
                    <a:pt x="591" y="164"/>
                  </a:lnTo>
                  <a:lnTo>
                    <a:pt x="664" y="128"/>
                  </a:lnTo>
                  <a:lnTo>
                    <a:pt x="741" y="94"/>
                  </a:lnTo>
                  <a:lnTo>
                    <a:pt x="820" y="66"/>
                  </a:lnTo>
                  <a:lnTo>
                    <a:pt x="903" y="43"/>
                  </a:lnTo>
                  <a:lnTo>
                    <a:pt x="988" y="24"/>
                  </a:lnTo>
                  <a:lnTo>
                    <a:pt x="1075" y="10"/>
                  </a:lnTo>
                  <a:lnTo>
                    <a:pt x="1165" y="3"/>
                  </a:lnTo>
                  <a:lnTo>
                    <a:pt x="12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237"/>
            <p:cNvSpPr>
              <a:spLocks/>
            </p:cNvSpPr>
            <p:nvPr/>
          </p:nvSpPr>
          <p:spPr bwMode="auto">
            <a:xfrm>
              <a:off x="7345363" y="4319588"/>
              <a:ext cx="90488" cy="96838"/>
            </a:xfrm>
            <a:custGeom>
              <a:avLst/>
              <a:gdLst>
                <a:gd name="T0" fmla="*/ 538 w 568"/>
                <a:gd name="T1" fmla="*/ 0 h 612"/>
                <a:gd name="T2" fmla="*/ 549 w 568"/>
                <a:gd name="T3" fmla="*/ 2 h 612"/>
                <a:gd name="T4" fmla="*/ 559 w 568"/>
                <a:gd name="T5" fmla="*/ 9 h 612"/>
                <a:gd name="T6" fmla="*/ 566 w 568"/>
                <a:gd name="T7" fmla="*/ 17 h 612"/>
                <a:gd name="T8" fmla="*/ 568 w 568"/>
                <a:gd name="T9" fmla="*/ 29 h 612"/>
                <a:gd name="T10" fmla="*/ 567 w 568"/>
                <a:gd name="T11" fmla="*/ 40 h 612"/>
                <a:gd name="T12" fmla="*/ 561 w 568"/>
                <a:gd name="T13" fmla="*/ 50 h 612"/>
                <a:gd name="T14" fmla="*/ 51 w 568"/>
                <a:gd name="T15" fmla="*/ 603 h 612"/>
                <a:gd name="T16" fmla="*/ 41 w 568"/>
                <a:gd name="T17" fmla="*/ 609 h 612"/>
                <a:gd name="T18" fmla="*/ 29 w 568"/>
                <a:gd name="T19" fmla="*/ 612 h 612"/>
                <a:gd name="T20" fmla="*/ 19 w 568"/>
                <a:gd name="T21" fmla="*/ 610 h 612"/>
                <a:gd name="T22" fmla="*/ 9 w 568"/>
                <a:gd name="T23" fmla="*/ 604 h 612"/>
                <a:gd name="T24" fmla="*/ 3 w 568"/>
                <a:gd name="T25" fmla="*/ 594 h 612"/>
                <a:gd name="T26" fmla="*/ 0 w 568"/>
                <a:gd name="T27" fmla="*/ 583 h 612"/>
                <a:gd name="T28" fmla="*/ 1 w 568"/>
                <a:gd name="T29" fmla="*/ 572 h 612"/>
                <a:gd name="T30" fmla="*/ 8 w 568"/>
                <a:gd name="T31" fmla="*/ 562 h 612"/>
                <a:gd name="T32" fmla="*/ 518 w 568"/>
                <a:gd name="T33" fmla="*/ 10 h 612"/>
                <a:gd name="T34" fmla="*/ 528 w 568"/>
                <a:gd name="T35" fmla="*/ 3 h 612"/>
                <a:gd name="T36" fmla="*/ 538 w 568"/>
                <a:gd name="T37" fmla="*/ 0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8" h="612">
                  <a:moveTo>
                    <a:pt x="538" y="0"/>
                  </a:moveTo>
                  <a:lnTo>
                    <a:pt x="549" y="2"/>
                  </a:lnTo>
                  <a:lnTo>
                    <a:pt x="559" y="9"/>
                  </a:lnTo>
                  <a:lnTo>
                    <a:pt x="566" y="17"/>
                  </a:lnTo>
                  <a:lnTo>
                    <a:pt x="568" y="29"/>
                  </a:lnTo>
                  <a:lnTo>
                    <a:pt x="567" y="40"/>
                  </a:lnTo>
                  <a:lnTo>
                    <a:pt x="561" y="50"/>
                  </a:lnTo>
                  <a:lnTo>
                    <a:pt x="51" y="603"/>
                  </a:lnTo>
                  <a:lnTo>
                    <a:pt x="41" y="609"/>
                  </a:lnTo>
                  <a:lnTo>
                    <a:pt x="29" y="612"/>
                  </a:lnTo>
                  <a:lnTo>
                    <a:pt x="19" y="610"/>
                  </a:lnTo>
                  <a:lnTo>
                    <a:pt x="9" y="604"/>
                  </a:lnTo>
                  <a:lnTo>
                    <a:pt x="3" y="594"/>
                  </a:lnTo>
                  <a:lnTo>
                    <a:pt x="0" y="583"/>
                  </a:lnTo>
                  <a:lnTo>
                    <a:pt x="1" y="572"/>
                  </a:lnTo>
                  <a:lnTo>
                    <a:pt x="8" y="562"/>
                  </a:lnTo>
                  <a:lnTo>
                    <a:pt x="518" y="10"/>
                  </a:lnTo>
                  <a:lnTo>
                    <a:pt x="528" y="3"/>
                  </a:lnTo>
                  <a:lnTo>
                    <a:pt x="5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238"/>
            <p:cNvSpPr>
              <a:spLocks/>
            </p:cNvSpPr>
            <p:nvPr/>
          </p:nvSpPr>
          <p:spPr bwMode="auto">
            <a:xfrm>
              <a:off x="7375525" y="4340225"/>
              <a:ext cx="76200" cy="84138"/>
            </a:xfrm>
            <a:custGeom>
              <a:avLst/>
              <a:gdLst>
                <a:gd name="T0" fmla="*/ 453 w 483"/>
                <a:gd name="T1" fmla="*/ 0 h 520"/>
                <a:gd name="T2" fmla="*/ 464 w 483"/>
                <a:gd name="T3" fmla="*/ 2 h 520"/>
                <a:gd name="T4" fmla="*/ 474 w 483"/>
                <a:gd name="T5" fmla="*/ 8 h 520"/>
                <a:gd name="T6" fmla="*/ 481 w 483"/>
                <a:gd name="T7" fmla="*/ 18 h 520"/>
                <a:gd name="T8" fmla="*/ 483 w 483"/>
                <a:gd name="T9" fmla="*/ 29 h 520"/>
                <a:gd name="T10" fmla="*/ 482 w 483"/>
                <a:gd name="T11" fmla="*/ 39 h 520"/>
                <a:gd name="T12" fmla="*/ 476 w 483"/>
                <a:gd name="T13" fmla="*/ 50 h 520"/>
                <a:gd name="T14" fmla="*/ 50 w 483"/>
                <a:gd name="T15" fmla="*/ 511 h 520"/>
                <a:gd name="T16" fmla="*/ 40 w 483"/>
                <a:gd name="T17" fmla="*/ 517 h 520"/>
                <a:gd name="T18" fmla="*/ 29 w 483"/>
                <a:gd name="T19" fmla="*/ 520 h 520"/>
                <a:gd name="T20" fmla="*/ 18 w 483"/>
                <a:gd name="T21" fmla="*/ 518 h 520"/>
                <a:gd name="T22" fmla="*/ 8 w 483"/>
                <a:gd name="T23" fmla="*/ 512 h 520"/>
                <a:gd name="T24" fmla="*/ 2 w 483"/>
                <a:gd name="T25" fmla="*/ 502 h 520"/>
                <a:gd name="T26" fmla="*/ 0 w 483"/>
                <a:gd name="T27" fmla="*/ 491 h 520"/>
                <a:gd name="T28" fmla="*/ 1 w 483"/>
                <a:gd name="T29" fmla="*/ 480 h 520"/>
                <a:gd name="T30" fmla="*/ 7 w 483"/>
                <a:gd name="T31" fmla="*/ 470 h 520"/>
                <a:gd name="T32" fmla="*/ 433 w 483"/>
                <a:gd name="T33" fmla="*/ 9 h 520"/>
                <a:gd name="T34" fmla="*/ 443 w 483"/>
                <a:gd name="T35" fmla="*/ 3 h 520"/>
                <a:gd name="T36" fmla="*/ 453 w 483"/>
                <a:gd name="T37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3" h="520">
                  <a:moveTo>
                    <a:pt x="453" y="0"/>
                  </a:moveTo>
                  <a:lnTo>
                    <a:pt x="464" y="2"/>
                  </a:lnTo>
                  <a:lnTo>
                    <a:pt x="474" y="8"/>
                  </a:lnTo>
                  <a:lnTo>
                    <a:pt x="481" y="18"/>
                  </a:lnTo>
                  <a:lnTo>
                    <a:pt x="483" y="29"/>
                  </a:lnTo>
                  <a:lnTo>
                    <a:pt x="482" y="39"/>
                  </a:lnTo>
                  <a:lnTo>
                    <a:pt x="476" y="50"/>
                  </a:lnTo>
                  <a:lnTo>
                    <a:pt x="50" y="511"/>
                  </a:lnTo>
                  <a:lnTo>
                    <a:pt x="40" y="517"/>
                  </a:lnTo>
                  <a:lnTo>
                    <a:pt x="29" y="520"/>
                  </a:lnTo>
                  <a:lnTo>
                    <a:pt x="18" y="518"/>
                  </a:lnTo>
                  <a:lnTo>
                    <a:pt x="8" y="512"/>
                  </a:lnTo>
                  <a:lnTo>
                    <a:pt x="2" y="502"/>
                  </a:lnTo>
                  <a:lnTo>
                    <a:pt x="0" y="491"/>
                  </a:lnTo>
                  <a:lnTo>
                    <a:pt x="1" y="480"/>
                  </a:lnTo>
                  <a:lnTo>
                    <a:pt x="7" y="470"/>
                  </a:lnTo>
                  <a:lnTo>
                    <a:pt x="433" y="9"/>
                  </a:lnTo>
                  <a:lnTo>
                    <a:pt x="443" y="3"/>
                  </a:lnTo>
                  <a:lnTo>
                    <a:pt x="4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8" name="Group 331"/>
          <p:cNvGrpSpPr/>
          <p:nvPr/>
        </p:nvGrpSpPr>
        <p:grpSpPr>
          <a:xfrm>
            <a:off x="4046228" y="2067488"/>
            <a:ext cx="360363" cy="557213"/>
            <a:chOff x="782638" y="3457575"/>
            <a:chExt cx="360363" cy="557213"/>
          </a:xfrm>
          <a:solidFill>
            <a:srgbClr val="000000"/>
          </a:solidFill>
        </p:grpSpPr>
        <p:sp>
          <p:nvSpPr>
            <p:cNvPr id="429" name="Freeform 264"/>
            <p:cNvSpPr>
              <a:spLocks/>
            </p:cNvSpPr>
            <p:nvPr/>
          </p:nvSpPr>
          <p:spPr bwMode="auto">
            <a:xfrm>
              <a:off x="839788" y="3932238"/>
              <a:ext cx="244475" cy="82550"/>
            </a:xfrm>
            <a:custGeom>
              <a:avLst/>
              <a:gdLst>
                <a:gd name="T0" fmla="*/ 797 w 1537"/>
                <a:gd name="T1" fmla="*/ 38 h 517"/>
                <a:gd name="T2" fmla="*/ 867 w 1537"/>
                <a:gd name="T3" fmla="*/ 102 h 517"/>
                <a:gd name="T4" fmla="*/ 955 w 1537"/>
                <a:gd name="T5" fmla="*/ 151 h 517"/>
                <a:gd name="T6" fmla="*/ 1060 w 1537"/>
                <a:gd name="T7" fmla="*/ 183 h 517"/>
                <a:gd name="T8" fmla="*/ 1181 w 1537"/>
                <a:gd name="T9" fmla="*/ 199 h 517"/>
                <a:gd name="T10" fmla="*/ 1306 w 1537"/>
                <a:gd name="T11" fmla="*/ 201 h 517"/>
                <a:gd name="T12" fmla="*/ 1414 w 1537"/>
                <a:gd name="T13" fmla="*/ 191 h 517"/>
                <a:gd name="T14" fmla="*/ 1502 w 1537"/>
                <a:gd name="T15" fmla="*/ 176 h 517"/>
                <a:gd name="T16" fmla="*/ 1537 w 1537"/>
                <a:gd name="T17" fmla="*/ 195 h 517"/>
                <a:gd name="T18" fmla="*/ 1526 w 1537"/>
                <a:gd name="T19" fmla="*/ 241 h 517"/>
                <a:gd name="T20" fmla="*/ 1514 w 1537"/>
                <a:gd name="T21" fmla="*/ 293 h 517"/>
                <a:gd name="T22" fmla="*/ 1514 w 1537"/>
                <a:gd name="T23" fmla="*/ 337 h 517"/>
                <a:gd name="T24" fmla="*/ 1534 w 1537"/>
                <a:gd name="T25" fmla="*/ 374 h 517"/>
                <a:gd name="T26" fmla="*/ 1533 w 1537"/>
                <a:gd name="T27" fmla="*/ 378 h 517"/>
                <a:gd name="T28" fmla="*/ 1515 w 1537"/>
                <a:gd name="T29" fmla="*/ 414 h 517"/>
                <a:gd name="T30" fmla="*/ 1471 w 1537"/>
                <a:gd name="T31" fmla="*/ 446 h 517"/>
                <a:gd name="T32" fmla="*/ 1406 w 1537"/>
                <a:gd name="T33" fmla="*/ 474 h 517"/>
                <a:gd name="T34" fmla="*/ 1323 w 1537"/>
                <a:gd name="T35" fmla="*/ 495 h 517"/>
                <a:gd name="T36" fmla="*/ 1227 w 1537"/>
                <a:gd name="T37" fmla="*/ 509 h 517"/>
                <a:gd name="T38" fmla="*/ 1121 w 1537"/>
                <a:gd name="T39" fmla="*/ 515 h 517"/>
                <a:gd name="T40" fmla="*/ 1009 w 1537"/>
                <a:gd name="T41" fmla="*/ 514 h 517"/>
                <a:gd name="T42" fmla="*/ 891 w 1537"/>
                <a:gd name="T43" fmla="*/ 510 h 517"/>
                <a:gd name="T44" fmla="*/ 797 w 1537"/>
                <a:gd name="T45" fmla="*/ 509 h 517"/>
                <a:gd name="T46" fmla="*/ 723 w 1537"/>
                <a:gd name="T47" fmla="*/ 510 h 517"/>
                <a:gd name="T48" fmla="*/ 663 w 1537"/>
                <a:gd name="T49" fmla="*/ 511 h 517"/>
                <a:gd name="T50" fmla="*/ 612 w 1537"/>
                <a:gd name="T51" fmla="*/ 513 h 517"/>
                <a:gd name="T52" fmla="*/ 564 w 1537"/>
                <a:gd name="T53" fmla="*/ 514 h 517"/>
                <a:gd name="T54" fmla="*/ 525 w 1537"/>
                <a:gd name="T55" fmla="*/ 514 h 517"/>
                <a:gd name="T56" fmla="*/ 470 w 1537"/>
                <a:gd name="T57" fmla="*/ 513 h 517"/>
                <a:gd name="T58" fmla="*/ 402 w 1537"/>
                <a:gd name="T59" fmla="*/ 511 h 517"/>
                <a:gd name="T60" fmla="*/ 327 w 1537"/>
                <a:gd name="T61" fmla="*/ 508 h 517"/>
                <a:gd name="T62" fmla="*/ 249 w 1537"/>
                <a:gd name="T63" fmla="*/ 502 h 517"/>
                <a:gd name="T64" fmla="*/ 175 w 1537"/>
                <a:gd name="T65" fmla="*/ 493 h 517"/>
                <a:gd name="T66" fmla="*/ 107 w 1537"/>
                <a:gd name="T67" fmla="*/ 482 h 517"/>
                <a:gd name="T68" fmla="*/ 52 w 1537"/>
                <a:gd name="T69" fmla="*/ 468 h 517"/>
                <a:gd name="T70" fmla="*/ 15 w 1537"/>
                <a:gd name="T71" fmla="*/ 450 h 517"/>
                <a:gd name="T72" fmla="*/ 1 w 1537"/>
                <a:gd name="T73" fmla="*/ 427 h 517"/>
                <a:gd name="T74" fmla="*/ 0 w 1537"/>
                <a:gd name="T75" fmla="*/ 378 h 517"/>
                <a:gd name="T76" fmla="*/ 22 w 1537"/>
                <a:gd name="T77" fmla="*/ 340 h 517"/>
                <a:gd name="T78" fmla="*/ 23 w 1537"/>
                <a:gd name="T79" fmla="*/ 294 h 517"/>
                <a:gd name="T80" fmla="*/ 12 w 1537"/>
                <a:gd name="T81" fmla="*/ 241 h 517"/>
                <a:gd name="T82" fmla="*/ 8 w 1537"/>
                <a:gd name="T83" fmla="*/ 225 h 517"/>
                <a:gd name="T84" fmla="*/ 46 w 1537"/>
                <a:gd name="T85" fmla="*/ 179 h 517"/>
                <a:gd name="T86" fmla="*/ 132 w 1537"/>
                <a:gd name="T87" fmla="*/ 192 h 517"/>
                <a:gd name="T88" fmla="*/ 235 w 1537"/>
                <a:gd name="T89" fmla="*/ 201 h 517"/>
                <a:gd name="T90" fmla="*/ 357 w 1537"/>
                <a:gd name="T91" fmla="*/ 199 h 517"/>
                <a:gd name="T92" fmla="*/ 478 w 1537"/>
                <a:gd name="T93" fmla="*/ 183 h 517"/>
                <a:gd name="T94" fmla="*/ 583 w 1537"/>
                <a:gd name="T95" fmla="*/ 151 h 517"/>
                <a:gd name="T96" fmla="*/ 671 w 1537"/>
                <a:gd name="T97" fmla="*/ 102 h 517"/>
                <a:gd name="T98" fmla="*/ 741 w 1537"/>
                <a:gd name="T99" fmla="*/ 38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37" h="517">
                  <a:moveTo>
                    <a:pt x="769" y="0"/>
                  </a:moveTo>
                  <a:lnTo>
                    <a:pt x="797" y="38"/>
                  </a:lnTo>
                  <a:lnTo>
                    <a:pt x="830" y="72"/>
                  </a:lnTo>
                  <a:lnTo>
                    <a:pt x="867" y="102"/>
                  </a:lnTo>
                  <a:lnTo>
                    <a:pt x="909" y="128"/>
                  </a:lnTo>
                  <a:lnTo>
                    <a:pt x="955" y="151"/>
                  </a:lnTo>
                  <a:lnTo>
                    <a:pt x="1005" y="169"/>
                  </a:lnTo>
                  <a:lnTo>
                    <a:pt x="1060" y="183"/>
                  </a:lnTo>
                  <a:lnTo>
                    <a:pt x="1117" y="194"/>
                  </a:lnTo>
                  <a:lnTo>
                    <a:pt x="1181" y="199"/>
                  </a:lnTo>
                  <a:lnTo>
                    <a:pt x="1247" y="202"/>
                  </a:lnTo>
                  <a:lnTo>
                    <a:pt x="1306" y="201"/>
                  </a:lnTo>
                  <a:lnTo>
                    <a:pt x="1361" y="196"/>
                  </a:lnTo>
                  <a:lnTo>
                    <a:pt x="1414" y="191"/>
                  </a:lnTo>
                  <a:lnTo>
                    <a:pt x="1461" y="184"/>
                  </a:lnTo>
                  <a:lnTo>
                    <a:pt x="1502" y="176"/>
                  </a:lnTo>
                  <a:lnTo>
                    <a:pt x="1537" y="170"/>
                  </a:lnTo>
                  <a:lnTo>
                    <a:pt x="1537" y="195"/>
                  </a:lnTo>
                  <a:lnTo>
                    <a:pt x="1532" y="219"/>
                  </a:lnTo>
                  <a:lnTo>
                    <a:pt x="1526" y="241"/>
                  </a:lnTo>
                  <a:lnTo>
                    <a:pt x="1520" y="269"/>
                  </a:lnTo>
                  <a:lnTo>
                    <a:pt x="1514" y="293"/>
                  </a:lnTo>
                  <a:lnTo>
                    <a:pt x="1513" y="316"/>
                  </a:lnTo>
                  <a:lnTo>
                    <a:pt x="1514" y="337"/>
                  </a:lnTo>
                  <a:lnTo>
                    <a:pt x="1522" y="356"/>
                  </a:lnTo>
                  <a:lnTo>
                    <a:pt x="1534" y="374"/>
                  </a:lnTo>
                  <a:lnTo>
                    <a:pt x="1534" y="376"/>
                  </a:lnTo>
                  <a:lnTo>
                    <a:pt x="1533" y="378"/>
                  </a:lnTo>
                  <a:lnTo>
                    <a:pt x="1527" y="397"/>
                  </a:lnTo>
                  <a:lnTo>
                    <a:pt x="1515" y="414"/>
                  </a:lnTo>
                  <a:lnTo>
                    <a:pt x="1495" y="431"/>
                  </a:lnTo>
                  <a:lnTo>
                    <a:pt x="1471" y="446"/>
                  </a:lnTo>
                  <a:lnTo>
                    <a:pt x="1441" y="461"/>
                  </a:lnTo>
                  <a:lnTo>
                    <a:pt x="1406" y="474"/>
                  </a:lnTo>
                  <a:lnTo>
                    <a:pt x="1367" y="485"/>
                  </a:lnTo>
                  <a:lnTo>
                    <a:pt x="1323" y="495"/>
                  </a:lnTo>
                  <a:lnTo>
                    <a:pt x="1276" y="502"/>
                  </a:lnTo>
                  <a:lnTo>
                    <a:pt x="1227" y="509"/>
                  </a:lnTo>
                  <a:lnTo>
                    <a:pt x="1174" y="513"/>
                  </a:lnTo>
                  <a:lnTo>
                    <a:pt x="1121" y="515"/>
                  </a:lnTo>
                  <a:lnTo>
                    <a:pt x="1065" y="517"/>
                  </a:lnTo>
                  <a:lnTo>
                    <a:pt x="1009" y="514"/>
                  </a:lnTo>
                  <a:lnTo>
                    <a:pt x="947" y="512"/>
                  </a:lnTo>
                  <a:lnTo>
                    <a:pt x="891" y="510"/>
                  </a:lnTo>
                  <a:lnTo>
                    <a:pt x="842" y="509"/>
                  </a:lnTo>
                  <a:lnTo>
                    <a:pt x="797" y="509"/>
                  </a:lnTo>
                  <a:lnTo>
                    <a:pt x="758" y="509"/>
                  </a:lnTo>
                  <a:lnTo>
                    <a:pt x="723" y="510"/>
                  </a:lnTo>
                  <a:lnTo>
                    <a:pt x="693" y="510"/>
                  </a:lnTo>
                  <a:lnTo>
                    <a:pt x="663" y="511"/>
                  </a:lnTo>
                  <a:lnTo>
                    <a:pt x="637" y="512"/>
                  </a:lnTo>
                  <a:lnTo>
                    <a:pt x="612" y="513"/>
                  </a:lnTo>
                  <a:lnTo>
                    <a:pt x="588" y="514"/>
                  </a:lnTo>
                  <a:lnTo>
                    <a:pt x="564" y="514"/>
                  </a:lnTo>
                  <a:lnTo>
                    <a:pt x="547" y="514"/>
                  </a:lnTo>
                  <a:lnTo>
                    <a:pt x="525" y="514"/>
                  </a:lnTo>
                  <a:lnTo>
                    <a:pt x="499" y="514"/>
                  </a:lnTo>
                  <a:lnTo>
                    <a:pt x="470" y="513"/>
                  </a:lnTo>
                  <a:lnTo>
                    <a:pt x="437" y="512"/>
                  </a:lnTo>
                  <a:lnTo>
                    <a:pt x="402" y="511"/>
                  </a:lnTo>
                  <a:lnTo>
                    <a:pt x="365" y="510"/>
                  </a:lnTo>
                  <a:lnTo>
                    <a:pt x="327" y="508"/>
                  </a:lnTo>
                  <a:lnTo>
                    <a:pt x="287" y="506"/>
                  </a:lnTo>
                  <a:lnTo>
                    <a:pt x="249" y="502"/>
                  </a:lnTo>
                  <a:lnTo>
                    <a:pt x="211" y="498"/>
                  </a:lnTo>
                  <a:lnTo>
                    <a:pt x="175" y="493"/>
                  </a:lnTo>
                  <a:lnTo>
                    <a:pt x="140" y="489"/>
                  </a:lnTo>
                  <a:lnTo>
                    <a:pt x="107" y="482"/>
                  </a:lnTo>
                  <a:lnTo>
                    <a:pt x="77" y="476"/>
                  </a:lnTo>
                  <a:lnTo>
                    <a:pt x="52" y="468"/>
                  </a:lnTo>
                  <a:lnTo>
                    <a:pt x="32" y="459"/>
                  </a:lnTo>
                  <a:lnTo>
                    <a:pt x="15" y="450"/>
                  </a:lnTo>
                  <a:lnTo>
                    <a:pt x="4" y="439"/>
                  </a:lnTo>
                  <a:lnTo>
                    <a:pt x="1" y="427"/>
                  </a:lnTo>
                  <a:lnTo>
                    <a:pt x="0" y="405"/>
                  </a:lnTo>
                  <a:lnTo>
                    <a:pt x="0" y="378"/>
                  </a:lnTo>
                  <a:lnTo>
                    <a:pt x="14" y="360"/>
                  </a:lnTo>
                  <a:lnTo>
                    <a:pt x="22" y="340"/>
                  </a:lnTo>
                  <a:lnTo>
                    <a:pt x="25" y="318"/>
                  </a:lnTo>
                  <a:lnTo>
                    <a:pt x="23" y="294"/>
                  </a:lnTo>
                  <a:lnTo>
                    <a:pt x="18" y="269"/>
                  </a:lnTo>
                  <a:lnTo>
                    <a:pt x="12" y="241"/>
                  </a:lnTo>
                  <a:lnTo>
                    <a:pt x="10" y="233"/>
                  </a:lnTo>
                  <a:lnTo>
                    <a:pt x="8" y="225"/>
                  </a:lnTo>
                  <a:lnTo>
                    <a:pt x="11" y="172"/>
                  </a:lnTo>
                  <a:lnTo>
                    <a:pt x="46" y="179"/>
                  </a:lnTo>
                  <a:lnTo>
                    <a:pt x="87" y="185"/>
                  </a:lnTo>
                  <a:lnTo>
                    <a:pt x="132" y="192"/>
                  </a:lnTo>
                  <a:lnTo>
                    <a:pt x="182" y="197"/>
                  </a:lnTo>
                  <a:lnTo>
                    <a:pt x="235" y="201"/>
                  </a:lnTo>
                  <a:lnTo>
                    <a:pt x="289" y="202"/>
                  </a:lnTo>
                  <a:lnTo>
                    <a:pt x="357" y="199"/>
                  </a:lnTo>
                  <a:lnTo>
                    <a:pt x="419" y="194"/>
                  </a:lnTo>
                  <a:lnTo>
                    <a:pt x="478" y="183"/>
                  </a:lnTo>
                  <a:lnTo>
                    <a:pt x="533" y="169"/>
                  </a:lnTo>
                  <a:lnTo>
                    <a:pt x="583" y="151"/>
                  </a:lnTo>
                  <a:lnTo>
                    <a:pt x="629" y="128"/>
                  </a:lnTo>
                  <a:lnTo>
                    <a:pt x="671" y="102"/>
                  </a:lnTo>
                  <a:lnTo>
                    <a:pt x="708" y="72"/>
                  </a:lnTo>
                  <a:lnTo>
                    <a:pt x="741" y="38"/>
                  </a:lnTo>
                  <a:lnTo>
                    <a:pt x="7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265"/>
            <p:cNvSpPr>
              <a:spLocks/>
            </p:cNvSpPr>
            <p:nvPr/>
          </p:nvSpPr>
          <p:spPr bwMode="auto">
            <a:xfrm>
              <a:off x="966788" y="3457575"/>
              <a:ext cx="71438" cy="225425"/>
            </a:xfrm>
            <a:custGeom>
              <a:avLst/>
              <a:gdLst>
                <a:gd name="T0" fmla="*/ 294 w 456"/>
                <a:gd name="T1" fmla="*/ 27 h 1415"/>
                <a:gd name="T2" fmla="*/ 328 w 456"/>
                <a:gd name="T3" fmla="*/ 85 h 1415"/>
                <a:gd name="T4" fmla="*/ 365 w 456"/>
                <a:gd name="T5" fmla="*/ 127 h 1415"/>
                <a:gd name="T6" fmla="*/ 408 w 456"/>
                <a:gd name="T7" fmla="*/ 158 h 1415"/>
                <a:gd name="T8" fmla="*/ 425 w 456"/>
                <a:gd name="T9" fmla="*/ 181 h 1415"/>
                <a:gd name="T10" fmla="*/ 444 w 456"/>
                <a:gd name="T11" fmla="*/ 216 h 1415"/>
                <a:gd name="T12" fmla="*/ 454 w 456"/>
                <a:gd name="T13" fmla="*/ 257 h 1415"/>
                <a:gd name="T14" fmla="*/ 450 w 456"/>
                <a:gd name="T15" fmla="*/ 302 h 1415"/>
                <a:gd name="T16" fmla="*/ 456 w 456"/>
                <a:gd name="T17" fmla="*/ 442 h 1415"/>
                <a:gd name="T18" fmla="*/ 452 w 456"/>
                <a:gd name="T19" fmla="*/ 456 h 1415"/>
                <a:gd name="T20" fmla="*/ 440 w 456"/>
                <a:gd name="T21" fmla="*/ 482 h 1415"/>
                <a:gd name="T22" fmla="*/ 420 w 456"/>
                <a:gd name="T23" fmla="*/ 518 h 1415"/>
                <a:gd name="T24" fmla="*/ 397 w 456"/>
                <a:gd name="T25" fmla="*/ 566 h 1415"/>
                <a:gd name="T26" fmla="*/ 371 w 456"/>
                <a:gd name="T27" fmla="*/ 623 h 1415"/>
                <a:gd name="T28" fmla="*/ 347 w 456"/>
                <a:gd name="T29" fmla="*/ 683 h 1415"/>
                <a:gd name="T30" fmla="*/ 324 w 456"/>
                <a:gd name="T31" fmla="*/ 740 h 1415"/>
                <a:gd name="T32" fmla="*/ 306 w 456"/>
                <a:gd name="T33" fmla="*/ 788 h 1415"/>
                <a:gd name="T34" fmla="*/ 294 w 456"/>
                <a:gd name="T35" fmla="*/ 820 h 1415"/>
                <a:gd name="T36" fmla="*/ 285 w 456"/>
                <a:gd name="T37" fmla="*/ 841 h 1415"/>
                <a:gd name="T38" fmla="*/ 268 w 456"/>
                <a:gd name="T39" fmla="*/ 880 h 1415"/>
                <a:gd name="T40" fmla="*/ 243 w 456"/>
                <a:gd name="T41" fmla="*/ 934 h 1415"/>
                <a:gd name="T42" fmla="*/ 213 w 456"/>
                <a:gd name="T43" fmla="*/ 998 h 1415"/>
                <a:gd name="T44" fmla="*/ 179 w 456"/>
                <a:gd name="T45" fmla="*/ 1069 h 1415"/>
                <a:gd name="T46" fmla="*/ 144 w 456"/>
                <a:gd name="T47" fmla="*/ 1144 h 1415"/>
                <a:gd name="T48" fmla="*/ 109 w 456"/>
                <a:gd name="T49" fmla="*/ 1217 h 1415"/>
                <a:gd name="T50" fmla="*/ 75 w 456"/>
                <a:gd name="T51" fmla="*/ 1286 h 1415"/>
                <a:gd name="T52" fmla="*/ 45 w 456"/>
                <a:gd name="T53" fmla="*/ 1347 h 1415"/>
                <a:gd name="T54" fmla="*/ 20 w 456"/>
                <a:gd name="T55" fmla="*/ 1396 h 1415"/>
                <a:gd name="T56" fmla="*/ 0 w 456"/>
                <a:gd name="T57" fmla="*/ 1362 h 1415"/>
                <a:gd name="T58" fmla="*/ 39 w 456"/>
                <a:gd name="T59" fmla="*/ 1180 h 1415"/>
                <a:gd name="T60" fmla="*/ 75 w 456"/>
                <a:gd name="T61" fmla="*/ 1035 h 1415"/>
                <a:gd name="T62" fmla="*/ 126 w 456"/>
                <a:gd name="T63" fmla="*/ 827 h 1415"/>
                <a:gd name="T64" fmla="*/ 169 w 456"/>
                <a:gd name="T65" fmla="*/ 640 h 1415"/>
                <a:gd name="T66" fmla="*/ 207 w 456"/>
                <a:gd name="T67" fmla="*/ 476 h 1415"/>
                <a:gd name="T68" fmla="*/ 236 w 456"/>
                <a:gd name="T69" fmla="*/ 332 h 1415"/>
                <a:gd name="T70" fmla="*/ 257 w 456"/>
                <a:gd name="T71" fmla="*/ 209 h 1415"/>
                <a:gd name="T72" fmla="*/ 270 w 456"/>
                <a:gd name="T73" fmla="*/ 109 h 1415"/>
                <a:gd name="T74" fmla="*/ 274 w 456"/>
                <a:gd name="T75" fmla="*/ 30 h 1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6" h="1415">
                  <a:moveTo>
                    <a:pt x="273" y="0"/>
                  </a:moveTo>
                  <a:lnTo>
                    <a:pt x="294" y="27"/>
                  </a:lnTo>
                  <a:lnTo>
                    <a:pt x="314" y="60"/>
                  </a:lnTo>
                  <a:lnTo>
                    <a:pt x="328" y="85"/>
                  </a:lnTo>
                  <a:lnTo>
                    <a:pt x="345" y="107"/>
                  </a:lnTo>
                  <a:lnTo>
                    <a:pt x="365" y="127"/>
                  </a:lnTo>
                  <a:lnTo>
                    <a:pt x="386" y="143"/>
                  </a:lnTo>
                  <a:lnTo>
                    <a:pt x="408" y="158"/>
                  </a:lnTo>
                  <a:lnTo>
                    <a:pt x="415" y="167"/>
                  </a:lnTo>
                  <a:lnTo>
                    <a:pt x="425" y="181"/>
                  </a:lnTo>
                  <a:lnTo>
                    <a:pt x="435" y="197"/>
                  </a:lnTo>
                  <a:lnTo>
                    <a:pt x="444" y="216"/>
                  </a:lnTo>
                  <a:lnTo>
                    <a:pt x="451" y="237"/>
                  </a:lnTo>
                  <a:lnTo>
                    <a:pt x="454" y="257"/>
                  </a:lnTo>
                  <a:lnTo>
                    <a:pt x="454" y="280"/>
                  </a:lnTo>
                  <a:lnTo>
                    <a:pt x="450" y="302"/>
                  </a:lnTo>
                  <a:lnTo>
                    <a:pt x="350" y="341"/>
                  </a:lnTo>
                  <a:lnTo>
                    <a:pt x="456" y="442"/>
                  </a:lnTo>
                  <a:lnTo>
                    <a:pt x="454" y="447"/>
                  </a:lnTo>
                  <a:lnTo>
                    <a:pt x="452" y="456"/>
                  </a:lnTo>
                  <a:lnTo>
                    <a:pt x="448" y="467"/>
                  </a:lnTo>
                  <a:lnTo>
                    <a:pt x="440" y="482"/>
                  </a:lnTo>
                  <a:lnTo>
                    <a:pt x="429" y="501"/>
                  </a:lnTo>
                  <a:lnTo>
                    <a:pt x="420" y="518"/>
                  </a:lnTo>
                  <a:lnTo>
                    <a:pt x="409" y="540"/>
                  </a:lnTo>
                  <a:lnTo>
                    <a:pt x="397" y="566"/>
                  </a:lnTo>
                  <a:lnTo>
                    <a:pt x="385" y="593"/>
                  </a:lnTo>
                  <a:lnTo>
                    <a:pt x="371" y="623"/>
                  </a:lnTo>
                  <a:lnTo>
                    <a:pt x="359" y="652"/>
                  </a:lnTo>
                  <a:lnTo>
                    <a:pt x="347" y="683"/>
                  </a:lnTo>
                  <a:lnTo>
                    <a:pt x="335" y="713"/>
                  </a:lnTo>
                  <a:lnTo>
                    <a:pt x="324" y="740"/>
                  </a:lnTo>
                  <a:lnTo>
                    <a:pt x="314" y="765"/>
                  </a:lnTo>
                  <a:lnTo>
                    <a:pt x="306" y="788"/>
                  </a:lnTo>
                  <a:lnTo>
                    <a:pt x="298" y="807"/>
                  </a:lnTo>
                  <a:lnTo>
                    <a:pt x="294" y="820"/>
                  </a:lnTo>
                  <a:lnTo>
                    <a:pt x="291" y="828"/>
                  </a:lnTo>
                  <a:lnTo>
                    <a:pt x="285" y="841"/>
                  </a:lnTo>
                  <a:lnTo>
                    <a:pt x="276" y="859"/>
                  </a:lnTo>
                  <a:lnTo>
                    <a:pt x="268" y="880"/>
                  </a:lnTo>
                  <a:lnTo>
                    <a:pt x="256" y="906"/>
                  </a:lnTo>
                  <a:lnTo>
                    <a:pt x="243" y="934"/>
                  </a:lnTo>
                  <a:lnTo>
                    <a:pt x="228" y="965"/>
                  </a:lnTo>
                  <a:lnTo>
                    <a:pt x="213" y="998"/>
                  </a:lnTo>
                  <a:lnTo>
                    <a:pt x="197" y="1033"/>
                  </a:lnTo>
                  <a:lnTo>
                    <a:pt x="179" y="1069"/>
                  </a:lnTo>
                  <a:lnTo>
                    <a:pt x="162" y="1106"/>
                  </a:lnTo>
                  <a:lnTo>
                    <a:pt x="144" y="1144"/>
                  </a:lnTo>
                  <a:lnTo>
                    <a:pt x="127" y="1181"/>
                  </a:lnTo>
                  <a:lnTo>
                    <a:pt x="109" y="1217"/>
                  </a:lnTo>
                  <a:lnTo>
                    <a:pt x="92" y="1252"/>
                  </a:lnTo>
                  <a:lnTo>
                    <a:pt x="75" y="1286"/>
                  </a:lnTo>
                  <a:lnTo>
                    <a:pt x="59" y="1318"/>
                  </a:lnTo>
                  <a:lnTo>
                    <a:pt x="45" y="1347"/>
                  </a:lnTo>
                  <a:lnTo>
                    <a:pt x="32" y="1373"/>
                  </a:lnTo>
                  <a:lnTo>
                    <a:pt x="20" y="1396"/>
                  </a:lnTo>
                  <a:lnTo>
                    <a:pt x="9" y="1415"/>
                  </a:lnTo>
                  <a:lnTo>
                    <a:pt x="0" y="1362"/>
                  </a:lnTo>
                  <a:lnTo>
                    <a:pt x="19" y="1270"/>
                  </a:lnTo>
                  <a:lnTo>
                    <a:pt x="39" y="1180"/>
                  </a:lnTo>
                  <a:lnTo>
                    <a:pt x="47" y="1147"/>
                  </a:lnTo>
                  <a:lnTo>
                    <a:pt x="75" y="1035"/>
                  </a:lnTo>
                  <a:lnTo>
                    <a:pt x="102" y="929"/>
                  </a:lnTo>
                  <a:lnTo>
                    <a:pt x="126" y="827"/>
                  </a:lnTo>
                  <a:lnTo>
                    <a:pt x="149" y="731"/>
                  </a:lnTo>
                  <a:lnTo>
                    <a:pt x="169" y="640"/>
                  </a:lnTo>
                  <a:lnTo>
                    <a:pt x="189" y="556"/>
                  </a:lnTo>
                  <a:lnTo>
                    <a:pt x="207" y="476"/>
                  </a:lnTo>
                  <a:lnTo>
                    <a:pt x="222" y="401"/>
                  </a:lnTo>
                  <a:lnTo>
                    <a:pt x="236" y="332"/>
                  </a:lnTo>
                  <a:lnTo>
                    <a:pt x="247" y="268"/>
                  </a:lnTo>
                  <a:lnTo>
                    <a:pt x="257" y="209"/>
                  </a:lnTo>
                  <a:lnTo>
                    <a:pt x="264" y="156"/>
                  </a:lnTo>
                  <a:lnTo>
                    <a:pt x="270" y="109"/>
                  </a:lnTo>
                  <a:lnTo>
                    <a:pt x="273" y="67"/>
                  </a:lnTo>
                  <a:lnTo>
                    <a:pt x="274" y="30"/>
                  </a:lnTo>
                  <a:lnTo>
                    <a:pt x="2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266"/>
            <p:cNvSpPr>
              <a:spLocks/>
            </p:cNvSpPr>
            <p:nvPr/>
          </p:nvSpPr>
          <p:spPr bwMode="auto">
            <a:xfrm>
              <a:off x="966788" y="3487738"/>
              <a:ext cx="176213" cy="508000"/>
            </a:xfrm>
            <a:custGeom>
              <a:avLst/>
              <a:gdLst>
                <a:gd name="T0" fmla="*/ 570 w 1108"/>
                <a:gd name="T1" fmla="*/ 23 h 3198"/>
                <a:gd name="T2" fmla="*/ 699 w 1108"/>
                <a:gd name="T3" fmla="*/ 61 h 3198"/>
                <a:gd name="T4" fmla="*/ 815 w 1108"/>
                <a:gd name="T5" fmla="*/ 117 h 3198"/>
                <a:gd name="T6" fmla="*/ 898 w 1108"/>
                <a:gd name="T7" fmla="*/ 140 h 3198"/>
                <a:gd name="T8" fmla="*/ 932 w 1108"/>
                <a:gd name="T9" fmla="*/ 203 h 3198"/>
                <a:gd name="T10" fmla="*/ 958 w 1108"/>
                <a:gd name="T11" fmla="*/ 310 h 3198"/>
                <a:gd name="T12" fmla="*/ 994 w 1108"/>
                <a:gd name="T13" fmla="*/ 515 h 3198"/>
                <a:gd name="T14" fmla="*/ 1035 w 1108"/>
                <a:gd name="T15" fmla="*/ 836 h 3198"/>
                <a:gd name="T16" fmla="*/ 1072 w 1108"/>
                <a:gd name="T17" fmla="*/ 1284 h 3198"/>
                <a:gd name="T18" fmla="*/ 1099 w 1108"/>
                <a:gd name="T19" fmla="*/ 1875 h 3198"/>
                <a:gd name="T20" fmla="*/ 1108 w 1108"/>
                <a:gd name="T21" fmla="*/ 2627 h 3198"/>
                <a:gd name="T22" fmla="*/ 1070 w 1108"/>
                <a:gd name="T23" fmla="*/ 3175 h 3198"/>
                <a:gd name="T24" fmla="*/ 906 w 1108"/>
                <a:gd name="T25" fmla="*/ 3194 h 3198"/>
                <a:gd name="T26" fmla="*/ 777 w 1108"/>
                <a:gd name="T27" fmla="*/ 3144 h 3198"/>
                <a:gd name="T28" fmla="*/ 770 w 1108"/>
                <a:gd name="T29" fmla="*/ 3071 h 3198"/>
                <a:gd name="T30" fmla="*/ 796 w 1108"/>
                <a:gd name="T31" fmla="*/ 2953 h 3198"/>
                <a:gd name="T32" fmla="*/ 815 w 1108"/>
                <a:gd name="T33" fmla="*/ 2869 h 3198"/>
                <a:gd name="T34" fmla="*/ 803 w 1108"/>
                <a:gd name="T35" fmla="*/ 2717 h 3198"/>
                <a:gd name="T36" fmla="*/ 799 w 1108"/>
                <a:gd name="T37" fmla="*/ 2534 h 3198"/>
                <a:gd name="T38" fmla="*/ 794 w 1108"/>
                <a:gd name="T39" fmla="*/ 2440 h 3198"/>
                <a:gd name="T40" fmla="*/ 789 w 1108"/>
                <a:gd name="T41" fmla="*/ 2333 h 3198"/>
                <a:gd name="T42" fmla="*/ 779 w 1108"/>
                <a:gd name="T43" fmla="*/ 2116 h 3198"/>
                <a:gd name="T44" fmla="*/ 775 w 1108"/>
                <a:gd name="T45" fmla="*/ 1875 h 3198"/>
                <a:gd name="T46" fmla="*/ 785 w 1108"/>
                <a:gd name="T47" fmla="*/ 1692 h 3198"/>
                <a:gd name="T48" fmla="*/ 786 w 1108"/>
                <a:gd name="T49" fmla="*/ 1464 h 3198"/>
                <a:gd name="T50" fmla="*/ 770 w 1108"/>
                <a:gd name="T51" fmla="*/ 1211 h 3198"/>
                <a:gd name="T52" fmla="*/ 742 w 1108"/>
                <a:gd name="T53" fmla="*/ 1036 h 3198"/>
                <a:gd name="T54" fmla="*/ 709 w 1108"/>
                <a:gd name="T55" fmla="*/ 995 h 3198"/>
                <a:gd name="T56" fmla="*/ 656 w 1108"/>
                <a:gd name="T57" fmla="*/ 1031 h 3198"/>
                <a:gd name="T58" fmla="*/ 623 w 1108"/>
                <a:gd name="T59" fmla="*/ 1157 h 3198"/>
                <a:gd name="T60" fmla="*/ 575 w 1108"/>
                <a:gd name="T61" fmla="*/ 1325 h 3198"/>
                <a:gd name="T62" fmla="*/ 574 w 1108"/>
                <a:gd name="T63" fmla="*/ 1458 h 3198"/>
                <a:gd name="T64" fmla="*/ 580 w 1108"/>
                <a:gd name="T65" fmla="*/ 1636 h 3198"/>
                <a:gd name="T66" fmla="*/ 604 w 1108"/>
                <a:gd name="T67" fmla="*/ 1875 h 3198"/>
                <a:gd name="T68" fmla="*/ 634 w 1108"/>
                <a:gd name="T69" fmla="*/ 2067 h 3198"/>
                <a:gd name="T70" fmla="*/ 675 w 1108"/>
                <a:gd name="T71" fmla="*/ 2295 h 3198"/>
                <a:gd name="T72" fmla="*/ 708 w 1108"/>
                <a:gd name="T73" fmla="*/ 2486 h 3198"/>
                <a:gd name="T74" fmla="*/ 744 w 1108"/>
                <a:gd name="T75" fmla="*/ 2674 h 3198"/>
                <a:gd name="T76" fmla="*/ 754 w 1108"/>
                <a:gd name="T77" fmla="*/ 2882 h 3198"/>
                <a:gd name="T78" fmla="*/ 680 w 1108"/>
                <a:gd name="T79" fmla="*/ 2930 h 3198"/>
                <a:gd name="T80" fmla="*/ 452 w 1108"/>
                <a:gd name="T81" fmla="*/ 2951 h 3198"/>
                <a:gd name="T82" fmla="*/ 168 w 1108"/>
                <a:gd name="T83" fmla="*/ 2900 h 3198"/>
                <a:gd name="T84" fmla="*/ 0 w 1108"/>
                <a:gd name="T85" fmla="*/ 2749 h 3198"/>
                <a:gd name="T86" fmla="*/ 43 w 1108"/>
                <a:gd name="T87" fmla="*/ 2595 h 3198"/>
                <a:gd name="T88" fmla="*/ 72 w 1108"/>
                <a:gd name="T89" fmla="*/ 1893 h 3198"/>
                <a:gd name="T90" fmla="*/ 40 w 1108"/>
                <a:gd name="T91" fmla="*/ 1445 h 3198"/>
                <a:gd name="T92" fmla="*/ 41 w 1108"/>
                <a:gd name="T93" fmla="*/ 1259 h 3198"/>
                <a:gd name="T94" fmla="*/ 106 w 1108"/>
                <a:gd name="T95" fmla="*/ 1134 h 3198"/>
                <a:gd name="T96" fmla="*/ 196 w 1108"/>
                <a:gd name="T97" fmla="*/ 947 h 3198"/>
                <a:gd name="T98" fmla="*/ 281 w 1108"/>
                <a:gd name="T99" fmla="*/ 765 h 3198"/>
                <a:gd name="T100" fmla="*/ 332 w 1108"/>
                <a:gd name="T101" fmla="*/ 652 h 3198"/>
                <a:gd name="T102" fmla="*/ 373 w 1108"/>
                <a:gd name="T103" fmla="*/ 548 h 3198"/>
                <a:gd name="T104" fmla="*/ 436 w 1108"/>
                <a:gd name="T105" fmla="*/ 397 h 3198"/>
                <a:gd name="T106" fmla="*/ 492 w 1108"/>
                <a:gd name="T107" fmla="*/ 285 h 3198"/>
                <a:gd name="T108" fmla="*/ 434 w 1108"/>
                <a:gd name="T109" fmla="*/ 165 h 3198"/>
                <a:gd name="T110" fmla="*/ 498 w 1108"/>
                <a:gd name="T111" fmla="*/ 51 h 3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08" h="3198">
                  <a:moveTo>
                    <a:pt x="483" y="0"/>
                  </a:moveTo>
                  <a:lnTo>
                    <a:pt x="510" y="8"/>
                  </a:lnTo>
                  <a:lnTo>
                    <a:pt x="534" y="15"/>
                  </a:lnTo>
                  <a:lnTo>
                    <a:pt x="555" y="19"/>
                  </a:lnTo>
                  <a:lnTo>
                    <a:pt x="570" y="23"/>
                  </a:lnTo>
                  <a:lnTo>
                    <a:pt x="589" y="28"/>
                  </a:lnTo>
                  <a:lnTo>
                    <a:pt x="613" y="34"/>
                  </a:lnTo>
                  <a:lnTo>
                    <a:pt x="640" y="41"/>
                  </a:lnTo>
                  <a:lnTo>
                    <a:pt x="670" y="51"/>
                  </a:lnTo>
                  <a:lnTo>
                    <a:pt x="699" y="61"/>
                  </a:lnTo>
                  <a:lnTo>
                    <a:pt x="729" y="73"/>
                  </a:lnTo>
                  <a:lnTo>
                    <a:pt x="755" y="85"/>
                  </a:lnTo>
                  <a:lnTo>
                    <a:pt x="778" y="98"/>
                  </a:lnTo>
                  <a:lnTo>
                    <a:pt x="797" y="109"/>
                  </a:lnTo>
                  <a:lnTo>
                    <a:pt x="815" y="117"/>
                  </a:lnTo>
                  <a:lnTo>
                    <a:pt x="834" y="123"/>
                  </a:lnTo>
                  <a:lnTo>
                    <a:pt x="852" y="126"/>
                  </a:lnTo>
                  <a:lnTo>
                    <a:pt x="870" y="129"/>
                  </a:lnTo>
                  <a:lnTo>
                    <a:pt x="885" y="133"/>
                  </a:lnTo>
                  <a:lnTo>
                    <a:pt x="898" y="140"/>
                  </a:lnTo>
                  <a:lnTo>
                    <a:pt x="909" y="150"/>
                  </a:lnTo>
                  <a:lnTo>
                    <a:pt x="919" y="164"/>
                  </a:lnTo>
                  <a:lnTo>
                    <a:pt x="927" y="183"/>
                  </a:lnTo>
                  <a:lnTo>
                    <a:pt x="929" y="192"/>
                  </a:lnTo>
                  <a:lnTo>
                    <a:pt x="932" y="203"/>
                  </a:lnTo>
                  <a:lnTo>
                    <a:pt x="936" y="217"/>
                  </a:lnTo>
                  <a:lnTo>
                    <a:pt x="941" y="234"/>
                  </a:lnTo>
                  <a:lnTo>
                    <a:pt x="946" y="255"/>
                  </a:lnTo>
                  <a:lnTo>
                    <a:pt x="952" y="280"/>
                  </a:lnTo>
                  <a:lnTo>
                    <a:pt x="958" y="310"/>
                  </a:lnTo>
                  <a:lnTo>
                    <a:pt x="965" y="343"/>
                  </a:lnTo>
                  <a:lnTo>
                    <a:pt x="971" y="379"/>
                  </a:lnTo>
                  <a:lnTo>
                    <a:pt x="979" y="421"/>
                  </a:lnTo>
                  <a:lnTo>
                    <a:pt x="987" y="466"/>
                  </a:lnTo>
                  <a:lnTo>
                    <a:pt x="994" y="515"/>
                  </a:lnTo>
                  <a:lnTo>
                    <a:pt x="1003" y="570"/>
                  </a:lnTo>
                  <a:lnTo>
                    <a:pt x="1011" y="629"/>
                  </a:lnTo>
                  <a:lnTo>
                    <a:pt x="1018" y="693"/>
                  </a:lnTo>
                  <a:lnTo>
                    <a:pt x="1027" y="762"/>
                  </a:lnTo>
                  <a:lnTo>
                    <a:pt x="1035" y="836"/>
                  </a:lnTo>
                  <a:lnTo>
                    <a:pt x="1044" y="915"/>
                  </a:lnTo>
                  <a:lnTo>
                    <a:pt x="1051" y="998"/>
                  </a:lnTo>
                  <a:lnTo>
                    <a:pt x="1059" y="1088"/>
                  </a:lnTo>
                  <a:lnTo>
                    <a:pt x="1065" y="1183"/>
                  </a:lnTo>
                  <a:lnTo>
                    <a:pt x="1072" y="1284"/>
                  </a:lnTo>
                  <a:lnTo>
                    <a:pt x="1078" y="1391"/>
                  </a:lnTo>
                  <a:lnTo>
                    <a:pt x="1085" y="1503"/>
                  </a:lnTo>
                  <a:lnTo>
                    <a:pt x="1091" y="1621"/>
                  </a:lnTo>
                  <a:lnTo>
                    <a:pt x="1095" y="1745"/>
                  </a:lnTo>
                  <a:lnTo>
                    <a:pt x="1099" y="1875"/>
                  </a:lnTo>
                  <a:lnTo>
                    <a:pt x="1103" y="2013"/>
                  </a:lnTo>
                  <a:lnTo>
                    <a:pt x="1105" y="2156"/>
                  </a:lnTo>
                  <a:lnTo>
                    <a:pt x="1107" y="2307"/>
                  </a:lnTo>
                  <a:lnTo>
                    <a:pt x="1108" y="2463"/>
                  </a:lnTo>
                  <a:lnTo>
                    <a:pt x="1108" y="2627"/>
                  </a:lnTo>
                  <a:lnTo>
                    <a:pt x="1107" y="2798"/>
                  </a:lnTo>
                  <a:lnTo>
                    <a:pt x="1105" y="2976"/>
                  </a:lnTo>
                  <a:lnTo>
                    <a:pt x="1101" y="3161"/>
                  </a:lnTo>
                  <a:lnTo>
                    <a:pt x="1088" y="3168"/>
                  </a:lnTo>
                  <a:lnTo>
                    <a:pt x="1070" y="3175"/>
                  </a:lnTo>
                  <a:lnTo>
                    <a:pt x="1047" y="3184"/>
                  </a:lnTo>
                  <a:lnTo>
                    <a:pt x="1019" y="3192"/>
                  </a:lnTo>
                  <a:lnTo>
                    <a:pt x="988" y="3196"/>
                  </a:lnTo>
                  <a:lnTo>
                    <a:pt x="954" y="3198"/>
                  </a:lnTo>
                  <a:lnTo>
                    <a:pt x="906" y="3194"/>
                  </a:lnTo>
                  <a:lnTo>
                    <a:pt x="858" y="3183"/>
                  </a:lnTo>
                  <a:lnTo>
                    <a:pt x="828" y="3172"/>
                  </a:lnTo>
                  <a:lnTo>
                    <a:pt x="806" y="3163"/>
                  </a:lnTo>
                  <a:lnTo>
                    <a:pt x="789" y="3153"/>
                  </a:lnTo>
                  <a:lnTo>
                    <a:pt x="777" y="3144"/>
                  </a:lnTo>
                  <a:lnTo>
                    <a:pt x="769" y="3133"/>
                  </a:lnTo>
                  <a:lnTo>
                    <a:pt x="765" y="3119"/>
                  </a:lnTo>
                  <a:lnTo>
                    <a:pt x="764" y="3106"/>
                  </a:lnTo>
                  <a:lnTo>
                    <a:pt x="766" y="3090"/>
                  </a:lnTo>
                  <a:lnTo>
                    <a:pt x="770" y="3071"/>
                  </a:lnTo>
                  <a:lnTo>
                    <a:pt x="776" y="3050"/>
                  </a:lnTo>
                  <a:lnTo>
                    <a:pt x="784" y="3023"/>
                  </a:lnTo>
                  <a:lnTo>
                    <a:pt x="790" y="2993"/>
                  </a:lnTo>
                  <a:lnTo>
                    <a:pt x="793" y="2975"/>
                  </a:lnTo>
                  <a:lnTo>
                    <a:pt x="796" y="2953"/>
                  </a:lnTo>
                  <a:lnTo>
                    <a:pt x="812" y="2948"/>
                  </a:lnTo>
                  <a:lnTo>
                    <a:pt x="814" y="2934"/>
                  </a:lnTo>
                  <a:lnTo>
                    <a:pt x="816" y="2916"/>
                  </a:lnTo>
                  <a:lnTo>
                    <a:pt x="816" y="2895"/>
                  </a:lnTo>
                  <a:lnTo>
                    <a:pt x="815" y="2869"/>
                  </a:lnTo>
                  <a:lnTo>
                    <a:pt x="813" y="2842"/>
                  </a:lnTo>
                  <a:lnTo>
                    <a:pt x="810" y="2813"/>
                  </a:lnTo>
                  <a:lnTo>
                    <a:pt x="806" y="2785"/>
                  </a:lnTo>
                  <a:lnTo>
                    <a:pt x="803" y="2757"/>
                  </a:lnTo>
                  <a:lnTo>
                    <a:pt x="803" y="2717"/>
                  </a:lnTo>
                  <a:lnTo>
                    <a:pt x="802" y="2677"/>
                  </a:lnTo>
                  <a:lnTo>
                    <a:pt x="802" y="2639"/>
                  </a:lnTo>
                  <a:lnTo>
                    <a:pt x="801" y="2602"/>
                  </a:lnTo>
                  <a:lnTo>
                    <a:pt x="800" y="2565"/>
                  </a:lnTo>
                  <a:lnTo>
                    <a:pt x="799" y="2534"/>
                  </a:lnTo>
                  <a:lnTo>
                    <a:pt x="798" y="2505"/>
                  </a:lnTo>
                  <a:lnTo>
                    <a:pt x="797" y="2481"/>
                  </a:lnTo>
                  <a:lnTo>
                    <a:pt x="797" y="2461"/>
                  </a:lnTo>
                  <a:lnTo>
                    <a:pt x="796" y="2447"/>
                  </a:lnTo>
                  <a:lnTo>
                    <a:pt x="794" y="2440"/>
                  </a:lnTo>
                  <a:lnTo>
                    <a:pt x="794" y="2432"/>
                  </a:lnTo>
                  <a:lnTo>
                    <a:pt x="793" y="2416"/>
                  </a:lnTo>
                  <a:lnTo>
                    <a:pt x="792" y="2394"/>
                  </a:lnTo>
                  <a:lnTo>
                    <a:pt x="790" y="2366"/>
                  </a:lnTo>
                  <a:lnTo>
                    <a:pt x="789" y="2333"/>
                  </a:lnTo>
                  <a:lnTo>
                    <a:pt x="787" y="2296"/>
                  </a:lnTo>
                  <a:lnTo>
                    <a:pt x="785" y="2254"/>
                  </a:lnTo>
                  <a:lnTo>
                    <a:pt x="782" y="2210"/>
                  </a:lnTo>
                  <a:lnTo>
                    <a:pt x="781" y="2164"/>
                  </a:lnTo>
                  <a:lnTo>
                    <a:pt x="779" y="2116"/>
                  </a:lnTo>
                  <a:lnTo>
                    <a:pt x="778" y="2066"/>
                  </a:lnTo>
                  <a:lnTo>
                    <a:pt x="776" y="2017"/>
                  </a:lnTo>
                  <a:lnTo>
                    <a:pt x="776" y="1969"/>
                  </a:lnTo>
                  <a:lnTo>
                    <a:pt x="775" y="1920"/>
                  </a:lnTo>
                  <a:lnTo>
                    <a:pt x="775" y="1875"/>
                  </a:lnTo>
                  <a:lnTo>
                    <a:pt x="776" y="1832"/>
                  </a:lnTo>
                  <a:lnTo>
                    <a:pt x="777" y="1792"/>
                  </a:lnTo>
                  <a:lnTo>
                    <a:pt x="779" y="1756"/>
                  </a:lnTo>
                  <a:lnTo>
                    <a:pt x="781" y="1725"/>
                  </a:lnTo>
                  <a:lnTo>
                    <a:pt x="785" y="1692"/>
                  </a:lnTo>
                  <a:lnTo>
                    <a:pt x="787" y="1654"/>
                  </a:lnTo>
                  <a:lnTo>
                    <a:pt x="788" y="1611"/>
                  </a:lnTo>
                  <a:lnTo>
                    <a:pt x="788" y="1565"/>
                  </a:lnTo>
                  <a:lnTo>
                    <a:pt x="787" y="1516"/>
                  </a:lnTo>
                  <a:lnTo>
                    <a:pt x="786" y="1464"/>
                  </a:lnTo>
                  <a:lnTo>
                    <a:pt x="785" y="1413"/>
                  </a:lnTo>
                  <a:lnTo>
                    <a:pt x="781" y="1360"/>
                  </a:lnTo>
                  <a:lnTo>
                    <a:pt x="778" y="1308"/>
                  </a:lnTo>
                  <a:lnTo>
                    <a:pt x="775" y="1259"/>
                  </a:lnTo>
                  <a:lnTo>
                    <a:pt x="770" y="1211"/>
                  </a:lnTo>
                  <a:lnTo>
                    <a:pt x="765" y="1167"/>
                  </a:lnTo>
                  <a:lnTo>
                    <a:pt x="761" y="1126"/>
                  </a:lnTo>
                  <a:lnTo>
                    <a:pt x="754" y="1090"/>
                  </a:lnTo>
                  <a:lnTo>
                    <a:pt x="749" y="1060"/>
                  </a:lnTo>
                  <a:lnTo>
                    <a:pt x="742" y="1036"/>
                  </a:lnTo>
                  <a:lnTo>
                    <a:pt x="734" y="1021"/>
                  </a:lnTo>
                  <a:lnTo>
                    <a:pt x="731" y="1015"/>
                  </a:lnTo>
                  <a:lnTo>
                    <a:pt x="726" y="1008"/>
                  </a:lnTo>
                  <a:lnTo>
                    <a:pt x="718" y="1000"/>
                  </a:lnTo>
                  <a:lnTo>
                    <a:pt x="709" y="995"/>
                  </a:lnTo>
                  <a:lnTo>
                    <a:pt x="697" y="992"/>
                  </a:lnTo>
                  <a:lnTo>
                    <a:pt x="684" y="996"/>
                  </a:lnTo>
                  <a:lnTo>
                    <a:pt x="673" y="1003"/>
                  </a:lnTo>
                  <a:lnTo>
                    <a:pt x="663" y="1014"/>
                  </a:lnTo>
                  <a:lnTo>
                    <a:pt x="656" y="1031"/>
                  </a:lnTo>
                  <a:lnTo>
                    <a:pt x="648" y="1051"/>
                  </a:lnTo>
                  <a:lnTo>
                    <a:pt x="641" y="1074"/>
                  </a:lnTo>
                  <a:lnTo>
                    <a:pt x="636" y="1100"/>
                  </a:lnTo>
                  <a:lnTo>
                    <a:pt x="629" y="1127"/>
                  </a:lnTo>
                  <a:lnTo>
                    <a:pt x="623" y="1157"/>
                  </a:lnTo>
                  <a:lnTo>
                    <a:pt x="611" y="1202"/>
                  </a:lnTo>
                  <a:lnTo>
                    <a:pt x="597" y="1247"/>
                  </a:lnTo>
                  <a:lnTo>
                    <a:pt x="588" y="1275"/>
                  </a:lnTo>
                  <a:lnTo>
                    <a:pt x="580" y="1301"/>
                  </a:lnTo>
                  <a:lnTo>
                    <a:pt x="575" y="1325"/>
                  </a:lnTo>
                  <a:lnTo>
                    <a:pt x="570" y="1347"/>
                  </a:lnTo>
                  <a:lnTo>
                    <a:pt x="570" y="1366"/>
                  </a:lnTo>
                  <a:lnTo>
                    <a:pt x="570" y="1386"/>
                  </a:lnTo>
                  <a:lnTo>
                    <a:pt x="573" y="1420"/>
                  </a:lnTo>
                  <a:lnTo>
                    <a:pt x="574" y="1458"/>
                  </a:lnTo>
                  <a:lnTo>
                    <a:pt x="575" y="1497"/>
                  </a:lnTo>
                  <a:lnTo>
                    <a:pt x="575" y="1537"/>
                  </a:lnTo>
                  <a:lnTo>
                    <a:pt x="575" y="1566"/>
                  </a:lnTo>
                  <a:lnTo>
                    <a:pt x="577" y="1600"/>
                  </a:lnTo>
                  <a:lnTo>
                    <a:pt x="580" y="1636"/>
                  </a:lnTo>
                  <a:lnTo>
                    <a:pt x="586" y="1677"/>
                  </a:lnTo>
                  <a:lnTo>
                    <a:pt x="592" y="1742"/>
                  </a:lnTo>
                  <a:lnTo>
                    <a:pt x="599" y="1809"/>
                  </a:lnTo>
                  <a:lnTo>
                    <a:pt x="601" y="1843"/>
                  </a:lnTo>
                  <a:lnTo>
                    <a:pt x="604" y="1875"/>
                  </a:lnTo>
                  <a:lnTo>
                    <a:pt x="609" y="1909"/>
                  </a:lnTo>
                  <a:lnTo>
                    <a:pt x="613" y="1945"/>
                  </a:lnTo>
                  <a:lnTo>
                    <a:pt x="620" y="1982"/>
                  </a:lnTo>
                  <a:lnTo>
                    <a:pt x="626" y="2022"/>
                  </a:lnTo>
                  <a:lnTo>
                    <a:pt x="634" y="2067"/>
                  </a:lnTo>
                  <a:lnTo>
                    <a:pt x="644" y="2117"/>
                  </a:lnTo>
                  <a:lnTo>
                    <a:pt x="654" y="2173"/>
                  </a:lnTo>
                  <a:lnTo>
                    <a:pt x="662" y="2218"/>
                  </a:lnTo>
                  <a:lnTo>
                    <a:pt x="669" y="2257"/>
                  </a:lnTo>
                  <a:lnTo>
                    <a:pt x="675" y="2295"/>
                  </a:lnTo>
                  <a:lnTo>
                    <a:pt x="681" y="2327"/>
                  </a:lnTo>
                  <a:lnTo>
                    <a:pt x="686" y="2358"/>
                  </a:lnTo>
                  <a:lnTo>
                    <a:pt x="694" y="2403"/>
                  </a:lnTo>
                  <a:lnTo>
                    <a:pt x="700" y="2445"/>
                  </a:lnTo>
                  <a:lnTo>
                    <a:pt x="708" y="2486"/>
                  </a:lnTo>
                  <a:lnTo>
                    <a:pt x="718" y="2529"/>
                  </a:lnTo>
                  <a:lnTo>
                    <a:pt x="725" y="2559"/>
                  </a:lnTo>
                  <a:lnTo>
                    <a:pt x="731" y="2594"/>
                  </a:lnTo>
                  <a:lnTo>
                    <a:pt x="738" y="2632"/>
                  </a:lnTo>
                  <a:lnTo>
                    <a:pt x="744" y="2674"/>
                  </a:lnTo>
                  <a:lnTo>
                    <a:pt x="751" y="2716"/>
                  </a:lnTo>
                  <a:lnTo>
                    <a:pt x="756" y="2757"/>
                  </a:lnTo>
                  <a:lnTo>
                    <a:pt x="756" y="2804"/>
                  </a:lnTo>
                  <a:lnTo>
                    <a:pt x="755" y="2845"/>
                  </a:lnTo>
                  <a:lnTo>
                    <a:pt x="754" y="2882"/>
                  </a:lnTo>
                  <a:lnTo>
                    <a:pt x="752" y="2915"/>
                  </a:lnTo>
                  <a:lnTo>
                    <a:pt x="747" y="2916"/>
                  </a:lnTo>
                  <a:lnTo>
                    <a:pt x="742" y="2918"/>
                  </a:lnTo>
                  <a:lnTo>
                    <a:pt x="714" y="2923"/>
                  </a:lnTo>
                  <a:lnTo>
                    <a:pt x="680" y="2930"/>
                  </a:lnTo>
                  <a:lnTo>
                    <a:pt x="641" y="2936"/>
                  </a:lnTo>
                  <a:lnTo>
                    <a:pt x="599" y="2942"/>
                  </a:lnTo>
                  <a:lnTo>
                    <a:pt x="553" y="2946"/>
                  </a:lnTo>
                  <a:lnTo>
                    <a:pt x="504" y="2949"/>
                  </a:lnTo>
                  <a:lnTo>
                    <a:pt x="452" y="2951"/>
                  </a:lnTo>
                  <a:lnTo>
                    <a:pt x="387" y="2948"/>
                  </a:lnTo>
                  <a:lnTo>
                    <a:pt x="326" y="2943"/>
                  </a:lnTo>
                  <a:lnTo>
                    <a:pt x="269" y="2932"/>
                  </a:lnTo>
                  <a:lnTo>
                    <a:pt x="217" y="2918"/>
                  </a:lnTo>
                  <a:lnTo>
                    <a:pt x="168" y="2900"/>
                  </a:lnTo>
                  <a:lnTo>
                    <a:pt x="126" y="2878"/>
                  </a:lnTo>
                  <a:lnTo>
                    <a:pt x="88" y="2852"/>
                  </a:lnTo>
                  <a:lnTo>
                    <a:pt x="54" y="2821"/>
                  </a:lnTo>
                  <a:lnTo>
                    <a:pt x="24" y="2787"/>
                  </a:lnTo>
                  <a:lnTo>
                    <a:pt x="0" y="2749"/>
                  </a:lnTo>
                  <a:lnTo>
                    <a:pt x="9" y="2728"/>
                  </a:lnTo>
                  <a:lnTo>
                    <a:pt x="18" y="2706"/>
                  </a:lnTo>
                  <a:lnTo>
                    <a:pt x="29" y="2671"/>
                  </a:lnTo>
                  <a:lnTo>
                    <a:pt x="37" y="2635"/>
                  </a:lnTo>
                  <a:lnTo>
                    <a:pt x="43" y="2595"/>
                  </a:lnTo>
                  <a:lnTo>
                    <a:pt x="57" y="2459"/>
                  </a:lnTo>
                  <a:lnTo>
                    <a:pt x="67" y="2320"/>
                  </a:lnTo>
                  <a:lnTo>
                    <a:pt x="72" y="2178"/>
                  </a:lnTo>
                  <a:lnTo>
                    <a:pt x="73" y="2036"/>
                  </a:lnTo>
                  <a:lnTo>
                    <a:pt x="72" y="1893"/>
                  </a:lnTo>
                  <a:lnTo>
                    <a:pt x="66" y="1752"/>
                  </a:lnTo>
                  <a:lnTo>
                    <a:pt x="56" y="1611"/>
                  </a:lnTo>
                  <a:lnTo>
                    <a:pt x="43" y="1473"/>
                  </a:lnTo>
                  <a:lnTo>
                    <a:pt x="43" y="1473"/>
                  </a:lnTo>
                  <a:lnTo>
                    <a:pt x="40" y="1445"/>
                  </a:lnTo>
                  <a:lnTo>
                    <a:pt x="36" y="1421"/>
                  </a:lnTo>
                  <a:lnTo>
                    <a:pt x="28" y="1357"/>
                  </a:lnTo>
                  <a:lnTo>
                    <a:pt x="19" y="1294"/>
                  </a:lnTo>
                  <a:lnTo>
                    <a:pt x="29" y="1278"/>
                  </a:lnTo>
                  <a:lnTo>
                    <a:pt x="41" y="1259"/>
                  </a:lnTo>
                  <a:lnTo>
                    <a:pt x="50" y="1241"/>
                  </a:lnTo>
                  <a:lnTo>
                    <a:pt x="61" y="1221"/>
                  </a:lnTo>
                  <a:lnTo>
                    <a:pt x="74" y="1195"/>
                  </a:lnTo>
                  <a:lnTo>
                    <a:pt x="90" y="1166"/>
                  </a:lnTo>
                  <a:lnTo>
                    <a:pt x="106" y="1134"/>
                  </a:lnTo>
                  <a:lnTo>
                    <a:pt x="123" y="1100"/>
                  </a:lnTo>
                  <a:lnTo>
                    <a:pt x="140" y="1064"/>
                  </a:lnTo>
                  <a:lnTo>
                    <a:pt x="159" y="1025"/>
                  </a:lnTo>
                  <a:lnTo>
                    <a:pt x="177" y="987"/>
                  </a:lnTo>
                  <a:lnTo>
                    <a:pt x="196" y="947"/>
                  </a:lnTo>
                  <a:lnTo>
                    <a:pt x="214" y="909"/>
                  </a:lnTo>
                  <a:lnTo>
                    <a:pt x="232" y="871"/>
                  </a:lnTo>
                  <a:lnTo>
                    <a:pt x="249" y="833"/>
                  </a:lnTo>
                  <a:lnTo>
                    <a:pt x="266" y="798"/>
                  </a:lnTo>
                  <a:lnTo>
                    <a:pt x="281" y="765"/>
                  </a:lnTo>
                  <a:lnTo>
                    <a:pt x="295" y="736"/>
                  </a:lnTo>
                  <a:lnTo>
                    <a:pt x="307" y="708"/>
                  </a:lnTo>
                  <a:lnTo>
                    <a:pt x="318" y="685"/>
                  </a:lnTo>
                  <a:lnTo>
                    <a:pt x="326" y="667"/>
                  </a:lnTo>
                  <a:lnTo>
                    <a:pt x="332" y="652"/>
                  </a:lnTo>
                  <a:lnTo>
                    <a:pt x="336" y="644"/>
                  </a:lnTo>
                  <a:lnTo>
                    <a:pt x="342" y="625"/>
                  </a:lnTo>
                  <a:lnTo>
                    <a:pt x="351" y="603"/>
                  </a:lnTo>
                  <a:lnTo>
                    <a:pt x="361" y="577"/>
                  </a:lnTo>
                  <a:lnTo>
                    <a:pt x="373" y="548"/>
                  </a:lnTo>
                  <a:lnTo>
                    <a:pt x="385" y="517"/>
                  </a:lnTo>
                  <a:lnTo>
                    <a:pt x="397" y="487"/>
                  </a:lnTo>
                  <a:lnTo>
                    <a:pt x="410" y="455"/>
                  </a:lnTo>
                  <a:lnTo>
                    <a:pt x="423" y="425"/>
                  </a:lnTo>
                  <a:lnTo>
                    <a:pt x="436" y="397"/>
                  </a:lnTo>
                  <a:lnTo>
                    <a:pt x="447" y="372"/>
                  </a:lnTo>
                  <a:lnTo>
                    <a:pt x="458" y="350"/>
                  </a:lnTo>
                  <a:lnTo>
                    <a:pt x="468" y="332"/>
                  </a:lnTo>
                  <a:lnTo>
                    <a:pt x="482" y="307"/>
                  </a:lnTo>
                  <a:lnTo>
                    <a:pt x="492" y="285"/>
                  </a:lnTo>
                  <a:lnTo>
                    <a:pt x="498" y="265"/>
                  </a:lnTo>
                  <a:lnTo>
                    <a:pt x="501" y="248"/>
                  </a:lnTo>
                  <a:lnTo>
                    <a:pt x="498" y="233"/>
                  </a:lnTo>
                  <a:lnTo>
                    <a:pt x="492" y="221"/>
                  </a:lnTo>
                  <a:lnTo>
                    <a:pt x="434" y="165"/>
                  </a:lnTo>
                  <a:lnTo>
                    <a:pt x="482" y="147"/>
                  </a:lnTo>
                  <a:lnTo>
                    <a:pt x="486" y="138"/>
                  </a:lnTo>
                  <a:lnTo>
                    <a:pt x="497" y="108"/>
                  </a:lnTo>
                  <a:lnTo>
                    <a:pt x="501" y="80"/>
                  </a:lnTo>
                  <a:lnTo>
                    <a:pt x="498" y="51"/>
                  </a:lnTo>
                  <a:lnTo>
                    <a:pt x="492" y="24"/>
                  </a:lnTo>
                  <a:lnTo>
                    <a:pt x="4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267"/>
            <p:cNvSpPr>
              <a:spLocks noEditPoints="1"/>
            </p:cNvSpPr>
            <p:nvPr/>
          </p:nvSpPr>
          <p:spPr bwMode="auto">
            <a:xfrm>
              <a:off x="782638" y="3487738"/>
              <a:ext cx="188913" cy="508000"/>
            </a:xfrm>
            <a:custGeom>
              <a:avLst/>
              <a:gdLst>
                <a:gd name="T0" fmla="*/ 968 w 1187"/>
                <a:gd name="T1" fmla="*/ 2311 h 3201"/>
                <a:gd name="T2" fmla="*/ 1036 w 1187"/>
                <a:gd name="T3" fmla="*/ 2374 h 3201"/>
                <a:gd name="T4" fmla="*/ 1085 w 1187"/>
                <a:gd name="T5" fmla="*/ 2346 h 3201"/>
                <a:gd name="T6" fmla="*/ 1076 w 1187"/>
                <a:gd name="T7" fmla="*/ 2267 h 3201"/>
                <a:gd name="T8" fmla="*/ 1031 w 1187"/>
                <a:gd name="T9" fmla="*/ 2247 h 3201"/>
                <a:gd name="T10" fmla="*/ 968 w 1187"/>
                <a:gd name="T11" fmla="*/ 1937 h 3201"/>
                <a:gd name="T12" fmla="*/ 1034 w 1187"/>
                <a:gd name="T13" fmla="*/ 2000 h 3201"/>
                <a:gd name="T14" fmla="*/ 1093 w 1187"/>
                <a:gd name="T15" fmla="*/ 1950 h 3201"/>
                <a:gd name="T16" fmla="*/ 1061 w 1187"/>
                <a:gd name="T17" fmla="*/ 1881 h 3201"/>
                <a:gd name="T18" fmla="*/ 1012 w 1187"/>
                <a:gd name="T19" fmla="*/ 1521 h 3201"/>
                <a:gd name="T20" fmla="*/ 980 w 1187"/>
                <a:gd name="T21" fmla="*/ 1620 h 3201"/>
                <a:gd name="T22" fmla="*/ 1063 w 1187"/>
                <a:gd name="T23" fmla="*/ 1636 h 3201"/>
                <a:gd name="T24" fmla="*/ 1089 w 1187"/>
                <a:gd name="T25" fmla="*/ 1556 h 3201"/>
                <a:gd name="T26" fmla="*/ 632 w 1187"/>
                <a:gd name="T27" fmla="*/ 0 h 3201"/>
                <a:gd name="T28" fmla="*/ 631 w 1187"/>
                <a:gd name="T29" fmla="*/ 150 h 3201"/>
                <a:gd name="T30" fmla="*/ 622 w 1187"/>
                <a:gd name="T31" fmla="*/ 288 h 3201"/>
                <a:gd name="T32" fmla="*/ 691 w 1187"/>
                <a:gd name="T33" fmla="*/ 428 h 3201"/>
                <a:gd name="T34" fmla="*/ 764 w 1187"/>
                <a:gd name="T35" fmla="*/ 606 h 3201"/>
                <a:gd name="T36" fmla="*/ 806 w 1187"/>
                <a:gd name="T37" fmla="*/ 711 h 3201"/>
                <a:gd name="T38" fmla="*/ 900 w 1187"/>
                <a:gd name="T39" fmla="*/ 912 h 3201"/>
                <a:gd name="T40" fmla="*/ 1008 w 1187"/>
                <a:gd name="T41" fmla="*/ 1137 h 3201"/>
                <a:gd name="T42" fmla="*/ 1083 w 1187"/>
                <a:gd name="T43" fmla="*/ 1276 h 3201"/>
                <a:gd name="T44" fmla="*/ 1120 w 1187"/>
                <a:gd name="T45" fmla="*/ 1337 h 3201"/>
                <a:gd name="T46" fmla="*/ 1166 w 1187"/>
                <a:gd name="T47" fmla="*/ 1570 h 3201"/>
                <a:gd name="T48" fmla="*/ 1171 w 1187"/>
                <a:gd name="T49" fmla="*/ 2451 h 3201"/>
                <a:gd name="T50" fmla="*/ 1125 w 1187"/>
                <a:gd name="T51" fmla="*/ 2712 h 3201"/>
                <a:gd name="T52" fmla="*/ 1020 w 1187"/>
                <a:gd name="T53" fmla="*/ 2855 h 3201"/>
                <a:gd name="T54" fmla="*/ 722 w 1187"/>
                <a:gd name="T55" fmla="*/ 2951 h 3201"/>
                <a:gd name="T56" fmla="*/ 454 w 1187"/>
                <a:gd name="T57" fmla="*/ 2937 h 3201"/>
                <a:gd name="T58" fmla="*/ 352 w 1187"/>
                <a:gd name="T59" fmla="*/ 2764 h 3201"/>
                <a:gd name="T60" fmla="*/ 391 w 1187"/>
                <a:gd name="T61" fmla="*/ 2532 h 3201"/>
                <a:gd name="T62" fmla="*/ 433 w 1187"/>
                <a:gd name="T63" fmla="*/ 2298 h 3201"/>
                <a:gd name="T64" fmla="*/ 482 w 1187"/>
                <a:gd name="T65" fmla="*/ 2025 h 3201"/>
                <a:gd name="T66" fmla="*/ 510 w 1187"/>
                <a:gd name="T67" fmla="*/ 1812 h 3201"/>
                <a:gd name="T68" fmla="*/ 534 w 1187"/>
                <a:gd name="T69" fmla="*/ 1540 h 3201"/>
                <a:gd name="T70" fmla="*/ 537 w 1187"/>
                <a:gd name="T71" fmla="*/ 1350 h 3201"/>
                <a:gd name="T72" fmla="*/ 485 w 1187"/>
                <a:gd name="T73" fmla="*/ 1161 h 3201"/>
                <a:gd name="T74" fmla="*/ 445 w 1187"/>
                <a:gd name="T75" fmla="*/ 1018 h 3201"/>
                <a:gd name="T76" fmla="*/ 382 w 1187"/>
                <a:gd name="T77" fmla="*/ 1011 h 3201"/>
                <a:gd name="T78" fmla="*/ 348 w 1187"/>
                <a:gd name="T79" fmla="*/ 1129 h 3201"/>
                <a:gd name="T80" fmla="*/ 324 w 1187"/>
                <a:gd name="T81" fmla="*/ 1416 h 3201"/>
                <a:gd name="T82" fmla="*/ 323 w 1187"/>
                <a:gd name="T83" fmla="*/ 1695 h 3201"/>
                <a:gd name="T84" fmla="*/ 333 w 1187"/>
                <a:gd name="T85" fmla="*/ 1923 h 3201"/>
                <a:gd name="T86" fmla="*/ 325 w 1187"/>
                <a:gd name="T87" fmla="*/ 2213 h 3201"/>
                <a:gd name="T88" fmla="*/ 315 w 1187"/>
                <a:gd name="T89" fmla="*/ 2419 h 3201"/>
                <a:gd name="T90" fmla="*/ 310 w 1187"/>
                <a:gd name="T91" fmla="*/ 2508 h 3201"/>
                <a:gd name="T92" fmla="*/ 306 w 1187"/>
                <a:gd name="T93" fmla="*/ 2718 h 3201"/>
                <a:gd name="T94" fmla="*/ 293 w 1187"/>
                <a:gd name="T95" fmla="*/ 2898 h 3201"/>
                <a:gd name="T96" fmla="*/ 315 w 1187"/>
                <a:gd name="T97" fmla="*/ 2979 h 3201"/>
                <a:gd name="T98" fmla="*/ 344 w 1187"/>
                <a:gd name="T99" fmla="*/ 3109 h 3201"/>
                <a:gd name="T100" fmla="*/ 280 w 1187"/>
                <a:gd name="T101" fmla="*/ 3176 h 3201"/>
                <a:gd name="T102" fmla="*/ 88 w 1187"/>
                <a:gd name="T103" fmla="*/ 3195 h 3201"/>
                <a:gd name="T104" fmla="*/ 1 w 1187"/>
                <a:gd name="T105" fmla="*/ 2801 h 3201"/>
                <a:gd name="T106" fmla="*/ 9 w 1187"/>
                <a:gd name="T107" fmla="*/ 1880 h 3201"/>
                <a:gd name="T108" fmla="*/ 43 w 1187"/>
                <a:gd name="T109" fmla="*/ 1186 h 3201"/>
                <a:gd name="T110" fmla="*/ 89 w 1187"/>
                <a:gd name="T111" fmla="*/ 696 h 3201"/>
                <a:gd name="T112" fmla="*/ 136 w 1187"/>
                <a:gd name="T113" fmla="*/ 382 h 3201"/>
                <a:gd name="T114" fmla="*/ 173 w 1187"/>
                <a:gd name="T115" fmla="*/ 220 h 3201"/>
                <a:gd name="T116" fmla="*/ 211 w 1187"/>
                <a:gd name="T117" fmla="*/ 143 h 3201"/>
                <a:gd name="T118" fmla="*/ 331 w 1187"/>
                <a:gd name="T119" fmla="*/ 102 h 3201"/>
                <a:gd name="T120" fmla="*/ 496 w 1187"/>
                <a:gd name="T121" fmla="*/ 38 h 3201"/>
                <a:gd name="T122" fmla="*/ 632 w 1187"/>
                <a:gd name="T123" fmla="*/ 0 h 3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7" h="3201">
                  <a:moveTo>
                    <a:pt x="1031" y="2247"/>
                  </a:moveTo>
                  <a:lnTo>
                    <a:pt x="1012" y="2250"/>
                  </a:lnTo>
                  <a:lnTo>
                    <a:pt x="993" y="2259"/>
                  </a:lnTo>
                  <a:lnTo>
                    <a:pt x="980" y="2273"/>
                  </a:lnTo>
                  <a:lnTo>
                    <a:pt x="971" y="2291"/>
                  </a:lnTo>
                  <a:lnTo>
                    <a:pt x="968" y="2311"/>
                  </a:lnTo>
                  <a:lnTo>
                    <a:pt x="971" y="2332"/>
                  </a:lnTo>
                  <a:lnTo>
                    <a:pt x="980" y="2349"/>
                  </a:lnTo>
                  <a:lnTo>
                    <a:pt x="993" y="2362"/>
                  </a:lnTo>
                  <a:lnTo>
                    <a:pt x="1010" y="2372"/>
                  </a:lnTo>
                  <a:lnTo>
                    <a:pt x="1031" y="2375"/>
                  </a:lnTo>
                  <a:lnTo>
                    <a:pt x="1036" y="2374"/>
                  </a:lnTo>
                  <a:lnTo>
                    <a:pt x="1041" y="2373"/>
                  </a:lnTo>
                  <a:lnTo>
                    <a:pt x="1045" y="2372"/>
                  </a:lnTo>
                  <a:lnTo>
                    <a:pt x="1057" y="2368"/>
                  </a:lnTo>
                  <a:lnTo>
                    <a:pt x="1067" y="2361"/>
                  </a:lnTo>
                  <a:lnTo>
                    <a:pt x="1077" y="2355"/>
                  </a:lnTo>
                  <a:lnTo>
                    <a:pt x="1085" y="2346"/>
                  </a:lnTo>
                  <a:lnTo>
                    <a:pt x="1090" y="2335"/>
                  </a:lnTo>
                  <a:lnTo>
                    <a:pt x="1093" y="2324"/>
                  </a:lnTo>
                  <a:lnTo>
                    <a:pt x="1095" y="2311"/>
                  </a:lnTo>
                  <a:lnTo>
                    <a:pt x="1092" y="2295"/>
                  </a:lnTo>
                  <a:lnTo>
                    <a:pt x="1087" y="2281"/>
                  </a:lnTo>
                  <a:lnTo>
                    <a:pt x="1076" y="2267"/>
                  </a:lnTo>
                  <a:lnTo>
                    <a:pt x="1062" y="2256"/>
                  </a:lnTo>
                  <a:lnTo>
                    <a:pt x="1051" y="2251"/>
                  </a:lnTo>
                  <a:lnTo>
                    <a:pt x="1039" y="2248"/>
                  </a:lnTo>
                  <a:lnTo>
                    <a:pt x="1037" y="2248"/>
                  </a:lnTo>
                  <a:lnTo>
                    <a:pt x="1033" y="2247"/>
                  </a:lnTo>
                  <a:lnTo>
                    <a:pt x="1031" y="2247"/>
                  </a:lnTo>
                  <a:close/>
                  <a:moveTo>
                    <a:pt x="1031" y="1873"/>
                  </a:moveTo>
                  <a:lnTo>
                    <a:pt x="1012" y="1876"/>
                  </a:lnTo>
                  <a:lnTo>
                    <a:pt x="993" y="1885"/>
                  </a:lnTo>
                  <a:lnTo>
                    <a:pt x="980" y="1898"/>
                  </a:lnTo>
                  <a:lnTo>
                    <a:pt x="971" y="1916"/>
                  </a:lnTo>
                  <a:lnTo>
                    <a:pt x="968" y="1937"/>
                  </a:lnTo>
                  <a:lnTo>
                    <a:pt x="971" y="1956"/>
                  </a:lnTo>
                  <a:lnTo>
                    <a:pt x="980" y="1974"/>
                  </a:lnTo>
                  <a:lnTo>
                    <a:pt x="993" y="1988"/>
                  </a:lnTo>
                  <a:lnTo>
                    <a:pt x="1012" y="1997"/>
                  </a:lnTo>
                  <a:lnTo>
                    <a:pt x="1031" y="2000"/>
                  </a:lnTo>
                  <a:lnTo>
                    <a:pt x="1034" y="2000"/>
                  </a:lnTo>
                  <a:lnTo>
                    <a:pt x="1047" y="1998"/>
                  </a:lnTo>
                  <a:lnTo>
                    <a:pt x="1059" y="1994"/>
                  </a:lnTo>
                  <a:lnTo>
                    <a:pt x="1072" y="1985"/>
                  </a:lnTo>
                  <a:lnTo>
                    <a:pt x="1081" y="1973"/>
                  </a:lnTo>
                  <a:lnTo>
                    <a:pt x="1089" y="1962"/>
                  </a:lnTo>
                  <a:lnTo>
                    <a:pt x="1093" y="1950"/>
                  </a:lnTo>
                  <a:lnTo>
                    <a:pt x="1095" y="1937"/>
                  </a:lnTo>
                  <a:lnTo>
                    <a:pt x="1093" y="1925"/>
                  </a:lnTo>
                  <a:lnTo>
                    <a:pt x="1089" y="1912"/>
                  </a:lnTo>
                  <a:lnTo>
                    <a:pt x="1084" y="1903"/>
                  </a:lnTo>
                  <a:lnTo>
                    <a:pt x="1074" y="1889"/>
                  </a:lnTo>
                  <a:lnTo>
                    <a:pt x="1061" y="1881"/>
                  </a:lnTo>
                  <a:lnTo>
                    <a:pt x="1050" y="1876"/>
                  </a:lnTo>
                  <a:lnTo>
                    <a:pt x="1038" y="1874"/>
                  </a:lnTo>
                  <a:lnTo>
                    <a:pt x="1034" y="1873"/>
                  </a:lnTo>
                  <a:lnTo>
                    <a:pt x="1031" y="1873"/>
                  </a:lnTo>
                  <a:close/>
                  <a:moveTo>
                    <a:pt x="1031" y="1518"/>
                  </a:moveTo>
                  <a:lnTo>
                    <a:pt x="1012" y="1521"/>
                  </a:lnTo>
                  <a:lnTo>
                    <a:pt x="993" y="1530"/>
                  </a:lnTo>
                  <a:lnTo>
                    <a:pt x="980" y="1544"/>
                  </a:lnTo>
                  <a:lnTo>
                    <a:pt x="971" y="1561"/>
                  </a:lnTo>
                  <a:lnTo>
                    <a:pt x="968" y="1582"/>
                  </a:lnTo>
                  <a:lnTo>
                    <a:pt x="971" y="1602"/>
                  </a:lnTo>
                  <a:lnTo>
                    <a:pt x="980" y="1620"/>
                  </a:lnTo>
                  <a:lnTo>
                    <a:pt x="993" y="1634"/>
                  </a:lnTo>
                  <a:lnTo>
                    <a:pt x="1012" y="1643"/>
                  </a:lnTo>
                  <a:lnTo>
                    <a:pt x="1031" y="1646"/>
                  </a:lnTo>
                  <a:lnTo>
                    <a:pt x="1041" y="1645"/>
                  </a:lnTo>
                  <a:lnTo>
                    <a:pt x="1050" y="1642"/>
                  </a:lnTo>
                  <a:lnTo>
                    <a:pt x="1063" y="1636"/>
                  </a:lnTo>
                  <a:lnTo>
                    <a:pt x="1075" y="1628"/>
                  </a:lnTo>
                  <a:lnTo>
                    <a:pt x="1086" y="1615"/>
                  </a:lnTo>
                  <a:lnTo>
                    <a:pt x="1092" y="1600"/>
                  </a:lnTo>
                  <a:lnTo>
                    <a:pt x="1095" y="1582"/>
                  </a:lnTo>
                  <a:lnTo>
                    <a:pt x="1093" y="1568"/>
                  </a:lnTo>
                  <a:lnTo>
                    <a:pt x="1089" y="1556"/>
                  </a:lnTo>
                  <a:lnTo>
                    <a:pt x="1083" y="1545"/>
                  </a:lnTo>
                  <a:lnTo>
                    <a:pt x="1073" y="1534"/>
                  </a:lnTo>
                  <a:lnTo>
                    <a:pt x="1061" y="1526"/>
                  </a:lnTo>
                  <a:lnTo>
                    <a:pt x="1047" y="1520"/>
                  </a:lnTo>
                  <a:lnTo>
                    <a:pt x="1031" y="1518"/>
                  </a:lnTo>
                  <a:close/>
                  <a:moveTo>
                    <a:pt x="632" y="0"/>
                  </a:moveTo>
                  <a:lnTo>
                    <a:pt x="623" y="26"/>
                  </a:lnTo>
                  <a:lnTo>
                    <a:pt x="616" y="52"/>
                  </a:lnTo>
                  <a:lnTo>
                    <a:pt x="614" y="82"/>
                  </a:lnTo>
                  <a:lnTo>
                    <a:pt x="617" y="111"/>
                  </a:lnTo>
                  <a:lnTo>
                    <a:pt x="628" y="141"/>
                  </a:lnTo>
                  <a:lnTo>
                    <a:pt x="631" y="150"/>
                  </a:lnTo>
                  <a:lnTo>
                    <a:pt x="681" y="168"/>
                  </a:lnTo>
                  <a:lnTo>
                    <a:pt x="619" y="228"/>
                  </a:lnTo>
                  <a:lnTo>
                    <a:pt x="614" y="239"/>
                  </a:lnTo>
                  <a:lnTo>
                    <a:pt x="613" y="252"/>
                  </a:lnTo>
                  <a:lnTo>
                    <a:pt x="616" y="268"/>
                  </a:lnTo>
                  <a:lnTo>
                    <a:pt x="622" y="288"/>
                  </a:lnTo>
                  <a:lnTo>
                    <a:pt x="632" y="310"/>
                  </a:lnTo>
                  <a:lnTo>
                    <a:pt x="646" y="335"/>
                  </a:lnTo>
                  <a:lnTo>
                    <a:pt x="655" y="353"/>
                  </a:lnTo>
                  <a:lnTo>
                    <a:pt x="666" y="375"/>
                  </a:lnTo>
                  <a:lnTo>
                    <a:pt x="678" y="400"/>
                  </a:lnTo>
                  <a:lnTo>
                    <a:pt x="691" y="428"/>
                  </a:lnTo>
                  <a:lnTo>
                    <a:pt x="703" y="459"/>
                  </a:lnTo>
                  <a:lnTo>
                    <a:pt x="717" y="490"/>
                  </a:lnTo>
                  <a:lnTo>
                    <a:pt x="730" y="520"/>
                  </a:lnTo>
                  <a:lnTo>
                    <a:pt x="742" y="551"/>
                  </a:lnTo>
                  <a:lnTo>
                    <a:pt x="753" y="580"/>
                  </a:lnTo>
                  <a:lnTo>
                    <a:pt x="764" y="606"/>
                  </a:lnTo>
                  <a:lnTo>
                    <a:pt x="771" y="629"/>
                  </a:lnTo>
                  <a:lnTo>
                    <a:pt x="779" y="647"/>
                  </a:lnTo>
                  <a:lnTo>
                    <a:pt x="782" y="655"/>
                  </a:lnTo>
                  <a:lnTo>
                    <a:pt x="788" y="670"/>
                  </a:lnTo>
                  <a:lnTo>
                    <a:pt x="796" y="688"/>
                  </a:lnTo>
                  <a:lnTo>
                    <a:pt x="806" y="711"/>
                  </a:lnTo>
                  <a:lnTo>
                    <a:pt x="819" y="739"/>
                  </a:lnTo>
                  <a:lnTo>
                    <a:pt x="832" y="768"/>
                  </a:lnTo>
                  <a:lnTo>
                    <a:pt x="848" y="801"/>
                  </a:lnTo>
                  <a:lnTo>
                    <a:pt x="864" y="836"/>
                  </a:lnTo>
                  <a:lnTo>
                    <a:pt x="882" y="874"/>
                  </a:lnTo>
                  <a:lnTo>
                    <a:pt x="900" y="912"/>
                  </a:lnTo>
                  <a:lnTo>
                    <a:pt x="919" y="950"/>
                  </a:lnTo>
                  <a:lnTo>
                    <a:pt x="937" y="990"/>
                  </a:lnTo>
                  <a:lnTo>
                    <a:pt x="956" y="1028"/>
                  </a:lnTo>
                  <a:lnTo>
                    <a:pt x="973" y="1067"/>
                  </a:lnTo>
                  <a:lnTo>
                    <a:pt x="991" y="1103"/>
                  </a:lnTo>
                  <a:lnTo>
                    <a:pt x="1008" y="1137"/>
                  </a:lnTo>
                  <a:lnTo>
                    <a:pt x="1025" y="1169"/>
                  </a:lnTo>
                  <a:lnTo>
                    <a:pt x="1039" y="1198"/>
                  </a:lnTo>
                  <a:lnTo>
                    <a:pt x="1052" y="1224"/>
                  </a:lnTo>
                  <a:lnTo>
                    <a:pt x="1064" y="1244"/>
                  </a:lnTo>
                  <a:lnTo>
                    <a:pt x="1074" y="1262"/>
                  </a:lnTo>
                  <a:lnTo>
                    <a:pt x="1083" y="1276"/>
                  </a:lnTo>
                  <a:lnTo>
                    <a:pt x="1090" y="1289"/>
                  </a:lnTo>
                  <a:lnTo>
                    <a:pt x="1102" y="1308"/>
                  </a:lnTo>
                  <a:lnTo>
                    <a:pt x="1107" y="1314"/>
                  </a:lnTo>
                  <a:lnTo>
                    <a:pt x="1110" y="1319"/>
                  </a:lnTo>
                  <a:lnTo>
                    <a:pt x="1110" y="1320"/>
                  </a:lnTo>
                  <a:lnTo>
                    <a:pt x="1120" y="1337"/>
                  </a:lnTo>
                  <a:lnTo>
                    <a:pt x="1128" y="1353"/>
                  </a:lnTo>
                  <a:lnTo>
                    <a:pt x="1137" y="1373"/>
                  </a:lnTo>
                  <a:lnTo>
                    <a:pt x="1143" y="1388"/>
                  </a:lnTo>
                  <a:lnTo>
                    <a:pt x="1147" y="1407"/>
                  </a:lnTo>
                  <a:lnTo>
                    <a:pt x="1150" y="1428"/>
                  </a:lnTo>
                  <a:lnTo>
                    <a:pt x="1166" y="1570"/>
                  </a:lnTo>
                  <a:lnTo>
                    <a:pt x="1178" y="1715"/>
                  </a:lnTo>
                  <a:lnTo>
                    <a:pt x="1184" y="1863"/>
                  </a:lnTo>
                  <a:lnTo>
                    <a:pt x="1187" y="2011"/>
                  </a:lnTo>
                  <a:lnTo>
                    <a:pt x="1186" y="2158"/>
                  </a:lnTo>
                  <a:lnTo>
                    <a:pt x="1181" y="2305"/>
                  </a:lnTo>
                  <a:lnTo>
                    <a:pt x="1171" y="2451"/>
                  </a:lnTo>
                  <a:lnTo>
                    <a:pt x="1157" y="2593"/>
                  </a:lnTo>
                  <a:lnTo>
                    <a:pt x="1151" y="2627"/>
                  </a:lnTo>
                  <a:lnTo>
                    <a:pt x="1144" y="2660"/>
                  </a:lnTo>
                  <a:lnTo>
                    <a:pt x="1135" y="2690"/>
                  </a:lnTo>
                  <a:lnTo>
                    <a:pt x="1131" y="2701"/>
                  </a:lnTo>
                  <a:lnTo>
                    <a:pt x="1125" y="2712"/>
                  </a:lnTo>
                  <a:lnTo>
                    <a:pt x="1121" y="2723"/>
                  </a:lnTo>
                  <a:lnTo>
                    <a:pt x="1115" y="2737"/>
                  </a:lnTo>
                  <a:lnTo>
                    <a:pt x="1109" y="2752"/>
                  </a:lnTo>
                  <a:lnTo>
                    <a:pt x="1084" y="2790"/>
                  </a:lnTo>
                  <a:lnTo>
                    <a:pt x="1054" y="2824"/>
                  </a:lnTo>
                  <a:lnTo>
                    <a:pt x="1020" y="2855"/>
                  </a:lnTo>
                  <a:lnTo>
                    <a:pt x="982" y="2881"/>
                  </a:lnTo>
                  <a:lnTo>
                    <a:pt x="939" y="2903"/>
                  </a:lnTo>
                  <a:lnTo>
                    <a:pt x="891" y="2922"/>
                  </a:lnTo>
                  <a:lnTo>
                    <a:pt x="840" y="2936"/>
                  </a:lnTo>
                  <a:lnTo>
                    <a:pt x="783" y="2946"/>
                  </a:lnTo>
                  <a:lnTo>
                    <a:pt x="722" y="2951"/>
                  </a:lnTo>
                  <a:lnTo>
                    <a:pt x="655" y="2954"/>
                  </a:lnTo>
                  <a:lnTo>
                    <a:pt x="655" y="2954"/>
                  </a:lnTo>
                  <a:lnTo>
                    <a:pt x="601" y="2952"/>
                  </a:lnTo>
                  <a:lnTo>
                    <a:pt x="548" y="2949"/>
                  </a:lnTo>
                  <a:lnTo>
                    <a:pt x="499" y="2944"/>
                  </a:lnTo>
                  <a:lnTo>
                    <a:pt x="454" y="2937"/>
                  </a:lnTo>
                  <a:lnTo>
                    <a:pt x="415" y="2930"/>
                  </a:lnTo>
                  <a:lnTo>
                    <a:pt x="381" y="2924"/>
                  </a:lnTo>
                  <a:lnTo>
                    <a:pt x="356" y="2918"/>
                  </a:lnTo>
                  <a:lnTo>
                    <a:pt x="354" y="2873"/>
                  </a:lnTo>
                  <a:lnTo>
                    <a:pt x="353" y="2822"/>
                  </a:lnTo>
                  <a:lnTo>
                    <a:pt x="352" y="2764"/>
                  </a:lnTo>
                  <a:lnTo>
                    <a:pt x="357" y="2721"/>
                  </a:lnTo>
                  <a:lnTo>
                    <a:pt x="364" y="2678"/>
                  </a:lnTo>
                  <a:lnTo>
                    <a:pt x="370" y="2636"/>
                  </a:lnTo>
                  <a:lnTo>
                    <a:pt x="378" y="2597"/>
                  </a:lnTo>
                  <a:lnTo>
                    <a:pt x="384" y="2562"/>
                  </a:lnTo>
                  <a:lnTo>
                    <a:pt x="391" y="2532"/>
                  </a:lnTo>
                  <a:lnTo>
                    <a:pt x="400" y="2489"/>
                  </a:lnTo>
                  <a:lnTo>
                    <a:pt x="407" y="2448"/>
                  </a:lnTo>
                  <a:lnTo>
                    <a:pt x="415" y="2406"/>
                  </a:lnTo>
                  <a:lnTo>
                    <a:pt x="423" y="2362"/>
                  </a:lnTo>
                  <a:lnTo>
                    <a:pt x="427" y="2330"/>
                  </a:lnTo>
                  <a:lnTo>
                    <a:pt x="433" y="2298"/>
                  </a:lnTo>
                  <a:lnTo>
                    <a:pt x="439" y="2261"/>
                  </a:lnTo>
                  <a:lnTo>
                    <a:pt x="447" y="2221"/>
                  </a:lnTo>
                  <a:lnTo>
                    <a:pt x="454" y="2176"/>
                  </a:lnTo>
                  <a:lnTo>
                    <a:pt x="465" y="2120"/>
                  </a:lnTo>
                  <a:lnTo>
                    <a:pt x="474" y="2070"/>
                  </a:lnTo>
                  <a:lnTo>
                    <a:pt x="482" y="2025"/>
                  </a:lnTo>
                  <a:lnTo>
                    <a:pt x="489" y="1986"/>
                  </a:lnTo>
                  <a:lnTo>
                    <a:pt x="495" y="1949"/>
                  </a:lnTo>
                  <a:lnTo>
                    <a:pt x="500" y="1914"/>
                  </a:lnTo>
                  <a:lnTo>
                    <a:pt x="504" y="1880"/>
                  </a:lnTo>
                  <a:lnTo>
                    <a:pt x="507" y="1846"/>
                  </a:lnTo>
                  <a:lnTo>
                    <a:pt x="510" y="1812"/>
                  </a:lnTo>
                  <a:lnTo>
                    <a:pt x="516" y="1745"/>
                  </a:lnTo>
                  <a:lnTo>
                    <a:pt x="523" y="1680"/>
                  </a:lnTo>
                  <a:lnTo>
                    <a:pt x="528" y="1639"/>
                  </a:lnTo>
                  <a:lnTo>
                    <a:pt x="531" y="1603"/>
                  </a:lnTo>
                  <a:lnTo>
                    <a:pt x="533" y="1569"/>
                  </a:lnTo>
                  <a:lnTo>
                    <a:pt x="534" y="1540"/>
                  </a:lnTo>
                  <a:lnTo>
                    <a:pt x="533" y="1500"/>
                  </a:lnTo>
                  <a:lnTo>
                    <a:pt x="534" y="1461"/>
                  </a:lnTo>
                  <a:lnTo>
                    <a:pt x="535" y="1422"/>
                  </a:lnTo>
                  <a:lnTo>
                    <a:pt x="537" y="1389"/>
                  </a:lnTo>
                  <a:lnTo>
                    <a:pt x="538" y="1369"/>
                  </a:lnTo>
                  <a:lnTo>
                    <a:pt x="537" y="1350"/>
                  </a:lnTo>
                  <a:lnTo>
                    <a:pt x="534" y="1328"/>
                  </a:lnTo>
                  <a:lnTo>
                    <a:pt x="528" y="1305"/>
                  </a:lnTo>
                  <a:lnTo>
                    <a:pt x="520" y="1278"/>
                  </a:lnTo>
                  <a:lnTo>
                    <a:pt x="511" y="1251"/>
                  </a:lnTo>
                  <a:lnTo>
                    <a:pt x="497" y="1206"/>
                  </a:lnTo>
                  <a:lnTo>
                    <a:pt x="485" y="1161"/>
                  </a:lnTo>
                  <a:lnTo>
                    <a:pt x="478" y="1131"/>
                  </a:lnTo>
                  <a:lnTo>
                    <a:pt x="472" y="1103"/>
                  </a:lnTo>
                  <a:lnTo>
                    <a:pt x="466" y="1077"/>
                  </a:lnTo>
                  <a:lnTo>
                    <a:pt x="460" y="1054"/>
                  </a:lnTo>
                  <a:lnTo>
                    <a:pt x="453" y="1034"/>
                  </a:lnTo>
                  <a:lnTo>
                    <a:pt x="445" y="1018"/>
                  </a:lnTo>
                  <a:lnTo>
                    <a:pt x="436" y="1006"/>
                  </a:lnTo>
                  <a:lnTo>
                    <a:pt x="425" y="999"/>
                  </a:lnTo>
                  <a:lnTo>
                    <a:pt x="412" y="997"/>
                  </a:lnTo>
                  <a:lnTo>
                    <a:pt x="400" y="999"/>
                  </a:lnTo>
                  <a:lnTo>
                    <a:pt x="390" y="1004"/>
                  </a:lnTo>
                  <a:lnTo>
                    <a:pt x="382" y="1011"/>
                  </a:lnTo>
                  <a:lnTo>
                    <a:pt x="377" y="1018"/>
                  </a:lnTo>
                  <a:lnTo>
                    <a:pt x="374" y="1024"/>
                  </a:lnTo>
                  <a:lnTo>
                    <a:pt x="367" y="1039"/>
                  </a:lnTo>
                  <a:lnTo>
                    <a:pt x="360" y="1063"/>
                  </a:lnTo>
                  <a:lnTo>
                    <a:pt x="354" y="1093"/>
                  </a:lnTo>
                  <a:lnTo>
                    <a:pt x="348" y="1129"/>
                  </a:lnTo>
                  <a:lnTo>
                    <a:pt x="343" y="1170"/>
                  </a:lnTo>
                  <a:lnTo>
                    <a:pt x="339" y="1214"/>
                  </a:lnTo>
                  <a:lnTo>
                    <a:pt x="334" y="1262"/>
                  </a:lnTo>
                  <a:lnTo>
                    <a:pt x="330" y="1312"/>
                  </a:lnTo>
                  <a:lnTo>
                    <a:pt x="327" y="1364"/>
                  </a:lnTo>
                  <a:lnTo>
                    <a:pt x="324" y="1416"/>
                  </a:lnTo>
                  <a:lnTo>
                    <a:pt x="322" y="1468"/>
                  </a:lnTo>
                  <a:lnTo>
                    <a:pt x="321" y="1519"/>
                  </a:lnTo>
                  <a:lnTo>
                    <a:pt x="320" y="1568"/>
                  </a:lnTo>
                  <a:lnTo>
                    <a:pt x="321" y="1614"/>
                  </a:lnTo>
                  <a:lnTo>
                    <a:pt x="322" y="1657"/>
                  </a:lnTo>
                  <a:lnTo>
                    <a:pt x="323" y="1695"/>
                  </a:lnTo>
                  <a:lnTo>
                    <a:pt x="327" y="1728"/>
                  </a:lnTo>
                  <a:lnTo>
                    <a:pt x="329" y="1759"/>
                  </a:lnTo>
                  <a:lnTo>
                    <a:pt x="331" y="1795"/>
                  </a:lnTo>
                  <a:lnTo>
                    <a:pt x="332" y="1835"/>
                  </a:lnTo>
                  <a:lnTo>
                    <a:pt x="333" y="1877"/>
                  </a:lnTo>
                  <a:lnTo>
                    <a:pt x="333" y="1923"/>
                  </a:lnTo>
                  <a:lnTo>
                    <a:pt x="332" y="1971"/>
                  </a:lnTo>
                  <a:lnTo>
                    <a:pt x="332" y="2020"/>
                  </a:lnTo>
                  <a:lnTo>
                    <a:pt x="331" y="2068"/>
                  </a:lnTo>
                  <a:lnTo>
                    <a:pt x="329" y="2118"/>
                  </a:lnTo>
                  <a:lnTo>
                    <a:pt x="328" y="2166"/>
                  </a:lnTo>
                  <a:lnTo>
                    <a:pt x="325" y="2213"/>
                  </a:lnTo>
                  <a:lnTo>
                    <a:pt x="323" y="2257"/>
                  </a:lnTo>
                  <a:lnTo>
                    <a:pt x="321" y="2299"/>
                  </a:lnTo>
                  <a:lnTo>
                    <a:pt x="320" y="2336"/>
                  </a:lnTo>
                  <a:lnTo>
                    <a:pt x="318" y="2369"/>
                  </a:lnTo>
                  <a:lnTo>
                    <a:pt x="317" y="2397"/>
                  </a:lnTo>
                  <a:lnTo>
                    <a:pt x="315" y="2419"/>
                  </a:lnTo>
                  <a:lnTo>
                    <a:pt x="313" y="2435"/>
                  </a:lnTo>
                  <a:lnTo>
                    <a:pt x="313" y="2443"/>
                  </a:lnTo>
                  <a:lnTo>
                    <a:pt x="312" y="2450"/>
                  </a:lnTo>
                  <a:lnTo>
                    <a:pt x="312" y="2464"/>
                  </a:lnTo>
                  <a:lnTo>
                    <a:pt x="311" y="2484"/>
                  </a:lnTo>
                  <a:lnTo>
                    <a:pt x="310" y="2508"/>
                  </a:lnTo>
                  <a:lnTo>
                    <a:pt x="309" y="2537"/>
                  </a:lnTo>
                  <a:lnTo>
                    <a:pt x="308" y="2568"/>
                  </a:lnTo>
                  <a:lnTo>
                    <a:pt x="307" y="2604"/>
                  </a:lnTo>
                  <a:lnTo>
                    <a:pt x="307" y="2640"/>
                  </a:lnTo>
                  <a:lnTo>
                    <a:pt x="306" y="2678"/>
                  </a:lnTo>
                  <a:lnTo>
                    <a:pt x="306" y="2718"/>
                  </a:lnTo>
                  <a:lnTo>
                    <a:pt x="305" y="2757"/>
                  </a:lnTo>
                  <a:lnTo>
                    <a:pt x="301" y="2786"/>
                  </a:lnTo>
                  <a:lnTo>
                    <a:pt x="298" y="2815"/>
                  </a:lnTo>
                  <a:lnTo>
                    <a:pt x="296" y="2845"/>
                  </a:lnTo>
                  <a:lnTo>
                    <a:pt x="294" y="2872"/>
                  </a:lnTo>
                  <a:lnTo>
                    <a:pt x="293" y="2898"/>
                  </a:lnTo>
                  <a:lnTo>
                    <a:pt x="293" y="2919"/>
                  </a:lnTo>
                  <a:lnTo>
                    <a:pt x="294" y="2937"/>
                  </a:lnTo>
                  <a:lnTo>
                    <a:pt x="296" y="2951"/>
                  </a:lnTo>
                  <a:lnTo>
                    <a:pt x="311" y="2956"/>
                  </a:lnTo>
                  <a:lnTo>
                    <a:pt x="312" y="2956"/>
                  </a:lnTo>
                  <a:lnTo>
                    <a:pt x="315" y="2979"/>
                  </a:lnTo>
                  <a:lnTo>
                    <a:pt x="318" y="2997"/>
                  </a:lnTo>
                  <a:lnTo>
                    <a:pt x="325" y="3027"/>
                  </a:lnTo>
                  <a:lnTo>
                    <a:pt x="332" y="3053"/>
                  </a:lnTo>
                  <a:lnTo>
                    <a:pt x="337" y="3074"/>
                  </a:lnTo>
                  <a:lnTo>
                    <a:pt x="342" y="3093"/>
                  </a:lnTo>
                  <a:lnTo>
                    <a:pt x="344" y="3109"/>
                  </a:lnTo>
                  <a:lnTo>
                    <a:pt x="343" y="3124"/>
                  </a:lnTo>
                  <a:lnTo>
                    <a:pt x="340" y="3136"/>
                  </a:lnTo>
                  <a:lnTo>
                    <a:pt x="332" y="3147"/>
                  </a:lnTo>
                  <a:lnTo>
                    <a:pt x="320" y="3156"/>
                  </a:lnTo>
                  <a:lnTo>
                    <a:pt x="303" y="3166"/>
                  </a:lnTo>
                  <a:lnTo>
                    <a:pt x="280" y="3176"/>
                  </a:lnTo>
                  <a:lnTo>
                    <a:pt x="251" y="3186"/>
                  </a:lnTo>
                  <a:lnTo>
                    <a:pt x="218" y="3195"/>
                  </a:lnTo>
                  <a:lnTo>
                    <a:pt x="187" y="3199"/>
                  </a:lnTo>
                  <a:lnTo>
                    <a:pt x="154" y="3201"/>
                  </a:lnTo>
                  <a:lnTo>
                    <a:pt x="120" y="3199"/>
                  </a:lnTo>
                  <a:lnTo>
                    <a:pt x="88" y="3195"/>
                  </a:lnTo>
                  <a:lnTo>
                    <a:pt x="61" y="3187"/>
                  </a:lnTo>
                  <a:lnTo>
                    <a:pt x="38" y="3179"/>
                  </a:lnTo>
                  <a:lnTo>
                    <a:pt x="20" y="3171"/>
                  </a:lnTo>
                  <a:lnTo>
                    <a:pt x="6" y="3164"/>
                  </a:lnTo>
                  <a:lnTo>
                    <a:pt x="3" y="2979"/>
                  </a:lnTo>
                  <a:lnTo>
                    <a:pt x="1" y="2801"/>
                  </a:lnTo>
                  <a:lnTo>
                    <a:pt x="0" y="2630"/>
                  </a:lnTo>
                  <a:lnTo>
                    <a:pt x="0" y="2466"/>
                  </a:lnTo>
                  <a:lnTo>
                    <a:pt x="1" y="2310"/>
                  </a:lnTo>
                  <a:lnTo>
                    <a:pt x="3" y="2159"/>
                  </a:lnTo>
                  <a:lnTo>
                    <a:pt x="5" y="2017"/>
                  </a:lnTo>
                  <a:lnTo>
                    <a:pt x="9" y="1880"/>
                  </a:lnTo>
                  <a:lnTo>
                    <a:pt x="13" y="1748"/>
                  </a:lnTo>
                  <a:lnTo>
                    <a:pt x="18" y="1624"/>
                  </a:lnTo>
                  <a:lnTo>
                    <a:pt x="23" y="1506"/>
                  </a:lnTo>
                  <a:lnTo>
                    <a:pt x="29" y="1394"/>
                  </a:lnTo>
                  <a:lnTo>
                    <a:pt x="36" y="1287"/>
                  </a:lnTo>
                  <a:lnTo>
                    <a:pt x="43" y="1186"/>
                  </a:lnTo>
                  <a:lnTo>
                    <a:pt x="50" y="1091"/>
                  </a:lnTo>
                  <a:lnTo>
                    <a:pt x="57" y="1002"/>
                  </a:lnTo>
                  <a:lnTo>
                    <a:pt x="65" y="918"/>
                  </a:lnTo>
                  <a:lnTo>
                    <a:pt x="73" y="839"/>
                  </a:lnTo>
                  <a:lnTo>
                    <a:pt x="81" y="765"/>
                  </a:lnTo>
                  <a:lnTo>
                    <a:pt x="89" y="696"/>
                  </a:lnTo>
                  <a:lnTo>
                    <a:pt x="97" y="632"/>
                  </a:lnTo>
                  <a:lnTo>
                    <a:pt x="106" y="573"/>
                  </a:lnTo>
                  <a:lnTo>
                    <a:pt x="114" y="519"/>
                  </a:lnTo>
                  <a:lnTo>
                    <a:pt x="121" y="469"/>
                  </a:lnTo>
                  <a:lnTo>
                    <a:pt x="129" y="424"/>
                  </a:lnTo>
                  <a:lnTo>
                    <a:pt x="136" y="382"/>
                  </a:lnTo>
                  <a:lnTo>
                    <a:pt x="144" y="346"/>
                  </a:lnTo>
                  <a:lnTo>
                    <a:pt x="151" y="313"/>
                  </a:lnTo>
                  <a:lnTo>
                    <a:pt x="156" y="283"/>
                  </a:lnTo>
                  <a:lnTo>
                    <a:pt x="163" y="259"/>
                  </a:lnTo>
                  <a:lnTo>
                    <a:pt x="167" y="237"/>
                  </a:lnTo>
                  <a:lnTo>
                    <a:pt x="173" y="220"/>
                  </a:lnTo>
                  <a:lnTo>
                    <a:pt x="176" y="206"/>
                  </a:lnTo>
                  <a:lnTo>
                    <a:pt x="179" y="195"/>
                  </a:lnTo>
                  <a:lnTo>
                    <a:pt x="181" y="186"/>
                  </a:lnTo>
                  <a:lnTo>
                    <a:pt x="189" y="167"/>
                  </a:lnTo>
                  <a:lnTo>
                    <a:pt x="199" y="153"/>
                  </a:lnTo>
                  <a:lnTo>
                    <a:pt x="211" y="143"/>
                  </a:lnTo>
                  <a:lnTo>
                    <a:pt x="224" y="136"/>
                  </a:lnTo>
                  <a:lnTo>
                    <a:pt x="239" y="132"/>
                  </a:lnTo>
                  <a:lnTo>
                    <a:pt x="256" y="129"/>
                  </a:lnTo>
                  <a:lnTo>
                    <a:pt x="281" y="123"/>
                  </a:lnTo>
                  <a:lnTo>
                    <a:pt x="306" y="116"/>
                  </a:lnTo>
                  <a:lnTo>
                    <a:pt x="331" y="102"/>
                  </a:lnTo>
                  <a:lnTo>
                    <a:pt x="353" y="88"/>
                  </a:lnTo>
                  <a:lnTo>
                    <a:pt x="380" y="76"/>
                  </a:lnTo>
                  <a:lnTo>
                    <a:pt x="408" y="64"/>
                  </a:lnTo>
                  <a:lnTo>
                    <a:pt x="439" y="54"/>
                  </a:lnTo>
                  <a:lnTo>
                    <a:pt x="469" y="45"/>
                  </a:lnTo>
                  <a:lnTo>
                    <a:pt x="496" y="38"/>
                  </a:lnTo>
                  <a:lnTo>
                    <a:pt x="519" y="31"/>
                  </a:lnTo>
                  <a:lnTo>
                    <a:pt x="538" y="26"/>
                  </a:lnTo>
                  <a:lnTo>
                    <a:pt x="554" y="22"/>
                  </a:lnTo>
                  <a:lnTo>
                    <a:pt x="576" y="17"/>
                  </a:lnTo>
                  <a:lnTo>
                    <a:pt x="602" y="10"/>
                  </a:lnTo>
                  <a:lnTo>
                    <a:pt x="6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268"/>
            <p:cNvSpPr>
              <a:spLocks/>
            </p:cNvSpPr>
            <p:nvPr/>
          </p:nvSpPr>
          <p:spPr bwMode="auto">
            <a:xfrm>
              <a:off x="887413" y="3457575"/>
              <a:ext cx="73025" cy="230188"/>
            </a:xfrm>
            <a:custGeom>
              <a:avLst/>
              <a:gdLst>
                <a:gd name="T0" fmla="*/ 175 w 464"/>
                <a:gd name="T1" fmla="*/ 32 h 1447"/>
                <a:gd name="T2" fmla="*/ 179 w 464"/>
                <a:gd name="T3" fmla="*/ 110 h 1447"/>
                <a:gd name="T4" fmla="*/ 192 w 464"/>
                <a:gd name="T5" fmla="*/ 211 h 1447"/>
                <a:gd name="T6" fmla="*/ 214 w 464"/>
                <a:gd name="T7" fmla="*/ 333 h 1447"/>
                <a:gd name="T8" fmla="*/ 242 w 464"/>
                <a:gd name="T9" fmla="*/ 478 h 1447"/>
                <a:gd name="T10" fmla="*/ 280 w 464"/>
                <a:gd name="T11" fmla="*/ 642 h 1447"/>
                <a:gd name="T12" fmla="*/ 323 w 464"/>
                <a:gd name="T13" fmla="*/ 829 h 1447"/>
                <a:gd name="T14" fmla="*/ 373 w 464"/>
                <a:gd name="T15" fmla="*/ 1037 h 1447"/>
                <a:gd name="T16" fmla="*/ 411 w 464"/>
                <a:gd name="T17" fmla="*/ 1182 h 1447"/>
                <a:gd name="T18" fmla="*/ 450 w 464"/>
                <a:gd name="T19" fmla="*/ 1364 h 1447"/>
                <a:gd name="T20" fmla="*/ 463 w 464"/>
                <a:gd name="T21" fmla="*/ 1440 h 1447"/>
                <a:gd name="T22" fmla="*/ 462 w 464"/>
                <a:gd name="T23" fmla="*/ 1444 h 1447"/>
                <a:gd name="T24" fmla="*/ 458 w 464"/>
                <a:gd name="T25" fmla="*/ 1436 h 1447"/>
                <a:gd name="T26" fmla="*/ 453 w 464"/>
                <a:gd name="T27" fmla="*/ 1429 h 1447"/>
                <a:gd name="T28" fmla="*/ 442 w 464"/>
                <a:gd name="T29" fmla="*/ 1409 h 1447"/>
                <a:gd name="T30" fmla="*/ 417 w 464"/>
                <a:gd name="T31" fmla="*/ 1362 h 1447"/>
                <a:gd name="T32" fmla="*/ 387 w 464"/>
                <a:gd name="T33" fmla="*/ 1301 h 1447"/>
                <a:gd name="T34" fmla="*/ 353 w 464"/>
                <a:gd name="T35" fmla="*/ 1232 h 1447"/>
                <a:gd name="T36" fmla="*/ 317 w 464"/>
                <a:gd name="T37" fmla="*/ 1158 h 1447"/>
                <a:gd name="T38" fmla="*/ 281 w 464"/>
                <a:gd name="T39" fmla="*/ 1081 h 1447"/>
                <a:gd name="T40" fmla="*/ 246 w 464"/>
                <a:gd name="T41" fmla="*/ 1008 h 1447"/>
                <a:gd name="T42" fmla="*/ 215 w 464"/>
                <a:gd name="T43" fmla="*/ 941 h 1447"/>
                <a:gd name="T44" fmla="*/ 189 w 464"/>
                <a:gd name="T45" fmla="*/ 885 h 1447"/>
                <a:gd name="T46" fmla="*/ 170 w 464"/>
                <a:gd name="T47" fmla="*/ 844 h 1447"/>
                <a:gd name="T48" fmla="*/ 162 w 464"/>
                <a:gd name="T49" fmla="*/ 822 h 1447"/>
                <a:gd name="T50" fmla="*/ 150 w 464"/>
                <a:gd name="T51" fmla="*/ 790 h 1447"/>
                <a:gd name="T52" fmla="*/ 131 w 464"/>
                <a:gd name="T53" fmla="*/ 742 h 1447"/>
                <a:gd name="T54" fmla="*/ 108 w 464"/>
                <a:gd name="T55" fmla="*/ 685 h 1447"/>
                <a:gd name="T56" fmla="*/ 83 w 464"/>
                <a:gd name="T57" fmla="*/ 625 h 1447"/>
                <a:gd name="T58" fmla="*/ 58 w 464"/>
                <a:gd name="T59" fmla="*/ 568 h 1447"/>
                <a:gd name="T60" fmla="*/ 36 w 464"/>
                <a:gd name="T61" fmla="*/ 520 h 1447"/>
                <a:gd name="T62" fmla="*/ 15 w 464"/>
                <a:gd name="T63" fmla="*/ 484 h 1447"/>
                <a:gd name="T64" fmla="*/ 3 w 464"/>
                <a:gd name="T65" fmla="*/ 458 h 1447"/>
                <a:gd name="T66" fmla="*/ 0 w 464"/>
                <a:gd name="T67" fmla="*/ 445 h 1447"/>
                <a:gd name="T68" fmla="*/ 5 w 464"/>
                <a:gd name="T69" fmla="*/ 304 h 1447"/>
                <a:gd name="T70" fmla="*/ 0 w 464"/>
                <a:gd name="T71" fmla="*/ 262 h 1447"/>
                <a:gd name="T72" fmla="*/ 10 w 464"/>
                <a:gd name="T73" fmla="*/ 221 h 1447"/>
                <a:gd name="T74" fmla="*/ 27 w 464"/>
                <a:gd name="T75" fmla="*/ 187 h 1447"/>
                <a:gd name="T76" fmla="*/ 45 w 464"/>
                <a:gd name="T77" fmla="*/ 163 h 1447"/>
                <a:gd name="T78" fmla="*/ 53 w 464"/>
                <a:gd name="T79" fmla="*/ 152 h 1447"/>
                <a:gd name="T80" fmla="*/ 100 w 464"/>
                <a:gd name="T81" fmla="*/ 113 h 1447"/>
                <a:gd name="T82" fmla="*/ 136 w 464"/>
                <a:gd name="T83" fmla="*/ 62 h 1447"/>
                <a:gd name="T84" fmla="*/ 176 w 464"/>
                <a:gd name="T85" fmla="*/ 0 h 1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64" h="1447">
                  <a:moveTo>
                    <a:pt x="176" y="0"/>
                  </a:moveTo>
                  <a:lnTo>
                    <a:pt x="175" y="32"/>
                  </a:lnTo>
                  <a:lnTo>
                    <a:pt x="176" y="69"/>
                  </a:lnTo>
                  <a:lnTo>
                    <a:pt x="179" y="110"/>
                  </a:lnTo>
                  <a:lnTo>
                    <a:pt x="184" y="158"/>
                  </a:lnTo>
                  <a:lnTo>
                    <a:pt x="192" y="211"/>
                  </a:lnTo>
                  <a:lnTo>
                    <a:pt x="202" y="269"/>
                  </a:lnTo>
                  <a:lnTo>
                    <a:pt x="214" y="333"/>
                  </a:lnTo>
                  <a:lnTo>
                    <a:pt x="227" y="403"/>
                  </a:lnTo>
                  <a:lnTo>
                    <a:pt x="242" y="478"/>
                  </a:lnTo>
                  <a:lnTo>
                    <a:pt x="260" y="557"/>
                  </a:lnTo>
                  <a:lnTo>
                    <a:pt x="280" y="642"/>
                  </a:lnTo>
                  <a:lnTo>
                    <a:pt x="300" y="733"/>
                  </a:lnTo>
                  <a:lnTo>
                    <a:pt x="323" y="829"/>
                  </a:lnTo>
                  <a:lnTo>
                    <a:pt x="347" y="931"/>
                  </a:lnTo>
                  <a:lnTo>
                    <a:pt x="373" y="1037"/>
                  </a:lnTo>
                  <a:lnTo>
                    <a:pt x="402" y="1149"/>
                  </a:lnTo>
                  <a:lnTo>
                    <a:pt x="411" y="1182"/>
                  </a:lnTo>
                  <a:lnTo>
                    <a:pt x="431" y="1272"/>
                  </a:lnTo>
                  <a:lnTo>
                    <a:pt x="450" y="1364"/>
                  </a:lnTo>
                  <a:lnTo>
                    <a:pt x="462" y="1431"/>
                  </a:lnTo>
                  <a:lnTo>
                    <a:pt x="463" y="1440"/>
                  </a:lnTo>
                  <a:lnTo>
                    <a:pt x="464" y="1447"/>
                  </a:lnTo>
                  <a:lnTo>
                    <a:pt x="462" y="1444"/>
                  </a:lnTo>
                  <a:lnTo>
                    <a:pt x="460" y="1440"/>
                  </a:lnTo>
                  <a:lnTo>
                    <a:pt x="458" y="1436"/>
                  </a:lnTo>
                  <a:lnTo>
                    <a:pt x="455" y="1433"/>
                  </a:lnTo>
                  <a:lnTo>
                    <a:pt x="453" y="1429"/>
                  </a:lnTo>
                  <a:lnTo>
                    <a:pt x="448" y="1420"/>
                  </a:lnTo>
                  <a:lnTo>
                    <a:pt x="442" y="1409"/>
                  </a:lnTo>
                  <a:lnTo>
                    <a:pt x="430" y="1387"/>
                  </a:lnTo>
                  <a:lnTo>
                    <a:pt x="417" y="1362"/>
                  </a:lnTo>
                  <a:lnTo>
                    <a:pt x="403" y="1333"/>
                  </a:lnTo>
                  <a:lnTo>
                    <a:pt x="387" y="1301"/>
                  </a:lnTo>
                  <a:lnTo>
                    <a:pt x="370" y="1269"/>
                  </a:lnTo>
                  <a:lnTo>
                    <a:pt x="353" y="1232"/>
                  </a:lnTo>
                  <a:lnTo>
                    <a:pt x="335" y="1195"/>
                  </a:lnTo>
                  <a:lnTo>
                    <a:pt x="317" y="1158"/>
                  </a:lnTo>
                  <a:lnTo>
                    <a:pt x="298" y="1119"/>
                  </a:lnTo>
                  <a:lnTo>
                    <a:pt x="281" y="1081"/>
                  </a:lnTo>
                  <a:lnTo>
                    <a:pt x="263" y="1044"/>
                  </a:lnTo>
                  <a:lnTo>
                    <a:pt x="246" y="1008"/>
                  </a:lnTo>
                  <a:lnTo>
                    <a:pt x="229" y="974"/>
                  </a:lnTo>
                  <a:lnTo>
                    <a:pt x="215" y="941"/>
                  </a:lnTo>
                  <a:lnTo>
                    <a:pt x="201" y="911"/>
                  </a:lnTo>
                  <a:lnTo>
                    <a:pt x="189" y="885"/>
                  </a:lnTo>
                  <a:lnTo>
                    <a:pt x="179" y="863"/>
                  </a:lnTo>
                  <a:lnTo>
                    <a:pt x="170" y="844"/>
                  </a:lnTo>
                  <a:lnTo>
                    <a:pt x="165" y="831"/>
                  </a:lnTo>
                  <a:lnTo>
                    <a:pt x="162" y="822"/>
                  </a:lnTo>
                  <a:lnTo>
                    <a:pt x="156" y="809"/>
                  </a:lnTo>
                  <a:lnTo>
                    <a:pt x="150" y="790"/>
                  </a:lnTo>
                  <a:lnTo>
                    <a:pt x="141" y="767"/>
                  </a:lnTo>
                  <a:lnTo>
                    <a:pt x="131" y="742"/>
                  </a:lnTo>
                  <a:lnTo>
                    <a:pt x="120" y="715"/>
                  </a:lnTo>
                  <a:lnTo>
                    <a:pt x="108" y="685"/>
                  </a:lnTo>
                  <a:lnTo>
                    <a:pt x="96" y="654"/>
                  </a:lnTo>
                  <a:lnTo>
                    <a:pt x="83" y="625"/>
                  </a:lnTo>
                  <a:lnTo>
                    <a:pt x="71" y="595"/>
                  </a:lnTo>
                  <a:lnTo>
                    <a:pt x="58" y="568"/>
                  </a:lnTo>
                  <a:lnTo>
                    <a:pt x="47" y="542"/>
                  </a:lnTo>
                  <a:lnTo>
                    <a:pt x="36" y="520"/>
                  </a:lnTo>
                  <a:lnTo>
                    <a:pt x="26" y="503"/>
                  </a:lnTo>
                  <a:lnTo>
                    <a:pt x="15" y="484"/>
                  </a:lnTo>
                  <a:lnTo>
                    <a:pt x="9" y="470"/>
                  </a:lnTo>
                  <a:lnTo>
                    <a:pt x="3" y="458"/>
                  </a:lnTo>
                  <a:lnTo>
                    <a:pt x="1" y="450"/>
                  </a:lnTo>
                  <a:lnTo>
                    <a:pt x="0" y="445"/>
                  </a:lnTo>
                  <a:lnTo>
                    <a:pt x="106" y="343"/>
                  </a:lnTo>
                  <a:lnTo>
                    <a:pt x="5" y="304"/>
                  </a:lnTo>
                  <a:lnTo>
                    <a:pt x="0" y="284"/>
                  </a:lnTo>
                  <a:lnTo>
                    <a:pt x="0" y="262"/>
                  </a:lnTo>
                  <a:lnTo>
                    <a:pt x="3" y="241"/>
                  </a:lnTo>
                  <a:lnTo>
                    <a:pt x="10" y="221"/>
                  </a:lnTo>
                  <a:lnTo>
                    <a:pt x="18" y="203"/>
                  </a:lnTo>
                  <a:lnTo>
                    <a:pt x="27" y="187"/>
                  </a:lnTo>
                  <a:lnTo>
                    <a:pt x="37" y="174"/>
                  </a:lnTo>
                  <a:lnTo>
                    <a:pt x="45" y="163"/>
                  </a:lnTo>
                  <a:lnTo>
                    <a:pt x="51" y="155"/>
                  </a:lnTo>
                  <a:lnTo>
                    <a:pt x="53" y="152"/>
                  </a:lnTo>
                  <a:lnTo>
                    <a:pt x="77" y="134"/>
                  </a:lnTo>
                  <a:lnTo>
                    <a:pt x="100" y="113"/>
                  </a:lnTo>
                  <a:lnTo>
                    <a:pt x="120" y="89"/>
                  </a:lnTo>
                  <a:lnTo>
                    <a:pt x="136" y="62"/>
                  </a:lnTo>
                  <a:lnTo>
                    <a:pt x="155" y="29"/>
                  </a:lnTo>
                  <a:lnTo>
                    <a:pt x="1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4" name="Freeform 396"/>
          <p:cNvSpPr>
            <a:spLocks/>
          </p:cNvSpPr>
          <p:nvPr/>
        </p:nvSpPr>
        <p:spPr bwMode="auto">
          <a:xfrm>
            <a:off x="5079353" y="2051613"/>
            <a:ext cx="165100" cy="581026"/>
          </a:xfrm>
          <a:custGeom>
            <a:avLst/>
            <a:gdLst>
              <a:gd name="connsiteX0" fmla="*/ 33898 w 165100"/>
              <a:gd name="connsiteY0" fmla="*/ 58738 h 581026"/>
              <a:gd name="connsiteX1" fmla="*/ 39694 w 165100"/>
              <a:gd name="connsiteY1" fmla="*/ 59090 h 581026"/>
              <a:gd name="connsiteX2" fmla="*/ 44963 w 165100"/>
              <a:gd name="connsiteY2" fmla="*/ 59794 h 581026"/>
              <a:gd name="connsiteX3" fmla="*/ 50408 w 165100"/>
              <a:gd name="connsiteY3" fmla="*/ 60851 h 581026"/>
              <a:gd name="connsiteX4" fmla="*/ 55502 w 165100"/>
              <a:gd name="connsiteY4" fmla="*/ 62083 h 581026"/>
              <a:gd name="connsiteX5" fmla="*/ 60595 w 165100"/>
              <a:gd name="connsiteY5" fmla="*/ 63491 h 581026"/>
              <a:gd name="connsiteX6" fmla="*/ 65162 w 165100"/>
              <a:gd name="connsiteY6" fmla="*/ 65075 h 581026"/>
              <a:gd name="connsiteX7" fmla="*/ 69377 w 165100"/>
              <a:gd name="connsiteY7" fmla="*/ 66660 h 581026"/>
              <a:gd name="connsiteX8" fmla="*/ 73241 w 165100"/>
              <a:gd name="connsiteY8" fmla="*/ 68244 h 581026"/>
              <a:gd name="connsiteX9" fmla="*/ 76578 w 165100"/>
              <a:gd name="connsiteY9" fmla="*/ 69652 h 581026"/>
              <a:gd name="connsiteX10" fmla="*/ 79389 w 165100"/>
              <a:gd name="connsiteY10" fmla="*/ 71060 h 581026"/>
              <a:gd name="connsiteX11" fmla="*/ 81321 w 165100"/>
              <a:gd name="connsiteY11" fmla="*/ 71941 h 581026"/>
              <a:gd name="connsiteX12" fmla="*/ 82550 w 165100"/>
              <a:gd name="connsiteY12" fmla="*/ 72469 h 581026"/>
              <a:gd name="connsiteX13" fmla="*/ 83780 w 165100"/>
              <a:gd name="connsiteY13" fmla="*/ 71941 h 581026"/>
              <a:gd name="connsiteX14" fmla="*/ 85887 w 165100"/>
              <a:gd name="connsiteY14" fmla="*/ 70884 h 581026"/>
              <a:gd name="connsiteX15" fmla="*/ 88697 w 165100"/>
              <a:gd name="connsiteY15" fmla="*/ 69476 h 581026"/>
              <a:gd name="connsiteX16" fmla="*/ 92210 w 165100"/>
              <a:gd name="connsiteY16" fmla="*/ 68068 h 581026"/>
              <a:gd name="connsiteX17" fmla="*/ 96074 w 165100"/>
              <a:gd name="connsiteY17" fmla="*/ 66660 h 581026"/>
              <a:gd name="connsiteX18" fmla="*/ 100465 w 165100"/>
              <a:gd name="connsiteY18" fmla="*/ 65075 h 581026"/>
              <a:gd name="connsiteX19" fmla="*/ 105383 w 165100"/>
              <a:gd name="connsiteY19" fmla="*/ 63315 h 581026"/>
              <a:gd name="connsiteX20" fmla="*/ 110301 w 165100"/>
              <a:gd name="connsiteY20" fmla="*/ 61907 h 581026"/>
              <a:gd name="connsiteX21" fmla="*/ 115746 w 165100"/>
              <a:gd name="connsiteY21" fmla="*/ 60674 h 581026"/>
              <a:gd name="connsiteX22" fmla="*/ 121015 w 165100"/>
              <a:gd name="connsiteY22" fmla="*/ 59618 h 581026"/>
              <a:gd name="connsiteX23" fmla="*/ 126460 w 165100"/>
              <a:gd name="connsiteY23" fmla="*/ 59090 h 581026"/>
              <a:gd name="connsiteX24" fmla="*/ 131202 w 165100"/>
              <a:gd name="connsiteY24" fmla="*/ 58738 h 581026"/>
              <a:gd name="connsiteX25" fmla="*/ 136120 w 165100"/>
              <a:gd name="connsiteY25" fmla="*/ 58914 h 581026"/>
              <a:gd name="connsiteX26" fmla="*/ 140511 w 165100"/>
              <a:gd name="connsiteY26" fmla="*/ 59618 h 581026"/>
              <a:gd name="connsiteX27" fmla="*/ 144902 w 165100"/>
              <a:gd name="connsiteY27" fmla="*/ 60851 h 581026"/>
              <a:gd name="connsiteX28" fmla="*/ 149117 w 165100"/>
              <a:gd name="connsiteY28" fmla="*/ 62435 h 581026"/>
              <a:gd name="connsiteX29" fmla="*/ 152805 w 165100"/>
              <a:gd name="connsiteY29" fmla="*/ 64899 h 581026"/>
              <a:gd name="connsiteX30" fmla="*/ 156318 w 165100"/>
              <a:gd name="connsiteY30" fmla="*/ 67892 h 581026"/>
              <a:gd name="connsiteX31" fmla="*/ 159304 w 165100"/>
              <a:gd name="connsiteY31" fmla="*/ 71765 h 581026"/>
              <a:gd name="connsiteX32" fmla="*/ 161587 w 165100"/>
              <a:gd name="connsiteY32" fmla="*/ 76517 h 581026"/>
              <a:gd name="connsiteX33" fmla="*/ 163695 w 165100"/>
              <a:gd name="connsiteY33" fmla="*/ 81974 h 581026"/>
              <a:gd name="connsiteX34" fmla="*/ 164749 w 165100"/>
              <a:gd name="connsiteY34" fmla="*/ 86727 h 581026"/>
              <a:gd name="connsiteX35" fmla="*/ 165100 w 165100"/>
              <a:gd name="connsiteY35" fmla="*/ 91128 h 581026"/>
              <a:gd name="connsiteX36" fmla="*/ 164924 w 165100"/>
              <a:gd name="connsiteY36" fmla="*/ 95177 h 581026"/>
              <a:gd name="connsiteX37" fmla="*/ 164046 w 165100"/>
              <a:gd name="connsiteY37" fmla="*/ 98521 h 581026"/>
              <a:gd name="connsiteX38" fmla="*/ 162817 w 165100"/>
              <a:gd name="connsiteY38" fmla="*/ 101514 h 581026"/>
              <a:gd name="connsiteX39" fmla="*/ 160885 w 165100"/>
              <a:gd name="connsiteY39" fmla="*/ 104154 h 581026"/>
              <a:gd name="connsiteX40" fmla="*/ 158601 w 165100"/>
              <a:gd name="connsiteY40" fmla="*/ 106267 h 581026"/>
              <a:gd name="connsiteX41" fmla="*/ 156143 w 165100"/>
              <a:gd name="connsiteY41" fmla="*/ 108027 h 581026"/>
              <a:gd name="connsiteX42" fmla="*/ 153508 w 165100"/>
              <a:gd name="connsiteY42" fmla="*/ 109259 h 581026"/>
              <a:gd name="connsiteX43" fmla="*/ 150698 w 165100"/>
              <a:gd name="connsiteY43" fmla="*/ 110140 h 581026"/>
              <a:gd name="connsiteX44" fmla="*/ 147712 w 165100"/>
              <a:gd name="connsiteY44" fmla="*/ 110844 h 581026"/>
              <a:gd name="connsiteX45" fmla="*/ 144902 w 165100"/>
              <a:gd name="connsiteY45" fmla="*/ 111020 h 581026"/>
              <a:gd name="connsiteX46" fmla="*/ 141916 w 165100"/>
              <a:gd name="connsiteY46" fmla="*/ 110844 h 581026"/>
              <a:gd name="connsiteX47" fmla="*/ 139281 w 165100"/>
              <a:gd name="connsiteY47" fmla="*/ 109964 h 581026"/>
              <a:gd name="connsiteX48" fmla="*/ 136822 w 165100"/>
              <a:gd name="connsiteY48" fmla="*/ 108907 h 581026"/>
              <a:gd name="connsiteX49" fmla="*/ 134890 w 165100"/>
              <a:gd name="connsiteY49" fmla="*/ 107499 h 581026"/>
              <a:gd name="connsiteX50" fmla="*/ 133661 w 165100"/>
              <a:gd name="connsiteY50" fmla="*/ 105563 h 581026"/>
              <a:gd name="connsiteX51" fmla="*/ 133310 w 165100"/>
              <a:gd name="connsiteY51" fmla="*/ 103274 h 581026"/>
              <a:gd name="connsiteX52" fmla="*/ 132958 w 165100"/>
              <a:gd name="connsiteY52" fmla="*/ 103274 h 581026"/>
              <a:gd name="connsiteX53" fmla="*/ 132256 w 165100"/>
              <a:gd name="connsiteY53" fmla="*/ 103450 h 581026"/>
              <a:gd name="connsiteX54" fmla="*/ 130675 w 165100"/>
              <a:gd name="connsiteY54" fmla="*/ 103802 h 581026"/>
              <a:gd name="connsiteX55" fmla="*/ 129094 w 165100"/>
              <a:gd name="connsiteY55" fmla="*/ 104507 h 581026"/>
              <a:gd name="connsiteX56" fmla="*/ 126987 w 165100"/>
              <a:gd name="connsiteY56" fmla="*/ 105739 h 581026"/>
              <a:gd name="connsiteX57" fmla="*/ 124703 w 165100"/>
              <a:gd name="connsiteY57" fmla="*/ 106971 h 581026"/>
              <a:gd name="connsiteX58" fmla="*/ 122596 w 165100"/>
              <a:gd name="connsiteY58" fmla="*/ 108731 h 581026"/>
              <a:gd name="connsiteX59" fmla="*/ 120137 w 165100"/>
              <a:gd name="connsiteY59" fmla="*/ 111196 h 581026"/>
              <a:gd name="connsiteX60" fmla="*/ 117853 w 165100"/>
              <a:gd name="connsiteY60" fmla="*/ 113836 h 581026"/>
              <a:gd name="connsiteX61" fmla="*/ 115921 w 165100"/>
              <a:gd name="connsiteY61" fmla="*/ 117357 h 581026"/>
              <a:gd name="connsiteX62" fmla="*/ 113989 w 165100"/>
              <a:gd name="connsiteY62" fmla="*/ 121406 h 581026"/>
              <a:gd name="connsiteX63" fmla="*/ 112584 w 165100"/>
              <a:gd name="connsiteY63" fmla="*/ 126335 h 581026"/>
              <a:gd name="connsiteX64" fmla="*/ 111530 w 165100"/>
              <a:gd name="connsiteY64" fmla="*/ 131792 h 581026"/>
              <a:gd name="connsiteX65" fmla="*/ 110652 w 165100"/>
              <a:gd name="connsiteY65" fmla="*/ 137953 h 581026"/>
              <a:gd name="connsiteX66" fmla="*/ 110477 w 165100"/>
              <a:gd name="connsiteY66" fmla="*/ 143938 h 581026"/>
              <a:gd name="connsiteX67" fmla="*/ 110477 w 165100"/>
              <a:gd name="connsiteY67" fmla="*/ 149923 h 581026"/>
              <a:gd name="connsiteX68" fmla="*/ 110652 w 165100"/>
              <a:gd name="connsiteY68" fmla="*/ 155732 h 581026"/>
              <a:gd name="connsiteX69" fmla="*/ 111179 w 165100"/>
              <a:gd name="connsiteY69" fmla="*/ 161189 h 581026"/>
              <a:gd name="connsiteX70" fmla="*/ 112057 w 165100"/>
              <a:gd name="connsiteY70" fmla="*/ 166470 h 581026"/>
              <a:gd name="connsiteX71" fmla="*/ 112760 w 165100"/>
              <a:gd name="connsiteY71" fmla="*/ 171223 h 581026"/>
              <a:gd name="connsiteX72" fmla="*/ 113462 w 165100"/>
              <a:gd name="connsiteY72" fmla="*/ 175624 h 581026"/>
              <a:gd name="connsiteX73" fmla="*/ 114165 w 165100"/>
              <a:gd name="connsiteY73" fmla="*/ 179144 h 581026"/>
              <a:gd name="connsiteX74" fmla="*/ 115043 w 165100"/>
              <a:gd name="connsiteY74" fmla="*/ 182313 h 581026"/>
              <a:gd name="connsiteX75" fmla="*/ 115570 w 165100"/>
              <a:gd name="connsiteY75" fmla="*/ 184601 h 581026"/>
              <a:gd name="connsiteX76" fmla="*/ 115921 w 165100"/>
              <a:gd name="connsiteY76" fmla="*/ 185833 h 581026"/>
              <a:gd name="connsiteX77" fmla="*/ 115921 w 165100"/>
              <a:gd name="connsiteY77" fmla="*/ 186538 h 581026"/>
              <a:gd name="connsiteX78" fmla="*/ 127689 w 165100"/>
              <a:gd name="connsiteY78" fmla="*/ 186538 h 581026"/>
              <a:gd name="connsiteX79" fmla="*/ 128040 w 165100"/>
              <a:gd name="connsiteY79" fmla="*/ 186714 h 581026"/>
              <a:gd name="connsiteX80" fmla="*/ 128919 w 165100"/>
              <a:gd name="connsiteY80" fmla="*/ 187242 h 581026"/>
              <a:gd name="connsiteX81" fmla="*/ 129797 w 165100"/>
              <a:gd name="connsiteY81" fmla="*/ 188122 h 581026"/>
              <a:gd name="connsiteX82" fmla="*/ 130851 w 165100"/>
              <a:gd name="connsiteY82" fmla="*/ 189178 h 581026"/>
              <a:gd name="connsiteX83" fmla="*/ 131553 w 165100"/>
              <a:gd name="connsiteY83" fmla="*/ 190410 h 581026"/>
              <a:gd name="connsiteX84" fmla="*/ 131729 w 165100"/>
              <a:gd name="connsiteY84" fmla="*/ 192171 h 581026"/>
              <a:gd name="connsiteX85" fmla="*/ 131378 w 165100"/>
              <a:gd name="connsiteY85" fmla="*/ 193755 h 581026"/>
              <a:gd name="connsiteX86" fmla="*/ 130148 w 165100"/>
              <a:gd name="connsiteY86" fmla="*/ 195339 h 581026"/>
              <a:gd name="connsiteX87" fmla="*/ 127689 w 165100"/>
              <a:gd name="connsiteY87" fmla="*/ 197100 h 581026"/>
              <a:gd name="connsiteX88" fmla="*/ 127865 w 165100"/>
              <a:gd name="connsiteY88" fmla="*/ 197276 h 581026"/>
              <a:gd name="connsiteX89" fmla="*/ 128567 w 165100"/>
              <a:gd name="connsiteY89" fmla="*/ 197804 h 581026"/>
              <a:gd name="connsiteX90" fmla="*/ 129445 w 165100"/>
              <a:gd name="connsiteY90" fmla="*/ 198860 h 581026"/>
              <a:gd name="connsiteX91" fmla="*/ 130499 w 165100"/>
              <a:gd name="connsiteY91" fmla="*/ 200268 h 581026"/>
              <a:gd name="connsiteX92" fmla="*/ 132080 w 165100"/>
              <a:gd name="connsiteY92" fmla="*/ 201852 h 581026"/>
              <a:gd name="connsiteX93" fmla="*/ 133661 w 165100"/>
              <a:gd name="connsiteY93" fmla="*/ 204141 h 581026"/>
              <a:gd name="connsiteX94" fmla="*/ 135417 w 165100"/>
              <a:gd name="connsiteY94" fmla="*/ 206429 h 581026"/>
              <a:gd name="connsiteX95" fmla="*/ 137349 w 165100"/>
              <a:gd name="connsiteY95" fmla="*/ 209422 h 581026"/>
              <a:gd name="connsiteX96" fmla="*/ 139457 w 165100"/>
              <a:gd name="connsiteY96" fmla="*/ 212766 h 581026"/>
              <a:gd name="connsiteX97" fmla="*/ 141565 w 165100"/>
              <a:gd name="connsiteY97" fmla="*/ 216639 h 581026"/>
              <a:gd name="connsiteX98" fmla="*/ 143848 w 165100"/>
              <a:gd name="connsiteY98" fmla="*/ 220688 h 581026"/>
              <a:gd name="connsiteX99" fmla="*/ 146131 w 165100"/>
              <a:gd name="connsiteY99" fmla="*/ 225441 h 581026"/>
              <a:gd name="connsiteX100" fmla="*/ 148239 w 165100"/>
              <a:gd name="connsiteY100" fmla="*/ 230546 h 581026"/>
              <a:gd name="connsiteX101" fmla="*/ 150346 w 165100"/>
              <a:gd name="connsiteY101" fmla="*/ 236179 h 581026"/>
              <a:gd name="connsiteX102" fmla="*/ 152630 w 165100"/>
              <a:gd name="connsiteY102" fmla="*/ 242340 h 581026"/>
              <a:gd name="connsiteX103" fmla="*/ 154386 w 165100"/>
              <a:gd name="connsiteY103" fmla="*/ 248853 h 581026"/>
              <a:gd name="connsiteX104" fmla="*/ 156318 w 165100"/>
              <a:gd name="connsiteY104" fmla="*/ 255894 h 581026"/>
              <a:gd name="connsiteX105" fmla="*/ 157899 w 165100"/>
              <a:gd name="connsiteY105" fmla="*/ 263464 h 581026"/>
              <a:gd name="connsiteX106" fmla="*/ 159304 w 165100"/>
              <a:gd name="connsiteY106" fmla="*/ 271561 h 581026"/>
              <a:gd name="connsiteX107" fmla="*/ 160358 w 165100"/>
              <a:gd name="connsiteY107" fmla="*/ 280187 h 581026"/>
              <a:gd name="connsiteX108" fmla="*/ 161236 w 165100"/>
              <a:gd name="connsiteY108" fmla="*/ 289164 h 581026"/>
              <a:gd name="connsiteX109" fmla="*/ 161763 w 165100"/>
              <a:gd name="connsiteY109" fmla="*/ 298846 h 581026"/>
              <a:gd name="connsiteX110" fmla="*/ 161939 w 165100"/>
              <a:gd name="connsiteY110" fmla="*/ 309056 h 581026"/>
              <a:gd name="connsiteX111" fmla="*/ 161587 w 165100"/>
              <a:gd name="connsiteY111" fmla="*/ 319618 h 581026"/>
              <a:gd name="connsiteX112" fmla="*/ 161060 w 165100"/>
              <a:gd name="connsiteY112" fmla="*/ 331060 h 581026"/>
              <a:gd name="connsiteX113" fmla="*/ 160007 w 165100"/>
              <a:gd name="connsiteY113" fmla="*/ 342854 h 581026"/>
              <a:gd name="connsiteX114" fmla="*/ 158250 w 165100"/>
              <a:gd name="connsiteY114" fmla="*/ 355353 h 581026"/>
              <a:gd name="connsiteX115" fmla="*/ 156318 w 165100"/>
              <a:gd name="connsiteY115" fmla="*/ 368379 h 581026"/>
              <a:gd name="connsiteX116" fmla="*/ 153508 w 165100"/>
              <a:gd name="connsiteY116" fmla="*/ 381934 h 581026"/>
              <a:gd name="connsiteX117" fmla="*/ 150171 w 165100"/>
              <a:gd name="connsiteY117" fmla="*/ 396192 h 581026"/>
              <a:gd name="connsiteX118" fmla="*/ 146307 w 165100"/>
              <a:gd name="connsiteY118" fmla="*/ 410979 h 581026"/>
              <a:gd name="connsiteX119" fmla="*/ 141740 w 165100"/>
              <a:gd name="connsiteY119" fmla="*/ 426470 h 581026"/>
              <a:gd name="connsiteX120" fmla="*/ 136471 w 165100"/>
              <a:gd name="connsiteY120" fmla="*/ 442489 h 581026"/>
              <a:gd name="connsiteX121" fmla="*/ 130499 w 165100"/>
              <a:gd name="connsiteY121" fmla="*/ 459036 h 581026"/>
              <a:gd name="connsiteX122" fmla="*/ 123649 w 165100"/>
              <a:gd name="connsiteY122" fmla="*/ 476463 h 581026"/>
              <a:gd name="connsiteX123" fmla="*/ 124001 w 165100"/>
              <a:gd name="connsiteY123" fmla="*/ 476463 h 581026"/>
              <a:gd name="connsiteX124" fmla="*/ 124703 w 165100"/>
              <a:gd name="connsiteY124" fmla="*/ 476639 h 581026"/>
              <a:gd name="connsiteX125" fmla="*/ 126108 w 165100"/>
              <a:gd name="connsiteY125" fmla="*/ 477167 h 581026"/>
              <a:gd name="connsiteX126" fmla="*/ 127513 w 165100"/>
              <a:gd name="connsiteY126" fmla="*/ 477871 h 581026"/>
              <a:gd name="connsiteX127" fmla="*/ 129270 w 165100"/>
              <a:gd name="connsiteY127" fmla="*/ 478751 h 581026"/>
              <a:gd name="connsiteX128" fmla="*/ 130675 w 165100"/>
              <a:gd name="connsiteY128" fmla="*/ 480160 h 581026"/>
              <a:gd name="connsiteX129" fmla="*/ 132080 w 165100"/>
              <a:gd name="connsiteY129" fmla="*/ 481744 h 581026"/>
              <a:gd name="connsiteX130" fmla="*/ 132958 w 165100"/>
              <a:gd name="connsiteY130" fmla="*/ 484032 h 581026"/>
              <a:gd name="connsiteX131" fmla="*/ 133485 w 165100"/>
              <a:gd name="connsiteY131" fmla="*/ 486673 h 581026"/>
              <a:gd name="connsiteX132" fmla="*/ 133310 w 165100"/>
              <a:gd name="connsiteY132" fmla="*/ 489841 h 581026"/>
              <a:gd name="connsiteX133" fmla="*/ 133485 w 165100"/>
              <a:gd name="connsiteY133" fmla="*/ 489841 h 581026"/>
              <a:gd name="connsiteX134" fmla="*/ 134188 w 165100"/>
              <a:gd name="connsiteY134" fmla="*/ 490017 h 581026"/>
              <a:gd name="connsiteX135" fmla="*/ 135417 w 165100"/>
              <a:gd name="connsiteY135" fmla="*/ 490193 h 581026"/>
              <a:gd name="connsiteX136" fmla="*/ 136471 w 165100"/>
              <a:gd name="connsiteY136" fmla="*/ 490546 h 581026"/>
              <a:gd name="connsiteX137" fmla="*/ 137876 w 165100"/>
              <a:gd name="connsiteY137" fmla="*/ 491074 h 581026"/>
              <a:gd name="connsiteX138" fmla="*/ 139457 w 165100"/>
              <a:gd name="connsiteY138" fmla="*/ 492130 h 581026"/>
              <a:gd name="connsiteX139" fmla="*/ 140862 w 165100"/>
              <a:gd name="connsiteY139" fmla="*/ 493362 h 581026"/>
              <a:gd name="connsiteX140" fmla="*/ 142267 w 165100"/>
              <a:gd name="connsiteY140" fmla="*/ 495298 h 581026"/>
              <a:gd name="connsiteX141" fmla="*/ 143321 w 165100"/>
              <a:gd name="connsiteY141" fmla="*/ 497411 h 581026"/>
              <a:gd name="connsiteX142" fmla="*/ 144023 w 165100"/>
              <a:gd name="connsiteY142" fmla="*/ 500403 h 581026"/>
              <a:gd name="connsiteX143" fmla="*/ 144375 w 165100"/>
              <a:gd name="connsiteY143" fmla="*/ 503572 h 581026"/>
              <a:gd name="connsiteX144" fmla="*/ 144199 w 165100"/>
              <a:gd name="connsiteY144" fmla="*/ 507797 h 581026"/>
              <a:gd name="connsiteX145" fmla="*/ 144550 w 165100"/>
              <a:gd name="connsiteY145" fmla="*/ 507973 h 581026"/>
              <a:gd name="connsiteX146" fmla="*/ 145604 w 165100"/>
              <a:gd name="connsiteY146" fmla="*/ 508501 h 581026"/>
              <a:gd name="connsiteX147" fmla="*/ 146834 w 165100"/>
              <a:gd name="connsiteY147" fmla="*/ 509205 h 581026"/>
              <a:gd name="connsiteX148" fmla="*/ 148239 w 165100"/>
              <a:gd name="connsiteY148" fmla="*/ 510261 h 581026"/>
              <a:gd name="connsiteX149" fmla="*/ 149820 w 165100"/>
              <a:gd name="connsiteY149" fmla="*/ 511669 h 581026"/>
              <a:gd name="connsiteX150" fmla="*/ 151225 w 165100"/>
              <a:gd name="connsiteY150" fmla="*/ 513606 h 581026"/>
              <a:gd name="connsiteX151" fmla="*/ 152630 w 165100"/>
              <a:gd name="connsiteY151" fmla="*/ 515542 h 581026"/>
              <a:gd name="connsiteX152" fmla="*/ 153332 w 165100"/>
              <a:gd name="connsiteY152" fmla="*/ 518183 h 581026"/>
              <a:gd name="connsiteX153" fmla="*/ 153508 w 165100"/>
              <a:gd name="connsiteY153" fmla="*/ 520823 h 581026"/>
              <a:gd name="connsiteX154" fmla="*/ 152981 w 165100"/>
              <a:gd name="connsiteY154" fmla="*/ 523992 h 581026"/>
              <a:gd name="connsiteX155" fmla="*/ 151400 w 165100"/>
              <a:gd name="connsiteY155" fmla="*/ 527512 h 581026"/>
              <a:gd name="connsiteX156" fmla="*/ 151752 w 165100"/>
              <a:gd name="connsiteY156" fmla="*/ 527512 h 581026"/>
              <a:gd name="connsiteX157" fmla="*/ 152805 w 165100"/>
              <a:gd name="connsiteY157" fmla="*/ 527864 h 581026"/>
              <a:gd name="connsiteX158" fmla="*/ 154035 w 165100"/>
              <a:gd name="connsiteY158" fmla="*/ 528568 h 581026"/>
              <a:gd name="connsiteX159" fmla="*/ 155440 w 165100"/>
              <a:gd name="connsiteY159" fmla="*/ 529625 h 581026"/>
              <a:gd name="connsiteX160" fmla="*/ 157196 w 165100"/>
              <a:gd name="connsiteY160" fmla="*/ 530857 h 581026"/>
              <a:gd name="connsiteX161" fmla="*/ 158953 w 165100"/>
              <a:gd name="connsiteY161" fmla="*/ 532265 h 581026"/>
              <a:gd name="connsiteX162" fmla="*/ 160533 w 165100"/>
              <a:gd name="connsiteY162" fmla="*/ 534026 h 581026"/>
              <a:gd name="connsiteX163" fmla="*/ 161763 w 165100"/>
              <a:gd name="connsiteY163" fmla="*/ 536314 h 581026"/>
              <a:gd name="connsiteX164" fmla="*/ 162817 w 165100"/>
              <a:gd name="connsiteY164" fmla="*/ 538602 h 581026"/>
              <a:gd name="connsiteX165" fmla="*/ 163168 w 165100"/>
              <a:gd name="connsiteY165" fmla="*/ 541419 h 581026"/>
              <a:gd name="connsiteX166" fmla="*/ 162992 w 165100"/>
              <a:gd name="connsiteY166" fmla="*/ 544411 h 581026"/>
              <a:gd name="connsiteX167" fmla="*/ 161763 w 165100"/>
              <a:gd name="connsiteY167" fmla="*/ 547932 h 581026"/>
              <a:gd name="connsiteX168" fmla="*/ 159831 w 165100"/>
              <a:gd name="connsiteY168" fmla="*/ 551629 h 581026"/>
              <a:gd name="connsiteX169" fmla="*/ 157021 w 165100"/>
              <a:gd name="connsiteY169" fmla="*/ 555501 h 581026"/>
              <a:gd name="connsiteX170" fmla="*/ 154035 w 165100"/>
              <a:gd name="connsiteY170" fmla="*/ 559198 h 581026"/>
              <a:gd name="connsiteX171" fmla="*/ 150522 w 165100"/>
              <a:gd name="connsiteY171" fmla="*/ 562543 h 581026"/>
              <a:gd name="connsiteX172" fmla="*/ 146658 w 165100"/>
              <a:gd name="connsiteY172" fmla="*/ 565711 h 581026"/>
              <a:gd name="connsiteX173" fmla="*/ 142267 w 165100"/>
              <a:gd name="connsiteY173" fmla="*/ 568704 h 581026"/>
              <a:gd name="connsiteX174" fmla="*/ 137174 w 165100"/>
              <a:gd name="connsiteY174" fmla="*/ 571520 h 581026"/>
              <a:gd name="connsiteX175" fmla="*/ 131553 w 165100"/>
              <a:gd name="connsiteY175" fmla="*/ 573809 h 581026"/>
              <a:gd name="connsiteX176" fmla="*/ 125581 w 165100"/>
              <a:gd name="connsiteY176" fmla="*/ 576097 h 581026"/>
              <a:gd name="connsiteX177" fmla="*/ 118732 w 165100"/>
              <a:gd name="connsiteY177" fmla="*/ 577682 h 581026"/>
              <a:gd name="connsiteX178" fmla="*/ 110828 w 165100"/>
              <a:gd name="connsiteY178" fmla="*/ 579090 h 581026"/>
              <a:gd name="connsiteX179" fmla="*/ 102573 w 165100"/>
              <a:gd name="connsiteY179" fmla="*/ 580146 h 581026"/>
              <a:gd name="connsiteX180" fmla="*/ 93264 w 165100"/>
              <a:gd name="connsiteY180" fmla="*/ 580850 h 581026"/>
              <a:gd name="connsiteX181" fmla="*/ 83077 w 165100"/>
              <a:gd name="connsiteY181" fmla="*/ 581026 h 581026"/>
              <a:gd name="connsiteX182" fmla="*/ 82023 w 165100"/>
              <a:gd name="connsiteY182" fmla="*/ 581026 h 581026"/>
              <a:gd name="connsiteX183" fmla="*/ 72012 w 165100"/>
              <a:gd name="connsiteY183" fmla="*/ 580850 h 581026"/>
              <a:gd name="connsiteX184" fmla="*/ 62703 w 165100"/>
              <a:gd name="connsiteY184" fmla="*/ 580146 h 581026"/>
              <a:gd name="connsiteX185" fmla="*/ 54272 w 165100"/>
              <a:gd name="connsiteY185" fmla="*/ 579090 h 581026"/>
              <a:gd name="connsiteX186" fmla="*/ 46720 w 165100"/>
              <a:gd name="connsiteY186" fmla="*/ 577682 h 581026"/>
              <a:gd name="connsiteX187" fmla="*/ 39870 w 165100"/>
              <a:gd name="connsiteY187" fmla="*/ 576097 h 581026"/>
              <a:gd name="connsiteX188" fmla="*/ 33547 w 165100"/>
              <a:gd name="connsiteY188" fmla="*/ 573809 h 581026"/>
              <a:gd name="connsiteX189" fmla="*/ 27927 w 165100"/>
              <a:gd name="connsiteY189" fmla="*/ 571520 h 581026"/>
              <a:gd name="connsiteX190" fmla="*/ 23009 w 165100"/>
              <a:gd name="connsiteY190" fmla="*/ 568704 h 581026"/>
              <a:gd name="connsiteX191" fmla="*/ 18442 w 165100"/>
              <a:gd name="connsiteY191" fmla="*/ 565711 h 581026"/>
              <a:gd name="connsiteX192" fmla="*/ 14578 w 165100"/>
              <a:gd name="connsiteY192" fmla="*/ 562543 h 581026"/>
              <a:gd name="connsiteX193" fmla="*/ 11065 w 165100"/>
              <a:gd name="connsiteY193" fmla="*/ 559198 h 581026"/>
              <a:gd name="connsiteX194" fmla="*/ 8079 w 165100"/>
              <a:gd name="connsiteY194" fmla="*/ 555501 h 581026"/>
              <a:gd name="connsiteX195" fmla="*/ 5620 w 165100"/>
              <a:gd name="connsiteY195" fmla="*/ 551629 h 581026"/>
              <a:gd name="connsiteX196" fmla="*/ 3513 w 165100"/>
              <a:gd name="connsiteY196" fmla="*/ 547932 h 581026"/>
              <a:gd name="connsiteX197" fmla="*/ 2459 w 165100"/>
              <a:gd name="connsiteY197" fmla="*/ 544411 h 581026"/>
              <a:gd name="connsiteX198" fmla="*/ 2108 w 165100"/>
              <a:gd name="connsiteY198" fmla="*/ 541419 h 581026"/>
              <a:gd name="connsiteX199" fmla="*/ 2459 w 165100"/>
              <a:gd name="connsiteY199" fmla="*/ 538602 h 581026"/>
              <a:gd name="connsiteX200" fmla="*/ 3337 w 165100"/>
              <a:gd name="connsiteY200" fmla="*/ 536314 h 581026"/>
              <a:gd name="connsiteX201" fmla="*/ 4567 w 165100"/>
              <a:gd name="connsiteY201" fmla="*/ 534026 h 581026"/>
              <a:gd name="connsiteX202" fmla="*/ 6323 w 165100"/>
              <a:gd name="connsiteY202" fmla="*/ 532265 h 581026"/>
              <a:gd name="connsiteX203" fmla="*/ 7904 w 165100"/>
              <a:gd name="connsiteY203" fmla="*/ 530857 h 581026"/>
              <a:gd name="connsiteX204" fmla="*/ 9660 w 165100"/>
              <a:gd name="connsiteY204" fmla="*/ 529625 h 581026"/>
              <a:gd name="connsiteX205" fmla="*/ 11241 w 165100"/>
              <a:gd name="connsiteY205" fmla="*/ 528568 h 581026"/>
              <a:gd name="connsiteX206" fmla="*/ 12646 w 165100"/>
              <a:gd name="connsiteY206" fmla="*/ 527864 h 581026"/>
              <a:gd name="connsiteX207" fmla="*/ 13349 w 165100"/>
              <a:gd name="connsiteY207" fmla="*/ 527512 h 581026"/>
              <a:gd name="connsiteX208" fmla="*/ 13700 w 165100"/>
              <a:gd name="connsiteY208" fmla="*/ 527512 h 581026"/>
              <a:gd name="connsiteX209" fmla="*/ 12295 w 165100"/>
              <a:gd name="connsiteY209" fmla="*/ 523992 h 581026"/>
              <a:gd name="connsiteX210" fmla="*/ 11592 w 165100"/>
              <a:gd name="connsiteY210" fmla="*/ 520823 h 581026"/>
              <a:gd name="connsiteX211" fmla="*/ 11768 w 165100"/>
              <a:gd name="connsiteY211" fmla="*/ 518183 h 581026"/>
              <a:gd name="connsiteX212" fmla="*/ 12646 w 165100"/>
              <a:gd name="connsiteY212" fmla="*/ 515542 h 581026"/>
              <a:gd name="connsiteX213" fmla="*/ 13875 w 165100"/>
              <a:gd name="connsiteY213" fmla="*/ 513606 h 581026"/>
              <a:gd name="connsiteX214" fmla="*/ 15281 w 165100"/>
              <a:gd name="connsiteY214" fmla="*/ 511669 h 581026"/>
              <a:gd name="connsiteX215" fmla="*/ 16861 w 165100"/>
              <a:gd name="connsiteY215" fmla="*/ 510261 h 581026"/>
              <a:gd name="connsiteX216" fmla="*/ 18442 w 165100"/>
              <a:gd name="connsiteY216" fmla="*/ 509205 h 581026"/>
              <a:gd name="connsiteX217" fmla="*/ 19847 w 165100"/>
              <a:gd name="connsiteY217" fmla="*/ 508501 h 581026"/>
              <a:gd name="connsiteX218" fmla="*/ 20550 w 165100"/>
              <a:gd name="connsiteY218" fmla="*/ 507973 h 581026"/>
              <a:gd name="connsiteX219" fmla="*/ 20901 w 165100"/>
              <a:gd name="connsiteY219" fmla="*/ 507797 h 581026"/>
              <a:gd name="connsiteX220" fmla="*/ 20725 w 165100"/>
              <a:gd name="connsiteY220" fmla="*/ 503572 h 581026"/>
              <a:gd name="connsiteX221" fmla="*/ 21077 w 165100"/>
              <a:gd name="connsiteY221" fmla="*/ 500403 h 581026"/>
              <a:gd name="connsiteX222" fmla="*/ 21779 w 165100"/>
              <a:gd name="connsiteY222" fmla="*/ 497411 h 581026"/>
              <a:gd name="connsiteX223" fmla="*/ 23009 w 165100"/>
              <a:gd name="connsiteY223" fmla="*/ 495298 h 581026"/>
              <a:gd name="connsiteX224" fmla="*/ 24238 w 165100"/>
              <a:gd name="connsiteY224" fmla="*/ 493362 h 581026"/>
              <a:gd name="connsiteX225" fmla="*/ 25643 w 165100"/>
              <a:gd name="connsiteY225" fmla="*/ 492130 h 581026"/>
              <a:gd name="connsiteX226" fmla="*/ 27224 w 165100"/>
              <a:gd name="connsiteY226" fmla="*/ 491074 h 581026"/>
              <a:gd name="connsiteX227" fmla="*/ 28629 w 165100"/>
              <a:gd name="connsiteY227" fmla="*/ 490546 h 581026"/>
              <a:gd name="connsiteX228" fmla="*/ 30034 w 165100"/>
              <a:gd name="connsiteY228" fmla="*/ 490193 h 581026"/>
              <a:gd name="connsiteX229" fmla="*/ 30912 w 165100"/>
              <a:gd name="connsiteY229" fmla="*/ 490017 h 581026"/>
              <a:gd name="connsiteX230" fmla="*/ 31615 w 165100"/>
              <a:gd name="connsiteY230" fmla="*/ 489841 h 581026"/>
              <a:gd name="connsiteX231" fmla="*/ 31791 w 165100"/>
              <a:gd name="connsiteY231" fmla="*/ 489841 h 581026"/>
              <a:gd name="connsiteX232" fmla="*/ 31615 w 165100"/>
              <a:gd name="connsiteY232" fmla="*/ 486673 h 581026"/>
              <a:gd name="connsiteX233" fmla="*/ 32142 w 165100"/>
              <a:gd name="connsiteY233" fmla="*/ 484032 h 581026"/>
              <a:gd name="connsiteX234" fmla="*/ 33196 w 165100"/>
              <a:gd name="connsiteY234" fmla="*/ 481744 h 581026"/>
              <a:gd name="connsiteX235" fmla="*/ 34425 w 165100"/>
              <a:gd name="connsiteY235" fmla="*/ 480160 h 581026"/>
              <a:gd name="connsiteX236" fmla="*/ 36182 w 165100"/>
              <a:gd name="connsiteY236" fmla="*/ 478751 h 581026"/>
              <a:gd name="connsiteX237" fmla="*/ 37587 w 165100"/>
              <a:gd name="connsiteY237" fmla="*/ 477871 h 581026"/>
              <a:gd name="connsiteX238" fmla="*/ 38992 w 165100"/>
              <a:gd name="connsiteY238" fmla="*/ 477167 h 581026"/>
              <a:gd name="connsiteX239" fmla="*/ 40397 w 165100"/>
              <a:gd name="connsiteY239" fmla="*/ 476639 h 581026"/>
              <a:gd name="connsiteX240" fmla="*/ 41275 w 165100"/>
              <a:gd name="connsiteY240" fmla="*/ 476463 h 581026"/>
              <a:gd name="connsiteX241" fmla="*/ 41451 w 165100"/>
              <a:gd name="connsiteY241" fmla="*/ 476463 h 581026"/>
              <a:gd name="connsiteX242" fmla="*/ 34776 w 165100"/>
              <a:gd name="connsiteY242" fmla="*/ 459036 h 581026"/>
              <a:gd name="connsiteX243" fmla="*/ 28629 w 165100"/>
              <a:gd name="connsiteY243" fmla="*/ 442489 h 581026"/>
              <a:gd name="connsiteX244" fmla="*/ 23536 w 165100"/>
              <a:gd name="connsiteY244" fmla="*/ 426470 h 581026"/>
              <a:gd name="connsiteX245" fmla="*/ 18793 w 165100"/>
              <a:gd name="connsiteY245" fmla="*/ 410979 h 581026"/>
              <a:gd name="connsiteX246" fmla="*/ 14929 w 165100"/>
              <a:gd name="connsiteY246" fmla="*/ 396192 h 581026"/>
              <a:gd name="connsiteX247" fmla="*/ 11592 w 165100"/>
              <a:gd name="connsiteY247" fmla="*/ 381934 h 581026"/>
              <a:gd name="connsiteX248" fmla="*/ 9133 w 165100"/>
              <a:gd name="connsiteY248" fmla="*/ 368379 h 581026"/>
              <a:gd name="connsiteX249" fmla="*/ 6850 w 165100"/>
              <a:gd name="connsiteY249" fmla="*/ 355353 h 581026"/>
              <a:gd name="connsiteX250" fmla="*/ 5445 w 165100"/>
              <a:gd name="connsiteY250" fmla="*/ 342854 h 581026"/>
              <a:gd name="connsiteX251" fmla="*/ 4215 w 165100"/>
              <a:gd name="connsiteY251" fmla="*/ 331060 h 581026"/>
              <a:gd name="connsiteX252" fmla="*/ 3513 w 165100"/>
              <a:gd name="connsiteY252" fmla="*/ 319618 h 581026"/>
              <a:gd name="connsiteX253" fmla="*/ 3337 w 165100"/>
              <a:gd name="connsiteY253" fmla="*/ 309056 h 581026"/>
              <a:gd name="connsiteX254" fmla="*/ 3513 w 165100"/>
              <a:gd name="connsiteY254" fmla="*/ 298846 h 581026"/>
              <a:gd name="connsiteX255" fmla="*/ 4040 w 165100"/>
              <a:gd name="connsiteY255" fmla="*/ 289164 h 581026"/>
              <a:gd name="connsiteX256" fmla="*/ 4742 w 165100"/>
              <a:gd name="connsiteY256" fmla="*/ 280187 h 581026"/>
              <a:gd name="connsiteX257" fmla="*/ 5972 w 165100"/>
              <a:gd name="connsiteY257" fmla="*/ 271561 h 581026"/>
              <a:gd name="connsiteX258" fmla="*/ 7377 w 165100"/>
              <a:gd name="connsiteY258" fmla="*/ 263464 h 581026"/>
              <a:gd name="connsiteX259" fmla="*/ 9133 w 165100"/>
              <a:gd name="connsiteY259" fmla="*/ 255894 h 581026"/>
              <a:gd name="connsiteX260" fmla="*/ 10714 w 165100"/>
              <a:gd name="connsiteY260" fmla="*/ 248853 h 581026"/>
              <a:gd name="connsiteX261" fmla="*/ 12822 w 165100"/>
              <a:gd name="connsiteY261" fmla="*/ 242340 h 581026"/>
              <a:gd name="connsiteX262" fmla="*/ 14754 w 165100"/>
              <a:gd name="connsiteY262" fmla="*/ 236179 h 581026"/>
              <a:gd name="connsiteX263" fmla="*/ 17037 w 165100"/>
              <a:gd name="connsiteY263" fmla="*/ 230546 h 581026"/>
              <a:gd name="connsiteX264" fmla="*/ 19320 w 165100"/>
              <a:gd name="connsiteY264" fmla="*/ 225441 h 581026"/>
              <a:gd name="connsiteX265" fmla="*/ 21428 w 165100"/>
              <a:gd name="connsiteY265" fmla="*/ 220688 h 581026"/>
              <a:gd name="connsiteX266" fmla="*/ 23711 w 165100"/>
              <a:gd name="connsiteY266" fmla="*/ 216639 h 581026"/>
              <a:gd name="connsiteX267" fmla="*/ 25643 w 165100"/>
              <a:gd name="connsiteY267" fmla="*/ 212766 h 581026"/>
              <a:gd name="connsiteX268" fmla="*/ 27751 w 165100"/>
              <a:gd name="connsiteY268" fmla="*/ 209422 h 581026"/>
              <a:gd name="connsiteX269" fmla="*/ 29859 w 165100"/>
              <a:gd name="connsiteY269" fmla="*/ 206429 h 581026"/>
              <a:gd name="connsiteX270" fmla="*/ 31615 w 165100"/>
              <a:gd name="connsiteY270" fmla="*/ 204141 h 581026"/>
              <a:gd name="connsiteX271" fmla="*/ 33371 w 165100"/>
              <a:gd name="connsiteY271" fmla="*/ 201852 h 581026"/>
              <a:gd name="connsiteX272" fmla="*/ 34601 w 165100"/>
              <a:gd name="connsiteY272" fmla="*/ 200268 h 581026"/>
              <a:gd name="connsiteX273" fmla="*/ 35655 w 165100"/>
              <a:gd name="connsiteY273" fmla="*/ 198860 h 581026"/>
              <a:gd name="connsiteX274" fmla="*/ 36708 w 165100"/>
              <a:gd name="connsiteY274" fmla="*/ 197804 h 581026"/>
              <a:gd name="connsiteX275" fmla="*/ 37235 w 165100"/>
              <a:gd name="connsiteY275" fmla="*/ 197276 h 581026"/>
              <a:gd name="connsiteX276" fmla="*/ 37411 w 165100"/>
              <a:gd name="connsiteY276" fmla="*/ 197100 h 581026"/>
              <a:gd name="connsiteX277" fmla="*/ 34952 w 165100"/>
              <a:gd name="connsiteY277" fmla="*/ 195339 h 581026"/>
              <a:gd name="connsiteX278" fmla="*/ 33723 w 165100"/>
              <a:gd name="connsiteY278" fmla="*/ 193755 h 581026"/>
              <a:gd name="connsiteX279" fmla="*/ 33371 w 165100"/>
              <a:gd name="connsiteY279" fmla="*/ 192171 h 581026"/>
              <a:gd name="connsiteX280" fmla="*/ 33723 w 165100"/>
              <a:gd name="connsiteY280" fmla="*/ 190410 h 581026"/>
              <a:gd name="connsiteX281" fmla="*/ 34425 w 165100"/>
              <a:gd name="connsiteY281" fmla="*/ 189178 h 581026"/>
              <a:gd name="connsiteX282" fmla="*/ 35303 w 165100"/>
              <a:gd name="connsiteY282" fmla="*/ 188122 h 581026"/>
              <a:gd name="connsiteX283" fmla="*/ 36357 w 165100"/>
              <a:gd name="connsiteY283" fmla="*/ 187242 h 581026"/>
              <a:gd name="connsiteX284" fmla="*/ 37060 w 165100"/>
              <a:gd name="connsiteY284" fmla="*/ 186714 h 581026"/>
              <a:gd name="connsiteX285" fmla="*/ 37411 w 165100"/>
              <a:gd name="connsiteY285" fmla="*/ 186538 h 581026"/>
              <a:gd name="connsiteX286" fmla="*/ 49179 w 165100"/>
              <a:gd name="connsiteY286" fmla="*/ 186538 h 581026"/>
              <a:gd name="connsiteX287" fmla="*/ 49354 w 165100"/>
              <a:gd name="connsiteY287" fmla="*/ 185833 h 581026"/>
              <a:gd name="connsiteX288" fmla="*/ 49881 w 165100"/>
              <a:gd name="connsiteY288" fmla="*/ 184601 h 581026"/>
              <a:gd name="connsiteX289" fmla="*/ 50408 w 165100"/>
              <a:gd name="connsiteY289" fmla="*/ 182313 h 581026"/>
              <a:gd name="connsiteX290" fmla="*/ 51111 w 165100"/>
              <a:gd name="connsiteY290" fmla="*/ 179144 h 581026"/>
              <a:gd name="connsiteX291" fmla="*/ 51813 w 165100"/>
              <a:gd name="connsiteY291" fmla="*/ 175624 h 581026"/>
              <a:gd name="connsiteX292" fmla="*/ 52516 w 165100"/>
              <a:gd name="connsiteY292" fmla="*/ 171223 h 581026"/>
              <a:gd name="connsiteX293" fmla="*/ 53394 w 165100"/>
              <a:gd name="connsiteY293" fmla="*/ 166470 h 581026"/>
              <a:gd name="connsiteX294" fmla="*/ 53921 w 165100"/>
              <a:gd name="connsiteY294" fmla="*/ 161189 h 581026"/>
              <a:gd name="connsiteX295" fmla="*/ 54448 w 165100"/>
              <a:gd name="connsiteY295" fmla="*/ 155732 h 581026"/>
              <a:gd name="connsiteX296" fmla="*/ 54624 w 165100"/>
              <a:gd name="connsiteY296" fmla="*/ 149923 h 581026"/>
              <a:gd name="connsiteX297" fmla="*/ 54799 w 165100"/>
              <a:gd name="connsiteY297" fmla="*/ 143938 h 581026"/>
              <a:gd name="connsiteX298" fmla="*/ 54448 w 165100"/>
              <a:gd name="connsiteY298" fmla="*/ 137953 h 581026"/>
              <a:gd name="connsiteX299" fmla="*/ 53921 w 165100"/>
              <a:gd name="connsiteY299" fmla="*/ 131792 h 581026"/>
              <a:gd name="connsiteX300" fmla="*/ 52692 w 165100"/>
              <a:gd name="connsiteY300" fmla="*/ 126335 h 581026"/>
              <a:gd name="connsiteX301" fmla="*/ 51286 w 165100"/>
              <a:gd name="connsiteY301" fmla="*/ 121406 h 581026"/>
              <a:gd name="connsiteX302" fmla="*/ 49354 w 165100"/>
              <a:gd name="connsiteY302" fmla="*/ 117357 h 581026"/>
              <a:gd name="connsiteX303" fmla="*/ 47247 w 165100"/>
              <a:gd name="connsiteY303" fmla="*/ 113836 h 581026"/>
              <a:gd name="connsiteX304" fmla="*/ 44963 w 165100"/>
              <a:gd name="connsiteY304" fmla="*/ 111196 h 581026"/>
              <a:gd name="connsiteX305" fmla="*/ 42505 w 165100"/>
              <a:gd name="connsiteY305" fmla="*/ 108731 h 581026"/>
              <a:gd name="connsiteX306" fmla="*/ 40397 w 165100"/>
              <a:gd name="connsiteY306" fmla="*/ 106971 h 581026"/>
              <a:gd name="connsiteX307" fmla="*/ 38114 w 165100"/>
              <a:gd name="connsiteY307" fmla="*/ 105739 h 581026"/>
              <a:gd name="connsiteX308" fmla="*/ 36182 w 165100"/>
              <a:gd name="connsiteY308" fmla="*/ 104507 h 581026"/>
              <a:gd name="connsiteX309" fmla="*/ 34425 w 165100"/>
              <a:gd name="connsiteY309" fmla="*/ 103802 h 581026"/>
              <a:gd name="connsiteX310" fmla="*/ 33196 w 165100"/>
              <a:gd name="connsiteY310" fmla="*/ 103450 h 581026"/>
              <a:gd name="connsiteX311" fmla="*/ 32142 w 165100"/>
              <a:gd name="connsiteY311" fmla="*/ 103274 h 581026"/>
              <a:gd name="connsiteX312" fmla="*/ 31791 w 165100"/>
              <a:gd name="connsiteY312" fmla="*/ 103274 h 581026"/>
              <a:gd name="connsiteX313" fmla="*/ 31439 w 165100"/>
              <a:gd name="connsiteY313" fmla="*/ 105563 h 581026"/>
              <a:gd name="connsiteX314" fmla="*/ 30385 w 165100"/>
              <a:gd name="connsiteY314" fmla="*/ 107499 h 581026"/>
              <a:gd name="connsiteX315" fmla="*/ 28453 w 165100"/>
              <a:gd name="connsiteY315" fmla="*/ 108907 h 581026"/>
              <a:gd name="connsiteX316" fmla="*/ 26170 w 165100"/>
              <a:gd name="connsiteY316" fmla="*/ 109964 h 581026"/>
              <a:gd name="connsiteX317" fmla="*/ 23360 w 165100"/>
              <a:gd name="connsiteY317" fmla="*/ 110844 h 581026"/>
              <a:gd name="connsiteX318" fmla="*/ 20198 w 165100"/>
              <a:gd name="connsiteY318" fmla="*/ 111020 h 581026"/>
              <a:gd name="connsiteX319" fmla="*/ 17388 w 165100"/>
              <a:gd name="connsiteY319" fmla="*/ 110844 h 581026"/>
              <a:gd name="connsiteX320" fmla="*/ 14578 w 165100"/>
              <a:gd name="connsiteY320" fmla="*/ 110140 h 581026"/>
              <a:gd name="connsiteX321" fmla="*/ 11768 w 165100"/>
              <a:gd name="connsiteY321" fmla="*/ 109259 h 581026"/>
              <a:gd name="connsiteX322" fmla="*/ 9133 w 165100"/>
              <a:gd name="connsiteY322" fmla="*/ 108027 h 581026"/>
              <a:gd name="connsiteX323" fmla="*/ 6674 w 165100"/>
              <a:gd name="connsiteY323" fmla="*/ 106267 h 581026"/>
              <a:gd name="connsiteX324" fmla="*/ 4391 w 165100"/>
              <a:gd name="connsiteY324" fmla="*/ 104154 h 581026"/>
              <a:gd name="connsiteX325" fmla="*/ 2635 w 165100"/>
              <a:gd name="connsiteY325" fmla="*/ 101514 h 581026"/>
              <a:gd name="connsiteX326" fmla="*/ 1054 w 165100"/>
              <a:gd name="connsiteY326" fmla="*/ 98521 h 581026"/>
              <a:gd name="connsiteX327" fmla="*/ 176 w 165100"/>
              <a:gd name="connsiteY327" fmla="*/ 95177 h 581026"/>
              <a:gd name="connsiteX328" fmla="*/ 0 w 165100"/>
              <a:gd name="connsiteY328" fmla="*/ 91128 h 581026"/>
              <a:gd name="connsiteX329" fmla="*/ 0 w 165100"/>
              <a:gd name="connsiteY329" fmla="*/ 90952 h 581026"/>
              <a:gd name="connsiteX330" fmla="*/ 351 w 165100"/>
              <a:gd name="connsiteY330" fmla="*/ 86727 h 581026"/>
              <a:gd name="connsiteX331" fmla="*/ 1581 w 165100"/>
              <a:gd name="connsiteY331" fmla="*/ 81974 h 581026"/>
              <a:gd name="connsiteX332" fmla="*/ 3688 w 165100"/>
              <a:gd name="connsiteY332" fmla="*/ 76517 h 581026"/>
              <a:gd name="connsiteX333" fmla="*/ 6147 w 165100"/>
              <a:gd name="connsiteY333" fmla="*/ 71765 h 581026"/>
              <a:gd name="connsiteX334" fmla="*/ 9133 w 165100"/>
              <a:gd name="connsiteY334" fmla="*/ 67892 h 581026"/>
              <a:gd name="connsiteX335" fmla="*/ 12470 w 165100"/>
              <a:gd name="connsiteY335" fmla="*/ 64899 h 581026"/>
              <a:gd name="connsiteX336" fmla="*/ 16334 w 165100"/>
              <a:gd name="connsiteY336" fmla="*/ 62435 h 581026"/>
              <a:gd name="connsiteX337" fmla="*/ 20374 w 165100"/>
              <a:gd name="connsiteY337" fmla="*/ 60851 h 581026"/>
              <a:gd name="connsiteX338" fmla="*/ 24589 w 165100"/>
              <a:gd name="connsiteY338" fmla="*/ 59618 h 581026"/>
              <a:gd name="connsiteX339" fmla="*/ 29332 w 165100"/>
              <a:gd name="connsiteY339" fmla="*/ 58914 h 581026"/>
              <a:gd name="connsiteX340" fmla="*/ 83344 w 165100"/>
              <a:gd name="connsiteY340" fmla="*/ 0 h 581026"/>
              <a:gd name="connsiteX341" fmla="*/ 89957 w 165100"/>
              <a:gd name="connsiteY341" fmla="*/ 536 h 581026"/>
              <a:gd name="connsiteX342" fmla="*/ 96395 w 165100"/>
              <a:gd name="connsiteY342" fmla="*/ 1967 h 581026"/>
              <a:gd name="connsiteX343" fmla="*/ 102486 w 165100"/>
              <a:gd name="connsiteY343" fmla="*/ 4113 h 581026"/>
              <a:gd name="connsiteX344" fmla="*/ 108054 w 165100"/>
              <a:gd name="connsiteY344" fmla="*/ 7331 h 581026"/>
              <a:gd name="connsiteX345" fmla="*/ 112927 w 165100"/>
              <a:gd name="connsiteY345" fmla="*/ 11265 h 581026"/>
              <a:gd name="connsiteX346" fmla="*/ 117451 w 165100"/>
              <a:gd name="connsiteY346" fmla="*/ 15557 h 581026"/>
              <a:gd name="connsiteX347" fmla="*/ 121105 w 165100"/>
              <a:gd name="connsiteY347" fmla="*/ 20742 h 581026"/>
              <a:gd name="connsiteX348" fmla="*/ 124238 w 165100"/>
              <a:gd name="connsiteY348" fmla="*/ 26285 h 581026"/>
              <a:gd name="connsiteX349" fmla="*/ 126674 w 165100"/>
              <a:gd name="connsiteY349" fmla="*/ 32365 h 581026"/>
              <a:gd name="connsiteX350" fmla="*/ 127892 w 165100"/>
              <a:gd name="connsiteY350" fmla="*/ 38802 h 581026"/>
              <a:gd name="connsiteX351" fmla="*/ 128588 w 165100"/>
              <a:gd name="connsiteY351" fmla="*/ 45418 h 581026"/>
              <a:gd name="connsiteX352" fmla="*/ 128414 w 165100"/>
              <a:gd name="connsiteY352" fmla="*/ 48816 h 581026"/>
              <a:gd name="connsiteX353" fmla="*/ 127892 w 165100"/>
              <a:gd name="connsiteY353" fmla="*/ 51856 h 581026"/>
              <a:gd name="connsiteX354" fmla="*/ 120931 w 165100"/>
              <a:gd name="connsiteY354" fmla="*/ 52571 h 581026"/>
              <a:gd name="connsiteX355" fmla="*/ 114145 w 165100"/>
              <a:gd name="connsiteY355" fmla="*/ 53823 h 581026"/>
              <a:gd name="connsiteX356" fmla="*/ 107706 w 165100"/>
              <a:gd name="connsiteY356" fmla="*/ 55432 h 581026"/>
              <a:gd name="connsiteX357" fmla="*/ 101616 w 165100"/>
              <a:gd name="connsiteY357" fmla="*/ 57220 h 581026"/>
              <a:gd name="connsiteX358" fmla="*/ 95873 w 165100"/>
              <a:gd name="connsiteY358" fmla="*/ 59366 h 581026"/>
              <a:gd name="connsiteX359" fmla="*/ 90653 w 165100"/>
              <a:gd name="connsiteY359" fmla="*/ 61333 h 581026"/>
              <a:gd name="connsiteX360" fmla="*/ 86302 w 165100"/>
              <a:gd name="connsiteY360" fmla="*/ 63300 h 581026"/>
              <a:gd name="connsiteX361" fmla="*/ 82822 w 165100"/>
              <a:gd name="connsiteY361" fmla="*/ 65088 h 581026"/>
              <a:gd name="connsiteX362" fmla="*/ 79516 w 165100"/>
              <a:gd name="connsiteY362" fmla="*/ 63300 h 581026"/>
              <a:gd name="connsiteX363" fmla="*/ 75165 w 165100"/>
              <a:gd name="connsiteY363" fmla="*/ 61512 h 581026"/>
              <a:gd name="connsiteX364" fmla="*/ 70119 w 165100"/>
              <a:gd name="connsiteY364" fmla="*/ 59545 h 581026"/>
              <a:gd name="connsiteX365" fmla="*/ 64724 w 165100"/>
              <a:gd name="connsiteY365" fmla="*/ 57399 h 581026"/>
              <a:gd name="connsiteX366" fmla="*/ 58634 w 165100"/>
              <a:gd name="connsiteY366" fmla="*/ 55611 h 581026"/>
              <a:gd name="connsiteX367" fmla="*/ 52195 w 165100"/>
              <a:gd name="connsiteY367" fmla="*/ 54001 h 581026"/>
              <a:gd name="connsiteX368" fmla="*/ 45409 w 165100"/>
              <a:gd name="connsiteY368" fmla="*/ 52750 h 581026"/>
              <a:gd name="connsiteX369" fmla="*/ 38796 w 165100"/>
              <a:gd name="connsiteY369" fmla="*/ 51856 h 581026"/>
              <a:gd name="connsiteX370" fmla="*/ 38274 w 165100"/>
              <a:gd name="connsiteY370" fmla="*/ 48816 h 581026"/>
              <a:gd name="connsiteX371" fmla="*/ 38100 w 165100"/>
              <a:gd name="connsiteY371" fmla="*/ 45418 h 581026"/>
              <a:gd name="connsiteX372" fmla="*/ 38622 w 165100"/>
              <a:gd name="connsiteY372" fmla="*/ 38802 h 581026"/>
              <a:gd name="connsiteX373" fmla="*/ 39840 w 165100"/>
              <a:gd name="connsiteY373" fmla="*/ 32365 h 581026"/>
              <a:gd name="connsiteX374" fmla="*/ 42276 w 165100"/>
              <a:gd name="connsiteY374" fmla="*/ 26285 h 581026"/>
              <a:gd name="connsiteX375" fmla="*/ 45409 w 165100"/>
              <a:gd name="connsiteY375" fmla="*/ 20742 h 581026"/>
              <a:gd name="connsiteX376" fmla="*/ 49237 w 165100"/>
              <a:gd name="connsiteY376" fmla="*/ 15557 h 581026"/>
              <a:gd name="connsiteX377" fmla="*/ 53587 w 165100"/>
              <a:gd name="connsiteY377" fmla="*/ 11265 h 581026"/>
              <a:gd name="connsiteX378" fmla="*/ 58634 w 165100"/>
              <a:gd name="connsiteY378" fmla="*/ 7331 h 581026"/>
              <a:gd name="connsiteX379" fmla="*/ 64376 w 165100"/>
              <a:gd name="connsiteY379" fmla="*/ 4113 h 581026"/>
              <a:gd name="connsiteX380" fmla="*/ 70119 w 165100"/>
              <a:gd name="connsiteY380" fmla="*/ 1967 h 581026"/>
              <a:gd name="connsiteX381" fmla="*/ 76557 w 165100"/>
              <a:gd name="connsiteY381" fmla="*/ 536 h 581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</a:cxnLst>
            <a:rect l="l" t="t" r="r" b="b"/>
            <a:pathLst>
              <a:path w="165100" h="581026">
                <a:moveTo>
                  <a:pt x="33898" y="58738"/>
                </a:moveTo>
                <a:lnTo>
                  <a:pt x="39694" y="59090"/>
                </a:lnTo>
                <a:lnTo>
                  <a:pt x="44963" y="59794"/>
                </a:lnTo>
                <a:lnTo>
                  <a:pt x="50408" y="60851"/>
                </a:lnTo>
                <a:lnTo>
                  <a:pt x="55502" y="62083"/>
                </a:lnTo>
                <a:lnTo>
                  <a:pt x="60595" y="63491"/>
                </a:lnTo>
                <a:lnTo>
                  <a:pt x="65162" y="65075"/>
                </a:lnTo>
                <a:lnTo>
                  <a:pt x="69377" y="66660"/>
                </a:lnTo>
                <a:lnTo>
                  <a:pt x="73241" y="68244"/>
                </a:lnTo>
                <a:lnTo>
                  <a:pt x="76578" y="69652"/>
                </a:lnTo>
                <a:lnTo>
                  <a:pt x="79389" y="71060"/>
                </a:lnTo>
                <a:lnTo>
                  <a:pt x="81321" y="71941"/>
                </a:lnTo>
                <a:lnTo>
                  <a:pt x="82550" y="72469"/>
                </a:lnTo>
                <a:lnTo>
                  <a:pt x="83780" y="71941"/>
                </a:lnTo>
                <a:lnTo>
                  <a:pt x="85887" y="70884"/>
                </a:lnTo>
                <a:lnTo>
                  <a:pt x="88697" y="69476"/>
                </a:lnTo>
                <a:lnTo>
                  <a:pt x="92210" y="68068"/>
                </a:lnTo>
                <a:lnTo>
                  <a:pt x="96074" y="66660"/>
                </a:lnTo>
                <a:lnTo>
                  <a:pt x="100465" y="65075"/>
                </a:lnTo>
                <a:lnTo>
                  <a:pt x="105383" y="63315"/>
                </a:lnTo>
                <a:lnTo>
                  <a:pt x="110301" y="61907"/>
                </a:lnTo>
                <a:lnTo>
                  <a:pt x="115746" y="60674"/>
                </a:lnTo>
                <a:lnTo>
                  <a:pt x="121015" y="59618"/>
                </a:lnTo>
                <a:lnTo>
                  <a:pt x="126460" y="59090"/>
                </a:lnTo>
                <a:lnTo>
                  <a:pt x="131202" y="58738"/>
                </a:lnTo>
                <a:lnTo>
                  <a:pt x="136120" y="58914"/>
                </a:lnTo>
                <a:lnTo>
                  <a:pt x="140511" y="59618"/>
                </a:lnTo>
                <a:lnTo>
                  <a:pt x="144902" y="60851"/>
                </a:lnTo>
                <a:lnTo>
                  <a:pt x="149117" y="62435"/>
                </a:lnTo>
                <a:lnTo>
                  <a:pt x="152805" y="64899"/>
                </a:lnTo>
                <a:lnTo>
                  <a:pt x="156318" y="67892"/>
                </a:lnTo>
                <a:lnTo>
                  <a:pt x="159304" y="71765"/>
                </a:lnTo>
                <a:lnTo>
                  <a:pt x="161587" y="76517"/>
                </a:lnTo>
                <a:lnTo>
                  <a:pt x="163695" y="81974"/>
                </a:lnTo>
                <a:lnTo>
                  <a:pt x="164749" y="86727"/>
                </a:lnTo>
                <a:lnTo>
                  <a:pt x="165100" y="91128"/>
                </a:lnTo>
                <a:lnTo>
                  <a:pt x="164924" y="95177"/>
                </a:lnTo>
                <a:lnTo>
                  <a:pt x="164046" y="98521"/>
                </a:lnTo>
                <a:lnTo>
                  <a:pt x="162817" y="101514"/>
                </a:lnTo>
                <a:lnTo>
                  <a:pt x="160885" y="104154"/>
                </a:lnTo>
                <a:lnTo>
                  <a:pt x="158601" y="106267"/>
                </a:lnTo>
                <a:lnTo>
                  <a:pt x="156143" y="108027"/>
                </a:lnTo>
                <a:lnTo>
                  <a:pt x="153508" y="109259"/>
                </a:lnTo>
                <a:lnTo>
                  <a:pt x="150698" y="110140"/>
                </a:lnTo>
                <a:lnTo>
                  <a:pt x="147712" y="110844"/>
                </a:lnTo>
                <a:lnTo>
                  <a:pt x="144902" y="111020"/>
                </a:lnTo>
                <a:lnTo>
                  <a:pt x="141916" y="110844"/>
                </a:lnTo>
                <a:lnTo>
                  <a:pt x="139281" y="109964"/>
                </a:lnTo>
                <a:lnTo>
                  <a:pt x="136822" y="108907"/>
                </a:lnTo>
                <a:lnTo>
                  <a:pt x="134890" y="107499"/>
                </a:lnTo>
                <a:lnTo>
                  <a:pt x="133661" y="105563"/>
                </a:lnTo>
                <a:lnTo>
                  <a:pt x="133310" y="103274"/>
                </a:lnTo>
                <a:lnTo>
                  <a:pt x="132958" y="103274"/>
                </a:lnTo>
                <a:lnTo>
                  <a:pt x="132256" y="103450"/>
                </a:lnTo>
                <a:lnTo>
                  <a:pt x="130675" y="103802"/>
                </a:lnTo>
                <a:lnTo>
                  <a:pt x="129094" y="104507"/>
                </a:lnTo>
                <a:lnTo>
                  <a:pt x="126987" y="105739"/>
                </a:lnTo>
                <a:lnTo>
                  <a:pt x="124703" y="106971"/>
                </a:lnTo>
                <a:lnTo>
                  <a:pt x="122596" y="108731"/>
                </a:lnTo>
                <a:lnTo>
                  <a:pt x="120137" y="111196"/>
                </a:lnTo>
                <a:lnTo>
                  <a:pt x="117853" y="113836"/>
                </a:lnTo>
                <a:lnTo>
                  <a:pt x="115921" y="117357"/>
                </a:lnTo>
                <a:lnTo>
                  <a:pt x="113989" y="121406"/>
                </a:lnTo>
                <a:lnTo>
                  <a:pt x="112584" y="126335"/>
                </a:lnTo>
                <a:lnTo>
                  <a:pt x="111530" y="131792"/>
                </a:lnTo>
                <a:lnTo>
                  <a:pt x="110652" y="137953"/>
                </a:lnTo>
                <a:lnTo>
                  <a:pt x="110477" y="143938"/>
                </a:lnTo>
                <a:lnTo>
                  <a:pt x="110477" y="149923"/>
                </a:lnTo>
                <a:lnTo>
                  <a:pt x="110652" y="155732"/>
                </a:lnTo>
                <a:lnTo>
                  <a:pt x="111179" y="161189"/>
                </a:lnTo>
                <a:lnTo>
                  <a:pt x="112057" y="166470"/>
                </a:lnTo>
                <a:lnTo>
                  <a:pt x="112760" y="171223"/>
                </a:lnTo>
                <a:lnTo>
                  <a:pt x="113462" y="175624"/>
                </a:lnTo>
                <a:lnTo>
                  <a:pt x="114165" y="179144"/>
                </a:lnTo>
                <a:lnTo>
                  <a:pt x="115043" y="182313"/>
                </a:lnTo>
                <a:lnTo>
                  <a:pt x="115570" y="184601"/>
                </a:lnTo>
                <a:lnTo>
                  <a:pt x="115921" y="185833"/>
                </a:lnTo>
                <a:lnTo>
                  <a:pt x="115921" y="186538"/>
                </a:lnTo>
                <a:lnTo>
                  <a:pt x="127689" y="186538"/>
                </a:lnTo>
                <a:lnTo>
                  <a:pt x="128040" y="186714"/>
                </a:lnTo>
                <a:lnTo>
                  <a:pt x="128919" y="187242"/>
                </a:lnTo>
                <a:lnTo>
                  <a:pt x="129797" y="188122"/>
                </a:lnTo>
                <a:lnTo>
                  <a:pt x="130851" y="189178"/>
                </a:lnTo>
                <a:lnTo>
                  <a:pt x="131553" y="190410"/>
                </a:lnTo>
                <a:lnTo>
                  <a:pt x="131729" y="192171"/>
                </a:lnTo>
                <a:lnTo>
                  <a:pt x="131378" y="193755"/>
                </a:lnTo>
                <a:lnTo>
                  <a:pt x="130148" y="195339"/>
                </a:lnTo>
                <a:lnTo>
                  <a:pt x="127689" y="197100"/>
                </a:lnTo>
                <a:lnTo>
                  <a:pt x="127865" y="197276"/>
                </a:lnTo>
                <a:lnTo>
                  <a:pt x="128567" y="197804"/>
                </a:lnTo>
                <a:lnTo>
                  <a:pt x="129445" y="198860"/>
                </a:lnTo>
                <a:lnTo>
                  <a:pt x="130499" y="200268"/>
                </a:lnTo>
                <a:lnTo>
                  <a:pt x="132080" y="201852"/>
                </a:lnTo>
                <a:lnTo>
                  <a:pt x="133661" y="204141"/>
                </a:lnTo>
                <a:lnTo>
                  <a:pt x="135417" y="206429"/>
                </a:lnTo>
                <a:lnTo>
                  <a:pt x="137349" y="209422"/>
                </a:lnTo>
                <a:lnTo>
                  <a:pt x="139457" y="212766"/>
                </a:lnTo>
                <a:lnTo>
                  <a:pt x="141565" y="216639"/>
                </a:lnTo>
                <a:lnTo>
                  <a:pt x="143848" y="220688"/>
                </a:lnTo>
                <a:lnTo>
                  <a:pt x="146131" y="225441"/>
                </a:lnTo>
                <a:lnTo>
                  <a:pt x="148239" y="230546"/>
                </a:lnTo>
                <a:lnTo>
                  <a:pt x="150346" y="236179"/>
                </a:lnTo>
                <a:lnTo>
                  <a:pt x="152630" y="242340"/>
                </a:lnTo>
                <a:lnTo>
                  <a:pt x="154386" y="248853"/>
                </a:lnTo>
                <a:lnTo>
                  <a:pt x="156318" y="255894"/>
                </a:lnTo>
                <a:lnTo>
                  <a:pt x="157899" y="263464"/>
                </a:lnTo>
                <a:lnTo>
                  <a:pt x="159304" y="271561"/>
                </a:lnTo>
                <a:lnTo>
                  <a:pt x="160358" y="280187"/>
                </a:lnTo>
                <a:lnTo>
                  <a:pt x="161236" y="289164"/>
                </a:lnTo>
                <a:lnTo>
                  <a:pt x="161763" y="298846"/>
                </a:lnTo>
                <a:lnTo>
                  <a:pt x="161939" y="309056"/>
                </a:lnTo>
                <a:lnTo>
                  <a:pt x="161587" y="319618"/>
                </a:lnTo>
                <a:lnTo>
                  <a:pt x="161060" y="331060"/>
                </a:lnTo>
                <a:lnTo>
                  <a:pt x="160007" y="342854"/>
                </a:lnTo>
                <a:lnTo>
                  <a:pt x="158250" y="355353"/>
                </a:lnTo>
                <a:lnTo>
                  <a:pt x="156318" y="368379"/>
                </a:lnTo>
                <a:lnTo>
                  <a:pt x="153508" y="381934"/>
                </a:lnTo>
                <a:lnTo>
                  <a:pt x="150171" y="396192"/>
                </a:lnTo>
                <a:lnTo>
                  <a:pt x="146307" y="410979"/>
                </a:lnTo>
                <a:lnTo>
                  <a:pt x="141740" y="426470"/>
                </a:lnTo>
                <a:lnTo>
                  <a:pt x="136471" y="442489"/>
                </a:lnTo>
                <a:lnTo>
                  <a:pt x="130499" y="459036"/>
                </a:lnTo>
                <a:lnTo>
                  <a:pt x="123649" y="476463"/>
                </a:lnTo>
                <a:lnTo>
                  <a:pt x="124001" y="476463"/>
                </a:lnTo>
                <a:lnTo>
                  <a:pt x="124703" y="476639"/>
                </a:lnTo>
                <a:lnTo>
                  <a:pt x="126108" y="477167"/>
                </a:lnTo>
                <a:lnTo>
                  <a:pt x="127513" y="477871"/>
                </a:lnTo>
                <a:lnTo>
                  <a:pt x="129270" y="478751"/>
                </a:lnTo>
                <a:lnTo>
                  <a:pt x="130675" y="480160"/>
                </a:lnTo>
                <a:lnTo>
                  <a:pt x="132080" y="481744"/>
                </a:lnTo>
                <a:lnTo>
                  <a:pt x="132958" y="484032"/>
                </a:lnTo>
                <a:lnTo>
                  <a:pt x="133485" y="486673"/>
                </a:lnTo>
                <a:lnTo>
                  <a:pt x="133310" y="489841"/>
                </a:lnTo>
                <a:lnTo>
                  <a:pt x="133485" y="489841"/>
                </a:lnTo>
                <a:lnTo>
                  <a:pt x="134188" y="490017"/>
                </a:lnTo>
                <a:lnTo>
                  <a:pt x="135417" y="490193"/>
                </a:lnTo>
                <a:lnTo>
                  <a:pt x="136471" y="490546"/>
                </a:lnTo>
                <a:lnTo>
                  <a:pt x="137876" y="491074"/>
                </a:lnTo>
                <a:lnTo>
                  <a:pt x="139457" y="492130"/>
                </a:lnTo>
                <a:lnTo>
                  <a:pt x="140862" y="493362"/>
                </a:lnTo>
                <a:lnTo>
                  <a:pt x="142267" y="495298"/>
                </a:lnTo>
                <a:lnTo>
                  <a:pt x="143321" y="497411"/>
                </a:lnTo>
                <a:lnTo>
                  <a:pt x="144023" y="500403"/>
                </a:lnTo>
                <a:lnTo>
                  <a:pt x="144375" y="503572"/>
                </a:lnTo>
                <a:lnTo>
                  <a:pt x="144199" y="507797"/>
                </a:lnTo>
                <a:lnTo>
                  <a:pt x="144550" y="507973"/>
                </a:lnTo>
                <a:lnTo>
                  <a:pt x="145604" y="508501"/>
                </a:lnTo>
                <a:lnTo>
                  <a:pt x="146834" y="509205"/>
                </a:lnTo>
                <a:lnTo>
                  <a:pt x="148239" y="510261"/>
                </a:lnTo>
                <a:lnTo>
                  <a:pt x="149820" y="511669"/>
                </a:lnTo>
                <a:lnTo>
                  <a:pt x="151225" y="513606"/>
                </a:lnTo>
                <a:lnTo>
                  <a:pt x="152630" y="515542"/>
                </a:lnTo>
                <a:lnTo>
                  <a:pt x="153332" y="518183"/>
                </a:lnTo>
                <a:lnTo>
                  <a:pt x="153508" y="520823"/>
                </a:lnTo>
                <a:lnTo>
                  <a:pt x="152981" y="523992"/>
                </a:lnTo>
                <a:lnTo>
                  <a:pt x="151400" y="527512"/>
                </a:lnTo>
                <a:lnTo>
                  <a:pt x="151752" y="527512"/>
                </a:lnTo>
                <a:lnTo>
                  <a:pt x="152805" y="527864"/>
                </a:lnTo>
                <a:lnTo>
                  <a:pt x="154035" y="528568"/>
                </a:lnTo>
                <a:lnTo>
                  <a:pt x="155440" y="529625"/>
                </a:lnTo>
                <a:lnTo>
                  <a:pt x="157196" y="530857"/>
                </a:lnTo>
                <a:lnTo>
                  <a:pt x="158953" y="532265"/>
                </a:lnTo>
                <a:lnTo>
                  <a:pt x="160533" y="534026"/>
                </a:lnTo>
                <a:lnTo>
                  <a:pt x="161763" y="536314"/>
                </a:lnTo>
                <a:lnTo>
                  <a:pt x="162817" y="538602"/>
                </a:lnTo>
                <a:lnTo>
                  <a:pt x="163168" y="541419"/>
                </a:lnTo>
                <a:lnTo>
                  <a:pt x="162992" y="544411"/>
                </a:lnTo>
                <a:lnTo>
                  <a:pt x="161763" y="547932"/>
                </a:lnTo>
                <a:lnTo>
                  <a:pt x="159831" y="551629"/>
                </a:lnTo>
                <a:lnTo>
                  <a:pt x="157021" y="555501"/>
                </a:lnTo>
                <a:lnTo>
                  <a:pt x="154035" y="559198"/>
                </a:lnTo>
                <a:lnTo>
                  <a:pt x="150522" y="562543"/>
                </a:lnTo>
                <a:lnTo>
                  <a:pt x="146658" y="565711"/>
                </a:lnTo>
                <a:lnTo>
                  <a:pt x="142267" y="568704"/>
                </a:lnTo>
                <a:lnTo>
                  <a:pt x="137174" y="571520"/>
                </a:lnTo>
                <a:lnTo>
                  <a:pt x="131553" y="573809"/>
                </a:lnTo>
                <a:lnTo>
                  <a:pt x="125581" y="576097"/>
                </a:lnTo>
                <a:lnTo>
                  <a:pt x="118732" y="577682"/>
                </a:lnTo>
                <a:lnTo>
                  <a:pt x="110828" y="579090"/>
                </a:lnTo>
                <a:lnTo>
                  <a:pt x="102573" y="580146"/>
                </a:lnTo>
                <a:lnTo>
                  <a:pt x="93264" y="580850"/>
                </a:lnTo>
                <a:lnTo>
                  <a:pt x="83077" y="581026"/>
                </a:lnTo>
                <a:lnTo>
                  <a:pt x="82023" y="581026"/>
                </a:lnTo>
                <a:lnTo>
                  <a:pt x="72012" y="580850"/>
                </a:lnTo>
                <a:lnTo>
                  <a:pt x="62703" y="580146"/>
                </a:lnTo>
                <a:lnTo>
                  <a:pt x="54272" y="579090"/>
                </a:lnTo>
                <a:lnTo>
                  <a:pt x="46720" y="577682"/>
                </a:lnTo>
                <a:lnTo>
                  <a:pt x="39870" y="576097"/>
                </a:lnTo>
                <a:lnTo>
                  <a:pt x="33547" y="573809"/>
                </a:lnTo>
                <a:lnTo>
                  <a:pt x="27927" y="571520"/>
                </a:lnTo>
                <a:lnTo>
                  <a:pt x="23009" y="568704"/>
                </a:lnTo>
                <a:lnTo>
                  <a:pt x="18442" y="565711"/>
                </a:lnTo>
                <a:lnTo>
                  <a:pt x="14578" y="562543"/>
                </a:lnTo>
                <a:lnTo>
                  <a:pt x="11065" y="559198"/>
                </a:lnTo>
                <a:lnTo>
                  <a:pt x="8079" y="555501"/>
                </a:lnTo>
                <a:lnTo>
                  <a:pt x="5620" y="551629"/>
                </a:lnTo>
                <a:lnTo>
                  <a:pt x="3513" y="547932"/>
                </a:lnTo>
                <a:lnTo>
                  <a:pt x="2459" y="544411"/>
                </a:lnTo>
                <a:lnTo>
                  <a:pt x="2108" y="541419"/>
                </a:lnTo>
                <a:lnTo>
                  <a:pt x="2459" y="538602"/>
                </a:lnTo>
                <a:lnTo>
                  <a:pt x="3337" y="536314"/>
                </a:lnTo>
                <a:lnTo>
                  <a:pt x="4567" y="534026"/>
                </a:lnTo>
                <a:lnTo>
                  <a:pt x="6323" y="532265"/>
                </a:lnTo>
                <a:lnTo>
                  <a:pt x="7904" y="530857"/>
                </a:lnTo>
                <a:lnTo>
                  <a:pt x="9660" y="529625"/>
                </a:lnTo>
                <a:lnTo>
                  <a:pt x="11241" y="528568"/>
                </a:lnTo>
                <a:lnTo>
                  <a:pt x="12646" y="527864"/>
                </a:lnTo>
                <a:lnTo>
                  <a:pt x="13349" y="527512"/>
                </a:lnTo>
                <a:lnTo>
                  <a:pt x="13700" y="527512"/>
                </a:lnTo>
                <a:lnTo>
                  <a:pt x="12295" y="523992"/>
                </a:lnTo>
                <a:lnTo>
                  <a:pt x="11592" y="520823"/>
                </a:lnTo>
                <a:lnTo>
                  <a:pt x="11768" y="518183"/>
                </a:lnTo>
                <a:lnTo>
                  <a:pt x="12646" y="515542"/>
                </a:lnTo>
                <a:lnTo>
                  <a:pt x="13875" y="513606"/>
                </a:lnTo>
                <a:lnTo>
                  <a:pt x="15281" y="511669"/>
                </a:lnTo>
                <a:lnTo>
                  <a:pt x="16861" y="510261"/>
                </a:lnTo>
                <a:lnTo>
                  <a:pt x="18442" y="509205"/>
                </a:lnTo>
                <a:lnTo>
                  <a:pt x="19847" y="508501"/>
                </a:lnTo>
                <a:lnTo>
                  <a:pt x="20550" y="507973"/>
                </a:lnTo>
                <a:lnTo>
                  <a:pt x="20901" y="507797"/>
                </a:lnTo>
                <a:lnTo>
                  <a:pt x="20725" y="503572"/>
                </a:lnTo>
                <a:lnTo>
                  <a:pt x="21077" y="500403"/>
                </a:lnTo>
                <a:lnTo>
                  <a:pt x="21779" y="497411"/>
                </a:lnTo>
                <a:lnTo>
                  <a:pt x="23009" y="495298"/>
                </a:lnTo>
                <a:lnTo>
                  <a:pt x="24238" y="493362"/>
                </a:lnTo>
                <a:lnTo>
                  <a:pt x="25643" y="492130"/>
                </a:lnTo>
                <a:lnTo>
                  <a:pt x="27224" y="491074"/>
                </a:lnTo>
                <a:lnTo>
                  <a:pt x="28629" y="490546"/>
                </a:lnTo>
                <a:lnTo>
                  <a:pt x="30034" y="490193"/>
                </a:lnTo>
                <a:lnTo>
                  <a:pt x="30912" y="490017"/>
                </a:lnTo>
                <a:lnTo>
                  <a:pt x="31615" y="489841"/>
                </a:lnTo>
                <a:lnTo>
                  <a:pt x="31791" y="489841"/>
                </a:lnTo>
                <a:lnTo>
                  <a:pt x="31615" y="486673"/>
                </a:lnTo>
                <a:lnTo>
                  <a:pt x="32142" y="484032"/>
                </a:lnTo>
                <a:lnTo>
                  <a:pt x="33196" y="481744"/>
                </a:lnTo>
                <a:lnTo>
                  <a:pt x="34425" y="480160"/>
                </a:lnTo>
                <a:lnTo>
                  <a:pt x="36182" y="478751"/>
                </a:lnTo>
                <a:lnTo>
                  <a:pt x="37587" y="477871"/>
                </a:lnTo>
                <a:lnTo>
                  <a:pt x="38992" y="477167"/>
                </a:lnTo>
                <a:lnTo>
                  <a:pt x="40397" y="476639"/>
                </a:lnTo>
                <a:lnTo>
                  <a:pt x="41275" y="476463"/>
                </a:lnTo>
                <a:lnTo>
                  <a:pt x="41451" y="476463"/>
                </a:lnTo>
                <a:lnTo>
                  <a:pt x="34776" y="459036"/>
                </a:lnTo>
                <a:lnTo>
                  <a:pt x="28629" y="442489"/>
                </a:lnTo>
                <a:lnTo>
                  <a:pt x="23536" y="426470"/>
                </a:lnTo>
                <a:lnTo>
                  <a:pt x="18793" y="410979"/>
                </a:lnTo>
                <a:lnTo>
                  <a:pt x="14929" y="396192"/>
                </a:lnTo>
                <a:lnTo>
                  <a:pt x="11592" y="381934"/>
                </a:lnTo>
                <a:lnTo>
                  <a:pt x="9133" y="368379"/>
                </a:lnTo>
                <a:lnTo>
                  <a:pt x="6850" y="355353"/>
                </a:lnTo>
                <a:lnTo>
                  <a:pt x="5445" y="342854"/>
                </a:lnTo>
                <a:lnTo>
                  <a:pt x="4215" y="331060"/>
                </a:lnTo>
                <a:lnTo>
                  <a:pt x="3513" y="319618"/>
                </a:lnTo>
                <a:lnTo>
                  <a:pt x="3337" y="309056"/>
                </a:lnTo>
                <a:lnTo>
                  <a:pt x="3513" y="298846"/>
                </a:lnTo>
                <a:lnTo>
                  <a:pt x="4040" y="289164"/>
                </a:lnTo>
                <a:lnTo>
                  <a:pt x="4742" y="280187"/>
                </a:lnTo>
                <a:lnTo>
                  <a:pt x="5972" y="271561"/>
                </a:lnTo>
                <a:lnTo>
                  <a:pt x="7377" y="263464"/>
                </a:lnTo>
                <a:lnTo>
                  <a:pt x="9133" y="255894"/>
                </a:lnTo>
                <a:lnTo>
                  <a:pt x="10714" y="248853"/>
                </a:lnTo>
                <a:lnTo>
                  <a:pt x="12822" y="242340"/>
                </a:lnTo>
                <a:lnTo>
                  <a:pt x="14754" y="236179"/>
                </a:lnTo>
                <a:lnTo>
                  <a:pt x="17037" y="230546"/>
                </a:lnTo>
                <a:lnTo>
                  <a:pt x="19320" y="225441"/>
                </a:lnTo>
                <a:lnTo>
                  <a:pt x="21428" y="220688"/>
                </a:lnTo>
                <a:lnTo>
                  <a:pt x="23711" y="216639"/>
                </a:lnTo>
                <a:lnTo>
                  <a:pt x="25643" y="212766"/>
                </a:lnTo>
                <a:lnTo>
                  <a:pt x="27751" y="209422"/>
                </a:lnTo>
                <a:lnTo>
                  <a:pt x="29859" y="206429"/>
                </a:lnTo>
                <a:lnTo>
                  <a:pt x="31615" y="204141"/>
                </a:lnTo>
                <a:lnTo>
                  <a:pt x="33371" y="201852"/>
                </a:lnTo>
                <a:lnTo>
                  <a:pt x="34601" y="200268"/>
                </a:lnTo>
                <a:lnTo>
                  <a:pt x="35655" y="198860"/>
                </a:lnTo>
                <a:lnTo>
                  <a:pt x="36708" y="197804"/>
                </a:lnTo>
                <a:lnTo>
                  <a:pt x="37235" y="197276"/>
                </a:lnTo>
                <a:lnTo>
                  <a:pt x="37411" y="197100"/>
                </a:lnTo>
                <a:lnTo>
                  <a:pt x="34952" y="195339"/>
                </a:lnTo>
                <a:lnTo>
                  <a:pt x="33723" y="193755"/>
                </a:lnTo>
                <a:lnTo>
                  <a:pt x="33371" y="192171"/>
                </a:lnTo>
                <a:lnTo>
                  <a:pt x="33723" y="190410"/>
                </a:lnTo>
                <a:lnTo>
                  <a:pt x="34425" y="189178"/>
                </a:lnTo>
                <a:lnTo>
                  <a:pt x="35303" y="188122"/>
                </a:lnTo>
                <a:lnTo>
                  <a:pt x="36357" y="187242"/>
                </a:lnTo>
                <a:lnTo>
                  <a:pt x="37060" y="186714"/>
                </a:lnTo>
                <a:lnTo>
                  <a:pt x="37411" y="186538"/>
                </a:lnTo>
                <a:lnTo>
                  <a:pt x="49179" y="186538"/>
                </a:lnTo>
                <a:lnTo>
                  <a:pt x="49354" y="185833"/>
                </a:lnTo>
                <a:lnTo>
                  <a:pt x="49881" y="184601"/>
                </a:lnTo>
                <a:lnTo>
                  <a:pt x="50408" y="182313"/>
                </a:lnTo>
                <a:lnTo>
                  <a:pt x="51111" y="179144"/>
                </a:lnTo>
                <a:lnTo>
                  <a:pt x="51813" y="175624"/>
                </a:lnTo>
                <a:lnTo>
                  <a:pt x="52516" y="171223"/>
                </a:lnTo>
                <a:lnTo>
                  <a:pt x="53394" y="166470"/>
                </a:lnTo>
                <a:lnTo>
                  <a:pt x="53921" y="161189"/>
                </a:lnTo>
                <a:lnTo>
                  <a:pt x="54448" y="155732"/>
                </a:lnTo>
                <a:lnTo>
                  <a:pt x="54624" y="149923"/>
                </a:lnTo>
                <a:lnTo>
                  <a:pt x="54799" y="143938"/>
                </a:lnTo>
                <a:lnTo>
                  <a:pt x="54448" y="137953"/>
                </a:lnTo>
                <a:lnTo>
                  <a:pt x="53921" y="131792"/>
                </a:lnTo>
                <a:lnTo>
                  <a:pt x="52692" y="126335"/>
                </a:lnTo>
                <a:lnTo>
                  <a:pt x="51286" y="121406"/>
                </a:lnTo>
                <a:lnTo>
                  <a:pt x="49354" y="117357"/>
                </a:lnTo>
                <a:lnTo>
                  <a:pt x="47247" y="113836"/>
                </a:lnTo>
                <a:lnTo>
                  <a:pt x="44963" y="111196"/>
                </a:lnTo>
                <a:lnTo>
                  <a:pt x="42505" y="108731"/>
                </a:lnTo>
                <a:lnTo>
                  <a:pt x="40397" y="106971"/>
                </a:lnTo>
                <a:lnTo>
                  <a:pt x="38114" y="105739"/>
                </a:lnTo>
                <a:lnTo>
                  <a:pt x="36182" y="104507"/>
                </a:lnTo>
                <a:lnTo>
                  <a:pt x="34425" y="103802"/>
                </a:lnTo>
                <a:lnTo>
                  <a:pt x="33196" y="103450"/>
                </a:lnTo>
                <a:lnTo>
                  <a:pt x="32142" y="103274"/>
                </a:lnTo>
                <a:lnTo>
                  <a:pt x="31791" y="103274"/>
                </a:lnTo>
                <a:lnTo>
                  <a:pt x="31439" y="105563"/>
                </a:lnTo>
                <a:lnTo>
                  <a:pt x="30385" y="107499"/>
                </a:lnTo>
                <a:lnTo>
                  <a:pt x="28453" y="108907"/>
                </a:lnTo>
                <a:lnTo>
                  <a:pt x="26170" y="109964"/>
                </a:lnTo>
                <a:lnTo>
                  <a:pt x="23360" y="110844"/>
                </a:lnTo>
                <a:lnTo>
                  <a:pt x="20198" y="111020"/>
                </a:lnTo>
                <a:lnTo>
                  <a:pt x="17388" y="110844"/>
                </a:lnTo>
                <a:lnTo>
                  <a:pt x="14578" y="110140"/>
                </a:lnTo>
                <a:lnTo>
                  <a:pt x="11768" y="109259"/>
                </a:lnTo>
                <a:lnTo>
                  <a:pt x="9133" y="108027"/>
                </a:lnTo>
                <a:lnTo>
                  <a:pt x="6674" y="106267"/>
                </a:lnTo>
                <a:lnTo>
                  <a:pt x="4391" y="104154"/>
                </a:lnTo>
                <a:lnTo>
                  <a:pt x="2635" y="101514"/>
                </a:lnTo>
                <a:lnTo>
                  <a:pt x="1054" y="98521"/>
                </a:lnTo>
                <a:lnTo>
                  <a:pt x="176" y="95177"/>
                </a:lnTo>
                <a:lnTo>
                  <a:pt x="0" y="91128"/>
                </a:lnTo>
                <a:lnTo>
                  <a:pt x="0" y="90952"/>
                </a:lnTo>
                <a:lnTo>
                  <a:pt x="351" y="86727"/>
                </a:lnTo>
                <a:lnTo>
                  <a:pt x="1581" y="81974"/>
                </a:lnTo>
                <a:lnTo>
                  <a:pt x="3688" y="76517"/>
                </a:lnTo>
                <a:lnTo>
                  <a:pt x="6147" y="71765"/>
                </a:lnTo>
                <a:lnTo>
                  <a:pt x="9133" y="67892"/>
                </a:lnTo>
                <a:lnTo>
                  <a:pt x="12470" y="64899"/>
                </a:lnTo>
                <a:lnTo>
                  <a:pt x="16334" y="62435"/>
                </a:lnTo>
                <a:lnTo>
                  <a:pt x="20374" y="60851"/>
                </a:lnTo>
                <a:lnTo>
                  <a:pt x="24589" y="59618"/>
                </a:lnTo>
                <a:lnTo>
                  <a:pt x="29332" y="58914"/>
                </a:lnTo>
                <a:close/>
                <a:moveTo>
                  <a:pt x="83344" y="0"/>
                </a:moveTo>
                <a:lnTo>
                  <a:pt x="89957" y="536"/>
                </a:lnTo>
                <a:lnTo>
                  <a:pt x="96395" y="1967"/>
                </a:lnTo>
                <a:lnTo>
                  <a:pt x="102486" y="4113"/>
                </a:lnTo>
                <a:lnTo>
                  <a:pt x="108054" y="7331"/>
                </a:lnTo>
                <a:lnTo>
                  <a:pt x="112927" y="11265"/>
                </a:lnTo>
                <a:lnTo>
                  <a:pt x="117451" y="15557"/>
                </a:lnTo>
                <a:lnTo>
                  <a:pt x="121105" y="20742"/>
                </a:lnTo>
                <a:lnTo>
                  <a:pt x="124238" y="26285"/>
                </a:lnTo>
                <a:lnTo>
                  <a:pt x="126674" y="32365"/>
                </a:lnTo>
                <a:lnTo>
                  <a:pt x="127892" y="38802"/>
                </a:lnTo>
                <a:lnTo>
                  <a:pt x="128588" y="45418"/>
                </a:lnTo>
                <a:lnTo>
                  <a:pt x="128414" y="48816"/>
                </a:lnTo>
                <a:lnTo>
                  <a:pt x="127892" y="51856"/>
                </a:lnTo>
                <a:lnTo>
                  <a:pt x="120931" y="52571"/>
                </a:lnTo>
                <a:lnTo>
                  <a:pt x="114145" y="53823"/>
                </a:lnTo>
                <a:lnTo>
                  <a:pt x="107706" y="55432"/>
                </a:lnTo>
                <a:lnTo>
                  <a:pt x="101616" y="57220"/>
                </a:lnTo>
                <a:lnTo>
                  <a:pt x="95873" y="59366"/>
                </a:lnTo>
                <a:lnTo>
                  <a:pt x="90653" y="61333"/>
                </a:lnTo>
                <a:lnTo>
                  <a:pt x="86302" y="63300"/>
                </a:lnTo>
                <a:lnTo>
                  <a:pt x="82822" y="65088"/>
                </a:lnTo>
                <a:lnTo>
                  <a:pt x="79516" y="63300"/>
                </a:lnTo>
                <a:lnTo>
                  <a:pt x="75165" y="61512"/>
                </a:lnTo>
                <a:lnTo>
                  <a:pt x="70119" y="59545"/>
                </a:lnTo>
                <a:lnTo>
                  <a:pt x="64724" y="57399"/>
                </a:lnTo>
                <a:lnTo>
                  <a:pt x="58634" y="55611"/>
                </a:lnTo>
                <a:lnTo>
                  <a:pt x="52195" y="54001"/>
                </a:lnTo>
                <a:lnTo>
                  <a:pt x="45409" y="52750"/>
                </a:lnTo>
                <a:lnTo>
                  <a:pt x="38796" y="51856"/>
                </a:lnTo>
                <a:lnTo>
                  <a:pt x="38274" y="48816"/>
                </a:lnTo>
                <a:lnTo>
                  <a:pt x="38100" y="45418"/>
                </a:lnTo>
                <a:lnTo>
                  <a:pt x="38622" y="38802"/>
                </a:lnTo>
                <a:lnTo>
                  <a:pt x="39840" y="32365"/>
                </a:lnTo>
                <a:lnTo>
                  <a:pt x="42276" y="26285"/>
                </a:lnTo>
                <a:lnTo>
                  <a:pt x="45409" y="20742"/>
                </a:lnTo>
                <a:lnTo>
                  <a:pt x="49237" y="15557"/>
                </a:lnTo>
                <a:lnTo>
                  <a:pt x="53587" y="11265"/>
                </a:lnTo>
                <a:lnTo>
                  <a:pt x="58634" y="7331"/>
                </a:lnTo>
                <a:lnTo>
                  <a:pt x="64376" y="4113"/>
                </a:lnTo>
                <a:lnTo>
                  <a:pt x="70119" y="1967"/>
                </a:lnTo>
                <a:lnTo>
                  <a:pt x="76557" y="536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35" name="Freeform 397"/>
          <p:cNvSpPr>
            <a:spLocks/>
          </p:cNvSpPr>
          <p:nvPr/>
        </p:nvSpPr>
        <p:spPr bwMode="auto">
          <a:xfrm>
            <a:off x="5929916" y="2056376"/>
            <a:ext cx="334963" cy="576263"/>
          </a:xfrm>
          <a:custGeom>
            <a:avLst/>
            <a:gdLst>
              <a:gd name="connsiteX0" fmla="*/ 251046 w 334963"/>
              <a:gd name="connsiteY0" fmla="*/ 230188 h 576263"/>
              <a:gd name="connsiteX1" fmla="*/ 252280 w 334963"/>
              <a:gd name="connsiteY1" fmla="*/ 234083 h 576263"/>
              <a:gd name="connsiteX2" fmla="*/ 253867 w 334963"/>
              <a:gd name="connsiteY2" fmla="*/ 237623 h 576263"/>
              <a:gd name="connsiteX3" fmla="*/ 255630 w 334963"/>
              <a:gd name="connsiteY3" fmla="*/ 240632 h 576263"/>
              <a:gd name="connsiteX4" fmla="*/ 256864 w 334963"/>
              <a:gd name="connsiteY4" fmla="*/ 242403 h 576263"/>
              <a:gd name="connsiteX5" fmla="*/ 258451 w 334963"/>
              <a:gd name="connsiteY5" fmla="*/ 245235 h 576263"/>
              <a:gd name="connsiteX6" fmla="*/ 260213 w 334963"/>
              <a:gd name="connsiteY6" fmla="*/ 249129 h 576263"/>
              <a:gd name="connsiteX7" fmla="*/ 262329 w 334963"/>
              <a:gd name="connsiteY7" fmla="*/ 253732 h 576263"/>
              <a:gd name="connsiteX8" fmla="*/ 264797 w 334963"/>
              <a:gd name="connsiteY8" fmla="*/ 259397 h 576263"/>
              <a:gd name="connsiteX9" fmla="*/ 267265 w 334963"/>
              <a:gd name="connsiteY9" fmla="*/ 265769 h 576263"/>
              <a:gd name="connsiteX10" fmla="*/ 270262 w 334963"/>
              <a:gd name="connsiteY10" fmla="*/ 272850 h 576263"/>
              <a:gd name="connsiteX11" fmla="*/ 273259 w 334963"/>
              <a:gd name="connsiteY11" fmla="*/ 280816 h 576263"/>
              <a:gd name="connsiteX12" fmla="*/ 276433 w 334963"/>
              <a:gd name="connsiteY12" fmla="*/ 289490 h 576263"/>
              <a:gd name="connsiteX13" fmla="*/ 279606 w 334963"/>
              <a:gd name="connsiteY13" fmla="*/ 298695 h 576263"/>
              <a:gd name="connsiteX14" fmla="*/ 283132 w 334963"/>
              <a:gd name="connsiteY14" fmla="*/ 308431 h 576263"/>
              <a:gd name="connsiteX15" fmla="*/ 286658 w 334963"/>
              <a:gd name="connsiteY15" fmla="*/ 318698 h 576263"/>
              <a:gd name="connsiteX16" fmla="*/ 290184 w 334963"/>
              <a:gd name="connsiteY16" fmla="*/ 329674 h 576263"/>
              <a:gd name="connsiteX17" fmla="*/ 293886 w 334963"/>
              <a:gd name="connsiteY17" fmla="*/ 341003 h 576263"/>
              <a:gd name="connsiteX18" fmla="*/ 297412 w 334963"/>
              <a:gd name="connsiteY18" fmla="*/ 352686 h 576263"/>
              <a:gd name="connsiteX19" fmla="*/ 300938 w 334963"/>
              <a:gd name="connsiteY19" fmla="*/ 364724 h 576263"/>
              <a:gd name="connsiteX20" fmla="*/ 304640 w 334963"/>
              <a:gd name="connsiteY20" fmla="*/ 377115 h 576263"/>
              <a:gd name="connsiteX21" fmla="*/ 307990 w 334963"/>
              <a:gd name="connsiteY21" fmla="*/ 389861 h 576263"/>
              <a:gd name="connsiteX22" fmla="*/ 311339 w 334963"/>
              <a:gd name="connsiteY22" fmla="*/ 402606 h 576263"/>
              <a:gd name="connsiteX23" fmla="*/ 314689 w 334963"/>
              <a:gd name="connsiteY23" fmla="*/ 415706 h 576263"/>
              <a:gd name="connsiteX24" fmla="*/ 317862 w 334963"/>
              <a:gd name="connsiteY24" fmla="*/ 428982 h 576263"/>
              <a:gd name="connsiteX25" fmla="*/ 320683 w 334963"/>
              <a:gd name="connsiteY25" fmla="*/ 442259 h 576263"/>
              <a:gd name="connsiteX26" fmla="*/ 323328 w 334963"/>
              <a:gd name="connsiteY26" fmla="*/ 455535 h 576263"/>
              <a:gd name="connsiteX27" fmla="*/ 325972 w 334963"/>
              <a:gd name="connsiteY27" fmla="*/ 468812 h 576263"/>
              <a:gd name="connsiteX28" fmla="*/ 328264 w 334963"/>
              <a:gd name="connsiteY28" fmla="*/ 482088 h 576263"/>
              <a:gd name="connsiteX29" fmla="*/ 330203 w 334963"/>
              <a:gd name="connsiteY29" fmla="*/ 495188 h 576263"/>
              <a:gd name="connsiteX30" fmla="*/ 331966 w 334963"/>
              <a:gd name="connsiteY30" fmla="*/ 508464 h 576263"/>
              <a:gd name="connsiteX31" fmla="*/ 333200 w 334963"/>
              <a:gd name="connsiteY31" fmla="*/ 521387 h 576263"/>
              <a:gd name="connsiteX32" fmla="*/ 334258 w 334963"/>
              <a:gd name="connsiteY32" fmla="*/ 533955 h 576263"/>
              <a:gd name="connsiteX33" fmla="*/ 334963 w 334963"/>
              <a:gd name="connsiteY33" fmla="*/ 546347 h 576263"/>
              <a:gd name="connsiteX34" fmla="*/ 334787 w 334963"/>
              <a:gd name="connsiteY34" fmla="*/ 546524 h 576263"/>
              <a:gd name="connsiteX35" fmla="*/ 334611 w 334963"/>
              <a:gd name="connsiteY35" fmla="*/ 547232 h 576263"/>
              <a:gd name="connsiteX36" fmla="*/ 334258 w 334963"/>
              <a:gd name="connsiteY36" fmla="*/ 548294 h 576263"/>
              <a:gd name="connsiteX37" fmla="*/ 333553 w 334963"/>
              <a:gd name="connsiteY37" fmla="*/ 549356 h 576263"/>
              <a:gd name="connsiteX38" fmla="*/ 332848 w 334963"/>
              <a:gd name="connsiteY38" fmla="*/ 550595 h 576263"/>
              <a:gd name="connsiteX39" fmla="*/ 331966 w 334963"/>
              <a:gd name="connsiteY39" fmla="*/ 551480 h 576263"/>
              <a:gd name="connsiteX40" fmla="*/ 330732 w 334963"/>
              <a:gd name="connsiteY40" fmla="*/ 552188 h 576263"/>
              <a:gd name="connsiteX41" fmla="*/ 329322 w 334963"/>
              <a:gd name="connsiteY41" fmla="*/ 552542 h 576263"/>
              <a:gd name="connsiteX42" fmla="*/ 327735 w 334963"/>
              <a:gd name="connsiteY42" fmla="*/ 552188 h 576263"/>
              <a:gd name="connsiteX43" fmla="*/ 325972 w 334963"/>
              <a:gd name="connsiteY43" fmla="*/ 551126 h 576263"/>
              <a:gd name="connsiteX44" fmla="*/ 323856 w 334963"/>
              <a:gd name="connsiteY44" fmla="*/ 549179 h 576263"/>
              <a:gd name="connsiteX45" fmla="*/ 321565 w 334963"/>
              <a:gd name="connsiteY45" fmla="*/ 546347 h 576263"/>
              <a:gd name="connsiteX46" fmla="*/ 321565 w 334963"/>
              <a:gd name="connsiteY46" fmla="*/ 546524 h 576263"/>
              <a:gd name="connsiteX47" fmla="*/ 321388 w 334963"/>
              <a:gd name="connsiteY47" fmla="*/ 547232 h 576263"/>
              <a:gd name="connsiteX48" fmla="*/ 321212 w 334963"/>
              <a:gd name="connsiteY48" fmla="*/ 548117 h 576263"/>
              <a:gd name="connsiteX49" fmla="*/ 320859 w 334963"/>
              <a:gd name="connsiteY49" fmla="*/ 549356 h 576263"/>
              <a:gd name="connsiteX50" fmla="*/ 320331 w 334963"/>
              <a:gd name="connsiteY50" fmla="*/ 550595 h 576263"/>
              <a:gd name="connsiteX51" fmla="*/ 319625 w 334963"/>
              <a:gd name="connsiteY51" fmla="*/ 551834 h 576263"/>
              <a:gd name="connsiteX52" fmla="*/ 318744 w 334963"/>
              <a:gd name="connsiteY52" fmla="*/ 553073 h 576263"/>
              <a:gd name="connsiteX53" fmla="*/ 317862 w 334963"/>
              <a:gd name="connsiteY53" fmla="*/ 554136 h 576263"/>
              <a:gd name="connsiteX54" fmla="*/ 316628 w 334963"/>
              <a:gd name="connsiteY54" fmla="*/ 555021 h 576263"/>
              <a:gd name="connsiteX55" fmla="*/ 315218 w 334963"/>
              <a:gd name="connsiteY55" fmla="*/ 555375 h 576263"/>
              <a:gd name="connsiteX56" fmla="*/ 313455 w 334963"/>
              <a:gd name="connsiteY56" fmla="*/ 555198 h 576263"/>
              <a:gd name="connsiteX57" fmla="*/ 311516 w 334963"/>
              <a:gd name="connsiteY57" fmla="*/ 554667 h 576263"/>
              <a:gd name="connsiteX58" fmla="*/ 309576 w 334963"/>
              <a:gd name="connsiteY58" fmla="*/ 553250 h 576263"/>
              <a:gd name="connsiteX59" fmla="*/ 307108 w 334963"/>
              <a:gd name="connsiteY59" fmla="*/ 551303 h 576263"/>
              <a:gd name="connsiteX60" fmla="*/ 304464 w 334963"/>
              <a:gd name="connsiteY60" fmla="*/ 548294 h 576263"/>
              <a:gd name="connsiteX61" fmla="*/ 304464 w 334963"/>
              <a:gd name="connsiteY61" fmla="*/ 548471 h 576263"/>
              <a:gd name="connsiteX62" fmla="*/ 304288 w 334963"/>
              <a:gd name="connsiteY62" fmla="*/ 549179 h 576263"/>
              <a:gd name="connsiteX63" fmla="*/ 304111 w 334963"/>
              <a:gd name="connsiteY63" fmla="*/ 550241 h 576263"/>
              <a:gd name="connsiteX64" fmla="*/ 303759 w 334963"/>
              <a:gd name="connsiteY64" fmla="*/ 551303 h 576263"/>
              <a:gd name="connsiteX65" fmla="*/ 303054 w 334963"/>
              <a:gd name="connsiteY65" fmla="*/ 552542 h 576263"/>
              <a:gd name="connsiteX66" fmla="*/ 302172 w 334963"/>
              <a:gd name="connsiteY66" fmla="*/ 553605 h 576263"/>
              <a:gd name="connsiteX67" fmla="*/ 301291 w 334963"/>
              <a:gd name="connsiteY67" fmla="*/ 554490 h 576263"/>
              <a:gd name="connsiteX68" fmla="*/ 299880 w 334963"/>
              <a:gd name="connsiteY68" fmla="*/ 555198 h 576263"/>
              <a:gd name="connsiteX69" fmla="*/ 298470 w 334963"/>
              <a:gd name="connsiteY69" fmla="*/ 555198 h 576263"/>
              <a:gd name="connsiteX70" fmla="*/ 296531 w 334963"/>
              <a:gd name="connsiteY70" fmla="*/ 554844 h 576263"/>
              <a:gd name="connsiteX71" fmla="*/ 294239 w 334963"/>
              <a:gd name="connsiteY71" fmla="*/ 553605 h 576263"/>
              <a:gd name="connsiteX72" fmla="*/ 291594 w 334963"/>
              <a:gd name="connsiteY72" fmla="*/ 551657 h 576263"/>
              <a:gd name="connsiteX73" fmla="*/ 291771 w 334963"/>
              <a:gd name="connsiteY73" fmla="*/ 551834 h 576263"/>
              <a:gd name="connsiteX74" fmla="*/ 291771 w 334963"/>
              <a:gd name="connsiteY74" fmla="*/ 552542 h 576263"/>
              <a:gd name="connsiteX75" fmla="*/ 291947 w 334963"/>
              <a:gd name="connsiteY75" fmla="*/ 553605 h 576263"/>
              <a:gd name="connsiteX76" fmla="*/ 292299 w 334963"/>
              <a:gd name="connsiteY76" fmla="*/ 554844 h 576263"/>
              <a:gd name="connsiteX77" fmla="*/ 292476 w 334963"/>
              <a:gd name="connsiteY77" fmla="*/ 556260 h 576263"/>
              <a:gd name="connsiteX78" fmla="*/ 292476 w 334963"/>
              <a:gd name="connsiteY78" fmla="*/ 558030 h 576263"/>
              <a:gd name="connsiteX79" fmla="*/ 292476 w 334963"/>
              <a:gd name="connsiteY79" fmla="*/ 559446 h 576263"/>
              <a:gd name="connsiteX80" fmla="*/ 292476 w 334963"/>
              <a:gd name="connsiteY80" fmla="*/ 560862 h 576263"/>
              <a:gd name="connsiteX81" fmla="*/ 292123 w 334963"/>
              <a:gd name="connsiteY81" fmla="*/ 561924 h 576263"/>
              <a:gd name="connsiteX82" fmla="*/ 291771 w 334963"/>
              <a:gd name="connsiteY82" fmla="*/ 562810 h 576263"/>
              <a:gd name="connsiteX83" fmla="*/ 290889 w 334963"/>
              <a:gd name="connsiteY83" fmla="*/ 563164 h 576263"/>
              <a:gd name="connsiteX84" fmla="*/ 290008 w 334963"/>
              <a:gd name="connsiteY84" fmla="*/ 563164 h 576263"/>
              <a:gd name="connsiteX85" fmla="*/ 288597 w 334963"/>
              <a:gd name="connsiteY85" fmla="*/ 562633 h 576263"/>
              <a:gd name="connsiteX86" fmla="*/ 287187 w 334963"/>
              <a:gd name="connsiteY86" fmla="*/ 561216 h 576263"/>
              <a:gd name="connsiteX87" fmla="*/ 285248 w 334963"/>
              <a:gd name="connsiteY87" fmla="*/ 559269 h 576263"/>
              <a:gd name="connsiteX88" fmla="*/ 285071 w 334963"/>
              <a:gd name="connsiteY88" fmla="*/ 559446 h 576263"/>
              <a:gd name="connsiteX89" fmla="*/ 285071 w 334963"/>
              <a:gd name="connsiteY89" fmla="*/ 560154 h 576263"/>
              <a:gd name="connsiteX90" fmla="*/ 284895 w 334963"/>
              <a:gd name="connsiteY90" fmla="*/ 561216 h 576263"/>
              <a:gd name="connsiteX91" fmla="*/ 284542 w 334963"/>
              <a:gd name="connsiteY91" fmla="*/ 562456 h 576263"/>
              <a:gd name="connsiteX92" fmla="*/ 284014 w 334963"/>
              <a:gd name="connsiteY92" fmla="*/ 563695 h 576263"/>
              <a:gd name="connsiteX93" fmla="*/ 283485 w 334963"/>
              <a:gd name="connsiteY93" fmla="*/ 564934 h 576263"/>
              <a:gd name="connsiteX94" fmla="*/ 282779 w 334963"/>
              <a:gd name="connsiteY94" fmla="*/ 566173 h 576263"/>
              <a:gd name="connsiteX95" fmla="*/ 281722 w 334963"/>
              <a:gd name="connsiteY95" fmla="*/ 567058 h 576263"/>
              <a:gd name="connsiteX96" fmla="*/ 280664 w 334963"/>
              <a:gd name="connsiteY96" fmla="*/ 567412 h 576263"/>
              <a:gd name="connsiteX97" fmla="*/ 279077 w 334963"/>
              <a:gd name="connsiteY97" fmla="*/ 567412 h 576263"/>
              <a:gd name="connsiteX98" fmla="*/ 277491 w 334963"/>
              <a:gd name="connsiteY98" fmla="*/ 566881 h 576263"/>
              <a:gd name="connsiteX99" fmla="*/ 275551 w 334963"/>
              <a:gd name="connsiteY99" fmla="*/ 565465 h 576263"/>
              <a:gd name="connsiteX100" fmla="*/ 273436 w 334963"/>
              <a:gd name="connsiteY100" fmla="*/ 563341 h 576263"/>
              <a:gd name="connsiteX101" fmla="*/ 273436 w 334963"/>
              <a:gd name="connsiteY101" fmla="*/ 563518 h 576263"/>
              <a:gd name="connsiteX102" fmla="*/ 273259 w 334963"/>
              <a:gd name="connsiteY102" fmla="*/ 564226 h 576263"/>
              <a:gd name="connsiteX103" fmla="*/ 272907 w 334963"/>
              <a:gd name="connsiteY103" fmla="*/ 565111 h 576263"/>
              <a:gd name="connsiteX104" fmla="*/ 272378 w 334963"/>
              <a:gd name="connsiteY104" fmla="*/ 566173 h 576263"/>
              <a:gd name="connsiteX105" fmla="*/ 271673 w 334963"/>
              <a:gd name="connsiteY105" fmla="*/ 567412 h 576263"/>
              <a:gd name="connsiteX106" fmla="*/ 270968 w 334963"/>
              <a:gd name="connsiteY106" fmla="*/ 568474 h 576263"/>
              <a:gd name="connsiteX107" fmla="*/ 269910 w 334963"/>
              <a:gd name="connsiteY107" fmla="*/ 569359 h 576263"/>
              <a:gd name="connsiteX108" fmla="*/ 268676 w 334963"/>
              <a:gd name="connsiteY108" fmla="*/ 570067 h 576263"/>
              <a:gd name="connsiteX109" fmla="*/ 267089 w 334963"/>
              <a:gd name="connsiteY109" fmla="*/ 570244 h 576263"/>
              <a:gd name="connsiteX110" fmla="*/ 265326 w 334963"/>
              <a:gd name="connsiteY110" fmla="*/ 569890 h 576263"/>
              <a:gd name="connsiteX111" fmla="*/ 263387 w 334963"/>
              <a:gd name="connsiteY111" fmla="*/ 568651 h 576263"/>
              <a:gd name="connsiteX112" fmla="*/ 261271 w 334963"/>
              <a:gd name="connsiteY112" fmla="*/ 566881 h 576263"/>
              <a:gd name="connsiteX113" fmla="*/ 258803 w 334963"/>
              <a:gd name="connsiteY113" fmla="*/ 564226 h 576263"/>
              <a:gd name="connsiteX114" fmla="*/ 258627 w 334963"/>
              <a:gd name="connsiteY114" fmla="*/ 564403 h 576263"/>
              <a:gd name="connsiteX115" fmla="*/ 258274 w 334963"/>
              <a:gd name="connsiteY115" fmla="*/ 565288 h 576263"/>
              <a:gd name="connsiteX116" fmla="*/ 257569 w 334963"/>
              <a:gd name="connsiteY116" fmla="*/ 566350 h 576263"/>
              <a:gd name="connsiteX117" fmla="*/ 256511 w 334963"/>
              <a:gd name="connsiteY117" fmla="*/ 567589 h 576263"/>
              <a:gd name="connsiteX118" fmla="*/ 255453 w 334963"/>
              <a:gd name="connsiteY118" fmla="*/ 568828 h 576263"/>
              <a:gd name="connsiteX119" fmla="*/ 254219 w 334963"/>
              <a:gd name="connsiteY119" fmla="*/ 569890 h 576263"/>
              <a:gd name="connsiteX120" fmla="*/ 252633 w 334963"/>
              <a:gd name="connsiteY120" fmla="*/ 570598 h 576263"/>
              <a:gd name="connsiteX121" fmla="*/ 251046 w 334963"/>
              <a:gd name="connsiteY121" fmla="*/ 570776 h 576263"/>
              <a:gd name="connsiteX122" fmla="*/ 249459 w 334963"/>
              <a:gd name="connsiteY122" fmla="*/ 570244 h 576263"/>
              <a:gd name="connsiteX123" fmla="*/ 247696 w 334963"/>
              <a:gd name="connsiteY123" fmla="*/ 568828 h 576263"/>
              <a:gd name="connsiteX124" fmla="*/ 245757 w 334963"/>
              <a:gd name="connsiteY124" fmla="*/ 566527 h 576263"/>
              <a:gd name="connsiteX125" fmla="*/ 243642 w 334963"/>
              <a:gd name="connsiteY125" fmla="*/ 562987 h 576263"/>
              <a:gd name="connsiteX126" fmla="*/ 243465 w 334963"/>
              <a:gd name="connsiteY126" fmla="*/ 563164 h 576263"/>
              <a:gd name="connsiteX127" fmla="*/ 243113 w 334963"/>
              <a:gd name="connsiteY127" fmla="*/ 564049 h 576263"/>
              <a:gd name="connsiteX128" fmla="*/ 242408 w 334963"/>
              <a:gd name="connsiteY128" fmla="*/ 565111 h 576263"/>
              <a:gd name="connsiteX129" fmla="*/ 241526 w 334963"/>
              <a:gd name="connsiteY129" fmla="*/ 566527 h 576263"/>
              <a:gd name="connsiteX130" fmla="*/ 240292 w 334963"/>
              <a:gd name="connsiteY130" fmla="*/ 567766 h 576263"/>
              <a:gd name="connsiteX131" fmla="*/ 238882 w 334963"/>
              <a:gd name="connsiteY131" fmla="*/ 569182 h 576263"/>
              <a:gd name="connsiteX132" fmla="*/ 237471 w 334963"/>
              <a:gd name="connsiteY132" fmla="*/ 570421 h 576263"/>
              <a:gd name="connsiteX133" fmla="*/ 235708 w 334963"/>
              <a:gd name="connsiteY133" fmla="*/ 571130 h 576263"/>
              <a:gd name="connsiteX134" fmla="*/ 233593 w 334963"/>
              <a:gd name="connsiteY134" fmla="*/ 571307 h 576263"/>
              <a:gd name="connsiteX135" fmla="*/ 231653 w 334963"/>
              <a:gd name="connsiteY135" fmla="*/ 570776 h 576263"/>
              <a:gd name="connsiteX136" fmla="*/ 229538 w 334963"/>
              <a:gd name="connsiteY136" fmla="*/ 569359 h 576263"/>
              <a:gd name="connsiteX137" fmla="*/ 227246 w 334963"/>
              <a:gd name="connsiteY137" fmla="*/ 567058 h 576263"/>
              <a:gd name="connsiteX138" fmla="*/ 224954 w 334963"/>
              <a:gd name="connsiteY138" fmla="*/ 563695 h 576263"/>
              <a:gd name="connsiteX139" fmla="*/ 224778 w 334963"/>
              <a:gd name="connsiteY139" fmla="*/ 564049 h 576263"/>
              <a:gd name="connsiteX140" fmla="*/ 224425 w 334963"/>
              <a:gd name="connsiteY140" fmla="*/ 564757 h 576263"/>
              <a:gd name="connsiteX141" fmla="*/ 223896 w 334963"/>
              <a:gd name="connsiteY141" fmla="*/ 565642 h 576263"/>
              <a:gd name="connsiteX142" fmla="*/ 223191 w 334963"/>
              <a:gd name="connsiteY142" fmla="*/ 566704 h 576263"/>
              <a:gd name="connsiteX143" fmla="*/ 222133 w 334963"/>
              <a:gd name="connsiteY143" fmla="*/ 567766 h 576263"/>
              <a:gd name="connsiteX144" fmla="*/ 221076 w 334963"/>
              <a:gd name="connsiteY144" fmla="*/ 568651 h 576263"/>
              <a:gd name="connsiteX145" fmla="*/ 219842 w 334963"/>
              <a:gd name="connsiteY145" fmla="*/ 569182 h 576263"/>
              <a:gd name="connsiteX146" fmla="*/ 218255 w 334963"/>
              <a:gd name="connsiteY146" fmla="*/ 569359 h 576263"/>
              <a:gd name="connsiteX147" fmla="*/ 216668 w 334963"/>
              <a:gd name="connsiteY147" fmla="*/ 568828 h 576263"/>
              <a:gd name="connsiteX148" fmla="*/ 215082 w 334963"/>
              <a:gd name="connsiteY148" fmla="*/ 567589 h 576263"/>
              <a:gd name="connsiteX149" fmla="*/ 213142 w 334963"/>
              <a:gd name="connsiteY149" fmla="*/ 565288 h 576263"/>
              <a:gd name="connsiteX150" fmla="*/ 211027 w 334963"/>
              <a:gd name="connsiteY150" fmla="*/ 562102 h 576263"/>
              <a:gd name="connsiteX151" fmla="*/ 210851 w 334963"/>
              <a:gd name="connsiteY151" fmla="*/ 562456 h 576263"/>
              <a:gd name="connsiteX152" fmla="*/ 210674 w 334963"/>
              <a:gd name="connsiteY152" fmla="*/ 563164 h 576263"/>
              <a:gd name="connsiteX153" fmla="*/ 210322 w 334963"/>
              <a:gd name="connsiteY153" fmla="*/ 564403 h 576263"/>
              <a:gd name="connsiteX154" fmla="*/ 209793 w 334963"/>
              <a:gd name="connsiteY154" fmla="*/ 565819 h 576263"/>
              <a:gd name="connsiteX155" fmla="*/ 209088 w 334963"/>
              <a:gd name="connsiteY155" fmla="*/ 567412 h 576263"/>
              <a:gd name="connsiteX156" fmla="*/ 208206 w 334963"/>
              <a:gd name="connsiteY156" fmla="*/ 569005 h 576263"/>
              <a:gd name="connsiteX157" fmla="*/ 207325 w 334963"/>
              <a:gd name="connsiteY157" fmla="*/ 570598 h 576263"/>
              <a:gd name="connsiteX158" fmla="*/ 206091 w 334963"/>
              <a:gd name="connsiteY158" fmla="*/ 571838 h 576263"/>
              <a:gd name="connsiteX159" fmla="*/ 204680 w 334963"/>
              <a:gd name="connsiteY159" fmla="*/ 572546 h 576263"/>
              <a:gd name="connsiteX160" fmla="*/ 203270 w 334963"/>
              <a:gd name="connsiteY160" fmla="*/ 572723 h 576263"/>
              <a:gd name="connsiteX161" fmla="*/ 201683 w 334963"/>
              <a:gd name="connsiteY161" fmla="*/ 572369 h 576263"/>
              <a:gd name="connsiteX162" fmla="*/ 199568 w 334963"/>
              <a:gd name="connsiteY162" fmla="*/ 571130 h 576263"/>
              <a:gd name="connsiteX163" fmla="*/ 197628 w 334963"/>
              <a:gd name="connsiteY163" fmla="*/ 568651 h 576263"/>
              <a:gd name="connsiteX164" fmla="*/ 197452 w 334963"/>
              <a:gd name="connsiteY164" fmla="*/ 569005 h 576263"/>
              <a:gd name="connsiteX165" fmla="*/ 197276 w 334963"/>
              <a:gd name="connsiteY165" fmla="*/ 569890 h 576263"/>
              <a:gd name="connsiteX166" fmla="*/ 196747 w 334963"/>
              <a:gd name="connsiteY166" fmla="*/ 570953 h 576263"/>
              <a:gd name="connsiteX167" fmla="*/ 196042 w 334963"/>
              <a:gd name="connsiteY167" fmla="*/ 572015 h 576263"/>
              <a:gd name="connsiteX168" fmla="*/ 194984 w 334963"/>
              <a:gd name="connsiteY168" fmla="*/ 573254 h 576263"/>
              <a:gd name="connsiteX169" fmla="*/ 193926 w 334963"/>
              <a:gd name="connsiteY169" fmla="*/ 574493 h 576263"/>
              <a:gd name="connsiteX170" fmla="*/ 192516 w 334963"/>
              <a:gd name="connsiteY170" fmla="*/ 575378 h 576263"/>
              <a:gd name="connsiteX171" fmla="*/ 190753 w 334963"/>
              <a:gd name="connsiteY171" fmla="*/ 576086 h 576263"/>
              <a:gd name="connsiteX172" fmla="*/ 188990 w 334963"/>
              <a:gd name="connsiteY172" fmla="*/ 576263 h 576263"/>
              <a:gd name="connsiteX173" fmla="*/ 186522 w 334963"/>
              <a:gd name="connsiteY173" fmla="*/ 575909 h 576263"/>
              <a:gd name="connsiteX174" fmla="*/ 184053 w 334963"/>
              <a:gd name="connsiteY174" fmla="*/ 574670 h 576263"/>
              <a:gd name="connsiteX175" fmla="*/ 181409 w 334963"/>
              <a:gd name="connsiteY175" fmla="*/ 572723 h 576263"/>
              <a:gd name="connsiteX176" fmla="*/ 181233 w 334963"/>
              <a:gd name="connsiteY176" fmla="*/ 572900 h 576263"/>
              <a:gd name="connsiteX177" fmla="*/ 181056 w 334963"/>
              <a:gd name="connsiteY177" fmla="*/ 573431 h 576263"/>
              <a:gd name="connsiteX178" fmla="*/ 180528 w 334963"/>
              <a:gd name="connsiteY178" fmla="*/ 573962 h 576263"/>
              <a:gd name="connsiteX179" fmla="*/ 179822 w 334963"/>
              <a:gd name="connsiteY179" fmla="*/ 574670 h 576263"/>
              <a:gd name="connsiteX180" fmla="*/ 178941 w 334963"/>
              <a:gd name="connsiteY180" fmla="*/ 575201 h 576263"/>
              <a:gd name="connsiteX181" fmla="*/ 177883 w 334963"/>
              <a:gd name="connsiteY181" fmla="*/ 575555 h 576263"/>
              <a:gd name="connsiteX182" fmla="*/ 176120 w 334963"/>
              <a:gd name="connsiteY182" fmla="*/ 575555 h 576263"/>
              <a:gd name="connsiteX183" fmla="*/ 174533 w 334963"/>
              <a:gd name="connsiteY183" fmla="*/ 575201 h 576263"/>
              <a:gd name="connsiteX184" fmla="*/ 172418 w 334963"/>
              <a:gd name="connsiteY184" fmla="*/ 574139 h 576263"/>
              <a:gd name="connsiteX185" fmla="*/ 170126 w 334963"/>
              <a:gd name="connsiteY185" fmla="*/ 572546 h 576263"/>
              <a:gd name="connsiteX186" fmla="*/ 167482 w 334963"/>
              <a:gd name="connsiteY186" fmla="*/ 570244 h 576263"/>
              <a:gd name="connsiteX187" fmla="*/ 164661 w 334963"/>
              <a:gd name="connsiteY187" fmla="*/ 572546 h 576263"/>
              <a:gd name="connsiteX188" fmla="*/ 162369 w 334963"/>
              <a:gd name="connsiteY188" fmla="*/ 574139 h 576263"/>
              <a:gd name="connsiteX189" fmla="*/ 160430 w 334963"/>
              <a:gd name="connsiteY189" fmla="*/ 575201 h 576263"/>
              <a:gd name="connsiteX190" fmla="*/ 158667 w 334963"/>
              <a:gd name="connsiteY190" fmla="*/ 575555 h 576263"/>
              <a:gd name="connsiteX191" fmla="*/ 157256 w 334963"/>
              <a:gd name="connsiteY191" fmla="*/ 575555 h 576263"/>
              <a:gd name="connsiteX192" fmla="*/ 156199 w 334963"/>
              <a:gd name="connsiteY192" fmla="*/ 575201 h 576263"/>
              <a:gd name="connsiteX193" fmla="*/ 155317 w 334963"/>
              <a:gd name="connsiteY193" fmla="*/ 574670 h 576263"/>
              <a:gd name="connsiteX194" fmla="*/ 154612 w 334963"/>
              <a:gd name="connsiteY194" fmla="*/ 573962 h 576263"/>
              <a:gd name="connsiteX195" fmla="*/ 153907 w 334963"/>
              <a:gd name="connsiteY195" fmla="*/ 573431 h 576263"/>
              <a:gd name="connsiteX196" fmla="*/ 153731 w 334963"/>
              <a:gd name="connsiteY196" fmla="*/ 572900 h 576263"/>
              <a:gd name="connsiteX197" fmla="*/ 153554 w 334963"/>
              <a:gd name="connsiteY197" fmla="*/ 572723 h 576263"/>
              <a:gd name="connsiteX198" fmla="*/ 150910 w 334963"/>
              <a:gd name="connsiteY198" fmla="*/ 574670 h 576263"/>
              <a:gd name="connsiteX199" fmla="*/ 148442 w 334963"/>
              <a:gd name="connsiteY199" fmla="*/ 575909 h 576263"/>
              <a:gd name="connsiteX200" fmla="*/ 146150 w 334963"/>
              <a:gd name="connsiteY200" fmla="*/ 576263 h 576263"/>
              <a:gd name="connsiteX201" fmla="*/ 144387 w 334963"/>
              <a:gd name="connsiteY201" fmla="*/ 576086 h 576263"/>
              <a:gd name="connsiteX202" fmla="*/ 142448 w 334963"/>
              <a:gd name="connsiteY202" fmla="*/ 575378 h 576263"/>
              <a:gd name="connsiteX203" fmla="*/ 141037 w 334963"/>
              <a:gd name="connsiteY203" fmla="*/ 574493 h 576263"/>
              <a:gd name="connsiteX204" fmla="*/ 139979 w 334963"/>
              <a:gd name="connsiteY204" fmla="*/ 573254 h 576263"/>
              <a:gd name="connsiteX205" fmla="*/ 138922 w 334963"/>
              <a:gd name="connsiteY205" fmla="*/ 572015 h 576263"/>
              <a:gd name="connsiteX206" fmla="*/ 138216 w 334963"/>
              <a:gd name="connsiteY206" fmla="*/ 570953 h 576263"/>
              <a:gd name="connsiteX207" fmla="*/ 137688 w 334963"/>
              <a:gd name="connsiteY207" fmla="*/ 569890 h 576263"/>
              <a:gd name="connsiteX208" fmla="*/ 137511 w 334963"/>
              <a:gd name="connsiteY208" fmla="*/ 569005 h 576263"/>
              <a:gd name="connsiteX209" fmla="*/ 137335 w 334963"/>
              <a:gd name="connsiteY209" fmla="*/ 568651 h 576263"/>
              <a:gd name="connsiteX210" fmla="*/ 135396 w 334963"/>
              <a:gd name="connsiteY210" fmla="*/ 571130 h 576263"/>
              <a:gd name="connsiteX211" fmla="*/ 133456 w 334963"/>
              <a:gd name="connsiteY211" fmla="*/ 572369 h 576263"/>
              <a:gd name="connsiteX212" fmla="*/ 131870 w 334963"/>
              <a:gd name="connsiteY212" fmla="*/ 572723 h 576263"/>
              <a:gd name="connsiteX213" fmla="*/ 130283 w 334963"/>
              <a:gd name="connsiteY213" fmla="*/ 572546 h 576263"/>
              <a:gd name="connsiteX214" fmla="*/ 128873 w 334963"/>
              <a:gd name="connsiteY214" fmla="*/ 571838 h 576263"/>
              <a:gd name="connsiteX215" fmla="*/ 127639 w 334963"/>
              <a:gd name="connsiteY215" fmla="*/ 570598 h 576263"/>
              <a:gd name="connsiteX216" fmla="*/ 126757 w 334963"/>
              <a:gd name="connsiteY216" fmla="*/ 569005 h 576263"/>
              <a:gd name="connsiteX217" fmla="*/ 125876 w 334963"/>
              <a:gd name="connsiteY217" fmla="*/ 567412 h 576263"/>
              <a:gd name="connsiteX218" fmla="*/ 125171 w 334963"/>
              <a:gd name="connsiteY218" fmla="*/ 565819 h 576263"/>
              <a:gd name="connsiteX219" fmla="*/ 124642 w 334963"/>
              <a:gd name="connsiteY219" fmla="*/ 564403 h 576263"/>
              <a:gd name="connsiteX220" fmla="*/ 124289 w 334963"/>
              <a:gd name="connsiteY220" fmla="*/ 563164 h 576263"/>
              <a:gd name="connsiteX221" fmla="*/ 124113 w 334963"/>
              <a:gd name="connsiteY221" fmla="*/ 562456 h 576263"/>
              <a:gd name="connsiteX222" fmla="*/ 123936 w 334963"/>
              <a:gd name="connsiteY222" fmla="*/ 562102 h 576263"/>
              <a:gd name="connsiteX223" fmla="*/ 121997 w 334963"/>
              <a:gd name="connsiteY223" fmla="*/ 565288 h 576263"/>
              <a:gd name="connsiteX224" fmla="*/ 120058 w 334963"/>
              <a:gd name="connsiteY224" fmla="*/ 567589 h 576263"/>
              <a:gd name="connsiteX225" fmla="*/ 118119 w 334963"/>
              <a:gd name="connsiteY225" fmla="*/ 568828 h 576263"/>
              <a:gd name="connsiteX226" fmla="*/ 116532 w 334963"/>
              <a:gd name="connsiteY226" fmla="*/ 569359 h 576263"/>
              <a:gd name="connsiteX227" fmla="*/ 115122 w 334963"/>
              <a:gd name="connsiteY227" fmla="*/ 569182 h 576263"/>
              <a:gd name="connsiteX228" fmla="*/ 113888 w 334963"/>
              <a:gd name="connsiteY228" fmla="*/ 568651 h 576263"/>
              <a:gd name="connsiteX229" fmla="*/ 112830 w 334963"/>
              <a:gd name="connsiteY229" fmla="*/ 567766 h 576263"/>
              <a:gd name="connsiteX230" fmla="*/ 111948 w 334963"/>
              <a:gd name="connsiteY230" fmla="*/ 566704 h 576263"/>
              <a:gd name="connsiteX231" fmla="*/ 111243 w 334963"/>
              <a:gd name="connsiteY231" fmla="*/ 565642 h 576263"/>
              <a:gd name="connsiteX232" fmla="*/ 110714 w 334963"/>
              <a:gd name="connsiteY232" fmla="*/ 564757 h 576263"/>
              <a:gd name="connsiteX233" fmla="*/ 110362 w 334963"/>
              <a:gd name="connsiteY233" fmla="*/ 564049 h 576263"/>
              <a:gd name="connsiteX234" fmla="*/ 110185 w 334963"/>
              <a:gd name="connsiteY234" fmla="*/ 563695 h 576263"/>
              <a:gd name="connsiteX235" fmla="*/ 107717 w 334963"/>
              <a:gd name="connsiteY235" fmla="*/ 567058 h 576263"/>
              <a:gd name="connsiteX236" fmla="*/ 105425 w 334963"/>
              <a:gd name="connsiteY236" fmla="*/ 569359 h 576263"/>
              <a:gd name="connsiteX237" fmla="*/ 103310 w 334963"/>
              <a:gd name="connsiteY237" fmla="*/ 570776 h 576263"/>
              <a:gd name="connsiteX238" fmla="*/ 101371 w 334963"/>
              <a:gd name="connsiteY238" fmla="*/ 571307 h 576263"/>
              <a:gd name="connsiteX239" fmla="*/ 99431 w 334963"/>
              <a:gd name="connsiteY239" fmla="*/ 571130 h 576263"/>
              <a:gd name="connsiteX240" fmla="*/ 97668 w 334963"/>
              <a:gd name="connsiteY240" fmla="*/ 570421 h 576263"/>
              <a:gd name="connsiteX241" fmla="*/ 95905 w 334963"/>
              <a:gd name="connsiteY241" fmla="*/ 569182 h 576263"/>
              <a:gd name="connsiteX242" fmla="*/ 94671 w 334963"/>
              <a:gd name="connsiteY242" fmla="*/ 567766 h 576263"/>
              <a:gd name="connsiteX243" fmla="*/ 93437 w 334963"/>
              <a:gd name="connsiteY243" fmla="*/ 566527 h 576263"/>
              <a:gd name="connsiteX244" fmla="*/ 92556 w 334963"/>
              <a:gd name="connsiteY244" fmla="*/ 565111 h 576263"/>
              <a:gd name="connsiteX245" fmla="*/ 91851 w 334963"/>
              <a:gd name="connsiteY245" fmla="*/ 564049 h 576263"/>
              <a:gd name="connsiteX246" fmla="*/ 91498 w 334963"/>
              <a:gd name="connsiteY246" fmla="*/ 563164 h 576263"/>
              <a:gd name="connsiteX247" fmla="*/ 91322 w 334963"/>
              <a:gd name="connsiteY247" fmla="*/ 562987 h 576263"/>
              <a:gd name="connsiteX248" fmla="*/ 89382 w 334963"/>
              <a:gd name="connsiteY248" fmla="*/ 566527 h 576263"/>
              <a:gd name="connsiteX249" fmla="*/ 87443 w 334963"/>
              <a:gd name="connsiteY249" fmla="*/ 568828 h 576263"/>
              <a:gd name="connsiteX250" fmla="*/ 85504 w 334963"/>
              <a:gd name="connsiteY250" fmla="*/ 570244 h 576263"/>
              <a:gd name="connsiteX251" fmla="*/ 83741 w 334963"/>
              <a:gd name="connsiteY251" fmla="*/ 570776 h 576263"/>
              <a:gd name="connsiteX252" fmla="*/ 82154 w 334963"/>
              <a:gd name="connsiteY252" fmla="*/ 570598 h 576263"/>
              <a:gd name="connsiteX253" fmla="*/ 80744 w 334963"/>
              <a:gd name="connsiteY253" fmla="*/ 569890 h 576263"/>
              <a:gd name="connsiteX254" fmla="*/ 79510 w 334963"/>
              <a:gd name="connsiteY254" fmla="*/ 568828 h 576263"/>
              <a:gd name="connsiteX255" fmla="*/ 78452 w 334963"/>
              <a:gd name="connsiteY255" fmla="*/ 567589 h 576263"/>
              <a:gd name="connsiteX256" fmla="*/ 77571 w 334963"/>
              <a:gd name="connsiteY256" fmla="*/ 566350 h 576263"/>
              <a:gd name="connsiteX257" fmla="*/ 76865 w 334963"/>
              <a:gd name="connsiteY257" fmla="*/ 565288 h 576263"/>
              <a:gd name="connsiteX258" fmla="*/ 76513 w 334963"/>
              <a:gd name="connsiteY258" fmla="*/ 564403 h 576263"/>
              <a:gd name="connsiteX259" fmla="*/ 76336 w 334963"/>
              <a:gd name="connsiteY259" fmla="*/ 564226 h 576263"/>
              <a:gd name="connsiteX260" fmla="*/ 73692 w 334963"/>
              <a:gd name="connsiteY260" fmla="*/ 566881 h 576263"/>
              <a:gd name="connsiteX261" fmla="*/ 71576 w 334963"/>
              <a:gd name="connsiteY261" fmla="*/ 568651 h 576263"/>
              <a:gd name="connsiteX262" fmla="*/ 69637 w 334963"/>
              <a:gd name="connsiteY262" fmla="*/ 569890 h 576263"/>
              <a:gd name="connsiteX263" fmla="*/ 67874 w 334963"/>
              <a:gd name="connsiteY263" fmla="*/ 570244 h 576263"/>
              <a:gd name="connsiteX264" fmla="*/ 66464 w 334963"/>
              <a:gd name="connsiteY264" fmla="*/ 570067 h 576263"/>
              <a:gd name="connsiteX265" fmla="*/ 65230 w 334963"/>
              <a:gd name="connsiteY265" fmla="*/ 569359 h 576263"/>
              <a:gd name="connsiteX266" fmla="*/ 64172 w 334963"/>
              <a:gd name="connsiteY266" fmla="*/ 568474 h 576263"/>
              <a:gd name="connsiteX267" fmla="*/ 63467 w 334963"/>
              <a:gd name="connsiteY267" fmla="*/ 567412 h 576263"/>
              <a:gd name="connsiteX268" fmla="*/ 62585 w 334963"/>
              <a:gd name="connsiteY268" fmla="*/ 566173 h 576263"/>
              <a:gd name="connsiteX269" fmla="*/ 62056 w 334963"/>
              <a:gd name="connsiteY269" fmla="*/ 565111 h 576263"/>
              <a:gd name="connsiteX270" fmla="*/ 61704 w 334963"/>
              <a:gd name="connsiteY270" fmla="*/ 564226 h 576263"/>
              <a:gd name="connsiteX271" fmla="*/ 61528 w 334963"/>
              <a:gd name="connsiteY271" fmla="*/ 563518 h 576263"/>
              <a:gd name="connsiteX272" fmla="*/ 61528 w 334963"/>
              <a:gd name="connsiteY272" fmla="*/ 563341 h 576263"/>
              <a:gd name="connsiteX273" fmla="*/ 59412 w 334963"/>
              <a:gd name="connsiteY273" fmla="*/ 565465 h 576263"/>
              <a:gd name="connsiteX274" fmla="*/ 57473 w 334963"/>
              <a:gd name="connsiteY274" fmla="*/ 566881 h 576263"/>
              <a:gd name="connsiteX275" fmla="*/ 55886 w 334963"/>
              <a:gd name="connsiteY275" fmla="*/ 567412 h 576263"/>
              <a:gd name="connsiteX276" fmla="*/ 54476 w 334963"/>
              <a:gd name="connsiteY276" fmla="*/ 567412 h 576263"/>
              <a:gd name="connsiteX277" fmla="*/ 53418 w 334963"/>
              <a:gd name="connsiteY277" fmla="*/ 567058 h 576263"/>
              <a:gd name="connsiteX278" fmla="*/ 52360 w 334963"/>
              <a:gd name="connsiteY278" fmla="*/ 566173 h 576263"/>
              <a:gd name="connsiteX279" fmla="*/ 51655 w 334963"/>
              <a:gd name="connsiteY279" fmla="*/ 564934 h 576263"/>
              <a:gd name="connsiteX280" fmla="*/ 50950 w 334963"/>
              <a:gd name="connsiteY280" fmla="*/ 563695 h 576263"/>
              <a:gd name="connsiteX281" fmla="*/ 50421 w 334963"/>
              <a:gd name="connsiteY281" fmla="*/ 562456 h 576263"/>
              <a:gd name="connsiteX282" fmla="*/ 50068 w 334963"/>
              <a:gd name="connsiteY282" fmla="*/ 561216 h 576263"/>
              <a:gd name="connsiteX283" fmla="*/ 49892 w 334963"/>
              <a:gd name="connsiteY283" fmla="*/ 560154 h 576263"/>
              <a:gd name="connsiteX284" fmla="*/ 49892 w 334963"/>
              <a:gd name="connsiteY284" fmla="*/ 559446 h 576263"/>
              <a:gd name="connsiteX285" fmla="*/ 49716 w 334963"/>
              <a:gd name="connsiteY285" fmla="*/ 559269 h 576263"/>
              <a:gd name="connsiteX286" fmla="*/ 47776 w 334963"/>
              <a:gd name="connsiteY286" fmla="*/ 561216 h 576263"/>
              <a:gd name="connsiteX287" fmla="*/ 46190 w 334963"/>
              <a:gd name="connsiteY287" fmla="*/ 562633 h 576263"/>
              <a:gd name="connsiteX288" fmla="*/ 44956 w 334963"/>
              <a:gd name="connsiteY288" fmla="*/ 563164 h 576263"/>
              <a:gd name="connsiteX289" fmla="*/ 44074 w 334963"/>
              <a:gd name="connsiteY289" fmla="*/ 563164 h 576263"/>
              <a:gd name="connsiteX290" fmla="*/ 43369 w 334963"/>
              <a:gd name="connsiteY290" fmla="*/ 562810 h 576263"/>
              <a:gd name="connsiteX291" fmla="*/ 43016 w 334963"/>
              <a:gd name="connsiteY291" fmla="*/ 561924 h 576263"/>
              <a:gd name="connsiteX292" fmla="*/ 42664 w 334963"/>
              <a:gd name="connsiteY292" fmla="*/ 560862 h 576263"/>
              <a:gd name="connsiteX293" fmla="*/ 42664 w 334963"/>
              <a:gd name="connsiteY293" fmla="*/ 559446 h 576263"/>
              <a:gd name="connsiteX294" fmla="*/ 42664 w 334963"/>
              <a:gd name="connsiteY294" fmla="*/ 558030 h 576263"/>
              <a:gd name="connsiteX295" fmla="*/ 42664 w 334963"/>
              <a:gd name="connsiteY295" fmla="*/ 556260 h 576263"/>
              <a:gd name="connsiteX296" fmla="*/ 42840 w 334963"/>
              <a:gd name="connsiteY296" fmla="*/ 554844 h 576263"/>
              <a:gd name="connsiteX297" fmla="*/ 43193 w 334963"/>
              <a:gd name="connsiteY297" fmla="*/ 553605 h 576263"/>
              <a:gd name="connsiteX298" fmla="*/ 43369 w 334963"/>
              <a:gd name="connsiteY298" fmla="*/ 552542 h 576263"/>
              <a:gd name="connsiteX299" fmla="*/ 43369 w 334963"/>
              <a:gd name="connsiteY299" fmla="*/ 551834 h 576263"/>
              <a:gd name="connsiteX300" fmla="*/ 43545 w 334963"/>
              <a:gd name="connsiteY300" fmla="*/ 551657 h 576263"/>
              <a:gd name="connsiteX301" fmla="*/ 40901 w 334963"/>
              <a:gd name="connsiteY301" fmla="*/ 553605 h 576263"/>
              <a:gd name="connsiteX302" fmla="*/ 38433 w 334963"/>
              <a:gd name="connsiteY302" fmla="*/ 554844 h 576263"/>
              <a:gd name="connsiteX303" fmla="*/ 36493 w 334963"/>
              <a:gd name="connsiteY303" fmla="*/ 555198 h 576263"/>
              <a:gd name="connsiteX304" fmla="*/ 35083 w 334963"/>
              <a:gd name="connsiteY304" fmla="*/ 555198 h 576263"/>
              <a:gd name="connsiteX305" fmla="*/ 33673 w 334963"/>
              <a:gd name="connsiteY305" fmla="*/ 554490 h 576263"/>
              <a:gd name="connsiteX306" fmla="*/ 32791 w 334963"/>
              <a:gd name="connsiteY306" fmla="*/ 553605 h 576263"/>
              <a:gd name="connsiteX307" fmla="*/ 31910 w 334963"/>
              <a:gd name="connsiteY307" fmla="*/ 552542 h 576263"/>
              <a:gd name="connsiteX308" fmla="*/ 31381 w 334963"/>
              <a:gd name="connsiteY308" fmla="*/ 551303 h 576263"/>
              <a:gd name="connsiteX309" fmla="*/ 31028 w 334963"/>
              <a:gd name="connsiteY309" fmla="*/ 550241 h 576263"/>
              <a:gd name="connsiteX310" fmla="*/ 30852 w 334963"/>
              <a:gd name="connsiteY310" fmla="*/ 549179 h 576263"/>
              <a:gd name="connsiteX311" fmla="*/ 30676 w 334963"/>
              <a:gd name="connsiteY311" fmla="*/ 548471 h 576263"/>
              <a:gd name="connsiteX312" fmla="*/ 30676 w 334963"/>
              <a:gd name="connsiteY312" fmla="*/ 548294 h 576263"/>
              <a:gd name="connsiteX313" fmla="*/ 27855 w 334963"/>
              <a:gd name="connsiteY313" fmla="*/ 551303 h 576263"/>
              <a:gd name="connsiteX314" fmla="*/ 25387 w 334963"/>
              <a:gd name="connsiteY314" fmla="*/ 553250 h 576263"/>
              <a:gd name="connsiteX315" fmla="*/ 23271 w 334963"/>
              <a:gd name="connsiteY315" fmla="*/ 554667 h 576263"/>
              <a:gd name="connsiteX316" fmla="*/ 21508 w 334963"/>
              <a:gd name="connsiteY316" fmla="*/ 555198 h 576263"/>
              <a:gd name="connsiteX317" fmla="*/ 19921 w 334963"/>
              <a:gd name="connsiteY317" fmla="*/ 555375 h 576263"/>
              <a:gd name="connsiteX318" fmla="*/ 18511 w 334963"/>
              <a:gd name="connsiteY318" fmla="*/ 554844 h 576263"/>
              <a:gd name="connsiteX319" fmla="*/ 17277 w 334963"/>
              <a:gd name="connsiteY319" fmla="*/ 554136 h 576263"/>
              <a:gd name="connsiteX320" fmla="*/ 16219 w 334963"/>
              <a:gd name="connsiteY320" fmla="*/ 553073 h 576263"/>
              <a:gd name="connsiteX321" fmla="*/ 15338 w 334963"/>
              <a:gd name="connsiteY321" fmla="*/ 551834 h 576263"/>
              <a:gd name="connsiteX322" fmla="*/ 14632 w 334963"/>
              <a:gd name="connsiteY322" fmla="*/ 550595 h 576263"/>
              <a:gd name="connsiteX323" fmla="*/ 14104 w 334963"/>
              <a:gd name="connsiteY323" fmla="*/ 549356 h 576263"/>
              <a:gd name="connsiteX324" fmla="*/ 13751 w 334963"/>
              <a:gd name="connsiteY324" fmla="*/ 548117 h 576263"/>
              <a:gd name="connsiteX325" fmla="*/ 13575 w 334963"/>
              <a:gd name="connsiteY325" fmla="*/ 547232 h 576263"/>
              <a:gd name="connsiteX326" fmla="*/ 13398 w 334963"/>
              <a:gd name="connsiteY326" fmla="*/ 546524 h 576263"/>
              <a:gd name="connsiteX327" fmla="*/ 13398 w 334963"/>
              <a:gd name="connsiteY327" fmla="*/ 546347 h 576263"/>
              <a:gd name="connsiteX328" fmla="*/ 11107 w 334963"/>
              <a:gd name="connsiteY328" fmla="*/ 549179 h 576263"/>
              <a:gd name="connsiteX329" fmla="*/ 9167 w 334963"/>
              <a:gd name="connsiteY329" fmla="*/ 551126 h 576263"/>
              <a:gd name="connsiteX330" fmla="*/ 7404 w 334963"/>
              <a:gd name="connsiteY330" fmla="*/ 552188 h 576263"/>
              <a:gd name="connsiteX331" fmla="*/ 5818 w 334963"/>
              <a:gd name="connsiteY331" fmla="*/ 552542 h 576263"/>
              <a:gd name="connsiteX332" fmla="*/ 4231 w 334963"/>
              <a:gd name="connsiteY332" fmla="*/ 552188 h 576263"/>
              <a:gd name="connsiteX333" fmla="*/ 2997 w 334963"/>
              <a:gd name="connsiteY333" fmla="*/ 551480 h 576263"/>
              <a:gd name="connsiteX334" fmla="*/ 2115 w 334963"/>
              <a:gd name="connsiteY334" fmla="*/ 550595 h 576263"/>
              <a:gd name="connsiteX335" fmla="*/ 1410 w 334963"/>
              <a:gd name="connsiteY335" fmla="*/ 549356 h 576263"/>
              <a:gd name="connsiteX336" fmla="*/ 705 w 334963"/>
              <a:gd name="connsiteY336" fmla="*/ 548294 h 576263"/>
              <a:gd name="connsiteX337" fmla="*/ 352 w 334963"/>
              <a:gd name="connsiteY337" fmla="*/ 547232 h 576263"/>
              <a:gd name="connsiteX338" fmla="*/ 176 w 334963"/>
              <a:gd name="connsiteY338" fmla="*/ 546524 h 576263"/>
              <a:gd name="connsiteX339" fmla="*/ 0 w 334963"/>
              <a:gd name="connsiteY339" fmla="*/ 546347 h 576263"/>
              <a:gd name="connsiteX340" fmla="*/ 705 w 334963"/>
              <a:gd name="connsiteY340" fmla="*/ 533955 h 576263"/>
              <a:gd name="connsiteX341" fmla="*/ 1587 w 334963"/>
              <a:gd name="connsiteY341" fmla="*/ 521387 h 576263"/>
              <a:gd name="connsiteX342" fmla="*/ 2997 w 334963"/>
              <a:gd name="connsiteY342" fmla="*/ 508464 h 576263"/>
              <a:gd name="connsiteX343" fmla="*/ 4584 w 334963"/>
              <a:gd name="connsiteY343" fmla="*/ 495188 h 576263"/>
              <a:gd name="connsiteX344" fmla="*/ 6875 w 334963"/>
              <a:gd name="connsiteY344" fmla="*/ 482088 h 576263"/>
              <a:gd name="connsiteX345" fmla="*/ 8991 w 334963"/>
              <a:gd name="connsiteY345" fmla="*/ 468812 h 576263"/>
              <a:gd name="connsiteX346" fmla="*/ 11459 w 334963"/>
              <a:gd name="connsiteY346" fmla="*/ 455535 h 576263"/>
              <a:gd name="connsiteX347" fmla="*/ 14280 w 334963"/>
              <a:gd name="connsiteY347" fmla="*/ 442259 h 576263"/>
              <a:gd name="connsiteX348" fmla="*/ 17277 w 334963"/>
              <a:gd name="connsiteY348" fmla="*/ 428982 h 576263"/>
              <a:gd name="connsiteX349" fmla="*/ 20274 w 334963"/>
              <a:gd name="connsiteY349" fmla="*/ 415706 h 576263"/>
              <a:gd name="connsiteX350" fmla="*/ 23624 w 334963"/>
              <a:gd name="connsiteY350" fmla="*/ 402606 h 576263"/>
              <a:gd name="connsiteX351" fmla="*/ 26973 w 334963"/>
              <a:gd name="connsiteY351" fmla="*/ 389861 h 576263"/>
              <a:gd name="connsiteX352" fmla="*/ 30499 w 334963"/>
              <a:gd name="connsiteY352" fmla="*/ 377115 h 576263"/>
              <a:gd name="connsiteX353" fmla="*/ 34025 w 334963"/>
              <a:gd name="connsiteY353" fmla="*/ 364724 h 576263"/>
              <a:gd name="connsiteX354" fmla="*/ 37551 w 334963"/>
              <a:gd name="connsiteY354" fmla="*/ 352686 h 576263"/>
              <a:gd name="connsiteX355" fmla="*/ 41253 w 334963"/>
              <a:gd name="connsiteY355" fmla="*/ 341003 h 576263"/>
              <a:gd name="connsiteX356" fmla="*/ 44779 w 334963"/>
              <a:gd name="connsiteY356" fmla="*/ 329674 h 576263"/>
              <a:gd name="connsiteX357" fmla="*/ 48305 w 334963"/>
              <a:gd name="connsiteY357" fmla="*/ 318698 h 576263"/>
              <a:gd name="connsiteX358" fmla="*/ 51831 w 334963"/>
              <a:gd name="connsiteY358" fmla="*/ 308431 h 576263"/>
              <a:gd name="connsiteX359" fmla="*/ 55357 w 334963"/>
              <a:gd name="connsiteY359" fmla="*/ 298695 h 576263"/>
              <a:gd name="connsiteX360" fmla="*/ 58531 w 334963"/>
              <a:gd name="connsiteY360" fmla="*/ 289490 h 576263"/>
              <a:gd name="connsiteX361" fmla="*/ 61704 w 334963"/>
              <a:gd name="connsiteY361" fmla="*/ 280816 h 576263"/>
              <a:gd name="connsiteX362" fmla="*/ 64877 w 334963"/>
              <a:gd name="connsiteY362" fmla="*/ 272850 h 576263"/>
              <a:gd name="connsiteX363" fmla="*/ 67698 w 334963"/>
              <a:gd name="connsiteY363" fmla="*/ 265769 h 576263"/>
              <a:gd name="connsiteX364" fmla="*/ 70166 w 334963"/>
              <a:gd name="connsiteY364" fmla="*/ 259219 h 576263"/>
              <a:gd name="connsiteX365" fmla="*/ 72458 w 334963"/>
              <a:gd name="connsiteY365" fmla="*/ 253732 h 576263"/>
              <a:gd name="connsiteX366" fmla="*/ 74750 w 334963"/>
              <a:gd name="connsiteY366" fmla="*/ 249129 h 576263"/>
              <a:gd name="connsiteX367" fmla="*/ 76689 w 334963"/>
              <a:gd name="connsiteY367" fmla="*/ 245235 h 576263"/>
              <a:gd name="connsiteX368" fmla="*/ 78099 w 334963"/>
              <a:gd name="connsiteY368" fmla="*/ 242403 h 576263"/>
              <a:gd name="connsiteX369" fmla="*/ 79333 w 334963"/>
              <a:gd name="connsiteY369" fmla="*/ 240632 h 576263"/>
              <a:gd name="connsiteX370" fmla="*/ 80920 w 334963"/>
              <a:gd name="connsiteY370" fmla="*/ 237977 h 576263"/>
              <a:gd name="connsiteX371" fmla="*/ 82331 w 334963"/>
              <a:gd name="connsiteY371" fmla="*/ 234614 h 576263"/>
              <a:gd name="connsiteX372" fmla="*/ 83565 w 334963"/>
              <a:gd name="connsiteY372" fmla="*/ 231073 h 576263"/>
              <a:gd name="connsiteX373" fmla="*/ 102252 w 334963"/>
              <a:gd name="connsiteY373" fmla="*/ 235499 h 576263"/>
              <a:gd name="connsiteX374" fmla="*/ 120939 w 334963"/>
              <a:gd name="connsiteY374" fmla="*/ 238862 h 576263"/>
              <a:gd name="connsiteX375" fmla="*/ 139451 w 334963"/>
              <a:gd name="connsiteY375" fmla="*/ 241163 h 576263"/>
              <a:gd name="connsiteX376" fmla="*/ 158138 w 334963"/>
              <a:gd name="connsiteY376" fmla="*/ 242226 h 576263"/>
              <a:gd name="connsiteX377" fmla="*/ 176649 w 334963"/>
              <a:gd name="connsiteY377" fmla="*/ 242226 h 576263"/>
              <a:gd name="connsiteX378" fmla="*/ 195336 w 334963"/>
              <a:gd name="connsiteY378" fmla="*/ 241163 h 576263"/>
              <a:gd name="connsiteX379" fmla="*/ 213848 w 334963"/>
              <a:gd name="connsiteY379" fmla="*/ 238685 h 576263"/>
              <a:gd name="connsiteX380" fmla="*/ 232359 w 334963"/>
              <a:gd name="connsiteY380" fmla="*/ 234968 h 576263"/>
              <a:gd name="connsiteX381" fmla="*/ 76553 w 334963"/>
              <a:gd name="connsiteY381" fmla="*/ 109538 h 576263"/>
              <a:gd name="connsiteX382" fmla="*/ 77083 w 334963"/>
              <a:gd name="connsiteY382" fmla="*/ 112713 h 576263"/>
              <a:gd name="connsiteX383" fmla="*/ 77965 w 334963"/>
              <a:gd name="connsiteY383" fmla="*/ 116417 h 576263"/>
              <a:gd name="connsiteX384" fmla="*/ 79199 w 334963"/>
              <a:gd name="connsiteY384" fmla="*/ 119769 h 576263"/>
              <a:gd name="connsiteX385" fmla="*/ 80963 w 334963"/>
              <a:gd name="connsiteY385" fmla="*/ 123120 h 576263"/>
              <a:gd name="connsiteX386" fmla="*/ 83256 w 334963"/>
              <a:gd name="connsiteY386" fmla="*/ 126295 h 576263"/>
              <a:gd name="connsiteX387" fmla="*/ 85726 w 334963"/>
              <a:gd name="connsiteY387" fmla="*/ 128235 h 576263"/>
              <a:gd name="connsiteX388" fmla="*/ 88548 w 334963"/>
              <a:gd name="connsiteY388" fmla="*/ 129823 h 576263"/>
              <a:gd name="connsiteX389" fmla="*/ 91547 w 334963"/>
              <a:gd name="connsiteY389" fmla="*/ 130705 h 576263"/>
              <a:gd name="connsiteX390" fmla="*/ 94722 w 334963"/>
              <a:gd name="connsiteY390" fmla="*/ 130881 h 576263"/>
              <a:gd name="connsiteX391" fmla="*/ 98602 w 334963"/>
              <a:gd name="connsiteY391" fmla="*/ 130529 h 576263"/>
              <a:gd name="connsiteX392" fmla="*/ 102483 w 334963"/>
              <a:gd name="connsiteY392" fmla="*/ 129647 h 576263"/>
              <a:gd name="connsiteX393" fmla="*/ 106716 w 334963"/>
              <a:gd name="connsiteY393" fmla="*/ 127883 h 576263"/>
              <a:gd name="connsiteX394" fmla="*/ 107598 w 334963"/>
              <a:gd name="connsiteY394" fmla="*/ 130881 h 576263"/>
              <a:gd name="connsiteX395" fmla="*/ 108833 w 334963"/>
              <a:gd name="connsiteY395" fmla="*/ 134056 h 576263"/>
              <a:gd name="connsiteX396" fmla="*/ 110244 w 334963"/>
              <a:gd name="connsiteY396" fmla="*/ 137584 h 576263"/>
              <a:gd name="connsiteX397" fmla="*/ 111655 w 334963"/>
              <a:gd name="connsiteY397" fmla="*/ 141465 h 576263"/>
              <a:gd name="connsiteX398" fmla="*/ 113595 w 334963"/>
              <a:gd name="connsiteY398" fmla="*/ 144992 h 576263"/>
              <a:gd name="connsiteX399" fmla="*/ 115712 w 334963"/>
              <a:gd name="connsiteY399" fmla="*/ 148520 h 576263"/>
              <a:gd name="connsiteX400" fmla="*/ 118005 w 334963"/>
              <a:gd name="connsiteY400" fmla="*/ 151872 h 576263"/>
              <a:gd name="connsiteX401" fmla="*/ 120827 w 334963"/>
              <a:gd name="connsiteY401" fmla="*/ 154694 h 576263"/>
              <a:gd name="connsiteX402" fmla="*/ 123826 w 334963"/>
              <a:gd name="connsiteY402" fmla="*/ 157163 h 576263"/>
              <a:gd name="connsiteX403" fmla="*/ 127001 w 334963"/>
              <a:gd name="connsiteY403" fmla="*/ 159104 h 576263"/>
              <a:gd name="connsiteX404" fmla="*/ 130705 w 334963"/>
              <a:gd name="connsiteY404" fmla="*/ 160338 h 576263"/>
              <a:gd name="connsiteX405" fmla="*/ 134762 w 334963"/>
              <a:gd name="connsiteY405" fmla="*/ 160691 h 576263"/>
              <a:gd name="connsiteX406" fmla="*/ 139172 w 334963"/>
              <a:gd name="connsiteY406" fmla="*/ 160162 h 576263"/>
              <a:gd name="connsiteX407" fmla="*/ 143758 w 334963"/>
              <a:gd name="connsiteY407" fmla="*/ 158574 h 576263"/>
              <a:gd name="connsiteX408" fmla="*/ 148167 w 334963"/>
              <a:gd name="connsiteY408" fmla="*/ 155929 h 576263"/>
              <a:gd name="connsiteX409" fmla="*/ 149755 w 334963"/>
              <a:gd name="connsiteY409" fmla="*/ 158574 h 576263"/>
              <a:gd name="connsiteX410" fmla="*/ 151695 w 334963"/>
              <a:gd name="connsiteY410" fmla="*/ 161044 h 576263"/>
              <a:gd name="connsiteX411" fmla="*/ 153988 w 334963"/>
              <a:gd name="connsiteY411" fmla="*/ 163337 h 576263"/>
              <a:gd name="connsiteX412" fmla="*/ 156811 w 334963"/>
              <a:gd name="connsiteY412" fmla="*/ 165277 h 576263"/>
              <a:gd name="connsiteX413" fmla="*/ 159986 w 334963"/>
              <a:gd name="connsiteY413" fmla="*/ 166865 h 576263"/>
              <a:gd name="connsiteX414" fmla="*/ 163513 w 334963"/>
              <a:gd name="connsiteY414" fmla="*/ 167923 h 576263"/>
              <a:gd name="connsiteX415" fmla="*/ 167570 w 334963"/>
              <a:gd name="connsiteY415" fmla="*/ 168276 h 576263"/>
              <a:gd name="connsiteX416" fmla="*/ 171451 w 334963"/>
              <a:gd name="connsiteY416" fmla="*/ 167923 h 576263"/>
              <a:gd name="connsiteX417" fmla="*/ 174802 w 334963"/>
              <a:gd name="connsiteY417" fmla="*/ 166865 h 576263"/>
              <a:gd name="connsiteX418" fmla="*/ 178154 w 334963"/>
              <a:gd name="connsiteY418" fmla="*/ 165277 h 576263"/>
              <a:gd name="connsiteX419" fmla="*/ 180800 w 334963"/>
              <a:gd name="connsiteY419" fmla="*/ 163337 h 576263"/>
              <a:gd name="connsiteX420" fmla="*/ 183093 w 334963"/>
              <a:gd name="connsiteY420" fmla="*/ 161044 h 576263"/>
              <a:gd name="connsiteX421" fmla="*/ 185033 w 334963"/>
              <a:gd name="connsiteY421" fmla="*/ 158574 h 576263"/>
              <a:gd name="connsiteX422" fmla="*/ 186620 w 334963"/>
              <a:gd name="connsiteY422" fmla="*/ 155929 h 576263"/>
              <a:gd name="connsiteX423" fmla="*/ 191206 w 334963"/>
              <a:gd name="connsiteY423" fmla="*/ 158574 h 576263"/>
              <a:gd name="connsiteX424" fmla="*/ 195793 w 334963"/>
              <a:gd name="connsiteY424" fmla="*/ 160162 h 576263"/>
              <a:gd name="connsiteX425" fmla="*/ 200202 w 334963"/>
              <a:gd name="connsiteY425" fmla="*/ 160691 h 576263"/>
              <a:gd name="connsiteX426" fmla="*/ 204259 w 334963"/>
              <a:gd name="connsiteY426" fmla="*/ 160338 h 576263"/>
              <a:gd name="connsiteX427" fmla="*/ 207787 w 334963"/>
              <a:gd name="connsiteY427" fmla="*/ 159104 h 576263"/>
              <a:gd name="connsiteX428" fmla="*/ 211138 w 334963"/>
              <a:gd name="connsiteY428" fmla="*/ 157163 h 576263"/>
              <a:gd name="connsiteX429" fmla="*/ 214137 w 334963"/>
              <a:gd name="connsiteY429" fmla="*/ 154694 h 576263"/>
              <a:gd name="connsiteX430" fmla="*/ 216783 w 334963"/>
              <a:gd name="connsiteY430" fmla="*/ 151872 h 576263"/>
              <a:gd name="connsiteX431" fmla="*/ 219252 w 334963"/>
              <a:gd name="connsiteY431" fmla="*/ 148520 h 576263"/>
              <a:gd name="connsiteX432" fmla="*/ 221193 w 334963"/>
              <a:gd name="connsiteY432" fmla="*/ 144992 h 576263"/>
              <a:gd name="connsiteX433" fmla="*/ 223309 w 334963"/>
              <a:gd name="connsiteY433" fmla="*/ 141465 h 576263"/>
              <a:gd name="connsiteX434" fmla="*/ 224897 w 334963"/>
              <a:gd name="connsiteY434" fmla="*/ 137584 h 576263"/>
              <a:gd name="connsiteX435" fmla="*/ 226132 w 334963"/>
              <a:gd name="connsiteY435" fmla="*/ 134056 h 576263"/>
              <a:gd name="connsiteX436" fmla="*/ 227190 w 334963"/>
              <a:gd name="connsiteY436" fmla="*/ 130881 h 576263"/>
              <a:gd name="connsiteX437" fmla="*/ 228072 w 334963"/>
              <a:gd name="connsiteY437" fmla="*/ 127883 h 576263"/>
              <a:gd name="connsiteX438" fmla="*/ 232305 w 334963"/>
              <a:gd name="connsiteY438" fmla="*/ 129647 h 576263"/>
              <a:gd name="connsiteX439" fmla="*/ 236362 w 334963"/>
              <a:gd name="connsiteY439" fmla="*/ 130529 h 576263"/>
              <a:gd name="connsiteX440" fmla="*/ 240066 w 334963"/>
              <a:gd name="connsiteY440" fmla="*/ 130881 h 576263"/>
              <a:gd name="connsiteX441" fmla="*/ 243241 w 334963"/>
              <a:gd name="connsiteY441" fmla="*/ 130705 h 576263"/>
              <a:gd name="connsiteX442" fmla="*/ 246416 w 334963"/>
              <a:gd name="connsiteY442" fmla="*/ 129823 h 576263"/>
              <a:gd name="connsiteX443" fmla="*/ 249239 w 334963"/>
              <a:gd name="connsiteY443" fmla="*/ 128235 h 576263"/>
              <a:gd name="connsiteX444" fmla="*/ 251532 w 334963"/>
              <a:gd name="connsiteY444" fmla="*/ 126295 h 576263"/>
              <a:gd name="connsiteX445" fmla="*/ 254001 w 334963"/>
              <a:gd name="connsiteY445" fmla="*/ 123120 h 576263"/>
              <a:gd name="connsiteX446" fmla="*/ 255589 w 334963"/>
              <a:gd name="connsiteY446" fmla="*/ 119769 h 576263"/>
              <a:gd name="connsiteX447" fmla="*/ 257176 w 334963"/>
              <a:gd name="connsiteY447" fmla="*/ 116417 h 576263"/>
              <a:gd name="connsiteX448" fmla="*/ 257882 w 334963"/>
              <a:gd name="connsiteY448" fmla="*/ 112713 h 576263"/>
              <a:gd name="connsiteX449" fmla="*/ 258411 w 334963"/>
              <a:gd name="connsiteY449" fmla="*/ 109538 h 576263"/>
              <a:gd name="connsiteX450" fmla="*/ 262291 w 334963"/>
              <a:gd name="connsiteY450" fmla="*/ 110067 h 576263"/>
              <a:gd name="connsiteX451" fmla="*/ 262821 w 334963"/>
              <a:gd name="connsiteY451" fmla="*/ 109891 h 576263"/>
              <a:gd name="connsiteX452" fmla="*/ 263526 w 334963"/>
              <a:gd name="connsiteY452" fmla="*/ 109891 h 576263"/>
              <a:gd name="connsiteX453" fmla="*/ 262468 w 334963"/>
              <a:gd name="connsiteY453" fmla="*/ 118710 h 576263"/>
              <a:gd name="connsiteX454" fmla="*/ 261233 w 334963"/>
              <a:gd name="connsiteY454" fmla="*/ 127177 h 576263"/>
              <a:gd name="connsiteX455" fmla="*/ 260175 w 334963"/>
              <a:gd name="connsiteY455" fmla="*/ 135115 h 576263"/>
              <a:gd name="connsiteX456" fmla="*/ 258764 w 334963"/>
              <a:gd name="connsiteY456" fmla="*/ 142523 h 576263"/>
              <a:gd name="connsiteX457" fmla="*/ 257353 w 334963"/>
              <a:gd name="connsiteY457" fmla="*/ 149226 h 576263"/>
              <a:gd name="connsiteX458" fmla="*/ 255589 w 334963"/>
              <a:gd name="connsiteY458" fmla="*/ 155223 h 576263"/>
              <a:gd name="connsiteX459" fmla="*/ 253119 w 334963"/>
              <a:gd name="connsiteY459" fmla="*/ 164924 h 576263"/>
              <a:gd name="connsiteX460" fmla="*/ 251002 w 334963"/>
              <a:gd name="connsiteY460" fmla="*/ 174626 h 576263"/>
              <a:gd name="connsiteX461" fmla="*/ 249591 w 334963"/>
              <a:gd name="connsiteY461" fmla="*/ 184504 h 576263"/>
              <a:gd name="connsiteX462" fmla="*/ 248709 w 334963"/>
              <a:gd name="connsiteY462" fmla="*/ 194205 h 576263"/>
              <a:gd name="connsiteX463" fmla="*/ 248180 w 334963"/>
              <a:gd name="connsiteY463" fmla="*/ 203554 h 576263"/>
              <a:gd name="connsiteX464" fmla="*/ 230189 w 334963"/>
              <a:gd name="connsiteY464" fmla="*/ 208493 h 576263"/>
              <a:gd name="connsiteX465" fmla="*/ 212373 w 334963"/>
              <a:gd name="connsiteY465" fmla="*/ 212373 h 576263"/>
              <a:gd name="connsiteX466" fmla="*/ 194382 w 334963"/>
              <a:gd name="connsiteY466" fmla="*/ 214666 h 576263"/>
              <a:gd name="connsiteX467" fmla="*/ 176390 w 334963"/>
              <a:gd name="connsiteY467" fmla="*/ 215901 h 576263"/>
              <a:gd name="connsiteX468" fmla="*/ 158574 w 334963"/>
              <a:gd name="connsiteY468" fmla="*/ 215901 h 576263"/>
              <a:gd name="connsiteX469" fmla="*/ 140583 w 334963"/>
              <a:gd name="connsiteY469" fmla="*/ 214843 h 576263"/>
              <a:gd name="connsiteX470" fmla="*/ 122767 w 334963"/>
              <a:gd name="connsiteY470" fmla="*/ 212550 h 576263"/>
              <a:gd name="connsiteX471" fmla="*/ 104776 w 334963"/>
              <a:gd name="connsiteY471" fmla="*/ 209022 h 576263"/>
              <a:gd name="connsiteX472" fmla="*/ 86784 w 334963"/>
              <a:gd name="connsiteY472" fmla="*/ 204789 h 576263"/>
              <a:gd name="connsiteX473" fmla="*/ 86431 w 334963"/>
              <a:gd name="connsiteY473" fmla="*/ 195264 h 576263"/>
              <a:gd name="connsiteX474" fmla="*/ 85373 w 334963"/>
              <a:gd name="connsiteY474" fmla="*/ 185209 h 576263"/>
              <a:gd name="connsiteX475" fmla="*/ 83785 w 334963"/>
              <a:gd name="connsiteY475" fmla="*/ 175331 h 576263"/>
              <a:gd name="connsiteX476" fmla="*/ 81845 w 334963"/>
              <a:gd name="connsiteY476" fmla="*/ 165101 h 576263"/>
              <a:gd name="connsiteX477" fmla="*/ 79199 w 334963"/>
              <a:gd name="connsiteY477" fmla="*/ 155223 h 576263"/>
              <a:gd name="connsiteX478" fmla="*/ 77612 w 334963"/>
              <a:gd name="connsiteY478" fmla="*/ 149226 h 576263"/>
              <a:gd name="connsiteX479" fmla="*/ 76201 w 334963"/>
              <a:gd name="connsiteY479" fmla="*/ 142523 h 576263"/>
              <a:gd name="connsiteX480" fmla="*/ 74966 w 334963"/>
              <a:gd name="connsiteY480" fmla="*/ 135115 h 576263"/>
              <a:gd name="connsiteX481" fmla="*/ 73555 w 334963"/>
              <a:gd name="connsiteY481" fmla="*/ 127177 h 576263"/>
              <a:gd name="connsiteX482" fmla="*/ 72320 w 334963"/>
              <a:gd name="connsiteY482" fmla="*/ 118710 h 576263"/>
              <a:gd name="connsiteX483" fmla="*/ 71438 w 334963"/>
              <a:gd name="connsiteY483" fmla="*/ 109891 h 576263"/>
              <a:gd name="connsiteX484" fmla="*/ 71967 w 334963"/>
              <a:gd name="connsiteY484" fmla="*/ 109891 h 576263"/>
              <a:gd name="connsiteX485" fmla="*/ 72496 w 334963"/>
              <a:gd name="connsiteY485" fmla="*/ 110067 h 576263"/>
              <a:gd name="connsiteX486" fmla="*/ 98425 w 334963"/>
              <a:gd name="connsiteY486" fmla="*/ 0 h 576263"/>
              <a:gd name="connsiteX487" fmla="*/ 100013 w 334963"/>
              <a:gd name="connsiteY487" fmla="*/ 0 h 576263"/>
              <a:gd name="connsiteX488" fmla="*/ 100895 w 334963"/>
              <a:gd name="connsiteY488" fmla="*/ 176 h 576263"/>
              <a:gd name="connsiteX489" fmla="*/ 101247 w 334963"/>
              <a:gd name="connsiteY489" fmla="*/ 176 h 576263"/>
              <a:gd name="connsiteX490" fmla="*/ 101424 w 334963"/>
              <a:gd name="connsiteY490" fmla="*/ 10187 h 576263"/>
              <a:gd name="connsiteX491" fmla="*/ 102129 w 334963"/>
              <a:gd name="connsiteY491" fmla="*/ 19320 h 576263"/>
              <a:gd name="connsiteX492" fmla="*/ 103188 w 334963"/>
              <a:gd name="connsiteY492" fmla="*/ 27574 h 576263"/>
              <a:gd name="connsiteX493" fmla="*/ 104775 w 334963"/>
              <a:gd name="connsiteY493" fmla="*/ 35302 h 576263"/>
              <a:gd name="connsiteX494" fmla="*/ 106539 w 334963"/>
              <a:gd name="connsiteY494" fmla="*/ 42327 h 576263"/>
              <a:gd name="connsiteX495" fmla="*/ 108832 w 334963"/>
              <a:gd name="connsiteY495" fmla="*/ 48650 h 576263"/>
              <a:gd name="connsiteX496" fmla="*/ 111302 w 334963"/>
              <a:gd name="connsiteY496" fmla="*/ 54270 h 576263"/>
              <a:gd name="connsiteX497" fmla="*/ 113771 w 334963"/>
              <a:gd name="connsiteY497" fmla="*/ 59364 h 576263"/>
              <a:gd name="connsiteX498" fmla="*/ 116770 w 334963"/>
              <a:gd name="connsiteY498" fmla="*/ 63754 h 576263"/>
              <a:gd name="connsiteX499" fmla="*/ 119945 w 334963"/>
              <a:gd name="connsiteY499" fmla="*/ 67794 h 576263"/>
              <a:gd name="connsiteX500" fmla="*/ 123120 w 334963"/>
              <a:gd name="connsiteY500" fmla="*/ 71131 h 576263"/>
              <a:gd name="connsiteX501" fmla="*/ 126295 w 334963"/>
              <a:gd name="connsiteY501" fmla="*/ 74117 h 576263"/>
              <a:gd name="connsiteX502" fmla="*/ 129646 w 334963"/>
              <a:gd name="connsiteY502" fmla="*/ 76575 h 576263"/>
              <a:gd name="connsiteX503" fmla="*/ 133350 w 334963"/>
              <a:gd name="connsiteY503" fmla="*/ 78859 h 576263"/>
              <a:gd name="connsiteX504" fmla="*/ 136702 w 334963"/>
              <a:gd name="connsiteY504" fmla="*/ 80615 h 576263"/>
              <a:gd name="connsiteX505" fmla="*/ 140053 w 334963"/>
              <a:gd name="connsiteY505" fmla="*/ 82020 h 576263"/>
              <a:gd name="connsiteX506" fmla="*/ 143581 w 334963"/>
              <a:gd name="connsiteY506" fmla="*/ 83074 h 576263"/>
              <a:gd name="connsiteX507" fmla="*/ 146756 w 334963"/>
              <a:gd name="connsiteY507" fmla="*/ 83952 h 576263"/>
              <a:gd name="connsiteX508" fmla="*/ 149931 w 334963"/>
              <a:gd name="connsiteY508" fmla="*/ 84479 h 576263"/>
              <a:gd name="connsiteX509" fmla="*/ 152930 w 334963"/>
              <a:gd name="connsiteY509" fmla="*/ 84830 h 576263"/>
              <a:gd name="connsiteX510" fmla="*/ 155928 w 334963"/>
              <a:gd name="connsiteY510" fmla="*/ 85006 h 576263"/>
              <a:gd name="connsiteX511" fmla="*/ 158398 w 334963"/>
              <a:gd name="connsiteY511" fmla="*/ 85181 h 576263"/>
              <a:gd name="connsiteX512" fmla="*/ 161396 w 334963"/>
              <a:gd name="connsiteY512" fmla="*/ 85006 h 576263"/>
              <a:gd name="connsiteX513" fmla="*/ 163866 w 334963"/>
              <a:gd name="connsiteY513" fmla="*/ 84830 h 576263"/>
              <a:gd name="connsiteX514" fmla="*/ 165982 w 334963"/>
              <a:gd name="connsiteY514" fmla="*/ 84655 h 576263"/>
              <a:gd name="connsiteX515" fmla="*/ 167041 w 334963"/>
              <a:gd name="connsiteY515" fmla="*/ 84303 h 576263"/>
              <a:gd name="connsiteX516" fmla="*/ 167570 w 334963"/>
              <a:gd name="connsiteY516" fmla="*/ 84303 h 576263"/>
              <a:gd name="connsiteX517" fmla="*/ 167923 w 334963"/>
              <a:gd name="connsiteY517" fmla="*/ 84303 h 576263"/>
              <a:gd name="connsiteX518" fmla="*/ 169157 w 334963"/>
              <a:gd name="connsiteY518" fmla="*/ 84655 h 576263"/>
              <a:gd name="connsiteX519" fmla="*/ 170921 w 334963"/>
              <a:gd name="connsiteY519" fmla="*/ 84830 h 576263"/>
              <a:gd name="connsiteX520" fmla="*/ 173391 w 334963"/>
              <a:gd name="connsiteY520" fmla="*/ 85006 h 576263"/>
              <a:gd name="connsiteX521" fmla="*/ 176389 w 334963"/>
              <a:gd name="connsiteY521" fmla="*/ 85181 h 576263"/>
              <a:gd name="connsiteX522" fmla="*/ 179212 w 334963"/>
              <a:gd name="connsiteY522" fmla="*/ 85006 h 576263"/>
              <a:gd name="connsiteX523" fmla="*/ 181857 w 334963"/>
              <a:gd name="connsiteY523" fmla="*/ 84830 h 576263"/>
              <a:gd name="connsiteX524" fmla="*/ 184856 w 334963"/>
              <a:gd name="connsiteY524" fmla="*/ 84479 h 576263"/>
              <a:gd name="connsiteX525" fmla="*/ 188031 w 334963"/>
              <a:gd name="connsiteY525" fmla="*/ 83952 h 576263"/>
              <a:gd name="connsiteX526" fmla="*/ 191382 w 334963"/>
              <a:gd name="connsiteY526" fmla="*/ 83074 h 576263"/>
              <a:gd name="connsiteX527" fmla="*/ 194734 w 334963"/>
              <a:gd name="connsiteY527" fmla="*/ 82020 h 576263"/>
              <a:gd name="connsiteX528" fmla="*/ 198085 w 334963"/>
              <a:gd name="connsiteY528" fmla="*/ 80615 h 576263"/>
              <a:gd name="connsiteX529" fmla="*/ 201789 w 334963"/>
              <a:gd name="connsiteY529" fmla="*/ 78859 h 576263"/>
              <a:gd name="connsiteX530" fmla="*/ 205141 w 334963"/>
              <a:gd name="connsiteY530" fmla="*/ 76575 h 576263"/>
              <a:gd name="connsiteX531" fmla="*/ 208492 w 334963"/>
              <a:gd name="connsiteY531" fmla="*/ 74117 h 576263"/>
              <a:gd name="connsiteX532" fmla="*/ 211844 w 334963"/>
              <a:gd name="connsiteY532" fmla="*/ 71131 h 576263"/>
              <a:gd name="connsiteX533" fmla="*/ 215019 w 334963"/>
              <a:gd name="connsiteY533" fmla="*/ 67794 h 576263"/>
              <a:gd name="connsiteX534" fmla="*/ 218194 w 334963"/>
              <a:gd name="connsiteY534" fmla="*/ 63754 h 576263"/>
              <a:gd name="connsiteX535" fmla="*/ 221016 w 334963"/>
              <a:gd name="connsiteY535" fmla="*/ 59364 h 576263"/>
              <a:gd name="connsiteX536" fmla="*/ 223838 w 334963"/>
              <a:gd name="connsiteY536" fmla="*/ 54270 h 576263"/>
              <a:gd name="connsiteX537" fmla="*/ 226131 w 334963"/>
              <a:gd name="connsiteY537" fmla="*/ 48650 h 576263"/>
              <a:gd name="connsiteX538" fmla="*/ 228248 w 334963"/>
              <a:gd name="connsiteY538" fmla="*/ 42327 h 576263"/>
              <a:gd name="connsiteX539" fmla="*/ 230012 w 334963"/>
              <a:gd name="connsiteY539" fmla="*/ 35302 h 576263"/>
              <a:gd name="connsiteX540" fmla="*/ 231599 w 334963"/>
              <a:gd name="connsiteY540" fmla="*/ 27574 h 576263"/>
              <a:gd name="connsiteX541" fmla="*/ 232657 w 334963"/>
              <a:gd name="connsiteY541" fmla="*/ 19320 h 576263"/>
              <a:gd name="connsiteX542" fmla="*/ 233363 w 334963"/>
              <a:gd name="connsiteY542" fmla="*/ 10187 h 576263"/>
              <a:gd name="connsiteX543" fmla="*/ 233539 w 334963"/>
              <a:gd name="connsiteY543" fmla="*/ 176 h 576263"/>
              <a:gd name="connsiteX544" fmla="*/ 233892 w 334963"/>
              <a:gd name="connsiteY544" fmla="*/ 176 h 576263"/>
              <a:gd name="connsiteX545" fmla="*/ 234951 w 334963"/>
              <a:gd name="connsiteY545" fmla="*/ 0 h 576263"/>
              <a:gd name="connsiteX546" fmla="*/ 236538 w 334963"/>
              <a:gd name="connsiteY546" fmla="*/ 0 h 576263"/>
              <a:gd name="connsiteX547" fmla="*/ 239889 w 334963"/>
              <a:gd name="connsiteY547" fmla="*/ 176 h 576263"/>
              <a:gd name="connsiteX548" fmla="*/ 243946 w 334963"/>
              <a:gd name="connsiteY548" fmla="*/ 176 h 576263"/>
              <a:gd name="connsiteX549" fmla="*/ 249238 w 334963"/>
              <a:gd name="connsiteY549" fmla="*/ 527 h 576263"/>
              <a:gd name="connsiteX550" fmla="*/ 254882 w 334963"/>
              <a:gd name="connsiteY550" fmla="*/ 1054 h 576263"/>
              <a:gd name="connsiteX551" fmla="*/ 261409 w 334963"/>
              <a:gd name="connsiteY551" fmla="*/ 1756 h 576263"/>
              <a:gd name="connsiteX552" fmla="*/ 267935 w 334963"/>
              <a:gd name="connsiteY552" fmla="*/ 2635 h 576263"/>
              <a:gd name="connsiteX553" fmla="*/ 274991 w 334963"/>
              <a:gd name="connsiteY553" fmla="*/ 4215 h 576263"/>
              <a:gd name="connsiteX554" fmla="*/ 281870 w 334963"/>
              <a:gd name="connsiteY554" fmla="*/ 5972 h 576263"/>
              <a:gd name="connsiteX555" fmla="*/ 288749 w 334963"/>
              <a:gd name="connsiteY555" fmla="*/ 8079 h 576263"/>
              <a:gd name="connsiteX556" fmla="*/ 295276 w 334963"/>
              <a:gd name="connsiteY556" fmla="*/ 10889 h 576263"/>
              <a:gd name="connsiteX557" fmla="*/ 301449 w 334963"/>
              <a:gd name="connsiteY557" fmla="*/ 14051 h 576263"/>
              <a:gd name="connsiteX558" fmla="*/ 307094 w 334963"/>
              <a:gd name="connsiteY558" fmla="*/ 17915 h 576263"/>
              <a:gd name="connsiteX559" fmla="*/ 307270 w 334963"/>
              <a:gd name="connsiteY559" fmla="*/ 18090 h 576263"/>
              <a:gd name="connsiteX560" fmla="*/ 307623 w 334963"/>
              <a:gd name="connsiteY560" fmla="*/ 18617 h 576263"/>
              <a:gd name="connsiteX561" fmla="*/ 308152 w 334963"/>
              <a:gd name="connsiteY561" fmla="*/ 19495 h 576263"/>
              <a:gd name="connsiteX562" fmla="*/ 308681 w 334963"/>
              <a:gd name="connsiteY562" fmla="*/ 20549 h 576263"/>
              <a:gd name="connsiteX563" fmla="*/ 309034 w 334963"/>
              <a:gd name="connsiteY563" fmla="*/ 21778 h 576263"/>
              <a:gd name="connsiteX564" fmla="*/ 309387 w 334963"/>
              <a:gd name="connsiteY564" fmla="*/ 23008 h 576263"/>
              <a:gd name="connsiteX565" fmla="*/ 309563 w 334963"/>
              <a:gd name="connsiteY565" fmla="*/ 24413 h 576263"/>
              <a:gd name="connsiteX566" fmla="*/ 309210 w 334963"/>
              <a:gd name="connsiteY566" fmla="*/ 25994 h 576263"/>
              <a:gd name="connsiteX567" fmla="*/ 308505 w 334963"/>
              <a:gd name="connsiteY567" fmla="*/ 27399 h 576263"/>
              <a:gd name="connsiteX568" fmla="*/ 307270 w 334963"/>
              <a:gd name="connsiteY568" fmla="*/ 28804 h 576263"/>
              <a:gd name="connsiteX569" fmla="*/ 305330 w 334963"/>
              <a:gd name="connsiteY569" fmla="*/ 30033 h 576263"/>
              <a:gd name="connsiteX570" fmla="*/ 302860 w 334963"/>
              <a:gd name="connsiteY570" fmla="*/ 31087 h 576263"/>
              <a:gd name="connsiteX571" fmla="*/ 299156 w 334963"/>
              <a:gd name="connsiteY571" fmla="*/ 31965 h 576263"/>
              <a:gd name="connsiteX572" fmla="*/ 294923 w 334963"/>
              <a:gd name="connsiteY572" fmla="*/ 32316 h 576263"/>
              <a:gd name="connsiteX573" fmla="*/ 294923 w 334963"/>
              <a:gd name="connsiteY573" fmla="*/ 32668 h 576263"/>
              <a:gd name="connsiteX574" fmla="*/ 295276 w 334963"/>
              <a:gd name="connsiteY574" fmla="*/ 33546 h 576263"/>
              <a:gd name="connsiteX575" fmla="*/ 295452 w 334963"/>
              <a:gd name="connsiteY575" fmla="*/ 34951 h 576263"/>
              <a:gd name="connsiteX576" fmla="*/ 295805 w 334963"/>
              <a:gd name="connsiteY576" fmla="*/ 36707 h 576263"/>
              <a:gd name="connsiteX577" fmla="*/ 295981 w 334963"/>
              <a:gd name="connsiteY577" fmla="*/ 38815 h 576263"/>
              <a:gd name="connsiteX578" fmla="*/ 296158 w 334963"/>
              <a:gd name="connsiteY578" fmla="*/ 41274 h 576263"/>
              <a:gd name="connsiteX579" fmla="*/ 296158 w 334963"/>
              <a:gd name="connsiteY579" fmla="*/ 43732 h 576263"/>
              <a:gd name="connsiteX580" fmla="*/ 296158 w 334963"/>
              <a:gd name="connsiteY580" fmla="*/ 46191 h 576263"/>
              <a:gd name="connsiteX581" fmla="*/ 295628 w 334963"/>
              <a:gd name="connsiteY581" fmla="*/ 48826 h 576263"/>
              <a:gd name="connsiteX582" fmla="*/ 294923 w 334963"/>
              <a:gd name="connsiteY582" fmla="*/ 51285 h 576263"/>
              <a:gd name="connsiteX583" fmla="*/ 293865 w 334963"/>
              <a:gd name="connsiteY583" fmla="*/ 53743 h 576263"/>
              <a:gd name="connsiteX584" fmla="*/ 292453 w 334963"/>
              <a:gd name="connsiteY584" fmla="*/ 55851 h 576263"/>
              <a:gd name="connsiteX585" fmla="*/ 290337 w 334963"/>
              <a:gd name="connsiteY585" fmla="*/ 57607 h 576263"/>
              <a:gd name="connsiteX586" fmla="*/ 288044 w 334963"/>
              <a:gd name="connsiteY586" fmla="*/ 58837 h 576263"/>
              <a:gd name="connsiteX587" fmla="*/ 285045 w 334963"/>
              <a:gd name="connsiteY587" fmla="*/ 59715 h 576263"/>
              <a:gd name="connsiteX588" fmla="*/ 281341 w 334963"/>
              <a:gd name="connsiteY588" fmla="*/ 60066 h 576263"/>
              <a:gd name="connsiteX589" fmla="*/ 278695 w 334963"/>
              <a:gd name="connsiteY589" fmla="*/ 59890 h 576263"/>
              <a:gd name="connsiteX590" fmla="*/ 275873 w 334963"/>
              <a:gd name="connsiteY590" fmla="*/ 59539 h 576263"/>
              <a:gd name="connsiteX591" fmla="*/ 275873 w 334963"/>
              <a:gd name="connsiteY591" fmla="*/ 60066 h 576263"/>
              <a:gd name="connsiteX592" fmla="*/ 276226 w 334963"/>
              <a:gd name="connsiteY592" fmla="*/ 61120 h 576263"/>
              <a:gd name="connsiteX593" fmla="*/ 276578 w 334963"/>
              <a:gd name="connsiteY593" fmla="*/ 62876 h 576263"/>
              <a:gd name="connsiteX594" fmla="*/ 276931 w 334963"/>
              <a:gd name="connsiteY594" fmla="*/ 65159 h 576263"/>
              <a:gd name="connsiteX595" fmla="*/ 277460 w 334963"/>
              <a:gd name="connsiteY595" fmla="*/ 67794 h 576263"/>
              <a:gd name="connsiteX596" fmla="*/ 277813 w 334963"/>
              <a:gd name="connsiteY596" fmla="*/ 70428 h 576263"/>
              <a:gd name="connsiteX597" fmla="*/ 277989 w 334963"/>
              <a:gd name="connsiteY597" fmla="*/ 73238 h 576263"/>
              <a:gd name="connsiteX598" fmla="*/ 278166 w 334963"/>
              <a:gd name="connsiteY598" fmla="*/ 76049 h 576263"/>
              <a:gd name="connsiteX599" fmla="*/ 278166 w 334963"/>
              <a:gd name="connsiteY599" fmla="*/ 78683 h 576263"/>
              <a:gd name="connsiteX600" fmla="*/ 277813 w 334963"/>
              <a:gd name="connsiteY600" fmla="*/ 80791 h 576263"/>
              <a:gd name="connsiteX601" fmla="*/ 277108 w 334963"/>
              <a:gd name="connsiteY601" fmla="*/ 82547 h 576263"/>
              <a:gd name="connsiteX602" fmla="*/ 276049 w 334963"/>
              <a:gd name="connsiteY602" fmla="*/ 83776 h 576263"/>
              <a:gd name="connsiteX603" fmla="*/ 274638 w 334963"/>
              <a:gd name="connsiteY603" fmla="*/ 84128 h 576263"/>
              <a:gd name="connsiteX604" fmla="*/ 274109 w 334963"/>
              <a:gd name="connsiteY604" fmla="*/ 84128 h 576263"/>
              <a:gd name="connsiteX605" fmla="*/ 273580 w 334963"/>
              <a:gd name="connsiteY605" fmla="*/ 83952 h 576263"/>
              <a:gd name="connsiteX606" fmla="*/ 273580 w 334963"/>
              <a:gd name="connsiteY606" fmla="*/ 84479 h 576263"/>
              <a:gd name="connsiteX607" fmla="*/ 273756 w 334963"/>
              <a:gd name="connsiteY607" fmla="*/ 85357 h 576263"/>
              <a:gd name="connsiteX608" fmla="*/ 273756 w 334963"/>
              <a:gd name="connsiteY608" fmla="*/ 86938 h 576263"/>
              <a:gd name="connsiteX609" fmla="*/ 273580 w 334963"/>
              <a:gd name="connsiteY609" fmla="*/ 89045 h 576263"/>
              <a:gd name="connsiteX610" fmla="*/ 273403 w 334963"/>
              <a:gd name="connsiteY610" fmla="*/ 91504 h 576263"/>
              <a:gd name="connsiteX611" fmla="*/ 273051 w 334963"/>
              <a:gd name="connsiteY611" fmla="*/ 93963 h 576263"/>
              <a:gd name="connsiteX612" fmla="*/ 272521 w 334963"/>
              <a:gd name="connsiteY612" fmla="*/ 96422 h 576263"/>
              <a:gd name="connsiteX613" fmla="*/ 271639 w 334963"/>
              <a:gd name="connsiteY613" fmla="*/ 98705 h 576263"/>
              <a:gd name="connsiteX614" fmla="*/ 270405 w 334963"/>
              <a:gd name="connsiteY614" fmla="*/ 100988 h 576263"/>
              <a:gd name="connsiteX615" fmla="*/ 268817 w 334963"/>
              <a:gd name="connsiteY615" fmla="*/ 102920 h 576263"/>
              <a:gd name="connsiteX616" fmla="*/ 266524 w 334963"/>
              <a:gd name="connsiteY616" fmla="*/ 104325 h 576263"/>
              <a:gd name="connsiteX617" fmla="*/ 264055 w 334963"/>
              <a:gd name="connsiteY617" fmla="*/ 105203 h 576263"/>
              <a:gd name="connsiteX618" fmla="*/ 263526 w 334963"/>
              <a:gd name="connsiteY618" fmla="*/ 105379 h 576263"/>
              <a:gd name="connsiteX619" fmla="*/ 262820 w 334963"/>
              <a:gd name="connsiteY619" fmla="*/ 105555 h 576263"/>
              <a:gd name="connsiteX620" fmla="*/ 262291 w 334963"/>
              <a:gd name="connsiteY620" fmla="*/ 105555 h 576263"/>
              <a:gd name="connsiteX621" fmla="*/ 259998 w 334963"/>
              <a:gd name="connsiteY621" fmla="*/ 105379 h 576263"/>
              <a:gd name="connsiteX622" fmla="*/ 257176 w 334963"/>
              <a:gd name="connsiteY622" fmla="*/ 104677 h 576263"/>
              <a:gd name="connsiteX623" fmla="*/ 254001 w 334963"/>
              <a:gd name="connsiteY623" fmla="*/ 103447 h 576263"/>
              <a:gd name="connsiteX624" fmla="*/ 254001 w 334963"/>
              <a:gd name="connsiteY624" fmla="*/ 103974 h 576263"/>
              <a:gd name="connsiteX625" fmla="*/ 254001 w 334963"/>
              <a:gd name="connsiteY625" fmla="*/ 105028 h 576263"/>
              <a:gd name="connsiteX626" fmla="*/ 254001 w 334963"/>
              <a:gd name="connsiteY626" fmla="*/ 106608 h 576263"/>
              <a:gd name="connsiteX627" fmla="*/ 253824 w 334963"/>
              <a:gd name="connsiteY627" fmla="*/ 108716 h 576263"/>
              <a:gd name="connsiteX628" fmla="*/ 253471 w 334963"/>
              <a:gd name="connsiteY628" fmla="*/ 110999 h 576263"/>
              <a:gd name="connsiteX629" fmla="*/ 252942 w 334963"/>
              <a:gd name="connsiteY629" fmla="*/ 113458 h 576263"/>
              <a:gd name="connsiteX630" fmla="*/ 252237 w 334963"/>
              <a:gd name="connsiteY630" fmla="*/ 116268 h 576263"/>
              <a:gd name="connsiteX631" fmla="*/ 251178 w 334963"/>
              <a:gd name="connsiteY631" fmla="*/ 118903 h 576263"/>
              <a:gd name="connsiteX632" fmla="*/ 249767 w 334963"/>
              <a:gd name="connsiteY632" fmla="*/ 121186 h 576263"/>
              <a:gd name="connsiteX633" fmla="*/ 248003 w 334963"/>
              <a:gd name="connsiteY633" fmla="*/ 123293 h 576263"/>
              <a:gd name="connsiteX634" fmla="*/ 245887 w 334963"/>
              <a:gd name="connsiteY634" fmla="*/ 124874 h 576263"/>
              <a:gd name="connsiteX635" fmla="*/ 243241 w 334963"/>
              <a:gd name="connsiteY635" fmla="*/ 125928 h 576263"/>
              <a:gd name="connsiteX636" fmla="*/ 240066 w 334963"/>
              <a:gd name="connsiteY636" fmla="*/ 126455 h 576263"/>
              <a:gd name="connsiteX637" fmla="*/ 237773 w 334963"/>
              <a:gd name="connsiteY637" fmla="*/ 126279 h 576263"/>
              <a:gd name="connsiteX638" fmla="*/ 234951 w 334963"/>
              <a:gd name="connsiteY638" fmla="*/ 125577 h 576263"/>
              <a:gd name="connsiteX639" fmla="*/ 231952 w 334963"/>
              <a:gd name="connsiteY639" fmla="*/ 124347 h 576263"/>
              <a:gd name="connsiteX640" fmla="*/ 228600 w 334963"/>
              <a:gd name="connsiteY640" fmla="*/ 122767 h 576263"/>
              <a:gd name="connsiteX641" fmla="*/ 225073 w 334963"/>
              <a:gd name="connsiteY641" fmla="*/ 120659 h 576263"/>
              <a:gd name="connsiteX642" fmla="*/ 224896 w 334963"/>
              <a:gd name="connsiteY642" fmla="*/ 121186 h 576263"/>
              <a:gd name="connsiteX643" fmla="*/ 224544 w 334963"/>
              <a:gd name="connsiteY643" fmla="*/ 122591 h 576263"/>
              <a:gd name="connsiteX644" fmla="*/ 224014 w 334963"/>
              <a:gd name="connsiteY644" fmla="*/ 124874 h 576263"/>
              <a:gd name="connsiteX645" fmla="*/ 223309 w 334963"/>
              <a:gd name="connsiteY645" fmla="*/ 127684 h 576263"/>
              <a:gd name="connsiteX646" fmla="*/ 222074 w 334963"/>
              <a:gd name="connsiteY646" fmla="*/ 131021 h 576263"/>
              <a:gd name="connsiteX647" fmla="*/ 220839 w 334963"/>
              <a:gd name="connsiteY647" fmla="*/ 134534 h 576263"/>
              <a:gd name="connsiteX648" fmla="*/ 219252 w 334963"/>
              <a:gd name="connsiteY648" fmla="*/ 138222 h 576263"/>
              <a:gd name="connsiteX649" fmla="*/ 217488 w 334963"/>
              <a:gd name="connsiteY649" fmla="*/ 142086 h 576263"/>
              <a:gd name="connsiteX650" fmla="*/ 215371 w 334963"/>
              <a:gd name="connsiteY650" fmla="*/ 145774 h 576263"/>
              <a:gd name="connsiteX651" fmla="*/ 213078 w 334963"/>
              <a:gd name="connsiteY651" fmla="*/ 148936 h 576263"/>
              <a:gd name="connsiteX652" fmla="*/ 210256 w 334963"/>
              <a:gd name="connsiteY652" fmla="*/ 151921 h 576263"/>
              <a:gd name="connsiteX653" fmla="*/ 207257 w 334963"/>
              <a:gd name="connsiteY653" fmla="*/ 154029 h 576263"/>
              <a:gd name="connsiteX654" fmla="*/ 203906 w 334963"/>
              <a:gd name="connsiteY654" fmla="*/ 155610 h 576263"/>
              <a:gd name="connsiteX655" fmla="*/ 200378 w 334963"/>
              <a:gd name="connsiteY655" fmla="*/ 155961 h 576263"/>
              <a:gd name="connsiteX656" fmla="*/ 197380 w 334963"/>
              <a:gd name="connsiteY656" fmla="*/ 155785 h 576263"/>
              <a:gd name="connsiteX657" fmla="*/ 194557 w 334963"/>
              <a:gd name="connsiteY657" fmla="*/ 154907 h 576263"/>
              <a:gd name="connsiteX658" fmla="*/ 191559 w 334963"/>
              <a:gd name="connsiteY658" fmla="*/ 153502 h 576263"/>
              <a:gd name="connsiteX659" fmla="*/ 188207 w 334963"/>
              <a:gd name="connsiteY659" fmla="*/ 151395 h 576263"/>
              <a:gd name="connsiteX660" fmla="*/ 184856 w 334963"/>
              <a:gd name="connsiteY660" fmla="*/ 148409 h 576263"/>
              <a:gd name="connsiteX661" fmla="*/ 184680 w 334963"/>
              <a:gd name="connsiteY661" fmla="*/ 148760 h 576263"/>
              <a:gd name="connsiteX662" fmla="*/ 184327 w 334963"/>
              <a:gd name="connsiteY662" fmla="*/ 149638 h 576263"/>
              <a:gd name="connsiteX663" fmla="*/ 183798 w 334963"/>
              <a:gd name="connsiteY663" fmla="*/ 151395 h 576263"/>
              <a:gd name="connsiteX664" fmla="*/ 182916 w 334963"/>
              <a:gd name="connsiteY664" fmla="*/ 152975 h 576263"/>
              <a:gd name="connsiteX665" fmla="*/ 181857 w 334963"/>
              <a:gd name="connsiteY665" fmla="*/ 154907 h 576263"/>
              <a:gd name="connsiteX666" fmla="*/ 180446 w 334963"/>
              <a:gd name="connsiteY666" fmla="*/ 157015 h 576263"/>
              <a:gd name="connsiteX667" fmla="*/ 178682 w 334963"/>
              <a:gd name="connsiteY667" fmla="*/ 158947 h 576263"/>
              <a:gd name="connsiteX668" fmla="*/ 176389 w 334963"/>
              <a:gd name="connsiteY668" fmla="*/ 160703 h 576263"/>
              <a:gd name="connsiteX669" fmla="*/ 173920 w 334963"/>
              <a:gd name="connsiteY669" fmla="*/ 162108 h 576263"/>
              <a:gd name="connsiteX670" fmla="*/ 170921 w 334963"/>
              <a:gd name="connsiteY670" fmla="*/ 163162 h 576263"/>
              <a:gd name="connsiteX671" fmla="*/ 167570 w 334963"/>
              <a:gd name="connsiteY671" fmla="*/ 163513 h 576263"/>
              <a:gd name="connsiteX672" fmla="*/ 164042 w 334963"/>
              <a:gd name="connsiteY672" fmla="*/ 163162 h 576263"/>
              <a:gd name="connsiteX673" fmla="*/ 161043 w 334963"/>
              <a:gd name="connsiteY673" fmla="*/ 162108 h 576263"/>
              <a:gd name="connsiteX674" fmla="*/ 158574 w 334963"/>
              <a:gd name="connsiteY674" fmla="*/ 160703 h 576263"/>
              <a:gd name="connsiteX675" fmla="*/ 156457 w 334963"/>
              <a:gd name="connsiteY675" fmla="*/ 158947 h 576263"/>
              <a:gd name="connsiteX676" fmla="*/ 154693 w 334963"/>
              <a:gd name="connsiteY676" fmla="*/ 157015 h 576263"/>
              <a:gd name="connsiteX677" fmla="*/ 153106 w 334963"/>
              <a:gd name="connsiteY677" fmla="*/ 154907 h 576263"/>
              <a:gd name="connsiteX678" fmla="*/ 151871 w 334963"/>
              <a:gd name="connsiteY678" fmla="*/ 152975 h 576263"/>
              <a:gd name="connsiteX679" fmla="*/ 151166 w 334963"/>
              <a:gd name="connsiteY679" fmla="*/ 151395 h 576263"/>
              <a:gd name="connsiteX680" fmla="*/ 150636 w 334963"/>
              <a:gd name="connsiteY680" fmla="*/ 149638 h 576263"/>
              <a:gd name="connsiteX681" fmla="*/ 150284 w 334963"/>
              <a:gd name="connsiteY681" fmla="*/ 148760 h 576263"/>
              <a:gd name="connsiteX682" fmla="*/ 150107 w 334963"/>
              <a:gd name="connsiteY682" fmla="*/ 148409 h 576263"/>
              <a:gd name="connsiteX683" fmla="*/ 146756 w 334963"/>
              <a:gd name="connsiteY683" fmla="*/ 151395 h 576263"/>
              <a:gd name="connsiteX684" fmla="*/ 143581 w 334963"/>
              <a:gd name="connsiteY684" fmla="*/ 153502 h 576263"/>
              <a:gd name="connsiteX685" fmla="*/ 140229 w 334963"/>
              <a:gd name="connsiteY685" fmla="*/ 154907 h 576263"/>
              <a:gd name="connsiteX686" fmla="*/ 137407 w 334963"/>
              <a:gd name="connsiteY686" fmla="*/ 155785 h 576263"/>
              <a:gd name="connsiteX687" fmla="*/ 134761 w 334963"/>
              <a:gd name="connsiteY687" fmla="*/ 155961 h 576263"/>
              <a:gd name="connsiteX688" fmla="*/ 130881 w 334963"/>
              <a:gd name="connsiteY688" fmla="*/ 155610 h 576263"/>
              <a:gd name="connsiteX689" fmla="*/ 127706 w 334963"/>
              <a:gd name="connsiteY689" fmla="*/ 154029 h 576263"/>
              <a:gd name="connsiteX690" fmla="*/ 124707 w 334963"/>
              <a:gd name="connsiteY690" fmla="*/ 151921 h 576263"/>
              <a:gd name="connsiteX691" fmla="*/ 122061 w 334963"/>
              <a:gd name="connsiteY691" fmla="*/ 148936 h 576263"/>
              <a:gd name="connsiteX692" fmla="*/ 119416 w 334963"/>
              <a:gd name="connsiteY692" fmla="*/ 145774 h 576263"/>
              <a:gd name="connsiteX693" fmla="*/ 117299 w 334963"/>
              <a:gd name="connsiteY693" fmla="*/ 142086 h 576263"/>
              <a:gd name="connsiteX694" fmla="*/ 115535 w 334963"/>
              <a:gd name="connsiteY694" fmla="*/ 138222 h 576263"/>
              <a:gd name="connsiteX695" fmla="*/ 114124 w 334963"/>
              <a:gd name="connsiteY695" fmla="*/ 134534 h 576263"/>
              <a:gd name="connsiteX696" fmla="*/ 112713 w 334963"/>
              <a:gd name="connsiteY696" fmla="*/ 131021 h 576263"/>
              <a:gd name="connsiteX697" fmla="*/ 111831 w 334963"/>
              <a:gd name="connsiteY697" fmla="*/ 127684 h 576263"/>
              <a:gd name="connsiteX698" fmla="*/ 110949 w 334963"/>
              <a:gd name="connsiteY698" fmla="*/ 124874 h 576263"/>
              <a:gd name="connsiteX699" fmla="*/ 110420 w 334963"/>
              <a:gd name="connsiteY699" fmla="*/ 122591 h 576263"/>
              <a:gd name="connsiteX700" fmla="*/ 110067 w 334963"/>
              <a:gd name="connsiteY700" fmla="*/ 121186 h 576263"/>
              <a:gd name="connsiteX701" fmla="*/ 110067 w 334963"/>
              <a:gd name="connsiteY701" fmla="*/ 120659 h 576263"/>
              <a:gd name="connsiteX702" fmla="*/ 106186 w 334963"/>
              <a:gd name="connsiteY702" fmla="*/ 122767 h 576263"/>
              <a:gd name="connsiteX703" fmla="*/ 103011 w 334963"/>
              <a:gd name="connsiteY703" fmla="*/ 124347 h 576263"/>
              <a:gd name="connsiteX704" fmla="*/ 100013 w 334963"/>
              <a:gd name="connsiteY704" fmla="*/ 125577 h 576263"/>
              <a:gd name="connsiteX705" fmla="*/ 97367 w 334963"/>
              <a:gd name="connsiteY705" fmla="*/ 126279 h 576263"/>
              <a:gd name="connsiteX706" fmla="*/ 94721 w 334963"/>
              <a:gd name="connsiteY706" fmla="*/ 126455 h 576263"/>
              <a:gd name="connsiteX707" fmla="*/ 91722 w 334963"/>
              <a:gd name="connsiteY707" fmla="*/ 125928 h 576263"/>
              <a:gd name="connsiteX708" fmla="*/ 89077 w 334963"/>
              <a:gd name="connsiteY708" fmla="*/ 124874 h 576263"/>
              <a:gd name="connsiteX709" fmla="*/ 86960 w 334963"/>
              <a:gd name="connsiteY709" fmla="*/ 123293 h 576263"/>
              <a:gd name="connsiteX710" fmla="*/ 85020 w 334963"/>
              <a:gd name="connsiteY710" fmla="*/ 121186 h 576263"/>
              <a:gd name="connsiteX711" fmla="*/ 83785 w 334963"/>
              <a:gd name="connsiteY711" fmla="*/ 118903 h 576263"/>
              <a:gd name="connsiteX712" fmla="*/ 82727 w 334963"/>
              <a:gd name="connsiteY712" fmla="*/ 116268 h 576263"/>
              <a:gd name="connsiteX713" fmla="*/ 82021 w 334963"/>
              <a:gd name="connsiteY713" fmla="*/ 113458 h 576263"/>
              <a:gd name="connsiteX714" fmla="*/ 81492 w 334963"/>
              <a:gd name="connsiteY714" fmla="*/ 110999 h 576263"/>
              <a:gd name="connsiteX715" fmla="*/ 81139 w 334963"/>
              <a:gd name="connsiteY715" fmla="*/ 108716 h 576263"/>
              <a:gd name="connsiteX716" fmla="*/ 80963 w 334963"/>
              <a:gd name="connsiteY716" fmla="*/ 106608 h 576263"/>
              <a:gd name="connsiteX717" fmla="*/ 80786 w 334963"/>
              <a:gd name="connsiteY717" fmla="*/ 105028 h 576263"/>
              <a:gd name="connsiteX718" fmla="*/ 80786 w 334963"/>
              <a:gd name="connsiteY718" fmla="*/ 103974 h 576263"/>
              <a:gd name="connsiteX719" fmla="*/ 80786 w 334963"/>
              <a:gd name="connsiteY719" fmla="*/ 103447 h 576263"/>
              <a:gd name="connsiteX720" fmla="*/ 77788 w 334963"/>
              <a:gd name="connsiteY720" fmla="*/ 104677 h 576263"/>
              <a:gd name="connsiteX721" fmla="*/ 75142 w 334963"/>
              <a:gd name="connsiteY721" fmla="*/ 105379 h 576263"/>
              <a:gd name="connsiteX722" fmla="*/ 72672 w 334963"/>
              <a:gd name="connsiteY722" fmla="*/ 105555 h 576263"/>
              <a:gd name="connsiteX723" fmla="*/ 71967 w 334963"/>
              <a:gd name="connsiteY723" fmla="*/ 105555 h 576263"/>
              <a:gd name="connsiteX724" fmla="*/ 71438 w 334963"/>
              <a:gd name="connsiteY724" fmla="*/ 105379 h 576263"/>
              <a:gd name="connsiteX725" fmla="*/ 70909 w 334963"/>
              <a:gd name="connsiteY725" fmla="*/ 105203 h 576263"/>
              <a:gd name="connsiteX726" fmla="*/ 68439 w 334963"/>
              <a:gd name="connsiteY726" fmla="*/ 104325 h 576263"/>
              <a:gd name="connsiteX727" fmla="*/ 66322 w 334963"/>
              <a:gd name="connsiteY727" fmla="*/ 102920 h 576263"/>
              <a:gd name="connsiteX728" fmla="*/ 64735 w 334963"/>
              <a:gd name="connsiteY728" fmla="*/ 100988 h 576263"/>
              <a:gd name="connsiteX729" fmla="*/ 63500 w 334963"/>
              <a:gd name="connsiteY729" fmla="*/ 98705 h 576263"/>
              <a:gd name="connsiteX730" fmla="*/ 62442 w 334963"/>
              <a:gd name="connsiteY730" fmla="*/ 96422 h 576263"/>
              <a:gd name="connsiteX731" fmla="*/ 61913 w 334963"/>
              <a:gd name="connsiteY731" fmla="*/ 93963 h 576263"/>
              <a:gd name="connsiteX732" fmla="*/ 61384 w 334963"/>
              <a:gd name="connsiteY732" fmla="*/ 91504 h 576263"/>
              <a:gd name="connsiteX733" fmla="*/ 61207 w 334963"/>
              <a:gd name="connsiteY733" fmla="*/ 89045 h 576263"/>
              <a:gd name="connsiteX734" fmla="*/ 61207 w 334963"/>
              <a:gd name="connsiteY734" fmla="*/ 86938 h 576263"/>
              <a:gd name="connsiteX735" fmla="*/ 61207 w 334963"/>
              <a:gd name="connsiteY735" fmla="*/ 85357 h 576263"/>
              <a:gd name="connsiteX736" fmla="*/ 61207 w 334963"/>
              <a:gd name="connsiteY736" fmla="*/ 84479 h 576263"/>
              <a:gd name="connsiteX737" fmla="*/ 61207 w 334963"/>
              <a:gd name="connsiteY737" fmla="*/ 83952 h 576263"/>
              <a:gd name="connsiteX738" fmla="*/ 60325 w 334963"/>
              <a:gd name="connsiteY738" fmla="*/ 84128 h 576263"/>
              <a:gd name="connsiteX739" fmla="*/ 58738 w 334963"/>
              <a:gd name="connsiteY739" fmla="*/ 83776 h 576263"/>
              <a:gd name="connsiteX740" fmla="*/ 57856 w 334963"/>
              <a:gd name="connsiteY740" fmla="*/ 82547 h 576263"/>
              <a:gd name="connsiteX741" fmla="*/ 57150 w 334963"/>
              <a:gd name="connsiteY741" fmla="*/ 80791 h 576263"/>
              <a:gd name="connsiteX742" fmla="*/ 56797 w 334963"/>
              <a:gd name="connsiteY742" fmla="*/ 78683 h 576263"/>
              <a:gd name="connsiteX743" fmla="*/ 56621 w 334963"/>
              <a:gd name="connsiteY743" fmla="*/ 76049 h 576263"/>
              <a:gd name="connsiteX744" fmla="*/ 56797 w 334963"/>
              <a:gd name="connsiteY744" fmla="*/ 73238 h 576263"/>
              <a:gd name="connsiteX745" fmla="*/ 57150 w 334963"/>
              <a:gd name="connsiteY745" fmla="*/ 70428 h 576263"/>
              <a:gd name="connsiteX746" fmla="*/ 57503 w 334963"/>
              <a:gd name="connsiteY746" fmla="*/ 67794 h 576263"/>
              <a:gd name="connsiteX747" fmla="*/ 57856 w 334963"/>
              <a:gd name="connsiteY747" fmla="*/ 65159 h 576263"/>
              <a:gd name="connsiteX748" fmla="*/ 58385 w 334963"/>
              <a:gd name="connsiteY748" fmla="*/ 62876 h 576263"/>
              <a:gd name="connsiteX749" fmla="*/ 58738 w 334963"/>
              <a:gd name="connsiteY749" fmla="*/ 61120 h 576263"/>
              <a:gd name="connsiteX750" fmla="*/ 58914 w 334963"/>
              <a:gd name="connsiteY750" fmla="*/ 60066 h 576263"/>
              <a:gd name="connsiteX751" fmla="*/ 59090 w 334963"/>
              <a:gd name="connsiteY751" fmla="*/ 59539 h 576263"/>
              <a:gd name="connsiteX752" fmla="*/ 56268 w 334963"/>
              <a:gd name="connsiteY752" fmla="*/ 59890 h 576263"/>
              <a:gd name="connsiteX753" fmla="*/ 53622 w 334963"/>
              <a:gd name="connsiteY753" fmla="*/ 60066 h 576263"/>
              <a:gd name="connsiteX754" fmla="*/ 49918 w 334963"/>
              <a:gd name="connsiteY754" fmla="*/ 59715 h 576263"/>
              <a:gd name="connsiteX755" fmla="*/ 46920 w 334963"/>
              <a:gd name="connsiteY755" fmla="*/ 58837 h 576263"/>
              <a:gd name="connsiteX756" fmla="*/ 44450 w 334963"/>
              <a:gd name="connsiteY756" fmla="*/ 57607 h 576263"/>
              <a:gd name="connsiteX757" fmla="*/ 42510 w 334963"/>
              <a:gd name="connsiteY757" fmla="*/ 55851 h 576263"/>
              <a:gd name="connsiteX758" fmla="*/ 41099 w 334963"/>
              <a:gd name="connsiteY758" fmla="*/ 53743 h 576263"/>
              <a:gd name="connsiteX759" fmla="*/ 40040 w 334963"/>
              <a:gd name="connsiteY759" fmla="*/ 51285 h 576263"/>
              <a:gd name="connsiteX760" fmla="*/ 39158 w 334963"/>
              <a:gd name="connsiteY760" fmla="*/ 48826 h 576263"/>
              <a:gd name="connsiteX761" fmla="*/ 38806 w 334963"/>
              <a:gd name="connsiteY761" fmla="*/ 46191 h 576263"/>
              <a:gd name="connsiteX762" fmla="*/ 38629 w 334963"/>
              <a:gd name="connsiteY762" fmla="*/ 43732 h 576263"/>
              <a:gd name="connsiteX763" fmla="*/ 38629 w 334963"/>
              <a:gd name="connsiteY763" fmla="*/ 41274 h 576263"/>
              <a:gd name="connsiteX764" fmla="*/ 38806 w 334963"/>
              <a:gd name="connsiteY764" fmla="*/ 38815 h 576263"/>
              <a:gd name="connsiteX765" fmla="*/ 39158 w 334963"/>
              <a:gd name="connsiteY765" fmla="*/ 36707 h 576263"/>
              <a:gd name="connsiteX766" fmla="*/ 39511 w 334963"/>
              <a:gd name="connsiteY766" fmla="*/ 34951 h 576263"/>
              <a:gd name="connsiteX767" fmla="*/ 39688 w 334963"/>
              <a:gd name="connsiteY767" fmla="*/ 33546 h 576263"/>
              <a:gd name="connsiteX768" fmla="*/ 40040 w 334963"/>
              <a:gd name="connsiteY768" fmla="*/ 32668 h 576263"/>
              <a:gd name="connsiteX769" fmla="*/ 40217 w 334963"/>
              <a:gd name="connsiteY769" fmla="*/ 32316 h 576263"/>
              <a:gd name="connsiteX770" fmla="*/ 35631 w 334963"/>
              <a:gd name="connsiteY770" fmla="*/ 31965 h 576263"/>
              <a:gd name="connsiteX771" fmla="*/ 32279 w 334963"/>
              <a:gd name="connsiteY771" fmla="*/ 31087 h 576263"/>
              <a:gd name="connsiteX772" fmla="*/ 29633 w 334963"/>
              <a:gd name="connsiteY772" fmla="*/ 30033 h 576263"/>
              <a:gd name="connsiteX773" fmla="*/ 27517 w 334963"/>
              <a:gd name="connsiteY773" fmla="*/ 28804 h 576263"/>
              <a:gd name="connsiteX774" fmla="*/ 26282 w 334963"/>
              <a:gd name="connsiteY774" fmla="*/ 27399 h 576263"/>
              <a:gd name="connsiteX775" fmla="*/ 25577 w 334963"/>
              <a:gd name="connsiteY775" fmla="*/ 25994 h 576263"/>
              <a:gd name="connsiteX776" fmla="*/ 25400 w 334963"/>
              <a:gd name="connsiteY776" fmla="*/ 24413 h 576263"/>
              <a:gd name="connsiteX777" fmla="*/ 25400 w 334963"/>
              <a:gd name="connsiteY777" fmla="*/ 23008 h 576263"/>
              <a:gd name="connsiteX778" fmla="*/ 25753 w 334963"/>
              <a:gd name="connsiteY778" fmla="*/ 21778 h 576263"/>
              <a:gd name="connsiteX779" fmla="*/ 26106 w 334963"/>
              <a:gd name="connsiteY779" fmla="*/ 20549 h 576263"/>
              <a:gd name="connsiteX780" fmla="*/ 26635 w 334963"/>
              <a:gd name="connsiteY780" fmla="*/ 19495 h 576263"/>
              <a:gd name="connsiteX781" fmla="*/ 27164 w 334963"/>
              <a:gd name="connsiteY781" fmla="*/ 18617 h 576263"/>
              <a:gd name="connsiteX782" fmla="*/ 27517 w 334963"/>
              <a:gd name="connsiteY782" fmla="*/ 18090 h 576263"/>
              <a:gd name="connsiteX783" fmla="*/ 27693 w 334963"/>
              <a:gd name="connsiteY783" fmla="*/ 17915 h 576263"/>
              <a:gd name="connsiteX784" fmla="*/ 33338 w 334963"/>
              <a:gd name="connsiteY784" fmla="*/ 14051 h 576263"/>
              <a:gd name="connsiteX785" fmla="*/ 39511 w 334963"/>
              <a:gd name="connsiteY785" fmla="*/ 10889 h 576263"/>
              <a:gd name="connsiteX786" fmla="*/ 46214 w 334963"/>
              <a:gd name="connsiteY786" fmla="*/ 8079 h 576263"/>
              <a:gd name="connsiteX787" fmla="*/ 53093 w 334963"/>
              <a:gd name="connsiteY787" fmla="*/ 5972 h 576263"/>
              <a:gd name="connsiteX788" fmla="*/ 59972 w 334963"/>
              <a:gd name="connsiteY788" fmla="*/ 4215 h 576263"/>
              <a:gd name="connsiteX789" fmla="*/ 66852 w 334963"/>
              <a:gd name="connsiteY789" fmla="*/ 2635 h 576263"/>
              <a:gd name="connsiteX790" fmla="*/ 73554 w 334963"/>
              <a:gd name="connsiteY790" fmla="*/ 1756 h 576263"/>
              <a:gd name="connsiteX791" fmla="*/ 79904 w 334963"/>
              <a:gd name="connsiteY791" fmla="*/ 1054 h 576263"/>
              <a:gd name="connsiteX792" fmla="*/ 85725 w 334963"/>
              <a:gd name="connsiteY792" fmla="*/ 527 h 576263"/>
              <a:gd name="connsiteX793" fmla="*/ 90841 w 334963"/>
              <a:gd name="connsiteY793" fmla="*/ 176 h 576263"/>
              <a:gd name="connsiteX794" fmla="*/ 95074 w 334963"/>
              <a:gd name="connsiteY794" fmla="*/ 176 h 576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</a:cxnLst>
            <a:rect l="l" t="t" r="r" b="b"/>
            <a:pathLst>
              <a:path w="334963" h="576263">
                <a:moveTo>
                  <a:pt x="251046" y="230188"/>
                </a:moveTo>
                <a:lnTo>
                  <a:pt x="252280" y="234083"/>
                </a:lnTo>
                <a:lnTo>
                  <a:pt x="253867" y="237623"/>
                </a:lnTo>
                <a:lnTo>
                  <a:pt x="255630" y="240632"/>
                </a:lnTo>
                <a:lnTo>
                  <a:pt x="256864" y="242403"/>
                </a:lnTo>
                <a:lnTo>
                  <a:pt x="258451" y="245235"/>
                </a:lnTo>
                <a:lnTo>
                  <a:pt x="260213" y="249129"/>
                </a:lnTo>
                <a:lnTo>
                  <a:pt x="262329" y="253732"/>
                </a:lnTo>
                <a:lnTo>
                  <a:pt x="264797" y="259397"/>
                </a:lnTo>
                <a:lnTo>
                  <a:pt x="267265" y="265769"/>
                </a:lnTo>
                <a:lnTo>
                  <a:pt x="270262" y="272850"/>
                </a:lnTo>
                <a:lnTo>
                  <a:pt x="273259" y="280816"/>
                </a:lnTo>
                <a:lnTo>
                  <a:pt x="276433" y="289490"/>
                </a:lnTo>
                <a:lnTo>
                  <a:pt x="279606" y="298695"/>
                </a:lnTo>
                <a:lnTo>
                  <a:pt x="283132" y="308431"/>
                </a:lnTo>
                <a:lnTo>
                  <a:pt x="286658" y="318698"/>
                </a:lnTo>
                <a:lnTo>
                  <a:pt x="290184" y="329674"/>
                </a:lnTo>
                <a:lnTo>
                  <a:pt x="293886" y="341003"/>
                </a:lnTo>
                <a:lnTo>
                  <a:pt x="297412" y="352686"/>
                </a:lnTo>
                <a:lnTo>
                  <a:pt x="300938" y="364724"/>
                </a:lnTo>
                <a:lnTo>
                  <a:pt x="304640" y="377115"/>
                </a:lnTo>
                <a:lnTo>
                  <a:pt x="307990" y="389861"/>
                </a:lnTo>
                <a:lnTo>
                  <a:pt x="311339" y="402606"/>
                </a:lnTo>
                <a:lnTo>
                  <a:pt x="314689" y="415706"/>
                </a:lnTo>
                <a:lnTo>
                  <a:pt x="317862" y="428982"/>
                </a:lnTo>
                <a:lnTo>
                  <a:pt x="320683" y="442259"/>
                </a:lnTo>
                <a:lnTo>
                  <a:pt x="323328" y="455535"/>
                </a:lnTo>
                <a:lnTo>
                  <a:pt x="325972" y="468812"/>
                </a:lnTo>
                <a:lnTo>
                  <a:pt x="328264" y="482088"/>
                </a:lnTo>
                <a:lnTo>
                  <a:pt x="330203" y="495188"/>
                </a:lnTo>
                <a:lnTo>
                  <a:pt x="331966" y="508464"/>
                </a:lnTo>
                <a:lnTo>
                  <a:pt x="333200" y="521387"/>
                </a:lnTo>
                <a:lnTo>
                  <a:pt x="334258" y="533955"/>
                </a:lnTo>
                <a:lnTo>
                  <a:pt x="334963" y="546347"/>
                </a:lnTo>
                <a:lnTo>
                  <a:pt x="334787" y="546524"/>
                </a:lnTo>
                <a:lnTo>
                  <a:pt x="334611" y="547232"/>
                </a:lnTo>
                <a:lnTo>
                  <a:pt x="334258" y="548294"/>
                </a:lnTo>
                <a:lnTo>
                  <a:pt x="333553" y="549356"/>
                </a:lnTo>
                <a:lnTo>
                  <a:pt x="332848" y="550595"/>
                </a:lnTo>
                <a:lnTo>
                  <a:pt x="331966" y="551480"/>
                </a:lnTo>
                <a:lnTo>
                  <a:pt x="330732" y="552188"/>
                </a:lnTo>
                <a:lnTo>
                  <a:pt x="329322" y="552542"/>
                </a:lnTo>
                <a:lnTo>
                  <a:pt x="327735" y="552188"/>
                </a:lnTo>
                <a:lnTo>
                  <a:pt x="325972" y="551126"/>
                </a:lnTo>
                <a:lnTo>
                  <a:pt x="323856" y="549179"/>
                </a:lnTo>
                <a:lnTo>
                  <a:pt x="321565" y="546347"/>
                </a:lnTo>
                <a:lnTo>
                  <a:pt x="321565" y="546524"/>
                </a:lnTo>
                <a:lnTo>
                  <a:pt x="321388" y="547232"/>
                </a:lnTo>
                <a:lnTo>
                  <a:pt x="321212" y="548117"/>
                </a:lnTo>
                <a:lnTo>
                  <a:pt x="320859" y="549356"/>
                </a:lnTo>
                <a:lnTo>
                  <a:pt x="320331" y="550595"/>
                </a:lnTo>
                <a:lnTo>
                  <a:pt x="319625" y="551834"/>
                </a:lnTo>
                <a:lnTo>
                  <a:pt x="318744" y="553073"/>
                </a:lnTo>
                <a:lnTo>
                  <a:pt x="317862" y="554136"/>
                </a:lnTo>
                <a:lnTo>
                  <a:pt x="316628" y="555021"/>
                </a:lnTo>
                <a:lnTo>
                  <a:pt x="315218" y="555375"/>
                </a:lnTo>
                <a:lnTo>
                  <a:pt x="313455" y="555198"/>
                </a:lnTo>
                <a:lnTo>
                  <a:pt x="311516" y="554667"/>
                </a:lnTo>
                <a:lnTo>
                  <a:pt x="309576" y="553250"/>
                </a:lnTo>
                <a:lnTo>
                  <a:pt x="307108" y="551303"/>
                </a:lnTo>
                <a:lnTo>
                  <a:pt x="304464" y="548294"/>
                </a:lnTo>
                <a:lnTo>
                  <a:pt x="304464" y="548471"/>
                </a:lnTo>
                <a:lnTo>
                  <a:pt x="304288" y="549179"/>
                </a:lnTo>
                <a:lnTo>
                  <a:pt x="304111" y="550241"/>
                </a:lnTo>
                <a:lnTo>
                  <a:pt x="303759" y="551303"/>
                </a:lnTo>
                <a:lnTo>
                  <a:pt x="303054" y="552542"/>
                </a:lnTo>
                <a:lnTo>
                  <a:pt x="302172" y="553605"/>
                </a:lnTo>
                <a:lnTo>
                  <a:pt x="301291" y="554490"/>
                </a:lnTo>
                <a:lnTo>
                  <a:pt x="299880" y="555198"/>
                </a:lnTo>
                <a:lnTo>
                  <a:pt x="298470" y="555198"/>
                </a:lnTo>
                <a:lnTo>
                  <a:pt x="296531" y="554844"/>
                </a:lnTo>
                <a:lnTo>
                  <a:pt x="294239" y="553605"/>
                </a:lnTo>
                <a:lnTo>
                  <a:pt x="291594" y="551657"/>
                </a:lnTo>
                <a:lnTo>
                  <a:pt x="291771" y="551834"/>
                </a:lnTo>
                <a:lnTo>
                  <a:pt x="291771" y="552542"/>
                </a:lnTo>
                <a:lnTo>
                  <a:pt x="291947" y="553605"/>
                </a:lnTo>
                <a:lnTo>
                  <a:pt x="292299" y="554844"/>
                </a:lnTo>
                <a:lnTo>
                  <a:pt x="292476" y="556260"/>
                </a:lnTo>
                <a:lnTo>
                  <a:pt x="292476" y="558030"/>
                </a:lnTo>
                <a:lnTo>
                  <a:pt x="292476" y="559446"/>
                </a:lnTo>
                <a:lnTo>
                  <a:pt x="292476" y="560862"/>
                </a:lnTo>
                <a:lnTo>
                  <a:pt x="292123" y="561924"/>
                </a:lnTo>
                <a:lnTo>
                  <a:pt x="291771" y="562810"/>
                </a:lnTo>
                <a:lnTo>
                  <a:pt x="290889" y="563164"/>
                </a:lnTo>
                <a:lnTo>
                  <a:pt x="290008" y="563164"/>
                </a:lnTo>
                <a:lnTo>
                  <a:pt x="288597" y="562633"/>
                </a:lnTo>
                <a:lnTo>
                  <a:pt x="287187" y="561216"/>
                </a:lnTo>
                <a:lnTo>
                  <a:pt x="285248" y="559269"/>
                </a:lnTo>
                <a:lnTo>
                  <a:pt x="285071" y="559446"/>
                </a:lnTo>
                <a:lnTo>
                  <a:pt x="285071" y="560154"/>
                </a:lnTo>
                <a:lnTo>
                  <a:pt x="284895" y="561216"/>
                </a:lnTo>
                <a:lnTo>
                  <a:pt x="284542" y="562456"/>
                </a:lnTo>
                <a:lnTo>
                  <a:pt x="284014" y="563695"/>
                </a:lnTo>
                <a:lnTo>
                  <a:pt x="283485" y="564934"/>
                </a:lnTo>
                <a:lnTo>
                  <a:pt x="282779" y="566173"/>
                </a:lnTo>
                <a:lnTo>
                  <a:pt x="281722" y="567058"/>
                </a:lnTo>
                <a:lnTo>
                  <a:pt x="280664" y="567412"/>
                </a:lnTo>
                <a:lnTo>
                  <a:pt x="279077" y="567412"/>
                </a:lnTo>
                <a:lnTo>
                  <a:pt x="277491" y="566881"/>
                </a:lnTo>
                <a:lnTo>
                  <a:pt x="275551" y="565465"/>
                </a:lnTo>
                <a:lnTo>
                  <a:pt x="273436" y="563341"/>
                </a:lnTo>
                <a:lnTo>
                  <a:pt x="273436" y="563518"/>
                </a:lnTo>
                <a:lnTo>
                  <a:pt x="273259" y="564226"/>
                </a:lnTo>
                <a:lnTo>
                  <a:pt x="272907" y="565111"/>
                </a:lnTo>
                <a:lnTo>
                  <a:pt x="272378" y="566173"/>
                </a:lnTo>
                <a:lnTo>
                  <a:pt x="271673" y="567412"/>
                </a:lnTo>
                <a:lnTo>
                  <a:pt x="270968" y="568474"/>
                </a:lnTo>
                <a:lnTo>
                  <a:pt x="269910" y="569359"/>
                </a:lnTo>
                <a:lnTo>
                  <a:pt x="268676" y="570067"/>
                </a:lnTo>
                <a:lnTo>
                  <a:pt x="267089" y="570244"/>
                </a:lnTo>
                <a:lnTo>
                  <a:pt x="265326" y="569890"/>
                </a:lnTo>
                <a:lnTo>
                  <a:pt x="263387" y="568651"/>
                </a:lnTo>
                <a:lnTo>
                  <a:pt x="261271" y="566881"/>
                </a:lnTo>
                <a:lnTo>
                  <a:pt x="258803" y="564226"/>
                </a:lnTo>
                <a:lnTo>
                  <a:pt x="258627" y="564403"/>
                </a:lnTo>
                <a:lnTo>
                  <a:pt x="258274" y="565288"/>
                </a:lnTo>
                <a:lnTo>
                  <a:pt x="257569" y="566350"/>
                </a:lnTo>
                <a:lnTo>
                  <a:pt x="256511" y="567589"/>
                </a:lnTo>
                <a:lnTo>
                  <a:pt x="255453" y="568828"/>
                </a:lnTo>
                <a:lnTo>
                  <a:pt x="254219" y="569890"/>
                </a:lnTo>
                <a:lnTo>
                  <a:pt x="252633" y="570598"/>
                </a:lnTo>
                <a:lnTo>
                  <a:pt x="251046" y="570776"/>
                </a:lnTo>
                <a:lnTo>
                  <a:pt x="249459" y="570244"/>
                </a:lnTo>
                <a:lnTo>
                  <a:pt x="247696" y="568828"/>
                </a:lnTo>
                <a:lnTo>
                  <a:pt x="245757" y="566527"/>
                </a:lnTo>
                <a:lnTo>
                  <a:pt x="243642" y="562987"/>
                </a:lnTo>
                <a:lnTo>
                  <a:pt x="243465" y="563164"/>
                </a:lnTo>
                <a:lnTo>
                  <a:pt x="243113" y="564049"/>
                </a:lnTo>
                <a:lnTo>
                  <a:pt x="242408" y="565111"/>
                </a:lnTo>
                <a:lnTo>
                  <a:pt x="241526" y="566527"/>
                </a:lnTo>
                <a:lnTo>
                  <a:pt x="240292" y="567766"/>
                </a:lnTo>
                <a:lnTo>
                  <a:pt x="238882" y="569182"/>
                </a:lnTo>
                <a:lnTo>
                  <a:pt x="237471" y="570421"/>
                </a:lnTo>
                <a:lnTo>
                  <a:pt x="235708" y="571130"/>
                </a:lnTo>
                <a:lnTo>
                  <a:pt x="233593" y="571307"/>
                </a:lnTo>
                <a:lnTo>
                  <a:pt x="231653" y="570776"/>
                </a:lnTo>
                <a:lnTo>
                  <a:pt x="229538" y="569359"/>
                </a:lnTo>
                <a:lnTo>
                  <a:pt x="227246" y="567058"/>
                </a:lnTo>
                <a:lnTo>
                  <a:pt x="224954" y="563695"/>
                </a:lnTo>
                <a:lnTo>
                  <a:pt x="224778" y="564049"/>
                </a:lnTo>
                <a:lnTo>
                  <a:pt x="224425" y="564757"/>
                </a:lnTo>
                <a:lnTo>
                  <a:pt x="223896" y="565642"/>
                </a:lnTo>
                <a:lnTo>
                  <a:pt x="223191" y="566704"/>
                </a:lnTo>
                <a:lnTo>
                  <a:pt x="222133" y="567766"/>
                </a:lnTo>
                <a:lnTo>
                  <a:pt x="221076" y="568651"/>
                </a:lnTo>
                <a:lnTo>
                  <a:pt x="219842" y="569182"/>
                </a:lnTo>
                <a:lnTo>
                  <a:pt x="218255" y="569359"/>
                </a:lnTo>
                <a:lnTo>
                  <a:pt x="216668" y="568828"/>
                </a:lnTo>
                <a:lnTo>
                  <a:pt x="215082" y="567589"/>
                </a:lnTo>
                <a:lnTo>
                  <a:pt x="213142" y="565288"/>
                </a:lnTo>
                <a:lnTo>
                  <a:pt x="211027" y="562102"/>
                </a:lnTo>
                <a:lnTo>
                  <a:pt x="210851" y="562456"/>
                </a:lnTo>
                <a:lnTo>
                  <a:pt x="210674" y="563164"/>
                </a:lnTo>
                <a:lnTo>
                  <a:pt x="210322" y="564403"/>
                </a:lnTo>
                <a:lnTo>
                  <a:pt x="209793" y="565819"/>
                </a:lnTo>
                <a:lnTo>
                  <a:pt x="209088" y="567412"/>
                </a:lnTo>
                <a:lnTo>
                  <a:pt x="208206" y="569005"/>
                </a:lnTo>
                <a:lnTo>
                  <a:pt x="207325" y="570598"/>
                </a:lnTo>
                <a:lnTo>
                  <a:pt x="206091" y="571838"/>
                </a:lnTo>
                <a:lnTo>
                  <a:pt x="204680" y="572546"/>
                </a:lnTo>
                <a:lnTo>
                  <a:pt x="203270" y="572723"/>
                </a:lnTo>
                <a:lnTo>
                  <a:pt x="201683" y="572369"/>
                </a:lnTo>
                <a:lnTo>
                  <a:pt x="199568" y="571130"/>
                </a:lnTo>
                <a:lnTo>
                  <a:pt x="197628" y="568651"/>
                </a:lnTo>
                <a:lnTo>
                  <a:pt x="197452" y="569005"/>
                </a:lnTo>
                <a:lnTo>
                  <a:pt x="197276" y="569890"/>
                </a:lnTo>
                <a:lnTo>
                  <a:pt x="196747" y="570953"/>
                </a:lnTo>
                <a:lnTo>
                  <a:pt x="196042" y="572015"/>
                </a:lnTo>
                <a:lnTo>
                  <a:pt x="194984" y="573254"/>
                </a:lnTo>
                <a:lnTo>
                  <a:pt x="193926" y="574493"/>
                </a:lnTo>
                <a:lnTo>
                  <a:pt x="192516" y="575378"/>
                </a:lnTo>
                <a:lnTo>
                  <a:pt x="190753" y="576086"/>
                </a:lnTo>
                <a:lnTo>
                  <a:pt x="188990" y="576263"/>
                </a:lnTo>
                <a:lnTo>
                  <a:pt x="186522" y="575909"/>
                </a:lnTo>
                <a:lnTo>
                  <a:pt x="184053" y="574670"/>
                </a:lnTo>
                <a:lnTo>
                  <a:pt x="181409" y="572723"/>
                </a:lnTo>
                <a:lnTo>
                  <a:pt x="181233" y="572900"/>
                </a:lnTo>
                <a:lnTo>
                  <a:pt x="181056" y="573431"/>
                </a:lnTo>
                <a:lnTo>
                  <a:pt x="180528" y="573962"/>
                </a:lnTo>
                <a:lnTo>
                  <a:pt x="179822" y="574670"/>
                </a:lnTo>
                <a:lnTo>
                  <a:pt x="178941" y="575201"/>
                </a:lnTo>
                <a:lnTo>
                  <a:pt x="177883" y="575555"/>
                </a:lnTo>
                <a:lnTo>
                  <a:pt x="176120" y="575555"/>
                </a:lnTo>
                <a:lnTo>
                  <a:pt x="174533" y="575201"/>
                </a:lnTo>
                <a:lnTo>
                  <a:pt x="172418" y="574139"/>
                </a:lnTo>
                <a:lnTo>
                  <a:pt x="170126" y="572546"/>
                </a:lnTo>
                <a:lnTo>
                  <a:pt x="167482" y="570244"/>
                </a:lnTo>
                <a:lnTo>
                  <a:pt x="164661" y="572546"/>
                </a:lnTo>
                <a:lnTo>
                  <a:pt x="162369" y="574139"/>
                </a:lnTo>
                <a:lnTo>
                  <a:pt x="160430" y="575201"/>
                </a:lnTo>
                <a:lnTo>
                  <a:pt x="158667" y="575555"/>
                </a:lnTo>
                <a:lnTo>
                  <a:pt x="157256" y="575555"/>
                </a:lnTo>
                <a:lnTo>
                  <a:pt x="156199" y="575201"/>
                </a:lnTo>
                <a:lnTo>
                  <a:pt x="155317" y="574670"/>
                </a:lnTo>
                <a:lnTo>
                  <a:pt x="154612" y="573962"/>
                </a:lnTo>
                <a:lnTo>
                  <a:pt x="153907" y="573431"/>
                </a:lnTo>
                <a:lnTo>
                  <a:pt x="153731" y="572900"/>
                </a:lnTo>
                <a:lnTo>
                  <a:pt x="153554" y="572723"/>
                </a:lnTo>
                <a:lnTo>
                  <a:pt x="150910" y="574670"/>
                </a:lnTo>
                <a:lnTo>
                  <a:pt x="148442" y="575909"/>
                </a:lnTo>
                <a:lnTo>
                  <a:pt x="146150" y="576263"/>
                </a:lnTo>
                <a:lnTo>
                  <a:pt x="144387" y="576086"/>
                </a:lnTo>
                <a:lnTo>
                  <a:pt x="142448" y="575378"/>
                </a:lnTo>
                <a:lnTo>
                  <a:pt x="141037" y="574493"/>
                </a:lnTo>
                <a:lnTo>
                  <a:pt x="139979" y="573254"/>
                </a:lnTo>
                <a:lnTo>
                  <a:pt x="138922" y="572015"/>
                </a:lnTo>
                <a:lnTo>
                  <a:pt x="138216" y="570953"/>
                </a:lnTo>
                <a:lnTo>
                  <a:pt x="137688" y="569890"/>
                </a:lnTo>
                <a:lnTo>
                  <a:pt x="137511" y="569005"/>
                </a:lnTo>
                <a:lnTo>
                  <a:pt x="137335" y="568651"/>
                </a:lnTo>
                <a:lnTo>
                  <a:pt x="135396" y="571130"/>
                </a:lnTo>
                <a:lnTo>
                  <a:pt x="133456" y="572369"/>
                </a:lnTo>
                <a:lnTo>
                  <a:pt x="131870" y="572723"/>
                </a:lnTo>
                <a:lnTo>
                  <a:pt x="130283" y="572546"/>
                </a:lnTo>
                <a:lnTo>
                  <a:pt x="128873" y="571838"/>
                </a:lnTo>
                <a:lnTo>
                  <a:pt x="127639" y="570598"/>
                </a:lnTo>
                <a:lnTo>
                  <a:pt x="126757" y="569005"/>
                </a:lnTo>
                <a:lnTo>
                  <a:pt x="125876" y="567412"/>
                </a:lnTo>
                <a:lnTo>
                  <a:pt x="125171" y="565819"/>
                </a:lnTo>
                <a:lnTo>
                  <a:pt x="124642" y="564403"/>
                </a:lnTo>
                <a:lnTo>
                  <a:pt x="124289" y="563164"/>
                </a:lnTo>
                <a:lnTo>
                  <a:pt x="124113" y="562456"/>
                </a:lnTo>
                <a:lnTo>
                  <a:pt x="123936" y="562102"/>
                </a:lnTo>
                <a:lnTo>
                  <a:pt x="121997" y="565288"/>
                </a:lnTo>
                <a:lnTo>
                  <a:pt x="120058" y="567589"/>
                </a:lnTo>
                <a:lnTo>
                  <a:pt x="118119" y="568828"/>
                </a:lnTo>
                <a:lnTo>
                  <a:pt x="116532" y="569359"/>
                </a:lnTo>
                <a:lnTo>
                  <a:pt x="115122" y="569182"/>
                </a:lnTo>
                <a:lnTo>
                  <a:pt x="113888" y="568651"/>
                </a:lnTo>
                <a:lnTo>
                  <a:pt x="112830" y="567766"/>
                </a:lnTo>
                <a:lnTo>
                  <a:pt x="111948" y="566704"/>
                </a:lnTo>
                <a:lnTo>
                  <a:pt x="111243" y="565642"/>
                </a:lnTo>
                <a:lnTo>
                  <a:pt x="110714" y="564757"/>
                </a:lnTo>
                <a:lnTo>
                  <a:pt x="110362" y="564049"/>
                </a:lnTo>
                <a:lnTo>
                  <a:pt x="110185" y="563695"/>
                </a:lnTo>
                <a:lnTo>
                  <a:pt x="107717" y="567058"/>
                </a:lnTo>
                <a:lnTo>
                  <a:pt x="105425" y="569359"/>
                </a:lnTo>
                <a:lnTo>
                  <a:pt x="103310" y="570776"/>
                </a:lnTo>
                <a:lnTo>
                  <a:pt x="101371" y="571307"/>
                </a:lnTo>
                <a:lnTo>
                  <a:pt x="99431" y="571130"/>
                </a:lnTo>
                <a:lnTo>
                  <a:pt x="97668" y="570421"/>
                </a:lnTo>
                <a:lnTo>
                  <a:pt x="95905" y="569182"/>
                </a:lnTo>
                <a:lnTo>
                  <a:pt x="94671" y="567766"/>
                </a:lnTo>
                <a:lnTo>
                  <a:pt x="93437" y="566527"/>
                </a:lnTo>
                <a:lnTo>
                  <a:pt x="92556" y="565111"/>
                </a:lnTo>
                <a:lnTo>
                  <a:pt x="91851" y="564049"/>
                </a:lnTo>
                <a:lnTo>
                  <a:pt x="91498" y="563164"/>
                </a:lnTo>
                <a:lnTo>
                  <a:pt x="91322" y="562987"/>
                </a:lnTo>
                <a:lnTo>
                  <a:pt x="89382" y="566527"/>
                </a:lnTo>
                <a:lnTo>
                  <a:pt x="87443" y="568828"/>
                </a:lnTo>
                <a:lnTo>
                  <a:pt x="85504" y="570244"/>
                </a:lnTo>
                <a:lnTo>
                  <a:pt x="83741" y="570776"/>
                </a:lnTo>
                <a:lnTo>
                  <a:pt x="82154" y="570598"/>
                </a:lnTo>
                <a:lnTo>
                  <a:pt x="80744" y="569890"/>
                </a:lnTo>
                <a:lnTo>
                  <a:pt x="79510" y="568828"/>
                </a:lnTo>
                <a:lnTo>
                  <a:pt x="78452" y="567589"/>
                </a:lnTo>
                <a:lnTo>
                  <a:pt x="77571" y="566350"/>
                </a:lnTo>
                <a:lnTo>
                  <a:pt x="76865" y="565288"/>
                </a:lnTo>
                <a:lnTo>
                  <a:pt x="76513" y="564403"/>
                </a:lnTo>
                <a:lnTo>
                  <a:pt x="76336" y="564226"/>
                </a:lnTo>
                <a:lnTo>
                  <a:pt x="73692" y="566881"/>
                </a:lnTo>
                <a:lnTo>
                  <a:pt x="71576" y="568651"/>
                </a:lnTo>
                <a:lnTo>
                  <a:pt x="69637" y="569890"/>
                </a:lnTo>
                <a:lnTo>
                  <a:pt x="67874" y="570244"/>
                </a:lnTo>
                <a:lnTo>
                  <a:pt x="66464" y="570067"/>
                </a:lnTo>
                <a:lnTo>
                  <a:pt x="65230" y="569359"/>
                </a:lnTo>
                <a:lnTo>
                  <a:pt x="64172" y="568474"/>
                </a:lnTo>
                <a:lnTo>
                  <a:pt x="63467" y="567412"/>
                </a:lnTo>
                <a:lnTo>
                  <a:pt x="62585" y="566173"/>
                </a:lnTo>
                <a:lnTo>
                  <a:pt x="62056" y="565111"/>
                </a:lnTo>
                <a:lnTo>
                  <a:pt x="61704" y="564226"/>
                </a:lnTo>
                <a:lnTo>
                  <a:pt x="61528" y="563518"/>
                </a:lnTo>
                <a:lnTo>
                  <a:pt x="61528" y="563341"/>
                </a:lnTo>
                <a:lnTo>
                  <a:pt x="59412" y="565465"/>
                </a:lnTo>
                <a:lnTo>
                  <a:pt x="57473" y="566881"/>
                </a:lnTo>
                <a:lnTo>
                  <a:pt x="55886" y="567412"/>
                </a:lnTo>
                <a:lnTo>
                  <a:pt x="54476" y="567412"/>
                </a:lnTo>
                <a:lnTo>
                  <a:pt x="53418" y="567058"/>
                </a:lnTo>
                <a:lnTo>
                  <a:pt x="52360" y="566173"/>
                </a:lnTo>
                <a:lnTo>
                  <a:pt x="51655" y="564934"/>
                </a:lnTo>
                <a:lnTo>
                  <a:pt x="50950" y="563695"/>
                </a:lnTo>
                <a:lnTo>
                  <a:pt x="50421" y="562456"/>
                </a:lnTo>
                <a:lnTo>
                  <a:pt x="50068" y="561216"/>
                </a:lnTo>
                <a:lnTo>
                  <a:pt x="49892" y="560154"/>
                </a:lnTo>
                <a:lnTo>
                  <a:pt x="49892" y="559446"/>
                </a:lnTo>
                <a:lnTo>
                  <a:pt x="49716" y="559269"/>
                </a:lnTo>
                <a:lnTo>
                  <a:pt x="47776" y="561216"/>
                </a:lnTo>
                <a:lnTo>
                  <a:pt x="46190" y="562633"/>
                </a:lnTo>
                <a:lnTo>
                  <a:pt x="44956" y="563164"/>
                </a:lnTo>
                <a:lnTo>
                  <a:pt x="44074" y="563164"/>
                </a:lnTo>
                <a:lnTo>
                  <a:pt x="43369" y="562810"/>
                </a:lnTo>
                <a:lnTo>
                  <a:pt x="43016" y="561924"/>
                </a:lnTo>
                <a:lnTo>
                  <a:pt x="42664" y="560862"/>
                </a:lnTo>
                <a:lnTo>
                  <a:pt x="42664" y="559446"/>
                </a:lnTo>
                <a:lnTo>
                  <a:pt x="42664" y="558030"/>
                </a:lnTo>
                <a:lnTo>
                  <a:pt x="42664" y="556260"/>
                </a:lnTo>
                <a:lnTo>
                  <a:pt x="42840" y="554844"/>
                </a:lnTo>
                <a:lnTo>
                  <a:pt x="43193" y="553605"/>
                </a:lnTo>
                <a:lnTo>
                  <a:pt x="43369" y="552542"/>
                </a:lnTo>
                <a:lnTo>
                  <a:pt x="43369" y="551834"/>
                </a:lnTo>
                <a:lnTo>
                  <a:pt x="43545" y="551657"/>
                </a:lnTo>
                <a:lnTo>
                  <a:pt x="40901" y="553605"/>
                </a:lnTo>
                <a:lnTo>
                  <a:pt x="38433" y="554844"/>
                </a:lnTo>
                <a:lnTo>
                  <a:pt x="36493" y="555198"/>
                </a:lnTo>
                <a:lnTo>
                  <a:pt x="35083" y="555198"/>
                </a:lnTo>
                <a:lnTo>
                  <a:pt x="33673" y="554490"/>
                </a:lnTo>
                <a:lnTo>
                  <a:pt x="32791" y="553605"/>
                </a:lnTo>
                <a:lnTo>
                  <a:pt x="31910" y="552542"/>
                </a:lnTo>
                <a:lnTo>
                  <a:pt x="31381" y="551303"/>
                </a:lnTo>
                <a:lnTo>
                  <a:pt x="31028" y="550241"/>
                </a:lnTo>
                <a:lnTo>
                  <a:pt x="30852" y="549179"/>
                </a:lnTo>
                <a:lnTo>
                  <a:pt x="30676" y="548471"/>
                </a:lnTo>
                <a:lnTo>
                  <a:pt x="30676" y="548294"/>
                </a:lnTo>
                <a:lnTo>
                  <a:pt x="27855" y="551303"/>
                </a:lnTo>
                <a:lnTo>
                  <a:pt x="25387" y="553250"/>
                </a:lnTo>
                <a:lnTo>
                  <a:pt x="23271" y="554667"/>
                </a:lnTo>
                <a:lnTo>
                  <a:pt x="21508" y="555198"/>
                </a:lnTo>
                <a:lnTo>
                  <a:pt x="19921" y="555375"/>
                </a:lnTo>
                <a:lnTo>
                  <a:pt x="18511" y="554844"/>
                </a:lnTo>
                <a:lnTo>
                  <a:pt x="17277" y="554136"/>
                </a:lnTo>
                <a:lnTo>
                  <a:pt x="16219" y="553073"/>
                </a:lnTo>
                <a:lnTo>
                  <a:pt x="15338" y="551834"/>
                </a:lnTo>
                <a:lnTo>
                  <a:pt x="14632" y="550595"/>
                </a:lnTo>
                <a:lnTo>
                  <a:pt x="14104" y="549356"/>
                </a:lnTo>
                <a:lnTo>
                  <a:pt x="13751" y="548117"/>
                </a:lnTo>
                <a:lnTo>
                  <a:pt x="13575" y="547232"/>
                </a:lnTo>
                <a:lnTo>
                  <a:pt x="13398" y="546524"/>
                </a:lnTo>
                <a:lnTo>
                  <a:pt x="13398" y="546347"/>
                </a:lnTo>
                <a:lnTo>
                  <a:pt x="11107" y="549179"/>
                </a:lnTo>
                <a:lnTo>
                  <a:pt x="9167" y="551126"/>
                </a:lnTo>
                <a:lnTo>
                  <a:pt x="7404" y="552188"/>
                </a:lnTo>
                <a:lnTo>
                  <a:pt x="5818" y="552542"/>
                </a:lnTo>
                <a:lnTo>
                  <a:pt x="4231" y="552188"/>
                </a:lnTo>
                <a:lnTo>
                  <a:pt x="2997" y="551480"/>
                </a:lnTo>
                <a:lnTo>
                  <a:pt x="2115" y="550595"/>
                </a:lnTo>
                <a:lnTo>
                  <a:pt x="1410" y="549356"/>
                </a:lnTo>
                <a:lnTo>
                  <a:pt x="705" y="548294"/>
                </a:lnTo>
                <a:lnTo>
                  <a:pt x="352" y="547232"/>
                </a:lnTo>
                <a:lnTo>
                  <a:pt x="176" y="546524"/>
                </a:lnTo>
                <a:lnTo>
                  <a:pt x="0" y="546347"/>
                </a:lnTo>
                <a:lnTo>
                  <a:pt x="705" y="533955"/>
                </a:lnTo>
                <a:lnTo>
                  <a:pt x="1587" y="521387"/>
                </a:lnTo>
                <a:lnTo>
                  <a:pt x="2997" y="508464"/>
                </a:lnTo>
                <a:lnTo>
                  <a:pt x="4584" y="495188"/>
                </a:lnTo>
                <a:lnTo>
                  <a:pt x="6875" y="482088"/>
                </a:lnTo>
                <a:lnTo>
                  <a:pt x="8991" y="468812"/>
                </a:lnTo>
                <a:lnTo>
                  <a:pt x="11459" y="455535"/>
                </a:lnTo>
                <a:lnTo>
                  <a:pt x="14280" y="442259"/>
                </a:lnTo>
                <a:lnTo>
                  <a:pt x="17277" y="428982"/>
                </a:lnTo>
                <a:lnTo>
                  <a:pt x="20274" y="415706"/>
                </a:lnTo>
                <a:lnTo>
                  <a:pt x="23624" y="402606"/>
                </a:lnTo>
                <a:lnTo>
                  <a:pt x="26973" y="389861"/>
                </a:lnTo>
                <a:lnTo>
                  <a:pt x="30499" y="377115"/>
                </a:lnTo>
                <a:lnTo>
                  <a:pt x="34025" y="364724"/>
                </a:lnTo>
                <a:lnTo>
                  <a:pt x="37551" y="352686"/>
                </a:lnTo>
                <a:lnTo>
                  <a:pt x="41253" y="341003"/>
                </a:lnTo>
                <a:lnTo>
                  <a:pt x="44779" y="329674"/>
                </a:lnTo>
                <a:lnTo>
                  <a:pt x="48305" y="318698"/>
                </a:lnTo>
                <a:lnTo>
                  <a:pt x="51831" y="308431"/>
                </a:lnTo>
                <a:lnTo>
                  <a:pt x="55357" y="298695"/>
                </a:lnTo>
                <a:lnTo>
                  <a:pt x="58531" y="289490"/>
                </a:lnTo>
                <a:lnTo>
                  <a:pt x="61704" y="280816"/>
                </a:lnTo>
                <a:lnTo>
                  <a:pt x="64877" y="272850"/>
                </a:lnTo>
                <a:lnTo>
                  <a:pt x="67698" y="265769"/>
                </a:lnTo>
                <a:lnTo>
                  <a:pt x="70166" y="259219"/>
                </a:lnTo>
                <a:lnTo>
                  <a:pt x="72458" y="253732"/>
                </a:lnTo>
                <a:lnTo>
                  <a:pt x="74750" y="249129"/>
                </a:lnTo>
                <a:lnTo>
                  <a:pt x="76689" y="245235"/>
                </a:lnTo>
                <a:lnTo>
                  <a:pt x="78099" y="242403"/>
                </a:lnTo>
                <a:lnTo>
                  <a:pt x="79333" y="240632"/>
                </a:lnTo>
                <a:lnTo>
                  <a:pt x="80920" y="237977"/>
                </a:lnTo>
                <a:lnTo>
                  <a:pt x="82331" y="234614"/>
                </a:lnTo>
                <a:lnTo>
                  <a:pt x="83565" y="231073"/>
                </a:lnTo>
                <a:lnTo>
                  <a:pt x="102252" y="235499"/>
                </a:lnTo>
                <a:lnTo>
                  <a:pt x="120939" y="238862"/>
                </a:lnTo>
                <a:lnTo>
                  <a:pt x="139451" y="241163"/>
                </a:lnTo>
                <a:lnTo>
                  <a:pt x="158138" y="242226"/>
                </a:lnTo>
                <a:lnTo>
                  <a:pt x="176649" y="242226"/>
                </a:lnTo>
                <a:lnTo>
                  <a:pt x="195336" y="241163"/>
                </a:lnTo>
                <a:lnTo>
                  <a:pt x="213848" y="238685"/>
                </a:lnTo>
                <a:lnTo>
                  <a:pt x="232359" y="234968"/>
                </a:lnTo>
                <a:close/>
                <a:moveTo>
                  <a:pt x="76553" y="109538"/>
                </a:moveTo>
                <a:lnTo>
                  <a:pt x="77083" y="112713"/>
                </a:lnTo>
                <a:lnTo>
                  <a:pt x="77965" y="116417"/>
                </a:lnTo>
                <a:lnTo>
                  <a:pt x="79199" y="119769"/>
                </a:lnTo>
                <a:lnTo>
                  <a:pt x="80963" y="123120"/>
                </a:lnTo>
                <a:lnTo>
                  <a:pt x="83256" y="126295"/>
                </a:lnTo>
                <a:lnTo>
                  <a:pt x="85726" y="128235"/>
                </a:lnTo>
                <a:lnTo>
                  <a:pt x="88548" y="129823"/>
                </a:lnTo>
                <a:lnTo>
                  <a:pt x="91547" y="130705"/>
                </a:lnTo>
                <a:lnTo>
                  <a:pt x="94722" y="130881"/>
                </a:lnTo>
                <a:lnTo>
                  <a:pt x="98602" y="130529"/>
                </a:lnTo>
                <a:lnTo>
                  <a:pt x="102483" y="129647"/>
                </a:lnTo>
                <a:lnTo>
                  <a:pt x="106716" y="127883"/>
                </a:lnTo>
                <a:lnTo>
                  <a:pt x="107598" y="130881"/>
                </a:lnTo>
                <a:lnTo>
                  <a:pt x="108833" y="134056"/>
                </a:lnTo>
                <a:lnTo>
                  <a:pt x="110244" y="137584"/>
                </a:lnTo>
                <a:lnTo>
                  <a:pt x="111655" y="141465"/>
                </a:lnTo>
                <a:lnTo>
                  <a:pt x="113595" y="144992"/>
                </a:lnTo>
                <a:lnTo>
                  <a:pt x="115712" y="148520"/>
                </a:lnTo>
                <a:lnTo>
                  <a:pt x="118005" y="151872"/>
                </a:lnTo>
                <a:lnTo>
                  <a:pt x="120827" y="154694"/>
                </a:lnTo>
                <a:lnTo>
                  <a:pt x="123826" y="157163"/>
                </a:lnTo>
                <a:lnTo>
                  <a:pt x="127001" y="159104"/>
                </a:lnTo>
                <a:lnTo>
                  <a:pt x="130705" y="160338"/>
                </a:lnTo>
                <a:lnTo>
                  <a:pt x="134762" y="160691"/>
                </a:lnTo>
                <a:lnTo>
                  <a:pt x="139172" y="160162"/>
                </a:lnTo>
                <a:lnTo>
                  <a:pt x="143758" y="158574"/>
                </a:lnTo>
                <a:lnTo>
                  <a:pt x="148167" y="155929"/>
                </a:lnTo>
                <a:lnTo>
                  <a:pt x="149755" y="158574"/>
                </a:lnTo>
                <a:lnTo>
                  <a:pt x="151695" y="161044"/>
                </a:lnTo>
                <a:lnTo>
                  <a:pt x="153988" y="163337"/>
                </a:lnTo>
                <a:lnTo>
                  <a:pt x="156811" y="165277"/>
                </a:lnTo>
                <a:lnTo>
                  <a:pt x="159986" y="166865"/>
                </a:lnTo>
                <a:lnTo>
                  <a:pt x="163513" y="167923"/>
                </a:lnTo>
                <a:lnTo>
                  <a:pt x="167570" y="168276"/>
                </a:lnTo>
                <a:lnTo>
                  <a:pt x="171451" y="167923"/>
                </a:lnTo>
                <a:lnTo>
                  <a:pt x="174802" y="166865"/>
                </a:lnTo>
                <a:lnTo>
                  <a:pt x="178154" y="165277"/>
                </a:lnTo>
                <a:lnTo>
                  <a:pt x="180800" y="163337"/>
                </a:lnTo>
                <a:lnTo>
                  <a:pt x="183093" y="161044"/>
                </a:lnTo>
                <a:lnTo>
                  <a:pt x="185033" y="158574"/>
                </a:lnTo>
                <a:lnTo>
                  <a:pt x="186620" y="155929"/>
                </a:lnTo>
                <a:lnTo>
                  <a:pt x="191206" y="158574"/>
                </a:lnTo>
                <a:lnTo>
                  <a:pt x="195793" y="160162"/>
                </a:lnTo>
                <a:lnTo>
                  <a:pt x="200202" y="160691"/>
                </a:lnTo>
                <a:lnTo>
                  <a:pt x="204259" y="160338"/>
                </a:lnTo>
                <a:lnTo>
                  <a:pt x="207787" y="159104"/>
                </a:lnTo>
                <a:lnTo>
                  <a:pt x="211138" y="157163"/>
                </a:lnTo>
                <a:lnTo>
                  <a:pt x="214137" y="154694"/>
                </a:lnTo>
                <a:lnTo>
                  <a:pt x="216783" y="151872"/>
                </a:lnTo>
                <a:lnTo>
                  <a:pt x="219252" y="148520"/>
                </a:lnTo>
                <a:lnTo>
                  <a:pt x="221193" y="144992"/>
                </a:lnTo>
                <a:lnTo>
                  <a:pt x="223309" y="141465"/>
                </a:lnTo>
                <a:lnTo>
                  <a:pt x="224897" y="137584"/>
                </a:lnTo>
                <a:lnTo>
                  <a:pt x="226132" y="134056"/>
                </a:lnTo>
                <a:lnTo>
                  <a:pt x="227190" y="130881"/>
                </a:lnTo>
                <a:lnTo>
                  <a:pt x="228072" y="127883"/>
                </a:lnTo>
                <a:lnTo>
                  <a:pt x="232305" y="129647"/>
                </a:lnTo>
                <a:lnTo>
                  <a:pt x="236362" y="130529"/>
                </a:lnTo>
                <a:lnTo>
                  <a:pt x="240066" y="130881"/>
                </a:lnTo>
                <a:lnTo>
                  <a:pt x="243241" y="130705"/>
                </a:lnTo>
                <a:lnTo>
                  <a:pt x="246416" y="129823"/>
                </a:lnTo>
                <a:lnTo>
                  <a:pt x="249239" y="128235"/>
                </a:lnTo>
                <a:lnTo>
                  <a:pt x="251532" y="126295"/>
                </a:lnTo>
                <a:lnTo>
                  <a:pt x="254001" y="123120"/>
                </a:lnTo>
                <a:lnTo>
                  <a:pt x="255589" y="119769"/>
                </a:lnTo>
                <a:lnTo>
                  <a:pt x="257176" y="116417"/>
                </a:lnTo>
                <a:lnTo>
                  <a:pt x="257882" y="112713"/>
                </a:lnTo>
                <a:lnTo>
                  <a:pt x="258411" y="109538"/>
                </a:lnTo>
                <a:lnTo>
                  <a:pt x="262291" y="110067"/>
                </a:lnTo>
                <a:lnTo>
                  <a:pt x="262821" y="109891"/>
                </a:lnTo>
                <a:lnTo>
                  <a:pt x="263526" y="109891"/>
                </a:lnTo>
                <a:lnTo>
                  <a:pt x="262468" y="118710"/>
                </a:lnTo>
                <a:lnTo>
                  <a:pt x="261233" y="127177"/>
                </a:lnTo>
                <a:lnTo>
                  <a:pt x="260175" y="135115"/>
                </a:lnTo>
                <a:lnTo>
                  <a:pt x="258764" y="142523"/>
                </a:lnTo>
                <a:lnTo>
                  <a:pt x="257353" y="149226"/>
                </a:lnTo>
                <a:lnTo>
                  <a:pt x="255589" y="155223"/>
                </a:lnTo>
                <a:lnTo>
                  <a:pt x="253119" y="164924"/>
                </a:lnTo>
                <a:lnTo>
                  <a:pt x="251002" y="174626"/>
                </a:lnTo>
                <a:lnTo>
                  <a:pt x="249591" y="184504"/>
                </a:lnTo>
                <a:lnTo>
                  <a:pt x="248709" y="194205"/>
                </a:lnTo>
                <a:lnTo>
                  <a:pt x="248180" y="203554"/>
                </a:lnTo>
                <a:lnTo>
                  <a:pt x="230189" y="208493"/>
                </a:lnTo>
                <a:lnTo>
                  <a:pt x="212373" y="212373"/>
                </a:lnTo>
                <a:lnTo>
                  <a:pt x="194382" y="214666"/>
                </a:lnTo>
                <a:lnTo>
                  <a:pt x="176390" y="215901"/>
                </a:lnTo>
                <a:lnTo>
                  <a:pt x="158574" y="215901"/>
                </a:lnTo>
                <a:lnTo>
                  <a:pt x="140583" y="214843"/>
                </a:lnTo>
                <a:lnTo>
                  <a:pt x="122767" y="212550"/>
                </a:lnTo>
                <a:lnTo>
                  <a:pt x="104776" y="209022"/>
                </a:lnTo>
                <a:lnTo>
                  <a:pt x="86784" y="204789"/>
                </a:lnTo>
                <a:lnTo>
                  <a:pt x="86431" y="195264"/>
                </a:lnTo>
                <a:lnTo>
                  <a:pt x="85373" y="185209"/>
                </a:lnTo>
                <a:lnTo>
                  <a:pt x="83785" y="175331"/>
                </a:lnTo>
                <a:lnTo>
                  <a:pt x="81845" y="165101"/>
                </a:lnTo>
                <a:lnTo>
                  <a:pt x="79199" y="155223"/>
                </a:lnTo>
                <a:lnTo>
                  <a:pt x="77612" y="149226"/>
                </a:lnTo>
                <a:lnTo>
                  <a:pt x="76201" y="142523"/>
                </a:lnTo>
                <a:lnTo>
                  <a:pt x="74966" y="135115"/>
                </a:lnTo>
                <a:lnTo>
                  <a:pt x="73555" y="127177"/>
                </a:lnTo>
                <a:lnTo>
                  <a:pt x="72320" y="118710"/>
                </a:lnTo>
                <a:lnTo>
                  <a:pt x="71438" y="109891"/>
                </a:lnTo>
                <a:lnTo>
                  <a:pt x="71967" y="109891"/>
                </a:lnTo>
                <a:lnTo>
                  <a:pt x="72496" y="110067"/>
                </a:lnTo>
                <a:close/>
                <a:moveTo>
                  <a:pt x="98425" y="0"/>
                </a:moveTo>
                <a:lnTo>
                  <a:pt x="100013" y="0"/>
                </a:lnTo>
                <a:lnTo>
                  <a:pt x="100895" y="176"/>
                </a:lnTo>
                <a:lnTo>
                  <a:pt x="101247" y="176"/>
                </a:lnTo>
                <a:lnTo>
                  <a:pt x="101424" y="10187"/>
                </a:lnTo>
                <a:lnTo>
                  <a:pt x="102129" y="19320"/>
                </a:lnTo>
                <a:lnTo>
                  <a:pt x="103188" y="27574"/>
                </a:lnTo>
                <a:lnTo>
                  <a:pt x="104775" y="35302"/>
                </a:lnTo>
                <a:lnTo>
                  <a:pt x="106539" y="42327"/>
                </a:lnTo>
                <a:lnTo>
                  <a:pt x="108832" y="48650"/>
                </a:lnTo>
                <a:lnTo>
                  <a:pt x="111302" y="54270"/>
                </a:lnTo>
                <a:lnTo>
                  <a:pt x="113771" y="59364"/>
                </a:lnTo>
                <a:lnTo>
                  <a:pt x="116770" y="63754"/>
                </a:lnTo>
                <a:lnTo>
                  <a:pt x="119945" y="67794"/>
                </a:lnTo>
                <a:lnTo>
                  <a:pt x="123120" y="71131"/>
                </a:lnTo>
                <a:lnTo>
                  <a:pt x="126295" y="74117"/>
                </a:lnTo>
                <a:lnTo>
                  <a:pt x="129646" y="76575"/>
                </a:lnTo>
                <a:lnTo>
                  <a:pt x="133350" y="78859"/>
                </a:lnTo>
                <a:lnTo>
                  <a:pt x="136702" y="80615"/>
                </a:lnTo>
                <a:lnTo>
                  <a:pt x="140053" y="82020"/>
                </a:lnTo>
                <a:lnTo>
                  <a:pt x="143581" y="83074"/>
                </a:lnTo>
                <a:lnTo>
                  <a:pt x="146756" y="83952"/>
                </a:lnTo>
                <a:lnTo>
                  <a:pt x="149931" y="84479"/>
                </a:lnTo>
                <a:lnTo>
                  <a:pt x="152930" y="84830"/>
                </a:lnTo>
                <a:lnTo>
                  <a:pt x="155928" y="85006"/>
                </a:lnTo>
                <a:lnTo>
                  <a:pt x="158398" y="85181"/>
                </a:lnTo>
                <a:lnTo>
                  <a:pt x="161396" y="85006"/>
                </a:lnTo>
                <a:lnTo>
                  <a:pt x="163866" y="84830"/>
                </a:lnTo>
                <a:lnTo>
                  <a:pt x="165982" y="84655"/>
                </a:lnTo>
                <a:lnTo>
                  <a:pt x="167041" y="84303"/>
                </a:lnTo>
                <a:lnTo>
                  <a:pt x="167570" y="84303"/>
                </a:lnTo>
                <a:lnTo>
                  <a:pt x="167923" y="84303"/>
                </a:lnTo>
                <a:lnTo>
                  <a:pt x="169157" y="84655"/>
                </a:lnTo>
                <a:lnTo>
                  <a:pt x="170921" y="84830"/>
                </a:lnTo>
                <a:lnTo>
                  <a:pt x="173391" y="85006"/>
                </a:lnTo>
                <a:lnTo>
                  <a:pt x="176389" y="85181"/>
                </a:lnTo>
                <a:lnTo>
                  <a:pt x="179212" y="85006"/>
                </a:lnTo>
                <a:lnTo>
                  <a:pt x="181857" y="84830"/>
                </a:lnTo>
                <a:lnTo>
                  <a:pt x="184856" y="84479"/>
                </a:lnTo>
                <a:lnTo>
                  <a:pt x="188031" y="83952"/>
                </a:lnTo>
                <a:lnTo>
                  <a:pt x="191382" y="83074"/>
                </a:lnTo>
                <a:lnTo>
                  <a:pt x="194734" y="82020"/>
                </a:lnTo>
                <a:lnTo>
                  <a:pt x="198085" y="80615"/>
                </a:lnTo>
                <a:lnTo>
                  <a:pt x="201789" y="78859"/>
                </a:lnTo>
                <a:lnTo>
                  <a:pt x="205141" y="76575"/>
                </a:lnTo>
                <a:lnTo>
                  <a:pt x="208492" y="74117"/>
                </a:lnTo>
                <a:lnTo>
                  <a:pt x="211844" y="71131"/>
                </a:lnTo>
                <a:lnTo>
                  <a:pt x="215019" y="67794"/>
                </a:lnTo>
                <a:lnTo>
                  <a:pt x="218194" y="63754"/>
                </a:lnTo>
                <a:lnTo>
                  <a:pt x="221016" y="59364"/>
                </a:lnTo>
                <a:lnTo>
                  <a:pt x="223838" y="54270"/>
                </a:lnTo>
                <a:lnTo>
                  <a:pt x="226131" y="48650"/>
                </a:lnTo>
                <a:lnTo>
                  <a:pt x="228248" y="42327"/>
                </a:lnTo>
                <a:lnTo>
                  <a:pt x="230012" y="35302"/>
                </a:lnTo>
                <a:lnTo>
                  <a:pt x="231599" y="27574"/>
                </a:lnTo>
                <a:lnTo>
                  <a:pt x="232657" y="19320"/>
                </a:lnTo>
                <a:lnTo>
                  <a:pt x="233363" y="10187"/>
                </a:lnTo>
                <a:lnTo>
                  <a:pt x="233539" y="176"/>
                </a:lnTo>
                <a:lnTo>
                  <a:pt x="233892" y="176"/>
                </a:lnTo>
                <a:lnTo>
                  <a:pt x="234951" y="0"/>
                </a:lnTo>
                <a:lnTo>
                  <a:pt x="236538" y="0"/>
                </a:lnTo>
                <a:lnTo>
                  <a:pt x="239889" y="176"/>
                </a:lnTo>
                <a:lnTo>
                  <a:pt x="243946" y="176"/>
                </a:lnTo>
                <a:lnTo>
                  <a:pt x="249238" y="527"/>
                </a:lnTo>
                <a:lnTo>
                  <a:pt x="254882" y="1054"/>
                </a:lnTo>
                <a:lnTo>
                  <a:pt x="261409" y="1756"/>
                </a:lnTo>
                <a:lnTo>
                  <a:pt x="267935" y="2635"/>
                </a:lnTo>
                <a:lnTo>
                  <a:pt x="274991" y="4215"/>
                </a:lnTo>
                <a:lnTo>
                  <a:pt x="281870" y="5972"/>
                </a:lnTo>
                <a:lnTo>
                  <a:pt x="288749" y="8079"/>
                </a:lnTo>
                <a:lnTo>
                  <a:pt x="295276" y="10889"/>
                </a:lnTo>
                <a:lnTo>
                  <a:pt x="301449" y="14051"/>
                </a:lnTo>
                <a:lnTo>
                  <a:pt x="307094" y="17915"/>
                </a:lnTo>
                <a:lnTo>
                  <a:pt x="307270" y="18090"/>
                </a:lnTo>
                <a:lnTo>
                  <a:pt x="307623" y="18617"/>
                </a:lnTo>
                <a:lnTo>
                  <a:pt x="308152" y="19495"/>
                </a:lnTo>
                <a:lnTo>
                  <a:pt x="308681" y="20549"/>
                </a:lnTo>
                <a:lnTo>
                  <a:pt x="309034" y="21778"/>
                </a:lnTo>
                <a:lnTo>
                  <a:pt x="309387" y="23008"/>
                </a:lnTo>
                <a:lnTo>
                  <a:pt x="309563" y="24413"/>
                </a:lnTo>
                <a:lnTo>
                  <a:pt x="309210" y="25994"/>
                </a:lnTo>
                <a:lnTo>
                  <a:pt x="308505" y="27399"/>
                </a:lnTo>
                <a:lnTo>
                  <a:pt x="307270" y="28804"/>
                </a:lnTo>
                <a:lnTo>
                  <a:pt x="305330" y="30033"/>
                </a:lnTo>
                <a:lnTo>
                  <a:pt x="302860" y="31087"/>
                </a:lnTo>
                <a:lnTo>
                  <a:pt x="299156" y="31965"/>
                </a:lnTo>
                <a:lnTo>
                  <a:pt x="294923" y="32316"/>
                </a:lnTo>
                <a:lnTo>
                  <a:pt x="294923" y="32668"/>
                </a:lnTo>
                <a:lnTo>
                  <a:pt x="295276" y="33546"/>
                </a:lnTo>
                <a:lnTo>
                  <a:pt x="295452" y="34951"/>
                </a:lnTo>
                <a:lnTo>
                  <a:pt x="295805" y="36707"/>
                </a:lnTo>
                <a:lnTo>
                  <a:pt x="295981" y="38815"/>
                </a:lnTo>
                <a:lnTo>
                  <a:pt x="296158" y="41274"/>
                </a:lnTo>
                <a:lnTo>
                  <a:pt x="296158" y="43732"/>
                </a:lnTo>
                <a:lnTo>
                  <a:pt x="296158" y="46191"/>
                </a:lnTo>
                <a:lnTo>
                  <a:pt x="295628" y="48826"/>
                </a:lnTo>
                <a:lnTo>
                  <a:pt x="294923" y="51285"/>
                </a:lnTo>
                <a:lnTo>
                  <a:pt x="293865" y="53743"/>
                </a:lnTo>
                <a:lnTo>
                  <a:pt x="292453" y="55851"/>
                </a:lnTo>
                <a:lnTo>
                  <a:pt x="290337" y="57607"/>
                </a:lnTo>
                <a:lnTo>
                  <a:pt x="288044" y="58837"/>
                </a:lnTo>
                <a:lnTo>
                  <a:pt x="285045" y="59715"/>
                </a:lnTo>
                <a:lnTo>
                  <a:pt x="281341" y="60066"/>
                </a:lnTo>
                <a:lnTo>
                  <a:pt x="278695" y="59890"/>
                </a:lnTo>
                <a:lnTo>
                  <a:pt x="275873" y="59539"/>
                </a:lnTo>
                <a:lnTo>
                  <a:pt x="275873" y="60066"/>
                </a:lnTo>
                <a:lnTo>
                  <a:pt x="276226" y="61120"/>
                </a:lnTo>
                <a:lnTo>
                  <a:pt x="276578" y="62876"/>
                </a:lnTo>
                <a:lnTo>
                  <a:pt x="276931" y="65159"/>
                </a:lnTo>
                <a:lnTo>
                  <a:pt x="277460" y="67794"/>
                </a:lnTo>
                <a:lnTo>
                  <a:pt x="277813" y="70428"/>
                </a:lnTo>
                <a:lnTo>
                  <a:pt x="277989" y="73238"/>
                </a:lnTo>
                <a:lnTo>
                  <a:pt x="278166" y="76049"/>
                </a:lnTo>
                <a:lnTo>
                  <a:pt x="278166" y="78683"/>
                </a:lnTo>
                <a:lnTo>
                  <a:pt x="277813" y="80791"/>
                </a:lnTo>
                <a:lnTo>
                  <a:pt x="277108" y="82547"/>
                </a:lnTo>
                <a:lnTo>
                  <a:pt x="276049" y="83776"/>
                </a:lnTo>
                <a:lnTo>
                  <a:pt x="274638" y="84128"/>
                </a:lnTo>
                <a:lnTo>
                  <a:pt x="274109" y="84128"/>
                </a:lnTo>
                <a:lnTo>
                  <a:pt x="273580" y="83952"/>
                </a:lnTo>
                <a:lnTo>
                  <a:pt x="273580" y="84479"/>
                </a:lnTo>
                <a:lnTo>
                  <a:pt x="273756" y="85357"/>
                </a:lnTo>
                <a:lnTo>
                  <a:pt x="273756" y="86938"/>
                </a:lnTo>
                <a:lnTo>
                  <a:pt x="273580" y="89045"/>
                </a:lnTo>
                <a:lnTo>
                  <a:pt x="273403" y="91504"/>
                </a:lnTo>
                <a:lnTo>
                  <a:pt x="273051" y="93963"/>
                </a:lnTo>
                <a:lnTo>
                  <a:pt x="272521" y="96422"/>
                </a:lnTo>
                <a:lnTo>
                  <a:pt x="271639" y="98705"/>
                </a:lnTo>
                <a:lnTo>
                  <a:pt x="270405" y="100988"/>
                </a:lnTo>
                <a:lnTo>
                  <a:pt x="268817" y="102920"/>
                </a:lnTo>
                <a:lnTo>
                  <a:pt x="266524" y="104325"/>
                </a:lnTo>
                <a:lnTo>
                  <a:pt x="264055" y="105203"/>
                </a:lnTo>
                <a:lnTo>
                  <a:pt x="263526" y="105379"/>
                </a:lnTo>
                <a:lnTo>
                  <a:pt x="262820" y="105555"/>
                </a:lnTo>
                <a:lnTo>
                  <a:pt x="262291" y="105555"/>
                </a:lnTo>
                <a:lnTo>
                  <a:pt x="259998" y="105379"/>
                </a:lnTo>
                <a:lnTo>
                  <a:pt x="257176" y="104677"/>
                </a:lnTo>
                <a:lnTo>
                  <a:pt x="254001" y="103447"/>
                </a:lnTo>
                <a:lnTo>
                  <a:pt x="254001" y="103974"/>
                </a:lnTo>
                <a:lnTo>
                  <a:pt x="254001" y="105028"/>
                </a:lnTo>
                <a:lnTo>
                  <a:pt x="254001" y="106608"/>
                </a:lnTo>
                <a:lnTo>
                  <a:pt x="253824" y="108716"/>
                </a:lnTo>
                <a:lnTo>
                  <a:pt x="253471" y="110999"/>
                </a:lnTo>
                <a:lnTo>
                  <a:pt x="252942" y="113458"/>
                </a:lnTo>
                <a:lnTo>
                  <a:pt x="252237" y="116268"/>
                </a:lnTo>
                <a:lnTo>
                  <a:pt x="251178" y="118903"/>
                </a:lnTo>
                <a:lnTo>
                  <a:pt x="249767" y="121186"/>
                </a:lnTo>
                <a:lnTo>
                  <a:pt x="248003" y="123293"/>
                </a:lnTo>
                <a:lnTo>
                  <a:pt x="245887" y="124874"/>
                </a:lnTo>
                <a:lnTo>
                  <a:pt x="243241" y="125928"/>
                </a:lnTo>
                <a:lnTo>
                  <a:pt x="240066" y="126455"/>
                </a:lnTo>
                <a:lnTo>
                  <a:pt x="237773" y="126279"/>
                </a:lnTo>
                <a:lnTo>
                  <a:pt x="234951" y="125577"/>
                </a:lnTo>
                <a:lnTo>
                  <a:pt x="231952" y="124347"/>
                </a:lnTo>
                <a:lnTo>
                  <a:pt x="228600" y="122767"/>
                </a:lnTo>
                <a:lnTo>
                  <a:pt x="225073" y="120659"/>
                </a:lnTo>
                <a:lnTo>
                  <a:pt x="224896" y="121186"/>
                </a:lnTo>
                <a:lnTo>
                  <a:pt x="224544" y="122591"/>
                </a:lnTo>
                <a:lnTo>
                  <a:pt x="224014" y="124874"/>
                </a:lnTo>
                <a:lnTo>
                  <a:pt x="223309" y="127684"/>
                </a:lnTo>
                <a:lnTo>
                  <a:pt x="222074" y="131021"/>
                </a:lnTo>
                <a:lnTo>
                  <a:pt x="220839" y="134534"/>
                </a:lnTo>
                <a:lnTo>
                  <a:pt x="219252" y="138222"/>
                </a:lnTo>
                <a:lnTo>
                  <a:pt x="217488" y="142086"/>
                </a:lnTo>
                <a:lnTo>
                  <a:pt x="215371" y="145774"/>
                </a:lnTo>
                <a:lnTo>
                  <a:pt x="213078" y="148936"/>
                </a:lnTo>
                <a:lnTo>
                  <a:pt x="210256" y="151921"/>
                </a:lnTo>
                <a:lnTo>
                  <a:pt x="207257" y="154029"/>
                </a:lnTo>
                <a:lnTo>
                  <a:pt x="203906" y="155610"/>
                </a:lnTo>
                <a:lnTo>
                  <a:pt x="200378" y="155961"/>
                </a:lnTo>
                <a:lnTo>
                  <a:pt x="197380" y="155785"/>
                </a:lnTo>
                <a:lnTo>
                  <a:pt x="194557" y="154907"/>
                </a:lnTo>
                <a:lnTo>
                  <a:pt x="191559" y="153502"/>
                </a:lnTo>
                <a:lnTo>
                  <a:pt x="188207" y="151395"/>
                </a:lnTo>
                <a:lnTo>
                  <a:pt x="184856" y="148409"/>
                </a:lnTo>
                <a:lnTo>
                  <a:pt x="184680" y="148760"/>
                </a:lnTo>
                <a:lnTo>
                  <a:pt x="184327" y="149638"/>
                </a:lnTo>
                <a:lnTo>
                  <a:pt x="183798" y="151395"/>
                </a:lnTo>
                <a:lnTo>
                  <a:pt x="182916" y="152975"/>
                </a:lnTo>
                <a:lnTo>
                  <a:pt x="181857" y="154907"/>
                </a:lnTo>
                <a:lnTo>
                  <a:pt x="180446" y="157015"/>
                </a:lnTo>
                <a:lnTo>
                  <a:pt x="178682" y="158947"/>
                </a:lnTo>
                <a:lnTo>
                  <a:pt x="176389" y="160703"/>
                </a:lnTo>
                <a:lnTo>
                  <a:pt x="173920" y="162108"/>
                </a:lnTo>
                <a:lnTo>
                  <a:pt x="170921" y="163162"/>
                </a:lnTo>
                <a:lnTo>
                  <a:pt x="167570" y="163513"/>
                </a:lnTo>
                <a:lnTo>
                  <a:pt x="164042" y="163162"/>
                </a:lnTo>
                <a:lnTo>
                  <a:pt x="161043" y="162108"/>
                </a:lnTo>
                <a:lnTo>
                  <a:pt x="158574" y="160703"/>
                </a:lnTo>
                <a:lnTo>
                  <a:pt x="156457" y="158947"/>
                </a:lnTo>
                <a:lnTo>
                  <a:pt x="154693" y="157015"/>
                </a:lnTo>
                <a:lnTo>
                  <a:pt x="153106" y="154907"/>
                </a:lnTo>
                <a:lnTo>
                  <a:pt x="151871" y="152975"/>
                </a:lnTo>
                <a:lnTo>
                  <a:pt x="151166" y="151395"/>
                </a:lnTo>
                <a:lnTo>
                  <a:pt x="150636" y="149638"/>
                </a:lnTo>
                <a:lnTo>
                  <a:pt x="150284" y="148760"/>
                </a:lnTo>
                <a:lnTo>
                  <a:pt x="150107" y="148409"/>
                </a:lnTo>
                <a:lnTo>
                  <a:pt x="146756" y="151395"/>
                </a:lnTo>
                <a:lnTo>
                  <a:pt x="143581" y="153502"/>
                </a:lnTo>
                <a:lnTo>
                  <a:pt x="140229" y="154907"/>
                </a:lnTo>
                <a:lnTo>
                  <a:pt x="137407" y="155785"/>
                </a:lnTo>
                <a:lnTo>
                  <a:pt x="134761" y="155961"/>
                </a:lnTo>
                <a:lnTo>
                  <a:pt x="130881" y="155610"/>
                </a:lnTo>
                <a:lnTo>
                  <a:pt x="127706" y="154029"/>
                </a:lnTo>
                <a:lnTo>
                  <a:pt x="124707" y="151921"/>
                </a:lnTo>
                <a:lnTo>
                  <a:pt x="122061" y="148936"/>
                </a:lnTo>
                <a:lnTo>
                  <a:pt x="119416" y="145774"/>
                </a:lnTo>
                <a:lnTo>
                  <a:pt x="117299" y="142086"/>
                </a:lnTo>
                <a:lnTo>
                  <a:pt x="115535" y="138222"/>
                </a:lnTo>
                <a:lnTo>
                  <a:pt x="114124" y="134534"/>
                </a:lnTo>
                <a:lnTo>
                  <a:pt x="112713" y="131021"/>
                </a:lnTo>
                <a:lnTo>
                  <a:pt x="111831" y="127684"/>
                </a:lnTo>
                <a:lnTo>
                  <a:pt x="110949" y="124874"/>
                </a:lnTo>
                <a:lnTo>
                  <a:pt x="110420" y="122591"/>
                </a:lnTo>
                <a:lnTo>
                  <a:pt x="110067" y="121186"/>
                </a:lnTo>
                <a:lnTo>
                  <a:pt x="110067" y="120659"/>
                </a:lnTo>
                <a:lnTo>
                  <a:pt x="106186" y="122767"/>
                </a:lnTo>
                <a:lnTo>
                  <a:pt x="103011" y="124347"/>
                </a:lnTo>
                <a:lnTo>
                  <a:pt x="100013" y="125577"/>
                </a:lnTo>
                <a:lnTo>
                  <a:pt x="97367" y="126279"/>
                </a:lnTo>
                <a:lnTo>
                  <a:pt x="94721" y="126455"/>
                </a:lnTo>
                <a:lnTo>
                  <a:pt x="91722" y="125928"/>
                </a:lnTo>
                <a:lnTo>
                  <a:pt x="89077" y="124874"/>
                </a:lnTo>
                <a:lnTo>
                  <a:pt x="86960" y="123293"/>
                </a:lnTo>
                <a:lnTo>
                  <a:pt x="85020" y="121186"/>
                </a:lnTo>
                <a:lnTo>
                  <a:pt x="83785" y="118903"/>
                </a:lnTo>
                <a:lnTo>
                  <a:pt x="82727" y="116268"/>
                </a:lnTo>
                <a:lnTo>
                  <a:pt x="82021" y="113458"/>
                </a:lnTo>
                <a:lnTo>
                  <a:pt x="81492" y="110999"/>
                </a:lnTo>
                <a:lnTo>
                  <a:pt x="81139" y="108716"/>
                </a:lnTo>
                <a:lnTo>
                  <a:pt x="80963" y="106608"/>
                </a:lnTo>
                <a:lnTo>
                  <a:pt x="80786" y="105028"/>
                </a:lnTo>
                <a:lnTo>
                  <a:pt x="80786" y="103974"/>
                </a:lnTo>
                <a:lnTo>
                  <a:pt x="80786" y="103447"/>
                </a:lnTo>
                <a:lnTo>
                  <a:pt x="77788" y="104677"/>
                </a:lnTo>
                <a:lnTo>
                  <a:pt x="75142" y="105379"/>
                </a:lnTo>
                <a:lnTo>
                  <a:pt x="72672" y="105555"/>
                </a:lnTo>
                <a:lnTo>
                  <a:pt x="71967" y="105555"/>
                </a:lnTo>
                <a:lnTo>
                  <a:pt x="71438" y="105379"/>
                </a:lnTo>
                <a:lnTo>
                  <a:pt x="70909" y="105203"/>
                </a:lnTo>
                <a:lnTo>
                  <a:pt x="68439" y="104325"/>
                </a:lnTo>
                <a:lnTo>
                  <a:pt x="66322" y="102920"/>
                </a:lnTo>
                <a:lnTo>
                  <a:pt x="64735" y="100988"/>
                </a:lnTo>
                <a:lnTo>
                  <a:pt x="63500" y="98705"/>
                </a:lnTo>
                <a:lnTo>
                  <a:pt x="62442" y="96422"/>
                </a:lnTo>
                <a:lnTo>
                  <a:pt x="61913" y="93963"/>
                </a:lnTo>
                <a:lnTo>
                  <a:pt x="61384" y="91504"/>
                </a:lnTo>
                <a:lnTo>
                  <a:pt x="61207" y="89045"/>
                </a:lnTo>
                <a:lnTo>
                  <a:pt x="61207" y="86938"/>
                </a:lnTo>
                <a:lnTo>
                  <a:pt x="61207" y="85357"/>
                </a:lnTo>
                <a:lnTo>
                  <a:pt x="61207" y="84479"/>
                </a:lnTo>
                <a:lnTo>
                  <a:pt x="61207" y="83952"/>
                </a:lnTo>
                <a:lnTo>
                  <a:pt x="60325" y="84128"/>
                </a:lnTo>
                <a:lnTo>
                  <a:pt x="58738" y="83776"/>
                </a:lnTo>
                <a:lnTo>
                  <a:pt x="57856" y="82547"/>
                </a:lnTo>
                <a:lnTo>
                  <a:pt x="57150" y="80791"/>
                </a:lnTo>
                <a:lnTo>
                  <a:pt x="56797" y="78683"/>
                </a:lnTo>
                <a:lnTo>
                  <a:pt x="56621" y="76049"/>
                </a:lnTo>
                <a:lnTo>
                  <a:pt x="56797" y="73238"/>
                </a:lnTo>
                <a:lnTo>
                  <a:pt x="57150" y="70428"/>
                </a:lnTo>
                <a:lnTo>
                  <a:pt x="57503" y="67794"/>
                </a:lnTo>
                <a:lnTo>
                  <a:pt x="57856" y="65159"/>
                </a:lnTo>
                <a:lnTo>
                  <a:pt x="58385" y="62876"/>
                </a:lnTo>
                <a:lnTo>
                  <a:pt x="58738" y="61120"/>
                </a:lnTo>
                <a:lnTo>
                  <a:pt x="58914" y="60066"/>
                </a:lnTo>
                <a:lnTo>
                  <a:pt x="59090" y="59539"/>
                </a:lnTo>
                <a:lnTo>
                  <a:pt x="56268" y="59890"/>
                </a:lnTo>
                <a:lnTo>
                  <a:pt x="53622" y="60066"/>
                </a:lnTo>
                <a:lnTo>
                  <a:pt x="49918" y="59715"/>
                </a:lnTo>
                <a:lnTo>
                  <a:pt x="46920" y="58837"/>
                </a:lnTo>
                <a:lnTo>
                  <a:pt x="44450" y="57607"/>
                </a:lnTo>
                <a:lnTo>
                  <a:pt x="42510" y="55851"/>
                </a:lnTo>
                <a:lnTo>
                  <a:pt x="41099" y="53743"/>
                </a:lnTo>
                <a:lnTo>
                  <a:pt x="40040" y="51285"/>
                </a:lnTo>
                <a:lnTo>
                  <a:pt x="39158" y="48826"/>
                </a:lnTo>
                <a:lnTo>
                  <a:pt x="38806" y="46191"/>
                </a:lnTo>
                <a:lnTo>
                  <a:pt x="38629" y="43732"/>
                </a:lnTo>
                <a:lnTo>
                  <a:pt x="38629" y="41274"/>
                </a:lnTo>
                <a:lnTo>
                  <a:pt x="38806" y="38815"/>
                </a:lnTo>
                <a:lnTo>
                  <a:pt x="39158" y="36707"/>
                </a:lnTo>
                <a:lnTo>
                  <a:pt x="39511" y="34951"/>
                </a:lnTo>
                <a:lnTo>
                  <a:pt x="39688" y="33546"/>
                </a:lnTo>
                <a:lnTo>
                  <a:pt x="40040" y="32668"/>
                </a:lnTo>
                <a:lnTo>
                  <a:pt x="40217" y="32316"/>
                </a:lnTo>
                <a:lnTo>
                  <a:pt x="35631" y="31965"/>
                </a:lnTo>
                <a:lnTo>
                  <a:pt x="32279" y="31087"/>
                </a:lnTo>
                <a:lnTo>
                  <a:pt x="29633" y="30033"/>
                </a:lnTo>
                <a:lnTo>
                  <a:pt x="27517" y="28804"/>
                </a:lnTo>
                <a:lnTo>
                  <a:pt x="26282" y="27399"/>
                </a:lnTo>
                <a:lnTo>
                  <a:pt x="25577" y="25994"/>
                </a:lnTo>
                <a:lnTo>
                  <a:pt x="25400" y="24413"/>
                </a:lnTo>
                <a:lnTo>
                  <a:pt x="25400" y="23008"/>
                </a:lnTo>
                <a:lnTo>
                  <a:pt x="25753" y="21778"/>
                </a:lnTo>
                <a:lnTo>
                  <a:pt x="26106" y="20549"/>
                </a:lnTo>
                <a:lnTo>
                  <a:pt x="26635" y="19495"/>
                </a:lnTo>
                <a:lnTo>
                  <a:pt x="27164" y="18617"/>
                </a:lnTo>
                <a:lnTo>
                  <a:pt x="27517" y="18090"/>
                </a:lnTo>
                <a:lnTo>
                  <a:pt x="27693" y="17915"/>
                </a:lnTo>
                <a:lnTo>
                  <a:pt x="33338" y="14051"/>
                </a:lnTo>
                <a:lnTo>
                  <a:pt x="39511" y="10889"/>
                </a:lnTo>
                <a:lnTo>
                  <a:pt x="46214" y="8079"/>
                </a:lnTo>
                <a:lnTo>
                  <a:pt x="53093" y="5972"/>
                </a:lnTo>
                <a:lnTo>
                  <a:pt x="59972" y="4215"/>
                </a:lnTo>
                <a:lnTo>
                  <a:pt x="66852" y="2635"/>
                </a:lnTo>
                <a:lnTo>
                  <a:pt x="73554" y="1756"/>
                </a:lnTo>
                <a:lnTo>
                  <a:pt x="79904" y="1054"/>
                </a:lnTo>
                <a:lnTo>
                  <a:pt x="85725" y="527"/>
                </a:lnTo>
                <a:lnTo>
                  <a:pt x="90841" y="176"/>
                </a:lnTo>
                <a:lnTo>
                  <a:pt x="95074" y="176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436" name="Group 332"/>
          <p:cNvGrpSpPr/>
          <p:nvPr/>
        </p:nvGrpSpPr>
        <p:grpSpPr>
          <a:xfrm>
            <a:off x="6813022" y="2072251"/>
            <a:ext cx="439738" cy="542925"/>
            <a:chOff x="3573463" y="3462338"/>
            <a:chExt cx="439738" cy="542925"/>
          </a:xfrm>
          <a:solidFill>
            <a:srgbClr val="000000"/>
          </a:solidFill>
        </p:grpSpPr>
        <p:sp>
          <p:nvSpPr>
            <p:cNvPr id="437" name="Freeform 286"/>
            <p:cNvSpPr>
              <a:spLocks noEditPoints="1"/>
            </p:cNvSpPr>
            <p:nvPr/>
          </p:nvSpPr>
          <p:spPr bwMode="auto">
            <a:xfrm>
              <a:off x="3573463" y="3584575"/>
              <a:ext cx="288925" cy="420688"/>
            </a:xfrm>
            <a:custGeom>
              <a:avLst/>
              <a:gdLst>
                <a:gd name="T0" fmla="*/ 695 w 1821"/>
                <a:gd name="T1" fmla="*/ 392 h 2650"/>
                <a:gd name="T2" fmla="*/ 683 w 1821"/>
                <a:gd name="T3" fmla="*/ 422 h 2650"/>
                <a:gd name="T4" fmla="*/ 667 w 1821"/>
                <a:gd name="T5" fmla="*/ 439 h 2650"/>
                <a:gd name="T6" fmla="*/ 646 w 1821"/>
                <a:gd name="T7" fmla="*/ 451 h 2650"/>
                <a:gd name="T8" fmla="*/ 569 w 1821"/>
                <a:gd name="T9" fmla="*/ 464 h 2650"/>
                <a:gd name="T10" fmla="*/ 323 w 1821"/>
                <a:gd name="T11" fmla="*/ 552 h 2650"/>
                <a:gd name="T12" fmla="*/ 184 w 1821"/>
                <a:gd name="T13" fmla="*/ 709 h 2650"/>
                <a:gd name="T14" fmla="*/ 151 w 1821"/>
                <a:gd name="T15" fmla="*/ 944 h 2650"/>
                <a:gd name="T16" fmla="*/ 226 w 1821"/>
                <a:gd name="T17" fmla="*/ 1456 h 2650"/>
                <a:gd name="T18" fmla="*/ 303 w 1821"/>
                <a:gd name="T19" fmla="*/ 1872 h 2650"/>
                <a:gd name="T20" fmla="*/ 370 w 1821"/>
                <a:gd name="T21" fmla="*/ 2148 h 2650"/>
                <a:gd name="T22" fmla="*/ 425 w 1821"/>
                <a:gd name="T23" fmla="*/ 2310 h 2650"/>
                <a:gd name="T24" fmla="*/ 464 w 1821"/>
                <a:gd name="T25" fmla="*/ 2391 h 2650"/>
                <a:gd name="T26" fmla="*/ 551 w 1821"/>
                <a:gd name="T27" fmla="*/ 2456 h 2650"/>
                <a:gd name="T28" fmla="*/ 736 w 1821"/>
                <a:gd name="T29" fmla="*/ 2495 h 2650"/>
                <a:gd name="T30" fmla="*/ 906 w 1821"/>
                <a:gd name="T31" fmla="*/ 2499 h 2650"/>
                <a:gd name="T32" fmla="*/ 1010 w 1821"/>
                <a:gd name="T33" fmla="*/ 2500 h 2650"/>
                <a:gd name="T34" fmla="*/ 1201 w 1821"/>
                <a:gd name="T35" fmla="*/ 2477 h 2650"/>
                <a:gd name="T36" fmla="*/ 1345 w 1821"/>
                <a:gd name="T37" fmla="*/ 2406 h 2650"/>
                <a:gd name="T38" fmla="*/ 1378 w 1821"/>
                <a:gd name="T39" fmla="*/ 2351 h 2650"/>
                <a:gd name="T40" fmla="*/ 1427 w 1821"/>
                <a:gd name="T41" fmla="*/ 2224 h 2650"/>
                <a:gd name="T42" fmla="*/ 1489 w 1821"/>
                <a:gd name="T43" fmla="*/ 1999 h 2650"/>
                <a:gd name="T44" fmla="*/ 1563 w 1821"/>
                <a:gd name="T45" fmla="*/ 1641 h 2650"/>
                <a:gd name="T46" fmla="*/ 1646 w 1821"/>
                <a:gd name="T47" fmla="*/ 1126 h 2650"/>
                <a:gd name="T48" fmla="*/ 1663 w 1821"/>
                <a:gd name="T49" fmla="*/ 794 h 2650"/>
                <a:gd name="T50" fmla="*/ 1567 w 1821"/>
                <a:gd name="T51" fmla="*/ 606 h 2650"/>
                <a:gd name="T52" fmla="*/ 1364 w 1821"/>
                <a:gd name="T53" fmla="*/ 490 h 2650"/>
                <a:gd name="T54" fmla="*/ 1183 w 1821"/>
                <a:gd name="T55" fmla="*/ 453 h 2650"/>
                <a:gd name="T56" fmla="*/ 1161 w 1821"/>
                <a:gd name="T57" fmla="*/ 445 h 2650"/>
                <a:gd name="T58" fmla="*/ 1140 w 1821"/>
                <a:gd name="T59" fmla="*/ 427 h 2650"/>
                <a:gd name="T60" fmla="*/ 1129 w 1821"/>
                <a:gd name="T61" fmla="*/ 406 h 2650"/>
                <a:gd name="T62" fmla="*/ 1124 w 1821"/>
                <a:gd name="T63" fmla="*/ 381 h 2650"/>
                <a:gd name="T64" fmla="*/ 1273 w 1821"/>
                <a:gd name="T65" fmla="*/ 317 h 2650"/>
                <a:gd name="T66" fmla="*/ 1557 w 1821"/>
                <a:gd name="T67" fmla="*/ 414 h 2650"/>
                <a:gd name="T68" fmla="*/ 1741 w 1821"/>
                <a:gd name="T69" fmla="*/ 588 h 2650"/>
                <a:gd name="T70" fmla="*/ 1819 w 1821"/>
                <a:gd name="T71" fmla="*/ 838 h 2650"/>
                <a:gd name="T72" fmla="*/ 1776 w 1821"/>
                <a:gd name="T73" fmla="*/ 1270 h 2650"/>
                <a:gd name="T74" fmla="*/ 1691 w 1821"/>
                <a:gd name="T75" fmla="*/ 1765 h 2650"/>
                <a:gd name="T76" fmla="*/ 1618 w 1821"/>
                <a:gd name="T77" fmla="*/ 2104 h 2650"/>
                <a:gd name="T78" fmla="*/ 1555 w 1821"/>
                <a:gd name="T79" fmla="*/ 2317 h 2650"/>
                <a:gd name="T80" fmla="*/ 1504 w 1821"/>
                <a:gd name="T81" fmla="*/ 2436 h 2650"/>
                <a:gd name="T82" fmla="*/ 1468 w 1821"/>
                <a:gd name="T83" fmla="*/ 2492 h 2650"/>
                <a:gd name="T84" fmla="*/ 1364 w 1821"/>
                <a:gd name="T85" fmla="*/ 2576 h 2650"/>
                <a:gd name="T86" fmla="*/ 1165 w 1821"/>
                <a:gd name="T87" fmla="*/ 2636 h 2650"/>
                <a:gd name="T88" fmla="*/ 977 w 1821"/>
                <a:gd name="T89" fmla="*/ 2650 h 2650"/>
                <a:gd name="T90" fmla="*/ 863 w 1821"/>
                <a:gd name="T91" fmla="*/ 2650 h 2650"/>
                <a:gd name="T92" fmla="*/ 690 w 1821"/>
                <a:gd name="T93" fmla="*/ 2640 h 2650"/>
                <a:gd name="T94" fmla="*/ 491 w 1821"/>
                <a:gd name="T95" fmla="*/ 2591 h 2650"/>
                <a:gd name="T96" fmla="*/ 359 w 1821"/>
                <a:gd name="T97" fmla="*/ 2498 h 2650"/>
                <a:gd name="T98" fmla="*/ 325 w 1821"/>
                <a:gd name="T99" fmla="*/ 2450 h 2650"/>
                <a:gd name="T100" fmla="*/ 277 w 1821"/>
                <a:gd name="T101" fmla="*/ 2346 h 2650"/>
                <a:gd name="T102" fmla="*/ 217 w 1821"/>
                <a:gd name="T103" fmla="*/ 2156 h 2650"/>
                <a:gd name="T104" fmla="*/ 145 w 1821"/>
                <a:gd name="T105" fmla="*/ 1845 h 2650"/>
                <a:gd name="T106" fmla="*/ 63 w 1821"/>
                <a:gd name="T107" fmla="*/ 1383 h 2650"/>
                <a:gd name="T108" fmla="*/ 0 w 1821"/>
                <a:gd name="T109" fmla="*/ 897 h 2650"/>
                <a:gd name="T110" fmla="*/ 55 w 1821"/>
                <a:gd name="T111" fmla="*/ 632 h 2650"/>
                <a:gd name="T112" fmla="*/ 218 w 1821"/>
                <a:gd name="T113" fmla="*/ 443 h 2650"/>
                <a:gd name="T114" fmla="*/ 483 w 1821"/>
                <a:gd name="T115" fmla="*/ 330 h 2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21" h="2650">
                  <a:moveTo>
                    <a:pt x="697" y="149"/>
                  </a:moveTo>
                  <a:lnTo>
                    <a:pt x="697" y="381"/>
                  </a:lnTo>
                  <a:lnTo>
                    <a:pt x="696" y="384"/>
                  </a:lnTo>
                  <a:lnTo>
                    <a:pt x="696" y="389"/>
                  </a:lnTo>
                  <a:lnTo>
                    <a:pt x="695" y="392"/>
                  </a:lnTo>
                  <a:lnTo>
                    <a:pt x="694" y="399"/>
                  </a:lnTo>
                  <a:lnTo>
                    <a:pt x="692" y="406"/>
                  </a:lnTo>
                  <a:lnTo>
                    <a:pt x="689" y="412"/>
                  </a:lnTo>
                  <a:lnTo>
                    <a:pt x="686" y="418"/>
                  </a:lnTo>
                  <a:lnTo>
                    <a:pt x="683" y="422"/>
                  </a:lnTo>
                  <a:lnTo>
                    <a:pt x="680" y="427"/>
                  </a:lnTo>
                  <a:lnTo>
                    <a:pt x="678" y="430"/>
                  </a:lnTo>
                  <a:lnTo>
                    <a:pt x="675" y="433"/>
                  </a:lnTo>
                  <a:lnTo>
                    <a:pt x="671" y="436"/>
                  </a:lnTo>
                  <a:lnTo>
                    <a:pt x="667" y="439"/>
                  </a:lnTo>
                  <a:lnTo>
                    <a:pt x="663" y="443"/>
                  </a:lnTo>
                  <a:lnTo>
                    <a:pt x="659" y="445"/>
                  </a:lnTo>
                  <a:lnTo>
                    <a:pt x="655" y="447"/>
                  </a:lnTo>
                  <a:lnTo>
                    <a:pt x="650" y="449"/>
                  </a:lnTo>
                  <a:lnTo>
                    <a:pt x="646" y="451"/>
                  </a:lnTo>
                  <a:lnTo>
                    <a:pt x="641" y="452"/>
                  </a:lnTo>
                  <a:lnTo>
                    <a:pt x="638" y="453"/>
                  </a:lnTo>
                  <a:lnTo>
                    <a:pt x="634" y="454"/>
                  </a:lnTo>
                  <a:lnTo>
                    <a:pt x="631" y="455"/>
                  </a:lnTo>
                  <a:lnTo>
                    <a:pt x="569" y="464"/>
                  </a:lnTo>
                  <a:lnTo>
                    <a:pt x="511" y="477"/>
                  </a:lnTo>
                  <a:lnTo>
                    <a:pt x="458" y="490"/>
                  </a:lnTo>
                  <a:lnTo>
                    <a:pt x="408" y="508"/>
                  </a:lnTo>
                  <a:lnTo>
                    <a:pt x="363" y="529"/>
                  </a:lnTo>
                  <a:lnTo>
                    <a:pt x="323" y="552"/>
                  </a:lnTo>
                  <a:lnTo>
                    <a:pt x="286" y="577"/>
                  </a:lnTo>
                  <a:lnTo>
                    <a:pt x="254" y="606"/>
                  </a:lnTo>
                  <a:lnTo>
                    <a:pt x="227" y="637"/>
                  </a:lnTo>
                  <a:lnTo>
                    <a:pt x="203" y="672"/>
                  </a:lnTo>
                  <a:lnTo>
                    <a:pt x="184" y="709"/>
                  </a:lnTo>
                  <a:lnTo>
                    <a:pt x="169" y="750"/>
                  </a:lnTo>
                  <a:lnTo>
                    <a:pt x="159" y="794"/>
                  </a:lnTo>
                  <a:lnTo>
                    <a:pt x="152" y="841"/>
                  </a:lnTo>
                  <a:lnTo>
                    <a:pt x="149" y="891"/>
                  </a:lnTo>
                  <a:lnTo>
                    <a:pt x="151" y="944"/>
                  </a:lnTo>
                  <a:lnTo>
                    <a:pt x="158" y="1001"/>
                  </a:lnTo>
                  <a:lnTo>
                    <a:pt x="175" y="1126"/>
                  </a:lnTo>
                  <a:lnTo>
                    <a:pt x="192" y="1243"/>
                  </a:lnTo>
                  <a:lnTo>
                    <a:pt x="209" y="1353"/>
                  </a:lnTo>
                  <a:lnTo>
                    <a:pt x="226" y="1456"/>
                  </a:lnTo>
                  <a:lnTo>
                    <a:pt x="242" y="1552"/>
                  </a:lnTo>
                  <a:lnTo>
                    <a:pt x="258" y="1641"/>
                  </a:lnTo>
                  <a:lnTo>
                    <a:pt x="274" y="1725"/>
                  </a:lnTo>
                  <a:lnTo>
                    <a:pt x="288" y="1801"/>
                  </a:lnTo>
                  <a:lnTo>
                    <a:pt x="303" y="1872"/>
                  </a:lnTo>
                  <a:lnTo>
                    <a:pt x="318" y="1938"/>
                  </a:lnTo>
                  <a:lnTo>
                    <a:pt x="332" y="1999"/>
                  </a:lnTo>
                  <a:lnTo>
                    <a:pt x="345" y="2053"/>
                  </a:lnTo>
                  <a:lnTo>
                    <a:pt x="358" y="2102"/>
                  </a:lnTo>
                  <a:lnTo>
                    <a:pt x="370" y="2148"/>
                  </a:lnTo>
                  <a:lnTo>
                    <a:pt x="382" y="2188"/>
                  </a:lnTo>
                  <a:lnTo>
                    <a:pt x="394" y="2224"/>
                  </a:lnTo>
                  <a:lnTo>
                    <a:pt x="404" y="2257"/>
                  </a:lnTo>
                  <a:lnTo>
                    <a:pt x="415" y="2286"/>
                  </a:lnTo>
                  <a:lnTo>
                    <a:pt x="425" y="2310"/>
                  </a:lnTo>
                  <a:lnTo>
                    <a:pt x="434" y="2333"/>
                  </a:lnTo>
                  <a:lnTo>
                    <a:pt x="443" y="2351"/>
                  </a:lnTo>
                  <a:lnTo>
                    <a:pt x="450" y="2367"/>
                  </a:lnTo>
                  <a:lnTo>
                    <a:pt x="458" y="2379"/>
                  </a:lnTo>
                  <a:lnTo>
                    <a:pt x="464" y="2391"/>
                  </a:lnTo>
                  <a:lnTo>
                    <a:pt x="470" y="2399"/>
                  </a:lnTo>
                  <a:lnTo>
                    <a:pt x="476" y="2406"/>
                  </a:lnTo>
                  <a:lnTo>
                    <a:pt x="496" y="2425"/>
                  </a:lnTo>
                  <a:lnTo>
                    <a:pt x="522" y="2441"/>
                  </a:lnTo>
                  <a:lnTo>
                    <a:pt x="551" y="2456"/>
                  </a:lnTo>
                  <a:lnTo>
                    <a:pt x="584" y="2467"/>
                  </a:lnTo>
                  <a:lnTo>
                    <a:pt x="621" y="2477"/>
                  </a:lnTo>
                  <a:lnTo>
                    <a:pt x="658" y="2484"/>
                  </a:lnTo>
                  <a:lnTo>
                    <a:pt x="696" y="2491"/>
                  </a:lnTo>
                  <a:lnTo>
                    <a:pt x="736" y="2495"/>
                  </a:lnTo>
                  <a:lnTo>
                    <a:pt x="774" y="2498"/>
                  </a:lnTo>
                  <a:lnTo>
                    <a:pt x="810" y="2500"/>
                  </a:lnTo>
                  <a:lnTo>
                    <a:pt x="845" y="2500"/>
                  </a:lnTo>
                  <a:lnTo>
                    <a:pt x="877" y="2500"/>
                  </a:lnTo>
                  <a:lnTo>
                    <a:pt x="906" y="2499"/>
                  </a:lnTo>
                  <a:lnTo>
                    <a:pt x="910" y="2499"/>
                  </a:lnTo>
                  <a:lnTo>
                    <a:pt x="914" y="2499"/>
                  </a:lnTo>
                  <a:lnTo>
                    <a:pt x="943" y="2500"/>
                  </a:lnTo>
                  <a:lnTo>
                    <a:pt x="975" y="2500"/>
                  </a:lnTo>
                  <a:lnTo>
                    <a:pt x="1010" y="2500"/>
                  </a:lnTo>
                  <a:lnTo>
                    <a:pt x="1047" y="2498"/>
                  </a:lnTo>
                  <a:lnTo>
                    <a:pt x="1086" y="2495"/>
                  </a:lnTo>
                  <a:lnTo>
                    <a:pt x="1125" y="2491"/>
                  </a:lnTo>
                  <a:lnTo>
                    <a:pt x="1163" y="2484"/>
                  </a:lnTo>
                  <a:lnTo>
                    <a:pt x="1201" y="2477"/>
                  </a:lnTo>
                  <a:lnTo>
                    <a:pt x="1237" y="2467"/>
                  </a:lnTo>
                  <a:lnTo>
                    <a:pt x="1270" y="2456"/>
                  </a:lnTo>
                  <a:lnTo>
                    <a:pt x="1299" y="2441"/>
                  </a:lnTo>
                  <a:lnTo>
                    <a:pt x="1324" y="2425"/>
                  </a:lnTo>
                  <a:lnTo>
                    <a:pt x="1345" y="2406"/>
                  </a:lnTo>
                  <a:lnTo>
                    <a:pt x="1351" y="2399"/>
                  </a:lnTo>
                  <a:lnTo>
                    <a:pt x="1356" y="2391"/>
                  </a:lnTo>
                  <a:lnTo>
                    <a:pt x="1364" y="2379"/>
                  </a:lnTo>
                  <a:lnTo>
                    <a:pt x="1371" y="2367"/>
                  </a:lnTo>
                  <a:lnTo>
                    <a:pt x="1378" y="2351"/>
                  </a:lnTo>
                  <a:lnTo>
                    <a:pt x="1387" y="2333"/>
                  </a:lnTo>
                  <a:lnTo>
                    <a:pt x="1397" y="2310"/>
                  </a:lnTo>
                  <a:lnTo>
                    <a:pt x="1406" y="2286"/>
                  </a:lnTo>
                  <a:lnTo>
                    <a:pt x="1417" y="2257"/>
                  </a:lnTo>
                  <a:lnTo>
                    <a:pt x="1427" y="2224"/>
                  </a:lnTo>
                  <a:lnTo>
                    <a:pt x="1439" y="2188"/>
                  </a:lnTo>
                  <a:lnTo>
                    <a:pt x="1451" y="2148"/>
                  </a:lnTo>
                  <a:lnTo>
                    <a:pt x="1463" y="2102"/>
                  </a:lnTo>
                  <a:lnTo>
                    <a:pt x="1476" y="2053"/>
                  </a:lnTo>
                  <a:lnTo>
                    <a:pt x="1489" y="1999"/>
                  </a:lnTo>
                  <a:lnTo>
                    <a:pt x="1503" y="1938"/>
                  </a:lnTo>
                  <a:lnTo>
                    <a:pt x="1518" y="1872"/>
                  </a:lnTo>
                  <a:lnTo>
                    <a:pt x="1532" y="1801"/>
                  </a:lnTo>
                  <a:lnTo>
                    <a:pt x="1548" y="1725"/>
                  </a:lnTo>
                  <a:lnTo>
                    <a:pt x="1563" y="1641"/>
                  </a:lnTo>
                  <a:lnTo>
                    <a:pt x="1579" y="1552"/>
                  </a:lnTo>
                  <a:lnTo>
                    <a:pt x="1595" y="1456"/>
                  </a:lnTo>
                  <a:lnTo>
                    <a:pt x="1612" y="1353"/>
                  </a:lnTo>
                  <a:lnTo>
                    <a:pt x="1629" y="1243"/>
                  </a:lnTo>
                  <a:lnTo>
                    <a:pt x="1646" y="1126"/>
                  </a:lnTo>
                  <a:lnTo>
                    <a:pt x="1664" y="1001"/>
                  </a:lnTo>
                  <a:lnTo>
                    <a:pt x="1670" y="944"/>
                  </a:lnTo>
                  <a:lnTo>
                    <a:pt x="1671" y="891"/>
                  </a:lnTo>
                  <a:lnTo>
                    <a:pt x="1669" y="841"/>
                  </a:lnTo>
                  <a:lnTo>
                    <a:pt x="1663" y="794"/>
                  </a:lnTo>
                  <a:lnTo>
                    <a:pt x="1652" y="750"/>
                  </a:lnTo>
                  <a:lnTo>
                    <a:pt x="1636" y="709"/>
                  </a:lnTo>
                  <a:lnTo>
                    <a:pt x="1618" y="672"/>
                  </a:lnTo>
                  <a:lnTo>
                    <a:pt x="1595" y="637"/>
                  </a:lnTo>
                  <a:lnTo>
                    <a:pt x="1567" y="606"/>
                  </a:lnTo>
                  <a:lnTo>
                    <a:pt x="1535" y="577"/>
                  </a:lnTo>
                  <a:lnTo>
                    <a:pt x="1499" y="552"/>
                  </a:lnTo>
                  <a:lnTo>
                    <a:pt x="1458" y="529"/>
                  </a:lnTo>
                  <a:lnTo>
                    <a:pt x="1413" y="508"/>
                  </a:lnTo>
                  <a:lnTo>
                    <a:pt x="1364" y="490"/>
                  </a:lnTo>
                  <a:lnTo>
                    <a:pt x="1310" y="477"/>
                  </a:lnTo>
                  <a:lnTo>
                    <a:pt x="1252" y="464"/>
                  </a:lnTo>
                  <a:lnTo>
                    <a:pt x="1190" y="455"/>
                  </a:lnTo>
                  <a:lnTo>
                    <a:pt x="1186" y="454"/>
                  </a:lnTo>
                  <a:lnTo>
                    <a:pt x="1183" y="453"/>
                  </a:lnTo>
                  <a:lnTo>
                    <a:pt x="1179" y="452"/>
                  </a:lnTo>
                  <a:lnTo>
                    <a:pt x="1175" y="451"/>
                  </a:lnTo>
                  <a:lnTo>
                    <a:pt x="1170" y="449"/>
                  </a:lnTo>
                  <a:lnTo>
                    <a:pt x="1166" y="447"/>
                  </a:lnTo>
                  <a:lnTo>
                    <a:pt x="1161" y="445"/>
                  </a:lnTo>
                  <a:lnTo>
                    <a:pt x="1158" y="443"/>
                  </a:lnTo>
                  <a:lnTo>
                    <a:pt x="1154" y="439"/>
                  </a:lnTo>
                  <a:lnTo>
                    <a:pt x="1149" y="435"/>
                  </a:lnTo>
                  <a:lnTo>
                    <a:pt x="1143" y="430"/>
                  </a:lnTo>
                  <a:lnTo>
                    <a:pt x="1140" y="427"/>
                  </a:lnTo>
                  <a:lnTo>
                    <a:pt x="1138" y="422"/>
                  </a:lnTo>
                  <a:lnTo>
                    <a:pt x="1136" y="418"/>
                  </a:lnTo>
                  <a:lnTo>
                    <a:pt x="1133" y="414"/>
                  </a:lnTo>
                  <a:lnTo>
                    <a:pt x="1130" y="411"/>
                  </a:lnTo>
                  <a:lnTo>
                    <a:pt x="1129" y="406"/>
                  </a:lnTo>
                  <a:lnTo>
                    <a:pt x="1127" y="399"/>
                  </a:lnTo>
                  <a:lnTo>
                    <a:pt x="1126" y="392"/>
                  </a:lnTo>
                  <a:lnTo>
                    <a:pt x="1125" y="389"/>
                  </a:lnTo>
                  <a:lnTo>
                    <a:pt x="1124" y="384"/>
                  </a:lnTo>
                  <a:lnTo>
                    <a:pt x="1124" y="381"/>
                  </a:lnTo>
                  <a:lnTo>
                    <a:pt x="1124" y="149"/>
                  </a:lnTo>
                  <a:lnTo>
                    <a:pt x="697" y="149"/>
                  </a:lnTo>
                  <a:close/>
                  <a:moveTo>
                    <a:pt x="547" y="0"/>
                  </a:moveTo>
                  <a:lnTo>
                    <a:pt x="1273" y="0"/>
                  </a:lnTo>
                  <a:lnTo>
                    <a:pt x="1273" y="317"/>
                  </a:lnTo>
                  <a:lnTo>
                    <a:pt x="1338" y="330"/>
                  </a:lnTo>
                  <a:lnTo>
                    <a:pt x="1399" y="346"/>
                  </a:lnTo>
                  <a:lnTo>
                    <a:pt x="1456" y="366"/>
                  </a:lnTo>
                  <a:lnTo>
                    <a:pt x="1508" y="389"/>
                  </a:lnTo>
                  <a:lnTo>
                    <a:pt x="1557" y="414"/>
                  </a:lnTo>
                  <a:lnTo>
                    <a:pt x="1603" y="443"/>
                  </a:lnTo>
                  <a:lnTo>
                    <a:pt x="1644" y="473"/>
                  </a:lnTo>
                  <a:lnTo>
                    <a:pt x="1680" y="508"/>
                  </a:lnTo>
                  <a:lnTo>
                    <a:pt x="1713" y="547"/>
                  </a:lnTo>
                  <a:lnTo>
                    <a:pt x="1741" y="588"/>
                  </a:lnTo>
                  <a:lnTo>
                    <a:pt x="1766" y="632"/>
                  </a:lnTo>
                  <a:lnTo>
                    <a:pt x="1786" y="679"/>
                  </a:lnTo>
                  <a:lnTo>
                    <a:pt x="1801" y="729"/>
                  </a:lnTo>
                  <a:lnTo>
                    <a:pt x="1812" y="782"/>
                  </a:lnTo>
                  <a:lnTo>
                    <a:pt x="1819" y="838"/>
                  </a:lnTo>
                  <a:lnTo>
                    <a:pt x="1821" y="897"/>
                  </a:lnTo>
                  <a:lnTo>
                    <a:pt x="1818" y="957"/>
                  </a:lnTo>
                  <a:lnTo>
                    <a:pt x="1812" y="1022"/>
                  </a:lnTo>
                  <a:lnTo>
                    <a:pt x="1794" y="1150"/>
                  </a:lnTo>
                  <a:lnTo>
                    <a:pt x="1776" y="1270"/>
                  </a:lnTo>
                  <a:lnTo>
                    <a:pt x="1759" y="1383"/>
                  </a:lnTo>
                  <a:lnTo>
                    <a:pt x="1741" y="1489"/>
                  </a:lnTo>
                  <a:lnTo>
                    <a:pt x="1724" y="1588"/>
                  </a:lnTo>
                  <a:lnTo>
                    <a:pt x="1707" y="1680"/>
                  </a:lnTo>
                  <a:lnTo>
                    <a:pt x="1691" y="1765"/>
                  </a:lnTo>
                  <a:lnTo>
                    <a:pt x="1677" y="1845"/>
                  </a:lnTo>
                  <a:lnTo>
                    <a:pt x="1661" y="1918"/>
                  </a:lnTo>
                  <a:lnTo>
                    <a:pt x="1646" y="1985"/>
                  </a:lnTo>
                  <a:lnTo>
                    <a:pt x="1632" y="2047"/>
                  </a:lnTo>
                  <a:lnTo>
                    <a:pt x="1618" y="2104"/>
                  </a:lnTo>
                  <a:lnTo>
                    <a:pt x="1604" y="2156"/>
                  </a:lnTo>
                  <a:lnTo>
                    <a:pt x="1591" y="2202"/>
                  </a:lnTo>
                  <a:lnTo>
                    <a:pt x="1579" y="2245"/>
                  </a:lnTo>
                  <a:lnTo>
                    <a:pt x="1566" y="2283"/>
                  </a:lnTo>
                  <a:lnTo>
                    <a:pt x="1555" y="2317"/>
                  </a:lnTo>
                  <a:lnTo>
                    <a:pt x="1543" y="2346"/>
                  </a:lnTo>
                  <a:lnTo>
                    <a:pt x="1533" y="2373"/>
                  </a:lnTo>
                  <a:lnTo>
                    <a:pt x="1523" y="2397"/>
                  </a:lnTo>
                  <a:lnTo>
                    <a:pt x="1514" y="2417"/>
                  </a:lnTo>
                  <a:lnTo>
                    <a:pt x="1504" y="2436"/>
                  </a:lnTo>
                  <a:lnTo>
                    <a:pt x="1496" y="2450"/>
                  </a:lnTo>
                  <a:lnTo>
                    <a:pt x="1488" y="2463"/>
                  </a:lnTo>
                  <a:lnTo>
                    <a:pt x="1481" y="2475"/>
                  </a:lnTo>
                  <a:lnTo>
                    <a:pt x="1474" y="2483"/>
                  </a:lnTo>
                  <a:lnTo>
                    <a:pt x="1468" y="2492"/>
                  </a:lnTo>
                  <a:lnTo>
                    <a:pt x="1463" y="2498"/>
                  </a:lnTo>
                  <a:lnTo>
                    <a:pt x="1457" y="2503"/>
                  </a:lnTo>
                  <a:lnTo>
                    <a:pt x="1430" y="2531"/>
                  </a:lnTo>
                  <a:lnTo>
                    <a:pt x="1399" y="2554"/>
                  </a:lnTo>
                  <a:lnTo>
                    <a:pt x="1364" y="2576"/>
                  </a:lnTo>
                  <a:lnTo>
                    <a:pt x="1326" y="2592"/>
                  </a:lnTo>
                  <a:lnTo>
                    <a:pt x="1288" y="2607"/>
                  </a:lnTo>
                  <a:lnTo>
                    <a:pt x="1248" y="2619"/>
                  </a:lnTo>
                  <a:lnTo>
                    <a:pt x="1206" y="2629"/>
                  </a:lnTo>
                  <a:lnTo>
                    <a:pt x="1165" y="2636"/>
                  </a:lnTo>
                  <a:lnTo>
                    <a:pt x="1124" y="2641"/>
                  </a:lnTo>
                  <a:lnTo>
                    <a:pt x="1084" y="2646"/>
                  </a:lnTo>
                  <a:lnTo>
                    <a:pt x="1046" y="2648"/>
                  </a:lnTo>
                  <a:lnTo>
                    <a:pt x="1010" y="2649"/>
                  </a:lnTo>
                  <a:lnTo>
                    <a:pt x="977" y="2650"/>
                  </a:lnTo>
                  <a:lnTo>
                    <a:pt x="952" y="2649"/>
                  </a:lnTo>
                  <a:lnTo>
                    <a:pt x="929" y="2649"/>
                  </a:lnTo>
                  <a:lnTo>
                    <a:pt x="910" y="2648"/>
                  </a:lnTo>
                  <a:lnTo>
                    <a:pt x="890" y="2649"/>
                  </a:lnTo>
                  <a:lnTo>
                    <a:pt x="863" y="2650"/>
                  </a:lnTo>
                  <a:lnTo>
                    <a:pt x="835" y="2650"/>
                  </a:lnTo>
                  <a:lnTo>
                    <a:pt x="802" y="2649"/>
                  </a:lnTo>
                  <a:lnTo>
                    <a:pt x="766" y="2648"/>
                  </a:lnTo>
                  <a:lnTo>
                    <a:pt x="728" y="2644"/>
                  </a:lnTo>
                  <a:lnTo>
                    <a:pt x="690" y="2640"/>
                  </a:lnTo>
                  <a:lnTo>
                    <a:pt x="649" y="2635"/>
                  </a:lnTo>
                  <a:lnTo>
                    <a:pt x="609" y="2627"/>
                  </a:lnTo>
                  <a:lnTo>
                    <a:pt x="568" y="2618"/>
                  </a:lnTo>
                  <a:lnTo>
                    <a:pt x="529" y="2605"/>
                  </a:lnTo>
                  <a:lnTo>
                    <a:pt x="491" y="2591"/>
                  </a:lnTo>
                  <a:lnTo>
                    <a:pt x="455" y="2573"/>
                  </a:lnTo>
                  <a:lnTo>
                    <a:pt x="420" y="2553"/>
                  </a:lnTo>
                  <a:lnTo>
                    <a:pt x="391" y="2530"/>
                  </a:lnTo>
                  <a:lnTo>
                    <a:pt x="363" y="2503"/>
                  </a:lnTo>
                  <a:lnTo>
                    <a:pt x="359" y="2498"/>
                  </a:lnTo>
                  <a:lnTo>
                    <a:pt x="353" y="2492"/>
                  </a:lnTo>
                  <a:lnTo>
                    <a:pt x="347" y="2483"/>
                  </a:lnTo>
                  <a:lnTo>
                    <a:pt x="341" y="2475"/>
                  </a:lnTo>
                  <a:lnTo>
                    <a:pt x="333" y="2463"/>
                  </a:lnTo>
                  <a:lnTo>
                    <a:pt x="325" y="2450"/>
                  </a:lnTo>
                  <a:lnTo>
                    <a:pt x="316" y="2436"/>
                  </a:lnTo>
                  <a:lnTo>
                    <a:pt x="308" y="2417"/>
                  </a:lnTo>
                  <a:lnTo>
                    <a:pt x="298" y="2397"/>
                  </a:lnTo>
                  <a:lnTo>
                    <a:pt x="287" y="2373"/>
                  </a:lnTo>
                  <a:lnTo>
                    <a:pt x="277" y="2346"/>
                  </a:lnTo>
                  <a:lnTo>
                    <a:pt x="266" y="2317"/>
                  </a:lnTo>
                  <a:lnTo>
                    <a:pt x="254" y="2283"/>
                  </a:lnTo>
                  <a:lnTo>
                    <a:pt x="243" y="2245"/>
                  </a:lnTo>
                  <a:lnTo>
                    <a:pt x="230" y="2202"/>
                  </a:lnTo>
                  <a:lnTo>
                    <a:pt x="217" y="2156"/>
                  </a:lnTo>
                  <a:lnTo>
                    <a:pt x="203" y="2104"/>
                  </a:lnTo>
                  <a:lnTo>
                    <a:pt x="189" y="2047"/>
                  </a:lnTo>
                  <a:lnTo>
                    <a:pt x="175" y="1985"/>
                  </a:lnTo>
                  <a:lnTo>
                    <a:pt x="160" y="1918"/>
                  </a:lnTo>
                  <a:lnTo>
                    <a:pt x="145" y="1845"/>
                  </a:lnTo>
                  <a:lnTo>
                    <a:pt x="129" y="1765"/>
                  </a:lnTo>
                  <a:lnTo>
                    <a:pt x="113" y="1680"/>
                  </a:lnTo>
                  <a:lnTo>
                    <a:pt x="97" y="1588"/>
                  </a:lnTo>
                  <a:lnTo>
                    <a:pt x="80" y="1489"/>
                  </a:lnTo>
                  <a:lnTo>
                    <a:pt x="63" y="1383"/>
                  </a:lnTo>
                  <a:lnTo>
                    <a:pt x="45" y="1270"/>
                  </a:lnTo>
                  <a:lnTo>
                    <a:pt x="28" y="1150"/>
                  </a:lnTo>
                  <a:lnTo>
                    <a:pt x="9" y="1022"/>
                  </a:lnTo>
                  <a:lnTo>
                    <a:pt x="2" y="957"/>
                  </a:lnTo>
                  <a:lnTo>
                    <a:pt x="0" y="897"/>
                  </a:lnTo>
                  <a:lnTo>
                    <a:pt x="2" y="838"/>
                  </a:lnTo>
                  <a:lnTo>
                    <a:pt x="9" y="782"/>
                  </a:lnTo>
                  <a:lnTo>
                    <a:pt x="20" y="729"/>
                  </a:lnTo>
                  <a:lnTo>
                    <a:pt x="35" y="679"/>
                  </a:lnTo>
                  <a:lnTo>
                    <a:pt x="55" y="632"/>
                  </a:lnTo>
                  <a:lnTo>
                    <a:pt x="80" y="588"/>
                  </a:lnTo>
                  <a:lnTo>
                    <a:pt x="109" y="547"/>
                  </a:lnTo>
                  <a:lnTo>
                    <a:pt x="141" y="508"/>
                  </a:lnTo>
                  <a:lnTo>
                    <a:pt x="178" y="473"/>
                  </a:lnTo>
                  <a:lnTo>
                    <a:pt x="218" y="443"/>
                  </a:lnTo>
                  <a:lnTo>
                    <a:pt x="263" y="414"/>
                  </a:lnTo>
                  <a:lnTo>
                    <a:pt x="312" y="389"/>
                  </a:lnTo>
                  <a:lnTo>
                    <a:pt x="365" y="366"/>
                  </a:lnTo>
                  <a:lnTo>
                    <a:pt x="422" y="346"/>
                  </a:lnTo>
                  <a:lnTo>
                    <a:pt x="483" y="330"/>
                  </a:lnTo>
                  <a:lnTo>
                    <a:pt x="547" y="317"/>
                  </a:lnTo>
                  <a:lnTo>
                    <a:pt x="5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87"/>
            <p:cNvSpPr>
              <a:spLocks/>
            </p:cNvSpPr>
            <p:nvPr/>
          </p:nvSpPr>
          <p:spPr bwMode="auto">
            <a:xfrm>
              <a:off x="3913188" y="3462338"/>
              <a:ext cx="100013" cy="528638"/>
            </a:xfrm>
            <a:custGeom>
              <a:avLst/>
              <a:gdLst>
                <a:gd name="T0" fmla="*/ 199 w 625"/>
                <a:gd name="T1" fmla="*/ 0 h 3325"/>
                <a:gd name="T2" fmla="*/ 229 w 625"/>
                <a:gd name="T3" fmla="*/ 8 h 3325"/>
                <a:gd name="T4" fmla="*/ 252 w 625"/>
                <a:gd name="T5" fmla="*/ 9 h 3325"/>
                <a:gd name="T6" fmla="*/ 280 w 625"/>
                <a:gd name="T7" fmla="*/ 1 h 3325"/>
                <a:gd name="T8" fmla="*/ 310 w 625"/>
                <a:gd name="T9" fmla="*/ 4 h 3325"/>
                <a:gd name="T10" fmla="*/ 333 w 625"/>
                <a:gd name="T11" fmla="*/ 21 h 3325"/>
                <a:gd name="T12" fmla="*/ 351 w 625"/>
                <a:gd name="T13" fmla="*/ 22 h 3325"/>
                <a:gd name="T14" fmla="*/ 378 w 625"/>
                <a:gd name="T15" fmla="*/ 9 h 3325"/>
                <a:gd name="T16" fmla="*/ 407 w 625"/>
                <a:gd name="T17" fmla="*/ 9 h 3325"/>
                <a:gd name="T18" fmla="*/ 433 w 625"/>
                <a:gd name="T19" fmla="*/ 23 h 3325"/>
                <a:gd name="T20" fmla="*/ 448 w 625"/>
                <a:gd name="T21" fmla="*/ 50 h 3325"/>
                <a:gd name="T22" fmla="*/ 478 w 625"/>
                <a:gd name="T23" fmla="*/ 45 h 3325"/>
                <a:gd name="T24" fmla="*/ 505 w 625"/>
                <a:gd name="T25" fmla="*/ 53 h 3325"/>
                <a:gd name="T26" fmla="*/ 527 w 625"/>
                <a:gd name="T27" fmla="*/ 72 h 3325"/>
                <a:gd name="T28" fmla="*/ 534 w 625"/>
                <a:gd name="T29" fmla="*/ 101 h 3325"/>
                <a:gd name="T30" fmla="*/ 518 w 625"/>
                <a:gd name="T31" fmla="*/ 156 h 3325"/>
                <a:gd name="T32" fmla="*/ 489 w 625"/>
                <a:gd name="T33" fmla="*/ 241 h 3325"/>
                <a:gd name="T34" fmla="*/ 457 w 625"/>
                <a:gd name="T35" fmla="*/ 336 h 3325"/>
                <a:gd name="T36" fmla="*/ 429 w 625"/>
                <a:gd name="T37" fmla="*/ 435 h 3325"/>
                <a:gd name="T38" fmla="*/ 405 w 625"/>
                <a:gd name="T39" fmla="*/ 531 h 3325"/>
                <a:gd name="T40" fmla="*/ 393 w 625"/>
                <a:gd name="T41" fmla="*/ 620 h 3325"/>
                <a:gd name="T42" fmla="*/ 388 w 625"/>
                <a:gd name="T43" fmla="*/ 677 h 3325"/>
                <a:gd name="T44" fmla="*/ 383 w 625"/>
                <a:gd name="T45" fmla="*/ 1882 h 3325"/>
                <a:gd name="T46" fmla="*/ 550 w 625"/>
                <a:gd name="T47" fmla="*/ 1885 h 3325"/>
                <a:gd name="T48" fmla="*/ 588 w 625"/>
                <a:gd name="T49" fmla="*/ 1904 h 3325"/>
                <a:gd name="T50" fmla="*/ 615 w 625"/>
                <a:gd name="T51" fmla="*/ 1937 h 3325"/>
                <a:gd name="T52" fmla="*/ 625 w 625"/>
                <a:gd name="T53" fmla="*/ 1978 h 3325"/>
                <a:gd name="T54" fmla="*/ 622 w 625"/>
                <a:gd name="T55" fmla="*/ 3251 h 3325"/>
                <a:gd name="T56" fmla="*/ 603 w 625"/>
                <a:gd name="T57" fmla="*/ 3289 h 3325"/>
                <a:gd name="T58" fmla="*/ 570 w 625"/>
                <a:gd name="T59" fmla="*/ 3315 h 3325"/>
                <a:gd name="T60" fmla="*/ 529 w 625"/>
                <a:gd name="T61" fmla="*/ 3325 h 3325"/>
                <a:gd name="T62" fmla="*/ 73 w 625"/>
                <a:gd name="T63" fmla="*/ 3323 h 3325"/>
                <a:gd name="T64" fmla="*/ 36 w 625"/>
                <a:gd name="T65" fmla="*/ 3304 h 3325"/>
                <a:gd name="T66" fmla="*/ 9 w 625"/>
                <a:gd name="T67" fmla="*/ 3271 h 3325"/>
                <a:gd name="T68" fmla="*/ 0 w 625"/>
                <a:gd name="T69" fmla="*/ 3228 h 3325"/>
                <a:gd name="T70" fmla="*/ 2 w 625"/>
                <a:gd name="T71" fmla="*/ 1957 h 3325"/>
                <a:gd name="T72" fmla="*/ 20 w 625"/>
                <a:gd name="T73" fmla="*/ 1918 h 3325"/>
                <a:gd name="T74" fmla="*/ 53 w 625"/>
                <a:gd name="T75" fmla="*/ 1892 h 3325"/>
                <a:gd name="T76" fmla="*/ 96 w 625"/>
                <a:gd name="T77" fmla="*/ 1882 h 3325"/>
                <a:gd name="T78" fmla="*/ 241 w 625"/>
                <a:gd name="T79" fmla="*/ 616 h 3325"/>
                <a:gd name="T80" fmla="*/ 238 w 625"/>
                <a:gd name="T81" fmla="*/ 610 h 3325"/>
                <a:gd name="T82" fmla="*/ 236 w 625"/>
                <a:gd name="T83" fmla="*/ 602 h 3325"/>
                <a:gd name="T84" fmla="*/ 221 w 625"/>
                <a:gd name="T85" fmla="*/ 507 h 3325"/>
                <a:gd name="T86" fmla="*/ 204 w 625"/>
                <a:gd name="T87" fmla="*/ 394 h 3325"/>
                <a:gd name="T88" fmla="*/ 185 w 625"/>
                <a:gd name="T89" fmla="*/ 278 h 3325"/>
                <a:gd name="T90" fmla="*/ 164 w 625"/>
                <a:gd name="T91" fmla="*/ 166 h 3325"/>
                <a:gd name="T92" fmla="*/ 138 w 625"/>
                <a:gd name="T93" fmla="*/ 73 h 3325"/>
                <a:gd name="T94" fmla="*/ 137 w 625"/>
                <a:gd name="T95" fmla="*/ 39 h 3325"/>
                <a:gd name="T96" fmla="*/ 155 w 625"/>
                <a:gd name="T97" fmla="*/ 15 h 3325"/>
                <a:gd name="T98" fmla="*/ 183 w 625"/>
                <a:gd name="T99" fmla="*/ 2 h 3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5" h="3325">
                  <a:moveTo>
                    <a:pt x="198" y="0"/>
                  </a:moveTo>
                  <a:lnTo>
                    <a:pt x="199" y="0"/>
                  </a:lnTo>
                  <a:lnTo>
                    <a:pt x="214" y="3"/>
                  </a:lnTo>
                  <a:lnTo>
                    <a:pt x="229" y="8"/>
                  </a:lnTo>
                  <a:lnTo>
                    <a:pt x="241" y="19"/>
                  </a:lnTo>
                  <a:lnTo>
                    <a:pt x="252" y="9"/>
                  </a:lnTo>
                  <a:lnTo>
                    <a:pt x="266" y="4"/>
                  </a:lnTo>
                  <a:lnTo>
                    <a:pt x="280" y="1"/>
                  </a:lnTo>
                  <a:lnTo>
                    <a:pt x="295" y="1"/>
                  </a:lnTo>
                  <a:lnTo>
                    <a:pt x="310" y="4"/>
                  </a:lnTo>
                  <a:lnTo>
                    <a:pt x="322" y="12"/>
                  </a:lnTo>
                  <a:lnTo>
                    <a:pt x="333" y="21"/>
                  </a:lnTo>
                  <a:lnTo>
                    <a:pt x="340" y="34"/>
                  </a:lnTo>
                  <a:lnTo>
                    <a:pt x="351" y="22"/>
                  </a:lnTo>
                  <a:lnTo>
                    <a:pt x="364" y="15"/>
                  </a:lnTo>
                  <a:lnTo>
                    <a:pt x="378" y="9"/>
                  </a:lnTo>
                  <a:lnTo>
                    <a:pt x="393" y="8"/>
                  </a:lnTo>
                  <a:lnTo>
                    <a:pt x="407" y="9"/>
                  </a:lnTo>
                  <a:lnTo>
                    <a:pt x="421" y="15"/>
                  </a:lnTo>
                  <a:lnTo>
                    <a:pt x="433" y="23"/>
                  </a:lnTo>
                  <a:lnTo>
                    <a:pt x="443" y="35"/>
                  </a:lnTo>
                  <a:lnTo>
                    <a:pt x="448" y="50"/>
                  </a:lnTo>
                  <a:lnTo>
                    <a:pt x="463" y="45"/>
                  </a:lnTo>
                  <a:lnTo>
                    <a:pt x="478" y="45"/>
                  </a:lnTo>
                  <a:lnTo>
                    <a:pt x="492" y="48"/>
                  </a:lnTo>
                  <a:lnTo>
                    <a:pt x="505" y="53"/>
                  </a:lnTo>
                  <a:lnTo>
                    <a:pt x="517" y="61"/>
                  </a:lnTo>
                  <a:lnTo>
                    <a:pt x="527" y="72"/>
                  </a:lnTo>
                  <a:lnTo>
                    <a:pt x="532" y="86"/>
                  </a:lnTo>
                  <a:lnTo>
                    <a:pt x="534" y="101"/>
                  </a:lnTo>
                  <a:lnTo>
                    <a:pt x="531" y="118"/>
                  </a:lnTo>
                  <a:lnTo>
                    <a:pt x="518" y="156"/>
                  </a:lnTo>
                  <a:lnTo>
                    <a:pt x="504" y="197"/>
                  </a:lnTo>
                  <a:lnTo>
                    <a:pt x="489" y="241"/>
                  </a:lnTo>
                  <a:lnTo>
                    <a:pt x="473" y="287"/>
                  </a:lnTo>
                  <a:lnTo>
                    <a:pt x="457" y="336"/>
                  </a:lnTo>
                  <a:lnTo>
                    <a:pt x="443" y="385"/>
                  </a:lnTo>
                  <a:lnTo>
                    <a:pt x="429" y="435"/>
                  </a:lnTo>
                  <a:lnTo>
                    <a:pt x="416" y="483"/>
                  </a:lnTo>
                  <a:lnTo>
                    <a:pt x="405" y="531"/>
                  </a:lnTo>
                  <a:lnTo>
                    <a:pt x="398" y="577"/>
                  </a:lnTo>
                  <a:lnTo>
                    <a:pt x="393" y="620"/>
                  </a:lnTo>
                  <a:lnTo>
                    <a:pt x="390" y="661"/>
                  </a:lnTo>
                  <a:lnTo>
                    <a:pt x="388" y="677"/>
                  </a:lnTo>
                  <a:lnTo>
                    <a:pt x="383" y="689"/>
                  </a:lnTo>
                  <a:lnTo>
                    <a:pt x="383" y="1882"/>
                  </a:lnTo>
                  <a:lnTo>
                    <a:pt x="529" y="1882"/>
                  </a:lnTo>
                  <a:lnTo>
                    <a:pt x="550" y="1885"/>
                  </a:lnTo>
                  <a:lnTo>
                    <a:pt x="570" y="1892"/>
                  </a:lnTo>
                  <a:lnTo>
                    <a:pt x="588" y="1904"/>
                  </a:lnTo>
                  <a:lnTo>
                    <a:pt x="603" y="1918"/>
                  </a:lnTo>
                  <a:lnTo>
                    <a:pt x="615" y="1937"/>
                  </a:lnTo>
                  <a:lnTo>
                    <a:pt x="622" y="1957"/>
                  </a:lnTo>
                  <a:lnTo>
                    <a:pt x="625" y="1978"/>
                  </a:lnTo>
                  <a:lnTo>
                    <a:pt x="625" y="3228"/>
                  </a:lnTo>
                  <a:lnTo>
                    <a:pt x="622" y="3251"/>
                  </a:lnTo>
                  <a:lnTo>
                    <a:pt x="615" y="3271"/>
                  </a:lnTo>
                  <a:lnTo>
                    <a:pt x="603" y="3289"/>
                  </a:lnTo>
                  <a:lnTo>
                    <a:pt x="588" y="3304"/>
                  </a:lnTo>
                  <a:lnTo>
                    <a:pt x="570" y="3315"/>
                  </a:lnTo>
                  <a:lnTo>
                    <a:pt x="550" y="3323"/>
                  </a:lnTo>
                  <a:lnTo>
                    <a:pt x="529" y="3325"/>
                  </a:lnTo>
                  <a:lnTo>
                    <a:pt x="96" y="3325"/>
                  </a:lnTo>
                  <a:lnTo>
                    <a:pt x="73" y="3323"/>
                  </a:lnTo>
                  <a:lnTo>
                    <a:pt x="53" y="3315"/>
                  </a:lnTo>
                  <a:lnTo>
                    <a:pt x="36" y="3304"/>
                  </a:lnTo>
                  <a:lnTo>
                    <a:pt x="20" y="3289"/>
                  </a:lnTo>
                  <a:lnTo>
                    <a:pt x="9" y="3271"/>
                  </a:lnTo>
                  <a:lnTo>
                    <a:pt x="2" y="3251"/>
                  </a:lnTo>
                  <a:lnTo>
                    <a:pt x="0" y="3228"/>
                  </a:lnTo>
                  <a:lnTo>
                    <a:pt x="0" y="1978"/>
                  </a:lnTo>
                  <a:lnTo>
                    <a:pt x="2" y="1957"/>
                  </a:lnTo>
                  <a:lnTo>
                    <a:pt x="9" y="1937"/>
                  </a:lnTo>
                  <a:lnTo>
                    <a:pt x="20" y="1918"/>
                  </a:lnTo>
                  <a:lnTo>
                    <a:pt x="36" y="1904"/>
                  </a:lnTo>
                  <a:lnTo>
                    <a:pt x="53" y="1892"/>
                  </a:lnTo>
                  <a:lnTo>
                    <a:pt x="73" y="1885"/>
                  </a:lnTo>
                  <a:lnTo>
                    <a:pt x="96" y="1882"/>
                  </a:lnTo>
                  <a:lnTo>
                    <a:pt x="241" y="1882"/>
                  </a:lnTo>
                  <a:lnTo>
                    <a:pt x="241" y="616"/>
                  </a:lnTo>
                  <a:lnTo>
                    <a:pt x="239" y="613"/>
                  </a:lnTo>
                  <a:lnTo>
                    <a:pt x="238" y="610"/>
                  </a:lnTo>
                  <a:lnTo>
                    <a:pt x="237" y="605"/>
                  </a:lnTo>
                  <a:lnTo>
                    <a:pt x="236" y="602"/>
                  </a:lnTo>
                  <a:lnTo>
                    <a:pt x="229" y="557"/>
                  </a:lnTo>
                  <a:lnTo>
                    <a:pt x="221" y="507"/>
                  </a:lnTo>
                  <a:lnTo>
                    <a:pt x="213" y="452"/>
                  </a:lnTo>
                  <a:lnTo>
                    <a:pt x="204" y="394"/>
                  </a:lnTo>
                  <a:lnTo>
                    <a:pt x="196" y="336"/>
                  </a:lnTo>
                  <a:lnTo>
                    <a:pt x="185" y="278"/>
                  </a:lnTo>
                  <a:lnTo>
                    <a:pt x="174" y="220"/>
                  </a:lnTo>
                  <a:lnTo>
                    <a:pt x="164" y="166"/>
                  </a:lnTo>
                  <a:lnTo>
                    <a:pt x="151" y="117"/>
                  </a:lnTo>
                  <a:lnTo>
                    <a:pt x="138" y="73"/>
                  </a:lnTo>
                  <a:lnTo>
                    <a:pt x="135" y="55"/>
                  </a:lnTo>
                  <a:lnTo>
                    <a:pt x="137" y="39"/>
                  </a:lnTo>
                  <a:lnTo>
                    <a:pt x="145" y="25"/>
                  </a:lnTo>
                  <a:lnTo>
                    <a:pt x="155" y="15"/>
                  </a:lnTo>
                  <a:lnTo>
                    <a:pt x="168" y="6"/>
                  </a:lnTo>
                  <a:lnTo>
                    <a:pt x="183" y="2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88"/>
            <p:cNvSpPr>
              <a:spLocks/>
            </p:cNvSpPr>
            <p:nvPr/>
          </p:nvSpPr>
          <p:spPr bwMode="auto">
            <a:xfrm>
              <a:off x="3621088" y="3689350"/>
              <a:ext cx="193675" cy="274638"/>
            </a:xfrm>
            <a:custGeom>
              <a:avLst/>
              <a:gdLst>
                <a:gd name="T0" fmla="*/ 645 w 1215"/>
                <a:gd name="T1" fmla="*/ 0 h 1734"/>
                <a:gd name="T2" fmla="*/ 692 w 1215"/>
                <a:gd name="T3" fmla="*/ 0 h 1734"/>
                <a:gd name="T4" fmla="*/ 746 w 1215"/>
                <a:gd name="T5" fmla="*/ 2 h 1734"/>
                <a:gd name="T6" fmla="*/ 802 w 1215"/>
                <a:gd name="T7" fmla="*/ 8 h 1734"/>
                <a:gd name="T8" fmla="*/ 862 w 1215"/>
                <a:gd name="T9" fmla="*/ 16 h 1734"/>
                <a:gd name="T10" fmla="*/ 922 w 1215"/>
                <a:gd name="T11" fmla="*/ 30 h 1734"/>
                <a:gd name="T12" fmla="*/ 982 w 1215"/>
                <a:gd name="T13" fmla="*/ 50 h 1734"/>
                <a:gd name="T14" fmla="*/ 1037 w 1215"/>
                <a:gd name="T15" fmla="*/ 78 h 1734"/>
                <a:gd name="T16" fmla="*/ 1089 w 1215"/>
                <a:gd name="T17" fmla="*/ 113 h 1734"/>
                <a:gd name="T18" fmla="*/ 1134 w 1215"/>
                <a:gd name="T19" fmla="*/ 157 h 1734"/>
                <a:gd name="T20" fmla="*/ 1171 w 1215"/>
                <a:gd name="T21" fmla="*/ 212 h 1734"/>
                <a:gd name="T22" fmla="*/ 1198 w 1215"/>
                <a:gd name="T23" fmla="*/ 279 h 1734"/>
                <a:gd name="T24" fmla="*/ 1213 w 1215"/>
                <a:gd name="T25" fmla="*/ 359 h 1734"/>
                <a:gd name="T26" fmla="*/ 1214 w 1215"/>
                <a:gd name="T27" fmla="*/ 453 h 1734"/>
                <a:gd name="T28" fmla="*/ 1197 w 1215"/>
                <a:gd name="T29" fmla="*/ 597 h 1734"/>
                <a:gd name="T30" fmla="*/ 1171 w 1215"/>
                <a:gd name="T31" fmla="*/ 779 h 1734"/>
                <a:gd name="T32" fmla="*/ 1145 w 1215"/>
                <a:gd name="T33" fmla="*/ 952 h 1734"/>
                <a:gd name="T34" fmla="*/ 1117 w 1215"/>
                <a:gd name="T35" fmla="*/ 1115 h 1734"/>
                <a:gd name="T36" fmla="*/ 1088 w 1215"/>
                <a:gd name="T37" fmla="*/ 1262 h 1734"/>
                <a:gd name="T38" fmla="*/ 1058 w 1215"/>
                <a:gd name="T39" fmla="*/ 1393 h 1734"/>
                <a:gd name="T40" fmla="*/ 1028 w 1215"/>
                <a:gd name="T41" fmla="*/ 1502 h 1734"/>
                <a:gd name="T42" fmla="*/ 997 w 1215"/>
                <a:gd name="T43" fmla="*/ 1586 h 1734"/>
                <a:gd name="T44" fmla="*/ 965 w 1215"/>
                <a:gd name="T45" fmla="*/ 1641 h 1734"/>
                <a:gd name="T46" fmla="*/ 919 w 1215"/>
                <a:gd name="T47" fmla="*/ 1679 h 1734"/>
                <a:gd name="T48" fmla="*/ 860 w 1215"/>
                <a:gd name="T49" fmla="*/ 1706 h 1734"/>
                <a:gd name="T50" fmla="*/ 797 w 1215"/>
                <a:gd name="T51" fmla="*/ 1723 h 1734"/>
                <a:gd name="T52" fmla="*/ 733 w 1215"/>
                <a:gd name="T53" fmla="*/ 1731 h 1734"/>
                <a:gd name="T54" fmla="*/ 675 w 1215"/>
                <a:gd name="T55" fmla="*/ 1734 h 1734"/>
                <a:gd name="T56" fmla="*/ 632 w 1215"/>
                <a:gd name="T57" fmla="*/ 1734 h 1734"/>
                <a:gd name="T58" fmla="*/ 607 w 1215"/>
                <a:gd name="T59" fmla="*/ 1733 h 1734"/>
                <a:gd name="T60" fmla="*/ 584 w 1215"/>
                <a:gd name="T61" fmla="*/ 1734 h 1734"/>
                <a:gd name="T62" fmla="*/ 539 w 1215"/>
                <a:gd name="T63" fmla="*/ 1734 h 1734"/>
                <a:gd name="T64" fmla="*/ 483 w 1215"/>
                <a:gd name="T65" fmla="*/ 1731 h 1734"/>
                <a:gd name="T66" fmla="*/ 418 w 1215"/>
                <a:gd name="T67" fmla="*/ 1723 h 1734"/>
                <a:gd name="T68" fmla="*/ 354 w 1215"/>
                <a:gd name="T69" fmla="*/ 1706 h 1734"/>
                <a:gd name="T70" fmla="*/ 296 w 1215"/>
                <a:gd name="T71" fmla="*/ 1679 h 1734"/>
                <a:gd name="T72" fmla="*/ 251 w 1215"/>
                <a:gd name="T73" fmla="*/ 1641 h 1734"/>
                <a:gd name="T74" fmla="*/ 219 w 1215"/>
                <a:gd name="T75" fmla="*/ 1586 h 1734"/>
                <a:gd name="T76" fmla="*/ 188 w 1215"/>
                <a:gd name="T77" fmla="*/ 1502 h 1734"/>
                <a:gd name="T78" fmla="*/ 157 w 1215"/>
                <a:gd name="T79" fmla="*/ 1393 h 1734"/>
                <a:gd name="T80" fmla="*/ 127 w 1215"/>
                <a:gd name="T81" fmla="*/ 1262 h 1734"/>
                <a:gd name="T82" fmla="*/ 98 w 1215"/>
                <a:gd name="T83" fmla="*/ 1115 h 1734"/>
                <a:gd name="T84" fmla="*/ 70 w 1215"/>
                <a:gd name="T85" fmla="*/ 952 h 1734"/>
                <a:gd name="T86" fmla="*/ 43 w 1215"/>
                <a:gd name="T87" fmla="*/ 779 h 1734"/>
                <a:gd name="T88" fmla="*/ 18 w 1215"/>
                <a:gd name="T89" fmla="*/ 597 h 1734"/>
                <a:gd name="T90" fmla="*/ 1 w 1215"/>
                <a:gd name="T91" fmla="*/ 453 h 1734"/>
                <a:gd name="T92" fmla="*/ 3 w 1215"/>
                <a:gd name="T93" fmla="*/ 359 h 1734"/>
                <a:gd name="T94" fmla="*/ 17 w 1215"/>
                <a:gd name="T95" fmla="*/ 279 h 1734"/>
                <a:gd name="T96" fmla="*/ 44 w 1215"/>
                <a:gd name="T97" fmla="*/ 212 h 1734"/>
                <a:gd name="T98" fmla="*/ 81 w 1215"/>
                <a:gd name="T99" fmla="*/ 157 h 1734"/>
                <a:gd name="T100" fmla="*/ 126 w 1215"/>
                <a:gd name="T101" fmla="*/ 113 h 1734"/>
                <a:gd name="T102" fmla="*/ 177 w 1215"/>
                <a:gd name="T103" fmla="*/ 78 h 1734"/>
                <a:gd name="T104" fmla="*/ 233 w 1215"/>
                <a:gd name="T105" fmla="*/ 50 h 1734"/>
                <a:gd name="T106" fmla="*/ 293 w 1215"/>
                <a:gd name="T107" fmla="*/ 30 h 1734"/>
                <a:gd name="T108" fmla="*/ 353 w 1215"/>
                <a:gd name="T109" fmla="*/ 16 h 1734"/>
                <a:gd name="T110" fmla="*/ 412 w 1215"/>
                <a:gd name="T111" fmla="*/ 8 h 1734"/>
                <a:gd name="T112" fmla="*/ 470 w 1215"/>
                <a:gd name="T113" fmla="*/ 2 h 1734"/>
                <a:gd name="T114" fmla="*/ 523 w 1215"/>
                <a:gd name="T115" fmla="*/ 0 h 1734"/>
                <a:gd name="T116" fmla="*/ 570 w 1215"/>
                <a:gd name="T117" fmla="*/ 0 h 1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15" h="1734">
                  <a:moveTo>
                    <a:pt x="570" y="0"/>
                  </a:moveTo>
                  <a:lnTo>
                    <a:pt x="645" y="0"/>
                  </a:lnTo>
                  <a:lnTo>
                    <a:pt x="668" y="0"/>
                  </a:lnTo>
                  <a:lnTo>
                    <a:pt x="692" y="0"/>
                  </a:lnTo>
                  <a:lnTo>
                    <a:pt x="718" y="1"/>
                  </a:lnTo>
                  <a:lnTo>
                    <a:pt x="746" y="2"/>
                  </a:lnTo>
                  <a:lnTo>
                    <a:pt x="773" y="5"/>
                  </a:lnTo>
                  <a:lnTo>
                    <a:pt x="802" y="8"/>
                  </a:lnTo>
                  <a:lnTo>
                    <a:pt x="832" y="12"/>
                  </a:lnTo>
                  <a:lnTo>
                    <a:pt x="862" y="16"/>
                  </a:lnTo>
                  <a:lnTo>
                    <a:pt x="892" y="23"/>
                  </a:lnTo>
                  <a:lnTo>
                    <a:pt x="922" y="30"/>
                  </a:lnTo>
                  <a:lnTo>
                    <a:pt x="952" y="40"/>
                  </a:lnTo>
                  <a:lnTo>
                    <a:pt x="982" y="50"/>
                  </a:lnTo>
                  <a:lnTo>
                    <a:pt x="1009" y="63"/>
                  </a:lnTo>
                  <a:lnTo>
                    <a:pt x="1037" y="78"/>
                  </a:lnTo>
                  <a:lnTo>
                    <a:pt x="1064" y="94"/>
                  </a:lnTo>
                  <a:lnTo>
                    <a:pt x="1089" y="113"/>
                  </a:lnTo>
                  <a:lnTo>
                    <a:pt x="1113" y="134"/>
                  </a:lnTo>
                  <a:lnTo>
                    <a:pt x="1134" y="157"/>
                  </a:lnTo>
                  <a:lnTo>
                    <a:pt x="1153" y="184"/>
                  </a:lnTo>
                  <a:lnTo>
                    <a:pt x="1171" y="212"/>
                  </a:lnTo>
                  <a:lnTo>
                    <a:pt x="1185" y="244"/>
                  </a:lnTo>
                  <a:lnTo>
                    <a:pt x="1198" y="279"/>
                  </a:lnTo>
                  <a:lnTo>
                    <a:pt x="1206" y="317"/>
                  </a:lnTo>
                  <a:lnTo>
                    <a:pt x="1213" y="359"/>
                  </a:lnTo>
                  <a:lnTo>
                    <a:pt x="1215" y="404"/>
                  </a:lnTo>
                  <a:lnTo>
                    <a:pt x="1214" y="453"/>
                  </a:lnTo>
                  <a:lnTo>
                    <a:pt x="1209" y="505"/>
                  </a:lnTo>
                  <a:lnTo>
                    <a:pt x="1197" y="597"/>
                  </a:lnTo>
                  <a:lnTo>
                    <a:pt x="1184" y="689"/>
                  </a:lnTo>
                  <a:lnTo>
                    <a:pt x="1171" y="779"/>
                  </a:lnTo>
                  <a:lnTo>
                    <a:pt x="1159" y="867"/>
                  </a:lnTo>
                  <a:lnTo>
                    <a:pt x="1145" y="952"/>
                  </a:lnTo>
                  <a:lnTo>
                    <a:pt x="1131" y="1034"/>
                  </a:lnTo>
                  <a:lnTo>
                    <a:pt x="1117" y="1115"/>
                  </a:lnTo>
                  <a:lnTo>
                    <a:pt x="1103" y="1190"/>
                  </a:lnTo>
                  <a:lnTo>
                    <a:pt x="1088" y="1262"/>
                  </a:lnTo>
                  <a:lnTo>
                    <a:pt x="1073" y="1330"/>
                  </a:lnTo>
                  <a:lnTo>
                    <a:pt x="1058" y="1393"/>
                  </a:lnTo>
                  <a:lnTo>
                    <a:pt x="1044" y="1450"/>
                  </a:lnTo>
                  <a:lnTo>
                    <a:pt x="1028" y="1502"/>
                  </a:lnTo>
                  <a:lnTo>
                    <a:pt x="1012" y="1547"/>
                  </a:lnTo>
                  <a:lnTo>
                    <a:pt x="997" y="1586"/>
                  </a:lnTo>
                  <a:lnTo>
                    <a:pt x="981" y="1617"/>
                  </a:lnTo>
                  <a:lnTo>
                    <a:pt x="965" y="1641"/>
                  </a:lnTo>
                  <a:lnTo>
                    <a:pt x="943" y="1661"/>
                  </a:lnTo>
                  <a:lnTo>
                    <a:pt x="919" y="1679"/>
                  </a:lnTo>
                  <a:lnTo>
                    <a:pt x="891" y="1694"/>
                  </a:lnTo>
                  <a:lnTo>
                    <a:pt x="860" y="1706"/>
                  </a:lnTo>
                  <a:lnTo>
                    <a:pt x="830" y="1715"/>
                  </a:lnTo>
                  <a:lnTo>
                    <a:pt x="797" y="1723"/>
                  </a:lnTo>
                  <a:lnTo>
                    <a:pt x="765" y="1728"/>
                  </a:lnTo>
                  <a:lnTo>
                    <a:pt x="733" y="1731"/>
                  </a:lnTo>
                  <a:lnTo>
                    <a:pt x="703" y="1733"/>
                  </a:lnTo>
                  <a:lnTo>
                    <a:pt x="675" y="1734"/>
                  </a:lnTo>
                  <a:lnTo>
                    <a:pt x="652" y="1734"/>
                  </a:lnTo>
                  <a:lnTo>
                    <a:pt x="632" y="1734"/>
                  </a:lnTo>
                  <a:lnTo>
                    <a:pt x="617" y="1734"/>
                  </a:lnTo>
                  <a:lnTo>
                    <a:pt x="607" y="1733"/>
                  </a:lnTo>
                  <a:lnTo>
                    <a:pt x="599" y="1734"/>
                  </a:lnTo>
                  <a:lnTo>
                    <a:pt x="584" y="1734"/>
                  </a:lnTo>
                  <a:lnTo>
                    <a:pt x="563" y="1734"/>
                  </a:lnTo>
                  <a:lnTo>
                    <a:pt x="539" y="1734"/>
                  </a:lnTo>
                  <a:lnTo>
                    <a:pt x="512" y="1733"/>
                  </a:lnTo>
                  <a:lnTo>
                    <a:pt x="483" y="1731"/>
                  </a:lnTo>
                  <a:lnTo>
                    <a:pt x="451" y="1728"/>
                  </a:lnTo>
                  <a:lnTo>
                    <a:pt x="418" y="1723"/>
                  </a:lnTo>
                  <a:lnTo>
                    <a:pt x="386" y="1715"/>
                  </a:lnTo>
                  <a:lnTo>
                    <a:pt x="354" y="1706"/>
                  </a:lnTo>
                  <a:lnTo>
                    <a:pt x="324" y="1694"/>
                  </a:lnTo>
                  <a:lnTo>
                    <a:pt x="296" y="1679"/>
                  </a:lnTo>
                  <a:lnTo>
                    <a:pt x="272" y="1661"/>
                  </a:lnTo>
                  <a:lnTo>
                    <a:pt x="251" y="1641"/>
                  </a:lnTo>
                  <a:lnTo>
                    <a:pt x="235" y="1617"/>
                  </a:lnTo>
                  <a:lnTo>
                    <a:pt x="219" y="1586"/>
                  </a:lnTo>
                  <a:lnTo>
                    <a:pt x="203" y="1547"/>
                  </a:lnTo>
                  <a:lnTo>
                    <a:pt x="188" y="1502"/>
                  </a:lnTo>
                  <a:lnTo>
                    <a:pt x="172" y="1450"/>
                  </a:lnTo>
                  <a:lnTo>
                    <a:pt x="157" y="1393"/>
                  </a:lnTo>
                  <a:lnTo>
                    <a:pt x="142" y="1330"/>
                  </a:lnTo>
                  <a:lnTo>
                    <a:pt x="127" y="1262"/>
                  </a:lnTo>
                  <a:lnTo>
                    <a:pt x="112" y="1190"/>
                  </a:lnTo>
                  <a:lnTo>
                    <a:pt x="98" y="1115"/>
                  </a:lnTo>
                  <a:lnTo>
                    <a:pt x="83" y="1034"/>
                  </a:lnTo>
                  <a:lnTo>
                    <a:pt x="70" y="952"/>
                  </a:lnTo>
                  <a:lnTo>
                    <a:pt x="57" y="867"/>
                  </a:lnTo>
                  <a:lnTo>
                    <a:pt x="43" y="779"/>
                  </a:lnTo>
                  <a:lnTo>
                    <a:pt x="30" y="689"/>
                  </a:lnTo>
                  <a:lnTo>
                    <a:pt x="18" y="597"/>
                  </a:lnTo>
                  <a:lnTo>
                    <a:pt x="6" y="505"/>
                  </a:lnTo>
                  <a:lnTo>
                    <a:pt x="1" y="453"/>
                  </a:lnTo>
                  <a:lnTo>
                    <a:pt x="0" y="404"/>
                  </a:lnTo>
                  <a:lnTo>
                    <a:pt x="3" y="359"/>
                  </a:lnTo>
                  <a:lnTo>
                    <a:pt x="9" y="317"/>
                  </a:lnTo>
                  <a:lnTo>
                    <a:pt x="17" y="279"/>
                  </a:lnTo>
                  <a:lnTo>
                    <a:pt x="29" y="244"/>
                  </a:lnTo>
                  <a:lnTo>
                    <a:pt x="44" y="212"/>
                  </a:lnTo>
                  <a:lnTo>
                    <a:pt x="61" y="184"/>
                  </a:lnTo>
                  <a:lnTo>
                    <a:pt x="81" y="157"/>
                  </a:lnTo>
                  <a:lnTo>
                    <a:pt x="103" y="134"/>
                  </a:lnTo>
                  <a:lnTo>
                    <a:pt x="126" y="113"/>
                  </a:lnTo>
                  <a:lnTo>
                    <a:pt x="152" y="94"/>
                  </a:lnTo>
                  <a:lnTo>
                    <a:pt x="177" y="78"/>
                  </a:lnTo>
                  <a:lnTo>
                    <a:pt x="205" y="63"/>
                  </a:lnTo>
                  <a:lnTo>
                    <a:pt x="233" y="50"/>
                  </a:lnTo>
                  <a:lnTo>
                    <a:pt x="263" y="40"/>
                  </a:lnTo>
                  <a:lnTo>
                    <a:pt x="293" y="30"/>
                  </a:lnTo>
                  <a:lnTo>
                    <a:pt x="323" y="23"/>
                  </a:lnTo>
                  <a:lnTo>
                    <a:pt x="353" y="16"/>
                  </a:lnTo>
                  <a:lnTo>
                    <a:pt x="384" y="12"/>
                  </a:lnTo>
                  <a:lnTo>
                    <a:pt x="412" y="8"/>
                  </a:lnTo>
                  <a:lnTo>
                    <a:pt x="442" y="5"/>
                  </a:lnTo>
                  <a:lnTo>
                    <a:pt x="470" y="2"/>
                  </a:lnTo>
                  <a:lnTo>
                    <a:pt x="497" y="1"/>
                  </a:lnTo>
                  <a:lnTo>
                    <a:pt x="523" y="0"/>
                  </a:lnTo>
                  <a:lnTo>
                    <a:pt x="548" y="0"/>
                  </a:lnTo>
                  <a:lnTo>
                    <a:pt x="5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40" name="Freeform 293"/>
          <p:cNvSpPr>
            <a:spLocks noEditPoints="1"/>
          </p:cNvSpPr>
          <p:nvPr/>
        </p:nvSpPr>
        <p:spPr bwMode="auto">
          <a:xfrm>
            <a:off x="7876310" y="2070663"/>
            <a:ext cx="184150" cy="554038"/>
          </a:xfrm>
          <a:custGeom>
            <a:avLst/>
            <a:gdLst>
              <a:gd name="T0" fmla="*/ 219 w 1157"/>
              <a:gd name="T1" fmla="*/ 2049 h 3488"/>
              <a:gd name="T2" fmla="*/ 937 w 1157"/>
              <a:gd name="T3" fmla="*/ 1159 h 3488"/>
              <a:gd name="T4" fmla="*/ 848 w 1157"/>
              <a:gd name="T5" fmla="*/ 0 h 3488"/>
              <a:gd name="T6" fmla="*/ 866 w 1157"/>
              <a:gd name="T7" fmla="*/ 1 h 3488"/>
              <a:gd name="T8" fmla="*/ 897 w 1157"/>
              <a:gd name="T9" fmla="*/ 14 h 3488"/>
              <a:gd name="T10" fmla="*/ 920 w 1157"/>
              <a:gd name="T11" fmla="*/ 38 h 3488"/>
              <a:gd name="T12" fmla="*/ 935 w 1157"/>
              <a:gd name="T13" fmla="*/ 65 h 3488"/>
              <a:gd name="T14" fmla="*/ 945 w 1157"/>
              <a:gd name="T15" fmla="*/ 103 h 3488"/>
              <a:gd name="T16" fmla="*/ 953 w 1157"/>
              <a:gd name="T17" fmla="*/ 156 h 3488"/>
              <a:gd name="T18" fmla="*/ 956 w 1157"/>
              <a:gd name="T19" fmla="*/ 227 h 3488"/>
              <a:gd name="T20" fmla="*/ 957 w 1157"/>
              <a:gd name="T21" fmla="*/ 322 h 3488"/>
              <a:gd name="T22" fmla="*/ 957 w 1157"/>
              <a:gd name="T23" fmla="*/ 442 h 3488"/>
              <a:gd name="T24" fmla="*/ 956 w 1157"/>
              <a:gd name="T25" fmla="*/ 592 h 3488"/>
              <a:gd name="T26" fmla="*/ 955 w 1157"/>
              <a:gd name="T27" fmla="*/ 745 h 3488"/>
              <a:gd name="T28" fmla="*/ 954 w 1157"/>
              <a:gd name="T29" fmla="*/ 922 h 3488"/>
              <a:gd name="T30" fmla="*/ 1055 w 1157"/>
              <a:gd name="T31" fmla="*/ 1020 h 3488"/>
              <a:gd name="T32" fmla="*/ 1059 w 1157"/>
              <a:gd name="T33" fmla="*/ 2049 h 3488"/>
              <a:gd name="T34" fmla="*/ 1101 w 1157"/>
              <a:gd name="T35" fmla="*/ 2061 h 3488"/>
              <a:gd name="T36" fmla="*/ 1135 w 1157"/>
              <a:gd name="T37" fmla="*/ 2093 h 3488"/>
              <a:gd name="T38" fmla="*/ 1155 w 1157"/>
              <a:gd name="T39" fmla="*/ 2140 h 3488"/>
              <a:gd name="T40" fmla="*/ 1157 w 1157"/>
              <a:gd name="T41" fmla="*/ 3369 h 3488"/>
              <a:gd name="T42" fmla="*/ 1147 w 1157"/>
              <a:gd name="T43" fmla="*/ 3421 h 3488"/>
              <a:gd name="T44" fmla="*/ 1120 w 1157"/>
              <a:gd name="T45" fmla="*/ 3461 h 3488"/>
              <a:gd name="T46" fmla="*/ 1081 w 1157"/>
              <a:gd name="T47" fmla="*/ 3484 h 3488"/>
              <a:gd name="T48" fmla="*/ 99 w 1157"/>
              <a:gd name="T49" fmla="*/ 3488 h 3488"/>
              <a:gd name="T50" fmla="*/ 55 w 1157"/>
              <a:gd name="T51" fmla="*/ 3475 h 3488"/>
              <a:gd name="T52" fmla="*/ 22 w 1157"/>
              <a:gd name="T53" fmla="*/ 3443 h 3488"/>
              <a:gd name="T54" fmla="*/ 3 w 1157"/>
              <a:gd name="T55" fmla="*/ 3396 h 3488"/>
              <a:gd name="T56" fmla="*/ 0 w 1157"/>
              <a:gd name="T57" fmla="*/ 2167 h 3488"/>
              <a:gd name="T58" fmla="*/ 10 w 1157"/>
              <a:gd name="T59" fmla="*/ 2115 h 3488"/>
              <a:gd name="T60" fmla="*/ 37 w 1157"/>
              <a:gd name="T61" fmla="*/ 2075 h 3488"/>
              <a:gd name="T62" fmla="*/ 76 w 1157"/>
              <a:gd name="T63" fmla="*/ 2053 h 3488"/>
              <a:gd name="T64" fmla="*/ 102 w 1157"/>
              <a:gd name="T65" fmla="*/ 2049 h 3488"/>
              <a:gd name="T66" fmla="*/ 200 w 1157"/>
              <a:gd name="T67" fmla="*/ 1020 h 3488"/>
              <a:gd name="T68" fmla="*/ 201 w 1157"/>
              <a:gd name="T69" fmla="*/ 525 h 3488"/>
              <a:gd name="T70" fmla="*/ 205 w 1157"/>
              <a:gd name="T71" fmla="*/ 503 h 3488"/>
              <a:gd name="T72" fmla="*/ 215 w 1157"/>
              <a:gd name="T73" fmla="*/ 466 h 3488"/>
              <a:gd name="T74" fmla="*/ 232 w 1157"/>
              <a:gd name="T75" fmla="*/ 419 h 3488"/>
              <a:gd name="T76" fmla="*/ 260 w 1157"/>
              <a:gd name="T77" fmla="*/ 364 h 3488"/>
              <a:gd name="T78" fmla="*/ 299 w 1157"/>
              <a:gd name="T79" fmla="*/ 306 h 3488"/>
              <a:gd name="T80" fmla="*/ 351 w 1157"/>
              <a:gd name="T81" fmla="*/ 246 h 3488"/>
              <a:gd name="T82" fmla="*/ 418 w 1157"/>
              <a:gd name="T83" fmla="*/ 189 h 3488"/>
              <a:gd name="T84" fmla="*/ 503 w 1157"/>
              <a:gd name="T85" fmla="*/ 137 h 3488"/>
              <a:gd name="T86" fmla="*/ 606 w 1157"/>
              <a:gd name="T87" fmla="*/ 96 h 3488"/>
              <a:gd name="T88" fmla="*/ 682 w 1157"/>
              <a:gd name="T89" fmla="*/ 67 h 3488"/>
              <a:gd name="T90" fmla="*/ 742 w 1157"/>
              <a:gd name="T91" fmla="*/ 38 h 3488"/>
              <a:gd name="T92" fmla="*/ 798 w 1157"/>
              <a:gd name="T93" fmla="*/ 11 h 3488"/>
              <a:gd name="T94" fmla="*/ 848 w 1157"/>
              <a:gd name="T95" fmla="*/ 0 h 3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57" h="3488">
                <a:moveTo>
                  <a:pt x="219" y="1150"/>
                </a:moveTo>
                <a:lnTo>
                  <a:pt x="219" y="2049"/>
                </a:lnTo>
                <a:lnTo>
                  <a:pt x="937" y="2049"/>
                </a:lnTo>
                <a:lnTo>
                  <a:pt x="937" y="1159"/>
                </a:lnTo>
                <a:lnTo>
                  <a:pt x="219" y="1150"/>
                </a:lnTo>
                <a:close/>
                <a:moveTo>
                  <a:pt x="848" y="0"/>
                </a:moveTo>
                <a:lnTo>
                  <a:pt x="848" y="0"/>
                </a:lnTo>
                <a:lnTo>
                  <a:pt x="866" y="1"/>
                </a:lnTo>
                <a:lnTo>
                  <a:pt x="882" y="7"/>
                </a:lnTo>
                <a:lnTo>
                  <a:pt x="897" y="14"/>
                </a:lnTo>
                <a:lnTo>
                  <a:pt x="911" y="27"/>
                </a:lnTo>
                <a:lnTo>
                  <a:pt x="920" y="38"/>
                </a:lnTo>
                <a:lnTo>
                  <a:pt x="928" y="50"/>
                </a:lnTo>
                <a:lnTo>
                  <a:pt x="935" y="65"/>
                </a:lnTo>
                <a:lnTo>
                  <a:pt x="941" y="83"/>
                </a:lnTo>
                <a:lnTo>
                  <a:pt x="945" y="103"/>
                </a:lnTo>
                <a:lnTo>
                  <a:pt x="949" y="127"/>
                </a:lnTo>
                <a:lnTo>
                  <a:pt x="953" y="156"/>
                </a:lnTo>
                <a:lnTo>
                  <a:pt x="955" y="189"/>
                </a:lnTo>
                <a:lnTo>
                  <a:pt x="956" y="227"/>
                </a:lnTo>
                <a:lnTo>
                  <a:pt x="957" y="271"/>
                </a:lnTo>
                <a:lnTo>
                  <a:pt x="957" y="322"/>
                </a:lnTo>
                <a:lnTo>
                  <a:pt x="957" y="379"/>
                </a:lnTo>
                <a:lnTo>
                  <a:pt x="957" y="442"/>
                </a:lnTo>
                <a:lnTo>
                  <a:pt x="957" y="513"/>
                </a:lnTo>
                <a:lnTo>
                  <a:pt x="956" y="592"/>
                </a:lnTo>
                <a:lnTo>
                  <a:pt x="956" y="665"/>
                </a:lnTo>
                <a:lnTo>
                  <a:pt x="955" y="745"/>
                </a:lnTo>
                <a:lnTo>
                  <a:pt x="954" y="831"/>
                </a:lnTo>
                <a:lnTo>
                  <a:pt x="954" y="922"/>
                </a:lnTo>
                <a:lnTo>
                  <a:pt x="954" y="1020"/>
                </a:lnTo>
                <a:lnTo>
                  <a:pt x="1055" y="1020"/>
                </a:lnTo>
                <a:lnTo>
                  <a:pt x="1055" y="2049"/>
                </a:lnTo>
                <a:lnTo>
                  <a:pt x="1059" y="2049"/>
                </a:lnTo>
                <a:lnTo>
                  <a:pt x="1081" y="2053"/>
                </a:lnTo>
                <a:lnTo>
                  <a:pt x="1101" y="2061"/>
                </a:lnTo>
                <a:lnTo>
                  <a:pt x="1120" y="2075"/>
                </a:lnTo>
                <a:lnTo>
                  <a:pt x="1135" y="2093"/>
                </a:lnTo>
                <a:lnTo>
                  <a:pt x="1147" y="2115"/>
                </a:lnTo>
                <a:lnTo>
                  <a:pt x="1155" y="2140"/>
                </a:lnTo>
                <a:lnTo>
                  <a:pt x="1157" y="2167"/>
                </a:lnTo>
                <a:lnTo>
                  <a:pt x="1157" y="3369"/>
                </a:lnTo>
                <a:lnTo>
                  <a:pt x="1155" y="3396"/>
                </a:lnTo>
                <a:lnTo>
                  <a:pt x="1147" y="3421"/>
                </a:lnTo>
                <a:lnTo>
                  <a:pt x="1135" y="3443"/>
                </a:lnTo>
                <a:lnTo>
                  <a:pt x="1120" y="3461"/>
                </a:lnTo>
                <a:lnTo>
                  <a:pt x="1101" y="3475"/>
                </a:lnTo>
                <a:lnTo>
                  <a:pt x="1081" y="3484"/>
                </a:lnTo>
                <a:lnTo>
                  <a:pt x="1059" y="3488"/>
                </a:lnTo>
                <a:lnTo>
                  <a:pt x="99" y="3488"/>
                </a:lnTo>
                <a:lnTo>
                  <a:pt x="76" y="3484"/>
                </a:lnTo>
                <a:lnTo>
                  <a:pt x="55" y="3475"/>
                </a:lnTo>
                <a:lnTo>
                  <a:pt x="37" y="3461"/>
                </a:lnTo>
                <a:lnTo>
                  <a:pt x="22" y="3443"/>
                </a:lnTo>
                <a:lnTo>
                  <a:pt x="10" y="3421"/>
                </a:lnTo>
                <a:lnTo>
                  <a:pt x="3" y="3396"/>
                </a:lnTo>
                <a:lnTo>
                  <a:pt x="0" y="3369"/>
                </a:lnTo>
                <a:lnTo>
                  <a:pt x="0" y="2167"/>
                </a:lnTo>
                <a:lnTo>
                  <a:pt x="3" y="2140"/>
                </a:lnTo>
                <a:lnTo>
                  <a:pt x="10" y="2115"/>
                </a:lnTo>
                <a:lnTo>
                  <a:pt x="22" y="2093"/>
                </a:lnTo>
                <a:lnTo>
                  <a:pt x="37" y="2075"/>
                </a:lnTo>
                <a:lnTo>
                  <a:pt x="55" y="2061"/>
                </a:lnTo>
                <a:lnTo>
                  <a:pt x="76" y="2053"/>
                </a:lnTo>
                <a:lnTo>
                  <a:pt x="99" y="2049"/>
                </a:lnTo>
                <a:lnTo>
                  <a:pt x="102" y="2049"/>
                </a:lnTo>
                <a:lnTo>
                  <a:pt x="102" y="1020"/>
                </a:lnTo>
                <a:lnTo>
                  <a:pt x="200" y="1020"/>
                </a:lnTo>
                <a:lnTo>
                  <a:pt x="200" y="529"/>
                </a:lnTo>
                <a:lnTo>
                  <a:pt x="201" y="525"/>
                </a:lnTo>
                <a:lnTo>
                  <a:pt x="202" y="516"/>
                </a:lnTo>
                <a:lnTo>
                  <a:pt x="205" y="503"/>
                </a:lnTo>
                <a:lnTo>
                  <a:pt x="210" y="486"/>
                </a:lnTo>
                <a:lnTo>
                  <a:pt x="215" y="466"/>
                </a:lnTo>
                <a:lnTo>
                  <a:pt x="223" y="445"/>
                </a:lnTo>
                <a:lnTo>
                  <a:pt x="232" y="419"/>
                </a:lnTo>
                <a:lnTo>
                  <a:pt x="245" y="393"/>
                </a:lnTo>
                <a:lnTo>
                  <a:pt x="260" y="364"/>
                </a:lnTo>
                <a:lnTo>
                  <a:pt x="278" y="336"/>
                </a:lnTo>
                <a:lnTo>
                  <a:pt x="299" y="306"/>
                </a:lnTo>
                <a:lnTo>
                  <a:pt x="323" y="276"/>
                </a:lnTo>
                <a:lnTo>
                  <a:pt x="351" y="246"/>
                </a:lnTo>
                <a:lnTo>
                  <a:pt x="382" y="217"/>
                </a:lnTo>
                <a:lnTo>
                  <a:pt x="418" y="189"/>
                </a:lnTo>
                <a:lnTo>
                  <a:pt x="458" y="163"/>
                </a:lnTo>
                <a:lnTo>
                  <a:pt x="503" y="137"/>
                </a:lnTo>
                <a:lnTo>
                  <a:pt x="552" y="115"/>
                </a:lnTo>
                <a:lnTo>
                  <a:pt x="606" y="96"/>
                </a:lnTo>
                <a:lnTo>
                  <a:pt x="646" y="83"/>
                </a:lnTo>
                <a:lnTo>
                  <a:pt x="682" y="67"/>
                </a:lnTo>
                <a:lnTo>
                  <a:pt x="714" y="52"/>
                </a:lnTo>
                <a:lnTo>
                  <a:pt x="742" y="38"/>
                </a:lnTo>
                <a:lnTo>
                  <a:pt x="771" y="23"/>
                </a:lnTo>
                <a:lnTo>
                  <a:pt x="798" y="11"/>
                </a:lnTo>
                <a:lnTo>
                  <a:pt x="823" y="4"/>
                </a:lnTo>
                <a:lnTo>
                  <a:pt x="84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1" name="Freeform 399"/>
          <p:cNvSpPr>
            <a:spLocks/>
          </p:cNvSpPr>
          <p:nvPr/>
        </p:nvSpPr>
        <p:spPr bwMode="auto">
          <a:xfrm>
            <a:off x="8799898" y="2094476"/>
            <a:ext cx="207962" cy="508000"/>
          </a:xfrm>
          <a:custGeom>
            <a:avLst/>
            <a:gdLst>
              <a:gd name="connsiteX0" fmla="*/ 165894 w 207962"/>
              <a:gd name="connsiteY0" fmla="*/ 119062 h 508000"/>
              <a:gd name="connsiteX1" fmla="*/ 172644 w 207962"/>
              <a:gd name="connsiteY1" fmla="*/ 119221 h 508000"/>
              <a:gd name="connsiteX2" fmla="*/ 179079 w 207962"/>
              <a:gd name="connsiteY2" fmla="*/ 119698 h 508000"/>
              <a:gd name="connsiteX3" fmla="*/ 185201 w 207962"/>
              <a:gd name="connsiteY3" fmla="*/ 120334 h 508000"/>
              <a:gd name="connsiteX4" fmla="*/ 190695 w 207962"/>
              <a:gd name="connsiteY4" fmla="*/ 121288 h 508000"/>
              <a:gd name="connsiteX5" fmla="*/ 195561 w 207962"/>
              <a:gd name="connsiteY5" fmla="*/ 122401 h 508000"/>
              <a:gd name="connsiteX6" fmla="*/ 199800 w 207962"/>
              <a:gd name="connsiteY6" fmla="*/ 123832 h 508000"/>
              <a:gd name="connsiteX7" fmla="*/ 203253 w 207962"/>
              <a:gd name="connsiteY7" fmla="*/ 125422 h 508000"/>
              <a:gd name="connsiteX8" fmla="*/ 205765 w 207962"/>
              <a:gd name="connsiteY8" fmla="*/ 127012 h 508000"/>
              <a:gd name="connsiteX9" fmla="*/ 207334 w 207962"/>
              <a:gd name="connsiteY9" fmla="*/ 128920 h 508000"/>
              <a:gd name="connsiteX10" fmla="*/ 207962 w 207962"/>
              <a:gd name="connsiteY10" fmla="*/ 130828 h 508000"/>
              <a:gd name="connsiteX11" fmla="*/ 207962 w 207962"/>
              <a:gd name="connsiteY11" fmla="*/ 399863 h 508000"/>
              <a:gd name="connsiteX12" fmla="*/ 207805 w 207962"/>
              <a:gd name="connsiteY12" fmla="*/ 400181 h 508000"/>
              <a:gd name="connsiteX13" fmla="*/ 207334 w 207962"/>
              <a:gd name="connsiteY13" fmla="*/ 400817 h 508000"/>
              <a:gd name="connsiteX14" fmla="*/ 206549 w 207962"/>
              <a:gd name="connsiteY14" fmla="*/ 401771 h 508000"/>
              <a:gd name="connsiteX15" fmla="*/ 205451 w 207962"/>
              <a:gd name="connsiteY15" fmla="*/ 403043 h 508000"/>
              <a:gd name="connsiteX16" fmla="*/ 203881 w 207962"/>
              <a:gd name="connsiteY16" fmla="*/ 404474 h 508000"/>
              <a:gd name="connsiteX17" fmla="*/ 201997 w 207962"/>
              <a:gd name="connsiteY17" fmla="*/ 406064 h 508000"/>
              <a:gd name="connsiteX18" fmla="*/ 199486 w 207962"/>
              <a:gd name="connsiteY18" fmla="*/ 407972 h 508000"/>
              <a:gd name="connsiteX19" fmla="*/ 196660 w 207962"/>
              <a:gd name="connsiteY19" fmla="*/ 409721 h 508000"/>
              <a:gd name="connsiteX20" fmla="*/ 193364 w 207962"/>
              <a:gd name="connsiteY20" fmla="*/ 411470 h 508000"/>
              <a:gd name="connsiteX21" fmla="*/ 189597 w 207962"/>
              <a:gd name="connsiteY21" fmla="*/ 413060 h 508000"/>
              <a:gd name="connsiteX22" fmla="*/ 185201 w 207962"/>
              <a:gd name="connsiteY22" fmla="*/ 414491 h 508000"/>
              <a:gd name="connsiteX23" fmla="*/ 180178 w 207962"/>
              <a:gd name="connsiteY23" fmla="*/ 415763 h 508000"/>
              <a:gd name="connsiteX24" fmla="*/ 174527 w 207962"/>
              <a:gd name="connsiteY24" fmla="*/ 416717 h 508000"/>
              <a:gd name="connsiteX25" fmla="*/ 168405 w 207962"/>
              <a:gd name="connsiteY25" fmla="*/ 417353 h 508000"/>
              <a:gd name="connsiteX26" fmla="*/ 161656 w 207962"/>
              <a:gd name="connsiteY26" fmla="*/ 417512 h 508000"/>
              <a:gd name="connsiteX27" fmla="*/ 159301 w 207962"/>
              <a:gd name="connsiteY27" fmla="*/ 417512 h 508000"/>
              <a:gd name="connsiteX28" fmla="*/ 157103 w 207962"/>
              <a:gd name="connsiteY28" fmla="*/ 417512 h 508000"/>
              <a:gd name="connsiteX29" fmla="*/ 157103 w 207962"/>
              <a:gd name="connsiteY29" fmla="*/ 342621 h 508000"/>
              <a:gd name="connsiteX30" fmla="*/ 156789 w 207962"/>
              <a:gd name="connsiteY30" fmla="*/ 337056 h 508000"/>
              <a:gd name="connsiteX31" fmla="*/ 156005 w 207962"/>
              <a:gd name="connsiteY31" fmla="*/ 332286 h 508000"/>
              <a:gd name="connsiteX32" fmla="*/ 154749 w 207962"/>
              <a:gd name="connsiteY32" fmla="*/ 328152 h 508000"/>
              <a:gd name="connsiteX33" fmla="*/ 153022 w 207962"/>
              <a:gd name="connsiteY33" fmla="*/ 324336 h 508000"/>
              <a:gd name="connsiteX34" fmla="*/ 151138 w 207962"/>
              <a:gd name="connsiteY34" fmla="*/ 321315 h 508000"/>
              <a:gd name="connsiteX35" fmla="*/ 148784 w 207962"/>
              <a:gd name="connsiteY35" fmla="*/ 318612 h 508000"/>
              <a:gd name="connsiteX36" fmla="*/ 146429 w 207962"/>
              <a:gd name="connsiteY36" fmla="*/ 316386 h 508000"/>
              <a:gd name="connsiteX37" fmla="*/ 143918 w 207962"/>
              <a:gd name="connsiteY37" fmla="*/ 314637 h 508000"/>
              <a:gd name="connsiteX38" fmla="*/ 141406 w 207962"/>
              <a:gd name="connsiteY38" fmla="*/ 313047 h 508000"/>
              <a:gd name="connsiteX39" fmla="*/ 138738 w 207962"/>
              <a:gd name="connsiteY39" fmla="*/ 312093 h 508000"/>
              <a:gd name="connsiteX40" fmla="*/ 138738 w 207962"/>
              <a:gd name="connsiteY40" fmla="*/ 296828 h 508000"/>
              <a:gd name="connsiteX41" fmla="*/ 130104 w 207962"/>
              <a:gd name="connsiteY41" fmla="*/ 296828 h 508000"/>
              <a:gd name="connsiteX42" fmla="*/ 130104 w 207962"/>
              <a:gd name="connsiteY42" fmla="*/ 176780 h 508000"/>
              <a:gd name="connsiteX43" fmla="*/ 129790 w 207962"/>
              <a:gd name="connsiteY43" fmla="*/ 172646 h 508000"/>
              <a:gd name="connsiteX44" fmla="*/ 129162 w 207962"/>
              <a:gd name="connsiteY44" fmla="*/ 169148 h 508000"/>
              <a:gd name="connsiteX45" fmla="*/ 128220 w 207962"/>
              <a:gd name="connsiteY45" fmla="*/ 165968 h 508000"/>
              <a:gd name="connsiteX46" fmla="*/ 126965 w 207962"/>
              <a:gd name="connsiteY46" fmla="*/ 163424 h 508000"/>
              <a:gd name="connsiteX47" fmla="*/ 125552 w 207962"/>
              <a:gd name="connsiteY47" fmla="*/ 161516 h 508000"/>
              <a:gd name="connsiteX48" fmla="*/ 123825 w 207962"/>
              <a:gd name="connsiteY48" fmla="*/ 159926 h 508000"/>
              <a:gd name="connsiteX49" fmla="*/ 123825 w 207962"/>
              <a:gd name="connsiteY49" fmla="*/ 130828 h 508000"/>
              <a:gd name="connsiteX50" fmla="*/ 124296 w 207962"/>
              <a:gd name="connsiteY50" fmla="*/ 128920 h 508000"/>
              <a:gd name="connsiteX51" fmla="*/ 126023 w 207962"/>
              <a:gd name="connsiteY51" fmla="*/ 127012 h 508000"/>
              <a:gd name="connsiteX52" fmla="*/ 128534 w 207962"/>
              <a:gd name="connsiteY52" fmla="*/ 125422 h 508000"/>
              <a:gd name="connsiteX53" fmla="*/ 131831 w 207962"/>
              <a:gd name="connsiteY53" fmla="*/ 123832 h 508000"/>
              <a:gd name="connsiteX54" fmla="*/ 136069 w 207962"/>
              <a:gd name="connsiteY54" fmla="*/ 122401 h 508000"/>
              <a:gd name="connsiteX55" fmla="*/ 141092 w 207962"/>
              <a:gd name="connsiteY55" fmla="*/ 121288 h 508000"/>
              <a:gd name="connsiteX56" fmla="*/ 146586 w 207962"/>
              <a:gd name="connsiteY56" fmla="*/ 120334 h 508000"/>
              <a:gd name="connsiteX57" fmla="*/ 152551 w 207962"/>
              <a:gd name="connsiteY57" fmla="*/ 119698 h 508000"/>
              <a:gd name="connsiteX58" fmla="*/ 159144 w 207962"/>
              <a:gd name="connsiteY58" fmla="*/ 119221 h 508000"/>
              <a:gd name="connsiteX59" fmla="*/ 113787 w 207962"/>
              <a:gd name="connsiteY59" fmla="*/ 41275 h 508000"/>
              <a:gd name="connsiteX60" fmla="*/ 113787 w 207962"/>
              <a:gd name="connsiteY60" fmla="*/ 168997 h 508000"/>
              <a:gd name="connsiteX61" fmla="*/ 117124 w 207962"/>
              <a:gd name="connsiteY61" fmla="*/ 168997 h 508000"/>
              <a:gd name="connsiteX62" fmla="*/ 118236 w 207962"/>
              <a:gd name="connsiteY62" fmla="*/ 169474 h 508000"/>
              <a:gd name="connsiteX63" fmla="*/ 119031 w 207962"/>
              <a:gd name="connsiteY63" fmla="*/ 170903 h 508000"/>
              <a:gd name="connsiteX64" fmla="*/ 119667 w 207962"/>
              <a:gd name="connsiteY64" fmla="*/ 172810 h 508000"/>
              <a:gd name="connsiteX65" fmla="*/ 120144 w 207962"/>
              <a:gd name="connsiteY65" fmla="*/ 175351 h 508000"/>
              <a:gd name="connsiteX66" fmla="*/ 120302 w 207962"/>
              <a:gd name="connsiteY66" fmla="*/ 178370 h 508000"/>
              <a:gd name="connsiteX67" fmla="*/ 120302 w 207962"/>
              <a:gd name="connsiteY67" fmla="*/ 307839 h 508000"/>
              <a:gd name="connsiteX68" fmla="*/ 128885 w 207962"/>
              <a:gd name="connsiteY68" fmla="*/ 307839 h 508000"/>
              <a:gd name="connsiteX69" fmla="*/ 128885 w 207962"/>
              <a:gd name="connsiteY69" fmla="*/ 321818 h 508000"/>
              <a:gd name="connsiteX70" fmla="*/ 131904 w 207962"/>
              <a:gd name="connsiteY70" fmla="*/ 321818 h 508000"/>
              <a:gd name="connsiteX71" fmla="*/ 132063 w 207962"/>
              <a:gd name="connsiteY71" fmla="*/ 321818 h 508000"/>
              <a:gd name="connsiteX72" fmla="*/ 132699 w 207962"/>
              <a:gd name="connsiteY72" fmla="*/ 321977 h 508000"/>
              <a:gd name="connsiteX73" fmla="*/ 133652 w 207962"/>
              <a:gd name="connsiteY73" fmla="*/ 322136 h 508000"/>
              <a:gd name="connsiteX74" fmla="*/ 134924 w 207962"/>
              <a:gd name="connsiteY74" fmla="*/ 322454 h 508000"/>
              <a:gd name="connsiteX75" fmla="*/ 136354 w 207962"/>
              <a:gd name="connsiteY75" fmla="*/ 323089 h 508000"/>
              <a:gd name="connsiteX76" fmla="*/ 138102 w 207962"/>
              <a:gd name="connsiteY76" fmla="*/ 323725 h 508000"/>
              <a:gd name="connsiteX77" fmla="*/ 139850 w 207962"/>
              <a:gd name="connsiteY77" fmla="*/ 324837 h 508000"/>
              <a:gd name="connsiteX78" fmla="*/ 141439 w 207962"/>
              <a:gd name="connsiteY78" fmla="*/ 326267 h 508000"/>
              <a:gd name="connsiteX79" fmla="*/ 143029 w 207962"/>
              <a:gd name="connsiteY79" fmla="*/ 328173 h 508000"/>
              <a:gd name="connsiteX80" fmla="*/ 144459 w 207962"/>
              <a:gd name="connsiteY80" fmla="*/ 330238 h 508000"/>
              <a:gd name="connsiteX81" fmla="*/ 145730 w 207962"/>
              <a:gd name="connsiteY81" fmla="*/ 332939 h 508000"/>
              <a:gd name="connsiteX82" fmla="*/ 146684 w 207962"/>
              <a:gd name="connsiteY82" fmla="*/ 335957 h 508000"/>
              <a:gd name="connsiteX83" fmla="*/ 147319 w 207962"/>
              <a:gd name="connsiteY83" fmla="*/ 339611 h 508000"/>
              <a:gd name="connsiteX84" fmla="*/ 147637 w 207962"/>
              <a:gd name="connsiteY84" fmla="*/ 344059 h 508000"/>
              <a:gd name="connsiteX85" fmla="*/ 147637 w 207962"/>
              <a:gd name="connsiteY85" fmla="*/ 486395 h 508000"/>
              <a:gd name="connsiteX86" fmla="*/ 147478 w 207962"/>
              <a:gd name="connsiteY86" fmla="*/ 486713 h 508000"/>
              <a:gd name="connsiteX87" fmla="*/ 147319 w 207962"/>
              <a:gd name="connsiteY87" fmla="*/ 487031 h 508000"/>
              <a:gd name="connsiteX88" fmla="*/ 147002 w 207962"/>
              <a:gd name="connsiteY88" fmla="*/ 487825 h 508000"/>
              <a:gd name="connsiteX89" fmla="*/ 146366 w 207962"/>
              <a:gd name="connsiteY89" fmla="*/ 488619 h 508000"/>
              <a:gd name="connsiteX90" fmla="*/ 145412 w 207962"/>
              <a:gd name="connsiteY90" fmla="*/ 489731 h 508000"/>
              <a:gd name="connsiteX91" fmla="*/ 144141 w 207962"/>
              <a:gd name="connsiteY91" fmla="*/ 491002 h 508000"/>
              <a:gd name="connsiteX92" fmla="*/ 142711 w 207962"/>
              <a:gd name="connsiteY92" fmla="*/ 492432 h 508000"/>
              <a:gd name="connsiteX93" fmla="*/ 140804 w 207962"/>
              <a:gd name="connsiteY93" fmla="*/ 493862 h 508000"/>
              <a:gd name="connsiteX94" fmla="*/ 138420 w 207962"/>
              <a:gd name="connsiteY94" fmla="*/ 495450 h 508000"/>
              <a:gd name="connsiteX95" fmla="*/ 135400 w 207962"/>
              <a:gd name="connsiteY95" fmla="*/ 497039 h 508000"/>
              <a:gd name="connsiteX96" fmla="*/ 132222 w 207962"/>
              <a:gd name="connsiteY96" fmla="*/ 498469 h 508000"/>
              <a:gd name="connsiteX97" fmla="*/ 128408 w 207962"/>
              <a:gd name="connsiteY97" fmla="*/ 500216 h 508000"/>
              <a:gd name="connsiteX98" fmla="*/ 123958 w 207962"/>
              <a:gd name="connsiteY98" fmla="*/ 501805 h 508000"/>
              <a:gd name="connsiteX99" fmla="*/ 119031 w 207962"/>
              <a:gd name="connsiteY99" fmla="*/ 503076 h 508000"/>
              <a:gd name="connsiteX100" fmla="*/ 113151 w 207962"/>
              <a:gd name="connsiteY100" fmla="*/ 504346 h 508000"/>
              <a:gd name="connsiteX101" fmla="*/ 106953 w 207962"/>
              <a:gd name="connsiteY101" fmla="*/ 505617 h 508000"/>
              <a:gd name="connsiteX102" fmla="*/ 99802 w 207962"/>
              <a:gd name="connsiteY102" fmla="*/ 506570 h 508000"/>
              <a:gd name="connsiteX103" fmla="*/ 91856 w 207962"/>
              <a:gd name="connsiteY103" fmla="*/ 507206 h 508000"/>
              <a:gd name="connsiteX104" fmla="*/ 83274 w 207962"/>
              <a:gd name="connsiteY104" fmla="*/ 507682 h 508000"/>
              <a:gd name="connsiteX105" fmla="*/ 73739 w 207962"/>
              <a:gd name="connsiteY105" fmla="*/ 508000 h 508000"/>
              <a:gd name="connsiteX106" fmla="*/ 64362 w 207962"/>
              <a:gd name="connsiteY106" fmla="*/ 507841 h 508000"/>
              <a:gd name="connsiteX107" fmla="*/ 55622 w 207962"/>
              <a:gd name="connsiteY107" fmla="*/ 507524 h 508000"/>
              <a:gd name="connsiteX108" fmla="*/ 47676 w 207962"/>
              <a:gd name="connsiteY108" fmla="*/ 506888 h 508000"/>
              <a:gd name="connsiteX109" fmla="*/ 40683 w 207962"/>
              <a:gd name="connsiteY109" fmla="*/ 505935 h 508000"/>
              <a:gd name="connsiteX110" fmla="*/ 34327 w 207962"/>
              <a:gd name="connsiteY110" fmla="*/ 504823 h 508000"/>
              <a:gd name="connsiteX111" fmla="*/ 28605 w 207962"/>
              <a:gd name="connsiteY111" fmla="*/ 503552 h 508000"/>
              <a:gd name="connsiteX112" fmla="*/ 23679 w 207962"/>
              <a:gd name="connsiteY112" fmla="*/ 502122 h 508000"/>
              <a:gd name="connsiteX113" fmla="*/ 19229 w 207962"/>
              <a:gd name="connsiteY113" fmla="*/ 500693 h 508000"/>
              <a:gd name="connsiteX114" fmla="*/ 15415 w 207962"/>
              <a:gd name="connsiteY114" fmla="*/ 498945 h 508000"/>
              <a:gd name="connsiteX115" fmla="*/ 12078 w 207962"/>
              <a:gd name="connsiteY115" fmla="*/ 497357 h 508000"/>
              <a:gd name="connsiteX116" fmla="*/ 9217 w 207962"/>
              <a:gd name="connsiteY116" fmla="*/ 495768 h 508000"/>
              <a:gd name="connsiteX117" fmla="*/ 6833 w 207962"/>
              <a:gd name="connsiteY117" fmla="*/ 494179 h 508000"/>
              <a:gd name="connsiteX118" fmla="*/ 4926 w 207962"/>
              <a:gd name="connsiteY118" fmla="*/ 492591 h 508000"/>
              <a:gd name="connsiteX119" fmla="*/ 3337 w 207962"/>
              <a:gd name="connsiteY119" fmla="*/ 491161 h 508000"/>
              <a:gd name="connsiteX120" fmla="*/ 2225 w 207962"/>
              <a:gd name="connsiteY120" fmla="*/ 489890 h 508000"/>
              <a:gd name="connsiteX121" fmla="*/ 1271 w 207962"/>
              <a:gd name="connsiteY121" fmla="*/ 488778 h 508000"/>
              <a:gd name="connsiteX122" fmla="*/ 635 w 207962"/>
              <a:gd name="connsiteY122" fmla="*/ 487825 h 508000"/>
              <a:gd name="connsiteX123" fmla="*/ 318 w 207962"/>
              <a:gd name="connsiteY123" fmla="*/ 487190 h 508000"/>
              <a:gd name="connsiteX124" fmla="*/ 0 w 207962"/>
              <a:gd name="connsiteY124" fmla="*/ 486713 h 508000"/>
              <a:gd name="connsiteX125" fmla="*/ 0 w 207962"/>
              <a:gd name="connsiteY125" fmla="*/ 486395 h 508000"/>
              <a:gd name="connsiteX126" fmla="*/ 0 w 207962"/>
              <a:gd name="connsiteY126" fmla="*/ 344059 h 508000"/>
              <a:gd name="connsiteX127" fmla="*/ 0 w 207962"/>
              <a:gd name="connsiteY127" fmla="*/ 343741 h 508000"/>
              <a:gd name="connsiteX128" fmla="*/ 318 w 207962"/>
              <a:gd name="connsiteY128" fmla="*/ 342629 h 508000"/>
              <a:gd name="connsiteX129" fmla="*/ 635 w 207962"/>
              <a:gd name="connsiteY129" fmla="*/ 341040 h 508000"/>
              <a:gd name="connsiteX130" fmla="*/ 1112 w 207962"/>
              <a:gd name="connsiteY130" fmla="*/ 338975 h 508000"/>
              <a:gd name="connsiteX131" fmla="*/ 1907 w 207962"/>
              <a:gd name="connsiteY131" fmla="*/ 336751 h 508000"/>
              <a:gd name="connsiteX132" fmla="*/ 2860 w 207962"/>
              <a:gd name="connsiteY132" fmla="*/ 334209 h 508000"/>
              <a:gd name="connsiteX133" fmla="*/ 3973 w 207962"/>
              <a:gd name="connsiteY133" fmla="*/ 331668 h 508000"/>
              <a:gd name="connsiteX134" fmla="*/ 5562 w 207962"/>
              <a:gd name="connsiteY134" fmla="*/ 329285 h 508000"/>
              <a:gd name="connsiteX135" fmla="*/ 7469 w 207962"/>
              <a:gd name="connsiteY135" fmla="*/ 326743 h 508000"/>
              <a:gd name="connsiteX136" fmla="*/ 9535 w 207962"/>
              <a:gd name="connsiteY136" fmla="*/ 324837 h 508000"/>
              <a:gd name="connsiteX137" fmla="*/ 12237 w 207962"/>
              <a:gd name="connsiteY137" fmla="*/ 323248 h 508000"/>
              <a:gd name="connsiteX138" fmla="*/ 15256 w 207962"/>
              <a:gd name="connsiteY138" fmla="*/ 322295 h 508000"/>
              <a:gd name="connsiteX139" fmla="*/ 18593 w 207962"/>
              <a:gd name="connsiteY139" fmla="*/ 321818 h 508000"/>
              <a:gd name="connsiteX140" fmla="*/ 18593 w 207962"/>
              <a:gd name="connsiteY140" fmla="*/ 307839 h 508000"/>
              <a:gd name="connsiteX141" fmla="*/ 27175 w 207962"/>
              <a:gd name="connsiteY141" fmla="*/ 307839 h 508000"/>
              <a:gd name="connsiteX142" fmla="*/ 27175 w 207962"/>
              <a:gd name="connsiteY142" fmla="*/ 178370 h 508000"/>
              <a:gd name="connsiteX143" fmla="*/ 27334 w 207962"/>
              <a:gd name="connsiteY143" fmla="*/ 175351 h 508000"/>
              <a:gd name="connsiteX144" fmla="*/ 27811 w 207962"/>
              <a:gd name="connsiteY144" fmla="*/ 172810 h 508000"/>
              <a:gd name="connsiteX145" fmla="*/ 28605 w 207962"/>
              <a:gd name="connsiteY145" fmla="*/ 170903 h 508000"/>
              <a:gd name="connsiteX146" fmla="*/ 29400 w 207962"/>
              <a:gd name="connsiteY146" fmla="*/ 169474 h 508000"/>
              <a:gd name="connsiteX147" fmla="*/ 30512 w 207962"/>
              <a:gd name="connsiteY147" fmla="*/ 168997 h 508000"/>
              <a:gd name="connsiteX148" fmla="*/ 33691 w 207962"/>
              <a:gd name="connsiteY148" fmla="*/ 168997 h 508000"/>
              <a:gd name="connsiteX149" fmla="*/ 33691 w 207962"/>
              <a:gd name="connsiteY149" fmla="*/ 110219 h 508000"/>
              <a:gd name="connsiteX150" fmla="*/ 36075 w 207962"/>
              <a:gd name="connsiteY150" fmla="*/ 111331 h 508000"/>
              <a:gd name="connsiteX151" fmla="*/ 38617 w 207962"/>
              <a:gd name="connsiteY151" fmla="*/ 111967 h 508000"/>
              <a:gd name="connsiteX152" fmla="*/ 41478 w 207962"/>
              <a:gd name="connsiteY152" fmla="*/ 112284 h 508000"/>
              <a:gd name="connsiteX153" fmla="*/ 45769 w 207962"/>
              <a:gd name="connsiteY153" fmla="*/ 111808 h 508000"/>
              <a:gd name="connsiteX154" fmla="*/ 50378 w 207962"/>
              <a:gd name="connsiteY154" fmla="*/ 110537 h 508000"/>
              <a:gd name="connsiteX155" fmla="*/ 55304 w 207962"/>
              <a:gd name="connsiteY155" fmla="*/ 108472 h 508000"/>
              <a:gd name="connsiteX156" fmla="*/ 60231 w 207962"/>
              <a:gd name="connsiteY156" fmla="*/ 105771 h 508000"/>
              <a:gd name="connsiteX157" fmla="*/ 64998 w 207962"/>
              <a:gd name="connsiteY157" fmla="*/ 102435 h 508000"/>
              <a:gd name="connsiteX158" fmla="*/ 69925 w 207962"/>
              <a:gd name="connsiteY158" fmla="*/ 98464 h 508000"/>
              <a:gd name="connsiteX159" fmla="*/ 74851 w 207962"/>
              <a:gd name="connsiteY159" fmla="*/ 94333 h 508000"/>
              <a:gd name="connsiteX160" fmla="*/ 79619 w 207962"/>
              <a:gd name="connsiteY160" fmla="*/ 89727 h 508000"/>
              <a:gd name="connsiteX161" fmla="*/ 84069 w 207962"/>
              <a:gd name="connsiteY161" fmla="*/ 84961 h 508000"/>
              <a:gd name="connsiteX162" fmla="*/ 88518 w 207962"/>
              <a:gd name="connsiteY162" fmla="*/ 80036 h 508000"/>
              <a:gd name="connsiteX163" fmla="*/ 92491 w 207962"/>
              <a:gd name="connsiteY163" fmla="*/ 74953 h 508000"/>
              <a:gd name="connsiteX164" fmla="*/ 96464 w 207962"/>
              <a:gd name="connsiteY164" fmla="*/ 70187 h 508000"/>
              <a:gd name="connsiteX165" fmla="*/ 101550 w 207962"/>
              <a:gd name="connsiteY165" fmla="*/ 62880 h 508000"/>
              <a:gd name="connsiteX166" fmla="*/ 106159 w 207962"/>
              <a:gd name="connsiteY166" fmla="*/ 55572 h 508000"/>
              <a:gd name="connsiteX167" fmla="*/ 110290 w 207962"/>
              <a:gd name="connsiteY167" fmla="*/ 48265 h 508000"/>
              <a:gd name="connsiteX168" fmla="*/ 105870 w 207962"/>
              <a:gd name="connsiteY168" fmla="*/ 0 h 508000"/>
              <a:gd name="connsiteX169" fmla="*/ 108415 w 207962"/>
              <a:gd name="connsiteY169" fmla="*/ 478 h 508000"/>
              <a:gd name="connsiteX170" fmla="*/ 110641 w 207962"/>
              <a:gd name="connsiteY170" fmla="*/ 1595 h 508000"/>
              <a:gd name="connsiteX171" fmla="*/ 112391 w 207962"/>
              <a:gd name="connsiteY171" fmla="*/ 3349 h 508000"/>
              <a:gd name="connsiteX172" fmla="*/ 113664 w 207962"/>
              <a:gd name="connsiteY172" fmla="*/ 5741 h 508000"/>
              <a:gd name="connsiteX173" fmla="*/ 114300 w 207962"/>
              <a:gd name="connsiteY173" fmla="*/ 8771 h 508000"/>
              <a:gd name="connsiteX174" fmla="*/ 114300 w 207962"/>
              <a:gd name="connsiteY174" fmla="*/ 12439 h 508000"/>
              <a:gd name="connsiteX175" fmla="*/ 113982 w 207962"/>
              <a:gd name="connsiteY175" fmla="*/ 16266 h 508000"/>
              <a:gd name="connsiteX176" fmla="*/ 113027 w 207962"/>
              <a:gd name="connsiteY176" fmla="*/ 20732 h 508000"/>
              <a:gd name="connsiteX177" fmla="*/ 111755 w 207962"/>
              <a:gd name="connsiteY177" fmla="*/ 25516 h 508000"/>
              <a:gd name="connsiteX178" fmla="*/ 109846 w 207962"/>
              <a:gd name="connsiteY178" fmla="*/ 30619 h 508000"/>
              <a:gd name="connsiteX179" fmla="*/ 107619 w 207962"/>
              <a:gd name="connsiteY179" fmla="*/ 36041 h 508000"/>
              <a:gd name="connsiteX180" fmla="*/ 104756 w 207962"/>
              <a:gd name="connsiteY180" fmla="*/ 41463 h 508000"/>
              <a:gd name="connsiteX181" fmla="*/ 101734 w 207962"/>
              <a:gd name="connsiteY181" fmla="*/ 47204 h 508000"/>
              <a:gd name="connsiteX182" fmla="*/ 98235 w 207962"/>
              <a:gd name="connsiteY182" fmla="*/ 53264 h 508000"/>
              <a:gd name="connsiteX183" fmla="*/ 94418 w 207962"/>
              <a:gd name="connsiteY183" fmla="*/ 59165 h 508000"/>
              <a:gd name="connsiteX184" fmla="*/ 89964 w 207962"/>
              <a:gd name="connsiteY184" fmla="*/ 65225 h 508000"/>
              <a:gd name="connsiteX185" fmla="*/ 85511 w 207962"/>
              <a:gd name="connsiteY185" fmla="*/ 70966 h 508000"/>
              <a:gd name="connsiteX186" fmla="*/ 80898 w 207962"/>
              <a:gd name="connsiteY186" fmla="*/ 76548 h 508000"/>
              <a:gd name="connsiteX187" fmla="*/ 76444 w 207962"/>
              <a:gd name="connsiteY187" fmla="*/ 81492 h 508000"/>
              <a:gd name="connsiteX188" fmla="*/ 71673 w 207962"/>
              <a:gd name="connsiteY188" fmla="*/ 86116 h 508000"/>
              <a:gd name="connsiteX189" fmla="*/ 67060 w 207962"/>
              <a:gd name="connsiteY189" fmla="*/ 90422 h 508000"/>
              <a:gd name="connsiteX190" fmla="*/ 62607 w 207962"/>
              <a:gd name="connsiteY190" fmla="*/ 94090 h 508000"/>
              <a:gd name="connsiteX191" fmla="*/ 58312 w 207962"/>
              <a:gd name="connsiteY191" fmla="*/ 97280 h 508000"/>
              <a:gd name="connsiteX192" fmla="*/ 54336 w 207962"/>
              <a:gd name="connsiteY192" fmla="*/ 99831 h 508000"/>
              <a:gd name="connsiteX193" fmla="*/ 50200 w 207962"/>
              <a:gd name="connsiteY193" fmla="*/ 101904 h 508000"/>
              <a:gd name="connsiteX194" fmla="*/ 46542 w 207962"/>
              <a:gd name="connsiteY194" fmla="*/ 103659 h 508000"/>
              <a:gd name="connsiteX195" fmla="*/ 43202 w 207962"/>
              <a:gd name="connsiteY195" fmla="*/ 104456 h 508000"/>
              <a:gd name="connsiteX196" fmla="*/ 40180 w 207962"/>
              <a:gd name="connsiteY196" fmla="*/ 104775 h 508000"/>
              <a:gd name="connsiteX197" fmla="*/ 37476 w 207962"/>
              <a:gd name="connsiteY197" fmla="*/ 104296 h 508000"/>
              <a:gd name="connsiteX198" fmla="*/ 35249 w 207962"/>
              <a:gd name="connsiteY198" fmla="*/ 103180 h 508000"/>
              <a:gd name="connsiteX199" fmla="*/ 33658 w 207962"/>
              <a:gd name="connsiteY199" fmla="*/ 101107 h 508000"/>
              <a:gd name="connsiteX200" fmla="*/ 32386 w 207962"/>
              <a:gd name="connsiteY200" fmla="*/ 98715 h 508000"/>
              <a:gd name="connsiteX201" fmla="*/ 31750 w 207962"/>
              <a:gd name="connsiteY201" fmla="*/ 95685 h 508000"/>
              <a:gd name="connsiteX202" fmla="*/ 31750 w 207962"/>
              <a:gd name="connsiteY202" fmla="*/ 92336 h 508000"/>
              <a:gd name="connsiteX203" fmla="*/ 32068 w 207962"/>
              <a:gd name="connsiteY203" fmla="*/ 88189 h 508000"/>
              <a:gd name="connsiteX204" fmla="*/ 33022 w 207962"/>
              <a:gd name="connsiteY204" fmla="*/ 83884 h 508000"/>
              <a:gd name="connsiteX205" fmla="*/ 34295 w 207962"/>
              <a:gd name="connsiteY205" fmla="*/ 79099 h 508000"/>
              <a:gd name="connsiteX206" fmla="*/ 36203 w 207962"/>
              <a:gd name="connsiteY206" fmla="*/ 73996 h 508000"/>
              <a:gd name="connsiteX207" fmla="*/ 38430 w 207962"/>
              <a:gd name="connsiteY207" fmla="*/ 68734 h 508000"/>
              <a:gd name="connsiteX208" fmla="*/ 41134 w 207962"/>
              <a:gd name="connsiteY208" fmla="*/ 63152 h 508000"/>
              <a:gd name="connsiteX209" fmla="*/ 44156 w 207962"/>
              <a:gd name="connsiteY209" fmla="*/ 57251 h 508000"/>
              <a:gd name="connsiteX210" fmla="*/ 47655 w 207962"/>
              <a:gd name="connsiteY210" fmla="*/ 51510 h 508000"/>
              <a:gd name="connsiteX211" fmla="*/ 51632 w 207962"/>
              <a:gd name="connsiteY211" fmla="*/ 45450 h 508000"/>
              <a:gd name="connsiteX212" fmla="*/ 56085 w 207962"/>
              <a:gd name="connsiteY212" fmla="*/ 39390 h 508000"/>
              <a:gd name="connsiteX213" fmla="*/ 60539 w 207962"/>
              <a:gd name="connsiteY213" fmla="*/ 33490 h 508000"/>
              <a:gd name="connsiteX214" fmla="*/ 64992 w 207962"/>
              <a:gd name="connsiteY214" fmla="*/ 28227 h 508000"/>
              <a:gd name="connsiteX215" fmla="*/ 69605 w 207962"/>
              <a:gd name="connsiteY215" fmla="*/ 23124 h 508000"/>
              <a:gd name="connsiteX216" fmla="*/ 74377 w 207962"/>
              <a:gd name="connsiteY216" fmla="*/ 18339 h 508000"/>
              <a:gd name="connsiteX217" fmla="*/ 78830 w 207962"/>
              <a:gd name="connsiteY217" fmla="*/ 14193 h 508000"/>
              <a:gd name="connsiteX218" fmla="*/ 83284 w 207962"/>
              <a:gd name="connsiteY218" fmla="*/ 10525 h 508000"/>
              <a:gd name="connsiteX219" fmla="*/ 87578 w 207962"/>
              <a:gd name="connsiteY219" fmla="*/ 7336 h 508000"/>
              <a:gd name="connsiteX220" fmla="*/ 91714 w 207962"/>
              <a:gd name="connsiteY220" fmla="*/ 4625 h 508000"/>
              <a:gd name="connsiteX221" fmla="*/ 95849 w 207962"/>
              <a:gd name="connsiteY221" fmla="*/ 2551 h 508000"/>
              <a:gd name="connsiteX222" fmla="*/ 99508 w 207962"/>
              <a:gd name="connsiteY222" fmla="*/ 1116 h 508000"/>
              <a:gd name="connsiteX223" fmla="*/ 102848 w 207962"/>
              <a:gd name="connsiteY223" fmla="*/ 159 h 50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</a:cxnLst>
            <a:rect l="l" t="t" r="r" b="b"/>
            <a:pathLst>
              <a:path w="207962" h="508000">
                <a:moveTo>
                  <a:pt x="165894" y="119062"/>
                </a:moveTo>
                <a:lnTo>
                  <a:pt x="172644" y="119221"/>
                </a:lnTo>
                <a:lnTo>
                  <a:pt x="179079" y="119698"/>
                </a:lnTo>
                <a:lnTo>
                  <a:pt x="185201" y="120334"/>
                </a:lnTo>
                <a:lnTo>
                  <a:pt x="190695" y="121288"/>
                </a:lnTo>
                <a:lnTo>
                  <a:pt x="195561" y="122401"/>
                </a:lnTo>
                <a:lnTo>
                  <a:pt x="199800" y="123832"/>
                </a:lnTo>
                <a:lnTo>
                  <a:pt x="203253" y="125422"/>
                </a:lnTo>
                <a:lnTo>
                  <a:pt x="205765" y="127012"/>
                </a:lnTo>
                <a:lnTo>
                  <a:pt x="207334" y="128920"/>
                </a:lnTo>
                <a:lnTo>
                  <a:pt x="207962" y="130828"/>
                </a:lnTo>
                <a:lnTo>
                  <a:pt x="207962" y="399863"/>
                </a:lnTo>
                <a:lnTo>
                  <a:pt x="207805" y="400181"/>
                </a:lnTo>
                <a:lnTo>
                  <a:pt x="207334" y="400817"/>
                </a:lnTo>
                <a:lnTo>
                  <a:pt x="206549" y="401771"/>
                </a:lnTo>
                <a:lnTo>
                  <a:pt x="205451" y="403043"/>
                </a:lnTo>
                <a:lnTo>
                  <a:pt x="203881" y="404474"/>
                </a:lnTo>
                <a:lnTo>
                  <a:pt x="201997" y="406064"/>
                </a:lnTo>
                <a:lnTo>
                  <a:pt x="199486" y="407972"/>
                </a:lnTo>
                <a:lnTo>
                  <a:pt x="196660" y="409721"/>
                </a:lnTo>
                <a:lnTo>
                  <a:pt x="193364" y="411470"/>
                </a:lnTo>
                <a:lnTo>
                  <a:pt x="189597" y="413060"/>
                </a:lnTo>
                <a:lnTo>
                  <a:pt x="185201" y="414491"/>
                </a:lnTo>
                <a:lnTo>
                  <a:pt x="180178" y="415763"/>
                </a:lnTo>
                <a:lnTo>
                  <a:pt x="174527" y="416717"/>
                </a:lnTo>
                <a:lnTo>
                  <a:pt x="168405" y="417353"/>
                </a:lnTo>
                <a:lnTo>
                  <a:pt x="161656" y="417512"/>
                </a:lnTo>
                <a:lnTo>
                  <a:pt x="159301" y="417512"/>
                </a:lnTo>
                <a:lnTo>
                  <a:pt x="157103" y="417512"/>
                </a:lnTo>
                <a:lnTo>
                  <a:pt x="157103" y="342621"/>
                </a:lnTo>
                <a:lnTo>
                  <a:pt x="156789" y="337056"/>
                </a:lnTo>
                <a:lnTo>
                  <a:pt x="156005" y="332286"/>
                </a:lnTo>
                <a:lnTo>
                  <a:pt x="154749" y="328152"/>
                </a:lnTo>
                <a:lnTo>
                  <a:pt x="153022" y="324336"/>
                </a:lnTo>
                <a:lnTo>
                  <a:pt x="151138" y="321315"/>
                </a:lnTo>
                <a:lnTo>
                  <a:pt x="148784" y="318612"/>
                </a:lnTo>
                <a:lnTo>
                  <a:pt x="146429" y="316386"/>
                </a:lnTo>
                <a:lnTo>
                  <a:pt x="143918" y="314637"/>
                </a:lnTo>
                <a:lnTo>
                  <a:pt x="141406" y="313047"/>
                </a:lnTo>
                <a:lnTo>
                  <a:pt x="138738" y="312093"/>
                </a:lnTo>
                <a:lnTo>
                  <a:pt x="138738" y="296828"/>
                </a:lnTo>
                <a:lnTo>
                  <a:pt x="130104" y="296828"/>
                </a:lnTo>
                <a:lnTo>
                  <a:pt x="130104" y="176780"/>
                </a:lnTo>
                <a:lnTo>
                  <a:pt x="129790" y="172646"/>
                </a:lnTo>
                <a:lnTo>
                  <a:pt x="129162" y="169148"/>
                </a:lnTo>
                <a:lnTo>
                  <a:pt x="128220" y="165968"/>
                </a:lnTo>
                <a:lnTo>
                  <a:pt x="126965" y="163424"/>
                </a:lnTo>
                <a:lnTo>
                  <a:pt x="125552" y="161516"/>
                </a:lnTo>
                <a:lnTo>
                  <a:pt x="123825" y="159926"/>
                </a:lnTo>
                <a:lnTo>
                  <a:pt x="123825" y="130828"/>
                </a:lnTo>
                <a:lnTo>
                  <a:pt x="124296" y="128920"/>
                </a:lnTo>
                <a:lnTo>
                  <a:pt x="126023" y="127012"/>
                </a:lnTo>
                <a:lnTo>
                  <a:pt x="128534" y="125422"/>
                </a:lnTo>
                <a:lnTo>
                  <a:pt x="131831" y="123832"/>
                </a:lnTo>
                <a:lnTo>
                  <a:pt x="136069" y="122401"/>
                </a:lnTo>
                <a:lnTo>
                  <a:pt x="141092" y="121288"/>
                </a:lnTo>
                <a:lnTo>
                  <a:pt x="146586" y="120334"/>
                </a:lnTo>
                <a:lnTo>
                  <a:pt x="152551" y="119698"/>
                </a:lnTo>
                <a:lnTo>
                  <a:pt x="159144" y="119221"/>
                </a:lnTo>
                <a:close/>
                <a:moveTo>
                  <a:pt x="113787" y="41275"/>
                </a:moveTo>
                <a:lnTo>
                  <a:pt x="113787" y="168997"/>
                </a:lnTo>
                <a:lnTo>
                  <a:pt x="117124" y="168997"/>
                </a:lnTo>
                <a:lnTo>
                  <a:pt x="118236" y="169474"/>
                </a:lnTo>
                <a:lnTo>
                  <a:pt x="119031" y="170903"/>
                </a:lnTo>
                <a:lnTo>
                  <a:pt x="119667" y="172810"/>
                </a:lnTo>
                <a:lnTo>
                  <a:pt x="120144" y="175351"/>
                </a:lnTo>
                <a:lnTo>
                  <a:pt x="120302" y="178370"/>
                </a:lnTo>
                <a:lnTo>
                  <a:pt x="120302" y="307839"/>
                </a:lnTo>
                <a:lnTo>
                  <a:pt x="128885" y="307839"/>
                </a:lnTo>
                <a:lnTo>
                  <a:pt x="128885" y="321818"/>
                </a:lnTo>
                <a:lnTo>
                  <a:pt x="131904" y="321818"/>
                </a:lnTo>
                <a:lnTo>
                  <a:pt x="132063" y="321818"/>
                </a:lnTo>
                <a:lnTo>
                  <a:pt x="132699" y="321977"/>
                </a:lnTo>
                <a:lnTo>
                  <a:pt x="133652" y="322136"/>
                </a:lnTo>
                <a:lnTo>
                  <a:pt x="134924" y="322454"/>
                </a:lnTo>
                <a:lnTo>
                  <a:pt x="136354" y="323089"/>
                </a:lnTo>
                <a:lnTo>
                  <a:pt x="138102" y="323725"/>
                </a:lnTo>
                <a:lnTo>
                  <a:pt x="139850" y="324837"/>
                </a:lnTo>
                <a:lnTo>
                  <a:pt x="141439" y="326267"/>
                </a:lnTo>
                <a:lnTo>
                  <a:pt x="143029" y="328173"/>
                </a:lnTo>
                <a:lnTo>
                  <a:pt x="144459" y="330238"/>
                </a:lnTo>
                <a:lnTo>
                  <a:pt x="145730" y="332939"/>
                </a:lnTo>
                <a:lnTo>
                  <a:pt x="146684" y="335957"/>
                </a:lnTo>
                <a:lnTo>
                  <a:pt x="147319" y="339611"/>
                </a:lnTo>
                <a:lnTo>
                  <a:pt x="147637" y="344059"/>
                </a:lnTo>
                <a:lnTo>
                  <a:pt x="147637" y="486395"/>
                </a:lnTo>
                <a:lnTo>
                  <a:pt x="147478" y="486713"/>
                </a:lnTo>
                <a:lnTo>
                  <a:pt x="147319" y="487031"/>
                </a:lnTo>
                <a:lnTo>
                  <a:pt x="147002" y="487825"/>
                </a:lnTo>
                <a:lnTo>
                  <a:pt x="146366" y="488619"/>
                </a:lnTo>
                <a:lnTo>
                  <a:pt x="145412" y="489731"/>
                </a:lnTo>
                <a:lnTo>
                  <a:pt x="144141" y="491002"/>
                </a:lnTo>
                <a:lnTo>
                  <a:pt x="142711" y="492432"/>
                </a:lnTo>
                <a:lnTo>
                  <a:pt x="140804" y="493862"/>
                </a:lnTo>
                <a:lnTo>
                  <a:pt x="138420" y="495450"/>
                </a:lnTo>
                <a:lnTo>
                  <a:pt x="135400" y="497039"/>
                </a:lnTo>
                <a:lnTo>
                  <a:pt x="132222" y="498469"/>
                </a:lnTo>
                <a:lnTo>
                  <a:pt x="128408" y="500216"/>
                </a:lnTo>
                <a:lnTo>
                  <a:pt x="123958" y="501805"/>
                </a:lnTo>
                <a:lnTo>
                  <a:pt x="119031" y="503076"/>
                </a:lnTo>
                <a:lnTo>
                  <a:pt x="113151" y="504346"/>
                </a:lnTo>
                <a:lnTo>
                  <a:pt x="106953" y="505617"/>
                </a:lnTo>
                <a:lnTo>
                  <a:pt x="99802" y="506570"/>
                </a:lnTo>
                <a:lnTo>
                  <a:pt x="91856" y="507206"/>
                </a:lnTo>
                <a:lnTo>
                  <a:pt x="83274" y="507682"/>
                </a:lnTo>
                <a:lnTo>
                  <a:pt x="73739" y="508000"/>
                </a:lnTo>
                <a:lnTo>
                  <a:pt x="64362" y="507841"/>
                </a:lnTo>
                <a:lnTo>
                  <a:pt x="55622" y="507524"/>
                </a:lnTo>
                <a:lnTo>
                  <a:pt x="47676" y="506888"/>
                </a:lnTo>
                <a:lnTo>
                  <a:pt x="40683" y="505935"/>
                </a:lnTo>
                <a:lnTo>
                  <a:pt x="34327" y="504823"/>
                </a:lnTo>
                <a:lnTo>
                  <a:pt x="28605" y="503552"/>
                </a:lnTo>
                <a:lnTo>
                  <a:pt x="23679" y="502122"/>
                </a:lnTo>
                <a:lnTo>
                  <a:pt x="19229" y="500693"/>
                </a:lnTo>
                <a:lnTo>
                  <a:pt x="15415" y="498945"/>
                </a:lnTo>
                <a:lnTo>
                  <a:pt x="12078" y="497357"/>
                </a:lnTo>
                <a:lnTo>
                  <a:pt x="9217" y="495768"/>
                </a:lnTo>
                <a:lnTo>
                  <a:pt x="6833" y="494179"/>
                </a:lnTo>
                <a:lnTo>
                  <a:pt x="4926" y="492591"/>
                </a:lnTo>
                <a:lnTo>
                  <a:pt x="3337" y="491161"/>
                </a:lnTo>
                <a:lnTo>
                  <a:pt x="2225" y="489890"/>
                </a:lnTo>
                <a:lnTo>
                  <a:pt x="1271" y="488778"/>
                </a:lnTo>
                <a:lnTo>
                  <a:pt x="635" y="487825"/>
                </a:lnTo>
                <a:lnTo>
                  <a:pt x="318" y="487190"/>
                </a:lnTo>
                <a:lnTo>
                  <a:pt x="0" y="486713"/>
                </a:lnTo>
                <a:lnTo>
                  <a:pt x="0" y="486395"/>
                </a:lnTo>
                <a:lnTo>
                  <a:pt x="0" y="344059"/>
                </a:lnTo>
                <a:lnTo>
                  <a:pt x="0" y="343741"/>
                </a:lnTo>
                <a:lnTo>
                  <a:pt x="318" y="342629"/>
                </a:lnTo>
                <a:lnTo>
                  <a:pt x="635" y="341040"/>
                </a:lnTo>
                <a:lnTo>
                  <a:pt x="1112" y="338975"/>
                </a:lnTo>
                <a:lnTo>
                  <a:pt x="1907" y="336751"/>
                </a:lnTo>
                <a:lnTo>
                  <a:pt x="2860" y="334209"/>
                </a:lnTo>
                <a:lnTo>
                  <a:pt x="3973" y="331668"/>
                </a:lnTo>
                <a:lnTo>
                  <a:pt x="5562" y="329285"/>
                </a:lnTo>
                <a:lnTo>
                  <a:pt x="7469" y="326743"/>
                </a:lnTo>
                <a:lnTo>
                  <a:pt x="9535" y="324837"/>
                </a:lnTo>
                <a:lnTo>
                  <a:pt x="12237" y="323248"/>
                </a:lnTo>
                <a:lnTo>
                  <a:pt x="15256" y="322295"/>
                </a:lnTo>
                <a:lnTo>
                  <a:pt x="18593" y="321818"/>
                </a:lnTo>
                <a:lnTo>
                  <a:pt x="18593" y="307839"/>
                </a:lnTo>
                <a:lnTo>
                  <a:pt x="27175" y="307839"/>
                </a:lnTo>
                <a:lnTo>
                  <a:pt x="27175" y="178370"/>
                </a:lnTo>
                <a:lnTo>
                  <a:pt x="27334" y="175351"/>
                </a:lnTo>
                <a:lnTo>
                  <a:pt x="27811" y="172810"/>
                </a:lnTo>
                <a:lnTo>
                  <a:pt x="28605" y="170903"/>
                </a:lnTo>
                <a:lnTo>
                  <a:pt x="29400" y="169474"/>
                </a:lnTo>
                <a:lnTo>
                  <a:pt x="30512" y="168997"/>
                </a:lnTo>
                <a:lnTo>
                  <a:pt x="33691" y="168997"/>
                </a:lnTo>
                <a:lnTo>
                  <a:pt x="33691" y="110219"/>
                </a:lnTo>
                <a:lnTo>
                  <a:pt x="36075" y="111331"/>
                </a:lnTo>
                <a:lnTo>
                  <a:pt x="38617" y="111967"/>
                </a:lnTo>
                <a:lnTo>
                  <a:pt x="41478" y="112284"/>
                </a:lnTo>
                <a:lnTo>
                  <a:pt x="45769" y="111808"/>
                </a:lnTo>
                <a:lnTo>
                  <a:pt x="50378" y="110537"/>
                </a:lnTo>
                <a:lnTo>
                  <a:pt x="55304" y="108472"/>
                </a:lnTo>
                <a:lnTo>
                  <a:pt x="60231" y="105771"/>
                </a:lnTo>
                <a:lnTo>
                  <a:pt x="64998" y="102435"/>
                </a:lnTo>
                <a:lnTo>
                  <a:pt x="69925" y="98464"/>
                </a:lnTo>
                <a:lnTo>
                  <a:pt x="74851" y="94333"/>
                </a:lnTo>
                <a:lnTo>
                  <a:pt x="79619" y="89727"/>
                </a:lnTo>
                <a:lnTo>
                  <a:pt x="84069" y="84961"/>
                </a:lnTo>
                <a:lnTo>
                  <a:pt x="88518" y="80036"/>
                </a:lnTo>
                <a:lnTo>
                  <a:pt x="92491" y="74953"/>
                </a:lnTo>
                <a:lnTo>
                  <a:pt x="96464" y="70187"/>
                </a:lnTo>
                <a:lnTo>
                  <a:pt x="101550" y="62880"/>
                </a:lnTo>
                <a:lnTo>
                  <a:pt x="106159" y="55572"/>
                </a:lnTo>
                <a:lnTo>
                  <a:pt x="110290" y="48265"/>
                </a:lnTo>
                <a:close/>
                <a:moveTo>
                  <a:pt x="105870" y="0"/>
                </a:moveTo>
                <a:lnTo>
                  <a:pt x="108415" y="478"/>
                </a:lnTo>
                <a:lnTo>
                  <a:pt x="110641" y="1595"/>
                </a:lnTo>
                <a:lnTo>
                  <a:pt x="112391" y="3349"/>
                </a:lnTo>
                <a:lnTo>
                  <a:pt x="113664" y="5741"/>
                </a:lnTo>
                <a:lnTo>
                  <a:pt x="114300" y="8771"/>
                </a:lnTo>
                <a:lnTo>
                  <a:pt x="114300" y="12439"/>
                </a:lnTo>
                <a:lnTo>
                  <a:pt x="113982" y="16266"/>
                </a:lnTo>
                <a:lnTo>
                  <a:pt x="113027" y="20732"/>
                </a:lnTo>
                <a:lnTo>
                  <a:pt x="111755" y="25516"/>
                </a:lnTo>
                <a:lnTo>
                  <a:pt x="109846" y="30619"/>
                </a:lnTo>
                <a:lnTo>
                  <a:pt x="107619" y="36041"/>
                </a:lnTo>
                <a:lnTo>
                  <a:pt x="104756" y="41463"/>
                </a:lnTo>
                <a:lnTo>
                  <a:pt x="101734" y="47204"/>
                </a:lnTo>
                <a:lnTo>
                  <a:pt x="98235" y="53264"/>
                </a:lnTo>
                <a:lnTo>
                  <a:pt x="94418" y="59165"/>
                </a:lnTo>
                <a:lnTo>
                  <a:pt x="89964" y="65225"/>
                </a:lnTo>
                <a:lnTo>
                  <a:pt x="85511" y="70966"/>
                </a:lnTo>
                <a:lnTo>
                  <a:pt x="80898" y="76548"/>
                </a:lnTo>
                <a:lnTo>
                  <a:pt x="76444" y="81492"/>
                </a:lnTo>
                <a:lnTo>
                  <a:pt x="71673" y="86116"/>
                </a:lnTo>
                <a:lnTo>
                  <a:pt x="67060" y="90422"/>
                </a:lnTo>
                <a:lnTo>
                  <a:pt x="62607" y="94090"/>
                </a:lnTo>
                <a:lnTo>
                  <a:pt x="58312" y="97280"/>
                </a:lnTo>
                <a:lnTo>
                  <a:pt x="54336" y="99831"/>
                </a:lnTo>
                <a:lnTo>
                  <a:pt x="50200" y="101904"/>
                </a:lnTo>
                <a:lnTo>
                  <a:pt x="46542" y="103659"/>
                </a:lnTo>
                <a:lnTo>
                  <a:pt x="43202" y="104456"/>
                </a:lnTo>
                <a:lnTo>
                  <a:pt x="40180" y="104775"/>
                </a:lnTo>
                <a:lnTo>
                  <a:pt x="37476" y="104296"/>
                </a:lnTo>
                <a:lnTo>
                  <a:pt x="35249" y="103180"/>
                </a:lnTo>
                <a:lnTo>
                  <a:pt x="33658" y="101107"/>
                </a:lnTo>
                <a:lnTo>
                  <a:pt x="32386" y="98715"/>
                </a:lnTo>
                <a:lnTo>
                  <a:pt x="31750" y="95685"/>
                </a:lnTo>
                <a:lnTo>
                  <a:pt x="31750" y="92336"/>
                </a:lnTo>
                <a:lnTo>
                  <a:pt x="32068" y="88189"/>
                </a:lnTo>
                <a:lnTo>
                  <a:pt x="33022" y="83884"/>
                </a:lnTo>
                <a:lnTo>
                  <a:pt x="34295" y="79099"/>
                </a:lnTo>
                <a:lnTo>
                  <a:pt x="36203" y="73996"/>
                </a:lnTo>
                <a:lnTo>
                  <a:pt x="38430" y="68734"/>
                </a:lnTo>
                <a:lnTo>
                  <a:pt x="41134" y="63152"/>
                </a:lnTo>
                <a:lnTo>
                  <a:pt x="44156" y="57251"/>
                </a:lnTo>
                <a:lnTo>
                  <a:pt x="47655" y="51510"/>
                </a:lnTo>
                <a:lnTo>
                  <a:pt x="51632" y="45450"/>
                </a:lnTo>
                <a:lnTo>
                  <a:pt x="56085" y="39390"/>
                </a:lnTo>
                <a:lnTo>
                  <a:pt x="60539" y="33490"/>
                </a:lnTo>
                <a:lnTo>
                  <a:pt x="64992" y="28227"/>
                </a:lnTo>
                <a:lnTo>
                  <a:pt x="69605" y="23124"/>
                </a:lnTo>
                <a:lnTo>
                  <a:pt x="74377" y="18339"/>
                </a:lnTo>
                <a:lnTo>
                  <a:pt x="78830" y="14193"/>
                </a:lnTo>
                <a:lnTo>
                  <a:pt x="83284" y="10525"/>
                </a:lnTo>
                <a:lnTo>
                  <a:pt x="87578" y="7336"/>
                </a:lnTo>
                <a:lnTo>
                  <a:pt x="91714" y="4625"/>
                </a:lnTo>
                <a:lnTo>
                  <a:pt x="95849" y="2551"/>
                </a:lnTo>
                <a:lnTo>
                  <a:pt x="99508" y="1116"/>
                </a:lnTo>
                <a:lnTo>
                  <a:pt x="102848" y="159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42" name="Freeform 305"/>
          <p:cNvSpPr>
            <a:spLocks/>
          </p:cNvSpPr>
          <p:nvPr/>
        </p:nvSpPr>
        <p:spPr bwMode="auto">
          <a:xfrm>
            <a:off x="9767936" y="2084951"/>
            <a:ext cx="142875" cy="520700"/>
          </a:xfrm>
          <a:custGeom>
            <a:avLst/>
            <a:gdLst>
              <a:gd name="T0" fmla="*/ 445 w 901"/>
              <a:gd name="T1" fmla="*/ 3 h 3285"/>
              <a:gd name="T2" fmla="*/ 477 w 901"/>
              <a:gd name="T3" fmla="*/ 22 h 3285"/>
              <a:gd name="T4" fmla="*/ 498 w 901"/>
              <a:gd name="T5" fmla="*/ 59 h 3285"/>
              <a:gd name="T6" fmla="*/ 516 w 901"/>
              <a:gd name="T7" fmla="*/ 117 h 3285"/>
              <a:gd name="T8" fmla="*/ 525 w 901"/>
              <a:gd name="T9" fmla="*/ 184 h 3285"/>
              <a:gd name="T10" fmla="*/ 553 w 901"/>
              <a:gd name="T11" fmla="*/ 1648 h 3285"/>
              <a:gd name="T12" fmla="*/ 558 w 901"/>
              <a:gd name="T13" fmla="*/ 1716 h 3285"/>
              <a:gd name="T14" fmla="*/ 567 w 901"/>
              <a:gd name="T15" fmla="*/ 1793 h 3285"/>
              <a:gd name="T16" fmla="*/ 579 w 901"/>
              <a:gd name="T17" fmla="*/ 1861 h 3285"/>
              <a:gd name="T18" fmla="*/ 593 w 901"/>
              <a:gd name="T19" fmla="*/ 1928 h 3285"/>
              <a:gd name="T20" fmla="*/ 603 w 901"/>
              <a:gd name="T21" fmla="*/ 2002 h 3285"/>
              <a:gd name="T22" fmla="*/ 610 w 901"/>
              <a:gd name="T23" fmla="*/ 2077 h 3285"/>
              <a:gd name="T24" fmla="*/ 609 w 901"/>
              <a:gd name="T25" fmla="*/ 2398 h 3285"/>
              <a:gd name="T26" fmla="*/ 689 w 901"/>
              <a:gd name="T27" fmla="*/ 2405 h 3285"/>
              <a:gd name="T28" fmla="*/ 754 w 901"/>
              <a:gd name="T29" fmla="*/ 2423 h 3285"/>
              <a:gd name="T30" fmla="*/ 805 w 901"/>
              <a:gd name="T31" fmla="*/ 2451 h 3285"/>
              <a:gd name="T32" fmla="*/ 843 w 901"/>
              <a:gd name="T33" fmla="*/ 2487 h 3285"/>
              <a:gd name="T34" fmla="*/ 869 w 901"/>
              <a:gd name="T35" fmla="*/ 2529 h 3285"/>
              <a:gd name="T36" fmla="*/ 887 w 901"/>
              <a:gd name="T37" fmla="*/ 2572 h 3285"/>
              <a:gd name="T38" fmla="*/ 897 w 901"/>
              <a:gd name="T39" fmla="*/ 2616 h 3285"/>
              <a:gd name="T40" fmla="*/ 901 w 901"/>
              <a:gd name="T41" fmla="*/ 2659 h 3285"/>
              <a:gd name="T42" fmla="*/ 900 w 901"/>
              <a:gd name="T43" fmla="*/ 2698 h 3285"/>
              <a:gd name="T44" fmla="*/ 898 w 901"/>
              <a:gd name="T45" fmla="*/ 2730 h 3285"/>
              <a:gd name="T46" fmla="*/ 894 w 901"/>
              <a:gd name="T47" fmla="*/ 2754 h 3285"/>
              <a:gd name="T48" fmla="*/ 892 w 901"/>
              <a:gd name="T49" fmla="*/ 2767 h 3285"/>
              <a:gd name="T50" fmla="*/ 773 w 901"/>
              <a:gd name="T51" fmla="*/ 3216 h 3285"/>
              <a:gd name="T52" fmla="*/ 754 w 901"/>
              <a:gd name="T53" fmla="*/ 3251 h 3285"/>
              <a:gd name="T54" fmla="*/ 722 w 901"/>
              <a:gd name="T55" fmla="*/ 3276 h 3285"/>
              <a:gd name="T56" fmla="*/ 683 w 901"/>
              <a:gd name="T57" fmla="*/ 3285 h 3285"/>
              <a:gd name="T58" fmla="*/ 203 w 901"/>
              <a:gd name="T59" fmla="*/ 3283 h 3285"/>
              <a:gd name="T60" fmla="*/ 166 w 901"/>
              <a:gd name="T61" fmla="*/ 3264 h 3285"/>
              <a:gd name="T62" fmla="*/ 140 w 901"/>
              <a:gd name="T63" fmla="*/ 3234 h 3285"/>
              <a:gd name="T64" fmla="*/ 14 w 901"/>
              <a:gd name="T65" fmla="*/ 2769 h 3285"/>
              <a:gd name="T66" fmla="*/ 12 w 901"/>
              <a:gd name="T67" fmla="*/ 2762 h 3285"/>
              <a:gd name="T68" fmla="*/ 9 w 901"/>
              <a:gd name="T69" fmla="*/ 2744 h 3285"/>
              <a:gd name="T70" fmla="*/ 4 w 901"/>
              <a:gd name="T71" fmla="*/ 2717 h 3285"/>
              <a:gd name="T72" fmla="*/ 1 w 901"/>
              <a:gd name="T73" fmla="*/ 2682 h 3285"/>
              <a:gd name="T74" fmla="*/ 0 w 901"/>
              <a:gd name="T75" fmla="*/ 2642 h 3285"/>
              <a:gd name="T76" fmla="*/ 3 w 901"/>
              <a:gd name="T77" fmla="*/ 2599 h 3285"/>
              <a:gd name="T78" fmla="*/ 12 w 901"/>
              <a:gd name="T79" fmla="*/ 2554 h 3285"/>
              <a:gd name="T80" fmla="*/ 29 w 901"/>
              <a:gd name="T81" fmla="*/ 2511 h 3285"/>
              <a:gd name="T82" fmla="*/ 55 w 901"/>
              <a:gd name="T83" fmla="*/ 2471 h 3285"/>
              <a:gd name="T84" fmla="*/ 91 w 901"/>
              <a:gd name="T85" fmla="*/ 2436 h 3285"/>
              <a:gd name="T86" fmla="*/ 140 w 901"/>
              <a:gd name="T87" fmla="*/ 2409 h 3285"/>
              <a:gd name="T88" fmla="*/ 203 w 901"/>
              <a:gd name="T89" fmla="*/ 2390 h 3285"/>
              <a:gd name="T90" fmla="*/ 280 w 901"/>
              <a:gd name="T91" fmla="*/ 2384 h 3285"/>
              <a:gd name="T92" fmla="*/ 281 w 901"/>
              <a:gd name="T93" fmla="*/ 2075 h 3285"/>
              <a:gd name="T94" fmla="*/ 285 w 901"/>
              <a:gd name="T95" fmla="*/ 2000 h 3285"/>
              <a:gd name="T96" fmla="*/ 295 w 901"/>
              <a:gd name="T97" fmla="*/ 1926 h 3285"/>
              <a:gd name="T98" fmla="*/ 305 w 901"/>
              <a:gd name="T99" fmla="*/ 1860 h 3285"/>
              <a:gd name="T100" fmla="*/ 315 w 901"/>
              <a:gd name="T101" fmla="*/ 1792 h 3285"/>
              <a:gd name="T102" fmla="*/ 321 w 901"/>
              <a:gd name="T103" fmla="*/ 1715 h 3285"/>
              <a:gd name="T104" fmla="*/ 324 w 901"/>
              <a:gd name="T105" fmla="*/ 1646 h 3285"/>
              <a:gd name="T106" fmla="*/ 325 w 901"/>
              <a:gd name="T107" fmla="*/ 183 h 3285"/>
              <a:gd name="T108" fmla="*/ 335 w 901"/>
              <a:gd name="T109" fmla="*/ 115 h 3285"/>
              <a:gd name="T110" fmla="*/ 353 w 901"/>
              <a:gd name="T111" fmla="*/ 58 h 3285"/>
              <a:gd name="T112" fmla="*/ 376 w 901"/>
              <a:gd name="T113" fmla="*/ 22 h 3285"/>
              <a:gd name="T114" fmla="*/ 409 w 901"/>
              <a:gd name="T115" fmla="*/ 2 h 3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01" h="3285">
                <a:moveTo>
                  <a:pt x="427" y="0"/>
                </a:moveTo>
                <a:lnTo>
                  <a:pt x="445" y="3"/>
                </a:lnTo>
                <a:lnTo>
                  <a:pt x="462" y="9"/>
                </a:lnTo>
                <a:lnTo>
                  <a:pt x="477" y="22"/>
                </a:lnTo>
                <a:lnTo>
                  <a:pt x="488" y="37"/>
                </a:lnTo>
                <a:lnTo>
                  <a:pt x="498" y="59"/>
                </a:lnTo>
                <a:lnTo>
                  <a:pt x="508" y="86"/>
                </a:lnTo>
                <a:lnTo>
                  <a:pt x="516" y="117"/>
                </a:lnTo>
                <a:lnTo>
                  <a:pt x="522" y="150"/>
                </a:lnTo>
                <a:lnTo>
                  <a:pt x="525" y="184"/>
                </a:lnTo>
                <a:lnTo>
                  <a:pt x="526" y="218"/>
                </a:lnTo>
                <a:lnTo>
                  <a:pt x="553" y="1648"/>
                </a:lnTo>
                <a:lnTo>
                  <a:pt x="555" y="1680"/>
                </a:lnTo>
                <a:lnTo>
                  <a:pt x="558" y="1716"/>
                </a:lnTo>
                <a:lnTo>
                  <a:pt x="562" y="1755"/>
                </a:lnTo>
                <a:lnTo>
                  <a:pt x="567" y="1793"/>
                </a:lnTo>
                <a:lnTo>
                  <a:pt x="573" y="1829"/>
                </a:lnTo>
                <a:lnTo>
                  <a:pt x="579" y="1861"/>
                </a:lnTo>
                <a:lnTo>
                  <a:pt x="587" y="1896"/>
                </a:lnTo>
                <a:lnTo>
                  <a:pt x="593" y="1928"/>
                </a:lnTo>
                <a:lnTo>
                  <a:pt x="598" y="1964"/>
                </a:lnTo>
                <a:lnTo>
                  <a:pt x="603" y="2002"/>
                </a:lnTo>
                <a:lnTo>
                  <a:pt x="606" y="2040"/>
                </a:lnTo>
                <a:lnTo>
                  <a:pt x="610" y="2077"/>
                </a:lnTo>
                <a:lnTo>
                  <a:pt x="610" y="2109"/>
                </a:lnTo>
                <a:lnTo>
                  <a:pt x="609" y="2398"/>
                </a:lnTo>
                <a:lnTo>
                  <a:pt x="651" y="2400"/>
                </a:lnTo>
                <a:lnTo>
                  <a:pt x="689" y="2405"/>
                </a:lnTo>
                <a:lnTo>
                  <a:pt x="724" y="2412"/>
                </a:lnTo>
                <a:lnTo>
                  <a:pt x="754" y="2423"/>
                </a:lnTo>
                <a:lnTo>
                  <a:pt x="782" y="2437"/>
                </a:lnTo>
                <a:lnTo>
                  <a:pt x="805" y="2451"/>
                </a:lnTo>
                <a:lnTo>
                  <a:pt x="826" y="2469"/>
                </a:lnTo>
                <a:lnTo>
                  <a:pt x="843" y="2487"/>
                </a:lnTo>
                <a:lnTo>
                  <a:pt x="857" y="2507"/>
                </a:lnTo>
                <a:lnTo>
                  <a:pt x="869" y="2529"/>
                </a:lnTo>
                <a:lnTo>
                  <a:pt x="880" y="2550"/>
                </a:lnTo>
                <a:lnTo>
                  <a:pt x="887" y="2572"/>
                </a:lnTo>
                <a:lnTo>
                  <a:pt x="893" y="2594"/>
                </a:lnTo>
                <a:lnTo>
                  <a:pt x="897" y="2616"/>
                </a:lnTo>
                <a:lnTo>
                  <a:pt x="899" y="2638"/>
                </a:lnTo>
                <a:lnTo>
                  <a:pt x="901" y="2659"/>
                </a:lnTo>
                <a:lnTo>
                  <a:pt x="901" y="2679"/>
                </a:lnTo>
                <a:lnTo>
                  <a:pt x="900" y="2698"/>
                </a:lnTo>
                <a:lnTo>
                  <a:pt x="899" y="2715"/>
                </a:lnTo>
                <a:lnTo>
                  <a:pt x="898" y="2730"/>
                </a:lnTo>
                <a:lnTo>
                  <a:pt x="896" y="2743"/>
                </a:lnTo>
                <a:lnTo>
                  <a:pt x="894" y="2754"/>
                </a:lnTo>
                <a:lnTo>
                  <a:pt x="893" y="2761"/>
                </a:lnTo>
                <a:lnTo>
                  <a:pt x="892" y="2767"/>
                </a:lnTo>
                <a:lnTo>
                  <a:pt x="891" y="2769"/>
                </a:lnTo>
                <a:lnTo>
                  <a:pt x="773" y="3216"/>
                </a:lnTo>
                <a:lnTo>
                  <a:pt x="766" y="3234"/>
                </a:lnTo>
                <a:lnTo>
                  <a:pt x="754" y="3251"/>
                </a:lnTo>
                <a:lnTo>
                  <a:pt x="739" y="3264"/>
                </a:lnTo>
                <a:lnTo>
                  <a:pt x="722" y="3276"/>
                </a:lnTo>
                <a:lnTo>
                  <a:pt x="703" y="3283"/>
                </a:lnTo>
                <a:lnTo>
                  <a:pt x="683" y="3285"/>
                </a:lnTo>
                <a:lnTo>
                  <a:pt x="222" y="3285"/>
                </a:lnTo>
                <a:lnTo>
                  <a:pt x="203" y="3283"/>
                </a:lnTo>
                <a:lnTo>
                  <a:pt x="183" y="3276"/>
                </a:lnTo>
                <a:lnTo>
                  <a:pt x="166" y="3264"/>
                </a:lnTo>
                <a:lnTo>
                  <a:pt x="152" y="3251"/>
                </a:lnTo>
                <a:lnTo>
                  <a:pt x="140" y="3234"/>
                </a:lnTo>
                <a:lnTo>
                  <a:pt x="133" y="3216"/>
                </a:lnTo>
                <a:lnTo>
                  <a:pt x="14" y="2769"/>
                </a:lnTo>
                <a:lnTo>
                  <a:pt x="14" y="2767"/>
                </a:lnTo>
                <a:lnTo>
                  <a:pt x="12" y="2762"/>
                </a:lnTo>
                <a:lnTo>
                  <a:pt x="11" y="2754"/>
                </a:lnTo>
                <a:lnTo>
                  <a:pt x="9" y="2744"/>
                </a:lnTo>
                <a:lnTo>
                  <a:pt x="6" y="2732"/>
                </a:lnTo>
                <a:lnTo>
                  <a:pt x="4" y="2717"/>
                </a:lnTo>
                <a:lnTo>
                  <a:pt x="2" y="2700"/>
                </a:lnTo>
                <a:lnTo>
                  <a:pt x="1" y="2682"/>
                </a:lnTo>
                <a:lnTo>
                  <a:pt x="0" y="2662"/>
                </a:lnTo>
                <a:lnTo>
                  <a:pt x="0" y="2642"/>
                </a:lnTo>
                <a:lnTo>
                  <a:pt x="1" y="2620"/>
                </a:lnTo>
                <a:lnTo>
                  <a:pt x="3" y="2599"/>
                </a:lnTo>
                <a:lnTo>
                  <a:pt x="7" y="2576"/>
                </a:lnTo>
                <a:lnTo>
                  <a:pt x="12" y="2554"/>
                </a:lnTo>
                <a:lnTo>
                  <a:pt x="19" y="2533"/>
                </a:lnTo>
                <a:lnTo>
                  <a:pt x="29" y="2511"/>
                </a:lnTo>
                <a:lnTo>
                  <a:pt x="41" y="2490"/>
                </a:lnTo>
                <a:lnTo>
                  <a:pt x="55" y="2471"/>
                </a:lnTo>
                <a:lnTo>
                  <a:pt x="71" y="2452"/>
                </a:lnTo>
                <a:lnTo>
                  <a:pt x="91" y="2436"/>
                </a:lnTo>
                <a:lnTo>
                  <a:pt x="114" y="2421"/>
                </a:lnTo>
                <a:lnTo>
                  <a:pt x="140" y="2409"/>
                </a:lnTo>
                <a:lnTo>
                  <a:pt x="169" y="2399"/>
                </a:lnTo>
                <a:lnTo>
                  <a:pt x="203" y="2390"/>
                </a:lnTo>
                <a:lnTo>
                  <a:pt x="240" y="2386"/>
                </a:lnTo>
                <a:lnTo>
                  <a:pt x="280" y="2384"/>
                </a:lnTo>
                <a:lnTo>
                  <a:pt x="280" y="2108"/>
                </a:lnTo>
                <a:lnTo>
                  <a:pt x="281" y="2075"/>
                </a:lnTo>
                <a:lnTo>
                  <a:pt x="283" y="2039"/>
                </a:lnTo>
                <a:lnTo>
                  <a:pt x="285" y="2000"/>
                </a:lnTo>
                <a:lnTo>
                  <a:pt x="289" y="1962"/>
                </a:lnTo>
                <a:lnTo>
                  <a:pt x="295" y="1926"/>
                </a:lnTo>
                <a:lnTo>
                  <a:pt x="299" y="1894"/>
                </a:lnTo>
                <a:lnTo>
                  <a:pt x="305" y="1860"/>
                </a:lnTo>
                <a:lnTo>
                  <a:pt x="310" y="1828"/>
                </a:lnTo>
                <a:lnTo>
                  <a:pt x="315" y="1792"/>
                </a:lnTo>
                <a:lnTo>
                  <a:pt x="318" y="1754"/>
                </a:lnTo>
                <a:lnTo>
                  <a:pt x="321" y="1715"/>
                </a:lnTo>
                <a:lnTo>
                  <a:pt x="323" y="1679"/>
                </a:lnTo>
                <a:lnTo>
                  <a:pt x="324" y="1646"/>
                </a:lnTo>
                <a:lnTo>
                  <a:pt x="324" y="217"/>
                </a:lnTo>
                <a:lnTo>
                  <a:pt x="325" y="183"/>
                </a:lnTo>
                <a:lnTo>
                  <a:pt x="329" y="148"/>
                </a:lnTo>
                <a:lnTo>
                  <a:pt x="335" y="115"/>
                </a:lnTo>
                <a:lnTo>
                  <a:pt x="344" y="85"/>
                </a:lnTo>
                <a:lnTo>
                  <a:pt x="353" y="58"/>
                </a:lnTo>
                <a:lnTo>
                  <a:pt x="364" y="37"/>
                </a:lnTo>
                <a:lnTo>
                  <a:pt x="376" y="22"/>
                </a:lnTo>
                <a:lnTo>
                  <a:pt x="391" y="9"/>
                </a:lnTo>
                <a:lnTo>
                  <a:pt x="409" y="2"/>
                </a:lnTo>
                <a:lnTo>
                  <a:pt x="42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3" name="Freeform 310"/>
          <p:cNvSpPr>
            <a:spLocks/>
          </p:cNvSpPr>
          <p:nvPr/>
        </p:nvSpPr>
        <p:spPr bwMode="auto">
          <a:xfrm>
            <a:off x="10582780" y="2054788"/>
            <a:ext cx="384175" cy="582613"/>
          </a:xfrm>
          <a:custGeom>
            <a:avLst/>
            <a:gdLst>
              <a:gd name="T0" fmla="*/ 1348 w 2181"/>
              <a:gd name="T1" fmla="*/ 84 h 3302"/>
              <a:gd name="T2" fmla="*/ 1334 w 2181"/>
              <a:gd name="T3" fmla="*/ 289 h 3302"/>
              <a:gd name="T4" fmla="*/ 1326 w 2181"/>
              <a:gd name="T5" fmla="*/ 469 h 3302"/>
              <a:gd name="T6" fmla="*/ 1396 w 2181"/>
              <a:gd name="T7" fmla="*/ 634 h 3302"/>
              <a:gd name="T8" fmla="*/ 1448 w 2181"/>
              <a:gd name="T9" fmla="*/ 796 h 3302"/>
              <a:gd name="T10" fmla="*/ 1457 w 2181"/>
              <a:gd name="T11" fmla="*/ 1065 h 3302"/>
              <a:gd name="T12" fmla="*/ 1421 w 2181"/>
              <a:gd name="T13" fmla="*/ 1473 h 3302"/>
              <a:gd name="T14" fmla="*/ 1518 w 2181"/>
              <a:gd name="T15" fmla="*/ 1829 h 3302"/>
              <a:gd name="T16" fmla="*/ 1598 w 2181"/>
              <a:gd name="T17" fmla="*/ 2131 h 3302"/>
              <a:gd name="T18" fmla="*/ 1642 w 2181"/>
              <a:gd name="T19" fmla="*/ 2377 h 3302"/>
              <a:gd name="T20" fmla="*/ 1724 w 2181"/>
              <a:gd name="T21" fmla="*/ 2623 h 3302"/>
              <a:gd name="T22" fmla="*/ 1826 w 2181"/>
              <a:gd name="T23" fmla="*/ 2851 h 3302"/>
              <a:gd name="T24" fmla="*/ 1963 w 2181"/>
              <a:gd name="T25" fmla="*/ 2918 h 3302"/>
              <a:gd name="T26" fmla="*/ 2053 w 2181"/>
              <a:gd name="T27" fmla="*/ 2951 h 3302"/>
              <a:gd name="T28" fmla="*/ 2058 w 2181"/>
              <a:gd name="T29" fmla="*/ 3005 h 3302"/>
              <a:gd name="T30" fmla="*/ 2152 w 2181"/>
              <a:gd name="T31" fmla="*/ 3059 h 3302"/>
              <a:gd name="T32" fmla="*/ 2152 w 2181"/>
              <a:gd name="T33" fmla="*/ 3075 h 3302"/>
              <a:gd name="T34" fmla="*/ 2012 w 2181"/>
              <a:gd name="T35" fmla="*/ 3106 h 3302"/>
              <a:gd name="T36" fmla="*/ 1820 w 2181"/>
              <a:gd name="T37" fmla="*/ 3129 h 3302"/>
              <a:gd name="T38" fmla="*/ 1752 w 2181"/>
              <a:gd name="T39" fmla="*/ 3169 h 3302"/>
              <a:gd name="T40" fmla="*/ 1647 w 2181"/>
              <a:gd name="T41" fmla="*/ 3190 h 3302"/>
              <a:gd name="T42" fmla="*/ 1672 w 2181"/>
              <a:gd name="T43" fmla="*/ 3224 h 3302"/>
              <a:gd name="T44" fmla="*/ 1640 w 2181"/>
              <a:gd name="T45" fmla="*/ 3254 h 3302"/>
              <a:gd name="T46" fmla="*/ 1498 w 2181"/>
              <a:gd name="T47" fmla="*/ 3242 h 3302"/>
              <a:gd name="T48" fmla="*/ 1376 w 2181"/>
              <a:gd name="T49" fmla="*/ 3279 h 3302"/>
              <a:gd name="T50" fmla="*/ 1250 w 2181"/>
              <a:gd name="T51" fmla="*/ 3292 h 3302"/>
              <a:gd name="T52" fmla="*/ 1180 w 2181"/>
              <a:gd name="T53" fmla="*/ 3293 h 3302"/>
              <a:gd name="T54" fmla="*/ 1069 w 2181"/>
              <a:gd name="T55" fmla="*/ 3299 h 3302"/>
              <a:gd name="T56" fmla="*/ 990 w 2181"/>
              <a:gd name="T57" fmla="*/ 3284 h 3302"/>
              <a:gd name="T58" fmla="*/ 896 w 2181"/>
              <a:gd name="T59" fmla="*/ 3285 h 3302"/>
              <a:gd name="T60" fmla="*/ 777 w 2181"/>
              <a:gd name="T61" fmla="*/ 3275 h 3302"/>
              <a:gd name="T62" fmla="*/ 642 w 2181"/>
              <a:gd name="T63" fmla="*/ 3239 h 3302"/>
              <a:gd name="T64" fmla="*/ 514 w 2181"/>
              <a:gd name="T65" fmla="*/ 3252 h 3302"/>
              <a:gd name="T66" fmla="*/ 522 w 2181"/>
              <a:gd name="T67" fmla="*/ 3210 h 3302"/>
              <a:gd name="T68" fmla="*/ 514 w 2181"/>
              <a:gd name="T69" fmla="*/ 3192 h 3302"/>
              <a:gd name="T70" fmla="*/ 404 w 2181"/>
              <a:gd name="T71" fmla="*/ 3149 h 3302"/>
              <a:gd name="T72" fmla="*/ 314 w 2181"/>
              <a:gd name="T73" fmla="*/ 3130 h 3302"/>
              <a:gd name="T74" fmla="*/ 118 w 2181"/>
              <a:gd name="T75" fmla="*/ 3092 h 3302"/>
              <a:gd name="T76" fmla="*/ 10 w 2181"/>
              <a:gd name="T77" fmla="*/ 3079 h 3302"/>
              <a:gd name="T78" fmla="*/ 62 w 2181"/>
              <a:gd name="T79" fmla="*/ 3036 h 3302"/>
              <a:gd name="T80" fmla="*/ 125 w 2181"/>
              <a:gd name="T81" fmla="*/ 3002 h 3302"/>
              <a:gd name="T82" fmla="*/ 149 w 2181"/>
              <a:gd name="T83" fmla="*/ 2934 h 3302"/>
              <a:gd name="T84" fmla="*/ 255 w 2181"/>
              <a:gd name="T85" fmla="*/ 2908 h 3302"/>
              <a:gd name="T86" fmla="*/ 391 w 2181"/>
              <a:gd name="T87" fmla="*/ 2809 h 3302"/>
              <a:gd name="T88" fmla="*/ 482 w 2181"/>
              <a:gd name="T89" fmla="*/ 2537 h 3302"/>
              <a:gd name="T90" fmla="*/ 559 w 2181"/>
              <a:gd name="T91" fmla="*/ 2318 h 3302"/>
              <a:gd name="T92" fmla="*/ 594 w 2181"/>
              <a:gd name="T93" fmla="*/ 2048 h 3302"/>
              <a:gd name="T94" fmla="*/ 697 w 2181"/>
              <a:gd name="T95" fmla="*/ 1735 h 3302"/>
              <a:gd name="T96" fmla="*/ 764 w 2181"/>
              <a:gd name="T97" fmla="*/ 1357 h 3302"/>
              <a:gd name="T98" fmla="*/ 719 w 2181"/>
              <a:gd name="T99" fmla="*/ 972 h 3302"/>
              <a:gd name="T100" fmla="*/ 747 w 2181"/>
              <a:gd name="T101" fmla="*/ 742 h 3302"/>
              <a:gd name="T102" fmla="*/ 801 w 2181"/>
              <a:gd name="T103" fmla="*/ 589 h 3302"/>
              <a:gd name="T104" fmla="*/ 869 w 2181"/>
              <a:gd name="T105" fmla="*/ 423 h 3302"/>
              <a:gd name="T106" fmla="*/ 826 w 2181"/>
              <a:gd name="T107" fmla="*/ 231 h 3302"/>
              <a:gd name="T108" fmla="*/ 852 w 2181"/>
              <a:gd name="T109" fmla="*/ 39 h 3302"/>
              <a:gd name="T110" fmla="*/ 952 w 2181"/>
              <a:gd name="T111" fmla="*/ 28 h 3302"/>
              <a:gd name="T112" fmla="*/ 1077 w 2181"/>
              <a:gd name="T113" fmla="*/ 106 h 3302"/>
              <a:gd name="T114" fmla="*/ 1149 w 2181"/>
              <a:gd name="T115" fmla="*/ 78 h 3302"/>
              <a:gd name="T116" fmla="*/ 1279 w 2181"/>
              <a:gd name="T117" fmla="*/ 0 h 3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181" h="3302">
                <a:moveTo>
                  <a:pt x="1279" y="0"/>
                </a:moveTo>
                <a:lnTo>
                  <a:pt x="1292" y="1"/>
                </a:lnTo>
                <a:lnTo>
                  <a:pt x="1305" y="9"/>
                </a:lnTo>
                <a:lnTo>
                  <a:pt x="1318" y="22"/>
                </a:lnTo>
                <a:lnTo>
                  <a:pt x="1329" y="39"/>
                </a:lnTo>
                <a:lnTo>
                  <a:pt x="1339" y="60"/>
                </a:lnTo>
                <a:lnTo>
                  <a:pt x="1348" y="84"/>
                </a:lnTo>
                <a:lnTo>
                  <a:pt x="1355" y="110"/>
                </a:lnTo>
                <a:lnTo>
                  <a:pt x="1359" y="139"/>
                </a:lnTo>
                <a:lnTo>
                  <a:pt x="1361" y="169"/>
                </a:lnTo>
                <a:lnTo>
                  <a:pt x="1360" y="200"/>
                </a:lnTo>
                <a:lnTo>
                  <a:pt x="1355" y="231"/>
                </a:lnTo>
                <a:lnTo>
                  <a:pt x="1347" y="261"/>
                </a:lnTo>
                <a:lnTo>
                  <a:pt x="1334" y="289"/>
                </a:lnTo>
                <a:lnTo>
                  <a:pt x="1322" y="319"/>
                </a:lnTo>
                <a:lnTo>
                  <a:pt x="1314" y="346"/>
                </a:lnTo>
                <a:lnTo>
                  <a:pt x="1310" y="372"/>
                </a:lnTo>
                <a:lnTo>
                  <a:pt x="1310" y="398"/>
                </a:lnTo>
                <a:lnTo>
                  <a:pt x="1313" y="422"/>
                </a:lnTo>
                <a:lnTo>
                  <a:pt x="1318" y="447"/>
                </a:lnTo>
                <a:lnTo>
                  <a:pt x="1326" y="469"/>
                </a:lnTo>
                <a:lnTo>
                  <a:pt x="1335" y="493"/>
                </a:lnTo>
                <a:lnTo>
                  <a:pt x="1347" y="517"/>
                </a:lnTo>
                <a:lnTo>
                  <a:pt x="1358" y="540"/>
                </a:lnTo>
                <a:lnTo>
                  <a:pt x="1368" y="564"/>
                </a:lnTo>
                <a:lnTo>
                  <a:pt x="1380" y="589"/>
                </a:lnTo>
                <a:lnTo>
                  <a:pt x="1389" y="615"/>
                </a:lnTo>
                <a:lnTo>
                  <a:pt x="1396" y="634"/>
                </a:lnTo>
                <a:lnTo>
                  <a:pt x="1404" y="654"/>
                </a:lnTo>
                <a:lnTo>
                  <a:pt x="1412" y="674"/>
                </a:lnTo>
                <a:lnTo>
                  <a:pt x="1419" y="696"/>
                </a:lnTo>
                <a:lnTo>
                  <a:pt x="1427" y="718"/>
                </a:lnTo>
                <a:lnTo>
                  <a:pt x="1435" y="742"/>
                </a:lnTo>
                <a:lnTo>
                  <a:pt x="1442" y="768"/>
                </a:lnTo>
                <a:lnTo>
                  <a:pt x="1448" y="796"/>
                </a:lnTo>
                <a:lnTo>
                  <a:pt x="1453" y="826"/>
                </a:lnTo>
                <a:lnTo>
                  <a:pt x="1458" y="858"/>
                </a:lnTo>
                <a:lnTo>
                  <a:pt x="1461" y="893"/>
                </a:lnTo>
                <a:lnTo>
                  <a:pt x="1462" y="931"/>
                </a:lnTo>
                <a:lnTo>
                  <a:pt x="1462" y="972"/>
                </a:lnTo>
                <a:lnTo>
                  <a:pt x="1461" y="1017"/>
                </a:lnTo>
                <a:lnTo>
                  <a:pt x="1457" y="1065"/>
                </a:lnTo>
                <a:lnTo>
                  <a:pt x="1451" y="1118"/>
                </a:lnTo>
                <a:lnTo>
                  <a:pt x="1443" y="1174"/>
                </a:lnTo>
                <a:lnTo>
                  <a:pt x="1431" y="1234"/>
                </a:lnTo>
                <a:lnTo>
                  <a:pt x="1422" y="1297"/>
                </a:lnTo>
                <a:lnTo>
                  <a:pt x="1417" y="1357"/>
                </a:lnTo>
                <a:lnTo>
                  <a:pt x="1417" y="1416"/>
                </a:lnTo>
                <a:lnTo>
                  <a:pt x="1421" y="1473"/>
                </a:lnTo>
                <a:lnTo>
                  <a:pt x="1429" y="1528"/>
                </a:lnTo>
                <a:lnTo>
                  <a:pt x="1440" y="1582"/>
                </a:lnTo>
                <a:lnTo>
                  <a:pt x="1453" y="1633"/>
                </a:lnTo>
                <a:lnTo>
                  <a:pt x="1468" y="1685"/>
                </a:lnTo>
                <a:lnTo>
                  <a:pt x="1484" y="1735"/>
                </a:lnTo>
                <a:lnTo>
                  <a:pt x="1502" y="1782"/>
                </a:lnTo>
                <a:lnTo>
                  <a:pt x="1518" y="1829"/>
                </a:lnTo>
                <a:lnTo>
                  <a:pt x="1536" y="1875"/>
                </a:lnTo>
                <a:lnTo>
                  <a:pt x="1551" y="1920"/>
                </a:lnTo>
                <a:lnTo>
                  <a:pt x="1566" y="1963"/>
                </a:lnTo>
                <a:lnTo>
                  <a:pt x="1578" y="2007"/>
                </a:lnTo>
                <a:lnTo>
                  <a:pt x="1588" y="2048"/>
                </a:lnTo>
                <a:lnTo>
                  <a:pt x="1595" y="2089"/>
                </a:lnTo>
                <a:lnTo>
                  <a:pt x="1598" y="2131"/>
                </a:lnTo>
                <a:lnTo>
                  <a:pt x="1600" y="2176"/>
                </a:lnTo>
                <a:lnTo>
                  <a:pt x="1604" y="2216"/>
                </a:lnTo>
                <a:lnTo>
                  <a:pt x="1609" y="2253"/>
                </a:lnTo>
                <a:lnTo>
                  <a:pt x="1615" y="2287"/>
                </a:lnTo>
                <a:lnTo>
                  <a:pt x="1624" y="2318"/>
                </a:lnTo>
                <a:lnTo>
                  <a:pt x="1632" y="2348"/>
                </a:lnTo>
                <a:lnTo>
                  <a:pt x="1642" y="2377"/>
                </a:lnTo>
                <a:lnTo>
                  <a:pt x="1652" y="2406"/>
                </a:lnTo>
                <a:lnTo>
                  <a:pt x="1664" y="2435"/>
                </a:lnTo>
                <a:lnTo>
                  <a:pt x="1675" y="2467"/>
                </a:lnTo>
                <a:lnTo>
                  <a:pt x="1687" y="2500"/>
                </a:lnTo>
                <a:lnTo>
                  <a:pt x="1699" y="2537"/>
                </a:lnTo>
                <a:lnTo>
                  <a:pt x="1711" y="2578"/>
                </a:lnTo>
                <a:lnTo>
                  <a:pt x="1724" y="2623"/>
                </a:lnTo>
                <a:lnTo>
                  <a:pt x="1736" y="2675"/>
                </a:lnTo>
                <a:lnTo>
                  <a:pt x="1746" y="2715"/>
                </a:lnTo>
                <a:lnTo>
                  <a:pt x="1759" y="2751"/>
                </a:lnTo>
                <a:lnTo>
                  <a:pt x="1773" y="2782"/>
                </a:lnTo>
                <a:lnTo>
                  <a:pt x="1790" y="2809"/>
                </a:lnTo>
                <a:lnTo>
                  <a:pt x="1807" y="2832"/>
                </a:lnTo>
                <a:lnTo>
                  <a:pt x="1826" y="2851"/>
                </a:lnTo>
                <a:lnTo>
                  <a:pt x="1846" y="2868"/>
                </a:lnTo>
                <a:lnTo>
                  <a:pt x="1866" y="2881"/>
                </a:lnTo>
                <a:lnTo>
                  <a:pt x="1886" y="2893"/>
                </a:lnTo>
                <a:lnTo>
                  <a:pt x="1906" y="2901"/>
                </a:lnTo>
                <a:lnTo>
                  <a:pt x="1926" y="2908"/>
                </a:lnTo>
                <a:lnTo>
                  <a:pt x="1945" y="2913"/>
                </a:lnTo>
                <a:lnTo>
                  <a:pt x="1963" y="2918"/>
                </a:lnTo>
                <a:lnTo>
                  <a:pt x="1981" y="2921"/>
                </a:lnTo>
                <a:lnTo>
                  <a:pt x="1996" y="2925"/>
                </a:lnTo>
                <a:lnTo>
                  <a:pt x="2011" y="2928"/>
                </a:lnTo>
                <a:lnTo>
                  <a:pt x="2023" y="2930"/>
                </a:lnTo>
                <a:lnTo>
                  <a:pt x="2032" y="2934"/>
                </a:lnTo>
                <a:lnTo>
                  <a:pt x="2040" y="2938"/>
                </a:lnTo>
                <a:lnTo>
                  <a:pt x="2053" y="2951"/>
                </a:lnTo>
                <a:lnTo>
                  <a:pt x="2059" y="2965"/>
                </a:lnTo>
                <a:lnTo>
                  <a:pt x="2062" y="2977"/>
                </a:lnTo>
                <a:lnTo>
                  <a:pt x="2061" y="2987"/>
                </a:lnTo>
                <a:lnTo>
                  <a:pt x="2059" y="2997"/>
                </a:lnTo>
                <a:lnTo>
                  <a:pt x="2056" y="3002"/>
                </a:lnTo>
                <a:lnTo>
                  <a:pt x="2055" y="3004"/>
                </a:lnTo>
                <a:lnTo>
                  <a:pt x="2058" y="3005"/>
                </a:lnTo>
                <a:lnTo>
                  <a:pt x="2065" y="3008"/>
                </a:lnTo>
                <a:lnTo>
                  <a:pt x="2075" y="3012"/>
                </a:lnTo>
                <a:lnTo>
                  <a:pt x="2088" y="3019"/>
                </a:lnTo>
                <a:lnTo>
                  <a:pt x="2103" y="3027"/>
                </a:lnTo>
                <a:lnTo>
                  <a:pt x="2119" y="3036"/>
                </a:lnTo>
                <a:lnTo>
                  <a:pt x="2136" y="3047"/>
                </a:lnTo>
                <a:lnTo>
                  <a:pt x="2152" y="3059"/>
                </a:lnTo>
                <a:lnTo>
                  <a:pt x="2168" y="3071"/>
                </a:lnTo>
                <a:lnTo>
                  <a:pt x="2181" y="3085"/>
                </a:lnTo>
                <a:lnTo>
                  <a:pt x="2180" y="3084"/>
                </a:lnTo>
                <a:lnTo>
                  <a:pt x="2177" y="3082"/>
                </a:lnTo>
                <a:lnTo>
                  <a:pt x="2171" y="3079"/>
                </a:lnTo>
                <a:lnTo>
                  <a:pt x="2164" y="3077"/>
                </a:lnTo>
                <a:lnTo>
                  <a:pt x="2152" y="3075"/>
                </a:lnTo>
                <a:lnTo>
                  <a:pt x="2140" y="3074"/>
                </a:lnTo>
                <a:lnTo>
                  <a:pt x="2124" y="3075"/>
                </a:lnTo>
                <a:lnTo>
                  <a:pt x="2105" y="3078"/>
                </a:lnTo>
                <a:lnTo>
                  <a:pt x="2084" y="3085"/>
                </a:lnTo>
                <a:lnTo>
                  <a:pt x="2063" y="3093"/>
                </a:lnTo>
                <a:lnTo>
                  <a:pt x="2039" y="3099"/>
                </a:lnTo>
                <a:lnTo>
                  <a:pt x="2012" y="3106"/>
                </a:lnTo>
                <a:lnTo>
                  <a:pt x="1984" y="3112"/>
                </a:lnTo>
                <a:lnTo>
                  <a:pt x="1954" y="3118"/>
                </a:lnTo>
                <a:lnTo>
                  <a:pt x="1924" y="3124"/>
                </a:lnTo>
                <a:lnTo>
                  <a:pt x="1895" y="3127"/>
                </a:lnTo>
                <a:lnTo>
                  <a:pt x="1867" y="3130"/>
                </a:lnTo>
                <a:lnTo>
                  <a:pt x="1842" y="3130"/>
                </a:lnTo>
                <a:lnTo>
                  <a:pt x="1820" y="3129"/>
                </a:lnTo>
                <a:lnTo>
                  <a:pt x="1801" y="3126"/>
                </a:lnTo>
                <a:lnTo>
                  <a:pt x="1800" y="3128"/>
                </a:lnTo>
                <a:lnTo>
                  <a:pt x="1795" y="3133"/>
                </a:lnTo>
                <a:lnTo>
                  <a:pt x="1788" y="3140"/>
                </a:lnTo>
                <a:lnTo>
                  <a:pt x="1777" y="3149"/>
                </a:lnTo>
                <a:lnTo>
                  <a:pt x="1766" y="3159"/>
                </a:lnTo>
                <a:lnTo>
                  <a:pt x="1752" y="3169"/>
                </a:lnTo>
                <a:lnTo>
                  <a:pt x="1736" y="3177"/>
                </a:lnTo>
                <a:lnTo>
                  <a:pt x="1720" y="3185"/>
                </a:lnTo>
                <a:lnTo>
                  <a:pt x="1703" y="3191"/>
                </a:lnTo>
                <a:lnTo>
                  <a:pt x="1684" y="3193"/>
                </a:lnTo>
                <a:lnTo>
                  <a:pt x="1667" y="3192"/>
                </a:lnTo>
                <a:lnTo>
                  <a:pt x="1654" y="3190"/>
                </a:lnTo>
                <a:lnTo>
                  <a:pt x="1647" y="3190"/>
                </a:lnTo>
                <a:lnTo>
                  <a:pt x="1644" y="3192"/>
                </a:lnTo>
                <a:lnTo>
                  <a:pt x="1645" y="3195"/>
                </a:lnTo>
                <a:lnTo>
                  <a:pt x="1648" y="3199"/>
                </a:lnTo>
                <a:lnTo>
                  <a:pt x="1653" y="3204"/>
                </a:lnTo>
                <a:lnTo>
                  <a:pt x="1660" y="3210"/>
                </a:lnTo>
                <a:lnTo>
                  <a:pt x="1666" y="3216"/>
                </a:lnTo>
                <a:lnTo>
                  <a:pt x="1672" y="3224"/>
                </a:lnTo>
                <a:lnTo>
                  <a:pt x="1677" y="3230"/>
                </a:lnTo>
                <a:lnTo>
                  <a:pt x="1680" y="3237"/>
                </a:lnTo>
                <a:lnTo>
                  <a:pt x="1680" y="3242"/>
                </a:lnTo>
                <a:lnTo>
                  <a:pt x="1676" y="3248"/>
                </a:lnTo>
                <a:lnTo>
                  <a:pt x="1668" y="3252"/>
                </a:lnTo>
                <a:lnTo>
                  <a:pt x="1656" y="3254"/>
                </a:lnTo>
                <a:lnTo>
                  <a:pt x="1640" y="3254"/>
                </a:lnTo>
                <a:lnTo>
                  <a:pt x="1622" y="3250"/>
                </a:lnTo>
                <a:lnTo>
                  <a:pt x="1603" y="3247"/>
                </a:lnTo>
                <a:lnTo>
                  <a:pt x="1582" y="3244"/>
                </a:lnTo>
                <a:lnTo>
                  <a:pt x="1561" y="3241"/>
                </a:lnTo>
                <a:lnTo>
                  <a:pt x="1539" y="3239"/>
                </a:lnTo>
                <a:lnTo>
                  <a:pt x="1518" y="3240"/>
                </a:lnTo>
                <a:lnTo>
                  <a:pt x="1498" y="3242"/>
                </a:lnTo>
                <a:lnTo>
                  <a:pt x="1479" y="3248"/>
                </a:lnTo>
                <a:lnTo>
                  <a:pt x="1456" y="3258"/>
                </a:lnTo>
                <a:lnTo>
                  <a:pt x="1437" y="3265"/>
                </a:lnTo>
                <a:lnTo>
                  <a:pt x="1420" y="3271"/>
                </a:lnTo>
                <a:lnTo>
                  <a:pt x="1405" y="3275"/>
                </a:lnTo>
                <a:lnTo>
                  <a:pt x="1390" y="3278"/>
                </a:lnTo>
                <a:lnTo>
                  <a:pt x="1376" y="3279"/>
                </a:lnTo>
                <a:lnTo>
                  <a:pt x="1359" y="3280"/>
                </a:lnTo>
                <a:lnTo>
                  <a:pt x="1341" y="3279"/>
                </a:lnTo>
                <a:lnTo>
                  <a:pt x="1321" y="3279"/>
                </a:lnTo>
                <a:lnTo>
                  <a:pt x="1302" y="3282"/>
                </a:lnTo>
                <a:lnTo>
                  <a:pt x="1285" y="3285"/>
                </a:lnTo>
                <a:lnTo>
                  <a:pt x="1267" y="3290"/>
                </a:lnTo>
                <a:lnTo>
                  <a:pt x="1250" y="3292"/>
                </a:lnTo>
                <a:lnTo>
                  <a:pt x="1231" y="3292"/>
                </a:lnTo>
                <a:lnTo>
                  <a:pt x="1212" y="3289"/>
                </a:lnTo>
                <a:lnTo>
                  <a:pt x="1193" y="3280"/>
                </a:lnTo>
                <a:lnTo>
                  <a:pt x="1193" y="3281"/>
                </a:lnTo>
                <a:lnTo>
                  <a:pt x="1191" y="3284"/>
                </a:lnTo>
                <a:lnTo>
                  <a:pt x="1186" y="3289"/>
                </a:lnTo>
                <a:lnTo>
                  <a:pt x="1180" y="3293"/>
                </a:lnTo>
                <a:lnTo>
                  <a:pt x="1172" y="3297"/>
                </a:lnTo>
                <a:lnTo>
                  <a:pt x="1161" y="3300"/>
                </a:lnTo>
                <a:lnTo>
                  <a:pt x="1147" y="3302"/>
                </a:lnTo>
                <a:lnTo>
                  <a:pt x="1132" y="3302"/>
                </a:lnTo>
                <a:lnTo>
                  <a:pt x="1112" y="3299"/>
                </a:lnTo>
                <a:lnTo>
                  <a:pt x="1091" y="3292"/>
                </a:lnTo>
                <a:lnTo>
                  <a:pt x="1069" y="3299"/>
                </a:lnTo>
                <a:lnTo>
                  <a:pt x="1049" y="3302"/>
                </a:lnTo>
                <a:lnTo>
                  <a:pt x="1034" y="3302"/>
                </a:lnTo>
                <a:lnTo>
                  <a:pt x="1020" y="3300"/>
                </a:lnTo>
                <a:lnTo>
                  <a:pt x="1010" y="3297"/>
                </a:lnTo>
                <a:lnTo>
                  <a:pt x="1001" y="3293"/>
                </a:lnTo>
                <a:lnTo>
                  <a:pt x="996" y="3289"/>
                </a:lnTo>
                <a:lnTo>
                  <a:pt x="990" y="3284"/>
                </a:lnTo>
                <a:lnTo>
                  <a:pt x="988" y="3281"/>
                </a:lnTo>
                <a:lnTo>
                  <a:pt x="988" y="3280"/>
                </a:lnTo>
                <a:lnTo>
                  <a:pt x="969" y="3289"/>
                </a:lnTo>
                <a:lnTo>
                  <a:pt x="950" y="3292"/>
                </a:lnTo>
                <a:lnTo>
                  <a:pt x="932" y="3292"/>
                </a:lnTo>
                <a:lnTo>
                  <a:pt x="914" y="3290"/>
                </a:lnTo>
                <a:lnTo>
                  <a:pt x="896" y="3285"/>
                </a:lnTo>
                <a:lnTo>
                  <a:pt x="879" y="3282"/>
                </a:lnTo>
                <a:lnTo>
                  <a:pt x="860" y="3279"/>
                </a:lnTo>
                <a:lnTo>
                  <a:pt x="841" y="3279"/>
                </a:lnTo>
                <a:lnTo>
                  <a:pt x="822" y="3280"/>
                </a:lnTo>
                <a:lnTo>
                  <a:pt x="806" y="3279"/>
                </a:lnTo>
                <a:lnTo>
                  <a:pt x="791" y="3278"/>
                </a:lnTo>
                <a:lnTo>
                  <a:pt x="777" y="3275"/>
                </a:lnTo>
                <a:lnTo>
                  <a:pt x="761" y="3271"/>
                </a:lnTo>
                <a:lnTo>
                  <a:pt x="745" y="3265"/>
                </a:lnTo>
                <a:lnTo>
                  <a:pt x="725" y="3258"/>
                </a:lnTo>
                <a:lnTo>
                  <a:pt x="702" y="3248"/>
                </a:lnTo>
                <a:lnTo>
                  <a:pt x="684" y="3242"/>
                </a:lnTo>
                <a:lnTo>
                  <a:pt x="663" y="3240"/>
                </a:lnTo>
                <a:lnTo>
                  <a:pt x="642" y="3239"/>
                </a:lnTo>
                <a:lnTo>
                  <a:pt x="621" y="3241"/>
                </a:lnTo>
                <a:lnTo>
                  <a:pt x="599" y="3244"/>
                </a:lnTo>
                <a:lnTo>
                  <a:pt x="578" y="3247"/>
                </a:lnTo>
                <a:lnTo>
                  <a:pt x="559" y="3250"/>
                </a:lnTo>
                <a:lnTo>
                  <a:pt x="541" y="3254"/>
                </a:lnTo>
                <a:lnTo>
                  <a:pt x="527" y="3254"/>
                </a:lnTo>
                <a:lnTo>
                  <a:pt x="514" y="3252"/>
                </a:lnTo>
                <a:lnTo>
                  <a:pt x="505" y="3248"/>
                </a:lnTo>
                <a:lnTo>
                  <a:pt x="502" y="3242"/>
                </a:lnTo>
                <a:lnTo>
                  <a:pt x="502" y="3237"/>
                </a:lnTo>
                <a:lnTo>
                  <a:pt x="504" y="3230"/>
                </a:lnTo>
                <a:lnTo>
                  <a:pt x="509" y="3224"/>
                </a:lnTo>
                <a:lnTo>
                  <a:pt x="515" y="3216"/>
                </a:lnTo>
                <a:lnTo>
                  <a:pt x="522" y="3210"/>
                </a:lnTo>
                <a:lnTo>
                  <a:pt x="528" y="3204"/>
                </a:lnTo>
                <a:lnTo>
                  <a:pt x="533" y="3199"/>
                </a:lnTo>
                <a:lnTo>
                  <a:pt x="537" y="3195"/>
                </a:lnTo>
                <a:lnTo>
                  <a:pt x="537" y="3192"/>
                </a:lnTo>
                <a:lnTo>
                  <a:pt x="534" y="3190"/>
                </a:lnTo>
                <a:lnTo>
                  <a:pt x="527" y="3190"/>
                </a:lnTo>
                <a:lnTo>
                  <a:pt x="514" y="3192"/>
                </a:lnTo>
                <a:lnTo>
                  <a:pt x="497" y="3193"/>
                </a:lnTo>
                <a:lnTo>
                  <a:pt x="479" y="3191"/>
                </a:lnTo>
                <a:lnTo>
                  <a:pt x="462" y="3185"/>
                </a:lnTo>
                <a:lnTo>
                  <a:pt x="445" y="3177"/>
                </a:lnTo>
                <a:lnTo>
                  <a:pt x="430" y="3169"/>
                </a:lnTo>
                <a:lnTo>
                  <a:pt x="415" y="3159"/>
                </a:lnTo>
                <a:lnTo>
                  <a:pt x="404" y="3149"/>
                </a:lnTo>
                <a:lnTo>
                  <a:pt x="393" y="3140"/>
                </a:lnTo>
                <a:lnTo>
                  <a:pt x="386" y="3133"/>
                </a:lnTo>
                <a:lnTo>
                  <a:pt x="381" y="3128"/>
                </a:lnTo>
                <a:lnTo>
                  <a:pt x="380" y="3126"/>
                </a:lnTo>
                <a:lnTo>
                  <a:pt x="361" y="3129"/>
                </a:lnTo>
                <a:lnTo>
                  <a:pt x="339" y="3130"/>
                </a:lnTo>
                <a:lnTo>
                  <a:pt x="314" y="3130"/>
                </a:lnTo>
                <a:lnTo>
                  <a:pt x="286" y="3127"/>
                </a:lnTo>
                <a:lnTo>
                  <a:pt x="257" y="3124"/>
                </a:lnTo>
                <a:lnTo>
                  <a:pt x="227" y="3118"/>
                </a:lnTo>
                <a:lnTo>
                  <a:pt x="197" y="3112"/>
                </a:lnTo>
                <a:lnTo>
                  <a:pt x="169" y="3106"/>
                </a:lnTo>
                <a:lnTo>
                  <a:pt x="142" y="3099"/>
                </a:lnTo>
                <a:lnTo>
                  <a:pt x="118" y="3092"/>
                </a:lnTo>
                <a:lnTo>
                  <a:pt x="97" y="3085"/>
                </a:lnTo>
                <a:lnTo>
                  <a:pt x="76" y="3078"/>
                </a:lnTo>
                <a:lnTo>
                  <a:pt x="58" y="3075"/>
                </a:lnTo>
                <a:lnTo>
                  <a:pt x="41" y="3074"/>
                </a:lnTo>
                <a:lnTo>
                  <a:pt x="29" y="3075"/>
                </a:lnTo>
                <a:lnTo>
                  <a:pt x="19" y="3077"/>
                </a:lnTo>
                <a:lnTo>
                  <a:pt x="10" y="3079"/>
                </a:lnTo>
                <a:lnTo>
                  <a:pt x="5" y="3082"/>
                </a:lnTo>
                <a:lnTo>
                  <a:pt x="1" y="3084"/>
                </a:lnTo>
                <a:lnTo>
                  <a:pt x="0" y="3085"/>
                </a:lnTo>
                <a:lnTo>
                  <a:pt x="13" y="3071"/>
                </a:lnTo>
                <a:lnTo>
                  <a:pt x="29" y="3059"/>
                </a:lnTo>
                <a:lnTo>
                  <a:pt x="45" y="3047"/>
                </a:lnTo>
                <a:lnTo>
                  <a:pt x="62" y="3036"/>
                </a:lnTo>
                <a:lnTo>
                  <a:pt x="78" y="3027"/>
                </a:lnTo>
                <a:lnTo>
                  <a:pt x="93" y="3019"/>
                </a:lnTo>
                <a:lnTo>
                  <a:pt x="106" y="3012"/>
                </a:lnTo>
                <a:lnTo>
                  <a:pt x="117" y="3008"/>
                </a:lnTo>
                <a:lnTo>
                  <a:pt x="123" y="3005"/>
                </a:lnTo>
                <a:lnTo>
                  <a:pt x="126" y="3004"/>
                </a:lnTo>
                <a:lnTo>
                  <a:pt x="125" y="3002"/>
                </a:lnTo>
                <a:lnTo>
                  <a:pt x="122" y="2997"/>
                </a:lnTo>
                <a:lnTo>
                  <a:pt x="120" y="2987"/>
                </a:lnTo>
                <a:lnTo>
                  <a:pt x="120" y="2977"/>
                </a:lnTo>
                <a:lnTo>
                  <a:pt x="122" y="2965"/>
                </a:lnTo>
                <a:lnTo>
                  <a:pt x="129" y="2951"/>
                </a:lnTo>
                <a:lnTo>
                  <a:pt x="141" y="2938"/>
                </a:lnTo>
                <a:lnTo>
                  <a:pt x="149" y="2934"/>
                </a:lnTo>
                <a:lnTo>
                  <a:pt x="158" y="2930"/>
                </a:lnTo>
                <a:lnTo>
                  <a:pt x="170" y="2928"/>
                </a:lnTo>
                <a:lnTo>
                  <a:pt x="185" y="2925"/>
                </a:lnTo>
                <a:lnTo>
                  <a:pt x="200" y="2921"/>
                </a:lnTo>
                <a:lnTo>
                  <a:pt x="218" y="2918"/>
                </a:lnTo>
                <a:lnTo>
                  <a:pt x="236" y="2913"/>
                </a:lnTo>
                <a:lnTo>
                  <a:pt x="255" y="2908"/>
                </a:lnTo>
                <a:lnTo>
                  <a:pt x="276" y="2901"/>
                </a:lnTo>
                <a:lnTo>
                  <a:pt x="295" y="2893"/>
                </a:lnTo>
                <a:lnTo>
                  <a:pt x="316" y="2881"/>
                </a:lnTo>
                <a:lnTo>
                  <a:pt x="336" y="2868"/>
                </a:lnTo>
                <a:lnTo>
                  <a:pt x="355" y="2851"/>
                </a:lnTo>
                <a:lnTo>
                  <a:pt x="374" y="2832"/>
                </a:lnTo>
                <a:lnTo>
                  <a:pt x="391" y="2809"/>
                </a:lnTo>
                <a:lnTo>
                  <a:pt x="408" y="2782"/>
                </a:lnTo>
                <a:lnTo>
                  <a:pt x="422" y="2751"/>
                </a:lnTo>
                <a:lnTo>
                  <a:pt x="435" y="2715"/>
                </a:lnTo>
                <a:lnTo>
                  <a:pt x="446" y="2675"/>
                </a:lnTo>
                <a:lnTo>
                  <a:pt x="457" y="2623"/>
                </a:lnTo>
                <a:lnTo>
                  <a:pt x="470" y="2578"/>
                </a:lnTo>
                <a:lnTo>
                  <a:pt x="482" y="2537"/>
                </a:lnTo>
                <a:lnTo>
                  <a:pt x="495" y="2500"/>
                </a:lnTo>
                <a:lnTo>
                  <a:pt x="506" y="2467"/>
                </a:lnTo>
                <a:lnTo>
                  <a:pt x="518" y="2435"/>
                </a:lnTo>
                <a:lnTo>
                  <a:pt x="529" y="2406"/>
                </a:lnTo>
                <a:lnTo>
                  <a:pt x="540" y="2377"/>
                </a:lnTo>
                <a:lnTo>
                  <a:pt x="549" y="2348"/>
                </a:lnTo>
                <a:lnTo>
                  <a:pt x="559" y="2318"/>
                </a:lnTo>
                <a:lnTo>
                  <a:pt x="566" y="2287"/>
                </a:lnTo>
                <a:lnTo>
                  <a:pt x="572" y="2253"/>
                </a:lnTo>
                <a:lnTo>
                  <a:pt x="577" y="2216"/>
                </a:lnTo>
                <a:lnTo>
                  <a:pt x="581" y="2176"/>
                </a:lnTo>
                <a:lnTo>
                  <a:pt x="583" y="2131"/>
                </a:lnTo>
                <a:lnTo>
                  <a:pt x="587" y="2089"/>
                </a:lnTo>
                <a:lnTo>
                  <a:pt x="594" y="2048"/>
                </a:lnTo>
                <a:lnTo>
                  <a:pt x="603" y="2007"/>
                </a:lnTo>
                <a:lnTo>
                  <a:pt x="616" y="1963"/>
                </a:lnTo>
                <a:lnTo>
                  <a:pt x="630" y="1920"/>
                </a:lnTo>
                <a:lnTo>
                  <a:pt x="646" y="1875"/>
                </a:lnTo>
                <a:lnTo>
                  <a:pt x="663" y="1829"/>
                </a:lnTo>
                <a:lnTo>
                  <a:pt x="681" y="1782"/>
                </a:lnTo>
                <a:lnTo>
                  <a:pt x="697" y="1735"/>
                </a:lnTo>
                <a:lnTo>
                  <a:pt x="714" y="1685"/>
                </a:lnTo>
                <a:lnTo>
                  <a:pt x="728" y="1633"/>
                </a:lnTo>
                <a:lnTo>
                  <a:pt x="742" y="1582"/>
                </a:lnTo>
                <a:lnTo>
                  <a:pt x="752" y="1528"/>
                </a:lnTo>
                <a:lnTo>
                  <a:pt x="760" y="1473"/>
                </a:lnTo>
                <a:lnTo>
                  <a:pt x="764" y="1416"/>
                </a:lnTo>
                <a:lnTo>
                  <a:pt x="764" y="1357"/>
                </a:lnTo>
                <a:lnTo>
                  <a:pt x="759" y="1297"/>
                </a:lnTo>
                <a:lnTo>
                  <a:pt x="750" y="1234"/>
                </a:lnTo>
                <a:lnTo>
                  <a:pt x="738" y="1174"/>
                </a:lnTo>
                <a:lnTo>
                  <a:pt x="730" y="1118"/>
                </a:lnTo>
                <a:lnTo>
                  <a:pt x="724" y="1065"/>
                </a:lnTo>
                <a:lnTo>
                  <a:pt x="720" y="1017"/>
                </a:lnTo>
                <a:lnTo>
                  <a:pt x="719" y="972"/>
                </a:lnTo>
                <a:lnTo>
                  <a:pt x="719" y="931"/>
                </a:lnTo>
                <a:lnTo>
                  <a:pt x="721" y="893"/>
                </a:lnTo>
                <a:lnTo>
                  <a:pt x="724" y="858"/>
                </a:lnTo>
                <a:lnTo>
                  <a:pt x="728" y="826"/>
                </a:lnTo>
                <a:lnTo>
                  <a:pt x="733" y="796"/>
                </a:lnTo>
                <a:lnTo>
                  <a:pt x="740" y="768"/>
                </a:lnTo>
                <a:lnTo>
                  <a:pt x="747" y="742"/>
                </a:lnTo>
                <a:lnTo>
                  <a:pt x="755" y="718"/>
                </a:lnTo>
                <a:lnTo>
                  <a:pt x="762" y="696"/>
                </a:lnTo>
                <a:lnTo>
                  <a:pt x="770" y="674"/>
                </a:lnTo>
                <a:lnTo>
                  <a:pt x="778" y="654"/>
                </a:lnTo>
                <a:lnTo>
                  <a:pt x="785" y="634"/>
                </a:lnTo>
                <a:lnTo>
                  <a:pt x="792" y="615"/>
                </a:lnTo>
                <a:lnTo>
                  <a:pt x="801" y="589"/>
                </a:lnTo>
                <a:lnTo>
                  <a:pt x="813" y="564"/>
                </a:lnTo>
                <a:lnTo>
                  <a:pt x="824" y="540"/>
                </a:lnTo>
                <a:lnTo>
                  <a:pt x="835" y="517"/>
                </a:lnTo>
                <a:lnTo>
                  <a:pt x="846" y="493"/>
                </a:lnTo>
                <a:lnTo>
                  <a:pt x="855" y="469"/>
                </a:lnTo>
                <a:lnTo>
                  <a:pt x="863" y="447"/>
                </a:lnTo>
                <a:lnTo>
                  <a:pt x="869" y="423"/>
                </a:lnTo>
                <a:lnTo>
                  <a:pt x="872" y="398"/>
                </a:lnTo>
                <a:lnTo>
                  <a:pt x="872" y="372"/>
                </a:lnTo>
                <a:lnTo>
                  <a:pt x="868" y="346"/>
                </a:lnTo>
                <a:lnTo>
                  <a:pt x="860" y="319"/>
                </a:lnTo>
                <a:lnTo>
                  <a:pt x="847" y="289"/>
                </a:lnTo>
                <a:lnTo>
                  <a:pt x="834" y="261"/>
                </a:lnTo>
                <a:lnTo>
                  <a:pt x="826" y="231"/>
                </a:lnTo>
                <a:lnTo>
                  <a:pt x="822" y="200"/>
                </a:lnTo>
                <a:lnTo>
                  <a:pt x="820" y="169"/>
                </a:lnTo>
                <a:lnTo>
                  <a:pt x="822" y="139"/>
                </a:lnTo>
                <a:lnTo>
                  <a:pt x="826" y="110"/>
                </a:lnTo>
                <a:lnTo>
                  <a:pt x="833" y="84"/>
                </a:lnTo>
                <a:lnTo>
                  <a:pt x="842" y="60"/>
                </a:lnTo>
                <a:lnTo>
                  <a:pt x="852" y="39"/>
                </a:lnTo>
                <a:lnTo>
                  <a:pt x="863" y="22"/>
                </a:lnTo>
                <a:lnTo>
                  <a:pt x="876" y="9"/>
                </a:lnTo>
                <a:lnTo>
                  <a:pt x="889" y="1"/>
                </a:lnTo>
                <a:lnTo>
                  <a:pt x="903" y="0"/>
                </a:lnTo>
                <a:lnTo>
                  <a:pt x="916" y="4"/>
                </a:lnTo>
                <a:lnTo>
                  <a:pt x="934" y="15"/>
                </a:lnTo>
                <a:lnTo>
                  <a:pt x="952" y="28"/>
                </a:lnTo>
                <a:lnTo>
                  <a:pt x="973" y="40"/>
                </a:lnTo>
                <a:lnTo>
                  <a:pt x="992" y="54"/>
                </a:lnTo>
                <a:lnTo>
                  <a:pt x="1013" y="66"/>
                </a:lnTo>
                <a:lnTo>
                  <a:pt x="1032" y="78"/>
                </a:lnTo>
                <a:lnTo>
                  <a:pt x="1049" y="90"/>
                </a:lnTo>
                <a:lnTo>
                  <a:pt x="1065" y="99"/>
                </a:lnTo>
                <a:lnTo>
                  <a:pt x="1077" y="106"/>
                </a:lnTo>
                <a:lnTo>
                  <a:pt x="1085" y="110"/>
                </a:lnTo>
                <a:lnTo>
                  <a:pt x="1091" y="112"/>
                </a:lnTo>
                <a:lnTo>
                  <a:pt x="1096" y="110"/>
                </a:lnTo>
                <a:lnTo>
                  <a:pt x="1105" y="106"/>
                </a:lnTo>
                <a:lnTo>
                  <a:pt x="1117" y="99"/>
                </a:lnTo>
                <a:lnTo>
                  <a:pt x="1132" y="90"/>
                </a:lnTo>
                <a:lnTo>
                  <a:pt x="1149" y="78"/>
                </a:lnTo>
                <a:lnTo>
                  <a:pt x="1169" y="66"/>
                </a:lnTo>
                <a:lnTo>
                  <a:pt x="1189" y="54"/>
                </a:lnTo>
                <a:lnTo>
                  <a:pt x="1208" y="40"/>
                </a:lnTo>
                <a:lnTo>
                  <a:pt x="1229" y="28"/>
                </a:lnTo>
                <a:lnTo>
                  <a:pt x="1248" y="15"/>
                </a:lnTo>
                <a:lnTo>
                  <a:pt x="1265" y="4"/>
                </a:lnTo>
                <a:lnTo>
                  <a:pt x="127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4" name="Freeform 340"/>
          <p:cNvSpPr>
            <a:spLocks/>
          </p:cNvSpPr>
          <p:nvPr/>
        </p:nvSpPr>
        <p:spPr bwMode="auto">
          <a:xfrm>
            <a:off x="4056547" y="1284851"/>
            <a:ext cx="339725" cy="576263"/>
          </a:xfrm>
          <a:custGeom>
            <a:avLst/>
            <a:gdLst>
              <a:gd name="T0" fmla="*/ 1364 w 1927"/>
              <a:gd name="T1" fmla="*/ 53 h 3262"/>
              <a:gd name="T2" fmla="*/ 1630 w 1927"/>
              <a:gd name="T3" fmla="*/ 235 h 3262"/>
              <a:gd name="T4" fmla="*/ 1800 w 1927"/>
              <a:gd name="T5" fmla="*/ 513 h 3262"/>
              <a:gd name="T6" fmla="*/ 1894 w 1927"/>
              <a:gd name="T7" fmla="*/ 854 h 3262"/>
              <a:gd name="T8" fmla="*/ 1926 w 1927"/>
              <a:gd name="T9" fmla="*/ 1225 h 3262"/>
              <a:gd name="T10" fmla="*/ 1917 w 1927"/>
              <a:gd name="T11" fmla="*/ 1593 h 3262"/>
              <a:gd name="T12" fmla="*/ 1884 w 1927"/>
              <a:gd name="T13" fmla="*/ 1925 h 3262"/>
              <a:gd name="T14" fmla="*/ 1841 w 1927"/>
              <a:gd name="T15" fmla="*/ 2188 h 3262"/>
              <a:gd name="T16" fmla="*/ 1809 w 1927"/>
              <a:gd name="T17" fmla="*/ 2347 h 3262"/>
              <a:gd name="T18" fmla="*/ 1791 w 1927"/>
              <a:gd name="T19" fmla="*/ 2460 h 3262"/>
              <a:gd name="T20" fmla="*/ 1707 w 1927"/>
              <a:gd name="T21" fmla="*/ 2695 h 3262"/>
              <a:gd name="T22" fmla="*/ 1580 w 1927"/>
              <a:gd name="T23" fmla="*/ 2904 h 3262"/>
              <a:gd name="T24" fmla="*/ 1455 w 1927"/>
              <a:gd name="T25" fmla="*/ 3053 h 3262"/>
              <a:gd name="T26" fmla="*/ 1376 w 1927"/>
              <a:gd name="T27" fmla="*/ 3112 h 3262"/>
              <a:gd name="T28" fmla="*/ 1394 w 1927"/>
              <a:gd name="T29" fmla="*/ 3041 h 3262"/>
              <a:gd name="T30" fmla="*/ 1443 w 1927"/>
              <a:gd name="T31" fmla="*/ 2806 h 3262"/>
              <a:gd name="T32" fmla="*/ 1452 w 1927"/>
              <a:gd name="T33" fmla="*/ 2581 h 3262"/>
              <a:gd name="T34" fmla="*/ 1439 w 1927"/>
              <a:gd name="T35" fmla="*/ 2500 h 3262"/>
              <a:gd name="T36" fmla="*/ 1373 w 1927"/>
              <a:gd name="T37" fmla="*/ 2576 h 3262"/>
              <a:gd name="T38" fmla="*/ 1311 w 1927"/>
              <a:gd name="T39" fmla="*/ 2637 h 3262"/>
              <a:gd name="T40" fmla="*/ 1417 w 1927"/>
              <a:gd name="T41" fmla="*/ 2312 h 3262"/>
              <a:gd name="T42" fmla="*/ 1484 w 1927"/>
              <a:gd name="T43" fmla="*/ 1865 h 3262"/>
              <a:gd name="T44" fmla="*/ 1488 w 1927"/>
              <a:gd name="T45" fmla="*/ 1439 h 3262"/>
              <a:gd name="T46" fmla="*/ 1438 w 1927"/>
              <a:gd name="T47" fmla="*/ 1121 h 3262"/>
              <a:gd name="T48" fmla="*/ 1333 w 1927"/>
              <a:gd name="T49" fmla="*/ 966 h 3262"/>
              <a:gd name="T50" fmla="*/ 1190 w 1927"/>
              <a:gd name="T51" fmla="*/ 792 h 3262"/>
              <a:gd name="T52" fmla="*/ 1064 w 1927"/>
              <a:gd name="T53" fmla="*/ 609 h 3262"/>
              <a:gd name="T54" fmla="*/ 992 w 1927"/>
              <a:gd name="T55" fmla="*/ 495 h 3262"/>
              <a:gd name="T56" fmla="*/ 953 w 1927"/>
              <a:gd name="T57" fmla="*/ 567 h 3262"/>
              <a:gd name="T58" fmla="*/ 822 w 1927"/>
              <a:gd name="T59" fmla="*/ 730 h 3262"/>
              <a:gd name="T60" fmla="*/ 656 w 1927"/>
              <a:gd name="T61" fmla="*/ 896 h 3262"/>
              <a:gd name="T62" fmla="*/ 525 w 1927"/>
              <a:gd name="T63" fmla="*/ 1017 h 3262"/>
              <a:gd name="T64" fmla="*/ 490 w 1927"/>
              <a:gd name="T65" fmla="*/ 1064 h 3262"/>
              <a:gd name="T66" fmla="*/ 468 w 1927"/>
              <a:gd name="T67" fmla="*/ 1243 h 3262"/>
              <a:gd name="T68" fmla="*/ 463 w 1927"/>
              <a:gd name="T69" fmla="*/ 1542 h 3262"/>
              <a:gd name="T70" fmla="*/ 517 w 1927"/>
              <a:gd name="T71" fmla="*/ 1863 h 3262"/>
              <a:gd name="T72" fmla="*/ 574 w 1927"/>
              <a:gd name="T73" fmla="*/ 2120 h 3262"/>
              <a:gd name="T74" fmla="*/ 564 w 1927"/>
              <a:gd name="T75" fmla="*/ 2450 h 3262"/>
              <a:gd name="T76" fmla="*/ 518 w 1927"/>
              <a:gd name="T77" fmla="*/ 2798 h 3262"/>
              <a:gd name="T78" fmla="*/ 463 w 1927"/>
              <a:gd name="T79" fmla="*/ 3089 h 3262"/>
              <a:gd name="T80" fmla="*/ 429 w 1927"/>
              <a:gd name="T81" fmla="*/ 3250 h 3262"/>
              <a:gd name="T82" fmla="*/ 417 w 1927"/>
              <a:gd name="T83" fmla="*/ 3214 h 3262"/>
              <a:gd name="T84" fmla="*/ 381 w 1927"/>
              <a:gd name="T85" fmla="*/ 3008 h 3262"/>
              <a:gd name="T86" fmla="*/ 318 w 1927"/>
              <a:gd name="T87" fmla="*/ 2726 h 3262"/>
              <a:gd name="T88" fmla="*/ 238 w 1927"/>
              <a:gd name="T89" fmla="*/ 2464 h 3262"/>
              <a:gd name="T90" fmla="*/ 121 w 1927"/>
              <a:gd name="T91" fmla="*/ 2238 h 3262"/>
              <a:gd name="T92" fmla="*/ 46 w 1927"/>
              <a:gd name="T93" fmla="*/ 2019 h 3262"/>
              <a:gd name="T94" fmla="*/ 18 w 1927"/>
              <a:gd name="T95" fmla="*/ 1828 h 3262"/>
              <a:gd name="T96" fmla="*/ 7 w 1927"/>
              <a:gd name="T97" fmla="*/ 1222 h 3262"/>
              <a:gd name="T98" fmla="*/ 82 w 1927"/>
              <a:gd name="T99" fmla="*/ 768 h 3262"/>
              <a:gd name="T100" fmla="*/ 217 w 1927"/>
              <a:gd name="T101" fmla="*/ 442 h 3262"/>
              <a:gd name="T102" fmla="*/ 390 w 1927"/>
              <a:gd name="T103" fmla="*/ 224 h 3262"/>
              <a:gd name="T104" fmla="*/ 577 w 1927"/>
              <a:gd name="T105" fmla="*/ 92 h 3262"/>
              <a:gd name="T106" fmla="*/ 752 w 1927"/>
              <a:gd name="T107" fmla="*/ 26 h 3262"/>
              <a:gd name="T108" fmla="*/ 893 w 1927"/>
              <a:gd name="T109" fmla="*/ 3 h 3262"/>
              <a:gd name="T110" fmla="*/ 975 w 1927"/>
              <a:gd name="T111" fmla="*/ 2 h 3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927" h="3262">
                <a:moveTo>
                  <a:pt x="1058" y="0"/>
                </a:moveTo>
                <a:lnTo>
                  <a:pt x="1125" y="3"/>
                </a:lnTo>
                <a:lnTo>
                  <a:pt x="1191" y="10"/>
                </a:lnTo>
                <a:lnTo>
                  <a:pt x="1251" y="21"/>
                </a:lnTo>
                <a:lnTo>
                  <a:pt x="1309" y="35"/>
                </a:lnTo>
                <a:lnTo>
                  <a:pt x="1364" y="53"/>
                </a:lnTo>
                <a:lnTo>
                  <a:pt x="1415" y="76"/>
                </a:lnTo>
                <a:lnTo>
                  <a:pt x="1464" y="101"/>
                </a:lnTo>
                <a:lnTo>
                  <a:pt x="1509" y="131"/>
                </a:lnTo>
                <a:lnTo>
                  <a:pt x="1552" y="162"/>
                </a:lnTo>
                <a:lnTo>
                  <a:pt x="1592" y="197"/>
                </a:lnTo>
                <a:lnTo>
                  <a:pt x="1630" y="235"/>
                </a:lnTo>
                <a:lnTo>
                  <a:pt x="1664" y="275"/>
                </a:lnTo>
                <a:lnTo>
                  <a:pt x="1696" y="319"/>
                </a:lnTo>
                <a:lnTo>
                  <a:pt x="1725" y="364"/>
                </a:lnTo>
                <a:lnTo>
                  <a:pt x="1753" y="411"/>
                </a:lnTo>
                <a:lnTo>
                  <a:pt x="1777" y="461"/>
                </a:lnTo>
                <a:lnTo>
                  <a:pt x="1800" y="513"/>
                </a:lnTo>
                <a:lnTo>
                  <a:pt x="1820" y="566"/>
                </a:lnTo>
                <a:lnTo>
                  <a:pt x="1839" y="621"/>
                </a:lnTo>
                <a:lnTo>
                  <a:pt x="1855" y="677"/>
                </a:lnTo>
                <a:lnTo>
                  <a:pt x="1869" y="735"/>
                </a:lnTo>
                <a:lnTo>
                  <a:pt x="1883" y="794"/>
                </a:lnTo>
                <a:lnTo>
                  <a:pt x="1894" y="854"/>
                </a:lnTo>
                <a:lnTo>
                  <a:pt x="1903" y="914"/>
                </a:lnTo>
                <a:lnTo>
                  <a:pt x="1910" y="976"/>
                </a:lnTo>
                <a:lnTo>
                  <a:pt x="1916" y="1037"/>
                </a:lnTo>
                <a:lnTo>
                  <a:pt x="1921" y="1100"/>
                </a:lnTo>
                <a:lnTo>
                  <a:pt x="1924" y="1162"/>
                </a:lnTo>
                <a:lnTo>
                  <a:pt x="1926" y="1225"/>
                </a:lnTo>
                <a:lnTo>
                  <a:pt x="1927" y="1287"/>
                </a:lnTo>
                <a:lnTo>
                  <a:pt x="1927" y="1349"/>
                </a:lnTo>
                <a:lnTo>
                  <a:pt x="1926" y="1411"/>
                </a:lnTo>
                <a:lnTo>
                  <a:pt x="1924" y="1472"/>
                </a:lnTo>
                <a:lnTo>
                  <a:pt x="1921" y="1534"/>
                </a:lnTo>
                <a:lnTo>
                  <a:pt x="1917" y="1593"/>
                </a:lnTo>
                <a:lnTo>
                  <a:pt x="1913" y="1652"/>
                </a:lnTo>
                <a:lnTo>
                  <a:pt x="1908" y="1710"/>
                </a:lnTo>
                <a:lnTo>
                  <a:pt x="1902" y="1765"/>
                </a:lnTo>
                <a:lnTo>
                  <a:pt x="1897" y="1820"/>
                </a:lnTo>
                <a:lnTo>
                  <a:pt x="1890" y="1873"/>
                </a:lnTo>
                <a:lnTo>
                  <a:pt x="1884" y="1925"/>
                </a:lnTo>
                <a:lnTo>
                  <a:pt x="1876" y="1974"/>
                </a:lnTo>
                <a:lnTo>
                  <a:pt x="1869" y="2022"/>
                </a:lnTo>
                <a:lnTo>
                  <a:pt x="1862" y="2067"/>
                </a:lnTo>
                <a:lnTo>
                  <a:pt x="1855" y="2109"/>
                </a:lnTo>
                <a:lnTo>
                  <a:pt x="1848" y="2150"/>
                </a:lnTo>
                <a:lnTo>
                  <a:pt x="1841" y="2188"/>
                </a:lnTo>
                <a:lnTo>
                  <a:pt x="1835" y="2222"/>
                </a:lnTo>
                <a:lnTo>
                  <a:pt x="1829" y="2254"/>
                </a:lnTo>
                <a:lnTo>
                  <a:pt x="1822" y="2282"/>
                </a:lnTo>
                <a:lnTo>
                  <a:pt x="1817" y="2308"/>
                </a:lnTo>
                <a:lnTo>
                  <a:pt x="1812" y="2329"/>
                </a:lnTo>
                <a:lnTo>
                  <a:pt x="1809" y="2347"/>
                </a:lnTo>
                <a:lnTo>
                  <a:pt x="1805" y="2362"/>
                </a:lnTo>
                <a:lnTo>
                  <a:pt x="1803" y="2372"/>
                </a:lnTo>
                <a:lnTo>
                  <a:pt x="1801" y="2379"/>
                </a:lnTo>
                <a:lnTo>
                  <a:pt x="1801" y="2381"/>
                </a:lnTo>
                <a:lnTo>
                  <a:pt x="1797" y="2421"/>
                </a:lnTo>
                <a:lnTo>
                  <a:pt x="1791" y="2460"/>
                </a:lnTo>
                <a:lnTo>
                  <a:pt x="1782" y="2500"/>
                </a:lnTo>
                <a:lnTo>
                  <a:pt x="1770" y="2540"/>
                </a:lnTo>
                <a:lnTo>
                  <a:pt x="1757" y="2579"/>
                </a:lnTo>
                <a:lnTo>
                  <a:pt x="1742" y="2619"/>
                </a:lnTo>
                <a:lnTo>
                  <a:pt x="1724" y="2658"/>
                </a:lnTo>
                <a:lnTo>
                  <a:pt x="1707" y="2695"/>
                </a:lnTo>
                <a:lnTo>
                  <a:pt x="1688" y="2733"/>
                </a:lnTo>
                <a:lnTo>
                  <a:pt x="1667" y="2770"/>
                </a:lnTo>
                <a:lnTo>
                  <a:pt x="1646" y="2805"/>
                </a:lnTo>
                <a:lnTo>
                  <a:pt x="1624" y="2840"/>
                </a:lnTo>
                <a:lnTo>
                  <a:pt x="1602" y="2872"/>
                </a:lnTo>
                <a:lnTo>
                  <a:pt x="1580" y="2904"/>
                </a:lnTo>
                <a:lnTo>
                  <a:pt x="1558" y="2933"/>
                </a:lnTo>
                <a:lnTo>
                  <a:pt x="1536" y="2962"/>
                </a:lnTo>
                <a:lnTo>
                  <a:pt x="1514" y="2987"/>
                </a:lnTo>
                <a:lnTo>
                  <a:pt x="1494" y="3012"/>
                </a:lnTo>
                <a:lnTo>
                  <a:pt x="1473" y="3033"/>
                </a:lnTo>
                <a:lnTo>
                  <a:pt x="1455" y="3053"/>
                </a:lnTo>
                <a:lnTo>
                  <a:pt x="1438" y="3070"/>
                </a:lnTo>
                <a:lnTo>
                  <a:pt x="1421" y="3084"/>
                </a:lnTo>
                <a:lnTo>
                  <a:pt x="1407" y="3096"/>
                </a:lnTo>
                <a:lnTo>
                  <a:pt x="1395" y="3104"/>
                </a:lnTo>
                <a:lnTo>
                  <a:pt x="1385" y="3110"/>
                </a:lnTo>
                <a:lnTo>
                  <a:pt x="1376" y="3112"/>
                </a:lnTo>
                <a:lnTo>
                  <a:pt x="1371" y="3111"/>
                </a:lnTo>
                <a:lnTo>
                  <a:pt x="1369" y="3107"/>
                </a:lnTo>
                <a:lnTo>
                  <a:pt x="1369" y="3099"/>
                </a:lnTo>
                <a:lnTo>
                  <a:pt x="1373" y="3087"/>
                </a:lnTo>
                <a:lnTo>
                  <a:pt x="1381" y="3072"/>
                </a:lnTo>
                <a:lnTo>
                  <a:pt x="1394" y="3041"/>
                </a:lnTo>
                <a:lnTo>
                  <a:pt x="1405" y="3007"/>
                </a:lnTo>
                <a:lnTo>
                  <a:pt x="1416" y="2969"/>
                </a:lnTo>
                <a:lnTo>
                  <a:pt x="1424" y="2930"/>
                </a:lnTo>
                <a:lnTo>
                  <a:pt x="1432" y="2890"/>
                </a:lnTo>
                <a:lnTo>
                  <a:pt x="1438" y="2848"/>
                </a:lnTo>
                <a:lnTo>
                  <a:pt x="1443" y="2806"/>
                </a:lnTo>
                <a:lnTo>
                  <a:pt x="1447" y="2764"/>
                </a:lnTo>
                <a:lnTo>
                  <a:pt x="1450" y="2724"/>
                </a:lnTo>
                <a:lnTo>
                  <a:pt x="1451" y="2684"/>
                </a:lnTo>
                <a:lnTo>
                  <a:pt x="1452" y="2647"/>
                </a:lnTo>
                <a:lnTo>
                  <a:pt x="1452" y="2613"/>
                </a:lnTo>
                <a:lnTo>
                  <a:pt x="1452" y="2581"/>
                </a:lnTo>
                <a:lnTo>
                  <a:pt x="1451" y="2555"/>
                </a:lnTo>
                <a:lnTo>
                  <a:pt x="1449" y="2532"/>
                </a:lnTo>
                <a:lnTo>
                  <a:pt x="1447" y="2515"/>
                </a:lnTo>
                <a:lnTo>
                  <a:pt x="1444" y="2503"/>
                </a:lnTo>
                <a:lnTo>
                  <a:pt x="1442" y="2498"/>
                </a:lnTo>
                <a:lnTo>
                  <a:pt x="1439" y="2500"/>
                </a:lnTo>
                <a:lnTo>
                  <a:pt x="1433" y="2509"/>
                </a:lnTo>
                <a:lnTo>
                  <a:pt x="1423" y="2520"/>
                </a:lnTo>
                <a:lnTo>
                  <a:pt x="1413" y="2533"/>
                </a:lnTo>
                <a:lnTo>
                  <a:pt x="1401" y="2548"/>
                </a:lnTo>
                <a:lnTo>
                  <a:pt x="1388" y="2562"/>
                </a:lnTo>
                <a:lnTo>
                  <a:pt x="1373" y="2576"/>
                </a:lnTo>
                <a:lnTo>
                  <a:pt x="1359" y="2589"/>
                </a:lnTo>
                <a:lnTo>
                  <a:pt x="1347" y="2603"/>
                </a:lnTo>
                <a:lnTo>
                  <a:pt x="1335" y="2615"/>
                </a:lnTo>
                <a:lnTo>
                  <a:pt x="1324" y="2625"/>
                </a:lnTo>
                <a:lnTo>
                  <a:pt x="1316" y="2632"/>
                </a:lnTo>
                <a:lnTo>
                  <a:pt x="1311" y="2637"/>
                </a:lnTo>
                <a:lnTo>
                  <a:pt x="1309" y="2639"/>
                </a:lnTo>
                <a:lnTo>
                  <a:pt x="1335" y="2579"/>
                </a:lnTo>
                <a:lnTo>
                  <a:pt x="1358" y="2516"/>
                </a:lnTo>
                <a:lnTo>
                  <a:pt x="1380" y="2451"/>
                </a:lnTo>
                <a:lnTo>
                  <a:pt x="1399" y="2382"/>
                </a:lnTo>
                <a:lnTo>
                  <a:pt x="1417" y="2312"/>
                </a:lnTo>
                <a:lnTo>
                  <a:pt x="1433" y="2240"/>
                </a:lnTo>
                <a:lnTo>
                  <a:pt x="1446" y="2165"/>
                </a:lnTo>
                <a:lnTo>
                  <a:pt x="1458" y="2091"/>
                </a:lnTo>
                <a:lnTo>
                  <a:pt x="1468" y="2016"/>
                </a:lnTo>
                <a:lnTo>
                  <a:pt x="1476" y="1940"/>
                </a:lnTo>
                <a:lnTo>
                  <a:pt x="1484" y="1865"/>
                </a:lnTo>
                <a:lnTo>
                  <a:pt x="1489" y="1790"/>
                </a:lnTo>
                <a:lnTo>
                  <a:pt x="1492" y="1717"/>
                </a:lnTo>
                <a:lnTo>
                  <a:pt x="1493" y="1644"/>
                </a:lnTo>
                <a:lnTo>
                  <a:pt x="1493" y="1573"/>
                </a:lnTo>
                <a:lnTo>
                  <a:pt x="1491" y="1505"/>
                </a:lnTo>
                <a:lnTo>
                  <a:pt x="1488" y="1439"/>
                </a:lnTo>
                <a:lnTo>
                  <a:pt x="1484" y="1377"/>
                </a:lnTo>
                <a:lnTo>
                  <a:pt x="1476" y="1317"/>
                </a:lnTo>
                <a:lnTo>
                  <a:pt x="1469" y="1261"/>
                </a:lnTo>
                <a:lnTo>
                  <a:pt x="1460" y="1210"/>
                </a:lnTo>
                <a:lnTo>
                  <a:pt x="1450" y="1162"/>
                </a:lnTo>
                <a:lnTo>
                  <a:pt x="1438" y="1121"/>
                </a:lnTo>
                <a:lnTo>
                  <a:pt x="1424" y="1084"/>
                </a:lnTo>
                <a:lnTo>
                  <a:pt x="1410" y="1052"/>
                </a:lnTo>
                <a:lnTo>
                  <a:pt x="1394" y="1028"/>
                </a:lnTo>
                <a:lnTo>
                  <a:pt x="1378" y="1010"/>
                </a:lnTo>
                <a:lnTo>
                  <a:pt x="1355" y="989"/>
                </a:lnTo>
                <a:lnTo>
                  <a:pt x="1333" y="966"/>
                </a:lnTo>
                <a:lnTo>
                  <a:pt x="1309" y="941"/>
                </a:lnTo>
                <a:lnTo>
                  <a:pt x="1286" y="914"/>
                </a:lnTo>
                <a:lnTo>
                  <a:pt x="1261" y="886"/>
                </a:lnTo>
                <a:lnTo>
                  <a:pt x="1237" y="855"/>
                </a:lnTo>
                <a:lnTo>
                  <a:pt x="1213" y="823"/>
                </a:lnTo>
                <a:lnTo>
                  <a:pt x="1190" y="792"/>
                </a:lnTo>
                <a:lnTo>
                  <a:pt x="1166" y="760"/>
                </a:lnTo>
                <a:lnTo>
                  <a:pt x="1144" y="728"/>
                </a:lnTo>
                <a:lnTo>
                  <a:pt x="1122" y="696"/>
                </a:lnTo>
                <a:lnTo>
                  <a:pt x="1102" y="666"/>
                </a:lnTo>
                <a:lnTo>
                  <a:pt x="1082" y="637"/>
                </a:lnTo>
                <a:lnTo>
                  <a:pt x="1064" y="609"/>
                </a:lnTo>
                <a:lnTo>
                  <a:pt x="1047" y="583"/>
                </a:lnTo>
                <a:lnTo>
                  <a:pt x="1032" y="560"/>
                </a:lnTo>
                <a:lnTo>
                  <a:pt x="1018" y="539"/>
                </a:lnTo>
                <a:lnTo>
                  <a:pt x="1008" y="520"/>
                </a:lnTo>
                <a:lnTo>
                  <a:pt x="999" y="506"/>
                </a:lnTo>
                <a:lnTo>
                  <a:pt x="992" y="495"/>
                </a:lnTo>
                <a:lnTo>
                  <a:pt x="988" y="489"/>
                </a:lnTo>
                <a:lnTo>
                  <a:pt x="987" y="486"/>
                </a:lnTo>
                <a:lnTo>
                  <a:pt x="984" y="503"/>
                </a:lnTo>
                <a:lnTo>
                  <a:pt x="978" y="522"/>
                </a:lnTo>
                <a:lnTo>
                  <a:pt x="967" y="544"/>
                </a:lnTo>
                <a:lnTo>
                  <a:pt x="953" y="567"/>
                </a:lnTo>
                <a:lnTo>
                  <a:pt x="937" y="592"/>
                </a:lnTo>
                <a:lnTo>
                  <a:pt x="918" y="618"/>
                </a:lnTo>
                <a:lnTo>
                  <a:pt x="897" y="644"/>
                </a:lnTo>
                <a:lnTo>
                  <a:pt x="873" y="672"/>
                </a:lnTo>
                <a:lnTo>
                  <a:pt x="848" y="700"/>
                </a:lnTo>
                <a:lnTo>
                  <a:pt x="822" y="730"/>
                </a:lnTo>
                <a:lnTo>
                  <a:pt x="795" y="758"/>
                </a:lnTo>
                <a:lnTo>
                  <a:pt x="767" y="787"/>
                </a:lnTo>
                <a:lnTo>
                  <a:pt x="739" y="815"/>
                </a:lnTo>
                <a:lnTo>
                  <a:pt x="711" y="843"/>
                </a:lnTo>
                <a:lnTo>
                  <a:pt x="683" y="870"/>
                </a:lnTo>
                <a:lnTo>
                  <a:pt x="656" y="896"/>
                </a:lnTo>
                <a:lnTo>
                  <a:pt x="630" y="921"/>
                </a:lnTo>
                <a:lnTo>
                  <a:pt x="605" y="943"/>
                </a:lnTo>
                <a:lnTo>
                  <a:pt x="582" y="965"/>
                </a:lnTo>
                <a:lnTo>
                  <a:pt x="560" y="985"/>
                </a:lnTo>
                <a:lnTo>
                  <a:pt x="542" y="1002"/>
                </a:lnTo>
                <a:lnTo>
                  <a:pt x="525" y="1017"/>
                </a:lnTo>
                <a:lnTo>
                  <a:pt x="512" y="1029"/>
                </a:lnTo>
                <a:lnTo>
                  <a:pt x="502" y="1038"/>
                </a:lnTo>
                <a:lnTo>
                  <a:pt x="496" y="1045"/>
                </a:lnTo>
                <a:lnTo>
                  <a:pt x="493" y="1047"/>
                </a:lnTo>
                <a:lnTo>
                  <a:pt x="492" y="1052"/>
                </a:lnTo>
                <a:lnTo>
                  <a:pt x="490" y="1064"/>
                </a:lnTo>
                <a:lnTo>
                  <a:pt x="488" y="1081"/>
                </a:lnTo>
                <a:lnTo>
                  <a:pt x="484" y="1104"/>
                </a:lnTo>
                <a:lnTo>
                  <a:pt x="481" y="1132"/>
                </a:lnTo>
                <a:lnTo>
                  <a:pt x="477" y="1164"/>
                </a:lnTo>
                <a:lnTo>
                  <a:pt x="472" y="1202"/>
                </a:lnTo>
                <a:lnTo>
                  <a:pt x="468" y="1243"/>
                </a:lnTo>
                <a:lnTo>
                  <a:pt x="465" y="1286"/>
                </a:lnTo>
                <a:lnTo>
                  <a:pt x="463" y="1333"/>
                </a:lnTo>
                <a:lnTo>
                  <a:pt x="461" y="1383"/>
                </a:lnTo>
                <a:lnTo>
                  <a:pt x="460" y="1434"/>
                </a:lnTo>
                <a:lnTo>
                  <a:pt x="461" y="1488"/>
                </a:lnTo>
                <a:lnTo>
                  <a:pt x="463" y="1542"/>
                </a:lnTo>
                <a:lnTo>
                  <a:pt x="467" y="1596"/>
                </a:lnTo>
                <a:lnTo>
                  <a:pt x="472" y="1651"/>
                </a:lnTo>
                <a:lnTo>
                  <a:pt x="481" y="1705"/>
                </a:lnTo>
                <a:lnTo>
                  <a:pt x="490" y="1759"/>
                </a:lnTo>
                <a:lnTo>
                  <a:pt x="502" y="1812"/>
                </a:lnTo>
                <a:lnTo>
                  <a:pt x="517" y="1863"/>
                </a:lnTo>
                <a:lnTo>
                  <a:pt x="536" y="1913"/>
                </a:lnTo>
                <a:lnTo>
                  <a:pt x="547" y="1948"/>
                </a:lnTo>
                <a:lnTo>
                  <a:pt x="557" y="1985"/>
                </a:lnTo>
                <a:lnTo>
                  <a:pt x="564" y="2028"/>
                </a:lnTo>
                <a:lnTo>
                  <a:pt x="570" y="2073"/>
                </a:lnTo>
                <a:lnTo>
                  <a:pt x="574" y="2120"/>
                </a:lnTo>
                <a:lnTo>
                  <a:pt x="575" y="2171"/>
                </a:lnTo>
                <a:lnTo>
                  <a:pt x="577" y="2224"/>
                </a:lnTo>
                <a:lnTo>
                  <a:pt x="575" y="2279"/>
                </a:lnTo>
                <a:lnTo>
                  <a:pt x="572" y="2335"/>
                </a:lnTo>
                <a:lnTo>
                  <a:pt x="568" y="2392"/>
                </a:lnTo>
                <a:lnTo>
                  <a:pt x="564" y="2450"/>
                </a:lnTo>
                <a:lnTo>
                  <a:pt x="558" y="2509"/>
                </a:lnTo>
                <a:lnTo>
                  <a:pt x="551" y="2568"/>
                </a:lnTo>
                <a:lnTo>
                  <a:pt x="544" y="2626"/>
                </a:lnTo>
                <a:lnTo>
                  <a:pt x="536" y="2684"/>
                </a:lnTo>
                <a:lnTo>
                  <a:pt x="527" y="2742"/>
                </a:lnTo>
                <a:lnTo>
                  <a:pt x="518" y="2798"/>
                </a:lnTo>
                <a:lnTo>
                  <a:pt x="509" y="2852"/>
                </a:lnTo>
                <a:lnTo>
                  <a:pt x="500" y="2905"/>
                </a:lnTo>
                <a:lnTo>
                  <a:pt x="490" y="2955"/>
                </a:lnTo>
                <a:lnTo>
                  <a:pt x="481" y="3002"/>
                </a:lnTo>
                <a:lnTo>
                  <a:pt x="472" y="3047"/>
                </a:lnTo>
                <a:lnTo>
                  <a:pt x="463" y="3089"/>
                </a:lnTo>
                <a:lnTo>
                  <a:pt x="456" y="3127"/>
                </a:lnTo>
                <a:lnTo>
                  <a:pt x="448" y="3160"/>
                </a:lnTo>
                <a:lnTo>
                  <a:pt x="442" y="3190"/>
                </a:lnTo>
                <a:lnTo>
                  <a:pt x="437" y="3215"/>
                </a:lnTo>
                <a:lnTo>
                  <a:pt x="432" y="3235"/>
                </a:lnTo>
                <a:lnTo>
                  <a:pt x="429" y="3250"/>
                </a:lnTo>
                <a:lnTo>
                  <a:pt x="427" y="3259"/>
                </a:lnTo>
                <a:lnTo>
                  <a:pt x="425" y="3262"/>
                </a:lnTo>
                <a:lnTo>
                  <a:pt x="424" y="3259"/>
                </a:lnTo>
                <a:lnTo>
                  <a:pt x="423" y="3250"/>
                </a:lnTo>
                <a:lnTo>
                  <a:pt x="421" y="3234"/>
                </a:lnTo>
                <a:lnTo>
                  <a:pt x="417" y="3214"/>
                </a:lnTo>
                <a:lnTo>
                  <a:pt x="413" y="3190"/>
                </a:lnTo>
                <a:lnTo>
                  <a:pt x="408" y="3160"/>
                </a:lnTo>
                <a:lnTo>
                  <a:pt x="403" y="3127"/>
                </a:lnTo>
                <a:lnTo>
                  <a:pt x="396" y="3090"/>
                </a:lnTo>
                <a:lnTo>
                  <a:pt x="389" y="3050"/>
                </a:lnTo>
                <a:lnTo>
                  <a:pt x="381" y="3008"/>
                </a:lnTo>
                <a:lnTo>
                  <a:pt x="371" y="2964"/>
                </a:lnTo>
                <a:lnTo>
                  <a:pt x="362" y="2917"/>
                </a:lnTo>
                <a:lnTo>
                  <a:pt x="352" y="2870"/>
                </a:lnTo>
                <a:lnTo>
                  <a:pt x="342" y="2822"/>
                </a:lnTo>
                <a:lnTo>
                  <a:pt x="331" y="2774"/>
                </a:lnTo>
                <a:lnTo>
                  <a:pt x="318" y="2726"/>
                </a:lnTo>
                <a:lnTo>
                  <a:pt x="306" y="2678"/>
                </a:lnTo>
                <a:lnTo>
                  <a:pt x="293" y="2631"/>
                </a:lnTo>
                <a:lnTo>
                  <a:pt x="280" y="2586"/>
                </a:lnTo>
                <a:lnTo>
                  <a:pt x="266" y="2543"/>
                </a:lnTo>
                <a:lnTo>
                  <a:pt x="252" y="2502"/>
                </a:lnTo>
                <a:lnTo>
                  <a:pt x="238" y="2464"/>
                </a:lnTo>
                <a:lnTo>
                  <a:pt x="222" y="2429"/>
                </a:lnTo>
                <a:lnTo>
                  <a:pt x="208" y="2398"/>
                </a:lnTo>
                <a:lnTo>
                  <a:pt x="192" y="2371"/>
                </a:lnTo>
                <a:lnTo>
                  <a:pt x="166" y="2327"/>
                </a:lnTo>
                <a:lnTo>
                  <a:pt x="143" y="2282"/>
                </a:lnTo>
                <a:lnTo>
                  <a:pt x="121" y="2238"/>
                </a:lnTo>
                <a:lnTo>
                  <a:pt x="103" y="2196"/>
                </a:lnTo>
                <a:lnTo>
                  <a:pt x="88" y="2155"/>
                </a:lnTo>
                <a:lnTo>
                  <a:pt x="74" y="2116"/>
                </a:lnTo>
                <a:lnTo>
                  <a:pt x="62" y="2081"/>
                </a:lnTo>
                <a:lnTo>
                  <a:pt x="53" y="2047"/>
                </a:lnTo>
                <a:lnTo>
                  <a:pt x="46" y="2019"/>
                </a:lnTo>
                <a:lnTo>
                  <a:pt x="40" y="1993"/>
                </a:lnTo>
                <a:lnTo>
                  <a:pt x="36" y="1973"/>
                </a:lnTo>
                <a:lnTo>
                  <a:pt x="33" y="1958"/>
                </a:lnTo>
                <a:lnTo>
                  <a:pt x="31" y="1949"/>
                </a:lnTo>
                <a:lnTo>
                  <a:pt x="31" y="1944"/>
                </a:lnTo>
                <a:lnTo>
                  <a:pt x="18" y="1828"/>
                </a:lnTo>
                <a:lnTo>
                  <a:pt x="9" y="1716"/>
                </a:lnTo>
                <a:lnTo>
                  <a:pt x="4" y="1608"/>
                </a:lnTo>
                <a:lnTo>
                  <a:pt x="1" y="1505"/>
                </a:lnTo>
                <a:lnTo>
                  <a:pt x="0" y="1406"/>
                </a:lnTo>
                <a:lnTo>
                  <a:pt x="2" y="1312"/>
                </a:lnTo>
                <a:lnTo>
                  <a:pt x="7" y="1222"/>
                </a:lnTo>
                <a:lnTo>
                  <a:pt x="14" y="1137"/>
                </a:lnTo>
                <a:lnTo>
                  <a:pt x="23" y="1054"/>
                </a:lnTo>
                <a:lnTo>
                  <a:pt x="35" y="977"/>
                </a:lnTo>
                <a:lnTo>
                  <a:pt x="49" y="904"/>
                </a:lnTo>
                <a:lnTo>
                  <a:pt x="64" y="834"/>
                </a:lnTo>
                <a:lnTo>
                  <a:pt x="82" y="768"/>
                </a:lnTo>
                <a:lnTo>
                  <a:pt x="100" y="704"/>
                </a:lnTo>
                <a:lnTo>
                  <a:pt x="121" y="645"/>
                </a:lnTo>
                <a:lnTo>
                  <a:pt x="143" y="589"/>
                </a:lnTo>
                <a:lnTo>
                  <a:pt x="166" y="537"/>
                </a:lnTo>
                <a:lnTo>
                  <a:pt x="191" y="488"/>
                </a:lnTo>
                <a:lnTo>
                  <a:pt x="217" y="442"/>
                </a:lnTo>
                <a:lnTo>
                  <a:pt x="244" y="398"/>
                </a:lnTo>
                <a:lnTo>
                  <a:pt x="271" y="359"/>
                </a:lnTo>
                <a:lnTo>
                  <a:pt x="300" y="321"/>
                </a:lnTo>
                <a:lnTo>
                  <a:pt x="330" y="285"/>
                </a:lnTo>
                <a:lnTo>
                  <a:pt x="360" y="254"/>
                </a:lnTo>
                <a:lnTo>
                  <a:pt x="390" y="224"/>
                </a:lnTo>
                <a:lnTo>
                  <a:pt x="421" y="197"/>
                </a:lnTo>
                <a:lnTo>
                  <a:pt x="452" y="171"/>
                </a:lnTo>
                <a:lnTo>
                  <a:pt x="484" y="149"/>
                </a:lnTo>
                <a:lnTo>
                  <a:pt x="514" y="128"/>
                </a:lnTo>
                <a:lnTo>
                  <a:pt x="546" y="109"/>
                </a:lnTo>
                <a:lnTo>
                  <a:pt x="577" y="92"/>
                </a:lnTo>
                <a:lnTo>
                  <a:pt x="607" y="78"/>
                </a:lnTo>
                <a:lnTo>
                  <a:pt x="638" y="64"/>
                </a:lnTo>
                <a:lnTo>
                  <a:pt x="667" y="52"/>
                </a:lnTo>
                <a:lnTo>
                  <a:pt x="696" y="42"/>
                </a:lnTo>
                <a:lnTo>
                  <a:pt x="724" y="33"/>
                </a:lnTo>
                <a:lnTo>
                  <a:pt x="752" y="26"/>
                </a:lnTo>
                <a:lnTo>
                  <a:pt x="779" y="20"/>
                </a:lnTo>
                <a:lnTo>
                  <a:pt x="804" y="15"/>
                </a:lnTo>
                <a:lnTo>
                  <a:pt x="829" y="10"/>
                </a:lnTo>
                <a:lnTo>
                  <a:pt x="852" y="7"/>
                </a:lnTo>
                <a:lnTo>
                  <a:pt x="873" y="5"/>
                </a:lnTo>
                <a:lnTo>
                  <a:pt x="893" y="3"/>
                </a:lnTo>
                <a:lnTo>
                  <a:pt x="911" y="2"/>
                </a:lnTo>
                <a:lnTo>
                  <a:pt x="929" y="0"/>
                </a:lnTo>
                <a:lnTo>
                  <a:pt x="943" y="0"/>
                </a:lnTo>
                <a:lnTo>
                  <a:pt x="956" y="0"/>
                </a:lnTo>
                <a:lnTo>
                  <a:pt x="966" y="0"/>
                </a:lnTo>
                <a:lnTo>
                  <a:pt x="975" y="2"/>
                </a:lnTo>
                <a:lnTo>
                  <a:pt x="982" y="2"/>
                </a:lnTo>
                <a:lnTo>
                  <a:pt x="985" y="2"/>
                </a:lnTo>
                <a:lnTo>
                  <a:pt x="987" y="3"/>
                </a:lnTo>
                <a:lnTo>
                  <a:pt x="10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5" name="Freeform 345"/>
          <p:cNvSpPr>
            <a:spLocks/>
          </p:cNvSpPr>
          <p:nvPr/>
        </p:nvSpPr>
        <p:spPr bwMode="auto">
          <a:xfrm>
            <a:off x="4933303" y="1288026"/>
            <a:ext cx="457200" cy="577850"/>
          </a:xfrm>
          <a:custGeom>
            <a:avLst/>
            <a:gdLst>
              <a:gd name="T0" fmla="*/ 1364 w 2591"/>
              <a:gd name="T1" fmla="*/ 41 h 3272"/>
              <a:gd name="T2" fmla="*/ 1414 w 2591"/>
              <a:gd name="T3" fmla="*/ 120 h 3272"/>
              <a:gd name="T4" fmla="*/ 1485 w 2591"/>
              <a:gd name="T5" fmla="*/ 108 h 3272"/>
              <a:gd name="T6" fmla="*/ 1664 w 2591"/>
              <a:gd name="T7" fmla="*/ 121 h 3272"/>
              <a:gd name="T8" fmla="*/ 1670 w 2591"/>
              <a:gd name="T9" fmla="*/ 136 h 3272"/>
              <a:gd name="T10" fmla="*/ 1547 w 2591"/>
              <a:gd name="T11" fmla="*/ 159 h 3272"/>
              <a:gd name="T12" fmla="*/ 1929 w 2591"/>
              <a:gd name="T13" fmla="*/ 238 h 3272"/>
              <a:gd name="T14" fmla="*/ 2307 w 2591"/>
              <a:gd name="T15" fmla="*/ 465 h 3272"/>
              <a:gd name="T16" fmla="*/ 2516 w 2591"/>
              <a:gd name="T17" fmla="*/ 802 h 3272"/>
              <a:gd name="T18" fmla="*/ 2589 w 2591"/>
              <a:gd name="T19" fmla="*/ 1214 h 3272"/>
              <a:gd name="T20" fmla="*/ 2560 w 2591"/>
              <a:gd name="T21" fmla="*/ 1662 h 3272"/>
              <a:gd name="T22" fmla="*/ 2462 w 2591"/>
              <a:gd name="T23" fmla="*/ 2111 h 3272"/>
              <a:gd name="T24" fmla="*/ 2327 w 2591"/>
              <a:gd name="T25" fmla="*/ 2523 h 3272"/>
              <a:gd name="T26" fmla="*/ 2190 w 2591"/>
              <a:gd name="T27" fmla="*/ 2864 h 3272"/>
              <a:gd name="T28" fmla="*/ 2084 w 2591"/>
              <a:gd name="T29" fmla="*/ 3095 h 3272"/>
              <a:gd name="T30" fmla="*/ 2041 w 2591"/>
              <a:gd name="T31" fmla="*/ 3180 h 3272"/>
              <a:gd name="T32" fmla="*/ 2141 w 2591"/>
              <a:gd name="T33" fmla="*/ 2792 h 3272"/>
              <a:gd name="T34" fmla="*/ 2227 w 2591"/>
              <a:gd name="T35" fmla="*/ 2371 h 3272"/>
              <a:gd name="T36" fmla="*/ 2263 w 2591"/>
              <a:gd name="T37" fmla="*/ 2160 h 3272"/>
              <a:gd name="T38" fmla="*/ 2178 w 2591"/>
              <a:gd name="T39" fmla="*/ 2357 h 3272"/>
              <a:gd name="T40" fmla="*/ 2101 w 2591"/>
              <a:gd name="T41" fmla="*/ 2498 h 3272"/>
              <a:gd name="T42" fmla="*/ 2128 w 2591"/>
              <a:gd name="T43" fmla="*/ 2337 h 3272"/>
              <a:gd name="T44" fmla="*/ 2138 w 2591"/>
              <a:gd name="T45" fmla="*/ 2043 h 3272"/>
              <a:gd name="T46" fmla="*/ 2135 w 2591"/>
              <a:gd name="T47" fmla="*/ 1893 h 3272"/>
              <a:gd name="T48" fmla="*/ 2060 w 2591"/>
              <a:gd name="T49" fmla="*/ 1963 h 3272"/>
              <a:gd name="T50" fmla="*/ 2072 w 2591"/>
              <a:gd name="T51" fmla="*/ 1685 h 3272"/>
              <a:gd name="T52" fmla="*/ 2050 w 2591"/>
              <a:gd name="T53" fmla="*/ 1690 h 3272"/>
              <a:gd name="T54" fmla="*/ 1999 w 2591"/>
              <a:gd name="T55" fmla="*/ 1811 h 3272"/>
              <a:gd name="T56" fmla="*/ 1785 w 2591"/>
              <a:gd name="T57" fmla="*/ 1782 h 3272"/>
              <a:gd name="T58" fmla="*/ 1353 w 2591"/>
              <a:gd name="T59" fmla="*/ 1766 h 3272"/>
              <a:gd name="T60" fmla="*/ 950 w 2591"/>
              <a:gd name="T61" fmla="*/ 1786 h 3272"/>
              <a:gd name="T62" fmla="*/ 719 w 2591"/>
              <a:gd name="T63" fmla="*/ 1807 h 3272"/>
              <a:gd name="T64" fmla="*/ 677 w 2591"/>
              <a:gd name="T65" fmla="*/ 1708 h 3272"/>
              <a:gd name="T66" fmla="*/ 652 w 2591"/>
              <a:gd name="T67" fmla="*/ 1708 h 3272"/>
              <a:gd name="T68" fmla="*/ 608 w 2591"/>
              <a:gd name="T69" fmla="*/ 1861 h 3272"/>
              <a:gd name="T70" fmla="*/ 563 w 2591"/>
              <a:gd name="T71" fmla="*/ 1840 h 3272"/>
              <a:gd name="T72" fmla="*/ 531 w 2591"/>
              <a:gd name="T73" fmla="*/ 1732 h 3272"/>
              <a:gd name="T74" fmla="*/ 524 w 2591"/>
              <a:gd name="T75" fmla="*/ 2046 h 3272"/>
              <a:gd name="T76" fmla="*/ 584 w 2591"/>
              <a:gd name="T77" fmla="*/ 2368 h 3272"/>
              <a:gd name="T78" fmla="*/ 642 w 2591"/>
              <a:gd name="T79" fmla="*/ 2577 h 3272"/>
              <a:gd name="T80" fmla="*/ 547 w 2591"/>
              <a:gd name="T81" fmla="*/ 2484 h 3272"/>
              <a:gd name="T82" fmla="*/ 431 w 2591"/>
              <a:gd name="T83" fmla="*/ 2285 h 3272"/>
              <a:gd name="T84" fmla="*/ 413 w 2591"/>
              <a:gd name="T85" fmla="*/ 2357 h 3272"/>
              <a:gd name="T86" fmla="*/ 489 w 2591"/>
              <a:gd name="T87" fmla="*/ 2787 h 3272"/>
              <a:gd name="T88" fmla="*/ 590 w 2591"/>
              <a:gd name="T89" fmla="*/ 3117 h 3272"/>
              <a:gd name="T90" fmla="*/ 649 w 2591"/>
              <a:gd name="T91" fmla="*/ 3270 h 3272"/>
              <a:gd name="T92" fmla="*/ 432 w 2591"/>
              <a:gd name="T93" fmla="*/ 2965 h 3272"/>
              <a:gd name="T94" fmla="*/ 259 w 2591"/>
              <a:gd name="T95" fmla="*/ 2537 h 3272"/>
              <a:gd name="T96" fmla="*/ 162 w 2591"/>
              <a:gd name="T97" fmla="*/ 2161 h 3272"/>
              <a:gd name="T98" fmla="*/ 127 w 2591"/>
              <a:gd name="T99" fmla="*/ 1976 h 3272"/>
              <a:gd name="T100" fmla="*/ 102 w 2591"/>
              <a:gd name="T101" fmla="*/ 2184 h 3272"/>
              <a:gd name="T102" fmla="*/ 78 w 2591"/>
              <a:gd name="T103" fmla="*/ 2175 h 3272"/>
              <a:gd name="T104" fmla="*/ 0 w 2591"/>
              <a:gd name="T105" fmla="*/ 1500 h 3272"/>
              <a:gd name="T106" fmla="*/ 73 w 2591"/>
              <a:gd name="T107" fmla="*/ 994 h 3272"/>
              <a:gd name="T108" fmla="*/ 252 w 2591"/>
              <a:gd name="T109" fmla="*/ 630 h 3272"/>
              <a:gd name="T110" fmla="*/ 495 w 2591"/>
              <a:gd name="T111" fmla="*/ 387 h 3272"/>
              <a:gd name="T112" fmla="*/ 759 w 2591"/>
              <a:gd name="T113" fmla="*/ 238 h 3272"/>
              <a:gd name="T114" fmla="*/ 1001 w 2591"/>
              <a:gd name="T115" fmla="*/ 162 h 3272"/>
              <a:gd name="T116" fmla="*/ 1178 w 2591"/>
              <a:gd name="T117" fmla="*/ 133 h 3272"/>
              <a:gd name="T118" fmla="*/ 1246 w 2591"/>
              <a:gd name="T119" fmla="*/ 129 h 3272"/>
              <a:gd name="T120" fmla="*/ 1144 w 2591"/>
              <a:gd name="T121" fmla="*/ 34 h 3272"/>
              <a:gd name="T122" fmla="*/ 1038 w 2591"/>
              <a:gd name="T123" fmla="*/ 44 h 3272"/>
              <a:gd name="T124" fmla="*/ 1248 w 2591"/>
              <a:gd name="T125" fmla="*/ 0 h 3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91" h="3272">
                <a:moveTo>
                  <a:pt x="1248" y="0"/>
                </a:moveTo>
                <a:lnTo>
                  <a:pt x="1274" y="3"/>
                </a:lnTo>
                <a:lnTo>
                  <a:pt x="1296" y="7"/>
                </a:lnTo>
                <a:lnTo>
                  <a:pt x="1317" y="13"/>
                </a:lnTo>
                <a:lnTo>
                  <a:pt x="1335" y="22"/>
                </a:lnTo>
                <a:lnTo>
                  <a:pt x="1351" y="31"/>
                </a:lnTo>
                <a:lnTo>
                  <a:pt x="1364" y="41"/>
                </a:lnTo>
                <a:lnTo>
                  <a:pt x="1376" y="52"/>
                </a:lnTo>
                <a:lnTo>
                  <a:pt x="1386" y="64"/>
                </a:lnTo>
                <a:lnTo>
                  <a:pt x="1395" y="75"/>
                </a:lnTo>
                <a:lnTo>
                  <a:pt x="1401" y="88"/>
                </a:lnTo>
                <a:lnTo>
                  <a:pt x="1407" y="99"/>
                </a:lnTo>
                <a:lnTo>
                  <a:pt x="1411" y="109"/>
                </a:lnTo>
                <a:lnTo>
                  <a:pt x="1414" y="120"/>
                </a:lnTo>
                <a:lnTo>
                  <a:pt x="1416" y="128"/>
                </a:lnTo>
                <a:lnTo>
                  <a:pt x="1418" y="135"/>
                </a:lnTo>
                <a:lnTo>
                  <a:pt x="1418" y="141"/>
                </a:lnTo>
                <a:lnTo>
                  <a:pt x="1419" y="144"/>
                </a:lnTo>
                <a:lnTo>
                  <a:pt x="1419" y="145"/>
                </a:lnTo>
                <a:lnTo>
                  <a:pt x="1452" y="124"/>
                </a:lnTo>
                <a:lnTo>
                  <a:pt x="1485" y="108"/>
                </a:lnTo>
                <a:lnTo>
                  <a:pt x="1515" y="99"/>
                </a:lnTo>
                <a:lnTo>
                  <a:pt x="1545" y="94"/>
                </a:lnTo>
                <a:lnTo>
                  <a:pt x="1573" y="94"/>
                </a:lnTo>
                <a:lnTo>
                  <a:pt x="1600" y="98"/>
                </a:lnTo>
                <a:lnTo>
                  <a:pt x="1624" y="104"/>
                </a:lnTo>
                <a:lnTo>
                  <a:pt x="1646" y="111"/>
                </a:lnTo>
                <a:lnTo>
                  <a:pt x="1664" y="121"/>
                </a:lnTo>
                <a:lnTo>
                  <a:pt x="1681" y="130"/>
                </a:lnTo>
                <a:lnTo>
                  <a:pt x="1694" y="138"/>
                </a:lnTo>
                <a:lnTo>
                  <a:pt x="1703" y="145"/>
                </a:lnTo>
                <a:lnTo>
                  <a:pt x="1709" y="150"/>
                </a:lnTo>
                <a:lnTo>
                  <a:pt x="1712" y="153"/>
                </a:lnTo>
                <a:lnTo>
                  <a:pt x="1691" y="142"/>
                </a:lnTo>
                <a:lnTo>
                  <a:pt x="1670" y="136"/>
                </a:lnTo>
                <a:lnTo>
                  <a:pt x="1648" y="134"/>
                </a:lnTo>
                <a:lnTo>
                  <a:pt x="1627" y="135"/>
                </a:lnTo>
                <a:lnTo>
                  <a:pt x="1606" y="138"/>
                </a:lnTo>
                <a:lnTo>
                  <a:pt x="1588" y="143"/>
                </a:lnTo>
                <a:lnTo>
                  <a:pt x="1571" y="148"/>
                </a:lnTo>
                <a:lnTo>
                  <a:pt x="1557" y="155"/>
                </a:lnTo>
                <a:lnTo>
                  <a:pt x="1547" y="159"/>
                </a:lnTo>
                <a:lnTo>
                  <a:pt x="1540" y="163"/>
                </a:lnTo>
                <a:lnTo>
                  <a:pt x="1538" y="164"/>
                </a:lnTo>
                <a:lnTo>
                  <a:pt x="1625" y="172"/>
                </a:lnTo>
                <a:lnTo>
                  <a:pt x="1707" y="183"/>
                </a:lnTo>
                <a:lnTo>
                  <a:pt x="1785" y="199"/>
                </a:lnTo>
                <a:lnTo>
                  <a:pt x="1860" y="216"/>
                </a:lnTo>
                <a:lnTo>
                  <a:pt x="1929" y="238"/>
                </a:lnTo>
                <a:lnTo>
                  <a:pt x="1995" y="262"/>
                </a:lnTo>
                <a:lnTo>
                  <a:pt x="2056" y="290"/>
                </a:lnTo>
                <a:lnTo>
                  <a:pt x="2113" y="320"/>
                </a:lnTo>
                <a:lnTo>
                  <a:pt x="2168" y="352"/>
                </a:lnTo>
                <a:lnTo>
                  <a:pt x="2218" y="388"/>
                </a:lnTo>
                <a:lnTo>
                  <a:pt x="2264" y="425"/>
                </a:lnTo>
                <a:lnTo>
                  <a:pt x="2307" y="465"/>
                </a:lnTo>
                <a:lnTo>
                  <a:pt x="2346" y="507"/>
                </a:lnTo>
                <a:lnTo>
                  <a:pt x="2382" y="552"/>
                </a:lnTo>
                <a:lnTo>
                  <a:pt x="2415" y="598"/>
                </a:lnTo>
                <a:lnTo>
                  <a:pt x="2445" y="646"/>
                </a:lnTo>
                <a:lnTo>
                  <a:pt x="2471" y="697"/>
                </a:lnTo>
                <a:lnTo>
                  <a:pt x="2495" y="749"/>
                </a:lnTo>
                <a:lnTo>
                  <a:pt x="2516" y="802"/>
                </a:lnTo>
                <a:lnTo>
                  <a:pt x="2534" y="857"/>
                </a:lnTo>
                <a:lnTo>
                  <a:pt x="2549" y="914"/>
                </a:lnTo>
                <a:lnTo>
                  <a:pt x="2562" y="971"/>
                </a:lnTo>
                <a:lnTo>
                  <a:pt x="2572" y="1030"/>
                </a:lnTo>
                <a:lnTo>
                  <a:pt x="2581" y="1091"/>
                </a:lnTo>
                <a:lnTo>
                  <a:pt x="2586" y="1152"/>
                </a:lnTo>
                <a:lnTo>
                  <a:pt x="2589" y="1214"/>
                </a:lnTo>
                <a:lnTo>
                  <a:pt x="2591" y="1276"/>
                </a:lnTo>
                <a:lnTo>
                  <a:pt x="2590" y="1339"/>
                </a:lnTo>
                <a:lnTo>
                  <a:pt x="2588" y="1403"/>
                </a:lnTo>
                <a:lnTo>
                  <a:pt x="2583" y="1467"/>
                </a:lnTo>
                <a:lnTo>
                  <a:pt x="2576" y="1532"/>
                </a:lnTo>
                <a:lnTo>
                  <a:pt x="2569" y="1597"/>
                </a:lnTo>
                <a:lnTo>
                  <a:pt x="2560" y="1662"/>
                </a:lnTo>
                <a:lnTo>
                  <a:pt x="2550" y="1727"/>
                </a:lnTo>
                <a:lnTo>
                  <a:pt x="2538" y="1791"/>
                </a:lnTo>
                <a:lnTo>
                  <a:pt x="2524" y="1856"/>
                </a:lnTo>
                <a:lnTo>
                  <a:pt x="2510" y="1921"/>
                </a:lnTo>
                <a:lnTo>
                  <a:pt x="2495" y="1985"/>
                </a:lnTo>
                <a:lnTo>
                  <a:pt x="2478" y="2048"/>
                </a:lnTo>
                <a:lnTo>
                  <a:pt x="2462" y="2111"/>
                </a:lnTo>
                <a:lnTo>
                  <a:pt x="2444" y="2173"/>
                </a:lnTo>
                <a:lnTo>
                  <a:pt x="2425" y="2234"/>
                </a:lnTo>
                <a:lnTo>
                  <a:pt x="2407" y="2294"/>
                </a:lnTo>
                <a:lnTo>
                  <a:pt x="2387" y="2353"/>
                </a:lnTo>
                <a:lnTo>
                  <a:pt x="2367" y="2412"/>
                </a:lnTo>
                <a:lnTo>
                  <a:pt x="2347" y="2469"/>
                </a:lnTo>
                <a:lnTo>
                  <a:pt x="2327" y="2523"/>
                </a:lnTo>
                <a:lnTo>
                  <a:pt x="2307" y="2578"/>
                </a:lnTo>
                <a:lnTo>
                  <a:pt x="2287" y="2630"/>
                </a:lnTo>
                <a:lnTo>
                  <a:pt x="2267" y="2680"/>
                </a:lnTo>
                <a:lnTo>
                  <a:pt x="2247" y="2730"/>
                </a:lnTo>
                <a:lnTo>
                  <a:pt x="2228" y="2776"/>
                </a:lnTo>
                <a:lnTo>
                  <a:pt x="2208" y="2821"/>
                </a:lnTo>
                <a:lnTo>
                  <a:pt x="2190" y="2864"/>
                </a:lnTo>
                <a:lnTo>
                  <a:pt x="2173" y="2905"/>
                </a:lnTo>
                <a:lnTo>
                  <a:pt x="2155" y="2943"/>
                </a:lnTo>
                <a:lnTo>
                  <a:pt x="2139" y="2978"/>
                </a:lnTo>
                <a:lnTo>
                  <a:pt x="2124" y="3012"/>
                </a:lnTo>
                <a:lnTo>
                  <a:pt x="2109" y="3042"/>
                </a:lnTo>
                <a:lnTo>
                  <a:pt x="2096" y="3070"/>
                </a:lnTo>
                <a:lnTo>
                  <a:pt x="2084" y="3095"/>
                </a:lnTo>
                <a:lnTo>
                  <a:pt x="2072" y="3117"/>
                </a:lnTo>
                <a:lnTo>
                  <a:pt x="2063" y="3136"/>
                </a:lnTo>
                <a:lnTo>
                  <a:pt x="2055" y="3151"/>
                </a:lnTo>
                <a:lnTo>
                  <a:pt x="2049" y="3164"/>
                </a:lnTo>
                <a:lnTo>
                  <a:pt x="2044" y="3173"/>
                </a:lnTo>
                <a:lnTo>
                  <a:pt x="2042" y="3178"/>
                </a:lnTo>
                <a:lnTo>
                  <a:pt x="2041" y="3180"/>
                </a:lnTo>
                <a:lnTo>
                  <a:pt x="2055" y="3135"/>
                </a:lnTo>
                <a:lnTo>
                  <a:pt x="2069" y="3084"/>
                </a:lnTo>
                <a:lnTo>
                  <a:pt x="2084" y="3031"/>
                </a:lnTo>
                <a:lnTo>
                  <a:pt x="2098" y="2974"/>
                </a:lnTo>
                <a:lnTo>
                  <a:pt x="2112" y="2915"/>
                </a:lnTo>
                <a:lnTo>
                  <a:pt x="2127" y="2854"/>
                </a:lnTo>
                <a:lnTo>
                  <a:pt x="2141" y="2792"/>
                </a:lnTo>
                <a:lnTo>
                  <a:pt x="2154" y="2730"/>
                </a:lnTo>
                <a:lnTo>
                  <a:pt x="2168" y="2667"/>
                </a:lnTo>
                <a:lnTo>
                  <a:pt x="2181" y="2604"/>
                </a:lnTo>
                <a:lnTo>
                  <a:pt x="2193" y="2543"/>
                </a:lnTo>
                <a:lnTo>
                  <a:pt x="2204" y="2483"/>
                </a:lnTo>
                <a:lnTo>
                  <a:pt x="2216" y="2425"/>
                </a:lnTo>
                <a:lnTo>
                  <a:pt x="2227" y="2371"/>
                </a:lnTo>
                <a:lnTo>
                  <a:pt x="2236" y="2320"/>
                </a:lnTo>
                <a:lnTo>
                  <a:pt x="2244" y="2273"/>
                </a:lnTo>
                <a:lnTo>
                  <a:pt x="2252" y="2230"/>
                </a:lnTo>
                <a:lnTo>
                  <a:pt x="2260" y="2193"/>
                </a:lnTo>
                <a:lnTo>
                  <a:pt x="2265" y="2161"/>
                </a:lnTo>
                <a:lnTo>
                  <a:pt x="2269" y="2137"/>
                </a:lnTo>
                <a:lnTo>
                  <a:pt x="2263" y="2160"/>
                </a:lnTo>
                <a:lnTo>
                  <a:pt x="2254" y="2186"/>
                </a:lnTo>
                <a:lnTo>
                  <a:pt x="2244" y="2214"/>
                </a:lnTo>
                <a:lnTo>
                  <a:pt x="2232" y="2243"/>
                </a:lnTo>
                <a:lnTo>
                  <a:pt x="2220" y="2272"/>
                </a:lnTo>
                <a:lnTo>
                  <a:pt x="2206" y="2301"/>
                </a:lnTo>
                <a:lnTo>
                  <a:pt x="2192" y="2329"/>
                </a:lnTo>
                <a:lnTo>
                  <a:pt x="2178" y="2357"/>
                </a:lnTo>
                <a:lnTo>
                  <a:pt x="2163" y="2384"/>
                </a:lnTo>
                <a:lnTo>
                  <a:pt x="2150" y="2410"/>
                </a:lnTo>
                <a:lnTo>
                  <a:pt x="2138" y="2433"/>
                </a:lnTo>
                <a:lnTo>
                  <a:pt x="2126" y="2453"/>
                </a:lnTo>
                <a:lnTo>
                  <a:pt x="2115" y="2472"/>
                </a:lnTo>
                <a:lnTo>
                  <a:pt x="2107" y="2486"/>
                </a:lnTo>
                <a:lnTo>
                  <a:pt x="2101" y="2498"/>
                </a:lnTo>
                <a:lnTo>
                  <a:pt x="2097" y="2504"/>
                </a:lnTo>
                <a:lnTo>
                  <a:pt x="2095" y="2507"/>
                </a:lnTo>
                <a:lnTo>
                  <a:pt x="2104" y="2480"/>
                </a:lnTo>
                <a:lnTo>
                  <a:pt x="2111" y="2449"/>
                </a:lnTo>
                <a:lnTo>
                  <a:pt x="2118" y="2415"/>
                </a:lnTo>
                <a:lnTo>
                  <a:pt x="2124" y="2377"/>
                </a:lnTo>
                <a:lnTo>
                  <a:pt x="2128" y="2337"/>
                </a:lnTo>
                <a:lnTo>
                  <a:pt x="2131" y="2294"/>
                </a:lnTo>
                <a:lnTo>
                  <a:pt x="2134" y="2252"/>
                </a:lnTo>
                <a:lnTo>
                  <a:pt x="2136" y="2208"/>
                </a:lnTo>
                <a:lnTo>
                  <a:pt x="2137" y="2164"/>
                </a:lnTo>
                <a:lnTo>
                  <a:pt x="2138" y="2122"/>
                </a:lnTo>
                <a:lnTo>
                  <a:pt x="2138" y="2081"/>
                </a:lnTo>
                <a:lnTo>
                  <a:pt x="2138" y="2043"/>
                </a:lnTo>
                <a:lnTo>
                  <a:pt x="2138" y="2008"/>
                </a:lnTo>
                <a:lnTo>
                  <a:pt x="2138" y="1976"/>
                </a:lnTo>
                <a:lnTo>
                  <a:pt x="2137" y="1948"/>
                </a:lnTo>
                <a:lnTo>
                  <a:pt x="2136" y="1925"/>
                </a:lnTo>
                <a:lnTo>
                  <a:pt x="2136" y="1908"/>
                </a:lnTo>
                <a:lnTo>
                  <a:pt x="2136" y="1897"/>
                </a:lnTo>
                <a:lnTo>
                  <a:pt x="2135" y="1893"/>
                </a:lnTo>
                <a:lnTo>
                  <a:pt x="2118" y="1916"/>
                </a:lnTo>
                <a:lnTo>
                  <a:pt x="2103" y="1933"/>
                </a:lnTo>
                <a:lnTo>
                  <a:pt x="2089" y="1946"/>
                </a:lnTo>
                <a:lnTo>
                  <a:pt x="2078" y="1955"/>
                </a:lnTo>
                <a:lnTo>
                  <a:pt x="2068" y="1960"/>
                </a:lnTo>
                <a:lnTo>
                  <a:pt x="2062" y="1963"/>
                </a:lnTo>
                <a:lnTo>
                  <a:pt x="2060" y="1963"/>
                </a:lnTo>
                <a:lnTo>
                  <a:pt x="2068" y="1916"/>
                </a:lnTo>
                <a:lnTo>
                  <a:pt x="2074" y="1870"/>
                </a:lnTo>
                <a:lnTo>
                  <a:pt x="2078" y="1826"/>
                </a:lnTo>
                <a:lnTo>
                  <a:pt x="2078" y="1785"/>
                </a:lnTo>
                <a:lnTo>
                  <a:pt x="2078" y="1748"/>
                </a:lnTo>
                <a:lnTo>
                  <a:pt x="2075" y="1714"/>
                </a:lnTo>
                <a:lnTo>
                  <a:pt x="2072" y="1685"/>
                </a:lnTo>
                <a:lnTo>
                  <a:pt x="2069" y="1659"/>
                </a:lnTo>
                <a:lnTo>
                  <a:pt x="2066" y="1640"/>
                </a:lnTo>
                <a:lnTo>
                  <a:pt x="2063" y="1624"/>
                </a:lnTo>
                <a:lnTo>
                  <a:pt x="2061" y="1615"/>
                </a:lnTo>
                <a:lnTo>
                  <a:pt x="2060" y="1612"/>
                </a:lnTo>
                <a:lnTo>
                  <a:pt x="2056" y="1654"/>
                </a:lnTo>
                <a:lnTo>
                  <a:pt x="2050" y="1690"/>
                </a:lnTo>
                <a:lnTo>
                  <a:pt x="2043" y="1720"/>
                </a:lnTo>
                <a:lnTo>
                  <a:pt x="2036" y="1746"/>
                </a:lnTo>
                <a:lnTo>
                  <a:pt x="2027" y="1766"/>
                </a:lnTo>
                <a:lnTo>
                  <a:pt x="2020" y="1783"/>
                </a:lnTo>
                <a:lnTo>
                  <a:pt x="2012" y="1795"/>
                </a:lnTo>
                <a:lnTo>
                  <a:pt x="2005" y="1805"/>
                </a:lnTo>
                <a:lnTo>
                  <a:pt x="1999" y="1811"/>
                </a:lnTo>
                <a:lnTo>
                  <a:pt x="1995" y="1815"/>
                </a:lnTo>
                <a:lnTo>
                  <a:pt x="1992" y="1817"/>
                </a:lnTo>
                <a:lnTo>
                  <a:pt x="1991" y="1818"/>
                </a:lnTo>
                <a:lnTo>
                  <a:pt x="1945" y="1807"/>
                </a:lnTo>
                <a:lnTo>
                  <a:pt x="1895" y="1796"/>
                </a:lnTo>
                <a:lnTo>
                  <a:pt x="1841" y="1788"/>
                </a:lnTo>
                <a:lnTo>
                  <a:pt x="1785" y="1782"/>
                </a:lnTo>
                <a:lnTo>
                  <a:pt x="1728" y="1776"/>
                </a:lnTo>
                <a:lnTo>
                  <a:pt x="1668" y="1772"/>
                </a:lnTo>
                <a:lnTo>
                  <a:pt x="1606" y="1768"/>
                </a:lnTo>
                <a:lnTo>
                  <a:pt x="1543" y="1767"/>
                </a:lnTo>
                <a:lnTo>
                  <a:pt x="1479" y="1766"/>
                </a:lnTo>
                <a:lnTo>
                  <a:pt x="1416" y="1766"/>
                </a:lnTo>
                <a:lnTo>
                  <a:pt x="1353" y="1766"/>
                </a:lnTo>
                <a:lnTo>
                  <a:pt x="1290" y="1768"/>
                </a:lnTo>
                <a:lnTo>
                  <a:pt x="1228" y="1771"/>
                </a:lnTo>
                <a:lnTo>
                  <a:pt x="1168" y="1773"/>
                </a:lnTo>
                <a:lnTo>
                  <a:pt x="1109" y="1776"/>
                </a:lnTo>
                <a:lnTo>
                  <a:pt x="1053" y="1779"/>
                </a:lnTo>
                <a:lnTo>
                  <a:pt x="1000" y="1782"/>
                </a:lnTo>
                <a:lnTo>
                  <a:pt x="950" y="1786"/>
                </a:lnTo>
                <a:lnTo>
                  <a:pt x="903" y="1789"/>
                </a:lnTo>
                <a:lnTo>
                  <a:pt x="860" y="1793"/>
                </a:lnTo>
                <a:lnTo>
                  <a:pt x="821" y="1796"/>
                </a:lnTo>
                <a:lnTo>
                  <a:pt x="787" y="1799"/>
                </a:lnTo>
                <a:lnTo>
                  <a:pt x="759" y="1802"/>
                </a:lnTo>
                <a:lnTo>
                  <a:pt x="735" y="1805"/>
                </a:lnTo>
                <a:lnTo>
                  <a:pt x="719" y="1807"/>
                </a:lnTo>
                <a:lnTo>
                  <a:pt x="709" y="1808"/>
                </a:lnTo>
                <a:lnTo>
                  <a:pt x="704" y="1808"/>
                </a:lnTo>
                <a:lnTo>
                  <a:pt x="693" y="1787"/>
                </a:lnTo>
                <a:lnTo>
                  <a:pt x="685" y="1766"/>
                </a:lnTo>
                <a:lnTo>
                  <a:pt x="681" y="1746"/>
                </a:lnTo>
                <a:lnTo>
                  <a:pt x="678" y="1725"/>
                </a:lnTo>
                <a:lnTo>
                  <a:pt x="677" y="1708"/>
                </a:lnTo>
                <a:lnTo>
                  <a:pt x="678" y="1692"/>
                </a:lnTo>
                <a:lnTo>
                  <a:pt x="678" y="1681"/>
                </a:lnTo>
                <a:lnTo>
                  <a:pt x="679" y="1674"/>
                </a:lnTo>
                <a:lnTo>
                  <a:pt x="680" y="1670"/>
                </a:lnTo>
                <a:lnTo>
                  <a:pt x="671" y="1678"/>
                </a:lnTo>
                <a:lnTo>
                  <a:pt x="662" y="1691"/>
                </a:lnTo>
                <a:lnTo>
                  <a:pt x="652" y="1708"/>
                </a:lnTo>
                <a:lnTo>
                  <a:pt x="644" y="1727"/>
                </a:lnTo>
                <a:lnTo>
                  <a:pt x="637" y="1749"/>
                </a:lnTo>
                <a:lnTo>
                  <a:pt x="630" y="1772"/>
                </a:lnTo>
                <a:lnTo>
                  <a:pt x="623" y="1795"/>
                </a:lnTo>
                <a:lnTo>
                  <a:pt x="618" y="1819"/>
                </a:lnTo>
                <a:lnTo>
                  <a:pt x="612" y="1841"/>
                </a:lnTo>
                <a:lnTo>
                  <a:pt x="608" y="1861"/>
                </a:lnTo>
                <a:lnTo>
                  <a:pt x="604" y="1878"/>
                </a:lnTo>
                <a:lnTo>
                  <a:pt x="602" y="1891"/>
                </a:lnTo>
                <a:lnTo>
                  <a:pt x="600" y="1900"/>
                </a:lnTo>
                <a:lnTo>
                  <a:pt x="600" y="1904"/>
                </a:lnTo>
                <a:lnTo>
                  <a:pt x="586" y="1884"/>
                </a:lnTo>
                <a:lnTo>
                  <a:pt x="574" y="1862"/>
                </a:lnTo>
                <a:lnTo>
                  <a:pt x="563" y="1840"/>
                </a:lnTo>
                <a:lnTo>
                  <a:pt x="554" y="1817"/>
                </a:lnTo>
                <a:lnTo>
                  <a:pt x="546" y="1795"/>
                </a:lnTo>
                <a:lnTo>
                  <a:pt x="541" y="1775"/>
                </a:lnTo>
                <a:lnTo>
                  <a:pt x="536" y="1758"/>
                </a:lnTo>
                <a:lnTo>
                  <a:pt x="533" y="1744"/>
                </a:lnTo>
                <a:lnTo>
                  <a:pt x="531" y="1735"/>
                </a:lnTo>
                <a:lnTo>
                  <a:pt x="531" y="1732"/>
                </a:lnTo>
                <a:lnTo>
                  <a:pt x="522" y="1772"/>
                </a:lnTo>
                <a:lnTo>
                  <a:pt x="518" y="1814"/>
                </a:lnTo>
                <a:lnTo>
                  <a:pt x="515" y="1857"/>
                </a:lnTo>
                <a:lnTo>
                  <a:pt x="515" y="1904"/>
                </a:lnTo>
                <a:lnTo>
                  <a:pt x="516" y="1950"/>
                </a:lnTo>
                <a:lnTo>
                  <a:pt x="519" y="1997"/>
                </a:lnTo>
                <a:lnTo>
                  <a:pt x="524" y="2046"/>
                </a:lnTo>
                <a:lnTo>
                  <a:pt x="531" y="2094"/>
                </a:lnTo>
                <a:lnTo>
                  <a:pt x="538" y="2142"/>
                </a:lnTo>
                <a:lnTo>
                  <a:pt x="546" y="2190"/>
                </a:lnTo>
                <a:lnTo>
                  <a:pt x="554" y="2237"/>
                </a:lnTo>
                <a:lnTo>
                  <a:pt x="564" y="2282"/>
                </a:lnTo>
                <a:lnTo>
                  <a:pt x="574" y="2326"/>
                </a:lnTo>
                <a:lnTo>
                  <a:pt x="584" y="2368"/>
                </a:lnTo>
                <a:lnTo>
                  <a:pt x="594" y="2408"/>
                </a:lnTo>
                <a:lnTo>
                  <a:pt x="603" y="2445"/>
                </a:lnTo>
                <a:lnTo>
                  <a:pt x="612" y="2479"/>
                </a:lnTo>
                <a:lnTo>
                  <a:pt x="622" y="2509"/>
                </a:lnTo>
                <a:lnTo>
                  <a:pt x="630" y="2536"/>
                </a:lnTo>
                <a:lnTo>
                  <a:pt x="636" y="2558"/>
                </a:lnTo>
                <a:lnTo>
                  <a:pt x="642" y="2577"/>
                </a:lnTo>
                <a:lnTo>
                  <a:pt x="646" y="2590"/>
                </a:lnTo>
                <a:lnTo>
                  <a:pt x="649" y="2599"/>
                </a:lnTo>
                <a:lnTo>
                  <a:pt x="650" y="2602"/>
                </a:lnTo>
                <a:lnTo>
                  <a:pt x="622" y="2575"/>
                </a:lnTo>
                <a:lnTo>
                  <a:pt x="595" y="2545"/>
                </a:lnTo>
                <a:lnTo>
                  <a:pt x="571" y="2515"/>
                </a:lnTo>
                <a:lnTo>
                  <a:pt x="547" y="2484"/>
                </a:lnTo>
                <a:lnTo>
                  <a:pt x="524" y="2452"/>
                </a:lnTo>
                <a:lnTo>
                  <a:pt x="505" y="2421"/>
                </a:lnTo>
                <a:lnTo>
                  <a:pt x="487" y="2391"/>
                </a:lnTo>
                <a:lnTo>
                  <a:pt x="470" y="2361"/>
                </a:lnTo>
                <a:lnTo>
                  <a:pt x="455" y="2334"/>
                </a:lnTo>
                <a:lnTo>
                  <a:pt x="443" y="2308"/>
                </a:lnTo>
                <a:lnTo>
                  <a:pt x="431" y="2285"/>
                </a:lnTo>
                <a:lnTo>
                  <a:pt x="422" y="2265"/>
                </a:lnTo>
                <a:lnTo>
                  <a:pt x="415" y="2249"/>
                </a:lnTo>
                <a:lnTo>
                  <a:pt x="410" y="2237"/>
                </a:lnTo>
                <a:lnTo>
                  <a:pt x="407" y="2229"/>
                </a:lnTo>
                <a:lnTo>
                  <a:pt x="406" y="2226"/>
                </a:lnTo>
                <a:lnTo>
                  <a:pt x="408" y="2292"/>
                </a:lnTo>
                <a:lnTo>
                  <a:pt x="413" y="2357"/>
                </a:lnTo>
                <a:lnTo>
                  <a:pt x="420" y="2421"/>
                </a:lnTo>
                <a:lnTo>
                  <a:pt x="428" y="2485"/>
                </a:lnTo>
                <a:lnTo>
                  <a:pt x="439" y="2549"/>
                </a:lnTo>
                <a:lnTo>
                  <a:pt x="450" y="2611"/>
                </a:lnTo>
                <a:lnTo>
                  <a:pt x="462" y="2671"/>
                </a:lnTo>
                <a:lnTo>
                  <a:pt x="475" y="2731"/>
                </a:lnTo>
                <a:lnTo>
                  <a:pt x="489" y="2787"/>
                </a:lnTo>
                <a:lnTo>
                  <a:pt x="503" y="2842"/>
                </a:lnTo>
                <a:lnTo>
                  <a:pt x="518" y="2896"/>
                </a:lnTo>
                <a:lnTo>
                  <a:pt x="533" y="2945"/>
                </a:lnTo>
                <a:lnTo>
                  <a:pt x="548" y="2994"/>
                </a:lnTo>
                <a:lnTo>
                  <a:pt x="562" y="3038"/>
                </a:lnTo>
                <a:lnTo>
                  <a:pt x="577" y="3079"/>
                </a:lnTo>
                <a:lnTo>
                  <a:pt x="590" y="3117"/>
                </a:lnTo>
                <a:lnTo>
                  <a:pt x="602" y="3152"/>
                </a:lnTo>
                <a:lnTo>
                  <a:pt x="613" y="3182"/>
                </a:lnTo>
                <a:lnTo>
                  <a:pt x="624" y="3209"/>
                </a:lnTo>
                <a:lnTo>
                  <a:pt x="633" y="3231"/>
                </a:lnTo>
                <a:lnTo>
                  <a:pt x="640" y="3249"/>
                </a:lnTo>
                <a:lnTo>
                  <a:pt x="645" y="3262"/>
                </a:lnTo>
                <a:lnTo>
                  <a:pt x="649" y="3270"/>
                </a:lnTo>
                <a:lnTo>
                  <a:pt x="650" y="3272"/>
                </a:lnTo>
                <a:lnTo>
                  <a:pt x="609" y="3229"/>
                </a:lnTo>
                <a:lnTo>
                  <a:pt x="569" y="3181"/>
                </a:lnTo>
                <a:lnTo>
                  <a:pt x="533" y="3131"/>
                </a:lnTo>
                <a:lnTo>
                  <a:pt x="497" y="3078"/>
                </a:lnTo>
                <a:lnTo>
                  <a:pt x="464" y="3022"/>
                </a:lnTo>
                <a:lnTo>
                  <a:pt x="432" y="2965"/>
                </a:lnTo>
                <a:lnTo>
                  <a:pt x="402" y="2905"/>
                </a:lnTo>
                <a:lnTo>
                  <a:pt x="374" y="2844"/>
                </a:lnTo>
                <a:lnTo>
                  <a:pt x="348" y="2783"/>
                </a:lnTo>
                <a:lnTo>
                  <a:pt x="323" y="2721"/>
                </a:lnTo>
                <a:lnTo>
                  <a:pt x="301" y="2659"/>
                </a:lnTo>
                <a:lnTo>
                  <a:pt x="279" y="2598"/>
                </a:lnTo>
                <a:lnTo>
                  <a:pt x="259" y="2537"/>
                </a:lnTo>
                <a:lnTo>
                  <a:pt x="240" y="2476"/>
                </a:lnTo>
                <a:lnTo>
                  <a:pt x="224" y="2418"/>
                </a:lnTo>
                <a:lnTo>
                  <a:pt x="209" y="2361"/>
                </a:lnTo>
                <a:lnTo>
                  <a:pt x="195" y="2307"/>
                </a:lnTo>
                <a:lnTo>
                  <a:pt x="182" y="2255"/>
                </a:lnTo>
                <a:lnTo>
                  <a:pt x="171" y="2207"/>
                </a:lnTo>
                <a:lnTo>
                  <a:pt x="162" y="2161"/>
                </a:lnTo>
                <a:lnTo>
                  <a:pt x="153" y="2120"/>
                </a:lnTo>
                <a:lnTo>
                  <a:pt x="146" y="2083"/>
                </a:lnTo>
                <a:lnTo>
                  <a:pt x="140" y="2051"/>
                </a:lnTo>
                <a:lnTo>
                  <a:pt x="135" y="2023"/>
                </a:lnTo>
                <a:lnTo>
                  <a:pt x="131" y="2002"/>
                </a:lnTo>
                <a:lnTo>
                  <a:pt x="129" y="1985"/>
                </a:lnTo>
                <a:lnTo>
                  <a:pt x="127" y="1976"/>
                </a:lnTo>
                <a:lnTo>
                  <a:pt x="127" y="1972"/>
                </a:lnTo>
                <a:lnTo>
                  <a:pt x="119" y="2009"/>
                </a:lnTo>
                <a:lnTo>
                  <a:pt x="113" y="2047"/>
                </a:lnTo>
                <a:lnTo>
                  <a:pt x="109" y="2083"/>
                </a:lnTo>
                <a:lnTo>
                  <a:pt x="106" y="2119"/>
                </a:lnTo>
                <a:lnTo>
                  <a:pt x="104" y="2153"/>
                </a:lnTo>
                <a:lnTo>
                  <a:pt x="102" y="2184"/>
                </a:lnTo>
                <a:lnTo>
                  <a:pt x="102" y="2213"/>
                </a:lnTo>
                <a:lnTo>
                  <a:pt x="102" y="2238"/>
                </a:lnTo>
                <a:lnTo>
                  <a:pt x="102" y="2257"/>
                </a:lnTo>
                <a:lnTo>
                  <a:pt x="103" y="2273"/>
                </a:lnTo>
                <a:lnTo>
                  <a:pt x="103" y="2283"/>
                </a:lnTo>
                <a:lnTo>
                  <a:pt x="103" y="2286"/>
                </a:lnTo>
                <a:lnTo>
                  <a:pt x="78" y="2175"/>
                </a:lnTo>
                <a:lnTo>
                  <a:pt x="56" y="2068"/>
                </a:lnTo>
                <a:lnTo>
                  <a:pt x="38" y="1963"/>
                </a:lnTo>
                <a:lnTo>
                  <a:pt x="24" y="1864"/>
                </a:lnTo>
                <a:lnTo>
                  <a:pt x="12" y="1767"/>
                </a:lnTo>
                <a:lnTo>
                  <a:pt x="5" y="1676"/>
                </a:lnTo>
                <a:lnTo>
                  <a:pt x="1" y="1586"/>
                </a:lnTo>
                <a:lnTo>
                  <a:pt x="0" y="1500"/>
                </a:lnTo>
                <a:lnTo>
                  <a:pt x="2" y="1419"/>
                </a:lnTo>
                <a:lnTo>
                  <a:pt x="7" y="1339"/>
                </a:lnTo>
                <a:lnTo>
                  <a:pt x="15" y="1264"/>
                </a:lnTo>
                <a:lnTo>
                  <a:pt x="26" y="1192"/>
                </a:lnTo>
                <a:lnTo>
                  <a:pt x="39" y="1123"/>
                </a:lnTo>
                <a:lnTo>
                  <a:pt x="54" y="1057"/>
                </a:lnTo>
                <a:lnTo>
                  <a:pt x="73" y="994"/>
                </a:lnTo>
                <a:lnTo>
                  <a:pt x="92" y="934"/>
                </a:lnTo>
                <a:lnTo>
                  <a:pt x="115" y="876"/>
                </a:lnTo>
                <a:lnTo>
                  <a:pt x="138" y="822"/>
                </a:lnTo>
                <a:lnTo>
                  <a:pt x="165" y="770"/>
                </a:lnTo>
                <a:lnTo>
                  <a:pt x="192" y="721"/>
                </a:lnTo>
                <a:lnTo>
                  <a:pt x="221" y="674"/>
                </a:lnTo>
                <a:lnTo>
                  <a:pt x="252" y="630"/>
                </a:lnTo>
                <a:lnTo>
                  <a:pt x="283" y="589"/>
                </a:lnTo>
                <a:lnTo>
                  <a:pt x="316" y="550"/>
                </a:lnTo>
                <a:lnTo>
                  <a:pt x="351" y="512"/>
                </a:lnTo>
                <a:lnTo>
                  <a:pt x="385" y="477"/>
                </a:lnTo>
                <a:lnTo>
                  <a:pt x="421" y="445"/>
                </a:lnTo>
                <a:lnTo>
                  <a:pt x="458" y="414"/>
                </a:lnTo>
                <a:lnTo>
                  <a:pt x="495" y="387"/>
                </a:lnTo>
                <a:lnTo>
                  <a:pt x="532" y="360"/>
                </a:lnTo>
                <a:lnTo>
                  <a:pt x="569" y="335"/>
                </a:lnTo>
                <a:lnTo>
                  <a:pt x="607" y="312"/>
                </a:lnTo>
                <a:lnTo>
                  <a:pt x="646" y="292"/>
                </a:lnTo>
                <a:lnTo>
                  <a:pt x="684" y="272"/>
                </a:lnTo>
                <a:lnTo>
                  <a:pt x="722" y="254"/>
                </a:lnTo>
                <a:lnTo>
                  <a:pt x="759" y="238"/>
                </a:lnTo>
                <a:lnTo>
                  <a:pt x="795" y="223"/>
                </a:lnTo>
                <a:lnTo>
                  <a:pt x="832" y="209"/>
                </a:lnTo>
                <a:lnTo>
                  <a:pt x="868" y="198"/>
                </a:lnTo>
                <a:lnTo>
                  <a:pt x="903" y="187"/>
                </a:lnTo>
                <a:lnTo>
                  <a:pt x="937" y="177"/>
                </a:lnTo>
                <a:lnTo>
                  <a:pt x="969" y="169"/>
                </a:lnTo>
                <a:lnTo>
                  <a:pt x="1001" y="162"/>
                </a:lnTo>
                <a:lnTo>
                  <a:pt x="1031" y="155"/>
                </a:lnTo>
                <a:lnTo>
                  <a:pt x="1060" y="149"/>
                </a:lnTo>
                <a:lnTo>
                  <a:pt x="1087" y="144"/>
                </a:lnTo>
                <a:lnTo>
                  <a:pt x="1112" y="141"/>
                </a:lnTo>
                <a:lnTo>
                  <a:pt x="1136" y="137"/>
                </a:lnTo>
                <a:lnTo>
                  <a:pt x="1157" y="135"/>
                </a:lnTo>
                <a:lnTo>
                  <a:pt x="1178" y="133"/>
                </a:lnTo>
                <a:lnTo>
                  <a:pt x="1195" y="131"/>
                </a:lnTo>
                <a:lnTo>
                  <a:pt x="1210" y="130"/>
                </a:lnTo>
                <a:lnTo>
                  <a:pt x="1223" y="130"/>
                </a:lnTo>
                <a:lnTo>
                  <a:pt x="1233" y="129"/>
                </a:lnTo>
                <a:lnTo>
                  <a:pt x="1240" y="129"/>
                </a:lnTo>
                <a:lnTo>
                  <a:pt x="1244" y="129"/>
                </a:lnTo>
                <a:lnTo>
                  <a:pt x="1246" y="129"/>
                </a:lnTo>
                <a:lnTo>
                  <a:pt x="1237" y="103"/>
                </a:lnTo>
                <a:lnTo>
                  <a:pt x="1226" y="83"/>
                </a:lnTo>
                <a:lnTo>
                  <a:pt x="1212" y="67"/>
                </a:lnTo>
                <a:lnTo>
                  <a:pt x="1196" y="54"/>
                </a:lnTo>
                <a:lnTo>
                  <a:pt x="1180" y="44"/>
                </a:lnTo>
                <a:lnTo>
                  <a:pt x="1161" y="38"/>
                </a:lnTo>
                <a:lnTo>
                  <a:pt x="1144" y="34"/>
                </a:lnTo>
                <a:lnTo>
                  <a:pt x="1126" y="32"/>
                </a:lnTo>
                <a:lnTo>
                  <a:pt x="1107" y="32"/>
                </a:lnTo>
                <a:lnTo>
                  <a:pt x="1090" y="33"/>
                </a:lnTo>
                <a:lnTo>
                  <a:pt x="1075" y="36"/>
                </a:lnTo>
                <a:lnTo>
                  <a:pt x="1060" y="39"/>
                </a:lnTo>
                <a:lnTo>
                  <a:pt x="1048" y="42"/>
                </a:lnTo>
                <a:lnTo>
                  <a:pt x="1038" y="44"/>
                </a:lnTo>
                <a:lnTo>
                  <a:pt x="1032" y="46"/>
                </a:lnTo>
                <a:lnTo>
                  <a:pt x="1076" y="31"/>
                </a:lnTo>
                <a:lnTo>
                  <a:pt x="1116" y="17"/>
                </a:lnTo>
                <a:lnTo>
                  <a:pt x="1154" y="9"/>
                </a:lnTo>
                <a:lnTo>
                  <a:pt x="1189" y="3"/>
                </a:lnTo>
                <a:lnTo>
                  <a:pt x="1220" y="0"/>
                </a:lnTo>
                <a:lnTo>
                  <a:pt x="124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Freeform 350"/>
          <p:cNvSpPr>
            <a:spLocks noEditPoints="1"/>
          </p:cNvSpPr>
          <p:nvPr/>
        </p:nvSpPr>
        <p:spPr bwMode="auto">
          <a:xfrm>
            <a:off x="5791317" y="1503926"/>
            <a:ext cx="612161" cy="176847"/>
          </a:xfrm>
          <a:custGeom>
            <a:avLst/>
            <a:gdLst>
              <a:gd name="T0" fmla="*/ 537 w 3470"/>
              <a:gd name="T1" fmla="*/ 200 h 997"/>
              <a:gd name="T2" fmla="*/ 354 w 3470"/>
              <a:gd name="T3" fmla="*/ 405 h 997"/>
              <a:gd name="T4" fmla="*/ 347 w 3470"/>
              <a:gd name="T5" fmla="*/ 561 h 997"/>
              <a:gd name="T6" fmla="*/ 427 w 3470"/>
              <a:gd name="T7" fmla="*/ 803 h 997"/>
              <a:gd name="T8" fmla="*/ 690 w 3470"/>
              <a:gd name="T9" fmla="*/ 928 h 997"/>
              <a:gd name="T10" fmla="*/ 1074 w 3470"/>
              <a:gd name="T11" fmla="*/ 914 h 997"/>
              <a:gd name="T12" fmla="*/ 1303 w 3470"/>
              <a:gd name="T13" fmla="*/ 851 h 997"/>
              <a:gd name="T14" fmla="*/ 1404 w 3470"/>
              <a:gd name="T15" fmla="*/ 766 h 997"/>
              <a:gd name="T16" fmla="*/ 1506 w 3470"/>
              <a:gd name="T17" fmla="*/ 529 h 997"/>
              <a:gd name="T18" fmla="*/ 1519 w 3470"/>
              <a:gd name="T19" fmla="*/ 341 h 997"/>
              <a:gd name="T20" fmla="*/ 1365 w 3470"/>
              <a:gd name="T21" fmla="*/ 191 h 997"/>
              <a:gd name="T22" fmla="*/ 964 w 3470"/>
              <a:gd name="T23" fmla="*/ 136 h 997"/>
              <a:gd name="T24" fmla="*/ 2205 w 3470"/>
              <a:gd name="T25" fmla="*/ 153 h 997"/>
              <a:gd name="T26" fmla="*/ 1983 w 3470"/>
              <a:gd name="T27" fmla="*/ 257 h 997"/>
              <a:gd name="T28" fmla="*/ 1947 w 3470"/>
              <a:gd name="T29" fmla="*/ 433 h 997"/>
              <a:gd name="T30" fmla="*/ 2026 w 3470"/>
              <a:gd name="T31" fmla="*/ 688 h 997"/>
              <a:gd name="T32" fmla="*/ 2113 w 3470"/>
              <a:gd name="T33" fmla="*/ 800 h 997"/>
              <a:gd name="T34" fmla="*/ 2275 w 3470"/>
              <a:gd name="T35" fmla="*/ 877 h 997"/>
              <a:gd name="T36" fmla="*/ 2625 w 3470"/>
              <a:gd name="T37" fmla="*/ 914 h 997"/>
              <a:gd name="T38" fmla="*/ 2951 w 3470"/>
              <a:gd name="T39" fmla="*/ 864 h 997"/>
              <a:gd name="T40" fmla="*/ 3108 w 3470"/>
              <a:gd name="T41" fmla="*/ 650 h 997"/>
              <a:gd name="T42" fmla="*/ 3120 w 3470"/>
              <a:gd name="T43" fmla="*/ 429 h 997"/>
              <a:gd name="T44" fmla="*/ 3043 w 3470"/>
              <a:gd name="T45" fmla="*/ 266 h 997"/>
              <a:gd name="T46" fmla="*/ 2721 w 3470"/>
              <a:gd name="T47" fmla="*/ 125 h 997"/>
              <a:gd name="T48" fmla="*/ 2724 w 3470"/>
              <a:gd name="T49" fmla="*/ 20 h 997"/>
              <a:gd name="T50" fmla="*/ 3210 w 3470"/>
              <a:gd name="T51" fmla="*/ 104 h 997"/>
              <a:gd name="T52" fmla="*/ 3420 w 3470"/>
              <a:gd name="T53" fmla="*/ 180 h 997"/>
              <a:gd name="T54" fmla="*/ 3470 w 3470"/>
              <a:gd name="T55" fmla="*/ 296 h 997"/>
              <a:gd name="T56" fmla="*/ 3398 w 3470"/>
              <a:gd name="T57" fmla="*/ 363 h 997"/>
              <a:gd name="T58" fmla="*/ 3320 w 3470"/>
              <a:gd name="T59" fmla="*/ 453 h 997"/>
              <a:gd name="T60" fmla="*/ 3188 w 3470"/>
              <a:gd name="T61" fmla="*/ 547 h 997"/>
              <a:gd name="T62" fmla="*/ 3093 w 3470"/>
              <a:gd name="T63" fmla="*/ 828 h 997"/>
              <a:gd name="T64" fmla="*/ 2831 w 3470"/>
              <a:gd name="T65" fmla="*/ 973 h 997"/>
              <a:gd name="T66" fmla="*/ 2429 w 3470"/>
              <a:gd name="T67" fmla="*/ 969 h 997"/>
              <a:gd name="T68" fmla="*/ 2153 w 3470"/>
              <a:gd name="T69" fmla="*/ 904 h 997"/>
              <a:gd name="T70" fmla="*/ 2029 w 3470"/>
              <a:gd name="T71" fmla="*/ 808 h 997"/>
              <a:gd name="T72" fmla="*/ 1918 w 3470"/>
              <a:gd name="T73" fmla="*/ 590 h 997"/>
              <a:gd name="T74" fmla="*/ 1821 w 3470"/>
              <a:gd name="T75" fmla="*/ 457 h 997"/>
              <a:gd name="T76" fmla="*/ 1624 w 3470"/>
              <a:gd name="T77" fmla="*/ 466 h 997"/>
              <a:gd name="T78" fmla="*/ 1534 w 3470"/>
              <a:gd name="T79" fmla="*/ 655 h 997"/>
              <a:gd name="T80" fmla="*/ 1428 w 3470"/>
              <a:gd name="T81" fmla="*/ 838 h 997"/>
              <a:gd name="T82" fmla="*/ 1288 w 3470"/>
              <a:gd name="T83" fmla="*/ 932 h 997"/>
              <a:gd name="T84" fmla="*/ 983 w 3470"/>
              <a:gd name="T85" fmla="*/ 990 h 997"/>
              <a:gd name="T86" fmla="*/ 592 w 3470"/>
              <a:gd name="T87" fmla="*/ 979 h 997"/>
              <a:gd name="T88" fmla="*/ 350 w 3470"/>
              <a:gd name="T89" fmla="*/ 806 h 997"/>
              <a:gd name="T90" fmla="*/ 280 w 3470"/>
              <a:gd name="T91" fmla="*/ 524 h 997"/>
              <a:gd name="T92" fmla="*/ 137 w 3470"/>
              <a:gd name="T93" fmla="*/ 442 h 997"/>
              <a:gd name="T94" fmla="*/ 69 w 3470"/>
              <a:gd name="T95" fmla="*/ 378 h 997"/>
              <a:gd name="T96" fmla="*/ 0 w 3470"/>
              <a:gd name="T97" fmla="*/ 304 h 997"/>
              <a:gd name="T98" fmla="*/ 67 w 3470"/>
              <a:gd name="T99" fmla="*/ 186 h 997"/>
              <a:gd name="T100" fmla="*/ 309 w 3470"/>
              <a:gd name="T101" fmla="*/ 107 h 997"/>
              <a:gd name="T102" fmla="*/ 832 w 3470"/>
              <a:gd name="T103" fmla="*/ 26 h 997"/>
              <a:gd name="T104" fmla="*/ 1290 w 3470"/>
              <a:gd name="T105" fmla="*/ 33 h 997"/>
              <a:gd name="T106" fmla="*/ 1540 w 3470"/>
              <a:gd name="T107" fmla="*/ 115 h 997"/>
              <a:gd name="T108" fmla="*/ 1630 w 3470"/>
              <a:gd name="T109" fmla="*/ 214 h 997"/>
              <a:gd name="T110" fmla="*/ 1602 w 3470"/>
              <a:gd name="T111" fmla="*/ 310 h 997"/>
              <a:gd name="T112" fmla="*/ 1637 w 3470"/>
              <a:gd name="T113" fmla="*/ 390 h 997"/>
              <a:gd name="T114" fmla="*/ 1858 w 3470"/>
              <a:gd name="T115" fmla="*/ 400 h 997"/>
              <a:gd name="T116" fmla="*/ 1858 w 3470"/>
              <a:gd name="T117" fmla="*/ 284 h 997"/>
              <a:gd name="T118" fmla="*/ 1845 w 3470"/>
              <a:gd name="T119" fmla="*/ 186 h 997"/>
              <a:gd name="T120" fmla="*/ 1955 w 3470"/>
              <a:gd name="T121" fmla="*/ 85 h 997"/>
              <a:gd name="T122" fmla="*/ 2231 w 3470"/>
              <a:gd name="T123" fmla="*/ 10 h 9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70" h="997">
                <a:moveTo>
                  <a:pt x="883" y="134"/>
                </a:moveTo>
                <a:lnTo>
                  <a:pt x="814" y="136"/>
                </a:lnTo>
                <a:lnTo>
                  <a:pt x="749" y="141"/>
                </a:lnTo>
                <a:lnTo>
                  <a:pt x="689" y="150"/>
                </a:lnTo>
                <a:lnTo>
                  <a:pt x="633" y="163"/>
                </a:lnTo>
                <a:lnTo>
                  <a:pt x="582" y="180"/>
                </a:lnTo>
                <a:lnTo>
                  <a:pt x="537" y="200"/>
                </a:lnTo>
                <a:lnTo>
                  <a:pt x="496" y="224"/>
                </a:lnTo>
                <a:lnTo>
                  <a:pt x="459" y="252"/>
                </a:lnTo>
                <a:lnTo>
                  <a:pt x="426" y="284"/>
                </a:lnTo>
                <a:lnTo>
                  <a:pt x="397" y="320"/>
                </a:lnTo>
                <a:lnTo>
                  <a:pt x="374" y="358"/>
                </a:lnTo>
                <a:lnTo>
                  <a:pt x="355" y="401"/>
                </a:lnTo>
                <a:lnTo>
                  <a:pt x="354" y="405"/>
                </a:lnTo>
                <a:lnTo>
                  <a:pt x="353" y="414"/>
                </a:lnTo>
                <a:lnTo>
                  <a:pt x="351" y="428"/>
                </a:lnTo>
                <a:lnTo>
                  <a:pt x="349" y="448"/>
                </a:lnTo>
                <a:lnTo>
                  <a:pt x="347" y="471"/>
                </a:lnTo>
                <a:lnTo>
                  <a:pt x="346" y="498"/>
                </a:lnTo>
                <a:lnTo>
                  <a:pt x="346" y="528"/>
                </a:lnTo>
                <a:lnTo>
                  <a:pt x="347" y="561"/>
                </a:lnTo>
                <a:lnTo>
                  <a:pt x="349" y="595"/>
                </a:lnTo>
                <a:lnTo>
                  <a:pt x="354" y="631"/>
                </a:lnTo>
                <a:lnTo>
                  <a:pt x="362" y="666"/>
                </a:lnTo>
                <a:lnTo>
                  <a:pt x="373" y="702"/>
                </a:lnTo>
                <a:lnTo>
                  <a:pt x="387" y="737"/>
                </a:lnTo>
                <a:lnTo>
                  <a:pt x="405" y="770"/>
                </a:lnTo>
                <a:lnTo>
                  <a:pt x="427" y="803"/>
                </a:lnTo>
                <a:lnTo>
                  <a:pt x="454" y="833"/>
                </a:lnTo>
                <a:lnTo>
                  <a:pt x="484" y="857"/>
                </a:lnTo>
                <a:lnTo>
                  <a:pt x="518" y="880"/>
                </a:lnTo>
                <a:lnTo>
                  <a:pt x="556" y="897"/>
                </a:lnTo>
                <a:lnTo>
                  <a:pt x="597" y="911"/>
                </a:lnTo>
                <a:lnTo>
                  <a:pt x="642" y="922"/>
                </a:lnTo>
                <a:lnTo>
                  <a:pt x="690" y="928"/>
                </a:lnTo>
                <a:lnTo>
                  <a:pt x="742" y="931"/>
                </a:lnTo>
                <a:lnTo>
                  <a:pt x="772" y="931"/>
                </a:lnTo>
                <a:lnTo>
                  <a:pt x="844" y="930"/>
                </a:lnTo>
                <a:lnTo>
                  <a:pt x="910" y="928"/>
                </a:lnTo>
                <a:lnTo>
                  <a:pt x="970" y="925"/>
                </a:lnTo>
                <a:lnTo>
                  <a:pt x="1025" y="920"/>
                </a:lnTo>
                <a:lnTo>
                  <a:pt x="1074" y="914"/>
                </a:lnTo>
                <a:lnTo>
                  <a:pt x="1119" y="908"/>
                </a:lnTo>
                <a:lnTo>
                  <a:pt x="1159" y="900"/>
                </a:lnTo>
                <a:lnTo>
                  <a:pt x="1195" y="892"/>
                </a:lnTo>
                <a:lnTo>
                  <a:pt x="1227" y="883"/>
                </a:lnTo>
                <a:lnTo>
                  <a:pt x="1255" y="874"/>
                </a:lnTo>
                <a:lnTo>
                  <a:pt x="1281" y="863"/>
                </a:lnTo>
                <a:lnTo>
                  <a:pt x="1303" y="851"/>
                </a:lnTo>
                <a:lnTo>
                  <a:pt x="1323" y="840"/>
                </a:lnTo>
                <a:lnTo>
                  <a:pt x="1341" y="828"/>
                </a:lnTo>
                <a:lnTo>
                  <a:pt x="1356" y="816"/>
                </a:lnTo>
                <a:lnTo>
                  <a:pt x="1369" y="804"/>
                </a:lnTo>
                <a:lnTo>
                  <a:pt x="1382" y="791"/>
                </a:lnTo>
                <a:lnTo>
                  <a:pt x="1394" y="778"/>
                </a:lnTo>
                <a:lnTo>
                  <a:pt x="1404" y="766"/>
                </a:lnTo>
                <a:lnTo>
                  <a:pt x="1414" y="753"/>
                </a:lnTo>
                <a:lnTo>
                  <a:pt x="1429" y="732"/>
                </a:lnTo>
                <a:lnTo>
                  <a:pt x="1444" y="704"/>
                </a:lnTo>
                <a:lnTo>
                  <a:pt x="1459" y="669"/>
                </a:lnTo>
                <a:lnTo>
                  <a:pt x="1475" y="628"/>
                </a:lnTo>
                <a:lnTo>
                  <a:pt x="1491" y="581"/>
                </a:lnTo>
                <a:lnTo>
                  <a:pt x="1506" y="529"/>
                </a:lnTo>
                <a:lnTo>
                  <a:pt x="1513" y="504"/>
                </a:lnTo>
                <a:lnTo>
                  <a:pt x="1517" y="477"/>
                </a:lnTo>
                <a:lnTo>
                  <a:pt x="1522" y="449"/>
                </a:lnTo>
                <a:lnTo>
                  <a:pt x="1524" y="420"/>
                </a:lnTo>
                <a:lnTo>
                  <a:pt x="1525" y="393"/>
                </a:lnTo>
                <a:lnTo>
                  <a:pt x="1523" y="366"/>
                </a:lnTo>
                <a:lnTo>
                  <a:pt x="1519" y="341"/>
                </a:lnTo>
                <a:lnTo>
                  <a:pt x="1514" y="320"/>
                </a:lnTo>
                <a:lnTo>
                  <a:pt x="1506" y="301"/>
                </a:lnTo>
                <a:lnTo>
                  <a:pt x="1486" y="272"/>
                </a:lnTo>
                <a:lnTo>
                  <a:pt x="1462" y="248"/>
                </a:lnTo>
                <a:lnTo>
                  <a:pt x="1434" y="225"/>
                </a:lnTo>
                <a:lnTo>
                  <a:pt x="1402" y="207"/>
                </a:lnTo>
                <a:lnTo>
                  <a:pt x="1365" y="191"/>
                </a:lnTo>
                <a:lnTo>
                  <a:pt x="1325" y="180"/>
                </a:lnTo>
                <a:lnTo>
                  <a:pt x="1281" y="171"/>
                </a:lnTo>
                <a:lnTo>
                  <a:pt x="1264" y="168"/>
                </a:lnTo>
                <a:lnTo>
                  <a:pt x="1195" y="160"/>
                </a:lnTo>
                <a:lnTo>
                  <a:pt x="1122" y="150"/>
                </a:lnTo>
                <a:lnTo>
                  <a:pt x="1044" y="141"/>
                </a:lnTo>
                <a:lnTo>
                  <a:pt x="964" y="136"/>
                </a:lnTo>
                <a:lnTo>
                  <a:pt x="883" y="134"/>
                </a:lnTo>
                <a:close/>
                <a:moveTo>
                  <a:pt x="2587" y="119"/>
                </a:moveTo>
                <a:lnTo>
                  <a:pt x="2505" y="121"/>
                </a:lnTo>
                <a:lnTo>
                  <a:pt x="2425" y="126"/>
                </a:lnTo>
                <a:lnTo>
                  <a:pt x="2348" y="134"/>
                </a:lnTo>
                <a:lnTo>
                  <a:pt x="2274" y="143"/>
                </a:lnTo>
                <a:lnTo>
                  <a:pt x="2205" y="153"/>
                </a:lnTo>
                <a:lnTo>
                  <a:pt x="2188" y="155"/>
                </a:lnTo>
                <a:lnTo>
                  <a:pt x="2144" y="164"/>
                </a:lnTo>
                <a:lnTo>
                  <a:pt x="2104" y="176"/>
                </a:lnTo>
                <a:lnTo>
                  <a:pt x="2068" y="191"/>
                </a:lnTo>
                <a:lnTo>
                  <a:pt x="2035" y="210"/>
                </a:lnTo>
                <a:lnTo>
                  <a:pt x="2008" y="232"/>
                </a:lnTo>
                <a:lnTo>
                  <a:pt x="1983" y="257"/>
                </a:lnTo>
                <a:lnTo>
                  <a:pt x="1963" y="286"/>
                </a:lnTo>
                <a:lnTo>
                  <a:pt x="1956" y="305"/>
                </a:lnTo>
                <a:lnTo>
                  <a:pt x="1950" y="326"/>
                </a:lnTo>
                <a:lnTo>
                  <a:pt x="1946" y="351"/>
                </a:lnTo>
                <a:lnTo>
                  <a:pt x="1945" y="377"/>
                </a:lnTo>
                <a:lnTo>
                  <a:pt x="1945" y="405"/>
                </a:lnTo>
                <a:lnTo>
                  <a:pt x="1947" y="433"/>
                </a:lnTo>
                <a:lnTo>
                  <a:pt x="1952" y="461"/>
                </a:lnTo>
                <a:lnTo>
                  <a:pt x="1957" y="489"/>
                </a:lnTo>
                <a:lnTo>
                  <a:pt x="1963" y="514"/>
                </a:lnTo>
                <a:lnTo>
                  <a:pt x="1979" y="566"/>
                </a:lnTo>
                <a:lnTo>
                  <a:pt x="1995" y="612"/>
                </a:lnTo>
                <a:lnTo>
                  <a:pt x="2010" y="653"/>
                </a:lnTo>
                <a:lnTo>
                  <a:pt x="2026" y="688"/>
                </a:lnTo>
                <a:lnTo>
                  <a:pt x="2040" y="716"/>
                </a:lnTo>
                <a:lnTo>
                  <a:pt x="2055" y="737"/>
                </a:lnTo>
                <a:lnTo>
                  <a:pt x="2066" y="750"/>
                </a:lnTo>
                <a:lnTo>
                  <a:pt x="2076" y="763"/>
                </a:lnTo>
                <a:lnTo>
                  <a:pt x="2087" y="776"/>
                </a:lnTo>
                <a:lnTo>
                  <a:pt x="2100" y="788"/>
                </a:lnTo>
                <a:lnTo>
                  <a:pt x="2113" y="800"/>
                </a:lnTo>
                <a:lnTo>
                  <a:pt x="2129" y="812"/>
                </a:lnTo>
                <a:lnTo>
                  <a:pt x="2146" y="824"/>
                </a:lnTo>
                <a:lnTo>
                  <a:pt x="2166" y="836"/>
                </a:lnTo>
                <a:lnTo>
                  <a:pt x="2188" y="847"/>
                </a:lnTo>
                <a:lnTo>
                  <a:pt x="2214" y="857"/>
                </a:lnTo>
                <a:lnTo>
                  <a:pt x="2242" y="867"/>
                </a:lnTo>
                <a:lnTo>
                  <a:pt x="2275" y="877"/>
                </a:lnTo>
                <a:lnTo>
                  <a:pt x="2311" y="885"/>
                </a:lnTo>
                <a:lnTo>
                  <a:pt x="2351" y="893"/>
                </a:lnTo>
                <a:lnTo>
                  <a:pt x="2395" y="899"/>
                </a:lnTo>
                <a:lnTo>
                  <a:pt x="2445" y="905"/>
                </a:lnTo>
                <a:lnTo>
                  <a:pt x="2499" y="909"/>
                </a:lnTo>
                <a:lnTo>
                  <a:pt x="2559" y="912"/>
                </a:lnTo>
                <a:lnTo>
                  <a:pt x="2625" y="914"/>
                </a:lnTo>
                <a:lnTo>
                  <a:pt x="2697" y="916"/>
                </a:lnTo>
                <a:lnTo>
                  <a:pt x="2727" y="916"/>
                </a:lnTo>
                <a:lnTo>
                  <a:pt x="2779" y="912"/>
                </a:lnTo>
                <a:lnTo>
                  <a:pt x="2828" y="907"/>
                </a:lnTo>
                <a:lnTo>
                  <a:pt x="2872" y="896"/>
                </a:lnTo>
                <a:lnTo>
                  <a:pt x="2913" y="882"/>
                </a:lnTo>
                <a:lnTo>
                  <a:pt x="2951" y="864"/>
                </a:lnTo>
                <a:lnTo>
                  <a:pt x="2985" y="842"/>
                </a:lnTo>
                <a:lnTo>
                  <a:pt x="3016" y="817"/>
                </a:lnTo>
                <a:lnTo>
                  <a:pt x="3042" y="788"/>
                </a:lnTo>
                <a:lnTo>
                  <a:pt x="3064" y="755"/>
                </a:lnTo>
                <a:lnTo>
                  <a:pt x="3082" y="721"/>
                </a:lnTo>
                <a:lnTo>
                  <a:pt x="3097" y="685"/>
                </a:lnTo>
                <a:lnTo>
                  <a:pt x="3108" y="650"/>
                </a:lnTo>
                <a:lnTo>
                  <a:pt x="3115" y="613"/>
                </a:lnTo>
                <a:lnTo>
                  <a:pt x="3120" y="578"/>
                </a:lnTo>
                <a:lnTo>
                  <a:pt x="3124" y="543"/>
                </a:lnTo>
                <a:lnTo>
                  <a:pt x="3125" y="511"/>
                </a:lnTo>
                <a:lnTo>
                  <a:pt x="3124" y="481"/>
                </a:lnTo>
                <a:lnTo>
                  <a:pt x="3122" y="453"/>
                </a:lnTo>
                <a:lnTo>
                  <a:pt x="3120" y="429"/>
                </a:lnTo>
                <a:lnTo>
                  <a:pt x="3118" y="410"/>
                </a:lnTo>
                <a:lnTo>
                  <a:pt x="3116" y="395"/>
                </a:lnTo>
                <a:lnTo>
                  <a:pt x="3114" y="385"/>
                </a:lnTo>
                <a:lnTo>
                  <a:pt x="3114" y="382"/>
                </a:lnTo>
                <a:lnTo>
                  <a:pt x="3095" y="339"/>
                </a:lnTo>
                <a:lnTo>
                  <a:pt x="3072" y="301"/>
                </a:lnTo>
                <a:lnTo>
                  <a:pt x="3043" y="266"/>
                </a:lnTo>
                <a:lnTo>
                  <a:pt x="3012" y="235"/>
                </a:lnTo>
                <a:lnTo>
                  <a:pt x="2975" y="208"/>
                </a:lnTo>
                <a:lnTo>
                  <a:pt x="2933" y="184"/>
                </a:lnTo>
                <a:lnTo>
                  <a:pt x="2887" y="164"/>
                </a:lnTo>
                <a:lnTo>
                  <a:pt x="2836" y="148"/>
                </a:lnTo>
                <a:lnTo>
                  <a:pt x="2781" y="135"/>
                </a:lnTo>
                <a:lnTo>
                  <a:pt x="2721" y="125"/>
                </a:lnTo>
                <a:lnTo>
                  <a:pt x="2656" y="120"/>
                </a:lnTo>
                <a:lnTo>
                  <a:pt x="2587" y="119"/>
                </a:lnTo>
                <a:close/>
                <a:moveTo>
                  <a:pt x="2412" y="0"/>
                </a:moveTo>
                <a:lnTo>
                  <a:pt x="2483" y="1"/>
                </a:lnTo>
                <a:lnTo>
                  <a:pt x="2558" y="5"/>
                </a:lnTo>
                <a:lnTo>
                  <a:pt x="2638" y="11"/>
                </a:lnTo>
                <a:lnTo>
                  <a:pt x="2724" y="20"/>
                </a:lnTo>
                <a:lnTo>
                  <a:pt x="2814" y="30"/>
                </a:lnTo>
                <a:lnTo>
                  <a:pt x="2897" y="42"/>
                </a:lnTo>
                <a:lnTo>
                  <a:pt x="2973" y="54"/>
                </a:lnTo>
                <a:lnTo>
                  <a:pt x="3042" y="67"/>
                </a:lnTo>
                <a:lnTo>
                  <a:pt x="3104" y="79"/>
                </a:lnTo>
                <a:lnTo>
                  <a:pt x="3160" y="92"/>
                </a:lnTo>
                <a:lnTo>
                  <a:pt x="3210" y="104"/>
                </a:lnTo>
                <a:lnTo>
                  <a:pt x="3255" y="115"/>
                </a:lnTo>
                <a:lnTo>
                  <a:pt x="3294" y="127"/>
                </a:lnTo>
                <a:lnTo>
                  <a:pt x="3327" y="139"/>
                </a:lnTo>
                <a:lnTo>
                  <a:pt x="3357" y="150"/>
                </a:lnTo>
                <a:lnTo>
                  <a:pt x="3381" y="161"/>
                </a:lnTo>
                <a:lnTo>
                  <a:pt x="3402" y="170"/>
                </a:lnTo>
                <a:lnTo>
                  <a:pt x="3420" y="180"/>
                </a:lnTo>
                <a:lnTo>
                  <a:pt x="3435" y="192"/>
                </a:lnTo>
                <a:lnTo>
                  <a:pt x="3447" y="208"/>
                </a:lnTo>
                <a:lnTo>
                  <a:pt x="3456" y="227"/>
                </a:lnTo>
                <a:lnTo>
                  <a:pt x="3464" y="248"/>
                </a:lnTo>
                <a:lnTo>
                  <a:pt x="3468" y="268"/>
                </a:lnTo>
                <a:lnTo>
                  <a:pt x="3470" y="287"/>
                </a:lnTo>
                <a:lnTo>
                  <a:pt x="3470" y="296"/>
                </a:lnTo>
                <a:lnTo>
                  <a:pt x="3468" y="318"/>
                </a:lnTo>
                <a:lnTo>
                  <a:pt x="3463" y="335"/>
                </a:lnTo>
                <a:lnTo>
                  <a:pt x="3455" y="350"/>
                </a:lnTo>
                <a:lnTo>
                  <a:pt x="3446" y="358"/>
                </a:lnTo>
                <a:lnTo>
                  <a:pt x="3435" y="363"/>
                </a:lnTo>
                <a:lnTo>
                  <a:pt x="3400" y="363"/>
                </a:lnTo>
                <a:lnTo>
                  <a:pt x="3398" y="363"/>
                </a:lnTo>
                <a:lnTo>
                  <a:pt x="3392" y="366"/>
                </a:lnTo>
                <a:lnTo>
                  <a:pt x="3382" y="370"/>
                </a:lnTo>
                <a:lnTo>
                  <a:pt x="3372" y="379"/>
                </a:lnTo>
                <a:lnTo>
                  <a:pt x="3358" y="391"/>
                </a:lnTo>
                <a:lnTo>
                  <a:pt x="3345" y="407"/>
                </a:lnTo>
                <a:lnTo>
                  <a:pt x="3332" y="427"/>
                </a:lnTo>
                <a:lnTo>
                  <a:pt x="3320" y="453"/>
                </a:lnTo>
                <a:lnTo>
                  <a:pt x="3309" y="472"/>
                </a:lnTo>
                <a:lnTo>
                  <a:pt x="3296" y="490"/>
                </a:lnTo>
                <a:lnTo>
                  <a:pt x="3279" y="503"/>
                </a:lnTo>
                <a:lnTo>
                  <a:pt x="3260" y="510"/>
                </a:lnTo>
                <a:lnTo>
                  <a:pt x="3239" y="512"/>
                </a:lnTo>
                <a:lnTo>
                  <a:pt x="3189" y="509"/>
                </a:lnTo>
                <a:lnTo>
                  <a:pt x="3188" y="547"/>
                </a:lnTo>
                <a:lnTo>
                  <a:pt x="3185" y="585"/>
                </a:lnTo>
                <a:lnTo>
                  <a:pt x="3180" y="626"/>
                </a:lnTo>
                <a:lnTo>
                  <a:pt x="3170" y="667"/>
                </a:lnTo>
                <a:lnTo>
                  <a:pt x="3157" y="709"/>
                </a:lnTo>
                <a:lnTo>
                  <a:pt x="3140" y="750"/>
                </a:lnTo>
                <a:lnTo>
                  <a:pt x="3119" y="790"/>
                </a:lnTo>
                <a:lnTo>
                  <a:pt x="3093" y="828"/>
                </a:lnTo>
                <a:lnTo>
                  <a:pt x="3065" y="860"/>
                </a:lnTo>
                <a:lnTo>
                  <a:pt x="3034" y="888"/>
                </a:lnTo>
                <a:lnTo>
                  <a:pt x="3000" y="912"/>
                </a:lnTo>
                <a:lnTo>
                  <a:pt x="2962" y="933"/>
                </a:lnTo>
                <a:lnTo>
                  <a:pt x="2922" y="950"/>
                </a:lnTo>
                <a:lnTo>
                  <a:pt x="2877" y="963"/>
                </a:lnTo>
                <a:lnTo>
                  <a:pt x="2831" y="973"/>
                </a:lnTo>
                <a:lnTo>
                  <a:pt x="2781" y="979"/>
                </a:lnTo>
                <a:lnTo>
                  <a:pt x="2727" y="981"/>
                </a:lnTo>
                <a:lnTo>
                  <a:pt x="2697" y="981"/>
                </a:lnTo>
                <a:lnTo>
                  <a:pt x="2621" y="980"/>
                </a:lnTo>
                <a:lnTo>
                  <a:pt x="2551" y="978"/>
                </a:lnTo>
                <a:lnTo>
                  <a:pt x="2487" y="975"/>
                </a:lnTo>
                <a:lnTo>
                  <a:pt x="2429" y="969"/>
                </a:lnTo>
                <a:lnTo>
                  <a:pt x="2376" y="963"/>
                </a:lnTo>
                <a:lnTo>
                  <a:pt x="2328" y="955"/>
                </a:lnTo>
                <a:lnTo>
                  <a:pt x="2286" y="947"/>
                </a:lnTo>
                <a:lnTo>
                  <a:pt x="2246" y="937"/>
                </a:lnTo>
                <a:lnTo>
                  <a:pt x="2212" y="927"/>
                </a:lnTo>
                <a:lnTo>
                  <a:pt x="2181" y="916"/>
                </a:lnTo>
                <a:lnTo>
                  <a:pt x="2153" y="904"/>
                </a:lnTo>
                <a:lnTo>
                  <a:pt x="2129" y="891"/>
                </a:lnTo>
                <a:lnTo>
                  <a:pt x="2107" y="878"/>
                </a:lnTo>
                <a:lnTo>
                  <a:pt x="2088" y="865"/>
                </a:lnTo>
                <a:lnTo>
                  <a:pt x="2071" y="851"/>
                </a:lnTo>
                <a:lnTo>
                  <a:pt x="2055" y="837"/>
                </a:lnTo>
                <a:lnTo>
                  <a:pt x="2041" y="822"/>
                </a:lnTo>
                <a:lnTo>
                  <a:pt x="2029" y="808"/>
                </a:lnTo>
                <a:lnTo>
                  <a:pt x="2017" y="794"/>
                </a:lnTo>
                <a:lnTo>
                  <a:pt x="2006" y="779"/>
                </a:lnTo>
                <a:lnTo>
                  <a:pt x="1988" y="754"/>
                </a:lnTo>
                <a:lnTo>
                  <a:pt x="1970" y="723"/>
                </a:lnTo>
                <a:lnTo>
                  <a:pt x="1953" y="684"/>
                </a:lnTo>
                <a:lnTo>
                  <a:pt x="1936" y="640"/>
                </a:lnTo>
                <a:lnTo>
                  <a:pt x="1918" y="590"/>
                </a:lnTo>
                <a:lnTo>
                  <a:pt x="1901" y="533"/>
                </a:lnTo>
                <a:lnTo>
                  <a:pt x="1897" y="514"/>
                </a:lnTo>
                <a:lnTo>
                  <a:pt x="1892" y="494"/>
                </a:lnTo>
                <a:lnTo>
                  <a:pt x="1881" y="486"/>
                </a:lnTo>
                <a:lnTo>
                  <a:pt x="1865" y="477"/>
                </a:lnTo>
                <a:lnTo>
                  <a:pt x="1845" y="467"/>
                </a:lnTo>
                <a:lnTo>
                  <a:pt x="1821" y="457"/>
                </a:lnTo>
                <a:lnTo>
                  <a:pt x="1793" y="449"/>
                </a:lnTo>
                <a:lnTo>
                  <a:pt x="1764" y="443"/>
                </a:lnTo>
                <a:lnTo>
                  <a:pt x="1732" y="441"/>
                </a:lnTo>
                <a:lnTo>
                  <a:pt x="1700" y="443"/>
                </a:lnTo>
                <a:lnTo>
                  <a:pt x="1672" y="449"/>
                </a:lnTo>
                <a:lnTo>
                  <a:pt x="1646" y="456"/>
                </a:lnTo>
                <a:lnTo>
                  <a:pt x="1624" y="466"/>
                </a:lnTo>
                <a:lnTo>
                  <a:pt x="1605" y="476"/>
                </a:lnTo>
                <a:lnTo>
                  <a:pt x="1591" y="484"/>
                </a:lnTo>
                <a:lnTo>
                  <a:pt x="1581" y="492"/>
                </a:lnTo>
                <a:lnTo>
                  <a:pt x="1574" y="523"/>
                </a:lnTo>
                <a:lnTo>
                  <a:pt x="1568" y="548"/>
                </a:lnTo>
                <a:lnTo>
                  <a:pt x="1551" y="605"/>
                </a:lnTo>
                <a:lnTo>
                  <a:pt x="1534" y="655"/>
                </a:lnTo>
                <a:lnTo>
                  <a:pt x="1517" y="700"/>
                </a:lnTo>
                <a:lnTo>
                  <a:pt x="1499" y="738"/>
                </a:lnTo>
                <a:lnTo>
                  <a:pt x="1483" y="769"/>
                </a:lnTo>
                <a:lnTo>
                  <a:pt x="1465" y="795"/>
                </a:lnTo>
                <a:lnTo>
                  <a:pt x="1453" y="809"/>
                </a:lnTo>
                <a:lnTo>
                  <a:pt x="1441" y="823"/>
                </a:lnTo>
                <a:lnTo>
                  <a:pt x="1428" y="838"/>
                </a:lnTo>
                <a:lnTo>
                  <a:pt x="1414" y="852"/>
                </a:lnTo>
                <a:lnTo>
                  <a:pt x="1399" y="866"/>
                </a:lnTo>
                <a:lnTo>
                  <a:pt x="1381" y="880"/>
                </a:lnTo>
                <a:lnTo>
                  <a:pt x="1362" y="894"/>
                </a:lnTo>
                <a:lnTo>
                  <a:pt x="1341" y="907"/>
                </a:lnTo>
                <a:lnTo>
                  <a:pt x="1317" y="920"/>
                </a:lnTo>
                <a:lnTo>
                  <a:pt x="1288" y="932"/>
                </a:lnTo>
                <a:lnTo>
                  <a:pt x="1257" y="942"/>
                </a:lnTo>
                <a:lnTo>
                  <a:pt x="1223" y="953"/>
                </a:lnTo>
                <a:lnTo>
                  <a:pt x="1185" y="963"/>
                </a:lnTo>
                <a:lnTo>
                  <a:pt x="1141" y="971"/>
                </a:lnTo>
                <a:lnTo>
                  <a:pt x="1094" y="979"/>
                </a:lnTo>
                <a:lnTo>
                  <a:pt x="1041" y="984"/>
                </a:lnTo>
                <a:lnTo>
                  <a:pt x="983" y="990"/>
                </a:lnTo>
                <a:lnTo>
                  <a:pt x="918" y="994"/>
                </a:lnTo>
                <a:lnTo>
                  <a:pt x="849" y="996"/>
                </a:lnTo>
                <a:lnTo>
                  <a:pt x="772" y="997"/>
                </a:lnTo>
                <a:lnTo>
                  <a:pt x="742" y="996"/>
                </a:lnTo>
                <a:lnTo>
                  <a:pt x="689" y="994"/>
                </a:lnTo>
                <a:lnTo>
                  <a:pt x="639" y="989"/>
                </a:lnTo>
                <a:lnTo>
                  <a:pt x="592" y="979"/>
                </a:lnTo>
                <a:lnTo>
                  <a:pt x="548" y="965"/>
                </a:lnTo>
                <a:lnTo>
                  <a:pt x="507" y="948"/>
                </a:lnTo>
                <a:lnTo>
                  <a:pt x="470" y="927"/>
                </a:lnTo>
                <a:lnTo>
                  <a:pt x="435" y="904"/>
                </a:lnTo>
                <a:lnTo>
                  <a:pt x="405" y="876"/>
                </a:lnTo>
                <a:lnTo>
                  <a:pt x="376" y="843"/>
                </a:lnTo>
                <a:lnTo>
                  <a:pt x="350" y="806"/>
                </a:lnTo>
                <a:lnTo>
                  <a:pt x="329" y="766"/>
                </a:lnTo>
                <a:lnTo>
                  <a:pt x="312" y="724"/>
                </a:lnTo>
                <a:lnTo>
                  <a:pt x="299" y="683"/>
                </a:lnTo>
                <a:lnTo>
                  <a:pt x="291" y="641"/>
                </a:lnTo>
                <a:lnTo>
                  <a:pt x="284" y="600"/>
                </a:lnTo>
                <a:lnTo>
                  <a:pt x="281" y="562"/>
                </a:lnTo>
                <a:lnTo>
                  <a:pt x="280" y="524"/>
                </a:lnTo>
                <a:lnTo>
                  <a:pt x="231" y="527"/>
                </a:lnTo>
                <a:lnTo>
                  <a:pt x="210" y="526"/>
                </a:lnTo>
                <a:lnTo>
                  <a:pt x="191" y="518"/>
                </a:lnTo>
                <a:lnTo>
                  <a:pt x="174" y="505"/>
                </a:lnTo>
                <a:lnTo>
                  <a:pt x="160" y="488"/>
                </a:lnTo>
                <a:lnTo>
                  <a:pt x="150" y="468"/>
                </a:lnTo>
                <a:lnTo>
                  <a:pt x="137" y="442"/>
                </a:lnTo>
                <a:lnTo>
                  <a:pt x="125" y="422"/>
                </a:lnTo>
                <a:lnTo>
                  <a:pt x="111" y="406"/>
                </a:lnTo>
                <a:lnTo>
                  <a:pt x="98" y="394"/>
                </a:lnTo>
                <a:lnTo>
                  <a:pt x="87" y="386"/>
                </a:lnTo>
                <a:lnTo>
                  <a:pt x="77" y="381"/>
                </a:lnTo>
                <a:lnTo>
                  <a:pt x="72" y="378"/>
                </a:lnTo>
                <a:lnTo>
                  <a:pt x="69" y="378"/>
                </a:lnTo>
                <a:lnTo>
                  <a:pt x="35" y="378"/>
                </a:lnTo>
                <a:lnTo>
                  <a:pt x="23" y="375"/>
                </a:lnTo>
                <a:lnTo>
                  <a:pt x="14" y="365"/>
                </a:lnTo>
                <a:lnTo>
                  <a:pt x="6" y="351"/>
                </a:lnTo>
                <a:lnTo>
                  <a:pt x="2" y="333"/>
                </a:lnTo>
                <a:lnTo>
                  <a:pt x="0" y="312"/>
                </a:lnTo>
                <a:lnTo>
                  <a:pt x="0" y="304"/>
                </a:lnTo>
                <a:lnTo>
                  <a:pt x="1" y="284"/>
                </a:lnTo>
                <a:lnTo>
                  <a:pt x="6" y="263"/>
                </a:lnTo>
                <a:lnTo>
                  <a:pt x="13" y="242"/>
                </a:lnTo>
                <a:lnTo>
                  <a:pt x="22" y="223"/>
                </a:lnTo>
                <a:lnTo>
                  <a:pt x="35" y="207"/>
                </a:lnTo>
                <a:lnTo>
                  <a:pt x="49" y="196"/>
                </a:lnTo>
                <a:lnTo>
                  <a:pt x="67" y="186"/>
                </a:lnTo>
                <a:lnTo>
                  <a:pt x="88" y="177"/>
                </a:lnTo>
                <a:lnTo>
                  <a:pt x="113" y="166"/>
                </a:lnTo>
                <a:lnTo>
                  <a:pt x="142" y="154"/>
                </a:lnTo>
                <a:lnTo>
                  <a:pt x="176" y="143"/>
                </a:lnTo>
                <a:lnTo>
                  <a:pt x="215" y="132"/>
                </a:lnTo>
                <a:lnTo>
                  <a:pt x="259" y="119"/>
                </a:lnTo>
                <a:lnTo>
                  <a:pt x="309" y="107"/>
                </a:lnTo>
                <a:lnTo>
                  <a:pt x="365" y="95"/>
                </a:lnTo>
                <a:lnTo>
                  <a:pt x="427" y="82"/>
                </a:lnTo>
                <a:lnTo>
                  <a:pt x="496" y="70"/>
                </a:lnTo>
                <a:lnTo>
                  <a:pt x="572" y="58"/>
                </a:lnTo>
                <a:lnTo>
                  <a:pt x="655" y="47"/>
                </a:lnTo>
                <a:lnTo>
                  <a:pt x="746" y="35"/>
                </a:lnTo>
                <a:lnTo>
                  <a:pt x="832" y="26"/>
                </a:lnTo>
                <a:lnTo>
                  <a:pt x="912" y="20"/>
                </a:lnTo>
                <a:lnTo>
                  <a:pt x="987" y="16"/>
                </a:lnTo>
                <a:lnTo>
                  <a:pt x="1057" y="15"/>
                </a:lnTo>
                <a:lnTo>
                  <a:pt x="1122" y="16"/>
                </a:lnTo>
                <a:lnTo>
                  <a:pt x="1182" y="21"/>
                </a:lnTo>
                <a:lnTo>
                  <a:pt x="1238" y="25"/>
                </a:lnTo>
                <a:lnTo>
                  <a:pt x="1290" y="33"/>
                </a:lnTo>
                <a:lnTo>
                  <a:pt x="1337" y="41"/>
                </a:lnTo>
                <a:lnTo>
                  <a:pt x="1380" y="51"/>
                </a:lnTo>
                <a:lnTo>
                  <a:pt x="1419" y="62"/>
                </a:lnTo>
                <a:lnTo>
                  <a:pt x="1455" y="75"/>
                </a:lnTo>
                <a:lnTo>
                  <a:pt x="1487" y="87"/>
                </a:lnTo>
                <a:lnTo>
                  <a:pt x="1514" y="101"/>
                </a:lnTo>
                <a:lnTo>
                  <a:pt x="1540" y="115"/>
                </a:lnTo>
                <a:lnTo>
                  <a:pt x="1561" y="129"/>
                </a:lnTo>
                <a:lnTo>
                  <a:pt x="1579" y="144"/>
                </a:lnTo>
                <a:lnTo>
                  <a:pt x="1595" y="160"/>
                </a:lnTo>
                <a:lnTo>
                  <a:pt x="1607" y="173"/>
                </a:lnTo>
                <a:lnTo>
                  <a:pt x="1618" y="187"/>
                </a:lnTo>
                <a:lnTo>
                  <a:pt x="1625" y="201"/>
                </a:lnTo>
                <a:lnTo>
                  <a:pt x="1630" y="214"/>
                </a:lnTo>
                <a:lnTo>
                  <a:pt x="1634" y="226"/>
                </a:lnTo>
                <a:lnTo>
                  <a:pt x="1635" y="237"/>
                </a:lnTo>
                <a:lnTo>
                  <a:pt x="1633" y="256"/>
                </a:lnTo>
                <a:lnTo>
                  <a:pt x="1628" y="274"/>
                </a:lnTo>
                <a:lnTo>
                  <a:pt x="1621" y="287"/>
                </a:lnTo>
                <a:lnTo>
                  <a:pt x="1612" y="299"/>
                </a:lnTo>
                <a:lnTo>
                  <a:pt x="1602" y="310"/>
                </a:lnTo>
                <a:lnTo>
                  <a:pt x="1591" y="318"/>
                </a:lnTo>
                <a:lnTo>
                  <a:pt x="1582" y="324"/>
                </a:lnTo>
                <a:lnTo>
                  <a:pt x="1586" y="352"/>
                </a:lnTo>
                <a:lnTo>
                  <a:pt x="1588" y="381"/>
                </a:lnTo>
                <a:lnTo>
                  <a:pt x="1588" y="410"/>
                </a:lnTo>
                <a:lnTo>
                  <a:pt x="1611" y="399"/>
                </a:lnTo>
                <a:lnTo>
                  <a:pt x="1637" y="390"/>
                </a:lnTo>
                <a:lnTo>
                  <a:pt x="1666" y="382"/>
                </a:lnTo>
                <a:lnTo>
                  <a:pt x="1697" y="377"/>
                </a:lnTo>
                <a:lnTo>
                  <a:pt x="1732" y="375"/>
                </a:lnTo>
                <a:lnTo>
                  <a:pt x="1767" y="377"/>
                </a:lnTo>
                <a:lnTo>
                  <a:pt x="1800" y="382"/>
                </a:lnTo>
                <a:lnTo>
                  <a:pt x="1830" y="391"/>
                </a:lnTo>
                <a:lnTo>
                  <a:pt x="1858" y="400"/>
                </a:lnTo>
                <a:lnTo>
                  <a:pt x="1882" y="412"/>
                </a:lnTo>
                <a:lnTo>
                  <a:pt x="1881" y="377"/>
                </a:lnTo>
                <a:lnTo>
                  <a:pt x="1883" y="342"/>
                </a:lnTo>
                <a:lnTo>
                  <a:pt x="1888" y="308"/>
                </a:lnTo>
                <a:lnTo>
                  <a:pt x="1878" y="303"/>
                </a:lnTo>
                <a:lnTo>
                  <a:pt x="1867" y="294"/>
                </a:lnTo>
                <a:lnTo>
                  <a:pt x="1858" y="284"/>
                </a:lnTo>
                <a:lnTo>
                  <a:pt x="1849" y="272"/>
                </a:lnTo>
                <a:lnTo>
                  <a:pt x="1842" y="258"/>
                </a:lnTo>
                <a:lnTo>
                  <a:pt x="1838" y="241"/>
                </a:lnTo>
                <a:lnTo>
                  <a:pt x="1835" y="222"/>
                </a:lnTo>
                <a:lnTo>
                  <a:pt x="1836" y="211"/>
                </a:lnTo>
                <a:lnTo>
                  <a:pt x="1840" y="199"/>
                </a:lnTo>
                <a:lnTo>
                  <a:pt x="1845" y="186"/>
                </a:lnTo>
                <a:lnTo>
                  <a:pt x="1852" y="172"/>
                </a:lnTo>
                <a:lnTo>
                  <a:pt x="1862" y="158"/>
                </a:lnTo>
                <a:lnTo>
                  <a:pt x="1875" y="144"/>
                </a:lnTo>
                <a:lnTo>
                  <a:pt x="1890" y="129"/>
                </a:lnTo>
                <a:lnTo>
                  <a:pt x="1908" y="114"/>
                </a:lnTo>
                <a:lnTo>
                  <a:pt x="1931" y="100"/>
                </a:lnTo>
                <a:lnTo>
                  <a:pt x="1955" y="85"/>
                </a:lnTo>
                <a:lnTo>
                  <a:pt x="1983" y="72"/>
                </a:lnTo>
                <a:lnTo>
                  <a:pt x="2015" y="60"/>
                </a:lnTo>
                <a:lnTo>
                  <a:pt x="2050" y="47"/>
                </a:lnTo>
                <a:lnTo>
                  <a:pt x="2089" y="36"/>
                </a:lnTo>
                <a:lnTo>
                  <a:pt x="2132" y="26"/>
                </a:lnTo>
                <a:lnTo>
                  <a:pt x="2180" y="18"/>
                </a:lnTo>
                <a:lnTo>
                  <a:pt x="2231" y="10"/>
                </a:lnTo>
                <a:lnTo>
                  <a:pt x="2287" y="5"/>
                </a:lnTo>
                <a:lnTo>
                  <a:pt x="2348" y="1"/>
                </a:lnTo>
                <a:lnTo>
                  <a:pt x="241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47" name="Group 387"/>
          <p:cNvGrpSpPr/>
          <p:nvPr/>
        </p:nvGrpSpPr>
        <p:grpSpPr>
          <a:xfrm>
            <a:off x="6784448" y="1318188"/>
            <a:ext cx="496887" cy="515938"/>
            <a:chOff x="3522663" y="2708275"/>
            <a:chExt cx="496887" cy="515938"/>
          </a:xfrm>
          <a:solidFill>
            <a:srgbClr val="000000"/>
          </a:solidFill>
        </p:grpSpPr>
        <p:sp>
          <p:nvSpPr>
            <p:cNvPr id="448" name="Freeform 355"/>
            <p:cNvSpPr>
              <a:spLocks/>
            </p:cNvSpPr>
            <p:nvPr/>
          </p:nvSpPr>
          <p:spPr bwMode="auto">
            <a:xfrm>
              <a:off x="3532188" y="3043238"/>
              <a:ext cx="487362" cy="180975"/>
            </a:xfrm>
            <a:custGeom>
              <a:avLst/>
              <a:gdLst>
                <a:gd name="T0" fmla="*/ 3014 w 3071"/>
                <a:gd name="T1" fmla="*/ 31 h 1131"/>
                <a:gd name="T2" fmla="*/ 3040 w 3071"/>
                <a:gd name="T3" fmla="*/ 107 h 1131"/>
                <a:gd name="T4" fmla="*/ 3060 w 3071"/>
                <a:gd name="T5" fmla="*/ 198 h 1131"/>
                <a:gd name="T6" fmla="*/ 3070 w 3071"/>
                <a:gd name="T7" fmla="*/ 299 h 1131"/>
                <a:gd name="T8" fmla="*/ 3071 w 3071"/>
                <a:gd name="T9" fmla="*/ 684 h 1131"/>
                <a:gd name="T10" fmla="*/ 3060 w 3071"/>
                <a:gd name="T11" fmla="*/ 787 h 1131"/>
                <a:gd name="T12" fmla="*/ 3026 w 3071"/>
                <a:gd name="T13" fmla="*/ 880 h 1131"/>
                <a:gd name="T14" fmla="*/ 2973 w 3071"/>
                <a:gd name="T15" fmla="*/ 964 h 1131"/>
                <a:gd name="T16" fmla="*/ 2903 w 3071"/>
                <a:gd name="T17" fmla="*/ 1033 h 1131"/>
                <a:gd name="T18" fmla="*/ 2820 w 3071"/>
                <a:gd name="T19" fmla="*/ 1086 h 1131"/>
                <a:gd name="T20" fmla="*/ 2727 w 3071"/>
                <a:gd name="T21" fmla="*/ 1120 h 1131"/>
                <a:gd name="T22" fmla="*/ 2624 w 3071"/>
                <a:gd name="T23" fmla="*/ 1131 h 1131"/>
                <a:gd name="T24" fmla="*/ 380 w 3071"/>
                <a:gd name="T25" fmla="*/ 1128 h 1131"/>
                <a:gd name="T26" fmla="*/ 282 w 3071"/>
                <a:gd name="T27" fmla="*/ 1106 h 1131"/>
                <a:gd name="T28" fmla="*/ 195 w 3071"/>
                <a:gd name="T29" fmla="*/ 1066 h 1131"/>
                <a:gd name="T30" fmla="*/ 120 w 3071"/>
                <a:gd name="T31" fmla="*/ 1009 h 1131"/>
                <a:gd name="T32" fmla="*/ 61 w 3071"/>
                <a:gd name="T33" fmla="*/ 937 h 1131"/>
                <a:gd name="T34" fmla="*/ 21 w 3071"/>
                <a:gd name="T35" fmla="*/ 854 h 1131"/>
                <a:gd name="T36" fmla="*/ 1 w 3071"/>
                <a:gd name="T37" fmla="*/ 760 h 1131"/>
                <a:gd name="T38" fmla="*/ 3 w 3071"/>
                <a:gd name="T39" fmla="*/ 636 h 1131"/>
                <a:gd name="T40" fmla="*/ 7 w 3071"/>
                <a:gd name="T41" fmla="*/ 499 h 1131"/>
                <a:gd name="T42" fmla="*/ 39 w 3071"/>
                <a:gd name="T43" fmla="*/ 453 h 1131"/>
                <a:gd name="T44" fmla="*/ 103 w 3071"/>
                <a:gd name="T45" fmla="*/ 467 h 1131"/>
                <a:gd name="T46" fmla="*/ 940 w 3071"/>
                <a:gd name="T47" fmla="*/ 469 h 1131"/>
                <a:gd name="T48" fmla="*/ 943 w 3071"/>
                <a:gd name="T49" fmla="*/ 665 h 1131"/>
                <a:gd name="T50" fmla="*/ 966 w 3071"/>
                <a:gd name="T51" fmla="*/ 754 h 1131"/>
                <a:gd name="T52" fmla="*/ 1009 w 3071"/>
                <a:gd name="T53" fmla="*/ 833 h 1131"/>
                <a:gd name="T54" fmla="*/ 1070 w 3071"/>
                <a:gd name="T55" fmla="*/ 900 h 1131"/>
                <a:gd name="T56" fmla="*/ 1145 w 3071"/>
                <a:gd name="T57" fmla="*/ 951 h 1131"/>
                <a:gd name="T58" fmla="*/ 1232 w 3071"/>
                <a:gd name="T59" fmla="*/ 984 h 1131"/>
                <a:gd name="T60" fmla="*/ 1327 w 3071"/>
                <a:gd name="T61" fmla="*/ 996 h 1131"/>
                <a:gd name="T62" fmla="*/ 1539 w 3071"/>
                <a:gd name="T63" fmla="*/ 993 h 1131"/>
                <a:gd name="T64" fmla="*/ 1630 w 3071"/>
                <a:gd name="T65" fmla="*/ 971 h 1131"/>
                <a:gd name="T66" fmla="*/ 1711 w 3071"/>
                <a:gd name="T67" fmla="*/ 929 h 1131"/>
                <a:gd name="T68" fmla="*/ 1780 w 3071"/>
                <a:gd name="T69" fmla="*/ 869 h 1131"/>
                <a:gd name="T70" fmla="*/ 1832 w 3071"/>
                <a:gd name="T71" fmla="*/ 795 h 1131"/>
                <a:gd name="T72" fmla="*/ 1865 w 3071"/>
                <a:gd name="T73" fmla="*/ 710 h 1131"/>
                <a:gd name="T74" fmla="*/ 1877 w 3071"/>
                <a:gd name="T75" fmla="*/ 617 h 1131"/>
                <a:gd name="T76" fmla="*/ 2688 w 3071"/>
                <a:gd name="T77" fmla="*/ 469 h 1131"/>
                <a:gd name="T78" fmla="*/ 2761 w 3071"/>
                <a:gd name="T79" fmla="*/ 461 h 1131"/>
                <a:gd name="T80" fmla="*/ 2830 w 3071"/>
                <a:gd name="T81" fmla="*/ 437 h 1131"/>
                <a:gd name="T82" fmla="*/ 2891 w 3071"/>
                <a:gd name="T83" fmla="*/ 398 h 1131"/>
                <a:gd name="T84" fmla="*/ 2945 w 3071"/>
                <a:gd name="T85" fmla="*/ 340 h 1131"/>
                <a:gd name="T86" fmla="*/ 2986 w 3071"/>
                <a:gd name="T87" fmla="*/ 265 h 1131"/>
                <a:gd name="T88" fmla="*/ 3004 w 3071"/>
                <a:gd name="T89" fmla="*/ 183 h 1131"/>
                <a:gd name="T90" fmla="*/ 2999 w 3071"/>
                <a:gd name="T91" fmla="*/ 0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1" h="1131">
                  <a:moveTo>
                    <a:pt x="2999" y="0"/>
                  </a:moveTo>
                  <a:lnTo>
                    <a:pt x="3014" y="31"/>
                  </a:lnTo>
                  <a:lnTo>
                    <a:pt x="3028" y="66"/>
                  </a:lnTo>
                  <a:lnTo>
                    <a:pt x="3040" y="107"/>
                  </a:lnTo>
                  <a:lnTo>
                    <a:pt x="3050" y="151"/>
                  </a:lnTo>
                  <a:lnTo>
                    <a:pt x="3060" y="198"/>
                  </a:lnTo>
                  <a:lnTo>
                    <a:pt x="3066" y="248"/>
                  </a:lnTo>
                  <a:lnTo>
                    <a:pt x="3070" y="299"/>
                  </a:lnTo>
                  <a:lnTo>
                    <a:pt x="3071" y="351"/>
                  </a:lnTo>
                  <a:lnTo>
                    <a:pt x="3071" y="684"/>
                  </a:lnTo>
                  <a:lnTo>
                    <a:pt x="3068" y="737"/>
                  </a:lnTo>
                  <a:lnTo>
                    <a:pt x="3060" y="787"/>
                  </a:lnTo>
                  <a:lnTo>
                    <a:pt x="3045" y="835"/>
                  </a:lnTo>
                  <a:lnTo>
                    <a:pt x="3026" y="880"/>
                  </a:lnTo>
                  <a:lnTo>
                    <a:pt x="3001" y="924"/>
                  </a:lnTo>
                  <a:lnTo>
                    <a:pt x="2973" y="964"/>
                  </a:lnTo>
                  <a:lnTo>
                    <a:pt x="2940" y="1001"/>
                  </a:lnTo>
                  <a:lnTo>
                    <a:pt x="2903" y="1033"/>
                  </a:lnTo>
                  <a:lnTo>
                    <a:pt x="2863" y="1061"/>
                  </a:lnTo>
                  <a:lnTo>
                    <a:pt x="2820" y="1086"/>
                  </a:lnTo>
                  <a:lnTo>
                    <a:pt x="2775" y="1105"/>
                  </a:lnTo>
                  <a:lnTo>
                    <a:pt x="2727" y="1120"/>
                  </a:lnTo>
                  <a:lnTo>
                    <a:pt x="2676" y="1128"/>
                  </a:lnTo>
                  <a:lnTo>
                    <a:pt x="2624" y="1131"/>
                  </a:lnTo>
                  <a:lnTo>
                    <a:pt x="432" y="1131"/>
                  </a:lnTo>
                  <a:lnTo>
                    <a:pt x="380" y="1128"/>
                  </a:lnTo>
                  <a:lnTo>
                    <a:pt x="329" y="1120"/>
                  </a:lnTo>
                  <a:lnTo>
                    <a:pt x="282" y="1106"/>
                  </a:lnTo>
                  <a:lnTo>
                    <a:pt x="237" y="1089"/>
                  </a:lnTo>
                  <a:lnTo>
                    <a:pt x="195" y="1066"/>
                  </a:lnTo>
                  <a:lnTo>
                    <a:pt x="156" y="1039"/>
                  </a:lnTo>
                  <a:lnTo>
                    <a:pt x="120" y="1009"/>
                  </a:lnTo>
                  <a:lnTo>
                    <a:pt x="89" y="974"/>
                  </a:lnTo>
                  <a:lnTo>
                    <a:pt x="61" y="937"/>
                  </a:lnTo>
                  <a:lnTo>
                    <a:pt x="39" y="896"/>
                  </a:lnTo>
                  <a:lnTo>
                    <a:pt x="21" y="854"/>
                  </a:lnTo>
                  <a:lnTo>
                    <a:pt x="8" y="807"/>
                  </a:lnTo>
                  <a:lnTo>
                    <a:pt x="1" y="760"/>
                  </a:lnTo>
                  <a:lnTo>
                    <a:pt x="0" y="712"/>
                  </a:lnTo>
                  <a:lnTo>
                    <a:pt x="3" y="636"/>
                  </a:lnTo>
                  <a:lnTo>
                    <a:pt x="5" y="564"/>
                  </a:lnTo>
                  <a:lnTo>
                    <a:pt x="7" y="499"/>
                  </a:lnTo>
                  <a:lnTo>
                    <a:pt x="9" y="440"/>
                  </a:lnTo>
                  <a:lnTo>
                    <a:pt x="39" y="453"/>
                  </a:lnTo>
                  <a:lnTo>
                    <a:pt x="70" y="462"/>
                  </a:lnTo>
                  <a:lnTo>
                    <a:pt x="103" y="467"/>
                  </a:lnTo>
                  <a:lnTo>
                    <a:pt x="138" y="469"/>
                  </a:lnTo>
                  <a:lnTo>
                    <a:pt x="940" y="469"/>
                  </a:lnTo>
                  <a:lnTo>
                    <a:pt x="940" y="617"/>
                  </a:lnTo>
                  <a:lnTo>
                    <a:pt x="943" y="665"/>
                  </a:lnTo>
                  <a:lnTo>
                    <a:pt x="951" y="710"/>
                  </a:lnTo>
                  <a:lnTo>
                    <a:pt x="966" y="754"/>
                  </a:lnTo>
                  <a:lnTo>
                    <a:pt x="985" y="795"/>
                  </a:lnTo>
                  <a:lnTo>
                    <a:pt x="1009" y="833"/>
                  </a:lnTo>
                  <a:lnTo>
                    <a:pt x="1038" y="869"/>
                  </a:lnTo>
                  <a:lnTo>
                    <a:pt x="1070" y="900"/>
                  </a:lnTo>
                  <a:lnTo>
                    <a:pt x="1106" y="929"/>
                  </a:lnTo>
                  <a:lnTo>
                    <a:pt x="1145" y="951"/>
                  </a:lnTo>
                  <a:lnTo>
                    <a:pt x="1187" y="971"/>
                  </a:lnTo>
                  <a:lnTo>
                    <a:pt x="1232" y="984"/>
                  </a:lnTo>
                  <a:lnTo>
                    <a:pt x="1278" y="993"/>
                  </a:lnTo>
                  <a:lnTo>
                    <a:pt x="1327" y="996"/>
                  </a:lnTo>
                  <a:lnTo>
                    <a:pt x="1491" y="996"/>
                  </a:lnTo>
                  <a:lnTo>
                    <a:pt x="1539" y="993"/>
                  </a:lnTo>
                  <a:lnTo>
                    <a:pt x="1586" y="984"/>
                  </a:lnTo>
                  <a:lnTo>
                    <a:pt x="1630" y="971"/>
                  </a:lnTo>
                  <a:lnTo>
                    <a:pt x="1672" y="951"/>
                  </a:lnTo>
                  <a:lnTo>
                    <a:pt x="1711" y="929"/>
                  </a:lnTo>
                  <a:lnTo>
                    <a:pt x="1747" y="900"/>
                  </a:lnTo>
                  <a:lnTo>
                    <a:pt x="1780" y="869"/>
                  </a:lnTo>
                  <a:lnTo>
                    <a:pt x="1808" y="833"/>
                  </a:lnTo>
                  <a:lnTo>
                    <a:pt x="1832" y="795"/>
                  </a:lnTo>
                  <a:lnTo>
                    <a:pt x="1852" y="754"/>
                  </a:lnTo>
                  <a:lnTo>
                    <a:pt x="1865" y="710"/>
                  </a:lnTo>
                  <a:lnTo>
                    <a:pt x="1874" y="665"/>
                  </a:lnTo>
                  <a:lnTo>
                    <a:pt x="1877" y="617"/>
                  </a:lnTo>
                  <a:lnTo>
                    <a:pt x="1877" y="469"/>
                  </a:lnTo>
                  <a:lnTo>
                    <a:pt x="2688" y="469"/>
                  </a:lnTo>
                  <a:lnTo>
                    <a:pt x="2725" y="467"/>
                  </a:lnTo>
                  <a:lnTo>
                    <a:pt x="2761" y="461"/>
                  </a:lnTo>
                  <a:lnTo>
                    <a:pt x="2796" y="451"/>
                  </a:lnTo>
                  <a:lnTo>
                    <a:pt x="2830" y="437"/>
                  </a:lnTo>
                  <a:lnTo>
                    <a:pt x="2861" y="419"/>
                  </a:lnTo>
                  <a:lnTo>
                    <a:pt x="2891" y="398"/>
                  </a:lnTo>
                  <a:lnTo>
                    <a:pt x="2918" y="373"/>
                  </a:lnTo>
                  <a:lnTo>
                    <a:pt x="2945" y="340"/>
                  </a:lnTo>
                  <a:lnTo>
                    <a:pt x="2968" y="304"/>
                  </a:lnTo>
                  <a:lnTo>
                    <a:pt x="2986" y="265"/>
                  </a:lnTo>
                  <a:lnTo>
                    <a:pt x="2997" y="225"/>
                  </a:lnTo>
                  <a:lnTo>
                    <a:pt x="3004" y="183"/>
                  </a:lnTo>
                  <a:lnTo>
                    <a:pt x="3005" y="140"/>
                  </a:lnTo>
                  <a:lnTo>
                    <a:pt x="29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356"/>
            <p:cNvSpPr>
              <a:spLocks noEditPoints="1"/>
            </p:cNvSpPr>
            <p:nvPr/>
          </p:nvSpPr>
          <p:spPr bwMode="auto">
            <a:xfrm>
              <a:off x="3522663" y="2708275"/>
              <a:ext cx="476250" cy="477837"/>
            </a:xfrm>
            <a:custGeom>
              <a:avLst/>
              <a:gdLst>
                <a:gd name="T0" fmla="*/ 1236 w 3002"/>
                <a:gd name="T1" fmla="*/ 2574 h 3017"/>
                <a:gd name="T2" fmla="*/ 1048 w 3002"/>
                <a:gd name="T3" fmla="*/ 145 h 3017"/>
                <a:gd name="T4" fmla="*/ 867 w 3002"/>
                <a:gd name="T5" fmla="*/ 256 h 3017"/>
                <a:gd name="T6" fmla="*/ 699 w 3002"/>
                <a:gd name="T7" fmla="*/ 426 h 3017"/>
                <a:gd name="T8" fmla="*/ 526 w 3002"/>
                <a:gd name="T9" fmla="*/ 638 h 3017"/>
                <a:gd name="T10" fmla="*/ 307 w 3002"/>
                <a:gd name="T11" fmla="*/ 875 h 3017"/>
                <a:gd name="T12" fmla="*/ 167 w 3002"/>
                <a:gd name="T13" fmla="*/ 1028 h 3017"/>
                <a:gd name="T14" fmla="*/ 119 w 3002"/>
                <a:gd name="T15" fmla="*/ 1233 h 3017"/>
                <a:gd name="T16" fmla="*/ 133 w 3002"/>
                <a:gd name="T17" fmla="*/ 1468 h 3017"/>
                <a:gd name="T18" fmla="*/ 181 w 3002"/>
                <a:gd name="T19" fmla="*/ 1698 h 3017"/>
                <a:gd name="T20" fmla="*/ 2881 w 3002"/>
                <a:gd name="T21" fmla="*/ 1816 h 3017"/>
                <a:gd name="T22" fmla="*/ 2842 w 3002"/>
                <a:gd name="T23" fmla="*/ 1549 h 3017"/>
                <a:gd name="T24" fmla="*/ 2705 w 3002"/>
                <a:gd name="T25" fmla="*/ 1328 h 3017"/>
                <a:gd name="T26" fmla="*/ 2528 w 3002"/>
                <a:gd name="T27" fmla="*/ 1166 h 3017"/>
                <a:gd name="T28" fmla="*/ 2355 w 3002"/>
                <a:gd name="T29" fmla="*/ 1066 h 3017"/>
                <a:gd name="T30" fmla="*/ 2223 w 3002"/>
                <a:gd name="T31" fmla="*/ 948 h 3017"/>
                <a:gd name="T32" fmla="*/ 2133 w 3002"/>
                <a:gd name="T33" fmla="*/ 809 h 3017"/>
                <a:gd name="T34" fmla="*/ 2025 w 3002"/>
                <a:gd name="T35" fmla="*/ 664 h 3017"/>
                <a:gd name="T36" fmla="*/ 1847 w 3002"/>
                <a:gd name="T37" fmla="*/ 482 h 3017"/>
                <a:gd name="T38" fmla="*/ 1558 w 3002"/>
                <a:gd name="T39" fmla="*/ 255 h 3017"/>
                <a:gd name="T40" fmla="*/ 1303 w 3002"/>
                <a:gd name="T41" fmla="*/ 131 h 3017"/>
                <a:gd name="T42" fmla="*/ 1251 w 3002"/>
                <a:gd name="T43" fmla="*/ 2 h 3017"/>
                <a:gd name="T44" fmla="*/ 1511 w 3002"/>
                <a:gd name="T45" fmla="*/ 87 h 3017"/>
                <a:gd name="T46" fmla="*/ 1824 w 3002"/>
                <a:gd name="T47" fmla="*/ 308 h 3017"/>
                <a:gd name="T48" fmla="*/ 2055 w 3002"/>
                <a:gd name="T49" fmla="*/ 521 h 3017"/>
                <a:gd name="T50" fmla="*/ 2194 w 3002"/>
                <a:gd name="T51" fmla="*/ 689 h 3017"/>
                <a:gd name="T52" fmla="*/ 2284 w 3002"/>
                <a:gd name="T53" fmla="*/ 828 h 3017"/>
                <a:gd name="T54" fmla="*/ 2385 w 3002"/>
                <a:gd name="T55" fmla="*/ 945 h 3017"/>
                <a:gd name="T56" fmla="*/ 2577 w 3002"/>
                <a:gd name="T57" fmla="*/ 1055 h 3017"/>
                <a:gd name="T58" fmla="*/ 2790 w 3002"/>
                <a:gd name="T59" fmla="*/ 1243 h 3017"/>
                <a:gd name="T60" fmla="*/ 2947 w 3002"/>
                <a:gd name="T61" fmla="*/ 1492 h 3017"/>
                <a:gd name="T62" fmla="*/ 3002 w 3002"/>
                <a:gd name="T63" fmla="*/ 1788 h 3017"/>
                <a:gd name="T64" fmla="*/ 2971 w 3002"/>
                <a:gd name="T65" fmla="*/ 2253 h 3017"/>
                <a:gd name="T66" fmla="*/ 2908 w 3002"/>
                <a:gd name="T67" fmla="*/ 2421 h 3017"/>
                <a:gd name="T68" fmla="*/ 2742 w 3002"/>
                <a:gd name="T69" fmla="*/ 2491 h 3017"/>
                <a:gd name="T70" fmla="*/ 1815 w 3002"/>
                <a:gd name="T71" fmla="*/ 2849 h 3017"/>
                <a:gd name="T72" fmla="*/ 1670 w 3002"/>
                <a:gd name="T73" fmla="*/ 2990 h 3017"/>
                <a:gd name="T74" fmla="*/ 1336 w 3002"/>
                <a:gd name="T75" fmla="*/ 3014 h 3017"/>
                <a:gd name="T76" fmla="*/ 1155 w 3002"/>
                <a:gd name="T77" fmla="*/ 2917 h 3017"/>
                <a:gd name="T78" fmla="*/ 1082 w 3002"/>
                <a:gd name="T79" fmla="*/ 2727 h 3017"/>
                <a:gd name="T80" fmla="*/ 100 w 3002"/>
                <a:gd name="T81" fmla="*/ 2470 h 3017"/>
                <a:gd name="T82" fmla="*/ 23 w 3002"/>
                <a:gd name="T83" fmla="*/ 2360 h 3017"/>
                <a:gd name="T84" fmla="*/ 54 w 3002"/>
                <a:gd name="T85" fmla="*/ 2176 h 3017"/>
                <a:gd name="T86" fmla="*/ 109 w 3002"/>
                <a:gd name="T87" fmla="*/ 1969 h 3017"/>
                <a:gd name="T88" fmla="*/ 94 w 3002"/>
                <a:gd name="T89" fmla="*/ 1818 h 3017"/>
                <a:gd name="T90" fmla="*/ 39 w 3002"/>
                <a:gd name="T91" fmla="*/ 1613 h 3017"/>
                <a:gd name="T92" fmla="*/ 3 w 3002"/>
                <a:gd name="T93" fmla="*/ 1370 h 3017"/>
                <a:gd name="T94" fmla="*/ 12 w 3002"/>
                <a:gd name="T95" fmla="*/ 1126 h 3017"/>
                <a:gd name="T96" fmla="*/ 97 w 3002"/>
                <a:gd name="T97" fmla="*/ 913 h 3017"/>
                <a:gd name="T98" fmla="*/ 273 w 3002"/>
                <a:gd name="T99" fmla="*/ 746 h 3017"/>
                <a:gd name="T100" fmla="*/ 478 w 3002"/>
                <a:gd name="T101" fmla="*/ 509 h 3017"/>
                <a:gd name="T102" fmla="*/ 627 w 3002"/>
                <a:gd name="T103" fmla="*/ 330 h 3017"/>
                <a:gd name="T104" fmla="*/ 794 w 3002"/>
                <a:gd name="T105" fmla="*/ 165 h 3017"/>
                <a:gd name="T106" fmla="*/ 984 w 3002"/>
                <a:gd name="T107" fmla="*/ 45 h 3017"/>
                <a:gd name="T108" fmla="*/ 1203 w 3002"/>
                <a:gd name="T109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02" h="3017">
                  <a:moveTo>
                    <a:pt x="1236" y="2574"/>
                  </a:moveTo>
                  <a:lnTo>
                    <a:pt x="1236" y="2791"/>
                  </a:lnTo>
                  <a:lnTo>
                    <a:pt x="1688" y="2791"/>
                  </a:lnTo>
                  <a:lnTo>
                    <a:pt x="1688" y="2574"/>
                  </a:lnTo>
                  <a:lnTo>
                    <a:pt x="1236" y="2574"/>
                  </a:lnTo>
                  <a:close/>
                  <a:moveTo>
                    <a:pt x="1213" y="119"/>
                  </a:moveTo>
                  <a:lnTo>
                    <a:pt x="1171" y="119"/>
                  </a:lnTo>
                  <a:lnTo>
                    <a:pt x="1129" y="124"/>
                  </a:lnTo>
                  <a:lnTo>
                    <a:pt x="1089" y="132"/>
                  </a:lnTo>
                  <a:lnTo>
                    <a:pt x="1048" y="145"/>
                  </a:lnTo>
                  <a:lnTo>
                    <a:pt x="1010" y="161"/>
                  </a:lnTo>
                  <a:lnTo>
                    <a:pt x="973" y="181"/>
                  </a:lnTo>
                  <a:lnTo>
                    <a:pt x="936" y="203"/>
                  </a:lnTo>
                  <a:lnTo>
                    <a:pt x="901" y="228"/>
                  </a:lnTo>
                  <a:lnTo>
                    <a:pt x="867" y="256"/>
                  </a:lnTo>
                  <a:lnTo>
                    <a:pt x="832" y="286"/>
                  </a:lnTo>
                  <a:lnTo>
                    <a:pt x="799" y="318"/>
                  </a:lnTo>
                  <a:lnTo>
                    <a:pt x="765" y="353"/>
                  </a:lnTo>
                  <a:lnTo>
                    <a:pt x="732" y="388"/>
                  </a:lnTo>
                  <a:lnTo>
                    <a:pt x="699" y="426"/>
                  </a:lnTo>
                  <a:lnTo>
                    <a:pt x="667" y="464"/>
                  </a:lnTo>
                  <a:lnTo>
                    <a:pt x="634" y="503"/>
                  </a:lnTo>
                  <a:lnTo>
                    <a:pt x="602" y="543"/>
                  </a:lnTo>
                  <a:lnTo>
                    <a:pt x="569" y="583"/>
                  </a:lnTo>
                  <a:lnTo>
                    <a:pt x="526" y="638"/>
                  </a:lnTo>
                  <a:lnTo>
                    <a:pt x="482" y="691"/>
                  </a:lnTo>
                  <a:lnTo>
                    <a:pt x="439" y="741"/>
                  </a:lnTo>
                  <a:lnTo>
                    <a:pt x="396" y="790"/>
                  </a:lnTo>
                  <a:lnTo>
                    <a:pt x="352" y="834"/>
                  </a:lnTo>
                  <a:lnTo>
                    <a:pt x="307" y="875"/>
                  </a:lnTo>
                  <a:lnTo>
                    <a:pt x="262" y="910"/>
                  </a:lnTo>
                  <a:lnTo>
                    <a:pt x="232" y="935"/>
                  </a:lnTo>
                  <a:lnTo>
                    <a:pt x="207" y="963"/>
                  </a:lnTo>
                  <a:lnTo>
                    <a:pt x="185" y="994"/>
                  </a:lnTo>
                  <a:lnTo>
                    <a:pt x="167" y="1028"/>
                  </a:lnTo>
                  <a:lnTo>
                    <a:pt x="151" y="1065"/>
                  </a:lnTo>
                  <a:lnTo>
                    <a:pt x="139" y="1104"/>
                  </a:lnTo>
                  <a:lnTo>
                    <a:pt x="130" y="1145"/>
                  </a:lnTo>
                  <a:lnTo>
                    <a:pt x="123" y="1188"/>
                  </a:lnTo>
                  <a:lnTo>
                    <a:pt x="119" y="1233"/>
                  </a:lnTo>
                  <a:lnTo>
                    <a:pt x="118" y="1279"/>
                  </a:lnTo>
                  <a:lnTo>
                    <a:pt x="119" y="1325"/>
                  </a:lnTo>
                  <a:lnTo>
                    <a:pt x="121" y="1372"/>
                  </a:lnTo>
                  <a:lnTo>
                    <a:pt x="126" y="1420"/>
                  </a:lnTo>
                  <a:lnTo>
                    <a:pt x="133" y="1468"/>
                  </a:lnTo>
                  <a:lnTo>
                    <a:pt x="140" y="1515"/>
                  </a:lnTo>
                  <a:lnTo>
                    <a:pt x="149" y="1562"/>
                  </a:lnTo>
                  <a:lnTo>
                    <a:pt x="159" y="1608"/>
                  </a:lnTo>
                  <a:lnTo>
                    <a:pt x="170" y="1654"/>
                  </a:lnTo>
                  <a:lnTo>
                    <a:pt x="181" y="1698"/>
                  </a:lnTo>
                  <a:lnTo>
                    <a:pt x="193" y="1740"/>
                  </a:lnTo>
                  <a:lnTo>
                    <a:pt x="206" y="1780"/>
                  </a:lnTo>
                  <a:lnTo>
                    <a:pt x="218" y="1818"/>
                  </a:lnTo>
                  <a:lnTo>
                    <a:pt x="230" y="1854"/>
                  </a:lnTo>
                  <a:lnTo>
                    <a:pt x="2881" y="1816"/>
                  </a:lnTo>
                  <a:lnTo>
                    <a:pt x="2884" y="1759"/>
                  </a:lnTo>
                  <a:lnTo>
                    <a:pt x="2881" y="1705"/>
                  </a:lnTo>
                  <a:lnTo>
                    <a:pt x="2873" y="1651"/>
                  </a:lnTo>
                  <a:lnTo>
                    <a:pt x="2860" y="1599"/>
                  </a:lnTo>
                  <a:lnTo>
                    <a:pt x="2842" y="1549"/>
                  </a:lnTo>
                  <a:lnTo>
                    <a:pt x="2822" y="1501"/>
                  </a:lnTo>
                  <a:lnTo>
                    <a:pt x="2797" y="1454"/>
                  </a:lnTo>
                  <a:lnTo>
                    <a:pt x="2768" y="1410"/>
                  </a:lnTo>
                  <a:lnTo>
                    <a:pt x="2738" y="1368"/>
                  </a:lnTo>
                  <a:lnTo>
                    <a:pt x="2705" y="1328"/>
                  </a:lnTo>
                  <a:lnTo>
                    <a:pt x="2671" y="1290"/>
                  </a:lnTo>
                  <a:lnTo>
                    <a:pt x="2637" y="1255"/>
                  </a:lnTo>
                  <a:lnTo>
                    <a:pt x="2601" y="1222"/>
                  </a:lnTo>
                  <a:lnTo>
                    <a:pt x="2564" y="1192"/>
                  </a:lnTo>
                  <a:lnTo>
                    <a:pt x="2528" y="1166"/>
                  </a:lnTo>
                  <a:lnTo>
                    <a:pt x="2492" y="1141"/>
                  </a:lnTo>
                  <a:lnTo>
                    <a:pt x="2458" y="1120"/>
                  </a:lnTo>
                  <a:lnTo>
                    <a:pt x="2424" y="1101"/>
                  </a:lnTo>
                  <a:lnTo>
                    <a:pt x="2393" y="1086"/>
                  </a:lnTo>
                  <a:lnTo>
                    <a:pt x="2355" y="1066"/>
                  </a:lnTo>
                  <a:lnTo>
                    <a:pt x="2322" y="1046"/>
                  </a:lnTo>
                  <a:lnTo>
                    <a:pt x="2293" y="1024"/>
                  </a:lnTo>
                  <a:lnTo>
                    <a:pt x="2268" y="1000"/>
                  </a:lnTo>
                  <a:lnTo>
                    <a:pt x="2244" y="975"/>
                  </a:lnTo>
                  <a:lnTo>
                    <a:pt x="2223" y="948"/>
                  </a:lnTo>
                  <a:lnTo>
                    <a:pt x="2203" y="920"/>
                  </a:lnTo>
                  <a:lnTo>
                    <a:pt x="2183" y="890"/>
                  </a:lnTo>
                  <a:lnTo>
                    <a:pt x="2164" y="860"/>
                  </a:lnTo>
                  <a:lnTo>
                    <a:pt x="2148" y="835"/>
                  </a:lnTo>
                  <a:lnTo>
                    <a:pt x="2133" y="809"/>
                  </a:lnTo>
                  <a:lnTo>
                    <a:pt x="2114" y="783"/>
                  </a:lnTo>
                  <a:lnTo>
                    <a:pt x="2096" y="756"/>
                  </a:lnTo>
                  <a:lnTo>
                    <a:pt x="2074" y="726"/>
                  </a:lnTo>
                  <a:lnTo>
                    <a:pt x="2052" y="696"/>
                  </a:lnTo>
                  <a:lnTo>
                    <a:pt x="2025" y="664"/>
                  </a:lnTo>
                  <a:lnTo>
                    <a:pt x="1997" y="631"/>
                  </a:lnTo>
                  <a:lnTo>
                    <a:pt x="1965" y="597"/>
                  </a:lnTo>
                  <a:lnTo>
                    <a:pt x="1929" y="560"/>
                  </a:lnTo>
                  <a:lnTo>
                    <a:pt x="1890" y="522"/>
                  </a:lnTo>
                  <a:lnTo>
                    <a:pt x="1847" y="482"/>
                  </a:lnTo>
                  <a:lnTo>
                    <a:pt x="1800" y="440"/>
                  </a:lnTo>
                  <a:lnTo>
                    <a:pt x="1747" y="397"/>
                  </a:lnTo>
                  <a:lnTo>
                    <a:pt x="1690" y="352"/>
                  </a:lnTo>
                  <a:lnTo>
                    <a:pt x="1627" y="304"/>
                  </a:lnTo>
                  <a:lnTo>
                    <a:pt x="1558" y="255"/>
                  </a:lnTo>
                  <a:lnTo>
                    <a:pt x="1504" y="219"/>
                  </a:lnTo>
                  <a:lnTo>
                    <a:pt x="1451" y="189"/>
                  </a:lnTo>
                  <a:lnTo>
                    <a:pt x="1400" y="164"/>
                  </a:lnTo>
                  <a:lnTo>
                    <a:pt x="1351" y="146"/>
                  </a:lnTo>
                  <a:lnTo>
                    <a:pt x="1303" y="131"/>
                  </a:lnTo>
                  <a:lnTo>
                    <a:pt x="1258" y="123"/>
                  </a:lnTo>
                  <a:lnTo>
                    <a:pt x="1213" y="119"/>
                  </a:lnTo>
                  <a:close/>
                  <a:moveTo>
                    <a:pt x="1203" y="0"/>
                  </a:moveTo>
                  <a:lnTo>
                    <a:pt x="1203" y="0"/>
                  </a:lnTo>
                  <a:lnTo>
                    <a:pt x="1251" y="2"/>
                  </a:lnTo>
                  <a:lnTo>
                    <a:pt x="1299" y="9"/>
                  </a:lnTo>
                  <a:lnTo>
                    <a:pt x="1351" y="21"/>
                  </a:lnTo>
                  <a:lnTo>
                    <a:pt x="1402" y="38"/>
                  </a:lnTo>
                  <a:lnTo>
                    <a:pt x="1455" y="59"/>
                  </a:lnTo>
                  <a:lnTo>
                    <a:pt x="1511" y="87"/>
                  </a:lnTo>
                  <a:lnTo>
                    <a:pt x="1568" y="120"/>
                  </a:lnTo>
                  <a:lnTo>
                    <a:pt x="1626" y="158"/>
                  </a:lnTo>
                  <a:lnTo>
                    <a:pt x="1698" y="210"/>
                  </a:lnTo>
                  <a:lnTo>
                    <a:pt x="1764" y="261"/>
                  </a:lnTo>
                  <a:lnTo>
                    <a:pt x="1824" y="308"/>
                  </a:lnTo>
                  <a:lnTo>
                    <a:pt x="1880" y="354"/>
                  </a:lnTo>
                  <a:lnTo>
                    <a:pt x="1930" y="398"/>
                  </a:lnTo>
                  <a:lnTo>
                    <a:pt x="1976" y="440"/>
                  </a:lnTo>
                  <a:lnTo>
                    <a:pt x="2018" y="482"/>
                  </a:lnTo>
                  <a:lnTo>
                    <a:pt x="2055" y="521"/>
                  </a:lnTo>
                  <a:lnTo>
                    <a:pt x="2089" y="558"/>
                  </a:lnTo>
                  <a:lnTo>
                    <a:pt x="2120" y="593"/>
                  </a:lnTo>
                  <a:lnTo>
                    <a:pt x="2146" y="626"/>
                  </a:lnTo>
                  <a:lnTo>
                    <a:pt x="2171" y="659"/>
                  </a:lnTo>
                  <a:lnTo>
                    <a:pt x="2194" y="689"/>
                  </a:lnTo>
                  <a:lnTo>
                    <a:pt x="2213" y="719"/>
                  </a:lnTo>
                  <a:lnTo>
                    <a:pt x="2232" y="746"/>
                  </a:lnTo>
                  <a:lnTo>
                    <a:pt x="2248" y="772"/>
                  </a:lnTo>
                  <a:lnTo>
                    <a:pt x="2264" y="796"/>
                  </a:lnTo>
                  <a:lnTo>
                    <a:pt x="2284" y="828"/>
                  </a:lnTo>
                  <a:lnTo>
                    <a:pt x="2302" y="857"/>
                  </a:lnTo>
                  <a:lnTo>
                    <a:pt x="2321" y="882"/>
                  </a:lnTo>
                  <a:lnTo>
                    <a:pt x="2340" y="905"/>
                  </a:lnTo>
                  <a:lnTo>
                    <a:pt x="2361" y="926"/>
                  </a:lnTo>
                  <a:lnTo>
                    <a:pt x="2385" y="945"/>
                  </a:lnTo>
                  <a:lnTo>
                    <a:pt x="2411" y="962"/>
                  </a:lnTo>
                  <a:lnTo>
                    <a:pt x="2442" y="979"/>
                  </a:lnTo>
                  <a:lnTo>
                    <a:pt x="2486" y="1000"/>
                  </a:lnTo>
                  <a:lnTo>
                    <a:pt x="2532" y="1026"/>
                  </a:lnTo>
                  <a:lnTo>
                    <a:pt x="2577" y="1055"/>
                  </a:lnTo>
                  <a:lnTo>
                    <a:pt x="2621" y="1087"/>
                  </a:lnTo>
                  <a:lnTo>
                    <a:pt x="2665" y="1122"/>
                  </a:lnTo>
                  <a:lnTo>
                    <a:pt x="2708" y="1159"/>
                  </a:lnTo>
                  <a:lnTo>
                    <a:pt x="2750" y="1200"/>
                  </a:lnTo>
                  <a:lnTo>
                    <a:pt x="2790" y="1243"/>
                  </a:lnTo>
                  <a:lnTo>
                    <a:pt x="2827" y="1288"/>
                  </a:lnTo>
                  <a:lnTo>
                    <a:pt x="2862" y="1336"/>
                  </a:lnTo>
                  <a:lnTo>
                    <a:pt x="2893" y="1387"/>
                  </a:lnTo>
                  <a:lnTo>
                    <a:pt x="2922" y="1439"/>
                  </a:lnTo>
                  <a:lnTo>
                    <a:pt x="2947" y="1492"/>
                  </a:lnTo>
                  <a:lnTo>
                    <a:pt x="2968" y="1549"/>
                  </a:lnTo>
                  <a:lnTo>
                    <a:pt x="2984" y="1606"/>
                  </a:lnTo>
                  <a:lnTo>
                    <a:pt x="2995" y="1666"/>
                  </a:lnTo>
                  <a:lnTo>
                    <a:pt x="3001" y="1726"/>
                  </a:lnTo>
                  <a:lnTo>
                    <a:pt x="3002" y="1788"/>
                  </a:lnTo>
                  <a:lnTo>
                    <a:pt x="2997" y="1851"/>
                  </a:lnTo>
                  <a:lnTo>
                    <a:pt x="2986" y="1915"/>
                  </a:lnTo>
                  <a:lnTo>
                    <a:pt x="2968" y="1979"/>
                  </a:lnTo>
                  <a:lnTo>
                    <a:pt x="2958" y="1976"/>
                  </a:lnTo>
                  <a:lnTo>
                    <a:pt x="2971" y="2253"/>
                  </a:lnTo>
                  <a:lnTo>
                    <a:pt x="2970" y="2292"/>
                  </a:lnTo>
                  <a:lnTo>
                    <a:pt x="2961" y="2328"/>
                  </a:lnTo>
                  <a:lnTo>
                    <a:pt x="2949" y="2363"/>
                  </a:lnTo>
                  <a:lnTo>
                    <a:pt x="2931" y="2393"/>
                  </a:lnTo>
                  <a:lnTo>
                    <a:pt x="2908" y="2421"/>
                  </a:lnTo>
                  <a:lnTo>
                    <a:pt x="2881" y="2445"/>
                  </a:lnTo>
                  <a:lnTo>
                    <a:pt x="2850" y="2464"/>
                  </a:lnTo>
                  <a:lnTo>
                    <a:pt x="2817" y="2479"/>
                  </a:lnTo>
                  <a:lnTo>
                    <a:pt x="2780" y="2488"/>
                  </a:lnTo>
                  <a:lnTo>
                    <a:pt x="2742" y="2491"/>
                  </a:lnTo>
                  <a:lnTo>
                    <a:pt x="1843" y="2491"/>
                  </a:lnTo>
                  <a:lnTo>
                    <a:pt x="1843" y="2727"/>
                  </a:lnTo>
                  <a:lnTo>
                    <a:pt x="1840" y="2769"/>
                  </a:lnTo>
                  <a:lnTo>
                    <a:pt x="1831" y="2810"/>
                  </a:lnTo>
                  <a:lnTo>
                    <a:pt x="1815" y="2849"/>
                  </a:lnTo>
                  <a:lnTo>
                    <a:pt x="1795" y="2885"/>
                  </a:lnTo>
                  <a:lnTo>
                    <a:pt x="1770" y="2917"/>
                  </a:lnTo>
                  <a:lnTo>
                    <a:pt x="1740" y="2946"/>
                  </a:lnTo>
                  <a:lnTo>
                    <a:pt x="1707" y="2971"/>
                  </a:lnTo>
                  <a:lnTo>
                    <a:pt x="1670" y="2990"/>
                  </a:lnTo>
                  <a:lnTo>
                    <a:pt x="1630" y="3005"/>
                  </a:lnTo>
                  <a:lnTo>
                    <a:pt x="1588" y="3014"/>
                  </a:lnTo>
                  <a:lnTo>
                    <a:pt x="1544" y="3017"/>
                  </a:lnTo>
                  <a:lnTo>
                    <a:pt x="1380" y="3017"/>
                  </a:lnTo>
                  <a:lnTo>
                    <a:pt x="1336" y="3014"/>
                  </a:lnTo>
                  <a:lnTo>
                    <a:pt x="1294" y="3005"/>
                  </a:lnTo>
                  <a:lnTo>
                    <a:pt x="1255" y="2990"/>
                  </a:lnTo>
                  <a:lnTo>
                    <a:pt x="1218" y="2971"/>
                  </a:lnTo>
                  <a:lnTo>
                    <a:pt x="1185" y="2946"/>
                  </a:lnTo>
                  <a:lnTo>
                    <a:pt x="1155" y="2917"/>
                  </a:lnTo>
                  <a:lnTo>
                    <a:pt x="1131" y="2885"/>
                  </a:lnTo>
                  <a:lnTo>
                    <a:pt x="1110" y="2849"/>
                  </a:lnTo>
                  <a:lnTo>
                    <a:pt x="1095" y="2810"/>
                  </a:lnTo>
                  <a:lnTo>
                    <a:pt x="1085" y="2769"/>
                  </a:lnTo>
                  <a:lnTo>
                    <a:pt x="1082" y="2727"/>
                  </a:lnTo>
                  <a:lnTo>
                    <a:pt x="1082" y="2491"/>
                  </a:lnTo>
                  <a:lnTo>
                    <a:pt x="192" y="2491"/>
                  </a:lnTo>
                  <a:lnTo>
                    <a:pt x="158" y="2489"/>
                  </a:lnTo>
                  <a:lnTo>
                    <a:pt x="127" y="2482"/>
                  </a:lnTo>
                  <a:lnTo>
                    <a:pt x="100" y="2470"/>
                  </a:lnTo>
                  <a:lnTo>
                    <a:pt x="76" y="2455"/>
                  </a:lnTo>
                  <a:lnTo>
                    <a:pt x="57" y="2436"/>
                  </a:lnTo>
                  <a:lnTo>
                    <a:pt x="41" y="2414"/>
                  </a:lnTo>
                  <a:lnTo>
                    <a:pt x="29" y="2389"/>
                  </a:lnTo>
                  <a:lnTo>
                    <a:pt x="23" y="2360"/>
                  </a:lnTo>
                  <a:lnTo>
                    <a:pt x="20" y="2331"/>
                  </a:lnTo>
                  <a:lnTo>
                    <a:pt x="23" y="2299"/>
                  </a:lnTo>
                  <a:lnTo>
                    <a:pt x="30" y="2265"/>
                  </a:lnTo>
                  <a:lnTo>
                    <a:pt x="42" y="2221"/>
                  </a:lnTo>
                  <a:lnTo>
                    <a:pt x="54" y="2176"/>
                  </a:lnTo>
                  <a:lnTo>
                    <a:pt x="67" y="2131"/>
                  </a:lnTo>
                  <a:lnTo>
                    <a:pt x="78" y="2087"/>
                  </a:lnTo>
                  <a:lnTo>
                    <a:pt x="89" y="2045"/>
                  </a:lnTo>
                  <a:lnTo>
                    <a:pt x="100" y="2006"/>
                  </a:lnTo>
                  <a:lnTo>
                    <a:pt x="109" y="1969"/>
                  </a:lnTo>
                  <a:lnTo>
                    <a:pt x="117" y="1937"/>
                  </a:lnTo>
                  <a:lnTo>
                    <a:pt x="124" y="1908"/>
                  </a:lnTo>
                  <a:lnTo>
                    <a:pt x="115" y="1882"/>
                  </a:lnTo>
                  <a:lnTo>
                    <a:pt x="105" y="1851"/>
                  </a:lnTo>
                  <a:lnTo>
                    <a:pt x="94" y="1818"/>
                  </a:lnTo>
                  <a:lnTo>
                    <a:pt x="82" y="1781"/>
                  </a:lnTo>
                  <a:lnTo>
                    <a:pt x="71" y="1742"/>
                  </a:lnTo>
                  <a:lnTo>
                    <a:pt x="60" y="1701"/>
                  </a:lnTo>
                  <a:lnTo>
                    <a:pt x="49" y="1658"/>
                  </a:lnTo>
                  <a:lnTo>
                    <a:pt x="39" y="1613"/>
                  </a:lnTo>
                  <a:lnTo>
                    <a:pt x="29" y="1566"/>
                  </a:lnTo>
                  <a:lnTo>
                    <a:pt x="21" y="1518"/>
                  </a:lnTo>
                  <a:lnTo>
                    <a:pt x="13" y="1470"/>
                  </a:lnTo>
                  <a:lnTo>
                    <a:pt x="7" y="1420"/>
                  </a:lnTo>
                  <a:lnTo>
                    <a:pt x="3" y="1370"/>
                  </a:lnTo>
                  <a:lnTo>
                    <a:pt x="0" y="1321"/>
                  </a:lnTo>
                  <a:lnTo>
                    <a:pt x="0" y="1272"/>
                  </a:lnTo>
                  <a:lnTo>
                    <a:pt x="1" y="1222"/>
                  </a:lnTo>
                  <a:lnTo>
                    <a:pt x="6" y="1174"/>
                  </a:lnTo>
                  <a:lnTo>
                    <a:pt x="12" y="1126"/>
                  </a:lnTo>
                  <a:lnTo>
                    <a:pt x="23" y="1079"/>
                  </a:lnTo>
                  <a:lnTo>
                    <a:pt x="36" y="1035"/>
                  </a:lnTo>
                  <a:lnTo>
                    <a:pt x="52" y="992"/>
                  </a:lnTo>
                  <a:lnTo>
                    <a:pt x="72" y="951"/>
                  </a:lnTo>
                  <a:lnTo>
                    <a:pt x="97" y="913"/>
                  </a:lnTo>
                  <a:lnTo>
                    <a:pt x="124" y="877"/>
                  </a:lnTo>
                  <a:lnTo>
                    <a:pt x="156" y="844"/>
                  </a:lnTo>
                  <a:lnTo>
                    <a:pt x="193" y="814"/>
                  </a:lnTo>
                  <a:lnTo>
                    <a:pt x="233" y="783"/>
                  </a:lnTo>
                  <a:lnTo>
                    <a:pt x="273" y="746"/>
                  </a:lnTo>
                  <a:lnTo>
                    <a:pt x="314" y="704"/>
                  </a:lnTo>
                  <a:lnTo>
                    <a:pt x="355" y="659"/>
                  </a:lnTo>
                  <a:lnTo>
                    <a:pt x="395" y="612"/>
                  </a:lnTo>
                  <a:lnTo>
                    <a:pt x="436" y="562"/>
                  </a:lnTo>
                  <a:lnTo>
                    <a:pt x="478" y="509"/>
                  </a:lnTo>
                  <a:lnTo>
                    <a:pt x="507" y="474"/>
                  </a:lnTo>
                  <a:lnTo>
                    <a:pt x="536" y="438"/>
                  </a:lnTo>
                  <a:lnTo>
                    <a:pt x="565" y="401"/>
                  </a:lnTo>
                  <a:lnTo>
                    <a:pt x="596" y="365"/>
                  </a:lnTo>
                  <a:lnTo>
                    <a:pt x="627" y="330"/>
                  </a:lnTo>
                  <a:lnTo>
                    <a:pt x="659" y="295"/>
                  </a:lnTo>
                  <a:lnTo>
                    <a:pt x="691" y="261"/>
                  </a:lnTo>
                  <a:lnTo>
                    <a:pt x="725" y="227"/>
                  </a:lnTo>
                  <a:lnTo>
                    <a:pt x="759" y="195"/>
                  </a:lnTo>
                  <a:lnTo>
                    <a:pt x="794" y="165"/>
                  </a:lnTo>
                  <a:lnTo>
                    <a:pt x="830" y="136"/>
                  </a:lnTo>
                  <a:lnTo>
                    <a:pt x="867" y="110"/>
                  </a:lnTo>
                  <a:lnTo>
                    <a:pt x="905" y="85"/>
                  </a:lnTo>
                  <a:lnTo>
                    <a:pt x="944" y="63"/>
                  </a:lnTo>
                  <a:lnTo>
                    <a:pt x="984" y="45"/>
                  </a:lnTo>
                  <a:lnTo>
                    <a:pt x="1026" y="29"/>
                  </a:lnTo>
                  <a:lnTo>
                    <a:pt x="1068" y="16"/>
                  </a:lnTo>
                  <a:lnTo>
                    <a:pt x="1111" y="7"/>
                  </a:lnTo>
                  <a:lnTo>
                    <a:pt x="1156" y="1"/>
                  </a:lnTo>
                  <a:lnTo>
                    <a:pt x="12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0" name="Group 386"/>
          <p:cNvGrpSpPr/>
          <p:nvPr/>
        </p:nvGrpSpPr>
        <p:grpSpPr>
          <a:xfrm>
            <a:off x="7718354" y="1373751"/>
            <a:ext cx="500063" cy="403224"/>
            <a:chOff x="4473575" y="2763838"/>
            <a:chExt cx="500063" cy="403224"/>
          </a:xfrm>
          <a:solidFill>
            <a:srgbClr val="000000"/>
          </a:solidFill>
        </p:grpSpPr>
        <p:sp>
          <p:nvSpPr>
            <p:cNvPr id="451" name="Freeform 361"/>
            <p:cNvSpPr>
              <a:spLocks/>
            </p:cNvSpPr>
            <p:nvPr/>
          </p:nvSpPr>
          <p:spPr bwMode="auto">
            <a:xfrm>
              <a:off x="4473575" y="2822575"/>
              <a:ext cx="500063" cy="344487"/>
            </a:xfrm>
            <a:custGeom>
              <a:avLst/>
              <a:gdLst>
                <a:gd name="T0" fmla="*/ 3435 w 3467"/>
                <a:gd name="T1" fmla="*/ 123 h 2380"/>
                <a:gd name="T2" fmla="*/ 3431 w 3467"/>
                <a:gd name="T3" fmla="*/ 409 h 2380"/>
                <a:gd name="T4" fmla="*/ 3396 w 3467"/>
                <a:gd name="T5" fmla="*/ 621 h 2380"/>
                <a:gd name="T6" fmla="*/ 3342 w 3467"/>
                <a:gd name="T7" fmla="*/ 776 h 2380"/>
                <a:gd name="T8" fmla="*/ 3281 w 3467"/>
                <a:gd name="T9" fmla="*/ 882 h 2380"/>
                <a:gd name="T10" fmla="*/ 3221 w 3467"/>
                <a:gd name="T11" fmla="*/ 953 h 2380"/>
                <a:gd name="T12" fmla="*/ 3165 w 3467"/>
                <a:gd name="T13" fmla="*/ 1008 h 2380"/>
                <a:gd name="T14" fmla="*/ 3150 w 3467"/>
                <a:gd name="T15" fmla="*/ 1053 h 2380"/>
                <a:gd name="T16" fmla="*/ 3149 w 3467"/>
                <a:gd name="T17" fmla="*/ 1099 h 2380"/>
                <a:gd name="T18" fmla="*/ 3158 w 3467"/>
                <a:gd name="T19" fmla="*/ 1159 h 2380"/>
                <a:gd name="T20" fmla="*/ 3186 w 3467"/>
                <a:gd name="T21" fmla="*/ 1251 h 2380"/>
                <a:gd name="T22" fmla="*/ 3240 w 3467"/>
                <a:gd name="T23" fmla="*/ 1388 h 2380"/>
                <a:gd name="T24" fmla="*/ 3327 w 3467"/>
                <a:gd name="T25" fmla="*/ 1585 h 2380"/>
                <a:gd name="T26" fmla="*/ 3432 w 3467"/>
                <a:gd name="T27" fmla="*/ 1818 h 2380"/>
                <a:gd name="T28" fmla="*/ 3467 w 3467"/>
                <a:gd name="T29" fmla="*/ 2009 h 2380"/>
                <a:gd name="T30" fmla="*/ 3428 w 3467"/>
                <a:gd name="T31" fmla="*/ 2164 h 2380"/>
                <a:gd name="T32" fmla="*/ 3335 w 3467"/>
                <a:gd name="T33" fmla="*/ 2266 h 2380"/>
                <a:gd name="T34" fmla="*/ 3229 w 3467"/>
                <a:gd name="T35" fmla="*/ 2321 h 2380"/>
                <a:gd name="T36" fmla="*/ 3153 w 3467"/>
                <a:gd name="T37" fmla="*/ 2340 h 2380"/>
                <a:gd name="T38" fmla="*/ 3120 w 3467"/>
                <a:gd name="T39" fmla="*/ 2343 h 2380"/>
                <a:gd name="T40" fmla="*/ 3000 w 3467"/>
                <a:gd name="T41" fmla="*/ 2347 h 2380"/>
                <a:gd name="T42" fmla="*/ 2783 w 3467"/>
                <a:gd name="T43" fmla="*/ 2354 h 2380"/>
                <a:gd name="T44" fmla="*/ 2495 w 3467"/>
                <a:gd name="T45" fmla="*/ 2362 h 2380"/>
                <a:gd name="T46" fmla="*/ 2157 w 3467"/>
                <a:gd name="T47" fmla="*/ 2371 h 2380"/>
                <a:gd name="T48" fmla="*/ 1791 w 3467"/>
                <a:gd name="T49" fmla="*/ 2377 h 2380"/>
                <a:gd name="T50" fmla="*/ 1420 w 3467"/>
                <a:gd name="T51" fmla="*/ 2380 h 2380"/>
                <a:gd name="T52" fmla="*/ 1000 w 3467"/>
                <a:gd name="T53" fmla="*/ 2377 h 2380"/>
                <a:gd name="T54" fmla="*/ 650 w 3467"/>
                <a:gd name="T55" fmla="*/ 2366 h 2380"/>
                <a:gd name="T56" fmla="*/ 407 w 3467"/>
                <a:gd name="T57" fmla="*/ 2347 h 2380"/>
                <a:gd name="T58" fmla="*/ 242 w 3467"/>
                <a:gd name="T59" fmla="*/ 2301 h 2380"/>
                <a:gd name="T60" fmla="*/ 141 w 3467"/>
                <a:gd name="T61" fmla="*/ 2192 h 2380"/>
                <a:gd name="T62" fmla="*/ 108 w 3467"/>
                <a:gd name="T63" fmla="*/ 2032 h 2380"/>
                <a:gd name="T64" fmla="*/ 126 w 3467"/>
                <a:gd name="T65" fmla="*/ 1841 h 2380"/>
                <a:gd name="T66" fmla="*/ 170 w 3467"/>
                <a:gd name="T67" fmla="*/ 1635 h 2380"/>
                <a:gd name="T68" fmla="*/ 216 w 3467"/>
                <a:gd name="T69" fmla="*/ 1444 h 2380"/>
                <a:gd name="T70" fmla="*/ 245 w 3467"/>
                <a:gd name="T71" fmla="*/ 1277 h 2380"/>
                <a:gd name="T72" fmla="*/ 242 w 3467"/>
                <a:gd name="T73" fmla="*/ 1142 h 2380"/>
                <a:gd name="T74" fmla="*/ 169 w 3467"/>
                <a:gd name="T75" fmla="*/ 1027 h 2380"/>
                <a:gd name="T76" fmla="*/ 59 w 3467"/>
                <a:gd name="T77" fmla="*/ 828 h 2380"/>
                <a:gd name="T78" fmla="*/ 10 w 3467"/>
                <a:gd name="T79" fmla="*/ 620 h 2380"/>
                <a:gd name="T80" fmla="*/ 0 w 3467"/>
                <a:gd name="T81" fmla="*/ 430 h 2380"/>
                <a:gd name="T82" fmla="*/ 12 w 3467"/>
                <a:gd name="T83" fmla="*/ 282 h 2380"/>
                <a:gd name="T84" fmla="*/ 40 w 3467"/>
                <a:gd name="T85" fmla="*/ 168 h 2380"/>
                <a:gd name="T86" fmla="*/ 126 w 3467"/>
                <a:gd name="T87" fmla="*/ 81 h 2380"/>
                <a:gd name="T88" fmla="*/ 268 w 3467"/>
                <a:gd name="T89" fmla="*/ 50 h 2380"/>
                <a:gd name="T90" fmla="*/ 213 w 3467"/>
                <a:gd name="T91" fmla="*/ 765 h 2380"/>
                <a:gd name="T92" fmla="*/ 264 w 3467"/>
                <a:gd name="T93" fmla="*/ 798 h 2380"/>
                <a:gd name="T94" fmla="*/ 1409 w 3467"/>
                <a:gd name="T95" fmla="*/ 1014 h 2380"/>
                <a:gd name="T96" fmla="*/ 1452 w 3467"/>
                <a:gd name="T97" fmla="*/ 1115 h 2380"/>
                <a:gd name="T98" fmla="*/ 1636 w 3467"/>
                <a:gd name="T99" fmla="*/ 1303 h 2380"/>
                <a:gd name="T100" fmla="*/ 1716 w 3467"/>
                <a:gd name="T101" fmla="*/ 1292 h 2380"/>
                <a:gd name="T102" fmla="*/ 1867 w 3467"/>
                <a:gd name="T103" fmla="*/ 1092 h 2380"/>
                <a:gd name="T104" fmla="*/ 1897 w 3467"/>
                <a:gd name="T105" fmla="*/ 988 h 2380"/>
                <a:gd name="T106" fmla="*/ 3146 w 3467"/>
                <a:gd name="T107" fmla="*/ 835 h 2380"/>
                <a:gd name="T108" fmla="*/ 3186 w 3467"/>
                <a:gd name="T109" fmla="*/ 796 h 2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67" h="2380">
                  <a:moveTo>
                    <a:pt x="3187" y="0"/>
                  </a:moveTo>
                  <a:lnTo>
                    <a:pt x="3429" y="17"/>
                  </a:lnTo>
                  <a:lnTo>
                    <a:pt x="3431" y="39"/>
                  </a:lnTo>
                  <a:lnTo>
                    <a:pt x="3435" y="123"/>
                  </a:lnTo>
                  <a:lnTo>
                    <a:pt x="3437" y="201"/>
                  </a:lnTo>
                  <a:lnTo>
                    <a:pt x="3437" y="275"/>
                  </a:lnTo>
                  <a:lnTo>
                    <a:pt x="3435" y="344"/>
                  </a:lnTo>
                  <a:lnTo>
                    <a:pt x="3431" y="409"/>
                  </a:lnTo>
                  <a:lnTo>
                    <a:pt x="3425" y="468"/>
                  </a:lnTo>
                  <a:lnTo>
                    <a:pt x="3416" y="524"/>
                  </a:lnTo>
                  <a:lnTo>
                    <a:pt x="3407" y="575"/>
                  </a:lnTo>
                  <a:lnTo>
                    <a:pt x="3396" y="621"/>
                  </a:lnTo>
                  <a:lnTo>
                    <a:pt x="3385" y="665"/>
                  </a:lnTo>
                  <a:lnTo>
                    <a:pt x="3371" y="705"/>
                  </a:lnTo>
                  <a:lnTo>
                    <a:pt x="3357" y="743"/>
                  </a:lnTo>
                  <a:lnTo>
                    <a:pt x="3342" y="776"/>
                  </a:lnTo>
                  <a:lnTo>
                    <a:pt x="3327" y="806"/>
                  </a:lnTo>
                  <a:lnTo>
                    <a:pt x="3312" y="834"/>
                  </a:lnTo>
                  <a:lnTo>
                    <a:pt x="3296" y="860"/>
                  </a:lnTo>
                  <a:lnTo>
                    <a:pt x="3281" y="882"/>
                  </a:lnTo>
                  <a:lnTo>
                    <a:pt x="3265" y="903"/>
                  </a:lnTo>
                  <a:lnTo>
                    <a:pt x="3249" y="921"/>
                  </a:lnTo>
                  <a:lnTo>
                    <a:pt x="3234" y="938"/>
                  </a:lnTo>
                  <a:lnTo>
                    <a:pt x="3221" y="953"/>
                  </a:lnTo>
                  <a:lnTo>
                    <a:pt x="3207" y="967"/>
                  </a:lnTo>
                  <a:lnTo>
                    <a:pt x="3194" y="979"/>
                  </a:lnTo>
                  <a:lnTo>
                    <a:pt x="3178" y="995"/>
                  </a:lnTo>
                  <a:lnTo>
                    <a:pt x="3165" y="1008"/>
                  </a:lnTo>
                  <a:lnTo>
                    <a:pt x="3156" y="1021"/>
                  </a:lnTo>
                  <a:lnTo>
                    <a:pt x="3152" y="1032"/>
                  </a:lnTo>
                  <a:lnTo>
                    <a:pt x="3151" y="1042"/>
                  </a:lnTo>
                  <a:lnTo>
                    <a:pt x="3150" y="1053"/>
                  </a:lnTo>
                  <a:lnTo>
                    <a:pt x="3149" y="1064"/>
                  </a:lnTo>
                  <a:lnTo>
                    <a:pt x="3149" y="1074"/>
                  </a:lnTo>
                  <a:lnTo>
                    <a:pt x="3149" y="1086"/>
                  </a:lnTo>
                  <a:lnTo>
                    <a:pt x="3149" y="1099"/>
                  </a:lnTo>
                  <a:lnTo>
                    <a:pt x="3150" y="1112"/>
                  </a:lnTo>
                  <a:lnTo>
                    <a:pt x="3152" y="1126"/>
                  </a:lnTo>
                  <a:lnTo>
                    <a:pt x="3154" y="1142"/>
                  </a:lnTo>
                  <a:lnTo>
                    <a:pt x="3158" y="1159"/>
                  </a:lnTo>
                  <a:lnTo>
                    <a:pt x="3163" y="1180"/>
                  </a:lnTo>
                  <a:lnTo>
                    <a:pt x="3169" y="1201"/>
                  </a:lnTo>
                  <a:lnTo>
                    <a:pt x="3176" y="1224"/>
                  </a:lnTo>
                  <a:lnTo>
                    <a:pt x="3186" y="1251"/>
                  </a:lnTo>
                  <a:lnTo>
                    <a:pt x="3196" y="1281"/>
                  </a:lnTo>
                  <a:lnTo>
                    <a:pt x="3208" y="1313"/>
                  </a:lnTo>
                  <a:lnTo>
                    <a:pt x="3223" y="1349"/>
                  </a:lnTo>
                  <a:lnTo>
                    <a:pt x="3240" y="1388"/>
                  </a:lnTo>
                  <a:lnTo>
                    <a:pt x="3258" y="1431"/>
                  </a:lnTo>
                  <a:lnTo>
                    <a:pt x="3279" y="1477"/>
                  </a:lnTo>
                  <a:lnTo>
                    <a:pt x="3302" y="1528"/>
                  </a:lnTo>
                  <a:lnTo>
                    <a:pt x="3327" y="1585"/>
                  </a:lnTo>
                  <a:lnTo>
                    <a:pt x="3356" y="1644"/>
                  </a:lnTo>
                  <a:lnTo>
                    <a:pt x="3388" y="1710"/>
                  </a:lnTo>
                  <a:lnTo>
                    <a:pt x="3412" y="1764"/>
                  </a:lnTo>
                  <a:lnTo>
                    <a:pt x="3432" y="1818"/>
                  </a:lnTo>
                  <a:lnTo>
                    <a:pt x="3448" y="1869"/>
                  </a:lnTo>
                  <a:lnTo>
                    <a:pt x="3458" y="1918"/>
                  </a:lnTo>
                  <a:lnTo>
                    <a:pt x="3465" y="1964"/>
                  </a:lnTo>
                  <a:lnTo>
                    <a:pt x="3467" y="2009"/>
                  </a:lnTo>
                  <a:lnTo>
                    <a:pt x="3464" y="2051"/>
                  </a:lnTo>
                  <a:lnTo>
                    <a:pt x="3456" y="2091"/>
                  </a:lnTo>
                  <a:lnTo>
                    <a:pt x="3445" y="2128"/>
                  </a:lnTo>
                  <a:lnTo>
                    <a:pt x="3428" y="2164"/>
                  </a:lnTo>
                  <a:lnTo>
                    <a:pt x="3408" y="2195"/>
                  </a:lnTo>
                  <a:lnTo>
                    <a:pt x="3386" y="2223"/>
                  </a:lnTo>
                  <a:lnTo>
                    <a:pt x="3361" y="2246"/>
                  </a:lnTo>
                  <a:lnTo>
                    <a:pt x="3335" y="2266"/>
                  </a:lnTo>
                  <a:lnTo>
                    <a:pt x="3307" y="2284"/>
                  </a:lnTo>
                  <a:lnTo>
                    <a:pt x="3281" y="2298"/>
                  </a:lnTo>
                  <a:lnTo>
                    <a:pt x="3255" y="2311"/>
                  </a:lnTo>
                  <a:lnTo>
                    <a:pt x="3229" y="2321"/>
                  </a:lnTo>
                  <a:lnTo>
                    <a:pt x="3206" y="2328"/>
                  </a:lnTo>
                  <a:lnTo>
                    <a:pt x="3185" y="2333"/>
                  </a:lnTo>
                  <a:lnTo>
                    <a:pt x="3167" y="2338"/>
                  </a:lnTo>
                  <a:lnTo>
                    <a:pt x="3153" y="2340"/>
                  </a:lnTo>
                  <a:lnTo>
                    <a:pt x="3144" y="2342"/>
                  </a:lnTo>
                  <a:lnTo>
                    <a:pt x="3139" y="2342"/>
                  </a:lnTo>
                  <a:lnTo>
                    <a:pt x="3134" y="2342"/>
                  </a:lnTo>
                  <a:lnTo>
                    <a:pt x="3120" y="2343"/>
                  </a:lnTo>
                  <a:lnTo>
                    <a:pt x="3100" y="2343"/>
                  </a:lnTo>
                  <a:lnTo>
                    <a:pt x="3074" y="2344"/>
                  </a:lnTo>
                  <a:lnTo>
                    <a:pt x="3040" y="2345"/>
                  </a:lnTo>
                  <a:lnTo>
                    <a:pt x="3000" y="2347"/>
                  </a:lnTo>
                  <a:lnTo>
                    <a:pt x="2953" y="2348"/>
                  </a:lnTo>
                  <a:lnTo>
                    <a:pt x="2902" y="2350"/>
                  </a:lnTo>
                  <a:lnTo>
                    <a:pt x="2845" y="2351"/>
                  </a:lnTo>
                  <a:lnTo>
                    <a:pt x="2783" y="2354"/>
                  </a:lnTo>
                  <a:lnTo>
                    <a:pt x="2717" y="2356"/>
                  </a:lnTo>
                  <a:lnTo>
                    <a:pt x="2647" y="2358"/>
                  </a:lnTo>
                  <a:lnTo>
                    <a:pt x="2573" y="2360"/>
                  </a:lnTo>
                  <a:lnTo>
                    <a:pt x="2495" y="2362"/>
                  </a:lnTo>
                  <a:lnTo>
                    <a:pt x="2414" y="2364"/>
                  </a:lnTo>
                  <a:lnTo>
                    <a:pt x="2331" y="2366"/>
                  </a:lnTo>
                  <a:lnTo>
                    <a:pt x="2244" y="2368"/>
                  </a:lnTo>
                  <a:lnTo>
                    <a:pt x="2157" y="2371"/>
                  </a:lnTo>
                  <a:lnTo>
                    <a:pt x="2067" y="2372"/>
                  </a:lnTo>
                  <a:lnTo>
                    <a:pt x="1976" y="2374"/>
                  </a:lnTo>
                  <a:lnTo>
                    <a:pt x="1883" y="2375"/>
                  </a:lnTo>
                  <a:lnTo>
                    <a:pt x="1791" y="2377"/>
                  </a:lnTo>
                  <a:lnTo>
                    <a:pt x="1698" y="2378"/>
                  </a:lnTo>
                  <a:lnTo>
                    <a:pt x="1604" y="2379"/>
                  </a:lnTo>
                  <a:lnTo>
                    <a:pt x="1512" y="2379"/>
                  </a:lnTo>
                  <a:lnTo>
                    <a:pt x="1420" y="2380"/>
                  </a:lnTo>
                  <a:lnTo>
                    <a:pt x="1329" y="2380"/>
                  </a:lnTo>
                  <a:lnTo>
                    <a:pt x="1213" y="2379"/>
                  </a:lnTo>
                  <a:lnTo>
                    <a:pt x="1102" y="2379"/>
                  </a:lnTo>
                  <a:lnTo>
                    <a:pt x="1000" y="2377"/>
                  </a:lnTo>
                  <a:lnTo>
                    <a:pt x="902" y="2376"/>
                  </a:lnTo>
                  <a:lnTo>
                    <a:pt x="812" y="2373"/>
                  </a:lnTo>
                  <a:lnTo>
                    <a:pt x="727" y="2371"/>
                  </a:lnTo>
                  <a:lnTo>
                    <a:pt x="650" y="2366"/>
                  </a:lnTo>
                  <a:lnTo>
                    <a:pt x="579" y="2363"/>
                  </a:lnTo>
                  <a:lnTo>
                    <a:pt x="515" y="2358"/>
                  </a:lnTo>
                  <a:lnTo>
                    <a:pt x="458" y="2354"/>
                  </a:lnTo>
                  <a:lnTo>
                    <a:pt x="407" y="2347"/>
                  </a:lnTo>
                  <a:lnTo>
                    <a:pt x="362" y="2342"/>
                  </a:lnTo>
                  <a:lnTo>
                    <a:pt x="318" y="2332"/>
                  </a:lnTo>
                  <a:lnTo>
                    <a:pt x="278" y="2320"/>
                  </a:lnTo>
                  <a:lnTo>
                    <a:pt x="242" y="2301"/>
                  </a:lnTo>
                  <a:lnTo>
                    <a:pt x="210" y="2280"/>
                  </a:lnTo>
                  <a:lnTo>
                    <a:pt x="183" y="2255"/>
                  </a:lnTo>
                  <a:lnTo>
                    <a:pt x="160" y="2225"/>
                  </a:lnTo>
                  <a:lnTo>
                    <a:pt x="141" y="2192"/>
                  </a:lnTo>
                  <a:lnTo>
                    <a:pt x="127" y="2156"/>
                  </a:lnTo>
                  <a:lnTo>
                    <a:pt x="117" y="2116"/>
                  </a:lnTo>
                  <a:lnTo>
                    <a:pt x="111" y="2076"/>
                  </a:lnTo>
                  <a:lnTo>
                    <a:pt x="108" y="2032"/>
                  </a:lnTo>
                  <a:lnTo>
                    <a:pt x="109" y="1987"/>
                  </a:lnTo>
                  <a:lnTo>
                    <a:pt x="112" y="1940"/>
                  </a:lnTo>
                  <a:lnTo>
                    <a:pt x="117" y="1891"/>
                  </a:lnTo>
                  <a:lnTo>
                    <a:pt x="126" y="1841"/>
                  </a:lnTo>
                  <a:lnTo>
                    <a:pt x="135" y="1790"/>
                  </a:lnTo>
                  <a:lnTo>
                    <a:pt x="146" y="1739"/>
                  </a:lnTo>
                  <a:lnTo>
                    <a:pt x="157" y="1687"/>
                  </a:lnTo>
                  <a:lnTo>
                    <a:pt x="170" y="1635"/>
                  </a:lnTo>
                  <a:lnTo>
                    <a:pt x="183" y="1583"/>
                  </a:lnTo>
                  <a:lnTo>
                    <a:pt x="194" y="1536"/>
                  </a:lnTo>
                  <a:lnTo>
                    <a:pt x="205" y="1490"/>
                  </a:lnTo>
                  <a:lnTo>
                    <a:pt x="216" y="1444"/>
                  </a:lnTo>
                  <a:lnTo>
                    <a:pt x="225" y="1401"/>
                  </a:lnTo>
                  <a:lnTo>
                    <a:pt x="234" y="1357"/>
                  </a:lnTo>
                  <a:lnTo>
                    <a:pt x="240" y="1317"/>
                  </a:lnTo>
                  <a:lnTo>
                    <a:pt x="245" y="1277"/>
                  </a:lnTo>
                  <a:lnTo>
                    <a:pt x="248" y="1239"/>
                  </a:lnTo>
                  <a:lnTo>
                    <a:pt x="249" y="1204"/>
                  </a:lnTo>
                  <a:lnTo>
                    <a:pt x="247" y="1172"/>
                  </a:lnTo>
                  <a:lnTo>
                    <a:pt x="242" y="1142"/>
                  </a:lnTo>
                  <a:lnTo>
                    <a:pt x="235" y="1116"/>
                  </a:lnTo>
                  <a:lnTo>
                    <a:pt x="223" y="1092"/>
                  </a:lnTo>
                  <a:lnTo>
                    <a:pt x="208" y="1072"/>
                  </a:lnTo>
                  <a:lnTo>
                    <a:pt x="169" y="1027"/>
                  </a:lnTo>
                  <a:lnTo>
                    <a:pt x="135" y="979"/>
                  </a:lnTo>
                  <a:lnTo>
                    <a:pt x="106" y="930"/>
                  </a:lnTo>
                  <a:lnTo>
                    <a:pt x="80" y="879"/>
                  </a:lnTo>
                  <a:lnTo>
                    <a:pt x="59" y="828"/>
                  </a:lnTo>
                  <a:lnTo>
                    <a:pt x="42" y="776"/>
                  </a:lnTo>
                  <a:lnTo>
                    <a:pt x="29" y="723"/>
                  </a:lnTo>
                  <a:lnTo>
                    <a:pt x="18" y="671"/>
                  </a:lnTo>
                  <a:lnTo>
                    <a:pt x="10" y="620"/>
                  </a:lnTo>
                  <a:lnTo>
                    <a:pt x="4" y="569"/>
                  </a:lnTo>
                  <a:lnTo>
                    <a:pt x="1" y="521"/>
                  </a:lnTo>
                  <a:lnTo>
                    <a:pt x="0" y="475"/>
                  </a:lnTo>
                  <a:lnTo>
                    <a:pt x="0" y="430"/>
                  </a:lnTo>
                  <a:lnTo>
                    <a:pt x="2" y="387"/>
                  </a:lnTo>
                  <a:lnTo>
                    <a:pt x="5" y="349"/>
                  </a:lnTo>
                  <a:lnTo>
                    <a:pt x="8" y="314"/>
                  </a:lnTo>
                  <a:lnTo>
                    <a:pt x="12" y="282"/>
                  </a:lnTo>
                  <a:lnTo>
                    <a:pt x="16" y="256"/>
                  </a:lnTo>
                  <a:lnTo>
                    <a:pt x="20" y="233"/>
                  </a:lnTo>
                  <a:lnTo>
                    <a:pt x="27" y="199"/>
                  </a:lnTo>
                  <a:lnTo>
                    <a:pt x="40" y="168"/>
                  </a:lnTo>
                  <a:lnTo>
                    <a:pt x="56" y="142"/>
                  </a:lnTo>
                  <a:lnTo>
                    <a:pt x="75" y="118"/>
                  </a:lnTo>
                  <a:lnTo>
                    <a:pt x="99" y="98"/>
                  </a:lnTo>
                  <a:lnTo>
                    <a:pt x="126" y="81"/>
                  </a:lnTo>
                  <a:lnTo>
                    <a:pt x="156" y="67"/>
                  </a:lnTo>
                  <a:lnTo>
                    <a:pt x="190" y="58"/>
                  </a:lnTo>
                  <a:lnTo>
                    <a:pt x="227" y="52"/>
                  </a:lnTo>
                  <a:lnTo>
                    <a:pt x="268" y="50"/>
                  </a:lnTo>
                  <a:lnTo>
                    <a:pt x="296" y="49"/>
                  </a:lnTo>
                  <a:lnTo>
                    <a:pt x="209" y="734"/>
                  </a:lnTo>
                  <a:lnTo>
                    <a:pt x="209" y="750"/>
                  </a:lnTo>
                  <a:lnTo>
                    <a:pt x="213" y="765"/>
                  </a:lnTo>
                  <a:lnTo>
                    <a:pt x="222" y="779"/>
                  </a:lnTo>
                  <a:lnTo>
                    <a:pt x="235" y="789"/>
                  </a:lnTo>
                  <a:lnTo>
                    <a:pt x="248" y="796"/>
                  </a:lnTo>
                  <a:lnTo>
                    <a:pt x="264" y="798"/>
                  </a:lnTo>
                  <a:lnTo>
                    <a:pt x="1424" y="814"/>
                  </a:lnTo>
                  <a:lnTo>
                    <a:pt x="1406" y="961"/>
                  </a:lnTo>
                  <a:lnTo>
                    <a:pt x="1405" y="986"/>
                  </a:lnTo>
                  <a:lnTo>
                    <a:pt x="1409" y="1014"/>
                  </a:lnTo>
                  <a:lnTo>
                    <a:pt x="1415" y="1041"/>
                  </a:lnTo>
                  <a:lnTo>
                    <a:pt x="1424" y="1069"/>
                  </a:lnTo>
                  <a:lnTo>
                    <a:pt x="1437" y="1094"/>
                  </a:lnTo>
                  <a:lnTo>
                    <a:pt x="1452" y="1115"/>
                  </a:lnTo>
                  <a:lnTo>
                    <a:pt x="1582" y="1270"/>
                  </a:lnTo>
                  <a:lnTo>
                    <a:pt x="1599" y="1285"/>
                  </a:lnTo>
                  <a:lnTo>
                    <a:pt x="1617" y="1297"/>
                  </a:lnTo>
                  <a:lnTo>
                    <a:pt x="1636" y="1303"/>
                  </a:lnTo>
                  <a:lnTo>
                    <a:pt x="1657" y="1306"/>
                  </a:lnTo>
                  <a:lnTo>
                    <a:pt x="1677" y="1306"/>
                  </a:lnTo>
                  <a:lnTo>
                    <a:pt x="1697" y="1301"/>
                  </a:lnTo>
                  <a:lnTo>
                    <a:pt x="1716" y="1292"/>
                  </a:lnTo>
                  <a:lnTo>
                    <a:pt x="1733" y="1280"/>
                  </a:lnTo>
                  <a:lnTo>
                    <a:pt x="1748" y="1263"/>
                  </a:lnTo>
                  <a:lnTo>
                    <a:pt x="1854" y="1114"/>
                  </a:lnTo>
                  <a:lnTo>
                    <a:pt x="1867" y="1092"/>
                  </a:lnTo>
                  <a:lnTo>
                    <a:pt x="1878" y="1068"/>
                  </a:lnTo>
                  <a:lnTo>
                    <a:pt x="1887" y="1042"/>
                  </a:lnTo>
                  <a:lnTo>
                    <a:pt x="1894" y="1015"/>
                  </a:lnTo>
                  <a:lnTo>
                    <a:pt x="1897" y="988"/>
                  </a:lnTo>
                  <a:lnTo>
                    <a:pt x="1897" y="964"/>
                  </a:lnTo>
                  <a:lnTo>
                    <a:pt x="1887" y="820"/>
                  </a:lnTo>
                  <a:lnTo>
                    <a:pt x="3130" y="837"/>
                  </a:lnTo>
                  <a:lnTo>
                    <a:pt x="3146" y="835"/>
                  </a:lnTo>
                  <a:lnTo>
                    <a:pt x="3159" y="830"/>
                  </a:lnTo>
                  <a:lnTo>
                    <a:pt x="3171" y="821"/>
                  </a:lnTo>
                  <a:lnTo>
                    <a:pt x="3180" y="810"/>
                  </a:lnTo>
                  <a:lnTo>
                    <a:pt x="3186" y="796"/>
                  </a:lnTo>
                  <a:lnTo>
                    <a:pt x="3187" y="781"/>
                  </a:lnTo>
                  <a:lnTo>
                    <a:pt x="31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362"/>
            <p:cNvSpPr>
              <a:spLocks noEditPoints="1"/>
            </p:cNvSpPr>
            <p:nvPr/>
          </p:nvSpPr>
          <p:spPr bwMode="auto">
            <a:xfrm>
              <a:off x="4514850" y="2763838"/>
              <a:ext cx="406400" cy="238125"/>
            </a:xfrm>
            <a:custGeom>
              <a:avLst/>
              <a:gdLst>
                <a:gd name="T0" fmla="*/ 1144 w 2814"/>
                <a:gd name="T1" fmla="*/ 907 h 1647"/>
                <a:gd name="T2" fmla="*/ 1144 w 2814"/>
                <a:gd name="T3" fmla="*/ 1054 h 1647"/>
                <a:gd name="T4" fmla="*/ 1215 w 2814"/>
                <a:gd name="T5" fmla="*/ 1054 h 1647"/>
                <a:gd name="T6" fmla="*/ 1218 w 2814"/>
                <a:gd name="T7" fmla="*/ 1039 h 1647"/>
                <a:gd name="T8" fmla="*/ 1223 w 2814"/>
                <a:gd name="T9" fmla="*/ 1021 h 1647"/>
                <a:gd name="T10" fmla="*/ 1233 w 2814"/>
                <a:gd name="T11" fmla="*/ 1004 h 1647"/>
                <a:gd name="T12" fmla="*/ 1247 w 2814"/>
                <a:gd name="T13" fmla="*/ 991 h 1647"/>
                <a:gd name="T14" fmla="*/ 1265 w 2814"/>
                <a:gd name="T15" fmla="*/ 984 h 1647"/>
                <a:gd name="T16" fmla="*/ 1284 w 2814"/>
                <a:gd name="T17" fmla="*/ 980 h 1647"/>
                <a:gd name="T18" fmla="*/ 1462 w 2814"/>
                <a:gd name="T19" fmla="*/ 980 h 1647"/>
                <a:gd name="T20" fmla="*/ 1481 w 2814"/>
                <a:gd name="T21" fmla="*/ 984 h 1647"/>
                <a:gd name="T22" fmla="*/ 1498 w 2814"/>
                <a:gd name="T23" fmla="*/ 992 h 1647"/>
                <a:gd name="T24" fmla="*/ 1511 w 2814"/>
                <a:gd name="T25" fmla="*/ 1005 h 1647"/>
                <a:gd name="T26" fmla="*/ 1521 w 2814"/>
                <a:gd name="T27" fmla="*/ 1021 h 1647"/>
                <a:gd name="T28" fmla="*/ 1525 w 2814"/>
                <a:gd name="T29" fmla="*/ 1040 h 1647"/>
                <a:gd name="T30" fmla="*/ 1526 w 2814"/>
                <a:gd name="T31" fmla="*/ 1054 h 1647"/>
                <a:gd name="T32" fmla="*/ 1587 w 2814"/>
                <a:gd name="T33" fmla="*/ 1054 h 1647"/>
                <a:gd name="T34" fmla="*/ 1587 w 2814"/>
                <a:gd name="T35" fmla="*/ 907 h 1647"/>
                <a:gd name="T36" fmla="*/ 1144 w 2814"/>
                <a:gd name="T37" fmla="*/ 907 h 1647"/>
                <a:gd name="T38" fmla="*/ 265 w 2814"/>
                <a:gd name="T39" fmla="*/ 0 h 1647"/>
                <a:gd name="T40" fmla="*/ 2697 w 2814"/>
                <a:gd name="T41" fmla="*/ 40 h 1647"/>
                <a:gd name="T42" fmla="*/ 2723 w 2814"/>
                <a:gd name="T43" fmla="*/ 45 h 1647"/>
                <a:gd name="T44" fmla="*/ 2749 w 2814"/>
                <a:gd name="T45" fmla="*/ 54 h 1647"/>
                <a:gd name="T46" fmla="*/ 2770 w 2814"/>
                <a:gd name="T47" fmla="*/ 68 h 1647"/>
                <a:gd name="T48" fmla="*/ 2789 w 2814"/>
                <a:gd name="T49" fmla="*/ 87 h 1647"/>
                <a:gd name="T50" fmla="*/ 2803 w 2814"/>
                <a:gd name="T51" fmla="*/ 110 h 1647"/>
                <a:gd name="T52" fmla="*/ 2811 w 2814"/>
                <a:gd name="T53" fmla="*/ 134 h 1647"/>
                <a:gd name="T54" fmla="*/ 2814 w 2814"/>
                <a:gd name="T55" fmla="*/ 162 h 1647"/>
                <a:gd name="T56" fmla="*/ 2814 w 2814"/>
                <a:gd name="T57" fmla="*/ 1185 h 1647"/>
                <a:gd name="T58" fmla="*/ 1533 w 2814"/>
                <a:gd name="T59" fmla="*/ 1166 h 1647"/>
                <a:gd name="T60" fmla="*/ 1547 w 2814"/>
                <a:gd name="T61" fmla="*/ 1367 h 1647"/>
                <a:gd name="T62" fmla="*/ 1547 w 2814"/>
                <a:gd name="T63" fmla="*/ 1390 h 1647"/>
                <a:gd name="T64" fmla="*/ 1543 w 2814"/>
                <a:gd name="T65" fmla="*/ 1414 h 1647"/>
                <a:gd name="T66" fmla="*/ 1537 w 2814"/>
                <a:gd name="T67" fmla="*/ 1438 h 1647"/>
                <a:gd name="T68" fmla="*/ 1527 w 2814"/>
                <a:gd name="T69" fmla="*/ 1461 h 1647"/>
                <a:gd name="T70" fmla="*/ 1517 w 2814"/>
                <a:gd name="T71" fmla="*/ 1480 h 1647"/>
                <a:gd name="T72" fmla="*/ 1412 w 2814"/>
                <a:gd name="T73" fmla="*/ 1626 h 1647"/>
                <a:gd name="T74" fmla="*/ 1400 w 2814"/>
                <a:gd name="T75" fmla="*/ 1638 h 1647"/>
                <a:gd name="T76" fmla="*/ 1388 w 2814"/>
                <a:gd name="T77" fmla="*/ 1645 h 1647"/>
                <a:gd name="T78" fmla="*/ 1375 w 2814"/>
                <a:gd name="T79" fmla="*/ 1647 h 1647"/>
                <a:gd name="T80" fmla="*/ 1361 w 2814"/>
                <a:gd name="T81" fmla="*/ 1646 h 1647"/>
                <a:gd name="T82" fmla="*/ 1347 w 2814"/>
                <a:gd name="T83" fmla="*/ 1640 h 1647"/>
                <a:gd name="T84" fmla="*/ 1336 w 2814"/>
                <a:gd name="T85" fmla="*/ 1629 h 1647"/>
                <a:gd name="T86" fmla="*/ 1208 w 2814"/>
                <a:gd name="T87" fmla="*/ 1477 h 1647"/>
                <a:gd name="T88" fmla="*/ 1195 w 2814"/>
                <a:gd name="T89" fmla="*/ 1459 h 1647"/>
                <a:gd name="T90" fmla="*/ 1186 w 2814"/>
                <a:gd name="T91" fmla="*/ 1437 h 1647"/>
                <a:gd name="T92" fmla="*/ 1179 w 2814"/>
                <a:gd name="T93" fmla="*/ 1413 h 1647"/>
                <a:gd name="T94" fmla="*/ 1176 w 2814"/>
                <a:gd name="T95" fmla="*/ 1390 h 1647"/>
                <a:gd name="T96" fmla="*/ 1176 w 2814"/>
                <a:gd name="T97" fmla="*/ 1369 h 1647"/>
                <a:gd name="T98" fmla="*/ 1202 w 2814"/>
                <a:gd name="T99" fmla="*/ 1162 h 1647"/>
                <a:gd name="T100" fmla="*/ 0 w 2814"/>
                <a:gd name="T101" fmla="*/ 1146 h 1647"/>
                <a:gd name="T102" fmla="*/ 132 w 2814"/>
                <a:gd name="T103" fmla="*/ 115 h 1647"/>
                <a:gd name="T104" fmla="*/ 139 w 2814"/>
                <a:gd name="T105" fmla="*/ 88 h 1647"/>
                <a:gd name="T106" fmla="*/ 150 w 2814"/>
                <a:gd name="T107" fmla="*/ 64 h 1647"/>
                <a:gd name="T108" fmla="*/ 167 w 2814"/>
                <a:gd name="T109" fmla="*/ 43 h 1647"/>
                <a:gd name="T110" fmla="*/ 187 w 2814"/>
                <a:gd name="T111" fmla="*/ 24 h 1647"/>
                <a:gd name="T112" fmla="*/ 212 w 2814"/>
                <a:gd name="T113" fmla="*/ 11 h 1647"/>
                <a:gd name="T114" fmla="*/ 238 w 2814"/>
                <a:gd name="T115" fmla="*/ 2 h 1647"/>
                <a:gd name="T116" fmla="*/ 265 w 2814"/>
                <a:gd name="T117" fmla="*/ 0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14" h="1647">
                  <a:moveTo>
                    <a:pt x="1144" y="907"/>
                  </a:moveTo>
                  <a:lnTo>
                    <a:pt x="1144" y="1054"/>
                  </a:lnTo>
                  <a:lnTo>
                    <a:pt x="1215" y="1054"/>
                  </a:lnTo>
                  <a:lnTo>
                    <a:pt x="1218" y="1039"/>
                  </a:lnTo>
                  <a:lnTo>
                    <a:pt x="1223" y="1021"/>
                  </a:lnTo>
                  <a:lnTo>
                    <a:pt x="1233" y="1004"/>
                  </a:lnTo>
                  <a:lnTo>
                    <a:pt x="1247" y="991"/>
                  </a:lnTo>
                  <a:lnTo>
                    <a:pt x="1265" y="984"/>
                  </a:lnTo>
                  <a:lnTo>
                    <a:pt x="1284" y="980"/>
                  </a:lnTo>
                  <a:lnTo>
                    <a:pt x="1462" y="980"/>
                  </a:lnTo>
                  <a:lnTo>
                    <a:pt x="1481" y="984"/>
                  </a:lnTo>
                  <a:lnTo>
                    <a:pt x="1498" y="992"/>
                  </a:lnTo>
                  <a:lnTo>
                    <a:pt x="1511" y="1005"/>
                  </a:lnTo>
                  <a:lnTo>
                    <a:pt x="1521" y="1021"/>
                  </a:lnTo>
                  <a:lnTo>
                    <a:pt x="1525" y="1040"/>
                  </a:lnTo>
                  <a:lnTo>
                    <a:pt x="1526" y="1054"/>
                  </a:lnTo>
                  <a:lnTo>
                    <a:pt x="1587" y="1054"/>
                  </a:lnTo>
                  <a:lnTo>
                    <a:pt x="1587" y="907"/>
                  </a:lnTo>
                  <a:lnTo>
                    <a:pt x="1144" y="907"/>
                  </a:lnTo>
                  <a:close/>
                  <a:moveTo>
                    <a:pt x="265" y="0"/>
                  </a:moveTo>
                  <a:lnTo>
                    <a:pt x="2697" y="40"/>
                  </a:lnTo>
                  <a:lnTo>
                    <a:pt x="2723" y="45"/>
                  </a:lnTo>
                  <a:lnTo>
                    <a:pt x="2749" y="54"/>
                  </a:lnTo>
                  <a:lnTo>
                    <a:pt x="2770" y="68"/>
                  </a:lnTo>
                  <a:lnTo>
                    <a:pt x="2789" y="87"/>
                  </a:lnTo>
                  <a:lnTo>
                    <a:pt x="2803" y="110"/>
                  </a:lnTo>
                  <a:lnTo>
                    <a:pt x="2811" y="134"/>
                  </a:lnTo>
                  <a:lnTo>
                    <a:pt x="2814" y="162"/>
                  </a:lnTo>
                  <a:lnTo>
                    <a:pt x="2814" y="1185"/>
                  </a:lnTo>
                  <a:lnTo>
                    <a:pt x="1533" y="1166"/>
                  </a:lnTo>
                  <a:lnTo>
                    <a:pt x="1547" y="1367"/>
                  </a:lnTo>
                  <a:lnTo>
                    <a:pt x="1547" y="1390"/>
                  </a:lnTo>
                  <a:lnTo>
                    <a:pt x="1543" y="1414"/>
                  </a:lnTo>
                  <a:lnTo>
                    <a:pt x="1537" y="1438"/>
                  </a:lnTo>
                  <a:lnTo>
                    <a:pt x="1527" y="1461"/>
                  </a:lnTo>
                  <a:lnTo>
                    <a:pt x="1517" y="1480"/>
                  </a:lnTo>
                  <a:lnTo>
                    <a:pt x="1412" y="1626"/>
                  </a:lnTo>
                  <a:lnTo>
                    <a:pt x="1400" y="1638"/>
                  </a:lnTo>
                  <a:lnTo>
                    <a:pt x="1388" y="1645"/>
                  </a:lnTo>
                  <a:lnTo>
                    <a:pt x="1375" y="1647"/>
                  </a:lnTo>
                  <a:lnTo>
                    <a:pt x="1361" y="1646"/>
                  </a:lnTo>
                  <a:lnTo>
                    <a:pt x="1347" y="1640"/>
                  </a:lnTo>
                  <a:lnTo>
                    <a:pt x="1336" y="1629"/>
                  </a:lnTo>
                  <a:lnTo>
                    <a:pt x="1208" y="1477"/>
                  </a:lnTo>
                  <a:lnTo>
                    <a:pt x="1195" y="1459"/>
                  </a:lnTo>
                  <a:lnTo>
                    <a:pt x="1186" y="1437"/>
                  </a:lnTo>
                  <a:lnTo>
                    <a:pt x="1179" y="1413"/>
                  </a:lnTo>
                  <a:lnTo>
                    <a:pt x="1176" y="1390"/>
                  </a:lnTo>
                  <a:lnTo>
                    <a:pt x="1176" y="1369"/>
                  </a:lnTo>
                  <a:lnTo>
                    <a:pt x="1202" y="1162"/>
                  </a:lnTo>
                  <a:lnTo>
                    <a:pt x="0" y="1146"/>
                  </a:lnTo>
                  <a:lnTo>
                    <a:pt x="132" y="115"/>
                  </a:lnTo>
                  <a:lnTo>
                    <a:pt x="139" y="88"/>
                  </a:lnTo>
                  <a:lnTo>
                    <a:pt x="150" y="64"/>
                  </a:lnTo>
                  <a:lnTo>
                    <a:pt x="167" y="43"/>
                  </a:lnTo>
                  <a:lnTo>
                    <a:pt x="187" y="24"/>
                  </a:lnTo>
                  <a:lnTo>
                    <a:pt x="212" y="11"/>
                  </a:lnTo>
                  <a:lnTo>
                    <a:pt x="238" y="2"/>
                  </a:lnTo>
                  <a:lnTo>
                    <a:pt x="2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3" name="Freeform 454"/>
          <p:cNvSpPr>
            <a:spLocks/>
          </p:cNvSpPr>
          <p:nvPr/>
        </p:nvSpPr>
        <p:spPr bwMode="auto">
          <a:xfrm>
            <a:off x="8772117" y="1300726"/>
            <a:ext cx="263525" cy="546099"/>
          </a:xfrm>
          <a:custGeom>
            <a:avLst/>
            <a:gdLst>
              <a:gd name="connsiteX0" fmla="*/ 186552 w 263525"/>
              <a:gd name="connsiteY0" fmla="*/ 252412 h 546099"/>
              <a:gd name="connsiteX1" fmla="*/ 191171 w 263525"/>
              <a:gd name="connsiteY1" fmla="*/ 253997 h 546099"/>
              <a:gd name="connsiteX2" fmla="*/ 195631 w 263525"/>
              <a:gd name="connsiteY2" fmla="*/ 255898 h 546099"/>
              <a:gd name="connsiteX3" fmla="*/ 200091 w 263525"/>
              <a:gd name="connsiteY3" fmla="*/ 258275 h 546099"/>
              <a:gd name="connsiteX4" fmla="*/ 204391 w 263525"/>
              <a:gd name="connsiteY4" fmla="*/ 260811 h 546099"/>
              <a:gd name="connsiteX5" fmla="*/ 208373 w 263525"/>
              <a:gd name="connsiteY5" fmla="*/ 263822 h 546099"/>
              <a:gd name="connsiteX6" fmla="*/ 212195 w 263525"/>
              <a:gd name="connsiteY6" fmla="*/ 267150 h 546099"/>
              <a:gd name="connsiteX7" fmla="*/ 215540 w 263525"/>
              <a:gd name="connsiteY7" fmla="*/ 270794 h 546099"/>
              <a:gd name="connsiteX8" fmla="*/ 218725 w 263525"/>
              <a:gd name="connsiteY8" fmla="*/ 274914 h 546099"/>
              <a:gd name="connsiteX9" fmla="*/ 221433 w 263525"/>
              <a:gd name="connsiteY9" fmla="*/ 279510 h 546099"/>
              <a:gd name="connsiteX10" fmla="*/ 223822 w 263525"/>
              <a:gd name="connsiteY10" fmla="*/ 284581 h 546099"/>
              <a:gd name="connsiteX11" fmla="*/ 225893 w 263525"/>
              <a:gd name="connsiteY11" fmla="*/ 289969 h 546099"/>
              <a:gd name="connsiteX12" fmla="*/ 227167 w 263525"/>
              <a:gd name="connsiteY12" fmla="*/ 295991 h 546099"/>
              <a:gd name="connsiteX13" fmla="*/ 228122 w 263525"/>
              <a:gd name="connsiteY13" fmla="*/ 302488 h 546099"/>
              <a:gd name="connsiteX14" fmla="*/ 228600 w 263525"/>
              <a:gd name="connsiteY14" fmla="*/ 309619 h 546099"/>
              <a:gd name="connsiteX15" fmla="*/ 228441 w 263525"/>
              <a:gd name="connsiteY15" fmla="*/ 317384 h 546099"/>
              <a:gd name="connsiteX16" fmla="*/ 227645 w 263525"/>
              <a:gd name="connsiteY16" fmla="*/ 325465 h 546099"/>
              <a:gd name="connsiteX17" fmla="*/ 225733 w 263525"/>
              <a:gd name="connsiteY17" fmla="*/ 340044 h 546099"/>
              <a:gd name="connsiteX18" fmla="*/ 223822 w 263525"/>
              <a:gd name="connsiteY18" fmla="*/ 354465 h 546099"/>
              <a:gd name="connsiteX19" fmla="*/ 221752 w 263525"/>
              <a:gd name="connsiteY19" fmla="*/ 368568 h 546099"/>
              <a:gd name="connsiteX20" fmla="*/ 219522 w 263525"/>
              <a:gd name="connsiteY20" fmla="*/ 382514 h 546099"/>
              <a:gd name="connsiteX21" fmla="*/ 217292 w 263525"/>
              <a:gd name="connsiteY21" fmla="*/ 395825 h 546099"/>
              <a:gd name="connsiteX22" fmla="*/ 215221 w 263525"/>
              <a:gd name="connsiteY22" fmla="*/ 408819 h 546099"/>
              <a:gd name="connsiteX23" fmla="*/ 212992 w 263525"/>
              <a:gd name="connsiteY23" fmla="*/ 421496 h 546099"/>
              <a:gd name="connsiteX24" fmla="*/ 210762 w 263525"/>
              <a:gd name="connsiteY24" fmla="*/ 433381 h 546099"/>
              <a:gd name="connsiteX25" fmla="*/ 208373 w 263525"/>
              <a:gd name="connsiteY25" fmla="*/ 444791 h 546099"/>
              <a:gd name="connsiteX26" fmla="*/ 206143 w 263525"/>
              <a:gd name="connsiteY26" fmla="*/ 455408 h 546099"/>
              <a:gd name="connsiteX27" fmla="*/ 203595 w 263525"/>
              <a:gd name="connsiteY27" fmla="*/ 465233 h 546099"/>
              <a:gd name="connsiteX28" fmla="*/ 201205 w 263525"/>
              <a:gd name="connsiteY28" fmla="*/ 474266 h 546099"/>
              <a:gd name="connsiteX29" fmla="*/ 198657 w 263525"/>
              <a:gd name="connsiteY29" fmla="*/ 482348 h 546099"/>
              <a:gd name="connsiteX30" fmla="*/ 196268 w 263525"/>
              <a:gd name="connsiteY30" fmla="*/ 489479 h 546099"/>
              <a:gd name="connsiteX31" fmla="*/ 193720 w 263525"/>
              <a:gd name="connsiteY31" fmla="*/ 495659 h 546099"/>
              <a:gd name="connsiteX32" fmla="*/ 191171 w 263525"/>
              <a:gd name="connsiteY32" fmla="*/ 500571 h 546099"/>
              <a:gd name="connsiteX33" fmla="*/ 188623 w 263525"/>
              <a:gd name="connsiteY33" fmla="*/ 504375 h 546099"/>
              <a:gd name="connsiteX34" fmla="*/ 185278 w 263525"/>
              <a:gd name="connsiteY34" fmla="*/ 507544 h 546099"/>
              <a:gd name="connsiteX35" fmla="*/ 181296 w 263525"/>
              <a:gd name="connsiteY35" fmla="*/ 510238 h 546099"/>
              <a:gd name="connsiteX36" fmla="*/ 176996 w 263525"/>
              <a:gd name="connsiteY36" fmla="*/ 512615 h 546099"/>
              <a:gd name="connsiteX37" fmla="*/ 172059 w 263525"/>
              <a:gd name="connsiteY37" fmla="*/ 514517 h 546099"/>
              <a:gd name="connsiteX38" fmla="*/ 167121 w 263525"/>
              <a:gd name="connsiteY38" fmla="*/ 515943 h 546099"/>
              <a:gd name="connsiteX39" fmla="*/ 161865 w 263525"/>
              <a:gd name="connsiteY39" fmla="*/ 517052 h 546099"/>
              <a:gd name="connsiteX40" fmla="*/ 156768 w 263525"/>
              <a:gd name="connsiteY40" fmla="*/ 518003 h 546099"/>
              <a:gd name="connsiteX41" fmla="*/ 151672 w 263525"/>
              <a:gd name="connsiteY41" fmla="*/ 518478 h 546099"/>
              <a:gd name="connsiteX42" fmla="*/ 147053 w 263525"/>
              <a:gd name="connsiteY42" fmla="*/ 518795 h 546099"/>
              <a:gd name="connsiteX43" fmla="*/ 142434 w 263525"/>
              <a:gd name="connsiteY43" fmla="*/ 518954 h 546099"/>
              <a:gd name="connsiteX44" fmla="*/ 138611 w 263525"/>
              <a:gd name="connsiteY44" fmla="*/ 519112 h 546099"/>
              <a:gd name="connsiteX45" fmla="*/ 135585 w 263525"/>
              <a:gd name="connsiteY45" fmla="*/ 518954 h 546099"/>
              <a:gd name="connsiteX46" fmla="*/ 133196 w 263525"/>
              <a:gd name="connsiteY46" fmla="*/ 518954 h 546099"/>
              <a:gd name="connsiteX47" fmla="*/ 131763 w 263525"/>
              <a:gd name="connsiteY47" fmla="*/ 518954 h 546099"/>
              <a:gd name="connsiteX48" fmla="*/ 130170 w 263525"/>
              <a:gd name="connsiteY48" fmla="*/ 518954 h 546099"/>
              <a:gd name="connsiteX49" fmla="*/ 127940 w 263525"/>
              <a:gd name="connsiteY49" fmla="*/ 518954 h 546099"/>
              <a:gd name="connsiteX50" fmla="*/ 124595 w 263525"/>
              <a:gd name="connsiteY50" fmla="*/ 519112 h 546099"/>
              <a:gd name="connsiteX51" fmla="*/ 120773 w 263525"/>
              <a:gd name="connsiteY51" fmla="*/ 518954 h 546099"/>
              <a:gd name="connsiteX52" fmla="*/ 116473 w 263525"/>
              <a:gd name="connsiteY52" fmla="*/ 518795 h 546099"/>
              <a:gd name="connsiteX53" fmla="*/ 111854 w 263525"/>
              <a:gd name="connsiteY53" fmla="*/ 518478 h 546099"/>
              <a:gd name="connsiteX54" fmla="*/ 106757 w 263525"/>
              <a:gd name="connsiteY54" fmla="*/ 518003 h 546099"/>
              <a:gd name="connsiteX55" fmla="*/ 101660 w 263525"/>
              <a:gd name="connsiteY55" fmla="*/ 517052 h 546099"/>
              <a:gd name="connsiteX56" fmla="*/ 96404 w 263525"/>
              <a:gd name="connsiteY56" fmla="*/ 515943 h 546099"/>
              <a:gd name="connsiteX57" fmla="*/ 91308 w 263525"/>
              <a:gd name="connsiteY57" fmla="*/ 514517 h 546099"/>
              <a:gd name="connsiteX58" fmla="*/ 86529 w 263525"/>
              <a:gd name="connsiteY58" fmla="*/ 512615 h 546099"/>
              <a:gd name="connsiteX59" fmla="*/ 82070 w 263525"/>
              <a:gd name="connsiteY59" fmla="*/ 510238 h 546099"/>
              <a:gd name="connsiteX60" fmla="*/ 78247 w 263525"/>
              <a:gd name="connsiteY60" fmla="*/ 507544 h 546099"/>
              <a:gd name="connsiteX61" fmla="*/ 74903 w 263525"/>
              <a:gd name="connsiteY61" fmla="*/ 504375 h 546099"/>
              <a:gd name="connsiteX62" fmla="*/ 72354 w 263525"/>
              <a:gd name="connsiteY62" fmla="*/ 500571 h 546099"/>
              <a:gd name="connsiteX63" fmla="*/ 69647 w 263525"/>
              <a:gd name="connsiteY63" fmla="*/ 495659 h 546099"/>
              <a:gd name="connsiteX64" fmla="*/ 67258 w 263525"/>
              <a:gd name="connsiteY64" fmla="*/ 489479 h 546099"/>
              <a:gd name="connsiteX65" fmla="*/ 64709 w 263525"/>
              <a:gd name="connsiteY65" fmla="*/ 482348 h 546099"/>
              <a:gd name="connsiteX66" fmla="*/ 62320 w 263525"/>
              <a:gd name="connsiteY66" fmla="*/ 474266 h 546099"/>
              <a:gd name="connsiteX67" fmla="*/ 59771 w 263525"/>
              <a:gd name="connsiteY67" fmla="*/ 465233 h 546099"/>
              <a:gd name="connsiteX68" fmla="*/ 57382 w 263525"/>
              <a:gd name="connsiteY68" fmla="*/ 455408 h 546099"/>
              <a:gd name="connsiteX69" fmla="*/ 55152 w 263525"/>
              <a:gd name="connsiteY69" fmla="*/ 444791 h 546099"/>
              <a:gd name="connsiteX70" fmla="*/ 52763 w 263525"/>
              <a:gd name="connsiteY70" fmla="*/ 433381 h 546099"/>
              <a:gd name="connsiteX71" fmla="*/ 50533 w 263525"/>
              <a:gd name="connsiteY71" fmla="*/ 421496 h 546099"/>
              <a:gd name="connsiteX72" fmla="*/ 48304 w 263525"/>
              <a:gd name="connsiteY72" fmla="*/ 408819 h 546099"/>
              <a:gd name="connsiteX73" fmla="*/ 45915 w 263525"/>
              <a:gd name="connsiteY73" fmla="*/ 395825 h 546099"/>
              <a:gd name="connsiteX74" fmla="*/ 43844 w 263525"/>
              <a:gd name="connsiteY74" fmla="*/ 382514 h 546099"/>
              <a:gd name="connsiteX75" fmla="*/ 41773 w 263525"/>
              <a:gd name="connsiteY75" fmla="*/ 368568 h 546099"/>
              <a:gd name="connsiteX76" fmla="*/ 39703 w 263525"/>
              <a:gd name="connsiteY76" fmla="*/ 354465 h 546099"/>
              <a:gd name="connsiteX77" fmla="*/ 37792 w 263525"/>
              <a:gd name="connsiteY77" fmla="*/ 340044 h 546099"/>
              <a:gd name="connsiteX78" fmla="*/ 35721 w 263525"/>
              <a:gd name="connsiteY78" fmla="*/ 325465 h 546099"/>
              <a:gd name="connsiteX79" fmla="*/ 35084 w 263525"/>
              <a:gd name="connsiteY79" fmla="*/ 316908 h 546099"/>
              <a:gd name="connsiteX80" fmla="*/ 34925 w 263525"/>
              <a:gd name="connsiteY80" fmla="*/ 308985 h 546099"/>
              <a:gd name="connsiteX81" fmla="*/ 35403 w 263525"/>
              <a:gd name="connsiteY81" fmla="*/ 301695 h 546099"/>
              <a:gd name="connsiteX82" fmla="*/ 36517 w 263525"/>
              <a:gd name="connsiteY82" fmla="*/ 295040 h 546099"/>
              <a:gd name="connsiteX83" fmla="*/ 37951 w 263525"/>
              <a:gd name="connsiteY83" fmla="*/ 288860 h 546099"/>
              <a:gd name="connsiteX84" fmla="*/ 40021 w 263525"/>
              <a:gd name="connsiteY84" fmla="*/ 283155 h 546099"/>
              <a:gd name="connsiteX85" fmla="*/ 42729 w 263525"/>
              <a:gd name="connsiteY85" fmla="*/ 278084 h 546099"/>
              <a:gd name="connsiteX86" fmla="*/ 45755 w 263525"/>
              <a:gd name="connsiteY86" fmla="*/ 273488 h 546099"/>
              <a:gd name="connsiteX87" fmla="*/ 49100 w 263525"/>
              <a:gd name="connsiteY87" fmla="*/ 269368 h 546099"/>
              <a:gd name="connsiteX88" fmla="*/ 52923 w 263525"/>
              <a:gd name="connsiteY88" fmla="*/ 265723 h 546099"/>
              <a:gd name="connsiteX89" fmla="*/ 56904 w 263525"/>
              <a:gd name="connsiteY89" fmla="*/ 262396 h 546099"/>
              <a:gd name="connsiteX90" fmla="*/ 61205 w 263525"/>
              <a:gd name="connsiteY90" fmla="*/ 259543 h 546099"/>
              <a:gd name="connsiteX91" fmla="*/ 65665 w 263525"/>
              <a:gd name="connsiteY91" fmla="*/ 257008 h 546099"/>
              <a:gd name="connsiteX92" fmla="*/ 70443 w 263525"/>
              <a:gd name="connsiteY92" fmla="*/ 254789 h 546099"/>
              <a:gd name="connsiteX93" fmla="*/ 75221 w 263525"/>
              <a:gd name="connsiteY93" fmla="*/ 252888 h 546099"/>
              <a:gd name="connsiteX94" fmla="*/ 78566 w 263525"/>
              <a:gd name="connsiteY94" fmla="*/ 253363 h 546099"/>
              <a:gd name="connsiteX95" fmla="*/ 81911 w 263525"/>
              <a:gd name="connsiteY95" fmla="*/ 253521 h 546099"/>
              <a:gd name="connsiteX96" fmla="*/ 177155 w 263525"/>
              <a:gd name="connsiteY96" fmla="*/ 253521 h 546099"/>
              <a:gd name="connsiteX97" fmla="*/ 181774 w 263525"/>
              <a:gd name="connsiteY97" fmla="*/ 253204 h 546099"/>
              <a:gd name="connsiteX98" fmla="*/ 215178 w 263525"/>
              <a:gd name="connsiteY98" fmla="*/ 211137 h 546099"/>
              <a:gd name="connsiteX99" fmla="*/ 220585 w 263525"/>
              <a:gd name="connsiteY99" fmla="*/ 213529 h 546099"/>
              <a:gd name="connsiteX100" fmla="*/ 225674 w 263525"/>
              <a:gd name="connsiteY100" fmla="*/ 216079 h 546099"/>
              <a:gd name="connsiteX101" fmla="*/ 230604 w 263525"/>
              <a:gd name="connsiteY101" fmla="*/ 218790 h 546099"/>
              <a:gd name="connsiteX102" fmla="*/ 235217 w 263525"/>
              <a:gd name="connsiteY102" fmla="*/ 222138 h 546099"/>
              <a:gd name="connsiteX103" fmla="*/ 239829 w 263525"/>
              <a:gd name="connsiteY103" fmla="*/ 225486 h 546099"/>
              <a:gd name="connsiteX104" fmla="*/ 243964 w 263525"/>
              <a:gd name="connsiteY104" fmla="*/ 229472 h 546099"/>
              <a:gd name="connsiteX105" fmla="*/ 247781 w 263525"/>
              <a:gd name="connsiteY105" fmla="*/ 233776 h 546099"/>
              <a:gd name="connsiteX106" fmla="*/ 251279 w 263525"/>
              <a:gd name="connsiteY106" fmla="*/ 238400 h 546099"/>
              <a:gd name="connsiteX107" fmla="*/ 254301 w 263525"/>
              <a:gd name="connsiteY107" fmla="*/ 243342 h 546099"/>
              <a:gd name="connsiteX108" fmla="*/ 257164 w 263525"/>
              <a:gd name="connsiteY108" fmla="*/ 248763 h 546099"/>
              <a:gd name="connsiteX109" fmla="*/ 259390 w 263525"/>
              <a:gd name="connsiteY109" fmla="*/ 254821 h 546099"/>
              <a:gd name="connsiteX110" fmla="*/ 261299 w 263525"/>
              <a:gd name="connsiteY110" fmla="*/ 261198 h 546099"/>
              <a:gd name="connsiteX111" fmla="*/ 262412 w 263525"/>
              <a:gd name="connsiteY111" fmla="*/ 268213 h 546099"/>
              <a:gd name="connsiteX112" fmla="*/ 263366 w 263525"/>
              <a:gd name="connsiteY112" fmla="*/ 275547 h 546099"/>
              <a:gd name="connsiteX113" fmla="*/ 263525 w 263525"/>
              <a:gd name="connsiteY113" fmla="*/ 283518 h 546099"/>
              <a:gd name="connsiteX114" fmla="*/ 263207 w 263525"/>
              <a:gd name="connsiteY114" fmla="*/ 291968 h 546099"/>
              <a:gd name="connsiteX115" fmla="*/ 262253 w 263525"/>
              <a:gd name="connsiteY115" fmla="*/ 301056 h 546099"/>
              <a:gd name="connsiteX116" fmla="*/ 259867 w 263525"/>
              <a:gd name="connsiteY116" fmla="*/ 317477 h 546099"/>
              <a:gd name="connsiteX117" fmla="*/ 257482 w 263525"/>
              <a:gd name="connsiteY117" fmla="*/ 333739 h 546099"/>
              <a:gd name="connsiteX118" fmla="*/ 255096 w 263525"/>
              <a:gd name="connsiteY118" fmla="*/ 349841 h 546099"/>
              <a:gd name="connsiteX119" fmla="*/ 252393 w 263525"/>
              <a:gd name="connsiteY119" fmla="*/ 365625 h 546099"/>
              <a:gd name="connsiteX120" fmla="*/ 249848 w 263525"/>
              <a:gd name="connsiteY120" fmla="*/ 381089 h 546099"/>
              <a:gd name="connsiteX121" fmla="*/ 247303 w 263525"/>
              <a:gd name="connsiteY121" fmla="*/ 396235 h 546099"/>
              <a:gd name="connsiteX122" fmla="*/ 244600 w 263525"/>
              <a:gd name="connsiteY122" fmla="*/ 410743 h 546099"/>
              <a:gd name="connsiteX123" fmla="*/ 241896 w 263525"/>
              <a:gd name="connsiteY123" fmla="*/ 424773 h 546099"/>
              <a:gd name="connsiteX124" fmla="*/ 239033 w 263525"/>
              <a:gd name="connsiteY124" fmla="*/ 438325 h 546099"/>
              <a:gd name="connsiteX125" fmla="*/ 236171 w 263525"/>
              <a:gd name="connsiteY125" fmla="*/ 451238 h 546099"/>
              <a:gd name="connsiteX126" fmla="*/ 233467 w 263525"/>
              <a:gd name="connsiteY126" fmla="*/ 463355 h 546099"/>
              <a:gd name="connsiteX127" fmla="*/ 230445 w 263525"/>
              <a:gd name="connsiteY127" fmla="*/ 474675 h 546099"/>
              <a:gd name="connsiteX128" fmla="*/ 227583 w 263525"/>
              <a:gd name="connsiteY128" fmla="*/ 485197 h 546099"/>
              <a:gd name="connsiteX129" fmla="*/ 224561 w 263525"/>
              <a:gd name="connsiteY129" fmla="*/ 494763 h 546099"/>
              <a:gd name="connsiteX130" fmla="*/ 221380 w 263525"/>
              <a:gd name="connsiteY130" fmla="*/ 503531 h 546099"/>
              <a:gd name="connsiteX131" fmla="*/ 218518 w 263525"/>
              <a:gd name="connsiteY131" fmla="*/ 511025 h 546099"/>
              <a:gd name="connsiteX132" fmla="*/ 215337 w 263525"/>
              <a:gd name="connsiteY132" fmla="*/ 517721 h 546099"/>
              <a:gd name="connsiteX133" fmla="*/ 212315 w 263525"/>
              <a:gd name="connsiteY133" fmla="*/ 523141 h 546099"/>
              <a:gd name="connsiteX134" fmla="*/ 209134 w 263525"/>
              <a:gd name="connsiteY134" fmla="*/ 527446 h 546099"/>
              <a:gd name="connsiteX135" fmla="*/ 205318 w 263525"/>
              <a:gd name="connsiteY135" fmla="*/ 530794 h 546099"/>
              <a:gd name="connsiteX136" fmla="*/ 201024 w 263525"/>
              <a:gd name="connsiteY136" fmla="*/ 533982 h 546099"/>
              <a:gd name="connsiteX137" fmla="*/ 196252 w 263525"/>
              <a:gd name="connsiteY137" fmla="*/ 536693 h 546099"/>
              <a:gd name="connsiteX138" fmla="*/ 190845 w 263525"/>
              <a:gd name="connsiteY138" fmla="*/ 538925 h 546099"/>
              <a:gd name="connsiteX139" fmla="*/ 185120 w 263525"/>
              <a:gd name="connsiteY139" fmla="*/ 540679 h 546099"/>
              <a:gd name="connsiteX140" fmla="*/ 179394 w 263525"/>
              <a:gd name="connsiteY140" fmla="*/ 542273 h 546099"/>
              <a:gd name="connsiteX141" fmla="*/ 173351 w 263525"/>
              <a:gd name="connsiteY141" fmla="*/ 543548 h 546099"/>
              <a:gd name="connsiteX142" fmla="*/ 167467 w 263525"/>
              <a:gd name="connsiteY142" fmla="*/ 544345 h 546099"/>
              <a:gd name="connsiteX143" fmla="*/ 161582 w 263525"/>
              <a:gd name="connsiteY143" fmla="*/ 544983 h 546099"/>
              <a:gd name="connsiteX144" fmla="*/ 155857 w 263525"/>
              <a:gd name="connsiteY144" fmla="*/ 545621 h 546099"/>
              <a:gd name="connsiteX145" fmla="*/ 150450 w 263525"/>
              <a:gd name="connsiteY145" fmla="*/ 545940 h 546099"/>
              <a:gd name="connsiteX146" fmla="*/ 145679 w 263525"/>
              <a:gd name="connsiteY146" fmla="*/ 546099 h 546099"/>
              <a:gd name="connsiteX147" fmla="*/ 141385 w 263525"/>
              <a:gd name="connsiteY147" fmla="*/ 546099 h 546099"/>
              <a:gd name="connsiteX148" fmla="*/ 138045 w 263525"/>
              <a:gd name="connsiteY148" fmla="*/ 546099 h 546099"/>
              <a:gd name="connsiteX149" fmla="*/ 135341 w 263525"/>
              <a:gd name="connsiteY149" fmla="*/ 546099 h 546099"/>
              <a:gd name="connsiteX150" fmla="*/ 133274 w 263525"/>
              <a:gd name="connsiteY150" fmla="*/ 545940 h 546099"/>
              <a:gd name="connsiteX151" fmla="*/ 131842 w 263525"/>
              <a:gd name="connsiteY151" fmla="*/ 545940 h 546099"/>
              <a:gd name="connsiteX152" fmla="*/ 130411 w 263525"/>
              <a:gd name="connsiteY152" fmla="*/ 545940 h 546099"/>
              <a:gd name="connsiteX153" fmla="*/ 128343 w 263525"/>
              <a:gd name="connsiteY153" fmla="*/ 546099 h 546099"/>
              <a:gd name="connsiteX154" fmla="*/ 125640 w 263525"/>
              <a:gd name="connsiteY154" fmla="*/ 546099 h 546099"/>
              <a:gd name="connsiteX155" fmla="*/ 122300 w 263525"/>
              <a:gd name="connsiteY155" fmla="*/ 546099 h 546099"/>
              <a:gd name="connsiteX156" fmla="*/ 118006 w 263525"/>
              <a:gd name="connsiteY156" fmla="*/ 546099 h 546099"/>
              <a:gd name="connsiteX157" fmla="*/ 112917 w 263525"/>
              <a:gd name="connsiteY157" fmla="*/ 545940 h 546099"/>
              <a:gd name="connsiteX158" fmla="*/ 107828 w 263525"/>
              <a:gd name="connsiteY158" fmla="*/ 545621 h 546099"/>
              <a:gd name="connsiteX159" fmla="*/ 102102 w 263525"/>
              <a:gd name="connsiteY159" fmla="*/ 544983 h 546099"/>
              <a:gd name="connsiteX160" fmla="*/ 96218 w 263525"/>
              <a:gd name="connsiteY160" fmla="*/ 544345 h 546099"/>
              <a:gd name="connsiteX161" fmla="*/ 90333 w 263525"/>
              <a:gd name="connsiteY161" fmla="*/ 543548 h 546099"/>
              <a:gd name="connsiteX162" fmla="*/ 84290 w 263525"/>
              <a:gd name="connsiteY162" fmla="*/ 542273 h 546099"/>
              <a:gd name="connsiteX163" fmla="*/ 78406 w 263525"/>
              <a:gd name="connsiteY163" fmla="*/ 540679 h 546099"/>
              <a:gd name="connsiteX164" fmla="*/ 72839 w 263525"/>
              <a:gd name="connsiteY164" fmla="*/ 538925 h 546099"/>
              <a:gd name="connsiteX165" fmla="*/ 67432 w 263525"/>
              <a:gd name="connsiteY165" fmla="*/ 536693 h 546099"/>
              <a:gd name="connsiteX166" fmla="*/ 62502 w 263525"/>
              <a:gd name="connsiteY166" fmla="*/ 533982 h 546099"/>
              <a:gd name="connsiteX167" fmla="*/ 58048 w 263525"/>
              <a:gd name="connsiteY167" fmla="*/ 530794 h 546099"/>
              <a:gd name="connsiteX168" fmla="*/ 54550 w 263525"/>
              <a:gd name="connsiteY168" fmla="*/ 527446 h 546099"/>
              <a:gd name="connsiteX169" fmla="*/ 51369 w 263525"/>
              <a:gd name="connsiteY169" fmla="*/ 523141 h 546099"/>
              <a:gd name="connsiteX170" fmla="*/ 48188 w 263525"/>
              <a:gd name="connsiteY170" fmla="*/ 517721 h 546099"/>
              <a:gd name="connsiteX171" fmla="*/ 45166 w 263525"/>
              <a:gd name="connsiteY171" fmla="*/ 511025 h 546099"/>
              <a:gd name="connsiteX172" fmla="*/ 41986 w 263525"/>
              <a:gd name="connsiteY172" fmla="*/ 503531 h 546099"/>
              <a:gd name="connsiteX173" fmla="*/ 39123 w 263525"/>
              <a:gd name="connsiteY173" fmla="*/ 494763 h 546099"/>
              <a:gd name="connsiteX174" fmla="*/ 36101 w 263525"/>
              <a:gd name="connsiteY174" fmla="*/ 485197 h 546099"/>
              <a:gd name="connsiteX175" fmla="*/ 33239 w 263525"/>
              <a:gd name="connsiteY175" fmla="*/ 474675 h 546099"/>
              <a:gd name="connsiteX176" fmla="*/ 30217 w 263525"/>
              <a:gd name="connsiteY176" fmla="*/ 463355 h 546099"/>
              <a:gd name="connsiteX177" fmla="*/ 27354 w 263525"/>
              <a:gd name="connsiteY177" fmla="*/ 451238 h 546099"/>
              <a:gd name="connsiteX178" fmla="*/ 24492 w 263525"/>
              <a:gd name="connsiteY178" fmla="*/ 438325 h 546099"/>
              <a:gd name="connsiteX179" fmla="*/ 21788 w 263525"/>
              <a:gd name="connsiteY179" fmla="*/ 424773 h 546099"/>
              <a:gd name="connsiteX180" fmla="*/ 19084 w 263525"/>
              <a:gd name="connsiteY180" fmla="*/ 410743 h 546099"/>
              <a:gd name="connsiteX181" fmla="*/ 16222 w 263525"/>
              <a:gd name="connsiteY181" fmla="*/ 396235 h 546099"/>
              <a:gd name="connsiteX182" fmla="*/ 13677 w 263525"/>
              <a:gd name="connsiteY182" fmla="*/ 381089 h 546099"/>
              <a:gd name="connsiteX183" fmla="*/ 11132 w 263525"/>
              <a:gd name="connsiteY183" fmla="*/ 365625 h 546099"/>
              <a:gd name="connsiteX184" fmla="*/ 8588 w 263525"/>
              <a:gd name="connsiteY184" fmla="*/ 349841 h 546099"/>
              <a:gd name="connsiteX185" fmla="*/ 6043 w 263525"/>
              <a:gd name="connsiteY185" fmla="*/ 333739 h 546099"/>
              <a:gd name="connsiteX186" fmla="*/ 3817 w 263525"/>
              <a:gd name="connsiteY186" fmla="*/ 317477 h 546099"/>
              <a:gd name="connsiteX187" fmla="*/ 1431 w 263525"/>
              <a:gd name="connsiteY187" fmla="*/ 301056 h 546099"/>
              <a:gd name="connsiteX188" fmla="*/ 318 w 263525"/>
              <a:gd name="connsiteY188" fmla="*/ 291968 h 546099"/>
              <a:gd name="connsiteX189" fmla="*/ 0 w 263525"/>
              <a:gd name="connsiteY189" fmla="*/ 283359 h 546099"/>
              <a:gd name="connsiteX190" fmla="*/ 318 w 263525"/>
              <a:gd name="connsiteY190" fmla="*/ 275228 h 546099"/>
              <a:gd name="connsiteX191" fmla="*/ 1272 w 263525"/>
              <a:gd name="connsiteY191" fmla="*/ 267894 h 546099"/>
              <a:gd name="connsiteX192" fmla="*/ 2544 w 263525"/>
              <a:gd name="connsiteY192" fmla="*/ 260879 h 546099"/>
              <a:gd name="connsiteX193" fmla="*/ 4294 w 263525"/>
              <a:gd name="connsiteY193" fmla="*/ 254502 h 546099"/>
              <a:gd name="connsiteX194" fmla="*/ 6679 w 263525"/>
              <a:gd name="connsiteY194" fmla="*/ 248444 h 546099"/>
              <a:gd name="connsiteX195" fmla="*/ 9542 w 263525"/>
              <a:gd name="connsiteY195" fmla="*/ 243023 h 546099"/>
              <a:gd name="connsiteX196" fmla="*/ 12723 w 263525"/>
              <a:gd name="connsiteY196" fmla="*/ 237921 h 546099"/>
              <a:gd name="connsiteX197" fmla="*/ 16222 w 263525"/>
              <a:gd name="connsiteY197" fmla="*/ 233298 h 546099"/>
              <a:gd name="connsiteX198" fmla="*/ 20198 w 263525"/>
              <a:gd name="connsiteY198" fmla="*/ 228993 h 546099"/>
              <a:gd name="connsiteX199" fmla="*/ 24332 w 263525"/>
              <a:gd name="connsiteY199" fmla="*/ 225008 h 546099"/>
              <a:gd name="connsiteX200" fmla="*/ 29104 w 263525"/>
              <a:gd name="connsiteY200" fmla="*/ 221500 h 546099"/>
              <a:gd name="connsiteX201" fmla="*/ 33716 w 263525"/>
              <a:gd name="connsiteY201" fmla="*/ 218311 h 546099"/>
              <a:gd name="connsiteX202" fmla="*/ 38805 w 263525"/>
              <a:gd name="connsiteY202" fmla="*/ 215601 h 546099"/>
              <a:gd name="connsiteX203" fmla="*/ 43894 w 263525"/>
              <a:gd name="connsiteY203" fmla="*/ 213050 h 546099"/>
              <a:gd name="connsiteX204" fmla="*/ 43894 w 263525"/>
              <a:gd name="connsiteY204" fmla="*/ 215123 h 546099"/>
              <a:gd name="connsiteX205" fmla="*/ 44053 w 263525"/>
              <a:gd name="connsiteY205" fmla="*/ 217833 h 546099"/>
              <a:gd name="connsiteX206" fmla="*/ 44689 w 263525"/>
              <a:gd name="connsiteY206" fmla="*/ 220703 h 546099"/>
              <a:gd name="connsiteX207" fmla="*/ 45325 w 263525"/>
              <a:gd name="connsiteY207" fmla="*/ 224370 h 546099"/>
              <a:gd name="connsiteX208" fmla="*/ 46280 w 263525"/>
              <a:gd name="connsiteY208" fmla="*/ 227718 h 546099"/>
              <a:gd name="connsiteX209" fmla="*/ 41190 w 263525"/>
              <a:gd name="connsiteY209" fmla="*/ 230428 h 546099"/>
              <a:gd name="connsiteX210" fmla="*/ 36260 w 263525"/>
              <a:gd name="connsiteY210" fmla="*/ 233776 h 546099"/>
              <a:gd name="connsiteX211" fmla="*/ 31966 w 263525"/>
              <a:gd name="connsiteY211" fmla="*/ 237284 h 546099"/>
              <a:gd name="connsiteX212" fmla="*/ 27990 w 263525"/>
              <a:gd name="connsiteY212" fmla="*/ 241429 h 546099"/>
              <a:gd name="connsiteX213" fmla="*/ 23855 w 263525"/>
              <a:gd name="connsiteY213" fmla="*/ 246849 h 546099"/>
              <a:gd name="connsiteX214" fmla="*/ 20516 w 263525"/>
              <a:gd name="connsiteY214" fmla="*/ 252589 h 546099"/>
              <a:gd name="connsiteX215" fmla="*/ 17971 w 263525"/>
              <a:gd name="connsiteY215" fmla="*/ 258966 h 546099"/>
              <a:gd name="connsiteX216" fmla="*/ 16063 w 263525"/>
              <a:gd name="connsiteY216" fmla="*/ 265822 h 546099"/>
              <a:gd name="connsiteX217" fmla="*/ 14790 w 263525"/>
              <a:gd name="connsiteY217" fmla="*/ 273315 h 546099"/>
              <a:gd name="connsiteX218" fmla="*/ 14313 w 263525"/>
              <a:gd name="connsiteY218" fmla="*/ 281446 h 546099"/>
              <a:gd name="connsiteX219" fmla="*/ 14472 w 263525"/>
              <a:gd name="connsiteY219" fmla="*/ 289895 h 546099"/>
              <a:gd name="connsiteX220" fmla="*/ 15585 w 263525"/>
              <a:gd name="connsiteY220" fmla="*/ 298983 h 546099"/>
              <a:gd name="connsiteX221" fmla="*/ 18289 w 263525"/>
              <a:gd name="connsiteY221" fmla="*/ 319231 h 546099"/>
              <a:gd name="connsiteX222" fmla="*/ 21311 w 263525"/>
              <a:gd name="connsiteY222" fmla="*/ 338203 h 546099"/>
              <a:gd name="connsiteX223" fmla="*/ 24014 w 263525"/>
              <a:gd name="connsiteY223" fmla="*/ 356059 h 546099"/>
              <a:gd name="connsiteX224" fmla="*/ 26559 w 263525"/>
              <a:gd name="connsiteY224" fmla="*/ 372480 h 546099"/>
              <a:gd name="connsiteX225" fmla="*/ 29422 w 263525"/>
              <a:gd name="connsiteY225" fmla="*/ 387945 h 546099"/>
              <a:gd name="connsiteX226" fmla="*/ 31966 w 263525"/>
              <a:gd name="connsiteY226" fmla="*/ 402134 h 546099"/>
              <a:gd name="connsiteX227" fmla="*/ 34352 w 263525"/>
              <a:gd name="connsiteY227" fmla="*/ 415367 h 546099"/>
              <a:gd name="connsiteX228" fmla="*/ 36896 w 263525"/>
              <a:gd name="connsiteY228" fmla="*/ 427483 h 546099"/>
              <a:gd name="connsiteX229" fmla="*/ 39282 w 263525"/>
              <a:gd name="connsiteY229" fmla="*/ 438803 h 546099"/>
              <a:gd name="connsiteX230" fmla="*/ 41509 w 263525"/>
              <a:gd name="connsiteY230" fmla="*/ 449166 h 546099"/>
              <a:gd name="connsiteX231" fmla="*/ 43735 w 263525"/>
              <a:gd name="connsiteY231" fmla="*/ 458413 h 546099"/>
              <a:gd name="connsiteX232" fmla="*/ 45803 w 263525"/>
              <a:gd name="connsiteY232" fmla="*/ 467022 h 546099"/>
              <a:gd name="connsiteX233" fmla="*/ 47870 w 263525"/>
              <a:gd name="connsiteY233" fmla="*/ 474675 h 546099"/>
              <a:gd name="connsiteX234" fmla="*/ 49778 w 263525"/>
              <a:gd name="connsiteY234" fmla="*/ 481530 h 546099"/>
              <a:gd name="connsiteX235" fmla="*/ 51687 w 263525"/>
              <a:gd name="connsiteY235" fmla="*/ 487748 h 546099"/>
              <a:gd name="connsiteX236" fmla="*/ 53436 w 263525"/>
              <a:gd name="connsiteY236" fmla="*/ 493168 h 546099"/>
              <a:gd name="connsiteX237" fmla="*/ 55186 w 263525"/>
              <a:gd name="connsiteY237" fmla="*/ 498111 h 546099"/>
              <a:gd name="connsiteX238" fmla="*/ 56935 w 263525"/>
              <a:gd name="connsiteY238" fmla="*/ 502097 h 546099"/>
              <a:gd name="connsiteX239" fmla="*/ 58366 w 263525"/>
              <a:gd name="connsiteY239" fmla="*/ 505763 h 546099"/>
              <a:gd name="connsiteX240" fmla="*/ 59639 w 263525"/>
              <a:gd name="connsiteY240" fmla="*/ 508952 h 546099"/>
              <a:gd name="connsiteX241" fmla="*/ 61070 w 263525"/>
              <a:gd name="connsiteY241" fmla="*/ 511662 h 546099"/>
              <a:gd name="connsiteX242" fmla="*/ 62343 w 263525"/>
              <a:gd name="connsiteY242" fmla="*/ 513894 h 546099"/>
              <a:gd name="connsiteX243" fmla="*/ 63297 w 263525"/>
              <a:gd name="connsiteY243" fmla="*/ 515489 h 546099"/>
              <a:gd name="connsiteX244" fmla="*/ 64410 w 263525"/>
              <a:gd name="connsiteY244" fmla="*/ 516923 h 546099"/>
              <a:gd name="connsiteX245" fmla="*/ 65206 w 263525"/>
              <a:gd name="connsiteY245" fmla="*/ 517880 h 546099"/>
              <a:gd name="connsiteX246" fmla="*/ 68227 w 263525"/>
              <a:gd name="connsiteY246" fmla="*/ 520750 h 546099"/>
              <a:gd name="connsiteX247" fmla="*/ 72362 w 263525"/>
              <a:gd name="connsiteY247" fmla="*/ 523301 h 546099"/>
              <a:gd name="connsiteX248" fmla="*/ 77133 w 263525"/>
              <a:gd name="connsiteY248" fmla="*/ 525533 h 546099"/>
              <a:gd name="connsiteX249" fmla="*/ 83018 w 263525"/>
              <a:gd name="connsiteY249" fmla="*/ 527446 h 546099"/>
              <a:gd name="connsiteX250" fmla="*/ 89538 w 263525"/>
              <a:gd name="connsiteY250" fmla="*/ 528881 h 546099"/>
              <a:gd name="connsiteX251" fmla="*/ 96854 w 263525"/>
              <a:gd name="connsiteY251" fmla="*/ 530316 h 546099"/>
              <a:gd name="connsiteX252" fmla="*/ 104806 w 263525"/>
              <a:gd name="connsiteY252" fmla="*/ 531113 h 546099"/>
              <a:gd name="connsiteX253" fmla="*/ 113235 w 263525"/>
              <a:gd name="connsiteY253" fmla="*/ 531750 h 546099"/>
              <a:gd name="connsiteX254" fmla="*/ 122300 w 263525"/>
              <a:gd name="connsiteY254" fmla="*/ 532069 h 546099"/>
              <a:gd name="connsiteX255" fmla="*/ 126117 w 263525"/>
              <a:gd name="connsiteY255" fmla="*/ 531750 h 546099"/>
              <a:gd name="connsiteX256" fmla="*/ 128980 w 263525"/>
              <a:gd name="connsiteY256" fmla="*/ 531750 h 546099"/>
              <a:gd name="connsiteX257" fmla="*/ 130888 w 263525"/>
              <a:gd name="connsiteY257" fmla="*/ 531750 h 546099"/>
              <a:gd name="connsiteX258" fmla="*/ 131842 w 263525"/>
              <a:gd name="connsiteY258" fmla="*/ 531591 h 546099"/>
              <a:gd name="connsiteX259" fmla="*/ 132478 w 263525"/>
              <a:gd name="connsiteY259" fmla="*/ 531750 h 546099"/>
              <a:gd name="connsiteX260" fmla="*/ 134387 w 263525"/>
              <a:gd name="connsiteY260" fmla="*/ 531750 h 546099"/>
              <a:gd name="connsiteX261" fmla="*/ 137409 w 263525"/>
              <a:gd name="connsiteY261" fmla="*/ 531750 h 546099"/>
              <a:gd name="connsiteX262" fmla="*/ 141385 w 263525"/>
              <a:gd name="connsiteY262" fmla="*/ 532069 h 546099"/>
              <a:gd name="connsiteX263" fmla="*/ 150291 w 263525"/>
              <a:gd name="connsiteY263" fmla="*/ 531750 h 546099"/>
              <a:gd name="connsiteX264" fmla="*/ 158879 w 263525"/>
              <a:gd name="connsiteY264" fmla="*/ 531113 h 546099"/>
              <a:gd name="connsiteX265" fmla="*/ 166830 w 263525"/>
              <a:gd name="connsiteY265" fmla="*/ 530316 h 546099"/>
              <a:gd name="connsiteX266" fmla="*/ 173987 w 263525"/>
              <a:gd name="connsiteY266" fmla="*/ 528881 h 546099"/>
              <a:gd name="connsiteX267" fmla="*/ 180667 w 263525"/>
              <a:gd name="connsiteY267" fmla="*/ 527446 h 546099"/>
              <a:gd name="connsiteX268" fmla="*/ 186392 w 263525"/>
              <a:gd name="connsiteY268" fmla="*/ 525533 h 546099"/>
              <a:gd name="connsiteX269" fmla="*/ 191322 w 263525"/>
              <a:gd name="connsiteY269" fmla="*/ 523301 h 546099"/>
              <a:gd name="connsiteX270" fmla="*/ 195298 w 263525"/>
              <a:gd name="connsiteY270" fmla="*/ 520750 h 546099"/>
              <a:gd name="connsiteX271" fmla="*/ 198479 w 263525"/>
              <a:gd name="connsiteY271" fmla="*/ 517880 h 546099"/>
              <a:gd name="connsiteX272" fmla="*/ 199274 w 263525"/>
              <a:gd name="connsiteY272" fmla="*/ 516923 h 546099"/>
              <a:gd name="connsiteX273" fmla="*/ 200387 w 263525"/>
              <a:gd name="connsiteY273" fmla="*/ 515489 h 546099"/>
              <a:gd name="connsiteX274" fmla="*/ 201342 w 263525"/>
              <a:gd name="connsiteY274" fmla="*/ 513894 h 546099"/>
              <a:gd name="connsiteX275" fmla="*/ 202614 w 263525"/>
              <a:gd name="connsiteY275" fmla="*/ 511662 h 546099"/>
              <a:gd name="connsiteX276" fmla="*/ 203727 w 263525"/>
              <a:gd name="connsiteY276" fmla="*/ 508952 h 546099"/>
              <a:gd name="connsiteX277" fmla="*/ 205318 w 263525"/>
              <a:gd name="connsiteY277" fmla="*/ 505763 h 546099"/>
              <a:gd name="connsiteX278" fmla="*/ 206749 w 263525"/>
              <a:gd name="connsiteY278" fmla="*/ 502097 h 546099"/>
              <a:gd name="connsiteX279" fmla="*/ 208339 w 263525"/>
              <a:gd name="connsiteY279" fmla="*/ 498111 h 546099"/>
              <a:gd name="connsiteX280" fmla="*/ 210089 w 263525"/>
              <a:gd name="connsiteY280" fmla="*/ 493168 h 546099"/>
              <a:gd name="connsiteX281" fmla="*/ 211997 w 263525"/>
              <a:gd name="connsiteY281" fmla="*/ 487748 h 546099"/>
              <a:gd name="connsiteX282" fmla="*/ 213587 w 263525"/>
              <a:gd name="connsiteY282" fmla="*/ 481530 h 546099"/>
              <a:gd name="connsiteX283" fmla="*/ 215814 w 263525"/>
              <a:gd name="connsiteY283" fmla="*/ 474675 h 546099"/>
              <a:gd name="connsiteX284" fmla="*/ 217882 w 263525"/>
              <a:gd name="connsiteY284" fmla="*/ 467022 h 546099"/>
              <a:gd name="connsiteX285" fmla="*/ 219949 w 263525"/>
              <a:gd name="connsiteY285" fmla="*/ 458413 h 546099"/>
              <a:gd name="connsiteX286" fmla="*/ 222176 w 263525"/>
              <a:gd name="connsiteY286" fmla="*/ 449166 h 546099"/>
              <a:gd name="connsiteX287" fmla="*/ 224402 w 263525"/>
              <a:gd name="connsiteY287" fmla="*/ 438803 h 546099"/>
              <a:gd name="connsiteX288" fmla="*/ 226788 w 263525"/>
              <a:gd name="connsiteY288" fmla="*/ 427483 h 546099"/>
              <a:gd name="connsiteX289" fmla="*/ 229173 w 263525"/>
              <a:gd name="connsiteY289" fmla="*/ 415367 h 546099"/>
              <a:gd name="connsiteX290" fmla="*/ 231718 w 263525"/>
              <a:gd name="connsiteY290" fmla="*/ 402134 h 546099"/>
              <a:gd name="connsiteX291" fmla="*/ 234262 w 263525"/>
              <a:gd name="connsiteY291" fmla="*/ 387945 h 546099"/>
              <a:gd name="connsiteX292" fmla="*/ 236807 w 263525"/>
              <a:gd name="connsiteY292" fmla="*/ 372480 h 546099"/>
              <a:gd name="connsiteX293" fmla="*/ 239670 w 263525"/>
              <a:gd name="connsiteY293" fmla="*/ 356059 h 546099"/>
              <a:gd name="connsiteX294" fmla="*/ 242373 w 263525"/>
              <a:gd name="connsiteY294" fmla="*/ 338203 h 546099"/>
              <a:gd name="connsiteX295" fmla="*/ 245077 w 263525"/>
              <a:gd name="connsiteY295" fmla="*/ 319231 h 546099"/>
              <a:gd name="connsiteX296" fmla="*/ 248099 w 263525"/>
              <a:gd name="connsiteY296" fmla="*/ 298983 h 546099"/>
              <a:gd name="connsiteX297" fmla="*/ 248894 w 263525"/>
              <a:gd name="connsiteY297" fmla="*/ 289895 h 546099"/>
              <a:gd name="connsiteX298" fmla="*/ 249371 w 263525"/>
              <a:gd name="connsiteY298" fmla="*/ 281446 h 546099"/>
              <a:gd name="connsiteX299" fmla="*/ 248735 w 263525"/>
              <a:gd name="connsiteY299" fmla="*/ 273315 h 546099"/>
              <a:gd name="connsiteX300" fmla="*/ 247622 w 263525"/>
              <a:gd name="connsiteY300" fmla="*/ 265822 h 546099"/>
              <a:gd name="connsiteX301" fmla="*/ 245713 w 263525"/>
              <a:gd name="connsiteY301" fmla="*/ 258966 h 546099"/>
              <a:gd name="connsiteX302" fmla="*/ 243009 w 263525"/>
              <a:gd name="connsiteY302" fmla="*/ 252589 h 546099"/>
              <a:gd name="connsiteX303" fmla="*/ 239829 w 263525"/>
              <a:gd name="connsiteY303" fmla="*/ 246849 h 546099"/>
              <a:gd name="connsiteX304" fmla="*/ 235694 w 263525"/>
              <a:gd name="connsiteY304" fmla="*/ 241429 h 546099"/>
              <a:gd name="connsiteX305" fmla="*/ 230923 w 263525"/>
              <a:gd name="connsiteY305" fmla="*/ 236646 h 546099"/>
              <a:gd name="connsiteX306" fmla="*/ 225674 w 263525"/>
              <a:gd name="connsiteY306" fmla="*/ 232501 h 546099"/>
              <a:gd name="connsiteX307" fmla="*/ 219790 w 263525"/>
              <a:gd name="connsiteY307" fmla="*/ 228993 h 546099"/>
              <a:gd name="connsiteX308" fmla="*/ 213428 w 263525"/>
              <a:gd name="connsiteY308" fmla="*/ 225805 h 546099"/>
              <a:gd name="connsiteX309" fmla="*/ 214383 w 263525"/>
              <a:gd name="connsiteY309" fmla="*/ 222457 h 546099"/>
              <a:gd name="connsiteX310" fmla="*/ 214860 w 263525"/>
              <a:gd name="connsiteY310" fmla="*/ 218790 h 546099"/>
              <a:gd name="connsiteX311" fmla="*/ 215178 w 263525"/>
              <a:gd name="connsiteY311" fmla="*/ 216877 h 546099"/>
              <a:gd name="connsiteX312" fmla="*/ 215178 w 263525"/>
              <a:gd name="connsiteY312" fmla="*/ 215123 h 546099"/>
              <a:gd name="connsiteX313" fmla="*/ 81009 w 263525"/>
              <a:gd name="connsiteY313" fmla="*/ 0 h 546099"/>
              <a:gd name="connsiteX314" fmla="*/ 176168 w 263525"/>
              <a:gd name="connsiteY314" fmla="*/ 0 h 546099"/>
              <a:gd name="connsiteX315" fmla="*/ 180623 w 263525"/>
              <a:gd name="connsiteY315" fmla="*/ 477 h 546099"/>
              <a:gd name="connsiteX316" fmla="*/ 184602 w 263525"/>
              <a:gd name="connsiteY316" fmla="*/ 1906 h 546099"/>
              <a:gd name="connsiteX317" fmla="*/ 188102 w 263525"/>
              <a:gd name="connsiteY317" fmla="*/ 4130 h 546099"/>
              <a:gd name="connsiteX318" fmla="*/ 191126 w 263525"/>
              <a:gd name="connsiteY318" fmla="*/ 6990 h 546099"/>
              <a:gd name="connsiteX319" fmla="*/ 193354 w 263525"/>
              <a:gd name="connsiteY319" fmla="*/ 10326 h 546099"/>
              <a:gd name="connsiteX320" fmla="*/ 194627 w 263525"/>
              <a:gd name="connsiteY320" fmla="*/ 14456 h 546099"/>
              <a:gd name="connsiteX321" fmla="*/ 195263 w 263525"/>
              <a:gd name="connsiteY321" fmla="*/ 18745 h 546099"/>
              <a:gd name="connsiteX322" fmla="*/ 195263 w 263525"/>
              <a:gd name="connsiteY322" fmla="*/ 216205 h 546099"/>
              <a:gd name="connsiteX323" fmla="*/ 195104 w 263525"/>
              <a:gd name="connsiteY323" fmla="*/ 218588 h 546099"/>
              <a:gd name="connsiteX324" fmla="*/ 194468 w 263525"/>
              <a:gd name="connsiteY324" fmla="*/ 220971 h 546099"/>
              <a:gd name="connsiteX325" fmla="*/ 193195 w 263525"/>
              <a:gd name="connsiteY325" fmla="*/ 224624 h 546099"/>
              <a:gd name="connsiteX326" fmla="*/ 190808 w 263525"/>
              <a:gd name="connsiteY326" fmla="*/ 228119 h 546099"/>
              <a:gd name="connsiteX327" fmla="*/ 187943 w 263525"/>
              <a:gd name="connsiteY327" fmla="*/ 230979 h 546099"/>
              <a:gd name="connsiteX328" fmla="*/ 184442 w 263525"/>
              <a:gd name="connsiteY328" fmla="*/ 233044 h 546099"/>
              <a:gd name="connsiteX329" fmla="*/ 180464 w 263525"/>
              <a:gd name="connsiteY329" fmla="*/ 234474 h 546099"/>
              <a:gd name="connsiteX330" fmla="*/ 176168 w 263525"/>
              <a:gd name="connsiteY330" fmla="*/ 234950 h 546099"/>
              <a:gd name="connsiteX331" fmla="*/ 81009 w 263525"/>
              <a:gd name="connsiteY331" fmla="*/ 234950 h 546099"/>
              <a:gd name="connsiteX332" fmla="*/ 77030 w 263525"/>
              <a:gd name="connsiteY332" fmla="*/ 234474 h 546099"/>
              <a:gd name="connsiteX333" fmla="*/ 73211 w 263525"/>
              <a:gd name="connsiteY333" fmla="*/ 233203 h 546099"/>
              <a:gd name="connsiteX334" fmla="*/ 69711 w 263525"/>
              <a:gd name="connsiteY334" fmla="*/ 231138 h 546099"/>
              <a:gd name="connsiteX335" fmla="*/ 66846 w 263525"/>
              <a:gd name="connsiteY335" fmla="*/ 228596 h 546099"/>
              <a:gd name="connsiteX336" fmla="*/ 64618 w 263525"/>
              <a:gd name="connsiteY336" fmla="*/ 225578 h 546099"/>
              <a:gd name="connsiteX337" fmla="*/ 62868 w 263525"/>
              <a:gd name="connsiteY337" fmla="*/ 221924 h 546099"/>
              <a:gd name="connsiteX338" fmla="*/ 62232 w 263525"/>
              <a:gd name="connsiteY338" fmla="*/ 219064 h 546099"/>
              <a:gd name="connsiteX339" fmla="*/ 61913 w 263525"/>
              <a:gd name="connsiteY339" fmla="*/ 216205 h 546099"/>
              <a:gd name="connsiteX340" fmla="*/ 61913 w 263525"/>
              <a:gd name="connsiteY340" fmla="*/ 18745 h 546099"/>
              <a:gd name="connsiteX341" fmla="*/ 62391 w 263525"/>
              <a:gd name="connsiteY341" fmla="*/ 14456 h 546099"/>
              <a:gd name="connsiteX342" fmla="*/ 63823 w 263525"/>
              <a:gd name="connsiteY342" fmla="*/ 10326 h 546099"/>
              <a:gd name="connsiteX343" fmla="*/ 66210 w 263525"/>
              <a:gd name="connsiteY343" fmla="*/ 6990 h 546099"/>
              <a:gd name="connsiteX344" fmla="*/ 69233 w 263525"/>
              <a:gd name="connsiteY344" fmla="*/ 4130 h 546099"/>
              <a:gd name="connsiteX345" fmla="*/ 72575 w 263525"/>
              <a:gd name="connsiteY345" fmla="*/ 1906 h 546099"/>
              <a:gd name="connsiteX346" fmla="*/ 76553 w 263525"/>
              <a:gd name="connsiteY346" fmla="*/ 477 h 546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</a:cxnLst>
            <a:rect l="l" t="t" r="r" b="b"/>
            <a:pathLst>
              <a:path w="263525" h="546099">
                <a:moveTo>
                  <a:pt x="186552" y="252412"/>
                </a:moveTo>
                <a:lnTo>
                  <a:pt x="191171" y="253997"/>
                </a:lnTo>
                <a:lnTo>
                  <a:pt x="195631" y="255898"/>
                </a:lnTo>
                <a:lnTo>
                  <a:pt x="200091" y="258275"/>
                </a:lnTo>
                <a:lnTo>
                  <a:pt x="204391" y="260811"/>
                </a:lnTo>
                <a:lnTo>
                  <a:pt x="208373" y="263822"/>
                </a:lnTo>
                <a:lnTo>
                  <a:pt x="212195" y="267150"/>
                </a:lnTo>
                <a:lnTo>
                  <a:pt x="215540" y="270794"/>
                </a:lnTo>
                <a:lnTo>
                  <a:pt x="218725" y="274914"/>
                </a:lnTo>
                <a:lnTo>
                  <a:pt x="221433" y="279510"/>
                </a:lnTo>
                <a:lnTo>
                  <a:pt x="223822" y="284581"/>
                </a:lnTo>
                <a:lnTo>
                  <a:pt x="225893" y="289969"/>
                </a:lnTo>
                <a:lnTo>
                  <a:pt x="227167" y="295991"/>
                </a:lnTo>
                <a:lnTo>
                  <a:pt x="228122" y="302488"/>
                </a:lnTo>
                <a:lnTo>
                  <a:pt x="228600" y="309619"/>
                </a:lnTo>
                <a:lnTo>
                  <a:pt x="228441" y="317384"/>
                </a:lnTo>
                <a:lnTo>
                  <a:pt x="227645" y="325465"/>
                </a:lnTo>
                <a:lnTo>
                  <a:pt x="225733" y="340044"/>
                </a:lnTo>
                <a:lnTo>
                  <a:pt x="223822" y="354465"/>
                </a:lnTo>
                <a:lnTo>
                  <a:pt x="221752" y="368568"/>
                </a:lnTo>
                <a:lnTo>
                  <a:pt x="219522" y="382514"/>
                </a:lnTo>
                <a:lnTo>
                  <a:pt x="217292" y="395825"/>
                </a:lnTo>
                <a:lnTo>
                  <a:pt x="215221" y="408819"/>
                </a:lnTo>
                <a:lnTo>
                  <a:pt x="212992" y="421496"/>
                </a:lnTo>
                <a:lnTo>
                  <a:pt x="210762" y="433381"/>
                </a:lnTo>
                <a:lnTo>
                  <a:pt x="208373" y="444791"/>
                </a:lnTo>
                <a:lnTo>
                  <a:pt x="206143" y="455408"/>
                </a:lnTo>
                <a:lnTo>
                  <a:pt x="203595" y="465233"/>
                </a:lnTo>
                <a:lnTo>
                  <a:pt x="201205" y="474266"/>
                </a:lnTo>
                <a:lnTo>
                  <a:pt x="198657" y="482348"/>
                </a:lnTo>
                <a:lnTo>
                  <a:pt x="196268" y="489479"/>
                </a:lnTo>
                <a:lnTo>
                  <a:pt x="193720" y="495659"/>
                </a:lnTo>
                <a:lnTo>
                  <a:pt x="191171" y="500571"/>
                </a:lnTo>
                <a:lnTo>
                  <a:pt x="188623" y="504375"/>
                </a:lnTo>
                <a:lnTo>
                  <a:pt x="185278" y="507544"/>
                </a:lnTo>
                <a:lnTo>
                  <a:pt x="181296" y="510238"/>
                </a:lnTo>
                <a:lnTo>
                  <a:pt x="176996" y="512615"/>
                </a:lnTo>
                <a:lnTo>
                  <a:pt x="172059" y="514517"/>
                </a:lnTo>
                <a:lnTo>
                  <a:pt x="167121" y="515943"/>
                </a:lnTo>
                <a:lnTo>
                  <a:pt x="161865" y="517052"/>
                </a:lnTo>
                <a:lnTo>
                  <a:pt x="156768" y="518003"/>
                </a:lnTo>
                <a:lnTo>
                  <a:pt x="151672" y="518478"/>
                </a:lnTo>
                <a:lnTo>
                  <a:pt x="147053" y="518795"/>
                </a:lnTo>
                <a:lnTo>
                  <a:pt x="142434" y="518954"/>
                </a:lnTo>
                <a:lnTo>
                  <a:pt x="138611" y="519112"/>
                </a:lnTo>
                <a:lnTo>
                  <a:pt x="135585" y="518954"/>
                </a:lnTo>
                <a:lnTo>
                  <a:pt x="133196" y="518954"/>
                </a:lnTo>
                <a:lnTo>
                  <a:pt x="131763" y="518954"/>
                </a:lnTo>
                <a:lnTo>
                  <a:pt x="130170" y="518954"/>
                </a:lnTo>
                <a:lnTo>
                  <a:pt x="127940" y="518954"/>
                </a:lnTo>
                <a:lnTo>
                  <a:pt x="124595" y="519112"/>
                </a:lnTo>
                <a:lnTo>
                  <a:pt x="120773" y="518954"/>
                </a:lnTo>
                <a:lnTo>
                  <a:pt x="116473" y="518795"/>
                </a:lnTo>
                <a:lnTo>
                  <a:pt x="111854" y="518478"/>
                </a:lnTo>
                <a:lnTo>
                  <a:pt x="106757" y="518003"/>
                </a:lnTo>
                <a:lnTo>
                  <a:pt x="101660" y="517052"/>
                </a:lnTo>
                <a:lnTo>
                  <a:pt x="96404" y="515943"/>
                </a:lnTo>
                <a:lnTo>
                  <a:pt x="91308" y="514517"/>
                </a:lnTo>
                <a:lnTo>
                  <a:pt x="86529" y="512615"/>
                </a:lnTo>
                <a:lnTo>
                  <a:pt x="82070" y="510238"/>
                </a:lnTo>
                <a:lnTo>
                  <a:pt x="78247" y="507544"/>
                </a:lnTo>
                <a:lnTo>
                  <a:pt x="74903" y="504375"/>
                </a:lnTo>
                <a:lnTo>
                  <a:pt x="72354" y="500571"/>
                </a:lnTo>
                <a:lnTo>
                  <a:pt x="69647" y="495659"/>
                </a:lnTo>
                <a:lnTo>
                  <a:pt x="67258" y="489479"/>
                </a:lnTo>
                <a:lnTo>
                  <a:pt x="64709" y="482348"/>
                </a:lnTo>
                <a:lnTo>
                  <a:pt x="62320" y="474266"/>
                </a:lnTo>
                <a:lnTo>
                  <a:pt x="59771" y="465233"/>
                </a:lnTo>
                <a:lnTo>
                  <a:pt x="57382" y="455408"/>
                </a:lnTo>
                <a:lnTo>
                  <a:pt x="55152" y="444791"/>
                </a:lnTo>
                <a:lnTo>
                  <a:pt x="52763" y="433381"/>
                </a:lnTo>
                <a:lnTo>
                  <a:pt x="50533" y="421496"/>
                </a:lnTo>
                <a:lnTo>
                  <a:pt x="48304" y="408819"/>
                </a:lnTo>
                <a:lnTo>
                  <a:pt x="45915" y="395825"/>
                </a:lnTo>
                <a:lnTo>
                  <a:pt x="43844" y="382514"/>
                </a:lnTo>
                <a:lnTo>
                  <a:pt x="41773" y="368568"/>
                </a:lnTo>
                <a:lnTo>
                  <a:pt x="39703" y="354465"/>
                </a:lnTo>
                <a:lnTo>
                  <a:pt x="37792" y="340044"/>
                </a:lnTo>
                <a:lnTo>
                  <a:pt x="35721" y="325465"/>
                </a:lnTo>
                <a:lnTo>
                  <a:pt x="35084" y="316908"/>
                </a:lnTo>
                <a:lnTo>
                  <a:pt x="34925" y="308985"/>
                </a:lnTo>
                <a:lnTo>
                  <a:pt x="35403" y="301695"/>
                </a:lnTo>
                <a:lnTo>
                  <a:pt x="36517" y="295040"/>
                </a:lnTo>
                <a:lnTo>
                  <a:pt x="37951" y="288860"/>
                </a:lnTo>
                <a:lnTo>
                  <a:pt x="40021" y="283155"/>
                </a:lnTo>
                <a:lnTo>
                  <a:pt x="42729" y="278084"/>
                </a:lnTo>
                <a:lnTo>
                  <a:pt x="45755" y="273488"/>
                </a:lnTo>
                <a:lnTo>
                  <a:pt x="49100" y="269368"/>
                </a:lnTo>
                <a:lnTo>
                  <a:pt x="52923" y="265723"/>
                </a:lnTo>
                <a:lnTo>
                  <a:pt x="56904" y="262396"/>
                </a:lnTo>
                <a:lnTo>
                  <a:pt x="61205" y="259543"/>
                </a:lnTo>
                <a:lnTo>
                  <a:pt x="65665" y="257008"/>
                </a:lnTo>
                <a:lnTo>
                  <a:pt x="70443" y="254789"/>
                </a:lnTo>
                <a:lnTo>
                  <a:pt x="75221" y="252888"/>
                </a:lnTo>
                <a:lnTo>
                  <a:pt x="78566" y="253363"/>
                </a:lnTo>
                <a:lnTo>
                  <a:pt x="81911" y="253521"/>
                </a:lnTo>
                <a:lnTo>
                  <a:pt x="177155" y="253521"/>
                </a:lnTo>
                <a:lnTo>
                  <a:pt x="181774" y="253204"/>
                </a:lnTo>
                <a:close/>
                <a:moveTo>
                  <a:pt x="215178" y="211137"/>
                </a:moveTo>
                <a:lnTo>
                  <a:pt x="220585" y="213529"/>
                </a:lnTo>
                <a:lnTo>
                  <a:pt x="225674" y="216079"/>
                </a:lnTo>
                <a:lnTo>
                  <a:pt x="230604" y="218790"/>
                </a:lnTo>
                <a:lnTo>
                  <a:pt x="235217" y="222138"/>
                </a:lnTo>
                <a:lnTo>
                  <a:pt x="239829" y="225486"/>
                </a:lnTo>
                <a:lnTo>
                  <a:pt x="243964" y="229472"/>
                </a:lnTo>
                <a:lnTo>
                  <a:pt x="247781" y="233776"/>
                </a:lnTo>
                <a:lnTo>
                  <a:pt x="251279" y="238400"/>
                </a:lnTo>
                <a:lnTo>
                  <a:pt x="254301" y="243342"/>
                </a:lnTo>
                <a:lnTo>
                  <a:pt x="257164" y="248763"/>
                </a:lnTo>
                <a:lnTo>
                  <a:pt x="259390" y="254821"/>
                </a:lnTo>
                <a:lnTo>
                  <a:pt x="261299" y="261198"/>
                </a:lnTo>
                <a:lnTo>
                  <a:pt x="262412" y="268213"/>
                </a:lnTo>
                <a:lnTo>
                  <a:pt x="263366" y="275547"/>
                </a:lnTo>
                <a:lnTo>
                  <a:pt x="263525" y="283518"/>
                </a:lnTo>
                <a:lnTo>
                  <a:pt x="263207" y="291968"/>
                </a:lnTo>
                <a:lnTo>
                  <a:pt x="262253" y="301056"/>
                </a:lnTo>
                <a:lnTo>
                  <a:pt x="259867" y="317477"/>
                </a:lnTo>
                <a:lnTo>
                  <a:pt x="257482" y="333739"/>
                </a:lnTo>
                <a:lnTo>
                  <a:pt x="255096" y="349841"/>
                </a:lnTo>
                <a:lnTo>
                  <a:pt x="252393" y="365625"/>
                </a:lnTo>
                <a:lnTo>
                  <a:pt x="249848" y="381089"/>
                </a:lnTo>
                <a:lnTo>
                  <a:pt x="247303" y="396235"/>
                </a:lnTo>
                <a:lnTo>
                  <a:pt x="244600" y="410743"/>
                </a:lnTo>
                <a:lnTo>
                  <a:pt x="241896" y="424773"/>
                </a:lnTo>
                <a:lnTo>
                  <a:pt x="239033" y="438325"/>
                </a:lnTo>
                <a:lnTo>
                  <a:pt x="236171" y="451238"/>
                </a:lnTo>
                <a:lnTo>
                  <a:pt x="233467" y="463355"/>
                </a:lnTo>
                <a:lnTo>
                  <a:pt x="230445" y="474675"/>
                </a:lnTo>
                <a:lnTo>
                  <a:pt x="227583" y="485197"/>
                </a:lnTo>
                <a:lnTo>
                  <a:pt x="224561" y="494763"/>
                </a:lnTo>
                <a:lnTo>
                  <a:pt x="221380" y="503531"/>
                </a:lnTo>
                <a:lnTo>
                  <a:pt x="218518" y="511025"/>
                </a:lnTo>
                <a:lnTo>
                  <a:pt x="215337" y="517721"/>
                </a:lnTo>
                <a:lnTo>
                  <a:pt x="212315" y="523141"/>
                </a:lnTo>
                <a:lnTo>
                  <a:pt x="209134" y="527446"/>
                </a:lnTo>
                <a:lnTo>
                  <a:pt x="205318" y="530794"/>
                </a:lnTo>
                <a:lnTo>
                  <a:pt x="201024" y="533982"/>
                </a:lnTo>
                <a:lnTo>
                  <a:pt x="196252" y="536693"/>
                </a:lnTo>
                <a:lnTo>
                  <a:pt x="190845" y="538925"/>
                </a:lnTo>
                <a:lnTo>
                  <a:pt x="185120" y="540679"/>
                </a:lnTo>
                <a:lnTo>
                  <a:pt x="179394" y="542273"/>
                </a:lnTo>
                <a:lnTo>
                  <a:pt x="173351" y="543548"/>
                </a:lnTo>
                <a:lnTo>
                  <a:pt x="167467" y="544345"/>
                </a:lnTo>
                <a:lnTo>
                  <a:pt x="161582" y="544983"/>
                </a:lnTo>
                <a:lnTo>
                  <a:pt x="155857" y="545621"/>
                </a:lnTo>
                <a:lnTo>
                  <a:pt x="150450" y="545940"/>
                </a:lnTo>
                <a:lnTo>
                  <a:pt x="145679" y="546099"/>
                </a:lnTo>
                <a:lnTo>
                  <a:pt x="141385" y="546099"/>
                </a:lnTo>
                <a:lnTo>
                  <a:pt x="138045" y="546099"/>
                </a:lnTo>
                <a:lnTo>
                  <a:pt x="135341" y="546099"/>
                </a:lnTo>
                <a:lnTo>
                  <a:pt x="133274" y="545940"/>
                </a:lnTo>
                <a:lnTo>
                  <a:pt x="131842" y="545940"/>
                </a:lnTo>
                <a:lnTo>
                  <a:pt x="130411" y="545940"/>
                </a:lnTo>
                <a:lnTo>
                  <a:pt x="128343" y="546099"/>
                </a:lnTo>
                <a:lnTo>
                  <a:pt x="125640" y="546099"/>
                </a:lnTo>
                <a:lnTo>
                  <a:pt x="122300" y="546099"/>
                </a:lnTo>
                <a:lnTo>
                  <a:pt x="118006" y="546099"/>
                </a:lnTo>
                <a:lnTo>
                  <a:pt x="112917" y="545940"/>
                </a:lnTo>
                <a:lnTo>
                  <a:pt x="107828" y="545621"/>
                </a:lnTo>
                <a:lnTo>
                  <a:pt x="102102" y="544983"/>
                </a:lnTo>
                <a:lnTo>
                  <a:pt x="96218" y="544345"/>
                </a:lnTo>
                <a:lnTo>
                  <a:pt x="90333" y="543548"/>
                </a:lnTo>
                <a:lnTo>
                  <a:pt x="84290" y="542273"/>
                </a:lnTo>
                <a:lnTo>
                  <a:pt x="78406" y="540679"/>
                </a:lnTo>
                <a:lnTo>
                  <a:pt x="72839" y="538925"/>
                </a:lnTo>
                <a:lnTo>
                  <a:pt x="67432" y="536693"/>
                </a:lnTo>
                <a:lnTo>
                  <a:pt x="62502" y="533982"/>
                </a:lnTo>
                <a:lnTo>
                  <a:pt x="58048" y="530794"/>
                </a:lnTo>
                <a:lnTo>
                  <a:pt x="54550" y="527446"/>
                </a:lnTo>
                <a:lnTo>
                  <a:pt x="51369" y="523141"/>
                </a:lnTo>
                <a:lnTo>
                  <a:pt x="48188" y="517721"/>
                </a:lnTo>
                <a:lnTo>
                  <a:pt x="45166" y="511025"/>
                </a:lnTo>
                <a:lnTo>
                  <a:pt x="41986" y="503531"/>
                </a:lnTo>
                <a:lnTo>
                  <a:pt x="39123" y="494763"/>
                </a:lnTo>
                <a:lnTo>
                  <a:pt x="36101" y="485197"/>
                </a:lnTo>
                <a:lnTo>
                  <a:pt x="33239" y="474675"/>
                </a:lnTo>
                <a:lnTo>
                  <a:pt x="30217" y="463355"/>
                </a:lnTo>
                <a:lnTo>
                  <a:pt x="27354" y="451238"/>
                </a:lnTo>
                <a:lnTo>
                  <a:pt x="24492" y="438325"/>
                </a:lnTo>
                <a:lnTo>
                  <a:pt x="21788" y="424773"/>
                </a:lnTo>
                <a:lnTo>
                  <a:pt x="19084" y="410743"/>
                </a:lnTo>
                <a:lnTo>
                  <a:pt x="16222" y="396235"/>
                </a:lnTo>
                <a:lnTo>
                  <a:pt x="13677" y="381089"/>
                </a:lnTo>
                <a:lnTo>
                  <a:pt x="11132" y="365625"/>
                </a:lnTo>
                <a:lnTo>
                  <a:pt x="8588" y="349841"/>
                </a:lnTo>
                <a:lnTo>
                  <a:pt x="6043" y="333739"/>
                </a:lnTo>
                <a:lnTo>
                  <a:pt x="3817" y="317477"/>
                </a:lnTo>
                <a:lnTo>
                  <a:pt x="1431" y="301056"/>
                </a:lnTo>
                <a:lnTo>
                  <a:pt x="318" y="291968"/>
                </a:lnTo>
                <a:lnTo>
                  <a:pt x="0" y="283359"/>
                </a:lnTo>
                <a:lnTo>
                  <a:pt x="318" y="275228"/>
                </a:lnTo>
                <a:lnTo>
                  <a:pt x="1272" y="267894"/>
                </a:lnTo>
                <a:lnTo>
                  <a:pt x="2544" y="260879"/>
                </a:lnTo>
                <a:lnTo>
                  <a:pt x="4294" y="254502"/>
                </a:lnTo>
                <a:lnTo>
                  <a:pt x="6679" y="248444"/>
                </a:lnTo>
                <a:lnTo>
                  <a:pt x="9542" y="243023"/>
                </a:lnTo>
                <a:lnTo>
                  <a:pt x="12723" y="237921"/>
                </a:lnTo>
                <a:lnTo>
                  <a:pt x="16222" y="233298"/>
                </a:lnTo>
                <a:lnTo>
                  <a:pt x="20198" y="228993"/>
                </a:lnTo>
                <a:lnTo>
                  <a:pt x="24332" y="225008"/>
                </a:lnTo>
                <a:lnTo>
                  <a:pt x="29104" y="221500"/>
                </a:lnTo>
                <a:lnTo>
                  <a:pt x="33716" y="218311"/>
                </a:lnTo>
                <a:lnTo>
                  <a:pt x="38805" y="215601"/>
                </a:lnTo>
                <a:lnTo>
                  <a:pt x="43894" y="213050"/>
                </a:lnTo>
                <a:lnTo>
                  <a:pt x="43894" y="215123"/>
                </a:lnTo>
                <a:lnTo>
                  <a:pt x="44053" y="217833"/>
                </a:lnTo>
                <a:lnTo>
                  <a:pt x="44689" y="220703"/>
                </a:lnTo>
                <a:lnTo>
                  <a:pt x="45325" y="224370"/>
                </a:lnTo>
                <a:lnTo>
                  <a:pt x="46280" y="227718"/>
                </a:lnTo>
                <a:lnTo>
                  <a:pt x="41190" y="230428"/>
                </a:lnTo>
                <a:lnTo>
                  <a:pt x="36260" y="233776"/>
                </a:lnTo>
                <a:lnTo>
                  <a:pt x="31966" y="237284"/>
                </a:lnTo>
                <a:lnTo>
                  <a:pt x="27990" y="241429"/>
                </a:lnTo>
                <a:lnTo>
                  <a:pt x="23855" y="246849"/>
                </a:lnTo>
                <a:lnTo>
                  <a:pt x="20516" y="252589"/>
                </a:lnTo>
                <a:lnTo>
                  <a:pt x="17971" y="258966"/>
                </a:lnTo>
                <a:lnTo>
                  <a:pt x="16063" y="265822"/>
                </a:lnTo>
                <a:lnTo>
                  <a:pt x="14790" y="273315"/>
                </a:lnTo>
                <a:lnTo>
                  <a:pt x="14313" y="281446"/>
                </a:lnTo>
                <a:lnTo>
                  <a:pt x="14472" y="289895"/>
                </a:lnTo>
                <a:lnTo>
                  <a:pt x="15585" y="298983"/>
                </a:lnTo>
                <a:lnTo>
                  <a:pt x="18289" y="319231"/>
                </a:lnTo>
                <a:lnTo>
                  <a:pt x="21311" y="338203"/>
                </a:lnTo>
                <a:lnTo>
                  <a:pt x="24014" y="356059"/>
                </a:lnTo>
                <a:lnTo>
                  <a:pt x="26559" y="372480"/>
                </a:lnTo>
                <a:lnTo>
                  <a:pt x="29422" y="387945"/>
                </a:lnTo>
                <a:lnTo>
                  <a:pt x="31966" y="402134"/>
                </a:lnTo>
                <a:lnTo>
                  <a:pt x="34352" y="415367"/>
                </a:lnTo>
                <a:lnTo>
                  <a:pt x="36896" y="427483"/>
                </a:lnTo>
                <a:lnTo>
                  <a:pt x="39282" y="438803"/>
                </a:lnTo>
                <a:lnTo>
                  <a:pt x="41509" y="449166"/>
                </a:lnTo>
                <a:lnTo>
                  <a:pt x="43735" y="458413"/>
                </a:lnTo>
                <a:lnTo>
                  <a:pt x="45803" y="467022"/>
                </a:lnTo>
                <a:lnTo>
                  <a:pt x="47870" y="474675"/>
                </a:lnTo>
                <a:lnTo>
                  <a:pt x="49778" y="481530"/>
                </a:lnTo>
                <a:lnTo>
                  <a:pt x="51687" y="487748"/>
                </a:lnTo>
                <a:lnTo>
                  <a:pt x="53436" y="493168"/>
                </a:lnTo>
                <a:lnTo>
                  <a:pt x="55186" y="498111"/>
                </a:lnTo>
                <a:lnTo>
                  <a:pt x="56935" y="502097"/>
                </a:lnTo>
                <a:lnTo>
                  <a:pt x="58366" y="505763"/>
                </a:lnTo>
                <a:lnTo>
                  <a:pt x="59639" y="508952"/>
                </a:lnTo>
                <a:lnTo>
                  <a:pt x="61070" y="511662"/>
                </a:lnTo>
                <a:lnTo>
                  <a:pt x="62343" y="513894"/>
                </a:lnTo>
                <a:lnTo>
                  <a:pt x="63297" y="515489"/>
                </a:lnTo>
                <a:lnTo>
                  <a:pt x="64410" y="516923"/>
                </a:lnTo>
                <a:lnTo>
                  <a:pt x="65206" y="517880"/>
                </a:lnTo>
                <a:lnTo>
                  <a:pt x="68227" y="520750"/>
                </a:lnTo>
                <a:lnTo>
                  <a:pt x="72362" y="523301"/>
                </a:lnTo>
                <a:lnTo>
                  <a:pt x="77133" y="525533"/>
                </a:lnTo>
                <a:lnTo>
                  <a:pt x="83018" y="527446"/>
                </a:lnTo>
                <a:lnTo>
                  <a:pt x="89538" y="528881"/>
                </a:lnTo>
                <a:lnTo>
                  <a:pt x="96854" y="530316"/>
                </a:lnTo>
                <a:lnTo>
                  <a:pt x="104806" y="531113"/>
                </a:lnTo>
                <a:lnTo>
                  <a:pt x="113235" y="531750"/>
                </a:lnTo>
                <a:lnTo>
                  <a:pt x="122300" y="532069"/>
                </a:lnTo>
                <a:lnTo>
                  <a:pt x="126117" y="531750"/>
                </a:lnTo>
                <a:lnTo>
                  <a:pt x="128980" y="531750"/>
                </a:lnTo>
                <a:lnTo>
                  <a:pt x="130888" y="531750"/>
                </a:lnTo>
                <a:lnTo>
                  <a:pt x="131842" y="531591"/>
                </a:lnTo>
                <a:lnTo>
                  <a:pt x="132478" y="531750"/>
                </a:lnTo>
                <a:lnTo>
                  <a:pt x="134387" y="531750"/>
                </a:lnTo>
                <a:lnTo>
                  <a:pt x="137409" y="531750"/>
                </a:lnTo>
                <a:lnTo>
                  <a:pt x="141385" y="532069"/>
                </a:lnTo>
                <a:lnTo>
                  <a:pt x="150291" y="531750"/>
                </a:lnTo>
                <a:lnTo>
                  <a:pt x="158879" y="531113"/>
                </a:lnTo>
                <a:lnTo>
                  <a:pt x="166830" y="530316"/>
                </a:lnTo>
                <a:lnTo>
                  <a:pt x="173987" y="528881"/>
                </a:lnTo>
                <a:lnTo>
                  <a:pt x="180667" y="527446"/>
                </a:lnTo>
                <a:lnTo>
                  <a:pt x="186392" y="525533"/>
                </a:lnTo>
                <a:lnTo>
                  <a:pt x="191322" y="523301"/>
                </a:lnTo>
                <a:lnTo>
                  <a:pt x="195298" y="520750"/>
                </a:lnTo>
                <a:lnTo>
                  <a:pt x="198479" y="517880"/>
                </a:lnTo>
                <a:lnTo>
                  <a:pt x="199274" y="516923"/>
                </a:lnTo>
                <a:lnTo>
                  <a:pt x="200387" y="515489"/>
                </a:lnTo>
                <a:lnTo>
                  <a:pt x="201342" y="513894"/>
                </a:lnTo>
                <a:lnTo>
                  <a:pt x="202614" y="511662"/>
                </a:lnTo>
                <a:lnTo>
                  <a:pt x="203727" y="508952"/>
                </a:lnTo>
                <a:lnTo>
                  <a:pt x="205318" y="505763"/>
                </a:lnTo>
                <a:lnTo>
                  <a:pt x="206749" y="502097"/>
                </a:lnTo>
                <a:lnTo>
                  <a:pt x="208339" y="498111"/>
                </a:lnTo>
                <a:lnTo>
                  <a:pt x="210089" y="493168"/>
                </a:lnTo>
                <a:lnTo>
                  <a:pt x="211997" y="487748"/>
                </a:lnTo>
                <a:lnTo>
                  <a:pt x="213587" y="481530"/>
                </a:lnTo>
                <a:lnTo>
                  <a:pt x="215814" y="474675"/>
                </a:lnTo>
                <a:lnTo>
                  <a:pt x="217882" y="467022"/>
                </a:lnTo>
                <a:lnTo>
                  <a:pt x="219949" y="458413"/>
                </a:lnTo>
                <a:lnTo>
                  <a:pt x="222176" y="449166"/>
                </a:lnTo>
                <a:lnTo>
                  <a:pt x="224402" y="438803"/>
                </a:lnTo>
                <a:lnTo>
                  <a:pt x="226788" y="427483"/>
                </a:lnTo>
                <a:lnTo>
                  <a:pt x="229173" y="415367"/>
                </a:lnTo>
                <a:lnTo>
                  <a:pt x="231718" y="402134"/>
                </a:lnTo>
                <a:lnTo>
                  <a:pt x="234262" y="387945"/>
                </a:lnTo>
                <a:lnTo>
                  <a:pt x="236807" y="372480"/>
                </a:lnTo>
                <a:lnTo>
                  <a:pt x="239670" y="356059"/>
                </a:lnTo>
                <a:lnTo>
                  <a:pt x="242373" y="338203"/>
                </a:lnTo>
                <a:lnTo>
                  <a:pt x="245077" y="319231"/>
                </a:lnTo>
                <a:lnTo>
                  <a:pt x="248099" y="298983"/>
                </a:lnTo>
                <a:lnTo>
                  <a:pt x="248894" y="289895"/>
                </a:lnTo>
                <a:lnTo>
                  <a:pt x="249371" y="281446"/>
                </a:lnTo>
                <a:lnTo>
                  <a:pt x="248735" y="273315"/>
                </a:lnTo>
                <a:lnTo>
                  <a:pt x="247622" y="265822"/>
                </a:lnTo>
                <a:lnTo>
                  <a:pt x="245713" y="258966"/>
                </a:lnTo>
                <a:lnTo>
                  <a:pt x="243009" y="252589"/>
                </a:lnTo>
                <a:lnTo>
                  <a:pt x="239829" y="246849"/>
                </a:lnTo>
                <a:lnTo>
                  <a:pt x="235694" y="241429"/>
                </a:lnTo>
                <a:lnTo>
                  <a:pt x="230923" y="236646"/>
                </a:lnTo>
                <a:lnTo>
                  <a:pt x="225674" y="232501"/>
                </a:lnTo>
                <a:lnTo>
                  <a:pt x="219790" y="228993"/>
                </a:lnTo>
                <a:lnTo>
                  <a:pt x="213428" y="225805"/>
                </a:lnTo>
                <a:lnTo>
                  <a:pt x="214383" y="222457"/>
                </a:lnTo>
                <a:lnTo>
                  <a:pt x="214860" y="218790"/>
                </a:lnTo>
                <a:lnTo>
                  <a:pt x="215178" y="216877"/>
                </a:lnTo>
                <a:lnTo>
                  <a:pt x="215178" y="215123"/>
                </a:lnTo>
                <a:close/>
                <a:moveTo>
                  <a:pt x="81009" y="0"/>
                </a:moveTo>
                <a:lnTo>
                  <a:pt x="176168" y="0"/>
                </a:lnTo>
                <a:lnTo>
                  <a:pt x="180623" y="477"/>
                </a:lnTo>
                <a:lnTo>
                  <a:pt x="184602" y="1906"/>
                </a:lnTo>
                <a:lnTo>
                  <a:pt x="188102" y="4130"/>
                </a:lnTo>
                <a:lnTo>
                  <a:pt x="191126" y="6990"/>
                </a:lnTo>
                <a:lnTo>
                  <a:pt x="193354" y="10326"/>
                </a:lnTo>
                <a:lnTo>
                  <a:pt x="194627" y="14456"/>
                </a:lnTo>
                <a:lnTo>
                  <a:pt x="195263" y="18745"/>
                </a:lnTo>
                <a:lnTo>
                  <a:pt x="195263" y="216205"/>
                </a:lnTo>
                <a:lnTo>
                  <a:pt x="195104" y="218588"/>
                </a:lnTo>
                <a:lnTo>
                  <a:pt x="194468" y="220971"/>
                </a:lnTo>
                <a:lnTo>
                  <a:pt x="193195" y="224624"/>
                </a:lnTo>
                <a:lnTo>
                  <a:pt x="190808" y="228119"/>
                </a:lnTo>
                <a:lnTo>
                  <a:pt x="187943" y="230979"/>
                </a:lnTo>
                <a:lnTo>
                  <a:pt x="184442" y="233044"/>
                </a:lnTo>
                <a:lnTo>
                  <a:pt x="180464" y="234474"/>
                </a:lnTo>
                <a:lnTo>
                  <a:pt x="176168" y="234950"/>
                </a:lnTo>
                <a:lnTo>
                  <a:pt x="81009" y="234950"/>
                </a:lnTo>
                <a:lnTo>
                  <a:pt x="77030" y="234474"/>
                </a:lnTo>
                <a:lnTo>
                  <a:pt x="73211" y="233203"/>
                </a:lnTo>
                <a:lnTo>
                  <a:pt x="69711" y="231138"/>
                </a:lnTo>
                <a:lnTo>
                  <a:pt x="66846" y="228596"/>
                </a:lnTo>
                <a:lnTo>
                  <a:pt x="64618" y="225578"/>
                </a:lnTo>
                <a:lnTo>
                  <a:pt x="62868" y="221924"/>
                </a:lnTo>
                <a:lnTo>
                  <a:pt x="62232" y="219064"/>
                </a:lnTo>
                <a:lnTo>
                  <a:pt x="61913" y="216205"/>
                </a:lnTo>
                <a:lnTo>
                  <a:pt x="61913" y="18745"/>
                </a:lnTo>
                <a:lnTo>
                  <a:pt x="62391" y="14456"/>
                </a:lnTo>
                <a:lnTo>
                  <a:pt x="63823" y="10326"/>
                </a:lnTo>
                <a:lnTo>
                  <a:pt x="66210" y="6990"/>
                </a:lnTo>
                <a:lnTo>
                  <a:pt x="69233" y="4130"/>
                </a:lnTo>
                <a:lnTo>
                  <a:pt x="72575" y="1906"/>
                </a:lnTo>
                <a:lnTo>
                  <a:pt x="76553" y="477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54" name="Freeform 374"/>
          <p:cNvSpPr>
            <a:spLocks noEditPoints="1"/>
          </p:cNvSpPr>
          <p:nvPr/>
        </p:nvSpPr>
        <p:spPr bwMode="auto">
          <a:xfrm>
            <a:off x="9587754" y="1359463"/>
            <a:ext cx="503238" cy="422275"/>
          </a:xfrm>
          <a:custGeom>
            <a:avLst/>
            <a:gdLst>
              <a:gd name="T0" fmla="*/ 2025 w 3487"/>
              <a:gd name="T1" fmla="*/ 1571 h 2919"/>
              <a:gd name="T2" fmla="*/ 1996 w 3487"/>
              <a:gd name="T3" fmla="*/ 1733 h 2919"/>
              <a:gd name="T4" fmla="*/ 2120 w 3487"/>
              <a:gd name="T5" fmla="*/ 1836 h 2919"/>
              <a:gd name="T6" fmla="*/ 2285 w 3487"/>
              <a:gd name="T7" fmla="*/ 1768 h 2919"/>
              <a:gd name="T8" fmla="*/ 2290 w 3487"/>
              <a:gd name="T9" fmla="*/ 1594 h 2919"/>
              <a:gd name="T10" fmla="*/ 2149 w 3487"/>
              <a:gd name="T11" fmla="*/ 1513 h 2919"/>
              <a:gd name="T12" fmla="*/ 1213 w 3487"/>
              <a:gd name="T13" fmla="*/ 1550 h 2919"/>
              <a:gd name="T14" fmla="*/ 1186 w 3487"/>
              <a:gd name="T15" fmla="*/ 1712 h 2919"/>
              <a:gd name="T16" fmla="*/ 1308 w 3487"/>
              <a:gd name="T17" fmla="*/ 1815 h 2919"/>
              <a:gd name="T18" fmla="*/ 1462 w 3487"/>
              <a:gd name="T19" fmla="*/ 1760 h 2919"/>
              <a:gd name="T20" fmla="*/ 1488 w 3487"/>
              <a:gd name="T21" fmla="*/ 1592 h 2919"/>
              <a:gd name="T22" fmla="*/ 1338 w 3487"/>
              <a:gd name="T23" fmla="*/ 1492 h 2919"/>
              <a:gd name="T24" fmla="*/ 2025 w 3487"/>
              <a:gd name="T25" fmla="*/ 985 h 2919"/>
              <a:gd name="T26" fmla="*/ 1996 w 3487"/>
              <a:gd name="T27" fmla="*/ 1147 h 2919"/>
              <a:gd name="T28" fmla="*/ 2120 w 3487"/>
              <a:gd name="T29" fmla="*/ 1250 h 2919"/>
              <a:gd name="T30" fmla="*/ 2274 w 3487"/>
              <a:gd name="T31" fmla="*/ 1195 h 2919"/>
              <a:gd name="T32" fmla="*/ 2299 w 3487"/>
              <a:gd name="T33" fmla="*/ 1026 h 2919"/>
              <a:gd name="T34" fmla="*/ 2149 w 3487"/>
              <a:gd name="T35" fmla="*/ 927 h 2919"/>
              <a:gd name="T36" fmla="*/ 1213 w 3487"/>
              <a:gd name="T37" fmla="*/ 964 h 2919"/>
              <a:gd name="T38" fmla="*/ 1186 w 3487"/>
              <a:gd name="T39" fmla="*/ 1126 h 2919"/>
              <a:gd name="T40" fmla="*/ 1308 w 3487"/>
              <a:gd name="T41" fmla="*/ 1229 h 2919"/>
              <a:gd name="T42" fmla="*/ 1473 w 3487"/>
              <a:gd name="T43" fmla="*/ 1161 h 2919"/>
              <a:gd name="T44" fmla="*/ 1478 w 3487"/>
              <a:gd name="T45" fmla="*/ 987 h 2919"/>
              <a:gd name="T46" fmla="*/ 1338 w 3487"/>
              <a:gd name="T47" fmla="*/ 906 h 2919"/>
              <a:gd name="T48" fmla="*/ 568 w 3487"/>
              <a:gd name="T49" fmla="*/ 333 h 2919"/>
              <a:gd name="T50" fmla="*/ 305 w 3487"/>
              <a:gd name="T51" fmla="*/ 575 h 2919"/>
              <a:gd name="T52" fmla="*/ 204 w 3487"/>
              <a:gd name="T53" fmla="*/ 927 h 2919"/>
              <a:gd name="T54" fmla="*/ 259 w 3487"/>
              <a:gd name="T55" fmla="*/ 950 h 2919"/>
              <a:gd name="T56" fmla="*/ 316 w 3487"/>
              <a:gd name="T57" fmla="*/ 694 h 2919"/>
              <a:gd name="T58" fmla="*/ 533 w 3487"/>
              <a:gd name="T59" fmla="*/ 430 h 2919"/>
              <a:gd name="T60" fmla="*/ 868 w 3487"/>
              <a:gd name="T61" fmla="*/ 327 h 2919"/>
              <a:gd name="T62" fmla="*/ 891 w 3487"/>
              <a:gd name="T63" fmla="*/ 272 h 2919"/>
              <a:gd name="T64" fmla="*/ 1232 w 3487"/>
              <a:gd name="T65" fmla="*/ 28 h 2919"/>
              <a:gd name="T66" fmla="*/ 1636 w 3487"/>
              <a:gd name="T67" fmla="*/ 234 h 2919"/>
              <a:gd name="T68" fmla="*/ 1974 w 3487"/>
              <a:gd name="T69" fmla="*/ 145 h 2919"/>
              <a:gd name="T70" fmla="*/ 2410 w 3487"/>
              <a:gd name="T71" fmla="*/ 3 h 2919"/>
              <a:gd name="T72" fmla="*/ 2878 w 3487"/>
              <a:gd name="T73" fmla="*/ 78 h 2919"/>
              <a:gd name="T74" fmla="*/ 3247 w 3487"/>
              <a:gd name="T75" fmla="*/ 348 h 2919"/>
              <a:gd name="T76" fmla="*/ 3458 w 3487"/>
              <a:gd name="T77" fmla="*/ 758 h 2919"/>
              <a:gd name="T78" fmla="*/ 3457 w 3487"/>
              <a:gd name="T79" fmla="*/ 1238 h 2919"/>
              <a:gd name="T80" fmla="*/ 3244 w 3487"/>
              <a:gd name="T81" fmla="*/ 1649 h 2919"/>
              <a:gd name="T82" fmla="*/ 1970 w 3487"/>
              <a:gd name="T83" fmla="*/ 2870 h 2919"/>
              <a:gd name="T84" fmla="*/ 1692 w 3487"/>
              <a:gd name="T85" fmla="*/ 2914 h 2919"/>
              <a:gd name="T86" fmla="*/ 1435 w 3487"/>
              <a:gd name="T87" fmla="*/ 2791 h 2919"/>
              <a:gd name="T88" fmla="*/ 1172 w 3487"/>
              <a:gd name="T89" fmla="*/ 2539 h 2919"/>
              <a:gd name="T90" fmla="*/ 892 w 3487"/>
              <a:gd name="T91" fmla="*/ 2272 h 2919"/>
              <a:gd name="T92" fmla="*/ 636 w 3487"/>
              <a:gd name="T93" fmla="*/ 2028 h 2919"/>
              <a:gd name="T94" fmla="*/ 443 w 3487"/>
              <a:gd name="T95" fmla="*/ 1844 h 2919"/>
              <a:gd name="T96" fmla="*/ 354 w 3487"/>
              <a:gd name="T97" fmla="*/ 1759 h 2919"/>
              <a:gd name="T98" fmla="*/ 113 w 3487"/>
              <a:gd name="T99" fmla="*/ 1458 h 2919"/>
              <a:gd name="T100" fmla="*/ 0 w 3487"/>
              <a:gd name="T101" fmla="*/ 997 h 2919"/>
              <a:gd name="T102" fmla="*/ 111 w 3487"/>
              <a:gd name="T103" fmla="*/ 539 h 2919"/>
              <a:gd name="T104" fmla="*/ 408 w 3487"/>
              <a:gd name="T105" fmla="*/ 193 h 2919"/>
              <a:gd name="T106" fmla="*/ 835 w 3487"/>
              <a:gd name="T107" fmla="*/ 13 h 2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87" h="2919">
                <a:moveTo>
                  <a:pt x="2149" y="1513"/>
                </a:moveTo>
                <a:lnTo>
                  <a:pt x="2120" y="1516"/>
                </a:lnTo>
                <a:lnTo>
                  <a:pt x="2092" y="1523"/>
                </a:lnTo>
                <a:lnTo>
                  <a:pt x="2067" y="1535"/>
                </a:lnTo>
                <a:lnTo>
                  <a:pt x="2044" y="1551"/>
                </a:lnTo>
                <a:lnTo>
                  <a:pt x="2025" y="1571"/>
                </a:lnTo>
                <a:lnTo>
                  <a:pt x="2008" y="1594"/>
                </a:lnTo>
                <a:lnTo>
                  <a:pt x="1996" y="1620"/>
                </a:lnTo>
                <a:lnTo>
                  <a:pt x="1989" y="1647"/>
                </a:lnTo>
                <a:lnTo>
                  <a:pt x="1985" y="1677"/>
                </a:lnTo>
                <a:lnTo>
                  <a:pt x="1989" y="1705"/>
                </a:lnTo>
                <a:lnTo>
                  <a:pt x="1996" y="1733"/>
                </a:lnTo>
                <a:lnTo>
                  <a:pt x="2008" y="1758"/>
                </a:lnTo>
                <a:lnTo>
                  <a:pt x="2025" y="1781"/>
                </a:lnTo>
                <a:lnTo>
                  <a:pt x="2044" y="1800"/>
                </a:lnTo>
                <a:lnTo>
                  <a:pt x="2067" y="1817"/>
                </a:lnTo>
                <a:lnTo>
                  <a:pt x="2092" y="1829"/>
                </a:lnTo>
                <a:lnTo>
                  <a:pt x="2120" y="1836"/>
                </a:lnTo>
                <a:lnTo>
                  <a:pt x="2149" y="1840"/>
                </a:lnTo>
                <a:lnTo>
                  <a:pt x="2182" y="1836"/>
                </a:lnTo>
                <a:lnTo>
                  <a:pt x="2213" y="1827"/>
                </a:lnTo>
                <a:lnTo>
                  <a:pt x="2240" y="1811"/>
                </a:lnTo>
                <a:lnTo>
                  <a:pt x="2264" y="1792"/>
                </a:lnTo>
                <a:lnTo>
                  <a:pt x="2285" y="1768"/>
                </a:lnTo>
                <a:lnTo>
                  <a:pt x="2299" y="1740"/>
                </a:lnTo>
                <a:lnTo>
                  <a:pt x="2309" y="1710"/>
                </a:lnTo>
                <a:lnTo>
                  <a:pt x="2312" y="1677"/>
                </a:lnTo>
                <a:lnTo>
                  <a:pt x="2309" y="1647"/>
                </a:lnTo>
                <a:lnTo>
                  <a:pt x="2301" y="1620"/>
                </a:lnTo>
                <a:lnTo>
                  <a:pt x="2290" y="1594"/>
                </a:lnTo>
                <a:lnTo>
                  <a:pt x="2274" y="1571"/>
                </a:lnTo>
                <a:lnTo>
                  <a:pt x="2254" y="1551"/>
                </a:lnTo>
                <a:lnTo>
                  <a:pt x="2231" y="1535"/>
                </a:lnTo>
                <a:lnTo>
                  <a:pt x="2205" y="1523"/>
                </a:lnTo>
                <a:lnTo>
                  <a:pt x="2178" y="1516"/>
                </a:lnTo>
                <a:lnTo>
                  <a:pt x="2149" y="1513"/>
                </a:lnTo>
                <a:close/>
                <a:moveTo>
                  <a:pt x="1338" y="1492"/>
                </a:moveTo>
                <a:lnTo>
                  <a:pt x="1308" y="1495"/>
                </a:lnTo>
                <a:lnTo>
                  <a:pt x="1281" y="1502"/>
                </a:lnTo>
                <a:lnTo>
                  <a:pt x="1255" y="1514"/>
                </a:lnTo>
                <a:lnTo>
                  <a:pt x="1233" y="1531"/>
                </a:lnTo>
                <a:lnTo>
                  <a:pt x="1213" y="1550"/>
                </a:lnTo>
                <a:lnTo>
                  <a:pt x="1197" y="1573"/>
                </a:lnTo>
                <a:lnTo>
                  <a:pt x="1186" y="1598"/>
                </a:lnTo>
                <a:lnTo>
                  <a:pt x="1177" y="1626"/>
                </a:lnTo>
                <a:lnTo>
                  <a:pt x="1175" y="1656"/>
                </a:lnTo>
                <a:lnTo>
                  <a:pt x="1177" y="1684"/>
                </a:lnTo>
                <a:lnTo>
                  <a:pt x="1186" y="1712"/>
                </a:lnTo>
                <a:lnTo>
                  <a:pt x="1197" y="1738"/>
                </a:lnTo>
                <a:lnTo>
                  <a:pt x="1213" y="1760"/>
                </a:lnTo>
                <a:lnTo>
                  <a:pt x="1233" y="1780"/>
                </a:lnTo>
                <a:lnTo>
                  <a:pt x="1255" y="1796"/>
                </a:lnTo>
                <a:lnTo>
                  <a:pt x="1281" y="1808"/>
                </a:lnTo>
                <a:lnTo>
                  <a:pt x="1308" y="1815"/>
                </a:lnTo>
                <a:lnTo>
                  <a:pt x="1338" y="1818"/>
                </a:lnTo>
                <a:lnTo>
                  <a:pt x="1367" y="1815"/>
                </a:lnTo>
                <a:lnTo>
                  <a:pt x="1395" y="1808"/>
                </a:lnTo>
                <a:lnTo>
                  <a:pt x="1420" y="1796"/>
                </a:lnTo>
                <a:lnTo>
                  <a:pt x="1443" y="1780"/>
                </a:lnTo>
                <a:lnTo>
                  <a:pt x="1462" y="1760"/>
                </a:lnTo>
                <a:lnTo>
                  <a:pt x="1478" y="1738"/>
                </a:lnTo>
                <a:lnTo>
                  <a:pt x="1491" y="1712"/>
                </a:lnTo>
                <a:lnTo>
                  <a:pt x="1498" y="1684"/>
                </a:lnTo>
                <a:lnTo>
                  <a:pt x="1500" y="1656"/>
                </a:lnTo>
                <a:lnTo>
                  <a:pt x="1497" y="1622"/>
                </a:lnTo>
                <a:lnTo>
                  <a:pt x="1488" y="1592"/>
                </a:lnTo>
                <a:lnTo>
                  <a:pt x="1473" y="1564"/>
                </a:lnTo>
                <a:lnTo>
                  <a:pt x="1453" y="1540"/>
                </a:lnTo>
                <a:lnTo>
                  <a:pt x="1429" y="1520"/>
                </a:lnTo>
                <a:lnTo>
                  <a:pt x="1401" y="1505"/>
                </a:lnTo>
                <a:lnTo>
                  <a:pt x="1370" y="1496"/>
                </a:lnTo>
                <a:lnTo>
                  <a:pt x="1338" y="1492"/>
                </a:lnTo>
                <a:close/>
                <a:moveTo>
                  <a:pt x="2149" y="927"/>
                </a:moveTo>
                <a:lnTo>
                  <a:pt x="2120" y="930"/>
                </a:lnTo>
                <a:lnTo>
                  <a:pt x="2092" y="937"/>
                </a:lnTo>
                <a:lnTo>
                  <a:pt x="2067" y="949"/>
                </a:lnTo>
                <a:lnTo>
                  <a:pt x="2044" y="965"/>
                </a:lnTo>
                <a:lnTo>
                  <a:pt x="2025" y="985"/>
                </a:lnTo>
                <a:lnTo>
                  <a:pt x="2008" y="1008"/>
                </a:lnTo>
                <a:lnTo>
                  <a:pt x="1996" y="1034"/>
                </a:lnTo>
                <a:lnTo>
                  <a:pt x="1989" y="1061"/>
                </a:lnTo>
                <a:lnTo>
                  <a:pt x="1985" y="1090"/>
                </a:lnTo>
                <a:lnTo>
                  <a:pt x="1989" y="1119"/>
                </a:lnTo>
                <a:lnTo>
                  <a:pt x="1996" y="1147"/>
                </a:lnTo>
                <a:lnTo>
                  <a:pt x="2008" y="1172"/>
                </a:lnTo>
                <a:lnTo>
                  <a:pt x="2025" y="1195"/>
                </a:lnTo>
                <a:lnTo>
                  <a:pt x="2044" y="1214"/>
                </a:lnTo>
                <a:lnTo>
                  <a:pt x="2067" y="1231"/>
                </a:lnTo>
                <a:lnTo>
                  <a:pt x="2092" y="1243"/>
                </a:lnTo>
                <a:lnTo>
                  <a:pt x="2120" y="1250"/>
                </a:lnTo>
                <a:lnTo>
                  <a:pt x="2149" y="1254"/>
                </a:lnTo>
                <a:lnTo>
                  <a:pt x="2178" y="1250"/>
                </a:lnTo>
                <a:lnTo>
                  <a:pt x="2205" y="1243"/>
                </a:lnTo>
                <a:lnTo>
                  <a:pt x="2231" y="1231"/>
                </a:lnTo>
                <a:lnTo>
                  <a:pt x="2254" y="1214"/>
                </a:lnTo>
                <a:lnTo>
                  <a:pt x="2274" y="1195"/>
                </a:lnTo>
                <a:lnTo>
                  <a:pt x="2290" y="1172"/>
                </a:lnTo>
                <a:lnTo>
                  <a:pt x="2301" y="1147"/>
                </a:lnTo>
                <a:lnTo>
                  <a:pt x="2309" y="1119"/>
                </a:lnTo>
                <a:lnTo>
                  <a:pt x="2312" y="1090"/>
                </a:lnTo>
                <a:lnTo>
                  <a:pt x="2309" y="1057"/>
                </a:lnTo>
                <a:lnTo>
                  <a:pt x="2299" y="1026"/>
                </a:lnTo>
                <a:lnTo>
                  <a:pt x="2285" y="999"/>
                </a:lnTo>
                <a:lnTo>
                  <a:pt x="2264" y="974"/>
                </a:lnTo>
                <a:lnTo>
                  <a:pt x="2240" y="955"/>
                </a:lnTo>
                <a:lnTo>
                  <a:pt x="2213" y="939"/>
                </a:lnTo>
                <a:lnTo>
                  <a:pt x="2182" y="930"/>
                </a:lnTo>
                <a:lnTo>
                  <a:pt x="2149" y="927"/>
                </a:lnTo>
                <a:close/>
                <a:moveTo>
                  <a:pt x="1338" y="906"/>
                </a:moveTo>
                <a:lnTo>
                  <a:pt x="1308" y="909"/>
                </a:lnTo>
                <a:lnTo>
                  <a:pt x="1281" y="916"/>
                </a:lnTo>
                <a:lnTo>
                  <a:pt x="1255" y="928"/>
                </a:lnTo>
                <a:lnTo>
                  <a:pt x="1233" y="944"/>
                </a:lnTo>
                <a:lnTo>
                  <a:pt x="1213" y="964"/>
                </a:lnTo>
                <a:lnTo>
                  <a:pt x="1197" y="987"/>
                </a:lnTo>
                <a:lnTo>
                  <a:pt x="1186" y="1012"/>
                </a:lnTo>
                <a:lnTo>
                  <a:pt x="1177" y="1040"/>
                </a:lnTo>
                <a:lnTo>
                  <a:pt x="1175" y="1070"/>
                </a:lnTo>
                <a:lnTo>
                  <a:pt x="1177" y="1098"/>
                </a:lnTo>
                <a:lnTo>
                  <a:pt x="1186" y="1126"/>
                </a:lnTo>
                <a:lnTo>
                  <a:pt x="1197" y="1151"/>
                </a:lnTo>
                <a:lnTo>
                  <a:pt x="1213" y="1174"/>
                </a:lnTo>
                <a:lnTo>
                  <a:pt x="1233" y="1193"/>
                </a:lnTo>
                <a:lnTo>
                  <a:pt x="1255" y="1210"/>
                </a:lnTo>
                <a:lnTo>
                  <a:pt x="1281" y="1222"/>
                </a:lnTo>
                <a:lnTo>
                  <a:pt x="1308" y="1229"/>
                </a:lnTo>
                <a:lnTo>
                  <a:pt x="1338" y="1232"/>
                </a:lnTo>
                <a:lnTo>
                  <a:pt x="1370" y="1228"/>
                </a:lnTo>
                <a:lnTo>
                  <a:pt x="1401" y="1219"/>
                </a:lnTo>
                <a:lnTo>
                  <a:pt x="1429" y="1204"/>
                </a:lnTo>
                <a:lnTo>
                  <a:pt x="1453" y="1184"/>
                </a:lnTo>
                <a:lnTo>
                  <a:pt x="1473" y="1161"/>
                </a:lnTo>
                <a:lnTo>
                  <a:pt x="1488" y="1133"/>
                </a:lnTo>
                <a:lnTo>
                  <a:pt x="1497" y="1102"/>
                </a:lnTo>
                <a:lnTo>
                  <a:pt x="1500" y="1070"/>
                </a:lnTo>
                <a:lnTo>
                  <a:pt x="1498" y="1040"/>
                </a:lnTo>
                <a:lnTo>
                  <a:pt x="1491" y="1012"/>
                </a:lnTo>
                <a:lnTo>
                  <a:pt x="1478" y="987"/>
                </a:lnTo>
                <a:lnTo>
                  <a:pt x="1462" y="964"/>
                </a:lnTo>
                <a:lnTo>
                  <a:pt x="1443" y="944"/>
                </a:lnTo>
                <a:lnTo>
                  <a:pt x="1420" y="928"/>
                </a:lnTo>
                <a:lnTo>
                  <a:pt x="1395" y="916"/>
                </a:lnTo>
                <a:lnTo>
                  <a:pt x="1367" y="909"/>
                </a:lnTo>
                <a:lnTo>
                  <a:pt x="1338" y="906"/>
                </a:lnTo>
                <a:close/>
                <a:moveTo>
                  <a:pt x="868" y="262"/>
                </a:moveTo>
                <a:lnTo>
                  <a:pt x="804" y="266"/>
                </a:lnTo>
                <a:lnTo>
                  <a:pt x="742" y="274"/>
                </a:lnTo>
                <a:lnTo>
                  <a:pt x="682" y="289"/>
                </a:lnTo>
                <a:lnTo>
                  <a:pt x="623" y="309"/>
                </a:lnTo>
                <a:lnTo>
                  <a:pt x="568" y="333"/>
                </a:lnTo>
                <a:lnTo>
                  <a:pt x="516" y="364"/>
                </a:lnTo>
                <a:lnTo>
                  <a:pt x="466" y="398"/>
                </a:lnTo>
                <a:lnTo>
                  <a:pt x="421" y="436"/>
                </a:lnTo>
                <a:lnTo>
                  <a:pt x="377" y="479"/>
                </a:lnTo>
                <a:lnTo>
                  <a:pt x="339" y="525"/>
                </a:lnTo>
                <a:lnTo>
                  <a:pt x="305" y="575"/>
                </a:lnTo>
                <a:lnTo>
                  <a:pt x="275" y="627"/>
                </a:lnTo>
                <a:lnTo>
                  <a:pt x="250" y="682"/>
                </a:lnTo>
                <a:lnTo>
                  <a:pt x="230" y="741"/>
                </a:lnTo>
                <a:lnTo>
                  <a:pt x="216" y="801"/>
                </a:lnTo>
                <a:lnTo>
                  <a:pt x="207" y="863"/>
                </a:lnTo>
                <a:lnTo>
                  <a:pt x="204" y="927"/>
                </a:lnTo>
                <a:lnTo>
                  <a:pt x="206" y="939"/>
                </a:lnTo>
                <a:lnTo>
                  <a:pt x="213" y="950"/>
                </a:lnTo>
                <a:lnTo>
                  <a:pt x="223" y="956"/>
                </a:lnTo>
                <a:lnTo>
                  <a:pt x="236" y="960"/>
                </a:lnTo>
                <a:lnTo>
                  <a:pt x="248" y="956"/>
                </a:lnTo>
                <a:lnTo>
                  <a:pt x="259" y="950"/>
                </a:lnTo>
                <a:lnTo>
                  <a:pt x="266" y="939"/>
                </a:lnTo>
                <a:lnTo>
                  <a:pt x="268" y="927"/>
                </a:lnTo>
                <a:lnTo>
                  <a:pt x="272" y="865"/>
                </a:lnTo>
                <a:lnTo>
                  <a:pt x="281" y="806"/>
                </a:lnTo>
                <a:lnTo>
                  <a:pt x="296" y="749"/>
                </a:lnTo>
                <a:lnTo>
                  <a:pt x="316" y="694"/>
                </a:lnTo>
                <a:lnTo>
                  <a:pt x="341" y="641"/>
                </a:lnTo>
                <a:lnTo>
                  <a:pt x="371" y="591"/>
                </a:lnTo>
                <a:lnTo>
                  <a:pt x="406" y="546"/>
                </a:lnTo>
                <a:lnTo>
                  <a:pt x="444" y="504"/>
                </a:lnTo>
                <a:lnTo>
                  <a:pt x="487" y="465"/>
                </a:lnTo>
                <a:lnTo>
                  <a:pt x="533" y="430"/>
                </a:lnTo>
                <a:lnTo>
                  <a:pt x="582" y="400"/>
                </a:lnTo>
                <a:lnTo>
                  <a:pt x="635" y="375"/>
                </a:lnTo>
                <a:lnTo>
                  <a:pt x="690" y="355"/>
                </a:lnTo>
                <a:lnTo>
                  <a:pt x="747" y="340"/>
                </a:lnTo>
                <a:lnTo>
                  <a:pt x="806" y="330"/>
                </a:lnTo>
                <a:lnTo>
                  <a:pt x="868" y="327"/>
                </a:lnTo>
                <a:lnTo>
                  <a:pt x="880" y="325"/>
                </a:lnTo>
                <a:lnTo>
                  <a:pt x="891" y="318"/>
                </a:lnTo>
                <a:lnTo>
                  <a:pt x="897" y="308"/>
                </a:lnTo>
                <a:lnTo>
                  <a:pt x="900" y="294"/>
                </a:lnTo>
                <a:lnTo>
                  <a:pt x="897" y="283"/>
                </a:lnTo>
                <a:lnTo>
                  <a:pt x="891" y="272"/>
                </a:lnTo>
                <a:lnTo>
                  <a:pt x="880" y="265"/>
                </a:lnTo>
                <a:lnTo>
                  <a:pt x="868" y="262"/>
                </a:lnTo>
                <a:close/>
                <a:moveTo>
                  <a:pt x="996" y="0"/>
                </a:moveTo>
                <a:lnTo>
                  <a:pt x="1077" y="3"/>
                </a:lnTo>
                <a:lnTo>
                  <a:pt x="1155" y="13"/>
                </a:lnTo>
                <a:lnTo>
                  <a:pt x="1232" y="28"/>
                </a:lnTo>
                <a:lnTo>
                  <a:pt x="1306" y="50"/>
                </a:lnTo>
                <a:lnTo>
                  <a:pt x="1378" y="76"/>
                </a:lnTo>
                <a:lnTo>
                  <a:pt x="1448" y="108"/>
                </a:lnTo>
                <a:lnTo>
                  <a:pt x="1513" y="145"/>
                </a:lnTo>
                <a:lnTo>
                  <a:pt x="1577" y="187"/>
                </a:lnTo>
                <a:lnTo>
                  <a:pt x="1636" y="234"/>
                </a:lnTo>
                <a:lnTo>
                  <a:pt x="1692" y="285"/>
                </a:lnTo>
                <a:lnTo>
                  <a:pt x="1744" y="339"/>
                </a:lnTo>
                <a:lnTo>
                  <a:pt x="1795" y="285"/>
                </a:lnTo>
                <a:lnTo>
                  <a:pt x="1851" y="234"/>
                </a:lnTo>
                <a:lnTo>
                  <a:pt x="1910" y="187"/>
                </a:lnTo>
                <a:lnTo>
                  <a:pt x="1974" y="145"/>
                </a:lnTo>
                <a:lnTo>
                  <a:pt x="2039" y="108"/>
                </a:lnTo>
                <a:lnTo>
                  <a:pt x="2109" y="76"/>
                </a:lnTo>
                <a:lnTo>
                  <a:pt x="2181" y="50"/>
                </a:lnTo>
                <a:lnTo>
                  <a:pt x="2255" y="28"/>
                </a:lnTo>
                <a:lnTo>
                  <a:pt x="2332" y="13"/>
                </a:lnTo>
                <a:lnTo>
                  <a:pt x="2410" y="3"/>
                </a:lnTo>
                <a:lnTo>
                  <a:pt x="2491" y="0"/>
                </a:lnTo>
                <a:lnTo>
                  <a:pt x="2573" y="3"/>
                </a:lnTo>
                <a:lnTo>
                  <a:pt x="2652" y="13"/>
                </a:lnTo>
                <a:lnTo>
                  <a:pt x="2730" y="29"/>
                </a:lnTo>
                <a:lnTo>
                  <a:pt x="2805" y="51"/>
                </a:lnTo>
                <a:lnTo>
                  <a:pt x="2878" y="78"/>
                </a:lnTo>
                <a:lnTo>
                  <a:pt x="2948" y="111"/>
                </a:lnTo>
                <a:lnTo>
                  <a:pt x="3016" y="149"/>
                </a:lnTo>
                <a:lnTo>
                  <a:pt x="3079" y="193"/>
                </a:lnTo>
                <a:lnTo>
                  <a:pt x="3139" y="240"/>
                </a:lnTo>
                <a:lnTo>
                  <a:pt x="3195" y="292"/>
                </a:lnTo>
                <a:lnTo>
                  <a:pt x="3247" y="348"/>
                </a:lnTo>
                <a:lnTo>
                  <a:pt x="3295" y="408"/>
                </a:lnTo>
                <a:lnTo>
                  <a:pt x="3338" y="472"/>
                </a:lnTo>
                <a:lnTo>
                  <a:pt x="3376" y="539"/>
                </a:lnTo>
                <a:lnTo>
                  <a:pt x="3409" y="609"/>
                </a:lnTo>
                <a:lnTo>
                  <a:pt x="3436" y="681"/>
                </a:lnTo>
                <a:lnTo>
                  <a:pt x="3458" y="758"/>
                </a:lnTo>
                <a:lnTo>
                  <a:pt x="3474" y="836"/>
                </a:lnTo>
                <a:lnTo>
                  <a:pt x="3484" y="915"/>
                </a:lnTo>
                <a:lnTo>
                  <a:pt x="3487" y="997"/>
                </a:lnTo>
                <a:lnTo>
                  <a:pt x="3484" y="1079"/>
                </a:lnTo>
                <a:lnTo>
                  <a:pt x="3473" y="1159"/>
                </a:lnTo>
                <a:lnTo>
                  <a:pt x="3457" y="1238"/>
                </a:lnTo>
                <a:lnTo>
                  <a:pt x="3435" y="1314"/>
                </a:lnTo>
                <a:lnTo>
                  <a:pt x="3408" y="1387"/>
                </a:lnTo>
                <a:lnTo>
                  <a:pt x="3374" y="1458"/>
                </a:lnTo>
                <a:lnTo>
                  <a:pt x="3336" y="1524"/>
                </a:lnTo>
                <a:lnTo>
                  <a:pt x="3293" y="1589"/>
                </a:lnTo>
                <a:lnTo>
                  <a:pt x="3244" y="1649"/>
                </a:lnTo>
                <a:lnTo>
                  <a:pt x="3192" y="1705"/>
                </a:lnTo>
                <a:lnTo>
                  <a:pt x="3135" y="1757"/>
                </a:lnTo>
                <a:lnTo>
                  <a:pt x="2088" y="2785"/>
                </a:lnTo>
                <a:lnTo>
                  <a:pt x="2051" y="2818"/>
                </a:lnTo>
                <a:lnTo>
                  <a:pt x="2011" y="2847"/>
                </a:lnTo>
                <a:lnTo>
                  <a:pt x="1970" y="2870"/>
                </a:lnTo>
                <a:lnTo>
                  <a:pt x="1925" y="2889"/>
                </a:lnTo>
                <a:lnTo>
                  <a:pt x="1880" y="2903"/>
                </a:lnTo>
                <a:lnTo>
                  <a:pt x="1833" y="2913"/>
                </a:lnTo>
                <a:lnTo>
                  <a:pt x="1787" y="2917"/>
                </a:lnTo>
                <a:lnTo>
                  <a:pt x="1739" y="2919"/>
                </a:lnTo>
                <a:lnTo>
                  <a:pt x="1692" y="2914"/>
                </a:lnTo>
                <a:lnTo>
                  <a:pt x="1645" y="2905"/>
                </a:lnTo>
                <a:lnTo>
                  <a:pt x="1600" y="2891"/>
                </a:lnTo>
                <a:lnTo>
                  <a:pt x="1555" y="2873"/>
                </a:lnTo>
                <a:lnTo>
                  <a:pt x="1513" y="2850"/>
                </a:lnTo>
                <a:lnTo>
                  <a:pt x="1473" y="2822"/>
                </a:lnTo>
                <a:lnTo>
                  <a:pt x="1435" y="2791"/>
                </a:lnTo>
                <a:lnTo>
                  <a:pt x="1394" y="2751"/>
                </a:lnTo>
                <a:lnTo>
                  <a:pt x="1351" y="2710"/>
                </a:lnTo>
                <a:lnTo>
                  <a:pt x="1308" y="2669"/>
                </a:lnTo>
                <a:lnTo>
                  <a:pt x="1264" y="2627"/>
                </a:lnTo>
                <a:lnTo>
                  <a:pt x="1217" y="2583"/>
                </a:lnTo>
                <a:lnTo>
                  <a:pt x="1172" y="2539"/>
                </a:lnTo>
                <a:lnTo>
                  <a:pt x="1125" y="2494"/>
                </a:lnTo>
                <a:lnTo>
                  <a:pt x="1078" y="2450"/>
                </a:lnTo>
                <a:lnTo>
                  <a:pt x="1031" y="2406"/>
                </a:lnTo>
                <a:lnTo>
                  <a:pt x="985" y="2360"/>
                </a:lnTo>
                <a:lnTo>
                  <a:pt x="938" y="2316"/>
                </a:lnTo>
                <a:lnTo>
                  <a:pt x="892" y="2272"/>
                </a:lnTo>
                <a:lnTo>
                  <a:pt x="846" y="2229"/>
                </a:lnTo>
                <a:lnTo>
                  <a:pt x="802" y="2187"/>
                </a:lnTo>
                <a:lnTo>
                  <a:pt x="759" y="2145"/>
                </a:lnTo>
                <a:lnTo>
                  <a:pt x="716" y="2104"/>
                </a:lnTo>
                <a:lnTo>
                  <a:pt x="675" y="2065"/>
                </a:lnTo>
                <a:lnTo>
                  <a:pt x="636" y="2028"/>
                </a:lnTo>
                <a:lnTo>
                  <a:pt x="598" y="1992"/>
                </a:lnTo>
                <a:lnTo>
                  <a:pt x="562" y="1958"/>
                </a:lnTo>
                <a:lnTo>
                  <a:pt x="529" y="1926"/>
                </a:lnTo>
                <a:lnTo>
                  <a:pt x="498" y="1897"/>
                </a:lnTo>
                <a:lnTo>
                  <a:pt x="469" y="1869"/>
                </a:lnTo>
                <a:lnTo>
                  <a:pt x="443" y="1844"/>
                </a:lnTo>
                <a:lnTo>
                  <a:pt x="421" y="1823"/>
                </a:lnTo>
                <a:lnTo>
                  <a:pt x="400" y="1803"/>
                </a:lnTo>
                <a:lnTo>
                  <a:pt x="384" y="1787"/>
                </a:lnTo>
                <a:lnTo>
                  <a:pt x="370" y="1774"/>
                </a:lnTo>
                <a:lnTo>
                  <a:pt x="360" y="1765"/>
                </a:lnTo>
                <a:lnTo>
                  <a:pt x="354" y="1759"/>
                </a:lnTo>
                <a:lnTo>
                  <a:pt x="352" y="1757"/>
                </a:lnTo>
                <a:lnTo>
                  <a:pt x="295" y="1705"/>
                </a:lnTo>
                <a:lnTo>
                  <a:pt x="243" y="1649"/>
                </a:lnTo>
                <a:lnTo>
                  <a:pt x="194" y="1589"/>
                </a:lnTo>
                <a:lnTo>
                  <a:pt x="151" y="1524"/>
                </a:lnTo>
                <a:lnTo>
                  <a:pt x="113" y="1458"/>
                </a:lnTo>
                <a:lnTo>
                  <a:pt x="79" y="1387"/>
                </a:lnTo>
                <a:lnTo>
                  <a:pt x="52" y="1314"/>
                </a:lnTo>
                <a:lnTo>
                  <a:pt x="30" y="1238"/>
                </a:lnTo>
                <a:lnTo>
                  <a:pt x="14" y="1159"/>
                </a:lnTo>
                <a:lnTo>
                  <a:pt x="3" y="1079"/>
                </a:lnTo>
                <a:lnTo>
                  <a:pt x="0" y="997"/>
                </a:lnTo>
                <a:lnTo>
                  <a:pt x="3" y="915"/>
                </a:lnTo>
                <a:lnTo>
                  <a:pt x="13" y="836"/>
                </a:lnTo>
                <a:lnTo>
                  <a:pt x="29" y="758"/>
                </a:lnTo>
                <a:lnTo>
                  <a:pt x="51" y="681"/>
                </a:lnTo>
                <a:lnTo>
                  <a:pt x="78" y="609"/>
                </a:lnTo>
                <a:lnTo>
                  <a:pt x="111" y="539"/>
                </a:lnTo>
                <a:lnTo>
                  <a:pt x="149" y="472"/>
                </a:lnTo>
                <a:lnTo>
                  <a:pt x="192" y="408"/>
                </a:lnTo>
                <a:lnTo>
                  <a:pt x="240" y="348"/>
                </a:lnTo>
                <a:lnTo>
                  <a:pt x="292" y="292"/>
                </a:lnTo>
                <a:lnTo>
                  <a:pt x="348" y="240"/>
                </a:lnTo>
                <a:lnTo>
                  <a:pt x="408" y="193"/>
                </a:lnTo>
                <a:lnTo>
                  <a:pt x="471" y="149"/>
                </a:lnTo>
                <a:lnTo>
                  <a:pt x="539" y="111"/>
                </a:lnTo>
                <a:lnTo>
                  <a:pt x="609" y="78"/>
                </a:lnTo>
                <a:lnTo>
                  <a:pt x="682" y="51"/>
                </a:lnTo>
                <a:lnTo>
                  <a:pt x="757" y="29"/>
                </a:lnTo>
                <a:lnTo>
                  <a:pt x="835" y="13"/>
                </a:lnTo>
                <a:lnTo>
                  <a:pt x="914" y="3"/>
                </a:lnTo>
                <a:lnTo>
                  <a:pt x="99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Freeform 379"/>
          <p:cNvSpPr>
            <a:spLocks noEditPoints="1"/>
          </p:cNvSpPr>
          <p:nvPr/>
        </p:nvSpPr>
        <p:spPr bwMode="auto">
          <a:xfrm>
            <a:off x="10469432" y="1459756"/>
            <a:ext cx="610870" cy="232802"/>
          </a:xfrm>
          <a:custGeom>
            <a:avLst/>
            <a:gdLst>
              <a:gd name="T0" fmla="*/ 271 w 3283"/>
              <a:gd name="T1" fmla="*/ 312 h 1371"/>
              <a:gd name="T2" fmla="*/ 203 w 3283"/>
              <a:gd name="T3" fmla="*/ 517 h 1371"/>
              <a:gd name="T4" fmla="*/ 218 w 3283"/>
              <a:gd name="T5" fmla="*/ 649 h 1371"/>
              <a:gd name="T6" fmla="*/ 319 w 3283"/>
              <a:gd name="T7" fmla="*/ 877 h 1371"/>
              <a:gd name="T8" fmla="*/ 595 w 3283"/>
              <a:gd name="T9" fmla="*/ 1127 h 1371"/>
              <a:gd name="T10" fmla="*/ 1032 w 3283"/>
              <a:gd name="T11" fmla="*/ 1094 h 1371"/>
              <a:gd name="T12" fmla="*/ 1278 w 3283"/>
              <a:gd name="T13" fmla="*/ 841 h 1371"/>
              <a:gd name="T14" fmla="*/ 1362 w 3283"/>
              <a:gd name="T15" fmla="*/ 622 h 1371"/>
              <a:gd name="T16" fmla="*/ 1371 w 3283"/>
              <a:gd name="T17" fmla="*/ 514 h 1371"/>
              <a:gd name="T18" fmla="*/ 1276 w 3283"/>
              <a:gd name="T19" fmla="*/ 282 h 1371"/>
              <a:gd name="T20" fmla="*/ 1020 w 3283"/>
              <a:gd name="T21" fmla="*/ 219 h 1371"/>
              <a:gd name="T22" fmla="*/ 894 w 3283"/>
              <a:gd name="T23" fmla="*/ 279 h 1371"/>
              <a:gd name="T24" fmla="*/ 760 w 3283"/>
              <a:gd name="T25" fmla="*/ 306 h 1371"/>
              <a:gd name="T26" fmla="*/ 634 w 3283"/>
              <a:gd name="T27" fmla="*/ 258 h 1371"/>
              <a:gd name="T28" fmla="*/ 480 w 3283"/>
              <a:gd name="T29" fmla="*/ 208 h 1371"/>
              <a:gd name="T30" fmla="*/ 1980 w 3283"/>
              <a:gd name="T31" fmla="*/ 312 h 1371"/>
              <a:gd name="T32" fmla="*/ 1913 w 3283"/>
              <a:gd name="T33" fmla="*/ 517 h 1371"/>
              <a:gd name="T34" fmla="*/ 1926 w 3283"/>
              <a:gd name="T35" fmla="*/ 649 h 1371"/>
              <a:gd name="T36" fmla="*/ 2028 w 3283"/>
              <a:gd name="T37" fmla="*/ 877 h 1371"/>
              <a:gd name="T38" fmla="*/ 2304 w 3283"/>
              <a:gd name="T39" fmla="*/ 1127 h 1371"/>
              <a:gd name="T40" fmla="*/ 2742 w 3283"/>
              <a:gd name="T41" fmla="*/ 1093 h 1371"/>
              <a:gd name="T42" fmla="*/ 2987 w 3283"/>
              <a:gd name="T43" fmla="*/ 841 h 1371"/>
              <a:gd name="T44" fmla="*/ 3072 w 3283"/>
              <a:gd name="T45" fmla="*/ 622 h 1371"/>
              <a:gd name="T46" fmla="*/ 3081 w 3283"/>
              <a:gd name="T47" fmla="*/ 514 h 1371"/>
              <a:gd name="T48" fmla="*/ 2986 w 3283"/>
              <a:gd name="T49" fmla="*/ 282 h 1371"/>
              <a:gd name="T50" fmla="*/ 2730 w 3283"/>
              <a:gd name="T51" fmla="*/ 219 h 1371"/>
              <a:gd name="T52" fmla="*/ 2602 w 3283"/>
              <a:gd name="T53" fmla="*/ 279 h 1371"/>
              <a:gd name="T54" fmla="*/ 2469 w 3283"/>
              <a:gd name="T55" fmla="*/ 306 h 1371"/>
              <a:gd name="T56" fmla="*/ 2342 w 3283"/>
              <a:gd name="T57" fmla="*/ 258 h 1371"/>
              <a:gd name="T58" fmla="*/ 2189 w 3283"/>
              <a:gd name="T59" fmla="*/ 208 h 1371"/>
              <a:gd name="T60" fmla="*/ 617 w 3283"/>
              <a:gd name="T61" fmla="*/ 62 h 1371"/>
              <a:gd name="T62" fmla="*/ 735 w 3283"/>
              <a:gd name="T63" fmla="*/ 116 h 1371"/>
              <a:gd name="T64" fmla="*/ 868 w 3283"/>
              <a:gd name="T65" fmla="*/ 103 h 1371"/>
              <a:gd name="T66" fmla="*/ 958 w 3283"/>
              <a:gd name="T67" fmla="*/ 61 h 1371"/>
              <a:gd name="T68" fmla="*/ 1217 w 3283"/>
              <a:gd name="T69" fmla="*/ 3 h 1371"/>
              <a:gd name="T70" fmla="*/ 1498 w 3283"/>
              <a:gd name="T71" fmla="*/ 188 h 1371"/>
              <a:gd name="T72" fmla="*/ 1739 w 3283"/>
              <a:gd name="T73" fmla="*/ 281 h 1371"/>
              <a:gd name="T74" fmla="*/ 1972 w 3283"/>
              <a:gd name="T75" fmla="*/ 29 h 1371"/>
              <a:gd name="T76" fmla="*/ 2247 w 3283"/>
              <a:gd name="T77" fmla="*/ 23 h 1371"/>
              <a:gd name="T78" fmla="*/ 2399 w 3283"/>
              <a:gd name="T79" fmla="*/ 100 h 1371"/>
              <a:gd name="T80" fmla="*/ 2534 w 3283"/>
              <a:gd name="T81" fmla="*/ 116 h 1371"/>
              <a:gd name="T82" fmla="*/ 2658 w 3283"/>
              <a:gd name="T83" fmla="*/ 67 h 1371"/>
              <a:gd name="T84" fmla="*/ 2874 w 3283"/>
              <a:gd name="T85" fmla="*/ 0 h 1371"/>
              <a:gd name="T86" fmla="*/ 3146 w 3283"/>
              <a:gd name="T87" fmla="*/ 112 h 1371"/>
              <a:gd name="T88" fmla="*/ 3283 w 3283"/>
              <a:gd name="T89" fmla="*/ 443 h 1371"/>
              <a:gd name="T90" fmla="*/ 3278 w 3283"/>
              <a:gd name="T91" fmla="*/ 533 h 1371"/>
              <a:gd name="T92" fmla="*/ 3226 w 3283"/>
              <a:gd name="T93" fmla="*/ 750 h 1371"/>
              <a:gd name="T94" fmla="*/ 3050 w 3283"/>
              <a:gd name="T95" fmla="*/ 1036 h 1371"/>
              <a:gd name="T96" fmla="*/ 2679 w 3283"/>
              <a:gd name="T97" fmla="*/ 1316 h 1371"/>
              <a:gd name="T98" fmla="*/ 2436 w 3283"/>
              <a:gd name="T99" fmla="*/ 1365 h 1371"/>
              <a:gd name="T100" fmla="*/ 2077 w 3283"/>
              <a:gd name="T101" fmla="*/ 1164 h 1371"/>
              <a:gd name="T102" fmla="*/ 1827 w 3283"/>
              <a:gd name="T103" fmla="*/ 874 h 1371"/>
              <a:gd name="T104" fmla="*/ 1497 w 3283"/>
              <a:gd name="T105" fmla="*/ 793 h 1371"/>
              <a:gd name="T106" fmla="*/ 1297 w 3283"/>
              <a:gd name="T107" fmla="*/ 1082 h 1371"/>
              <a:gd name="T108" fmla="*/ 898 w 3283"/>
              <a:gd name="T109" fmla="*/ 1351 h 1371"/>
              <a:gd name="T110" fmla="*/ 700 w 3283"/>
              <a:gd name="T111" fmla="*/ 1360 h 1371"/>
              <a:gd name="T112" fmla="*/ 313 w 3283"/>
              <a:gd name="T113" fmla="*/ 1116 h 1371"/>
              <a:gd name="T114" fmla="*/ 89 w 3283"/>
              <a:gd name="T115" fmla="*/ 816 h 1371"/>
              <a:gd name="T116" fmla="*/ 10 w 3283"/>
              <a:gd name="T117" fmla="*/ 572 h 1371"/>
              <a:gd name="T118" fmla="*/ 0 w 3283"/>
              <a:gd name="T119" fmla="*/ 469 h 1371"/>
              <a:gd name="T120" fmla="*/ 3 w 3283"/>
              <a:gd name="T121" fmla="*/ 387 h 1371"/>
              <a:gd name="T122" fmla="*/ 175 w 3283"/>
              <a:gd name="T123" fmla="*/ 80 h 13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83" h="1371">
                <a:moveTo>
                  <a:pt x="480" y="208"/>
                </a:moveTo>
                <a:lnTo>
                  <a:pt x="439" y="212"/>
                </a:lnTo>
                <a:lnTo>
                  <a:pt x="400" y="222"/>
                </a:lnTo>
                <a:lnTo>
                  <a:pt x="363" y="236"/>
                </a:lnTo>
                <a:lnTo>
                  <a:pt x="329" y="257"/>
                </a:lnTo>
                <a:lnTo>
                  <a:pt x="299" y="282"/>
                </a:lnTo>
                <a:lnTo>
                  <a:pt x="271" y="312"/>
                </a:lnTo>
                <a:lnTo>
                  <a:pt x="247" y="346"/>
                </a:lnTo>
                <a:lnTo>
                  <a:pt x="229" y="382"/>
                </a:lnTo>
                <a:lnTo>
                  <a:pt x="215" y="422"/>
                </a:lnTo>
                <a:lnTo>
                  <a:pt x="205" y="464"/>
                </a:lnTo>
                <a:lnTo>
                  <a:pt x="202" y="509"/>
                </a:lnTo>
                <a:lnTo>
                  <a:pt x="202" y="514"/>
                </a:lnTo>
                <a:lnTo>
                  <a:pt x="203" y="517"/>
                </a:lnTo>
                <a:lnTo>
                  <a:pt x="204" y="529"/>
                </a:lnTo>
                <a:lnTo>
                  <a:pt x="206" y="563"/>
                </a:lnTo>
                <a:lnTo>
                  <a:pt x="203" y="563"/>
                </a:lnTo>
                <a:lnTo>
                  <a:pt x="205" y="579"/>
                </a:lnTo>
                <a:lnTo>
                  <a:pt x="207" y="600"/>
                </a:lnTo>
                <a:lnTo>
                  <a:pt x="212" y="622"/>
                </a:lnTo>
                <a:lnTo>
                  <a:pt x="218" y="649"/>
                </a:lnTo>
                <a:lnTo>
                  <a:pt x="225" y="676"/>
                </a:lnTo>
                <a:lnTo>
                  <a:pt x="234" y="706"/>
                </a:lnTo>
                <a:lnTo>
                  <a:pt x="245" y="737"/>
                </a:lnTo>
                <a:lnTo>
                  <a:pt x="259" y="770"/>
                </a:lnTo>
                <a:lnTo>
                  <a:pt x="276" y="804"/>
                </a:lnTo>
                <a:lnTo>
                  <a:pt x="297" y="841"/>
                </a:lnTo>
                <a:lnTo>
                  <a:pt x="319" y="877"/>
                </a:lnTo>
                <a:lnTo>
                  <a:pt x="346" y="913"/>
                </a:lnTo>
                <a:lnTo>
                  <a:pt x="377" y="949"/>
                </a:lnTo>
                <a:lnTo>
                  <a:pt x="411" y="987"/>
                </a:lnTo>
                <a:lnTo>
                  <a:pt x="450" y="1023"/>
                </a:lnTo>
                <a:lnTo>
                  <a:pt x="493" y="1059"/>
                </a:lnTo>
                <a:lnTo>
                  <a:pt x="541" y="1094"/>
                </a:lnTo>
                <a:lnTo>
                  <a:pt x="595" y="1127"/>
                </a:lnTo>
                <a:lnTo>
                  <a:pt x="653" y="1160"/>
                </a:lnTo>
                <a:lnTo>
                  <a:pt x="718" y="1191"/>
                </a:lnTo>
                <a:lnTo>
                  <a:pt x="787" y="1219"/>
                </a:lnTo>
                <a:lnTo>
                  <a:pt x="857" y="1191"/>
                </a:lnTo>
                <a:lnTo>
                  <a:pt x="921" y="1160"/>
                </a:lnTo>
                <a:lnTo>
                  <a:pt x="980" y="1127"/>
                </a:lnTo>
                <a:lnTo>
                  <a:pt x="1032" y="1094"/>
                </a:lnTo>
                <a:lnTo>
                  <a:pt x="1081" y="1059"/>
                </a:lnTo>
                <a:lnTo>
                  <a:pt x="1124" y="1023"/>
                </a:lnTo>
                <a:lnTo>
                  <a:pt x="1163" y="987"/>
                </a:lnTo>
                <a:lnTo>
                  <a:pt x="1197" y="950"/>
                </a:lnTo>
                <a:lnTo>
                  <a:pt x="1228" y="913"/>
                </a:lnTo>
                <a:lnTo>
                  <a:pt x="1255" y="877"/>
                </a:lnTo>
                <a:lnTo>
                  <a:pt x="1278" y="841"/>
                </a:lnTo>
                <a:lnTo>
                  <a:pt x="1299" y="805"/>
                </a:lnTo>
                <a:lnTo>
                  <a:pt x="1315" y="770"/>
                </a:lnTo>
                <a:lnTo>
                  <a:pt x="1329" y="737"/>
                </a:lnTo>
                <a:lnTo>
                  <a:pt x="1341" y="706"/>
                </a:lnTo>
                <a:lnTo>
                  <a:pt x="1350" y="676"/>
                </a:lnTo>
                <a:lnTo>
                  <a:pt x="1357" y="649"/>
                </a:lnTo>
                <a:lnTo>
                  <a:pt x="1362" y="622"/>
                </a:lnTo>
                <a:lnTo>
                  <a:pt x="1366" y="600"/>
                </a:lnTo>
                <a:lnTo>
                  <a:pt x="1369" y="579"/>
                </a:lnTo>
                <a:lnTo>
                  <a:pt x="1370" y="563"/>
                </a:lnTo>
                <a:lnTo>
                  <a:pt x="1370" y="563"/>
                </a:lnTo>
                <a:lnTo>
                  <a:pt x="1370" y="529"/>
                </a:lnTo>
                <a:lnTo>
                  <a:pt x="1371" y="517"/>
                </a:lnTo>
                <a:lnTo>
                  <a:pt x="1371" y="514"/>
                </a:lnTo>
                <a:lnTo>
                  <a:pt x="1371" y="509"/>
                </a:lnTo>
                <a:lnTo>
                  <a:pt x="1368" y="464"/>
                </a:lnTo>
                <a:lnTo>
                  <a:pt x="1360" y="422"/>
                </a:lnTo>
                <a:lnTo>
                  <a:pt x="1346" y="382"/>
                </a:lnTo>
                <a:lnTo>
                  <a:pt x="1327" y="346"/>
                </a:lnTo>
                <a:lnTo>
                  <a:pt x="1304" y="312"/>
                </a:lnTo>
                <a:lnTo>
                  <a:pt x="1276" y="282"/>
                </a:lnTo>
                <a:lnTo>
                  <a:pt x="1245" y="257"/>
                </a:lnTo>
                <a:lnTo>
                  <a:pt x="1212" y="236"/>
                </a:lnTo>
                <a:lnTo>
                  <a:pt x="1174" y="222"/>
                </a:lnTo>
                <a:lnTo>
                  <a:pt x="1136" y="212"/>
                </a:lnTo>
                <a:lnTo>
                  <a:pt x="1094" y="208"/>
                </a:lnTo>
                <a:lnTo>
                  <a:pt x="1057" y="211"/>
                </a:lnTo>
                <a:lnTo>
                  <a:pt x="1020" y="219"/>
                </a:lnTo>
                <a:lnTo>
                  <a:pt x="985" y="233"/>
                </a:lnTo>
                <a:lnTo>
                  <a:pt x="952" y="251"/>
                </a:lnTo>
                <a:lnTo>
                  <a:pt x="948" y="253"/>
                </a:lnTo>
                <a:lnTo>
                  <a:pt x="939" y="258"/>
                </a:lnTo>
                <a:lnTo>
                  <a:pt x="927" y="263"/>
                </a:lnTo>
                <a:lnTo>
                  <a:pt x="912" y="271"/>
                </a:lnTo>
                <a:lnTo>
                  <a:pt x="894" y="279"/>
                </a:lnTo>
                <a:lnTo>
                  <a:pt x="873" y="286"/>
                </a:lnTo>
                <a:lnTo>
                  <a:pt x="853" y="294"/>
                </a:lnTo>
                <a:lnTo>
                  <a:pt x="831" y="299"/>
                </a:lnTo>
                <a:lnTo>
                  <a:pt x="810" y="305"/>
                </a:lnTo>
                <a:lnTo>
                  <a:pt x="788" y="307"/>
                </a:lnTo>
                <a:lnTo>
                  <a:pt x="781" y="307"/>
                </a:lnTo>
                <a:lnTo>
                  <a:pt x="760" y="306"/>
                </a:lnTo>
                <a:lnTo>
                  <a:pt x="739" y="302"/>
                </a:lnTo>
                <a:lnTo>
                  <a:pt x="717" y="295"/>
                </a:lnTo>
                <a:lnTo>
                  <a:pt x="696" y="289"/>
                </a:lnTo>
                <a:lnTo>
                  <a:pt x="677" y="280"/>
                </a:lnTo>
                <a:lnTo>
                  <a:pt x="660" y="272"/>
                </a:lnTo>
                <a:lnTo>
                  <a:pt x="645" y="264"/>
                </a:lnTo>
                <a:lnTo>
                  <a:pt x="634" y="258"/>
                </a:lnTo>
                <a:lnTo>
                  <a:pt x="625" y="253"/>
                </a:lnTo>
                <a:lnTo>
                  <a:pt x="622" y="251"/>
                </a:lnTo>
                <a:lnTo>
                  <a:pt x="609" y="242"/>
                </a:lnTo>
                <a:lnTo>
                  <a:pt x="578" y="228"/>
                </a:lnTo>
                <a:lnTo>
                  <a:pt x="547" y="217"/>
                </a:lnTo>
                <a:lnTo>
                  <a:pt x="514" y="211"/>
                </a:lnTo>
                <a:lnTo>
                  <a:pt x="480" y="208"/>
                </a:lnTo>
                <a:close/>
                <a:moveTo>
                  <a:pt x="2189" y="208"/>
                </a:moveTo>
                <a:lnTo>
                  <a:pt x="2148" y="212"/>
                </a:lnTo>
                <a:lnTo>
                  <a:pt x="2109" y="220"/>
                </a:lnTo>
                <a:lnTo>
                  <a:pt x="2072" y="236"/>
                </a:lnTo>
                <a:lnTo>
                  <a:pt x="2038" y="257"/>
                </a:lnTo>
                <a:lnTo>
                  <a:pt x="2007" y="282"/>
                </a:lnTo>
                <a:lnTo>
                  <a:pt x="1980" y="312"/>
                </a:lnTo>
                <a:lnTo>
                  <a:pt x="1956" y="346"/>
                </a:lnTo>
                <a:lnTo>
                  <a:pt x="1937" y="382"/>
                </a:lnTo>
                <a:lnTo>
                  <a:pt x="1923" y="422"/>
                </a:lnTo>
                <a:lnTo>
                  <a:pt x="1915" y="464"/>
                </a:lnTo>
                <a:lnTo>
                  <a:pt x="1912" y="509"/>
                </a:lnTo>
                <a:lnTo>
                  <a:pt x="1912" y="514"/>
                </a:lnTo>
                <a:lnTo>
                  <a:pt x="1913" y="517"/>
                </a:lnTo>
                <a:lnTo>
                  <a:pt x="1914" y="529"/>
                </a:lnTo>
                <a:lnTo>
                  <a:pt x="1915" y="563"/>
                </a:lnTo>
                <a:lnTo>
                  <a:pt x="1913" y="563"/>
                </a:lnTo>
                <a:lnTo>
                  <a:pt x="1914" y="579"/>
                </a:lnTo>
                <a:lnTo>
                  <a:pt x="1917" y="600"/>
                </a:lnTo>
                <a:lnTo>
                  <a:pt x="1921" y="622"/>
                </a:lnTo>
                <a:lnTo>
                  <a:pt x="1926" y="649"/>
                </a:lnTo>
                <a:lnTo>
                  <a:pt x="1933" y="676"/>
                </a:lnTo>
                <a:lnTo>
                  <a:pt x="1942" y="706"/>
                </a:lnTo>
                <a:lnTo>
                  <a:pt x="1954" y="737"/>
                </a:lnTo>
                <a:lnTo>
                  <a:pt x="1969" y="770"/>
                </a:lnTo>
                <a:lnTo>
                  <a:pt x="1985" y="804"/>
                </a:lnTo>
                <a:lnTo>
                  <a:pt x="2005" y="841"/>
                </a:lnTo>
                <a:lnTo>
                  <a:pt x="2028" y="877"/>
                </a:lnTo>
                <a:lnTo>
                  <a:pt x="2055" y="913"/>
                </a:lnTo>
                <a:lnTo>
                  <a:pt x="2085" y="949"/>
                </a:lnTo>
                <a:lnTo>
                  <a:pt x="2120" y="987"/>
                </a:lnTo>
                <a:lnTo>
                  <a:pt x="2159" y="1023"/>
                </a:lnTo>
                <a:lnTo>
                  <a:pt x="2202" y="1059"/>
                </a:lnTo>
                <a:lnTo>
                  <a:pt x="2250" y="1093"/>
                </a:lnTo>
                <a:lnTo>
                  <a:pt x="2304" y="1127"/>
                </a:lnTo>
                <a:lnTo>
                  <a:pt x="2362" y="1160"/>
                </a:lnTo>
                <a:lnTo>
                  <a:pt x="2426" y="1191"/>
                </a:lnTo>
                <a:lnTo>
                  <a:pt x="2496" y="1219"/>
                </a:lnTo>
                <a:lnTo>
                  <a:pt x="2566" y="1191"/>
                </a:lnTo>
                <a:lnTo>
                  <a:pt x="2629" y="1160"/>
                </a:lnTo>
                <a:lnTo>
                  <a:pt x="2688" y="1127"/>
                </a:lnTo>
                <a:lnTo>
                  <a:pt x="2742" y="1093"/>
                </a:lnTo>
                <a:lnTo>
                  <a:pt x="2789" y="1059"/>
                </a:lnTo>
                <a:lnTo>
                  <a:pt x="2833" y="1023"/>
                </a:lnTo>
                <a:lnTo>
                  <a:pt x="2872" y="987"/>
                </a:lnTo>
                <a:lnTo>
                  <a:pt x="2907" y="949"/>
                </a:lnTo>
                <a:lnTo>
                  <a:pt x="2937" y="913"/>
                </a:lnTo>
                <a:lnTo>
                  <a:pt x="2963" y="877"/>
                </a:lnTo>
                <a:lnTo>
                  <a:pt x="2987" y="841"/>
                </a:lnTo>
                <a:lnTo>
                  <a:pt x="3007" y="804"/>
                </a:lnTo>
                <a:lnTo>
                  <a:pt x="3024" y="770"/>
                </a:lnTo>
                <a:lnTo>
                  <a:pt x="3038" y="737"/>
                </a:lnTo>
                <a:lnTo>
                  <a:pt x="3050" y="706"/>
                </a:lnTo>
                <a:lnTo>
                  <a:pt x="3059" y="676"/>
                </a:lnTo>
                <a:lnTo>
                  <a:pt x="3066" y="649"/>
                </a:lnTo>
                <a:lnTo>
                  <a:pt x="3072" y="622"/>
                </a:lnTo>
                <a:lnTo>
                  <a:pt x="3076" y="600"/>
                </a:lnTo>
                <a:lnTo>
                  <a:pt x="3078" y="579"/>
                </a:lnTo>
                <a:lnTo>
                  <a:pt x="3080" y="563"/>
                </a:lnTo>
                <a:lnTo>
                  <a:pt x="3079" y="563"/>
                </a:lnTo>
                <a:lnTo>
                  <a:pt x="3079" y="529"/>
                </a:lnTo>
                <a:lnTo>
                  <a:pt x="3080" y="517"/>
                </a:lnTo>
                <a:lnTo>
                  <a:pt x="3081" y="514"/>
                </a:lnTo>
                <a:lnTo>
                  <a:pt x="3081" y="509"/>
                </a:lnTo>
                <a:lnTo>
                  <a:pt x="3078" y="464"/>
                </a:lnTo>
                <a:lnTo>
                  <a:pt x="3069" y="422"/>
                </a:lnTo>
                <a:lnTo>
                  <a:pt x="3055" y="382"/>
                </a:lnTo>
                <a:lnTo>
                  <a:pt x="3036" y="346"/>
                </a:lnTo>
                <a:lnTo>
                  <a:pt x="3013" y="312"/>
                </a:lnTo>
                <a:lnTo>
                  <a:pt x="2986" y="282"/>
                </a:lnTo>
                <a:lnTo>
                  <a:pt x="2954" y="257"/>
                </a:lnTo>
                <a:lnTo>
                  <a:pt x="2920" y="236"/>
                </a:lnTo>
                <a:lnTo>
                  <a:pt x="2884" y="220"/>
                </a:lnTo>
                <a:lnTo>
                  <a:pt x="2844" y="212"/>
                </a:lnTo>
                <a:lnTo>
                  <a:pt x="2804" y="208"/>
                </a:lnTo>
                <a:lnTo>
                  <a:pt x="2766" y="211"/>
                </a:lnTo>
                <a:lnTo>
                  <a:pt x="2730" y="219"/>
                </a:lnTo>
                <a:lnTo>
                  <a:pt x="2694" y="233"/>
                </a:lnTo>
                <a:lnTo>
                  <a:pt x="2661" y="251"/>
                </a:lnTo>
                <a:lnTo>
                  <a:pt x="2657" y="253"/>
                </a:lnTo>
                <a:lnTo>
                  <a:pt x="2649" y="258"/>
                </a:lnTo>
                <a:lnTo>
                  <a:pt x="2636" y="263"/>
                </a:lnTo>
                <a:lnTo>
                  <a:pt x="2620" y="271"/>
                </a:lnTo>
                <a:lnTo>
                  <a:pt x="2602" y="279"/>
                </a:lnTo>
                <a:lnTo>
                  <a:pt x="2583" y="286"/>
                </a:lnTo>
                <a:lnTo>
                  <a:pt x="2562" y="294"/>
                </a:lnTo>
                <a:lnTo>
                  <a:pt x="2540" y="299"/>
                </a:lnTo>
                <a:lnTo>
                  <a:pt x="2518" y="305"/>
                </a:lnTo>
                <a:lnTo>
                  <a:pt x="2498" y="307"/>
                </a:lnTo>
                <a:lnTo>
                  <a:pt x="2490" y="307"/>
                </a:lnTo>
                <a:lnTo>
                  <a:pt x="2469" y="306"/>
                </a:lnTo>
                <a:lnTo>
                  <a:pt x="2447" y="302"/>
                </a:lnTo>
                <a:lnTo>
                  <a:pt x="2426" y="295"/>
                </a:lnTo>
                <a:lnTo>
                  <a:pt x="2405" y="289"/>
                </a:lnTo>
                <a:lnTo>
                  <a:pt x="2386" y="280"/>
                </a:lnTo>
                <a:lnTo>
                  <a:pt x="2368" y="272"/>
                </a:lnTo>
                <a:lnTo>
                  <a:pt x="2354" y="264"/>
                </a:lnTo>
                <a:lnTo>
                  <a:pt x="2342" y="258"/>
                </a:lnTo>
                <a:lnTo>
                  <a:pt x="2335" y="253"/>
                </a:lnTo>
                <a:lnTo>
                  <a:pt x="2331" y="251"/>
                </a:lnTo>
                <a:lnTo>
                  <a:pt x="2318" y="242"/>
                </a:lnTo>
                <a:lnTo>
                  <a:pt x="2287" y="228"/>
                </a:lnTo>
                <a:lnTo>
                  <a:pt x="2256" y="217"/>
                </a:lnTo>
                <a:lnTo>
                  <a:pt x="2223" y="211"/>
                </a:lnTo>
                <a:lnTo>
                  <a:pt x="2189" y="208"/>
                </a:lnTo>
                <a:close/>
                <a:moveTo>
                  <a:pt x="409" y="0"/>
                </a:moveTo>
                <a:lnTo>
                  <a:pt x="409" y="0"/>
                </a:lnTo>
                <a:lnTo>
                  <a:pt x="452" y="3"/>
                </a:lnTo>
                <a:lnTo>
                  <a:pt x="496" y="11"/>
                </a:lnTo>
                <a:lnTo>
                  <a:pt x="537" y="23"/>
                </a:lnTo>
                <a:lnTo>
                  <a:pt x="579" y="40"/>
                </a:lnTo>
                <a:lnTo>
                  <a:pt x="617" y="62"/>
                </a:lnTo>
                <a:lnTo>
                  <a:pt x="623" y="66"/>
                </a:lnTo>
                <a:lnTo>
                  <a:pt x="635" y="72"/>
                </a:lnTo>
                <a:lnTo>
                  <a:pt x="650" y="81"/>
                </a:lnTo>
                <a:lnTo>
                  <a:pt x="669" y="90"/>
                </a:lnTo>
                <a:lnTo>
                  <a:pt x="689" y="100"/>
                </a:lnTo>
                <a:lnTo>
                  <a:pt x="713" y="108"/>
                </a:lnTo>
                <a:lnTo>
                  <a:pt x="735" y="116"/>
                </a:lnTo>
                <a:lnTo>
                  <a:pt x="758" y="121"/>
                </a:lnTo>
                <a:lnTo>
                  <a:pt x="779" y="123"/>
                </a:lnTo>
                <a:lnTo>
                  <a:pt x="785" y="123"/>
                </a:lnTo>
                <a:lnTo>
                  <a:pt x="806" y="121"/>
                </a:lnTo>
                <a:lnTo>
                  <a:pt x="826" y="116"/>
                </a:lnTo>
                <a:lnTo>
                  <a:pt x="847" y="110"/>
                </a:lnTo>
                <a:lnTo>
                  <a:pt x="868" y="103"/>
                </a:lnTo>
                <a:lnTo>
                  <a:pt x="889" y="94"/>
                </a:lnTo>
                <a:lnTo>
                  <a:pt x="907" y="87"/>
                </a:lnTo>
                <a:lnTo>
                  <a:pt x="923" y="79"/>
                </a:lnTo>
                <a:lnTo>
                  <a:pt x="937" y="72"/>
                </a:lnTo>
                <a:lnTo>
                  <a:pt x="948" y="67"/>
                </a:lnTo>
                <a:lnTo>
                  <a:pt x="955" y="63"/>
                </a:lnTo>
                <a:lnTo>
                  <a:pt x="958" y="61"/>
                </a:lnTo>
                <a:lnTo>
                  <a:pt x="996" y="40"/>
                </a:lnTo>
                <a:lnTo>
                  <a:pt x="1036" y="23"/>
                </a:lnTo>
                <a:lnTo>
                  <a:pt x="1079" y="11"/>
                </a:lnTo>
                <a:lnTo>
                  <a:pt x="1122" y="3"/>
                </a:lnTo>
                <a:lnTo>
                  <a:pt x="1166" y="0"/>
                </a:lnTo>
                <a:lnTo>
                  <a:pt x="1166" y="0"/>
                </a:lnTo>
                <a:lnTo>
                  <a:pt x="1217" y="3"/>
                </a:lnTo>
                <a:lnTo>
                  <a:pt x="1265" y="13"/>
                </a:lnTo>
                <a:lnTo>
                  <a:pt x="1312" y="29"/>
                </a:lnTo>
                <a:lnTo>
                  <a:pt x="1355" y="51"/>
                </a:lnTo>
                <a:lnTo>
                  <a:pt x="1397" y="79"/>
                </a:lnTo>
                <a:lnTo>
                  <a:pt x="1434" y="111"/>
                </a:lnTo>
                <a:lnTo>
                  <a:pt x="1469" y="147"/>
                </a:lnTo>
                <a:lnTo>
                  <a:pt x="1498" y="188"/>
                </a:lnTo>
                <a:lnTo>
                  <a:pt x="1524" y="233"/>
                </a:lnTo>
                <a:lnTo>
                  <a:pt x="1544" y="281"/>
                </a:lnTo>
                <a:lnTo>
                  <a:pt x="1560" y="331"/>
                </a:lnTo>
                <a:lnTo>
                  <a:pt x="1570" y="384"/>
                </a:lnTo>
                <a:lnTo>
                  <a:pt x="1715" y="384"/>
                </a:lnTo>
                <a:lnTo>
                  <a:pt x="1724" y="331"/>
                </a:lnTo>
                <a:lnTo>
                  <a:pt x="1739" y="281"/>
                </a:lnTo>
                <a:lnTo>
                  <a:pt x="1760" y="233"/>
                </a:lnTo>
                <a:lnTo>
                  <a:pt x="1785" y="188"/>
                </a:lnTo>
                <a:lnTo>
                  <a:pt x="1815" y="147"/>
                </a:lnTo>
                <a:lnTo>
                  <a:pt x="1849" y="111"/>
                </a:lnTo>
                <a:lnTo>
                  <a:pt x="1887" y="79"/>
                </a:lnTo>
                <a:lnTo>
                  <a:pt x="1928" y="51"/>
                </a:lnTo>
                <a:lnTo>
                  <a:pt x="1972" y="29"/>
                </a:lnTo>
                <a:lnTo>
                  <a:pt x="2018" y="13"/>
                </a:lnTo>
                <a:lnTo>
                  <a:pt x="2067" y="3"/>
                </a:lnTo>
                <a:lnTo>
                  <a:pt x="2117" y="0"/>
                </a:lnTo>
                <a:lnTo>
                  <a:pt x="2117" y="0"/>
                </a:lnTo>
                <a:lnTo>
                  <a:pt x="2161" y="3"/>
                </a:lnTo>
                <a:lnTo>
                  <a:pt x="2204" y="11"/>
                </a:lnTo>
                <a:lnTo>
                  <a:pt x="2247" y="23"/>
                </a:lnTo>
                <a:lnTo>
                  <a:pt x="2287" y="40"/>
                </a:lnTo>
                <a:lnTo>
                  <a:pt x="2327" y="62"/>
                </a:lnTo>
                <a:lnTo>
                  <a:pt x="2332" y="67"/>
                </a:lnTo>
                <a:lnTo>
                  <a:pt x="2343" y="73"/>
                </a:lnTo>
                <a:lnTo>
                  <a:pt x="2358" y="81"/>
                </a:lnTo>
                <a:lnTo>
                  <a:pt x="2377" y="91"/>
                </a:lnTo>
                <a:lnTo>
                  <a:pt x="2399" y="100"/>
                </a:lnTo>
                <a:lnTo>
                  <a:pt x="2421" y="108"/>
                </a:lnTo>
                <a:lnTo>
                  <a:pt x="2444" y="116"/>
                </a:lnTo>
                <a:lnTo>
                  <a:pt x="2467" y="121"/>
                </a:lnTo>
                <a:lnTo>
                  <a:pt x="2489" y="123"/>
                </a:lnTo>
                <a:lnTo>
                  <a:pt x="2495" y="123"/>
                </a:lnTo>
                <a:lnTo>
                  <a:pt x="2514" y="121"/>
                </a:lnTo>
                <a:lnTo>
                  <a:pt x="2534" y="116"/>
                </a:lnTo>
                <a:lnTo>
                  <a:pt x="2556" y="110"/>
                </a:lnTo>
                <a:lnTo>
                  <a:pt x="2577" y="103"/>
                </a:lnTo>
                <a:lnTo>
                  <a:pt x="2597" y="94"/>
                </a:lnTo>
                <a:lnTo>
                  <a:pt x="2615" y="87"/>
                </a:lnTo>
                <a:lnTo>
                  <a:pt x="2633" y="79"/>
                </a:lnTo>
                <a:lnTo>
                  <a:pt x="2647" y="72"/>
                </a:lnTo>
                <a:lnTo>
                  <a:pt x="2658" y="67"/>
                </a:lnTo>
                <a:lnTo>
                  <a:pt x="2665" y="63"/>
                </a:lnTo>
                <a:lnTo>
                  <a:pt x="2667" y="61"/>
                </a:lnTo>
                <a:lnTo>
                  <a:pt x="2705" y="40"/>
                </a:lnTo>
                <a:lnTo>
                  <a:pt x="2746" y="23"/>
                </a:lnTo>
                <a:lnTo>
                  <a:pt x="2787" y="11"/>
                </a:lnTo>
                <a:lnTo>
                  <a:pt x="2831" y="3"/>
                </a:lnTo>
                <a:lnTo>
                  <a:pt x="2874" y="0"/>
                </a:lnTo>
                <a:lnTo>
                  <a:pt x="2874" y="0"/>
                </a:lnTo>
                <a:lnTo>
                  <a:pt x="2926" y="3"/>
                </a:lnTo>
                <a:lnTo>
                  <a:pt x="2976" y="14"/>
                </a:lnTo>
                <a:lnTo>
                  <a:pt x="3022" y="31"/>
                </a:lnTo>
                <a:lnTo>
                  <a:pt x="3067" y="53"/>
                </a:lnTo>
                <a:lnTo>
                  <a:pt x="3108" y="80"/>
                </a:lnTo>
                <a:lnTo>
                  <a:pt x="3146" y="112"/>
                </a:lnTo>
                <a:lnTo>
                  <a:pt x="3180" y="149"/>
                </a:lnTo>
                <a:lnTo>
                  <a:pt x="3210" y="190"/>
                </a:lnTo>
                <a:lnTo>
                  <a:pt x="3236" y="235"/>
                </a:lnTo>
                <a:lnTo>
                  <a:pt x="3256" y="283"/>
                </a:lnTo>
                <a:lnTo>
                  <a:pt x="3271" y="335"/>
                </a:lnTo>
                <a:lnTo>
                  <a:pt x="3280" y="387"/>
                </a:lnTo>
                <a:lnTo>
                  <a:pt x="3283" y="443"/>
                </a:lnTo>
                <a:lnTo>
                  <a:pt x="3282" y="463"/>
                </a:lnTo>
                <a:lnTo>
                  <a:pt x="3281" y="472"/>
                </a:lnTo>
                <a:lnTo>
                  <a:pt x="3281" y="472"/>
                </a:lnTo>
                <a:lnTo>
                  <a:pt x="3281" y="482"/>
                </a:lnTo>
                <a:lnTo>
                  <a:pt x="3280" y="495"/>
                </a:lnTo>
                <a:lnTo>
                  <a:pt x="3279" y="512"/>
                </a:lnTo>
                <a:lnTo>
                  <a:pt x="3278" y="533"/>
                </a:lnTo>
                <a:lnTo>
                  <a:pt x="3275" y="556"/>
                </a:lnTo>
                <a:lnTo>
                  <a:pt x="3271" y="583"/>
                </a:lnTo>
                <a:lnTo>
                  <a:pt x="3266" y="612"/>
                </a:lnTo>
                <a:lnTo>
                  <a:pt x="3259" y="643"/>
                </a:lnTo>
                <a:lnTo>
                  <a:pt x="3250" y="677"/>
                </a:lnTo>
                <a:lnTo>
                  <a:pt x="3239" y="712"/>
                </a:lnTo>
                <a:lnTo>
                  <a:pt x="3226" y="750"/>
                </a:lnTo>
                <a:lnTo>
                  <a:pt x="3209" y="788"/>
                </a:lnTo>
                <a:lnTo>
                  <a:pt x="3191" y="827"/>
                </a:lnTo>
                <a:lnTo>
                  <a:pt x="3169" y="868"/>
                </a:lnTo>
                <a:lnTo>
                  <a:pt x="3145" y="910"/>
                </a:lnTo>
                <a:lnTo>
                  <a:pt x="3116" y="951"/>
                </a:lnTo>
                <a:lnTo>
                  <a:pt x="3085" y="994"/>
                </a:lnTo>
                <a:lnTo>
                  <a:pt x="3050" y="1036"/>
                </a:lnTo>
                <a:lnTo>
                  <a:pt x="3011" y="1079"/>
                </a:lnTo>
                <a:lnTo>
                  <a:pt x="2968" y="1121"/>
                </a:lnTo>
                <a:lnTo>
                  <a:pt x="2919" y="1161"/>
                </a:lnTo>
                <a:lnTo>
                  <a:pt x="2866" y="1202"/>
                </a:lnTo>
                <a:lnTo>
                  <a:pt x="2810" y="1241"/>
                </a:lnTo>
                <a:lnTo>
                  <a:pt x="2747" y="1280"/>
                </a:lnTo>
                <a:lnTo>
                  <a:pt x="2679" y="1316"/>
                </a:lnTo>
                <a:lnTo>
                  <a:pt x="2606" y="1351"/>
                </a:lnTo>
                <a:lnTo>
                  <a:pt x="2583" y="1360"/>
                </a:lnTo>
                <a:lnTo>
                  <a:pt x="2556" y="1365"/>
                </a:lnTo>
                <a:lnTo>
                  <a:pt x="2526" y="1370"/>
                </a:lnTo>
                <a:lnTo>
                  <a:pt x="2496" y="1371"/>
                </a:lnTo>
                <a:lnTo>
                  <a:pt x="2466" y="1370"/>
                </a:lnTo>
                <a:lnTo>
                  <a:pt x="2436" y="1365"/>
                </a:lnTo>
                <a:lnTo>
                  <a:pt x="2409" y="1360"/>
                </a:lnTo>
                <a:lnTo>
                  <a:pt x="2386" y="1351"/>
                </a:lnTo>
                <a:lnTo>
                  <a:pt x="2314" y="1316"/>
                </a:lnTo>
                <a:lnTo>
                  <a:pt x="2247" y="1281"/>
                </a:lnTo>
                <a:lnTo>
                  <a:pt x="2185" y="1243"/>
                </a:lnTo>
                <a:lnTo>
                  <a:pt x="2130" y="1204"/>
                </a:lnTo>
                <a:lnTo>
                  <a:pt x="2077" y="1164"/>
                </a:lnTo>
                <a:lnTo>
                  <a:pt x="2029" y="1124"/>
                </a:lnTo>
                <a:lnTo>
                  <a:pt x="1987" y="1082"/>
                </a:lnTo>
                <a:lnTo>
                  <a:pt x="1947" y="1040"/>
                </a:lnTo>
                <a:lnTo>
                  <a:pt x="1912" y="999"/>
                </a:lnTo>
                <a:lnTo>
                  <a:pt x="1881" y="957"/>
                </a:lnTo>
                <a:lnTo>
                  <a:pt x="1852" y="915"/>
                </a:lnTo>
                <a:lnTo>
                  <a:pt x="1827" y="874"/>
                </a:lnTo>
                <a:lnTo>
                  <a:pt x="1805" y="833"/>
                </a:lnTo>
                <a:lnTo>
                  <a:pt x="1785" y="793"/>
                </a:lnTo>
                <a:lnTo>
                  <a:pt x="1769" y="755"/>
                </a:lnTo>
                <a:lnTo>
                  <a:pt x="1755" y="718"/>
                </a:lnTo>
                <a:lnTo>
                  <a:pt x="1527" y="718"/>
                </a:lnTo>
                <a:lnTo>
                  <a:pt x="1513" y="755"/>
                </a:lnTo>
                <a:lnTo>
                  <a:pt x="1497" y="793"/>
                </a:lnTo>
                <a:lnTo>
                  <a:pt x="1478" y="833"/>
                </a:lnTo>
                <a:lnTo>
                  <a:pt x="1456" y="874"/>
                </a:lnTo>
                <a:lnTo>
                  <a:pt x="1431" y="915"/>
                </a:lnTo>
                <a:lnTo>
                  <a:pt x="1403" y="957"/>
                </a:lnTo>
                <a:lnTo>
                  <a:pt x="1371" y="999"/>
                </a:lnTo>
                <a:lnTo>
                  <a:pt x="1336" y="1040"/>
                </a:lnTo>
                <a:lnTo>
                  <a:pt x="1297" y="1082"/>
                </a:lnTo>
                <a:lnTo>
                  <a:pt x="1254" y="1124"/>
                </a:lnTo>
                <a:lnTo>
                  <a:pt x="1206" y="1164"/>
                </a:lnTo>
                <a:lnTo>
                  <a:pt x="1154" y="1204"/>
                </a:lnTo>
                <a:lnTo>
                  <a:pt x="1097" y="1243"/>
                </a:lnTo>
                <a:lnTo>
                  <a:pt x="1036" y="1281"/>
                </a:lnTo>
                <a:lnTo>
                  <a:pt x="970" y="1316"/>
                </a:lnTo>
                <a:lnTo>
                  <a:pt x="898" y="1351"/>
                </a:lnTo>
                <a:lnTo>
                  <a:pt x="873" y="1360"/>
                </a:lnTo>
                <a:lnTo>
                  <a:pt x="846" y="1365"/>
                </a:lnTo>
                <a:lnTo>
                  <a:pt x="817" y="1370"/>
                </a:lnTo>
                <a:lnTo>
                  <a:pt x="787" y="1371"/>
                </a:lnTo>
                <a:lnTo>
                  <a:pt x="757" y="1370"/>
                </a:lnTo>
                <a:lnTo>
                  <a:pt x="728" y="1365"/>
                </a:lnTo>
                <a:lnTo>
                  <a:pt x="700" y="1360"/>
                </a:lnTo>
                <a:lnTo>
                  <a:pt x="676" y="1351"/>
                </a:lnTo>
                <a:lnTo>
                  <a:pt x="602" y="1316"/>
                </a:lnTo>
                <a:lnTo>
                  <a:pt x="534" y="1279"/>
                </a:lnTo>
                <a:lnTo>
                  <a:pt x="472" y="1239"/>
                </a:lnTo>
                <a:lnTo>
                  <a:pt x="414" y="1200"/>
                </a:lnTo>
                <a:lnTo>
                  <a:pt x="361" y="1158"/>
                </a:lnTo>
                <a:lnTo>
                  <a:pt x="313" y="1116"/>
                </a:lnTo>
                <a:lnTo>
                  <a:pt x="269" y="1073"/>
                </a:lnTo>
                <a:lnTo>
                  <a:pt x="230" y="1029"/>
                </a:lnTo>
                <a:lnTo>
                  <a:pt x="194" y="987"/>
                </a:lnTo>
                <a:lnTo>
                  <a:pt x="163" y="943"/>
                </a:lnTo>
                <a:lnTo>
                  <a:pt x="135" y="900"/>
                </a:lnTo>
                <a:lnTo>
                  <a:pt x="110" y="858"/>
                </a:lnTo>
                <a:lnTo>
                  <a:pt x="89" y="816"/>
                </a:lnTo>
                <a:lnTo>
                  <a:pt x="71" y="776"/>
                </a:lnTo>
                <a:lnTo>
                  <a:pt x="55" y="737"/>
                </a:lnTo>
                <a:lnTo>
                  <a:pt x="41" y="700"/>
                </a:lnTo>
                <a:lnTo>
                  <a:pt x="30" y="665"/>
                </a:lnTo>
                <a:lnTo>
                  <a:pt x="22" y="631"/>
                </a:lnTo>
                <a:lnTo>
                  <a:pt x="15" y="600"/>
                </a:lnTo>
                <a:lnTo>
                  <a:pt x="10" y="572"/>
                </a:lnTo>
                <a:lnTo>
                  <a:pt x="6" y="546"/>
                </a:lnTo>
                <a:lnTo>
                  <a:pt x="3" y="525"/>
                </a:lnTo>
                <a:lnTo>
                  <a:pt x="1" y="505"/>
                </a:lnTo>
                <a:lnTo>
                  <a:pt x="0" y="490"/>
                </a:lnTo>
                <a:lnTo>
                  <a:pt x="0" y="478"/>
                </a:lnTo>
                <a:lnTo>
                  <a:pt x="0" y="477"/>
                </a:lnTo>
                <a:lnTo>
                  <a:pt x="0" y="469"/>
                </a:lnTo>
                <a:lnTo>
                  <a:pt x="0" y="463"/>
                </a:lnTo>
                <a:lnTo>
                  <a:pt x="1" y="460"/>
                </a:lnTo>
                <a:lnTo>
                  <a:pt x="1" y="458"/>
                </a:lnTo>
                <a:lnTo>
                  <a:pt x="1" y="455"/>
                </a:lnTo>
                <a:lnTo>
                  <a:pt x="0" y="449"/>
                </a:lnTo>
                <a:lnTo>
                  <a:pt x="0" y="443"/>
                </a:lnTo>
                <a:lnTo>
                  <a:pt x="3" y="387"/>
                </a:lnTo>
                <a:lnTo>
                  <a:pt x="12" y="335"/>
                </a:lnTo>
                <a:lnTo>
                  <a:pt x="27" y="283"/>
                </a:lnTo>
                <a:lnTo>
                  <a:pt x="48" y="235"/>
                </a:lnTo>
                <a:lnTo>
                  <a:pt x="73" y="190"/>
                </a:lnTo>
                <a:lnTo>
                  <a:pt x="103" y="149"/>
                </a:lnTo>
                <a:lnTo>
                  <a:pt x="138" y="112"/>
                </a:lnTo>
                <a:lnTo>
                  <a:pt x="175" y="80"/>
                </a:lnTo>
                <a:lnTo>
                  <a:pt x="217" y="53"/>
                </a:lnTo>
                <a:lnTo>
                  <a:pt x="261" y="31"/>
                </a:lnTo>
                <a:lnTo>
                  <a:pt x="308" y="14"/>
                </a:lnTo>
                <a:lnTo>
                  <a:pt x="357" y="3"/>
                </a:lnTo>
                <a:lnTo>
                  <a:pt x="40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Freeform 404"/>
          <p:cNvSpPr>
            <a:spLocks/>
          </p:cNvSpPr>
          <p:nvPr/>
        </p:nvSpPr>
        <p:spPr bwMode="auto">
          <a:xfrm>
            <a:off x="4035115" y="514914"/>
            <a:ext cx="382588" cy="577850"/>
          </a:xfrm>
          <a:custGeom>
            <a:avLst/>
            <a:gdLst>
              <a:gd name="T0" fmla="*/ 1367 w 2166"/>
              <a:gd name="T1" fmla="*/ 37 h 3275"/>
              <a:gd name="T2" fmla="*/ 1608 w 2166"/>
              <a:gd name="T3" fmla="*/ 189 h 3275"/>
              <a:gd name="T4" fmla="*/ 1799 w 2166"/>
              <a:gd name="T5" fmla="*/ 497 h 3275"/>
              <a:gd name="T6" fmla="*/ 1908 w 2166"/>
              <a:gd name="T7" fmla="*/ 1006 h 3275"/>
              <a:gd name="T8" fmla="*/ 1929 w 2166"/>
              <a:gd name="T9" fmla="*/ 1799 h 3275"/>
              <a:gd name="T10" fmla="*/ 1962 w 2166"/>
              <a:gd name="T11" fmla="*/ 2431 h 3275"/>
              <a:gd name="T12" fmla="*/ 2012 w 2166"/>
              <a:gd name="T13" fmla="*/ 2808 h 3275"/>
              <a:gd name="T14" fmla="*/ 2068 w 2166"/>
              <a:gd name="T15" fmla="*/ 2998 h 3275"/>
              <a:gd name="T16" fmla="*/ 2121 w 2166"/>
              <a:gd name="T17" fmla="*/ 3071 h 3275"/>
              <a:gd name="T18" fmla="*/ 2159 w 2166"/>
              <a:gd name="T19" fmla="*/ 3096 h 3275"/>
              <a:gd name="T20" fmla="*/ 2098 w 2166"/>
              <a:gd name="T21" fmla="*/ 3092 h 3275"/>
              <a:gd name="T22" fmla="*/ 1903 w 2166"/>
              <a:gd name="T23" fmla="*/ 3019 h 3275"/>
              <a:gd name="T24" fmla="*/ 1841 w 2166"/>
              <a:gd name="T25" fmla="*/ 3044 h 3275"/>
              <a:gd name="T26" fmla="*/ 1787 w 2166"/>
              <a:gd name="T27" fmla="*/ 3146 h 3275"/>
              <a:gd name="T28" fmla="*/ 1724 w 2166"/>
              <a:gd name="T29" fmla="*/ 3010 h 3275"/>
              <a:gd name="T30" fmla="*/ 1651 w 2166"/>
              <a:gd name="T31" fmla="*/ 3053 h 3275"/>
              <a:gd name="T32" fmla="*/ 1610 w 2166"/>
              <a:gd name="T33" fmla="*/ 3049 h 3275"/>
              <a:gd name="T34" fmla="*/ 1527 w 2166"/>
              <a:gd name="T35" fmla="*/ 2957 h 3275"/>
              <a:gd name="T36" fmla="*/ 1506 w 2166"/>
              <a:gd name="T37" fmla="*/ 2791 h 3275"/>
              <a:gd name="T38" fmla="*/ 1482 w 2166"/>
              <a:gd name="T39" fmla="*/ 2499 h 3275"/>
              <a:gd name="T40" fmla="*/ 1492 w 2166"/>
              <a:gd name="T41" fmla="*/ 2254 h 3275"/>
              <a:gd name="T42" fmla="*/ 1546 w 2166"/>
              <a:gd name="T43" fmla="*/ 2166 h 3275"/>
              <a:gd name="T44" fmla="*/ 1664 w 2166"/>
              <a:gd name="T45" fmla="*/ 1963 h 3275"/>
              <a:gd name="T46" fmla="*/ 1735 w 2166"/>
              <a:gd name="T47" fmla="*/ 1724 h 3275"/>
              <a:gd name="T48" fmla="*/ 1797 w 2166"/>
              <a:gd name="T49" fmla="*/ 1675 h 3275"/>
              <a:gd name="T50" fmla="*/ 1856 w 2166"/>
              <a:gd name="T51" fmla="*/ 1474 h 3275"/>
              <a:gd name="T52" fmla="*/ 1838 w 2166"/>
              <a:gd name="T53" fmla="*/ 1335 h 3275"/>
              <a:gd name="T54" fmla="*/ 1763 w 2166"/>
              <a:gd name="T55" fmla="*/ 1296 h 3275"/>
              <a:gd name="T56" fmla="*/ 1674 w 2166"/>
              <a:gd name="T57" fmla="*/ 1244 h 3275"/>
              <a:gd name="T58" fmla="*/ 1593 w 2166"/>
              <a:gd name="T59" fmla="*/ 1157 h 3275"/>
              <a:gd name="T60" fmla="*/ 1454 w 2166"/>
              <a:gd name="T61" fmla="*/ 1091 h 3275"/>
              <a:gd name="T62" fmla="*/ 1189 w 2166"/>
              <a:gd name="T63" fmla="*/ 946 h 3275"/>
              <a:gd name="T64" fmla="*/ 912 w 2166"/>
              <a:gd name="T65" fmla="*/ 758 h 3275"/>
              <a:gd name="T66" fmla="*/ 757 w 2166"/>
              <a:gd name="T67" fmla="*/ 591 h 3275"/>
              <a:gd name="T68" fmla="*/ 753 w 2166"/>
              <a:gd name="T69" fmla="*/ 776 h 3275"/>
              <a:gd name="T70" fmla="*/ 719 w 2166"/>
              <a:gd name="T71" fmla="*/ 1082 h 3275"/>
              <a:gd name="T72" fmla="*/ 657 w 2166"/>
              <a:gd name="T73" fmla="*/ 1262 h 3275"/>
              <a:gd name="T74" fmla="*/ 645 w 2166"/>
              <a:gd name="T75" fmla="*/ 1515 h 3275"/>
              <a:gd name="T76" fmla="*/ 630 w 2166"/>
              <a:gd name="T77" fmla="*/ 1980 h 3275"/>
              <a:gd name="T78" fmla="*/ 630 w 2166"/>
              <a:gd name="T79" fmla="*/ 2526 h 3275"/>
              <a:gd name="T80" fmla="*/ 661 w 2166"/>
              <a:gd name="T81" fmla="*/ 3023 h 3275"/>
              <a:gd name="T82" fmla="*/ 704 w 2166"/>
              <a:gd name="T83" fmla="*/ 3270 h 3275"/>
              <a:gd name="T84" fmla="*/ 590 w 2166"/>
              <a:gd name="T85" fmla="*/ 3175 h 3275"/>
              <a:gd name="T86" fmla="*/ 500 w 2166"/>
              <a:gd name="T87" fmla="*/ 3018 h 3275"/>
              <a:gd name="T88" fmla="*/ 418 w 2166"/>
              <a:gd name="T89" fmla="*/ 2930 h 3275"/>
              <a:gd name="T90" fmla="*/ 339 w 2166"/>
              <a:gd name="T91" fmla="*/ 2707 h 3275"/>
              <a:gd name="T92" fmla="*/ 321 w 2166"/>
              <a:gd name="T93" fmla="*/ 2827 h 3275"/>
              <a:gd name="T94" fmla="*/ 246 w 2166"/>
              <a:gd name="T95" fmla="*/ 2912 h 3275"/>
              <a:gd name="T96" fmla="*/ 187 w 2166"/>
              <a:gd name="T97" fmla="*/ 2817 h 3275"/>
              <a:gd name="T98" fmla="*/ 122 w 2166"/>
              <a:gd name="T99" fmla="*/ 2868 h 3275"/>
              <a:gd name="T100" fmla="*/ 1 w 2166"/>
              <a:gd name="T101" fmla="*/ 2943 h 3275"/>
              <a:gd name="T102" fmla="*/ 52 w 2166"/>
              <a:gd name="T103" fmla="*/ 2777 h 3275"/>
              <a:gd name="T104" fmla="*/ 115 w 2166"/>
              <a:gd name="T105" fmla="*/ 2389 h 3275"/>
              <a:gd name="T106" fmla="*/ 103 w 2166"/>
              <a:gd name="T107" fmla="*/ 1864 h 3275"/>
              <a:gd name="T108" fmla="*/ 80 w 2166"/>
              <a:gd name="T109" fmla="*/ 1442 h 3275"/>
              <a:gd name="T110" fmla="*/ 94 w 2166"/>
              <a:gd name="T111" fmla="*/ 984 h 3275"/>
              <a:gd name="T112" fmla="*/ 165 w 2166"/>
              <a:gd name="T113" fmla="*/ 565 h 3275"/>
              <a:gd name="T114" fmla="*/ 315 w 2166"/>
              <a:gd name="T115" fmla="*/ 262 h 3275"/>
              <a:gd name="T116" fmla="*/ 565 w 2166"/>
              <a:gd name="T117" fmla="*/ 153 h 3275"/>
              <a:gd name="T118" fmla="*/ 625 w 2166"/>
              <a:gd name="T119" fmla="*/ 124 h 3275"/>
              <a:gd name="T120" fmla="*/ 783 w 2166"/>
              <a:gd name="T121" fmla="*/ 61 h 3275"/>
              <a:gd name="T122" fmla="*/ 1004 w 2166"/>
              <a:gd name="T123" fmla="*/ 8 h 3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166" h="3275">
                <a:moveTo>
                  <a:pt x="1147" y="0"/>
                </a:moveTo>
                <a:lnTo>
                  <a:pt x="1184" y="1"/>
                </a:lnTo>
                <a:lnTo>
                  <a:pt x="1221" y="4"/>
                </a:lnTo>
                <a:lnTo>
                  <a:pt x="1258" y="9"/>
                </a:lnTo>
                <a:lnTo>
                  <a:pt x="1294" y="16"/>
                </a:lnTo>
                <a:lnTo>
                  <a:pt x="1331" y="26"/>
                </a:lnTo>
                <a:lnTo>
                  <a:pt x="1367" y="37"/>
                </a:lnTo>
                <a:lnTo>
                  <a:pt x="1403" y="50"/>
                </a:lnTo>
                <a:lnTo>
                  <a:pt x="1439" y="67"/>
                </a:lnTo>
                <a:lnTo>
                  <a:pt x="1474" y="85"/>
                </a:lnTo>
                <a:lnTo>
                  <a:pt x="1509" y="107"/>
                </a:lnTo>
                <a:lnTo>
                  <a:pt x="1543" y="131"/>
                </a:lnTo>
                <a:lnTo>
                  <a:pt x="1576" y="158"/>
                </a:lnTo>
                <a:lnTo>
                  <a:pt x="1608" y="189"/>
                </a:lnTo>
                <a:lnTo>
                  <a:pt x="1638" y="222"/>
                </a:lnTo>
                <a:lnTo>
                  <a:pt x="1668" y="259"/>
                </a:lnTo>
                <a:lnTo>
                  <a:pt x="1697" y="299"/>
                </a:lnTo>
                <a:lnTo>
                  <a:pt x="1725" y="343"/>
                </a:lnTo>
                <a:lnTo>
                  <a:pt x="1752" y="391"/>
                </a:lnTo>
                <a:lnTo>
                  <a:pt x="1775" y="442"/>
                </a:lnTo>
                <a:lnTo>
                  <a:pt x="1799" y="497"/>
                </a:lnTo>
                <a:lnTo>
                  <a:pt x="1821" y="557"/>
                </a:lnTo>
                <a:lnTo>
                  <a:pt x="1840" y="621"/>
                </a:lnTo>
                <a:lnTo>
                  <a:pt x="1858" y="689"/>
                </a:lnTo>
                <a:lnTo>
                  <a:pt x="1873" y="761"/>
                </a:lnTo>
                <a:lnTo>
                  <a:pt x="1886" y="838"/>
                </a:lnTo>
                <a:lnTo>
                  <a:pt x="1899" y="920"/>
                </a:lnTo>
                <a:lnTo>
                  <a:pt x="1908" y="1006"/>
                </a:lnTo>
                <a:lnTo>
                  <a:pt x="1914" y="1097"/>
                </a:lnTo>
                <a:lnTo>
                  <a:pt x="1918" y="1194"/>
                </a:lnTo>
                <a:lnTo>
                  <a:pt x="1920" y="1296"/>
                </a:lnTo>
                <a:lnTo>
                  <a:pt x="1921" y="1432"/>
                </a:lnTo>
                <a:lnTo>
                  <a:pt x="1923" y="1562"/>
                </a:lnTo>
                <a:lnTo>
                  <a:pt x="1925" y="1684"/>
                </a:lnTo>
                <a:lnTo>
                  <a:pt x="1929" y="1799"/>
                </a:lnTo>
                <a:lnTo>
                  <a:pt x="1932" y="1908"/>
                </a:lnTo>
                <a:lnTo>
                  <a:pt x="1936" y="2010"/>
                </a:lnTo>
                <a:lnTo>
                  <a:pt x="1940" y="2106"/>
                </a:lnTo>
                <a:lnTo>
                  <a:pt x="1945" y="2196"/>
                </a:lnTo>
                <a:lnTo>
                  <a:pt x="1950" y="2280"/>
                </a:lnTo>
                <a:lnTo>
                  <a:pt x="1956" y="2358"/>
                </a:lnTo>
                <a:lnTo>
                  <a:pt x="1962" y="2431"/>
                </a:lnTo>
                <a:lnTo>
                  <a:pt x="1969" y="2499"/>
                </a:lnTo>
                <a:lnTo>
                  <a:pt x="1975" y="2562"/>
                </a:lnTo>
                <a:lnTo>
                  <a:pt x="1982" y="2620"/>
                </a:lnTo>
                <a:lnTo>
                  <a:pt x="1989" y="2674"/>
                </a:lnTo>
                <a:lnTo>
                  <a:pt x="1996" y="2722"/>
                </a:lnTo>
                <a:lnTo>
                  <a:pt x="2005" y="2768"/>
                </a:lnTo>
                <a:lnTo>
                  <a:pt x="2012" y="2808"/>
                </a:lnTo>
                <a:lnTo>
                  <a:pt x="2020" y="2845"/>
                </a:lnTo>
                <a:lnTo>
                  <a:pt x="2028" y="2878"/>
                </a:lnTo>
                <a:lnTo>
                  <a:pt x="2037" y="2908"/>
                </a:lnTo>
                <a:lnTo>
                  <a:pt x="2045" y="2935"/>
                </a:lnTo>
                <a:lnTo>
                  <a:pt x="2053" y="2958"/>
                </a:lnTo>
                <a:lnTo>
                  <a:pt x="2060" y="2980"/>
                </a:lnTo>
                <a:lnTo>
                  <a:pt x="2068" y="2998"/>
                </a:lnTo>
                <a:lnTo>
                  <a:pt x="2077" y="3014"/>
                </a:lnTo>
                <a:lnTo>
                  <a:pt x="2085" y="3027"/>
                </a:lnTo>
                <a:lnTo>
                  <a:pt x="2092" y="3039"/>
                </a:lnTo>
                <a:lnTo>
                  <a:pt x="2099" y="3049"/>
                </a:lnTo>
                <a:lnTo>
                  <a:pt x="2108" y="3057"/>
                </a:lnTo>
                <a:lnTo>
                  <a:pt x="2114" y="3065"/>
                </a:lnTo>
                <a:lnTo>
                  <a:pt x="2121" y="3071"/>
                </a:lnTo>
                <a:lnTo>
                  <a:pt x="2128" y="3075"/>
                </a:lnTo>
                <a:lnTo>
                  <a:pt x="2134" y="3079"/>
                </a:lnTo>
                <a:lnTo>
                  <a:pt x="2139" y="3083"/>
                </a:lnTo>
                <a:lnTo>
                  <a:pt x="2146" y="3086"/>
                </a:lnTo>
                <a:lnTo>
                  <a:pt x="2151" y="3089"/>
                </a:lnTo>
                <a:lnTo>
                  <a:pt x="2155" y="3091"/>
                </a:lnTo>
                <a:lnTo>
                  <a:pt x="2159" y="3096"/>
                </a:lnTo>
                <a:lnTo>
                  <a:pt x="2163" y="3099"/>
                </a:lnTo>
                <a:lnTo>
                  <a:pt x="2166" y="3103"/>
                </a:lnTo>
                <a:lnTo>
                  <a:pt x="2163" y="3103"/>
                </a:lnTo>
                <a:lnTo>
                  <a:pt x="2154" y="3102"/>
                </a:lnTo>
                <a:lnTo>
                  <a:pt x="2139" y="3100"/>
                </a:lnTo>
                <a:lnTo>
                  <a:pt x="2121" y="3097"/>
                </a:lnTo>
                <a:lnTo>
                  <a:pt x="2098" y="3092"/>
                </a:lnTo>
                <a:lnTo>
                  <a:pt x="2074" y="3087"/>
                </a:lnTo>
                <a:lnTo>
                  <a:pt x="2046" y="3080"/>
                </a:lnTo>
                <a:lnTo>
                  <a:pt x="2018" y="3072"/>
                </a:lnTo>
                <a:lnTo>
                  <a:pt x="1988" y="3062"/>
                </a:lnTo>
                <a:lnTo>
                  <a:pt x="1958" y="3049"/>
                </a:lnTo>
                <a:lnTo>
                  <a:pt x="1931" y="3036"/>
                </a:lnTo>
                <a:lnTo>
                  <a:pt x="1903" y="3019"/>
                </a:lnTo>
                <a:lnTo>
                  <a:pt x="1878" y="3001"/>
                </a:lnTo>
                <a:lnTo>
                  <a:pt x="1857" y="2980"/>
                </a:lnTo>
                <a:lnTo>
                  <a:pt x="1856" y="2983"/>
                </a:lnTo>
                <a:lnTo>
                  <a:pt x="1854" y="2992"/>
                </a:lnTo>
                <a:lnTo>
                  <a:pt x="1851" y="3006"/>
                </a:lnTo>
                <a:lnTo>
                  <a:pt x="1846" y="3023"/>
                </a:lnTo>
                <a:lnTo>
                  <a:pt x="1841" y="3044"/>
                </a:lnTo>
                <a:lnTo>
                  <a:pt x="1833" y="3067"/>
                </a:lnTo>
                <a:lnTo>
                  <a:pt x="1825" y="3090"/>
                </a:lnTo>
                <a:lnTo>
                  <a:pt x="1813" y="3114"/>
                </a:lnTo>
                <a:lnTo>
                  <a:pt x="1802" y="3137"/>
                </a:lnTo>
                <a:lnTo>
                  <a:pt x="1788" y="3157"/>
                </a:lnTo>
                <a:lnTo>
                  <a:pt x="1788" y="3154"/>
                </a:lnTo>
                <a:lnTo>
                  <a:pt x="1787" y="3146"/>
                </a:lnTo>
                <a:lnTo>
                  <a:pt x="1785" y="3133"/>
                </a:lnTo>
                <a:lnTo>
                  <a:pt x="1780" y="3116"/>
                </a:lnTo>
                <a:lnTo>
                  <a:pt x="1775" y="3098"/>
                </a:lnTo>
                <a:lnTo>
                  <a:pt x="1767" y="3076"/>
                </a:lnTo>
                <a:lnTo>
                  <a:pt x="1756" y="3054"/>
                </a:lnTo>
                <a:lnTo>
                  <a:pt x="1741" y="3032"/>
                </a:lnTo>
                <a:lnTo>
                  <a:pt x="1724" y="3010"/>
                </a:lnTo>
                <a:lnTo>
                  <a:pt x="1722" y="3010"/>
                </a:lnTo>
                <a:lnTo>
                  <a:pt x="1715" y="3012"/>
                </a:lnTo>
                <a:lnTo>
                  <a:pt x="1704" y="3016"/>
                </a:lnTo>
                <a:lnTo>
                  <a:pt x="1691" y="3022"/>
                </a:lnTo>
                <a:lnTo>
                  <a:pt x="1678" y="3031"/>
                </a:lnTo>
                <a:lnTo>
                  <a:pt x="1664" y="3041"/>
                </a:lnTo>
                <a:lnTo>
                  <a:pt x="1651" y="3053"/>
                </a:lnTo>
                <a:lnTo>
                  <a:pt x="1641" y="3069"/>
                </a:lnTo>
                <a:lnTo>
                  <a:pt x="1635" y="3077"/>
                </a:lnTo>
                <a:lnTo>
                  <a:pt x="1630" y="3079"/>
                </a:lnTo>
                <a:lnTo>
                  <a:pt x="1625" y="3077"/>
                </a:lnTo>
                <a:lnTo>
                  <a:pt x="1621" y="3071"/>
                </a:lnTo>
                <a:lnTo>
                  <a:pt x="1616" y="3062"/>
                </a:lnTo>
                <a:lnTo>
                  <a:pt x="1610" y="3049"/>
                </a:lnTo>
                <a:lnTo>
                  <a:pt x="1602" y="3036"/>
                </a:lnTo>
                <a:lnTo>
                  <a:pt x="1593" y="3020"/>
                </a:lnTo>
                <a:lnTo>
                  <a:pt x="1581" y="3004"/>
                </a:lnTo>
                <a:lnTo>
                  <a:pt x="1566" y="2988"/>
                </a:lnTo>
                <a:lnTo>
                  <a:pt x="1549" y="2974"/>
                </a:lnTo>
                <a:lnTo>
                  <a:pt x="1527" y="2960"/>
                </a:lnTo>
                <a:lnTo>
                  <a:pt x="1527" y="2957"/>
                </a:lnTo>
                <a:lnTo>
                  <a:pt x="1525" y="2948"/>
                </a:lnTo>
                <a:lnTo>
                  <a:pt x="1523" y="2933"/>
                </a:lnTo>
                <a:lnTo>
                  <a:pt x="1521" y="2913"/>
                </a:lnTo>
                <a:lnTo>
                  <a:pt x="1518" y="2888"/>
                </a:lnTo>
                <a:lnTo>
                  <a:pt x="1514" y="2859"/>
                </a:lnTo>
                <a:lnTo>
                  <a:pt x="1510" y="2827"/>
                </a:lnTo>
                <a:lnTo>
                  <a:pt x="1506" y="2791"/>
                </a:lnTo>
                <a:lnTo>
                  <a:pt x="1502" y="2753"/>
                </a:lnTo>
                <a:lnTo>
                  <a:pt x="1498" y="2713"/>
                </a:lnTo>
                <a:lnTo>
                  <a:pt x="1493" y="2672"/>
                </a:lnTo>
                <a:lnTo>
                  <a:pt x="1490" y="2629"/>
                </a:lnTo>
                <a:lnTo>
                  <a:pt x="1486" y="2586"/>
                </a:lnTo>
                <a:lnTo>
                  <a:pt x="1484" y="2543"/>
                </a:lnTo>
                <a:lnTo>
                  <a:pt x="1482" y="2499"/>
                </a:lnTo>
                <a:lnTo>
                  <a:pt x="1480" y="2457"/>
                </a:lnTo>
                <a:lnTo>
                  <a:pt x="1479" y="2417"/>
                </a:lnTo>
                <a:lnTo>
                  <a:pt x="1480" y="2379"/>
                </a:lnTo>
                <a:lnTo>
                  <a:pt x="1481" y="2343"/>
                </a:lnTo>
                <a:lnTo>
                  <a:pt x="1484" y="2310"/>
                </a:lnTo>
                <a:lnTo>
                  <a:pt x="1487" y="2280"/>
                </a:lnTo>
                <a:lnTo>
                  <a:pt x="1492" y="2254"/>
                </a:lnTo>
                <a:lnTo>
                  <a:pt x="1500" y="2233"/>
                </a:lnTo>
                <a:lnTo>
                  <a:pt x="1508" y="2217"/>
                </a:lnTo>
                <a:lnTo>
                  <a:pt x="1510" y="2215"/>
                </a:lnTo>
                <a:lnTo>
                  <a:pt x="1515" y="2209"/>
                </a:lnTo>
                <a:lnTo>
                  <a:pt x="1523" y="2197"/>
                </a:lnTo>
                <a:lnTo>
                  <a:pt x="1534" y="2184"/>
                </a:lnTo>
                <a:lnTo>
                  <a:pt x="1546" y="2166"/>
                </a:lnTo>
                <a:lnTo>
                  <a:pt x="1561" y="2145"/>
                </a:lnTo>
                <a:lnTo>
                  <a:pt x="1577" y="2121"/>
                </a:lnTo>
                <a:lnTo>
                  <a:pt x="1594" y="2094"/>
                </a:lnTo>
                <a:lnTo>
                  <a:pt x="1612" y="2064"/>
                </a:lnTo>
                <a:lnTo>
                  <a:pt x="1629" y="2033"/>
                </a:lnTo>
                <a:lnTo>
                  <a:pt x="1647" y="1999"/>
                </a:lnTo>
                <a:lnTo>
                  <a:pt x="1664" y="1963"/>
                </a:lnTo>
                <a:lnTo>
                  <a:pt x="1681" y="1926"/>
                </a:lnTo>
                <a:lnTo>
                  <a:pt x="1695" y="1888"/>
                </a:lnTo>
                <a:lnTo>
                  <a:pt x="1708" y="1848"/>
                </a:lnTo>
                <a:lnTo>
                  <a:pt x="1720" y="1808"/>
                </a:lnTo>
                <a:lnTo>
                  <a:pt x="1728" y="1766"/>
                </a:lnTo>
                <a:lnTo>
                  <a:pt x="1734" y="1724"/>
                </a:lnTo>
                <a:lnTo>
                  <a:pt x="1735" y="1724"/>
                </a:lnTo>
                <a:lnTo>
                  <a:pt x="1739" y="1723"/>
                </a:lnTo>
                <a:lnTo>
                  <a:pt x="1745" y="1720"/>
                </a:lnTo>
                <a:lnTo>
                  <a:pt x="1754" y="1715"/>
                </a:lnTo>
                <a:lnTo>
                  <a:pt x="1763" y="1709"/>
                </a:lnTo>
                <a:lnTo>
                  <a:pt x="1774" y="1700"/>
                </a:lnTo>
                <a:lnTo>
                  <a:pt x="1786" y="1689"/>
                </a:lnTo>
                <a:lnTo>
                  <a:pt x="1797" y="1675"/>
                </a:lnTo>
                <a:lnTo>
                  <a:pt x="1808" y="1657"/>
                </a:lnTo>
                <a:lnTo>
                  <a:pt x="1820" y="1636"/>
                </a:lnTo>
                <a:lnTo>
                  <a:pt x="1830" y="1612"/>
                </a:lnTo>
                <a:lnTo>
                  <a:pt x="1839" y="1583"/>
                </a:lnTo>
                <a:lnTo>
                  <a:pt x="1846" y="1550"/>
                </a:lnTo>
                <a:lnTo>
                  <a:pt x="1851" y="1513"/>
                </a:lnTo>
                <a:lnTo>
                  <a:pt x="1856" y="1474"/>
                </a:lnTo>
                <a:lnTo>
                  <a:pt x="1858" y="1440"/>
                </a:lnTo>
                <a:lnTo>
                  <a:pt x="1858" y="1412"/>
                </a:lnTo>
                <a:lnTo>
                  <a:pt x="1857" y="1387"/>
                </a:lnTo>
                <a:lnTo>
                  <a:pt x="1854" y="1366"/>
                </a:lnTo>
                <a:lnTo>
                  <a:pt x="1850" y="1351"/>
                </a:lnTo>
                <a:lnTo>
                  <a:pt x="1845" y="1340"/>
                </a:lnTo>
                <a:lnTo>
                  <a:pt x="1838" y="1335"/>
                </a:lnTo>
                <a:lnTo>
                  <a:pt x="1830" y="1335"/>
                </a:lnTo>
                <a:lnTo>
                  <a:pt x="1821" y="1340"/>
                </a:lnTo>
                <a:lnTo>
                  <a:pt x="1809" y="1352"/>
                </a:lnTo>
                <a:lnTo>
                  <a:pt x="1797" y="1368"/>
                </a:lnTo>
                <a:lnTo>
                  <a:pt x="1784" y="1391"/>
                </a:lnTo>
                <a:lnTo>
                  <a:pt x="1768" y="1419"/>
                </a:lnTo>
                <a:lnTo>
                  <a:pt x="1763" y="1296"/>
                </a:lnTo>
                <a:lnTo>
                  <a:pt x="1761" y="1295"/>
                </a:lnTo>
                <a:lnTo>
                  <a:pt x="1754" y="1291"/>
                </a:lnTo>
                <a:lnTo>
                  <a:pt x="1742" y="1285"/>
                </a:lnTo>
                <a:lnTo>
                  <a:pt x="1728" y="1277"/>
                </a:lnTo>
                <a:lnTo>
                  <a:pt x="1710" y="1268"/>
                </a:lnTo>
                <a:lnTo>
                  <a:pt x="1693" y="1257"/>
                </a:lnTo>
                <a:lnTo>
                  <a:pt x="1674" y="1244"/>
                </a:lnTo>
                <a:lnTo>
                  <a:pt x="1656" y="1231"/>
                </a:lnTo>
                <a:lnTo>
                  <a:pt x="1638" y="1218"/>
                </a:lnTo>
                <a:lnTo>
                  <a:pt x="1623" y="1203"/>
                </a:lnTo>
                <a:lnTo>
                  <a:pt x="1611" y="1188"/>
                </a:lnTo>
                <a:lnTo>
                  <a:pt x="1601" y="1173"/>
                </a:lnTo>
                <a:lnTo>
                  <a:pt x="1596" y="1158"/>
                </a:lnTo>
                <a:lnTo>
                  <a:pt x="1593" y="1157"/>
                </a:lnTo>
                <a:lnTo>
                  <a:pt x="1586" y="1154"/>
                </a:lnTo>
                <a:lnTo>
                  <a:pt x="1574" y="1148"/>
                </a:lnTo>
                <a:lnTo>
                  <a:pt x="1557" y="1140"/>
                </a:lnTo>
                <a:lnTo>
                  <a:pt x="1537" y="1130"/>
                </a:lnTo>
                <a:lnTo>
                  <a:pt x="1513" y="1119"/>
                </a:lnTo>
                <a:lnTo>
                  <a:pt x="1485" y="1105"/>
                </a:lnTo>
                <a:lnTo>
                  <a:pt x="1454" y="1091"/>
                </a:lnTo>
                <a:lnTo>
                  <a:pt x="1421" y="1074"/>
                </a:lnTo>
                <a:lnTo>
                  <a:pt x="1386" y="1056"/>
                </a:lnTo>
                <a:lnTo>
                  <a:pt x="1349" y="1036"/>
                </a:lnTo>
                <a:lnTo>
                  <a:pt x="1310" y="1016"/>
                </a:lnTo>
                <a:lnTo>
                  <a:pt x="1270" y="994"/>
                </a:lnTo>
                <a:lnTo>
                  <a:pt x="1230" y="970"/>
                </a:lnTo>
                <a:lnTo>
                  <a:pt x="1189" y="946"/>
                </a:lnTo>
                <a:lnTo>
                  <a:pt x="1147" y="922"/>
                </a:lnTo>
                <a:lnTo>
                  <a:pt x="1106" y="896"/>
                </a:lnTo>
                <a:lnTo>
                  <a:pt x="1065" y="869"/>
                </a:lnTo>
                <a:lnTo>
                  <a:pt x="1024" y="842"/>
                </a:lnTo>
                <a:lnTo>
                  <a:pt x="985" y="814"/>
                </a:lnTo>
                <a:lnTo>
                  <a:pt x="948" y="787"/>
                </a:lnTo>
                <a:lnTo>
                  <a:pt x="912" y="758"/>
                </a:lnTo>
                <a:lnTo>
                  <a:pt x="878" y="730"/>
                </a:lnTo>
                <a:lnTo>
                  <a:pt x="848" y="701"/>
                </a:lnTo>
                <a:lnTo>
                  <a:pt x="820" y="672"/>
                </a:lnTo>
                <a:lnTo>
                  <a:pt x="795" y="643"/>
                </a:lnTo>
                <a:lnTo>
                  <a:pt x="773" y="615"/>
                </a:lnTo>
                <a:lnTo>
                  <a:pt x="757" y="587"/>
                </a:lnTo>
                <a:lnTo>
                  <a:pt x="757" y="591"/>
                </a:lnTo>
                <a:lnTo>
                  <a:pt x="757" y="601"/>
                </a:lnTo>
                <a:lnTo>
                  <a:pt x="757" y="619"/>
                </a:lnTo>
                <a:lnTo>
                  <a:pt x="757" y="641"/>
                </a:lnTo>
                <a:lnTo>
                  <a:pt x="756" y="669"/>
                </a:lnTo>
                <a:lnTo>
                  <a:pt x="756" y="702"/>
                </a:lnTo>
                <a:lnTo>
                  <a:pt x="755" y="737"/>
                </a:lnTo>
                <a:lnTo>
                  <a:pt x="753" y="776"/>
                </a:lnTo>
                <a:lnTo>
                  <a:pt x="751" y="819"/>
                </a:lnTo>
                <a:lnTo>
                  <a:pt x="748" y="862"/>
                </a:lnTo>
                <a:lnTo>
                  <a:pt x="745" y="906"/>
                </a:lnTo>
                <a:lnTo>
                  <a:pt x="740" y="951"/>
                </a:lnTo>
                <a:lnTo>
                  <a:pt x="734" y="995"/>
                </a:lnTo>
                <a:lnTo>
                  <a:pt x="727" y="1039"/>
                </a:lnTo>
                <a:lnTo>
                  <a:pt x="719" y="1082"/>
                </a:lnTo>
                <a:lnTo>
                  <a:pt x="710" y="1122"/>
                </a:lnTo>
                <a:lnTo>
                  <a:pt x="699" y="1159"/>
                </a:lnTo>
                <a:lnTo>
                  <a:pt x="687" y="1192"/>
                </a:lnTo>
                <a:lnTo>
                  <a:pt x="674" y="1222"/>
                </a:lnTo>
                <a:lnTo>
                  <a:pt x="658" y="1247"/>
                </a:lnTo>
                <a:lnTo>
                  <a:pt x="658" y="1251"/>
                </a:lnTo>
                <a:lnTo>
                  <a:pt x="657" y="1262"/>
                </a:lnTo>
                <a:lnTo>
                  <a:pt x="656" y="1280"/>
                </a:lnTo>
                <a:lnTo>
                  <a:pt x="655" y="1304"/>
                </a:lnTo>
                <a:lnTo>
                  <a:pt x="653" y="1336"/>
                </a:lnTo>
                <a:lnTo>
                  <a:pt x="651" y="1372"/>
                </a:lnTo>
                <a:lnTo>
                  <a:pt x="649" y="1416"/>
                </a:lnTo>
                <a:lnTo>
                  <a:pt x="647" y="1463"/>
                </a:lnTo>
                <a:lnTo>
                  <a:pt x="645" y="1515"/>
                </a:lnTo>
                <a:lnTo>
                  <a:pt x="643" y="1571"/>
                </a:lnTo>
                <a:lnTo>
                  <a:pt x="640" y="1632"/>
                </a:lnTo>
                <a:lnTo>
                  <a:pt x="638" y="1696"/>
                </a:lnTo>
                <a:lnTo>
                  <a:pt x="636" y="1763"/>
                </a:lnTo>
                <a:lnTo>
                  <a:pt x="634" y="1833"/>
                </a:lnTo>
                <a:lnTo>
                  <a:pt x="632" y="1906"/>
                </a:lnTo>
                <a:lnTo>
                  <a:pt x="630" y="1980"/>
                </a:lnTo>
                <a:lnTo>
                  <a:pt x="628" y="2056"/>
                </a:lnTo>
                <a:lnTo>
                  <a:pt x="627" y="2133"/>
                </a:lnTo>
                <a:lnTo>
                  <a:pt x="627" y="2212"/>
                </a:lnTo>
                <a:lnTo>
                  <a:pt x="627" y="2291"/>
                </a:lnTo>
                <a:lnTo>
                  <a:pt x="627" y="2370"/>
                </a:lnTo>
                <a:lnTo>
                  <a:pt x="628" y="2449"/>
                </a:lnTo>
                <a:lnTo>
                  <a:pt x="630" y="2526"/>
                </a:lnTo>
                <a:lnTo>
                  <a:pt x="633" y="2604"/>
                </a:lnTo>
                <a:lnTo>
                  <a:pt x="635" y="2679"/>
                </a:lnTo>
                <a:lnTo>
                  <a:pt x="639" y="2753"/>
                </a:lnTo>
                <a:lnTo>
                  <a:pt x="643" y="2825"/>
                </a:lnTo>
                <a:lnTo>
                  <a:pt x="648" y="2894"/>
                </a:lnTo>
                <a:lnTo>
                  <a:pt x="654" y="2960"/>
                </a:lnTo>
                <a:lnTo>
                  <a:pt x="661" y="3023"/>
                </a:lnTo>
                <a:lnTo>
                  <a:pt x="670" y="3083"/>
                </a:lnTo>
                <a:lnTo>
                  <a:pt x="679" y="3138"/>
                </a:lnTo>
                <a:lnTo>
                  <a:pt x="689" y="3188"/>
                </a:lnTo>
                <a:lnTo>
                  <a:pt x="700" y="3235"/>
                </a:lnTo>
                <a:lnTo>
                  <a:pt x="713" y="3275"/>
                </a:lnTo>
                <a:lnTo>
                  <a:pt x="710" y="3274"/>
                </a:lnTo>
                <a:lnTo>
                  <a:pt x="704" y="3270"/>
                </a:lnTo>
                <a:lnTo>
                  <a:pt x="694" y="3264"/>
                </a:lnTo>
                <a:lnTo>
                  <a:pt x="681" y="3254"/>
                </a:lnTo>
                <a:lnTo>
                  <a:pt x="665" y="3243"/>
                </a:lnTo>
                <a:lnTo>
                  <a:pt x="648" y="3230"/>
                </a:lnTo>
                <a:lnTo>
                  <a:pt x="629" y="3213"/>
                </a:lnTo>
                <a:lnTo>
                  <a:pt x="610" y="3196"/>
                </a:lnTo>
                <a:lnTo>
                  <a:pt x="590" y="3175"/>
                </a:lnTo>
                <a:lnTo>
                  <a:pt x="571" y="3153"/>
                </a:lnTo>
                <a:lnTo>
                  <a:pt x="553" y="3130"/>
                </a:lnTo>
                <a:lnTo>
                  <a:pt x="537" y="3105"/>
                </a:lnTo>
                <a:lnTo>
                  <a:pt x="521" y="3078"/>
                </a:lnTo>
                <a:lnTo>
                  <a:pt x="510" y="3049"/>
                </a:lnTo>
                <a:lnTo>
                  <a:pt x="501" y="3019"/>
                </a:lnTo>
                <a:lnTo>
                  <a:pt x="500" y="3018"/>
                </a:lnTo>
                <a:lnTo>
                  <a:pt x="494" y="3014"/>
                </a:lnTo>
                <a:lnTo>
                  <a:pt x="485" y="3008"/>
                </a:lnTo>
                <a:lnTo>
                  <a:pt x="475" y="2999"/>
                </a:lnTo>
                <a:lnTo>
                  <a:pt x="463" y="2987"/>
                </a:lnTo>
                <a:lnTo>
                  <a:pt x="448" y="2971"/>
                </a:lnTo>
                <a:lnTo>
                  <a:pt x="433" y="2952"/>
                </a:lnTo>
                <a:lnTo>
                  <a:pt x="418" y="2930"/>
                </a:lnTo>
                <a:lnTo>
                  <a:pt x="402" y="2903"/>
                </a:lnTo>
                <a:lnTo>
                  <a:pt x="387" y="2872"/>
                </a:lnTo>
                <a:lnTo>
                  <a:pt x="372" y="2837"/>
                </a:lnTo>
                <a:lnTo>
                  <a:pt x="359" y="2798"/>
                </a:lnTo>
                <a:lnTo>
                  <a:pt x="348" y="2753"/>
                </a:lnTo>
                <a:lnTo>
                  <a:pt x="339" y="2705"/>
                </a:lnTo>
                <a:lnTo>
                  <a:pt x="339" y="2707"/>
                </a:lnTo>
                <a:lnTo>
                  <a:pt x="339" y="2715"/>
                </a:lnTo>
                <a:lnTo>
                  <a:pt x="338" y="2727"/>
                </a:lnTo>
                <a:lnTo>
                  <a:pt x="337" y="2744"/>
                </a:lnTo>
                <a:lnTo>
                  <a:pt x="335" y="2762"/>
                </a:lnTo>
                <a:lnTo>
                  <a:pt x="332" y="2783"/>
                </a:lnTo>
                <a:lnTo>
                  <a:pt x="327" y="2805"/>
                </a:lnTo>
                <a:lnTo>
                  <a:pt x="321" y="2827"/>
                </a:lnTo>
                <a:lnTo>
                  <a:pt x="312" y="2850"/>
                </a:lnTo>
                <a:lnTo>
                  <a:pt x="301" y="2872"/>
                </a:lnTo>
                <a:lnTo>
                  <a:pt x="287" y="2890"/>
                </a:lnTo>
                <a:lnTo>
                  <a:pt x="270" y="2908"/>
                </a:lnTo>
                <a:lnTo>
                  <a:pt x="251" y="2921"/>
                </a:lnTo>
                <a:lnTo>
                  <a:pt x="250" y="2918"/>
                </a:lnTo>
                <a:lnTo>
                  <a:pt x="246" y="2912"/>
                </a:lnTo>
                <a:lnTo>
                  <a:pt x="241" y="2903"/>
                </a:lnTo>
                <a:lnTo>
                  <a:pt x="233" y="2890"/>
                </a:lnTo>
                <a:lnTo>
                  <a:pt x="225" y="2877"/>
                </a:lnTo>
                <a:lnTo>
                  <a:pt x="217" y="2861"/>
                </a:lnTo>
                <a:lnTo>
                  <a:pt x="207" y="2846"/>
                </a:lnTo>
                <a:lnTo>
                  <a:pt x="196" y="2832"/>
                </a:lnTo>
                <a:lnTo>
                  <a:pt x="187" y="2817"/>
                </a:lnTo>
                <a:lnTo>
                  <a:pt x="180" y="2812"/>
                </a:lnTo>
                <a:lnTo>
                  <a:pt x="173" y="2811"/>
                </a:lnTo>
                <a:lnTo>
                  <a:pt x="165" y="2816"/>
                </a:lnTo>
                <a:lnTo>
                  <a:pt x="156" y="2825"/>
                </a:lnTo>
                <a:lnTo>
                  <a:pt x="146" y="2837"/>
                </a:lnTo>
                <a:lnTo>
                  <a:pt x="135" y="2851"/>
                </a:lnTo>
                <a:lnTo>
                  <a:pt x="122" y="2868"/>
                </a:lnTo>
                <a:lnTo>
                  <a:pt x="108" y="2884"/>
                </a:lnTo>
                <a:lnTo>
                  <a:pt x="90" y="2900"/>
                </a:lnTo>
                <a:lnTo>
                  <a:pt x="72" y="2915"/>
                </a:lnTo>
                <a:lnTo>
                  <a:pt x="51" y="2928"/>
                </a:lnTo>
                <a:lnTo>
                  <a:pt x="27" y="2939"/>
                </a:lnTo>
                <a:lnTo>
                  <a:pt x="0" y="2945"/>
                </a:lnTo>
                <a:lnTo>
                  <a:pt x="1" y="2943"/>
                </a:lnTo>
                <a:lnTo>
                  <a:pt x="5" y="2935"/>
                </a:lnTo>
                <a:lnTo>
                  <a:pt x="9" y="2920"/>
                </a:lnTo>
                <a:lnTo>
                  <a:pt x="16" y="2902"/>
                </a:lnTo>
                <a:lnTo>
                  <a:pt x="24" y="2878"/>
                </a:lnTo>
                <a:lnTo>
                  <a:pt x="33" y="2849"/>
                </a:lnTo>
                <a:lnTo>
                  <a:pt x="42" y="2815"/>
                </a:lnTo>
                <a:lnTo>
                  <a:pt x="52" y="2777"/>
                </a:lnTo>
                <a:lnTo>
                  <a:pt x="63" y="2735"/>
                </a:lnTo>
                <a:lnTo>
                  <a:pt x="73" y="2687"/>
                </a:lnTo>
                <a:lnTo>
                  <a:pt x="83" y="2636"/>
                </a:lnTo>
                <a:lnTo>
                  <a:pt x="93" y="2580"/>
                </a:lnTo>
                <a:lnTo>
                  <a:pt x="101" y="2520"/>
                </a:lnTo>
                <a:lnTo>
                  <a:pt x="109" y="2457"/>
                </a:lnTo>
                <a:lnTo>
                  <a:pt x="115" y="2389"/>
                </a:lnTo>
                <a:lnTo>
                  <a:pt x="119" y="2319"/>
                </a:lnTo>
                <a:lnTo>
                  <a:pt x="122" y="2245"/>
                </a:lnTo>
                <a:lnTo>
                  <a:pt x="122" y="2167"/>
                </a:lnTo>
                <a:lnTo>
                  <a:pt x="120" y="2087"/>
                </a:lnTo>
                <a:lnTo>
                  <a:pt x="116" y="2002"/>
                </a:lnTo>
                <a:lnTo>
                  <a:pt x="109" y="1916"/>
                </a:lnTo>
                <a:lnTo>
                  <a:pt x="103" y="1864"/>
                </a:lnTo>
                <a:lnTo>
                  <a:pt x="99" y="1809"/>
                </a:lnTo>
                <a:lnTo>
                  <a:pt x="94" y="1752"/>
                </a:lnTo>
                <a:lnTo>
                  <a:pt x="90" y="1693"/>
                </a:lnTo>
                <a:lnTo>
                  <a:pt x="86" y="1632"/>
                </a:lnTo>
                <a:lnTo>
                  <a:pt x="83" y="1570"/>
                </a:lnTo>
                <a:lnTo>
                  <a:pt x="81" y="1507"/>
                </a:lnTo>
                <a:lnTo>
                  <a:pt x="80" y="1442"/>
                </a:lnTo>
                <a:lnTo>
                  <a:pt x="79" y="1378"/>
                </a:lnTo>
                <a:lnTo>
                  <a:pt x="79" y="1313"/>
                </a:lnTo>
                <a:lnTo>
                  <a:pt x="80" y="1247"/>
                </a:lnTo>
                <a:lnTo>
                  <a:pt x="81" y="1181"/>
                </a:lnTo>
                <a:lnTo>
                  <a:pt x="84" y="1115"/>
                </a:lnTo>
                <a:lnTo>
                  <a:pt x="88" y="1049"/>
                </a:lnTo>
                <a:lnTo>
                  <a:pt x="94" y="984"/>
                </a:lnTo>
                <a:lnTo>
                  <a:pt x="100" y="920"/>
                </a:lnTo>
                <a:lnTo>
                  <a:pt x="107" y="857"/>
                </a:lnTo>
                <a:lnTo>
                  <a:pt x="116" y="795"/>
                </a:lnTo>
                <a:lnTo>
                  <a:pt x="125" y="735"/>
                </a:lnTo>
                <a:lnTo>
                  <a:pt x="138" y="676"/>
                </a:lnTo>
                <a:lnTo>
                  <a:pt x="150" y="620"/>
                </a:lnTo>
                <a:lnTo>
                  <a:pt x="165" y="565"/>
                </a:lnTo>
                <a:lnTo>
                  <a:pt x="181" y="512"/>
                </a:lnTo>
                <a:lnTo>
                  <a:pt x="198" y="463"/>
                </a:lnTo>
                <a:lnTo>
                  <a:pt x="218" y="416"/>
                </a:lnTo>
                <a:lnTo>
                  <a:pt x="240" y="373"/>
                </a:lnTo>
                <a:lnTo>
                  <a:pt x="263" y="332"/>
                </a:lnTo>
                <a:lnTo>
                  <a:pt x="288" y="296"/>
                </a:lnTo>
                <a:lnTo>
                  <a:pt x="315" y="262"/>
                </a:lnTo>
                <a:lnTo>
                  <a:pt x="345" y="233"/>
                </a:lnTo>
                <a:lnTo>
                  <a:pt x="375" y="208"/>
                </a:lnTo>
                <a:lnTo>
                  <a:pt x="409" y="187"/>
                </a:lnTo>
                <a:lnTo>
                  <a:pt x="444" y="172"/>
                </a:lnTo>
                <a:lnTo>
                  <a:pt x="482" y="161"/>
                </a:lnTo>
                <a:lnTo>
                  <a:pt x="522" y="154"/>
                </a:lnTo>
                <a:lnTo>
                  <a:pt x="565" y="153"/>
                </a:lnTo>
                <a:lnTo>
                  <a:pt x="567" y="153"/>
                </a:lnTo>
                <a:lnTo>
                  <a:pt x="570" y="151"/>
                </a:lnTo>
                <a:lnTo>
                  <a:pt x="577" y="147"/>
                </a:lnTo>
                <a:lnTo>
                  <a:pt x="585" y="143"/>
                </a:lnTo>
                <a:lnTo>
                  <a:pt x="597" y="137"/>
                </a:lnTo>
                <a:lnTo>
                  <a:pt x="610" y="131"/>
                </a:lnTo>
                <a:lnTo>
                  <a:pt x="625" y="124"/>
                </a:lnTo>
                <a:lnTo>
                  <a:pt x="642" y="115"/>
                </a:lnTo>
                <a:lnTo>
                  <a:pt x="661" y="107"/>
                </a:lnTo>
                <a:lnTo>
                  <a:pt x="682" y="98"/>
                </a:lnTo>
                <a:lnTo>
                  <a:pt x="705" y="88"/>
                </a:lnTo>
                <a:lnTo>
                  <a:pt x="729" y="79"/>
                </a:lnTo>
                <a:lnTo>
                  <a:pt x="755" y="70"/>
                </a:lnTo>
                <a:lnTo>
                  <a:pt x="783" y="61"/>
                </a:lnTo>
                <a:lnTo>
                  <a:pt x="810" y="51"/>
                </a:lnTo>
                <a:lnTo>
                  <a:pt x="840" y="43"/>
                </a:lnTo>
                <a:lnTo>
                  <a:pt x="871" y="35"/>
                </a:lnTo>
                <a:lnTo>
                  <a:pt x="903" y="27"/>
                </a:lnTo>
                <a:lnTo>
                  <a:pt x="936" y="19"/>
                </a:lnTo>
                <a:lnTo>
                  <a:pt x="970" y="13"/>
                </a:lnTo>
                <a:lnTo>
                  <a:pt x="1004" y="8"/>
                </a:lnTo>
                <a:lnTo>
                  <a:pt x="1039" y="4"/>
                </a:lnTo>
                <a:lnTo>
                  <a:pt x="1075" y="2"/>
                </a:lnTo>
                <a:lnTo>
                  <a:pt x="1111" y="0"/>
                </a:lnTo>
                <a:lnTo>
                  <a:pt x="114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57" name="Group 446"/>
          <p:cNvGrpSpPr/>
          <p:nvPr/>
        </p:nvGrpSpPr>
        <p:grpSpPr>
          <a:xfrm>
            <a:off x="5046809" y="514913"/>
            <a:ext cx="230188" cy="573088"/>
            <a:chOff x="1706563" y="1905000"/>
            <a:chExt cx="230188" cy="573088"/>
          </a:xfrm>
          <a:solidFill>
            <a:srgbClr val="000000"/>
          </a:solidFill>
        </p:grpSpPr>
        <p:sp>
          <p:nvSpPr>
            <p:cNvPr id="458" name="Freeform 409"/>
            <p:cNvSpPr>
              <a:spLocks noEditPoints="1"/>
            </p:cNvSpPr>
            <p:nvPr/>
          </p:nvSpPr>
          <p:spPr bwMode="auto">
            <a:xfrm>
              <a:off x="1706563" y="1905000"/>
              <a:ext cx="230188" cy="231775"/>
            </a:xfrm>
            <a:custGeom>
              <a:avLst/>
              <a:gdLst>
                <a:gd name="T0" fmla="*/ 623 w 1306"/>
                <a:gd name="T1" fmla="*/ 58 h 1313"/>
                <a:gd name="T2" fmla="*/ 601 w 1306"/>
                <a:gd name="T3" fmla="*/ 100 h 1313"/>
                <a:gd name="T4" fmla="*/ 623 w 1306"/>
                <a:gd name="T5" fmla="*/ 141 h 1313"/>
                <a:gd name="T6" fmla="*/ 669 w 1306"/>
                <a:gd name="T7" fmla="*/ 149 h 1313"/>
                <a:gd name="T8" fmla="*/ 702 w 1306"/>
                <a:gd name="T9" fmla="*/ 116 h 1313"/>
                <a:gd name="T10" fmla="*/ 694 w 1306"/>
                <a:gd name="T11" fmla="*/ 70 h 1313"/>
                <a:gd name="T12" fmla="*/ 653 w 1306"/>
                <a:gd name="T13" fmla="*/ 49 h 1313"/>
                <a:gd name="T14" fmla="*/ 857 w 1306"/>
                <a:gd name="T15" fmla="*/ 3 h 1313"/>
                <a:gd name="T16" fmla="*/ 854 w 1306"/>
                <a:gd name="T17" fmla="*/ 46 h 1313"/>
                <a:gd name="T18" fmla="*/ 840 w 1306"/>
                <a:gd name="T19" fmla="*/ 122 h 1313"/>
                <a:gd name="T20" fmla="*/ 810 w 1306"/>
                <a:gd name="T21" fmla="*/ 209 h 1313"/>
                <a:gd name="T22" fmla="*/ 758 w 1306"/>
                <a:gd name="T23" fmla="*/ 285 h 1313"/>
                <a:gd name="T24" fmla="*/ 807 w 1306"/>
                <a:gd name="T25" fmla="*/ 491 h 1313"/>
                <a:gd name="T26" fmla="*/ 831 w 1306"/>
                <a:gd name="T27" fmla="*/ 543 h 1313"/>
                <a:gd name="T28" fmla="*/ 830 w 1306"/>
                <a:gd name="T29" fmla="*/ 731 h 1313"/>
                <a:gd name="T30" fmla="*/ 905 w 1306"/>
                <a:gd name="T31" fmla="*/ 759 h 1313"/>
                <a:gd name="T32" fmla="*/ 1024 w 1306"/>
                <a:gd name="T33" fmla="*/ 801 h 1313"/>
                <a:gd name="T34" fmla="*/ 1136 w 1306"/>
                <a:gd name="T35" fmla="*/ 839 h 1313"/>
                <a:gd name="T36" fmla="*/ 1228 w 1306"/>
                <a:gd name="T37" fmla="*/ 868 h 1313"/>
                <a:gd name="T38" fmla="*/ 1284 w 1306"/>
                <a:gd name="T39" fmla="*/ 883 h 1313"/>
                <a:gd name="T40" fmla="*/ 1304 w 1306"/>
                <a:gd name="T41" fmla="*/ 912 h 1313"/>
                <a:gd name="T42" fmla="*/ 1304 w 1306"/>
                <a:gd name="T43" fmla="*/ 978 h 1313"/>
                <a:gd name="T44" fmla="*/ 1291 w 1306"/>
                <a:gd name="T45" fmla="*/ 1069 h 1313"/>
                <a:gd name="T46" fmla="*/ 1267 w 1306"/>
                <a:gd name="T47" fmla="*/ 1173 h 1313"/>
                <a:gd name="T48" fmla="*/ 1239 w 1306"/>
                <a:gd name="T49" fmla="*/ 1280 h 1313"/>
                <a:gd name="T50" fmla="*/ 1209 w 1306"/>
                <a:gd name="T51" fmla="*/ 1263 h 1313"/>
                <a:gd name="T52" fmla="*/ 1151 w 1306"/>
                <a:gd name="T53" fmla="*/ 1193 h 1313"/>
                <a:gd name="T54" fmla="*/ 1056 w 1306"/>
                <a:gd name="T55" fmla="*/ 1147 h 1313"/>
                <a:gd name="T56" fmla="*/ 930 w 1306"/>
                <a:gd name="T57" fmla="*/ 1132 h 1313"/>
                <a:gd name="T58" fmla="*/ 808 w 1306"/>
                <a:gd name="T59" fmla="*/ 1147 h 1313"/>
                <a:gd name="T60" fmla="*/ 720 w 1306"/>
                <a:gd name="T61" fmla="*/ 1186 h 1313"/>
                <a:gd name="T62" fmla="*/ 660 w 1306"/>
                <a:gd name="T63" fmla="*/ 1240 h 1313"/>
                <a:gd name="T64" fmla="*/ 614 w 1306"/>
                <a:gd name="T65" fmla="*/ 1221 h 1313"/>
                <a:gd name="T66" fmla="*/ 545 w 1306"/>
                <a:gd name="T67" fmla="*/ 1170 h 1313"/>
                <a:gd name="T68" fmla="*/ 447 w 1306"/>
                <a:gd name="T69" fmla="*/ 1139 h 1313"/>
                <a:gd name="T70" fmla="*/ 315 w 1306"/>
                <a:gd name="T71" fmla="*/ 1133 h 1313"/>
                <a:gd name="T72" fmla="*/ 199 w 1306"/>
                <a:gd name="T73" fmla="*/ 1159 h 1313"/>
                <a:gd name="T74" fmla="*/ 116 w 1306"/>
                <a:gd name="T75" fmla="*/ 1215 h 1313"/>
                <a:gd name="T76" fmla="*/ 71 w 1306"/>
                <a:gd name="T77" fmla="*/ 1290 h 1313"/>
                <a:gd name="T78" fmla="*/ 43 w 1306"/>
                <a:gd name="T79" fmla="*/ 1189 h 1313"/>
                <a:gd name="T80" fmla="*/ 19 w 1306"/>
                <a:gd name="T81" fmla="*/ 1087 h 1313"/>
                <a:gd name="T82" fmla="*/ 4 w 1306"/>
                <a:gd name="T83" fmla="*/ 997 h 1313"/>
                <a:gd name="T84" fmla="*/ 1 w 1306"/>
                <a:gd name="T85" fmla="*/ 927 h 1313"/>
                <a:gd name="T86" fmla="*/ 13 w 1306"/>
                <a:gd name="T87" fmla="*/ 887 h 1313"/>
                <a:gd name="T88" fmla="*/ 55 w 1306"/>
                <a:gd name="T89" fmla="*/ 875 h 1313"/>
                <a:gd name="T90" fmla="*/ 136 w 1306"/>
                <a:gd name="T91" fmla="*/ 850 h 1313"/>
                <a:gd name="T92" fmla="*/ 243 w 1306"/>
                <a:gd name="T93" fmla="*/ 814 h 1313"/>
                <a:gd name="T94" fmla="*/ 362 w 1306"/>
                <a:gd name="T95" fmla="*/ 774 h 1313"/>
                <a:gd name="T96" fmla="*/ 477 w 1306"/>
                <a:gd name="T97" fmla="*/ 734 h 1313"/>
                <a:gd name="T98" fmla="*/ 475 w 1306"/>
                <a:gd name="T99" fmla="*/ 725 h 1313"/>
                <a:gd name="T100" fmla="*/ 486 w 1306"/>
                <a:gd name="T101" fmla="*/ 505 h 1313"/>
                <a:gd name="T102" fmla="*/ 515 w 1306"/>
                <a:gd name="T103" fmla="*/ 285 h 1313"/>
                <a:gd name="T104" fmla="*/ 510 w 1306"/>
                <a:gd name="T105" fmla="*/ 237 h 1313"/>
                <a:gd name="T106" fmla="*/ 474 w 1306"/>
                <a:gd name="T107" fmla="*/ 151 h 1313"/>
                <a:gd name="T108" fmla="*/ 455 w 1306"/>
                <a:gd name="T109" fmla="*/ 69 h 1313"/>
                <a:gd name="T110" fmla="*/ 449 w 1306"/>
                <a:gd name="T111" fmla="*/ 12 h 1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06" h="1313">
                  <a:moveTo>
                    <a:pt x="653" y="49"/>
                  </a:moveTo>
                  <a:lnTo>
                    <a:pt x="637" y="51"/>
                  </a:lnTo>
                  <a:lnTo>
                    <a:pt x="623" y="58"/>
                  </a:lnTo>
                  <a:lnTo>
                    <a:pt x="612" y="70"/>
                  </a:lnTo>
                  <a:lnTo>
                    <a:pt x="604" y="84"/>
                  </a:lnTo>
                  <a:lnTo>
                    <a:pt x="601" y="100"/>
                  </a:lnTo>
                  <a:lnTo>
                    <a:pt x="604" y="116"/>
                  </a:lnTo>
                  <a:lnTo>
                    <a:pt x="612" y="130"/>
                  </a:lnTo>
                  <a:lnTo>
                    <a:pt x="623" y="141"/>
                  </a:lnTo>
                  <a:lnTo>
                    <a:pt x="637" y="149"/>
                  </a:lnTo>
                  <a:lnTo>
                    <a:pt x="653" y="151"/>
                  </a:lnTo>
                  <a:lnTo>
                    <a:pt x="669" y="149"/>
                  </a:lnTo>
                  <a:lnTo>
                    <a:pt x="683" y="141"/>
                  </a:lnTo>
                  <a:lnTo>
                    <a:pt x="694" y="130"/>
                  </a:lnTo>
                  <a:lnTo>
                    <a:pt x="702" y="116"/>
                  </a:lnTo>
                  <a:lnTo>
                    <a:pt x="705" y="100"/>
                  </a:lnTo>
                  <a:lnTo>
                    <a:pt x="702" y="84"/>
                  </a:lnTo>
                  <a:lnTo>
                    <a:pt x="694" y="70"/>
                  </a:lnTo>
                  <a:lnTo>
                    <a:pt x="683" y="58"/>
                  </a:lnTo>
                  <a:lnTo>
                    <a:pt x="669" y="51"/>
                  </a:lnTo>
                  <a:lnTo>
                    <a:pt x="653" y="49"/>
                  </a:lnTo>
                  <a:close/>
                  <a:moveTo>
                    <a:pt x="449" y="0"/>
                  </a:moveTo>
                  <a:lnTo>
                    <a:pt x="857" y="0"/>
                  </a:lnTo>
                  <a:lnTo>
                    <a:pt x="857" y="3"/>
                  </a:lnTo>
                  <a:lnTo>
                    <a:pt x="857" y="12"/>
                  </a:lnTo>
                  <a:lnTo>
                    <a:pt x="856" y="27"/>
                  </a:lnTo>
                  <a:lnTo>
                    <a:pt x="854" y="46"/>
                  </a:lnTo>
                  <a:lnTo>
                    <a:pt x="851" y="69"/>
                  </a:lnTo>
                  <a:lnTo>
                    <a:pt x="846" y="94"/>
                  </a:lnTo>
                  <a:lnTo>
                    <a:pt x="840" y="122"/>
                  </a:lnTo>
                  <a:lnTo>
                    <a:pt x="833" y="151"/>
                  </a:lnTo>
                  <a:lnTo>
                    <a:pt x="822" y="180"/>
                  </a:lnTo>
                  <a:lnTo>
                    <a:pt x="810" y="209"/>
                  </a:lnTo>
                  <a:lnTo>
                    <a:pt x="796" y="237"/>
                  </a:lnTo>
                  <a:lnTo>
                    <a:pt x="778" y="262"/>
                  </a:lnTo>
                  <a:lnTo>
                    <a:pt x="758" y="285"/>
                  </a:lnTo>
                  <a:lnTo>
                    <a:pt x="791" y="285"/>
                  </a:lnTo>
                  <a:lnTo>
                    <a:pt x="791" y="480"/>
                  </a:lnTo>
                  <a:lnTo>
                    <a:pt x="807" y="491"/>
                  </a:lnTo>
                  <a:lnTo>
                    <a:pt x="820" y="505"/>
                  </a:lnTo>
                  <a:lnTo>
                    <a:pt x="828" y="523"/>
                  </a:lnTo>
                  <a:lnTo>
                    <a:pt x="831" y="543"/>
                  </a:lnTo>
                  <a:lnTo>
                    <a:pt x="831" y="725"/>
                  </a:lnTo>
                  <a:lnTo>
                    <a:pt x="831" y="728"/>
                  </a:lnTo>
                  <a:lnTo>
                    <a:pt x="830" y="731"/>
                  </a:lnTo>
                  <a:lnTo>
                    <a:pt x="829" y="734"/>
                  </a:lnTo>
                  <a:lnTo>
                    <a:pt x="866" y="746"/>
                  </a:lnTo>
                  <a:lnTo>
                    <a:pt x="905" y="759"/>
                  </a:lnTo>
                  <a:lnTo>
                    <a:pt x="944" y="774"/>
                  </a:lnTo>
                  <a:lnTo>
                    <a:pt x="984" y="787"/>
                  </a:lnTo>
                  <a:lnTo>
                    <a:pt x="1024" y="801"/>
                  </a:lnTo>
                  <a:lnTo>
                    <a:pt x="1063" y="814"/>
                  </a:lnTo>
                  <a:lnTo>
                    <a:pt x="1100" y="826"/>
                  </a:lnTo>
                  <a:lnTo>
                    <a:pt x="1136" y="839"/>
                  </a:lnTo>
                  <a:lnTo>
                    <a:pt x="1170" y="850"/>
                  </a:lnTo>
                  <a:lnTo>
                    <a:pt x="1201" y="860"/>
                  </a:lnTo>
                  <a:lnTo>
                    <a:pt x="1228" y="868"/>
                  </a:lnTo>
                  <a:lnTo>
                    <a:pt x="1251" y="875"/>
                  </a:lnTo>
                  <a:lnTo>
                    <a:pt x="1270" y="880"/>
                  </a:lnTo>
                  <a:lnTo>
                    <a:pt x="1284" y="883"/>
                  </a:lnTo>
                  <a:lnTo>
                    <a:pt x="1293" y="888"/>
                  </a:lnTo>
                  <a:lnTo>
                    <a:pt x="1299" y="897"/>
                  </a:lnTo>
                  <a:lnTo>
                    <a:pt x="1304" y="912"/>
                  </a:lnTo>
                  <a:lnTo>
                    <a:pt x="1306" y="930"/>
                  </a:lnTo>
                  <a:lnTo>
                    <a:pt x="1306" y="952"/>
                  </a:lnTo>
                  <a:lnTo>
                    <a:pt x="1304" y="978"/>
                  </a:lnTo>
                  <a:lnTo>
                    <a:pt x="1301" y="1006"/>
                  </a:lnTo>
                  <a:lnTo>
                    <a:pt x="1297" y="1036"/>
                  </a:lnTo>
                  <a:lnTo>
                    <a:pt x="1291" y="1069"/>
                  </a:lnTo>
                  <a:lnTo>
                    <a:pt x="1284" y="1103"/>
                  </a:lnTo>
                  <a:lnTo>
                    <a:pt x="1276" y="1138"/>
                  </a:lnTo>
                  <a:lnTo>
                    <a:pt x="1267" y="1173"/>
                  </a:lnTo>
                  <a:lnTo>
                    <a:pt x="1258" y="1210"/>
                  </a:lnTo>
                  <a:lnTo>
                    <a:pt x="1248" y="1245"/>
                  </a:lnTo>
                  <a:lnTo>
                    <a:pt x="1239" y="1280"/>
                  </a:lnTo>
                  <a:lnTo>
                    <a:pt x="1228" y="1313"/>
                  </a:lnTo>
                  <a:lnTo>
                    <a:pt x="1220" y="1288"/>
                  </a:lnTo>
                  <a:lnTo>
                    <a:pt x="1209" y="1263"/>
                  </a:lnTo>
                  <a:lnTo>
                    <a:pt x="1194" y="1238"/>
                  </a:lnTo>
                  <a:lnTo>
                    <a:pt x="1175" y="1215"/>
                  </a:lnTo>
                  <a:lnTo>
                    <a:pt x="1151" y="1193"/>
                  </a:lnTo>
                  <a:lnTo>
                    <a:pt x="1123" y="1174"/>
                  </a:lnTo>
                  <a:lnTo>
                    <a:pt x="1091" y="1159"/>
                  </a:lnTo>
                  <a:lnTo>
                    <a:pt x="1056" y="1147"/>
                  </a:lnTo>
                  <a:lnTo>
                    <a:pt x="1018" y="1138"/>
                  </a:lnTo>
                  <a:lnTo>
                    <a:pt x="976" y="1133"/>
                  </a:lnTo>
                  <a:lnTo>
                    <a:pt x="930" y="1132"/>
                  </a:lnTo>
                  <a:lnTo>
                    <a:pt x="885" y="1134"/>
                  </a:lnTo>
                  <a:lnTo>
                    <a:pt x="844" y="1139"/>
                  </a:lnTo>
                  <a:lnTo>
                    <a:pt x="808" y="1147"/>
                  </a:lnTo>
                  <a:lnTo>
                    <a:pt x="774" y="1157"/>
                  </a:lnTo>
                  <a:lnTo>
                    <a:pt x="746" y="1170"/>
                  </a:lnTo>
                  <a:lnTo>
                    <a:pt x="720" y="1186"/>
                  </a:lnTo>
                  <a:lnTo>
                    <a:pt x="696" y="1203"/>
                  </a:lnTo>
                  <a:lnTo>
                    <a:pt x="677" y="1221"/>
                  </a:lnTo>
                  <a:lnTo>
                    <a:pt x="660" y="1240"/>
                  </a:lnTo>
                  <a:lnTo>
                    <a:pt x="645" y="1260"/>
                  </a:lnTo>
                  <a:lnTo>
                    <a:pt x="631" y="1240"/>
                  </a:lnTo>
                  <a:lnTo>
                    <a:pt x="614" y="1221"/>
                  </a:lnTo>
                  <a:lnTo>
                    <a:pt x="594" y="1203"/>
                  </a:lnTo>
                  <a:lnTo>
                    <a:pt x="571" y="1186"/>
                  </a:lnTo>
                  <a:lnTo>
                    <a:pt x="545" y="1170"/>
                  </a:lnTo>
                  <a:lnTo>
                    <a:pt x="516" y="1157"/>
                  </a:lnTo>
                  <a:lnTo>
                    <a:pt x="483" y="1147"/>
                  </a:lnTo>
                  <a:lnTo>
                    <a:pt x="447" y="1139"/>
                  </a:lnTo>
                  <a:lnTo>
                    <a:pt x="406" y="1134"/>
                  </a:lnTo>
                  <a:lnTo>
                    <a:pt x="361" y="1132"/>
                  </a:lnTo>
                  <a:lnTo>
                    <a:pt x="315" y="1133"/>
                  </a:lnTo>
                  <a:lnTo>
                    <a:pt x="273" y="1139"/>
                  </a:lnTo>
                  <a:lnTo>
                    <a:pt x="234" y="1147"/>
                  </a:lnTo>
                  <a:lnTo>
                    <a:pt x="199" y="1159"/>
                  </a:lnTo>
                  <a:lnTo>
                    <a:pt x="168" y="1174"/>
                  </a:lnTo>
                  <a:lnTo>
                    <a:pt x="140" y="1193"/>
                  </a:lnTo>
                  <a:lnTo>
                    <a:pt x="116" y="1215"/>
                  </a:lnTo>
                  <a:lnTo>
                    <a:pt x="97" y="1238"/>
                  </a:lnTo>
                  <a:lnTo>
                    <a:pt x="82" y="1264"/>
                  </a:lnTo>
                  <a:lnTo>
                    <a:pt x="71" y="1290"/>
                  </a:lnTo>
                  <a:lnTo>
                    <a:pt x="61" y="1257"/>
                  </a:lnTo>
                  <a:lnTo>
                    <a:pt x="52" y="1223"/>
                  </a:lnTo>
                  <a:lnTo>
                    <a:pt x="43" y="1189"/>
                  </a:lnTo>
                  <a:lnTo>
                    <a:pt x="34" y="1154"/>
                  </a:lnTo>
                  <a:lnTo>
                    <a:pt x="27" y="1121"/>
                  </a:lnTo>
                  <a:lnTo>
                    <a:pt x="19" y="1087"/>
                  </a:lnTo>
                  <a:lnTo>
                    <a:pt x="13" y="1056"/>
                  </a:lnTo>
                  <a:lnTo>
                    <a:pt x="7" y="1025"/>
                  </a:lnTo>
                  <a:lnTo>
                    <a:pt x="4" y="997"/>
                  </a:lnTo>
                  <a:lnTo>
                    <a:pt x="1" y="970"/>
                  </a:lnTo>
                  <a:lnTo>
                    <a:pt x="0" y="947"/>
                  </a:lnTo>
                  <a:lnTo>
                    <a:pt x="1" y="927"/>
                  </a:lnTo>
                  <a:lnTo>
                    <a:pt x="3" y="910"/>
                  </a:lnTo>
                  <a:lnTo>
                    <a:pt x="7" y="896"/>
                  </a:lnTo>
                  <a:lnTo>
                    <a:pt x="13" y="887"/>
                  </a:lnTo>
                  <a:lnTo>
                    <a:pt x="23" y="883"/>
                  </a:lnTo>
                  <a:lnTo>
                    <a:pt x="36" y="880"/>
                  </a:lnTo>
                  <a:lnTo>
                    <a:pt x="55" y="875"/>
                  </a:lnTo>
                  <a:lnTo>
                    <a:pt x="78" y="868"/>
                  </a:lnTo>
                  <a:lnTo>
                    <a:pt x="105" y="860"/>
                  </a:lnTo>
                  <a:lnTo>
                    <a:pt x="136" y="850"/>
                  </a:lnTo>
                  <a:lnTo>
                    <a:pt x="170" y="839"/>
                  </a:lnTo>
                  <a:lnTo>
                    <a:pt x="206" y="826"/>
                  </a:lnTo>
                  <a:lnTo>
                    <a:pt x="243" y="814"/>
                  </a:lnTo>
                  <a:lnTo>
                    <a:pt x="282" y="801"/>
                  </a:lnTo>
                  <a:lnTo>
                    <a:pt x="322" y="787"/>
                  </a:lnTo>
                  <a:lnTo>
                    <a:pt x="362" y="774"/>
                  </a:lnTo>
                  <a:lnTo>
                    <a:pt x="401" y="759"/>
                  </a:lnTo>
                  <a:lnTo>
                    <a:pt x="440" y="746"/>
                  </a:lnTo>
                  <a:lnTo>
                    <a:pt x="477" y="734"/>
                  </a:lnTo>
                  <a:lnTo>
                    <a:pt x="476" y="731"/>
                  </a:lnTo>
                  <a:lnTo>
                    <a:pt x="475" y="728"/>
                  </a:lnTo>
                  <a:lnTo>
                    <a:pt x="475" y="725"/>
                  </a:lnTo>
                  <a:lnTo>
                    <a:pt x="475" y="543"/>
                  </a:lnTo>
                  <a:lnTo>
                    <a:pt x="478" y="523"/>
                  </a:lnTo>
                  <a:lnTo>
                    <a:pt x="486" y="505"/>
                  </a:lnTo>
                  <a:lnTo>
                    <a:pt x="499" y="491"/>
                  </a:lnTo>
                  <a:lnTo>
                    <a:pt x="515" y="480"/>
                  </a:lnTo>
                  <a:lnTo>
                    <a:pt x="515" y="285"/>
                  </a:lnTo>
                  <a:lnTo>
                    <a:pt x="548" y="285"/>
                  </a:lnTo>
                  <a:lnTo>
                    <a:pt x="528" y="262"/>
                  </a:lnTo>
                  <a:lnTo>
                    <a:pt x="510" y="237"/>
                  </a:lnTo>
                  <a:lnTo>
                    <a:pt x="496" y="209"/>
                  </a:lnTo>
                  <a:lnTo>
                    <a:pt x="484" y="180"/>
                  </a:lnTo>
                  <a:lnTo>
                    <a:pt x="474" y="151"/>
                  </a:lnTo>
                  <a:lnTo>
                    <a:pt x="466" y="122"/>
                  </a:lnTo>
                  <a:lnTo>
                    <a:pt x="460" y="94"/>
                  </a:lnTo>
                  <a:lnTo>
                    <a:pt x="455" y="69"/>
                  </a:lnTo>
                  <a:lnTo>
                    <a:pt x="452" y="46"/>
                  </a:lnTo>
                  <a:lnTo>
                    <a:pt x="450" y="27"/>
                  </a:lnTo>
                  <a:lnTo>
                    <a:pt x="449" y="12"/>
                  </a:lnTo>
                  <a:lnTo>
                    <a:pt x="449" y="3"/>
                  </a:lnTo>
                  <a:lnTo>
                    <a:pt x="4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410"/>
            <p:cNvSpPr>
              <a:spLocks/>
            </p:cNvSpPr>
            <p:nvPr/>
          </p:nvSpPr>
          <p:spPr bwMode="auto">
            <a:xfrm>
              <a:off x="1708151" y="2112963"/>
              <a:ext cx="225425" cy="365125"/>
            </a:xfrm>
            <a:custGeom>
              <a:avLst/>
              <a:gdLst>
                <a:gd name="T0" fmla="*/ 464 w 1277"/>
                <a:gd name="T1" fmla="*/ 15 h 2068"/>
                <a:gd name="T2" fmla="*/ 564 w 1277"/>
                <a:gd name="T3" fmla="*/ 65 h 2068"/>
                <a:gd name="T4" fmla="*/ 618 w 1277"/>
                <a:gd name="T5" fmla="*/ 137 h 2068"/>
                <a:gd name="T6" fmla="*/ 643 w 1277"/>
                <a:gd name="T7" fmla="*/ 175 h 2068"/>
                <a:gd name="T8" fmla="*/ 681 w 1277"/>
                <a:gd name="T9" fmla="*/ 100 h 2068"/>
                <a:gd name="T10" fmla="*/ 756 w 1277"/>
                <a:gd name="T11" fmla="*/ 36 h 2068"/>
                <a:gd name="T12" fmla="*/ 882 w 1277"/>
                <a:gd name="T13" fmla="*/ 2 h 2068"/>
                <a:gd name="T14" fmla="*/ 1035 w 1277"/>
                <a:gd name="T15" fmla="*/ 14 h 2068"/>
                <a:gd name="T16" fmla="*/ 1129 w 1277"/>
                <a:gd name="T17" fmla="*/ 63 h 2068"/>
                <a:gd name="T18" fmla="*/ 1175 w 1277"/>
                <a:gd name="T19" fmla="*/ 137 h 2068"/>
                <a:gd name="T20" fmla="*/ 1189 w 1277"/>
                <a:gd name="T21" fmla="*/ 219 h 2068"/>
                <a:gd name="T22" fmla="*/ 1184 w 1277"/>
                <a:gd name="T23" fmla="*/ 316 h 2068"/>
                <a:gd name="T24" fmla="*/ 1172 w 1277"/>
                <a:gd name="T25" fmla="*/ 399 h 2068"/>
                <a:gd name="T26" fmla="*/ 1132 w 1277"/>
                <a:gd name="T27" fmla="*/ 528 h 2068"/>
                <a:gd name="T28" fmla="*/ 1084 w 1277"/>
                <a:gd name="T29" fmla="*/ 682 h 2068"/>
                <a:gd name="T30" fmla="*/ 1049 w 1277"/>
                <a:gd name="T31" fmla="*/ 834 h 2068"/>
                <a:gd name="T32" fmla="*/ 1049 w 1277"/>
                <a:gd name="T33" fmla="*/ 936 h 2068"/>
                <a:gd name="T34" fmla="*/ 1086 w 1277"/>
                <a:gd name="T35" fmla="*/ 1014 h 2068"/>
                <a:gd name="T36" fmla="*/ 1145 w 1277"/>
                <a:gd name="T37" fmla="*/ 1106 h 2068"/>
                <a:gd name="T38" fmla="*/ 1207 w 1277"/>
                <a:gd name="T39" fmla="*/ 1217 h 2068"/>
                <a:gd name="T40" fmla="*/ 1256 w 1277"/>
                <a:gd name="T41" fmla="*/ 1350 h 2068"/>
                <a:gd name="T42" fmla="*/ 1277 w 1277"/>
                <a:gd name="T43" fmla="*/ 1508 h 2068"/>
                <a:gd name="T44" fmla="*/ 1250 w 1277"/>
                <a:gd name="T45" fmla="*/ 1696 h 2068"/>
                <a:gd name="T46" fmla="*/ 1161 w 1277"/>
                <a:gd name="T47" fmla="*/ 1917 h 2068"/>
                <a:gd name="T48" fmla="*/ 1121 w 1277"/>
                <a:gd name="T49" fmla="*/ 1984 h 2068"/>
                <a:gd name="T50" fmla="*/ 1089 w 1277"/>
                <a:gd name="T51" fmla="*/ 2005 h 2068"/>
                <a:gd name="T52" fmla="*/ 1011 w 1277"/>
                <a:gd name="T53" fmla="*/ 2033 h 2068"/>
                <a:gd name="T54" fmla="*/ 869 w 1277"/>
                <a:gd name="T55" fmla="*/ 2057 h 2068"/>
                <a:gd name="T56" fmla="*/ 648 w 1277"/>
                <a:gd name="T57" fmla="*/ 2068 h 2068"/>
                <a:gd name="T58" fmla="*/ 454 w 1277"/>
                <a:gd name="T59" fmla="*/ 2061 h 2068"/>
                <a:gd name="T60" fmla="*/ 295 w 1277"/>
                <a:gd name="T61" fmla="*/ 2040 h 2068"/>
                <a:gd name="T62" fmla="*/ 203 w 1277"/>
                <a:gd name="T63" fmla="*/ 2012 h 2068"/>
                <a:gd name="T64" fmla="*/ 160 w 1277"/>
                <a:gd name="T65" fmla="*/ 1988 h 2068"/>
                <a:gd name="T66" fmla="*/ 151 w 1277"/>
                <a:gd name="T67" fmla="*/ 1979 h 2068"/>
                <a:gd name="T68" fmla="*/ 42 w 1277"/>
                <a:gd name="T69" fmla="*/ 1748 h 2068"/>
                <a:gd name="T70" fmla="*/ 2 w 1277"/>
                <a:gd name="T71" fmla="*/ 1553 h 2068"/>
                <a:gd name="T72" fmla="*/ 11 w 1277"/>
                <a:gd name="T73" fmla="*/ 1387 h 2068"/>
                <a:gd name="T74" fmla="*/ 55 w 1277"/>
                <a:gd name="T75" fmla="*/ 1248 h 2068"/>
                <a:gd name="T76" fmla="*/ 117 w 1277"/>
                <a:gd name="T77" fmla="*/ 1133 h 2068"/>
                <a:gd name="T78" fmla="*/ 177 w 1277"/>
                <a:gd name="T79" fmla="*/ 1035 h 2068"/>
                <a:gd name="T80" fmla="*/ 221 w 1277"/>
                <a:gd name="T81" fmla="*/ 954 h 2068"/>
                <a:gd name="T82" fmla="*/ 231 w 1277"/>
                <a:gd name="T83" fmla="*/ 869 h 2068"/>
                <a:gd name="T84" fmla="*/ 204 w 1277"/>
                <a:gd name="T85" fmla="*/ 722 h 2068"/>
                <a:gd name="T86" fmla="*/ 157 w 1277"/>
                <a:gd name="T87" fmla="*/ 565 h 2068"/>
                <a:gd name="T88" fmla="*/ 112 w 1277"/>
                <a:gd name="T89" fmla="*/ 428 h 2068"/>
                <a:gd name="T90" fmla="*/ 92 w 1277"/>
                <a:gd name="T91" fmla="*/ 335 h 2068"/>
                <a:gd name="T92" fmla="*/ 88 w 1277"/>
                <a:gd name="T93" fmla="*/ 231 h 2068"/>
                <a:gd name="T94" fmla="*/ 101 w 1277"/>
                <a:gd name="T95" fmla="*/ 136 h 2068"/>
                <a:gd name="T96" fmla="*/ 147 w 1277"/>
                <a:gd name="T97" fmla="*/ 63 h 2068"/>
                <a:gd name="T98" fmla="*/ 242 w 1277"/>
                <a:gd name="T99" fmla="*/ 14 h 2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77" h="2068">
                  <a:moveTo>
                    <a:pt x="354" y="0"/>
                  </a:moveTo>
                  <a:lnTo>
                    <a:pt x="395" y="2"/>
                  </a:lnTo>
                  <a:lnTo>
                    <a:pt x="432" y="6"/>
                  </a:lnTo>
                  <a:lnTo>
                    <a:pt x="464" y="15"/>
                  </a:lnTo>
                  <a:lnTo>
                    <a:pt x="494" y="24"/>
                  </a:lnTo>
                  <a:lnTo>
                    <a:pt x="521" y="36"/>
                  </a:lnTo>
                  <a:lnTo>
                    <a:pt x="543" y="50"/>
                  </a:lnTo>
                  <a:lnTo>
                    <a:pt x="564" y="65"/>
                  </a:lnTo>
                  <a:lnTo>
                    <a:pt x="581" y="83"/>
                  </a:lnTo>
                  <a:lnTo>
                    <a:pt x="595" y="100"/>
                  </a:lnTo>
                  <a:lnTo>
                    <a:pt x="608" y="119"/>
                  </a:lnTo>
                  <a:lnTo>
                    <a:pt x="618" y="137"/>
                  </a:lnTo>
                  <a:lnTo>
                    <a:pt x="627" y="157"/>
                  </a:lnTo>
                  <a:lnTo>
                    <a:pt x="633" y="175"/>
                  </a:lnTo>
                  <a:lnTo>
                    <a:pt x="638" y="194"/>
                  </a:lnTo>
                  <a:lnTo>
                    <a:pt x="643" y="175"/>
                  </a:lnTo>
                  <a:lnTo>
                    <a:pt x="650" y="157"/>
                  </a:lnTo>
                  <a:lnTo>
                    <a:pt x="658" y="137"/>
                  </a:lnTo>
                  <a:lnTo>
                    <a:pt x="669" y="119"/>
                  </a:lnTo>
                  <a:lnTo>
                    <a:pt x="681" y="100"/>
                  </a:lnTo>
                  <a:lnTo>
                    <a:pt x="696" y="83"/>
                  </a:lnTo>
                  <a:lnTo>
                    <a:pt x="713" y="65"/>
                  </a:lnTo>
                  <a:lnTo>
                    <a:pt x="733" y="50"/>
                  </a:lnTo>
                  <a:lnTo>
                    <a:pt x="756" y="36"/>
                  </a:lnTo>
                  <a:lnTo>
                    <a:pt x="783" y="24"/>
                  </a:lnTo>
                  <a:lnTo>
                    <a:pt x="812" y="15"/>
                  </a:lnTo>
                  <a:lnTo>
                    <a:pt x="845" y="6"/>
                  </a:lnTo>
                  <a:lnTo>
                    <a:pt x="882" y="2"/>
                  </a:lnTo>
                  <a:lnTo>
                    <a:pt x="923" y="0"/>
                  </a:lnTo>
                  <a:lnTo>
                    <a:pt x="965" y="2"/>
                  </a:lnTo>
                  <a:lnTo>
                    <a:pt x="1002" y="6"/>
                  </a:lnTo>
                  <a:lnTo>
                    <a:pt x="1035" y="14"/>
                  </a:lnTo>
                  <a:lnTo>
                    <a:pt x="1064" y="23"/>
                  </a:lnTo>
                  <a:lnTo>
                    <a:pt x="1089" y="35"/>
                  </a:lnTo>
                  <a:lnTo>
                    <a:pt x="1111" y="48"/>
                  </a:lnTo>
                  <a:lnTo>
                    <a:pt x="1129" y="63"/>
                  </a:lnTo>
                  <a:lnTo>
                    <a:pt x="1145" y="81"/>
                  </a:lnTo>
                  <a:lnTo>
                    <a:pt x="1158" y="98"/>
                  </a:lnTo>
                  <a:lnTo>
                    <a:pt x="1167" y="117"/>
                  </a:lnTo>
                  <a:lnTo>
                    <a:pt x="1175" y="137"/>
                  </a:lnTo>
                  <a:lnTo>
                    <a:pt x="1181" y="158"/>
                  </a:lnTo>
                  <a:lnTo>
                    <a:pt x="1186" y="178"/>
                  </a:lnTo>
                  <a:lnTo>
                    <a:pt x="1188" y="198"/>
                  </a:lnTo>
                  <a:lnTo>
                    <a:pt x="1189" y="219"/>
                  </a:lnTo>
                  <a:lnTo>
                    <a:pt x="1189" y="239"/>
                  </a:lnTo>
                  <a:lnTo>
                    <a:pt x="1189" y="267"/>
                  </a:lnTo>
                  <a:lnTo>
                    <a:pt x="1187" y="293"/>
                  </a:lnTo>
                  <a:lnTo>
                    <a:pt x="1184" y="316"/>
                  </a:lnTo>
                  <a:lnTo>
                    <a:pt x="1184" y="335"/>
                  </a:lnTo>
                  <a:lnTo>
                    <a:pt x="1182" y="352"/>
                  </a:lnTo>
                  <a:lnTo>
                    <a:pt x="1179" y="374"/>
                  </a:lnTo>
                  <a:lnTo>
                    <a:pt x="1172" y="399"/>
                  </a:lnTo>
                  <a:lnTo>
                    <a:pt x="1165" y="428"/>
                  </a:lnTo>
                  <a:lnTo>
                    <a:pt x="1155" y="458"/>
                  </a:lnTo>
                  <a:lnTo>
                    <a:pt x="1144" y="492"/>
                  </a:lnTo>
                  <a:lnTo>
                    <a:pt x="1132" y="528"/>
                  </a:lnTo>
                  <a:lnTo>
                    <a:pt x="1120" y="565"/>
                  </a:lnTo>
                  <a:lnTo>
                    <a:pt x="1108" y="604"/>
                  </a:lnTo>
                  <a:lnTo>
                    <a:pt x="1096" y="643"/>
                  </a:lnTo>
                  <a:lnTo>
                    <a:pt x="1084" y="682"/>
                  </a:lnTo>
                  <a:lnTo>
                    <a:pt x="1073" y="722"/>
                  </a:lnTo>
                  <a:lnTo>
                    <a:pt x="1064" y="760"/>
                  </a:lnTo>
                  <a:lnTo>
                    <a:pt x="1056" y="798"/>
                  </a:lnTo>
                  <a:lnTo>
                    <a:pt x="1049" y="834"/>
                  </a:lnTo>
                  <a:lnTo>
                    <a:pt x="1045" y="869"/>
                  </a:lnTo>
                  <a:lnTo>
                    <a:pt x="1043" y="901"/>
                  </a:lnTo>
                  <a:lnTo>
                    <a:pt x="1045" y="919"/>
                  </a:lnTo>
                  <a:lnTo>
                    <a:pt x="1049" y="936"/>
                  </a:lnTo>
                  <a:lnTo>
                    <a:pt x="1056" y="954"/>
                  </a:lnTo>
                  <a:lnTo>
                    <a:pt x="1064" y="973"/>
                  </a:lnTo>
                  <a:lnTo>
                    <a:pt x="1074" y="994"/>
                  </a:lnTo>
                  <a:lnTo>
                    <a:pt x="1086" y="1014"/>
                  </a:lnTo>
                  <a:lnTo>
                    <a:pt x="1100" y="1035"/>
                  </a:lnTo>
                  <a:lnTo>
                    <a:pt x="1114" y="1059"/>
                  </a:lnTo>
                  <a:lnTo>
                    <a:pt x="1129" y="1082"/>
                  </a:lnTo>
                  <a:lnTo>
                    <a:pt x="1145" y="1106"/>
                  </a:lnTo>
                  <a:lnTo>
                    <a:pt x="1160" y="1133"/>
                  </a:lnTo>
                  <a:lnTo>
                    <a:pt x="1176" y="1159"/>
                  </a:lnTo>
                  <a:lnTo>
                    <a:pt x="1192" y="1187"/>
                  </a:lnTo>
                  <a:lnTo>
                    <a:pt x="1207" y="1217"/>
                  </a:lnTo>
                  <a:lnTo>
                    <a:pt x="1221" y="1248"/>
                  </a:lnTo>
                  <a:lnTo>
                    <a:pt x="1235" y="1281"/>
                  </a:lnTo>
                  <a:lnTo>
                    <a:pt x="1246" y="1314"/>
                  </a:lnTo>
                  <a:lnTo>
                    <a:pt x="1256" y="1350"/>
                  </a:lnTo>
                  <a:lnTo>
                    <a:pt x="1265" y="1387"/>
                  </a:lnTo>
                  <a:lnTo>
                    <a:pt x="1271" y="1426"/>
                  </a:lnTo>
                  <a:lnTo>
                    <a:pt x="1276" y="1466"/>
                  </a:lnTo>
                  <a:lnTo>
                    <a:pt x="1277" y="1508"/>
                  </a:lnTo>
                  <a:lnTo>
                    <a:pt x="1274" y="1553"/>
                  </a:lnTo>
                  <a:lnTo>
                    <a:pt x="1270" y="1598"/>
                  </a:lnTo>
                  <a:lnTo>
                    <a:pt x="1262" y="1646"/>
                  </a:lnTo>
                  <a:lnTo>
                    <a:pt x="1250" y="1696"/>
                  </a:lnTo>
                  <a:lnTo>
                    <a:pt x="1235" y="1748"/>
                  </a:lnTo>
                  <a:lnTo>
                    <a:pt x="1214" y="1802"/>
                  </a:lnTo>
                  <a:lnTo>
                    <a:pt x="1190" y="1859"/>
                  </a:lnTo>
                  <a:lnTo>
                    <a:pt x="1161" y="1917"/>
                  </a:lnTo>
                  <a:lnTo>
                    <a:pt x="1126" y="1979"/>
                  </a:lnTo>
                  <a:lnTo>
                    <a:pt x="1126" y="1979"/>
                  </a:lnTo>
                  <a:lnTo>
                    <a:pt x="1124" y="1981"/>
                  </a:lnTo>
                  <a:lnTo>
                    <a:pt x="1121" y="1984"/>
                  </a:lnTo>
                  <a:lnTo>
                    <a:pt x="1117" y="1988"/>
                  </a:lnTo>
                  <a:lnTo>
                    <a:pt x="1110" y="1993"/>
                  </a:lnTo>
                  <a:lnTo>
                    <a:pt x="1101" y="1999"/>
                  </a:lnTo>
                  <a:lnTo>
                    <a:pt x="1089" y="2005"/>
                  </a:lnTo>
                  <a:lnTo>
                    <a:pt x="1074" y="2012"/>
                  </a:lnTo>
                  <a:lnTo>
                    <a:pt x="1057" y="2018"/>
                  </a:lnTo>
                  <a:lnTo>
                    <a:pt x="1036" y="2025"/>
                  </a:lnTo>
                  <a:lnTo>
                    <a:pt x="1011" y="2033"/>
                  </a:lnTo>
                  <a:lnTo>
                    <a:pt x="982" y="2040"/>
                  </a:lnTo>
                  <a:lnTo>
                    <a:pt x="949" y="2046"/>
                  </a:lnTo>
                  <a:lnTo>
                    <a:pt x="912" y="2052"/>
                  </a:lnTo>
                  <a:lnTo>
                    <a:pt x="869" y="2057"/>
                  </a:lnTo>
                  <a:lnTo>
                    <a:pt x="822" y="2061"/>
                  </a:lnTo>
                  <a:lnTo>
                    <a:pt x="769" y="2065"/>
                  </a:lnTo>
                  <a:lnTo>
                    <a:pt x="711" y="2067"/>
                  </a:lnTo>
                  <a:lnTo>
                    <a:pt x="648" y="2068"/>
                  </a:lnTo>
                  <a:lnTo>
                    <a:pt x="629" y="2068"/>
                  </a:lnTo>
                  <a:lnTo>
                    <a:pt x="566" y="2067"/>
                  </a:lnTo>
                  <a:lnTo>
                    <a:pt x="506" y="2065"/>
                  </a:lnTo>
                  <a:lnTo>
                    <a:pt x="454" y="2061"/>
                  </a:lnTo>
                  <a:lnTo>
                    <a:pt x="407" y="2057"/>
                  </a:lnTo>
                  <a:lnTo>
                    <a:pt x="364" y="2052"/>
                  </a:lnTo>
                  <a:lnTo>
                    <a:pt x="327" y="2046"/>
                  </a:lnTo>
                  <a:lnTo>
                    <a:pt x="295" y="2040"/>
                  </a:lnTo>
                  <a:lnTo>
                    <a:pt x="266" y="2033"/>
                  </a:lnTo>
                  <a:lnTo>
                    <a:pt x="241" y="2025"/>
                  </a:lnTo>
                  <a:lnTo>
                    <a:pt x="220" y="2018"/>
                  </a:lnTo>
                  <a:lnTo>
                    <a:pt x="203" y="2012"/>
                  </a:lnTo>
                  <a:lnTo>
                    <a:pt x="187" y="2005"/>
                  </a:lnTo>
                  <a:lnTo>
                    <a:pt x="176" y="1999"/>
                  </a:lnTo>
                  <a:lnTo>
                    <a:pt x="167" y="1993"/>
                  </a:lnTo>
                  <a:lnTo>
                    <a:pt x="160" y="1988"/>
                  </a:lnTo>
                  <a:lnTo>
                    <a:pt x="156" y="1984"/>
                  </a:lnTo>
                  <a:lnTo>
                    <a:pt x="153" y="1981"/>
                  </a:lnTo>
                  <a:lnTo>
                    <a:pt x="151" y="1979"/>
                  </a:lnTo>
                  <a:lnTo>
                    <a:pt x="151" y="1979"/>
                  </a:lnTo>
                  <a:lnTo>
                    <a:pt x="116" y="1917"/>
                  </a:lnTo>
                  <a:lnTo>
                    <a:pt x="87" y="1859"/>
                  </a:lnTo>
                  <a:lnTo>
                    <a:pt x="63" y="1802"/>
                  </a:lnTo>
                  <a:lnTo>
                    <a:pt x="42" y="1748"/>
                  </a:lnTo>
                  <a:lnTo>
                    <a:pt x="27" y="1696"/>
                  </a:lnTo>
                  <a:lnTo>
                    <a:pt x="14" y="1646"/>
                  </a:lnTo>
                  <a:lnTo>
                    <a:pt x="6" y="1598"/>
                  </a:lnTo>
                  <a:lnTo>
                    <a:pt x="2" y="1553"/>
                  </a:lnTo>
                  <a:lnTo>
                    <a:pt x="0" y="1508"/>
                  </a:lnTo>
                  <a:lnTo>
                    <a:pt x="1" y="1466"/>
                  </a:lnTo>
                  <a:lnTo>
                    <a:pt x="5" y="1426"/>
                  </a:lnTo>
                  <a:lnTo>
                    <a:pt x="11" y="1387"/>
                  </a:lnTo>
                  <a:lnTo>
                    <a:pt x="21" y="1350"/>
                  </a:lnTo>
                  <a:lnTo>
                    <a:pt x="31" y="1314"/>
                  </a:lnTo>
                  <a:lnTo>
                    <a:pt x="42" y="1281"/>
                  </a:lnTo>
                  <a:lnTo>
                    <a:pt x="55" y="1248"/>
                  </a:lnTo>
                  <a:lnTo>
                    <a:pt x="70" y="1217"/>
                  </a:lnTo>
                  <a:lnTo>
                    <a:pt x="85" y="1187"/>
                  </a:lnTo>
                  <a:lnTo>
                    <a:pt x="100" y="1159"/>
                  </a:lnTo>
                  <a:lnTo>
                    <a:pt x="117" y="1133"/>
                  </a:lnTo>
                  <a:lnTo>
                    <a:pt x="132" y="1106"/>
                  </a:lnTo>
                  <a:lnTo>
                    <a:pt x="147" y="1082"/>
                  </a:lnTo>
                  <a:lnTo>
                    <a:pt x="163" y="1059"/>
                  </a:lnTo>
                  <a:lnTo>
                    <a:pt x="177" y="1035"/>
                  </a:lnTo>
                  <a:lnTo>
                    <a:pt x="190" y="1014"/>
                  </a:lnTo>
                  <a:lnTo>
                    <a:pt x="203" y="994"/>
                  </a:lnTo>
                  <a:lnTo>
                    <a:pt x="213" y="973"/>
                  </a:lnTo>
                  <a:lnTo>
                    <a:pt x="221" y="954"/>
                  </a:lnTo>
                  <a:lnTo>
                    <a:pt x="227" y="936"/>
                  </a:lnTo>
                  <a:lnTo>
                    <a:pt x="231" y="919"/>
                  </a:lnTo>
                  <a:lnTo>
                    <a:pt x="233" y="901"/>
                  </a:lnTo>
                  <a:lnTo>
                    <a:pt x="231" y="869"/>
                  </a:lnTo>
                  <a:lnTo>
                    <a:pt x="227" y="834"/>
                  </a:lnTo>
                  <a:lnTo>
                    <a:pt x="221" y="798"/>
                  </a:lnTo>
                  <a:lnTo>
                    <a:pt x="213" y="760"/>
                  </a:lnTo>
                  <a:lnTo>
                    <a:pt x="204" y="722"/>
                  </a:lnTo>
                  <a:lnTo>
                    <a:pt x="192" y="682"/>
                  </a:lnTo>
                  <a:lnTo>
                    <a:pt x="181" y="643"/>
                  </a:lnTo>
                  <a:lnTo>
                    <a:pt x="169" y="604"/>
                  </a:lnTo>
                  <a:lnTo>
                    <a:pt x="157" y="565"/>
                  </a:lnTo>
                  <a:lnTo>
                    <a:pt x="144" y="528"/>
                  </a:lnTo>
                  <a:lnTo>
                    <a:pt x="132" y="492"/>
                  </a:lnTo>
                  <a:lnTo>
                    <a:pt x="122" y="458"/>
                  </a:lnTo>
                  <a:lnTo>
                    <a:pt x="112" y="428"/>
                  </a:lnTo>
                  <a:lnTo>
                    <a:pt x="104" y="399"/>
                  </a:lnTo>
                  <a:lnTo>
                    <a:pt x="97" y="374"/>
                  </a:lnTo>
                  <a:lnTo>
                    <a:pt x="94" y="352"/>
                  </a:lnTo>
                  <a:lnTo>
                    <a:pt x="92" y="335"/>
                  </a:lnTo>
                  <a:lnTo>
                    <a:pt x="91" y="314"/>
                  </a:lnTo>
                  <a:lnTo>
                    <a:pt x="90" y="290"/>
                  </a:lnTo>
                  <a:lnTo>
                    <a:pt x="88" y="261"/>
                  </a:lnTo>
                  <a:lnTo>
                    <a:pt x="88" y="231"/>
                  </a:lnTo>
                  <a:lnTo>
                    <a:pt x="89" y="198"/>
                  </a:lnTo>
                  <a:lnTo>
                    <a:pt x="92" y="178"/>
                  </a:lnTo>
                  <a:lnTo>
                    <a:pt x="96" y="157"/>
                  </a:lnTo>
                  <a:lnTo>
                    <a:pt x="101" y="136"/>
                  </a:lnTo>
                  <a:lnTo>
                    <a:pt x="110" y="117"/>
                  </a:lnTo>
                  <a:lnTo>
                    <a:pt x="120" y="98"/>
                  </a:lnTo>
                  <a:lnTo>
                    <a:pt x="132" y="81"/>
                  </a:lnTo>
                  <a:lnTo>
                    <a:pt x="147" y="63"/>
                  </a:lnTo>
                  <a:lnTo>
                    <a:pt x="166" y="48"/>
                  </a:lnTo>
                  <a:lnTo>
                    <a:pt x="187" y="35"/>
                  </a:lnTo>
                  <a:lnTo>
                    <a:pt x="213" y="23"/>
                  </a:lnTo>
                  <a:lnTo>
                    <a:pt x="242" y="14"/>
                  </a:lnTo>
                  <a:lnTo>
                    <a:pt x="275" y="6"/>
                  </a:lnTo>
                  <a:lnTo>
                    <a:pt x="312" y="2"/>
                  </a:lnTo>
                  <a:lnTo>
                    <a:pt x="3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411"/>
            <p:cNvSpPr>
              <a:spLocks/>
            </p:cNvSpPr>
            <p:nvPr/>
          </p:nvSpPr>
          <p:spPr bwMode="auto">
            <a:xfrm>
              <a:off x="1817688" y="1919288"/>
              <a:ext cx="7938" cy="7938"/>
            </a:xfrm>
            <a:custGeom>
              <a:avLst/>
              <a:gdLst>
                <a:gd name="T0" fmla="*/ 21 w 42"/>
                <a:gd name="T1" fmla="*/ 0 h 43"/>
                <a:gd name="T2" fmla="*/ 30 w 42"/>
                <a:gd name="T3" fmla="*/ 2 h 43"/>
                <a:gd name="T4" fmla="*/ 37 w 42"/>
                <a:gd name="T5" fmla="*/ 7 h 43"/>
                <a:gd name="T6" fmla="*/ 40 w 42"/>
                <a:gd name="T7" fmla="*/ 14 h 43"/>
                <a:gd name="T8" fmla="*/ 42 w 42"/>
                <a:gd name="T9" fmla="*/ 22 h 43"/>
                <a:gd name="T10" fmla="*/ 40 w 42"/>
                <a:gd name="T11" fmla="*/ 30 h 43"/>
                <a:gd name="T12" fmla="*/ 37 w 42"/>
                <a:gd name="T13" fmla="*/ 37 h 43"/>
                <a:gd name="T14" fmla="*/ 30 w 42"/>
                <a:gd name="T15" fmla="*/ 41 h 43"/>
                <a:gd name="T16" fmla="*/ 21 w 42"/>
                <a:gd name="T17" fmla="*/ 43 h 43"/>
                <a:gd name="T18" fmla="*/ 11 w 42"/>
                <a:gd name="T19" fmla="*/ 41 h 43"/>
                <a:gd name="T20" fmla="*/ 5 w 42"/>
                <a:gd name="T21" fmla="*/ 37 h 43"/>
                <a:gd name="T22" fmla="*/ 1 w 42"/>
                <a:gd name="T23" fmla="*/ 30 h 43"/>
                <a:gd name="T24" fmla="*/ 0 w 42"/>
                <a:gd name="T25" fmla="*/ 22 h 43"/>
                <a:gd name="T26" fmla="*/ 1 w 42"/>
                <a:gd name="T27" fmla="*/ 14 h 43"/>
                <a:gd name="T28" fmla="*/ 5 w 42"/>
                <a:gd name="T29" fmla="*/ 7 h 43"/>
                <a:gd name="T30" fmla="*/ 11 w 42"/>
                <a:gd name="T31" fmla="*/ 2 h 43"/>
                <a:gd name="T32" fmla="*/ 21 w 42"/>
                <a:gd name="T3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43">
                  <a:moveTo>
                    <a:pt x="21" y="0"/>
                  </a:moveTo>
                  <a:lnTo>
                    <a:pt x="30" y="2"/>
                  </a:lnTo>
                  <a:lnTo>
                    <a:pt x="37" y="7"/>
                  </a:lnTo>
                  <a:lnTo>
                    <a:pt x="40" y="14"/>
                  </a:lnTo>
                  <a:lnTo>
                    <a:pt x="42" y="22"/>
                  </a:lnTo>
                  <a:lnTo>
                    <a:pt x="40" y="30"/>
                  </a:lnTo>
                  <a:lnTo>
                    <a:pt x="37" y="37"/>
                  </a:lnTo>
                  <a:lnTo>
                    <a:pt x="30" y="41"/>
                  </a:lnTo>
                  <a:lnTo>
                    <a:pt x="21" y="43"/>
                  </a:lnTo>
                  <a:lnTo>
                    <a:pt x="11" y="41"/>
                  </a:lnTo>
                  <a:lnTo>
                    <a:pt x="5" y="37"/>
                  </a:lnTo>
                  <a:lnTo>
                    <a:pt x="1" y="30"/>
                  </a:lnTo>
                  <a:lnTo>
                    <a:pt x="0" y="22"/>
                  </a:lnTo>
                  <a:lnTo>
                    <a:pt x="1" y="14"/>
                  </a:lnTo>
                  <a:lnTo>
                    <a:pt x="5" y="7"/>
                  </a:lnTo>
                  <a:lnTo>
                    <a:pt x="11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61" name="Freeform 416"/>
          <p:cNvSpPr>
            <a:spLocks noEditPoints="1"/>
          </p:cNvSpPr>
          <p:nvPr/>
        </p:nvSpPr>
        <p:spPr bwMode="auto">
          <a:xfrm>
            <a:off x="5868004" y="541901"/>
            <a:ext cx="458787" cy="515938"/>
          </a:xfrm>
          <a:custGeom>
            <a:avLst/>
            <a:gdLst>
              <a:gd name="T0" fmla="*/ 1624 w 2892"/>
              <a:gd name="T1" fmla="*/ 1708 h 3246"/>
              <a:gd name="T2" fmla="*/ 1542 w 2892"/>
              <a:gd name="T3" fmla="*/ 1841 h 3246"/>
              <a:gd name="T4" fmla="*/ 1579 w 2892"/>
              <a:gd name="T5" fmla="*/ 1998 h 3246"/>
              <a:gd name="T6" fmla="*/ 1713 w 2892"/>
              <a:gd name="T7" fmla="*/ 2080 h 3246"/>
              <a:gd name="T8" fmla="*/ 1868 w 2892"/>
              <a:gd name="T9" fmla="*/ 2043 h 3246"/>
              <a:gd name="T10" fmla="*/ 1950 w 2892"/>
              <a:gd name="T11" fmla="*/ 1909 h 3246"/>
              <a:gd name="T12" fmla="*/ 1913 w 2892"/>
              <a:gd name="T13" fmla="*/ 1752 h 3246"/>
              <a:gd name="T14" fmla="*/ 1779 w 2892"/>
              <a:gd name="T15" fmla="*/ 1670 h 3246"/>
              <a:gd name="T16" fmla="*/ 1051 w 2892"/>
              <a:gd name="T17" fmla="*/ 1017 h 3246"/>
              <a:gd name="T18" fmla="*/ 950 w 2892"/>
              <a:gd name="T19" fmla="*/ 1137 h 3246"/>
              <a:gd name="T20" fmla="*/ 963 w 2892"/>
              <a:gd name="T21" fmla="*/ 1298 h 3246"/>
              <a:gd name="T22" fmla="*/ 1081 w 2892"/>
              <a:gd name="T23" fmla="*/ 1399 h 3246"/>
              <a:gd name="T24" fmla="*/ 1241 w 2892"/>
              <a:gd name="T25" fmla="*/ 1387 h 3246"/>
              <a:gd name="T26" fmla="*/ 1343 w 2892"/>
              <a:gd name="T27" fmla="*/ 1267 h 3246"/>
              <a:gd name="T28" fmla="*/ 1330 w 2892"/>
              <a:gd name="T29" fmla="*/ 1106 h 3246"/>
              <a:gd name="T30" fmla="*/ 1211 w 2892"/>
              <a:gd name="T31" fmla="*/ 1005 h 3246"/>
              <a:gd name="T32" fmla="*/ 1334 w 2892"/>
              <a:gd name="T33" fmla="*/ 3 h 3246"/>
              <a:gd name="T34" fmla="*/ 1596 w 2892"/>
              <a:gd name="T35" fmla="*/ 106 h 3246"/>
              <a:gd name="T36" fmla="*/ 1771 w 2892"/>
              <a:gd name="T37" fmla="*/ 322 h 3246"/>
              <a:gd name="T38" fmla="*/ 1817 w 2892"/>
              <a:gd name="T39" fmla="*/ 598 h 3246"/>
              <a:gd name="T40" fmla="*/ 1984 w 2892"/>
              <a:gd name="T41" fmla="*/ 529 h 3246"/>
              <a:gd name="T42" fmla="*/ 2258 w 2892"/>
              <a:gd name="T43" fmla="*/ 488 h 3246"/>
              <a:gd name="T44" fmla="*/ 2521 w 2892"/>
              <a:gd name="T45" fmla="*/ 590 h 3246"/>
              <a:gd name="T46" fmla="*/ 2696 w 2892"/>
              <a:gd name="T47" fmla="*/ 807 h 3246"/>
              <a:gd name="T48" fmla="*/ 2741 w 2892"/>
              <a:gd name="T49" fmla="*/ 1090 h 3246"/>
              <a:gd name="T50" fmla="*/ 2651 w 2892"/>
              <a:gd name="T51" fmla="*/ 1340 h 3246"/>
              <a:gd name="T52" fmla="*/ 2556 w 2892"/>
              <a:gd name="T53" fmla="*/ 1506 h 3246"/>
              <a:gd name="T54" fmla="*/ 2766 w 2892"/>
              <a:gd name="T55" fmla="*/ 1663 h 3246"/>
              <a:gd name="T56" fmla="*/ 2881 w 2892"/>
              <a:gd name="T57" fmla="*/ 1902 h 3246"/>
              <a:gd name="T58" fmla="*/ 2863 w 2892"/>
              <a:gd name="T59" fmla="*/ 2187 h 3246"/>
              <a:gd name="T60" fmla="*/ 2712 w 2892"/>
              <a:gd name="T61" fmla="*/ 2421 h 3246"/>
              <a:gd name="T62" fmla="*/ 2463 w 2892"/>
              <a:gd name="T63" fmla="*/ 2551 h 3246"/>
              <a:gd name="T64" fmla="*/ 2197 w 2892"/>
              <a:gd name="T65" fmla="*/ 2542 h 3246"/>
              <a:gd name="T66" fmla="*/ 2137 w 2892"/>
              <a:gd name="T67" fmla="*/ 2647 h 3246"/>
              <a:gd name="T68" fmla="*/ 2091 w 2892"/>
              <a:gd name="T69" fmla="*/ 2923 h 3246"/>
              <a:gd name="T70" fmla="*/ 1916 w 2892"/>
              <a:gd name="T71" fmla="*/ 3140 h 3246"/>
              <a:gd name="T72" fmla="*/ 1654 w 2892"/>
              <a:gd name="T73" fmla="*/ 3242 h 3246"/>
              <a:gd name="T74" fmla="*/ 1368 w 2892"/>
              <a:gd name="T75" fmla="*/ 3197 h 3246"/>
              <a:gd name="T76" fmla="*/ 1153 w 2892"/>
              <a:gd name="T77" fmla="*/ 3021 h 3246"/>
              <a:gd name="T78" fmla="*/ 1051 w 2892"/>
              <a:gd name="T79" fmla="*/ 2756 h 3246"/>
              <a:gd name="T80" fmla="*/ 933 w 2892"/>
              <a:gd name="T81" fmla="*/ 2773 h 3246"/>
              <a:gd name="T82" fmla="*/ 681 w 2892"/>
              <a:gd name="T83" fmla="*/ 2867 h 3246"/>
              <a:gd name="T84" fmla="*/ 399 w 2892"/>
              <a:gd name="T85" fmla="*/ 2821 h 3246"/>
              <a:gd name="T86" fmla="*/ 184 w 2892"/>
              <a:gd name="T87" fmla="*/ 2645 h 3246"/>
              <a:gd name="T88" fmla="*/ 82 w 2892"/>
              <a:gd name="T89" fmla="*/ 2380 h 3246"/>
              <a:gd name="T90" fmla="*/ 124 w 2892"/>
              <a:gd name="T91" fmla="*/ 2102 h 3246"/>
              <a:gd name="T92" fmla="*/ 286 w 2892"/>
              <a:gd name="T93" fmla="*/ 1891 h 3246"/>
              <a:gd name="T94" fmla="*/ 235 w 2892"/>
              <a:gd name="T95" fmla="*/ 1762 h 3246"/>
              <a:gd name="T96" fmla="*/ 64 w 2892"/>
              <a:gd name="T97" fmla="*/ 1570 h 3246"/>
              <a:gd name="T98" fmla="*/ 0 w 2892"/>
              <a:gd name="T99" fmla="*/ 1311 h 3246"/>
              <a:gd name="T100" fmla="*/ 74 w 2892"/>
              <a:gd name="T101" fmla="*/ 1034 h 3246"/>
              <a:gd name="T102" fmla="*/ 271 w 2892"/>
              <a:gd name="T103" fmla="*/ 836 h 3246"/>
              <a:gd name="T104" fmla="*/ 546 w 2892"/>
              <a:gd name="T105" fmla="*/ 761 h 3246"/>
              <a:gd name="T106" fmla="*/ 804 w 2892"/>
              <a:gd name="T107" fmla="*/ 826 h 3246"/>
              <a:gd name="T108" fmla="*/ 730 w 2892"/>
              <a:gd name="T109" fmla="*/ 599 h 3246"/>
              <a:gd name="T110" fmla="*/ 776 w 2892"/>
              <a:gd name="T111" fmla="*/ 322 h 3246"/>
              <a:gd name="T112" fmla="*/ 951 w 2892"/>
              <a:gd name="T113" fmla="*/ 106 h 3246"/>
              <a:gd name="T114" fmla="*/ 1214 w 2892"/>
              <a:gd name="T115" fmla="*/ 3 h 3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92" h="3246">
                <a:moveTo>
                  <a:pt x="1746" y="1667"/>
                </a:moveTo>
                <a:lnTo>
                  <a:pt x="1713" y="1670"/>
                </a:lnTo>
                <a:lnTo>
                  <a:pt x="1681" y="1678"/>
                </a:lnTo>
                <a:lnTo>
                  <a:pt x="1652" y="1690"/>
                </a:lnTo>
                <a:lnTo>
                  <a:pt x="1624" y="1708"/>
                </a:lnTo>
                <a:lnTo>
                  <a:pt x="1600" y="1728"/>
                </a:lnTo>
                <a:lnTo>
                  <a:pt x="1579" y="1752"/>
                </a:lnTo>
                <a:lnTo>
                  <a:pt x="1563" y="1780"/>
                </a:lnTo>
                <a:lnTo>
                  <a:pt x="1550" y="1809"/>
                </a:lnTo>
                <a:lnTo>
                  <a:pt x="1542" y="1841"/>
                </a:lnTo>
                <a:lnTo>
                  <a:pt x="1540" y="1875"/>
                </a:lnTo>
                <a:lnTo>
                  <a:pt x="1542" y="1909"/>
                </a:lnTo>
                <a:lnTo>
                  <a:pt x="1550" y="1940"/>
                </a:lnTo>
                <a:lnTo>
                  <a:pt x="1563" y="1971"/>
                </a:lnTo>
                <a:lnTo>
                  <a:pt x="1579" y="1998"/>
                </a:lnTo>
                <a:lnTo>
                  <a:pt x="1600" y="2022"/>
                </a:lnTo>
                <a:lnTo>
                  <a:pt x="1624" y="2043"/>
                </a:lnTo>
                <a:lnTo>
                  <a:pt x="1652" y="2060"/>
                </a:lnTo>
                <a:lnTo>
                  <a:pt x="1681" y="2072"/>
                </a:lnTo>
                <a:lnTo>
                  <a:pt x="1713" y="2080"/>
                </a:lnTo>
                <a:lnTo>
                  <a:pt x="1746" y="2083"/>
                </a:lnTo>
                <a:lnTo>
                  <a:pt x="1779" y="2080"/>
                </a:lnTo>
                <a:lnTo>
                  <a:pt x="1811" y="2072"/>
                </a:lnTo>
                <a:lnTo>
                  <a:pt x="1841" y="2060"/>
                </a:lnTo>
                <a:lnTo>
                  <a:pt x="1868" y="2043"/>
                </a:lnTo>
                <a:lnTo>
                  <a:pt x="1892" y="2022"/>
                </a:lnTo>
                <a:lnTo>
                  <a:pt x="1913" y="1998"/>
                </a:lnTo>
                <a:lnTo>
                  <a:pt x="1929" y="1971"/>
                </a:lnTo>
                <a:lnTo>
                  <a:pt x="1942" y="1940"/>
                </a:lnTo>
                <a:lnTo>
                  <a:pt x="1950" y="1909"/>
                </a:lnTo>
                <a:lnTo>
                  <a:pt x="1952" y="1875"/>
                </a:lnTo>
                <a:lnTo>
                  <a:pt x="1950" y="1841"/>
                </a:lnTo>
                <a:lnTo>
                  <a:pt x="1942" y="1809"/>
                </a:lnTo>
                <a:lnTo>
                  <a:pt x="1929" y="1780"/>
                </a:lnTo>
                <a:lnTo>
                  <a:pt x="1913" y="1752"/>
                </a:lnTo>
                <a:lnTo>
                  <a:pt x="1892" y="1728"/>
                </a:lnTo>
                <a:lnTo>
                  <a:pt x="1868" y="1708"/>
                </a:lnTo>
                <a:lnTo>
                  <a:pt x="1841" y="1690"/>
                </a:lnTo>
                <a:lnTo>
                  <a:pt x="1811" y="1678"/>
                </a:lnTo>
                <a:lnTo>
                  <a:pt x="1779" y="1670"/>
                </a:lnTo>
                <a:lnTo>
                  <a:pt x="1746" y="1667"/>
                </a:lnTo>
                <a:close/>
                <a:moveTo>
                  <a:pt x="1147" y="994"/>
                </a:moveTo>
                <a:lnTo>
                  <a:pt x="1112" y="997"/>
                </a:lnTo>
                <a:lnTo>
                  <a:pt x="1081" y="1005"/>
                </a:lnTo>
                <a:lnTo>
                  <a:pt x="1051" y="1017"/>
                </a:lnTo>
                <a:lnTo>
                  <a:pt x="1024" y="1035"/>
                </a:lnTo>
                <a:lnTo>
                  <a:pt x="1000" y="1055"/>
                </a:lnTo>
                <a:lnTo>
                  <a:pt x="980" y="1079"/>
                </a:lnTo>
                <a:lnTo>
                  <a:pt x="963" y="1106"/>
                </a:lnTo>
                <a:lnTo>
                  <a:pt x="950" y="1137"/>
                </a:lnTo>
                <a:lnTo>
                  <a:pt x="942" y="1168"/>
                </a:lnTo>
                <a:lnTo>
                  <a:pt x="939" y="1202"/>
                </a:lnTo>
                <a:lnTo>
                  <a:pt x="942" y="1236"/>
                </a:lnTo>
                <a:lnTo>
                  <a:pt x="950" y="1267"/>
                </a:lnTo>
                <a:lnTo>
                  <a:pt x="963" y="1298"/>
                </a:lnTo>
                <a:lnTo>
                  <a:pt x="980" y="1325"/>
                </a:lnTo>
                <a:lnTo>
                  <a:pt x="1000" y="1349"/>
                </a:lnTo>
                <a:lnTo>
                  <a:pt x="1024" y="1370"/>
                </a:lnTo>
                <a:lnTo>
                  <a:pt x="1051" y="1387"/>
                </a:lnTo>
                <a:lnTo>
                  <a:pt x="1081" y="1399"/>
                </a:lnTo>
                <a:lnTo>
                  <a:pt x="1112" y="1407"/>
                </a:lnTo>
                <a:lnTo>
                  <a:pt x="1147" y="1410"/>
                </a:lnTo>
                <a:lnTo>
                  <a:pt x="1180" y="1407"/>
                </a:lnTo>
                <a:lnTo>
                  <a:pt x="1211" y="1399"/>
                </a:lnTo>
                <a:lnTo>
                  <a:pt x="1241" y="1387"/>
                </a:lnTo>
                <a:lnTo>
                  <a:pt x="1268" y="1370"/>
                </a:lnTo>
                <a:lnTo>
                  <a:pt x="1292" y="1349"/>
                </a:lnTo>
                <a:lnTo>
                  <a:pt x="1313" y="1325"/>
                </a:lnTo>
                <a:lnTo>
                  <a:pt x="1330" y="1298"/>
                </a:lnTo>
                <a:lnTo>
                  <a:pt x="1343" y="1267"/>
                </a:lnTo>
                <a:lnTo>
                  <a:pt x="1350" y="1236"/>
                </a:lnTo>
                <a:lnTo>
                  <a:pt x="1353" y="1202"/>
                </a:lnTo>
                <a:lnTo>
                  <a:pt x="1350" y="1168"/>
                </a:lnTo>
                <a:lnTo>
                  <a:pt x="1343" y="1137"/>
                </a:lnTo>
                <a:lnTo>
                  <a:pt x="1330" y="1106"/>
                </a:lnTo>
                <a:lnTo>
                  <a:pt x="1313" y="1079"/>
                </a:lnTo>
                <a:lnTo>
                  <a:pt x="1292" y="1055"/>
                </a:lnTo>
                <a:lnTo>
                  <a:pt x="1268" y="1035"/>
                </a:lnTo>
                <a:lnTo>
                  <a:pt x="1241" y="1017"/>
                </a:lnTo>
                <a:lnTo>
                  <a:pt x="1211" y="1005"/>
                </a:lnTo>
                <a:lnTo>
                  <a:pt x="1180" y="997"/>
                </a:lnTo>
                <a:lnTo>
                  <a:pt x="1147" y="994"/>
                </a:lnTo>
                <a:close/>
                <a:moveTo>
                  <a:pt x="1274" y="0"/>
                </a:moveTo>
                <a:lnTo>
                  <a:pt x="1274" y="0"/>
                </a:lnTo>
                <a:lnTo>
                  <a:pt x="1334" y="3"/>
                </a:lnTo>
                <a:lnTo>
                  <a:pt x="1391" y="12"/>
                </a:lnTo>
                <a:lnTo>
                  <a:pt x="1446" y="28"/>
                </a:lnTo>
                <a:lnTo>
                  <a:pt x="1500" y="49"/>
                </a:lnTo>
                <a:lnTo>
                  <a:pt x="1550" y="75"/>
                </a:lnTo>
                <a:lnTo>
                  <a:pt x="1596" y="106"/>
                </a:lnTo>
                <a:lnTo>
                  <a:pt x="1639" y="141"/>
                </a:lnTo>
                <a:lnTo>
                  <a:pt x="1679" y="181"/>
                </a:lnTo>
                <a:lnTo>
                  <a:pt x="1715" y="225"/>
                </a:lnTo>
                <a:lnTo>
                  <a:pt x="1745" y="271"/>
                </a:lnTo>
                <a:lnTo>
                  <a:pt x="1771" y="322"/>
                </a:lnTo>
                <a:lnTo>
                  <a:pt x="1792" y="376"/>
                </a:lnTo>
                <a:lnTo>
                  <a:pt x="1807" y="431"/>
                </a:lnTo>
                <a:lnTo>
                  <a:pt x="1816" y="489"/>
                </a:lnTo>
                <a:lnTo>
                  <a:pt x="1819" y="549"/>
                </a:lnTo>
                <a:lnTo>
                  <a:pt x="1817" y="598"/>
                </a:lnTo>
                <a:lnTo>
                  <a:pt x="1810" y="648"/>
                </a:lnTo>
                <a:lnTo>
                  <a:pt x="1850" y="612"/>
                </a:lnTo>
                <a:lnTo>
                  <a:pt x="1892" y="580"/>
                </a:lnTo>
                <a:lnTo>
                  <a:pt x="1937" y="552"/>
                </a:lnTo>
                <a:lnTo>
                  <a:pt x="1984" y="529"/>
                </a:lnTo>
                <a:lnTo>
                  <a:pt x="2035" y="509"/>
                </a:lnTo>
                <a:lnTo>
                  <a:pt x="2088" y="496"/>
                </a:lnTo>
                <a:lnTo>
                  <a:pt x="2142" y="488"/>
                </a:lnTo>
                <a:lnTo>
                  <a:pt x="2199" y="485"/>
                </a:lnTo>
                <a:lnTo>
                  <a:pt x="2258" y="488"/>
                </a:lnTo>
                <a:lnTo>
                  <a:pt x="2315" y="497"/>
                </a:lnTo>
                <a:lnTo>
                  <a:pt x="2371" y="512"/>
                </a:lnTo>
                <a:lnTo>
                  <a:pt x="2424" y="534"/>
                </a:lnTo>
                <a:lnTo>
                  <a:pt x="2474" y="560"/>
                </a:lnTo>
                <a:lnTo>
                  <a:pt x="2521" y="590"/>
                </a:lnTo>
                <a:lnTo>
                  <a:pt x="2564" y="627"/>
                </a:lnTo>
                <a:lnTo>
                  <a:pt x="2603" y="666"/>
                </a:lnTo>
                <a:lnTo>
                  <a:pt x="2639" y="710"/>
                </a:lnTo>
                <a:lnTo>
                  <a:pt x="2669" y="756"/>
                </a:lnTo>
                <a:lnTo>
                  <a:pt x="2696" y="807"/>
                </a:lnTo>
                <a:lnTo>
                  <a:pt x="2717" y="861"/>
                </a:lnTo>
                <a:lnTo>
                  <a:pt x="2732" y="916"/>
                </a:lnTo>
                <a:lnTo>
                  <a:pt x="2741" y="974"/>
                </a:lnTo>
                <a:lnTo>
                  <a:pt x="2744" y="1034"/>
                </a:lnTo>
                <a:lnTo>
                  <a:pt x="2741" y="1090"/>
                </a:lnTo>
                <a:lnTo>
                  <a:pt x="2733" y="1144"/>
                </a:lnTo>
                <a:lnTo>
                  <a:pt x="2720" y="1197"/>
                </a:lnTo>
                <a:lnTo>
                  <a:pt x="2702" y="1247"/>
                </a:lnTo>
                <a:lnTo>
                  <a:pt x="2678" y="1295"/>
                </a:lnTo>
                <a:lnTo>
                  <a:pt x="2651" y="1340"/>
                </a:lnTo>
                <a:lnTo>
                  <a:pt x="2620" y="1382"/>
                </a:lnTo>
                <a:lnTo>
                  <a:pt x="2585" y="1421"/>
                </a:lnTo>
                <a:lnTo>
                  <a:pt x="2547" y="1457"/>
                </a:lnTo>
                <a:lnTo>
                  <a:pt x="2505" y="1488"/>
                </a:lnTo>
                <a:lnTo>
                  <a:pt x="2556" y="1506"/>
                </a:lnTo>
                <a:lnTo>
                  <a:pt x="2604" y="1530"/>
                </a:lnTo>
                <a:lnTo>
                  <a:pt x="2649" y="1557"/>
                </a:lnTo>
                <a:lnTo>
                  <a:pt x="2692" y="1588"/>
                </a:lnTo>
                <a:lnTo>
                  <a:pt x="2731" y="1624"/>
                </a:lnTo>
                <a:lnTo>
                  <a:pt x="2766" y="1663"/>
                </a:lnTo>
                <a:lnTo>
                  <a:pt x="2797" y="1706"/>
                </a:lnTo>
                <a:lnTo>
                  <a:pt x="2825" y="1751"/>
                </a:lnTo>
                <a:lnTo>
                  <a:pt x="2848" y="1799"/>
                </a:lnTo>
                <a:lnTo>
                  <a:pt x="2867" y="1849"/>
                </a:lnTo>
                <a:lnTo>
                  <a:pt x="2881" y="1902"/>
                </a:lnTo>
                <a:lnTo>
                  <a:pt x="2889" y="1957"/>
                </a:lnTo>
                <a:lnTo>
                  <a:pt x="2892" y="2013"/>
                </a:lnTo>
                <a:lnTo>
                  <a:pt x="2889" y="2073"/>
                </a:lnTo>
                <a:lnTo>
                  <a:pt x="2879" y="2132"/>
                </a:lnTo>
                <a:lnTo>
                  <a:pt x="2863" y="2187"/>
                </a:lnTo>
                <a:lnTo>
                  <a:pt x="2843" y="2240"/>
                </a:lnTo>
                <a:lnTo>
                  <a:pt x="2817" y="2291"/>
                </a:lnTo>
                <a:lnTo>
                  <a:pt x="2786" y="2338"/>
                </a:lnTo>
                <a:lnTo>
                  <a:pt x="2751" y="2382"/>
                </a:lnTo>
                <a:lnTo>
                  <a:pt x="2712" y="2421"/>
                </a:lnTo>
                <a:lnTo>
                  <a:pt x="2668" y="2457"/>
                </a:lnTo>
                <a:lnTo>
                  <a:pt x="2621" y="2488"/>
                </a:lnTo>
                <a:lnTo>
                  <a:pt x="2571" y="2514"/>
                </a:lnTo>
                <a:lnTo>
                  <a:pt x="2519" y="2535"/>
                </a:lnTo>
                <a:lnTo>
                  <a:pt x="2463" y="2551"/>
                </a:lnTo>
                <a:lnTo>
                  <a:pt x="2406" y="2560"/>
                </a:lnTo>
                <a:lnTo>
                  <a:pt x="2346" y="2563"/>
                </a:lnTo>
                <a:lnTo>
                  <a:pt x="2294" y="2561"/>
                </a:lnTo>
                <a:lnTo>
                  <a:pt x="2245" y="2554"/>
                </a:lnTo>
                <a:lnTo>
                  <a:pt x="2197" y="2542"/>
                </a:lnTo>
                <a:lnTo>
                  <a:pt x="2149" y="2525"/>
                </a:lnTo>
                <a:lnTo>
                  <a:pt x="2105" y="2506"/>
                </a:lnTo>
                <a:lnTo>
                  <a:pt x="2119" y="2551"/>
                </a:lnTo>
                <a:lnTo>
                  <a:pt x="2130" y="2598"/>
                </a:lnTo>
                <a:lnTo>
                  <a:pt x="2137" y="2647"/>
                </a:lnTo>
                <a:lnTo>
                  <a:pt x="2139" y="2697"/>
                </a:lnTo>
                <a:lnTo>
                  <a:pt x="2136" y="2756"/>
                </a:lnTo>
                <a:lnTo>
                  <a:pt x="2126" y="2815"/>
                </a:lnTo>
                <a:lnTo>
                  <a:pt x="2111" y="2871"/>
                </a:lnTo>
                <a:lnTo>
                  <a:pt x="2091" y="2923"/>
                </a:lnTo>
                <a:lnTo>
                  <a:pt x="2065" y="2974"/>
                </a:lnTo>
                <a:lnTo>
                  <a:pt x="2034" y="3021"/>
                </a:lnTo>
                <a:lnTo>
                  <a:pt x="1999" y="3065"/>
                </a:lnTo>
                <a:lnTo>
                  <a:pt x="1959" y="3104"/>
                </a:lnTo>
                <a:lnTo>
                  <a:pt x="1916" y="3140"/>
                </a:lnTo>
                <a:lnTo>
                  <a:pt x="1869" y="3171"/>
                </a:lnTo>
                <a:lnTo>
                  <a:pt x="1819" y="3197"/>
                </a:lnTo>
                <a:lnTo>
                  <a:pt x="1766" y="3218"/>
                </a:lnTo>
                <a:lnTo>
                  <a:pt x="1711" y="3233"/>
                </a:lnTo>
                <a:lnTo>
                  <a:pt x="1654" y="3242"/>
                </a:lnTo>
                <a:lnTo>
                  <a:pt x="1593" y="3246"/>
                </a:lnTo>
                <a:lnTo>
                  <a:pt x="1534" y="3242"/>
                </a:lnTo>
                <a:lnTo>
                  <a:pt x="1477" y="3233"/>
                </a:lnTo>
                <a:lnTo>
                  <a:pt x="1421" y="3218"/>
                </a:lnTo>
                <a:lnTo>
                  <a:pt x="1368" y="3197"/>
                </a:lnTo>
                <a:lnTo>
                  <a:pt x="1319" y="3171"/>
                </a:lnTo>
                <a:lnTo>
                  <a:pt x="1271" y="3140"/>
                </a:lnTo>
                <a:lnTo>
                  <a:pt x="1228" y="3104"/>
                </a:lnTo>
                <a:lnTo>
                  <a:pt x="1189" y="3065"/>
                </a:lnTo>
                <a:lnTo>
                  <a:pt x="1153" y="3021"/>
                </a:lnTo>
                <a:lnTo>
                  <a:pt x="1122" y="2974"/>
                </a:lnTo>
                <a:lnTo>
                  <a:pt x="1096" y="2923"/>
                </a:lnTo>
                <a:lnTo>
                  <a:pt x="1075" y="2871"/>
                </a:lnTo>
                <a:lnTo>
                  <a:pt x="1060" y="2815"/>
                </a:lnTo>
                <a:lnTo>
                  <a:pt x="1051" y="2756"/>
                </a:lnTo>
                <a:lnTo>
                  <a:pt x="1048" y="2697"/>
                </a:lnTo>
                <a:lnTo>
                  <a:pt x="1049" y="2665"/>
                </a:lnTo>
                <a:lnTo>
                  <a:pt x="1014" y="2706"/>
                </a:lnTo>
                <a:lnTo>
                  <a:pt x="976" y="2741"/>
                </a:lnTo>
                <a:lnTo>
                  <a:pt x="933" y="2773"/>
                </a:lnTo>
                <a:lnTo>
                  <a:pt x="887" y="2802"/>
                </a:lnTo>
                <a:lnTo>
                  <a:pt x="840" y="2825"/>
                </a:lnTo>
                <a:lnTo>
                  <a:pt x="789" y="2844"/>
                </a:lnTo>
                <a:lnTo>
                  <a:pt x="736" y="2858"/>
                </a:lnTo>
                <a:lnTo>
                  <a:pt x="681" y="2867"/>
                </a:lnTo>
                <a:lnTo>
                  <a:pt x="625" y="2870"/>
                </a:lnTo>
                <a:lnTo>
                  <a:pt x="565" y="2867"/>
                </a:lnTo>
                <a:lnTo>
                  <a:pt x="508" y="2857"/>
                </a:lnTo>
                <a:lnTo>
                  <a:pt x="453" y="2841"/>
                </a:lnTo>
                <a:lnTo>
                  <a:pt x="399" y="2821"/>
                </a:lnTo>
                <a:lnTo>
                  <a:pt x="349" y="2795"/>
                </a:lnTo>
                <a:lnTo>
                  <a:pt x="303" y="2763"/>
                </a:lnTo>
                <a:lnTo>
                  <a:pt x="259" y="2728"/>
                </a:lnTo>
                <a:lnTo>
                  <a:pt x="219" y="2688"/>
                </a:lnTo>
                <a:lnTo>
                  <a:pt x="184" y="2645"/>
                </a:lnTo>
                <a:lnTo>
                  <a:pt x="154" y="2597"/>
                </a:lnTo>
                <a:lnTo>
                  <a:pt x="128" y="2548"/>
                </a:lnTo>
                <a:lnTo>
                  <a:pt x="107" y="2494"/>
                </a:lnTo>
                <a:lnTo>
                  <a:pt x="92" y="2438"/>
                </a:lnTo>
                <a:lnTo>
                  <a:pt x="82" y="2380"/>
                </a:lnTo>
                <a:lnTo>
                  <a:pt x="79" y="2320"/>
                </a:lnTo>
                <a:lnTo>
                  <a:pt x="81" y="2263"/>
                </a:lnTo>
                <a:lnTo>
                  <a:pt x="91" y="2208"/>
                </a:lnTo>
                <a:lnTo>
                  <a:pt x="105" y="2154"/>
                </a:lnTo>
                <a:lnTo>
                  <a:pt x="124" y="2102"/>
                </a:lnTo>
                <a:lnTo>
                  <a:pt x="148" y="2054"/>
                </a:lnTo>
                <a:lnTo>
                  <a:pt x="176" y="2008"/>
                </a:lnTo>
                <a:lnTo>
                  <a:pt x="208" y="1966"/>
                </a:lnTo>
                <a:lnTo>
                  <a:pt x="245" y="1926"/>
                </a:lnTo>
                <a:lnTo>
                  <a:pt x="286" y="1891"/>
                </a:lnTo>
                <a:lnTo>
                  <a:pt x="329" y="1860"/>
                </a:lnTo>
                <a:lnTo>
                  <a:pt x="375" y="1832"/>
                </a:lnTo>
                <a:lnTo>
                  <a:pt x="326" y="1813"/>
                </a:lnTo>
                <a:lnTo>
                  <a:pt x="280" y="1790"/>
                </a:lnTo>
                <a:lnTo>
                  <a:pt x="235" y="1762"/>
                </a:lnTo>
                <a:lnTo>
                  <a:pt x="194" y="1731"/>
                </a:lnTo>
                <a:lnTo>
                  <a:pt x="157" y="1696"/>
                </a:lnTo>
                <a:lnTo>
                  <a:pt x="122" y="1656"/>
                </a:lnTo>
                <a:lnTo>
                  <a:pt x="92" y="1615"/>
                </a:lnTo>
                <a:lnTo>
                  <a:pt x="64" y="1570"/>
                </a:lnTo>
                <a:lnTo>
                  <a:pt x="42" y="1522"/>
                </a:lnTo>
                <a:lnTo>
                  <a:pt x="24" y="1472"/>
                </a:lnTo>
                <a:lnTo>
                  <a:pt x="11" y="1420"/>
                </a:lnTo>
                <a:lnTo>
                  <a:pt x="3" y="1367"/>
                </a:lnTo>
                <a:lnTo>
                  <a:pt x="0" y="1311"/>
                </a:lnTo>
                <a:lnTo>
                  <a:pt x="4" y="1251"/>
                </a:lnTo>
                <a:lnTo>
                  <a:pt x="13" y="1194"/>
                </a:lnTo>
                <a:lnTo>
                  <a:pt x="28" y="1138"/>
                </a:lnTo>
                <a:lnTo>
                  <a:pt x="49" y="1084"/>
                </a:lnTo>
                <a:lnTo>
                  <a:pt x="74" y="1034"/>
                </a:lnTo>
                <a:lnTo>
                  <a:pt x="106" y="986"/>
                </a:lnTo>
                <a:lnTo>
                  <a:pt x="141" y="943"/>
                </a:lnTo>
                <a:lnTo>
                  <a:pt x="180" y="903"/>
                </a:lnTo>
                <a:lnTo>
                  <a:pt x="223" y="868"/>
                </a:lnTo>
                <a:lnTo>
                  <a:pt x="271" y="836"/>
                </a:lnTo>
                <a:lnTo>
                  <a:pt x="321" y="811"/>
                </a:lnTo>
                <a:lnTo>
                  <a:pt x="373" y="790"/>
                </a:lnTo>
                <a:lnTo>
                  <a:pt x="428" y="775"/>
                </a:lnTo>
                <a:lnTo>
                  <a:pt x="487" y="764"/>
                </a:lnTo>
                <a:lnTo>
                  <a:pt x="546" y="761"/>
                </a:lnTo>
                <a:lnTo>
                  <a:pt x="601" y="764"/>
                </a:lnTo>
                <a:lnTo>
                  <a:pt x="655" y="772"/>
                </a:lnTo>
                <a:lnTo>
                  <a:pt x="707" y="786"/>
                </a:lnTo>
                <a:lnTo>
                  <a:pt x="756" y="804"/>
                </a:lnTo>
                <a:lnTo>
                  <a:pt x="804" y="826"/>
                </a:lnTo>
                <a:lnTo>
                  <a:pt x="781" y="785"/>
                </a:lnTo>
                <a:lnTo>
                  <a:pt x="763" y="741"/>
                </a:lnTo>
                <a:lnTo>
                  <a:pt x="748" y="696"/>
                </a:lnTo>
                <a:lnTo>
                  <a:pt x="737" y="648"/>
                </a:lnTo>
                <a:lnTo>
                  <a:pt x="730" y="599"/>
                </a:lnTo>
                <a:lnTo>
                  <a:pt x="728" y="549"/>
                </a:lnTo>
                <a:lnTo>
                  <a:pt x="731" y="489"/>
                </a:lnTo>
                <a:lnTo>
                  <a:pt x="740" y="431"/>
                </a:lnTo>
                <a:lnTo>
                  <a:pt x="756" y="376"/>
                </a:lnTo>
                <a:lnTo>
                  <a:pt x="776" y="322"/>
                </a:lnTo>
                <a:lnTo>
                  <a:pt x="803" y="271"/>
                </a:lnTo>
                <a:lnTo>
                  <a:pt x="834" y="225"/>
                </a:lnTo>
                <a:lnTo>
                  <a:pt x="869" y="181"/>
                </a:lnTo>
                <a:lnTo>
                  <a:pt x="908" y="141"/>
                </a:lnTo>
                <a:lnTo>
                  <a:pt x="951" y="106"/>
                </a:lnTo>
                <a:lnTo>
                  <a:pt x="999" y="75"/>
                </a:lnTo>
                <a:lnTo>
                  <a:pt x="1048" y="49"/>
                </a:lnTo>
                <a:lnTo>
                  <a:pt x="1101" y="28"/>
                </a:lnTo>
                <a:lnTo>
                  <a:pt x="1157" y="12"/>
                </a:lnTo>
                <a:lnTo>
                  <a:pt x="1214" y="3"/>
                </a:lnTo>
                <a:lnTo>
                  <a:pt x="127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" name="Freeform 421"/>
          <p:cNvSpPr>
            <a:spLocks/>
          </p:cNvSpPr>
          <p:nvPr/>
        </p:nvSpPr>
        <p:spPr bwMode="auto">
          <a:xfrm>
            <a:off x="6807466" y="513326"/>
            <a:ext cx="450850" cy="574675"/>
          </a:xfrm>
          <a:custGeom>
            <a:avLst/>
            <a:gdLst>
              <a:gd name="T0" fmla="*/ 1274 w 2557"/>
              <a:gd name="T1" fmla="*/ 1 h 3256"/>
              <a:gd name="T2" fmla="*/ 1331 w 2557"/>
              <a:gd name="T3" fmla="*/ 0 h 3256"/>
              <a:gd name="T4" fmla="*/ 1504 w 2557"/>
              <a:gd name="T5" fmla="*/ 7 h 3256"/>
              <a:gd name="T6" fmla="*/ 1723 w 2557"/>
              <a:gd name="T7" fmla="*/ 51 h 3256"/>
              <a:gd name="T8" fmla="*/ 1911 w 2557"/>
              <a:gd name="T9" fmla="*/ 158 h 3256"/>
              <a:gd name="T10" fmla="*/ 1941 w 2557"/>
              <a:gd name="T11" fmla="*/ 234 h 3256"/>
              <a:gd name="T12" fmla="*/ 1870 w 2557"/>
              <a:gd name="T13" fmla="*/ 285 h 3256"/>
              <a:gd name="T14" fmla="*/ 1743 w 2557"/>
              <a:gd name="T15" fmla="*/ 342 h 3256"/>
              <a:gd name="T16" fmla="*/ 1606 w 2557"/>
              <a:gd name="T17" fmla="*/ 430 h 3256"/>
              <a:gd name="T18" fmla="*/ 1501 w 2557"/>
              <a:gd name="T19" fmla="*/ 577 h 3256"/>
              <a:gd name="T20" fmla="*/ 1647 w 2557"/>
              <a:gd name="T21" fmla="*/ 673 h 3256"/>
              <a:gd name="T22" fmla="*/ 1822 w 2557"/>
              <a:gd name="T23" fmla="*/ 712 h 3256"/>
              <a:gd name="T24" fmla="*/ 1898 w 2557"/>
              <a:gd name="T25" fmla="*/ 754 h 3256"/>
              <a:gd name="T26" fmla="*/ 1917 w 2557"/>
              <a:gd name="T27" fmla="*/ 785 h 3256"/>
              <a:gd name="T28" fmla="*/ 1916 w 2557"/>
              <a:gd name="T29" fmla="*/ 862 h 3256"/>
              <a:gd name="T30" fmla="*/ 1873 w 2557"/>
              <a:gd name="T31" fmla="*/ 911 h 3256"/>
              <a:gd name="T32" fmla="*/ 1794 w 2557"/>
              <a:gd name="T33" fmla="*/ 1021 h 3256"/>
              <a:gd name="T34" fmla="*/ 1704 w 2557"/>
              <a:gd name="T35" fmla="*/ 1170 h 3256"/>
              <a:gd name="T36" fmla="*/ 1634 w 2557"/>
              <a:gd name="T37" fmla="*/ 1342 h 3256"/>
              <a:gd name="T38" fmla="*/ 1610 w 2557"/>
              <a:gd name="T39" fmla="*/ 1518 h 3256"/>
              <a:gd name="T40" fmla="*/ 1662 w 2557"/>
              <a:gd name="T41" fmla="*/ 1682 h 3256"/>
              <a:gd name="T42" fmla="*/ 1819 w 2557"/>
              <a:gd name="T43" fmla="*/ 1817 h 3256"/>
              <a:gd name="T44" fmla="*/ 2128 w 2557"/>
              <a:gd name="T45" fmla="*/ 1935 h 3256"/>
              <a:gd name="T46" fmla="*/ 2368 w 2557"/>
              <a:gd name="T47" fmla="*/ 2044 h 3256"/>
              <a:gd name="T48" fmla="*/ 2496 w 2557"/>
              <a:gd name="T49" fmla="*/ 2129 h 3256"/>
              <a:gd name="T50" fmla="*/ 2547 w 2557"/>
              <a:gd name="T51" fmla="*/ 2187 h 3256"/>
              <a:gd name="T52" fmla="*/ 2557 w 2557"/>
              <a:gd name="T53" fmla="*/ 2218 h 3256"/>
              <a:gd name="T54" fmla="*/ 2546 w 2557"/>
              <a:gd name="T55" fmla="*/ 2338 h 3256"/>
              <a:gd name="T56" fmla="*/ 2463 w 2557"/>
              <a:gd name="T57" fmla="*/ 2573 h 3256"/>
              <a:gd name="T58" fmla="*/ 2329 w 2557"/>
              <a:gd name="T59" fmla="*/ 2742 h 3256"/>
              <a:gd name="T60" fmla="*/ 2196 w 2557"/>
              <a:gd name="T61" fmla="*/ 2846 h 3256"/>
              <a:gd name="T62" fmla="*/ 2112 w 2557"/>
              <a:gd name="T63" fmla="*/ 2894 h 3256"/>
              <a:gd name="T64" fmla="*/ 886 w 2557"/>
              <a:gd name="T65" fmla="*/ 3256 h 3256"/>
              <a:gd name="T66" fmla="*/ 435 w 2557"/>
              <a:gd name="T67" fmla="*/ 2889 h 3256"/>
              <a:gd name="T68" fmla="*/ 336 w 2557"/>
              <a:gd name="T69" fmla="*/ 2830 h 3256"/>
              <a:gd name="T70" fmla="*/ 199 w 2557"/>
              <a:gd name="T71" fmla="*/ 2713 h 3256"/>
              <a:gd name="T72" fmla="*/ 72 w 2557"/>
              <a:gd name="T73" fmla="*/ 2532 h 3256"/>
              <a:gd name="T74" fmla="*/ 3 w 2557"/>
              <a:gd name="T75" fmla="*/ 2282 h 3256"/>
              <a:gd name="T76" fmla="*/ 0 w 2557"/>
              <a:gd name="T77" fmla="*/ 2214 h 3256"/>
              <a:gd name="T78" fmla="*/ 15 w 2557"/>
              <a:gd name="T79" fmla="*/ 2178 h 3256"/>
              <a:gd name="T80" fmla="*/ 79 w 2557"/>
              <a:gd name="T81" fmla="*/ 2114 h 3256"/>
              <a:gd name="T82" fmla="*/ 227 w 2557"/>
              <a:gd name="T83" fmla="*/ 2024 h 3256"/>
              <a:gd name="T84" fmla="*/ 493 w 2557"/>
              <a:gd name="T85" fmla="*/ 1911 h 3256"/>
              <a:gd name="T86" fmla="*/ 779 w 2557"/>
              <a:gd name="T87" fmla="*/ 1793 h 3256"/>
              <a:gd name="T88" fmla="*/ 911 w 2557"/>
              <a:gd name="T89" fmla="*/ 1652 h 3256"/>
              <a:gd name="T90" fmla="*/ 947 w 2557"/>
              <a:gd name="T91" fmla="*/ 1484 h 3256"/>
              <a:gd name="T92" fmla="*/ 911 w 2557"/>
              <a:gd name="T93" fmla="*/ 1306 h 3256"/>
              <a:gd name="T94" fmla="*/ 835 w 2557"/>
              <a:gd name="T95" fmla="*/ 1138 h 3256"/>
              <a:gd name="T96" fmla="*/ 745 w 2557"/>
              <a:gd name="T97" fmla="*/ 995 h 3256"/>
              <a:gd name="T98" fmla="*/ 670 w 2557"/>
              <a:gd name="T99" fmla="*/ 896 h 3256"/>
              <a:gd name="T100" fmla="*/ 639 w 2557"/>
              <a:gd name="T101" fmla="*/ 860 h 3256"/>
              <a:gd name="T102" fmla="*/ 641 w 2557"/>
              <a:gd name="T103" fmla="*/ 781 h 3256"/>
              <a:gd name="T104" fmla="*/ 668 w 2557"/>
              <a:gd name="T105" fmla="*/ 746 h 3256"/>
              <a:gd name="T106" fmla="*/ 761 w 2557"/>
              <a:gd name="T107" fmla="*/ 703 h 3256"/>
              <a:gd name="T108" fmla="*/ 960 w 2557"/>
              <a:gd name="T109" fmla="*/ 667 h 3256"/>
              <a:gd name="T110" fmla="*/ 1040 w 2557"/>
              <a:gd name="T111" fmla="*/ 541 h 3256"/>
              <a:gd name="T112" fmla="*/ 925 w 2557"/>
              <a:gd name="T113" fmla="*/ 408 h 3256"/>
              <a:gd name="T114" fmla="*/ 785 w 2557"/>
              <a:gd name="T115" fmla="*/ 329 h 3256"/>
              <a:gd name="T116" fmla="*/ 666 w 2557"/>
              <a:gd name="T117" fmla="*/ 276 h 3256"/>
              <a:gd name="T118" fmla="*/ 611 w 2557"/>
              <a:gd name="T119" fmla="*/ 222 h 3256"/>
              <a:gd name="T120" fmla="*/ 677 w 2557"/>
              <a:gd name="T121" fmla="*/ 130 h 3256"/>
              <a:gd name="T122" fmla="*/ 877 w 2557"/>
              <a:gd name="T123" fmla="*/ 38 h 3256"/>
              <a:gd name="T124" fmla="*/ 1093 w 2557"/>
              <a:gd name="T125" fmla="*/ 4 h 3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57" h="3256">
                <a:moveTo>
                  <a:pt x="1198" y="0"/>
                </a:moveTo>
                <a:lnTo>
                  <a:pt x="1226" y="0"/>
                </a:lnTo>
                <a:lnTo>
                  <a:pt x="1247" y="0"/>
                </a:lnTo>
                <a:lnTo>
                  <a:pt x="1264" y="1"/>
                </a:lnTo>
                <a:lnTo>
                  <a:pt x="1274" y="1"/>
                </a:lnTo>
                <a:lnTo>
                  <a:pt x="1278" y="1"/>
                </a:lnTo>
                <a:lnTo>
                  <a:pt x="1281" y="1"/>
                </a:lnTo>
                <a:lnTo>
                  <a:pt x="1292" y="1"/>
                </a:lnTo>
                <a:lnTo>
                  <a:pt x="1309" y="0"/>
                </a:lnTo>
                <a:lnTo>
                  <a:pt x="1331" y="0"/>
                </a:lnTo>
                <a:lnTo>
                  <a:pt x="1358" y="0"/>
                </a:lnTo>
                <a:lnTo>
                  <a:pt x="1389" y="0"/>
                </a:lnTo>
                <a:lnTo>
                  <a:pt x="1425" y="1"/>
                </a:lnTo>
                <a:lnTo>
                  <a:pt x="1463" y="4"/>
                </a:lnTo>
                <a:lnTo>
                  <a:pt x="1504" y="7"/>
                </a:lnTo>
                <a:lnTo>
                  <a:pt x="1546" y="13"/>
                </a:lnTo>
                <a:lnTo>
                  <a:pt x="1591" y="20"/>
                </a:lnTo>
                <a:lnTo>
                  <a:pt x="1635" y="28"/>
                </a:lnTo>
                <a:lnTo>
                  <a:pt x="1679" y="38"/>
                </a:lnTo>
                <a:lnTo>
                  <a:pt x="1723" y="51"/>
                </a:lnTo>
                <a:lnTo>
                  <a:pt x="1765" y="66"/>
                </a:lnTo>
                <a:lnTo>
                  <a:pt x="1806" y="85"/>
                </a:lnTo>
                <a:lnTo>
                  <a:pt x="1844" y="106"/>
                </a:lnTo>
                <a:lnTo>
                  <a:pt x="1880" y="130"/>
                </a:lnTo>
                <a:lnTo>
                  <a:pt x="1911" y="158"/>
                </a:lnTo>
                <a:lnTo>
                  <a:pt x="1927" y="176"/>
                </a:lnTo>
                <a:lnTo>
                  <a:pt x="1938" y="192"/>
                </a:lnTo>
                <a:lnTo>
                  <a:pt x="1944" y="207"/>
                </a:lnTo>
                <a:lnTo>
                  <a:pt x="1945" y="222"/>
                </a:lnTo>
                <a:lnTo>
                  <a:pt x="1941" y="234"/>
                </a:lnTo>
                <a:lnTo>
                  <a:pt x="1934" y="245"/>
                </a:lnTo>
                <a:lnTo>
                  <a:pt x="1923" y="256"/>
                </a:lnTo>
                <a:lnTo>
                  <a:pt x="1908" y="266"/>
                </a:lnTo>
                <a:lnTo>
                  <a:pt x="1891" y="276"/>
                </a:lnTo>
                <a:lnTo>
                  <a:pt x="1870" y="285"/>
                </a:lnTo>
                <a:lnTo>
                  <a:pt x="1848" y="296"/>
                </a:lnTo>
                <a:lnTo>
                  <a:pt x="1824" y="306"/>
                </a:lnTo>
                <a:lnTo>
                  <a:pt x="1799" y="317"/>
                </a:lnTo>
                <a:lnTo>
                  <a:pt x="1771" y="329"/>
                </a:lnTo>
                <a:lnTo>
                  <a:pt x="1743" y="342"/>
                </a:lnTo>
                <a:lnTo>
                  <a:pt x="1716" y="356"/>
                </a:lnTo>
                <a:lnTo>
                  <a:pt x="1688" y="372"/>
                </a:lnTo>
                <a:lnTo>
                  <a:pt x="1659" y="389"/>
                </a:lnTo>
                <a:lnTo>
                  <a:pt x="1632" y="408"/>
                </a:lnTo>
                <a:lnTo>
                  <a:pt x="1606" y="430"/>
                </a:lnTo>
                <a:lnTo>
                  <a:pt x="1580" y="454"/>
                </a:lnTo>
                <a:lnTo>
                  <a:pt x="1557" y="480"/>
                </a:lnTo>
                <a:lnTo>
                  <a:pt x="1536" y="509"/>
                </a:lnTo>
                <a:lnTo>
                  <a:pt x="1517" y="541"/>
                </a:lnTo>
                <a:lnTo>
                  <a:pt x="1501" y="577"/>
                </a:lnTo>
                <a:lnTo>
                  <a:pt x="1488" y="615"/>
                </a:lnTo>
                <a:lnTo>
                  <a:pt x="1478" y="658"/>
                </a:lnTo>
                <a:lnTo>
                  <a:pt x="1541" y="662"/>
                </a:lnTo>
                <a:lnTo>
                  <a:pt x="1597" y="667"/>
                </a:lnTo>
                <a:lnTo>
                  <a:pt x="1647" y="673"/>
                </a:lnTo>
                <a:lnTo>
                  <a:pt x="1692" y="680"/>
                </a:lnTo>
                <a:lnTo>
                  <a:pt x="1731" y="687"/>
                </a:lnTo>
                <a:lnTo>
                  <a:pt x="1765" y="695"/>
                </a:lnTo>
                <a:lnTo>
                  <a:pt x="1796" y="703"/>
                </a:lnTo>
                <a:lnTo>
                  <a:pt x="1822" y="712"/>
                </a:lnTo>
                <a:lnTo>
                  <a:pt x="1843" y="721"/>
                </a:lnTo>
                <a:lnTo>
                  <a:pt x="1861" y="730"/>
                </a:lnTo>
                <a:lnTo>
                  <a:pt x="1876" y="738"/>
                </a:lnTo>
                <a:lnTo>
                  <a:pt x="1889" y="746"/>
                </a:lnTo>
                <a:lnTo>
                  <a:pt x="1898" y="754"/>
                </a:lnTo>
                <a:lnTo>
                  <a:pt x="1906" y="762"/>
                </a:lnTo>
                <a:lnTo>
                  <a:pt x="1911" y="769"/>
                </a:lnTo>
                <a:lnTo>
                  <a:pt x="1914" y="775"/>
                </a:lnTo>
                <a:lnTo>
                  <a:pt x="1916" y="781"/>
                </a:lnTo>
                <a:lnTo>
                  <a:pt x="1917" y="785"/>
                </a:lnTo>
                <a:lnTo>
                  <a:pt x="1918" y="789"/>
                </a:lnTo>
                <a:lnTo>
                  <a:pt x="1918" y="791"/>
                </a:lnTo>
                <a:lnTo>
                  <a:pt x="1918" y="791"/>
                </a:lnTo>
                <a:lnTo>
                  <a:pt x="1918" y="860"/>
                </a:lnTo>
                <a:lnTo>
                  <a:pt x="1916" y="862"/>
                </a:lnTo>
                <a:lnTo>
                  <a:pt x="1912" y="866"/>
                </a:lnTo>
                <a:lnTo>
                  <a:pt x="1906" y="874"/>
                </a:lnTo>
                <a:lnTo>
                  <a:pt x="1897" y="884"/>
                </a:lnTo>
                <a:lnTo>
                  <a:pt x="1887" y="896"/>
                </a:lnTo>
                <a:lnTo>
                  <a:pt x="1873" y="911"/>
                </a:lnTo>
                <a:lnTo>
                  <a:pt x="1860" y="930"/>
                </a:lnTo>
                <a:lnTo>
                  <a:pt x="1845" y="949"/>
                </a:lnTo>
                <a:lnTo>
                  <a:pt x="1828" y="971"/>
                </a:lnTo>
                <a:lnTo>
                  <a:pt x="1812" y="995"/>
                </a:lnTo>
                <a:lnTo>
                  <a:pt x="1794" y="1021"/>
                </a:lnTo>
                <a:lnTo>
                  <a:pt x="1775" y="1047"/>
                </a:lnTo>
                <a:lnTo>
                  <a:pt x="1757" y="1077"/>
                </a:lnTo>
                <a:lnTo>
                  <a:pt x="1739" y="1106"/>
                </a:lnTo>
                <a:lnTo>
                  <a:pt x="1722" y="1138"/>
                </a:lnTo>
                <a:lnTo>
                  <a:pt x="1704" y="1170"/>
                </a:lnTo>
                <a:lnTo>
                  <a:pt x="1688" y="1203"/>
                </a:lnTo>
                <a:lnTo>
                  <a:pt x="1672" y="1237"/>
                </a:lnTo>
                <a:lnTo>
                  <a:pt x="1657" y="1272"/>
                </a:lnTo>
                <a:lnTo>
                  <a:pt x="1645" y="1306"/>
                </a:lnTo>
                <a:lnTo>
                  <a:pt x="1634" y="1342"/>
                </a:lnTo>
                <a:lnTo>
                  <a:pt x="1624" y="1377"/>
                </a:lnTo>
                <a:lnTo>
                  <a:pt x="1617" y="1413"/>
                </a:lnTo>
                <a:lnTo>
                  <a:pt x="1612" y="1448"/>
                </a:lnTo>
                <a:lnTo>
                  <a:pt x="1610" y="1484"/>
                </a:lnTo>
                <a:lnTo>
                  <a:pt x="1610" y="1518"/>
                </a:lnTo>
                <a:lnTo>
                  <a:pt x="1614" y="1553"/>
                </a:lnTo>
                <a:lnTo>
                  <a:pt x="1621" y="1587"/>
                </a:lnTo>
                <a:lnTo>
                  <a:pt x="1631" y="1620"/>
                </a:lnTo>
                <a:lnTo>
                  <a:pt x="1644" y="1652"/>
                </a:lnTo>
                <a:lnTo>
                  <a:pt x="1662" y="1682"/>
                </a:lnTo>
                <a:lnTo>
                  <a:pt x="1684" y="1713"/>
                </a:lnTo>
                <a:lnTo>
                  <a:pt x="1711" y="1741"/>
                </a:lnTo>
                <a:lnTo>
                  <a:pt x="1742" y="1768"/>
                </a:lnTo>
                <a:lnTo>
                  <a:pt x="1777" y="1793"/>
                </a:lnTo>
                <a:lnTo>
                  <a:pt x="1819" y="1817"/>
                </a:lnTo>
                <a:lnTo>
                  <a:pt x="1865" y="1839"/>
                </a:lnTo>
                <a:lnTo>
                  <a:pt x="1917" y="1858"/>
                </a:lnTo>
                <a:lnTo>
                  <a:pt x="1994" y="1884"/>
                </a:lnTo>
                <a:lnTo>
                  <a:pt x="2063" y="1911"/>
                </a:lnTo>
                <a:lnTo>
                  <a:pt x="2128" y="1935"/>
                </a:lnTo>
                <a:lnTo>
                  <a:pt x="2187" y="1958"/>
                </a:lnTo>
                <a:lnTo>
                  <a:pt x="2239" y="1982"/>
                </a:lnTo>
                <a:lnTo>
                  <a:pt x="2287" y="2003"/>
                </a:lnTo>
                <a:lnTo>
                  <a:pt x="2329" y="2024"/>
                </a:lnTo>
                <a:lnTo>
                  <a:pt x="2368" y="2044"/>
                </a:lnTo>
                <a:lnTo>
                  <a:pt x="2401" y="2063"/>
                </a:lnTo>
                <a:lnTo>
                  <a:pt x="2430" y="2081"/>
                </a:lnTo>
                <a:lnTo>
                  <a:pt x="2455" y="2097"/>
                </a:lnTo>
                <a:lnTo>
                  <a:pt x="2477" y="2114"/>
                </a:lnTo>
                <a:lnTo>
                  <a:pt x="2496" y="2129"/>
                </a:lnTo>
                <a:lnTo>
                  <a:pt x="2511" y="2142"/>
                </a:lnTo>
                <a:lnTo>
                  <a:pt x="2523" y="2155"/>
                </a:lnTo>
                <a:lnTo>
                  <a:pt x="2533" y="2166"/>
                </a:lnTo>
                <a:lnTo>
                  <a:pt x="2541" y="2178"/>
                </a:lnTo>
                <a:lnTo>
                  <a:pt x="2547" y="2187"/>
                </a:lnTo>
                <a:lnTo>
                  <a:pt x="2551" y="2195"/>
                </a:lnTo>
                <a:lnTo>
                  <a:pt x="2555" y="2203"/>
                </a:lnTo>
                <a:lnTo>
                  <a:pt x="2556" y="2209"/>
                </a:lnTo>
                <a:lnTo>
                  <a:pt x="2557" y="2214"/>
                </a:lnTo>
                <a:lnTo>
                  <a:pt x="2557" y="2218"/>
                </a:lnTo>
                <a:lnTo>
                  <a:pt x="2556" y="2221"/>
                </a:lnTo>
                <a:lnTo>
                  <a:pt x="2556" y="2222"/>
                </a:lnTo>
                <a:lnTo>
                  <a:pt x="2556" y="2223"/>
                </a:lnTo>
                <a:lnTo>
                  <a:pt x="2554" y="2282"/>
                </a:lnTo>
                <a:lnTo>
                  <a:pt x="2546" y="2338"/>
                </a:lnTo>
                <a:lnTo>
                  <a:pt x="2536" y="2391"/>
                </a:lnTo>
                <a:lnTo>
                  <a:pt x="2522" y="2440"/>
                </a:lnTo>
                <a:lnTo>
                  <a:pt x="2505" y="2488"/>
                </a:lnTo>
                <a:lnTo>
                  <a:pt x="2485" y="2532"/>
                </a:lnTo>
                <a:lnTo>
                  <a:pt x="2463" y="2573"/>
                </a:lnTo>
                <a:lnTo>
                  <a:pt x="2438" y="2612"/>
                </a:lnTo>
                <a:lnTo>
                  <a:pt x="2412" y="2648"/>
                </a:lnTo>
                <a:lnTo>
                  <a:pt x="2385" y="2682"/>
                </a:lnTo>
                <a:lnTo>
                  <a:pt x="2357" y="2713"/>
                </a:lnTo>
                <a:lnTo>
                  <a:pt x="2329" y="2742"/>
                </a:lnTo>
                <a:lnTo>
                  <a:pt x="2301" y="2767"/>
                </a:lnTo>
                <a:lnTo>
                  <a:pt x="2273" y="2790"/>
                </a:lnTo>
                <a:lnTo>
                  <a:pt x="2246" y="2812"/>
                </a:lnTo>
                <a:lnTo>
                  <a:pt x="2220" y="2830"/>
                </a:lnTo>
                <a:lnTo>
                  <a:pt x="2196" y="2846"/>
                </a:lnTo>
                <a:lnTo>
                  <a:pt x="2174" y="2860"/>
                </a:lnTo>
                <a:lnTo>
                  <a:pt x="2153" y="2872"/>
                </a:lnTo>
                <a:lnTo>
                  <a:pt x="2136" y="2882"/>
                </a:lnTo>
                <a:lnTo>
                  <a:pt x="2122" y="2889"/>
                </a:lnTo>
                <a:lnTo>
                  <a:pt x="2112" y="2894"/>
                </a:lnTo>
                <a:lnTo>
                  <a:pt x="2105" y="2897"/>
                </a:lnTo>
                <a:lnTo>
                  <a:pt x="2103" y="2898"/>
                </a:lnTo>
                <a:lnTo>
                  <a:pt x="2103" y="2987"/>
                </a:lnTo>
                <a:lnTo>
                  <a:pt x="1670" y="3256"/>
                </a:lnTo>
                <a:lnTo>
                  <a:pt x="886" y="3256"/>
                </a:lnTo>
                <a:lnTo>
                  <a:pt x="454" y="2987"/>
                </a:lnTo>
                <a:lnTo>
                  <a:pt x="454" y="2898"/>
                </a:lnTo>
                <a:lnTo>
                  <a:pt x="452" y="2897"/>
                </a:lnTo>
                <a:lnTo>
                  <a:pt x="445" y="2894"/>
                </a:lnTo>
                <a:lnTo>
                  <a:pt x="435" y="2889"/>
                </a:lnTo>
                <a:lnTo>
                  <a:pt x="420" y="2882"/>
                </a:lnTo>
                <a:lnTo>
                  <a:pt x="403" y="2872"/>
                </a:lnTo>
                <a:lnTo>
                  <a:pt x="383" y="2860"/>
                </a:lnTo>
                <a:lnTo>
                  <a:pt x="361" y="2846"/>
                </a:lnTo>
                <a:lnTo>
                  <a:pt x="336" y="2830"/>
                </a:lnTo>
                <a:lnTo>
                  <a:pt x="310" y="2812"/>
                </a:lnTo>
                <a:lnTo>
                  <a:pt x="283" y="2790"/>
                </a:lnTo>
                <a:lnTo>
                  <a:pt x="256" y="2767"/>
                </a:lnTo>
                <a:lnTo>
                  <a:pt x="227" y="2742"/>
                </a:lnTo>
                <a:lnTo>
                  <a:pt x="199" y="2713"/>
                </a:lnTo>
                <a:lnTo>
                  <a:pt x="172" y="2682"/>
                </a:lnTo>
                <a:lnTo>
                  <a:pt x="145" y="2648"/>
                </a:lnTo>
                <a:lnTo>
                  <a:pt x="118" y="2612"/>
                </a:lnTo>
                <a:lnTo>
                  <a:pt x="94" y="2573"/>
                </a:lnTo>
                <a:lnTo>
                  <a:pt x="72" y="2532"/>
                </a:lnTo>
                <a:lnTo>
                  <a:pt x="52" y="2488"/>
                </a:lnTo>
                <a:lnTo>
                  <a:pt x="34" y="2440"/>
                </a:lnTo>
                <a:lnTo>
                  <a:pt x="20" y="2391"/>
                </a:lnTo>
                <a:lnTo>
                  <a:pt x="10" y="2338"/>
                </a:lnTo>
                <a:lnTo>
                  <a:pt x="3" y="2282"/>
                </a:lnTo>
                <a:lnTo>
                  <a:pt x="1" y="2223"/>
                </a:lnTo>
                <a:lnTo>
                  <a:pt x="1" y="2222"/>
                </a:lnTo>
                <a:lnTo>
                  <a:pt x="0" y="2221"/>
                </a:lnTo>
                <a:lnTo>
                  <a:pt x="0" y="2218"/>
                </a:lnTo>
                <a:lnTo>
                  <a:pt x="0" y="2214"/>
                </a:lnTo>
                <a:lnTo>
                  <a:pt x="1" y="2209"/>
                </a:lnTo>
                <a:lnTo>
                  <a:pt x="2" y="2203"/>
                </a:lnTo>
                <a:lnTo>
                  <a:pt x="5" y="2195"/>
                </a:lnTo>
                <a:lnTo>
                  <a:pt x="9" y="2187"/>
                </a:lnTo>
                <a:lnTo>
                  <a:pt x="15" y="2178"/>
                </a:lnTo>
                <a:lnTo>
                  <a:pt x="23" y="2166"/>
                </a:lnTo>
                <a:lnTo>
                  <a:pt x="33" y="2155"/>
                </a:lnTo>
                <a:lnTo>
                  <a:pt x="45" y="2142"/>
                </a:lnTo>
                <a:lnTo>
                  <a:pt x="61" y="2129"/>
                </a:lnTo>
                <a:lnTo>
                  <a:pt x="79" y="2114"/>
                </a:lnTo>
                <a:lnTo>
                  <a:pt x="101" y="2097"/>
                </a:lnTo>
                <a:lnTo>
                  <a:pt x="126" y="2081"/>
                </a:lnTo>
                <a:lnTo>
                  <a:pt x="156" y="2063"/>
                </a:lnTo>
                <a:lnTo>
                  <a:pt x="189" y="2044"/>
                </a:lnTo>
                <a:lnTo>
                  <a:pt x="227" y="2024"/>
                </a:lnTo>
                <a:lnTo>
                  <a:pt x="270" y="2003"/>
                </a:lnTo>
                <a:lnTo>
                  <a:pt x="317" y="1982"/>
                </a:lnTo>
                <a:lnTo>
                  <a:pt x="370" y="1958"/>
                </a:lnTo>
                <a:lnTo>
                  <a:pt x="428" y="1935"/>
                </a:lnTo>
                <a:lnTo>
                  <a:pt x="493" y="1911"/>
                </a:lnTo>
                <a:lnTo>
                  <a:pt x="563" y="1884"/>
                </a:lnTo>
                <a:lnTo>
                  <a:pt x="640" y="1858"/>
                </a:lnTo>
                <a:lnTo>
                  <a:pt x="691" y="1839"/>
                </a:lnTo>
                <a:lnTo>
                  <a:pt x="738" y="1817"/>
                </a:lnTo>
                <a:lnTo>
                  <a:pt x="779" y="1793"/>
                </a:lnTo>
                <a:lnTo>
                  <a:pt x="814" y="1768"/>
                </a:lnTo>
                <a:lnTo>
                  <a:pt x="846" y="1741"/>
                </a:lnTo>
                <a:lnTo>
                  <a:pt x="872" y="1713"/>
                </a:lnTo>
                <a:lnTo>
                  <a:pt x="894" y="1682"/>
                </a:lnTo>
                <a:lnTo>
                  <a:pt x="911" y="1652"/>
                </a:lnTo>
                <a:lnTo>
                  <a:pt x="926" y="1620"/>
                </a:lnTo>
                <a:lnTo>
                  <a:pt x="936" y="1587"/>
                </a:lnTo>
                <a:lnTo>
                  <a:pt x="943" y="1553"/>
                </a:lnTo>
                <a:lnTo>
                  <a:pt x="947" y="1518"/>
                </a:lnTo>
                <a:lnTo>
                  <a:pt x="947" y="1484"/>
                </a:lnTo>
                <a:lnTo>
                  <a:pt x="945" y="1448"/>
                </a:lnTo>
                <a:lnTo>
                  <a:pt x="940" y="1413"/>
                </a:lnTo>
                <a:lnTo>
                  <a:pt x="933" y="1377"/>
                </a:lnTo>
                <a:lnTo>
                  <a:pt x="923" y="1342"/>
                </a:lnTo>
                <a:lnTo>
                  <a:pt x="911" y="1306"/>
                </a:lnTo>
                <a:lnTo>
                  <a:pt x="898" y="1272"/>
                </a:lnTo>
                <a:lnTo>
                  <a:pt x="884" y="1237"/>
                </a:lnTo>
                <a:lnTo>
                  <a:pt x="869" y="1203"/>
                </a:lnTo>
                <a:lnTo>
                  <a:pt x="852" y="1170"/>
                </a:lnTo>
                <a:lnTo>
                  <a:pt x="835" y="1138"/>
                </a:lnTo>
                <a:lnTo>
                  <a:pt x="817" y="1106"/>
                </a:lnTo>
                <a:lnTo>
                  <a:pt x="799" y="1077"/>
                </a:lnTo>
                <a:lnTo>
                  <a:pt x="781" y="1047"/>
                </a:lnTo>
                <a:lnTo>
                  <a:pt x="763" y="1021"/>
                </a:lnTo>
                <a:lnTo>
                  <a:pt x="745" y="995"/>
                </a:lnTo>
                <a:lnTo>
                  <a:pt x="728" y="971"/>
                </a:lnTo>
                <a:lnTo>
                  <a:pt x="711" y="949"/>
                </a:lnTo>
                <a:lnTo>
                  <a:pt x="696" y="930"/>
                </a:lnTo>
                <a:lnTo>
                  <a:pt x="683" y="911"/>
                </a:lnTo>
                <a:lnTo>
                  <a:pt x="670" y="896"/>
                </a:lnTo>
                <a:lnTo>
                  <a:pt x="660" y="884"/>
                </a:lnTo>
                <a:lnTo>
                  <a:pt x="651" y="874"/>
                </a:lnTo>
                <a:lnTo>
                  <a:pt x="645" y="866"/>
                </a:lnTo>
                <a:lnTo>
                  <a:pt x="641" y="862"/>
                </a:lnTo>
                <a:lnTo>
                  <a:pt x="639" y="860"/>
                </a:lnTo>
                <a:lnTo>
                  <a:pt x="639" y="791"/>
                </a:lnTo>
                <a:lnTo>
                  <a:pt x="639" y="791"/>
                </a:lnTo>
                <a:lnTo>
                  <a:pt x="639" y="789"/>
                </a:lnTo>
                <a:lnTo>
                  <a:pt x="640" y="785"/>
                </a:lnTo>
                <a:lnTo>
                  <a:pt x="641" y="781"/>
                </a:lnTo>
                <a:lnTo>
                  <a:pt x="643" y="775"/>
                </a:lnTo>
                <a:lnTo>
                  <a:pt x="646" y="769"/>
                </a:lnTo>
                <a:lnTo>
                  <a:pt x="651" y="762"/>
                </a:lnTo>
                <a:lnTo>
                  <a:pt x="658" y="754"/>
                </a:lnTo>
                <a:lnTo>
                  <a:pt x="668" y="746"/>
                </a:lnTo>
                <a:lnTo>
                  <a:pt x="680" y="738"/>
                </a:lnTo>
                <a:lnTo>
                  <a:pt x="695" y="730"/>
                </a:lnTo>
                <a:lnTo>
                  <a:pt x="713" y="721"/>
                </a:lnTo>
                <a:lnTo>
                  <a:pt x="735" y="712"/>
                </a:lnTo>
                <a:lnTo>
                  <a:pt x="761" y="703"/>
                </a:lnTo>
                <a:lnTo>
                  <a:pt x="791" y="695"/>
                </a:lnTo>
                <a:lnTo>
                  <a:pt x="826" y="687"/>
                </a:lnTo>
                <a:lnTo>
                  <a:pt x="865" y="680"/>
                </a:lnTo>
                <a:lnTo>
                  <a:pt x="909" y="673"/>
                </a:lnTo>
                <a:lnTo>
                  <a:pt x="960" y="667"/>
                </a:lnTo>
                <a:lnTo>
                  <a:pt x="1016" y="662"/>
                </a:lnTo>
                <a:lnTo>
                  <a:pt x="1078" y="658"/>
                </a:lnTo>
                <a:lnTo>
                  <a:pt x="1068" y="615"/>
                </a:lnTo>
                <a:lnTo>
                  <a:pt x="1056" y="577"/>
                </a:lnTo>
                <a:lnTo>
                  <a:pt x="1040" y="541"/>
                </a:lnTo>
                <a:lnTo>
                  <a:pt x="1021" y="509"/>
                </a:lnTo>
                <a:lnTo>
                  <a:pt x="999" y="480"/>
                </a:lnTo>
                <a:lnTo>
                  <a:pt x="976" y="454"/>
                </a:lnTo>
                <a:lnTo>
                  <a:pt x="951" y="430"/>
                </a:lnTo>
                <a:lnTo>
                  <a:pt x="925" y="408"/>
                </a:lnTo>
                <a:lnTo>
                  <a:pt x="897" y="389"/>
                </a:lnTo>
                <a:lnTo>
                  <a:pt x="869" y="372"/>
                </a:lnTo>
                <a:lnTo>
                  <a:pt x="841" y="356"/>
                </a:lnTo>
                <a:lnTo>
                  <a:pt x="812" y="342"/>
                </a:lnTo>
                <a:lnTo>
                  <a:pt x="785" y="329"/>
                </a:lnTo>
                <a:lnTo>
                  <a:pt x="758" y="317"/>
                </a:lnTo>
                <a:lnTo>
                  <a:pt x="733" y="306"/>
                </a:lnTo>
                <a:lnTo>
                  <a:pt x="708" y="296"/>
                </a:lnTo>
                <a:lnTo>
                  <a:pt x="686" y="285"/>
                </a:lnTo>
                <a:lnTo>
                  <a:pt x="666" y="276"/>
                </a:lnTo>
                <a:lnTo>
                  <a:pt x="648" y="266"/>
                </a:lnTo>
                <a:lnTo>
                  <a:pt x="634" y="256"/>
                </a:lnTo>
                <a:lnTo>
                  <a:pt x="622" y="245"/>
                </a:lnTo>
                <a:lnTo>
                  <a:pt x="614" y="234"/>
                </a:lnTo>
                <a:lnTo>
                  <a:pt x="611" y="222"/>
                </a:lnTo>
                <a:lnTo>
                  <a:pt x="612" y="207"/>
                </a:lnTo>
                <a:lnTo>
                  <a:pt x="618" y="192"/>
                </a:lnTo>
                <a:lnTo>
                  <a:pt x="630" y="176"/>
                </a:lnTo>
                <a:lnTo>
                  <a:pt x="646" y="158"/>
                </a:lnTo>
                <a:lnTo>
                  <a:pt x="677" y="130"/>
                </a:lnTo>
                <a:lnTo>
                  <a:pt x="712" y="106"/>
                </a:lnTo>
                <a:lnTo>
                  <a:pt x="750" y="85"/>
                </a:lnTo>
                <a:lnTo>
                  <a:pt x="791" y="66"/>
                </a:lnTo>
                <a:lnTo>
                  <a:pt x="834" y="51"/>
                </a:lnTo>
                <a:lnTo>
                  <a:pt x="877" y="38"/>
                </a:lnTo>
                <a:lnTo>
                  <a:pt x="922" y="28"/>
                </a:lnTo>
                <a:lnTo>
                  <a:pt x="966" y="20"/>
                </a:lnTo>
                <a:lnTo>
                  <a:pt x="1009" y="13"/>
                </a:lnTo>
                <a:lnTo>
                  <a:pt x="1052" y="7"/>
                </a:lnTo>
                <a:lnTo>
                  <a:pt x="1093" y="4"/>
                </a:lnTo>
                <a:lnTo>
                  <a:pt x="1132" y="1"/>
                </a:lnTo>
                <a:lnTo>
                  <a:pt x="1167" y="0"/>
                </a:lnTo>
                <a:lnTo>
                  <a:pt x="11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" name="Freeform 426"/>
          <p:cNvSpPr>
            <a:spLocks noEditPoints="1"/>
          </p:cNvSpPr>
          <p:nvPr/>
        </p:nvSpPr>
        <p:spPr bwMode="auto">
          <a:xfrm>
            <a:off x="7672317" y="681327"/>
            <a:ext cx="592136" cy="240262"/>
          </a:xfrm>
          <a:custGeom>
            <a:avLst/>
            <a:gdLst>
              <a:gd name="T0" fmla="*/ 2317 w 3438"/>
              <a:gd name="T1" fmla="*/ 266 h 1389"/>
              <a:gd name="T2" fmla="*/ 2114 w 3438"/>
              <a:gd name="T3" fmla="*/ 385 h 1389"/>
              <a:gd name="T4" fmla="*/ 1994 w 3438"/>
              <a:gd name="T5" fmla="*/ 602 h 1389"/>
              <a:gd name="T6" fmla="*/ 2006 w 3438"/>
              <a:gd name="T7" fmla="*/ 762 h 1389"/>
              <a:gd name="T8" fmla="*/ 2078 w 3438"/>
              <a:gd name="T9" fmla="*/ 968 h 1389"/>
              <a:gd name="T10" fmla="*/ 2251 w 3438"/>
              <a:gd name="T11" fmla="*/ 1156 h 1389"/>
              <a:gd name="T12" fmla="*/ 2568 w 3438"/>
              <a:gd name="T13" fmla="*/ 1239 h 1389"/>
              <a:gd name="T14" fmla="*/ 2884 w 3438"/>
              <a:gd name="T15" fmla="*/ 1166 h 1389"/>
              <a:gd name="T16" fmla="*/ 3083 w 3438"/>
              <a:gd name="T17" fmla="*/ 970 h 1389"/>
              <a:gd name="T18" fmla="*/ 3158 w 3438"/>
              <a:gd name="T19" fmla="*/ 748 h 1389"/>
              <a:gd name="T20" fmla="*/ 3149 w 3438"/>
              <a:gd name="T21" fmla="*/ 508 h 1389"/>
              <a:gd name="T22" fmla="*/ 3003 w 3438"/>
              <a:gd name="T23" fmla="*/ 298 h 1389"/>
              <a:gd name="T24" fmla="*/ 2633 w 3438"/>
              <a:gd name="T25" fmla="*/ 220 h 1389"/>
              <a:gd name="T26" fmla="*/ 518 w 3438"/>
              <a:gd name="T27" fmla="*/ 260 h 1389"/>
              <a:gd name="T28" fmla="*/ 311 w 3438"/>
              <a:gd name="T29" fmla="*/ 439 h 1389"/>
              <a:gd name="T30" fmla="*/ 277 w 3438"/>
              <a:gd name="T31" fmla="*/ 694 h 1389"/>
              <a:gd name="T32" fmla="*/ 323 w 3438"/>
              <a:gd name="T33" fmla="*/ 905 h 1389"/>
              <a:gd name="T34" fmla="*/ 482 w 3438"/>
              <a:gd name="T35" fmla="*/ 1119 h 1389"/>
              <a:gd name="T36" fmla="*/ 795 w 3438"/>
              <a:gd name="T37" fmla="*/ 1236 h 1389"/>
              <a:gd name="T38" fmla="*/ 1113 w 3438"/>
              <a:gd name="T39" fmla="*/ 1195 h 1389"/>
              <a:gd name="T40" fmla="*/ 1323 w 3438"/>
              <a:gd name="T41" fmla="*/ 1027 h 1389"/>
              <a:gd name="T42" fmla="*/ 1420 w 3438"/>
              <a:gd name="T43" fmla="*/ 818 h 1389"/>
              <a:gd name="T44" fmla="*/ 1447 w 3438"/>
              <a:gd name="T45" fmla="*/ 653 h 1389"/>
              <a:gd name="T46" fmla="*/ 1371 w 3438"/>
              <a:gd name="T47" fmla="*/ 436 h 1389"/>
              <a:gd name="T48" fmla="*/ 1194 w 3438"/>
              <a:gd name="T49" fmla="*/ 295 h 1389"/>
              <a:gd name="T50" fmla="*/ 874 w 3438"/>
              <a:gd name="T51" fmla="*/ 222 h 1389"/>
              <a:gd name="T52" fmla="*/ 1041 w 3438"/>
              <a:gd name="T53" fmla="*/ 32 h 1389"/>
              <a:gd name="T54" fmla="*/ 1408 w 3438"/>
              <a:gd name="T55" fmla="*/ 194 h 1389"/>
              <a:gd name="T56" fmla="*/ 1621 w 3438"/>
              <a:gd name="T57" fmla="*/ 362 h 1389"/>
              <a:gd name="T58" fmla="*/ 1716 w 3438"/>
              <a:gd name="T59" fmla="*/ 392 h 1389"/>
              <a:gd name="T60" fmla="*/ 1817 w 3438"/>
              <a:gd name="T61" fmla="*/ 362 h 1389"/>
              <a:gd name="T62" fmla="*/ 2031 w 3438"/>
              <a:gd name="T63" fmla="*/ 194 h 1389"/>
              <a:gd name="T64" fmla="*/ 2398 w 3438"/>
              <a:gd name="T65" fmla="*/ 32 h 1389"/>
              <a:gd name="T66" fmla="*/ 2965 w 3438"/>
              <a:gd name="T67" fmla="*/ 23 h 1389"/>
              <a:gd name="T68" fmla="*/ 3280 w 3438"/>
              <a:gd name="T69" fmla="*/ 105 h 1389"/>
              <a:gd name="T70" fmla="*/ 3394 w 3438"/>
              <a:gd name="T71" fmla="*/ 208 h 1389"/>
              <a:gd name="T72" fmla="*/ 3438 w 3438"/>
              <a:gd name="T73" fmla="*/ 517 h 1389"/>
              <a:gd name="T74" fmla="*/ 3351 w 3438"/>
              <a:gd name="T75" fmla="*/ 973 h 1389"/>
              <a:gd name="T76" fmla="*/ 3084 w 3438"/>
              <a:gd name="T77" fmla="*/ 1276 h 1389"/>
              <a:gd name="T78" fmla="*/ 2645 w 3438"/>
              <a:gd name="T79" fmla="*/ 1388 h 1389"/>
              <a:gd name="T80" fmla="*/ 2226 w 3438"/>
              <a:gd name="T81" fmla="*/ 1306 h 1389"/>
              <a:gd name="T82" fmla="*/ 1898 w 3438"/>
              <a:gd name="T83" fmla="*/ 980 h 1389"/>
              <a:gd name="T84" fmla="*/ 1793 w 3438"/>
              <a:gd name="T85" fmla="*/ 762 h 1389"/>
              <a:gd name="T86" fmla="*/ 1740 w 3438"/>
              <a:gd name="T87" fmla="*/ 726 h 1389"/>
              <a:gd name="T88" fmla="*/ 1671 w 3438"/>
              <a:gd name="T89" fmla="*/ 736 h 1389"/>
              <a:gd name="T90" fmla="*/ 1601 w 3438"/>
              <a:gd name="T91" fmla="*/ 848 h 1389"/>
              <a:gd name="T92" fmla="*/ 1375 w 3438"/>
              <a:gd name="T93" fmla="*/ 1192 h 1389"/>
              <a:gd name="T94" fmla="*/ 969 w 3438"/>
              <a:gd name="T95" fmla="*/ 1385 h 1389"/>
              <a:gd name="T96" fmla="*/ 520 w 3438"/>
              <a:gd name="T97" fmla="*/ 1345 h 1389"/>
              <a:gd name="T98" fmla="*/ 184 w 3438"/>
              <a:gd name="T99" fmla="*/ 1132 h 1389"/>
              <a:gd name="T100" fmla="*/ 12 w 3438"/>
              <a:gd name="T101" fmla="*/ 707 h 1389"/>
              <a:gd name="T102" fmla="*/ 18 w 3438"/>
              <a:gd name="T103" fmla="*/ 306 h 1389"/>
              <a:gd name="T104" fmla="*/ 108 w 3438"/>
              <a:gd name="T105" fmla="*/ 133 h 1389"/>
              <a:gd name="T106" fmla="*/ 195 w 3438"/>
              <a:gd name="T107" fmla="*/ 91 h 13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438" h="1389">
                <a:moveTo>
                  <a:pt x="2626" y="220"/>
                </a:moveTo>
                <a:lnTo>
                  <a:pt x="2565" y="222"/>
                </a:lnTo>
                <a:lnTo>
                  <a:pt x="2507" y="226"/>
                </a:lnTo>
                <a:lnTo>
                  <a:pt x="2454" y="233"/>
                </a:lnTo>
                <a:lnTo>
                  <a:pt x="2405" y="242"/>
                </a:lnTo>
                <a:lnTo>
                  <a:pt x="2359" y="252"/>
                </a:lnTo>
                <a:lnTo>
                  <a:pt x="2317" y="266"/>
                </a:lnTo>
                <a:lnTo>
                  <a:pt x="2279" y="280"/>
                </a:lnTo>
                <a:lnTo>
                  <a:pt x="2245" y="295"/>
                </a:lnTo>
                <a:lnTo>
                  <a:pt x="2212" y="312"/>
                </a:lnTo>
                <a:lnTo>
                  <a:pt x="2184" y="330"/>
                </a:lnTo>
                <a:lnTo>
                  <a:pt x="2158" y="348"/>
                </a:lnTo>
                <a:lnTo>
                  <a:pt x="2135" y="366"/>
                </a:lnTo>
                <a:lnTo>
                  <a:pt x="2114" y="385"/>
                </a:lnTo>
                <a:lnTo>
                  <a:pt x="2096" y="402"/>
                </a:lnTo>
                <a:lnTo>
                  <a:pt x="2068" y="436"/>
                </a:lnTo>
                <a:lnTo>
                  <a:pt x="2043" y="471"/>
                </a:lnTo>
                <a:lnTo>
                  <a:pt x="2026" y="505"/>
                </a:lnTo>
                <a:lnTo>
                  <a:pt x="2011" y="539"/>
                </a:lnTo>
                <a:lnTo>
                  <a:pt x="2000" y="571"/>
                </a:lnTo>
                <a:lnTo>
                  <a:pt x="1994" y="602"/>
                </a:lnTo>
                <a:lnTo>
                  <a:pt x="1991" y="629"/>
                </a:lnTo>
                <a:lnTo>
                  <a:pt x="1991" y="654"/>
                </a:lnTo>
                <a:lnTo>
                  <a:pt x="1993" y="671"/>
                </a:lnTo>
                <a:lnTo>
                  <a:pt x="1995" y="691"/>
                </a:lnTo>
                <a:lnTo>
                  <a:pt x="1997" y="713"/>
                </a:lnTo>
                <a:lnTo>
                  <a:pt x="2001" y="736"/>
                </a:lnTo>
                <a:lnTo>
                  <a:pt x="2006" y="762"/>
                </a:lnTo>
                <a:lnTo>
                  <a:pt x="2012" y="789"/>
                </a:lnTo>
                <a:lnTo>
                  <a:pt x="2019" y="818"/>
                </a:lnTo>
                <a:lnTo>
                  <a:pt x="2028" y="847"/>
                </a:lnTo>
                <a:lnTo>
                  <a:pt x="2037" y="876"/>
                </a:lnTo>
                <a:lnTo>
                  <a:pt x="2049" y="907"/>
                </a:lnTo>
                <a:lnTo>
                  <a:pt x="2062" y="937"/>
                </a:lnTo>
                <a:lnTo>
                  <a:pt x="2078" y="968"/>
                </a:lnTo>
                <a:lnTo>
                  <a:pt x="2096" y="998"/>
                </a:lnTo>
                <a:lnTo>
                  <a:pt x="2115" y="1027"/>
                </a:lnTo>
                <a:lnTo>
                  <a:pt x="2137" y="1057"/>
                </a:lnTo>
                <a:lnTo>
                  <a:pt x="2162" y="1084"/>
                </a:lnTo>
                <a:lnTo>
                  <a:pt x="2189" y="1110"/>
                </a:lnTo>
                <a:lnTo>
                  <a:pt x="2218" y="1134"/>
                </a:lnTo>
                <a:lnTo>
                  <a:pt x="2251" y="1156"/>
                </a:lnTo>
                <a:lnTo>
                  <a:pt x="2287" y="1177"/>
                </a:lnTo>
                <a:lnTo>
                  <a:pt x="2325" y="1195"/>
                </a:lnTo>
                <a:lnTo>
                  <a:pt x="2367" y="1211"/>
                </a:lnTo>
                <a:lnTo>
                  <a:pt x="2411" y="1223"/>
                </a:lnTo>
                <a:lnTo>
                  <a:pt x="2460" y="1232"/>
                </a:lnTo>
                <a:lnTo>
                  <a:pt x="2512" y="1237"/>
                </a:lnTo>
                <a:lnTo>
                  <a:pt x="2568" y="1239"/>
                </a:lnTo>
                <a:lnTo>
                  <a:pt x="2584" y="1239"/>
                </a:lnTo>
                <a:lnTo>
                  <a:pt x="2643" y="1236"/>
                </a:lnTo>
                <a:lnTo>
                  <a:pt x="2699" y="1229"/>
                </a:lnTo>
                <a:lnTo>
                  <a:pt x="2750" y="1218"/>
                </a:lnTo>
                <a:lnTo>
                  <a:pt x="2799" y="1204"/>
                </a:lnTo>
                <a:lnTo>
                  <a:pt x="2843" y="1187"/>
                </a:lnTo>
                <a:lnTo>
                  <a:pt x="2884" y="1166"/>
                </a:lnTo>
                <a:lnTo>
                  <a:pt x="2922" y="1143"/>
                </a:lnTo>
                <a:lnTo>
                  <a:pt x="2957" y="1119"/>
                </a:lnTo>
                <a:lnTo>
                  <a:pt x="2987" y="1091"/>
                </a:lnTo>
                <a:lnTo>
                  <a:pt x="3016" y="1063"/>
                </a:lnTo>
                <a:lnTo>
                  <a:pt x="3041" y="1033"/>
                </a:lnTo>
                <a:lnTo>
                  <a:pt x="3064" y="1001"/>
                </a:lnTo>
                <a:lnTo>
                  <a:pt x="3083" y="970"/>
                </a:lnTo>
                <a:lnTo>
                  <a:pt x="3101" y="937"/>
                </a:lnTo>
                <a:lnTo>
                  <a:pt x="3116" y="905"/>
                </a:lnTo>
                <a:lnTo>
                  <a:pt x="3128" y="872"/>
                </a:lnTo>
                <a:lnTo>
                  <a:pt x="3139" y="840"/>
                </a:lnTo>
                <a:lnTo>
                  <a:pt x="3147" y="808"/>
                </a:lnTo>
                <a:lnTo>
                  <a:pt x="3154" y="778"/>
                </a:lnTo>
                <a:lnTo>
                  <a:pt x="3158" y="748"/>
                </a:lnTo>
                <a:lnTo>
                  <a:pt x="3161" y="720"/>
                </a:lnTo>
                <a:lnTo>
                  <a:pt x="3162" y="694"/>
                </a:lnTo>
                <a:lnTo>
                  <a:pt x="3162" y="656"/>
                </a:lnTo>
                <a:lnTo>
                  <a:pt x="3161" y="618"/>
                </a:lnTo>
                <a:lnTo>
                  <a:pt x="3159" y="581"/>
                </a:lnTo>
                <a:lnTo>
                  <a:pt x="3155" y="544"/>
                </a:lnTo>
                <a:lnTo>
                  <a:pt x="3149" y="508"/>
                </a:lnTo>
                <a:lnTo>
                  <a:pt x="3140" y="473"/>
                </a:lnTo>
                <a:lnTo>
                  <a:pt x="3127" y="439"/>
                </a:lnTo>
                <a:lnTo>
                  <a:pt x="3112" y="407"/>
                </a:lnTo>
                <a:lnTo>
                  <a:pt x="3092" y="376"/>
                </a:lnTo>
                <a:lnTo>
                  <a:pt x="3067" y="347"/>
                </a:lnTo>
                <a:lnTo>
                  <a:pt x="3038" y="321"/>
                </a:lnTo>
                <a:lnTo>
                  <a:pt x="3003" y="298"/>
                </a:lnTo>
                <a:lnTo>
                  <a:pt x="2964" y="278"/>
                </a:lnTo>
                <a:lnTo>
                  <a:pt x="2920" y="261"/>
                </a:lnTo>
                <a:lnTo>
                  <a:pt x="2871" y="246"/>
                </a:lnTo>
                <a:lnTo>
                  <a:pt x="2819" y="236"/>
                </a:lnTo>
                <a:lnTo>
                  <a:pt x="2762" y="227"/>
                </a:lnTo>
                <a:lnTo>
                  <a:pt x="2700" y="222"/>
                </a:lnTo>
                <a:lnTo>
                  <a:pt x="2633" y="220"/>
                </a:lnTo>
                <a:lnTo>
                  <a:pt x="2626" y="220"/>
                </a:lnTo>
                <a:close/>
                <a:moveTo>
                  <a:pt x="805" y="220"/>
                </a:moveTo>
                <a:lnTo>
                  <a:pt x="738" y="222"/>
                </a:lnTo>
                <a:lnTo>
                  <a:pt x="677" y="227"/>
                </a:lnTo>
                <a:lnTo>
                  <a:pt x="619" y="235"/>
                </a:lnTo>
                <a:lnTo>
                  <a:pt x="567" y="246"/>
                </a:lnTo>
                <a:lnTo>
                  <a:pt x="518" y="260"/>
                </a:lnTo>
                <a:lnTo>
                  <a:pt x="475" y="278"/>
                </a:lnTo>
                <a:lnTo>
                  <a:pt x="435" y="298"/>
                </a:lnTo>
                <a:lnTo>
                  <a:pt x="401" y="321"/>
                </a:lnTo>
                <a:lnTo>
                  <a:pt x="372" y="347"/>
                </a:lnTo>
                <a:lnTo>
                  <a:pt x="347" y="376"/>
                </a:lnTo>
                <a:lnTo>
                  <a:pt x="327" y="407"/>
                </a:lnTo>
                <a:lnTo>
                  <a:pt x="311" y="439"/>
                </a:lnTo>
                <a:lnTo>
                  <a:pt x="298" y="473"/>
                </a:lnTo>
                <a:lnTo>
                  <a:pt x="290" y="508"/>
                </a:lnTo>
                <a:lnTo>
                  <a:pt x="283" y="544"/>
                </a:lnTo>
                <a:lnTo>
                  <a:pt x="279" y="581"/>
                </a:lnTo>
                <a:lnTo>
                  <a:pt x="277" y="618"/>
                </a:lnTo>
                <a:lnTo>
                  <a:pt x="277" y="656"/>
                </a:lnTo>
                <a:lnTo>
                  <a:pt x="277" y="694"/>
                </a:lnTo>
                <a:lnTo>
                  <a:pt x="278" y="720"/>
                </a:lnTo>
                <a:lnTo>
                  <a:pt x="281" y="748"/>
                </a:lnTo>
                <a:lnTo>
                  <a:pt x="285" y="778"/>
                </a:lnTo>
                <a:lnTo>
                  <a:pt x="292" y="808"/>
                </a:lnTo>
                <a:lnTo>
                  <a:pt x="300" y="840"/>
                </a:lnTo>
                <a:lnTo>
                  <a:pt x="311" y="872"/>
                </a:lnTo>
                <a:lnTo>
                  <a:pt x="323" y="905"/>
                </a:lnTo>
                <a:lnTo>
                  <a:pt x="338" y="937"/>
                </a:lnTo>
                <a:lnTo>
                  <a:pt x="355" y="970"/>
                </a:lnTo>
                <a:lnTo>
                  <a:pt x="375" y="1001"/>
                </a:lnTo>
                <a:lnTo>
                  <a:pt x="397" y="1033"/>
                </a:lnTo>
                <a:lnTo>
                  <a:pt x="423" y="1063"/>
                </a:lnTo>
                <a:lnTo>
                  <a:pt x="451" y="1091"/>
                </a:lnTo>
                <a:lnTo>
                  <a:pt x="482" y="1119"/>
                </a:lnTo>
                <a:lnTo>
                  <a:pt x="517" y="1143"/>
                </a:lnTo>
                <a:lnTo>
                  <a:pt x="554" y="1166"/>
                </a:lnTo>
                <a:lnTo>
                  <a:pt x="595" y="1186"/>
                </a:lnTo>
                <a:lnTo>
                  <a:pt x="639" y="1204"/>
                </a:lnTo>
                <a:lnTo>
                  <a:pt x="688" y="1218"/>
                </a:lnTo>
                <a:lnTo>
                  <a:pt x="739" y="1229"/>
                </a:lnTo>
                <a:lnTo>
                  <a:pt x="795" y="1236"/>
                </a:lnTo>
                <a:lnTo>
                  <a:pt x="854" y="1239"/>
                </a:lnTo>
                <a:lnTo>
                  <a:pt x="871" y="1239"/>
                </a:lnTo>
                <a:lnTo>
                  <a:pt x="927" y="1237"/>
                </a:lnTo>
                <a:lnTo>
                  <a:pt x="979" y="1232"/>
                </a:lnTo>
                <a:lnTo>
                  <a:pt x="1027" y="1223"/>
                </a:lnTo>
                <a:lnTo>
                  <a:pt x="1072" y="1211"/>
                </a:lnTo>
                <a:lnTo>
                  <a:pt x="1113" y="1195"/>
                </a:lnTo>
                <a:lnTo>
                  <a:pt x="1152" y="1177"/>
                </a:lnTo>
                <a:lnTo>
                  <a:pt x="1187" y="1156"/>
                </a:lnTo>
                <a:lnTo>
                  <a:pt x="1220" y="1134"/>
                </a:lnTo>
                <a:lnTo>
                  <a:pt x="1249" y="1110"/>
                </a:lnTo>
                <a:lnTo>
                  <a:pt x="1277" y="1084"/>
                </a:lnTo>
                <a:lnTo>
                  <a:pt x="1301" y="1056"/>
                </a:lnTo>
                <a:lnTo>
                  <a:pt x="1323" y="1027"/>
                </a:lnTo>
                <a:lnTo>
                  <a:pt x="1343" y="998"/>
                </a:lnTo>
                <a:lnTo>
                  <a:pt x="1361" y="968"/>
                </a:lnTo>
                <a:lnTo>
                  <a:pt x="1376" y="937"/>
                </a:lnTo>
                <a:lnTo>
                  <a:pt x="1389" y="907"/>
                </a:lnTo>
                <a:lnTo>
                  <a:pt x="1401" y="876"/>
                </a:lnTo>
                <a:lnTo>
                  <a:pt x="1411" y="847"/>
                </a:lnTo>
                <a:lnTo>
                  <a:pt x="1420" y="818"/>
                </a:lnTo>
                <a:lnTo>
                  <a:pt x="1427" y="789"/>
                </a:lnTo>
                <a:lnTo>
                  <a:pt x="1433" y="762"/>
                </a:lnTo>
                <a:lnTo>
                  <a:pt x="1438" y="736"/>
                </a:lnTo>
                <a:lnTo>
                  <a:pt x="1441" y="712"/>
                </a:lnTo>
                <a:lnTo>
                  <a:pt x="1444" y="691"/>
                </a:lnTo>
                <a:lnTo>
                  <a:pt x="1446" y="671"/>
                </a:lnTo>
                <a:lnTo>
                  <a:pt x="1447" y="653"/>
                </a:lnTo>
                <a:lnTo>
                  <a:pt x="1447" y="629"/>
                </a:lnTo>
                <a:lnTo>
                  <a:pt x="1444" y="602"/>
                </a:lnTo>
                <a:lnTo>
                  <a:pt x="1438" y="571"/>
                </a:lnTo>
                <a:lnTo>
                  <a:pt x="1428" y="539"/>
                </a:lnTo>
                <a:lnTo>
                  <a:pt x="1414" y="505"/>
                </a:lnTo>
                <a:lnTo>
                  <a:pt x="1395" y="471"/>
                </a:lnTo>
                <a:lnTo>
                  <a:pt x="1371" y="436"/>
                </a:lnTo>
                <a:lnTo>
                  <a:pt x="1342" y="402"/>
                </a:lnTo>
                <a:lnTo>
                  <a:pt x="1324" y="385"/>
                </a:lnTo>
                <a:lnTo>
                  <a:pt x="1304" y="366"/>
                </a:lnTo>
                <a:lnTo>
                  <a:pt x="1281" y="348"/>
                </a:lnTo>
                <a:lnTo>
                  <a:pt x="1256" y="330"/>
                </a:lnTo>
                <a:lnTo>
                  <a:pt x="1226" y="312"/>
                </a:lnTo>
                <a:lnTo>
                  <a:pt x="1194" y="295"/>
                </a:lnTo>
                <a:lnTo>
                  <a:pt x="1160" y="280"/>
                </a:lnTo>
                <a:lnTo>
                  <a:pt x="1121" y="266"/>
                </a:lnTo>
                <a:lnTo>
                  <a:pt x="1079" y="252"/>
                </a:lnTo>
                <a:lnTo>
                  <a:pt x="1033" y="242"/>
                </a:lnTo>
                <a:lnTo>
                  <a:pt x="984" y="233"/>
                </a:lnTo>
                <a:lnTo>
                  <a:pt x="931" y="226"/>
                </a:lnTo>
                <a:lnTo>
                  <a:pt x="874" y="222"/>
                </a:lnTo>
                <a:lnTo>
                  <a:pt x="812" y="220"/>
                </a:lnTo>
                <a:lnTo>
                  <a:pt x="805" y="220"/>
                </a:lnTo>
                <a:close/>
                <a:moveTo>
                  <a:pt x="744" y="0"/>
                </a:moveTo>
                <a:lnTo>
                  <a:pt x="823" y="2"/>
                </a:lnTo>
                <a:lnTo>
                  <a:pt x="900" y="8"/>
                </a:lnTo>
                <a:lnTo>
                  <a:pt x="972" y="19"/>
                </a:lnTo>
                <a:lnTo>
                  <a:pt x="1041" y="32"/>
                </a:lnTo>
                <a:lnTo>
                  <a:pt x="1105" y="49"/>
                </a:lnTo>
                <a:lnTo>
                  <a:pt x="1166" y="69"/>
                </a:lnTo>
                <a:lnTo>
                  <a:pt x="1223" y="90"/>
                </a:lnTo>
                <a:lnTo>
                  <a:pt x="1276" y="114"/>
                </a:lnTo>
                <a:lnTo>
                  <a:pt x="1324" y="139"/>
                </a:lnTo>
                <a:lnTo>
                  <a:pt x="1368" y="166"/>
                </a:lnTo>
                <a:lnTo>
                  <a:pt x="1408" y="194"/>
                </a:lnTo>
                <a:lnTo>
                  <a:pt x="1443" y="222"/>
                </a:lnTo>
                <a:lnTo>
                  <a:pt x="1474" y="249"/>
                </a:lnTo>
                <a:lnTo>
                  <a:pt x="1507" y="282"/>
                </a:lnTo>
                <a:lnTo>
                  <a:pt x="1539" y="308"/>
                </a:lnTo>
                <a:lnTo>
                  <a:pt x="1568" y="330"/>
                </a:lnTo>
                <a:lnTo>
                  <a:pt x="1596" y="348"/>
                </a:lnTo>
                <a:lnTo>
                  <a:pt x="1621" y="362"/>
                </a:lnTo>
                <a:lnTo>
                  <a:pt x="1643" y="373"/>
                </a:lnTo>
                <a:lnTo>
                  <a:pt x="1663" y="380"/>
                </a:lnTo>
                <a:lnTo>
                  <a:pt x="1680" y="386"/>
                </a:lnTo>
                <a:lnTo>
                  <a:pt x="1694" y="389"/>
                </a:lnTo>
                <a:lnTo>
                  <a:pt x="1704" y="391"/>
                </a:lnTo>
                <a:lnTo>
                  <a:pt x="1712" y="392"/>
                </a:lnTo>
                <a:lnTo>
                  <a:pt x="1716" y="392"/>
                </a:lnTo>
                <a:lnTo>
                  <a:pt x="1722" y="392"/>
                </a:lnTo>
                <a:lnTo>
                  <a:pt x="1731" y="391"/>
                </a:lnTo>
                <a:lnTo>
                  <a:pt x="1742" y="389"/>
                </a:lnTo>
                <a:lnTo>
                  <a:pt x="1757" y="386"/>
                </a:lnTo>
                <a:lnTo>
                  <a:pt x="1775" y="380"/>
                </a:lnTo>
                <a:lnTo>
                  <a:pt x="1795" y="373"/>
                </a:lnTo>
                <a:lnTo>
                  <a:pt x="1817" y="362"/>
                </a:lnTo>
                <a:lnTo>
                  <a:pt x="1842" y="348"/>
                </a:lnTo>
                <a:lnTo>
                  <a:pt x="1870" y="330"/>
                </a:lnTo>
                <a:lnTo>
                  <a:pt x="1899" y="308"/>
                </a:lnTo>
                <a:lnTo>
                  <a:pt x="1932" y="282"/>
                </a:lnTo>
                <a:lnTo>
                  <a:pt x="1966" y="249"/>
                </a:lnTo>
                <a:lnTo>
                  <a:pt x="1995" y="222"/>
                </a:lnTo>
                <a:lnTo>
                  <a:pt x="2031" y="194"/>
                </a:lnTo>
                <a:lnTo>
                  <a:pt x="2070" y="166"/>
                </a:lnTo>
                <a:lnTo>
                  <a:pt x="2114" y="139"/>
                </a:lnTo>
                <a:lnTo>
                  <a:pt x="2162" y="114"/>
                </a:lnTo>
                <a:lnTo>
                  <a:pt x="2215" y="90"/>
                </a:lnTo>
                <a:lnTo>
                  <a:pt x="2272" y="69"/>
                </a:lnTo>
                <a:lnTo>
                  <a:pt x="2333" y="49"/>
                </a:lnTo>
                <a:lnTo>
                  <a:pt x="2398" y="32"/>
                </a:lnTo>
                <a:lnTo>
                  <a:pt x="2467" y="19"/>
                </a:lnTo>
                <a:lnTo>
                  <a:pt x="2540" y="8"/>
                </a:lnTo>
                <a:lnTo>
                  <a:pt x="2615" y="2"/>
                </a:lnTo>
                <a:lnTo>
                  <a:pt x="2695" y="0"/>
                </a:lnTo>
                <a:lnTo>
                  <a:pt x="2784" y="2"/>
                </a:lnTo>
                <a:lnTo>
                  <a:pt x="2873" y="10"/>
                </a:lnTo>
                <a:lnTo>
                  <a:pt x="2965" y="23"/>
                </a:lnTo>
                <a:lnTo>
                  <a:pt x="3058" y="41"/>
                </a:lnTo>
                <a:lnTo>
                  <a:pt x="3152" y="64"/>
                </a:lnTo>
                <a:lnTo>
                  <a:pt x="3245" y="92"/>
                </a:lnTo>
                <a:lnTo>
                  <a:pt x="3248" y="93"/>
                </a:lnTo>
                <a:lnTo>
                  <a:pt x="3256" y="95"/>
                </a:lnTo>
                <a:lnTo>
                  <a:pt x="3266" y="98"/>
                </a:lnTo>
                <a:lnTo>
                  <a:pt x="3280" y="105"/>
                </a:lnTo>
                <a:lnTo>
                  <a:pt x="3296" y="112"/>
                </a:lnTo>
                <a:lnTo>
                  <a:pt x="3313" y="121"/>
                </a:lnTo>
                <a:lnTo>
                  <a:pt x="3330" y="133"/>
                </a:lnTo>
                <a:lnTo>
                  <a:pt x="3347" y="148"/>
                </a:lnTo>
                <a:lnTo>
                  <a:pt x="3364" y="165"/>
                </a:lnTo>
                <a:lnTo>
                  <a:pt x="3380" y="185"/>
                </a:lnTo>
                <a:lnTo>
                  <a:pt x="3394" y="208"/>
                </a:lnTo>
                <a:lnTo>
                  <a:pt x="3405" y="235"/>
                </a:lnTo>
                <a:lnTo>
                  <a:pt x="3413" y="264"/>
                </a:lnTo>
                <a:lnTo>
                  <a:pt x="3420" y="306"/>
                </a:lnTo>
                <a:lnTo>
                  <a:pt x="3428" y="352"/>
                </a:lnTo>
                <a:lnTo>
                  <a:pt x="3433" y="403"/>
                </a:lnTo>
                <a:lnTo>
                  <a:pt x="3437" y="458"/>
                </a:lnTo>
                <a:lnTo>
                  <a:pt x="3438" y="517"/>
                </a:lnTo>
                <a:lnTo>
                  <a:pt x="3438" y="578"/>
                </a:lnTo>
                <a:lnTo>
                  <a:pt x="3434" y="642"/>
                </a:lnTo>
                <a:lnTo>
                  <a:pt x="3426" y="707"/>
                </a:lnTo>
                <a:lnTo>
                  <a:pt x="3415" y="773"/>
                </a:lnTo>
                <a:lnTo>
                  <a:pt x="3399" y="840"/>
                </a:lnTo>
                <a:lnTo>
                  <a:pt x="3378" y="907"/>
                </a:lnTo>
                <a:lnTo>
                  <a:pt x="3351" y="973"/>
                </a:lnTo>
                <a:lnTo>
                  <a:pt x="3318" y="1038"/>
                </a:lnTo>
                <a:lnTo>
                  <a:pt x="3287" y="1087"/>
                </a:lnTo>
                <a:lnTo>
                  <a:pt x="3254" y="1132"/>
                </a:lnTo>
                <a:lnTo>
                  <a:pt x="3217" y="1173"/>
                </a:lnTo>
                <a:lnTo>
                  <a:pt x="3176" y="1211"/>
                </a:lnTo>
                <a:lnTo>
                  <a:pt x="3132" y="1246"/>
                </a:lnTo>
                <a:lnTo>
                  <a:pt x="3084" y="1276"/>
                </a:lnTo>
                <a:lnTo>
                  <a:pt x="3033" y="1302"/>
                </a:lnTo>
                <a:lnTo>
                  <a:pt x="2978" y="1325"/>
                </a:lnTo>
                <a:lnTo>
                  <a:pt x="2919" y="1345"/>
                </a:lnTo>
                <a:lnTo>
                  <a:pt x="2856" y="1361"/>
                </a:lnTo>
                <a:lnTo>
                  <a:pt x="2789" y="1374"/>
                </a:lnTo>
                <a:lnTo>
                  <a:pt x="2719" y="1383"/>
                </a:lnTo>
                <a:lnTo>
                  <a:pt x="2645" y="1388"/>
                </a:lnTo>
                <a:lnTo>
                  <a:pt x="2567" y="1389"/>
                </a:lnTo>
                <a:lnTo>
                  <a:pt x="2533" y="1389"/>
                </a:lnTo>
                <a:lnTo>
                  <a:pt x="2470" y="1385"/>
                </a:lnTo>
                <a:lnTo>
                  <a:pt x="2407" y="1375"/>
                </a:lnTo>
                <a:lnTo>
                  <a:pt x="2345" y="1358"/>
                </a:lnTo>
                <a:lnTo>
                  <a:pt x="2285" y="1335"/>
                </a:lnTo>
                <a:lnTo>
                  <a:pt x="2226" y="1306"/>
                </a:lnTo>
                <a:lnTo>
                  <a:pt x="2169" y="1273"/>
                </a:lnTo>
                <a:lnTo>
                  <a:pt x="2115" y="1235"/>
                </a:lnTo>
                <a:lnTo>
                  <a:pt x="2063" y="1192"/>
                </a:lnTo>
                <a:lnTo>
                  <a:pt x="2016" y="1145"/>
                </a:lnTo>
                <a:lnTo>
                  <a:pt x="1972" y="1094"/>
                </a:lnTo>
                <a:lnTo>
                  <a:pt x="1933" y="1039"/>
                </a:lnTo>
                <a:lnTo>
                  <a:pt x="1898" y="980"/>
                </a:lnTo>
                <a:lnTo>
                  <a:pt x="1869" y="919"/>
                </a:lnTo>
                <a:lnTo>
                  <a:pt x="1852" y="881"/>
                </a:lnTo>
                <a:lnTo>
                  <a:pt x="1837" y="848"/>
                </a:lnTo>
                <a:lnTo>
                  <a:pt x="1824" y="820"/>
                </a:lnTo>
                <a:lnTo>
                  <a:pt x="1813" y="797"/>
                </a:lnTo>
                <a:lnTo>
                  <a:pt x="1802" y="778"/>
                </a:lnTo>
                <a:lnTo>
                  <a:pt x="1793" y="762"/>
                </a:lnTo>
                <a:lnTo>
                  <a:pt x="1784" y="751"/>
                </a:lnTo>
                <a:lnTo>
                  <a:pt x="1776" y="742"/>
                </a:lnTo>
                <a:lnTo>
                  <a:pt x="1769" y="735"/>
                </a:lnTo>
                <a:lnTo>
                  <a:pt x="1762" y="731"/>
                </a:lnTo>
                <a:lnTo>
                  <a:pt x="1755" y="729"/>
                </a:lnTo>
                <a:lnTo>
                  <a:pt x="1747" y="728"/>
                </a:lnTo>
                <a:lnTo>
                  <a:pt x="1740" y="726"/>
                </a:lnTo>
                <a:lnTo>
                  <a:pt x="1732" y="726"/>
                </a:lnTo>
                <a:lnTo>
                  <a:pt x="1712" y="726"/>
                </a:lnTo>
                <a:lnTo>
                  <a:pt x="1702" y="726"/>
                </a:lnTo>
                <a:lnTo>
                  <a:pt x="1694" y="728"/>
                </a:lnTo>
                <a:lnTo>
                  <a:pt x="1685" y="729"/>
                </a:lnTo>
                <a:lnTo>
                  <a:pt x="1678" y="732"/>
                </a:lnTo>
                <a:lnTo>
                  <a:pt x="1671" y="736"/>
                </a:lnTo>
                <a:lnTo>
                  <a:pt x="1663" y="742"/>
                </a:lnTo>
                <a:lnTo>
                  <a:pt x="1655" y="752"/>
                </a:lnTo>
                <a:lnTo>
                  <a:pt x="1646" y="763"/>
                </a:lnTo>
                <a:lnTo>
                  <a:pt x="1637" y="779"/>
                </a:lnTo>
                <a:lnTo>
                  <a:pt x="1626" y="798"/>
                </a:lnTo>
                <a:lnTo>
                  <a:pt x="1615" y="821"/>
                </a:lnTo>
                <a:lnTo>
                  <a:pt x="1601" y="848"/>
                </a:lnTo>
                <a:lnTo>
                  <a:pt x="1586" y="881"/>
                </a:lnTo>
                <a:lnTo>
                  <a:pt x="1571" y="919"/>
                </a:lnTo>
                <a:lnTo>
                  <a:pt x="1540" y="980"/>
                </a:lnTo>
                <a:lnTo>
                  <a:pt x="1506" y="1039"/>
                </a:lnTo>
                <a:lnTo>
                  <a:pt x="1466" y="1094"/>
                </a:lnTo>
                <a:lnTo>
                  <a:pt x="1423" y="1145"/>
                </a:lnTo>
                <a:lnTo>
                  <a:pt x="1375" y="1192"/>
                </a:lnTo>
                <a:lnTo>
                  <a:pt x="1324" y="1235"/>
                </a:lnTo>
                <a:lnTo>
                  <a:pt x="1270" y="1273"/>
                </a:lnTo>
                <a:lnTo>
                  <a:pt x="1213" y="1306"/>
                </a:lnTo>
                <a:lnTo>
                  <a:pt x="1154" y="1335"/>
                </a:lnTo>
                <a:lnTo>
                  <a:pt x="1093" y="1358"/>
                </a:lnTo>
                <a:lnTo>
                  <a:pt x="1032" y="1375"/>
                </a:lnTo>
                <a:lnTo>
                  <a:pt x="969" y="1385"/>
                </a:lnTo>
                <a:lnTo>
                  <a:pt x="906" y="1389"/>
                </a:lnTo>
                <a:lnTo>
                  <a:pt x="872" y="1389"/>
                </a:lnTo>
                <a:lnTo>
                  <a:pt x="794" y="1388"/>
                </a:lnTo>
                <a:lnTo>
                  <a:pt x="719" y="1383"/>
                </a:lnTo>
                <a:lnTo>
                  <a:pt x="650" y="1374"/>
                </a:lnTo>
                <a:lnTo>
                  <a:pt x="582" y="1361"/>
                </a:lnTo>
                <a:lnTo>
                  <a:pt x="520" y="1345"/>
                </a:lnTo>
                <a:lnTo>
                  <a:pt x="461" y="1326"/>
                </a:lnTo>
                <a:lnTo>
                  <a:pt x="406" y="1303"/>
                </a:lnTo>
                <a:lnTo>
                  <a:pt x="354" y="1276"/>
                </a:lnTo>
                <a:lnTo>
                  <a:pt x="307" y="1246"/>
                </a:lnTo>
                <a:lnTo>
                  <a:pt x="262" y="1212"/>
                </a:lnTo>
                <a:lnTo>
                  <a:pt x="221" y="1174"/>
                </a:lnTo>
                <a:lnTo>
                  <a:pt x="184" y="1132"/>
                </a:lnTo>
                <a:lnTo>
                  <a:pt x="151" y="1087"/>
                </a:lnTo>
                <a:lnTo>
                  <a:pt x="121" y="1039"/>
                </a:lnTo>
                <a:lnTo>
                  <a:pt x="87" y="973"/>
                </a:lnTo>
                <a:lnTo>
                  <a:pt x="61" y="907"/>
                </a:lnTo>
                <a:lnTo>
                  <a:pt x="40" y="840"/>
                </a:lnTo>
                <a:lnTo>
                  <a:pt x="23" y="773"/>
                </a:lnTo>
                <a:lnTo>
                  <a:pt x="12" y="707"/>
                </a:lnTo>
                <a:lnTo>
                  <a:pt x="4" y="642"/>
                </a:lnTo>
                <a:lnTo>
                  <a:pt x="1" y="578"/>
                </a:lnTo>
                <a:lnTo>
                  <a:pt x="0" y="517"/>
                </a:lnTo>
                <a:lnTo>
                  <a:pt x="2" y="459"/>
                </a:lnTo>
                <a:lnTo>
                  <a:pt x="6" y="403"/>
                </a:lnTo>
                <a:lnTo>
                  <a:pt x="12" y="352"/>
                </a:lnTo>
                <a:lnTo>
                  <a:pt x="18" y="306"/>
                </a:lnTo>
                <a:lnTo>
                  <a:pt x="25" y="264"/>
                </a:lnTo>
                <a:lnTo>
                  <a:pt x="34" y="235"/>
                </a:lnTo>
                <a:lnTo>
                  <a:pt x="44" y="208"/>
                </a:lnTo>
                <a:lnTo>
                  <a:pt x="58" y="185"/>
                </a:lnTo>
                <a:lnTo>
                  <a:pt x="74" y="165"/>
                </a:lnTo>
                <a:lnTo>
                  <a:pt x="92" y="148"/>
                </a:lnTo>
                <a:lnTo>
                  <a:pt x="108" y="133"/>
                </a:lnTo>
                <a:lnTo>
                  <a:pt x="126" y="121"/>
                </a:lnTo>
                <a:lnTo>
                  <a:pt x="143" y="112"/>
                </a:lnTo>
                <a:lnTo>
                  <a:pt x="159" y="105"/>
                </a:lnTo>
                <a:lnTo>
                  <a:pt x="173" y="98"/>
                </a:lnTo>
                <a:lnTo>
                  <a:pt x="184" y="94"/>
                </a:lnTo>
                <a:lnTo>
                  <a:pt x="192" y="92"/>
                </a:lnTo>
                <a:lnTo>
                  <a:pt x="195" y="91"/>
                </a:lnTo>
                <a:lnTo>
                  <a:pt x="289" y="64"/>
                </a:lnTo>
                <a:lnTo>
                  <a:pt x="381" y="41"/>
                </a:lnTo>
                <a:lnTo>
                  <a:pt x="474" y="23"/>
                </a:lnTo>
                <a:lnTo>
                  <a:pt x="565" y="10"/>
                </a:lnTo>
                <a:lnTo>
                  <a:pt x="655" y="2"/>
                </a:lnTo>
                <a:lnTo>
                  <a:pt x="74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" name="Freeform 431"/>
          <p:cNvSpPr>
            <a:spLocks noEditPoints="1"/>
          </p:cNvSpPr>
          <p:nvPr/>
        </p:nvSpPr>
        <p:spPr bwMode="auto">
          <a:xfrm>
            <a:off x="8591703" y="676838"/>
            <a:ext cx="624352" cy="244476"/>
          </a:xfrm>
          <a:custGeom>
            <a:avLst/>
            <a:gdLst>
              <a:gd name="T0" fmla="*/ 361 w 3324"/>
              <a:gd name="T1" fmla="*/ 343 h 1301"/>
              <a:gd name="T2" fmla="*/ 333 w 3324"/>
              <a:gd name="T3" fmla="*/ 488 h 1301"/>
              <a:gd name="T4" fmla="*/ 391 w 3324"/>
              <a:gd name="T5" fmla="*/ 720 h 1301"/>
              <a:gd name="T6" fmla="*/ 515 w 3324"/>
              <a:gd name="T7" fmla="*/ 958 h 1301"/>
              <a:gd name="T8" fmla="*/ 726 w 3324"/>
              <a:gd name="T9" fmla="*/ 1126 h 1301"/>
              <a:gd name="T10" fmla="*/ 1033 w 3324"/>
              <a:gd name="T11" fmla="*/ 1155 h 1301"/>
              <a:gd name="T12" fmla="*/ 1295 w 3324"/>
              <a:gd name="T13" fmla="*/ 999 h 1301"/>
              <a:gd name="T14" fmla="*/ 1456 w 3324"/>
              <a:gd name="T15" fmla="*/ 701 h 1301"/>
              <a:gd name="T16" fmla="*/ 1436 w 3324"/>
              <a:gd name="T17" fmla="*/ 479 h 1301"/>
              <a:gd name="T18" fmla="*/ 1155 w 3324"/>
              <a:gd name="T19" fmla="*/ 379 h 1301"/>
              <a:gd name="T20" fmla="*/ 790 w 3324"/>
              <a:gd name="T21" fmla="*/ 325 h 1301"/>
              <a:gd name="T22" fmla="*/ 2473 w 3324"/>
              <a:gd name="T23" fmla="*/ 331 h 1301"/>
              <a:gd name="T24" fmla="*/ 2112 w 3324"/>
              <a:gd name="T25" fmla="*/ 393 h 1301"/>
              <a:gd name="T26" fmla="*/ 1868 w 3324"/>
              <a:gd name="T27" fmla="*/ 493 h 1301"/>
              <a:gd name="T28" fmla="*/ 1882 w 3324"/>
              <a:gd name="T29" fmla="*/ 726 h 1301"/>
              <a:gd name="T30" fmla="*/ 2034 w 3324"/>
              <a:gd name="T31" fmla="*/ 999 h 1301"/>
              <a:gd name="T32" fmla="*/ 2297 w 3324"/>
              <a:gd name="T33" fmla="*/ 1155 h 1301"/>
              <a:gd name="T34" fmla="*/ 2604 w 3324"/>
              <a:gd name="T35" fmla="*/ 1126 h 1301"/>
              <a:gd name="T36" fmla="*/ 2815 w 3324"/>
              <a:gd name="T37" fmla="*/ 958 h 1301"/>
              <a:gd name="T38" fmla="*/ 2938 w 3324"/>
              <a:gd name="T39" fmla="*/ 721 h 1301"/>
              <a:gd name="T40" fmla="*/ 2997 w 3324"/>
              <a:gd name="T41" fmla="*/ 490 h 1301"/>
              <a:gd name="T42" fmla="*/ 2969 w 3324"/>
              <a:gd name="T43" fmla="*/ 345 h 1301"/>
              <a:gd name="T44" fmla="*/ 598 w 3324"/>
              <a:gd name="T45" fmla="*/ 0 h 1301"/>
              <a:gd name="T46" fmla="*/ 1074 w 3324"/>
              <a:gd name="T47" fmla="*/ 75 h 1301"/>
              <a:gd name="T48" fmla="*/ 1461 w 3324"/>
              <a:gd name="T49" fmla="*/ 260 h 1301"/>
              <a:gd name="T50" fmla="*/ 1662 w 3324"/>
              <a:gd name="T51" fmla="*/ 323 h 1301"/>
              <a:gd name="T52" fmla="*/ 1863 w 3324"/>
              <a:gd name="T53" fmla="*/ 260 h 1301"/>
              <a:gd name="T54" fmla="*/ 2250 w 3324"/>
              <a:gd name="T55" fmla="*/ 75 h 1301"/>
              <a:gd name="T56" fmla="*/ 2725 w 3324"/>
              <a:gd name="T57" fmla="*/ 0 h 1301"/>
              <a:gd name="T58" fmla="*/ 3103 w 3324"/>
              <a:gd name="T59" fmla="*/ 67 h 1301"/>
              <a:gd name="T60" fmla="*/ 3324 w 3324"/>
              <a:gd name="T61" fmla="*/ 227 h 1301"/>
              <a:gd name="T62" fmla="*/ 3294 w 3324"/>
              <a:gd name="T63" fmla="*/ 298 h 1301"/>
              <a:gd name="T64" fmla="*/ 3186 w 3324"/>
              <a:gd name="T65" fmla="*/ 413 h 1301"/>
              <a:gd name="T66" fmla="*/ 3147 w 3324"/>
              <a:gd name="T67" fmla="*/ 618 h 1301"/>
              <a:gd name="T68" fmla="*/ 3053 w 3324"/>
              <a:gd name="T69" fmla="*/ 873 h 1301"/>
              <a:gd name="T70" fmla="*/ 2879 w 3324"/>
              <a:gd name="T71" fmla="*/ 1114 h 1301"/>
              <a:gd name="T72" fmla="*/ 2600 w 3324"/>
              <a:gd name="T73" fmla="*/ 1272 h 1301"/>
              <a:gd name="T74" fmla="*/ 2278 w 3324"/>
              <a:gd name="T75" fmla="*/ 1291 h 1301"/>
              <a:gd name="T76" fmla="*/ 2027 w 3324"/>
              <a:gd name="T77" fmla="*/ 1189 h 1301"/>
              <a:gd name="T78" fmla="*/ 1860 w 3324"/>
              <a:gd name="T79" fmla="*/ 1015 h 1301"/>
              <a:gd name="T80" fmla="*/ 1741 w 3324"/>
              <a:gd name="T81" fmla="*/ 709 h 1301"/>
              <a:gd name="T82" fmla="*/ 1593 w 3324"/>
              <a:gd name="T83" fmla="*/ 567 h 1301"/>
              <a:gd name="T84" fmla="*/ 1573 w 3324"/>
              <a:gd name="T85" fmla="*/ 759 h 1301"/>
              <a:gd name="T86" fmla="*/ 1428 w 3324"/>
              <a:gd name="T87" fmla="*/ 1064 h 1301"/>
              <a:gd name="T88" fmla="*/ 1263 w 3324"/>
              <a:gd name="T89" fmla="*/ 1212 h 1301"/>
              <a:gd name="T90" fmla="*/ 991 w 3324"/>
              <a:gd name="T91" fmla="*/ 1299 h 1301"/>
              <a:gd name="T92" fmla="*/ 669 w 3324"/>
              <a:gd name="T93" fmla="*/ 1255 h 1301"/>
              <a:gd name="T94" fmla="*/ 409 w 3324"/>
              <a:gd name="T95" fmla="*/ 1078 h 1301"/>
              <a:gd name="T96" fmla="*/ 250 w 3324"/>
              <a:gd name="T97" fmla="*/ 830 h 1301"/>
              <a:gd name="T98" fmla="*/ 167 w 3324"/>
              <a:gd name="T99" fmla="*/ 579 h 1301"/>
              <a:gd name="T100" fmla="*/ 136 w 3324"/>
              <a:gd name="T101" fmla="*/ 390 h 1301"/>
              <a:gd name="T102" fmla="*/ 20 w 3324"/>
              <a:gd name="T103" fmla="*/ 281 h 1301"/>
              <a:gd name="T104" fmla="*/ 0 w 3324"/>
              <a:gd name="T105" fmla="*/ 227 h 1301"/>
              <a:gd name="T106" fmla="*/ 220 w 3324"/>
              <a:gd name="T107" fmla="*/ 67 h 1301"/>
              <a:gd name="T108" fmla="*/ 598 w 3324"/>
              <a:gd name="T109" fmla="*/ 0 h 1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324" h="1301">
                <a:moveTo>
                  <a:pt x="658" y="318"/>
                </a:moveTo>
                <a:lnTo>
                  <a:pt x="590" y="318"/>
                </a:lnTo>
                <a:lnTo>
                  <a:pt x="526" y="322"/>
                </a:lnTo>
                <a:lnTo>
                  <a:pt x="466" y="328"/>
                </a:lnTo>
                <a:lnTo>
                  <a:pt x="411" y="335"/>
                </a:lnTo>
                <a:lnTo>
                  <a:pt x="361" y="343"/>
                </a:lnTo>
                <a:lnTo>
                  <a:pt x="316" y="353"/>
                </a:lnTo>
                <a:lnTo>
                  <a:pt x="317" y="374"/>
                </a:lnTo>
                <a:lnTo>
                  <a:pt x="321" y="397"/>
                </a:lnTo>
                <a:lnTo>
                  <a:pt x="324" y="425"/>
                </a:lnTo>
                <a:lnTo>
                  <a:pt x="328" y="455"/>
                </a:lnTo>
                <a:lnTo>
                  <a:pt x="333" y="488"/>
                </a:lnTo>
                <a:lnTo>
                  <a:pt x="339" y="523"/>
                </a:lnTo>
                <a:lnTo>
                  <a:pt x="347" y="560"/>
                </a:lnTo>
                <a:lnTo>
                  <a:pt x="355" y="599"/>
                </a:lnTo>
                <a:lnTo>
                  <a:pt x="366" y="639"/>
                </a:lnTo>
                <a:lnTo>
                  <a:pt x="378" y="678"/>
                </a:lnTo>
                <a:lnTo>
                  <a:pt x="391" y="720"/>
                </a:lnTo>
                <a:lnTo>
                  <a:pt x="407" y="761"/>
                </a:lnTo>
                <a:lnTo>
                  <a:pt x="424" y="802"/>
                </a:lnTo>
                <a:lnTo>
                  <a:pt x="444" y="843"/>
                </a:lnTo>
                <a:lnTo>
                  <a:pt x="465" y="882"/>
                </a:lnTo>
                <a:lnTo>
                  <a:pt x="489" y="920"/>
                </a:lnTo>
                <a:lnTo>
                  <a:pt x="515" y="958"/>
                </a:lnTo>
                <a:lnTo>
                  <a:pt x="543" y="993"/>
                </a:lnTo>
                <a:lnTo>
                  <a:pt x="574" y="1025"/>
                </a:lnTo>
                <a:lnTo>
                  <a:pt x="608" y="1055"/>
                </a:lnTo>
                <a:lnTo>
                  <a:pt x="644" y="1082"/>
                </a:lnTo>
                <a:lnTo>
                  <a:pt x="684" y="1106"/>
                </a:lnTo>
                <a:lnTo>
                  <a:pt x="726" y="1126"/>
                </a:lnTo>
                <a:lnTo>
                  <a:pt x="771" y="1143"/>
                </a:lnTo>
                <a:lnTo>
                  <a:pt x="820" y="1154"/>
                </a:lnTo>
                <a:lnTo>
                  <a:pt x="876" y="1162"/>
                </a:lnTo>
                <a:lnTo>
                  <a:pt x="930" y="1165"/>
                </a:lnTo>
                <a:lnTo>
                  <a:pt x="982" y="1163"/>
                </a:lnTo>
                <a:lnTo>
                  <a:pt x="1033" y="1155"/>
                </a:lnTo>
                <a:lnTo>
                  <a:pt x="1082" y="1141"/>
                </a:lnTo>
                <a:lnTo>
                  <a:pt x="1129" y="1123"/>
                </a:lnTo>
                <a:lnTo>
                  <a:pt x="1173" y="1100"/>
                </a:lnTo>
                <a:lnTo>
                  <a:pt x="1216" y="1071"/>
                </a:lnTo>
                <a:lnTo>
                  <a:pt x="1256" y="1037"/>
                </a:lnTo>
                <a:lnTo>
                  <a:pt x="1295" y="999"/>
                </a:lnTo>
                <a:lnTo>
                  <a:pt x="1332" y="954"/>
                </a:lnTo>
                <a:lnTo>
                  <a:pt x="1365" y="906"/>
                </a:lnTo>
                <a:lnTo>
                  <a:pt x="1394" y="856"/>
                </a:lnTo>
                <a:lnTo>
                  <a:pt x="1419" y="805"/>
                </a:lnTo>
                <a:lnTo>
                  <a:pt x="1439" y="753"/>
                </a:lnTo>
                <a:lnTo>
                  <a:pt x="1456" y="701"/>
                </a:lnTo>
                <a:lnTo>
                  <a:pt x="1468" y="650"/>
                </a:lnTo>
                <a:lnTo>
                  <a:pt x="1477" y="601"/>
                </a:lnTo>
                <a:lnTo>
                  <a:pt x="1481" y="554"/>
                </a:lnTo>
                <a:lnTo>
                  <a:pt x="1482" y="511"/>
                </a:lnTo>
                <a:lnTo>
                  <a:pt x="1460" y="495"/>
                </a:lnTo>
                <a:lnTo>
                  <a:pt x="1436" y="479"/>
                </a:lnTo>
                <a:lnTo>
                  <a:pt x="1401" y="459"/>
                </a:lnTo>
                <a:lnTo>
                  <a:pt x="1360" y="441"/>
                </a:lnTo>
                <a:lnTo>
                  <a:pt x="1315" y="424"/>
                </a:lnTo>
                <a:lnTo>
                  <a:pt x="1265" y="407"/>
                </a:lnTo>
                <a:lnTo>
                  <a:pt x="1211" y="393"/>
                </a:lnTo>
                <a:lnTo>
                  <a:pt x="1155" y="379"/>
                </a:lnTo>
                <a:lnTo>
                  <a:pt x="1096" y="366"/>
                </a:lnTo>
                <a:lnTo>
                  <a:pt x="1035" y="356"/>
                </a:lnTo>
                <a:lnTo>
                  <a:pt x="974" y="346"/>
                </a:lnTo>
                <a:lnTo>
                  <a:pt x="912" y="338"/>
                </a:lnTo>
                <a:lnTo>
                  <a:pt x="851" y="331"/>
                </a:lnTo>
                <a:lnTo>
                  <a:pt x="790" y="325"/>
                </a:lnTo>
                <a:lnTo>
                  <a:pt x="731" y="321"/>
                </a:lnTo>
                <a:lnTo>
                  <a:pt x="658" y="318"/>
                </a:lnTo>
                <a:close/>
                <a:moveTo>
                  <a:pt x="2667" y="317"/>
                </a:moveTo>
                <a:lnTo>
                  <a:pt x="2593" y="321"/>
                </a:lnTo>
                <a:lnTo>
                  <a:pt x="2533" y="325"/>
                </a:lnTo>
                <a:lnTo>
                  <a:pt x="2473" y="331"/>
                </a:lnTo>
                <a:lnTo>
                  <a:pt x="2411" y="338"/>
                </a:lnTo>
                <a:lnTo>
                  <a:pt x="2349" y="346"/>
                </a:lnTo>
                <a:lnTo>
                  <a:pt x="2288" y="356"/>
                </a:lnTo>
                <a:lnTo>
                  <a:pt x="2227" y="366"/>
                </a:lnTo>
                <a:lnTo>
                  <a:pt x="2169" y="379"/>
                </a:lnTo>
                <a:lnTo>
                  <a:pt x="2112" y="393"/>
                </a:lnTo>
                <a:lnTo>
                  <a:pt x="2059" y="407"/>
                </a:lnTo>
                <a:lnTo>
                  <a:pt x="2009" y="424"/>
                </a:lnTo>
                <a:lnTo>
                  <a:pt x="1963" y="441"/>
                </a:lnTo>
                <a:lnTo>
                  <a:pt x="1923" y="459"/>
                </a:lnTo>
                <a:lnTo>
                  <a:pt x="1888" y="479"/>
                </a:lnTo>
                <a:lnTo>
                  <a:pt x="1868" y="493"/>
                </a:lnTo>
                <a:lnTo>
                  <a:pt x="1847" y="507"/>
                </a:lnTo>
                <a:lnTo>
                  <a:pt x="1848" y="546"/>
                </a:lnTo>
                <a:lnTo>
                  <a:pt x="1851" y="588"/>
                </a:lnTo>
                <a:lnTo>
                  <a:pt x="1858" y="633"/>
                </a:lnTo>
                <a:lnTo>
                  <a:pt x="1869" y="678"/>
                </a:lnTo>
                <a:lnTo>
                  <a:pt x="1882" y="726"/>
                </a:lnTo>
                <a:lnTo>
                  <a:pt x="1898" y="773"/>
                </a:lnTo>
                <a:lnTo>
                  <a:pt x="1919" y="821"/>
                </a:lnTo>
                <a:lnTo>
                  <a:pt x="1943" y="868"/>
                </a:lnTo>
                <a:lnTo>
                  <a:pt x="1969" y="914"/>
                </a:lnTo>
                <a:lnTo>
                  <a:pt x="2000" y="958"/>
                </a:lnTo>
                <a:lnTo>
                  <a:pt x="2034" y="999"/>
                </a:lnTo>
                <a:lnTo>
                  <a:pt x="2073" y="1037"/>
                </a:lnTo>
                <a:lnTo>
                  <a:pt x="2114" y="1071"/>
                </a:lnTo>
                <a:lnTo>
                  <a:pt x="2156" y="1100"/>
                </a:lnTo>
                <a:lnTo>
                  <a:pt x="2201" y="1123"/>
                </a:lnTo>
                <a:lnTo>
                  <a:pt x="2249" y="1141"/>
                </a:lnTo>
                <a:lnTo>
                  <a:pt x="2297" y="1155"/>
                </a:lnTo>
                <a:lnTo>
                  <a:pt x="2347" y="1163"/>
                </a:lnTo>
                <a:lnTo>
                  <a:pt x="2400" y="1165"/>
                </a:lnTo>
                <a:lnTo>
                  <a:pt x="2454" y="1162"/>
                </a:lnTo>
                <a:lnTo>
                  <a:pt x="2510" y="1154"/>
                </a:lnTo>
                <a:lnTo>
                  <a:pt x="2558" y="1143"/>
                </a:lnTo>
                <a:lnTo>
                  <a:pt x="2604" y="1126"/>
                </a:lnTo>
                <a:lnTo>
                  <a:pt x="2646" y="1106"/>
                </a:lnTo>
                <a:lnTo>
                  <a:pt x="2685" y="1082"/>
                </a:lnTo>
                <a:lnTo>
                  <a:pt x="2721" y="1056"/>
                </a:lnTo>
                <a:lnTo>
                  <a:pt x="2755" y="1025"/>
                </a:lnTo>
                <a:lnTo>
                  <a:pt x="2786" y="993"/>
                </a:lnTo>
                <a:lnTo>
                  <a:pt x="2815" y="958"/>
                </a:lnTo>
                <a:lnTo>
                  <a:pt x="2840" y="921"/>
                </a:lnTo>
                <a:lnTo>
                  <a:pt x="2864" y="883"/>
                </a:lnTo>
                <a:lnTo>
                  <a:pt x="2886" y="844"/>
                </a:lnTo>
                <a:lnTo>
                  <a:pt x="2905" y="804"/>
                </a:lnTo>
                <a:lnTo>
                  <a:pt x="2923" y="763"/>
                </a:lnTo>
                <a:lnTo>
                  <a:pt x="2938" y="721"/>
                </a:lnTo>
                <a:lnTo>
                  <a:pt x="2951" y="681"/>
                </a:lnTo>
                <a:lnTo>
                  <a:pt x="2964" y="641"/>
                </a:lnTo>
                <a:lnTo>
                  <a:pt x="2974" y="601"/>
                </a:lnTo>
                <a:lnTo>
                  <a:pt x="2983" y="562"/>
                </a:lnTo>
                <a:lnTo>
                  <a:pt x="2990" y="526"/>
                </a:lnTo>
                <a:lnTo>
                  <a:pt x="2997" y="490"/>
                </a:lnTo>
                <a:lnTo>
                  <a:pt x="3002" y="457"/>
                </a:lnTo>
                <a:lnTo>
                  <a:pt x="3006" y="427"/>
                </a:lnTo>
                <a:lnTo>
                  <a:pt x="3010" y="399"/>
                </a:lnTo>
                <a:lnTo>
                  <a:pt x="3012" y="375"/>
                </a:lnTo>
                <a:lnTo>
                  <a:pt x="3014" y="354"/>
                </a:lnTo>
                <a:lnTo>
                  <a:pt x="2969" y="345"/>
                </a:lnTo>
                <a:lnTo>
                  <a:pt x="2918" y="336"/>
                </a:lnTo>
                <a:lnTo>
                  <a:pt x="2863" y="328"/>
                </a:lnTo>
                <a:lnTo>
                  <a:pt x="2802" y="323"/>
                </a:lnTo>
                <a:lnTo>
                  <a:pt x="2737" y="318"/>
                </a:lnTo>
                <a:lnTo>
                  <a:pt x="2667" y="317"/>
                </a:lnTo>
                <a:close/>
                <a:moveTo>
                  <a:pt x="598" y="0"/>
                </a:moveTo>
                <a:lnTo>
                  <a:pt x="678" y="2"/>
                </a:lnTo>
                <a:lnTo>
                  <a:pt x="758" y="8"/>
                </a:lnTo>
                <a:lnTo>
                  <a:pt x="839" y="20"/>
                </a:lnTo>
                <a:lnTo>
                  <a:pt x="919" y="34"/>
                </a:lnTo>
                <a:lnTo>
                  <a:pt x="997" y="52"/>
                </a:lnTo>
                <a:lnTo>
                  <a:pt x="1074" y="75"/>
                </a:lnTo>
                <a:lnTo>
                  <a:pt x="1147" y="100"/>
                </a:lnTo>
                <a:lnTo>
                  <a:pt x="1218" y="129"/>
                </a:lnTo>
                <a:lnTo>
                  <a:pt x="1284" y="160"/>
                </a:lnTo>
                <a:lnTo>
                  <a:pt x="1346" y="195"/>
                </a:lnTo>
                <a:lnTo>
                  <a:pt x="1404" y="230"/>
                </a:lnTo>
                <a:lnTo>
                  <a:pt x="1461" y="260"/>
                </a:lnTo>
                <a:lnTo>
                  <a:pt x="1513" y="286"/>
                </a:lnTo>
                <a:lnTo>
                  <a:pt x="1562" y="308"/>
                </a:lnTo>
                <a:lnTo>
                  <a:pt x="1583" y="314"/>
                </a:lnTo>
                <a:lnTo>
                  <a:pt x="1608" y="318"/>
                </a:lnTo>
                <a:lnTo>
                  <a:pt x="1634" y="322"/>
                </a:lnTo>
                <a:lnTo>
                  <a:pt x="1662" y="323"/>
                </a:lnTo>
                <a:lnTo>
                  <a:pt x="1690" y="322"/>
                </a:lnTo>
                <a:lnTo>
                  <a:pt x="1716" y="318"/>
                </a:lnTo>
                <a:lnTo>
                  <a:pt x="1740" y="314"/>
                </a:lnTo>
                <a:lnTo>
                  <a:pt x="1761" y="308"/>
                </a:lnTo>
                <a:lnTo>
                  <a:pt x="1810" y="286"/>
                </a:lnTo>
                <a:lnTo>
                  <a:pt x="1863" y="260"/>
                </a:lnTo>
                <a:lnTo>
                  <a:pt x="1919" y="230"/>
                </a:lnTo>
                <a:lnTo>
                  <a:pt x="1978" y="195"/>
                </a:lnTo>
                <a:lnTo>
                  <a:pt x="2039" y="160"/>
                </a:lnTo>
                <a:lnTo>
                  <a:pt x="2106" y="129"/>
                </a:lnTo>
                <a:lnTo>
                  <a:pt x="2176" y="100"/>
                </a:lnTo>
                <a:lnTo>
                  <a:pt x="2250" y="75"/>
                </a:lnTo>
                <a:lnTo>
                  <a:pt x="2326" y="52"/>
                </a:lnTo>
                <a:lnTo>
                  <a:pt x="2405" y="34"/>
                </a:lnTo>
                <a:lnTo>
                  <a:pt x="2485" y="20"/>
                </a:lnTo>
                <a:lnTo>
                  <a:pt x="2565" y="8"/>
                </a:lnTo>
                <a:lnTo>
                  <a:pt x="2646" y="2"/>
                </a:lnTo>
                <a:lnTo>
                  <a:pt x="2725" y="0"/>
                </a:lnTo>
                <a:lnTo>
                  <a:pt x="2797" y="2"/>
                </a:lnTo>
                <a:lnTo>
                  <a:pt x="2865" y="7"/>
                </a:lnTo>
                <a:lnTo>
                  <a:pt x="2930" y="17"/>
                </a:lnTo>
                <a:lnTo>
                  <a:pt x="2991" y="30"/>
                </a:lnTo>
                <a:lnTo>
                  <a:pt x="3049" y="46"/>
                </a:lnTo>
                <a:lnTo>
                  <a:pt x="3103" y="67"/>
                </a:lnTo>
                <a:lnTo>
                  <a:pt x="3155" y="89"/>
                </a:lnTo>
                <a:lnTo>
                  <a:pt x="3201" y="117"/>
                </a:lnTo>
                <a:lnTo>
                  <a:pt x="3243" y="146"/>
                </a:lnTo>
                <a:lnTo>
                  <a:pt x="3281" y="179"/>
                </a:lnTo>
                <a:lnTo>
                  <a:pt x="3315" y="215"/>
                </a:lnTo>
                <a:lnTo>
                  <a:pt x="3324" y="227"/>
                </a:lnTo>
                <a:lnTo>
                  <a:pt x="3320" y="240"/>
                </a:lnTo>
                <a:lnTo>
                  <a:pt x="3320" y="244"/>
                </a:lnTo>
                <a:lnTo>
                  <a:pt x="3317" y="253"/>
                </a:lnTo>
                <a:lnTo>
                  <a:pt x="3312" y="265"/>
                </a:lnTo>
                <a:lnTo>
                  <a:pt x="3305" y="281"/>
                </a:lnTo>
                <a:lnTo>
                  <a:pt x="3294" y="298"/>
                </a:lnTo>
                <a:lnTo>
                  <a:pt x="3281" y="317"/>
                </a:lnTo>
                <a:lnTo>
                  <a:pt x="3265" y="337"/>
                </a:lnTo>
                <a:lnTo>
                  <a:pt x="3243" y="355"/>
                </a:lnTo>
                <a:lnTo>
                  <a:pt x="3217" y="374"/>
                </a:lnTo>
                <a:lnTo>
                  <a:pt x="3188" y="389"/>
                </a:lnTo>
                <a:lnTo>
                  <a:pt x="3186" y="413"/>
                </a:lnTo>
                <a:lnTo>
                  <a:pt x="3181" y="441"/>
                </a:lnTo>
                <a:lnTo>
                  <a:pt x="3177" y="471"/>
                </a:lnTo>
                <a:lnTo>
                  <a:pt x="3171" y="505"/>
                </a:lnTo>
                <a:lnTo>
                  <a:pt x="3165" y="541"/>
                </a:lnTo>
                <a:lnTo>
                  <a:pt x="3157" y="579"/>
                </a:lnTo>
                <a:lnTo>
                  <a:pt x="3147" y="618"/>
                </a:lnTo>
                <a:lnTo>
                  <a:pt x="3135" y="659"/>
                </a:lnTo>
                <a:lnTo>
                  <a:pt x="3123" y="701"/>
                </a:lnTo>
                <a:lnTo>
                  <a:pt x="3109" y="744"/>
                </a:lnTo>
                <a:lnTo>
                  <a:pt x="3092" y="787"/>
                </a:lnTo>
                <a:lnTo>
                  <a:pt x="3074" y="830"/>
                </a:lnTo>
                <a:lnTo>
                  <a:pt x="3053" y="873"/>
                </a:lnTo>
                <a:lnTo>
                  <a:pt x="3030" y="916"/>
                </a:lnTo>
                <a:lnTo>
                  <a:pt x="3005" y="959"/>
                </a:lnTo>
                <a:lnTo>
                  <a:pt x="2978" y="1000"/>
                </a:lnTo>
                <a:lnTo>
                  <a:pt x="2947" y="1040"/>
                </a:lnTo>
                <a:lnTo>
                  <a:pt x="2914" y="1078"/>
                </a:lnTo>
                <a:lnTo>
                  <a:pt x="2879" y="1114"/>
                </a:lnTo>
                <a:lnTo>
                  <a:pt x="2840" y="1148"/>
                </a:lnTo>
                <a:lnTo>
                  <a:pt x="2799" y="1179"/>
                </a:lnTo>
                <a:lnTo>
                  <a:pt x="2754" y="1208"/>
                </a:lnTo>
                <a:lnTo>
                  <a:pt x="2707" y="1232"/>
                </a:lnTo>
                <a:lnTo>
                  <a:pt x="2656" y="1254"/>
                </a:lnTo>
                <a:lnTo>
                  <a:pt x="2600" y="1272"/>
                </a:lnTo>
                <a:lnTo>
                  <a:pt x="2543" y="1285"/>
                </a:lnTo>
                <a:lnTo>
                  <a:pt x="2490" y="1293"/>
                </a:lnTo>
                <a:lnTo>
                  <a:pt x="2439" y="1299"/>
                </a:lnTo>
                <a:lnTo>
                  <a:pt x="2388" y="1301"/>
                </a:lnTo>
                <a:lnTo>
                  <a:pt x="2332" y="1299"/>
                </a:lnTo>
                <a:lnTo>
                  <a:pt x="2278" y="1291"/>
                </a:lnTo>
                <a:lnTo>
                  <a:pt x="2229" y="1282"/>
                </a:lnTo>
                <a:lnTo>
                  <a:pt x="2182" y="1268"/>
                </a:lnTo>
                <a:lnTo>
                  <a:pt x="2139" y="1252"/>
                </a:lnTo>
                <a:lnTo>
                  <a:pt x="2099" y="1233"/>
                </a:lnTo>
                <a:lnTo>
                  <a:pt x="2061" y="1212"/>
                </a:lnTo>
                <a:lnTo>
                  <a:pt x="2027" y="1189"/>
                </a:lnTo>
                <a:lnTo>
                  <a:pt x="1995" y="1165"/>
                </a:lnTo>
                <a:lnTo>
                  <a:pt x="1966" y="1140"/>
                </a:lnTo>
                <a:lnTo>
                  <a:pt x="1939" y="1115"/>
                </a:lnTo>
                <a:lnTo>
                  <a:pt x="1916" y="1089"/>
                </a:lnTo>
                <a:lnTo>
                  <a:pt x="1895" y="1064"/>
                </a:lnTo>
                <a:lnTo>
                  <a:pt x="1860" y="1015"/>
                </a:lnTo>
                <a:lnTo>
                  <a:pt x="1830" y="965"/>
                </a:lnTo>
                <a:lnTo>
                  <a:pt x="1804" y="914"/>
                </a:lnTo>
                <a:lnTo>
                  <a:pt x="1782" y="862"/>
                </a:lnTo>
                <a:lnTo>
                  <a:pt x="1765" y="811"/>
                </a:lnTo>
                <a:lnTo>
                  <a:pt x="1750" y="759"/>
                </a:lnTo>
                <a:lnTo>
                  <a:pt x="1741" y="709"/>
                </a:lnTo>
                <a:lnTo>
                  <a:pt x="1735" y="659"/>
                </a:lnTo>
                <a:lnTo>
                  <a:pt x="1732" y="612"/>
                </a:lnTo>
                <a:lnTo>
                  <a:pt x="1733" y="567"/>
                </a:lnTo>
                <a:lnTo>
                  <a:pt x="1732" y="567"/>
                </a:lnTo>
                <a:lnTo>
                  <a:pt x="1730" y="567"/>
                </a:lnTo>
                <a:lnTo>
                  <a:pt x="1593" y="567"/>
                </a:lnTo>
                <a:lnTo>
                  <a:pt x="1592" y="567"/>
                </a:lnTo>
                <a:lnTo>
                  <a:pt x="1590" y="567"/>
                </a:lnTo>
                <a:lnTo>
                  <a:pt x="1591" y="612"/>
                </a:lnTo>
                <a:lnTo>
                  <a:pt x="1588" y="659"/>
                </a:lnTo>
                <a:lnTo>
                  <a:pt x="1582" y="709"/>
                </a:lnTo>
                <a:lnTo>
                  <a:pt x="1573" y="759"/>
                </a:lnTo>
                <a:lnTo>
                  <a:pt x="1559" y="811"/>
                </a:lnTo>
                <a:lnTo>
                  <a:pt x="1542" y="863"/>
                </a:lnTo>
                <a:lnTo>
                  <a:pt x="1520" y="914"/>
                </a:lnTo>
                <a:lnTo>
                  <a:pt x="1494" y="965"/>
                </a:lnTo>
                <a:lnTo>
                  <a:pt x="1464" y="1015"/>
                </a:lnTo>
                <a:lnTo>
                  <a:pt x="1428" y="1064"/>
                </a:lnTo>
                <a:lnTo>
                  <a:pt x="1407" y="1089"/>
                </a:lnTo>
                <a:lnTo>
                  <a:pt x="1384" y="1115"/>
                </a:lnTo>
                <a:lnTo>
                  <a:pt x="1357" y="1140"/>
                </a:lnTo>
                <a:lnTo>
                  <a:pt x="1328" y="1165"/>
                </a:lnTo>
                <a:lnTo>
                  <a:pt x="1297" y="1189"/>
                </a:lnTo>
                <a:lnTo>
                  <a:pt x="1263" y="1212"/>
                </a:lnTo>
                <a:lnTo>
                  <a:pt x="1226" y="1233"/>
                </a:lnTo>
                <a:lnTo>
                  <a:pt x="1184" y="1252"/>
                </a:lnTo>
                <a:lnTo>
                  <a:pt x="1141" y="1268"/>
                </a:lnTo>
                <a:lnTo>
                  <a:pt x="1095" y="1282"/>
                </a:lnTo>
                <a:lnTo>
                  <a:pt x="1045" y="1291"/>
                </a:lnTo>
                <a:lnTo>
                  <a:pt x="991" y="1299"/>
                </a:lnTo>
                <a:lnTo>
                  <a:pt x="935" y="1301"/>
                </a:lnTo>
                <a:lnTo>
                  <a:pt x="884" y="1299"/>
                </a:lnTo>
                <a:lnTo>
                  <a:pt x="833" y="1293"/>
                </a:lnTo>
                <a:lnTo>
                  <a:pt x="782" y="1285"/>
                </a:lnTo>
                <a:lnTo>
                  <a:pt x="723" y="1272"/>
                </a:lnTo>
                <a:lnTo>
                  <a:pt x="669" y="1255"/>
                </a:lnTo>
                <a:lnTo>
                  <a:pt x="617" y="1232"/>
                </a:lnTo>
                <a:lnTo>
                  <a:pt x="569" y="1208"/>
                </a:lnTo>
                <a:lnTo>
                  <a:pt x="525" y="1179"/>
                </a:lnTo>
                <a:lnTo>
                  <a:pt x="483" y="1148"/>
                </a:lnTo>
                <a:lnTo>
                  <a:pt x="445" y="1114"/>
                </a:lnTo>
                <a:lnTo>
                  <a:pt x="409" y="1078"/>
                </a:lnTo>
                <a:lnTo>
                  <a:pt x="376" y="1040"/>
                </a:lnTo>
                <a:lnTo>
                  <a:pt x="346" y="1000"/>
                </a:lnTo>
                <a:lnTo>
                  <a:pt x="318" y="959"/>
                </a:lnTo>
                <a:lnTo>
                  <a:pt x="294" y="917"/>
                </a:lnTo>
                <a:lnTo>
                  <a:pt x="270" y="874"/>
                </a:lnTo>
                <a:lnTo>
                  <a:pt x="250" y="830"/>
                </a:lnTo>
                <a:lnTo>
                  <a:pt x="231" y="787"/>
                </a:lnTo>
                <a:lnTo>
                  <a:pt x="215" y="744"/>
                </a:lnTo>
                <a:lnTo>
                  <a:pt x="200" y="701"/>
                </a:lnTo>
                <a:lnTo>
                  <a:pt x="188" y="659"/>
                </a:lnTo>
                <a:lnTo>
                  <a:pt x="177" y="618"/>
                </a:lnTo>
                <a:lnTo>
                  <a:pt x="167" y="579"/>
                </a:lnTo>
                <a:lnTo>
                  <a:pt x="159" y="541"/>
                </a:lnTo>
                <a:lnTo>
                  <a:pt x="152" y="505"/>
                </a:lnTo>
                <a:lnTo>
                  <a:pt x="147" y="472"/>
                </a:lnTo>
                <a:lnTo>
                  <a:pt x="142" y="442"/>
                </a:lnTo>
                <a:lnTo>
                  <a:pt x="139" y="414"/>
                </a:lnTo>
                <a:lnTo>
                  <a:pt x="136" y="390"/>
                </a:lnTo>
                <a:lnTo>
                  <a:pt x="106" y="374"/>
                </a:lnTo>
                <a:lnTo>
                  <a:pt x="80" y="356"/>
                </a:lnTo>
                <a:lnTo>
                  <a:pt x="60" y="337"/>
                </a:lnTo>
                <a:lnTo>
                  <a:pt x="42" y="317"/>
                </a:lnTo>
                <a:lnTo>
                  <a:pt x="29" y="298"/>
                </a:lnTo>
                <a:lnTo>
                  <a:pt x="20" y="281"/>
                </a:lnTo>
                <a:lnTo>
                  <a:pt x="11" y="265"/>
                </a:lnTo>
                <a:lnTo>
                  <a:pt x="7" y="253"/>
                </a:lnTo>
                <a:lnTo>
                  <a:pt x="4" y="244"/>
                </a:lnTo>
                <a:lnTo>
                  <a:pt x="3" y="240"/>
                </a:lnTo>
                <a:lnTo>
                  <a:pt x="0" y="227"/>
                </a:lnTo>
                <a:lnTo>
                  <a:pt x="0" y="227"/>
                </a:lnTo>
                <a:lnTo>
                  <a:pt x="9" y="215"/>
                </a:lnTo>
                <a:lnTo>
                  <a:pt x="42" y="179"/>
                </a:lnTo>
                <a:lnTo>
                  <a:pt x="80" y="146"/>
                </a:lnTo>
                <a:lnTo>
                  <a:pt x="123" y="117"/>
                </a:lnTo>
                <a:lnTo>
                  <a:pt x="170" y="89"/>
                </a:lnTo>
                <a:lnTo>
                  <a:pt x="220" y="67"/>
                </a:lnTo>
                <a:lnTo>
                  <a:pt x="274" y="46"/>
                </a:lnTo>
                <a:lnTo>
                  <a:pt x="333" y="30"/>
                </a:lnTo>
                <a:lnTo>
                  <a:pt x="394" y="17"/>
                </a:lnTo>
                <a:lnTo>
                  <a:pt x="459" y="7"/>
                </a:lnTo>
                <a:lnTo>
                  <a:pt x="527" y="2"/>
                </a:lnTo>
                <a:lnTo>
                  <a:pt x="5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" name="Freeform 436"/>
          <p:cNvSpPr>
            <a:spLocks noEditPoints="1"/>
          </p:cNvSpPr>
          <p:nvPr/>
        </p:nvSpPr>
        <p:spPr bwMode="auto">
          <a:xfrm>
            <a:off x="9493364" y="676839"/>
            <a:ext cx="692018" cy="244474"/>
          </a:xfrm>
          <a:custGeom>
            <a:avLst/>
            <a:gdLst>
              <a:gd name="T0" fmla="*/ 2406 w 3506"/>
              <a:gd name="T1" fmla="*/ 282 h 1239"/>
              <a:gd name="T2" fmla="*/ 2141 w 3506"/>
              <a:gd name="T3" fmla="*/ 454 h 1239"/>
              <a:gd name="T4" fmla="*/ 2079 w 3506"/>
              <a:gd name="T5" fmla="*/ 715 h 1239"/>
              <a:gd name="T6" fmla="*/ 2219 w 3506"/>
              <a:gd name="T7" fmla="*/ 970 h 1239"/>
              <a:gd name="T8" fmla="*/ 2496 w 3506"/>
              <a:gd name="T9" fmla="*/ 1089 h 1239"/>
              <a:gd name="T10" fmla="*/ 2802 w 3506"/>
              <a:gd name="T11" fmla="*/ 1058 h 1239"/>
              <a:gd name="T12" fmla="*/ 3054 w 3506"/>
              <a:gd name="T13" fmla="*/ 889 h 1239"/>
              <a:gd name="T14" fmla="*/ 3169 w 3506"/>
              <a:gd name="T15" fmla="*/ 626 h 1239"/>
              <a:gd name="T16" fmla="*/ 3190 w 3506"/>
              <a:gd name="T17" fmla="*/ 402 h 1239"/>
              <a:gd name="T18" fmla="*/ 3153 w 3506"/>
              <a:gd name="T19" fmla="*/ 326 h 1239"/>
              <a:gd name="T20" fmla="*/ 2878 w 3506"/>
              <a:gd name="T21" fmla="*/ 247 h 1239"/>
              <a:gd name="T22" fmla="*/ 688 w 3506"/>
              <a:gd name="T23" fmla="*/ 238 h 1239"/>
              <a:gd name="T24" fmla="*/ 387 w 3506"/>
              <a:gd name="T25" fmla="*/ 314 h 1239"/>
              <a:gd name="T26" fmla="*/ 318 w 3506"/>
              <a:gd name="T27" fmla="*/ 377 h 1239"/>
              <a:gd name="T28" fmla="*/ 330 w 3506"/>
              <a:gd name="T29" fmla="*/ 583 h 1239"/>
              <a:gd name="T30" fmla="*/ 424 w 3506"/>
              <a:gd name="T31" fmla="*/ 848 h 1239"/>
              <a:gd name="T32" fmla="*/ 654 w 3506"/>
              <a:gd name="T33" fmla="*/ 1040 h 1239"/>
              <a:gd name="T34" fmla="*/ 973 w 3506"/>
              <a:gd name="T35" fmla="*/ 1091 h 1239"/>
              <a:gd name="T36" fmla="*/ 1248 w 3506"/>
              <a:gd name="T37" fmla="*/ 1001 h 1239"/>
              <a:gd name="T38" fmla="*/ 1417 w 3506"/>
              <a:gd name="T39" fmla="*/ 762 h 1239"/>
              <a:gd name="T40" fmla="*/ 1389 w 3506"/>
              <a:gd name="T41" fmla="*/ 491 h 1239"/>
              <a:gd name="T42" fmla="*/ 1159 w 3506"/>
              <a:gd name="T43" fmla="*/ 306 h 1239"/>
              <a:gd name="T44" fmla="*/ 814 w 3506"/>
              <a:gd name="T45" fmla="*/ 230 h 1239"/>
              <a:gd name="T46" fmla="*/ 940 w 3506"/>
              <a:gd name="T47" fmla="*/ 27 h 1239"/>
              <a:gd name="T48" fmla="*/ 1218 w 3506"/>
              <a:gd name="T49" fmla="*/ 107 h 1239"/>
              <a:gd name="T50" fmla="*/ 1377 w 3506"/>
              <a:gd name="T51" fmla="*/ 205 h 1239"/>
              <a:gd name="T52" fmla="*/ 1497 w 3506"/>
              <a:gd name="T53" fmla="*/ 297 h 1239"/>
              <a:gd name="T54" fmla="*/ 1675 w 3506"/>
              <a:gd name="T55" fmla="*/ 334 h 1239"/>
              <a:gd name="T56" fmla="*/ 1887 w 3506"/>
              <a:gd name="T57" fmla="*/ 329 h 1239"/>
              <a:gd name="T58" fmla="*/ 2063 w 3506"/>
              <a:gd name="T59" fmla="*/ 262 h 1239"/>
              <a:gd name="T60" fmla="*/ 2172 w 3506"/>
              <a:gd name="T61" fmla="*/ 174 h 1239"/>
              <a:gd name="T62" fmla="*/ 2366 w 3506"/>
              <a:gd name="T63" fmla="*/ 77 h 1239"/>
              <a:gd name="T64" fmla="*/ 2692 w 3506"/>
              <a:gd name="T65" fmla="*/ 10 h 1239"/>
              <a:gd name="T66" fmla="*/ 3182 w 3506"/>
              <a:gd name="T67" fmla="*/ 10 h 1239"/>
              <a:gd name="T68" fmla="*/ 3471 w 3506"/>
              <a:gd name="T69" fmla="*/ 81 h 1239"/>
              <a:gd name="T70" fmla="*/ 3500 w 3506"/>
              <a:gd name="T71" fmla="*/ 247 h 1239"/>
              <a:gd name="T72" fmla="*/ 3449 w 3506"/>
              <a:gd name="T73" fmla="*/ 512 h 1239"/>
              <a:gd name="T74" fmla="*/ 3320 w 3506"/>
              <a:gd name="T75" fmla="*/ 816 h 1239"/>
              <a:gd name="T76" fmla="*/ 3075 w 3506"/>
              <a:gd name="T77" fmla="*/ 1079 h 1239"/>
              <a:gd name="T78" fmla="*/ 2651 w 3506"/>
              <a:gd name="T79" fmla="*/ 1236 h 1239"/>
              <a:gd name="T80" fmla="*/ 2272 w 3506"/>
              <a:gd name="T81" fmla="*/ 1175 h 1239"/>
              <a:gd name="T82" fmla="*/ 2007 w 3506"/>
              <a:gd name="T83" fmla="*/ 949 h 1239"/>
              <a:gd name="T84" fmla="*/ 1898 w 3506"/>
              <a:gd name="T85" fmla="*/ 653 h 1239"/>
              <a:gd name="T86" fmla="*/ 1868 w 3506"/>
              <a:gd name="T87" fmla="*/ 591 h 1239"/>
              <a:gd name="T88" fmla="*/ 1760 w 3506"/>
              <a:gd name="T89" fmla="*/ 540 h 1239"/>
              <a:gd name="T90" fmla="*/ 1664 w 3506"/>
              <a:gd name="T91" fmla="*/ 565 h 1239"/>
              <a:gd name="T92" fmla="*/ 1614 w 3506"/>
              <a:gd name="T93" fmla="*/ 639 h 1239"/>
              <a:gd name="T94" fmla="*/ 1556 w 3506"/>
              <a:gd name="T95" fmla="*/ 841 h 1239"/>
              <a:gd name="T96" fmla="*/ 1337 w 3506"/>
              <a:gd name="T97" fmla="*/ 1116 h 1239"/>
              <a:gd name="T98" fmla="*/ 996 w 3506"/>
              <a:gd name="T99" fmla="*/ 1236 h 1239"/>
              <a:gd name="T100" fmla="*/ 567 w 3506"/>
              <a:gd name="T101" fmla="*/ 1157 h 1239"/>
              <a:gd name="T102" fmla="*/ 253 w 3506"/>
              <a:gd name="T103" fmla="*/ 913 h 1239"/>
              <a:gd name="T104" fmla="*/ 89 w 3506"/>
              <a:gd name="T105" fmla="*/ 613 h 1239"/>
              <a:gd name="T106" fmla="*/ 17 w 3506"/>
              <a:gd name="T107" fmla="*/ 325 h 1239"/>
              <a:gd name="T108" fmla="*/ 9 w 3506"/>
              <a:gd name="T109" fmla="*/ 128 h 1239"/>
              <a:gd name="T110" fmla="*/ 132 w 3506"/>
              <a:gd name="T111" fmla="*/ 28 h 1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06" h="1239">
                <a:moveTo>
                  <a:pt x="2693" y="230"/>
                </a:moveTo>
                <a:lnTo>
                  <a:pt x="2635" y="233"/>
                </a:lnTo>
                <a:lnTo>
                  <a:pt x="2578" y="238"/>
                </a:lnTo>
                <a:lnTo>
                  <a:pt x="2524" y="247"/>
                </a:lnTo>
                <a:lnTo>
                  <a:pt x="2473" y="261"/>
                </a:lnTo>
                <a:lnTo>
                  <a:pt x="2406" y="282"/>
                </a:lnTo>
                <a:lnTo>
                  <a:pt x="2346" y="306"/>
                </a:lnTo>
                <a:lnTo>
                  <a:pt x="2293" y="332"/>
                </a:lnTo>
                <a:lnTo>
                  <a:pt x="2246" y="359"/>
                </a:lnTo>
                <a:lnTo>
                  <a:pt x="2205" y="388"/>
                </a:lnTo>
                <a:lnTo>
                  <a:pt x="2170" y="420"/>
                </a:lnTo>
                <a:lnTo>
                  <a:pt x="2141" y="454"/>
                </a:lnTo>
                <a:lnTo>
                  <a:pt x="2118" y="491"/>
                </a:lnTo>
                <a:lnTo>
                  <a:pt x="2099" y="530"/>
                </a:lnTo>
                <a:lnTo>
                  <a:pt x="2086" y="572"/>
                </a:lnTo>
                <a:lnTo>
                  <a:pt x="2078" y="617"/>
                </a:lnTo>
                <a:lnTo>
                  <a:pt x="2076" y="665"/>
                </a:lnTo>
                <a:lnTo>
                  <a:pt x="2079" y="715"/>
                </a:lnTo>
                <a:lnTo>
                  <a:pt x="2089" y="762"/>
                </a:lnTo>
                <a:lnTo>
                  <a:pt x="2105" y="809"/>
                </a:lnTo>
                <a:lnTo>
                  <a:pt x="2126" y="853"/>
                </a:lnTo>
                <a:lnTo>
                  <a:pt x="2153" y="895"/>
                </a:lnTo>
                <a:lnTo>
                  <a:pt x="2184" y="934"/>
                </a:lnTo>
                <a:lnTo>
                  <a:pt x="2219" y="970"/>
                </a:lnTo>
                <a:lnTo>
                  <a:pt x="2258" y="1001"/>
                </a:lnTo>
                <a:lnTo>
                  <a:pt x="2301" y="1029"/>
                </a:lnTo>
                <a:lnTo>
                  <a:pt x="2346" y="1052"/>
                </a:lnTo>
                <a:lnTo>
                  <a:pt x="2394" y="1070"/>
                </a:lnTo>
                <a:lnTo>
                  <a:pt x="2445" y="1082"/>
                </a:lnTo>
                <a:lnTo>
                  <a:pt x="2496" y="1089"/>
                </a:lnTo>
                <a:lnTo>
                  <a:pt x="2533" y="1091"/>
                </a:lnTo>
                <a:lnTo>
                  <a:pt x="2568" y="1091"/>
                </a:lnTo>
                <a:lnTo>
                  <a:pt x="2631" y="1089"/>
                </a:lnTo>
                <a:lnTo>
                  <a:pt x="2692" y="1083"/>
                </a:lnTo>
                <a:lnTo>
                  <a:pt x="2748" y="1073"/>
                </a:lnTo>
                <a:lnTo>
                  <a:pt x="2802" y="1058"/>
                </a:lnTo>
                <a:lnTo>
                  <a:pt x="2853" y="1040"/>
                </a:lnTo>
                <a:lnTo>
                  <a:pt x="2899" y="1018"/>
                </a:lnTo>
                <a:lnTo>
                  <a:pt x="2943" y="992"/>
                </a:lnTo>
                <a:lnTo>
                  <a:pt x="2984" y="961"/>
                </a:lnTo>
                <a:lnTo>
                  <a:pt x="3020" y="928"/>
                </a:lnTo>
                <a:lnTo>
                  <a:pt x="3054" y="889"/>
                </a:lnTo>
                <a:lnTo>
                  <a:pt x="3082" y="848"/>
                </a:lnTo>
                <a:lnTo>
                  <a:pt x="3107" y="804"/>
                </a:lnTo>
                <a:lnTo>
                  <a:pt x="3127" y="760"/>
                </a:lnTo>
                <a:lnTo>
                  <a:pt x="3144" y="716"/>
                </a:lnTo>
                <a:lnTo>
                  <a:pt x="3158" y="671"/>
                </a:lnTo>
                <a:lnTo>
                  <a:pt x="3169" y="626"/>
                </a:lnTo>
                <a:lnTo>
                  <a:pt x="3177" y="583"/>
                </a:lnTo>
                <a:lnTo>
                  <a:pt x="3182" y="542"/>
                </a:lnTo>
                <a:lnTo>
                  <a:pt x="3187" y="502"/>
                </a:lnTo>
                <a:lnTo>
                  <a:pt x="3189" y="465"/>
                </a:lnTo>
                <a:lnTo>
                  <a:pt x="3190" y="432"/>
                </a:lnTo>
                <a:lnTo>
                  <a:pt x="3190" y="402"/>
                </a:lnTo>
                <a:lnTo>
                  <a:pt x="3189" y="377"/>
                </a:lnTo>
                <a:lnTo>
                  <a:pt x="3186" y="365"/>
                </a:lnTo>
                <a:lnTo>
                  <a:pt x="3180" y="353"/>
                </a:lnTo>
                <a:lnTo>
                  <a:pt x="3172" y="342"/>
                </a:lnTo>
                <a:lnTo>
                  <a:pt x="3162" y="333"/>
                </a:lnTo>
                <a:lnTo>
                  <a:pt x="3153" y="326"/>
                </a:lnTo>
                <a:lnTo>
                  <a:pt x="3120" y="314"/>
                </a:lnTo>
                <a:lnTo>
                  <a:pt x="3081" y="300"/>
                </a:lnTo>
                <a:lnTo>
                  <a:pt x="3037" y="285"/>
                </a:lnTo>
                <a:lnTo>
                  <a:pt x="2988" y="272"/>
                </a:lnTo>
                <a:lnTo>
                  <a:pt x="2935" y="259"/>
                </a:lnTo>
                <a:lnTo>
                  <a:pt x="2878" y="247"/>
                </a:lnTo>
                <a:lnTo>
                  <a:pt x="2819" y="238"/>
                </a:lnTo>
                <a:lnTo>
                  <a:pt x="2756" y="233"/>
                </a:lnTo>
                <a:lnTo>
                  <a:pt x="2693" y="230"/>
                </a:lnTo>
                <a:close/>
                <a:moveTo>
                  <a:pt x="814" y="230"/>
                </a:moveTo>
                <a:lnTo>
                  <a:pt x="750" y="233"/>
                </a:lnTo>
                <a:lnTo>
                  <a:pt x="688" y="238"/>
                </a:lnTo>
                <a:lnTo>
                  <a:pt x="629" y="247"/>
                </a:lnTo>
                <a:lnTo>
                  <a:pt x="571" y="259"/>
                </a:lnTo>
                <a:lnTo>
                  <a:pt x="519" y="272"/>
                </a:lnTo>
                <a:lnTo>
                  <a:pt x="470" y="285"/>
                </a:lnTo>
                <a:lnTo>
                  <a:pt x="425" y="300"/>
                </a:lnTo>
                <a:lnTo>
                  <a:pt x="387" y="314"/>
                </a:lnTo>
                <a:lnTo>
                  <a:pt x="354" y="326"/>
                </a:lnTo>
                <a:lnTo>
                  <a:pt x="344" y="333"/>
                </a:lnTo>
                <a:lnTo>
                  <a:pt x="334" y="341"/>
                </a:lnTo>
                <a:lnTo>
                  <a:pt x="327" y="353"/>
                </a:lnTo>
                <a:lnTo>
                  <a:pt x="320" y="365"/>
                </a:lnTo>
                <a:lnTo>
                  <a:pt x="318" y="377"/>
                </a:lnTo>
                <a:lnTo>
                  <a:pt x="317" y="402"/>
                </a:lnTo>
                <a:lnTo>
                  <a:pt x="317" y="432"/>
                </a:lnTo>
                <a:lnTo>
                  <a:pt x="318" y="465"/>
                </a:lnTo>
                <a:lnTo>
                  <a:pt x="320" y="502"/>
                </a:lnTo>
                <a:lnTo>
                  <a:pt x="323" y="542"/>
                </a:lnTo>
                <a:lnTo>
                  <a:pt x="330" y="583"/>
                </a:lnTo>
                <a:lnTo>
                  <a:pt x="337" y="626"/>
                </a:lnTo>
                <a:lnTo>
                  <a:pt x="348" y="671"/>
                </a:lnTo>
                <a:lnTo>
                  <a:pt x="362" y="716"/>
                </a:lnTo>
                <a:lnTo>
                  <a:pt x="379" y="760"/>
                </a:lnTo>
                <a:lnTo>
                  <a:pt x="400" y="804"/>
                </a:lnTo>
                <a:lnTo>
                  <a:pt x="424" y="848"/>
                </a:lnTo>
                <a:lnTo>
                  <a:pt x="453" y="889"/>
                </a:lnTo>
                <a:lnTo>
                  <a:pt x="487" y="928"/>
                </a:lnTo>
                <a:lnTo>
                  <a:pt x="523" y="961"/>
                </a:lnTo>
                <a:lnTo>
                  <a:pt x="564" y="992"/>
                </a:lnTo>
                <a:lnTo>
                  <a:pt x="607" y="1018"/>
                </a:lnTo>
                <a:lnTo>
                  <a:pt x="654" y="1040"/>
                </a:lnTo>
                <a:lnTo>
                  <a:pt x="704" y="1058"/>
                </a:lnTo>
                <a:lnTo>
                  <a:pt x="757" y="1073"/>
                </a:lnTo>
                <a:lnTo>
                  <a:pt x="815" y="1083"/>
                </a:lnTo>
                <a:lnTo>
                  <a:pt x="874" y="1089"/>
                </a:lnTo>
                <a:lnTo>
                  <a:pt x="938" y="1091"/>
                </a:lnTo>
                <a:lnTo>
                  <a:pt x="973" y="1091"/>
                </a:lnTo>
                <a:lnTo>
                  <a:pt x="1009" y="1089"/>
                </a:lnTo>
                <a:lnTo>
                  <a:pt x="1062" y="1082"/>
                </a:lnTo>
                <a:lnTo>
                  <a:pt x="1112" y="1070"/>
                </a:lnTo>
                <a:lnTo>
                  <a:pt x="1159" y="1052"/>
                </a:lnTo>
                <a:lnTo>
                  <a:pt x="1205" y="1029"/>
                </a:lnTo>
                <a:lnTo>
                  <a:pt x="1248" y="1001"/>
                </a:lnTo>
                <a:lnTo>
                  <a:pt x="1287" y="970"/>
                </a:lnTo>
                <a:lnTo>
                  <a:pt x="1322" y="934"/>
                </a:lnTo>
                <a:lnTo>
                  <a:pt x="1354" y="895"/>
                </a:lnTo>
                <a:lnTo>
                  <a:pt x="1380" y="853"/>
                </a:lnTo>
                <a:lnTo>
                  <a:pt x="1401" y="809"/>
                </a:lnTo>
                <a:lnTo>
                  <a:pt x="1417" y="762"/>
                </a:lnTo>
                <a:lnTo>
                  <a:pt x="1426" y="715"/>
                </a:lnTo>
                <a:lnTo>
                  <a:pt x="1430" y="665"/>
                </a:lnTo>
                <a:lnTo>
                  <a:pt x="1427" y="617"/>
                </a:lnTo>
                <a:lnTo>
                  <a:pt x="1420" y="572"/>
                </a:lnTo>
                <a:lnTo>
                  <a:pt x="1407" y="530"/>
                </a:lnTo>
                <a:lnTo>
                  <a:pt x="1389" y="491"/>
                </a:lnTo>
                <a:lnTo>
                  <a:pt x="1366" y="454"/>
                </a:lnTo>
                <a:lnTo>
                  <a:pt x="1336" y="420"/>
                </a:lnTo>
                <a:lnTo>
                  <a:pt x="1301" y="388"/>
                </a:lnTo>
                <a:lnTo>
                  <a:pt x="1260" y="359"/>
                </a:lnTo>
                <a:lnTo>
                  <a:pt x="1213" y="332"/>
                </a:lnTo>
                <a:lnTo>
                  <a:pt x="1159" y="306"/>
                </a:lnTo>
                <a:lnTo>
                  <a:pt x="1100" y="282"/>
                </a:lnTo>
                <a:lnTo>
                  <a:pt x="1034" y="261"/>
                </a:lnTo>
                <a:lnTo>
                  <a:pt x="982" y="247"/>
                </a:lnTo>
                <a:lnTo>
                  <a:pt x="929" y="238"/>
                </a:lnTo>
                <a:lnTo>
                  <a:pt x="872" y="233"/>
                </a:lnTo>
                <a:lnTo>
                  <a:pt x="814" y="230"/>
                </a:lnTo>
                <a:close/>
                <a:moveTo>
                  <a:pt x="584" y="0"/>
                </a:moveTo>
                <a:lnTo>
                  <a:pt x="666" y="2"/>
                </a:lnTo>
                <a:lnTo>
                  <a:pt x="742" y="5"/>
                </a:lnTo>
                <a:lnTo>
                  <a:pt x="814" y="10"/>
                </a:lnTo>
                <a:lnTo>
                  <a:pt x="880" y="18"/>
                </a:lnTo>
                <a:lnTo>
                  <a:pt x="940" y="27"/>
                </a:lnTo>
                <a:lnTo>
                  <a:pt x="998" y="38"/>
                </a:lnTo>
                <a:lnTo>
                  <a:pt x="1050" y="49"/>
                </a:lnTo>
                <a:lnTo>
                  <a:pt x="1098" y="63"/>
                </a:lnTo>
                <a:lnTo>
                  <a:pt x="1141" y="77"/>
                </a:lnTo>
                <a:lnTo>
                  <a:pt x="1182" y="91"/>
                </a:lnTo>
                <a:lnTo>
                  <a:pt x="1218" y="107"/>
                </a:lnTo>
                <a:lnTo>
                  <a:pt x="1252" y="124"/>
                </a:lnTo>
                <a:lnTo>
                  <a:pt x="1282" y="140"/>
                </a:lnTo>
                <a:lnTo>
                  <a:pt x="1309" y="157"/>
                </a:lnTo>
                <a:lnTo>
                  <a:pt x="1334" y="174"/>
                </a:lnTo>
                <a:lnTo>
                  <a:pt x="1357" y="189"/>
                </a:lnTo>
                <a:lnTo>
                  <a:pt x="1377" y="205"/>
                </a:lnTo>
                <a:lnTo>
                  <a:pt x="1395" y="220"/>
                </a:lnTo>
                <a:lnTo>
                  <a:pt x="1413" y="235"/>
                </a:lnTo>
                <a:lnTo>
                  <a:pt x="1427" y="248"/>
                </a:lnTo>
                <a:lnTo>
                  <a:pt x="1443" y="262"/>
                </a:lnTo>
                <a:lnTo>
                  <a:pt x="1469" y="281"/>
                </a:lnTo>
                <a:lnTo>
                  <a:pt x="1497" y="297"/>
                </a:lnTo>
                <a:lnTo>
                  <a:pt x="1526" y="308"/>
                </a:lnTo>
                <a:lnTo>
                  <a:pt x="1557" y="318"/>
                </a:lnTo>
                <a:lnTo>
                  <a:pt x="1589" y="324"/>
                </a:lnTo>
                <a:lnTo>
                  <a:pt x="1619" y="329"/>
                </a:lnTo>
                <a:lnTo>
                  <a:pt x="1649" y="333"/>
                </a:lnTo>
                <a:lnTo>
                  <a:pt x="1675" y="334"/>
                </a:lnTo>
                <a:lnTo>
                  <a:pt x="1699" y="334"/>
                </a:lnTo>
                <a:lnTo>
                  <a:pt x="1753" y="335"/>
                </a:lnTo>
                <a:lnTo>
                  <a:pt x="1808" y="334"/>
                </a:lnTo>
                <a:lnTo>
                  <a:pt x="1832" y="334"/>
                </a:lnTo>
                <a:lnTo>
                  <a:pt x="1858" y="333"/>
                </a:lnTo>
                <a:lnTo>
                  <a:pt x="1887" y="329"/>
                </a:lnTo>
                <a:lnTo>
                  <a:pt x="1918" y="324"/>
                </a:lnTo>
                <a:lnTo>
                  <a:pt x="1949" y="318"/>
                </a:lnTo>
                <a:lnTo>
                  <a:pt x="1979" y="308"/>
                </a:lnTo>
                <a:lnTo>
                  <a:pt x="2009" y="297"/>
                </a:lnTo>
                <a:lnTo>
                  <a:pt x="2038" y="281"/>
                </a:lnTo>
                <a:lnTo>
                  <a:pt x="2063" y="262"/>
                </a:lnTo>
                <a:lnTo>
                  <a:pt x="2078" y="248"/>
                </a:lnTo>
                <a:lnTo>
                  <a:pt x="2094" y="235"/>
                </a:lnTo>
                <a:lnTo>
                  <a:pt x="2110" y="220"/>
                </a:lnTo>
                <a:lnTo>
                  <a:pt x="2129" y="205"/>
                </a:lnTo>
                <a:lnTo>
                  <a:pt x="2150" y="189"/>
                </a:lnTo>
                <a:lnTo>
                  <a:pt x="2172" y="174"/>
                </a:lnTo>
                <a:lnTo>
                  <a:pt x="2197" y="157"/>
                </a:lnTo>
                <a:lnTo>
                  <a:pt x="2224" y="140"/>
                </a:lnTo>
                <a:lnTo>
                  <a:pt x="2255" y="124"/>
                </a:lnTo>
                <a:lnTo>
                  <a:pt x="2288" y="107"/>
                </a:lnTo>
                <a:lnTo>
                  <a:pt x="2325" y="91"/>
                </a:lnTo>
                <a:lnTo>
                  <a:pt x="2366" y="77"/>
                </a:lnTo>
                <a:lnTo>
                  <a:pt x="2409" y="63"/>
                </a:lnTo>
                <a:lnTo>
                  <a:pt x="2457" y="49"/>
                </a:lnTo>
                <a:lnTo>
                  <a:pt x="2509" y="38"/>
                </a:lnTo>
                <a:lnTo>
                  <a:pt x="2565" y="27"/>
                </a:lnTo>
                <a:lnTo>
                  <a:pt x="2626" y="18"/>
                </a:lnTo>
                <a:lnTo>
                  <a:pt x="2692" y="10"/>
                </a:lnTo>
                <a:lnTo>
                  <a:pt x="2763" y="5"/>
                </a:lnTo>
                <a:lnTo>
                  <a:pt x="2840" y="2"/>
                </a:lnTo>
                <a:lnTo>
                  <a:pt x="2922" y="0"/>
                </a:lnTo>
                <a:lnTo>
                  <a:pt x="3005" y="2"/>
                </a:lnTo>
                <a:lnTo>
                  <a:pt x="3092" y="5"/>
                </a:lnTo>
                <a:lnTo>
                  <a:pt x="3182" y="10"/>
                </a:lnTo>
                <a:lnTo>
                  <a:pt x="3277" y="19"/>
                </a:lnTo>
                <a:lnTo>
                  <a:pt x="3374" y="28"/>
                </a:lnTo>
                <a:lnTo>
                  <a:pt x="3402" y="35"/>
                </a:lnTo>
                <a:lnTo>
                  <a:pt x="3427" y="46"/>
                </a:lnTo>
                <a:lnTo>
                  <a:pt x="3450" y="61"/>
                </a:lnTo>
                <a:lnTo>
                  <a:pt x="3471" y="81"/>
                </a:lnTo>
                <a:lnTo>
                  <a:pt x="3487" y="103"/>
                </a:lnTo>
                <a:lnTo>
                  <a:pt x="3498" y="128"/>
                </a:lnTo>
                <a:lnTo>
                  <a:pt x="3505" y="155"/>
                </a:lnTo>
                <a:lnTo>
                  <a:pt x="3506" y="182"/>
                </a:lnTo>
                <a:lnTo>
                  <a:pt x="3504" y="213"/>
                </a:lnTo>
                <a:lnTo>
                  <a:pt x="3500" y="247"/>
                </a:lnTo>
                <a:lnTo>
                  <a:pt x="3495" y="284"/>
                </a:lnTo>
                <a:lnTo>
                  <a:pt x="3490" y="325"/>
                </a:lnTo>
                <a:lnTo>
                  <a:pt x="3482" y="368"/>
                </a:lnTo>
                <a:lnTo>
                  <a:pt x="3473" y="415"/>
                </a:lnTo>
                <a:lnTo>
                  <a:pt x="3462" y="462"/>
                </a:lnTo>
                <a:lnTo>
                  <a:pt x="3449" y="512"/>
                </a:lnTo>
                <a:lnTo>
                  <a:pt x="3434" y="561"/>
                </a:lnTo>
                <a:lnTo>
                  <a:pt x="3416" y="613"/>
                </a:lnTo>
                <a:lnTo>
                  <a:pt x="3397" y="663"/>
                </a:lnTo>
                <a:lnTo>
                  <a:pt x="3374" y="715"/>
                </a:lnTo>
                <a:lnTo>
                  <a:pt x="3348" y="765"/>
                </a:lnTo>
                <a:lnTo>
                  <a:pt x="3320" y="816"/>
                </a:lnTo>
                <a:lnTo>
                  <a:pt x="3288" y="865"/>
                </a:lnTo>
                <a:lnTo>
                  <a:pt x="3253" y="913"/>
                </a:lnTo>
                <a:lnTo>
                  <a:pt x="3214" y="958"/>
                </a:lnTo>
                <a:lnTo>
                  <a:pt x="3172" y="1001"/>
                </a:lnTo>
                <a:lnTo>
                  <a:pt x="3125" y="1042"/>
                </a:lnTo>
                <a:lnTo>
                  <a:pt x="3075" y="1079"/>
                </a:lnTo>
                <a:lnTo>
                  <a:pt x="3009" y="1121"/>
                </a:lnTo>
                <a:lnTo>
                  <a:pt x="2940" y="1157"/>
                </a:lnTo>
                <a:lnTo>
                  <a:pt x="2870" y="1186"/>
                </a:lnTo>
                <a:lnTo>
                  <a:pt x="2797" y="1209"/>
                </a:lnTo>
                <a:lnTo>
                  <a:pt x="2724" y="1226"/>
                </a:lnTo>
                <a:lnTo>
                  <a:pt x="2651" y="1236"/>
                </a:lnTo>
                <a:lnTo>
                  <a:pt x="2576" y="1239"/>
                </a:lnTo>
                <a:lnTo>
                  <a:pt x="2510" y="1236"/>
                </a:lnTo>
                <a:lnTo>
                  <a:pt x="2446" y="1229"/>
                </a:lnTo>
                <a:lnTo>
                  <a:pt x="2386" y="1216"/>
                </a:lnTo>
                <a:lnTo>
                  <a:pt x="2327" y="1198"/>
                </a:lnTo>
                <a:lnTo>
                  <a:pt x="2272" y="1175"/>
                </a:lnTo>
                <a:lnTo>
                  <a:pt x="2219" y="1148"/>
                </a:lnTo>
                <a:lnTo>
                  <a:pt x="2170" y="1116"/>
                </a:lnTo>
                <a:lnTo>
                  <a:pt x="2124" y="1080"/>
                </a:lnTo>
                <a:lnTo>
                  <a:pt x="2082" y="1040"/>
                </a:lnTo>
                <a:lnTo>
                  <a:pt x="2042" y="996"/>
                </a:lnTo>
                <a:lnTo>
                  <a:pt x="2007" y="949"/>
                </a:lnTo>
                <a:lnTo>
                  <a:pt x="1976" y="896"/>
                </a:lnTo>
                <a:lnTo>
                  <a:pt x="1950" y="841"/>
                </a:lnTo>
                <a:lnTo>
                  <a:pt x="1928" y="782"/>
                </a:lnTo>
                <a:lnTo>
                  <a:pt x="1910" y="721"/>
                </a:lnTo>
                <a:lnTo>
                  <a:pt x="1898" y="656"/>
                </a:lnTo>
                <a:lnTo>
                  <a:pt x="1898" y="653"/>
                </a:lnTo>
                <a:lnTo>
                  <a:pt x="1895" y="646"/>
                </a:lnTo>
                <a:lnTo>
                  <a:pt x="1893" y="639"/>
                </a:lnTo>
                <a:lnTo>
                  <a:pt x="1889" y="629"/>
                </a:lnTo>
                <a:lnTo>
                  <a:pt x="1884" y="616"/>
                </a:lnTo>
                <a:lnTo>
                  <a:pt x="1876" y="603"/>
                </a:lnTo>
                <a:lnTo>
                  <a:pt x="1868" y="591"/>
                </a:lnTo>
                <a:lnTo>
                  <a:pt x="1856" y="577"/>
                </a:lnTo>
                <a:lnTo>
                  <a:pt x="1842" y="565"/>
                </a:lnTo>
                <a:lnTo>
                  <a:pt x="1826" y="556"/>
                </a:lnTo>
                <a:lnTo>
                  <a:pt x="1807" y="547"/>
                </a:lnTo>
                <a:lnTo>
                  <a:pt x="1785" y="542"/>
                </a:lnTo>
                <a:lnTo>
                  <a:pt x="1760" y="540"/>
                </a:lnTo>
                <a:lnTo>
                  <a:pt x="1754" y="541"/>
                </a:lnTo>
                <a:lnTo>
                  <a:pt x="1746" y="540"/>
                </a:lnTo>
                <a:lnTo>
                  <a:pt x="1721" y="542"/>
                </a:lnTo>
                <a:lnTo>
                  <a:pt x="1699" y="547"/>
                </a:lnTo>
                <a:lnTo>
                  <a:pt x="1679" y="556"/>
                </a:lnTo>
                <a:lnTo>
                  <a:pt x="1664" y="565"/>
                </a:lnTo>
                <a:lnTo>
                  <a:pt x="1650" y="577"/>
                </a:lnTo>
                <a:lnTo>
                  <a:pt x="1639" y="591"/>
                </a:lnTo>
                <a:lnTo>
                  <a:pt x="1629" y="603"/>
                </a:lnTo>
                <a:lnTo>
                  <a:pt x="1622" y="616"/>
                </a:lnTo>
                <a:lnTo>
                  <a:pt x="1617" y="629"/>
                </a:lnTo>
                <a:lnTo>
                  <a:pt x="1614" y="639"/>
                </a:lnTo>
                <a:lnTo>
                  <a:pt x="1610" y="646"/>
                </a:lnTo>
                <a:lnTo>
                  <a:pt x="1609" y="654"/>
                </a:lnTo>
                <a:lnTo>
                  <a:pt x="1608" y="656"/>
                </a:lnTo>
                <a:lnTo>
                  <a:pt x="1595" y="721"/>
                </a:lnTo>
                <a:lnTo>
                  <a:pt x="1578" y="783"/>
                </a:lnTo>
                <a:lnTo>
                  <a:pt x="1556" y="841"/>
                </a:lnTo>
                <a:lnTo>
                  <a:pt x="1530" y="897"/>
                </a:lnTo>
                <a:lnTo>
                  <a:pt x="1499" y="949"/>
                </a:lnTo>
                <a:lnTo>
                  <a:pt x="1464" y="996"/>
                </a:lnTo>
                <a:lnTo>
                  <a:pt x="1425" y="1040"/>
                </a:lnTo>
                <a:lnTo>
                  <a:pt x="1383" y="1080"/>
                </a:lnTo>
                <a:lnTo>
                  <a:pt x="1337" y="1116"/>
                </a:lnTo>
                <a:lnTo>
                  <a:pt x="1287" y="1148"/>
                </a:lnTo>
                <a:lnTo>
                  <a:pt x="1235" y="1175"/>
                </a:lnTo>
                <a:lnTo>
                  <a:pt x="1179" y="1198"/>
                </a:lnTo>
                <a:lnTo>
                  <a:pt x="1120" y="1216"/>
                </a:lnTo>
                <a:lnTo>
                  <a:pt x="1059" y="1229"/>
                </a:lnTo>
                <a:lnTo>
                  <a:pt x="996" y="1236"/>
                </a:lnTo>
                <a:lnTo>
                  <a:pt x="930" y="1239"/>
                </a:lnTo>
                <a:lnTo>
                  <a:pt x="856" y="1236"/>
                </a:lnTo>
                <a:lnTo>
                  <a:pt x="782" y="1226"/>
                </a:lnTo>
                <a:lnTo>
                  <a:pt x="708" y="1209"/>
                </a:lnTo>
                <a:lnTo>
                  <a:pt x="637" y="1186"/>
                </a:lnTo>
                <a:lnTo>
                  <a:pt x="567" y="1157"/>
                </a:lnTo>
                <a:lnTo>
                  <a:pt x="498" y="1121"/>
                </a:lnTo>
                <a:lnTo>
                  <a:pt x="431" y="1079"/>
                </a:lnTo>
                <a:lnTo>
                  <a:pt x="381" y="1042"/>
                </a:lnTo>
                <a:lnTo>
                  <a:pt x="334" y="1001"/>
                </a:lnTo>
                <a:lnTo>
                  <a:pt x="293" y="958"/>
                </a:lnTo>
                <a:lnTo>
                  <a:pt x="253" y="913"/>
                </a:lnTo>
                <a:lnTo>
                  <a:pt x="218" y="865"/>
                </a:lnTo>
                <a:lnTo>
                  <a:pt x="186" y="816"/>
                </a:lnTo>
                <a:lnTo>
                  <a:pt x="157" y="765"/>
                </a:lnTo>
                <a:lnTo>
                  <a:pt x="132" y="715"/>
                </a:lnTo>
                <a:lnTo>
                  <a:pt x="110" y="663"/>
                </a:lnTo>
                <a:lnTo>
                  <a:pt x="89" y="613"/>
                </a:lnTo>
                <a:lnTo>
                  <a:pt x="72" y="561"/>
                </a:lnTo>
                <a:lnTo>
                  <a:pt x="57" y="512"/>
                </a:lnTo>
                <a:lnTo>
                  <a:pt x="44" y="462"/>
                </a:lnTo>
                <a:lnTo>
                  <a:pt x="33" y="415"/>
                </a:lnTo>
                <a:lnTo>
                  <a:pt x="24" y="368"/>
                </a:lnTo>
                <a:lnTo>
                  <a:pt x="17" y="325"/>
                </a:lnTo>
                <a:lnTo>
                  <a:pt x="11" y="284"/>
                </a:lnTo>
                <a:lnTo>
                  <a:pt x="6" y="247"/>
                </a:lnTo>
                <a:lnTo>
                  <a:pt x="3" y="213"/>
                </a:lnTo>
                <a:lnTo>
                  <a:pt x="0" y="182"/>
                </a:lnTo>
                <a:lnTo>
                  <a:pt x="1" y="155"/>
                </a:lnTo>
                <a:lnTo>
                  <a:pt x="9" y="128"/>
                </a:lnTo>
                <a:lnTo>
                  <a:pt x="20" y="103"/>
                </a:lnTo>
                <a:lnTo>
                  <a:pt x="36" y="81"/>
                </a:lnTo>
                <a:lnTo>
                  <a:pt x="55" y="61"/>
                </a:lnTo>
                <a:lnTo>
                  <a:pt x="79" y="46"/>
                </a:lnTo>
                <a:lnTo>
                  <a:pt x="104" y="35"/>
                </a:lnTo>
                <a:lnTo>
                  <a:pt x="132" y="28"/>
                </a:lnTo>
                <a:lnTo>
                  <a:pt x="230" y="19"/>
                </a:lnTo>
                <a:lnTo>
                  <a:pt x="323" y="10"/>
                </a:lnTo>
                <a:lnTo>
                  <a:pt x="414" y="5"/>
                </a:lnTo>
                <a:lnTo>
                  <a:pt x="501" y="2"/>
                </a:lnTo>
                <a:lnTo>
                  <a:pt x="5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" name="Freeform 441"/>
          <p:cNvSpPr>
            <a:spLocks noEditPoints="1"/>
          </p:cNvSpPr>
          <p:nvPr/>
        </p:nvSpPr>
        <p:spPr bwMode="auto">
          <a:xfrm>
            <a:off x="10501023" y="671484"/>
            <a:ext cx="547688" cy="259948"/>
          </a:xfrm>
          <a:custGeom>
            <a:avLst/>
            <a:gdLst>
              <a:gd name="T0" fmla="*/ 2117 w 3353"/>
              <a:gd name="T1" fmla="*/ 177 h 1597"/>
              <a:gd name="T2" fmla="*/ 1946 w 3353"/>
              <a:gd name="T3" fmla="*/ 289 h 1597"/>
              <a:gd name="T4" fmla="*/ 1897 w 3353"/>
              <a:gd name="T5" fmla="*/ 365 h 1597"/>
              <a:gd name="T6" fmla="*/ 1877 w 3353"/>
              <a:gd name="T7" fmla="*/ 566 h 1597"/>
              <a:gd name="T8" fmla="*/ 1968 w 3353"/>
              <a:gd name="T9" fmla="*/ 931 h 1597"/>
              <a:gd name="T10" fmla="*/ 2151 w 3353"/>
              <a:gd name="T11" fmla="*/ 1240 h 1597"/>
              <a:gd name="T12" fmla="*/ 2415 w 3353"/>
              <a:gd name="T13" fmla="*/ 1443 h 1597"/>
              <a:gd name="T14" fmla="*/ 2779 w 3353"/>
              <a:gd name="T15" fmla="*/ 1464 h 1597"/>
              <a:gd name="T16" fmla="*/ 3058 w 3353"/>
              <a:gd name="T17" fmla="*/ 1273 h 1597"/>
              <a:gd name="T18" fmla="*/ 3193 w 3353"/>
              <a:gd name="T19" fmla="*/ 930 h 1597"/>
              <a:gd name="T20" fmla="*/ 3207 w 3353"/>
              <a:gd name="T21" fmla="*/ 635 h 1597"/>
              <a:gd name="T22" fmla="*/ 3114 w 3353"/>
              <a:gd name="T23" fmla="*/ 409 h 1597"/>
              <a:gd name="T24" fmla="*/ 2862 w 3353"/>
              <a:gd name="T25" fmla="*/ 217 h 1597"/>
              <a:gd name="T26" fmla="*/ 2451 w 3353"/>
              <a:gd name="T27" fmla="*/ 132 h 1597"/>
              <a:gd name="T28" fmla="*/ 655 w 3353"/>
              <a:gd name="T29" fmla="*/ 164 h 1597"/>
              <a:gd name="T30" fmla="*/ 327 w 3353"/>
              <a:gd name="T31" fmla="*/ 318 h 1597"/>
              <a:gd name="T32" fmla="*/ 168 w 3353"/>
              <a:gd name="T33" fmla="*/ 538 h 1597"/>
              <a:gd name="T34" fmla="*/ 144 w 3353"/>
              <a:gd name="T35" fmla="*/ 786 h 1597"/>
              <a:gd name="T36" fmla="*/ 218 w 3353"/>
              <a:gd name="T37" fmla="*/ 1132 h 1597"/>
              <a:gd name="T38" fmla="*/ 440 w 3353"/>
              <a:gd name="T39" fmla="*/ 1408 h 1597"/>
              <a:gd name="T40" fmla="*/ 787 w 3353"/>
              <a:gd name="T41" fmla="*/ 1480 h 1597"/>
              <a:gd name="T42" fmla="*/ 1103 w 3353"/>
              <a:gd name="T43" fmla="*/ 1341 h 1597"/>
              <a:gd name="T44" fmla="*/ 1303 w 3353"/>
              <a:gd name="T45" fmla="*/ 1098 h 1597"/>
              <a:gd name="T46" fmla="*/ 1454 w 3353"/>
              <a:gd name="T47" fmla="*/ 713 h 1597"/>
              <a:gd name="T48" fmla="*/ 1474 w 3353"/>
              <a:gd name="T49" fmla="*/ 419 h 1597"/>
              <a:gd name="T50" fmla="*/ 1439 w 3353"/>
              <a:gd name="T51" fmla="*/ 331 h 1597"/>
              <a:gd name="T52" fmla="*/ 1326 w 3353"/>
              <a:gd name="T53" fmla="*/ 221 h 1597"/>
              <a:gd name="T54" fmla="*/ 1059 w 3353"/>
              <a:gd name="T55" fmla="*/ 138 h 1597"/>
              <a:gd name="T56" fmla="*/ 1402 w 3353"/>
              <a:gd name="T57" fmla="*/ 2 h 1597"/>
              <a:gd name="T58" fmla="*/ 1648 w 3353"/>
              <a:gd name="T59" fmla="*/ 10 h 1597"/>
              <a:gd name="T60" fmla="*/ 1729 w 3353"/>
              <a:gd name="T61" fmla="*/ 9 h 1597"/>
              <a:gd name="T62" fmla="*/ 2000 w 3353"/>
              <a:gd name="T63" fmla="*/ 1 h 1597"/>
              <a:gd name="T64" fmla="*/ 2469 w 3353"/>
              <a:gd name="T65" fmla="*/ 7 h 1597"/>
              <a:gd name="T66" fmla="*/ 2795 w 3353"/>
              <a:gd name="T67" fmla="*/ 60 h 1597"/>
              <a:gd name="T68" fmla="*/ 3066 w 3353"/>
              <a:gd name="T69" fmla="*/ 191 h 1597"/>
              <a:gd name="T70" fmla="*/ 3300 w 3353"/>
              <a:gd name="T71" fmla="*/ 433 h 1597"/>
              <a:gd name="T72" fmla="*/ 3353 w 3353"/>
              <a:gd name="T73" fmla="*/ 700 h 1597"/>
              <a:gd name="T74" fmla="*/ 3290 w 3353"/>
              <a:gd name="T75" fmla="*/ 1078 h 1597"/>
              <a:gd name="T76" fmla="*/ 3080 w 3353"/>
              <a:gd name="T77" fmla="*/ 1436 h 1597"/>
              <a:gd name="T78" fmla="*/ 2723 w 3353"/>
              <a:gd name="T79" fmla="*/ 1595 h 1597"/>
              <a:gd name="T80" fmla="*/ 2422 w 3353"/>
              <a:gd name="T81" fmla="*/ 1562 h 1597"/>
              <a:gd name="T82" fmla="*/ 2113 w 3353"/>
              <a:gd name="T83" fmla="*/ 1368 h 1597"/>
              <a:gd name="T84" fmla="*/ 1919 w 3353"/>
              <a:gd name="T85" fmla="*/ 1088 h 1597"/>
              <a:gd name="T86" fmla="*/ 1808 w 3353"/>
              <a:gd name="T87" fmla="*/ 820 h 1597"/>
              <a:gd name="T88" fmla="*/ 1727 w 3353"/>
              <a:gd name="T89" fmla="*/ 615 h 1597"/>
              <a:gd name="T90" fmla="*/ 1637 w 3353"/>
              <a:gd name="T91" fmla="*/ 606 h 1597"/>
              <a:gd name="T92" fmla="*/ 1556 w 3353"/>
              <a:gd name="T93" fmla="*/ 789 h 1597"/>
              <a:gd name="T94" fmla="*/ 1455 w 3353"/>
              <a:gd name="T95" fmla="*/ 1047 h 1597"/>
              <a:gd name="T96" fmla="*/ 1274 w 3353"/>
              <a:gd name="T97" fmla="*/ 1330 h 1597"/>
              <a:gd name="T98" fmla="*/ 983 w 3353"/>
              <a:gd name="T99" fmla="*/ 1543 h 1597"/>
              <a:gd name="T100" fmla="*/ 572 w 3353"/>
              <a:gd name="T101" fmla="*/ 1588 h 1597"/>
              <a:gd name="T102" fmla="*/ 233 w 3353"/>
              <a:gd name="T103" fmla="*/ 1394 h 1597"/>
              <a:gd name="T104" fmla="*/ 46 w 3353"/>
              <a:gd name="T105" fmla="*/ 1020 h 1597"/>
              <a:gd name="T106" fmla="*/ 0 w 3353"/>
              <a:gd name="T107" fmla="*/ 657 h 1597"/>
              <a:gd name="T108" fmla="*/ 79 w 3353"/>
              <a:gd name="T109" fmla="*/ 391 h 1597"/>
              <a:gd name="T110" fmla="*/ 327 w 3353"/>
              <a:gd name="T111" fmla="*/ 167 h 1597"/>
              <a:gd name="T112" fmla="*/ 592 w 3353"/>
              <a:gd name="T113" fmla="*/ 50 h 1597"/>
              <a:gd name="T114" fmla="*/ 954 w 3353"/>
              <a:gd name="T115" fmla="*/ 4 h 1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53" h="1597">
                <a:moveTo>
                  <a:pt x="2408" y="131"/>
                </a:moveTo>
                <a:lnTo>
                  <a:pt x="2348" y="133"/>
                </a:lnTo>
                <a:lnTo>
                  <a:pt x="2293" y="138"/>
                </a:lnTo>
                <a:lnTo>
                  <a:pt x="2243" y="144"/>
                </a:lnTo>
                <a:lnTo>
                  <a:pt x="2196" y="153"/>
                </a:lnTo>
                <a:lnTo>
                  <a:pt x="2155" y="165"/>
                </a:lnTo>
                <a:lnTo>
                  <a:pt x="2117" y="177"/>
                </a:lnTo>
                <a:lnTo>
                  <a:pt x="2082" y="192"/>
                </a:lnTo>
                <a:lnTo>
                  <a:pt x="2051" y="207"/>
                </a:lnTo>
                <a:lnTo>
                  <a:pt x="2025" y="223"/>
                </a:lnTo>
                <a:lnTo>
                  <a:pt x="2000" y="240"/>
                </a:lnTo>
                <a:lnTo>
                  <a:pt x="1980" y="256"/>
                </a:lnTo>
                <a:lnTo>
                  <a:pt x="1961" y="273"/>
                </a:lnTo>
                <a:lnTo>
                  <a:pt x="1946" y="289"/>
                </a:lnTo>
                <a:lnTo>
                  <a:pt x="1933" y="304"/>
                </a:lnTo>
                <a:lnTo>
                  <a:pt x="1922" y="319"/>
                </a:lnTo>
                <a:lnTo>
                  <a:pt x="1914" y="331"/>
                </a:lnTo>
                <a:lnTo>
                  <a:pt x="1908" y="343"/>
                </a:lnTo>
                <a:lnTo>
                  <a:pt x="1903" y="352"/>
                </a:lnTo>
                <a:lnTo>
                  <a:pt x="1899" y="360"/>
                </a:lnTo>
                <a:lnTo>
                  <a:pt x="1897" y="365"/>
                </a:lnTo>
                <a:lnTo>
                  <a:pt x="1896" y="367"/>
                </a:lnTo>
                <a:lnTo>
                  <a:pt x="1887" y="389"/>
                </a:lnTo>
                <a:lnTo>
                  <a:pt x="1881" y="415"/>
                </a:lnTo>
                <a:lnTo>
                  <a:pt x="1877" y="447"/>
                </a:lnTo>
                <a:lnTo>
                  <a:pt x="1874" y="483"/>
                </a:lnTo>
                <a:lnTo>
                  <a:pt x="1875" y="522"/>
                </a:lnTo>
                <a:lnTo>
                  <a:pt x="1877" y="566"/>
                </a:lnTo>
                <a:lnTo>
                  <a:pt x="1882" y="612"/>
                </a:lnTo>
                <a:lnTo>
                  <a:pt x="1889" y="661"/>
                </a:lnTo>
                <a:lnTo>
                  <a:pt x="1899" y="712"/>
                </a:lnTo>
                <a:lnTo>
                  <a:pt x="1913" y="765"/>
                </a:lnTo>
                <a:lnTo>
                  <a:pt x="1928" y="819"/>
                </a:lnTo>
                <a:lnTo>
                  <a:pt x="1947" y="875"/>
                </a:lnTo>
                <a:lnTo>
                  <a:pt x="1968" y="931"/>
                </a:lnTo>
                <a:lnTo>
                  <a:pt x="1993" y="986"/>
                </a:lnTo>
                <a:lnTo>
                  <a:pt x="2021" y="1042"/>
                </a:lnTo>
                <a:lnTo>
                  <a:pt x="2050" y="1098"/>
                </a:lnTo>
                <a:lnTo>
                  <a:pt x="2073" y="1133"/>
                </a:lnTo>
                <a:lnTo>
                  <a:pt x="2097" y="1169"/>
                </a:lnTo>
                <a:lnTo>
                  <a:pt x="2122" y="1205"/>
                </a:lnTo>
                <a:lnTo>
                  <a:pt x="2151" y="1240"/>
                </a:lnTo>
                <a:lnTo>
                  <a:pt x="2182" y="1275"/>
                </a:lnTo>
                <a:lnTo>
                  <a:pt x="2215" y="1308"/>
                </a:lnTo>
                <a:lnTo>
                  <a:pt x="2250" y="1341"/>
                </a:lnTo>
                <a:lnTo>
                  <a:pt x="2288" y="1370"/>
                </a:lnTo>
                <a:lnTo>
                  <a:pt x="2328" y="1398"/>
                </a:lnTo>
                <a:lnTo>
                  <a:pt x="2370" y="1422"/>
                </a:lnTo>
                <a:lnTo>
                  <a:pt x="2415" y="1443"/>
                </a:lnTo>
                <a:lnTo>
                  <a:pt x="2463" y="1459"/>
                </a:lnTo>
                <a:lnTo>
                  <a:pt x="2514" y="1472"/>
                </a:lnTo>
                <a:lnTo>
                  <a:pt x="2566" y="1480"/>
                </a:lnTo>
                <a:lnTo>
                  <a:pt x="2622" y="1482"/>
                </a:lnTo>
                <a:lnTo>
                  <a:pt x="2676" y="1480"/>
                </a:lnTo>
                <a:lnTo>
                  <a:pt x="2729" y="1474"/>
                </a:lnTo>
                <a:lnTo>
                  <a:pt x="2779" y="1464"/>
                </a:lnTo>
                <a:lnTo>
                  <a:pt x="2826" y="1449"/>
                </a:lnTo>
                <a:lnTo>
                  <a:pt x="2871" y="1430"/>
                </a:lnTo>
                <a:lnTo>
                  <a:pt x="2913" y="1408"/>
                </a:lnTo>
                <a:lnTo>
                  <a:pt x="2952" y="1381"/>
                </a:lnTo>
                <a:lnTo>
                  <a:pt x="2989" y="1350"/>
                </a:lnTo>
                <a:lnTo>
                  <a:pt x="3024" y="1315"/>
                </a:lnTo>
                <a:lnTo>
                  <a:pt x="3058" y="1273"/>
                </a:lnTo>
                <a:lnTo>
                  <a:pt x="3087" y="1228"/>
                </a:lnTo>
                <a:lnTo>
                  <a:pt x="3114" y="1181"/>
                </a:lnTo>
                <a:lnTo>
                  <a:pt x="3135" y="1132"/>
                </a:lnTo>
                <a:lnTo>
                  <a:pt x="3155" y="1082"/>
                </a:lnTo>
                <a:lnTo>
                  <a:pt x="3170" y="1031"/>
                </a:lnTo>
                <a:lnTo>
                  <a:pt x="3182" y="980"/>
                </a:lnTo>
                <a:lnTo>
                  <a:pt x="3193" y="930"/>
                </a:lnTo>
                <a:lnTo>
                  <a:pt x="3200" y="880"/>
                </a:lnTo>
                <a:lnTo>
                  <a:pt x="3206" y="832"/>
                </a:lnTo>
                <a:lnTo>
                  <a:pt x="3209" y="786"/>
                </a:lnTo>
                <a:lnTo>
                  <a:pt x="3210" y="742"/>
                </a:lnTo>
                <a:lnTo>
                  <a:pt x="3210" y="703"/>
                </a:lnTo>
                <a:lnTo>
                  <a:pt x="3209" y="666"/>
                </a:lnTo>
                <a:lnTo>
                  <a:pt x="3207" y="635"/>
                </a:lnTo>
                <a:lnTo>
                  <a:pt x="3202" y="602"/>
                </a:lnTo>
                <a:lnTo>
                  <a:pt x="3195" y="570"/>
                </a:lnTo>
                <a:lnTo>
                  <a:pt x="3185" y="538"/>
                </a:lnTo>
                <a:lnTo>
                  <a:pt x="3171" y="506"/>
                </a:lnTo>
                <a:lnTo>
                  <a:pt x="3155" y="472"/>
                </a:lnTo>
                <a:lnTo>
                  <a:pt x="3136" y="440"/>
                </a:lnTo>
                <a:lnTo>
                  <a:pt x="3114" y="409"/>
                </a:lnTo>
                <a:lnTo>
                  <a:pt x="3088" y="377"/>
                </a:lnTo>
                <a:lnTo>
                  <a:pt x="3059" y="347"/>
                </a:lnTo>
                <a:lnTo>
                  <a:pt x="3027" y="318"/>
                </a:lnTo>
                <a:lnTo>
                  <a:pt x="2991" y="291"/>
                </a:lnTo>
                <a:lnTo>
                  <a:pt x="2951" y="264"/>
                </a:lnTo>
                <a:lnTo>
                  <a:pt x="2908" y="240"/>
                </a:lnTo>
                <a:lnTo>
                  <a:pt x="2862" y="217"/>
                </a:lnTo>
                <a:lnTo>
                  <a:pt x="2811" y="197"/>
                </a:lnTo>
                <a:lnTo>
                  <a:pt x="2756" y="179"/>
                </a:lnTo>
                <a:lnTo>
                  <a:pt x="2698" y="164"/>
                </a:lnTo>
                <a:lnTo>
                  <a:pt x="2635" y="151"/>
                </a:lnTo>
                <a:lnTo>
                  <a:pt x="2568" y="141"/>
                </a:lnTo>
                <a:lnTo>
                  <a:pt x="2496" y="134"/>
                </a:lnTo>
                <a:lnTo>
                  <a:pt x="2451" y="132"/>
                </a:lnTo>
                <a:lnTo>
                  <a:pt x="2408" y="131"/>
                </a:lnTo>
                <a:close/>
                <a:moveTo>
                  <a:pt x="946" y="131"/>
                </a:moveTo>
                <a:lnTo>
                  <a:pt x="902" y="132"/>
                </a:lnTo>
                <a:lnTo>
                  <a:pt x="857" y="134"/>
                </a:lnTo>
                <a:lnTo>
                  <a:pt x="786" y="141"/>
                </a:lnTo>
                <a:lnTo>
                  <a:pt x="718" y="151"/>
                </a:lnTo>
                <a:lnTo>
                  <a:pt x="655" y="164"/>
                </a:lnTo>
                <a:lnTo>
                  <a:pt x="597" y="179"/>
                </a:lnTo>
                <a:lnTo>
                  <a:pt x="542" y="197"/>
                </a:lnTo>
                <a:lnTo>
                  <a:pt x="492" y="217"/>
                </a:lnTo>
                <a:lnTo>
                  <a:pt x="445" y="240"/>
                </a:lnTo>
                <a:lnTo>
                  <a:pt x="402" y="264"/>
                </a:lnTo>
                <a:lnTo>
                  <a:pt x="363" y="291"/>
                </a:lnTo>
                <a:lnTo>
                  <a:pt x="327" y="318"/>
                </a:lnTo>
                <a:lnTo>
                  <a:pt x="294" y="347"/>
                </a:lnTo>
                <a:lnTo>
                  <a:pt x="265" y="377"/>
                </a:lnTo>
                <a:lnTo>
                  <a:pt x="239" y="409"/>
                </a:lnTo>
                <a:lnTo>
                  <a:pt x="217" y="440"/>
                </a:lnTo>
                <a:lnTo>
                  <a:pt x="198" y="472"/>
                </a:lnTo>
                <a:lnTo>
                  <a:pt x="182" y="506"/>
                </a:lnTo>
                <a:lnTo>
                  <a:pt x="168" y="538"/>
                </a:lnTo>
                <a:lnTo>
                  <a:pt x="158" y="570"/>
                </a:lnTo>
                <a:lnTo>
                  <a:pt x="151" y="602"/>
                </a:lnTo>
                <a:lnTo>
                  <a:pt x="147" y="635"/>
                </a:lnTo>
                <a:lnTo>
                  <a:pt x="144" y="666"/>
                </a:lnTo>
                <a:lnTo>
                  <a:pt x="143" y="703"/>
                </a:lnTo>
                <a:lnTo>
                  <a:pt x="143" y="742"/>
                </a:lnTo>
                <a:lnTo>
                  <a:pt x="144" y="786"/>
                </a:lnTo>
                <a:lnTo>
                  <a:pt x="148" y="832"/>
                </a:lnTo>
                <a:lnTo>
                  <a:pt x="153" y="880"/>
                </a:lnTo>
                <a:lnTo>
                  <a:pt x="160" y="930"/>
                </a:lnTo>
                <a:lnTo>
                  <a:pt x="171" y="980"/>
                </a:lnTo>
                <a:lnTo>
                  <a:pt x="183" y="1031"/>
                </a:lnTo>
                <a:lnTo>
                  <a:pt x="199" y="1082"/>
                </a:lnTo>
                <a:lnTo>
                  <a:pt x="218" y="1132"/>
                </a:lnTo>
                <a:lnTo>
                  <a:pt x="239" y="1181"/>
                </a:lnTo>
                <a:lnTo>
                  <a:pt x="266" y="1228"/>
                </a:lnTo>
                <a:lnTo>
                  <a:pt x="295" y="1273"/>
                </a:lnTo>
                <a:lnTo>
                  <a:pt x="329" y="1315"/>
                </a:lnTo>
                <a:lnTo>
                  <a:pt x="364" y="1350"/>
                </a:lnTo>
                <a:lnTo>
                  <a:pt x="401" y="1381"/>
                </a:lnTo>
                <a:lnTo>
                  <a:pt x="440" y="1408"/>
                </a:lnTo>
                <a:lnTo>
                  <a:pt x="482" y="1430"/>
                </a:lnTo>
                <a:lnTo>
                  <a:pt x="527" y="1449"/>
                </a:lnTo>
                <a:lnTo>
                  <a:pt x="574" y="1464"/>
                </a:lnTo>
                <a:lnTo>
                  <a:pt x="624" y="1474"/>
                </a:lnTo>
                <a:lnTo>
                  <a:pt x="676" y="1480"/>
                </a:lnTo>
                <a:lnTo>
                  <a:pt x="731" y="1482"/>
                </a:lnTo>
                <a:lnTo>
                  <a:pt x="787" y="1480"/>
                </a:lnTo>
                <a:lnTo>
                  <a:pt x="839" y="1472"/>
                </a:lnTo>
                <a:lnTo>
                  <a:pt x="890" y="1459"/>
                </a:lnTo>
                <a:lnTo>
                  <a:pt x="938" y="1443"/>
                </a:lnTo>
                <a:lnTo>
                  <a:pt x="983" y="1422"/>
                </a:lnTo>
                <a:lnTo>
                  <a:pt x="1025" y="1398"/>
                </a:lnTo>
                <a:lnTo>
                  <a:pt x="1065" y="1371"/>
                </a:lnTo>
                <a:lnTo>
                  <a:pt x="1103" y="1341"/>
                </a:lnTo>
                <a:lnTo>
                  <a:pt x="1138" y="1309"/>
                </a:lnTo>
                <a:lnTo>
                  <a:pt x="1172" y="1275"/>
                </a:lnTo>
                <a:lnTo>
                  <a:pt x="1202" y="1240"/>
                </a:lnTo>
                <a:lnTo>
                  <a:pt x="1231" y="1205"/>
                </a:lnTo>
                <a:lnTo>
                  <a:pt x="1256" y="1169"/>
                </a:lnTo>
                <a:lnTo>
                  <a:pt x="1281" y="1133"/>
                </a:lnTo>
                <a:lnTo>
                  <a:pt x="1303" y="1098"/>
                </a:lnTo>
                <a:lnTo>
                  <a:pt x="1332" y="1042"/>
                </a:lnTo>
                <a:lnTo>
                  <a:pt x="1360" y="986"/>
                </a:lnTo>
                <a:lnTo>
                  <a:pt x="1385" y="931"/>
                </a:lnTo>
                <a:lnTo>
                  <a:pt x="1406" y="875"/>
                </a:lnTo>
                <a:lnTo>
                  <a:pt x="1425" y="819"/>
                </a:lnTo>
                <a:lnTo>
                  <a:pt x="1440" y="765"/>
                </a:lnTo>
                <a:lnTo>
                  <a:pt x="1454" y="713"/>
                </a:lnTo>
                <a:lnTo>
                  <a:pt x="1464" y="662"/>
                </a:lnTo>
                <a:lnTo>
                  <a:pt x="1472" y="613"/>
                </a:lnTo>
                <a:lnTo>
                  <a:pt x="1477" y="567"/>
                </a:lnTo>
                <a:lnTo>
                  <a:pt x="1479" y="524"/>
                </a:lnTo>
                <a:lnTo>
                  <a:pt x="1480" y="485"/>
                </a:lnTo>
                <a:lnTo>
                  <a:pt x="1478" y="449"/>
                </a:lnTo>
                <a:lnTo>
                  <a:pt x="1474" y="419"/>
                </a:lnTo>
                <a:lnTo>
                  <a:pt x="1468" y="393"/>
                </a:lnTo>
                <a:lnTo>
                  <a:pt x="1459" y="372"/>
                </a:lnTo>
                <a:lnTo>
                  <a:pt x="1458" y="369"/>
                </a:lnTo>
                <a:lnTo>
                  <a:pt x="1456" y="363"/>
                </a:lnTo>
                <a:lnTo>
                  <a:pt x="1452" y="354"/>
                </a:lnTo>
                <a:lnTo>
                  <a:pt x="1446" y="344"/>
                </a:lnTo>
                <a:lnTo>
                  <a:pt x="1439" y="331"/>
                </a:lnTo>
                <a:lnTo>
                  <a:pt x="1430" y="318"/>
                </a:lnTo>
                <a:lnTo>
                  <a:pt x="1419" y="303"/>
                </a:lnTo>
                <a:lnTo>
                  <a:pt x="1406" y="288"/>
                </a:lnTo>
                <a:lnTo>
                  <a:pt x="1390" y="271"/>
                </a:lnTo>
                <a:lnTo>
                  <a:pt x="1371" y="254"/>
                </a:lnTo>
                <a:lnTo>
                  <a:pt x="1351" y="238"/>
                </a:lnTo>
                <a:lnTo>
                  <a:pt x="1326" y="221"/>
                </a:lnTo>
                <a:lnTo>
                  <a:pt x="1300" y="205"/>
                </a:lnTo>
                <a:lnTo>
                  <a:pt x="1269" y="191"/>
                </a:lnTo>
                <a:lnTo>
                  <a:pt x="1235" y="176"/>
                </a:lnTo>
                <a:lnTo>
                  <a:pt x="1197" y="164"/>
                </a:lnTo>
                <a:lnTo>
                  <a:pt x="1155" y="153"/>
                </a:lnTo>
                <a:lnTo>
                  <a:pt x="1109" y="144"/>
                </a:lnTo>
                <a:lnTo>
                  <a:pt x="1059" y="138"/>
                </a:lnTo>
                <a:lnTo>
                  <a:pt x="1005" y="133"/>
                </a:lnTo>
                <a:lnTo>
                  <a:pt x="946" y="131"/>
                </a:lnTo>
                <a:close/>
                <a:moveTo>
                  <a:pt x="1198" y="0"/>
                </a:moveTo>
                <a:lnTo>
                  <a:pt x="1251" y="0"/>
                </a:lnTo>
                <a:lnTo>
                  <a:pt x="1304" y="0"/>
                </a:lnTo>
                <a:lnTo>
                  <a:pt x="1354" y="1"/>
                </a:lnTo>
                <a:lnTo>
                  <a:pt x="1402" y="2"/>
                </a:lnTo>
                <a:lnTo>
                  <a:pt x="1448" y="3"/>
                </a:lnTo>
                <a:lnTo>
                  <a:pt x="1492" y="4"/>
                </a:lnTo>
                <a:lnTo>
                  <a:pt x="1531" y="5"/>
                </a:lnTo>
                <a:lnTo>
                  <a:pt x="1567" y="7"/>
                </a:lnTo>
                <a:lnTo>
                  <a:pt x="1598" y="8"/>
                </a:lnTo>
                <a:lnTo>
                  <a:pt x="1626" y="9"/>
                </a:lnTo>
                <a:lnTo>
                  <a:pt x="1648" y="10"/>
                </a:lnTo>
                <a:lnTo>
                  <a:pt x="1664" y="11"/>
                </a:lnTo>
                <a:lnTo>
                  <a:pt x="1674" y="11"/>
                </a:lnTo>
                <a:lnTo>
                  <a:pt x="1679" y="11"/>
                </a:lnTo>
                <a:lnTo>
                  <a:pt x="1682" y="11"/>
                </a:lnTo>
                <a:lnTo>
                  <a:pt x="1691" y="11"/>
                </a:lnTo>
                <a:lnTo>
                  <a:pt x="1707" y="10"/>
                </a:lnTo>
                <a:lnTo>
                  <a:pt x="1729" y="9"/>
                </a:lnTo>
                <a:lnTo>
                  <a:pt x="1756" y="8"/>
                </a:lnTo>
                <a:lnTo>
                  <a:pt x="1786" y="7"/>
                </a:lnTo>
                <a:lnTo>
                  <a:pt x="1822" y="5"/>
                </a:lnTo>
                <a:lnTo>
                  <a:pt x="1862" y="4"/>
                </a:lnTo>
                <a:lnTo>
                  <a:pt x="1906" y="3"/>
                </a:lnTo>
                <a:lnTo>
                  <a:pt x="1951" y="2"/>
                </a:lnTo>
                <a:lnTo>
                  <a:pt x="2000" y="1"/>
                </a:lnTo>
                <a:lnTo>
                  <a:pt x="2050" y="0"/>
                </a:lnTo>
                <a:lnTo>
                  <a:pt x="2102" y="0"/>
                </a:lnTo>
                <a:lnTo>
                  <a:pt x="2155" y="0"/>
                </a:lnTo>
                <a:lnTo>
                  <a:pt x="2243" y="0"/>
                </a:lnTo>
                <a:lnTo>
                  <a:pt x="2324" y="2"/>
                </a:lnTo>
                <a:lnTo>
                  <a:pt x="2399" y="4"/>
                </a:lnTo>
                <a:lnTo>
                  <a:pt x="2469" y="7"/>
                </a:lnTo>
                <a:lnTo>
                  <a:pt x="2532" y="12"/>
                </a:lnTo>
                <a:lnTo>
                  <a:pt x="2591" y="18"/>
                </a:lnTo>
                <a:lnTo>
                  <a:pt x="2642" y="24"/>
                </a:lnTo>
                <a:lnTo>
                  <a:pt x="2688" y="31"/>
                </a:lnTo>
                <a:lnTo>
                  <a:pt x="2728" y="41"/>
                </a:lnTo>
                <a:lnTo>
                  <a:pt x="2762" y="50"/>
                </a:lnTo>
                <a:lnTo>
                  <a:pt x="2795" y="60"/>
                </a:lnTo>
                <a:lnTo>
                  <a:pt x="2830" y="74"/>
                </a:lnTo>
                <a:lnTo>
                  <a:pt x="2867" y="89"/>
                </a:lnTo>
                <a:lnTo>
                  <a:pt x="2906" y="104"/>
                </a:lnTo>
                <a:lnTo>
                  <a:pt x="2945" y="123"/>
                </a:lnTo>
                <a:lnTo>
                  <a:pt x="2986" y="144"/>
                </a:lnTo>
                <a:lnTo>
                  <a:pt x="3026" y="167"/>
                </a:lnTo>
                <a:lnTo>
                  <a:pt x="3066" y="191"/>
                </a:lnTo>
                <a:lnTo>
                  <a:pt x="3105" y="219"/>
                </a:lnTo>
                <a:lnTo>
                  <a:pt x="3143" y="248"/>
                </a:lnTo>
                <a:lnTo>
                  <a:pt x="3179" y="279"/>
                </a:lnTo>
                <a:lnTo>
                  <a:pt x="3214" y="314"/>
                </a:lnTo>
                <a:lnTo>
                  <a:pt x="3245" y="351"/>
                </a:lnTo>
                <a:lnTo>
                  <a:pt x="3274" y="391"/>
                </a:lnTo>
                <a:lnTo>
                  <a:pt x="3300" y="433"/>
                </a:lnTo>
                <a:lnTo>
                  <a:pt x="3321" y="477"/>
                </a:lnTo>
                <a:lnTo>
                  <a:pt x="3338" y="525"/>
                </a:lnTo>
                <a:lnTo>
                  <a:pt x="3344" y="550"/>
                </a:lnTo>
                <a:lnTo>
                  <a:pt x="3348" y="581"/>
                </a:lnTo>
                <a:lnTo>
                  <a:pt x="3352" y="616"/>
                </a:lnTo>
                <a:lnTo>
                  <a:pt x="3353" y="657"/>
                </a:lnTo>
                <a:lnTo>
                  <a:pt x="3353" y="700"/>
                </a:lnTo>
                <a:lnTo>
                  <a:pt x="3351" y="748"/>
                </a:lnTo>
                <a:lnTo>
                  <a:pt x="3347" y="799"/>
                </a:lnTo>
                <a:lnTo>
                  <a:pt x="3341" y="853"/>
                </a:lnTo>
                <a:lnTo>
                  <a:pt x="3331" y="908"/>
                </a:lnTo>
                <a:lnTo>
                  <a:pt x="3321" y="964"/>
                </a:lnTo>
                <a:lnTo>
                  <a:pt x="3307" y="1020"/>
                </a:lnTo>
                <a:lnTo>
                  <a:pt x="3290" y="1078"/>
                </a:lnTo>
                <a:lnTo>
                  <a:pt x="3271" y="1135"/>
                </a:lnTo>
                <a:lnTo>
                  <a:pt x="3247" y="1190"/>
                </a:lnTo>
                <a:lnTo>
                  <a:pt x="3222" y="1245"/>
                </a:lnTo>
                <a:lnTo>
                  <a:pt x="3192" y="1297"/>
                </a:lnTo>
                <a:lnTo>
                  <a:pt x="3159" y="1347"/>
                </a:lnTo>
                <a:lnTo>
                  <a:pt x="3121" y="1394"/>
                </a:lnTo>
                <a:lnTo>
                  <a:pt x="3080" y="1436"/>
                </a:lnTo>
                <a:lnTo>
                  <a:pt x="3037" y="1474"/>
                </a:lnTo>
                <a:lnTo>
                  <a:pt x="2991" y="1506"/>
                </a:lnTo>
                <a:lnTo>
                  <a:pt x="2942" y="1534"/>
                </a:lnTo>
                <a:lnTo>
                  <a:pt x="2892" y="1557"/>
                </a:lnTo>
                <a:lnTo>
                  <a:pt x="2837" y="1574"/>
                </a:lnTo>
                <a:lnTo>
                  <a:pt x="2782" y="1588"/>
                </a:lnTo>
                <a:lnTo>
                  <a:pt x="2723" y="1595"/>
                </a:lnTo>
                <a:lnTo>
                  <a:pt x="2662" y="1597"/>
                </a:lnTo>
                <a:lnTo>
                  <a:pt x="2662" y="1566"/>
                </a:lnTo>
                <a:lnTo>
                  <a:pt x="2662" y="1597"/>
                </a:lnTo>
                <a:lnTo>
                  <a:pt x="2597" y="1595"/>
                </a:lnTo>
                <a:lnTo>
                  <a:pt x="2535" y="1588"/>
                </a:lnTo>
                <a:lnTo>
                  <a:pt x="2478" y="1577"/>
                </a:lnTo>
                <a:lnTo>
                  <a:pt x="2422" y="1562"/>
                </a:lnTo>
                <a:lnTo>
                  <a:pt x="2370" y="1543"/>
                </a:lnTo>
                <a:lnTo>
                  <a:pt x="2321" y="1520"/>
                </a:lnTo>
                <a:lnTo>
                  <a:pt x="2273" y="1495"/>
                </a:lnTo>
                <a:lnTo>
                  <a:pt x="2230" y="1467"/>
                </a:lnTo>
                <a:lnTo>
                  <a:pt x="2188" y="1435"/>
                </a:lnTo>
                <a:lnTo>
                  <a:pt x="2150" y="1402"/>
                </a:lnTo>
                <a:lnTo>
                  <a:pt x="2113" y="1368"/>
                </a:lnTo>
                <a:lnTo>
                  <a:pt x="2079" y="1330"/>
                </a:lnTo>
                <a:lnTo>
                  <a:pt x="2047" y="1292"/>
                </a:lnTo>
                <a:lnTo>
                  <a:pt x="2018" y="1253"/>
                </a:lnTo>
                <a:lnTo>
                  <a:pt x="1990" y="1212"/>
                </a:lnTo>
                <a:lnTo>
                  <a:pt x="1964" y="1171"/>
                </a:lnTo>
                <a:lnTo>
                  <a:pt x="1941" y="1130"/>
                </a:lnTo>
                <a:lnTo>
                  <a:pt x="1919" y="1088"/>
                </a:lnTo>
                <a:lnTo>
                  <a:pt x="1898" y="1047"/>
                </a:lnTo>
                <a:lnTo>
                  <a:pt x="1880" y="1006"/>
                </a:lnTo>
                <a:lnTo>
                  <a:pt x="1862" y="966"/>
                </a:lnTo>
                <a:lnTo>
                  <a:pt x="1847" y="928"/>
                </a:lnTo>
                <a:lnTo>
                  <a:pt x="1833" y="890"/>
                </a:lnTo>
                <a:lnTo>
                  <a:pt x="1819" y="855"/>
                </a:lnTo>
                <a:lnTo>
                  <a:pt x="1808" y="820"/>
                </a:lnTo>
                <a:lnTo>
                  <a:pt x="1797" y="789"/>
                </a:lnTo>
                <a:lnTo>
                  <a:pt x="1787" y="760"/>
                </a:lnTo>
                <a:lnTo>
                  <a:pt x="1782" y="746"/>
                </a:lnTo>
                <a:lnTo>
                  <a:pt x="1767" y="702"/>
                </a:lnTo>
                <a:lnTo>
                  <a:pt x="1752" y="662"/>
                </a:lnTo>
                <a:lnTo>
                  <a:pt x="1736" y="626"/>
                </a:lnTo>
                <a:lnTo>
                  <a:pt x="1727" y="615"/>
                </a:lnTo>
                <a:lnTo>
                  <a:pt x="1716" y="606"/>
                </a:lnTo>
                <a:lnTo>
                  <a:pt x="1703" y="599"/>
                </a:lnTo>
                <a:lnTo>
                  <a:pt x="1690" y="596"/>
                </a:lnTo>
                <a:lnTo>
                  <a:pt x="1677" y="595"/>
                </a:lnTo>
                <a:lnTo>
                  <a:pt x="1663" y="596"/>
                </a:lnTo>
                <a:lnTo>
                  <a:pt x="1650" y="599"/>
                </a:lnTo>
                <a:lnTo>
                  <a:pt x="1637" y="606"/>
                </a:lnTo>
                <a:lnTo>
                  <a:pt x="1626" y="615"/>
                </a:lnTo>
                <a:lnTo>
                  <a:pt x="1618" y="627"/>
                </a:lnTo>
                <a:lnTo>
                  <a:pt x="1602" y="662"/>
                </a:lnTo>
                <a:lnTo>
                  <a:pt x="1586" y="702"/>
                </a:lnTo>
                <a:lnTo>
                  <a:pt x="1571" y="746"/>
                </a:lnTo>
                <a:lnTo>
                  <a:pt x="1566" y="760"/>
                </a:lnTo>
                <a:lnTo>
                  <a:pt x="1556" y="789"/>
                </a:lnTo>
                <a:lnTo>
                  <a:pt x="1546" y="820"/>
                </a:lnTo>
                <a:lnTo>
                  <a:pt x="1534" y="855"/>
                </a:lnTo>
                <a:lnTo>
                  <a:pt x="1520" y="890"/>
                </a:lnTo>
                <a:lnTo>
                  <a:pt x="1506" y="928"/>
                </a:lnTo>
                <a:lnTo>
                  <a:pt x="1491" y="966"/>
                </a:lnTo>
                <a:lnTo>
                  <a:pt x="1474" y="1006"/>
                </a:lnTo>
                <a:lnTo>
                  <a:pt x="1455" y="1047"/>
                </a:lnTo>
                <a:lnTo>
                  <a:pt x="1435" y="1088"/>
                </a:lnTo>
                <a:lnTo>
                  <a:pt x="1413" y="1130"/>
                </a:lnTo>
                <a:lnTo>
                  <a:pt x="1389" y="1171"/>
                </a:lnTo>
                <a:lnTo>
                  <a:pt x="1363" y="1212"/>
                </a:lnTo>
                <a:lnTo>
                  <a:pt x="1335" y="1253"/>
                </a:lnTo>
                <a:lnTo>
                  <a:pt x="1306" y="1292"/>
                </a:lnTo>
                <a:lnTo>
                  <a:pt x="1274" y="1330"/>
                </a:lnTo>
                <a:lnTo>
                  <a:pt x="1240" y="1368"/>
                </a:lnTo>
                <a:lnTo>
                  <a:pt x="1204" y="1402"/>
                </a:lnTo>
                <a:lnTo>
                  <a:pt x="1165" y="1435"/>
                </a:lnTo>
                <a:lnTo>
                  <a:pt x="1123" y="1467"/>
                </a:lnTo>
                <a:lnTo>
                  <a:pt x="1080" y="1495"/>
                </a:lnTo>
                <a:lnTo>
                  <a:pt x="1032" y="1520"/>
                </a:lnTo>
                <a:lnTo>
                  <a:pt x="983" y="1543"/>
                </a:lnTo>
                <a:lnTo>
                  <a:pt x="931" y="1562"/>
                </a:lnTo>
                <a:lnTo>
                  <a:pt x="876" y="1577"/>
                </a:lnTo>
                <a:lnTo>
                  <a:pt x="818" y="1588"/>
                </a:lnTo>
                <a:lnTo>
                  <a:pt x="756" y="1595"/>
                </a:lnTo>
                <a:lnTo>
                  <a:pt x="691" y="1597"/>
                </a:lnTo>
                <a:lnTo>
                  <a:pt x="631" y="1595"/>
                </a:lnTo>
                <a:lnTo>
                  <a:pt x="572" y="1588"/>
                </a:lnTo>
                <a:lnTo>
                  <a:pt x="516" y="1574"/>
                </a:lnTo>
                <a:lnTo>
                  <a:pt x="462" y="1557"/>
                </a:lnTo>
                <a:lnTo>
                  <a:pt x="411" y="1534"/>
                </a:lnTo>
                <a:lnTo>
                  <a:pt x="363" y="1506"/>
                </a:lnTo>
                <a:lnTo>
                  <a:pt x="316" y="1474"/>
                </a:lnTo>
                <a:lnTo>
                  <a:pt x="273" y="1436"/>
                </a:lnTo>
                <a:lnTo>
                  <a:pt x="233" y="1394"/>
                </a:lnTo>
                <a:lnTo>
                  <a:pt x="195" y="1347"/>
                </a:lnTo>
                <a:lnTo>
                  <a:pt x="161" y="1297"/>
                </a:lnTo>
                <a:lnTo>
                  <a:pt x="133" y="1245"/>
                </a:lnTo>
                <a:lnTo>
                  <a:pt x="106" y="1190"/>
                </a:lnTo>
                <a:lnTo>
                  <a:pt x="83" y="1134"/>
                </a:lnTo>
                <a:lnTo>
                  <a:pt x="64" y="1078"/>
                </a:lnTo>
                <a:lnTo>
                  <a:pt x="46" y="1020"/>
                </a:lnTo>
                <a:lnTo>
                  <a:pt x="33" y="963"/>
                </a:lnTo>
                <a:lnTo>
                  <a:pt x="22" y="908"/>
                </a:lnTo>
                <a:lnTo>
                  <a:pt x="12" y="853"/>
                </a:lnTo>
                <a:lnTo>
                  <a:pt x="6" y="799"/>
                </a:lnTo>
                <a:lnTo>
                  <a:pt x="2" y="748"/>
                </a:lnTo>
                <a:lnTo>
                  <a:pt x="0" y="700"/>
                </a:lnTo>
                <a:lnTo>
                  <a:pt x="0" y="657"/>
                </a:lnTo>
                <a:lnTo>
                  <a:pt x="2" y="616"/>
                </a:lnTo>
                <a:lnTo>
                  <a:pt x="5" y="581"/>
                </a:lnTo>
                <a:lnTo>
                  <a:pt x="9" y="550"/>
                </a:lnTo>
                <a:lnTo>
                  <a:pt x="15" y="525"/>
                </a:lnTo>
                <a:lnTo>
                  <a:pt x="32" y="477"/>
                </a:lnTo>
                <a:lnTo>
                  <a:pt x="53" y="433"/>
                </a:lnTo>
                <a:lnTo>
                  <a:pt x="79" y="391"/>
                </a:lnTo>
                <a:lnTo>
                  <a:pt x="108" y="351"/>
                </a:lnTo>
                <a:lnTo>
                  <a:pt x="140" y="314"/>
                </a:lnTo>
                <a:lnTo>
                  <a:pt x="174" y="279"/>
                </a:lnTo>
                <a:lnTo>
                  <a:pt x="210" y="248"/>
                </a:lnTo>
                <a:lnTo>
                  <a:pt x="248" y="219"/>
                </a:lnTo>
                <a:lnTo>
                  <a:pt x="287" y="191"/>
                </a:lnTo>
                <a:lnTo>
                  <a:pt x="327" y="167"/>
                </a:lnTo>
                <a:lnTo>
                  <a:pt x="368" y="144"/>
                </a:lnTo>
                <a:lnTo>
                  <a:pt x="408" y="123"/>
                </a:lnTo>
                <a:lnTo>
                  <a:pt x="447" y="104"/>
                </a:lnTo>
                <a:lnTo>
                  <a:pt x="486" y="89"/>
                </a:lnTo>
                <a:lnTo>
                  <a:pt x="523" y="74"/>
                </a:lnTo>
                <a:lnTo>
                  <a:pt x="558" y="60"/>
                </a:lnTo>
                <a:lnTo>
                  <a:pt x="592" y="50"/>
                </a:lnTo>
                <a:lnTo>
                  <a:pt x="626" y="41"/>
                </a:lnTo>
                <a:lnTo>
                  <a:pt x="665" y="31"/>
                </a:lnTo>
                <a:lnTo>
                  <a:pt x="711" y="24"/>
                </a:lnTo>
                <a:lnTo>
                  <a:pt x="763" y="18"/>
                </a:lnTo>
                <a:lnTo>
                  <a:pt x="821" y="12"/>
                </a:lnTo>
                <a:lnTo>
                  <a:pt x="884" y="7"/>
                </a:lnTo>
                <a:lnTo>
                  <a:pt x="954" y="4"/>
                </a:lnTo>
                <a:lnTo>
                  <a:pt x="1029" y="2"/>
                </a:lnTo>
                <a:lnTo>
                  <a:pt x="1112" y="0"/>
                </a:lnTo>
                <a:lnTo>
                  <a:pt x="11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" name="Freeform 163"/>
          <p:cNvSpPr>
            <a:spLocks/>
          </p:cNvSpPr>
          <p:nvPr/>
        </p:nvSpPr>
        <p:spPr bwMode="auto">
          <a:xfrm>
            <a:off x="6916209" y="5990989"/>
            <a:ext cx="371475" cy="571500"/>
          </a:xfrm>
          <a:custGeom>
            <a:avLst/>
            <a:gdLst>
              <a:gd name="connsiteX0" fmla="*/ 296157 w 371475"/>
              <a:gd name="connsiteY0" fmla="*/ 425450 h 571500"/>
              <a:gd name="connsiteX1" fmla="*/ 298626 w 371475"/>
              <a:gd name="connsiteY1" fmla="*/ 434844 h 571500"/>
              <a:gd name="connsiteX2" fmla="*/ 300743 w 371475"/>
              <a:gd name="connsiteY2" fmla="*/ 444593 h 571500"/>
              <a:gd name="connsiteX3" fmla="*/ 302860 w 371475"/>
              <a:gd name="connsiteY3" fmla="*/ 454696 h 571500"/>
              <a:gd name="connsiteX4" fmla="*/ 304800 w 371475"/>
              <a:gd name="connsiteY4" fmla="*/ 464799 h 571500"/>
              <a:gd name="connsiteX5" fmla="*/ 306740 w 371475"/>
              <a:gd name="connsiteY5" fmla="*/ 475256 h 571500"/>
              <a:gd name="connsiteX6" fmla="*/ 308328 w 371475"/>
              <a:gd name="connsiteY6" fmla="*/ 485891 h 571500"/>
              <a:gd name="connsiteX7" fmla="*/ 309563 w 371475"/>
              <a:gd name="connsiteY7" fmla="*/ 496348 h 571500"/>
              <a:gd name="connsiteX8" fmla="*/ 310444 w 371475"/>
              <a:gd name="connsiteY8" fmla="*/ 506806 h 571500"/>
              <a:gd name="connsiteX9" fmla="*/ 310974 w 371475"/>
              <a:gd name="connsiteY9" fmla="*/ 517086 h 571500"/>
              <a:gd name="connsiteX10" fmla="*/ 311150 w 371475"/>
              <a:gd name="connsiteY10" fmla="*/ 527012 h 571500"/>
              <a:gd name="connsiteX11" fmla="*/ 310797 w 371475"/>
              <a:gd name="connsiteY11" fmla="*/ 536760 h 571500"/>
              <a:gd name="connsiteX12" fmla="*/ 310092 w 371475"/>
              <a:gd name="connsiteY12" fmla="*/ 546331 h 571500"/>
              <a:gd name="connsiteX13" fmla="*/ 308681 w 371475"/>
              <a:gd name="connsiteY13" fmla="*/ 555194 h 571500"/>
              <a:gd name="connsiteX14" fmla="*/ 306917 w 371475"/>
              <a:gd name="connsiteY14" fmla="*/ 563524 h 571500"/>
              <a:gd name="connsiteX15" fmla="*/ 304094 w 371475"/>
              <a:gd name="connsiteY15" fmla="*/ 571500 h 571500"/>
              <a:gd name="connsiteX16" fmla="*/ 303918 w 371475"/>
              <a:gd name="connsiteY16" fmla="*/ 571146 h 571500"/>
              <a:gd name="connsiteX17" fmla="*/ 303565 w 371475"/>
              <a:gd name="connsiteY17" fmla="*/ 569905 h 571500"/>
              <a:gd name="connsiteX18" fmla="*/ 302683 w 371475"/>
              <a:gd name="connsiteY18" fmla="*/ 567955 h 571500"/>
              <a:gd name="connsiteX19" fmla="*/ 301625 w 371475"/>
              <a:gd name="connsiteY19" fmla="*/ 565651 h 571500"/>
              <a:gd name="connsiteX20" fmla="*/ 300214 w 371475"/>
              <a:gd name="connsiteY20" fmla="*/ 562815 h 571500"/>
              <a:gd name="connsiteX21" fmla="*/ 298626 w 371475"/>
              <a:gd name="connsiteY21" fmla="*/ 559625 h 571500"/>
              <a:gd name="connsiteX22" fmla="*/ 296510 w 371475"/>
              <a:gd name="connsiteY22" fmla="*/ 556612 h 571500"/>
              <a:gd name="connsiteX23" fmla="*/ 294393 w 371475"/>
              <a:gd name="connsiteY23" fmla="*/ 553421 h 571500"/>
              <a:gd name="connsiteX24" fmla="*/ 292100 w 371475"/>
              <a:gd name="connsiteY24" fmla="*/ 550054 h 571500"/>
              <a:gd name="connsiteX25" fmla="*/ 289631 w 371475"/>
              <a:gd name="connsiteY25" fmla="*/ 547218 h 571500"/>
              <a:gd name="connsiteX26" fmla="*/ 286632 w 371475"/>
              <a:gd name="connsiteY26" fmla="*/ 544736 h 571500"/>
              <a:gd name="connsiteX27" fmla="*/ 283810 w 371475"/>
              <a:gd name="connsiteY27" fmla="*/ 542787 h 571500"/>
              <a:gd name="connsiteX28" fmla="*/ 280635 w 371475"/>
              <a:gd name="connsiteY28" fmla="*/ 541369 h 571500"/>
              <a:gd name="connsiteX29" fmla="*/ 277989 w 371475"/>
              <a:gd name="connsiteY29" fmla="*/ 540482 h 571500"/>
              <a:gd name="connsiteX30" fmla="*/ 274108 w 371475"/>
              <a:gd name="connsiteY30" fmla="*/ 539242 h 571500"/>
              <a:gd name="connsiteX31" fmla="*/ 269522 w 371475"/>
              <a:gd name="connsiteY31" fmla="*/ 537824 h 571500"/>
              <a:gd name="connsiteX32" fmla="*/ 264231 w 371475"/>
              <a:gd name="connsiteY32" fmla="*/ 536406 h 571500"/>
              <a:gd name="connsiteX33" fmla="*/ 258586 w 371475"/>
              <a:gd name="connsiteY33" fmla="*/ 534811 h 571500"/>
              <a:gd name="connsiteX34" fmla="*/ 252060 w 371475"/>
              <a:gd name="connsiteY34" fmla="*/ 533215 h 571500"/>
              <a:gd name="connsiteX35" fmla="*/ 245357 w 371475"/>
              <a:gd name="connsiteY35" fmla="*/ 531443 h 571500"/>
              <a:gd name="connsiteX36" fmla="*/ 238301 w 371475"/>
              <a:gd name="connsiteY36" fmla="*/ 529493 h 571500"/>
              <a:gd name="connsiteX37" fmla="*/ 231422 w 371475"/>
              <a:gd name="connsiteY37" fmla="*/ 527366 h 571500"/>
              <a:gd name="connsiteX38" fmla="*/ 224190 w 371475"/>
              <a:gd name="connsiteY38" fmla="*/ 525417 h 571500"/>
              <a:gd name="connsiteX39" fmla="*/ 217135 w 371475"/>
              <a:gd name="connsiteY39" fmla="*/ 523290 h 571500"/>
              <a:gd name="connsiteX40" fmla="*/ 210432 w 371475"/>
              <a:gd name="connsiteY40" fmla="*/ 521340 h 571500"/>
              <a:gd name="connsiteX41" fmla="*/ 203906 w 371475"/>
              <a:gd name="connsiteY41" fmla="*/ 519390 h 571500"/>
              <a:gd name="connsiteX42" fmla="*/ 197732 w 371475"/>
              <a:gd name="connsiteY42" fmla="*/ 517440 h 571500"/>
              <a:gd name="connsiteX43" fmla="*/ 192264 w 371475"/>
              <a:gd name="connsiteY43" fmla="*/ 515491 h 571500"/>
              <a:gd name="connsiteX44" fmla="*/ 187325 w 371475"/>
              <a:gd name="connsiteY44" fmla="*/ 513541 h 571500"/>
              <a:gd name="connsiteX45" fmla="*/ 197908 w 371475"/>
              <a:gd name="connsiteY45" fmla="*/ 506451 h 571500"/>
              <a:gd name="connsiteX46" fmla="*/ 208668 w 371475"/>
              <a:gd name="connsiteY46" fmla="*/ 499184 h 571500"/>
              <a:gd name="connsiteX47" fmla="*/ 219428 w 371475"/>
              <a:gd name="connsiteY47" fmla="*/ 491740 h 571500"/>
              <a:gd name="connsiteX48" fmla="*/ 230011 w 371475"/>
              <a:gd name="connsiteY48" fmla="*/ 484296 h 571500"/>
              <a:gd name="connsiteX49" fmla="*/ 240242 w 371475"/>
              <a:gd name="connsiteY49" fmla="*/ 476674 h 571500"/>
              <a:gd name="connsiteX50" fmla="*/ 250296 w 371475"/>
              <a:gd name="connsiteY50" fmla="*/ 469053 h 571500"/>
              <a:gd name="connsiteX51" fmla="*/ 259644 w 371475"/>
              <a:gd name="connsiteY51" fmla="*/ 461431 h 571500"/>
              <a:gd name="connsiteX52" fmla="*/ 268640 w 371475"/>
              <a:gd name="connsiteY52" fmla="*/ 454164 h 571500"/>
              <a:gd name="connsiteX53" fmla="*/ 276578 w 371475"/>
              <a:gd name="connsiteY53" fmla="*/ 446720 h 571500"/>
              <a:gd name="connsiteX54" fmla="*/ 284163 w 371475"/>
              <a:gd name="connsiteY54" fmla="*/ 439275 h 571500"/>
              <a:gd name="connsiteX55" fmla="*/ 290689 w 371475"/>
              <a:gd name="connsiteY55" fmla="*/ 432363 h 571500"/>
              <a:gd name="connsiteX56" fmla="*/ 145061 w 371475"/>
              <a:gd name="connsiteY56" fmla="*/ 0 h 571500"/>
              <a:gd name="connsiteX57" fmla="*/ 149472 w 371475"/>
              <a:gd name="connsiteY57" fmla="*/ 0 h 571500"/>
              <a:gd name="connsiteX58" fmla="*/ 154061 w 371475"/>
              <a:gd name="connsiteY58" fmla="*/ 354 h 571500"/>
              <a:gd name="connsiteX59" fmla="*/ 158472 w 371475"/>
              <a:gd name="connsiteY59" fmla="*/ 707 h 571500"/>
              <a:gd name="connsiteX60" fmla="*/ 163061 w 371475"/>
              <a:gd name="connsiteY60" fmla="*/ 1237 h 571500"/>
              <a:gd name="connsiteX61" fmla="*/ 167296 w 371475"/>
              <a:gd name="connsiteY61" fmla="*/ 1767 h 571500"/>
              <a:gd name="connsiteX62" fmla="*/ 171708 w 371475"/>
              <a:gd name="connsiteY62" fmla="*/ 2297 h 571500"/>
              <a:gd name="connsiteX63" fmla="*/ 175590 w 371475"/>
              <a:gd name="connsiteY63" fmla="*/ 2827 h 571500"/>
              <a:gd name="connsiteX64" fmla="*/ 179296 w 371475"/>
              <a:gd name="connsiteY64" fmla="*/ 3180 h 571500"/>
              <a:gd name="connsiteX65" fmla="*/ 182826 w 371475"/>
              <a:gd name="connsiteY65" fmla="*/ 3533 h 571500"/>
              <a:gd name="connsiteX66" fmla="*/ 185649 w 371475"/>
              <a:gd name="connsiteY66" fmla="*/ 3710 h 571500"/>
              <a:gd name="connsiteX67" fmla="*/ 139590 w 371475"/>
              <a:gd name="connsiteY67" fmla="*/ 18373 h 571500"/>
              <a:gd name="connsiteX68" fmla="*/ 139590 w 371475"/>
              <a:gd name="connsiteY68" fmla="*/ 20846 h 571500"/>
              <a:gd name="connsiteX69" fmla="*/ 140472 w 371475"/>
              <a:gd name="connsiteY69" fmla="*/ 23673 h 571500"/>
              <a:gd name="connsiteX70" fmla="*/ 142061 w 371475"/>
              <a:gd name="connsiteY70" fmla="*/ 26499 h 571500"/>
              <a:gd name="connsiteX71" fmla="*/ 144178 w 371475"/>
              <a:gd name="connsiteY71" fmla="*/ 29149 h 571500"/>
              <a:gd name="connsiteX72" fmla="*/ 146472 w 371475"/>
              <a:gd name="connsiteY72" fmla="*/ 31799 h 571500"/>
              <a:gd name="connsiteX73" fmla="*/ 149296 w 371475"/>
              <a:gd name="connsiteY73" fmla="*/ 34096 h 571500"/>
              <a:gd name="connsiteX74" fmla="*/ 152296 w 371475"/>
              <a:gd name="connsiteY74" fmla="*/ 36216 h 571500"/>
              <a:gd name="connsiteX75" fmla="*/ 155825 w 371475"/>
              <a:gd name="connsiteY75" fmla="*/ 38336 h 571500"/>
              <a:gd name="connsiteX76" fmla="*/ 159178 w 371475"/>
              <a:gd name="connsiteY76" fmla="*/ 40102 h 571500"/>
              <a:gd name="connsiteX77" fmla="*/ 162708 w 371475"/>
              <a:gd name="connsiteY77" fmla="*/ 41692 h 571500"/>
              <a:gd name="connsiteX78" fmla="*/ 168178 w 371475"/>
              <a:gd name="connsiteY78" fmla="*/ 40456 h 571500"/>
              <a:gd name="connsiteX79" fmla="*/ 173296 w 371475"/>
              <a:gd name="connsiteY79" fmla="*/ 39219 h 571500"/>
              <a:gd name="connsiteX80" fmla="*/ 177355 w 371475"/>
              <a:gd name="connsiteY80" fmla="*/ 38336 h 571500"/>
              <a:gd name="connsiteX81" fmla="*/ 181061 w 371475"/>
              <a:gd name="connsiteY81" fmla="*/ 37452 h 571500"/>
              <a:gd name="connsiteX82" fmla="*/ 183532 w 371475"/>
              <a:gd name="connsiteY82" fmla="*/ 36746 h 571500"/>
              <a:gd name="connsiteX83" fmla="*/ 185120 w 371475"/>
              <a:gd name="connsiteY83" fmla="*/ 36393 h 571500"/>
              <a:gd name="connsiteX84" fmla="*/ 185649 w 371475"/>
              <a:gd name="connsiteY84" fmla="*/ 36216 h 571500"/>
              <a:gd name="connsiteX85" fmla="*/ 186179 w 371475"/>
              <a:gd name="connsiteY85" fmla="*/ 36393 h 571500"/>
              <a:gd name="connsiteX86" fmla="*/ 187767 w 371475"/>
              <a:gd name="connsiteY86" fmla="*/ 36746 h 571500"/>
              <a:gd name="connsiteX87" fmla="*/ 190591 w 371475"/>
              <a:gd name="connsiteY87" fmla="*/ 37452 h 571500"/>
              <a:gd name="connsiteX88" fmla="*/ 193943 w 371475"/>
              <a:gd name="connsiteY88" fmla="*/ 38336 h 571500"/>
              <a:gd name="connsiteX89" fmla="*/ 198179 w 371475"/>
              <a:gd name="connsiteY89" fmla="*/ 39219 h 571500"/>
              <a:gd name="connsiteX90" fmla="*/ 203297 w 371475"/>
              <a:gd name="connsiteY90" fmla="*/ 40456 h 571500"/>
              <a:gd name="connsiteX91" fmla="*/ 208767 w 371475"/>
              <a:gd name="connsiteY91" fmla="*/ 41692 h 571500"/>
              <a:gd name="connsiteX92" fmla="*/ 212120 w 371475"/>
              <a:gd name="connsiteY92" fmla="*/ 40102 h 571500"/>
              <a:gd name="connsiteX93" fmla="*/ 215650 w 371475"/>
              <a:gd name="connsiteY93" fmla="*/ 38336 h 571500"/>
              <a:gd name="connsiteX94" fmla="*/ 219356 w 371475"/>
              <a:gd name="connsiteY94" fmla="*/ 36216 h 571500"/>
              <a:gd name="connsiteX95" fmla="*/ 222179 w 371475"/>
              <a:gd name="connsiteY95" fmla="*/ 34096 h 571500"/>
              <a:gd name="connsiteX96" fmla="*/ 224826 w 371475"/>
              <a:gd name="connsiteY96" fmla="*/ 31799 h 571500"/>
              <a:gd name="connsiteX97" fmla="*/ 227297 w 371475"/>
              <a:gd name="connsiteY97" fmla="*/ 29149 h 571500"/>
              <a:gd name="connsiteX98" fmla="*/ 229591 w 371475"/>
              <a:gd name="connsiteY98" fmla="*/ 26499 h 571500"/>
              <a:gd name="connsiteX99" fmla="*/ 231003 w 371475"/>
              <a:gd name="connsiteY99" fmla="*/ 23673 h 571500"/>
              <a:gd name="connsiteX100" fmla="*/ 231709 w 371475"/>
              <a:gd name="connsiteY100" fmla="*/ 20846 h 571500"/>
              <a:gd name="connsiteX101" fmla="*/ 231709 w 371475"/>
              <a:gd name="connsiteY101" fmla="*/ 18373 h 571500"/>
              <a:gd name="connsiteX102" fmla="*/ 185649 w 371475"/>
              <a:gd name="connsiteY102" fmla="*/ 3710 h 571500"/>
              <a:gd name="connsiteX103" fmla="*/ 188649 w 371475"/>
              <a:gd name="connsiteY103" fmla="*/ 3533 h 571500"/>
              <a:gd name="connsiteX104" fmla="*/ 192179 w 371475"/>
              <a:gd name="connsiteY104" fmla="*/ 3180 h 571500"/>
              <a:gd name="connsiteX105" fmla="*/ 195708 w 371475"/>
              <a:gd name="connsiteY105" fmla="*/ 2827 h 571500"/>
              <a:gd name="connsiteX106" fmla="*/ 199944 w 371475"/>
              <a:gd name="connsiteY106" fmla="*/ 2297 h 571500"/>
              <a:gd name="connsiteX107" fmla="*/ 204002 w 371475"/>
              <a:gd name="connsiteY107" fmla="*/ 1767 h 571500"/>
              <a:gd name="connsiteX108" fmla="*/ 208414 w 371475"/>
              <a:gd name="connsiteY108" fmla="*/ 1237 h 571500"/>
              <a:gd name="connsiteX109" fmla="*/ 213003 w 371475"/>
              <a:gd name="connsiteY109" fmla="*/ 707 h 571500"/>
              <a:gd name="connsiteX110" fmla="*/ 217414 w 371475"/>
              <a:gd name="connsiteY110" fmla="*/ 354 h 571500"/>
              <a:gd name="connsiteX111" fmla="*/ 222003 w 371475"/>
              <a:gd name="connsiteY111" fmla="*/ 0 h 571500"/>
              <a:gd name="connsiteX112" fmla="*/ 226414 w 371475"/>
              <a:gd name="connsiteY112" fmla="*/ 0 h 571500"/>
              <a:gd name="connsiteX113" fmla="*/ 230826 w 371475"/>
              <a:gd name="connsiteY113" fmla="*/ 177 h 571500"/>
              <a:gd name="connsiteX114" fmla="*/ 234709 w 371475"/>
              <a:gd name="connsiteY114" fmla="*/ 707 h 571500"/>
              <a:gd name="connsiteX115" fmla="*/ 238591 w 371475"/>
              <a:gd name="connsiteY115" fmla="*/ 1590 h 571500"/>
              <a:gd name="connsiteX116" fmla="*/ 241944 w 371475"/>
              <a:gd name="connsiteY116" fmla="*/ 3003 h 571500"/>
              <a:gd name="connsiteX117" fmla="*/ 244944 w 371475"/>
              <a:gd name="connsiteY117" fmla="*/ 4770 h 571500"/>
              <a:gd name="connsiteX118" fmla="*/ 247415 w 371475"/>
              <a:gd name="connsiteY118" fmla="*/ 6890 h 571500"/>
              <a:gd name="connsiteX119" fmla="*/ 249709 w 371475"/>
              <a:gd name="connsiteY119" fmla="*/ 9717 h 571500"/>
              <a:gd name="connsiteX120" fmla="*/ 251121 w 371475"/>
              <a:gd name="connsiteY120" fmla="*/ 13250 h 571500"/>
              <a:gd name="connsiteX121" fmla="*/ 253238 w 371475"/>
              <a:gd name="connsiteY121" fmla="*/ 20140 h 571500"/>
              <a:gd name="connsiteX122" fmla="*/ 255356 w 371475"/>
              <a:gd name="connsiteY122" fmla="*/ 26146 h 571500"/>
              <a:gd name="connsiteX123" fmla="*/ 257474 w 371475"/>
              <a:gd name="connsiteY123" fmla="*/ 30916 h 571500"/>
              <a:gd name="connsiteX124" fmla="*/ 259768 w 371475"/>
              <a:gd name="connsiteY124" fmla="*/ 34803 h 571500"/>
              <a:gd name="connsiteX125" fmla="*/ 262062 w 371475"/>
              <a:gd name="connsiteY125" fmla="*/ 38159 h 571500"/>
              <a:gd name="connsiteX126" fmla="*/ 264533 w 371475"/>
              <a:gd name="connsiteY126" fmla="*/ 40632 h 571500"/>
              <a:gd name="connsiteX127" fmla="*/ 267356 w 371475"/>
              <a:gd name="connsiteY127" fmla="*/ 42752 h 571500"/>
              <a:gd name="connsiteX128" fmla="*/ 270709 w 371475"/>
              <a:gd name="connsiteY128" fmla="*/ 44519 h 571500"/>
              <a:gd name="connsiteX129" fmla="*/ 274415 w 371475"/>
              <a:gd name="connsiteY129" fmla="*/ 46109 h 571500"/>
              <a:gd name="connsiteX130" fmla="*/ 278650 w 371475"/>
              <a:gd name="connsiteY130" fmla="*/ 47876 h 571500"/>
              <a:gd name="connsiteX131" fmla="*/ 282356 w 371475"/>
              <a:gd name="connsiteY131" fmla="*/ 49289 h 571500"/>
              <a:gd name="connsiteX132" fmla="*/ 285709 w 371475"/>
              <a:gd name="connsiteY132" fmla="*/ 51055 h 571500"/>
              <a:gd name="connsiteX133" fmla="*/ 288709 w 371475"/>
              <a:gd name="connsiteY133" fmla="*/ 52822 h 571500"/>
              <a:gd name="connsiteX134" fmla="*/ 291003 w 371475"/>
              <a:gd name="connsiteY134" fmla="*/ 54765 h 571500"/>
              <a:gd name="connsiteX135" fmla="*/ 292768 w 371475"/>
              <a:gd name="connsiteY135" fmla="*/ 57239 h 571500"/>
              <a:gd name="connsiteX136" fmla="*/ 293827 w 371475"/>
              <a:gd name="connsiteY136" fmla="*/ 60065 h 571500"/>
              <a:gd name="connsiteX137" fmla="*/ 299827 w 371475"/>
              <a:gd name="connsiteY137" fmla="*/ 60948 h 571500"/>
              <a:gd name="connsiteX138" fmla="*/ 304945 w 371475"/>
              <a:gd name="connsiteY138" fmla="*/ 61832 h 571500"/>
              <a:gd name="connsiteX139" fmla="*/ 310592 w 371475"/>
              <a:gd name="connsiteY139" fmla="*/ 62892 h 571500"/>
              <a:gd name="connsiteX140" fmla="*/ 315357 w 371475"/>
              <a:gd name="connsiteY140" fmla="*/ 64482 h 571500"/>
              <a:gd name="connsiteX141" fmla="*/ 319592 w 371475"/>
              <a:gd name="connsiteY141" fmla="*/ 66778 h 571500"/>
              <a:gd name="connsiteX142" fmla="*/ 323298 w 371475"/>
              <a:gd name="connsiteY142" fmla="*/ 69428 h 571500"/>
              <a:gd name="connsiteX143" fmla="*/ 326474 w 371475"/>
              <a:gd name="connsiteY143" fmla="*/ 72608 h 571500"/>
              <a:gd name="connsiteX144" fmla="*/ 329298 w 371475"/>
              <a:gd name="connsiteY144" fmla="*/ 75965 h 571500"/>
              <a:gd name="connsiteX145" fmla="*/ 331592 w 371475"/>
              <a:gd name="connsiteY145" fmla="*/ 79498 h 571500"/>
              <a:gd name="connsiteX146" fmla="*/ 333533 w 371475"/>
              <a:gd name="connsiteY146" fmla="*/ 83208 h 571500"/>
              <a:gd name="connsiteX147" fmla="*/ 335122 w 371475"/>
              <a:gd name="connsiteY147" fmla="*/ 87271 h 571500"/>
              <a:gd name="connsiteX148" fmla="*/ 336886 w 371475"/>
              <a:gd name="connsiteY148" fmla="*/ 91158 h 571500"/>
              <a:gd name="connsiteX149" fmla="*/ 338122 w 371475"/>
              <a:gd name="connsiteY149" fmla="*/ 94867 h 571500"/>
              <a:gd name="connsiteX150" fmla="*/ 339357 w 371475"/>
              <a:gd name="connsiteY150" fmla="*/ 98754 h 571500"/>
              <a:gd name="connsiteX151" fmla="*/ 340592 w 371475"/>
              <a:gd name="connsiteY151" fmla="*/ 102287 h 571500"/>
              <a:gd name="connsiteX152" fmla="*/ 341828 w 371475"/>
              <a:gd name="connsiteY152" fmla="*/ 105467 h 571500"/>
              <a:gd name="connsiteX153" fmla="*/ 343063 w 371475"/>
              <a:gd name="connsiteY153" fmla="*/ 108294 h 571500"/>
              <a:gd name="connsiteX154" fmla="*/ 344298 w 371475"/>
              <a:gd name="connsiteY154" fmla="*/ 110767 h 571500"/>
              <a:gd name="connsiteX155" fmla="*/ 346063 w 371475"/>
              <a:gd name="connsiteY155" fmla="*/ 112710 h 571500"/>
              <a:gd name="connsiteX156" fmla="*/ 348357 w 371475"/>
              <a:gd name="connsiteY156" fmla="*/ 115537 h 571500"/>
              <a:gd name="connsiteX157" fmla="*/ 350475 w 371475"/>
              <a:gd name="connsiteY157" fmla="*/ 119247 h 571500"/>
              <a:gd name="connsiteX158" fmla="*/ 352592 w 371475"/>
              <a:gd name="connsiteY158" fmla="*/ 124017 h 571500"/>
              <a:gd name="connsiteX159" fmla="*/ 354710 w 371475"/>
              <a:gd name="connsiteY159" fmla="*/ 128963 h 571500"/>
              <a:gd name="connsiteX160" fmla="*/ 357004 w 371475"/>
              <a:gd name="connsiteY160" fmla="*/ 134440 h 571500"/>
              <a:gd name="connsiteX161" fmla="*/ 359122 w 371475"/>
              <a:gd name="connsiteY161" fmla="*/ 139916 h 571500"/>
              <a:gd name="connsiteX162" fmla="*/ 361063 w 371475"/>
              <a:gd name="connsiteY162" fmla="*/ 145393 h 571500"/>
              <a:gd name="connsiteX163" fmla="*/ 363181 w 371475"/>
              <a:gd name="connsiteY163" fmla="*/ 150869 h 571500"/>
              <a:gd name="connsiteX164" fmla="*/ 365298 w 371475"/>
              <a:gd name="connsiteY164" fmla="*/ 155639 h 571500"/>
              <a:gd name="connsiteX165" fmla="*/ 367240 w 371475"/>
              <a:gd name="connsiteY165" fmla="*/ 159879 h 571500"/>
              <a:gd name="connsiteX166" fmla="*/ 369357 w 371475"/>
              <a:gd name="connsiteY166" fmla="*/ 163059 h 571500"/>
              <a:gd name="connsiteX167" fmla="*/ 371475 w 371475"/>
              <a:gd name="connsiteY167" fmla="*/ 165355 h 571500"/>
              <a:gd name="connsiteX168" fmla="*/ 371122 w 371475"/>
              <a:gd name="connsiteY168" fmla="*/ 165709 h 571500"/>
              <a:gd name="connsiteX169" fmla="*/ 370416 w 371475"/>
              <a:gd name="connsiteY169" fmla="*/ 166592 h 571500"/>
              <a:gd name="connsiteX170" fmla="*/ 369181 w 371475"/>
              <a:gd name="connsiteY170" fmla="*/ 168005 h 571500"/>
              <a:gd name="connsiteX171" fmla="*/ 367416 w 371475"/>
              <a:gd name="connsiteY171" fmla="*/ 169772 h 571500"/>
              <a:gd name="connsiteX172" fmla="*/ 365122 w 371475"/>
              <a:gd name="connsiteY172" fmla="*/ 171892 h 571500"/>
              <a:gd name="connsiteX173" fmla="*/ 362475 w 371475"/>
              <a:gd name="connsiteY173" fmla="*/ 174188 h 571500"/>
              <a:gd name="connsiteX174" fmla="*/ 359298 w 371475"/>
              <a:gd name="connsiteY174" fmla="*/ 176308 h 571500"/>
              <a:gd name="connsiteX175" fmla="*/ 355945 w 371475"/>
              <a:gd name="connsiteY175" fmla="*/ 178428 h 571500"/>
              <a:gd name="connsiteX176" fmla="*/ 352063 w 371475"/>
              <a:gd name="connsiteY176" fmla="*/ 180372 h 571500"/>
              <a:gd name="connsiteX177" fmla="*/ 347828 w 371475"/>
              <a:gd name="connsiteY177" fmla="*/ 182138 h 571500"/>
              <a:gd name="connsiteX178" fmla="*/ 343239 w 371475"/>
              <a:gd name="connsiteY178" fmla="*/ 183552 h 571500"/>
              <a:gd name="connsiteX179" fmla="*/ 338475 w 371475"/>
              <a:gd name="connsiteY179" fmla="*/ 184435 h 571500"/>
              <a:gd name="connsiteX180" fmla="*/ 333357 w 371475"/>
              <a:gd name="connsiteY180" fmla="*/ 184612 h 571500"/>
              <a:gd name="connsiteX181" fmla="*/ 328063 w 371475"/>
              <a:gd name="connsiteY181" fmla="*/ 184082 h 571500"/>
              <a:gd name="connsiteX182" fmla="*/ 321533 w 371475"/>
              <a:gd name="connsiteY182" fmla="*/ 183198 h 571500"/>
              <a:gd name="connsiteX183" fmla="*/ 316063 w 371475"/>
              <a:gd name="connsiteY183" fmla="*/ 182315 h 571500"/>
              <a:gd name="connsiteX184" fmla="*/ 311651 w 371475"/>
              <a:gd name="connsiteY184" fmla="*/ 181962 h 571500"/>
              <a:gd name="connsiteX185" fmla="*/ 307945 w 371475"/>
              <a:gd name="connsiteY185" fmla="*/ 181962 h 571500"/>
              <a:gd name="connsiteX186" fmla="*/ 304945 w 371475"/>
              <a:gd name="connsiteY186" fmla="*/ 182315 h 571500"/>
              <a:gd name="connsiteX187" fmla="*/ 302651 w 371475"/>
              <a:gd name="connsiteY187" fmla="*/ 183022 h 571500"/>
              <a:gd name="connsiteX188" fmla="*/ 300886 w 371475"/>
              <a:gd name="connsiteY188" fmla="*/ 183905 h 571500"/>
              <a:gd name="connsiteX189" fmla="*/ 299651 w 371475"/>
              <a:gd name="connsiteY189" fmla="*/ 184965 h 571500"/>
              <a:gd name="connsiteX190" fmla="*/ 298592 w 371475"/>
              <a:gd name="connsiteY190" fmla="*/ 186378 h 571500"/>
              <a:gd name="connsiteX191" fmla="*/ 297886 w 371475"/>
              <a:gd name="connsiteY191" fmla="*/ 188145 h 571500"/>
              <a:gd name="connsiteX192" fmla="*/ 297533 w 371475"/>
              <a:gd name="connsiteY192" fmla="*/ 190088 h 571500"/>
              <a:gd name="connsiteX193" fmla="*/ 297004 w 371475"/>
              <a:gd name="connsiteY193" fmla="*/ 191678 h 571500"/>
              <a:gd name="connsiteX194" fmla="*/ 296298 w 371475"/>
              <a:gd name="connsiteY194" fmla="*/ 194505 h 571500"/>
              <a:gd name="connsiteX195" fmla="*/ 295415 w 371475"/>
              <a:gd name="connsiteY195" fmla="*/ 198038 h 571500"/>
              <a:gd name="connsiteX196" fmla="*/ 294533 w 371475"/>
              <a:gd name="connsiteY196" fmla="*/ 202278 h 571500"/>
              <a:gd name="connsiteX197" fmla="*/ 293298 w 371475"/>
              <a:gd name="connsiteY197" fmla="*/ 207048 h 571500"/>
              <a:gd name="connsiteX198" fmla="*/ 292062 w 371475"/>
              <a:gd name="connsiteY198" fmla="*/ 212347 h 571500"/>
              <a:gd name="connsiteX199" fmla="*/ 290651 w 371475"/>
              <a:gd name="connsiteY199" fmla="*/ 217824 h 571500"/>
              <a:gd name="connsiteX200" fmla="*/ 289239 w 371475"/>
              <a:gd name="connsiteY200" fmla="*/ 223830 h 571500"/>
              <a:gd name="connsiteX201" fmla="*/ 287827 w 371475"/>
              <a:gd name="connsiteY201" fmla="*/ 229660 h 571500"/>
              <a:gd name="connsiteX202" fmla="*/ 286239 w 371475"/>
              <a:gd name="connsiteY202" fmla="*/ 235667 h 571500"/>
              <a:gd name="connsiteX203" fmla="*/ 284827 w 371475"/>
              <a:gd name="connsiteY203" fmla="*/ 241320 h 571500"/>
              <a:gd name="connsiteX204" fmla="*/ 283415 w 371475"/>
              <a:gd name="connsiteY204" fmla="*/ 246973 h 571500"/>
              <a:gd name="connsiteX205" fmla="*/ 282003 w 371475"/>
              <a:gd name="connsiteY205" fmla="*/ 252096 h 571500"/>
              <a:gd name="connsiteX206" fmla="*/ 280768 w 371475"/>
              <a:gd name="connsiteY206" fmla="*/ 256689 h 571500"/>
              <a:gd name="connsiteX207" fmla="*/ 279533 w 371475"/>
              <a:gd name="connsiteY207" fmla="*/ 260929 h 571500"/>
              <a:gd name="connsiteX208" fmla="*/ 278474 w 371475"/>
              <a:gd name="connsiteY208" fmla="*/ 264109 h 571500"/>
              <a:gd name="connsiteX209" fmla="*/ 277592 w 371475"/>
              <a:gd name="connsiteY209" fmla="*/ 266582 h 571500"/>
              <a:gd name="connsiteX210" fmla="*/ 276886 w 371475"/>
              <a:gd name="connsiteY210" fmla="*/ 267996 h 571500"/>
              <a:gd name="connsiteX211" fmla="*/ 276356 w 371475"/>
              <a:gd name="connsiteY211" fmla="*/ 269939 h 571500"/>
              <a:gd name="connsiteX212" fmla="*/ 275827 w 371475"/>
              <a:gd name="connsiteY212" fmla="*/ 272589 h 571500"/>
              <a:gd name="connsiteX213" fmla="*/ 275474 w 371475"/>
              <a:gd name="connsiteY213" fmla="*/ 276476 h 571500"/>
              <a:gd name="connsiteX214" fmla="*/ 275297 w 371475"/>
              <a:gd name="connsiteY214" fmla="*/ 281245 h 571500"/>
              <a:gd name="connsiteX215" fmla="*/ 275121 w 371475"/>
              <a:gd name="connsiteY215" fmla="*/ 286899 h 571500"/>
              <a:gd name="connsiteX216" fmla="*/ 275121 w 371475"/>
              <a:gd name="connsiteY216" fmla="*/ 293082 h 571500"/>
              <a:gd name="connsiteX217" fmla="*/ 275121 w 371475"/>
              <a:gd name="connsiteY217" fmla="*/ 299971 h 571500"/>
              <a:gd name="connsiteX218" fmla="*/ 275121 w 371475"/>
              <a:gd name="connsiteY218" fmla="*/ 307038 h 571500"/>
              <a:gd name="connsiteX219" fmla="*/ 275297 w 371475"/>
              <a:gd name="connsiteY219" fmla="*/ 314458 h 571500"/>
              <a:gd name="connsiteX220" fmla="*/ 275474 w 371475"/>
              <a:gd name="connsiteY220" fmla="*/ 322054 h 571500"/>
              <a:gd name="connsiteX221" fmla="*/ 275827 w 371475"/>
              <a:gd name="connsiteY221" fmla="*/ 329474 h 571500"/>
              <a:gd name="connsiteX222" fmla="*/ 276356 w 371475"/>
              <a:gd name="connsiteY222" fmla="*/ 336894 h 571500"/>
              <a:gd name="connsiteX223" fmla="*/ 276709 w 371475"/>
              <a:gd name="connsiteY223" fmla="*/ 344137 h 571500"/>
              <a:gd name="connsiteX224" fmla="*/ 277592 w 371475"/>
              <a:gd name="connsiteY224" fmla="*/ 350850 h 571500"/>
              <a:gd name="connsiteX225" fmla="*/ 278121 w 371475"/>
              <a:gd name="connsiteY225" fmla="*/ 357033 h 571500"/>
              <a:gd name="connsiteX226" fmla="*/ 279003 w 371475"/>
              <a:gd name="connsiteY226" fmla="*/ 362510 h 571500"/>
              <a:gd name="connsiteX227" fmla="*/ 279709 w 371475"/>
              <a:gd name="connsiteY227" fmla="*/ 367103 h 571500"/>
              <a:gd name="connsiteX228" fmla="*/ 280592 w 371475"/>
              <a:gd name="connsiteY228" fmla="*/ 370989 h 571500"/>
              <a:gd name="connsiteX229" fmla="*/ 281474 w 371475"/>
              <a:gd name="connsiteY229" fmla="*/ 373816 h 571500"/>
              <a:gd name="connsiteX230" fmla="*/ 282533 w 371475"/>
              <a:gd name="connsiteY230" fmla="*/ 377526 h 571500"/>
              <a:gd name="connsiteX231" fmla="*/ 283945 w 371475"/>
              <a:gd name="connsiteY231" fmla="*/ 382296 h 571500"/>
              <a:gd name="connsiteX232" fmla="*/ 285709 w 371475"/>
              <a:gd name="connsiteY232" fmla="*/ 387772 h 571500"/>
              <a:gd name="connsiteX233" fmla="*/ 287650 w 371475"/>
              <a:gd name="connsiteY233" fmla="*/ 393955 h 571500"/>
              <a:gd name="connsiteX234" fmla="*/ 289592 w 371475"/>
              <a:gd name="connsiteY234" fmla="*/ 400845 h 571500"/>
              <a:gd name="connsiteX235" fmla="*/ 291533 w 371475"/>
              <a:gd name="connsiteY235" fmla="*/ 408265 h 571500"/>
              <a:gd name="connsiteX236" fmla="*/ 293827 w 371475"/>
              <a:gd name="connsiteY236" fmla="*/ 416215 h 571500"/>
              <a:gd name="connsiteX237" fmla="*/ 289945 w 371475"/>
              <a:gd name="connsiteY237" fmla="*/ 421691 h 571500"/>
              <a:gd name="connsiteX238" fmla="*/ 285180 w 371475"/>
              <a:gd name="connsiteY238" fmla="*/ 427344 h 571500"/>
              <a:gd name="connsiteX239" fmla="*/ 279886 w 371475"/>
              <a:gd name="connsiteY239" fmla="*/ 433351 h 571500"/>
              <a:gd name="connsiteX240" fmla="*/ 273709 w 371475"/>
              <a:gd name="connsiteY240" fmla="*/ 439181 h 571500"/>
              <a:gd name="connsiteX241" fmla="*/ 267180 w 371475"/>
              <a:gd name="connsiteY241" fmla="*/ 445364 h 571500"/>
              <a:gd name="connsiteX242" fmla="*/ 260121 w 371475"/>
              <a:gd name="connsiteY242" fmla="*/ 451370 h 571500"/>
              <a:gd name="connsiteX243" fmla="*/ 252709 w 371475"/>
              <a:gd name="connsiteY243" fmla="*/ 457554 h 571500"/>
              <a:gd name="connsiteX244" fmla="*/ 244944 w 371475"/>
              <a:gd name="connsiteY244" fmla="*/ 463560 h 571500"/>
              <a:gd name="connsiteX245" fmla="*/ 237179 w 371475"/>
              <a:gd name="connsiteY245" fmla="*/ 469743 h 571500"/>
              <a:gd name="connsiteX246" fmla="*/ 229414 w 371475"/>
              <a:gd name="connsiteY246" fmla="*/ 475396 h 571500"/>
              <a:gd name="connsiteX247" fmla="*/ 221650 w 371475"/>
              <a:gd name="connsiteY247" fmla="*/ 481226 h 571500"/>
              <a:gd name="connsiteX248" fmla="*/ 213885 w 371475"/>
              <a:gd name="connsiteY248" fmla="*/ 486526 h 571500"/>
              <a:gd name="connsiteX249" fmla="*/ 206473 w 371475"/>
              <a:gd name="connsiteY249" fmla="*/ 491826 h 571500"/>
              <a:gd name="connsiteX250" fmla="*/ 199414 w 371475"/>
              <a:gd name="connsiteY250" fmla="*/ 496596 h 571500"/>
              <a:gd name="connsiteX251" fmla="*/ 192885 w 371475"/>
              <a:gd name="connsiteY251" fmla="*/ 501012 h 571500"/>
              <a:gd name="connsiteX252" fmla="*/ 186885 w 371475"/>
              <a:gd name="connsiteY252" fmla="*/ 505076 h 571500"/>
              <a:gd name="connsiteX253" fmla="*/ 181590 w 371475"/>
              <a:gd name="connsiteY253" fmla="*/ 508609 h 571500"/>
              <a:gd name="connsiteX254" fmla="*/ 176826 w 371475"/>
              <a:gd name="connsiteY254" fmla="*/ 511612 h 571500"/>
              <a:gd name="connsiteX255" fmla="*/ 173473 w 371475"/>
              <a:gd name="connsiteY255" fmla="*/ 513909 h 571500"/>
              <a:gd name="connsiteX256" fmla="*/ 170473 w 371475"/>
              <a:gd name="connsiteY256" fmla="*/ 515852 h 571500"/>
              <a:gd name="connsiteX257" fmla="*/ 168002 w 371475"/>
              <a:gd name="connsiteY257" fmla="*/ 517442 h 571500"/>
              <a:gd name="connsiteX258" fmla="*/ 166237 w 371475"/>
              <a:gd name="connsiteY258" fmla="*/ 518855 h 571500"/>
              <a:gd name="connsiteX259" fmla="*/ 164825 w 371475"/>
              <a:gd name="connsiteY259" fmla="*/ 519915 h 571500"/>
              <a:gd name="connsiteX260" fmla="*/ 163767 w 371475"/>
              <a:gd name="connsiteY260" fmla="*/ 520798 h 571500"/>
              <a:gd name="connsiteX261" fmla="*/ 156708 w 371475"/>
              <a:gd name="connsiteY261" fmla="*/ 522918 h 571500"/>
              <a:gd name="connsiteX262" fmla="*/ 149472 w 371475"/>
              <a:gd name="connsiteY262" fmla="*/ 524862 h 571500"/>
              <a:gd name="connsiteX263" fmla="*/ 142237 w 371475"/>
              <a:gd name="connsiteY263" fmla="*/ 526982 h 571500"/>
              <a:gd name="connsiteX264" fmla="*/ 134825 w 371475"/>
              <a:gd name="connsiteY264" fmla="*/ 529101 h 571500"/>
              <a:gd name="connsiteX265" fmla="*/ 127590 w 371475"/>
              <a:gd name="connsiteY265" fmla="*/ 531045 h 571500"/>
              <a:gd name="connsiteX266" fmla="*/ 120531 w 371475"/>
              <a:gd name="connsiteY266" fmla="*/ 532988 h 571500"/>
              <a:gd name="connsiteX267" fmla="*/ 114178 w 371475"/>
              <a:gd name="connsiteY267" fmla="*/ 534755 h 571500"/>
              <a:gd name="connsiteX268" fmla="*/ 108001 w 371475"/>
              <a:gd name="connsiteY268" fmla="*/ 536345 h 571500"/>
              <a:gd name="connsiteX269" fmla="*/ 102531 w 371475"/>
              <a:gd name="connsiteY269" fmla="*/ 537935 h 571500"/>
              <a:gd name="connsiteX270" fmla="*/ 97589 w 371475"/>
              <a:gd name="connsiteY270" fmla="*/ 539171 h 571500"/>
              <a:gd name="connsiteX271" fmla="*/ 93883 w 371475"/>
              <a:gd name="connsiteY271" fmla="*/ 540584 h 571500"/>
              <a:gd name="connsiteX272" fmla="*/ 90883 w 371475"/>
              <a:gd name="connsiteY272" fmla="*/ 541468 h 571500"/>
              <a:gd name="connsiteX273" fmla="*/ 87707 w 371475"/>
              <a:gd name="connsiteY273" fmla="*/ 542881 h 571500"/>
              <a:gd name="connsiteX274" fmla="*/ 84883 w 371475"/>
              <a:gd name="connsiteY274" fmla="*/ 544824 h 571500"/>
              <a:gd name="connsiteX275" fmla="*/ 81883 w 371475"/>
              <a:gd name="connsiteY275" fmla="*/ 547298 h 571500"/>
              <a:gd name="connsiteX276" fmla="*/ 79413 w 371475"/>
              <a:gd name="connsiteY276" fmla="*/ 550124 h 571500"/>
              <a:gd name="connsiteX277" fmla="*/ 77119 w 371475"/>
              <a:gd name="connsiteY277" fmla="*/ 553481 h 571500"/>
              <a:gd name="connsiteX278" fmla="*/ 75001 w 371475"/>
              <a:gd name="connsiteY278" fmla="*/ 556661 h 571500"/>
              <a:gd name="connsiteX279" fmla="*/ 72883 w 371475"/>
              <a:gd name="connsiteY279" fmla="*/ 559664 h 571500"/>
              <a:gd name="connsiteX280" fmla="*/ 71295 w 371475"/>
              <a:gd name="connsiteY280" fmla="*/ 562844 h 571500"/>
              <a:gd name="connsiteX281" fmla="*/ 69883 w 371475"/>
              <a:gd name="connsiteY281" fmla="*/ 565670 h 571500"/>
              <a:gd name="connsiteX282" fmla="*/ 68824 w 371475"/>
              <a:gd name="connsiteY282" fmla="*/ 567967 h 571500"/>
              <a:gd name="connsiteX283" fmla="*/ 67942 w 371475"/>
              <a:gd name="connsiteY283" fmla="*/ 569910 h 571500"/>
              <a:gd name="connsiteX284" fmla="*/ 67589 w 371475"/>
              <a:gd name="connsiteY284" fmla="*/ 571147 h 571500"/>
              <a:gd name="connsiteX285" fmla="*/ 67413 w 371475"/>
              <a:gd name="connsiteY285" fmla="*/ 571500 h 571500"/>
              <a:gd name="connsiteX286" fmla="*/ 64765 w 371475"/>
              <a:gd name="connsiteY286" fmla="*/ 563727 h 571500"/>
              <a:gd name="connsiteX287" fmla="*/ 62824 w 371475"/>
              <a:gd name="connsiteY287" fmla="*/ 555424 h 571500"/>
              <a:gd name="connsiteX288" fmla="*/ 61412 w 371475"/>
              <a:gd name="connsiteY288" fmla="*/ 546591 h 571500"/>
              <a:gd name="connsiteX289" fmla="*/ 60707 w 371475"/>
              <a:gd name="connsiteY289" fmla="*/ 537228 h 571500"/>
              <a:gd name="connsiteX290" fmla="*/ 60354 w 371475"/>
              <a:gd name="connsiteY290" fmla="*/ 527688 h 571500"/>
              <a:gd name="connsiteX291" fmla="*/ 60530 w 371475"/>
              <a:gd name="connsiteY291" fmla="*/ 517972 h 571500"/>
              <a:gd name="connsiteX292" fmla="*/ 61060 w 371475"/>
              <a:gd name="connsiteY292" fmla="*/ 507725 h 571500"/>
              <a:gd name="connsiteX293" fmla="*/ 61942 w 371475"/>
              <a:gd name="connsiteY293" fmla="*/ 497479 h 571500"/>
              <a:gd name="connsiteX294" fmla="*/ 63001 w 371475"/>
              <a:gd name="connsiteY294" fmla="*/ 487056 h 571500"/>
              <a:gd name="connsiteX295" fmla="*/ 64765 w 371475"/>
              <a:gd name="connsiteY295" fmla="*/ 476633 h 571500"/>
              <a:gd name="connsiteX296" fmla="*/ 66354 w 371475"/>
              <a:gd name="connsiteY296" fmla="*/ 466563 h 571500"/>
              <a:gd name="connsiteX297" fmla="*/ 68295 w 371475"/>
              <a:gd name="connsiteY297" fmla="*/ 456317 h 571500"/>
              <a:gd name="connsiteX298" fmla="*/ 70413 w 371475"/>
              <a:gd name="connsiteY298" fmla="*/ 446424 h 571500"/>
              <a:gd name="connsiteX299" fmla="*/ 72530 w 371475"/>
              <a:gd name="connsiteY299" fmla="*/ 436707 h 571500"/>
              <a:gd name="connsiteX300" fmla="*/ 75001 w 371475"/>
              <a:gd name="connsiteY300" fmla="*/ 427344 h 571500"/>
              <a:gd name="connsiteX301" fmla="*/ 77119 w 371475"/>
              <a:gd name="connsiteY301" fmla="*/ 418511 h 571500"/>
              <a:gd name="connsiteX302" fmla="*/ 79413 w 371475"/>
              <a:gd name="connsiteY302" fmla="*/ 410032 h 571500"/>
              <a:gd name="connsiteX303" fmla="*/ 81530 w 371475"/>
              <a:gd name="connsiteY303" fmla="*/ 402082 h 571500"/>
              <a:gd name="connsiteX304" fmla="*/ 83648 w 371475"/>
              <a:gd name="connsiteY304" fmla="*/ 395015 h 571500"/>
              <a:gd name="connsiteX305" fmla="*/ 85589 w 371475"/>
              <a:gd name="connsiteY305" fmla="*/ 388479 h 571500"/>
              <a:gd name="connsiteX306" fmla="*/ 87354 w 371475"/>
              <a:gd name="connsiteY306" fmla="*/ 382826 h 571500"/>
              <a:gd name="connsiteX307" fmla="*/ 88766 w 371475"/>
              <a:gd name="connsiteY307" fmla="*/ 377879 h 571500"/>
              <a:gd name="connsiteX308" fmla="*/ 90001 w 371475"/>
              <a:gd name="connsiteY308" fmla="*/ 373993 h 571500"/>
              <a:gd name="connsiteX309" fmla="*/ 90883 w 371475"/>
              <a:gd name="connsiteY309" fmla="*/ 370989 h 571500"/>
              <a:gd name="connsiteX310" fmla="*/ 91766 w 371475"/>
              <a:gd name="connsiteY310" fmla="*/ 367103 h 571500"/>
              <a:gd name="connsiteX311" fmla="*/ 92648 w 371475"/>
              <a:gd name="connsiteY311" fmla="*/ 362510 h 571500"/>
              <a:gd name="connsiteX312" fmla="*/ 93354 w 371475"/>
              <a:gd name="connsiteY312" fmla="*/ 357033 h 571500"/>
              <a:gd name="connsiteX313" fmla="*/ 94060 w 371475"/>
              <a:gd name="connsiteY313" fmla="*/ 350850 h 571500"/>
              <a:gd name="connsiteX314" fmla="*/ 94589 w 371475"/>
              <a:gd name="connsiteY314" fmla="*/ 344137 h 571500"/>
              <a:gd name="connsiteX315" fmla="*/ 95119 w 371475"/>
              <a:gd name="connsiteY315" fmla="*/ 336894 h 571500"/>
              <a:gd name="connsiteX316" fmla="*/ 95648 w 371475"/>
              <a:gd name="connsiteY316" fmla="*/ 329474 h 571500"/>
              <a:gd name="connsiteX317" fmla="*/ 96001 w 371475"/>
              <a:gd name="connsiteY317" fmla="*/ 322054 h 571500"/>
              <a:gd name="connsiteX318" fmla="*/ 96178 w 371475"/>
              <a:gd name="connsiteY318" fmla="*/ 314458 h 571500"/>
              <a:gd name="connsiteX319" fmla="*/ 96354 w 371475"/>
              <a:gd name="connsiteY319" fmla="*/ 307038 h 571500"/>
              <a:gd name="connsiteX320" fmla="*/ 96354 w 371475"/>
              <a:gd name="connsiteY320" fmla="*/ 299971 h 571500"/>
              <a:gd name="connsiteX321" fmla="*/ 96354 w 371475"/>
              <a:gd name="connsiteY321" fmla="*/ 293082 h 571500"/>
              <a:gd name="connsiteX322" fmla="*/ 96354 w 371475"/>
              <a:gd name="connsiteY322" fmla="*/ 286899 h 571500"/>
              <a:gd name="connsiteX323" fmla="*/ 96178 w 371475"/>
              <a:gd name="connsiteY323" fmla="*/ 281245 h 571500"/>
              <a:gd name="connsiteX324" fmla="*/ 96001 w 371475"/>
              <a:gd name="connsiteY324" fmla="*/ 276476 h 571500"/>
              <a:gd name="connsiteX325" fmla="*/ 95648 w 371475"/>
              <a:gd name="connsiteY325" fmla="*/ 272589 h 571500"/>
              <a:gd name="connsiteX326" fmla="*/ 95119 w 371475"/>
              <a:gd name="connsiteY326" fmla="*/ 269939 h 571500"/>
              <a:gd name="connsiteX327" fmla="*/ 94589 w 371475"/>
              <a:gd name="connsiteY327" fmla="*/ 267996 h 571500"/>
              <a:gd name="connsiteX328" fmla="*/ 93883 w 371475"/>
              <a:gd name="connsiteY328" fmla="*/ 266582 h 571500"/>
              <a:gd name="connsiteX329" fmla="*/ 93178 w 371475"/>
              <a:gd name="connsiteY329" fmla="*/ 264109 h 571500"/>
              <a:gd name="connsiteX330" fmla="*/ 91942 w 371475"/>
              <a:gd name="connsiteY330" fmla="*/ 260929 h 571500"/>
              <a:gd name="connsiteX331" fmla="*/ 90707 w 371475"/>
              <a:gd name="connsiteY331" fmla="*/ 256689 h 571500"/>
              <a:gd name="connsiteX332" fmla="*/ 89472 w 371475"/>
              <a:gd name="connsiteY332" fmla="*/ 252096 h 571500"/>
              <a:gd name="connsiteX333" fmla="*/ 88236 w 371475"/>
              <a:gd name="connsiteY333" fmla="*/ 246973 h 571500"/>
              <a:gd name="connsiteX334" fmla="*/ 86648 w 371475"/>
              <a:gd name="connsiteY334" fmla="*/ 241320 h 571500"/>
              <a:gd name="connsiteX335" fmla="*/ 85236 w 371475"/>
              <a:gd name="connsiteY335" fmla="*/ 235667 h 571500"/>
              <a:gd name="connsiteX336" fmla="*/ 83825 w 371475"/>
              <a:gd name="connsiteY336" fmla="*/ 229660 h 571500"/>
              <a:gd name="connsiteX337" fmla="*/ 82236 w 371475"/>
              <a:gd name="connsiteY337" fmla="*/ 223830 h 571500"/>
              <a:gd name="connsiteX338" fmla="*/ 80824 w 371475"/>
              <a:gd name="connsiteY338" fmla="*/ 217824 h 571500"/>
              <a:gd name="connsiteX339" fmla="*/ 79413 w 371475"/>
              <a:gd name="connsiteY339" fmla="*/ 212347 h 571500"/>
              <a:gd name="connsiteX340" fmla="*/ 78177 w 371475"/>
              <a:gd name="connsiteY340" fmla="*/ 207048 h 571500"/>
              <a:gd name="connsiteX341" fmla="*/ 77119 w 371475"/>
              <a:gd name="connsiteY341" fmla="*/ 202278 h 571500"/>
              <a:gd name="connsiteX342" fmla="*/ 76060 w 371475"/>
              <a:gd name="connsiteY342" fmla="*/ 198038 h 571500"/>
              <a:gd name="connsiteX343" fmla="*/ 75177 w 371475"/>
              <a:gd name="connsiteY343" fmla="*/ 194505 h 571500"/>
              <a:gd name="connsiteX344" fmla="*/ 74648 w 371475"/>
              <a:gd name="connsiteY344" fmla="*/ 191678 h 571500"/>
              <a:gd name="connsiteX345" fmla="*/ 74295 w 371475"/>
              <a:gd name="connsiteY345" fmla="*/ 190088 h 571500"/>
              <a:gd name="connsiteX346" fmla="*/ 73766 w 371475"/>
              <a:gd name="connsiteY346" fmla="*/ 188145 h 571500"/>
              <a:gd name="connsiteX347" fmla="*/ 72883 w 371475"/>
              <a:gd name="connsiteY347" fmla="*/ 186378 h 571500"/>
              <a:gd name="connsiteX348" fmla="*/ 71824 w 371475"/>
              <a:gd name="connsiteY348" fmla="*/ 184965 h 571500"/>
              <a:gd name="connsiteX349" fmla="*/ 70589 w 371475"/>
              <a:gd name="connsiteY349" fmla="*/ 183905 h 571500"/>
              <a:gd name="connsiteX350" fmla="*/ 68824 w 371475"/>
              <a:gd name="connsiteY350" fmla="*/ 183022 h 571500"/>
              <a:gd name="connsiteX351" fmla="*/ 66530 w 371475"/>
              <a:gd name="connsiteY351" fmla="*/ 182315 h 571500"/>
              <a:gd name="connsiteX352" fmla="*/ 63530 w 371475"/>
              <a:gd name="connsiteY352" fmla="*/ 181962 h 571500"/>
              <a:gd name="connsiteX353" fmla="*/ 59824 w 371475"/>
              <a:gd name="connsiteY353" fmla="*/ 181962 h 571500"/>
              <a:gd name="connsiteX354" fmla="*/ 55412 w 371475"/>
              <a:gd name="connsiteY354" fmla="*/ 182315 h 571500"/>
              <a:gd name="connsiteX355" fmla="*/ 49942 w 371475"/>
              <a:gd name="connsiteY355" fmla="*/ 183198 h 571500"/>
              <a:gd name="connsiteX356" fmla="*/ 43412 w 371475"/>
              <a:gd name="connsiteY356" fmla="*/ 184082 h 571500"/>
              <a:gd name="connsiteX357" fmla="*/ 38118 w 371475"/>
              <a:gd name="connsiteY357" fmla="*/ 184612 h 571500"/>
              <a:gd name="connsiteX358" fmla="*/ 33000 w 371475"/>
              <a:gd name="connsiteY358" fmla="*/ 184435 h 571500"/>
              <a:gd name="connsiteX359" fmla="*/ 28236 w 371475"/>
              <a:gd name="connsiteY359" fmla="*/ 183552 h 571500"/>
              <a:gd name="connsiteX360" fmla="*/ 23647 w 371475"/>
              <a:gd name="connsiteY360" fmla="*/ 182138 h 571500"/>
              <a:gd name="connsiteX361" fmla="*/ 19412 w 371475"/>
              <a:gd name="connsiteY361" fmla="*/ 180372 h 571500"/>
              <a:gd name="connsiteX362" fmla="*/ 15706 w 371475"/>
              <a:gd name="connsiteY362" fmla="*/ 178428 h 571500"/>
              <a:gd name="connsiteX363" fmla="*/ 12177 w 371475"/>
              <a:gd name="connsiteY363" fmla="*/ 176308 h 571500"/>
              <a:gd name="connsiteX364" fmla="*/ 9000 w 371475"/>
              <a:gd name="connsiteY364" fmla="*/ 174188 h 571500"/>
              <a:gd name="connsiteX365" fmla="*/ 6353 w 371475"/>
              <a:gd name="connsiteY365" fmla="*/ 171892 h 571500"/>
              <a:gd name="connsiteX366" fmla="*/ 4059 w 371475"/>
              <a:gd name="connsiteY366" fmla="*/ 169772 h 571500"/>
              <a:gd name="connsiteX367" fmla="*/ 2294 w 371475"/>
              <a:gd name="connsiteY367" fmla="*/ 168005 h 571500"/>
              <a:gd name="connsiteX368" fmla="*/ 1059 w 371475"/>
              <a:gd name="connsiteY368" fmla="*/ 166592 h 571500"/>
              <a:gd name="connsiteX369" fmla="*/ 353 w 371475"/>
              <a:gd name="connsiteY369" fmla="*/ 165709 h 571500"/>
              <a:gd name="connsiteX370" fmla="*/ 0 w 371475"/>
              <a:gd name="connsiteY370" fmla="*/ 165355 h 571500"/>
              <a:gd name="connsiteX371" fmla="*/ 2118 w 371475"/>
              <a:gd name="connsiteY371" fmla="*/ 163059 h 571500"/>
              <a:gd name="connsiteX372" fmla="*/ 4059 w 371475"/>
              <a:gd name="connsiteY372" fmla="*/ 159879 h 571500"/>
              <a:gd name="connsiteX373" fmla="*/ 6353 w 371475"/>
              <a:gd name="connsiteY373" fmla="*/ 155462 h 571500"/>
              <a:gd name="connsiteX374" fmla="*/ 8294 w 371475"/>
              <a:gd name="connsiteY374" fmla="*/ 150869 h 571500"/>
              <a:gd name="connsiteX375" fmla="*/ 10412 w 371475"/>
              <a:gd name="connsiteY375" fmla="*/ 145393 h 571500"/>
              <a:gd name="connsiteX376" fmla="*/ 12353 w 371475"/>
              <a:gd name="connsiteY376" fmla="*/ 139916 h 571500"/>
              <a:gd name="connsiteX377" fmla="*/ 14471 w 371475"/>
              <a:gd name="connsiteY377" fmla="*/ 134440 h 571500"/>
              <a:gd name="connsiteX378" fmla="*/ 16765 w 371475"/>
              <a:gd name="connsiteY378" fmla="*/ 128963 h 571500"/>
              <a:gd name="connsiteX379" fmla="*/ 18883 w 371475"/>
              <a:gd name="connsiteY379" fmla="*/ 124017 h 571500"/>
              <a:gd name="connsiteX380" fmla="*/ 21000 w 371475"/>
              <a:gd name="connsiteY380" fmla="*/ 119247 h 571500"/>
              <a:gd name="connsiteX381" fmla="*/ 23118 w 371475"/>
              <a:gd name="connsiteY381" fmla="*/ 115537 h 571500"/>
              <a:gd name="connsiteX382" fmla="*/ 25589 w 371475"/>
              <a:gd name="connsiteY382" fmla="*/ 112710 h 571500"/>
              <a:gd name="connsiteX383" fmla="*/ 27177 w 371475"/>
              <a:gd name="connsiteY383" fmla="*/ 110767 h 571500"/>
              <a:gd name="connsiteX384" fmla="*/ 28589 w 371475"/>
              <a:gd name="connsiteY384" fmla="*/ 108294 h 571500"/>
              <a:gd name="connsiteX385" fmla="*/ 29824 w 371475"/>
              <a:gd name="connsiteY385" fmla="*/ 105467 h 571500"/>
              <a:gd name="connsiteX386" fmla="*/ 30883 w 371475"/>
              <a:gd name="connsiteY386" fmla="*/ 102287 h 571500"/>
              <a:gd name="connsiteX387" fmla="*/ 32118 w 371475"/>
              <a:gd name="connsiteY387" fmla="*/ 98754 h 571500"/>
              <a:gd name="connsiteX388" fmla="*/ 33353 w 371475"/>
              <a:gd name="connsiteY388" fmla="*/ 94867 h 571500"/>
              <a:gd name="connsiteX389" fmla="*/ 34765 w 371475"/>
              <a:gd name="connsiteY389" fmla="*/ 91158 h 571500"/>
              <a:gd name="connsiteX390" fmla="*/ 36353 w 371475"/>
              <a:gd name="connsiteY390" fmla="*/ 87271 h 571500"/>
              <a:gd name="connsiteX391" fmla="*/ 37942 w 371475"/>
              <a:gd name="connsiteY391" fmla="*/ 83208 h 571500"/>
              <a:gd name="connsiteX392" fmla="*/ 39883 w 371475"/>
              <a:gd name="connsiteY392" fmla="*/ 79498 h 571500"/>
              <a:gd name="connsiteX393" fmla="*/ 42177 w 371475"/>
              <a:gd name="connsiteY393" fmla="*/ 75965 h 571500"/>
              <a:gd name="connsiteX394" fmla="*/ 45177 w 371475"/>
              <a:gd name="connsiteY394" fmla="*/ 72608 h 571500"/>
              <a:gd name="connsiteX395" fmla="*/ 48177 w 371475"/>
              <a:gd name="connsiteY395" fmla="*/ 69428 h 571500"/>
              <a:gd name="connsiteX396" fmla="*/ 51883 w 371475"/>
              <a:gd name="connsiteY396" fmla="*/ 66778 h 571500"/>
              <a:gd name="connsiteX397" fmla="*/ 56118 w 371475"/>
              <a:gd name="connsiteY397" fmla="*/ 64482 h 571500"/>
              <a:gd name="connsiteX398" fmla="*/ 60883 w 371475"/>
              <a:gd name="connsiteY398" fmla="*/ 62892 h 571500"/>
              <a:gd name="connsiteX399" fmla="*/ 66530 w 371475"/>
              <a:gd name="connsiteY399" fmla="*/ 61832 h 571500"/>
              <a:gd name="connsiteX400" fmla="*/ 71648 w 371475"/>
              <a:gd name="connsiteY400" fmla="*/ 60948 h 571500"/>
              <a:gd name="connsiteX401" fmla="*/ 77648 w 371475"/>
              <a:gd name="connsiteY401" fmla="*/ 60065 h 571500"/>
              <a:gd name="connsiteX402" fmla="*/ 78707 w 371475"/>
              <a:gd name="connsiteY402" fmla="*/ 57239 h 571500"/>
              <a:gd name="connsiteX403" fmla="*/ 80472 w 371475"/>
              <a:gd name="connsiteY403" fmla="*/ 54765 h 571500"/>
              <a:gd name="connsiteX404" fmla="*/ 82942 w 371475"/>
              <a:gd name="connsiteY404" fmla="*/ 52822 h 571500"/>
              <a:gd name="connsiteX405" fmla="*/ 85766 w 371475"/>
              <a:gd name="connsiteY405" fmla="*/ 51055 h 571500"/>
              <a:gd name="connsiteX406" fmla="*/ 89119 w 371475"/>
              <a:gd name="connsiteY406" fmla="*/ 49289 h 571500"/>
              <a:gd name="connsiteX407" fmla="*/ 93001 w 371475"/>
              <a:gd name="connsiteY407" fmla="*/ 47876 h 571500"/>
              <a:gd name="connsiteX408" fmla="*/ 97060 w 371475"/>
              <a:gd name="connsiteY408" fmla="*/ 46109 h 571500"/>
              <a:gd name="connsiteX409" fmla="*/ 100766 w 371475"/>
              <a:gd name="connsiteY409" fmla="*/ 44519 h 571500"/>
              <a:gd name="connsiteX410" fmla="*/ 104119 w 371475"/>
              <a:gd name="connsiteY410" fmla="*/ 42752 h 571500"/>
              <a:gd name="connsiteX411" fmla="*/ 106942 w 371475"/>
              <a:gd name="connsiteY411" fmla="*/ 40632 h 571500"/>
              <a:gd name="connsiteX412" fmla="*/ 109413 w 371475"/>
              <a:gd name="connsiteY412" fmla="*/ 38159 h 571500"/>
              <a:gd name="connsiteX413" fmla="*/ 111707 w 371475"/>
              <a:gd name="connsiteY413" fmla="*/ 34803 h 571500"/>
              <a:gd name="connsiteX414" fmla="*/ 114001 w 371475"/>
              <a:gd name="connsiteY414" fmla="*/ 30916 h 571500"/>
              <a:gd name="connsiteX415" fmla="*/ 116119 w 371475"/>
              <a:gd name="connsiteY415" fmla="*/ 26146 h 571500"/>
              <a:gd name="connsiteX416" fmla="*/ 118237 w 371475"/>
              <a:gd name="connsiteY416" fmla="*/ 20140 h 571500"/>
              <a:gd name="connsiteX417" fmla="*/ 120354 w 371475"/>
              <a:gd name="connsiteY417" fmla="*/ 13250 h 571500"/>
              <a:gd name="connsiteX418" fmla="*/ 121943 w 371475"/>
              <a:gd name="connsiteY418" fmla="*/ 9717 h 571500"/>
              <a:gd name="connsiteX419" fmla="*/ 123884 w 371475"/>
              <a:gd name="connsiteY419" fmla="*/ 6890 h 571500"/>
              <a:gd name="connsiteX420" fmla="*/ 126531 w 371475"/>
              <a:gd name="connsiteY420" fmla="*/ 4770 h 571500"/>
              <a:gd name="connsiteX421" fmla="*/ 129531 w 371475"/>
              <a:gd name="connsiteY421" fmla="*/ 3003 h 571500"/>
              <a:gd name="connsiteX422" fmla="*/ 133060 w 371475"/>
              <a:gd name="connsiteY422" fmla="*/ 1590 h 571500"/>
              <a:gd name="connsiteX423" fmla="*/ 136766 w 371475"/>
              <a:gd name="connsiteY423" fmla="*/ 707 h 571500"/>
              <a:gd name="connsiteX424" fmla="*/ 140649 w 371475"/>
              <a:gd name="connsiteY424" fmla="*/ 177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</a:cxnLst>
            <a:rect l="l" t="t" r="r" b="b"/>
            <a:pathLst>
              <a:path w="371475" h="571500">
                <a:moveTo>
                  <a:pt x="296157" y="425450"/>
                </a:moveTo>
                <a:lnTo>
                  <a:pt x="298626" y="434844"/>
                </a:lnTo>
                <a:lnTo>
                  <a:pt x="300743" y="444593"/>
                </a:lnTo>
                <a:lnTo>
                  <a:pt x="302860" y="454696"/>
                </a:lnTo>
                <a:lnTo>
                  <a:pt x="304800" y="464799"/>
                </a:lnTo>
                <a:lnTo>
                  <a:pt x="306740" y="475256"/>
                </a:lnTo>
                <a:lnTo>
                  <a:pt x="308328" y="485891"/>
                </a:lnTo>
                <a:lnTo>
                  <a:pt x="309563" y="496348"/>
                </a:lnTo>
                <a:lnTo>
                  <a:pt x="310444" y="506806"/>
                </a:lnTo>
                <a:lnTo>
                  <a:pt x="310974" y="517086"/>
                </a:lnTo>
                <a:lnTo>
                  <a:pt x="311150" y="527012"/>
                </a:lnTo>
                <a:lnTo>
                  <a:pt x="310797" y="536760"/>
                </a:lnTo>
                <a:lnTo>
                  <a:pt x="310092" y="546331"/>
                </a:lnTo>
                <a:lnTo>
                  <a:pt x="308681" y="555194"/>
                </a:lnTo>
                <a:lnTo>
                  <a:pt x="306917" y="563524"/>
                </a:lnTo>
                <a:lnTo>
                  <a:pt x="304094" y="571500"/>
                </a:lnTo>
                <a:lnTo>
                  <a:pt x="303918" y="571146"/>
                </a:lnTo>
                <a:lnTo>
                  <a:pt x="303565" y="569905"/>
                </a:lnTo>
                <a:lnTo>
                  <a:pt x="302683" y="567955"/>
                </a:lnTo>
                <a:lnTo>
                  <a:pt x="301625" y="565651"/>
                </a:lnTo>
                <a:lnTo>
                  <a:pt x="300214" y="562815"/>
                </a:lnTo>
                <a:lnTo>
                  <a:pt x="298626" y="559625"/>
                </a:lnTo>
                <a:lnTo>
                  <a:pt x="296510" y="556612"/>
                </a:lnTo>
                <a:lnTo>
                  <a:pt x="294393" y="553421"/>
                </a:lnTo>
                <a:lnTo>
                  <a:pt x="292100" y="550054"/>
                </a:lnTo>
                <a:lnTo>
                  <a:pt x="289631" y="547218"/>
                </a:lnTo>
                <a:lnTo>
                  <a:pt x="286632" y="544736"/>
                </a:lnTo>
                <a:lnTo>
                  <a:pt x="283810" y="542787"/>
                </a:lnTo>
                <a:lnTo>
                  <a:pt x="280635" y="541369"/>
                </a:lnTo>
                <a:lnTo>
                  <a:pt x="277989" y="540482"/>
                </a:lnTo>
                <a:lnTo>
                  <a:pt x="274108" y="539242"/>
                </a:lnTo>
                <a:lnTo>
                  <a:pt x="269522" y="537824"/>
                </a:lnTo>
                <a:lnTo>
                  <a:pt x="264231" y="536406"/>
                </a:lnTo>
                <a:lnTo>
                  <a:pt x="258586" y="534811"/>
                </a:lnTo>
                <a:lnTo>
                  <a:pt x="252060" y="533215"/>
                </a:lnTo>
                <a:lnTo>
                  <a:pt x="245357" y="531443"/>
                </a:lnTo>
                <a:lnTo>
                  <a:pt x="238301" y="529493"/>
                </a:lnTo>
                <a:lnTo>
                  <a:pt x="231422" y="527366"/>
                </a:lnTo>
                <a:lnTo>
                  <a:pt x="224190" y="525417"/>
                </a:lnTo>
                <a:lnTo>
                  <a:pt x="217135" y="523290"/>
                </a:lnTo>
                <a:lnTo>
                  <a:pt x="210432" y="521340"/>
                </a:lnTo>
                <a:lnTo>
                  <a:pt x="203906" y="519390"/>
                </a:lnTo>
                <a:lnTo>
                  <a:pt x="197732" y="517440"/>
                </a:lnTo>
                <a:lnTo>
                  <a:pt x="192264" y="515491"/>
                </a:lnTo>
                <a:lnTo>
                  <a:pt x="187325" y="513541"/>
                </a:lnTo>
                <a:lnTo>
                  <a:pt x="197908" y="506451"/>
                </a:lnTo>
                <a:lnTo>
                  <a:pt x="208668" y="499184"/>
                </a:lnTo>
                <a:lnTo>
                  <a:pt x="219428" y="491740"/>
                </a:lnTo>
                <a:lnTo>
                  <a:pt x="230011" y="484296"/>
                </a:lnTo>
                <a:lnTo>
                  <a:pt x="240242" y="476674"/>
                </a:lnTo>
                <a:lnTo>
                  <a:pt x="250296" y="469053"/>
                </a:lnTo>
                <a:lnTo>
                  <a:pt x="259644" y="461431"/>
                </a:lnTo>
                <a:lnTo>
                  <a:pt x="268640" y="454164"/>
                </a:lnTo>
                <a:lnTo>
                  <a:pt x="276578" y="446720"/>
                </a:lnTo>
                <a:lnTo>
                  <a:pt x="284163" y="439275"/>
                </a:lnTo>
                <a:lnTo>
                  <a:pt x="290689" y="432363"/>
                </a:lnTo>
                <a:close/>
                <a:moveTo>
                  <a:pt x="145061" y="0"/>
                </a:moveTo>
                <a:lnTo>
                  <a:pt x="149472" y="0"/>
                </a:lnTo>
                <a:lnTo>
                  <a:pt x="154061" y="354"/>
                </a:lnTo>
                <a:lnTo>
                  <a:pt x="158472" y="707"/>
                </a:lnTo>
                <a:lnTo>
                  <a:pt x="163061" y="1237"/>
                </a:lnTo>
                <a:lnTo>
                  <a:pt x="167296" y="1767"/>
                </a:lnTo>
                <a:lnTo>
                  <a:pt x="171708" y="2297"/>
                </a:lnTo>
                <a:lnTo>
                  <a:pt x="175590" y="2827"/>
                </a:lnTo>
                <a:lnTo>
                  <a:pt x="179296" y="3180"/>
                </a:lnTo>
                <a:lnTo>
                  <a:pt x="182826" y="3533"/>
                </a:lnTo>
                <a:lnTo>
                  <a:pt x="185649" y="3710"/>
                </a:lnTo>
                <a:lnTo>
                  <a:pt x="139590" y="18373"/>
                </a:lnTo>
                <a:lnTo>
                  <a:pt x="139590" y="20846"/>
                </a:lnTo>
                <a:lnTo>
                  <a:pt x="140472" y="23673"/>
                </a:lnTo>
                <a:lnTo>
                  <a:pt x="142061" y="26499"/>
                </a:lnTo>
                <a:lnTo>
                  <a:pt x="144178" y="29149"/>
                </a:lnTo>
                <a:lnTo>
                  <a:pt x="146472" y="31799"/>
                </a:lnTo>
                <a:lnTo>
                  <a:pt x="149296" y="34096"/>
                </a:lnTo>
                <a:lnTo>
                  <a:pt x="152296" y="36216"/>
                </a:lnTo>
                <a:lnTo>
                  <a:pt x="155825" y="38336"/>
                </a:lnTo>
                <a:lnTo>
                  <a:pt x="159178" y="40102"/>
                </a:lnTo>
                <a:lnTo>
                  <a:pt x="162708" y="41692"/>
                </a:lnTo>
                <a:lnTo>
                  <a:pt x="168178" y="40456"/>
                </a:lnTo>
                <a:lnTo>
                  <a:pt x="173296" y="39219"/>
                </a:lnTo>
                <a:lnTo>
                  <a:pt x="177355" y="38336"/>
                </a:lnTo>
                <a:lnTo>
                  <a:pt x="181061" y="37452"/>
                </a:lnTo>
                <a:lnTo>
                  <a:pt x="183532" y="36746"/>
                </a:lnTo>
                <a:lnTo>
                  <a:pt x="185120" y="36393"/>
                </a:lnTo>
                <a:lnTo>
                  <a:pt x="185649" y="36216"/>
                </a:lnTo>
                <a:lnTo>
                  <a:pt x="186179" y="36393"/>
                </a:lnTo>
                <a:lnTo>
                  <a:pt x="187767" y="36746"/>
                </a:lnTo>
                <a:lnTo>
                  <a:pt x="190591" y="37452"/>
                </a:lnTo>
                <a:lnTo>
                  <a:pt x="193943" y="38336"/>
                </a:lnTo>
                <a:lnTo>
                  <a:pt x="198179" y="39219"/>
                </a:lnTo>
                <a:lnTo>
                  <a:pt x="203297" y="40456"/>
                </a:lnTo>
                <a:lnTo>
                  <a:pt x="208767" y="41692"/>
                </a:lnTo>
                <a:lnTo>
                  <a:pt x="212120" y="40102"/>
                </a:lnTo>
                <a:lnTo>
                  <a:pt x="215650" y="38336"/>
                </a:lnTo>
                <a:lnTo>
                  <a:pt x="219356" y="36216"/>
                </a:lnTo>
                <a:lnTo>
                  <a:pt x="222179" y="34096"/>
                </a:lnTo>
                <a:lnTo>
                  <a:pt x="224826" y="31799"/>
                </a:lnTo>
                <a:lnTo>
                  <a:pt x="227297" y="29149"/>
                </a:lnTo>
                <a:lnTo>
                  <a:pt x="229591" y="26499"/>
                </a:lnTo>
                <a:lnTo>
                  <a:pt x="231003" y="23673"/>
                </a:lnTo>
                <a:lnTo>
                  <a:pt x="231709" y="20846"/>
                </a:lnTo>
                <a:lnTo>
                  <a:pt x="231709" y="18373"/>
                </a:lnTo>
                <a:lnTo>
                  <a:pt x="185649" y="3710"/>
                </a:lnTo>
                <a:lnTo>
                  <a:pt x="188649" y="3533"/>
                </a:lnTo>
                <a:lnTo>
                  <a:pt x="192179" y="3180"/>
                </a:lnTo>
                <a:lnTo>
                  <a:pt x="195708" y="2827"/>
                </a:lnTo>
                <a:lnTo>
                  <a:pt x="199944" y="2297"/>
                </a:lnTo>
                <a:lnTo>
                  <a:pt x="204002" y="1767"/>
                </a:lnTo>
                <a:lnTo>
                  <a:pt x="208414" y="1237"/>
                </a:lnTo>
                <a:lnTo>
                  <a:pt x="213003" y="707"/>
                </a:lnTo>
                <a:lnTo>
                  <a:pt x="217414" y="354"/>
                </a:lnTo>
                <a:lnTo>
                  <a:pt x="222003" y="0"/>
                </a:lnTo>
                <a:lnTo>
                  <a:pt x="226414" y="0"/>
                </a:lnTo>
                <a:lnTo>
                  <a:pt x="230826" y="177"/>
                </a:lnTo>
                <a:lnTo>
                  <a:pt x="234709" y="707"/>
                </a:lnTo>
                <a:lnTo>
                  <a:pt x="238591" y="1590"/>
                </a:lnTo>
                <a:lnTo>
                  <a:pt x="241944" y="3003"/>
                </a:lnTo>
                <a:lnTo>
                  <a:pt x="244944" y="4770"/>
                </a:lnTo>
                <a:lnTo>
                  <a:pt x="247415" y="6890"/>
                </a:lnTo>
                <a:lnTo>
                  <a:pt x="249709" y="9717"/>
                </a:lnTo>
                <a:lnTo>
                  <a:pt x="251121" y="13250"/>
                </a:lnTo>
                <a:lnTo>
                  <a:pt x="253238" y="20140"/>
                </a:lnTo>
                <a:lnTo>
                  <a:pt x="255356" y="26146"/>
                </a:lnTo>
                <a:lnTo>
                  <a:pt x="257474" y="30916"/>
                </a:lnTo>
                <a:lnTo>
                  <a:pt x="259768" y="34803"/>
                </a:lnTo>
                <a:lnTo>
                  <a:pt x="262062" y="38159"/>
                </a:lnTo>
                <a:lnTo>
                  <a:pt x="264533" y="40632"/>
                </a:lnTo>
                <a:lnTo>
                  <a:pt x="267356" y="42752"/>
                </a:lnTo>
                <a:lnTo>
                  <a:pt x="270709" y="44519"/>
                </a:lnTo>
                <a:lnTo>
                  <a:pt x="274415" y="46109"/>
                </a:lnTo>
                <a:lnTo>
                  <a:pt x="278650" y="47876"/>
                </a:lnTo>
                <a:lnTo>
                  <a:pt x="282356" y="49289"/>
                </a:lnTo>
                <a:lnTo>
                  <a:pt x="285709" y="51055"/>
                </a:lnTo>
                <a:lnTo>
                  <a:pt x="288709" y="52822"/>
                </a:lnTo>
                <a:lnTo>
                  <a:pt x="291003" y="54765"/>
                </a:lnTo>
                <a:lnTo>
                  <a:pt x="292768" y="57239"/>
                </a:lnTo>
                <a:lnTo>
                  <a:pt x="293827" y="60065"/>
                </a:lnTo>
                <a:lnTo>
                  <a:pt x="299827" y="60948"/>
                </a:lnTo>
                <a:lnTo>
                  <a:pt x="304945" y="61832"/>
                </a:lnTo>
                <a:lnTo>
                  <a:pt x="310592" y="62892"/>
                </a:lnTo>
                <a:lnTo>
                  <a:pt x="315357" y="64482"/>
                </a:lnTo>
                <a:lnTo>
                  <a:pt x="319592" y="66778"/>
                </a:lnTo>
                <a:lnTo>
                  <a:pt x="323298" y="69428"/>
                </a:lnTo>
                <a:lnTo>
                  <a:pt x="326474" y="72608"/>
                </a:lnTo>
                <a:lnTo>
                  <a:pt x="329298" y="75965"/>
                </a:lnTo>
                <a:lnTo>
                  <a:pt x="331592" y="79498"/>
                </a:lnTo>
                <a:lnTo>
                  <a:pt x="333533" y="83208"/>
                </a:lnTo>
                <a:lnTo>
                  <a:pt x="335122" y="87271"/>
                </a:lnTo>
                <a:lnTo>
                  <a:pt x="336886" y="91158"/>
                </a:lnTo>
                <a:lnTo>
                  <a:pt x="338122" y="94867"/>
                </a:lnTo>
                <a:lnTo>
                  <a:pt x="339357" y="98754"/>
                </a:lnTo>
                <a:lnTo>
                  <a:pt x="340592" y="102287"/>
                </a:lnTo>
                <a:lnTo>
                  <a:pt x="341828" y="105467"/>
                </a:lnTo>
                <a:lnTo>
                  <a:pt x="343063" y="108294"/>
                </a:lnTo>
                <a:lnTo>
                  <a:pt x="344298" y="110767"/>
                </a:lnTo>
                <a:lnTo>
                  <a:pt x="346063" y="112710"/>
                </a:lnTo>
                <a:lnTo>
                  <a:pt x="348357" y="115537"/>
                </a:lnTo>
                <a:lnTo>
                  <a:pt x="350475" y="119247"/>
                </a:lnTo>
                <a:lnTo>
                  <a:pt x="352592" y="124017"/>
                </a:lnTo>
                <a:lnTo>
                  <a:pt x="354710" y="128963"/>
                </a:lnTo>
                <a:lnTo>
                  <a:pt x="357004" y="134440"/>
                </a:lnTo>
                <a:lnTo>
                  <a:pt x="359122" y="139916"/>
                </a:lnTo>
                <a:lnTo>
                  <a:pt x="361063" y="145393"/>
                </a:lnTo>
                <a:lnTo>
                  <a:pt x="363181" y="150869"/>
                </a:lnTo>
                <a:lnTo>
                  <a:pt x="365298" y="155639"/>
                </a:lnTo>
                <a:lnTo>
                  <a:pt x="367240" y="159879"/>
                </a:lnTo>
                <a:lnTo>
                  <a:pt x="369357" y="163059"/>
                </a:lnTo>
                <a:lnTo>
                  <a:pt x="371475" y="165355"/>
                </a:lnTo>
                <a:lnTo>
                  <a:pt x="371122" y="165709"/>
                </a:lnTo>
                <a:lnTo>
                  <a:pt x="370416" y="166592"/>
                </a:lnTo>
                <a:lnTo>
                  <a:pt x="369181" y="168005"/>
                </a:lnTo>
                <a:lnTo>
                  <a:pt x="367416" y="169772"/>
                </a:lnTo>
                <a:lnTo>
                  <a:pt x="365122" y="171892"/>
                </a:lnTo>
                <a:lnTo>
                  <a:pt x="362475" y="174188"/>
                </a:lnTo>
                <a:lnTo>
                  <a:pt x="359298" y="176308"/>
                </a:lnTo>
                <a:lnTo>
                  <a:pt x="355945" y="178428"/>
                </a:lnTo>
                <a:lnTo>
                  <a:pt x="352063" y="180372"/>
                </a:lnTo>
                <a:lnTo>
                  <a:pt x="347828" y="182138"/>
                </a:lnTo>
                <a:lnTo>
                  <a:pt x="343239" y="183552"/>
                </a:lnTo>
                <a:lnTo>
                  <a:pt x="338475" y="184435"/>
                </a:lnTo>
                <a:lnTo>
                  <a:pt x="333357" y="184612"/>
                </a:lnTo>
                <a:lnTo>
                  <a:pt x="328063" y="184082"/>
                </a:lnTo>
                <a:lnTo>
                  <a:pt x="321533" y="183198"/>
                </a:lnTo>
                <a:lnTo>
                  <a:pt x="316063" y="182315"/>
                </a:lnTo>
                <a:lnTo>
                  <a:pt x="311651" y="181962"/>
                </a:lnTo>
                <a:lnTo>
                  <a:pt x="307945" y="181962"/>
                </a:lnTo>
                <a:lnTo>
                  <a:pt x="304945" y="182315"/>
                </a:lnTo>
                <a:lnTo>
                  <a:pt x="302651" y="183022"/>
                </a:lnTo>
                <a:lnTo>
                  <a:pt x="300886" y="183905"/>
                </a:lnTo>
                <a:lnTo>
                  <a:pt x="299651" y="184965"/>
                </a:lnTo>
                <a:lnTo>
                  <a:pt x="298592" y="186378"/>
                </a:lnTo>
                <a:lnTo>
                  <a:pt x="297886" y="188145"/>
                </a:lnTo>
                <a:lnTo>
                  <a:pt x="297533" y="190088"/>
                </a:lnTo>
                <a:lnTo>
                  <a:pt x="297004" y="191678"/>
                </a:lnTo>
                <a:lnTo>
                  <a:pt x="296298" y="194505"/>
                </a:lnTo>
                <a:lnTo>
                  <a:pt x="295415" y="198038"/>
                </a:lnTo>
                <a:lnTo>
                  <a:pt x="294533" y="202278"/>
                </a:lnTo>
                <a:lnTo>
                  <a:pt x="293298" y="207048"/>
                </a:lnTo>
                <a:lnTo>
                  <a:pt x="292062" y="212347"/>
                </a:lnTo>
                <a:lnTo>
                  <a:pt x="290651" y="217824"/>
                </a:lnTo>
                <a:lnTo>
                  <a:pt x="289239" y="223830"/>
                </a:lnTo>
                <a:lnTo>
                  <a:pt x="287827" y="229660"/>
                </a:lnTo>
                <a:lnTo>
                  <a:pt x="286239" y="235667"/>
                </a:lnTo>
                <a:lnTo>
                  <a:pt x="284827" y="241320"/>
                </a:lnTo>
                <a:lnTo>
                  <a:pt x="283415" y="246973"/>
                </a:lnTo>
                <a:lnTo>
                  <a:pt x="282003" y="252096"/>
                </a:lnTo>
                <a:lnTo>
                  <a:pt x="280768" y="256689"/>
                </a:lnTo>
                <a:lnTo>
                  <a:pt x="279533" y="260929"/>
                </a:lnTo>
                <a:lnTo>
                  <a:pt x="278474" y="264109"/>
                </a:lnTo>
                <a:lnTo>
                  <a:pt x="277592" y="266582"/>
                </a:lnTo>
                <a:lnTo>
                  <a:pt x="276886" y="267996"/>
                </a:lnTo>
                <a:lnTo>
                  <a:pt x="276356" y="269939"/>
                </a:lnTo>
                <a:lnTo>
                  <a:pt x="275827" y="272589"/>
                </a:lnTo>
                <a:lnTo>
                  <a:pt x="275474" y="276476"/>
                </a:lnTo>
                <a:lnTo>
                  <a:pt x="275297" y="281245"/>
                </a:lnTo>
                <a:lnTo>
                  <a:pt x="275121" y="286899"/>
                </a:lnTo>
                <a:lnTo>
                  <a:pt x="275121" y="293082"/>
                </a:lnTo>
                <a:lnTo>
                  <a:pt x="275121" y="299971"/>
                </a:lnTo>
                <a:lnTo>
                  <a:pt x="275121" y="307038"/>
                </a:lnTo>
                <a:lnTo>
                  <a:pt x="275297" y="314458"/>
                </a:lnTo>
                <a:lnTo>
                  <a:pt x="275474" y="322054"/>
                </a:lnTo>
                <a:lnTo>
                  <a:pt x="275827" y="329474"/>
                </a:lnTo>
                <a:lnTo>
                  <a:pt x="276356" y="336894"/>
                </a:lnTo>
                <a:lnTo>
                  <a:pt x="276709" y="344137"/>
                </a:lnTo>
                <a:lnTo>
                  <a:pt x="277592" y="350850"/>
                </a:lnTo>
                <a:lnTo>
                  <a:pt x="278121" y="357033"/>
                </a:lnTo>
                <a:lnTo>
                  <a:pt x="279003" y="362510"/>
                </a:lnTo>
                <a:lnTo>
                  <a:pt x="279709" y="367103"/>
                </a:lnTo>
                <a:lnTo>
                  <a:pt x="280592" y="370989"/>
                </a:lnTo>
                <a:lnTo>
                  <a:pt x="281474" y="373816"/>
                </a:lnTo>
                <a:lnTo>
                  <a:pt x="282533" y="377526"/>
                </a:lnTo>
                <a:lnTo>
                  <a:pt x="283945" y="382296"/>
                </a:lnTo>
                <a:lnTo>
                  <a:pt x="285709" y="387772"/>
                </a:lnTo>
                <a:lnTo>
                  <a:pt x="287650" y="393955"/>
                </a:lnTo>
                <a:lnTo>
                  <a:pt x="289592" y="400845"/>
                </a:lnTo>
                <a:lnTo>
                  <a:pt x="291533" y="408265"/>
                </a:lnTo>
                <a:lnTo>
                  <a:pt x="293827" y="416215"/>
                </a:lnTo>
                <a:lnTo>
                  <a:pt x="289945" y="421691"/>
                </a:lnTo>
                <a:lnTo>
                  <a:pt x="285180" y="427344"/>
                </a:lnTo>
                <a:lnTo>
                  <a:pt x="279886" y="433351"/>
                </a:lnTo>
                <a:lnTo>
                  <a:pt x="273709" y="439181"/>
                </a:lnTo>
                <a:lnTo>
                  <a:pt x="267180" y="445364"/>
                </a:lnTo>
                <a:lnTo>
                  <a:pt x="260121" y="451370"/>
                </a:lnTo>
                <a:lnTo>
                  <a:pt x="252709" y="457554"/>
                </a:lnTo>
                <a:lnTo>
                  <a:pt x="244944" y="463560"/>
                </a:lnTo>
                <a:lnTo>
                  <a:pt x="237179" y="469743"/>
                </a:lnTo>
                <a:lnTo>
                  <a:pt x="229414" y="475396"/>
                </a:lnTo>
                <a:lnTo>
                  <a:pt x="221650" y="481226"/>
                </a:lnTo>
                <a:lnTo>
                  <a:pt x="213885" y="486526"/>
                </a:lnTo>
                <a:lnTo>
                  <a:pt x="206473" y="491826"/>
                </a:lnTo>
                <a:lnTo>
                  <a:pt x="199414" y="496596"/>
                </a:lnTo>
                <a:lnTo>
                  <a:pt x="192885" y="501012"/>
                </a:lnTo>
                <a:lnTo>
                  <a:pt x="186885" y="505076"/>
                </a:lnTo>
                <a:lnTo>
                  <a:pt x="181590" y="508609"/>
                </a:lnTo>
                <a:lnTo>
                  <a:pt x="176826" y="511612"/>
                </a:lnTo>
                <a:lnTo>
                  <a:pt x="173473" y="513909"/>
                </a:lnTo>
                <a:lnTo>
                  <a:pt x="170473" y="515852"/>
                </a:lnTo>
                <a:lnTo>
                  <a:pt x="168002" y="517442"/>
                </a:lnTo>
                <a:lnTo>
                  <a:pt x="166237" y="518855"/>
                </a:lnTo>
                <a:lnTo>
                  <a:pt x="164825" y="519915"/>
                </a:lnTo>
                <a:lnTo>
                  <a:pt x="163767" y="520798"/>
                </a:lnTo>
                <a:lnTo>
                  <a:pt x="156708" y="522918"/>
                </a:lnTo>
                <a:lnTo>
                  <a:pt x="149472" y="524862"/>
                </a:lnTo>
                <a:lnTo>
                  <a:pt x="142237" y="526982"/>
                </a:lnTo>
                <a:lnTo>
                  <a:pt x="134825" y="529101"/>
                </a:lnTo>
                <a:lnTo>
                  <a:pt x="127590" y="531045"/>
                </a:lnTo>
                <a:lnTo>
                  <a:pt x="120531" y="532988"/>
                </a:lnTo>
                <a:lnTo>
                  <a:pt x="114178" y="534755"/>
                </a:lnTo>
                <a:lnTo>
                  <a:pt x="108001" y="536345"/>
                </a:lnTo>
                <a:lnTo>
                  <a:pt x="102531" y="537935"/>
                </a:lnTo>
                <a:lnTo>
                  <a:pt x="97589" y="539171"/>
                </a:lnTo>
                <a:lnTo>
                  <a:pt x="93883" y="540584"/>
                </a:lnTo>
                <a:lnTo>
                  <a:pt x="90883" y="541468"/>
                </a:lnTo>
                <a:lnTo>
                  <a:pt x="87707" y="542881"/>
                </a:lnTo>
                <a:lnTo>
                  <a:pt x="84883" y="544824"/>
                </a:lnTo>
                <a:lnTo>
                  <a:pt x="81883" y="547298"/>
                </a:lnTo>
                <a:lnTo>
                  <a:pt x="79413" y="550124"/>
                </a:lnTo>
                <a:lnTo>
                  <a:pt x="77119" y="553481"/>
                </a:lnTo>
                <a:lnTo>
                  <a:pt x="75001" y="556661"/>
                </a:lnTo>
                <a:lnTo>
                  <a:pt x="72883" y="559664"/>
                </a:lnTo>
                <a:lnTo>
                  <a:pt x="71295" y="562844"/>
                </a:lnTo>
                <a:lnTo>
                  <a:pt x="69883" y="565670"/>
                </a:lnTo>
                <a:lnTo>
                  <a:pt x="68824" y="567967"/>
                </a:lnTo>
                <a:lnTo>
                  <a:pt x="67942" y="569910"/>
                </a:lnTo>
                <a:lnTo>
                  <a:pt x="67589" y="571147"/>
                </a:lnTo>
                <a:lnTo>
                  <a:pt x="67413" y="571500"/>
                </a:lnTo>
                <a:lnTo>
                  <a:pt x="64765" y="563727"/>
                </a:lnTo>
                <a:lnTo>
                  <a:pt x="62824" y="555424"/>
                </a:lnTo>
                <a:lnTo>
                  <a:pt x="61412" y="546591"/>
                </a:lnTo>
                <a:lnTo>
                  <a:pt x="60707" y="537228"/>
                </a:lnTo>
                <a:lnTo>
                  <a:pt x="60354" y="527688"/>
                </a:lnTo>
                <a:lnTo>
                  <a:pt x="60530" y="517972"/>
                </a:lnTo>
                <a:lnTo>
                  <a:pt x="61060" y="507725"/>
                </a:lnTo>
                <a:lnTo>
                  <a:pt x="61942" y="497479"/>
                </a:lnTo>
                <a:lnTo>
                  <a:pt x="63001" y="487056"/>
                </a:lnTo>
                <a:lnTo>
                  <a:pt x="64765" y="476633"/>
                </a:lnTo>
                <a:lnTo>
                  <a:pt x="66354" y="466563"/>
                </a:lnTo>
                <a:lnTo>
                  <a:pt x="68295" y="456317"/>
                </a:lnTo>
                <a:lnTo>
                  <a:pt x="70413" y="446424"/>
                </a:lnTo>
                <a:lnTo>
                  <a:pt x="72530" y="436707"/>
                </a:lnTo>
                <a:lnTo>
                  <a:pt x="75001" y="427344"/>
                </a:lnTo>
                <a:lnTo>
                  <a:pt x="77119" y="418511"/>
                </a:lnTo>
                <a:lnTo>
                  <a:pt x="79413" y="410032"/>
                </a:lnTo>
                <a:lnTo>
                  <a:pt x="81530" y="402082"/>
                </a:lnTo>
                <a:lnTo>
                  <a:pt x="83648" y="395015"/>
                </a:lnTo>
                <a:lnTo>
                  <a:pt x="85589" y="388479"/>
                </a:lnTo>
                <a:lnTo>
                  <a:pt x="87354" y="382826"/>
                </a:lnTo>
                <a:lnTo>
                  <a:pt x="88766" y="377879"/>
                </a:lnTo>
                <a:lnTo>
                  <a:pt x="90001" y="373993"/>
                </a:lnTo>
                <a:lnTo>
                  <a:pt x="90883" y="370989"/>
                </a:lnTo>
                <a:lnTo>
                  <a:pt x="91766" y="367103"/>
                </a:lnTo>
                <a:lnTo>
                  <a:pt x="92648" y="362510"/>
                </a:lnTo>
                <a:lnTo>
                  <a:pt x="93354" y="357033"/>
                </a:lnTo>
                <a:lnTo>
                  <a:pt x="94060" y="350850"/>
                </a:lnTo>
                <a:lnTo>
                  <a:pt x="94589" y="344137"/>
                </a:lnTo>
                <a:lnTo>
                  <a:pt x="95119" y="336894"/>
                </a:lnTo>
                <a:lnTo>
                  <a:pt x="95648" y="329474"/>
                </a:lnTo>
                <a:lnTo>
                  <a:pt x="96001" y="322054"/>
                </a:lnTo>
                <a:lnTo>
                  <a:pt x="96178" y="314458"/>
                </a:lnTo>
                <a:lnTo>
                  <a:pt x="96354" y="307038"/>
                </a:lnTo>
                <a:lnTo>
                  <a:pt x="96354" y="299971"/>
                </a:lnTo>
                <a:lnTo>
                  <a:pt x="96354" y="293082"/>
                </a:lnTo>
                <a:lnTo>
                  <a:pt x="96354" y="286899"/>
                </a:lnTo>
                <a:lnTo>
                  <a:pt x="96178" y="281245"/>
                </a:lnTo>
                <a:lnTo>
                  <a:pt x="96001" y="276476"/>
                </a:lnTo>
                <a:lnTo>
                  <a:pt x="95648" y="272589"/>
                </a:lnTo>
                <a:lnTo>
                  <a:pt x="95119" y="269939"/>
                </a:lnTo>
                <a:lnTo>
                  <a:pt x="94589" y="267996"/>
                </a:lnTo>
                <a:lnTo>
                  <a:pt x="93883" y="266582"/>
                </a:lnTo>
                <a:lnTo>
                  <a:pt x="93178" y="264109"/>
                </a:lnTo>
                <a:lnTo>
                  <a:pt x="91942" y="260929"/>
                </a:lnTo>
                <a:lnTo>
                  <a:pt x="90707" y="256689"/>
                </a:lnTo>
                <a:lnTo>
                  <a:pt x="89472" y="252096"/>
                </a:lnTo>
                <a:lnTo>
                  <a:pt x="88236" y="246973"/>
                </a:lnTo>
                <a:lnTo>
                  <a:pt x="86648" y="241320"/>
                </a:lnTo>
                <a:lnTo>
                  <a:pt x="85236" y="235667"/>
                </a:lnTo>
                <a:lnTo>
                  <a:pt x="83825" y="229660"/>
                </a:lnTo>
                <a:lnTo>
                  <a:pt x="82236" y="223830"/>
                </a:lnTo>
                <a:lnTo>
                  <a:pt x="80824" y="217824"/>
                </a:lnTo>
                <a:lnTo>
                  <a:pt x="79413" y="212347"/>
                </a:lnTo>
                <a:lnTo>
                  <a:pt x="78177" y="207048"/>
                </a:lnTo>
                <a:lnTo>
                  <a:pt x="77119" y="202278"/>
                </a:lnTo>
                <a:lnTo>
                  <a:pt x="76060" y="198038"/>
                </a:lnTo>
                <a:lnTo>
                  <a:pt x="75177" y="194505"/>
                </a:lnTo>
                <a:lnTo>
                  <a:pt x="74648" y="191678"/>
                </a:lnTo>
                <a:lnTo>
                  <a:pt x="74295" y="190088"/>
                </a:lnTo>
                <a:lnTo>
                  <a:pt x="73766" y="188145"/>
                </a:lnTo>
                <a:lnTo>
                  <a:pt x="72883" y="186378"/>
                </a:lnTo>
                <a:lnTo>
                  <a:pt x="71824" y="184965"/>
                </a:lnTo>
                <a:lnTo>
                  <a:pt x="70589" y="183905"/>
                </a:lnTo>
                <a:lnTo>
                  <a:pt x="68824" y="183022"/>
                </a:lnTo>
                <a:lnTo>
                  <a:pt x="66530" y="182315"/>
                </a:lnTo>
                <a:lnTo>
                  <a:pt x="63530" y="181962"/>
                </a:lnTo>
                <a:lnTo>
                  <a:pt x="59824" y="181962"/>
                </a:lnTo>
                <a:lnTo>
                  <a:pt x="55412" y="182315"/>
                </a:lnTo>
                <a:lnTo>
                  <a:pt x="49942" y="183198"/>
                </a:lnTo>
                <a:lnTo>
                  <a:pt x="43412" y="184082"/>
                </a:lnTo>
                <a:lnTo>
                  <a:pt x="38118" y="184612"/>
                </a:lnTo>
                <a:lnTo>
                  <a:pt x="33000" y="184435"/>
                </a:lnTo>
                <a:lnTo>
                  <a:pt x="28236" y="183552"/>
                </a:lnTo>
                <a:lnTo>
                  <a:pt x="23647" y="182138"/>
                </a:lnTo>
                <a:lnTo>
                  <a:pt x="19412" y="180372"/>
                </a:lnTo>
                <a:lnTo>
                  <a:pt x="15706" y="178428"/>
                </a:lnTo>
                <a:lnTo>
                  <a:pt x="12177" y="176308"/>
                </a:lnTo>
                <a:lnTo>
                  <a:pt x="9000" y="174188"/>
                </a:lnTo>
                <a:lnTo>
                  <a:pt x="6353" y="171892"/>
                </a:lnTo>
                <a:lnTo>
                  <a:pt x="4059" y="169772"/>
                </a:lnTo>
                <a:lnTo>
                  <a:pt x="2294" y="168005"/>
                </a:lnTo>
                <a:lnTo>
                  <a:pt x="1059" y="166592"/>
                </a:lnTo>
                <a:lnTo>
                  <a:pt x="353" y="165709"/>
                </a:lnTo>
                <a:lnTo>
                  <a:pt x="0" y="165355"/>
                </a:lnTo>
                <a:lnTo>
                  <a:pt x="2118" y="163059"/>
                </a:lnTo>
                <a:lnTo>
                  <a:pt x="4059" y="159879"/>
                </a:lnTo>
                <a:lnTo>
                  <a:pt x="6353" y="155462"/>
                </a:lnTo>
                <a:lnTo>
                  <a:pt x="8294" y="150869"/>
                </a:lnTo>
                <a:lnTo>
                  <a:pt x="10412" y="145393"/>
                </a:lnTo>
                <a:lnTo>
                  <a:pt x="12353" y="139916"/>
                </a:lnTo>
                <a:lnTo>
                  <a:pt x="14471" y="134440"/>
                </a:lnTo>
                <a:lnTo>
                  <a:pt x="16765" y="128963"/>
                </a:lnTo>
                <a:lnTo>
                  <a:pt x="18883" y="124017"/>
                </a:lnTo>
                <a:lnTo>
                  <a:pt x="21000" y="119247"/>
                </a:lnTo>
                <a:lnTo>
                  <a:pt x="23118" y="115537"/>
                </a:lnTo>
                <a:lnTo>
                  <a:pt x="25589" y="112710"/>
                </a:lnTo>
                <a:lnTo>
                  <a:pt x="27177" y="110767"/>
                </a:lnTo>
                <a:lnTo>
                  <a:pt x="28589" y="108294"/>
                </a:lnTo>
                <a:lnTo>
                  <a:pt x="29824" y="105467"/>
                </a:lnTo>
                <a:lnTo>
                  <a:pt x="30883" y="102287"/>
                </a:lnTo>
                <a:lnTo>
                  <a:pt x="32118" y="98754"/>
                </a:lnTo>
                <a:lnTo>
                  <a:pt x="33353" y="94867"/>
                </a:lnTo>
                <a:lnTo>
                  <a:pt x="34765" y="91158"/>
                </a:lnTo>
                <a:lnTo>
                  <a:pt x="36353" y="87271"/>
                </a:lnTo>
                <a:lnTo>
                  <a:pt x="37942" y="83208"/>
                </a:lnTo>
                <a:lnTo>
                  <a:pt x="39883" y="79498"/>
                </a:lnTo>
                <a:lnTo>
                  <a:pt x="42177" y="75965"/>
                </a:lnTo>
                <a:lnTo>
                  <a:pt x="45177" y="72608"/>
                </a:lnTo>
                <a:lnTo>
                  <a:pt x="48177" y="69428"/>
                </a:lnTo>
                <a:lnTo>
                  <a:pt x="51883" y="66778"/>
                </a:lnTo>
                <a:lnTo>
                  <a:pt x="56118" y="64482"/>
                </a:lnTo>
                <a:lnTo>
                  <a:pt x="60883" y="62892"/>
                </a:lnTo>
                <a:lnTo>
                  <a:pt x="66530" y="61832"/>
                </a:lnTo>
                <a:lnTo>
                  <a:pt x="71648" y="60948"/>
                </a:lnTo>
                <a:lnTo>
                  <a:pt x="77648" y="60065"/>
                </a:lnTo>
                <a:lnTo>
                  <a:pt x="78707" y="57239"/>
                </a:lnTo>
                <a:lnTo>
                  <a:pt x="80472" y="54765"/>
                </a:lnTo>
                <a:lnTo>
                  <a:pt x="82942" y="52822"/>
                </a:lnTo>
                <a:lnTo>
                  <a:pt x="85766" y="51055"/>
                </a:lnTo>
                <a:lnTo>
                  <a:pt x="89119" y="49289"/>
                </a:lnTo>
                <a:lnTo>
                  <a:pt x="93001" y="47876"/>
                </a:lnTo>
                <a:lnTo>
                  <a:pt x="97060" y="46109"/>
                </a:lnTo>
                <a:lnTo>
                  <a:pt x="100766" y="44519"/>
                </a:lnTo>
                <a:lnTo>
                  <a:pt x="104119" y="42752"/>
                </a:lnTo>
                <a:lnTo>
                  <a:pt x="106942" y="40632"/>
                </a:lnTo>
                <a:lnTo>
                  <a:pt x="109413" y="38159"/>
                </a:lnTo>
                <a:lnTo>
                  <a:pt x="111707" y="34803"/>
                </a:lnTo>
                <a:lnTo>
                  <a:pt x="114001" y="30916"/>
                </a:lnTo>
                <a:lnTo>
                  <a:pt x="116119" y="26146"/>
                </a:lnTo>
                <a:lnTo>
                  <a:pt x="118237" y="20140"/>
                </a:lnTo>
                <a:lnTo>
                  <a:pt x="120354" y="13250"/>
                </a:lnTo>
                <a:lnTo>
                  <a:pt x="121943" y="9717"/>
                </a:lnTo>
                <a:lnTo>
                  <a:pt x="123884" y="6890"/>
                </a:lnTo>
                <a:lnTo>
                  <a:pt x="126531" y="4770"/>
                </a:lnTo>
                <a:lnTo>
                  <a:pt x="129531" y="3003"/>
                </a:lnTo>
                <a:lnTo>
                  <a:pt x="133060" y="1590"/>
                </a:lnTo>
                <a:lnTo>
                  <a:pt x="136766" y="707"/>
                </a:lnTo>
                <a:lnTo>
                  <a:pt x="140649" y="177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68" name="Freeform 12"/>
          <p:cNvSpPr>
            <a:spLocks noEditPoints="1"/>
          </p:cNvSpPr>
          <p:nvPr/>
        </p:nvSpPr>
        <p:spPr bwMode="auto">
          <a:xfrm>
            <a:off x="5960072" y="6062426"/>
            <a:ext cx="412750" cy="420688"/>
          </a:xfrm>
          <a:custGeom>
            <a:avLst/>
            <a:gdLst>
              <a:gd name="T0" fmla="*/ 1569 w 3386"/>
              <a:gd name="T1" fmla="*/ 2996 h 3438"/>
              <a:gd name="T2" fmla="*/ 1561 w 3386"/>
              <a:gd name="T3" fmla="*/ 3038 h 3438"/>
              <a:gd name="T4" fmla="*/ 1597 w 3386"/>
              <a:gd name="T5" fmla="*/ 3062 h 3438"/>
              <a:gd name="T6" fmla="*/ 2164 w 3386"/>
              <a:gd name="T7" fmla="*/ 3050 h 3438"/>
              <a:gd name="T8" fmla="*/ 2172 w 3386"/>
              <a:gd name="T9" fmla="*/ 3008 h 3438"/>
              <a:gd name="T10" fmla="*/ 2137 w 3386"/>
              <a:gd name="T11" fmla="*/ 2984 h 3438"/>
              <a:gd name="T12" fmla="*/ 3049 w 3386"/>
              <a:gd name="T13" fmla="*/ 2837 h 3438"/>
              <a:gd name="T14" fmla="*/ 3026 w 3386"/>
              <a:gd name="T15" fmla="*/ 2872 h 3438"/>
              <a:gd name="T16" fmla="*/ 2662 w 3386"/>
              <a:gd name="T17" fmla="*/ 2988 h 3438"/>
              <a:gd name="T18" fmla="*/ 2638 w 3386"/>
              <a:gd name="T19" fmla="*/ 3023 h 3438"/>
              <a:gd name="T20" fmla="*/ 2662 w 3386"/>
              <a:gd name="T21" fmla="*/ 3058 h 3438"/>
              <a:gd name="T22" fmla="*/ 3080 w 3386"/>
              <a:gd name="T23" fmla="*/ 3058 h 3438"/>
              <a:gd name="T24" fmla="*/ 3103 w 3386"/>
              <a:gd name="T25" fmla="*/ 3023 h 3438"/>
              <a:gd name="T26" fmla="*/ 3091 w 3386"/>
              <a:gd name="T27" fmla="*/ 2845 h 3438"/>
              <a:gd name="T28" fmla="*/ 3064 w 3386"/>
              <a:gd name="T29" fmla="*/ 1764 h 3438"/>
              <a:gd name="T30" fmla="*/ 3029 w 3386"/>
              <a:gd name="T31" fmla="*/ 1786 h 3438"/>
              <a:gd name="T32" fmla="*/ 3029 w 3386"/>
              <a:gd name="T33" fmla="*/ 2352 h 3438"/>
              <a:gd name="T34" fmla="*/ 3064 w 3386"/>
              <a:gd name="T35" fmla="*/ 2375 h 3438"/>
              <a:gd name="T36" fmla="*/ 3100 w 3386"/>
              <a:gd name="T37" fmla="*/ 2352 h 3438"/>
              <a:gd name="T38" fmla="*/ 3100 w 3386"/>
              <a:gd name="T39" fmla="*/ 1786 h 3438"/>
              <a:gd name="T40" fmla="*/ 3064 w 3386"/>
              <a:gd name="T41" fmla="*/ 1764 h 3438"/>
              <a:gd name="T42" fmla="*/ 2624 w 3386"/>
              <a:gd name="T43" fmla="*/ 838 h 3438"/>
              <a:gd name="T44" fmla="*/ 2608 w 3386"/>
              <a:gd name="T45" fmla="*/ 869 h 3438"/>
              <a:gd name="T46" fmla="*/ 2939 w 3386"/>
              <a:gd name="T47" fmla="*/ 1320 h 3438"/>
              <a:gd name="T48" fmla="*/ 2970 w 3386"/>
              <a:gd name="T49" fmla="*/ 1335 h 3438"/>
              <a:gd name="T50" fmla="*/ 3002 w 3386"/>
              <a:gd name="T51" fmla="*/ 1319 h 3438"/>
              <a:gd name="T52" fmla="*/ 3007 w 3386"/>
              <a:gd name="T53" fmla="*/ 1286 h 3438"/>
              <a:gd name="T54" fmla="*/ 2669 w 3386"/>
              <a:gd name="T55" fmla="*/ 837 h 3438"/>
              <a:gd name="T56" fmla="*/ 1066 w 3386"/>
              <a:gd name="T57" fmla="*/ 0 h 3438"/>
              <a:gd name="T58" fmla="*/ 2390 w 3386"/>
              <a:gd name="T59" fmla="*/ 11 h 3438"/>
              <a:gd name="T60" fmla="*/ 2499 w 3386"/>
              <a:gd name="T61" fmla="*/ 57 h 3438"/>
              <a:gd name="T62" fmla="*/ 2584 w 3386"/>
              <a:gd name="T63" fmla="*/ 128 h 3438"/>
              <a:gd name="T64" fmla="*/ 3323 w 3386"/>
              <a:gd name="T65" fmla="*/ 1061 h 3438"/>
              <a:gd name="T66" fmla="*/ 3368 w 3386"/>
              <a:gd name="T67" fmla="*/ 1177 h 3438"/>
              <a:gd name="T68" fmla="*/ 3386 w 3386"/>
              <a:gd name="T69" fmla="*/ 1289 h 3438"/>
              <a:gd name="T70" fmla="*/ 3373 w 3386"/>
              <a:gd name="T71" fmla="*/ 3338 h 3438"/>
              <a:gd name="T72" fmla="*/ 3313 w 3386"/>
              <a:gd name="T73" fmla="*/ 3410 h 3438"/>
              <a:gd name="T74" fmla="*/ 3221 w 3386"/>
              <a:gd name="T75" fmla="*/ 3438 h 3438"/>
              <a:gd name="T76" fmla="*/ 99 w 3386"/>
              <a:gd name="T77" fmla="*/ 3425 h 3438"/>
              <a:gd name="T78" fmla="*/ 28 w 3386"/>
              <a:gd name="T79" fmla="*/ 3366 h 3438"/>
              <a:gd name="T80" fmla="*/ 0 w 3386"/>
              <a:gd name="T81" fmla="*/ 3275 h 3438"/>
              <a:gd name="T82" fmla="*/ 8 w 3386"/>
              <a:gd name="T83" fmla="*/ 1215 h 3438"/>
              <a:gd name="T84" fmla="*/ 44 w 3386"/>
              <a:gd name="T85" fmla="*/ 1097 h 3438"/>
              <a:gd name="T86" fmla="*/ 102 w 3386"/>
              <a:gd name="T87" fmla="*/ 999 h 3438"/>
              <a:gd name="T88" fmla="*/ 853 w 3386"/>
              <a:gd name="T89" fmla="*/ 78 h 3438"/>
              <a:gd name="T90" fmla="*/ 957 w 3386"/>
              <a:gd name="T91" fmla="*/ 23 h 3438"/>
              <a:gd name="T92" fmla="*/ 1066 w 3386"/>
              <a:gd name="T93" fmla="*/ 0 h 3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386" h="3438">
                <a:moveTo>
                  <a:pt x="1597" y="2984"/>
                </a:moveTo>
                <a:lnTo>
                  <a:pt x="1582" y="2988"/>
                </a:lnTo>
                <a:lnTo>
                  <a:pt x="1569" y="2996"/>
                </a:lnTo>
                <a:lnTo>
                  <a:pt x="1561" y="3008"/>
                </a:lnTo>
                <a:lnTo>
                  <a:pt x="1558" y="3023"/>
                </a:lnTo>
                <a:lnTo>
                  <a:pt x="1561" y="3038"/>
                </a:lnTo>
                <a:lnTo>
                  <a:pt x="1569" y="3050"/>
                </a:lnTo>
                <a:lnTo>
                  <a:pt x="1582" y="3058"/>
                </a:lnTo>
                <a:lnTo>
                  <a:pt x="1597" y="3062"/>
                </a:lnTo>
                <a:lnTo>
                  <a:pt x="2137" y="3062"/>
                </a:lnTo>
                <a:lnTo>
                  <a:pt x="2152" y="3058"/>
                </a:lnTo>
                <a:lnTo>
                  <a:pt x="2164" y="3050"/>
                </a:lnTo>
                <a:lnTo>
                  <a:pt x="2172" y="3038"/>
                </a:lnTo>
                <a:lnTo>
                  <a:pt x="2176" y="3023"/>
                </a:lnTo>
                <a:lnTo>
                  <a:pt x="2172" y="3008"/>
                </a:lnTo>
                <a:lnTo>
                  <a:pt x="2164" y="2996"/>
                </a:lnTo>
                <a:lnTo>
                  <a:pt x="2152" y="2988"/>
                </a:lnTo>
                <a:lnTo>
                  <a:pt x="2137" y="2984"/>
                </a:lnTo>
                <a:lnTo>
                  <a:pt x="1597" y="2984"/>
                </a:lnTo>
                <a:close/>
                <a:moveTo>
                  <a:pt x="3064" y="2833"/>
                </a:moveTo>
                <a:lnTo>
                  <a:pt x="3049" y="2837"/>
                </a:lnTo>
                <a:lnTo>
                  <a:pt x="3037" y="2845"/>
                </a:lnTo>
                <a:lnTo>
                  <a:pt x="3029" y="2857"/>
                </a:lnTo>
                <a:lnTo>
                  <a:pt x="3026" y="2872"/>
                </a:lnTo>
                <a:lnTo>
                  <a:pt x="3026" y="2984"/>
                </a:lnTo>
                <a:lnTo>
                  <a:pt x="2677" y="2984"/>
                </a:lnTo>
                <a:lnTo>
                  <a:pt x="2662" y="2988"/>
                </a:lnTo>
                <a:lnTo>
                  <a:pt x="2649" y="2996"/>
                </a:lnTo>
                <a:lnTo>
                  <a:pt x="2642" y="3008"/>
                </a:lnTo>
                <a:lnTo>
                  <a:pt x="2638" y="3023"/>
                </a:lnTo>
                <a:lnTo>
                  <a:pt x="2642" y="3038"/>
                </a:lnTo>
                <a:lnTo>
                  <a:pt x="2649" y="3050"/>
                </a:lnTo>
                <a:lnTo>
                  <a:pt x="2662" y="3058"/>
                </a:lnTo>
                <a:lnTo>
                  <a:pt x="2677" y="3062"/>
                </a:lnTo>
                <a:lnTo>
                  <a:pt x="3064" y="3062"/>
                </a:lnTo>
                <a:lnTo>
                  <a:pt x="3080" y="3058"/>
                </a:lnTo>
                <a:lnTo>
                  <a:pt x="3091" y="3050"/>
                </a:lnTo>
                <a:lnTo>
                  <a:pt x="3100" y="3038"/>
                </a:lnTo>
                <a:lnTo>
                  <a:pt x="3103" y="3023"/>
                </a:lnTo>
                <a:lnTo>
                  <a:pt x="3103" y="2872"/>
                </a:lnTo>
                <a:lnTo>
                  <a:pt x="3100" y="2857"/>
                </a:lnTo>
                <a:lnTo>
                  <a:pt x="3091" y="2845"/>
                </a:lnTo>
                <a:lnTo>
                  <a:pt x="3080" y="2837"/>
                </a:lnTo>
                <a:lnTo>
                  <a:pt x="3064" y="2833"/>
                </a:lnTo>
                <a:close/>
                <a:moveTo>
                  <a:pt x="3064" y="1764"/>
                </a:moveTo>
                <a:lnTo>
                  <a:pt x="3049" y="1766"/>
                </a:lnTo>
                <a:lnTo>
                  <a:pt x="3037" y="1775"/>
                </a:lnTo>
                <a:lnTo>
                  <a:pt x="3029" y="1786"/>
                </a:lnTo>
                <a:lnTo>
                  <a:pt x="3026" y="1801"/>
                </a:lnTo>
                <a:lnTo>
                  <a:pt x="3026" y="2337"/>
                </a:lnTo>
                <a:lnTo>
                  <a:pt x="3029" y="2352"/>
                </a:lnTo>
                <a:lnTo>
                  <a:pt x="3037" y="2364"/>
                </a:lnTo>
                <a:lnTo>
                  <a:pt x="3049" y="2373"/>
                </a:lnTo>
                <a:lnTo>
                  <a:pt x="3064" y="2375"/>
                </a:lnTo>
                <a:lnTo>
                  <a:pt x="3080" y="2373"/>
                </a:lnTo>
                <a:lnTo>
                  <a:pt x="3091" y="2364"/>
                </a:lnTo>
                <a:lnTo>
                  <a:pt x="3100" y="2352"/>
                </a:lnTo>
                <a:lnTo>
                  <a:pt x="3103" y="2337"/>
                </a:lnTo>
                <a:lnTo>
                  <a:pt x="3103" y="1801"/>
                </a:lnTo>
                <a:lnTo>
                  <a:pt x="3100" y="1786"/>
                </a:lnTo>
                <a:lnTo>
                  <a:pt x="3091" y="1775"/>
                </a:lnTo>
                <a:lnTo>
                  <a:pt x="3080" y="1766"/>
                </a:lnTo>
                <a:lnTo>
                  <a:pt x="3064" y="1764"/>
                </a:lnTo>
                <a:close/>
                <a:moveTo>
                  <a:pt x="2647" y="831"/>
                </a:moveTo>
                <a:lnTo>
                  <a:pt x="2635" y="833"/>
                </a:lnTo>
                <a:lnTo>
                  <a:pt x="2624" y="838"/>
                </a:lnTo>
                <a:lnTo>
                  <a:pt x="2616" y="847"/>
                </a:lnTo>
                <a:lnTo>
                  <a:pt x="2610" y="857"/>
                </a:lnTo>
                <a:lnTo>
                  <a:pt x="2608" y="869"/>
                </a:lnTo>
                <a:lnTo>
                  <a:pt x="2610" y="881"/>
                </a:lnTo>
                <a:lnTo>
                  <a:pt x="2616" y="892"/>
                </a:lnTo>
                <a:lnTo>
                  <a:pt x="2939" y="1320"/>
                </a:lnTo>
                <a:lnTo>
                  <a:pt x="2948" y="1329"/>
                </a:lnTo>
                <a:lnTo>
                  <a:pt x="2958" y="1334"/>
                </a:lnTo>
                <a:lnTo>
                  <a:pt x="2970" y="1335"/>
                </a:lnTo>
                <a:lnTo>
                  <a:pt x="2982" y="1334"/>
                </a:lnTo>
                <a:lnTo>
                  <a:pt x="2993" y="1328"/>
                </a:lnTo>
                <a:lnTo>
                  <a:pt x="3002" y="1319"/>
                </a:lnTo>
                <a:lnTo>
                  <a:pt x="3007" y="1309"/>
                </a:lnTo>
                <a:lnTo>
                  <a:pt x="3008" y="1298"/>
                </a:lnTo>
                <a:lnTo>
                  <a:pt x="3007" y="1286"/>
                </a:lnTo>
                <a:lnTo>
                  <a:pt x="3001" y="1275"/>
                </a:lnTo>
                <a:lnTo>
                  <a:pt x="2677" y="846"/>
                </a:lnTo>
                <a:lnTo>
                  <a:pt x="2669" y="837"/>
                </a:lnTo>
                <a:lnTo>
                  <a:pt x="2658" y="833"/>
                </a:lnTo>
                <a:lnTo>
                  <a:pt x="2647" y="831"/>
                </a:lnTo>
                <a:close/>
                <a:moveTo>
                  <a:pt x="1066" y="0"/>
                </a:moveTo>
                <a:lnTo>
                  <a:pt x="2318" y="0"/>
                </a:lnTo>
                <a:lnTo>
                  <a:pt x="2353" y="3"/>
                </a:lnTo>
                <a:lnTo>
                  <a:pt x="2390" y="11"/>
                </a:lnTo>
                <a:lnTo>
                  <a:pt x="2428" y="23"/>
                </a:lnTo>
                <a:lnTo>
                  <a:pt x="2464" y="38"/>
                </a:lnTo>
                <a:lnTo>
                  <a:pt x="2499" y="57"/>
                </a:lnTo>
                <a:lnTo>
                  <a:pt x="2532" y="78"/>
                </a:lnTo>
                <a:lnTo>
                  <a:pt x="2561" y="102"/>
                </a:lnTo>
                <a:lnTo>
                  <a:pt x="2584" y="128"/>
                </a:lnTo>
                <a:lnTo>
                  <a:pt x="3283" y="999"/>
                </a:lnTo>
                <a:lnTo>
                  <a:pt x="3303" y="1028"/>
                </a:lnTo>
                <a:lnTo>
                  <a:pt x="3323" y="1061"/>
                </a:lnTo>
                <a:lnTo>
                  <a:pt x="3340" y="1097"/>
                </a:lnTo>
                <a:lnTo>
                  <a:pt x="3355" y="1137"/>
                </a:lnTo>
                <a:lnTo>
                  <a:pt x="3368" y="1177"/>
                </a:lnTo>
                <a:lnTo>
                  <a:pt x="3377" y="1215"/>
                </a:lnTo>
                <a:lnTo>
                  <a:pt x="3383" y="1254"/>
                </a:lnTo>
                <a:lnTo>
                  <a:pt x="3386" y="1289"/>
                </a:lnTo>
                <a:lnTo>
                  <a:pt x="3386" y="3275"/>
                </a:lnTo>
                <a:lnTo>
                  <a:pt x="3382" y="3308"/>
                </a:lnTo>
                <a:lnTo>
                  <a:pt x="3373" y="3338"/>
                </a:lnTo>
                <a:lnTo>
                  <a:pt x="3357" y="3366"/>
                </a:lnTo>
                <a:lnTo>
                  <a:pt x="3337" y="3389"/>
                </a:lnTo>
                <a:lnTo>
                  <a:pt x="3313" y="3410"/>
                </a:lnTo>
                <a:lnTo>
                  <a:pt x="3285" y="3425"/>
                </a:lnTo>
                <a:lnTo>
                  <a:pt x="3254" y="3434"/>
                </a:lnTo>
                <a:lnTo>
                  <a:pt x="3221" y="3438"/>
                </a:lnTo>
                <a:lnTo>
                  <a:pt x="163" y="3438"/>
                </a:lnTo>
                <a:lnTo>
                  <a:pt x="131" y="3434"/>
                </a:lnTo>
                <a:lnTo>
                  <a:pt x="99" y="3425"/>
                </a:lnTo>
                <a:lnTo>
                  <a:pt x="72" y="3410"/>
                </a:lnTo>
                <a:lnTo>
                  <a:pt x="48" y="3389"/>
                </a:lnTo>
                <a:lnTo>
                  <a:pt x="28" y="3366"/>
                </a:lnTo>
                <a:lnTo>
                  <a:pt x="13" y="3338"/>
                </a:lnTo>
                <a:lnTo>
                  <a:pt x="3" y="3308"/>
                </a:lnTo>
                <a:lnTo>
                  <a:pt x="0" y="3275"/>
                </a:lnTo>
                <a:lnTo>
                  <a:pt x="0" y="1288"/>
                </a:lnTo>
                <a:lnTo>
                  <a:pt x="2" y="1254"/>
                </a:lnTo>
                <a:lnTo>
                  <a:pt x="8" y="1215"/>
                </a:lnTo>
                <a:lnTo>
                  <a:pt x="17" y="1177"/>
                </a:lnTo>
                <a:lnTo>
                  <a:pt x="29" y="1137"/>
                </a:lnTo>
                <a:lnTo>
                  <a:pt x="44" y="1097"/>
                </a:lnTo>
                <a:lnTo>
                  <a:pt x="62" y="1061"/>
                </a:lnTo>
                <a:lnTo>
                  <a:pt x="81" y="1028"/>
                </a:lnTo>
                <a:lnTo>
                  <a:pt x="102" y="999"/>
                </a:lnTo>
                <a:lnTo>
                  <a:pt x="800" y="128"/>
                </a:lnTo>
                <a:lnTo>
                  <a:pt x="824" y="102"/>
                </a:lnTo>
                <a:lnTo>
                  <a:pt x="853" y="78"/>
                </a:lnTo>
                <a:lnTo>
                  <a:pt x="886" y="57"/>
                </a:lnTo>
                <a:lnTo>
                  <a:pt x="920" y="38"/>
                </a:lnTo>
                <a:lnTo>
                  <a:pt x="957" y="23"/>
                </a:lnTo>
                <a:lnTo>
                  <a:pt x="995" y="11"/>
                </a:lnTo>
                <a:lnTo>
                  <a:pt x="1032" y="3"/>
                </a:lnTo>
                <a:lnTo>
                  <a:pt x="106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69" name="Group 146"/>
          <p:cNvGrpSpPr/>
          <p:nvPr/>
        </p:nvGrpSpPr>
        <p:grpSpPr>
          <a:xfrm>
            <a:off x="4950759" y="6095764"/>
            <a:ext cx="560388" cy="361949"/>
            <a:chOff x="9083675" y="5872163"/>
            <a:chExt cx="560388" cy="361949"/>
          </a:xfrm>
          <a:solidFill>
            <a:srgbClr val="000000"/>
          </a:solidFill>
        </p:grpSpPr>
        <p:sp>
          <p:nvSpPr>
            <p:cNvPr id="470" name="Freeform 17"/>
            <p:cNvSpPr>
              <a:spLocks noEditPoints="1"/>
            </p:cNvSpPr>
            <p:nvPr/>
          </p:nvSpPr>
          <p:spPr bwMode="auto">
            <a:xfrm>
              <a:off x="9090025" y="5872163"/>
              <a:ext cx="549275" cy="204787"/>
            </a:xfrm>
            <a:custGeom>
              <a:avLst/>
              <a:gdLst>
                <a:gd name="T0" fmla="*/ 1209 w 3461"/>
                <a:gd name="T1" fmla="*/ 150 h 1288"/>
                <a:gd name="T2" fmla="*/ 1216 w 3461"/>
                <a:gd name="T3" fmla="*/ 220 h 1288"/>
                <a:gd name="T4" fmla="*/ 1347 w 3461"/>
                <a:gd name="T5" fmla="*/ 254 h 1288"/>
                <a:gd name="T6" fmla="*/ 1552 w 3461"/>
                <a:gd name="T7" fmla="*/ 340 h 1288"/>
                <a:gd name="T8" fmla="*/ 1653 w 3461"/>
                <a:gd name="T9" fmla="*/ 354 h 1288"/>
                <a:gd name="T10" fmla="*/ 1681 w 3461"/>
                <a:gd name="T11" fmla="*/ 289 h 1288"/>
                <a:gd name="T12" fmla="*/ 1556 w 3461"/>
                <a:gd name="T13" fmla="*/ 211 h 1288"/>
                <a:gd name="T14" fmla="*/ 1312 w 3461"/>
                <a:gd name="T15" fmla="*/ 125 h 1288"/>
                <a:gd name="T16" fmla="*/ 2091 w 3461"/>
                <a:gd name="T17" fmla="*/ 117 h 1288"/>
                <a:gd name="T18" fmla="*/ 2080 w 3461"/>
                <a:gd name="T19" fmla="*/ 186 h 1288"/>
                <a:gd name="T20" fmla="*/ 2244 w 3461"/>
                <a:gd name="T21" fmla="*/ 261 h 1288"/>
                <a:gd name="T22" fmla="*/ 2534 w 3461"/>
                <a:gd name="T23" fmla="*/ 431 h 1288"/>
                <a:gd name="T24" fmla="*/ 2732 w 3461"/>
                <a:gd name="T25" fmla="*/ 556 h 1288"/>
                <a:gd name="T26" fmla="*/ 2785 w 3461"/>
                <a:gd name="T27" fmla="*/ 512 h 1288"/>
                <a:gd name="T28" fmla="*/ 2761 w 3461"/>
                <a:gd name="T29" fmla="*/ 443 h 1288"/>
                <a:gd name="T30" fmla="*/ 2467 w 3461"/>
                <a:gd name="T31" fmla="*/ 246 h 1288"/>
                <a:gd name="T32" fmla="*/ 2148 w 3461"/>
                <a:gd name="T33" fmla="*/ 100 h 1288"/>
                <a:gd name="T34" fmla="*/ 2235 w 3461"/>
                <a:gd name="T35" fmla="*/ 8 h 1288"/>
                <a:gd name="T36" fmla="*/ 2425 w 3461"/>
                <a:gd name="T37" fmla="*/ 78 h 1288"/>
                <a:gd name="T38" fmla="*/ 2696 w 3461"/>
                <a:gd name="T39" fmla="*/ 247 h 1288"/>
                <a:gd name="T40" fmla="*/ 2957 w 3461"/>
                <a:gd name="T41" fmla="*/ 439 h 1288"/>
                <a:gd name="T42" fmla="*/ 3119 w 3461"/>
                <a:gd name="T43" fmla="*/ 582 h 1288"/>
                <a:gd name="T44" fmla="*/ 3218 w 3461"/>
                <a:gd name="T45" fmla="*/ 696 h 1288"/>
                <a:gd name="T46" fmla="*/ 3287 w 3461"/>
                <a:gd name="T47" fmla="*/ 802 h 1288"/>
                <a:gd name="T48" fmla="*/ 3359 w 3461"/>
                <a:gd name="T49" fmla="*/ 925 h 1288"/>
                <a:gd name="T50" fmla="*/ 3452 w 3461"/>
                <a:gd name="T51" fmla="*/ 1150 h 1288"/>
                <a:gd name="T52" fmla="*/ 3432 w 3461"/>
                <a:gd name="T53" fmla="*/ 1248 h 1288"/>
                <a:gd name="T54" fmla="*/ 3261 w 3461"/>
                <a:gd name="T55" fmla="*/ 1288 h 1288"/>
                <a:gd name="T56" fmla="*/ 3176 w 3461"/>
                <a:gd name="T57" fmla="*/ 1260 h 1288"/>
                <a:gd name="T58" fmla="*/ 2933 w 3461"/>
                <a:gd name="T59" fmla="*/ 1186 h 1288"/>
                <a:gd name="T60" fmla="*/ 2620 w 3461"/>
                <a:gd name="T61" fmla="*/ 1092 h 1288"/>
                <a:gd name="T62" fmla="*/ 2290 w 3461"/>
                <a:gd name="T63" fmla="*/ 1018 h 1288"/>
                <a:gd name="T64" fmla="*/ 1983 w 3461"/>
                <a:gd name="T65" fmla="*/ 980 h 1288"/>
                <a:gd name="T66" fmla="*/ 1772 w 3461"/>
                <a:gd name="T67" fmla="*/ 967 h 1288"/>
                <a:gd name="T68" fmla="*/ 1657 w 3461"/>
                <a:gd name="T69" fmla="*/ 968 h 1288"/>
                <a:gd name="T70" fmla="*/ 1422 w 3461"/>
                <a:gd name="T71" fmla="*/ 986 h 1288"/>
                <a:gd name="T72" fmla="*/ 1105 w 3461"/>
                <a:gd name="T73" fmla="*/ 1030 h 1288"/>
                <a:gd name="T74" fmla="*/ 778 w 3461"/>
                <a:gd name="T75" fmla="*/ 1113 h 1288"/>
                <a:gd name="T76" fmla="*/ 470 w 3461"/>
                <a:gd name="T77" fmla="*/ 1200 h 1288"/>
                <a:gd name="T78" fmla="*/ 265 w 3461"/>
                <a:gd name="T79" fmla="*/ 1267 h 1288"/>
                <a:gd name="T80" fmla="*/ 175 w 3461"/>
                <a:gd name="T81" fmla="*/ 1273 h 1288"/>
                <a:gd name="T82" fmla="*/ 0 w 3461"/>
                <a:gd name="T83" fmla="*/ 1248 h 1288"/>
                <a:gd name="T84" fmla="*/ 32 w 3461"/>
                <a:gd name="T85" fmla="*/ 1067 h 1288"/>
                <a:gd name="T86" fmla="*/ 134 w 3461"/>
                <a:gd name="T87" fmla="*/ 873 h 1288"/>
                <a:gd name="T88" fmla="*/ 201 w 3461"/>
                <a:gd name="T89" fmla="*/ 759 h 1288"/>
                <a:gd name="T90" fmla="*/ 277 w 3461"/>
                <a:gd name="T91" fmla="*/ 651 h 1288"/>
                <a:gd name="T92" fmla="*/ 398 w 3461"/>
                <a:gd name="T93" fmla="*/ 530 h 1288"/>
                <a:gd name="T94" fmla="*/ 594 w 3461"/>
                <a:gd name="T95" fmla="*/ 370 h 1288"/>
                <a:gd name="T96" fmla="*/ 888 w 3461"/>
                <a:gd name="T97" fmla="*/ 163 h 1288"/>
                <a:gd name="T98" fmla="*/ 1119 w 3461"/>
                <a:gd name="T99" fmla="*/ 40 h 1288"/>
                <a:gd name="T100" fmla="*/ 1286 w 3461"/>
                <a:gd name="T101" fmla="*/ 0 h 1288"/>
                <a:gd name="T102" fmla="*/ 1411 w 3461"/>
                <a:gd name="T103" fmla="*/ 19 h 1288"/>
                <a:gd name="T104" fmla="*/ 1512 w 3461"/>
                <a:gd name="T105" fmla="*/ 67 h 1288"/>
                <a:gd name="T106" fmla="*/ 1612 w 3461"/>
                <a:gd name="T107" fmla="*/ 118 h 1288"/>
                <a:gd name="T108" fmla="*/ 1730 w 3461"/>
                <a:gd name="T109" fmla="*/ 144 h 1288"/>
                <a:gd name="T110" fmla="*/ 1849 w 3461"/>
                <a:gd name="T111" fmla="*/ 118 h 1288"/>
                <a:gd name="T112" fmla="*/ 1949 w 3461"/>
                <a:gd name="T113" fmla="*/ 67 h 1288"/>
                <a:gd name="T114" fmla="*/ 2050 w 3461"/>
                <a:gd name="T115" fmla="*/ 19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61" h="1288">
                  <a:moveTo>
                    <a:pt x="1259" y="121"/>
                  </a:moveTo>
                  <a:lnTo>
                    <a:pt x="1242" y="122"/>
                  </a:lnTo>
                  <a:lnTo>
                    <a:pt x="1227" y="129"/>
                  </a:lnTo>
                  <a:lnTo>
                    <a:pt x="1216" y="137"/>
                  </a:lnTo>
                  <a:lnTo>
                    <a:pt x="1209" y="150"/>
                  </a:lnTo>
                  <a:lnTo>
                    <a:pt x="1203" y="163"/>
                  </a:lnTo>
                  <a:lnTo>
                    <a:pt x="1202" y="179"/>
                  </a:lnTo>
                  <a:lnTo>
                    <a:pt x="1203" y="194"/>
                  </a:lnTo>
                  <a:lnTo>
                    <a:pt x="1209" y="208"/>
                  </a:lnTo>
                  <a:lnTo>
                    <a:pt x="1216" y="220"/>
                  </a:lnTo>
                  <a:lnTo>
                    <a:pt x="1227" y="231"/>
                  </a:lnTo>
                  <a:lnTo>
                    <a:pt x="1242" y="237"/>
                  </a:lnTo>
                  <a:lnTo>
                    <a:pt x="1259" y="241"/>
                  </a:lnTo>
                  <a:lnTo>
                    <a:pt x="1303" y="245"/>
                  </a:lnTo>
                  <a:lnTo>
                    <a:pt x="1347" y="254"/>
                  </a:lnTo>
                  <a:lnTo>
                    <a:pt x="1389" y="267"/>
                  </a:lnTo>
                  <a:lnTo>
                    <a:pt x="1430" y="283"/>
                  </a:lnTo>
                  <a:lnTo>
                    <a:pt x="1471" y="301"/>
                  </a:lnTo>
                  <a:lnTo>
                    <a:pt x="1511" y="320"/>
                  </a:lnTo>
                  <a:lnTo>
                    <a:pt x="1552" y="340"/>
                  </a:lnTo>
                  <a:lnTo>
                    <a:pt x="1592" y="359"/>
                  </a:lnTo>
                  <a:lnTo>
                    <a:pt x="1609" y="364"/>
                  </a:lnTo>
                  <a:lnTo>
                    <a:pt x="1625" y="364"/>
                  </a:lnTo>
                  <a:lnTo>
                    <a:pt x="1640" y="361"/>
                  </a:lnTo>
                  <a:lnTo>
                    <a:pt x="1653" y="354"/>
                  </a:lnTo>
                  <a:lnTo>
                    <a:pt x="1665" y="344"/>
                  </a:lnTo>
                  <a:lnTo>
                    <a:pt x="1673" y="331"/>
                  </a:lnTo>
                  <a:lnTo>
                    <a:pt x="1680" y="318"/>
                  </a:lnTo>
                  <a:lnTo>
                    <a:pt x="1682" y="304"/>
                  </a:lnTo>
                  <a:lnTo>
                    <a:pt x="1681" y="289"/>
                  </a:lnTo>
                  <a:lnTo>
                    <a:pt x="1676" y="276"/>
                  </a:lnTo>
                  <a:lnTo>
                    <a:pt x="1666" y="266"/>
                  </a:lnTo>
                  <a:lnTo>
                    <a:pt x="1652" y="256"/>
                  </a:lnTo>
                  <a:lnTo>
                    <a:pt x="1603" y="234"/>
                  </a:lnTo>
                  <a:lnTo>
                    <a:pt x="1556" y="211"/>
                  </a:lnTo>
                  <a:lnTo>
                    <a:pt x="1509" y="188"/>
                  </a:lnTo>
                  <a:lnTo>
                    <a:pt x="1461" y="168"/>
                  </a:lnTo>
                  <a:lnTo>
                    <a:pt x="1413" y="150"/>
                  </a:lnTo>
                  <a:lnTo>
                    <a:pt x="1364" y="135"/>
                  </a:lnTo>
                  <a:lnTo>
                    <a:pt x="1312" y="125"/>
                  </a:lnTo>
                  <a:lnTo>
                    <a:pt x="1259" y="121"/>
                  </a:lnTo>
                  <a:close/>
                  <a:moveTo>
                    <a:pt x="2130" y="98"/>
                  </a:moveTo>
                  <a:lnTo>
                    <a:pt x="2114" y="100"/>
                  </a:lnTo>
                  <a:lnTo>
                    <a:pt x="2102" y="107"/>
                  </a:lnTo>
                  <a:lnTo>
                    <a:pt x="2091" y="117"/>
                  </a:lnTo>
                  <a:lnTo>
                    <a:pt x="2082" y="129"/>
                  </a:lnTo>
                  <a:lnTo>
                    <a:pt x="2077" y="143"/>
                  </a:lnTo>
                  <a:lnTo>
                    <a:pt x="2075" y="158"/>
                  </a:lnTo>
                  <a:lnTo>
                    <a:pt x="2076" y="172"/>
                  </a:lnTo>
                  <a:lnTo>
                    <a:pt x="2080" y="186"/>
                  </a:lnTo>
                  <a:lnTo>
                    <a:pt x="2088" y="198"/>
                  </a:lnTo>
                  <a:lnTo>
                    <a:pt x="2100" y="209"/>
                  </a:lnTo>
                  <a:lnTo>
                    <a:pt x="2117" y="216"/>
                  </a:lnTo>
                  <a:lnTo>
                    <a:pt x="2181" y="236"/>
                  </a:lnTo>
                  <a:lnTo>
                    <a:pt x="2244" y="261"/>
                  </a:lnTo>
                  <a:lnTo>
                    <a:pt x="2305" y="291"/>
                  </a:lnTo>
                  <a:lnTo>
                    <a:pt x="2364" y="322"/>
                  </a:lnTo>
                  <a:lnTo>
                    <a:pt x="2421" y="357"/>
                  </a:lnTo>
                  <a:lnTo>
                    <a:pt x="2478" y="393"/>
                  </a:lnTo>
                  <a:lnTo>
                    <a:pt x="2534" y="431"/>
                  </a:lnTo>
                  <a:lnTo>
                    <a:pt x="2589" y="469"/>
                  </a:lnTo>
                  <a:lnTo>
                    <a:pt x="2645" y="508"/>
                  </a:lnTo>
                  <a:lnTo>
                    <a:pt x="2701" y="546"/>
                  </a:lnTo>
                  <a:lnTo>
                    <a:pt x="2717" y="553"/>
                  </a:lnTo>
                  <a:lnTo>
                    <a:pt x="2732" y="556"/>
                  </a:lnTo>
                  <a:lnTo>
                    <a:pt x="2746" y="553"/>
                  </a:lnTo>
                  <a:lnTo>
                    <a:pt x="2759" y="548"/>
                  </a:lnTo>
                  <a:lnTo>
                    <a:pt x="2770" y="538"/>
                  </a:lnTo>
                  <a:lnTo>
                    <a:pt x="2778" y="526"/>
                  </a:lnTo>
                  <a:lnTo>
                    <a:pt x="2785" y="512"/>
                  </a:lnTo>
                  <a:lnTo>
                    <a:pt x="2788" y="498"/>
                  </a:lnTo>
                  <a:lnTo>
                    <a:pt x="2787" y="483"/>
                  </a:lnTo>
                  <a:lnTo>
                    <a:pt x="2782" y="468"/>
                  </a:lnTo>
                  <a:lnTo>
                    <a:pt x="2774" y="455"/>
                  </a:lnTo>
                  <a:lnTo>
                    <a:pt x="2761" y="443"/>
                  </a:lnTo>
                  <a:lnTo>
                    <a:pt x="2702" y="402"/>
                  </a:lnTo>
                  <a:lnTo>
                    <a:pt x="2644" y="362"/>
                  </a:lnTo>
                  <a:lnTo>
                    <a:pt x="2586" y="322"/>
                  </a:lnTo>
                  <a:lnTo>
                    <a:pt x="2526" y="284"/>
                  </a:lnTo>
                  <a:lnTo>
                    <a:pt x="2467" y="246"/>
                  </a:lnTo>
                  <a:lnTo>
                    <a:pt x="2407" y="210"/>
                  </a:lnTo>
                  <a:lnTo>
                    <a:pt x="2345" y="178"/>
                  </a:lnTo>
                  <a:lnTo>
                    <a:pt x="2281" y="148"/>
                  </a:lnTo>
                  <a:lnTo>
                    <a:pt x="2216" y="122"/>
                  </a:lnTo>
                  <a:lnTo>
                    <a:pt x="2148" y="100"/>
                  </a:lnTo>
                  <a:lnTo>
                    <a:pt x="2130" y="98"/>
                  </a:lnTo>
                  <a:close/>
                  <a:moveTo>
                    <a:pt x="2147" y="0"/>
                  </a:moveTo>
                  <a:lnTo>
                    <a:pt x="2175" y="0"/>
                  </a:lnTo>
                  <a:lnTo>
                    <a:pt x="2204" y="3"/>
                  </a:lnTo>
                  <a:lnTo>
                    <a:pt x="2235" y="8"/>
                  </a:lnTo>
                  <a:lnTo>
                    <a:pt x="2268" y="16"/>
                  </a:lnTo>
                  <a:lnTo>
                    <a:pt x="2304" y="27"/>
                  </a:lnTo>
                  <a:lnTo>
                    <a:pt x="2341" y="40"/>
                  </a:lnTo>
                  <a:lnTo>
                    <a:pt x="2382" y="57"/>
                  </a:lnTo>
                  <a:lnTo>
                    <a:pt x="2425" y="78"/>
                  </a:lnTo>
                  <a:lnTo>
                    <a:pt x="2472" y="103"/>
                  </a:lnTo>
                  <a:lnTo>
                    <a:pt x="2521" y="131"/>
                  </a:lnTo>
                  <a:lnTo>
                    <a:pt x="2574" y="163"/>
                  </a:lnTo>
                  <a:lnTo>
                    <a:pt x="2630" y="200"/>
                  </a:lnTo>
                  <a:lnTo>
                    <a:pt x="2696" y="247"/>
                  </a:lnTo>
                  <a:lnTo>
                    <a:pt x="2758" y="291"/>
                  </a:lnTo>
                  <a:lnTo>
                    <a:pt x="2815" y="331"/>
                  </a:lnTo>
                  <a:lnTo>
                    <a:pt x="2866" y="370"/>
                  </a:lnTo>
                  <a:lnTo>
                    <a:pt x="2914" y="406"/>
                  </a:lnTo>
                  <a:lnTo>
                    <a:pt x="2957" y="439"/>
                  </a:lnTo>
                  <a:lnTo>
                    <a:pt x="2997" y="471"/>
                  </a:lnTo>
                  <a:lnTo>
                    <a:pt x="3032" y="500"/>
                  </a:lnTo>
                  <a:lnTo>
                    <a:pt x="3064" y="530"/>
                  </a:lnTo>
                  <a:lnTo>
                    <a:pt x="3093" y="556"/>
                  </a:lnTo>
                  <a:lnTo>
                    <a:pt x="3119" y="582"/>
                  </a:lnTo>
                  <a:lnTo>
                    <a:pt x="3143" y="606"/>
                  </a:lnTo>
                  <a:lnTo>
                    <a:pt x="3164" y="629"/>
                  </a:lnTo>
                  <a:lnTo>
                    <a:pt x="3184" y="651"/>
                  </a:lnTo>
                  <a:lnTo>
                    <a:pt x="3202" y="674"/>
                  </a:lnTo>
                  <a:lnTo>
                    <a:pt x="3218" y="696"/>
                  </a:lnTo>
                  <a:lnTo>
                    <a:pt x="3233" y="716"/>
                  </a:lnTo>
                  <a:lnTo>
                    <a:pt x="3247" y="738"/>
                  </a:lnTo>
                  <a:lnTo>
                    <a:pt x="3260" y="759"/>
                  </a:lnTo>
                  <a:lnTo>
                    <a:pt x="3274" y="780"/>
                  </a:lnTo>
                  <a:lnTo>
                    <a:pt x="3287" y="802"/>
                  </a:lnTo>
                  <a:lnTo>
                    <a:pt x="3300" y="825"/>
                  </a:lnTo>
                  <a:lnTo>
                    <a:pt x="3313" y="848"/>
                  </a:lnTo>
                  <a:lnTo>
                    <a:pt x="3327" y="873"/>
                  </a:lnTo>
                  <a:lnTo>
                    <a:pt x="3343" y="898"/>
                  </a:lnTo>
                  <a:lnTo>
                    <a:pt x="3359" y="925"/>
                  </a:lnTo>
                  <a:lnTo>
                    <a:pt x="3388" y="975"/>
                  </a:lnTo>
                  <a:lnTo>
                    <a:pt x="3411" y="1023"/>
                  </a:lnTo>
                  <a:lnTo>
                    <a:pt x="3429" y="1068"/>
                  </a:lnTo>
                  <a:lnTo>
                    <a:pt x="3442" y="1111"/>
                  </a:lnTo>
                  <a:lnTo>
                    <a:pt x="3452" y="1150"/>
                  </a:lnTo>
                  <a:lnTo>
                    <a:pt x="3457" y="1186"/>
                  </a:lnTo>
                  <a:lnTo>
                    <a:pt x="3460" y="1219"/>
                  </a:lnTo>
                  <a:lnTo>
                    <a:pt x="3461" y="1248"/>
                  </a:lnTo>
                  <a:lnTo>
                    <a:pt x="3447" y="1248"/>
                  </a:lnTo>
                  <a:lnTo>
                    <a:pt x="3432" y="1248"/>
                  </a:lnTo>
                  <a:lnTo>
                    <a:pt x="3389" y="1249"/>
                  </a:lnTo>
                  <a:lnTo>
                    <a:pt x="3350" y="1254"/>
                  </a:lnTo>
                  <a:lnTo>
                    <a:pt x="3316" y="1262"/>
                  </a:lnTo>
                  <a:lnTo>
                    <a:pt x="3286" y="1273"/>
                  </a:lnTo>
                  <a:lnTo>
                    <a:pt x="3261" y="1288"/>
                  </a:lnTo>
                  <a:lnTo>
                    <a:pt x="3248" y="1285"/>
                  </a:lnTo>
                  <a:lnTo>
                    <a:pt x="3233" y="1280"/>
                  </a:lnTo>
                  <a:lnTo>
                    <a:pt x="3215" y="1274"/>
                  </a:lnTo>
                  <a:lnTo>
                    <a:pt x="3196" y="1267"/>
                  </a:lnTo>
                  <a:lnTo>
                    <a:pt x="3176" y="1260"/>
                  </a:lnTo>
                  <a:lnTo>
                    <a:pt x="3137" y="1247"/>
                  </a:lnTo>
                  <a:lnTo>
                    <a:pt x="3094" y="1231"/>
                  </a:lnTo>
                  <a:lnTo>
                    <a:pt x="3045" y="1215"/>
                  </a:lnTo>
                  <a:lnTo>
                    <a:pt x="2991" y="1200"/>
                  </a:lnTo>
                  <a:lnTo>
                    <a:pt x="2933" y="1186"/>
                  </a:lnTo>
                  <a:lnTo>
                    <a:pt x="2870" y="1172"/>
                  </a:lnTo>
                  <a:lnTo>
                    <a:pt x="2801" y="1161"/>
                  </a:lnTo>
                  <a:lnTo>
                    <a:pt x="2744" y="1136"/>
                  </a:lnTo>
                  <a:lnTo>
                    <a:pt x="2684" y="1113"/>
                  </a:lnTo>
                  <a:lnTo>
                    <a:pt x="2620" y="1092"/>
                  </a:lnTo>
                  <a:lnTo>
                    <a:pt x="2556" y="1074"/>
                  </a:lnTo>
                  <a:lnTo>
                    <a:pt x="2490" y="1057"/>
                  </a:lnTo>
                  <a:lnTo>
                    <a:pt x="2423" y="1043"/>
                  </a:lnTo>
                  <a:lnTo>
                    <a:pt x="2356" y="1030"/>
                  </a:lnTo>
                  <a:lnTo>
                    <a:pt x="2290" y="1018"/>
                  </a:lnTo>
                  <a:lnTo>
                    <a:pt x="2224" y="1009"/>
                  </a:lnTo>
                  <a:lnTo>
                    <a:pt x="2161" y="1000"/>
                  </a:lnTo>
                  <a:lnTo>
                    <a:pt x="2098" y="992"/>
                  </a:lnTo>
                  <a:lnTo>
                    <a:pt x="2039" y="986"/>
                  </a:lnTo>
                  <a:lnTo>
                    <a:pt x="1983" y="980"/>
                  </a:lnTo>
                  <a:lnTo>
                    <a:pt x="1932" y="976"/>
                  </a:lnTo>
                  <a:lnTo>
                    <a:pt x="1883" y="973"/>
                  </a:lnTo>
                  <a:lnTo>
                    <a:pt x="1841" y="971"/>
                  </a:lnTo>
                  <a:lnTo>
                    <a:pt x="1804" y="968"/>
                  </a:lnTo>
                  <a:lnTo>
                    <a:pt x="1772" y="967"/>
                  </a:lnTo>
                  <a:lnTo>
                    <a:pt x="1748" y="966"/>
                  </a:lnTo>
                  <a:lnTo>
                    <a:pt x="1730" y="966"/>
                  </a:lnTo>
                  <a:lnTo>
                    <a:pt x="1713" y="966"/>
                  </a:lnTo>
                  <a:lnTo>
                    <a:pt x="1688" y="967"/>
                  </a:lnTo>
                  <a:lnTo>
                    <a:pt x="1657" y="968"/>
                  </a:lnTo>
                  <a:lnTo>
                    <a:pt x="1621" y="971"/>
                  </a:lnTo>
                  <a:lnTo>
                    <a:pt x="1578" y="973"/>
                  </a:lnTo>
                  <a:lnTo>
                    <a:pt x="1530" y="976"/>
                  </a:lnTo>
                  <a:lnTo>
                    <a:pt x="1478" y="980"/>
                  </a:lnTo>
                  <a:lnTo>
                    <a:pt x="1422" y="986"/>
                  </a:lnTo>
                  <a:lnTo>
                    <a:pt x="1362" y="992"/>
                  </a:lnTo>
                  <a:lnTo>
                    <a:pt x="1301" y="1000"/>
                  </a:lnTo>
                  <a:lnTo>
                    <a:pt x="1237" y="1009"/>
                  </a:lnTo>
                  <a:lnTo>
                    <a:pt x="1171" y="1018"/>
                  </a:lnTo>
                  <a:lnTo>
                    <a:pt x="1105" y="1030"/>
                  </a:lnTo>
                  <a:lnTo>
                    <a:pt x="1039" y="1043"/>
                  </a:lnTo>
                  <a:lnTo>
                    <a:pt x="972" y="1057"/>
                  </a:lnTo>
                  <a:lnTo>
                    <a:pt x="905" y="1074"/>
                  </a:lnTo>
                  <a:lnTo>
                    <a:pt x="841" y="1092"/>
                  </a:lnTo>
                  <a:lnTo>
                    <a:pt x="778" y="1113"/>
                  </a:lnTo>
                  <a:lnTo>
                    <a:pt x="718" y="1136"/>
                  </a:lnTo>
                  <a:lnTo>
                    <a:pt x="661" y="1161"/>
                  </a:lnTo>
                  <a:lnTo>
                    <a:pt x="592" y="1172"/>
                  </a:lnTo>
                  <a:lnTo>
                    <a:pt x="529" y="1186"/>
                  </a:lnTo>
                  <a:lnTo>
                    <a:pt x="470" y="1200"/>
                  </a:lnTo>
                  <a:lnTo>
                    <a:pt x="416" y="1215"/>
                  </a:lnTo>
                  <a:lnTo>
                    <a:pt x="367" y="1231"/>
                  </a:lnTo>
                  <a:lnTo>
                    <a:pt x="323" y="1247"/>
                  </a:lnTo>
                  <a:lnTo>
                    <a:pt x="285" y="1260"/>
                  </a:lnTo>
                  <a:lnTo>
                    <a:pt x="265" y="1267"/>
                  </a:lnTo>
                  <a:lnTo>
                    <a:pt x="246" y="1274"/>
                  </a:lnTo>
                  <a:lnTo>
                    <a:pt x="228" y="1280"/>
                  </a:lnTo>
                  <a:lnTo>
                    <a:pt x="213" y="1285"/>
                  </a:lnTo>
                  <a:lnTo>
                    <a:pt x="200" y="1288"/>
                  </a:lnTo>
                  <a:lnTo>
                    <a:pt x="175" y="1273"/>
                  </a:lnTo>
                  <a:lnTo>
                    <a:pt x="145" y="1262"/>
                  </a:lnTo>
                  <a:lnTo>
                    <a:pt x="110" y="1254"/>
                  </a:lnTo>
                  <a:lnTo>
                    <a:pt x="72" y="1249"/>
                  </a:lnTo>
                  <a:lnTo>
                    <a:pt x="29" y="1248"/>
                  </a:lnTo>
                  <a:lnTo>
                    <a:pt x="0" y="1248"/>
                  </a:lnTo>
                  <a:lnTo>
                    <a:pt x="1" y="1218"/>
                  </a:lnTo>
                  <a:lnTo>
                    <a:pt x="4" y="1186"/>
                  </a:lnTo>
                  <a:lnTo>
                    <a:pt x="9" y="1150"/>
                  </a:lnTo>
                  <a:lnTo>
                    <a:pt x="19" y="1111"/>
                  </a:lnTo>
                  <a:lnTo>
                    <a:pt x="32" y="1067"/>
                  </a:lnTo>
                  <a:lnTo>
                    <a:pt x="50" y="1023"/>
                  </a:lnTo>
                  <a:lnTo>
                    <a:pt x="73" y="975"/>
                  </a:lnTo>
                  <a:lnTo>
                    <a:pt x="102" y="925"/>
                  </a:lnTo>
                  <a:lnTo>
                    <a:pt x="119" y="898"/>
                  </a:lnTo>
                  <a:lnTo>
                    <a:pt x="134" y="873"/>
                  </a:lnTo>
                  <a:lnTo>
                    <a:pt x="148" y="848"/>
                  </a:lnTo>
                  <a:lnTo>
                    <a:pt x="161" y="825"/>
                  </a:lnTo>
                  <a:lnTo>
                    <a:pt x="175" y="802"/>
                  </a:lnTo>
                  <a:lnTo>
                    <a:pt x="188" y="780"/>
                  </a:lnTo>
                  <a:lnTo>
                    <a:pt x="201" y="759"/>
                  </a:lnTo>
                  <a:lnTo>
                    <a:pt x="214" y="738"/>
                  </a:lnTo>
                  <a:lnTo>
                    <a:pt x="228" y="716"/>
                  </a:lnTo>
                  <a:lnTo>
                    <a:pt x="243" y="696"/>
                  </a:lnTo>
                  <a:lnTo>
                    <a:pt x="259" y="674"/>
                  </a:lnTo>
                  <a:lnTo>
                    <a:pt x="277" y="651"/>
                  </a:lnTo>
                  <a:lnTo>
                    <a:pt x="296" y="629"/>
                  </a:lnTo>
                  <a:lnTo>
                    <a:pt x="318" y="606"/>
                  </a:lnTo>
                  <a:lnTo>
                    <a:pt x="342" y="582"/>
                  </a:lnTo>
                  <a:lnTo>
                    <a:pt x="367" y="556"/>
                  </a:lnTo>
                  <a:lnTo>
                    <a:pt x="398" y="530"/>
                  </a:lnTo>
                  <a:lnTo>
                    <a:pt x="430" y="500"/>
                  </a:lnTo>
                  <a:lnTo>
                    <a:pt x="465" y="471"/>
                  </a:lnTo>
                  <a:lnTo>
                    <a:pt x="504" y="439"/>
                  </a:lnTo>
                  <a:lnTo>
                    <a:pt x="547" y="406"/>
                  </a:lnTo>
                  <a:lnTo>
                    <a:pt x="594" y="370"/>
                  </a:lnTo>
                  <a:lnTo>
                    <a:pt x="647" y="331"/>
                  </a:lnTo>
                  <a:lnTo>
                    <a:pt x="703" y="291"/>
                  </a:lnTo>
                  <a:lnTo>
                    <a:pt x="765" y="247"/>
                  </a:lnTo>
                  <a:lnTo>
                    <a:pt x="832" y="200"/>
                  </a:lnTo>
                  <a:lnTo>
                    <a:pt x="888" y="163"/>
                  </a:lnTo>
                  <a:lnTo>
                    <a:pt x="940" y="131"/>
                  </a:lnTo>
                  <a:lnTo>
                    <a:pt x="989" y="103"/>
                  </a:lnTo>
                  <a:lnTo>
                    <a:pt x="1035" y="78"/>
                  </a:lnTo>
                  <a:lnTo>
                    <a:pt x="1078" y="57"/>
                  </a:lnTo>
                  <a:lnTo>
                    <a:pt x="1119" y="40"/>
                  </a:lnTo>
                  <a:lnTo>
                    <a:pt x="1157" y="27"/>
                  </a:lnTo>
                  <a:lnTo>
                    <a:pt x="1193" y="16"/>
                  </a:lnTo>
                  <a:lnTo>
                    <a:pt x="1226" y="8"/>
                  </a:lnTo>
                  <a:lnTo>
                    <a:pt x="1257" y="3"/>
                  </a:lnTo>
                  <a:lnTo>
                    <a:pt x="1286" y="0"/>
                  </a:lnTo>
                  <a:lnTo>
                    <a:pt x="1314" y="0"/>
                  </a:lnTo>
                  <a:lnTo>
                    <a:pt x="1340" y="3"/>
                  </a:lnTo>
                  <a:lnTo>
                    <a:pt x="1365" y="7"/>
                  </a:lnTo>
                  <a:lnTo>
                    <a:pt x="1388" y="12"/>
                  </a:lnTo>
                  <a:lnTo>
                    <a:pt x="1411" y="19"/>
                  </a:lnTo>
                  <a:lnTo>
                    <a:pt x="1432" y="27"/>
                  </a:lnTo>
                  <a:lnTo>
                    <a:pt x="1453" y="36"/>
                  </a:lnTo>
                  <a:lnTo>
                    <a:pt x="1473" y="46"/>
                  </a:lnTo>
                  <a:lnTo>
                    <a:pt x="1493" y="56"/>
                  </a:lnTo>
                  <a:lnTo>
                    <a:pt x="1512" y="67"/>
                  </a:lnTo>
                  <a:lnTo>
                    <a:pt x="1531" y="78"/>
                  </a:lnTo>
                  <a:lnTo>
                    <a:pt x="1551" y="88"/>
                  </a:lnTo>
                  <a:lnTo>
                    <a:pt x="1571" y="98"/>
                  </a:lnTo>
                  <a:lnTo>
                    <a:pt x="1592" y="108"/>
                  </a:lnTo>
                  <a:lnTo>
                    <a:pt x="1612" y="118"/>
                  </a:lnTo>
                  <a:lnTo>
                    <a:pt x="1634" y="125"/>
                  </a:lnTo>
                  <a:lnTo>
                    <a:pt x="1656" y="132"/>
                  </a:lnTo>
                  <a:lnTo>
                    <a:pt x="1680" y="137"/>
                  </a:lnTo>
                  <a:lnTo>
                    <a:pt x="1705" y="142"/>
                  </a:lnTo>
                  <a:lnTo>
                    <a:pt x="1730" y="144"/>
                  </a:lnTo>
                  <a:lnTo>
                    <a:pt x="1757" y="142"/>
                  </a:lnTo>
                  <a:lnTo>
                    <a:pt x="1782" y="137"/>
                  </a:lnTo>
                  <a:lnTo>
                    <a:pt x="1806" y="132"/>
                  </a:lnTo>
                  <a:lnTo>
                    <a:pt x="1827" y="125"/>
                  </a:lnTo>
                  <a:lnTo>
                    <a:pt x="1849" y="118"/>
                  </a:lnTo>
                  <a:lnTo>
                    <a:pt x="1870" y="108"/>
                  </a:lnTo>
                  <a:lnTo>
                    <a:pt x="1891" y="98"/>
                  </a:lnTo>
                  <a:lnTo>
                    <a:pt x="1910" y="88"/>
                  </a:lnTo>
                  <a:lnTo>
                    <a:pt x="1929" y="78"/>
                  </a:lnTo>
                  <a:lnTo>
                    <a:pt x="1949" y="67"/>
                  </a:lnTo>
                  <a:lnTo>
                    <a:pt x="1968" y="56"/>
                  </a:lnTo>
                  <a:lnTo>
                    <a:pt x="1989" y="46"/>
                  </a:lnTo>
                  <a:lnTo>
                    <a:pt x="2008" y="36"/>
                  </a:lnTo>
                  <a:lnTo>
                    <a:pt x="2029" y="27"/>
                  </a:lnTo>
                  <a:lnTo>
                    <a:pt x="2050" y="19"/>
                  </a:lnTo>
                  <a:lnTo>
                    <a:pt x="2072" y="12"/>
                  </a:lnTo>
                  <a:lnTo>
                    <a:pt x="2096" y="7"/>
                  </a:lnTo>
                  <a:lnTo>
                    <a:pt x="2121" y="3"/>
                  </a:lnTo>
                  <a:lnTo>
                    <a:pt x="2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18"/>
            <p:cNvSpPr>
              <a:spLocks noEditPoints="1"/>
            </p:cNvSpPr>
            <p:nvPr/>
          </p:nvSpPr>
          <p:spPr bwMode="auto">
            <a:xfrm>
              <a:off x="9083675" y="6064250"/>
              <a:ext cx="560388" cy="169862"/>
            </a:xfrm>
            <a:custGeom>
              <a:avLst/>
              <a:gdLst>
                <a:gd name="T0" fmla="*/ 2574 w 3533"/>
                <a:gd name="T1" fmla="*/ 168 h 1069"/>
                <a:gd name="T2" fmla="*/ 2540 w 3533"/>
                <a:gd name="T3" fmla="*/ 221 h 1069"/>
                <a:gd name="T4" fmla="*/ 2551 w 3533"/>
                <a:gd name="T5" fmla="*/ 280 h 1069"/>
                <a:gd name="T6" fmla="*/ 2610 w 3533"/>
                <a:gd name="T7" fmla="*/ 308 h 1069"/>
                <a:gd name="T8" fmla="*/ 2893 w 3533"/>
                <a:gd name="T9" fmla="*/ 346 h 1069"/>
                <a:gd name="T10" fmla="*/ 3013 w 3533"/>
                <a:gd name="T11" fmla="*/ 376 h 1069"/>
                <a:gd name="T12" fmla="*/ 3063 w 3533"/>
                <a:gd name="T13" fmla="*/ 337 h 1069"/>
                <a:gd name="T14" fmla="*/ 3070 w 3533"/>
                <a:gd name="T15" fmla="*/ 278 h 1069"/>
                <a:gd name="T16" fmla="*/ 2967 w 3533"/>
                <a:gd name="T17" fmla="*/ 215 h 1069"/>
                <a:gd name="T18" fmla="*/ 2683 w 3533"/>
                <a:gd name="T19" fmla="*/ 158 h 1069"/>
                <a:gd name="T20" fmla="*/ 1111 w 3533"/>
                <a:gd name="T21" fmla="*/ 11 h 1069"/>
                <a:gd name="T22" fmla="*/ 1387 w 3533"/>
                <a:gd name="T23" fmla="*/ 57 h 1069"/>
                <a:gd name="T24" fmla="*/ 1590 w 3533"/>
                <a:gd name="T25" fmla="*/ 89 h 1069"/>
                <a:gd name="T26" fmla="*/ 1709 w 3533"/>
                <a:gd name="T27" fmla="*/ 103 h 1069"/>
                <a:gd name="T28" fmla="*/ 1762 w 3533"/>
                <a:gd name="T29" fmla="*/ 108 h 1069"/>
                <a:gd name="T30" fmla="*/ 1790 w 3533"/>
                <a:gd name="T31" fmla="*/ 107 h 1069"/>
                <a:gd name="T32" fmla="*/ 1874 w 3533"/>
                <a:gd name="T33" fmla="*/ 98 h 1069"/>
                <a:gd name="T34" fmla="*/ 2033 w 3533"/>
                <a:gd name="T35" fmla="*/ 75 h 1069"/>
                <a:gd name="T36" fmla="*/ 2285 w 3533"/>
                <a:gd name="T37" fmla="*/ 32 h 1069"/>
                <a:gd name="T38" fmla="*/ 2548 w 3533"/>
                <a:gd name="T39" fmla="*/ 1 h 1069"/>
                <a:gd name="T40" fmla="*/ 2816 w 3533"/>
                <a:gd name="T41" fmla="*/ 14 h 1069"/>
                <a:gd name="T42" fmla="*/ 3040 w 3533"/>
                <a:gd name="T43" fmla="*/ 62 h 1069"/>
                <a:gd name="T44" fmla="*/ 3207 w 3533"/>
                <a:gd name="T45" fmla="*/ 118 h 1069"/>
                <a:gd name="T46" fmla="*/ 3304 w 3533"/>
                <a:gd name="T47" fmla="*/ 146 h 1069"/>
                <a:gd name="T48" fmla="*/ 3359 w 3533"/>
                <a:gd name="T49" fmla="*/ 120 h 1069"/>
                <a:gd name="T50" fmla="*/ 3447 w 3533"/>
                <a:gd name="T51" fmla="*/ 104 h 1069"/>
                <a:gd name="T52" fmla="*/ 3521 w 3533"/>
                <a:gd name="T53" fmla="*/ 107 h 1069"/>
                <a:gd name="T54" fmla="*/ 3482 w 3533"/>
                <a:gd name="T55" fmla="*/ 251 h 1069"/>
                <a:gd name="T56" fmla="*/ 3337 w 3533"/>
                <a:gd name="T57" fmla="*/ 495 h 1069"/>
                <a:gd name="T58" fmla="*/ 3142 w 3533"/>
                <a:gd name="T59" fmla="*/ 686 h 1069"/>
                <a:gd name="T60" fmla="*/ 2917 w 3533"/>
                <a:gd name="T61" fmla="*/ 828 h 1069"/>
                <a:gd name="T62" fmla="*/ 2674 w 3533"/>
                <a:gd name="T63" fmla="*/ 930 h 1069"/>
                <a:gd name="T64" fmla="*/ 2432 w 3533"/>
                <a:gd name="T65" fmla="*/ 998 h 1069"/>
                <a:gd name="T66" fmla="*/ 2204 w 3533"/>
                <a:gd name="T67" fmla="*/ 1041 h 1069"/>
                <a:gd name="T68" fmla="*/ 2008 w 3533"/>
                <a:gd name="T69" fmla="*/ 1061 h 1069"/>
                <a:gd name="T70" fmla="*/ 1858 w 3533"/>
                <a:gd name="T71" fmla="*/ 1069 h 1069"/>
                <a:gd name="T72" fmla="*/ 1766 w 3533"/>
                <a:gd name="T73" fmla="*/ 1069 h 1069"/>
                <a:gd name="T74" fmla="*/ 1674 w 3533"/>
                <a:gd name="T75" fmla="*/ 1069 h 1069"/>
                <a:gd name="T76" fmla="*/ 1524 w 3533"/>
                <a:gd name="T77" fmla="*/ 1061 h 1069"/>
                <a:gd name="T78" fmla="*/ 1329 w 3533"/>
                <a:gd name="T79" fmla="*/ 1041 h 1069"/>
                <a:gd name="T80" fmla="*/ 1101 w 3533"/>
                <a:gd name="T81" fmla="*/ 998 h 1069"/>
                <a:gd name="T82" fmla="*/ 857 w 3533"/>
                <a:gd name="T83" fmla="*/ 930 h 1069"/>
                <a:gd name="T84" fmla="*/ 615 w 3533"/>
                <a:gd name="T85" fmla="*/ 828 h 1069"/>
                <a:gd name="T86" fmla="*/ 389 w 3533"/>
                <a:gd name="T87" fmla="*/ 686 h 1069"/>
                <a:gd name="T88" fmla="*/ 196 w 3533"/>
                <a:gd name="T89" fmla="*/ 495 h 1069"/>
                <a:gd name="T90" fmla="*/ 51 w 3533"/>
                <a:gd name="T91" fmla="*/ 251 h 1069"/>
                <a:gd name="T92" fmla="*/ 12 w 3533"/>
                <a:gd name="T93" fmla="*/ 107 h 1069"/>
                <a:gd name="T94" fmla="*/ 86 w 3533"/>
                <a:gd name="T95" fmla="*/ 104 h 1069"/>
                <a:gd name="T96" fmla="*/ 174 w 3533"/>
                <a:gd name="T97" fmla="*/ 120 h 1069"/>
                <a:gd name="T98" fmla="*/ 229 w 3533"/>
                <a:gd name="T99" fmla="*/ 146 h 1069"/>
                <a:gd name="T100" fmla="*/ 326 w 3533"/>
                <a:gd name="T101" fmla="*/ 118 h 1069"/>
                <a:gd name="T102" fmla="*/ 493 w 3533"/>
                <a:gd name="T103" fmla="*/ 62 h 1069"/>
                <a:gd name="T104" fmla="*/ 718 w 3533"/>
                <a:gd name="T105" fmla="*/ 14 h 10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33" h="1069">
                  <a:moveTo>
                    <a:pt x="2683" y="158"/>
                  </a:moveTo>
                  <a:lnTo>
                    <a:pt x="2610" y="158"/>
                  </a:lnTo>
                  <a:lnTo>
                    <a:pt x="2590" y="161"/>
                  </a:lnTo>
                  <a:lnTo>
                    <a:pt x="2574" y="168"/>
                  </a:lnTo>
                  <a:lnTo>
                    <a:pt x="2561" y="178"/>
                  </a:lnTo>
                  <a:lnTo>
                    <a:pt x="2551" y="190"/>
                  </a:lnTo>
                  <a:lnTo>
                    <a:pt x="2544" y="204"/>
                  </a:lnTo>
                  <a:lnTo>
                    <a:pt x="2540" y="221"/>
                  </a:lnTo>
                  <a:lnTo>
                    <a:pt x="2538" y="236"/>
                  </a:lnTo>
                  <a:lnTo>
                    <a:pt x="2540" y="252"/>
                  </a:lnTo>
                  <a:lnTo>
                    <a:pt x="2544" y="267"/>
                  </a:lnTo>
                  <a:lnTo>
                    <a:pt x="2551" y="280"/>
                  </a:lnTo>
                  <a:lnTo>
                    <a:pt x="2561" y="292"/>
                  </a:lnTo>
                  <a:lnTo>
                    <a:pt x="2574" y="301"/>
                  </a:lnTo>
                  <a:lnTo>
                    <a:pt x="2590" y="306"/>
                  </a:lnTo>
                  <a:lnTo>
                    <a:pt x="2610" y="308"/>
                  </a:lnTo>
                  <a:lnTo>
                    <a:pt x="2682" y="306"/>
                  </a:lnTo>
                  <a:lnTo>
                    <a:pt x="2754" y="313"/>
                  </a:lnTo>
                  <a:lnTo>
                    <a:pt x="2824" y="326"/>
                  </a:lnTo>
                  <a:lnTo>
                    <a:pt x="2893" y="346"/>
                  </a:lnTo>
                  <a:lnTo>
                    <a:pt x="2960" y="372"/>
                  </a:lnTo>
                  <a:lnTo>
                    <a:pt x="2979" y="377"/>
                  </a:lnTo>
                  <a:lnTo>
                    <a:pt x="2996" y="379"/>
                  </a:lnTo>
                  <a:lnTo>
                    <a:pt x="3013" y="376"/>
                  </a:lnTo>
                  <a:lnTo>
                    <a:pt x="3028" y="369"/>
                  </a:lnTo>
                  <a:lnTo>
                    <a:pt x="3042" y="361"/>
                  </a:lnTo>
                  <a:lnTo>
                    <a:pt x="3053" y="350"/>
                  </a:lnTo>
                  <a:lnTo>
                    <a:pt x="3063" y="337"/>
                  </a:lnTo>
                  <a:lnTo>
                    <a:pt x="3069" y="322"/>
                  </a:lnTo>
                  <a:lnTo>
                    <a:pt x="3073" y="308"/>
                  </a:lnTo>
                  <a:lnTo>
                    <a:pt x="3073" y="292"/>
                  </a:lnTo>
                  <a:lnTo>
                    <a:pt x="3070" y="278"/>
                  </a:lnTo>
                  <a:lnTo>
                    <a:pt x="3063" y="264"/>
                  </a:lnTo>
                  <a:lnTo>
                    <a:pt x="3051" y="252"/>
                  </a:lnTo>
                  <a:lnTo>
                    <a:pt x="3035" y="242"/>
                  </a:lnTo>
                  <a:lnTo>
                    <a:pt x="2967" y="215"/>
                  </a:lnTo>
                  <a:lnTo>
                    <a:pt x="2897" y="192"/>
                  </a:lnTo>
                  <a:lnTo>
                    <a:pt x="2827" y="175"/>
                  </a:lnTo>
                  <a:lnTo>
                    <a:pt x="2756" y="163"/>
                  </a:lnTo>
                  <a:lnTo>
                    <a:pt x="2683" y="158"/>
                  </a:lnTo>
                  <a:close/>
                  <a:moveTo>
                    <a:pt x="924" y="0"/>
                  </a:moveTo>
                  <a:lnTo>
                    <a:pt x="984" y="1"/>
                  </a:lnTo>
                  <a:lnTo>
                    <a:pt x="1047" y="4"/>
                  </a:lnTo>
                  <a:lnTo>
                    <a:pt x="1111" y="11"/>
                  </a:lnTo>
                  <a:lnTo>
                    <a:pt x="1179" y="20"/>
                  </a:lnTo>
                  <a:lnTo>
                    <a:pt x="1248" y="32"/>
                  </a:lnTo>
                  <a:lnTo>
                    <a:pt x="1321" y="45"/>
                  </a:lnTo>
                  <a:lnTo>
                    <a:pt x="1387" y="57"/>
                  </a:lnTo>
                  <a:lnTo>
                    <a:pt x="1446" y="66"/>
                  </a:lnTo>
                  <a:lnTo>
                    <a:pt x="1500" y="75"/>
                  </a:lnTo>
                  <a:lnTo>
                    <a:pt x="1548" y="83"/>
                  </a:lnTo>
                  <a:lnTo>
                    <a:pt x="1590" y="89"/>
                  </a:lnTo>
                  <a:lnTo>
                    <a:pt x="1628" y="93"/>
                  </a:lnTo>
                  <a:lnTo>
                    <a:pt x="1660" y="98"/>
                  </a:lnTo>
                  <a:lnTo>
                    <a:pt x="1687" y="101"/>
                  </a:lnTo>
                  <a:lnTo>
                    <a:pt x="1709" y="103"/>
                  </a:lnTo>
                  <a:lnTo>
                    <a:pt x="1729" y="105"/>
                  </a:lnTo>
                  <a:lnTo>
                    <a:pt x="1744" y="107"/>
                  </a:lnTo>
                  <a:lnTo>
                    <a:pt x="1755" y="107"/>
                  </a:lnTo>
                  <a:lnTo>
                    <a:pt x="1762" y="108"/>
                  </a:lnTo>
                  <a:lnTo>
                    <a:pt x="1766" y="108"/>
                  </a:lnTo>
                  <a:lnTo>
                    <a:pt x="1771" y="108"/>
                  </a:lnTo>
                  <a:lnTo>
                    <a:pt x="1778" y="107"/>
                  </a:lnTo>
                  <a:lnTo>
                    <a:pt x="1790" y="107"/>
                  </a:lnTo>
                  <a:lnTo>
                    <a:pt x="1805" y="105"/>
                  </a:lnTo>
                  <a:lnTo>
                    <a:pt x="1823" y="103"/>
                  </a:lnTo>
                  <a:lnTo>
                    <a:pt x="1846" y="101"/>
                  </a:lnTo>
                  <a:lnTo>
                    <a:pt x="1874" y="98"/>
                  </a:lnTo>
                  <a:lnTo>
                    <a:pt x="1906" y="93"/>
                  </a:lnTo>
                  <a:lnTo>
                    <a:pt x="1943" y="89"/>
                  </a:lnTo>
                  <a:lnTo>
                    <a:pt x="1985" y="83"/>
                  </a:lnTo>
                  <a:lnTo>
                    <a:pt x="2033" y="75"/>
                  </a:lnTo>
                  <a:lnTo>
                    <a:pt x="2087" y="66"/>
                  </a:lnTo>
                  <a:lnTo>
                    <a:pt x="2146" y="57"/>
                  </a:lnTo>
                  <a:lnTo>
                    <a:pt x="2212" y="45"/>
                  </a:lnTo>
                  <a:lnTo>
                    <a:pt x="2285" y="32"/>
                  </a:lnTo>
                  <a:lnTo>
                    <a:pt x="2355" y="20"/>
                  </a:lnTo>
                  <a:lnTo>
                    <a:pt x="2422" y="11"/>
                  </a:lnTo>
                  <a:lnTo>
                    <a:pt x="2487" y="4"/>
                  </a:lnTo>
                  <a:lnTo>
                    <a:pt x="2548" y="1"/>
                  </a:lnTo>
                  <a:lnTo>
                    <a:pt x="2609" y="0"/>
                  </a:lnTo>
                  <a:lnTo>
                    <a:pt x="2682" y="2"/>
                  </a:lnTo>
                  <a:lnTo>
                    <a:pt x="2751" y="7"/>
                  </a:lnTo>
                  <a:lnTo>
                    <a:pt x="2816" y="14"/>
                  </a:lnTo>
                  <a:lnTo>
                    <a:pt x="2877" y="24"/>
                  </a:lnTo>
                  <a:lnTo>
                    <a:pt x="2934" y="35"/>
                  </a:lnTo>
                  <a:lnTo>
                    <a:pt x="2987" y="48"/>
                  </a:lnTo>
                  <a:lnTo>
                    <a:pt x="3040" y="62"/>
                  </a:lnTo>
                  <a:lnTo>
                    <a:pt x="3089" y="77"/>
                  </a:lnTo>
                  <a:lnTo>
                    <a:pt x="3133" y="91"/>
                  </a:lnTo>
                  <a:lnTo>
                    <a:pt x="3172" y="105"/>
                  </a:lnTo>
                  <a:lnTo>
                    <a:pt x="3207" y="118"/>
                  </a:lnTo>
                  <a:lnTo>
                    <a:pt x="3238" y="129"/>
                  </a:lnTo>
                  <a:lnTo>
                    <a:pt x="3264" y="138"/>
                  </a:lnTo>
                  <a:lnTo>
                    <a:pt x="3286" y="143"/>
                  </a:lnTo>
                  <a:lnTo>
                    <a:pt x="3304" y="146"/>
                  </a:lnTo>
                  <a:lnTo>
                    <a:pt x="3315" y="143"/>
                  </a:lnTo>
                  <a:lnTo>
                    <a:pt x="3324" y="139"/>
                  </a:lnTo>
                  <a:lnTo>
                    <a:pt x="3340" y="128"/>
                  </a:lnTo>
                  <a:lnTo>
                    <a:pt x="3359" y="120"/>
                  </a:lnTo>
                  <a:lnTo>
                    <a:pt x="3379" y="113"/>
                  </a:lnTo>
                  <a:lnTo>
                    <a:pt x="3402" y="109"/>
                  </a:lnTo>
                  <a:lnTo>
                    <a:pt x="3424" y="105"/>
                  </a:lnTo>
                  <a:lnTo>
                    <a:pt x="3447" y="104"/>
                  </a:lnTo>
                  <a:lnTo>
                    <a:pt x="3468" y="104"/>
                  </a:lnTo>
                  <a:lnTo>
                    <a:pt x="3492" y="104"/>
                  </a:lnTo>
                  <a:lnTo>
                    <a:pt x="3508" y="105"/>
                  </a:lnTo>
                  <a:lnTo>
                    <a:pt x="3521" y="107"/>
                  </a:lnTo>
                  <a:lnTo>
                    <a:pt x="3530" y="107"/>
                  </a:lnTo>
                  <a:lnTo>
                    <a:pt x="3533" y="108"/>
                  </a:lnTo>
                  <a:lnTo>
                    <a:pt x="3510" y="181"/>
                  </a:lnTo>
                  <a:lnTo>
                    <a:pt x="3482" y="251"/>
                  </a:lnTo>
                  <a:lnTo>
                    <a:pt x="3451" y="318"/>
                  </a:lnTo>
                  <a:lnTo>
                    <a:pt x="3417" y="380"/>
                  </a:lnTo>
                  <a:lnTo>
                    <a:pt x="3378" y="440"/>
                  </a:lnTo>
                  <a:lnTo>
                    <a:pt x="3337" y="495"/>
                  </a:lnTo>
                  <a:lnTo>
                    <a:pt x="3292" y="548"/>
                  </a:lnTo>
                  <a:lnTo>
                    <a:pt x="3244" y="596"/>
                  </a:lnTo>
                  <a:lnTo>
                    <a:pt x="3195" y="642"/>
                  </a:lnTo>
                  <a:lnTo>
                    <a:pt x="3142" y="686"/>
                  </a:lnTo>
                  <a:lnTo>
                    <a:pt x="3089" y="725"/>
                  </a:lnTo>
                  <a:lnTo>
                    <a:pt x="3033" y="762"/>
                  </a:lnTo>
                  <a:lnTo>
                    <a:pt x="2976" y="796"/>
                  </a:lnTo>
                  <a:lnTo>
                    <a:pt x="2917" y="828"/>
                  </a:lnTo>
                  <a:lnTo>
                    <a:pt x="2857" y="857"/>
                  </a:lnTo>
                  <a:lnTo>
                    <a:pt x="2797" y="883"/>
                  </a:lnTo>
                  <a:lnTo>
                    <a:pt x="2736" y="908"/>
                  </a:lnTo>
                  <a:lnTo>
                    <a:pt x="2674" y="930"/>
                  </a:lnTo>
                  <a:lnTo>
                    <a:pt x="2614" y="951"/>
                  </a:lnTo>
                  <a:lnTo>
                    <a:pt x="2553" y="968"/>
                  </a:lnTo>
                  <a:lnTo>
                    <a:pt x="2491" y="984"/>
                  </a:lnTo>
                  <a:lnTo>
                    <a:pt x="2432" y="998"/>
                  </a:lnTo>
                  <a:lnTo>
                    <a:pt x="2373" y="1011"/>
                  </a:lnTo>
                  <a:lnTo>
                    <a:pt x="2315" y="1022"/>
                  </a:lnTo>
                  <a:lnTo>
                    <a:pt x="2259" y="1032"/>
                  </a:lnTo>
                  <a:lnTo>
                    <a:pt x="2204" y="1041"/>
                  </a:lnTo>
                  <a:lnTo>
                    <a:pt x="2152" y="1047"/>
                  </a:lnTo>
                  <a:lnTo>
                    <a:pt x="2102" y="1053"/>
                  </a:lnTo>
                  <a:lnTo>
                    <a:pt x="2054" y="1057"/>
                  </a:lnTo>
                  <a:lnTo>
                    <a:pt x="2008" y="1061"/>
                  </a:lnTo>
                  <a:lnTo>
                    <a:pt x="1965" y="1065"/>
                  </a:lnTo>
                  <a:lnTo>
                    <a:pt x="1927" y="1066"/>
                  </a:lnTo>
                  <a:lnTo>
                    <a:pt x="1890" y="1068"/>
                  </a:lnTo>
                  <a:lnTo>
                    <a:pt x="1858" y="1069"/>
                  </a:lnTo>
                  <a:lnTo>
                    <a:pt x="1830" y="1069"/>
                  </a:lnTo>
                  <a:lnTo>
                    <a:pt x="1806" y="1069"/>
                  </a:lnTo>
                  <a:lnTo>
                    <a:pt x="1783" y="1069"/>
                  </a:lnTo>
                  <a:lnTo>
                    <a:pt x="1766" y="1069"/>
                  </a:lnTo>
                  <a:lnTo>
                    <a:pt x="1750" y="1069"/>
                  </a:lnTo>
                  <a:lnTo>
                    <a:pt x="1727" y="1069"/>
                  </a:lnTo>
                  <a:lnTo>
                    <a:pt x="1703" y="1069"/>
                  </a:lnTo>
                  <a:lnTo>
                    <a:pt x="1674" y="1069"/>
                  </a:lnTo>
                  <a:lnTo>
                    <a:pt x="1642" y="1068"/>
                  </a:lnTo>
                  <a:lnTo>
                    <a:pt x="1606" y="1066"/>
                  </a:lnTo>
                  <a:lnTo>
                    <a:pt x="1567" y="1065"/>
                  </a:lnTo>
                  <a:lnTo>
                    <a:pt x="1524" y="1061"/>
                  </a:lnTo>
                  <a:lnTo>
                    <a:pt x="1479" y="1057"/>
                  </a:lnTo>
                  <a:lnTo>
                    <a:pt x="1431" y="1053"/>
                  </a:lnTo>
                  <a:lnTo>
                    <a:pt x="1380" y="1047"/>
                  </a:lnTo>
                  <a:lnTo>
                    <a:pt x="1329" y="1041"/>
                  </a:lnTo>
                  <a:lnTo>
                    <a:pt x="1274" y="1032"/>
                  </a:lnTo>
                  <a:lnTo>
                    <a:pt x="1217" y="1022"/>
                  </a:lnTo>
                  <a:lnTo>
                    <a:pt x="1160" y="1011"/>
                  </a:lnTo>
                  <a:lnTo>
                    <a:pt x="1101" y="998"/>
                  </a:lnTo>
                  <a:lnTo>
                    <a:pt x="1040" y="984"/>
                  </a:lnTo>
                  <a:lnTo>
                    <a:pt x="980" y="968"/>
                  </a:lnTo>
                  <a:lnTo>
                    <a:pt x="919" y="951"/>
                  </a:lnTo>
                  <a:lnTo>
                    <a:pt x="857" y="930"/>
                  </a:lnTo>
                  <a:lnTo>
                    <a:pt x="797" y="908"/>
                  </a:lnTo>
                  <a:lnTo>
                    <a:pt x="736" y="883"/>
                  </a:lnTo>
                  <a:lnTo>
                    <a:pt x="676" y="857"/>
                  </a:lnTo>
                  <a:lnTo>
                    <a:pt x="615" y="828"/>
                  </a:lnTo>
                  <a:lnTo>
                    <a:pt x="557" y="796"/>
                  </a:lnTo>
                  <a:lnTo>
                    <a:pt x="500" y="762"/>
                  </a:lnTo>
                  <a:lnTo>
                    <a:pt x="444" y="725"/>
                  </a:lnTo>
                  <a:lnTo>
                    <a:pt x="389" y="686"/>
                  </a:lnTo>
                  <a:lnTo>
                    <a:pt x="338" y="642"/>
                  </a:lnTo>
                  <a:lnTo>
                    <a:pt x="288" y="596"/>
                  </a:lnTo>
                  <a:lnTo>
                    <a:pt x="241" y="548"/>
                  </a:lnTo>
                  <a:lnTo>
                    <a:pt x="196" y="495"/>
                  </a:lnTo>
                  <a:lnTo>
                    <a:pt x="155" y="440"/>
                  </a:lnTo>
                  <a:lnTo>
                    <a:pt x="116" y="380"/>
                  </a:lnTo>
                  <a:lnTo>
                    <a:pt x="82" y="318"/>
                  </a:lnTo>
                  <a:lnTo>
                    <a:pt x="51" y="251"/>
                  </a:lnTo>
                  <a:lnTo>
                    <a:pt x="23" y="181"/>
                  </a:lnTo>
                  <a:lnTo>
                    <a:pt x="0" y="108"/>
                  </a:lnTo>
                  <a:lnTo>
                    <a:pt x="3" y="107"/>
                  </a:lnTo>
                  <a:lnTo>
                    <a:pt x="12" y="107"/>
                  </a:lnTo>
                  <a:lnTo>
                    <a:pt x="25" y="105"/>
                  </a:lnTo>
                  <a:lnTo>
                    <a:pt x="41" y="104"/>
                  </a:lnTo>
                  <a:lnTo>
                    <a:pt x="65" y="104"/>
                  </a:lnTo>
                  <a:lnTo>
                    <a:pt x="86" y="104"/>
                  </a:lnTo>
                  <a:lnTo>
                    <a:pt x="109" y="105"/>
                  </a:lnTo>
                  <a:lnTo>
                    <a:pt x="131" y="109"/>
                  </a:lnTo>
                  <a:lnTo>
                    <a:pt x="154" y="113"/>
                  </a:lnTo>
                  <a:lnTo>
                    <a:pt x="174" y="120"/>
                  </a:lnTo>
                  <a:lnTo>
                    <a:pt x="194" y="128"/>
                  </a:lnTo>
                  <a:lnTo>
                    <a:pt x="209" y="139"/>
                  </a:lnTo>
                  <a:lnTo>
                    <a:pt x="217" y="143"/>
                  </a:lnTo>
                  <a:lnTo>
                    <a:pt x="229" y="146"/>
                  </a:lnTo>
                  <a:lnTo>
                    <a:pt x="246" y="143"/>
                  </a:lnTo>
                  <a:lnTo>
                    <a:pt x="269" y="138"/>
                  </a:lnTo>
                  <a:lnTo>
                    <a:pt x="295" y="129"/>
                  </a:lnTo>
                  <a:lnTo>
                    <a:pt x="326" y="118"/>
                  </a:lnTo>
                  <a:lnTo>
                    <a:pt x="360" y="105"/>
                  </a:lnTo>
                  <a:lnTo>
                    <a:pt x="400" y="91"/>
                  </a:lnTo>
                  <a:lnTo>
                    <a:pt x="444" y="77"/>
                  </a:lnTo>
                  <a:lnTo>
                    <a:pt x="493" y="62"/>
                  </a:lnTo>
                  <a:lnTo>
                    <a:pt x="545" y="48"/>
                  </a:lnTo>
                  <a:lnTo>
                    <a:pt x="599" y="35"/>
                  </a:lnTo>
                  <a:lnTo>
                    <a:pt x="656" y="24"/>
                  </a:lnTo>
                  <a:lnTo>
                    <a:pt x="718" y="14"/>
                  </a:lnTo>
                  <a:lnTo>
                    <a:pt x="782" y="7"/>
                  </a:lnTo>
                  <a:lnTo>
                    <a:pt x="851" y="2"/>
                  </a:lnTo>
                  <a:lnTo>
                    <a:pt x="9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72" name="Freeform 23"/>
          <p:cNvSpPr>
            <a:spLocks noEditPoints="1"/>
          </p:cNvSpPr>
          <p:nvPr/>
        </p:nvSpPr>
        <p:spPr bwMode="auto">
          <a:xfrm>
            <a:off x="4032728" y="6035439"/>
            <a:ext cx="525463" cy="484188"/>
          </a:xfrm>
          <a:custGeom>
            <a:avLst/>
            <a:gdLst>
              <a:gd name="T0" fmla="*/ 153 w 3306"/>
              <a:gd name="T1" fmla="*/ 2731 h 3042"/>
              <a:gd name="T2" fmla="*/ 279 w 3306"/>
              <a:gd name="T3" fmla="*/ 2889 h 3042"/>
              <a:gd name="T4" fmla="*/ 438 w 3306"/>
              <a:gd name="T5" fmla="*/ 2764 h 3042"/>
              <a:gd name="T6" fmla="*/ 313 w 3306"/>
              <a:gd name="T7" fmla="*/ 2606 h 3042"/>
              <a:gd name="T8" fmla="*/ 2492 w 3306"/>
              <a:gd name="T9" fmla="*/ 363 h 3042"/>
              <a:gd name="T10" fmla="*/ 2155 w 3306"/>
              <a:gd name="T11" fmla="*/ 470 h 3042"/>
              <a:gd name="T12" fmla="*/ 1684 w 3306"/>
              <a:gd name="T13" fmla="*/ 737 h 3042"/>
              <a:gd name="T14" fmla="*/ 1099 w 3306"/>
              <a:gd name="T15" fmla="*/ 1406 h 3042"/>
              <a:gd name="T16" fmla="*/ 653 w 3306"/>
              <a:gd name="T17" fmla="*/ 2002 h 3042"/>
              <a:gd name="T18" fmla="*/ 372 w 3306"/>
              <a:gd name="T19" fmla="*/ 2424 h 3042"/>
              <a:gd name="T20" fmla="*/ 557 w 3306"/>
              <a:gd name="T21" fmla="*/ 2611 h 3042"/>
              <a:gd name="T22" fmla="*/ 758 w 3306"/>
              <a:gd name="T23" fmla="*/ 2679 h 3042"/>
              <a:gd name="T24" fmla="*/ 1306 w 3306"/>
              <a:gd name="T25" fmla="*/ 2294 h 3042"/>
              <a:gd name="T26" fmla="*/ 1920 w 3306"/>
              <a:gd name="T27" fmla="*/ 1775 h 3042"/>
              <a:gd name="T28" fmla="*/ 2282 w 3306"/>
              <a:gd name="T29" fmla="*/ 1388 h 3042"/>
              <a:gd name="T30" fmla="*/ 2268 w 3306"/>
              <a:gd name="T31" fmla="*/ 1242 h 3042"/>
              <a:gd name="T32" fmla="*/ 2294 w 3306"/>
              <a:gd name="T33" fmla="*/ 1150 h 3042"/>
              <a:gd name="T34" fmla="*/ 2382 w 3306"/>
              <a:gd name="T35" fmla="*/ 1070 h 3042"/>
              <a:gd name="T36" fmla="*/ 2462 w 3306"/>
              <a:gd name="T37" fmla="*/ 1206 h 3042"/>
              <a:gd name="T38" fmla="*/ 2412 w 3306"/>
              <a:gd name="T39" fmla="*/ 1182 h 3042"/>
              <a:gd name="T40" fmla="*/ 2390 w 3306"/>
              <a:gd name="T41" fmla="*/ 1218 h 3042"/>
              <a:gd name="T42" fmla="*/ 2383 w 3306"/>
              <a:gd name="T43" fmla="*/ 1314 h 3042"/>
              <a:gd name="T44" fmla="*/ 2867 w 3306"/>
              <a:gd name="T45" fmla="*/ 850 h 3042"/>
              <a:gd name="T46" fmla="*/ 2946 w 3306"/>
              <a:gd name="T47" fmla="*/ 534 h 3042"/>
              <a:gd name="T48" fmla="*/ 2735 w 3306"/>
              <a:gd name="T49" fmla="*/ 348 h 3042"/>
              <a:gd name="T50" fmla="*/ 1915 w 3306"/>
              <a:gd name="T51" fmla="*/ 244 h 3042"/>
              <a:gd name="T52" fmla="*/ 1871 w 3306"/>
              <a:gd name="T53" fmla="*/ 309 h 3042"/>
              <a:gd name="T54" fmla="*/ 1894 w 3306"/>
              <a:gd name="T55" fmla="*/ 318 h 3042"/>
              <a:gd name="T56" fmla="*/ 1964 w 3306"/>
              <a:gd name="T57" fmla="*/ 235 h 3042"/>
              <a:gd name="T58" fmla="*/ 2915 w 3306"/>
              <a:gd name="T59" fmla="*/ 279 h 3042"/>
              <a:gd name="T60" fmla="*/ 3112 w 3306"/>
              <a:gd name="T61" fmla="*/ 557 h 3042"/>
              <a:gd name="T62" fmla="*/ 3143 w 3306"/>
              <a:gd name="T63" fmla="*/ 354 h 3042"/>
              <a:gd name="T64" fmla="*/ 2957 w 3306"/>
              <a:gd name="T65" fmla="*/ 201 h 3042"/>
              <a:gd name="T66" fmla="*/ 2361 w 3306"/>
              <a:gd name="T67" fmla="*/ 56 h 3042"/>
              <a:gd name="T68" fmla="*/ 2190 w 3306"/>
              <a:gd name="T69" fmla="*/ 246 h 3042"/>
              <a:gd name="T70" fmla="*/ 2429 w 3306"/>
              <a:gd name="T71" fmla="*/ 224 h 3042"/>
              <a:gd name="T72" fmla="*/ 2649 w 3306"/>
              <a:gd name="T73" fmla="*/ 118 h 3042"/>
              <a:gd name="T74" fmla="*/ 2911 w 3306"/>
              <a:gd name="T75" fmla="*/ 48 h 3042"/>
              <a:gd name="T76" fmla="*/ 3197 w 3306"/>
              <a:gd name="T77" fmla="*/ 158 h 3042"/>
              <a:gd name="T78" fmla="*/ 3304 w 3306"/>
              <a:gd name="T79" fmla="*/ 455 h 3042"/>
              <a:gd name="T80" fmla="*/ 3208 w 3306"/>
              <a:gd name="T81" fmla="*/ 687 h 3042"/>
              <a:gd name="T82" fmla="*/ 2858 w 3306"/>
              <a:gd name="T83" fmla="*/ 1083 h 3042"/>
              <a:gd name="T84" fmla="*/ 2479 w 3306"/>
              <a:gd name="T85" fmla="*/ 1514 h 3042"/>
              <a:gd name="T86" fmla="*/ 2522 w 3306"/>
              <a:gd name="T87" fmla="*/ 1523 h 3042"/>
              <a:gd name="T88" fmla="*/ 2661 w 3306"/>
              <a:gd name="T89" fmla="*/ 1428 h 3042"/>
              <a:gd name="T90" fmla="*/ 2571 w 3306"/>
              <a:gd name="T91" fmla="*/ 1628 h 3042"/>
              <a:gd name="T92" fmla="*/ 2477 w 3306"/>
              <a:gd name="T93" fmla="*/ 1638 h 3042"/>
              <a:gd name="T94" fmla="*/ 2406 w 3306"/>
              <a:gd name="T95" fmla="*/ 1602 h 3042"/>
              <a:gd name="T96" fmla="*/ 2150 w 3306"/>
              <a:gd name="T97" fmla="*/ 1775 h 3042"/>
              <a:gd name="T98" fmla="*/ 1535 w 3306"/>
              <a:gd name="T99" fmla="*/ 2307 h 3042"/>
              <a:gd name="T100" fmla="*/ 954 w 3306"/>
              <a:gd name="T101" fmla="*/ 2735 h 3042"/>
              <a:gd name="T102" fmla="*/ 495 w 3306"/>
              <a:gd name="T103" fmla="*/ 2963 h 3042"/>
              <a:gd name="T104" fmla="*/ 204 w 3306"/>
              <a:gd name="T105" fmla="*/ 3028 h 3042"/>
              <a:gd name="T106" fmla="*/ 7 w 3306"/>
              <a:gd name="T107" fmla="*/ 2811 h 3042"/>
              <a:gd name="T108" fmla="*/ 93 w 3306"/>
              <a:gd name="T109" fmla="*/ 2534 h 3042"/>
              <a:gd name="T110" fmla="*/ 235 w 3306"/>
              <a:gd name="T111" fmla="*/ 2356 h 3042"/>
              <a:gd name="T112" fmla="*/ 496 w 3306"/>
              <a:gd name="T113" fmla="*/ 1960 h 3042"/>
              <a:gd name="T114" fmla="*/ 912 w 3306"/>
              <a:gd name="T115" fmla="*/ 1397 h 3042"/>
              <a:gd name="T116" fmla="*/ 1460 w 3306"/>
              <a:gd name="T117" fmla="*/ 754 h 3042"/>
              <a:gd name="T118" fmla="*/ 1719 w 3306"/>
              <a:gd name="T119" fmla="*/ 329 h 3042"/>
              <a:gd name="T120" fmla="*/ 1817 w 3306"/>
              <a:gd name="T121" fmla="*/ 125 h 3042"/>
              <a:gd name="T122" fmla="*/ 2035 w 3306"/>
              <a:gd name="T123" fmla="*/ 91 h 3042"/>
              <a:gd name="T124" fmla="*/ 2276 w 3306"/>
              <a:gd name="T125" fmla="*/ 34 h 30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06" h="3042">
                <a:moveTo>
                  <a:pt x="284" y="2605"/>
                </a:moveTo>
                <a:lnTo>
                  <a:pt x="255" y="2610"/>
                </a:lnTo>
                <a:lnTo>
                  <a:pt x="229" y="2621"/>
                </a:lnTo>
                <a:lnTo>
                  <a:pt x="206" y="2636"/>
                </a:lnTo>
                <a:lnTo>
                  <a:pt x="187" y="2656"/>
                </a:lnTo>
                <a:lnTo>
                  <a:pt x="171" y="2678"/>
                </a:lnTo>
                <a:lnTo>
                  <a:pt x="159" y="2703"/>
                </a:lnTo>
                <a:lnTo>
                  <a:pt x="153" y="2731"/>
                </a:lnTo>
                <a:lnTo>
                  <a:pt x="153" y="2759"/>
                </a:lnTo>
                <a:lnTo>
                  <a:pt x="158" y="2787"/>
                </a:lnTo>
                <a:lnTo>
                  <a:pt x="169" y="2813"/>
                </a:lnTo>
                <a:lnTo>
                  <a:pt x="184" y="2837"/>
                </a:lnTo>
                <a:lnTo>
                  <a:pt x="203" y="2857"/>
                </a:lnTo>
                <a:lnTo>
                  <a:pt x="226" y="2872"/>
                </a:lnTo>
                <a:lnTo>
                  <a:pt x="251" y="2883"/>
                </a:lnTo>
                <a:lnTo>
                  <a:pt x="279" y="2889"/>
                </a:lnTo>
                <a:lnTo>
                  <a:pt x="308" y="2890"/>
                </a:lnTo>
                <a:lnTo>
                  <a:pt x="336" y="2884"/>
                </a:lnTo>
                <a:lnTo>
                  <a:pt x="362" y="2874"/>
                </a:lnTo>
                <a:lnTo>
                  <a:pt x="385" y="2859"/>
                </a:lnTo>
                <a:lnTo>
                  <a:pt x="405" y="2840"/>
                </a:lnTo>
                <a:lnTo>
                  <a:pt x="421" y="2817"/>
                </a:lnTo>
                <a:lnTo>
                  <a:pt x="432" y="2792"/>
                </a:lnTo>
                <a:lnTo>
                  <a:pt x="438" y="2764"/>
                </a:lnTo>
                <a:lnTo>
                  <a:pt x="438" y="2736"/>
                </a:lnTo>
                <a:lnTo>
                  <a:pt x="433" y="2708"/>
                </a:lnTo>
                <a:lnTo>
                  <a:pt x="423" y="2682"/>
                </a:lnTo>
                <a:lnTo>
                  <a:pt x="408" y="2659"/>
                </a:lnTo>
                <a:lnTo>
                  <a:pt x="389" y="2638"/>
                </a:lnTo>
                <a:lnTo>
                  <a:pt x="365" y="2623"/>
                </a:lnTo>
                <a:lnTo>
                  <a:pt x="340" y="2612"/>
                </a:lnTo>
                <a:lnTo>
                  <a:pt x="313" y="2606"/>
                </a:lnTo>
                <a:lnTo>
                  <a:pt x="284" y="2605"/>
                </a:lnTo>
                <a:close/>
                <a:moveTo>
                  <a:pt x="2624" y="305"/>
                </a:moveTo>
                <a:lnTo>
                  <a:pt x="2616" y="309"/>
                </a:lnTo>
                <a:lnTo>
                  <a:pt x="2599" y="317"/>
                </a:lnTo>
                <a:lnTo>
                  <a:pt x="2579" y="326"/>
                </a:lnTo>
                <a:lnTo>
                  <a:pt x="2554" y="337"/>
                </a:lnTo>
                <a:lnTo>
                  <a:pt x="2525" y="350"/>
                </a:lnTo>
                <a:lnTo>
                  <a:pt x="2492" y="363"/>
                </a:lnTo>
                <a:lnTo>
                  <a:pt x="2457" y="377"/>
                </a:lnTo>
                <a:lnTo>
                  <a:pt x="2419" y="392"/>
                </a:lnTo>
                <a:lnTo>
                  <a:pt x="2378" y="406"/>
                </a:lnTo>
                <a:lnTo>
                  <a:pt x="2336" y="422"/>
                </a:lnTo>
                <a:lnTo>
                  <a:pt x="2292" y="436"/>
                </a:lnTo>
                <a:lnTo>
                  <a:pt x="2247" y="448"/>
                </a:lnTo>
                <a:lnTo>
                  <a:pt x="2202" y="460"/>
                </a:lnTo>
                <a:lnTo>
                  <a:pt x="2155" y="470"/>
                </a:lnTo>
                <a:lnTo>
                  <a:pt x="2110" y="479"/>
                </a:lnTo>
                <a:lnTo>
                  <a:pt x="2065" y="485"/>
                </a:lnTo>
                <a:lnTo>
                  <a:pt x="2020" y="489"/>
                </a:lnTo>
                <a:lnTo>
                  <a:pt x="1977" y="490"/>
                </a:lnTo>
                <a:lnTo>
                  <a:pt x="1935" y="488"/>
                </a:lnTo>
                <a:lnTo>
                  <a:pt x="1850" y="570"/>
                </a:lnTo>
                <a:lnTo>
                  <a:pt x="1766" y="654"/>
                </a:lnTo>
                <a:lnTo>
                  <a:pt x="1684" y="737"/>
                </a:lnTo>
                <a:lnTo>
                  <a:pt x="1604" y="822"/>
                </a:lnTo>
                <a:lnTo>
                  <a:pt x="1527" y="906"/>
                </a:lnTo>
                <a:lnTo>
                  <a:pt x="1450" y="991"/>
                </a:lnTo>
                <a:lnTo>
                  <a:pt x="1375" y="1075"/>
                </a:lnTo>
                <a:lnTo>
                  <a:pt x="1304" y="1159"/>
                </a:lnTo>
                <a:lnTo>
                  <a:pt x="1233" y="1242"/>
                </a:lnTo>
                <a:lnTo>
                  <a:pt x="1164" y="1324"/>
                </a:lnTo>
                <a:lnTo>
                  <a:pt x="1099" y="1406"/>
                </a:lnTo>
                <a:lnTo>
                  <a:pt x="1034" y="1486"/>
                </a:lnTo>
                <a:lnTo>
                  <a:pt x="973" y="1566"/>
                </a:lnTo>
                <a:lnTo>
                  <a:pt x="914" y="1643"/>
                </a:lnTo>
                <a:lnTo>
                  <a:pt x="857" y="1720"/>
                </a:lnTo>
                <a:lnTo>
                  <a:pt x="802" y="1794"/>
                </a:lnTo>
                <a:lnTo>
                  <a:pt x="750" y="1865"/>
                </a:lnTo>
                <a:lnTo>
                  <a:pt x="700" y="1935"/>
                </a:lnTo>
                <a:lnTo>
                  <a:pt x="653" y="2002"/>
                </a:lnTo>
                <a:lnTo>
                  <a:pt x="608" y="2066"/>
                </a:lnTo>
                <a:lnTo>
                  <a:pt x="566" y="2128"/>
                </a:lnTo>
                <a:lnTo>
                  <a:pt x="527" y="2186"/>
                </a:lnTo>
                <a:lnTo>
                  <a:pt x="490" y="2241"/>
                </a:lnTo>
                <a:lnTo>
                  <a:pt x="457" y="2293"/>
                </a:lnTo>
                <a:lnTo>
                  <a:pt x="426" y="2340"/>
                </a:lnTo>
                <a:lnTo>
                  <a:pt x="398" y="2384"/>
                </a:lnTo>
                <a:lnTo>
                  <a:pt x="372" y="2424"/>
                </a:lnTo>
                <a:lnTo>
                  <a:pt x="350" y="2459"/>
                </a:lnTo>
                <a:lnTo>
                  <a:pt x="387" y="2470"/>
                </a:lnTo>
                <a:lnTo>
                  <a:pt x="423" y="2484"/>
                </a:lnTo>
                <a:lnTo>
                  <a:pt x="456" y="2502"/>
                </a:lnTo>
                <a:lnTo>
                  <a:pt x="486" y="2524"/>
                </a:lnTo>
                <a:lnTo>
                  <a:pt x="514" y="2550"/>
                </a:lnTo>
                <a:lnTo>
                  <a:pt x="538" y="2579"/>
                </a:lnTo>
                <a:lnTo>
                  <a:pt x="557" y="2611"/>
                </a:lnTo>
                <a:lnTo>
                  <a:pt x="573" y="2646"/>
                </a:lnTo>
                <a:lnTo>
                  <a:pt x="584" y="2684"/>
                </a:lnTo>
                <a:lnTo>
                  <a:pt x="590" y="2723"/>
                </a:lnTo>
                <a:lnTo>
                  <a:pt x="590" y="2746"/>
                </a:lnTo>
                <a:lnTo>
                  <a:pt x="589" y="2767"/>
                </a:lnTo>
                <a:lnTo>
                  <a:pt x="643" y="2742"/>
                </a:lnTo>
                <a:lnTo>
                  <a:pt x="699" y="2712"/>
                </a:lnTo>
                <a:lnTo>
                  <a:pt x="758" y="2679"/>
                </a:lnTo>
                <a:lnTo>
                  <a:pt x="819" y="2641"/>
                </a:lnTo>
                <a:lnTo>
                  <a:pt x="883" y="2600"/>
                </a:lnTo>
                <a:lnTo>
                  <a:pt x="950" y="2556"/>
                </a:lnTo>
                <a:lnTo>
                  <a:pt x="1017" y="2509"/>
                </a:lnTo>
                <a:lnTo>
                  <a:pt x="1088" y="2458"/>
                </a:lnTo>
                <a:lnTo>
                  <a:pt x="1158" y="2406"/>
                </a:lnTo>
                <a:lnTo>
                  <a:pt x="1232" y="2351"/>
                </a:lnTo>
                <a:lnTo>
                  <a:pt x="1306" y="2294"/>
                </a:lnTo>
                <a:lnTo>
                  <a:pt x="1381" y="2233"/>
                </a:lnTo>
                <a:lnTo>
                  <a:pt x="1457" y="2172"/>
                </a:lnTo>
                <a:lnTo>
                  <a:pt x="1534" y="2109"/>
                </a:lnTo>
                <a:lnTo>
                  <a:pt x="1611" y="2044"/>
                </a:lnTo>
                <a:lnTo>
                  <a:pt x="1688" y="1978"/>
                </a:lnTo>
                <a:lnTo>
                  <a:pt x="1766" y="1912"/>
                </a:lnTo>
                <a:lnTo>
                  <a:pt x="1843" y="1843"/>
                </a:lnTo>
                <a:lnTo>
                  <a:pt x="1920" y="1775"/>
                </a:lnTo>
                <a:lnTo>
                  <a:pt x="1997" y="1705"/>
                </a:lnTo>
                <a:lnTo>
                  <a:pt x="2073" y="1637"/>
                </a:lnTo>
                <a:lnTo>
                  <a:pt x="2147" y="1568"/>
                </a:lnTo>
                <a:lnTo>
                  <a:pt x="2221" y="1498"/>
                </a:lnTo>
                <a:lnTo>
                  <a:pt x="2294" y="1429"/>
                </a:lnTo>
                <a:lnTo>
                  <a:pt x="2286" y="1406"/>
                </a:lnTo>
                <a:lnTo>
                  <a:pt x="2282" y="1387"/>
                </a:lnTo>
                <a:lnTo>
                  <a:pt x="2282" y="1388"/>
                </a:lnTo>
                <a:lnTo>
                  <a:pt x="2281" y="1388"/>
                </a:lnTo>
                <a:lnTo>
                  <a:pt x="2277" y="1365"/>
                </a:lnTo>
                <a:lnTo>
                  <a:pt x="2271" y="1338"/>
                </a:lnTo>
                <a:lnTo>
                  <a:pt x="2268" y="1307"/>
                </a:lnTo>
                <a:lnTo>
                  <a:pt x="2267" y="1283"/>
                </a:lnTo>
                <a:lnTo>
                  <a:pt x="2267" y="1268"/>
                </a:lnTo>
                <a:lnTo>
                  <a:pt x="2268" y="1252"/>
                </a:lnTo>
                <a:lnTo>
                  <a:pt x="2268" y="1242"/>
                </a:lnTo>
                <a:lnTo>
                  <a:pt x="2269" y="1232"/>
                </a:lnTo>
                <a:lnTo>
                  <a:pt x="2272" y="1217"/>
                </a:lnTo>
                <a:lnTo>
                  <a:pt x="2276" y="1202"/>
                </a:lnTo>
                <a:lnTo>
                  <a:pt x="2278" y="1194"/>
                </a:lnTo>
                <a:lnTo>
                  <a:pt x="2280" y="1186"/>
                </a:lnTo>
                <a:lnTo>
                  <a:pt x="2285" y="1171"/>
                </a:lnTo>
                <a:lnTo>
                  <a:pt x="2292" y="1155"/>
                </a:lnTo>
                <a:lnTo>
                  <a:pt x="2294" y="1150"/>
                </a:lnTo>
                <a:lnTo>
                  <a:pt x="2296" y="1145"/>
                </a:lnTo>
                <a:lnTo>
                  <a:pt x="2305" y="1130"/>
                </a:lnTo>
                <a:lnTo>
                  <a:pt x="2316" y="1116"/>
                </a:lnTo>
                <a:lnTo>
                  <a:pt x="2317" y="1114"/>
                </a:lnTo>
                <a:lnTo>
                  <a:pt x="2318" y="1112"/>
                </a:lnTo>
                <a:lnTo>
                  <a:pt x="2337" y="1094"/>
                </a:lnTo>
                <a:lnTo>
                  <a:pt x="2358" y="1080"/>
                </a:lnTo>
                <a:lnTo>
                  <a:pt x="2382" y="1070"/>
                </a:lnTo>
                <a:lnTo>
                  <a:pt x="2412" y="1065"/>
                </a:lnTo>
                <a:lnTo>
                  <a:pt x="2442" y="1067"/>
                </a:lnTo>
                <a:lnTo>
                  <a:pt x="2472" y="1076"/>
                </a:lnTo>
                <a:lnTo>
                  <a:pt x="2503" y="1091"/>
                </a:lnTo>
                <a:lnTo>
                  <a:pt x="2531" y="1113"/>
                </a:lnTo>
                <a:lnTo>
                  <a:pt x="2547" y="1129"/>
                </a:lnTo>
                <a:lnTo>
                  <a:pt x="2465" y="1210"/>
                </a:lnTo>
                <a:lnTo>
                  <a:pt x="2462" y="1206"/>
                </a:lnTo>
                <a:lnTo>
                  <a:pt x="2459" y="1202"/>
                </a:lnTo>
                <a:lnTo>
                  <a:pt x="2455" y="1199"/>
                </a:lnTo>
                <a:lnTo>
                  <a:pt x="2443" y="1190"/>
                </a:lnTo>
                <a:lnTo>
                  <a:pt x="2433" y="1184"/>
                </a:lnTo>
                <a:lnTo>
                  <a:pt x="2424" y="1180"/>
                </a:lnTo>
                <a:lnTo>
                  <a:pt x="2417" y="1180"/>
                </a:lnTo>
                <a:lnTo>
                  <a:pt x="2417" y="1180"/>
                </a:lnTo>
                <a:lnTo>
                  <a:pt x="2412" y="1182"/>
                </a:lnTo>
                <a:lnTo>
                  <a:pt x="2408" y="1186"/>
                </a:lnTo>
                <a:lnTo>
                  <a:pt x="2407" y="1187"/>
                </a:lnTo>
                <a:lnTo>
                  <a:pt x="2402" y="1191"/>
                </a:lnTo>
                <a:lnTo>
                  <a:pt x="2398" y="1197"/>
                </a:lnTo>
                <a:lnTo>
                  <a:pt x="2398" y="1198"/>
                </a:lnTo>
                <a:lnTo>
                  <a:pt x="2391" y="1215"/>
                </a:lnTo>
                <a:lnTo>
                  <a:pt x="2390" y="1217"/>
                </a:lnTo>
                <a:lnTo>
                  <a:pt x="2390" y="1218"/>
                </a:lnTo>
                <a:lnTo>
                  <a:pt x="2385" y="1235"/>
                </a:lnTo>
                <a:lnTo>
                  <a:pt x="2384" y="1239"/>
                </a:lnTo>
                <a:lnTo>
                  <a:pt x="2384" y="1243"/>
                </a:lnTo>
                <a:lnTo>
                  <a:pt x="2382" y="1261"/>
                </a:lnTo>
                <a:lnTo>
                  <a:pt x="2382" y="1264"/>
                </a:lnTo>
                <a:lnTo>
                  <a:pt x="2381" y="1268"/>
                </a:lnTo>
                <a:lnTo>
                  <a:pt x="2381" y="1290"/>
                </a:lnTo>
                <a:lnTo>
                  <a:pt x="2383" y="1314"/>
                </a:lnTo>
                <a:lnTo>
                  <a:pt x="2388" y="1339"/>
                </a:lnTo>
                <a:lnTo>
                  <a:pt x="2464" y="1264"/>
                </a:lnTo>
                <a:lnTo>
                  <a:pt x="2539" y="1190"/>
                </a:lnTo>
                <a:lnTo>
                  <a:pt x="2612" y="1118"/>
                </a:lnTo>
                <a:lnTo>
                  <a:pt x="2680" y="1048"/>
                </a:lnTo>
                <a:lnTo>
                  <a:pt x="2746" y="980"/>
                </a:lnTo>
                <a:lnTo>
                  <a:pt x="2808" y="913"/>
                </a:lnTo>
                <a:lnTo>
                  <a:pt x="2867" y="850"/>
                </a:lnTo>
                <a:lnTo>
                  <a:pt x="2921" y="791"/>
                </a:lnTo>
                <a:lnTo>
                  <a:pt x="2940" y="749"/>
                </a:lnTo>
                <a:lnTo>
                  <a:pt x="2954" y="709"/>
                </a:lnTo>
                <a:lnTo>
                  <a:pt x="2963" y="671"/>
                </a:lnTo>
                <a:lnTo>
                  <a:pt x="2966" y="635"/>
                </a:lnTo>
                <a:lnTo>
                  <a:pt x="2965" y="600"/>
                </a:lnTo>
                <a:lnTo>
                  <a:pt x="2958" y="566"/>
                </a:lnTo>
                <a:lnTo>
                  <a:pt x="2946" y="534"/>
                </a:lnTo>
                <a:lnTo>
                  <a:pt x="2929" y="503"/>
                </a:lnTo>
                <a:lnTo>
                  <a:pt x="2908" y="475"/>
                </a:lnTo>
                <a:lnTo>
                  <a:pt x="2884" y="449"/>
                </a:lnTo>
                <a:lnTo>
                  <a:pt x="2857" y="425"/>
                </a:lnTo>
                <a:lnTo>
                  <a:pt x="2827" y="402"/>
                </a:lnTo>
                <a:lnTo>
                  <a:pt x="2797" y="382"/>
                </a:lnTo>
                <a:lnTo>
                  <a:pt x="2766" y="364"/>
                </a:lnTo>
                <a:lnTo>
                  <a:pt x="2735" y="348"/>
                </a:lnTo>
                <a:lnTo>
                  <a:pt x="2704" y="334"/>
                </a:lnTo>
                <a:lnTo>
                  <a:pt x="2675" y="322"/>
                </a:lnTo>
                <a:lnTo>
                  <a:pt x="2648" y="313"/>
                </a:lnTo>
                <a:lnTo>
                  <a:pt x="2624" y="305"/>
                </a:lnTo>
                <a:close/>
                <a:moveTo>
                  <a:pt x="1964" y="235"/>
                </a:moveTo>
                <a:lnTo>
                  <a:pt x="1948" y="236"/>
                </a:lnTo>
                <a:lnTo>
                  <a:pt x="1931" y="238"/>
                </a:lnTo>
                <a:lnTo>
                  <a:pt x="1915" y="244"/>
                </a:lnTo>
                <a:lnTo>
                  <a:pt x="1900" y="253"/>
                </a:lnTo>
                <a:lnTo>
                  <a:pt x="1887" y="265"/>
                </a:lnTo>
                <a:lnTo>
                  <a:pt x="1878" y="276"/>
                </a:lnTo>
                <a:lnTo>
                  <a:pt x="1873" y="288"/>
                </a:lnTo>
                <a:lnTo>
                  <a:pt x="1870" y="298"/>
                </a:lnTo>
                <a:lnTo>
                  <a:pt x="1870" y="307"/>
                </a:lnTo>
                <a:lnTo>
                  <a:pt x="1870" y="308"/>
                </a:lnTo>
                <a:lnTo>
                  <a:pt x="1871" y="309"/>
                </a:lnTo>
                <a:lnTo>
                  <a:pt x="1872" y="311"/>
                </a:lnTo>
                <a:lnTo>
                  <a:pt x="1874" y="314"/>
                </a:lnTo>
                <a:lnTo>
                  <a:pt x="1876" y="316"/>
                </a:lnTo>
                <a:lnTo>
                  <a:pt x="1880" y="319"/>
                </a:lnTo>
                <a:lnTo>
                  <a:pt x="1883" y="321"/>
                </a:lnTo>
                <a:lnTo>
                  <a:pt x="1886" y="322"/>
                </a:lnTo>
                <a:lnTo>
                  <a:pt x="1889" y="323"/>
                </a:lnTo>
                <a:lnTo>
                  <a:pt x="1894" y="318"/>
                </a:lnTo>
                <a:lnTo>
                  <a:pt x="1900" y="313"/>
                </a:lnTo>
                <a:lnTo>
                  <a:pt x="1913" y="301"/>
                </a:lnTo>
                <a:lnTo>
                  <a:pt x="1929" y="287"/>
                </a:lnTo>
                <a:lnTo>
                  <a:pt x="1949" y="272"/>
                </a:lnTo>
                <a:lnTo>
                  <a:pt x="1969" y="255"/>
                </a:lnTo>
                <a:lnTo>
                  <a:pt x="1991" y="238"/>
                </a:lnTo>
                <a:lnTo>
                  <a:pt x="1979" y="236"/>
                </a:lnTo>
                <a:lnTo>
                  <a:pt x="1964" y="235"/>
                </a:lnTo>
                <a:close/>
                <a:moveTo>
                  <a:pt x="2928" y="199"/>
                </a:moveTo>
                <a:lnTo>
                  <a:pt x="2899" y="201"/>
                </a:lnTo>
                <a:lnTo>
                  <a:pt x="2870" y="204"/>
                </a:lnTo>
                <a:lnTo>
                  <a:pt x="2841" y="210"/>
                </a:lnTo>
                <a:lnTo>
                  <a:pt x="2813" y="217"/>
                </a:lnTo>
                <a:lnTo>
                  <a:pt x="2847" y="236"/>
                </a:lnTo>
                <a:lnTo>
                  <a:pt x="2881" y="256"/>
                </a:lnTo>
                <a:lnTo>
                  <a:pt x="2915" y="279"/>
                </a:lnTo>
                <a:lnTo>
                  <a:pt x="2950" y="304"/>
                </a:lnTo>
                <a:lnTo>
                  <a:pt x="2981" y="331"/>
                </a:lnTo>
                <a:lnTo>
                  <a:pt x="3011" y="362"/>
                </a:lnTo>
                <a:lnTo>
                  <a:pt x="3039" y="395"/>
                </a:lnTo>
                <a:lnTo>
                  <a:pt x="3064" y="432"/>
                </a:lnTo>
                <a:lnTo>
                  <a:pt x="3085" y="471"/>
                </a:lnTo>
                <a:lnTo>
                  <a:pt x="3101" y="514"/>
                </a:lnTo>
                <a:lnTo>
                  <a:pt x="3112" y="557"/>
                </a:lnTo>
                <a:lnTo>
                  <a:pt x="3122" y="538"/>
                </a:lnTo>
                <a:lnTo>
                  <a:pt x="3132" y="517"/>
                </a:lnTo>
                <a:lnTo>
                  <a:pt x="3141" y="494"/>
                </a:lnTo>
                <a:lnTo>
                  <a:pt x="3148" y="468"/>
                </a:lnTo>
                <a:lnTo>
                  <a:pt x="3152" y="442"/>
                </a:lnTo>
                <a:lnTo>
                  <a:pt x="3153" y="414"/>
                </a:lnTo>
                <a:lnTo>
                  <a:pt x="3150" y="384"/>
                </a:lnTo>
                <a:lnTo>
                  <a:pt x="3143" y="354"/>
                </a:lnTo>
                <a:lnTo>
                  <a:pt x="3130" y="324"/>
                </a:lnTo>
                <a:lnTo>
                  <a:pt x="3112" y="293"/>
                </a:lnTo>
                <a:lnTo>
                  <a:pt x="3087" y="263"/>
                </a:lnTo>
                <a:lnTo>
                  <a:pt x="3064" y="243"/>
                </a:lnTo>
                <a:lnTo>
                  <a:pt x="3038" y="225"/>
                </a:lnTo>
                <a:lnTo>
                  <a:pt x="3012" y="214"/>
                </a:lnTo>
                <a:lnTo>
                  <a:pt x="2985" y="205"/>
                </a:lnTo>
                <a:lnTo>
                  <a:pt x="2957" y="201"/>
                </a:lnTo>
                <a:lnTo>
                  <a:pt x="2928" y="199"/>
                </a:lnTo>
                <a:close/>
                <a:moveTo>
                  <a:pt x="2355" y="0"/>
                </a:moveTo>
                <a:lnTo>
                  <a:pt x="2366" y="1"/>
                </a:lnTo>
                <a:lnTo>
                  <a:pt x="2373" y="5"/>
                </a:lnTo>
                <a:lnTo>
                  <a:pt x="2376" y="13"/>
                </a:lnTo>
                <a:lnTo>
                  <a:pt x="2375" y="24"/>
                </a:lnTo>
                <a:lnTo>
                  <a:pt x="2370" y="38"/>
                </a:lnTo>
                <a:lnTo>
                  <a:pt x="2361" y="56"/>
                </a:lnTo>
                <a:lnTo>
                  <a:pt x="2348" y="76"/>
                </a:lnTo>
                <a:lnTo>
                  <a:pt x="2330" y="98"/>
                </a:lnTo>
                <a:lnTo>
                  <a:pt x="2313" y="118"/>
                </a:lnTo>
                <a:lnTo>
                  <a:pt x="2292" y="140"/>
                </a:lnTo>
                <a:lnTo>
                  <a:pt x="2268" y="165"/>
                </a:lnTo>
                <a:lnTo>
                  <a:pt x="2243" y="191"/>
                </a:lnTo>
                <a:lnTo>
                  <a:pt x="2217" y="218"/>
                </a:lnTo>
                <a:lnTo>
                  <a:pt x="2190" y="246"/>
                </a:lnTo>
                <a:lnTo>
                  <a:pt x="2162" y="273"/>
                </a:lnTo>
                <a:lnTo>
                  <a:pt x="2136" y="299"/>
                </a:lnTo>
                <a:lnTo>
                  <a:pt x="2110" y="324"/>
                </a:lnTo>
                <a:lnTo>
                  <a:pt x="2173" y="310"/>
                </a:lnTo>
                <a:lnTo>
                  <a:pt x="2236" y="292"/>
                </a:lnTo>
                <a:lnTo>
                  <a:pt x="2301" y="272"/>
                </a:lnTo>
                <a:lnTo>
                  <a:pt x="2365" y="249"/>
                </a:lnTo>
                <a:lnTo>
                  <a:pt x="2429" y="224"/>
                </a:lnTo>
                <a:lnTo>
                  <a:pt x="2489" y="199"/>
                </a:lnTo>
                <a:lnTo>
                  <a:pt x="2545" y="174"/>
                </a:lnTo>
                <a:lnTo>
                  <a:pt x="2554" y="168"/>
                </a:lnTo>
                <a:lnTo>
                  <a:pt x="2566" y="161"/>
                </a:lnTo>
                <a:lnTo>
                  <a:pt x="2582" y="152"/>
                </a:lnTo>
                <a:lnTo>
                  <a:pt x="2601" y="141"/>
                </a:lnTo>
                <a:lnTo>
                  <a:pt x="2624" y="130"/>
                </a:lnTo>
                <a:lnTo>
                  <a:pt x="2649" y="118"/>
                </a:lnTo>
                <a:lnTo>
                  <a:pt x="2675" y="106"/>
                </a:lnTo>
                <a:lnTo>
                  <a:pt x="2704" y="94"/>
                </a:lnTo>
                <a:lnTo>
                  <a:pt x="2736" y="82"/>
                </a:lnTo>
                <a:lnTo>
                  <a:pt x="2769" y="72"/>
                </a:lnTo>
                <a:lnTo>
                  <a:pt x="2803" y="63"/>
                </a:lnTo>
                <a:lnTo>
                  <a:pt x="2839" y="56"/>
                </a:lnTo>
                <a:lnTo>
                  <a:pt x="2875" y="50"/>
                </a:lnTo>
                <a:lnTo>
                  <a:pt x="2911" y="48"/>
                </a:lnTo>
                <a:lnTo>
                  <a:pt x="2949" y="48"/>
                </a:lnTo>
                <a:lnTo>
                  <a:pt x="2986" y="51"/>
                </a:lnTo>
                <a:lnTo>
                  <a:pt x="3023" y="58"/>
                </a:lnTo>
                <a:lnTo>
                  <a:pt x="3060" y="68"/>
                </a:lnTo>
                <a:lnTo>
                  <a:pt x="3096" y="83"/>
                </a:lnTo>
                <a:lnTo>
                  <a:pt x="3130" y="103"/>
                </a:lnTo>
                <a:lnTo>
                  <a:pt x="3165" y="128"/>
                </a:lnTo>
                <a:lnTo>
                  <a:pt x="3197" y="158"/>
                </a:lnTo>
                <a:lnTo>
                  <a:pt x="3229" y="195"/>
                </a:lnTo>
                <a:lnTo>
                  <a:pt x="3254" y="233"/>
                </a:lnTo>
                <a:lnTo>
                  <a:pt x="3275" y="270"/>
                </a:lnTo>
                <a:lnTo>
                  <a:pt x="3290" y="307"/>
                </a:lnTo>
                <a:lnTo>
                  <a:pt x="3299" y="345"/>
                </a:lnTo>
                <a:lnTo>
                  <a:pt x="3305" y="382"/>
                </a:lnTo>
                <a:lnTo>
                  <a:pt x="3306" y="419"/>
                </a:lnTo>
                <a:lnTo>
                  <a:pt x="3304" y="455"/>
                </a:lnTo>
                <a:lnTo>
                  <a:pt x="3299" y="489"/>
                </a:lnTo>
                <a:lnTo>
                  <a:pt x="3291" y="523"/>
                </a:lnTo>
                <a:lnTo>
                  <a:pt x="3281" y="555"/>
                </a:lnTo>
                <a:lnTo>
                  <a:pt x="3268" y="585"/>
                </a:lnTo>
                <a:lnTo>
                  <a:pt x="3254" y="615"/>
                </a:lnTo>
                <a:lnTo>
                  <a:pt x="3240" y="641"/>
                </a:lnTo>
                <a:lnTo>
                  <a:pt x="3224" y="665"/>
                </a:lnTo>
                <a:lnTo>
                  <a:pt x="3208" y="687"/>
                </a:lnTo>
                <a:lnTo>
                  <a:pt x="3193" y="706"/>
                </a:lnTo>
                <a:lnTo>
                  <a:pt x="3156" y="751"/>
                </a:lnTo>
                <a:lnTo>
                  <a:pt x="3116" y="800"/>
                </a:lnTo>
                <a:lnTo>
                  <a:pt x="3072" y="851"/>
                </a:lnTo>
                <a:lnTo>
                  <a:pt x="3023" y="905"/>
                </a:lnTo>
                <a:lnTo>
                  <a:pt x="2972" y="961"/>
                </a:lnTo>
                <a:lnTo>
                  <a:pt x="2916" y="1021"/>
                </a:lnTo>
                <a:lnTo>
                  <a:pt x="2858" y="1083"/>
                </a:lnTo>
                <a:lnTo>
                  <a:pt x="2797" y="1146"/>
                </a:lnTo>
                <a:lnTo>
                  <a:pt x="2733" y="1213"/>
                </a:lnTo>
                <a:lnTo>
                  <a:pt x="2666" y="1280"/>
                </a:lnTo>
                <a:lnTo>
                  <a:pt x="2597" y="1349"/>
                </a:lnTo>
                <a:lnTo>
                  <a:pt x="2527" y="1418"/>
                </a:lnTo>
                <a:lnTo>
                  <a:pt x="2453" y="1489"/>
                </a:lnTo>
                <a:lnTo>
                  <a:pt x="2467" y="1503"/>
                </a:lnTo>
                <a:lnTo>
                  <a:pt x="2479" y="1514"/>
                </a:lnTo>
                <a:lnTo>
                  <a:pt x="2489" y="1521"/>
                </a:lnTo>
                <a:lnTo>
                  <a:pt x="2499" y="1525"/>
                </a:lnTo>
                <a:lnTo>
                  <a:pt x="2499" y="1525"/>
                </a:lnTo>
                <a:lnTo>
                  <a:pt x="2500" y="1526"/>
                </a:lnTo>
                <a:lnTo>
                  <a:pt x="2505" y="1527"/>
                </a:lnTo>
                <a:lnTo>
                  <a:pt x="2510" y="1528"/>
                </a:lnTo>
                <a:lnTo>
                  <a:pt x="2514" y="1528"/>
                </a:lnTo>
                <a:lnTo>
                  <a:pt x="2522" y="1523"/>
                </a:lnTo>
                <a:lnTo>
                  <a:pt x="2529" y="1514"/>
                </a:lnTo>
                <a:lnTo>
                  <a:pt x="2536" y="1499"/>
                </a:lnTo>
                <a:lnTo>
                  <a:pt x="2542" y="1479"/>
                </a:lnTo>
                <a:lnTo>
                  <a:pt x="2545" y="1465"/>
                </a:lnTo>
                <a:lnTo>
                  <a:pt x="2546" y="1451"/>
                </a:lnTo>
                <a:lnTo>
                  <a:pt x="2653" y="1347"/>
                </a:lnTo>
                <a:lnTo>
                  <a:pt x="2659" y="1388"/>
                </a:lnTo>
                <a:lnTo>
                  <a:pt x="2661" y="1428"/>
                </a:lnTo>
                <a:lnTo>
                  <a:pt x="2660" y="1467"/>
                </a:lnTo>
                <a:lnTo>
                  <a:pt x="2654" y="1503"/>
                </a:lnTo>
                <a:lnTo>
                  <a:pt x="2654" y="1503"/>
                </a:lnTo>
                <a:lnTo>
                  <a:pt x="2645" y="1537"/>
                </a:lnTo>
                <a:lnTo>
                  <a:pt x="2631" y="1567"/>
                </a:lnTo>
                <a:lnTo>
                  <a:pt x="2615" y="1592"/>
                </a:lnTo>
                <a:lnTo>
                  <a:pt x="2594" y="1612"/>
                </a:lnTo>
                <a:lnTo>
                  <a:pt x="2571" y="1628"/>
                </a:lnTo>
                <a:lnTo>
                  <a:pt x="2546" y="1638"/>
                </a:lnTo>
                <a:lnTo>
                  <a:pt x="2521" y="1643"/>
                </a:lnTo>
                <a:lnTo>
                  <a:pt x="2516" y="1642"/>
                </a:lnTo>
                <a:lnTo>
                  <a:pt x="2511" y="1642"/>
                </a:lnTo>
                <a:lnTo>
                  <a:pt x="2499" y="1642"/>
                </a:lnTo>
                <a:lnTo>
                  <a:pt x="2487" y="1641"/>
                </a:lnTo>
                <a:lnTo>
                  <a:pt x="2482" y="1640"/>
                </a:lnTo>
                <a:lnTo>
                  <a:pt x="2477" y="1638"/>
                </a:lnTo>
                <a:lnTo>
                  <a:pt x="2472" y="1637"/>
                </a:lnTo>
                <a:lnTo>
                  <a:pt x="2463" y="1634"/>
                </a:lnTo>
                <a:lnTo>
                  <a:pt x="2453" y="1631"/>
                </a:lnTo>
                <a:lnTo>
                  <a:pt x="2446" y="1627"/>
                </a:lnTo>
                <a:lnTo>
                  <a:pt x="2438" y="1623"/>
                </a:lnTo>
                <a:lnTo>
                  <a:pt x="2421" y="1613"/>
                </a:lnTo>
                <a:lnTo>
                  <a:pt x="2414" y="1608"/>
                </a:lnTo>
                <a:lnTo>
                  <a:pt x="2406" y="1602"/>
                </a:lnTo>
                <a:lnTo>
                  <a:pt x="2401" y="1598"/>
                </a:lnTo>
                <a:lnTo>
                  <a:pt x="2396" y="1594"/>
                </a:lnTo>
                <a:lnTo>
                  <a:pt x="2396" y="1594"/>
                </a:lnTo>
                <a:lnTo>
                  <a:pt x="2397" y="1594"/>
                </a:lnTo>
                <a:lnTo>
                  <a:pt x="2371" y="1569"/>
                </a:lnTo>
                <a:lnTo>
                  <a:pt x="2299" y="1637"/>
                </a:lnTo>
                <a:lnTo>
                  <a:pt x="2225" y="1705"/>
                </a:lnTo>
                <a:lnTo>
                  <a:pt x="2150" y="1775"/>
                </a:lnTo>
                <a:lnTo>
                  <a:pt x="2075" y="1844"/>
                </a:lnTo>
                <a:lnTo>
                  <a:pt x="1998" y="1913"/>
                </a:lnTo>
                <a:lnTo>
                  <a:pt x="1921" y="1980"/>
                </a:lnTo>
                <a:lnTo>
                  <a:pt x="1844" y="2047"/>
                </a:lnTo>
                <a:lnTo>
                  <a:pt x="1767" y="2115"/>
                </a:lnTo>
                <a:lnTo>
                  <a:pt x="1689" y="2180"/>
                </a:lnTo>
                <a:lnTo>
                  <a:pt x="1612" y="2244"/>
                </a:lnTo>
                <a:lnTo>
                  <a:pt x="1535" y="2307"/>
                </a:lnTo>
                <a:lnTo>
                  <a:pt x="1459" y="2368"/>
                </a:lnTo>
                <a:lnTo>
                  <a:pt x="1383" y="2427"/>
                </a:lnTo>
                <a:lnTo>
                  <a:pt x="1309" y="2485"/>
                </a:lnTo>
                <a:lnTo>
                  <a:pt x="1235" y="2540"/>
                </a:lnTo>
                <a:lnTo>
                  <a:pt x="1162" y="2592"/>
                </a:lnTo>
                <a:lnTo>
                  <a:pt x="1091" y="2642"/>
                </a:lnTo>
                <a:lnTo>
                  <a:pt x="1022" y="2690"/>
                </a:lnTo>
                <a:lnTo>
                  <a:pt x="954" y="2735"/>
                </a:lnTo>
                <a:lnTo>
                  <a:pt x="888" y="2776"/>
                </a:lnTo>
                <a:lnTo>
                  <a:pt x="824" y="2814"/>
                </a:lnTo>
                <a:lnTo>
                  <a:pt x="763" y="2849"/>
                </a:lnTo>
                <a:lnTo>
                  <a:pt x="703" y="2880"/>
                </a:lnTo>
                <a:lnTo>
                  <a:pt x="647" y="2907"/>
                </a:lnTo>
                <a:lnTo>
                  <a:pt x="593" y="2930"/>
                </a:lnTo>
                <a:lnTo>
                  <a:pt x="543" y="2948"/>
                </a:lnTo>
                <a:lnTo>
                  <a:pt x="495" y="2963"/>
                </a:lnTo>
                <a:lnTo>
                  <a:pt x="465" y="2987"/>
                </a:lnTo>
                <a:lnTo>
                  <a:pt x="433" y="3007"/>
                </a:lnTo>
                <a:lnTo>
                  <a:pt x="398" y="3024"/>
                </a:lnTo>
                <a:lnTo>
                  <a:pt x="360" y="3035"/>
                </a:lnTo>
                <a:lnTo>
                  <a:pt x="320" y="3041"/>
                </a:lnTo>
                <a:lnTo>
                  <a:pt x="280" y="3042"/>
                </a:lnTo>
                <a:lnTo>
                  <a:pt x="241" y="3037"/>
                </a:lnTo>
                <a:lnTo>
                  <a:pt x="204" y="3028"/>
                </a:lnTo>
                <a:lnTo>
                  <a:pt x="169" y="3013"/>
                </a:lnTo>
                <a:lnTo>
                  <a:pt x="135" y="2994"/>
                </a:lnTo>
                <a:lnTo>
                  <a:pt x="105" y="2972"/>
                </a:lnTo>
                <a:lnTo>
                  <a:pt x="78" y="2946"/>
                </a:lnTo>
                <a:lnTo>
                  <a:pt x="53" y="2917"/>
                </a:lnTo>
                <a:lnTo>
                  <a:pt x="33" y="2884"/>
                </a:lnTo>
                <a:lnTo>
                  <a:pt x="18" y="2849"/>
                </a:lnTo>
                <a:lnTo>
                  <a:pt x="7" y="2811"/>
                </a:lnTo>
                <a:lnTo>
                  <a:pt x="1" y="2772"/>
                </a:lnTo>
                <a:lnTo>
                  <a:pt x="0" y="2733"/>
                </a:lnTo>
                <a:lnTo>
                  <a:pt x="5" y="2695"/>
                </a:lnTo>
                <a:lnTo>
                  <a:pt x="14" y="2658"/>
                </a:lnTo>
                <a:lnTo>
                  <a:pt x="28" y="2623"/>
                </a:lnTo>
                <a:lnTo>
                  <a:pt x="46" y="2590"/>
                </a:lnTo>
                <a:lnTo>
                  <a:pt x="68" y="2561"/>
                </a:lnTo>
                <a:lnTo>
                  <a:pt x="93" y="2534"/>
                </a:lnTo>
                <a:lnTo>
                  <a:pt x="122" y="2510"/>
                </a:lnTo>
                <a:lnTo>
                  <a:pt x="153" y="2490"/>
                </a:lnTo>
                <a:lnTo>
                  <a:pt x="159" y="2479"/>
                </a:lnTo>
                <a:lnTo>
                  <a:pt x="170" y="2464"/>
                </a:lnTo>
                <a:lnTo>
                  <a:pt x="182" y="2443"/>
                </a:lnTo>
                <a:lnTo>
                  <a:pt x="197" y="2418"/>
                </a:lnTo>
                <a:lnTo>
                  <a:pt x="215" y="2389"/>
                </a:lnTo>
                <a:lnTo>
                  <a:pt x="235" y="2356"/>
                </a:lnTo>
                <a:lnTo>
                  <a:pt x="259" y="2319"/>
                </a:lnTo>
                <a:lnTo>
                  <a:pt x="286" y="2278"/>
                </a:lnTo>
                <a:lnTo>
                  <a:pt x="314" y="2232"/>
                </a:lnTo>
                <a:lnTo>
                  <a:pt x="345" y="2184"/>
                </a:lnTo>
                <a:lnTo>
                  <a:pt x="379" y="2133"/>
                </a:lnTo>
                <a:lnTo>
                  <a:pt x="416" y="2078"/>
                </a:lnTo>
                <a:lnTo>
                  <a:pt x="455" y="2020"/>
                </a:lnTo>
                <a:lnTo>
                  <a:pt x="496" y="1960"/>
                </a:lnTo>
                <a:lnTo>
                  <a:pt x="541" y="1897"/>
                </a:lnTo>
                <a:lnTo>
                  <a:pt x="587" y="1831"/>
                </a:lnTo>
                <a:lnTo>
                  <a:pt x="636" y="1764"/>
                </a:lnTo>
                <a:lnTo>
                  <a:pt x="687" y="1694"/>
                </a:lnTo>
                <a:lnTo>
                  <a:pt x="740" y="1622"/>
                </a:lnTo>
                <a:lnTo>
                  <a:pt x="795" y="1549"/>
                </a:lnTo>
                <a:lnTo>
                  <a:pt x="853" y="1473"/>
                </a:lnTo>
                <a:lnTo>
                  <a:pt x="912" y="1397"/>
                </a:lnTo>
                <a:lnTo>
                  <a:pt x="974" y="1319"/>
                </a:lnTo>
                <a:lnTo>
                  <a:pt x="1037" y="1240"/>
                </a:lnTo>
                <a:lnTo>
                  <a:pt x="1104" y="1161"/>
                </a:lnTo>
                <a:lnTo>
                  <a:pt x="1172" y="1080"/>
                </a:lnTo>
                <a:lnTo>
                  <a:pt x="1240" y="999"/>
                </a:lnTo>
                <a:lnTo>
                  <a:pt x="1312" y="917"/>
                </a:lnTo>
                <a:lnTo>
                  <a:pt x="1385" y="836"/>
                </a:lnTo>
                <a:lnTo>
                  <a:pt x="1460" y="754"/>
                </a:lnTo>
                <a:lnTo>
                  <a:pt x="1537" y="673"/>
                </a:lnTo>
                <a:lnTo>
                  <a:pt x="1615" y="591"/>
                </a:lnTo>
                <a:lnTo>
                  <a:pt x="1695" y="510"/>
                </a:lnTo>
                <a:lnTo>
                  <a:pt x="1777" y="431"/>
                </a:lnTo>
                <a:lnTo>
                  <a:pt x="1755" y="408"/>
                </a:lnTo>
                <a:lnTo>
                  <a:pt x="1739" y="384"/>
                </a:lnTo>
                <a:lnTo>
                  <a:pt x="1727" y="358"/>
                </a:lnTo>
                <a:lnTo>
                  <a:pt x="1719" y="329"/>
                </a:lnTo>
                <a:lnTo>
                  <a:pt x="1717" y="302"/>
                </a:lnTo>
                <a:lnTo>
                  <a:pt x="1719" y="274"/>
                </a:lnTo>
                <a:lnTo>
                  <a:pt x="1727" y="246"/>
                </a:lnTo>
                <a:lnTo>
                  <a:pt x="1738" y="217"/>
                </a:lnTo>
                <a:lnTo>
                  <a:pt x="1752" y="191"/>
                </a:lnTo>
                <a:lnTo>
                  <a:pt x="1770" y="166"/>
                </a:lnTo>
                <a:lnTo>
                  <a:pt x="1792" y="144"/>
                </a:lnTo>
                <a:lnTo>
                  <a:pt x="1817" y="125"/>
                </a:lnTo>
                <a:lnTo>
                  <a:pt x="1844" y="110"/>
                </a:lnTo>
                <a:lnTo>
                  <a:pt x="1871" y="98"/>
                </a:lnTo>
                <a:lnTo>
                  <a:pt x="1899" y="90"/>
                </a:lnTo>
                <a:lnTo>
                  <a:pt x="1927" y="85"/>
                </a:lnTo>
                <a:lnTo>
                  <a:pt x="1957" y="83"/>
                </a:lnTo>
                <a:lnTo>
                  <a:pt x="1984" y="83"/>
                </a:lnTo>
                <a:lnTo>
                  <a:pt x="2010" y="86"/>
                </a:lnTo>
                <a:lnTo>
                  <a:pt x="2035" y="91"/>
                </a:lnTo>
                <a:lnTo>
                  <a:pt x="2059" y="99"/>
                </a:lnTo>
                <a:lnTo>
                  <a:pt x="2079" y="108"/>
                </a:lnTo>
                <a:lnTo>
                  <a:pt x="2128" y="134"/>
                </a:lnTo>
                <a:lnTo>
                  <a:pt x="2161" y="111"/>
                </a:lnTo>
                <a:lnTo>
                  <a:pt x="2193" y="89"/>
                </a:lnTo>
                <a:lnTo>
                  <a:pt x="2223" y="68"/>
                </a:lnTo>
                <a:lnTo>
                  <a:pt x="2251" y="50"/>
                </a:lnTo>
                <a:lnTo>
                  <a:pt x="2276" y="34"/>
                </a:lnTo>
                <a:lnTo>
                  <a:pt x="2301" y="20"/>
                </a:lnTo>
                <a:lnTo>
                  <a:pt x="2322" y="9"/>
                </a:lnTo>
                <a:lnTo>
                  <a:pt x="2341" y="3"/>
                </a:lnTo>
                <a:lnTo>
                  <a:pt x="235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3" name="Freeform 139"/>
          <p:cNvSpPr>
            <a:spLocks/>
          </p:cNvSpPr>
          <p:nvPr/>
        </p:nvSpPr>
        <p:spPr bwMode="auto">
          <a:xfrm>
            <a:off x="4168459" y="5217877"/>
            <a:ext cx="254000" cy="577850"/>
          </a:xfrm>
          <a:custGeom>
            <a:avLst/>
            <a:gdLst>
              <a:gd name="T0" fmla="*/ 733 w 1437"/>
              <a:gd name="T1" fmla="*/ 5 h 3276"/>
              <a:gd name="T2" fmla="*/ 772 w 1437"/>
              <a:gd name="T3" fmla="*/ 43 h 3276"/>
              <a:gd name="T4" fmla="*/ 799 w 1437"/>
              <a:gd name="T5" fmla="*/ 133 h 3276"/>
              <a:gd name="T6" fmla="*/ 863 w 1437"/>
              <a:gd name="T7" fmla="*/ 229 h 3276"/>
              <a:gd name="T8" fmla="*/ 925 w 1437"/>
              <a:gd name="T9" fmla="*/ 325 h 3276"/>
              <a:gd name="T10" fmla="*/ 963 w 1437"/>
              <a:gd name="T11" fmla="*/ 408 h 3276"/>
              <a:gd name="T12" fmla="*/ 987 w 1437"/>
              <a:gd name="T13" fmla="*/ 508 h 3276"/>
              <a:gd name="T14" fmla="*/ 972 w 1437"/>
              <a:gd name="T15" fmla="*/ 612 h 3276"/>
              <a:gd name="T16" fmla="*/ 896 w 1437"/>
              <a:gd name="T17" fmla="*/ 707 h 3276"/>
              <a:gd name="T18" fmla="*/ 826 w 1437"/>
              <a:gd name="T19" fmla="*/ 872 h 3276"/>
              <a:gd name="T20" fmla="*/ 930 w 1437"/>
              <a:gd name="T21" fmla="*/ 911 h 3276"/>
              <a:gd name="T22" fmla="*/ 1019 w 1437"/>
              <a:gd name="T23" fmla="*/ 959 h 3276"/>
              <a:gd name="T24" fmla="*/ 1019 w 1437"/>
              <a:gd name="T25" fmla="*/ 1016 h 3276"/>
              <a:gd name="T26" fmla="*/ 935 w 1437"/>
              <a:gd name="T27" fmla="*/ 1062 h 3276"/>
              <a:gd name="T28" fmla="*/ 911 w 1437"/>
              <a:gd name="T29" fmla="*/ 1390 h 3276"/>
              <a:gd name="T30" fmla="*/ 939 w 1437"/>
              <a:gd name="T31" fmla="*/ 1732 h 3276"/>
              <a:gd name="T32" fmla="*/ 982 w 1437"/>
              <a:gd name="T33" fmla="*/ 1993 h 3276"/>
              <a:gd name="T34" fmla="*/ 1031 w 1437"/>
              <a:gd name="T35" fmla="*/ 2181 h 3276"/>
              <a:gd name="T36" fmla="*/ 1082 w 1437"/>
              <a:gd name="T37" fmla="*/ 2309 h 3276"/>
              <a:gd name="T38" fmla="*/ 1128 w 1437"/>
              <a:gd name="T39" fmla="*/ 2387 h 3276"/>
              <a:gd name="T40" fmla="*/ 1164 w 1437"/>
              <a:gd name="T41" fmla="*/ 2427 h 3276"/>
              <a:gd name="T42" fmla="*/ 1181 w 1437"/>
              <a:gd name="T43" fmla="*/ 2440 h 3276"/>
              <a:gd name="T44" fmla="*/ 1268 w 1437"/>
              <a:gd name="T45" fmla="*/ 2497 h 3276"/>
              <a:gd name="T46" fmla="*/ 1392 w 1437"/>
              <a:gd name="T47" fmla="*/ 2638 h 3276"/>
              <a:gd name="T48" fmla="*/ 1437 w 1437"/>
              <a:gd name="T49" fmla="*/ 2803 h 3276"/>
              <a:gd name="T50" fmla="*/ 1387 w 1437"/>
              <a:gd name="T51" fmla="*/ 2977 h 3276"/>
              <a:gd name="T52" fmla="*/ 1248 w 1437"/>
              <a:gd name="T53" fmla="*/ 3122 h 3276"/>
              <a:gd name="T54" fmla="*/ 1043 w 1437"/>
              <a:gd name="T55" fmla="*/ 3225 h 3276"/>
              <a:gd name="T56" fmla="*/ 787 w 1437"/>
              <a:gd name="T57" fmla="*/ 3274 h 3276"/>
              <a:gd name="T58" fmla="*/ 516 w 1437"/>
              <a:gd name="T59" fmla="*/ 3257 h 3276"/>
              <a:gd name="T60" fmla="*/ 284 w 1437"/>
              <a:gd name="T61" fmla="*/ 3180 h 3276"/>
              <a:gd name="T62" fmla="*/ 110 w 1437"/>
              <a:gd name="T63" fmla="*/ 3054 h 3276"/>
              <a:gd name="T64" fmla="*/ 13 w 1437"/>
              <a:gd name="T65" fmla="*/ 2892 h 3276"/>
              <a:gd name="T66" fmla="*/ 12 w 1437"/>
              <a:gd name="T67" fmla="*/ 2717 h 3276"/>
              <a:gd name="T68" fmla="*/ 99 w 1437"/>
              <a:gd name="T69" fmla="*/ 2563 h 3276"/>
              <a:gd name="T70" fmla="*/ 256 w 1437"/>
              <a:gd name="T71" fmla="*/ 2441 h 3276"/>
              <a:gd name="T72" fmla="*/ 262 w 1437"/>
              <a:gd name="T73" fmla="*/ 2437 h 3276"/>
              <a:gd name="T74" fmla="*/ 288 w 1437"/>
              <a:gd name="T75" fmla="*/ 2411 h 3276"/>
              <a:gd name="T76" fmla="*/ 330 w 1437"/>
              <a:gd name="T77" fmla="*/ 2353 h 3276"/>
              <a:gd name="T78" fmla="*/ 380 w 1437"/>
              <a:gd name="T79" fmla="*/ 2252 h 3276"/>
              <a:gd name="T80" fmla="*/ 431 w 1437"/>
              <a:gd name="T81" fmla="*/ 2095 h 3276"/>
              <a:gd name="T82" fmla="*/ 478 w 1437"/>
              <a:gd name="T83" fmla="*/ 1872 h 3276"/>
              <a:gd name="T84" fmla="*/ 514 w 1437"/>
              <a:gd name="T85" fmla="*/ 1572 h 3276"/>
              <a:gd name="T86" fmla="*/ 533 w 1437"/>
              <a:gd name="T87" fmla="*/ 1184 h 3276"/>
              <a:gd name="T88" fmla="*/ 451 w 1437"/>
              <a:gd name="T89" fmla="*/ 1041 h 3276"/>
              <a:gd name="T90" fmla="*/ 405 w 1437"/>
              <a:gd name="T91" fmla="*/ 988 h 3276"/>
              <a:gd name="T92" fmla="*/ 453 w 1437"/>
              <a:gd name="T93" fmla="*/ 933 h 3276"/>
              <a:gd name="T94" fmla="*/ 576 w 1437"/>
              <a:gd name="T95" fmla="*/ 896 h 3276"/>
              <a:gd name="T96" fmla="*/ 610 w 1437"/>
              <a:gd name="T97" fmla="*/ 747 h 3276"/>
              <a:gd name="T98" fmla="*/ 494 w 1437"/>
              <a:gd name="T99" fmla="*/ 662 h 3276"/>
              <a:gd name="T100" fmla="*/ 451 w 1437"/>
              <a:gd name="T101" fmla="*/ 561 h 3276"/>
              <a:gd name="T102" fmla="*/ 458 w 1437"/>
              <a:gd name="T103" fmla="*/ 458 h 3276"/>
              <a:gd name="T104" fmla="*/ 493 w 1437"/>
              <a:gd name="T105" fmla="*/ 364 h 3276"/>
              <a:gd name="T106" fmla="*/ 531 w 1437"/>
              <a:gd name="T107" fmla="*/ 294 h 3276"/>
              <a:gd name="T108" fmla="*/ 610 w 1437"/>
              <a:gd name="T109" fmla="*/ 178 h 3276"/>
              <a:gd name="T110" fmla="*/ 653 w 1437"/>
              <a:gd name="T111" fmla="*/ 83 h 3276"/>
              <a:gd name="T112" fmla="*/ 684 w 1437"/>
              <a:gd name="T113" fmla="*/ 18 h 3276"/>
              <a:gd name="T114" fmla="*/ 717 w 1437"/>
              <a:gd name="T115" fmla="*/ 1 h 3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37" h="3276">
                <a:moveTo>
                  <a:pt x="718" y="0"/>
                </a:moveTo>
                <a:lnTo>
                  <a:pt x="720" y="1"/>
                </a:lnTo>
                <a:lnTo>
                  <a:pt x="725" y="2"/>
                </a:lnTo>
                <a:lnTo>
                  <a:pt x="733" y="5"/>
                </a:lnTo>
                <a:lnTo>
                  <a:pt x="742" y="11"/>
                </a:lnTo>
                <a:lnTo>
                  <a:pt x="752" y="18"/>
                </a:lnTo>
                <a:lnTo>
                  <a:pt x="763" y="30"/>
                </a:lnTo>
                <a:lnTo>
                  <a:pt x="772" y="43"/>
                </a:lnTo>
                <a:lnTo>
                  <a:pt x="779" y="62"/>
                </a:lnTo>
                <a:lnTo>
                  <a:pt x="784" y="83"/>
                </a:lnTo>
                <a:lnTo>
                  <a:pt x="790" y="109"/>
                </a:lnTo>
                <a:lnTo>
                  <a:pt x="799" y="133"/>
                </a:lnTo>
                <a:lnTo>
                  <a:pt x="812" y="155"/>
                </a:lnTo>
                <a:lnTo>
                  <a:pt x="827" y="178"/>
                </a:lnTo>
                <a:lnTo>
                  <a:pt x="844" y="202"/>
                </a:lnTo>
                <a:lnTo>
                  <a:pt x="863" y="229"/>
                </a:lnTo>
                <a:lnTo>
                  <a:pt x="884" y="259"/>
                </a:lnTo>
                <a:lnTo>
                  <a:pt x="906" y="294"/>
                </a:lnTo>
                <a:lnTo>
                  <a:pt x="914" y="308"/>
                </a:lnTo>
                <a:lnTo>
                  <a:pt x="925" y="325"/>
                </a:lnTo>
                <a:lnTo>
                  <a:pt x="934" y="343"/>
                </a:lnTo>
                <a:lnTo>
                  <a:pt x="944" y="364"/>
                </a:lnTo>
                <a:lnTo>
                  <a:pt x="954" y="385"/>
                </a:lnTo>
                <a:lnTo>
                  <a:pt x="963" y="408"/>
                </a:lnTo>
                <a:lnTo>
                  <a:pt x="971" y="432"/>
                </a:lnTo>
                <a:lnTo>
                  <a:pt x="979" y="458"/>
                </a:lnTo>
                <a:lnTo>
                  <a:pt x="984" y="482"/>
                </a:lnTo>
                <a:lnTo>
                  <a:pt x="987" y="508"/>
                </a:lnTo>
                <a:lnTo>
                  <a:pt x="988" y="535"/>
                </a:lnTo>
                <a:lnTo>
                  <a:pt x="986" y="561"/>
                </a:lnTo>
                <a:lnTo>
                  <a:pt x="981" y="588"/>
                </a:lnTo>
                <a:lnTo>
                  <a:pt x="972" y="612"/>
                </a:lnTo>
                <a:lnTo>
                  <a:pt x="960" y="638"/>
                </a:lnTo>
                <a:lnTo>
                  <a:pt x="943" y="662"/>
                </a:lnTo>
                <a:lnTo>
                  <a:pt x="922" y="686"/>
                </a:lnTo>
                <a:lnTo>
                  <a:pt x="896" y="707"/>
                </a:lnTo>
                <a:lnTo>
                  <a:pt x="864" y="728"/>
                </a:lnTo>
                <a:lnTo>
                  <a:pt x="827" y="747"/>
                </a:lnTo>
                <a:lnTo>
                  <a:pt x="827" y="855"/>
                </a:lnTo>
                <a:lnTo>
                  <a:pt x="826" y="872"/>
                </a:lnTo>
                <a:lnTo>
                  <a:pt x="821" y="890"/>
                </a:lnTo>
                <a:lnTo>
                  <a:pt x="860" y="896"/>
                </a:lnTo>
                <a:lnTo>
                  <a:pt x="896" y="903"/>
                </a:lnTo>
                <a:lnTo>
                  <a:pt x="930" y="911"/>
                </a:lnTo>
                <a:lnTo>
                  <a:pt x="959" y="922"/>
                </a:lnTo>
                <a:lnTo>
                  <a:pt x="984" y="933"/>
                </a:lnTo>
                <a:lnTo>
                  <a:pt x="1004" y="945"/>
                </a:lnTo>
                <a:lnTo>
                  <a:pt x="1019" y="959"/>
                </a:lnTo>
                <a:lnTo>
                  <a:pt x="1028" y="972"/>
                </a:lnTo>
                <a:lnTo>
                  <a:pt x="1031" y="988"/>
                </a:lnTo>
                <a:lnTo>
                  <a:pt x="1028" y="1002"/>
                </a:lnTo>
                <a:lnTo>
                  <a:pt x="1019" y="1016"/>
                </a:lnTo>
                <a:lnTo>
                  <a:pt x="1005" y="1029"/>
                </a:lnTo>
                <a:lnTo>
                  <a:pt x="986" y="1041"/>
                </a:lnTo>
                <a:lnTo>
                  <a:pt x="962" y="1052"/>
                </a:lnTo>
                <a:lnTo>
                  <a:pt x="935" y="1062"/>
                </a:lnTo>
                <a:lnTo>
                  <a:pt x="903" y="1071"/>
                </a:lnTo>
                <a:lnTo>
                  <a:pt x="904" y="1184"/>
                </a:lnTo>
                <a:lnTo>
                  <a:pt x="907" y="1290"/>
                </a:lnTo>
                <a:lnTo>
                  <a:pt x="911" y="1390"/>
                </a:lnTo>
                <a:lnTo>
                  <a:pt x="916" y="1484"/>
                </a:lnTo>
                <a:lnTo>
                  <a:pt x="923" y="1572"/>
                </a:lnTo>
                <a:lnTo>
                  <a:pt x="931" y="1655"/>
                </a:lnTo>
                <a:lnTo>
                  <a:pt x="939" y="1732"/>
                </a:lnTo>
                <a:lnTo>
                  <a:pt x="949" y="1805"/>
                </a:lnTo>
                <a:lnTo>
                  <a:pt x="959" y="1872"/>
                </a:lnTo>
                <a:lnTo>
                  <a:pt x="969" y="1934"/>
                </a:lnTo>
                <a:lnTo>
                  <a:pt x="982" y="1993"/>
                </a:lnTo>
                <a:lnTo>
                  <a:pt x="994" y="2046"/>
                </a:lnTo>
                <a:lnTo>
                  <a:pt x="1006" y="2095"/>
                </a:lnTo>
                <a:lnTo>
                  <a:pt x="1018" y="2140"/>
                </a:lnTo>
                <a:lnTo>
                  <a:pt x="1031" y="2181"/>
                </a:lnTo>
                <a:lnTo>
                  <a:pt x="1044" y="2218"/>
                </a:lnTo>
                <a:lnTo>
                  <a:pt x="1057" y="2252"/>
                </a:lnTo>
                <a:lnTo>
                  <a:pt x="1070" y="2282"/>
                </a:lnTo>
                <a:lnTo>
                  <a:pt x="1082" y="2309"/>
                </a:lnTo>
                <a:lnTo>
                  <a:pt x="1095" y="2332"/>
                </a:lnTo>
                <a:lnTo>
                  <a:pt x="1107" y="2353"/>
                </a:lnTo>
                <a:lnTo>
                  <a:pt x="1118" y="2372"/>
                </a:lnTo>
                <a:lnTo>
                  <a:pt x="1128" y="2387"/>
                </a:lnTo>
                <a:lnTo>
                  <a:pt x="1138" y="2399"/>
                </a:lnTo>
                <a:lnTo>
                  <a:pt x="1148" y="2411"/>
                </a:lnTo>
                <a:lnTo>
                  <a:pt x="1157" y="2420"/>
                </a:lnTo>
                <a:lnTo>
                  <a:pt x="1164" y="2427"/>
                </a:lnTo>
                <a:lnTo>
                  <a:pt x="1170" y="2432"/>
                </a:lnTo>
                <a:lnTo>
                  <a:pt x="1175" y="2437"/>
                </a:lnTo>
                <a:lnTo>
                  <a:pt x="1178" y="2439"/>
                </a:lnTo>
                <a:lnTo>
                  <a:pt x="1181" y="2440"/>
                </a:lnTo>
                <a:lnTo>
                  <a:pt x="1181" y="2441"/>
                </a:lnTo>
                <a:lnTo>
                  <a:pt x="1181" y="2441"/>
                </a:lnTo>
                <a:lnTo>
                  <a:pt x="1226" y="2467"/>
                </a:lnTo>
                <a:lnTo>
                  <a:pt x="1268" y="2497"/>
                </a:lnTo>
                <a:lnTo>
                  <a:pt x="1305" y="2529"/>
                </a:lnTo>
                <a:lnTo>
                  <a:pt x="1339" y="2563"/>
                </a:lnTo>
                <a:lnTo>
                  <a:pt x="1368" y="2599"/>
                </a:lnTo>
                <a:lnTo>
                  <a:pt x="1392" y="2638"/>
                </a:lnTo>
                <a:lnTo>
                  <a:pt x="1411" y="2677"/>
                </a:lnTo>
                <a:lnTo>
                  <a:pt x="1426" y="2717"/>
                </a:lnTo>
                <a:lnTo>
                  <a:pt x="1434" y="2759"/>
                </a:lnTo>
                <a:lnTo>
                  <a:pt x="1437" y="2803"/>
                </a:lnTo>
                <a:lnTo>
                  <a:pt x="1434" y="2848"/>
                </a:lnTo>
                <a:lnTo>
                  <a:pt x="1424" y="2892"/>
                </a:lnTo>
                <a:lnTo>
                  <a:pt x="1408" y="2936"/>
                </a:lnTo>
                <a:lnTo>
                  <a:pt x="1387" y="2977"/>
                </a:lnTo>
                <a:lnTo>
                  <a:pt x="1359" y="3016"/>
                </a:lnTo>
                <a:lnTo>
                  <a:pt x="1327" y="3054"/>
                </a:lnTo>
                <a:lnTo>
                  <a:pt x="1290" y="3089"/>
                </a:lnTo>
                <a:lnTo>
                  <a:pt x="1248" y="3122"/>
                </a:lnTo>
                <a:lnTo>
                  <a:pt x="1203" y="3152"/>
                </a:lnTo>
                <a:lnTo>
                  <a:pt x="1153" y="3180"/>
                </a:lnTo>
                <a:lnTo>
                  <a:pt x="1100" y="3204"/>
                </a:lnTo>
                <a:lnTo>
                  <a:pt x="1043" y="3225"/>
                </a:lnTo>
                <a:lnTo>
                  <a:pt x="983" y="3243"/>
                </a:lnTo>
                <a:lnTo>
                  <a:pt x="919" y="3257"/>
                </a:lnTo>
                <a:lnTo>
                  <a:pt x="854" y="3268"/>
                </a:lnTo>
                <a:lnTo>
                  <a:pt x="787" y="3274"/>
                </a:lnTo>
                <a:lnTo>
                  <a:pt x="718" y="3276"/>
                </a:lnTo>
                <a:lnTo>
                  <a:pt x="649" y="3274"/>
                </a:lnTo>
                <a:lnTo>
                  <a:pt x="581" y="3268"/>
                </a:lnTo>
                <a:lnTo>
                  <a:pt x="516" y="3257"/>
                </a:lnTo>
                <a:lnTo>
                  <a:pt x="454" y="3243"/>
                </a:lnTo>
                <a:lnTo>
                  <a:pt x="394" y="3225"/>
                </a:lnTo>
                <a:lnTo>
                  <a:pt x="337" y="3204"/>
                </a:lnTo>
                <a:lnTo>
                  <a:pt x="284" y="3180"/>
                </a:lnTo>
                <a:lnTo>
                  <a:pt x="234" y="3152"/>
                </a:lnTo>
                <a:lnTo>
                  <a:pt x="188" y="3122"/>
                </a:lnTo>
                <a:lnTo>
                  <a:pt x="147" y="3089"/>
                </a:lnTo>
                <a:lnTo>
                  <a:pt x="110" y="3054"/>
                </a:lnTo>
                <a:lnTo>
                  <a:pt x="77" y="3016"/>
                </a:lnTo>
                <a:lnTo>
                  <a:pt x="51" y="2977"/>
                </a:lnTo>
                <a:lnTo>
                  <a:pt x="28" y="2936"/>
                </a:lnTo>
                <a:lnTo>
                  <a:pt x="13" y="2892"/>
                </a:lnTo>
                <a:lnTo>
                  <a:pt x="3" y="2848"/>
                </a:lnTo>
                <a:lnTo>
                  <a:pt x="0" y="2803"/>
                </a:lnTo>
                <a:lnTo>
                  <a:pt x="3" y="2759"/>
                </a:lnTo>
                <a:lnTo>
                  <a:pt x="12" y="2717"/>
                </a:lnTo>
                <a:lnTo>
                  <a:pt x="25" y="2677"/>
                </a:lnTo>
                <a:lnTo>
                  <a:pt x="45" y="2638"/>
                </a:lnTo>
                <a:lnTo>
                  <a:pt x="69" y="2599"/>
                </a:lnTo>
                <a:lnTo>
                  <a:pt x="99" y="2563"/>
                </a:lnTo>
                <a:lnTo>
                  <a:pt x="131" y="2529"/>
                </a:lnTo>
                <a:lnTo>
                  <a:pt x="169" y="2497"/>
                </a:lnTo>
                <a:lnTo>
                  <a:pt x="211" y="2467"/>
                </a:lnTo>
                <a:lnTo>
                  <a:pt x="256" y="2441"/>
                </a:lnTo>
                <a:lnTo>
                  <a:pt x="255" y="2441"/>
                </a:lnTo>
                <a:lnTo>
                  <a:pt x="256" y="2440"/>
                </a:lnTo>
                <a:lnTo>
                  <a:pt x="258" y="2439"/>
                </a:lnTo>
                <a:lnTo>
                  <a:pt x="262" y="2437"/>
                </a:lnTo>
                <a:lnTo>
                  <a:pt x="267" y="2432"/>
                </a:lnTo>
                <a:lnTo>
                  <a:pt x="273" y="2427"/>
                </a:lnTo>
                <a:lnTo>
                  <a:pt x="280" y="2420"/>
                </a:lnTo>
                <a:lnTo>
                  <a:pt x="288" y="2411"/>
                </a:lnTo>
                <a:lnTo>
                  <a:pt x="298" y="2399"/>
                </a:lnTo>
                <a:lnTo>
                  <a:pt x="307" y="2387"/>
                </a:lnTo>
                <a:lnTo>
                  <a:pt x="319" y="2372"/>
                </a:lnTo>
                <a:lnTo>
                  <a:pt x="330" y="2353"/>
                </a:lnTo>
                <a:lnTo>
                  <a:pt x="342" y="2332"/>
                </a:lnTo>
                <a:lnTo>
                  <a:pt x="354" y="2309"/>
                </a:lnTo>
                <a:lnTo>
                  <a:pt x="367" y="2282"/>
                </a:lnTo>
                <a:lnTo>
                  <a:pt x="380" y="2252"/>
                </a:lnTo>
                <a:lnTo>
                  <a:pt x="392" y="2218"/>
                </a:lnTo>
                <a:lnTo>
                  <a:pt x="405" y="2181"/>
                </a:lnTo>
                <a:lnTo>
                  <a:pt x="418" y="2140"/>
                </a:lnTo>
                <a:lnTo>
                  <a:pt x="431" y="2095"/>
                </a:lnTo>
                <a:lnTo>
                  <a:pt x="443" y="2046"/>
                </a:lnTo>
                <a:lnTo>
                  <a:pt x="455" y="1993"/>
                </a:lnTo>
                <a:lnTo>
                  <a:pt x="466" y="1934"/>
                </a:lnTo>
                <a:lnTo>
                  <a:pt x="478" y="1872"/>
                </a:lnTo>
                <a:lnTo>
                  <a:pt x="488" y="1805"/>
                </a:lnTo>
                <a:lnTo>
                  <a:pt x="498" y="1732"/>
                </a:lnTo>
                <a:lnTo>
                  <a:pt x="506" y="1655"/>
                </a:lnTo>
                <a:lnTo>
                  <a:pt x="514" y="1572"/>
                </a:lnTo>
                <a:lnTo>
                  <a:pt x="520" y="1484"/>
                </a:lnTo>
                <a:lnTo>
                  <a:pt x="525" y="1390"/>
                </a:lnTo>
                <a:lnTo>
                  <a:pt x="529" y="1290"/>
                </a:lnTo>
                <a:lnTo>
                  <a:pt x="533" y="1184"/>
                </a:lnTo>
                <a:lnTo>
                  <a:pt x="534" y="1071"/>
                </a:lnTo>
                <a:lnTo>
                  <a:pt x="502" y="1062"/>
                </a:lnTo>
                <a:lnTo>
                  <a:pt x="474" y="1052"/>
                </a:lnTo>
                <a:lnTo>
                  <a:pt x="451" y="1041"/>
                </a:lnTo>
                <a:lnTo>
                  <a:pt x="432" y="1029"/>
                </a:lnTo>
                <a:lnTo>
                  <a:pt x="417" y="1016"/>
                </a:lnTo>
                <a:lnTo>
                  <a:pt x="408" y="1002"/>
                </a:lnTo>
                <a:lnTo>
                  <a:pt x="405" y="988"/>
                </a:lnTo>
                <a:lnTo>
                  <a:pt x="408" y="972"/>
                </a:lnTo>
                <a:lnTo>
                  <a:pt x="417" y="959"/>
                </a:lnTo>
                <a:lnTo>
                  <a:pt x="433" y="945"/>
                </a:lnTo>
                <a:lnTo>
                  <a:pt x="453" y="933"/>
                </a:lnTo>
                <a:lnTo>
                  <a:pt x="478" y="922"/>
                </a:lnTo>
                <a:lnTo>
                  <a:pt x="507" y="911"/>
                </a:lnTo>
                <a:lnTo>
                  <a:pt x="540" y="903"/>
                </a:lnTo>
                <a:lnTo>
                  <a:pt x="576" y="896"/>
                </a:lnTo>
                <a:lnTo>
                  <a:pt x="616" y="890"/>
                </a:lnTo>
                <a:lnTo>
                  <a:pt x="612" y="872"/>
                </a:lnTo>
                <a:lnTo>
                  <a:pt x="610" y="855"/>
                </a:lnTo>
                <a:lnTo>
                  <a:pt x="610" y="747"/>
                </a:lnTo>
                <a:lnTo>
                  <a:pt x="572" y="728"/>
                </a:lnTo>
                <a:lnTo>
                  <a:pt x="541" y="707"/>
                </a:lnTo>
                <a:lnTo>
                  <a:pt x="515" y="686"/>
                </a:lnTo>
                <a:lnTo>
                  <a:pt x="494" y="662"/>
                </a:lnTo>
                <a:lnTo>
                  <a:pt x="478" y="638"/>
                </a:lnTo>
                <a:lnTo>
                  <a:pt x="464" y="612"/>
                </a:lnTo>
                <a:lnTo>
                  <a:pt x="456" y="588"/>
                </a:lnTo>
                <a:lnTo>
                  <a:pt x="451" y="561"/>
                </a:lnTo>
                <a:lnTo>
                  <a:pt x="449" y="535"/>
                </a:lnTo>
                <a:lnTo>
                  <a:pt x="450" y="508"/>
                </a:lnTo>
                <a:lnTo>
                  <a:pt x="453" y="482"/>
                </a:lnTo>
                <a:lnTo>
                  <a:pt x="458" y="458"/>
                </a:lnTo>
                <a:lnTo>
                  <a:pt x="465" y="432"/>
                </a:lnTo>
                <a:lnTo>
                  <a:pt x="473" y="408"/>
                </a:lnTo>
                <a:lnTo>
                  <a:pt x="483" y="385"/>
                </a:lnTo>
                <a:lnTo>
                  <a:pt x="493" y="364"/>
                </a:lnTo>
                <a:lnTo>
                  <a:pt x="503" y="343"/>
                </a:lnTo>
                <a:lnTo>
                  <a:pt x="513" y="325"/>
                </a:lnTo>
                <a:lnTo>
                  <a:pt x="522" y="308"/>
                </a:lnTo>
                <a:lnTo>
                  <a:pt x="531" y="294"/>
                </a:lnTo>
                <a:lnTo>
                  <a:pt x="553" y="259"/>
                </a:lnTo>
                <a:lnTo>
                  <a:pt x="573" y="229"/>
                </a:lnTo>
                <a:lnTo>
                  <a:pt x="593" y="202"/>
                </a:lnTo>
                <a:lnTo>
                  <a:pt x="610" y="178"/>
                </a:lnTo>
                <a:lnTo>
                  <a:pt x="625" y="155"/>
                </a:lnTo>
                <a:lnTo>
                  <a:pt x="637" y="133"/>
                </a:lnTo>
                <a:lnTo>
                  <a:pt x="647" y="109"/>
                </a:lnTo>
                <a:lnTo>
                  <a:pt x="653" y="83"/>
                </a:lnTo>
                <a:lnTo>
                  <a:pt x="658" y="62"/>
                </a:lnTo>
                <a:lnTo>
                  <a:pt x="665" y="43"/>
                </a:lnTo>
                <a:lnTo>
                  <a:pt x="674" y="30"/>
                </a:lnTo>
                <a:lnTo>
                  <a:pt x="684" y="18"/>
                </a:lnTo>
                <a:lnTo>
                  <a:pt x="694" y="11"/>
                </a:lnTo>
                <a:lnTo>
                  <a:pt x="704" y="5"/>
                </a:lnTo>
                <a:lnTo>
                  <a:pt x="711" y="2"/>
                </a:lnTo>
                <a:lnTo>
                  <a:pt x="717" y="1"/>
                </a:lnTo>
                <a:lnTo>
                  <a:pt x="71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" name="Freeform 251"/>
          <p:cNvSpPr>
            <a:spLocks/>
          </p:cNvSpPr>
          <p:nvPr/>
        </p:nvSpPr>
        <p:spPr bwMode="auto">
          <a:xfrm>
            <a:off x="5086490" y="5214702"/>
            <a:ext cx="288926" cy="581025"/>
          </a:xfrm>
          <a:custGeom>
            <a:avLst/>
            <a:gdLst>
              <a:gd name="connsiteX0" fmla="*/ 144463 w 288926"/>
              <a:gd name="connsiteY0" fmla="*/ 450850 h 581025"/>
              <a:gd name="connsiteX1" fmla="*/ 207963 w 288926"/>
              <a:gd name="connsiteY1" fmla="*/ 515938 h 581025"/>
              <a:gd name="connsiteX2" fmla="*/ 144463 w 288926"/>
              <a:gd name="connsiteY2" fmla="*/ 581025 h 581025"/>
              <a:gd name="connsiteX3" fmla="*/ 80963 w 288926"/>
              <a:gd name="connsiteY3" fmla="*/ 515938 h 581025"/>
              <a:gd name="connsiteX4" fmla="*/ 206206 w 288926"/>
              <a:gd name="connsiteY4" fmla="*/ 377825 h 581025"/>
              <a:gd name="connsiteX5" fmla="*/ 210407 w 288926"/>
              <a:gd name="connsiteY5" fmla="*/ 378181 h 581025"/>
              <a:gd name="connsiteX6" fmla="*/ 214434 w 288926"/>
              <a:gd name="connsiteY6" fmla="*/ 379252 h 581025"/>
              <a:gd name="connsiteX7" fmla="*/ 218460 w 288926"/>
              <a:gd name="connsiteY7" fmla="*/ 381035 h 581025"/>
              <a:gd name="connsiteX8" fmla="*/ 221961 w 288926"/>
              <a:gd name="connsiteY8" fmla="*/ 383533 h 581025"/>
              <a:gd name="connsiteX9" fmla="*/ 222661 w 288926"/>
              <a:gd name="connsiteY9" fmla="*/ 384068 h 581025"/>
              <a:gd name="connsiteX10" fmla="*/ 223361 w 288926"/>
              <a:gd name="connsiteY10" fmla="*/ 384781 h 581025"/>
              <a:gd name="connsiteX11" fmla="*/ 226337 w 288926"/>
              <a:gd name="connsiteY11" fmla="*/ 388527 h 581025"/>
              <a:gd name="connsiteX12" fmla="*/ 228613 w 288926"/>
              <a:gd name="connsiteY12" fmla="*/ 392808 h 581025"/>
              <a:gd name="connsiteX13" fmla="*/ 229838 w 288926"/>
              <a:gd name="connsiteY13" fmla="*/ 397267 h 581025"/>
              <a:gd name="connsiteX14" fmla="*/ 230188 w 288926"/>
              <a:gd name="connsiteY14" fmla="*/ 401548 h 581025"/>
              <a:gd name="connsiteX15" fmla="*/ 229838 w 288926"/>
              <a:gd name="connsiteY15" fmla="*/ 406186 h 581025"/>
              <a:gd name="connsiteX16" fmla="*/ 228613 w 288926"/>
              <a:gd name="connsiteY16" fmla="*/ 410645 h 581025"/>
              <a:gd name="connsiteX17" fmla="*/ 226337 w 288926"/>
              <a:gd name="connsiteY17" fmla="*/ 414926 h 581025"/>
              <a:gd name="connsiteX18" fmla="*/ 223536 w 288926"/>
              <a:gd name="connsiteY18" fmla="*/ 418493 h 581025"/>
              <a:gd name="connsiteX19" fmla="*/ 219860 w 288926"/>
              <a:gd name="connsiteY19" fmla="*/ 421526 h 581025"/>
              <a:gd name="connsiteX20" fmla="*/ 215834 w 288926"/>
              <a:gd name="connsiteY20" fmla="*/ 423666 h 581025"/>
              <a:gd name="connsiteX21" fmla="*/ 211633 w 288926"/>
              <a:gd name="connsiteY21" fmla="*/ 424915 h 581025"/>
              <a:gd name="connsiteX22" fmla="*/ 207081 w 288926"/>
              <a:gd name="connsiteY22" fmla="*/ 425450 h 581025"/>
              <a:gd name="connsiteX23" fmla="*/ 202705 w 288926"/>
              <a:gd name="connsiteY23" fmla="*/ 424915 h 581025"/>
              <a:gd name="connsiteX24" fmla="*/ 198329 w 288926"/>
              <a:gd name="connsiteY24" fmla="*/ 423666 h 581025"/>
              <a:gd name="connsiteX25" fmla="*/ 194478 w 288926"/>
              <a:gd name="connsiteY25" fmla="*/ 421526 h 581025"/>
              <a:gd name="connsiteX26" fmla="*/ 190802 w 288926"/>
              <a:gd name="connsiteY26" fmla="*/ 418493 h 581025"/>
              <a:gd name="connsiteX27" fmla="*/ 190277 w 288926"/>
              <a:gd name="connsiteY27" fmla="*/ 417958 h 581025"/>
              <a:gd name="connsiteX28" fmla="*/ 189927 w 288926"/>
              <a:gd name="connsiteY28" fmla="*/ 417245 h 581025"/>
              <a:gd name="connsiteX29" fmla="*/ 189401 w 288926"/>
              <a:gd name="connsiteY29" fmla="*/ 416710 h 581025"/>
              <a:gd name="connsiteX30" fmla="*/ 186951 w 288926"/>
              <a:gd name="connsiteY30" fmla="*/ 412964 h 581025"/>
              <a:gd name="connsiteX31" fmla="*/ 185200 w 288926"/>
              <a:gd name="connsiteY31" fmla="*/ 409040 h 581025"/>
              <a:gd name="connsiteX32" fmla="*/ 184325 w 288926"/>
              <a:gd name="connsiteY32" fmla="*/ 404759 h 581025"/>
              <a:gd name="connsiteX33" fmla="*/ 184150 w 288926"/>
              <a:gd name="connsiteY33" fmla="*/ 400478 h 581025"/>
              <a:gd name="connsiteX34" fmla="*/ 184675 w 288926"/>
              <a:gd name="connsiteY34" fmla="*/ 396197 h 581025"/>
              <a:gd name="connsiteX35" fmla="*/ 185900 w 288926"/>
              <a:gd name="connsiteY35" fmla="*/ 392273 h 581025"/>
              <a:gd name="connsiteX36" fmla="*/ 188001 w 288926"/>
              <a:gd name="connsiteY36" fmla="*/ 388349 h 581025"/>
              <a:gd name="connsiteX37" fmla="*/ 190802 w 288926"/>
              <a:gd name="connsiteY37" fmla="*/ 384781 h 581025"/>
              <a:gd name="connsiteX38" fmla="*/ 194128 w 288926"/>
              <a:gd name="connsiteY38" fmla="*/ 381927 h 581025"/>
              <a:gd name="connsiteX39" fmla="*/ 197979 w 288926"/>
              <a:gd name="connsiteY39" fmla="*/ 379787 h 581025"/>
              <a:gd name="connsiteX40" fmla="*/ 202005 w 288926"/>
              <a:gd name="connsiteY40" fmla="*/ 378360 h 581025"/>
              <a:gd name="connsiteX41" fmla="*/ 83452 w 288926"/>
              <a:gd name="connsiteY41" fmla="*/ 377825 h 581025"/>
              <a:gd name="connsiteX42" fmla="*/ 87782 w 288926"/>
              <a:gd name="connsiteY42" fmla="*/ 378183 h 581025"/>
              <a:gd name="connsiteX43" fmla="*/ 91751 w 288926"/>
              <a:gd name="connsiteY43" fmla="*/ 379794 h 581025"/>
              <a:gd name="connsiteX44" fmla="*/ 95900 w 288926"/>
              <a:gd name="connsiteY44" fmla="*/ 381764 h 581025"/>
              <a:gd name="connsiteX45" fmla="*/ 99327 w 288926"/>
              <a:gd name="connsiteY45" fmla="*/ 384807 h 581025"/>
              <a:gd name="connsiteX46" fmla="*/ 102394 w 288926"/>
              <a:gd name="connsiteY46" fmla="*/ 388209 h 581025"/>
              <a:gd name="connsiteX47" fmla="*/ 104379 w 288926"/>
              <a:gd name="connsiteY47" fmla="*/ 392148 h 581025"/>
              <a:gd name="connsiteX48" fmla="*/ 105641 w 288926"/>
              <a:gd name="connsiteY48" fmla="*/ 396087 h 581025"/>
              <a:gd name="connsiteX49" fmla="*/ 106363 w 288926"/>
              <a:gd name="connsiteY49" fmla="*/ 400384 h 581025"/>
              <a:gd name="connsiteX50" fmla="*/ 106183 w 288926"/>
              <a:gd name="connsiteY50" fmla="*/ 404860 h 581025"/>
              <a:gd name="connsiteX51" fmla="*/ 105100 w 288926"/>
              <a:gd name="connsiteY51" fmla="*/ 408978 h 581025"/>
              <a:gd name="connsiteX52" fmla="*/ 103876 w 288926"/>
              <a:gd name="connsiteY52" fmla="*/ 411947 h 581025"/>
              <a:gd name="connsiteX53" fmla="*/ 105616 w 288926"/>
              <a:gd name="connsiteY53" fmla="*/ 409824 h 581025"/>
              <a:gd name="connsiteX54" fmla="*/ 108772 w 288926"/>
              <a:gd name="connsiteY54" fmla="*/ 407149 h 581025"/>
              <a:gd name="connsiteX55" fmla="*/ 112455 w 288926"/>
              <a:gd name="connsiteY55" fmla="*/ 405187 h 581025"/>
              <a:gd name="connsiteX56" fmla="*/ 116138 w 288926"/>
              <a:gd name="connsiteY56" fmla="*/ 403938 h 581025"/>
              <a:gd name="connsiteX57" fmla="*/ 120172 w 288926"/>
              <a:gd name="connsiteY57" fmla="*/ 403403 h 581025"/>
              <a:gd name="connsiteX58" fmla="*/ 124381 w 288926"/>
              <a:gd name="connsiteY58" fmla="*/ 403403 h 581025"/>
              <a:gd name="connsiteX59" fmla="*/ 128591 w 288926"/>
              <a:gd name="connsiteY59" fmla="*/ 404295 h 581025"/>
              <a:gd name="connsiteX60" fmla="*/ 132800 w 288926"/>
              <a:gd name="connsiteY60" fmla="*/ 406257 h 581025"/>
              <a:gd name="connsiteX61" fmla="*/ 136483 w 288926"/>
              <a:gd name="connsiteY61" fmla="*/ 408933 h 581025"/>
              <a:gd name="connsiteX62" fmla="*/ 139464 w 288926"/>
              <a:gd name="connsiteY62" fmla="*/ 411965 h 581025"/>
              <a:gd name="connsiteX63" fmla="*/ 141919 w 288926"/>
              <a:gd name="connsiteY63" fmla="*/ 415711 h 581025"/>
              <a:gd name="connsiteX64" fmla="*/ 143673 w 288926"/>
              <a:gd name="connsiteY64" fmla="*/ 419813 h 581025"/>
              <a:gd name="connsiteX65" fmla="*/ 144550 w 288926"/>
              <a:gd name="connsiteY65" fmla="*/ 424273 h 581025"/>
              <a:gd name="connsiteX66" fmla="*/ 145427 w 288926"/>
              <a:gd name="connsiteY66" fmla="*/ 419813 h 581025"/>
              <a:gd name="connsiteX67" fmla="*/ 147006 w 288926"/>
              <a:gd name="connsiteY67" fmla="*/ 415711 h 581025"/>
              <a:gd name="connsiteX68" fmla="*/ 149461 w 288926"/>
              <a:gd name="connsiteY68" fmla="*/ 411965 h 581025"/>
              <a:gd name="connsiteX69" fmla="*/ 152618 w 288926"/>
              <a:gd name="connsiteY69" fmla="*/ 408754 h 581025"/>
              <a:gd name="connsiteX70" fmla="*/ 156125 w 288926"/>
              <a:gd name="connsiteY70" fmla="*/ 406079 h 581025"/>
              <a:gd name="connsiteX71" fmla="*/ 160510 w 288926"/>
              <a:gd name="connsiteY71" fmla="*/ 404295 h 581025"/>
              <a:gd name="connsiteX72" fmla="*/ 164544 w 288926"/>
              <a:gd name="connsiteY72" fmla="*/ 403403 h 581025"/>
              <a:gd name="connsiteX73" fmla="*/ 168753 w 288926"/>
              <a:gd name="connsiteY73" fmla="*/ 403225 h 581025"/>
              <a:gd name="connsiteX74" fmla="*/ 172787 w 288926"/>
              <a:gd name="connsiteY74" fmla="*/ 403760 h 581025"/>
              <a:gd name="connsiteX75" fmla="*/ 176645 w 288926"/>
              <a:gd name="connsiteY75" fmla="*/ 405008 h 581025"/>
              <a:gd name="connsiteX76" fmla="*/ 180328 w 288926"/>
              <a:gd name="connsiteY76" fmla="*/ 406971 h 581025"/>
              <a:gd name="connsiteX77" fmla="*/ 183309 w 288926"/>
              <a:gd name="connsiteY77" fmla="*/ 409824 h 581025"/>
              <a:gd name="connsiteX78" fmla="*/ 186115 w 288926"/>
              <a:gd name="connsiteY78" fmla="*/ 412857 h 581025"/>
              <a:gd name="connsiteX79" fmla="*/ 188220 w 288926"/>
              <a:gd name="connsiteY79" fmla="*/ 416603 h 581025"/>
              <a:gd name="connsiteX80" fmla="*/ 188922 w 288926"/>
              <a:gd name="connsiteY80" fmla="*/ 418030 h 581025"/>
              <a:gd name="connsiteX81" fmla="*/ 189623 w 288926"/>
              <a:gd name="connsiteY81" fmla="*/ 419456 h 581025"/>
              <a:gd name="connsiteX82" fmla="*/ 190500 w 288926"/>
              <a:gd name="connsiteY82" fmla="*/ 424273 h 581025"/>
              <a:gd name="connsiteX83" fmla="*/ 190500 w 288926"/>
              <a:gd name="connsiteY83" fmla="*/ 428910 h 581025"/>
              <a:gd name="connsiteX84" fmla="*/ 189798 w 288926"/>
              <a:gd name="connsiteY84" fmla="*/ 433548 h 581025"/>
              <a:gd name="connsiteX85" fmla="*/ 188045 w 288926"/>
              <a:gd name="connsiteY85" fmla="*/ 437829 h 581025"/>
              <a:gd name="connsiteX86" fmla="*/ 185589 w 288926"/>
              <a:gd name="connsiteY86" fmla="*/ 441574 h 581025"/>
              <a:gd name="connsiteX87" fmla="*/ 182608 w 288926"/>
              <a:gd name="connsiteY87" fmla="*/ 444964 h 581025"/>
              <a:gd name="connsiteX88" fmla="*/ 178925 w 288926"/>
              <a:gd name="connsiteY88" fmla="*/ 447639 h 581025"/>
              <a:gd name="connsiteX89" fmla="*/ 174540 w 288926"/>
              <a:gd name="connsiteY89" fmla="*/ 449601 h 581025"/>
              <a:gd name="connsiteX90" fmla="*/ 170156 w 288926"/>
              <a:gd name="connsiteY90" fmla="*/ 450671 h 581025"/>
              <a:gd name="connsiteX91" fmla="*/ 165421 w 288926"/>
              <a:gd name="connsiteY91" fmla="*/ 450671 h 581025"/>
              <a:gd name="connsiteX92" fmla="*/ 161211 w 288926"/>
              <a:gd name="connsiteY92" fmla="*/ 449780 h 581025"/>
              <a:gd name="connsiteX93" fmla="*/ 157002 w 288926"/>
              <a:gd name="connsiteY93" fmla="*/ 447996 h 581025"/>
              <a:gd name="connsiteX94" fmla="*/ 153319 w 288926"/>
              <a:gd name="connsiteY94" fmla="*/ 445677 h 581025"/>
              <a:gd name="connsiteX95" fmla="*/ 150162 w 288926"/>
              <a:gd name="connsiteY95" fmla="*/ 442466 h 581025"/>
              <a:gd name="connsiteX96" fmla="*/ 147356 w 288926"/>
              <a:gd name="connsiteY96" fmla="*/ 438721 h 581025"/>
              <a:gd name="connsiteX97" fmla="*/ 145427 w 288926"/>
              <a:gd name="connsiteY97" fmla="*/ 434261 h 581025"/>
              <a:gd name="connsiteX98" fmla="*/ 144726 w 288926"/>
              <a:gd name="connsiteY98" fmla="*/ 430694 h 581025"/>
              <a:gd name="connsiteX99" fmla="*/ 144726 w 288926"/>
              <a:gd name="connsiteY99" fmla="*/ 430159 h 581025"/>
              <a:gd name="connsiteX100" fmla="*/ 144550 w 288926"/>
              <a:gd name="connsiteY100" fmla="*/ 429624 h 581025"/>
              <a:gd name="connsiteX101" fmla="*/ 144550 w 288926"/>
              <a:gd name="connsiteY101" fmla="*/ 430159 h 581025"/>
              <a:gd name="connsiteX102" fmla="*/ 144375 w 288926"/>
              <a:gd name="connsiteY102" fmla="*/ 430694 h 581025"/>
              <a:gd name="connsiteX103" fmla="*/ 144024 w 288926"/>
              <a:gd name="connsiteY103" fmla="*/ 432478 h 581025"/>
              <a:gd name="connsiteX104" fmla="*/ 143498 w 288926"/>
              <a:gd name="connsiteY104" fmla="*/ 434261 h 581025"/>
              <a:gd name="connsiteX105" fmla="*/ 141919 w 288926"/>
              <a:gd name="connsiteY105" fmla="*/ 438364 h 581025"/>
              <a:gd name="connsiteX106" fmla="*/ 139464 w 288926"/>
              <a:gd name="connsiteY106" fmla="*/ 441931 h 581025"/>
              <a:gd name="connsiteX107" fmla="*/ 136658 w 288926"/>
              <a:gd name="connsiteY107" fmla="*/ 444964 h 581025"/>
              <a:gd name="connsiteX108" fmla="*/ 133326 w 288926"/>
              <a:gd name="connsiteY108" fmla="*/ 447461 h 581025"/>
              <a:gd name="connsiteX109" fmla="*/ 129643 w 288926"/>
              <a:gd name="connsiteY109" fmla="*/ 449244 h 581025"/>
              <a:gd name="connsiteX110" fmla="*/ 125784 w 288926"/>
              <a:gd name="connsiteY110" fmla="*/ 450493 h 581025"/>
              <a:gd name="connsiteX111" fmla="*/ 121575 w 288926"/>
              <a:gd name="connsiteY111" fmla="*/ 450850 h 581025"/>
              <a:gd name="connsiteX112" fmla="*/ 118068 w 288926"/>
              <a:gd name="connsiteY112" fmla="*/ 450671 h 581025"/>
              <a:gd name="connsiteX113" fmla="*/ 114560 w 288926"/>
              <a:gd name="connsiteY113" fmla="*/ 449780 h 581025"/>
              <a:gd name="connsiteX114" fmla="*/ 110176 w 288926"/>
              <a:gd name="connsiteY114" fmla="*/ 447639 h 581025"/>
              <a:gd name="connsiteX115" fmla="*/ 106493 w 288926"/>
              <a:gd name="connsiteY115" fmla="*/ 445142 h 581025"/>
              <a:gd name="connsiteX116" fmla="*/ 103511 w 288926"/>
              <a:gd name="connsiteY116" fmla="*/ 441753 h 581025"/>
              <a:gd name="connsiteX117" fmla="*/ 100880 w 288926"/>
              <a:gd name="connsiteY117" fmla="*/ 438007 h 581025"/>
              <a:gd name="connsiteX118" fmla="*/ 99302 w 288926"/>
              <a:gd name="connsiteY118" fmla="*/ 433726 h 581025"/>
              <a:gd name="connsiteX119" fmla="*/ 98425 w 288926"/>
              <a:gd name="connsiteY119" fmla="*/ 429089 h 581025"/>
              <a:gd name="connsiteX120" fmla="*/ 98600 w 288926"/>
              <a:gd name="connsiteY120" fmla="*/ 424451 h 581025"/>
              <a:gd name="connsiteX121" fmla="*/ 99477 w 288926"/>
              <a:gd name="connsiteY121" fmla="*/ 419635 h 581025"/>
              <a:gd name="connsiteX122" fmla="*/ 100520 w 288926"/>
              <a:gd name="connsiteY122" fmla="*/ 417211 h 581025"/>
              <a:gd name="connsiteX123" fmla="*/ 100229 w 288926"/>
              <a:gd name="connsiteY123" fmla="*/ 417572 h 581025"/>
              <a:gd name="connsiteX124" fmla="*/ 99327 w 288926"/>
              <a:gd name="connsiteY124" fmla="*/ 418467 h 581025"/>
              <a:gd name="connsiteX125" fmla="*/ 95720 w 288926"/>
              <a:gd name="connsiteY125" fmla="*/ 421690 h 581025"/>
              <a:gd name="connsiteX126" fmla="*/ 91570 w 288926"/>
              <a:gd name="connsiteY126" fmla="*/ 423838 h 581025"/>
              <a:gd name="connsiteX127" fmla="*/ 87241 w 288926"/>
              <a:gd name="connsiteY127" fmla="*/ 425092 h 581025"/>
              <a:gd name="connsiteX128" fmla="*/ 82731 w 288926"/>
              <a:gd name="connsiteY128" fmla="*/ 425450 h 581025"/>
              <a:gd name="connsiteX129" fmla="*/ 78041 w 288926"/>
              <a:gd name="connsiteY129" fmla="*/ 425092 h 581025"/>
              <a:gd name="connsiteX130" fmla="*/ 73711 w 288926"/>
              <a:gd name="connsiteY130" fmla="*/ 423838 h 581025"/>
              <a:gd name="connsiteX131" fmla="*/ 69562 w 288926"/>
              <a:gd name="connsiteY131" fmla="*/ 421690 h 581025"/>
              <a:gd name="connsiteX132" fmla="*/ 65774 w 288926"/>
              <a:gd name="connsiteY132" fmla="*/ 418467 h 581025"/>
              <a:gd name="connsiteX133" fmla="*/ 62887 w 288926"/>
              <a:gd name="connsiteY133" fmla="*/ 414886 h 581025"/>
              <a:gd name="connsiteX134" fmla="*/ 60542 w 288926"/>
              <a:gd name="connsiteY134" fmla="*/ 410768 h 581025"/>
              <a:gd name="connsiteX135" fmla="*/ 59099 w 288926"/>
              <a:gd name="connsiteY135" fmla="*/ 406292 h 581025"/>
              <a:gd name="connsiteX136" fmla="*/ 58738 w 288926"/>
              <a:gd name="connsiteY136" fmla="*/ 401637 h 581025"/>
              <a:gd name="connsiteX137" fmla="*/ 59099 w 288926"/>
              <a:gd name="connsiteY137" fmla="*/ 397161 h 581025"/>
              <a:gd name="connsiteX138" fmla="*/ 60542 w 288926"/>
              <a:gd name="connsiteY138" fmla="*/ 392685 h 581025"/>
              <a:gd name="connsiteX139" fmla="*/ 62887 w 288926"/>
              <a:gd name="connsiteY139" fmla="*/ 388567 h 581025"/>
              <a:gd name="connsiteX140" fmla="*/ 65774 w 288926"/>
              <a:gd name="connsiteY140" fmla="*/ 384807 h 581025"/>
              <a:gd name="connsiteX141" fmla="*/ 66495 w 288926"/>
              <a:gd name="connsiteY141" fmla="*/ 384091 h 581025"/>
              <a:gd name="connsiteX142" fmla="*/ 67217 w 288926"/>
              <a:gd name="connsiteY142" fmla="*/ 383554 h 581025"/>
              <a:gd name="connsiteX143" fmla="*/ 70825 w 288926"/>
              <a:gd name="connsiteY143" fmla="*/ 380868 h 581025"/>
              <a:gd name="connsiteX144" fmla="*/ 74974 w 288926"/>
              <a:gd name="connsiteY144" fmla="*/ 379257 h 581025"/>
              <a:gd name="connsiteX145" fmla="*/ 79123 w 288926"/>
              <a:gd name="connsiteY145" fmla="*/ 378004 h 581025"/>
              <a:gd name="connsiteX146" fmla="*/ 236128 w 288926"/>
              <a:gd name="connsiteY146" fmla="*/ 339725 h 581025"/>
              <a:gd name="connsiteX147" fmla="*/ 240655 w 288926"/>
              <a:gd name="connsiteY147" fmla="*/ 340441 h 581025"/>
              <a:gd name="connsiteX148" fmla="*/ 245001 w 288926"/>
              <a:gd name="connsiteY148" fmla="*/ 341873 h 581025"/>
              <a:gd name="connsiteX149" fmla="*/ 245544 w 288926"/>
              <a:gd name="connsiteY149" fmla="*/ 342052 h 581025"/>
              <a:gd name="connsiteX150" fmla="*/ 246087 w 288926"/>
              <a:gd name="connsiteY150" fmla="*/ 342410 h 581025"/>
              <a:gd name="connsiteX151" fmla="*/ 250252 w 288926"/>
              <a:gd name="connsiteY151" fmla="*/ 345275 h 581025"/>
              <a:gd name="connsiteX152" fmla="*/ 253512 w 288926"/>
              <a:gd name="connsiteY152" fmla="*/ 348498 h 581025"/>
              <a:gd name="connsiteX153" fmla="*/ 256047 w 288926"/>
              <a:gd name="connsiteY153" fmla="*/ 352437 h 581025"/>
              <a:gd name="connsiteX154" fmla="*/ 257858 w 288926"/>
              <a:gd name="connsiteY154" fmla="*/ 356734 h 581025"/>
              <a:gd name="connsiteX155" fmla="*/ 258763 w 288926"/>
              <a:gd name="connsiteY155" fmla="*/ 361031 h 581025"/>
              <a:gd name="connsiteX156" fmla="*/ 258763 w 288926"/>
              <a:gd name="connsiteY156" fmla="*/ 365686 h 581025"/>
              <a:gd name="connsiteX157" fmla="*/ 257858 w 288926"/>
              <a:gd name="connsiteY157" fmla="*/ 370341 h 581025"/>
              <a:gd name="connsiteX158" fmla="*/ 255866 w 288926"/>
              <a:gd name="connsiteY158" fmla="*/ 374817 h 581025"/>
              <a:gd name="connsiteX159" fmla="*/ 253330 w 288926"/>
              <a:gd name="connsiteY159" fmla="*/ 378398 h 581025"/>
              <a:gd name="connsiteX160" fmla="*/ 250433 w 288926"/>
              <a:gd name="connsiteY160" fmla="*/ 381620 h 581025"/>
              <a:gd name="connsiteX161" fmla="*/ 246811 w 288926"/>
              <a:gd name="connsiteY161" fmla="*/ 383948 h 581025"/>
              <a:gd name="connsiteX162" fmla="*/ 243009 w 288926"/>
              <a:gd name="connsiteY162" fmla="*/ 385917 h 581025"/>
              <a:gd name="connsiteX163" fmla="*/ 239025 w 288926"/>
              <a:gd name="connsiteY163" fmla="*/ 386992 h 581025"/>
              <a:gd name="connsiteX164" fmla="*/ 234860 w 288926"/>
              <a:gd name="connsiteY164" fmla="*/ 387350 h 581025"/>
              <a:gd name="connsiteX165" fmla="*/ 231057 w 288926"/>
              <a:gd name="connsiteY165" fmla="*/ 386992 h 581025"/>
              <a:gd name="connsiteX166" fmla="*/ 227073 w 288926"/>
              <a:gd name="connsiteY166" fmla="*/ 386096 h 581025"/>
              <a:gd name="connsiteX167" fmla="*/ 223452 w 288926"/>
              <a:gd name="connsiteY167" fmla="*/ 384306 h 581025"/>
              <a:gd name="connsiteX168" fmla="*/ 222908 w 288926"/>
              <a:gd name="connsiteY168" fmla="*/ 383948 h 581025"/>
              <a:gd name="connsiteX169" fmla="*/ 222365 w 288926"/>
              <a:gd name="connsiteY169" fmla="*/ 383590 h 581025"/>
              <a:gd name="connsiteX170" fmla="*/ 218744 w 288926"/>
              <a:gd name="connsiteY170" fmla="*/ 380725 h 581025"/>
              <a:gd name="connsiteX171" fmla="*/ 215665 w 288926"/>
              <a:gd name="connsiteY171" fmla="*/ 377323 h 581025"/>
              <a:gd name="connsiteX172" fmla="*/ 213311 w 288926"/>
              <a:gd name="connsiteY172" fmla="*/ 373564 h 581025"/>
              <a:gd name="connsiteX173" fmla="*/ 211862 w 288926"/>
              <a:gd name="connsiteY173" fmla="*/ 369446 h 581025"/>
              <a:gd name="connsiteX174" fmla="*/ 211138 w 288926"/>
              <a:gd name="connsiteY174" fmla="*/ 365149 h 581025"/>
              <a:gd name="connsiteX175" fmla="*/ 211138 w 288926"/>
              <a:gd name="connsiteY175" fmla="*/ 360673 h 581025"/>
              <a:gd name="connsiteX176" fmla="*/ 212043 w 288926"/>
              <a:gd name="connsiteY176" fmla="*/ 356376 h 581025"/>
              <a:gd name="connsiteX177" fmla="*/ 213854 w 288926"/>
              <a:gd name="connsiteY177" fmla="*/ 352079 h 581025"/>
              <a:gd name="connsiteX178" fmla="*/ 216389 w 288926"/>
              <a:gd name="connsiteY178" fmla="*/ 348140 h 581025"/>
              <a:gd name="connsiteX179" fmla="*/ 219830 w 288926"/>
              <a:gd name="connsiteY179" fmla="*/ 344917 h 581025"/>
              <a:gd name="connsiteX180" fmla="*/ 223452 w 288926"/>
              <a:gd name="connsiteY180" fmla="*/ 342410 h 581025"/>
              <a:gd name="connsiteX181" fmla="*/ 227617 w 288926"/>
              <a:gd name="connsiteY181" fmla="*/ 340799 h 581025"/>
              <a:gd name="connsiteX182" fmla="*/ 231782 w 288926"/>
              <a:gd name="connsiteY182" fmla="*/ 339904 h 581025"/>
              <a:gd name="connsiteX183" fmla="*/ 53539 w 288926"/>
              <a:gd name="connsiteY183" fmla="*/ 339725 h 581025"/>
              <a:gd name="connsiteX184" fmla="*/ 57756 w 288926"/>
              <a:gd name="connsiteY184" fmla="*/ 339903 h 581025"/>
              <a:gd name="connsiteX185" fmla="*/ 61798 w 288926"/>
              <a:gd name="connsiteY185" fmla="*/ 340795 h 581025"/>
              <a:gd name="connsiteX186" fmla="*/ 65839 w 288926"/>
              <a:gd name="connsiteY186" fmla="*/ 342579 h 581025"/>
              <a:gd name="connsiteX187" fmla="*/ 69354 w 288926"/>
              <a:gd name="connsiteY187" fmla="*/ 345076 h 581025"/>
              <a:gd name="connsiteX188" fmla="*/ 72516 w 288926"/>
              <a:gd name="connsiteY188" fmla="*/ 348108 h 581025"/>
              <a:gd name="connsiteX189" fmla="*/ 75152 w 288926"/>
              <a:gd name="connsiteY189" fmla="*/ 352032 h 581025"/>
              <a:gd name="connsiteX190" fmla="*/ 76909 w 288926"/>
              <a:gd name="connsiteY190" fmla="*/ 356313 h 581025"/>
              <a:gd name="connsiteX191" fmla="*/ 77788 w 288926"/>
              <a:gd name="connsiteY191" fmla="*/ 360594 h 581025"/>
              <a:gd name="connsiteX192" fmla="*/ 77788 w 288926"/>
              <a:gd name="connsiteY192" fmla="*/ 365053 h 581025"/>
              <a:gd name="connsiteX193" fmla="*/ 77085 w 288926"/>
              <a:gd name="connsiteY193" fmla="*/ 369513 h 581025"/>
              <a:gd name="connsiteX194" fmla="*/ 75679 w 288926"/>
              <a:gd name="connsiteY194" fmla="*/ 373615 h 581025"/>
              <a:gd name="connsiteX195" fmla="*/ 73571 w 288926"/>
              <a:gd name="connsiteY195" fmla="*/ 377361 h 581025"/>
              <a:gd name="connsiteX196" fmla="*/ 70584 w 288926"/>
              <a:gd name="connsiteY196" fmla="*/ 380750 h 581025"/>
              <a:gd name="connsiteX197" fmla="*/ 67069 w 288926"/>
              <a:gd name="connsiteY197" fmla="*/ 383426 h 581025"/>
              <a:gd name="connsiteX198" fmla="*/ 66366 w 288926"/>
              <a:gd name="connsiteY198" fmla="*/ 383782 h 581025"/>
              <a:gd name="connsiteX199" fmla="*/ 65839 w 288926"/>
              <a:gd name="connsiteY199" fmla="*/ 384317 h 581025"/>
              <a:gd name="connsiteX200" fmla="*/ 62149 w 288926"/>
              <a:gd name="connsiteY200" fmla="*/ 386101 h 581025"/>
              <a:gd name="connsiteX201" fmla="*/ 58459 w 288926"/>
              <a:gd name="connsiteY201" fmla="*/ 386993 h 581025"/>
              <a:gd name="connsiteX202" fmla="*/ 54945 w 288926"/>
              <a:gd name="connsiteY202" fmla="*/ 387350 h 581025"/>
              <a:gd name="connsiteX203" fmla="*/ 50727 w 288926"/>
              <a:gd name="connsiteY203" fmla="*/ 386993 h 581025"/>
              <a:gd name="connsiteX204" fmla="*/ 46862 w 288926"/>
              <a:gd name="connsiteY204" fmla="*/ 385923 h 581025"/>
              <a:gd name="connsiteX205" fmla="*/ 42996 w 288926"/>
              <a:gd name="connsiteY205" fmla="*/ 383961 h 581025"/>
              <a:gd name="connsiteX206" fmla="*/ 39833 w 288926"/>
              <a:gd name="connsiteY206" fmla="*/ 381642 h 581025"/>
              <a:gd name="connsiteX207" fmla="*/ 36846 w 288926"/>
              <a:gd name="connsiteY207" fmla="*/ 378431 h 581025"/>
              <a:gd name="connsiteX208" fmla="*/ 34561 w 288926"/>
              <a:gd name="connsiteY208" fmla="*/ 374864 h 581025"/>
              <a:gd name="connsiteX209" fmla="*/ 32629 w 288926"/>
              <a:gd name="connsiteY209" fmla="*/ 370405 h 581025"/>
              <a:gd name="connsiteX210" fmla="*/ 31750 w 288926"/>
              <a:gd name="connsiteY210" fmla="*/ 365767 h 581025"/>
              <a:gd name="connsiteX211" fmla="*/ 31750 w 288926"/>
              <a:gd name="connsiteY211" fmla="*/ 361129 h 581025"/>
              <a:gd name="connsiteX212" fmla="*/ 32453 w 288926"/>
              <a:gd name="connsiteY212" fmla="*/ 356670 h 581025"/>
              <a:gd name="connsiteX213" fmla="*/ 34386 w 288926"/>
              <a:gd name="connsiteY213" fmla="*/ 352389 h 581025"/>
              <a:gd name="connsiteX214" fmla="*/ 36670 w 288926"/>
              <a:gd name="connsiteY214" fmla="*/ 348465 h 581025"/>
              <a:gd name="connsiteX215" fmla="*/ 39833 w 288926"/>
              <a:gd name="connsiteY215" fmla="*/ 345254 h 581025"/>
              <a:gd name="connsiteX216" fmla="*/ 43875 w 288926"/>
              <a:gd name="connsiteY216" fmla="*/ 342400 h 581025"/>
              <a:gd name="connsiteX217" fmla="*/ 44402 w 288926"/>
              <a:gd name="connsiteY217" fmla="*/ 342222 h 581025"/>
              <a:gd name="connsiteX218" fmla="*/ 44929 w 288926"/>
              <a:gd name="connsiteY218" fmla="*/ 341865 h 581025"/>
              <a:gd name="connsiteX219" fmla="*/ 49146 w 288926"/>
              <a:gd name="connsiteY219" fmla="*/ 340438 h 581025"/>
              <a:gd name="connsiteX220" fmla="*/ 35154 w 288926"/>
              <a:gd name="connsiteY220" fmla="*/ 296862 h 581025"/>
              <a:gd name="connsiteX221" fmla="*/ 39681 w 288926"/>
              <a:gd name="connsiteY221" fmla="*/ 297035 h 581025"/>
              <a:gd name="connsiteX222" fmla="*/ 44027 w 288926"/>
              <a:gd name="connsiteY222" fmla="*/ 297900 h 581025"/>
              <a:gd name="connsiteX223" fmla="*/ 48011 w 288926"/>
              <a:gd name="connsiteY223" fmla="*/ 299804 h 581025"/>
              <a:gd name="connsiteX224" fmla="*/ 51633 w 288926"/>
              <a:gd name="connsiteY224" fmla="*/ 302054 h 581025"/>
              <a:gd name="connsiteX225" fmla="*/ 55074 w 288926"/>
              <a:gd name="connsiteY225" fmla="*/ 305169 h 581025"/>
              <a:gd name="connsiteX226" fmla="*/ 57428 w 288926"/>
              <a:gd name="connsiteY226" fmla="*/ 308804 h 581025"/>
              <a:gd name="connsiteX227" fmla="*/ 59238 w 288926"/>
              <a:gd name="connsiteY227" fmla="*/ 312958 h 581025"/>
              <a:gd name="connsiteX228" fmla="*/ 60144 w 288926"/>
              <a:gd name="connsiteY228" fmla="*/ 317458 h 581025"/>
              <a:gd name="connsiteX229" fmla="*/ 60325 w 288926"/>
              <a:gd name="connsiteY229" fmla="*/ 321958 h 581025"/>
              <a:gd name="connsiteX230" fmla="*/ 59420 w 288926"/>
              <a:gd name="connsiteY230" fmla="*/ 326111 h 581025"/>
              <a:gd name="connsiteX231" fmla="*/ 57790 w 288926"/>
              <a:gd name="connsiteY231" fmla="*/ 330092 h 581025"/>
              <a:gd name="connsiteX232" fmla="*/ 55617 w 288926"/>
              <a:gd name="connsiteY232" fmla="*/ 333900 h 581025"/>
              <a:gd name="connsiteX233" fmla="*/ 52357 w 288926"/>
              <a:gd name="connsiteY233" fmla="*/ 336842 h 581025"/>
              <a:gd name="connsiteX234" fmla="*/ 48736 w 288926"/>
              <a:gd name="connsiteY234" fmla="*/ 339611 h 581025"/>
              <a:gd name="connsiteX235" fmla="*/ 44571 w 288926"/>
              <a:gd name="connsiteY235" fmla="*/ 341515 h 581025"/>
              <a:gd name="connsiteX236" fmla="*/ 44209 w 288926"/>
              <a:gd name="connsiteY236" fmla="*/ 341688 h 581025"/>
              <a:gd name="connsiteX237" fmla="*/ 43484 w 288926"/>
              <a:gd name="connsiteY237" fmla="*/ 341861 h 581025"/>
              <a:gd name="connsiteX238" fmla="*/ 40044 w 288926"/>
              <a:gd name="connsiteY238" fmla="*/ 342727 h 581025"/>
              <a:gd name="connsiteX239" fmla="*/ 36603 w 288926"/>
              <a:gd name="connsiteY239" fmla="*/ 342900 h 581025"/>
              <a:gd name="connsiteX240" fmla="*/ 32076 w 288926"/>
              <a:gd name="connsiteY240" fmla="*/ 342554 h 581025"/>
              <a:gd name="connsiteX241" fmla="*/ 28092 w 288926"/>
              <a:gd name="connsiteY241" fmla="*/ 341515 h 581025"/>
              <a:gd name="connsiteX242" fmla="*/ 24289 w 288926"/>
              <a:gd name="connsiteY242" fmla="*/ 339784 h 581025"/>
              <a:gd name="connsiteX243" fmla="*/ 20849 w 288926"/>
              <a:gd name="connsiteY243" fmla="*/ 337188 h 581025"/>
              <a:gd name="connsiteX244" fmla="*/ 17951 w 288926"/>
              <a:gd name="connsiteY244" fmla="*/ 334246 h 581025"/>
              <a:gd name="connsiteX245" fmla="*/ 15597 w 288926"/>
              <a:gd name="connsiteY245" fmla="*/ 330784 h 581025"/>
              <a:gd name="connsiteX246" fmla="*/ 13605 w 288926"/>
              <a:gd name="connsiteY246" fmla="*/ 326631 h 581025"/>
              <a:gd name="connsiteX247" fmla="*/ 12700 w 288926"/>
              <a:gd name="connsiteY247" fmla="*/ 322131 h 581025"/>
              <a:gd name="connsiteX248" fmla="*/ 12700 w 288926"/>
              <a:gd name="connsiteY248" fmla="*/ 317631 h 581025"/>
              <a:gd name="connsiteX249" fmla="*/ 13605 w 288926"/>
              <a:gd name="connsiteY249" fmla="*/ 313131 h 581025"/>
              <a:gd name="connsiteX250" fmla="*/ 15416 w 288926"/>
              <a:gd name="connsiteY250" fmla="*/ 308977 h 581025"/>
              <a:gd name="connsiteX251" fmla="*/ 17951 w 288926"/>
              <a:gd name="connsiteY251" fmla="*/ 305516 h 581025"/>
              <a:gd name="connsiteX252" fmla="*/ 21030 w 288926"/>
              <a:gd name="connsiteY252" fmla="*/ 302227 h 581025"/>
              <a:gd name="connsiteX253" fmla="*/ 25014 w 288926"/>
              <a:gd name="connsiteY253" fmla="*/ 299804 h 581025"/>
              <a:gd name="connsiteX254" fmla="*/ 29360 w 288926"/>
              <a:gd name="connsiteY254" fmla="*/ 297727 h 581025"/>
              <a:gd name="connsiteX255" fmla="*/ 29903 w 288926"/>
              <a:gd name="connsiteY255" fmla="*/ 297727 h 581025"/>
              <a:gd name="connsiteX256" fmla="*/ 30446 w 288926"/>
              <a:gd name="connsiteY256" fmla="*/ 297554 h 581025"/>
              <a:gd name="connsiteX257" fmla="*/ 22956 w 288926"/>
              <a:gd name="connsiteY257" fmla="*/ 249237 h 581025"/>
              <a:gd name="connsiteX258" fmla="*/ 23019 w 288926"/>
              <a:gd name="connsiteY258" fmla="*/ 249237 h 581025"/>
              <a:gd name="connsiteX259" fmla="*/ 23306 w 288926"/>
              <a:gd name="connsiteY259" fmla="*/ 249237 h 581025"/>
              <a:gd name="connsiteX260" fmla="*/ 23656 w 288926"/>
              <a:gd name="connsiteY260" fmla="*/ 249237 h 581025"/>
              <a:gd name="connsiteX261" fmla="*/ 28382 w 288926"/>
              <a:gd name="connsiteY261" fmla="*/ 249237 h 581025"/>
              <a:gd name="connsiteX262" fmla="*/ 32583 w 288926"/>
              <a:gd name="connsiteY262" fmla="*/ 249953 h 581025"/>
              <a:gd name="connsiteX263" fmla="*/ 36784 w 288926"/>
              <a:gd name="connsiteY263" fmla="*/ 251743 h 581025"/>
              <a:gd name="connsiteX264" fmla="*/ 40285 w 288926"/>
              <a:gd name="connsiteY264" fmla="*/ 254071 h 581025"/>
              <a:gd name="connsiteX265" fmla="*/ 43611 w 288926"/>
              <a:gd name="connsiteY265" fmla="*/ 257294 h 581025"/>
              <a:gd name="connsiteX266" fmla="*/ 46062 w 288926"/>
              <a:gd name="connsiteY266" fmla="*/ 260874 h 581025"/>
              <a:gd name="connsiteX267" fmla="*/ 47988 w 288926"/>
              <a:gd name="connsiteY267" fmla="*/ 264992 h 581025"/>
              <a:gd name="connsiteX268" fmla="*/ 49038 w 288926"/>
              <a:gd name="connsiteY268" fmla="*/ 269647 h 581025"/>
              <a:gd name="connsiteX269" fmla="*/ 49213 w 288926"/>
              <a:gd name="connsiteY269" fmla="*/ 274482 h 581025"/>
              <a:gd name="connsiteX270" fmla="*/ 48688 w 288926"/>
              <a:gd name="connsiteY270" fmla="*/ 278779 h 581025"/>
              <a:gd name="connsiteX271" fmla="*/ 47112 w 288926"/>
              <a:gd name="connsiteY271" fmla="*/ 283076 h 581025"/>
              <a:gd name="connsiteX272" fmla="*/ 45012 w 288926"/>
              <a:gd name="connsiteY272" fmla="*/ 287014 h 581025"/>
              <a:gd name="connsiteX273" fmla="*/ 42036 w 288926"/>
              <a:gd name="connsiteY273" fmla="*/ 290237 h 581025"/>
              <a:gd name="connsiteX274" fmla="*/ 38710 w 288926"/>
              <a:gd name="connsiteY274" fmla="*/ 293102 h 581025"/>
              <a:gd name="connsiteX275" fmla="*/ 34859 w 288926"/>
              <a:gd name="connsiteY275" fmla="*/ 295250 h 581025"/>
              <a:gd name="connsiteX276" fmla="*/ 30308 w 288926"/>
              <a:gd name="connsiteY276" fmla="*/ 296504 h 581025"/>
              <a:gd name="connsiteX277" fmla="*/ 29958 w 288926"/>
              <a:gd name="connsiteY277" fmla="*/ 296504 h 581025"/>
              <a:gd name="connsiteX278" fmla="*/ 29432 w 288926"/>
              <a:gd name="connsiteY278" fmla="*/ 296683 h 581025"/>
              <a:gd name="connsiteX279" fmla="*/ 26282 w 288926"/>
              <a:gd name="connsiteY279" fmla="*/ 296862 h 581025"/>
              <a:gd name="connsiteX280" fmla="*/ 21380 w 288926"/>
              <a:gd name="connsiteY280" fmla="*/ 296325 h 581025"/>
              <a:gd name="connsiteX281" fmla="*/ 17004 w 288926"/>
              <a:gd name="connsiteY281" fmla="*/ 294892 h 581025"/>
              <a:gd name="connsiteX282" fmla="*/ 12978 w 288926"/>
              <a:gd name="connsiteY282" fmla="*/ 292565 h 581025"/>
              <a:gd name="connsiteX283" fmla="*/ 9477 w 288926"/>
              <a:gd name="connsiteY283" fmla="*/ 289342 h 581025"/>
              <a:gd name="connsiteX284" fmla="*/ 6676 w 288926"/>
              <a:gd name="connsiteY284" fmla="*/ 285582 h 581025"/>
              <a:gd name="connsiteX285" fmla="*/ 4575 w 288926"/>
              <a:gd name="connsiteY285" fmla="*/ 281285 h 581025"/>
              <a:gd name="connsiteX286" fmla="*/ 3350 w 288926"/>
              <a:gd name="connsiteY286" fmla="*/ 276272 h 581025"/>
              <a:gd name="connsiteX287" fmla="*/ 3175 w 288926"/>
              <a:gd name="connsiteY287" fmla="*/ 271438 h 581025"/>
              <a:gd name="connsiteX288" fmla="*/ 3875 w 288926"/>
              <a:gd name="connsiteY288" fmla="*/ 266783 h 581025"/>
              <a:gd name="connsiteX289" fmla="*/ 5626 w 288926"/>
              <a:gd name="connsiteY289" fmla="*/ 262665 h 581025"/>
              <a:gd name="connsiteX290" fmla="*/ 7726 w 288926"/>
              <a:gd name="connsiteY290" fmla="*/ 258726 h 581025"/>
              <a:gd name="connsiteX291" fmla="*/ 10702 w 288926"/>
              <a:gd name="connsiteY291" fmla="*/ 255145 h 581025"/>
              <a:gd name="connsiteX292" fmla="*/ 14203 w 288926"/>
              <a:gd name="connsiteY292" fmla="*/ 252459 h 581025"/>
              <a:gd name="connsiteX293" fmla="*/ 18404 w 288926"/>
              <a:gd name="connsiteY293" fmla="*/ 250311 h 581025"/>
              <a:gd name="connsiteX294" fmla="*/ 265384 w 288926"/>
              <a:gd name="connsiteY294" fmla="*/ 201612 h 581025"/>
              <a:gd name="connsiteX295" fmla="*/ 265907 w 288926"/>
              <a:gd name="connsiteY295" fmla="*/ 201612 h 581025"/>
              <a:gd name="connsiteX296" fmla="*/ 270615 w 288926"/>
              <a:gd name="connsiteY296" fmla="*/ 202139 h 581025"/>
              <a:gd name="connsiteX297" fmla="*/ 274801 w 288926"/>
              <a:gd name="connsiteY297" fmla="*/ 203369 h 581025"/>
              <a:gd name="connsiteX298" fmla="*/ 278812 w 288926"/>
              <a:gd name="connsiteY298" fmla="*/ 205654 h 581025"/>
              <a:gd name="connsiteX299" fmla="*/ 282125 w 288926"/>
              <a:gd name="connsiteY299" fmla="*/ 208466 h 581025"/>
              <a:gd name="connsiteX300" fmla="*/ 284915 w 288926"/>
              <a:gd name="connsiteY300" fmla="*/ 211980 h 581025"/>
              <a:gd name="connsiteX301" fmla="*/ 287182 w 288926"/>
              <a:gd name="connsiteY301" fmla="*/ 215847 h 581025"/>
              <a:gd name="connsiteX302" fmla="*/ 288403 w 288926"/>
              <a:gd name="connsiteY302" fmla="*/ 220240 h 581025"/>
              <a:gd name="connsiteX303" fmla="*/ 288926 w 288926"/>
              <a:gd name="connsiteY303" fmla="*/ 224985 h 581025"/>
              <a:gd name="connsiteX304" fmla="*/ 288926 w 288926"/>
              <a:gd name="connsiteY304" fmla="*/ 225688 h 581025"/>
              <a:gd name="connsiteX305" fmla="*/ 288403 w 288926"/>
              <a:gd name="connsiteY305" fmla="*/ 230433 h 581025"/>
              <a:gd name="connsiteX306" fmla="*/ 287182 w 288926"/>
              <a:gd name="connsiteY306" fmla="*/ 235002 h 581025"/>
              <a:gd name="connsiteX307" fmla="*/ 284915 w 288926"/>
              <a:gd name="connsiteY307" fmla="*/ 238868 h 581025"/>
              <a:gd name="connsiteX308" fmla="*/ 282125 w 288926"/>
              <a:gd name="connsiteY308" fmla="*/ 242383 h 581025"/>
              <a:gd name="connsiteX309" fmla="*/ 278812 w 288926"/>
              <a:gd name="connsiteY309" fmla="*/ 245195 h 581025"/>
              <a:gd name="connsiteX310" fmla="*/ 274801 w 288926"/>
              <a:gd name="connsiteY310" fmla="*/ 247479 h 581025"/>
              <a:gd name="connsiteX311" fmla="*/ 270615 w 288926"/>
              <a:gd name="connsiteY311" fmla="*/ 248710 h 581025"/>
              <a:gd name="connsiteX312" fmla="*/ 265907 w 288926"/>
              <a:gd name="connsiteY312" fmla="*/ 249237 h 581025"/>
              <a:gd name="connsiteX313" fmla="*/ 265795 w 288926"/>
              <a:gd name="connsiteY313" fmla="*/ 249237 h 581025"/>
              <a:gd name="connsiteX314" fmla="*/ 270347 w 288926"/>
              <a:gd name="connsiteY314" fmla="*/ 250490 h 581025"/>
              <a:gd name="connsiteX315" fmla="*/ 274373 w 288926"/>
              <a:gd name="connsiteY315" fmla="*/ 252459 h 581025"/>
              <a:gd name="connsiteX316" fmla="*/ 278049 w 288926"/>
              <a:gd name="connsiteY316" fmla="*/ 255145 h 581025"/>
              <a:gd name="connsiteX317" fmla="*/ 281025 w 288926"/>
              <a:gd name="connsiteY317" fmla="*/ 258726 h 581025"/>
              <a:gd name="connsiteX318" fmla="*/ 283300 w 288926"/>
              <a:gd name="connsiteY318" fmla="*/ 262486 h 581025"/>
              <a:gd name="connsiteX319" fmla="*/ 284876 w 288926"/>
              <a:gd name="connsiteY319" fmla="*/ 266783 h 581025"/>
              <a:gd name="connsiteX320" fmla="*/ 285751 w 288926"/>
              <a:gd name="connsiteY320" fmla="*/ 271617 h 581025"/>
              <a:gd name="connsiteX321" fmla="*/ 285576 w 288926"/>
              <a:gd name="connsiteY321" fmla="*/ 276451 h 581025"/>
              <a:gd name="connsiteX322" fmla="*/ 285576 w 288926"/>
              <a:gd name="connsiteY322" fmla="*/ 276272 h 581025"/>
              <a:gd name="connsiteX323" fmla="*/ 284176 w 288926"/>
              <a:gd name="connsiteY323" fmla="*/ 281285 h 581025"/>
              <a:gd name="connsiteX324" fmla="*/ 282250 w 288926"/>
              <a:gd name="connsiteY324" fmla="*/ 285582 h 581025"/>
              <a:gd name="connsiteX325" fmla="*/ 279449 w 288926"/>
              <a:gd name="connsiteY325" fmla="*/ 289521 h 581025"/>
              <a:gd name="connsiteX326" fmla="*/ 275948 w 288926"/>
              <a:gd name="connsiteY326" fmla="*/ 292744 h 581025"/>
              <a:gd name="connsiteX327" fmla="*/ 271747 w 288926"/>
              <a:gd name="connsiteY327" fmla="*/ 294892 h 581025"/>
              <a:gd name="connsiteX328" fmla="*/ 267371 w 288926"/>
              <a:gd name="connsiteY328" fmla="*/ 296325 h 581025"/>
              <a:gd name="connsiteX329" fmla="*/ 262644 w 288926"/>
              <a:gd name="connsiteY329" fmla="*/ 296862 h 581025"/>
              <a:gd name="connsiteX330" fmla="*/ 261462 w 288926"/>
              <a:gd name="connsiteY330" fmla="*/ 296798 h 581025"/>
              <a:gd name="connsiteX331" fmla="*/ 264453 w 288926"/>
              <a:gd name="connsiteY331" fmla="*/ 298139 h 581025"/>
              <a:gd name="connsiteX332" fmla="*/ 268319 w 288926"/>
              <a:gd name="connsiteY332" fmla="*/ 300825 h 581025"/>
              <a:gd name="connsiteX333" fmla="*/ 271306 w 288926"/>
              <a:gd name="connsiteY333" fmla="*/ 304227 h 581025"/>
              <a:gd name="connsiteX334" fmla="*/ 273766 w 288926"/>
              <a:gd name="connsiteY334" fmla="*/ 307987 h 581025"/>
              <a:gd name="connsiteX335" fmla="*/ 275347 w 288926"/>
              <a:gd name="connsiteY335" fmla="*/ 312284 h 581025"/>
              <a:gd name="connsiteX336" fmla="*/ 276226 w 288926"/>
              <a:gd name="connsiteY336" fmla="*/ 316760 h 581025"/>
              <a:gd name="connsiteX337" fmla="*/ 276226 w 288926"/>
              <a:gd name="connsiteY337" fmla="*/ 321594 h 581025"/>
              <a:gd name="connsiteX338" fmla="*/ 275347 w 288926"/>
              <a:gd name="connsiteY338" fmla="*/ 326070 h 581025"/>
              <a:gd name="connsiteX339" fmla="*/ 273590 w 288926"/>
              <a:gd name="connsiteY339" fmla="*/ 330367 h 581025"/>
              <a:gd name="connsiteX340" fmla="*/ 271306 w 288926"/>
              <a:gd name="connsiteY340" fmla="*/ 333948 h 581025"/>
              <a:gd name="connsiteX341" fmla="*/ 268494 w 288926"/>
              <a:gd name="connsiteY341" fmla="*/ 336991 h 581025"/>
              <a:gd name="connsiteX342" fmla="*/ 264980 w 288926"/>
              <a:gd name="connsiteY342" fmla="*/ 339677 h 581025"/>
              <a:gd name="connsiteX343" fmla="*/ 261466 w 288926"/>
              <a:gd name="connsiteY343" fmla="*/ 341467 h 581025"/>
              <a:gd name="connsiteX344" fmla="*/ 257424 w 288926"/>
              <a:gd name="connsiteY344" fmla="*/ 342542 h 581025"/>
              <a:gd name="connsiteX345" fmla="*/ 253207 w 288926"/>
              <a:gd name="connsiteY345" fmla="*/ 342900 h 581025"/>
              <a:gd name="connsiteX346" fmla="*/ 249868 w 288926"/>
              <a:gd name="connsiteY346" fmla="*/ 342721 h 581025"/>
              <a:gd name="connsiteX347" fmla="*/ 246354 w 288926"/>
              <a:gd name="connsiteY347" fmla="*/ 342005 h 581025"/>
              <a:gd name="connsiteX348" fmla="*/ 245827 w 288926"/>
              <a:gd name="connsiteY348" fmla="*/ 341826 h 581025"/>
              <a:gd name="connsiteX349" fmla="*/ 245475 w 288926"/>
              <a:gd name="connsiteY349" fmla="*/ 341646 h 581025"/>
              <a:gd name="connsiteX350" fmla="*/ 241434 w 288926"/>
              <a:gd name="connsiteY350" fmla="*/ 339677 h 581025"/>
              <a:gd name="connsiteX351" fmla="*/ 237920 w 288926"/>
              <a:gd name="connsiteY351" fmla="*/ 336812 h 581025"/>
              <a:gd name="connsiteX352" fmla="*/ 234757 w 288926"/>
              <a:gd name="connsiteY352" fmla="*/ 333590 h 581025"/>
              <a:gd name="connsiteX353" fmla="*/ 232648 w 288926"/>
              <a:gd name="connsiteY353" fmla="*/ 329830 h 581025"/>
              <a:gd name="connsiteX354" fmla="*/ 231067 w 288926"/>
              <a:gd name="connsiteY354" fmla="*/ 325533 h 581025"/>
              <a:gd name="connsiteX355" fmla="*/ 230188 w 288926"/>
              <a:gd name="connsiteY355" fmla="*/ 321236 h 581025"/>
              <a:gd name="connsiteX356" fmla="*/ 230364 w 288926"/>
              <a:gd name="connsiteY356" fmla="*/ 316760 h 581025"/>
              <a:gd name="connsiteX357" fmla="*/ 231242 w 288926"/>
              <a:gd name="connsiteY357" fmla="*/ 312105 h 581025"/>
              <a:gd name="connsiteX358" fmla="*/ 232999 w 288926"/>
              <a:gd name="connsiteY358" fmla="*/ 307629 h 581025"/>
              <a:gd name="connsiteX359" fmla="*/ 235284 w 288926"/>
              <a:gd name="connsiteY359" fmla="*/ 304048 h 581025"/>
              <a:gd name="connsiteX360" fmla="*/ 238447 w 288926"/>
              <a:gd name="connsiteY360" fmla="*/ 300646 h 581025"/>
              <a:gd name="connsiteX361" fmla="*/ 241961 w 288926"/>
              <a:gd name="connsiteY361" fmla="*/ 298318 h 581025"/>
              <a:gd name="connsiteX362" fmla="*/ 245827 w 288926"/>
              <a:gd name="connsiteY362" fmla="*/ 296349 h 581025"/>
              <a:gd name="connsiteX363" fmla="*/ 250220 w 288926"/>
              <a:gd name="connsiteY363" fmla="*/ 295454 h 581025"/>
              <a:gd name="connsiteX364" fmla="*/ 254236 w 288926"/>
              <a:gd name="connsiteY364" fmla="*/ 295290 h 581025"/>
              <a:gd name="connsiteX365" fmla="*/ 254067 w 288926"/>
              <a:gd name="connsiteY365" fmla="*/ 295250 h 581025"/>
              <a:gd name="connsiteX366" fmla="*/ 250216 w 288926"/>
              <a:gd name="connsiteY366" fmla="*/ 293102 h 581025"/>
              <a:gd name="connsiteX367" fmla="*/ 246890 w 288926"/>
              <a:gd name="connsiteY367" fmla="*/ 290237 h 581025"/>
              <a:gd name="connsiteX368" fmla="*/ 243914 w 288926"/>
              <a:gd name="connsiteY368" fmla="*/ 287014 h 581025"/>
              <a:gd name="connsiteX369" fmla="*/ 241814 w 288926"/>
              <a:gd name="connsiteY369" fmla="*/ 283076 h 581025"/>
              <a:gd name="connsiteX370" fmla="*/ 240238 w 288926"/>
              <a:gd name="connsiteY370" fmla="*/ 278779 h 581025"/>
              <a:gd name="connsiteX371" fmla="*/ 239713 w 288926"/>
              <a:gd name="connsiteY371" fmla="*/ 274303 h 581025"/>
              <a:gd name="connsiteX372" fmla="*/ 239888 w 288926"/>
              <a:gd name="connsiteY372" fmla="*/ 269647 h 581025"/>
              <a:gd name="connsiteX373" fmla="*/ 240938 w 288926"/>
              <a:gd name="connsiteY373" fmla="*/ 264992 h 581025"/>
              <a:gd name="connsiteX374" fmla="*/ 242689 w 288926"/>
              <a:gd name="connsiteY374" fmla="*/ 260874 h 581025"/>
              <a:gd name="connsiteX375" fmla="*/ 245140 w 288926"/>
              <a:gd name="connsiteY375" fmla="*/ 257294 h 581025"/>
              <a:gd name="connsiteX376" fmla="*/ 248465 w 288926"/>
              <a:gd name="connsiteY376" fmla="*/ 254071 h 581025"/>
              <a:gd name="connsiteX377" fmla="*/ 251966 w 288926"/>
              <a:gd name="connsiteY377" fmla="*/ 251743 h 581025"/>
              <a:gd name="connsiteX378" fmla="*/ 255993 w 288926"/>
              <a:gd name="connsiteY378" fmla="*/ 249953 h 581025"/>
              <a:gd name="connsiteX379" fmla="*/ 260544 w 288926"/>
              <a:gd name="connsiteY379" fmla="*/ 249237 h 581025"/>
              <a:gd name="connsiteX380" fmla="*/ 264920 w 288926"/>
              <a:gd name="connsiteY380" fmla="*/ 249237 h 581025"/>
              <a:gd name="connsiteX381" fmla="*/ 265270 w 288926"/>
              <a:gd name="connsiteY381" fmla="*/ 249237 h 581025"/>
              <a:gd name="connsiteX382" fmla="*/ 265558 w 288926"/>
              <a:gd name="connsiteY382" fmla="*/ 249237 h 581025"/>
              <a:gd name="connsiteX383" fmla="*/ 265035 w 288926"/>
              <a:gd name="connsiteY383" fmla="*/ 249061 h 581025"/>
              <a:gd name="connsiteX384" fmla="*/ 260675 w 288926"/>
              <a:gd name="connsiteY384" fmla="*/ 248534 h 581025"/>
              <a:gd name="connsiteX385" fmla="*/ 256665 w 288926"/>
              <a:gd name="connsiteY385" fmla="*/ 247128 h 581025"/>
              <a:gd name="connsiteX386" fmla="*/ 252828 w 288926"/>
              <a:gd name="connsiteY386" fmla="*/ 244843 h 581025"/>
              <a:gd name="connsiteX387" fmla="*/ 249515 w 288926"/>
              <a:gd name="connsiteY387" fmla="*/ 242207 h 581025"/>
              <a:gd name="connsiteX388" fmla="*/ 246724 w 288926"/>
              <a:gd name="connsiteY388" fmla="*/ 238692 h 581025"/>
              <a:gd name="connsiteX389" fmla="*/ 244806 w 288926"/>
              <a:gd name="connsiteY389" fmla="*/ 235002 h 581025"/>
              <a:gd name="connsiteX390" fmla="*/ 243411 w 288926"/>
              <a:gd name="connsiteY390" fmla="*/ 230784 h 581025"/>
              <a:gd name="connsiteX391" fmla="*/ 242888 w 288926"/>
              <a:gd name="connsiteY391" fmla="*/ 226039 h 581025"/>
              <a:gd name="connsiteX392" fmla="*/ 242888 w 288926"/>
              <a:gd name="connsiteY392" fmla="*/ 225161 h 581025"/>
              <a:gd name="connsiteX393" fmla="*/ 243411 w 288926"/>
              <a:gd name="connsiteY393" fmla="*/ 220416 h 581025"/>
              <a:gd name="connsiteX394" fmla="*/ 244632 w 288926"/>
              <a:gd name="connsiteY394" fmla="*/ 216022 h 581025"/>
              <a:gd name="connsiteX395" fmla="*/ 246550 w 288926"/>
              <a:gd name="connsiteY395" fmla="*/ 212332 h 581025"/>
              <a:gd name="connsiteX396" fmla="*/ 249515 w 288926"/>
              <a:gd name="connsiteY396" fmla="*/ 208817 h 581025"/>
              <a:gd name="connsiteX397" fmla="*/ 252654 w 288926"/>
              <a:gd name="connsiteY397" fmla="*/ 206005 h 581025"/>
              <a:gd name="connsiteX398" fmla="*/ 256316 w 288926"/>
              <a:gd name="connsiteY398" fmla="*/ 203721 h 581025"/>
              <a:gd name="connsiteX399" fmla="*/ 260675 w 288926"/>
              <a:gd name="connsiteY399" fmla="*/ 202315 h 581025"/>
              <a:gd name="connsiteX400" fmla="*/ 265035 w 288926"/>
              <a:gd name="connsiteY400" fmla="*/ 201787 h 581025"/>
              <a:gd name="connsiteX401" fmla="*/ 23019 w 288926"/>
              <a:gd name="connsiteY401" fmla="*/ 201612 h 581025"/>
              <a:gd name="connsiteX402" fmla="*/ 23717 w 288926"/>
              <a:gd name="connsiteY402" fmla="*/ 201790 h 581025"/>
              <a:gd name="connsiteX403" fmla="*/ 28251 w 288926"/>
              <a:gd name="connsiteY403" fmla="*/ 202325 h 581025"/>
              <a:gd name="connsiteX404" fmla="*/ 32436 w 288926"/>
              <a:gd name="connsiteY404" fmla="*/ 203752 h 581025"/>
              <a:gd name="connsiteX405" fmla="*/ 36272 w 288926"/>
              <a:gd name="connsiteY405" fmla="*/ 206071 h 581025"/>
              <a:gd name="connsiteX406" fmla="*/ 39586 w 288926"/>
              <a:gd name="connsiteY406" fmla="*/ 208747 h 581025"/>
              <a:gd name="connsiteX407" fmla="*/ 42202 w 288926"/>
              <a:gd name="connsiteY407" fmla="*/ 212314 h 581025"/>
              <a:gd name="connsiteX408" fmla="*/ 44294 w 288926"/>
              <a:gd name="connsiteY408" fmla="*/ 216417 h 581025"/>
              <a:gd name="connsiteX409" fmla="*/ 45515 w 288926"/>
              <a:gd name="connsiteY409" fmla="*/ 220519 h 581025"/>
              <a:gd name="connsiteX410" fmla="*/ 46038 w 288926"/>
              <a:gd name="connsiteY410" fmla="*/ 225335 h 581025"/>
              <a:gd name="connsiteX411" fmla="*/ 45515 w 288926"/>
              <a:gd name="connsiteY411" fmla="*/ 229973 h 581025"/>
              <a:gd name="connsiteX412" fmla="*/ 44294 w 288926"/>
              <a:gd name="connsiteY412" fmla="*/ 234432 h 581025"/>
              <a:gd name="connsiteX413" fmla="*/ 42202 w 288926"/>
              <a:gd name="connsiteY413" fmla="*/ 238356 h 581025"/>
              <a:gd name="connsiteX414" fmla="*/ 39586 w 288926"/>
              <a:gd name="connsiteY414" fmla="*/ 241924 h 581025"/>
              <a:gd name="connsiteX415" fmla="*/ 36272 w 288926"/>
              <a:gd name="connsiteY415" fmla="*/ 244777 h 581025"/>
              <a:gd name="connsiteX416" fmla="*/ 32436 w 288926"/>
              <a:gd name="connsiteY416" fmla="*/ 247096 h 581025"/>
              <a:gd name="connsiteX417" fmla="*/ 28251 w 288926"/>
              <a:gd name="connsiteY417" fmla="*/ 248523 h 581025"/>
              <a:gd name="connsiteX418" fmla="*/ 23717 w 288926"/>
              <a:gd name="connsiteY418" fmla="*/ 249058 h 581025"/>
              <a:gd name="connsiteX419" fmla="*/ 23019 w 288926"/>
              <a:gd name="connsiteY419" fmla="*/ 249237 h 581025"/>
              <a:gd name="connsiteX420" fmla="*/ 18311 w 288926"/>
              <a:gd name="connsiteY420" fmla="*/ 248702 h 581025"/>
              <a:gd name="connsiteX421" fmla="*/ 13951 w 288926"/>
              <a:gd name="connsiteY421" fmla="*/ 247453 h 581025"/>
              <a:gd name="connsiteX422" fmla="*/ 10114 w 288926"/>
              <a:gd name="connsiteY422" fmla="*/ 245134 h 581025"/>
              <a:gd name="connsiteX423" fmla="*/ 6801 w 288926"/>
              <a:gd name="connsiteY423" fmla="*/ 242280 h 581025"/>
              <a:gd name="connsiteX424" fmla="*/ 3836 w 288926"/>
              <a:gd name="connsiteY424" fmla="*/ 238713 h 581025"/>
              <a:gd name="connsiteX425" fmla="*/ 1744 w 288926"/>
              <a:gd name="connsiteY425" fmla="*/ 234789 h 581025"/>
              <a:gd name="connsiteX426" fmla="*/ 523 w 288926"/>
              <a:gd name="connsiteY426" fmla="*/ 230329 h 581025"/>
              <a:gd name="connsiteX427" fmla="*/ 0 w 288926"/>
              <a:gd name="connsiteY427" fmla="*/ 225335 h 581025"/>
              <a:gd name="connsiteX428" fmla="*/ 523 w 288926"/>
              <a:gd name="connsiteY428" fmla="*/ 220519 h 581025"/>
              <a:gd name="connsiteX429" fmla="*/ 1744 w 288926"/>
              <a:gd name="connsiteY429" fmla="*/ 216238 h 581025"/>
              <a:gd name="connsiteX430" fmla="*/ 3836 w 288926"/>
              <a:gd name="connsiteY430" fmla="*/ 212136 h 581025"/>
              <a:gd name="connsiteX431" fmla="*/ 6801 w 288926"/>
              <a:gd name="connsiteY431" fmla="*/ 208568 h 581025"/>
              <a:gd name="connsiteX432" fmla="*/ 10114 w 288926"/>
              <a:gd name="connsiteY432" fmla="*/ 205714 h 581025"/>
              <a:gd name="connsiteX433" fmla="*/ 13951 w 288926"/>
              <a:gd name="connsiteY433" fmla="*/ 203395 h 581025"/>
              <a:gd name="connsiteX434" fmla="*/ 18311 w 288926"/>
              <a:gd name="connsiteY434" fmla="*/ 202147 h 581025"/>
              <a:gd name="connsiteX435" fmla="*/ 24799 w 288926"/>
              <a:gd name="connsiteY435" fmla="*/ 155575 h 581025"/>
              <a:gd name="connsiteX436" fmla="*/ 29333 w 288926"/>
              <a:gd name="connsiteY436" fmla="*/ 155748 h 581025"/>
              <a:gd name="connsiteX437" fmla="*/ 29856 w 288926"/>
              <a:gd name="connsiteY437" fmla="*/ 155921 h 581025"/>
              <a:gd name="connsiteX438" fmla="*/ 30205 w 288926"/>
              <a:gd name="connsiteY438" fmla="*/ 155921 h 581025"/>
              <a:gd name="connsiteX439" fmla="*/ 34739 w 288926"/>
              <a:gd name="connsiteY439" fmla="*/ 157132 h 581025"/>
              <a:gd name="connsiteX440" fmla="*/ 38575 w 288926"/>
              <a:gd name="connsiteY440" fmla="*/ 159209 h 581025"/>
              <a:gd name="connsiteX441" fmla="*/ 41889 w 288926"/>
              <a:gd name="connsiteY441" fmla="*/ 161805 h 581025"/>
              <a:gd name="connsiteX442" fmla="*/ 44853 w 288926"/>
              <a:gd name="connsiteY442" fmla="*/ 165094 h 581025"/>
              <a:gd name="connsiteX443" fmla="*/ 46946 w 288926"/>
              <a:gd name="connsiteY443" fmla="*/ 168728 h 581025"/>
              <a:gd name="connsiteX444" fmla="*/ 48515 w 288926"/>
              <a:gd name="connsiteY444" fmla="*/ 172882 h 581025"/>
              <a:gd name="connsiteX445" fmla="*/ 49213 w 288926"/>
              <a:gd name="connsiteY445" fmla="*/ 177209 h 581025"/>
              <a:gd name="connsiteX446" fmla="*/ 49039 w 288926"/>
              <a:gd name="connsiteY446" fmla="*/ 181882 h 581025"/>
              <a:gd name="connsiteX447" fmla="*/ 47818 w 288926"/>
              <a:gd name="connsiteY447" fmla="*/ 186555 h 581025"/>
              <a:gd name="connsiteX448" fmla="*/ 45725 w 288926"/>
              <a:gd name="connsiteY448" fmla="*/ 190709 h 581025"/>
              <a:gd name="connsiteX449" fmla="*/ 42761 w 288926"/>
              <a:gd name="connsiteY449" fmla="*/ 194517 h 581025"/>
              <a:gd name="connsiteX450" fmla="*/ 39447 w 288926"/>
              <a:gd name="connsiteY450" fmla="*/ 197459 h 581025"/>
              <a:gd name="connsiteX451" fmla="*/ 35436 w 288926"/>
              <a:gd name="connsiteY451" fmla="*/ 199709 h 581025"/>
              <a:gd name="connsiteX452" fmla="*/ 30902 w 288926"/>
              <a:gd name="connsiteY452" fmla="*/ 201094 h 581025"/>
              <a:gd name="connsiteX453" fmla="*/ 26368 w 288926"/>
              <a:gd name="connsiteY453" fmla="*/ 201613 h 581025"/>
              <a:gd name="connsiteX454" fmla="*/ 23753 w 288926"/>
              <a:gd name="connsiteY454" fmla="*/ 201613 h 581025"/>
              <a:gd name="connsiteX455" fmla="*/ 23404 w 288926"/>
              <a:gd name="connsiteY455" fmla="*/ 201440 h 581025"/>
              <a:gd name="connsiteX456" fmla="*/ 22881 w 288926"/>
              <a:gd name="connsiteY456" fmla="*/ 201440 h 581025"/>
              <a:gd name="connsiteX457" fmla="*/ 18521 w 288926"/>
              <a:gd name="connsiteY457" fmla="*/ 200401 h 581025"/>
              <a:gd name="connsiteX458" fmla="*/ 14336 w 288926"/>
              <a:gd name="connsiteY458" fmla="*/ 198324 h 581025"/>
              <a:gd name="connsiteX459" fmla="*/ 10848 w 288926"/>
              <a:gd name="connsiteY459" fmla="*/ 195728 h 581025"/>
              <a:gd name="connsiteX460" fmla="*/ 7883 w 288926"/>
              <a:gd name="connsiteY460" fmla="*/ 192440 h 581025"/>
              <a:gd name="connsiteX461" fmla="*/ 5616 w 288926"/>
              <a:gd name="connsiteY461" fmla="*/ 188805 h 581025"/>
              <a:gd name="connsiteX462" fmla="*/ 3873 w 288926"/>
              <a:gd name="connsiteY462" fmla="*/ 184478 h 581025"/>
              <a:gd name="connsiteX463" fmla="*/ 3175 w 288926"/>
              <a:gd name="connsiteY463" fmla="*/ 179978 h 581025"/>
              <a:gd name="connsiteX464" fmla="*/ 3349 w 288926"/>
              <a:gd name="connsiteY464" fmla="*/ 175305 h 581025"/>
              <a:gd name="connsiteX465" fmla="*/ 4570 w 288926"/>
              <a:gd name="connsiteY465" fmla="*/ 170978 h 581025"/>
              <a:gd name="connsiteX466" fmla="*/ 6488 w 288926"/>
              <a:gd name="connsiteY466" fmla="*/ 166825 h 581025"/>
              <a:gd name="connsiteX467" fmla="*/ 9104 w 288926"/>
              <a:gd name="connsiteY467" fmla="*/ 163190 h 581025"/>
              <a:gd name="connsiteX468" fmla="*/ 12417 w 288926"/>
              <a:gd name="connsiteY468" fmla="*/ 160248 h 581025"/>
              <a:gd name="connsiteX469" fmla="*/ 16254 w 288926"/>
              <a:gd name="connsiteY469" fmla="*/ 157825 h 581025"/>
              <a:gd name="connsiteX470" fmla="*/ 20265 w 288926"/>
              <a:gd name="connsiteY470" fmla="*/ 156267 h 581025"/>
              <a:gd name="connsiteX471" fmla="*/ 263953 w 288926"/>
              <a:gd name="connsiteY471" fmla="*/ 153987 h 581025"/>
              <a:gd name="connsiteX472" fmla="*/ 268487 w 288926"/>
              <a:gd name="connsiteY472" fmla="*/ 154700 h 581025"/>
              <a:gd name="connsiteX473" fmla="*/ 272498 w 288926"/>
              <a:gd name="connsiteY473" fmla="*/ 156306 h 581025"/>
              <a:gd name="connsiteX474" fmla="*/ 276509 w 288926"/>
              <a:gd name="connsiteY474" fmla="*/ 158803 h 581025"/>
              <a:gd name="connsiteX475" fmla="*/ 279647 w 288926"/>
              <a:gd name="connsiteY475" fmla="*/ 161835 h 581025"/>
              <a:gd name="connsiteX476" fmla="*/ 282263 w 288926"/>
              <a:gd name="connsiteY476" fmla="*/ 165581 h 581025"/>
              <a:gd name="connsiteX477" fmla="*/ 284182 w 288926"/>
              <a:gd name="connsiteY477" fmla="*/ 169683 h 581025"/>
              <a:gd name="connsiteX478" fmla="*/ 285577 w 288926"/>
              <a:gd name="connsiteY478" fmla="*/ 174321 h 581025"/>
              <a:gd name="connsiteX479" fmla="*/ 285751 w 288926"/>
              <a:gd name="connsiteY479" fmla="*/ 179137 h 581025"/>
              <a:gd name="connsiteX480" fmla="*/ 284705 w 288926"/>
              <a:gd name="connsiteY480" fmla="*/ 183775 h 581025"/>
              <a:gd name="connsiteX481" fmla="*/ 283310 w 288926"/>
              <a:gd name="connsiteY481" fmla="*/ 188234 h 581025"/>
              <a:gd name="connsiteX482" fmla="*/ 281043 w 288926"/>
              <a:gd name="connsiteY482" fmla="*/ 191980 h 581025"/>
              <a:gd name="connsiteX483" fmla="*/ 278078 w 288926"/>
              <a:gd name="connsiteY483" fmla="*/ 195369 h 581025"/>
              <a:gd name="connsiteX484" fmla="*/ 274416 w 288926"/>
              <a:gd name="connsiteY484" fmla="*/ 198044 h 581025"/>
              <a:gd name="connsiteX485" fmla="*/ 270405 w 288926"/>
              <a:gd name="connsiteY485" fmla="*/ 200185 h 581025"/>
              <a:gd name="connsiteX486" fmla="*/ 265871 w 288926"/>
              <a:gd name="connsiteY486" fmla="*/ 201433 h 581025"/>
              <a:gd name="connsiteX487" fmla="*/ 264999 w 288926"/>
              <a:gd name="connsiteY487" fmla="*/ 201433 h 581025"/>
              <a:gd name="connsiteX488" fmla="*/ 262558 w 288926"/>
              <a:gd name="connsiteY488" fmla="*/ 201612 h 581025"/>
              <a:gd name="connsiteX489" fmla="*/ 258024 w 288926"/>
              <a:gd name="connsiteY489" fmla="*/ 201077 h 581025"/>
              <a:gd name="connsiteX490" fmla="*/ 253490 w 288926"/>
              <a:gd name="connsiteY490" fmla="*/ 199471 h 581025"/>
              <a:gd name="connsiteX491" fmla="*/ 249479 w 288926"/>
              <a:gd name="connsiteY491" fmla="*/ 197152 h 581025"/>
              <a:gd name="connsiteX492" fmla="*/ 245817 w 288926"/>
              <a:gd name="connsiteY492" fmla="*/ 194299 h 581025"/>
              <a:gd name="connsiteX493" fmla="*/ 243201 w 288926"/>
              <a:gd name="connsiteY493" fmla="*/ 190374 h 581025"/>
              <a:gd name="connsiteX494" fmla="*/ 241108 w 288926"/>
              <a:gd name="connsiteY494" fmla="*/ 185915 h 581025"/>
              <a:gd name="connsiteX495" fmla="*/ 239887 w 288926"/>
              <a:gd name="connsiteY495" fmla="*/ 181099 h 581025"/>
              <a:gd name="connsiteX496" fmla="*/ 239713 w 288926"/>
              <a:gd name="connsiteY496" fmla="*/ 176461 h 581025"/>
              <a:gd name="connsiteX497" fmla="*/ 240411 w 288926"/>
              <a:gd name="connsiteY497" fmla="*/ 172002 h 581025"/>
              <a:gd name="connsiteX498" fmla="*/ 241806 w 288926"/>
              <a:gd name="connsiteY498" fmla="*/ 167721 h 581025"/>
              <a:gd name="connsiteX499" fmla="*/ 243898 w 288926"/>
              <a:gd name="connsiteY499" fmla="*/ 163797 h 581025"/>
              <a:gd name="connsiteX500" fmla="*/ 246688 w 288926"/>
              <a:gd name="connsiteY500" fmla="*/ 160586 h 581025"/>
              <a:gd name="connsiteX501" fmla="*/ 250351 w 288926"/>
              <a:gd name="connsiteY501" fmla="*/ 157733 h 581025"/>
              <a:gd name="connsiteX502" fmla="*/ 254187 w 288926"/>
              <a:gd name="connsiteY502" fmla="*/ 155770 h 581025"/>
              <a:gd name="connsiteX503" fmla="*/ 258547 w 288926"/>
              <a:gd name="connsiteY503" fmla="*/ 154522 h 581025"/>
              <a:gd name="connsiteX504" fmla="*/ 258896 w 288926"/>
              <a:gd name="connsiteY504" fmla="*/ 154343 h 581025"/>
              <a:gd name="connsiteX505" fmla="*/ 259244 w 288926"/>
              <a:gd name="connsiteY505" fmla="*/ 154165 h 581025"/>
              <a:gd name="connsiteX506" fmla="*/ 250923 w 288926"/>
              <a:gd name="connsiteY506" fmla="*/ 107950 h 581025"/>
              <a:gd name="connsiteX507" fmla="*/ 255316 w 288926"/>
              <a:gd name="connsiteY507" fmla="*/ 107950 h 581025"/>
              <a:gd name="connsiteX508" fmla="*/ 259884 w 288926"/>
              <a:gd name="connsiteY508" fmla="*/ 108815 h 581025"/>
              <a:gd name="connsiteX509" fmla="*/ 263926 w 288926"/>
              <a:gd name="connsiteY509" fmla="*/ 110373 h 581025"/>
              <a:gd name="connsiteX510" fmla="*/ 267792 w 288926"/>
              <a:gd name="connsiteY510" fmla="*/ 112969 h 581025"/>
              <a:gd name="connsiteX511" fmla="*/ 270954 w 288926"/>
              <a:gd name="connsiteY511" fmla="*/ 116084 h 581025"/>
              <a:gd name="connsiteX512" fmla="*/ 273415 w 288926"/>
              <a:gd name="connsiteY512" fmla="*/ 119892 h 581025"/>
              <a:gd name="connsiteX513" fmla="*/ 275172 w 288926"/>
              <a:gd name="connsiteY513" fmla="*/ 124219 h 581025"/>
              <a:gd name="connsiteX514" fmla="*/ 276226 w 288926"/>
              <a:gd name="connsiteY514" fmla="*/ 128546 h 581025"/>
              <a:gd name="connsiteX515" fmla="*/ 276226 w 288926"/>
              <a:gd name="connsiteY515" fmla="*/ 133219 h 581025"/>
              <a:gd name="connsiteX516" fmla="*/ 275347 w 288926"/>
              <a:gd name="connsiteY516" fmla="*/ 137546 h 581025"/>
              <a:gd name="connsiteX517" fmla="*/ 273590 w 288926"/>
              <a:gd name="connsiteY517" fmla="*/ 141699 h 581025"/>
              <a:gd name="connsiteX518" fmla="*/ 271306 w 288926"/>
              <a:gd name="connsiteY518" fmla="*/ 145334 h 581025"/>
              <a:gd name="connsiteX519" fmla="*/ 268319 w 288926"/>
              <a:gd name="connsiteY519" fmla="*/ 148622 h 581025"/>
              <a:gd name="connsiteX520" fmla="*/ 264453 w 288926"/>
              <a:gd name="connsiteY520" fmla="*/ 151219 h 581025"/>
              <a:gd name="connsiteX521" fmla="*/ 260060 w 288926"/>
              <a:gd name="connsiteY521" fmla="*/ 153122 h 581025"/>
              <a:gd name="connsiteX522" fmla="*/ 259181 w 288926"/>
              <a:gd name="connsiteY522" fmla="*/ 153295 h 581025"/>
              <a:gd name="connsiteX523" fmla="*/ 256018 w 288926"/>
              <a:gd name="connsiteY523" fmla="*/ 153815 h 581025"/>
              <a:gd name="connsiteX524" fmla="*/ 253031 w 288926"/>
              <a:gd name="connsiteY524" fmla="*/ 153988 h 581025"/>
              <a:gd name="connsiteX525" fmla="*/ 248990 w 288926"/>
              <a:gd name="connsiteY525" fmla="*/ 153642 h 581025"/>
              <a:gd name="connsiteX526" fmla="*/ 244948 w 288926"/>
              <a:gd name="connsiteY526" fmla="*/ 152603 h 581025"/>
              <a:gd name="connsiteX527" fmla="*/ 241258 w 288926"/>
              <a:gd name="connsiteY527" fmla="*/ 150699 h 581025"/>
              <a:gd name="connsiteX528" fmla="*/ 238095 w 288926"/>
              <a:gd name="connsiteY528" fmla="*/ 148449 h 581025"/>
              <a:gd name="connsiteX529" fmla="*/ 235108 w 288926"/>
              <a:gd name="connsiteY529" fmla="*/ 145334 h 581025"/>
              <a:gd name="connsiteX530" fmla="*/ 232824 w 288926"/>
              <a:gd name="connsiteY530" fmla="*/ 141872 h 581025"/>
              <a:gd name="connsiteX531" fmla="*/ 231067 w 288926"/>
              <a:gd name="connsiteY531" fmla="*/ 137719 h 581025"/>
              <a:gd name="connsiteX532" fmla="*/ 230188 w 288926"/>
              <a:gd name="connsiteY532" fmla="*/ 133392 h 581025"/>
              <a:gd name="connsiteX533" fmla="*/ 230188 w 288926"/>
              <a:gd name="connsiteY533" fmla="*/ 128892 h 581025"/>
              <a:gd name="connsiteX534" fmla="*/ 230891 w 288926"/>
              <a:gd name="connsiteY534" fmla="*/ 124738 h 581025"/>
              <a:gd name="connsiteX535" fmla="*/ 232472 w 288926"/>
              <a:gd name="connsiteY535" fmla="*/ 120757 h 581025"/>
              <a:gd name="connsiteX536" fmla="*/ 234757 w 288926"/>
              <a:gd name="connsiteY536" fmla="*/ 116950 h 581025"/>
              <a:gd name="connsiteX537" fmla="*/ 237568 w 288926"/>
              <a:gd name="connsiteY537" fmla="*/ 113834 h 581025"/>
              <a:gd name="connsiteX538" fmla="*/ 241258 w 288926"/>
              <a:gd name="connsiteY538" fmla="*/ 111238 h 581025"/>
              <a:gd name="connsiteX539" fmla="*/ 245300 w 288926"/>
              <a:gd name="connsiteY539" fmla="*/ 109334 h 581025"/>
              <a:gd name="connsiteX540" fmla="*/ 245827 w 288926"/>
              <a:gd name="connsiteY540" fmla="*/ 108988 h 581025"/>
              <a:gd name="connsiteX541" fmla="*/ 246178 w 288926"/>
              <a:gd name="connsiteY541" fmla="*/ 108815 h 581025"/>
              <a:gd name="connsiteX542" fmla="*/ 34249 w 288926"/>
              <a:gd name="connsiteY542" fmla="*/ 107950 h 581025"/>
              <a:gd name="connsiteX543" fmla="*/ 38776 w 288926"/>
              <a:gd name="connsiteY543" fmla="*/ 107950 h 581025"/>
              <a:gd name="connsiteX544" fmla="*/ 43484 w 288926"/>
              <a:gd name="connsiteY544" fmla="*/ 108845 h 581025"/>
              <a:gd name="connsiteX545" fmla="*/ 44209 w 288926"/>
              <a:gd name="connsiteY545" fmla="*/ 109024 h 581025"/>
              <a:gd name="connsiteX546" fmla="*/ 44571 w 288926"/>
              <a:gd name="connsiteY546" fmla="*/ 109203 h 581025"/>
              <a:gd name="connsiteX547" fmla="*/ 48736 w 288926"/>
              <a:gd name="connsiteY547" fmla="*/ 111352 h 581025"/>
              <a:gd name="connsiteX548" fmla="*/ 52357 w 288926"/>
              <a:gd name="connsiteY548" fmla="*/ 113858 h 581025"/>
              <a:gd name="connsiteX549" fmla="*/ 55436 w 288926"/>
              <a:gd name="connsiteY549" fmla="*/ 117260 h 581025"/>
              <a:gd name="connsiteX550" fmla="*/ 57790 w 288926"/>
              <a:gd name="connsiteY550" fmla="*/ 120841 h 581025"/>
              <a:gd name="connsiteX551" fmla="*/ 59420 w 288926"/>
              <a:gd name="connsiteY551" fmla="*/ 125138 h 581025"/>
              <a:gd name="connsiteX552" fmla="*/ 60325 w 288926"/>
              <a:gd name="connsiteY552" fmla="*/ 129614 h 581025"/>
              <a:gd name="connsiteX553" fmla="*/ 60144 w 288926"/>
              <a:gd name="connsiteY553" fmla="*/ 134090 h 581025"/>
              <a:gd name="connsiteX554" fmla="*/ 59238 w 288926"/>
              <a:gd name="connsiteY554" fmla="*/ 138745 h 581025"/>
              <a:gd name="connsiteX555" fmla="*/ 57609 w 288926"/>
              <a:gd name="connsiteY555" fmla="*/ 142863 h 581025"/>
              <a:gd name="connsiteX556" fmla="*/ 55255 w 288926"/>
              <a:gd name="connsiteY556" fmla="*/ 146623 h 581025"/>
              <a:gd name="connsiteX557" fmla="*/ 52176 w 288926"/>
              <a:gd name="connsiteY557" fmla="*/ 149666 h 581025"/>
              <a:gd name="connsiteX558" fmla="*/ 48736 w 288926"/>
              <a:gd name="connsiteY558" fmla="*/ 152173 h 581025"/>
              <a:gd name="connsiteX559" fmla="*/ 44933 w 288926"/>
              <a:gd name="connsiteY559" fmla="*/ 154142 h 581025"/>
              <a:gd name="connsiteX560" fmla="*/ 40768 w 288926"/>
              <a:gd name="connsiteY560" fmla="*/ 155217 h 581025"/>
              <a:gd name="connsiteX561" fmla="*/ 36603 w 288926"/>
              <a:gd name="connsiteY561" fmla="*/ 155575 h 581025"/>
              <a:gd name="connsiteX562" fmla="*/ 33344 w 288926"/>
              <a:gd name="connsiteY562" fmla="*/ 155396 h 581025"/>
              <a:gd name="connsiteX563" fmla="*/ 30446 w 288926"/>
              <a:gd name="connsiteY563" fmla="*/ 154859 h 581025"/>
              <a:gd name="connsiteX564" fmla="*/ 29903 w 288926"/>
              <a:gd name="connsiteY564" fmla="*/ 154680 h 581025"/>
              <a:gd name="connsiteX565" fmla="*/ 29541 w 288926"/>
              <a:gd name="connsiteY565" fmla="*/ 154501 h 581025"/>
              <a:gd name="connsiteX566" fmla="*/ 25195 w 288926"/>
              <a:gd name="connsiteY566" fmla="*/ 152710 h 581025"/>
              <a:gd name="connsiteX567" fmla="*/ 21211 w 288926"/>
              <a:gd name="connsiteY567" fmla="*/ 150024 h 581025"/>
              <a:gd name="connsiteX568" fmla="*/ 17951 w 288926"/>
              <a:gd name="connsiteY568" fmla="*/ 146802 h 581025"/>
              <a:gd name="connsiteX569" fmla="*/ 15416 w 288926"/>
              <a:gd name="connsiteY569" fmla="*/ 142863 h 581025"/>
              <a:gd name="connsiteX570" fmla="*/ 13605 w 288926"/>
              <a:gd name="connsiteY570" fmla="*/ 138566 h 581025"/>
              <a:gd name="connsiteX571" fmla="*/ 12700 w 288926"/>
              <a:gd name="connsiteY571" fmla="*/ 134090 h 581025"/>
              <a:gd name="connsiteX572" fmla="*/ 12700 w 288926"/>
              <a:gd name="connsiteY572" fmla="*/ 129435 h 581025"/>
              <a:gd name="connsiteX573" fmla="*/ 13605 w 288926"/>
              <a:gd name="connsiteY573" fmla="*/ 124601 h 581025"/>
              <a:gd name="connsiteX574" fmla="*/ 15597 w 288926"/>
              <a:gd name="connsiteY574" fmla="*/ 120125 h 581025"/>
              <a:gd name="connsiteX575" fmla="*/ 18133 w 288926"/>
              <a:gd name="connsiteY575" fmla="*/ 116186 h 581025"/>
              <a:gd name="connsiteX576" fmla="*/ 21392 w 288926"/>
              <a:gd name="connsiteY576" fmla="*/ 113142 h 581025"/>
              <a:gd name="connsiteX577" fmla="*/ 25376 w 288926"/>
              <a:gd name="connsiteY577" fmla="*/ 110456 h 581025"/>
              <a:gd name="connsiteX578" fmla="*/ 29541 w 288926"/>
              <a:gd name="connsiteY578" fmla="*/ 108845 h 581025"/>
              <a:gd name="connsiteX579" fmla="*/ 52406 w 288926"/>
              <a:gd name="connsiteY579" fmla="*/ 65087 h 581025"/>
              <a:gd name="connsiteX580" fmla="*/ 56957 w 288926"/>
              <a:gd name="connsiteY580" fmla="*/ 65087 h 581025"/>
              <a:gd name="connsiteX581" fmla="*/ 61333 w 288926"/>
              <a:gd name="connsiteY581" fmla="*/ 66117 h 581025"/>
              <a:gd name="connsiteX582" fmla="*/ 65710 w 288926"/>
              <a:gd name="connsiteY582" fmla="*/ 67835 h 581025"/>
              <a:gd name="connsiteX583" fmla="*/ 66235 w 288926"/>
              <a:gd name="connsiteY583" fmla="*/ 68179 h 581025"/>
              <a:gd name="connsiteX584" fmla="*/ 66935 w 288926"/>
              <a:gd name="connsiteY584" fmla="*/ 68694 h 581025"/>
              <a:gd name="connsiteX585" fmla="*/ 70436 w 288926"/>
              <a:gd name="connsiteY585" fmla="*/ 71443 h 581025"/>
              <a:gd name="connsiteX586" fmla="*/ 73412 w 288926"/>
              <a:gd name="connsiteY586" fmla="*/ 74535 h 581025"/>
              <a:gd name="connsiteX587" fmla="*/ 75512 w 288926"/>
              <a:gd name="connsiteY587" fmla="*/ 78314 h 581025"/>
              <a:gd name="connsiteX588" fmla="*/ 77088 w 288926"/>
              <a:gd name="connsiteY588" fmla="*/ 82093 h 581025"/>
              <a:gd name="connsiteX589" fmla="*/ 77788 w 288926"/>
              <a:gd name="connsiteY589" fmla="*/ 86216 h 581025"/>
              <a:gd name="connsiteX590" fmla="*/ 77613 w 288926"/>
              <a:gd name="connsiteY590" fmla="*/ 90511 h 581025"/>
              <a:gd name="connsiteX591" fmla="*/ 76738 w 288926"/>
              <a:gd name="connsiteY591" fmla="*/ 94805 h 581025"/>
              <a:gd name="connsiteX592" fmla="*/ 74987 w 288926"/>
              <a:gd name="connsiteY592" fmla="*/ 98928 h 581025"/>
              <a:gd name="connsiteX593" fmla="*/ 72537 w 288926"/>
              <a:gd name="connsiteY593" fmla="*/ 102536 h 581025"/>
              <a:gd name="connsiteX594" fmla="*/ 69736 w 288926"/>
              <a:gd name="connsiteY594" fmla="*/ 105456 h 581025"/>
              <a:gd name="connsiteX595" fmla="*/ 66410 w 288926"/>
              <a:gd name="connsiteY595" fmla="*/ 107861 h 581025"/>
              <a:gd name="connsiteX596" fmla="*/ 62559 w 288926"/>
              <a:gd name="connsiteY596" fmla="*/ 109407 h 581025"/>
              <a:gd name="connsiteX597" fmla="*/ 58708 w 288926"/>
              <a:gd name="connsiteY597" fmla="*/ 110438 h 581025"/>
              <a:gd name="connsiteX598" fmla="*/ 54857 w 288926"/>
              <a:gd name="connsiteY598" fmla="*/ 111125 h 581025"/>
              <a:gd name="connsiteX599" fmla="*/ 49780 w 288926"/>
              <a:gd name="connsiteY599" fmla="*/ 110266 h 581025"/>
              <a:gd name="connsiteX600" fmla="*/ 45054 w 288926"/>
              <a:gd name="connsiteY600" fmla="*/ 108548 h 581025"/>
              <a:gd name="connsiteX601" fmla="*/ 44354 w 288926"/>
              <a:gd name="connsiteY601" fmla="*/ 108376 h 581025"/>
              <a:gd name="connsiteX602" fmla="*/ 43653 w 288926"/>
              <a:gd name="connsiteY602" fmla="*/ 108204 h 581025"/>
              <a:gd name="connsiteX603" fmla="*/ 39802 w 288926"/>
              <a:gd name="connsiteY603" fmla="*/ 105628 h 581025"/>
              <a:gd name="connsiteX604" fmla="*/ 36826 w 288926"/>
              <a:gd name="connsiteY604" fmla="*/ 102364 h 581025"/>
              <a:gd name="connsiteX605" fmla="*/ 34201 w 288926"/>
              <a:gd name="connsiteY605" fmla="*/ 98585 h 581025"/>
              <a:gd name="connsiteX606" fmla="*/ 32625 w 288926"/>
              <a:gd name="connsiteY606" fmla="*/ 94634 h 581025"/>
              <a:gd name="connsiteX607" fmla="*/ 31750 w 288926"/>
              <a:gd name="connsiteY607" fmla="*/ 90339 h 581025"/>
              <a:gd name="connsiteX608" fmla="*/ 31750 w 288926"/>
              <a:gd name="connsiteY608" fmla="*/ 85873 h 581025"/>
              <a:gd name="connsiteX609" fmla="*/ 32625 w 288926"/>
              <a:gd name="connsiteY609" fmla="*/ 81406 h 581025"/>
              <a:gd name="connsiteX610" fmla="*/ 34551 w 288926"/>
              <a:gd name="connsiteY610" fmla="*/ 77112 h 581025"/>
              <a:gd name="connsiteX611" fmla="*/ 37177 w 288926"/>
              <a:gd name="connsiteY611" fmla="*/ 73332 h 581025"/>
              <a:gd name="connsiteX612" fmla="*/ 40327 w 288926"/>
              <a:gd name="connsiteY612" fmla="*/ 70068 h 581025"/>
              <a:gd name="connsiteX613" fmla="*/ 44179 w 288926"/>
              <a:gd name="connsiteY613" fmla="*/ 67664 h 581025"/>
              <a:gd name="connsiteX614" fmla="*/ 48205 w 288926"/>
              <a:gd name="connsiteY614" fmla="*/ 66117 h 581025"/>
              <a:gd name="connsiteX615" fmla="*/ 206995 w 288926"/>
              <a:gd name="connsiteY615" fmla="*/ 25400 h 581025"/>
              <a:gd name="connsiteX616" fmla="*/ 211354 w 288926"/>
              <a:gd name="connsiteY616" fmla="*/ 25756 h 581025"/>
              <a:gd name="connsiteX617" fmla="*/ 215540 w 288926"/>
              <a:gd name="connsiteY617" fmla="*/ 27005 h 581025"/>
              <a:gd name="connsiteX618" fmla="*/ 219725 w 288926"/>
              <a:gd name="connsiteY618" fmla="*/ 29146 h 581025"/>
              <a:gd name="connsiteX619" fmla="*/ 223213 w 288926"/>
              <a:gd name="connsiteY619" fmla="*/ 32356 h 581025"/>
              <a:gd name="connsiteX620" fmla="*/ 226177 w 288926"/>
              <a:gd name="connsiteY620" fmla="*/ 35924 h 581025"/>
              <a:gd name="connsiteX621" fmla="*/ 228444 w 288926"/>
              <a:gd name="connsiteY621" fmla="*/ 40026 h 581025"/>
              <a:gd name="connsiteX622" fmla="*/ 229665 w 288926"/>
              <a:gd name="connsiteY622" fmla="*/ 44485 h 581025"/>
              <a:gd name="connsiteX623" fmla="*/ 230188 w 288926"/>
              <a:gd name="connsiteY623" fmla="*/ 49123 h 581025"/>
              <a:gd name="connsiteX624" fmla="*/ 229839 w 288926"/>
              <a:gd name="connsiteY624" fmla="*/ 53582 h 581025"/>
              <a:gd name="connsiteX625" fmla="*/ 228444 w 288926"/>
              <a:gd name="connsiteY625" fmla="*/ 58042 h 581025"/>
              <a:gd name="connsiteX626" fmla="*/ 226352 w 288926"/>
              <a:gd name="connsiteY626" fmla="*/ 62144 h 581025"/>
              <a:gd name="connsiteX627" fmla="*/ 223387 w 288926"/>
              <a:gd name="connsiteY627" fmla="*/ 66068 h 581025"/>
              <a:gd name="connsiteX628" fmla="*/ 222864 w 288926"/>
              <a:gd name="connsiteY628" fmla="*/ 66425 h 581025"/>
              <a:gd name="connsiteX629" fmla="*/ 222515 w 288926"/>
              <a:gd name="connsiteY629" fmla="*/ 66782 h 581025"/>
              <a:gd name="connsiteX630" fmla="*/ 222279 w 288926"/>
              <a:gd name="connsiteY630" fmla="*/ 67023 h 581025"/>
              <a:gd name="connsiteX631" fmla="*/ 222516 w 288926"/>
              <a:gd name="connsiteY631" fmla="*/ 66902 h 581025"/>
              <a:gd name="connsiteX632" fmla="*/ 223041 w 288926"/>
              <a:gd name="connsiteY632" fmla="*/ 66543 h 581025"/>
              <a:gd name="connsiteX633" fmla="*/ 227418 w 288926"/>
              <a:gd name="connsiteY633" fmla="*/ 64395 h 581025"/>
              <a:gd name="connsiteX634" fmla="*/ 231794 w 288926"/>
              <a:gd name="connsiteY634" fmla="*/ 63500 h 581025"/>
              <a:gd name="connsiteX635" fmla="*/ 236170 w 288926"/>
              <a:gd name="connsiteY635" fmla="*/ 63500 h 581025"/>
              <a:gd name="connsiteX636" fmla="*/ 240546 w 288926"/>
              <a:gd name="connsiteY636" fmla="*/ 64395 h 581025"/>
              <a:gd name="connsiteX637" fmla="*/ 244572 w 288926"/>
              <a:gd name="connsiteY637" fmla="*/ 66185 h 581025"/>
              <a:gd name="connsiteX638" fmla="*/ 248424 w 288926"/>
              <a:gd name="connsiteY638" fmla="*/ 68513 h 581025"/>
              <a:gd name="connsiteX639" fmla="*/ 251749 w 288926"/>
              <a:gd name="connsiteY639" fmla="*/ 71915 h 581025"/>
              <a:gd name="connsiteX640" fmla="*/ 254200 w 288926"/>
              <a:gd name="connsiteY640" fmla="*/ 75854 h 581025"/>
              <a:gd name="connsiteX641" fmla="*/ 256301 w 288926"/>
              <a:gd name="connsiteY641" fmla="*/ 80330 h 581025"/>
              <a:gd name="connsiteX642" fmla="*/ 257176 w 288926"/>
              <a:gd name="connsiteY642" fmla="*/ 84985 h 581025"/>
              <a:gd name="connsiteX643" fmla="*/ 257176 w 288926"/>
              <a:gd name="connsiteY643" fmla="*/ 89640 h 581025"/>
              <a:gd name="connsiteX644" fmla="*/ 256301 w 288926"/>
              <a:gd name="connsiteY644" fmla="*/ 93937 h 581025"/>
              <a:gd name="connsiteX645" fmla="*/ 254550 w 288926"/>
              <a:gd name="connsiteY645" fmla="*/ 98234 h 581025"/>
              <a:gd name="connsiteX646" fmla="*/ 252100 w 288926"/>
              <a:gd name="connsiteY646" fmla="*/ 102173 h 581025"/>
              <a:gd name="connsiteX647" fmla="*/ 249124 w 288926"/>
              <a:gd name="connsiteY647" fmla="*/ 105574 h 581025"/>
              <a:gd name="connsiteX648" fmla="*/ 245098 w 288926"/>
              <a:gd name="connsiteY648" fmla="*/ 108439 h 581025"/>
              <a:gd name="connsiteX649" fmla="*/ 244572 w 288926"/>
              <a:gd name="connsiteY649" fmla="*/ 108618 h 581025"/>
              <a:gd name="connsiteX650" fmla="*/ 243872 w 288926"/>
              <a:gd name="connsiteY650" fmla="*/ 108797 h 581025"/>
              <a:gd name="connsiteX651" fmla="*/ 239146 w 288926"/>
              <a:gd name="connsiteY651" fmla="*/ 110588 h 581025"/>
              <a:gd name="connsiteX652" fmla="*/ 234069 w 288926"/>
              <a:gd name="connsiteY652" fmla="*/ 111125 h 581025"/>
              <a:gd name="connsiteX653" fmla="*/ 230043 w 288926"/>
              <a:gd name="connsiteY653" fmla="*/ 110767 h 581025"/>
              <a:gd name="connsiteX654" fmla="*/ 226192 w 288926"/>
              <a:gd name="connsiteY654" fmla="*/ 109692 h 581025"/>
              <a:gd name="connsiteX655" fmla="*/ 222516 w 288926"/>
              <a:gd name="connsiteY655" fmla="*/ 108081 h 581025"/>
              <a:gd name="connsiteX656" fmla="*/ 219190 w 288926"/>
              <a:gd name="connsiteY656" fmla="*/ 105574 h 581025"/>
              <a:gd name="connsiteX657" fmla="*/ 216214 w 288926"/>
              <a:gd name="connsiteY657" fmla="*/ 102531 h 581025"/>
              <a:gd name="connsiteX658" fmla="*/ 213764 w 288926"/>
              <a:gd name="connsiteY658" fmla="*/ 98771 h 581025"/>
              <a:gd name="connsiteX659" fmla="*/ 212013 w 288926"/>
              <a:gd name="connsiteY659" fmla="*/ 94653 h 581025"/>
              <a:gd name="connsiteX660" fmla="*/ 211138 w 288926"/>
              <a:gd name="connsiteY660" fmla="*/ 90177 h 581025"/>
              <a:gd name="connsiteX661" fmla="*/ 211138 w 288926"/>
              <a:gd name="connsiteY661" fmla="*/ 85701 h 581025"/>
              <a:gd name="connsiteX662" fmla="*/ 211838 w 288926"/>
              <a:gd name="connsiteY662" fmla="*/ 81225 h 581025"/>
              <a:gd name="connsiteX663" fmla="*/ 213239 w 288926"/>
              <a:gd name="connsiteY663" fmla="*/ 77286 h 581025"/>
              <a:gd name="connsiteX664" fmla="*/ 215339 w 288926"/>
              <a:gd name="connsiteY664" fmla="*/ 73347 h 581025"/>
              <a:gd name="connsiteX665" fmla="*/ 218490 w 288926"/>
              <a:gd name="connsiteY665" fmla="*/ 69945 h 581025"/>
              <a:gd name="connsiteX666" fmla="*/ 220143 w 288926"/>
              <a:gd name="connsiteY666" fmla="*/ 68611 h 581025"/>
              <a:gd name="connsiteX667" fmla="*/ 218678 w 288926"/>
              <a:gd name="connsiteY667" fmla="*/ 69636 h 581025"/>
              <a:gd name="connsiteX668" fmla="*/ 214842 w 288926"/>
              <a:gd name="connsiteY668" fmla="*/ 71598 h 581025"/>
              <a:gd name="connsiteX669" fmla="*/ 211180 w 288926"/>
              <a:gd name="connsiteY669" fmla="*/ 72668 h 581025"/>
              <a:gd name="connsiteX670" fmla="*/ 206995 w 288926"/>
              <a:gd name="connsiteY670" fmla="*/ 73025 h 581025"/>
              <a:gd name="connsiteX671" fmla="*/ 202809 w 288926"/>
              <a:gd name="connsiteY671" fmla="*/ 72668 h 581025"/>
              <a:gd name="connsiteX672" fmla="*/ 198450 w 288926"/>
              <a:gd name="connsiteY672" fmla="*/ 71241 h 581025"/>
              <a:gd name="connsiteX673" fmla="*/ 194439 w 288926"/>
              <a:gd name="connsiteY673" fmla="*/ 69101 h 581025"/>
              <a:gd name="connsiteX674" fmla="*/ 190951 w 288926"/>
              <a:gd name="connsiteY674" fmla="*/ 66068 h 581025"/>
              <a:gd name="connsiteX675" fmla="*/ 188161 w 288926"/>
              <a:gd name="connsiteY675" fmla="*/ 62501 h 581025"/>
              <a:gd name="connsiteX676" fmla="*/ 186068 w 288926"/>
              <a:gd name="connsiteY676" fmla="*/ 58755 h 581025"/>
              <a:gd name="connsiteX677" fmla="*/ 184848 w 288926"/>
              <a:gd name="connsiteY677" fmla="*/ 54653 h 581025"/>
              <a:gd name="connsiteX678" fmla="*/ 184150 w 288926"/>
              <a:gd name="connsiteY678" fmla="*/ 50372 h 581025"/>
              <a:gd name="connsiteX679" fmla="*/ 184324 w 288926"/>
              <a:gd name="connsiteY679" fmla="*/ 46091 h 581025"/>
              <a:gd name="connsiteX680" fmla="*/ 185196 w 288926"/>
              <a:gd name="connsiteY680" fmla="*/ 41810 h 581025"/>
              <a:gd name="connsiteX681" fmla="*/ 186940 w 288926"/>
              <a:gd name="connsiteY681" fmla="*/ 38064 h 581025"/>
              <a:gd name="connsiteX682" fmla="*/ 189207 w 288926"/>
              <a:gd name="connsiteY682" fmla="*/ 34318 h 581025"/>
              <a:gd name="connsiteX683" fmla="*/ 189905 w 288926"/>
              <a:gd name="connsiteY683" fmla="*/ 33605 h 581025"/>
              <a:gd name="connsiteX684" fmla="*/ 190254 w 288926"/>
              <a:gd name="connsiteY684" fmla="*/ 33070 h 581025"/>
              <a:gd name="connsiteX685" fmla="*/ 190777 w 288926"/>
              <a:gd name="connsiteY685" fmla="*/ 32535 h 581025"/>
              <a:gd name="connsiteX686" fmla="*/ 194264 w 288926"/>
              <a:gd name="connsiteY686" fmla="*/ 29324 h 581025"/>
              <a:gd name="connsiteX687" fmla="*/ 198275 w 288926"/>
              <a:gd name="connsiteY687" fmla="*/ 27183 h 581025"/>
              <a:gd name="connsiteX688" fmla="*/ 202635 w 288926"/>
              <a:gd name="connsiteY688" fmla="*/ 25935 h 581025"/>
              <a:gd name="connsiteX689" fmla="*/ 81757 w 288926"/>
              <a:gd name="connsiteY689" fmla="*/ 25400 h 581025"/>
              <a:gd name="connsiteX690" fmla="*/ 86117 w 288926"/>
              <a:gd name="connsiteY690" fmla="*/ 25935 h 581025"/>
              <a:gd name="connsiteX691" fmla="*/ 90302 w 288926"/>
              <a:gd name="connsiteY691" fmla="*/ 27183 h 581025"/>
              <a:gd name="connsiteX692" fmla="*/ 94487 w 288926"/>
              <a:gd name="connsiteY692" fmla="*/ 29146 h 581025"/>
              <a:gd name="connsiteX693" fmla="*/ 97975 w 288926"/>
              <a:gd name="connsiteY693" fmla="*/ 32356 h 581025"/>
              <a:gd name="connsiteX694" fmla="*/ 98847 w 288926"/>
              <a:gd name="connsiteY694" fmla="*/ 33248 h 581025"/>
              <a:gd name="connsiteX695" fmla="*/ 99544 w 288926"/>
              <a:gd name="connsiteY695" fmla="*/ 34140 h 581025"/>
              <a:gd name="connsiteX696" fmla="*/ 101986 w 288926"/>
              <a:gd name="connsiteY696" fmla="*/ 37886 h 581025"/>
              <a:gd name="connsiteX697" fmla="*/ 103730 w 288926"/>
              <a:gd name="connsiteY697" fmla="*/ 41988 h 581025"/>
              <a:gd name="connsiteX698" fmla="*/ 104602 w 288926"/>
              <a:gd name="connsiteY698" fmla="*/ 45912 h 581025"/>
              <a:gd name="connsiteX699" fmla="*/ 104776 w 288926"/>
              <a:gd name="connsiteY699" fmla="*/ 50372 h 581025"/>
              <a:gd name="connsiteX700" fmla="*/ 104253 w 288926"/>
              <a:gd name="connsiteY700" fmla="*/ 54653 h 581025"/>
              <a:gd name="connsiteX701" fmla="*/ 103032 w 288926"/>
              <a:gd name="connsiteY701" fmla="*/ 58577 h 581025"/>
              <a:gd name="connsiteX702" fmla="*/ 100765 w 288926"/>
              <a:gd name="connsiteY702" fmla="*/ 62501 h 581025"/>
              <a:gd name="connsiteX703" fmla="*/ 98149 w 288926"/>
              <a:gd name="connsiteY703" fmla="*/ 66068 h 581025"/>
              <a:gd name="connsiteX704" fmla="*/ 94662 w 288926"/>
              <a:gd name="connsiteY704" fmla="*/ 69101 h 581025"/>
              <a:gd name="connsiteX705" fmla="*/ 90476 w 288926"/>
              <a:gd name="connsiteY705" fmla="*/ 71419 h 581025"/>
              <a:gd name="connsiteX706" fmla="*/ 86291 w 288926"/>
              <a:gd name="connsiteY706" fmla="*/ 72668 h 581025"/>
              <a:gd name="connsiteX707" fmla="*/ 81757 w 288926"/>
              <a:gd name="connsiteY707" fmla="*/ 73025 h 581025"/>
              <a:gd name="connsiteX708" fmla="*/ 77920 w 288926"/>
              <a:gd name="connsiteY708" fmla="*/ 72668 h 581025"/>
              <a:gd name="connsiteX709" fmla="*/ 74258 w 288926"/>
              <a:gd name="connsiteY709" fmla="*/ 71598 h 581025"/>
              <a:gd name="connsiteX710" fmla="*/ 70422 w 288926"/>
              <a:gd name="connsiteY710" fmla="*/ 69814 h 581025"/>
              <a:gd name="connsiteX711" fmla="*/ 67109 w 288926"/>
              <a:gd name="connsiteY711" fmla="*/ 67317 h 581025"/>
              <a:gd name="connsiteX712" fmla="*/ 66411 w 288926"/>
              <a:gd name="connsiteY712" fmla="*/ 66782 h 581025"/>
              <a:gd name="connsiteX713" fmla="*/ 65713 w 288926"/>
              <a:gd name="connsiteY713" fmla="*/ 66247 h 581025"/>
              <a:gd name="connsiteX714" fmla="*/ 62574 w 288926"/>
              <a:gd name="connsiteY714" fmla="*/ 62323 h 581025"/>
              <a:gd name="connsiteX715" fmla="*/ 60482 w 288926"/>
              <a:gd name="connsiteY715" fmla="*/ 58220 h 581025"/>
              <a:gd name="connsiteX716" fmla="*/ 59261 w 288926"/>
              <a:gd name="connsiteY716" fmla="*/ 53939 h 581025"/>
              <a:gd name="connsiteX717" fmla="*/ 58738 w 288926"/>
              <a:gd name="connsiteY717" fmla="*/ 49301 h 581025"/>
              <a:gd name="connsiteX718" fmla="*/ 59261 w 288926"/>
              <a:gd name="connsiteY718" fmla="*/ 44842 h 581025"/>
              <a:gd name="connsiteX719" fmla="*/ 60482 w 288926"/>
              <a:gd name="connsiteY719" fmla="*/ 40383 h 581025"/>
              <a:gd name="connsiteX720" fmla="*/ 62574 w 288926"/>
              <a:gd name="connsiteY720" fmla="*/ 36280 h 581025"/>
              <a:gd name="connsiteX721" fmla="*/ 65539 w 288926"/>
              <a:gd name="connsiteY721" fmla="*/ 32535 h 581025"/>
              <a:gd name="connsiteX722" fmla="*/ 69027 w 288926"/>
              <a:gd name="connsiteY722" fmla="*/ 29324 h 581025"/>
              <a:gd name="connsiteX723" fmla="*/ 73212 w 288926"/>
              <a:gd name="connsiteY723" fmla="*/ 27183 h 581025"/>
              <a:gd name="connsiteX724" fmla="*/ 77397 w 288926"/>
              <a:gd name="connsiteY724" fmla="*/ 25935 h 581025"/>
              <a:gd name="connsiteX725" fmla="*/ 165245 w 288926"/>
              <a:gd name="connsiteY725" fmla="*/ 0 h 581025"/>
              <a:gd name="connsiteX726" fmla="*/ 169805 w 288926"/>
              <a:gd name="connsiteY726" fmla="*/ 0 h 581025"/>
              <a:gd name="connsiteX727" fmla="*/ 174365 w 288926"/>
              <a:gd name="connsiteY727" fmla="*/ 1244 h 581025"/>
              <a:gd name="connsiteX728" fmla="*/ 178574 w 288926"/>
              <a:gd name="connsiteY728" fmla="*/ 3021 h 581025"/>
              <a:gd name="connsiteX729" fmla="*/ 182432 w 288926"/>
              <a:gd name="connsiteY729" fmla="*/ 5686 h 581025"/>
              <a:gd name="connsiteX730" fmla="*/ 185414 w 288926"/>
              <a:gd name="connsiteY730" fmla="*/ 9063 h 581025"/>
              <a:gd name="connsiteX731" fmla="*/ 187869 w 288926"/>
              <a:gd name="connsiteY731" fmla="*/ 12795 h 581025"/>
              <a:gd name="connsiteX732" fmla="*/ 189623 w 288926"/>
              <a:gd name="connsiteY732" fmla="*/ 17059 h 581025"/>
              <a:gd name="connsiteX733" fmla="*/ 190500 w 288926"/>
              <a:gd name="connsiteY733" fmla="*/ 21502 h 581025"/>
              <a:gd name="connsiteX734" fmla="*/ 190500 w 288926"/>
              <a:gd name="connsiteY734" fmla="*/ 26300 h 581025"/>
              <a:gd name="connsiteX735" fmla="*/ 189623 w 288926"/>
              <a:gd name="connsiteY735" fmla="*/ 30920 h 581025"/>
              <a:gd name="connsiteX736" fmla="*/ 188045 w 288926"/>
              <a:gd name="connsiteY736" fmla="*/ 33941 h 581025"/>
              <a:gd name="connsiteX737" fmla="*/ 185589 w 288926"/>
              <a:gd name="connsiteY737" fmla="*/ 38206 h 581025"/>
              <a:gd name="connsiteX738" fmla="*/ 182608 w 288926"/>
              <a:gd name="connsiteY738" fmla="*/ 41583 h 581025"/>
              <a:gd name="connsiteX739" fmla="*/ 178574 w 288926"/>
              <a:gd name="connsiteY739" fmla="*/ 44426 h 581025"/>
              <a:gd name="connsiteX740" fmla="*/ 174540 w 288926"/>
              <a:gd name="connsiteY740" fmla="*/ 46203 h 581025"/>
              <a:gd name="connsiteX741" fmla="*/ 169980 w 288926"/>
              <a:gd name="connsiteY741" fmla="*/ 47269 h 581025"/>
              <a:gd name="connsiteX742" fmla="*/ 165245 w 288926"/>
              <a:gd name="connsiteY742" fmla="*/ 47269 h 581025"/>
              <a:gd name="connsiteX743" fmla="*/ 160510 w 288926"/>
              <a:gd name="connsiteY743" fmla="*/ 46381 h 581025"/>
              <a:gd name="connsiteX744" fmla="*/ 156301 w 288926"/>
              <a:gd name="connsiteY744" fmla="*/ 44604 h 581025"/>
              <a:gd name="connsiteX745" fmla="*/ 152618 w 288926"/>
              <a:gd name="connsiteY745" fmla="*/ 42116 h 581025"/>
              <a:gd name="connsiteX746" fmla="*/ 149461 w 288926"/>
              <a:gd name="connsiteY746" fmla="*/ 38917 h 581025"/>
              <a:gd name="connsiteX747" fmla="*/ 147006 w 288926"/>
              <a:gd name="connsiteY747" fmla="*/ 35008 h 581025"/>
              <a:gd name="connsiteX748" fmla="*/ 145252 w 288926"/>
              <a:gd name="connsiteY748" fmla="*/ 31098 h 581025"/>
              <a:gd name="connsiteX749" fmla="*/ 144375 w 288926"/>
              <a:gd name="connsiteY749" fmla="*/ 26656 h 581025"/>
              <a:gd name="connsiteX750" fmla="*/ 143673 w 288926"/>
              <a:gd name="connsiteY750" fmla="*/ 31098 h 581025"/>
              <a:gd name="connsiteX751" fmla="*/ 141919 w 288926"/>
              <a:gd name="connsiteY751" fmla="*/ 35185 h 581025"/>
              <a:gd name="connsiteX752" fmla="*/ 139464 w 288926"/>
              <a:gd name="connsiteY752" fmla="*/ 38917 h 581025"/>
              <a:gd name="connsiteX753" fmla="*/ 136483 w 288926"/>
              <a:gd name="connsiteY753" fmla="*/ 42116 h 581025"/>
              <a:gd name="connsiteX754" fmla="*/ 132975 w 288926"/>
              <a:gd name="connsiteY754" fmla="*/ 44781 h 581025"/>
              <a:gd name="connsiteX755" fmla="*/ 128591 w 288926"/>
              <a:gd name="connsiteY755" fmla="*/ 46559 h 581025"/>
              <a:gd name="connsiteX756" fmla="*/ 125083 w 288926"/>
              <a:gd name="connsiteY756" fmla="*/ 47447 h 581025"/>
              <a:gd name="connsiteX757" fmla="*/ 121575 w 288926"/>
              <a:gd name="connsiteY757" fmla="*/ 47625 h 581025"/>
              <a:gd name="connsiteX758" fmla="*/ 117191 w 288926"/>
              <a:gd name="connsiteY758" fmla="*/ 47269 h 581025"/>
              <a:gd name="connsiteX759" fmla="*/ 113157 w 288926"/>
              <a:gd name="connsiteY759" fmla="*/ 46203 h 581025"/>
              <a:gd name="connsiteX760" fmla="*/ 109299 w 288926"/>
              <a:gd name="connsiteY760" fmla="*/ 44248 h 581025"/>
              <a:gd name="connsiteX761" fmla="*/ 105966 w 288926"/>
              <a:gd name="connsiteY761" fmla="*/ 41583 h 581025"/>
              <a:gd name="connsiteX762" fmla="*/ 103160 w 288926"/>
              <a:gd name="connsiteY762" fmla="*/ 38384 h 581025"/>
              <a:gd name="connsiteX763" fmla="*/ 100705 w 288926"/>
              <a:gd name="connsiteY763" fmla="*/ 34475 h 581025"/>
              <a:gd name="connsiteX764" fmla="*/ 99477 w 288926"/>
              <a:gd name="connsiteY764" fmla="*/ 31631 h 581025"/>
              <a:gd name="connsiteX765" fmla="*/ 98425 w 288926"/>
              <a:gd name="connsiteY765" fmla="*/ 26833 h 581025"/>
              <a:gd name="connsiteX766" fmla="*/ 98425 w 288926"/>
              <a:gd name="connsiteY766" fmla="*/ 22035 h 581025"/>
              <a:gd name="connsiteX767" fmla="*/ 99127 w 288926"/>
              <a:gd name="connsiteY767" fmla="*/ 17593 h 581025"/>
              <a:gd name="connsiteX768" fmla="*/ 100705 w 288926"/>
              <a:gd name="connsiteY768" fmla="*/ 13505 h 581025"/>
              <a:gd name="connsiteX769" fmla="*/ 103336 w 288926"/>
              <a:gd name="connsiteY769" fmla="*/ 9596 h 581025"/>
              <a:gd name="connsiteX770" fmla="*/ 106317 w 288926"/>
              <a:gd name="connsiteY770" fmla="*/ 6219 h 581025"/>
              <a:gd name="connsiteX771" fmla="*/ 109825 w 288926"/>
              <a:gd name="connsiteY771" fmla="*/ 3554 h 581025"/>
              <a:gd name="connsiteX772" fmla="*/ 114209 w 288926"/>
              <a:gd name="connsiteY772" fmla="*/ 1599 h 581025"/>
              <a:gd name="connsiteX773" fmla="*/ 118769 w 288926"/>
              <a:gd name="connsiteY773" fmla="*/ 533 h 581025"/>
              <a:gd name="connsiteX774" fmla="*/ 123504 w 288926"/>
              <a:gd name="connsiteY774" fmla="*/ 355 h 581025"/>
              <a:gd name="connsiteX775" fmla="*/ 127714 w 288926"/>
              <a:gd name="connsiteY775" fmla="*/ 1421 h 581025"/>
              <a:gd name="connsiteX776" fmla="*/ 131923 w 288926"/>
              <a:gd name="connsiteY776" fmla="*/ 3021 h 581025"/>
              <a:gd name="connsiteX777" fmla="*/ 135606 w 288926"/>
              <a:gd name="connsiteY777" fmla="*/ 5331 h 581025"/>
              <a:gd name="connsiteX778" fmla="*/ 138938 w 288926"/>
              <a:gd name="connsiteY778" fmla="*/ 8530 h 581025"/>
              <a:gd name="connsiteX779" fmla="*/ 141569 w 288926"/>
              <a:gd name="connsiteY779" fmla="*/ 12261 h 581025"/>
              <a:gd name="connsiteX780" fmla="*/ 143498 w 288926"/>
              <a:gd name="connsiteY780" fmla="*/ 16704 h 581025"/>
              <a:gd name="connsiteX781" fmla="*/ 144199 w 288926"/>
              <a:gd name="connsiteY781" fmla="*/ 20258 h 581025"/>
              <a:gd name="connsiteX782" fmla="*/ 144375 w 288926"/>
              <a:gd name="connsiteY782" fmla="*/ 20791 h 581025"/>
              <a:gd name="connsiteX783" fmla="*/ 144375 w 288926"/>
              <a:gd name="connsiteY783" fmla="*/ 21324 h 581025"/>
              <a:gd name="connsiteX784" fmla="*/ 144550 w 288926"/>
              <a:gd name="connsiteY784" fmla="*/ 20791 h 581025"/>
              <a:gd name="connsiteX785" fmla="*/ 144726 w 288926"/>
              <a:gd name="connsiteY785" fmla="*/ 20258 h 581025"/>
              <a:gd name="connsiteX786" fmla="*/ 145252 w 288926"/>
              <a:gd name="connsiteY786" fmla="*/ 16704 h 581025"/>
              <a:gd name="connsiteX787" fmla="*/ 147181 w 288926"/>
              <a:gd name="connsiteY787" fmla="*/ 12261 h 581025"/>
              <a:gd name="connsiteX788" fmla="*/ 149636 w 288926"/>
              <a:gd name="connsiteY788" fmla="*/ 8530 h 581025"/>
              <a:gd name="connsiteX789" fmla="*/ 152968 w 288926"/>
              <a:gd name="connsiteY789" fmla="*/ 5153 h 581025"/>
              <a:gd name="connsiteX790" fmla="*/ 156651 w 288926"/>
              <a:gd name="connsiteY790" fmla="*/ 2843 h 581025"/>
              <a:gd name="connsiteX791" fmla="*/ 160861 w 288926"/>
              <a:gd name="connsiteY791" fmla="*/ 1066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</a:cxnLst>
            <a:rect l="l" t="t" r="r" b="b"/>
            <a:pathLst>
              <a:path w="288926" h="581025">
                <a:moveTo>
                  <a:pt x="144463" y="450850"/>
                </a:moveTo>
                <a:lnTo>
                  <a:pt x="207963" y="515938"/>
                </a:lnTo>
                <a:lnTo>
                  <a:pt x="144463" y="581025"/>
                </a:lnTo>
                <a:lnTo>
                  <a:pt x="80963" y="515938"/>
                </a:lnTo>
                <a:close/>
                <a:moveTo>
                  <a:pt x="206206" y="377825"/>
                </a:moveTo>
                <a:lnTo>
                  <a:pt x="210407" y="378181"/>
                </a:lnTo>
                <a:lnTo>
                  <a:pt x="214434" y="379252"/>
                </a:lnTo>
                <a:lnTo>
                  <a:pt x="218460" y="381035"/>
                </a:lnTo>
                <a:lnTo>
                  <a:pt x="221961" y="383533"/>
                </a:lnTo>
                <a:lnTo>
                  <a:pt x="222661" y="384068"/>
                </a:lnTo>
                <a:lnTo>
                  <a:pt x="223361" y="384781"/>
                </a:lnTo>
                <a:lnTo>
                  <a:pt x="226337" y="388527"/>
                </a:lnTo>
                <a:lnTo>
                  <a:pt x="228613" y="392808"/>
                </a:lnTo>
                <a:lnTo>
                  <a:pt x="229838" y="397267"/>
                </a:lnTo>
                <a:lnTo>
                  <a:pt x="230188" y="401548"/>
                </a:lnTo>
                <a:lnTo>
                  <a:pt x="229838" y="406186"/>
                </a:lnTo>
                <a:lnTo>
                  <a:pt x="228613" y="410645"/>
                </a:lnTo>
                <a:lnTo>
                  <a:pt x="226337" y="414926"/>
                </a:lnTo>
                <a:lnTo>
                  <a:pt x="223536" y="418493"/>
                </a:lnTo>
                <a:lnTo>
                  <a:pt x="219860" y="421526"/>
                </a:lnTo>
                <a:lnTo>
                  <a:pt x="215834" y="423666"/>
                </a:lnTo>
                <a:lnTo>
                  <a:pt x="211633" y="424915"/>
                </a:lnTo>
                <a:lnTo>
                  <a:pt x="207081" y="425450"/>
                </a:lnTo>
                <a:lnTo>
                  <a:pt x="202705" y="424915"/>
                </a:lnTo>
                <a:lnTo>
                  <a:pt x="198329" y="423666"/>
                </a:lnTo>
                <a:lnTo>
                  <a:pt x="194478" y="421526"/>
                </a:lnTo>
                <a:lnTo>
                  <a:pt x="190802" y="418493"/>
                </a:lnTo>
                <a:lnTo>
                  <a:pt x="190277" y="417958"/>
                </a:lnTo>
                <a:lnTo>
                  <a:pt x="189927" y="417245"/>
                </a:lnTo>
                <a:lnTo>
                  <a:pt x="189401" y="416710"/>
                </a:lnTo>
                <a:lnTo>
                  <a:pt x="186951" y="412964"/>
                </a:lnTo>
                <a:lnTo>
                  <a:pt x="185200" y="409040"/>
                </a:lnTo>
                <a:lnTo>
                  <a:pt x="184325" y="404759"/>
                </a:lnTo>
                <a:lnTo>
                  <a:pt x="184150" y="400478"/>
                </a:lnTo>
                <a:lnTo>
                  <a:pt x="184675" y="396197"/>
                </a:lnTo>
                <a:lnTo>
                  <a:pt x="185900" y="392273"/>
                </a:lnTo>
                <a:lnTo>
                  <a:pt x="188001" y="388349"/>
                </a:lnTo>
                <a:lnTo>
                  <a:pt x="190802" y="384781"/>
                </a:lnTo>
                <a:lnTo>
                  <a:pt x="194128" y="381927"/>
                </a:lnTo>
                <a:lnTo>
                  <a:pt x="197979" y="379787"/>
                </a:lnTo>
                <a:lnTo>
                  <a:pt x="202005" y="378360"/>
                </a:lnTo>
                <a:close/>
                <a:moveTo>
                  <a:pt x="83452" y="377825"/>
                </a:moveTo>
                <a:lnTo>
                  <a:pt x="87782" y="378183"/>
                </a:lnTo>
                <a:lnTo>
                  <a:pt x="91751" y="379794"/>
                </a:lnTo>
                <a:lnTo>
                  <a:pt x="95900" y="381764"/>
                </a:lnTo>
                <a:lnTo>
                  <a:pt x="99327" y="384807"/>
                </a:lnTo>
                <a:lnTo>
                  <a:pt x="102394" y="388209"/>
                </a:lnTo>
                <a:lnTo>
                  <a:pt x="104379" y="392148"/>
                </a:lnTo>
                <a:lnTo>
                  <a:pt x="105641" y="396087"/>
                </a:lnTo>
                <a:lnTo>
                  <a:pt x="106363" y="400384"/>
                </a:lnTo>
                <a:lnTo>
                  <a:pt x="106183" y="404860"/>
                </a:lnTo>
                <a:lnTo>
                  <a:pt x="105100" y="408978"/>
                </a:lnTo>
                <a:lnTo>
                  <a:pt x="103876" y="411947"/>
                </a:lnTo>
                <a:lnTo>
                  <a:pt x="105616" y="409824"/>
                </a:lnTo>
                <a:lnTo>
                  <a:pt x="108772" y="407149"/>
                </a:lnTo>
                <a:lnTo>
                  <a:pt x="112455" y="405187"/>
                </a:lnTo>
                <a:lnTo>
                  <a:pt x="116138" y="403938"/>
                </a:lnTo>
                <a:lnTo>
                  <a:pt x="120172" y="403403"/>
                </a:lnTo>
                <a:lnTo>
                  <a:pt x="124381" y="403403"/>
                </a:lnTo>
                <a:lnTo>
                  <a:pt x="128591" y="404295"/>
                </a:lnTo>
                <a:lnTo>
                  <a:pt x="132800" y="406257"/>
                </a:lnTo>
                <a:lnTo>
                  <a:pt x="136483" y="408933"/>
                </a:lnTo>
                <a:lnTo>
                  <a:pt x="139464" y="411965"/>
                </a:lnTo>
                <a:lnTo>
                  <a:pt x="141919" y="415711"/>
                </a:lnTo>
                <a:lnTo>
                  <a:pt x="143673" y="419813"/>
                </a:lnTo>
                <a:lnTo>
                  <a:pt x="144550" y="424273"/>
                </a:lnTo>
                <a:lnTo>
                  <a:pt x="145427" y="419813"/>
                </a:lnTo>
                <a:lnTo>
                  <a:pt x="147006" y="415711"/>
                </a:lnTo>
                <a:lnTo>
                  <a:pt x="149461" y="411965"/>
                </a:lnTo>
                <a:lnTo>
                  <a:pt x="152618" y="408754"/>
                </a:lnTo>
                <a:lnTo>
                  <a:pt x="156125" y="406079"/>
                </a:lnTo>
                <a:lnTo>
                  <a:pt x="160510" y="404295"/>
                </a:lnTo>
                <a:lnTo>
                  <a:pt x="164544" y="403403"/>
                </a:lnTo>
                <a:lnTo>
                  <a:pt x="168753" y="403225"/>
                </a:lnTo>
                <a:lnTo>
                  <a:pt x="172787" y="403760"/>
                </a:lnTo>
                <a:lnTo>
                  <a:pt x="176645" y="405008"/>
                </a:lnTo>
                <a:lnTo>
                  <a:pt x="180328" y="406971"/>
                </a:lnTo>
                <a:lnTo>
                  <a:pt x="183309" y="409824"/>
                </a:lnTo>
                <a:lnTo>
                  <a:pt x="186115" y="412857"/>
                </a:lnTo>
                <a:lnTo>
                  <a:pt x="188220" y="416603"/>
                </a:lnTo>
                <a:lnTo>
                  <a:pt x="188922" y="418030"/>
                </a:lnTo>
                <a:lnTo>
                  <a:pt x="189623" y="419456"/>
                </a:lnTo>
                <a:lnTo>
                  <a:pt x="190500" y="424273"/>
                </a:lnTo>
                <a:lnTo>
                  <a:pt x="190500" y="428910"/>
                </a:lnTo>
                <a:lnTo>
                  <a:pt x="189798" y="433548"/>
                </a:lnTo>
                <a:lnTo>
                  <a:pt x="188045" y="437829"/>
                </a:lnTo>
                <a:lnTo>
                  <a:pt x="185589" y="441574"/>
                </a:lnTo>
                <a:lnTo>
                  <a:pt x="182608" y="444964"/>
                </a:lnTo>
                <a:lnTo>
                  <a:pt x="178925" y="447639"/>
                </a:lnTo>
                <a:lnTo>
                  <a:pt x="174540" y="449601"/>
                </a:lnTo>
                <a:lnTo>
                  <a:pt x="170156" y="450671"/>
                </a:lnTo>
                <a:lnTo>
                  <a:pt x="165421" y="450671"/>
                </a:lnTo>
                <a:lnTo>
                  <a:pt x="161211" y="449780"/>
                </a:lnTo>
                <a:lnTo>
                  <a:pt x="157002" y="447996"/>
                </a:lnTo>
                <a:lnTo>
                  <a:pt x="153319" y="445677"/>
                </a:lnTo>
                <a:lnTo>
                  <a:pt x="150162" y="442466"/>
                </a:lnTo>
                <a:lnTo>
                  <a:pt x="147356" y="438721"/>
                </a:lnTo>
                <a:lnTo>
                  <a:pt x="145427" y="434261"/>
                </a:lnTo>
                <a:lnTo>
                  <a:pt x="144726" y="430694"/>
                </a:lnTo>
                <a:lnTo>
                  <a:pt x="144726" y="430159"/>
                </a:lnTo>
                <a:lnTo>
                  <a:pt x="144550" y="429624"/>
                </a:lnTo>
                <a:lnTo>
                  <a:pt x="144550" y="430159"/>
                </a:lnTo>
                <a:lnTo>
                  <a:pt x="144375" y="430694"/>
                </a:lnTo>
                <a:lnTo>
                  <a:pt x="144024" y="432478"/>
                </a:lnTo>
                <a:lnTo>
                  <a:pt x="143498" y="434261"/>
                </a:lnTo>
                <a:lnTo>
                  <a:pt x="141919" y="438364"/>
                </a:lnTo>
                <a:lnTo>
                  <a:pt x="139464" y="441931"/>
                </a:lnTo>
                <a:lnTo>
                  <a:pt x="136658" y="444964"/>
                </a:lnTo>
                <a:lnTo>
                  <a:pt x="133326" y="447461"/>
                </a:lnTo>
                <a:lnTo>
                  <a:pt x="129643" y="449244"/>
                </a:lnTo>
                <a:lnTo>
                  <a:pt x="125784" y="450493"/>
                </a:lnTo>
                <a:lnTo>
                  <a:pt x="121575" y="450850"/>
                </a:lnTo>
                <a:lnTo>
                  <a:pt x="118068" y="450671"/>
                </a:lnTo>
                <a:lnTo>
                  <a:pt x="114560" y="449780"/>
                </a:lnTo>
                <a:lnTo>
                  <a:pt x="110176" y="447639"/>
                </a:lnTo>
                <a:lnTo>
                  <a:pt x="106493" y="445142"/>
                </a:lnTo>
                <a:lnTo>
                  <a:pt x="103511" y="441753"/>
                </a:lnTo>
                <a:lnTo>
                  <a:pt x="100880" y="438007"/>
                </a:lnTo>
                <a:lnTo>
                  <a:pt x="99302" y="433726"/>
                </a:lnTo>
                <a:lnTo>
                  <a:pt x="98425" y="429089"/>
                </a:lnTo>
                <a:lnTo>
                  <a:pt x="98600" y="424451"/>
                </a:lnTo>
                <a:lnTo>
                  <a:pt x="99477" y="419635"/>
                </a:lnTo>
                <a:lnTo>
                  <a:pt x="100520" y="417211"/>
                </a:lnTo>
                <a:lnTo>
                  <a:pt x="100229" y="417572"/>
                </a:lnTo>
                <a:lnTo>
                  <a:pt x="99327" y="418467"/>
                </a:lnTo>
                <a:lnTo>
                  <a:pt x="95720" y="421690"/>
                </a:lnTo>
                <a:lnTo>
                  <a:pt x="91570" y="423838"/>
                </a:lnTo>
                <a:lnTo>
                  <a:pt x="87241" y="425092"/>
                </a:lnTo>
                <a:lnTo>
                  <a:pt x="82731" y="425450"/>
                </a:lnTo>
                <a:lnTo>
                  <a:pt x="78041" y="425092"/>
                </a:lnTo>
                <a:lnTo>
                  <a:pt x="73711" y="423838"/>
                </a:lnTo>
                <a:lnTo>
                  <a:pt x="69562" y="421690"/>
                </a:lnTo>
                <a:lnTo>
                  <a:pt x="65774" y="418467"/>
                </a:lnTo>
                <a:lnTo>
                  <a:pt x="62887" y="414886"/>
                </a:lnTo>
                <a:lnTo>
                  <a:pt x="60542" y="410768"/>
                </a:lnTo>
                <a:lnTo>
                  <a:pt x="59099" y="406292"/>
                </a:lnTo>
                <a:lnTo>
                  <a:pt x="58738" y="401637"/>
                </a:lnTo>
                <a:lnTo>
                  <a:pt x="59099" y="397161"/>
                </a:lnTo>
                <a:lnTo>
                  <a:pt x="60542" y="392685"/>
                </a:lnTo>
                <a:lnTo>
                  <a:pt x="62887" y="388567"/>
                </a:lnTo>
                <a:lnTo>
                  <a:pt x="65774" y="384807"/>
                </a:lnTo>
                <a:lnTo>
                  <a:pt x="66495" y="384091"/>
                </a:lnTo>
                <a:lnTo>
                  <a:pt x="67217" y="383554"/>
                </a:lnTo>
                <a:lnTo>
                  <a:pt x="70825" y="380868"/>
                </a:lnTo>
                <a:lnTo>
                  <a:pt x="74974" y="379257"/>
                </a:lnTo>
                <a:lnTo>
                  <a:pt x="79123" y="378004"/>
                </a:lnTo>
                <a:close/>
                <a:moveTo>
                  <a:pt x="236128" y="339725"/>
                </a:moveTo>
                <a:lnTo>
                  <a:pt x="240655" y="340441"/>
                </a:lnTo>
                <a:lnTo>
                  <a:pt x="245001" y="341873"/>
                </a:lnTo>
                <a:lnTo>
                  <a:pt x="245544" y="342052"/>
                </a:lnTo>
                <a:lnTo>
                  <a:pt x="246087" y="342410"/>
                </a:lnTo>
                <a:lnTo>
                  <a:pt x="250252" y="345275"/>
                </a:lnTo>
                <a:lnTo>
                  <a:pt x="253512" y="348498"/>
                </a:lnTo>
                <a:lnTo>
                  <a:pt x="256047" y="352437"/>
                </a:lnTo>
                <a:lnTo>
                  <a:pt x="257858" y="356734"/>
                </a:lnTo>
                <a:lnTo>
                  <a:pt x="258763" y="361031"/>
                </a:lnTo>
                <a:lnTo>
                  <a:pt x="258763" y="365686"/>
                </a:lnTo>
                <a:lnTo>
                  <a:pt x="257858" y="370341"/>
                </a:lnTo>
                <a:lnTo>
                  <a:pt x="255866" y="374817"/>
                </a:lnTo>
                <a:lnTo>
                  <a:pt x="253330" y="378398"/>
                </a:lnTo>
                <a:lnTo>
                  <a:pt x="250433" y="381620"/>
                </a:lnTo>
                <a:lnTo>
                  <a:pt x="246811" y="383948"/>
                </a:lnTo>
                <a:lnTo>
                  <a:pt x="243009" y="385917"/>
                </a:lnTo>
                <a:lnTo>
                  <a:pt x="239025" y="386992"/>
                </a:lnTo>
                <a:lnTo>
                  <a:pt x="234860" y="387350"/>
                </a:lnTo>
                <a:lnTo>
                  <a:pt x="231057" y="386992"/>
                </a:lnTo>
                <a:lnTo>
                  <a:pt x="227073" y="386096"/>
                </a:lnTo>
                <a:lnTo>
                  <a:pt x="223452" y="384306"/>
                </a:lnTo>
                <a:lnTo>
                  <a:pt x="222908" y="383948"/>
                </a:lnTo>
                <a:lnTo>
                  <a:pt x="222365" y="383590"/>
                </a:lnTo>
                <a:lnTo>
                  <a:pt x="218744" y="380725"/>
                </a:lnTo>
                <a:lnTo>
                  <a:pt x="215665" y="377323"/>
                </a:lnTo>
                <a:lnTo>
                  <a:pt x="213311" y="373564"/>
                </a:lnTo>
                <a:lnTo>
                  <a:pt x="211862" y="369446"/>
                </a:lnTo>
                <a:lnTo>
                  <a:pt x="211138" y="365149"/>
                </a:lnTo>
                <a:lnTo>
                  <a:pt x="211138" y="360673"/>
                </a:lnTo>
                <a:lnTo>
                  <a:pt x="212043" y="356376"/>
                </a:lnTo>
                <a:lnTo>
                  <a:pt x="213854" y="352079"/>
                </a:lnTo>
                <a:lnTo>
                  <a:pt x="216389" y="348140"/>
                </a:lnTo>
                <a:lnTo>
                  <a:pt x="219830" y="344917"/>
                </a:lnTo>
                <a:lnTo>
                  <a:pt x="223452" y="342410"/>
                </a:lnTo>
                <a:lnTo>
                  <a:pt x="227617" y="340799"/>
                </a:lnTo>
                <a:lnTo>
                  <a:pt x="231782" y="339904"/>
                </a:lnTo>
                <a:close/>
                <a:moveTo>
                  <a:pt x="53539" y="339725"/>
                </a:moveTo>
                <a:lnTo>
                  <a:pt x="57756" y="339903"/>
                </a:lnTo>
                <a:lnTo>
                  <a:pt x="61798" y="340795"/>
                </a:lnTo>
                <a:lnTo>
                  <a:pt x="65839" y="342579"/>
                </a:lnTo>
                <a:lnTo>
                  <a:pt x="69354" y="345076"/>
                </a:lnTo>
                <a:lnTo>
                  <a:pt x="72516" y="348108"/>
                </a:lnTo>
                <a:lnTo>
                  <a:pt x="75152" y="352032"/>
                </a:lnTo>
                <a:lnTo>
                  <a:pt x="76909" y="356313"/>
                </a:lnTo>
                <a:lnTo>
                  <a:pt x="77788" y="360594"/>
                </a:lnTo>
                <a:lnTo>
                  <a:pt x="77788" y="365053"/>
                </a:lnTo>
                <a:lnTo>
                  <a:pt x="77085" y="369513"/>
                </a:lnTo>
                <a:lnTo>
                  <a:pt x="75679" y="373615"/>
                </a:lnTo>
                <a:lnTo>
                  <a:pt x="73571" y="377361"/>
                </a:lnTo>
                <a:lnTo>
                  <a:pt x="70584" y="380750"/>
                </a:lnTo>
                <a:lnTo>
                  <a:pt x="67069" y="383426"/>
                </a:lnTo>
                <a:lnTo>
                  <a:pt x="66366" y="383782"/>
                </a:lnTo>
                <a:lnTo>
                  <a:pt x="65839" y="384317"/>
                </a:lnTo>
                <a:lnTo>
                  <a:pt x="62149" y="386101"/>
                </a:lnTo>
                <a:lnTo>
                  <a:pt x="58459" y="386993"/>
                </a:lnTo>
                <a:lnTo>
                  <a:pt x="54945" y="387350"/>
                </a:lnTo>
                <a:lnTo>
                  <a:pt x="50727" y="386993"/>
                </a:lnTo>
                <a:lnTo>
                  <a:pt x="46862" y="385923"/>
                </a:lnTo>
                <a:lnTo>
                  <a:pt x="42996" y="383961"/>
                </a:lnTo>
                <a:lnTo>
                  <a:pt x="39833" y="381642"/>
                </a:lnTo>
                <a:lnTo>
                  <a:pt x="36846" y="378431"/>
                </a:lnTo>
                <a:lnTo>
                  <a:pt x="34561" y="374864"/>
                </a:lnTo>
                <a:lnTo>
                  <a:pt x="32629" y="370405"/>
                </a:lnTo>
                <a:lnTo>
                  <a:pt x="31750" y="365767"/>
                </a:lnTo>
                <a:lnTo>
                  <a:pt x="31750" y="361129"/>
                </a:lnTo>
                <a:lnTo>
                  <a:pt x="32453" y="356670"/>
                </a:lnTo>
                <a:lnTo>
                  <a:pt x="34386" y="352389"/>
                </a:lnTo>
                <a:lnTo>
                  <a:pt x="36670" y="348465"/>
                </a:lnTo>
                <a:lnTo>
                  <a:pt x="39833" y="345254"/>
                </a:lnTo>
                <a:lnTo>
                  <a:pt x="43875" y="342400"/>
                </a:lnTo>
                <a:lnTo>
                  <a:pt x="44402" y="342222"/>
                </a:lnTo>
                <a:lnTo>
                  <a:pt x="44929" y="341865"/>
                </a:lnTo>
                <a:lnTo>
                  <a:pt x="49146" y="340438"/>
                </a:lnTo>
                <a:close/>
                <a:moveTo>
                  <a:pt x="35154" y="296862"/>
                </a:moveTo>
                <a:lnTo>
                  <a:pt x="39681" y="297035"/>
                </a:lnTo>
                <a:lnTo>
                  <a:pt x="44027" y="297900"/>
                </a:lnTo>
                <a:lnTo>
                  <a:pt x="48011" y="299804"/>
                </a:lnTo>
                <a:lnTo>
                  <a:pt x="51633" y="302054"/>
                </a:lnTo>
                <a:lnTo>
                  <a:pt x="55074" y="305169"/>
                </a:lnTo>
                <a:lnTo>
                  <a:pt x="57428" y="308804"/>
                </a:lnTo>
                <a:lnTo>
                  <a:pt x="59238" y="312958"/>
                </a:lnTo>
                <a:lnTo>
                  <a:pt x="60144" y="317458"/>
                </a:lnTo>
                <a:lnTo>
                  <a:pt x="60325" y="321958"/>
                </a:lnTo>
                <a:lnTo>
                  <a:pt x="59420" y="326111"/>
                </a:lnTo>
                <a:lnTo>
                  <a:pt x="57790" y="330092"/>
                </a:lnTo>
                <a:lnTo>
                  <a:pt x="55617" y="333900"/>
                </a:lnTo>
                <a:lnTo>
                  <a:pt x="52357" y="336842"/>
                </a:lnTo>
                <a:lnTo>
                  <a:pt x="48736" y="339611"/>
                </a:lnTo>
                <a:lnTo>
                  <a:pt x="44571" y="341515"/>
                </a:lnTo>
                <a:lnTo>
                  <a:pt x="44209" y="341688"/>
                </a:lnTo>
                <a:lnTo>
                  <a:pt x="43484" y="341861"/>
                </a:lnTo>
                <a:lnTo>
                  <a:pt x="40044" y="342727"/>
                </a:lnTo>
                <a:lnTo>
                  <a:pt x="36603" y="342900"/>
                </a:lnTo>
                <a:lnTo>
                  <a:pt x="32076" y="342554"/>
                </a:lnTo>
                <a:lnTo>
                  <a:pt x="28092" y="341515"/>
                </a:lnTo>
                <a:lnTo>
                  <a:pt x="24289" y="339784"/>
                </a:lnTo>
                <a:lnTo>
                  <a:pt x="20849" y="337188"/>
                </a:lnTo>
                <a:lnTo>
                  <a:pt x="17951" y="334246"/>
                </a:lnTo>
                <a:lnTo>
                  <a:pt x="15597" y="330784"/>
                </a:lnTo>
                <a:lnTo>
                  <a:pt x="13605" y="326631"/>
                </a:lnTo>
                <a:lnTo>
                  <a:pt x="12700" y="322131"/>
                </a:lnTo>
                <a:lnTo>
                  <a:pt x="12700" y="317631"/>
                </a:lnTo>
                <a:lnTo>
                  <a:pt x="13605" y="313131"/>
                </a:lnTo>
                <a:lnTo>
                  <a:pt x="15416" y="308977"/>
                </a:lnTo>
                <a:lnTo>
                  <a:pt x="17951" y="305516"/>
                </a:lnTo>
                <a:lnTo>
                  <a:pt x="21030" y="302227"/>
                </a:lnTo>
                <a:lnTo>
                  <a:pt x="25014" y="299804"/>
                </a:lnTo>
                <a:lnTo>
                  <a:pt x="29360" y="297727"/>
                </a:lnTo>
                <a:lnTo>
                  <a:pt x="29903" y="297727"/>
                </a:lnTo>
                <a:lnTo>
                  <a:pt x="30446" y="297554"/>
                </a:lnTo>
                <a:close/>
                <a:moveTo>
                  <a:pt x="22956" y="249237"/>
                </a:moveTo>
                <a:lnTo>
                  <a:pt x="23019" y="249237"/>
                </a:lnTo>
                <a:lnTo>
                  <a:pt x="23306" y="249237"/>
                </a:lnTo>
                <a:lnTo>
                  <a:pt x="23656" y="249237"/>
                </a:lnTo>
                <a:lnTo>
                  <a:pt x="28382" y="249237"/>
                </a:lnTo>
                <a:lnTo>
                  <a:pt x="32583" y="249953"/>
                </a:lnTo>
                <a:lnTo>
                  <a:pt x="36784" y="251743"/>
                </a:lnTo>
                <a:lnTo>
                  <a:pt x="40285" y="254071"/>
                </a:lnTo>
                <a:lnTo>
                  <a:pt x="43611" y="257294"/>
                </a:lnTo>
                <a:lnTo>
                  <a:pt x="46062" y="260874"/>
                </a:lnTo>
                <a:lnTo>
                  <a:pt x="47988" y="264992"/>
                </a:lnTo>
                <a:lnTo>
                  <a:pt x="49038" y="269647"/>
                </a:lnTo>
                <a:lnTo>
                  <a:pt x="49213" y="274482"/>
                </a:lnTo>
                <a:lnTo>
                  <a:pt x="48688" y="278779"/>
                </a:lnTo>
                <a:lnTo>
                  <a:pt x="47112" y="283076"/>
                </a:lnTo>
                <a:lnTo>
                  <a:pt x="45012" y="287014"/>
                </a:lnTo>
                <a:lnTo>
                  <a:pt x="42036" y="290237"/>
                </a:lnTo>
                <a:lnTo>
                  <a:pt x="38710" y="293102"/>
                </a:lnTo>
                <a:lnTo>
                  <a:pt x="34859" y="295250"/>
                </a:lnTo>
                <a:lnTo>
                  <a:pt x="30308" y="296504"/>
                </a:lnTo>
                <a:lnTo>
                  <a:pt x="29958" y="296504"/>
                </a:lnTo>
                <a:lnTo>
                  <a:pt x="29432" y="296683"/>
                </a:lnTo>
                <a:lnTo>
                  <a:pt x="26282" y="296862"/>
                </a:lnTo>
                <a:lnTo>
                  <a:pt x="21380" y="296325"/>
                </a:lnTo>
                <a:lnTo>
                  <a:pt x="17004" y="294892"/>
                </a:lnTo>
                <a:lnTo>
                  <a:pt x="12978" y="292565"/>
                </a:lnTo>
                <a:lnTo>
                  <a:pt x="9477" y="289342"/>
                </a:lnTo>
                <a:lnTo>
                  <a:pt x="6676" y="285582"/>
                </a:lnTo>
                <a:lnTo>
                  <a:pt x="4575" y="281285"/>
                </a:lnTo>
                <a:lnTo>
                  <a:pt x="3350" y="276272"/>
                </a:lnTo>
                <a:lnTo>
                  <a:pt x="3175" y="271438"/>
                </a:lnTo>
                <a:lnTo>
                  <a:pt x="3875" y="266783"/>
                </a:lnTo>
                <a:lnTo>
                  <a:pt x="5626" y="262665"/>
                </a:lnTo>
                <a:lnTo>
                  <a:pt x="7726" y="258726"/>
                </a:lnTo>
                <a:lnTo>
                  <a:pt x="10702" y="255145"/>
                </a:lnTo>
                <a:lnTo>
                  <a:pt x="14203" y="252459"/>
                </a:lnTo>
                <a:lnTo>
                  <a:pt x="18404" y="250311"/>
                </a:lnTo>
                <a:close/>
                <a:moveTo>
                  <a:pt x="265384" y="201612"/>
                </a:moveTo>
                <a:lnTo>
                  <a:pt x="265907" y="201612"/>
                </a:lnTo>
                <a:lnTo>
                  <a:pt x="270615" y="202139"/>
                </a:lnTo>
                <a:lnTo>
                  <a:pt x="274801" y="203369"/>
                </a:lnTo>
                <a:lnTo>
                  <a:pt x="278812" y="205654"/>
                </a:lnTo>
                <a:lnTo>
                  <a:pt x="282125" y="208466"/>
                </a:lnTo>
                <a:lnTo>
                  <a:pt x="284915" y="211980"/>
                </a:lnTo>
                <a:lnTo>
                  <a:pt x="287182" y="215847"/>
                </a:lnTo>
                <a:lnTo>
                  <a:pt x="288403" y="220240"/>
                </a:lnTo>
                <a:lnTo>
                  <a:pt x="288926" y="224985"/>
                </a:lnTo>
                <a:lnTo>
                  <a:pt x="288926" y="225688"/>
                </a:lnTo>
                <a:lnTo>
                  <a:pt x="288403" y="230433"/>
                </a:lnTo>
                <a:lnTo>
                  <a:pt x="287182" y="235002"/>
                </a:lnTo>
                <a:lnTo>
                  <a:pt x="284915" y="238868"/>
                </a:lnTo>
                <a:lnTo>
                  <a:pt x="282125" y="242383"/>
                </a:lnTo>
                <a:lnTo>
                  <a:pt x="278812" y="245195"/>
                </a:lnTo>
                <a:lnTo>
                  <a:pt x="274801" y="247479"/>
                </a:lnTo>
                <a:lnTo>
                  <a:pt x="270615" y="248710"/>
                </a:lnTo>
                <a:lnTo>
                  <a:pt x="265907" y="249237"/>
                </a:lnTo>
                <a:lnTo>
                  <a:pt x="265795" y="249237"/>
                </a:lnTo>
                <a:lnTo>
                  <a:pt x="270347" y="250490"/>
                </a:lnTo>
                <a:lnTo>
                  <a:pt x="274373" y="252459"/>
                </a:lnTo>
                <a:lnTo>
                  <a:pt x="278049" y="255145"/>
                </a:lnTo>
                <a:lnTo>
                  <a:pt x="281025" y="258726"/>
                </a:lnTo>
                <a:lnTo>
                  <a:pt x="283300" y="262486"/>
                </a:lnTo>
                <a:lnTo>
                  <a:pt x="284876" y="266783"/>
                </a:lnTo>
                <a:lnTo>
                  <a:pt x="285751" y="271617"/>
                </a:lnTo>
                <a:lnTo>
                  <a:pt x="285576" y="276451"/>
                </a:lnTo>
                <a:lnTo>
                  <a:pt x="285576" y="276272"/>
                </a:lnTo>
                <a:lnTo>
                  <a:pt x="284176" y="281285"/>
                </a:lnTo>
                <a:lnTo>
                  <a:pt x="282250" y="285582"/>
                </a:lnTo>
                <a:lnTo>
                  <a:pt x="279449" y="289521"/>
                </a:lnTo>
                <a:lnTo>
                  <a:pt x="275948" y="292744"/>
                </a:lnTo>
                <a:lnTo>
                  <a:pt x="271747" y="294892"/>
                </a:lnTo>
                <a:lnTo>
                  <a:pt x="267371" y="296325"/>
                </a:lnTo>
                <a:lnTo>
                  <a:pt x="262644" y="296862"/>
                </a:lnTo>
                <a:lnTo>
                  <a:pt x="261462" y="296798"/>
                </a:lnTo>
                <a:lnTo>
                  <a:pt x="264453" y="298139"/>
                </a:lnTo>
                <a:lnTo>
                  <a:pt x="268319" y="300825"/>
                </a:lnTo>
                <a:lnTo>
                  <a:pt x="271306" y="304227"/>
                </a:lnTo>
                <a:lnTo>
                  <a:pt x="273766" y="307987"/>
                </a:lnTo>
                <a:lnTo>
                  <a:pt x="275347" y="312284"/>
                </a:lnTo>
                <a:lnTo>
                  <a:pt x="276226" y="316760"/>
                </a:lnTo>
                <a:lnTo>
                  <a:pt x="276226" y="321594"/>
                </a:lnTo>
                <a:lnTo>
                  <a:pt x="275347" y="326070"/>
                </a:lnTo>
                <a:lnTo>
                  <a:pt x="273590" y="330367"/>
                </a:lnTo>
                <a:lnTo>
                  <a:pt x="271306" y="333948"/>
                </a:lnTo>
                <a:lnTo>
                  <a:pt x="268494" y="336991"/>
                </a:lnTo>
                <a:lnTo>
                  <a:pt x="264980" y="339677"/>
                </a:lnTo>
                <a:lnTo>
                  <a:pt x="261466" y="341467"/>
                </a:lnTo>
                <a:lnTo>
                  <a:pt x="257424" y="342542"/>
                </a:lnTo>
                <a:lnTo>
                  <a:pt x="253207" y="342900"/>
                </a:lnTo>
                <a:lnTo>
                  <a:pt x="249868" y="342721"/>
                </a:lnTo>
                <a:lnTo>
                  <a:pt x="246354" y="342005"/>
                </a:lnTo>
                <a:lnTo>
                  <a:pt x="245827" y="341826"/>
                </a:lnTo>
                <a:lnTo>
                  <a:pt x="245475" y="341646"/>
                </a:lnTo>
                <a:lnTo>
                  <a:pt x="241434" y="339677"/>
                </a:lnTo>
                <a:lnTo>
                  <a:pt x="237920" y="336812"/>
                </a:lnTo>
                <a:lnTo>
                  <a:pt x="234757" y="333590"/>
                </a:lnTo>
                <a:lnTo>
                  <a:pt x="232648" y="329830"/>
                </a:lnTo>
                <a:lnTo>
                  <a:pt x="231067" y="325533"/>
                </a:lnTo>
                <a:lnTo>
                  <a:pt x="230188" y="321236"/>
                </a:lnTo>
                <a:lnTo>
                  <a:pt x="230364" y="316760"/>
                </a:lnTo>
                <a:lnTo>
                  <a:pt x="231242" y="312105"/>
                </a:lnTo>
                <a:lnTo>
                  <a:pt x="232999" y="307629"/>
                </a:lnTo>
                <a:lnTo>
                  <a:pt x="235284" y="304048"/>
                </a:lnTo>
                <a:lnTo>
                  <a:pt x="238447" y="300646"/>
                </a:lnTo>
                <a:lnTo>
                  <a:pt x="241961" y="298318"/>
                </a:lnTo>
                <a:lnTo>
                  <a:pt x="245827" y="296349"/>
                </a:lnTo>
                <a:lnTo>
                  <a:pt x="250220" y="295454"/>
                </a:lnTo>
                <a:lnTo>
                  <a:pt x="254236" y="295290"/>
                </a:lnTo>
                <a:lnTo>
                  <a:pt x="254067" y="295250"/>
                </a:lnTo>
                <a:lnTo>
                  <a:pt x="250216" y="293102"/>
                </a:lnTo>
                <a:lnTo>
                  <a:pt x="246890" y="290237"/>
                </a:lnTo>
                <a:lnTo>
                  <a:pt x="243914" y="287014"/>
                </a:lnTo>
                <a:lnTo>
                  <a:pt x="241814" y="283076"/>
                </a:lnTo>
                <a:lnTo>
                  <a:pt x="240238" y="278779"/>
                </a:lnTo>
                <a:lnTo>
                  <a:pt x="239713" y="274303"/>
                </a:lnTo>
                <a:lnTo>
                  <a:pt x="239888" y="269647"/>
                </a:lnTo>
                <a:lnTo>
                  <a:pt x="240938" y="264992"/>
                </a:lnTo>
                <a:lnTo>
                  <a:pt x="242689" y="260874"/>
                </a:lnTo>
                <a:lnTo>
                  <a:pt x="245140" y="257294"/>
                </a:lnTo>
                <a:lnTo>
                  <a:pt x="248465" y="254071"/>
                </a:lnTo>
                <a:lnTo>
                  <a:pt x="251966" y="251743"/>
                </a:lnTo>
                <a:lnTo>
                  <a:pt x="255993" y="249953"/>
                </a:lnTo>
                <a:lnTo>
                  <a:pt x="260544" y="249237"/>
                </a:lnTo>
                <a:lnTo>
                  <a:pt x="264920" y="249237"/>
                </a:lnTo>
                <a:lnTo>
                  <a:pt x="265270" y="249237"/>
                </a:lnTo>
                <a:lnTo>
                  <a:pt x="265558" y="249237"/>
                </a:lnTo>
                <a:lnTo>
                  <a:pt x="265035" y="249061"/>
                </a:lnTo>
                <a:lnTo>
                  <a:pt x="260675" y="248534"/>
                </a:lnTo>
                <a:lnTo>
                  <a:pt x="256665" y="247128"/>
                </a:lnTo>
                <a:lnTo>
                  <a:pt x="252828" y="244843"/>
                </a:lnTo>
                <a:lnTo>
                  <a:pt x="249515" y="242207"/>
                </a:lnTo>
                <a:lnTo>
                  <a:pt x="246724" y="238692"/>
                </a:lnTo>
                <a:lnTo>
                  <a:pt x="244806" y="235002"/>
                </a:lnTo>
                <a:lnTo>
                  <a:pt x="243411" y="230784"/>
                </a:lnTo>
                <a:lnTo>
                  <a:pt x="242888" y="226039"/>
                </a:lnTo>
                <a:lnTo>
                  <a:pt x="242888" y="225161"/>
                </a:lnTo>
                <a:lnTo>
                  <a:pt x="243411" y="220416"/>
                </a:lnTo>
                <a:lnTo>
                  <a:pt x="244632" y="216022"/>
                </a:lnTo>
                <a:lnTo>
                  <a:pt x="246550" y="212332"/>
                </a:lnTo>
                <a:lnTo>
                  <a:pt x="249515" y="208817"/>
                </a:lnTo>
                <a:lnTo>
                  <a:pt x="252654" y="206005"/>
                </a:lnTo>
                <a:lnTo>
                  <a:pt x="256316" y="203721"/>
                </a:lnTo>
                <a:lnTo>
                  <a:pt x="260675" y="202315"/>
                </a:lnTo>
                <a:lnTo>
                  <a:pt x="265035" y="201787"/>
                </a:lnTo>
                <a:close/>
                <a:moveTo>
                  <a:pt x="23019" y="201612"/>
                </a:moveTo>
                <a:lnTo>
                  <a:pt x="23717" y="201790"/>
                </a:lnTo>
                <a:lnTo>
                  <a:pt x="28251" y="202325"/>
                </a:lnTo>
                <a:lnTo>
                  <a:pt x="32436" y="203752"/>
                </a:lnTo>
                <a:lnTo>
                  <a:pt x="36272" y="206071"/>
                </a:lnTo>
                <a:lnTo>
                  <a:pt x="39586" y="208747"/>
                </a:lnTo>
                <a:lnTo>
                  <a:pt x="42202" y="212314"/>
                </a:lnTo>
                <a:lnTo>
                  <a:pt x="44294" y="216417"/>
                </a:lnTo>
                <a:lnTo>
                  <a:pt x="45515" y="220519"/>
                </a:lnTo>
                <a:lnTo>
                  <a:pt x="46038" y="225335"/>
                </a:lnTo>
                <a:lnTo>
                  <a:pt x="45515" y="229973"/>
                </a:lnTo>
                <a:lnTo>
                  <a:pt x="44294" y="234432"/>
                </a:lnTo>
                <a:lnTo>
                  <a:pt x="42202" y="238356"/>
                </a:lnTo>
                <a:lnTo>
                  <a:pt x="39586" y="241924"/>
                </a:lnTo>
                <a:lnTo>
                  <a:pt x="36272" y="244777"/>
                </a:lnTo>
                <a:lnTo>
                  <a:pt x="32436" y="247096"/>
                </a:lnTo>
                <a:lnTo>
                  <a:pt x="28251" y="248523"/>
                </a:lnTo>
                <a:lnTo>
                  <a:pt x="23717" y="249058"/>
                </a:lnTo>
                <a:lnTo>
                  <a:pt x="23019" y="249237"/>
                </a:lnTo>
                <a:lnTo>
                  <a:pt x="18311" y="248702"/>
                </a:lnTo>
                <a:lnTo>
                  <a:pt x="13951" y="247453"/>
                </a:lnTo>
                <a:lnTo>
                  <a:pt x="10114" y="245134"/>
                </a:lnTo>
                <a:lnTo>
                  <a:pt x="6801" y="242280"/>
                </a:lnTo>
                <a:lnTo>
                  <a:pt x="3836" y="238713"/>
                </a:lnTo>
                <a:lnTo>
                  <a:pt x="1744" y="234789"/>
                </a:lnTo>
                <a:lnTo>
                  <a:pt x="523" y="230329"/>
                </a:lnTo>
                <a:lnTo>
                  <a:pt x="0" y="225335"/>
                </a:lnTo>
                <a:lnTo>
                  <a:pt x="523" y="220519"/>
                </a:lnTo>
                <a:lnTo>
                  <a:pt x="1744" y="216238"/>
                </a:lnTo>
                <a:lnTo>
                  <a:pt x="3836" y="212136"/>
                </a:lnTo>
                <a:lnTo>
                  <a:pt x="6801" y="208568"/>
                </a:lnTo>
                <a:lnTo>
                  <a:pt x="10114" y="205714"/>
                </a:lnTo>
                <a:lnTo>
                  <a:pt x="13951" y="203395"/>
                </a:lnTo>
                <a:lnTo>
                  <a:pt x="18311" y="202147"/>
                </a:lnTo>
                <a:close/>
                <a:moveTo>
                  <a:pt x="24799" y="155575"/>
                </a:moveTo>
                <a:lnTo>
                  <a:pt x="29333" y="155748"/>
                </a:lnTo>
                <a:lnTo>
                  <a:pt x="29856" y="155921"/>
                </a:lnTo>
                <a:lnTo>
                  <a:pt x="30205" y="155921"/>
                </a:lnTo>
                <a:lnTo>
                  <a:pt x="34739" y="157132"/>
                </a:lnTo>
                <a:lnTo>
                  <a:pt x="38575" y="159209"/>
                </a:lnTo>
                <a:lnTo>
                  <a:pt x="41889" y="161805"/>
                </a:lnTo>
                <a:lnTo>
                  <a:pt x="44853" y="165094"/>
                </a:lnTo>
                <a:lnTo>
                  <a:pt x="46946" y="168728"/>
                </a:lnTo>
                <a:lnTo>
                  <a:pt x="48515" y="172882"/>
                </a:lnTo>
                <a:lnTo>
                  <a:pt x="49213" y="177209"/>
                </a:lnTo>
                <a:lnTo>
                  <a:pt x="49039" y="181882"/>
                </a:lnTo>
                <a:lnTo>
                  <a:pt x="47818" y="186555"/>
                </a:lnTo>
                <a:lnTo>
                  <a:pt x="45725" y="190709"/>
                </a:lnTo>
                <a:lnTo>
                  <a:pt x="42761" y="194517"/>
                </a:lnTo>
                <a:lnTo>
                  <a:pt x="39447" y="197459"/>
                </a:lnTo>
                <a:lnTo>
                  <a:pt x="35436" y="199709"/>
                </a:lnTo>
                <a:lnTo>
                  <a:pt x="30902" y="201094"/>
                </a:lnTo>
                <a:lnTo>
                  <a:pt x="26368" y="201613"/>
                </a:lnTo>
                <a:lnTo>
                  <a:pt x="23753" y="201613"/>
                </a:lnTo>
                <a:lnTo>
                  <a:pt x="23404" y="201440"/>
                </a:lnTo>
                <a:lnTo>
                  <a:pt x="22881" y="201440"/>
                </a:lnTo>
                <a:lnTo>
                  <a:pt x="18521" y="200401"/>
                </a:lnTo>
                <a:lnTo>
                  <a:pt x="14336" y="198324"/>
                </a:lnTo>
                <a:lnTo>
                  <a:pt x="10848" y="195728"/>
                </a:lnTo>
                <a:lnTo>
                  <a:pt x="7883" y="192440"/>
                </a:lnTo>
                <a:lnTo>
                  <a:pt x="5616" y="188805"/>
                </a:lnTo>
                <a:lnTo>
                  <a:pt x="3873" y="184478"/>
                </a:lnTo>
                <a:lnTo>
                  <a:pt x="3175" y="179978"/>
                </a:lnTo>
                <a:lnTo>
                  <a:pt x="3349" y="175305"/>
                </a:lnTo>
                <a:lnTo>
                  <a:pt x="4570" y="170978"/>
                </a:lnTo>
                <a:lnTo>
                  <a:pt x="6488" y="166825"/>
                </a:lnTo>
                <a:lnTo>
                  <a:pt x="9104" y="163190"/>
                </a:lnTo>
                <a:lnTo>
                  <a:pt x="12417" y="160248"/>
                </a:lnTo>
                <a:lnTo>
                  <a:pt x="16254" y="157825"/>
                </a:lnTo>
                <a:lnTo>
                  <a:pt x="20265" y="156267"/>
                </a:lnTo>
                <a:close/>
                <a:moveTo>
                  <a:pt x="263953" y="153987"/>
                </a:moveTo>
                <a:lnTo>
                  <a:pt x="268487" y="154700"/>
                </a:lnTo>
                <a:lnTo>
                  <a:pt x="272498" y="156306"/>
                </a:lnTo>
                <a:lnTo>
                  <a:pt x="276509" y="158803"/>
                </a:lnTo>
                <a:lnTo>
                  <a:pt x="279647" y="161835"/>
                </a:lnTo>
                <a:lnTo>
                  <a:pt x="282263" y="165581"/>
                </a:lnTo>
                <a:lnTo>
                  <a:pt x="284182" y="169683"/>
                </a:lnTo>
                <a:lnTo>
                  <a:pt x="285577" y="174321"/>
                </a:lnTo>
                <a:lnTo>
                  <a:pt x="285751" y="179137"/>
                </a:lnTo>
                <a:lnTo>
                  <a:pt x="284705" y="183775"/>
                </a:lnTo>
                <a:lnTo>
                  <a:pt x="283310" y="188234"/>
                </a:lnTo>
                <a:lnTo>
                  <a:pt x="281043" y="191980"/>
                </a:lnTo>
                <a:lnTo>
                  <a:pt x="278078" y="195369"/>
                </a:lnTo>
                <a:lnTo>
                  <a:pt x="274416" y="198044"/>
                </a:lnTo>
                <a:lnTo>
                  <a:pt x="270405" y="200185"/>
                </a:lnTo>
                <a:lnTo>
                  <a:pt x="265871" y="201433"/>
                </a:lnTo>
                <a:lnTo>
                  <a:pt x="264999" y="201433"/>
                </a:lnTo>
                <a:lnTo>
                  <a:pt x="262558" y="201612"/>
                </a:lnTo>
                <a:lnTo>
                  <a:pt x="258024" y="201077"/>
                </a:lnTo>
                <a:lnTo>
                  <a:pt x="253490" y="199471"/>
                </a:lnTo>
                <a:lnTo>
                  <a:pt x="249479" y="197152"/>
                </a:lnTo>
                <a:lnTo>
                  <a:pt x="245817" y="194299"/>
                </a:lnTo>
                <a:lnTo>
                  <a:pt x="243201" y="190374"/>
                </a:lnTo>
                <a:lnTo>
                  <a:pt x="241108" y="185915"/>
                </a:lnTo>
                <a:lnTo>
                  <a:pt x="239887" y="181099"/>
                </a:lnTo>
                <a:lnTo>
                  <a:pt x="239713" y="176461"/>
                </a:lnTo>
                <a:lnTo>
                  <a:pt x="240411" y="172002"/>
                </a:lnTo>
                <a:lnTo>
                  <a:pt x="241806" y="167721"/>
                </a:lnTo>
                <a:lnTo>
                  <a:pt x="243898" y="163797"/>
                </a:lnTo>
                <a:lnTo>
                  <a:pt x="246688" y="160586"/>
                </a:lnTo>
                <a:lnTo>
                  <a:pt x="250351" y="157733"/>
                </a:lnTo>
                <a:lnTo>
                  <a:pt x="254187" y="155770"/>
                </a:lnTo>
                <a:lnTo>
                  <a:pt x="258547" y="154522"/>
                </a:lnTo>
                <a:lnTo>
                  <a:pt x="258896" y="154343"/>
                </a:lnTo>
                <a:lnTo>
                  <a:pt x="259244" y="154165"/>
                </a:lnTo>
                <a:close/>
                <a:moveTo>
                  <a:pt x="250923" y="107950"/>
                </a:moveTo>
                <a:lnTo>
                  <a:pt x="255316" y="107950"/>
                </a:lnTo>
                <a:lnTo>
                  <a:pt x="259884" y="108815"/>
                </a:lnTo>
                <a:lnTo>
                  <a:pt x="263926" y="110373"/>
                </a:lnTo>
                <a:lnTo>
                  <a:pt x="267792" y="112969"/>
                </a:lnTo>
                <a:lnTo>
                  <a:pt x="270954" y="116084"/>
                </a:lnTo>
                <a:lnTo>
                  <a:pt x="273415" y="119892"/>
                </a:lnTo>
                <a:lnTo>
                  <a:pt x="275172" y="124219"/>
                </a:lnTo>
                <a:lnTo>
                  <a:pt x="276226" y="128546"/>
                </a:lnTo>
                <a:lnTo>
                  <a:pt x="276226" y="133219"/>
                </a:lnTo>
                <a:lnTo>
                  <a:pt x="275347" y="137546"/>
                </a:lnTo>
                <a:lnTo>
                  <a:pt x="273590" y="141699"/>
                </a:lnTo>
                <a:lnTo>
                  <a:pt x="271306" y="145334"/>
                </a:lnTo>
                <a:lnTo>
                  <a:pt x="268319" y="148622"/>
                </a:lnTo>
                <a:lnTo>
                  <a:pt x="264453" y="151219"/>
                </a:lnTo>
                <a:lnTo>
                  <a:pt x="260060" y="153122"/>
                </a:lnTo>
                <a:lnTo>
                  <a:pt x="259181" y="153295"/>
                </a:lnTo>
                <a:lnTo>
                  <a:pt x="256018" y="153815"/>
                </a:lnTo>
                <a:lnTo>
                  <a:pt x="253031" y="153988"/>
                </a:lnTo>
                <a:lnTo>
                  <a:pt x="248990" y="153642"/>
                </a:lnTo>
                <a:lnTo>
                  <a:pt x="244948" y="152603"/>
                </a:lnTo>
                <a:lnTo>
                  <a:pt x="241258" y="150699"/>
                </a:lnTo>
                <a:lnTo>
                  <a:pt x="238095" y="148449"/>
                </a:lnTo>
                <a:lnTo>
                  <a:pt x="235108" y="145334"/>
                </a:lnTo>
                <a:lnTo>
                  <a:pt x="232824" y="141872"/>
                </a:lnTo>
                <a:lnTo>
                  <a:pt x="231067" y="137719"/>
                </a:lnTo>
                <a:lnTo>
                  <a:pt x="230188" y="133392"/>
                </a:lnTo>
                <a:lnTo>
                  <a:pt x="230188" y="128892"/>
                </a:lnTo>
                <a:lnTo>
                  <a:pt x="230891" y="124738"/>
                </a:lnTo>
                <a:lnTo>
                  <a:pt x="232472" y="120757"/>
                </a:lnTo>
                <a:lnTo>
                  <a:pt x="234757" y="116950"/>
                </a:lnTo>
                <a:lnTo>
                  <a:pt x="237568" y="113834"/>
                </a:lnTo>
                <a:lnTo>
                  <a:pt x="241258" y="111238"/>
                </a:lnTo>
                <a:lnTo>
                  <a:pt x="245300" y="109334"/>
                </a:lnTo>
                <a:lnTo>
                  <a:pt x="245827" y="108988"/>
                </a:lnTo>
                <a:lnTo>
                  <a:pt x="246178" y="108815"/>
                </a:lnTo>
                <a:close/>
                <a:moveTo>
                  <a:pt x="34249" y="107950"/>
                </a:moveTo>
                <a:lnTo>
                  <a:pt x="38776" y="107950"/>
                </a:lnTo>
                <a:lnTo>
                  <a:pt x="43484" y="108845"/>
                </a:lnTo>
                <a:lnTo>
                  <a:pt x="44209" y="109024"/>
                </a:lnTo>
                <a:lnTo>
                  <a:pt x="44571" y="109203"/>
                </a:lnTo>
                <a:lnTo>
                  <a:pt x="48736" y="111352"/>
                </a:lnTo>
                <a:lnTo>
                  <a:pt x="52357" y="113858"/>
                </a:lnTo>
                <a:lnTo>
                  <a:pt x="55436" y="117260"/>
                </a:lnTo>
                <a:lnTo>
                  <a:pt x="57790" y="120841"/>
                </a:lnTo>
                <a:lnTo>
                  <a:pt x="59420" y="125138"/>
                </a:lnTo>
                <a:lnTo>
                  <a:pt x="60325" y="129614"/>
                </a:lnTo>
                <a:lnTo>
                  <a:pt x="60144" y="134090"/>
                </a:lnTo>
                <a:lnTo>
                  <a:pt x="59238" y="138745"/>
                </a:lnTo>
                <a:lnTo>
                  <a:pt x="57609" y="142863"/>
                </a:lnTo>
                <a:lnTo>
                  <a:pt x="55255" y="146623"/>
                </a:lnTo>
                <a:lnTo>
                  <a:pt x="52176" y="149666"/>
                </a:lnTo>
                <a:lnTo>
                  <a:pt x="48736" y="152173"/>
                </a:lnTo>
                <a:lnTo>
                  <a:pt x="44933" y="154142"/>
                </a:lnTo>
                <a:lnTo>
                  <a:pt x="40768" y="155217"/>
                </a:lnTo>
                <a:lnTo>
                  <a:pt x="36603" y="155575"/>
                </a:lnTo>
                <a:lnTo>
                  <a:pt x="33344" y="155396"/>
                </a:lnTo>
                <a:lnTo>
                  <a:pt x="30446" y="154859"/>
                </a:lnTo>
                <a:lnTo>
                  <a:pt x="29903" y="154680"/>
                </a:lnTo>
                <a:lnTo>
                  <a:pt x="29541" y="154501"/>
                </a:lnTo>
                <a:lnTo>
                  <a:pt x="25195" y="152710"/>
                </a:lnTo>
                <a:lnTo>
                  <a:pt x="21211" y="150024"/>
                </a:lnTo>
                <a:lnTo>
                  <a:pt x="17951" y="146802"/>
                </a:lnTo>
                <a:lnTo>
                  <a:pt x="15416" y="142863"/>
                </a:lnTo>
                <a:lnTo>
                  <a:pt x="13605" y="138566"/>
                </a:lnTo>
                <a:lnTo>
                  <a:pt x="12700" y="134090"/>
                </a:lnTo>
                <a:lnTo>
                  <a:pt x="12700" y="129435"/>
                </a:lnTo>
                <a:lnTo>
                  <a:pt x="13605" y="124601"/>
                </a:lnTo>
                <a:lnTo>
                  <a:pt x="15597" y="120125"/>
                </a:lnTo>
                <a:lnTo>
                  <a:pt x="18133" y="116186"/>
                </a:lnTo>
                <a:lnTo>
                  <a:pt x="21392" y="113142"/>
                </a:lnTo>
                <a:lnTo>
                  <a:pt x="25376" y="110456"/>
                </a:lnTo>
                <a:lnTo>
                  <a:pt x="29541" y="108845"/>
                </a:lnTo>
                <a:close/>
                <a:moveTo>
                  <a:pt x="52406" y="65087"/>
                </a:moveTo>
                <a:lnTo>
                  <a:pt x="56957" y="65087"/>
                </a:lnTo>
                <a:lnTo>
                  <a:pt x="61333" y="66117"/>
                </a:lnTo>
                <a:lnTo>
                  <a:pt x="65710" y="67835"/>
                </a:lnTo>
                <a:lnTo>
                  <a:pt x="66235" y="68179"/>
                </a:lnTo>
                <a:lnTo>
                  <a:pt x="66935" y="68694"/>
                </a:lnTo>
                <a:lnTo>
                  <a:pt x="70436" y="71443"/>
                </a:lnTo>
                <a:lnTo>
                  <a:pt x="73412" y="74535"/>
                </a:lnTo>
                <a:lnTo>
                  <a:pt x="75512" y="78314"/>
                </a:lnTo>
                <a:lnTo>
                  <a:pt x="77088" y="82093"/>
                </a:lnTo>
                <a:lnTo>
                  <a:pt x="77788" y="86216"/>
                </a:lnTo>
                <a:lnTo>
                  <a:pt x="77613" y="90511"/>
                </a:lnTo>
                <a:lnTo>
                  <a:pt x="76738" y="94805"/>
                </a:lnTo>
                <a:lnTo>
                  <a:pt x="74987" y="98928"/>
                </a:lnTo>
                <a:lnTo>
                  <a:pt x="72537" y="102536"/>
                </a:lnTo>
                <a:lnTo>
                  <a:pt x="69736" y="105456"/>
                </a:lnTo>
                <a:lnTo>
                  <a:pt x="66410" y="107861"/>
                </a:lnTo>
                <a:lnTo>
                  <a:pt x="62559" y="109407"/>
                </a:lnTo>
                <a:lnTo>
                  <a:pt x="58708" y="110438"/>
                </a:lnTo>
                <a:lnTo>
                  <a:pt x="54857" y="111125"/>
                </a:lnTo>
                <a:lnTo>
                  <a:pt x="49780" y="110266"/>
                </a:lnTo>
                <a:lnTo>
                  <a:pt x="45054" y="108548"/>
                </a:lnTo>
                <a:lnTo>
                  <a:pt x="44354" y="108376"/>
                </a:lnTo>
                <a:lnTo>
                  <a:pt x="43653" y="108204"/>
                </a:lnTo>
                <a:lnTo>
                  <a:pt x="39802" y="105628"/>
                </a:lnTo>
                <a:lnTo>
                  <a:pt x="36826" y="102364"/>
                </a:lnTo>
                <a:lnTo>
                  <a:pt x="34201" y="98585"/>
                </a:lnTo>
                <a:lnTo>
                  <a:pt x="32625" y="94634"/>
                </a:lnTo>
                <a:lnTo>
                  <a:pt x="31750" y="90339"/>
                </a:lnTo>
                <a:lnTo>
                  <a:pt x="31750" y="85873"/>
                </a:lnTo>
                <a:lnTo>
                  <a:pt x="32625" y="81406"/>
                </a:lnTo>
                <a:lnTo>
                  <a:pt x="34551" y="77112"/>
                </a:lnTo>
                <a:lnTo>
                  <a:pt x="37177" y="73332"/>
                </a:lnTo>
                <a:lnTo>
                  <a:pt x="40327" y="70068"/>
                </a:lnTo>
                <a:lnTo>
                  <a:pt x="44179" y="67664"/>
                </a:lnTo>
                <a:lnTo>
                  <a:pt x="48205" y="66117"/>
                </a:lnTo>
                <a:close/>
                <a:moveTo>
                  <a:pt x="206995" y="25400"/>
                </a:moveTo>
                <a:lnTo>
                  <a:pt x="211354" y="25756"/>
                </a:lnTo>
                <a:lnTo>
                  <a:pt x="215540" y="27005"/>
                </a:lnTo>
                <a:lnTo>
                  <a:pt x="219725" y="29146"/>
                </a:lnTo>
                <a:lnTo>
                  <a:pt x="223213" y="32356"/>
                </a:lnTo>
                <a:lnTo>
                  <a:pt x="226177" y="35924"/>
                </a:lnTo>
                <a:lnTo>
                  <a:pt x="228444" y="40026"/>
                </a:lnTo>
                <a:lnTo>
                  <a:pt x="229665" y="44485"/>
                </a:lnTo>
                <a:lnTo>
                  <a:pt x="230188" y="49123"/>
                </a:lnTo>
                <a:lnTo>
                  <a:pt x="229839" y="53582"/>
                </a:lnTo>
                <a:lnTo>
                  <a:pt x="228444" y="58042"/>
                </a:lnTo>
                <a:lnTo>
                  <a:pt x="226352" y="62144"/>
                </a:lnTo>
                <a:lnTo>
                  <a:pt x="223387" y="66068"/>
                </a:lnTo>
                <a:lnTo>
                  <a:pt x="222864" y="66425"/>
                </a:lnTo>
                <a:lnTo>
                  <a:pt x="222515" y="66782"/>
                </a:lnTo>
                <a:lnTo>
                  <a:pt x="222279" y="67023"/>
                </a:lnTo>
                <a:lnTo>
                  <a:pt x="222516" y="66902"/>
                </a:lnTo>
                <a:lnTo>
                  <a:pt x="223041" y="66543"/>
                </a:lnTo>
                <a:lnTo>
                  <a:pt x="227418" y="64395"/>
                </a:lnTo>
                <a:lnTo>
                  <a:pt x="231794" y="63500"/>
                </a:lnTo>
                <a:lnTo>
                  <a:pt x="236170" y="63500"/>
                </a:lnTo>
                <a:lnTo>
                  <a:pt x="240546" y="64395"/>
                </a:lnTo>
                <a:lnTo>
                  <a:pt x="244572" y="66185"/>
                </a:lnTo>
                <a:lnTo>
                  <a:pt x="248424" y="68513"/>
                </a:lnTo>
                <a:lnTo>
                  <a:pt x="251749" y="71915"/>
                </a:lnTo>
                <a:lnTo>
                  <a:pt x="254200" y="75854"/>
                </a:lnTo>
                <a:lnTo>
                  <a:pt x="256301" y="80330"/>
                </a:lnTo>
                <a:lnTo>
                  <a:pt x="257176" y="84985"/>
                </a:lnTo>
                <a:lnTo>
                  <a:pt x="257176" y="89640"/>
                </a:lnTo>
                <a:lnTo>
                  <a:pt x="256301" y="93937"/>
                </a:lnTo>
                <a:lnTo>
                  <a:pt x="254550" y="98234"/>
                </a:lnTo>
                <a:lnTo>
                  <a:pt x="252100" y="102173"/>
                </a:lnTo>
                <a:lnTo>
                  <a:pt x="249124" y="105574"/>
                </a:lnTo>
                <a:lnTo>
                  <a:pt x="245098" y="108439"/>
                </a:lnTo>
                <a:lnTo>
                  <a:pt x="244572" y="108618"/>
                </a:lnTo>
                <a:lnTo>
                  <a:pt x="243872" y="108797"/>
                </a:lnTo>
                <a:lnTo>
                  <a:pt x="239146" y="110588"/>
                </a:lnTo>
                <a:lnTo>
                  <a:pt x="234069" y="111125"/>
                </a:lnTo>
                <a:lnTo>
                  <a:pt x="230043" y="110767"/>
                </a:lnTo>
                <a:lnTo>
                  <a:pt x="226192" y="109692"/>
                </a:lnTo>
                <a:lnTo>
                  <a:pt x="222516" y="108081"/>
                </a:lnTo>
                <a:lnTo>
                  <a:pt x="219190" y="105574"/>
                </a:lnTo>
                <a:lnTo>
                  <a:pt x="216214" y="102531"/>
                </a:lnTo>
                <a:lnTo>
                  <a:pt x="213764" y="98771"/>
                </a:lnTo>
                <a:lnTo>
                  <a:pt x="212013" y="94653"/>
                </a:lnTo>
                <a:lnTo>
                  <a:pt x="211138" y="90177"/>
                </a:lnTo>
                <a:lnTo>
                  <a:pt x="211138" y="85701"/>
                </a:lnTo>
                <a:lnTo>
                  <a:pt x="211838" y="81225"/>
                </a:lnTo>
                <a:lnTo>
                  <a:pt x="213239" y="77286"/>
                </a:lnTo>
                <a:lnTo>
                  <a:pt x="215339" y="73347"/>
                </a:lnTo>
                <a:lnTo>
                  <a:pt x="218490" y="69945"/>
                </a:lnTo>
                <a:lnTo>
                  <a:pt x="220143" y="68611"/>
                </a:lnTo>
                <a:lnTo>
                  <a:pt x="218678" y="69636"/>
                </a:lnTo>
                <a:lnTo>
                  <a:pt x="214842" y="71598"/>
                </a:lnTo>
                <a:lnTo>
                  <a:pt x="211180" y="72668"/>
                </a:lnTo>
                <a:lnTo>
                  <a:pt x="206995" y="73025"/>
                </a:lnTo>
                <a:lnTo>
                  <a:pt x="202809" y="72668"/>
                </a:lnTo>
                <a:lnTo>
                  <a:pt x="198450" y="71241"/>
                </a:lnTo>
                <a:lnTo>
                  <a:pt x="194439" y="69101"/>
                </a:lnTo>
                <a:lnTo>
                  <a:pt x="190951" y="66068"/>
                </a:lnTo>
                <a:lnTo>
                  <a:pt x="188161" y="62501"/>
                </a:lnTo>
                <a:lnTo>
                  <a:pt x="186068" y="58755"/>
                </a:lnTo>
                <a:lnTo>
                  <a:pt x="184848" y="54653"/>
                </a:lnTo>
                <a:lnTo>
                  <a:pt x="184150" y="50372"/>
                </a:lnTo>
                <a:lnTo>
                  <a:pt x="184324" y="46091"/>
                </a:lnTo>
                <a:lnTo>
                  <a:pt x="185196" y="41810"/>
                </a:lnTo>
                <a:lnTo>
                  <a:pt x="186940" y="38064"/>
                </a:lnTo>
                <a:lnTo>
                  <a:pt x="189207" y="34318"/>
                </a:lnTo>
                <a:lnTo>
                  <a:pt x="189905" y="33605"/>
                </a:lnTo>
                <a:lnTo>
                  <a:pt x="190254" y="33070"/>
                </a:lnTo>
                <a:lnTo>
                  <a:pt x="190777" y="32535"/>
                </a:lnTo>
                <a:lnTo>
                  <a:pt x="194264" y="29324"/>
                </a:lnTo>
                <a:lnTo>
                  <a:pt x="198275" y="27183"/>
                </a:lnTo>
                <a:lnTo>
                  <a:pt x="202635" y="25935"/>
                </a:lnTo>
                <a:close/>
                <a:moveTo>
                  <a:pt x="81757" y="25400"/>
                </a:moveTo>
                <a:lnTo>
                  <a:pt x="86117" y="25935"/>
                </a:lnTo>
                <a:lnTo>
                  <a:pt x="90302" y="27183"/>
                </a:lnTo>
                <a:lnTo>
                  <a:pt x="94487" y="29146"/>
                </a:lnTo>
                <a:lnTo>
                  <a:pt x="97975" y="32356"/>
                </a:lnTo>
                <a:lnTo>
                  <a:pt x="98847" y="33248"/>
                </a:lnTo>
                <a:lnTo>
                  <a:pt x="99544" y="34140"/>
                </a:lnTo>
                <a:lnTo>
                  <a:pt x="101986" y="37886"/>
                </a:lnTo>
                <a:lnTo>
                  <a:pt x="103730" y="41988"/>
                </a:lnTo>
                <a:lnTo>
                  <a:pt x="104602" y="45912"/>
                </a:lnTo>
                <a:lnTo>
                  <a:pt x="104776" y="50372"/>
                </a:lnTo>
                <a:lnTo>
                  <a:pt x="104253" y="54653"/>
                </a:lnTo>
                <a:lnTo>
                  <a:pt x="103032" y="58577"/>
                </a:lnTo>
                <a:lnTo>
                  <a:pt x="100765" y="62501"/>
                </a:lnTo>
                <a:lnTo>
                  <a:pt x="98149" y="66068"/>
                </a:lnTo>
                <a:lnTo>
                  <a:pt x="94662" y="69101"/>
                </a:lnTo>
                <a:lnTo>
                  <a:pt x="90476" y="71419"/>
                </a:lnTo>
                <a:lnTo>
                  <a:pt x="86291" y="72668"/>
                </a:lnTo>
                <a:lnTo>
                  <a:pt x="81757" y="73025"/>
                </a:lnTo>
                <a:lnTo>
                  <a:pt x="77920" y="72668"/>
                </a:lnTo>
                <a:lnTo>
                  <a:pt x="74258" y="71598"/>
                </a:lnTo>
                <a:lnTo>
                  <a:pt x="70422" y="69814"/>
                </a:lnTo>
                <a:lnTo>
                  <a:pt x="67109" y="67317"/>
                </a:lnTo>
                <a:lnTo>
                  <a:pt x="66411" y="66782"/>
                </a:lnTo>
                <a:lnTo>
                  <a:pt x="65713" y="66247"/>
                </a:lnTo>
                <a:lnTo>
                  <a:pt x="62574" y="62323"/>
                </a:lnTo>
                <a:lnTo>
                  <a:pt x="60482" y="58220"/>
                </a:lnTo>
                <a:lnTo>
                  <a:pt x="59261" y="53939"/>
                </a:lnTo>
                <a:lnTo>
                  <a:pt x="58738" y="49301"/>
                </a:lnTo>
                <a:lnTo>
                  <a:pt x="59261" y="44842"/>
                </a:lnTo>
                <a:lnTo>
                  <a:pt x="60482" y="40383"/>
                </a:lnTo>
                <a:lnTo>
                  <a:pt x="62574" y="36280"/>
                </a:lnTo>
                <a:lnTo>
                  <a:pt x="65539" y="32535"/>
                </a:lnTo>
                <a:lnTo>
                  <a:pt x="69027" y="29324"/>
                </a:lnTo>
                <a:lnTo>
                  <a:pt x="73212" y="27183"/>
                </a:lnTo>
                <a:lnTo>
                  <a:pt x="77397" y="25935"/>
                </a:lnTo>
                <a:close/>
                <a:moveTo>
                  <a:pt x="165245" y="0"/>
                </a:moveTo>
                <a:lnTo>
                  <a:pt x="169805" y="0"/>
                </a:lnTo>
                <a:lnTo>
                  <a:pt x="174365" y="1244"/>
                </a:lnTo>
                <a:lnTo>
                  <a:pt x="178574" y="3021"/>
                </a:lnTo>
                <a:lnTo>
                  <a:pt x="182432" y="5686"/>
                </a:lnTo>
                <a:lnTo>
                  <a:pt x="185414" y="9063"/>
                </a:lnTo>
                <a:lnTo>
                  <a:pt x="187869" y="12795"/>
                </a:lnTo>
                <a:lnTo>
                  <a:pt x="189623" y="17059"/>
                </a:lnTo>
                <a:lnTo>
                  <a:pt x="190500" y="21502"/>
                </a:lnTo>
                <a:lnTo>
                  <a:pt x="190500" y="26300"/>
                </a:lnTo>
                <a:lnTo>
                  <a:pt x="189623" y="30920"/>
                </a:lnTo>
                <a:lnTo>
                  <a:pt x="188045" y="33941"/>
                </a:lnTo>
                <a:lnTo>
                  <a:pt x="185589" y="38206"/>
                </a:lnTo>
                <a:lnTo>
                  <a:pt x="182608" y="41583"/>
                </a:lnTo>
                <a:lnTo>
                  <a:pt x="178574" y="44426"/>
                </a:lnTo>
                <a:lnTo>
                  <a:pt x="174540" y="46203"/>
                </a:lnTo>
                <a:lnTo>
                  <a:pt x="169980" y="47269"/>
                </a:lnTo>
                <a:lnTo>
                  <a:pt x="165245" y="47269"/>
                </a:lnTo>
                <a:lnTo>
                  <a:pt x="160510" y="46381"/>
                </a:lnTo>
                <a:lnTo>
                  <a:pt x="156301" y="44604"/>
                </a:lnTo>
                <a:lnTo>
                  <a:pt x="152618" y="42116"/>
                </a:lnTo>
                <a:lnTo>
                  <a:pt x="149461" y="38917"/>
                </a:lnTo>
                <a:lnTo>
                  <a:pt x="147006" y="35008"/>
                </a:lnTo>
                <a:lnTo>
                  <a:pt x="145252" y="31098"/>
                </a:lnTo>
                <a:lnTo>
                  <a:pt x="144375" y="26656"/>
                </a:lnTo>
                <a:lnTo>
                  <a:pt x="143673" y="31098"/>
                </a:lnTo>
                <a:lnTo>
                  <a:pt x="141919" y="35185"/>
                </a:lnTo>
                <a:lnTo>
                  <a:pt x="139464" y="38917"/>
                </a:lnTo>
                <a:lnTo>
                  <a:pt x="136483" y="42116"/>
                </a:lnTo>
                <a:lnTo>
                  <a:pt x="132975" y="44781"/>
                </a:lnTo>
                <a:lnTo>
                  <a:pt x="128591" y="46559"/>
                </a:lnTo>
                <a:lnTo>
                  <a:pt x="125083" y="47447"/>
                </a:lnTo>
                <a:lnTo>
                  <a:pt x="121575" y="47625"/>
                </a:lnTo>
                <a:lnTo>
                  <a:pt x="117191" y="47269"/>
                </a:lnTo>
                <a:lnTo>
                  <a:pt x="113157" y="46203"/>
                </a:lnTo>
                <a:lnTo>
                  <a:pt x="109299" y="44248"/>
                </a:lnTo>
                <a:lnTo>
                  <a:pt x="105966" y="41583"/>
                </a:lnTo>
                <a:lnTo>
                  <a:pt x="103160" y="38384"/>
                </a:lnTo>
                <a:lnTo>
                  <a:pt x="100705" y="34475"/>
                </a:lnTo>
                <a:lnTo>
                  <a:pt x="99477" y="31631"/>
                </a:lnTo>
                <a:lnTo>
                  <a:pt x="98425" y="26833"/>
                </a:lnTo>
                <a:lnTo>
                  <a:pt x="98425" y="22035"/>
                </a:lnTo>
                <a:lnTo>
                  <a:pt x="99127" y="17593"/>
                </a:lnTo>
                <a:lnTo>
                  <a:pt x="100705" y="13505"/>
                </a:lnTo>
                <a:lnTo>
                  <a:pt x="103336" y="9596"/>
                </a:lnTo>
                <a:lnTo>
                  <a:pt x="106317" y="6219"/>
                </a:lnTo>
                <a:lnTo>
                  <a:pt x="109825" y="3554"/>
                </a:lnTo>
                <a:lnTo>
                  <a:pt x="114209" y="1599"/>
                </a:lnTo>
                <a:lnTo>
                  <a:pt x="118769" y="533"/>
                </a:lnTo>
                <a:lnTo>
                  <a:pt x="123504" y="355"/>
                </a:lnTo>
                <a:lnTo>
                  <a:pt x="127714" y="1421"/>
                </a:lnTo>
                <a:lnTo>
                  <a:pt x="131923" y="3021"/>
                </a:lnTo>
                <a:lnTo>
                  <a:pt x="135606" y="5331"/>
                </a:lnTo>
                <a:lnTo>
                  <a:pt x="138938" y="8530"/>
                </a:lnTo>
                <a:lnTo>
                  <a:pt x="141569" y="12261"/>
                </a:lnTo>
                <a:lnTo>
                  <a:pt x="143498" y="16704"/>
                </a:lnTo>
                <a:lnTo>
                  <a:pt x="144199" y="20258"/>
                </a:lnTo>
                <a:lnTo>
                  <a:pt x="144375" y="20791"/>
                </a:lnTo>
                <a:lnTo>
                  <a:pt x="144375" y="21324"/>
                </a:lnTo>
                <a:lnTo>
                  <a:pt x="144550" y="20791"/>
                </a:lnTo>
                <a:lnTo>
                  <a:pt x="144726" y="20258"/>
                </a:lnTo>
                <a:lnTo>
                  <a:pt x="145252" y="16704"/>
                </a:lnTo>
                <a:lnTo>
                  <a:pt x="147181" y="12261"/>
                </a:lnTo>
                <a:lnTo>
                  <a:pt x="149636" y="8530"/>
                </a:lnTo>
                <a:lnTo>
                  <a:pt x="152968" y="5153"/>
                </a:lnTo>
                <a:lnTo>
                  <a:pt x="156651" y="2843"/>
                </a:lnTo>
                <a:lnTo>
                  <a:pt x="160861" y="1066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75" name="Freeform 252"/>
          <p:cNvSpPr>
            <a:spLocks/>
          </p:cNvSpPr>
          <p:nvPr/>
        </p:nvSpPr>
        <p:spPr bwMode="auto">
          <a:xfrm>
            <a:off x="5942610" y="5222639"/>
            <a:ext cx="447675" cy="568325"/>
          </a:xfrm>
          <a:custGeom>
            <a:avLst/>
            <a:gdLst>
              <a:gd name="connsiteX0" fmla="*/ 296219 w 447675"/>
              <a:gd name="connsiteY0" fmla="*/ 0 h 568325"/>
              <a:gd name="connsiteX1" fmla="*/ 299213 w 447675"/>
              <a:gd name="connsiteY1" fmla="*/ 1589 h 568325"/>
              <a:gd name="connsiteX2" fmla="*/ 301855 w 447675"/>
              <a:gd name="connsiteY2" fmla="*/ 4238 h 568325"/>
              <a:gd name="connsiteX3" fmla="*/ 304320 w 447675"/>
              <a:gd name="connsiteY3" fmla="*/ 7769 h 568325"/>
              <a:gd name="connsiteX4" fmla="*/ 306434 w 447675"/>
              <a:gd name="connsiteY4" fmla="*/ 11829 h 568325"/>
              <a:gd name="connsiteX5" fmla="*/ 308371 w 447675"/>
              <a:gd name="connsiteY5" fmla="*/ 16243 h 568325"/>
              <a:gd name="connsiteX6" fmla="*/ 310132 w 447675"/>
              <a:gd name="connsiteY6" fmla="*/ 21187 h 568325"/>
              <a:gd name="connsiteX7" fmla="*/ 311365 w 447675"/>
              <a:gd name="connsiteY7" fmla="*/ 25777 h 568325"/>
              <a:gd name="connsiteX8" fmla="*/ 312421 w 447675"/>
              <a:gd name="connsiteY8" fmla="*/ 30191 h 568325"/>
              <a:gd name="connsiteX9" fmla="*/ 312950 w 447675"/>
              <a:gd name="connsiteY9" fmla="*/ 34252 h 568325"/>
              <a:gd name="connsiteX10" fmla="*/ 313302 w 447675"/>
              <a:gd name="connsiteY10" fmla="*/ 37606 h 568325"/>
              <a:gd name="connsiteX11" fmla="*/ 313302 w 447675"/>
              <a:gd name="connsiteY11" fmla="*/ 52790 h 568325"/>
              <a:gd name="connsiteX12" fmla="*/ 313302 w 447675"/>
              <a:gd name="connsiteY12" fmla="*/ 55968 h 568325"/>
              <a:gd name="connsiteX13" fmla="*/ 313302 w 447675"/>
              <a:gd name="connsiteY13" fmla="*/ 58969 h 568325"/>
              <a:gd name="connsiteX14" fmla="*/ 313126 w 447675"/>
              <a:gd name="connsiteY14" fmla="*/ 61617 h 568325"/>
              <a:gd name="connsiteX15" fmla="*/ 312950 w 447675"/>
              <a:gd name="connsiteY15" fmla="*/ 64089 h 568325"/>
              <a:gd name="connsiteX16" fmla="*/ 312421 w 447675"/>
              <a:gd name="connsiteY16" fmla="*/ 66208 h 568325"/>
              <a:gd name="connsiteX17" fmla="*/ 311541 w 447675"/>
              <a:gd name="connsiteY17" fmla="*/ 68150 h 568325"/>
              <a:gd name="connsiteX18" fmla="*/ 310308 w 447675"/>
              <a:gd name="connsiteY18" fmla="*/ 69739 h 568325"/>
              <a:gd name="connsiteX19" fmla="*/ 308723 w 447675"/>
              <a:gd name="connsiteY19" fmla="*/ 70975 h 568325"/>
              <a:gd name="connsiteX20" fmla="*/ 306434 w 447675"/>
              <a:gd name="connsiteY20" fmla="*/ 71681 h 568325"/>
              <a:gd name="connsiteX21" fmla="*/ 303616 w 447675"/>
              <a:gd name="connsiteY21" fmla="*/ 71857 h 568325"/>
              <a:gd name="connsiteX22" fmla="*/ 303440 w 447675"/>
              <a:gd name="connsiteY22" fmla="*/ 71857 h 568325"/>
              <a:gd name="connsiteX23" fmla="*/ 303616 w 447675"/>
              <a:gd name="connsiteY23" fmla="*/ 75035 h 568325"/>
              <a:gd name="connsiteX24" fmla="*/ 304320 w 447675"/>
              <a:gd name="connsiteY24" fmla="*/ 77684 h 568325"/>
              <a:gd name="connsiteX25" fmla="*/ 305201 w 447675"/>
              <a:gd name="connsiteY25" fmla="*/ 79626 h 568325"/>
              <a:gd name="connsiteX26" fmla="*/ 306434 w 447675"/>
              <a:gd name="connsiteY26" fmla="*/ 81215 h 568325"/>
              <a:gd name="connsiteX27" fmla="*/ 307843 w 447675"/>
              <a:gd name="connsiteY27" fmla="*/ 82451 h 568325"/>
              <a:gd name="connsiteX28" fmla="*/ 309251 w 447675"/>
              <a:gd name="connsiteY28" fmla="*/ 83333 h 568325"/>
              <a:gd name="connsiteX29" fmla="*/ 310660 w 447675"/>
              <a:gd name="connsiteY29" fmla="*/ 83863 h 568325"/>
              <a:gd name="connsiteX30" fmla="*/ 311893 w 447675"/>
              <a:gd name="connsiteY30" fmla="*/ 84216 h 568325"/>
              <a:gd name="connsiteX31" fmla="*/ 312950 w 447675"/>
              <a:gd name="connsiteY31" fmla="*/ 84216 h 568325"/>
              <a:gd name="connsiteX32" fmla="*/ 313654 w 447675"/>
              <a:gd name="connsiteY32" fmla="*/ 84216 h 568325"/>
              <a:gd name="connsiteX33" fmla="*/ 314007 w 447675"/>
              <a:gd name="connsiteY33" fmla="*/ 84216 h 568325"/>
              <a:gd name="connsiteX34" fmla="*/ 314007 w 447675"/>
              <a:gd name="connsiteY34" fmla="*/ 92161 h 568325"/>
              <a:gd name="connsiteX35" fmla="*/ 322108 w 447675"/>
              <a:gd name="connsiteY35" fmla="*/ 92161 h 568325"/>
              <a:gd name="connsiteX36" fmla="*/ 322108 w 447675"/>
              <a:gd name="connsiteY36" fmla="*/ 98870 h 568325"/>
              <a:gd name="connsiteX37" fmla="*/ 325630 w 447675"/>
              <a:gd name="connsiteY37" fmla="*/ 98870 h 568325"/>
              <a:gd name="connsiteX38" fmla="*/ 329857 w 447675"/>
              <a:gd name="connsiteY38" fmla="*/ 99400 h 568325"/>
              <a:gd name="connsiteX39" fmla="*/ 333907 w 447675"/>
              <a:gd name="connsiteY39" fmla="*/ 100812 h 568325"/>
              <a:gd name="connsiteX40" fmla="*/ 337429 w 447675"/>
              <a:gd name="connsiteY40" fmla="*/ 102931 h 568325"/>
              <a:gd name="connsiteX41" fmla="*/ 340247 w 447675"/>
              <a:gd name="connsiteY41" fmla="*/ 105756 h 568325"/>
              <a:gd name="connsiteX42" fmla="*/ 342537 w 447675"/>
              <a:gd name="connsiteY42" fmla="*/ 109463 h 568325"/>
              <a:gd name="connsiteX43" fmla="*/ 343945 w 447675"/>
              <a:gd name="connsiteY43" fmla="*/ 113347 h 568325"/>
              <a:gd name="connsiteX44" fmla="*/ 344474 w 447675"/>
              <a:gd name="connsiteY44" fmla="*/ 117761 h 568325"/>
              <a:gd name="connsiteX45" fmla="*/ 344474 w 447675"/>
              <a:gd name="connsiteY45" fmla="*/ 167373 h 568325"/>
              <a:gd name="connsiteX46" fmla="*/ 344122 w 447675"/>
              <a:gd name="connsiteY46" fmla="*/ 171080 h 568325"/>
              <a:gd name="connsiteX47" fmla="*/ 343241 w 447675"/>
              <a:gd name="connsiteY47" fmla="*/ 174788 h 568325"/>
              <a:gd name="connsiteX48" fmla="*/ 342008 w 447675"/>
              <a:gd name="connsiteY48" fmla="*/ 178672 h 568325"/>
              <a:gd name="connsiteX49" fmla="*/ 340423 w 447675"/>
              <a:gd name="connsiteY49" fmla="*/ 182733 h 568325"/>
              <a:gd name="connsiteX50" fmla="*/ 338310 w 447675"/>
              <a:gd name="connsiteY50" fmla="*/ 186441 h 568325"/>
              <a:gd name="connsiteX51" fmla="*/ 343241 w 447675"/>
              <a:gd name="connsiteY51" fmla="*/ 186441 h 568325"/>
              <a:gd name="connsiteX52" fmla="*/ 343241 w 447675"/>
              <a:gd name="connsiteY52" fmla="*/ 197210 h 568325"/>
              <a:gd name="connsiteX53" fmla="*/ 343593 w 447675"/>
              <a:gd name="connsiteY53" fmla="*/ 197210 h 568325"/>
              <a:gd name="connsiteX54" fmla="*/ 344650 w 447675"/>
              <a:gd name="connsiteY54" fmla="*/ 197210 h 568325"/>
              <a:gd name="connsiteX55" fmla="*/ 346235 w 447675"/>
              <a:gd name="connsiteY55" fmla="*/ 197210 h 568325"/>
              <a:gd name="connsiteX56" fmla="*/ 348700 w 447675"/>
              <a:gd name="connsiteY56" fmla="*/ 197387 h 568325"/>
              <a:gd name="connsiteX57" fmla="*/ 351342 w 447675"/>
              <a:gd name="connsiteY57" fmla="*/ 197563 h 568325"/>
              <a:gd name="connsiteX58" fmla="*/ 354336 w 447675"/>
              <a:gd name="connsiteY58" fmla="*/ 197916 h 568325"/>
              <a:gd name="connsiteX59" fmla="*/ 357506 w 447675"/>
              <a:gd name="connsiteY59" fmla="*/ 198446 h 568325"/>
              <a:gd name="connsiteX60" fmla="*/ 361028 w 447675"/>
              <a:gd name="connsiteY60" fmla="*/ 199329 h 568325"/>
              <a:gd name="connsiteX61" fmla="*/ 364903 w 447675"/>
              <a:gd name="connsiteY61" fmla="*/ 200388 h 568325"/>
              <a:gd name="connsiteX62" fmla="*/ 368777 w 447675"/>
              <a:gd name="connsiteY62" fmla="*/ 201624 h 568325"/>
              <a:gd name="connsiteX63" fmla="*/ 372475 w 447675"/>
              <a:gd name="connsiteY63" fmla="*/ 203213 h 568325"/>
              <a:gd name="connsiteX64" fmla="*/ 376174 w 447675"/>
              <a:gd name="connsiteY64" fmla="*/ 205332 h 568325"/>
              <a:gd name="connsiteX65" fmla="*/ 379696 w 447675"/>
              <a:gd name="connsiteY65" fmla="*/ 207627 h 568325"/>
              <a:gd name="connsiteX66" fmla="*/ 383218 w 447675"/>
              <a:gd name="connsiteY66" fmla="*/ 210275 h 568325"/>
              <a:gd name="connsiteX67" fmla="*/ 386212 w 447675"/>
              <a:gd name="connsiteY67" fmla="*/ 213453 h 568325"/>
              <a:gd name="connsiteX68" fmla="*/ 388854 w 447675"/>
              <a:gd name="connsiteY68" fmla="*/ 217337 h 568325"/>
              <a:gd name="connsiteX69" fmla="*/ 390967 w 447675"/>
              <a:gd name="connsiteY69" fmla="*/ 221398 h 568325"/>
              <a:gd name="connsiteX70" fmla="*/ 392728 w 447675"/>
              <a:gd name="connsiteY70" fmla="*/ 226165 h 568325"/>
              <a:gd name="connsiteX71" fmla="*/ 393785 w 447675"/>
              <a:gd name="connsiteY71" fmla="*/ 231462 h 568325"/>
              <a:gd name="connsiteX72" fmla="*/ 394137 w 447675"/>
              <a:gd name="connsiteY72" fmla="*/ 234816 h 568325"/>
              <a:gd name="connsiteX73" fmla="*/ 394842 w 447675"/>
              <a:gd name="connsiteY73" fmla="*/ 238877 h 568325"/>
              <a:gd name="connsiteX74" fmla="*/ 395546 w 447675"/>
              <a:gd name="connsiteY74" fmla="*/ 244173 h 568325"/>
              <a:gd name="connsiteX75" fmla="*/ 396603 w 447675"/>
              <a:gd name="connsiteY75" fmla="*/ 250000 h 568325"/>
              <a:gd name="connsiteX76" fmla="*/ 397659 w 447675"/>
              <a:gd name="connsiteY76" fmla="*/ 256885 h 568325"/>
              <a:gd name="connsiteX77" fmla="*/ 399068 w 447675"/>
              <a:gd name="connsiteY77" fmla="*/ 264300 h 568325"/>
              <a:gd name="connsiteX78" fmla="*/ 400477 w 447675"/>
              <a:gd name="connsiteY78" fmla="*/ 272598 h 568325"/>
              <a:gd name="connsiteX79" fmla="*/ 401886 w 447675"/>
              <a:gd name="connsiteY79" fmla="*/ 281426 h 568325"/>
              <a:gd name="connsiteX80" fmla="*/ 403471 w 447675"/>
              <a:gd name="connsiteY80" fmla="*/ 290607 h 568325"/>
              <a:gd name="connsiteX81" fmla="*/ 405056 w 447675"/>
              <a:gd name="connsiteY81" fmla="*/ 300494 h 568325"/>
              <a:gd name="connsiteX82" fmla="*/ 406817 w 447675"/>
              <a:gd name="connsiteY82" fmla="*/ 310734 h 568325"/>
              <a:gd name="connsiteX83" fmla="*/ 408578 w 447675"/>
              <a:gd name="connsiteY83" fmla="*/ 321504 h 568325"/>
              <a:gd name="connsiteX84" fmla="*/ 410515 w 447675"/>
              <a:gd name="connsiteY84" fmla="*/ 332450 h 568325"/>
              <a:gd name="connsiteX85" fmla="*/ 412453 w 447675"/>
              <a:gd name="connsiteY85" fmla="*/ 343749 h 568325"/>
              <a:gd name="connsiteX86" fmla="*/ 414390 w 447675"/>
              <a:gd name="connsiteY86" fmla="*/ 355225 h 568325"/>
              <a:gd name="connsiteX87" fmla="*/ 416503 w 447675"/>
              <a:gd name="connsiteY87" fmla="*/ 366878 h 568325"/>
              <a:gd name="connsiteX88" fmla="*/ 418441 w 447675"/>
              <a:gd name="connsiteY88" fmla="*/ 378530 h 568325"/>
              <a:gd name="connsiteX89" fmla="*/ 420554 w 447675"/>
              <a:gd name="connsiteY89" fmla="*/ 390360 h 568325"/>
              <a:gd name="connsiteX90" fmla="*/ 422491 w 447675"/>
              <a:gd name="connsiteY90" fmla="*/ 402012 h 568325"/>
              <a:gd name="connsiteX91" fmla="*/ 424604 w 447675"/>
              <a:gd name="connsiteY91" fmla="*/ 413488 h 568325"/>
              <a:gd name="connsiteX92" fmla="*/ 426542 w 447675"/>
              <a:gd name="connsiteY92" fmla="*/ 425141 h 568325"/>
              <a:gd name="connsiteX93" fmla="*/ 428479 w 447675"/>
              <a:gd name="connsiteY93" fmla="*/ 436440 h 568325"/>
              <a:gd name="connsiteX94" fmla="*/ 430416 w 447675"/>
              <a:gd name="connsiteY94" fmla="*/ 447563 h 568325"/>
              <a:gd name="connsiteX95" fmla="*/ 432353 w 447675"/>
              <a:gd name="connsiteY95" fmla="*/ 458333 h 568325"/>
              <a:gd name="connsiteX96" fmla="*/ 434291 w 447675"/>
              <a:gd name="connsiteY96" fmla="*/ 468926 h 568325"/>
              <a:gd name="connsiteX97" fmla="*/ 436052 w 447675"/>
              <a:gd name="connsiteY97" fmla="*/ 478813 h 568325"/>
              <a:gd name="connsiteX98" fmla="*/ 437637 w 447675"/>
              <a:gd name="connsiteY98" fmla="*/ 488523 h 568325"/>
              <a:gd name="connsiteX99" fmla="*/ 439222 w 447675"/>
              <a:gd name="connsiteY99" fmla="*/ 497351 h 568325"/>
              <a:gd name="connsiteX100" fmla="*/ 440807 w 447675"/>
              <a:gd name="connsiteY100" fmla="*/ 505825 h 568325"/>
              <a:gd name="connsiteX101" fmla="*/ 442039 w 447675"/>
              <a:gd name="connsiteY101" fmla="*/ 513770 h 568325"/>
              <a:gd name="connsiteX102" fmla="*/ 443272 w 447675"/>
              <a:gd name="connsiteY102" fmla="*/ 520656 h 568325"/>
              <a:gd name="connsiteX103" fmla="*/ 444505 w 447675"/>
              <a:gd name="connsiteY103" fmla="*/ 527188 h 568325"/>
              <a:gd name="connsiteX104" fmla="*/ 445386 w 447675"/>
              <a:gd name="connsiteY104" fmla="*/ 532485 h 568325"/>
              <a:gd name="connsiteX105" fmla="*/ 446266 w 447675"/>
              <a:gd name="connsiteY105" fmla="*/ 537252 h 568325"/>
              <a:gd name="connsiteX106" fmla="*/ 446794 w 447675"/>
              <a:gd name="connsiteY106" fmla="*/ 540959 h 568325"/>
              <a:gd name="connsiteX107" fmla="*/ 447323 w 447675"/>
              <a:gd name="connsiteY107" fmla="*/ 543608 h 568325"/>
              <a:gd name="connsiteX108" fmla="*/ 447675 w 447675"/>
              <a:gd name="connsiteY108" fmla="*/ 545197 h 568325"/>
              <a:gd name="connsiteX109" fmla="*/ 447675 w 447675"/>
              <a:gd name="connsiteY109" fmla="*/ 545903 h 568325"/>
              <a:gd name="connsiteX110" fmla="*/ 429007 w 447675"/>
              <a:gd name="connsiteY110" fmla="*/ 558791 h 568325"/>
              <a:gd name="connsiteX111" fmla="*/ 428655 w 447675"/>
              <a:gd name="connsiteY111" fmla="*/ 558968 h 568325"/>
              <a:gd name="connsiteX112" fmla="*/ 427422 w 447675"/>
              <a:gd name="connsiteY112" fmla="*/ 559144 h 568325"/>
              <a:gd name="connsiteX113" fmla="*/ 425485 w 447675"/>
              <a:gd name="connsiteY113" fmla="*/ 559674 h 568325"/>
              <a:gd name="connsiteX114" fmla="*/ 422667 w 447675"/>
              <a:gd name="connsiteY114" fmla="*/ 560204 h 568325"/>
              <a:gd name="connsiteX115" fmla="*/ 418969 w 447675"/>
              <a:gd name="connsiteY115" fmla="*/ 560733 h 568325"/>
              <a:gd name="connsiteX116" fmla="*/ 414214 w 447675"/>
              <a:gd name="connsiteY116" fmla="*/ 561440 h 568325"/>
              <a:gd name="connsiteX117" fmla="*/ 408754 w 447675"/>
              <a:gd name="connsiteY117" fmla="*/ 562322 h 568325"/>
              <a:gd name="connsiteX118" fmla="*/ 402414 w 447675"/>
              <a:gd name="connsiteY118" fmla="*/ 563205 h 568325"/>
              <a:gd name="connsiteX119" fmla="*/ 394842 w 447675"/>
              <a:gd name="connsiteY119" fmla="*/ 564088 h 568325"/>
              <a:gd name="connsiteX120" fmla="*/ 386388 w 447675"/>
              <a:gd name="connsiteY120" fmla="*/ 564794 h 568325"/>
              <a:gd name="connsiteX121" fmla="*/ 376878 w 447675"/>
              <a:gd name="connsiteY121" fmla="*/ 565500 h 568325"/>
              <a:gd name="connsiteX122" fmla="*/ 366488 w 447675"/>
              <a:gd name="connsiteY122" fmla="*/ 566383 h 568325"/>
              <a:gd name="connsiteX123" fmla="*/ 354864 w 447675"/>
              <a:gd name="connsiteY123" fmla="*/ 566913 h 568325"/>
              <a:gd name="connsiteX124" fmla="*/ 342184 w 447675"/>
              <a:gd name="connsiteY124" fmla="*/ 567442 h 568325"/>
              <a:gd name="connsiteX125" fmla="*/ 328448 w 447675"/>
              <a:gd name="connsiteY125" fmla="*/ 567972 h 568325"/>
              <a:gd name="connsiteX126" fmla="*/ 313478 w 447675"/>
              <a:gd name="connsiteY126" fmla="*/ 568149 h 568325"/>
              <a:gd name="connsiteX127" fmla="*/ 297628 w 447675"/>
              <a:gd name="connsiteY127" fmla="*/ 568325 h 568325"/>
              <a:gd name="connsiteX128" fmla="*/ 296219 w 447675"/>
              <a:gd name="connsiteY128" fmla="*/ 568325 h 568325"/>
              <a:gd name="connsiteX129" fmla="*/ 295691 w 447675"/>
              <a:gd name="connsiteY129" fmla="*/ 568325 h 568325"/>
              <a:gd name="connsiteX130" fmla="*/ 294986 w 447675"/>
              <a:gd name="connsiteY130" fmla="*/ 568325 h 568325"/>
              <a:gd name="connsiteX131" fmla="*/ 278960 w 447675"/>
              <a:gd name="connsiteY131" fmla="*/ 568149 h 568325"/>
              <a:gd name="connsiteX132" fmla="*/ 264167 w 447675"/>
              <a:gd name="connsiteY132" fmla="*/ 567972 h 568325"/>
              <a:gd name="connsiteX133" fmla="*/ 250430 w 447675"/>
              <a:gd name="connsiteY133" fmla="*/ 567442 h 568325"/>
              <a:gd name="connsiteX134" fmla="*/ 237750 w 447675"/>
              <a:gd name="connsiteY134" fmla="*/ 566913 h 568325"/>
              <a:gd name="connsiteX135" fmla="*/ 226127 w 447675"/>
              <a:gd name="connsiteY135" fmla="*/ 566383 h 568325"/>
              <a:gd name="connsiteX136" fmla="*/ 215736 w 447675"/>
              <a:gd name="connsiteY136" fmla="*/ 565500 h 568325"/>
              <a:gd name="connsiteX137" fmla="*/ 206050 w 447675"/>
              <a:gd name="connsiteY137" fmla="*/ 564794 h 568325"/>
              <a:gd name="connsiteX138" fmla="*/ 197773 w 447675"/>
              <a:gd name="connsiteY138" fmla="*/ 564088 h 568325"/>
              <a:gd name="connsiteX139" fmla="*/ 190200 w 447675"/>
              <a:gd name="connsiteY139" fmla="*/ 563205 h 568325"/>
              <a:gd name="connsiteX140" fmla="*/ 183860 w 447675"/>
              <a:gd name="connsiteY140" fmla="*/ 562322 h 568325"/>
              <a:gd name="connsiteX141" fmla="*/ 178401 w 447675"/>
              <a:gd name="connsiteY141" fmla="*/ 561440 h 568325"/>
              <a:gd name="connsiteX142" fmla="*/ 173646 w 447675"/>
              <a:gd name="connsiteY142" fmla="*/ 560733 h 568325"/>
              <a:gd name="connsiteX143" fmla="*/ 169947 w 447675"/>
              <a:gd name="connsiteY143" fmla="*/ 560204 h 568325"/>
              <a:gd name="connsiteX144" fmla="*/ 167130 w 447675"/>
              <a:gd name="connsiteY144" fmla="*/ 559674 h 568325"/>
              <a:gd name="connsiteX145" fmla="*/ 165192 w 447675"/>
              <a:gd name="connsiteY145" fmla="*/ 559144 h 568325"/>
              <a:gd name="connsiteX146" fmla="*/ 163960 w 447675"/>
              <a:gd name="connsiteY146" fmla="*/ 558968 h 568325"/>
              <a:gd name="connsiteX147" fmla="*/ 163607 w 447675"/>
              <a:gd name="connsiteY147" fmla="*/ 558791 h 568325"/>
              <a:gd name="connsiteX148" fmla="*/ 144940 w 447675"/>
              <a:gd name="connsiteY148" fmla="*/ 545903 h 568325"/>
              <a:gd name="connsiteX149" fmla="*/ 144940 w 447675"/>
              <a:gd name="connsiteY149" fmla="*/ 545197 h 568325"/>
              <a:gd name="connsiteX150" fmla="*/ 145292 w 447675"/>
              <a:gd name="connsiteY150" fmla="*/ 543608 h 568325"/>
              <a:gd name="connsiteX151" fmla="*/ 145820 w 447675"/>
              <a:gd name="connsiteY151" fmla="*/ 540959 h 568325"/>
              <a:gd name="connsiteX152" fmla="*/ 146349 w 447675"/>
              <a:gd name="connsiteY152" fmla="*/ 537252 h 568325"/>
              <a:gd name="connsiteX153" fmla="*/ 147229 w 447675"/>
              <a:gd name="connsiteY153" fmla="*/ 532485 h 568325"/>
              <a:gd name="connsiteX154" fmla="*/ 148110 w 447675"/>
              <a:gd name="connsiteY154" fmla="*/ 527188 h 568325"/>
              <a:gd name="connsiteX155" fmla="*/ 149342 w 447675"/>
              <a:gd name="connsiteY155" fmla="*/ 520656 h 568325"/>
              <a:gd name="connsiteX156" fmla="*/ 150575 w 447675"/>
              <a:gd name="connsiteY156" fmla="*/ 513770 h 568325"/>
              <a:gd name="connsiteX157" fmla="*/ 151808 w 447675"/>
              <a:gd name="connsiteY157" fmla="*/ 505825 h 568325"/>
              <a:gd name="connsiteX158" fmla="*/ 153393 w 447675"/>
              <a:gd name="connsiteY158" fmla="*/ 497351 h 568325"/>
              <a:gd name="connsiteX159" fmla="*/ 154978 w 447675"/>
              <a:gd name="connsiteY159" fmla="*/ 488523 h 568325"/>
              <a:gd name="connsiteX160" fmla="*/ 156563 w 447675"/>
              <a:gd name="connsiteY160" fmla="*/ 478813 h 568325"/>
              <a:gd name="connsiteX161" fmla="*/ 158324 w 447675"/>
              <a:gd name="connsiteY161" fmla="*/ 468926 h 568325"/>
              <a:gd name="connsiteX162" fmla="*/ 160085 w 447675"/>
              <a:gd name="connsiteY162" fmla="*/ 458333 h 568325"/>
              <a:gd name="connsiteX163" fmla="*/ 162199 w 447675"/>
              <a:gd name="connsiteY163" fmla="*/ 447563 h 568325"/>
              <a:gd name="connsiteX164" fmla="*/ 164136 w 447675"/>
              <a:gd name="connsiteY164" fmla="*/ 436440 h 568325"/>
              <a:gd name="connsiteX165" fmla="*/ 166073 w 447675"/>
              <a:gd name="connsiteY165" fmla="*/ 425141 h 568325"/>
              <a:gd name="connsiteX166" fmla="*/ 168010 w 447675"/>
              <a:gd name="connsiteY166" fmla="*/ 413488 h 568325"/>
              <a:gd name="connsiteX167" fmla="*/ 170124 w 447675"/>
              <a:gd name="connsiteY167" fmla="*/ 402012 h 568325"/>
              <a:gd name="connsiteX168" fmla="*/ 172061 w 447675"/>
              <a:gd name="connsiteY168" fmla="*/ 390360 h 568325"/>
              <a:gd name="connsiteX169" fmla="*/ 173998 w 447675"/>
              <a:gd name="connsiteY169" fmla="*/ 378530 h 568325"/>
              <a:gd name="connsiteX170" fmla="*/ 176111 w 447675"/>
              <a:gd name="connsiteY170" fmla="*/ 366878 h 568325"/>
              <a:gd name="connsiteX171" fmla="*/ 178225 w 447675"/>
              <a:gd name="connsiteY171" fmla="*/ 355225 h 568325"/>
              <a:gd name="connsiteX172" fmla="*/ 180162 w 447675"/>
              <a:gd name="connsiteY172" fmla="*/ 343749 h 568325"/>
              <a:gd name="connsiteX173" fmla="*/ 182099 w 447675"/>
              <a:gd name="connsiteY173" fmla="*/ 332450 h 568325"/>
              <a:gd name="connsiteX174" fmla="*/ 184036 w 447675"/>
              <a:gd name="connsiteY174" fmla="*/ 321504 h 568325"/>
              <a:gd name="connsiteX175" fmla="*/ 185797 w 447675"/>
              <a:gd name="connsiteY175" fmla="*/ 310734 h 568325"/>
              <a:gd name="connsiteX176" fmla="*/ 187559 w 447675"/>
              <a:gd name="connsiteY176" fmla="*/ 300494 h 568325"/>
              <a:gd name="connsiteX177" fmla="*/ 189144 w 447675"/>
              <a:gd name="connsiteY177" fmla="*/ 290607 h 568325"/>
              <a:gd name="connsiteX178" fmla="*/ 190729 w 447675"/>
              <a:gd name="connsiteY178" fmla="*/ 281426 h 568325"/>
              <a:gd name="connsiteX179" fmla="*/ 192137 w 447675"/>
              <a:gd name="connsiteY179" fmla="*/ 272598 h 568325"/>
              <a:gd name="connsiteX180" fmla="*/ 193546 w 447675"/>
              <a:gd name="connsiteY180" fmla="*/ 264300 h 568325"/>
              <a:gd name="connsiteX181" fmla="*/ 194779 w 447675"/>
              <a:gd name="connsiteY181" fmla="*/ 256885 h 568325"/>
              <a:gd name="connsiteX182" fmla="*/ 196012 w 447675"/>
              <a:gd name="connsiteY182" fmla="*/ 250000 h 568325"/>
              <a:gd name="connsiteX183" fmla="*/ 196892 w 447675"/>
              <a:gd name="connsiteY183" fmla="*/ 244173 h 568325"/>
              <a:gd name="connsiteX184" fmla="*/ 197773 w 447675"/>
              <a:gd name="connsiteY184" fmla="*/ 238877 h 568325"/>
              <a:gd name="connsiteX185" fmla="*/ 198477 w 447675"/>
              <a:gd name="connsiteY185" fmla="*/ 234816 h 568325"/>
              <a:gd name="connsiteX186" fmla="*/ 198830 w 447675"/>
              <a:gd name="connsiteY186" fmla="*/ 231462 h 568325"/>
              <a:gd name="connsiteX187" fmla="*/ 199886 w 447675"/>
              <a:gd name="connsiteY187" fmla="*/ 226165 h 568325"/>
              <a:gd name="connsiteX188" fmla="*/ 201647 w 447675"/>
              <a:gd name="connsiteY188" fmla="*/ 221398 h 568325"/>
              <a:gd name="connsiteX189" fmla="*/ 203761 w 447675"/>
              <a:gd name="connsiteY189" fmla="*/ 217337 h 568325"/>
              <a:gd name="connsiteX190" fmla="*/ 206402 w 447675"/>
              <a:gd name="connsiteY190" fmla="*/ 213453 h 568325"/>
              <a:gd name="connsiteX191" fmla="*/ 209396 w 447675"/>
              <a:gd name="connsiteY191" fmla="*/ 210275 h 568325"/>
              <a:gd name="connsiteX192" fmla="*/ 212919 w 447675"/>
              <a:gd name="connsiteY192" fmla="*/ 207627 h 568325"/>
              <a:gd name="connsiteX193" fmla="*/ 216441 w 447675"/>
              <a:gd name="connsiteY193" fmla="*/ 205332 h 568325"/>
              <a:gd name="connsiteX194" fmla="*/ 220139 w 447675"/>
              <a:gd name="connsiteY194" fmla="*/ 203213 h 568325"/>
              <a:gd name="connsiteX195" fmla="*/ 223837 w 447675"/>
              <a:gd name="connsiteY195" fmla="*/ 201624 h 568325"/>
              <a:gd name="connsiteX196" fmla="*/ 227712 w 447675"/>
              <a:gd name="connsiteY196" fmla="*/ 200388 h 568325"/>
              <a:gd name="connsiteX197" fmla="*/ 231586 w 447675"/>
              <a:gd name="connsiteY197" fmla="*/ 199329 h 568325"/>
              <a:gd name="connsiteX198" fmla="*/ 235109 w 447675"/>
              <a:gd name="connsiteY198" fmla="*/ 198446 h 568325"/>
              <a:gd name="connsiteX199" fmla="*/ 238279 w 447675"/>
              <a:gd name="connsiteY199" fmla="*/ 197916 h 568325"/>
              <a:gd name="connsiteX200" fmla="*/ 241273 w 447675"/>
              <a:gd name="connsiteY200" fmla="*/ 197563 h 568325"/>
              <a:gd name="connsiteX201" fmla="*/ 243914 w 447675"/>
              <a:gd name="connsiteY201" fmla="*/ 197387 h 568325"/>
              <a:gd name="connsiteX202" fmla="*/ 246380 w 447675"/>
              <a:gd name="connsiteY202" fmla="*/ 197210 h 568325"/>
              <a:gd name="connsiteX203" fmla="*/ 247965 w 447675"/>
              <a:gd name="connsiteY203" fmla="*/ 197210 h 568325"/>
              <a:gd name="connsiteX204" fmla="*/ 249021 w 447675"/>
              <a:gd name="connsiteY204" fmla="*/ 197210 h 568325"/>
              <a:gd name="connsiteX205" fmla="*/ 249374 w 447675"/>
              <a:gd name="connsiteY205" fmla="*/ 197210 h 568325"/>
              <a:gd name="connsiteX206" fmla="*/ 249374 w 447675"/>
              <a:gd name="connsiteY206" fmla="*/ 186441 h 568325"/>
              <a:gd name="connsiteX207" fmla="*/ 254305 w 447675"/>
              <a:gd name="connsiteY207" fmla="*/ 186441 h 568325"/>
              <a:gd name="connsiteX208" fmla="*/ 252191 w 447675"/>
              <a:gd name="connsiteY208" fmla="*/ 182733 h 568325"/>
              <a:gd name="connsiteX209" fmla="*/ 250606 w 447675"/>
              <a:gd name="connsiteY209" fmla="*/ 178672 h 568325"/>
              <a:gd name="connsiteX210" fmla="*/ 249198 w 447675"/>
              <a:gd name="connsiteY210" fmla="*/ 174788 h 568325"/>
              <a:gd name="connsiteX211" fmla="*/ 248493 w 447675"/>
              <a:gd name="connsiteY211" fmla="*/ 171080 h 568325"/>
              <a:gd name="connsiteX212" fmla="*/ 248141 w 447675"/>
              <a:gd name="connsiteY212" fmla="*/ 167373 h 568325"/>
              <a:gd name="connsiteX213" fmla="*/ 248141 w 447675"/>
              <a:gd name="connsiteY213" fmla="*/ 117761 h 568325"/>
              <a:gd name="connsiteX214" fmla="*/ 248669 w 447675"/>
              <a:gd name="connsiteY214" fmla="*/ 113347 h 568325"/>
              <a:gd name="connsiteX215" fmla="*/ 250078 w 447675"/>
              <a:gd name="connsiteY215" fmla="*/ 109463 h 568325"/>
              <a:gd name="connsiteX216" fmla="*/ 252368 w 447675"/>
              <a:gd name="connsiteY216" fmla="*/ 105756 h 568325"/>
              <a:gd name="connsiteX217" fmla="*/ 255185 w 447675"/>
              <a:gd name="connsiteY217" fmla="*/ 102931 h 568325"/>
              <a:gd name="connsiteX218" fmla="*/ 258708 w 447675"/>
              <a:gd name="connsiteY218" fmla="*/ 100812 h 568325"/>
              <a:gd name="connsiteX219" fmla="*/ 262582 w 447675"/>
              <a:gd name="connsiteY219" fmla="*/ 99400 h 568325"/>
              <a:gd name="connsiteX220" fmla="*/ 266985 w 447675"/>
              <a:gd name="connsiteY220" fmla="*/ 98870 h 568325"/>
              <a:gd name="connsiteX221" fmla="*/ 270507 w 447675"/>
              <a:gd name="connsiteY221" fmla="*/ 98870 h 568325"/>
              <a:gd name="connsiteX222" fmla="*/ 270507 w 447675"/>
              <a:gd name="connsiteY222" fmla="*/ 92161 h 568325"/>
              <a:gd name="connsiteX223" fmla="*/ 278608 w 447675"/>
              <a:gd name="connsiteY223" fmla="*/ 92161 h 568325"/>
              <a:gd name="connsiteX224" fmla="*/ 278608 w 447675"/>
              <a:gd name="connsiteY224" fmla="*/ 84216 h 568325"/>
              <a:gd name="connsiteX225" fmla="*/ 278784 w 447675"/>
              <a:gd name="connsiteY225" fmla="*/ 84216 h 568325"/>
              <a:gd name="connsiteX226" fmla="*/ 279489 w 447675"/>
              <a:gd name="connsiteY226" fmla="*/ 84216 h 568325"/>
              <a:gd name="connsiteX227" fmla="*/ 280721 w 447675"/>
              <a:gd name="connsiteY227" fmla="*/ 84040 h 568325"/>
              <a:gd name="connsiteX228" fmla="*/ 281954 w 447675"/>
              <a:gd name="connsiteY228" fmla="*/ 83863 h 568325"/>
              <a:gd name="connsiteX229" fmla="*/ 283363 w 447675"/>
              <a:gd name="connsiteY229" fmla="*/ 83333 h 568325"/>
              <a:gd name="connsiteX230" fmla="*/ 284772 w 447675"/>
              <a:gd name="connsiteY230" fmla="*/ 82451 h 568325"/>
              <a:gd name="connsiteX231" fmla="*/ 286181 w 447675"/>
              <a:gd name="connsiteY231" fmla="*/ 81215 h 568325"/>
              <a:gd name="connsiteX232" fmla="*/ 287414 w 447675"/>
              <a:gd name="connsiteY232" fmla="*/ 79626 h 568325"/>
              <a:gd name="connsiteX233" fmla="*/ 288294 w 447675"/>
              <a:gd name="connsiteY233" fmla="*/ 77684 h 568325"/>
              <a:gd name="connsiteX234" fmla="*/ 288999 w 447675"/>
              <a:gd name="connsiteY234" fmla="*/ 75035 h 568325"/>
              <a:gd name="connsiteX235" fmla="*/ 289351 w 447675"/>
              <a:gd name="connsiteY235" fmla="*/ 71857 h 568325"/>
              <a:gd name="connsiteX236" fmla="*/ 288999 w 447675"/>
              <a:gd name="connsiteY236" fmla="*/ 71857 h 568325"/>
              <a:gd name="connsiteX237" fmla="*/ 286005 w 447675"/>
              <a:gd name="connsiteY237" fmla="*/ 71681 h 568325"/>
              <a:gd name="connsiteX238" fmla="*/ 283715 w 447675"/>
              <a:gd name="connsiteY238" fmla="*/ 70798 h 568325"/>
              <a:gd name="connsiteX239" fmla="*/ 281954 w 447675"/>
              <a:gd name="connsiteY239" fmla="*/ 69562 h 568325"/>
              <a:gd name="connsiteX240" fmla="*/ 280721 w 447675"/>
              <a:gd name="connsiteY240" fmla="*/ 67620 h 568325"/>
              <a:gd name="connsiteX241" fmla="*/ 280017 w 447675"/>
              <a:gd name="connsiteY241" fmla="*/ 65678 h 568325"/>
              <a:gd name="connsiteX242" fmla="*/ 279489 w 447675"/>
              <a:gd name="connsiteY242" fmla="*/ 63206 h 568325"/>
              <a:gd name="connsiteX243" fmla="*/ 269098 w 447675"/>
              <a:gd name="connsiteY243" fmla="*/ 63736 h 568325"/>
              <a:gd name="connsiteX244" fmla="*/ 258884 w 447675"/>
              <a:gd name="connsiteY244" fmla="*/ 64972 h 568325"/>
              <a:gd name="connsiteX245" fmla="*/ 249021 w 447675"/>
              <a:gd name="connsiteY245" fmla="*/ 66914 h 568325"/>
              <a:gd name="connsiteX246" fmla="*/ 239335 w 447675"/>
              <a:gd name="connsiteY246" fmla="*/ 69562 h 568325"/>
              <a:gd name="connsiteX247" fmla="*/ 229825 w 447675"/>
              <a:gd name="connsiteY247" fmla="*/ 72740 h 568325"/>
              <a:gd name="connsiteX248" fmla="*/ 220315 w 447675"/>
              <a:gd name="connsiteY248" fmla="*/ 76448 h 568325"/>
              <a:gd name="connsiteX249" fmla="*/ 210629 w 447675"/>
              <a:gd name="connsiteY249" fmla="*/ 80685 h 568325"/>
              <a:gd name="connsiteX250" fmla="*/ 208692 w 447675"/>
              <a:gd name="connsiteY250" fmla="*/ 88453 h 568325"/>
              <a:gd name="connsiteX251" fmla="*/ 205874 w 447675"/>
              <a:gd name="connsiteY251" fmla="*/ 96045 h 568325"/>
              <a:gd name="connsiteX252" fmla="*/ 201824 w 447675"/>
              <a:gd name="connsiteY252" fmla="*/ 103284 h 568325"/>
              <a:gd name="connsiteX253" fmla="*/ 197069 w 447675"/>
              <a:gd name="connsiteY253" fmla="*/ 110523 h 568325"/>
              <a:gd name="connsiteX254" fmla="*/ 191433 w 447675"/>
              <a:gd name="connsiteY254" fmla="*/ 117408 h 568325"/>
              <a:gd name="connsiteX255" fmla="*/ 185269 w 447675"/>
              <a:gd name="connsiteY255" fmla="*/ 124294 h 568325"/>
              <a:gd name="connsiteX256" fmla="*/ 178577 w 447675"/>
              <a:gd name="connsiteY256" fmla="*/ 131003 h 568325"/>
              <a:gd name="connsiteX257" fmla="*/ 171180 w 447675"/>
              <a:gd name="connsiteY257" fmla="*/ 137006 h 568325"/>
              <a:gd name="connsiteX258" fmla="*/ 163607 w 447675"/>
              <a:gd name="connsiteY258" fmla="*/ 142832 h 568325"/>
              <a:gd name="connsiteX259" fmla="*/ 155859 w 447675"/>
              <a:gd name="connsiteY259" fmla="*/ 148658 h 568325"/>
              <a:gd name="connsiteX260" fmla="*/ 147934 w 447675"/>
              <a:gd name="connsiteY260" fmla="*/ 153602 h 568325"/>
              <a:gd name="connsiteX261" fmla="*/ 139832 w 447675"/>
              <a:gd name="connsiteY261" fmla="*/ 158545 h 568325"/>
              <a:gd name="connsiteX262" fmla="*/ 132083 w 447675"/>
              <a:gd name="connsiteY262" fmla="*/ 162782 h 568325"/>
              <a:gd name="connsiteX263" fmla="*/ 124158 w 447675"/>
              <a:gd name="connsiteY263" fmla="*/ 166667 h 568325"/>
              <a:gd name="connsiteX264" fmla="*/ 116762 w 447675"/>
              <a:gd name="connsiteY264" fmla="*/ 170198 h 568325"/>
              <a:gd name="connsiteX265" fmla="*/ 109717 w 447675"/>
              <a:gd name="connsiteY265" fmla="*/ 172846 h 568325"/>
              <a:gd name="connsiteX266" fmla="*/ 103201 w 447675"/>
              <a:gd name="connsiteY266" fmla="*/ 175141 h 568325"/>
              <a:gd name="connsiteX267" fmla="*/ 95981 w 447675"/>
              <a:gd name="connsiteY267" fmla="*/ 177083 h 568325"/>
              <a:gd name="connsiteX268" fmla="*/ 88584 w 447675"/>
              <a:gd name="connsiteY268" fmla="*/ 178672 h 568325"/>
              <a:gd name="connsiteX269" fmla="*/ 81540 w 447675"/>
              <a:gd name="connsiteY269" fmla="*/ 179555 h 568325"/>
              <a:gd name="connsiteX270" fmla="*/ 74319 w 447675"/>
              <a:gd name="connsiteY270" fmla="*/ 180085 h 568325"/>
              <a:gd name="connsiteX271" fmla="*/ 67451 w 447675"/>
              <a:gd name="connsiteY271" fmla="*/ 179555 h 568325"/>
              <a:gd name="connsiteX272" fmla="*/ 60758 w 447675"/>
              <a:gd name="connsiteY272" fmla="*/ 178672 h 568325"/>
              <a:gd name="connsiteX273" fmla="*/ 54066 w 447675"/>
              <a:gd name="connsiteY273" fmla="*/ 177083 h 568325"/>
              <a:gd name="connsiteX274" fmla="*/ 47726 w 447675"/>
              <a:gd name="connsiteY274" fmla="*/ 174965 h 568325"/>
              <a:gd name="connsiteX275" fmla="*/ 41386 w 447675"/>
              <a:gd name="connsiteY275" fmla="*/ 172140 h 568325"/>
              <a:gd name="connsiteX276" fmla="*/ 35574 w 447675"/>
              <a:gd name="connsiteY276" fmla="*/ 168785 h 568325"/>
              <a:gd name="connsiteX277" fmla="*/ 30115 w 447675"/>
              <a:gd name="connsiteY277" fmla="*/ 164371 h 568325"/>
              <a:gd name="connsiteX278" fmla="*/ 24832 w 447675"/>
              <a:gd name="connsiteY278" fmla="*/ 159604 h 568325"/>
              <a:gd name="connsiteX279" fmla="*/ 19901 w 447675"/>
              <a:gd name="connsiteY279" fmla="*/ 153778 h 568325"/>
              <a:gd name="connsiteX280" fmla="*/ 15498 w 447675"/>
              <a:gd name="connsiteY280" fmla="*/ 147599 h 568325"/>
              <a:gd name="connsiteX281" fmla="*/ 11623 w 447675"/>
              <a:gd name="connsiteY281" fmla="*/ 140360 h 568325"/>
              <a:gd name="connsiteX282" fmla="*/ 7749 w 447675"/>
              <a:gd name="connsiteY282" fmla="*/ 132592 h 568325"/>
              <a:gd name="connsiteX283" fmla="*/ 4755 w 447675"/>
              <a:gd name="connsiteY283" fmla="*/ 123764 h 568325"/>
              <a:gd name="connsiteX284" fmla="*/ 2289 w 447675"/>
              <a:gd name="connsiteY284" fmla="*/ 114230 h 568325"/>
              <a:gd name="connsiteX285" fmla="*/ 704 w 447675"/>
              <a:gd name="connsiteY285" fmla="*/ 105226 h 568325"/>
              <a:gd name="connsiteX286" fmla="*/ 0 w 447675"/>
              <a:gd name="connsiteY286" fmla="*/ 96751 h 568325"/>
              <a:gd name="connsiteX287" fmla="*/ 176 w 447675"/>
              <a:gd name="connsiteY287" fmla="*/ 88453 h 568325"/>
              <a:gd name="connsiteX288" fmla="*/ 1233 w 447675"/>
              <a:gd name="connsiteY288" fmla="*/ 80509 h 568325"/>
              <a:gd name="connsiteX289" fmla="*/ 2994 w 447675"/>
              <a:gd name="connsiteY289" fmla="*/ 73270 h 568325"/>
              <a:gd name="connsiteX290" fmla="*/ 5636 w 447675"/>
              <a:gd name="connsiteY290" fmla="*/ 66384 h 568325"/>
              <a:gd name="connsiteX291" fmla="*/ 8982 w 447675"/>
              <a:gd name="connsiteY291" fmla="*/ 60028 h 568325"/>
              <a:gd name="connsiteX292" fmla="*/ 13032 w 447675"/>
              <a:gd name="connsiteY292" fmla="*/ 53849 h 568325"/>
              <a:gd name="connsiteX293" fmla="*/ 17435 w 447675"/>
              <a:gd name="connsiteY293" fmla="*/ 48376 h 568325"/>
              <a:gd name="connsiteX294" fmla="*/ 22542 w 447675"/>
              <a:gd name="connsiteY294" fmla="*/ 43256 h 568325"/>
              <a:gd name="connsiteX295" fmla="*/ 28530 w 447675"/>
              <a:gd name="connsiteY295" fmla="*/ 38665 h 568325"/>
              <a:gd name="connsiteX296" fmla="*/ 34694 w 447675"/>
              <a:gd name="connsiteY296" fmla="*/ 34428 h 568325"/>
              <a:gd name="connsiteX297" fmla="*/ 41386 w 447675"/>
              <a:gd name="connsiteY297" fmla="*/ 30721 h 568325"/>
              <a:gd name="connsiteX298" fmla="*/ 48607 w 447675"/>
              <a:gd name="connsiteY298" fmla="*/ 27543 h 568325"/>
              <a:gd name="connsiteX299" fmla="*/ 56180 w 447675"/>
              <a:gd name="connsiteY299" fmla="*/ 24894 h 568325"/>
              <a:gd name="connsiteX300" fmla="*/ 61639 w 447675"/>
              <a:gd name="connsiteY300" fmla="*/ 23305 h 568325"/>
              <a:gd name="connsiteX301" fmla="*/ 67627 w 447675"/>
              <a:gd name="connsiteY301" fmla="*/ 21893 h 568325"/>
              <a:gd name="connsiteX302" fmla="*/ 73967 w 447675"/>
              <a:gd name="connsiteY302" fmla="*/ 20480 h 568325"/>
              <a:gd name="connsiteX303" fmla="*/ 80835 w 447675"/>
              <a:gd name="connsiteY303" fmla="*/ 19245 h 568325"/>
              <a:gd name="connsiteX304" fmla="*/ 87880 w 447675"/>
              <a:gd name="connsiteY304" fmla="*/ 18185 h 568325"/>
              <a:gd name="connsiteX305" fmla="*/ 95276 w 447675"/>
              <a:gd name="connsiteY305" fmla="*/ 17302 h 568325"/>
              <a:gd name="connsiteX306" fmla="*/ 102849 w 447675"/>
              <a:gd name="connsiteY306" fmla="*/ 16773 h 568325"/>
              <a:gd name="connsiteX307" fmla="*/ 110774 w 447675"/>
              <a:gd name="connsiteY307" fmla="*/ 16420 h 568325"/>
              <a:gd name="connsiteX308" fmla="*/ 118523 w 447675"/>
              <a:gd name="connsiteY308" fmla="*/ 16243 h 568325"/>
              <a:gd name="connsiteX309" fmla="*/ 126448 w 447675"/>
              <a:gd name="connsiteY309" fmla="*/ 16420 h 568325"/>
              <a:gd name="connsiteX310" fmla="*/ 134373 w 447675"/>
              <a:gd name="connsiteY310" fmla="*/ 16773 h 568325"/>
              <a:gd name="connsiteX311" fmla="*/ 142122 w 447675"/>
              <a:gd name="connsiteY311" fmla="*/ 17656 h 568325"/>
              <a:gd name="connsiteX312" fmla="*/ 150047 w 447675"/>
              <a:gd name="connsiteY312" fmla="*/ 18715 h 568325"/>
              <a:gd name="connsiteX313" fmla="*/ 157444 w 447675"/>
              <a:gd name="connsiteY313" fmla="*/ 20304 h 568325"/>
              <a:gd name="connsiteX314" fmla="*/ 164840 w 447675"/>
              <a:gd name="connsiteY314" fmla="*/ 22069 h 568325"/>
              <a:gd name="connsiteX315" fmla="*/ 171709 w 447675"/>
              <a:gd name="connsiteY315" fmla="*/ 24365 h 568325"/>
              <a:gd name="connsiteX316" fmla="*/ 178401 w 447675"/>
              <a:gd name="connsiteY316" fmla="*/ 26836 h 568325"/>
              <a:gd name="connsiteX317" fmla="*/ 184565 w 447675"/>
              <a:gd name="connsiteY317" fmla="*/ 30014 h 568325"/>
              <a:gd name="connsiteX318" fmla="*/ 190200 w 447675"/>
              <a:gd name="connsiteY318" fmla="*/ 33545 h 568325"/>
              <a:gd name="connsiteX319" fmla="*/ 195484 w 447675"/>
              <a:gd name="connsiteY319" fmla="*/ 37606 h 568325"/>
              <a:gd name="connsiteX320" fmla="*/ 199886 w 447675"/>
              <a:gd name="connsiteY320" fmla="*/ 42020 h 568325"/>
              <a:gd name="connsiteX321" fmla="*/ 203761 w 447675"/>
              <a:gd name="connsiteY321" fmla="*/ 47140 h 568325"/>
              <a:gd name="connsiteX322" fmla="*/ 206931 w 447675"/>
              <a:gd name="connsiteY322" fmla="*/ 52613 h 568325"/>
              <a:gd name="connsiteX323" fmla="*/ 209396 w 447675"/>
              <a:gd name="connsiteY323" fmla="*/ 58969 h 568325"/>
              <a:gd name="connsiteX324" fmla="*/ 209749 w 447675"/>
              <a:gd name="connsiteY324" fmla="*/ 60381 h 568325"/>
              <a:gd name="connsiteX325" fmla="*/ 221020 w 447675"/>
              <a:gd name="connsiteY325" fmla="*/ 55791 h 568325"/>
              <a:gd name="connsiteX326" fmla="*/ 232291 w 447675"/>
              <a:gd name="connsiteY326" fmla="*/ 51907 h 568325"/>
              <a:gd name="connsiteX327" fmla="*/ 243386 w 447675"/>
              <a:gd name="connsiteY327" fmla="*/ 48906 h 568325"/>
              <a:gd name="connsiteX328" fmla="*/ 255009 w 447675"/>
              <a:gd name="connsiteY328" fmla="*/ 46610 h 568325"/>
              <a:gd name="connsiteX329" fmla="*/ 266985 w 447675"/>
              <a:gd name="connsiteY329" fmla="*/ 45021 h 568325"/>
              <a:gd name="connsiteX330" fmla="*/ 279136 w 447675"/>
              <a:gd name="connsiteY330" fmla="*/ 44315 h 568325"/>
              <a:gd name="connsiteX331" fmla="*/ 279136 w 447675"/>
              <a:gd name="connsiteY331" fmla="*/ 37606 h 568325"/>
              <a:gd name="connsiteX332" fmla="*/ 279313 w 447675"/>
              <a:gd name="connsiteY332" fmla="*/ 34252 h 568325"/>
              <a:gd name="connsiteX333" fmla="*/ 280193 w 447675"/>
              <a:gd name="connsiteY333" fmla="*/ 30191 h 568325"/>
              <a:gd name="connsiteX334" fmla="*/ 281250 w 447675"/>
              <a:gd name="connsiteY334" fmla="*/ 25777 h 568325"/>
              <a:gd name="connsiteX335" fmla="*/ 282483 w 447675"/>
              <a:gd name="connsiteY335" fmla="*/ 21187 h 568325"/>
              <a:gd name="connsiteX336" fmla="*/ 284244 w 447675"/>
              <a:gd name="connsiteY336" fmla="*/ 16243 h 568325"/>
              <a:gd name="connsiteX337" fmla="*/ 286181 w 447675"/>
              <a:gd name="connsiteY337" fmla="*/ 11829 h 568325"/>
              <a:gd name="connsiteX338" fmla="*/ 288294 w 447675"/>
              <a:gd name="connsiteY338" fmla="*/ 7769 h 568325"/>
              <a:gd name="connsiteX339" fmla="*/ 290760 w 447675"/>
              <a:gd name="connsiteY339" fmla="*/ 4238 h 568325"/>
              <a:gd name="connsiteX340" fmla="*/ 293401 w 447675"/>
              <a:gd name="connsiteY340" fmla="*/ 1589 h 568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</a:cxnLst>
            <a:rect l="l" t="t" r="r" b="b"/>
            <a:pathLst>
              <a:path w="447675" h="568325">
                <a:moveTo>
                  <a:pt x="296219" y="0"/>
                </a:moveTo>
                <a:lnTo>
                  <a:pt x="299213" y="1589"/>
                </a:lnTo>
                <a:lnTo>
                  <a:pt x="301855" y="4238"/>
                </a:lnTo>
                <a:lnTo>
                  <a:pt x="304320" y="7769"/>
                </a:lnTo>
                <a:lnTo>
                  <a:pt x="306434" y="11829"/>
                </a:lnTo>
                <a:lnTo>
                  <a:pt x="308371" y="16243"/>
                </a:lnTo>
                <a:lnTo>
                  <a:pt x="310132" y="21187"/>
                </a:lnTo>
                <a:lnTo>
                  <a:pt x="311365" y="25777"/>
                </a:lnTo>
                <a:lnTo>
                  <a:pt x="312421" y="30191"/>
                </a:lnTo>
                <a:lnTo>
                  <a:pt x="312950" y="34252"/>
                </a:lnTo>
                <a:lnTo>
                  <a:pt x="313302" y="37606"/>
                </a:lnTo>
                <a:lnTo>
                  <a:pt x="313302" y="52790"/>
                </a:lnTo>
                <a:lnTo>
                  <a:pt x="313302" y="55968"/>
                </a:lnTo>
                <a:lnTo>
                  <a:pt x="313302" y="58969"/>
                </a:lnTo>
                <a:lnTo>
                  <a:pt x="313126" y="61617"/>
                </a:lnTo>
                <a:lnTo>
                  <a:pt x="312950" y="64089"/>
                </a:lnTo>
                <a:lnTo>
                  <a:pt x="312421" y="66208"/>
                </a:lnTo>
                <a:lnTo>
                  <a:pt x="311541" y="68150"/>
                </a:lnTo>
                <a:lnTo>
                  <a:pt x="310308" y="69739"/>
                </a:lnTo>
                <a:lnTo>
                  <a:pt x="308723" y="70975"/>
                </a:lnTo>
                <a:lnTo>
                  <a:pt x="306434" y="71681"/>
                </a:lnTo>
                <a:lnTo>
                  <a:pt x="303616" y="71857"/>
                </a:lnTo>
                <a:lnTo>
                  <a:pt x="303440" y="71857"/>
                </a:lnTo>
                <a:lnTo>
                  <a:pt x="303616" y="75035"/>
                </a:lnTo>
                <a:lnTo>
                  <a:pt x="304320" y="77684"/>
                </a:lnTo>
                <a:lnTo>
                  <a:pt x="305201" y="79626"/>
                </a:lnTo>
                <a:lnTo>
                  <a:pt x="306434" y="81215"/>
                </a:lnTo>
                <a:lnTo>
                  <a:pt x="307843" y="82451"/>
                </a:lnTo>
                <a:lnTo>
                  <a:pt x="309251" y="83333"/>
                </a:lnTo>
                <a:lnTo>
                  <a:pt x="310660" y="83863"/>
                </a:lnTo>
                <a:lnTo>
                  <a:pt x="311893" y="84216"/>
                </a:lnTo>
                <a:lnTo>
                  <a:pt x="312950" y="84216"/>
                </a:lnTo>
                <a:lnTo>
                  <a:pt x="313654" y="84216"/>
                </a:lnTo>
                <a:lnTo>
                  <a:pt x="314007" y="84216"/>
                </a:lnTo>
                <a:lnTo>
                  <a:pt x="314007" y="92161"/>
                </a:lnTo>
                <a:lnTo>
                  <a:pt x="322108" y="92161"/>
                </a:lnTo>
                <a:lnTo>
                  <a:pt x="322108" y="98870"/>
                </a:lnTo>
                <a:lnTo>
                  <a:pt x="325630" y="98870"/>
                </a:lnTo>
                <a:lnTo>
                  <a:pt x="329857" y="99400"/>
                </a:lnTo>
                <a:lnTo>
                  <a:pt x="333907" y="100812"/>
                </a:lnTo>
                <a:lnTo>
                  <a:pt x="337429" y="102931"/>
                </a:lnTo>
                <a:lnTo>
                  <a:pt x="340247" y="105756"/>
                </a:lnTo>
                <a:lnTo>
                  <a:pt x="342537" y="109463"/>
                </a:lnTo>
                <a:lnTo>
                  <a:pt x="343945" y="113347"/>
                </a:lnTo>
                <a:lnTo>
                  <a:pt x="344474" y="117761"/>
                </a:lnTo>
                <a:lnTo>
                  <a:pt x="344474" y="167373"/>
                </a:lnTo>
                <a:lnTo>
                  <a:pt x="344122" y="171080"/>
                </a:lnTo>
                <a:lnTo>
                  <a:pt x="343241" y="174788"/>
                </a:lnTo>
                <a:lnTo>
                  <a:pt x="342008" y="178672"/>
                </a:lnTo>
                <a:lnTo>
                  <a:pt x="340423" y="182733"/>
                </a:lnTo>
                <a:lnTo>
                  <a:pt x="338310" y="186441"/>
                </a:lnTo>
                <a:lnTo>
                  <a:pt x="343241" y="186441"/>
                </a:lnTo>
                <a:lnTo>
                  <a:pt x="343241" y="197210"/>
                </a:lnTo>
                <a:lnTo>
                  <a:pt x="343593" y="197210"/>
                </a:lnTo>
                <a:lnTo>
                  <a:pt x="344650" y="197210"/>
                </a:lnTo>
                <a:lnTo>
                  <a:pt x="346235" y="197210"/>
                </a:lnTo>
                <a:lnTo>
                  <a:pt x="348700" y="197387"/>
                </a:lnTo>
                <a:lnTo>
                  <a:pt x="351342" y="197563"/>
                </a:lnTo>
                <a:lnTo>
                  <a:pt x="354336" y="197916"/>
                </a:lnTo>
                <a:lnTo>
                  <a:pt x="357506" y="198446"/>
                </a:lnTo>
                <a:lnTo>
                  <a:pt x="361028" y="199329"/>
                </a:lnTo>
                <a:lnTo>
                  <a:pt x="364903" y="200388"/>
                </a:lnTo>
                <a:lnTo>
                  <a:pt x="368777" y="201624"/>
                </a:lnTo>
                <a:lnTo>
                  <a:pt x="372475" y="203213"/>
                </a:lnTo>
                <a:lnTo>
                  <a:pt x="376174" y="205332"/>
                </a:lnTo>
                <a:lnTo>
                  <a:pt x="379696" y="207627"/>
                </a:lnTo>
                <a:lnTo>
                  <a:pt x="383218" y="210275"/>
                </a:lnTo>
                <a:lnTo>
                  <a:pt x="386212" y="213453"/>
                </a:lnTo>
                <a:lnTo>
                  <a:pt x="388854" y="217337"/>
                </a:lnTo>
                <a:lnTo>
                  <a:pt x="390967" y="221398"/>
                </a:lnTo>
                <a:lnTo>
                  <a:pt x="392728" y="226165"/>
                </a:lnTo>
                <a:lnTo>
                  <a:pt x="393785" y="231462"/>
                </a:lnTo>
                <a:lnTo>
                  <a:pt x="394137" y="234816"/>
                </a:lnTo>
                <a:lnTo>
                  <a:pt x="394842" y="238877"/>
                </a:lnTo>
                <a:lnTo>
                  <a:pt x="395546" y="244173"/>
                </a:lnTo>
                <a:lnTo>
                  <a:pt x="396603" y="250000"/>
                </a:lnTo>
                <a:lnTo>
                  <a:pt x="397659" y="256885"/>
                </a:lnTo>
                <a:lnTo>
                  <a:pt x="399068" y="264300"/>
                </a:lnTo>
                <a:lnTo>
                  <a:pt x="400477" y="272598"/>
                </a:lnTo>
                <a:lnTo>
                  <a:pt x="401886" y="281426"/>
                </a:lnTo>
                <a:lnTo>
                  <a:pt x="403471" y="290607"/>
                </a:lnTo>
                <a:lnTo>
                  <a:pt x="405056" y="300494"/>
                </a:lnTo>
                <a:lnTo>
                  <a:pt x="406817" y="310734"/>
                </a:lnTo>
                <a:lnTo>
                  <a:pt x="408578" y="321504"/>
                </a:lnTo>
                <a:lnTo>
                  <a:pt x="410515" y="332450"/>
                </a:lnTo>
                <a:lnTo>
                  <a:pt x="412453" y="343749"/>
                </a:lnTo>
                <a:lnTo>
                  <a:pt x="414390" y="355225"/>
                </a:lnTo>
                <a:lnTo>
                  <a:pt x="416503" y="366878"/>
                </a:lnTo>
                <a:lnTo>
                  <a:pt x="418441" y="378530"/>
                </a:lnTo>
                <a:lnTo>
                  <a:pt x="420554" y="390360"/>
                </a:lnTo>
                <a:lnTo>
                  <a:pt x="422491" y="402012"/>
                </a:lnTo>
                <a:lnTo>
                  <a:pt x="424604" y="413488"/>
                </a:lnTo>
                <a:lnTo>
                  <a:pt x="426542" y="425141"/>
                </a:lnTo>
                <a:lnTo>
                  <a:pt x="428479" y="436440"/>
                </a:lnTo>
                <a:lnTo>
                  <a:pt x="430416" y="447563"/>
                </a:lnTo>
                <a:lnTo>
                  <a:pt x="432353" y="458333"/>
                </a:lnTo>
                <a:lnTo>
                  <a:pt x="434291" y="468926"/>
                </a:lnTo>
                <a:lnTo>
                  <a:pt x="436052" y="478813"/>
                </a:lnTo>
                <a:lnTo>
                  <a:pt x="437637" y="488523"/>
                </a:lnTo>
                <a:lnTo>
                  <a:pt x="439222" y="497351"/>
                </a:lnTo>
                <a:lnTo>
                  <a:pt x="440807" y="505825"/>
                </a:lnTo>
                <a:lnTo>
                  <a:pt x="442039" y="513770"/>
                </a:lnTo>
                <a:lnTo>
                  <a:pt x="443272" y="520656"/>
                </a:lnTo>
                <a:lnTo>
                  <a:pt x="444505" y="527188"/>
                </a:lnTo>
                <a:lnTo>
                  <a:pt x="445386" y="532485"/>
                </a:lnTo>
                <a:lnTo>
                  <a:pt x="446266" y="537252"/>
                </a:lnTo>
                <a:lnTo>
                  <a:pt x="446794" y="540959"/>
                </a:lnTo>
                <a:lnTo>
                  <a:pt x="447323" y="543608"/>
                </a:lnTo>
                <a:lnTo>
                  <a:pt x="447675" y="545197"/>
                </a:lnTo>
                <a:lnTo>
                  <a:pt x="447675" y="545903"/>
                </a:lnTo>
                <a:lnTo>
                  <a:pt x="429007" y="558791"/>
                </a:lnTo>
                <a:lnTo>
                  <a:pt x="428655" y="558968"/>
                </a:lnTo>
                <a:lnTo>
                  <a:pt x="427422" y="559144"/>
                </a:lnTo>
                <a:lnTo>
                  <a:pt x="425485" y="559674"/>
                </a:lnTo>
                <a:lnTo>
                  <a:pt x="422667" y="560204"/>
                </a:lnTo>
                <a:lnTo>
                  <a:pt x="418969" y="560733"/>
                </a:lnTo>
                <a:lnTo>
                  <a:pt x="414214" y="561440"/>
                </a:lnTo>
                <a:lnTo>
                  <a:pt x="408754" y="562322"/>
                </a:lnTo>
                <a:lnTo>
                  <a:pt x="402414" y="563205"/>
                </a:lnTo>
                <a:lnTo>
                  <a:pt x="394842" y="564088"/>
                </a:lnTo>
                <a:lnTo>
                  <a:pt x="386388" y="564794"/>
                </a:lnTo>
                <a:lnTo>
                  <a:pt x="376878" y="565500"/>
                </a:lnTo>
                <a:lnTo>
                  <a:pt x="366488" y="566383"/>
                </a:lnTo>
                <a:lnTo>
                  <a:pt x="354864" y="566913"/>
                </a:lnTo>
                <a:lnTo>
                  <a:pt x="342184" y="567442"/>
                </a:lnTo>
                <a:lnTo>
                  <a:pt x="328448" y="567972"/>
                </a:lnTo>
                <a:lnTo>
                  <a:pt x="313478" y="568149"/>
                </a:lnTo>
                <a:lnTo>
                  <a:pt x="297628" y="568325"/>
                </a:lnTo>
                <a:lnTo>
                  <a:pt x="296219" y="568325"/>
                </a:lnTo>
                <a:lnTo>
                  <a:pt x="295691" y="568325"/>
                </a:lnTo>
                <a:lnTo>
                  <a:pt x="294986" y="568325"/>
                </a:lnTo>
                <a:lnTo>
                  <a:pt x="278960" y="568149"/>
                </a:lnTo>
                <a:lnTo>
                  <a:pt x="264167" y="567972"/>
                </a:lnTo>
                <a:lnTo>
                  <a:pt x="250430" y="567442"/>
                </a:lnTo>
                <a:lnTo>
                  <a:pt x="237750" y="566913"/>
                </a:lnTo>
                <a:lnTo>
                  <a:pt x="226127" y="566383"/>
                </a:lnTo>
                <a:lnTo>
                  <a:pt x="215736" y="565500"/>
                </a:lnTo>
                <a:lnTo>
                  <a:pt x="206050" y="564794"/>
                </a:lnTo>
                <a:lnTo>
                  <a:pt x="197773" y="564088"/>
                </a:lnTo>
                <a:lnTo>
                  <a:pt x="190200" y="563205"/>
                </a:lnTo>
                <a:lnTo>
                  <a:pt x="183860" y="562322"/>
                </a:lnTo>
                <a:lnTo>
                  <a:pt x="178401" y="561440"/>
                </a:lnTo>
                <a:lnTo>
                  <a:pt x="173646" y="560733"/>
                </a:lnTo>
                <a:lnTo>
                  <a:pt x="169947" y="560204"/>
                </a:lnTo>
                <a:lnTo>
                  <a:pt x="167130" y="559674"/>
                </a:lnTo>
                <a:lnTo>
                  <a:pt x="165192" y="559144"/>
                </a:lnTo>
                <a:lnTo>
                  <a:pt x="163960" y="558968"/>
                </a:lnTo>
                <a:lnTo>
                  <a:pt x="163607" y="558791"/>
                </a:lnTo>
                <a:lnTo>
                  <a:pt x="144940" y="545903"/>
                </a:lnTo>
                <a:lnTo>
                  <a:pt x="144940" y="545197"/>
                </a:lnTo>
                <a:lnTo>
                  <a:pt x="145292" y="543608"/>
                </a:lnTo>
                <a:lnTo>
                  <a:pt x="145820" y="540959"/>
                </a:lnTo>
                <a:lnTo>
                  <a:pt x="146349" y="537252"/>
                </a:lnTo>
                <a:lnTo>
                  <a:pt x="147229" y="532485"/>
                </a:lnTo>
                <a:lnTo>
                  <a:pt x="148110" y="527188"/>
                </a:lnTo>
                <a:lnTo>
                  <a:pt x="149342" y="520656"/>
                </a:lnTo>
                <a:lnTo>
                  <a:pt x="150575" y="513770"/>
                </a:lnTo>
                <a:lnTo>
                  <a:pt x="151808" y="505825"/>
                </a:lnTo>
                <a:lnTo>
                  <a:pt x="153393" y="497351"/>
                </a:lnTo>
                <a:lnTo>
                  <a:pt x="154978" y="488523"/>
                </a:lnTo>
                <a:lnTo>
                  <a:pt x="156563" y="478813"/>
                </a:lnTo>
                <a:lnTo>
                  <a:pt x="158324" y="468926"/>
                </a:lnTo>
                <a:lnTo>
                  <a:pt x="160085" y="458333"/>
                </a:lnTo>
                <a:lnTo>
                  <a:pt x="162199" y="447563"/>
                </a:lnTo>
                <a:lnTo>
                  <a:pt x="164136" y="436440"/>
                </a:lnTo>
                <a:lnTo>
                  <a:pt x="166073" y="425141"/>
                </a:lnTo>
                <a:lnTo>
                  <a:pt x="168010" y="413488"/>
                </a:lnTo>
                <a:lnTo>
                  <a:pt x="170124" y="402012"/>
                </a:lnTo>
                <a:lnTo>
                  <a:pt x="172061" y="390360"/>
                </a:lnTo>
                <a:lnTo>
                  <a:pt x="173998" y="378530"/>
                </a:lnTo>
                <a:lnTo>
                  <a:pt x="176111" y="366878"/>
                </a:lnTo>
                <a:lnTo>
                  <a:pt x="178225" y="355225"/>
                </a:lnTo>
                <a:lnTo>
                  <a:pt x="180162" y="343749"/>
                </a:lnTo>
                <a:lnTo>
                  <a:pt x="182099" y="332450"/>
                </a:lnTo>
                <a:lnTo>
                  <a:pt x="184036" y="321504"/>
                </a:lnTo>
                <a:lnTo>
                  <a:pt x="185797" y="310734"/>
                </a:lnTo>
                <a:lnTo>
                  <a:pt x="187559" y="300494"/>
                </a:lnTo>
                <a:lnTo>
                  <a:pt x="189144" y="290607"/>
                </a:lnTo>
                <a:lnTo>
                  <a:pt x="190729" y="281426"/>
                </a:lnTo>
                <a:lnTo>
                  <a:pt x="192137" y="272598"/>
                </a:lnTo>
                <a:lnTo>
                  <a:pt x="193546" y="264300"/>
                </a:lnTo>
                <a:lnTo>
                  <a:pt x="194779" y="256885"/>
                </a:lnTo>
                <a:lnTo>
                  <a:pt x="196012" y="250000"/>
                </a:lnTo>
                <a:lnTo>
                  <a:pt x="196892" y="244173"/>
                </a:lnTo>
                <a:lnTo>
                  <a:pt x="197773" y="238877"/>
                </a:lnTo>
                <a:lnTo>
                  <a:pt x="198477" y="234816"/>
                </a:lnTo>
                <a:lnTo>
                  <a:pt x="198830" y="231462"/>
                </a:lnTo>
                <a:lnTo>
                  <a:pt x="199886" y="226165"/>
                </a:lnTo>
                <a:lnTo>
                  <a:pt x="201647" y="221398"/>
                </a:lnTo>
                <a:lnTo>
                  <a:pt x="203761" y="217337"/>
                </a:lnTo>
                <a:lnTo>
                  <a:pt x="206402" y="213453"/>
                </a:lnTo>
                <a:lnTo>
                  <a:pt x="209396" y="210275"/>
                </a:lnTo>
                <a:lnTo>
                  <a:pt x="212919" y="207627"/>
                </a:lnTo>
                <a:lnTo>
                  <a:pt x="216441" y="205332"/>
                </a:lnTo>
                <a:lnTo>
                  <a:pt x="220139" y="203213"/>
                </a:lnTo>
                <a:lnTo>
                  <a:pt x="223837" y="201624"/>
                </a:lnTo>
                <a:lnTo>
                  <a:pt x="227712" y="200388"/>
                </a:lnTo>
                <a:lnTo>
                  <a:pt x="231586" y="199329"/>
                </a:lnTo>
                <a:lnTo>
                  <a:pt x="235109" y="198446"/>
                </a:lnTo>
                <a:lnTo>
                  <a:pt x="238279" y="197916"/>
                </a:lnTo>
                <a:lnTo>
                  <a:pt x="241273" y="197563"/>
                </a:lnTo>
                <a:lnTo>
                  <a:pt x="243914" y="197387"/>
                </a:lnTo>
                <a:lnTo>
                  <a:pt x="246380" y="197210"/>
                </a:lnTo>
                <a:lnTo>
                  <a:pt x="247965" y="197210"/>
                </a:lnTo>
                <a:lnTo>
                  <a:pt x="249021" y="197210"/>
                </a:lnTo>
                <a:lnTo>
                  <a:pt x="249374" y="197210"/>
                </a:lnTo>
                <a:lnTo>
                  <a:pt x="249374" y="186441"/>
                </a:lnTo>
                <a:lnTo>
                  <a:pt x="254305" y="186441"/>
                </a:lnTo>
                <a:lnTo>
                  <a:pt x="252191" y="182733"/>
                </a:lnTo>
                <a:lnTo>
                  <a:pt x="250606" y="178672"/>
                </a:lnTo>
                <a:lnTo>
                  <a:pt x="249198" y="174788"/>
                </a:lnTo>
                <a:lnTo>
                  <a:pt x="248493" y="171080"/>
                </a:lnTo>
                <a:lnTo>
                  <a:pt x="248141" y="167373"/>
                </a:lnTo>
                <a:lnTo>
                  <a:pt x="248141" y="117761"/>
                </a:lnTo>
                <a:lnTo>
                  <a:pt x="248669" y="113347"/>
                </a:lnTo>
                <a:lnTo>
                  <a:pt x="250078" y="109463"/>
                </a:lnTo>
                <a:lnTo>
                  <a:pt x="252368" y="105756"/>
                </a:lnTo>
                <a:lnTo>
                  <a:pt x="255185" y="102931"/>
                </a:lnTo>
                <a:lnTo>
                  <a:pt x="258708" y="100812"/>
                </a:lnTo>
                <a:lnTo>
                  <a:pt x="262582" y="99400"/>
                </a:lnTo>
                <a:lnTo>
                  <a:pt x="266985" y="98870"/>
                </a:lnTo>
                <a:lnTo>
                  <a:pt x="270507" y="98870"/>
                </a:lnTo>
                <a:lnTo>
                  <a:pt x="270507" y="92161"/>
                </a:lnTo>
                <a:lnTo>
                  <a:pt x="278608" y="92161"/>
                </a:lnTo>
                <a:lnTo>
                  <a:pt x="278608" y="84216"/>
                </a:lnTo>
                <a:lnTo>
                  <a:pt x="278784" y="84216"/>
                </a:lnTo>
                <a:lnTo>
                  <a:pt x="279489" y="84216"/>
                </a:lnTo>
                <a:lnTo>
                  <a:pt x="280721" y="84040"/>
                </a:lnTo>
                <a:lnTo>
                  <a:pt x="281954" y="83863"/>
                </a:lnTo>
                <a:lnTo>
                  <a:pt x="283363" y="83333"/>
                </a:lnTo>
                <a:lnTo>
                  <a:pt x="284772" y="82451"/>
                </a:lnTo>
                <a:lnTo>
                  <a:pt x="286181" y="81215"/>
                </a:lnTo>
                <a:lnTo>
                  <a:pt x="287414" y="79626"/>
                </a:lnTo>
                <a:lnTo>
                  <a:pt x="288294" y="77684"/>
                </a:lnTo>
                <a:lnTo>
                  <a:pt x="288999" y="75035"/>
                </a:lnTo>
                <a:lnTo>
                  <a:pt x="289351" y="71857"/>
                </a:lnTo>
                <a:lnTo>
                  <a:pt x="288999" y="71857"/>
                </a:lnTo>
                <a:lnTo>
                  <a:pt x="286005" y="71681"/>
                </a:lnTo>
                <a:lnTo>
                  <a:pt x="283715" y="70798"/>
                </a:lnTo>
                <a:lnTo>
                  <a:pt x="281954" y="69562"/>
                </a:lnTo>
                <a:lnTo>
                  <a:pt x="280721" y="67620"/>
                </a:lnTo>
                <a:lnTo>
                  <a:pt x="280017" y="65678"/>
                </a:lnTo>
                <a:lnTo>
                  <a:pt x="279489" y="63206"/>
                </a:lnTo>
                <a:lnTo>
                  <a:pt x="269098" y="63736"/>
                </a:lnTo>
                <a:lnTo>
                  <a:pt x="258884" y="64972"/>
                </a:lnTo>
                <a:lnTo>
                  <a:pt x="249021" y="66914"/>
                </a:lnTo>
                <a:lnTo>
                  <a:pt x="239335" y="69562"/>
                </a:lnTo>
                <a:lnTo>
                  <a:pt x="229825" y="72740"/>
                </a:lnTo>
                <a:lnTo>
                  <a:pt x="220315" y="76448"/>
                </a:lnTo>
                <a:lnTo>
                  <a:pt x="210629" y="80685"/>
                </a:lnTo>
                <a:lnTo>
                  <a:pt x="208692" y="88453"/>
                </a:lnTo>
                <a:lnTo>
                  <a:pt x="205874" y="96045"/>
                </a:lnTo>
                <a:lnTo>
                  <a:pt x="201824" y="103284"/>
                </a:lnTo>
                <a:lnTo>
                  <a:pt x="197069" y="110523"/>
                </a:lnTo>
                <a:lnTo>
                  <a:pt x="191433" y="117408"/>
                </a:lnTo>
                <a:lnTo>
                  <a:pt x="185269" y="124294"/>
                </a:lnTo>
                <a:lnTo>
                  <a:pt x="178577" y="131003"/>
                </a:lnTo>
                <a:lnTo>
                  <a:pt x="171180" y="137006"/>
                </a:lnTo>
                <a:lnTo>
                  <a:pt x="163607" y="142832"/>
                </a:lnTo>
                <a:lnTo>
                  <a:pt x="155859" y="148658"/>
                </a:lnTo>
                <a:lnTo>
                  <a:pt x="147934" y="153602"/>
                </a:lnTo>
                <a:lnTo>
                  <a:pt x="139832" y="158545"/>
                </a:lnTo>
                <a:lnTo>
                  <a:pt x="132083" y="162782"/>
                </a:lnTo>
                <a:lnTo>
                  <a:pt x="124158" y="166667"/>
                </a:lnTo>
                <a:lnTo>
                  <a:pt x="116762" y="170198"/>
                </a:lnTo>
                <a:lnTo>
                  <a:pt x="109717" y="172846"/>
                </a:lnTo>
                <a:lnTo>
                  <a:pt x="103201" y="175141"/>
                </a:lnTo>
                <a:lnTo>
                  <a:pt x="95981" y="177083"/>
                </a:lnTo>
                <a:lnTo>
                  <a:pt x="88584" y="178672"/>
                </a:lnTo>
                <a:lnTo>
                  <a:pt x="81540" y="179555"/>
                </a:lnTo>
                <a:lnTo>
                  <a:pt x="74319" y="180085"/>
                </a:lnTo>
                <a:lnTo>
                  <a:pt x="67451" y="179555"/>
                </a:lnTo>
                <a:lnTo>
                  <a:pt x="60758" y="178672"/>
                </a:lnTo>
                <a:lnTo>
                  <a:pt x="54066" y="177083"/>
                </a:lnTo>
                <a:lnTo>
                  <a:pt x="47726" y="174965"/>
                </a:lnTo>
                <a:lnTo>
                  <a:pt x="41386" y="172140"/>
                </a:lnTo>
                <a:lnTo>
                  <a:pt x="35574" y="168785"/>
                </a:lnTo>
                <a:lnTo>
                  <a:pt x="30115" y="164371"/>
                </a:lnTo>
                <a:lnTo>
                  <a:pt x="24832" y="159604"/>
                </a:lnTo>
                <a:lnTo>
                  <a:pt x="19901" y="153778"/>
                </a:lnTo>
                <a:lnTo>
                  <a:pt x="15498" y="147599"/>
                </a:lnTo>
                <a:lnTo>
                  <a:pt x="11623" y="140360"/>
                </a:lnTo>
                <a:lnTo>
                  <a:pt x="7749" y="132592"/>
                </a:lnTo>
                <a:lnTo>
                  <a:pt x="4755" y="123764"/>
                </a:lnTo>
                <a:lnTo>
                  <a:pt x="2289" y="114230"/>
                </a:lnTo>
                <a:lnTo>
                  <a:pt x="704" y="105226"/>
                </a:lnTo>
                <a:lnTo>
                  <a:pt x="0" y="96751"/>
                </a:lnTo>
                <a:lnTo>
                  <a:pt x="176" y="88453"/>
                </a:lnTo>
                <a:lnTo>
                  <a:pt x="1233" y="80509"/>
                </a:lnTo>
                <a:lnTo>
                  <a:pt x="2994" y="73270"/>
                </a:lnTo>
                <a:lnTo>
                  <a:pt x="5636" y="66384"/>
                </a:lnTo>
                <a:lnTo>
                  <a:pt x="8982" y="60028"/>
                </a:lnTo>
                <a:lnTo>
                  <a:pt x="13032" y="53849"/>
                </a:lnTo>
                <a:lnTo>
                  <a:pt x="17435" y="48376"/>
                </a:lnTo>
                <a:lnTo>
                  <a:pt x="22542" y="43256"/>
                </a:lnTo>
                <a:lnTo>
                  <a:pt x="28530" y="38665"/>
                </a:lnTo>
                <a:lnTo>
                  <a:pt x="34694" y="34428"/>
                </a:lnTo>
                <a:lnTo>
                  <a:pt x="41386" y="30721"/>
                </a:lnTo>
                <a:lnTo>
                  <a:pt x="48607" y="27543"/>
                </a:lnTo>
                <a:lnTo>
                  <a:pt x="56180" y="24894"/>
                </a:lnTo>
                <a:lnTo>
                  <a:pt x="61639" y="23305"/>
                </a:lnTo>
                <a:lnTo>
                  <a:pt x="67627" y="21893"/>
                </a:lnTo>
                <a:lnTo>
                  <a:pt x="73967" y="20480"/>
                </a:lnTo>
                <a:lnTo>
                  <a:pt x="80835" y="19245"/>
                </a:lnTo>
                <a:lnTo>
                  <a:pt x="87880" y="18185"/>
                </a:lnTo>
                <a:lnTo>
                  <a:pt x="95276" y="17302"/>
                </a:lnTo>
                <a:lnTo>
                  <a:pt x="102849" y="16773"/>
                </a:lnTo>
                <a:lnTo>
                  <a:pt x="110774" y="16420"/>
                </a:lnTo>
                <a:lnTo>
                  <a:pt x="118523" y="16243"/>
                </a:lnTo>
                <a:lnTo>
                  <a:pt x="126448" y="16420"/>
                </a:lnTo>
                <a:lnTo>
                  <a:pt x="134373" y="16773"/>
                </a:lnTo>
                <a:lnTo>
                  <a:pt x="142122" y="17656"/>
                </a:lnTo>
                <a:lnTo>
                  <a:pt x="150047" y="18715"/>
                </a:lnTo>
                <a:lnTo>
                  <a:pt x="157444" y="20304"/>
                </a:lnTo>
                <a:lnTo>
                  <a:pt x="164840" y="22069"/>
                </a:lnTo>
                <a:lnTo>
                  <a:pt x="171709" y="24365"/>
                </a:lnTo>
                <a:lnTo>
                  <a:pt x="178401" y="26836"/>
                </a:lnTo>
                <a:lnTo>
                  <a:pt x="184565" y="30014"/>
                </a:lnTo>
                <a:lnTo>
                  <a:pt x="190200" y="33545"/>
                </a:lnTo>
                <a:lnTo>
                  <a:pt x="195484" y="37606"/>
                </a:lnTo>
                <a:lnTo>
                  <a:pt x="199886" y="42020"/>
                </a:lnTo>
                <a:lnTo>
                  <a:pt x="203761" y="47140"/>
                </a:lnTo>
                <a:lnTo>
                  <a:pt x="206931" y="52613"/>
                </a:lnTo>
                <a:lnTo>
                  <a:pt x="209396" y="58969"/>
                </a:lnTo>
                <a:lnTo>
                  <a:pt x="209749" y="60381"/>
                </a:lnTo>
                <a:lnTo>
                  <a:pt x="221020" y="55791"/>
                </a:lnTo>
                <a:lnTo>
                  <a:pt x="232291" y="51907"/>
                </a:lnTo>
                <a:lnTo>
                  <a:pt x="243386" y="48906"/>
                </a:lnTo>
                <a:lnTo>
                  <a:pt x="255009" y="46610"/>
                </a:lnTo>
                <a:lnTo>
                  <a:pt x="266985" y="45021"/>
                </a:lnTo>
                <a:lnTo>
                  <a:pt x="279136" y="44315"/>
                </a:lnTo>
                <a:lnTo>
                  <a:pt x="279136" y="37606"/>
                </a:lnTo>
                <a:lnTo>
                  <a:pt x="279313" y="34252"/>
                </a:lnTo>
                <a:lnTo>
                  <a:pt x="280193" y="30191"/>
                </a:lnTo>
                <a:lnTo>
                  <a:pt x="281250" y="25777"/>
                </a:lnTo>
                <a:lnTo>
                  <a:pt x="282483" y="21187"/>
                </a:lnTo>
                <a:lnTo>
                  <a:pt x="284244" y="16243"/>
                </a:lnTo>
                <a:lnTo>
                  <a:pt x="286181" y="11829"/>
                </a:lnTo>
                <a:lnTo>
                  <a:pt x="288294" y="7769"/>
                </a:lnTo>
                <a:lnTo>
                  <a:pt x="290760" y="4238"/>
                </a:lnTo>
                <a:lnTo>
                  <a:pt x="293401" y="1589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76" name="Freeform 175"/>
          <p:cNvSpPr>
            <a:spLocks noEditPoints="1"/>
          </p:cNvSpPr>
          <p:nvPr/>
        </p:nvSpPr>
        <p:spPr bwMode="auto">
          <a:xfrm>
            <a:off x="6917003" y="5214702"/>
            <a:ext cx="369887" cy="581025"/>
          </a:xfrm>
          <a:custGeom>
            <a:avLst/>
            <a:gdLst>
              <a:gd name="T0" fmla="*/ 748 w 2094"/>
              <a:gd name="T1" fmla="*/ 274 h 3289"/>
              <a:gd name="T2" fmla="*/ 567 w 2094"/>
              <a:gd name="T3" fmla="*/ 458 h 3289"/>
              <a:gd name="T4" fmla="*/ 425 w 2094"/>
              <a:gd name="T5" fmla="*/ 666 h 3289"/>
              <a:gd name="T6" fmla="*/ 315 w 2094"/>
              <a:gd name="T7" fmla="*/ 894 h 3289"/>
              <a:gd name="T8" fmla="*/ 223 w 2094"/>
              <a:gd name="T9" fmla="*/ 1131 h 3289"/>
              <a:gd name="T10" fmla="*/ 182 w 2094"/>
              <a:gd name="T11" fmla="*/ 1381 h 3289"/>
              <a:gd name="T12" fmla="*/ 142 w 2094"/>
              <a:gd name="T13" fmla="*/ 1647 h 3289"/>
              <a:gd name="T14" fmla="*/ 182 w 2094"/>
              <a:gd name="T15" fmla="*/ 1913 h 3289"/>
              <a:gd name="T16" fmla="*/ 201 w 2094"/>
              <a:gd name="T17" fmla="*/ 2174 h 3289"/>
              <a:gd name="T18" fmla="*/ 298 w 2094"/>
              <a:gd name="T19" fmla="*/ 2416 h 3289"/>
              <a:gd name="T20" fmla="*/ 410 w 2094"/>
              <a:gd name="T21" fmla="*/ 2650 h 3289"/>
              <a:gd name="T22" fmla="*/ 559 w 2094"/>
              <a:gd name="T23" fmla="*/ 2859 h 3289"/>
              <a:gd name="T24" fmla="*/ 745 w 2094"/>
              <a:gd name="T25" fmla="*/ 3041 h 3289"/>
              <a:gd name="T26" fmla="*/ 1008 w 2094"/>
              <a:gd name="T27" fmla="*/ 3073 h 3289"/>
              <a:gd name="T28" fmla="*/ 1257 w 2094"/>
              <a:gd name="T29" fmla="*/ 2984 h 3289"/>
              <a:gd name="T30" fmla="*/ 1449 w 2094"/>
              <a:gd name="T31" fmla="*/ 2825 h 3289"/>
              <a:gd name="T32" fmla="*/ 1599 w 2094"/>
              <a:gd name="T33" fmla="*/ 2607 h 3289"/>
              <a:gd name="T34" fmla="*/ 1702 w 2094"/>
              <a:gd name="T35" fmla="*/ 2384 h 3289"/>
              <a:gd name="T36" fmla="*/ 1768 w 2094"/>
              <a:gd name="T37" fmla="*/ 2169 h 3289"/>
              <a:gd name="T38" fmla="*/ 1812 w 2094"/>
              <a:gd name="T39" fmla="*/ 1926 h 3289"/>
              <a:gd name="T40" fmla="*/ 1829 w 2094"/>
              <a:gd name="T41" fmla="*/ 1674 h 3289"/>
              <a:gd name="T42" fmla="*/ 1826 w 2094"/>
              <a:gd name="T43" fmla="*/ 1436 h 3289"/>
              <a:gd name="T44" fmla="*/ 1790 w 2094"/>
              <a:gd name="T45" fmla="*/ 1186 h 3289"/>
              <a:gd name="T46" fmla="*/ 1743 w 2094"/>
              <a:gd name="T47" fmla="*/ 960 h 3289"/>
              <a:gd name="T48" fmla="*/ 1669 w 2094"/>
              <a:gd name="T49" fmla="*/ 739 h 3289"/>
              <a:gd name="T50" fmla="*/ 1528 w 2094"/>
              <a:gd name="T51" fmla="*/ 524 h 3289"/>
              <a:gd name="T52" fmla="*/ 1336 w 2094"/>
              <a:gd name="T53" fmla="*/ 353 h 3289"/>
              <a:gd name="T54" fmla="*/ 1093 w 2094"/>
              <a:gd name="T55" fmla="*/ 266 h 3289"/>
              <a:gd name="T56" fmla="*/ 1243 w 2094"/>
              <a:gd name="T57" fmla="*/ 122 h 3289"/>
              <a:gd name="T58" fmla="*/ 1451 w 2094"/>
              <a:gd name="T59" fmla="*/ 124 h 3289"/>
              <a:gd name="T60" fmla="*/ 1545 w 2094"/>
              <a:gd name="T61" fmla="*/ 262 h 3289"/>
              <a:gd name="T62" fmla="*/ 1648 w 2094"/>
              <a:gd name="T63" fmla="*/ 497 h 3289"/>
              <a:gd name="T64" fmla="*/ 1822 w 2094"/>
              <a:gd name="T65" fmla="*/ 695 h 3289"/>
              <a:gd name="T66" fmla="*/ 1947 w 2094"/>
              <a:gd name="T67" fmla="*/ 912 h 3289"/>
              <a:gd name="T68" fmla="*/ 2034 w 2094"/>
              <a:gd name="T69" fmla="*/ 1135 h 3289"/>
              <a:gd name="T70" fmla="*/ 2079 w 2094"/>
              <a:gd name="T71" fmla="*/ 1386 h 3289"/>
              <a:gd name="T72" fmla="*/ 2094 w 2094"/>
              <a:gd name="T73" fmla="*/ 1640 h 3289"/>
              <a:gd name="T74" fmla="*/ 2074 w 2094"/>
              <a:gd name="T75" fmla="*/ 1873 h 3289"/>
              <a:gd name="T76" fmla="*/ 2028 w 2094"/>
              <a:gd name="T77" fmla="*/ 2126 h 3289"/>
              <a:gd name="T78" fmla="*/ 1919 w 2094"/>
              <a:gd name="T79" fmla="*/ 2332 h 3289"/>
              <a:gd name="T80" fmla="*/ 1782 w 2094"/>
              <a:gd name="T81" fmla="*/ 2556 h 3289"/>
              <a:gd name="T82" fmla="*/ 1677 w 2094"/>
              <a:gd name="T83" fmla="*/ 2800 h 3289"/>
              <a:gd name="T84" fmla="*/ 1575 w 2094"/>
              <a:gd name="T85" fmla="*/ 3024 h 3289"/>
              <a:gd name="T86" fmla="*/ 1456 w 2094"/>
              <a:gd name="T87" fmla="*/ 3162 h 3289"/>
              <a:gd name="T88" fmla="*/ 1243 w 2094"/>
              <a:gd name="T89" fmla="*/ 3192 h 3289"/>
              <a:gd name="T90" fmla="*/ 979 w 2094"/>
              <a:gd name="T91" fmla="*/ 3166 h 3289"/>
              <a:gd name="T92" fmla="*/ 719 w 2094"/>
              <a:gd name="T93" fmla="*/ 3157 h 3289"/>
              <a:gd name="T94" fmla="*/ 533 w 2094"/>
              <a:gd name="T95" fmla="*/ 3088 h 3289"/>
              <a:gd name="T96" fmla="*/ 447 w 2094"/>
              <a:gd name="T97" fmla="*/ 2921 h 3289"/>
              <a:gd name="T98" fmla="*/ 371 w 2094"/>
              <a:gd name="T99" fmla="*/ 2676 h 3289"/>
              <a:gd name="T100" fmla="*/ 200 w 2094"/>
              <a:gd name="T101" fmla="*/ 2486 h 3289"/>
              <a:gd name="T102" fmla="*/ 104 w 2094"/>
              <a:gd name="T103" fmla="*/ 2241 h 3289"/>
              <a:gd name="T104" fmla="*/ 41 w 2094"/>
              <a:gd name="T105" fmla="*/ 1991 h 3289"/>
              <a:gd name="T106" fmla="*/ 8 w 2094"/>
              <a:gd name="T107" fmla="*/ 1736 h 3289"/>
              <a:gd name="T108" fmla="*/ 0 w 2094"/>
              <a:gd name="T109" fmla="*/ 1507 h 3289"/>
              <a:gd name="T110" fmla="*/ 28 w 2094"/>
              <a:gd name="T111" fmla="*/ 1255 h 3289"/>
              <a:gd name="T112" fmla="*/ 87 w 2094"/>
              <a:gd name="T113" fmla="*/ 1005 h 3289"/>
              <a:gd name="T114" fmla="*/ 180 w 2094"/>
              <a:gd name="T115" fmla="*/ 762 h 3289"/>
              <a:gd name="T116" fmla="*/ 317 w 2094"/>
              <a:gd name="T117" fmla="*/ 555 h 3289"/>
              <a:gd name="T118" fmla="*/ 521 w 2094"/>
              <a:gd name="T119" fmla="*/ 398 h 3289"/>
              <a:gd name="T120" fmla="*/ 652 w 2094"/>
              <a:gd name="T121" fmla="*/ 177 h 3289"/>
              <a:gd name="T122" fmla="*/ 798 w 2094"/>
              <a:gd name="T123" fmla="*/ 42 h 3289"/>
              <a:gd name="T124" fmla="*/ 1006 w 2094"/>
              <a:gd name="T125" fmla="*/ 47 h 3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94" h="3289">
                <a:moveTo>
                  <a:pt x="979" y="172"/>
                </a:moveTo>
                <a:lnTo>
                  <a:pt x="976" y="197"/>
                </a:lnTo>
                <a:lnTo>
                  <a:pt x="967" y="222"/>
                </a:lnTo>
                <a:lnTo>
                  <a:pt x="955" y="244"/>
                </a:lnTo>
                <a:lnTo>
                  <a:pt x="937" y="263"/>
                </a:lnTo>
                <a:lnTo>
                  <a:pt x="917" y="280"/>
                </a:lnTo>
                <a:lnTo>
                  <a:pt x="893" y="292"/>
                </a:lnTo>
                <a:lnTo>
                  <a:pt x="868" y="298"/>
                </a:lnTo>
                <a:lnTo>
                  <a:pt x="844" y="300"/>
                </a:lnTo>
                <a:lnTo>
                  <a:pt x="820" y="298"/>
                </a:lnTo>
                <a:lnTo>
                  <a:pt x="798" y="292"/>
                </a:lnTo>
                <a:lnTo>
                  <a:pt x="776" y="282"/>
                </a:lnTo>
                <a:lnTo>
                  <a:pt x="758" y="269"/>
                </a:lnTo>
                <a:lnTo>
                  <a:pt x="741" y="251"/>
                </a:lnTo>
                <a:lnTo>
                  <a:pt x="748" y="274"/>
                </a:lnTo>
                <a:lnTo>
                  <a:pt x="752" y="297"/>
                </a:lnTo>
                <a:lnTo>
                  <a:pt x="751" y="321"/>
                </a:lnTo>
                <a:lnTo>
                  <a:pt x="746" y="345"/>
                </a:lnTo>
                <a:lnTo>
                  <a:pt x="738" y="368"/>
                </a:lnTo>
                <a:lnTo>
                  <a:pt x="724" y="388"/>
                </a:lnTo>
                <a:lnTo>
                  <a:pt x="707" y="406"/>
                </a:lnTo>
                <a:lnTo>
                  <a:pt x="686" y="421"/>
                </a:lnTo>
                <a:lnTo>
                  <a:pt x="662" y="432"/>
                </a:lnTo>
                <a:lnTo>
                  <a:pt x="637" y="438"/>
                </a:lnTo>
                <a:lnTo>
                  <a:pt x="611" y="440"/>
                </a:lnTo>
                <a:lnTo>
                  <a:pt x="586" y="436"/>
                </a:lnTo>
                <a:lnTo>
                  <a:pt x="562" y="427"/>
                </a:lnTo>
                <a:lnTo>
                  <a:pt x="539" y="415"/>
                </a:lnTo>
                <a:lnTo>
                  <a:pt x="556" y="435"/>
                </a:lnTo>
                <a:lnTo>
                  <a:pt x="567" y="458"/>
                </a:lnTo>
                <a:lnTo>
                  <a:pt x="575" y="482"/>
                </a:lnTo>
                <a:lnTo>
                  <a:pt x="577" y="508"/>
                </a:lnTo>
                <a:lnTo>
                  <a:pt x="574" y="534"/>
                </a:lnTo>
                <a:lnTo>
                  <a:pt x="566" y="558"/>
                </a:lnTo>
                <a:lnTo>
                  <a:pt x="553" y="582"/>
                </a:lnTo>
                <a:lnTo>
                  <a:pt x="537" y="601"/>
                </a:lnTo>
                <a:lnTo>
                  <a:pt x="520" y="616"/>
                </a:lnTo>
                <a:lnTo>
                  <a:pt x="500" y="627"/>
                </a:lnTo>
                <a:lnTo>
                  <a:pt x="478" y="636"/>
                </a:lnTo>
                <a:lnTo>
                  <a:pt x="455" y="640"/>
                </a:lnTo>
                <a:lnTo>
                  <a:pt x="432" y="640"/>
                </a:lnTo>
                <a:lnTo>
                  <a:pt x="409" y="636"/>
                </a:lnTo>
                <a:lnTo>
                  <a:pt x="387" y="628"/>
                </a:lnTo>
                <a:lnTo>
                  <a:pt x="407" y="645"/>
                </a:lnTo>
                <a:lnTo>
                  <a:pt x="425" y="666"/>
                </a:lnTo>
                <a:lnTo>
                  <a:pt x="436" y="689"/>
                </a:lnTo>
                <a:lnTo>
                  <a:pt x="445" y="714"/>
                </a:lnTo>
                <a:lnTo>
                  <a:pt x="447" y="741"/>
                </a:lnTo>
                <a:lnTo>
                  <a:pt x="444" y="768"/>
                </a:lnTo>
                <a:lnTo>
                  <a:pt x="435" y="794"/>
                </a:lnTo>
                <a:lnTo>
                  <a:pt x="423" y="816"/>
                </a:lnTo>
                <a:lnTo>
                  <a:pt x="407" y="834"/>
                </a:lnTo>
                <a:lnTo>
                  <a:pt x="389" y="849"/>
                </a:lnTo>
                <a:lnTo>
                  <a:pt x="369" y="860"/>
                </a:lnTo>
                <a:lnTo>
                  <a:pt x="346" y="869"/>
                </a:lnTo>
                <a:lnTo>
                  <a:pt x="323" y="873"/>
                </a:lnTo>
                <a:lnTo>
                  <a:pt x="299" y="872"/>
                </a:lnTo>
                <a:lnTo>
                  <a:pt x="275" y="868"/>
                </a:lnTo>
                <a:lnTo>
                  <a:pt x="297" y="879"/>
                </a:lnTo>
                <a:lnTo>
                  <a:pt x="315" y="894"/>
                </a:lnTo>
                <a:lnTo>
                  <a:pt x="330" y="913"/>
                </a:lnTo>
                <a:lnTo>
                  <a:pt x="343" y="933"/>
                </a:lnTo>
                <a:lnTo>
                  <a:pt x="350" y="955"/>
                </a:lnTo>
                <a:lnTo>
                  <a:pt x="354" y="978"/>
                </a:lnTo>
                <a:lnTo>
                  <a:pt x="354" y="1003"/>
                </a:lnTo>
                <a:lnTo>
                  <a:pt x="350" y="1026"/>
                </a:lnTo>
                <a:lnTo>
                  <a:pt x="341" y="1050"/>
                </a:lnTo>
                <a:lnTo>
                  <a:pt x="327" y="1071"/>
                </a:lnTo>
                <a:lnTo>
                  <a:pt x="312" y="1088"/>
                </a:lnTo>
                <a:lnTo>
                  <a:pt x="293" y="1103"/>
                </a:lnTo>
                <a:lnTo>
                  <a:pt x="271" y="1113"/>
                </a:lnTo>
                <a:lnTo>
                  <a:pt x="248" y="1120"/>
                </a:lnTo>
                <a:lnTo>
                  <a:pt x="224" y="1123"/>
                </a:lnTo>
                <a:lnTo>
                  <a:pt x="201" y="1121"/>
                </a:lnTo>
                <a:lnTo>
                  <a:pt x="223" y="1131"/>
                </a:lnTo>
                <a:lnTo>
                  <a:pt x="244" y="1143"/>
                </a:lnTo>
                <a:lnTo>
                  <a:pt x="262" y="1159"/>
                </a:lnTo>
                <a:lnTo>
                  <a:pt x="276" y="1178"/>
                </a:lnTo>
                <a:lnTo>
                  <a:pt x="287" y="1199"/>
                </a:lnTo>
                <a:lnTo>
                  <a:pt x="294" y="1222"/>
                </a:lnTo>
                <a:lnTo>
                  <a:pt x="297" y="1246"/>
                </a:lnTo>
                <a:lnTo>
                  <a:pt x="295" y="1271"/>
                </a:lnTo>
                <a:lnTo>
                  <a:pt x="295" y="1271"/>
                </a:lnTo>
                <a:lnTo>
                  <a:pt x="289" y="1295"/>
                </a:lnTo>
                <a:lnTo>
                  <a:pt x="278" y="1317"/>
                </a:lnTo>
                <a:lnTo>
                  <a:pt x="264" y="1337"/>
                </a:lnTo>
                <a:lnTo>
                  <a:pt x="247" y="1353"/>
                </a:lnTo>
                <a:lnTo>
                  <a:pt x="228" y="1367"/>
                </a:lnTo>
                <a:lnTo>
                  <a:pt x="205" y="1376"/>
                </a:lnTo>
                <a:lnTo>
                  <a:pt x="182" y="1381"/>
                </a:lnTo>
                <a:lnTo>
                  <a:pt x="157" y="1383"/>
                </a:lnTo>
                <a:lnTo>
                  <a:pt x="184" y="1390"/>
                </a:lnTo>
                <a:lnTo>
                  <a:pt x="209" y="1403"/>
                </a:lnTo>
                <a:lnTo>
                  <a:pt x="230" y="1420"/>
                </a:lnTo>
                <a:lnTo>
                  <a:pt x="246" y="1442"/>
                </a:lnTo>
                <a:lnTo>
                  <a:pt x="260" y="1466"/>
                </a:lnTo>
                <a:lnTo>
                  <a:pt x="267" y="1493"/>
                </a:lnTo>
                <a:lnTo>
                  <a:pt x="269" y="1521"/>
                </a:lnTo>
                <a:lnTo>
                  <a:pt x="264" y="1549"/>
                </a:lnTo>
                <a:lnTo>
                  <a:pt x="254" y="1576"/>
                </a:lnTo>
                <a:lnTo>
                  <a:pt x="239" y="1599"/>
                </a:lnTo>
                <a:lnTo>
                  <a:pt x="219" y="1618"/>
                </a:lnTo>
                <a:lnTo>
                  <a:pt x="196" y="1633"/>
                </a:lnTo>
                <a:lnTo>
                  <a:pt x="170" y="1643"/>
                </a:lnTo>
                <a:lnTo>
                  <a:pt x="142" y="1647"/>
                </a:lnTo>
                <a:lnTo>
                  <a:pt x="170" y="1652"/>
                </a:lnTo>
                <a:lnTo>
                  <a:pt x="196" y="1663"/>
                </a:lnTo>
                <a:lnTo>
                  <a:pt x="219" y="1677"/>
                </a:lnTo>
                <a:lnTo>
                  <a:pt x="239" y="1697"/>
                </a:lnTo>
                <a:lnTo>
                  <a:pt x="255" y="1719"/>
                </a:lnTo>
                <a:lnTo>
                  <a:pt x="264" y="1745"/>
                </a:lnTo>
                <a:lnTo>
                  <a:pt x="269" y="1774"/>
                </a:lnTo>
                <a:lnTo>
                  <a:pt x="267" y="1803"/>
                </a:lnTo>
                <a:lnTo>
                  <a:pt x="260" y="1829"/>
                </a:lnTo>
                <a:lnTo>
                  <a:pt x="247" y="1854"/>
                </a:lnTo>
                <a:lnTo>
                  <a:pt x="231" y="1874"/>
                </a:lnTo>
                <a:lnTo>
                  <a:pt x="209" y="1892"/>
                </a:lnTo>
                <a:lnTo>
                  <a:pt x="185" y="1905"/>
                </a:lnTo>
                <a:lnTo>
                  <a:pt x="157" y="1912"/>
                </a:lnTo>
                <a:lnTo>
                  <a:pt x="182" y="1913"/>
                </a:lnTo>
                <a:lnTo>
                  <a:pt x="206" y="1918"/>
                </a:lnTo>
                <a:lnTo>
                  <a:pt x="228" y="1929"/>
                </a:lnTo>
                <a:lnTo>
                  <a:pt x="247" y="1942"/>
                </a:lnTo>
                <a:lnTo>
                  <a:pt x="265" y="1959"/>
                </a:lnTo>
                <a:lnTo>
                  <a:pt x="278" y="1977"/>
                </a:lnTo>
                <a:lnTo>
                  <a:pt x="290" y="2000"/>
                </a:lnTo>
                <a:lnTo>
                  <a:pt x="296" y="2025"/>
                </a:lnTo>
                <a:lnTo>
                  <a:pt x="297" y="2049"/>
                </a:lnTo>
                <a:lnTo>
                  <a:pt x="295" y="2073"/>
                </a:lnTo>
                <a:lnTo>
                  <a:pt x="288" y="2097"/>
                </a:lnTo>
                <a:lnTo>
                  <a:pt x="276" y="2118"/>
                </a:lnTo>
                <a:lnTo>
                  <a:pt x="262" y="2136"/>
                </a:lnTo>
                <a:lnTo>
                  <a:pt x="244" y="2153"/>
                </a:lnTo>
                <a:lnTo>
                  <a:pt x="224" y="2165"/>
                </a:lnTo>
                <a:lnTo>
                  <a:pt x="201" y="2174"/>
                </a:lnTo>
                <a:lnTo>
                  <a:pt x="225" y="2172"/>
                </a:lnTo>
                <a:lnTo>
                  <a:pt x="249" y="2175"/>
                </a:lnTo>
                <a:lnTo>
                  <a:pt x="272" y="2181"/>
                </a:lnTo>
                <a:lnTo>
                  <a:pt x="294" y="2193"/>
                </a:lnTo>
                <a:lnTo>
                  <a:pt x="313" y="2207"/>
                </a:lnTo>
                <a:lnTo>
                  <a:pt x="329" y="2225"/>
                </a:lnTo>
                <a:lnTo>
                  <a:pt x="342" y="2245"/>
                </a:lnTo>
                <a:lnTo>
                  <a:pt x="351" y="2268"/>
                </a:lnTo>
                <a:lnTo>
                  <a:pt x="356" y="2293"/>
                </a:lnTo>
                <a:lnTo>
                  <a:pt x="356" y="2317"/>
                </a:lnTo>
                <a:lnTo>
                  <a:pt x="352" y="2340"/>
                </a:lnTo>
                <a:lnTo>
                  <a:pt x="344" y="2362"/>
                </a:lnTo>
                <a:lnTo>
                  <a:pt x="333" y="2383"/>
                </a:lnTo>
                <a:lnTo>
                  <a:pt x="317" y="2400"/>
                </a:lnTo>
                <a:lnTo>
                  <a:pt x="298" y="2416"/>
                </a:lnTo>
                <a:lnTo>
                  <a:pt x="277" y="2428"/>
                </a:lnTo>
                <a:lnTo>
                  <a:pt x="301" y="2423"/>
                </a:lnTo>
                <a:lnTo>
                  <a:pt x="325" y="2423"/>
                </a:lnTo>
                <a:lnTo>
                  <a:pt x="348" y="2427"/>
                </a:lnTo>
                <a:lnTo>
                  <a:pt x="371" y="2434"/>
                </a:lnTo>
                <a:lnTo>
                  <a:pt x="391" y="2445"/>
                </a:lnTo>
                <a:lnTo>
                  <a:pt x="409" y="2461"/>
                </a:lnTo>
                <a:lnTo>
                  <a:pt x="425" y="2479"/>
                </a:lnTo>
                <a:lnTo>
                  <a:pt x="437" y="2500"/>
                </a:lnTo>
                <a:lnTo>
                  <a:pt x="446" y="2527"/>
                </a:lnTo>
                <a:lnTo>
                  <a:pt x="449" y="2554"/>
                </a:lnTo>
                <a:lnTo>
                  <a:pt x="447" y="2579"/>
                </a:lnTo>
                <a:lnTo>
                  <a:pt x="440" y="2605"/>
                </a:lnTo>
                <a:lnTo>
                  <a:pt x="427" y="2629"/>
                </a:lnTo>
                <a:lnTo>
                  <a:pt x="410" y="2650"/>
                </a:lnTo>
                <a:lnTo>
                  <a:pt x="390" y="2666"/>
                </a:lnTo>
                <a:lnTo>
                  <a:pt x="411" y="2659"/>
                </a:lnTo>
                <a:lnTo>
                  <a:pt x="434" y="2655"/>
                </a:lnTo>
                <a:lnTo>
                  <a:pt x="457" y="2655"/>
                </a:lnTo>
                <a:lnTo>
                  <a:pt x="480" y="2659"/>
                </a:lnTo>
                <a:lnTo>
                  <a:pt x="502" y="2667"/>
                </a:lnTo>
                <a:lnTo>
                  <a:pt x="523" y="2678"/>
                </a:lnTo>
                <a:lnTo>
                  <a:pt x="540" y="2694"/>
                </a:lnTo>
                <a:lnTo>
                  <a:pt x="556" y="2713"/>
                </a:lnTo>
                <a:lnTo>
                  <a:pt x="569" y="2736"/>
                </a:lnTo>
                <a:lnTo>
                  <a:pt x="577" y="2761"/>
                </a:lnTo>
                <a:lnTo>
                  <a:pt x="580" y="2787"/>
                </a:lnTo>
                <a:lnTo>
                  <a:pt x="578" y="2812"/>
                </a:lnTo>
                <a:lnTo>
                  <a:pt x="570" y="2836"/>
                </a:lnTo>
                <a:lnTo>
                  <a:pt x="559" y="2859"/>
                </a:lnTo>
                <a:lnTo>
                  <a:pt x="542" y="2880"/>
                </a:lnTo>
                <a:lnTo>
                  <a:pt x="565" y="2866"/>
                </a:lnTo>
                <a:lnTo>
                  <a:pt x="589" y="2858"/>
                </a:lnTo>
                <a:lnTo>
                  <a:pt x="614" y="2855"/>
                </a:lnTo>
                <a:lnTo>
                  <a:pt x="640" y="2856"/>
                </a:lnTo>
                <a:lnTo>
                  <a:pt x="665" y="2861"/>
                </a:lnTo>
                <a:lnTo>
                  <a:pt x="688" y="2872"/>
                </a:lnTo>
                <a:lnTo>
                  <a:pt x="710" y="2888"/>
                </a:lnTo>
                <a:lnTo>
                  <a:pt x="727" y="2905"/>
                </a:lnTo>
                <a:lnTo>
                  <a:pt x="741" y="2926"/>
                </a:lnTo>
                <a:lnTo>
                  <a:pt x="750" y="2949"/>
                </a:lnTo>
                <a:lnTo>
                  <a:pt x="755" y="2971"/>
                </a:lnTo>
                <a:lnTo>
                  <a:pt x="755" y="2995"/>
                </a:lnTo>
                <a:lnTo>
                  <a:pt x="752" y="3019"/>
                </a:lnTo>
                <a:lnTo>
                  <a:pt x="745" y="3041"/>
                </a:lnTo>
                <a:lnTo>
                  <a:pt x="762" y="3024"/>
                </a:lnTo>
                <a:lnTo>
                  <a:pt x="781" y="3011"/>
                </a:lnTo>
                <a:lnTo>
                  <a:pt x="802" y="3000"/>
                </a:lnTo>
                <a:lnTo>
                  <a:pt x="826" y="2994"/>
                </a:lnTo>
                <a:lnTo>
                  <a:pt x="850" y="2992"/>
                </a:lnTo>
                <a:lnTo>
                  <a:pt x="873" y="2994"/>
                </a:lnTo>
                <a:lnTo>
                  <a:pt x="896" y="2999"/>
                </a:lnTo>
                <a:lnTo>
                  <a:pt x="921" y="3012"/>
                </a:lnTo>
                <a:lnTo>
                  <a:pt x="941" y="3027"/>
                </a:lnTo>
                <a:lnTo>
                  <a:pt x="959" y="3047"/>
                </a:lnTo>
                <a:lnTo>
                  <a:pt x="972" y="3069"/>
                </a:lnTo>
                <a:lnTo>
                  <a:pt x="981" y="3093"/>
                </a:lnTo>
                <a:lnTo>
                  <a:pt x="984" y="3119"/>
                </a:lnTo>
                <a:lnTo>
                  <a:pt x="993" y="3095"/>
                </a:lnTo>
                <a:lnTo>
                  <a:pt x="1008" y="3073"/>
                </a:lnTo>
                <a:lnTo>
                  <a:pt x="1026" y="3055"/>
                </a:lnTo>
                <a:lnTo>
                  <a:pt x="1046" y="3039"/>
                </a:lnTo>
                <a:lnTo>
                  <a:pt x="1070" y="3029"/>
                </a:lnTo>
                <a:lnTo>
                  <a:pt x="1097" y="3023"/>
                </a:lnTo>
                <a:lnTo>
                  <a:pt x="1124" y="3023"/>
                </a:lnTo>
                <a:lnTo>
                  <a:pt x="1151" y="3027"/>
                </a:lnTo>
                <a:lnTo>
                  <a:pt x="1176" y="3037"/>
                </a:lnTo>
                <a:lnTo>
                  <a:pt x="1198" y="3052"/>
                </a:lnTo>
                <a:lnTo>
                  <a:pt x="1217" y="3070"/>
                </a:lnTo>
                <a:lnTo>
                  <a:pt x="1232" y="3092"/>
                </a:lnTo>
                <a:lnTo>
                  <a:pt x="1229" y="3069"/>
                </a:lnTo>
                <a:lnTo>
                  <a:pt x="1230" y="3047"/>
                </a:lnTo>
                <a:lnTo>
                  <a:pt x="1236" y="3024"/>
                </a:lnTo>
                <a:lnTo>
                  <a:pt x="1245" y="3003"/>
                </a:lnTo>
                <a:lnTo>
                  <a:pt x="1257" y="2984"/>
                </a:lnTo>
                <a:lnTo>
                  <a:pt x="1273" y="2966"/>
                </a:lnTo>
                <a:lnTo>
                  <a:pt x="1293" y="2952"/>
                </a:lnTo>
                <a:lnTo>
                  <a:pt x="1316" y="2940"/>
                </a:lnTo>
                <a:lnTo>
                  <a:pt x="1340" y="2934"/>
                </a:lnTo>
                <a:lnTo>
                  <a:pt x="1365" y="2932"/>
                </a:lnTo>
                <a:lnTo>
                  <a:pt x="1389" y="2934"/>
                </a:lnTo>
                <a:lnTo>
                  <a:pt x="1413" y="2941"/>
                </a:lnTo>
                <a:lnTo>
                  <a:pt x="1435" y="2953"/>
                </a:lnTo>
                <a:lnTo>
                  <a:pt x="1455" y="2967"/>
                </a:lnTo>
                <a:lnTo>
                  <a:pt x="1442" y="2946"/>
                </a:lnTo>
                <a:lnTo>
                  <a:pt x="1434" y="2922"/>
                </a:lnTo>
                <a:lnTo>
                  <a:pt x="1431" y="2897"/>
                </a:lnTo>
                <a:lnTo>
                  <a:pt x="1432" y="2872"/>
                </a:lnTo>
                <a:lnTo>
                  <a:pt x="1438" y="2849"/>
                </a:lnTo>
                <a:lnTo>
                  <a:pt x="1449" y="2825"/>
                </a:lnTo>
                <a:lnTo>
                  <a:pt x="1463" y="2804"/>
                </a:lnTo>
                <a:lnTo>
                  <a:pt x="1484" y="2786"/>
                </a:lnTo>
                <a:lnTo>
                  <a:pt x="1506" y="2771"/>
                </a:lnTo>
                <a:lnTo>
                  <a:pt x="1531" y="2762"/>
                </a:lnTo>
                <a:lnTo>
                  <a:pt x="1556" y="2758"/>
                </a:lnTo>
                <a:lnTo>
                  <a:pt x="1582" y="2759"/>
                </a:lnTo>
                <a:lnTo>
                  <a:pt x="1608" y="2765"/>
                </a:lnTo>
                <a:lnTo>
                  <a:pt x="1631" y="2775"/>
                </a:lnTo>
                <a:lnTo>
                  <a:pt x="1613" y="2757"/>
                </a:lnTo>
                <a:lnTo>
                  <a:pt x="1598" y="2734"/>
                </a:lnTo>
                <a:lnTo>
                  <a:pt x="1589" y="2710"/>
                </a:lnTo>
                <a:lnTo>
                  <a:pt x="1584" y="2685"/>
                </a:lnTo>
                <a:lnTo>
                  <a:pt x="1584" y="2659"/>
                </a:lnTo>
                <a:lnTo>
                  <a:pt x="1589" y="2633"/>
                </a:lnTo>
                <a:lnTo>
                  <a:pt x="1599" y="2607"/>
                </a:lnTo>
                <a:lnTo>
                  <a:pt x="1614" y="2588"/>
                </a:lnTo>
                <a:lnTo>
                  <a:pt x="1630" y="2570"/>
                </a:lnTo>
                <a:lnTo>
                  <a:pt x="1649" y="2557"/>
                </a:lnTo>
                <a:lnTo>
                  <a:pt x="1671" y="2548"/>
                </a:lnTo>
                <a:lnTo>
                  <a:pt x="1693" y="2541"/>
                </a:lnTo>
                <a:lnTo>
                  <a:pt x="1717" y="2539"/>
                </a:lnTo>
                <a:lnTo>
                  <a:pt x="1741" y="2541"/>
                </a:lnTo>
                <a:lnTo>
                  <a:pt x="1763" y="2548"/>
                </a:lnTo>
                <a:lnTo>
                  <a:pt x="1741" y="2532"/>
                </a:lnTo>
                <a:lnTo>
                  <a:pt x="1722" y="2512"/>
                </a:lnTo>
                <a:lnTo>
                  <a:pt x="1707" y="2490"/>
                </a:lnTo>
                <a:lnTo>
                  <a:pt x="1698" y="2465"/>
                </a:lnTo>
                <a:lnTo>
                  <a:pt x="1694" y="2438"/>
                </a:lnTo>
                <a:lnTo>
                  <a:pt x="1695" y="2411"/>
                </a:lnTo>
                <a:lnTo>
                  <a:pt x="1702" y="2384"/>
                </a:lnTo>
                <a:lnTo>
                  <a:pt x="1712" y="2362"/>
                </a:lnTo>
                <a:lnTo>
                  <a:pt x="1726" y="2342"/>
                </a:lnTo>
                <a:lnTo>
                  <a:pt x="1744" y="2326"/>
                </a:lnTo>
                <a:lnTo>
                  <a:pt x="1763" y="2312"/>
                </a:lnTo>
                <a:lnTo>
                  <a:pt x="1785" y="2303"/>
                </a:lnTo>
                <a:lnTo>
                  <a:pt x="1808" y="2298"/>
                </a:lnTo>
                <a:lnTo>
                  <a:pt x="1832" y="2296"/>
                </a:lnTo>
                <a:lnTo>
                  <a:pt x="1857" y="2299"/>
                </a:lnTo>
                <a:lnTo>
                  <a:pt x="1834" y="2289"/>
                </a:lnTo>
                <a:lnTo>
                  <a:pt x="1815" y="2275"/>
                </a:lnTo>
                <a:lnTo>
                  <a:pt x="1799" y="2258"/>
                </a:lnTo>
                <a:lnTo>
                  <a:pt x="1785" y="2238"/>
                </a:lnTo>
                <a:lnTo>
                  <a:pt x="1775" y="2217"/>
                </a:lnTo>
                <a:lnTo>
                  <a:pt x="1770" y="2194"/>
                </a:lnTo>
                <a:lnTo>
                  <a:pt x="1768" y="2169"/>
                </a:lnTo>
                <a:lnTo>
                  <a:pt x="1771" y="2144"/>
                </a:lnTo>
                <a:lnTo>
                  <a:pt x="1779" y="2121"/>
                </a:lnTo>
                <a:lnTo>
                  <a:pt x="1790" y="2099"/>
                </a:lnTo>
                <a:lnTo>
                  <a:pt x="1806" y="2080"/>
                </a:lnTo>
                <a:lnTo>
                  <a:pt x="1824" y="2065"/>
                </a:lnTo>
                <a:lnTo>
                  <a:pt x="1844" y="2054"/>
                </a:lnTo>
                <a:lnTo>
                  <a:pt x="1867" y="2045"/>
                </a:lnTo>
                <a:lnTo>
                  <a:pt x="1891" y="2041"/>
                </a:lnTo>
                <a:lnTo>
                  <a:pt x="1916" y="2041"/>
                </a:lnTo>
                <a:lnTo>
                  <a:pt x="1889" y="2032"/>
                </a:lnTo>
                <a:lnTo>
                  <a:pt x="1865" y="2019"/>
                </a:lnTo>
                <a:lnTo>
                  <a:pt x="1845" y="2000"/>
                </a:lnTo>
                <a:lnTo>
                  <a:pt x="1829" y="1977"/>
                </a:lnTo>
                <a:lnTo>
                  <a:pt x="1818" y="1953"/>
                </a:lnTo>
                <a:lnTo>
                  <a:pt x="1812" y="1926"/>
                </a:lnTo>
                <a:lnTo>
                  <a:pt x="1812" y="1897"/>
                </a:lnTo>
                <a:lnTo>
                  <a:pt x="1817" y="1872"/>
                </a:lnTo>
                <a:lnTo>
                  <a:pt x="1826" y="1849"/>
                </a:lnTo>
                <a:lnTo>
                  <a:pt x="1839" y="1830"/>
                </a:lnTo>
                <a:lnTo>
                  <a:pt x="1855" y="1812"/>
                </a:lnTo>
                <a:lnTo>
                  <a:pt x="1875" y="1798"/>
                </a:lnTo>
                <a:lnTo>
                  <a:pt x="1895" y="1788"/>
                </a:lnTo>
                <a:lnTo>
                  <a:pt x="1919" y="1780"/>
                </a:lnTo>
                <a:lnTo>
                  <a:pt x="1943" y="1778"/>
                </a:lnTo>
                <a:lnTo>
                  <a:pt x="1916" y="1771"/>
                </a:lnTo>
                <a:lnTo>
                  <a:pt x="1891" y="1760"/>
                </a:lnTo>
                <a:lnTo>
                  <a:pt x="1869" y="1744"/>
                </a:lnTo>
                <a:lnTo>
                  <a:pt x="1851" y="1724"/>
                </a:lnTo>
                <a:lnTo>
                  <a:pt x="1837" y="1700"/>
                </a:lnTo>
                <a:lnTo>
                  <a:pt x="1829" y="1674"/>
                </a:lnTo>
                <a:lnTo>
                  <a:pt x="1826" y="1645"/>
                </a:lnTo>
                <a:lnTo>
                  <a:pt x="1826" y="1641"/>
                </a:lnTo>
                <a:lnTo>
                  <a:pt x="1829" y="1612"/>
                </a:lnTo>
                <a:lnTo>
                  <a:pt x="1837" y="1585"/>
                </a:lnTo>
                <a:lnTo>
                  <a:pt x="1851" y="1562"/>
                </a:lnTo>
                <a:lnTo>
                  <a:pt x="1869" y="1541"/>
                </a:lnTo>
                <a:lnTo>
                  <a:pt x="1891" y="1526"/>
                </a:lnTo>
                <a:lnTo>
                  <a:pt x="1917" y="1513"/>
                </a:lnTo>
                <a:lnTo>
                  <a:pt x="1944" y="1508"/>
                </a:lnTo>
                <a:lnTo>
                  <a:pt x="1919" y="1505"/>
                </a:lnTo>
                <a:lnTo>
                  <a:pt x="1896" y="1499"/>
                </a:lnTo>
                <a:lnTo>
                  <a:pt x="1875" y="1487"/>
                </a:lnTo>
                <a:lnTo>
                  <a:pt x="1856" y="1473"/>
                </a:lnTo>
                <a:lnTo>
                  <a:pt x="1839" y="1455"/>
                </a:lnTo>
                <a:lnTo>
                  <a:pt x="1826" y="1436"/>
                </a:lnTo>
                <a:lnTo>
                  <a:pt x="1816" y="1413"/>
                </a:lnTo>
                <a:lnTo>
                  <a:pt x="1811" y="1388"/>
                </a:lnTo>
                <a:lnTo>
                  <a:pt x="1811" y="1360"/>
                </a:lnTo>
                <a:lnTo>
                  <a:pt x="1817" y="1333"/>
                </a:lnTo>
                <a:lnTo>
                  <a:pt x="1829" y="1308"/>
                </a:lnTo>
                <a:lnTo>
                  <a:pt x="1844" y="1286"/>
                </a:lnTo>
                <a:lnTo>
                  <a:pt x="1864" y="1268"/>
                </a:lnTo>
                <a:lnTo>
                  <a:pt x="1888" y="1253"/>
                </a:lnTo>
                <a:lnTo>
                  <a:pt x="1915" y="1244"/>
                </a:lnTo>
                <a:lnTo>
                  <a:pt x="1890" y="1244"/>
                </a:lnTo>
                <a:lnTo>
                  <a:pt x="1866" y="1240"/>
                </a:lnTo>
                <a:lnTo>
                  <a:pt x="1843" y="1232"/>
                </a:lnTo>
                <a:lnTo>
                  <a:pt x="1824" y="1219"/>
                </a:lnTo>
                <a:lnTo>
                  <a:pt x="1805" y="1205"/>
                </a:lnTo>
                <a:lnTo>
                  <a:pt x="1790" y="1186"/>
                </a:lnTo>
                <a:lnTo>
                  <a:pt x="1778" y="1165"/>
                </a:lnTo>
                <a:lnTo>
                  <a:pt x="1771" y="1141"/>
                </a:lnTo>
                <a:lnTo>
                  <a:pt x="1768" y="1116"/>
                </a:lnTo>
                <a:lnTo>
                  <a:pt x="1769" y="1092"/>
                </a:lnTo>
                <a:lnTo>
                  <a:pt x="1774" y="1069"/>
                </a:lnTo>
                <a:lnTo>
                  <a:pt x="1784" y="1047"/>
                </a:lnTo>
                <a:lnTo>
                  <a:pt x="1797" y="1028"/>
                </a:lnTo>
                <a:lnTo>
                  <a:pt x="1813" y="1011"/>
                </a:lnTo>
                <a:lnTo>
                  <a:pt x="1833" y="997"/>
                </a:lnTo>
                <a:lnTo>
                  <a:pt x="1855" y="986"/>
                </a:lnTo>
                <a:lnTo>
                  <a:pt x="1831" y="989"/>
                </a:lnTo>
                <a:lnTo>
                  <a:pt x="1807" y="988"/>
                </a:lnTo>
                <a:lnTo>
                  <a:pt x="1784" y="982"/>
                </a:lnTo>
                <a:lnTo>
                  <a:pt x="1762" y="973"/>
                </a:lnTo>
                <a:lnTo>
                  <a:pt x="1743" y="960"/>
                </a:lnTo>
                <a:lnTo>
                  <a:pt x="1725" y="944"/>
                </a:lnTo>
                <a:lnTo>
                  <a:pt x="1710" y="924"/>
                </a:lnTo>
                <a:lnTo>
                  <a:pt x="1700" y="902"/>
                </a:lnTo>
                <a:lnTo>
                  <a:pt x="1693" y="878"/>
                </a:lnTo>
                <a:lnTo>
                  <a:pt x="1692" y="854"/>
                </a:lnTo>
                <a:lnTo>
                  <a:pt x="1694" y="831"/>
                </a:lnTo>
                <a:lnTo>
                  <a:pt x="1700" y="808"/>
                </a:lnTo>
                <a:lnTo>
                  <a:pt x="1710" y="787"/>
                </a:lnTo>
                <a:lnTo>
                  <a:pt x="1724" y="769"/>
                </a:lnTo>
                <a:lnTo>
                  <a:pt x="1742" y="752"/>
                </a:lnTo>
                <a:lnTo>
                  <a:pt x="1761" y="739"/>
                </a:lnTo>
                <a:lnTo>
                  <a:pt x="1738" y="745"/>
                </a:lnTo>
                <a:lnTo>
                  <a:pt x="1715" y="747"/>
                </a:lnTo>
                <a:lnTo>
                  <a:pt x="1691" y="745"/>
                </a:lnTo>
                <a:lnTo>
                  <a:pt x="1669" y="739"/>
                </a:lnTo>
                <a:lnTo>
                  <a:pt x="1647" y="728"/>
                </a:lnTo>
                <a:lnTo>
                  <a:pt x="1628" y="716"/>
                </a:lnTo>
                <a:lnTo>
                  <a:pt x="1612" y="699"/>
                </a:lnTo>
                <a:lnTo>
                  <a:pt x="1597" y="679"/>
                </a:lnTo>
                <a:lnTo>
                  <a:pt x="1587" y="653"/>
                </a:lnTo>
                <a:lnTo>
                  <a:pt x="1582" y="627"/>
                </a:lnTo>
                <a:lnTo>
                  <a:pt x="1582" y="602"/>
                </a:lnTo>
                <a:lnTo>
                  <a:pt x="1586" y="576"/>
                </a:lnTo>
                <a:lnTo>
                  <a:pt x="1596" y="551"/>
                </a:lnTo>
                <a:lnTo>
                  <a:pt x="1610" y="529"/>
                </a:lnTo>
                <a:lnTo>
                  <a:pt x="1629" y="511"/>
                </a:lnTo>
                <a:lnTo>
                  <a:pt x="1604" y="521"/>
                </a:lnTo>
                <a:lnTo>
                  <a:pt x="1579" y="527"/>
                </a:lnTo>
                <a:lnTo>
                  <a:pt x="1554" y="528"/>
                </a:lnTo>
                <a:lnTo>
                  <a:pt x="1528" y="524"/>
                </a:lnTo>
                <a:lnTo>
                  <a:pt x="1504" y="515"/>
                </a:lnTo>
                <a:lnTo>
                  <a:pt x="1481" y="502"/>
                </a:lnTo>
                <a:lnTo>
                  <a:pt x="1461" y="483"/>
                </a:lnTo>
                <a:lnTo>
                  <a:pt x="1445" y="461"/>
                </a:lnTo>
                <a:lnTo>
                  <a:pt x="1435" y="439"/>
                </a:lnTo>
                <a:lnTo>
                  <a:pt x="1429" y="414"/>
                </a:lnTo>
                <a:lnTo>
                  <a:pt x="1428" y="389"/>
                </a:lnTo>
                <a:lnTo>
                  <a:pt x="1431" y="365"/>
                </a:lnTo>
                <a:lnTo>
                  <a:pt x="1439" y="342"/>
                </a:lnTo>
                <a:lnTo>
                  <a:pt x="1451" y="319"/>
                </a:lnTo>
                <a:lnTo>
                  <a:pt x="1431" y="335"/>
                </a:lnTo>
                <a:lnTo>
                  <a:pt x="1409" y="346"/>
                </a:lnTo>
                <a:lnTo>
                  <a:pt x="1386" y="353"/>
                </a:lnTo>
                <a:lnTo>
                  <a:pt x="1361" y="355"/>
                </a:lnTo>
                <a:lnTo>
                  <a:pt x="1336" y="353"/>
                </a:lnTo>
                <a:lnTo>
                  <a:pt x="1312" y="347"/>
                </a:lnTo>
                <a:lnTo>
                  <a:pt x="1290" y="336"/>
                </a:lnTo>
                <a:lnTo>
                  <a:pt x="1270" y="321"/>
                </a:lnTo>
                <a:lnTo>
                  <a:pt x="1253" y="305"/>
                </a:lnTo>
                <a:lnTo>
                  <a:pt x="1241" y="285"/>
                </a:lnTo>
                <a:lnTo>
                  <a:pt x="1232" y="264"/>
                </a:lnTo>
                <a:lnTo>
                  <a:pt x="1226" y="243"/>
                </a:lnTo>
                <a:lnTo>
                  <a:pt x="1225" y="220"/>
                </a:lnTo>
                <a:lnTo>
                  <a:pt x="1227" y="196"/>
                </a:lnTo>
                <a:lnTo>
                  <a:pt x="1213" y="219"/>
                </a:lnTo>
                <a:lnTo>
                  <a:pt x="1194" y="237"/>
                </a:lnTo>
                <a:lnTo>
                  <a:pt x="1172" y="252"/>
                </a:lnTo>
                <a:lnTo>
                  <a:pt x="1147" y="261"/>
                </a:lnTo>
                <a:lnTo>
                  <a:pt x="1121" y="266"/>
                </a:lnTo>
                <a:lnTo>
                  <a:pt x="1093" y="266"/>
                </a:lnTo>
                <a:lnTo>
                  <a:pt x="1067" y="261"/>
                </a:lnTo>
                <a:lnTo>
                  <a:pt x="1042" y="250"/>
                </a:lnTo>
                <a:lnTo>
                  <a:pt x="1021" y="236"/>
                </a:lnTo>
                <a:lnTo>
                  <a:pt x="1003" y="217"/>
                </a:lnTo>
                <a:lnTo>
                  <a:pt x="989" y="195"/>
                </a:lnTo>
                <a:lnTo>
                  <a:pt x="979" y="172"/>
                </a:lnTo>
                <a:close/>
                <a:moveTo>
                  <a:pt x="1096" y="0"/>
                </a:moveTo>
                <a:lnTo>
                  <a:pt x="1123" y="1"/>
                </a:lnTo>
                <a:lnTo>
                  <a:pt x="1150" y="7"/>
                </a:lnTo>
                <a:lnTo>
                  <a:pt x="1174" y="18"/>
                </a:lnTo>
                <a:lnTo>
                  <a:pt x="1196" y="32"/>
                </a:lnTo>
                <a:lnTo>
                  <a:pt x="1214" y="51"/>
                </a:lnTo>
                <a:lnTo>
                  <a:pt x="1228" y="73"/>
                </a:lnTo>
                <a:lnTo>
                  <a:pt x="1238" y="96"/>
                </a:lnTo>
                <a:lnTo>
                  <a:pt x="1243" y="122"/>
                </a:lnTo>
                <a:lnTo>
                  <a:pt x="1242" y="149"/>
                </a:lnTo>
                <a:lnTo>
                  <a:pt x="1242" y="154"/>
                </a:lnTo>
                <a:lnTo>
                  <a:pt x="1241" y="159"/>
                </a:lnTo>
                <a:lnTo>
                  <a:pt x="1242" y="157"/>
                </a:lnTo>
                <a:lnTo>
                  <a:pt x="1243" y="155"/>
                </a:lnTo>
                <a:lnTo>
                  <a:pt x="1245" y="152"/>
                </a:lnTo>
                <a:lnTo>
                  <a:pt x="1260" y="130"/>
                </a:lnTo>
                <a:lnTo>
                  <a:pt x="1281" y="113"/>
                </a:lnTo>
                <a:lnTo>
                  <a:pt x="1303" y="100"/>
                </a:lnTo>
                <a:lnTo>
                  <a:pt x="1328" y="92"/>
                </a:lnTo>
                <a:lnTo>
                  <a:pt x="1353" y="88"/>
                </a:lnTo>
                <a:lnTo>
                  <a:pt x="1379" y="90"/>
                </a:lnTo>
                <a:lnTo>
                  <a:pt x="1405" y="96"/>
                </a:lnTo>
                <a:lnTo>
                  <a:pt x="1430" y="108"/>
                </a:lnTo>
                <a:lnTo>
                  <a:pt x="1451" y="124"/>
                </a:lnTo>
                <a:lnTo>
                  <a:pt x="1468" y="144"/>
                </a:lnTo>
                <a:lnTo>
                  <a:pt x="1482" y="166"/>
                </a:lnTo>
                <a:lnTo>
                  <a:pt x="1490" y="190"/>
                </a:lnTo>
                <a:lnTo>
                  <a:pt x="1493" y="216"/>
                </a:lnTo>
                <a:lnTo>
                  <a:pt x="1492" y="242"/>
                </a:lnTo>
                <a:lnTo>
                  <a:pt x="1486" y="267"/>
                </a:lnTo>
                <a:lnTo>
                  <a:pt x="1475" y="291"/>
                </a:lnTo>
                <a:lnTo>
                  <a:pt x="1472" y="293"/>
                </a:lnTo>
                <a:lnTo>
                  <a:pt x="1471" y="295"/>
                </a:lnTo>
                <a:lnTo>
                  <a:pt x="1469" y="297"/>
                </a:lnTo>
                <a:lnTo>
                  <a:pt x="1471" y="296"/>
                </a:lnTo>
                <a:lnTo>
                  <a:pt x="1473" y="294"/>
                </a:lnTo>
                <a:lnTo>
                  <a:pt x="1496" y="279"/>
                </a:lnTo>
                <a:lnTo>
                  <a:pt x="1520" y="267"/>
                </a:lnTo>
                <a:lnTo>
                  <a:pt x="1545" y="262"/>
                </a:lnTo>
                <a:lnTo>
                  <a:pt x="1571" y="261"/>
                </a:lnTo>
                <a:lnTo>
                  <a:pt x="1596" y="265"/>
                </a:lnTo>
                <a:lnTo>
                  <a:pt x="1621" y="275"/>
                </a:lnTo>
                <a:lnTo>
                  <a:pt x="1643" y="289"/>
                </a:lnTo>
                <a:lnTo>
                  <a:pt x="1663" y="307"/>
                </a:lnTo>
                <a:lnTo>
                  <a:pt x="1678" y="329"/>
                </a:lnTo>
                <a:lnTo>
                  <a:pt x="1690" y="353"/>
                </a:lnTo>
                <a:lnTo>
                  <a:pt x="1695" y="378"/>
                </a:lnTo>
                <a:lnTo>
                  <a:pt x="1696" y="404"/>
                </a:lnTo>
                <a:lnTo>
                  <a:pt x="1692" y="429"/>
                </a:lnTo>
                <a:lnTo>
                  <a:pt x="1683" y="453"/>
                </a:lnTo>
                <a:lnTo>
                  <a:pt x="1669" y="476"/>
                </a:lnTo>
                <a:lnTo>
                  <a:pt x="1650" y="495"/>
                </a:lnTo>
                <a:lnTo>
                  <a:pt x="1647" y="497"/>
                </a:lnTo>
                <a:lnTo>
                  <a:pt x="1648" y="497"/>
                </a:lnTo>
                <a:lnTo>
                  <a:pt x="1649" y="496"/>
                </a:lnTo>
                <a:lnTo>
                  <a:pt x="1674" y="486"/>
                </a:lnTo>
                <a:lnTo>
                  <a:pt x="1700" y="481"/>
                </a:lnTo>
                <a:lnTo>
                  <a:pt x="1726" y="480"/>
                </a:lnTo>
                <a:lnTo>
                  <a:pt x="1752" y="485"/>
                </a:lnTo>
                <a:lnTo>
                  <a:pt x="1776" y="494"/>
                </a:lnTo>
                <a:lnTo>
                  <a:pt x="1798" y="508"/>
                </a:lnTo>
                <a:lnTo>
                  <a:pt x="1816" y="526"/>
                </a:lnTo>
                <a:lnTo>
                  <a:pt x="1832" y="548"/>
                </a:lnTo>
                <a:lnTo>
                  <a:pt x="1843" y="573"/>
                </a:lnTo>
                <a:lnTo>
                  <a:pt x="1849" y="599"/>
                </a:lnTo>
                <a:lnTo>
                  <a:pt x="1849" y="624"/>
                </a:lnTo>
                <a:lnTo>
                  <a:pt x="1844" y="650"/>
                </a:lnTo>
                <a:lnTo>
                  <a:pt x="1835" y="674"/>
                </a:lnTo>
                <a:lnTo>
                  <a:pt x="1822" y="695"/>
                </a:lnTo>
                <a:lnTo>
                  <a:pt x="1803" y="714"/>
                </a:lnTo>
                <a:lnTo>
                  <a:pt x="1781" y="729"/>
                </a:lnTo>
                <a:lnTo>
                  <a:pt x="1780" y="731"/>
                </a:lnTo>
                <a:lnTo>
                  <a:pt x="1806" y="723"/>
                </a:lnTo>
                <a:lnTo>
                  <a:pt x="1832" y="722"/>
                </a:lnTo>
                <a:lnTo>
                  <a:pt x="1858" y="726"/>
                </a:lnTo>
                <a:lnTo>
                  <a:pt x="1883" y="735"/>
                </a:lnTo>
                <a:lnTo>
                  <a:pt x="1905" y="747"/>
                </a:lnTo>
                <a:lnTo>
                  <a:pt x="1924" y="765"/>
                </a:lnTo>
                <a:lnTo>
                  <a:pt x="1940" y="785"/>
                </a:lnTo>
                <a:lnTo>
                  <a:pt x="1953" y="810"/>
                </a:lnTo>
                <a:lnTo>
                  <a:pt x="1959" y="836"/>
                </a:lnTo>
                <a:lnTo>
                  <a:pt x="1960" y="863"/>
                </a:lnTo>
                <a:lnTo>
                  <a:pt x="1957" y="887"/>
                </a:lnTo>
                <a:lnTo>
                  <a:pt x="1947" y="912"/>
                </a:lnTo>
                <a:lnTo>
                  <a:pt x="1935" y="934"/>
                </a:lnTo>
                <a:lnTo>
                  <a:pt x="1917" y="953"/>
                </a:lnTo>
                <a:lnTo>
                  <a:pt x="1896" y="969"/>
                </a:lnTo>
                <a:lnTo>
                  <a:pt x="1873" y="981"/>
                </a:lnTo>
                <a:lnTo>
                  <a:pt x="1873" y="981"/>
                </a:lnTo>
                <a:lnTo>
                  <a:pt x="1900" y="978"/>
                </a:lnTo>
                <a:lnTo>
                  <a:pt x="1926" y="980"/>
                </a:lnTo>
                <a:lnTo>
                  <a:pt x="1950" y="987"/>
                </a:lnTo>
                <a:lnTo>
                  <a:pt x="1973" y="999"/>
                </a:lnTo>
                <a:lnTo>
                  <a:pt x="1994" y="1014"/>
                </a:lnTo>
                <a:lnTo>
                  <a:pt x="2011" y="1034"/>
                </a:lnTo>
                <a:lnTo>
                  <a:pt x="2024" y="1056"/>
                </a:lnTo>
                <a:lnTo>
                  <a:pt x="2033" y="1081"/>
                </a:lnTo>
                <a:lnTo>
                  <a:pt x="2036" y="1108"/>
                </a:lnTo>
                <a:lnTo>
                  <a:pt x="2034" y="1135"/>
                </a:lnTo>
                <a:lnTo>
                  <a:pt x="2026" y="1159"/>
                </a:lnTo>
                <a:lnTo>
                  <a:pt x="2015" y="1182"/>
                </a:lnTo>
                <a:lnTo>
                  <a:pt x="1999" y="1203"/>
                </a:lnTo>
                <a:lnTo>
                  <a:pt x="1981" y="1219"/>
                </a:lnTo>
                <a:lnTo>
                  <a:pt x="1958" y="1233"/>
                </a:lnTo>
                <a:lnTo>
                  <a:pt x="1932" y="1241"/>
                </a:lnTo>
                <a:lnTo>
                  <a:pt x="1959" y="1241"/>
                </a:lnTo>
                <a:lnTo>
                  <a:pt x="1985" y="1246"/>
                </a:lnTo>
                <a:lnTo>
                  <a:pt x="2009" y="1256"/>
                </a:lnTo>
                <a:lnTo>
                  <a:pt x="2029" y="1270"/>
                </a:lnTo>
                <a:lnTo>
                  <a:pt x="2048" y="1288"/>
                </a:lnTo>
                <a:lnTo>
                  <a:pt x="2063" y="1309"/>
                </a:lnTo>
                <a:lnTo>
                  <a:pt x="2073" y="1333"/>
                </a:lnTo>
                <a:lnTo>
                  <a:pt x="2079" y="1360"/>
                </a:lnTo>
                <a:lnTo>
                  <a:pt x="2079" y="1386"/>
                </a:lnTo>
                <a:lnTo>
                  <a:pt x="2074" y="1412"/>
                </a:lnTo>
                <a:lnTo>
                  <a:pt x="2065" y="1436"/>
                </a:lnTo>
                <a:lnTo>
                  <a:pt x="2050" y="1458"/>
                </a:lnTo>
                <a:lnTo>
                  <a:pt x="2033" y="1476"/>
                </a:lnTo>
                <a:lnTo>
                  <a:pt x="2011" y="1491"/>
                </a:lnTo>
                <a:lnTo>
                  <a:pt x="1987" y="1501"/>
                </a:lnTo>
                <a:lnTo>
                  <a:pt x="1961" y="1506"/>
                </a:lnTo>
                <a:lnTo>
                  <a:pt x="1987" y="1509"/>
                </a:lnTo>
                <a:lnTo>
                  <a:pt x="2013" y="1517"/>
                </a:lnTo>
                <a:lnTo>
                  <a:pt x="2036" y="1530"/>
                </a:lnTo>
                <a:lnTo>
                  <a:pt x="2055" y="1546"/>
                </a:lnTo>
                <a:lnTo>
                  <a:pt x="2071" y="1566"/>
                </a:lnTo>
                <a:lnTo>
                  <a:pt x="2083" y="1588"/>
                </a:lnTo>
                <a:lnTo>
                  <a:pt x="2092" y="1613"/>
                </a:lnTo>
                <a:lnTo>
                  <a:pt x="2094" y="1640"/>
                </a:lnTo>
                <a:lnTo>
                  <a:pt x="2094" y="1645"/>
                </a:lnTo>
                <a:lnTo>
                  <a:pt x="2092" y="1672"/>
                </a:lnTo>
                <a:lnTo>
                  <a:pt x="2083" y="1697"/>
                </a:lnTo>
                <a:lnTo>
                  <a:pt x="2072" y="1719"/>
                </a:lnTo>
                <a:lnTo>
                  <a:pt x="2055" y="1739"/>
                </a:lnTo>
                <a:lnTo>
                  <a:pt x="2036" y="1756"/>
                </a:lnTo>
                <a:lnTo>
                  <a:pt x="2013" y="1768"/>
                </a:lnTo>
                <a:lnTo>
                  <a:pt x="1988" y="1776"/>
                </a:lnTo>
                <a:lnTo>
                  <a:pt x="1962" y="1779"/>
                </a:lnTo>
                <a:lnTo>
                  <a:pt x="1988" y="1784"/>
                </a:lnTo>
                <a:lnTo>
                  <a:pt x="2012" y="1795"/>
                </a:lnTo>
                <a:lnTo>
                  <a:pt x="2033" y="1810"/>
                </a:lnTo>
                <a:lnTo>
                  <a:pt x="2051" y="1828"/>
                </a:lnTo>
                <a:lnTo>
                  <a:pt x="2065" y="1849"/>
                </a:lnTo>
                <a:lnTo>
                  <a:pt x="2074" y="1873"/>
                </a:lnTo>
                <a:lnTo>
                  <a:pt x="2079" y="1898"/>
                </a:lnTo>
                <a:lnTo>
                  <a:pt x="2079" y="1925"/>
                </a:lnTo>
                <a:lnTo>
                  <a:pt x="2074" y="1951"/>
                </a:lnTo>
                <a:lnTo>
                  <a:pt x="2064" y="1975"/>
                </a:lnTo>
                <a:lnTo>
                  <a:pt x="2049" y="1997"/>
                </a:lnTo>
                <a:lnTo>
                  <a:pt x="2030" y="2014"/>
                </a:lnTo>
                <a:lnTo>
                  <a:pt x="2009" y="2029"/>
                </a:lnTo>
                <a:lnTo>
                  <a:pt x="1985" y="2039"/>
                </a:lnTo>
                <a:lnTo>
                  <a:pt x="1959" y="2044"/>
                </a:lnTo>
                <a:lnTo>
                  <a:pt x="1932" y="2044"/>
                </a:lnTo>
                <a:lnTo>
                  <a:pt x="1958" y="2053"/>
                </a:lnTo>
                <a:lnTo>
                  <a:pt x="1981" y="2066"/>
                </a:lnTo>
                <a:lnTo>
                  <a:pt x="2000" y="2082"/>
                </a:lnTo>
                <a:lnTo>
                  <a:pt x="2016" y="2102"/>
                </a:lnTo>
                <a:lnTo>
                  <a:pt x="2028" y="2126"/>
                </a:lnTo>
                <a:lnTo>
                  <a:pt x="2036" y="2151"/>
                </a:lnTo>
                <a:lnTo>
                  <a:pt x="2038" y="2176"/>
                </a:lnTo>
                <a:lnTo>
                  <a:pt x="2035" y="2203"/>
                </a:lnTo>
                <a:lnTo>
                  <a:pt x="2025" y="2229"/>
                </a:lnTo>
                <a:lnTo>
                  <a:pt x="2012" y="2252"/>
                </a:lnTo>
                <a:lnTo>
                  <a:pt x="1995" y="2271"/>
                </a:lnTo>
                <a:lnTo>
                  <a:pt x="1974" y="2287"/>
                </a:lnTo>
                <a:lnTo>
                  <a:pt x="1951" y="2298"/>
                </a:lnTo>
                <a:lnTo>
                  <a:pt x="1927" y="2305"/>
                </a:lnTo>
                <a:lnTo>
                  <a:pt x="1901" y="2307"/>
                </a:lnTo>
                <a:lnTo>
                  <a:pt x="1874" y="2304"/>
                </a:lnTo>
                <a:lnTo>
                  <a:pt x="1874" y="2304"/>
                </a:lnTo>
                <a:lnTo>
                  <a:pt x="1874" y="2304"/>
                </a:lnTo>
                <a:lnTo>
                  <a:pt x="1898" y="2317"/>
                </a:lnTo>
                <a:lnTo>
                  <a:pt x="1919" y="2332"/>
                </a:lnTo>
                <a:lnTo>
                  <a:pt x="1937" y="2352"/>
                </a:lnTo>
                <a:lnTo>
                  <a:pt x="1949" y="2373"/>
                </a:lnTo>
                <a:lnTo>
                  <a:pt x="1958" y="2397"/>
                </a:lnTo>
                <a:lnTo>
                  <a:pt x="1962" y="2423"/>
                </a:lnTo>
                <a:lnTo>
                  <a:pt x="1961" y="2449"/>
                </a:lnTo>
                <a:lnTo>
                  <a:pt x="1954" y="2475"/>
                </a:lnTo>
                <a:lnTo>
                  <a:pt x="1942" y="2500"/>
                </a:lnTo>
                <a:lnTo>
                  <a:pt x="1927" y="2521"/>
                </a:lnTo>
                <a:lnTo>
                  <a:pt x="1907" y="2538"/>
                </a:lnTo>
                <a:lnTo>
                  <a:pt x="1885" y="2551"/>
                </a:lnTo>
                <a:lnTo>
                  <a:pt x="1860" y="2560"/>
                </a:lnTo>
                <a:lnTo>
                  <a:pt x="1834" y="2563"/>
                </a:lnTo>
                <a:lnTo>
                  <a:pt x="1808" y="2562"/>
                </a:lnTo>
                <a:lnTo>
                  <a:pt x="1782" y="2556"/>
                </a:lnTo>
                <a:lnTo>
                  <a:pt x="1782" y="2556"/>
                </a:lnTo>
                <a:lnTo>
                  <a:pt x="1805" y="2571"/>
                </a:lnTo>
                <a:lnTo>
                  <a:pt x="1823" y="2590"/>
                </a:lnTo>
                <a:lnTo>
                  <a:pt x="1837" y="2611"/>
                </a:lnTo>
                <a:lnTo>
                  <a:pt x="1847" y="2635"/>
                </a:lnTo>
                <a:lnTo>
                  <a:pt x="1852" y="2661"/>
                </a:lnTo>
                <a:lnTo>
                  <a:pt x="1851" y="2687"/>
                </a:lnTo>
                <a:lnTo>
                  <a:pt x="1845" y="2713"/>
                </a:lnTo>
                <a:lnTo>
                  <a:pt x="1835" y="2737"/>
                </a:lnTo>
                <a:lnTo>
                  <a:pt x="1820" y="2759"/>
                </a:lnTo>
                <a:lnTo>
                  <a:pt x="1801" y="2777"/>
                </a:lnTo>
                <a:lnTo>
                  <a:pt x="1779" y="2791"/>
                </a:lnTo>
                <a:lnTo>
                  <a:pt x="1754" y="2801"/>
                </a:lnTo>
                <a:lnTo>
                  <a:pt x="1729" y="2805"/>
                </a:lnTo>
                <a:lnTo>
                  <a:pt x="1703" y="2805"/>
                </a:lnTo>
                <a:lnTo>
                  <a:pt x="1677" y="2800"/>
                </a:lnTo>
                <a:lnTo>
                  <a:pt x="1652" y="2789"/>
                </a:lnTo>
                <a:lnTo>
                  <a:pt x="1652" y="2790"/>
                </a:lnTo>
                <a:lnTo>
                  <a:pt x="1653" y="2790"/>
                </a:lnTo>
                <a:lnTo>
                  <a:pt x="1672" y="2810"/>
                </a:lnTo>
                <a:lnTo>
                  <a:pt x="1687" y="2832"/>
                </a:lnTo>
                <a:lnTo>
                  <a:pt x="1695" y="2857"/>
                </a:lnTo>
                <a:lnTo>
                  <a:pt x="1700" y="2882"/>
                </a:lnTo>
                <a:lnTo>
                  <a:pt x="1699" y="2907"/>
                </a:lnTo>
                <a:lnTo>
                  <a:pt x="1694" y="2932"/>
                </a:lnTo>
                <a:lnTo>
                  <a:pt x="1682" y="2957"/>
                </a:lnTo>
                <a:lnTo>
                  <a:pt x="1667" y="2979"/>
                </a:lnTo>
                <a:lnTo>
                  <a:pt x="1647" y="2997"/>
                </a:lnTo>
                <a:lnTo>
                  <a:pt x="1625" y="3011"/>
                </a:lnTo>
                <a:lnTo>
                  <a:pt x="1600" y="3020"/>
                </a:lnTo>
                <a:lnTo>
                  <a:pt x="1575" y="3024"/>
                </a:lnTo>
                <a:lnTo>
                  <a:pt x="1549" y="3024"/>
                </a:lnTo>
                <a:lnTo>
                  <a:pt x="1523" y="3018"/>
                </a:lnTo>
                <a:lnTo>
                  <a:pt x="1499" y="3007"/>
                </a:lnTo>
                <a:lnTo>
                  <a:pt x="1478" y="2992"/>
                </a:lnTo>
                <a:lnTo>
                  <a:pt x="1476" y="2991"/>
                </a:lnTo>
                <a:lnTo>
                  <a:pt x="1475" y="2989"/>
                </a:lnTo>
                <a:lnTo>
                  <a:pt x="1476" y="2992"/>
                </a:lnTo>
                <a:lnTo>
                  <a:pt x="1478" y="2995"/>
                </a:lnTo>
                <a:lnTo>
                  <a:pt x="1490" y="3020"/>
                </a:lnTo>
                <a:lnTo>
                  <a:pt x="1496" y="3045"/>
                </a:lnTo>
                <a:lnTo>
                  <a:pt x="1498" y="3070"/>
                </a:lnTo>
                <a:lnTo>
                  <a:pt x="1494" y="3096"/>
                </a:lnTo>
                <a:lnTo>
                  <a:pt x="1486" y="3120"/>
                </a:lnTo>
                <a:lnTo>
                  <a:pt x="1473" y="3143"/>
                </a:lnTo>
                <a:lnTo>
                  <a:pt x="1456" y="3162"/>
                </a:lnTo>
                <a:lnTo>
                  <a:pt x="1434" y="3179"/>
                </a:lnTo>
                <a:lnTo>
                  <a:pt x="1410" y="3191"/>
                </a:lnTo>
                <a:lnTo>
                  <a:pt x="1384" y="3197"/>
                </a:lnTo>
                <a:lnTo>
                  <a:pt x="1358" y="3199"/>
                </a:lnTo>
                <a:lnTo>
                  <a:pt x="1333" y="3195"/>
                </a:lnTo>
                <a:lnTo>
                  <a:pt x="1308" y="3187"/>
                </a:lnTo>
                <a:lnTo>
                  <a:pt x="1285" y="3175"/>
                </a:lnTo>
                <a:lnTo>
                  <a:pt x="1266" y="3157"/>
                </a:lnTo>
                <a:lnTo>
                  <a:pt x="1249" y="3135"/>
                </a:lnTo>
                <a:lnTo>
                  <a:pt x="1247" y="3132"/>
                </a:lnTo>
                <a:lnTo>
                  <a:pt x="1245" y="3129"/>
                </a:lnTo>
                <a:lnTo>
                  <a:pt x="1246" y="3134"/>
                </a:lnTo>
                <a:lnTo>
                  <a:pt x="1247" y="3139"/>
                </a:lnTo>
                <a:lnTo>
                  <a:pt x="1248" y="3166"/>
                </a:lnTo>
                <a:lnTo>
                  <a:pt x="1243" y="3192"/>
                </a:lnTo>
                <a:lnTo>
                  <a:pt x="1233" y="3216"/>
                </a:lnTo>
                <a:lnTo>
                  <a:pt x="1220" y="3237"/>
                </a:lnTo>
                <a:lnTo>
                  <a:pt x="1201" y="3256"/>
                </a:lnTo>
                <a:lnTo>
                  <a:pt x="1180" y="3271"/>
                </a:lnTo>
                <a:lnTo>
                  <a:pt x="1157" y="3282"/>
                </a:lnTo>
                <a:lnTo>
                  <a:pt x="1130" y="3288"/>
                </a:lnTo>
                <a:lnTo>
                  <a:pt x="1113" y="3289"/>
                </a:lnTo>
                <a:lnTo>
                  <a:pt x="1085" y="3286"/>
                </a:lnTo>
                <a:lnTo>
                  <a:pt x="1059" y="3278"/>
                </a:lnTo>
                <a:lnTo>
                  <a:pt x="1035" y="3264"/>
                </a:lnTo>
                <a:lnTo>
                  <a:pt x="1015" y="3247"/>
                </a:lnTo>
                <a:lnTo>
                  <a:pt x="999" y="3225"/>
                </a:lnTo>
                <a:lnTo>
                  <a:pt x="986" y="3200"/>
                </a:lnTo>
                <a:lnTo>
                  <a:pt x="980" y="3172"/>
                </a:lnTo>
                <a:lnTo>
                  <a:pt x="979" y="3166"/>
                </a:lnTo>
                <a:lnTo>
                  <a:pt x="979" y="3161"/>
                </a:lnTo>
                <a:lnTo>
                  <a:pt x="976" y="3171"/>
                </a:lnTo>
                <a:lnTo>
                  <a:pt x="964" y="3195"/>
                </a:lnTo>
                <a:lnTo>
                  <a:pt x="949" y="3216"/>
                </a:lnTo>
                <a:lnTo>
                  <a:pt x="929" y="3233"/>
                </a:lnTo>
                <a:lnTo>
                  <a:pt x="906" y="3246"/>
                </a:lnTo>
                <a:lnTo>
                  <a:pt x="882" y="3254"/>
                </a:lnTo>
                <a:lnTo>
                  <a:pt x="856" y="3258"/>
                </a:lnTo>
                <a:lnTo>
                  <a:pt x="830" y="3257"/>
                </a:lnTo>
                <a:lnTo>
                  <a:pt x="804" y="3251"/>
                </a:lnTo>
                <a:lnTo>
                  <a:pt x="779" y="3238"/>
                </a:lnTo>
                <a:lnTo>
                  <a:pt x="759" y="3223"/>
                </a:lnTo>
                <a:lnTo>
                  <a:pt x="741" y="3203"/>
                </a:lnTo>
                <a:lnTo>
                  <a:pt x="727" y="3182"/>
                </a:lnTo>
                <a:lnTo>
                  <a:pt x="719" y="3157"/>
                </a:lnTo>
                <a:lnTo>
                  <a:pt x="715" y="3132"/>
                </a:lnTo>
                <a:lnTo>
                  <a:pt x="717" y="3105"/>
                </a:lnTo>
                <a:lnTo>
                  <a:pt x="723" y="3080"/>
                </a:lnTo>
                <a:lnTo>
                  <a:pt x="725" y="3076"/>
                </a:lnTo>
                <a:lnTo>
                  <a:pt x="727" y="3071"/>
                </a:lnTo>
                <a:lnTo>
                  <a:pt x="725" y="3073"/>
                </a:lnTo>
                <a:lnTo>
                  <a:pt x="723" y="3076"/>
                </a:lnTo>
                <a:lnTo>
                  <a:pt x="702" y="3094"/>
                </a:lnTo>
                <a:lnTo>
                  <a:pt x="681" y="3107"/>
                </a:lnTo>
                <a:lnTo>
                  <a:pt x="657" y="3117"/>
                </a:lnTo>
                <a:lnTo>
                  <a:pt x="631" y="3121"/>
                </a:lnTo>
                <a:lnTo>
                  <a:pt x="605" y="3120"/>
                </a:lnTo>
                <a:lnTo>
                  <a:pt x="580" y="3115"/>
                </a:lnTo>
                <a:lnTo>
                  <a:pt x="556" y="3103"/>
                </a:lnTo>
                <a:lnTo>
                  <a:pt x="533" y="3088"/>
                </a:lnTo>
                <a:lnTo>
                  <a:pt x="514" y="3068"/>
                </a:lnTo>
                <a:lnTo>
                  <a:pt x="501" y="3046"/>
                </a:lnTo>
                <a:lnTo>
                  <a:pt x="492" y="3022"/>
                </a:lnTo>
                <a:lnTo>
                  <a:pt x="487" y="2996"/>
                </a:lnTo>
                <a:lnTo>
                  <a:pt x="488" y="2970"/>
                </a:lnTo>
                <a:lnTo>
                  <a:pt x="494" y="2946"/>
                </a:lnTo>
                <a:lnTo>
                  <a:pt x="505" y="2922"/>
                </a:lnTo>
                <a:lnTo>
                  <a:pt x="521" y="2899"/>
                </a:lnTo>
                <a:lnTo>
                  <a:pt x="523" y="2898"/>
                </a:lnTo>
                <a:lnTo>
                  <a:pt x="524" y="2896"/>
                </a:lnTo>
                <a:lnTo>
                  <a:pt x="523" y="2897"/>
                </a:lnTo>
                <a:lnTo>
                  <a:pt x="522" y="2897"/>
                </a:lnTo>
                <a:lnTo>
                  <a:pt x="498" y="2911"/>
                </a:lnTo>
                <a:lnTo>
                  <a:pt x="473" y="2919"/>
                </a:lnTo>
                <a:lnTo>
                  <a:pt x="447" y="2921"/>
                </a:lnTo>
                <a:lnTo>
                  <a:pt x="421" y="2919"/>
                </a:lnTo>
                <a:lnTo>
                  <a:pt x="396" y="2913"/>
                </a:lnTo>
                <a:lnTo>
                  <a:pt x="373" y="2900"/>
                </a:lnTo>
                <a:lnTo>
                  <a:pt x="352" y="2884"/>
                </a:lnTo>
                <a:lnTo>
                  <a:pt x="335" y="2863"/>
                </a:lnTo>
                <a:lnTo>
                  <a:pt x="321" y="2839"/>
                </a:lnTo>
                <a:lnTo>
                  <a:pt x="314" y="2815"/>
                </a:lnTo>
                <a:lnTo>
                  <a:pt x="311" y="2789"/>
                </a:lnTo>
                <a:lnTo>
                  <a:pt x="313" y="2763"/>
                </a:lnTo>
                <a:lnTo>
                  <a:pt x="320" y="2739"/>
                </a:lnTo>
                <a:lnTo>
                  <a:pt x="331" y="2716"/>
                </a:lnTo>
                <a:lnTo>
                  <a:pt x="348" y="2695"/>
                </a:lnTo>
                <a:lnTo>
                  <a:pt x="369" y="2678"/>
                </a:lnTo>
                <a:lnTo>
                  <a:pt x="370" y="2677"/>
                </a:lnTo>
                <a:lnTo>
                  <a:pt x="371" y="2676"/>
                </a:lnTo>
                <a:lnTo>
                  <a:pt x="370" y="2676"/>
                </a:lnTo>
                <a:lnTo>
                  <a:pt x="370" y="2677"/>
                </a:lnTo>
                <a:lnTo>
                  <a:pt x="344" y="2686"/>
                </a:lnTo>
                <a:lnTo>
                  <a:pt x="318" y="2689"/>
                </a:lnTo>
                <a:lnTo>
                  <a:pt x="292" y="2687"/>
                </a:lnTo>
                <a:lnTo>
                  <a:pt x="267" y="2681"/>
                </a:lnTo>
                <a:lnTo>
                  <a:pt x="243" y="2669"/>
                </a:lnTo>
                <a:lnTo>
                  <a:pt x="223" y="2654"/>
                </a:lnTo>
                <a:lnTo>
                  <a:pt x="206" y="2634"/>
                </a:lnTo>
                <a:lnTo>
                  <a:pt x="191" y="2610"/>
                </a:lnTo>
                <a:lnTo>
                  <a:pt x="183" y="2585"/>
                </a:lnTo>
                <a:lnTo>
                  <a:pt x="180" y="2559"/>
                </a:lnTo>
                <a:lnTo>
                  <a:pt x="182" y="2533"/>
                </a:lnTo>
                <a:lnTo>
                  <a:pt x="189" y="2508"/>
                </a:lnTo>
                <a:lnTo>
                  <a:pt x="200" y="2486"/>
                </a:lnTo>
                <a:lnTo>
                  <a:pt x="215" y="2465"/>
                </a:lnTo>
                <a:lnTo>
                  <a:pt x="235" y="2447"/>
                </a:lnTo>
                <a:lnTo>
                  <a:pt x="259" y="2434"/>
                </a:lnTo>
                <a:lnTo>
                  <a:pt x="232" y="2438"/>
                </a:lnTo>
                <a:lnTo>
                  <a:pt x="206" y="2438"/>
                </a:lnTo>
                <a:lnTo>
                  <a:pt x="181" y="2432"/>
                </a:lnTo>
                <a:lnTo>
                  <a:pt x="157" y="2422"/>
                </a:lnTo>
                <a:lnTo>
                  <a:pt x="136" y="2407"/>
                </a:lnTo>
                <a:lnTo>
                  <a:pt x="117" y="2390"/>
                </a:lnTo>
                <a:lnTo>
                  <a:pt x="103" y="2368"/>
                </a:lnTo>
                <a:lnTo>
                  <a:pt x="94" y="2343"/>
                </a:lnTo>
                <a:lnTo>
                  <a:pt x="88" y="2317"/>
                </a:lnTo>
                <a:lnTo>
                  <a:pt x="88" y="2290"/>
                </a:lnTo>
                <a:lnTo>
                  <a:pt x="95" y="2265"/>
                </a:lnTo>
                <a:lnTo>
                  <a:pt x="104" y="2241"/>
                </a:lnTo>
                <a:lnTo>
                  <a:pt x="118" y="2220"/>
                </a:lnTo>
                <a:lnTo>
                  <a:pt x="137" y="2202"/>
                </a:lnTo>
                <a:lnTo>
                  <a:pt x="159" y="2188"/>
                </a:lnTo>
                <a:lnTo>
                  <a:pt x="185" y="2177"/>
                </a:lnTo>
                <a:lnTo>
                  <a:pt x="158" y="2179"/>
                </a:lnTo>
                <a:lnTo>
                  <a:pt x="132" y="2175"/>
                </a:lnTo>
                <a:lnTo>
                  <a:pt x="107" y="2167"/>
                </a:lnTo>
                <a:lnTo>
                  <a:pt x="85" y="2154"/>
                </a:lnTo>
                <a:lnTo>
                  <a:pt x="65" y="2137"/>
                </a:lnTo>
                <a:lnTo>
                  <a:pt x="50" y="2116"/>
                </a:lnTo>
                <a:lnTo>
                  <a:pt x="37" y="2093"/>
                </a:lnTo>
                <a:lnTo>
                  <a:pt x="30" y="2067"/>
                </a:lnTo>
                <a:lnTo>
                  <a:pt x="29" y="2040"/>
                </a:lnTo>
                <a:lnTo>
                  <a:pt x="32" y="2014"/>
                </a:lnTo>
                <a:lnTo>
                  <a:pt x="41" y="1991"/>
                </a:lnTo>
                <a:lnTo>
                  <a:pt x="54" y="1968"/>
                </a:lnTo>
                <a:lnTo>
                  <a:pt x="71" y="1949"/>
                </a:lnTo>
                <a:lnTo>
                  <a:pt x="91" y="1933"/>
                </a:lnTo>
                <a:lnTo>
                  <a:pt x="114" y="1922"/>
                </a:lnTo>
                <a:lnTo>
                  <a:pt x="140" y="1914"/>
                </a:lnTo>
                <a:lnTo>
                  <a:pt x="113" y="1912"/>
                </a:lnTo>
                <a:lnTo>
                  <a:pt x="88" y="1906"/>
                </a:lnTo>
                <a:lnTo>
                  <a:pt x="64" y="1895"/>
                </a:lnTo>
                <a:lnTo>
                  <a:pt x="45" y="1879"/>
                </a:lnTo>
                <a:lnTo>
                  <a:pt x="27" y="1861"/>
                </a:lnTo>
                <a:lnTo>
                  <a:pt x="14" y="1839"/>
                </a:lnTo>
                <a:lnTo>
                  <a:pt x="4" y="1814"/>
                </a:lnTo>
                <a:lnTo>
                  <a:pt x="0" y="1788"/>
                </a:lnTo>
                <a:lnTo>
                  <a:pt x="2" y="1761"/>
                </a:lnTo>
                <a:lnTo>
                  <a:pt x="8" y="1736"/>
                </a:lnTo>
                <a:lnTo>
                  <a:pt x="19" y="1712"/>
                </a:lnTo>
                <a:lnTo>
                  <a:pt x="34" y="1692"/>
                </a:lnTo>
                <a:lnTo>
                  <a:pt x="53" y="1674"/>
                </a:lnTo>
                <a:lnTo>
                  <a:pt x="75" y="1661"/>
                </a:lnTo>
                <a:lnTo>
                  <a:pt x="100" y="1651"/>
                </a:lnTo>
                <a:lnTo>
                  <a:pt x="127" y="1647"/>
                </a:lnTo>
                <a:lnTo>
                  <a:pt x="100" y="1643"/>
                </a:lnTo>
                <a:lnTo>
                  <a:pt x="75" y="1634"/>
                </a:lnTo>
                <a:lnTo>
                  <a:pt x="53" y="1620"/>
                </a:lnTo>
                <a:lnTo>
                  <a:pt x="34" y="1603"/>
                </a:lnTo>
                <a:lnTo>
                  <a:pt x="19" y="1583"/>
                </a:lnTo>
                <a:lnTo>
                  <a:pt x="8" y="1560"/>
                </a:lnTo>
                <a:lnTo>
                  <a:pt x="2" y="1534"/>
                </a:lnTo>
                <a:lnTo>
                  <a:pt x="0" y="1507"/>
                </a:lnTo>
                <a:lnTo>
                  <a:pt x="0" y="1507"/>
                </a:lnTo>
                <a:lnTo>
                  <a:pt x="4" y="1481"/>
                </a:lnTo>
                <a:lnTo>
                  <a:pt x="14" y="1456"/>
                </a:lnTo>
                <a:lnTo>
                  <a:pt x="27" y="1435"/>
                </a:lnTo>
                <a:lnTo>
                  <a:pt x="44" y="1415"/>
                </a:lnTo>
                <a:lnTo>
                  <a:pt x="64" y="1400"/>
                </a:lnTo>
                <a:lnTo>
                  <a:pt x="87" y="1389"/>
                </a:lnTo>
                <a:lnTo>
                  <a:pt x="113" y="1382"/>
                </a:lnTo>
                <a:lnTo>
                  <a:pt x="140" y="1381"/>
                </a:lnTo>
                <a:lnTo>
                  <a:pt x="114" y="1374"/>
                </a:lnTo>
                <a:lnTo>
                  <a:pt x="90" y="1363"/>
                </a:lnTo>
                <a:lnTo>
                  <a:pt x="71" y="1346"/>
                </a:lnTo>
                <a:lnTo>
                  <a:pt x="53" y="1328"/>
                </a:lnTo>
                <a:lnTo>
                  <a:pt x="41" y="1305"/>
                </a:lnTo>
                <a:lnTo>
                  <a:pt x="32" y="1281"/>
                </a:lnTo>
                <a:lnTo>
                  <a:pt x="28" y="1255"/>
                </a:lnTo>
                <a:lnTo>
                  <a:pt x="30" y="1229"/>
                </a:lnTo>
                <a:lnTo>
                  <a:pt x="36" y="1202"/>
                </a:lnTo>
                <a:lnTo>
                  <a:pt x="49" y="1179"/>
                </a:lnTo>
                <a:lnTo>
                  <a:pt x="64" y="1158"/>
                </a:lnTo>
                <a:lnTo>
                  <a:pt x="83" y="1142"/>
                </a:lnTo>
                <a:lnTo>
                  <a:pt x="106" y="1129"/>
                </a:lnTo>
                <a:lnTo>
                  <a:pt x="130" y="1120"/>
                </a:lnTo>
                <a:lnTo>
                  <a:pt x="156" y="1116"/>
                </a:lnTo>
                <a:lnTo>
                  <a:pt x="183" y="1118"/>
                </a:lnTo>
                <a:lnTo>
                  <a:pt x="158" y="1108"/>
                </a:lnTo>
                <a:lnTo>
                  <a:pt x="136" y="1093"/>
                </a:lnTo>
                <a:lnTo>
                  <a:pt x="117" y="1075"/>
                </a:lnTo>
                <a:lnTo>
                  <a:pt x="103" y="1054"/>
                </a:lnTo>
                <a:lnTo>
                  <a:pt x="92" y="1031"/>
                </a:lnTo>
                <a:lnTo>
                  <a:pt x="87" y="1005"/>
                </a:lnTo>
                <a:lnTo>
                  <a:pt x="86" y="979"/>
                </a:lnTo>
                <a:lnTo>
                  <a:pt x="91" y="952"/>
                </a:lnTo>
                <a:lnTo>
                  <a:pt x="102" y="927"/>
                </a:lnTo>
                <a:lnTo>
                  <a:pt x="116" y="906"/>
                </a:lnTo>
                <a:lnTo>
                  <a:pt x="134" y="887"/>
                </a:lnTo>
                <a:lnTo>
                  <a:pt x="155" y="873"/>
                </a:lnTo>
                <a:lnTo>
                  <a:pt x="179" y="863"/>
                </a:lnTo>
                <a:lnTo>
                  <a:pt x="204" y="857"/>
                </a:lnTo>
                <a:lnTo>
                  <a:pt x="231" y="856"/>
                </a:lnTo>
                <a:lnTo>
                  <a:pt x="257" y="860"/>
                </a:lnTo>
                <a:lnTo>
                  <a:pt x="234" y="847"/>
                </a:lnTo>
                <a:lnTo>
                  <a:pt x="214" y="830"/>
                </a:lnTo>
                <a:lnTo>
                  <a:pt x="198" y="810"/>
                </a:lnTo>
                <a:lnTo>
                  <a:pt x="187" y="786"/>
                </a:lnTo>
                <a:lnTo>
                  <a:pt x="180" y="762"/>
                </a:lnTo>
                <a:lnTo>
                  <a:pt x="178" y="737"/>
                </a:lnTo>
                <a:lnTo>
                  <a:pt x="181" y="711"/>
                </a:lnTo>
                <a:lnTo>
                  <a:pt x="189" y="685"/>
                </a:lnTo>
                <a:lnTo>
                  <a:pt x="203" y="661"/>
                </a:lnTo>
                <a:lnTo>
                  <a:pt x="220" y="642"/>
                </a:lnTo>
                <a:lnTo>
                  <a:pt x="241" y="626"/>
                </a:lnTo>
                <a:lnTo>
                  <a:pt x="264" y="614"/>
                </a:lnTo>
                <a:lnTo>
                  <a:pt x="289" y="608"/>
                </a:lnTo>
                <a:lnTo>
                  <a:pt x="315" y="606"/>
                </a:lnTo>
                <a:lnTo>
                  <a:pt x="341" y="609"/>
                </a:lnTo>
                <a:lnTo>
                  <a:pt x="367" y="617"/>
                </a:lnTo>
                <a:lnTo>
                  <a:pt x="367" y="617"/>
                </a:lnTo>
                <a:lnTo>
                  <a:pt x="346" y="600"/>
                </a:lnTo>
                <a:lnTo>
                  <a:pt x="329" y="579"/>
                </a:lnTo>
                <a:lnTo>
                  <a:pt x="317" y="555"/>
                </a:lnTo>
                <a:lnTo>
                  <a:pt x="310" y="531"/>
                </a:lnTo>
                <a:lnTo>
                  <a:pt x="308" y="506"/>
                </a:lnTo>
                <a:lnTo>
                  <a:pt x="311" y="480"/>
                </a:lnTo>
                <a:lnTo>
                  <a:pt x="318" y="455"/>
                </a:lnTo>
                <a:lnTo>
                  <a:pt x="331" y="431"/>
                </a:lnTo>
                <a:lnTo>
                  <a:pt x="349" y="411"/>
                </a:lnTo>
                <a:lnTo>
                  <a:pt x="369" y="394"/>
                </a:lnTo>
                <a:lnTo>
                  <a:pt x="393" y="382"/>
                </a:lnTo>
                <a:lnTo>
                  <a:pt x="418" y="375"/>
                </a:lnTo>
                <a:lnTo>
                  <a:pt x="443" y="373"/>
                </a:lnTo>
                <a:lnTo>
                  <a:pt x="469" y="376"/>
                </a:lnTo>
                <a:lnTo>
                  <a:pt x="495" y="383"/>
                </a:lnTo>
                <a:lnTo>
                  <a:pt x="519" y="396"/>
                </a:lnTo>
                <a:lnTo>
                  <a:pt x="520" y="396"/>
                </a:lnTo>
                <a:lnTo>
                  <a:pt x="521" y="398"/>
                </a:lnTo>
                <a:lnTo>
                  <a:pt x="519" y="396"/>
                </a:lnTo>
                <a:lnTo>
                  <a:pt x="517" y="394"/>
                </a:lnTo>
                <a:lnTo>
                  <a:pt x="501" y="372"/>
                </a:lnTo>
                <a:lnTo>
                  <a:pt x="490" y="348"/>
                </a:lnTo>
                <a:lnTo>
                  <a:pt x="484" y="323"/>
                </a:lnTo>
                <a:lnTo>
                  <a:pt x="483" y="297"/>
                </a:lnTo>
                <a:lnTo>
                  <a:pt x="487" y="273"/>
                </a:lnTo>
                <a:lnTo>
                  <a:pt x="497" y="248"/>
                </a:lnTo>
                <a:lnTo>
                  <a:pt x="510" y="225"/>
                </a:lnTo>
                <a:lnTo>
                  <a:pt x="529" y="206"/>
                </a:lnTo>
                <a:lnTo>
                  <a:pt x="551" y="190"/>
                </a:lnTo>
                <a:lnTo>
                  <a:pt x="575" y="179"/>
                </a:lnTo>
                <a:lnTo>
                  <a:pt x="601" y="174"/>
                </a:lnTo>
                <a:lnTo>
                  <a:pt x="627" y="173"/>
                </a:lnTo>
                <a:lnTo>
                  <a:pt x="652" y="177"/>
                </a:lnTo>
                <a:lnTo>
                  <a:pt x="676" y="185"/>
                </a:lnTo>
                <a:lnTo>
                  <a:pt x="698" y="199"/>
                </a:lnTo>
                <a:lnTo>
                  <a:pt x="719" y="217"/>
                </a:lnTo>
                <a:lnTo>
                  <a:pt x="720" y="220"/>
                </a:lnTo>
                <a:lnTo>
                  <a:pt x="723" y="222"/>
                </a:lnTo>
                <a:lnTo>
                  <a:pt x="720" y="218"/>
                </a:lnTo>
                <a:lnTo>
                  <a:pt x="719" y="214"/>
                </a:lnTo>
                <a:lnTo>
                  <a:pt x="712" y="187"/>
                </a:lnTo>
                <a:lnTo>
                  <a:pt x="711" y="161"/>
                </a:lnTo>
                <a:lnTo>
                  <a:pt x="714" y="135"/>
                </a:lnTo>
                <a:lnTo>
                  <a:pt x="722" y="112"/>
                </a:lnTo>
                <a:lnTo>
                  <a:pt x="736" y="89"/>
                </a:lnTo>
                <a:lnTo>
                  <a:pt x="752" y="69"/>
                </a:lnTo>
                <a:lnTo>
                  <a:pt x="773" y="54"/>
                </a:lnTo>
                <a:lnTo>
                  <a:pt x="798" y="42"/>
                </a:lnTo>
                <a:lnTo>
                  <a:pt x="824" y="34"/>
                </a:lnTo>
                <a:lnTo>
                  <a:pt x="850" y="33"/>
                </a:lnTo>
                <a:lnTo>
                  <a:pt x="876" y="38"/>
                </a:lnTo>
                <a:lnTo>
                  <a:pt x="901" y="46"/>
                </a:lnTo>
                <a:lnTo>
                  <a:pt x="923" y="58"/>
                </a:lnTo>
                <a:lnTo>
                  <a:pt x="942" y="76"/>
                </a:lnTo>
                <a:lnTo>
                  <a:pt x="959" y="96"/>
                </a:lnTo>
                <a:lnTo>
                  <a:pt x="972" y="120"/>
                </a:lnTo>
                <a:lnTo>
                  <a:pt x="973" y="125"/>
                </a:lnTo>
                <a:lnTo>
                  <a:pt x="974" y="129"/>
                </a:lnTo>
                <a:lnTo>
                  <a:pt x="975" y="124"/>
                </a:lnTo>
                <a:lnTo>
                  <a:pt x="975" y="118"/>
                </a:lnTo>
                <a:lnTo>
                  <a:pt x="981" y="92"/>
                </a:lnTo>
                <a:lnTo>
                  <a:pt x="991" y="68"/>
                </a:lnTo>
                <a:lnTo>
                  <a:pt x="1006" y="47"/>
                </a:lnTo>
                <a:lnTo>
                  <a:pt x="1025" y="29"/>
                </a:lnTo>
                <a:lnTo>
                  <a:pt x="1046" y="16"/>
                </a:lnTo>
                <a:lnTo>
                  <a:pt x="1070" y="6"/>
                </a:lnTo>
                <a:lnTo>
                  <a:pt x="109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Freeform 243"/>
          <p:cNvSpPr>
            <a:spLocks noEditPoints="1"/>
          </p:cNvSpPr>
          <p:nvPr/>
        </p:nvSpPr>
        <p:spPr bwMode="auto">
          <a:xfrm>
            <a:off x="7942980" y="5988613"/>
            <a:ext cx="36513" cy="550862"/>
          </a:xfrm>
          <a:custGeom>
            <a:avLst/>
            <a:gdLst>
              <a:gd name="T0" fmla="*/ 101 w 234"/>
              <a:gd name="T1" fmla="*/ 123 h 3464"/>
              <a:gd name="T2" fmla="*/ 82 w 234"/>
              <a:gd name="T3" fmla="*/ 188 h 3464"/>
              <a:gd name="T4" fmla="*/ 72 w 234"/>
              <a:gd name="T5" fmla="*/ 293 h 3464"/>
              <a:gd name="T6" fmla="*/ 74 w 234"/>
              <a:gd name="T7" fmla="*/ 413 h 3464"/>
              <a:gd name="T8" fmla="*/ 87 w 234"/>
              <a:gd name="T9" fmla="*/ 507 h 3464"/>
              <a:gd name="T10" fmla="*/ 108 w 234"/>
              <a:gd name="T11" fmla="*/ 556 h 3464"/>
              <a:gd name="T12" fmla="*/ 132 w 234"/>
              <a:gd name="T13" fmla="*/ 546 h 3464"/>
              <a:gd name="T14" fmla="*/ 152 w 234"/>
              <a:gd name="T15" fmla="*/ 479 h 3464"/>
              <a:gd name="T16" fmla="*/ 162 w 234"/>
              <a:gd name="T17" fmla="*/ 374 h 3464"/>
              <a:gd name="T18" fmla="*/ 160 w 234"/>
              <a:gd name="T19" fmla="*/ 255 h 3464"/>
              <a:gd name="T20" fmla="*/ 146 w 234"/>
              <a:gd name="T21" fmla="*/ 162 h 3464"/>
              <a:gd name="T22" fmla="*/ 124 w 234"/>
              <a:gd name="T23" fmla="*/ 112 h 3464"/>
              <a:gd name="T24" fmla="*/ 128 w 234"/>
              <a:gd name="T25" fmla="*/ 5 h 3464"/>
              <a:gd name="T26" fmla="*/ 166 w 234"/>
              <a:gd name="T27" fmla="*/ 59 h 3464"/>
              <a:gd name="T28" fmla="*/ 196 w 234"/>
              <a:gd name="T29" fmla="*/ 169 h 3464"/>
              <a:gd name="T30" fmla="*/ 218 w 234"/>
              <a:gd name="T31" fmla="*/ 322 h 3464"/>
              <a:gd name="T32" fmla="*/ 229 w 234"/>
              <a:gd name="T33" fmla="*/ 508 h 3464"/>
              <a:gd name="T34" fmla="*/ 230 w 234"/>
              <a:gd name="T35" fmla="*/ 614 h 3464"/>
              <a:gd name="T36" fmla="*/ 231 w 234"/>
              <a:gd name="T37" fmla="*/ 729 h 3464"/>
              <a:gd name="T38" fmla="*/ 233 w 234"/>
              <a:gd name="T39" fmla="*/ 899 h 3464"/>
              <a:gd name="T40" fmla="*/ 233 w 234"/>
              <a:gd name="T41" fmla="*/ 1117 h 3464"/>
              <a:gd name="T42" fmla="*/ 233 w 234"/>
              <a:gd name="T43" fmla="*/ 1371 h 3464"/>
              <a:gd name="T44" fmla="*/ 232 w 234"/>
              <a:gd name="T45" fmla="*/ 1653 h 3464"/>
              <a:gd name="T46" fmla="*/ 228 w 234"/>
              <a:gd name="T47" fmla="*/ 1953 h 3464"/>
              <a:gd name="T48" fmla="*/ 221 w 234"/>
              <a:gd name="T49" fmla="*/ 2259 h 3464"/>
              <a:gd name="T50" fmla="*/ 210 w 234"/>
              <a:gd name="T51" fmla="*/ 2564 h 3464"/>
              <a:gd name="T52" fmla="*/ 196 w 234"/>
              <a:gd name="T53" fmla="*/ 2858 h 3464"/>
              <a:gd name="T54" fmla="*/ 176 w 234"/>
              <a:gd name="T55" fmla="*/ 3129 h 3464"/>
              <a:gd name="T56" fmla="*/ 152 w 234"/>
              <a:gd name="T57" fmla="*/ 3368 h 3464"/>
              <a:gd name="T58" fmla="*/ 134 w 234"/>
              <a:gd name="T59" fmla="*/ 3445 h 3464"/>
              <a:gd name="T60" fmla="*/ 116 w 234"/>
              <a:gd name="T61" fmla="*/ 3464 h 3464"/>
              <a:gd name="T62" fmla="*/ 99 w 234"/>
              <a:gd name="T63" fmla="*/ 3424 h 3464"/>
              <a:gd name="T64" fmla="*/ 87 w 234"/>
              <a:gd name="T65" fmla="*/ 3330 h 3464"/>
              <a:gd name="T66" fmla="*/ 78 w 234"/>
              <a:gd name="T67" fmla="*/ 3181 h 3464"/>
              <a:gd name="T68" fmla="*/ 68 w 234"/>
              <a:gd name="T69" fmla="*/ 2983 h 3464"/>
              <a:gd name="T70" fmla="*/ 58 w 234"/>
              <a:gd name="T71" fmla="*/ 2747 h 3464"/>
              <a:gd name="T72" fmla="*/ 49 w 234"/>
              <a:gd name="T73" fmla="*/ 2481 h 3464"/>
              <a:gd name="T74" fmla="*/ 40 w 234"/>
              <a:gd name="T75" fmla="*/ 2199 h 3464"/>
              <a:gd name="T76" fmla="*/ 31 w 234"/>
              <a:gd name="T77" fmla="*/ 1909 h 3464"/>
              <a:gd name="T78" fmla="*/ 24 w 234"/>
              <a:gd name="T79" fmla="*/ 1623 h 3464"/>
              <a:gd name="T80" fmla="*/ 17 w 234"/>
              <a:gd name="T81" fmla="*/ 1350 h 3464"/>
              <a:gd name="T82" fmla="*/ 11 w 234"/>
              <a:gd name="T83" fmla="*/ 1102 h 3464"/>
              <a:gd name="T84" fmla="*/ 6 w 234"/>
              <a:gd name="T85" fmla="*/ 890 h 3464"/>
              <a:gd name="T86" fmla="*/ 3 w 234"/>
              <a:gd name="T87" fmla="*/ 722 h 3464"/>
              <a:gd name="T88" fmla="*/ 1 w 234"/>
              <a:gd name="T89" fmla="*/ 612 h 3464"/>
              <a:gd name="T90" fmla="*/ 1 w 234"/>
              <a:gd name="T91" fmla="*/ 508 h 3464"/>
              <a:gd name="T92" fmla="*/ 12 w 234"/>
              <a:gd name="T93" fmla="*/ 322 h 3464"/>
              <a:gd name="T94" fmla="*/ 34 w 234"/>
              <a:gd name="T95" fmla="*/ 169 h 3464"/>
              <a:gd name="T96" fmla="*/ 64 w 234"/>
              <a:gd name="T97" fmla="*/ 59 h 3464"/>
              <a:gd name="T98" fmla="*/ 101 w 234"/>
              <a:gd name="T99" fmla="*/ 5 h 34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34" h="3464">
                <a:moveTo>
                  <a:pt x="116" y="109"/>
                </a:moveTo>
                <a:lnTo>
                  <a:pt x="108" y="112"/>
                </a:lnTo>
                <a:lnTo>
                  <a:pt x="101" y="123"/>
                </a:lnTo>
                <a:lnTo>
                  <a:pt x="94" y="139"/>
                </a:lnTo>
                <a:lnTo>
                  <a:pt x="87" y="162"/>
                </a:lnTo>
                <a:lnTo>
                  <a:pt x="82" y="188"/>
                </a:lnTo>
                <a:lnTo>
                  <a:pt x="78" y="220"/>
                </a:lnTo>
                <a:lnTo>
                  <a:pt x="74" y="255"/>
                </a:lnTo>
                <a:lnTo>
                  <a:pt x="72" y="293"/>
                </a:lnTo>
                <a:lnTo>
                  <a:pt x="72" y="334"/>
                </a:lnTo>
                <a:lnTo>
                  <a:pt x="72" y="374"/>
                </a:lnTo>
                <a:lnTo>
                  <a:pt x="74" y="413"/>
                </a:lnTo>
                <a:lnTo>
                  <a:pt x="78" y="448"/>
                </a:lnTo>
                <a:lnTo>
                  <a:pt x="82" y="479"/>
                </a:lnTo>
                <a:lnTo>
                  <a:pt x="87" y="507"/>
                </a:lnTo>
                <a:lnTo>
                  <a:pt x="94" y="529"/>
                </a:lnTo>
                <a:lnTo>
                  <a:pt x="101" y="546"/>
                </a:lnTo>
                <a:lnTo>
                  <a:pt x="108" y="556"/>
                </a:lnTo>
                <a:lnTo>
                  <a:pt x="116" y="559"/>
                </a:lnTo>
                <a:lnTo>
                  <a:pt x="124" y="556"/>
                </a:lnTo>
                <a:lnTo>
                  <a:pt x="132" y="546"/>
                </a:lnTo>
                <a:lnTo>
                  <a:pt x="140" y="529"/>
                </a:lnTo>
                <a:lnTo>
                  <a:pt x="146" y="507"/>
                </a:lnTo>
                <a:lnTo>
                  <a:pt x="152" y="479"/>
                </a:lnTo>
                <a:lnTo>
                  <a:pt x="156" y="448"/>
                </a:lnTo>
                <a:lnTo>
                  <a:pt x="160" y="413"/>
                </a:lnTo>
                <a:lnTo>
                  <a:pt x="162" y="374"/>
                </a:lnTo>
                <a:lnTo>
                  <a:pt x="162" y="334"/>
                </a:lnTo>
                <a:lnTo>
                  <a:pt x="162" y="293"/>
                </a:lnTo>
                <a:lnTo>
                  <a:pt x="160" y="255"/>
                </a:lnTo>
                <a:lnTo>
                  <a:pt x="156" y="220"/>
                </a:lnTo>
                <a:lnTo>
                  <a:pt x="152" y="188"/>
                </a:lnTo>
                <a:lnTo>
                  <a:pt x="146" y="162"/>
                </a:lnTo>
                <a:lnTo>
                  <a:pt x="140" y="139"/>
                </a:lnTo>
                <a:lnTo>
                  <a:pt x="132" y="123"/>
                </a:lnTo>
                <a:lnTo>
                  <a:pt x="124" y="112"/>
                </a:lnTo>
                <a:lnTo>
                  <a:pt x="116" y="109"/>
                </a:lnTo>
                <a:close/>
                <a:moveTo>
                  <a:pt x="114" y="0"/>
                </a:moveTo>
                <a:lnTo>
                  <a:pt x="128" y="5"/>
                </a:lnTo>
                <a:lnTo>
                  <a:pt x="142" y="16"/>
                </a:lnTo>
                <a:lnTo>
                  <a:pt x="154" y="34"/>
                </a:lnTo>
                <a:lnTo>
                  <a:pt x="166" y="59"/>
                </a:lnTo>
                <a:lnTo>
                  <a:pt x="177" y="90"/>
                </a:lnTo>
                <a:lnTo>
                  <a:pt x="187" y="127"/>
                </a:lnTo>
                <a:lnTo>
                  <a:pt x="196" y="169"/>
                </a:lnTo>
                <a:lnTo>
                  <a:pt x="205" y="216"/>
                </a:lnTo>
                <a:lnTo>
                  <a:pt x="212" y="267"/>
                </a:lnTo>
                <a:lnTo>
                  <a:pt x="218" y="322"/>
                </a:lnTo>
                <a:lnTo>
                  <a:pt x="223" y="381"/>
                </a:lnTo>
                <a:lnTo>
                  <a:pt x="227" y="443"/>
                </a:lnTo>
                <a:lnTo>
                  <a:pt x="229" y="508"/>
                </a:lnTo>
                <a:lnTo>
                  <a:pt x="230" y="575"/>
                </a:lnTo>
                <a:lnTo>
                  <a:pt x="230" y="591"/>
                </a:lnTo>
                <a:lnTo>
                  <a:pt x="230" y="614"/>
                </a:lnTo>
                <a:lnTo>
                  <a:pt x="230" y="646"/>
                </a:lnTo>
                <a:lnTo>
                  <a:pt x="231" y="684"/>
                </a:lnTo>
                <a:lnTo>
                  <a:pt x="231" y="729"/>
                </a:lnTo>
                <a:lnTo>
                  <a:pt x="232" y="779"/>
                </a:lnTo>
                <a:lnTo>
                  <a:pt x="232" y="836"/>
                </a:lnTo>
                <a:lnTo>
                  <a:pt x="233" y="899"/>
                </a:lnTo>
                <a:lnTo>
                  <a:pt x="233" y="967"/>
                </a:lnTo>
                <a:lnTo>
                  <a:pt x="233" y="1039"/>
                </a:lnTo>
                <a:lnTo>
                  <a:pt x="233" y="1117"/>
                </a:lnTo>
                <a:lnTo>
                  <a:pt x="234" y="1198"/>
                </a:lnTo>
                <a:lnTo>
                  <a:pt x="234" y="1283"/>
                </a:lnTo>
                <a:lnTo>
                  <a:pt x="233" y="1371"/>
                </a:lnTo>
                <a:lnTo>
                  <a:pt x="233" y="1463"/>
                </a:lnTo>
                <a:lnTo>
                  <a:pt x="232" y="1557"/>
                </a:lnTo>
                <a:lnTo>
                  <a:pt x="232" y="1653"/>
                </a:lnTo>
                <a:lnTo>
                  <a:pt x="231" y="1752"/>
                </a:lnTo>
                <a:lnTo>
                  <a:pt x="229" y="1851"/>
                </a:lnTo>
                <a:lnTo>
                  <a:pt x="228" y="1953"/>
                </a:lnTo>
                <a:lnTo>
                  <a:pt x="226" y="2055"/>
                </a:lnTo>
                <a:lnTo>
                  <a:pt x="223" y="2157"/>
                </a:lnTo>
                <a:lnTo>
                  <a:pt x="221" y="2259"/>
                </a:lnTo>
                <a:lnTo>
                  <a:pt x="218" y="2362"/>
                </a:lnTo>
                <a:lnTo>
                  <a:pt x="214" y="2464"/>
                </a:lnTo>
                <a:lnTo>
                  <a:pt x="210" y="2564"/>
                </a:lnTo>
                <a:lnTo>
                  <a:pt x="206" y="2664"/>
                </a:lnTo>
                <a:lnTo>
                  <a:pt x="201" y="2761"/>
                </a:lnTo>
                <a:lnTo>
                  <a:pt x="196" y="2858"/>
                </a:lnTo>
                <a:lnTo>
                  <a:pt x="190" y="2951"/>
                </a:lnTo>
                <a:lnTo>
                  <a:pt x="183" y="3041"/>
                </a:lnTo>
                <a:lnTo>
                  <a:pt x="176" y="3129"/>
                </a:lnTo>
                <a:lnTo>
                  <a:pt x="169" y="3213"/>
                </a:lnTo>
                <a:lnTo>
                  <a:pt x="161" y="3293"/>
                </a:lnTo>
                <a:lnTo>
                  <a:pt x="152" y="3368"/>
                </a:lnTo>
                <a:lnTo>
                  <a:pt x="147" y="3400"/>
                </a:lnTo>
                <a:lnTo>
                  <a:pt x="142" y="3426"/>
                </a:lnTo>
                <a:lnTo>
                  <a:pt x="134" y="3445"/>
                </a:lnTo>
                <a:lnTo>
                  <a:pt x="129" y="3457"/>
                </a:lnTo>
                <a:lnTo>
                  <a:pt x="122" y="3464"/>
                </a:lnTo>
                <a:lnTo>
                  <a:pt x="116" y="3464"/>
                </a:lnTo>
                <a:lnTo>
                  <a:pt x="110" y="3457"/>
                </a:lnTo>
                <a:lnTo>
                  <a:pt x="104" y="3444"/>
                </a:lnTo>
                <a:lnTo>
                  <a:pt x="99" y="3424"/>
                </a:lnTo>
                <a:lnTo>
                  <a:pt x="94" y="3399"/>
                </a:lnTo>
                <a:lnTo>
                  <a:pt x="91" y="3366"/>
                </a:lnTo>
                <a:lnTo>
                  <a:pt x="87" y="3330"/>
                </a:lnTo>
                <a:lnTo>
                  <a:pt x="84" y="3286"/>
                </a:lnTo>
                <a:lnTo>
                  <a:pt x="81" y="3237"/>
                </a:lnTo>
                <a:lnTo>
                  <a:pt x="78" y="3181"/>
                </a:lnTo>
                <a:lnTo>
                  <a:pt x="75" y="3120"/>
                </a:lnTo>
                <a:lnTo>
                  <a:pt x="71" y="3054"/>
                </a:lnTo>
                <a:lnTo>
                  <a:pt x="68" y="2983"/>
                </a:lnTo>
                <a:lnTo>
                  <a:pt x="65" y="2908"/>
                </a:lnTo>
                <a:lnTo>
                  <a:pt x="62" y="2829"/>
                </a:lnTo>
                <a:lnTo>
                  <a:pt x="58" y="2747"/>
                </a:lnTo>
                <a:lnTo>
                  <a:pt x="55" y="2661"/>
                </a:lnTo>
                <a:lnTo>
                  <a:pt x="52" y="2572"/>
                </a:lnTo>
                <a:lnTo>
                  <a:pt x="49" y="2481"/>
                </a:lnTo>
                <a:lnTo>
                  <a:pt x="46" y="2389"/>
                </a:lnTo>
                <a:lnTo>
                  <a:pt x="43" y="2294"/>
                </a:lnTo>
                <a:lnTo>
                  <a:pt x="40" y="2199"/>
                </a:lnTo>
                <a:lnTo>
                  <a:pt x="37" y="2103"/>
                </a:lnTo>
                <a:lnTo>
                  <a:pt x="34" y="2005"/>
                </a:lnTo>
                <a:lnTo>
                  <a:pt x="31" y="1909"/>
                </a:lnTo>
                <a:lnTo>
                  <a:pt x="29" y="1813"/>
                </a:lnTo>
                <a:lnTo>
                  <a:pt x="26" y="1717"/>
                </a:lnTo>
                <a:lnTo>
                  <a:pt x="24" y="1623"/>
                </a:lnTo>
                <a:lnTo>
                  <a:pt x="21" y="1530"/>
                </a:lnTo>
                <a:lnTo>
                  <a:pt x="19" y="1439"/>
                </a:lnTo>
                <a:lnTo>
                  <a:pt x="17" y="1350"/>
                </a:lnTo>
                <a:lnTo>
                  <a:pt x="15" y="1265"/>
                </a:lnTo>
                <a:lnTo>
                  <a:pt x="13" y="1182"/>
                </a:lnTo>
                <a:lnTo>
                  <a:pt x="11" y="1102"/>
                </a:lnTo>
                <a:lnTo>
                  <a:pt x="9" y="1027"/>
                </a:lnTo>
                <a:lnTo>
                  <a:pt x="7" y="956"/>
                </a:lnTo>
                <a:lnTo>
                  <a:pt x="6" y="890"/>
                </a:lnTo>
                <a:lnTo>
                  <a:pt x="5" y="828"/>
                </a:lnTo>
                <a:lnTo>
                  <a:pt x="4" y="773"/>
                </a:lnTo>
                <a:lnTo>
                  <a:pt x="3" y="722"/>
                </a:lnTo>
                <a:lnTo>
                  <a:pt x="2" y="678"/>
                </a:lnTo>
                <a:lnTo>
                  <a:pt x="1" y="641"/>
                </a:lnTo>
                <a:lnTo>
                  <a:pt x="1" y="612"/>
                </a:lnTo>
                <a:lnTo>
                  <a:pt x="0" y="589"/>
                </a:lnTo>
                <a:lnTo>
                  <a:pt x="0" y="575"/>
                </a:lnTo>
                <a:lnTo>
                  <a:pt x="1" y="508"/>
                </a:lnTo>
                <a:lnTo>
                  <a:pt x="3" y="443"/>
                </a:lnTo>
                <a:lnTo>
                  <a:pt x="7" y="381"/>
                </a:lnTo>
                <a:lnTo>
                  <a:pt x="12" y="322"/>
                </a:lnTo>
                <a:lnTo>
                  <a:pt x="18" y="267"/>
                </a:lnTo>
                <a:lnTo>
                  <a:pt x="25" y="216"/>
                </a:lnTo>
                <a:lnTo>
                  <a:pt x="34" y="169"/>
                </a:lnTo>
                <a:lnTo>
                  <a:pt x="43" y="127"/>
                </a:lnTo>
                <a:lnTo>
                  <a:pt x="53" y="90"/>
                </a:lnTo>
                <a:lnTo>
                  <a:pt x="64" y="59"/>
                </a:lnTo>
                <a:lnTo>
                  <a:pt x="76" y="34"/>
                </a:lnTo>
                <a:lnTo>
                  <a:pt x="88" y="16"/>
                </a:lnTo>
                <a:lnTo>
                  <a:pt x="101" y="5"/>
                </a:lnTo>
                <a:lnTo>
                  <a:pt x="11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8" name="Freeform 248"/>
          <p:cNvSpPr>
            <a:spLocks/>
          </p:cNvSpPr>
          <p:nvPr/>
        </p:nvSpPr>
        <p:spPr bwMode="auto">
          <a:xfrm>
            <a:off x="8772905" y="6010839"/>
            <a:ext cx="247650" cy="501650"/>
          </a:xfrm>
          <a:custGeom>
            <a:avLst/>
            <a:gdLst>
              <a:gd name="T0" fmla="*/ 935 w 1717"/>
              <a:gd name="T1" fmla="*/ 6 h 3471"/>
              <a:gd name="T2" fmla="*/ 1028 w 1717"/>
              <a:gd name="T3" fmla="*/ 38 h 3471"/>
              <a:gd name="T4" fmla="*/ 1084 w 1717"/>
              <a:gd name="T5" fmla="*/ 89 h 3471"/>
              <a:gd name="T6" fmla="*/ 1095 w 1717"/>
              <a:gd name="T7" fmla="*/ 1372 h 3471"/>
              <a:gd name="T8" fmla="*/ 1537 w 1717"/>
              <a:gd name="T9" fmla="*/ 1385 h 3471"/>
              <a:gd name="T10" fmla="*/ 1640 w 1717"/>
              <a:gd name="T11" fmla="*/ 1448 h 3471"/>
              <a:gd name="T12" fmla="*/ 1703 w 1717"/>
              <a:gd name="T13" fmla="*/ 1551 h 3471"/>
              <a:gd name="T14" fmla="*/ 1716 w 1717"/>
              <a:gd name="T15" fmla="*/ 1637 h 3471"/>
              <a:gd name="T16" fmla="*/ 1703 w 1717"/>
              <a:gd name="T17" fmla="*/ 1683 h 3471"/>
              <a:gd name="T18" fmla="*/ 1680 w 1717"/>
              <a:gd name="T19" fmla="*/ 1776 h 3471"/>
              <a:gd name="T20" fmla="*/ 1654 w 1717"/>
              <a:gd name="T21" fmla="*/ 1906 h 3471"/>
              <a:gd name="T22" fmla="*/ 1629 w 1717"/>
              <a:gd name="T23" fmla="*/ 2064 h 3471"/>
              <a:gd name="T24" fmla="*/ 1611 w 1717"/>
              <a:gd name="T25" fmla="*/ 2239 h 3471"/>
              <a:gd name="T26" fmla="*/ 1608 w 1717"/>
              <a:gd name="T27" fmla="*/ 2421 h 3471"/>
              <a:gd name="T28" fmla="*/ 1619 w 1717"/>
              <a:gd name="T29" fmla="*/ 2604 h 3471"/>
              <a:gd name="T30" fmla="*/ 1639 w 1717"/>
              <a:gd name="T31" fmla="*/ 2779 h 3471"/>
              <a:gd name="T32" fmla="*/ 1663 w 1717"/>
              <a:gd name="T33" fmla="*/ 2936 h 3471"/>
              <a:gd name="T34" fmla="*/ 1685 w 1717"/>
              <a:gd name="T35" fmla="*/ 3066 h 3471"/>
              <a:gd name="T36" fmla="*/ 1705 w 1717"/>
              <a:gd name="T37" fmla="*/ 3159 h 3471"/>
              <a:gd name="T38" fmla="*/ 1716 w 1717"/>
              <a:gd name="T39" fmla="*/ 3205 h 3471"/>
              <a:gd name="T40" fmla="*/ 1703 w 1717"/>
              <a:gd name="T41" fmla="*/ 3292 h 3471"/>
              <a:gd name="T42" fmla="*/ 1640 w 1717"/>
              <a:gd name="T43" fmla="*/ 3394 h 3471"/>
              <a:gd name="T44" fmla="*/ 1537 w 1717"/>
              <a:gd name="T45" fmla="*/ 3458 h 3471"/>
              <a:gd name="T46" fmla="*/ 261 w 1717"/>
              <a:gd name="T47" fmla="*/ 3471 h 3471"/>
              <a:gd name="T48" fmla="*/ 142 w 1717"/>
              <a:gd name="T49" fmla="*/ 3441 h 3471"/>
              <a:gd name="T50" fmla="*/ 51 w 1717"/>
              <a:gd name="T51" fmla="*/ 3364 h 3471"/>
              <a:gd name="T52" fmla="*/ 4 w 1717"/>
              <a:gd name="T53" fmla="*/ 3251 h 3471"/>
              <a:gd name="T54" fmla="*/ 4 w 1717"/>
              <a:gd name="T55" fmla="*/ 3195 h 3471"/>
              <a:gd name="T56" fmla="*/ 18 w 1717"/>
              <a:gd name="T57" fmla="*/ 3135 h 3471"/>
              <a:gd name="T58" fmla="*/ 41 w 1717"/>
              <a:gd name="T59" fmla="*/ 3034 h 3471"/>
              <a:gd name="T60" fmla="*/ 66 w 1717"/>
              <a:gd name="T61" fmla="*/ 2902 h 3471"/>
              <a:gd name="T62" fmla="*/ 88 w 1717"/>
              <a:gd name="T63" fmla="*/ 2754 h 3471"/>
              <a:gd name="T64" fmla="*/ 103 w 1717"/>
              <a:gd name="T65" fmla="*/ 2597 h 3471"/>
              <a:gd name="T66" fmla="*/ 106 w 1717"/>
              <a:gd name="T67" fmla="*/ 2451 h 3471"/>
              <a:gd name="T68" fmla="*/ 98 w 1717"/>
              <a:gd name="T69" fmla="*/ 2304 h 3471"/>
              <a:gd name="T70" fmla="*/ 82 w 1717"/>
              <a:gd name="T71" fmla="*/ 2148 h 3471"/>
              <a:gd name="T72" fmla="*/ 61 w 1717"/>
              <a:gd name="T73" fmla="*/ 1995 h 3471"/>
              <a:gd name="T74" fmla="*/ 39 w 1717"/>
              <a:gd name="T75" fmla="*/ 1855 h 3471"/>
              <a:gd name="T76" fmla="*/ 20 w 1717"/>
              <a:gd name="T77" fmla="*/ 1740 h 3471"/>
              <a:gd name="T78" fmla="*/ 5 w 1717"/>
              <a:gd name="T79" fmla="*/ 1663 h 3471"/>
              <a:gd name="T80" fmla="*/ 0 w 1717"/>
              <a:gd name="T81" fmla="*/ 1634 h 3471"/>
              <a:gd name="T82" fmla="*/ 29 w 1717"/>
              <a:gd name="T83" fmla="*/ 1514 h 3471"/>
              <a:gd name="T84" fmla="*/ 108 w 1717"/>
              <a:gd name="T85" fmla="*/ 1422 h 3471"/>
              <a:gd name="T86" fmla="*/ 220 w 1717"/>
              <a:gd name="T87" fmla="*/ 1375 h 3471"/>
              <a:gd name="T88" fmla="*/ 622 w 1717"/>
              <a:gd name="T89" fmla="*/ 109 h 3471"/>
              <a:gd name="T90" fmla="*/ 646 w 1717"/>
              <a:gd name="T91" fmla="*/ 71 h 3471"/>
              <a:gd name="T92" fmla="*/ 717 w 1717"/>
              <a:gd name="T93" fmla="*/ 25 h 3471"/>
              <a:gd name="T94" fmla="*/ 819 w 1717"/>
              <a:gd name="T95" fmla="*/ 2 h 3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17" h="3471">
                <a:moveTo>
                  <a:pt x="858" y="0"/>
                </a:moveTo>
                <a:lnTo>
                  <a:pt x="898" y="2"/>
                </a:lnTo>
                <a:lnTo>
                  <a:pt x="935" y="6"/>
                </a:lnTo>
                <a:lnTo>
                  <a:pt x="970" y="14"/>
                </a:lnTo>
                <a:lnTo>
                  <a:pt x="1000" y="25"/>
                </a:lnTo>
                <a:lnTo>
                  <a:pt x="1028" y="38"/>
                </a:lnTo>
                <a:lnTo>
                  <a:pt x="1051" y="53"/>
                </a:lnTo>
                <a:lnTo>
                  <a:pt x="1071" y="71"/>
                </a:lnTo>
                <a:lnTo>
                  <a:pt x="1084" y="89"/>
                </a:lnTo>
                <a:lnTo>
                  <a:pt x="1093" y="109"/>
                </a:lnTo>
                <a:lnTo>
                  <a:pt x="1095" y="109"/>
                </a:lnTo>
                <a:lnTo>
                  <a:pt x="1095" y="1372"/>
                </a:lnTo>
                <a:lnTo>
                  <a:pt x="1456" y="1372"/>
                </a:lnTo>
                <a:lnTo>
                  <a:pt x="1497" y="1375"/>
                </a:lnTo>
                <a:lnTo>
                  <a:pt x="1537" y="1385"/>
                </a:lnTo>
                <a:lnTo>
                  <a:pt x="1575" y="1401"/>
                </a:lnTo>
                <a:lnTo>
                  <a:pt x="1609" y="1422"/>
                </a:lnTo>
                <a:lnTo>
                  <a:pt x="1640" y="1448"/>
                </a:lnTo>
                <a:lnTo>
                  <a:pt x="1666" y="1479"/>
                </a:lnTo>
                <a:lnTo>
                  <a:pt x="1688" y="1514"/>
                </a:lnTo>
                <a:lnTo>
                  <a:pt x="1703" y="1551"/>
                </a:lnTo>
                <a:lnTo>
                  <a:pt x="1713" y="1592"/>
                </a:lnTo>
                <a:lnTo>
                  <a:pt x="1717" y="1634"/>
                </a:lnTo>
                <a:lnTo>
                  <a:pt x="1716" y="1637"/>
                </a:lnTo>
                <a:lnTo>
                  <a:pt x="1713" y="1647"/>
                </a:lnTo>
                <a:lnTo>
                  <a:pt x="1708" y="1663"/>
                </a:lnTo>
                <a:lnTo>
                  <a:pt x="1703" y="1683"/>
                </a:lnTo>
                <a:lnTo>
                  <a:pt x="1696" y="1710"/>
                </a:lnTo>
                <a:lnTo>
                  <a:pt x="1689" y="1740"/>
                </a:lnTo>
                <a:lnTo>
                  <a:pt x="1680" y="1776"/>
                </a:lnTo>
                <a:lnTo>
                  <a:pt x="1671" y="1816"/>
                </a:lnTo>
                <a:lnTo>
                  <a:pt x="1663" y="1859"/>
                </a:lnTo>
                <a:lnTo>
                  <a:pt x="1654" y="1906"/>
                </a:lnTo>
                <a:lnTo>
                  <a:pt x="1644" y="1956"/>
                </a:lnTo>
                <a:lnTo>
                  <a:pt x="1636" y="2008"/>
                </a:lnTo>
                <a:lnTo>
                  <a:pt x="1629" y="2064"/>
                </a:lnTo>
                <a:lnTo>
                  <a:pt x="1621" y="2121"/>
                </a:lnTo>
                <a:lnTo>
                  <a:pt x="1616" y="2179"/>
                </a:lnTo>
                <a:lnTo>
                  <a:pt x="1611" y="2239"/>
                </a:lnTo>
                <a:lnTo>
                  <a:pt x="1608" y="2299"/>
                </a:lnTo>
                <a:lnTo>
                  <a:pt x="1607" y="2360"/>
                </a:lnTo>
                <a:lnTo>
                  <a:pt x="1608" y="2421"/>
                </a:lnTo>
                <a:lnTo>
                  <a:pt x="1610" y="2483"/>
                </a:lnTo>
                <a:lnTo>
                  <a:pt x="1613" y="2544"/>
                </a:lnTo>
                <a:lnTo>
                  <a:pt x="1619" y="2604"/>
                </a:lnTo>
                <a:lnTo>
                  <a:pt x="1624" y="2664"/>
                </a:lnTo>
                <a:lnTo>
                  <a:pt x="1631" y="2723"/>
                </a:lnTo>
                <a:lnTo>
                  <a:pt x="1639" y="2779"/>
                </a:lnTo>
                <a:lnTo>
                  <a:pt x="1646" y="2835"/>
                </a:lnTo>
                <a:lnTo>
                  <a:pt x="1654" y="2887"/>
                </a:lnTo>
                <a:lnTo>
                  <a:pt x="1663" y="2936"/>
                </a:lnTo>
                <a:lnTo>
                  <a:pt x="1670" y="2983"/>
                </a:lnTo>
                <a:lnTo>
                  <a:pt x="1678" y="3027"/>
                </a:lnTo>
                <a:lnTo>
                  <a:pt x="1685" y="3066"/>
                </a:lnTo>
                <a:lnTo>
                  <a:pt x="1693" y="3103"/>
                </a:lnTo>
                <a:lnTo>
                  <a:pt x="1700" y="3133"/>
                </a:lnTo>
                <a:lnTo>
                  <a:pt x="1705" y="3159"/>
                </a:lnTo>
                <a:lnTo>
                  <a:pt x="1709" y="3180"/>
                </a:lnTo>
                <a:lnTo>
                  <a:pt x="1714" y="3195"/>
                </a:lnTo>
                <a:lnTo>
                  <a:pt x="1716" y="3205"/>
                </a:lnTo>
                <a:lnTo>
                  <a:pt x="1717" y="3209"/>
                </a:lnTo>
                <a:lnTo>
                  <a:pt x="1713" y="3251"/>
                </a:lnTo>
                <a:lnTo>
                  <a:pt x="1703" y="3292"/>
                </a:lnTo>
                <a:lnTo>
                  <a:pt x="1688" y="3329"/>
                </a:lnTo>
                <a:lnTo>
                  <a:pt x="1666" y="3364"/>
                </a:lnTo>
                <a:lnTo>
                  <a:pt x="1640" y="3394"/>
                </a:lnTo>
                <a:lnTo>
                  <a:pt x="1609" y="3421"/>
                </a:lnTo>
                <a:lnTo>
                  <a:pt x="1575" y="3441"/>
                </a:lnTo>
                <a:lnTo>
                  <a:pt x="1537" y="3458"/>
                </a:lnTo>
                <a:lnTo>
                  <a:pt x="1497" y="3468"/>
                </a:lnTo>
                <a:lnTo>
                  <a:pt x="1456" y="3471"/>
                </a:lnTo>
                <a:lnTo>
                  <a:pt x="261" y="3471"/>
                </a:lnTo>
                <a:lnTo>
                  <a:pt x="220" y="3468"/>
                </a:lnTo>
                <a:lnTo>
                  <a:pt x="180" y="3458"/>
                </a:lnTo>
                <a:lnTo>
                  <a:pt x="142" y="3441"/>
                </a:lnTo>
                <a:lnTo>
                  <a:pt x="108" y="3421"/>
                </a:lnTo>
                <a:lnTo>
                  <a:pt x="77" y="3394"/>
                </a:lnTo>
                <a:lnTo>
                  <a:pt x="51" y="3364"/>
                </a:lnTo>
                <a:lnTo>
                  <a:pt x="29" y="3329"/>
                </a:lnTo>
                <a:lnTo>
                  <a:pt x="14" y="3292"/>
                </a:lnTo>
                <a:lnTo>
                  <a:pt x="4" y="3251"/>
                </a:lnTo>
                <a:lnTo>
                  <a:pt x="0" y="3209"/>
                </a:lnTo>
                <a:lnTo>
                  <a:pt x="1" y="3205"/>
                </a:lnTo>
                <a:lnTo>
                  <a:pt x="4" y="3195"/>
                </a:lnTo>
                <a:lnTo>
                  <a:pt x="8" y="3181"/>
                </a:lnTo>
                <a:lnTo>
                  <a:pt x="13" y="3160"/>
                </a:lnTo>
                <a:lnTo>
                  <a:pt x="18" y="3135"/>
                </a:lnTo>
                <a:lnTo>
                  <a:pt x="26" y="3105"/>
                </a:lnTo>
                <a:lnTo>
                  <a:pt x="33" y="3071"/>
                </a:lnTo>
                <a:lnTo>
                  <a:pt x="41" y="3034"/>
                </a:lnTo>
                <a:lnTo>
                  <a:pt x="49" y="2992"/>
                </a:lnTo>
                <a:lnTo>
                  <a:pt x="58" y="2948"/>
                </a:lnTo>
                <a:lnTo>
                  <a:pt x="66" y="2902"/>
                </a:lnTo>
                <a:lnTo>
                  <a:pt x="74" y="2854"/>
                </a:lnTo>
                <a:lnTo>
                  <a:pt x="82" y="2804"/>
                </a:lnTo>
                <a:lnTo>
                  <a:pt x="88" y="2754"/>
                </a:lnTo>
                <a:lnTo>
                  <a:pt x="95" y="2701"/>
                </a:lnTo>
                <a:lnTo>
                  <a:pt x="100" y="2650"/>
                </a:lnTo>
                <a:lnTo>
                  <a:pt x="103" y="2597"/>
                </a:lnTo>
                <a:lnTo>
                  <a:pt x="106" y="2546"/>
                </a:lnTo>
                <a:lnTo>
                  <a:pt x="107" y="2496"/>
                </a:lnTo>
                <a:lnTo>
                  <a:pt x="106" y="2451"/>
                </a:lnTo>
                <a:lnTo>
                  <a:pt x="105" y="2404"/>
                </a:lnTo>
                <a:lnTo>
                  <a:pt x="101" y="2355"/>
                </a:lnTo>
                <a:lnTo>
                  <a:pt x="98" y="2304"/>
                </a:lnTo>
                <a:lnTo>
                  <a:pt x="93" y="2253"/>
                </a:lnTo>
                <a:lnTo>
                  <a:pt x="87" y="2201"/>
                </a:lnTo>
                <a:lnTo>
                  <a:pt x="82" y="2148"/>
                </a:lnTo>
                <a:lnTo>
                  <a:pt x="75" y="2097"/>
                </a:lnTo>
                <a:lnTo>
                  <a:pt x="67" y="2045"/>
                </a:lnTo>
                <a:lnTo>
                  <a:pt x="61" y="1995"/>
                </a:lnTo>
                <a:lnTo>
                  <a:pt x="53" y="1946"/>
                </a:lnTo>
                <a:lnTo>
                  <a:pt x="47" y="1899"/>
                </a:lnTo>
                <a:lnTo>
                  <a:pt x="39" y="1855"/>
                </a:lnTo>
                <a:lnTo>
                  <a:pt x="33" y="1812"/>
                </a:lnTo>
                <a:lnTo>
                  <a:pt x="26" y="1774"/>
                </a:lnTo>
                <a:lnTo>
                  <a:pt x="20" y="1740"/>
                </a:lnTo>
                <a:lnTo>
                  <a:pt x="14" y="1710"/>
                </a:lnTo>
                <a:lnTo>
                  <a:pt x="10" y="1683"/>
                </a:lnTo>
                <a:lnTo>
                  <a:pt x="5" y="1663"/>
                </a:lnTo>
                <a:lnTo>
                  <a:pt x="3" y="1647"/>
                </a:lnTo>
                <a:lnTo>
                  <a:pt x="1" y="1637"/>
                </a:lnTo>
                <a:lnTo>
                  <a:pt x="0" y="1634"/>
                </a:lnTo>
                <a:lnTo>
                  <a:pt x="4" y="1592"/>
                </a:lnTo>
                <a:lnTo>
                  <a:pt x="14" y="1551"/>
                </a:lnTo>
                <a:lnTo>
                  <a:pt x="29" y="1514"/>
                </a:lnTo>
                <a:lnTo>
                  <a:pt x="51" y="1479"/>
                </a:lnTo>
                <a:lnTo>
                  <a:pt x="77" y="1448"/>
                </a:lnTo>
                <a:lnTo>
                  <a:pt x="108" y="1422"/>
                </a:lnTo>
                <a:lnTo>
                  <a:pt x="142" y="1401"/>
                </a:lnTo>
                <a:lnTo>
                  <a:pt x="180" y="1385"/>
                </a:lnTo>
                <a:lnTo>
                  <a:pt x="220" y="1375"/>
                </a:lnTo>
                <a:lnTo>
                  <a:pt x="261" y="1372"/>
                </a:lnTo>
                <a:lnTo>
                  <a:pt x="622" y="1372"/>
                </a:lnTo>
                <a:lnTo>
                  <a:pt x="622" y="109"/>
                </a:lnTo>
                <a:lnTo>
                  <a:pt x="624" y="109"/>
                </a:lnTo>
                <a:lnTo>
                  <a:pt x="633" y="89"/>
                </a:lnTo>
                <a:lnTo>
                  <a:pt x="646" y="71"/>
                </a:lnTo>
                <a:lnTo>
                  <a:pt x="666" y="53"/>
                </a:lnTo>
                <a:lnTo>
                  <a:pt x="688" y="38"/>
                </a:lnTo>
                <a:lnTo>
                  <a:pt x="717" y="25"/>
                </a:lnTo>
                <a:lnTo>
                  <a:pt x="747" y="14"/>
                </a:lnTo>
                <a:lnTo>
                  <a:pt x="782" y="6"/>
                </a:lnTo>
                <a:lnTo>
                  <a:pt x="819" y="2"/>
                </a:lnTo>
                <a:lnTo>
                  <a:pt x="8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Freeform 253"/>
          <p:cNvSpPr>
            <a:spLocks noEditPoints="1"/>
          </p:cNvSpPr>
          <p:nvPr/>
        </p:nvSpPr>
        <p:spPr bwMode="auto">
          <a:xfrm>
            <a:off x="9549649" y="5972738"/>
            <a:ext cx="565150" cy="576262"/>
          </a:xfrm>
          <a:custGeom>
            <a:avLst/>
            <a:gdLst>
              <a:gd name="T0" fmla="*/ 1508 w 3204"/>
              <a:gd name="T1" fmla="*/ 619 h 3259"/>
              <a:gd name="T2" fmla="*/ 1191 w 3204"/>
              <a:gd name="T3" fmla="*/ 576 h 3259"/>
              <a:gd name="T4" fmla="*/ 1033 w 3204"/>
              <a:gd name="T5" fmla="*/ 675 h 3259"/>
              <a:gd name="T6" fmla="*/ 827 w 3204"/>
              <a:gd name="T7" fmla="*/ 935 h 3259"/>
              <a:gd name="T8" fmla="*/ 515 w 3204"/>
              <a:gd name="T9" fmla="*/ 1005 h 3259"/>
              <a:gd name="T10" fmla="*/ 626 w 3204"/>
              <a:gd name="T11" fmla="*/ 1349 h 3259"/>
              <a:gd name="T12" fmla="*/ 386 w 3204"/>
              <a:gd name="T13" fmla="*/ 1573 h 3259"/>
              <a:gd name="T14" fmla="*/ 549 w 3204"/>
              <a:gd name="T15" fmla="*/ 1778 h 3259"/>
              <a:gd name="T16" fmla="*/ 617 w 3204"/>
              <a:gd name="T17" fmla="*/ 2124 h 3259"/>
              <a:gd name="T18" fmla="*/ 680 w 3204"/>
              <a:gd name="T19" fmla="*/ 2309 h 3259"/>
              <a:gd name="T20" fmla="*/ 982 w 3204"/>
              <a:gd name="T21" fmla="*/ 2443 h 3259"/>
              <a:gd name="T22" fmla="*/ 1067 w 3204"/>
              <a:gd name="T23" fmla="*/ 2757 h 3259"/>
              <a:gd name="T24" fmla="*/ 1391 w 3204"/>
              <a:gd name="T25" fmla="*/ 2614 h 3259"/>
              <a:gd name="T26" fmla="*/ 1675 w 3204"/>
              <a:gd name="T27" fmla="*/ 2791 h 3259"/>
              <a:gd name="T28" fmla="*/ 1846 w 3204"/>
              <a:gd name="T29" fmla="*/ 2666 h 3259"/>
              <a:gd name="T30" fmla="*/ 2155 w 3204"/>
              <a:gd name="T31" fmla="*/ 2510 h 3259"/>
              <a:gd name="T32" fmla="*/ 2382 w 3204"/>
              <a:gd name="T33" fmla="*/ 2463 h 3259"/>
              <a:gd name="T34" fmla="*/ 2432 w 3204"/>
              <a:gd name="T35" fmla="*/ 2136 h 3259"/>
              <a:gd name="T36" fmla="*/ 2739 w 3204"/>
              <a:gd name="T37" fmla="*/ 2027 h 3259"/>
              <a:gd name="T38" fmla="*/ 2577 w 3204"/>
              <a:gd name="T39" fmla="*/ 1716 h 3259"/>
              <a:gd name="T40" fmla="*/ 2662 w 3204"/>
              <a:gd name="T41" fmla="*/ 1392 h 3259"/>
              <a:gd name="T42" fmla="*/ 2597 w 3204"/>
              <a:gd name="T43" fmla="*/ 1223 h 3259"/>
              <a:gd name="T44" fmla="*/ 2371 w 3204"/>
              <a:gd name="T45" fmla="*/ 1014 h 3259"/>
              <a:gd name="T46" fmla="*/ 2377 w 3204"/>
              <a:gd name="T47" fmla="*/ 689 h 3259"/>
              <a:gd name="T48" fmla="*/ 2049 w 3204"/>
              <a:gd name="T49" fmla="*/ 740 h 3259"/>
              <a:gd name="T50" fmla="*/ 1811 w 3204"/>
              <a:gd name="T51" fmla="*/ 521 h 3259"/>
              <a:gd name="T52" fmla="*/ 1505 w 3204"/>
              <a:gd name="T53" fmla="*/ 23 h 3259"/>
              <a:gd name="T54" fmla="*/ 1846 w 3204"/>
              <a:gd name="T55" fmla="*/ 254 h 3259"/>
              <a:gd name="T56" fmla="*/ 2134 w 3204"/>
              <a:gd name="T57" fmla="*/ 103 h 3259"/>
              <a:gd name="T58" fmla="*/ 2407 w 3204"/>
              <a:gd name="T59" fmla="*/ 292 h 3259"/>
              <a:gd name="T60" fmla="*/ 2574 w 3204"/>
              <a:gd name="T61" fmla="*/ 605 h 3259"/>
              <a:gd name="T62" fmla="*/ 2891 w 3204"/>
              <a:gd name="T63" fmla="*/ 674 h 3259"/>
              <a:gd name="T64" fmla="*/ 2982 w 3204"/>
              <a:gd name="T65" fmla="*/ 994 h 3259"/>
              <a:gd name="T66" fmla="*/ 3007 w 3204"/>
              <a:gd name="T67" fmla="*/ 1326 h 3259"/>
              <a:gd name="T68" fmla="*/ 3204 w 3204"/>
              <a:gd name="T69" fmla="*/ 1622 h 3259"/>
              <a:gd name="T70" fmla="*/ 3045 w 3204"/>
              <a:gd name="T71" fmla="*/ 1907 h 3259"/>
              <a:gd name="T72" fmla="*/ 2972 w 3204"/>
              <a:gd name="T73" fmla="*/ 2221 h 3259"/>
              <a:gd name="T74" fmla="*/ 2921 w 3204"/>
              <a:gd name="T75" fmla="*/ 2551 h 3259"/>
              <a:gd name="T76" fmla="*/ 2608 w 3204"/>
              <a:gd name="T77" fmla="*/ 2658 h 3259"/>
              <a:gd name="T78" fmla="*/ 2425 w 3204"/>
              <a:gd name="T79" fmla="*/ 2926 h 3259"/>
              <a:gd name="T80" fmla="*/ 2187 w 3204"/>
              <a:gd name="T81" fmla="*/ 3145 h 3259"/>
              <a:gd name="T82" fmla="*/ 1875 w 3204"/>
              <a:gd name="T83" fmla="*/ 3036 h 3259"/>
              <a:gd name="T84" fmla="*/ 1549 w 3204"/>
              <a:gd name="T85" fmla="*/ 3216 h 3259"/>
              <a:gd name="T86" fmla="*/ 1227 w 3204"/>
              <a:gd name="T87" fmla="*/ 3213 h 3259"/>
              <a:gd name="T88" fmla="*/ 1001 w 3204"/>
              <a:gd name="T89" fmla="*/ 2904 h 3259"/>
              <a:gd name="T90" fmla="*/ 647 w 3204"/>
              <a:gd name="T91" fmla="*/ 2941 h 3259"/>
              <a:gd name="T92" fmla="*/ 412 w 3204"/>
              <a:gd name="T93" fmla="*/ 2709 h 3259"/>
              <a:gd name="T94" fmla="*/ 370 w 3204"/>
              <a:gd name="T95" fmla="*/ 2321 h 3259"/>
              <a:gd name="T96" fmla="*/ 90 w 3204"/>
              <a:gd name="T97" fmla="*/ 2225 h 3259"/>
              <a:gd name="T98" fmla="*/ 17 w 3204"/>
              <a:gd name="T99" fmla="*/ 1903 h 3259"/>
              <a:gd name="T100" fmla="*/ 189 w 3204"/>
              <a:gd name="T101" fmla="*/ 1553 h 3259"/>
              <a:gd name="T102" fmla="*/ 1 w 3204"/>
              <a:gd name="T103" fmla="*/ 1286 h 3259"/>
              <a:gd name="T104" fmla="*/ 148 w 3204"/>
              <a:gd name="T105" fmla="*/ 987 h 3259"/>
              <a:gd name="T106" fmla="*/ 431 w 3204"/>
              <a:gd name="T107" fmla="*/ 776 h 3259"/>
              <a:gd name="T108" fmla="*/ 454 w 3204"/>
              <a:gd name="T109" fmla="*/ 449 h 3259"/>
              <a:gd name="T110" fmla="*/ 756 w 3204"/>
              <a:gd name="T111" fmla="*/ 313 h 3259"/>
              <a:gd name="T112" fmla="*/ 1077 w 3204"/>
              <a:gd name="T113" fmla="*/ 241 h 3259"/>
              <a:gd name="T114" fmla="*/ 1340 w 3204"/>
              <a:gd name="T115" fmla="*/ 3 h 3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204" h="3259">
                <a:moveTo>
                  <a:pt x="1696" y="394"/>
                </a:moveTo>
                <a:lnTo>
                  <a:pt x="1685" y="431"/>
                </a:lnTo>
                <a:lnTo>
                  <a:pt x="1670" y="466"/>
                </a:lnTo>
                <a:lnTo>
                  <a:pt x="1652" y="499"/>
                </a:lnTo>
                <a:lnTo>
                  <a:pt x="1629" y="530"/>
                </a:lnTo>
                <a:lnTo>
                  <a:pt x="1603" y="557"/>
                </a:lnTo>
                <a:lnTo>
                  <a:pt x="1575" y="581"/>
                </a:lnTo>
                <a:lnTo>
                  <a:pt x="1542" y="602"/>
                </a:lnTo>
                <a:lnTo>
                  <a:pt x="1508" y="619"/>
                </a:lnTo>
                <a:lnTo>
                  <a:pt x="1471" y="632"/>
                </a:lnTo>
                <a:lnTo>
                  <a:pt x="1432" y="640"/>
                </a:lnTo>
                <a:lnTo>
                  <a:pt x="1408" y="642"/>
                </a:lnTo>
                <a:lnTo>
                  <a:pt x="1385" y="643"/>
                </a:lnTo>
                <a:lnTo>
                  <a:pt x="1342" y="640"/>
                </a:lnTo>
                <a:lnTo>
                  <a:pt x="1301" y="632"/>
                </a:lnTo>
                <a:lnTo>
                  <a:pt x="1261" y="618"/>
                </a:lnTo>
                <a:lnTo>
                  <a:pt x="1225" y="600"/>
                </a:lnTo>
                <a:lnTo>
                  <a:pt x="1191" y="576"/>
                </a:lnTo>
                <a:lnTo>
                  <a:pt x="1160" y="548"/>
                </a:lnTo>
                <a:lnTo>
                  <a:pt x="1132" y="516"/>
                </a:lnTo>
                <a:lnTo>
                  <a:pt x="1109" y="482"/>
                </a:lnTo>
                <a:lnTo>
                  <a:pt x="1063" y="502"/>
                </a:lnTo>
                <a:lnTo>
                  <a:pt x="1017" y="524"/>
                </a:lnTo>
                <a:lnTo>
                  <a:pt x="1028" y="561"/>
                </a:lnTo>
                <a:lnTo>
                  <a:pt x="1034" y="599"/>
                </a:lnTo>
                <a:lnTo>
                  <a:pt x="1036" y="636"/>
                </a:lnTo>
                <a:lnTo>
                  <a:pt x="1033" y="675"/>
                </a:lnTo>
                <a:lnTo>
                  <a:pt x="1026" y="712"/>
                </a:lnTo>
                <a:lnTo>
                  <a:pt x="1014" y="748"/>
                </a:lnTo>
                <a:lnTo>
                  <a:pt x="998" y="783"/>
                </a:lnTo>
                <a:lnTo>
                  <a:pt x="979" y="816"/>
                </a:lnTo>
                <a:lnTo>
                  <a:pt x="955" y="847"/>
                </a:lnTo>
                <a:lnTo>
                  <a:pt x="926" y="875"/>
                </a:lnTo>
                <a:lnTo>
                  <a:pt x="895" y="900"/>
                </a:lnTo>
                <a:lnTo>
                  <a:pt x="861" y="920"/>
                </a:lnTo>
                <a:lnTo>
                  <a:pt x="827" y="935"/>
                </a:lnTo>
                <a:lnTo>
                  <a:pt x="791" y="946"/>
                </a:lnTo>
                <a:lnTo>
                  <a:pt x="754" y="953"/>
                </a:lnTo>
                <a:lnTo>
                  <a:pt x="716" y="955"/>
                </a:lnTo>
                <a:lnTo>
                  <a:pt x="679" y="953"/>
                </a:lnTo>
                <a:lnTo>
                  <a:pt x="642" y="946"/>
                </a:lnTo>
                <a:lnTo>
                  <a:pt x="604" y="934"/>
                </a:lnTo>
                <a:lnTo>
                  <a:pt x="569" y="918"/>
                </a:lnTo>
                <a:lnTo>
                  <a:pt x="541" y="961"/>
                </a:lnTo>
                <a:lnTo>
                  <a:pt x="515" y="1005"/>
                </a:lnTo>
                <a:lnTo>
                  <a:pt x="546" y="1033"/>
                </a:lnTo>
                <a:lnTo>
                  <a:pt x="573" y="1065"/>
                </a:lnTo>
                <a:lnTo>
                  <a:pt x="596" y="1100"/>
                </a:lnTo>
                <a:lnTo>
                  <a:pt x="615" y="1138"/>
                </a:lnTo>
                <a:lnTo>
                  <a:pt x="628" y="1178"/>
                </a:lnTo>
                <a:lnTo>
                  <a:pt x="636" y="1219"/>
                </a:lnTo>
                <a:lnTo>
                  <a:pt x="639" y="1262"/>
                </a:lnTo>
                <a:lnTo>
                  <a:pt x="635" y="1306"/>
                </a:lnTo>
                <a:lnTo>
                  <a:pt x="626" y="1349"/>
                </a:lnTo>
                <a:lnTo>
                  <a:pt x="613" y="1387"/>
                </a:lnTo>
                <a:lnTo>
                  <a:pt x="594" y="1423"/>
                </a:lnTo>
                <a:lnTo>
                  <a:pt x="573" y="1454"/>
                </a:lnTo>
                <a:lnTo>
                  <a:pt x="548" y="1483"/>
                </a:lnTo>
                <a:lnTo>
                  <a:pt x="521" y="1509"/>
                </a:lnTo>
                <a:lnTo>
                  <a:pt x="490" y="1531"/>
                </a:lnTo>
                <a:lnTo>
                  <a:pt x="457" y="1549"/>
                </a:lnTo>
                <a:lnTo>
                  <a:pt x="422" y="1563"/>
                </a:lnTo>
                <a:lnTo>
                  <a:pt x="386" y="1573"/>
                </a:lnTo>
                <a:lnTo>
                  <a:pt x="349" y="1579"/>
                </a:lnTo>
                <a:lnTo>
                  <a:pt x="348" y="1629"/>
                </a:lnTo>
                <a:lnTo>
                  <a:pt x="349" y="1682"/>
                </a:lnTo>
                <a:lnTo>
                  <a:pt x="386" y="1688"/>
                </a:lnTo>
                <a:lnTo>
                  <a:pt x="422" y="1698"/>
                </a:lnTo>
                <a:lnTo>
                  <a:pt x="457" y="1712"/>
                </a:lnTo>
                <a:lnTo>
                  <a:pt x="491" y="1730"/>
                </a:lnTo>
                <a:lnTo>
                  <a:pt x="521" y="1752"/>
                </a:lnTo>
                <a:lnTo>
                  <a:pt x="549" y="1778"/>
                </a:lnTo>
                <a:lnTo>
                  <a:pt x="574" y="1806"/>
                </a:lnTo>
                <a:lnTo>
                  <a:pt x="595" y="1839"/>
                </a:lnTo>
                <a:lnTo>
                  <a:pt x="614" y="1873"/>
                </a:lnTo>
                <a:lnTo>
                  <a:pt x="627" y="1912"/>
                </a:lnTo>
                <a:lnTo>
                  <a:pt x="637" y="1956"/>
                </a:lnTo>
                <a:lnTo>
                  <a:pt x="640" y="1998"/>
                </a:lnTo>
                <a:lnTo>
                  <a:pt x="638" y="2041"/>
                </a:lnTo>
                <a:lnTo>
                  <a:pt x="630" y="2084"/>
                </a:lnTo>
                <a:lnTo>
                  <a:pt x="617" y="2124"/>
                </a:lnTo>
                <a:lnTo>
                  <a:pt x="598" y="2161"/>
                </a:lnTo>
                <a:lnTo>
                  <a:pt x="576" y="2197"/>
                </a:lnTo>
                <a:lnTo>
                  <a:pt x="548" y="2228"/>
                </a:lnTo>
                <a:lnTo>
                  <a:pt x="517" y="2257"/>
                </a:lnTo>
                <a:lnTo>
                  <a:pt x="544" y="2301"/>
                </a:lnTo>
                <a:lnTo>
                  <a:pt x="572" y="2343"/>
                </a:lnTo>
                <a:lnTo>
                  <a:pt x="607" y="2327"/>
                </a:lnTo>
                <a:lnTo>
                  <a:pt x="643" y="2316"/>
                </a:lnTo>
                <a:lnTo>
                  <a:pt x="680" y="2309"/>
                </a:lnTo>
                <a:lnTo>
                  <a:pt x="717" y="2307"/>
                </a:lnTo>
                <a:lnTo>
                  <a:pt x="755" y="2308"/>
                </a:lnTo>
                <a:lnTo>
                  <a:pt x="792" y="2314"/>
                </a:lnTo>
                <a:lnTo>
                  <a:pt x="828" y="2325"/>
                </a:lnTo>
                <a:lnTo>
                  <a:pt x="863" y="2340"/>
                </a:lnTo>
                <a:lnTo>
                  <a:pt x="898" y="2360"/>
                </a:lnTo>
                <a:lnTo>
                  <a:pt x="929" y="2384"/>
                </a:lnTo>
                <a:lnTo>
                  <a:pt x="958" y="2412"/>
                </a:lnTo>
                <a:lnTo>
                  <a:pt x="982" y="2443"/>
                </a:lnTo>
                <a:lnTo>
                  <a:pt x="1002" y="2477"/>
                </a:lnTo>
                <a:lnTo>
                  <a:pt x="1017" y="2511"/>
                </a:lnTo>
                <a:lnTo>
                  <a:pt x="1030" y="2548"/>
                </a:lnTo>
                <a:lnTo>
                  <a:pt x="1037" y="2584"/>
                </a:lnTo>
                <a:lnTo>
                  <a:pt x="1040" y="2623"/>
                </a:lnTo>
                <a:lnTo>
                  <a:pt x="1038" y="2661"/>
                </a:lnTo>
                <a:lnTo>
                  <a:pt x="1032" y="2698"/>
                </a:lnTo>
                <a:lnTo>
                  <a:pt x="1022" y="2735"/>
                </a:lnTo>
                <a:lnTo>
                  <a:pt x="1067" y="2757"/>
                </a:lnTo>
                <a:lnTo>
                  <a:pt x="1113" y="2778"/>
                </a:lnTo>
                <a:lnTo>
                  <a:pt x="1136" y="2742"/>
                </a:lnTo>
                <a:lnTo>
                  <a:pt x="1164" y="2711"/>
                </a:lnTo>
                <a:lnTo>
                  <a:pt x="1195" y="2682"/>
                </a:lnTo>
                <a:lnTo>
                  <a:pt x="1230" y="2659"/>
                </a:lnTo>
                <a:lnTo>
                  <a:pt x="1267" y="2639"/>
                </a:lnTo>
                <a:lnTo>
                  <a:pt x="1307" y="2626"/>
                </a:lnTo>
                <a:lnTo>
                  <a:pt x="1349" y="2617"/>
                </a:lnTo>
                <a:lnTo>
                  <a:pt x="1391" y="2614"/>
                </a:lnTo>
                <a:lnTo>
                  <a:pt x="1436" y="2618"/>
                </a:lnTo>
                <a:lnTo>
                  <a:pt x="1475" y="2625"/>
                </a:lnTo>
                <a:lnTo>
                  <a:pt x="1512" y="2638"/>
                </a:lnTo>
                <a:lnTo>
                  <a:pt x="1546" y="2655"/>
                </a:lnTo>
                <a:lnTo>
                  <a:pt x="1579" y="2676"/>
                </a:lnTo>
                <a:lnTo>
                  <a:pt x="1608" y="2700"/>
                </a:lnTo>
                <a:lnTo>
                  <a:pt x="1634" y="2728"/>
                </a:lnTo>
                <a:lnTo>
                  <a:pt x="1656" y="2758"/>
                </a:lnTo>
                <a:lnTo>
                  <a:pt x="1675" y="2791"/>
                </a:lnTo>
                <a:lnTo>
                  <a:pt x="1690" y="2826"/>
                </a:lnTo>
                <a:lnTo>
                  <a:pt x="1702" y="2863"/>
                </a:lnTo>
                <a:lnTo>
                  <a:pt x="1752" y="2856"/>
                </a:lnTo>
                <a:lnTo>
                  <a:pt x="1801" y="2848"/>
                </a:lnTo>
                <a:lnTo>
                  <a:pt x="1801" y="2809"/>
                </a:lnTo>
                <a:lnTo>
                  <a:pt x="1806" y="2772"/>
                </a:lnTo>
                <a:lnTo>
                  <a:pt x="1815" y="2735"/>
                </a:lnTo>
                <a:lnTo>
                  <a:pt x="1828" y="2699"/>
                </a:lnTo>
                <a:lnTo>
                  <a:pt x="1846" y="2666"/>
                </a:lnTo>
                <a:lnTo>
                  <a:pt x="1867" y="2634"/>
                </a:lnTo>
                <a:lnTo>
                  <a:pt x="1892" y="2605"/>
                </a:lnTo>
                <a:lnTo>
                  <a:pt x="1920" y="2579"/>
                </a:lnTo>
                <a:lnTo>
                  <a:pt x="1952" y="2557"/>
                </a:lnTo>
                <a:lnTo>
                  <a:pt x="1988" y="2538"/>
                </a:lnTo>
                <a:lnTo>
                  <a:pt x="2029" y="2521"/>
                </a:lnTo>
                <a:lnTo>
                  <a:pt x="2070" y="2512"/>
                </a:lnTo>
                <a:lnTo>
                  <a:pt x="2113" y="2508"/>
                </a:lnTo>
                <a:lnTo>
                  <a:pt x="2155" y="2510"/>
                </a:lnTo>
                <a:lnTo>
                  <a:pt x="2196" y="2517"/>
                </a:lnTo>
                <a:lnTo>
                  <a:pt x="2235" y="2530"/>
                </a:lnTo>
                <a:lnTo>
                  <a:pt x="2274" y="2548"/>
                </a:lnTo>
                <a:lnTo>
                  <a:pt x="2309" y="2571"/>
                </a:lnTo>
                <a:lnTo>
                  <a:pt x="2341" y="2598"/>
                </a:lnTo>
                <a:lnTo>
                  <a:pt x="2380" y="2565"/>
                </a:lnTo>
                <a:lnTo>
                  <a:pt x="2418" y="2530"/>
                </a:lnTo>
                <a:lnTo>
                  <a:pt x="2398" y="2498"/>
                </a:lnTo>
                <a:lnTo>
                  <a:pt x="2382" y="2463"/>
                </a:lnTo>
                <a:lnTo>
                  <a:pt x="2369" y="2428"/>
                </a:lnTo>
                <a:lnTo>
                  <a:pt x="2361" y="2391"/>
                </a:lnTo>
                <a:lnTo>
                  <a:pt x="2357" y="2353"/>
                </a:lnTo>
                <a:lnTo>
                  <a:pt x="2358" y="2315"/>
                </a:lnTo>
                <a:lnTo>
                  <a:pt x="2364" y="2277"/>
                </a:lnTo>
                <a:lnTo>
                  <a:pt x="2373" y="2240"/>
                </a:lnTo>
                <a:lnTo>
                  <a:pt x="2389" y="2203"/>
                </a:lnTo>
                <a:lnTo>
                  <a:pt x="2408" y="2168"/>
                </a:lnTo>
                <a:lnTo>
                  <a:pt x="2432" y="2136"/>
                </a:lnTo>
                <a:lnTo>
                  <a:pt x="2458" y="2107"/>
                </a:lnTo>
                <a:lnTo>
                  <a:pt x="2488" y="2082"/>
                </a:lnTo>
                <a:lnTo>
                  <a:pt x="2521" y="2062"/>
                </a:lnTo>
                <a:lnTo>
                  <a:pt x="2554" y="2045"/>
                </a:lnTo>
                <a:lnTo>
                  <a:pt x="2590" y="2032"/>
                </a:lnTo>
                <a:lnTo>
                  <a:pt x="2626" y="2024"/>
                </a:lnTo>
                <a:lnTo>
                  <a:pt x="2664" y="2021"/>
                </a:lnTo>
                <a:lnTo>
                  <a:pt x="2702" y="2021"/>
                </a:lnTo>
                <a:lnTo>
                  <a:pt x="2739" y="2027"/>
                </a:lnTo>
                <a:lnTo>
                  <a:pt x="2754" y="1978"/>
                </a:lnTo>
                <a:lnTo>
                  <a:pt x="2767" y="1928"/>
                </a:lnTo>
                <a:lnTo>
                  <a:pt x="2729" y="1910"/>
                </a:lnTo>
                <a:lnTo>
                  <a:pt x="2694" y="1888"/>
                </a:lnTo>
                <a:lnTo>
                  <a:pt x="2663" y="1860"/>
                </a:lnTo>
                <a:lnTo>
                  <a:pt x="2634" y="1829"/>
                </a:lnTo>
                <a:lnTo>
                  <a:pt x="2610" y="1794"/>
                </a:lnTo>
                <a:lnTo>
                  <a:pt x="2591" y="1756"/>
                </a:lnTo>
                <a:lnTo>
                  <a:pt x="2577" y="1716"/>
                </a:lnTo>
                <a:lnTo>
                  <a:pt x="2568" y="1673"/>
                </a:lnTo>
                <a:lnTo>
                  <a:pt x="2565" y="1629"/>
                </a:lnTo>
                <a:lnTo>
                  <a:pt x="2565" y="1625"/>
                </a:lnTo>
                <a:lnTo>
                  <a:pt x="2568" y="1580"/>
                </a:lnTo>
                <a:lnTo>
                  <a:pt x="2576" y="1538"/>
                </a:lnTo>
                <a:lnTo>
                  <a:pt x="2590" y="1497"/>
                </a:lnTo>
                <a:lnTo>
                  <a:pt x="2609" y="1458"/>
                </a:lnTo>
                <a:lnTo>
                  <a:pt x="2633" y="1424"/>
                </a:lnTo>
                <a:lnTo>
                  <a:pt x="2662" y="1392"/>
                </a:lnTo>
                <a:lnTo>
                  <a:pt x="2693" y="1365"/>
                </a:lnTo>
                <a:lnTo>
                  <a:pt x="2728" y="1342"/>
                </a:lnTo>
                <a:lnTo>
                  <a:pt x="2766" y="1324"/>
                </a:lnTo>
                <a:lnTo>
                  <a:pt x="2753" y="1274"/>
                </a:lnTo>
                <a:lnTo>
                  <a:pt x="2737" y="1225"/>
                </a:lnTo>
                <a:lnTo>
                  <a:pt x="2706" y="1230"/>
                </a:lnTo>
                <a:lnTo>
                  <a:pt x="2674" y="1232"/>
                </a:lnTo>
                <a:lnTo>
                  <a:pt x="2635" y="1230"/>
                </a:lnTo>
                <a:lnTo>
                  <a:pt x="2597" y="1223"/>
                </a:lnTo>
                <a:lnTo>
                  <a:pt x="2560" y="1211"/>
                </a:lnTo>
                <a:lnTo>
                  <a:pt x="2524" y="1195"/>
                </a:lnTo>
                <a:lnTo>
                  <a:pt x="2490" y="1173"/>
                </a:lnTo>
                <a:lnTo>
                  <a:pt x="2459" y="1149"/>
                </a:lnTo>
                <a:lnTo>
                  <a:pt x="2431" y="1120"/>
                </a:lnTo>
                <a:lnTo>
                  <a:pt x="2406" y="1086"/>
                </a:lnTo>
                <a:lnTo>
                  <a:pt x="2407" y="1086"/>
                </a:lnTo>
                <a:lnTo>
                  <a:pt x="2387" y="1050"/>
                </a:lnTo>
                <a:lnTo>
                  <a:pt x="2371" y="1014"/>
                </a:lnTo>
                <a:lnTo>
                  <a:pt x="2361" y="976"/>
                </a:lnTo>
                <a:lnTo>
                  <a:pt x="2356" y="938"/>
                </a:lnTo>
                <a:lnTo>
                  <a:pt x="2355" y="901"/>
                </a:lnTo>
                <a:lnTo>
                  <a:pt x="2358" y="863"/>
                </a:lnTo>
                <a:lnTo>
                  <a:pt x="2366" y="826"/>
                </a:lnTo>
                <a:lnTo>
                  <a:pt x="2378" y="790"/>
                </a:lnTo>
                <a:lnTo>
                  <a:pt x="2394" y="755"/>
                </a:lnTo>
                <a:lnTo>
                  <a:pt x="2414" y="723"/>
                </a:lnTo>
                <a:lnTo>
                  <a:pt x="2377" y="689"/>
                </a:lnTo>
                <a:lnTo>
                  <a:pt x="2337" y="656"/>
                </a:lnTo>
                <a:lnTo>
                  <a:pt x="2306" y="683"/>
                </a:lnTo>
                <a:lnTo>
                  <a:pt x="2272" y="706"/>
                </a:lnTo>
                <a:lnTo>
                  <a:pt x="2234" y="724"/>
                </a:lnTo>
                <a:lnTo>
                  <a:pt x="2196" y="736"/>
                </a:lnTo>
                <a:lnTo>
                  <a:pt x="2157" y="744"/>
                </a:lnTo>
                <a:lnTo>
                  <a:pt x="2116" y="747"/>
                </a:lnTo>
                <a:lnTo>
                  <a:pt x="2082" y="745"/>
                </a:lnTo>
                <a:lnTo>
                  <a:pt x="2049" y="740"/>
                </a:lnTo>
                <a:lnTo>
                  <a:pt x="2016" y="731"/>
                </a:lnTo>
                <a:lnTo>
                  <a:pt x="1984" y="718"/>
                </a:lnTo>
                <a:lnTo>
                  <a:pt x="1948" y="699"/>
                </a:lnTo>
                <a:lnTo>
                  <a:pt x="1916" y="677"/>
                </a:lnTo>
                <a:lnTo>
                  <a:pt x="1888" y="651"/>
                </a:lnTo>
                <a:lnTo>
                  <a:pt x="1863" y="622"/>
                </a:lnTo>
                <a:lnTo>
                  <a:pt x="1842" y="591"/>
                </a:lnTo>
                <a:lnTo>
                  <a:pt x="1824" y="557"/>
                </a:lnTo>
                <a:lnTo>
                  <a:pt x="1811" y="521"/>
                </a:lnTo>
                <a:lnTo>
                  <a:pt x="1802" y="485"/>
                </a:lnTo>
                <a:lnTo>
                  <a:pt x="1797" y="447"/>
                </a:lnTo>
                <a:lnTo>
                  <a:pt x="1797" y="408"/>
                </a:lnTo>
                <a:lnTo>
                  <a:pt x="1747" y="400"/>
                </a:lnTo>
                <a:lnTo>
                  <a:pt x="1696" y="394"/>
                </a:lnTo>
                <a:close/>
                <a:moveTo>
                  <a:pt x="1383" y="0"/>
                </a:moveTo>
                <a:lnTo>
                  <a:pt x="1426" y="2"/>
                </a:lnTo>
                <a:lnTo>
                  <a:pt x="1467" y="10"/>
                </a:lnTo>
                <a:lnTo>
                  <a:pt x="1505" y="23"/>
                </a:lnTo>
                <a:lnTo>
                  <a:pt x="1542" y="40"/>
                </a:lnTo>
                <a:lnTo>
                  <a:pt x="1577" y="64"/>
                </a:lnTo>
                <a:lnTo>
                  <a:pt x="1608" y="90"/>
                </a:lnTo>
                <a:lnTo>
                  <a:pt x="1635" y="121"/>
                </a:lnTo>
                <a:lnTo>
                  <a:pt x="1658" y="155"/>
                </a:lnTo>
                <a:lnTo>
                  <a:pt x="1678" y="192"/>
                </a:lnTo>
                <a:lnTo>
                  <a:pt x="1692" y="232"/>
                </a:lnTo>
                <a:lnTo>
                  <a:pt x="1769" y="241"/>
                </a:lnTo>
                <a:lnTo>
                  <a:pt x="1846" y="254"/>
                </a:lnTo>
                <a:lnTo>
                  <a:pt x="1868" y="221"/>
                </a:lnTo>
                <a:lnTo>
                  <a:pt x="1894" y="193"/>
                </a:lnTo>
                <a:lnTo>
                  <a:pt x="1923" y="168"/>
                </a:lnTo>
                <a:lnTo>
                  <a:pt x="1954" y="147"/>
                </a:lnTo>
                <a:lnTo>
                  <a:pt x="1988" y="130"/>
                </a:lnTo>
                <a:lnTo>
                  <a:pt x="2023" y="117"/>
                </a:lnTo>
                <a:lnTo>
                  <a:pt x="2059" y="108"/>
                </a:lnTo>
                <a:lnTo>
                  <a:pt x="2096" y="103"/>
                </a:lnTo>
                <a:lnTo>
                  <a:pt x="2134" y="103"/>
                </a:lnTo>
                <a:lnTo>
                  <a:pt x="2172" y="107"/>
                </a:lnTo>
                <a:lnTo>
                  <a:pt x="2210" y="117"/>
                </a:lnTo>
                <a:lnTo>
                  <a:pt x="2248" y="131"/>
                </a:lnTo>
                <a:lnTo>
                  <a:pt x="2283" y="150"/>
                </a:lnTo>
                <a:lnTo>
                  <a:pt x="2314" y="172"/>
                </a:lnTo>
                <a:lnTo>
                  <a:pt x="2343" y="199"/>
                </a:lnTo>
                <a:lnTo>
                  <a:pt x="2368" y="227"/>
                </a:lnTo>
                <a:lnTo>
                  <a:pt x="2390" y="259"/>
                </a:lnTo>
                <a:lnTo>
                  <a:pt x="2407" y="292"/>
                </a:lnTo>
                <a:lnTo>
                  <a:pt x="2420" y="328"/>
                </a:lnTo>
                <a:lnTo>
                  <a:pt x="2429" y="365"/>
                </a:lnTo>
                <a:lnTo>
                  <a:pt x="2434" y="402"/>
                </a:lnTo>
                <a:lnTo>
                  <a:pt x="2434" y="441"/>
                </a:lnTo>
                <a:lnTo>
                  <a:pt x="2430" y="480"/>
                </a:lnTo>
                <a:lnTo>
                  <a:pt x="2421" y="517"/>
                </a:lnTo>
                <a:lnTo>
                  <a:pt x="2480" y="567"/>
                </a:lnTo>
                <a:lnTo>
                  <a:pt x="2538" y="619"/>
                </a:lnTo>
                <a:lnTo>
                  <a:pt x="2574" y="605"/>
                </a:lnTo>
                <a:lnTo>
                  <a:pt x="2611" y="595"/>
                </a:lnTo>
                <a:lnTo>
                  <a:pt x="2649" y="590"/>
                </a:lnTo>
                <a:lnTo>
                  <a:pt x="2686" y="589"/>
                </a:lnTo>
                <a:lnTo>
                  <a:pt x="2723" y="592"/>
                </a:lnTo>
                <a:lnTo>
                  <a:pt x="2760" y="600"/>
                </a:lnTo>
                <a:lnTo>
                  <a:pt x="2796" y="612"/>
                </a:lnTo>
                <a:lnTo>
                  <a:pt x="2830" y="629"/>
                </a:lnTo>
                <a:lnTo>
                  <a:pt x="2861" y="650"/>
                </a:lnTo>
                <a:lnTo>
                  <a:pt x="2891" y="674"/>
                </a:lnTo>
                <a:lnTo>
                  <a:pt x="2917" y="702"/>
                </a:lnTo>
                <a:lnTo>
                  <a:pt x="2942" y="735"/>
                </a:lnTo>
                <a:lnTo>
                  <a:pt x="2961" y="770"/>
                </a:lnTo>
                <a:lnTo>
                  <a:pt x="2976" y="806"/>
                </a:lnTo>
                <a:lnTo>
                  <a:pt x="2986" y="844"/>
                </a:lnTo>
                <a:lnTo>
                  <a:pt x="2992" y="881"/>
                </a:lnTo>
                <a:lnTo>
                  <a:pt x="2993" y="919"/>
                </a:lnTo>
                <a:lnTo>
                  <a:pt x="2990" y="957"/>
                </a:lnTo>
                <a:lnTo>
                  <a:pt x="2982" y="994"/>
                </a:lnTo>
                <a:lnTo>
                  <a:pt x="2970" y="1030"/>
                </a:lnTo>
                <a:lnTo>
                  <a:pt x="2954" y="1065"/>
                </a:lnTo>
                <a:lnTo>
                  <a:pt x="2934" y="1097"/>
                </a:lnTo>
                <a:lnTo>
                  <a:pt x="2909" y="1127"/>
                </a:lnTo>
                <a:lnTo>
                  <a:pt x="2882" y="1154"/>
                </a:lnTo>
                <a:lnTo>
                  <a:pt x="2906" y="1228"/>
                </a:lnTo>
                <a:lnTo>
                  <a:pt x="2927" y="1305"/>
                </a:lnTo>
                <a:lnTo>
                  <a:pt x="2968" y="1313"/>
                </a:lnTo>
                <a:lnTo>
                  <a:pt x="3007" y="1326"/>
                </a:lnTo>
                <a:lnTo>
                  <a:pt x="3044" y="1344"/>
                </a:lnTo>
                <a:lnTo>
                  <a:pt x="3078" y="1368"/>
                </a:lnTo>
                <a:lnTo>
                  <a:pt x="3109" y="1395"/>
                </a:lnTo>
                <a:lnTo>
                  <a:pt x="3136" y="1426"/>
                </a:lnTo>
                <a:lnTo>
                  <a:pt x="3159" y="1459"/>
                </a:lnTo>
                <a:lnTo>
                  <a:pt x="3177" y="1497"/>
                </a:lnTo>
                <a:lnTo>
                  <a:pt x="3192" y="1537"/>
                </a:lnTo>
                <a:lnTo>
                  <a:pt x="3201" y="1578"/>
                </a:lnTo>
                <a:lnTo>
                  <a:pt x="3204" y="1622"/>
                </a:lnTo>
                <a:lnTo>
                  <a:pt x="3204" y="1629"/>
                </a:lnTo>
                <a:lnTo>
                  <a:pt x="3201" y="1673"/>
                </a:lnTo>
                <a:lnTo>
                  <a:pt x="3193" y="1715"/>
                </a:lnTo>
                <a:lnTo>
                  <a:pt x="3178" y="1754"/>
                </a:lnTo>
                <a:lnTo>
                  <a:pt x="3159" y="1791"/>
                </a:lnTo>
                <a:lnTo>
                  <a:pt x="3137" y="1826"/>
                </a:lnTo>
                <a:lnTo>
                  <a:pt x="3110" y="1856"/>
                </a:lnTo>
                <a:lnTo>
                  <a:pt x="3079" y="1884"/>
                </a:lnTo>
                <a:lnTo>
                  <a:pt x="3045" y="1907"/>
                </a:lnTo>
                <a:lnTo>
                  <a:pt x="3008" y="1925"/>
                </a:lnTo>
                <a:lnTo>
                  <a:pt x="2969" y="1939"/>
                </a:lnTo>
                <a:lnTo>
                  <a:pt x="2928" y="1948"/>
                </a:lnTo>
                <a:lnTo>
                  <a:pt x="2907" y="2024"/>
                </a:lnTo>
                <a:lnTo>
                  <a:pt x="2883" y="2098"/>
                </a:lnTo>
                <a:lnTo>
                  <a:pt x="2911" y="2125"/>
                </a:lnTo>
                <a:lnTo>
                  <a:pt x="2936" y="2155"/>
                </a:lnTo>
                <a:lnTo>
                  <a:pt x="2956" y="2188"/>
                </a:lnTo>
                <a:lnTo>
                  <a:pt x="2972" y="2221"/>
                </a:lnTo>
                <a:lnTo>
                  <a:pt x="2984" y="2258"/>
                </a:lnTo>
                <a:lnTo>
                  <a:pt x="2992" y="2294"/>
                </a:lnTo>
                <a:lnTo>
                  <a:pt x="2996" y="2332"/>
                </a:lnTo>
                <a:lnTo>
                  <a:pt x="2995" y="2370"/>
                </a:lnTo>
                <a:lnTo>
                  <a:pt x="2989" y="2408"/>
                </a:lnTo>
                <a:lnTo>
                  <a:pt x="2979" y="2445"/>
                </a:lnTo>
                <a:lnTo>
                  <a:pt x="2965" y="2482"/>
                </a:lnTo>
                <a:lnTo>
                  <a:pt x="2946" y="2517"/>
                </a:lnTo>
                <a:lnTo>
                  <a:pt x="2921" y="2551"/>
                </a:lnTo>
                <a:lnTo>
                  <a:pt x="2892" y="2580"/>
                </a:lnTo>
                <a:lnTo>
                  <a:pt x="2861" y="2606"/>
                </a:lnTo>
                <a:lnTo>
                  <a:pt x="2827" y="2627"/>
                </a:lnTo>
                <a:lnTo>
                  <a:pt x="2792" y="2643"/>
                </a:lnTo>
                <a:lnTo>
                  <a:pt x="2754" y="2656"/>
                </a:lnTo>
                <a:lnTo>
                  <a:pt x="2715" y="2663"/>
                </a:lnTo>
                <a:lnTo>
                  <a:pt x="2677" y="2665"/>
                </a:lnTo>
                <a:lnTo>
                  <a:pt x="2641" y="2663"/>
                </a:lnTo>
                <a:lnTo>
                  <a:pt x="2608" y="2658"/>
                </a:lnTo>
                <a:lnTo>
                  <a:pt x="2574" y="2647"/>
                </a:lnTo>
                <a:lnTo>
                  <a:pt x="2542" y="2634"/>
                </a:lnTo>
                <a:lnTo>
                  <a:pt x="2484" y="2687"/>
                </a:lnTo>
                <a:lnTo>
                  <a:pt x="2425" y="2736"/>
                </a:lnTo>
                <a:lnTo>
                  <a:pt x="2434" y="2775"/>
                </a:lnTo>
                <a:lnTo>
                  <a:pt x="2439" y="2813"/>
                </a:lnTo>
                <a:lnTo>
                  <a:pt x="2438" y="2851"/>
                </a:lnTo>
                <a:lnTo>
                  <a:pt x="2434" y="2890"/>
                </a:lnTo>
                <a:lnTo>
                  <a:pt x="2425" y="2926"/>
                </a:lnTo>
                <a:lnTo>
                  <a:pt x="2412" y="2962"/>
                </a:lnTo>
                <a:lnTo>
                  <a:pt x="2395" y="2995"/>
                </a:lnTo>
                <a:lnTo>
                  <a:pt x="2373" y="3027"/>
                </a:lnTo>
                <a:lnTo>
                  <a:pt x="2348" y="3055"/>
                </a:lnTo>
                <a:lnTo>
                  <a:pt x="2320" y="3082"/>
                </a:lnTo>
                <a:lnTo>
                  <a:pt x="2289" y="3104"/>
                </a:lnTo>
                <a:lnTo>
                  <a:pt x="2254" y="3124"/>
                </a:lnTo>
                <a:lnTo>
                  <a:pt x="2220" y="3137"/>
                </a:lnTo>
                <a:lnTo>
                  <a:pt x="2187" y="3145"/>
                </a:lnTo>
                <a:lnTo>
                  <a:pt x="2154" y="3151"/>
                </a:lnTo>
                <a:lnTo>
                  <a:pt x="2121" y="3152"/>
                </a:lnTo>
                <a:lnTo>
                  <a:pt x="2080" y="3150"/>
                </a:lnTo>
                <a:lnTo>
                  <a:pt x="2041" y="3142"/>
                </a:lnTo>
                <a:lnTo>
                  <a:pt x="2004" y="3130"/>
                </a:lnTo>
                <a:lnTo>
                  <a:pt x="1967" y="3113"/>
                </a:lnTo>
                <a:lnTo>
                  <a:pt x="1934" y="3092"/>
                </a:lnTo>
                <a:lnTo>
                  <a:pt x="1903" y="3066"/>
                </a:lnTo>
                <a:lnTo>
                  <a:pt x="1875" y="3036"/>
                </a:lnTo>
                <a:lnTo>
                  <a:pt x="1851" y="3003"/>
                </a:lnTo>
                <a:lnTo>
                  <a:pt x="1774" y="3016"/>
                </a:lnTo>
                <a:lnTo>
                  <a:pt x="1698" y="3025"/>
                </a:lnTo>
                <a:lnTo>
                  <a:pt x="1682" y="3065"/>
                </a:lnTo>
                <a:lnTo>
                  <a:pt x="1664" y="3102"/>
                </a:lnTo>
                <a:lnTo>
                  <a:pt x="1640" y="3136"/>
                </a:lnTo>
                <a:lnTo>
                  <a:pt x="1614" y="3166"/>
                </a:lnTo>
                <a:lnTo>
                  <a:pt x="1583" y="3194"/>
                </a:lnTo>
                <a:lnTo>
                  <a:pt x="1549" y="3216"/>
                </a:lnTo>
                <a:lnTo>
                  <a:pt x="1512" y="3234"/>
                </a:lnTo>
                <a:lnTo>
                  <a:pt x="1474" y="3248"/>
                </a:lnTo>
                <a:lnTo>
                  <a:pt x="1434" y="3256"/>
                </a:lnTo>
                <a:lnTo>
                  <a:pt x="1391" y="3259"/>
                </a:lnTo>
                <a:lnTo>
                  <a:pt x="1369" y="3258"/>
                </a:lnTo>
                <a:lnTo>
                  <a:pt x="1347" y="3256"/>
                </a:lnTo>
                <a:lnTo>
                  <a:pt x="1304" y="3247"/>
                </a:lnTo>
                <a:lnTo>
                  <a:pt x="1264" y="3232"/>
                </a:lnTo>
                <a:lnTo>
                  <a:pt x="1227" y="3213"/>
                </a:lnTo>
                <a:lnTo>
                  <a:pt x="1193" y="3190"/>
                </a:lnTo>
                <a:lnTo>
                  <a:pt x="1163" y="3161"/>
                </a:lnTo>
                <a:lnTo>
                  <a:pt x="1136" y="3130"/>
                </a:lnTo>
                <a:lnTo>
                  <a:pt x="1113" y="3095"/>
                </a:lnTo>
                <a:lnTo>
                  <a:pt x="1096" y="3058"/>
                </a:lnTo>
                <a:lnTo>
                  <a:pt x="1083" y="3019"/>
                </a:lnTo>
                <a:lnTo>
                  <a:pt x="1075" y="2977"/>
                </a:lnTo>
                <a:lnTo>
                  <a:pt x="1072" y="2934"/>
                </a:lnTo>
                <a:lnTo>
                  <a:pt x="1001" y="2904"/>
                </a:lnTo>
                <a:lnTo>
                  <a:pt x="932" y="2870"/>
                </a:lnTo>
                <a:lnTo>
                  <a:pt x="901" y="2895"/>
                </a:lnTo>
                <a:lnTo>
                  <a:pt x="867" y="2914"/>
                </a:lnTo>
                <a:lnTo>
                  <a:pt x="832" y="2930"/>
                </a:lnTo>
                <a:lnTo>
                  <a:pt x="796" y="2941"/>
                </a:lnTo>
                <a:lnTo>
                  <a:pt x="759" y="2949"/>
                </a:lnTo>
                <a:lnTo>
                  <a:pt x="720" y="2951"/>
                </a:lnTo>
                <a:lnTo>
                  <a:pt x="683" y="2949"/>
                </a:lnTo>
                <a:lnTo>
                  <a:pt x="647" y="2941"/>
                </a:lnTo>
                <a:lnTo>
                  <a:pt x="610" y="2931"/>
                </a:lnTo>
                <a:lnTo>
                  <a:pt x="576" y="2916"/>
                </a:lnTo>
                <a:lnTo>
                  <a:pt x="543" y="2897"/>
                </a:lnTo>
                <a:lnTo>
                  <a:pt x="512" y="2872"/>
                </a:lnTo>
                <a:lnTo>
                  <a:pt x="484" y="2844"/>
                </a:lnTo>
                <a:lnTo>
                  <a:pt x="459" y="2813"/>
                </a:lnTo>
                <a:lnTo>
                  <a:pt x="439" y="2780"/>
                </a:lnTo>
                <a:lnTo>
                  <a:pt x="423" y="2745"/>
                </a:lnTo>
                <a:lnTo>
                  <a:pt x="412" y="2709"/>
                </a:lnTo>
                <a:lnTo>
                  <a:pt x="404" y="2672"/>
                </a:lnTo>
                <a:lnTo>
                  <a:pt x="402" y="2634"/>
                </a:lnTo>
                <a:lnTo>
                  <a:pt x="403" y="2597"/>
                </a:lnTo>
                <a:lnTo>
                  <a:pt x="409" y="2559"/>
                </a:lnTo>
                <a:lnTo>
                  <a:pt x="419" y="2522"/>
                </a:lnTo>
                <a:lnTo>
                  <a:pt x="434" y="2487"/>
                </a:lnTo>
                <a:lnTo>
                  <a:pt x="453" y="2452"/>
                </a:lnTo>
                <a:lnTo>
                  <a:pt x="410" y="2388"/>
                </a:lnTo>
                <a:lnTo>
                  <a:pt x="370" y="2321"/>
                </a:lnTo>
                <a:lnTo>
                  <a:pt x="346" y="2324"/>
                </a:lnTo>
                <a:lnTo>
                  <a:pt x="321" y="2325"/>
                </a:lnTo>
                <a:lnTo>
                  <a:pt x="284" y="2323"/>
                </a:lnTo>
                <a:lnTo>
                  <a:pt x="247" y="2317"/>
                </a:lnTo>
                <a:lnTo>
                  <a:pt x="213" y="2306"/>
                </a:lnTo>
                <a:lnTo>
                  <a:pt x="178" y="2291"/>
                </a:lnTo>
                <a:lnTo>
                  <a:pt x="147" y="2273"/>
                </a:lnTo>
                <a:lnTo>
                  <a:pt x="117" y="2251"/>
                </a:lnTo>
                <a:lnTo>
                  <a:pt x="90" y="2225"/>
                </a:lnTo>
                <a:lnTo>
                  <a:pt x="66" y="2197"/>
                </a:lnTo>
                <a:lnTo>
                  <a:pt x="45" y="2165"/>
                </a:lnTo>
                <a:lnTo>
                  <a:pt x="28" y="2132"/>
                </a:lnTo>
                <a:lnTo>
                  <a:pt x="14" y="2094"/>
                </a:lnTo>
                <a:lnTo>
                  <a:pt x="6" y="2055"/>
                </a:lnTo>
                <a:lnTo>
                  <a:pt x="2" y="2016"/>
                </a:lnTo>
                <a:lnTo>
                  <a:pt x="3" y="1977"/>
                </a:lnTo>
                <a:lnTo>
                  <a:pt x="8" y="1939"/>
                </a:lnTo>
                <a:lnTo>
                  <a:pt x="17" y="1903"/>
                </a:lnTo>
                <a:lnTo>
                  <a:pt x="31" y="1867"/>
                </a:lnTo>
                <a:lnTo>
                  <a:pt x="49" y="1835"/>
                </a:lnTo>
                <a:lnTo>
                  <a:pt x="71" y="1803"/>
                </a:lnTo>
                <a:lnTo>
                  <a:pt x="96" y="1775"/>
                </a:lnTo>
                <a:lnTo>
                  <a:pt x="124" y="1749"/>
                </a:lnTo>
                <a:lnTo>
                  <a:pt x="155" y="1728"/>
                </a:lnTo>
                <a:lnTo>
                  <a:pt x="190" y="1710"/>
                </a:lnTo>
                <a:lnTo>
                  <a:pt x="187" y="1629"/>
                </a:lnTo>
                <a:lnTo>
                  <a:pt x="189" y="1553"/>
                </a:lnTo>
                <a:lnTo>
                  <a:pt x="155" y="1536"/>
                </a:lnTo>
                <a:lnTo>
                  <a:pt x="124" y="1513"/>
                </a:lnTo>
                <a:lnTo>
                  <a:pt x="95" y="1488"/>
                </a:lnTo>
                <a:lnTo>
                  <a:pt x="70" y="1460"/>
                </a:lnTo>
                <a:lnTo>
                  <a:pt x="48" y="1429"/>
                </a:lnTo>
                <a:lnTo>
                  <a:pt x="30" y="1396"/>
                </a:lnTo>
                <a:lnTo>
                  <a:pt x="16" y="1361"/>
                </a:lnTo>
                <a:lnTo>
                  <a:pt x="7" y="1324"/>
                </a:lnTo>
                <a:lnTo>
                  <a:pt x="1" y="1286"/>
                </a:lnTo>
                <a:lnTo>
                  <a:pt x="0" y="1248"/>
                </a:lnTo>
                <a:lnTo>
                  <a:pt x="4" y="1209"/>
                </a:lnTo>
                <a:lnTo>
                  <a:pt x="13" y="1169"/>
                </a:lnTo>
                <a:lnTo>
                  <a:pt x="26" y="1132"/>
                </a:lnTo>
                <a:lnTo>
                  <a:pt x="44" y="1096"/>
                </a:lnTo>
                <a:lnTo>
                  <a:pt x="65" y="1065"/>
                </a:lnTo>
                <a:lnTo>
                  <a:pt x="91" y="1035"/>
                </a:lnTo>
                <a:lnTo>
                  <a:pt x="118" y="1010"/>
                </a:lnTo>
                <a:lnTo>
                  <a:pt x="148" y="987"/>
                </a:lnTo>
                <a:lnTo>
                  <a:pt x="181" y="969"/>
                </a:lnTo>
                <a:lnTo>
                  <a:pt x="216" y="955"/>
                </a:lnTo>
                <a:lnTo>
                  <a:pt x="252" y="945"/>
                </a:lnTo>
                <a:lnTo>
                  <a:pt x="290" y="938"/>
                </a:lnTo>
                <a:lnTo>
                  <a:pt x="328" y="937"/>
                </a:lnTo>
                <a:lnTo>
                  <a:pt x="368" y="942"/>
                </a:lnTo>
                <a:lnTo>
                  <a:pt x="407" y="874"/>
                </a:lnTo>
                <a:lnTo>
                  <a:pt x="450" y="810"/>
                </a:lnTo>
                <a:lnTo>
                  <a:pt x="431" y="776"/>
                </a:lnTo>
                <a:lnTo>
                  <a:pt x="416" y="740"/>
                </a:lnTo>
                <a:lnTo>
                  <a:pt x="405" y="703"/>
                </a:lnTo>
                <a:lnTo>
                  <a:pt x="399" y="666"/>
                </a:lnTo>
                <a:lnTo>
                  <a:pt x="398" y="628"/>
                </a:lnTo>
                <a:lnTo>
                  <a:pt x="401" y="591"/>
                </a:lnTo>
                <a:lnTo>
                  <a:pt x="408" y="553"/>
                </a:lnTo>
                <a:lnTo>
                  <a:pt x="419" y="517"/>
                </a:lnTo>
                <a:lnTo>
                  <a:pt x="434" y="482"/>
                </a:lnTo>
                <a:lnTo>
                  <a:pt x="454" y="449"/>
                </a:lnTo>
                <a:lnTo>
                  <a:pt x="479" y="418"/>
                </a:lnTo>
                <a:lnTo>
                  <a:pt x="508" y="389"/>
                </a:lnTo>
                <a:lnTo>
                  <a:pt x="539" y="365"/>
                </a:lnTo>
                <a:lnTo>
                  <a:pt x="572" y="345"/>
                </a:lnTo>
                <a:lnTo>
                  <a:pt x="607" y="329"/>
                </a:lnTo>
                <a:lnTo>
                  <a:pt x="644" y="319"/>
                </a:lnTo>
                <a:lnTo>
                  <a:pt x="681" y="312"/>
                </a:lnTo>
                <a:lnTo>
                  <a:pt x="718" y="311"/>
                </a:lnTo>
                <a:lnTo>
                  <a:pt x="756" y="313"/>
                </a:lnTo>
                <a:lnTo>
                  <a:pt x="792" y="320"/>
                </a:lnTo>
                <a:lnTo>
                  <a:pt x="828" y="331"/>
                </a:lnTo>
                <a:lnTo>
                  <a:pt x="863" y="346"/>
                </a:lnTo>
                <a:lnTo>
                  <a:pt x="896" y="366"/>
                </a:lnTo>
                <a:lnTo>
                  <a:pt x="927" y="390"/>
                </a:lnTo>
                <a:lnTo>
                  <a:pt x="995" y="356"/>
                </a:lnTo>
                <a:lnTo>
                  <a:pt x="1067" y="325"/>
                </a:lnTo>
                <a:lnTo>
                  <a:pt x="1069" y="282"/>
                </a:lnTo>
                <a:lnTo>
                  <a:pt x="1077" y="241"/>
                </a:lnTo>
                <a:lnTo>
                  <a:pt x="1090" y="201"/>
                </a:lnTo>
                <a:lnTo>
                  <a:pt x="1108" y="163"/>
                </a:lnTo>
                <a:lnTo>
                  <a:pt x="1130" y="129"/>
                </a:lnTo>
                <a:lnTo>
                  <a:pt x="1157" y="97"/>
                </a:lnTo>
                <a:lnTo>
                  <a:pt x="1187" y="70"/>
                </a:lnTo>
                <a:lnTo>
                  <a:pt x="1221" y="45"/>
                </a:lnTo>
                <a:lnTo>
                  <a:pt x="1257" y="26"/>
                </a:lnTo>
                <a:lnTo>
                  <a:pt x="1298" y="12"/>
                </a:lnTo>
                <a:lnTo>
                  <a:pt x="1340" y="3"/>
                </a:lnTo>
                <a:lnTo>
                  <a:pt x="138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0" name="Freeform 330"/>
          <p:cNvSpPr>
            <a:spLocks/>
          </p:cNvSpPr>
          <p:nvPr/>
        </p:nvSpPr>
        <p:spPr bwMode="auto">
          <a:xfrm>
            <a:off x="10486736" y="6021951"/>
            <a:ext cx="561975" cy="471487"/>
          </a:xfrm>
          <a:custGeom>
            <a:avLst/>
            <a:gdLst>
              <a:gd name="connsiteX0" fmla="*/ 60325 w 561975"/>
              <a:gd name="connsiteY0" fmla="*/ 327025 h 471487"/>
              <a:gd name="connsiteX1" fmla="*/ 61277 w 561975"/>
              <a:gd name="connsiteY1" fmla="*/ 328448 h 471487"/>
              <a:gd name="connsiteX2" fmla="*/ 62705 w 561975"/>
              <a:gd name="connsiteY2" fmla="*/ 329870 h 471487"/>
              <a:gd name="connsiteX3" fmla="*/ 66512 w 561975"/>
              <a:gd name="connsiteY3" fmla="*/ 333822 h 471487"/>
              <a:gd name="connsiteX4" fmla="*/ 70954 w 561975"/>
              <a:gd name="connsiteY4" fmla="*/ 337931 h 471487"/>
              <a:gd name="connsiteX5" fmla="*/ 75554 w 561975"/>
              <a:gd name="connsiteY5" fmla="*/ 342040 h 471487"/>
              <a:gd name="connsiteX6" fmla="*/ 80789 w 561975"/>
              <a:gd name="connsiteY6" fmla="*/ 346150 h 471487"/>
              <a:gd name="connsiteX7" fmla="*/ 86658 w 561975"/>
              <a:gd name="connsiteY7" fmla="*/ 350259 h 471487"/>
              <a:gd name="connsiteX8" fmla="*/ 92845 w 561975"/>
              <a:gd name="connsiteY8" fmla="*/ 354369 h 471487"/>
              <a:gd name="connsiteX9" fmla="*/ 99666 w 561975"/>
              <a:gd name="connsiteY9" fmla="*/ 358478 h 471487"/>
              <a:gd name="connsiteX10" fmla="*/ 107122 w 561975"/>
              <a:gd name="connsiteY10" fmla="*/ 362588 h 471487"/>
              <a:gd name="connsiteX11" fmla="*/ 115054 w 561975"/>
              <a:gd name="connsiteY11" fmla="*/ 366381 h 471487"/>
              <a:gd name="connsiteX12" fmla="*/ 123779 w 561975"/>
              <a:gd name="connsiteY12" fmla="*/ 370174 h 471487"/>
              <a:gd name="connsiteX13" fmla="*/ 132980 w 561975"/>
              <a:gd name="connsiteY13" fmla="*/ 373967 h 471487"/>
              <a:gd name="connsiteX14" fmla="*/ 142974 w 561975"/>
              <a:gd name="connsiteY14" fmla="*/ 377603 h 471487"/>
              <a:gd name="connsiteX15" fmla="*/ 153443 w 561975"/>
              <a:gd name="connsiteY15" fmla="*/ 381080 h 471487"/>
              <a:gd name="connsiteX16" fmla="*/ 164865 w 561975"/>
              <a:gd name="connsiteY16" fmla="*/ 384399 h 471487"/>
              <a:gd name="connsiteX17" fmla="*/ 176921 w 561975"/>
              <a:gd name="connsiteY17" fmla="*/ 387244 h 471487"/>
              <a:gd name="connsiteX18" fmla="*/ 189771 w 561975"/>
              <a:gd name="connsiteY18" fmla="*/ 390247 h 471487"/>
              <a:gd name="connsiteX19" fmla="*/ 203255 w 561975"/>
              <a:gd name="connsiteY19" fmla="*/ 392934 h 471487"/>
              <a:gd name="connsiteX20" fmla="*/ 217690 w 561975"/>
              <a:gd name="connsiteY20" fmla="*/ 395305 h 471487"/>
              <a:gd name="connsiteX21" fmla="*/ 232919 w 561975"/>
              <a:gd name="connsiteY21" fmla="*/ 397518 h 471487"/>
              <a:gd name="connsiteX22" fmla="*/ 249100 w 561975"/>
              <a:gd name="connsiteY22" fmla="*/ 399414 h 471487"/>
              <a:gd name="connsiteX23" fmla="*/ 265915 w 561975"/>
              <a:gd name="connsiteY23" fmla="*/ 400679 h 471487"/>
              <a:gd name="connsiteX24" fmla="*/ 283841 w 561975"/>
              <a:gd name="connsiteY24" fmla="*/ 401943 h 471487"/>
              <a:gd name="connsiteX25" fmla="*/ 302560 w 561975"/>
              <a:gd name="connsiteY25" fmla="*/ 402892 h 471487"/>
              <a:gd name="connsiteX26" fmla="*/ 313347 w 561975"/>
              <a:gd name="connsiteY26" fmla="*/ 403208 h 471487"/>
              <a:gd name="connsiteX27" fmla="*/ 323658 w 561975"/>
              <a:gd name="connsiteY27" fmla="*/ 403208 h 471487"/>
              <a:gd name="connsiteX28" fmla="*/ 342060 w 561975"/>
              <a:gd name="connsiteY28" fmla="*/ 402892 h 471487"/>
              <a:gd name="connsiteX29" fmla="*/ 359827 w 561975"/>
              <a:gd name="connsiteY29" fmla="*/ 401943 h 471487"/>
              <a:gd name="connsiteX30" fmla="*/ 376642 w 561975"/>
              <a:gd name="connsiteY30" fmla="*/ 400363 h 471487"/>
              <a:gd name="connsiteX31" fmla="*/ 392981 w 561975"/>
              <a:gd name="connsiteY31" fmla="*/ 398308 h 471487"/>
              <a:gd name="connsiteX32" fmla="*/ 408369 w 561975"/>
              <a:gd name="connsiteY32" fmla="*/ 395463 h 471487"/>
              <a:gd name="connsiteX33" fmla="*/ 423122 w 561975"/>
              <a:gd name="connsiteY33" fmla="*/ 392144 h 471487"/>
              <a:gd name="connsiteX34" fmla="*/ 437240 w 561975"/>
              <a:gd name="connsiteY34" fmla="*/ 388192 h 471487"/>
              <a:gd name="connsiteX35" fmla="*/ 450566 w 561975"/>
              <a:gd name="connsiteY35" fmla="*/ 383451 h 471487"/>
              <a:gd name="connsiteX36" fmla="*/ 463256 w 561975"/>
              <a:gd name="connsiteY36" fmla="*/ 378235 h 471487"/>
              <a:gd name="connsiteX37" fmla="*/ 475154 w 561975"/>
              <a:gd name="connsiteY37" fmla="*/ 372545 h 471487"/>
              <a:gd name="connsiteX38" fmla="*/ 486258 w 561975"/>
              <a:gd name="connsiteY38" fmla="*/ 366065 h 471487"/>
              <a:gd name="connsiteX39" fmla="*/ 496887 w 561975"/>
              <a:gd name="connsiteY39" fmla="*/ 358952 h 471487"/>
              <a:gd name="connsiteX40" fmla="*/ 494983 w 561975"/>
              <a:gd name="connsiteY40" fmla="*/ 363378 h 471487"/>
              <a:gd name="connsiteX41" fmla="*/ 492921 w 561975"/>
              <a:gd name="connsiteY41" fmla="*/ 367961 h 471487"/>
              <a:gd name="connsiteX42" fmla="*/ 490542 w 561975"/>
              <a:gd name="connsiteY42" fmla="*/ 372861 h 471487"/>
              <a:gd name="connsiteX43" fmla="*/ 487845 w 561975"/>
              <a:gd name="connsiteY43" fmla="*/ 377919 h 471487"/>
              <a:gd name="connsiteX44" fmla="*/ 484831 w 561975"/>
              <a:gd name="connsiteY44" fmla="*/ 382977 h 471487"/>
              <a:gd name="connsiteX45" fmla="*/ 481499 w 561975"/>
              <a:gd name="connsiteY45" fmla="*/ 388192 h 471487"/>
              <a:gd name="connsiteX46" fmla="*/ 477851 w 561975"/>
              <a:gd name="connsiteY46" fmla="*/ 393566 h 471487"/>
              <a:gd name="connsiteX47" fmla="*/ 473726 w 561975"/>
              <a:gd name="connsiteY47" fmla="*/ 398940 h 471487"/>
              <a:gd name="connsiteX48" fmla="*/ 469126 w 561975"/>
              <a:gd name="connsiteY48" fmla="*/ 404472 h 471487"/>
              <a:gd name="connsiteX49" fmla="*/ 464208 w 561975"/>
              <a:gd name="connsiteY49" fmla="*/ 409846 h 471487"/>
              <a:gd name="connsiteX50" fmla="*/ 458973 w 561975"/>
              <a:gd name="connsiteY50" fmla="*/ 415062 h 471487"/>
              <a:gd name="connsiteX51" fmla="*/ 453104 w 561975"/>
              <a:gd name="connsiteY51" fmla="*/ 420436 h 471487"/>
              <a:gd name="connsiteX52" fmla="*/ 446917 w 561975"/>
              <a:gd name="connsiteY52" fmla="*/ 425651 h 471487"/>
              <a:gd name="connsiteX53" fmla="*/ 440413 w 561975"/>
              <a:gd name="connsiteY53" fmla="*/ 430709 h 471487"/>
              <a:gd name="connsiteX54" fmla="*/ 433116 w 561975"/>
              <a:gd name="connsiteY54" fmla="*/ 435609 h 471487"/>
              <a:gd name="connsiteX55" fmla="*/ 425343 w 561975"/>
              <a:gd name="connsiteY55" fmla="*/ 440350 h 471487"/>
              <a:gd name="connsiteX56" fmla="*/ 417252 w 561975"/>
              <a:gd name="connsiteY56" fmla="*/ 444934 h 471487"/>
              <a:gd name="connsiteX57" fmla="*/ 408369 w 561975"/>
              <a:gd name="connsiteY57" fmla="*/ 449043 h 471487"/>
              <a:gd name="connsiteX58" fmla="*/ 399010 w 561975"/>
              <a:gd name="connsiteY58" fmla="*/ 453153 h 471487"/>
              <a:gd name="connsiteX59" fmla="*/ 389174 w 561975"/>
              <a:gd name="connsiteY59" fmla="*/ 456788 h 471487"/>
              <a:gd name="connsiteX60" fmla="*/ 378704 w 561975"/>
              <a:gd name="connsiteY60" fmla="*/ 460107 h 471487"/>
              <a:gd name="connsiteX61" fmla="*/ 367441 w 561975"/>
              <a:gd name="connsiteY61" fmla="*/ 463110 h 471487"/>
              <a:gd name="connsiteX62" fmla="*/ 355861 w 561975"/>
              <a:gd name="connsiteY62" fmla="*/ 465639 h 471487"/>
              <a:gd name="connsiteX63" fmla="*/ 343329 w 561975"/>
              <a:gd name="connsiteY63" fmla="*/ 467852 h 471487"/>
              <a:gd name="connsiteX64" fmla="*/ 330321 w 561975"/>
              <a:gd name="connsiteY64" fmla="*/ 469591 h 471487"/>
              <a:gd name="connsiteX65" fmla="*/ 316678 w 561975"/>
              <a:gd name="connsiteY65" fmla="*/ 470697 h 471487"/>
              <a:gd name="connsiteX66" fmla="*/ 302084 w 561975"/>
              <a:gd name="connsiteY66" fmla="*/ 471329 h 471487"/>
              <a:gd name="connsiteX67" fmla="*/ 286855 w 561975"/>
              <a:gd name="connsiteY67" fmla="*/ 471487 h 471487"/>
              <a:gd name="connsiteX68" fmla="*/ 270992 w 561975"/>
              <a:gd name="connsiteY68" fmla="*/ 471171 h 471487"/>
              <a:gd name="connsiteX69" fmla="*/ 255445 w 561975"/>
              <a:gd name="connsiteY69" fmla="*/ 470065 h 471487"/>
              <a:gd name="connsiteX70" fmla="*/ 241010 w 561975"/>
              <a:gd name="connsiteY70" fmla="*/ 468484 h 471487"/>
              <a:gd name="connsiteX71" fmla="*/ 227050 w 561975"/>
              <a:gd name="connsiteY71" fmla="*/ 466588 h 471487"/>
              <a:gd name="connsiteX72" fmla="*/ 213883 w 561975"/>
              <a:gd name="connsiteY72" fmla="*/ 464059 h 471487"/>
              <a:gd name="connsiteX73" fmla="*/ 201351 w 561975"/>
              <a:gd name="connsiteY73" fmla="*/ 461372 h 471487"/>
              <a:gd name="connsiteX74" fmla="*/ 189453 w 561975"/>
              <a:gd name="connsiteY74" fmla="*/ 458053 h 471487"/>
              <a:gd name="connsiteX75" fmla="*/ 178349 w 561975"/>
              <a:gd name="connsiteY75" fmla="*/ 454417 h 471487"/>
              <a:gd name="connsiteX76" fmla="*/ 167721 w 561975"/>
              <a:gd name="connsiteY76" fmla="*/ 450466 h 471487"/>
              <a:gd name="connsiteX77" fmla="*/ 157885 w 561975"/>
              <a:gd name="connsiteY77" fmla="*/ 446198 h 471487"/>
              <a:gd name="connsiteX78" fmla="*/ 148684 w 561975"/>
              <a:gd name="connsiteY78" fmla="*/ 441615 h 471487"/>
              <a:gd name="connsiteX79" fmla="*/ 139959 w 561975"/>
              <a:gd name="connsiteY79" fmla="*/ 436715 h 471487"/>
              <a:gd name="connsiteX80" fmla="*/ 131710 w 561975"/>
              <a:gd name="connsiteY80" fmla="*/ 431657 h 471487"/>
              <a:gd name="connsiteX81" fmla="*/ 124096 w 561975"/>
              <a:gd name="connsiteY81" fmla="*/ 426284 h 471487"/>
              <a:gd name="connsiteX82" fmla="*/ 117116 w 561975"/>
              <a:gd name="connsiteY82" fmla="*/ 420594 h 471487"/>
              <a:gd name="connsiteX83" fmla="*/ 110453 w 561975"/>
              <a:gd name="connsiteY83" fmla="*/ 415062 h 471487"/>
              <a:gd name="connsiteX84" fmla="*/ 104425 w 561975"/>
              <a:gd name="connsiteY84" fmla="*/ 409214 h 471487"/>
              <a:gd name="connsiteX85" fmla="*/ 98873 w 561975"/>
              <a:gd name="connsiteY85" fmla="*/ 403208 h 471487"/>
              <a:gd name="connsiteX86" fmla="*/ 93638 w 561975"/>
              <a:gd name="connsiteY86" fmla="*/ 397202 h 471487"/>
              <a:gd name="connsiteX87" fmla="*/ 88879 w 561975"/>
              <a:gd name="connsiteY87" fmla="*/ 391195 h 471487"/>
              <a:gd name="connsiteX88" fmla="*/ 84596 w 561975"/>
              <a:gd name="connsiteY88" fmla="*/ 385031 h 471487"/>
              <a:gd name="connsiteX89" fmla="*/ 80789 w 561975"/>
              <a:gd name="connsiteY89" fmla="*/ 378709 h 471487"/>
              <a:gd name="connsiteX90" fmla="*/ 77299 w 561975"/>
              <a:gd name="connsiteY90" fmla="*/ 372703 h 471487"/>
              <a:gd name="connsiteX91" fmla="*/ 73968 w 561975"/>
              <a:gd name="connsiteY91" fmla="*/ 366539 h 471487"/>
              <a:gd name="connsiteX92" fmla="*/ 71271 w 561975"/>
              <a:gd name="connsiteY92" fmla="*/ 360533 h 471487"/>
              <a:gd name="connsiteX93" fmla="*/ 68733 w 561975"/>
              <a:gd name="connsiteY93" fmla="*/ 354527 h 471487"/>
              <a:gd name="connsiteX94" fmla="*/ 66512 w 561975"/>
              <a:gd name="connsiteY94" fmla="*/ 348679 h 471487"/>
              <a:gd name="connsiteX95" fmla="*/ 64608 w 561975"/>
              <a:gd name="connsiteY95" fmla="*/ 342989 h 471487"/>
              <a:gd name="connsiteX96" fmla="*/ 62863 w 561975"/>
              <a:gd name="connsiteY96" fmla="*/ 337615 h 471487"/>
              <a:gd name="connsiteX97" fmla="*/ 61435 w 561975"/>
              <a:gd name="connsiteY97" fmla="*/ 332083 h 471487"/>
              <a:gd name="connsiteX98" fmla="*/ 403021 w 561975"/>
              <a:gd name="connsiteY98" fmla="*/ 0 h 471487"/>
              <a:gd name="connsiteX99" fmla="*/ 407944 w 561975"/>
              <a:gd name="connsiteY99" fmla="*/ 159 h 471487"/>
              <a:gd name="connsiteX100" fmla="*/ 412549 w 561975"/>
              <a:gd name="connsiteY100" fmla="*/ 1110 h 471487"/>
              <a:gd name="connsiteX101" fmla="*/ 417154 w 561975"/>
              <a:gd name="connsiteY101" fmla="*/ 2854 h 471487"/>
              <a:gd name="connsiteX102" fmla="*/ 421283 w 561975"/>
              <a:gd name="connsiteY102" fmla="*/ 5708 h 471487"/>
              <a:gd name="connsiteX103" fmla="*/ 425094 w 561975"/>
              <a:gd name="connsiteY103" fmla="*/ 9038 h 471487"/>
              <a:gd name="connsiteX104" fmla="*/ 427952 w 561975"/>
              <a:gd name="connsiteY104" fmla="*/ 12843 h 471487"/>
              <a:gd name="connsiteX105" fmla="*/ 430334 w 561975"/>
              <a:gd name="connsiteY105" fmla="*/ 16966 h 471487"/>
              <a:gd name="connsiteX106" fmla="*/ 431604 w 561975"/>
              <a:gd name="connsiteY106" fmla="*/ 21564 h 471487"/>
              <a:gd name="connsiteX107" fmla="*/ 432398 w 561975"/>
              <a:gd name="connsiteY107" fmla="*/ 26321 h 471487"/>
              <a:gd name="connsiteX108" fmla="*/ 432398 w 561975"/>
              <a:gd name="connsiteY108" fmla="*/ 31077 h 471487"/>
              <a:gd name="connsiteX109" fmla="*/ 431287 w 561975"/>
              <a:gd name="connsiteY109" fmla="*/ 35834 h 471487"/>
              <a:gd name="connsiteX110" fmla="*/ 429540 w 561975"/>
              <a:gd name="connsiteY110" fmla="*/ 40432 h 471487"/>
              <a:gd name="connsiteX111" fmla="*/ 426999 w 561975"/>
              <a:gd name="connsiteY111" fmla="*/ 44713 h 471487"/>
              <a:gd name="connsiteX112" fmla="*/ 423982 w 561975"/>
              <a:gd name="connsiteY112" fmla="*/ 48043 h 471487"/>
              <a:gd name="connsiteX113" fmla="*/ 420806 w 561975"/>
              <a:gd name="connsiteY113" fmla="*/ 50897 h 471487"/>
              <a:gd name="connsiteX114" fmla="*/ 417154 w 561975"/>
              <a:gd name="connsiteY114" fmla="*/ 53117 h 471487"/>
              <a:gd name="connsiteX115" fmla="*/ 413025 w 561975"/>
              <a:gd name="connsiteY115" fmla="*/ 54702 h 471487"/>
              <a:gd name="connsiteX116" fmla="*/ 409056 w 561975"/>
              <a:gd name="connsiteY116" fmla="*/ 55495 h 471487"/>
              <a:gd name="connsiteX117" fmla="*/ 404768 w 561975"/>
              <a:gd name="connsiteY117" fmla="*/ 55971 h 471487"/>
              <a:gd name="connsiteX118" fmla="*/ 400639 w 561975"/>
              <a:gd name="connsiteY118" fmla="*/ 55495 h 471487"/>
              <a:gd name="connsiteX119" fmla="*/ 361100 w 561975"/>
              <a:gd name="connsiteY119" fmla="*/ 192647 h 471487"/>
              <a:gd name="connsiteX120" fmla="*/ 373009 w 561975"/>
              <a:gd name="connsiteY120" fmla="*/ 196610 h 471487"/>
              <a:gd name="connsiteX121" fmla="*/ 384284 w 561975"/>
              <a:gd name="connsiteY121" fmla="*/ 201050 h 471487"/>
              <a:gd name="connsiteX122" fmla="*/ 394923 w 561975"/>
              <a:gd name="connsiteY122" fmla="*/ 205807 h 471487"/>
              <a:gd name="connsiteX123" fmla="*/ 457012 w 561975"/>
              <a:gd name="connsiteY123" fmla="*/ 87206 h 471487"/>
              <a:gd name="connsiteX124" fmla="*/ 456376 w 561975"/>
              <a:gd name="connsiteY124" fmla="*/ 86731 h 471487"/>
              <a:gd name="connsiteX125" fmla="*/ 453836 w 561975"/>
              <a:gd name="connsiteY125" fmla="*/ 83242 h 471487"/>
              <a:gd name="connsiteX126" fmla="*/ 451930 w 561975"/>
              <a:gd name="connsiteY126" fmla="*/ 79596 h 471487"/>
              <a:gd name="connsiteX127" fmla="*/ 450977 w 561975"/>
              <a:gd name="connsiteY127" fmla="*/ 75473 h 471487"/>
              <a:gd name="connsiteX128" fmla="*/ 450501 w 561975"/>
              <a:gd name="connsiteY128" fmla="*/ 71509 h 471487"/>
              <a:gd name="connsiteX129" fmla="*/ 450660 w 561975"/>
              <a:gd name="connsiteY129" fmla="*/ 67545 h 471487"/>
              <a:gd name="connsiteX130" fmla="*/ 451613 w 561975"/>
              <a:gd name="connsiteY130" fmla="*/ 63423 h 471487"/>
              <a:gd name="connsiteX131" fmla="*/ 453201 w 561975"/>
              <a:gd name="connsiteY131" fmla="*/ 59776 h 471487"/>
              <a:gd name="connsiteX132" fmla="*/ 455424 w 561975"/>
              <a:gd name="connsiteY132" fmla="*/ 56288 h 471487"/>
              <a:gd name="connsiteX133" fmla="*/ 458282 w 561975"/>
              <a:gd name="connsiteY133" fmla="*/ 53117 h 471487"/>
              <a:gd name="connsiteX134" fmla="*/ 461775 w 561975"/>
              <a:gd name="connsiteY134" fmla="*/ 50421 h 471487"/>
              <a:gd name="connsiteX135" fmla="*/ 465587 w 561975"/>
              <a:gd name="connsiteY135" fmla="*/ 48677 h 471487"/>
              <a:gd name="connsiteX136" fmla="*/ 469398 w 561975"/>
              <a:gd name="connsiteY136" fmla="*/ 47567 h 471487"/>
              <a:gd name="connsiteX137" fmla="*/ 473367 w 561975"/>
              <a:gd name="connsiteY137" fmla="*/ 47092 h 471487"/>
              <a:gd name="connsiteX138" fmla="*/ 477337 w 561975"/>
              <a:gd name="connsiteY138" fmla="*/ 47250 h 471487"/>
              <a:gd name="connsiteX139" fmla="*/ 481307 w 561975"/>
              <a:gd name="connsiteY139" fmla="*/ 48201 h 471487"/>
              <a:gd name="connsiteX140" fmla="*/ 484960 w 561975"/>
              <a:gd name="connsiteY140" fmla="*/ 49787 h 471487"/>
              <a:gd name="connsiteX141" fmla="*/ 488453 w 561975"/>
              <a:gd name="connsiteY141" fmla="*/ 52007 h 471487"/>
              <a:gd name="connsiteX142" fmla="*/ 491629 w 561975"/>
              <a:gd name="connsiteY142" fmla="*/ 55019 h 471487"/>
              <a:gd name="connsiteX143" fmla="*/ 494170 w 561975"/>
              <a:gd name="connsiteY143" fmla="*/ 58508 h 471487"/>
              <a:gd name="connsiteX144" fmla="*/ 495916 w 561975"/>
              <a:gd name="connsiteY144" fmla="*/ 62154 h 471487"/>
              <a:gd name="connsiteX145" fmla="*/ 497187 w 561975"/>
              <a:gd name="connsiteY145" fmla="*/ 66277 h 471487"/>
              <a:gd name="connsiteX146" fmla="*/ 497663 w 561975"/>
              <a:gd name="connsiteY146" fmla="*/ 70241 h 471487"/>
              <a:gd name="connsiteX147" fmla="*/ 497346 w 561975"/>
              <a:gd name="connsiteY147" fmla="*/ 74363 h 471487"/>
              <a:gd name="connsiteX148" fmla="*/ 496393 w 561975"/>
              <a:gd name="connsiteY148" fmla="*/ 78327 h 471487"/>
              <a:gd name="connsiteX149" fmla="*/ 494964 w 561975"/>
              <a:gd name="connsiteY149" fmla="*/ 81974 h 471487"/>
              <a:gd name="connsiteX150" fmla="*/ 492582 w 561975"/>
              <a:gd name="connsiteY150" fmla="*/ 85462 h 471487"/>
              <a:gd name="connsiteX151" fmla="*/ 489723 w 561975"/>
              <a:gd name="connsiteY151" fmla="*/ 88633 h 471487"/>
              <a:gd name="connsiteX152" fmla="*/ 486230 w 561975"/>
              <a:gd name="connsiteY152" fmla="*/ 91329 h 471487"/>
              <a:gd name="connsiteX153" fmla="*/ 482260 w 561975"/>
              <a:gd name="connsiteY153" fmla="*/ 93232 h 471487"/>
              <a:gd name="connsiteX154" fmla="*/ 478290 w 561975"/>
              <a:gd name="connsiteY154" fmla="*/ 94341 h 471487"/>
              <a:gd name="connsiteX155" fmla="*/ 474003 w 561975"/>
              <a:gd name="connsiteY155" fmla="*/ 94659 h 471487"/>
              <a:gd name="connsiteX156" fmla="*/ 469874 w 561975"/>
              <a:gd name="connsiteY156" fmla="*/ 94341 h 471487"/>
              <a:gd name="connsiteX157" fmla="*/ 465904 w 561975"/>
              <a:gd name="connsiteY157" fmla="*/ 93073 h 471487"/>
              <a:gd name="connsiteX158" fmla="*/ 404292 w 561975"/>
              <a:gd name="connsiteY158" fmla="*/ 210722 h 471487"/>
              <a:gd name="connsiteX159" fmla="*/ 414931 w 561975"/>
              <a:gd name="connsiteY159" fmla="*/ 217064 h 471487"/>
              <a:gd name="connsiteX160" fmla="*/ 425094 w 561975"/>
              <a:gd name="connsiteY160" fmla="*/ 223882 h 471487"/>
              <a:gd name="connsiteX161" fmla="*/ 434304 w 561975"/>
              <a:gd name="connsiteY161" fmla="*/ 230859 h 471487"/>
              <a:gd name="connsiteX162" fmla="*/ 443038 w 561975"/>
              <a:gd name="connsiteY162" fmla="*/ 238311 h 471487"/>
              <a:gd name="connsiteX163" fmla="*/ 450977 w 561975"/>
              <a:gd name="connsiteY163" fmla="*/ 245763 h 471487"/>
              <a:gd name="connsiteX164" fmla="*/ 458123 w 561975"/>
              <a:gd name="connsiteY164" fmla="*/ 253374 h 471487"/>
              <a:gd name="connsiteX165" fmla="*/ 464793 w 561975"/>
              <a:gd name="connsiteY165" fmla="*/ 260826 h 471487"/>
              <a:gd name="connsiteX166" fmla="*/ 470827 w 561975"/>
              <a:gd name="connsiteY166" fmla="*/ 268437 h 471487"/>
              <a:gd name="connsiteX167" fmla="*/ 476385 w 561975"/>
              <a:gd name="connsiteY167" fmla="*/ 275889 h 471487"/>
              <a:gd name="connsiteX168" fmla="*/ 481148 w 561975"/>
              <a:gd name="connsiteY168" fmla="*/ 283182 h 471487"/>
              <a:gd name="connsiteX169" fmla="*/ 485595 w 561975"/>
              <a:gd name="connsiteY169" fmla="*/ 290317 h 471487"/>
              <a:gd name="connsiteX170" fmla="*/ 489406 w 561975"/>
              <a:gd name="connsiteY170" fmla="*/ 297135 h 471487"/>
              <a:gd name="connsiteX171" fmla="*/ 492582 w 561975"/>
              <a:gd name="connsiteY171" fmla="*/ 303636 h 471487"/>
              <a:gd name="connsiteX172" fmla="*/ 497663 w 561975"/>
              <a:gd name="connsiteY172" fmla="*/ 303636 h 471487"/>
              <a:gd name="connsiteX173" fmla="*/ 502586 w 561975"/>
              <a:gd name="connsiteY173" fmla="*/ 304112 h 471487"/>
              <a:gd name="connsiteX174" fmla="*/ 506873 w 561975"/>
              <a:gd name="connsiteY174" fmla="*/ 305222 h 471487"/>
              <a:gd name="connsiteX175" fmla="*/ 510684 w 561975"/>
              <a:gd name="connsiteY175" fmla="*/ 306649 h 471487"/>
              <a:gd name="connsiteX176" fmla="*/ 514178 w 561975"/>
              <a:gd name="connsiteY176" fmla="*/ 308710 h 471487"/>
              <a:gd name="connsiteX177" fmla="*/ 523388 w 561975"/>
              <a:gd name="connsiteY177" fmla="*/ 310296 h 471487"/>
              <a:gd name="connsiteX178" fmla="*/ 532439 w 561975"/>
              <a:gd name="connsiteY178" fmla="*/ 312674 h 471487"/>
              <a:gd name="connsiteX179" fmla="*/ 541332 w 561975"/>
              <a:gd name="connsiteY179" fmla="*/ 315528 h 471487"/>
              <a:gd name="connsiteX180" fmla="*/ 550224 w 561975"/>
              <a:gd name="connsiteY180" fmla="*/ 319016 h 471487"/>
              <a:gd name="connsiteX181" fmla="*/ 558482 w 561975"/>
              <a:gd name="connsiteY181" fmla="*/ 322980 h 471487"/>
              <a:gd name="connsiteX182" fmla="*/ 559593 w 561975"/>
              <a:gd name="connsiteY182" fmla="*/ 323773 h 471487"/>
              <a:gd name="connsiteX183" fmla="*/ 560546 w 561975"/>
              <a:gd name="connsiteY183" fmla="*/ 324566 h 471487"/>
              <a:gd name="connsiteX184" fmla="*/ 561499 w 561975"/>
              <a:gd name="connsiteY184" fmla="*/ 325676 h 471487"/>
              <a:gd name="connsiteX185" fmla="*/ 561975 w 561975"/>
              <a:gd name="connsiteY185" fmla="*/ 326944 h 471487"/>
              <a:gd name="connsiteX186" fmla="*/ 561975 w 561975"/>
              <a:gd name="connsiteY186" fmla="*/ 327895 h 471487"/>
              <a:gd name="connsiteX187" fmla="*/ 561499 w 561975"/>
              <a:gd name="connsiteY187" fmla="*/ 329005 h 471487"/>
              <a:gd name="connsiteX188" fmla="*/ 560228 w 561975"/>
              <a:gd name="connsiteY188" fmla="*/ 329639 h 471487"/>
              <a:gd name="connsiteX189" fmla="*/ 557688 w 561975"/>
              <a:gd name="connsiteY189" fmla="*/ 330432 h 471487"/>
              <a:gd name="connsiteX190" fmla="*/ 554988 w 561975"/>
              <a:gd name="connsiteY190" fmla="*/ 330432 h 471487"/>
              <a:gd name="connsiteX191" fmla="*/ 552447 w 561975"/>
              <a:gd name="connsiteY191" fmla="*/ 329798 h 471487"/>
              <a:gd name="connsiteX192" fmla="*/ 549748 w 561975"/>
              <a:gd name="connsiteY192" fmla="*/ 329005 h 471487"/>
              <a:gd name="connsiteX193" fmla="*/ 547366 w 561975"/>
              <a:gd name="connsiteY193" fmla="*/ 327895 h 471487"/>
              <a:gd name="connsiteX194" fmla="*/ 540696 w 561975"/>
              <a:gd name="connsiteY194" fmla="*/ 324724 h 471487"/>
              <a:gd name="connsiteX195" fmla="*/ 533868 w 561975"/>
              <a:gd name="connsiteY195" fmla="*/ 322187 h 471487"/>
              <a:gd name="connsiteX196" fmla="*/ 540220 w 561975"/>
              <a:gd name="connsiteY196" fmla="*/ 326627 h 471487"/>
              <a:gd name="connsiteX197" fmla="*/ 546254 w 561975"/>
              <a:gd name="connsiteY197" fmla="*/ 331701 h 471487"/>
              <a:gd name="connsiteX198" fmla="*/ 552130 w 561975"/>
              <a:gd name="connsiteY198" fmla="*/ 337250 h 471487"/>
              <a:gd name="connsiteX199" fmla="*/ 553241 w 561975"/>
              <a:gd name="connsiteY199" fmla="*/ 338994 h 471487"/>
              <a:gd name="connsiteX200" fmla="*/ 553718 w 561975"/>
              <a:gd name="connsiteY200" fmla="*/ 340738 h 471487"/>
              <a:gd name="connsiteX201" fmla="*/ 553241 w 561975"/>
              <a:gd name="connsiteY201" fmla="*/ 342324 h 471487"/>
              <a:gd name="connsiteX202" fmla="*/ 552288 w 561975"/>
              <a:gd name="connsiteY202" fmla="*/ 343434 h 471487"/>
              <a:gd name="connsiteX203" fmla="*/ 550224 w 561975"/>
              <a:gd name="connsiteY203" fmla="*/ 344385 h 471487"/>
              <a:gd name="connsiteX204" fmla="*/ 547525 w 561975"/>
              <a:gd name="connsiteY204" fmla="*/ 344702 h 471487"/>
              <a:gd name="connsiteX205" fmla="*/ 544825 w 561975"/>
              <a:gd name="connsiteY205" fmla="*/ 344544 h 471487"/>
              <a:gd name="connsiteX206" fmla="*/ 541967 w 561975"/>
              <a:gd name="connsiteY206" fmla="*/ 343910 h 471487"/>
              <a:gd name="connsiteX207" fmla="*/ 539585 w 561975"/>
              <a:gd name="connsiteY207" fmla="*/ 342641 h 471487"/>
              <a:gd name="connsiteX208" fmla="*/ 537521 w 561975"/>
              <a:gd name="connsiteY208" fmla="*/ 340897 h 471487"/>
              <a:gd name="connsiteX209" fmla="*/ 534662 w 561975"/>
              <a:gd name="connsiteY209" fmla="*/ 338202 h 471487"/>
              <a:gd name="connsiteX210" fmla="*/ 531804 w 561975"/>
              <a:gd name="connsiteY210" fmla="*/ 335348 h 471487"/>
              <a:gd name="connsiteX211" fmla="*/ 528469 w 561975"/>
              <a:gd name="connsiteY211" fmla="*/ 332335 h 471487"/>
              <a:gd name="connsiteX212" fmla="*/ 524976 w 561975"/>
              <a:gd name="connsiteY212" fmla="*/ 329639 h 471487"/>
              <a:gd name="connsiteX213" fmla="*/ 528628 w 561975"/>
              <a:gd name="connsiteY213" fmla="*/ 334872 h 471487"/>
              <a:gd name="connsiteX214" fmla="*/ 532122 w 561975"/>
              <a:gd name="connsiteY214" fmla="*/ 340421 h 471487"/>
              <a:gd name="connsiteX215" fmla="*/ 535139 w 561975"/>
              <a:gd name="connsiteY215" fmla="*/ 345971 h 471487"/>
              <a:gd name="connsiteX216" fmla="*/ 538473 w 561975"/>
              <a:gd name="connsiteY216" fmla="*/ 351679 h 471487"/>
              <a:gd name="connsiteX217" fmla="*/ 541967 w 561975"/>
              <a:gd name="connsiteY217" fmla="*/ 357228 h 471487"/>
              <a:gd name="connsiteX218" fmla="*/ 542126 w 561975"/>
              <a:gd name="connsiteY218" fmla="*/ 358021 h 471487"/>
              <a:gd name="connsiteX219" fmla="*/ 541649 w 561975"/>
              <a:gd name="connsiteY219" fmla="*/ 358497 h 471487"/>
              <a:gd name="connsiteX220" fmla="*/ 540538 w 561975"/>
              <a:gd name="connsiteY220" fmla="*/ 358972 h 471487"/>
              <a:gd name="connsiteX221" fmla="*/ 539267 w 561975"/>
              <a:gd name="connsiteY221" fmla="*/ 359131 h 471487"/>
              <a:gd name="connsiteX222" fmla="*/ 537838 w 561975"/>
              <a:gd name="connsiteY222" fmla="*/ 359131 h 471487"/>
              <a:gd name="connsiteX223" fmla="*/ 536409 w 561975"/>
              <a:gd name="connsiteY223" fmla="*/ 359131 h 471487"/>
              <a:gd name="connsiteX224" fmla="*/ 535456 w 561975"/>
              <a:gd name="connsiteY224" fmla="*/ 358972 h 471487"/>
              <a:gd name="connsiteX225" fmla="*/ 534662 w 561975"/>
              <a:gd name="connsiteY225" fmla="*/ 358972 h 471487"/>
              <a:gd name="connsiteX226" fmla="*/ 532598 w 561975"/>
              <a:gd name="connsiteY226" fmla="*/ 358497 h 471487"/>
              <a:gd name="connsiteX227" fmla="*/ 530216 w 561975"/>
              <a:gd name="connsiteY227" fmla="*/ 357863 h 471487"/>
              <a:gd name="connsiteX228" fmla="*/ 527675 w 561975"/>
              <a:gd name="connsiteY228" fmla="*/ 356753 h 471487"/>
              <a:gd name="connsiteX229" fmla="*/ 525770 w 561975"/>
              <a:gd name="connsiteY229" fmla="*/ 355643 h 471487"/>
              <a:gd name="connsiteX230" fmla="*/ 524023 w 561975"/>
              <a:gd name="connsiteY230" fmla="*/ 354057 h 471487"/>
              <a:gd name="connsiteX231" fmla="*/ 520053 w 561975"/>
              <a:gd name="connsiteY231" fmla="*/ 347239 h 471487"/>
              <a:gd name="connsiteX232" fmla="*/ 516083 w 561975"/>
              <a:gd name="connsiteY232" fmla="*/ 340421 h 471487"/>
              <a:gd name="connsiteX233" fmla="*/ 512113 w 561975"/>
              <a:gd name="connsiteY233" fmla="*/ 333762 h 471487"/>
              <a:gd name="connsiteX234" fmla="*/ 508779 w 561975"/>
              <a:gd name="connsiteY234" fmla="*/ 335982 h 471487"/>
              <a:gd name="connsiteX235" fmla="*/ 505126 w 561975"/>
              <a:gd name="connsiteY235" fmla="*/ 338043 h 471487"/>
              <a:gd name="connsiteX236" fmla="*/ 500998 w 561975"/>
              <a:gd name="connsiteY236" fmla="*/ 339787 h 471487"/>
              <a:gd name="connsiteX237" fmla="*/ 500998 w 561975"/>
              <a:gd name="connsiteY237" fmla="*/ 339946 h 471487"/>
              <a:gd name="connsiteX238" fmla="*/ 491788 w 561975"/>
              <a:gd name="connsiteY238" fmla="*/ 347556 h 471487"/>
              <a:gd name="connsiteX239" fmla="*/ 481625 w 561975"/>
              <a:gd name="connsiteY239" fmla="*/ 354374 h 471487"/>
              <a:gd name="connsiteX240" fmla="*/ 470986 w 561975"/>
              <a:gd name="connsiteY240" fmla="*/ 360717 h 471487"/>
              <a:gd name="connsiteX241" fmla="*/ 459235 w 561975"/>
              <a:gd name="connsiteY241" fmla="*/ 366425 h 471487"/>
              <a:gd name="connsiteX242" fmla="*/ 447166 w 561975"/>
              <a:gd name="connsiteY242" fmla="*/ 371498 h 471487"/>
              <a:gd name="connsiteX243" fmla="*/ 434145 w 561975"/>
              <a:gd name="connsiteY243" fmla="*/ 375938 h 471487"/>
              <a:gd name="connsiteX244" fmla="*/ 420171 w 561975"/>
              <a:gd name="connsiteY244" fmla="*/ 379902 h 471487"/>
              <a:gd name="connsiteX245" fmla="*/ 405721 w 561975"/>
              <a:gd name="connsiteY245" fmla="*/ 383073 h 471487"/>
              <a:gd name="connsiteX246" fmla="*/ 390477 w 561975"/>
              <a:gd name="connsiteY246" fmla="*/ 385927 h 471487"/>
              <a:gd name="connsiteX247" fmla="*/ 374597 w 561975"/>
              <a:gd name="connsiteY247" fmla="*/ 387988 h 471487"/>
              <a:gd name="connsiteX248" fmla="*/ 357924 w 561975"/>
              <a:gd name="connsiteY248" fmla="*/ 389415 h 471487"/>
              <a:gd name="connsiteX249" fmla="*/ 340456 w 561975"/>
              <a:gd name="connsiteY249" fmla="*/ 390208 h 471487"/>
              <a:gd name="connsiteX250" fmla="*/ 322354 w 561975"/>
              <a:gd name="connsiteY250" fmla="*/ 390525 h 471487"/>
              <a:gd name="connsiteX251" fmla="*/ 303616 w 561975"/>
              <a:gd name="connsiteY251" fmla="*/ 390050 h 471487"/>
              <a:gd name="connsiteX252" fmla="*/ 284878 w 561975"/>
              <a:gd name="connsiteY252" fmla="*/ 389257 h 471487"/>
              <a:gd name="connsiteX253" fmla="*/ 267093 w 561975"/>
              <a:gd name="connsiteY253" fmla="*/ 387988 h 471487"/>
              <a:gd name="connsiteX254" fmla="*/ 250261 w 561975"/>
              <a:gd name="connsiteY254" fmla="*/ 386561 h 471487"/>
              <a:gd name="connsiteX255" fmla="*/ 234381 w 561975"/>
              <a:gd name="connsiteY255" fmla="*/ 384659 h 471487"/>
              <a:gd name="connsiteX256" fmla="*/ 219296 w 561975"/>
              <a:gd name="connsiteY256" fmla="*/ 382597 h 471487"/>
              <a:gd name="connsiteX257" fmla="*/ 205004 w 561975"/>
              <a:gd name="connsiteY257" fmla="*/ 380060 h 471487"/>
              <a:gd name="connsiteX258" fmla="*/ 191665 w 561975"/>
              <a:gd name="connsiteY258" fmla="*/ 377524 h 471487"/>
              <a:gd name="connsiteX259" fmla="*/ 179121 w 561975"/>
              <a:gd name="connsiteY259" fmla="*/ 374670 h 471487"/>
              <a:gd name="connsiteX260" fmla="*/ 167211 w 561975"/>
              <a:gd name="connsiteY260" fmla="*/ 371498 h 471487"/>
              <a:gd name="connsiteX261" fmla="*/ 156095 w 561975"/>
              <a:gd name="connsiteY261" fmla="*/ 368169 h 471487"/>
              <a:gd name="connsiteX262" fmla="*/ 145774 w 561975"/>
              <a:gd name="connsiteY262" fmla="*/ 364839 h 471487"/>
              <a:gd name="connsiteX263" fmla="*/ 136246 w 561975"/>
              <a:gd name="connsiteY263" fmla="*/ 361192 h 471487"/>
              <a:gd name="connsiteX264" fmla="*/ 127195 w 561975"/>
              <a:gd name="connsiteY264" fmla="*/ 357545 h 471487"/>
              <a:gd name="connsiteX265" fmla="*/ 118779 w 561975"/>
              <a:gd name="connsiteY265" fmla="*/ 353740 h 471487"/>
              <a:gd name="connsiteX266" fmla="*/ 111156 w 561975"/>
              <a:gd name="connsiteY266" fmla="*/ 349618 h 471487"/>
              <a:gd name="connsiteX267" fmla="*/ 104011 w 561975"/>
              <a:gd name="connsiteY267" fmla="*/ 345654 h 471487"/>
              <a:gd name="connsiteX268" fmla="*/ 97500 w 561975"/>
              <a:gd name="connsiteY268" fmla="*/ 341531 h 471487"/>
              <a:gd name="connsiteX269" fmla="*/ 91625 w 561975"/>
              <a:gd name="connsiteY269" fmla="*/ 337409 h 471487"/>
              <a:gd name="connsiteX270" fmla="*/ 86226 w 561975"/>
              <a:gd name="connsiteY270" fmla="*/ 333286 h 471487"/>
              <a:gd name="connsiteX271" fmla="*/ 81144 w 561975"/>
              <a:gd name="connsiteY271" fmla="*/ 329164 h 471487"/>
              <a:gd name="connsiteX272" fmla="*/ 76857 w 561975"/>
              <a:gd name="connsiteY272" fmla="*/ 325041 h 471487"/>
              <a:gd name="connsiteX273" fmla="*/ 72728 w 561975"/>
              <a:gd name="connsiteY273" fmla="*/ 321077 h 471487"/>
              <a:gd name="connsiteX274" fmla="*/ 69076 w 561975"/>
              <a:gd name="connsiteY274" fmla="*/ 317114 h 471487"/>
              <a:gd name="connsiteX275" fmla="*/ 66059 w 561975"/>
              <a:gd name="connsiteY275" fmla="*/ 312991 h 471487"/>
              <a:gd name="connsiteX276" fmla="*/ 63200 w 561975"/>
              <a:gd name="connsiteY276" fmla="*/ 309186 h 471487"/>
              <a:gd name="connsiteX277" fmla="*/ 60818 w 561975"/>
              <a:gd name="connsiteY277" fmla="*/ 305539 h 471487"/>
              <a:gd name="connsiteX278" fmla="*/ 58754 w 561975"/>
              <a:gd name="connsiteY278" fmla="*/ 301892 h 471487"/>
              <a:gd name="connsiteX279" fmla="*/ 58754 w 561975"/>
              <a:gd name="connsiteY279" fmla="*/ 301099 h 471487"/>
              <a:gd name="connsiteX280" fmla="*/ 53990 w 561975"/>
              <a:gd name="connsiteY280" fmla="*/ 298721 h 471487"/>
              <a:gd name="connsiteX281" fmla="*/ 49862 w 561975"/>
              <a:gd name="connsiteY281" fmla="*/ 295708 h 471487"/>
              <a:gd name="connsiteX282" fmla="*/ 45892 w 561975"/>
              <a:gd name="connsiteY282" fmla="*/ 302526 h 471487"/>
              <a:gd name="connsiteX283" fmla="*/ 42081 w 561975"/>
              <a:gd name="connsiteY283" fmla="*/ 309344 h 471487"/>
              <a:gd name="connsiteX284" fmla="*/ 37793 w 561975"/>
              <a:gd name="connsiteY284" fmla="*/ 316004 h 471487"/>
              <a:gd name="connsiteX285" fmla="*/ 36364 w 561975"/>
              <a:gd name="connsiteY285" fmla="*/ 317748 h 471487"/>
              <a:gd name="connsiteX286" fmla="*/ 34300 w 561975"/>
              <a:gd name="connsiteY286" fmla="*/ 319016 h 471487"/>
              <a:gd name="connsiteX287" fmla="*/ 31759 w 561975"/>
              <a:gd name="connsiteY287" fmla="*/ 319809 h 471487"/>
              <a:gd name="connsiteX288" fmla="*/ 29536 w 561975"/>
              <a:gd name="connsiteY288" fmla="*/ 320602 h 471487"/>
              <a:gd name="connsiteX289" fmla="*/ 27313 w 561975"/>
              <a:gd name="connsiteY289" fmla="*/ 321077 h 471487"/>
              <a:gd name="connsiteX290" fmla="*/ 26678 w 561975"/>
              <a:gd name="connsiteY290" fmla="*/ 321077 h 471487"/>
              <a:gd name="connsiteX291" fmla="*/ 25566 w 561975"/>
              <a:gd name="connsiteY291" fmla="*/ 321236 h 471487"/>
              <a:gd name="connsiteX292" fmla="*/ 24137 w 561975"/>
              <a:gd name="connsiteY292" fmla="*/ 321236 h 471487"/>
              <a:gd name="connsiteX293" fmla="*/ 22708 w 561975"/>
              <a:gd name="connsiteY293" fmla="*/ 321236 h 471487"/>
              <a:gd name="connsiteX294" fmla="*/ 21437 w 561975"/>
              <a:gd name="connsiteY294" fmla="*/ 321077 h 471487"/>
              <a:gd name="connsiteX295" fmla="*/ 20326 w 561975"/>
              <a:gd name="connsiteY295" fmla="*/ 320760 h 471487"/>
              <a:gd name="connsiteX296" fmla="*/ 19849 w 561975"/>
              <a:gd name="connsiteY296" fmla="*/ 320285 h 471487"/>
              <a:gd name="connsiteX297" fmla="*/ 20008 w 561975"/>
              <a:gd name="connsiteY297" fmla="*/ 319333 h 471487"/>
              <a:gd name="connsiteX298" fmla="*/ 23502 w 561975"/>
              <a:gd name="connsiteY298" fmla="*/ 313784 h 471487"/>
              <a:gd name="connsiteX299" fmla="*/ 26678 w 561975"/>
              <a:gd name="connsiteY299" fmla="*/ 308076 h 471487"/>
              <a:gd name="connsiteX300" fmla="*/ 29853 w 561975"/>
              <a:gd name="connsiteY300" fmla="*/ 302526 h 471487"/>
              <a:gd name="connsiteX301" fmla="*/ 33347 w 561975"/>
              <a:gd name="connsiteY301" fmla="*/ 296977 h 471487"/>
              <a:gd name="connsiteX302" fmla="*/ 37158 w 561975"/>
              <a:gd name="connsiteY302" fmla="*/ 291586 h 471487"/>
              <a:gd name="connsiteX303" fmla="*/ 33506 w 561975"/>
              <a:gd name="connsiteY303" fmla="*/ 294440 h 471487"/>
              <a:gd name="connsiteX304" fmla="*/ 30330 w 561975"/>
              <a:gd name="connsiteY304" fmla="*/ 297452 h 471487"/>
              <a:gd name="connsiteX305" fmla="*/ 27313 w 561975"/>
              <a:gd name="connsiteY305" fmla="*/ 300465 h 471487"/>
              <a:gd name="connsiteX306" fmla="*/ 24613 w 561975"/>
              <a:gd name="connsiteY306" fmla="*/ 303002 h 471487"/>
              <a:gd name="connsiteX307" fmla="*/ 22390 w 561975"/>
              <a:gd name="connsiteY307" fmla="*/ 304746 h 471487"/>
              <a:gd name="connsiteX308" fmla="*/ 20008 w 561975"/>
              <a:gd name="connsiteY308" fmla="*/ 305856 h 471487"/>
              <a:gd name="connsiteX309" fmla="*/ 17150 w 561975"/>
              <a:gd name="connsiteY309" fmla="*/ 306649 h 471487"/>
              <a:gd name="connsiteX310" fmla="*/ 14450 w 561975"/>
              <a:gd name="connsiteY310" fmla="*/ 306966 h 471487"/>
              <a:gd name="connsiteX311" fmla="*/ 11751 w 561975"/>
              <a:gd name="connsiteY311" fmla="*/ 306490 h 471487"/>
              <a:gd name="connsiteX312" fmla="*/ 9845 w 561975"/>
              <a:gd name="connsiteY312" fmla="*/ 305697 h 471487"/>
              <a:gd name="connsiteX313" fmla="*/ 8734 w 561975"/>
              <a:gd name="connsiteY313" fmla="*/ 304270 h 471487"/>
              <a:gd name="connsiteX314" fmla="*/ 8099 w 561975"/>
              <a:gd name="connsiteY314" fmla="*/ 302685 h 471487"/>
              <a:gd name="connsiteX315" fmla="*/ 8734 w 561975"/>
              <a:gd name="connsiteY315" fmla="*/ 300941 h 471487"/>
              <a:gd name="connsiteX316" fmla="*/ 9845 w 561975"/>
              <a:gd name="connsiteY316" fmla="*/ 299355 h 471487"/>
              <a:gd name="connsiteX317" fmla="*/ 15562 w 561975"/>
              <a:gd name="connsiteY317" fmla="*/ 293964 h 471487"/>
              <a:gd name="connsiteX318" fmla="*/ 21755 w 561975"/>
              <a:gd name="connsiteY318" fmla="*/ 288890 h 471487"/>
              <a:gd name="connsiteX319" fmla="*/ 28107 w 561975"/>
              <a:gd name="connsiteY319" fmla="*/ 284292 h 471487"/>
              <a:gd name="connsiteX320" fmla="*/ 21120 w 561975"/>
              <a:gd name="connsiteY320" fmla="*/ 286988 h 471487"/>
              <a:gd name="connsiteX321" fmla="*/ 14609 w 561975"/>
              <a:gd name="connsiteY321" fmla="*/ 290159 h 471487"/>
              <a:gd name="connsiteX322" fmla="*/ 12386 w 561975"/>
              <a:gd name="connsiteY322" fmla="*/ 291110 h 471487"/>
              <a:gd name="connsiteX323" fmla="*/ 9686 w 561975"/>
              <a:gd name="connsiteY323" fmla="*/ 292062 h 471487"/>
              <a:gd name="connsiteX324" fmla="*/ 6987 w 561975"/>
              <a:gd name="connsiteY324" fmla="*/ 292537 h 471487"/>
              <a:gd name="connsiteX325" fmla="*/ 4287 w 561975"/>
              <a:gd name="connsiteY325" fmla="*/ 292537 h 471487"/>
              <a:gd name="connsiteX326" fmla="*/ 1747 w 561975"/>
              <a:gd name="connsiteY326" fmla="*/ 291903 h 471487"/>
              <a:gd name="connsiteX327" fmla="*/ 476 w 561975"/>
              <a:gd name="connsiteY327" fmla="*/ 290952 h 471487"/>
              <a:gd name="connsiteX328" fmla="*/ 0 w 561975"/>
              <a:gd name="connsiteY328" fmla="*/ 290159 h 471487"/>
              <a:gd name="connsiteX329" fmla="*/ 159 w 561975"/>
              <a:gd name="connsiteY329" fmla="*/ 288890 h 471487"/>
              <a:gd name="connsiteX330" fmla="*/ 635 w 561975"/>
              <a:gd name="connsiteY330" fmla="*/ 287781 h 471487"/>
              <a:gd name="connsiteX331" fmla="*/ 1429 w 561975"/>
              <a:gd name="connsiteY331" fmla="*/ 286829 h 471487"/>
              <a:gd name="connsiteX332" fmla="*/ 2382 w 561975"/>
              <a:gd name="connsiteY332" fmla="*/ 285878 h 471487"/>
              <a:gd name="connsiteX333" fmla="*/ 3493 w 561975"/>
              <a:gd name="connsiteY333" fmla="*/ 285244 h 471487"/>
              <a:gd name="connsiteX334" fmla="*/ 11910 w 561975"/>
              <a:gd name="connsiteY334" fmla="*/ 281121 h 471487"/>
              <a:gd name="connsiteX335" fmla="*/ 20643 w 561975"/>
              <a:gd name="connsiteY335" fmla="*/ 277633 h 471487"/>
              <a:gd name="connsiteX336" fmla="*/ 29536 w 561975"/>
              <a:gd name="connsiteY336" fmla="*/ 274620 h 471487"/>
              <a:gd name="connsiteX337" fmla="*/ 38746 w 561975"/>
              <a:gd name="connsiteY337" fmla="*/ 272401 h 471487"/>
              <a:gd name="connsiteX338" fmla="*/ 47956 w 561975"/>
              <a:gd name="connsiteY338" fmla="*/ 270656 h 471487"/>
              <a:gd name="connsiteX339" fmla="*/ 51767 w 561975"/>
              <a:gd name="connsiteY339" fmla="*/ 268595 h 471487"/>
              <a:gd name="connsiteX340" fmla="*/ 56213 w 561975"/>
              <a:gd name="connsiteY340" fmla="*/ 267010 h 471487"/>
              <a:gd name="connsiteX341" fmla="*/ 61454 w 561975"/>
              <a:gd name="connsiteY341" fmla="*/ 265900 h 471487"/>
              <a:gd name="connsiteX342" fmla="*/ 67011 w 561975"/>
              <a:gd name="connsiteY342" fmla="*/ 265583 h 471487"/>
              <a:gd name="connsiteX343" fmla="*/ 72887 w 561975"/>
              <a:gd name="connsiteY343" fmla="*/ 265900 h 471487"/>
              <a:gd name="connsiteX344" fmla="*/ 77809 w 561975"/>
              <a:gd name="connsiteY344" fmla="*/ 260033 h 471487"/>
              <a:gd name="connsiteX345" fmla="*/ 83209 w 561975"/>
              <a:gd name="connsiteY345" fmla="*/ 253849 h 471487"/>
              <a:gd name="connsiteX346" fmla="*/ 89560 w 561975"/>
              <a:gd name="connsiteY346" fmla="*/ 247349 h 471487"/>
              <a:gd name="connsiteX347" fmla="*/ 96706 w 561975"/>
              <a:gd name="connsiteY347" fmla="*/ 240689 h 471487"/>
              <a:gd name="connsiteX348" fmla="*/ 104646 w 561975"/>
              <a:gd name="connsiteY348" fmla="*/ 233871 h 471487"/>
              <a:gd name="connsiteX349" fmla="*/ 113221 w 561975"/>
              <a:gd name="connsiteY349" fmla="*/ 227212 h 471487"/>
              <a:gd name="connsiteX350" fmla="*/ 123066 w 561975"/>
              <a:gd name="connsiteY350" fmla="*/ 220711 h 471487"/>
              <a:gd name="connsiteX351" fmla="*/ 133388 w 561975"/>
              <a:gd name="connsiteY351" fmla="*/ 214369 h 471487"/>
              <a:gd name="connsiteX352" fmla="*/ 144821 w 561975"/>
              <a:gd name="connsiteY352" fmla="*/ 208344 h 471487"/>
              <a:gd name="connsiteX353" fmla="*/ 94801 w 561975"/>
              <a:gd name="connsiteY353" fmla="*/ 72936 h 471487"/>
              <a:gd name="connsiteX354" fmla="*/ 94324 w 561975"/>
              <a:gd name="connsiteY354" fmla="*/ 73095 h 471487"/>
              <a:gd name="connsiteX355" fmla="*/ 93848 w 561975"/>
              <a:gd name="connsiteY355" fmla="*/ 73095 h 471487"/>
              <a:gd name="connsiteX356" fmla="*/ 88766 w 561975"/>
              <a:gd name="connsiteY356" fmla="*/ 72619 h 471487"/>
              <a:gd name="connsiteX357" fmla="*/ 84002 w 561975"/>
              <a:gd name="connsiteY357" fmla="*/ 71351 h 471487"/>
              <a:gd name="connsiteX358" fmla="*/ 79715 w 561975"/>
              <a:gd name="connsiteY358" fmla="*/ 69289 h 471487"/>
              <a:gd name="connsiteX359" fmla="*/ 75904 w 561975"/>
              <a:gd name="connsiteY359" fmla="*/ 66435 h 471487"/>
              <a:gd name="connsiteX360" fmla="*/ 72410 w 561975"/>
              <a:gd name="connsiteY360" fmla="*/ 63106 h 471487"/>
              <a:gd name="connsiteX361" fmla="*/ 69870 w 561975"/>
              <a:gd name="connsiteY361" fmla="*/ 59300 h 471487"/>
              <a:gd name="connsiteX362" fmla="*/ 67805 w 561975"/>
              <a:gd name="connsiteY362" fmla="*/ 54861 h 471487"/>
              <a:gd name="connsiteX363" fmla="*/ 66376 w 561975"/>
              <a:gd name="connsiteY363" fmla="*/ 50104 h 471487"/>
              <a:gd name="connsiteX364" fmla="*/ 66059 w 561975"/>
              <a:gd name="connsiteY364" fmla="*/ 45030 h 471487"/>
              <a:gd name="connsiteX365" fmla="*/ 66376 w 561975"/>
              <a:gd name="connsiteY365" fmla="*/ 39957 h 471487"/>
              <a:gd name="connsiteX366" fmla="*/ 67805 w 561975"/>
              <a:gd name="connsiteY366" fmla="*/ 35200 h 471487"/>
              <a:gd name="connsiteX367" fmla="*/ 69870 w 561975"/>
              <a:gd name="connsiteY367" fmla="*/ 31077 h 471487"/>
              <a:gd name="connsiteX368" fmla="*/ 72410 w 561975"/>
              <a:gd name="connsiteY368" fmla="*/ 26955 h 471487"/>
              <a:gd name="connsiteX369" fmla="*/ 75904 w 561975"/>
              <a:gd name="connsiteY369" fmla="*/ 23625 h 471487"/>
              <a:gd name="connsiteX370" fmla="*/ 79715 w 561975"/>
              <a:gd name="connsiteY370" fmla="*/ 20930 h 471487"/>
              <a:gd name="connsiteX371" fmla="*/ 84002 w 561975"/>
              <a:gd name="connsiteY371" fmla="*/ 19027 h 471487"/>
              <a:gd name="connsiteX372" fmla="*/ 88766 w 561975"/>
              <a:gd name="connsiteY372" fmla="*/ 17600 h 471487"/>
              <a:gd name="connsiteX373" fmla="*/ 93848 w 561975"/>
              <a:gd name="connsiteY373" fmla="*/ 17124 h 471487"/>
              <a:gd name="connsiteX374" fmla="*/ 98612 w 561975"/>
              <a:gd name="connsiteY374" fmla="*/ 17600 h 471487"/>
              <a:gd name="connsiteX375" fmla="*/ 103375 w 561975"/>
              <a:gd name="connsiteY375" fmla="*/ 19027 h 471487"/>
              <a:gd name="connsiteX376" fmla="*/ 107663 w 561975"/>
              <a:gd name="connsiteY376" fmla="*/ 20930 h 471487"/>
              <a:gd name="connsiteX377" fmla="*/ 111474 w 561975"/>
              <a:gd name="connsiteY377" fmla="*/ 23625 h 471487"/>
              <a:gd name="connsiteX378" fmla="*/ 114967 w 561975"/>
              <a:gd name="connsiteY378" fmla="*/ 26955 h 471487"/>
              <a:gd name="connsiteX379" fmla="*/ 117667 w 561975"/>
              <a:gd name="connsiteY379" fmla="*/ 31077 h 471487"/>
              <a:gd name="connsiteX380" fmla="*/ 119731 w 561975"/>
              <a:gd name="connsiteY380" fmla="*/ 35200 h 471487"/>
              <a:gd name="connsiteX381" fmla="*/ 121002 w 561975"/>
              <a:gd name="connsiteY381" fmla="*/ 39957 h 471487"/>
              <a:gd name="connsiteX382" fmla="*/ 121478 w 561975"/>
              <a:gd name="connsiteY382" fmla="*/ 45030 h 471487"/>
              <a:gd name="connsiteX383" fmla="*/ 120843 w 561975"/>
              <a:gd name="connsiteY383" fmla="*/ 50263 h 471487"/>
              <a:gd name="connsiteX384" fmla="*/ 119573 w 561975"/>
              <a:gd name="connsiteY384" fmla="*/ 55178 h 471487"/>
              <a:gd name="connsiteX385" fmla="*/ 117508 w 561975"/>
              <a:gd name="connsiteY385" fmla="*/ 59618 h 471487"/>
              <a:gd name="connsiteX386" fmla="*/ 114491 w 561975"/>
              <a:gd name="connsiteY386" fmla="*/ 63581 h 471487"/>
              <a:gd name="connsiteX387" fmla="*/ 110839 w 561975"/>
              <a:gd name="connsiteY387" fmla="*/ 66911 h 471487"/>
              <a:gd name="connsiteX388" fmla="*/ 106710 w 561975"/>
              <a:gd name="connsiteY388" fmla="*/ 69607 h 471487"/>
              <a:gd name="connsiteX389" fmla="*/ 156095 w 561975"/>
              <a:gd name="connsiteY389" fmla="*/ 203270 h 471487"/>
              <a:gd name="connsiteX390" fmla="*/ 166576 w 561975"/>
              <a:gd name="connsiteY390" fmla="*/ 198989 h 471487"/>
              <a:gd name="connsiteX391" fmla="*/ 177691 w 561975"/>
              <a:gd name="connsiteY391" fmla="*/ 195183 h 471487"/>
              <a:gd name="connsiteX392" fmla="*/ 189283 w 561975"/>
              <a:gd name="connsiteY392" fmla="*/ 191695 h 471487"/>
              <a:gd name="connsiteX393" fmla="*/ 166576 w 561975"/>
              <a:gd name="connsiteY393" fmla="*/ 104965 h 471487"/>
              <a:gd name="connsiteX394" fmla="*/ 166099 w 561975"/>
              <a:gd name="connsiteY394" fmla="*/ 105123 h 471487"/>
              <a:gd name="connsiteX395" fmla="*/ 165623 w 561975"/>
              <a:gd name="connsiteY395" fmla="*/ 104965 h 471487"/>
              <a:gd name="connsiteX396" fmla="*/ 160700 w 561975"/>
              <a:gd name="connsiteY396" fmla="*/ 104013 h 471487"/>
              <a:gd name="connsiteX397" fmla="*/ 156095 w 561975"/>
              <a:gd name="connsiteY397" fmla="*/ 102269 h 471487"/>
              <a:gd name="connsiteX398" fmla="*/ 151967 w 561975"/>
              <a:gd name="connsiteY398" fmla="*/ 99891 h 471487"/>
              <a:gd name="connsiteX399" fmla="*/ 148314 w 561975"/>
              <a:gd name="connsiteY399" fmla="*/ 96720 h 471487"/>
              <a:gd name="connsiteX400" fmla="*/ 145456 w 561975"/>
              <a:gd name="connsiteY400" fmla="*/ 93073 h 471487"/>
              <a:gd name="connsiteX401" fmla="*/ 143074 w 561975"/>
              <a:gd name="connsiteY401" fmla="*/ 88792 h 471487"/>
              <a:gd name="connsiteX402" fmla="*/ 141327 w 561975"/>
              <a:gd name="connsiteY402" fmla="*/ 84352 h 471487"/>
              <a:gd name="connsiteX403" fmla="*/ 140692 w 561975"/>
              <a:gd name="connsiteY403" fmla="*/ 79596 h 471487"/>
              <a:gd name="connsiteX404" fmla="*/ 140692 w 561975"/>
              <a:gd name="connsiteY404" fmla="*/ 74522 h 471487"/>
              <a:gd name="connsiteX405" fmla="*/ 141645 w 561975"/>
              <a:gd name="connsiteY405" fmla="*/ 69448 h 471487"/>
              <a:gd name="connsiteX406" fmla="*/ 143392 w 561975"/>
              <a:gd name="connsiteY406" fmla="*/ 64850 h 471487"/>
              <a:gd name="connsiteX407" fmla="*/ 145774 w 561975"/>
              <a:gd name="connsiteY407" fmla="*/ 60886 h 471487"/>
              <a:gd name="connsiteX408" fmla="*/ 148950 w 561975"/>
              <a:gd name="connsiteY408" fmla="*/ 57081 h 471487"/>
              <a:gd name="connsiteX409" fmla="*/ 152443 w 561975"/>
              <a:gd name="connsiteY409" fmla="*/ 54227 h 471487"/>
              <a:gd name="connsiteX410" fmla="*/ 156731 w 561975"/>
              <a:gd name="connsiteY410" fmla="*/ 51690 h 471487"/>
              <a:gd name="connsiteX411" fmla="*/ 161177 w 561975"/>
              <a:gd name="connsiteY411" fmla="*/ 50104 h 471487"/>
              <a:gd name="connsiteX412" fmla="*/ 166099 w 561975"/>
              <a:gd name="connsiteY412" fmla="*/ 49311 h 471487"/>
              <a:gd name="connsiteX413" fmla="*/ 170863 w 561975"/>
              <a:gd name="connsiteY413" fmla="*/ 49470 h 471487"/>
              <a:gd name="connsiteX414" fmla="*/ 175945 w 561975"/>
              <a:gd name="connsiteY414" fmla="*/ 50263 h 471487"/>
              <a:gd name="connsiteX415" fmla="*/ 180550 w 561975"/>
              <a:gd name="connsiteY415" fmla="*/ 52007 h 471487"/>
              <a:gd name="connsiteX416" fmla="*/ 184678 w 561975"/>
              <a:gd name="connsiteY416" fmla="*/ 54544 h 471487"/>
              <a:gd name="connsiteX417" fmla="*/ 188172 w 561975"/>
              <a:gd name="connsiteY417" fmla="*/ 57715 h 471487"/>
              <a:gd name="connsiteX418" fmla="*/ 191189 w 561975"/>
              <a:gd name="connsiteY418" fmla="*/ 61362 h 471487"/>
              <a:gd name="connsiteX419" fmla="*/ 193571 w 561975"/>
              <a:gd name="connsiteY419" fmla="*/ 65484 h 471487"/>
              <a:gd name="connsiteX420" fmla="*/ 195000 w 561975"/>
              <a:gd name="connsiteY420" fmla="*/ 70082 h 471487"/>
              <a:gd name="connsiteX421" fmla="*/ 195953 w 561975"/>
              <a:gd name="connsiteY421" fmla="*/ 74839 h 471487"/>
              <a:gd name="connsiteX422" fmla="*/ 195953 w 561975"/>
              <a:gd name="connsiteY422" fmla="*/ 79913 h 471487"/>
              <a:gd name="connsiteX423" fmla="*/ 194841 w 561975"/>
              <a:gd name="connsiteY423" fmla="*/ 84987 h 471487"/>
              <a:gd name="connsiteX424" fmla="*/ 192936 w 561975"/>
              <a:gd name="connsiteY424" fmla="*/ 89743 h 471487"/>
              <a:gd name="connsiteX425" fmla="*/ 190395 w 561975"/>
              <a:gd name="connsiteY425" fmla="*/ 93866 h 471487"/>
              <a:gd name="connsiteX426" fmla="*/ 187060 w 561975"/>
              <a:gd name="connsiteY426" fmla="*/ 97671 h 471487"/>
              <a:gd name="connsiteX427" fmla="*/ 183249 w 561975"/>
              <a:gd name="connsiteY427" fmla="*/ 100525 h 471487"/>
              <a:gd name="connsiteX428" fmla="*/ 178803 w 561975"/>
              <a:gd name="connsiteY428" fmla="*/ 102904 h 471487"/>
              <a:gd name="connsiteX429" fmla="*/ 201352 w 561975"/>
              <a:gd name="connsiteY429" fmla="*/ 188524 h 471487"/>
              <a:gd name="connsiteX430" fmla="*/ 214055 w 561975"/>
              <a:gd name="connsiteY430" fmla="*/ 185829 h 471487"/>
              <a:gd name="connsiteX431" fmla="*/ 227394 w 561975"/>
              <a:gd name="connsiteY431" fmla="*/ 183767 h 471487"/>
              <a:gd name="connsiteX432" fmla="*/ 241209 w 561975"/>
              <a:gd name="connsiteY432" fmla="*/ 182182 h 471487"/>
              <a:gd name="connsiteX433" fmla="*/ 247879 w 561975"/>
              <a:gd name="connsiteY433" fmla="*/ 139689 h 471487"/>
              <a:gd name="connsiteX434" fmla="*/ 247402 w 561975"/>
              <a:gd name="connsiteY434" fmla="*/ 139213 h 471487"/>
              <a:gd name="connsiteX435" fmla="*/ 244226 w 561975"/>
              <a:gd name="connsiteY435" fmla="*/ 136993 h 471487"/>
              <a:gd name="connsiteX436" fmla="*/ 241845 w 561975"/>
              <a:gd name="connsiteY436" fmla="*/ 134139 h 471487"/>
              <a:gd name="connsiteX437" fmla="*/ 240098 w 561975"/>
              <a:gd name="connsiteY437" fmla="*/ 131127 h 471487"/>
              <a:gd name="connsiteX438" fmla="*/ 239145 w 561975"/>
              <a:gd name="connsiteY438" fmla="*/ 127480 h 471487"/>
              <a:gd name="connsiteX439" fmla="*/ 238986 w 561975"/>
              <a:gd name="connsiteY439" fmla="*/ 123833 h 471487"/>
              <a:gd name="connsiteX440" fmla="*/ 239621 w 561975"/>
              <a:gd name="connsiteY440" fmla="*/ 120186 h 471487"/>
              <a:gd name="connsiteX441" fmla="*/ 240892 w 561975"/>
              <a:gd name="connsiteY441" fmla="*/ 116698 h 471487"/>
              <a:gd name="connsiteX442" fmla="*/ 243274 w 561975"/>
              <a:gd name="connsiteY442" fmla="*/ 113685 h 471487"/>
              <a:gd name="connsiteX443" fmla="*/ 245973 w 561975"/>
              <a:gd name="connsiteY443" fmla="*/ 111307 h 471487"/>
              <a:gd name="connsiteX444" fmla="*/ 249308 w 561975"/>
              <a:gd name="connsiteY444" fmla="*/ 109563 h 471487"/>
              <a:gd name="connsiteX445" fmla="*/ 252801 w 561975"/>
              <a:gd name="connsiteY445" fmla="*/ 108453 h 471487"/>
              <a:gd name="connsiteX446" fmla="*/ 256295 w 561975"/>
              <a:gd name="connsiteY446" fmla="*/ 108294 h 471487"/>
              <a:gd name="connsiteX447" fmla="*/ 259947 w 561975"/>
              <a:gd name="connsiteY447" fmla="*/ 108929 h 471487"/>
              <a:gd name="connsiteX448" fmla="*/ 263282 w 561975"/>
              <a:gd name="connsiteY448" fmla="*/ 110356 h 471487"/>
              <a:gd name="connsiteX449" fmla="*/ 266458 w 561975"/>
              <a:gd name="connsiteY449" fmla="*/ 112734 h 471487"/>
              <a:gd name="connsiteX450" fmla="*/ 268840 w 561975"/>
              <a:gd name="connsiteY450" fmla="*/ 115429 h 471487"/>
              <a:gd name="connsiteX451" fmla="*/ 270586 w 561975"/>
              <a:gd name="connsiteY451" fmla="*/ 118601 h 471487"/>
              <a:gd name="connsiteX452" fmla="*/ 271539 w 561975"/>
              <a:gd name="connsiteY452" fmla="*/ 122089 h 471487"/>
              <a:gd name="connsiteX453" fmla="*/ 271857 w 561975"/>
              <a:gd name="connsiteY453" fmla="*/ 125736 h 471487"/>
              <a:gd name="connsiteX454" fmla="*/ 271222 w 561975"/>
              <a:gd name="connsiteY454" fmla="*/ 129541 h 471487"/>
              <a:gd name="connsiteX455" fmla="*/ 269634 w 561975"/>
              <a:gd name="connsiteY455" fmla="*/ 133029 h 471487"/>
              <a:gd name="connsiteX456" fmla="*/ 267569 w 561975"/>
              <a:gd name="connsiteY456" fmla="*/ 135883 h 471487"/>
              <a:gd name="connsiteX457" fmla="*/ 264870 w 561975"/>
              <a:gd name="connsiteY457" fmla="*/ 138420 h 471487"/>
              <a:gd name="connsiteX458" fmla="*/ 261853 w 561975"/>
              <a:gd name="connsiteY458" fmla="*/ 140006 h 471487"/>
              <a:gd name="connsiteX459" fmla="*/ 258518 w 561975"/>
              <a:gd name="connsiteY459" fmla="*/ 140957 h 471487"/>
              <a:gd name="connsiteX460" fmla="*/ 255025 w 561975"/>
              <a:gd name="connsiteY460" fmla="*/ 141433 h 471487"/>
              <a:gd name="connsiteX461" fmla="*/ 248832 w 561975"/>
              <a:gd name="connsiteY461" fmla="*/ 181706 h 471487"/>
              <a:gd name="connsiteX462" fmla="*/ 261059 w 561975"/>
              <a:gd name="connsiteY462" fmla="*/ 180913 h 471487"/>
              <a:gd name="connsiteX463" fmla="*/ 273762 w 561975"/>
              <a:gd name="connsiteY463" fmla="*/ 180755 h 471487"/>
              <a:gd name="connsiteX464" fmla="*/ 286942 w 561975"/>
              <a:gd name="connsiteY464" fmla="*/ 180755 h 471487"/>
              <a:gd name="connsiteX465" fmla="*/ 300122 w 561975"/>
              <a:gd name="connsiteY465" fmla="*/ 181548 h 471487"/>
              <a:gd name="connsiteX466" fmla="*/ 312826 w 561975"/>
              <a:gd name="connsiteY466" fmla="*/ 182657 h 471487"/>
              <a:gd name="connsiteX467" fmla="*/ 324894 w 561975"/>
              <a:gd name="connsiteY467" fmla="*/ 184402 h 471487"/>
              <a:gd name="connsiteX468" fmla="*/ 324894 w 561975"/>
              <a:gd name="connsiteY468" fmla="*/ 114637 h 471487"/>
              <a:gd name="connsiteX469" fmla="*/ 324259 w 561975"/>
              <a:gd name="connsiteY469" fmla="*/ 114637 h 471487"/>
              <a:gd name="connsiteX470" fmla="*/ 323942 w 561975"/>
              <a:gd name="connsiteY470" fmla="*/ 114478 h 471487"/>
              <a:gd name="connsiteX471" fmla="*/ 320130 w 561975"/>
              <a:gd name="connsiteY471" fmla="*/ 112417 h 471487"/>
              <a:gd name="connsiteX472" fmla="*/ 316637 w 561975"/>
              <a:gd name="connsiteY472" fmla="*/ 110039 h 471487"/>
              <a:gd name="connsiteX473" fmla="*/ 313937 w 561975"/>
              <a:gd name="connsiteY473" fmla="*/ 107185 h 471487"/>
              <a:gd name="connsiteX474" fmla="*/ 311714 w 561975"/>
              <a:gd name="connsiteY474" fmla="*/ 103696 h 471487"/>
              <a:gd name="connsiteX475" fmla="*/ 309968 w 561975"/>
              <a:gd name="connsiteY475" fmla="*/ 100049 h 471487"/>
              <a:gd name="connsiteX476" fmla="*/ 308856 w 561975"/>
              <a:gd name="connsiteY476" fmla="*/ 96244 h 471487"/>
              <a:gd name="connsiteX477" fmla="*/ 308538 w 561975"/>
              <a:gd name="connsiteY477" fmla="*/ 92122 h 471487"/>
              <a:gd name="connsiteX478" fmla="*/ 308856 w 561975"/>
              <a:gd name="connsiteY478" fmla="*/ 87999 h 471487"/>
              <a:gd name="connsiteX479" fmla="*/ 309968 w 561975"/>
              <a:gd name="connsiteY479" fmla="*/ 83718 h 471487"/>
              <a:gd name="connsiteX480" fmla="*/ 311873 w 561975"/>
              <a:gd name="connsiteY480" fmla="*/ 79913 h 471487"/>
              <a:gd name="connsiteX481" fmla="*/ 314255 w 561975"/>
              <a:gd name="connsiteY481" fmla="*/ 76583 h 471487"/>
              <a:gd name="connsiteX482" fmla="*/ 317272 w 561975"/>
              <a:gd name="connsiteY482" fmla="*/ 73571 h 471487"/>
              <a:gd name="connsiteX483" fmla="*/ 320448 w 561975"/>
              <a:gd name="connsiteY483" fmla="*/ 71351 h 471487"/>
              <a:gd name="connsiteX484" fmla="*/ 324100 w 561975"/>
              <a:gd name="connsiteY484" fmla="*/ 69607 h 471487"/>
              <a:gd name="connsiteX485" fmla="*/ 327911 w 561975"/>
              <a:gd name="connsiteY485" fmla="*/ 68497 h 471487"/>
              <a:gd name="connsiteX486" fmla="*/ 332199 w 561975"/>
              <a:gd name="connsiteY486" fmla="*/ 68180 h 471487"/>
              <a:gd name="connsiteX487" fmla="*/ 336169 w 561975"/>
              <a:gd name="connsiteY487" fmla="*/ 68497 h 471487"/>
              <a:gd name="connsiteX488" fmla="*/ 340297 w 561975"/>
              <a:gd name="connsiteY488" fmla="*/ 69765 h 471487"/>
              <a:gd name="connsiteX489" fmla="*/ 344108 w 561975"/>
              <a:gd name="connsiteY489" fmla="*/ 71668 h 471487"/>
              <a:gd name="connsiteX490" fmla="*/ 347602 w 561975"/>
              <a:gd name="connsiteY490" fmla="*/ 73888 h 471487"/>
              <a:gd name="connsiteX491" fmla="*/ 350301 w 561975"/>
              <a:gd name="connsiteY491" fmla="*/ 76900 h 471487"/>
              <a:gd name="connsiteX492" fmla="*/ 352683 w 561975"/>
              <a:gd name="connsiteY492" fmla="*/ 80230 h 471487"/>
              <a:gd name="connsiteX493" fmla="*/ 354430 w 561975"/>
              <a:gd name="connsiteY493" fmla="*/ 83877 h 471487"/>
              <a:gd name="connsiteX494" fmla="*/ 355383 w 561975"/>
              <a:gd name="connsiteY494" fmla="*/ 87999 h 471487"/>
              <a:gd name="connsiteX495" fmla="*/ 355700 w 561975"/>
              <a:gd name="connsiteY495" fmla="*/ 91963 h 471487"/>
              <a:gd name="connsiteX496" fmla="*/ 355383 w 561975"/>
              <a:gd name="connsiteY496" fmla="*/ 96244 h 471487"/>
              <a:gd name="connsiteX497" fmla="*/ 354271 w 561975"/>
              <a:gd name="connsiteY497" fmla="*/ 100367 h 471487"/>
              <a:gd name="connsiteX498" fmla="*/ 352366 w 561975"/>
              <a:gd name="connsiteY498" fmla="*/ 104489 h 471487"/>
              <a:gd name="connsiteX499" fmla="*/ 349825 w 561975"/>
              <a:gd name="connsiteY499" fmla="*/ 107819 h 471487"/>
              <a:gd name="connsiteX500" fmla="*/ 346808 w 561975"/>
              <a:gd name="connsiteY500" fmla="*/ 110673 h 471487"/>
              <a:gd name="connsiteX501" fmla="*/ 343314 w 561975"/>
              <a:gd name="connsiteY501" fmla="*/ 113051 h 471487"/>
              <a:gd name="connsiteX502" fmla="*/ 339186 w 561975"/>
              <a:gd name="connsiteY502" fmla="*/ 114637 h 471487"/>
              <a:gd name="connsiteX503" fmla="*/ 335216 w 561975"/>
              <a:gd name="connsiteY503" fmla="*/ 115429 h 471487"/>
              <a:gd name="connsiteX504" fmla="*/ 335375 w 561975"/>
              <a:gd name="connsiteY504" fmla="*/ 185987 h 471487"/>
              <a:gd name="connsiteX505" fmla="*/ 342362 w 561975"/>
              <a:gd name="connsiteY505" fmla="*/ 187573 h 471487"/>
              <a:gd name="connsiteX506" fmla="*/ 349190 w 561975"/>
              <a:gd name="connsiteY506" fmla="*/ 189317 h 471487"/>
              <a:gd name="connsiteX507" fmla="*/ 389047 w 561975"/>
              <a:gd name="connsiteY507" fmla="*/ 51055 h 471487"/>
              <a:gd name="connsiteX508" fmla="*/ 388571 w 561975"/>
              <a:gd name="connsiteY508" fmla="*/ 50580 h 471487"/>
              <a:gd name="connsiteX509" fmla="*/ 388253 w 561975"/>
              <a:gd name="connsiteY509" fmla="*/ 50421 h 471487"/>
              <a:gd name="connsiteX510" fmla="*/ 384442 w 561975"/>
              <a:gd name="connsiteY510" fmla="*/ 47092 h 471487"/>
              <a:gd name="connsiteX511" fmla="*/ 381425 w 561975"/>
              <a:gd name="connsiteY511" fmla="*/ 43128 h 471487"/>
              <a:gd name="connsiteX512" fmla="*/ 379202 w 561975"/>
              <a:gd name="connsiteY512" fmla="*/ 38847 h 471487"/>
              <a:gd name="connsiteX513" fmla="*/ 377614 w 561975"/>
              <a:gd name="connsiteY513" fmla="*/ 34407 h 471487"/>
              <a:gd name="connsiteX514" fmla="*/ 376979 w 561975"/>
              <a:gd name="connsiteY514" fmla="*/ 29650 h 471487"/>
              <a:gd name="connsiteX515" fmla="*/ 377138 w 561975"/>
              <a:gd name="connsiteY515" fmla="*/ 24894 h 471487"/>
              <a:gd name="connsiteX516" fmla="*/ 378249 w 561975"/>
              <a:gd name="connsiteY516" fmla="*/ 20137 h 471487"/>
              <a:gd name="connsiteX517" fmla="*/ 379837 w 561975"/>
              <a:gd name="connsiteY517" fmla="*/ 15697 h 471487"/>
              <a:gd name="connsiteX518" fmla="*/ 382537 w 561975"/>
              <a:gd name="connsiteY518" fmla="*/ 11258 h 471487"/>
              <a:gd name="connsiteX519" fmla="*/ 385872 w 561975"/>
              <a:gd name="connsiteY519" fmla="*/ 7611 h 471487"/>
              <a:gd name="connsiteX520" fmla="*/ 389683 w 561975"/>
              <a:gd name="connsiteY520" fmla="*/ 4598 h 471487"/>
              <a:gd name="connsiteX521" fmla="*/ 393970 w 561975"/>
              <a:gd name="connsiteY521" fmla="*/ 2379 h 471487"/>
              <a:gd name="connsiteX522" fmla="*/ 398416 w 561975"/>
              <a:gd name="connsiteY522" fmla="*/ 793 h 471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</a:cxnLst>
            <a:rect l="l" t="t" r="r" b="b"/>
            <a:pathLst>
              <a:path w="561975" h="471487">
                <a:moveTo>
                  <a:pt x="60325" y="327025"/>
                </a:moveTo>
                <a:lnTo>
                  <a:pt x="61277" y="328448"/>
                </a:lnTo>
                <a:lnTo>
                  <a:pt x="62705" y="329870"/>
                </a:lnTo>
                <a:lnTo>
                  <a:pt x="66512" y="333822"/>
                </a:lnTo>
                <a:lnTo>
                  <a:pt x="70954" y="337931"/>
                </a:lnTo>
                <a:lnTo>
                  <a:pt x="75554" y="342040"/>
                </a:lnTo>
                <a:lnTo>
                  <a:pt x="80789" y="346150"/>
                </a:lnTo>
                <a:lnTo>
                  <a:pt x="86658" y="350259"/>
                </a:lnTo>
                <a:lnTo>
                  <a:pt x="92845" y="354369"/>
                </a:lnTo>
                <a:lnTo>
                  <a:pt x="99666" y="358478"/>
                </a:lnTo>
                <a:lnTo>
                  <a:pt x="107122" y="362588"/>
                </a:lnTo>
                <a:lnTo>
                  <a:pt x="115054" y="366381"/>
                </a:lnTo>
                <a:lnTo>
                  <a:pt x="123779" y="370174"/>
                </a:lnTo>
                <a:lnTo>
                  <a:pt x="132980" y="373967"/>
                </a:lnTo>
                <a:lnTo>
                  <a:pt x="142974" y="377603"/>
                </a:lnTo>
                <a:lnTo>
                  <a:pt x="153443" y="381080"/>
                </a:lnTo>
                <a:lnTo>
                  <a:pt x="164865" y="384399"/>
                </a:lnTo>
                <a:lnTo>
                  <a:pt x="176921" y="387244"/>
                </a:lnTo>
                <a:lnTo>
                  <a:pt x="189771" y="390247"/>
                </a:lnTo>
                <a:lnTo>
                  <a:pt x="203255" y="392934"/>
                </a:lnTo>
                <a:lnTo>
                  <a:pt x="217690" y="395305"/>
                </a:lnTo>
                <a:lnTo>
                  <a:pt x="232919" y="397518"/>
                </a:lnTo>
                <a:lnTo>
                  <a:pt x="249100" y="399414"/>
                </a:lnTo>
                <a:lnTo>
                  <a:pt x="265915" y="400679"/>
                </a:lnTo>
                <a:lnTo>
                  <a:pt x="283841" y="401943"/>
                </a:lnTo>
                <a:lnTo>
                  <a:pt x="302560" y="402892"/>
                </a:lnTo>
                <a:lnTo>
                  <a:pt x="313347" y="403208"/>
                </a:lnTo>
                <a:lnTo>
                  <a:pt x="323658" y="403208"/>
                </a:lnTo>
                <a:lnTo>
                  <a:pt x="342060" y="402892"/>
                </a:lnTo>
                <a:lnTo>
                  <a:pt x="359827" y="401943"/>
                </a:lnTo>
                <a:lnTo>
                  <a:pt x="376642" y="400363"/>
                </a:lnTo>
                <a:lnTo>
                  <a:pt x="392981" y="398308"/>
                </a:lnTo>
                <a:lnTo>
                  <a:pt x="408369" y="395463"/>
                </a:lnTo>
                <a:lnTo>
                  <a:pt x="423122" y="392144"/>
                </a:lnTo>
                <a:lnTo>
                  <a:pt x="437240" y="388192"/>
                </a:lnTo>
                <a:lnTo>
                  <a:pt x="450566" y="383451"/>
                </a:lnTo>
                <a:lnTo>
                  <a:pt x="463256" y="378235"/>
                </a:lnTo>
                <a:lnTo>
                  <a:pt x="475154" y="372545"/>
                </a:lnTo>
                <a:lnTo>
                  <a:pt x="486258" y="366065"/>
                </a:lnTo>
                <a:lnTo>
                  <a:pt x="496887" y="358952"/>
                </a:lnTo>
                <a:lnTo>
                  <a:pt x="494983" y="363378"/>
                </a:lnTo>
                <a:lnTo>
                  <a:pt x="492921" y="367961"/>
                </a:lnTo>
                <a:lnTo>
                  <a:pt x="490542" y="372861"/>
                </a:lnTo>
                <a:lnTo>
                  <a:pt x="487845" y="377919"/>
                </a:lnTo>
                <a:lnTo>
                  <a:pt x="484831" y="382977"/>
                </a:lnTo>
                <a:lnTo>
                  <a:pt x="481499" y="388192"/>
                </a:lnTo>
                <a:lnTo>
                  <a:pt x="477851" y="393566"/>
                </a:lnTo>
                <a:lnTo>
                  <a:pt x="473726" y="398940"/>
                </a:lnTo>
                <a:lnTo>
                  <a:pt x="469126" y="404472"/>
                </a:lnTo>
                <a:lnTo>
                  <a:pt x="464208" y="409846"/>
                </a:lnTo>
                <a:lnTo>
                  <a:pt x="458973" y="415062"/>
                </a:lnTo>
                <a:lnTo>
                  <a:pt x="453104" y="420436"/>
                </a:lnTo>
                <a:lnTo>
                  <a:pt x="446917" y="425651"/>
                </a:lnTo>
                <a:lnTo>
                  <a:pt x="440413" y="430709"/>
                </a:lnTo>
                <a:lnTo>
                  <a:pt x="433116" y="435609"/>
                </a:lnTo>
                <a:lnTo>
                  <a:pt x="425343" y="440350"/>
                </a:lnTo>
                <a:lnTo>
                  <a:pt x="417252" y="444934"/>
                </a:lnTo>
                <a:lnTo>
                  <a:pt x="408369" y="449043"/>
                </a:lnTo>
                <a:lnTo>
                  <a:pt x="399010" y="453153"/>
                </a:lnTo>
                <a:lnTo>
                  <a:pt x="389174" y="456788"/>
                </a:lnTo>
                <a:lnTo>
                  <a:pt x="378704" y="460107"/>
                </a:lnTo>
                <a:lnTo>
                  <a:pt x="367441" y="463110"/>
                </a:lnTo>
                <a:lnTo>
                  <a:pt x="355861" y="465639"/>
                </a:lnTo>
                <a:lnTo>
                  <a:pt x="343329" y="467852"/>
                </a:lnTo>
                <a:lnTo>
                  <a:pt x="330321" y="469591"/>
                </a:lnTo>
                <a:lnTo>
                  <a:pt x="316678" y="470697"/>
                </a:lnTo>
                <a:lnTo>
                  <a:pt x="302084" y="471329"/>
                </a:lnTo>
                <a:lnTo>
                  <a:pt x="286855" y="471487"/>
                </a:lnTo>
                <a:lnTo>
                  <a:pt x="270992" y="471171"/>
                </a:lnTo>
                <a:lnTo>
                  <a:pt x="255445" y="470065"/>
                </a:lnTo>
                <a:lnTo>
                  <a:pt x="241010" y="468484"/>
                </a:lnTo>
                <a:lnTo>
                  <a:pt x="227050" y="466588"/>
                </a:lnTo>
                <a:lnTo>
                  <a:pt x="213883" y="464059"/>
                </a:lnTo>
                <a:lnTo>
                  <a:pt x="201351" y="461372"/>
                </a:lnTo>
                <a:lnTo>
                  <a:pt x="189453" y="458053"/>
                </a:lnTo>
                <a:lnTo>
                  <a:pt x="178349" y="454417"/>
                </a:lnTo>
                <a:lnTo>
                  <a:pt x="167721" y="450466"/>
                </a:lnTo>
                <a:lnTo>
                  <a:pt x="157885" y="446198"/>
                </a:lnTo>
                <a:lnTo>
                  <a:pt x="148684" y="441615"/>
                </a:lnTo>
                <a:lnTo>
                  <a:pt x="139959" y="436715"/>
                </a:lnTo>
                <a:lnTo>
                  <a:pt x="131710" y="431657"/>
                </a:lnTo>
                <a:lnTo>
                  <a:pt x="124096" y="426284"/>
                </a:lnTo>
                <a:lnTo>
                  <a:pt x="117116" y="420594"/>
                </a:lnTo>
                <a:lnTo>
                  <a:pt x="110453" y="415062"/>
                </a:lnTo>
                <a:lnTo>
                  <a:pt x="104425" y="409214"/>
                </a:lnTo>
                <a:lnTo>
                  <a:pt x="98873" y="403208"/>
                </a:lnTo>
                <a:lnTo>
                  <a:pt x="93638" y="397202"/>
                </a:lnTo>
                <a:lnTo>
                  <a:pt x="88879" y="391195"/>
                </a:lnTo>
                <a:lnTo>
                  <a:pt x="84596" y="385031"/>
                </a:lnTo>
                <a:lnTo>
                  <a:pt x="80789" y="378709"/>
                </a:lnTo>
                <a:lnTo>
                  <a:pt x="77299" y="372703"/>
                </a:lnTo>
                <a:lnTo>
                  <a:pt x="73968" y="366539"/>
                </a:lnTo>
                <a:lnTo>
                  <a:pt x="71271" y="360533"/>
                </a:lnTo>
                <a:lnTo>
                  <a:pt x="68733" y="354527"/>
                </a:lnTo>
                <a:lnTo>
                  <a:pt x="66512" y="348679"/>
                </a:lnTo>
                <a:lnTo>
                  <a:pt x="64608" y="342989"/>
                </a:lnTo>
                <a:lnTo>
                  <a:pt x="62863" y="337615"/>
                </a:lnTo>
                <a:lnTo>
                  <a:pt x="61435" y="332083"/>
                </a:lnTo>
                <a:close/>
                <a:moveTo>
                  <a:pt x="403021" y="0"/>
                </a:moveTo>
                <a:lnTo>
                  <a:pt x="407944" y="159"/>
                </a:lnTo>
                <a:lnTo>
                  <a:pt x="412549" y="1110"/>
                </a:lnTo>
                <a:lnTo>
                  <a:pt x="417154" y="2854"/>
                </a:lnTo>
                <a:lnTo>
                  <a:pt x="421283" y="5708"/>
                </a:lnTo>
                <a:lnTo>
                  <a:pt x="425094" y="9038"/>
                </a:lnTo>
                <a:lnTo>
                  <a:pt x="427952" y="12843"/>
                </a:lnTo>
                <a:lnTo>
                  <a:pt x="430334" y="16966"/>
                </a:lnTo>
                <a:lnTo>
                  <a:pt x="431604" y="21564"/>
                </a:lnTo>
                <a:lnTo>
                  <a:pt x="432398" y="26321"/>
                </a:lnTo>
                <a:lnTo>
                  <a:pt x="432398" y="31077"/>
                </a:lnTo>
                <a:lnTo>
                  <a:pt x="431287" y="35834"/>
                </a:lnTo>
                <a:lnTo>
                  <a:pt x="429540" y="40432"/>
                </a:lnTo>
                <a:lnTo>
                  <a:pt x="426999" y="44713"/>
                </a:lnTo>
                <a:lnTo>
                  <a:pt x="423982" y="48043"/>
                </a:lnTo>
                <a:lnTo>
                  <a:pt x="420806" y="50897"/>
                </a:lnTo>
                <a:lnTo>
                  <a:pt x="417154" y="53117"/>
                </a:lnTo>
                <a:lnTo>
                  <a:pt x="413025" y="54702"/>
                </a:lnTo>
                <a:lnTo>
                  <a:pt x="409056" y="55495"/>
                </a:lnTo>
                <a:lnTo>
                  <a:pt x="404768" y="55971"/>
                </a:lnTo>
                <a:lnTo>
                  <a:pt x="400639" y="55495"/>
                </a:lnTo>
                <a:lnTo>
                  <a:pt x="361100" y="192647"/>
                </a:lnTo>
                <a:lnTo>
                  <a:pt x="373009" y="196610"/>
                </a:lnTo>
                <a:lnTo>
                  <a:pt x="384284" y="201050"/>
                </a:lnTo>
                <a:lnTo>
                  <a:pt x="394923" y="205807"/>
                </a:lnTo>
                <a:lnTo>
                  <a:pt x="457012" y="87206"/>
                </a:lnTo>
                <a:lnTo>
                  <a:pt x="456376" y="86731"/>
                </a:lnTo>
                <a:lnTo>
                  <a:pt x="453836" y="83242"/>
                </a:lnTo>
                <a:lnTo>
                  <a:pt x="451930" y="79596"/>
                </a:lnTo>
                <a:lnTo>
                  <a:pt x="450977" y="75473"/>
                </a:lnTo>
                <a:lnTo>
                  <a:pt x="450501" y="71509"/>
                </a:lnTo>
                <a:lnTo>
                  <a:pt x="450660" y="67545"/>
                </a:lnTo>
                <a:lnTo>
                  <a:pt x="451613" y="63423"/>
                </a:lnTo>
                <a:lnTo>
                  <a:pt x="453201" y="59776"/>
                </a:lnTo>
                <a:lnTo>
                  <a:pt x="455424" y="56288"/>
                </a:lnTo>
                <a:lnTo>
                  <a:pt x="458282" y="53117"/>
                </a:lnTo>
                <a:lnTo>
                  <a:pt x="461775" y="50421"/>
                </a:lnTo>
                <a:lnTo>
                  <a:pt x="465587" y="48677"/>
                </a:lnTo>
                <a:lnTo>
                  <a:pt x="469398" y="47567"/>
                </a:lnTo>
                <a:lnTo>
                  <a:pt x="473367" y="47092"/>
                </a:lnTo>
                <a:lnTo>
                  <a:pt x="477337" y="47250"/>
                </a:lnTo>
                <a:lnTo>
                  <a:pt x="481307" y="48201"/>
                </a:lnTo>
                <a:lnTo>
                  <a:pt x="484960" y="49787"/>
                </a:lnTo>
                <a:lnTo>
                  <a:pt x="488453" y="52007"/>
                </a:lnTo>
                <a:lnTo>
                  <a:pt x="491629" y="55019"/>
                </a:lnTo>
                <a:lnTo>
                  <a:pt x="494170" y="58508"/>
                </a:lnTo>
                <a:lnTo>
                  <a:pt x="495916" y="62154"/>
                </a:lnTo>
                <a:lnTo>
                  <a:pt x="497187" y="66277"/>
                </a:lnTo>
                <a:lnTo>
                  <a:pt x="497663" y="70241"/>
                </a:lnTo>
                <a:lnTo>
                  <a:pt x="497346" y="74363"/>
                </a:lnTo>
                <a:lnTo>
                  <a:pt x="496393" y="78327"/>
                </a:lnTo>
                <a:lnTo>
                  <a:pt x="494964" y="81974"/>
                </a:lnTo>
                <a:lnTo>
                  <a:pt x="492582" y="85462"/>
                </a:lnTo>
                <a:lnTo>
                  <a:pt x="489723" y="88633"/>
                </a:lnTo>
                <a:lnTo>
                  <a:pt x="486230" y="91329"/>
                </a:lnTo>
                <a:lnTo>
                  <a:pt x="482260" y="93232"/>
                </a:lnTo>
                <a:lnTo>
                  <a:pt x="478290" y="94341"/>
                </a:lnTo>
                <a:lnTo>
                  <a:pt x="474003" y="94659"/>
                </a:lnTo>
                <a:lnTo>
                  <a:pt x="469874" y="94341"/>
                </a:lnTo>
                <a:lnTo>
                  <a:pt x="465904" y="93073"/>
                </a:lnTo>
                <a:lnTo>
                  <a:pt x="404292" y="210722"/>
                </a:lnTo>
                <a:lnTo>
                  <a:pt x="414931" y="217064"/>
                </a:lnTo>
                <a:lnTo>
                  <a:pt x="425094" y="223882"/>
                </a:lnTo>
                <a:lnTo>
                  <a:pt x="434304" y="230859"/>
                </a:lnTo>
                <a:lnTo>
                  <a:pt x="443038" y="238311"/>
                </a:lnTo>
                <a:lnTo>
                  <a:pt x="450977" y="245763"/>
                </a:lnTo>
                <a:lnTo>
                  <a:pt x="458123" y="253374"/>
                </a:lnTo>
                <a:lnTo>
                  <a:pt x="464793" y="260826"/>
                </a:lnTo>
                <a:lnTo>
                  <a:pt x="470827" y="268437"/>
                </a:lnTo>
                <a:lnTo>
                  <a:pt x="476385" y="275889"/>
                </a:lnTo>
                <a:lnTo>
                  <a:pt x="481148" y="283182"/>
                </a:lnTo>
                <a:lnTo>
                  <a:pt x="485595" y="290317"/>
                </a:lnTo>
                <a:lnTo>
                  <a:pt x="489406" y="297135"/>
                </a:lnTo>
                <a:lnTo>
                  <a:pt x="492582" y="303636"/>
                </a:lnTo>
                <a:lnTo>
                  <a:pt x="497663" y="303636"/>
                </a:lnTo>
                <a:lnTo>
                  <a:pt x="502586" y="304112"/>
                </a:lnTo>
                <a:lnTo>
                  <a:pt x="506873" y="305222"/>
                </a:lnTo>
                <a:lnTo>
                  <a:pt x="510684" y="306649"/>
                </a:lnTo>
                <a:lnTo>
                  <a:pt x="514178" y="308710"/>
                </a:lnTo>
                <a:lnTo>
                  <a:pt x="523388" y="310296"/>
                </a:lnTo>
                <a:lnTo>
                  <a:pt x="532439" y="312674"/>
                </a:lnTo>
                <a:lnTo>
                  <a:pt x="541332" y="315528"/>
                </a:lnTo>
                <a:lnTo>
                  <a:pt x="550224" y="319016"/>
                </a:lnTo>
                <a:lnTo>
                  <a:pt x="558482" y="322980"/>
                </a:lnTo>
                <a:lnTo>
                  <a:pt x="559593" y="323773"/>
                </a:lnTo>
                <a:lnTo>
                  <a:pt x="560546" y="324566"/>
                </a:lnTo>
                <a:lnTo>
                  <a:pt x="561499" y="325676"/>
                </a:lnTo>
                <a:lnTo>
                  <a:pt x="561975" y="326944"/>
                </a:lnTo>
                <a:lnTo>
                  <a:pt x="561975" y="327895"/>
                </a:lnTo>
                <a:lnTo>
                  <a:pt x="561499" y="329005"/>
                </a:lnTo>
                <a:lnTo>
                  <a:pt x="560228" y="329639"/>
                </a:lnTo>
                <a:lnTo>
                  <a:pt x="557688" y="330432"/>
                </a:lnTo>
                <a:lnTo>
                  <a:pt x="554988" y="330432"/>
                </a:lnTo>
                <a:lnTo>
                  <a:pt x="552447" y="329798"/>
                </a:lnTo>
                <a:lnTo>
                  <a:pt x="549748" y="329005"/>
                </a:lnTo>
                <a:lnTo>
                  <a:pt x="547366" y="327895"/>
                </a:lnTo>
                <a:lnTo>
                  <a:pt x="540696" y="324724"/>
                </a:lnTo>
                <a:lnTo>
                  <a:pt x="533868" y="322187"/>
                </a:lnTo>
                <a:lnTo>
                  <a:pt x="540220" y="326627"/>
                </a:lnTo>
                <a:lnTo>
                  <a:pt x="546254" y="331701"/>
                </a:lnTo>
                <a:lnTo>
                  <a:pt x="552130" y="337250"/>
                </a:lnTo>
                <a:lnTo>
                  <a:pt x="553241" y="338994"/>
                </a:lnTo>
                <a:lnTo>
                  <a:pt x="553718" y="340738"/>
                </a:lnTo>
                <a:lnTo>
                  <a:pt x="553241" y="342324"/>
                </a:lnTo>
                <a:lnTo>
                  <a:pt x="552288" y="343434"/>
                </a:lnTo>
                <a:lnTo>
                  <a:pt x="550224" y="344385"/>
                </a:lnTo>
                <a:lnTo>
                  <a:pt x="547525" y="344702"/>
                </a:lnTo>
                <a:lnTo>
                  <a:pt x="544825" y="344544"/>
                </a:lnTo>
                <a:lnTo>
                  <a:pt x="541967" y="343910"/>
                </a:lnTo>
                <a:lnTo>
                  <a:pt x="539585" y="342641"/>
                </a:lnTo>
                <a:lnTo>
                  <a:pt x="537521" y="340897"/>
                </a:lnTo>
                <a:lnTo>
                  <a:pt x="534662" y="338202"/>
                </a:lnTo>
                <a:lnTo>
                  <a:pt x="531804" y="335348"/>
                </a:lnTo>
                <a:lnTo>
                  <a:pt x="528469" y="332335"/>
                </a:lnTo>
                <a:lnTo>
                  <a:pt x="524976" y="329639"/>
                </a:lnTo>
                <a:lnTo>
                  <a:pt x="528628" y="334872"/>
                </a:lnTo>
                <a:lnTo>
                  <a:pt x="532122" y="340421"/>
                </a:lnTo>
                <a:lnTo>
                  <a:pt x="535139" y="345971"/>
                </a:lnTo>
                <a:lnTo>
                  <a:pt x="538473" y="351679"/>
                </a:lnTo>
                <a:lnTo>
                  <a:pt x="541967" y="357228"/>
                </a:lnTo>
                <a:lnTo>
                  <a:pt x="542126" y="358021"/>
                </a:lnTo>
                <a:lnTo>
                  <a:pt x="541649" y="358497"/>
                </a:lnTo>
                <a:lnTo>
                  <a:pt x="540538" y="358972"/>
                </a:lnTo>
                <a:lnTo>
                  <a:pt x="539267" y="359131"/>
                </a:lnTo>
                <a:lnTo>
                  <a:pt x="537838" y="359131"/>
                </a:lnTo>
                <a:lnTo>
                  <a:pt x="536409" y="359131"/>
                </a:lnTo>
                <a:lnTo>
                  <a:pt x="535456" y="358972"/>
                </a:lnTo>
                <a:lnTo>
                  <a:pt x="534662" y="358972"/>
                </a:lnTo>
                <a:lnTo>
                  <a:pt x="532598" y="358497"/>
                </a:lnTo>
                <a:lnTo>
                  <a:pt x="530216" y="357863"/>
                </a:lnTo>
                <a:lnTo>
                  <a:pt x="527675" y="356753"/>
                </a:lnTo>
                <a:lnTo>
                  <a:pt x="525770" y="355643"/>
                </a:lnTo>
                <a:lnTo>
                  <a:pt x="524023" y="354057"/>
                </a:lnTo>
                <a:lnTo>
                  <a:pt x="520053" y="347239"/>
                </a:lnTo>
                <a:lnTo>
                  <a:pt x="516083" y="340421"/>
                </a:lnTo>
                <a:lnTo>
                  <a:pt x="512113" y="333762"/>
                </a:lnTo>
                <a:lnTo>
                  <a:pt x="508779" y="335982"/>
                </a:lnTo>
                <a:lnTo>
                  <a:pt x="505126" y="338043"/>
                </a:lnTo>
                <a:lnTo>
                  <a:pt x="500998" y="339787"/>
                </a:lnTo>
                <a:lnTo>
                  <a:pt x="500998" y="339946"/>
                </a:lnTo>
                <a:lnTo>
                  <a:pt x="491788" y="347556"/>
                </a:lnTo>
                <a:lnTo>
                  <a:pt x="481625" y="354374"/>
                </a:lnTo>
                <a:lnTo>
                  <a:pt x="470986" y="360717"/>
                </a:lnTo>
                <a:lnTo>
                  <a:pt x="459235" y="366425"/>
                </a:lnTo>
                <a:lnTo>
                  <a:pt x="447166" y="371498"/>
                </a:lnTo>
                <a:lnTo>
                  <a:pt x="434145" y="375938"/>
                </a:lnTo>
                <a:lnTo>
                  <a:pt x="420171" y="379902"/>
                </a:lnTo>
                <a:lnTo>
                  <a:pt x="405721" y="383073"/>
                </a:lnTo>
                <a:lnTo>
                  <a:pt x="390477" y="385927"/>
                </a:lnTo>
                <a:lnTo>
                  <a:pt x="374597" y="387988"/>
                </a:lnTo>
                <a:lnTo>
                  <a:pt x="357924" y="389415"/>
                </a:lnTo>
                <a:lnTo>
                  <a:pt x="340456" y="390208"/>
                </a:lnTo>
                <a:lnTo>
                  <a:pt x="322354" y="390525"/>
                </a:lnTo>
                <a:lnTo>
                  <a:pt x="303616" y="390050"/>
                </a:lnTo>
                <a:lnTo>
                  <a:pt x="284878" y="389257"/>
                </a:lnTo>
                <a:lnTo>
                  <a:pt x="267093" y="387988"/>
                </a:lnTo>
                <a:lnTo>
                  <a:pt x="250261" y="386561"/>
                </a:lnTo>
                <a:lnTo>
                  <a:pt x="234381" y="384659"/>
                </a:lnTo>
                <a:lnTo>
                  <a:pt x="219296" y="382597"/>
                </a:lnTo>
                <a:lnTo>
                  <a:pt x="205004" y="380060"/>
                </a:lnTo>
                <a:lnTo>
                  <a:pt x="191665" y="377524"/>
                </a:lnTo>
                <a:lnTo>
                  <a:pt x="179121" y="374670"/>
                </a:lnTo>
                <a:lnTo>
                  <a:pt x="167211" y="371498"/>
                </a:lnTo>
                <a:lnTo>
                  <a:pt x="156095" y="368169"/>
                </a:lnTo>
                <a:lnTo>
                  <a:pt x="145774" y="364839"/>
                </a:lnTo>
                <a:lnTo>
                  <a:pt x="136246" y="361192"/>
                </a:lnTo>
                <a:lnTo>
                  <a:pt x="127195" y="357545"/>
                </a:lnTo>
                <a:lnTo>
                  <a:pt x="118779" y="353740"/>
                </a:lnTo>
                <a:lnTo>
                  <a:pt x="111156" y="349618"/>
                </a:lnTo>
                <a:lnTo>
                  <a:pt x="104011" y="345654"/>
                </a:lnTo>
                <a:lnTo>
                  <a:pt x="97500" y="341531"/>
                </a:lnTo>
                <a:lnTo>
                  <a:pt x="91625" y="337409"/>
                </a:lnTo>
                <a:lnTo>
                  <a:pt x="86226" y="333286"/>
                </a:lnTo>
                <a:lnTo>
                  <a:pt x="81144" y="329164"/>
                </a:lnTo>
                <a:lnTo>
                  <a:pt x="76857" y="325041"/>
                </a:lnTo>
                <a:lnTo>
                  <a:pt x="72728" y="321077"/>
                </a:lnTo>
                <a:lnTo>
                  <a:pt x="69076" y="317114"/>
                </a:lnTo>
                <a:lnTo>
                  <a:pt x="66059" y="312991"/>
                </a:lnTo>
                <a:lnTo>
                  <a:pt x="63200" y="309186"/>
                </a:lnTo>
                <a:lnTo>
                  <a:pt x="60818" y="305539"/>
                </a:lnTo>
                <a:lnTo>
                  <a:pt x="58754" y="301892"/>
                </a:lnTo>
                <a:lnTo>
                  <a:pt x="58754" y="301099"/>
                </a:lnTo>
                <a:lnTo>
                  <a:pt x="53990" y="298721"/>
                </a:lnTo>
                <a:lnTo>
                  <a:pt x="49862" y="295708"/>
                </a:lnTo>
                <a:lnTo>
                  <a:pt x="45892" y="302526"/>
                </a:lnTo>
                <a:lnTo>
                  <a:pt x="42081" y="309344"/>
                </a:lnTo>
                <a:lnTo>
                  <a:pt x="37793" y="316004"/>
                </a:lnTo>
                <a:lnTo>
                  <a:pt x="36364" y="317748"/>
                </a:lnTo>
                <a:lnTo>
                  <a:pt x="34300" y="319016"/>
                </a:lnTo>
                <a:lnTo>
                  <a:pt x="31759" y="319809"/>
                </a:lnTo>
                <a:lnTo>
                  <a:pt x="29536" y="320602"/>
                </a:lnTo>
                <a:lnTo>
                  <a:pt x="27313" y="321077"/>
                </a:lnTo>
                <a:lnTo>
                  <a:pt x="26678" y="321077"/>
                </a:lnTo>
                <a:lnTo>
                  <a:pt x="25566" y="321236"/>
                </a:lnTo>
                <a:lnTo>
                  <a:pt x="24137" y="321236"/>
                </a:lnTo>
                <a:lnTo>
                  <a:pt x="22708" y="321236"/>
                </a:lnTo>
                <a:lnTo>
                  <a:pt x="21437" y="321077"/>
                </a:lnTo>
                <a:lnTo>
                  <a:pt x="20326" y="320760"/>
                </a:lnTo>
                <a:lnTo>
                  <a:pt x="19849" y="320285"/>
                </a:lnTo>
                <a:lnTo>
                  <a:pt x="20008" y="319333"/>
                </a:lnTo>
                <a:lnTo>
                  <a:pt x="23502" y="313784"/>
                </a:lnTo>
                <a:lnTo>
                  <a:pt x="26678" y="308076"/>
                </a:lnTo>
                <a:lnTo>
                  <a:pt x="29853" y="302526"/>
                </a:lnTo>
                <a:lnTo>
                  <a:pt x="33347" y="296977"/>
                </a:lnTo>
                <a:lnTo>
                  <a:pt x="37158" y="291586"/>
                </a:lnTo>
                <a:lnTo>
                  <a:pt x="33506" y="294440"/>
                </a:lnTo>
                <a:lnTo>
                  <a:pt x="30330" y="297452"/>
                </a:lnTo>
                <a:lnTo>
                  <a:pt x="27313" y="300465"/>
                </a:lnTo>
                <a:lnTo>
                  <a:pt x="24613" y="303002"/>
                </a:lnTo>
                <a:lnTo>
                  <a:pt x="22390" y="304746"/>
                </a:lnTo>
                <a:lnTo>
                  <a:pt x="20008" y="305856"/>
                </a:lnTo>
                <a:lnTo>
                  <a:pt x="17150" y="306649"/>
                </a:lnTo>
                <a:lnTo>
                  <a:pt x="14450" y="306966"/>
                </a:lnTo>
                <a:lnTo>
                  <a:pt x="11751" y="306490"/>
                </a:lnTo>
                <a:lnTo>
                  <a:pt x="9845" y="305697"/>
                </a:lnTo>
                <a:lnTo>
                  <a:pt x="8734" y="304270"/>
                </a:lnTo>
                <a:lnTo>
                  <a:pt x="8099" y="302685"/>
                </a:lnTo>
                <a:lnTo>
                  <a:pt x="8734" y="300941"/>
                </a:lnTo>
                <a:lnTo>
                  <a:pt x="9845" y="299355"/>
                </a:lnTo>
                <a:lnTo>
                  <a:pt x="15562" y="293964"/>
                </a:lnTo>
                <a:lnTo>
                  <a:pt x="21755" y="288890"/>
                </a:lnTo>
                <a:lnTo>
                  <a:pt x="28107" y="284292"/>
                </a:lnTo>
                <a:lnTo>
                  <a:pt x="21120" y="286988"/>
                </a:lnTo>
                <a:lnTo>
                  <a:pt x="14609" y="290159"/>
                </a:lnTo>
                <a:lnTo>
                  <a:pt x="12386" y="291110"/>
                </a:lnTo>
                <a:lnTo>
                  <a:pt x="9686" y="292062"/>
                </a:lnTo>
                <a:lnTo>
                  <a:pt x="6987" y="292537"/>
                </a:lnTo>
                <a:lnTo>
                  <a:pt x="4287" y="292537"/>
                </a:lnTo>
                <a:lnTo>
                  <a:pt x="1747" y="291903"/>
                </a:lnTo>
                <a:lnTo>
                  <a:pt x="476" y="290952"/>
                </a:lnTo>
                <a:lnTo>
                  <a:pt x="0" y="290159"/>
                </a:lnTo>
                <a:lnTo>
                  <a:pt x="159" y="288890"/>
                </a:lnTo>
                <a:lnTo>
                  <a:pt x="635" y="287781"/>
                </a:lnTo>
                <a:lnTo>
                  <a:pt x="1429" y="286829"/>
                </a:lnTo>
                <a:lnTo>
                  <a:pt x="2382" y="285878"/>
                </a:lnTo>
                <a:lnTo>
                  <a:pt x="3493" y="285244"/>
                </a:lnTo>
                <a:lnTo>
                  <a:pt x="11910" y="281121"/>
                </a:lnTo>
                <a:lnTo>
                  <a:pt x="20643" y="277633"/>
                </a:lnTo>
                <a:lnTo>
                  <a:pt x="29536" y="274620"/>
                </a:lnTo>
                <a:lnTo>
                  <a:pt x="38746" y="272401"/>
                </a:lnTo>
                <a:lnTo>
                  <a:pt x="47956" y="270656"/>
                </a:lnTo>
                <a:lnTo>
                  <a:pt x="51767" y="268595"/>
                </a:lnTo>
                <a:lnTo>
                  <a:pt x="56213" y="267010"/>
                </a:lnTo>
                <a:lnTo>
                  <a:pt x="61454" y="265900"/>
                </a:lnTo>
                <a:lnTo>
                  <a:pt x="67011" y="265583"/>
                </a:lnTo>
                <a:lnTo>
                  <a:pt x="72887" y="265900"/>
                </a:lnTo>
                <a:lnTo>
                  <a:pt x="77809" y="260033"/>
                </a:lnTo>
                <a:lnTo>
                  <a:pt x="83209" y="253849"/>
                </a:lnTo>
                <a:lnTo>
                  <a:pt x="89560" y="247349"/>
                </a:lnTo>
                <a:lnTo>
                  <a:pt x="96706" y="240689"/>
                </a:lnTo>
                <a:lnTo>
                  <a:pt x="104646" y="233871"/>
                </a:lnTo>
                <a:lnTo>
                  <a:pt x="113221" y="227212"/>
                </a:lnTo>
                <a:lnTo>
                  <a:pt x="123066" y="220711"/>
                </a:lnTo>
                <a:lnTo>
                  <a:pt x="133388" y="214369"/>
                </a:lnTo>
                <a:lnTo>
                  <a:pt x="144821" y="208344"/>
                </a:lnTo>
                <a:lnTo>
                  <a:pt x="94801" y="72936"/>
                </a:lnTo>
                <a:lnTo>
                  <a:pt x="94324" y="73095"/>
                </a:lnTo>
                <a:lnTo>
                  <a:pt x="93848" y="73095"/>
                </a:lnTo>
                <a:lnTo>
                  <a:pt x="88766" y="72619"/>
                </a:lnTo>
                <a:lnTo>
                  <a:pt x="84002" y="71351"/>
                </a:lnTo>
                <a:lnTo>
                  <a:pt x="79715" y="69289"/>
                </a:lnTo>
                <a:lnTo>
                  <a:pt x="75904" y="66435"/>
                </a:lnTo>
                <a:lnTo>
                  <a:pt x="72410" y="63106"/>
                </a:lnTo>
                <a:lnTo>
                  <a:pt x="69870" y="59300"/>
                </a:lnTo>
                <a:lnTo>
                  <a:pt x="67805" y="54861"/>
                </a:lnTo>
                <a:lnTo>
                  <a:pt x="66376" y="50104"/>
                </a:lnTo>
                <a:lnTo>
                  <a:pt x="66059" y="45030"/>
                </a:lnTo>
                <a:lnTo>
                  <a:pt x="66376" y="39957"/>
                </a:lnTo>
                <a:lnTo>
                  <a:pt x="67805" y="35200"/>
                </a:lnTo>
                <a:lnTo>
                  <a:pt x="69870" y="31077"/>
                </a:lnTo>
                <a:lnTo>
                  <a:pt x="72410" y="26955"/>
                </a:lnTo>
                <a:lnTo>
                  <a:pt x="75904" y="23625"/>
                </a:lnTo>
                <a:lnTo>
                  <a:pt x="79715" y="20930"/>
                </a:lnTo>
                <a:lnTo>
                  <a:pt x="84002" y="19027"/>
                </a:lnTo>
                <a:lnTo>
                  <a:pt x="88766" y="17600"/>
                </a:lnTo>
                <a:lnTo>
                  <a:pt x="93848" y="17124"/>
                </a:lnTo>
                <a:lnTo>
                  <a:pt x="98612" y="17600"/>
                </a:lnTo>
                <a:lnTo>
                  <a:pt x="103375" y="19027"/>
                </a:lnTo>
                <a:lnTo>
                  <a:pt x="107663" y="20930"/>
                </a:lnTo>
                <a:lnTo>
                  <a:pt x="111474" y="23625"/>
                </a:lnTo>
                <a:lnTo>
                  <a:pt x="114967" y="26955"/>
                </a:lnTo>
                <a:lnTo>
                  <a:pt x="117667" y="31077"/>
                </a:lnTo>
                <a:lnTo>
                  <a:pt x="119731" y="35200"/>
                </a:lnTo>
                <a:lnTo>
                  <a:pt x="121002" y="39957"/>
                </a:lnTo>
                <a:lnTo>
                  <a:pt x="121478" y="45030"/>
                </a:lnTo>
                <a:lnTo>
                  <a:pt x="120843" y="50263"/>
                </a:lnTo>
                <a:lnTo>
                  <a:pt x="119573" y="55178"/>
                </a:lnTo>
                <a:lnTo>
                  <a:pt x="117508" y="59618"/>
                </a:lnTo>
                <a:lnTo>
                  <a:pt x="114491" y="63581"/>
                </a:lnTo>
                <a:lnTo>
                  <a:pt x="110839" y="66911"/>
                </a:lnTo>
                <a:lnTo>
                  <a:pt x="106710" y="69607"/>
                </a:lnTo>
                <a:lnTo>
                  <a:pt x="156095" y="203270"/>
                </a:lnTo>
                <a:lnTo>
                  <a:pt x="166576" y="198989"/>
                </a:lnTo>
                <a:lnTo>
                  <a:pt x="177691" y="195183"/>
                </a:lnTo>
                <a:lnTo>
                  <a:pt x="189283" y="191695"/>
                </a:lnTo>
                <a:lnTo>
                  <a:pt x="166576" y="104965"/>
                </a:lnTo>
                <a:lnTo>
                  <a:pt x="166099" y="105123"/>
                </a:lnTo>
                <a:lnTo>
                  <a:pt x="165623" y="104965"/>
                </a:lnTo>
                <a:lnTo>
                  <a:pt x="160700" y="104013"/>
                </a:lnTo>
                <a:lnTo>
                  <a:pt x="156095" y="102269"/>
                </a:lnTo>
                <a:lnTo>
                  <a:pt x="151967" y="99891"/>
                </a:lnTo>
                <a:lnTo>
                  <a:pt x="148314" y="96720"/>
                </a:lnTo>
                <a:lnTo>
                  <a:pt x="145456" y="93073"/>
                </a:lnTo>
                <a:lnTo>
                  <a:pt x="143074" y="88792"/>
                </a:lnTo>
                <a:lnTo>
                  <a:pt x="141327" y="84352"/>
                </a:lnTo>
                <a:lnTo>
                  <a:pt x="140692" y="79596"/>
                </a:lnTo>
                <a:lnTo>
                  <a:pt x="140692" y="74522"/>
                </a:lnTo>
                <a:lnTo>
                  <a:pt x="141645" y="69448"/>
                </a:lnTo>
                <a:lnTo>
                  <a:pt x="143392" y="64850"/>
                </a:lnTo>
                <a:lnTo>
                  <a:pt x="145774" y="60886"/>
                </a:lnTo>
                <a:lnTo>
                  <a:pt x="148950" y="57081"/>
                </a:lnTo>
                <a:lnTo>
                  <a:pt x="152443" y="54227"/>
                </a:lnTo>
                <a:lnTo>
                  <a:pt x="156731" y="51690"/>
                </a:lnTo>
                <a:lnTo>
                  <a:pt x="161177" y="50104"/>
                </a:lnTo>
                <a:lnTo>
                  <a:pt x="166099" y="49311"/>
                </a:lnTo>
                <a:lnTo>
                  <a:pt x="170863" y="49470"/>
                </a:lnTo>
                <a:lnTo>
                  <a:pt x="175945" y="50263"/>
                </a:lnTo>
                <a:lnTo>
                  <a:pt x="180550" y="52007"/>
                </a:lnTo>
                <a:lnTo>
                  <a:pt x="184678" y="54544"/>
                </a:lnTo>
                <a:lnTo>
                  <a:pt x="188172" y="57715"/>
                </a:lnTo>
                <a:lnTo>
                  <a:pt x="191189" y="61362"/>
                </a:lnTo>
                <a:lnTo>
                  <a:pt x="193571" y="65484"/>
                </a:lnTo>
                <a:lnTo>
                  <a:pt x="195000" y="70082"/>
                </a:lnTo>
                <a:lnTo>
                  <a:pt x="195953" y="74839"/>
                </a:lnTo>
                <a:lnTo>
                  <a:pt x="195953" y="79913"/>
                </a:lnTo>
                <a:lnTo>
                  <a:pt x="194841" y="84987"/>
                </a:lnTo>
                <a:lnTo>
                  <a:pt x="192936" y="89743"/>
                </a:lnTo>
                <a:lnTo>
                  <a:pt x="190395" y="93866"/>
                </a:lnTo>
                <a:lnTo>
                  <a:pt x="187060" y="97671"/>
                </a:lnTo>
                <a:lnTo>
                  <a:pt x="183249" y="100525"/>
                </a:lnTo>
                <a:lnTo>
                  <a:pt x="178803" y="102904"/>
                </a:lnTo>
                <a:lnTo>
                  <a:pt x="201352" y="188524"/>
                </a:lnTo>
                <a:lnTo>
                  <a:pt x="214055" y="185829"/>
                </a:lnTo>
                <a:lnTo>
                  <a:pt x="227394" y="183767"/>
                </a:lnTo>
                <a:lnTo>
                  <a:pt x="241209" y="182182"/>
                </a:lnTo>
                <a:lnTo>
                  <a:pt x="247879" y="139689"/>
                </a:lnTo>
                <a:lnTo>
                  <a:pt x="247402" y="139213"/>
                </a:lnTo>
                <a:lnTo>
                  <a:pt x="244226" y="136993"/>
                </a:lnTo>
                <a:lnTo>
                  <a:pt x="241845" y="134139"/>
                </a:lnTo>
                <a:lnTo>
                  <a:pt x="240098" y="131127"/>
                </a:lnTo>
                <a:lnTo>
                  <a:pt x="239145" y="127480"/>
                </a:lnTo>
                <a:lnTo>
                  <a:pt x="238986" y="123833"/>
                </a:lnTo>
                <a:lnTo>
                  <a:pt x="239621" y="120186"/>
                </a:lnTo>
                <a:lnTo>
                  <a:pt x="240892" y="116698"/>
                </a:lnTo>
                <a:lnTo>
                  <a:pt x="243274" y="113685"/>
                </a:lnTo>
                <a:lnTo>
                  <a:pt x="245973" y="111307"/>
                </a:lnTo>
                <a:lnTo>
                  <a:pt x="249308" y="109563"/>
                </a:lnTo>
                <a:lnTo>
                  <a:pt x="252801" y="108453"/>
                </a:lnTo>
                <a:lnTo>
                  <a:pt x="256295" y="108294"/>
                </a:lnTo>
                <a:lnTo>
                  <a:pt x="259947" y="108929"/>
                </a:lnTo>
                <a:lnTo>
                  <a:pt x="263282" y="110356"/>
                </a:lnTo>
                <a:lnTo>
                  <a:pt x="266458" y="112734"/>
                </a:lnTo>
                <a:lnTo>
                  <a:pt x="268840" y="115429"/>
                </a:lnTo>
                <a:lnTo>
                  <a:pt x="270586" y="118601"/>
                </a:lnTo>
                <a:lnTo>
                  <a:pt x="271539" y="122089"/>
                </a:lnTo>
                <a:lnTo>
                  <a:pt x="271857" y="125736"/>
                </a:lnTo>
                <a:lnTo>
                  <a:pt x="271222" y="129541"/>
                </a:lnTo>
                <a:lnTo>
                  <a:pt x="269634" y="133029"/>
                </a:lnTo>
                <a:lnTo>
                  <a:pt x="267569" y="135883"/>
                </a:lnTo>
                <a:lnTo>
                  <a:pt x="264870" y="138420"/>
                </a:lnTo>
                <a:lnTo>
                  <a:pt x="261853" y="140006"/>
                </a:lnTo>
                <a:lnTo>
                  <a:pt x="258518" y="140957"/>
                </a:lnTo>
                <a:lnTo>
                  <a:pt x="255025" y="141433"/>
                </a:lnTo>
                <a:lnTo>
                  <a:pt x="248832" y="181706"/>
                </a:lnTo>
                <a:lnTo>
                  <a:pt x="261059" y="180913"/>
                </a:lnTo>
                <a:lnTo>
                  <a:pt x="273762" y="180755"/>
                </a:lnTo>
                <a:lnTo>
                  <a:pt x="286942" y="180755"/>
                </a:lnTo>
                <a:lnTo>
                  <a:pt x="300122" y="181548"/>
                </a:lnTo>
                <a:lnTo>
                  <a:pt x="312826" y="182657"/>
                </a:lnTo>
                <a:lnTo>
                  <a:pt x="324894" y="184402"/>
                </a:lnTo>
                <a:lnTo>
                  <a:pt x="324894" y="114637"/>
                </a:lnTo>
                <a:lnTo>
                  <a:pt x="324259" y="114637"/>
                </a:lnTo>
                <a:lnTo>
                  <a:pt x="323942" y="114478"/>
                </a:lnTo>
                <a:lnTo>
                  <a:pt x="320130" y="112417"/>
                </a:lnTo>
                <a:lnTo>
                  <a:pt x="316637" y="110039"/>
                </a:lnTo>
                <a:lnTo>
                  <a:pt x="313937" y="107185"/>
                </a:lnTo>
                <a:lnTo>
                  <a:pt x="311714" y="103696"/>
                </a:lnTo>
                <a:lnTo>
                  <a:pt x="309968" y="100049"/>
                </a:lnTo>
                <a:lnTo>
                  <a:pt x="308856" y="96244"/>
                </a:lnTo>
                <a:lnTo>
                  <a:pt x="308538" y="92122"/>
                </a:lnTo>
                <a:lnTo>
                  <a:pt x="308856" y="87999"/>
                </a:lnTo>
                <a:lnTo>
                  <a:pt x="309968" y="83718"/>
                </a:lnTo>
                <a:lnTo>
                  <a:pt x="311873" y="79913"/>
                </a:lnTo>
                <a:lnTo>
                  <a:pt x="314255" y="76583"/>
                </a:lnTo>
                <a:lnTo>
                  <a:pt x="317272" y="73571"/>
                </a:lnTo>
                <a:lnTo>
                  <a:pt x="320448" y="71351"/>
                </a:lnTo>
                <a:lnTo>
                  <a:pt x="324100" y="69607"/>
                </a:lnTo>
                <a:lnTo>
                  <a:pt x="327911" y="68497"/>
                </a:lnTo>
                <a:lnTo>
                  <a:pt x="332199" y="68180"/>
                </a:lnTo>
                <a:lnTo>
                  <a:pt x="336169" y="68497"/>
                </a:lnTo>
                <a:lnTo>
                  <a:pt x="340297" y="69765"/>
                </a:lnTo>
                <a:lnTo>
                  <a:pt x="344108" y="71668"/>
                </a:lnTo>
                <a:lnTo>
                  <a:pt x="347602" y="73888"/>
                </a:lnTo>
                <a:lnTo>
                  <a:pt x="350301" y="76900"/>
                </a:lnTo>
                <a:lnTo>
                  <a:pt x="352683" y="80230"/>
                </a:lnTo>
                <a:lnTo>
                  <a:pt x="354430" y="83877"/>
                </a:lnTo>
                <a:lnTo>
                  <a:pt x="355383" y="87999"/>
                </a:lnTo>
                <a:lnTo>
                  <a:pt x="355700" y="91963"/>
                </a:lnTo>
                <a:lnTo>
                  <a:pt x="355383" y="96244"/>
                </a:lnTo>
                <a:lnTo>
                  <a:pt x="354271" y="100367"/>
                </a:lnTo>
                <a:lnTo>
                  <a:pt x="352366" y="104489"/>
                </a:lnTo>
                <a:lnTo>
                  <a:pt x="349825" y="107819"/>
                </a:lnTo>
                <a:lnTo>
                  <a:pt x="346808" y="110673"/>
                </a:lnTo>
                <a:lnTo>
                  <a:pt x="343314" y="113051"/>
                </a:lnTo>
                <a:lnTo>
                  <a:pt x="339186" y="114637"/>
                </a:lnTo>
                <a:lnTo>
                  <a:pt x="335216" y="115429"/>
                </a:lnTo>
                <a:lnTo>
                  <a:pt x="335375" y="185987"/>
                </a:lnTo>
                <a:lnTo>
                  <a:pt x="342362" y="187573"/>
                </a:lnTo>
                <a:lnTo>
                  <a:pt x="349190" y="189317"/>
                </a:lnTo>
                <a:lnTo>
                  <a:pt x="389047" y="51055"/>
                </a:lnTo>
                <a:lnTo>
                  <a:pt x="388571" y="50580"/>
                </a:lnTo>
                <a:lnTo>
                  <a:pt x="388253" y="50421"/>
                </a:lnTo>
                <a:lnTo>
                  <a:pt x="384442" y="47092"/>
                </a:lnTo>
                <a:lnTo>
                  <a:pt x="381425" y="43128"/>
                </a:lnTo>
                <a:lnTo>
                  <a:pt x="379202" y="38847"/>
                </a:lnTo>
                <a:lnTo>
                  <a:pt x="377614" y="34407"/>
                </a:lnTo>
                <a:lnTo>
                  <a:pt x="376979" y="29650"/>
                </a:lnTo>
                <a:lnTo>
                  <a:pt x="377138" y="24894"/>
                </a:lnTo>
                <a:lnTo>
                  <a:pt x="378249" y="20137"/>
                </a:lnTo>
                <a:lnTo>
                  <a:pt x="379837" y="15697"/>
                </a:lnTo>
                <a:lnTo>
                  <a:pt x="382537" y="11258"/>
                </a:lnTo>
                <a:lnTo>
                  <a:pt x="385872" y="7611"/>
                </a:lnTo>
                <a:lnTo>
                  <a:pt x="389683" y="4598"/>
                </a:lnTo>
                <a:lnTo>
                  <a:pt x="393970" y="2379"/>
                </a:lnTo>
                <a:lnTo>
                  <a:pt x="398416" y="793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81" name="Freeform 315"/>
          <p:cNvSpPr>
            <a:spLocks/>
          </p:cNvSpPr>
          <p:nvPr/>
        </p:nvSpPr>
        <p:spPr bwMode="auto">
          <a:xfrm>
            <a:off x="7738192" y="5212326"/>
            <a:ext cx="446088" cy="555625"/>
          </a:xfrm>
          <a:custGeom>
            <a:avLst/>
            <a:gdLst>
              <a:gd name="T0" fmla="*/ 1351 w 2814"/>
              <a:gd name="T1" fmla="*/ 20 h 3495"/>
              <a:gd name="T2" fmla="*/ 1414 w 2814"/>
              <a:gd name="T3" fmla="*/ 38 h 3495"/>
              <a:gd name="T4" fmla="*/ 1556 w 2814"/>
              <a:gd name="T5" fmla="*/ 2 h 3495"/>
              <a:gd name="T6" fmla="*/ 1788 w 2814"/>
              <a:gd name="T7" fmla="*/ 29 h 3495"/>
              <a:gd name="T8" fmla="*/ 2113 w 2814"/>
              <a:gd name="T9" fmla="*/ 265 h 3495"/>
              <a:gd name="T10" fmla="*/ 2435 w 2814"/>
              <a:gd name="T11" fmla="*/ 858 h 3495"/>
              <a:gd name="T12" fmla="*/ 2656 w 2814"/>
              <a:gd name="T13" fmla="*/ 1394 h 3495"/>
              <a:gd name="T14" fmla="*/ 2761 w 2814"/>
              <a:gd name="T15" fmla="*/ 1666 h 3495"/>
              <a:gd name="T16" fmla="*/ 2807 w 2814"/>
              <a:gd name="T17" fmla="*/ 1767 h 3495"/>
              <a:gd name="T18" fmla="*/ 2729 w 2814"/>
              <a:gd name="T19" fmla="*/ 1744 h 3495"/>
              <a:gd name="T20" fmla="*/ 2639 w 2814"/>
              <a:gd name="T21" fmla="*/ 1738 h 3495"/>
              <a:gd name="T22" fmla="*/ 2607 w 2814"/>
              <a:gd name="T23" fmla="*/ 1954 h 3495"/>
              <a:gd name="T24" fmla="*/ 2510 w 2814"/>
              <a:gd name="T25" fmla="*/ 1920 h 3495"/>
              <a:gd name="T26" fmla="*/ 2494 w 2814"/>
              <a:gd name="T27" fmla="*/ 2201 h 3495"/>
              <a:gd name="T28" fmla="*/ 2458 w 2814"/>
              <a:gd name="T29" fmla="*/ 2210 h 3495"/>
              <a:gd name="T30" fmla="*/ 2405 w 2814"/>
              <a:gd name="T31" fmla="*/ 2128 h 3495"/>
              <a:gd name="T32" fmla="*/ 2349 w 2814"/>
              <a:gd name="T33" fmla="*/ 2440 h 3495"/>
              <a:gd name="T34" fmla="*/ 2267 w 2814"/>
              <a:gd name="T35" fmla="*/ 2599 h 3495"/>
              <a:gd name="T36" fmla="*/ 2232 w 2814"/>
              <a:gd name="T37" fmla="*/ 2551 h 3495"/>
              <a:gd name="T38" fmla="*/ 2158 w 2814"/>
              <a:gd name="T39" fmla="*/ 2840 h 3495"/>
              <a:gd name="T40" fmla="*/ 2026 w 2814"/>
              <a:gd name="T41" fmla="*/ 3241 h 3495"/>
              <a:gd name="T42" fmla="*/ 1893 w 2814"/>
              <a:gd name="T43" fmla="*/ 3491 h 3495"/>
              <a:gd name="T44" fmla="*/ 1936 w 2814"/>
              <a:gd name="T45" fmla="*/ 3285 h 3495"/>
              <a:gd name="T46" fmla="*/ 1978 w 2814"/>
              <a:gd name="T47" fmla="*/ 2960 h 3495"/>
              <a:gd name="T48" fmla="*/ 1960 w 2814"/>
              <a:gd name="T49" fmla="*/ 2856 h 3495"/>
              <a:gd name="T50" fmla="*/ 1882 w 2814"/>
              <a:gd name="T51" fmla="*/ 3075 h 3495"/>
              <a:gd name="T52" fmla="*/ 1857 w 2814"/>
              <a:gd name="T53" fmla="*/ 3016 h 3495"/>
              <a:gd name="T54" fmla="*/ 1904 w 2814"/>
              <a:gd name="T55" fmla="*/ 2634 h 3495"/>
              <a:gd name="T56" fmla="*/ 1937 w 2814"/>
              <a:gd name="T57" fmla="*/ 2082 h 3495"/>
              <a:gd name="T58" fmla="*/ 1906 w 2814"/>
              <a:gd name="T59" fmla="*/ 1484 h 3495"/>
              <a:gd name="T60" fmla="*/ 1763 w 2814"/>
              <a:gd name="T61" fmla="*/ 964 h 3495"/>
              <a:gd name="T62" fmla="*/ 1460 w 2814"/>
              <a:gd name="T63" fmla="*/ 645 h 3495"/>
              <a:gd name="T64" fmla="*/ 1111 w 2814"/>
              <a:gd name="T65" fmla="*/ 860 h 3495"/>
              <a:gd name="T66" fmla="*/ 932 w 2814"/>
              <a:gd name="T67" fmla="*/ 1342 h 3495"/>
              <a:gd name="T68" fmla="*/ 878 w 2814"/>
              <a:gd name="T69" fmla="*/ 1932 h 3495"/>
              <a:gd name="T70" fmla="*/ 899 w 2814"/>
              <a:gd name="T71" fmla="*/ 2507 h 3495"/>
              <a:gd name="T72" fmla="*/ 948 w 2814"/>
              <a:gd name="T73" fmla="*/ 2943 h 3495"/>
              <a:gd name="T74" fmla="*/ 974 w 2814"/>
              <a:gd name="T75" fmla="*/ 3116 h 3495"/>
              <a:gd name="T76" fmla="*/ 865 w 2814"/>
              <a:gd name="T77" fmla="*/ 2902 h 3495"/>
              <a:gd name="T78" fmla="*/ 837 w 2814"/>
              <a:gd name="T79" fmla="*/ 2894 h 3495"/>
              <a:gd name="T80" fmla="*/ 865 w 2814"/>
              <a:gd name="T81" fmla="*/ 3204 h 3495"/>
              <a:gd name="T82" fmla="*/ 917 w 2814"/>
              <a:gd name="T83" fmla="*/ 3466 h 3495"/>
              <a:gd name="T84" fmla="*/ 826 w 2814"/>
              <a:gd name="T85" fmla="*/ 3331 h 3495"/>
              <a:gd name="T86" fmla="*/ 687 w 2814"/>
              <a:gd name="T87" fmla="*/ 2939 h 3495"/>
              <a:gd name="T88" fmla="*/ 595 w 2814"/>
              <a:gd name="T89" fmla="*/ 2599 h 3495"/>
              <a:gd name="T90" fmla="*/ 555 w 2814"/>
              <a:gd name="T91" fmla="*/ 2564 h 3495"/>
              <a:gd name="T92" fmla="*/ 501 w 2814"/>
              <a:gd name="T93" fmla="*/ 2541 h 3495"/>
              <a:gd name="T94" fmla="*/ 416 w 2814"/>
              <a:gd name="T95" fmla="*/ 2183 h 3495"/>
              <a:gd name="T96" fmla="*/ 371 w 2814"/>
              <a:gd name="T97" fmla="*/ 2161 h 3495"/>
              <a:gd name="T98" fmla="*/ 342 w 2814"/>
              <a:gd name="T99" fmla="*/ 2300 h 3495"/>
              <a:gd name="T100" fmla="*/ 304 w 2814"/>
              <a:gd name="T101" fmla="*/ 1963 h 3495"/>
              <a:gd name="T102" fmla="*/ 212 w 2814"/>
              <a:gd name="T103" fmla="*/ 1997 h 3495"/>
              <a:gd name="T104" fmla="*/ 187 w 2814"/>
              <a:gd name="T105" fmla="*/ 1785 h 3495"/>
              <a:gd name="T106" fmla="*/ 126 w 2814"/>
              <a:gd name="T107" fmla="*/ 1717 h 3495"/>
              <a:gd name="T108" fmla="*/ 0 w 2814"/>
              <a:gd name="T109" fmla="*/ 1776 h 3495"/>
              <a:gd name="T110" fmla="*/ 40 w 2814"/>
              <a:gd name="T111" fmla="*/ 1704 h 3495"/>
              <a:gd name="T112" fmla="*/ 125 w 2814"/>
              <a:gd name="T113" fmla="*/ 1483 h 3495"/>
              <a:gd name="T114" fmla="*/ 311 w 2814"/>
              <a:gd name="T115" fmla="*/ 1022 h 3495"/>
              <a:gd name="T116" fmla="*/ 619 w 2814"/>
              <a:gd name="T117" fmla="*/ 375 h 3495"/>
              <a:gd name="T118" fmla="*/ 949 w 2814"/>
              <a:gd name="T119" fmla="*/ 62 h 34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814" h="3495">
                <a:moveTo>
                  <a:pt x="1199" y="0"/>
                </a:moveTo>
                <a:lnTo>
                  <a:pt x="1204" y="0"/>
                </a:lnTo>
                <a:lnTo>
                  <a:pt x="1231" y="0"/>
                </a:lnTo>
                <a:lnTo>
                  <a:pt x="1260" y="2"/>
                </a:lnTo>
                <a:lnTo>
                  <a:pt x="1286" y="5"/>
                </a:lnTo>
                <a:lnTo>
                  <a:pt x="1309" y="9"/>
                </a:lnTo>
                <a:lnTo>
                  <a:pt x="1331" y="15"/>
                </a:lnTo>
                <a:lnTo>
                  <a:pt x="1351" y="20"/>
                </a:lnTo>
                <a:lnTo>
                  <a:pt x="1368" y="25"/>
                </a:lnTo>
                <a:lnTo>
                  <a:pt x="1381" y="30"/>
                </a:lnTo>
                <a:lnTo>
                  <a:pt x="1393" y="35"/>
                </a:lnTo>
                <a:lnTo>
                  <a:pt x="1401" y="38"/>
                </a:lnTo>
                <a:lnTo>
                  <a:pt x="1405" y="40"/>
                </a:lnTo>
                <a:lnTo>
                  <a:pt x="1408" y="41"/>
                </a:lnTo>
                <a:lnTo>
                  <a:pt x="1409" y="40"/>
                </a:lnTo>
                <a:lnTo>
                  <a:pt x="1414" y="38"/>
                </a:lnTo>
                <a:lnTo>
                  <a:pt x="1422" y="35"/>
                </a:lnTo>
                <a:lnTo>
                  <a:pt x="1433" y="30"/>
                </a:lnTo>
                <a:lnTo>
                  <a:pt x="1448" y="25"/>
                </a:lnTo>
                <a:lnTo>
                  <a:pt x="1464" y="20"/>
                </a:lnTo>
                <a:lnTo>
                  <a:pt x="1484" y="15"/>
                </a:lnTo>
                <a:lnTo>
                  <a:pt x="1505" y="9"/>
                </a:lnTo>
                <a:lnTo>
                  <a:pt x="1529" y="5"/>
                </a:lnTo>
                <a:lnTo>
                  <a:pt x="1556" y="2"/>
                </a:lnTo>
                <a:lnTo>
                  <a:pt x="1585" y="0"/>
                </a:lnTo>
                <a:lnTo>
                  <a:pt x="1610" y="0"/>
                </a:lnTo>
                <a:lnTo>
                  <a:pt x="1617" y="0"/>
                </a:lnTo>
                <a:lnTo>
                  <a:pt x="1647" y="1"/>
                </a:lnTo>
                <a:lnTo>
                  <a:pt x="1680" y="4"/>
                </a:lnTo>
                <a:lnTo>
                  <a:pt x="1715" y="9"/>
                </a:lnTo>
                <a:lnTo>
                  <a:pt x="1751" y="17"/>
                </a:lnTo>
                <a:lnTo>
                  <a:pt x="1788" y="29"/>
                </a:lnTo>
                <a:lnTo>
                  <a:pt x="1827" y="43"/>
                </a:lnTo>
                <a:lnTo>
                  <a:pt x="1867" y="62"/>
                </a:lnTo>
                <a:lnTo>
                  <a:pt x="1906" y="84"/>
                </a:lnTo>
                <a:lnTo>
                  <a:pt x="1947" y="110"/>
                </a:lnTo>
                <a:lnTo>
                  <a:pt x="1988" y="142"/>
                </a:lnTo>
                <a:lnTo>
                  <a:pt x="2029" y="177"/>
                </a:lnTo>
                <a:lnTo>
                  <a:pt x="2071" y="219"/>
                </a:lnTo>
                <a:lnTo>
                  <a:pt x="2113" y="265"/>
                </a:lnTo>
                <a:lnTo>
                  <a:pt x="2154" y="317"/>
                </a:lnTo>
                <a:lnTo>
                  <a:pt x="2196" y="375"/>
                </a:lnTo>
                <a:lnTo>
                  <a:pt x="2237" y="439"/>
                </a:lnTo>
                <a:lnTo>
                  <a:pt x="2277" y="511"/>
                </a:lnTo>
                <a:lnTo>
                  <a:pt x="2317" y="589"/>
                </a:lnTo>
                <a:lnTo>
                  <a:pt x="2357" y="673"/>
                </a:lnTo>
                <a:lnTo>
                  <a:pt x="2397" y="769"/>
                </a:lnTo>
                <a:lnTo>
                  <a:pt x="2435" y="858"/>
                </a:lnTo>
                <a:lnTo>
                  <a:pt x="2472" y="943"/>
                </a:lnTo>
                <a:lnTo>
                  <a:pt x="2505" y="1022"/>
                </a:lnTo>
                <a:lnTo>
                  <a:pt x="2536" y="1095"/>
                </a:lnTo>
                <a:lnTo>
                  <a:pt x="2563" y="1165"/>
                </a:lnTo>
                <a:lnTo>
                  <a:pt x="2590" y="1229"/>
                </a:lnTo>
                <a:lnTo>
                  <a:pt x="2614" y="1288"/>
                </a:lnTo>
                <a:lnTo>
                  <a:pt x="2635" y="1343"/>
                </a:lnTo>
                <a:lnTo>
                  <a:pt x="2656" y="1394"/>
                </a:lnTo>
                <a:lnTo>
                  <a:pt x="2674" y="1440"/>
                </a:lnTo>
                <a:lnTo>
                  <a:pt x="2691" y="1483"/>
                </a:lnTo>
                <a:lnTo>
                  <a:pt x="2706" y="1522"/>
                </a:lnTo>
                <a:lnTo>
                  <a:pt x="2719" y="1557"/>
                </a:lnTo>
                <a:lnTo>
                  <a:pt x="2731" y="1589"/>
                </a:lnTo>
                <a:lnTo>
                  <a:pt x="2743" y="1618"/>
                </a:lnTo>
                <a:lnTo>
                  <a:pt x="2752" y="1643"/>
                </a:lnTo>
                <a:lnTo>
                  <a:pt x="2761" y="1666"/>
                </a:lnTo>
                <a:lnTo>
                  <a:pt x="2769" y="1687"/>
                </a:lnTo>
                <a:lnTo>
                  <a:pt x="2776" y="1704"/>
                </a:lnTo>
                <a:lnTo>
                  <a:pt x="2782" y="1720"/>
                </a:lnTo>
                <a:lnTo>
                  <a:pt x="2788" y="1733"/>
                </a:lnTo>
                <a:lnTo>
                  <a:pt x="2792" y="1744"/>
                </a:lnTo>
                <a:lnTo>
                  <a:pt x="2798" y="1753"/>
                </a:lnTo>
                <a:lnTo>
                  <a:pt x="2802" y="1760"/>
                </a:lnTo>
                <a:lnTo>
                  <a:pt x="2807" y="1767"/>
                </a:lnTo>
                <a:lnTo>
                  <a:pt x="2810" y="1772"/>
                </a:lnTo>
                <a:lnTo>
                  <a:pt x="2814" y="1776"/>
                </a:lnTo>
                <a:lnTo>
                  <a:pt x="2811" y="1776"/>
                </a:lnTo>
                <a:lnTo>
                  <a:pt x="2802" y="1772"/>
                </a:lnTo>
                <a:lnTo>
                  <a:pt x="2788" y="1768"/>
                </a:lnTo>
                <a:lnTo>
                  <a:pt x="2770" y="1762"/>
                </a:lnTo>
                <a:lnTo>
                  <a:pt x="2750" y="1754"/>
                </a:lnTo>
                <a:lnTo>
                  <a:pt x="2729" y="1744"/>
                </a:lnTo>
                <a:lnTo>
                  <a:pt x="2708" y="1732"/>
                </a:lnTo>
                <a:lnTo>
                  <a:pt x="2689" y="1717"/>
                </a:lnTo>
                <a:lnTo>
                  <a:pt x="2672" y="1700"/>
                </a:lnTo>
                <a:lnTo>
                  <a:pt x="2664" y="1695"/>
                </a:lnTo>
                <a:lnTo>
                  <a:pt x="2657" y="1698"/>
                </a:lnTo>
                <a:lnTo>
                  <a:pt x="2651" y="1705"/>
                </a:lnTo>
                <a:lnTo>
                  <a:pt x="2644" y="1720"/>
                </a:lnTo>
                <a:lnTo>
                  <a:pt x="2639" y="1738"/>
                </a:lnTo>
                <a:lnTo>
                  <a:pt x="2633" y="1760"/>
                </a:lnTo>
                <a:lnTo>
                  <a:pt x="2629" y="1785"/>
                </a:lnTo>
                <a:lnTo>
                  <a:pt x="2623" y="1813"/>
                </a:lnTo>
                <a:lnTo>
                  <a:pt x="2620" y="1842"/>
                </a:lnTo>
                <a:lnTo>
                  <a:pt x="2615" y="1871"/>
                </a:lnTo>
                <a:lnTo>
                  <a:pt x="2612" y="1901"/>
                </a:lnTo>
                <a:lnTo>
                  <a:pt x="2609" y="1928"/>
                </a:lnTo>
                <a:lnTo>
                  <a:pt x="2607" y="1954"/>
                </a:lnTo>
                <a:lnTo>
                  <a:pt x="2604" y="1977"/>
                </a:lnTo>
                <a:lnTo>
                  <a:pt x="2603" y="1997"/>
                </a:lnTo>
                <a:lnTo>
                  <a:pt x="2602" y="2011"/>
                </a:lnTo>
                <a:lnTo>
                  <a:pt x="2601" y="2021"/>
                </a:lnTo>
                <a:lnTo>
                  <a:pt x="2601" y="2025"/>
                </a:lnTo>
                <a:lnTo>
                  <a:pt x="2509" y="1905"/>
                </a:lnTo>
                <a:lnTo>
                  <a:pt x="2509" y="1909"/>
                </a:lnTo>
                <a:lnTo>
                  <a:pt x="2510" y="1920"/>
                </a:lnTo>
                <a:lnTo>
                  <a:pt x="2510" y="1939"/>
                </a:lnTo>
                <a:lnTo>
                  <a:pt x="2511" y="1963"/>
                </a:lnTo>
                <a:lnTo>
                  <a:pt x="2511" y="1993"/>
                </a:lnTo>
                <a:lnTo>
                  <a:pt x="2510" y="2028"/>
                </a:lnTo>
                <a:lnTo>
                  <a:pt x="2508" y="2066"/>
                </a:lnTo>
                <a:lnTo>
                  <a:pt x="2505" y="2109"/>
                </a:lnTo>
                <a:lnTo>
                  <a:pt x="2500" y="2154"/>
                </a:lnTo>
                <a:lnTo>
                  <a:pt x="2494" y="2201"/>
                </a:lnTo>
                <a:lnTo>
                  <a:pt x="2485" y="2251"/>
                </a:lnTo>
                <a:lnTo>
                  <a:pt x="2474" y="2300"/>
                </a:lnTo>
                <a:lnTo>
                  <a:pt x="2473" y="2297"/>
                </a:lnTo>
                <a:lnTo>
                  <a:pt x="2472" y="2288"/>
                </a:lnTo>
                <a:lnTo>
                  <a:pt x="2470" y="2274"/>
                </a:lnTo>
                <a:lnTo>
                  <a:pt x="2467" y="2255"/>
                </a:lnTo>
                <a:lnTo>
                  <a:pt x="2464" y="2233"/>
                </a:lnTo>
                <a:lnTo>
                  <a:pt x="2458" y="2210"/>
                </a:lnTo>
                <a:lnTo>
                  <a:pt x="2452" y="2185"/>
                </a:lnTo>
                <a:lnTo>
                  <a:pt x="2443" y="2161"/>
                </a:lnTo>
                <a:lnTo>
                  <a:pt x="2433" y="2136"/>
                </a:lnTo>
                <a:lnTo>
                  <a:pt x="2421" y="2113"/>
                </a:lnTo>
                <a:lnTo>
                  <a:pt x="2407" y="2095"/>
                </a:lnTo>
                <a:lnTo>
                  <a:pt x="2406" y="2098"/>
                </a:lnTo>
                <a:lnTo>
                  <a:pt x="2406" y="2110"/>
                </a:lnTo>
                <a:lnTo>
                  <a:pt x="2405" y="2128"/>
                </a:lnTo>
                <a:lnTo>
                  <a:pt x="2403" y="2152"/>
                </a:lnTo>
                <a:lnTo>
                  <a:pt x="2400" y="2183"/>
                </a:lnTo>
                <a:lnTo>
                  <a:pt x="2395" y="2217"/>
                </a:lnTo>
                <a:lnTo>
                  <a:pt x="2390" y="2255"/>
                </a:lnTo>
                <a:lnTo>
                  <a:pt x="2382" y="2298"/>
                </a:lnTo>
                <a:lnTo>
                  <a:pt x="2373" y="2343"/>
                </a:lnTo>
                <a:lnTo>
                  <a:pt x="2362" y="2391"/>
                </a:lnTo>
                <a:lnTo>
                  <a:pt x="2349" y="2440"/>
                </a:lnTo>
                <a:lnTo>
                  <a:pt x="2332" y="2490"/>
                </a:lnTo>
                <a:lnTo>
                  <a:pt x="2315" y="2541"/>
                </a:lnTo>
                <a:lnTo>
                  <a:pt x="2294" y="2591"/>
                </a:lnTo>
                <a:lnTo>
                  <a:pt x="2269" y="2640"/>
                </a:lnTo>
                <a:lnTo>
                  <a:pt x="2269" y="2637"/>
                </a:lnTo>
                <a:lnTo>
                  <a:pt x="2269" y="2628"/>
                </a:lnTo>
                <a:lnTo>
                  <a:pt x="2268" y="2616"/>
                </a:lnTo>
                <a:lnTo>
                  <a:pt x="2267" y="2599"/>
                </a:lnTo>
                <a:lnTo>
                  <a:pt x="2264" y="2582"/>
                </a:lnTo>
                <a:lnTo>
                  <a:pt x="2260" y="2564"/>
                </a:lnTo>
                <a:lnTo>
                  <a:pt x="2255" y="2548"/>
                </a:lnTo>
                <a:lnTo>
                  <a:pt x="2248" y="2532"/>
                </a:lnTo>
                <a:lnTo>
                  <a:pt x="2239" y="2521"/>
                </a:lnTo>
                <a:lnTo>
                  <a:pt x="2238" y="2525"/>
                </a:lnTo>
                <a:lnTo>
                  <a:pt x="2236" y="2535"/>
                </a:lnTo>
                <a:lnTo>
                  <a:pt x="2232" y="2551"/>
                </a:lnTo>
                <a:lnTo>
                  <a:pt x="2227" y="2573"/>
                </a:lnTo>
                <a:lnTo>
                  <a:pt x="2221" y="2599"/>
                </a:lnTo>
                <a:lnTo>
                  <a:pt x="2213" y="2630"/>
                </a:lnTo>
                <a:lnTo>
                  <a:pt x="2204" y="2666"/>
                </a:lnTo>
                <a:lnTo>
                  <a:pt x="2194" y="2705"/>
                </a:lnTo>
                <a:lnTo>
                  <a:pt x="2183" y="2747"/>
                </a:lnTo>
                <a:lnTo>
                  <a:pt x="2171" y="2792"/>
                </a:lnTo>
                <a:lnTo>
                  <a:pt x="2158" y="2840"/>
                </a:lnTo>
                <a:lnTo>
                  <a:pt x="2143" y="2889"/>
                </a:lnTo>
                <a:lnTo>
                  <a:pt x="2129" y="2939"/>
                </a:lnTo>
                <a:lnTo>
                  <a:pt x="2113" y="2990"/>
                </a:lnTo>
                <a:lnTo>
                  <a:pt x="2097" y="3041"/>
                </a:lnTo>
                <a:lnTo>
                  <a:pt x="2080" y="3093"/>
                </a:lnTo>
                <a:lnTo>
                  <a:pt x="2062" y="3143"/>
                </a:lnTo>
                <a:lnTo>
                  <a:pt x="2045" y="3193"/>
                </a:lnTo>
                <a:lnTo>
                  <a:pt x="2026" y="3241"/>
                </a:lnTo>
                <a:lnTo>
                  <a:pt x="2008" y="3287"/>
                </a:lnTo>
                <a:lnTo>
                  <a:pt x="1988" y="3331"/>
                </a:lnTo>
                <a:lnTo>
                  <a:pt x="1970" y="3372"/>
                </a:lnTo>
                <a:lnTo>
                  <a:pt x="1951" y="3409"/>
                </a:lnTo>
                <a:lnTo>
                  <a:pt x="1931" y="3442"/>
                </a:lnTo>
                <a:lnTo>
                  <a:pt x="1911" y="3470"/>
                </a:lnTo>
                <a:lnTo>
                  <a:pt x="1892" y="3495"/>
                </a:lnTo>
                <a:lnTo>
                  <a:pt x="1893" y="3491"/>
                </a:lnTo>
                <a:lnTo>
                  <a:pt x="1895" y="3481"/>
                </a:lnTo>
                <a:lnTo>
                  <a:pt x="1899" y="3466"/>
                </a:lnTo>
                <a:lnTo>
                  <a:pt x="1903" y="3445"/>
                </a:lnTo>
                <a:lnTo>
                  <a:pt x="1909" y="3420"/>
                </a:lnTo>
                <a:lnTo>
                  <a:pt x="1915" y="3391"/>
                </a:lnTo>
                <a:lnTo>
                  <a:pt x="1922" y="3358"/>
                </a:lnTo>
                <a:lnTo>
                  <a:pt x="1929" y="3322"/>
                </a:lnTo>
                <a:lnTo>
                  <a:pt x="1936" y="3285"/>
                </a:lnTo>
                <a:lnTo>
                  <a:pt x="1943" y="3244"/>
                </a:lnTo>
                <a:lnTo>
                  <a:pt x="1951" y="3204"/>
                </a:lnTo>
                <a:lnTo>
                  <a:pt x="1957" y="3162"/>
                </a:lnTo>
                <a:lnTo>
                  <a:pt x="1963" y="3119"/>
                </a:lnTo>
                <a:lnTo>
                  <a:pt x="1968" y="3078"/>
                </a:lnTo>
                <a:lnTo>
                  <a:pt x="1973" y="3037"/>
                </a:lnTo>
                <a:lnTo>
                  <a:pt x="1976" y="2998"/>
                </a:lnTo>
                <a:lnTo>
                  <a:pt x="1978" y="2960"/>
                </a:lnTo>
                <a:lnTo>
                  <a:pt x="1979" y="2926"/>
                </a:lnTo>
                <a:lnTo>
                  <a:pt x="1978" y="2894"/>
                </a:lnTo>
                <a:lnTo>
                  <a:pt x="1975" y="2866"/>
                </a:lnTo>
                <a:lnTo>
                  <a:pt x="1971" y="2843"/>
                </a:lnTo>
                <a:lnTo>
                  <a:pt x="1963" y="2824"/>
                </a:lnTo>
                <a:lnTo>
                  <a:pt x="1963" y="2828"/>
                </a:lnTo>
                <a:lnTo>
                  <a:pt x="1962" y="2839"/>
                </a:lnTo>
                <a:lnTo>
                  <a:pt x="1960" y="2856"/>
                </a:lnTo>
                <a:lnTo>
                  <a:pt x="1955" y="2877"/>
                </a:lnTo>
                <a:lnTo>
                  <a:pt x="1951" y="2902"/>
                </a:lnTo>
                <a:lnTo>
                  <a:pt x="1944" y="2931"/>
                </a:lnTo>
                <a:lnTo>
                  <a:pt x="1936" y="2960"/>
                </a:lnTo>
                <a:lnTo>
                  <a:pt x="1926" y="2991"/>
                </a:lnTo>
                <a:lnTo>
                  <a:pt x="1913" y="3022"/>
                </a:lnTo>
                <a:lnTo>
                  <a:pt x="1899" y="3050"/>
                </a:lnTo>
                <a:lnTo>
                  <a:pt x="1882" y="3075"/>
                </a:lnTo>
                <a:lnTo>
                  <a:pt x="1863" y="3098"/>
                </a:lnTo>
                <a:lnTo>
                  <a:pt x="1841" y="3116"/>
                </a:lnTo>
                <a:lnTo>
                  <a:pt x="1841" y="3113"/>
                </a:lnTo>
                <a:lnTo>
                  <a:pt x="1842" y="3104"/>
                </a:lnTo>
                <a:lnTo>
                  <a:pt x="1846" y="3090"/>
                </a:lnTo>
                <a:lnTo>
                  <a:pt x="1849" y="3070"/>
                </a:lnTo>
                <a:lnTo>
                  <a:pt x="1852" y="3046"/>
                </a:lnTo>
                <a:lnTo>
                  <a:pt x="1857" y="3016"/>
                </a:lnTo>
                <a:lnTo>
                  <a:pt x="1862" y="2981"/>
                </a:lnTo>
                <a:lnTo>
                  <a:pt x="1868" y="2943"/>
                </a:lnTo>
                <a:lnTo>
                  <a:pt x="1873" y="2900"/>
                </a:lnTo>
                <a:lnTo>
                  <a:pt x="1880" y="2854"/>
                </a:lnTo>
                <a:lnTo>
                  <a:pt x="1885" y="2803"/>
                </a:lnTo>
                <a:lnTo>
                  <a:pt x="1892" y="2751"/>
                </a:lnTo>
                <a:lnTo>
                  <a:pt x="1899" y="2694"/>
                </a:lnTo>
                <a:lnTo>
                  <a:pt x="1904" y="2634"/>
                </a:lnTo>
                <a:lnTo>
                  <a:pt x="1911" y="2572"/>
                </a:lnTo>
                <a:lnTo>
                  <a:pt x="1916" y="2507"/>
                </a:lnTo>
                <a:lnTo>
                  <a:pt x="1921" y="2440"/>
                </a:lnTo>
                <a:lnTo>
                  <a:pt x="1926" y="2371"/>
                </a:lnTo>
                <a:lnTo>
                  <a:pt x="1930" y="2301"/>
                </a:lnTo>
                <a:lnTo>
                  <a:pt x="1933" y="2230"/>
                </a:lnTo>
                <a:lnTo>
                  <a:pt x="1935" y="2156"/>
                </a:lnTo>
                <a:lnTo>
                  <a:pt x="1937" y="2082"/>
                </a:lnTo>
                <a:lnTo>
                  <a:pt x="1937" y="2007"/>
                </a:lnTo>
                <a:lnTo>
                  <a:pt x="1937" y="1932"/>
                </a:lnTo>
                <a:lnTo>
                  <a:pt x="1935" y="1857"/>
                </a:lnTo>
                <a:lnTo>
                  <a:pt x="1933" y="1781"/>
                </a:lnTo>
                <a:lnTo>
                  <a:pt x="1929" y="1705"/>
                </a:lnTo>
                <a:lnTo>
                  <a:pt x="1923" y="1631"/>
                </a:lnTo>
                <a:lnTo>
                  <a:pt x="1915" y="1557"/>
                </a:lnTo>
                <a:lnTo>
                  <a:pt x="1906" y="1484"/>
                </a:lnTo>
                <a:lnTo>
                  <a:pt x="1895" y="1412"/>
                </a:lnTo>
                <a:lnTo>
                  <a:pt x="1883" y="1342"/>
                </a:lnTo>
                <a:lnTo>
                  <a:pt x="1869" y="1273"/>
                </a:lnTo>
                <a:lnTo>
                  <a:pt x="1852" y="1206"/>
                </a:lnTo>
                <a:lnTo>
                  <a:pt x="1833" y="1142"/>
                </a:lnTo>
                <a:lnTo>
                  <a:pt x="1812" y="1080"/>
                </a:lnTo>
                <a:lnTo>
                  <a:pt x="1789" y="1020"/>
                </a:lnTo>
                <a:lnTo>
                  <a:pt x="1763" y="964"/>
                </a:lnTo>
                <a:lnTo>
                  <a:pt x="1735" y="910"/>
                </a:lnTo>
                <a:lnTo>
                  <a:pt x="1704" y="860"/>
                </a:lnTo>
                <a:lnTo>
                  <a:pt x="1671" y="814"/>
                </a:lnTo>
                <a:lnTo>
                  <a:pt x="1634" y="771"/>
                </a:lnTo>
                <a:lnTo>
                  <a:pt x="1596" y="732"/>
                </a:lnTo>
                <a:lnTo>
                  <a:pt x="1553" y="698"/>
                </a:lnTo>
                <a:lnTo>
                  <a:pt x="1507" y="669"/>
                </a:lnTo>
                <a:lnTo>
                  <a:pt x="1460" y="645"/>
                </a:lnTo>
                <a:lnTo>
                  <a:pt x="1408" y="625"/>
                </a:lnTo>
                <a:lnTo>
                  <a:pt x="1356" y="645"/>
                </a:lnTo>
                <a:lnTo>
                  <a:pt x="1307" y="669"/>
                </a:lnTo>
                <a:lnTo>
                  <a:pt x="1262" y="698"/>
                </a:lnTo>
                <a:lnTo>
                  <a:pt x="1220" y="732"/>
                </a:lnTo>
                <a:lnTo>
                  <a:pt x="1181" y="771"/>
                </a:lnTo>
                <a:lnTo>
                  <a:pt x="1145" y="814"/>
                </a:lnTo>
                <a:lnTo>
                  <a:pt x="1111" y="860"/>
                </a:lnTo>
                <a:lnTo>
                  <a:pt x="1080" y="910"/>
                </a:lnTo>
                <a:lnTo>
                  <a:pt x="1052" y="964"/>
                </a:lnTo>
                <a:lnTo>
                  <a:pt x="1026" y="1020"/>
                </a:lnTo>
                <a:lnTo>
                  <a:pt x="1003" y="1080"/>
                </a:lnTo>
                <a:lnTo>
                  <a:pt x="982" y="1142"/>
                </a:lnTo>
                <a:lnTo>
                  <a:pt x="963" y="1206"/>
                </a:lnTo>
                <a:lnTo>
                  <a:pt x="947" y="1273"/>
                </a:lnTo>
                <a:lnTo>
                  <a:pt x="932" y="1342"/>
                </a:lnTo>
                <a:lnTo>
                  <a:pt x="920" y="1412"/>
                </a:lnTo>
                <a:lnTo>
                  <a:pt x="909" y="1484"/>
                </a:lnTo>
                <a:lnTo>
                  <a:pt x="900" y="1557"/>
                </a:lnTo>
                <a:lnTo>
                  <a:pt x="892" y="1631"/>
                </a:lnTo>
                <a:lnTo>
                  <a:pt x="887" y="1705"/>
                </a:lnTo>
                <a:lnTo>
                  <a:pt x="882" y="1781"/>
                </a:lnTo>
                <a:lnTo>
                  <a:pt x="879" y="1857"/>
                </a:lnTo>
                <a:lnTo>
                  <a:pt x="878" y="1932"/>
                </a:lnTo>
                <a:lnTo>
                  <a:pt x="877" y="2007"/>
                </a:lnTo>
                <a:lnTo>
                  <a:pt x="878" y="2082"/>
                </a:lnTo>
                <a:lnTo>
                  <a:pt x="879" y="2156"/>
                </a:lnTo>
                <a:lnTo>
                  <a:pt x="881" y="2230"/>
                </a:lnTo>
                <a:lnTo>
                  <a:pt x="885" y="2301"/>
                </a:lnTo>
                <a:lnTo>
                  <a:pt x="889" y="2371"/>
                </a:lnTo>
                <a:lnTo>
                  <a:pt x="893" y="2440"/>
                </a:lnTo>
                <a:lnTo>
                  <a:pt x="899" y="2507"/>
                </a:lnTo>
                <a:lnTo>
                  <a:pt x="905" y="2572"/>
                </a:lnTo>
                <a:lnTo>
                  <a:pt x="910" y="2634"/>
                </a:lnTo>
                <a:lnTo>
                  <a:pt x="917" y="2694"/>
                </a:lnTo>
                <a:lnTo>
                  <a:pt x="922" y="2751"/>
                </a:lnTo>
                <a:lnTo>
                  <a:pt x="929" y="2803"/>
                </a:lnTo>
                <a:lnTo>
                  <a:pt x="935" y="2854"/>
                </a:lnTo>
                <a:lnTo>
                  <a:pt x="941" y="2900"/>
                </a:lnTo>
                <a:lnTo>
                  <a:pt x="948" y="2943"/>
                </a:lnTo>
                <a:lnTo>
                  <a:pt x="953" y="2981"/>
                </a:lnTo>
                <a:lnTo>
                  <a:pt x="958" y="3016"/>
                </a:lnTo>
                <a:lnTo>
                  <a:pt x="962" y="3046"/>
                </a:lnTo>
                <a:lnTo>
                  <a:pt x="966" y="3070"/>
                </a:lnTo>
                <a:lnTo>
                  <a:pt x="970" y="3090"/>
                </a:lnTo>
                <a:lnTo>
                  <a:pt x="972" y="3104"/>
                </a:lnTo>
                <a:lnTo>
                  <a:pt x="973" y="3113"/>
                </a:lnTo>
                <a:lnTo>
                  <a:pt x="974" y="3116"/>
                </a:lnTo>
                <a:lnTo>
                  <a:pt x="952" y="3098"/>
                </a:lnTo>
                <a:lnTo>
                  <a:pt x="932" y="3075"/>
                </a:lnTo>
                <a:lnTo>
                  <a:pt x="916" y="3050"/>
                </a:lnTo>
                <a:lnTo>
                  <a:pt x="901" y="3022"/>
                </a:lnTo>
                <a:lnTo>
                  <a:pt x="889" y="2991"/>
                </a:lnTo>
                <a:lnTo>
                  <a:pt x="879" y="2960"/>
                </a:lnTo>
                <a:lnTo>
                  <a:pt x="870" y="2931"/>
                </a:lnTo>
                <a:lnTo>
                  <a:pt x="865" y="2902"/>
                </a:lnTo>
                <a:lnTo>
                  <a:pt x="859" y="2877"/>
                </a:lnTo>
                <a:lnTo>
                  <a:pt x="856" y="2856"/>
                </a:lnTo>
                <a:lnTo>
                  <a:pt x="854" y="2839"/>
                </a:lnTo>
                <a:lnTo>
                  <a:pt x="853" y="2828"/>
                </a:lnTo>
                <a:lnTo>
                  <a:pt x="851" y="2824"/>
                </a:lnTo>
                <a:lnTo>
                  <a:pt x="845" y="2843"/>
                </a:lnTo>
                <a:lnTo>
                  <a:pt x="839" y="2866"/>
                </a:lnTo>
                <a:lnTo>
                  <a:pt x="837" y="2894"/>
                </a:lnTo>
                <a:lnTo>
                  <a:pt x="836" y="2926"/>
                </a:lnTo>
                <a:lnTo>
                  <a:pt x="836" y="2960"/>
                </a:lnTo>
                <a:lnTo>
                  <a:pt x="838" y="2998"/>
                </a:lnTo>
                <a:lnTo>
                  <a:pt x="841" y="3037"/>
                </a:lnTo>
                <a:lnTo>
                  <a:pt x="846" y="3078"/>
                </a:lnTo>
                <a:lnTo>
                  <a:pt x="851" y="3119"/>
                </a:lnTo>
                <a:lnTo>
                  <a:pt x="858" y="3162"/>
                </a:lnTo>
                <a:lnTo>
                  <a:pt x="865" y="3204"/>
                </a:lnTo>
                <a:lnTo>
                  <a:pt x="871" y="3244"/>
                </a:lnTo>
                <a:lnTo>
                  <a:pt x="879" y="3285"/>
                </a:lnTo>
                <a:lnTo>
                  <a:pt x="886" y="3322"/>
                </a:lnTo>
                <a:lnTo>
                  <a:pt x="893" y="3358"/>
                </a:lnTo>
                <a:lnTo>
                  <a:pt x="900" y="3391"/>
                </a:lnTo>
                <a:lnTo>
                  <a:pt x="907" y="3420"/>
                </a:lnTo>
                <a:lnTo>
                  <a:pt x="912" y="3445"/>
                </a:lnTo>
                <a:lnTo>
                  <a:pt x="917" y="3466"/>
                </a:lnTo>
                <a:lnTo>
                  <a:pt x="920" y="3481"/>
                </a:lnTo>
                <a:lnTo>
                  <a:pt x="922" y="3491"/>
                </a:lnTo>
                <a:lnTo>
                  <a:pt x="923" y="3495"/>
                </a:lnTo>
                <a:lnTo>
                  <a:pt x="903" y="3470"/>
                </a:lnTo>
                <a:lnTo>
                  <a:pt x="885" y="3442"/>
                </a:lnTo>
                <a:lnTo>
                  <a:pt x="865" y="3409"/>
                </a:lnTo>
                <a:lnTo>
                  <a:pt x="846" y="3372"/>
                </a:lnTo>
                <a:lnTo>
                  <a:pt x="826" y="3331"/>
                </a:lnTo>
                <a:lnTo>
                  <a:pt x="807" y="3287"/>
                </a:lnTo>
                <a:lnTo>
                  <a:pt x="788" y="3241"/>
                </a:lnTo>
                <a:lnTo>
                  <a:pt x="771" y="3193"/>
                </a:lnTo>
                <a:lnTo>
                  <a:pt x="753" y="3143"/>
                </a:lnTo>
                <a:lnTo>
                  <a:pt x="735" y="3093"/>
                </a:lnTo>
                <a:lnTo>
                  <a:pt x="719" y="3041"/>
                </a:lnTo>
                <a:lnTo>
                  <a:pt x="702" y="2990"/>
                </a:lnTo>
                <a:lnTo>
                  <a:pt x="687" y="2939"/>
                </a:lnTo>
                <a:lnTo>
                  <a:pt x="672" y="2889"/>
                </a:lnTo>
                <a:lnTo>
                  <a:pt x="658" y="2840"/>
                </a:lnTo>
                <a:lnTo>
                  <a:pt x="645" y="2792"/>
                </a:lnTo>
                <a:lnTo>
                  <a:pt x="632" y="2747"/>
                </a:lnTo>
                <a:lnTo>
                  <a:pt x="621" y="2705"/>
                </a:lnTo>
                <a:lnTo>
                  <a:pt x="611" y="2666"/>
                </a:lnTo>
                <a:lnTo>
                  <a:pt x="603" y="2630"/>
                </a:lnTo>
                <a:lnTo>
                  <a:pt x="595" y="2599"/>
                </a:lnTo>
                <a:lnTo>
                  <a:pt x="588" y="2573"/>
                </a:lnTo>
                <a:lnTo>
                  <a:pt x="583" y="2551"/>
                </a:lnTo>
                <a:lnTo>
                  <a:pt x="579" y="2535"/>
                </a:lnTo>
                <a:lnTo>
                  <a:pt x="577" y="2525"/>
                </a:lnTo>
                <a:lnTo>
                  <a:pt x="576" y="2521"/>
                </a:lnTo>
                <a:lnTo>
                  <a:pt x="567" y="2532"/>
                </a:lnTo>
                <a:lnTo>
                  <a:pt x="561" y="2548"/>
                </a:lnTo>
                <a:lnTo>
                  <a:pt x="555" y="2564"/>
                </a:lnTo>
                <a:lnTo>
                  <a:pt x="551" y="2582"/>
                </a:lnTo>
                <a:lnTo>
                  <a:pt x="548" y="2599"/>
                </a:lnTo>
                <a:lnTo>
                  <a:pt x="547" y="2616"/>
                </a:lnTo>
                <a:lnTo>
                  <a:pt x="546" y="2628"/>
                </a:lnTo>
                <a:lnTo>
                  <a:pt x="546" y="2637"/>
                </a:lnTo>
                <a:lnTo>
                  <a:pt x="546" y="2640"/>
                </a:lnTo>
                <a:lnTo>
                  <a:pt x="522" y="2591"/>
                </a:lnTo>
                <a:lnTo>
                  <a:pt x="501" y="2541"/>
                </a:lnTo>
                <a:lnTo>
                  <a:pt x="482" y="2490"/>
                </a:lnTo>
                <a:lnTo>
                  <a:pt x="467" y="2440"/>
                </a:lnTo>
                <a:lnTo>
                  <a:pt x="453" y="2391"/>
                </a:lnTo>
                <a:lnTo>
                  <a:pt x="442" y="2343"/>
                </a:lnTo>
                <a:lnTo>
                  <a:pt x="433" y="2298"/>
                </a:lnTo>
                <a:lnTo>
                  <a:pt x="426" y="2255"/>
                </a:lnTo>
                <a:lnTo>
                  <a:pt x="420" y="2217"/>
                </a:lnTo>
                <a:lnTo>
                  <a:pt x="416" y="2183"/>
                </a:lnTo>
                <a:lnTo>
                  <a:pt x="412" y="2152"/>
                </a:lnTo>
                <a:lnTo>
                  <a:pt x="410" y="2128"/>
                </a:lnTo>
                <a:lnTo>
                  <a:pt x="409" y="2110"/>
                </a:lnTo>
                <a:lnTo>
                  <a:pt x="408" y="2098"/>
                </a:lnTo>
                <a:lnTo>
                  <a:pt x="408" y="2095"/>
                </a:lnTo>
                <a:lnTo>
                  <a:pt x="394" y="2113"/>
                </a:lnTo>
                <a:lnTo>
                  <a:pt x="381" y="2136"/>
                </a:lnTo>
                <a:lnTo>
                  <a:pt x="371" y="2161"/>
                </a:lnTo>
                <a:lnTo>
                  <a:pt x="364" y="2185"/>
                </a:lnTo>
                <a:lnTo>
                  <a:pt x="357" y="2210"/>
                </a:lnTo>
                <a:lnTo>
                  <a:pt x="352" y="2233"/>
                </a:lnTo>
                <a:lnTo>
                  <a:pt x="347" y="2255"/>
                </a:lnTo>
                <a:lnTo>
                  <a:pt x="345" y="2274"/>
                </a:lnTo>
                <a:lnTo>
                  <a:pt x="343" y="2288"/>
                </a:lnTo>
                <a:lnTo>
                  <a:pt x="343" y="2297"/>
                </a:lnTo>
                <a:lnTo>
                  <a:pt x="342" y="2300"/>
                </a:lnTo>
                <a:lnTo>
                  <a:pt x="331" y="2251"/>
                </a:lnTo>
                <a:lnTo>
                  <a:pt x="322" y="2201"/>
                </a:lnTo>
                <a:lnTo>
                  <a:pt x="315" y="2154"/>
                </a:lnTo>
                <a:lnTo>
                  <a:pt x="310" y="2109"/>
                </a:lnTo>
                <a:lnTo>
                  <a:pt x="306" y="2066"/>
                </a:lnTo>
                <a:lnTo>
                  <a:pt x="305" y="2028"/>
                </a:lnTo>
                <a:lnTo>
                  <a:pt x="304" y="1993"/>
                </a:lnTo>
                <a:lnTo>
                  <a:pt x="304" y="1963"/>
                </a:lnTo>
                <a:lnTo>
                  <a:pt x="304" y="1939"/>
                </a:lnTo>
                <a:lnTo>
                  <a:pt x="305" y="1920"/>
                </a:lnTo>
                <a:lnTo>
                  <a:pt x="306" y="1909"/>
                </a:lnTo>
                <a:lnTo>
                  <a:pt x="306" y="1905"/>
                </a:lnTo>
                <a:lnTo>
                  <a:pt x="214" y="2025"/>
                </a:lnTo>
                <a:lnTo>
                  <a:pt x="214" y="2021"/>
                </a:lnTo>
                <a:lnTo>
                  <a:pt x="213" y="2011"/>
                </a:lnTo>
                <a:lnTo>
                  <a:pt x="212" y="1997"/>
                </a:lnTo>
                <a:lnTo>
                  <a:pt x="211" y="1977"/>
                </a:lnTo>
                <a:lnTo>
                  <a:pt x="209" y="1954"/>
                </a:lnTo>
                <a:lnTo>
                  <a:pt x="206" y="1928"/>
                </a:lnTo>
                <a:lnTo>
                  <a:pt x="203" y="1901"/>
                </a:lnTo>
                <a:lnTo>
                  <a:pt x="200" y="1871"/>
                </a:lnTo>
                <a:lnTo>
                  <a:pt x="196" y="1842"/>
                </a:lnTo>
                <a:lnTo>
                  <a:pt x="191" y="1813"/>
                </a:lnTo>
                <a:lnTo>
                  <a:pt x="187" y="1785"/>
                </a:lnTo>
                <a:lnTo>
                  <a:pt x="182" y="1760"/>
                </a:lnTo>
                <a:lnTo>
                  <a:pt x="177" y="1738"/>
                </a:lnTo>
                <a:lnTo>
                  <a:pt x="170" y="1720"/>
                </a:lnTo>
                <a:lnTo>
                  <a:pt x="165" y="1705"/>
                </a:lnTo>
                <a:lnTo>
                  <a:pt x="158" y="1698"/>
                </a:lnTo>
                <a:lnTo>
                  <a:pt x="150" y="1695"/>
                </a:lnTo>
                <a:lnTo>
                  <a:pt x="144" y="1700"/>
                </a:lnTo>
                <a:lnTo>
                  <a:pt x="126" y="1717"/>
                </a:lnTo>
                <a:lnTo>
                  <a:pt x="107" y="1732"/>
                </a:lnTo>
                <a:lnTo>
                  <a:pt x="86" y="1744"/>
                </a:lnTo>
                <a:lnTo>
                  <a:pt x="65" y="1754"/>
                </a:lnTo>
                <a:lnTo>
                  <a:pt x="45" y="1762"/>
                </a:lnTo>
                <a:lnTo>
                  <a:pt x="28" y="1768"/>
                </a:lnTo>
                <a:lnTo>
                  <a:pt x="13" y="1772"/>
                </a:lnTo>
                <a:lnTo>
                  <a:pt x="3" y="1776"/>
                </a:lnTo>
                <a:lnTo>
                  <a:pt x="0" y="1776"/>
                </a:lnTo>
                <a:lnTo>
                  <a:pt x="4" y="1772"/>
                </a:lnTo>
                <a:lnTo>
                  <a:pt x="9" y="1767"/>
                </a:lnTo>
                <a:lnTo>
                  <a:pt x="13" y="1760"/>
                </a:lnTo>
                <a:lnTo>
                  <a:pt x="18" y="1753"/>
                </a:lnTo>
                <a:lnTo>
                  <a:pt x="22" y="1744"/>
                </a:lnTo>
                <a:lnTo>
                  <a:pt x="28" y="1733"/>
                </a:lnTo>
                <a:lnTo>
                  <a:pt x="33" y="1720"/>
                </a:lnTo>
                <a:lnTo>
                  <a:pt x="40" y="1704"/>
                </a:lnTo>
                <a:lnTo>
                  <a:pt x="46" y="1687"/>
                </a:lnTo>
                <a:lnTo>
                  <a:pt x="54" y="1666"/>
                </a:lnTo>
                <a:lnTo>
                  <a:pt x="63" y="1643"/>
                </a:lnTo>
                <a:lnTo>
                  <a:pt x="73" y="1618"/>
                </a:lnTo>
                <a:lnTo>
                  <a:pt x="84" y="1589"/>
                </a:lnTo>
                <a:lnTo>
                  <a:pt x="96" y="1557"/>
                </a:lnTo>
                <a:lnTo>
                  <a:pt x="109" y="1522"/>
                </a:lnTo>
                <a:lnTo>
                  <a:pt x="125" y="1483"/>
                </a:lnTo>
                <a:lnTo>
                  <a:pt x="141" y="1440"/>
                </a:lnTo>
                <a:lnTo>
                  <a:pt x="159" y="1394"/>
                </a:lnTo>
                <a:lnTo>
                  <a:pt x="179" y="1343"/>
                </a:lnTo>
                <a:lnTo>
                  <a:pt x="201" y="1288"/>
                </a:lnTo>
                <a:lnTo>
                  <a:pt x="225" y="1229"/>
                </a:lnTo>
                <a:lnTo>
                  <a:pt x="252" y="1165"/>
                </a:lnTo>
                <a:lnTo>
                  <a:pt x="280" y="1095"/>
                </a:lnTo>
                <a:lnTo>
                  <a:pt x="311" y="1022"/>
                </a:lnTo>
                <a:lnTo>
                  <a:pt x="344" y="943"/>
                </a:lnTo>
                <a:lnTo>
                  <a:pt x="379" y="858"/>
                </a:lnTo>
                <a:lnTo>
                  <a:pt x="418" y="769"/>
                </a:lnTo>
                <a:lnTo>
                  <a:pt x="459" y="673"/>
                </a:lnTo>
                <a:lnTo>
                  <a:pt x="498" y="589"/>
                </a:lnTo>
                <a:lnTo>
                  <a:pt x="537" y="511"/>
                </a:lnTo>
                <a:lnTo>
                  <a:pt x="578" y="439"/>
                </a:lnTo>
                <a:lnTo>
                  <a:pt x="619" y="375"/>
                </a:lnTo>
                <a:lnTo>
                  <a:pt x="660" y="317"/>
                </a:lnTo>
                <a:lnTo>
                  <a:pt x="702" y="265"/>
                </a:lnTo>
                <a:lnTo>
                  <a:pt x="744" y="219"/>
                </a:lnTo>
                <a:lnTo>
                  <a:pt x="785" y="177"/>
                </a:lnTo>
                <a:lnTo>
                  <a:pt x="827" y="142"/>
                </a:lnTo>
                <a:lnTo>
                  <a:pt x="868" y="110"/>
                </a:lnTo>
                <a:lnTo>
                  <a:pt x="909" y="84"/>
                </a:lnTo>
                <a:lnTo>
                  <a:pt x="949" y="62"/>
                </a:lnTo>
                <a:lnTo>
                  <a:pt x="989" y="43"/>
                </a:lnTo>
                <a:lnTo>
                  <a:pt x="1027" y="29"/>
                </a:lnTo>
                <a:lnTo>
                  <a:pt x="1064" y="17"/>
                </a:lnTo>
                <a:lnTo>
                  <a:pt x="1100" y="9"/>
                </a:lnTo>
                <a:lnTo>
                  <a:pt x="1136" y="4"/>
                </a:lnTo>
                <a:lnTo>
                  <a:pt x="1169" y="1"/>
                </a:lnTo>
                <a:lnTo>
                  <a:pt x="119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Freeform 320"/>
          <p:cNvSpPr>
            <a:spLocks/>
          </p:cNvSpPr>
          <p:nvPr/>
        </p:nvSpPr>
        <p:spPr bwMode="auto">
          <a:xfrm>
            <a:off x="8814180" y="5202801"/>
            <a:ext cx="165100" cy="573088"/>
          </a:xfrm>
          <a:custGeom>
            <a:avLst/>
            <a:gdLst>
              <a:gd name="T0" fmla="*/ 748 w 939"/>
              <a:gd name="T1" fmla="*/ 17 h 3241"/>
              <a:gd name="T2" fmla="*/ 838 w 939"/>
              <a:gd name="T3" fmla="*/ 35 h 3241"/>
              <a:gd name="T4" fmla="*/ 886 w 939"/>
              <a:gd name="T5" fmla="*/ 101 h 3241"/>
              <a:gd name="T6" fmla="*/ 937 w 939"/>
              <a:gd name="T7" fmla="*/ 239 h 3241"/>
              <a:gd name="T8" fmla="*/ 881 w 939"/>
              <a:gd name="T9" fmla="*/ 416 h 3241"/>
              <a:gd name="T10" fmla="*/ 866 w 939"/>
              <a:gd name="T11" fmla="*/ 420 h 3241"/>
              <a:gd name="T12" fmla="*/ 802 w 939"/>
              <a:gd name="T13" fmla="*/ 405 h 3241"/>
              <a:gd name="T14" fmla="*/ 775 w 939"/>
              <a:gd name="T15" fmla="*/ 498 h 3241"/>
              <a:gd name="T16" fmla="*/ 723 w 939"/>
              <a:gd name="T17" fmla="*/ 680 h 3241"/>
              <a:gd name="T18" fmla="*/ 708 w 939"/>
              <a:gd name="T19" fmla="*/ 765 h 3241"/>
              <a:gd name="T20" fmla="*/ 750 w 939"/>
              <a:gd name="T21" fmla="*/ 890 h 3241"/>
              <a:gd name="T22" fmla="*/ 800 w 939"/>
              <a:gd name="T23" fmla="*/ 1143 h 3241"/>
              <a:gd name="T24" fmla="*/ 824 w 939"/>
              <a:gd name="T25" fmla="*/ 1455 h 3241"/>
              <a:gd name="T26" fmla="*/ 826 w 939"/>
              <a:gd name="T27" fmla="*/ 1688 h 3241"/>
              <a:gd name="T28" fmla="*/ 831 w 939"/>
              <a:gd name="T29" fmla="*/ 2058 h 3241"/>
              <a:gd name="T30" fmla="*/ 839 w 939"/>
              <a:gd name="T31" fmla="*/ 2478 h 3241"/>
              <a:gd name="T32" fmla="*/ 845 w 939"/>
              <a:gd name="T33" fmla="*/ 2860 h 3241"/>
              <a:gd name="T34" fmla="*/ 849 w 939"/>
              <a:gd name="T35" fmla="*/ 3115 h 3241"/>
              <a:gd name="T36" fmla="*/ 845 w 939"/>
              <a:gd name="T37" fmla="*/ 3176 h 3241"/>
              <a:gd name="T38" fmla="*/ 765 w 939"/>
              <a:gd name="T39" fmla="*/ 3181 h 3241"/>
              <a:gd name="T40" fmla="*/ 707 w 939"/>
              <a:gd name="T41" fmla="*/ 3173 h 3241"/>
              <a:gd name="T42" fmla="*/ 698 w 939"/>
              <a:gd name="T43" fmla="*/ 3216 h 3241"/>
              <a:gd name="T44" fmla="*/ 620 w 939"/>
              <a:gd name="T45" fmla="*/ 3214 h 3241"/>
              <a:gd name="T46" fmla="*/ 549 w 939"/>
              <a:gd name="T47" fmla="*/ 3204 h 3241"/>
              <a:gd name="T48" fmla="*/ 509 w 939"/>
              <a:gd name="T49" fmla="*/ 3239 h 3241"/>
              <a:gd name="T50" fmla="*/ 431 w 939"/>
              <a:gd name="T51" fmla="*/ 3240 h 3241"/>
              <a:gd name="T52" fmla="*/ 391 w 939"/>
              <a:gd name="T53" fmla="*/ 3205 h 3241"/>
              <a:gd name="T54" fmla="*/ 320 w 939"/>
              <a:gd name="T55" fmla="*/ 3215 h 3241"/>
              <a:gd name="T56" fmla="*/ 240 w 939"/>
              <a:gd name="T57" fmla="*/ 3216 h 3241"/>
              <a:gd name="T58" fmla="*/ 232 w 939"/>
              <a:gd name="T59" fmla="*/ 3173 h 3241"/>
              <a:gd name="T60" fmla="*/ 175 w 939"/>
              <a:gd name="T61" fmla="*/ 3182 h 3241"/>
              <a:gd name="T62" fmla="*/ 95 w 939"/>
              <a:gd name="T63" fmla="*/ 3176 h 3241"/>
              <a:gd name="T64" fmla="*/ 90 w 939"/>
              <a:gd name="T65" fmla="*/ 3115 h 3241"/>
              <a:gd name="T66" fmla="*/ 95 w 939"/>
              <a:gd name="T67" fmla="*/ 2861 h 3241"/>
              <a:gd name="T68" fmla="*/ 101 w 939"/>
              <a:gd name="T69" fmla="*/ 2478 h 3241"/>
              <a:gd name="T70" fmla="*/ 108 w 939"/>
              <a:gd name="T71" fmla="*/ 2058 h 3241"/>
              <a:gd name="T72" fmla="*/ 113 w 939"/>
              <a:gd name="T73" fmla="*/ 1688 h 3241"/>
              <a:gd name="T74" fmla="*/ 115 w 939"/>
              <a:gd name="T75" fmla="*/ 1456 h 3241"/>
              <a:gd name="T76" fmla="*/ 139 w 939"/>
              <a:gd name="T77" fmla="*/ 1143 h 3241"/>
              <a:gd name="T78" fmla="*/ 190 w 939"/>
              <a:gd name="T79" fmla="*/ 890 h 3241"/>
              <a:gd name="T80" fmla="*/ 230 w 939"/>
              <a:gd name="T81" fmla="*/ 765 h 3241"/>
              <a:gd name="T82" fmla="*/ 217 w 939"/>
              <a:gd name="T83" fmla="*/ 681 h 3241"/>
              <a:gd name="T84" fmla="*/ 164 w 939"/>
              <a:gd name="T85" fmla="*/ 498 h 3241"/>
              <a:gd name="T86" fmla="*/ 137 w 939"/>
              <a:gd name="T87" fmla="*/ 405 h 3241"/>
              <a:gd name="T88" fmla="*/ 74 w 939"/>
              <a:gd name="T89" fmla="*/ 420 h 3241"/>
              <a:gd name="T90" fmla="*/ 59 w 939"/>
              <a:gd name="T91" fmla="*/ 417 h 3241"/>
              <a:gd name="T92" fmla="*/ 2 w 939"/>
              <a:gd name="T93" fmla="*/ 239 h 3241"/>
              <a:gd name="T94" fmla="*/ 53 w 939"/>
              <a:gd name="T95" fmla="*/ 101 h 3241"/>
              <a:gd name="T96" fmla="*/ 101 w 939"/>
              <a:gd name="T97" fmla="*/ 36 h 3241"/>
              <a:gd name="T98" fmla="*/ 192 w 939"/>
              <a:gd name="T99" fmla="*/ 18 h 3241"/>
              <a:gd name="T100" fmla="*/ 260 w 939"/>
              <a:gd name="T101" fmla="*/ 4 h 3241"/>
              <a:gd name="T102" fmla="*/ 267 w 939"/>
              <a:gd name="T103" fmla="*/ 107 h 3241"/>
              <a:gd name="T104" fmla="*/ 318 w 939"/>
              <a:gd name="T105" fmla="*/ 184 h 3241"/>
              <a:gd name="T106" fmla="*/ 412 w 939"/>
              <a:gd name="T107" fmla="*/ 284 h 3241"/>
              <a:gd name="T108" fmla="*/ 469 w 939"/>
              <a:gd name="T109" fmla="*/ 347 h 3241"/>
              <a:gd name="T110" fmla="*/ 520 w 939"/>
              <a:gd name="T111" fmla="*/ 293 h 3241"/>
              <a:gd name="T112" fmla="*/ 611 w 939"/>
              <a:gd name="T113" fmla="*/ 196 h 3241"/>
              <a:gd name="T114" fmla="*/ 667 w 939"/>
              <a:gd name="T115" fmla="*/ 126 h 3241"/>
              <a:gd name="T116" fmla="*/ 679 w 939"/>
              <a:gd name="T117" fmla="*/ 13 h 3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39" h="3241">
                <a:moveTo>
                  <a:pt x="679" y="0"/>
                </a:moveTo>
                <a:lnTo>
                  <a:pt x="682" y="1"/>
                </a:lnTo>
                <a:lnTo>
                  <a:pt x="691" y="1"/>
                </a:lnTo>
                <a:lnTo>
                  <a:pt x="705" y="4"/>
                </a:lnTo>
                <a:lnTo>
                  <a:pt x="725" y="9"/>
                </a:lnTo>
                <a:lnTo>
                  <a:pt x="748" y="17"/>
                </a:lnTo>
                <a:lnTo>
                  <a:pt x="762" y="22"/>
                </a:lnTo>
                <a:lnTo>
                  <a:pt x="778" y="25"/>
                </a:lnTo>
                <a:lnTo>
                  <a:pt x="794" y="27"/>
                </a:lnTo>
                <a:lnTo>
                  <a:pt x="809" y="29"/>
                </a:lnTo>
                <a:lnTo>
                  <a:pt x="824" y="32"/>
                </a:lnTo>
                <a:lnTo>
                  <a:pt x="838" y="35"/>
                </a:lnTo>
                <a:lnTo>
                  <a:pt x="850" y="41"/>
                </a:lnTo>
                <a:lnTo>
                  <a:pt x="860" y="50"/>
                </a:lnTo>
                <a:lnTo>
                  <a:pt x="866" y="62"/>
                </a:lnTo>
                <a:lnTo>
                  <a:pt x="870" y="72"/>
                </a:lnTo>
                <a:lnTo>
                  <a:pt x="877" y="85"/>
                </a:lnTo>
                <a:lnTo>
                  <a:pt x="886" y="101"/>
                </a:lnTo>
                <a:lnTo>
                  <a:pt x="896" y="119"/>
                </a:lnTo>
                <a:lnTo>
                  <a:pt x="906" y="140"/>
                </a:lnTo>
                <a:lnTo>
                  <a:pt x="916" y="162"/>
                </a:lnTo>
                <a:lnTo>
                  <a:pt x="924" y="186"/>
                </a:lnTo>
                <a:lnTo>
                  <a:pt x="932" y="212"/>
                </a:lnTo>
                <a:lnTo>
                  <a:pt x="937" y="239"/>
                </a:lnTo>
                <a:lnTo>
                  <a:pt x="939" y="267"/>
                </a:lnTo>
                <a:lnTo>
                  <a:pt x="937" y="297"/>
                </a:lnTo>
                <a:lnTo>
                  <a:pt x="931" y="326"/>
                </a:lnTo>
                <a:lnTo>
                  <a:pt x="920" y="356"/>
                </a:lnTo>
                <a:lnTo>
                  <a:pt x="904" y="386"/>
                </a:lnTo>
                <a:lnTo>
                  <a:pt x="881" y="416"/>
                </a:lnTo>
                <a:lnTo>
                  <a:pt x="881" y="417"/>
                </a:lnTo>
                <a:lnTo>
                  <a:pt x="880" y="418"/>
                </a:lnTo>
                <a:lnTo>
                  <a:pt x="879" y="419"/>
                </a:lnTo>
                <a:lnTo>
                  <a:pt x="877" y="420"/>
                </a:lnTo>
                <a:lnTo>
                  <a:pt x="872" y="421"/>
                </a:lnTo>
                <a:lnTo>
                  <a:pt x="866" y="420"/>
                </a:lnTo>
                <a:lnTo>
                  <a:pt x="856" y="418"/>
                </a:lnTo>
                <a:lnTo>
                  <a:pt x="844" y="412"/>
                </a:lnTo>
                <a:lnTo>
                  <a:pt x="827" y="406"/>
                </a:lnTo>
                <a:lnTo>
                  <a:pt x="816" y="402"/>
                </a:lnTo>
                <a:lnTo>
                  <a:pt x="808" y="402"/>
                </a:lnTo>
                <a:lnTo>
                  <a:pt x="802" y="405"/>
                </a:lnTo>
                <a:lnTo>
                  <a:pt x="796" y="411"/>
                </a:lnTo>
                <a:lnTo>
                  <a:pt x="792" y="422"/>
                </a:lnTo>
                <a:lnTo>
                  <a:pt x="788" y="435"/>
                </a:lnTo>
                <a:lnTo>
                  <a:pt x="784" y="452"/>
                </a:lnTo>
                <a:lnTo>
                  <a:pt x="780" y="473"/>
                </a:lnTo>
                <a:lnTo>
                  <a:pt x="775" y="498"/>
                </a:lnTo>
                <a:lnTo>
                  <a:pt x="769" y="526"/>
                </a:lnTo>
                <a:lnTo>
                  <a:pt x="761" y="558"/>
                </a:lnTo>
                <a:lnTo>
                  <a:pt x="751" y="594"/>
                </a:lnTo>
                <a:lnTo>
                  <a:pt x="739" y="634"/>
                </a:lnTo>
                <a:lnTo>
                  <a:pt x="724" y="678"/>
                </a:lnTo>
                <a:lnTo>
                  <a:pt x="723" y="680"/>
                </a:lnTo>
                <a:lnTo>
                  <a:pt x="719" y="687"/>
                </a:lnTo>
                <a:lnTo>
                  <a:pt x="716" y="698"/>
                </a:lnTo>
                <a:lnTo>
                  <a:pt x="713" y="711"/>
                </a:lnTo>
                <a:lnTo>
                  <a:pt x="710" y="727"/>
                </a:lnTo>
                <a:lnTo>
                  <a:pt x="708" y="745"/>
                </a:lnTo>
                <a:lnTo>
                  <a:pt x="708" y="765"/>
                </a:lnTo>
                <a:lnTo>
                  <a:pt x="711" y="785"/>
                </a:lnTo>
                <a:lnTo>
                  <a:pt x="716" y="805"/>
                </a:lnTo>
                <a:lnTo>
                  <a:pt x="726" y="824"/>
                </a:lnTo>
                <a:lnTo>
                  <a:pt x="734" y="841"/>
                </a:lnTo>
                <a:lnTo>
                  <a:pt x="742" y="863"/>
                </a:lnTo>
                <a:lnTo>
                  <a:pt x="750" y="890"/>
                </a:lnTo>
                <a:lnTo>
                  <a:pt x="759" y="924"/>
                </a:lnTo>
                <a:lnTo>
                  <a:pt x="768" y="960"/>
                </a:lnTo>
                <a:lnTo>
                  <a:pt x="776" y="1002"/>
                </a:lnTo>
                <a:lnTo>
                  <a:pt x="785" y="1047"/>
                </a:lnTo>
                <a:lnTo>
                  <a:pt x="793" y="1093"/>
                </a:lnTo>
                <a:lnTo>
                  <a:pt x="800" y="1143"/>
                </a:lnTo>
                <a:lnTo>
                  <a:pt x="807" y="1194"/>
                </a:lnTo>
                <a:lnTo>
                  <a:pt x="812" y="1246"/>
                </a:lnTo>
                <a:lnTo>
                  <a:pt x="817" y="1299"/>
                </a:lnTo>
                <a:lnTo>
                  <a:pt x="821" y="1352"/>
                </a:lnTo>
                <a:lnTo>
                  <a:pt x="823" y="1405"/>
                </a:lnTo>
                <a:lnTo>
                  <a:pt x="824" y="1455"/>
                </a:lnTo>
                <a:lnTo>
                  <a:pt x="824" y="1481"/>
                </a:lnTo>
                <a:lnTo>
                  <a:pt x="824" y="1512"/>
                </a:lnTo>
                <a:lnTo>
                  <a:pt x="824" y="1549"/>
                </a:lnTo>
                <a:lnTo>
                  <a:pt x="825" y="1590"/>
                </a:lnTo>
                <a:lnTo>
                  <a:pt x="825" y="1637"/>
                </a:lnTo>
                <a:lnTo>
                  <a:pt x="826" y="1688"/>
                </a:lnTo>
                <a:lnTo>
                  <a:pt x="827" y="1743"/>
                </a:lnTo>
                <a:lnTo>
                  <a:pt x="827" y="1800"/>
                </a:lnTo>
                <a:lnTo>
                  <a:pt x="828" y="1861"/>
                </a:lnTo>
                <a:lnTo>
                  <a:pt x="829" y="1925"/>
                </a:lnTo>
                <a:lnTo>
                  <a:pt x="830" y="1990"/>
                </a:lnTo>
                <a:lnTo>
                  <a:pt x="831" y="2058"/>
                </a:lnTo>
                <a:lnTo>
                  <a:pt x="833" y="2127"/>
                </a:lnTo>
                <a:lnTo>
                  <a:pt x="834" y="2197"/>
                </a:lnTo>
                <a:lnTo>
                  <a:pt x="835" y="2267"/>
                </a:lnTo>
                <a:lnTo>
                  <a:pt x="836" y="2338"/>
                </a:lnTo>
                <a:lnTo>
                  <a:pt x="838" y="2408"/>
                </a:lnTo>
                <a:lnTo>
                  <a:pt x="839" y="2478"/>
                </a:lnTo>
                <a:lnTo>
                  <a:pt x="840" y="2547"/>
                </a:lnTo>
                <a:lnTo>
                  <a:pt x="841" y="2614"/>
                </a:lnTo>
                <a:lnTo>
                  <a:pt x="842" y="2679"/>
                </a:lnTo>
                <a:lnTo>
                  <a:pt x="843" y="2742"/>
                </a:lnTo>
                <a:lnTo>
                  <a:pt x="844" y="2803"/>
                </a:lnTo>
                <a:lnTo>
                  <a:pt x="845" y="2860"/>
                </a:lnTo>
                <a:lnTo>
                  <a:pt x="846" y="2913"/>
                </a:lnTo>
                <a:lnTo>
                  <a:pt x="847" y="2963"/>
                </a:lnTo>
                <a:lnTo>
                  <a:pt x="847" y="3009"/>
                </a:lnTo>
                <a:lnTo>
                  <a:pt x="848" y="3049"/>
                </a:lnTo>
                <a:lnTo>
                  <a:pt x="849" y="3085"/>
                </a:lnTo>
                <a:lnTo>
                  <a:pt x="849" y="3115"/>
                </a:lnTo>
                <a:lnTo>
                  <a:pt x="850" y="3139"/>
                </a:lnTo>
                <a:lnTo>
                  <a:pt x="850" y="3157"/>
                </a:lnTo>
                <a:lnTo>
                  <a:pt x="850" y="3168"/>
                </a:lnTo>
                <a:lnTo>
                  <a:pt x="850" y="3171"/>
                </a:lnTo>
                <a:lnTo>
                  <a:pt x="849" y="3173"/>
                </a:lnTo>
                <a:lnTo>
                  <a:pt x="845" y="3176"/>
                </a:lnTo>
                <a:lnTo>
                  <a:pt x="839" y="3180"/>
                </a:lnTo>
                <a:lnTo>
                  <a:pt x="829" y="3184"/>
                </a:lnTo>
                <a:lnTo>
                  <a:pt x="817" y="3187"/>
                </a:lnTo>
                <a:lnTo>
                  <a:pt x="802" y="3188"/>
                </a:lnTo>
                <a:lnTo>
                  <a:pt x="785" y="3187"/>
                </a:lnTo>
                <a:lnTo>
                  <a:pt x="765" y="3181"/>
                </a:lnTo>
                <a:lnTo>
                  <a:pt x="748" y="3176"/>
                </a:lnTo>
                <a:lnTo>
                  <a:pt x="734" y="3172"/>
                </a:lnTo>
                <a:lnTo>
                  <a:pt x="724" y="3171"/>
                </a:lnTo>
                <a:lnTo>
                  <a:pt x="715" y="3171"/>
                </a:lnTo>
                <a:lnTo>
                  <a:pt x="710" y="3172"/>
                </a:lnTo>
                <a:lnTo>
                  <a:pt x="707" y="3173"/>
                </a:lnTo>
                <a:lnTo>
                  <a:pt x="705" y="3175"/>
                </a:lnTo>
                <a:lnTo>
                  <a:pt x="704" y="3176"/>
                </a:lnTo>
                <a:lnTo>
                  <a:pt x="704" y="3176"/>
                </a:lnTo>
                <a:lnTo>
                  <a:pt x="704" y="3213"/>
                </a:lnTo>
                <a:lnTo>
                  <a:pt x="703" y="3214"/>
                </a:lnTo>
                <a:lnTo>
                  <a:pt x="698" y="3216"/>
                </a:lnTo>
                <a:lnTo>
                  <a:pt x="692" y="3219"/>
                </a:lnTo>
                <a:lnTo>
                  <a:pt x="682" y="3222"/>
                </a:lnTo>
                <a:lnTo>
                  <a:pt x="670" y="3223"/>
                </a:lnTo>
                <a:lnTo>
                  <a:pt x="656" y="3223"/>
                </a:lnTo>
                <a:lnTo>
                  <a:pt x="639" y="3220"/>
                </a:lnTo>
                <a:lnTo>
                  <a:pt x="620" y="3214"/>
                </a:lnTo>
                <a:lnTo>
                  <a:pt x="597" y="3204"/>
                </a:lnTo>
                <a:lnTo>
                  <a:pt x="584" y="3197"/>
                </a:lnTo>
                <a:lnTo>
                  <a:pt x="573" y="3195"/>
                </a:lnTo>
                <a:lnTo>
                  <a:pt x="564" y="3195"/>
                </a:lnTo>
                <a:lnTo>
                  <a:pt x="556" y="3198"/>
                </a:lnTo>
                <a:lnTo>
                  <a:pt x="549" y="3204"/>
                </a:lnTo>
                <a:lnTo>
                  <a:pt x="543" y="3211"/>
                </a:lnTo>
                <a:lnTo>
                  <a:pt x="537" y="3217"/>
                </a:lnTo>
                <a:lnTo>
                  <a:pt x="532" y="3224"/>
                </a:lnTo>
                <a:lnTo>
                  <a:pt x="525" y="3231"/>
                </a:lnTo>
                <a:lnTo>
                  <a:pt x="518" y="3236"/>
                </a:lnTo>
                <a:lnTo>
                  <a:pt x="509" y="3239"/>
                </a:lnTo>
                <a:lnTo>
                  <a:pt x="497" y="3241"/>
                </a:lnTo>
                <a:lnTo>
                  <a:pt x="485" y="3239"/>
                </a:lnTo>
                <a:lnTo>
                  <a:pt x="470" y="3234"/>
                </a:lnTo>
                <a:lnTo>
                  <a:pt x="454" y="3239"/>
                </a:lnTo>
                <a:lnTo>
                  <a:pt x="442" y="3241"/>
                </a:lnTo>
                <a:lnTo>
                  <a:pt x="431" y="3240"/>
                </a:lnTo>
                <a:lnTo>
                  <a:pt x="422" y="3236"/>
                </a:lnTo>
                <a:lnTo>
                  <a:pt x="415" y="3231"/>
                </a:lnTo>
                <a:lnTo>
                  <a:pt x="408" y="3225"/>
                </a:lnTo>
                <a:lnTo>
                  <a:pt x="403" y="3218"/>
                </a:lnTo>
                <a:lnTo>
                  <a:pt x="397" y="3211"/>
                </a:lnTo>
                <a:lnTo>
                  <a:pt x="391" y="3205"/>
                </a:lnTo>
                <a:lnTo>
                  <a:pt x="383" y="3199"/>
                </a:lnTo>
                <a:lnTo>
                  <a:pt x="375" y="3196"/>
                </a:lnTo>
                <a:lnTo>
                  <a:pt x="366" y="3195"/>
                </a:lnTo>
                <a:lnTo>
                  <a:pt x="355" y="3198"/>
                </a:lnTo>
                <a:lnTo>
                  <a:pt x="342" y="3205"/>
                </a:lnTo>
                <a:lnTo>
                  <a:pt x="320" y="3215"/>
                </a:lnTo>
                <a:lnTo>
                  <a:pt x="301" y="3221"/>
                </a:lnTo>
                <a:lnTo>
                  <a:pt x="284" y="3224"/>
                </a:lnTo>
                <a:lnTo>
                  <a:pt x="268" y="3224"/>
                </a:lnTo>
                <a:lnTo>
                  <a:pt x="256" y="3222"/>
                </a:lnTo>
                <a:lnTo>
                  <a:pt x="247" y="3219"/>
                </a:lnTo>
                <a:lnTo>
                  <a:pt x="240" y="3216"/>
                </a:lnTo>
                <a:lnTo>
                  <a:pt x="236" y="3214"/>
                </a:lnTo>
                <a:lnTo>
                  <a:pt x="235" y="3213"/>
                </a:lnTo>
                <a:lnTo>
                  <a:pt x="235" y="3177"/>
                </a:lnTo>
                <a:lnTo>
                  <a:pt x="235" y="3176"/>
                </a:lnTo>
                <a:lnTo>
                  <a:pt x="234" y="3175"/>
                </a:lnTo>
                <a:lnTo>
                  <a:pt x="232" y="3173"/>
                </a:lnTo>
                <a:lnTo>
                  <a:pt x="229" y="3172"/>
                </a:lnTo>
                <a:lnTo>
                  <a:pt x="223" y="3171"/>
                </a:lnTo>
                <a:lnTo>
                  <a:pt x="216" y="3171"/>
                </a:lnTo>
                <a:lnTo>
                  <a:pt x="205" y="3173"/>
                </a:lnTo>
                <a:lnTo>
                  <a:pt x="192" y="3176"/>
                </a:lnTo>
                <a:lnTo>
                  <a:pt x="175" y="3182"/>
                </a:lnTo>
                <a:lnTo>
                  <a:pt x="154" y="3187"/>
                </a:lnTo>
                <a:lnTo>
                  <a:pt x="136" y="3189"/>
                </a:lnTo>
                <a:lnTo>
                  <a:pt x="122" y="3188"/>
                </a:lnTo>
                <a:lnTo>
                  <a:pt x="110" y="3185"/>
                </a:lnTo>
                <a:lnTo>
                  <a:pt x="101" y="3180"/>
                </a:lnTo>
                <a:lnTo>
                  <a:pt x="95" y="3176"/>
                </a:lnTo>
                <a:lnTo>
                  <a:pt x="91" y="3173"/>
                </a:lnTo>
                <a:lnTo>
                  <a:pt x="89" y="3172"/>
                </a:lnTo>
                <a:lnTo>
                  <a:pt x="90" y="3168"/>
                </a:lnTo>
                <a:lnTo>
                  <a:pt x="90" y="3157"/>
                </a:lnTo>
                <a:lnTo>
                  <a:pt x="90" y="3140"/>
                </a:lnTo>
                <a:lnTo>
                  <a:pt x="90" y="3115"/>
                </a:lnTo>
                <a:lnTo>
                  <a:pt x="91" y="3086"/>
                </a:lnTo>
                <a:lnTo>
                  <a:pt x="92" y="3050"/>
                </a:lnTo>
                <a:lnTo>
                  <a:pt x="92" y="3009"/>
                </a:lnTo>
                <a:lnTo>
                  <a:pt x="93" y="2964"/>
                </a:lnTo>
                <a:lnTo>
                  <a:pt x="94" y="2914"/>
                </a:lnTo>
                <a:lnTo>
                  <a:pt x="95" y="2861"/>
                </a:lnTo>
                <a:lnTo>
                  <a:pt x="96" y="2803"/>
                </a:lnTo>
                <a:lnTo>
                  <a:pt x="97" y="2743"/>
                </a:lnTo>
                <a:lnTo>
                  <a:pt x="98" y="2680"/>
                </a:lnTo>
                <a:lnTo>
                  <a:pt x="99" y="2614"/>
                </a:lnTo>
                <a:lnTo>
                  <a:pt x="100" y="2547"/>
                </a:lnTo>
                <a:lnTo>
                  <a:pt x="101" y="2478"/>
                </a:lnTo>
                <a:lnTo>
                  <a:pt x="102" y="2409"/>
                </a:lnTo>
                <a:lnTo>
                  <a:pt x="103" y="2338"/>
                </a:lnTo>
                <a:lnTo>
                  <a:pt x="105" y="2268"/>
                </a:lnTo>
                <a:lnTo>
                  <a:pt x="106" y="2197"/>
                </a:lnTo>
                <a:lnTo>
                  <a:pt x="107" y="2127"/>
                </a:lnTo>
                <a:lnTo>
                  <a:pt x="108" y="2058"/>
                </a:lnTo>
                <a:lnTo>
                  <a:pt x="109" y="1991"/>
                </a:lnTo>
                <a:lnTo>
                  <a:pt x="110" y="1925"/>
                </a:lnTo>
                <a:lnTo>
                  <a:pt x="111" y="1861"/>
                </a:lnTo>
                <a:lnTo>
                  <a:pt x="112" y="1800"/>
                </a:lnTo>
                <a:lnTo>
                  <a:pt x="112" y="1743"/>
                </a:lnTo>
                <a:lnTo>
                  <a:pt x="113" y="1688"/>
                </a:lnTo>
                <a:lnTo>
                  <a:pt x="114" y="1638"/>
                </a:lnTo>
                <a:lnTo>
                  <a:pt x="114" y="1591"/>
                </a:lnTo>
                <a:lnTo>
                  <a:pt x="115" y="1550"/>
                </a:lnTo>
                <a:lnTo>
                  <a:pt x="115" y="1512"/>
                </a:lnTo>
                <a:lnTo>
                  <a:pt x="115" y="1482"/>
                </a:lnTo>
                <a:lnTo>
                  <a:pt x="115" y="1456"/>
                </a:lnTo>
                <a:lnTo>
                  <a:pt x="116" y="1405"/>
                </a:lnTo>
                <a:lnTo>
                  <a:pt x="118" y="1353"/>
                </a:lnTo>
                <a:lnTo>
                  <a:pt x="122" y="1299"/>
                </a:lnTo>
                <a:lnTo>
                  <a:pt x="127" y="1246"/>
                </a:lnTo>
                <a:lnTo>
                  <a:pt x="132" y="1195"/>
                </a:lnTo>
                <a:lnTo>
                  <a:pt x="139" y="1143"/>
                </a:lnTo>
                <a:lnTo>
                  <a:pt x="146" y="1093"/>
                </a:lnTo>
                <a:lnTo>
                  <a:pt x="154" y="1047"/>
                </a:lnTo>
                <a:lnTo>
                  <a:pt x="163" y="1002"/>
                </a:lnTo>
                <a:lnTo>
                  <a:pt x="172" y="960"/>
                </a:lnTo>
                <a:lnTo>
                  <a:pt x="181" y="924"/>
                </a:lnTo>
                <a:lnTo>
                  <a:pt x="190" y="890"/>
                </a:lnTo>
                <a:lnTo>
                  <a:pt x="198" y="863"/>
                </a:lnTo>
                <a:lnTo>
                  <a:pt x="206" y="841"/>
                </a:lnTo>
                <a:lnTo>
                  <a:pt x="214" y="824"/>
                </a:lnTo>
                <a:lnTo>
                  <a:pt x="223" y="805"/>
                </a:lnTo>
                <a:lnTo>
                  <a:pt x="228" y="785"/>
                </a:lnTo>
                <a:lnTo>
                  <a:pt x="230" y="765"/>
                </a:lnTo>
                <a:lnTo>
                  <a:pt x="230" y="745"/>
                </a:lnTo>
                <a:lnTo>
                  <a:pt x="229" y="728"/>
                </a:lnTo>
                <a:lnTo>
                  <a:pt x="226" y="712"/>
                </a:lnTo>
                <a:lnTo>
                  <a:pt x="223" y="699"/>
                </a:lnTo>
                <a:lnTo>
                  <a:pt x="219" y="687"/>
                </a:lnTo>
                <a:lnTo>
                  <a:pt x="217" y="681"/>
                </a:lnTo>
                <a:lnTo>
                  <a:pt x="216" y="678"/>
                </a:lnTo>
                <a:lnTo>
                  <a:pt x="201" y="635"/>
                </a:lnTo>
                <a:lnTo>
                  <a:pt x="189" y="594"/>
                </a:lnTo>
                <a:lnTo>
                  <a:pt x="179" y="559"/>
                </a:lnTo>
                <a:lnTo>
                  <a:pt x="171" y="526"/>
                </a:lnTo>
                <a:lnTo>
                  <a:pt x="164" y="498"/>
                </a:lnTo>
                <a:lnTo>
                  <a:pt x="159" y="473"/>
                </a:lnTo>
                <a:lnTo>
                  <a:pt x="155" y="452"/>
                </a:lnTo>
                <a:lnTo>
                  <a:pt x="151" y="435"/>
                </a:lnTo>
                <a:lnTo>
                  <a:pt x="147" y="422"/>
                </a:lnTo>
                <a:lnTo>
                  <a:pt x="143" y="411"/>
                </a:lnTo>
                <a:lnTo>
                  <a:pt x="137" y="405"/>
                </a:lnTo>
                <a:lnTo>
                  <a:pt x="131" y="402"/>
                </a:lnTo>
                <a:lnTo>
                  <a:pt x="123" y="402"/>
                </a:lnTo>
                <a:lnTo>
                  <a:pt x="112" y="406"/>
                </a:lnTo>
                <a:lnTo>
                  <a:pt x="96" y="414"/>
                </a:lnTo>
                <a:lnTo>
                  <a:pt x="83" y="418"/>
                </a:lnTo>
                <a:lnTo>
                  <a:pt x="74" y="420"/>
                </a:lnTo>
                <a:lnTo>
                  <a:pt x="68" y="421"/>
                </a:lnTo>
                <a:lnTo>
                  <a:pt x="63" y="421"/>
                </a:lnTo>
                <a:lnTo>
                  <a:pt x="61" y="420"/>
                </a:lnTo>
                <a:lnTo>
                  <a:pt x="59" y="418"/>
                </a:lnTo>
                <a:lnTo>
                  <a:pt x="59" y="417"/>
                </a:lnTo>
                <a:lnTo>
                  <a:pt x="59" y="417"/>
                </a:lnTo>
                <a:lnTo>
                  <a:pt x="35" y="386"/>
                </a:lnTo>
                <a:lnTo>
                  <a:pt x="18" y="357"/>
                </a:lnTo>
                <a:lnTo>
                  <a:pt x="8" y="326"/>
                </a:lnTo>
                <a:lnTo>
                  <a:pt x="2" y="297"/>
                </a:lnTo>
                <a:lnTo>
                  <a:pt x="0" y="267"/>
                </a:lnTo>
                <a:lnTo>
                  <a:pt x="2" y="239"/>
                </a:lnTo>
                <a:lnTo>
                  <a:pt x="7" y="213"/>
                </a:lnTo>
                <a:lnTo>
                  <a:pt x="14" y="186"/>
                </a:lnTo>
                <a:lnTo>
                  <a:pt x="23" y="162"/>
                </a:lnTo>
                <a:lnTo>
                  <a:pt x="33" y="140"/>
                </a:lnTo>
                <a:lnTo>
                  <a:pt x="43" y="119"/>
                </a:lnTo>
                <a:lnTo>
                  <a:pt x="53" y="101"/>
                </a:lnTo>
                <a:lnTo>
                  <a:pt x="63" y="85"/>
                </a:lnTo>
                <a:lnTo>
                  <a:pt x="69" y="73"/>
                </a:lnTo>
                <a:lnTo>
                  <a:pt x="74" y="62"/>
                </a:lnTo>
                <a:lnTo>
                  <a:pt x="80" y="50"/>
                </a:lnTo>
                <a:lnTo>
                  <a:pt x="90" y="41"/>
                </a:lnTo>
                <a:lnTo>
                  <a:pt x="101" y="36"/>
                </a:lnTo>
                <a:lnTo>
                  <a:pt x="115" y="32"/>
                </a:lnTo>
                <a:lnTo>
                  <a:pt x="130" y="30"/>
                </a:lnTo>
                <a:lnTo>
                  <a:pt x="145" y="28"/>
                </a:lnTo>
                <a:lnTo>
                  <a:pt x="161" y="25"/>
                </a:lnTo>
                <a:lnTo>
                  <a:pt x="177" y="22"/>
                </a:lnTo>
                <a:lnTo>
                  <a:pt x="192" y="18"/>
                </a:lnTo>
                <a:lnTo>
                  <a:pt x="215" y="9"/>
                </a:lnTo>
                <a:lnTo>
                  <a:pt x="234" y="4"/>
                </a:lnTo>
                <a:lnTo>
                  <a:pt x="248" y="2"/>
                </a:lnTo>
                <a:lnTo>
                  <a:pt x="257" y="1"/>
                </a:lnTo>
                <a:lnTo>
                  <a:pt x="260" y="1"/>
                </a:lnTo>
                <a:lnTo>
                  <a:pt x="260" y="4"/>
                </a:lnTo>
                <a:lnTo>
                  <a:pt x="260" y="14"/>
                </a:lnTo>
                <a:lnTo>
                  <a:pt x="260" y="28"/>
                </a:lnTo>
                <a:lnTo>
                  <a:pt x="261" y="46"/>
                </a:lnTo>
                <a:lnTo>
                  <a:pt x="262" y="66"/>
                </a:lnTo>
                <a:lnTo>
                  <a:pt x="264" y="87"/>
                </a:lnTo>
                <a:lnTo>
                  <a:pt x="267" y="107"/>
                </a:lnTo>
                <a:lnTo>
                  <a:pt x="272" y="126"/>
                </a:lnTo>
                <a:lnTo>
                  <a:pt x="280" y="143"/>
                </a:lnTo>
                <a:lnTo>
                  <a:pt x="288" y="154"/>
                </a:lnTo>
                <a:lnTo>
                  <a:pt x="296" y="161"/>
                </a:lnTo>
                <a:lnTo>
                  <a:pt x="306" y="171"/>
                </a:lnTo>
                <a:lnTo>
                  <a:pt x="318" y="184"/>
                </a:lnTo>
                <a:lnTo>
                  <a:pt x="332" y="198"/>
                </a:lnTo>
                <a:lnTo>
                  <a:pt x="347" y="215"/>
                </a:lnTo>
                <a:lnTo>
                  <a:pt x="363" y="232"/>
                </a:lnTo>
                <a:lnTo>
                  <a:pt x="379" y="249"/>
                </a:lnTo>
                <a:lnTo>
                  <a:pt x="396" y="266"/>
                </a:lnTo>
                <a:lnTo>
                  <a:pt x="412" y="284"/>
                </a:lnTo>
                <a:lnTo>
                  <a:pt x="426" y="300"/>
                </a:lnTo>
                <a:lnTo>
                  <a:pt x="439" y="314"/>
                </a:lnTo>
                <a:lnTo>
                  <a:pt x="451" y="326"/>
                </a:lnTo>
                <a:lnTo>
                  <a:pt x="460" y="336"/>
                </a:lnTo>
                <a:lnTo>
                  <a:pt x="466" y="343"/>
                </a:lnTo>
                <a:lnTo>
                  <a:pt x="469" y="347"/>
                </a:lnTo>
                <a:lnTo>
                  <a:pt x="471" y="345"/>
                </a:lnTo>
                <a:lnTo>
                  <a:pt x="476" y="339"/>
                </a:lnTo>
                <a:lnTo>
                  <a:pt x="484" y="330"/>
                </a:lnTo>
                <a:lnTo>
                  <a:pt x="494" y="320"/>
                </a:lnTo>
                <a:lnTo>
                  <a:pt x="506" y="307"/>
                </a:lnTo>
                <a:lnTo>
                  <a:pt x="520" y="293"/>
                </a:lnTo>
                <a:lnTo>
                  <a:pt x="534" y="277"/>
                </a:lnTo>
                <a:lnTo>
                  <a:pt x="549" y="260"/>
                </a:lnTo>
                <a:lnTo>
                  <a:pt x="565" y="244"/>
                </a:lnTo>
                <a:lnTo>
                  <a:pt x="580" y="227"/>
                </a:lnTo>
                <a:lnTo>
                  <a:pt x="595" y="211"/>
                </a:lnTo>
                <a:lnTo>
                  <a:pt x="611" y="196"/>
                </a:lnTo>
                <a:lnTo>
                  <a:pt x="624" y="182"/>
                </a:lnTo>
                <a:lnTo>
                  <a:pt x="635" y="170"/>
                </a:lnTo>
                <a:lnTo>
                  <a:pt x="645" y="161"/>
                </a:lnTo>
                <a:lnTo>
                  <a:pt x="652" y="154"/>
                </a:lnTo>
                <a:lnTo>
                  <a:pt x="660" y="142"/>
                </a:lnTo>
                <a:lnTo>
                  <a:pt x="667" y="126"/>
                </a:lnTo>
                <a:lnTo>
                  <a:pt x="672" y="107"/>
                </a:lnTo>
                <a:lnTo>
                  <a:pt x="675" y="87"/>
                </a:lnTo>
                <a:lnTo>
                  <a:pt x="677" y="66"/>
                </a:lnTo>
                <a:lnTo>
                  <a:pt x="678" y="45"/>
                </a:lnTo>
                <a:lnTo>
                  <a:pt x="679" y="28"/>
                </a:lnTo>
                <a:lnTo>
                  <a:pt x="679" y="13"/>
                </a:lnTo>
                <a:lnTo>
                  <a:pt x="679" y="4"/>
                </a:lnTo>
                <a:lnTo>
                  <a:pt x="67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3" name="Freeform 400"/>
          <p:cNvSpPr>
            <a:spLocks/>
          </p:cNvSpPr>
          <p:nvPr/>
        </p:nvSpPr>
        <p:spPr bwMode="auto">
          <a:xfrm>
            <a:off x="9724274" y="5231375"/>
            <a:ext cx="215900" cy="514350"/>
          </a:xfrm>
          <a:custGeom>
            <a:avLst/>
            <a:gdLst>
              <a:gd name="connsiteX0" fmla="*/ 71582 w 215900"/>
              <a:gd name="connsiteY0" fmla="*/ 255587 h 514350"/>
              <a:gd name="connsiteX1" fmla="*/ 79375 w 215900"/>
              <a:gd name="connsiteY1" fmla="*/ 255745 h 514350"/>
              <a:gd name="connsiteX2" fmla="*/ 87313 w 215900"/>
              <a:gd name="connsiteY2" fmla="*/ 256379 h 514350"/>
              <a:gd name="connsiteX3" fmla="*/ 87313 w 215900"/>
              <a:gd name="connsiteY3" fmla="*/ 270156 h 514350"/>
              <a:gd name="connsiteX4" fmla="*/ 87313 w 215900"/>
              <a:gd name="connsiteY4" fmla="*/ 284249 h 514350"/>
              <a:gd name="connsiteX5" fmla="*/ 87169 w 215900"/>
              <a:gd name="connsiteY5" fmla="*/ 298501 h 514350"/>
              <a:gd name="connsiteX6" fmla="*/ 87169 w 215900"/>
              <a:gd name="connsiteY6" fmla="*/ 312753 h 514350"/>
              <a:gd name="connsiteX7" fmla="*/ 87024 w 215900"/>
              <a:gd name="connsiteY7" fmla="*/ 327163 h 514350"/>
              <a:gd name="connsiteX8" fmla="*/ 87024 w 215900"/>
              <a:gd name="connsiteY8" fmla="*/ 341573 h 514350"/>
              <a:gd name="connsiteX9" fmla="*/ 86880 w 215900"/>
              <a:gd name="connsiteY9" fmla="*/ 355667 h 514350"/>
              <a:gd name="connsiteX10" fmla="*/ 86736 w 215900"/>
              <a:gd name="connsiteY10" fmla="*/ 369760 h 514350"/>
              <a:gd name="connsiteX11" fmla="*/ 86447 w 215900"/>
              <a:gd name="connsiteY11" fmla="*/ 383537 h 514350"/>
              <a:gd name="connsiteX12" fmla="*/ 86303 w 215900"/>
              <a:gd name="connsiteY12" fmla="*/ 396839 h 514350"/>
              <a:gd name="connsiteX13" fmla="*/ 86158 w 215900"/>
              <a:gd name="connsiteY13" fmla="*/ 409824 h 514350"/>
              <a:gd name="connsiteX14" fmla="*/ 86014 w 215900"/>
              <a:gd name="connsiteY14" fmla="*/ 422176 h 514350"/>
              <a:gd name="connsiteX15" fmla="*/ 85725 w 215900"/>
              <a:gd name="connsiteY15" fmla="*/ 434052 h 514350"/>
              <a:gd name="connsiteX16" fmla="*/ 85581 w 215900"/>
              <a:gd name="connsiteY16" fmla="*/ 445137 h 514350"/>
              <a:gd name="connsiteX17" fmla="*/ 85293 w 215900"/>
              <a:gd name="connsiteY17" fmla="*/ 455430 h 514350"/>
              <a:gd name="connsiteX18" fmla="*/ 85004 w 215900"/>
              <a:gd name="connsiteY18" fmla="*/ 464931 h 514350"/>
              <a:gd name="connsiteX19" fmla="*/ 84715 w 215900"/>
              <a:gd name="connsiteY19" fmla="*/ 473482 h 514350"/>
              <a:gd name="connsiteX20" fmla="*/ 84282 w 215900"/>
              <a:gd name="connsiteY20" fmla="*/ 481242 h 514350"/>
              <a:gd name="connsiteX21" fmla="*/ 83994 w 215900"/>
              <a:gd name="connsiteY21" fmla="*/ 487576 h 514350"/>
              <a:gd name="connsiteX22" fmla="*/ 83705 w 215900"/>
              <a:gd name="connsiteY22" fmla="*/ 492960 h 514350"/>
              <a:gd name="connsiteX23" fmla="*/ 82983 w 215900"/>
              <a:gd name="connsiteY23" fmla="*/ 496602 h 514350"/>
              <a:gd name="connsiteX24" fmla="*/ 82117 w 215900"/>
              <a:gd name="connsiteY24" fmla="*/ 499611 h 514350"/>
              <a:gd name="connsiteX25" fmla="*/ 80674 w 215900"/>
              <a:gd name="connsiteY25" fmla="*/ 502144 h 514350"/>
              <a:gd name="connsiteX26" fmla="*/ 78942 w 215900"/>
              <a:gd name="connsiteY26" fmla="*/ 504203 h 514350"/>
              <a:gd name="connsiteX27" fmla="*/ 77211 w 215900"/>
              <a:gd name="connsiteY27" fmla="*/ 505945 h 514350"/>
              <a:gd name="connsiteX28" fmla="*/ 75334 w 215900"/>
              <a:gd name="connsiteY28" fmla="*/ 507212 h 514350"/>
              <a:gd name="connsiteX29" fmla="*/ 73314 w 215900"/>
              <a:gd name="connsiteY29" fmla="*/ 508162 h 514350"/>
              <a:gd name="connsiteX30" fmla="*/ 71438 w 215900"/>
              <a:gd name="connsiteY30" fmla="*/ 508795 h 514350"/>
              <a:gd name="connsiteX31" fmla="*/ 69706 w 215900"/>
              <a:gd name="connsiteY31" fmla="*/ 509112 h 514350"/>
              <a:gd name="connsiteX32" fmla="*/ 68263 w 215900"/>
              <a:gd name="connsiteY32" fmla="*/ 509429 h 514350"/>
              <a:gd name="connsiteX33" fmla="*/ 66964 w 215900"/>
              <a:gd name="connsiteY33" fmla="*/ 509429 h 514350"/>
              <a:gd name="connsiteX34" fmla="*/ 66242 w 215900"/>
              <a:gd name="connsiteY34" fmla="*/ 509587 h 514350"/>
              <a:gd name="connsiteX35" fmla="*/ 66098 w 215900"/>
              <a:gd name="connsiteY35" fmla="*/ 509587 h 514350"/>
              <a:gd name="connsiteX36" fmla="*/ 65809 w 215900"/>
              <a:gd name="connsiteY36" fmla="*/ 509587 h 514350"/>
              <a:gd name="connsiteX37" fmla="*/ 64943 w 215900"/>
              <a:gd name="connsiteY37" fmla="*/ 509429 h 514350"/>
              <a:gd name="connsiteX38" fmla="*/ 63645 w 215900"/>
              <a:gd name="connsiteY38" fmla="*/ 509270 h 514350"/>
              <a:gd name="connsiteX39" fmla="*/ 62346 w 215900"/>
              <a:gd name="connsiteY39" fmla="*/ 509112 h 514350"/>
              <a:gd name="connsiteX40" fmla="*/ 60614 w 215900"/>
              <a:gd name="connsiteY40" fmla="*/ 508637 h 514350"/>
              <a:gd name="connsiteX41" fmla="*/ 58738 w 215900"/>
              <a:gd name="connsiteY41" fmla="*/ 508004 h 514350"/>
              <a:gd name="connsiteX42" fmla="*/ 56717 w 215900"/>
              <a:gd name="connsiteY42" fmla="*/ 507212 h 514350"/>
              <a:gd name="connsiteX43" fmla="*/ 54697 w 215900"/>
              <a:gd name="connsiteY43" fmla="*/ 505945 h 514350"/>
              <a:gd name="connsiteX44" fmla="*/ 52965 w 215900"/>
              <a:gd name="connsiteY44" fmla="*/ 504361 h 514350"/>
              <a:gd name="connsiteX45" fmla="*/ 51377 w 215900"/>
              <a:gd name="connsiteY45" fmla="*/ 502303 h 514350"/>
              <a:gd name="connsiteX46" fmla="*/ 50223 w 215900"/>
              <a:gd name="connsiteY46" fmla="*/ 500086 h 514350"/>
              <a:gd name="connsiteX47" fmla="*/ 49357 w 215900"/>
              <a:gd name="connsiteY47" fmla="*/ 497236 h 514350"/>
              <a:gd name="connsiteX48" fmla="*/ 48924 w 215900"/>
              <a:gd name="connsiteY48" fmla="*/ 493910 h 514350"/>
              <a:gd name="connsiteX49" fmla="*/ 48924 w 215900"/>
              <a:gd name="connsiteY49" fmla="*/ 491851 h 514350"/>
              <a:gd name="connsiteX50" fmla="*/ 48780 w 215900"/>
              <a:gd name="connsiteY50" fmla="*/ 488526 h 514350"/>
              <a:gd name="connsiteX51" fmla="*/ 48635 w 215900"/>
              <a:gd name="connsiteY51" fmla="*/ 484409 h 514350"/>
              <a:gd name="connsiteX52" fmla="*/ 48491 w 215900"/>
              <a:gd name="connsiteY52" fmla="*/ 479341 h 514350"/>
              <a:gd name="connsiteX53" fmla="*/ 48202 w 215900"/>
              <a:gd name="connsiteY53" fmla="*/ 473166 h 514350"/>
              <a:gd name="connsiteX54" fmla="*/ 47914 w 215900"/>
              <a:gd name="connsiteY54" fmla="*/ 466198 h 514350"/>
              <a:gd name="connsiteX55" fmla="*/ 47625 w 215900"/>
              <a:gd name="connsiteY55" fmla="*/ 458439 h 514350"/>
              <a:gd name="connsiteX56" fmla="*/ 47336 w 215900"/>
              <a:gd name="connsiteY56" fmla="*/ 449729 h 514350"/>
              <a:gd name="connsiteX57" fmla="*/ 47048 w 215900"/>
              <a:gd name="connsiteY57" fmla="*/ 440703 h 514350"/>
              <a:gd name="connsiteX58" fmla="*/ 46759 w 215900"/>
              <a:gd name="connsiteY58" fmla="*/ 430727 h 514350"/>
              <a:gd name="connsiteX59" fmla="*/ 46182 w 215900"/>
              <a:gd name="connsiteY59" fmla="*/ 420275 h 514350"/>
              <a:gd name="connsiteX60" fmla="*/ 45893 w 215900"/>
              <a:gd name="connsiteY60" fmla="*/ 409349 h 514350"/>
              <a:gd name="connsiteX61" fmla="*/ 45460 w 215900"/>
              <a:gd name="connsiteY61" fmla="*/ 397789 h 514350"/>
              <a:gd name="connsiteX62" fmla="*/ 45172 w 215900"/>
              <a:gd name="connsiteY62" fmla="*/ 386229 h 514350"/>
              <a:gd name="connsiteX63" fmla="*/ 44739 w 215900"/>
              <a:gd name="connsiteY63" fmla="*/ 374036 h 514350"/>
              <a:gd name="connsiteX64" fmla="*/ 44306 w 215900"/>
              <a:gd name="connsiteY64" fmla="*/ 361526 h 514350"/>
              <a:gd name="connsiteX65" fmla="*/ 43873 w 215900"/>
              <a:gd name="connsiteY65" fmla="*/ 348858 h 514350"/>
              <a:gd name="connsiteX66" fmla="*/ 43584 w 215900"/>
              <a:gd name="connsiteY66" fmla="*/ 336031 h 514350"/>
              <a:gd name="connsiteX67" fmla="*/ 43151 w 215900"/>
              <a:gd name="connsiteY67" fmla="*/ 323046 h 514350"/>
              <a:gd name="connsiteX68" fmla="*/ 42574 w 215900"/>
              <a:gd name="connsiteY68" fmla="*/ 309903 h 514350"/>
              <a:gd name="connsiteX69" fmla="*/ 42285 w 215900"/>
              <a:gd name="connsiteY69" fmla="*/ 296918 h 514350"/>
              <a:gd name="connsiteX70" fmla="*/ 41997 w 215900"/>
              <a:gd name="connsiteY70" fmla="*/ 283933 h 514350"/>
              <a:gd name="connsiteX71" fmla="*/ 41564 w 215900"/>
              <a:gd name="connsiteY71" fmla="*/ 271106 h 514350"/>
              <a:gd name="connsiteX72" fmla="*/ 41275 w 215900"/>
              <a:gd name="connsiteY72" fmla="*/ 258279 h 514350"/>
              <a:gd name="connsiteX73" fmla="*/ 45749 w 215900"/>
              <a:gd name="connsiteY73" fmla="*/ 257646 h 514350"/>
              <a:gd name="connsiteX74" fmla="*/ 51233 w 215900"/>
              <a:gd name="connsiteY74" fmla="*/ 256854 h 514350"/>
              <a:gd name="connsiteX75" fmla="*/ 57439 w 215900"/>
              <a:gd name="connsiteY75" fmla="*/ 256221 h 514350"/>
              <a:gd name="connsiteX76" fmla="*/ 64366 w 215900"/>
              <a:gd name="connsiteY76" fmla="*/ 255745 h 514350"/>
              <a:gd name="connsiteX77" fmla="*/ 62927 w 215900"/>
              <a:gd name="connsiteY77" fmla="*/ 130175 h 514350"/>
              <a:gd name="connsiteX78" fmla="*/ 68378 w 215900"/>
              <a:gd name="connsiteY78" fmla="*/ 130334 h 514350"/>
              <a:gd name="connsiteX79" fmla="*/ 74259 w 215900"/>
              <a:gd name="connsiteY79" fmla="*/ 130968 h 514350"/>
              <a:gd name="connsiteX80" fmla="*/ 80571 w 215900"/>
              <a:gd name="connsiteY80" fmla="*/ 132236 h 514350"/>
              <a:gd name="connsiteX81" fmla="*/ 87313 w 215900"/>
              <a:gd name="connsiteY81" fmla="*/ 133980 h 514350"/>
              <a:gd name="connsiteX82" fmla="*/ 87313 w 215900"/>
              <a:gd name="connsiteY82" fmla="*/ 134773 h 514350"/>
              <a:gd name="connsiteX83" fmla="*/ 87313 w 215900"/>
              <a:gd name="connsiteY83" fmla="*/ 136358 h 514350"/>
              <a:gd name="connsiteX84" fmla="*/ 87313 w 215900"/>
              <a:gd name="connsiteY84" fmla="*/ 139212 h 514350"/>
              <a:gd name="connsiteX85" fmla="*/ 87313 w 215900"/>
              <a:gd name="connsiteY85" fmla="*/ 142858 h 514350"/>
              <a:gd name="connsiteX86" fmla="*/ 87313 w 215900"/>
              <a:gd name="connsiteY86" fmla="*/ 147773 h 514350"/>
              <a:gd name="connsiteX87" fmla="*/ 87313 w 215900"/>
              <a:gd name="connsiteY87" fmla="*/ 153322 h 514350"/>
              <a:gd name="connsiteX88" fmla="*/ 87313 w 215900"/>
              <a:gd name="connsiteY88" fmla="*/ 159663 h 514350"/>
              <a:gd name="connsiteX89" fmla="*/ 87313 w 215900"/>
              <a:gd name="connsiteY89" fmla="*/ 167115 h 514350"/>
              <a:gd name="connsiteX90" fmla="*/ 87313 w 215900"/>
              <a:gd name="connsiteY90" fmla="*/ 175200 h 514350"/>
              <a:gd name="connsiteX91" fmla="*/ 87313 w 215900"/>
              <a:gd name="connsiteY91" fmla="*/ 183761 h 514350"/>
              <a:gd name="connsiteX92" fmla="*/ 87313 w 215900"/>
              <a:gd name="connsiteY92" fmla="*/ 193115 h 514350"/>
              <a:gd name="connsiteX93" fmla="*/ 87313 w 215900"/>
              <a:gd name="connsiteY93" fmla="*/ 203103 h 514350"/>
              <a:gd name="connsiteX94" fmla="*/ 87313 w 215900"/>
              <a:gd name="connsiteY94" fmla="*/ 213408 h 514350"/>
              <a:gd name="connsiteX95" fmla="*/ 87313 w 215900"/>
              <a:gd name="connsiteY95" fmla="*/ 224347 h 514350"/>
              <a:gd name="connsiteX96" fmla="*/ 87313 w 215900"/>
              <a:gd name="connsiteY96" fmla="*/ 235604 h 514350"/>
              <a:gd name="connsiteX97" fmla="*/ 87313 w 215900"/>
              <a:gd name="connsiteY97" fmla="*/ 247336 h 514350"/>
              <a:gd name="connsiteX98" fmla="*/ 79280 w 215900"/>
              <a:gd name="connsiteY98" fmla="*/ 246702 h 514350"/>
              <a:gd name="connsiteX99" fmla="*/ 71677 w 215900"/>
              <a:gd name="connsiteY99" fmla="*/ 246543 h 514350"/>
              <a:gd name="connsiteX100" fmla="*/ 64505 w 215900"/>
              <a:gd name="connsiteY100" fmla="*/ 246702 h 514350"/>
              <a:gd name="connsiteX101" fmla="*/ 57619 w 215900"/>
              <a:gd name="connsiteY101" fmla="*/ 247177 h 514350"/>
              <a:gd name="connsiteX102" fmla="*/ 51307 w 215900"/>
              <a:gd name="connsiteY102" fmla="*/ 247811 h 514350"/>
              <a:gd name="connsiteX103" fmla="*/ 45856 w 215900"/>
              <a:gd name="connsiteY103" fmla="*/ 248445 h 514350"/>
              <a:gd name="connsiteX104" fmla="*/ 41122 w 215900"/>
              <a:gd name="connsiteY104" fmla="*/ 249238 h 514350"/>
              <a:gd name="connsiteX105" fmla="*/ 40836 w 215900"/>
              <a:gd name="connsiteY105" fmla="*/ 235604 h 514350"/>
              <a:gd name="connsiteX106" fmla="*/ 40549 w 215900"/>
              <a:gd name="connsiteY106" fmla="*/ 222286 h 514350"/>
              <a:gd name="connsiteX107" fmla="*/ 40405 w 215900"/>
              <a:gd name="connsiteY107" fmla="*/ 209445 h 514350"/>
              <a:gd name="connsiteX108" fmla="*/ 40118 w 215900"/>
              <a:gd name="connsiteY108" fmla="*/ 197237 h 514350"/>
              <a:gd name="connsiteX109" fmla="*/ 39975 w 215900"/>
              <a:gd name="connsiteY109" fmla="*/ 185505 h 514350"/>
              <a:gd name="connsiteX110" fmla="*/ 39831 w 215900"/>
              <a:gd name="connsiteY110" fmla="*/ 174725 h 514350"/>
              <a:gd name="connsiteX111" fmla="*/ 39688 w 215900"/>
              <a:gd name="connsiteY111" fmla="*/ 164737 h 514350"/>
              <a:gd name="connsiteX112" fmla="*/ 39688 w 215900"/>
              <a:gd name="connsiteY112" fmla="*/ 155541 h 514350"/>
              <a:gd name="connsiteX113" fmla="*/ 39688 w 215900"/>
              <a:gd name="connsiteY113" fmla="*/ 147139 h 514350"/>
              <a:gd name="connsiteX114" fmla="*/ 39688 w 215900"/>
              <a:gd name="connsiteY114" fmla="*/ 140163 h 514350"/>
              <a:gd name="connsiteX115" fmla="*/ 39831 w 215900"/>
              <a:gd name="connsiteY115" fmla="*/ 133980 h 514350"/>
              <a:gd name="connsiteX116" fmla="*/ 40118 w 215900"/>
              <a:gd name="connsiteY116" fmla="*/ 133822 h 514350"/>
              <a:gd name="connsiteX117" fmla="*/ 41409 w 215900"/>
              <a:gd name="connsiteY117" fmla="*/ 133346 h 514350"/>
              <a:gd name="connsiteX118" fmla="*/ 43418 w 215900"/>
              <a:gd name="connsiteY118" fmla="*/ 132870 h 514350"/>
              <a:gd name="connsiteX119" fmla="*/ 46000 w 215900"/>
              <a:gd name="connsiteY119" fmla="*/ 132078 h 514350"/>
              <a:gd name="connsiteX120" fmla="*/ 49299 w 215900"/>
              <a:gd name="connsiteY120" fmla="*/ 131443 h 514350"/>
              <a:gd name="connsiteX121" fmla="*/ 53316 w 215900"/>
              <a:gd name="connsiteY121" fmla="*/ 130809 h 514350"/>
              <a:gd name="connsiteX122" fmla="*/ 57906 w 215900"/>
              <a:gd name="connsiteY122" fmla="*/ 130334 h 514350"/>
              <a:gd name="connsiteX123" fmla="*/ 200631 w 215900"/>
              <a:gd name="connsiteY123" fmla="*/ 77787 h 514350"/>
              <a:gd name="connsiteX124" fmla="*/ 201940 w 215900"/>
              <a:gd name="connsiteY124" fmla="*/ 133667 h 514350"/>
              <a:gd name="connsiteX125" fmla="*/ 202231 w 215900"/>
              <a:gd name="connsiteY125" fmla="*/ 135413 h 514350"/>
              <a:gd name="connsiteX126" fmla="*/ 202812 w 215900"/>
              <a:gd name="connsiteY126" fmla="*/ 137636 h 514350"/>
              <a:gd name="connsiteX127" fmla="*/ 203248 w 215900"/>
              <a:gd name="connsiteY127" fmla="*/ 140652 h 514350"/>
              <a:gd name="connsiteX128" fmla="*/ 203976 w 215900"/>
              <a:gd name="connsiteY128" fmla="*/ 144462 h 514350"/>
              <a:gd name="connsiteX129" fmla="*/ 204848 w 215900"/>
              <a:gd name="connsiteY129" fmla="*/ 149066 h 514350"/>
              <a:gd name="connsiteX130" fmla="*/ 205575 w 215900"/>
              <a:gd name="connsiteY130" fmla="*/ 154146 h 514350"/>
              <a:gd name="connsiteX131" fmla="*/ 206448 w 215900"/>
              <a:gd name="connsiteY131" fmla="*/ 160020 h 514350"/>
              <a:gd name="connsiteX132" fmla="*/ 207320 w 215900"/>
              <a:gd name="connsiteY132" fmla="*/ 166846 h 514350"/>
              <a:gd name="connsiteX133" fmla="*/ 208338 w 215900"/>
              <a:gd name="connsiteY133" fmla="*/ 174307 h 514350"/>
              <a:gd name="connsiteX134" fmla="*/ 209211 w 215900"/>
              <a:gd name="connsiteY134" fmla="*/ 182721 h 514350"/>
              <a:gd name="connsiteX135" fmla="*/ 210229 w 215900"/>
              <a:gd name="connsiteY135" fmla="*/ 191770 h 514350"/>
              <a:gd name="connsiteX136" fmla="*/ 210956 w 215900"/>
              <a:gd name="connsiteY136" fmla="*/ 201771 h 514350"/>
              <a:gd name="connsiteX137" fmla="*/ 211974 w 215900"/>
              <a:gd name="connsiteY137" fmla="*/ 212407 h 514350"/>
              <a:gd name="connsiteX138" fmla="*/ 212701 w 215900"/>
              <a:gd name="connsiteY138" fmla="*/ 223837 h 514350"/>
              <a:gd name="connsiteX139" fmla="*/ 213573 w 215900"/>
              <a:gd name="connsiteY139" fmla="*/ 236220 h 514350"/>
              <a:gd name="connsiteX140" fmla="*/ 214155 w 215900"/>
              <a:gd name="connsiteY140" fmla="*/ 249396 h 514350"/>
              <a:gd name="connsiteX141" fmla="*/ 214737 w 215900"/>
              <a:gd name="connsiteY141" fmla="*/ 263525 h 514350"/>
              <a:gd name="connsiteX142" fmla="*/ 215318 w 215900"/>
              <a:gd name="connsiteY142" fmla="*/ 278447 h 514350"/>
              <a:gd name="connsiteX143" fmla="*/ 215609 w 215900"/>
              <a:gd name="connsiteY143" fmla="*/ 294322 h 514350"/>
              <a:gd name="connsiteX144" fmla="*/ 215900 w 215900"/>
              <a:gd name="connsiteY144" fmla="*/ 310991 h 514350"/>
              <a:gd name="connsiteX145" fmla="*/ 215900 w 215900"/>
              <a:gd name="connsiteY145" fmla="*/ 328454 h 514350"/>
              <a:gd name="connsiteX146" fmla="*/ 215900 w 215900"/>
              <a:gd name="connsiteY146" fmla="*/ 346869 h 514350"/>
              <a:gd name="connsiteX147" fmla="*/ 215609 w 215900"/>
              <a:gd name="connsiteY147" fmla="*/ 366236 h 514350"/>
              <a:gd name="connsiteX148" fmla="*/ 215173 w 215900"/>
              <a:gd name="connsiteY148" fmla="*/ 386397 h 514350"/>
              <a:gd name="connsiteX149" fmla="*/ 214446 w 215900"/>
              <a:gd name="connsiteY149" fmla="*/ 407670 h 514350"/>
              <a:gd name="connsiteX150" fmla="*/ 213719 w 215900"/>
              <a:gd name="connsiteY150" fmla="*/ 429895 h 514350"/>
              <a:gd name="connsiteX151" fmla="*/ 212410 w 215900"/>
              <a:gd name="connsiteY151" fmla="*/ 452914 h 514350"/>
              <a:gd name="connsiteX152" fmla="*/ 211101 w 215900"/>
              <a:gd name="connsiteY152" fmla="*/ 476885 h 514350"/>
              <a:gd name="connsiteX153" fmla="*/ 209356 w 215900"/>
              <a:gd name="connsiteY153" fmla="*/ 501968 h 514350"/>
              <a:gd name="connsiteX154" fmla="*/ 209356 w 215900"/>
              <a:gd name="connsiteY154" fmla="*/ 504349 h 514350"/>
              <a:gd name="connsiteX155" fmla="*/ 209211 w 215900"/>
              <a:gd name="connsiteY155" fmla="*/ 507048 h 514350"/>
              <a:gd name="connsiteX156" fmla="*/ 208338 w 215900"/>
              <a:gd name="connsiteY156" fmla="*/ 509429 h 514350"/>
              <a:gd name="connsiteX157" fmla="*/ 206884 w 215900"/>
              <a:gd name="connsiteY157" fmla="*/ 511334 h 514350"/>
              <a:gd name="connsiteX158" fmla="*/ 204994 w 215900"/>
              <a:gd name="connsiteY158" fmla="*/ 512921 h 514350"/>
              <a:gd name="connsiteX159" fmla="*/ 202521 w 215900"/>
              <a:gd name="connsiteY159" fmla="*/ 513874 h 514350"/>
              <a:gd name="connsiteX160" fmla="*/ 200049 w 215900"/>
              <a:gd name="connsiteY160" fmla="*/ 514350 h 514350"/>
              <a:gd name="connsiteX161" fmla="*/ 199904 w 215900"/>
              <a:gd name="connsiteY161" fmla="*/ 514350 h 514350"/>
              <a:gd name="connsiteX162" fmla="*/ 196850 w 215900"/>
              <a:gd name="connsiteY162" fmla="*/ 513874 h 514350"/>
              <a:gd name="connsiteX163" fmla="*/ 194378 w 215900"/>
              <a:gd name="connsiteY163" fmla="*/ 512445 h 514350"/>
              <a:gd name="connsiteX164" fmla="*/ 192342 w 215900"/>
              <a:gd name="connsiteY164" fmla="*/ 510381 h 514350"/>
              <a:gd name="connsiteX165" fmla="*/ 190888 w 215900"/>
              <a:gd name="connsiteY165" fmla="*/ 507841 h 514350"/>
              <a:gd name="connsiteX166" fmla="*/ 190452 w 215900"/>
              <a:gd name="connsiteY166" fmla="*/ 504666 h 514350"/>
              <a:gd name="connsiteX167" fmla="*/ 190015 w 215900"/>
              <a:gd name="connsiteY167" fmla="*/ 491649 h 514350"/>
              <a:gd name="connsiteX168" fmla="*/ 189579 w 215900"/>
              <a:gd name="connsiteY168" fmla="*/ 486093 h 514350"/>
              <a:gd name="connsiteX169" fmla="*/ 188997 w 215900"/>
              <a:gd name="connsiteY169" fmla="*/ 479266 h 514350"/>
              <a:gd name="connsiteX170" fmla="*/ 188270 w 215900"/>
              <a:gd name="connsiteY170" fmla="*/ 471488 h 514350"/>
              <a:gd name="connsiteX171" fmla="*/ 187689 w 215900"/>
              <a:gd name="connsiteY171" fmla="*/ 462756 h 514350"/>
              <a:gd name="connsiteX172" fmla="*/ 187107 w 215900"/>
              <a:gd name="connsiteY172" fmla="*/ 453073 h 514350"/>
              <a:gd name="connsiteX173" fmla="*/ 186234 w 215900"/>
              <a:gd name="connsiteY173" fmla="*/ 442595 h 514350"/>
              <a:gd name="connsiteX174" fmla="*/ 185507 w 215900"/>
              <a:gd name="connsiteY174" fmla="*/ 431324 h 514350"/>
              <a:gd name="connsiteX175" fmla="*/ 184635 w 215900"/>
              <a:gd name="connsiteY175" fmla="*/ 419259 h 514350"/>
              <a:gd name="connsiteX176" fmla="*/ 183908 w 215900"/>
              <a:gd name="connsiteY176" fmla="*/ 406559 h 514350"/>
              <a:gd name="connsiteX177" fmla="*/ 183035 w 215900"/>
              <a:gd name="connsiteY177" fmla="*/ 393383 h 514350"/>
              <a:gd name="connsiteX178" fmla="*/ 182308 w 215900"/>
              <a:gd name="connsiteY178" fmla="*/ 379730 h 514350"/>
              <a:gd name="connsiteX179" fmla="*/ 181581 w 215900"/>
              <a:gd name="connsiteY179" fmla="*/ 365601 h 514350"/>
              <a:gd name="connsiteX180" fmla="*/ 180854 w 215900"/>
              <a:gd name="connsiteY180" fmla="*/ 350996 h 514350"/>
              <a:gd name="connsiteX181" fmla="*/ 180272 w 215900"/>
              <a:gd name="connsiteY181" fmla="*/ 336232 h 514350"/>
              <a:gd name="connsiteX182" fmla="*/ 179545 w 215900"/>
              <a:gd name="connsiteY182" fmla="*/ 321151 h 514350"/>
              <a:gd name="connsiteX183" fmla="*/ 179109 w 215900"/>
              <a:gd name="connsiteY183" fmla="*/ 305594 h 514350"/>
              <a:gd name="connsiteX184" fmla="*/ 178673 w 215900"/>
              <a:gd name="connsiteY184" fmla="*/ 290354 h 514350"/>
              <a:gd name="connsiteX185" fmla="*/ 178382 w 215900"/>
              <a:gd name="connsiteY185" fmla="*/ 274796 h 514350"/>
              <a:gd name="connsiteX186" fmla="*/ 178091 w 215900"/>
              <a:gd name="connsiteY186" fmla="*/ 259397 h 514350"/>
              <a:gd name="connsiteX187" fmla="*/ 177800 w 215900"/>
              <a:gd name="connsiteY187" fmla="*/ 244157 h 514350"/>
              <a:gd name="connsiteX188" fmla="*/ 177800 w 215900"/>
              <a:gd name="connsiteY188" fmla="*/ 229076 h 514350"/>
              <a:gd name="connsiteX189" fmla="*/ 178091 w 215900"/>
              <a:gd name="connsiteY189" fmla="*/ 213836 h 514350"/>
              <a:gd name="connsiteX190" fmla="*/ 178382 w 215900"/>
              <a:gd name="connsiteY190" fmla="*/ 199231 h 514350"/>
              <a:gd name="connsiteX191" fmla="*/ 178818 w 215900"/>
              <a:gd name="connsiteY191" fmla="*/ 184944 h 514350"/>
              <a:gd name="connsiteX192" fmla="*/ 179400 w 215900"/>
              <a:gd name="connsiteY192" fmla="*/ 170973 h 514350"/>
              <a:gd name="connsiteX193" fmla="*/ 180272 w 215900"/>
              <a:gd name="connsiteY193" fmla="*/ 157638 h 514350"/>
              <a:gd name="connsiteX194" fmla="*/ 181145 w 215900"/>
              <a:gd name="connsiteY194" fmla="*/ 144780 h 514350"/>
              <a:gd name="connsiteX195" fmla="*/ 182453 w 215900"/>
              <a:gd name="connsiteY195" fmla="*/ 132397 h 514350"/>
              <a:gd name="connsiteX196" fmla="*/ 182744 w 215900"/>
              <a:gd name="connsiteY196" fmla="*/ 132397 h 514350"/>
              <a:gd name="connsiteX197" fmla="*/ 181726 w 215900"/>
              <a:gd name="connsiteY197" fmla="*/ 78105 h 514350"/>
              <a:gd name="connsiteX198" fmla="*/ 196978 w 215900"/>
              <a:gd name="connsiteY198" fmla="*/ 28575 h 514350"/>
              <a:gd name="connsiteX199" fmla="*/ 199826 w 215900"/>
              <a:gd name="connsiteY199" fmla="*/ 28891 h 514350"/>
              <a:gd name="connsiteX200" fmla="*/ 201961 w 215900"/>
              <a:gd name="connsiteY200" fmla="*/ 29840 h 514350"/>
              <a:gd name="connsiteX201" fmla="*/ 203670 w 215900"/>
              <a:gd name="connsiteY201" fmla="*/ 31105 h 514350"/>
              <a:gd name="connsiteX202" fmla="*/ 204951 w 215900"/>
              <a:gd name="connsiteY202" fmla="*/ 33003 h 514350"/>
              <a:gd name="connsiteX203" fmla="*/ 205663 w 215900"/>
              <a:gd name="connsiteY203" fmla="*/ 35375 h 514350"/>
              <a:gd name="connsiteX204" fmla="*/ 206233 w 215900"/>
              <a:gd name="connsiteY204" fmla="*/ 37905 h 514350"/>
              <a:gd name="connsiteX205" fmla="*/ 206375 w 215900"/>
              <a:gd name="connsiteY205" fmla="*/ 40910 h 514350"/>
              <a:gd name="connsiteX206" fmla="*/ 206233 w 215900"/>
              <a:gd name="connsiteY206" fmla="*/ 44231 h 514350"/>
              <a:gd name="connsiteX207" fmla="*/ 205663 w 215900"/>
              <a:gd name="connsiteY207" fmla="*/ 47710 h 514350"/>
              <a:gd name="connsiteX208" fmla="*/ 205094 w 215900"/>
              <a:gd name="connsiteY208" fmla="*/ 51348 h 514350"/>
              <a:gd name="connsiteX209" fmla="*/ 204239 w 215900"/>
              <a:gd name="connsiteY209" fmla="*/ 55143 h 514350"/>
              <a:gd name="connsiteX210" fmla="*/ 203527 w 215900"/>
              <a:gd name="connsiteY210" fmla="*/ 58780 h 514350"/>
              <a:gd name="connsiteX211" fmla="*/ 202388 w 215900"/>
              <a:gd name="connsiteY211" fmla="*/ 62576 h 514350"/>
              <a:gd name="connsiteX212" fmla="*/ 201534 w 215900"/>
              <a:gd name="connsiteY212" fmla="*/ 66213 h 514350"/>
              <a:gd name="connsiteX213" fmla="*/ 200395 w 215900"/>
              <a:gd name="connsiteY213" fmla="*/ 69850 h 514350"/>
              <a:gd name="connsiteX214" fmla="*/ 181744 w 215900"/>
              <a:gd name="connsiteY214" fmla="*/ 69850 h 514350"/>
              <a:gd name="connsiteX215" fmla="*/ 181601 w 215900"/>
              <a:gd name="connsiteY215" fmla="*/ 69534 h 514350"/>
              <a:gd name="connsiteX216" fmla="*/ 181032 w 215900"/>
              <a:gd name="connsiteY216" fmla="*/ 68585 h 514350"/>
              <a:gd name="connsiteX217" fmla="*/ 180320 w 215900"/>
              <a:gd name="connsiteY217" fmla="*/ 67004 h 514350"/>
              <a:gd name="connsiteX218" fmla="*/ 179323 w 215900"/>
              <a:gd name="connsiteY218" fmla="*/ 64948 h 514350"/>
              <a:gd name="connsiteX219" fmla="*/ 178184 w 215900"/>
              <a:gd name="connsiteY219" fmla="*/ 62734 h 514350"/>
              <a:gd name="connsiteX220" fmla="*/ 177188 w 215900"/>
              <a:gd name="connsiteY220" fmla="*/ 60203 h 514350"/>
              <a:gd name="connsiteX221" fmla="*/ 176191 w 215900"/>
              <a:gd name="connsiteY221" fmla="*/ 57515 h 514350"/>
              <a:gd name="connsiteX222" fmla="*/ 175479 w 215900"/>
              <a:gd name="connsiteY222" fmla="*/ 54669 h 514350"/>
              <a:gd name="connsiteX223" fmla="*/ 174767 w 215900"/>
              <a:gd name="connsiteY223" fmla="*/ 51822 h 514350"/>
              <a:gd name="connsiteX224" fmla="*/ 174625 w 215900"/>
              <a:gd name="connsiteY224" fmla="*/ 49134 h 514350"/>
              <a:gd name="connsiteX225" fmla="*/ 174767 w 215900"/>
              <a:gd name="connsiteY225" fmla="*/ 46287 h 514350"/>
              <a:gd name="connsiteX226" fmla="*/ 175479 w 215900"/>
              <a:gd name="connsiteY226" fmla="*/ 43440 h 514350"/>
              <a:gd name="connsiteX227" fmla="*/ 176761 w 215900"/>
              <a:gd name="connsiteY227" fmla="*/ 40436 h 514350"/>
              <a:gd name="connsiteX228" fmla="*/ 178184 w 215900"/>
              <a:gd name="connsiteY228" fmla="*/ 37747 h 514350"/>
              <a:gd name="connsiteX229" fmla="*/ 180320 w 215900"/>
              <a:gd name="connsiteY229" fmla="*/ 35375 h 514350"/>
              <a:gd name="connsiteX230" fmla="*/ 182740 w 215900"/>
              <a:gd name="connsiteY230" fmla="*/ 33161 h 514350"/>
              <a:gd name="connsiteX231" fmla="*/ 185730 w 215900"/>
              <a:gd name="connsiteY231" fmla="*/ 31264 h 514350"/>
              <a:gd name="connsiteX232" fmla="*/ 189147 w 215900"/>
              <a:gd name="connsiteY232" fmla="*/ 29840 h 514350"/>
              <a:gd name="connsiteX233" fmla="*/ 192849 w 215900"/>
              <a:gd name="connsiteY233" fmla="*/ 28891 h 514350"/>
              <a:gd name="connsiteX234" fmla="*/ 54687 w 215900"/>
              <a:gd name="connsiteY234" fmla="*/ 0 h 514350"/>
              <a:gd name="connsiteX235" fmla="*/ 55844 w 215900"/>
              <a:gd name="connsiteY235" fmla="*/ 316 h 514350"/>
              <a:gd name="connsiteX236" fmla="*/ 56278 w 215900"/>
              <a:gd name="connsiteY236" fmla="*/ 948 h 514350"/>
              <a:gd name="connsiteX237" fmla="*/ 56857 w 215900"/>
              <a:gd name="connsiteY237" fmla="*/ 8215 h 514350"/>
              <a:gd name="connsiteX238" fmla="*/ 57435 w 215900"/>
              <a:gd name="connsiteY238" fmla="*/ 8215 h 514350"/>
              <a:gd name="connsiteX239" fmla="*/ 57869 w 215900"/>
              <a:gd name="connsiteY239" fmla="*/ 8373 h 514350"/>
              <a:gd name="connsiteX240" fmla="*/ 58303 w 215900"/>
              <a:gd name="connsiteY240" fmla="*/ 8531 h 514350"/>
              <a:gd name="connsiteX241" fmla="*/ 58593 w 215900"/>
              <a:gd name="connsiteY241" fmla="*/ 8847 h 514350"/>
              <a:gd name="connsiteX242" fmla="*/ 59027 w 215900"/>
              <a:gd name="connsiteY242" fmla="*/ 9163 h 514350"/>
              <a:gd name="connsiteX243" fmla="*/ 59172 w 215900"/>
              <a:gd name="connsiteY243" fmla="*/ 9637 h 514350"/>
              <a:gd name="connsiteX244" fmla="*/ 59172 w 215900"/>
              <a:gd name="connsiteY244" fmla="*/ 9795 h 514350"/>
              <a:gd name="connsiteX245" fmla="*/ 59895 w 215900"/>
              <a:gd name="connsiteY245" fmla="*/ 9479 h 514350"/>
              <a:gd name="connsiteX246" fmla="*/ 61052 w 215900"/>
              <a:gd name="connsiteY246" fmla="*/ 9163 h 514350"/>
              <a:gd name="connsiteX247" fmla="*/ 61052 w 215900"/>
              <a:gd name="connsiteY247" fmla="*/ 7899 h 514350"/>
              <a:gd name="connsiteX248" fmla="*/ 61342 w 215900"/>
              <a:gd name="connsiteY248" fmla="*/ 6951 h 514350"/>
              <a:gd name="connsiteX249" fmla="*/ 61920 w 215900"/>
              <a:gd name="connsiteY249" fmla="*/ 6161 h 514350"/>
              <a:gd name="connsiteX250" fmla="*/ 63078 w 215900"/>
              <a:gd name="connsiteY250" fmla="*/ 5529 h 514350"/>
              <a:gd name="connsiteX251" fmla="*/ 64380 w 215900"/>
              <a:gd name="connsiteY251" fmla="*/ 5371 h 514350"/>
              <a:gd name="connsiteX252" fmla="*/ 65537 w 215900"/>
              <a:gd name="connsiteY252" fmla="*/ 5371 h 514350"/>
              <a:gd name="connsiteX253" fmla="*/ 66695 w 215900"/>
              <a:gd name="connsiteY253" fmla="*/ 5687 h 514350"/>
              <a:gd name="connsiteX254" fmla="*/ 67273 w 215900"/>
              <a:gd name="connsiteY254" fmla="*/ 6319 h 514350"/>
              <a:gd name="connsiteX255" fmla="*/ 67563 w 215900"/>
              <a:gd name="connsiteY255" fmla="*/ 7425 h 514350"/>
              <a:gd name="connsiteX256" fmla="*/ 68286 w 215900"/>
              <a:gd name="connsiteY256" fmla="*/ 7425 h 514350"/>
              <a:gd name="connsiteX257" fmla="*/ 68720 w 215900"/>
              <a:gd name="connsiteY257" fmla="*/ 7425 h 514350"/>
              <a:gd name="connsiteX258" fmla="*/ 69877 w 215900"/>
              <a:gd name="connsiteY258" fmla="*/ 6635 h 514350"/>
              <a:gd name="connsiteX259" fmla="*/ 71035 w 215900"/>
              <a:gd name="connsiteY259" fmla="*/ 6477 h 514350"/>
              <a:gd name="connsiteX260" fmla="*/ 72481 w 215900"/>
              <a:gd name="connsiteY260" fmla="*/ 6477 h 514350"/>
              <a:gd name="connsiteX261" fmla="*/ 72771 w 215900"/>
              <a:gd name="connsiteY261" fmla="*/ 6161 h 514350"/>
              <a:gd name="connsiteX262" fmla="*/ 73494 w 215900"/>
              <a:gd name="connsiteY262" fmla="*/ 5845 h 514350"/>
              <a:gd name="connsiteX263" fmla="*/ 73928 w 215900"/>
              <a:gd name="connsiteY263" fmla="*/ 5529 h 514350"/>
              <a:gd name="connsiteX264" fmla="*/ 75086 w 215900"/>
              <a:gd name="connsiteY264" fmla="*/ 4897 h 514350"/>
              <a:gd name="connsiteX265" fmla="*/ 76243 w 215900"/>
              <a:gd name="connsiteY265" fmla="*/ 4581 h 514350"/>
              <a:gd name="connsiteX266" fmla="*/ 77545 w 215900"/>
              <a:gd name="connsiteY266" fmla="*/ 4581 h 514350"/>
              <a:gd name="connsiteX267" fmla="*/ 78702 w 215900"/>
              <a:gd name="connsiteY267" fmla="*/ 4739 h 514350"/>
              <a:gd name="connsiteX268" fmla="*/ 79426 w 215900"/>
              <a:gd name="connsiteY268" fmla="*/ 5371 h 514350"/>
              <a:gd name="connsiteX269" fmla="*/ 79571 w 215900"/>
              <a:gd name="connsiteY269" fmla="*/ 6161 h 514350"/>
              <a:gd name="connsiteX270" fmla="*/ 79136 w 215900"/>
              <a:gd name="connsiteY270" fmla="*/ 10111 h 514350"/>
              <a:gd name="connsiteX271" fmla="*/ 80583 w 215900"/>
              <a:gd name="connsiteY271" fmla="*/ 9795 h 514350"/>
              <a:gd name="connsiteX272" fmla="*/ 81885 w 215900"/>
              <a:gd name="connsiteY272" fmla="*/ 9795 h 514350"/>
              <a:gd name="connsiteX273" fmla="*/ 82753 w 215900"/>
              <a:gd name="connsiteY273" fmla="*/ 9953 h 514350"/>
              <a:gd name="connsiteX274" fmla="*/ 83332 w 215900"/>
              <a:gd name="connsiteY274" fmla="*/ 9321 h 514350"/>
              <a:gd name="connsiteX275" fmla="*/ 84489 w 215900"/>
              <a:gd name="connsiteY275" fmla="*/ 8689 h 514350"/>
              <a:gd name="connsiteX276" fmla="*/ 85936 w 215900"/>
              <a:gd name="connsiteY276" fmla="*/ 8373 h 514350"/>
              <a:gd name="connsiteX277" fmla="*/ 87238 w 215900"/>
              <a:gd name="connsiteY277" fmla="*/ 8057 h 514350"/>
              <a:gd name="connsiteX278" fmla="*/ 87672 w 215900"/>
              <a:gd name="connsiteY278" fmla="*/ 7267 h 514350"/>
              <a:gd name="connsiteX279" fmla="*/ 88396 w 215900"/>
              <a:gd name="connsiteY279" fmla="*/ 6477 h 514350"/>
              <a:gd name="connsiteX280" fmla="*/ 89553 w 215900"/>
              <a:gd name="connsiteY280" fmla="*/ 6003 h 514350"/>
              <a:gd name="connsiteX281" fmla="*/ 90855 w 215900"/>
              <a:gd name="connsiteY281" fmla="*/ 5687 h 514350"/>
              <a:gd name="connsiteX282" fmla="*/ 91868 w 215900"/>
              <a:gd name="connsiteY282" fmla="*/ 5687 h 514350"/>
              <a:gd name="connsiteX283" fmla="*/ 93025 w 215900"/>
              <a:gd name="connsiteY283" fmla="*/ 5845 h 514350"/>
              <a:gd name="connsiteX284" fmla="*/ 93604 w 215900"/>
              <a:gd name="connsiteY284" fmla="*/ 6477 h 514350"/>
              <a:gd name="connsiteX285" fmla="*/ 93749 w 215900"/>
              <a:gd name="connsiteY285" fmla="*/ 7425 h 514350"/>
              <a:gd name="connsiteX286" fmla="*/ 93170 w 215900"/>
              <a:gd name="connsiteY286" fmla="*/ 12480 h 514350"/>
              <a:gd name="connsiteX287" fmla="*/ 93315 w 215900"/>
              <a:gd name="connsiteY287" fmla="*/ 12796 h 514350"/>
              <a:gd name="connsiteX288" fmla="*/ 93315 w 215900"/>
              <a:gd name="connsiteY288" fmla="*/ 13270 h 514350"/>
              <a:gd name="connsiteX289" fmla="*/ 93170 w 215900"/>
              <a:gd name="connsiteY289" fmla="*/ 14060 h 514350"/>
              <a:gd name="connsiteX290" fmla="*/ 93170 w 215900"/>
              <a:gd name="connsiteY290" fmla="*/ 14850 h 514350"/>
              <a:gd name="connsiteX291" fmla="*/ 94327 w 215900"/>
              <a:gd name="connsiteY291" fmla="*/ 14692 h 514350"/>
              <a:gd name="connsiteX292" fmla="*/ 95340 w 215900"/>
              <a:gd name="connsiteY292" fmla="*/ 14692 h 514350"/>
              <a:gd name="connsiteX293" fmla="*/ 96063 w 215900"/>
              <a:gd name="connsiteY293" fmla="*/ 15166 h 514350"/>
              <a:gd name="connsiteX294" fmla="*/ 96208 w 215900"/>
              <a:gd name="connsiteY294" fmla="*/ 15956 h 514350"/>
              <a:gd name="connsiteX295" fmla="*/ 95051 w 215900"/>
              <a:gd name="connsiteY295" fmla="*/ 21327 h 514350"/>
              <a:gd name="connsiteX296" fmla="*/ 96208 w 215900"/>
              <a:gd name="connsiteY296" fmla="*/ 21011 h 514350"/>
              <a:gd name="connsiteX297" fmla="*/ 97221 w 215900"/>
              <a:gd name="connsiteY297" fmla="*/ 21169 h 514350"/>
              <a:gd name="connsiteX298" fmla="*/ 98233 w 215900"/>
              <a:gd name="connsiteY298" fmla="*/ 21485 h 514350"/>
              <a:gd name="connsiteX299" fmla="*/ 98812 w 215900"/>
              <a:gd name="connsiteY299" fmla="*/ 22117 h 514350"/>
              <a:gd name="connsiteX300" fmla="*/ 98957 w 215900"/>
              <a:gd name="connsiteY300" fmla="*/ 23065 h 514350"/>
              <a:gd name="connsiteX301" fmla="*/ 98957 w 215900"/>
              <a:gd name="connsiteY301" fmla="*/ 23697 h 514350"/>
              <a:gd name="connsiteX302" fmla="*/ 100114 w 215900"/>
              <a:gd name="connsiteY302" fmla="*/ 23381 h 514350"/>
              <a:gd name="connsiteX303" fmla="*/ 101272 w 215900"/>
              <a:gd name="connsiteY303" fmla="*/ 23223 h 514350"/>
              <a:gd name="connsiteX304" fmla="*/ 102284 w 215900"/>
              <a:gd name="connsiteY304" fmla="*/ 23381 h 514350"/>
              <a:gd name="connsiteX305" fmla="*/ 103152 w 215900"/>
              <a:gd name="connsiteY305" fmla="*/ 23697 h 514350"/>
              <a:gd name="connsiteX306" fmla="*/ 103586 w 215900"/>
              <a:gd name="connsiteY306" fmla="*/ 24329 h 514350"/>
              <a:gd name="connsiteX307" fmla="*/ 103586 w 215900"/>
              <a:gd name="connsiteY307" fmla="*/ 25277 h 514350"/>
              <a:gd name="connsiteX308" fmla="*/ 102574 w 215900"/>
              <a:gd name="connsiteY308" fmla="*/ 30174 h 514350"/>
              <a:gd name="connsiteX309" fmla="*/ 103876 w 215900"/>
              <a:gd name="connsiteY309" fmla="*/ 29858 h 514350"/>
              <a:gd name="connsiteX310" fmla="*/ 105178 w 215900"/>
              <a:gd name="connsiteY310" fmla="*/ 29700 h 514350"/>
              <a:gd name="connsiteX311" fmla="*/ 106046 w 215900"/>
              <a:gd name="connsiteY311" fmla="*/ 29858 h 514350"/>
              <a:gd name="connsiteX312" fmla="*/ 106480 w 215900"/>
              <a:gd name="connsiteY312" fmla="*/ 28910 h 514350"/>
              <a:gd name="connsiteX313" fmla="*/ 106624 w 215900"/>
              <a:gd name="connsiteY313" fmla="*/ 27804 h 514350"/>
              <a:gd name="connsiteX314" fmla="*/ 107059 w 215900"/>
              <a:gd name="connsiteY314" fmla="*/ 27014 h 514350"/>
              <a:gd name="connsiteX315" fmla="*/ 107927 w 215900"/>
              <a:gd name="connsiteY315" fmla="*/ 26382 h 514350"/>
              <a:gd name="connsiteX316" fmla="*/ 109084 w 215900"/>
              <a:gd name="connsiteY316" fmla="*/ 25908 h 514350"/>
              <a:gd name="connsiteX317" fmla="*/ 110386 w 215900"/>
              <a:gd name="connsiteY317" fmla="*/ 25751 h 514350"/>
              <a:gd name="connsiteX318" fmla="*/ 111688 w 215900"/>
              <a:gd name="connsiteY318" fmla="*/ 25593 h 514350"/>
              <a:gd name="connsiteX319" fmla="*/ 112556 w 215900"/>
              <a:gd name="connsiteY319" fmla="*/ 25751 h 514350"/>
              <a:gd name="connsiteX320" fmla="*/ 113135 w 215900"/>
              <a:gd name="connsiteY320" fmla="*/ 26224 h 514350"/>
              <a:gd name="connsiteX321" fmla="*/ 113135 w 215900"/>
              <a:gd name="connsiteY321" fmla="*/ 26856 h 514350"/>
              <a:gd name="connsiteX322" fmla="*/ 110097 w 215900"/>
              <a:gd name="connsiteY322" fmla="*/ 39653 h 514350"/>
              <a:gd name="connsiteX323" fmla="*/ 110531 w 215900"/>
              <a:gd name="connsiteY323" fmla="*/ 39495 h 514350"/>
              <a:gd name="connsiteX324" fmla="*/ 111109 w 215900"/>
              <a:gd name="connsiteY324" fmla="*/ 39653 h 514350"/>
              <a:gd name="connsiteX325" fmla="*/ 111688 w 215900"/>
              <a:gd name="connsiteY325" fmla="*/ 39811 h 514350"/>
              <a:gd name="connsiteX326" fmla="*/ 111977 w 215900"/>
              <a:gd name="connsiteY326" fmla="*/ 39969 h 514350"/>
              <a:gd name="connsiteX327" fmla="*/ 112122 w 215900"/>
              <a:gd name="connsiteY327" fmla="*/ 40285 h 514350"/>
              <a:gd name="connsiteX328" fmla="*/ 112122 w 215900"/>
              <a:gd name="connsiteY328" fmla="*/ 40759 h 514350"/>
              <a:gd name="connsiteX329" fmla="*/ 111977 w 215900"/>
              <a:gd name="connsiteY329" fmla="*/ 41233 h 514350"/>
              <a:gd name="connsiteX330" fmla="*/ 111977 w 215900"/>
              <a:gd name="connsiteY330" fmla="*/ 42023 h 514350"/>
              <a:gd name="connsiteX331" fmla="*/ 112267 w 215900"/>
              <a:gd name="connsiteY331" fmla="*/ 42023 h 514350"/>
              <a:gd name="connsiteX332" fmla="*/ 112556 w 215900"/>
              <a:gd name="connsiteY332" fmla="*/ 42181 h 514350"/>
              <a:gd name="connsiteX333" fmla="*/ 112701 w 215900"/>
              <a:gd name="connsiteY333" fmla="*/ 42339 h 514350"/>
              <a:gd name="connsiteX334" fmla="*/ 112701 w 215900"/>
              <a:gd name="connsiteY334" fmla="*/ 42497 h 514350"/>
              <a:gd name="connsiteX335" fmla="*/ 111109 w 215900"/>
              <a:gd name="connsiteY335" fmla="*/ 45498 h 514350"/>
              <a:gd name="connsiteX336" fmla="*/ 110965 w 215900"/>
              <a:gd name="connsiteY336" fmla="*/ 46446 h 514350"/>
              <a:gd name="connsiteX337" fmla="*/ 110820 w 215900"/>
              <a:gd name="connsiteY337" fmla="*/ 47552 h 514350"/>
              <a:gd name="connsiteX338" fmla="*/ 111977 w 215900"/>
              <a:gd name="connsiteY338" fmla="*/ 47552 h 514350"/>
              <a:gd name="connsiteX339" fmla="*/ 112845 w 215900"/>
              <a:gd name="connsiteY339" fmla="*/ 47868 h 514350"/>
              <a:gd name="connsiteX340" fmla="*/ 113569 w 215900"/>
              <a:gd name="connsiteY340" fmla="*/ 48500 h 514350"/>
              <a:gd name="connsiteX341" fmla="*/ 113858 w 215900"/>
              <a:gd name="connsiteY341" fmla="*/ 49448 h 514350"/>
              <a:gd name="connsiteX342" fmla="*/ 114437 w 215900"/>
              <a:gd name="connsiteY342" fmla="*/ 49448 h 514350"/>
              <a:gd name="connsiteX343" fmla="*/ 114871 w 215900"/>
              <a:gd name="connsiteY343" fmla="*/ 49448 h 514350"/>
              <a:gd name="connsiteX344" fmla="*/ 115450 w 215900"/>
              <a:gd name="connsiteY344" fmla="*/ 49606 h 514350"/>
              <a:gd name="connsiteX345" fmla="*/ 115884 w 215900"/>
              <a:gd name="connsiteY345" fmla="*/ 49764 h 514350"/>
              <a:gd name="connsiteX346" fmla="*/ 116173 w 215900"/>
              <a:gd name="connsiteY346" fmla="*/ 50080 h 514350"/>
              <a:gd name="connsiteX347" fmla="*/ 116173 w 215900"/>
              <a:gd name="connsiteY347" fmla="*/ 50396 h 514350"/>
              <a:gd name="connsiteX348" fmla="*/ 116173 w 215900"/>
              <a:gd name="connsiteY348" fmla="*/ 50712 h 514350"/>
              <a:gd name="connsiteX349" fmla="*/ 115884 w 215900"/>
              <a:gd name="connsiteY349" fmla="*/ 51185 h 514350"/>
              <a:gd name="connsiteX350" fmla="*/ 115594 w 215900"/>
              <a:gd name="connsiteY350" fmla="*/ 51817 h 514350"/>
              <a:gd name="connsiteX351" fmla="*/ 115160 w 215900"/>
              <a:gd name="connsiteY351" fmla="*/ 52291 h 514350"/>
              <a:gd name="connsiteX352" fmla="*/ 115739 w 215900"/>
              <a:gd name="connsiteY352" fmla="*/ 52449 h 514350"/>
              <a:gd name="connsiteX353" fmla="*/ 116173 w 215900"/>
              <a:gd name="connsiteY353" fmla="*/ 52449 h 514350"/>
              <a:gd name="connsiteX354" fmla="*/ 116462 w 215900"/>
              <a:gd name="connsiteY354" fmla="*/ 52607 h 514350"/>
              <a:gd name="connsiteX355" fmla="*/ 116607 w 215900"/>
              <a:gd name="connsiteY355" fmla="*/ 52923 h 514350"/>
              <a:gd name="connsiteX356" fmla="*/ 116752 w 215900"/>
              <a:gd name="connsiteY356" fmla="*/ 53081 h 514350"/>
              <a:gd name="connsiteX357" fmla="*/ 116607 w 215900"/>
              <a:gd name="connsiteY357" fmla="*/ 53555 h 514350"/>
              <a:gd name="connsiteX358" fmla="*/ 112411 w 215900"/>
              <a:gd name="connsiteY358" fmla="*/ 63192 h 514350"/>
              <a:gd name="connsiteX359" fmla="*/ 113713 w 215900"/>
              <a:gd name="connsiteY359" fmla="*/ 62876 h 514350"/>
              <a:gd name="connsiteX360" fmla="*/ 114871 w 215900"/>
              <a:gd name="connsiteY360" fmla="*/ 62718 h 514350"/>
              <a:gd name="connsiteX361" fmla="*/ 116028 w 215900"/>
              <a:gd name="connsiteY361" fmla="*/ 62876 h 514350"/>
              <a:gd name="connsiteX362" fmla="*/ 116607 w 215900"/>
              <a:gd name="connsiteY362" fmla="*/ 63192 h 514350"/>
              <a:gd name="connsiteX363" fmla="*/ 116607 w 215900"/>
              <a:gd name="connsiteY363" fmla="*/ 63982 h 514350"/>
              <a:gd name="connsiteX364" fmla="*/ 116462 w 215900"/>
              <a:gd name="connsiteY364" fmla="*/ 64298 h 514350"/>
              <a:gd name="connsiteX365" fmla="*/ 116318 w 215900"/>
              <a:gd name="connsiteY365" fmla="*/ 64772 h 514350"/>
              <a:gd name="connsiteX366" fmla="*/ 116752 w 215900"/>
              <a:gd name="connsiteY366" fmla="*/ 65088 h 514350"/>
              <a:gd name="connsiteX367" fmla="*/ 117186 w 215900"/>
              <a:gd name="connsiteY367" fmla="*/ 65246 h 514350"/>
              <a:gd name="connsiteX368" fmla="*/ 117330 w 215900"/>
              <a:gd name="connsiteY368" fmla="*/ 65562 h 514350"/>
              <a:gd name="connsiteX369" fmla="*/ 117475 w 215900"/>
              <a:gd name="connsiteY369" fmla="*/ 66036 h 514350"/>
              <a:gd name="connsiteX370" fmla="*/ 117330 w 215900"/>
              <a:gd name="connsiteY370" fmla="*/ 66509 h 514350"/>
              <a:gd name="connsiteX371" fmla="*/ 117186 w 215900"/>
              <a:gd name="connsiteY371" fmla="*/ 66983 h 514350"/>
              <a:gd name="connsiteX372" fmla="*/ 114003 w 215900"/>
              <a:gd name="connsiteY372" fmla="*/ 73303 h 514350"/>
              <a:gd name="connsiteX373" fmla="*/ 111254 w 215900"/>
              <a:gd name="connsiteY373" fmla="*/ 79622 h 514350"/>
              <a:gd name="connsiteX374" fmla="*/ 109084 w 215900"/>
              <a:gd name="connsiteY374" fmla="*/ 86415 h 514350"/>
              <a:gd name="connsiteX375" fmla="*/ 106769 w 215900"/>
              <a:gd name="connsiteY375" fmla="*/ 92892 h 514350"/>
              <a:gd name="connsiteX376" fmla="*/ 104310 w 215900"/>
              <a:gd name="connsiteY376" fmla="*/ 99527 h 514350"/>
              <a:gd name="connsiteX377" fmla="*/ 92446 w 215900"/>
              <a:gd name="connsiteY377" fmla="*/ 129859 h 514350"/>
              <a:gd name="connsiteX378" fmla="*/ 89698 w 215900"/>
              <a:gd name="connsiteY378" fmla="*/ 128911 h 514350"/>
              <a:gd name="connsiteX379" fmla="*/ 81017 w 215900"/>
              <a:gd name="connsiteY379" fmla="*/ 126700 h 514350"/>
              <a:gd name="connsiteX380" fmla="*/ 72047 w 215900"/>
              <a:gd name="connsiteY380" fmla="*/ 125278 h 514350"/>
              <a:gd name="connsiteX381" fmla="*/ 63078 w 215900"/>
              <a:gd name="connsiteY381" fmla="*/ 124804 h 514350"/>
              <a:gd name="connsiteX382" fmla="*/ 58159 w 215900"/>
              <a:gd name="connsiteY382" fmla="*/ 124962 h 514350"/>
              <a:gd name="connsiteX383" fmla="*/ 53819 w 215900"/>
              <a:gd name="connsiteY383" fmla="*/ 125278 h 514350"/>
              <a:gd name="connsiteX384" fmla="*/ 49623 w 215900"/>
              <a:gd name="connsiteY384" fmla="*/ 125910 h 514350"/>
              <a:gd name="connsiteX385" fmla="*/ 46006 w 215900"/>
              <a:gd name="connsiteY385" fmla="*/ 126542 h 514350"/>
              <a:gd name="connsiteX386" fmla="*/ 42968 w 215900"/>
              <a:gd name="connsiteY386" fmla="*/ 127332 h 514350"/>
              <a:gd name="connsiteX387" fmla="*/ 40653 w 215900"/>
              <a:gd name="connsiteY387" fmla="*/ 127963 h 514350"/>
              <a:gd name="connsiteX388" fmla="*/ 38773 w 215900"/>
              <a:gd name="connsiteY388" fmla="*/ 128595 h 514350"/>
              <a:gd name="connsiteX389" fmla="*/ 37615 w 215900"/>
              <a:gd name="connsiteY389" fmla="*/ 128911 h 514350"/>
              <a:gd name="connsiteX390" fmla="*/ 37181 w 215900"/>
              <a:gd name="connsiteY390" fmla="*/ 129227 h 514350"/>
              <a:gd name="connsiteX391" fmla="*/ 34722 w 215900"/>
              <a:gd name="connsiteY391" fmla="*/ 130175 h 514350"/>
              <a:gd name="connsiteX392" fmla="*/ 29947 w 215900"/>
              <a:gd name="connsiteY392" fmla="*/ 121328 h 514350"/>
              <a:gd name="connsiteX393" fmla="*/ 25029 w 215900"/>
              <a:gd name="connsiteY393" fmla="*/ 112481 h 514350"/>
              <a:gd name="connsiteX394" fmla="*/ 20110 w 215900"/>
              <a:gd name="connsiteY394" fmla="*/ 103635 h 514350"/>
              <a:gd name="connsiteX395" fmla="*/ 15335 w 215900"/>
              <a:gd name="connsiteY395" fmla="*/ 94946 h 514350"/>
              <a:gd name="connsiteX396" fmla="*/ 10706 w 215900"/>
              <a:gd name="connsiteY396" fmla="*/ 85941 h 514350"/>
              <a:gd name="connsiteX397" fmla="*/ 6655 w 215900"/>
              <a:gd name="connsiteY397" fmla="*/ 76778 h 514350"/>
              <a:gd name="connsiteX398" fmla="*/ 3038 w 215900"/>
              <a:gd name="connsiteY398" fmla="*/ 67457 h 514350"/>
              <a:gd name="connsiteX399" fmla="*/ 0 w 215900"/>
              <a:gd name="connsiteY399" fmla="*/ 57821 h 514350"/>
              <a:gd name="connsiteX400" fmla="*/ 0 w 215900"/>
              <a:gd name="connsiteY400" fmla="*/ 56715 h 514350"/>
              <a:gd name="connsiteX401" fmla="*/ 579 w 215900"/>
              <a:gd name="connsiteY401" fmla="*/ 55767 h 514350"/>
              <a:gd name="connsiteX402" fmla="*/ 1736 w 215900"/>
              <a:gd name="connsiteY402" fmla="*/ 55135 h 514350"/>
              <a:gd name="connsiteX403" fmla="*/ 3038 w 215900"/>
              <a:gd name="connsiteY403" fmla="*/ 54503 h 514350"/>
              <a:gd name="connsiteX404" fmla="*/ 4196 w 215900"/>
              <a:gd name="connsiteY404" fmla="*/ 54503 h 514350"/>
              <a:gd name="connsiteX405" fmla="*/ 1157 w 215900"/>
              <a:gd name="connsiteY405" fmla="*/ 45656 h 514350"/>
              <a:gd name="connsiteX406" fmla="*/ 1447 w 215900"/>
              <a:gd name="connsiteY406" fmla="*/ 45024 h 514350"/>
              <a:gd name="connsiteX407" fmla="*/ 2315 w 215900"/>
              <a:gd name="connsiteY407" fmla="*/ 44392 h 514350"/>
              <a:gd name="connsiteX408" fmla="*/ 3906 w 215900"/>
              <a:gd name="connsiteY408" fmla="*/ 43918 h 514350"/>
              <a:gd name="connsiteX409" fmla="*/ 5498 w 215900"/>
              <a:gd name="connsiteY409" fmla="*/ 43444 h 514350"/>
              <a:gd name="connsiteX410" fmla="*/ 4774 w 215900"/>
              <a:gd name="connsiteY410" fmla="*/ 41233 h 514350"/>
              <a:gd name="connsiteX411" fmla="*/ 3906 w 215900"/>
              <a:gd name="connsiteY411" fmla="*/ 39179 h 514350"/>
              <a:gd name="connsiteX412" fmla="*/ 3906 w 215900"/>
              <a:gd name="connsiteY412" fmla="*/ 37915 h 514350"/>
              <a:gd name="connsiteX413" fmla="*/ 4774 w 215900"/>
              <a:gd name="connsiteY413" fmla="*/ 36809 h 514350"/>
              <a:gd name="connsiteX414" fmla="*/ 5932 w 215900"/>
              <a:gd name="connsiteY414" fmla="*/ 36019 h 514350"/>
              <a:gd name="connsiteX415" fmla="*/ 7523 w 215900"/>
              <a:gd name="connsiteY415" fmla="*/ 35703 h 514350"/>
              <a:gd name="connsiteX416" fmla="*/ 8970 w 215900"/>
              <a:gd name="connsiteY416" fmla="*/ 35861 h 514350"/>
              <a:gd name="connsiteX417" fmla="*/ 9982 w 215900"/>
              <a:gd name="connsiteY417" fmla="*/ 35545 h 514350"/>
              <a:gd name="connsiteX418" fmla="*/ 10995 w 215900"/>
              <a:gd name="connsiteY418" fmla="*/ 35388 h 514350"/>
              <a:gd name="connsiteX419" fmla="*/ 12153 w 215900"/>
              <a:gd name="connsiteY419" fmla="*/ 34282 h 514350"/>
              <a:gd name="connsiteX420" fmla="*/ 13455 w 215900"/>
              <a:gd name="connsiteY420" fmla="*/ 33650 h 514350"/>
              <a:gd name="connsiteX421" fmla="*/ 15046 w 215900"/>
              <a:gd name="connsiteY421" fmla="*/ 33492 h 514350"/>
              <a:gd name="connsiteX422" fmla="*/ 10272 w 215900"/>
              <a:gd name="connsiteY422" fmla="*/ 25277 h 514350"/>
              <a:gd name="connsiteX423" fmla="*/ 10272 w 215900"/>
              <a:gd name="connsiteY423" fmla="*/ 24803 h 514350"/>
              <a:gd name="connsiteX424" fmla="*/ 10995 w 215900"/>
              <a:gd name="connsiteY424" fmla="*/ 24171 h 514350"/>
              <a:gd name="connsiteX425" fmla="*/ 12153 w 215900"/>
              <a:gd name="connsiteY425" fmla="*/ 23539 h 514350"/>
              <a:gd name="connsiteX426" fmla="*/ 13599 w 215900"/>
              <a:gd name="connsiteY426" fmla="*/ 23065 h 514350"/>
              <a:gd name="connsiteX427" fmla="*/ 15046 w 215900"/>
              <a:gd name="connsiteY427" fmla="*/ 22907 h 514350"/>
              <a:gd name="connsiteX428" fmla="*/ 16059 w 215900"/>
              <a:gd name="connsiteY428" fmla="*/ 23065 h 514350"/>
              <a:gd name="connsiteX429" fmla="*/ 17071 w 215900"/>
              <a:gd name="connsiteY429" fmla="*/ 22591 h 514350"/>
              <a:gd name="connsiteX430" fmla="*/ 17940 w 215900"/>
              <a:gd name="connsiteY430" fmla="*/ 22117 h 514350"/>
              <a:gd name="connsiteX431" fmla="*/ 19242 w 215900"/>
              <a:gd name="connsiteY431" fmla="*/ 21643 h 514350"/>
              <a:gd name="connsiteX432" fmla="*/ 20544 w 215900"/>
              <a:gd name="connsiteY432" fmla="*/ 21327 h 514350"/>
              <a:gd name="connsiteX433" fmla="*/ 21701 w 215900"/>
              <a:gd name="connsiteY433" fmla="*/ 21327 h 514350"/>
              <a:gd name="connsiteX434" fmla="*/ 22714 w 215900"/>
              <a:gd name="connsiteY434" fmla="*/ 21643 h 514350"/>
              <a:gd name="connsiteX435" fmla="*/ 23148 w 215900"/>
              <a:gd name="connsiteY435" fmla="*/ 22433 h 514350"/>
              <a:gd name="connsiteX436" fmla="*/ 23148 w 215900"/>
              <a:gd name="connsiteY436" fmla="*/ 23065 h 514350"/>
              <a:gd name="connsiteX437" fmla="*/ 23292 w 215900"/>
              <a:gd name="connsiteY437" fmla="*/ 23697 h 514350"/>
              <a:gd name="connsiteX438" fmla="*/ 23437 w 215900"/>
              <a:gd name="connsiteY438" fmla="*/ 23223 h 514350"/>
              <a:gd name="connsiteX439" fmla="*/ 23582 w 215900"/>
              <a:gd name="connsiteY439" fmla="*/ 22907 h 514350"/>
              <a:gd name="connsiteX440" fmla="*/ 24160 w 215900"/>
              <a:gd name="connsiteY440" fmla="*/ 22591 h 514350"/>
              <a:gd name="connsiteX441" fmla="*/ 24739 w 215900"/>
              <a:gd name="connsiteY441" fmla="*/ 22275 h 514350"/>
              <a:gd name="connsiteX442" fmla="*/ 25318 w 215900"/>
              <a:gd name="connsiteY442" fmla="*/ 21959 h 514350"/>
              <a:gd name="connsiteX443" fmla="*/ 25029 w 215900"/>
              <a:gd name="connsiteY443" fmla="*/ 16114 h 514350"/>
              <a:gd name="connsiteX444" fmla="*/ 25173 w 215900"/>
              <a:gd name="connsiteY444" fmla="*/ 14850 h 514350"/>
              <a:gd name="connsiteX445" fmla="*/ 26186 w 215900"/>
              <a:gd name="connsiteY445" fmla="*/ 14060 h 514350"/>
              <a:gd name="connsiteX446" fmla="*/ 27343 w 215900"/>
              <a:gd name="connsiteY446" fmla="*/ 13428 h 514350"/>
              <a:gd name="connsiteX447" fmla="*/ 28501 w 215900"/>
              <a:gd name="connsiteY447" fmla="*/ 13270 h 514350"/>
              <a:gd name="connsiteX448" fmla="*/ 29803 w 215900"/>
              <a:gd name="connsiteY448" fmla="*/ 13428 h 514350"/>
              <a:gd name="connsiteX449" fmla="*/ 30960 w 215900"/>
              <a:gd name="connsiteY449" fmla="*/ 13902 h 514350"/>
              <a:gd name="connsiteX450" fmla="*/ 31539 w 215900"/>
              <a:gd name="connsiteY450" fmla="*/ 13744 h 514350"/>
              <a:gd name="connsiteX451" fmla="*/ 32118 w 215900"/>
              <a:gd name="connsiteY451" fmla="*/ 13586 h 514350"/>
              <a:gd name="connsiteX452" fmla="*/ 32841 w 215900"/>
              <a:gd name="connsiteY452" fmla="*/ 13428 h 514350"/>
              <a:gd name="connsiteX453" fmla="*/ 32407 w 215900"/>
              <a:gd name="connsiteY453" fmla="*/ 11532 h 514350"/>
              <a:gd name="connsiteX454" fmla="*/ 32696 w 215900"/>
              <a:gd name="connsiteY454" fmla="*/ 10269 h 514350"/>
              <a:gd name="connsiteX455" fmla="*/ 33275 w 215900"/>
              <a:gd name="connsiteY455" fmla="*/ 9321 h 514350"/>
              <a:gd name="connsiteX456" fmla="*/ 34432 w 215900"/>
              <a:gd name="connsiteY456" fmla="*/ 8689 h 514350"/>
              <a:gd name="connsiteX457" fmla="*/ 35445 w 215900"/>
              <a:gd name="connsiteY457" fmla="*/ 8215 h 514350"/>
              <a:gd name="connsiteX458" fmla="*/ 36747 w 215900"/>
              <a:gd name="connsiteY458" fmla="*/ 8057 h 514350"/>
              <a:gd name="connsiteX459" fmla="*/ 37904 w 215900"/>
              <a:gd name="connsiteY459" fmla="*/ 8215 h 514350"/>
              <a:gd name="connsiteX460" fmla="*/ 38773 w 215900"/>
              <a:gd name="connsiteY460" fmla="*/ 8689 h 514350"/>
              <a:gd name="connsiteX461" fmla="*/ 39062 w 215900"/>
              <a:gd name="connsiteY461" fmla="*/ 9637 h 514350"/>
              <a:gd name="connsiteX462" fmla="*/ 39062 w 215900"/>
              <a:gd name="connsiteY462" fmla="*/ 10111 h 514350"/>
              <a:gd name="connsiteX463" fmla="*/ 39207 w 215900"/>
              <a:gd name="connsiteY463" fmla="*/ 10427 h 514350"/>
              <a:gd name="connsiteX464" fmla="*/ 40653 w 215900"/>
              <a:gd name="connsiteY464" fmla="*/ 9795 h 514350"/>
              <a:gd name="connsiteX465" fmla="*/ 42100 w 215900"/>
              <a:gd name="connsiteY465" fmla="*/ 9637 h 514350"/>
              <a:gd name="connsiteX466" fmla="*/ 42389 w 215900"/>
              <a:gd name="connsiteY466" fmla="*/ 8531 h 514350"/>
              <a:gd name="connsiteX467" fmla="*/ 43257 w 215900"/>
              <a:gd name="connsiteY467" fmla="*/ 7583 h 514350"/>
              <a:gd name="connsiteX468" fmla="*/ 44415 w 215900"/>
              <a:gd name="connsiteY468" fmla="*/ 6951 h 514350"/>
              <a:gd name="connsiteX469" fmla="*/ 45717 w 215900"/>
              <a:gd name="connsiteY469" fmla="*/ 6635 h 514350"/>
              <a:gd name="connsiteX470" fmla="*/ 47164 w 215900"/>
              <a:gd name="connsiteY470" fmla="*/ 6635 h 514350"/>
              <a:gd name="connsiteX471" fmla="*/ 48176 w 215900"/>
              <a:gd name="connsiteY471" fmla="*/ 7109 h 514350"/>
              <a:gd name="connsiteX472" fmla="*/ 48755 w 215900"/>
              <a:gd name="connsiteY472" fmla="*/ 7899 h 514350"/>
              <a:gd name="connsiteX473" fmla="*/ 49044 w 215900"/>
              <a:gd name="connsiteY473" fmla="*/ 7741 h 514350"/>
              <a:gd name="connsiteX474" fmla="*/ 49478 w 215900"/>
              <a:gd name="connsiteY474" fmla="*/ 7425 h 514350"/>
              <a:gd name="connsiteX475" fmla="*/ 49912 w 215900"/>
              <a:gd name="connsiteY475" fmla="*/ 7267 h 514350"/>
              <a:gd name="connsiteX476" fmla="*/ 49478 w 215900"/>
              <a:gd name="connsiteY476" fmla="*/ 2844 h 514350"/>
              <a:gd name="connsiteX477" fmla="*/ 49768 w 215900"/>
              <a:gd name="connsiteY477" fmla="*/ 1738 h 514350"/>
              <a:gd name="connsiteX478" fmla="*/ 50780 w 215900"/>
              <a:gd name="connsiteY478" fmla="*/ 1106 h 514350"/>
              <a:gd name="connsiteX479" fmla="*/ 52083 w 215900"/>
              <a:gd name="connsiteY479" fmla="*/ 474 h 514350"/>
              <a:gd name="connsiteX480" fmla="*/ 53385 w 215900"/>
              <a:gd name="connsiteY480" fmla="*/ 158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</a:cxnLst>
            <a:rect l="l" t="t" r="r" b="b"/>
            <a:pathLst>
              <a:path w="215900" h="514350">
                <a:moveTo>
                  <a:pt x="71582" y="255587"/>
                </a:moveTo>
                <a:lnTo>
                  <a:pt x="79375" y="255745"/>
                </a:lnTo>
                <a:lnTo>
                  <a:pt x="87313" y="256379"/>
                </a:lnTo>
                <a:lnTo>
                  <a:pt x="87313" y="270156"/>
                </a:lnTo>
                <a:lnTo>
                  <a:pt x="87313" y="284249"/>
                </a:lnTo>
                <a:lnTo>
                  <a:pt x="87169" y="298501"/>
                </a:lnTo>
                <a:lnTo>
                  <a:pt x="87169" y="312753"/>
                </a:lnTo>
                <a:lnTo>
                  <a:pt x="87024" y="327163"/>
                </a:lnTo>
                <a:lnTo>
                  <a:pt x="87024" y="341573"/>
                </a:lnTo>
                <a:lnTo>
                  <a:pt x="86880" y="355667"/>
                </a:lnTo>
                <a:lnTo>
                  <a:pt x="86736" y="369760"/>
                </a:lnTo>
                <a:lnTo>
                  <a:pt x="86447" y="383537"/>
                </a:lnTo>
                <a:lnTo>
                  <a:pt x="86303" y="396839"/>
                </a:lnTo>
                <a:lnTo>
                  <a:pt x="86158" y="409824"/>
                </a:lnTo>
                <a:lnTo>
                  <a:pt x="86014" y="422176"/>
                </a:lnTo>
                <a:lnTo>
                  <a:pt x="85725" y="434052"/>
                </a:lnTo>
                <a:lnTo>
                  <a:pt x="85581" y="445137"/>
                </a:lnTo>
                <a:lnTo>
                  <a:pt x="85293" y="455430"/>
                </a:lnTo>
                <a:lnTo>
                  <a:pt x="85004" y="464931"/>
                </a:lnTo>
                <a:lnTo>
                  <a:pt x="84715" y="473482"/>
                </a:lnTo>
                <a:lnTo>
                  <a:pt x="84282" y="481242"/>
                </a:lnTo>
                <a:lnTo>
                  <a:pt x="83994" y="487576"/>
                </a:lnTo>
                <a:lnTo>
                  <a:pt x="83705" y="492960"/>
                </a:lnTo>
                <a:lnTo>
                  <a:pt x="82983" y="496602"/>
                </a:lnTo>
                <a:lnTo>
                  <a:pt x="82117" y="499611"/>
                </a:lnTo>
                <a:lnTo>
                  <a:pt x="80674" y="502144"/>
                </a:lnTo>
                <a:lnTo>
                  <a:pt x="78942" y="504203"/>
                </a:lnTo>
                <a:lnTo>
                  <a:pt x="77211" y="505945"/>
                </a:lnTo>
                <a:lnTo>
                  <a:pt x="75334" y="507212"/>
                </a:lnTo>
                <a:lnTo>
                  <a:pt x="73314" y="508162"/>
                </a:lnTo>
                <a:lnTo>
                  <a:pt x="71438" y="508795"/>
                </a:lnTo>
                <a:lnTo>
                  <a:pt x="69706" y="509112"/>
                </a:lnTo>
                <a:lnTo>
                  <a:pt x="68263" y="509429"/>
                </a:lnTo>
                <a:lnTo>
                  <a:pt x="66964" y="509429"/>
                </a:lnTo>
                <a:lnTo>
                  <a:pt x="66242" y="509587"/>
                </a:lnTo>
                <a:lnTo>
                  <a:pt x="66098" y="509587"/>
                </a:lnTo>
                <a:lnTo>
                  <a:pt x="65809" y="509587"/>
                </a:lnTo>
                <a:lnTo>
                  <a:pt x="64943" y="509429"/>
                </a:lnTo>
                <a:lnTo>
                  <a:pt x="63645" y="509270"/>
                </a:lnTo>
                <a:lnTo>
                  <a:pt x="62346" y="509112"/>
                </a:lnTo>
                <a:lnTo>
                  <a:pt x="60614" y="508637"/>
                </a:lnTo>
                <a:lnTo>
                  <a:pt x="58738" y="508004"/>
                </a:lnTo>
                <a:lnTo>
                  <a:pt x="56717" y="507212"/>
                </a:lnTo>
                <a:lnTo>
                  <a:pt x="54697" y="505945"/>
                </a:lnTo>
                <a:lnTo>
                  <a:pt x="52965" y="504361"/>
                </a:lnTo>
                <a:lnTo>
                  <a:pt x="51377" y="502303"/>
                </a:lnTo>
                <a:lnTo>
                  <a:pt x="50223" y="500086"/>
                </a:lnTo>
                <a:lnTo>
                  <a:pt x="49357" y="497236"/>
                </a:lnTo>
                <a:lnTo>
                  <a:pt x="48924" y="493910"/>
                </a:lnTo>
                <a:lnTo>
                  <a:pt x="48924" y="491851"/>
                </a:lnTo>
                <a:lnTo>
                  <a:pt x="48780" y="488526"/>
                </a:lnTo>
                <a:lnTo>
                  <a:pt x="48635" y="484409"/>
                </a:lnTo>
                <a:lnTo>
                  <a:pt x="48491" y="479341"/>
                </a:lnTo>
                <a:lnTo>
                  <a:pt x="48202" y="473166"/>
                </a:lnTo>
                <a:lnTo>
                  <a:pt x="47914" y="466198"/>
                </a:lnTo>
                <a:lnTo>
                  <a:pt x="47625" y="458439"/>
                </a:lnTo>
                <a:lnTo>
                  <a:pt x="47336" y="449729"/>
                </a:lnTo>
                <a:lnTo>
                  <a:pt x="47048" y="440703"/>
                </a:lnTo>
                <a:lnTo>
                  <a:pt x="46759" y="430727"/>
                </a:lnTo>
                <a:lnTo>
                  <a:pt x="46182" y="420275"/>
                </a:lnTo>
                <a:lnTo>
                  <a:pt x="45893" y="409349"/>
                </a:lnTo>
                <a:lnTo>
                  <a:pt x="45460" y="397789"/>
                </a:lnTo>
                <a:lnTo>
                  <a:pt x="45172" y="386229"/>
                </a:lnTo>
                <a:lnTo>
                  <a:pt x="44739" y="374036"/>
                </a:lnTo>
                <a:lnTo>
                  <a:pt x="44306" y="361526"/>
                </a:lnTo>
                <a:lnTo>
                  <a:pt x="43873" y="348858"/>
                </a:lnTo>
                <a:lnTo>
                  <a:pt x="43584" y="336031"/>
                </a:lnTo>
                <a:lnTo>
                  <a:pt x="43151" y="323046"/>
                </a:lnTo>
                <a:lnTo>
                  <a:pt x="42574" y="309903"/>
                </a:lnTo>
                <a:lnTo>
                  <a:pt x="42285" y="296918"/>
                </a:lnTo>
                <a:lnTo>
                  <a:pt x="41997" y="283933"/>
                </a:lnTo>
                <a:lnTo>
                  <a:pt x="41564" y="271106"/>
                </a:lnTo>
                <a:lnTo>
                  <a:pt x="41275" y="258279"/>
                </a:lnTo>
                <a:lnTo>
                  <a:pt x="45749" y="257646"/>
                </a:lnTo>
                <a:lnTo>
                  <a:pt x="51233" y="256854"/>
                </a:lnTo>
                <a:lnTo>
                  <a:pt x="57439" y="256221"/>
                </a:lnTo>
                <a:lnTo>
                  <a:pt x="64366" y="255745"/>
                </a:lnTo>
                <a:close/>
                <a:moveTo>
                  <a:pt x="62927" y="130175"/>
                </a:moveTo>
                <a:lnTo>
                  <a:pt x="68378" y="130334"/>
                </a:lnTo>
                <a:lnTo>
                  <a:pt x="74259" y="130968"/>
                </a:lnTo>
                <a:lnTo>
                  <a:pt x="80571" y="132236"/>
                </a:lnTo>
                <a:lnTo>
                  <a:pt x="87313" y="133980"/>
                </a:lnTo>
                <a:lnTo>
                  <a:pt x="87313" y="134773"/>
                </a:lnTo>
                <a:lnTo>
                  <a:pt x="87313" y="136358"/>
                </a:lnTo>
                <a:lnTo>
                  <a:pt x="87313" y="139212"/>
                </a:lnTo>
                <a:lnTo>
                  <a:pt x="87313" y="142858"/>
                </a:lnTo>
                <a:lnTo>
                  <a:pt x="87313" y="147773"/>
                </a:lnTo>
                <a:lnTo>
                  <a:pt x="87313" y="153322"/>
                </a:lnTo>
                <a:lnTo>
                  <a:pt x="87313" y="159663"/>
                </a:lnTo>
                <a:lnTo>
                  <a:pt x="87313" y="167115"/>
                </a:lnTo>
                <a:lnTo>
                  <a:pt x="87313" y="175200"/>
                </a:lnTo>
                <a:lnTo>
                  <a:pt x="87313" y="183761"/>
                </a:lnTo>
                <a:lnTo>
                  <a:pt x="87313" y="193115"/>
                </a:lnTo>
                <a:lnTo>
                  <a:pt x="87313" y="203103"/>
                </a:lnTo>
                <a:lnTo>
                  <a:pt x="87313" y="213408"/>
                </a:lnTo>
                <a:lnTo>
                  <a:pt x="87313" y="224347"/>
                </a:lnTo>
                <a:lnTo>
                  <a:pt x="87313" y="235604"/>
                </a:lnTo>
                <a:lnTo>
                  <a:pt x="87313" y="247336"/>
                </a:lnTo>
                <a:lnTo>
                  <a:pt x="79280" y="246702"/>
                </a:lnTo>
                <a:lnTo>
                  <a:pt x="71677" y="246543"/>
                </a:lnTo>
                <a:lnTo>
                  <a:pt x="64505" y="246702"/>
                </a:lnTo>
                <a:lnTo>
                  <a:pt x="57619" y="247177"/>
                </a:lnTo>
                <a:lnTo>
                  <a:pt x="51307" y="247811"/>
                </a:lnTo>
                <a:lnTo>
                  <a:pt x="45856" y="248445"/>
                </a:lnTo>
                <a:lnTo>
                  <a:pt x="41122" y="249238"/>
                </a:lnTo>
                <a:lnTo>
                  <a:pt x="40836" y="235604"/>
                </a:lnTo>
                <a:lnTo>
                  <a:pt x="40549" y="222286"/>
                </a:lnTo>
                <a:lnTo>
                  <a:pt x="40405" y="209445"/>
                </a:lnTo>
                <a:lnTo>
                  <a:pt x="40118" y="197237"/>
                </a:lnTo>
                <a:lnTo>
                  <a:pt x="39975" y="185505"/>
                </a:lnTo>
                <a:lnTo>
                  <a:pt x="39831" y="174725"/>
                </a:lnTo>
                <a:lnTo>
                  <a:pt x="39688" y="164737"/>
                </a:lnTo>
                <a:lnTo>
                  <a:pt x="39688" y="155541"/>
                </a:lnTo>
                <a:lnTo>
                  <a:pt x="39688" y="147139"/>
                </a:lnTo>
                <a:lnTo>
                  <a:pt x="39688" y="140163"/>
                </a:lnTo>
                <a:lnTo>
                  <a:pt x="39831" y="133980"/>
                </a:lnTo>
                <a:lnTo>
                  <a:pt x="40118" y="133822"/>
                </a:lnTo>
                <a:lnTo>
                  <a:pt x="41409" y="133346"/>
                </a:lnTo>
                <a:lnTo>
                  <a:pt x="43418" y="132870"/>
                </a:lnTo>
                <a:lnTo>
                  <a:pt x="46000" y="132078"/>
                </a:lnTo>
                <a:lnTo>
                  <a:pt x="49299" y="131443"/>
                </a:lnTo>
                <a:lnTo>
                  <a:pt x="53316" y="130809"/>
                </a:lnTo>
                <a:lnTo>
                  <a:pt x="57906" y="130334"/>
                </a:lnTo>
                <a:close/>
                <a:moveTo>
                  <a:pt x="200631" y="77787"/>
                </a:moveTo>
                <a:lnTo>
                  <a:pt x="201940" y="133667"/>
                </a:lnTo>
                <a:lnTo>
                  <a:pt x="202231" y="135413"/>
                </a:lnTo>
                <a:lnTo>
                  <a:pt x="202812" y="137636"/>
                </a:lnTo>
                <a:lnTo>
                  <a:pt x="203248" y="140652"/>
                </a:lnTo>
                <a:lnTo>
                  <a:pt x="203976" y="144462"/>
                </a:lnTo>
                <a:lnTo>
                  <a:pt x="204848" y="149066"/>
                </a:lnTo>
                <a:lnTo>
                  <a:pt x="205575" y="154146"/>
                </a:lnTo>
                <a:lnTo>
                  <a:pt x="206448" y="160020"/>
                </a:lnTo>
                <a:lnTo>
                  <a:pt x="207320" y="166846"/>
                </a:lnTo>
                <a:lnTo>
                  <a:pt x="208338" y="174307"/>
                </a:lnTo>
                <a:lnTo>
                  <a:pt x="209211" y="182721"/>
                </a:lnTo>
                <a:lnTo>
                  <a:pt x="210229" y="191770"/>
                </a:lnTo>
                <a:lnTo>
                  <a:pt x="210956" y="201771"/>
                </a:lnTo>
                <a:lnTo>
                  <a:pt x="211974" y="212407"/>
                </a:lnTo>
                <a:lnTo>
                  <a:pt x="212701" y="223837"/>
                </a:lnTo>
                <a:lnTo>
                  <a:pt x="213573" y="236220"/>
                </a:lnTo>
                <a:lnTo>
                  <a:pt x="214155" y="249396"/>
                </a:lnTo>
                <a:lnTo>
                  <a:pt x="214737" y="263525"/>
                </a:lnTo>
                <a:lnTo>
                  <a:pt x="215318" y="278447"/>
                </a:lnTo>
                <a:lnTo>
                  <a:pt x="215609" y="294322"/>
                </a:lnTo>
                <a:lnTo>
                  <a:pt x="215900" y="310991"/>
                </a:lnTo>
                <a:lnTo>
                  <a:pt x="215900" y="328454"/>
                </a:lnTo>
                <a:lnTo>
                  <a:pt x="215900" y="346869"/>
                </a:lnTo>
                <a:lnTo>
                  <a:pt x="215609" y="366236"/>
                </a:lnTo>
                <a:lnTo>
                  <a:pt x="215173" y="386397"/>
                </a:lnTo>
                <a:lnTo>
                  <a:pt x="214446" y="407670"/>
                </a:lnTo>
                <a:lnTo>
                  <a:pt x="213719" y="429895"/>
                </a:lnTo>
                <a:lnTo>
                  <a:pt x="212410" y="452914"/>
                </a:lnTo>
                <a:lnTo>
                  <a:pt x="211101" y="476885"/>
                </a:lnTo>
                <a:lnTo>
                  <a:pt x="209356" y="501968"/>
                </a:lnTo>
                <a:lnTo>
                  <a:pt x="209356" y="504349"/>
                </a:lnTo>
                <a:lnTo>
                  <a:pt x="209211" y="507048"/>
                </a:lnTo>
                <a:lnTo>
                  <a:pt x="208338" y="509429"/>
                </a:lnTo>
                <a:lnTo>
                  <a:pt x="206884" y="511334"/>
                </a:lnTo>
                <a:lnTo>
                  <a:pt x="204994" y="512921"/>
                </a:lnTo>
                <a:lnTo>
                  <a:pt x="202521" y="513874"/>
                </a:lnTo>
                <a:lnTo>
                  <a:pt x="200049" y="514350"/>
                </a:lnTo>
                <a:lnTo>
                  <a:pt x="199904" y="514350"/>
                </a:lnTo>
                <a:lnTo>
                  <a:pt x="196850" y="513874"/>
                </a:lnTo>
                <a:lnTo>
                  <a:pt x="194378" y="512445"/>
                </a:lnTo>
                <a:lnTo>
                  <a:pt x="192342" y="510381"/>
                </a:lnTo>
                <a:lnTo>
                  <a:pt x="190888" y="507841"/>
                </a:lnTo>
                <a:lnTo>
                  <a:pt x="190452" y="504666"/>
                </a:lnTo>
                <a:lnTo>
                  <a:pt x="190015" y="491649"/>
                </a:lnTo>
                <a:lnTo>
                  <a:pt x="189579" y="486093"/>
                </a:lnTo>
                <a:lnTo>
                  <a:pt x="188997" y="479266"/>
                </a:lnTo>
                <a:lnTo>
                  <a:pt x="188270" y="471488"/>
                </a:lnTo>
                <a:lnTo>
                  <a:pt x="187689" y="462756"/>
                </a:lnTo>
                <a:lnTo>
                  <a:pt x="187107" y="453073"/>
                </a:lnTo>
                <a:lnTo>
                  <a:pt x="186234" y="442595"/>
                </a:lnTo>
                <a:lnTo>
                  <a:pt x="185507" y="431324"/>
                </a:lnTo>
                <a:lnTo>
                  <a:pt x="184635" y="419259"/>
                </a:lnTo>
                <a:lnTo>
                  <a:pt x="183908" y="406559"/>
                </a:lnTo>
                <a:lnTo>
                  <a:pt x="183035" y="393383"/>
                </a:lnTo>
                <a:lnTo>
                  <a:pt x="182308" y="379730"/>
                </a:lnTo>
                <a:lnTo>
                  <a:pt x="181581" y="365601"/>
                </a:lnTo>
                <a:lnTo>
                  <a:pt x="180854" y="350996"/>
                </a:lnTo>
                <a:lnTo>
                  <a:pt x="180272" y="336232"/>
                </a:lnTo>
                <a:lnTo>
                  <a:pt x="179545" y="321151"/>
                </a:lnTo>
                <a:lnTo>
                  <a:pt x="179109" y="305594"/>
                </a:lnTo>
                <a:lnTo>
                  <a:pt x="178673" y="290354"/>
                </a:lnTo>
                <a:lnTo>
                  <a:pt x="178382" y="274796"/>
                </a:lnTo>
                <a:lnTo>
                  <a:pt x="178091" y="259397"/>
                </a:lnTo>
                <a:lnTo>
                  <a:pt x="177800" y="244157"/>
                </a:lnTo>
                <a:lnTo>
                  <a:pt x="177800" y="229076"/>
                </a:lnTo>
                <a:lnTo>
                  <a:pt x="178091" y="213836"/>
                </a:lnTo>
                <a:lnTo>
                  <a:pt x="178382" y="199231"/>
                </a:lnTo>
                <a:lnTo>
                  <a:pt x="178818" y="184944"/>
                </a:lnTo>
                <a:lnTo>
                  <a:pt x="179400" y="170973"/>
                </a:lnTo>
                <a:lnTo>
                  <a:pt x="180272" y="157638"/>
                </a:lnTo>
                <a:lnTo>
                  <a:pt x="181145" y="144780"/>
                </a:lnTo>
                <a:lnTo>
                  <a:pt x="182453" y="132397"/>
                </a:lnTo>
                <a:lnTo>
                  <a:pt x="182744" y="132397"/>
                </a:lnTo>
                <a:lnTo>
                  <a:pt x="181726" y="78105"/>
                </a:lnTo>
                <a:close/>
                <a:moveTo>
                  <a:pt x="196978" y="28575"/>
                </a:moveTo>
                <a:lnTo>
                  <a:pt x="199826" y="28891"/>
                </a:lnTo>
                <a:lnTo>
                  <a:pt x="201961" y="29840"/>
                </a:lnTo>
                <a:lnTo>
                  <a:pt x="203670" y="31105"/>
                </a:lnTo>
                <a:lnTo>
                  <a:pt x="204951" y="33003"/>
                </a:lnTo>
                <a:lnTo>
                  <a:pt x="205663" y="35375"/>
                </a:lnTo>
                <a:lnTo>
                  <a:pt x="206233" y="37905"/>
                </a:lnTo>
                <a:lnTo>
                  <a:pt x="206375" y="40910"/>
                </a:lnTo>
                <a:lnTo>
                  <a:pt x="206233" y="44231"/>
                </a:lnTo>
                <a:lnTo>
                  <a:pt x="205663" y="47710"/>
                </a:lnTo>
                <a:lnTo>
                  <a:pt x="205094" y="51348"/>
                </a:lnTo>
                <a:lnTo>
                  <a:pt x="204239" y="55143"/>
                </a:lnTo>
                <a:lnTo>
                  <a:pt x="203527" y="58780"/>
                </a:lnTo>
                <a:lnTo>
                  <a:pt x="202388" y="62576"/>
                </a:lnTo>
                <a:lnTo>
                  <a:pt x="201534" y="66213"/>
                </a:lnTo>
                <a:lnTo>
                  <a:pt x="200395" y="69850"/>
                </a:lnTo>
                <a:lnTo>
                  <a:pt x="181744" y="69850"/>
                </a:lnTo>
                <a:lnTo>
                  <a:pt x="181601" y="69534"/>
                </a:lnTo>
                <a:lnTo>
                  <a:pt x="181032" y="68585"/>
                </a:lnTo>
                <a:lnTo>
                  <a:pt x="180320" y="67004"/>
                </a:lnTo>
                <a:lnTo>
                  <a:pt x="179323" y="64948"/>
                </a:lnTo>
                <a:lnTo>
                  <a:pt x="178184" y="62734"/>
                </a:lnTo>
                <a:lnTo>
                  <a:pt x="177188" y="60203"/>
                </a:lnTo>
                <a:lnTo>
                  <a:pt x="176191" y="57515"/>
                </a:lnTo>
                <a:lnTo>
                  <a:pt x="175479" y="54669"/>
                </a:lnTo>
                <a:lnTo>
                  <a:pt x="174767" y="51822"/>
                </a:lnTo>
                <a:lnTo>
                  <a:pt x="174625" y="49134"/>
                </a:lnTo>
                <a:lnTo>
                  <a:pt x="174767" y="46287"/>
                </a:lnTo>
                <a:lnTo>
                  <a:pt x="175479" y="43440"/>
                </a:lnTo>
                <a:lnTo>
                  <a:pt x="176761" y="40436"/>
                </a:lnTo>
                <a:lnTo>
                  <a:pt x="178184" y="37747"/>
                </a:lnTo>
                <a:lnTo>
                  <a:pt x="180320" y="35375"/>
                </a:lnTo>
                <a:lnTo>
                  <a:pt x="182740" y="33161"/>
                </a:lnTo>
                <a:lnTo>
                  <a:pt x="185730" y="31264"/>
                </a:lnTo>
                <a:lnTo>
                  <a:pt x="189147" y="29840"/>
                </a:lnTo>
                <a:lnTo>
                  <a:pt x="192849" y="28891"/>
                </a:lnTo>
                <a:close/>
                <a:moveTo>
                  <a:pt x="54687" y="0"/>
                </a:moveTo>
                <a:lnTo>
                  <a:pt x="55844" y="316"/>
                </a:lnTo>
                <a:lnTo>
                  <a:pt x="56278" y="948"/>
                </a:lnTo>
                <a:lnTo>
                  <a:pt x="56857" y="8215"/>
                </a:lnTo>
                <a:lnTo>
                  <a:pt x="57435" y="8215"/>
                </a:lnTo>
                <a:lnTo>
                  <a:pt x="57869" y="8373"/>
                </a:lnTo>
                <a:lnTo>
                  <a:pt x="58303" y="8531"/>
                </a:lnTo>
                <a:lnTo>
                  <a:pt x="58593" y="8847"/>
                </a:lnTo>
                <a:lnTo>
                  <a:pt x="59027" y="9163"/>
                </a:lnTo>
                <a:lnTo>
                  <a:pt x="59172" y="9637"/>
                </a:lnTo>
                <a:lnTo>
                  <a:pt x="59172" y="9795"/>
                </a:lnTo>
                <a:lnTo>
                  <a:pt x="59895" y="9479"/>
                </a:lnTo>
                <a:lnTo>
                  <a:pt x="61052" y="9163"/>
                </a:lnTo>
                <a:lnTo>
                  <a:pt x="61052" y="7899"/>
                </a:lnTo>
                <a:lnTo>
                  <a:pt x="61342" y="6951"/>
                </a:lnTo>
                <a:lnTo>
                  <a:pt x="61920" y="6161"/>
                </a:lnTo>
                <a:lnTo>
                  <a:pt x="63078" y="5529"/>
                </a:lnTo>
                <a:lnTo>
                  <a:pt x="64380" y="5371"/>
                </a:lnTo>
                <a:lnTo>
                  <a:pt x="65537" y="5371"/>
                </a:lnTo>
                <a:lnTo>
                  <a:pt x="66695" y="5687"/>
                </a:lnTo>
                <a:lnTo>
                  <a:pt x="67273" y="6319"/>
                </a:lnTo>
                <a:lnTo>
                  <a:pt x="67563" y="7425"/>
                </a:lnTo>
                <a:lnTo>
                  <a:pt x="68286" y="7425"/>
                </a:lnTo>
                <a:lnTo>
                  <a:pt x="68720" y="7425"/>
                </a:lnTo>
                <a:lnTo>
                  <a:pt x="69877" y="6635"/>
                </a:lnTo>
                <a:lnTo>
                  <a:pt x="71035" y="6477"/>
                </a:lnTo>
                <a:lnTo>
                  <a:pt x="72481" y="6477"/>
                </a:lnTo>
                <a:lnTo>
                  <a:pt x="72771" y="6161"/>
                </a:lnTo>
                <a:lnTo>
                  <a:pt x="73494" y="5845"/>
                </a:lnTo>
                <a:lnTo>
                  <a:pt x="73928" y="5529"/>
                </a:lnTo>
                <a:lnTo>
                  <a:pt x="75086" y="4897"/>
                </a:lnTo>
                <a:lnTo>
                  <a:pt x="76243" y="4581"/>
                </a:lnTo>
                <a:lnTo>
                  <a:pt x="77545" y="4581"/>
                </a:lnTo>
                <a:lnTo>
                  <a:pt x="78702" y="4739"/>
                </a:lnTo>
                <a:lnTo>
                  <a:pt x="79426" y="5371"/>
                </a:lnTo>
                <a:lnTo>
                  <a:pt x="79571" y="6161"/>
                </a:lnTo>
                <a:lnTo>
                  <a:pt x="79136" y="10111"/>
                </a:lnTo>
                <a:lnTo>
                  <a:pt x="80583" y="9795"/>
                </a:lnTo>
                <a:lnTo>
                  <a:pt x="81885" y="9795"/>
                </a:lnTo>
                <a:lnTo>
                  <a:pt x="82753" y="9953"/>
                </a:lnTo>
                <a:lnTo>
                  <a:pt x="83332" y="9321"/>
                </a:lnTo>
                <a:lnTo>
                  <a:pt x="84489" y="8689"/>
                </a:lnTo>
                <a:lnTo>
                  <a:pt x="85936" y="8373"/>
                </a:lnTo>
                <a:lnTo>
                  <a:pt x="87238" y="8057"/>
                </a:lnTo>
                <a:lnTo>
                  <a:pt x="87672" y="7267"/>
                </a:lnTo>
                <a:lnTo>
                  <a:pt x="88396" y="6477"/>
                </a:lnTo>
                <a:lnTo>
                  <a:pt x="89553" y="6003"/>
                </a:lnTo>
                <a:lnTo>
                  <a:pt x="90855" y="5687"/>
                </a:lnTo>
                <a:lnTo>
                  <a:pt x="91868" y="5687"/>
                </a:lnTo>
                <a:lnTo>
                  <a:pt x="93025" y="5845"/>
                </a:lnTo>
                <a:lnTo>
                  <a:pt x="93604" y="6477"/>
                </a:lnTo>
                <a:lnTo>
                  <a:pt x="93749" y="7425"/>
                </a:lnTo>
                <a:lnTo>
                  <a:pt x="93170" y="12480"/>
                </a:lnTo>
                <a:lnTo>
                  <a:pt x="93315" y="12796"/>
                </a:lnTo>
                <a:lnTo>
                  <a:pt x="93315" y="13270"/>
                </a:lnTo>
                <a:lnTo>
                  <a:pt x="93170" y="14060"/>
                </a:lnTo>
                <a:lnTo>
                  <a:pt x="93170" y="14850"/>
                </a:lnTo>
                <a:lnTo>
                  <a:pt x="94327" y="14692"/>
                </a:lnTo>
                <a:lnTo>
                  <a:pt x="95340" y="14692"/>
                </a:lnTo>
                <a:lnTo>
                  <a:pt x="96063" y="15166"/>
                </a:lnTo>
                <a:lnTo>
                  <a:pt x="96208" y="15956"/>
                </a:lnTo>
                <a:lnTo>
                  <a:pt x="95051" y="21327"/>
                </a:lnTo>
                <a:lnTo>
                  <a:pt x="96208" y="21011"/>
                </a:lnTo>
                <a:lnTo>
                  <a:pt x="97221" y="21169"/>
                </a:lnTo>
                <a:lnTo>
                  <a:pt x="98233" y="21485"/>
                </a:lnTo>
                <a:lnTo>
                  <a:pt x="98812" y="22117"/>
                </a:lnTo>
                <a:lnTo>
                  <a:pt x="98957" y="23065"/>
                </a:lnTo>
                <a:lnTo>
                  <a:pt x="98957" y="23697"/>
                </a:lnTo>
                <a:lnTo>
                  <a:pt x="100114" y="23381"/>
                </a:lnTo>
                <a:lnTo>
                  <a:pt x="101272" y="23223"/>
                </a:lnTo>
                <a:lnTo>
                  <a:pt x="102284" y="23381"/>
                </a:lnTo>
                <a:lnTo>
                  <a:pt x="103152" y="23697"/>
                </a:lnTo>
                <a:lnTo>
                  <a:pt x="103586" y="24329"/>
                </a:lnTo>
                <a:lnTo>
                  <a:pt x="103586" y="25277"/>
                </a:lnTo>
                <a:lnTo>
                  <a:pt x="102574" y="30174"/>
                </a:lnTo>
                <a:lnTo>
                  <a:pt x="103876" y="29858"/>
                </a:lnTo>
                <a:lnTo>
                  <a:pt x="105178" y="29700"/>
                </a:lnTo>
                <a:lnTo>
                  <a:pt x="106046" y="29858"/>
                </a:lnTo>
                <a:lnTo>
                  <a:pt x="106480" y="28910"/>
                </a:lnTo>
                <a:lnTo>
                  <a:pt x="106624" y="27804"/>
                </a:lnTo>
                <a:lnTo>
                  <a:pt x="107059" y="27014"/>
                </a:lnTo>
                <a:lnTo>
                  <a:pt x="107927" y="26382"/>
                </a:lnTo>
                <a:lnTo>
                  <a:pt x="109084" y="25908"/>
                </a:lnTo>
                <a:lnTo>
                  <a:pt x="110386" y="25751"/>
                </a:lnTo>
                <a:lnTo>
                  <a:pt x="111688" y="25593"/>
                </a:lnTo>
                <a:lnTo>
                  <a:pt x="112556" y="25751"/>
                </a:lnTo>
                <a:lnTo>
                  <a:pt x="113135" y="26224"/>
                </a:lnTo>
                <a:lnTo>
                  <a:pt x="113135" y="26856"/>
                </a:lnTo>
                <a:lnTo>
                  <a:pt x="110097" y="39653"/>
                </a:lnTo>
                <a:lnTo>
                  <a:pt x="110531" y="39495"/>
                </a:lnTo>
                <a:lnTo>
                  <a:pt x="111109" y="39653"/>
                </a:lnTo>
                <a:lnTo>
                  <a:pt x="111688" y="39811"/>
                </a:lnTo>
                <a:lnTo>
                  <a:pt x="111977" y="39969"/>
                </a:lnTo>
                <a:lnTo>
                  <a:pt x="112122" y="40285"/>
                </a:lnTo>
                <a:lnTo>
                  <a:pt x="112122" y="40759"/>
                </a:lnTo>
                <a:lnTo>
                  <a:pt x="111977" y="41233"/>
                </a:lnTo>
                <a:lnTo>
                  <a:pt x="111977" y="42023"/>
                </a:lnTo>
                <a:lnTo>
                  <a:pt x="112267" y="42023"/>
                </a:lnTo>
                <a:lnTo>
                  <a:pt x="112556" y="42181"/>
                </a:lnTo>
                <a:lnTo>
                  <a:pt x="112701" y="42339"/>
                </a:lnTo>
                <a:lnTo>
                  <a:pt x="112701" y="42497"/>
                </a:lnTo>
                <a:lnTo>
                  <a:pt x="111109" y="45498"/>
                </a:lnTo>
                <a:lnTo>
                  <a:pt x="110965" y="46446"/>
                </a:lnTo>
                <a:lnTo>
                  <a:pt x="110820" y="47552"/>
                </a:lnTo>
                <a:lnTo>
                  <a:pt x="111977" y="47552"/>
                </a:lnTo>
                <a:lnTo>
                  <a:pt x="112845" y="47868"/>
                </a:lnTo>
                <a:lnTo>
                  <a:pt x="113569" y="48500"/>
                </a:lnTo>
                <a:lnTo>
                  <a:pt x="113858" y="49448"/>
                </a:lnTo>
                <a:lnTo>
                  <a:pt x="114437" y="49448"/>
                </a:lnTo>
                <a:lnTo>
                  <a:pt x="114871" y="49448"/>
                </a:lnTo>
                <a:lnTo>
                  <a:pt x="115450" y="49606"/>
                </a:lnTo>
                <a:lnTo>
                  <a:pt x="115884" y="49764"/>
                </a:lnTo>
                <a:lnTo>
                  <a:pt x="116173" y="50080"/>
                </a:lnTo>
                <a:lnTo>
                  <a:pt x="116173" y="50396"/>
                </a:lnTo>
                <a:lnTo>
                  <a:pt x="116173" y="50712"/>
                </a:lnTo>
                <a:lnTo>
                  <a:pt x="115884" y="51185"/>
                </a:lnTo>
                <a:lnTo>
                  <a:pt x="115594" y="51817"/>
                </a:lnTo>
                <a:lnTo>
                  <a:pt x="115160" y="52291"/>
                </a:lnTo>
                <a:lnTo>
                  <a:pt x="115739" y="52449"/>
                </a:lnTo>
                <a:lnTo>
                  <a:pt x="116173" y="52449"/>
                </a:lnTo>
                <a:lnTo>
                  <a:pt x="116462" y="52607"/>
                </a:lnTo>
                <a:lnTo>
                  <a:pt x="116607" y="52923"/>
                </a:lnTo>
                <a:lnTo>
                  <a:pt x="116752" y="53081"/>
                </a:lnTo>
                <a:lnTo>
                  <a:pt x="116607" y="53555"/>
                </a:lnTo>
                <a:lnTo>
                  <a:pt x="112411" y="63192"/>
                </a:lnTo>
                <a:lnTo>
                  <a:pt x="113713" y="62876"/>
                </a:lnTo>
                <a:lnTo>
                  <a:pt x="114871" y="62718"/>
                </a:lnTo>
                <a:lnTo>
                  <a:pt x="116028" y="62876"/>
                </a:lnTo>
                <a:lnTo>
                  <a:pt x="116607" y="63192"/>
                </a:lnTo>
                <a:lnTo>
                  <a:pt x="116607" y="63982"/>
                </a:lnTo>
                <a:lnTo>
                  <a:pt x="116462" y="64298"/>
                </a:lnTo>
                <a:lnTo>
                  <a:pt x="116318" y="64772"/>
                </a:lnTo>
                <a:lnTo>
                  <a:pt x="116752" y="65088"/>
                </a:lnTo>
                <a:lnTo>
                  <a:pt x="117186" y="65246"/>
                </a:lnTo>
                <a:lnTo>
                  <a:pt x="117330" y="65562"/>
                </a:lnTo>
                <a:lnTo>
                  <a:pt x="117475" y="66036"/>
                </a:lnTo>
                <a:lnTo>
                  <a:pt x="117330" y="66509"/>
                </a:lnTo>
                <a:lnTo>
                  <a:pt x="117186" y="66983"/>
                </a:lnTo>
                <a:lnTo>
                  <a:pt x="114003" y="73303"/>
                </a:lnTo>
                <a:lnTo>
                  <a:pt x="111254" y="79622"/>
                </a:lnTo>
                <a:lnTo>
                  <a:pt x="109084" y="86415"/>
                </a:lnTo>
                <a:lnTo>
                  <a:pt x="106769" y="92892"/>
                </a:lnTo>
                <a:lnTo>
                  <a:pt x="104310" y="99527"/>
                </a:lnTo>
                <a:lnTo>
                  <a:pt x="92446" y="129859"/>
                </a:lnTo>
                <a:lnTo>
                  <a:pt x="89698" y="128911"/>
                </a:lnTo>
                <a:lnTo>
                  <a:pt x="81017" y="126700"/>
                </a:lnTo>
                <a:lnTo>
                  <a:pt x="72047" y="125278"/>
                </a:lnTo>
                <a:lnTo>
                  <a:pt x="63078" y="124804"/>
                </a:lnTo>
                <a:lnTo>
                  <a:pt x="58159" y="124962"/>
                </a:lnTo>
                <a:lnTo>
                  <a:pt x="53819" y="125278"/>
                </a:lnTo>
                <a:lnTo>
                  <a:pt x="49623" y="125910"/>
                </a:lnTo>
                <a:lnTo>
                  <a:pt x="46006" y="126542"/>
                </a:lnTo>
                <a:lnTo>
                  <a:pt x="42968" y="127332"/>
                </a:lnTo>
                <a:lnTo>
                  <a:pt x="40653" y="127963"/>
                </a:lnTo>
                <a:lnTo>
                  <a:pt x="38773" y="128595"/>
                </a:lnTo>
                <a:lnTo>
                  <a:pt x="37615" y="128911"/>
                </a:lnTo>
                <a:lnTo>
                  <a:pt x="37181" y="129227"/>
                </a:lnTo>
                <a:lnTo>
                  <a:pt x="34722" y="130175"/>
                </a:lnTo>
                <a:lnTo>
                  <a:pt x="29947" y="121328"/>
                </a:lnTo>
                <a:lnTo>
                  <a:pt x="25029" y="112481"/>
                </a:lnTo>
                <a:lnTo>
                  <a:pt x="20110" y="103635"/>
                </a:lnTo>
                <a:lnTo>
                  <a:pt x="15335" y="94946"/>
                </a:lnTo>
                <a:lnTo>
                  <a:pt x="10706" y="85941"/>
                </a:lnTo>
                <a:lnTo>
                  <a:pt x="6655" y="76778"/>
                </a:lnTo>
                <a:lnTo>
                  <a:pt x="3038" y="67457"/>
                </a:lnTo>
                <a:lnTo>
                  <a:pt x="0" y="57821"/>
                </a:lnTo>
                <a:lnTo>
                  <a:pt x="0" y="56715"/>
                </a:lnTo>
                <a:lnTo>
                  <a:pt x="579" y="55767"/>
                </a:lnTo>
                <a:lnTo>
                  <a:pt x="1736" y="55135"/>
                </a:lnTo>
                <a:lnTo>
                  <a:pt x="3038" y="54503"/>
                </a:lnTo>
                <a:lnTo>
                  <a:pt x="4196" y="54503"/>
                </a:lnTo>
                <a:lnTo>
                  <a:pt x="1157" y="45656"/>
                </a:lnTo>
                <a:lnTo>
                  <a:pt x="1447" y="45024"/>
                </a:lnTo>
                <a:lnTo>
                  <a:pt x="2315" y="44392"/>
                </a:lnTo>
                <a:lnTo>
                  <a:pt x="3906" y="43918"/>
                </a:lnTo>
                <a:lnTo>
                  <a:pt x="5498" y="43444"/>
                </a:lnTo>
                <a:lnTo>
                  <a:pt x="4774" y="41233"/>
                </a:lnTo>
                <a:lnTo>
                  <a:pt x="3906" y="39179"/>
                </a:lnTo>
                <a:lnTo>
                  <a:pt x="3906" y="37915"/>
                </a:lnTo>
                <a:lnTo>
                  <a:pt x="4774" y="36809"/>
                </a:lnTo>
                <a:lnTo>
                  <a:pt x="5932" y="36019"/>
                </a:lnTo>
                <a:lnTo>
                  <a:pt x="7523" y="35703"/>
                </a:lnTo>
                <a:lnTo>
                  <a:pt x="8970" y="35861"/>
                </a:lnTo>
                <a:lnTo>
                  <a:pt x="9982" y="35545"/>
                </a:lnTo>
                <a:lnTo>
                  <a:pt x="10995" y="35388"/>
                </a:lnTo>
                <a:lnTo>
                  <a:pt x="12153" y="34282"/>
                </a:lnTo>
                <a:lnTo>
                  <a:pt x="13455" y="33650"/>
                </a:lnTo>
                <a:lnTo>
                  <a:pt x="15046" y="33492"/>
                </a:lnTo>
                <a:lnTo>
                  <a:pt x="10272" y="25277"/>
                </a:lnTo>
                <a:lnTo>
                  <a:pt x="10272" y="24803"/>
                </a:lnTo>
                <a:lnTo>
                  <a:pt x="10995" y="24171"/>
                </a:lnTo>
                <a:lnTo>
                  <a:pt x="12153" y="23539"/>
                </a:lnTo>
                <a:lnTo>
                  <a:pt x="13599" y="23065"/>
                </a:lnTo>
                <a:lnTo>
                  <a:pt x="15046" y="22907"/>
                </a:lnTo>
                <a:lnTo>
                  <a:pt x="16059" y="23065"/>
                </a:lnTo>
                <a:lnTo>
                  <a:pt x="17071" y="22591"/>
                </a:lnTo>
                <a:lnTo>
                  <a:pt x="17940" y="22117"/>
                </a:lnTo>
                <a:lnTo>
                  <a:pt x="19242" y="21643"/>
                </a:lnTo>
                <a:lnTo>
                  <a:pt x="20544" y="21327"/>
                </a:lnTo>
                <a:lnTo>
                  <a:pt x="21701" y="21327"/>
                </a:lnTo>
                <a:lnTo>
                  <a:pt x="22714" y="21643"/>
                </a:lnTo>
                <a:lnTo>
                  <a:pt x="23148" y="22433"/>
                </a:lnTo>
                <a:lnTo>
                  <a:pt x="23148" y="23065"/>
                </a:lnTo>
                <a:lnTo>
                  <a:pt x="23292" y="23697"/>
                </a:lnTo>
                <a:lnTo>
                  <a:pt x="23437" y="23223"/>
                </a:lnTo>
                <a:lnTo>
                  <a:pt x="23582" y="22907"/>
                </a:lnTo>
                <a:lnTo>
                  <a:pt x="24160" y="22591"/>
                </a:lnTo>
                <a:lnTo>
                  <a:pt x="24739" y="22275"/>
                </a:lnTo>
                <a:lnTo>
                  <a:pt x="25318" y="21959"/>
                </a:lnTo>
                <a:lnTo>
                  <a:pt x="25029" y="16114"/>
                </a:lnTo>
                <a:lnTo>
                  <a:pt x="25173" y="14850"/>
                </a:lnTo>
                <a:lnTo>
                  <a:pt x="26186" y="14060"/>
                </a:lnTo>
                <a:lnTo>
                  <a:pt x="27343" y="13428"/>
                </a:lnTo>
                <a:lnTo>
                  <a:pt x="28501" y="13270"/>
                </a:lnTo>
                <a:lnTo>
                  <a:pt x="29803" y="13428"/>
                </a:lnTo>
                <a:lnTo>
                  <a:pt x="30960" y="13902"/>
                </a:lnTo>
                <a:lnTo>
                  <a:pt x="31539" y="13744"/>
                </a:lnTo>
                <a:lnTo>
                  <a:pt x="32118" y="13586"/>
                </a:lnTo>
                <a:lnTo>
                  <a:pt x="32841" y="13428"/>
                </a:lnTo>
                <a:lnTo>
                  <a:pt x="32407" y="11532"/>
                </a:lnTo>
                <a:lnTo>
                  <a:pt x="32696" y="10269"/>
                </a:lnTo>
                <a:lnTo>
                  <a:pt x="33275" y="9321"/>
                </a:lnTo>
                <a:lnTo>
                  <a:pt x="34432" y="8689"/>
                </a:lnTo>
                <a:lnTo>
                  <a:pt x="35445" y="8215"/>
                </a:lnTo>
                <a:lnTo>
                  <a:pt x="36747" y="8057"/>
                </a:lnTo>
                <a:lnTo>
                  <a:pt x="37904" y="8215"/>
                </a:lnTo>
                <a:lnTo>
                  <a:pt x="38773" y="8689"/>
                </a:lnTo>
                <a:lnTo>
                  <a:pt x="39062" y="9637"/>
                </a:lnTo>
                <a:lnTo>
                  <a:pt x="39062" y="10111"/>
                </a:lnTo>
                <a:lnTo>
                  <a:pt x="39207" y="10427"/>
                </a:lnTo>
                <a:lnTo>
                  <a:pt x="40653" y="9795"/>
                </a:lnTo>
                <a:lnTo>
                  <a:pt x="42100" y="9637"/>
                </a:lnTo>
                <a:lnTo>
                  <a:pt x="42389" y="8531"/>
                </a:lnTo>
                <a:lnTo>
                  <a:pt x="43257" y="7583"/>
                </a:lnTo>
                <a:lnTo>
                  <a:pt x="44415" y="6951"/>
                </a:lnTo>
                <a:lnTo>
                  <a:pt x="45717" y="6635"/>
                </a:lnTo>
                <a:lnTo>
                  <a:pt x="47164" y="6635"/>
                </a:lnTo>
                <a:lnTo>
                  <a:pt x="48176" y="7109"/>
                </a:lnTo>
                <a:lnTo>
                  <a:pt x="48755" y="7899"/>
                </a:lnTo>
                <a:lnTo>
                  <a:pt x="49044" y="7741"/>
                </a:lnTo>
                <a:lnTo>
                  <a:pt x="49478" y="7425"/>
                </a:lnTo>
                <a:lnTo>
                  <a:pt x="49912" y="7267"/>
                </a:lnTo>
                <a:lnTo>
                  <a:pt x="49478" y="2844"/>
                </a:lnTo>
                <a:lnTo>
                  <a:pt x="49768" y="1738"/>
                </a:lnTo>
                <a:lnTo>
                  <a:pt x="50780" y="1106"/>
                </a:lnTo>
                <a:lnTo>
                  <a:pt x="52083" y="474"/>
                </a:lnTo>
                <a:lnTo>
                  <a:pt x="53385" y="15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484" name="Group 333"/>
          <p:cNvGrpSpPr/>
          <p:nvPr/>
        </p:nvGrpSpPr>
        <p:grpSpPr>
          <a:xfrm>
            <a:off x="10583573" y="5199626"/>
            <a:ext cx="368300" cy="576263"/>
            <a:chOff x="11047413" y="3446463"/>
            <a:chExt cx="368300" cy="576263"/>
          </a:xfrm>
          <a:solidFill>
            <a:srgbClr val="000000"/>
          </a:solidFill>
        </p:grpSpPr>
        <p:sp>
          <p:nvSpPr>
            <p:cNvPr id="485" name="Freeform 334"/>
            <p:cNvSpPr>
              <a:spLocks/>
            </p:cNvSpPr>
            <p:nvPr/>
          </p:nvSpPr>
          <p:spPr bwMode="auto">
            <a:xfrm>
              <a:off x="11050588" y="3582988"/>
              <a:ext cx="361950" cy="439738"/>
            </a:xfrm>
            <a:custGeom>
              <a:avLst/>
              <a:gdLst>
                <a:gd name="T0" fmla="*/ 752 w 2054"/>
                <a:gd name="T1" fmla="*/ 3 h 2486"/>
                <a:gd name="T2" fmla="*/ 882 w 2054"/>
                <a:gd name="T3" fmla="*/ 14 h 2486"/>
                <a:gd name="T4" fmla="*/ 978 w 2054"/>
                <a:gd name="T5" fmla="*/ 24 h 2486"/>
                <a:gd name="T6" fmla="*/ 1066 w 2054"/>
                <a:gd name="T7" fmla="*/ 29 h 2486"/>
                <a:gd name="T8" fmla="*/ 1213 w 2054"/>
                <a:gd name="T9" fmla="*/ 19 h 2486"/>
                <a:gd name="T10" fmla="*/ 1379 w 2054"/>
                <a:gd name="T11" fmla="*/ 12 h 2486"/>
                <a:gd name="T12" fmla="*/ 1463 w 2054"/>
                <a:gd name="T13" fmla="*/ 24 h 2486"/>
                <a:gd name="T14" fmla="*/ 1483 w 2054"/>
                <a:gd name="T15" fmla="*/ 138 h 2486"/>
                <a:gd name="T16" fmla="*/ 1507 w 2054"/>
                <a:gd name="T17" fmla="*/ 299 h 2486"/>
                <a:gd name="T18" fmla="*/ 1525 w 2054"/>
                <a:gd name="T19" fmla="*/ 417 h 2486"/>
                <a:gd name="T20" fmla="*/ 1559 w 2054"/>
                <a:gd name="T21" fmla="*/ 693 h 2486"/>
                <a:gd name="T22" fmla="*/ 1625 w 2054"/>
                <a:gd name="T23" fmla="*/ 1042 h 2486"/>
                <a:gd name="T24" fmla="*/ 1733 w 2054"/>
                <a:gd name="T25" fmla="*/ 1439 h 2486"/>
                <a:gd name="T26" fmla="*/ 1893 w 2054"/>
                <a:gd name="T27" fmla="*/ 1862 h 2486"/>
                <a:gd name="T28" fmla="*/ 2053 w 2054"/>
                <a:gd name="T29" fmla="*/ 2185 h 2486"/>
                <a:gd name="T30" fmla="*/ 2014 w 2054"/>
                <a:gd name="T31" fmla="*/ 2217 h 2486"/>
                <a:gd name="T32" fmla="*/ 1945 w 2054"/>
                <a:gd name="T33" fmla="*/ 2247 h 2486"/>
                <a:gd name="T34" fmla="*/ 1878 w 2054"/>
                <a:gd name="T35" fmla="*/ 2262 h 2486"/>
                <a:gd name="T36" fmla="*/ 1853 w 2054"/>
                <a:gd name="T37" fmla="*/ 2316 h 2486"/>
                <a:gd name="T38" fmla="*/ 1859 w 2054"/>
                <a:gd name="T39" fmla="*/ 2360 h 2486"/>
                <a:gd name="T40" fmla="*/ 1824 w 2054"/>
                <a:gd name="T41" fmla="*/ 2382 h 2486"/>
                <a:gd name="T42" fmla="*/ 1761 w 2054"/>
                <a:gd name="T43" fmla="*/ 2399 h 2486"/>
                <a:gd name="T44" fmla="*/ 1702 w 2054"/>
                <a:gd name="T45" fmla="*/ 2420 h 2486"/>
                <a:gd name="T46" fmla="*/ 1617 w 2054"/>
                <a:gd name="T47" fmla="*/ 2421 h 2486"/>
                <a:gd name="T48" fmla="*/ 1549 w 2054"/>
                <a:gd name="T49" fmla="*/ 2394 h 2486"/>
                <a:gd name="T50" fmla="*/ 1499 w 2054"/>
                <a:gd name="T51" fmla="*/ 2343 h 2486"/>
                <a:gd name="T52" fmla="*/ 1485 w 2054"/>
                <a:gd name="T53" fmla="*/ 2446 h 2486"/>
                <a:gd name="T54" fmla="*/ 1429 w 2054"/>
                <a:gd name="T55" fmla="*/ 2462 h 2486"/>
                <a:gd name="T56" fmla="*/ 1335 w 2054"/>
                <a:gd name="T57" fmla="*/ 2481 h 2486"/>
                <a:gd name="T58" fmla="*/ 1245 w 2054"/>
                <a:gd name="T59" fmla="*/ 2484 h 2486"/>
                <a:gd name="T60" fmla="*/ 1157 w 2054"/>
                <a:gd name="T61" fmla="*/ 2481 h 2486"/>
                <a:gd name="T62" fmla="*/ 1091 w 2054"/>
                <a:gd name="T63" fmla="*/ 2476 h 2486"/>
                <a:gd name="T64" fmla="*/ 1027 w 2054"/>
                <a:gd name="T65" fmla="*/ 2399 h 2486"/>
                <a:gd name="T66" fmla="*/ 964 w 2054"/>
                <a:gd name="T67" fmla="*/ 2476 h 2486"/>
                <a:gd name="T68" fmla="*/ 898 w 2054"/>
                <a:gd name="T69" fmla="*/ 2481 h 2486"/>
                <a:gd name="T70" fmla="*/ 809 w 2054"/>
                <a:gd name="T71" fmla="*/ 2484 h 2486"/>
                <a:gd name="T72" fmla="*/ 720 w 2054"/>
                <a:gd name="T73" fmla="*/ 2481 h 2486"/>
                <a:gd name="T74" fmla="*/ 626 w 2054"/>
                <a:gd name="T75" fmla="*/ 2462 h 2486"/>
                <a:gd name="T76" fmla="*/ 570 w 2054"/>
                <a:gd name="T77" fmla="*/ 2446 h 2486"/>
                <a:gd name="T78" fmla="*/ 555 w 2054"/>
                <a:gd name="T79" fmla="*/ 2343 h 2486"/>
                <a:gd name="T80" fmla="*/ 505 w 2054"/>
                <a:gd name="T81" fmla="*/ 2394 h 2486"/>
                <a:gd name="T82" fmla="*/ 438 w 2054"/>
                <a:gd name="T83" fmla="*/ 2421 h 2486"/>
                <a:gd name="T84" fmla="*/ 353 w 2054"/>
                <a:gd name="T85" fmla="*/ 2420 h 2486"/>
                <a:gd name="T86" fmla="*/ 294 w 2054"/>
                <a:gd name="T87" fmla="*/ 2399 h 2486"/>
                <a:gd name="T88" fmla="*/ 230 w 2054"/>
                <a:gd name="T89" fmla="*/ 2382 h 2486"/>
                <a:gd name="T90" fmla="*/ 195 w 2054"/>
                <a:gd name="T91" fmla="*/ 2360 h 2486"/>
                <a:gd name="T92" fmla="*/ 201 w 2054"/>
                <a:gd name="T93" fmla="*/ 2316 h 2486"/>
                <a:gd name="T94" fmla="*/ 175 w 2054"/>
                <a:gd name="T95" fmla="*/ 2262 h 2486"/>
                <a:gd name="T96" fmla="*/ 110 w 2054"/>
                <a:gd name="T97" fmla="*/ 2247 h 2486"/>
                <a:gd name="T98" fmla="*/ 41 w 2054"/>
                <a:gd name="T99" fmla="*/ 2217 h 2486"/>
                <a:gd name="T100" fmla="*/ 2 w 2054"/>
                <a:gd name="T101" fmla="*/ 2185 h 2486"/>
                <a:gd name="T102" fmla="*/ 162 w 2054"/>
                <a:gd name="T103" fmla="*/ 1860 h 2486"/>
                <a:gd name="T104" fmla="*/ 323 w 2054"/>
                <a:gd name="T105" fmla="*/ 1435 h 2486"/>
                <a:gd name="T106" fmla="*/ 431 w 2054"/>
                <a:gd name="T107" fmla="*/ 1035 h 2486"/>
                <a:gd name="T108" fmla="*/ 497 w 2054"/>
                <a:gd name="T109" fmla="*/ 686 h 2486"/>
                <a:gd name="T110" fmla="*/ 531 w 2054"/>
                <a:gd name="T111" fmla="*/ 410 h 2486"/>
                <a:gd name="T112" fmla="*/ 541 w 2054"/>
                <a:gd name="T113" fmla="*/ 339 h 2486"/>
                <a:gd name="T114" fmla="*/ 554 w 2054"/>
                <a:gd name="T115" fmla="*/ 249 h 2486"/>
                <a:gd name="T116" fmla="*/ 571 w 2054"/>
                <a:gd name="T117" fmla="*/ 128 h 2486"/>
                <a:gd name="T118" fmla="*/ 580 w 2054"/>
                <a:gd name="T119" fmla="*/ 27 h 2486"/>
                <a:gd name="T120" fmla="*/ 632 w 2054"/>
                <a:gd name="T121" fmla="*/ 1 h 2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4" h="2486">
                  <a:moveTo>
                    <a:pt x="657" y="0"/>
                  </a:moveTo>
                  <a:lnTo>
                    <a:pt x="687" y="1"/>
                  </a:lnTo>
                  <a:lnTo>
                    <a:pt x="718" y="2"/>
                  </a:lnTo>
                  <a:lnTo>
                    <a:pt x="752" y="3"/>
                  </a:lnTo>
                  <a:lnTo>
                    <a:pt x="786" y="6"/>
                  </a:lnTo>
                  <a:lnTo>
                    <a:pt x="819" y="9"/>
                  </a:lnTo>
                  <a:lnTo>
                    <a:pt x="852" y="12"/>
                  </a:lnTo>
                  <a:lnTo>
                    <a:pt x="882" y="14"/>
                  </a:lnTo>
                  <a:lnTo>
                    <a:pt x="910" y="17"/>
                  </a:lnTo>
                  <a:lnTo>
                    <a:pt x="935" y="19"/>
                  </a:lnTo>
                  <a:lnTo>
                    <a:pt x="956" y="21"/>
                  </a:lnTo>
                  <a:lnTo>
                    <a:pt x="978" y="24"/>
                  </a:lnTo>
                  <a:lnTo>
                    <a:pt x="998" y="26"/>
                  </a:lnTo>
                  <a:lnTo>
                    <a:pt x="1015" y="27"/>
                  </a:lnTo>
                  <a:lnTo>
                    <a:pt x="1026" y="28"/>
                  </a:lnTo>
                  <a:lnTo>
                    <a:pt x="1066" y="29"/>
                  </a:lnTo>
                  <a:lnTo>
                    <a:pt x="1105" y="27"/>
                  </a:lnTo>
                  <a:lnTo>
                    <a:pt x="1147" y="24"/>
                  </a:lnTo>
                  <a:lnTo>
                    <a:pt x="1179" y="22"/>
                  </a:lnTo>
                  <a:lnTo>
                    <a:pt x="1213" y="19"/>
                  </a:lnTo>
                  <a:lnTo>
                    <a:pt x="1252" y="18"/>
                  </a:lnTo>
                  <a:lnTo>
                    <a:pt x="1297" y="16"/>
                  </a:lnTo>
                  <a:lnTo>
                    <a:pt x="1340" y="14"/>
                  </a:lnTo>
                  <a:lnTo>
                    <a:pt x="1379" y="12"/>
                  </a:lnTo>
                  <a:lnTo>
                    <a:pt x="1415" y="10"/>
                  </a:lnTo>
                  <a:lnTo>
                    <a:pt x="1439" y="9"/>
                  </a:lnTo>
                  <a:lnTo>
                    <a:pt x="1459" y="8"/>
                  </a:lnTo>
                  <a:lnTo>
                    <a:pt x="1463" y="24"/>
                  </a:lnTo>
                  <a:lnTo>
                    <a:pt x="1467" y="45"/>
                  </a:lnTo>
                  <a:lnTo>
                    <a:pt x="1472" y="72"/>
                  </a:lnTo>
                  <a:lnTo>
                    <a:pt x="1477" y="104"/>
                  </a:lnTo>
                  <a:lnTo>
                    <a:pt x="1483" y="138"/>
                  </a:lnTo>
                  <a:lnTo>
                    <a:pt x="1489" y="176"/>
                  </a:lnTo>
                  <a:lnTo>
                    <a:pt x="1494" y="215"/>
                  </a:lnTo>
                  <a:lnTo>
                    <a:pt x="1501" y="257"/>
                  </a:lnTo>
                  <a:lnTo>
                    <a:pt x="1507" y="299"/>
                  </a:lnTo>
                  <a:lnTo>
                    <a:pt x="1513" y="339"/>
                  </a:lnTo>
                  <a:lnTo>
                    <a:pt x="1518" y="380"/>
                  </a:lnTo>
                  <a:lnTo>
                    <a:pt x="1523" y="417"/>
                  </a:lnTo>
                  <a:lnTo>
                    <a:pt x="1525" y="417"/>
                  </a:lnTo>
                  <a:lnTo>
                    <a:pt x="1531" y="478"/>
                  </a:lnTo>
                  <a:lnTo>
                    <a:pt x="1538" y="545"/>
                  </a:lnTo>
                  <a:lnTo>
                    <a:pt x="1547" y="617"/>
                  </a:lnTo>
                  <a:lnTo>
                    <a:pt x="1559" y="693"/>
                  </a:lnTo>
                  <a:lnTo>
                    <a:pt x="1572" y="775"/>
                  </a:lnTo>
                  <a:lnTo>
                    <a:pt x="1587" y="860"/>
                  </a:lnTo>
                  <a:lnTo>
                    <a:pt x="1604" y="949"/>
                  </a:lnTo>
                  <a:lnTo>
                    <a:pt x="1625" y="1042"/>
                  </a:lnTo>
                  <a:lnTo>
                    <a:pt x="1647" y="1138"/>
                  </a:lnTo>
                  <a:lnTo>
                    <a:pt x="1673" y="1236"/>
                  </a:lnTo>
                  <a:lnTo>
                    <a:pt x="1701" y="1337"/>
                  </a:lnTo>
                  <a:lnTo>
                    <a:pt x="1733" y="1439"/>
                  </a:lnTo>
                  <a:lnTo>
                    <a:pt x="1767" y="1544"/>
                  </a:lnTo>
                  <a:lnTo>
                    <a:pt x="1805" y="1649"/>
                  </a:lnTo>
                  <a:lnTo>
                    <a:pt x="1847" y="1756"/>
                  </a:lnTo>
                  <a:lnTo>
                    <a:pt x="1893" y="1862"/>
                  </a:lnTo>
                  <a:lnTo>
                    <a:pt x="1943" y="1970"/>
                  </a:lnTo>
                  <a:lnTo>
                    <a:pt x="1997" y="2076"/>
                  </a:lnTo>
                  <a:lnTo>
                    <a:pt x="2054" y="2183"/>
                  </a:lnTo>
                  <a:lnTo>
                    <a:pt x="2053" y="2185"/>
                  </a:lnTo>
                  <a:lnTo>
                    <a:pt x="2046" y="2190"/>
                  </a:lnTo>
                  <a:lnTo>
                    <a:pt x="2038" y="2198"/>
                  </a:lnTo>
                  <a:lnTo>
                    <a:pt x="2027" y="2207"/>
                  </a:lnTo>
                  <a:lnTo>
                    <a:pt x="2014" y="2217"/>
                  </a:lnTo>
                  <a:lnTo>
                    <a:pt x="1999" y="2226"/>
                  </a:lnTo>
                  <a:lnTo>
                    <a:pt x="1981" y="2235"/>
                  </a:lnTo>
                  <a:lnTo>
                    <a:pt x="1963" y="2243"/>
                  </a:lnTo>
                  <a:lnTo>
                    <a:pt x="1945" y="2247"/>
                  </a:lnTo>
                  <a:lnTo>
                    <a:pt x="1925" y="2247"/>
                  </a:lnTo>
                  <a:lnTo>
                    <a:pt x="1907" y="2248"/>
                  </a:lnTo>
                  <a:lnTo>
                    <a:pt x="1892" y="2253"/>
                  </a:lnTo>
                  <a:lnTo>
                    <a:pt x="1878" y="2262"/>
                  </a:lnTo>
                  <a:lnTo>
                    <a:pt x="1869" y="2273"/>
                  </a:lnTo>
                  <a:lnTo>
                    <a:pt x="1861" y="2286"/>
                  </a:lnTo>
                  <a:lnTo>
                    <a:pt x="1856" y="2300"/>
                  </a:lnTo>
                  <a:lnTo>
                    <a:pt x="1853" y="2316"/>
                  </a:lnTo>
                  <a:lnTo>
                    <a:pt x="1853" y="2329"/>
                  </a:lnTo>
                  <a:lnTo>
                    <a:pt x="1854" y="2342"/>
                  </a:lnTo>
                  <a:lnTo>
                    <a:pt x="1858" y="2353"/>
                  </a:lnTo>
                  <a:lnTo>
                    <a:pt x="1859" y="2360"/>
                  </a:lnTo>
                  <a:lnTo>
                    <a:pt x="1856" y="2367"/>
                  </a:lnTo>
                  <a:lnTo>
                    <a:pt x="1849" y="2372"/>
                  </a:lnTo>
                  <a:lnTo>
                    <a:pt x="1838" y="2377"/>
                  </a:lnTo>
                  <a:lnTo>
                    <a:pt x="1824" y="2382"/>
                  </a:lnTo>
                  <a:lnTo>
                    <a:pt x="1809" y="2386"/>
                  </a:lnTo>
                  <a:lnTo>
                    <a:pt x="1793" y="2390"/>
                  </a:lnTo>
                  <a:lnTo>
                    <a:pt x="1777" y="2394"/>
                  </a:lnTo>
                  <a:lnTo>
                    <a:pt x="1761" y="2399"/>
                  </a:lnTo>
                  <a:lnTo>
                    <a:pt x="1746" y="2404"/>
                  </a:lnTo>
                  <a:lnTo>
                    <a:pt x="1734" y="2409"/>
                  </a:lnTo>
                  <a:lnTo>
                    <a:pt x="1719" y="2415"/>
                  </a:lnTo>
                  <a:lnTo>
                    <a:pt x="1702" y="2420"/>
                  </a:lnTo>
                  <a:lnTo>
                    <a:pt x="1682" y="2423"/>
                  </a:lnTo>
                  <a:lnTo>
                    <a:pt x="1660" y="2424"/>
                  </a:lnTo>
                  <a:lnTo>
                    <a:pt x="1638" y="2424"/>
                  </a:lnTo>
                  <a:lnTo>
                    <a:pt x="1617" y="2421"/>
                  </a:lnTo>
                  <a:lnTo>
                    <a:pt x="1596" y="2417"/>
                  </a:lnTo>
                  <a:lnTo>
                    <a:pt x="1577" y="2411"/>
                  </a:lnTo>
                  <a:lnTo>
                    <a:pt x="1562" y="2404"/>
                  </a:lnTo>
                  <a:lnTo>
                    <a:pt x="1549" y="2394"/>
                  </a:lnTo>
                  <a:lnTo>
                    <a:pt x="1534" y="2377"/>
                  </a:lnTo>
                  <a:lnTo>
                    <a:pt x="1522" y="2363"/>
                  </a:lnTo>
                  <a:lnTo>
                    <a:pt x="1511" y="2352"/>
                  </a:lnTo>
                  <a:lnTo>
                    <a:pt x="1499" y="2343"/>
                  </a:lnTo>
                  <a:lnTo>
                    <a:pt x="1487" y="2338"/>
                  </a:lnTo>
                  <a:lnTo>
                    <a:pt x="1473" y="2335"/>
                  </a:lnTo>
                  <a:lnTo>
                    <a:pt x="1488" y="2445"/>
                  </a:lnTo>
                  <a:lnTo>
                    <a:pt x="1485" y="2446"/>
                  </a:lnTo>
                  <a:lnTo>
                    <a:pt x="1477" y="2449"/>
                  </a:lnTo>
                  <a:lnTo>
                    <a:pt x="1465" y="2453"/>
                  </a:lnTo>
                  <a:lnTo>
                    <a:pt x="1449" y="2457"/>
                  </a:lnTo>
                  <a:lnTo>
                    <a:pt x="1429" y="2462"/>
                  </a:lnTo>
                  <a:lnTo>
                    <a:pt x="1408" y="2467"/>
                  </a:lnTo>
                  <a:lnTo>
                    <a:pt x="1384" y="2472"/>
                  </a:lnTo>
                  <a:lnTo>
                    <a:pt x="1359" y="2477"/>
                  </a:lnTo>
                  <a:lnTo>
                    <a:pt x="1335" y="2481"/>
                  </a:lnTo>
                  <a:lnTo>
                    <a:pt x="1310" y="2484"/>
                  </a:lnTo>
                  <a:lnTo>
                    <a:pt x="1287" y="2486"/>
                  </a:lnTo>
                  <a:lnTo>
                    <a:pt x="1264" y="2486"/>
                  </a:lnTo>
                  <a:lnTo>
                    <a:pt x="1245" y="2484"/>
                  </a:lnTo>
                  <a:lnTo>
                    <a:pt x="1222" y="2481"/>
                  </a:lnTo>
                  <a:lnTo>
                    <a:pt x="1199" y="2480"/>
                  </a:lnTo>
                  <a:lnTo>
                    <a:pt x="1178" y="2480"/>
                  </a:lnTo>
                  <a:lnTo>
                    <a:pt x="1157" y="2481"/>
                  </a:lnTo>
                  <a:lnTo>
                    <a:pt x="1137" y="2481"/>
                  </a:lnTo>
                  <a:lnTo>
                    <a:pt x="1120" y="2481"/>
                  </a:lnTo>
                  <a:lnTo>
                    <a:pt x="1104" y="2479"/>
                  </a:lnTo>
                  <a:lnTo>
                    <a:pt x="1091" y="2476"/>
                  </a:lnTo>
                  <a:lnTo>
                    <a:pt x="1080" y="2470"/>
                  </a:lnTo>
                  <a:lnTo>
                    <a:pt x="1072" y="2461"/>
                  </a:lnTo>
                  <a:lnTo>
                    <a:pt x="1067" y="2404"/>
                  </a:lnTo>
                  <a:lnTo>
                    <a:pt x="1027" y="2399"/>
                  </a:lnTo>
                  <a:lnTo>
                    <a:pt x="987" y="2404"/>
                  </a:lnTo>
                  <a:lnTo>
                    <a:pt x="982" y="2461"/>
                  </a:lnTo>
                  <a:lnTo>
                    <a:pt x="975" y="2470"/>
                  </a:lnTo>
                  <a:lnTo>
                    <a:pt x="964" y="2476"/>
                  </a:lnTo>
                  <a:lnTo>
                    <a:pt x="951" y="2479"/>
                  </a:lnTo>
                  <a:lnTo>
                    <a:pt x="935" y="2481"/>
                  </a:lnTo>
                  <a:lnTo>
                    <a:pt x="917" y="2481"/>
                  </a:lnTo>
                  <a:lnTo>
                    <a:pt x="898" y="2481"/>
                  </a:lnTo>
                  <a:lnTo>
                    <a:pt x="877" y="2480"/>
                  </a:lnTo>
                  <a:lnTo>
                    <a:pt x="855" y="2480"/>
                  </a:lnTo>
                  <a:lnTo>
                    <a:pt x="832" y="2481"/>
                  </a:lnTo>
                  <a:lnTo>
                    <a:pt x="809" y="2484"/>
                  </a:lnTo>
                  <a:lnTo>
                    <a:pt x="790" y="2486"/>
                  </a:lnTo>
                  <a:lnTo>
                    <a:pt x="768" y="2486"/>
                  </a:lnTo>
                  <a:lnTo>
                    <a:pt x="745" y="2484"/>
                  </a:lnTo>
                  <a:lnTo>
                    <a:pt x="720" y="2481"/>
                  </a:lnTo>
                  <a:lnTo>
                    <a:pt x="695" y="2477"/>
                  </a:lnTo>
                  <a:lnTo>
                    <a:pt x="670" y="2472"/>
                  </a:lnTo>
                  <a:lnTo>
                    <a:pt x="647" y="2467"/>
                  </a:lnTo>
                  <a:lnTo>
                    <a:pt x="626" y="2462"/>
                  </a:lnTo>
                  <a:lnTo>
                    <a:pt x="606" y="2457"/>
                  </a:lnTo>
                  <a:lnTo>
                    <a:pt x="590" y="2453"/>
                  </a:lnTo>
                  <a:lnTo>
                    <a:pt x="578" y="2449"/>
                  </a:lnTo>
                  <a:lnTo>
                    <a:pt x="570" y="2446"/>
                  </a:lnTo>
                  <a:lnTo>
                    <a:pt x="567" y="2445"/>
                  </a:lnTo>
                  <a:lnTo>
                    <a:pt x="582" y="2335"/>
                  </a:lnTo>
                  <a:lnTo>
                    <a:pt x="568" y="2338"/>
                  </a:lnTo>
                  <a:lnTo>
                    <a:pt x="555" y="2343"/>
                  </a:lnTo>
                  <a:lnTo>
                    <a:pt x="544" y="2352"/>
                  </a:lnTo>
                  <a:lnTo>
                    <a:pt x="533" y="2363"/>
                  </a:lnTo>
                  <a:lnTo>
                    <a:pt x="520" y="2377"/>
                  </a:lnTo>
                  <a:lnTo>
                    <a:pt x="505" y="2394"/>
                  </a:lnTo>
                  <a:lnTo>
                    <a:pt x="493" y="2404"/>
                  </a:lnTo>
                  <a:lnTo>
                    <a:pt x="477" y="2411"/>
                  </a:lnTo>
                  <a:lnTo>
                    <a:pt x="459" y="2417"/>
                  </a:lnTo>
                  <a:lnTo>
                    <a:pt x="438" y="2421"/>
                  </a:lnTo>
                  <a:lnTo>
                    <a:pt x="416" y="2424"/>
                  </a:lnTo>
                  <a:lnTo>
                    <a:pt x="394" y="2424"/>
                  </a:lnTo>
                  <a:lnTo>
                    <a:pt x="373" y="2423"/>
                  </a:lnTo>
                  <a:lnTo>
                    <a:pt x="353" y="2420"/>
                  </a:lnTo>
                  <a:lnTo>
                    <a:pt x="335" y="2415"/>
                  </a:lnTo>
                  <a:lnTo>
                    <a:pt x="321" y="2409"/>
                  </a:lnTo>
                  <a:lnTo>
                    <a:pt x="308" y="2404"/>
                  </a:lnTo>
                  <a:lnTo>
                    <a:pt x="294" y="2399"/>
                  </a:lnTo>
                  <a:lnTo>
                    <a:pt x="277" y="2394"/>
                  </a:lnTo>
                  <a:lnTo>
                    <a:pt x="261" y="2390"/>
                  </a:lnTo>
                  <a:lnTo>
                    <a:pt x="245" y="2386"/>
                  </a:lnTo>
                  <a:lnTo>
                    <a:pt x="230" y="2382"/>
                  </a:lnTo>
                  <a:lnTo>
                    <a:pt x="216" y="2377"/>
                  </a:lnTo>
                  <a:lnTo>
                    <a:pt x="206" y="2372"/>
                  </a:lnTo>
                  <a:lnTo>
                    <a:pt x="199" y="2367"/>
                  </a:lnTo>
                  <a:lnTo>
                    <a:pt x="195" y="2360"/>
                  </a:lnTo>
                  <a:lnTo>
                    <a:pt x="197" y="2353"/>
                  </a:lnTo>
                  <a:lnTo>
                    <a:pt x="200" y="2342"/>
                  </a:lnTo>
                  <a:lnTo>
                    <a:pt x="202" y="2330"/>
                  </a:lnTo>
                  <a:lnTo>
                    <a:pt x="201" y="2316"/>
                  </a:lnTo>
                  <a:lnTo>
                    <a:pt x="198" y="2300"/>
                  </a:lnTo>
                  <a:lnTo>
                    <a:pt x="193" y="2286"/>
                  </a:lnTo>
                  <a:lnTo>
                    <a:pt x="186" y="2273"/>
                  </a:lnTo>
                  <a:lnTo>
                    <a:pt x="175" y="2262"/>
                  </a:lnTo>
                  <a:lnTo>
                    <a:pt x="163" y="2253"/>
                  </a:lnTo>
                  <a:lnTo>
                    <a:pt x="148" y="2248"/>
                  </a:lnTo>
                  <a:lnTo>
                    <a:pt x="130" y="2247"/>
                  </a:lnTo>
                  <a:lnTo>
                    <a:pt x="110" y="2247"/>
                  </a:lnTo>
                  <a:lnTo>
                    <a:pt x="91" y="2243"/>
                  </a:lnTo>
                  <a:lnTo>
                    <a:pt x="74" y="2235"/>
                  </a:lnTo>
                  <a:lnTo>
                    <a:pt x="56" y="2226"/>
                  </a:lnTo>
                  <a:lnTo>
                    <a:pt x="41" y="2217"/>
                  </a:lnTo>
                  <a:lnTo>
                    <a:pt x="27" y="2207"/>
                  </a:lnTo>
                  <a:lnTo>
                    <a:pt x="16" y="2198"/>
                  </a:lnTo>
                  <a:lnTo>
                    <a:pt x="7" y="2190"/>
                  </a:lnTo>
                  <a:lnTo>
                    <a:pt x="2" y="2185"/>
                  </a:lnTo>
                  <a:lnTo>
                    <a:pt x="0" y="2183"/>
                  </a:lnTo>
                  <a:lnTo>
                    <a:pt x="58" y="2076"/>
                  </a:lnTo>
                  <a:lnTo>
                    <a:pt x="112" y="1969"/>
                  </a:lnTo>
                  <a:lnTo>
                    <a:pt x="162" y="1860"/>
                  </a:lnTo>
                  <a:lnTo>
                    <a:pt x="208" y="1753"/>
                  </a:lnTo>
                  <a:lnTo>
                    <a:pt x="250" y="1646"/>
                  </a:lnTo>
                  <a:lnTo>
                    <a:pt x="289" y="1539"/>
                  </a:lnTo>
                  <a:lnTo>
                    <a:pt x="323" y="1435"/>
                  </a:lnTo>
                  <a:lnTo>
                    <a:pt x="355" y="1331"/>
                  </a:lnTo>
                  <a:lnTo>
                    <a:pt x="383" y="1230"/>
                  </a:lnTo>
                  <a:lnTo>
                    <a:pt x="409" y="1132"/>
                  </a:lnTo>
                  <a:lnTo>
                    <a:pt x="431" y="1035"/>
                  </a:lnTo>
                  <a:lnTo>
                    <a:pt x="451" y="943"/>
                  </a:lnTo>
                  <a:lnTo>
                    <a:pt x="469" y="853"/>
                  </a:lnTo>
                  <a:lnTo>
                    <a:pt x="484" y="767"/>
                  </a:lnTo>
                  <a:lnTo>
                    <a:pt x="497" y="686"/>
                  </a:lnTo>
                  <a:lnTo>
                    <a:pt x="508" y="609"/>
                  </a:lnTo>
                  <a:lnTo>
                    <a:pt x="517" y="538"/>
                  </a:lnTo>
                  <a:lnTo>
                    <a:pt x="525" y="471"/>
                  </a:lnTo>
                  <a:lnTo>
                    <a:pt x="531" y="410"/>
                  </a:lnTo>
                  <a:lnTo>
                    <a:pt x="535" y="355"/>
                  </a:lnTo>
                  <a:lnTo>
                    <a:pt x="539" y="357"/>
                  </a:lnTo>
                  <a:lnTo>
                    <a:pt x="539" y="350"/>
                  </a:lnTo>
                  <a:lnTo>
                    <a:pt x="541" y="339"/>
                  </a:lnTo>
                  <a:lnTo>
                    <a:pt x="544" y="323"/>
                  </a:lnTo>
                  <a:lnTo>
                    <a:pt x="547" y="302"/>
                  </a:lnTo>
                  <a:lnTo>
                    <a:pt x="550" y="276"/>
                  </a:lnTo>
                  <a:lnTo>
                    <a:pt x="554" y="249"/>
                  </a:lnTo>
                  <a:lnTo>
                    <a:pt x="558" y="220"/>
                  </a:lnTo>
                  <a:lnTo>
                    <a:pt x="563" y="189"/>
                  </a:lnTo>
                  <a:lnTo>
                    <a:pt x="567" y="159"/>
                  </a:lnTo>
                  <a:lnTo>
                    <a:pt x="571" y="128"/>
                  </a:lnTo>
                  <a:lnTo>
                    <a:pt x="574" y="99"/>
                  </a:lnTo>
                  <a:lnTo>
                    <a:pt x="577" y="71"/>
                  </a:lnTo>
                  <a:lnTo>
                    <a:pt x="579" y="47"/>
                  </a:lnTo>
                  <a:lnTo>
                    <a:pt x="580" y="27"/>
                  </a:lnTo>
                  <a:lnTo>
                    <a:pt x="581" y="11"/>
                  </a:lnTo>
                  <a:lnTo>
                    <a:pt x="592" y="5"/>
                  </a:lnTo>
                  <a:lnTo>
                    <a:pt x="609" y="3"/>
                  </a:lnTo>
                  <a:lnTo>
                    <a:pt x="632" y="1"/>
                  </a:lnTo>
                  <a:lnTo>
                    <a:pt x="6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335"/>
            <p:cNvSpPr>
              <a:spLocks noEditPoints="1"/>
            </p:cNvSpPr>
            <p:nvPr/>
          </p:nvSpPr>
          <p:spPr bwMode="auto">
            <a:xfrm>
              <a:off x="11047413" y="3446463"/>
              <a:ext cx="368300" cy="381000"/>
            </a:xfrm>
            <a:custGeom>
              <a:avLst/>
              <a:gdLst>
                <a:gd name="T0" fmla="*/ 1016 w 2088"/>
                <a:gd name="T1" fmla="*/ 703 h 2156"/>
                <a:gd name="T2" fmla="*/ 1055 w 2088"/>
                <a:gd name="T3" fmla="*/ 729 h 2156"/>
                <a:gd name="T4" fmla="*/ 1063 w 2088"/>
                <a:gd name="T5" fmla="*/ 684 h 2156"/>
                <a:gd name="T6" fmla="*/ 1025 w 2088"/>
                <a:gd name="T7" fmla="*/ 592 h 2156"/>
                <a:gd name="T8" fmla="*/ 1034 w 2088"/>
                <a:gd name="T9" fmla="*/ 637 h 2156"/>
                <a:gd name="T10" fmla="*/ 1071 w 2088"/>
                <a:gd name="T11" fmla="*/ 612 h 2156"/>
                <a:gd name="T12" fmla="*/ 1044 w 2088"/>
                <a:gd name="T13" fmla="*/ 492 h 2156"/>
                <a:gd name="T14" fmla="*/ 1018 w 2088"/>
                <a:gd name="T15" fmla="*/ 531 h 2156"/>
                <a:gd name="T16" fmla="*/ 1063 w 2088"/>
                <a:gd name="T17" fmla="*/ 539 h 2156"/>
                <a:gd name="T18" fmla="*/ 1055 w 2088"/>
                <a:gd name="T19" fmla="*/ 494 h 2156"/>
                <a:gd name="T20" fmla="*/ 651 w 2088"/>
                <a:gd name="T21" fmla="*/ 150 h 2156"/>
                <a:gd name="T22" fmla="*/ 718 w 2088"/>
                <a:gd name="T23" fmla="*/ 323 h 2156"/>
                <a:gd name="T24" fmla="*/ 819 w 2088"/>
                <a:gd name="T25" fmla="*/ 417 h 2156"/>
                <a:gd name="T26" fmla="*/ 926 w 2088"/>
                <a:gd name="T27" fmla="*/ 457 h 2156"/>
                <a:gd name="T28" fmla="*/ 1010 w 2088"/>
                <a:gd name="T29" fmla="*/ 464 h 2156"/>
                <a:gd name="T30" fmla="*/ 1044 w 2088"/>
                <a:gd name="T31" fmla="*/ 461 h 2156"/>
                <a:gd name="T32" fmla="*/ 1079 w 2088"/>
                <a:gd name="T33" fmla="*/ 464 h 2156"/>
                <a:gd name="T34" fmla="*/ 1163 w 2088"/>
                <a:gd name="T35" fmla="*/ 457 h 2156"/>
                <a:gd name="T36" fmla="*/ 1269 w 2088"/>
                <a:gd name="T37" fmla="*/ 417 h 2156"/>
                <a:gd name="T38" fmla="*/ 1370 w 2088"/>
                <a:gd name="T39" fmla="*/ 323 h 2156"/>
                <a:gd name="T40" fmla="*/ 1438 w 2088"/>
                <a:gd name="T41" fmla="*/ 150 h 2156"/>
                <a:gd name="T42" fmla="*/ 1458 w 2088"/>
                <a:gd name="T43" fmla="*/ 1 h 2156"/>
                <a:gd name="T44" fmla="*/ 1534 w 2088"/>
                <a:gd name="T45" fmla="*/ 11 h 2156"/>
                <a:gd name="T46" fmla="*/ 1640 w 2088"/>
                <a:gd name="T47" fmla="*/ 59 h 2156"/>
                <a:gd name="T48" fmla="*/ 1724 w 2088"/>
                <a:gd name="T49" fmla="*/ 171 h 2156"/>
                <a:gd name="T50" fmla="*/ 1755 w 2088"/>
                <a:gd name="T51" fmla="*/ 309 h 2156"/>
                <a:gd name="T52" fmla="*/ 1800 w 2088"/>
                <a:gd name="T53" fmla="*/ 540 h 2156"/>
                <a:gd name="T54" fmla="*/ 1858 w 2088"/>
                <a:gd name="T55" fmla="*/ 844 h 2156"/>
                <a:gd name="T56" fmla="*/ 1921 w 2088"/>
                <a:gd name="T57" fmla="*/ 1182 h 2156"/>
                <a:gd name="T58" fmla="*/ 1983 w 2088"/>
                <a:gd name="T59" fmla="*/ 1513 h 2156"/>
                <a:gd name="T60" fmla="*/ 2037 w 2088"/>
                <a:gd name="T61" fmla="*/ 1798 h 2156"/>
                <a:gd name="T62" fmla="*/ 2075 w 2088"/>
                <a:gd name="T63" fmla="*/ 1999 h 2156"/>
                <a:gd name="T64" fmla="*/ 2088 w 2088"/>
                <a:gd name="T65" fmla="*/ 2074 h 2156"/>
                <a:gd name="T66" fmla="*/ 2066 w 2088"/>
                <a:gd name="T67" fmla="*/ 2096 h 2156"/>
                <a:gd name="T68" fmla="*/ 1977 w 2088"/>
                <a:gd name="T69" fmla="*/ 2137 h 2156"/>
                <a:gd name="T70" fmla="*/ 1578 w 2088"/>
                <a:gd name="T71" fmla="*/ 1151 h 2156"/>
                <a:gd name="T72" fmla="*/ 1543 w 2088"/>
                <a:gd name="T73" fmla="*/ 905 h 2156"/>
                <a:gd name="T74" fmla="*/ 1520 w 2088"/>
                <a:gd name="T75" fmla="*/ 786 h 2156"/>
                <a:gd name="T76" fmla="*/ 1502 w 2088"/>
                <a:gd name="T77" fmla="*/ 745 h 2156"/>
                <a:gd name="T78" fmla="*/ 1481 w 2088"/>
                <a:gd name="T79" fmla="*/ 741 h 2156"/>
                <a:gd name="T80" fmla="*/ 1355 w 2088"/>
                <a:gd name="T81" fmla="*/ 748 h 2156"/>
                <a:gd name="T82" fmla="*/ 1161 w 2088"/>
                <a:gd name="T83" fmla="*/ 758 h 2156"/>
                <a:gd name="T84" fmla="*/ 1018 w 2088"/>
                <a:gd name="T85" fmla="*/ 759 h 2156"/>
                <a:gd name="T86" fmla="*/ 806 w 2088"/>
                <a:gd name="T87" fmla="*/ 740 h 2156"/>
                <a:gd name="T88" fmla="*/ 617 w 2088"/>
                <a:gd name="T89" fmla="*/ 739 h 2156"/>
                <a:gd name="T90" fmla="*/ 554 w 2088"/>
                <a:gd name="T91" fmla="*/ 785 h 2156"/>
                <a:gd name="T92" fmla="*/ 545 w 2088"/>
                <a:gd name="T93" fmla="*/ 896 h 2156"/>
                <a:gd name="T94" fmla="*/ 523 w 2088"/>
                <a:gd name="T95" fmla="*/ 1053 h 2156"/>
                <a:gd name="T96" fmla="*/ 255 w 2088"/>
                <a:gd name="T97" fmla="*/ 2156 h 2156"/>
                <a:gd name="T98" fmla="*/ 86 w 2088"/>
                <a:gd name="T99" fmla="*/ 2130 h 2156"/>
                <a:gd name="T100" fmla="*/ 13 w 2088"/>
                <a:gd name="T101" fmla="*/ 2089 h 2156"/>
                <a:gd name="T102" fmla="*/ 1 w 2088"/>
                <a:gd name="T103" fmla="*/ 2071 h 2156"/>
                <a:gd name="T104" fmla="*/ 20 w 2088"/>
                <a:gd name="T105" fmla="*/ 1967 h 2156"/>
                <a:gd name="T106" fmla="*/ 61 w 2088"/>
                <a:gd name="T107" fmla="*/ 1746 h 2156"/>
                <a:gd name="T108" fmla="*/ 117 w 2088"/>
                <a:gd name="T109" fmla="*/ 1449 h 2156"/>
                <a:gd name="T110" fmla="*/ 180 w 2088"/>
                <a:gd name="T111" fmla="*/ 1113 h 2156"/>
                <a:gd name="T112" fmla="*/ 243 w 2088"/>
                <a:gd name="T113" fmla="*/ 779 h 2156"/>
                <a:gd name="T114" fmla="*/ 298 w 2088"/>
                <a:gd name="T115" fmla="*/ 487 h 2156"/>
                <a:gd name="T116" fmla="*/ 340 w 2088"/>
                <a:gd name="T117" fmla="*/ 275 h 2156"/>
                <a:gd name="T118" fmla="*/ 377 w 2088"/>
                <a:gd name="T119" fmla="*/ 142 h 2156"/>
                <a:gd name="T120" fmla="*/ 470 w 2088"/>
                <a:gd name="T121" fmla="*/ 45 h 2156"/>
                <a:gd name="T122" fmla="*/ 574 w 2088"/>
                <a:gd name="T123" fmla="*/ 7 h 2156"/>
                <a:gd name="T124" fmla="*/ 636 w 2088"/>
                <a:gd name="T125" fmla="*/ 0 h 2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88" h="2156">
                  <a:moveTo>
                    <a:pt x="1044" y="676"/>
                  </a:moveTo>
                  <a:lnTo>
                    <a:pt x="1034" y="678"/>
                  </a:lnTo>
                  <a:lnTo>
                    <a:pt x="1025" y="684"/>
                  </a:lnTo>
                  <a:lnTo>
                    <a:pt x="1018" y="692"/>
                  </a:lnTo>
                  <a:lnTo>
                    <a:pt x="1016" y="703"/>
                  </a:lnTo>
                  <a:lnTo>
                    <a:pt x="1018" y="713"/>
                  </a:lnTo>
                  <a:lnTo>
                    <a:pt x="1025" y="723"/>
                  </a:lnTo>
                  <a:lnTo>
                    <a:pt x="1034" y="729"/>
                  </a:lnTo>
                  <a:lnTo>
                    <a:pt x="1044" y="731"/>
                  </a:lnTo>
                  <a:lnTo>
                    <a:pt x="1055" y="729"/>
                  </a:lnTo>
                  <a:lnTo>
                    <a:pt x="1063" y="723"/>
                  </a:lnTo>
                  <a:lnTo>
                    <a:pt x="1069" y="713"/>
                  </a:lnTo>
                  <a:lnTo>
                    <a:pt x="1071" y="703"/>
                  </a:lnTo>
                  <a:lnTo>
                    <a:pt x="1069" y="692"/>
                  </a:lnTo>
                  <a:lnTo>
                    <a:pt x="1063" y="684"/>
                  </a:lnTo>
                  <a:lnTo>
                    <a:pt x="1055" y="678"/>
                  </a:lnTo>
                  <a:lnTo>
                    <a:pt x="1044" y="676"/>
                  </a:lnTo>
                  <a:close/>
                  <a:moveTo>
                    <a:pt x="1044" y="585"/>
                  </a:moveTo>
                  <a:lnTo>
                    <a:pt x="1034" y="587"/>
                  </a:lnTo>
                  <a:lnTo>
                    <a:pt x="1025" y="592"/>
                  </a:lnTo>
                  <a:lnTo>
                    <a:pt x="1018" y="601"/>
                  </a:lnTo>
                  <a:lnTo>
                    <a:pt x="1016" y="612"/>
                  </a:lnTo>
                  <a:lnTo>
                    <a:pt x="1018" y="622"/>
                  </a:lnTo>
                  <a:lnTo>
                    <a:pt x="1025" y="631"/>
                  </a:lnTo>
                  <a:lnTo>
                    <a:pt x="1034" y="637"/>
                  </a:lnTo>
                  <a:lnTo>
                    <a:pt x="1044" y="639"/>
                  </a:lnTo>
                  <a:lnTo>
                    <a:pt x="1055" y="637"/>
                  </a:lnTo>
                  <a:lnTo>
                    <a:pt x="1063" y="631"/>
                  </a:lnTo>
                  <a:lnTo>
                    <a:pt x="1069" y="622"/>
                  </a:lnTo>
                  <a:lnTo>
                    <a:pt x="1071" y="612"/>
                  </a:lnTo>
                  <a:lnTo>
                    <a:pt x="1069" y="601"/>
                  </a:lnTo>
                  <a:lnTo>
                    <a:pt x="1063" y="592"/>
                  </a:lnTo>
                  <a:lnTo>
                    <a:pt x="1055" y="587"/>
                  </a:lnTo>
                  <a:lnTo>
                    <a:pt x="1044" y="585"/>
                  </a:lnTo>
                  <a:close/>
                  <a:moveTo>
                    <a:pt x="1044" y="492"/>
                  </a:moveTo>
                  <a:lnTo>
                    <a:pt x="1034" y="494"/>
                  </a:lnTo>
                  <a:lnTo>
                    <a:pt x="1025" y="500"/>
                  </a:lnTo>
                  <a:lnTo>
                    <a:pt x="1018" y="510"/>
                  </a:lnTo>
                  <a:lnTo>
                    <a:pt x="1016" y="520"/>
                  </a:lnTo>
                  <a:lnTo>
                    <a:pt x="1018" y="531"/>
                  </a:lnTo>
                  <a:lnTo>
                    <a:pt x="1025" y="539"/>
                  </a:lnTo>
                  <a:lnTo>
                    <a:pt x="1034" y="545"/>
                  </a:lnTo>
                  <a:lnTo>
                    <a:pt x="1044" y="547"/>
                  </a:lnTo>
                  <a:lnTo>
                    <a:pt x="1055" y="545"/>
                  </a:lnTo>
                  <a:lnTo>
                    <a:pt x="1063" y="539"/>
                  </a:lnTo>
                  <a:lnTo>
                    <a:pt x="1069" y="531"/>
                  </a:lnTo>
                  <a:lnTo>
                    <a:pt x="1071" y="520"/>
                  </a:lnTo>
                  <a:lnTo>
                    <a:pt x="1069" y="510"/>
                  </a:lnTo>
                  <a:lnTo>
                    <a:pt x="1063" y="500"/>
                  </a:lnTo>
                  <a:lnTo>
                    <a:pt x="1055" y="494"/>
                  </a:lnTo>
                  <a:lnTo>
                    <a:pt x="1044" y="492"/>
                  </a:lnTo>
                  <a:close/>
                  <a:moveTo>
                    <a:pt x="638" y="0"/>
                  </a:moveTo>
                  <a:lnTo>
                    <a:pt x="639" y="55"/>
                  </a:lnTo>
                  <a:lnTo>
                    <a:pt x="644" y="105"/>
                  </a:lnTo>
                  <a:lnTo>
                    <a:pt x="651" y="150"/>
                  </a:lnTo>
                  <a:lnTo>
                    <a:pt x="660" y="193"/>
                  </a:lnTo>
                  <a:lnTo>
                    <a:pt x="672" y="231"/>
                  </a:lnTo>
                  <a:lnTo>
                    <a:pt x="685" y="265"/>
                  </a:lnTo>
                  <a:lnTo>
                    <a:pt x="701" y="295"/>
                  </a:lnTo>
                  <a:lnTo>
                    <a:pt x="718" y="323"/>
                  </a:lnTo>
                  <a:lnTo>
                    <a:pt x="736" y="347"/>
                  </a:lnTo>
                  <a:lnTo>
                    <a:pt x="756" y="369"/>
                  </a:lnTo>
                  <a:lnTo>
                    <a:pt x="776" y="388"/>
                  </a:lnTo>
                  <a:lnTo>
                    <a:pt x="797" y="404"/>
                  </a:lnTo>
                  <a:lnTo>
                    <a:pt x="819" y="417"/>
                  </a:lnTo>
                  <a:lnTo>
                    <a:pt x="841" y="428"/>
                  </a:lnTo>
                  <a:lnTo>
                    <a:pt x="863" y="439"/>
                  </a:lnTo>
                  <a:lnTo>
                    <a:pt x="884" y="446"/>
                  </a:lnTo>
                  <a:lnTo>
                    <a:pt x="905" y="452"/>
                  </a:lnTo>
                  <a:lnTo>
                    <a:pt x="926" y="457"/>
                  </a:lnTo>
                  <a:lnTo>
                    <a:pt x="945" y="460"/>
                  </a:lnTo>
                  <a:lnTo>
                    <a:pt x="963" y="462"/>
                  </a:lnTo>
                  <a:lnTo>
                    <a:pt x="981" y="463"/>
                  </a:lnTo>
                  <a:lnTo>
                    <a:pt x="996" y="464"/>
                  </a:lnTo>
                  <a:lnTo>
                    <a:pt x="1010" y="464"/>
                  </a:lnTo>
                  <a:lnTo>
                    <a:pt x="1022" y="463"/>
                  </a:lnTo>
                  <a:lnTo>
                    <a:pt x="1032" y="462"/>
                  </a:lnTo>
                  <a:lnTo>
                    <a:pt x="1038" y="462"/>
                  </a:lnTo>
                  <a:lnTo>
                    <a:pt x="1043" y="461"/>
                  </a:lnTo>
                  <a:lnTo>
                    <a:pt x="1044" y="461"/>
                  </a:lnTo>
                  <a:lnTo>
                    <a:pt x="1046" y="461"/>
                  </a:lnTo>
                  <a:lnTo>
                    <a:pt x="1050" y="462"/>
                  </a:lnTo>
                  <a:lnTo>
                    <a:pt x="1057" y="462"/>
                  </a:lnTo>
                  <a:lnTo>
                    <a:pt x="1066" y="463"/>
                  </a:lnTo>
                  <a:lnTo>
                    <a:pt x="1079" y="464"/>
                  </a:lnTo>
                  <a:lnTo>
                    <a:pt x="1092" y="464"/>
                  </a:lnTo>
                  <a:lnTo>
                    <a:pt x="1108" y="463"/>
                  </a:lnTo>
                  <a:lnTo>
                    <a:pt x="1124" y="462"/>
                  </a:lnTo>
                  <a:lnTo>
                    <a:pt x="1144" y="460"/>
                  </a:lnTo>
                  <a:lnTo>
                    <a:pt x="1163" y="457"/>
                  </a:lnTo>
                  <a:lnTo>
                    <a:pt x="1183" y="452"/>
                  </a:lnTo>
                  <a:lnTo>
                    <a:pt x="1204" y="446"/>
                  </a:lnTo>
                  <a:lnTo>
                    <a:pt x="1226" y="439"/>
                  </a:lnTo>
                  <a:lnTo>
                    <a:pt x="1248" y="428"/>
                  </a:lnTo>
                  <a:lnTo>
                    <a:pt x="1269" y="417"/>
                  </a:lnTo>
                  <a:lnTo>
                    <a:pt x="1290" y="404"/>
                  </a:lnTo>
                  <a:lnTo>
                    <a:pt x="1312" y="388"/>
                  </a:lnTo>
                  <a:lnTo>
                    <a:pt x="1332" y="369"/>
                  </a:lnTo>
                  <a:lnTo>
                    <a:pt x="1352" y="347"/>
                  </a:lnTo>
                  <a:lnTo>
                    <a:pt x="1370" y="323"/>
                  </a:lnTo>
                  <a:lnTo>
                    <a:pt x="1387" y="295"/>
                  </a:lnTo>
                  <a:lnTo>
                    <a:pt x="1402" y="265"/>
                  </a:lnTo>
                  <a:lnTo>
                    <a:pt x="1417" y="231"/>
                  </a:lnTo>
                  <a:lnTo>
                    <a:pt x="1428" y="193"/>
                  </a:lnTo>
                  <a:lnTo>
                    <a:pt x="1438" y="150"/>
                  </a:lnTo>
                  <a:lnTo>
                    <a:pt x="1445" y="105"/>
                  </a:lnTo>
                  <a:lnTo>
                    <a:pt x="1449" y="55"/>
                  </a:lnTo>
                  <a:lnTo>
                    <a:pt x="1450" y="0"/>
                  </a:lnTo>
                  <a:lnTo>
                    <a:pt x="1453" y="0"/>
                  </a:lnTo>
                  <a:lnTo>
                    <a:pt x="1458" y="1"/>
                  </a:lnTo>
                  <a:lnTo>
                    <a:pt x="1469" y="1"/>
                  </a:lnTo>
                  <a:lnTo>
                    <a:pt x="1481" y="2"/>
                  </a:lnTo>
                  <a:lnTo>
                    <a:pt x="1496" y="4"/>
                  </a:lnTo>
                  <a:lnTo>
                    <a:pt x="1514" y="7"/>
                  </a:lnTo>
                  <a:lnTo>
                    <a:pt x="1534" y="11"/>
                  </a:lnTo>
                  <a:lnTo>
                    <a:pt x="1554" y="18"/>
                  </a:lnTo>
                  <a:lnTo>
                    <a:pt x="1576" y="25"/>
                  </a:lnTo>
                  <a:lnTo>
                    <a:pt x="1597" y="34"/>
                  </a:lnTo>
                  <a:lnTo>
                    <a:pt x="1619" y="45"/>
                  </a:lnTo>
                  <a:lnTo>
                    <a:pt x="1640" y="59"/>
                  </a:lnTo>
                  <a:lnTo>
                    <a:pt x="1661" y="75"/>
                  </a:lnTo>
                  <a:lnTo>
                    <a:pt x="1679" y="95"/>
                  </a:lnTo>
                  <a:lnTo>
                    <a:pt x="1697" y="117"/>
                  </a:lnTo>
                  <a:lnTo>
                    <a:pt x="1712" y="142"/>
                  </a:lnTo>
                  <a:lnTo>
                    <a:pt x="1724" y="171"/>
                  </a:lnTo>
                  <a:lnTo>
                    <a:pt x="1733" y="203"/>
                  </a:lnTo>
                  <a:lnTo>
                    <a:pt x="1738" y="221"/>
                  </a:lnTo>
                  <a:lnTo>
                    <a:pt x="1743" y="246"/>
                  </a:lnTo>
                  <a:lnTo>
                    <a:pt x="1749" y="275"/>
                  </a:lnTo>
                  <a:lnTo>
                    <a:pt x="1755" y="309"/>
                  </a:lnTo>
                  <a:lnTo>
                    <a:pt x="1763" y="347"/>
                  </a:lnTo>
                  <a:lnTo>
                    <a:pt x="1771" y="391"/>
                  </a:lnTo>
                  <a:lnTo>
                    <a:pt x="1780" y="437"/>
                  </a:lnTo>
                  <a:lnTo>
                    <a:pt x="1789" y="487"/>
                  </a:lnTo>
                  <a:lnTo>
                    <a:pt x="1800" y="540"/>
                  </a:lnTo>
                  <a:lnTo>
                    <a:pt x="1811" y="597"/>
                  </a:lnTo>
                  <a:lnTo>
                    <a:pt x="1822" y="656"/>
                  </a:lnTo>
                  <a:lnTo>
                    <a:pt x="1833" y="717"/>
                  </a:lnTo>
                  <a:lnTo>
                    <a:pt x="1845" y="779"/>
                  </a:lnTo>
                  <a:lnTo>
                    <a:pt x="1858" y="844"/>
                  </a:lnTo>
                  <a:lnTo>
                    <a:pt x="1870" y="910"/>
                  </a:lnTo>
                  <a:lnTo>
                    <a:pt x="1883" y="977"/>
                  </a:lnTo>
                  <a:lnTo>
                    <a:pt x="1895" y="1045"/>
                  </a:lnTo>
                  <a:lnTo>
                    <a:pt x="1909" y="1113"/>
                  </a:lnTo>
                  <a:lnTo>
                    <a:pt x="1921" y="1182"/>
                  </a:lnTo>
                  <a:lnTo>
                    <a:pt x="1934" y="1250"/>
                  </a:lnTo>
                  <a:lnTo>
                    <a:pt x="1946" y="1317"/>
                  </a:lnTo>
                  <a:lnTo>
                    <a:pt x="1960" y="1384"/>
                  </a:lnTo>
                  <a:lnTo>
                    <a:pt x="1972" y="1449"/>
                  </a:lnTo>
                  <a:lnTo>
                    <a:pt x="1983" y="1513"/>
                  </a:lnTo>
                  <a:lnTo>
                    <a:pt x="1995" y="1575"/>
                  </a:lnTo>
                  <a:lnTo>
                    <a:pt x="2006" y="1635"/>
                  </a:lnTo>
                  <a:lnTo>
                    <a:pt x="2017" y="1693"/>
                  </a:lnTo>
                  <a:lnTo>
                    <a:pt x="2027" y="1746"/>
                  </a:lnTo>
                  <a:lnTo>
                    <a:pt x="2037" y="1798"/>
                  </a:lnTo>
                  <a:lnTo>
                    <a:pt x="2046" y="1847"/>
                  </a:lnTo>
                  <a:lnTo>
                    <a:pt x="2054" y="1890"/>
                  </a:lnTo>
                  <a:lnTo>
                    <a:pt x="2061" y="1931"/>
                  </a:lnTo>
                  <a:lnTo>
                    <a:pt x="2069" y="1967"/>
                  </a:lnTo>
                  <a:lnTo>
                    <a:pt x="2075" y="1999"/>
                  </a:lnTo>
                  <a:lnTo>
                    <a:pt x="2079" y="2025"/>
                  </a:lnTo>
                  <a:lnTo>
                    <a:pt x="2083" y="2046"/>
                  </a:lnTo>
                  <a:lnTo>
                    <a:pt x="2086" y="2062"/>
                  </a:lnTo>
                  <a:lnTo>
                    <a:pt x="2088" y="2071"/>
                  </a:lnTo>
                  <a:lnTo>
                    <a:pt x="2088" y="2074"/>
                  </a:lnTo>
                  <a:lnTo>
                    <a:pt x="2088" y="2075"/>
                  </a:lnTo>
                  <a:lnTo>
                    <a:pt x="2086" y="2078"/>
                  </a:lnTo>
                  <a:lnTo>
                    <a:pt x="2082" y="2083"/>
                  </a:lnTo>
                  <a:lnTo>
                    <a:pt x="2075" y="2089"/>
                  </a:lnTo>
                  <a:lnTo>
                    <a:pt x="2066" y="2096"/>
                  </a:lnTo>
                  <a:lnTo>
                    <a:pt x="2055" y="2104"/>
                  </a:lnTo>
                  <a:lnTo>
                    <a:pt x="2041" y="2113"/>
                  </a:lnTo>
                  <a:lnTo>
                    <a:pt x="2024" y="2121"/>
                  </a:lnTo>
                  <a:lnTo>
                    <a:pt x="2002" y="2130"/>
                  </a:lnTo>
                  <a:lnTo>
                    <a:pt x="1977" y="2137"/>
                  </a:lnTo>
                  <a:lnTo>
                    <a:pt x="1948" y="2144"/>
                  </a:lnTo>
                  <a:lnTo>
                    <a:pt x="1915" y="2150"/>
                  </a:lnTo>
                  <a:lnTo>
                    <a:pt x="1876" y="2154"/>
                  </a:lnTo>
                  <a:lnTo>
                    <a:pt x="1833" y="2156"/>
                  </a:lnTo>
                  <a:lnTo>
                    <a:pt x="1578" y="1151"/>
                  </a:lnTo>
                  <a:lnTo>
                    <a:pt x="1569" y="1090"/>
                  </a:lnTo>
                  <a:lnTo>
                    <a:pt x="1561" y="1035"/>
                  </a:lnTo>
                  <a:lnTo>
                    <a:pt x="1555" y="986"/>
                  </a:lnTo>
                  <a:lnTo>
                    <a:pt x="1549" y="944"/>
                  </a:lnTo>
                  <a:lnTo>
                    <a:pt x="1543" y="905"/>
                  </a:lnTo>
                  <a:lnTo>
                    <a:pt x="1537" y="873"/>
                  </a:lnTo>
                  <a:lnTo>
                    <a:pt x="1533" y="845"/>
                  </a:lnTo>
                  <a:lnTo>
                    <a:pt x="1528" y="821"/>
                  </a:lnTo>
                  <a:lnTo>
                    <a:pt x="1524" y="802"/>
                  </a:lnTo>
                  <a:lnTo>
                    <a:pt x="1520" y="786"/>
                  </a:lnTo>
                  <a:lnTo>
                    <a:pt x="1515" y="772"/>
                  </a:lnTo>
                  <a:lnTo>
                    <a:pt x="1511" y="762"/>
                  </a:lnTo>
                  <a:lnTo>
                    <a:pt x="1508" y="754"/>
                  </a:lnTo>
                  <a:lnTo>
                    <a:pt x="1505" y="749"/>
                  </a:lnTo>
                  <a:lnTo>
                    <a:pt x="1502" y="745"/>
                  </a:lnTo>
                  <a:lnTo>
                    <a:pt x="1498" y="743"/>
                  </a:lnTo>
                  <a:lnTo>
                    <a:pt x="1495" y="742"/>
                  </a:lnTo>
                  <a:lnTo>
                    <a:pt x="1492" y="741"/>
                  </a:lnTo>
                  <a:lnTo>
                    <a:pt x="1489" y="741"/>
                  </a:lnTo>
                  <a:lnTo>
                    <a:pt x="1481" y="741"/>
                  </a:lnTo>
                  <a:lnTo>
                    <a:pt x="1468" y="742"/>
                  </a:lnTo>
                  <a:lnTo>
                    <a:pt x="1450" y="743"/>
                  </a:lnTo>
                  <a:lnTo>
                    <a:pt x="1430" y="744"/>
                  </a:lnTo>
                  <a:lnTo>
                    <a:pt x="1394" y="746"/>
                  </a:lnTo>
                  <a:lnTo>
                    <a:pt x="1355" y="748"/>
                  </a:lnTo>
                  <a:lnTo>
                    <a:pt x="1312" y="750"/>
                  </a:lnTo>
                  <a:lnTo>
                    <a:pt x="1267" y="752"/>
                  </a:lnTo>
                  <a:lnTo>
                    <a:pt x="1228" y="753"/>
                  </a:lnTo>
                  <a:lnTo>
                    <a:pt x="1193" y="755"/>
                  </a:lnTo>
                  <a:lnTo>
                    <a:pt x="1161" y="758"/>
                  </a:lnTo>
                  <a:lnTo>
                    <a:pt x="1119" y="761"/>
                  </a:lnTo>
                  <a:lnTo>
                    <a:pt x="1082" y="762"/>
                  </a:lnTo>
                  <a:lnTo>
                    <a:pt x="1045" y="762"/>
                  </a:lnTo>
                  <a:lnTo>
                    <a:pt x="1034" y="761"/>
                  </a:lnTo>
                  <a:lnTo>
                    <a:pt x="1018" y="759"/>
                  </a:lnTo>
                  <a:lnTo>
                    <a:pt x="999" y="758"/>
                  </a:lnTo>
                  <a:lnTo>
                    <a:pt x="977" y="755"/>
                  </a:lnTo>
                  <a:lnTo>
                    <a:pt x="915" y="749"/>
                  </a:lnTo>
                  <a:lnTo>
                    <a:pt x="858" y="744"/>
                  </a:lnTo>
                  <a:lnTo>
                    <a:pt x="806" y="740"/>
                  </a:lnTo>
                  <a:lnTo>
                    <a:pt x="758" y="737"/>
                  </a:lnTo>
                  <a:lnTo>
                    <a:pt x="715" y="736"/>
                  </a:lnTo>
                  <a:lnTo>
                    <a:pt x="677" y="735"/>
                  </a:lnTo>
                  <a:lnTo>
                    <a:pt x="645" y="736"/>
                  </a:lnTo>
                  <a:lnTo>
                    <a:pt x="617" y="739"/>
                  </a:lnTo>
                  <a:lnTo>
                    <a:pt x="595" y="744"/>
                  </a:lnTo>
                  <a:lnTo>
                    <a:pt x="577" y="750"/>
                  </a:lnTo>
                  <a:lnTo>
                    <a:pt x="565" y="758"/>
                  </a:lnTo>
                  <a:lnTo>
                    <a:pt x="556" y="770"/>
                  </a:lnTo>
                  <a:lnTo>
                    <a:pt x="554" y="785"/>
                  </a:lnTo>
                  <a:lnTo>
                    <a:pt x="554" y="798"/>
                  </a:lnTo>
                  <a:lnTo>
                    <a:pt x="553" y="817"/>
                  </a:lnTo>
                  <a:lnTo>
                    <a:pt x="551" y="840"/>
                  </a:lnTo>
                  <a:lnTo>
                    <a:pt x="548" y="867"/>
                  </a:lnTo>
                  <a:lnTo>
                    <a:pt x="545" y="896"/>
                  </a:lnTo>
                  <a:lnTo>
                    <a:pt x="541" y="927"/>
                  </a:lnTo>
                  <a:lnTo>
                    <a:pt x="537" y="959"/>
                  </a:lnTo>
                  <a:lnTo>
                    <a:pt x="533" y="991"/>
                  </a:lnTo>
                  <a:lnTo>
                    <a:pt x="528" y="1023"/>
                  </a:lnTo>
                  <a:lnTo>
                    <a:pt x="523" y="1053"/>
                  </a:lnTo>
                  <a:lnTo>
                    <a:pt x="519" y="1082"/>
                  </a:lnTo>
                  <a:lnTo>
                    <a:pt x="516" y="1106"/>
                  </a:lnTo>
                  <a:lnTo>
                    <a:pt x="513" y="1126"/>
                  </a:lnTo>
                  <a:lnTo>
                    <a:pt x="517" y="1127"/>
                  </a:lnTo>
                  <a:lnTo>
                    <a:pt x="255" y="2156"/>
                  </a:lnTo>
                  <a:lnTo>
                    <a:pt x="212" y="2154"/>
                  </a:lnTo>
                  <a:lnTo>
                    <a:pt x="173" y="2150"/>
                  </a:lnTo>
                  <a:lnTo>
                    <a:pt x="140" y="2144"/>
                  </a:lnTo>
                  <a:lnTo>
                    <a:pt x="111" y="2137"/>
                  </a:lnTo>
                  <a:lnTo>
                    <a:pt x="86" y="2130"/>
                  </a:lnTo>
                  <a:lnTo>
                    <a:pt x="65" y="2121"/>
                  </a:lnTo>
                  <a:lnTo>
                    <a:pt x="47" y="2113"/>
                  </a:lnTo>
                  <a:lnTo>
                    <a:pt x="33" y="2104"/>
                  </a:lnTo>
                  <a:lnTo>
                    <a:pt x="21" y="2096"/>
                  </a:lnTo>
                  <a:lnTo>
                    <a:pt x="13" y="2089"/>
                  </a:lnTo>
                  <a:lnTo>
                    <a:pt x="7" y="2083"/>
                  </a:lnTo>
                  <a:lnTo>
                    <a:pt x="3" y="2078"/>
                  </a:lnTo>
                  <a:lnTo>
                    <a:pt x="1" y="2075"/>
                  </a:lnTo>
                  <a:lnTo>
                    <a:pt x="0" y="2074"/>
                  </a:lnTo>
                  <a:lnTo>
                    <a:pt x="1" y="2071"/>
                  </a:lnTo>
                  <a:lnTo>
                    <a:pt x="2" y="2062"/>
                  </a:lnTo>
                  <a:lnTo>
                    <a:pt x="5" y="2046"/>
                  </a:lnTo>
                  <a:lnTo>
                    <a:pt x="9" y="2025"/>
                  </a:lnTo>
                  <a:lnTo>
                    <a:pt x="14" y="1999"/>
                  </a:lnTo>
                  <a:lnTo>
                    <a:pt x="20" y="1967"/>
                  </a:lnTo>
                  <a:lnTo>
                    <a:pt x="26" y="1931"/>
                  </a:lnTo>
                  <a:lnTo>
                    <a:pt x="35" y="1890"/>
                  </a:lnTo>
                  <a:lnTo>
                    <a:pt x="43" y="1847"/>
                  </a:lnTo>
                  <a:lnTo>
                    <a:pt x="52" y="1798"/>
                  </a:lnTo>
                  <a:lnTo>
                    <a:pt x="61" y="1746"/>
                  </a:lnTo>
                  <a:lnTo>
                    <a:pt x="71" y="1693"/>
                  </a:lnTo>
                  <a:lnTo>
                    <a:pt x="82" y="1635"/>
                  </a:lnTo>
                  <a:lnTo>
                    <a:pt x="94" y="1575"/>
                  </a:lnTo>
                  <a:lnTo>
                    <a:pt x="105" y="1513"/>
                  </a:lnTo>
                  <a:lnTo>
                    <a:pt x="117" y="1449"/>
                  </a:lnTo>
                  <a:lnTo>
                    <a:pt x="129" y="1384"/>
                  </a:lnTo>
                  <a:lnTo>
                    <a:pt x="142" y="1317"/>
                  </a:lnTo>
                  <a:lnTo>
                    <a:pt x="154" y="1250"/>
                  </a:lnTo>
                  <a:lnTo>
                    <a:pt x="167" y="1182"/>
                  </a:lnTo>
                  <a:lnTo>
                    <a:pt x="180" y="1113"/>
                  </a:lnTo>
                  <a:lnTo>
                    <a:pt x="192" y="1045"/>
                  </a:lnTo>
                  <a:lnTo>
                    <a:pt x="206" y="977"/>
                  </a:lnTo>
                  <a:lnTo>
                    <a:pt x="218" y="910"/>
                  </a:lnTo>
                  <a:lnTo>
                    <a:pt x="231" y="844"/>
                  </a:lnTo>
                  <a:lnTo>
                    <a:pt x="243" y="779"/>
                  </a:lnTo>
                  <a:lnTo>
                    <a:pt x="255" y="717"/>
                  </a:lnTo>
                  <a:lnTo>
                    <a:pt x="267" y="656"/>
                  </a:lnTo>
                  <a:lnTo>
                    <a:pt x="278" y="597"/>
                  </a:lnTo>
                  <a:lnTo>
                    <a:pt x="288" y="540"/>
                  </a:lnTo>
                  <a:lnTo>
                    <a:pt x="298" y="487"/>
                  </a:lnTo>
                  <a:lnTo>
                    <a:pt x="309" y="437"/>
                  </a:lnTo>
                  <a:lnTo>
                    <a:pt x="318" y="391"/>
                  </a:lnTo>
                  <a:lnTo>
                    <a:pt x="326" y="347"/>
                  </a:lnTo>
                  <a:lnTo>
                    <a:pt x="333" y="309"/>
                  </a:lnTo>
                  <a:lnTo>
                    <a:pt x="340" y="275"/>
                  </a:lnTo>
                  <a:lnTo>
                    <a:pt x="346" y="246"/>
                  </a:lnTo>
                  <a:lnTo>
                    <a:pt x="351" y="221"/>
                  </a:lnTo>
                  <a:lnTo>
                    <a:pt x="355" y="203"/>
                  </a:lnTo>
                  <a:lnTo>
                    <a:pt x="365" y="171"/>
                  </a:lnTo>
                  <a:lnTo>
                    <a:pt x="377" y="142"/>
                  </a:lnTo>
                  <a:lnTo>
                    <a:pt x="391" y="117"/>
                  </a:lnTo>
                  <a:lnTo>
                    <a:pt x="408" y="95"/>
                  </a:lnTo>
                  <a:lnTo>
                    <a:pt x="428" y="75"/>
                  </a:lnTo>
                  <a:lnTo>
                    <a:pt x="448" y="59"/>
                  </a:lnTo>
                  <a:lnTo>
                    <a:pt x="470" y="45"/>
                  </a:lnTo>
                  <a:lnTo>
                    <a:pt x="491" y="34"/>
                  </a:lnTo>
                  <a:lnTo>
                    <a:pt x="513" y="25"/>
                  </a:lnTo>
                  <a:lnTo>
                    <a:pt x="535" y="18"/>
                  </a:lnTo>
                  <a:lnTo>
                    <a:pt x="555" y="11"/>
                  </a:lnTo>
                  <a:lnTo>
                    <a:pt x="574" y="7"/>
                  </a:lnTo>
                  <a:lnTo>
                    <a:pt x="592" y="4"/>
                  </a:lnTo>
                  <a:lnTo>
                    <a:pt x="607" y="2"/>
                  </a:lnTo>
                  <a:lnTo>
                    <a:pt x="619" y="1"/>
                  </a:lnTo>
                  <a:lnTo>
                    <a:pt x="629" y="1"/>
                  </a:lnTo>
                  <a:lnTo>
                    <a:pt x="636" y="0"/>
                  </a:lnTo>
                  <a:lnTo>
                    <a:pt x="6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0506957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2439632" y="1576951"/>
            <a:ext cx="59067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Еда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6" name="Freeform 57"/>
          <p:cNvSpPr>
            <a:spLocks noEditPoints="1"/>
          </p:cNvSpPr>
          <p:nvPr/>
        </p:nvSpPr>
        <p:spPr bwMode="auto">
          <a:xfrm>
            <a:off x="10447127" y="4382857"/>
            <a:ext cx="100013" cy="566737"/>
          </a:xfrm>
          <a:custGeom>
            <a:avLst/>
            <a:gdLst>
              <a:gd name="T0" fmla="*/ 250 w 567"/>
              <a:gd name="T1" fmla="*/ 2082 h 3216"/>
              <a:gd name="T2" fmla="*/ 227 w 567"/>
              <a:gd name="T3" fmla="*/ 2125 h 3216"/>
              <a:gd name="T4" fmla="*/ 250 w 567"/>
              <a:gd name="T5" fmla="*/ 2170 h 3216"/>
              <a:gd name="T6" fmla="*/ 301 w 567"/>
              <a:gd name="T7" fmla="*/ 2177 h 3216"/>
              <a:gd name="T8" fmla="*/ 337 w 567"/>
              <a:gd name="T9" fmla="*/ 2143 h 3216"/>
              <a:gd name="T10" fmla="*/ 330 w 567"/>
              <a:gd name="T11" fmla="*/ 2093 h 3216"/>
              <a:gd name="T12" fmla="*/ 284 w 567"/>
              <a:gd name="T13" fmla="*/ 2071 h 3216"/>
              <a:gd name="T14" fmla="*/ 250 w 567"/>
              <a:gd name="T15" fmla="*/ 1863 h 3216"/>
              <a:gd name="T16" fmla="*/ 227 w 567"/>
              <a:gd name="T17" fmla="*/ 1908 h 3216"/>
              <a:gd name="T18" fmla="*/ 250 w 567"/>
              <a:gd name="T19" fmla="*/ 1951 h 3216"/>
              <a:gd name="T20" fmla="*/ 301 w 567"/>
              <a:gd name="T21" fmla="*/ 1960 h 3216"/>
              <a:gd name="T22" fmla="*/ 337 w 567"/>
              <a:gd name="T23" fmla="*/ 1925 h 3216"/>
              <a:gd name="T24" fmla="*/ 330 w 567"/>
              <a:gd name="T25" fmla="*/ 1876 h 3216"/>
              <a:gd name="T26" fmla="*/ 284 w 567"/>
              <a:gd name="T27" fmla="*/ 1853 h 3216"/>
              <a:gd name="T28" fmla="*/ 90 w 567"/>
              <a:gd name="T29" fmla="*/ 10 h 3216"/>
              <a:gd name="T30" fmla="*/ 114 w 567"/>
              <a:gd name="T31" fmla="*/ 54 h 3216"/>
              <a:gd name="T32" fmla="*/ 124 w 567"/>
              <a:gd name="T33" fmla="*/ 820 h 3216"/>
              <a:gd name="T34" fmla="*/ 175 w 567"/>
              <a:gd name="T35" fmla="*/ 888 h 3216"/>
              <a:gd name="T36" fmla="*/ 227 w 567"/>
              <a:gd name="T37" fmla="*/ 54 h 3216"/>
              <a:gd name="T38" fmla="*/ 250 w 567"/>
              <a:gd name="T39" fmla="*/ 10 h 3216"/>
              <a:gd name="T40" fmla="*/ 301 w 567"/>
              <a:gd name="T41" fmla="*/ 3 h 3216"/>
              <a:gd name="T42" fmla="*/ 337 w 567"/>
              <a:gd name="T43" fmla="*/ 37 h 3216"/>
              <a:gd name="T44" fmla="*/ 368 w 567"/>
              <a:gd name="T45" fmla="*/ 904 h 3216"/>
              <a:gd name="T46" fmla="*/ 430 w 567"/>
              <a:gd name="T47" fmla="*/ 846 h 3216"/>
              <a:gd name="T48" fmla="*/ 453 w 567"/>
              <a:gd name="T49" fmla="*/ 763 h 3216"/>
              <a:gd name="T50" fmla="*/ 465 w 567"/>
              <a:gd name="T51" fmla="*/ 22 h 3216"/>
              <a:gd name="T52" fmla="*/ 510 w 567"/>
              <a:gd name="T53" fmla="*/ 0 h 3216"/>
              <a:gd name="T54" fmla="*/ 556 w 567"/>
              <a:gd name="T55" fmla="*/ 22 h 3216"/>
              <a:gd name="T56" fmla="*/ 567 w 567"/>
              <a:gd name="T57" fmla="*/ 763 h 3216"/>
              <a:gd name="T58" fmla="*/ 543 w 567"/>
              <a:gd name="T59" fmla="*/ 874 h 3216"/>
              <a:gd name="T60" fmla="*/ 476 w 567"/>
              <a:gd name="T61" fmla="*/ 963 h 3216"/>
              <a:gd name="T62" fmla="*/ 378 w 567"/>
              <a:gd name="T63" fmla="*/ 1020 h 3216"/>
              <a:gd name="T64" fmla="*/ 375 w 567"/>
              <a:gd name="T65" fmla="*/ 1600 h 3216"/>
              <a:gd name="T66" fmla="*/ 462 w 567"/>
              <a:gd name="T67" fmla="*/ 1664 h 3216"/>
              <a:gd name="T68" fmla="*/ 507 w 567"/>
              <a:gd name="T69" fmla="*/ 1761 h 3216"/>
              <a:gd name="T70" fmla="*/ 508 w 567"/>
              <a:gd name="T71" fmla="*/ 3033 h 3216"/>
              <a:gd name="T72" fmla="*/ 467 w 567"/>
              <a:gd name="T73" fmla="*/ 3126 h 3216"/>
              <a:gd name="T74" fmla="*/ 388 w 567"/>
              <a:gd name="T75" fmla="*/ 3192 h 3216"/>
              <a:gd name="T76" fmla="*/ 284 w 567"/>
              <a:gd name="T77" fmla="*/ 3216 h 3216"/>
              <a:gd name="T78" fmla="*/ 179 w 567"/>
              <a:gd name="T79" fmla="*/ 3192 h 3216"/>
              <a:gd name="T80" fmla="*/ 100 w 567"/>
              <a:gd name="T81" fmla="*/ 3126 h 3216"/>
              <a:gd name="T82" fmla="*/ 59 w 567"/>
              <a:gd name="T83" fmla="*/ 3033 h 3216"/>
              <a:gd name="T84" fmla="*/ 60 w 567"/>
              <a:gd name="T85" fmla="*/ 1761 h 3216"/>
              <a:gd name="T86" fmla="*/ 105 w 567"/>
              <a:gd name="T87" fmla="*/ 1664 h 3216"/>
              <a:gd name="T88" fmla="*/ 192 w 567"/>
              <a:gd name="T89" fmla="*/ 1600 h 3216"/>
              <a:gd name="T90" fmla="*/ 189 w 567"/>
              <a:gd name="T91" fmla="*/ 1020 h 3216"/>
              <a:gd name="T92" fmla="*/ 91 w 567"/>
              <a:gd name="T93" fmla="*/ 963 h 3216"/>
              <a:gd name="T94" fmla="*/ 24 w 567"/>
              <a:gd name="T95" fmla="*/ 874 h 3216"/>
              <a:gd name="T96" fmla="*/ 0 w 567"/>
              <a:gd name="T97" fmla="*/ 763 h 3216"/>
              <a:gd name="T98" fmla="*/ 11 w 567"/>
              <a:gd name="T99" fmla="*/ 22 h 3216"/>
              <a:gd name="T100" fmla="*/ 57 w 567"/>
              <a:gd name="T101" fmla="*/ 0 h 3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67" h="3216">
                <a:moveTo>
                  <a:pt x="284" y="2071"/>
                </a:moveTo>
                <a:lnTo>
                  <a:pt x="266" y="2074"/>
                </a:lnTo>
                <a:lnTo>
                  <a:pt x="250" y="2082"/>
                </a:lnTo>
                <a:lnTo>
                  <a:pt x="237" y="2093"/>
                </a:lnTo>
                <a:lnTo>
                  <a:pt x="230" y="2108"/>
                </a:lnTo>
                <a:lnTo>
                  <a:pt x="227" y="2125"/>
                </a:lnTo>
                <a:lnTo>
                  <a:pt x="230" y="2143"/>
                </a:lnTo>
                <a:lnTo>
                  <a:pt x="237" y="2158"/>
                </a:lnTo>
                <a:lnTo>
                  <a:pt x="250" y="2170"/>
                </a:lnTo>
                <a:lnTo>
                  <a:pt x="266" y="2177"/>
                </a:lnTo>
                <a:lnTo>
                  <a:pt x="284" y="2180"/>
                </a:lnTo>
                <a:lnTo>
                  <a:pt x="301" y="2177"/>
                </a:lnTo>
                <a:lnTo>
                  <a:pt x="317" y="2170"/>
                </a:lnTo>
                <a:lnTo>
                  <a:pt x="330" y="2158"/>
                </a:lnTo>
                <a:lnTo>
                  <a:pt x="337" y="2143"/>
                </a:lnTo>
                <a:lnTo>
                  <a:pt x="340" y="2125"/>
                </a:lnTo>
                <a:lnTo>
                  <a:pt x="337" y="2108"/>
                </a:lnTo>
                <a:lnTo>
                  <a:pt x="330" y="2093"/>
                </a:lnTo>
                <a:lnTo>
                  <a:pt x="317" y="2082"/>
                </a:lnTo>
                <a:lnTo>
                  <a:pt x="301" y="2074"/>
                </a:lnTo>
                <a:lnTo>
                  <a:pt x="284" y="2071"/>
                </a:lnTo>
                <a:close/>
                <a:moveTo>
                  <a:pt x="284" y="1853"/>
                </a:moveTo>
                <a:lnTo>
                  <a:pt x="266" y="1855"/>
                </a:lnTo>
                <a:lnTo>
                  <a:pt x="250" y="1863"/>
                </a:lnTo>
                <a:lnTo>
                  <a:pt x="237" y="1876"/>
                </a:lnTo>
                <a:lnTo>
                  <a:pt x="230" y="1891"/>
                </a:lnTo>
                <a:lnTo>
                  <a:pt x="227" y="1908"/>
                </a:lnTo>
                <a:lnTo>
                  <a:pt x="230" y="1925"/>
                </a:lnTo>
                <a:lnTo>
                  <a:pt x="237" y="1939"/>
                </a:lnTo>
                <a:lnTo>
                  <a:pt x="250" y="1951"/>
                </a:lnTo>
                <a:lnTo>
                  <a:pt x="266" y="1960"/>
                </a:lnTo>
                <a:lnTo>
                  <a:pt x="284" y="1963"/>
                </a:lnTo>
                <a:lnTo>
                  <a:pt x="301" y="1960"/>
                </a:lnTo>
                <a:lnTo>
                  <a:pt x="317" y="1951"/>
                </a:lnTo>
                <a:lnTo>
                  <a:pt x="330" y="1939"/>
                </a:lnTo>
                <a:lnTo>
                  <a:pt x="337" y="1925"/>
                </a:lnTo>
                <a:lnTo>
                  <a:pt x="340" y="1908"/>
                </a:lnTo>
                <a:lnTo>
                  <a:pt x="337" y="1891"/>
                </a:lnTo>
                <a:lnTo>
                  <a:pt x="330" y="1876"/>
                </a:lnTo>
                <a:lnTo>
                  <a:pt x="317" y="1863"/>
                </a:lnTo>
                <a:lnTo>
                  <a:pt x="301" y="1855"/>
                </a:lnTo>
                <a:lnTo>
                  <a:pt x="284" y="1853"/>
                </a:lnTo>
                <a:close/>
                <a:moveTo>
                  <a:pt x="57" y="0"/>
                </a:moveTo>
                <a:lnTo>
                  <a:pt x="75" y="3"/>
                </a:lnTo>
                <a:lnTo>
                  <a:pt x="90" y="10"/>
                </a:lnTo>
                <a:lnTo>
                  <a:pt x="102" y="22"/>
                </a:lnTo>
                <a:lnTo>
                  <a:pt x="111" y="37"/>
                </a:lnTo>
                <a:lnTo>
                  <a:pt x="114" y="54"/>
                </a:lnTo>
                <a:lnTo>
                  <a:pt x="114" y="763"/>
                </a:lnTo>
                <a:lnTo>
                  <a:pt x="116" y="792"/>
                </a:lnTo>
                <a:lnTo>
                  <a:pt x="124" y="820"/>
                </a:lnTo>
                <a:lnTo>
                  <a:pt x="137" y="846"/>
                </a:lnTo>
                <a:lnTo>
                  <a:pt x="154" y="869"/>
                </a:lnTo>
                <a:lnTo>
                  <a:pt x="175" y="888"/>
                </a:lnTo>
                <a:lnTo>
                  <a:pt x="199" y="904"/>
                </a:lnTo>
                <a:lnTo>
                  <a:pt x="227" y="916"/>
                </a:lnTo>
                <a:lnTo>
                  <a:pt x="227" y="54"/>
                </a:lnTo>
                <a:lnTo>
                  <a:pt x="230" y="37"/>
                </a:lnTo>
                <a:lnTo>
                  <a:pt x="237" y="22"/>
                </a:lnTo>
                <a:lnTo>
                  <a:pt x="250" y="10"/>
                </a:lnTo>
                <a:lnTo>
                  <a:pt x="266" y="3"/>
                </a:lnTo>
                <a:lnTo>
                  <a:pt x="284" y="0"/>
                </a:lnTo>
                <a:lnTo>
                  <a:pt x="301" y="3"/>
                </a:lnTo>
                <a:lnTo>
                  <a:pt x="317" y="10"/>
                </a:lnTo>
                <a:lnTo>
                  <a:pt x="330" y="22"/>
                </a:lnTo>
                <a:lnTo>
                  <a:pt x="337" y="37"/>
                </a:lnTo>
                <a:lnTo>
                  <a:pt x="340" y="54"/>
                </a:lnTo>
                <a:lnTo>
                  <a:pt x="340" y="916"/>
                </a:lnTo>
                <a:lnTo>
                  <a:pt x="368" y="904"/>
                </a:lnTo>
                <a:lnTo>
                  <a:pt x="392" y="888"/>
                </a:lnTo>
                <a:lnTo>
                  <a:pt x="413" y="869"/>
                </a:lnTo>
                <a:lnTo>
                  <a:pt x="430" y="846"/>
                </a:lnTo>
                <a:lnTo>
                  <a:pt x="443" y="820"/>
                </a:lnTo>
                <a:lnTo>
                  <a:pt x="451" y="792"/>
                </a:lnTo>
                <a:lnTo>
                  <a:pt x="453" y="763"/>
                </a:lnTo>
                <a:lnTo>
                  <a:pt x="453" y="54"/>
                </a:lnTo>
                <a:lnTo>
                  <a:pt x="456" y="37"/>
                </a:lnTo>
                <a:lnTo>
                  <a:pt x="465" y="22"/>
                </a:lnTo>
                <a:lnTo>
                  <a:pt x="477" y="10"/>
                </a:lnTo>
                <a:lnTo>
                  <a:pt x="492" y="3"/>
                </a:lnTo>
                <a:lnTo>
                  <a:pt x="510" y="0"/>
                </a:lnTo>
                <a:lnTo>
                  <a:pt x="528" y="3"/>
                </a:lnTo>
                <a:lnTo>
                  <a:pt x="544" y="10"/>
                </a:lnTo>
                <a:lnTo>
                  <a:pt x="556" y="22"/>
                </a:lnTo>
                <a:lnTo>
                  <a:pt x="565" y="37"/>
                </a:lnTo>
                <a:lnTo>
                  <a:pt x="567" y="54"/>
                </a:lnTo>
                <a:lnTo>
                  <a:pt x="567" y="763"/>
                </a:lnTo>
                <a:lnTo>
                  <a:pt x="565" y="801"/>
                </a:lnTo>
                <a:lnTo>
                  <a:pt x="556" y="838"/>
                </a:lnTo>
                <a:lnTo>
                  <a:pt x="543" y="874"/>
                </a:lnTo>
                <a:lnTo>
                  <a:pt x="525" y="906"/>
                </a:lnTo>
                <a:lnTo>
                  <a:pt x="503" y="937"/>
                </a:lnTo>
                <a:lnTo>
                  <a:pt x="476" y="963"/>
                </a:lnTo>
                <a:lnTo>
                  <a:pt x="447" y="986"/>
                </a:lnTo>
                <a:lnTo>
                  <a:pt x="414" y="1005"/>
                </a:lnTo>
                <a:lnTo>
                  <a:pt x="378" y="1020"/>
                </a:lnTo>
                <a:lnTo>
                  <a:pt x="340" y="1030"/>
                </a:lnTo>
                <a:lnTo>
                  <a:pt x="340" y="1588"/>
                </a:lnTo>
                <a:lnTo>
                  <a:pt x="375" y="1600"/>
                </a:lnTo>
                <a:lnTo>
                  <a:pt x="408" y="1618"/>
                </a:lnTo>
                <a:lnTo>
                  <a:pt x="437" y="1639"/>
                </a:lnTo>
                <a:lnTo>
                  <a:pt x="462" y="1664"/>
                </a:lnTo>
                <a:lnTo>
                  <a:pt x="483" y="1693"/>
                </a:lnTo>
                <a:lnTo>
                  <a:pt x="497" y="1726"/>
                </a:lnTo>
                <a:lnTo>
                  <a:pt x="507" y="1761"/>
                </a:lnTo>
                <a:lnTo>
                  <a:pt x="510" y="1799"/>
                </a:lnTo>
                <a:lnTo>
                  <a:pt x="510" y="2998"/>
                </a:lnTo>
                <a:lnTo>
                  <a:pt x="508" y="3033"/>
                </a:lnTo>
                <a:lnTo>
                  <a:pt x="498" y="3066"/>
                </a:lnTo>
                <a:lnTo>
                  <a:pt x="485" y="3098"/>
                </a:lnTo>
                <a:lnTo>
                  <a:pt x="467" y="3126"/>
                </a:lnTo>
                <a:lnTo>
                  <a:pt x="444" y="3151"/>
                </a:lnTo>
                <a:lnTo>
                  <a:pt x="417" y="3174"/>
                </a:lnTo>
                <a:lnTo>
                  <a:pt x="388" y="3192"/>
                </a:lnTo>
                <a:lnTo>
                  <a:pt x="355" y="3205"/>
                </a:lnTo>
                <a:lnTo>
                  <a:pt x="320" y="3213"/>
                </a:lnTo>
                <a:lnTo>
                  <a:pt x="284" y="3216"/>
                </a:lnTo>
                <a:lnTo>
                  <a:pt x="247" y="3213"/>
                </a:lnTo>
                <a:lnTo>
                  <a:pt x="212" y="3205"/>
                </a:lnTo>
                <a:lnTo>
                  <a:pt x="179" y="3192"/>
                </a:lnTo>
                <a:lnTo>
                  <a:pt x="150" y="3174"/>
                </a:lnTo>
                <a:lnTo>
                  <a:pt x="123" y="3151"/>
                </a:lnTo>
                <a:lnTo>
                  <a:pt x="100" y="3126"/>
                </a:lnTo>
                <a:lnTo>
                  <a:pt x="82" y="3098"/>
                </a:lnTo>
                <a:lnTo>
                  <a:pt x="69" y="3066"/>
                </a:lnTo>
                <a:lnTo>
                  <a:pt x="59" y="3033"/>
                </a:lnTo>
                <a:lnTo>
                  <a:pt x="57" y="2998"/>
                </a:lnTo>
                <a:lnTo>
                  <a:pt x="57" y="1799"/>
                </a:lnTo>
                <a:lnTo>
                  <a:pt x="60" y="1761"/>
                </a:lnTo>
                <a:lnTo>
                  <a:pt x="70" y="1726"/>
                </a:lnTo>
                <a:lnTo>
                  <a:pt x="84" y="1693"/>
                </a:lnTo>
                <a:lnTo>
                  <a:pt x="105" y="1664"/>
                </a:lnTo>
                <a:lnTo>
                  <a:pt x="130" y="1639"/>
                </a:lnTo>
                <a:lnTo>
                  <a:pt x="159" y="1618"/>
                </a:lnTo>
                <a:lnTo>
                  <a:pt x="192" y="1600"/>
                </a:lnTo>
                <a:lnTo>
                  <a:pt x="227" y="1588"/>
                </a:lnTo>
                <a:lnTo>
                  <a:pt x="227" y="1030"/>
                </a:lnTo>
                <a:lnTo>
                  <a:pt x="189" y="1020"/>
                </a:lnTo>
                <a:lnTo>
                  <a:pt x="153" y="1005"/>
                </a:lnTo>
                <a:lnTo>
                  <a:pt x="120" y="986"/>
                </a:lnTo>
                <a:lnTo>
                  <a:pt x="91" y="963"/>
                </a:lnTo>
                <a:lnTo>
                  <a:pt x="64" y="937"/>
                </a:lnTo>
                <a:lnTo>
                  <a:pt x="42" y="906"/>
                </a:lnTo>
                <a:lnTo>
                  <a:pt x="24" y="874"/>
                </a:lnTo>
                <a:lnTo>
                  <a:pt x="11" y="838"/>
                </a:lnTo>
                <a:lnTo>
                  <a:pt x="2" y="801"/>
                </a:lnTo>
                <a:lnTo>
                  <a:pt x="0" y="763"/>
                </a:lnTo>
                <a:lnTo>
                  <a:pt x="0" y="54"/>
                </a:lnTo>
                <a:lnTo>
                  <a:pt x="2" y="37"/>
                </a:lnTo>
                <a:lnTo>
                  <a:pt x="11" y="22"/>
                </a:lnTo>
                <a:lnTo>
                  <a:pt x="23" y="10"/>
                </a:lnTo>
                <a:lnTo>
                  <a:pt x="39" y="3"/>
                </a:lnTo>
                <a:lnTo>
                  <a:pt x="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62"/>
          <p:cNvSpPr>
            <a:spLocks noEditPoints="1"/>
          </p:cNvSpPr>
          <p:nvPr/>
        </p:nvSpPr>
        <p:spPr bwMode="auto">
          <a:xfrm>
            <a:off x="9318752" y="4425719"/>
            <a:ext cx="485775" cy="482600"/>
          </a:xfrm>
          <a:custGeom>
            <a:avLst/>
            <a:gdLst>
              <a:gd name="T0" fmla="*/ 2134 w 3371"/>
              <a:gd name="T1" fmla="*/ 2210 h 3353"/>
              <a:gd name="T2" fmla="*/ 1984 w 3371"/>
              <a:gd name="T3" fmla="*/ 2380 h 3353"/>
              <a:gd name="T4" fmla="*/ 2203 w 3371"/>
              <a:gd name="T5" fmla="*/ 2765 h 3353"/>
              <a:gd name="T6" fmla="*/ 2422 w 3371"/>
              <a:gd name="T7" fmla="*/ 2690 h 3353"/>
              <a:gd name="T8" fmla="*/ 2550 w 3371"/>
              <a:gd name="T9" fmla="*/ 2503 h 3353"/>
              <a:gd name="T10" fmla="*/ 877 w 3371"/>
              <a:gd name="T11" fmla="*/ 2161 h 3353"/>
              <a:gd name="T12" fmla="*/ 926 w 3371"/>
              <a:gd name="T13" fmla="*/ 2588 h 3353"/>
              <a:gd name="T14" fmla="*/ 1097 w 3371"/>
              <a:gd name="T15" fmla="*/ 2737 h 3353"/>
              <a:gd name="T16" fmla="*/ 1484 w 3371"/>
              <a:gd name="T17" fmla="*/ 2520 h 3353"/>
              <a:gd name="T18" fmla="*/ 1409 w 3371"/>
              <a:gd name="T19" fmla="*/ 2301 h 3353"/>
              <a:gd name="T20" fmla="*/ 1220 w 3371"/>
              <a:gd name="T21" fmla="*/ 2174 h 3353"/>
              <a:gd name="T22" fmla="*/ 1512 w 3371"/>
              <a:gd name="T23" fmla="*/ 1784 h 3353"/>
              <a:gd name="T24" fmla="*/ 1411 w 3371"/>
              <a:gd name="T25" fmla="*/ 1974 h 3353"/>
              <a:gd name="T26" fmla="*/ 1437 w 3371"/>
              <a:gd name="T27" fmla="*/ 2182 h 3353"/>
              <a:gd name="T28" fmla="*/ 1860 w 3371"/>
              <a:gd name="T29" fmla="*/ 2290 h 3353"/>
              <a:gd name="T30" fmla="*/ 1960 w 3371"/>
              <a:gd name="T31" fmla="*/ 2100 h 3353"/>
              <a:gd name="T32" fmla="*/ 1934 w 3371"/>
              <a:gd name="T33" fmla="*/ 1892 h 3353"/>
              <a:gd name="T34" fmla="*/ 719 w 3371"/>
              <a:gd name="T35" fmla="*/ 873 h 3353"/>
              <a:gd name="T36" fmla="*/ 486 w 3371"/>
              <a:gd name="T37" fmla="*/ 935 h 3353"/>
              <a:gd name="T38" fmla="*/ 353 w 3371"/>
              <a:gd name="T39" fmla="*/ 1073 h 3353"/>
              <a:gd name="T40" fmla="*/ 351 w 3371"/>
              <a:gd name="T41" fmla="*/ 1158 h 3353"/>
              <a:gd name="T42" fmla="*/ 897 w 3371"/>
              <a:gd name="T43" fmla="*/ 1245 h 3353"/>
              <a:gd name="T44" fmla="*/ 1218 w 3371"/>
              <a:gd name="T45" fmla="*/ 1275 h 3353"/>
              <a:gd name="T46" fmla="*/ 1644 w 3371"/>
              <a:gd name="T47" fmla="*/ 1286 h 3353"/>
              <a:gd name="T48" fmla="*/ 2097 w 3371"/>
              <a:gd name="T49" fmla="*/ 1273 h 3353"/>
              <a:gd name="T50" fmla="*/ 2359 w 3371"/>
              <a:gd name="T51" fmla="*/ 1248 h 3353"/>
              <a:gd name="T52" fmla="*/ 2955 w 3371"/>
              <a:gd name="T53" fmla="*/ 1146 h 3353"/>
              <a:gd name="T54" fmla="*/ 2904 w 3371"/>
              <a:gd name="T55" fmla="*/ 1012 h 3353"/>
              <a:gd name="T56" fmla="*/ 2725 w 3371"/>
              <a:gd name="T57" fmla="*/ 896 h 3353"/>
              <a:gd name="T58" fmla="*/ 1652 w 3371"/>
              <a:gd name="T59" fmla="*/ 0 h 3353"/>
              <a:gd name="T60" fmla="*/ 1946 w 3371"/>
              <a:gd name="T61" fmla="*/ 77 h 3353"/>
              <a:gd name="T62" fmla="*/ 2241 w 3371"/>
              <a:gd name="T63" fmla="*/ 249 h 3353"/>
              <a:gd name="T64" fmla="*/ 2463 w 3371"/>
              <a:gd name="T65" fmla="*/ 457 h 3353"/>
              <a:gd name="T66" fmla="*/ 2610 w 3371"/>
              <a:gd name="T67" fmla="*/ 647 h 3353"/>
              <a:gd name="T68" fmla="*/ 2731 w 3371"/>
              <a:gd name="T69" fmla="*/ 759 h 3353"/>
              <a:gd name="T70" fmla="*/ 2968 w 3371"/>
              <a:gd name="T71" fmla="*/ 886 h 3353"/>
              <a:gd name="T72" fmla="*/ 3086 w 3371"/>
              <a:gd name="T73" fmla="*/ 1088 h 3353"/>
              <a:gd name="T74" fmla="*/ 3067 w 3371"/>
              <a:gd name="T75" fmla="*/ 1220 h 3353"/>
              <a:gd name="T76" fmla="*/ 2950 w 3371"/>
              <a:gd name="T77" fmla="*/ 1297 h 3353"/>
              <a:gd name="T78" fmla="*/ 3355 w 3371"/>
              <a:gd name="T79" fmla="*/ 3044 h 3353"/>
              <a:gd name="T80" fmla="*/ 3358 w 3371"/>
              <a:gd name="T81" fmla="*/ 3178 h 3353"/>
              <a:gd name="T82" fmla="*/ 3262 w 3371"/>
              <a:gd name="T83" fmla="*/ 3270 h 3353"/>
              <a:gd name="T84" fmla="*/ 2819 w 3371"/>
              <a:gd name="T85" fmla="*/ 3227 h 3353"/>
              <a:gd name="T86" fmla="*/ 2214 w 3371"/>
              <a:gd name="T87" fmla="*/ 3325 h 3353"/>
              <a:gd name="T88" fmla="*/ 1299 w 3371"/>
              <a:gd name="T89" fmla="*/ 3339 h 3353"/>
              <a:gd name="T90" fmla="*/ 539 w 3371"/>
              <a:gd name="T91" fmla="*/ 3227 h 3353"/>
              <a:gd name="T92" fmla="*/ 70 w 3371"/>
              <a:gd name="T93" fmla="*/ 3249 h 3353"/>
              <a:gd name="T94" fmla="*/ 0 w 3371"/>
              <a:gd name="T95" fmla="*/ 3123 h 3353"/>
              <a:gd name="T96" fmla="*/ 49 w 3371"/>
              <a:gd name="T97" fmla="*/ 2999 h 3353"/>
              <a:gd name="T98" fmla="*/ 351 w 3371"/>
              <a:gd name="T99" fmla="*/ 1299 h 3353"/>
              <a:gd name="T100" fmla="*/ 228 w 3371"/>
              <a:gd name="T101" fmla="*/ 1223 h 3353"/>
              <a:gd name="T102" fmla="*/ 208 w 3371"/>
              <a:gd name="T103" fmla="*/ 1091 h 3353"/>
              <a:gd name="T104" fmla="*/ 312 w 3371"/>
              <a:gd name="T105" fmla="*/ 898 h 3353"/>
              <a:gd name="T106" fmla="*/ 526 w 3371"/>
              <a:gd name="T107" fmla="*/ 770 h 3353"/>
              <a:gd name="T108" fmla="*/ 676 w 3371"/>
              <a:gd name="T109" fmla="*/ 674 h 3353"/>
              <a:gd name="T110" fmla="*/ 810 w 3371"/>
              <a:gd name="T111" fmla="*/ 496 h 3353"/>
              <a:gd name="T112" fmla="*/ 1017 w 3371"/>
              <a:gd name="T113" fmla="*/ 288 h 3353"/>
              <a:gd name="T114" fmla="*/ 1295 w 3371"/>
              <a:gd name="T115" fmla="*/ 105 h 3353"/>
              <a:gd name="T116" fmla="*/ 1645 w 3371"/>
              <a:gd name="T117" fmla="*/ 1 h 3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71" h="3353">
                <a:moveTo>
                  <a:pt x="2316" y="2161"/>
                </a:moveTo>
                <a:lnTo>
                  <a:pt x="2267" y="2166"/>
                </a:lnTo>
                <a:lnTo>
                  <a:pt x="2221" y="2174"/>
                </a:lnTo>
                <a:lnTo>
                  <a:pt x="2176" y="2190"/>
                </a:lnTo>
                <a:lnTo>
                  <a:pt x="2134" y="2210"/>
                </a:lnTo>
                <a:lnTo>
                  <a:pt x="2096" y="2236"/>
                </a:lnTo>
                <a:lnTo>
                  <a:pt x="2061" y="2267"/>
                </a:lnTo>
                <a:lnTo>
                  <a:pt x="2031" y="2301"/>
                </a:lnTo>
                <a:lnTo>
                  <a:pt x="2005" y="2339"/>
                </a:lnTo>
                <a:lnTo>
                  <a:pt x="1984" y="2380"/>
                </a:lnTo>
                <a:lnTo>
                  <a:pt x="1969" y="2425"/>
                </a:lnTo>
                <a:lnTo>
                  <a:pt x="1959" y="2472"/>
                </a:lnTo>
                <a:lnTo>
                  <a:pt x="1956" y="2520"/>
                </a:lnTo>
                <a:lnTo>
                  <a:pt x="1956" y="2765"/>
                </a:lnTo>
                <a:lnTo>
                  <a:pt x="2203" y="2765"/>
                </a:lnTo>
                <a:lnTo>
                  <a:pt x="2252" y="2762"/>
                </a:lnTo>
                <a:lnTo>
                  <a:pt x="2298" y="2752"/>
                </a:lnTo>
                <a:lnTo>
                  <a:pt x="2343" y="2737"/>
                </a:lnTo>
                <a:lnTo>
                  <a:pt x="2384" y="2716"/>
                </a:lnTo>
                <a:lnTo>
                  <a:pt x="2422" y="2690"/>
                </a:lnTo>
                <a:lnTo>
                  <a:pt x="2457" y="2660"/>
                </a:lnTo>
                <a:lnTo>
                  <a:pt x="2488" y="2625"/>
                </a:lnTo>
                <a:lnTo>
                  <a:pt x="2513" y="2588"/>
                </a:lnTo>
                <a:lnTo>
                  <a:pt x="2534" y="2546"/>
                </a:lnTo>
                <a:lnTo>
                  <a:pt x="2550" y="2503"/>
                </a:lnTo>
                <a:lnTo>
                  <a:pt x="2560" y="2456"/>
                </a:lnTo>
                <a:lnTo>
                  <a:pt x="2563" y="2407"/>
                </a:lnTo>
                <a:lnTo>
                  <a:pt x="2563" y="2161"/>
                </a:lnTo>
                <a:lnTo>
                  <a:pt x="2316" y="2161"/>
                </a:lnTo>
                <a:close/>
                <a:moveTo>
                  <a:pt x="877" y="2161"/>
                </a:moveTo>
                <a:lnTo>
                  <a:pt x="877" y="2407"/>
                </a:lnTo>
                <a:lnTo>
                  <a:pt x="880" y="2456"/>
                </a:lnTo>
                <a:lnTo>
                  <a:pt x="890" y="2503"/>
                </a:lnTo>
                <a:lnTo>
                  <a:pt x="906" y="2546"/>
                </a:lnTo>
                <a:lnTo>
                  <a:pt x="926" y="2588"/>
                </a:lnTo>
                <a:lnTo>
                  <a:pt x="952" y="2625"/>
                </a:lnTo>
                <a:lnTo>
                  <a:pt x="983" y="2660"/>
                </a:lnTo>
                <a:lnTo>
                  <a:pt x="1018" y="2690"/>
                </a:lnTo>
                <a:lnTo>
                  <a:pt x="1056" y="2716"/>
                </a:lnTo>
                <a:lnTo>
                  <a:pt x="1097" y="2737"/>
                </a:lnTo>
                <a:lnTo>
                  <a:pt x="1142" y="2752"/>
                </a:lnTo>
                <a:lnTo>
                  <a:pt x="1188" y="2762"/>
                </a:lnTo>
                <a:lnTo>
                  <a:pt x="1237" y="2765"/>
                </a:lnTo>
                <a:lnTo>
                  <a:pt x="1484" y="2765"/>
                </a:lnTo>
                <a:lnTo>
                  <a:pt x="1484" y="2520"/>
                </a:lnTo>
                <a:lnTo>
                  <a:pt x="1481" y="2472"/>
                </a:lnTo>
                <a:lnTo>
                  <a:pt x="1471" y="2425"/>
                </a:lnTo>
                <a:lnTo>
                  <a:pt x="1456" y="2380"/>
                </a:lnTo>
                <a:lnTo>
                  <a:pt x="1435" y="2339"/>
                </a:lnTo>
                <a:lnTo>
                  <a:pt x="1409" y="2301"/>
                </a:lnTo>
                <a:lnTo>
                  <a:pt x="1379" y="2267"/>
                </a:lnTo>
                <a:lnTo>
                  <a:pt x="1345" y="2236"/>
                </a:lnTo>
                <a:lnTo>
                  <a:pt x="1306" y="2210"/>
                </a:lnTo>
                <a:lnTo>
                  <a:pt x="1264" y="2190"/>
                </a:lnTo>
                <a:lnTo>
                  <a:pt x="1220" y="2174"/>
                </a:lnTo>
                <a:lnTo>
                  <a:pt x="1173" y="2166"/>
                </a:lnTo>
                <a:lnTo>
                  <a:pt x="1124" y="2161"/>
                </a:lnTo>
                <a:lnTo>
                  <a:pt x="877" y="2161"/>
                </a:lnTo>
                <a:close/>
                <a:moveTo>
                  <a:pt x="1686" y="1610"/>
                </a:moveTo>
                <a:lnTo>
                  <a:pt x="1512" y="1784"/>
                </a:lnTo>
                <a:lnTo>
                  <a:pt x="1482" y="1817"/>
                </a:lnTo>
                <a:lnTo>
                  <a:pt x="1456" y="1854"/>
                </a:lnTo>
                <a:lnTo>
                  <a:pt x="1437" y="1892"/>
                </a:lnTo>
                <a:lnTo>
                  <a:pt x="1422" y="1932"/>
                </a:lnTo>
                <a:lnTo>
                  <a:pt x="1411" y="1974"/>
                </a:lnTo>
                <a:lnTo>
                  <a:pt x="1407" y="2015"/>
                </a:lnTo>
                <a:lnTo>
                  <a:pt x="1407" y="2058"/>
                </a:lnTo>
                <a:lnTo>
                  <a:pt x="1411" y="2100"/>
                </a:lnTo>
                <a:lnTo>
                  <a:pt x="1422" y="2141"/>
                </a:lnTo>
                <a:lnTo>
                  <a:pt x="1437" y="2182"/>
                </a:lnTo>
                <a:lnTo>
                  <a:pt x="1456" y="2220"/>
                </a:lnTo>
                <a:lnTo>
                  <a:pt x="1482" y="2256"/>
                </a:lnTo>
                <a:lnTo>
                  <a:pt x="1512" y="2290"/>
                </a:lnTo>
                <a:lnTo>
                  <a:pt x="1686" y="2463"/>
                </a:lnTo>
                <a:lnTo>
                  <a:pt x="1860" y="2290"/>
                </a:lnTo>
                <a:lnTo>
                  <a:pt x="1890" y="2256"/>
                </a:lnTo>
                <a:lnTo>
                  <a:pt x="1915" y="2220"/>
                </a:lnTo>
                <a:lnTo>
                  <a:pt x="1934" y="2182"/>
                </a:lnTo>
                <a:lnTo>
                  <a:pt x="1949" y="2141"/>
                </a:lnTo>
                <a:lnTo>
                  <a:pt x="1960" y="2100"/>
                </a:lnTo>
                <a:lnTo>
                  <a:pt x="1964" y="2058"/>
                </a:lnTo>
                <a:lnTo>
                  <a:pt x="1964" y="2015"/>
                </a:lnTo>
                <a:lnTo>
                  <a:pt x="1960" y="1974"/>
                </a:lnTo>
                <a:lnTo>
                  <a:pt x="1949" y="1932"/>
                </a:lnTo>
                <a:lnTo>
                  <a:pt x="1934" y="1892"/>
                </a:lnTo>
                <a:lnTo>
                  <a:pt x="1915" y="1854"/>
                </a:lnTo>
                <a:lnTo>
                  <a:pt x="1890" y="1817"/>
                </a:lnTo>
                <a:lnTo>
                  <a:pt x="1860" y="1784"/>
                </a:lnTo>
                <a:lnTo>
                  <a:pt x="1686" y="1610"/>
                </a:lnTo>
                <a:close/>
                <a:moveTo>
                  <a:pt x="719" y="873"/>
                </a:moveTo>
                <a:lnTo>
                  <a:pt x="667" y="875"/>
                </a:lnTo>
                <a:lnTo>
                  <a:pt x="617" y="883"/>
                </a:lnTo>
                <a:lnTo>
                  <a:pt x="569" y="896"/>
                </a:lnTo>
                <a:lnTo>
                  <a:pt x="525" y="913"/>
                </a:lnTo>
                <a:lnTo>
                  <a:pt x="486" y="935"/>
                </a:lnTo>
                <a:lnTo>
                  <a:pt x="449" y="958"/>
                </a:lnTo>
                <a:lnTo>
                  <a:pt x="417" y="985"/>
                </a:lnTo>
                <a:lnTo>
                  <a:pt x="390" y="1012"/>
                </a:lnTo>
                <a:lnTo>
                  <a:pt x="369" y="1042"/>
                </a:lnTo>
                <a:lnTo>
                  <a:pt x="353" y="1073"/>
                </a:lnTo>
                <a:lnTo>
                  <a:pt x="343" y="1103"/>
                </a:lnTo>
                <a:lnTo>
                  <a:pt x="339" y="1134"/>
                </a:lnTo>
                <a:lnTo>
                  <a:pt x="339" y="1148"/>
                </a:lnTo>
                <a:lnTo>
                  <a:pt x="343" y="1152"/>
                </a:lnTo>
                <a:lnTo>
                  <a:pt x="351" y="1158"/>
                </a:lnTo>
                <a:lnTo>
                  <a:pt x="362" y="1163"/>
                </a:lnTo>
                <a:lnTo>
                  <a:pt x="378" y="1167"/>
                </a:lnTo>
                <a:lnTo>
                  <a:pt x="397" y="1170"/>
                </a:lnTo>
                <a:lnTo>
                  <a:pt x="397" y="1169"/>
                </a:lnTo>
                <a:lnTo>
                  <a:pt x="897" y="1245"/>
                </a:lnTo>
                <a:lnTo>
                  <a:pt x="950" y="1252"/>
                </a:lnTo>
                <a:lnTo>
                  <a:pt x="1009" y="1259"/>
                </a:lnTo>
                <a:lnTo>
                  <a:pt x="1073" y="1265"/>
                </a:lnTo>
                <a:lnTo>
                  <a:pt x="1144" y="1271"/>
                </a:lnTo>
                <a:lnTo>
                  <a:pt x="1218" y="1275"/>
                </a:lnTo>
                <a:lnTo>
                  <a:pt x="1297" y="1278"/>
                </a:lnTo>
                <a:lnTo>
                  <a:pt x="1380" y="1281"/>
                </a:lnTo>
                <a:lnTo>
                  <a:pt x="1466" y="1283"/>
                </a:lnTo>
                <a:lnTo>
                  <a:pt x="1554" y="1284"/>
                </a:lnTo>
                <a:lnTo>
                  <a:pt x="1644" y="1286"/>
                </a:lnTo>
                <a:lnTo>
                  <a:pt x="1741" y="1284"/>
                </a:lnTo>
                <a:lnTo>
                  <a:pt x="1836" y="1283"/>
                </a:lnTo>
                <a:lnTo>
                  <a:pt x="1927" y="1280"/>
                </a:lnTo>
                <a:lnTo>
                  <a:pt x="2015" y="1277"/>
                </a:lnTo>
                <a:lnTo>
                  <a:pt x="2097" y="1273"/>
                </a:lnTo>
                <a:lnTo>
                  <a:pt x="2175" y="1267"/>
                </a:lnTo>
                <a:lnTo>
                  <a:pt x="2246" y="1261"/>
                </a:lnTo>
                <a:lnTo>
                  <a:pt x="2286" y="1257"/>
                </a:lnTo>
                <a:lnTo>
                  <a:pt x="2325" y="1252"/>
                </a:lnTo>
                <a:lnTo>
                  <a:pt x="2359" y="1248"/>
                </a:lnTo>
                <a:lnTo>
                  <a:pt x="2923" y="1166"/>
                </a:lnTo>
                <a:lnTo>
                  <a:pt x="2936" y="1161"/>
                </a:lnTo>
                <a:lnTo>
                  <a:pt x="2946" y="1155"/>
                </a:lnTo>
                <a:lnTo>
                  <a:pt x="2952" y="1150"/>
                </a:lnTo>
                <a:lnTo>
                  <a:pt x="2955" y="1146"/>
                </a:lnTo>
                <a:lnTo>
                  <a:pt x="2955" y="1134"/>
                </a:lnTo>
                <a:lnTo>
                  <a:pt x="2952" y="1103"/>
                </a:lnTo>
                <a:lnTo>
                  <a:pt x="2941" y="1073"/>
                </a:lnTo>
                <a:lnTo>
                  <a:pt x="2925" y="1042"/>
                </a:lnTo>
                <a:lnTo>
                  <a:pt x="2904" y="1012"/>
                </a:lnTo>
                <a:lnTo>
                  <a:pt x="2877" y="985"/>
                </a:lnTo>
                <a:lnTo>
                  <a:pt x="2845" y="958"/>
                </a:lnTo>
                <a:lnTo>
                  <a:pt x="2808" y="935"/>
                </a:lnTo>
                <a:lnTo>
                  <a:pt x="2769" y="913"/>
                </a:lnTo>
                <a:lnTo>
                  <a:pt x="2725" y="896"/>
                </a:lnTo>
                <a:lnTo>
                  <a:pt x="2678" y="883"/>
                </a:lnTo>
                <a:lnTo>
                  <a:pt x="2627" y="875"/>
                </a:lnTo>
                <a:lnTo>
                  <a:pt x="2575" y="873"/>
                </a:lnTo>
                <a:lnTo>
                  <a:pt x="719" y="873"/>
                </a:lnTo>
                <a:close/>
                <a:moveTo>
                  <a:pt x="1652" y="0"/>
                </a:moveTo>
                <a:lnTo>
                  <a:pt x="1661" y="1"/>
                </a:lnTo>
                <a:lnTo>
                  <a:pt x="1736" y="13"/>
                </a:lnTo>
                <a:lnTo>
                  <a:pt x="1809" y="30"/>
                </a:lnTo>
                <a:lnTo>
                  <a:pt x="1880" y="51"/>
                </a:lnTo>
                <a:lnTo>
                  <a:pt x="1946" y="77"/>
                </a:lnTo>
                <a:lnTo>
                  <a:pt x="2011" y="106"/>
                </a:lnTo>
                <a:lnTo>
                  <a:pt x="2073" y="138"/>
                </a:lnTo>
                <a:lnTo>
                  <a:pt x="2132" y="173"/>
                </a:lnTo>
                <a:lnTo>
                  <a:pt x="2187" y="210"/>
                </a:lnTo>
                <a:lnTo>
                  <a:pt x="2241" y="249"/>
                </a:lnTo>
                <a:lnTo>
                  <a:pt x="2290" y="289"/>
                </a:lnTo>
                <a:lnTo>
                  <a:pt x="2339" y="331"/>
                </a:lnTo>
                <a:lnTo>
                  <a:pt x="2383" y="374"/>
                </a:lnTo>
                <a:lnTo>
                  <a:pt x="2424" y="415"/>
                </a:lnTo>
                <a:lnTo>
                  <a:pt x="2463" y="457"/>
                </a:lnTo>
                <a:lnTo>
                  <a:pt x="2498" y="498"/>
                </a:lnTo>
                <a:lnTo>
                  <a:pt x="2531" y="538"/>
                </a:lnTo>
                <a:lnTo>
                  <a:pt x="2561" y="576"/>
                </a:lnTo>
                <a:lnTo>
                  <a:pt x="2586" y="612"/>
                </a:lnTo>
                <a:lnTo>
                  <a:pt x="2610" y="647"/>
                </a:lnTo>
                <a:lnTo>
                  <a:pt x="2630" y="676"/>
                </a:lnTo>
                <a:lnTo>
                  <a:pt x="2649" y="704"/>
                </a:lnTo>
                <a:lnTo>
                  <a:pt x="2663" y="728"/>
                </a:lnTo>
                <a:lnTo>
                  <a:pt x="2674" y="747"/>
                </a:lnTo>
                <a:lnTo>
                  <a:pt x="2731" y="759"/>
                </a:lnTo>
                <a:lnTo>
                  <a:pt x="2785" y="776"/>
                </a:lnTo>
                <a:lnTo>
                  <a:pt x="2836" y="797"/>
                </a:lnTo>
                <a:lnTo>
                  <a:pt x="2885" y="823"/>
                </a:lnTo>
                <a:lnTo>
                  <a:pt x="2928" y="852"/>
                </a:lnTo>
                <a:lnTo>
                  <a:pt x="2968" y="886"/>
                </a:lnTo>
                <a:lnTo>
                  <a:pt x="3004" y="921"/>
                </a:lnTo>
                <a:lnTo>
                  <a:pt x="3034" y="960"/>
                </a:lnTo>
                <a:lnTo>
                  <a:pt x="3057" y="1001"/>
                </a:lnTo>
                <a:lnTo>
                  <a:pt x="3075" y="1043"/>
                </a:lnTo>
                <a:lnTo>
                  <a:pt x="3086" y="1088"/>
                </a:lnTo>
                <a:lnTo>
                  <a:pt x="3089" y="1134"/>
                </a:lnTo>
                <a:lnTo>
                  <a:pt x="3089" y="1148"/>
                </a:lnTo>
                <a:lnTo>
                  <a:pt x="3087" y="1174"/>
                </a:lnTo>
                <a:lnTo>
                  <a:pt x="3080" y="1198"/>
                </a:lnTo>
                <a:lnTo>
                  <a:pt x="3067" y="1220"/>
                </a:lnTo>
                <a:lnTo>
                  <a:pt x="3051" y="1242"/>
                </a:lnTo>
                <a:lnTo>
                  <a:pt x="3030" y="1260"/>
                </a:lnTo>
                <a:lnTo>
                  <a:pt x="3006" y="1275"/>
                </a:lnTo>
                <a:lnTo>
                  <a:pt x="2979" y="1288"/>
                </a:lnTo>
                <a:lnTo>
                  <a:pt x="2950" y="1297"/>
                </a:lnTo>
                <a:lnTo>
                  <a:pt x="3132" y="2792"/>
                </a:lnTo>
                <a:lnTo>
                  <a:pt x="3133" y="2811"/>
                </a:lnTo>
                <a:lnTo>
                  <a:pt x="3323" y="2999"/>
                </a:lnTo>
                <a:lnTo>
                  <a:pt x="3341" y="3021"/>
                </a:lnTo>
                <a:lnTo>
                  <a:pt x="3355" y="3044"/>
                </a:lnTo>
                <a:lnTo>
                  <a:pt x="3365" y="3070"/>
                </a:lnTo>
                <a:lnTo>
                  <a:pt x="3370" y="3096"/>
                </a:lnTo>
                <a:lnTo>
                  <a:pt x="3371" y="3123"/>
                </a:lnTo>
                <a:lnTo>
                  <a:pt x="3367" y="3150"/>
                </a:lnTo>
                <a:lnTo>
                  <a:pt x="3358" y="3178"/>
                </a:lnTo>
                <a:lnTo>
                  <a:pt x="3346" y="3202"/>
                </a:lnTo>
                <a:lnTo>
                  <a:pt x="3328" y="3225"/>
                </a:lnTo>
                <a:lnTo>
                  <a:pt x="3309" y="3243"/>
                </a:lnTo>
                <a:lnTo>
                  <a:pt x="3287" y="3259"/>
                </a:lnTo>
                <a:lnTo>
                  <a:pt x="3262" y="3270"/>
                </a:lnTo>
                <a:lnTo>
                  <a:pt x="3235" y="3277"/>
                </a:lnTo>
                <a:lnTo>
                  <a:pt x="3207" y="3279"/>
                </a:lnTo>
                <a:lnTo>
                  <a:pt x="3183" y="3277"/>
                </a:lnTo>
                <a:lnTo>
                  <a:pt x="2822" y="3226"/>
                </a:lnTo>
                <a:lnTo>
                  <a:pt x="2819" y="3227"/>
                </a:lnTo>
                <a:lnTo>
                  <a:pt x="2816" y="3228"/>
                </a:lnTo>
                <a:lnTo>
                  <a:pt x="2746" y="3243"/>
                </a:lnTo>
                <a:lnTo>
                  <a:pt x="2569" y="3276"/>
                </a:lnTo>
                <a:lnTo>
                  <a:pt x="2392" y="3304"/>
                </a:lnTo>
                <a:lnTo>
                  <a:pt x="2214" y="3325"/>
                </a:lnTo>
                <a:lnTo>
                  <a:pt x="2035" y="3341"/>
                </a:lnTo>
                <a:lnTo>
                  <a:pt x="1856" y="3350"/>
                </a:lnTo>
                <a:lnTo>
                  <a:pt x="1676" y="3353"/>
                </a:lnTo>
                <a:lnTo>
                  <a:pt x="1487" y="3350"/>
                </a:lnTo>
                <a:lnTo>
                  <a:pt x="1299" y="3339"/>
                </a:lnTo>
                <a:lnTo>
                  <a:pt x="1110" y="3322"/>
                </a:lnTo>
                <a:lnTo>
                  <a:pt x="922" y="3298"/>
                </a:lnTo>
                <a:lnTo>
                  <a:pt x="736" y="3267"/>
                </a:lnTo>
                <a:lnTo>
                  <a:pt x="550" y="3230"/>
                </a:lnTo>
                <a:lnTo>
                  <a:pt x="539" y="3227"/>
                </a:lnTo>
                <a:lnTo>
                  <a:pt x="189" y="3277"/>
                </a:lnTo>
                <a:lnTo>
                  <a:pt x="156" y="3279"/>
                </a:lnTo>
                <a:lnTo>
                  <a:pt x="125" y="3275"/>
                </a:lnTo>
                <a:lnTo>
                  <a:pt x="96" y="3264"/>
                </a:lnTo>
                <a:lnTo>
                  <a:pt x="70" y="3249"/>
                </a:lnTo>
                <a:lnTo>
                  <a:pt x="47" y="3229"/>
                </a:lnTo>
                <a:lnTo>
                  <a:pt x="28" y="3206"/>
                </a:lnTo>
                <a:lnTo>
                  <a:pt x="13" y="3178"/>
                </a:lnTo>
                <a:lnTo>
                  <a:pt x="4" y="3150"/>
                </a:lnTo>
                <a:lnTo>
                  <a:pt x="0" y="3123"/>
                </a:lnTo>
                <a:lnTo>
                  <a:pt x="1" y="3096"/>
                </a:lnTo>
                <a:lnTo>
                  <a:pt x="6" y="3070"/>
                </a:lnTo>
                <a:lnTo>
                  <a:pt x="16" y="3044"/>
                </a:lnTo>
                <a:lnTo>
                  <a:pt x="30" y="3020"/>
                </a:lnTo>
                <a:lnTo>
                  <a:pt x="49" y="2999"/>
                </a:lnTo>
                <a:lnTo>
                  <a:pt x="237" y="2812"/>
                </a:lnTo>
                <a:lnTo>
                  <a:pt x="237" y="2804"/>
                </a:lnTo>
                <a:lnTo>
                  <a:pt x="238" y="2796"/>
                </a:lnTo>
                <a:lnTo>
                  <a:pt x="384" y="1305"/>
                </a:lnTo>
                <a:lnTo>
                  <a:pt x="351" y="1299"/>
                </a:lnTo>
                <a:lnTo>
                  <a:pt x="321" y="1290"/>
                </a:lnTo>
                <a:lnTo>
                  <a:pt x="292" y="1278"/>
                </a:lnTo>
                <a:lnTo>
                  <a:pt x="267" y="1262"/>
                </a:lnTo>
                <a:lnTo>
                  <a:pt x="245" y="1244"/>
                </a:lnTo>
                <a:lnTo>
                  <a:pt x="228" y="1223"/>
                </a:lnTo>
                <a:lnTo>
                  <a:pt x="215" y="1199"/>
                </a:lnTo>
                <a:lnTo>
                  <a:pt x="207" y="1175"/>
                </a:lnTo>
                <a:lnTo>
                  <a:pt x="205" y="1148"/>
                </a:lnTo>
                <a:lnTo>
                  <a:pt x="205" y="1134"/>
                </a:lnTo>
                <a:lnTo>
                  <a:pt x="208" y="1091"/>
                </a:lnTo>
                <a:lnTo>
                  <a:pt x="218" y="1050"/>
                </a:lnTo>
                <a:lnTo>
                  <a:pt x="233" y="1009"/>
                </a:lnTo>
                <a:lnTo>
                  <a:pt x="254" y="970"/>
                </a:lnTo>
                <a:lnTo>
                  <a:pt x="281" y="932"/>
                </a:lnTo>
                <a:lnTo>
                  <a:pt x="312" y="898"/>
                </a:lnTo>
                <a:lnTo>
                  <a:pt x="348" y="866"/>
                </a:lnTo>
                <a:lnTo>
                  <a:pt x="388" y="838"/>
                </a:lnTo>
                <a:lnTo>
                  <a:pt x="431" y="811"/>
                </a:lnTo>
                <a:lnTo>
                  <a:pt x="477" y="788"/>
                </a:lnTo>
                <a:lnTo>
                  <a:pt x="526" y="770"/>
                </a:lnTo>
                <a:lnTo>
                  <a:pt x="579" y="755"/>
                </a:lnTo>
                <a:lnTo>
                  <a:pt x="633" y="745"/>
                </a:lnTo>
                <a:lnTo>
                  <a:pt x="643" y="726"/>
                </a:lnTo>
                <a:lnTo>
                  <a:pt x="658" y="702"/>
                </a:lnTo>
                <a:lnTo>
                  <a:pt x="676" y="674"/>
                </a:lnTo>
                <a:lnTo>
                  <a:pt x="697" y="643"/>
                </a:lnTo>
                <a:lnTo>
                  <a:pt x="721" y="610"/>
                </a:lnTo>
                <a:lnTo>
                  <a:pt x="746" y="574"/>
                </a:lnTo>
                <a:lnTo>
                  <a:pt x="776" y="536"/>
                </a:lnTo>
                <a:lnTo>
                  <a:pt x="810" y="496"/>
                </a:lnTo>
                <a:lnTo>
                  <a:pt x="845" y="455"/>
                </a:lnTo>
                <a:lnTo>
                  <a:pt x="884" y="413"/>
                </a:lnTo>
                <a:lnTo>
                  <a:pt x="924" y="371"/>
                </a:lnTo>
                <a:lnTo>
                  <a:pt x="969" y="330"/>
                </a:lnTo>
                <a:lnTo>
                  <a:pt x="1017" y="288"/>
                </a:lnTo>
                <a:lnTo>
                  <a:pt x="1066" y="248"/>
                </a:lnTo>
                <a:lnTo>
                  <a:pt x="1119" y="209"/>
                </a:lnTo>
                <a:lnTo>
                  <a:pt x="1175" y="172"/>
                </a:lnTo>
                <a:lnTo>
                  <a:pt x="1234" y="137"/>
                </a:lnTo>
                <a:lnTo>
                  <a:pt x="1295" y="105"/>
                </a:lnTo>
                <a:lnTo>
                  <a:pt x="1360" y="76"/>
                </a:lnTo>
                <a:lnTo>
                  <a:pt x="1427" y="51"/>
                </a:lnTo>
                <a:lnTo>
                  <a:pt x="1497" y="30"/>
                </a:lnTo>
                <a:lnTo>
                  <a:pt x="1569" y="13"/>
                </a:lnTo>
                <a:lnTo>
                  <a:pt x="1645" y="1"/>
                </a:lnTo>
                <a:lnTo>
                  <a:pt x="165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67"/>
          <p:cNvSpPr>
            <a:spLocks noEditPoints="1"/>
          </p:cNvSpPr>
          <p:nvPr/>
        </p:nvSpPr>
        <p:spPr bwMode="auto">
          <a:xfrm>
            <a:off x="8395958" y="4438419"/>
            <a:ext cx="460375" cy="457200"/>
          </a:xfrm>
          <a:custGeom>
            <a:avLst/>
            <a:gdLst>
              <a:gd name="T0" fmla="*/ 278 w 3189"/>
              <a:gd name="T1" fmla="*/ 2202 h 3168"/>
              <a:gd name="T2" fmla="*/ 316 w 3189"/>
              <a:gd name="T3" fmla="*/ 2433 h 3168"/>
              <a:gd name="T4" fmla="*/ 550 w 3189"/>
              <a:gd name="T5" fmla="*/ 2470 h 3168"/>
              <a:gd name="T6" fmla="*/ 659 w 3189"/>
              <a:gd name="T7" fmla="*/ 2260 h 3168"/>
              <a:gd name="T8" fmla="*/ 490 w 3189"/>
              <a:gd name="T9" fmla="*/ 2097 h 3168"/>
              <a:gd name="T10" fmla="*/ 2488 w 3189"/>
              <a:gd name="T11" fmla="*/ 2387 h 3168"/>
              <a:gd name="T12" fmla="*/ 2824 w 3189"/>
              <a:gd name="T13" fmla="*/ 2435 h 3168"/>
              <a:gd name="T14" fmla="*/ 2819 w 3189"/>
              <a:gd name="T15" fmla="*/ 2203 h 3168"/>
              <a:gd name="T16" fmla="*/ 458 w 3189"/>
              <a:gd name="T17" fmla="*/ 1794 h 3168"/>
              <a:gd name="T18" fmla="*/ 1017 w 3189"/>
              <a:gd name="T19" fmla="*/ 1973 h 3168"/>
              <a:gd name="T20" fmla="*/ 1356 w 3189"/>
              <a:gd name="T21" fmla="*/ 2432 h 3168"/>
              <a:gd name="T22" fmla="*/ 1512 w 3189"/>
              <a:gd name="T23" fmla="*/ 2482 h 3168"/>
              <a:gd name="T24" fmla="*/ 1195 w 3189"/>
              <a:gd name="T25" fmla="*/ 1945 h 3168"/>
              <a:gd name="T26" fmla="*/ 626 w 3189"/>
              <a:gd name="T27" fmla="*/ 1672 h 3168"/>
              <a:gd name="T28" fmla="*/ 977 w 3189"/>
              <a:gd name="T29" fmla="*/ 1624 h 3168"/>
              <a:gd name="T30" fmla="*/ 1443 w 3189"/>
              <a:gd name="T31" fmla="*/ 1958 h 3168"/>
              <a:gd name="T32" fmla="*/ 1625 w 3189"/>
              <a:gd name="T33" fmla="*/ 2510 h 3168"/>
              <a:gd name="T34" fmla="*/ 1613 w 3189"/>
              <a:gd name="T35" fmla="*/ 1971 h 3168"/>
              <a:gd name="T36" fmla="*/ 1154 w 3189"/>
              <a:gd name="T37" fmla="*/ 1551 h 3168"/>
              <a:gd name="T38" fmla="*/ 888 w 3189"/>
              <a:gd name="T39" fmla="*/ 1368 h 3168"/>
              <a:gd name="T40" fmla="*/ 1448 w 3189"/>
              <a:gd name="T41" fmla="*/ 1549 h 3168"/>
              <a:gd name="T42" fmla="*/ 1787 w 3189"/>
              <a:gd name="T43" fmla="*/ 2008 h 3168"/>
              <a:gd name="T44" fmla="*/ 1943 w 3189"/>
              <a:gd name="T45" fmla="*/ 2058 h 3168"/>
              <a:gd name="T46" fmla="*/ 1625 w 3189"/>
              <a:gd name="T47" fmla="*/ 1521 h 3168"/>
              <a:gd name="T48" fmla="*/ 1056 w 3189"/>
              <a:gd name="T49" fmla="*/ 1248 h 3168"/>
              <a:gd name="T50" fmla="*/ 1408 w 3189"/>
              <a:gd name="T51" fmla="*/ 1200 h 3168"/>
              <a:gd name="T52" fmla="*/ 1873 w 3189"/>
              <a:gd name="T53" fmla="*/ 1534 h 3168"/>
              <a:gd name="T54" fmla="*/ 2055 w 3189"/>
              <a:gd name="T55" fmla="*/ 2085 h 3168"/>
              <a:gd name="T56" fmla="*/ 2043 w 3189"/>
              <a:gd name="T57" fmla="*/ 1547 h 3168"/>
              <a:gd name="T58" fmla="*/ 1584 w 3189"/>
              <a:gd name="T59" fmla="*/ 1127 h 3168"/>
              <a:gd name="T60" fmla="*/ 827 w 3189"/>
              <a:gd name="T61" fmla="*/ 368 h 3168"/>
              <a:gd name="T62" fmla="*/ 607 w 3189"/>
              <a:gd name="T63" fmla="*/ 585 h 3168"/>
              <a:gd name="T64" fmla="*/ 599 w 3189"/>
              <a:gd name="T65" fmla="*/ 827 h 3168"/>
              <a:gd name="T66" fmla="*/ 955 w 3189"/>
              <a:gd name="T67" fmla="*/ 563 h 3168"/>
              <a:gd name="T68" fmla="*/ 2338 w 3189"/>
              <a:gd name="T69" fmla="*/ 11 h 3168"/>
              <a:gd name="T70" fmla="*/ 2493 w 3189"/>
              <a:gd name="T71" fmla="*/ 111 h 3168"/>
              <a:gd name="T72" fmla="*/ 2527 w 3189"/>
              <a:gd name="T73" fmla="*/ 198 h 3168"/>
              <a:gd name="T74" fmla="*/ 2734 w 3189"/>
              <a:gd name="T75" fmla="*/ 299 h 3168"/>
              <a:gd name="T76" fmla="*/ 2786 w 3189"/>
              <a:gd name="T77" fmla="*/ 527 h 3168"/>
              <a:gd name="T78" fmla="*/ 2937 w 3189"/>
              <a:gd name="T79" fmla="*/ 579 h 3168"/>
              <a:gd name="T80" fmla="*/ 3032 w 3189"/>
              <a:gd name="T81" fmla="*/ 681 h 3168"/>
              <a:gd name="T82" fmla="*/ 3098 w 3189"/>
              <a:gd name="T83" fmla="*/ 803 h 3168"/>
              <a:gd name="T84" fmla="*/ 3188 w 3189"/>
              <a:gd name="T85" fmla="*/ 960 h 3168"/>
              <a:gd name="T86" fmla="*/ 3071 w 3189"/>
              <a:gd name="T87" fmla="*/ 1086 h 3168"/>
              <a:gd name="T88" fmla="*/ 2709 w 3189"/>
              <a:gd name="T89" fmla="*/ 1973 h 3168"/>
              <a:gd name="T90" fmla="*/ 2970 w 3189"/>
              <a:gd name="T91" fmla="*/ 2167 h 3168"/>
              <a:gd name="T92" fmla="*/ 3094 w 3189"/>
              <a:gd name="T93" fmla="*/ 2343 h 3168"/>
              <a:gd name="T94" fmla="*/ 2796 w 3189"/>
              <a:gd name="T95" fmla="*/ 2590 h 3168"/>
              <a:gd name="T96" fmla="*/ 2267 w 3189"/>
              <a:gd name="T97" fmla="*/ 2706 h 3168"/>
              <a:gd name="T98" fmla="*/ 1716 w 3189"/>
              <a:gd name="T99" fmla="*/ 3076 h 3168"/>
              <a:gd name="T100" fmla="*/ 0 w 3189"/>
              <a:gd name="T101" fmla="*/ 1966 h 3168"/>
              <a:gd name="T102" fmla="*/ 185 w 3189"/>
              <a:gd name="T103" fmla="*/ 1278 h 3168"/>
              <a:gd name="T104" fmla="*/ 421 w 3189"/>
              <a:gd name="T105" fmla="*/ 780 h 3168"/>
              <a:gd name="T106" fmla="*/ 551 w 3189"/>
              <a:gd name="T107" fmla="*/ 431 h 3168"/>
              <a:gd name="T108" fmla="*/ 775 w 3189"/>
              <a:gd name="T109" fmla="*/ 243 h 3168"/>
              <a:gd name="T110" fmla="*/ 966 w 3189"/>
              <a:gd name="T111" fmla="*/ 285 h 3168"/>
              <a:gd name="T112" fmla="*/ 1339 w 3189"/>
              <a:gd name="T113" fmla="*/ 570 h 3168"/>
              <a:gd name="T114" fmla="*/ 2170 w 3189"/>
              <a:gd name="T115" fmla="*/ 31 h 3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89" h="3168">
                <a:moveTo>
                  <a:pt x="458" y="2094"/>
                </a:moveTo>
                <a:lnTo>
                  <a:pt x="427" y="2097"/>
                </a:lnTo>
                <a:lnTo>
                  <a:pt x="396" y="2103"/>
                </a:lnTo>
                <a:lnTo>
                  <a:pt x="367" y="2115"/>
                </a:lnTo>
                <a:lnTo>
                  <a:pt x="340" y="2130"/>
                </a:lnTo>
                <a:lnTo>
                  <a:pt x="316" y="2150"/>
                </a:lnTo>
                <a:lnTo>
                  <a:pt x="294" y="2174"/>
                </a:lnTo>
                <a:lnTo>
                  <a:pt x="278" y="2202"/>
                </a:lnTo>
                <a:lnTo>
                  <a:pt x="265" y="2230"/>
                </a:lnTo>
                <a:lnTo>
                  <a:pt x="258" y="2260"/>
                </a:lnTo>
                <a:lnTo>
                  <a:pt x="256" y="2293"/>
                </a:lnTo>
                <a:lnTo>
                  <a:pt x="258" y="2324"/>
                </a:lnTo>
                <a:lnTo>
                  <a:pt x="265" y="2354"/>
                </a:lnTo>
                <a:lnTo>
                  <a:pt x="278" y="2382"/>
                </a:lnTo>
                <a:lnTo>
                  <a:pt x="294" y="2410"/>
                </a:lnTo>
                <a:lnTo>
                  <a:pt x="316" y="2433"/>
                </a:lnTo>
                <a:lnTo>
                  <a:pt x="339" y="2454"/>
                </a:lnTo>
                <a:lnTo>
                  <a:pt x="367" y="2470"/>
                </a:lnTo>
                <a:lnTo>
                  <a:pt x="395" y="2482"/>
                </a:lnTo>
                <a:lnTo>
                  <a:pt x="426" y="2489"/>
                </a:lnTo>
                <a:lnTo>
                  <a:pt x="458" y="2491"/>
                </a:lnTo>
                <a:lnTo>
                  <a:pt x="491" y="2489"/>
                </a:lnTo>
                <a:lnTo>
                  <a:pt x="521" y="2482"/>
                </a:lnTo>
                <a:lnTo>
                  <a:pt x="550" y="2470"/>
                </a:lnTo>
                <a:lnTo>
                  <a:pt x="578" y="2454"/>
                </a:lnTo>
                <a:lnTo>
                  <a:pt x="601" y="2433"/>
                </a:lnTo>
                <a:lnTo>
                  <a:pt x="623" y="2410"/>
                </a:lnTo>
                <a:lnTo>
                  <a:pt x="639" y="2382"/>
                </a:lnTo>
                <a:lnTo>
                  <a:pt x="652" y="2354"/>
                </a:lnTo>
                <a:lnTo>
                  <a:pt x="659" y="2324"/>
                </a:lnTo>
                <a:lnTo>
                  <a:pt x="661" y="2293"/>
                </a:lnTo>
                <a:lnTo>
                  <a:pt x="659" y="2260"/>
                </a:lnTo>
                <a:lnTo>
                  <a:pt x="652" y="2230"/>
                </a:lnTo>
                <a:lnTo>
                  <a:pt x="639" y="2202"/>
                </a:lnTo>
                <a:lnTo>
                  <a:pt x="623" y="2174"/>
                </a:lnTo>
                <a:lnTo>
                  <a:pt x="601" y="2150"/>
                </a:lnTo>
                <a:lnTo>
                  <a:pt x="577" y="2130"/>
                </a:lnTo>
                <a:lnTo>
                  <a:pt x="550" y="2115"/>
                </a:lnTo>
                <a:lnTo>
                  <a:pt x="520" y="2103"/>
                </a:lnTo>
                <a:lnTo>
                  <a:pt x="490" y="2097"/>
                </a:lnTo>
                <a:lnTo>
                  <a:pt x="458" y="2094"/>
                </a:lnTo>
                <a:close/>
                <a:moveTo>
                  <a:pt x="2599" y="2080"/>
                </a:moveTo>
                <a:lnTo>
                  <a:pt x="2598" y="2085"/>
                </a:lnTo>
                <a:lnTo>
                  <a:pt x="2596" y="2092"/>
                </a:lnTo>
                <a:lnTo>
                  <a:pt x="2576" y="2167"/>
                </a:lnTo>
                <a:lnTo>
                  <a:pt x="2550" y="2243"/>
                </a:lnTo>
                <a:lnTo>
                  <a:pt x="2521" y="2316"/>
                </a:lnTo>
                <a:lnTo>
                  <a:pt x="2488" y="2387"/>
                </a:lnTo>
                <a:lnTo>
                  <a:pt x="2450" y="2457"/>
                </a:lnTo>
                <a:lnTo>
                  <a:pt x="2408" y="2525"/>
                </a:lnTo>
                <a:lnTo>
                  <a:pt x="2480" y="2523"/>
                </a:lnTo>
                <a:lnTo>
                  <a:pt x="2551" y="2515"/>
                </a:lnTo>
                <a:lnTo>
                  <a:pt x="2622" y="2503"/>
                </a:lnTo>
                <a:lnTo>
                  <a:pt x="2690" y="2485"/>
                </a:lnTo>
                <a:lnTo>
                  <a:pt x="2757" y="2462"/>
                </a:lnTo>
                <a:lnTo>
                  <a:pt x="2824" y="2435"/>
                </a:lnTo>
                <a:lnTo>
                  <a:pt x="2887" y="2403"/>
                </a:lnTo>
                <a:lnTo>
                  <a:pt x="2951" y="2366"/>
                </a:lnTo>
                <a:lnTo>
                  <a:pt x="2935" y="2343"/>
                </a:lnTo>
                <a:lnTo>
                  <a:pt x="2918" y="2318"/>
                </a:lnTo>
                <a:lnTo>
                  <a:pt x="2897" y="2289"/>
                </a:lnTo>
                <a:lnTo>
                  <a:pt x="2874" y="2261"/>
                </a:lnTo>
                <a:lnTo>
                  <a:pt x="2847" y="2232"/>
                </a:lnTo>
                <a:lnTo>
                  <a:pt x="2819" y="2203"/>
                </a:lnTo>
                <a:lnTo>
                  <a:pt x="2788" y="2175"/>
                </a:lnTo>
                <a:lnTo>
                  <a:pt x="2754" y="2149"/>
                </a:lnTo>
                <a:lnTo>
                  <a:pt x="2718" y="2126"/>
                </a:lnTo>
                <a:lnTo>
                  <a:pt x="2681" y="2107"/>
                </a:lnTo>
                <a:lnTo>
                  <a:pt x="2641" y="2091"/>
                </a:lnTo>
                <a:lnTo>
                  <a:pt x="2599" y="2080"/>
                </a:lnTo>
                <a:close/>
                <a:moveTo>
                  <a:pt x="458" y="1659"/>
                </a:moveTo>
                <a:lnTo>
                  <a:pt x="458" y="1794"/>
                </a:lnTo>
                <a:lnTo>
                  <a:pt x="536" y="1797"/>
                </a:lnTo>
                <a:lnTo>
                  <a:pt x="612" y="1806"/>
                </a:lnTo>
                <a:lnTo>
                  <a:pt x="685" y="1820"/>
                </a:lnTo>
                <a:lnTo>
                  <a:pt x="757" y="1841"/>
                </a:lnTo>
                <a:lnTo>
                  <a:pt x="827" y="1866"/>
                </a:lnTo>
                <a:lnTo>
                  <a:pt x="893" y="1898"/>
                </a:lnTo>
                <a:lnTo>
                  <a:pt x="957" y="1933"/>
                </a:lnTo>
                <a:lnTo>
                  <a:pt x="1017" y="1973"/>
                </a:lnTo>
                <a:lnTo>
                  <a:pt x="1074" y="2018"/>
                </a:lnTo>
                <a:lnTo>
                  <a:pt x="1128" y="2066"/>
                </a:lnTo>
                <a:lnTo>
                  <a:pt x="1177" y="2120"/>
                </a:lnTo>
                <a:lnTo>
                  <a:pt x="1222" y="2175"/>
                </a:lnTo>
                <a:lnTo>
                  <a:pt x="1263" y="2235"/>
                </a:lnTo>
                <a:lnTo>
                  <a:pt x="1299" y="2298"/>
                </a:lnTo>
                <a:lnTo>
                  <a:pt x="1331" y="2363"/>
                </a:lnTo>
                <a:lnTo>
                  <a:pt x="1356" y="2432"/>
                </a:lnTo>
                <a:lnTo>
                  <a:pt x="1378" y="2503"/>
                </a:lnTo>
                <a:lnTo>
                  <a:pt x="1392" y="2575"/>
                </a:lnTo>
                <a:lnTo>
                  <a:pt x="1402" y="2650"/>
                </a:lnTo>
                <a:lnTo>
                  <a:pt x="1405" y="2726"/>
                </a:lnTo>
                <a:lnTo>
                  <a:pt x="1541" y="2726"/>
                </a:lnTo>
                <a:lnTo>
                  <a:pt x="1537" y="2643"/>
                </a:lnTo>
                <a:lnTo>
                  <a:pt x="1528" y="2561"/>
                </a:lnTo>
                <a:lnTo>
                  <a:pt x="1512" y="2482"/>
                </a:lnTo>
                <a:lnTo>
                  <a:pt x="1491" y="2405"/>
                </a:lnTo>
                <a:lnTo>
                  <a:pt x="1463" y="2330"/>
                </a:lnTo>
                <a:lnTo>
                  <a:pt x="1430" y="2257"/>
                </a:lnTo>
                <a:lnTo>
                  <a:pt x="1392" y="2188"/>
                </a:lnTo>
                <a:lnTo>
                  <a:pt x="1350" y="2122"/>
                </a:lnTo>
                <a:lnTo>
                  <a:pt x="1302" y="2059"/>
                </a:lnTo>
                <a:lnTo>
                  <a:pt x="1251" y="2001"/>
                </a:lnTo>
                <a:lnTo>
                  <a:pt x="1195" y="1945"/>
                </a:lnTo>
                <a:lnTo>
                  <a:pt x="1135" y="1895"/>
                </a:lnTo>
                <a:lnTo>
                  <a:pt x="1072" y="1847"/>
                </a:lnTo>
                <a:lnTo>
                  <a:pt x="1004" y="1806"/>
                </a:lnTo>
                <a:lnTo>
                  <a:pt x="934" y="1768"/>
                </a:lnTo>
                <a:lnTo>
                  <a:pt x="861" y="1736"/>
                </a:lnTo>
                <a:lnTo>
                  <a:pt x="785" y="1709"/>
                </a:lnTo>
                <a:lnTo>
                  <a:pt x="706" y="1688"/>
                </a:lnTo>
                <a:lnTo>
                  <a:pt x="626" y="1672"/>
                </a:lnTo>
                <a:lnTo>
                  <a:pt x="543" y="1663"/>
                </a:lnTo>
                <a:lnTo>
                  <a:pt x="458" y="1659"/>
                </a:lnTo>
                <a:close/>
                <a:moveTo>
                  <a:pt x="678" y="1443"/>
                </a:moveTo>
                <a:lnTo>
                  <a:pt x="678" y="1576"/>
                </a:lnTo>
                <a:lnTo>
                  <a:pt x="756" y="1579"/>
                </a:lnTo>
                <a:lnTo>
                  <a:pt x="832" y="1589"/>
                </a:lnTo>
                <a:lnTo>
                  <a:pt x="906" y="1603"/>
                </a:lnTo>
                <a:lnTo>
                  <a:pt x="977" y="1624"/>
                </a:lnTo>
                <a:lnTo>
                  <a:pt x="1047" y="1649"/>
                </a:lnTo>
                <a:lnTo>
                  <a:pt x="1114" y="1680"/>
                </a:lnTo>
                <a:lnTo>
                  <a:pt x="1177" y="1716"/>
                </a:lnTo>
                <a:lnTo>
                  <a:pt x="1238" y="1756"/>
                </a:lnTo>
                <a:lnTo>
                  <a:pt x="1294" y="1801"/>
                </a:lnTo>
                <a:lnTo>
                  <a:pt x="1347" y="1850"/>
                </a:lnTo>
                <a:lnTo>
                  <a:pt x="1397" y="1903"/>
                </a:lnTo>
                <a:lnTo>
                  <a:pt x="1443" y="1958"/>
                </a:lnTo>
                <a:lnTo>
                  <a:pt x="1484" y="2018"/>
                </a:lnTo>
                <a:lnTo>
                  <a:pt x="1519" y="2080"/>
                </a:lnTo>
                <a:lnTo>
                  <a:pt x="1551" y="2146"/>
                </a:lnTo>
                <a:lnTo>
                  <a:pt x="1577" y="2215"/>
                </a:lnTo>
                <a:lnTo>
                  <a:pt x="1597" y="2285"/>
                </a:lnTo>
                <a:lnTo>
                  <a:pt x="1613" y="2358"/>
                </a:lnTo>
                <a:lnTo>
                  <a:pt x="1622" y="2433"/>
                </a:lnTo>
                <a:lnTo>
                  <a:pt x="1625" y="2510"/>
                </a:lnTo>
                <a:lnTo>
                  <a:pt x="1760" y="2510"/>
                </a:lnTo>
                <a:lnTo>
                  <a:pt x="1757" y="2426"/>
                </a:lnTo>
                <a:lnTo>
                  <a:pt x="1748" y="2344"/>
                </a:lnTo>
                <a:lnTo>
                  <a:pt x="1731" y="2265"/>
                </a:lnTo>
                <a:lnTo>
                  <a:pt x="1710" y="2187"/>
                </a:lnTo>
                <a:lnTo>
                  <a:pt x="1683" y="2113"/>
                </a:lnTo>
                <a:lnTo>
                  <a:pt x="1651" y="2041"/>
                </a:lnTo>
                <a:lnTo>
                  <a:pt x="1613" y="1971"/>
                </a:lnTo>
                <a:lnTo>
                  <a:pt x="1570" y="1906"/>
                </a:lnTo>
                <a:lnTo>
                  <a:pt x="1522" y="1843"/>
                </a:lnTo>
                <a:lnTo>
                  <a:pt x="1470" y="1783"/>
                </a:lnTo>
                <a:lnTo>
                  <a:pt x="1415" y="1729"/>
                </a:lnTo>
                <a:lnTo>
                  <a:pt x="1354" y="1677"/>
                </a:lnTo>
                <a:lnTo>
                  <a:pt x="1291" y="1631"/>
                </a:lnTo>
                <a:lnTo>
                  <a:pt x="1224" y="1589"/>
                </a:lnTo>
                <a:lnTo>
                  <a:pt x="1154" y="1551"/>
                </a:lnTo>
                <a:lnTo>
                  <a:pt x="1081" y="1519"/>
                </a:lnTo>
                <a:lnTo>
                  <a:pt x="1005" y="1493"/>
                </a:lnTo>
                <a:lnTo>
                  <a:pt x="926" y="1471"/>
                </a:lnTo>
                <a:lnTo>
                  <a:pt x="845" y="1455"/>
                </a:lnTo>
                <a:lnTo>
                  <a:pt x="763" y="1446"/>
                </a:lnTo>
                <a:lnTo>
                  <a:pt x="678" y="1443"/>
                </a:lnTo>
                <a:close/>
                <a:moveTo>
                  <a:pt x="888" y="1235"/>
                </a:moveTo>
                <a:lnTo>
                  <a:pt x="888" y="1368"/>
                </a:lnTo>
                <a:lnTo>
                  <a:pt x="966" y="1371"/>
                </a:lnTo>
                <a:lnTo>
                  <a:pt x="1042" y="1380"/>
                </a:lnTo>
                <a:lnTo>
                  <a:pt x="1116" y="1396"/>
                </a:lnTo>
                <a:lnTo>
                  <a:pt x="1187" y="1417"/>
                </a:lnTo>
                <a:lnTo>
                  <a:pt x="1257" y="1442"/>
                </a:lnTo>
                <a:lnTo>
                  <a:pt x="1324" y="1473"/>
                </a:lnTo>
                <a:lnTo>
                  <a:pt x="1387" y="1509"/>
                </a:lnTo>
                <a:lnTo>
                  <a:pt x="1448" y="1549"/>
                </a:lnTo>
                <a:lnTo>
                  <a:pt x="1504" y="1594"/>
                </a:lnTo>
                <a:lnTo>
                  <a:pt x="1557" y="1642"/>
                </a:lnTo>
                <a:lnTo>
                  <a:pt x="1608" y="1695"/>
                </a:lnTo>
                <a:lnTo>
                  <a:pt x="1653" y="1751"/>
                </a:lnTo>
                <a:lnTo>
                  <a:pt x="1694" y="1811"/>
                </a:lnTo>
                <a:lnTo>
                  <a:pt x="1729" y="1873"/>
                </a:lnTo>
                <a:lnTo>
                  <a:pt x="1761" y="1939"/>
                </a:lnTo>
                <a:lnTo>
                  <a:pt x="1787" y="2008"/>
                </a:lnTo>
                <a:lnTo>
                  <a:pt x="1807" y="2078"/>
                </a:lnTo>
                <a:lnTo>
                  <a:pt x="1823" y="2151"/>
                </a:lnTo>
                <a:lnTo>
                  <a:pt x="1832" y="2226"/>
                </a:lnTo>
                <a:lnTo>
                  <a:pt x="1835" y="2303"/>
                </a:lnTo>
                <a:lnTo>
                  <a:pt x="1970" y="2303"/>
                </a:lnTo>
                <a:lnTo>
                  <a:pt x="1967" y="2219"/>
                </a:lnTo>
                <a:lnTo>
                  <a:pt x="1958" y="2137"/>
                </a:lnTo>
                <a:lnTo>
                  <a:pt x="1943" y="2058"/>
                </a:lnTo>
                <a:lnTo>
                  <a:pt x="1920" y="1980"/>
                </a:lnTo>
                <a:lnTo>
                  <a:pt x="1893" y="1906"/>
                </a:lnTo>
                <a:lnTo>
                  <a:pt x="1861" y="1834"/>
                </a:lnTo>
                <a:lnTo>
                  <a:pt x="1823" y="1764"/>
                </a:lnTo>
                <a:lnTo>
                  <a:pt x="1780" y="1698"/>
                </a:lnTo>
                <a:lnTo>
                  <a:pt x="1733" y="1635"/>
                </a:lnTo>
                <a:lnTo>
                  <a:pt x="1681" y="1576"/>
                </a:lnTo>
                <a:lnTo>
                  <a:pt x="1625" y="1521"/>
                </a:lnTo>
                <a:lnTo>
                  <a:pt x="1566" y="1470"/>
                </a:lnTo>
                <a:lnTo>
                  <a:pt x="1501" y="1424"/>
                </a:lnTo>
                <a:lnTo>
                  <a:pt x="1434" y="1381"/>
                </a:lnTo>
                <a:lnTo>
                  <a:pt x="1364" y="1344"/>
                </a:lnTo>
                <a:lnTo>
                  <a:pt x="1291" y="1312"/>
                </a:lnTo>
                <a:lnTo>
                  <a:pt x="1215" y="1286"/>
                </a:lnTo>
                <a:lnTo>
                  <a:pt x="1136" y="1263"/>
                </a:lnTo>
                <a:lnTo>
                  <a:pt x="1056" y="1248"/>
                </a:lnTo>
                <a:lnTo>
                  <a:pt x="973" y="1239"/>
                </a:lnTo>
                <a:lnTo>
                  <a:pt x="888" y="1235"/>
                </a:lnTo>
                <a:close/>
                <a:moveTo>
                  <a:pt x="1109" y="1019"/>
                </a:moveTo>
                <a:lnTo>
                  <a:pt x="1109" y="1152"/>
                </a:lnTo>
                <a:lnTo>
                  <a:pt x="1186" y="1155"/>
                </a:lnTo>
                <a:lnTo>
                  <a:pt x="1262" y="1164"/>
                </a:lnTo>
                <a:lnTo>
                  <a:pt x="1336" y="1179"/>
                </a:lnTo>
                <a:lnTo>
                  <a:pt x="1408" y="1200"/>
                </a:lnTo>
                <a:lnTo>
                  <a:pt x="1477" y="1225"/>
                </a:lnTo>
                <a:lnTo>
                  <a:pt x="1544" y="1256"/>
                </a:lnTo>
                <a:lnTo>
                  <a:pt x="1608" y="1292"/>
                </a:lnTo>
                <a:lnTo>
                  <a:pt x="1668" y="1332"/>
                </a:lnTo>
                <a:lnTo>
                  <a:pt x="1724" y="1376"/>
                </a:lnTo>
                <a:lnTo>
                  <a:pt x="1778" y="1426"/>
                </a:lnTo>
                <a:lnTo>
                  <a:pt x="1828" y="1478"/>
                </a:lnTo>
                <a:lnTo>
                  <a:pt x="1873" y="1534"/>
                </a:lnTo>
                <a:lnTo>
                  <a:pt x="1914" y="1594"/>
                </a:lnTo>
                <a:lnTo>
                  <a:pt x="1950" y="1656"/>
                </a:lnTo>
                <a:lnTo>
                  <a:pt x="1981" y="1722"/>
                </a:lnTo>
                <a:lnTo>
                  <a:pt x="2007" y="1791"/>
                </a:lnTo>
                <a:lnTo>
                  <a:pt x="2028" y="1861"/>
                </a:lnTo>
                <a:lnTo>
                  <a:pt x="2043" y="1934"/>
                </a:lnTo>
                <a:lnTo>
                  <a:pt x="2052" y="2009"/>
                </a:lnTo>
                <a:lnTo>
                  <a:pt x="2055" y="2085"/>
                </a:lnTo>
                <a:lnTo>
                  <a:pt x="2190" y="2085"/>
                </a:lnTo>
                <a:lnTo>
                  <a:pt x="2187" y="2002"/>
                </a:lnTo>
                <a:lnTo>
                  <a:pt x="2178" y="1920"/>
                </a:lnTo>
                <a:lnTo>
                  <a:pt x="2162" y="1841"/>
                </a:lnTo>
                <a:lnTo>
                  <a:pt x="2140" y="1763"/>
                </a:lnTo>
                <a:lnTo>
                  <a:pt x="2114" y="1689"/>
                </a:lnTo>
                <a:lnTo>
                  <a:pt x="2081" y="1617"/>
                </a:lnTo>
                <a:lnTo>
                  <a:pt x="2043" y="1547"/>
                </a:lnTo>
                <a:lnTo>
                  <a:pt x="2000" y="1481"/>
                </a:lnTo>
                <a:lnTo>
                  <a:pt x="1953" y="1418"/>
                </a:lnTo>
                <a:lnTo>
                  <a:pt x="1902" y="1359"/>
                </a:lnTo>
                <a:lnTo>
                  <a:pt x="1845" y="1304"/>
                </a:lnTo>
                <a:lnTo>
                  <a:pt x="1785" y="1253"/>
                </a:lnTo>
                <a:lnTo>
                  <a:pt x="1721" y="1207"/>
                </a:lnTo>
                <a:lnTo>
                  <a:pt x="1655" y="1164"/>
                </a:lnTo>
                <a:lnTo>
                  <a:pt x="1584" y="1127"/>
                </a:lnTo>
                <a:lnTo>
                  <a:pt x="1511" y="1095"/>
                </a:lnTo>
                <a:lnTo>
                  <a:pt x="1435" y="1068"/>
                </a:lnTo>
                <a:lnTo>
                  <a:pt x="1356" y="1047"/>
                </a:lnTo>
                <a:lnTo>
                  <a:pt x="1276" y="1031"/>
                </a:lnTo>
                <a:lnTo>
                  <a:pt x="1194" y="1022"/>
                </a:lnTo>
                <a:lnTo>
                  <a:pt x="1109" y="1019"/>
                </a:lnTo>
                <a:close/>
                <a:moveTo>
                  <a:pt x="850" y="353"/>
                </a:moveTo>
                <a:lnTo>
                  <a:pt x="827" y="368"/>
                </a:lnTo>
                <a:lnTo>
                  <a:pt x="801" y="387"/>
                </a:lnTo>
                <a:lnTo>
                  <a:pt x="772" y="407"/>
                </a:lnTo>
                <a:lnTo>
                  <a:pt x="743" y="430"/>
                </a:lnTo>
                <a:lnTo>
                  <a:pt x="713" y="456"/>
                </a:lnTo>
                <a:lnTo>
                  <a:pt x="684" y="485"/>
                </a:lnTo>
                <a:lnTo>
                  <a:pt x="656" y="516"/>
                </a:lnTo>
                <a:lnTo>
                  <a:pt x="629" y="549"/>
                </a:lnTo>
                <a:lnTo>
                  <a:pt x="607" y="585"/>
                </a:lnTo>
                <a:lnTo>
                  <a:pt x="586" y="622"/>
                </a:lnTo>
                <a:lnTo>
                  <a:pt x="571" y="662"/>
                </a:lnTo>
                <a:lnTo>
                  <a:pt x="559" y="708"/>
                </a:lnTo>
                <a:lnTo>
                  <a:pt x="555" y="754"/>
                </a:lnTo>
                <a:lnTo>
                  <a:pt x="559" y="801"/>
                </a:lnTo>
                <a:lnTo>
                  <a:pt x="571" y="847"/>
                </a:lnTo>
                <a:lnTo>
                  <a:pt x="585" y="837"/>
                </a:lnTo>
                <a:lnTo>
                  <a:pt x="599" y="827"/>
                </a:lnTo>
                <a:lnTo>
                  <a:pt x="647" y="795"/>
                </a:lnTo>
                <a:lnTo>
                  <a:pt x="704" y="761"/>
                </a:lnTo>
                <a:lnTo>
                  <a:pt x="759" y="729"/>
                </a:lnTo>
                <a:lnTo>
                  <a:pt x="801" y="710"/>
                </a:lnTo>
                <a:lnTo>
                  <a:pt x="859" y="684"/>
                </a:lnTo>
                <a:lnTo>
                  <a:pt x="918" y="659"/>
                </a:lnTo>
                <a:lnTo>
                  <a:pt x="978" y="638"/>
                </a:lnTo>
                <a:lnTo>
                  <a:pt x="955" y="563"/>
                </a:lnTo>
                <a:lnTo>
                  <a:pt x="926" y="492"/>
                </a:lnTo>
                <a:lnTo>
                  <a:pt x="891" y="422"/>
                </a:lnTo>
                <a:lnTo>
                  <a:pt x="850" y="353"/>
                </a:lnTo>
                <a:close/>
                <a:moveTo>
                  <a:pt x="2266" y="0"/>
                </a:moveTo>
                <a:lnTo>
                  <a:pt x="2289" y="1"/>
                </a:lnTo>
                <a:lnTo>
                  <a:pt x="2309" y="4"/>
                </a:lnTo>
                <a:lnTo>
                  <a:pt x="2326" y="8"/>
                </a:lnTo>
                <a:lnTo>
                  <a:pt x="2338" y="11"/>
                </a:lnTo>
                <a:lnTo>
                  <a:pt x="2370" y="17"/>
                </a:lnTo>
                <a:lnTo>
                  <a:pt x="2397" y="26"/>
                </a:lnTo>
                <a:lnTo>
                  <a:pt x="2421" y="37"/>
                </a:lnTo>
                <a:lnTo>
                  <a:pt x="2442" y="49"/>
                </a:lnTo>
                <a:lnTo>
                  <a:pt x="2458" y="63"/>
                </a:lnTo>
                <a:lnTo>
                  <a:pt x="2472" y="79"/>
                </a:lnTo>
                <a:lnTo>
                  <a:pt x="2484" y="95"/>
                </a:lnTo>
                <a:lnTo>
                  <a:pt x="2493" y="111"/>
                </a:lnTo>
                <a:lnTo>
                  <a:pt x="2500" y="127"/>
                </a:lnTo>
                <a:lnTo>
                  <a:pt x="2505" y="143"/>
                </a:lnTo>
                <a:lnTo>
                  <a:pt x="2509" y="158"/>
                </a:lnTo>
                <a:lnTo>
                  <a:pt x="2512" y="173"/>
                </a:lnTo>
                <a:lnTo>
                  <a:pt x="2515" y="186"/>
                </a:lnTo>
                <a:lnTo>
                  <a:pt x="2516" y="192"/>
                </a:lnTo>
                <a:lnTo>
                  <a:pt x="2517" y="198"/>
                </a:lnTo>
                <a:lnTo>
                  <a:pt x="2527" y="198"/>
                </a:lnTo>
                <a:lnTo>
                  <a:pt x="2535" y="198"/>
                </a:lnTo>
                <a:lnTo>
                  <a:pt x="2569" y="200"/>
                </a:lnTo>
                <a:lnTo>
                  <a:pt x="2602" y="206"/>
                </a:lnTo>
                <a:lnTo>
                  <a:pt x="2633" y="217"/>
                </a:lnTo>
                <a:lnTo>
                  <a:pt x="2663" y="232"/>
                </a:lnTo>
                <a:lnTo>
                  <a:pt x="2689" y="250"/>
                </a:lnTo>
                <a:lnTo>
                  <a:pt x="2713" y="273"/>
                </a:lnTo>
                <a:lnTo>
                  <a:pt x="2734" y="299"/>
                </a:lnTo>
                <a:lnTo>
                  <a:pt x="2750" y="327"/>
                </a:lnTo>
                <a:lnTo>
                  <a:pt x="2762" y="358"/>
                </a:lnTo>
                <a:lnTo>
                  <a:pt x="2770" y="391"/>
                </a:lnTo>
                <a:lnTo>
                  <a:pt x="2774" y="425"/>
                </a:lnTo>
                <a:lnTo>
                  <a:pt x="2773" y="460"/>
                </a:lnTo>
                <a:lnTo>
                  <a:pt x="2772" y="485"/>
                </a:lnTo>
                <a:lnTo>
                  <a:pt x="2778" y="507"/>
                </a:lnTo>
                <a:lnTo>
                  <a:pt x="2786" y="527"/>
                </a:lnTo>
                <a:lnTo>
                  <a:pt x="2798" y="545"/>
                </a:lnTo>
                <a:lnTo>
                  <a:pt x="2812" y="557"/>
                </a:lnTo>
                <a:lnTo>
                  <a:pt x="2829" y="566"/>
                </a:lnTo>
                <a:lnTo>
                  <a:pt x="2848" y="573"/>
                </a:lnTo>
                <a:lnTo>
                  <a:pt x="2869" y="577"/>
                </a:lnTo>
                <a:lnTo>
                  <a:pt x="2890" y="576"/>
                </a:lnTo>
                <a:lnTo>
                  <a:pt x="2916" y="576"/>
                </a:lnTo>
                <a:lnTo>
                  <a:pt x="2937" y="579"/>
                </a:lnTo>
                <a:lnTo>
                  <a:pt x="2957" y="586"/>
                </a:lnTo>
                <a:lnTo>
                  <a:pt x="2973" y="595"/>
                </a:lnTo>
                <a:lnTo>
                  <a:pt x="2988" y="607"/>
                </a:lnTo>
                <a:lnTo>
                  <a:pt x="3000" y="620"/>
                </a:lnTo>
                <a:lnTo>
                  <a:pt x="3010" y="634"/>
                </a:lnTo>
                <a:lnTo>
                  <a:pt x="3018" y="649"/>
                </a:lnTo>
                <a:lnTo>
                  <a:pt x="3026" y="665"/>
                </a:lnTo>
                <a:lnTo>
                  <a:pt x="3032" y="681"/>
                </a:lnTo>
                <a:lnTo>
                  <a:pt x="3037" y="696"/>
                </a:lnTo>
                <a:lnTo>
                  <a:pt x="3041" y="710"/>
                </a:lnTo>
                <a:lnTo>
                  <a:pt x="3048" y="732"/>
                </a:lnTo>
                <a:lnTo>
                  <a:pt x="3055" y="752"/>
                </a:lnTo>
                <a:lnTo>
                  <a:pt x="3063" y="769"/>
                </a:lnTo>
                <a:lnTo>
                  <a:pt x="3073" y="784"/>
                </a:lnTo>
                <a:lnTo>
                  <a:pt x="3084" y="795"/>
                </a:lnTo>
                <a:lnTo>
                  <a:pt x="3098" y="803"/>
                </a:lnTo>
                <a:lnTo>
                  <a:pt x="3120" y="814"/>
                </a:lnTo>
                <a:lnTo>
                  <a:pt x="3138" y="829"/>
                </a:lnTo>
                <a:lnTo>
                  <a:pt x="3156" y="846"/>
                </a:lnTo>
                <a:lnTo>
                  <a:pt x="3169" y="866"/>
                </a:lnTo>
                <a:lnTo>
                  <a:pt x="3179" y="889"/>
                </a:lnTo>
                <a:lnTo>
                  <a:pt x="3186" y="912"/>
                </a:lnTo>
                <a:lnTo>
                  <a:pt x="3189" y="936"/>
                </a:lnTo>
                <a:lnTo>
                  <a:pt x="3188" y="960"/>
                </a:lnTo>
                <a:lnTo>
                  <a:pt x="3184" y="984"/>
                </a:lnTo>
                <a:lnTo>
                  <a:pt x="3176" y="1005"/>
                </a:lnTo>
                <a:lnTo>
                  <a:pt x="3165" y="1025"/>
                </a:lnTo>
                <a:lnTo>
                  <a:pt x="3151" y="1044"/>
                </a:lnTo>
                <a:lnTo>
                  <a:pt x="3133" y="1059"/>
                </a:lnTo>
                <a:lnTo>
                  <a:pt x="3114" y="1071"/>
                </a:lnTo>
                <a:lnTo>
                  <a:pt x="3092" y="1081"/>
                </a:lnTo>
                <a:lnTo>
                  <a:pt x="3071" y="1086"/>
                </a:lnTo>
                <a:lnTo>
                  <a:pt x="3064" y="1087"/>
                </a:lnTo>
                <a:lnTo>
                  <a:pt x="2637" y="1083"/>
                </a:lnTo>
                <a:lnTo>
                  <a:pt x="2637" y="1759"/>
                </a:lnTo>
                <a:lnTo>
                  <a:pt x="2636" y="1824"/>
                </a:lnTo>
                <a:lnTo>
                  <a:pt x="2631" y="1886"/>
                </a:lnTo>
                <a:lnTo>
                  <a:pt x="2624" y="1950"/>
                </a:lnTo>
                <a:lnTo>
                  <a:pt x="2667" y="1960"/>
                </a:lnTo>
                <a:lnTo>
                  <a:pt x="2709" y="1973"/>
                </a:lnTo>
                <a:lnTo>
                  <a:pt x="2748" y="1991"/>
                </a:lnTo>
                <a:lnTo>
                  <a:pt x="2786" y="2011"/>
                </a:lnTo>
                <a:lnTo>
                  <a:pt x="2822" y="2034"/>
                </a:lnTo>
                <a:lnTo>
                  <a:pt x="2855" y="2058"/>
                </a:lnTo>
                <a:lnTo>
                  <a:pt x="2887" y="2084"/>
                </a:lnTo>
                <a:lnTo>
                  <a:pt x="2917" y="2112"/>
                </a:lnTo>
                <a:lnTo>
                  <a:pt x="2945" y="2140"/>
                </a:lnTo>
                <a:lnTo>
                  <a:pt x="2970" y="2167"/>
                </a:lnTo>
                <a:lnTo>
                  <a:pt x="2994" y="2196"/>
                </a:lnTo>
                <a:lnTo>
                  <a:pt x="3015" y="2222"/>
                </a:lnTo>
                <a:lnTo>
                  <a:pt x="3034" y="2248"/>
                </a:lnTo>
                <a:lnTo>
                  <a:pt x="3050" y="2272"/>
                </a:lnTo>
                <a:lnTo>
                  <a:pt x="3064" y="2295"/>
                </a:lnTo>
                <a:lnTo>
                  <a:pt x="3077" y="2314"/>
                </a:lnTo>
                <a:lnTo>
                  <a:pt x="3086" y="2330"/>
                </a:lnTo>
                <a:lnTo>
                  <a:pt x="3094" y="2343"/>
                </a:lnTo>
                <a:lnTo>
                  <a:pt x="3098" y="2352"/>
                </a:lnTo>
                <a:lnTo>
                  <a:pt x="3101" y="2356"/>
                </a:lnTo>
                <a:lnTo>
                  <a:pt x="3126" y="2408"/>
                </a:lnTo>
                <a:lnTo>
                  <a:pt x="3080" y="2440"/>
                </a:lnTo>
                <a:lnTo>
                  <a:pt x="3011" y="2485"/>
                </a:lnTo>
                <a:lnTo>
                  <a:pt x="2941" y="2526"/>
                </a:lnTo>
                <a:lnTo>
                  <a:pt x="2870" y="2561"/>
                </a:lnTo>
                <a:lnTo>
                  <a:pt x="2796" y="2590"/>
                </a:lnTo>
                <a:lnTo>
                  <a:pt x="2721" y="2615"/>
                </a:lnTo>
                <a:lnTo>
                  <a:pt x="2644" y="2634"/>
                </a:lnTo>
                <a:lnTo>
                  <a:pt x="2567" y="2648"/>
                </a:lnTo>
                <a:lnTo>
                  <a:pt x="2487" y="2656"/>
                </a:lnTo>
                <a:lnTo>
                  <a:pt x="2407" y="2658"/>
                </a:lnTo>
                <a:lnTo>
                  <a:pt x="2360" y="2657"/>
                </a:lnTo>
                <a:lnTo>
                  <a:pt x="2312" y="2654"/>
                </a:lnTo>
                <a:lnTo>
                  <a:pt x="2267" y="2706"/>
                </a:lnTo>
                <a:lnTo>
                  <a:pt x="2219" y="2755"/>
                </a:lnTo>
                <a:lnTo>
                  <a:pt x="2156" y="2815"/>
                </a:lnTo>
                <a:lnTo>
                  <a:pt x="2089" y="2869"/>
                </a:lnTo>
                <a:lnTo>
                  <a:pt x="2019" y="2920"/>
                </a:lnTo>
                <a:lnTo>
                  <a:pt x="1947" y="2966"/>
                </a:lnTo>
                <a:lnTo>
                  <a:pt x="1873" y="3008"/>
                </a:lnTo>
                <a:lnTo>
                  <a:pt x="1795" y="3045"/>
                </a:lnTo>
                <a:lnTo>
                  <a:pt x="1716" y="3076"/>
                </a:lnTo>
                <a:lnTo>
                  <a:pt x="1636" y="3105"/>
                </a:lnTo>
                <a:lnTo>
                  <a:pt x="1553" y="3127"/>
                </a:lnTo>
                <a:lnTo>
                  <a:pt x="1469" y="3145"/>
                </a:lnTo>
                <a:lnTo>
                  <a:pt x="1383" y="3157"/>
                </a:lnTo>
                <a:lnTo>
                  <a:pt x="1297" y="3165"/>
                </a:lnTo>
                <a:lnTo>
                  <a:pt x="1209" y="3168"/>
                </a:lnTo>
                <a:lnTo>
                  <a:pt x="0" y="3168"/>
                </a:lnTo>
                <a:lnTo>
                  <a:pt x="0" y="1966"/>
                </a:lnTo>
                <a:lnTo>
                  <a:pt x="4" y="1873"/>
                </a:lnTo>
                <a:lnTo>
                  <a:pt x="13" y="1782"/>
                </a:lnTo>
                <a:lnTo>
                  <a:pt x="28" y="1693"/>
                </a:lnTo>
                <a:lnTo>
                  <a:pt x="49" y="1605"/>
                </a:lnTo>
                <a:lnTo>
                  <a:pt x="75" y="1520"/>
                </a:lnTo>
                <a:lnTo>
                  <a:pt x="107" y="1437"/>
                </a:lnTo>
                <a:lnTo>
                  <a:pt x="143" y="1356"/>
                </a:lnTo>
                <a:lnTo>
                  <a:pt x="185" y="1278"/>
                </a:lnTo>
                <a:lnTo>
                  <a:pt x="232" y="1204"/>
                </a:lnTo>
                <a:lnTo>
                  <a:pt x="283" y="1132"/>
                </a:lnTo>
                <a:lnTo>
                  <a:pt x="338" y="1064"/>
                </a:lnTo>
                <a:lnTo>
                  <a:pt x="398" y="1000"/>
                </a:lnTo>
                <a:lnTo>
                  <a:pt x="461" y="939"/>
                </a:lnTo>
                <a:lnTo>
                  <a:pt x="441" y="886"/>
                </a:lnTo>
                <a:lnTo>
                  <a:pt x="428" y="832"/>
                </a:lnTo>
                <a:lnTo>
                  <a:pt x="421" y="780"/>
                </a:lnTo>
                <a:lnTo>
                  <a:pt x="421" y="726"/>
                </a:lnTo>
                <a:lnTo>
                  <a:pt x="428" y="673"/>
                </a:lnTo>
                <a:lnTo>
                  <a:pt x="442" y="621"/>
                </a:lnTo>
                <a:lnTo>
                  <a:pt x="458" y="580"/>
                </a:lnTo>
                <a:lnTo>
                  <a:pt x="477" y="539"/>
                </a:lnTo>
                <a:lnTo>
                  <a:pt x="500" y="501"/>
                </a:lnTo>
                <a:lnTo>
                  <a:pt x="525" y="465"/>
                </a:lnTo>
                <a:lnTo>
                  <a:pt x="551" y="431"/>
                </a:lnTo>
                <a:lnTo>
                  <a:pt x="580" y="400"/>
                </a:lnTo>
                <a:lnTo>
                  <a:pt x="609" y="370"/>
                </a:lnTo>
                <a:lnTo>
                  <a:pt x="638" y="343"/>
                </a:lnTo>
                <a:lnTo>
                  <a:pt x="668" y="319"/>
                </a:lnTo>
                <a:lnTo>
                  <a:pt x="697" y="296"/>
                </a:lnTo>
                <a:lnTo>
                  <a:pt x="724" y="276"/>
                </a:lnTo>
                <a:lnTo>
                  <a:pt x="750" y="258"/>
                </a:lnTo>
                <a:lnTo>
                  <a:pt x="775" y="243"/>
                </a:lnTo>
                <a:lnTo>
                  <a:pt x="795" y="230"/>
                </a:lnTo>
                <a:lnTo>
                  <a:pt x="812" y="220"/>
                </a:lnTo>
                <a:lnTo>
                  <a:pt x="827" y="213"/>
                </a:lnTo>
                <a:lnTo>
                  <a:pt x="836" y="208"/>
                </a:lnTo>
                <a:lnTo>
                  <a:pt x="841" y="206"/>
                </a:lnTo>
                <a:lnTo>
                  <a:pt x="892" y="181"/>
                </a:lnTo>
                <a:lnTo>
                  <a:pt x="925" y="226"/>
                </a:lnTo>
                <a:lnTo>
                  <a:pt x="966" y="285"/>
                </a:lnTo>
                <a:lnTo>
                  <a:pt x="1003" y="345"/>
                </a:lnTo>
                <a:lnTo>
                  <a:pt x="1035" y="408"/>
                </a:lnTo>
                <a:lnTo>
                  <a:pt x="1062" y="471"/>
                </a:lnTo>
                <a:lnTo>
                  <a:pt x="1087" y="537"/>
                </a:lnTo>
                <a:lnTo>
                  <a:pt x="1107" y="603"/>
                </a:lnTo>
                <a:lnTo>
                  <a:pt x="1183" y="589"/>
                </a:lnTo>
                <a:lnTo>
                  <a:pt x="1260" y="578"/>
                </a:lnTo>
                <a:lnTo>
                  <a:pt x="1339" y="570"/>
                </a:lnTo>
                <a:lnTo>
                  <a:pt x="1420" y="567"/>
                </a:lnTo>
                <a:lnTo>
                  <a:pt x="2110" y="567"/>
                </a:lnTo>
                <a:lnTo>
                  <a:pt x="2112" y="150"/>
                </a:lnTo>
                <a:lnTo>
                  <a:pt x="2117" y="120"/>
                </a:lnTo>
                <a:lnTo>
                  <a:pt x="2125" y="93"/>
                </a:lnTo>
                <a:lnTo>
                  <a:pt x="2137" y="70"/>
                </a:lnTo>
                <a:lnTo>
                  <a:pt x="2152" y="48"/>
                </a:lnTo>
                <a:lnTo>
                  <a:pt x="2170" y="31"/>
                </a:lnTo>
                <a:lnTo>
                  <a:pt x="2190" y="18"/>
                </a:lnTo>
                <a:lnTo>
                  <a:pt x="2213" y="8"/>
                </a:lnTo>
                <a:lnTo>
                  <a:pt x="2239" y="2"/>
                </a:lnTo>
                <a:lnTo>
                  <a:pt x="226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" name="Group 169"/>
          <p:cNvGrpSpPr/>
          <p:nvPr/>
        </p:nvGrpSpPr>
        <p:grpSpPr>
          <a:xfrm>
            <a:off x="7462051" y="4400319"/>
            <a:ext cx="457200" cy="531813"/>
            <a:chOff x="4411663" y="5788025"/>
            <a:chExt cx="457200" cy="531813"/>
          </a:xfrm>
          <a:solidFill>
            <a:srgbClr val="000000"/>
          </a:solidFill>
        </p:grpSpPr>
        <p:sp>
          <p:nvSpPr>
            <p:cNvPr id="10" name="Freeform 72"/>
            <p:cNvSpPr>
              <a:spLocks/>
            </p:cNvSpPr>
            <p:nvPr/>
          </p:nvSpPr>
          <p:spPr bwMode="auto">
            <a:xfrm>
              <a:off x="4783138" y="6067425"/>
              <a:ext cx="25400" cy="115888"/>
            </a:xfrm>
            <a:custGeom>
              <a:avLst/>
              <a:gdLst>
                <a:gd name="T0" fmla="*/ 65 w 161"/>
                <a:gd name="T1" fmla="*/ 0 h 728"/>
                <a:gd name="T2" fmla="*/ 81 w 161"/>
                <a:gd name="T3" fmla="*/ 2 h 728"/>
                <a:gd name="T4" fmla="*/ 95 w 161"/>
                <a:gd name="T5" fmla="*/ 9 h 728"/>
                <a:gd name="T6" fmla="*/ 108 w 161"/>
                <a:gd name="T7" fmla="*/ 18 h 728"/>
                <a:gd name="T8" fmla="*/ 117 w 161"/>
                <a:gd name="T9" fmla="*/ 31 h 728"/>
                <a:gd name="T10" fmla="*/ 124 w 161"/>
                <a:gd name="T11" fmla="*/ 46 h 728"/>
                <a:gd name="T12" fmla="*/ 142 w 161"/>
                <a:gd name="T13" fmla="*/ 134 h 728"/>
                <a:gd name="T14" fmla="*/ 155 w 161"/>
                <a:gd name="T15" fmla="*/ 224 h 728"/>
                <a:gd name="T16" fmla="*/ 161 w 161"/>
                <a:gd name="T17" fmla="*/ 315 h 728"/>
                <a:gd name="T18" fmla="*/ 161 w 161"/>
                <a:gd name="T19" fmla="*/ 407 h 728"/>
                <a:gd name="T20" fmla="*/ 154 w 161"/>
                <a:gd name="T21" fmla="*/ 499 h 728"/>
                <a:gd name="T22" fmla="*/ 141 w 161"/>
                <a:gd name="T23" fmla="*/ 591 h 728"/>
                <a:gd name="T24" fmla="*/ 121 w 161"/>
                <a:gd name="T25" fmla="*/ 682 h 728"/>
                <a:gd name="T26" fmla="*/ 114 w 161"/>
                <a:gd name="T27" fmla="*/ 697 h 728"/>
                <a:gd name="T28" fmla="*/ 105 w 161"/>
                <a:gd name="T29" fmla="*/ 710 h 728"/>
                <a:gd name="T30" fmla="*/ 92 w 161"/>
                <a:gd name="T31" fmla="*/ 719 h 728"/>
                <a:gd name="T32" fmla="*/ 77 w 161"/>
                <a:gd name="T33" fmla="*/ 726 h 728"/>
                <a:gd name="T34" fmla="*/ 62 w 161"/>
                <a:gd name="T35" fmla="*/ 728 h 728"/>
                <a:gd name="T36" fmla="*/ 53 w 161"/>
                <a:gd name="T37" fmla="*/ 728 h 728"/>
                <a:gd name="T38" fmla="*/ 46 w 161"/>
                <a:gd name="T39" fmla="*/ 726 h 728"/>
                <a:gd name="T40" fmla="*/ 31 w 161"/>
                <a:gd name="T41" fmla="*/ 720 h 728"/>
                <a:gd name="T42" fmla="*/ 18 w 161"/>
                <a:gd name="T43" fmla="*/ 711 h 728"/>
                <a:gd name="T44" fmla="*/ 8 w 161"/>
                <a:gd name="T45" fmla="*/ 698 h 728"/>
                <a:gd name="T46" fmla="*/ 2 w 161"/>
                <a:gd name="T47" fmla="*/ 684 h 728"/>
                <a:gd name="T48" fmla="*/ 0 w 161"/>
                <a:gd name="T49" fmla="*/ 668 h 728"/>
                <a:gd name="T50" fmla="*/ 2 w 161"/>
                <a:gd name="T51" fmla="*/ 653 h 728"/>
                <a:gd name="T52" fmla="*/ 20 w 161"/>
                <a:gd name="T53" fmla="*/ 570 h 728"/>
                <a:gd name="T54" fmla="*/ 32 w 161"/>
                <a:gd name="T55" fmla="*/ 487 h 728"/>
                <a:gd name="T56" fmla="*/ 38 w 161"/>
                <a:gd name="T57" fmla="*/ 403 h 728"/>
                <a:gd name="T58" fmla="*/ 38 w 161"/>
                <a:gd name="T59" fmla="*/ 319 h 728"/>
                <a:gd name="T60" fmla="*/ 33 w 161"/>
                <a:gd name="T61" fmla="*/ 237 h 728"/>
                <a:gd name="T62" fmla="*/ 21 w 161"/>
                <a:gd name="T63" fmla="*/ 156 h 728"/>
                <a:gd name="T64" fmla="*/ 4 w 161"/>
                <a:gd name="T65" fmla="*/ 75 h 728"/>
                <a:gd name="T66" fmla="*/ 2 w 161"/>
                <a:gd name="T67" fmla="*/ 59 h 728"/>
                <a:gd name="T68" fmla="*/ 5 w 161"/>
                <a:gd name="T69" fmla="*/ 43 h 728"/>
                <a:gd name="T70" fmla="*/ 11 w 161"/>
                <a:gd name="T71" fmla="*/ 30 h 728"/>
                <a:gd name="T72" fmla="*/ 21 w 161"/>
                <a:gd name="T73" fmla="*/ 17 h 728"/>
                <a:gd name="T74" fmla="*/ 33 w 161"/>
                <a:gd name="T75" fmla="*/ 7 h 728"/>
                <a:gd name="T76" fmla="*/ 49 w 161"/>
                <a:gd name="T77" fmla="*/ 2 h 728"/>
                <a:gd name="T78" fmla="*/ 65 w 161"/>
                <a:gd name="T79" fmla="*/ 0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1" h="728">
                  <a:moveTo>
                    <a:pt x="65" y="0"/>
                  </a:moveTo>
                  <a:lnTo>
                    <a:pt x="81" y="2"/>
                  </a:lnTo>
                  <a:lnTo>
                    <a:pt x="95" y="9"/>
                  </a:lnTo>
                  <a:lnTo>
                    <a:pt x="108" y="18"/>
                  </a:lnTo>
                  <a:lnTo>
                    <a:pt x="117" y="31"/>
                  </a:lnTo>
                  <a:lnTo>
                    <a:pt x="124" y="46"/>
                  </a:lnTo>
                  <a:lnTo>
                    <a:pt x="142" y="134"/>
                  </a:lnTo>
                  <a:lnTo>
                    <a:pt x="155" y="224"/>
                  </a:lnTo>
                  <a:lnTo>
                    <a:pt x="161" y="315"/>
                  </a:lnTo>
                  <a:lnTo>
                    <a:pt x="161" y="407"/>
                  </a:lnTo>
                  <a:lnTo>
                    <a:pt x="154" y="499"/>
                  </a:lnTo>
                  <a:lnTo>
                    <a:pt x="141" y="591"/>
                  </a:lnTo>
                  <a:lnTo>
                    <a:pt x="121" y="682"/>
                  </a:lnTo>
                  <a:lnTo>
                    <a:pt x="114" y="697"/>
                  </a:lnTo>
                  <a:lnTo>
                    <a:pt x="105" y="710"/>
                  </a:lnTo>
                  <a:lnTo>
                    <a:pt x="92" y="719"/>
                  </a:lnTo>
                  <a:lnTo>
                    <a:pt x="77" y="726"/>
                  </a:lnTo>
                  <a:lnTo>
                    <a:pt x="62" y="728"/>
                  </a:lnTo>
                  <a:lnTo>
                    <a:pt x="53" y="728"/>
                  </a:lnTo>
                  <a:lnTo>
                    <a:pt x="46" y="726"/>
                  </a:lnTo>
                  <a:lnTo>
                    <a:pt x="31" y="720"/>
                  </a:lnTo>
                  <a:lnTo>
                    <a:pt x="18" y="711"/>
                  </a:lnTo>
                  <a:lnTo>
                    <a:pt x="8" y="698"/>
                  </a:lnTo>
                  <a:lnTo>
                    <a:pt x="2" y="684"/>
                  </a:lnTo>
                  <a:lnTo>
                    <a:pt x="0" y="668"/>
                  </a:lnTo>
                  <a:lnTo>
                    <a:pt x="2" y="653"/>
                  </a:lnTo>
                  <a:lnTo>
                    <a:pt x="20" y="570"/>
                  </a:lnTo>
                  <a:lnTo>
                    <a:pt x="32" y="487"/>
                  </a:lnTo>
                  <a:lnTo>
                    <a:pt x="38" y="403"/>
                  </a:lnTo>
                  <a:lnTo>
                    <a:pt x="38" y="319"/>
                  </a:lnTo>
                  <a:lnTo>
                    <a:pt x="33" y="237"/>
                  </a:lnTo>
                  <a:lnTo>
                    <a:pt x="21" y="156"/>
                  </a:lnTo>
                  <a:lnTo>
                    <a:pt x="4" y="75"/>
                  </a:lnTo>
                  <a:lnTo>
                    <a:pt x="2" y="59"/>
                  </a:lnTo>
                  <a:lnTo>
                    <a:pt x="5" y="43"/>
                  </a:lnTo>
                  <a:lnTo>
                    <a:pt x="11" y="30"/>
                  </a:lnTo>
                  <a:lnTo>
                    <a:pt x="21" y="17"/>
                  </a:lnTo>
                  <a:lnTo>
                    <a:pt x="33" y="7"/>
                  </a:lnTo>
                  <a:lnTo>
                    <a:pt x="49" y="2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73"/>
            <p:cNvSpPr>
              <a:spLocks/>
            </p:cNvSpPr>
            <p:nvPr/>
          </p:nvSpPr>
          <p:spPr bwMode="auto">
            <a:xfrm>
              <a:off x="4748213" y="5995988"/>
              <a:ext cx="36512" cy="44450"/>
            </a:xfrm>
            <a:custGeom>
              <a:avLst/>
              <a:gdLst>
                <a:gd name="T0" fmla="*/ 67 w 231"/>
                <a:gd name="T1" fmla="*/ 0 h 279"/>
                <a:gd name="T2" fmla="*/ 82 w 231"/>
                <a:gd name="T3" fmla="*/ 3 h 279"/>
                <a:gd name="T4" fmla="*/ 96 w 231"/>
                <a:gd name="T5" fmla="*/ 10 h 279"/>
                <a:gd name="T6" fmla="*/ 108 w 231"/>
                <a:gd name="T7" fmla="*/ 22 h 279"/>
                <a:gd name="T8" fmla="*/ 149 w 231"/>
                <a:gd name="T9" fmla="*/ 75 h 279"/>
                <a:gd name="T10" fmla="*/ 188 w 231"/>
                <a:gd name="T11" fmla="*/ 130 h 279"/>
                <a:gd name="T12" fmla="*/ 223 w 231"/>
                <a:gd name="T13" fmla="*/ 188 h 279"/>
                <a:gd name="T14" fmla="*/ 229 w 231"/>
                <a:gd name="T15" fmla="*/ 203 h 279"/>
                <a:gd name="T16" fmla="*/ 231 w 231"/>
                <a:gd name="T17" fmla="*/ 219 h 279"/>
                <a:gd name="T18" fmla="*/ 228 w 231"/>
                <a:gd name="T19" fmla="*/ 235 h 279"/>
                <a:gd name="T20" fmla="*/ 223 w 231"/>
                <a:gd name="T21" fmla="*/ 248 h 279"/>
                <a:gd name="T22" fmla="*/ 213 w 231"/>
                <a:gd name="T23" fmla="*/ 261 h 279"/>
                <a:gd name="T24" fmla="*/ 199 w 231"/>
                <a:gd name="T25" fmla="*/ 271 h 279"/>
                <a:gd name="T26" fmla="*/ 186 w 231"/>
                <a:gd name="T27" fmla="*/ 277 h 279"/>
                <a:gd name="T28" fmla="*/ 170 w 231"/>
                <a:gd name="T29" fmla="*/ 279 h 279"/>
                <a:gd name="T30" fmla="*/ 155 w 231"/>
                <a:gd name="T31" fmla="*/ 277 h 279"/>
                <a:gd name="T32" fmla="*/ 140 w 231"/>
                <a:gd name="T33" fmla="*/ 271 h 279"/>
                <a:gd name="T34" fmla="*/ 127 w 231"/>
                <a:gd name="T35" fmla="*/ 261 h 279"/>
                <a:gd name="T36" fmla="*/ 116 w 231"/>
                <a:gd name="T37" fmla="*/ 248 h 279"/>
                <a:gd name="T38" fmla="*/ 85 w 231"/>
                <a:gd name="T39" fmla="*/ 197 h 279"/>
                <a:gd name="T40" fmla="*/ 50 w 231"/>
                <a:gd name="T41" fmla="*/ 146 h 279"/>
                <a:gd name="T42" fmla="*/ 13 w 231"/>
                <a:gd name="T43" fmla="*/ 98 h 279"/>
                <a:gd name="T44" fmla="*/ 4 w 231"/>
                <a:gd name="T45" fmla="*/ 84 h 279"/>
                <a:gd name="T46" fmla="*/ 0 w 231"/>
                <a:gd name="T47" fmla="*/ 70 h 279"/>
                <a:gd name="T48" fmla="*/ 0 w 231"/>
                <a:gd name="T49" fmla="*/ 54 h 279"/>
                <a:gd name="T50" fmla="*/ 3 w 231"/>
                <a:gd name="T51" fmla="*/ 39 h 279"/>
                <a:gd name="T52" fmla="*/ 10 w 231"/>
                <a:gd name="T53" fmla="*/ 24 h 279"/>
                <a:gd name="T54" fmla="*/ 21 w 231"/>
                <a:gd name="T55" fmla="*/ 12 h 279"/>
                <a:gd name="T56" fmla="*/ 36 w 231"/>
                <a:gd name="T57" fmla="*/ 4 h 279"/>
                <a:gd name="T58" fmla="*/ 51 w 231"/>
                <a:gd name="T59" fmla="*/ 0 h 279"/>
                <a:gd name="T60" fmla="*/ 67 w 231"/>
                <a:gd name="T61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31" h="279">
                  <a:moveTo>
                    <a:pt x="67" y="0"/>
                  </a:moveTo>
                  <a:lnTo>
                    <a:pt x="82" y="3"/>
                  </a:lnTo>
                  <a:lnTo>
                    <a:pt x="96" y="10"/>
                  </a:lnTo>
                  <a:lnTo>
                    <a:pt x="108" y="22"/>
                  </a:lnTo>
                  <a:lnTo>
                    <a:pt x="149" y="75"/>
                  </a:lnTo>
                  <a:lnTo>
                    <a:pt x="188" y="130"/>
                  </a:lnTo>
                  <a:lnTo>
                    <a:pt x="223" y="188"/>
                  </a:lnTo>
                  <a:lnTo>
                    <a:pt x="229" y="203"/>
                  </a:lnTo>
                  <a:lnTo>
                    <a:pt x="231" y="219"/>
                  </a:lnTo>
                  <a:lnTo>
                    <a:pt x="228" y="235"/>
                  </a:lnTo>
                  <a:lnTo>
                    <a:pt x="223" y="248"/>
                  </a:lnTo>
                  <a:lnTo>
                    <a:pt x="213" y="261"/>
                  </a:lnTo>
                  <a:lnTo>
                    <a:pt x="199" y="271"/>
                  </a:lnTo>
                  <a:lnTo>
                    <a:pt x="186" y="277"/>
                  </a:lnTo>
                  <a:lnTo>
                    <a:pt x="170" y="279"/>
                  </a:lnTo>
                  <a:lnTo>
                    <a:pt x="155" y="277"/>
                  </a:lnTo>
                  <a:lnTo>
                    <a:pt x="140" y="271"/>
                  </a:lnTo>
                  <a:lnTo>
                    <a:pt x="127" y="261"/>
                  </a:lnTo>
                  <a:lnTo>
                    <a:pt x="116" y="248"/>
                  </a:lnTo>
                  <a:lnTo>
                    <a:pt x="85" y="197"/>
                  </a:lnTo>
                  <a:lnTo>
                    <a:pt x="50" y="146"/>
                  </a:lnTo>
                  <a:lnTo>
                    <a:pt x="13" y="98"/>
                  </a:lnTo>
                  <a:lnTo>
                    <a:pt x="4" y="84"/>
                  </a:lnTo>
                  <a:lnTo>
                    <a:pt x="0" y="70"/>
                  </a:lnTo>
                  <a:lnTo>
                    <a:pt x="0" y="54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1" y="12"/>
                  </a:lnTo>
                  <a:lnTo>
                    <a:pt x="36" y="4"/>
                  </a:lnTo>
                  <a:lnTo>
                    <a:pt x="51" y="0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74"/>
            <p:cNvSpPr>
              <a:spLocks noEditPoints="1"/>
            </p:cNvSpPr>
            <p:nvPr/>
          </p:nvSpPr>
          <p:spPr bwMode="auto">
            <a:xfrm>
              <a:off x="4411663" y="5788025"/>
              <a:ext cx="457200" cy="531813"/>
            </a:xfrm>
            <a:custGeom>
              <a:avLst/>
              <a:gdLst>
                <a:gd name="T0" fmla="*/ 1148 w 2879"/>
                <a:gd name="T1" fmla="*/ 2823 h 3350"/>
                <a:gd name="T2" fmla="*/ 1359 w 2879"/>
                <a:gd name="T3" fmla="*/ 2792 h 3350"/>
                <a:gd name="T4" fmla="*/ 746 w 2879"/>
                <a:gd name="T5" fmla="*/ 2694 h 3350"/>
                <a:gd name="T6" fmla="*/ 832 w 2879"/>
                <a:gd name="T7" fmla="*/ 2708 h 3350"/>
                <a:gd name="T8" fmla="*/ 557 w 2879"/>
                <a:gd name="T9" fmla="*/ 2679 h 3350"/>
                <a:gd name="T10" fmla="*/ 1518 w 2879"/>
                <a:gd name="T11" fmla="*/ 2561 h 3350"/>
                <a:gd name="T12" fmla="*/ 1579 w 2879"/>
                <a:gd name="T13" fmla="*/ 2501 h 3350"/>
                <a:gd name="T14" fmla="*/ 1331 w 2879"/>
                <a:gd name="T15" fmla="*/ 2520 h 3350"/>
                <a:gd name="T16" fmla="*/ 869 w 2879"/>
                <a:gd name="T17" fmla="*/ 2549 h 3350"/>
                <a:gd name="T18" fmla="*/ 1726 w 2879"/>
                <a:gd name="T19" fmla="*/ 2330 h 3350"/>
                <a:gd name="T20" fmla="*/ 1813 w 2879"/>
                <a:gd name="T21" fmla="*/ 2343 h 3350"/>
                <a:gd name="T22" fmla="*/ 434 w 2879"/>
                <a:gd name="T23" fmla="*/ 2437 h 3350"/>
                <a:gd name="T24" fmla="*/ 1456 w 2879"/>
                <a:gd name="T25" fmla="*/ 2257 h 3350"/>
                <a:gd name="T26" fmla="*/ 1518 w 2879"/>
                <a:gd name="T27" fmla="*/ 2197 h 3350"/>
                <a:gd name="T28" fmla="*/ 718 w 2879"/>
                <a:gd name="T29" fmla="*/ 2276 h 3350"/>
                <a:gd name="T30" fmla="*/ 1788 w 2879"/>
                <a:gd name="T31" fmla="*/ 2124 h 3350"/>
                <a:gd name="T32" fmla="*/ 317 w 2879"/>
                <a:gd name="T33" fmla="*/ 2027 h 3350"/>
                <a:gd name="T34" fmla="*/ 404 w 2879"/>
                <a:gd name="T35" fmla="*/ 2039 h 3350"/>
                <a:gd name="T36" fmla="*/ 1537 w 2879"/>
                <a:gd name="T37" fmla="*/ 1951 h 3350"/>
                <a:gd name="T38" fmla="*/ 599 w 2879"/>
                <a:gd name="T39" fmla="*/ 1894 h 3350"/>
                <a:gd name="T40" fmla="*/ 660 w 2879"/>
                <a:gd name="T41" fmla="*/ 1833 h 3350"/>
                <a:gd name="T42" fmla="*/ 1821 w 2879"/>
                <a:gd name="T43" fmla="*/ 1791 h 3350"/>
                <a:gd name="T44" fmla="*/ 379 w 2879"/>
                <a:gd name="T45" fmla="*/ 1821 h 3350"/>
                <a:gd name="T46" fmla="*/ 1053 w 2879"/>
                <a:gd name="T47" fmla="*/ 1669 h 3350"/>
                <a:gd name="T48" fmla="*/ 775 w 2879"/>
                <a:gd name="T49" fmla="*/ 1839 h 3350"/>
                <a:gd name="T50" fmla="*/ 940 w 2879"/>
                <a:gd name="T51" fmla="*/ 2137 h 3350"/>
                <a:gd name="T52" fmla="*/ 1028 w 2879"/>
                <a:gd name="T53" fmla="*/ 2432 h 3350"/>
                <a:gd name="T54" fmla="*/ 1343 w 2879"/>
                <a:gd name="T55" fmla="*/ 2388 h 3350"/>
                <a:gd name="T56" fmla="*/ 1507 w 2879"/>
                <a:gd name="T57" fmla="*/ 2094 h 3350"/>
                <a:gd name="T58" fmla="*/ 1374 w 2879"/>
                <a:gd name="T59" fmla="*/ 1771 h 3350"/>
                <a:gd name="T60" fmla="*/ 1236 w 2879"/>
                <a:gd name="T61" fmla="*/ 1602 h 3350"/>
                <a:gd name="T62" fmla="*/ 1322 w 2879"/>
                <a:gd name="T63" fmla="*/ 1614 h 3350"/>
                <a:gd name="T64" fmla="*/ 924 w 2879"/>
                <a:gd name="T65" fmla="*/ 1708 h 3350"/>
                <a:gd name="T66" fmla="*/ 1579 w 2879"/>
                <a:gd name="T67" fmla="*/ 1530 h 3350"/>
                <a:gd name="T68" fmla="*/ 1640 w 2879"/>
                <a:gd name="T69" fmla="*/ 1468 h 3350"/>
                <a:gd name="T70" fmla="*/ 596 w 2879"/>
                <a:gd name="T71" fmla="*/ 1549 h 3350"/>
                <a:gd name="T72" fmla="*/ 1359 w 2879"/>
                <a:gd name="T73" fmla="*/ 1457 h 3350"/>
                <a:gd name="T74" fmla="*/ 746 w 2879"/>
                <a:gd name="T75" fmla="*/ 1358 h 3350"/>
                <a:gd name="T76" fmla="*/ 832 w 2879"/>
                <a:gd name="T77" fmla="*/ 1372 h 3350"/>
                <a:gd name="T78" fmla="*/ 1108 w 2879"/>
                <a:gd name="T79" fmla="*/ 1405 h 3350"/>
                <a:gd name="T80" fmla="*/ 888 w 2879"/>
                <a:gd name="T81" fmla="*/ 992 h 3350"/>
                <a:gd name="T82" fmla="*/ 1853 w 2879"/>
                <a:gd name="T83" fmla="*/ 1276 h 3350"/>
                <a:gd name="T84" fmla="*/ 2154 w 2879"/>
                <a:gd name="T85" fmla="*/ 2404 h 3350"/>
                <a:gd name="T86" fmla="*/ 1272 w 2879"/>
                <a:gd name="T87" fmla="*/ 3155 h 3350"/>
                <a:gd name="T88" fmla="*/ 1478 w 2879"/>
                <a:gd name="T89" fmla="*/ 3225 h 3350"/>
                <a:gd name="T90" fmla="*/ 2342 w 2879"/>
                <a:gd name="T91" fmla="*/ 3003 h 3350"/>
                <a:gd name="T92" fmla="*/ 2755 w 2879"/>
                <a:gd name="T93" fmla="*/ 2163 h 3350"/>
                <a:gd name="T94" fmla="*/ 2420 w 2879"/>
                <a:gd name="T95" fmla="*/ 1263 h 3350"/>
                <a:gd name="T96" fmla="*/ 1680 w 2879"/>
                <a:gd name="T97" fmla="*/ 952 h 3350"/>
                <a:gd name="T98" fmla="*/ 962 w 2879"/>
                <a:gd name="T99" fmla="*/ 0 h 3350"/>
                <a:gd name="T100" fmla="*/ 1660 w 2879"/>
                <a:gd name="T101" fmla="*/ 576 h 3350"/>
                <a:gd name="T102" fmla="*/ 2195 w 2879"/>
                <a:gd name="T103" fmla="*/ 292 h 3350"/>
                <a:gd name="T104" fmla="*/ 1870 w 2879"/>
                <a:gd name="T105" fmla="*/ 496 h 3350"/>
                <a:gd name="T106" fmla="*/ 2109 w 2879"/>
                <a:gd name="T107" fmla="*/ 945 h 3350"/>
                <a:gd name="T108" fmla="*/ 2758 w 2879"/>
                <a:gd name="T109" fmla="*/ 1506 h 3350"/>
                <a:gd name="T110" fmla="*/ 2795 w 2879"/>
                <a:gd name="T111" fmla="*/ 2617 h 3350"/>
                <a:gd name="T112" fmla="*/ 2179 w 2879"/>
                <a:gd name="T113" fmla="*/ 3223 h 3350"/>
                <a:gd name="T114" fmla="*/ 1286 w 2879"/>
                <a:gd name="T115" fmla="*/ 3350 h 3350"/>
                <a:gd name="T116" fmla="*/ 199 w 2879"/>
                <a:gd name="T117" fmla="*/ 2754 h 3350"/>
                <a:gd name="T118" fmla="*/ 83 w 2879"/>
                <a:gd name="T119" fmla="*/ 1625 h 3350"/>
                <a:gd name="T120" fmla="*/ 1019 w 2879"/>
                <a:gd name="T121" fmla="*/ 829 h 3350"/>
                <a:gd name="T122" fmla="*/ 1251 w 2879"/>
                <a:gd name="T123" fmla="*/ 596 h 3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79" h="3350">
                  <a:moveTo>
                    <a:pt x="1089" y="2743"/>
                  </a:moveTo>
                  <a:lnTo>
                    <a:pt x="1070" y="2746"/>
                  </a:lnTo>
                  <a:lnTo>
                    <a:pt x="1053" y="2754"/>
                  </a:lnTo>
                  <a:lnTo>
                    <a:pt x="1040" y="2768"/>
                  </a:lnTo>
                  <a:lnTo>
                    <a:pt x="1030" y="2785"/>
                  </a:lnTo>
                  <a:lnTo>
                    <a:pt x="1028" y="2804"/>
                  </a:lnTo>
                  <a:lnTo>
                    <a:pt x="1030" y="2823"/>
                  </a:lnTo>
                  <a:lnTo>
                    <a:pt x="1040" y="2840"/>
                  </a:lnTo>
                  <a:lnTo>
                    <a:pt x="1053" y="2853"/>
                  </a:lnTo>
                  <a:lnTo>
                    <a:pt x="1070" y="2861"/>
                  </a:lnTo>
                  <a:lnTo>
                    <a:pt x="1089" y="2864"/>
                  </a:lnTo>
                  <a:lnTo>
                    <a:pt x="1108" y="2861"/>
                  </a:lnTo>
                  <a:lnTo>
                    <a:pt x="1125" y="2853"/>
                  </a:lnTo>
                  <a:lnTo>
                    <a:pt x="1138" y="2840"/>
                  </a:lnTo>
                  <a:lnTo>
                    <a:pt x="1148" y="2823"/>
                  </a:lnTo>
                  <a:lnTo>
                    <a:pt x="1150" y="2804"/>
                  </a:lnTo>
                  <a:lnTo>
                    <a:pt x="1148" y="2785"/>
                  </a:lnTo>
                  <a:lnTo>
                    <a:pt x="1138" y="2768"/>
                  </a:lnTo>
                  <a:lnTo>
                    <a:pt x="1125" y="2754"/>
                  </a:lnTo>
                  <a:lnTo>
                    <a:pt x="1108" y="2746"/>
                  </a:lnTo>
                  <a:lnTo>
                    <a:pt x="1089" y="2743"/>
                  </a:lnTo>
                  <a:close/>
                  <a:moveTo>
                    <a:pt x="1395" y="2682"/>
                  </a:moveTo>
                  <a:lnTo>
                    <a:pt x="1376" y="2686"/>
                  </a:lnTo>
                  <a:lnTo>
                    <a:pt x="1359" y="2694"/>
                  </a:lnTo>
                  <a:lnTo>
                    <a:pt x="1346" y="2708"/>
                  </a:lnTo>
                  <a:lnTo>
                    <a:pt x="1337" y="2724"/>
                  </a:lnTo>
                  <a:lnTo>
                    <a:pt x="1334" y="2743"/>
                  </a:lnTo>
                  <a:lnTo>
                    <a:pt x="1337" y="2763"/>
                  </a:lnTo>
                  <a:lnTo>
                    <a:pt x="1346" y="2779"/>
                  </a:lnTo>
                  <a:lnTo>
                    <a:pt x="1359" y="2792"/>
                  </a:lnTo>
                  <a:lnTo>
                    <a:pt x="1376" y="2801"/>
                  </a:lnTo>
                  <a:lnTo>
                    <a:pt x="1395" y="2804"/>
                  </a:lnTo>
                  <a:lnTo>
                    <a:pt x="1414" y="2801"/>
                  </a:lnTo>
                  <a:lnTo>
                    <a:pt x="1432" y="2792"/>
                  </a:lnTo>
                  <a:lnTo>
                    <a:pt x="1444" y="2779"/>
                  </a:lnTo>
                  <a:lnTo>
                    <a:pt x="1453" y="2763"/>
                  </a:lnTo>
                  <a:lnTo>
                    <a:pt x="1456" y="2743"/>
                  </a:lnTo>
                  <a:lnTo>
                    <a:pt x="1453" y="2724"/>
                  </a:lnTo>
                  <a:lnTo>
                    <a:pt x="1444" y="2708"/>
                  </a:lnTo>
                  <a:lnTo>
                    <a:pt x="1432" y="2694"/>
                  </a:lnTo>
                  <a:lnTo>
                    <a:pt x="1414" y="2686"/>
                  </a:lnTo>
                  <a:lnTo>
                    <a:pt x="1395" y="2682"/>
                  </a:lnTo>
                  <a:close/>
                  <a:moveTo>
                    <a:pt x="782" y="2682"/>
                  </a:moveTo>
                  <a:lnTo>
                    <a:pt x="763" y="2686"/>
                  </a:lnTo>
                  <a:lnTo>
                    <a:pt x="746" y="2694"/>
                  </a:lnTo>
                  <a:lnTo>
                    <a:pt x="733" y="2708"/>
                  </a:lnTo>
                  <a:lnTo>
                    <a:pt x="725" y="2724"/>
                  </a:lnTo>
                  <a:lnTo>
                    <a:pt x="722" y="2743"/>
                  </a:lnTo>
                  <a:lnTo>
                    <a:pt x="725" y="2763"/>
                  </a:lnTo>
                  <a:lnTo>
                    <a:pt x="733" y="2779"/>
                  </a:lnTo>
                  <a:lnTo>
                    <a:pt x="746" y="2792"/>
                  </a:lnTo>
                  <a:lnTo>
                    <a:pt x="763" y="2801"/>
                  </a:lnTo>
                  <a:lnTo>
                    <a:pt x="782" y="2804"/>
                  </a:lnTo>
                  <a:lnTo>
                    <a:pt x="802" y="2801"/>
                  </a:lnTo>
                  <a:lnTo>
                    <a:pt x="819" y="2792"/>
                  </a:lnTo>
                  <a:lnTo>
                    <a:pt x="832" y="2779"/>
                  </a:lnTo>
                  <a:lnTo>
                    <a:pt x="841" y="2763"/>
                  </a:lnTo>
                  <a:lnTo>
                    <a:pt x="844" y="2743"/>
                  </a:lnTo>
                  <a:lnTo>
                    <a:pt x="841" y="2724"/>
                  </a:lnTo>
                  <a:lnTo>
                    <a:pt x="832" y="2708"/>
                  </a:lnTo>
                  <a:lnTo>
                    <a:pt x="819" y="2694"/>
                  </a:lnTo>
                  <a:lnTo>
                    <a:pt x="802" y="2686"/>
                  </a:lnTo>
                  <a:lnTo>
                    <a:pt x="782" y="2682"/>
                  </a:lnTo>
                  <a:close/>
                  <a:moveTo>
                    <a:pt x="538" y="2561"/>
                  </a:moveTo>
                  <a:lnTo>
                    <a:pt x="518" y="2564"/>
                  </a:lnTo>
                  <a:lnTo>
                    <a:pt x="502" y="2572"/>
                  </a:lnTo>
                  <a:lnTo>
                    <a:pt x="488" y="2586"/>
                  </a:lnTo>
                  <a:lnTo>
                    <a:pt x="479" y="2602"/>
                  </a:lnTo>
                  <a:lnTo>
                    <a:pt x="476" y="2622"/>
                  </a:lnTo>
                  <a:lnTo>
                    <a:pt x="479" y="2641"/>
                  </a:lnTo>
                  <a:lnTo>
                    <a:pt x="488" y="2657"/>
                  </a:lnTo>
                  <a:lnTo>
                    <a:pt x="502" y="2671"/>
                  </a:lnTo>
                  <a:lnTo>
                    <a:pt x="518" y="2679"/>
                  </a:lnTo>
                  <a:lnTo>
                    <a:pt x="538" y="2682"/>
                  </a:lnTo>
                  <a:lnTo>
                    <a:pt x="557" y="2679"/>
                  </a:lnTo>
                  <a:lnTo>
                    <a:pt x="573" y="2671"/>
                  </a:lnTo>
                  <a:lnTo>
                    <a:pt x="587" y="2657"/>
                  </a:lnTo>
                  <a:lnTo>
                    <a:pt x="596" y="2641"/>
                  </a:lnTo>
                  <a:lnTo>
                    <a:pt x="599" y="2622"/>
                  </a:lnTo>
                  <a:lnTo>
                    <a:pt x="596" y="2602"/>
                  </a:lnTo>
                  <a:lnTo>
                    <a:pt x="587" y="2586"/>
                  </a:lnTo>
                  <a:lnTo>
                    <a:pt x="573" y="2572"/>
                  </a:lnTo>
                  <a:lnTo>
                    <a:pt x="557" y="2564"/>
                  </a:lnTo>
                  <a:lnTo>
                    <a:pt x="538" y="2561"/>
                  </a:lnTo>
                  <a:close/>
                  <a:moveTo>
                    <a:pt x="1579" y="2501"/>
                  </a:moveTo>
                  <a:lnTo>
                    <a:pt x="1560" y="2504"/>
                  </a:lnTo>
                  <a:lnTo>
                    <a:pt x="1543" y="2512"/>
                  </a:lnTo>
                  <a:lnTo>
                    <a:pt x="1530" y="2525"/>
                  </a:lnTo>
                  <a:lnTo>
                    <a:pt x="1521" y="2542"/>
                  </a:lnTo>
                  <a:lnTo>
                    <a:pt x="1518" y="2561"/>
                  </a:lnTo>
                  <a:lnTo>
                    <a:pt x="1521" y="2580"/>
                  </a:lnTo>
                  <a:lnTo>
                    <a:pt x="1530" y="2597"/>
                  </a:lnTo>
                  <a:lnTo>
                    <a:pt x="1543" y="2609"/>
                  </a:lnTo>
                  <a:lnTo>
                    <a:pt x="1560" y="2619"/>
                  </a:lnTo>
                  <a:lnTo>
                    <a:pt x="1579" y="2622"/>
                  </a:lnTo>
                  <a:lnTo>
                    <a:pt x="1598" y="2619"/>
                  </a:lnTo>
                  <a:lnTo>
                    <a:pt x="1615" y="2609"/>
                  </a:lnTo>
                  <a:lnTo>
                    <a:pt x="1628" y="2597"/>
                  </a:lnTo>
                  <a:lnTo>
                    <a:pt x="1638" y="2580"/>
                  </a:lnTo>
                  <a:lnTo>
                    <a:pt x="1640" y="2561"/>
                  </a:lnTo>
                  <a:lnTo>
                    <a:pt x="1638" y="2542"/>
                  </a:lnTo>
                  <a:lnTo>
                    <a:pt x="1628" y="2525"/>
                  </a:lnTo>
                  <a:lnTo>
                    <a:pt x="1615" y="2512"/>
                  </a:lnTo>
                  <a:lnTo>
                    <a:pt x="1598" y="2504"/>
                  </a:lnTo>
                  <a:lnTo>
                    <a:pt x="1579" y="2501"/>
                  </a:lnTo>
                  <a:close/>
                  <a:moveTo>
                    <a:pt x="1272" y="2439"/>
                  </a:moveTo>
                  <a:lnTo>
                    <a:pt x="1253" y="2442"/>
                  </a:lnTo>
                  <a:lnTo>
                    <a:pt x="1236" y="2451"/>
                  </a:lnTo>
                  <a:lnTo>
                    <a:pt x="1223" y="2465"/>
                  </a:lnTo>
                  <a:lnTo>
                    <a:pt x="1215" y="2482"/>
                  </a:lnTo>
                  <a:lnTo>
                    <a:pt x="1212" y="2501"/>
                  </a:lnTo>
                  <a:lnTo>
                    <a:pt x="1215" y="2520"/>
                  </a:lnTo>
                  <a:lnTo>
                    <a:pt x="1223" y="2537"/>
                  </a:lnTo>
                  <a:lnTo>
                    <a:pt x="1236" y="2549"/>
                  </a:lnTo>
                  <a:lnTo>
                    <a:pt x="1253" y="2558"/>
                  </a:lnTo>
                  <a:lnTo>
                    <a:pt x="1272" y="2561"/>
                  </a:lnTo>
                  <a:lnTo>
                    <a:pt x="1292" y="2558"/>
                  </a:lnTo>
                  <a:lnTo>
                    <a:pt x="1309" y="2549"/>
                  </a:lnTo>
                  <a:lnTo>
                    <a:pt x="1322" y="2537"/>
                  </a:lnTo>
                  <a:lnTo>
                    <a:pt x="1331" y="2520"/>
                  </a:lnTo>
                  <a:lnTo>
                    <a:pt x="1334" y="2501"/>
                  </a:lnTo>
                  <a:lnTo>
                    <a:pt x="1331" y="2482"/>
                  </a:lnTo>
                  <a:lnTo>
                    <a:pt x="1322" y="2465"/>
                  </a:lnTo>
                  <a:lnTo>
                    <a:pt x="1309" y="2451"/>
                  </a:lnTo>
                  <a:lnTo>
                    <a:pt x="1292" y="2442"/>
                  </a:lnTo>
                  <a:lnTo>
                    <a:pt x="1272" y="2439"/>
                  </a:lnTo>
                  <a:close/>
                  <a:moveTo>
                    <a:pt x="905" y="2439"/>
                  </a:moveTo>
                  <a:lnTo>
                    <a:pt x="886" y="2442"/>
                  </a:lnTo>
                  <a:lnTo>
                    <a:pt x="869" y="2451"/>
                  </a:lnTo>
                  <a:lnTo>
                    <a:pt x="856" y="2465"/>
                  </a:lnTo>
                  <a:lnTo>
                    <a:pt x="847" y="2482"/>
                  </a:lnTo>
                  <a:lnTo>
                    <a:pt x="844" y="2501"/>
                  </a:lnTo>
                  <a:lnTo>
                    <a:pt x="847" y="2520"/>
                  </a:lnTo>
                  <a:lnTo>
                    <a:pt x="856" y="2537"/>
                  </a:lnTo>
                  <a:lnTo>
                    <a:pt x="869" y="2549"/>
                  </a:lnTo>
                  <a:lnTo>
                    <a:pt x="886" y="2558"/>
                  </a:lnTo>
                  <a:lnTo>
                    <a:pt x="905" y="2561"/>
                  </a:lnTo>
                  <a:lnTo>
                    <a:pt x="924" y="2558"/>
                  </a:lnTo>
                  <a:lnTo>
                    <a:pt x="942" y="2549"/>
                  </a:lnTo>
                  <a:lnTo>
                    <a:pt x="954" y="2537"/>
                  </a:lnTo>
                  <a:lnTo>
                    <a:pt x="963" y="2520"/>
                  </a:lnTo>
                  <a:lnTo>
                    <a:pt x="966" y="2501"/>
                  </a:lnTo>
                  <a:lnTo>
                    <a:pt x="963" y="2482"/>
                  </a:lnTo>
                  <a:lnTo>
                    <a:pt x="954" y="2465"/>
                  </a:lnTo>
                  <a:lnTo>
                    <a:pt x="942" y="2451"/>
                  </a:lnTo>
                  <a:lnTo>
                    <a:pt x="924" y="2442"/>
                  </a:lnTo>
                  <a:lnTo>
                    <a:pt x="905" y="2439"/>
                  </a:lnTo>
                  <a:close/>
                  <a:moveTo>
                    <a:pt x="1762" y="2319"/>
                  </a:moveTo>
                  <a:lnTo>
                    <a:pt x="1743" y="2322"/>
                  </a:lnTo>
                  <a:lnTo>
                    <a:pt x="1726" y="2330"/>
                  </a:lnTo>
                  <a:lnTo>
                    <a:pt x="1713" y="2343"/>
                  </a:lnTo>
                  <a:lnTo>
                    <a:pt x="1705" y="2360"/>
                  </a:lnTo>
                  <a:lnTo>
                    <a:pt x="1702" y="2379"/>
                  </a:lnTo>
                  <a:lnTo>
                    <a:pt x="1705" y="2398"/>
                  </a:lnTo>
                  <a:lnTo>
                    <a:pt x="1713" y="2415"/>
                  </a:lnTo>
                  <a:lnTo>
                    <a:pt x="1726" y="2428"/>
                  </a:lnTo>
                  <a:lnTo>
                    <a:pt x="1743" y="2437"/>
                  </a:lnTo>
                  <a:lnTo>
                    <a:pt x="1762" y="2439"/>
                  </a:lnTo>
                  <a:lnTo>
                    <a:pt x="1783" y="2437"/>
                  </a:lnTo>
                  <a:lnTo>
                    <a:pt x="1799" y="2428"/>
                  </a:lnTo>
                  <a:lnTo>
                    <a:pt x="1813" y="2415"/>
                  </a:lnTo>
                  <a:lnTo>
                    <a:pt x="1821" y="2398"/>
                  </a:lnTo>
                  <a:lnTo>
                    <a:pt x="1824" y="2379"/>
                  </a:lnTo>
                  <a:lnTo>
                    <a:pt x="1821" y="2360"/>
                  </a:lnTo>
                  <a:lnTo>
                    <a:pt x="1813" y="2343"/>
                  </a:lnTo>
                  <a:lnTo>
                    <a:pt x="1799" y="2330"/>
                  </a:lnTo>
                  <a:lnTo>
                    <a:pt x="1783" y="2322"/>
                  </a:lnTo>
                  <a:lnTo>
                    <a:pt x="1762" y="2319"/>
                  </a:lnTo>
                  <a:close/>
                  <a:moveTo>
                    <a:pt x="415" y="2319"/>
                  </a:moveTo>
                  <a:lnTo>
                    <a:pt x="396" y="2322"/>
                  </a:lnTo>
                  <a:lnTo>
                    <a:pt x="379" y="2330"/>
                  </a:lnTo>
                  <a:lnTo>
                    <a:pt x="365" y="2343"/>
                  </a:lnTo>
                  <a:lnTo>
                    <a:pt x="357" y="2360"/>
                  </a:lnTo>
                  <a:lnTo>
                    <a:pt x="353" y="2379"/>
                  </a:lnTo>
                  <a:lnTo>
                    <a:pt x="357" y="2398"/>
                  </a:lnTo>
                  <a:lnTo>
                    <a:pt x="365" y="2415"/>
                  </a:lnTo>
                  <a:lnTo>
                    <a:pt x="379" y="2428"/>
                  </a:lnTo>
                  <a:lnTo>
                    <a:pt x="396" y="2437"/>
                  </a:lnTo>
                  <a:lnTo>
                    <a:pt x="415" y="2439"/>
                  </a:lnTo>
                  <a:lnTo>
                    <a:pt x="434" y="2437"/>
                  </a:lnTo>
                  <a:lnTo>
                    <a:pt x="452" y="2428"/>
                  </a:lnTo>
                  <a:lnTo>
                    <a:pt x="464" y="2415"/>
                  </a:lnTo>
                  <a:lnTo>
                    <a:pt x="473" y="2398"/>
                  </a:lnTo>
                  <a:lnTo>
                    <a:pt x="476" y="2379"/>
                  </a:lnTo>
                  <a:lnTo>
                    <a:pt x="473" y="2360"/>
                  </a:lnTo>
                  <a:lnTo>
                    <a:pt x="464" y="2343"/>
                  </a:lnTo>
                  <a:lnTo>
                    <a:pt x="452" y="2330"/>
                  </a:lnTo>
                  <a:lnTo>
                    <a:pt x="434" y="2322"/>
                  </a:lnTo>
                  <a:lnTo>
                    <a:pt x="415" y="2319"/>
                  </a:lnTo>
                  <a:close/>
                  <a:moveTo>
                    <a:pt x="1518" y="2197"/>
                  </a:moveTo>
                  <a:lnTo>
                    <a:pt x="1499" y="2200"/>
                  </a:lnTo>
                  <a:lnTo>
                    <a:pt x="1482" y="2209"/>
                  </a:lnTo>
                  <a:lnTo>
                    <a:pt x="1468" y="2221"/>
                  </a:lnTo>
                  <a:lnTo>
                    <a:pt x="1459" y="2238"/>
                  </a:lnTo>
                  <a:lnTo>
                    <a:pt x="1456" y="2257"/>
                  </a:lnTo>
                  <a:lnTo>
                    <a:pt x="1459" y="2276"/>
                  </a:lnTo>
                  <a:lnTo>
                    <a:pt x="1468" y="2293"/>
                  </a:lnTo>
                  <a:lnTo>
                    <a:pt x="1482" y="2306"/>
                  </a:lnTo>
                  <a:lnTo>
                    <a:pt x="1499" y="2315"/>
                  </a:lnTo>
                  <a:lnTo>
                    <a:pt x="1518" y="2319"/>
                  </a:lnTo>
                  <a:lnTo>
                    <a:pt x="1537" y="2315"/>
                  </a:lnTo>
                  <a:lnTo>
                    <a:pt x="1554" y="2306"/>
                  </a:lnTo>
                  <a:lnTo>
                    <a:pt x="1567" y="2293"/>
                  </a:lnTo>
                  <a:lnTo>
                    <a:pt x="1576" y="2276"/>
                  </a:lnTo>
                  <a:lnTo>
                    <a:pt x="1579" y="2257"/>
                  </a:lnTo>
                  <a:lnTo>
                    <a:pt x="1576" y="2238"/>
                  </a:lnTo>
                  <a:lnTo>
                    <a:pt x="1567" y="2221"/>
                  </a:lnTo>
                  <a:lnTo>
                    <a:pt x="1554" y="2209"/>
                  </a:lnTo>
                  <a:lnTo>
                    <a:pt x="1537" y="2200"/>
                  </a:lnTo>
                  <a:lnTo>
                    <a:pt x="1518" y="2197"/>
                  </a:lnTo>
                  <a:close/>
                  <a:moveTo>
                    <a:pt x="660" y="2197"/>
                  </a:moveTo>
                  <a:lnTo>
                    <a:pt x="640" y="2200"/>
                  </a:lnTo>
                  <a:lnTo>
                    <a:pt x="623" y="2209"/>
                  </a:lnTo>
                  <a:lnTo>
                    <a:pt x="611" y="2221"/>
                  </a:lnTo>
                  <a:lnTo>
                    <a:pt x="602" y="2238"/>
                  </a:lnTo>
                  <a:lnTo>
                    <a:pt x="599" y="2257"/>
                  </a:lnTo>
                  <a:lnTo>
                    <a:pt x="602" y="2276"/>
                  </a:lnTo>
                  <a:lnTo>
                    <a:pt x="611" y="2293"/>
                  </a:lnTo>
                  <a:lnTo>
                    <a:pt x="623" y="2306"/>
                  </a:lnTo>
                  <a:lnTo>
                    <a:pt x="640" y="2315"/>
                  </a:lnTo>
                  <a:lnTo>
                    <a:pt x="660" y="2319"/>
                  </a:lnTo>
                  <a:lnTo>
                    <a:pt x="679" y="2315"/>
                  </a:lnTo>
                  <a:lnTo>
                    <a:pt x="696" y="2306"/>
                  </a:lnTo>
                  <a:lnTo>
                    <a:pt x="710" y="2293"/>
                  </a:lnTo>
                  <a:lnTo>
                    <a:pt x="718" y="2276"/>
                  </a:lnTo>
                  <a:lnTo>
                    <a:pt x="722" y="2257"/>
                  </a:lnTo>
                  <a:lnTo>
                    <a:pt x="718" y="2238"/>
                  </a:lnTo>
                  <a:lnTo>
                    <a:pt x="710" y="2221"/>
                  </a:lnTo>
                  <a:lnTo>
                    <a:pt x="696" y="2209"/>
                  </a:lnTo>
                  <a:lnTo>
                    <a:pt x="679" y="2200"/>
                  </a:lnTo>
                  <a:lnTo>
                    <a:pt x="660" y="2197"/>
                  </a:lnTo>
                  <a:close/>
                  <a:moveTo>
                    <a:pt x="1824" y="2015"/>
                  </a:moveTo>
                  <a:lnTo>
                    <a:pt x="1805" y="2018"/>
                  </a:lnTo>
                  <a:lnTo>
                    <a:pt x="1788" y="2027"/>
                  </a:lnTo>
                  <a:lnTo>
                    <a:pt x="1774" y="2039"/>
                  </a:lnTo>
                  <a:lnTo>
                    <a:pt x="1766" y="2056"/>
                  </a:lnTo>
                  <a:lnTo>
                    <a:pt x="1762" y="2075"/>
                  </a:lnTo>
                  <a:lnTo>
                    <a:pt x="1766" y="2094"/>
                  </a:lnTo>
                  <a:lnTo>
                    <a:pt x="1774" y="2111"/>
                  </a:lnTo>
                  <a:lnTo>
                    <a:pt x="1788" y="2124"/>
                  </a:lnTo>
                  <a:lnTo>
                    <a:pt x="1805" y="2134"/>
                  </a:lnTo>
                  <a:lnTo>
                    <a:pt x="1824" y="2137"/>
                  </a:lnTo>
                  <a:lnTo>
                    <a:pt x="1844" y="2134"/>
                  </a:lnTo>
                  <a:lnTo>
                    <a:pt x="1861" y="2124"/>
                  </a:lnTo>
                  <a:lnTo>
                    <a:pt x="1873" y="2111"/>
                  </a:lnTo>
                  <a:lnTo>
                    <a:pt x="1882" y="2094"/>
                  </a:lnTo>
                  <a:lnTo>
                    <a:pt x="1885" y="2075"/>
                  </a:lnTo>
                  <a:lnTo>
                    <a:pt x="1882" y="2056"/>
                  </a:lnTo>
                  <a:lnTo>
                    <a:pt x="1873" y="2039"/>
                  </a:lnTo>
                  <a:lnTo>
                    <a:pt x="1861" y="2027"/>
                  </a:lnTo>
                  <a:lnTo>
                    <a:pt x="1844" y="2018"/>
                  </a:lnTo>
                  <a:lnTo>
                    <a:pt x="1824" y="2015"/>
                  </a:lnTo>
                  <a:close/>
                  <a:moveTo>
                    <a:pt x="353" y="2015"/>
                  </a:moveTo>
                  <a:lnTo>
                    <a:pt x="334" y="2018"/>
                  </a:lnTo>
                  <a:lnTo>
                    <a:pt x="317" y="2027"/>
                  </a:lnTo>
                  <a:lnTo>
                    <a:pt x="304" y="2039"/>
                  </a:lnTo>
                  <a:lnTo>
                    <a:pt x="296" y="2056"/>
                  </a:lnTo>
                  <a:lnTo>
                    <a:pt x="292" y="2075"/>
                  </a:lnTo>
                  <a:lnTo>
                    <a:pt x="296" y="2094"/>
                  </a:lnTo>
                  <a:lnTo>
                    <a:pt x="304" y="2111"/>
                  </a:lnTo>
                  <a:lnTo>
                    <a:pt x="317" y="2124"/>
                  </a:lnTo>
                  <a:lnTo>
                    <a:pt x="334" y="2134"/>
                  </a:lnTo>
                  <a:lnTo>
                    <a:pt x="353" y="2137"/>
                  </a:lnTo>
                  <a:lnTo>
                    <a:pt x="373" y="2134"/>
                  </a:lnTo>
                  <a:lnTo>
                    <a:pt x="390" y="2124"/>
                  </a:lnTo>
                  <a:lnTo>
                    <a:pt x="404" y="2111"/>
                  </a:lnTo>
                  <a:lnTo>
                    <a:pt x="412" y="2094"/>
                  </a:lnTo>
                  <a:lnTo>
                    <a:pt x="415" y="2075"/>
                  </a:lnTo>
                  <a:lnTo>
                    <a:pt x="412" y="2056"/>
                  </a:lnTo>
                  <a:lnTo>
                    <a:pt x="404" y="2039"/>
                  </a:lnTo>
                  <a:lnTo>
                    <a:pt x="390" y="2027"/>
                  </a:lnTo>
                  <a:lnTo>
                    <a:pt x="373" y="2018"/>
                  </a:lnTo>
                  <a:lnTo>
                    <a:pt x="353" y="2015"/>
                  </a:lnTo>
                  <a:close/>
                  <a:moveTo>
                    <a:pt x="1518" y="1833"/>
                  </a:moveTo>
                  <a:lnTo>
                    <a:pt x="1499" y="1835"/>
                  </a:lnTo>
                  <a:lnTo>
                    <a:pt x="1482" y="1845"/>
                  </a:lnTo>
                  <a:lnTo>
                    <a:pt x="1468" y="1858"/>
                  </a:lnTo>
                  <a:lnTo>
                    <a:pt x="1459" y="1874"/>
                  </a:lnTo>
                  <a:lnTo>
                    <a:pt x="1456" y="1894"/>
                  </a:lnTo>
                  <a:lnTo>
                    <a:pt x="1459" y="1913"/>
                  </a:lnTo>
                  <a:lnTo>
                    <a:pt x="1468" y="1929"/>
                  </a:lnTo>
                  <a:lnTo>
                    <a:pt x="1482" y="1942"/>
                  </a:lnTo>
                  <a:lnTo>
                    <a:pt x="1499" y="1951"/>
                  </a:lnTo>
                  <a:lnTo>
                    <a:pt x="1518" y="1954"/>
                  </a:lnTo>
                  <a:lnTo>
                    <a:pt x="1537" y="1951"/>
                  </a:lnTo>
                  <a:lnTo>
                    <a:pt x="1554" y="1942"/>
                  </a:lnTo>
                  <a:lnTo>
                    <a:pt x="1567" y="1929"/>
                  </a:lnTo>
                  <a:lnTo>
                    <a:pt x="1576" y="1913"/>
                  </a:lnTo>
                  <a:lnTo>
                    <a:pt x="1579" y="1894"/>
                  </a:lnTo>
                  <a:lnTo>
                    <a:pt x="1576" y="1874"/>
                  </a:lnTo>
                  <a:lnTo>
                    <a:pt x="1567" y="1858"/>
                  </a:lnTo>
                  <a:lnTo>
                    <a:pt x="1554" y="1845"/>
                  </a:lnTo>
                  <a:lnTo>
                    <a:pt x="1537" y="1835"/>
                  </a:lnTo>
                  <a:lnTo>
                    <a:pt x="1518" y="1833"/>
                  </a:lnTo>
                  <a:close/>
                  <a:moveTo>
                    <a:pt x="660" y="1833"/>
                  </a:moveTo>
                  <a:lnTo>
                    <a:pt x="640" y="1835"/>
                  </a:lnTo>
                  <a:lnTo>
                    <a:pt x="623" y="1845"/>
                  </a:lnTo>
                  <a:lnTo>
                    <a:pt x="611" y="1858"/>
                  </a:lnTo>
                  <a:lnTo>
                    <a:pt x="602" y="1874"/>
                  </a:lnTo>
                  <a:lnTo>
                    <a:pt x="599" y="1894"/>
                  </a:lnTo>
                  <a:lnTo>
                    <a:pt x="602" y="1913"/>
                  </a:lnTo>
                  <a:lnTo>
                    <a:pt x="611" y="1929"/>
                  </a:lnTo>
                  <a:lnTo>
                    <a:pt x="623" y="1942"/>
                  </a:lnTo>
                  <a:lnTo>
                    <a:pt x="640" y="1951"/>
                  </a:lnTo>
                  <a:lnTo>
                    <a:pt x="660" y="1954"/>
                  </a:lnTo>
                  <a:lnTo>
                    <a:pt x="679" y="1951"/>
                  </a:lnTo>
                  <a:lnTo>
                    <a:pt x="696" y="1942"/>
                  </a:lnTo>
                  <a:lnTo>
                    <a:pt x="710" y="1929"/>
                  </a:lnTo>
                  <a:lnTo>
                    <a:pt x="718" y="1913"/>
                  </a:lnTo>
                  <a:lnTo>
                    <a:pt x="722" y="1894"/>
                  </a:lnTo>
                  <a:lnTo>
                    <a:pt x="718" y="1874"/>
                  </a:lnTo>
                  <a:lnTo>
                    <a:pt x="710" y="1858"/>
                  </a:lnTo>
                  <a:lnTo>
                    <a:pt x="696" y="1845"/>
                  </a:lnTo>
                  <a:lnTo>
                    <a:pt x="679" y="1835"/>
                  </a:lnTo>
                  <a:lnTo>
                    <a:pt x="660" y="1833"/>
                  </a:lnTo>
                  <a:close/>
                  <a:moveTo>
                    <a:pt x="1762" y="1712"/>
                  </a:moveTo>
                  <a:lnTo>
                    <a:pt x="1743" y="1715"/>
                  </a:lnTo>
                  <a:lnTo>
                    <a:pt x="1726" y="1723"/>
                  </a:lnTo>
                  <a:lnTo>
                    <a:pt x="1713" y="1736"/>
                  </a:lnTo>
                  <a:lnTo>
                    <a:pt x="1705" y="1753"/>
                  </a:lnTo>
                  <a:lnTo>
                    <a:pt x="1702" y="1772"/>
                  </a:lnTo>
                  <a:lnTo>
                    <a:pt x="1705" y="1791"/>
                  </a:lnTo>
                  <a:lnTo>
                    <a:pt x="1713" y="1808"/>
                  </a:lnTo>
                  <a:lnTo>
                    <a:pt x="1726" y="1821"/>
                  </a:lnTo>
                  <a:lnTo>
                    <a:pt x="1743" y="1830"/>
                  </a:lnTo>
                  <a:lnTo>
                    <a:pt x="1762" y="1833"/>
                  </a:lnTo>
                  <a:lnTo>
                    <a:pt x="1783" y="1830"/>
                  </a:lnTo>
                  <a:lnTo>
                    <a:pt x="1799" y="1821"/>
                  </a:lnTo>
                  <a:lnTo>
                    <a:pt x="1813" y="1808"/>
                  </a:lnTo>
                  <a:lnTo>
                    <a:pt x="1821" y="1791"/>
                  </a:lnTo>
                  <a:lnTo>
                    <a:pt x="1824" y="1772"/>
                  </a:lnTo>
                  <a:lnTo>
                    <a:pt x="1821" y="1753"/>
                  </a:lnTo>
                  <a:lnTo>
                    <a:pt x="1813" y="1736"/>
                  </a:lnTo>
                  <a:lnTo>
                    <a:pt x="1799" y="1723"/>
                  </a:lnTo>
                  <a:lnTo>
                    <a:pt x="1783" y="1715"/>
                  </a:lnTo>
                  <a:lnTo>
                    <a:pt x="1762" y="1712"/>
                  </a:lnTo>
                  <a:close/>
                  <a:moveTo>
                    <a:pt x="415" y="1712"/>
                  </a:moveTo>
                  <a:lnTo>
                    <a:pt x="396" y="1715"/>
                  </a:lnTo>
                  <a:lnTo>
                    <a:pt x="379" y="1723"/>
                  </a:lnTo>
                  <a:lnTo>
                    <a:pt x="365" y="1736"/>
                  </a:lnTo>
                  <a:lnTo>
                    <a:pt x="357" y="1753"/>
                  </a:lnTo>
                  <a:lnTo>
                    <a:pt x="353" y="1772"/>
                  </a:lnTo>
                  <a:lnTo>
                    <a:pt x="357" y="1791"/>
                  </a:lnTo>
                  <a:lnTo>
                    <a:pt x="365" y="1808"/>
                  </a:lnTo>
                  <a:lnTo>
                    <a:pt x="379" y="1821"/>
                  </a:lnTo>
                  <a:lnTo>
                    <a:pt x="396" y="1830"/>
                  </a:lnTo>
                  <a:lnTo>
                    <a:pt x="415" y="1833"/>
                  </a:lnTo>
                  <a:lnTo>
                    <a:pt x="434" y="1830"/>
                  </a:lnTo>
                  <a:lnTo>
                    <a:pt x="452" y="1821"/>
                  </a:lnTo>
                  <a:lnTo>
                    <a:pt x="464" y="1808"/>
                  </a:lnTo>
                  <a:lnTo>
                    <a:pt x="473" y="1791"/>
                  </a:lnTo>
                  <a:lnTo>
                    <a:pt x="476" y="1772"/>
                  </a:lnTo>
                  <a:lnTo>
                    <a:pt x="473" y="1753"/>
                  </a:lnTo>
                  <a:lnTo>
                    <a:pt x="464" y="1736"/>
                  </a:lnTo>
                  <a:lnTo>
                    <a:pt x="452" y="1723"/>
                  </a:lnTo>
                  <a:lnTo>
                    <a:pt x="434" y="1715"/>
                  </a:lnTo>
                  <a:lnTo>
                    <a:pt x="415" y="1712"/>
                  </a:lnTo>
                  <a:close/>
                  <a:moveTo>
                    <a:pt x="1089" y="1658"/>
                  </a:moveTo>
                  <a:lnTo>
                    <a:pt x="1070" y="1661"/>
                  </a:lnTo>
                  <a:lnTo>
                    <a:pt x="1053" y="1669"/>
                  </a:lnTo>
                  <a:lnTo>
                    <a:pt x="1040" y="1683"/>
                  </a:lnTo>
                  <a:lnTo>
                    <a:pt x="1030" y="1700"/>
                  </a:lnTo>
                  <a:lnTo>
                    <a:pt x="1028" y="1719"/>
                  </a:lnTo>
                  <a:lnTo>
                    <a:pt x="1028" y="1929"/>
                  </a:lnTo>
                  <a:lnTo>
                    <a:pt x="877" y="1780"/>
                  </a:lnTo>
                  <a:lnTo>
                    <a:pt x="865" y="1771"/>
                  </a:lnTo>
                  <a:lnTo>
                    <a:pt x="850" y="1764"/>
                  </a:lnTo>
                  <a:lnTo>
                    <a:pt x="834" y="1762"/>
                  </a:lnTo>
                  <a:lnTo>
                    <a:pt x="819" y="1764"/>
                  </a:lnTo>
                  <a:lnTo>
                    <a:pt x="804" y="1771"/>
                  </a:lnTo>
                  <a:lnTo>
                    <a:pt x="791" y="1780"/>
                  </a:lnTo>
                  <a:lnTo>
                    <a:pt x="780" y="1793"/>
                  </a:lnTo>
                  <a:lnTo>
                    <a:pt x="775" y="1808"/>
                  </a:lnTo>
                  <a:lnTo>
                    <a:pt x="773" y="1823"/>
                  </a:lnTo>
                  <a:lnTo>
                    <a:pt x="775" y="1839"/>
                  </a:lnTo>
                  <a:lnTo>
                    <a:pt x="780" y="1853"/>
                  </a:lnTo>
                  <a:lnTo>
                    <a:pt x="791" y="1866"/>
                  </a:lnTo>
                  <a:lnTo>
                    <a:pt x="940" y="2015"/>
                  </a:lnTo>
                  <a:lnTo>
                    <a:pt x="729" y="2015"/>
                  </a:lnTo>
                  <a:lnTo>
                    <a:pt x="709" y="2018"/>
                  </a:lnTo>
                  <a:lnTo>
                    <a:pt x="693" y="2027"/>
                  </a:lnTo>
                  <a:lnTo>
                    <a:pt x="679" y="2039"/>
                  </a:lnTo>
                  <a:lnTo>
                    <a:pt x="670" y="2056"/>
                  </a:lnTo>
                  <a:lnTo>
                    <a:pt x="667" y="2075"/>
                  </a:lnTo>
                  <a:lnTo>
                    <a:pt x="670" y="2094"/>
                  </a:lnTo>
                  <a:lnTo>
                    <a:pt x="679" y="2111"/>
                  </a:lnTo>
                  <a:lnTo>
                    <a:pt x="693" y="2124"/>
                  </a:lnTo>
                  <a:lnTo>
                    <a:pt x="709" y="2134"/>
                  </a:lnTo>
                  <a:lnTo>
                    <a:pt x="729" y="2137"/>
                  </a:lnTo>
                  <a:lnTo>
                    <a:pt x="940" y="2137"/>
                  </a:lnTo>
                  <a:lnTo>
                    <a:pt x="791" y="2285"/>
                  </a:lnTo>
                  <a:lnTo>
                    <a:pt x="780" y="2298"/>
                  </a:lnTo>
                  <a:lnTo>
                    <a:pt x="775" y="2312"/>
                  </a:lnTo>
                  <a:lnTo>
                    <a:pt x="773" y="2328"/>
                  </a:lnTo>
                  <a:lnTo>
                    <a:pt x="775" y="2343"/>
                  </a:lnTo>
                  <a:lnTo>
                    <a:pt x="780" y="2358"/>
                  </a:lnTo>
                  <a:lnTo>
                    <a:pt x="791" y="2370"/>
                  </a:lnTo>
                  <a:lnTo>
                    <a:pt x="804" y="2381"/>
                  </a:lnTo>
                  <a:lnTo>
                    <a:pt x="819" y="2386"/>
                  </a:lnTo>
                  <a:lnTo>
                    <a:pt x="834" y="2388"/>
                  </a:lnTo>
                  <a:lnTo>
                    <a:pt x="850" y="2386"/>
                  </a:lnTo>
                  <a:lnTo>
                    <a:pt x="865" y="2381"/>
                  </a:lnTo>
                  <a:lnTo>
                    <a:pt x="877" y="2370"/>
                  </a:lnTo>
                  <a:lnTo>
                    <a:pt x="1028" y="2222"/>
                  </a:lnTo>
                  <a:lnTo>
                    <a:pt x="1028" y="2432"/>
                  </a:lnTo>
                  <a:lnTo>
                    <a:pt x="1030" y="2452"/>
                  </a:lnTo>
                  <a:lnTo>
                    <a:pt x="1040" y="2468"/>
                  </a:lnTo>
                  <a:lnTo>
                    <a:pt x="1053" y="2482"/>
                  </a:lnTo>
                  <a:lnTo>
                    <a:pt x="1070" y="2490"/>
                  </a:lnTo>
                  <a:lnTo>
                    <a:pt x="1089" y="2493"/>
                  </a:lnTo>
                  <a:lnTo>
                    <a:pt x="1108" y="2490"/>
                  </a:lnTo>
                  <a:lnTo>
                    <a:pt x="1125" y="2482"/>
                  </a:lnTo>
                  <a:lnTo>
                    <a:pt x="1138" y="2468"/>
                  </a:lnTo>
                  <a:lnTo>
                    <a:pt x="1148" y="2452"/>
                  </a:lnTo>
                  <a:lnTo>
                    <a:pt x="1150" y="2432"/>
                  </a:lnTo>
                  <a:lnTo>
                    <a:pt x="1150" y="2222"/>
                  </a:lnTo>
                  <a:lnTo>
                    <a:pt x="1300" y="2370"/>
                  </a:lnTo>
                  <a:lnTo>
                    <a:pt x="1313" y="2381"/>
                  </a:lnTo>
                  <a:lnTo>
                    <a:pt x="1328" y="2386"/>
                  </a:lnTo>
                  <a:lnTo>
                    <a:pt x="1343" y="2388"/>
                  </a:lnTo>
                  <a:lnTo>
                    <a:pt x="1359" y="2386"/>
                  </a:lnTo>
                  <a:lnTo>
                    <a:pt x="1374" y="2381"/>
                  </a:lnTo>
                  <a:lnTo>
                    <a:pt x="1387" y="2370"/>
                  </a:lnTo>
                  <a:lnTo>
                    <a:pt x="1396" y="2358"/>
                  </a:lnTo>
                  <a:lnTo>
                    <a:pt x="1403" y="2343"/>
                  </a:lnTo>
                  <a:lnTo>
                    <a:pt x="1405" y="2328"/>
                  </a:lnTo>
                  <a:lnTo>
                    <a:pt x="1403" y="2312"/>
                  </a:lnTo>
                  <a:lnTo>
                    <a:pt x="1396" y="2298"/>
                  </a:lnTo>
                  <a:lnTo>
                    <a:pt x="1387" y="2285"/>
                  </a:lnTo>
                  <a:lnTo>
                    <a:pt x="1236" y="2137"/>
                  </a:lnTo>
                  <a:lnTo>
                    <a:pt x="1449" y="2137"/>
                  </a:lnTo>
                  <a:lnTo>
                    <a:pt x="1469" y="2134"/>
                  </a:lnTo>
                  <a:lnTo>
                    <a:pt x="1485" y="2124"/>
                  </a:lnTo>
                  <a:lnTo>
                    <a:pt x="1499" y="2111"/>
                  </a:lnTo>
                  <a:lnTo>
                    <a:pt x="1507" y="2094"/>
                  </a:lnTo>
                  <a:lnTo>
                    <a:pt x="1511" y="2075"/>
                  </a:lnTo>
                  <a:lnTo>
                    <a:pt x="1507" y="2056"/>
                  </a:lnTo>
                  <a:lnTo>
                    <a:pt x="1499" y="2039"/>
                  </a:lnTo>
                  <a:lnTo>
                    <a:pt x="1485" y="2027"/>
                  </a:lnTo>
                  <a:lnTo>
                    <a:pt x="1469" y="2018"/>
                  </a:lnTo>
                  <a:lnTo>
                    <a:pt x="1449" y="2015"/>
                  </a:lnTo>
                  <a:lnTo>
                    <a:pt x="1237" y="2015"/>
                  </a:lnTo>
                  <a:lnTo>
                    <a:pt x="1387" y="1866"/>
                  </a:lnTo>
                  <a:lnTo>
                    <a:pt x="1396" y="1853"/>
                  </a:lnTo>
                  <a:lnTo>
                    <a:pt x="1403" y="1839"/>
                  </a:lnTo>
                  <a:lnTo>
                    <a:pt x="1405" y="1823"/>
                  </a:lnTo>
                  <a:lnTo>
                    <a:pt x="1403" y="1808"/>
                  </a:lnTo>
                  <a:lnTo>
                    <a:pt x="1396" y="1793"/>
                  </a:lnTo>
                  <a:lnTo>
                    <a:pt x="1387" y="1780"/>
                  </a:lnTo>
                  <a:lnTo>
                    <a:pt x="1374" y="1771"/>
                  </a:lnTo>
                  <a:lnTo>
                    <a:pt x="1359" y="1764"/>
                  </a:lnTo>
                  <a:lnTo>
                    <a:pt x="1344" y="1762"/>
                  </a:lnTo>
                  <a:lnTo>
                    <a:pt x="1328" y="1764"/>
                  </a:lnTo>
                  <a:lnTo>
                    <a:pt x="1313" y="1771"/>
                  </a:lnTo>
                  <a:lnTo>
                    <a:pt x="1300" y="1780"/>
                  </a:lnTo>
                  <a:lnTo>
                    <a:pt x="1150" y="1929"/>
                  </a:lnTo>
                  <a:lnTo>
                    <a:pt x="1150" y="1719"/>
                  </a:lnTo>
                  <a:lnTo>
                    <a:pt x="1148" y="1700"/>
                  </a:lnTo>
                  <a:lnTo>
                    <a:pt x="1138" y="1683"/>
                  </a:lnTo>
                  <a:lnTo>
                    <a:pt x="1125" y="1669"/>
                  </a:lnTo>
                  <a:lnTo>
                    <a:pt x="1108" y="1661"/>
                  </a:lnTo>
                  <a:lnTo>
                    <a:pt x="1089" y="1658"/>
                  </a:lnTo>
                  <a:close/>
                  <a:moveTo>
                    <a:pt x="1272" y="1590"/>
                  </a:moveTo>
                  <a:lnTo>
                    <a:pt x="1253" y="1593"/>
                  </a:lnTo>
                  <a:lnTo>
                    <a:pt x="1236" y="1602"/>
                  </a:lnTo>
                  <a:lnTo>
                    <a:pt x="1223" y="1614"/>
                  </a:lnTo>
                  <a:lnTo>
                    <a:pt x="1215" y="1631"/>
                  </a:lnTo>
                  <a:lnTo>
                    <a:pt x="1212" y="1650"/>
                  </a:lnTo>
                  <a:lnTo>
                    <a:pt x="1215" y="1669"/>
                  </a:lnTo>
                  <a:lnTo>
                    <a:pt x="1223" y="1686"/>
                  </a:lnTo>
                  <a:lnTo>
                    <a:pt x="1236" y="1700"/>
                  </a:lnTo>
                  <a:lnTo>
                    <a:pt x="1253" y="1708"/>
                  </a:lnTo>
                  <a:lnTo>
                    <a:pt x="1272" y="1712"/>
                  </a:lnTo>
                  <a:lnTo>
                    <a:pt x="1292" y="1708"/>
                  </a:lnTo>
                  <a:lnTo>
                    <a:pt x="1309" y="1700"/>
                  </a:lnTo>
                  <a:lnTo>
                    <a:pt x="1322" y="1686"/>
                  </a:lnTo>
                  <a:lnTo>
                    <a:pt x="1331" y="1669"/>
                  </a:lnTo>
                  <a:lnTo>
                    <a:pt x="1334" y="1650"/>
                  </a:lnTo>
                  <a:lnTo>
                    <a:pt x="1331" y="1631"/>
                  </a:lnTo>
                  <a:lnTo>
                    <a:pt x="1322" y="1614"/>
                  </a:lnTo>
                  <a:lnTo>
                    <a:pt x="1309" y="1602"/>
                  </a:lnTo>
                  <a:lnTo>
                    <a:pt x="1292" y="1593"/>
                  </a:lnTo>
                  <a:lnTo>
                    <a:pt x="1272" y="1590"/>
                  </a:lnTo>
                  <a:close/>
                  <a:moveTo>
                    <a:pt x="905" y="1590"/>
                  </a:moveTo>
                  <a:lnTo>
                    <a:pt x="886" y="1593"/>
                  </a:lnTo>
                  <a:lnTo>
                    <a:pt x="869" y="1602"/>
                  </a:lnTo>
                  <a:lnTo>
                    <a:pt x="856" y="1614"/>
                  </a:lnTo>
                  <a:lnTo>
                    <a:pt x="847" y="1631"/>
                  </a:lnTo>
                  <a:lnTo>
                    <a:pt x="844" y="1650"/>
                  </a:lnTo>
                  <a:lnTo>
                    <a:pt x="847" y="1669"/>
                  </a:lnTo>
                  <a:lnTo>
                    <a:pt x="856" y="1686"/>
                  </a:lnTo>
                  <a:lnTo>
                    <a:pt x="869" y="1700"/>
                  </a:lnTo>
                  <a:lnTo>
                    <a:pt x="886" y="1708"/>
                  </a:lnTo>
                  <a:lnTo>
                    <a:pt x="905" y="1712"/>
                  </a:lnTo>
                  <a:lnTo>
                    <a:pt x="924" y="1708"/>
                  </a:lnTo>
                  <a:lnTo>
                    <a:pt x="942" y="1700"/>
                  </a:lnTo>
                  <a:lnTo>
                    <a:pt x="954" y="1686"/>
                  </a:lnTo>
                  <a:lnTo>
                    <a:pt x="963" y="1669"/>
                  </a:lnTo>
                  <a:lnTo>
                    <a:pt x="966" y="1650"/>
                  </a:lnTo>
                  <a:lnTo>
                    <a:pt x="963" y="1631"/>
                  </a:lnTo>
                  <a:lnTo>
                    <a:pt x="954" y="1614"/>
                  </a:lnTo>
                  <a:lnTo>
                    <a:pt x="942" y="1602"/>
                  </a:lnTo>
                  <a:lnTo>
                    <a:pt x="924" y="1593"/>
                  </a:lnTo>
                  <a:lnTo>
                    <a:pt x="905" y="1590"/>
                  </a:lnTo>
                  <a:close/>
                  <a:moveTo>
                    <a:pt x="1640" y="1468"/>
                  </a:moveTo>
                  <a:lnTo>
                    <a:pt x="1620" y="1472"/>
                  </a:lnTo>
                  <a:lnTo>
                    <a:pt x="1604" y="1480"/>
                  </a:lnTo>
                  <a:lnTo>
                    <a:pt x="1591" y="1494"/>
                  </a:lnTo>
                  <a:lnTo>
                    <a:pt x="1582" y="1510"/>
                  </a:lnTo>
                  <a:lnTo>
                    <a:pt x="1579" y="1530"/>
                  </a:lnTo>
                  <a:lnTo>
                    <a:pt x="1582" y="1549"/>
                  </a:lnTo>
                  <a:lnTo>
                    <a:pt x="1591" y="1566"/>
                  </a:lnTo>
                  <a:lnTo>
                    <a:pt x="1604" y="1578"/>
                  </a:lnTo>
                  <a:lnTo>
                    <a:pt x="1620" y="1587"/>
                  </a:lnTo>
                  <a:lnTo>
                    <a:pt x="1640" y="1590"/>
                  </a:lnTo>
                  <a:lnTo>
                    <a:pt x="1660" y="1587"/>
                  </a:lnTo>
                  <a:lnTo>
                    <a:pt x="1676" y="1578"/>
                  </a:lnTo>
                  <a:lnTo>
                    <a:pt x="1690" y="1566"/>
                  </a:lnTo>
                  <a:lnTo>
                    <a:pt x="1698" y="1549"/>
                  </a:lnTo>
                  <a:lnTo>
                    <a:pt x="1702" y="1530"/>
                  </a:lnTo>
                  <a:lnTo>
                    <a:pt x="1698" y="1510"/>
                  </a:lnTo>
                  <a:lnTo>
                    <a:pt x="1690" y="1494"/>
                  </a:lnTo>
                  <a:lnTo>
                    <a:pt x="1676" y="1480"/>
                  </a:lnTo>
                  <a:lnTo>
                    <a:pt x="1660" y="1472"/>
                  </a:lnTo>
                  <a:lnTo>
                    <a:pt x="1640" y="1468"/>
                  </a:lnTo>
                  <a:close/>
                  <a:moveTo>
                    <a:pt x="538" y="1468"/>
                  </a:moveTo>
                  <a:lnTo>
                    <a:pt x="518" y="1472"/>
                  </a:lnTo>
                  <a:lnTo>
                    <a:pt x="502" y="1480"/>
                  </a:lnTo>
                  <a:lnTo>
                    <a:pt x="488" y="1494"/>
                  </a:lnTo>
                  <a:lnTo>
                    <a:pt x="479" y="1510"/>
                  </a:lnTo>
                  <a:lnTo>
                    <a:pt x="476" y="1530"/>
                  </a:lnTo>
                  <a:lnTo>
                    <a:pt x="479" y="1549"/>
                  </a:lnTo>
                  <a:lnTo>
                    <a:pt x="488" y="1566"/>
                  </a:lnTo>
                  <a:lnTo>
                    <a:pt x="502" y="1578"/>
                  </a:lnTo>
                  <a:lnTo>
                    <a:pt x="518" y="1587"/>
                  </a:lnTo>
                  <a:lnTo>
                    <a:pt x="538" y="1590"/>
                  </a:lnTo>
                  <a:lnTo>
                    <a:pt x="557" y="1587"/>
                  </a:lnTo>
                  <a:lnTo>
                    <a:pt x="573" y="1578"/>
                  </a:lnTo>
                  <a:lnTo>
                    <a:pt x="587" y="1566"/>
                  </a:lnTo>
                  <a:lnTo>
                    <a:pt x="596" y="1549"/>
                  </a:lnTo>
                  <a:lnTo>
                    <a:pt x="599" y="1530"/>
                  </a:lnTo>
                  <a:lnTo>
                    <a:pt x="596" y="1510"/>
                  </a:lnTo>
                  <a:lnTo>
                    <a:pt x="587" y="1494"/>
                  </a:lnTo>
                  <a:lnTo>
                    <a:pt x="573" y="1480"/>
                  </a:lnTo>
                  <a:lnTo>
                    <a:pt x="557" y="1472"/>
                  </a:lnTo>
                  <a:lnTo>
                    <a:pt x="538" y="1468"/>
                  </a:lnTo>
                  <a:close/>
                  <a:moveTo>
                    <a:pt x="1395" y="1347"/>
                  </a:moveTo>
                  <a:lnTo>
                    <a:pt x="1376" y="1350"/>
                  </a:lnTo>
                  <a:lnTo>
                    <a:pt x="1359" y="1358"/>
                  </a:lnTo>
                  <a:lnTo>
                    <a:pt x="1346" y="1372"/>
                  </a:lnTo>
                  <a:lnTo>
                    <a:pt x="1337" y="1389"/>
                  </a:lnTo>
                  <a:lnTo>
                    <a:pt x="1334" y="1408"/>
                  </a:lnTo>
                  <a:lnTo>
                    <a:pt x="1337" y="1427"/>
                  </a:lnTo>
                  <a:lnTo>
                    <a:pt x="1346" y="1444"/>
                  </a:lnTo>
                  <a:lnTo>
                    <a:pt x="1359" y="1457"/>
                  </a:lnTo>
                  <a:lnTo>
                    <a:pt x="1376" y="1465"/>
                  </a:lnTo>
                  <a:lnTo>
                    <a:pt x="1395" y="1468"/>
                  </a:lnTo>
                  <a:lnTo>
                    <a:pt x="1414" y="1465"/>
                  </a:lnTo>
                  <a:lnTo>
                    <a:pt x="1432" y="1457"/>
                  </a:lnTo>
                  <a:lnTo>
                    <a:pt x="1444" y="1444"/>
                  </a:lnTo>
                  <a:lnTo>
                    <a:pt x="1453" y="1427"/>
                  </a:lnTo>
                  <a:lnTo>
                    <a:pt x="1456" y="1408"/>
                  </a:lnTo>
                  <a:lnTo>
                    <a:pt x="1453" y="1389"/>
                  </a:lnTo>
                  <a:lnTo>
                    <a:pt x="1444" y="1372"/>
                  </a:lnTo>
                  <a:lnTo>
                    <a:pt x="1432" y="1358"/>
                  </a:lnTo>
                  <a:lnTo>
                    <a:pt x="1414" y="1350"/>
                  </a:lnTo>
                  <a:lnTo>
                    <a:pt x="1395" y="1347"/>
                  </a:lnTo>
                  <a:close/>
                  <a:moveTo>
                    <a:pt x="782" y="1347"/>
                  </a:moveTo>
                  <a:lnTo>
                    <a:pt x="763" y="1350"/>
                  </a:lnTo>
                  <a:lnTo>
                    <a:pt x="746" y="1358"/>
                  </a:lnTo>
                  <a:lnTo>
                    <a:pt x="733" y="1372"/>
                  </a:lnTo>
                  <a:lnTo>
                    <a:pt x="725" y="1389"/>
                  </a:lnTo>
                  <a:lnTo>
                    <a:pt x="722" y="1408"/>
                  </a:lnTo>
                  <a:lnTo>
                    <a:pt x="725" y="1427"/>
                  </a:lnTo>
                  <a:lnTo>
                    <a:pt x="733" y="1444"/>
                  </a:lnTo>
                  <a:lnTo>
                    <a:pt x="746" y="1457"/>
                  </a:lnTo>
                  <a:lnTo>
                    <a:pt x="763" y="1465"/>
                  </a:lnTo>
                  <a:lnTo>
                    <a:pt x="782" y="1468"/>
                  </a:lnTo>
                  <a:lnTo>
                    <a:pt x="802" y="1465"/>
                  </a:lnTo>
                  <a:lnTo>
                    <a:pt x="819" y="1457"/>
                  </a:lnTo>
                  <a:lnTo>
                    <a:pt x="832" y="1444"/>
                  </a:lnTo>
                  <a:lnTo>
                    <a:pt x="841" y="1427"/>
                  </a:lnTo>
                  <a:lnTo>
                    <a:pt x="844" y="1408"/>
                  </a:lnTo>
                  <a:lnTo>
                    <a:pt x="841" y="1389"/>
                  </a:lnTo>
                  <a:lnTo>
                    <a:pt x="832" y="1372"/>
                  </a:lnTo>
                  <a:lnTo>
                    <a:pt x="819" y="1358"/>
                  </a:lnTo>
                  <a:lnTo>
                    <a:pt x="802" y="1350"/>
                  </a:lnTo>
                  <a:lnTo>
                    <a:pt x="782" y="1347"/>
                  </a:lnTo>
                  <a:close/>
                  <a:moveTo>
                    <a:pt x="1089" y="1286"/>
                  </a:moveTo>
                  <a:lnTo>
                    <a:pt x="1070" y="1290"/>
                  </a:lnTo>
                  <a:lnTo>
                    <a:pt x="1053" y="1298"/>
                  </a:lnTo>
                  <a:lnTo>
                    <a:pt x="1040" y="1311"/>
                  </a:lnTo>
                  <a:lnTo>
                    <a:pt x="1030" y="1328"/>
                  </a:lnTo>
                  <a:lnTo>
                    <a:pt x="1028" y="1347"/>
                  </a:lnTo>
                  <a:lnTo>
                    <a:pt x="1030" y="1366"/>
                  </a:lnTo>
                  <a:lnTo>
                    <a:pt x="1040" y="1383"/>
                  </a:lnTo>
                  <a:lnTo>
                    <a:pt x="1053" y="1396"/>
                  </a:lnTo>
                  <a:lnTo>
                    <a:pt x="1070" y="1405"/>
                  </a:lnTo>
                  <a:lnTo>
                    <a:pt x="1089" y="1408"/>
                  </a:lnTo>
                  <a:lnTo>
                    <a:pt x="1108" y="1405"/>
                  </a:lnTo>
                  <a:lnTo>
                    <a:pt x="1125" y="1396"/>
                  </a:lnTo>
                  <a:lnTo>
                    <a:pt x="1138" y="1383"/>
                  </a:lnTo>
                  <a:lnTo>
                    <a:pt x="1148" y="1366"/>
                  </a:lnTo>
                  <a:lnTo>
                    <a:pt x="1150" y="1347"/>
                  </a:lnTo>
                  <a:lnTo>
                    <a:pt x="1148" y="1328"/>
                  </a:lnTo>
                  <a:lnTo>
                    <a:pt x="1138" y="1311"/>
                  </a:lnTo>
                  <a:lnTo>
                    <a:pt x="1125" y="1298"/>
                  </a:lnTo>
                  <a:lnTo>
                    <a:pt x="1108" y="1290"/>
                  </a:lnTo>
                  <a:lnTo>
                    <a:pt x="1089" y="1286"/>
                  </a:lnTo>
                  <a:close/>
                  <a:moveTo>
                    <a:pt x="1286" y="923"/>
                  </a:moveTo>
                  <a:lnTo>
                    <a:pt x="1203" y="925"/>
                  </a:lnTo>
                  <a:lnTo>
                    <a:pt x="1122" y="934"/>
                  </a:lnTo>
                  <a:lnTo>
                    <a:pt x="1042" y="948"/>
                  </a:lnTo>
                  <a:lnTo>
                    <a:pt x="964" y="968"/>
                  </a:lnTo>
                  <a:lnTo>
                    <a:pt x="888" y="992"/>
                  </a:lnTo>
                  <a:lnTo>
                    <a:pt x="816" y="1022"/>
                  </a:lnTo>
                  <a:lnTo>
                    <a:pt x="885" y="1005"/>
                  </a:lnTo>
                  <a:lnTo>
                    <a:pt x="956" y="994"/>
                  </a:lnTo>
                  <a:lnTo>
                    <a:pt x="1029" y="985"/>
                  </a:lnTo>
                  <a:lnTo>
                    <a:pt x="1103" y="983"/>
                  </a:lnTo>
                  <a:lnTo>
                    <a:pt x="1188" y="986"/>
                  </a:lnTo>
                  <a:lnTo>
                    <a:pt x="1272" y="996"/>
                  </a:lnTo>
                  <a:lnTo>
                    <a:pt x="1355" y="1011"/>
                  </a:lnTo>
                  <a:lnTo>
                    <a:pt x="1435" y="1034"/>
                  </a:lnTo>
                  <a:lnTo>
                    <a:pt x="1513" y="1061"/>
                  </a:lnTo>
                  <a:lnTo>
                    <a:pt x="1587" y="1094"/>
                  </a:lnTo>
                  <a:lnTo>
                    <a:pt x="1659" y="1132"/>
                  </a:lnTo>
                  <a:lnTo>
                    <a:pt x="1727" y="1175"/>
                  </a:lnTo>
                  <a:lnTo>
                    <a:pt x="1792" y="1223"/>
                  </a:lnTo>
                  <a:lnTo>
                    <a:pt x="1853" y="1276"/>
                  </a:lnTo>
                  <a:lnTo>
                    <a:pt x="1910" y="1332"/>
                  </a:lnTo>
                  <a:lnTo>
                    <a:pt x="1963" y="1392"/>
                  </a:lnTo>
                  <a:lnTo>
                    <a:pt x="2011" y="1457"/>
                  </a:lnTo>
                  <a:lnTo>
                    <a:pt x="2055" y="1524"/>
                  </a:lnTo>
                  <a:lnTo>
                    <a:pt x="2093" y="1595"/>
                  </a:lnTo>
                  <a:lnTo>
                    <a:pt x="2126" y="1669"/>
                  </a:lnTo>
                  <a:lnTo>
                    <a:pt x="2154" y="1747"/>
                  </a:lnTo>
                  <a:lnTo>
                    <a:pt x="2177" y="1825"/>
                  </a:lnTo>
                  <a:lnTo>
                    <a:pt x="2193" y="1906"/>
                  </a:lnTo>
                  <a:lnTo>
                    <a:pt x="2202" y="1990"/>
                  </a:lnTo>
                  <a:lnTo>
                    <a:pt x="2205" y="2075"/>
                  </a:lnTo>
                  <a:lnTo>
                    <a:pt x="2202" y="2161"/>
                  </a:lnTo>
                  <a:lnTo>
                    <a:pt x="2193" y="2245"/>
                  </a:lnTo>
                  <a:lnTo>
                    <a:pt x="2177" y="2326"/>
                  </a:lnTo>
                  <a:lnTo>
                    <a:pt x="2154" y="2404"/>
                  </a:lnTo>
                  <a:lnTo>
                    <a:pt x="2126" y="2482"/>
                  </a:lnTo>
                  <a:lnTo>
                    <a:pt x="2093" y="2556"/>
                  </a:lnTo>
                  <a:lnTo>
                    <a:pt x="2055" y="2626"/>
                  </a:lnTo>
                  <a:lnTo>
                    <a:pt x="2011" y="2694"/>
                  </a:lnTo>
                  <a:lnTo>
                    <a:pt x="1963" y="2759"/>
                  </a:lnTo>
                  <a:lnTo>
                    <a:pt x="1910" y="2819"/>
                  </a:lnTo>
                  <a:lnTo>
                    <a:pt x="1853" y="2875"/>
                  </a:lnTo>
                  <a:lnTo>
                    <a:pt x="1792" y="2928"/>
                  </a:lnTo>
                  <a:lnTo>
                    <a:pt x="1727" y="2975"/>
                  </a:lnTo>
                  <a:lnTo>
                    <a:pt x="1659" y="3019"/>
                  </a:lnTo>
                  <a:lnTo>
                    <a:pt x="1587" y="3057"/>
                  </a:lnTo>
                  <a:lnTo>
                    <a:pt x="1513" y="3090"/>
                  </a:lnTo>
                  <a:lnTo>
                    <a:pt x="1435" y="3117"/>
                  </a:lnTo>
                  <a:lnTo>
                    <a:pt x="1355" y="3139"/>
                  </a:lnTo>
                  <a:lnTo>
                    <a:pt x="1272" y="3155"/>
                  </a:lnTo>
                  <a:lnTo>
                    <a:pt x="1188" y="3165"/>
                  </a:lnTo>
                  <a:lnTo>
                    <a:pt x="1103" y="3168"/>
                  </a:lnTo>
                  <a:lnTo>
                    <a:pt x="1029" y="3166"/>
                  </a:lnTo>
                  <a:lnTo>
                    <a:pt x="956" y="3157"/>
                  </a:lnTo>
                  <a:lnTo>
                    <a:pt x="885" y="3146"/>
                  </a:lnTo>
                  <a:lnTo>
                    <a:pt x="816" y="3129"/>
                  </a:lnTo>
                  <a:lnTo>
                    <a:pt x="888" y="3158"/>
                  </a:lnTo>
                  <a:lnTo>
                    <a:pt x="964" y="3183"/>
                  </a:lnTo>
                  <a:lnTo>
                    <a:pt x="1042" y="3203"/>
                  </a:lnTo>
                  <a:lnTo>
                    <a:pt x="1122" y="3217"/>
                  </a:lnTo>
                  <a:lnTo>
                    <a:pt x="1203" y="3226"/>
                  </a:lnTo>
                  <a:lnTo>
                    <a:pt x="1286" y="3228"/>
                  </a:lnTo>
                  <a:lnTo>
                    <a:pt x="1350" y="3228"/>
                  </a:lnTo>
                  <a:lnTo>
                    <a:pt x="1414" y="3227"/>
                  </a:lnTo>
                  <a:lnTo>
                    <a:pt x="1478" y="3225"/>
                  </a:lnTo>
                  <a:lnTo>
                    <a:pt x="1543" y="3222"/>
                  </a:lnTo>
                  <a:lnTo>
                    <a:pt x="1606" y="3218"/>
                  </a:lnTo>
                  <a:lnTo>
                    <a:pt x="1668" y="3212"/>
                  </a:lnTo>
                  <a:lnTo>
                    <a:pt x="1731" y="3205"/>
                  </a:lnTo>
                  <a:lnTo>
                    <a:pt x="1792" y="3196"/>
                  </a:lnTo>
                  <a:lnTo>
                    <a:pt x="1853" y="3186"/>
                  </a:lnTo>
                  <a:lnTo>
                    <a:pt x="1913" y="3174"/>
                  </a:lnTo>
                  <a:lnTo>
                    <a:pt x="1972" y="3160"/>
                  </a:lnTo>
                  <a:lnTo>
                    <a:pt x="2029" y="3145"/>
                  </a:lnTo>
                  <a:lnTo>
                    <a:pt x="2085" y="3127"/>
                  </a:lnTo>
                  <a:lnTo>
                    <a:pt x="2140" y="3108"/>
                  </a:lnTo>
                  <a:lnTo>
                    <a:pt x="2193" y="3085"/>
                  </a:lnTo>
                  <a:lnTo>
                    <a:pt x="2245" y="3060"/>
                  </a:lnTo>
                  <a:lnTo>
                    <a:pt x="2294" y="3034"/>
                  </a:lnTo>
                  <a:lnTo>
                    <a:pt x="2342" y="3003"/>
                  </a:lnTo>
                  <a:lnTo>
                    <a:pt x="2388" y="2971"/>
                  </a:lnTo>
                  <a:lnTo>
                    <a:pt x="2432" y="2935"/>
                  </a:lnTo>
                  <a:lnTo>
                    <a:pt x="2473" y="2897"/>
                  </a:lnTo>
                  <a:lnTo>
                    <a:pt x="2513" y="2856"/>
                  </a:lnTo>
                  <a:lnTo>
                    <a:pt x="2549" y="2810"/>
                  </a:lnTo>
                  <a:lnTo>
                    <a:pt x="2583" y="2763"/>
                  </a:lnTo>
                  <a:lnTo>
                    <a:pt x="2614" y="2711"/>
                  </a:lnTo>
                  <a:lnTo>
                    <a:pt x="2643" y="2656"/>
                  </a:lnTo>
                  <a:lnTo>
                    <a:pt x="2669" y="2598"/>
                  </a:lnTo>
                  <a:lnTo>
                    <a:pt x="2691" y="2535"/>
                  </a:lnTo>
                  <a:lnTo>
                    <a:pt x="2711" y="2469"/>
                  </a:lnTo>
                  <a:lnTo>
                    <a:pt x="2727" y="2399"/>
                  </a:lnTo>
                  <a:lnTo>
                    <a:pt x="2740" y="2324"/>
                  </a:lnTo>
                  <a:lnTo>
                    <a:pt x="2749" y="2246"/>
                  </a:lnTo>
                  <a:lnTo>
                    <a:pt x="2755" y="2163"/>
                  </a:lnTo>
                  <a:lnTo>
                    <a:pt x="2757" y="2075"/>
                  </a:lnTo>
                  <a:lnTo>
                    <a:pt x="2755" y="1995"/>
                  </a:lnTo>
                  <a:lnTo>
                    <a:pt x="2749" y="1919"/>
                  </a:lnTo>
                  <a:lnTo>
                    <a:pt x="2738" y="1846"/>
                  </a:lnTo>
                  <a:lnTo>
                    <a:pt x="2724" y="1777"/>
                  </a:lnTo>
                  <a:lnTo>
                    <a:pt x="2707" y="1712"/>
                  </a:lnTo>
                  <a:lnTo>
                    <a:pt x="2687" y="1649"/>
                  </a:lnTo>
                  <a:lnTo>
                    <a:pt x="2662" y="1590"/>
                  </a:lnTo>
                  <a:lnTo>
                    <a:pt x="2636" y="1535"/>
                  </a:lnTo>
                  <a:lnTo>
                    <a:pt x="2606" y="1482"/>
                  </a:lnTo>
                  <a:lnTo>
                    <a:pt x="2574" y="1432"/>
                  </a:lnTo>
                  <a:lnTo>
                    <a:pt x="2539" y="1386"/>
                  </a:lnTo>
                  <a:lnTo>
                    <a:pt x="2501" y="1343"/>
                  </a:lnTo>
                  <a:lnTo>
                    <a:pt x="2462" y="1301"/>
                  </a:lnTo>
                  <a:lnTo>
                    <a:pt x="2420" y="1263"/>
                  </a:lnTo>
                  <a:lnTo>
                    <a:pt x="2376" y="1227"/>
                  </a:lnTo>
                  <a:lnTo>
                    <a:pt x="2331" y="1194"/>
                  </a:lnTo>
                  <a:lnTo>
                    <a:pt x="2286" y="1164"/>
                  </a:lnTo>
                  <a:lnTo>
                    <a:pt x="2237" y="1135"/>
                  </a:lnTo>
                  <a:lnTo>
                    <a:pt x="2189" y="1110"/>
                  </a:lnTo>
                  <a:lnTo>
                    <a:pt x="2139" y="1086"/>
                  </a:lnTo>
                  <a:lnTo>
                    <a:pt x="2089" y="1063"/>
                  </a:lnTo>
                  <a:lnTo>
                    <a:pt x="2038" y="1043"/>
                  </a:lnTo>
                  <a:lnTo>
                    <a:pt x="1987" y="1025"/>
                  </a:lnTo>
                  <a:lnTo>
                    <a:pt x="1935" y="1009"/>
                  </a:lnTo>
                  <a:lnTo>
                    <a:pt x="1883" y="995"/>
                  </a:lnTo>
                  <a:lnTo>
                    <a:pt x="1832" y="982"/>
                  </a:lnTo>
                  <a:lnTo>
                    <a:pt x="1781" y="971"/>
                  </a:lnTo>
                  <a:lnTo>
                    <a:pt x="1730" y="961"/>
                  </a:lnTo>
                  <a:lnTo>
                    <a:pt x="1680" y="952"/>
                  </a:lnTo>
                  <a:lnTo>
                    <a:pt x="1671" y="963"/>
                  </a:lnTo>
                  <a:lnTo>
                    <a:pt x="1659" y="970"/>
                  </a:lnTo>
                  <a:lnTo>
                    <a:pt x="1646" y="976"/>
                  </a:lnTo>
                  <a:lnTo>
                    <a:pt x="1632" y="978"/>
                  </a:lnTo>
                  <a:lnTo>
                    <a:pt x="1630" y="978"/>
                  </a:lnTo>
                  <a:lnTo>
                    <a:pt x="1612" y="974"/>
                  </a:lnTo>
                  <a:lnTo>
                    <a:pt x="1596" y="966"/>
                  </a:lnTo>
                  <a:lnTo>
                    <a:pt x="1583" y="953"/>
                  </a:lnTo>
                  <a:lnTo>
                    <a:pt x="1575" y="939"/>
                  </a:lnTo>
                  <a:lnTo>
                    <a:pt x="1511" y="932"/>
                  </a:lnTo>
                  <a:lnTo>
                    <a:pt x="1450" y="927"/>
                  </a:lnTo>
                  <a:lnTo>
                    <a:pt x="1391" y="925"/>
                  </a:lnTo>
                  <a:lnTo>
                    <a:pt x="1337" y="923"/>
                  </a:lnTo>
                  <a:lnTo>
                    <a:pt x="1286" y="923"/>
                  </a:lnTo>
                  <a:close/>
                  <a:moveTo>
                    <a:pt x="962" y="0"/>
                  </a:moveTo>
                  <a:lnTo>
                    <a:pt x="1213" y="37"/>
                  </a:lnTo>
                  <a:lnTo>
                    <a:pt x="1263" y="48"/>
                  </a:lnTo>
                  <a:lnTo>
                    <a:pt x="1312" y="63"/>
                  </a:lnTo>
                  <a:lnTo>
                    <a:pt x="1357" y="83"/>
                  </a:lnTo>
                  <a:lnTo>
                    <a:pt x="1401" y="107"/>
                  </a:lnTo>
                  <a:lnTo>
                    <a:pt x="1440" y="136"/>
                  </a:lnTo>
                  <a:lnTo>
                    <a:pt x="1476" y="169"/>
                  </a:lnTo>
                  <a:lnTo>
                    <a:pt x="1509" y="205"/>
                  </a:lnTo>
                  <a:lnTo>
                    <a:pt x="1538" y="244"/>
                  </a:lnTo>
                  <a:lnTo>
                    <a:pt x="1563" y="287"/>
                  </a:lnTo>
                  <a:lnTo>
                    <a:pt x="1583" y="333"/>
                  </a:lnTo>
                  <a:lnTo>
                    <a:pt x="1599" y="380"/>
                  </a:lnTo>
                  <a:lnTo>
                    <a:pt x="1609" y="430"/>
                  </a:lnTo>
                  <a:lnTo>
                    <a:pt x="1638" y="622"/>
                  </a:lnTo>
                  <a:lnTo>
                    <a:pt x="1660" y="576"/>
                  </a:lnTo>
                  <a:lnTo>
                    <a:pt x="1686" y="532"/>
                  </a:lnTo>
                  <a:lnTo>
                    <a:pt x="1713" y="491"/>
                  </a:lnTo>
                  <a:lnTo>
                    <a:pt x="1745" y="452"/>
                  </a:lnTo>
                  <a:lnTo>
                    <a:pt x="1783" y="412"/>
                  </a:lnTo>
                  <a:lnTo>
                    <a:pt x="1822" y="377"/>
                  </a:lnTo>
                  <a:lnTo>
                    <a:pt x="1864" y="346"/>
                  </a:lnTo>
                  <a:lnTo>
                    <a:pt x="1908" y="320"/>
                  </a:lnTo>
                  <a:lnTo>
                    <a:pt x="1954" y="300"/>
                  </a:lnTo>
                  <a:lnTo>
                    <a:pt x="2000" y="283"/>
                  </a:lnTo>
                  <a:lnTo>
                    <a:pt x="2049" y="272"/>
                  </a:lnTo>
                  <a:lnTo>
                    <a:pt x="2097" y="266"/>
                  </a:lnTo>
                  <a:lnTo>
                    <a:pt x="2147" y="265"/>
                  </a:lnTo>
                  <a:lnTo>
                    <a:pt x="2166" y="269"/>
                  </a:lnTo>
                  <a:lnTo>
                    <a:pt x="2182" y="279"/>
                  </a:lnTo>
                  <a:lnTo>
                    <a:pt x="2195" y="292"/>
                  </a:lnTo>
                  <a:lnTo>
                    <a:pt x="2203" y="309"/>
                  </a:lnTo>
                  <a:lnTo>
                    <a:pt x="2205" y="328"/>
                  </a:lnTo>
                  <a:lnTo>
                    <a:pt x="2203" y="344"/>
                  </a:lnTo>
                  <a:lnTo>
                    <a:pt x="2196" y="359"/>
                  </a:lnTo>
                  <a:lnTo>
                    <a:pt x="2186" y="371"/>
                  </a:lnTo>
                  <a:lnTo>
                    <a:pt x="2173" y="380"/>
                  </a:lnTo>
                  <a:lnTo>
                    <a:pt x="2158" y="385"/>
                  </a:lnTo>
                  <a:lnTo>
                    <a:pt x="2142" y="386"/>
                  </a:lnTo>
                  <a:lnTo>
                    <a:pt x="2100" y="388"/>
                  </a:lnTo>
                  <a:lnTo>
                    <a:pt x="2059" y="394"/>
                  </a:lnTo>
                  <a:lnTo>
                    <a:pt x="2019" y="406"/>
                  </a:lnTo>
                  <a:lnTo>
                    <a:pt x="1979" y="421"/>
                  </a:lnTo>
                  <a:lnTo>
                    <a:pt x="1942" y="441"/>
                  </a:lnTo>
                  <a:lnTo>
                    <a:pt x="1904" y="467"/>
                  </a:lnTo>
                  <a:lnTo>
                    <a:pt x="1870" y="496"/>
                  </a:lnTo>
                  <a:lnTo>
                    <a:pt x="1837" y="531"/>
                  </a:lnTo>
                  <a:lnTo>
                    <a:pt x="1804" y="574"/>
                  </a:lnTo>
                  <a:lnTo>
                    <a:pt x="1775" y="620"/>
                  </a:lnTo>
                  <a:lnTo>
                    <a:pt x="1750" y="670"/>
                  </a:lnTo>
                  <a:lnTo>
                    <a:pt x="1729" y="723"/>
                  </a:lnTo>
                  <a:lnTo>
                    <a:pt x="1713" y="778"/>
                  </a:lnTo>
                  <a:lnTo>
                    <a:pt x="1702" y="835"/>
                  </a:lnTo>
                  <a:lnTo>
                    <a:pt x="1751" y="843"/>
                  </a:lnTo>
                  <a:lnTo>
                    <a:pt x="1801" y="854"/>
                  </a:lnTo>
                  <a:lnTo>
                    <a:pt x="1851" y="866"/>
                  </a:lnTo>
                  <a:lnTo>
                    <a:pt x="1902" y="878"/>
                  </a:lnTo>
                  <a:lnTo>
                    <a:pt x="1954" y="892"/>
                  </a:lnTo>
                  <a:lnTo>
                    <a:pt x="2006" y="908"/>
                  </a:lnTo>
                  <a:lnTo>
                    <a:pt x="2058" y="926"/>
                  </a:lnTo>
                  <a:lnTo>
                    <a:pt x="2109" y="945"/>
                  </a:lnTo>
                  <a:lnTo>
                    <a:pt x="2162" y="966"/>
                  </a:lnTo>
                  <a:lnTo>
                    <a:pt x="2213" y="989"/>
                  </a:lnTo>
                  <a:lnTo>
                    <a:pt x="2263" y="1015"/>
                  </a:lnTo>
                  <a:lnTo>
                    <a:pt x="2312" y="1042"/>
                  </a:lnTo>
                  <a:lnTo>
                    <a:pt x="2361" y="1072"/>
                  </a:lnTo>
                  <a:lnTo>
                    <a:pt x="2409" y="1104"/>
                  </a:lnTo>
                  <a:lnTo>
                    <a:pt x="2455" y="1137"/>
                  </a:lnTo>
                  <a:lnTo>
                    <a:pt x="2500" y="1174"/>
                  </a:lnTo>
                  <a:lnTo>
                    <a:pt x="2544" y="1213"/>
                  </a:lnTo>
                  <a:lnTo>
                    <a:pt x="2585" y="1256"/>
                  </a:lnTo>
                  <a:lnTo>
                    <a:pt x="2625" y="1300"/>
                  </a:lnTo>
                  <a:lnTo>
                    <a:pt x="2661" y="1347"/>
                  </a:lnTo>
                  <a:lnTo>
                    <a:pt x="2697" y="1398"/>
                  </a:lnTo>
                  <a:lnTo>
                    <a:pt x="2730" y="1450"/>
                  </a:lnTo>
                  <a:lnTo>
                    <a:pt x="2758" y="1506"/>
                  </a:lnTo>
                  <a:lnTo>
                    <a:pt x="2786" y="1566"/>
                  </a:lnTo>
                  <a:lnTo>
                    <a:pt x="2810" y="1628"/>
                  </a:lnTo>
                  <a:lnTo>
                    <a:pt x="2830" y="1695"/>
                  </a:lnTo>
                  <a:lnTo>
                    <a:pt x="2847" y="1763"/>
                  </a:lnTo>
                  <a:lnTo>
                    <a:pt x="2861" y="1836"/>
                  </a:lnTo>
                  <a:lnTo>
                    <a:pt x="2872" y="1913"/>
                  </a:lnTo>
                  <a:lnTo>
                    <a:pt x="2878" y="1992"/>
                  </a:lnTo>
                  <a:lnTo>
                    <a:pt x="2879" y="2075"/>
                  </a:lnTo>
                  <a:lnTo>
                    <a:pt x="2878" y="2165"/>
                  </a:lnTo>
                  <a:lnTo>
                    <a:pt x="2873" y="2250"/>
                  </a:lnTo>
                  <a:lnTo>
                    <a:pt x="2863" y="2331"/>
                  </a:lnTo>
                  <a:lnTo>
                    <a:pt x="2851" y="2409"/>
                  </a:lnTo>
                  <a:lnTo>
                    <a:pt x="2835" y="2482"/>
                  </a:lnTo>
                  <a:lnTo>
                    <a:pt x="2816" y="2551"/>
                  </a:lnTo>
                  <a:lnTo>
                    <a:pt x="2795" y="2617"/>
                  </a:lnTo>
                  <a:lnTo>
                    <a:pt x="2770" y="2678"/>
                  </a:lnTo>
                  <a:lnTo>
                    <a:pt x="2742" y="2737"/>
                  </a:lnTo>
                  <a:lnTo>
                    <a:pt x="2711" y="2792"/>
                  </a:lnTo>
                  <a:lnTo>
                    <a:pt x="2679" y="2844"/>
                  </a:lnTo>
                  <a:lnTo>
                    <a:pt x="2644" y="2893"/>
                  </a:lnTo>
                  <a:lnTo>
                    <a:pt x="2606" y="2938"/>
                  </a:lnTo>
                  <a:lnTo>
                    <a:pt x="2566" y="2981"/>
                  </a:lnTo>
                  <a:lnTo>
                    <a:pt x="2524" y="3020"/>
                  </a:lnTo>
                  <a:lnTo>
                    <a:pt x="2480" y="3057"/>
                  </a:lnTo>
                  <a:lnTo>
                    <a:pt x="2434" y="3091"/>
                  </a:lnTo>
                  <a:lnTo>
                    <a:pt x="2386" y="3121"/>
                  </a:lnTo>
                  <a:lnTo>
                    <a:pt x="2336" y="3151"/>
                  </a:lnTo>
                  <a:lnTo>
                    <a:pt x="2286" y="3177"/>
                  </a:lnTo>
                  <a:lnTo>
                    <a:pt x="2232" y="3201"/>
                  </a:lnTo>
                  <a:lnTo>
                    <a:pt x="2179" y="3223"/>
                  </a:lnTo>
                  <a:lnTo>
                    <a:pt x="2123" y="3242"/>
                  </a:lnTo>
                  <a:lnTo>
                    <a:pt x="2068" y="3260"/>
                  </a:lnTo>
                  <a:lnTo>
                    <a:pt x="2010" y="3276"/>
                  </a:lnTo>
                  <a:lnTo>
                    <a:pt x="1951" y="3290"/>
                  </a:lnTo>
                  <a:lnTo>
                    <a:pt x="1893" y="3302"/>
                  </a:lnTo>
                  <a:lnTo>
                    <a:pt x="1833" y="3313"/>
                  </a:lnTo>
                  <a:lnTo>
                    <a:pt x="1773" y="3321"/>
                  </a:lnTo>
                  <a:lnTo>
                    <a:pt x="1712" y="3329"/>
                  </a:lnTo>
                  <a:lnTo>
                    <a:pt x="1651" y="3335"/>
                  </a:lnTo>
                  <a:lnTo>
                    <a:pt x="1591" y="3340"/>
                  </a:lnTo>
                  <a:lnTo>
                    <a:pt x="1530" y="3345"/>
                  </a:lnTo>
                  <a:lnTo>
                    <a:pt x="1469" y="3347"/>
                  </a:lnTo>
                  <a:lnTo>
                    <a:pt x="1408" y="3349"/>
                  </a:lnTo>
                  <a:lnTo>
                    <a:pt x="1347" y="3350"/>
                  </a:lnTo>
                  <a:lnTo>
                    <a:pt x="1286" y="3350"/>
                  </a:lnTo>
                  <a:lnTo>
                    <a:pt x="1196" y="3347"/>
                  </a:lnTo>
                  <a:lnTo>
                    <a:pt x="1107" y="3338"/>
                  </a:lnTo>
                  <a:lnTo>
                    <a:pt x="1019" y="3322"/>
                  </a:lnTo>
                  <a:lnTo>
                    <a:pt x="934" y="3301"/>
                  </a:lnTo>
                  <a:lnTo>
                    <a:pt x="852" y="3275"/>
                  </a:lnTo>
                  <a:lnTo>
                    <a:pt x="772" y="3243"/>
                  </a:lnTo>
                  <a:lnTo>
                    <a:pt x="694" y="3207"/>
                  </a:lnTo>
                  <a:lnTo>
                    <a:pt x="619" y="3165"/>
                  </a:lnTo>
                  <a:lnTo>
                    <a:pt x="548" y="3118"/>
                  </a:lnTo>
                  <a:lnTo>
                    <a:pt x="480" y="3067"/>
                  </a:lnTo>
                  <a:lnTo>
                    <a:pt x="416" y="3012"/>
                  </a:lnTo>
                  <a:lnTo>
                    <a:pt x="355" y="2953"/>
                  </a:lnTo>
                  <a:lnTo>
                    <a:pt x="299" y="2891"/>
                  </a:lnTo>
                  <a:lnTo>
                    <a:pt x="247" y="2824"/>
                  </a:lnTo>
                  <a:lnTo>
                    <a:pt x="199" y="2754"/>
                  </a:lnTo>
                  <a:lnTo>
                    <a:pt x="156" y="2681"/>
                  </a:lnTo>
                  <a:lnTo>
                    <a:pt x="117" y="2605"/>
                  </a:lnTo>
                  <a:lnTo>
                    <a:pt x="83" y="2526"/>
                  </a:lnTo>
                  <a:lnTo>
                    <a:pt x="56" y="2445"/>
                  </a:lnTo>
                  <a:lnTo>
                    <a:pt x="33" y="2361"/>
                  </a:lnTo>
                  <a:lnTo>
                    <a:pt x="16" y="2274"/>
                  </a:lnTo>
                  <a:lnTo>
                    <a:pt x="5" y="2186"/>
                  </a:lnTo>
                  <a:lnTo>
                    <a:pt x="1" y="2131"/>
                  </a:lnTo>
                  <a:lnTo>
                    <a:pt x="0" y="2075"/>
                  </a:lnTo>
                  <a:lnTo>
                    <a:pt x="1" y="2019"/>
                  </a:lnTo>
                  <a:lnTo>
                    <a:pt x="5" y="1963"/>
                  </a:lnTo>
                  <a:lnTo>
                    <a:pt x="16" y="1876"/>
                  </a:lnTo>
                  <a:lnTo>
                    <a:pt x="33" y="1790"/>
                  </a:lnTo>
                  <a:lnTo>
                    <a:pt x="56" y="1706"/>
                  </a:lnTo>
                  <a:lnTo>
                    <a:pt x="83" y="1625"/>
                  </a:lnTo>
                  <a:lnTo>
                    <a:pt x="117" y="1546"/>
                  </a:lnTo>
                  <a:lnTo>
                    <a:pt x="156" y="1469"/>
                  </a:lnTo>
                  <a:lnTo>
                    <a:pt x="199" y="1396"/>
                  </a:lnTo>
                  <a:lnTo>
                    <a:pt x="247" y="1327"/>
                  </a:lnTo>
                  <a:lnTo>
                    <a:pt x="299" y="1260"/>
                  </a:lnTo>
                  <a:lnTo>
                    <a:pt x="355" y="1198"/>
                  </a:lnTo>
                  <a:lnTo>
                    <a:pt x="416" y="1138"/>
                  </a:lnTo>
                  <a:lnTo>
                    <a:pt x="480" y="1083"/>
                  </a:lnTo>
                  <a:lnTo>
                    <a:pt x="548" y="1033"/>
                  </a:lnTo>
                  <a:lnTo>
                    <a:pt x="619" y="986"/>
                  </a:lnTo>
                  <a:lnTo>
                    <a:pt x="694" y="945"/>
                  </a:lnTo>
                  <a:lnTo>
                    <a:pt x="772" y="908"/>
                  </a:lnTo>
                  <a:lnTo>
                    <a:pt x="852" y="876"/>
                  </a:lnTo>
                  <a:lnTo>
                    <a:pt x="934" y="850"/>
                  </a:lnTo>
                  <a:lnTo>
                    <a:pt x="1019" y="829"/>
                  </a:lnTo>
                  <a:lnTo>
                    <a:pt x="1107" y="814"/>
                  </a:lnTo>
                  <a:lnTo>
                    <a:pt x="1196" y="804"/>
                  </a:lnTo>
                  <a:lnTo>
                    <a:pt x="1286" y="801"/>
                  </a:lnTo>
                  <a:lnTo>
                    <a:pt x="1333" y="801"/>
                  </a:lnTo>
                  <a:lnTo>
                    <a:pt x="1387" y="803"/>
                  </a:lnTo>
                  <a:lnTo>
                    <a:pt x="1446" y="806"/>
                  </a:lnTo>
                  <a:lnTo>
                    <a:pt x="1512" y="811"/>
                  </a:lnTo>
                  <a:lnTo>
                    <a:pt x="1581" y="818"/>
                  </a:lnTo>
                  <a:lnTo>
                    <a:pt x="1590" y="769"/>
                  </a:lnTo>
                  <a:lnTo>
                    <a:pt x="1602" y="721"/>
                  </a:lnTo>
                  <a:lnTo>
                    <a:pt x="1617" y="674"/>
                  </a:lnTo>
                  <a:lnTo>
                    <a:pt x="1396" y="641"/>
                  </a:lnTo>
                  <a:lnTo>
                    <a:pt x="1345" y="631"/>
                  </a:lnTo>
                  <a:lnTo>
                    <a:pt x="1297" y="616"/>
                  </a:lnTo>
                  <a:lnTo>
                    <a:pt x="1251" y="596"/>
                  </a:lnTo>
                  <a:lnTo>
                    <a:pt x="1208" y="572"/>
                  </a:lnTo>
                  <a:lnTo>
                    <a:pt x="1168" y="543"/>
                  </a:lnTo>
                  <a:lnTo>
                    <a:pt x="1132" y="510"/>
                  </a:lnTo>
                  <a:lnTo>
                    <a:pt x="1098" y="474"/>
                  </a:lnTo>
                  <a:lnTo>
                    <a:pt x="1070" y="435"/>
                  </a:lnTo>
                  <a:lnTo>
                    <a:pt x="1045" y="392"/>
                  </a:lnTo>
                  <a:lnTo>
                    <a:pt x="1025" y="346"/>
                  </a:lnTo>
                  <a:lnTo>
                    <a:pt x="1010" y="299"/>
                  </a:lnTo>
                  <a:lnTo>
                    <a:pt x="999" y="249"/>
                  </a:lnTo>
                  <a:lnTo>
                    <a:pt x="9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70"/>
          <p:cNvGrpSpPr/>
          <p:nvPr/>
        </p:nvGrpSpPr>
        <p:grpSpPr>
          <a:xfrm>
            <a:off x="6487663" y="4451119"/>
            <a:ext cx="534988" cy="425450"/>
            <a:chOff x="3479800" y="5838825"/>
            <a:chExt cx="534988" cy="425450"/>
          </a:xfrm>
          <a:solidFill>
            <a:srgbClr val="000000"/>
          </a:solidFill>
        </p:grpSpPr>
        <p:sp>
          <p:nvSpPr>
            <p:cNvPr id="14" name="Freeform 79"/>
            <p:cNvSpPr>
              <a:spLocks noEditPoints="1"/>
            </p:cNvSpPr>
            <p:nvPr/>
          </p:nvSpPr>
          <p:spPr bwMode="auto">
            <a:xfrm>
              <a:off x="3754438" y="5838825"/>
              <a:ext cx="260350" cy="425450"/>
            </a:xfrm>
            <a:custGeom>
              <a:avLst/>
              <a:gdLst>
                <a:gd name="T0" fmla="*/ 1029 w 1642"/>
                <a:gd name="T1" fmla="*/ 565 h 2683"/>
                <a:gd name="T2" fmla="*/ 1017 w 1642"/>
                <a:gd name="T3" fmla="*/ 624 h 2683"/>
                <a:gd name="T4" fmla="*/ 1112 w 1642"/>
                <a:gd name="T5" fmla="*/ 802 h 2683"/>
                <a:gd name="T6" fmla="*/ 1173 w 1642"/>
                <a:gd name="T7" fmla="*/ 952 h 2683"/>
                <a:gd name="T8" fmla="*/ 1232 w 1642"/>
                <a:gd name="T9" fmla="*/ 966 h 2683"/>
                <a:gd name="T10" fmla="*/ 1274 w 1642"/>
                <a:gd name="T11" fmla="*/ 922 h 2683"/>
                <a:gd name="T12" fmla="*/ 1224 w 1642"/>
                <a:gd name="T13" fmla="*/ 755 h 2683"/>
                <a:gd name="T14" fmla="*/ 1115 w 1642"/>
                <a:gd name="T15" fmla="*/ 560 h 2683"/>
                <a:gd name="T16" fmla="*/ 731 w 1642"/>
                <a:gd name="T17" fmla="*/ 242 h 2683"/>
                <a:gd name="T18" fmla="*/ 677 w 1642"/>
                <a:gd name="T19" fmla="*/ 268 h 2683"/>
                <a:gd name="T20" fmla="*/ 672 w 1642"/>
                <a:gd name="T21" fmla="*/ 328 h 2683"/>
                <a:gd name="T22" fmla="*/ 710 w 1642"/>
                <a:gd name="T23" fmla="*/ 360 h 2683"/>
                <a:gd name="T24" fmla="*/ 765 w 1642"/>
                <a:gd name="T25" fmla="*/ 388 h 2683"/>
                <a:gd name="T26" fmla="*/ 870 w 1642"/>
                <a:gd name="T27" fmla="*/ 464 h 2683"/>
                <a:gd name="T28" fmla="*/ 927 w 1642"/>
                <a:gd name="T29" fmla="*/ 476 h 2683"/>
                <a:gd name="T30" fmla="*/ 969 w 1642"/>
                <a:gd name="T31" fmla="*/ 429 h 2683"/>
                <a:gd name="T32" fmla="*/ 950 w 1642"/>
                <a:gd name="T33" fmla="*/ 372 h 2683"/>
                <a:gd name="T34" fmla="*/ 833 w 1642"/>
                <a:gd name="T35" fmla="*/ 288 h 2683"/>
                <a:gd name="T36" fmla="*/ 759 w 1642"/>
                <a:gd name="T37" fmla="*/ 250 h 2683"/>
                <a:gd name="T38" fmla="*/ 757 w 1642"/>
                <a:gd name="T39" fmla="*/ 0 h 2683"/>
                <a:gd name="T40" fmla="*/ 970 w 1642"/>
                <a:gd name="T41" fmla="*/ 53 h 2683"/>
                <a:gd name="T42" fmla="*/ 1161 w 1642"/>
                <a:gd name="T43" fmla="*/ 202 h 2683"/>
                <a:gd name="T44" fmla="*/ 1324 w 1642"/>
                <a:gd name="T45" fmla="*/ 428 h 2683"/>
                <a:gd name="T46" fmla="*/ 1458 w 1642"/>
                <a:gd name="T47" fmla="*/ 713 h 2683"/>
                <a:gd name="T48" fmla="*/ 1558 w 1642"/>
                <a:gd name="T49" fmla="*/ 1040 h 2683"/>
                <a:gd name="T50" fmla="*/ 1620 w 1642"/>
                <a:gd name="T51" fmla="*/ 1392 h 2683"/>
                <a:gd name="T52" fmla="*/ 1642 w 1642"/>
                <a:gd name="T53" fmla="*/ 1749 h 2683"/>
                <a:gd name="T54" fmla="*/ 1630 w 1642"/>
                <a:gd name="T55" fmla="*/ 1949 h 2683"/>
                <a:gd name="T56" fmla="*/ 1558 w 1642"/>
                <a:gd name="T57" fmla="*/ 2205 h 2683"/>
                <a:gd name="T58" fmla="*/ 1415 w 1642"/>
                <a:gd name="T59" fmla="*/ 2417 h 2683"/>
                <a:gd name="T60" fmla="*/ 1215 w 1642"/>
                <a:gd name="T61" fmla="*/ 2572 h 2683"/>
                <a:gd name="T62" fmla="*/ 973 w 1642"/>
                <a:gd name="T63" fmla="*/ 2662 h 2683"/>
                <a:gd name="T64" fmla="*/ 697 w 1642"/>
                <a:gd name="T65" fmla="*/ 2680 h 2683"/>
                <a:gd name="T66" fmla="*/ 407 w 1642"/>
                <a:gd name="T67" fmla="*/ 2608 h 2683"/>
                <a:gd name="T68" fmla="*/ 560 w 1642"/>
                <a:gd name="T69" fmla="*/ 2475 h 2683"/>
                <a:gd name="T70" fmla="*/ 805 w 1642"/>
                <a:gd name="T71" fmla="*/ 2312 h 2683"/>
                <a:gd name="T72" fmla="*/ 984 w 1642"/>
                <a:gd name="T73" fmla="*/ 2120 h 2683"/>
                <a:gd name="T74" fmla="*/ 1080 w 1642"/>
                <a:gd name="T75" fmla="*/ 1903 h 2683"/>
                <a:gd name="T76" fmla="*/ 1080 w 1642"/>
                <a:gd name="T77" fmla="*/ 1668 h 2683"/>
                <a:gd name="T78" fmla="*/ 982 w 1642"/>
                <a:gd name="T79" fmla="*/ 1449 h 2683"/>
                <a:gd name="T80" fmla="*/ 801 w 1642"/>
                <a:gd name="T81" fmla="*/ 1257 h 2683"/>
                <a:gd name="T82" fmla="*/ 553 w 1642"/>
                <a:gd name="T83" fmla="*/ 1093 h 2683"/>
                <a:gd name="T84" fmla="*/ 251 w 1642"/>
                <a:gd name="T85" fmla="*/ 961 h 2683"/>
                <a:gd name="T86" fmla="*/ 30 w 1642"/>
                <a:gd name="T87" fmla="*/ 792 h 2683"/>
                <a:gd name="T88" fmla="*/ 173 w 1642"/>
                <a:gd name="T89" fmla="*/ 462 h 2683"/>
                <a:gd name="T90" fmla="*/ 348 w 1642"/>
                <a:gd name="T91" fmla="*/ 213 h 2683"/>
                <a:gd name="T92" fmla="*/ 545 w 1642"/>
                <a:gd name="T93" fmla="*/ 55 h 2683"/>
                <a:gd name="T94" fmla="*/ 757 w 1642"/>
                <a:gd name="T95" fmla="*/ 0 h 2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42" h="2683">
                  <a:moveTo>
                    <a:pt x="1071" y="544"/>
                  </a:moveTo>
                  <a:lnTo>
                    <a:pt x="1056" y="547"/>
                  </a:lnTo>
                  <a:lnTo>
                    <a:pt x="1041" y="555"/>
                  </a:lnTo>
                  <a:lnTo>
                    <a:pt x="1029" y="565"/>
                  </a:lnTo>
                  <a:lnTo>
                    <a:pt x="1020" y="578"/>
                  </a:lnTo>
                  <a:lnTo>
                    <a:pt x="1015" y="593"/>
                  </a:lnTo>
                  <a:lnTo>
                    <a:pt x="1014" y="608"/>
                  </a:lnTo>
                  <a:lnTo>
                    <a:pt x="1017" y="624"/>
                  </a:lnTo>
                  <a:lnTo>
                    <a:pt x="1023" y="638"/>
                  </a:lnTo>
                  <a:lnTo>
                    <a:pt x="1056" y="691"/>
                  </a:lnTo>
                  <a:lnTo>
                    <a:pt x="1086" y="745"/>
                  </a:lnTo>
                  <a:lnTo>
                    <a:pt x="1112" y="802"/>
                  </a:lnTo>
                  <a:lnTo>
                    <a:pt x="1136" y="863"/>
                  </a:lnTo>
                  <a:lnTo>
                    <a:pt x="1156" y="925"/>
                  </a:lnTo>
                  <a:lnTo>
                    <a:pt x="1163" y="939"/>
                  </a:lnTo>
                  <a:lnTo>
                    <a:pt x="1173" y="952"/>
                  </a:lnTo>
                  <a:lnTo>
                    <a:pt x="1185" y="961"/>
                  </a:lnTo>
                  <a:lnTo>
                    <a:pt x="1199" y="966"/>
                  </a:lnTo>
                  <a:lnTo>
                    <a:pt x="1215" y="968"/>
                  </a:lnTo>
                  <a:lnTo>
                    <a:pt x="1232" y="966"/>
                  </a:lnTo>
                  <a:lnTo>
                    <a:pt x="1247" y="959"/>
                  </a:lnTo>
                  <a:lnTo>
                    <a:pt x="1259" y="950"/>
                  </a:lnTo>
                  <a:lnTo>
                    <a:pt x="1269" y="936"/>
                  </a:lnTo>
                  <a:lnTo>
                    <a:pt x="1274" y="922"/>
                  </a:lnTo>
                  <a:lnTo>
                    <a:pt x="1276" y="906"/>
                  </a:lnTo>
                  <a:lnTo>
                    <a:pt x="1273" y="891"/>
                  </a:lnTo>
                  <a:lnTo>
                    <a:pt x="1250" y="822"/>
                  </a:lnTo>
                  <a:lnTo>
                    <a:pt x="1224" y="755"/>
                  </a:lnTo>
                  <a:lnTo>
                    <a:pt x="1195" y="691"/>
                  </a:lnTo>
                  <a:lnTo>
                    <a:pt x="1162" y="630"/>
                  </a:lnTo>
                  <a:lnTo>
                    <a:pt x="1125" y="572"/>
                  </a:lnTo>
                  <a:lnTo>
                    <a:pt x="1115" y="560"/>
                  </a:lnTo>
                  <a:lnTo>
                    <a:pt x="1101" y="550"/>
                  </a:lnTo>
                  <a:lnTo>
                    <a:pt x="1087" y="546"/>
                  </a:lnTo>
                  <a:lnTo>
                    <a:pt x="1071" y="544"/>
                  </a:lnTo>
                  <a:close/>
                  <a:moveTo>
                    <a:pt x="731" y="242"/>
                  </a:moveTo>
                  <a:lnTo>
                    <a:pt x="716" y="243"/>
                  </a:lnTo>
                  <a:lnTo>
                    <a:pt x="701" y="248"/>
                  </a:lnTo>
                  <a:lnTo>
                    <a:pt x="688" y="256"/>
                  </a:lnTo>
                  <a:lnTo>
                    <a:pt x="677" y="268"/>
                  </a:lnTo>
                  <a:lnTo>
                    <a:pt x="670" y="282"/>
                  </a:lnTo>
                  <a:lnTo>
                    <a:pt x="666" y="298"/>
                  </a:lnTo>
                  <a:lnTo>
                    <a:pt x="667" y="314"/>
                  </a:lnTo>
                  <a:lnTo>
                    <a:pt x="672" y="328"/>
                  </a:lnTo>
                  <a:lnTo>
                    <a:pt x="680" y="341"/>
                  </a:lnTo>
                  <a:lnTo>
                    <a:pt x="692" y="352"/>
                  </a:lnTo>
                  <a:lnTo>
                    <a:pt x="706" y="359"/>
                  </a:lnTo>
                  <a:lnTo>
                    <a:pt x="710" y="360"/>
                  </a:lnTo>
                  <a:lnTo>
                    <a:pt x="717" y="364"/>
                  </a:lnTo>
                  <a:lnTo>
                    <a:pt x="729" y="370"/>
                  </a:lnTo>
                  <a:lnTo>
                    <a:pt x="745" y="378"/>
                  </a:lnTo>
                  <a:lnTo>
                    <a:pt x="765" y="388"/>
                  </a:lnTo>
                  <a:lnTo>
                    <a:pt x="787" y="403"/>
                  </a:lnTo>
                  <a:lnTo>
                    <a:pt x="813" y="419"/>
                  </a:lnTo>
                  <a:lnTo>
                    <a:pt x="841" y="440"/>
                  </a:lnTo>
                  <a:lnTo>
                    <a:pt x="870" y="464"/>
                  </a:lnTo>
                  <a:lnTo>
                    <a:pt x="882" y="472"/>
                  </a:lnTo>
                  <a:lnTo>
                    <a:pt x="896" y="477"/>
                  </a:lnTo>
                  <a:lnTo>
                    <a:pt x="910" y="478"/>
                  </a:lnTo>
                  <a:lnTo>
                    <a:pt x="927" y="476"/>
                  </a:lnTo>
                  <a:lnTo>
                    <a:pt x="942" y="469"/>
                  </a:lnTo>
                  <a:lnTo>
                    <a:pt x="956" y="457"/>
                  </a:lnTo>
                  <a:lnTo>
                    <a:pt x="965" y="444"/>
                  </a:lnTo>
                  <a:lnTo>
                    <a:pt x="969" y="429"/>
                  </a:lnTo>
                  <a:lnTo>
                    <a:pt x="970" y="413"/>
                  </a:lnTo>
                  <a:lnTo>
                    <a:pt x="967" y="399"/>
                  </a:lnTo>
                  <a:lnTo>
                    <a:pt x="960" y="384"/>
                  </a:lnTo>
                  <a:lnTo>
                    <a:pt x="950" y="372"/>
                  </a:lnTo>
                  <a:lnTo>
                    <a:pt x="917" y="346"/>
                  </a:lnTo>
                  <a:lnTo>
                    <a:pt x="887" y="323"/>
                  </a:lnTo>
                  <a:lnTo>
                    <a:pt x="859" y="304"/>
                  </a:lnTo>
                  <a:lnTo>
                    <a:pt x="833" y="288"/>
                  </a:lnTo>
                  <a:lnTo>
                    <a:pt x="809" y="275"/>
                  </a:lnTo>
                  <a:lnTo>
                    <a:pt x="789" y="264"/>
                  </a:lnTo>
                  <a:lnTo>
                    <a:pt x="772" y="256"/>
                  </a:lnTo>
                  <a:lnTo>
                    <a:pt x="759" y="250"/>
                  </a:lnTo>
                  <a:lnTo>
                    <a:pt x="751" y="247"/>
                  </a:lnTo>
                  <a:lnTo>
                    <a:pt x="747" y="246"/>
                  </a:lnTo>
                  <a:lnTo>
                    <a:pt x="731" y="242"/>
                  </a:lnTo>
                  <a:close/>
                  <a:moveTo>
                    <a:pt x="757" y="0"/>
                  </a:moveTo>
                  <a:lnTo>
                    <a:pt x="812" y="3"/>
                  </a:lnTo>
                  <a:lnTo>
                    <a:pt x="866" y="14"/>
                  </a:lnTo>
                  <a:lnTo>
                    <a:pt x="919" y="30"/>
                  </a:lnTo>
                  <a:lnTo>
                    <a:pt x="970" y="53"/>
                  </a:lnTo>
                  <a:lnTo>
                    <a:pt x="1020" y="82"/>
                  </a:lnTo>
                  <a:lnTo>
                    <a:pt x="1068" y="117"/>
                  </a:lnTo>
                  <a:lnTo>
                    <a:pt x="1115" y="157"/>
                  </a:lnTo>
                  <a:lnTo>
                    <a:pt x="1161" y="202"/>
                  </a:lnTo>
                  <a:lnTo>
                    <a:pt x="1204" y="252"/>
                  </a:lnTo>
                  <a:lnTo>
                    <a:pt x="1246" y="306"/>
                  </a:lnTo>
                  <a:lnTo>
                    <a:pt x="1286" y="365"/>
                  </a:lnTo>
                  <a:lnTo>
                    <a:pt x="1324" y="428"/>
                  </a:lnTo>
                  <a:lnTo>
                    <a:pt x="1360" y="494"/>
                  </a:lnTo>
                  <a:lnTo>
                    <a:pt x="1394" y="564"/>
                  </a:lnTo>
                  <a:lnTo>
                    <a:pt x="1428" y="637"/>
                  </a:lnTo>
                  <a:lnTo>
                    <a:pt x="1458" y="713"/>
                  </a:lnTo>
                  <a:lnTo>
                    <a:pt x="1486" y="792"/>
                  </a:lnTo>
                  <a:lnTo>
                    <a:pt x="1512" y="872"/>
                  </a:lnTo>
                  <a:lnTo>
                    <a:pt x="1536" y="955"/>
                  </a:lnTo>
                  <a:lnTo>
                    <a:pt x="1558" y="1040"/>
                  </a:lnTo>
                  <a:lnTo>
                    <a:pt x="1576" y="1126"/>
                  </a:lnTo>
                  <a:lnTo>
                    <a:pt x="1594" y="1214"/>
                  </a:lnTo>
                  <a:lnTo>
                    <a:pt x="1609" y="1302"/>
                  </a:lnTo>
                  <a:lnTo>
                    <a:pt x="1620" y="1392"/>
                  </a:lnTo>
                  <a:lnTo>
                    <a:pt x="1629" y="1480"/>
                  </a:lnTo>
                  <a:lnTo>
                    <a:pt x="1637" y="1570"/>
                  </a:lnTo>
                  <a:lnTo>
                    <a:pt x="1641" y="1660"/>
                  </a:lnTo>
                  <a:lnTo>
                    <a:pt x="1642" y="1749"/>
                  </a:lnTo>
                  <a:lnTo>
                    <a:pt x="1641" y="1780"/>
                  </a:lnTo>
                  <a:lnTo>
                    <a:pt x="1640" y="1805"/>
                  </a:lnTo>
                  <a:lnTo>
                    <a:pt x="1638" y="1879"/>
                  </a:lnTo>
                  <a:lnTo>
                    <a:pt x="1630" y="1949"/>
                  </a:lnTo>
                  <a:lnTo>
                    <a:pt x="1619" y="2016"/>
                  </a:lnTo>
                  <a:lnTo>
                    <a:pt x="1603" y="2082"/>
                  </a:lnTo>
                  <a:lnTo>
                    <a:pt x="1583" y="2145"/>
                  </a:lnTo>
                  <a:lnTo>
                    <a:pt x="1558" y="2205"/>
                  </a:lnTo>
                  <a:lnTo>
                    <a:pt x="1529" y="2263"/>
                  </a:lnTo>
                  <a:lnTo>
                    <a:pt x="1495" y="2317"/>
                  </a:lnTo>
                  <a:lnTo>
                    <a:pt x="1458" y="2369"/>
                  </a:lnTo>
                  <a:lnTo>
                    <a:pt x="1415" y="2417"/>
                  </a:lnTo>
                  <a:lnTo>
                    <a:pt x="1370" y="2462"/>
                  </a:lnTo>
                  <a:lnTo>
                    <a:pt x="1321" y="2503"/>
                  </a:lnTo>
                  <a:lnTo>
                    <a:pt x="1269" y="2540"/>
                  </a:lnTo>
                  <a:lnTo>
                    <a:pt x="1215" y="2572"/>
                  </a:lnTo>
                  <a:lnTo>
                    <a:pt x="1158" y="2601"/>
                  </a:lnTo>
                  <a:lnTo>
                    <a:pt x="1097" y="2626"/>
                  </a:lnTo>
                  <a:lnTo>
                    <a:pt x="1036" y="2647"/>
                  </a:lnTo>
                  <a:lnTo>
                    <a:pt x="973" y="2662"/>
                  </a:lnTo>
                  <a:lnTo>
                    <a:pt x="908" y="2673"/>
                  </a:lnTo>
                  <a:lnTo>
                    <a:pt x="842" y="2681"/>
                  </a:lnTo>
                  <a:lnTo>
                    <a:pt x="774" y="2683"/>
                  </a:lnTo>
                  <a:lnTo>
                    <a:pt x="697" y="2680"/>
                  </a:lnTo>
                  <a:lnTo>
                    <a:pt x="621" y="2671"/>
                  </a:lnTo>
                  <a:lnTo>
                    <a:pt x="547" y="2656"/>
                  </a:lnTo>
                  <a:lnTo>
                    <a:pt x="476" y="2635"/>
                  </a:lnTo>
                  <a:lnTo>
                    <a:pt x="407" y="2608"/>
                  </a:lnTo>
                  <a:lnTo>
                    <a:pt x="340" y="2577"/>
                  </a:lnTo>
                  <a:lnTo>
                    <a:pt x="416" y="2545"/>
                  </a:lnTo>
                  <a:lnTo>
                    <a:pt x="489" y="2511"/>
                  </a:lnTo>
                  <a:lnTo>
                    <a:pt x="560" y="2475"/>
                  </a:lnTo>
                  <a:lnTo>
                    <a:pt x="626" y="2437"/>
                  </a:lnTo>
                  <a:lnTo>
                    <a:pt x="690" y="2397"/>
                  </a:lnTo>
                  <a:lnTo>
                    <a:pt x="749" y="2355"/>
                  </a:lnTo>
                  <a:lnTo>
                    <a:pt x="805" y="2312"/>
                  </a:lnTo>
                  <a:lnTo>
                    <a:pt x="857" y="2267"/>
                  </a:lnTo>
                  <a:lnTo>
                    <a:pt x="904" y="2219"/>
                  </a:lnTo>
                  <a:lnTo>
                    <a:pt x="947" y="2171"/>
                  </a:lnTo>
                  <a:lnTo>
                    <a:pt x="984" y="2120"/>
                  </a:lnTo>
                  <a:lnTo>
                    <a:pt x="1016" y="2069"/>
                  </a:lnTo>
                  <a:lnTo>
                    <a:pt x="1043" y="2015"/>
                  </a:lnTo>
                  <a:lnTo>
                    <a:pt x="1064" y="1959"/>
                  </a:lnTo>
                  <a:lnTo>
                    <a:pt x="1080" y="1903"/>
                  </a:lnTo>
                  <a:lnTo>
                    <a:pt x="1090" y="1846"/>
                  </a:lnTo>
                  <a:lnTo>
                    <a:pt x="1093" y="1786"/>
                  </a:lnTo>
                  <a:lnTo>
                    <a:pt x="1090" y="1727"/>
                  </a:lnTo>
                  <a:lnTo>
                    <a:pt x="1080" y="1668"/>
                  </a:lnTo>
                  <a:lnTo>
                    <a:pt x="1064" y="1611"/>
                  </a:lnTo>
                  <a:lnTo>
                    <a:pt x="1042" y="1556"/>
                  </a:lnTo>
                  <a:lnTo>
                    <a:pt x="1015" y="1502"/>
                  </a:lnTo>
                  <a:lnTo>
                    <a:pt x="982" y="1449"/>
                  </a:lnTo>
                  <a:lnTo>
                    <a:pt x="944" y="1399"/>
                  </a:lnTo>
                  <a:lnTo>
                    <a:pt x="901" y="1350"/>
                  </a:lnTo>
                  <a:lnTo>
                    <a:pt x="853" y="1303"/>
                  </a:lnTo>
                  <a:lnTo>
                    <a:pt x="801" y="1257"/>
                  </a:lnTo>
                  <a:lnTo>
                    <a:pt x="745" y="1213"/>
                  </a:lnTo>
                  <a:lnTo>
                    <a:pt x="685" y="1172"/>
                  </a:lnTo>
                  <a:lnTo>
                    <a:pt x="620" y="1131"/>
                  </a:lnTo>
                  <a:lnTo>
                    <a:pt x="553" y="1093"/>
                  </a:lnTo>
                  <a:lnTo>
                    <a:pt x="482" y="1057"/>
                  </a:lnTo>
                  <a:lnTo>
                    <a:pt x="407" y="1023"/>
                  </a:lnTo>
                  <a:lnTo>
                    <a:pt x="330" y="991"/>
                  </a:lnTo>
                  <a:lnTo>
                    <a:pt x="251" y="961"/>
                  </a:lnTo>
                  <a:lnTo>
                    <a:pt x="169" y="934"/>
                  </a:lnTo>
                  <a:lnTo>
                    <a:pt x="86" y="909"/>
                  </a:lnTo>
                  <a:lnTo>
                    <a:pt x="0" y="886"/>
                  </a:lnTo>
                  <a:lnTo>
                    <a:pt x="30" y="792"/>
                  </a:lnTo>
                  <a:lnTo>
                    <a:pt x="62" y="702"/>
                  </a:lnTo>
                  <a:lnTo>
                    <a:pt x="97" y="617"/>
                  </a:lnTo>
                  <a:lnTo>
                    <a:pt x="134" y="537"/>
                  </a:lnTo>
                  <a:lnTo>
                    <a:pt x="173" y="462"/>
                  </a:lnTo>
                  <a:lnTo>
                    <a:pt x="214" y="391"/>
                  </a:lnTo>
                  <a:lnTo>
                    <a:pt x="257" y="326"/>
                  </a:lnTo>
                  <a:lnTo>
                    <a:pt x="302" y="267"/>
                  </a:lnTo>
                  <a:lnTo>
                    <a:pt x="348" y="213"/>
                  </a:lnTo>
                  <a:lnTo>
                    <a:pt x="396" y="164"/>
                  </a:lnTo>
                  <a:lnTo>
                    <a:pt x="444" y="121"/>
                  </a:lnTo>
                  <a:lnTo>
                    <a:pt x="494" y="85"/>
                  </a:lnTo>
                  <a:lnTo>
                    <a:pt x="545" y="55"/>
                  </a:lnTo>
                  <a:lnTo>
                    <a:pt x="597" y="31"/>
                  </a:lnTo>
                  <a:lnTo>
                    <a:pt x="650" y="14"/>
                  </a:lnTo>
                  <a:lnTo>
                    <a:pt x="703" y="3"/>
                  </a:lnTo>
                  <a:lnTo>
                    <a:pt x="7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80"/>
            <p:cNvSpPr>
              <a:spLocks noEditPoints="1"/>
            </p:cNvSpPr>
            <p:nvPr/>
          </p:nvSpPr>
          <p:spPr bwMode="auto">
            <a:xfrm>
              <a:off x="3479800" y="5983288"/>
              <a:ext cx="428625" cy="279400"/>
            </a:xfrm>
            <a:custGeom>
              <a:avLst/>
              <a:gdLst>
                <a:gd name="T0" fmla="*/ 533 w 2702"/>
                <a:gd name="T1" fmla="*/ 343 h 1755"/>
                <a:gd name="T2" fmla="*/ 406 w 2702"/>
                <a:gd name="T3" fmla="*/ 462 h 1755"/>
                <a:gd name="T4" fmla="*/ 317 w 2702"/>
                <a:gd name="T5" fmla="*/ 612 h 1755"/>
                <a:gd name="T6" fmla="*/ 270 w 2702"/>
                <a:gd name="T7" fmla="*/ 783 h 1755"/>
                <a:gd name="T8" fmla="*/ 271 w 2702"/>
                <a:gd name="T9" fmla="*/ 875 h 1755"/>
                <a:gd name="T10" fmla="*/ 307 w 2702"/>
                <a:gd name="T11" fmla="*/ 905 h 1755"/>
                <a:gd name="T12" fmla="*/ 344 w 2702"/>
                <a:gd name="T13" fmla="*/ 905 h 1755"/>
                <a:gd name="T14" fmla="*/ 382 w 2702"/>
                <a:gd name="T15" fmla="*/ 869 h 1755"/>
                <a:gd name="T16" fmla="*/ 402 w 2702"/>
                <a:gd name="T17" fmla="*/ 741 h 1755"/>
                <a:gd name="T18" fmla="*/ 463 w 2702"/>
                <a:gd name="T19" fmla="*/ 594 h 1755"/>
                <a:gd name="T20" fmla="*/ 562 w 2702"/>
                <a:gd name="T21" fmla="*/ 474 h 1755"/>
                <a:gd name="T22" fmla="*/ 624 w 2702"/>
                <a:gd name="T23" fmla="*/ 417 h 1755"/>
                <a:gd name="T24" fmla="*/ 626 w 2702"/>
                <a:gd name="T25" fmla="*/ 372 h 1755"/>
                <a:gd name="T26" fmla="*/ 593 w 2702"/>
                <a:gd name="T27" fmla="*/ 338 h 1755"/>
                <a:gd name="T28" fmla="*/ 956 w 2702"/>
                <a:gd name="T29" fmla="*/ 220 h 1755"/>
                <a:gd name="T30" fmla="*/ 788 w 2702"/>
                <a:gd name="T31" fmla="*/ 237 h 1755"/>
                <a:gd name="T32" fmla="*/ 708 w 2702"/>
                <a:gd name="T33" fmla="*/ 266 h 1755"/>
                <a:gd name="T34" fmla="*/ 690 w 2702"/>
                <a:gd name="T35" fmla="*/ 308 h 1755"/>
                <a:gd name="T36" fmla="*/ 709 w 2702"/>
                <a:gd name="T37" fmla="*/ 351 h 1755"/>
                <a:gd name="T38" fmla="*/ 751 w 2702"/>
                <a:gd name="T39" fmla="*/ 368 h 1755"/>
                <a:gd name="T40" fmla="*/ 859 w 2702"/>
                <a:gd name="T41" fmla="*/ 347 h 1755"/>
                <a:gd name="T42" fmla="*/ 975 w 2702"/>
                <a:gd name="T43" fmla="*/ 338 h 1755"/>
                <a:gd name="T44" fmla="*/ 1013 w 2702"/>
                <a:gd name="T45" fmla="*/ 300 h 1755"/>
                <a:gd name="T46" fmla="*/ 1005 w 2702"/>
                <a:gd name="T47" fmla="*/ 245 h 1755"/>
                <a:gd name="T48" fmla="*/ 956 w 2702"/>
                <a:gd name="T49" fmla="*/ 220 h 1755"/>
                <a:gd name="T50" fmla="*/ 1122 w 2702"/>
                <a:gd name="T51" fmla="*/ 5 h 1755"/>
                <a:gd name="T52" fmla="*/ 1391 w 2702"/>
                <a:gd name="T53" fmla="*/ 33 h 1755"/>
                <a:gd name="T54" fmla="*/ 1655 w 2702"/>
                <a:gd name="T55" fmla="*/ 83 h 1755"/>
                <a:gd name="T56" fmla="*/ 1905 w 2702"/>
                <a:gd name="T57" fmla="*/ 153 h 1755"/>
                <a:gd name="T58" fmla="*/ 2135 w 2702"/>
                <a:gd name="T59" fmla="*/ 244 h 1755"/>
                <a:gd name="T60" fmla="*/ 2336 w 2702"/>
                <a:gd name="T61" fmla="*/ 352 h 1755"/>
                <a:gd name="T62" fmla="*/ 2500 w 2702"/>
                <a:gd name="T63" fmla="*/ 476 h 1755"/>
                <a:gd name="T64" fmla="*/ 2620 w 2702"/>
                <a:gd name="T65" fmla="*/ 616 h 1755"/>
                <a:gd name="T66" fmla="*/ 2689 w 2702"/>
                <a:gd name="T67" fmla="*/ 768 h 1755"/>
                <a:gd name="T68" fmla="*/ 2699 w 2702"/>
                <a:gd name="T69" fmla="*/ 930 h 1755"/>
                <a:gd name="T70" fmla="*/ 2653 w 2702"/>
                <a:gd name="T71" fmla="*/ 1082 h 1755"/>
                <a:gd name="T72" fmla="*/ 2555 w 2702"/>
                <a:gd name="T73" fmla="*/ 1221 h 1755"/>
                <a:gd name="T74" fmla="*/ 2413 w 2702"/>
                <a:gd name="T75" fmla="*/ 1348 h 1755"/>
                <a:gd name="T76" fmla="*/ 2236 w 2702"/>
                <a:gd name="T77" fmla="*/ 1460 h 1755"/>
                <a:gd name="T78" fmla="*/ 2027 w 2702"/>
                <a:gd name="T79" fmla="*/ 1556 h 1755"/>
                <a:gd name="T80" fmla="*/ 1795 w 2702"/>
                <a:gd name="T81" fmla="*/ 1634 h 1755"/>
                <a:gd name="T82" fmla="*/ 1547 w 2702"/>
                <a:gd name="T83" fmla="*/ 1695 h 1755"/>
                <a:gd name="T84" fmla="*/ 1289 w 2702"/>
                <a:gd name="T85" fmla="*/ 1734 h 1755"/>
                <a:gd name="T86" fmla="*/ 1028 w 2702"/>
                <a:gd name="T87" fmla="*/ 1754 h 1755"/>
                <a:gd name="T88" fmla="*/ 885 w 2702"/>
                <a:gd name="T89" fmla="*/ 1753 h 1755"/>
                <a:gd name="T90" fmla="*/ 671 w 2702"/>
                <a:gd name="T91" fmla="*/ 1732 h 1755"/>
                <a:gd name="T92" fmla="*/ 490 w 2702"/>
                <a:gd name="T93" fmla="*/ 1677 h 1755"/>
                <a:gd name="T94" fmla="*/ 338 w 2702"/>
                <a:gd name="T95" fmla="*/ 1590 h 1755"/>
                <a:gd name="T96" fmla="*/ 214 w 2702"/>
                <a:gd name="T97" fmla="*/ 1477 h 1755"/>
                <a:gd name="T98" fmla="*/ 120 w 2702"/>
                <a:gd name="T99" fmla="*/ 1346 h 1755"/>
                <a:gd name="T100" fmla="*/ 53 w 2702"/>
                <a:gd name="T101" fmla="*/ 1202 h 1755"/>
                <a:gd name="T102" fmla="*/ 14 w 2702"/>
                <a:gd name="T103" fmla="*/ 1048 h 1755"/>
                <a:gd name="T104" fmla="*/ 0 w 2702"/>
                <a:gd name="T105" fmla="*/ 892 h 1755"/>
                <a:gd name="T106" fmla="*/ 22 w 2702"/>
                <a:gd name="T107" fmla="*/ 688 h 1755"/>
                <a:gd name="T108" fmla="*/ 87 w 2702"/>
                <a:gd name="T109" fmla="*/ 498 h 1755"/>
                <a:gd name="T110" fmla="*/ 192 w 2702"/>
                <a:gd name="T111" fmla="*/ 330 h 1755"/>
                <a:gd name="T112" fmla="*/ 337 w 2702"/>
                <a:gd name="T113" fmla="*/ 188 h 1755"/>
                <a:gd name="T114" fmla="*/ 512 w 2702"/>
                <a:gd name="T115" fmla="*/ 84 h 1755"/>
                <a:gd name="T116" fmla="*/ 715 w 2702"/>
                <a:gd name="T117" fmla="*/ 20 h 1755"/>
                <a:gd name="T118" fmla="*/ 942 w 2702"/>
                <a:gd name="T119" fmla="*/ 0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02" h="1755">
                  <a:moveTo>
                    <a:pt x="563" y="333"/>
                  </a:moveTo>
                  <a:lnTo>
                    <a:pt x="548" y="336"/>
                  </a:lnTo>
                  <a:lnTo>
                    <a:pt x="533" y="343"/>
                  </a:lnTo>
                  <a:lnTo>
                    <a:pt x="487" y="379"/>
                  </a:lnTo>
                  <a:lnTo>
                    <a:pt x="445" y="419"/>
                  </a:lnTo>
                  <a:lnTo>
                    <a:pt x="406" y="462"/>
                  </a:lnTo>
                  <a:lnTo>
                    <a:pt x="372" y="509"/>
                  </a:lnTo>
                  <a:lnTo>
                    <a:pt x="342" y="559"/>
                  </a:lnTo>
                  <a:lnTo>
                    <a:pt x="317" y="612"/>
                  </a:lnTo>
                  <a:lnTo>
                    <a:pt x="296" y="666"/>
                  </a:lnTo>
                  <a:lnTo>
                    <a:pt x="281" y="724"/>
                  </a:lnTo>
                  <a:lnTo>
                    <a:pt x="270" y="783"/>
                  </a:lnTo>
                  <a:lnTo>
                    <a:pt x="265" y="844"/>
                  </a:lnTo>
                  <a:lnTo>
                    <a:pt x="266" y="860"/>
                  </a:lnTo>
                  <a:lnTo>
                    <a:pt x="271" y="875"/>
                  </a:lnTo>
                  <a:lnTo>
                    <a:pt x="281" y="887"/>
                  </a:lnTo>
                  <a:lnTo>
                    <a:pt x="292" y="897"/>
                  </a:lnTo>
                  <a:lnTo>
                    <a:pt x="307" y="905"/>
                  </a:lnTo>
                  <a:lnTo>
                    <a:pt x="322" y="908"/>
                  </a:lnTo>
                  <a:lnTo>
                    <a:pt x="325" y="908"/>
                  </a:lnTo>
                  <a:lnTo>
                    <a:pt x="344" y="905"/>
                  </a:lnTo>
                  <a:lnTo>
                    <a:pt x="361" y="896"/>
                  </a:lnTo>
                  <a:lnTo>
                    <a:pt x="373" y="884"/>
                  </a:lnTo>
                  <a:lnTo>
                    <a:pt x="382" y="869"/>
                  </a:lnTo>
                  <a:lnTo>
                    <a:pt x="387" y="850"/>
                  </a:lnTo>
                  <a:lnTo>
                    <a:pt x="392" y="794"/>
                  </a:lnTo>
                  <a:lnTo>
                    <a:pt x="402" y="741"/>
                  </a:lnTo>
                  <a:lnTo>
                    <a:pt x="418" y="690"/>
                  </a:lnTo>
                  <a:lnTo>
                    <a:pt x="438" y="640"/>
                  </a:lnTo>
                  <a:lnTo>
                    <a:pt x="463" y="594"/>
                  </a:lnTo>
                  <a:lnTo>
                    <a:pt x="492" y="551"/>
                  </a:lnTo>
                  <a:lnTo>
                    <a:pt x="525" y="511"/>
                  </a:lnTo>
                  <a:lnTo>
                    <a:pt x="562" y="474"/>
                  </a:lnTo>
                  <a:lnTo>
                    <a:pt x="604" y="442"/>
                  </a:lnTo>
                  <a:lnTo>
                    <a:pt x="615" y="431"/>
                  </a:lnTo>
                  <a:lnTo>
                    <a:pt x="624" y="417"/>
                  </a:lnTo>
                  <a:lnTo>
                    <a:pt x="629" y="403"/>
                  </a:lnTo>
                  <a:lnTo>
                    <a:pt x="629" y="388"/>
                  </a:lnTo>
                  <a:lnTo>
                    <a:pt x="626" y="372"/>
                  </a:lnTo>
                  <a:lnTo>
                    <a:pt x="618" y="358"/>
                  </a:lnTo>
                  <a:lnTo>
                    <a:pt x="607" y="346"/>
                  </a:lnTo>
                  <a:lnTo>
                    <a:pt x="593" y="338"/>
                  </a:lnTo>
                  <a:lnTo>
                    <a:pt x="579" y="333"/>
                  </a:lnTo>
                  <a:lnTo>
                    <a:pt x="563" y="333"/>
                  </a:lnTo>
                  <a:close/>
                  <a:moveTo>
                    <a:pt x="956" y="220"/>
                  </a:moveTo>
                  <a:lnTo>
                    <a:pt x="898" y="222"/>
                  </a:lnTo>
                  <a:lnTo>
                    <a:pt x="842" y="228"/>
                  </a:lnTo>
                  <a:lnTo>
                    <a:pt x="788" y="237"/>
                  </a:lnTo>
                  <a:lnTo>
                    <a:pt x="735" y="249"/>
                  </a:lnTo>
                  <a:lnTo>
                    <a:pt x="720" y="255"/>
                  </a:lnTo>
                  <a:lnTo>
                    <a:pt x="708" y="266"/>
                  </a:lnTo>
                  <a:lnTo>
                    <a:pt x="698" y="278"/>
                  </a:lnTo>
                  <a:lnTo>
                    <a:pt x="692" y="293"/>
                  </a:lnTo>
                  <a:lnTo>
                    <a:pt x="690" y="308"/>
                  </a:lnTo>
                  <a:lnTo>
                    <a:pt x="693" y="324"/>
                  </a:lnTo>
                  <a:lnTo>
                    <a:pt x="700" y="339"/>
                  </a:lnTo>
                  <a:lnTo>
                    <a:pt x="709" y="351"/>
                  </a:lnTo>
                  <a:lnTo>
                    <a:pt x="721" y="360"/>
                  </a:lnTo>
                  <a:lnTo>
                    <a:pt x="736" y="366"/>
                  </a:lnTo>
                  <a:lnTo>
                    <a:pt x="751" y="368"/>
                  </a:lnTo>
                  <a:lnTo>
                    <a:pt x="768" y="366"/>
                  </a:lnTo>
                  <a:lnTo>
                    <a:pt x="813" y="356"/>
                  </a:lnTo>
                  <a:lnTo>
                    <a:pt x="859" y="347"/>
                  </a:lnTo>
                  <a:lnTo>
                    <a:pt x="906" y="343"/>
                  </a:lnTo>
                  <a:lnTo>
                    <a:pt x="956" y="341"/>
                  </a:lnTo>
                  <a:lnTo>
                    <a:pt x="975" y="338"/>
                  </a:lnTo>
                  <a:lnTo>
                    <a:pt x="992" y="330"/>
                  </a:lnTo>
                  <a:lnTo>
                    <a:pt x="1005" y="316"/>
                  </a:lnTo>
                  <a:lnTo>
                    <a:pt x="1013" y="300"/>
                  </a:lnTo>
                  <a:lnTo>
                    <a:pt x="1017" y="281"/>
                  </a:lnTo>
                  <a:lnTo>
                    <a:pt x="1013" y="262"/>
                  </a:lnTo>
                  <a:lnTo>
                    <a:pt x="1005" y="245"/>
                  </a:lnTo>
                  <a:lnTo>
                    <a:pt x="992" y="232"/>
                  </a:lnTo>
                  <a:lnTo>
                    <a:pt x="975" y="223"/>
                  </a:lnTo>
                  <a:lnTo>
                    <a:pt x="956" y="220"/>
                  </a:lnTo>
                  <a:close/>
                  <a:moveTo>
                    <a:pt x="942" y="0"/>
                  </a:moveTo>
                  <a:lnTo>
                    <a:pt x="1031" y="1"/>
                  </a:lnTo>
                  <a:lnTo>
                    <a:pt x="1122" y="5"/>
                  </a:lnTo>
                  <a:lnTo>
                    <a:pt x="1212" y="11"/>
                  </a:lnTo>
                  <a:lnTo>
                    <a:pt x="1301" y="20"/>
                  </a:lnTo>
                  <a:lnTo>
                    <a:pt x="1391" y="33"/>
                  </a:lnTo>
                  <a:lnTo>
                    <a:pt x="1480" y="47"/>
                  </a:lnTo>
                  <a:lnTo>
                    <a:pt x="1568" y="63"/>
                  </a:lnTo>
                  <a:lnTo>
                    <a:pt x="1655" y="83"/>
                  </a:lnTo>
                  <a:lnTo>
                    <a:pt x="1740" y="104"/>
                  </a:lnTo>
                  <a:lnTo>
                    <a:pt x="1824" y="127"/>
                  </a:lnTo>
                  <a:lnTo>
                    <a:pt x="1905" y="153"/>
                  </a:lnTo>
                  <a:lnTo>
                    <a:pt x="1984" y="182"/>
                  </a:lnTo>
                  <a:lnTo>
                    <a:pt x="2061" y="212"/>
                  </a:lnTo>
                  <a:lnTo>
                    <a:pt x="2135" y="244"/>
                  </a:lnTo>
                  <a:lnTo>
                    <a:pt x="2205" y="278"/>
                  </a:lnTo>
                  <a:lnTo>
                    <a:pt x="2272" y="314"/>
                  </a:lnTo>
                  <a:lnTo>
                    <a:pt x="2336" y="352"/>
                  </a:lnTo>
                  <a:lnTo>
                    <a:pt x="2395" y="392"/>
                  </a:lnTo>
                  <a:lnTo>
                    <a:pt x="2449" y="434"/>
                  </a:lnTo>
                  <a:lnTo>
                    <a:pt x="2500" y="476"/>
                  </a:lnTo>
                  <a:lnTo>
                    <a:pt x="2544" y="522"/>
                  </a:lnTo>
                  <a:lnTo>
                    <a:pt x="2585" y="568"/>
                  </a:lnTo>
                  <a:lnTo>
                    <a:pt x="2620" y="616"/>
                  </a:lnTo>
                  <a:lnTo>
                    <a:pt x="2649" y="665"/>
                  </a:lnTo>
                  <a:lnTo>
                    <a:pt x="2672" y="717"/>
                  </a:lnTo>
                  <a:lnTo>
                    <a:pt x="2689" y="768"/>
                  </a:lnTo>
                  <a:lnTo>
                    <a:pt x="2699" y="822"/>
                  </a:lnTo>
                  <a:lnTo>
                    <a:pt x="2702" y="877"/>
                  </a:lnTo>
                  <a:lnTo>
                    <a:pt x="2699" y="930"/>
                  </a:lnTo>
                  <a:lnTo>
                    <a:pt x="2690" y="982"/>
                  </a:lnTo>
                  <a:lnTo>
                    <a:pt x="2674" y="1033"/>
                  </a:lnTo>
                  <a:lnTo>
                    <a:pt x="2653" y="1082"/>
                  </a:lnTo>
                  <a:lnTo>
                    <a:pt x="2626" y="1130"/>
                  </a:lnTo>
                  <a:lnTo>
                    <a:pt x="2592" y="1176"/>
                  </a:lnTo>
                  <a:lnTo>
                    <a:pt x="2555" y="1221"/>
                  </a:lnTo>
                  <a:lnTo>
                    <a:pt x="2512" y="1265"/>
                  </a:lnTo>
                  <a:lnTo>
                    <a:pt x="2465" y="1307"/>
                  </a:lnTo>
                  <a:lnTo>
                    <a:pt x="2413" y="1348"/>
                  </a:lnTo>
                  <a:lnTo>
                    <a:pt x="2358" y="1387"/>
                  </a:lnTo>
                  <a:lnTo>
                    <a:pt x="2298" y="1425"/>
                  </a:lnTo>
                  <a:lnTo>
                    <a:pt x="2236" y="1460"/>
                  </a:lnTo>
                  <a:lnTo>
                    <a:pt x="2169" y="1494"/>
                  </a:lnTo>
                  <a:lnTo>
                    <a:pt x="2100" y="1526"/>
                  </a:lnTo>
                  <a:lnTo>
                    <a:pt x="2027" y="1556"/>
                  </a:lnTo>
                  <a:lnTo>
                    <a:pt x="1952" y="1584"/>
                  </a:lnTo>
                  <a:lnTo>
                    <a:pt x="1875" y="1611"/>
                  </a:lnTo>
                  <a:lnTo>
                    <a:pt x="1795" y="1634"/>
                  </a:lnTo>
                  <a:lnTo>
                    <a:pt x="1714" y="1657"/>
                  </a:lnTo>
                  <a:lnTo>
                    <a:pt x="1631" y="1677"/>
                  </a:lnTo>
                  <a:lnTo>
                    <a:pt x="1547" y="1695"/>
                  </a:lnTo>
                  <a:lnTo>
                    <a:pt x="1461" y="1711"/>
                  </a:lnTo>
                  <a:lnTo>
                    <a:pt x="1376" y="1724"/>
                  </a:lnTo>
                  <a:lnTo>
                    <a:pt x="1289" y="1734"/>
                  </a:lnTo>
                  <a:lnTo>
                    <a:pt x="1203" y="1744"/>
                  </a:lnTo>
                  <a:lnTo>
                    <a:pt x="1115" y="1750"/>
                  </a:lnTo>
                  <a:lnTo>
                    <a:pt x="1028" y="1754"/>
                  </a:lnTo>
                  <a:lnTo>
                    <a:pt x="942" y="1755"/>
                  </a:lnTo>
                  <a:lnTo>
                    <a:pt x="909" y="1754"/>
                  </a:lnTo>
                  <a:lnTo>
                    <a:pt x="885" y="1753"/>
                  </a:lnTo>
                  <a:lnTo>
                    <a:pt x="810" y="1751"/>
                  </a:lnTo>
                  <a:lnTo>
                    <a:pt x="739" y="1744"/>
                  </a:lnTo>
                  <a:lnTo>
                    <a:pt x="671" y="1732"/>
                  </a:lnTo>
                  <a:lnTo>
                    <a:pt x="608" y="1718"/>
                  </a:lnTo>
                  <a:lnTo>
                    <a:pt x="547" y="1699"/>
                  </a:lnTo>
                  <a:lnTo>
                    <a:pt x="490" y="1677"/>
                  </a:lnTo>
                  <a:lnTo>
                    <a:pt x="436" y="1651"/>
                  </a:lnTo>
                  <a:lnTo>
                    <a:pt x="385" y="1622"/>
                  </a:lnTo>
                  <a:lnTo>
                    <a:pt x="338" y="1590"/>
                  </a:lnTo>
                  <a:lnTo>
                    <a:pt x="293" y="1555"/>
                  </a:lnTo>
                  <a:lnTo>
                    <a:pt x="253" y="1518"/>
                  </a:lnTo>
                  <a:lnTo>
                    <a:pt x="214" y="1477"/>
                  </a:lnTo>
                  <a:lnTo>
                    <a:pt x="180" y="1436"/>
                  </a:lnTo>
                  <a:lnTo>
                    <a:pt x="148" y="1392"/>
                  </a:lnTo>
                  <a:lnTo>
                    <a:pt x="120" y="1346"/>
                  </a:lnTo>
                  <a:lnTo>
                    <a:pt x="95" y="1300"/>
                  </a:lnTo>
                  <a:lnTo>
                    <a:pt x="72" y="1251"/>
                  </a:lnTo>
                  <a:lnTo>
                    <a:pt x="53" y="1202"/>
                  </a:lnTo>
                  <a:lnTo>
                    <a:pt x="36" y="1151"/>
                  </a:lnTo>
                  <a:lnTo>
                    <a:pt x="23" y="1100"/>
                  </a:lnTo>
                  <a:lnTo>
                    <a:pt x="14" y="1048"/>
                  </a:lnTo>
                  <a:lnTo>
                    <a:pt x="6" y="996"/>
                  </a:lnTo>
                  <a:lnTo>
                    <a:pt x="1" y="944"/>
                  </a:lnTo>
                  <a:lnTo>
                    <a:pt x="0" y="892"/>
                  </a:lnTo>
                  <a:lnTo>
                    <a:pt x="2" y="823"/>
                  </a:lnTo>
                  <a:lnTo>
                    <a:pt x="10" y="755"/>
                  </a:lnTo>
                  <a:lnTo>
                    <a:pt x="22" y="688"/>
                  </a:lnTo>
                  <a:lnTo>
                    <a:pt x="39" y="623"/>
                  </a:lnTo>
                  <a:lnTo>
                    <a:pt x="61" y="560"/>
                  </a:lnTo>
                  <a:lnTo>
                    <a:pt x="87" y="498"/>
                  </a:lnTo>
                  <a:lnTo>
                    <a:pt x="117" y="439"/>
                  </a:lnTo>
                  <a:lnTo>
                    <a:pt x="153" y="383"/>
                  </a:lnTo>
                  <a:lnTo>
                    <a:pt x="192" y="330"/>
                  </a:lnTo>
                  <a:lnTo>
                    <a:pt x="236" y="279"/>
                  </a:lnTo>
                  <a:lnTo>
                    <a:pt x="285" y="232"/>
                  </a:lnTo>
                  <a:lnTo>
                    <a:pt x="337" y="188"/>
                  </a:lnTo>
                  <a:lnTo>
                    <a:pt x="392" y="149"/>
                  </a:lnTo>
                  <a:lnTo>
                    <a:pt x="451" y="114"/>
                  </a:lnTo>
                  <a:lnTo>
                    <a:pt x="512" y="84"/>
                  </a:lnTo>
                  <a:lnTo>
                    <a:pt x="577" y="58"/>
                  </a:lnTo>
                  <a:lnTo>
                    <a:pt x="644" y="37"/>
                  </a:lnTo>
                  <a:lnTo>
                    <a:pt x="715" y="20"/>
                  </a:lnTo>
                  <a:lnTo>
                    <a:pt x="788" y="9"/>
                  </a:lnTo>
                  <a:lnTo>
                    <a:pt x="864" y="2"/>
                  </a:lnTo>
                  <a:lnTo>
                    <a:pt x="9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71"/>
          <p:cNvGrpSpPr/>
          <p:nvPr/>
        </p:nvGrpSpPr>
        <p:grpSpPr>
          <a:xfrm>
            <a:off x="5529151" y="4405082"/>
            <a:ext cx="581025" cy="522287"/>
            <a:chOff x="2497138" y="5792788"/>
            <a:chExt cx="581025" cy="522287"/>
          </a:xfrm>
          <a:solidFill>
            <a:srgbClr val="000000"/>
          </a:solidFill>
        </p:grpSpPr>
        <p:sp>
          <p:nvSpPr>
            <p:cNvPr id="17" name="Freeform 85"/>
            <p:cNvSpPr>
              <a:spLocks/>
            </p:cNvSpPr>
            <p:nvPr/>
          </p:nvSpPr>
          <p:spPr bwMode="auto">
            <a:xfrm>
              <a:off x="2825751" y="5967413"/>
              <a:ext cx="44450" cy="22225"/>
            </a:xfrm>
            <a:custGeom>
              <a:avLst/>
              <a:gdLst>
                <a:gd name="T0" fmla="*/ 214 w 275"/>
                <a:gd name="T1" fmla="*/ 0 h 145"/>
                <a:gd name="T2" fmla="*/ 233 w 275"/>
                <a:gd name="T3" fmla="*/ 3 h 145"/>
                <a:gd name="T4" fmla="*/ 250 w 275"/>
                <a:gd name="T5" fmla="*/ 12 h 145"/>
                <a:gd name="T6" fmla="*/ 263 w 275"/>
                <a:gd name="T7" fmla="*/ 25 h 145"/>
                <a:gd name="T8" fmla="*/ 272 w 275"/>
                <a:gd name="T9" fmla="*/ 42 h 145"/>
                <a:gd name="T10" fmla="*/ 275 w 275"/>
                <a:gd name="T11" fmla="*/ 61 h 145"/>
                <a:gd name="T12" fmla="*/ 272 w 275"/>
                <a:gd name="T13" fmla="*/ 80 h 145"/>
                <a:gd name="T14" fmla="*/ 263 w 275"/>
                <a:gd name="T15" fmla="*/ 97 h 145"/>
                <a:gd name="T16" fmla="*/ 250 w 275"/>
                <a:gd name="T17" fmla="*/ 110 h 145"/>
                <a:gd name="T18" fmla="*/ 233 w 275"/>
                <a:gd name="T19" fmla="*/ 118 h 145"/>
                <a:gd name="T20" fmla="*/ 214 w 275"/>
                <a:gd name="T21" fmla="*/ 122 h 145"/>
                <a:gd name="T22" fmla="*/ 167 w 275"/>
                <a:gd name="T23" fmla="*/ 124 h 145"/>
                <a:gd name="T24" fmla="*/ 123 w 275"/>
                <a:gd name="T25" fmla="*/ 131 h 145"/>
                <a:gd name="T26" fmla="*/ 79 w 275"/>
                <a:gd name="T27" fmla="*/ 142 h 145"/>
                <a:gd name="T28" fmla="*/ 61 w 275"/>
                <a:gd name="T29" fmla="*/ 145 h 145"/>
                <a:gd name="T30" fmla="*/ 45 w 275"/>
                <a:gd name="T31" fmla="*/ 143 h 145"/>
                <a:gd name="T32" fmla="*/ 31 w 275"/>
                <a:gd name="T33" fmla="*/ 137 h 145"/>
                <a:gd name="T34" fmla="*/ 19 w 275"/>
                <a:gd name="T35" fmla="*/ 128 h 145"/>
                <a:gd name="T36" fmla="*/ 9 w 275"/>
                <a:gd name="T37" fmla="*/ 116 h 145"/>
                <a:gd name="T38" fmla="*/ 2 w 275"/>
                <a:gd name="T39" fmla="*/ 102 h 145"/>
                <a:gd name="T40" fmla="*/ 0 w 275"/>
                <a:gd name="T41" fmla="*/ 85 h 145"/>
                <a:gd name="T42" fmla="*/ 1 w 275"/>
                <a:gd name="T43" fmla="*/ 70 h 145"/>
                <a:gd name="T44" fmla="*/ 7 w 275"/>
                <a:gd name="T45" fmla="*/ 55 h 145"/>
                <a:gd name="T46" fmla="*/ 17 w 275"/>
                <a:gd name="T47" fmla="*/ 42 h 145"/>
                <a:gd name="T48" fmla="*/ 29 w 275"/>
                <a:gd name="T49" fmla="*/ 32 h 145"/>
                <a:gd name="T50" fmla="*/ 43 w 275"/>
                <a:gd name="T51" fmla="*/ 25 h 145"/>
                <a:gd name="T52" fmla="*/ 99 w 275"/>
                <a:gd name="T53" fmla="*/ 11 h 145"/>
                <a:gd name="T54" fmla="*/ 155 w 275"/>
                <a:gd name="T55" fmla="*/ 3 h 145"/>
                <a:gd name="T56" fmla="*/ 214 w 275"/>
                <a:gd name="T57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5" h="145">
                  <a:moveTo>
                    <a:pt x="214" y="0"/>
                  </a:moveTo>
                  <a:lnTo>
                    <a:pt x="233" y="3"/>
                  </a:lnTo>
                  <a:lnTo>
                    <a:pt x="250" y="12"/>
                  </a:lnTo>
                  <a:lnTo>
                    <a:pt x="263" y="25"/>
                  </a:lnTo>
                  <a:lnTo>
                    <a:pt x="272" y="42"/>
                  </a:lnTo>
                  <a:lnTo>
                    <a:pt x="275" y="61"/>
                  </a:lnTo>
                  <a:lnTo>
                    <a:pt x="272" y="80"/>
                  </a:lnTo>
                  <a:lnTo>
                    <a:pt x="263" y="97"/>
                  </a:lnTo>
                  <a:lnTo>
                    <a:pt x="250" y="110"/>
                  </a:lnTo>
                  <a:lnTo>
                    <a:pt x="233" y="118"/>
                  </a:lnTo>
                  <a:lnTo>
                    <a:pt x="214" y="122"/>
                  </a:lnTo>
                  <a:lnTo>
                    <a:pt x="167" y="124"/>
                  </a:lnTo>
                  <a:lnTo>
                    <a:pt x="123" y="131"/>
                  </a:lnTo>
                  <a:lnTo>
                    <a:pt x="79" y="142"/>
                  </a:lnTo>
                  <a:lnTo>
                    <a:pt x="61" y="145"/>
                  </a:lnTo>
                  <a:lnTo>
                    <a:pt x="45" y="143"/>
                  </a:lnTo>
                  <a:lnTo>
                    <a:pt x="31" y="137"/>
                  </a:lnTo>
                  <a:lnTo>
                    <a:pt x="19" y="128"/>
                  </a:lnTo>
                  <a:lnTo>
                    <a:pt x="9" y="116"/>
                  </a:lnTo>
                  <a:lnTo>
                    <a:pt x="2" y="102"/>
                  </a:lnTo>
                  <a:lnTo>
                    <a:pt x="0" y="85"/>
                  </a:lnTo>
                  <a:lnTo>
                    <a:pt x="1" y="70"/>
                  </a:lnTo>
                  <a:lnTo>
                    <a:pt x="7" y="55"/>
                  </a:lnTo>
                  <a:lnTo>
                    <a:pt x="17" y="42"/>
                  </a:lnTo>
                  <a:lnTo>
                    <a:pt x="29" y="32"/>
                  </a:lnTo>
                  <a:lnTo>
                    <a:pt x="43" y="25"/>
                  </a:lnTo>
                  <a:lnTo>
                    <a:pt x="99" y="11"/>
                  </a:lnTo>
                  <a:lnTo>
                    <a:pt x="155" y="3"/>
                  </a:lnTo>
                  <a:lnTo>
                    <a:pt x="2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86"/>
            <p:cNvSpPr>
              <a:spLocks/>
            </p:cNvSpPr>
            <p:nvPr/>
          </p:nvSpPr>
          <p:spPr bwMode="auto">
            <a:xfrm>
              <a:off x="2768601" y="5986463"/>
              <a:ext cx="47625" cy="82550"/>
            </a:xfrm>
            <a:custGeom>
              <a:avLst/>
              <a:gdLst>
                <a:gd name="T0" fmla="*/ 251 w 306"/>
                <a:gd name="T1" fmla="*/ 0 h 519"/>
                <a:gd name="T2" fmla="*/ 266 w 306"/>
                <a:gd name="T3" fmla="*/ 3 h 519"/>
                <a:gd name="T4" fmla="*/ 279 w 306"/>
                <a:gd name="T5" fmla="*/ 11 h 519"/>
                <a:gd name="T6" fmla="*/ 292 w 306"/>
                <a:gd name="T7" fmla="*/ 22 h 519"/>
                <a:gd name="T8" fmla="*/ 301 w 306"/>
                <a:gd name="T9" fmla="*/ 35 h 519"/>
                <a:gd name="T10" fmla="*/ 306 w 306"/>
                <a:gd name="T11" fmla="*/ 51 h 519"/>
                <a:gd name="T12" fmla="*/ 306 w 306"/>
                <a:gd name="T13" fmla="*/ 66 h 519"/>
                <a:gd name="T14" fmla="*/ 303 w 306"/>
                <a:gd name="T15" fmla="*/ 81 h 519"/>
                <a:gd name="T16" fmla="*/ 296 w 306"/>
                <a:gd name="T17" fmla="*/ 95 h 519"/>
                <a:gd name="T18" fmla="*/ 285 w 306"/>
                <a:gd name="T19" fmla="*/ 107 h 519"/>
                <a:gd name="T20" fmla="*/ 248 w 306"/>
                <a:gd name="T21" fmla="*/ 142 h 519"/>
                <a:gd name="T22" fmla="*/ 215 w 306"/>
                <a:gd name="T23" fmla="*/ 179 h 519"/>
                <a:gd name="T24" fmla="*/ 187 w 306"/>
                <a:gd name="T25" fmla="*/ 220 h 519"/>
                <a:gd name="T26" fmla="*/ 164 w 306"/>
                <a:gd name="T27" fmla="*/ 265 h 519"/>
                <a:gd name="T28" fmla="*/ 146 w 306"/>
                <a:gd name="T29" fmla="*/ 310 h 519"/>
                <a:gd name="T30" fmla="*/ 133 w 306"/>
                <a:gd name="T31" fmla="*/ 358 h 519"/>
                <a:gd name="T32" fmla="*/ 124 w 306"/>
                <a:gd name="T33" fmla="*/ 407 h 519"/>
                <a:gd name="T34" fmla="*/ 122 w 306"/>
                <a:gd name="T35" fmla="*/ 458 h 519"/>
                <a:gd name="T36" fmla="*/ 119 w 306"/>
                <a:gd name="T37" fmla="*/ 477 h 519"/>
                <a:gd name="T38" fmla="*/ 110 w 306"/>
                <a:gd name="T39" fmla="*/ 493 h 519"/>
                <a:gd name="T40" fmla="*/ 96 w 306"/>
                <a:gd name="T41" fmla="*/ 507 h 519"/>
                <a:gd name="T42" fmla="*/ 80 w 306"/>
                <a:gd name="T43" fmla="*/ 515 h 519"/>
                <a:gd name="T44" fmla="*/ 61 w 306"/>
                <a:gd name="T45" fmla="*/ 519 h 519"/>
                <a:gd name="T46" fmla="*/ 42 w 306"/>
                <a:gd name="T47" fmla="*/ 515 h 519"/>
                <a:gd name="T48" fmla="*/ 24 w 306"/>
                <a:gd name="T49" fmla="*/ 507 h 519"/>
                <a:gd name="T50" fmla="*/ 12 w 306"/>
                <a:gd name="T51" fmla="*/ 493 h 519"/>
                <a:gd name="T52" fmla="*/ 3 w 306"/>
                <a:gd name="T53" fmla="*/ 477 h 519"/>
                <a:gd name="T54" fmla="*/ 0 w 306"/>
                <a:gd name="T55" fmla="*/ 458 h 519"/>
                <a:gd name="T56" fmla="*/ 2 w 306"/>
                <a:gd name="T57" fmla="*/ 401 h 519"/>
                <a:gd name="T58" fmla="*/ 11 w 306"/>
                <a:gd name="T59" fmla="*/ 345 h 519"/>
                <a:gd name="T60" fmla="*/ 24 w 306"/>
                <a:gd name="T61" fmla="*/ 291 h 519"/>
                <a:gd name="T62" fmla="*/ 43 w 306"/>
                <a:gd name="T63" fmla="*/ 238 h 519"/>
                <a:gd name="T64" fmla="*/ 67 w 306"/>
                <a:gd name="T65" fmla="*/ 188 h 519"/>
                <a:gd name="T66" fmla="*/ 94 w 306"/>
                <a:gd name="T67" fmla="*/ 141 h 519"/>
                <a:gd name="T68" fmla="*/ 128 w 306"/>
                <a:gd name="T69" fmla="*/ 95 h 519"/>
                <a:gd name="T70" fmla="*/ 164 w 306"/>
                <a:gd name="T71" fmla="*/ 53 h 519"/>
                <a:gd name="T72" fmla="*/ 206 w 306"/>
                <a:gd name="T73" fmla="*/ 14 h 519"/>
                <a:gd name="T74" fmla="*/ 220 w 306"/>
                <a:gd name="T75" fmla="*/ 5 h 519"/>
                <a:gd name="T76" fmla="*/ 235 w 306"/>
                <a:gd name="T77" fmla="*/ 1 h 519"/>
                <a:gd name="T78" fmla="*/ 251 w 306"/>
                <a:gd name="T79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6" h="519">
                  <a:moveTo>
                    <a:pt x="251" y="0"/>
                  </a:moveTo>
                  <a:lnTo>
                    <a:pt x="266" y="3"/>
                  </a:lnTo>
                  <a:lnTo>
                    <a:pt x="279" y="11"/>
                  </a:lnTo>
                  <a:lnTo>
                    <a:pt x="292" y="22"/>
                  </a:lnTo>
                  <a:lnTo>
                    <a:pt x="301" y="35"/>
                  </a:lnTo>
                  <a:lnTo>
                    <a:pt x="306" y="51"/>
                  </a:lnTo>
                  <a:lnTo>
                    <a:pt x="306" y="66"/>
                  </a:lnTo>
                  <a:lnTo>
                    <a:pt x="303" y="81"/>
                  </a:lnTo>
                  <a:lnTo>
                    <a:pt x="296" y="95"/>
                  </a:lnTo>
                  <a:lnTo>
                    <a:pt x="285" y="107"/>
                  </a:lnTo>
                  <a:lnTo>
                    <a:pt x="248" y="142"/>
                  </a:lnTo>
                  <a:lnTo>
                    <a:pt x="215" y="179"/>
                  </a:lnTo>
                  <a:lnTo>
                    <a:pt x="187" y="220"/>
                  </a:lnTo>
                  <a:lnTo>
                    <a:pt x="164" y="265"/>
                  </a:lnTo>
                  <a:lnTo>
                    <a:pt x="146" y="310"/>
                  </a:lnTo>
                  <a:lnTo>
                    <a:pt x="133" y="358"/>
                  </a:lnTo>
                  <a:lnTo>
                    <a:pt x="124" y="407"/>
                  </a:lnTo>
                  <a:lnTo>
                    <a:pt x="122" y="458"/>
                  </a:lnTo>
                  <a:lnTo>
                    <a:pt x="119" y="477"/>
                  </a:lnTo>
                  <a:lnTo>
                    <a:pt x="110" y="493"/>
                  </a:lnTo>
                  <a:lnTo>
                    <a:pt x="96" y="507"/>
                  </a:lnTo>
                  <a:lnTo>
                    <a:pt x="80" y="515"/>
                  </a:lnTo>
                  <a:lnTo>
                    <a:pt x="61" y="519"/>
                  </a:lnTo>
                  <a:lnTo>
                    <a:pt x="42" y="515"/>
                  </a:lnTo>
                  <a:lnTo>
                    <a:pt x="24" y="507"/>
                  </a:lnTo>
                  <a:lnTo>
                    <a:pt x="12" y="493"/>
                  </a:lnTo>
                  <a:lnTo>
                    <a:pt x="3" y="477"/>
                  </a:lnTo>
                  <a:lnTo>
                    <a:pt x="0" y="458"/>
                  </a:lnTo>
                  <a:lnTo>
                    <a:pt x="2" y="401"/>
                  </a:lnTo>
                  <a:lnTo>
                    <a:pt x="11" y="345"/>
                  </a:lnTo>
                  <a:lnTo>
                    <a:pt x="24" y="291"/>
                  </a:lnTo>
                  <a:lnTo>
                    <a:pt x="43" y="238"/>
                  </a:lnTo>
                  <a:lnTo>
                    <a:pt x="67" y="188"/>
                  </a:lnTo>
                  <a:lnTo>
                    <a:pt x="94" y="141"/>
                  </a:lnTo>
                  <a:lnTo>
                    <a:pt x="128" y="95"/>
                  </a:lnTo>
                  <a:lnTo>
                    <a:pt x="164" y="53"/>
                  </a:lnTo>
                  <a:lnTo>
                    <a:pt x="206" y="14"/>
                  </a:lnTo>
                  <a:lnTo>
                    <a:pt x="220" y="5"/>
                  </a:lnTo>
                  <a:lnTo>
                    <a:pt x="235" y="1"/>
                  </a:lnTo>
                  <a:lnTo>
                    <a:pt x="2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87"/>
            <p:cNvSpPr>
              <a:spLocks noEditPoints="1"/>
            </p:cNvSpPr>
            <p:nvPr/>
          </p:nvSpPr>
          <p:spPr bwMode="auto">
            <a:xfrm>
              <a:off x="2497138" y="5792788"/>
              <a:ext cx="581025" cy="522287"/>
            </a:xfrm>
            <a:custGeom>
              <a:avLst/>
              <a:gdLst>
                <a:gd name="T0" fmla="*/ 1153 w 3660"/>
                <a:gd name="T1" fmla="*/ 2662 h 3293"/>
                <a:gd name="T2" fmla="*/ 1324 w 3660"/>
                <a:gd name="T3" fmla="*/ 2922 h 3293"/>
                <a:gd name="T4" fmla="*/ 1594 w 3660"/>
                <a:gd name="T5" fmla="*/ 2983 h 3293"/>
                <a:gd name="T6" fmla="*/ 1630 w 3660"/>
                <a:gd name="T7" fmla="*/ 2881 h 3293"/>
                <a:gd name="T8" fmla="*/ 1457 w 3660"/>
                <a:gd name="T9" fmla="*/ 2852 h 3293"/>
                <a:gd name="T10" fmla="*/ 1282 w 3660"/>
                <a:gd name="T11" fmla="*/ 2679 h 3293"/>
                <a:gd name="T12" fmla="*/ 1038 w 3660"/>
                <a:gd name="T13" fmla="*/ 2312 h 3293"/>
                <a:gd name="T14" fmla="*/ 978 w 3660"/>
                <a:gd name="T15" fmla="*/ 2387 h 3293"/>
                <a:gd name="T16" fmla="*/ 1038 w 3660"/>
                <a:gd name="T17" fmla="*/ 2452 h 3293"/>
                <a:gd name="T18" fmla="*/ 1141 w 3660"/>
                <a:gd name="T19" fmla="*/ 2559 h 3293"/>
                <a:gd name="T20" fmla="*/ 1218 w 3660"/>
                <a:gd name="T21" fmla="*/ 2499 h 3293"/>
                <a:gd name="T22" fmla="*/ 1109 w 3660"/>
                <a:gd name="T23" fmla="*/ 2352 h 3293"/>
                <a:gd name="T24" fmla="*/ 2288 w 3660"/>
                <a:gd name="T25" fmla="*/ 854 h 3293"/>
                <a:gd name="T26" fmla="*/ 1813 w 3660"/>
                <a:gd name="T27" fmla="*/ 1005 h 3293"/>
                <a:gd name="T28" fmla="*/ 1515 w 3660"/>
                <a:gd name="T29" fmla="*/ 1391 h 3293"/>
                <a:gd name="T30" fmla="*/ 1493 w 3660"/>
                <a:gd name="T31" fmla="*/ 1896 h 3293"/>
                <a:gd name="T32" fmla="*/ 1757 w 3660"/>
                <a:gd name="T33" fmla="*/ 2307 h 3293"/>
                <a:gd name="T34" fmla="*/ 2213 w 3660"/>
                <a:gd name="T35" fmla="*/ 2497 h 3293"/>
                <a:gd name="T36" fmla="*/ 2703 w 3660"/>
                <a:gd name="T37" fmla="*/ 2389 h 3293"/>
                <a:gd name="T38" fmla="*/ 3031 w 3660"/>
                <a:gd name="T39" fmla="*/ 2030 h 3293"/>
                <a:gd name="T40" fmla="*/ 3098 w 3660"/>
                <a:gd name="T41" fmla="*/ 1529 h 3293"/>
                <a:gd name="T42" fmla="*/ 2869 w 3660"/>
                <a:gd name="T43" fmla="*/ 1096 h 3293"/>
                <a:gd name="T44" fmla="*/ 2436 w 3660"/>
                <a:gd name="T45" fmla="*/ 867 h 3293"/>
                <a:gd name="T46" fmla="*/ 827 w 3660"/>
                <a:gd name="T47" fmla="*/ 611 h 3293"/>
                <a:gd name="T48" fmla="*/ 610 w 3660"/>
                <a:gd name="T49" fmla="*/ 850 h 3293"/>
                <a:gd name="T50" fmla="*/ 685 w 3660"/>
                <a:gd name="T51" fmla="*/ 913 h 3293"/>
                <a:gd name="T52" fmla="*/ 881 w 3660"/>
                <a:gd name="T53" fmla="*/ 722 h 3293"/>
                <a:gd name="T54" fmla="*/ 1017 w 3660"/>
                <a:gd name="T55" fmla="*/ 601 h 3293"/>
                <a:gd name="T56" fmla="*/ 1226 w 3660"/>
                <a:gd name="T57" fmla="*/ 486 h 3293"/>
                <a:gd name="T58" fmla="*/ 1137 w 3660"/>
                <a:gd name="T59" fmla="*/ 573 h 3293"/>
                <a:gd name="T60" fmla="*/ 1284 w 3660"/>
                <a:gd name="T61" fmla="*/ 606 h 3293"/>
                <a:gd name="T62" fmla="*/ 1360 w 3660"/>
                <a:gd name="T63" fmla="*/ 608 h 3293"/>
                <a:gd name="T64" fmla="*/ 1384 w 3660"/>
                <a:gd name="T65" fmla="*/ 506 h 3293"/>
                <a:gd name="T66" fmla="*/ 1260 w 3660"/>
                <a:gd name="T67" fmla="*/ 484 h 3293"/>
                <a:gd name="T68" fmla="*/ 2621 w 3660"/>
                <a:gd name="T69" fmla="*/ 79 h 3293"/>
                <a:gd name="T70" fmla="*/ 2898 w 3660"/>
                <a:gd name="T71" fmla="*/ 346 h 3293"/>
                <a:gd name="T72" fmla="*/ 3082 w 3660"/>
                <a:gd name="T73" fmla="*/ 642 h 3293"/>
                <a:gd name="T74" fmla="*/ 3461 w 3660"/>
                <a:gd name="T75" fmla="*/ 887 h 3293"/>
                <a:gd name="T76" fmla="*/ 3657 w 3660"/>
                <a:gd name="T77" fmla="*/ 1292 h 3293"/>
                <a:gd name="T78" fmla="*/ 3545 w 3660"/>
                <a:gd name="T79" fmla="*/ 1719 h 3293"/>
                <a:gd name="T80" fmla="*/ 3566 w 3660"/>
                <a:gd name="T81" fmla="*/ 1935 h 3293"/>
                <a:gd name="T82" fmla="*/ 3601 w 3660"/>
                <a:gd name="T83" fmla="*/ 2334 h 3293"/>
                <a:gd name="T84" fmla="*/ 3354 w 3660"/>
                <a:gd name="T85" fmla="*/ 2707 h 3293"/>
                <a:gd name="T86" fmla="*/ 2893 w 3660"/>
                <a:gd name="T87" fmla="*/ 2899 h 3293"/>
                <a:gd name="T88" fmla="*/ 2532 w 3660"/>
                <a:gd name="T89" fmla="*/ 2918 h 3293"/>
                <a:gd name="T90" fmla="*/ 2231 w 3660"/>
                <a:gd name="T91" fmla="*/ 3152 h 3293"/>
                <a:gd name="T92" fmla="*/ 1735 w 3660"/>
                <a:gd name="T93" fmla="*/ 3293 h 3293"/>
                <a:gd name="T94" fmla="*/ 1295 w 3660"/>
                <a:gd name="T95" fmla="*/ 3204 h 3293"/>
                <a:gd name="T96" fmla="*/ 1004 w 3660"/>
                <a:gd name="T97" fmla="*/ 2914 h 3293"/>
                <a:gd name="T98" fmla="*/ 893 w 3660"/>
                <a:gd name="T99" fmla="*/ 2634 h 3293"/>
                <a:gd name="T100" fmla="*/ 589 w 3660"/>
                <a:gd name="T101" fmla="*/ 2447 h 3293"/>
                <a:gd name="T102" fmla="*/ 233 w 3660"/>
                <a:gd name="T103" fmla="*/ 2277 h 3293"/>
                <a:gd name="T104" fmla="*/ 13 w 3660"/>
                <a:gd name="T105" fmla="*/ 2035 h 3293"/>
                <a:gd name="T106" fmla="*/ 71 w 3660"/>
                <a:gd name="T107" fmla="*/ 1692 h 3293"/>
                <a:gd name="T108" fmla="*/ 347 w 3660"/>
                <a:gd name="T109" fmla="*/ 1407 h 3293"/>
                <a:gd name="T110" fmla="*/ 420 w 3660"/>
                <a:gd name="T111" fmla="*/ 1148 h 3293"/>
                <a:gd name="T112" fmla="*/ 384 w 3660"/>
                <a:gd name="T113" fmla="*/ 730 h 3293"/>
                <a:gd name="T114" fmla="*/ 649 w 3660"/>
                <a:gd name="T115" fmla="*/ 401 h 3293"/>
                <a:gd name="T116" fmla="*/ 1120 w 3660"/>
                <a:gd name="T117" fmla="*/ 252 h 3293"/>
                <a:gd name="T118" fmla="*/ 1525 w 3660"/>
                <a:gd name="T119" fmla="*/ 290 h 3293"/>
                <a:gd name="T120" fmla="*/ 1748 w 3660"/>
                <a:gd name="T121" fmla="*/ 239 h 3293"/>
                <a:gd name="T122" fmla="*/ 2026 w 3660"/>
                <a:gd name="T123" fmla="*/ 39 h 3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60" h="3293">
                  <a:moveTo>
                    <a:pt x="1219" y="2592"/>
                  </a:moveTo>
                  <a:lnTo>
                    <a:pt x="1203" y="2593"/>
                  </a:lnTo>
                  <a:lnTo>
                    <a:pt x="1185" y="2598"/>
                  </a:lnTo>
                  <a:lnTo>
                    <a:pt x="1169" y="2610"/>
                  </a:lnTo>
                  <a:lnTo>
                    <a:pt x="1159" y="2625"/>
                  </a:lnTo>
                  <a:lnTo>
                    <a:pt x="1153" y="2643"/>
                  </a:lnTo>
                  <a:lnTo>
                    <a:pt x="1153" y="2662"/>
                  </a:lnTo>
                  <a:lnTo>
                    <a:pt x="1165" y="2709"/>
                  </a:lnTo>
                  <a:lnTo>
                    <a:pt x="1180" y="2752"/>
                  </a:lnTo>
                  <a:lnTo>
                    <a:pt x="1201" y="2792"/>
                  </a:lnTo>
                  <a:lnTo>
                    <a:pt x="1226" y="2830"/>
                  </a:lnTo>
                  <a:lnTo>
                    <a:pt x="1255" y="2864"/>
                  </a:lnTo>
                  <a:lnTo>
                    <a:pt x="1288" y="2895"/>
                  </a:lnTo>
                  <a:lnTo>
                    <a:pt x="1324" y="2922"/>
                  </a:lnTo>
                  <a:lnTo>
                    <a:pt x="1363" y="2944"/>
                  </a:lnTo>
                  <a:lnTo>
                    <a:pt x="1404" y="2962"/>
                  </a:lnTo>
                  <a:lnTo>
                    <a:pt x="1447" y="2975"/>
                  </a:lnTo>
                  <a:lnTo>
                    <a:pt x="1493" y="2984"/>
                  </a:lnTo>
                  <a:lnTo>
                    <a:pt x="1539" y="2986"/>
                  </a:lnTo>
                  <a:lnTo>
                    <a:pt x="1584" y="2984"/>
                  </a:lnTo>
                  <a:lnTo>
                    <a:pt x="1594" y="2983"/>
                  </a:lnTo>
                  <a:lnTo>
                    <a:pt x="1613" y="2977"/>
                  </a:lnTo>
                  <a:lnTo>
                    <a:pt x="1628" y="2966"/>
                  </a:lnTo>
                  <a:lnTo>
                    <a:pt x="1639" y="2952"/>
                  </a:lnTo>
                  <a:lnTo>
                    <a:pt x="1646" y="2934"/>
                  </a:lnTo>
                  <a:lnTo>
                    <a:pt x="1647" y="2914"/>
                  </a:lnTo>
                  <a:lnTo>
                    <a:pt x="1641" y="2896"/>
                  </a:lnTo>
                  <a:lnTo>
                    <a:pt x="1630" y="2881"/>
                  </a:lnTo>
                  <a:lnTo>
                    <a:pt x="1616" y="2869"/>
                  </a:lnTo>
                  <a:lnTo>
                    <a:pt x="1598" y="2862"/>
                  </a:lnTo>
                  <a:lnTo>
                    <a:pt x="1578" y="2862"/>
                  </a:lnTo>
                  <a:lnTo>
                    <a:pt x="1569" y="2863"/>
                  </a:lnTo>
                  <a:lnTo>
                    <a:pt x="1531" y="2864"/>
                  </a:lnTo>
                  <a:lnTo>
                    <a:pt x="1494" y="2861"/>
                  </a:lnTo>
                  <a:lnTo>
                    <a:pt x="1457" y="2852"/>
                  </a:lnTo>
                  <a:lnTo>
                    <a:pt x="1424" y="2839"/>
                  </a:lnTo>
                  <a:lnTo>
                    <a:pt x="1392" y="2821"/>
                  </a:lnTo>
                  <a:lnTo>
                    <a:pt x="1363" y="2799"/>
                  </a:lnTo>
                  <a:lnTo>
                    <a:pt x="1338" y="2774"/>
                  </a:lnTo>
                  <a:lnTo>
                    <a:pt x="1314" y="2746"/>
                  </a:lnTo>
                  <a:lnTo>
                    <a:pt x="1297" y="2713"/>
                  </a:lnTo>
                  <a:lnTo>
                    <a:pt x="1282" y="2679"/>
                  </a:lnTo>
                  <a:lnTo>
                    <a:pt x="1273" y="2641"/>
                  </a:lnTo>
                  <a:lnTo>
                    <a:pt x="1269" y="2626"/>
                  </a:lnTo>
                  <a:lnTo>
                    <a:pt x="1260" y="2613"/>
                  </a:lnTo>
                  <a:lnTo>
                    <a:pt x="1249" y="2603"/>
                  </a:lnTo>
                  <a:lnTo>
                    <a:pt x="1234" y="2595"/>
                  </a:lnTo>
                  <a:lnTo>
                    <a:pt x="1219" y="2592"/>
                  </a:lnTo>
                  <a:close/>
                  <a:moveTo>
                    <a:pt x="1038" y="2312"/>
                  </a:moveTo>
                  <a:lnTo>
                    <a:pt x="1023" y="2314"/>
                  </a:lnTo>
                  <a:lnTo>
                    <a:pt x="1008" y="2320"/>
                  </a:lnTo>
                  <a:lnTo>
                    <a:pt x="995" y="2329"/>
                  </a:lnTo>
                  <a:lnTo>
                    <a:pt x="985" y="2342"/>
                  </a:lnTo>
                  <a:lnTo>
                    <a:pt x="978" y="2356"/>
                  </a:lnTo>
                  <a:lnTo>
                    <a:pt x="976" y="2372"/>
                  </a:lnTo>
                  <a:lnTo>
                    <a:pt x="978" y="2387"/>
                  </a:lnTo>
                  <a:lnTo>
                    <a:pt x="984" y="2402"/>
                  </a:lnTo>
                  <a:lnTo>
                    <a:pt x="993" y="2415"/>
                  </a:lnTo>
                  <a:lnTo>
                    <a:pt x="1005" y="2425"/>
                  </a:lnTo>
                  <a:lnTo>
                    <a:pt x="1008" y="2427"/>
                  </a:lnTo>
                  <a:lnTo>
                    <a:pt x="1015" y="2432"/>
                  </a:lnTo>
                  <a:lnTo>
                    <a:pt x="1025" y="2441"/>
                  </a:lnTo>
                  <a:lnTo>
                    <a:pt x="1038" y="2452"/>
                  </a:lnTo>
                  <a:lnTo>
                    <a:pt x="1054" y="2467"/>
                  </a:lnTo>
                  <a:lnTo>
                    <a:pt x="1070" y="2485"/>
                  </a:lnTo>
                  <a:lnTo>
                    <a:pt x="1088" y="2507"/>
                  </a:lnTo>
                  <a:lnTo>
                    <a:pt x="1105" y="2533"/>
                  </a:lnTo>
                  <a:lnTo>
                    <a:pt x="1115" y="2545"/>
                  </a:lnTo>
                  <a:lnTo>
                    <a:pt x="1127" y="2554"/>
                  </a:lnTo>
                  <a:lnTo>
                    <a:pt x="1141" y="2559"/>
                  </a:lnTo>
                  <a:lnTo>
                    <a:pt x="1157" y="2562"/>
                  </a:lnTo>
                  <a:lnTo>
                    <a:pt x="1172" y="2559"/>
                  </a:lnTo>
                  <a:lnTo>
                    <a:pt x="1189" y="2553"/>
                  </a:lnTo>
                  <a:lnTo>
                    <a:pt x="1201" y="2543"/>
                  </a:lnTo>
                  <a:lnTo>
                    <a:pt x="1210" y="2529"/>
                  </a:lnTo>
                  <a:lnTo>
                    <a:pt x="1216" y="2515"/>
                  </a:lnTo>
                  <a:lnTo>
                    <a:pt x="1218" y="2499"/>
                  </a:lnTo>
                  <a:lnTo>
                    <a:pt x="1214" y="2484"/>
                  </a:lnTo>
                  <a:lnTo>
                    <a:pt x="1209" y="2468"/>
                  </a:lnTo>
                  <a:lnTo>
                    <a:pt x="1188" y="2437"/>
                  </a:lnTo>
                  <a:lnTo>
                    <a:pt x="1167" y="2411"/>
                  </a:lnTo>
                  <a:lnTo>
                    <a:pt x="1147" y="2387"/>
                  </a:lnTo>
                  <a:lnTo>
                    <a:pt x="1127" y="2368"/>
                  </a:lnTo>
                  <a:lnTo>
                    <a:pt x="1109" y="2352"/>
                  </a:lnTo>
                  <a:lnTo>
                    <a:pt x="1094" y="2339"/>
                  </a:lnTo>
                  <a:lnTo>
                    <a:pt x="1080" y="2330"/>
                  </a:lnTo>
                  <a:lnTo>
                    <a:pt x="1072" y="2324"/>
                  </a:lnTo>
                  <a:lnTo>
                    <a:pt x="1069" y="2321"/>
                  </a:lnTo>
                  <a:lnTo>
                    <a:pt x="1054" y="2314"/>
                  </a:lnTo>
                  <a:lnTo>
                    <a:pt x="1038" y="2312"/>
                  </a:lnTo>
                  <a:close/>
                  <a:moveTo>
                    <a:pt x="2288" y="854"/>
                  </a:moveTo>
                  <a:lnTo>
                    <a:pt x="2213" y="857"/>
                  </a:lnTo>
                  <a:lnTo>
                    <a:pt x="2139" y="867"/>
                  </a:lnTo>
                  <a:lnTo>
                    <a:pt x="2068" y="884"/>
                  </a:lnTo>
                  <a:lnTo>
                    <a:pt x="2001" y="906"/>
                  </a:lnTo>
                  <a:lnTo>
                    <a:pt x="1934" y="934"/>
                  </a:lnTo>
                  <a:lnTo>
                    <a:pt x="1872" y="967"/>
                  </a:lnTo>
                  <a:lnTo>
                    <a:pt x="1813" y="1005"/>
                  </a:lnTo>
                  <a:lnTo>
                    <a:pt x="1757" y="1048"/>
                  </a:lnTo>
                  <a:lnTo>
                    <a:pt x="1706" y="1096"/>
                  </a:lnTo>
                  <a:lnTo>
                    <a:pt x="1658" y="1147"/>
                  </a:lnTo>
                  <a:lnTo>
                    <a:pt x="1615" y="1203"/>
                  </a:lnTo>
                  <a:lnTo>
                    <a:pt x="1576" y="1262"/>
                  </a:lnTo>
                  <a:lnTo>
                    <a:pt x="1544" y="1325"/>
                  </a:lnTo>
                  <a:lnTo>
                    <a:pt x="1515" y="1391"/>
                  </a:lnTo>
                  <a:lnTo>
                    <a:pt x="1493" y="1458"/>
                  </a:lnTo>
                  <a:lnTo>
                    <a:pt x="1477" y="1529"/>
                  </a:lnTo>
                  <a:lnTo>
                    <a:pt x="1467" y="1602"/>
                  </a:lnTo>
                  <a:lnTo>
                    <a:pt x="1464" y="1678"/>
                  </a:lnTo>
                  <a:lnTo>
                    <a:pt x="1467" y="1752"/>
                  </a:lnTo>
                  <a:lnTo>
                    <a:pt x="1477" y="1825"/>
                  </a:lnTo>
                  <a:lnTo>
                    <a:pt x="1493" y="1896"/>
                  </a:lnTo>
                  <a:lnTo>
                    <a:pt x="1515" y="1964"/>
                  </a:lnTo>
                  <a:lnTo>
                    <a:pt x="1544" y="2030"/>
                  </a:lnTo>
                  <a:lnTo>
                    <a:pt x="1576" y="2092"/>
                  </a:lnTo>
                  <a:lnTo>
                    <a:pt x="1615" y="2152"/>
                  </a:lnTo>
                  <a:lnTo>
                    <a:pt x="1658" y="2208"/>
                  </a:lnTo>
                  <a:lnTo>
                    <a:pt x="1706" y="2259"/>
                  </a:lnTo>
                  <a:lnTo>
                    <a:pt x="1757" y="2307"/>
                  </a:lnTo>
                  <a:lnTo>
                    <a:pt x="1813" y="2350"/>
                  </a:lnTo>
                  <a:lnTo>
                    <a:pt x="1872" y="2389"/>
                  </a:lnTo>
                  <a:lnTo>
                    <a:pt x="1934" y="2422"/>
                  </a:lnTo>
                  <a:lnTo>
                    <a:pt x="2001" y="2450"/>
                  </a:lnTo>
                  <a:lnTo>
                    <a:pt x="2068" y="2472"/>
                  </a:lnTo>
                  <a:lnTo>
                    <a:pt x="2139" y="2487"/>
                  </a:lnTo>
                  <a:lnTo>
                    <a:pt x="2213" y="2497"/>
                  </a:lnTo>
                  <a:lnTo>
                    <a:pt x="2288" y="2501"/>
                  </a:lnTo>
                  <a:lnTo>
                    <a:pt x="2362" y="2497"/>
                  </a:lnTo>
                  <a:lnTo>
                    <a:pt x="2436" y="2487"/>
                  </a:lnTo>
                  <a:lnTo>
                    <a:pt x="2507" y="2472"/>
                  </a:lnTo>
                  <a:lnTo>
                    <a:pt x="2574" y="2450"/>
                  </a:lnTo>
                  <a:lnTo>
                    <a:pt x="2641" y="2422"/>
                  </a:lnTo>
                  <a:lnTo>
                    <a:pt x="2703" y="2389"/>
                  </a:lnTo>
                  <a:lnTo>
                    <a:pt x="2762" y="2350"/>
                  </a:lnTo>
                  <a:lnTo>
                    <a:pt x="2818" y="2307"/>
                  </a:lnTo>
                  <a:lnTo>
                    <a:pt x="2869" y="2259"/>
                  </a:lnTo>
                  <a:lnTo>
                    <a:pt x="2917" y="2208"/>
                  </a:lnTo>
                  <a:lnTo>
                    <a:pt x="2960" y="2152"/>
                  </a:lnTo>
                  <a:lnTo>
                    <a:pt x="2999" y="2092"/>
                  </a:lnTo>
                  <a:lnTo>
                    <a:pt x="3031" y="2030"/>
                  </a:lnTo>
                  <a:lnTo>
                    <a:pt x="3060" y="1964"/>
                  </a:lnTo>
                  <a:lnTo>
                    <a:pt x="3082" y="1896"/>
                  </a:lnTo>
                  <a:lnTo>
                    <a:pt x="3098" y="1825"/>
                  </a:lnTo>
                  <a:lnTo>
                    <a:pt x="3108" y="1752"/>
                  </a:lnTo>
                  <a:lnTo>
                    <a:pt x="3111" y="1678"/>
                  </a:lnTo>
                  <a:lnTo>
                    <a:pt x="3108" y="1602"/>
                  </a:lnTo>
                  <a:lnTo>
                    <a:pt x="3098" y="1529"/>
                  </a:lnTo>
                  <a:lnTo>
                    <a:pt x="3082" y="1458"/>
                  </a:lnTo>
                  <a:lnTo>
                    <a:pt x="3060" y="1391"/>
                  </a:lnTo>
                  <a:lnTo>
                    <a:pt x="3031" y="1325"/>
                  </a:lnTo>
                  <a:lnTo>
                    <a:pt x="2999" y="1262"/>
                  </a:lnTo>
                  <a:lnTo>
                    <a:pt x="2960" y="1203"/>
                  </a:lnTo>
                  <a:lnTo>
                    <a:pt x="2917" y="1147"/>
                  </a:lnTo>
                  <a:lnTo>
                    <a:pt x="2869" y="1096"/>
                  </a:lnTo>
                  <a:lnTo>
                    <a:pt x="2818" y="1048"/>
                  </a:lnTo>
                  <a:lnTo>
                    <a:pt x="2762" y="1005"/>
                  </a:lnTo>
                  <a:lnTo>
                    <a:pt x="2703" y="967"/>
                  </a:lnTo>
                  <a:lnTo>
                    <a:pt x="2641" y="934"/>
                  </a:lnTo>
                  <a:lnTo>
                    <a:pt x="2574" y="906"/>
                  </a:lnTo>
                  <a:lnTo>
                    <a:pt x="2507" y="884"/>
                  </a:lnTo>
                  <a:lnTo>
                    <a:pt x="2436" y="867"/>
                  </a:lnTo>
                  <a:lnTo>
                    <a:pt x="2362" y="857"/>
                  </a:lnTo>
                  <a:lnTo>
                    <a:pt x="2288" y="854"/>
                  </a:lnTo>
                  <a:close/>
                  <a:moveTo>
                    <a:pt x="963" y="549"/>
                  </a:moveTo>
                  <a:lnTo>
                    <a:pt x="947" y="550"/>
                  </a:lnTo>
                  <a:lnTo>
                    <a:pt x="932" y="554"/>
                  </a:lnTo>
                  <a:lnTo>
                    <a:pt x="877" y="581"/>
                  </a:lnTo>
                  <a:lnTo>
                    <a:pt x="827" y="611"/>
                  </a:lnTo>
                  <a:lnTo>
                    <a:pt x="780" y="645"/>
                  </a:lnTo>
                  <a:lnTo>
                    <a:pt x="734" y="684"/>
                  </a:lnTo>
                  <a:lnTo>
                    <a:pt x="693" y="725"/>
                  </a:lnTo>
                  <a:lnTo>
                    <a:pt x="654" y="771"/>
                  </a:lnTo>
                  <a:lnTo>
                    <a:pt x="620" y="821"/>
                  </a:lnTo>
                  <a:lnTo>
                    <a:pt x="613" y="835"/>
                  </a:lnTo>
                  <a:lnTo>
                    <a:pt x="610" y="850"/>
                  </a:lnTo>
                  <a:lnTo>
                    <a:pt x="611" y="866"/>
                  </a:lnTo>
                  <a:lnTo>
                    <a:pt x="617" y="882"/>
                  </a:lnTo>
                  <a:lnTo>
                    <a:pt x="626" y="894"/>
                  </a:lnTo>
                  <a:lnTo>
                    <a:pt x="638" y="905"/>
                  </a:lnTo>
                  <a:lnTo>
                    <a:pt x="653" y="913"/>
                  </a:lnTo>
                  <a:lnTo>
                    <a:pt x="671" y="915"/>
                  </a:lnTo>
                  <a:lnTo>
                    <a:pt x="685" y="913"/>
                  </a:lnTo>
                  <a:lnTo>
                    <a:pt x="700" y="908"/>
                  </a:lnTo>
                  <a:lnTo>
                    <a:pt x="712" y="899"/>
                  </a:lnTo>
                  <a:lnTo>
                    <a:pt x="722" y="887"/>
                  </a:lnTo>
                  <a:lnTo>
                    <a:pt x="756" y="839"/>
                  </a:lnTo>
                  <a:lnTo>
                    <a:pt x="794" y="796"/>
                  </a:lnTo>
                  <a:lnTo>
                    <a:pt x="836" y="757"/>
                  </a:lnTo>
                  <a:lnTo>
                    <a:pt x="881" y="722"/>
                  </a:lnTo>
                  <a:lnTo>
                    <a:pt x="929" y="692"/>
                  </a:lnTo>
                  <a:lnTo>
                    <a:pt x="982" y="665"/>
                  </a:lnTo>
                  <a:lnTo>
                    <a:pt x="995" y="657"/>
                  </a:lnTo>
                  <a:lnTo>
                    <a:pt x="1006" y="645"/>
                  </a:lnTo>
                  <a:lnTo>
                    <a:pt x="1014" y="632"/>
                  </a:lnTo>
                  <a:lnTo>
                    <a:pt x="1017" y="616"/>
                  </a:lnTo>
                  <a:lnTo>
                    <a:pt x="1017" y="601"/>
                  </a:lnTo>
                  <a:lnTo>
                    <a:pt x="1013" y="585"/>
                  </a:lnTo>
                  <a:lnTo>
                    <a:pt x="1004" y="571"/>
                  </a:lnTo>
                  <a:lnTo>
                    <a:pt x="992" y="560"/>
                  </a:lnTo>
                  <a:lnTo>
                    <a:pt x="978" y="553"/>
                  </a:lnTo>
                  <a:lnTo>
                    <a:pt x="963" y="549"/>
                  </a:lnTo>
                  <a:close/>
                  <a:moveTo>
                    <a:pt x="1260" y="484"/>
                  </a:moveTo>
                  <a:lnTo>
                    <a:pt x="1226" y="486"/>
                  </a:lnTo>
                  <a:lnTo>
                    <a:pt x="1187" y="488"/>
                  </a:lnTo>
                  <a:lnTo>
                    <a:pt x="1168" y="493"/>
                  </a:lnTo>
                  <a:lnTo>
                    <a:pt x="1152" y="503"/>
                  </a:lnTo>
                  <a:lnTo>
                    <a:pt x="1140" y="518"/>
                  </a:lnTo>
                  <a:lnTo>
                    <a:pt x="1133" y="536"/>
                  </a:lnTo>
                  <a:lnTo>
                    <a:pt x="1132" y="554"/>
                  </a:lnTo>
                  <a:lnTo>
                    <a:pt x="1137" y="573"/>
                  </a:lnTo>
                  <a:lnTo>
                    <a:pt x="1147" y="590"/>
                  </a:lnTo>
                  <a:lnTo>
                    <a:pt x="1161" y="601"/>
                  </a:lnTo>
                  <a:lnTo>
                    <a:pt x="1179" y="609"/>
                  </a:lnTo>
                  <a:lnTo>
                    <a:pt x="1199" y="610"/>
                  </a:lnTo>
                  <a:lnTo>
                    <a:pt x="1231" y="608"/>
                  </a:lnTo>
                  <a:lnTo>
                    <a:pt x="1260" y="606"/>
                  </a:lnTo>
                  <a:lnTo>
                    <a:pt x="1284" y="606"/>
                  </a:lnTo>
                  <a:lnTo>
                    <a:pt x="1304" y="606"/>
                  </a:lnTo>
                  <a:lnTo>
                    <a:pt x="1320" y="608"/>
                  </a:lnTo>
                  <a:lnTo>
                    <a:pt x="1330" y="609"/>
                  </a:lnTo>
                  <a:lnTo>
                    <a:pt x="1334" y="610"/>
                  </a:lnTo>
                  <a:lnTo>
                    <a:pt x="1338" y="610"/>
                  </a:lnTo>
                  <a:lnTo>
                    <a:pt x="1342" y="610"/>
                  </a:lnTo>
                  <a:lnTo>
                    <a:pt x="1360" y="608"/>
                  </a:lnTo>
                  <a:lnTo>
                    <a:pt x="1375" y="600"/>
                  </a:lnTo>
                  <a:lnTo>
                    <a:pt x="1387" y="589"/>
                  </a:lnTo>
                  <a:lnTo>
                    <a:pt x="1397" y="574"/>
                  </a:lnTo>
                  <a:lnTo>
                    <a:pt x="1403" y="558"/>
                  </a:lnTo>
                  <a:lnTo>
                    <a:pt x="1402" y="538"/>
                  </a:lnTo>
                  <a:lnTo>
                    <a:pt x="1395" y="520"/>
                  </a:lnTo>
                  <a:lnTo>
                    <a:pt x="1384" y="506"/>
                  </a:lnTo>
                  <a:lnTo>
                    <a:pt x="1369" y="494"/>
                  </a:lnTo>
                  <a:lnTo>
                    <a:pt x="1351" y="489"/>
                  </a:lnTo>
                  <a:lnTo>
                    <a:pt x="1345" y="488"/>
                  </a:lnTo>
                  <a:lnTo>
                    <a:pt x="1333" y="487"/>
                  </a:lnTo>
                  <a:lnTo>
                    <a:pt x="1314" y="486"/>
                  </a:lnTo>
                  <a:lnTo>
                    <a:pt x="1290" y="484"/>
                  </a:lnTo>
                  <a:lnTo>
                    <a:pt x="1260" y="484"/>
                  </a:lnTo>
                  <a:close/>
                  <a:moveTo>
                    <a:pt x="2255" y="0"/>
                  </a:moveTo>
                  <a:lnTo>
                    <a:pt x="2316" y="2"/>
                  </a:lnTo>
                  <a:lnTo>
                    <a:pt x="2377" y="9"/>
                  </a:lnTo>
                  <a:lnTo>
                    <a:pt x="2444" y="21"/>
                  </a:lnTo>
                  <a:lnTo>
                    <a:pt x="2507" y="36"/>
                  </a:lnTo>
                  <a:lnTo>
                    <a:pt x="2566" y="55"/>
                  </a:lnTo>
                  <a:lnTo>
                    <a:pt x="2621" y="79"/>
                  </a:lnTo>
                  <a:lnTo>
                    <a:pt x="2672" y="105"/>
                  </a:lnTo>
                  <a:lnTo>
                    <a:pt x="2719" y="136"/>
                  </a:lnTo>
                  <a:lnTo>
                    <a:pt x="2763" y="171"/>
                  </a:lnTo>
                  <a:lnTo>
                    <a:pt x="2803" y="208"/>
                  </a:lnTo>
                  <a:lnTo>
                    <a:pt x="2838" y="251"/>
                  </a:lnTo>
                  <a:lnTo>
                    <a:pt x="2869" y="296"/>
                  </a:lnTo>
                  <a:lnTo>
                    <a:pt x="2898" y="346"/>
                  </a:lnTo>
                  <a:lnTo>
                    <a:pt x="2922" y="399"/>
                  </a:lnTo>
                  <a:lnTo>
                    <a:pt x="2942" y="457"/>
                  </a:lnTo>
                  <a:lnTo>
                    <a:pt x="2960" y="500"/>
                  </a:lnTo>
                  <a:lnTo>
                    <a:pt x="2982" y="540"/>
                  </a:lnTo>
                  <a:lnTo>
                    <a:pt x="3011" y="578"/>
                  </a:lnTo>
                  <a:lnTo>
                    <a:pt x="3044" y="612"/>
                  </a:lnTo>
                  <a:lnTo>
                    <a:pt x="3082" y="642"/>
                  </a:lnTo>
                  <a:lnTo>
                    <a:pt x="3124" y="669"/>
                  </a:lnTo>
                  <a:lnTo>
                    <a:pt x="3170" y="691"/>
                  </a:lnTo>
                  <a:lnTo>
                    <a:pt x="3236" y="722"/>
                  </a:lnTo>
                  <a:lnTo>
                    <a:pt x="3300" y="757"/>
                  </a:lnTo>
                  <a:lnTo>
                    <a:pt x="3357" y="796"/>
                  </a:lnTo>
                  <a:lnTo>
                    <a:pt x="3412" y="840"/>
                  </a:lnTo>
                  <a:lnTo>
                    <a:pt x="3461" y="887"/>
                  </a:lnTo>
                  <a:lnTo>
                    <a:pt x="3506" y="938"/>
                  </a:lnTo>
                  <a:lnTo>
                    <a:pt x="3546" y="991"/>
                  </a:lnTo>
                  <a:lnTo>
                    <a:pt x="3579" y="1048"/>
                  </a:lnTo>
                  <a:lnTo>
                    <a:pt x="3608" y="1106"/>
                  </a:lnTo>
                  <a:lnTo>
                    <a:pt x="3630" y="1167"/>
                  </a:lnTo>
                  <a:lnTo>
                    <a:pt x="3647" y="1229"/>
                  </a:lnTo>
                  <a:lnTo>
                    <a:pt x="3657" y="1292"/>
                  </a:lnTo>
                  <a:lnTo>
                    <a:pt x="3660" y="1357"/>
                  </a:lnTo>
                  <a:lnTo>
                    <a:pt x="3657" y="1420"/>
                  </a:lnTo>
                  <a:lnTo>
                    <a:pt x="3647" y="1484"/>
                  </a:lnTo>
                  <a:lnTo>
                    <a:pt x="3631" y="1546"/>
                  </a:lnTo>
                  <a:lnTo>
                    <a:pt x="3608" y="1606"/>
                  </a:lnTo>
                  <a:lnTo>
                    <a:pt x="3579" y="1663"/>
                  </a:lnTo>
                  <a:lnTo>
                    <a:pt x="3545" y="1719"/>
                  </a:lnTo>
                  <a:lnTo>
                    <a:pt x="3530" y="1744"/>
                  </a:lnTo>
                  <a:lnTo>
                    <a:pt x="3520" y="1772"/>
                  </a:lnTo>
                  <a:lnTo>
                    <a:pt x="3517" y="1801"/>
                  </a:lnTo>
                  <a:lnTo>
                    <a:pt x="3519" y="1829"/>
                  </a:lnTo>
                  <a:lnTo>
                    <a:pt x="3526" y="1857"/>
                  </a:lnTo>
                  <a:lnTo>
                    <a:pt x="3539" y="1884"/>
                  </a:lnTo>
                  <a:lnTo>
                    <a:pt x="3566" y="1935"/>
                  </a:lnTo>
                  <a:lnTo>
                    <a:pt x="3588" y="1988"/>
                  </a:lnTo>
                  <a:lnTo>
                    <a:pt x="3605" y="2043"/>
                  </a:lnTo>
                  <a:lnTo>
                    <a:pt x="3616" y="2099"/>
                  </a:lnTo>
                  <a:lnTo>
                    <a:pt x="3620" y="2157"/>
                  </a:lnTo>
                  <a:lnTo>
                    <a:pt x="3620" y="2214"/>
                  </a:lnTo>
                  <a:lnTo>
                    <a:pt x="3615" y="2273"/>
                  </a:lnTo>
                  <a:lnTo>
                    <a:pt x="3601" y="2334"/>
                  </a:lnTo>
                  <a:lnTo>
                    <a:pt x="3582" y="2394"/>
                  </a:lnTo>
                  <a:lnTo>
                    <a:pt x="3558" y="2453"/>
                  </a:lnTo>
                  <a:lnTo>
                    <a:pt x="3527" y="2508"/>
                  </a:lnTo>
                  <a:lnTo>
                    <a:pt x="3491" y="2563"/>
                  </a:lnTo>
                  <a:lnTo>
                    <a:pt x="3449" y="2614"/>
                  </a:lnTo>
                  <a:lnTo>
                    <a:pt x="3404" y="2661"/>
                  </a:lnTo>
                  <a:lnTo>
                    <a:pt x="3354" y="2707"/>
                  </a:lnTo>
                  <a:lnTo>
                    <a:pt x="3300" y="2748"/>
                  </a:lnTo>
                  <a:lnTo>
                    <a:pt x="3241" y="2784"/>
                  </a:lnTo>
                  <a:lnTo>
                    <a:pt x="3180" y="2817"/>
                  </a:lnTo>
                  <a:lnTo>
                    <a:pt x="3115" y="2844"/>
                  </a:lnTo>
                  <a:lnTo>
                    <a:pt x="3048" y="2868"/>
                  </a:lnTo>
                  <a:lnTo>
                    <a:pt x="2970" y="2886"/>
                  </a:lnTo>
                  <a:lnTo>
                    <a:pt x="2893" y="2899"/>
                  </a:lnTo>
                  <a:lnTo>
                    <a:pt x="2815" y="2905"/>
                  </a:lnTo>
                  <a:lnTo>
                    <a:pt x="2737" y="2904"/>
                  </a:lnTo>
                  <a:lnTo>
                    <a:pt x="2661" y="2896"/>
                  </a:lnTo>
                  <a:lnTo>
                    <a:pt x="2629" y="2895"/>
                  </a:lnTo>
                  <a:lnTo>
                    <a:pt x="2596" y="2899"/>
                  </a:lnTo>
                  <a:lnTo>
                    <a:pt x="2564" y="2906"/>
                  </a:lnTo>
                  <a:lnTo>
                    <a:pt x="2532" y="2918"/>
                  </a:lnTo>
                  <a:lnTo>
                    <a:pt x="2502" y="2934"/>
                  </a:lnTo>
                  <a:lnTo>
                    <a:pt x="2475" y="2953"/>
                  </a:lnTo>
                  <a:lnTo>
                    <a:pt x="2451" y="2976"/>
                  </a:lnTo>
                  <a:lnTo>
                    <a:pt x="2402" y="3025"/>
                  </a:lnTo>
                  <a:lnTo>
                    <a:pt x="2349" y="3072"/>
                  </a:lnTo>
                  <a:lnTo>
                    <a:pt x="2292" y="3114"/>
                  </a:lnTo>
                  <a:lnTo>
                    <a:pt x="2231" y="3152"/>
                  </a:lnTo>
                  <a:lnTo>
                    <a:pt x="2167" y="3186"/>
                  </a:lnTo>
                  <a:lnTo>
                    <a:pt x="2101" y="3216"/>
                  </a:lnTo>
                  <a:lnTo>
                    <a:pt x="2031" y="3240"/>
                  </a:lnTo>
                  <a:lnTo>
                    <a:pt x="1959" y="3261"/>
                  </a:lnTo>
                  <a:lnTo>
                    <a:pt x="1885" y="3277"/>
                  </a:lnTo>
                  <a:lnTo>
                    <a:pt x="1810" y="3288"/>
                  </a:lnTo>
                  <a:lnTo>
                    <a:pt x="1735" y="3293"/>
                  </a:lnTo>
                  <a:lnTo>
                    <a:pt x="1697" y="3293"/>
                  </a:lnTo>
                  <a:lnTo>
                    <a:pt x="1623" y="3291"/>
                  </a:lnTo>
                  <a:lnTo>
                    <a:pt x="1552" y="3284"/>
                  </a:lnTo>
                  <a:lnTo>
                    <a:pt x="1483" y="3270"/>
                  </a:lnTo>
                  <a:lnTo>
                    <a:pt x="1417" y="3252"/>
                  </a:lnTo>
                  <a:lnTo>
                    <a:pt x="1354" y="3230"/>
                  </a:lnTo>
                  <a:lnTo>
                    <a:pt x="1295" y="3204"/>
                  </a:lnTo>
                  <a:lnTo>
                    <a:pt x="1240" y="3174"/>
                  </a:lnTo>
                  <a:lnTo>
                    <a:pt x="1189" y="3139"/>
                  </a:lnTo>
                  <a:lnTo>
                    <a:pt x="1141" y="3101"/>
                  </a:lnTo>
                  <a:lnTo>
                    <a:pt x="1099" y="3058"/>
                  </a:lnTo>
                  <a:lnTo>
                    <a:pt x="1063" y="3014"/>
                  </a:lnTo>
                  <a:lnTo>
                    <a:pt x="1030" y="2965"/>
                  </a:lnTo>
                  <a:lnTo>
                    <a:pt x="1004" y="2914"/>
                  </a:lnTo>
                  <a:lnTo>
                    <a:pt x="983" y="2860"/>
                  </a:lnTo>
                  <a:lnTo>
                    <a:pt x="968" y="2803"/>
                  </a:lnTo>
                  <a:lnTo>
                    <a:pt x="967" y="2796"/>
                  </a:lnTo>
                  <a:lnTo>
                    <a:pt x="956" y="2752"/>
                  </a:lnTo>
                  <a:lnTo>
                    <a:pt x="941" y="2710"/>
                  </a:lnTo>
                  <a:lnTo>
                    <a:pt x="919" y="2671"/>
                  </a:lnTo>
                  <a:lnTo>
                    <a:pt x="893" y="2634"/>
                  </a:lnTo>
                  <a:lnTo>
                    <a:pt x="862" y="2599"/>
                  </a:lnTo>
                  <a:lnTo>
                    <a:pt x="826" y="2566"/>
                  </a:lnTo>
                  <a:lnTo>
                    <a:pt x="786" y="2537"/>
                  </a:lnTo>
                  <a:lnTo>
                    <a:pt x="742" y="2509"/>
                  </a:lnTo>
                  <a:lnTo>
                    <a:pt x="694" y="2486"/>
                  </a:lnTo>
                  <a:lnTo>
                    <a:pt x="641" y="2466"/>
                  </a:lnTo>
                  <a:lnTo>
                    <a:pt x="589" y="2447"/>
                  </a:lnTo>
                  <a:lnTo>
                    <a:pt x="537" y="2427"/>
                  </a:lnTo>
                  <a:lnTo>
                    <a:pt x="484" y="2405"/>
                  </a:lnTo>
                  <a:lnTo>
                    <a:pt x="431" y="2383"/>
                  </a:lnTo>
                  <a:lnTo>
                    <a:pt x="379" y="2359"/>
                  </a:lnTo>
                  <a:lnTo>
                    <a:pt x="328" y="2332"/>
                  </a:lnTo>
                  <a:lnTo>
                    <a:pt x="279" y="2305"/>
                  </a:lnTo>
                  <a:lnTo>
                    <a:pt x="233" y="2277"/>
                  </a:lnTo>
                  <a:lnTo>
                    <a:pt x="190" y="2247"/>
                  </a:lnTo>
                  <a:lnTo>
                    <a:pt x="150" y="2214"/>
                  </a:lnTo>
                  <a:lnTo>
                    <a:pt x="113" y="2181"/>
                  </a:lnTo>
                  <a:lnTo>
                    <a:pt x="80" y="2147"/>
                  </a:lnTo>
                  <a:lnTo>
                    <a:pt x="53" y="2111"/>
                  </a:lnTo>
                  <a:lnTo>
                    <a:pt x="30" y="2074"/>
                  </a:lnTo>
                  <a:lnTo>
                    <a:pt x="13" y="2035"/>
                  </a:lnTo>
                  <a:lnTo>
                    <a:pt x="3" y="1994"/>
                  </a:lnTo>
                  <a:lnTo>
                    <a:pt x="0" y="1953"/>
                  </a:lnTo>
                  <a:lnTo>
                    <a:pt x="3" y="1898"/>
                  </a:lnTo>
                  <a:lnTo>
                    <a:pt x="11" y="1845"/>
                  </a:lnTo>
                  <a:lnTo>
                    <a:pt x="26" y="1793"/>
                  </a:lnTo>
                  <a:lnTo>
                    <a:pt x="45" y="1742"/>
                  </a:lnTo>
                  <a:lnTo>
                    <a:pt x="71" y="1692"/>
                  </a:lnTo>
                  <a:lnTo>
                    <a:pt x="101" y="1644"/>
                  </a:lnTo>
                  <a:lnTo>
                    <a:pt x="138" y="1598"/>
                  </a:lnTo>
                  <a:lnTo>
                    <a:pt x="179" y="1554"/>
                  </a:lnTo>
                  <a:lnTo>
                    <a:pt x="224" y="1511"/>
                  </a:lnTo>
                  <a:lnTo>
                    <a:pt x="275" y="1471"/>
                  </a:lnTo>
                  <a:lnTo>
                    <a:pt x="314" y="1439"/>
                  </a:lnTo>
                  <a:lnTo>
                    <a:pt x="347" y="1407"/>
                  </a:lnTo>
                  <a:lnTo>
                    <a:pt x="375" y="1372"/>
                  </a:lnTo>
                  <a:lnTo>
                    <a:pt x="397" y="1336"/>
                  </a:lnTo>
                  <a:lnTo>
                    <a:pt x="414" y="1300"/>
                  </a:lnTo>
                  <a:lnTo>
                    <a:pt x="424" y="1262"/>
                  </a:lnTo>
                  <a:lnTo>
                    <a:pt x="429" y="1224"/>
                  </a:lnTo>
                  <a:lnTo>
                    <a:pt x="428" y="1186"/>
                  </a:lnTo>
                  <a:lnTo>
                    <a:pt x="420" y="1148"/>
                  </a:lnTo>
                  <a:lnTo>
                    <a:pt x="407" y="1110"/>
                  </a:lnTo>
                  <a:lnTo>
                    <a:pt x="384" y="1047"/>
                  </a:lnTo>
                  <a:lnTo>
                    <a:pt x="368" y="982"/>
                  </a:lnTo>
                  <a:lnTo>
                    <a:pt x="360" y="917"/>
                  </a:lnTo>
                  <a:lnTo>
                    <a:pt x="360" y="853"/>
                  </a:lnTo>
                  <a:lnTo>
                    <a:pt x="369" y="787"/>
                  </a:lnTo>
                  <a:lnTo>
                    <a:pt x="384" y="730"/>
                  </a:lnTo>
                  <a:lnTo>
                    <a:pt x="405" y="674"/>
                  </a:lnTo>
                  <a:lnTo>
                    <a:pt x="433" y="622"/>
                  </a:lnTo>
                  <a:lnTo>
                    <a:pt x="465" y="571"/>
                  </a:lnTo>
                  <a:lnTo>
                    <a:pt x="504" y="524"/>
                  </a:lnTo>
                  <a:lnTo>
                    <a:pt x="547" y="480"/>
                  </a:lnTo>
                  <a:lnTo>
                    <a:pt x="596" y="439"/>
                  </a:lnTo>
                  <a:lnTo>
                    <a:pt x="649" y="401"/>
                  </a:lnTo>
                  <a:lnTo>
                    <a:pt x="705" y="367"/>
                  </a:lnTo>
                  <a:lnTo>
                    <a:pt x="767" y="337"/>
                  </a:lnTo>
                  <a:lnTo>
                    <a:pt x="832" y="312"/>
                  </a:lnTo>
                  <a:lnTo>
                    <a:pt x="899" y="289"/>
                  </a:lnTo>
                  <a:lnTo>
                    <a:pt x="970" y="272"/>
                  </a:lnTo>
                  <a:lnTo>
                    <a:pt x="1045" y="259"/>
                  </a:lnTo>
                  <a:lnTo>
                    <a:pt x="1120" y="252"/>
                  </a:lnTo>
                  <a:lnTo>
                    <a:pt x="1198" y="249"/>
                  </a:lnTo>
                  <a:lnTo>
                    <a:pt x="1209" y="249"/>
                  </a:lnTo>
                  <a:lnTo>
                    <a:pt x="1280" y="252"/>
                  </a:lnTo>
                  <a:lnTo>
                    <a:pt x="1350" y="258"/>
                  </a:lnTo>
                  <a:lnTo>
                    <a:pt x="1419" y="269"/>
                  </a:lnTo>
                  <a:lnTo>
                    <a:pt x="1487" y="284"/>
                  </a:lnTo>
                  <a:lnTo>
                    <a:pt x="1525" y="290"/>
                  </a:lnTo>
                  <a:lnTo>
                    <a:pt x="1563" y="294"/>
                  </a:lnTo>
                  <a:lnTo>
                    <a:pt x="1599" y="294"/>
                  </a:lnTo>
                  <a:lnTo>
                    <a:pt x="1634" y="289"/>
                  </a:lnTo>
                  <a:lnTo>
                    <a:pt x="1667" y="282"/>
                  </a:lnTo>
                  <a:lnTo>
                    <a:pt x="1697" y="270"/>
                  </a:lnTo>
                  <a:lnTo>
                    <a:pt x="1725" y="256"/>
                  </a:lnTo>
                  <a:lnTo>
                    <a:pt x="1748" y="239"/>
                  </a:lnTo>
                  <a:lnTo>
                    <a:pt x="1767" y="219"/>
                  </a:lnTo>
                  <a:lnTo>
                    <a:pt x="1800" y="181"/>
                  </a:lnTo>
                  <a:lnTo>
                    <a:pt x="1838" y="144"/>
                  </a:lnTo>
                  <a:lnTo>
                    <a:pt x="1880" y="112"/>
                  </a:lnTo>
                  <a:lnTo>
                    <a:pt x="1925" y="84"/>
                  </a:lnTo>
                  <a:lnTo>
                    <a:pt x="1975" y="60"/>
                  </a:lnTo>
                  <a:lnTo>
                    <a:pt x="2026" y="39"/>
                  </a:lnTo>
                  <a:lnTo>
                    <a:pt x="2081" y="23"/>
                  </a:lnTo>
                  <a:lnTo>
                    <a:pt x="2137" y="11"/>
                  </a:lnTo>
                  <a:lnTo>
                    <a:pt x="2196" y="3"/>
                  </a:lnTo>
                  <a:lnTo>
                    <a:pt x="22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72"/>
          <p:cNvGrpSpPr/>
          <p:nvPr/>
        </p:nvGrpSpPr>
        <p:grpSpPr>
          <a:xfrm>
            <a:off x="4599213" y="4414607"/>
            <a:ext cx="569913" cy="493713"/>
            <a:chOff x="1574800" y="5802313"/>
            <a:chExt cx="569913" cy="493713"/>
          </a:xfrm>
          <a:solidFill>
            <a:srgbClr val="000000"/>
          </a:solidFill>
        </p:grpSpPr>
        <p:sp>
          <p:nvSpPr>
            <p:cNvPr id="21" name="Freeform 92"/>
            <p:cNvSpPr>
              <a:spLocks/>
            </p:cNvSpPr>
            <p:nvPr/>
          </p:nvSpPr>
          <p:spPr bwMode="auto">
            <a:xfrm>
              <a:off x="1778000" y="5948363"/>
              <a:ext cx="173038" cy="52388"/>
            </a:xfrm>
            <a:custGeom>
              <a:avLst/>
              <a:gdLst>
                <a:gd name="T0" fmla="*/ 547 w 1095"/>
                <a:gd name="T1" fmla="*/ 0 h 328"/>
                <a:gd name="T2" fmla="*/ 610 w 1095"/>
                <a:gd name="T3" fmla="*/ 2 h 328"/>
                <a:gd name="T4" fmla="*/ 671 w 1095"/>
                <a:gd name="T5" fmla="*/ 8 h 328"/>
                <a:gd name="T6" fmla="*/ 730 w 1095"/>
                <a:gd name="T7" fmla="*/ 18 h 328"/>
                <a:gd name="T8" fmla="*/ 785 w 1095"/>
                <a:gd name="T9" fmla="*/ 31 h 328"/>
                <a:gd name="T10" fmla="*/ 838 w 1095"/>
                <a:gd name="T11" fmla="*/ 49 h 328"/>
                <a:gd name="T12" fmla="*/ 887 w 1095"/>
                <a:gd name="T13" fmla="*/ 67 h 328"/>
                <a:gd name="T14" fmla="*/ 932 w 1095"/>
                <a:gd name="T15" fmla="*/ 91 h 328"/>
                <a:gd name="T16" fmla="*/ 973 w 1095"/>
                <a:gd name="T17" fmla="*/ 115 h 328"/>
                <a:gd name="T18" fmla="*/ 1008 w 1095"/>
                <a:gd name="T19" fmla="*/ 143 h 328"/>
                <a:gd name="T20" fmla="*/ 1038 w 1095"/>
                <a:gd name="T21" fmla="*/ 172 h 328"/>
                <a:gd name="T22" fmla="*/ 1062 w 1095"/>
                <a:gd name="T23" fmla="*/ 203 h 328"/>
                <a:gd name="T24" fmla="*/ 1080 w 1095"/>
                <a:gd name="T25" fmla="*/ 236 h 328"/>
                <a:gd name="T26" fmla="*/ 1091 w 1095"/>
                <a:gd name="T27" fmla="*/ 269 h 328"/>
                <a:gd name="T28" fmla="*/ 1095 w 1095"/>
                <a:gd name="T29" fmla="*/ 305 h 328"/>
                <a:gd name="T30" fmla="*/ 1092 w 1095"/>
                <a:gd name="T31" fmla="*/ 328 h 328"/>
                <a:gd name="T32" fmla="*/ 1008 w 1095"/>
                <a:gd name="T33" fmla="*/ 299 h 328"/>
                <a:gd name="T34" fmla="*/ 921 w 1095"/>
                <a:gd name="T35" fmla="*/ 275 h 328"/>
                <a:gd name="T36" fmla="*/ 831 w 1095"/>
                <a:gd name="T37" fmla="*/ 256 h 328"/>
                <a:gd name="T38" fmla="*/ 738 w 1095"/>
                <a:gd name="T39" fmla="*/ 243 h 328"/>
                <a:gd name="T40" fmla="*/ 643 w 1095"/>
                <a:gd name="T41" fmla="*/ 234 h 328"/>
                <a:gd name="T42" fmla="*/ 547 w 1095"/>
                <a:gd name="T43" fmla="*/ 232 h 328"/>
                <a:gd name="T44" fmla="*/ 451 w 1095"/>
                <a:gd name="T45" fmla="*/ 234 h 328"/>
                <a:gd name="T46" fmla="*/ 356 w 1095"/>
                <a:gd name="T47" fmla="*/ 243 h 328"/>
                <a:gd name="T48" fmla="*/ 263 w 1095"/>
                <a:gd name="T49" fmla="*/ 256 h 328"/>
                <a:gd name="T50" fmla="*/ 173 w 1095"/>
                <a:gd name="T51" fmla="*/ 275 h 328"/>
                <a:gd name="T52" fmla="*/ 86 w 1095"/>
                <a:gd name="T53" fmla="*/ 299 h 328"/>
                <a:gd name="T54" fmla="*/ 2 w 1095"/>
                <a:gd name="T55" fmla="*/ 328 h 328"/>
                <a:gd name="T56" fmla="*/ 0 w 1095"/>
                <a:gd name="T57" fmla="*/ 305 h 328"/>
                <a:gd name="T58" fmla="*/ 3 w 1095"/>
                <a:gd name="T59" fmla="*/ 269 h 328"/>
                <a:gd name="T60" fmla="*/ 14 w 1095"/>
                <a:gd name="T61" fmla="*/ 236 h 328"/>
                <a:gd name="T62" fmla="*/ 32 w 1095"/>
                <a:gd name="T63" fmla="*/ 203 h 328"/>
                <a:gd name="T64" fmla="*/ 56 w 1095"/>
                <a:gd name="T65" fmla="*/ 172 h 328"/>
                <a:gd name="T66" fmla="*/ 86 w 1095"/>
                <a:gd name="T67" fmla="*/ 143 h 328"/>
                <a:gd name="T68" fmla="*/ 121 w 1095"/>
                <a:gd name="T69" fmla="*/ 115 h 328"/>
                <a:gd name="T70" fmla="*/ 162 w 1095"/>
                <a:gd name="T71" fmla="*/ 91 h 328"/>
                <a:gd name="T72" fmla="*/ 207 w 1095"/>
                <a:gd name="T73" fmla="*/ 67 h 328"/>
                <a:gd name="T74" fmla="*/ 256 w 1095"/>
                <a:gd name="T75" fmla="*/ 49 h 328"/>
                <a:gd name="T76" fmla="*/ 309 w 1095"/>
                <a:gd name="T77" fmla="*/ 31 h 328"/>
                <a:gd name="T78" fmla="*/ 365 w 1095"/>
                <a:gd name="T79" fmla="*/ 18 h 328"/>
                <a:gd name="T80" fmla="*/ 423 w 1095"/>
                <a:gd name="T81" fmla="*/ 8 h 328"/>
                <a:gd name="T82" fmla="*/ 484 w 1095"/>
                <a:gd name="T83" fmla="*/ 2 h 328"/>
                <a:gd name="T84" fmla="*/ 547 w 1095"/>
                <a:gd name="T85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" h="328">
                  <a:moveTo>
                    <a:pt x="547" y="0"/>
                  </a:moveTo>
                  <a:lnTo>
                    <a:pt x="610" y="2"/>
                  </a:lnTo>
                  <a:lnTo>
                    <a:pt x="671" y="8"/>
                  </a:lnTo>
                  <a:lnTo>
                    <a:pt x="730" y="18"/>
                  </a:lnTo>
                  <a:lnTo>
                    <a:pt x="785" y="31"/>
                  </a:lnTo>
                  <a:lnTo>
                    <a:pt x="838" y="49"/>
                  </a:lnTo>
                  <a:lnTo>
                    <a:pt x="887" y="67"/>
                  </a:lnTo>
                  <a:lnTo>
                    <a:pt x="932" y="91"/>
                  </a:lnTo>
                  <a:lnTo>
                    <a:pt x="973" y="115"/>
                  </a:lnTo>
                  <a:lnTo>
                    <a:pt x="1008" y="143"/>
                  </a:lnTo>
                  <a:lnTo>
                    <a:pt x="1038" y="172"/>
                  </a:lnTo>
                  <a:lnTo>
                    <a:pt x="1062" y="203"/>
                  </a:lnTo>
                  <a:lnTo>
                    <a:pt x="1080" y="236"/>
                  </a:lnTo>
                  <a:lnTo>
                    <a:pt x="1091" y="269"/>
                  </a:lnTo>
                  <a:lnTo>
                    <a:pt x="1095" y="305"/>
                  </a:lnTo>
                  <a:lnTo>
                    <a:pt x="1092" y="328"/>
                  </a:lnTo>
                  <a:lnTo>
                    <a:pt x="1008" y="299"/>
                  </a:lnTo>
                  <a:lnTo>
                    <a:pt x="921" y="275"/>
                  </a:lnTo>
                  <a:lnTo>
                    <a:pt x="831" y="256"/>
                  </a:lnTo>
                  <a:lnTo>
                    <a:pt x="738" y="243"/>
                  </a:lnTo>
                  <a:lnTo>
                    <a:pt x="643" y="234"/>
                  </a:lnTo>
                  <a:lnTo>
                    <a:pt x="547" y="232"/>
                  </a:lnTo>
                  <a:lnTo>
                    <a:pt x="451" y="234"/>
                  </a:lnTo>
                  <a:lnTo>
                    <a:pt x="356" y="243"/>
                  </a:lnTo>
                  <a:lnTo>
                    <a:pt x="263" y="256"/>
                  </a:lnTo>
                  <a:lnTo>
                    <a:pt x="173" y="275"/>
                  </a:lnTo>
                  <a:lnTo>
                    <a:pt x="86" y="299"/>
                  </a:lnTo>
                  <a:lnTo>
                    <a:pt x="2" y="328"/>
                  </a:lnTo>
                  <a:lnTo>
                    <a:pt x="0" y="305"/>
                  </a:lnTo>
                  <a:lnTo>
                    <a:pt x="3" y="269"/>
                  </a:lnTo>
                  <a:lnTo>
                    <a:pt x="14" y="236"/>
                  </a:lnTo>
                  <a:lnTo>
                    <a:pt x="32" y="203"/>
                  </a:lnTo>
                  <a:lnTo>
                    <a:pt x="56" y="172"/>
                  </a:lnTo>
                  <a:lnTo>
                    <a:pt x="86" y="143"/>
                  </a:lnTo>
                  <a:lnTo>
                    <a:pt x="121" y="115"/>
                  </a:lnTo>
                  <a:lnTo>
                    <a:pt x="162" y="91"/>
                  </a:lnTo>
                  <a:lnTo>
                    <a:pt x="207" y="67"/>
                  </a:lnTo>
                  <a:lnTo>
                    <a:pt x="256" y="49"/>
                  </a:lnTo>
                  <a:lnTo>
                    <a:pt x="309" y="31"/>
                  </a:lnTo>
                  <a:lnTo>
                    <a:pt x="365" y="18"/>
                  </a:lnTo>
                  <a:lnTo>
                    <a:pt x="423" y="8"/>
                  </a:lnTo>
                  <a:lnTo>
                    <a:pt x="484" y="2"/>
                  </a:lnTo>
                  <a:lnTo>
                    <a:pt x="5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93"/>
            <p:cNvSpPr>
              <a:spLocks noEditPoints="1"/>
            </p:cNvSpPr>
            <p:nvPr/>
          </p:nvSpPr>
          <p:spPr bwMode="auto">
            <a:xfrm>
              <a:off x="1574800" y="5802313"/>
              <a:ext cx="569913" cy="493713"/>
            </a:xfrm>
            <a:custGeom>
              <a:avLst/>
              <a:gdLst>
                <a:gd name="T0" fmla="*/ 3096 w 3589"/>
                <a:gd name="T1" fmla="*/ 1732 h 3110"/>
                <a:gd name="T2" fmla="*/ 2662 w 3589"/>
                <a:gd name="T3" fmla="*/ 1999 h 3110"/>
                <a:gd name="T4" fmla="*/ 2242 w 3589"/>
                <a:gd name="T5" fmla="*/ 2132 h 3110"/>
                <a:gd name="T6" fmla="*/ 2130 w 3589"/>
                <a:gd name="T7" fmla="*/ 2215 h 3110"/>
                <a:gd name="T8" fmla="*/ 2196 w 3589"/>
                <a:gd name="T9" fmla="*/ 2265 h 3110"/>
                <a:gd name="T10" fmla="*/ 2535 w 3589"/>
                <a:gd name="T11" fmla="*/ 2178 h 3110"/>
                <a:gd name="T12" fmla="*/ 2974 w 3589"/>
                <a:gd name="T13" fmla="*/ 1972 h 3110"/>
                <a:gd name="T14" fmla="*/ 3327 w 3589"/>
                <a:gd name="T15" fmla="*/ 1674 h 3110"/>
                <a:gd name="T16" fmla="*/ 3300 w 3589"/>
                <a:gd name="T17" fmla="*/ 1592 h 3110"/>
                <a:gd name="T18" fmla="*/ 180 w 3589"/>
                <a:gd name="T19" fmla="*/ 1518 h 3110"/>
                <a:gd name="T20" fmla="*/ 226 w 3589"/>
                <a:gd name="T21" fmla="*/ 1660 h 3110"/>
                <a:gd name="T22" fmla="*/ 406 w 3589"/>
                <a:gd name="T23" fmla="*/ 1949 h 3110"/>
                <a:gd name="T24" fmla="*/ 611 w 3589"/>
                <a:gd name="T25" fmla="*/ 2231 h 3110"/>
                <a:gd name="T26" fmla="*/ 707 w 3589"/>
                <a:gd name="T27" fmla="*/ 2589 h 3110"/>
                <a:gd name="T28" fmla="*/ 910 w 3589"/>
                <a:gd name="T29" fmla="*/ 2662 h 3110"/>
                <a:gd name="T30" fmla="*/ 1074 w 3589"/>
                <a:gd name="T31" fmla="*/ 2524 h 3110"/>
                <a:gd name="T32" fmla="*/ 1199 w 3589"/>
                <a:gd name="T33" fmla="*/ 2347 h 3110"/>
                <a:gd name="T34" fmla="*/ 1619 w 3589"/>
                <a:gd name="T35" fmla="*/ 2313 h 3110"/>
                <a:gd name="T36" fmla="*/ 1685 w 3589"/>
                <a:gd name="T37" fmla="*/ 2256 h 3110"/>
                <a:gd name="T38" fmla="*/ 1523 w 3589"/>
                <a:gd name="T39" fmla="*/ 2182 h 3110"/>
                <a:gd name="T40" fmla="*/ 1304 w 3589"/>
                <a:gd name="T41" fmla="*/ 2053 h 3110"/>
                <a:gd name="T42" fmla="*/ 1140 w 3589"/>
                <a:gd name="T43" fmla="*/ 1890 h 3110"/>
                <a:gd name="T44" fmla="*/ 979 w 3589"/>
                <a:gd name="T45" fmla="*/ 1866 h 3110"/>
                <a:gd name="T46" fmla="*/ 873 w 3589"/>
                <a:gd name="T47" fmla="*/ 1763 h 3110"/>
                <a:gd name="T48" fmla="*/ 695 w 3589"/>
                <a:gd name="T49" fmla="*/ 1625 h 3110"/>
                <a:gd name="T50" fmla="*/ 494 w 3589"/>
                <a:gd name="T51" fmla="*/ 1675 h 3110"/>
                <a:gd name="T52" fmla="*/ 267 w 3589"/>
                <a:gd name="T53" fmla="*/ 1511 h 3110"/>
                <a:gd name="T54" fmla="*/ 1689 w 3589"/>
                <a:gd name="T55" fmla="*/ 802 h 3110"/>
                <a:gd name="T56" fmla="*/ 1349 w 3589"/>
                <a:gd name="T57" fmla="*/ 916 h 3110"/>
                <a:gd name="T58" fmla="*/ 1169 w 3589"/>
                <a:gd name="T59" fmla="*/ 1132 h 3110"/>
                <a:gd name="T60" fmla="*/ 1211 w 3589"/>
                <a:gd name="T61" fmla="*/ 1393 h 3110"/>
                <a:gd name="T62" fmla="*/ 1468 w 3589"/>
                <a:gd name="T63" fmla="*/ 1582 h 3110"/>
                <a:gd name="T64" fmla="*/ 1738 w 3589"/>
                <a:gd name="T65" fmla="*/ 1643 h 3110"/>
                <a:gd name="T66" fmla="*/ 1978 w 3589"/>
                <a:gd name="T67" fmla="*/ 1635 h 3110"/>
                <a:gd name="T68" fmla="*/ 2287 w 3589"/>
                <a:gd name="T69" fmla="*/ 1530 h 3110"/>
                <a:gd name="T70" fmla="*/ 2480 w 3589"/>
                <a:gd name="T71" fmla="*/ 1309 h 3110"/>
                <a:gd name="T72" fmla="*/ 2442 w 3589"/>
                <a:gd name="T73" fmla="*/ 1052 h 3110"/>
                <a:gd name="T74" fmla="*/ 2202 w 3589"/>
                <a:gd name="T75" fmla="*/ 865 h 3110"/>
                <a:gd name="T76" fmla="*/ 1825 w 3589"/>
                <a:gd name="T77" fmla="*/ 793 h 3110"/>
                <a:gd name="T78" fmla="*/ 2340 w 3589"/>
                <a:gd name="T79" fmla="*/ 61 h 3110"/>
                <a:gd name="T80" fmla="*/ 2905 w 3589"/>
                <a:gd name="T81" fmla="*/ 275 h 3110"/>
                <a:gd name="T82" fmla="*/ 3326 w 3589"/>
                <a:gd name="T83" fmla="*/ 613 h 3110"/>
                <a:gd name="T84" fmla="*/ 3558 w 3589"/>
                <a:gd name="T85" fmla="*/ 1042 h 3110"/>
                <a:gd name="T86" fmla="*/ 3575 w 3589"/>
                <a:gd name="T87" fmla="*/ 1989 h 3110"/>
                <a:gd name="T88" fmla="*/ 3379 w 3589"/>
                <a:gd name="T89" fmla="*/ 2430 h 3110"/>
                <a:gd name="T90" fmla="*/ 2985 w 3589"/>
                <a:gd name="T91" fmla="*/ 2786 h 3110"/>
                <a:gd name="T92" fmla="*/ 2442 w 3589"/>
                <a:gd name="T93" fmla="*/ 3023 h 3110"/>
                <a:gd name="T94" fmla="*/ 1795 w 3589"/>
                <a:gd name="T95" fmla="*/ 3110 h 3110"/>
                <a:gd name="T96" fmla="*/ 1147 w 3589"/>
                <a:gd name="T97" fmla="*/ 3023 h 3110"/>
                <a:gd name="T98" fmla="*/ 604 w 3589"/>
                <a:gd name="T99" fmla="*/ 2786 h 3110"/>
                <a:gd name="T100" fmla="*/ 210 w 3589"/>
                <a:gd name="T101" fmla="*/ 2430 h 3110"/>
                <a:gd name="T102" fmla="*/ 14 w 3589"/>
                <a:gd name="T103" fmla="*/ 1990 h 3110"/>
                <a:gd name="T104" fmla="*/ 31 w 3589"/>
                <a:gd name="T105" fmla="*/ 1042 h 3110"/>
                <a:gd name="T106" fmla="*/ 263 w 3589"/>
                <a:gd name="T107" fmla="*/ 613 h 3110"/>
                <a:gd name="T108" fmla="*/ 685 w 3589"/>
                <a:gd name="T109" fmla="*/ 275 h 3110"/>
                <a:gd name="T110" fmla="*/ 1249 w 3589"/>
                <a:gd name="T111" fmla="*/ 61 h 3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89" h="3110">
                  <a:moveTo>
                    <a:pt x="3271" y="1585"/>
                  </a:moveTo>
                  <a:lnTo>
                    <a:pt x="3255" y="1588"/>
                  </a:lnTo>
                  <a:lnTo>
                    <a:pt x="3241" y="1594"/>
                  </a:lnTo>
                  <a:lnTo>
                    <a:pt x="3227" y="1605"/>
                  </a:lnTo>
                  <a:lnTo>
                    <a:pt x="3163" y="1671"/>
                  </a:lnTo>
                  <a:lnTo>
                    <a:pt x="3096" y="1732"/>
                  </a:lnTo>
                  <a:lnTo>
                    <a:pt x="3027" y="1788"/>
                  </a:lnTo>
                  <a:lnTo>
                    <a:pt x="2955" y="1839"/>
                  </a:lnTo>
                  <a:lnTo>
                    <a:pt x="2884" y="1886"/>
                  </a:lnTo>
                  <a:lnTo>
                    <a:pt x="2811" y="1927"/>
                  </a:lnTo>
                  <a:lnTo>
                    <a:pt x="2736" y="1966"/>
                  </a:lnTo>
                  <a:lnTo>
                    <a:pt x="2662" y="1999"/>
                  </a:lnTo>
                  <a:lnTo>
                    <a:pt x="2589" y="2029"/>
                  </a:lnTo>
                  <a:lnTo>
                    <a:pt x="2516" y="2055"/>
                  </a:lnTo>
                  <a:lnTo>
                    <a:pt x="2444" y="2079"/>
                  </a:lnTo>
                  <a:lnTo>
                    <a:pt x="2375" y="2100"/>
                  </a:lnTo>
                  <a:lnTo>
                    <a:pt x="2307" y="2116"/>
                  </a:lnTo>
                  <a:lnTo>
                    <a:pt x="2242" y="2132"/>
                  </a:lnTo>
                  <a:lnTo>
                    <a:pt x="2179" y="2144"/>
                  </a:lnTo>
                  <a:lnTo>
                    <a:pt x="2161" y="2151"/>
                  </a:lnTo>
                  <a:lnTo>
                    <a:pt x="2146" y="2162"/>
                  </a:lnTo>
                  <a:lnTo>
                    <a:pt x="2136" y="2177"/>
                  </a:lnTo>
                  <a:lnTo>
                    <a:pt x="2130" y="2195"/>
                  </a:lnTo>
                  <a:lnTo>
                    <a:pt x="2130" y="2215"/>
                  </a:lnTo>
                  <a:lnTo>
                    <a:pt x="2136" y="2232"/>
                  </a:lnTo>
                  <a:lnTo>
                    <a:pt x="2145" y="2245"/>
                  </a:lnTo>
                  <a:lnTo>
                    <a:pt x="2158" y="2256"/>
                  </a:lnTo>
                  <a:lnTo>
                    <a:pt x="2173" y="2263"/>
                  </a:lnTo>
                  <a:lnTo>
                    <a:pt x="2190" y="2265"/>
                  </a:lnTo>
                  <a:lnTo>
                    <a:pt x="2196" y="2265"/>
                  </a:lnTo>
                  <a:lnTo>
                    <a:pt x="2201" y="2264"/>
                  </a:lnTo>
                  <a:lnTo>
                    <a:pt x="2263" y="2252"/>
                  </a:lnTo>
                  <a:lnTo>
                    <a:pt x="2328" y="2237"/>
                  </a:lnTo>
                  <a:lnTo>
                    <a:pt x="2395" y="2221"/>
                  </a:lnTo>
                  <a:lnTo>
                    <a:pt x="2464" y="2201"/>
                  </a:lnTo>
                  <a:lnTo>
                    <a:pt x="2535" y="2178"/>
                  </a:lnTo>
                  <a:lnTo>
                    <a:pt x="2607" y="2153"/>
                  </a:lnTo>
                  <a:lnTo>
                    <a:pt x="2680" y="2124"/>
                  </a:lnTo>
                  <a:lnTo>
                    <a:pt x="2753" y="2092"/>
                  </a:lnTo>
                  <a:lnTo>
                    <a:pt x="2827" y="2057"/>
                  </a:lnTo>
                  <a:lnTo>
                    <a:pt x="2901" y="2017"/>
                  </a:lnTo>
                  <a:lnTo>
                    <a:pt x="2974" y="1972"/>
                  </a:lnTo>
                  <a:lnTo>
                    <a:pt x="3046" y="1925"/>
                  </a:lnTo>
                  <a:lnTo>
                    <a:pt x="3117" y="1873"/>
                  </a:lnTo>
                  <a:lnTo>
                    <a:pt x="3185" y="1816"/>
                  </a:lnTo>
                  <a:lnTo>
                    <a:pt x="3253" y="1754"/>
                  </a:lnTo>
                  <a:lnTo>
                    <a:pt x="3317" y="1687"/>
                  </a:lnTo>
                  <a:lnTo>
                    <a:pt x="3327" y="1674"/>
                  </a:lnTo>
                  <a:lnTo>
                    <a:pt x="3333" y="1660"/>
                  </a:lnTo>
                  <a:lnTo>
                    <a:pt x="3334" y="1644"/>
                  </a:lnTo>
                  <a:lnTo>
                    <a:pt x="3331" y="1629"/>
                  </a:lnTo>
                  <a:lnTo>
                    <a:pt x="3325" y="1614"/>
                  </a:lnTo>
                  <a:lnTo>
                    <a:pt x="3314" y="1602"/>
                  </a:lnTo>
                  <a:lnTo>
                    <a:pt x="3300" y="1592"/>
                  </a:lnTo>
                  <a:lnTo>
                    <a:pt x="3286" y="1587"/>
                  </a:lnTo>
                  <a:lnTo>
                    <a:pt x="3271" y="1585"/>
                  </a:lnTo>
                  <a:close/>
                  <a:moveTo>
                    <a:pt x="223" y="1497"/>
                  </a:moveTo>
                  <a:lnTo>
                    <a:pt x="208" y="1500"/>
                  </a:lnTo>
                  <a:lnTo>
                    <a:pt x="192" y="1507"/>
                  </a:lnTo>
                  <a:lnTo>
                    <a:pt x="180" y="1518"/>
                  </a:lnTo>
                  <a:lnTo>
                    <a:pt x="173" y="1531"/>
                  </a:lnTo>
                  <a:lnTo>
                    <a:pt x="167" y="1547"/>
                  </a:lnTo>
                  <a:lnTo>
                    <a:pt x="166" y="1562"/>
                  </a:lnTo>
                  <a:lnTo>
                    <a:pt x="169" y="1578"/>
                  </a:lnTo>
                  <a:lnTo>
                    <a:pt x="177" y="1592"/>
                  </a:lnTo>
                  <a:lnTo>
                    <a:pt x="226" y="1660"/>
                  </a:lnTo>
                  <a:lnTo>
                    <a:pt x="278" y="1724"/>
                  </a:lnTo>
                  <a:lnTo>
                    <a:pt x="335" y="1786"/>
                  </a:lnTo>
                  <a:lnTo>
                    <a:pt x="395" y="1844"/>
                  </a:lnTo>
                  <a:lnTo>
                    <a:pt x="393" y="1880"/>
                  </a:lnTo>
                  <a:lnTo>
                    <a:pt x="397" y="1915"/>
                  </a:lnTo>
                  <a:lnTo>
                    <a:pt x="406" y="1949"/>
                  </a:lnTo>
                  <a:lnTo>
                    <a:pt x="430" y="2002"/>
                  </a:lnTo>
                  <a:lnTo>
                    <a:pt x="459" y="2053"/>
                  </a:lnTo>
                  <a:lnTo>
                    <a:pt x="491" y="2102"/>
                  </a:lnTo>
                  <a:lnTo>
                    <a:pt x="526" y="2147"/>
                  </a:lnTo>
                  <a:lnTo>
                    <a:pt x="567" y="2191"/>
                  </a:lnTo>
                  <a:lnTo>
                    <a:pt x="611" y="2231"/>
                  </a:lnTo>
                  <a:lnTo>
                    <a:pt x="657" y="2266"/>
                  </a:lnTo>
                  <a:lnTo>
                    <a:pt x="657" y="2449"/>
                  </a:lnTo>
                  <a:lnTo>
                    <a:pt x="660" y="2488"/>
                  </a:lnTo>
                  <a:lnTo>
                    <a:pt x="670" y="2524"/>
                  </a:lnTo>
                  <a:lnTo>
                    <a:pt x="686" y="2558"/>
                  </a:lnTo>
                  <a:lnTo>
                    <a:pt x="707" y="2589"/>
                  </a:lnTo>
                  <a:lnTo>
                    <a:pt x="733" y="2614"/>
                  </a:lnTo>
                  <a:lnTo>
                    <a:pt x="763" y="2635"/>
                  </a:lnTo>
                  <a:lnTo>
                    <a:pt x="796" y="2652"/>
                  </a:lnTo>
                  <a:lnTo>
                    <a:pt x="833" y="2662"/>
                  </a:lnTo>
                  <a:lnTo>
                    <a:pt x="872" y="2665"/>
                  </a:lnTo>
                  <a:lnTo>
                    <a:pt x="910" y="2662"/>
                  </a:lnTo>
                  <a:lnTo>
                    <a:pt x="947" y="2652"/>
                  </a:lnTo>
                  <a:lnTo>
                    <a:pt x="980" y="2635"/>
                  </a:lnTo>
                  <a:lnTo>
                    <a:pt x="1011" y="2614"/>
                  </a:lnTo>
                  <a:lnTo>
                    <a:pt x="1036" y="2589"/>
                  </a:lnTo>
                  <a:lnTo>
                    <a:pt x="1059" y="2558"/>
                  </a:lnTo>
                  <a:lnTo>
                    <a:pt x="1074" y="2524"/>
                  </a:lnTo>
                  <a:lnTo>
                    <a:pt x="1084" y="2488"/>
                  </a:lnTo>
                  <a:lnTo>
                    <a:pt x="1087" y="2449"/>
                  </a:lnTo>
                  <a:lnTo>
                    <a:pt x="1087" y="2386"/>
                  </a:lnTo>
                  <a:lnTo>
                    <a:pt x="1127" y="2378"/>
                  </a:lnTo>
                  <a:lnTo>
                    <a:pt x="1165" y="2365"/>
                  </a:lnTo>
                  <a:lnTo>
                    <a:pt x="1199" y="2347"/>
                  </a:lnTo>
                  <a:lnTo>
                    <a:pt x="1230" y="2324"/>
                  </a:lnTo>
                  <a:lnTo>
                    <a:pt x="1258" y="2297"/>
                  </a:lnTo>
                  <a:lnTo>
                    <a:pt x="1280" y="2267"/>
                  </a:lnTo>
                  <a:lnTo>
                    <a:pt x="1391" y="2287"/>
                  </a:lnTo>
                  <a:lnTo>
                    <a:pt x="1505" y="2303"/>
                  </a:lnTo>
                  <a:lnTo>
                    <a:pt x="1619" y="2313"/>
                  </a:lnTo>
                  <a:lnTo>
                    <a:pt x="1624" y="2313"/>
                  </a:lnTo>
                  <a:lnTo>
                    <a:pt x="1641" y="2310"/>
                  </a:lnTo>
                  <a:lnTo>
                    <a:pt x="1658" y="2301"/>
                  </a:lnTo>
                  <a:lnTo>
                    <a:pt x="1671" y="2289"/>
                  </a:lnTo>
                  <a:lnTo>
                    <a:pt x="1680" y="2274"/>
                  </a:lnTo>
                  <a:lnTo>
                    <a:pt x="1685" y="2256"/>
                  </a:lnTo>
                  <a:lnTo>
                    <a:pt x="1682" y="2236"/>
                  </a:lnTo>
                  <a:lnTo>
                    <a:pt x="1675" y="2219"/>
                  </a:lnTo>
                  <a:lnTo>
                    <a:pt x="1662" y="2205"/>
                  </a:lnTo>
                  <a:lnTo>
                    <a:pt x="1647" y="2195"/>
                  </a:lnTo>
                  <a:lnTo>
                    <a:pt x="1627" y="2191"/>
                  </a:lnTo>
                  <a:lnTo>
                    <a:pt x="1523" y="2182"/>
                  </a:lnTo>
                  <a:lnTo>
                    <a:pt x="1419" y="2167"/>
                  </a:lnTo>
                  <a:lnTo>
                    <a:pt x="1316" y="2150"/>
                  </a:lnTo>
                  <a:lnTo>
                    <a:pt x="1317" y="2142"/>
                  </a:lnTo>
                  <a:lnTo>
                    <a:pt x="1318" y="2134"/>
                  </a:lnTo>
                  <a:lnTo>
                    <a:pt x="1314" y="2093"/>
                  </a:lnTo>
                  <a:lnTo>
                    <a:pt x="1304" y="2053"/>
                  </a:lnTo>
                  <a:lnTo>
                    <a:pt x="1289" y="2017"/>
                  </a:lnTo>
                  <a:lnTo>
                    <a:pt x="1266" y="1982"/>
                  </a:lnTo>
                  <a:lnTo>
                    <a:pt x="1240" y="1952"/>
                  </a:lnTo>
                  <a:lnTo>
                    <a:pt x="1210" y="1927"/>
                  </a:lnTo>
                  <a:lnTo>
                    <a:pt x="1177" y="1906"/>
                  </a:lnTo>
                  <a:lnTo>
                    <a:pt x="1140" y="1890"/>
                  </a:lnTo>
                  <a:lnTo>
                    <a:pt x="1102" y="1883"/>
                  </a:lnTo>
                  <a:lnTo>
                    <a:pt x="1061" y="1880"/>
                  </a:lnTo>
                  <a:lnTo>
                    <a:pt x="1054" y="1880"/>
                  </a:lnTo>
                  <a:lnTo>
                    <a:pt x="1030" y="1879"/>
                  </a:lnTo>
                  <a:lnTo>
                    <a:pt x="1004" y="1874"/>
                  </a:lnTo>
                  <a:lnTo>
                    <a:pt x="979" y="1866"/>
                  </a:lnTo>
                  <a:lnTo>
                    <a:pt x="955" y="1855"/>
                  </a:lnTo>
                  <a:lnTo>
                    <a:pt x="932" y="1843"/>
                  </a:lnTo>
                  <a:lnTo>
                    <a:pt x="915" y="1829"/>
                  </a:lnTo>
                  <a:lnTo>
                    <a:pt x="900" y="1815"/>
                  </a:lnTo>
                  <a:lnTo>
                    <a:pt x="891" y="1800"/>
                  </a:lnTo>
                  <a:lnTo>
                    <a:pt x="873" y="1763"/>
                  </a:lnTo>
                  <a:lnTo>
                    <a:pt x="851" y="1728"/>
                  </a:lnTo>
                  <a:lnTo>
                    <a:pt x="825" y="1697"/>
                  </a:lnTo>
                  <a:lnTo>
                    <a:pt x="796" y="1672"/>
                  </a:lnTo>
                  <a:lnTo>
                    <a:pt x="764" y="1652"/>
                  </a:lnTo>
                  <a:lnTo>
                    <a:pt x="731" y="1636"/>
                  </a:lnTo>
                  <a:lnTo>
                    <a:pt x="695" y="1625"/>
                  </a:lnTo>
                  <a:lnTo>
                    <a:pt x="658" y="1621"/>
                  </a:lnTo>
                  <a:lnTo>
                    <a:pt x="621" y="1623"/>
                  </a:lnTo>
                  <a:lnTo>
                    <a:pt x="582" y="1630"/>
                  </a:lnTo>
                  <a:lnTo>
                    <a:pt x="551" y="1641"/>
                  </a:lnTo>
                  <a:lnTo>
                    <a:pt x="522" y="1656"/>
                  </a:lnTo>
                  <a:lnTo>
                    <a:pt x="494" y="1675"/>
                  </a:lnTo>
                  <a:lnTo>
                    <a:pt x="469" y="1699"/>
                  </a:lnTo>
                  <a:lnTo>
                    <a:pt x="447" y="1724"/>
                  </a:lnTo>
                  <a:lnTo>
                    <a:pt x="385" y="1661"/>
                  </a:lnTo>
                  <a:lnTo>
                    <a:pt x="329" y="1594"/>
                  </a:lnTo>
                  <a:lnTo>
                    <a:pt x="278" y="1523"/>
                  </a:lnTo>
                  <a:lnTo>
                    <a:pt x="267" y="1511"/>
                  </a:lnTo>
                  <a:lnTo>
                    <a:pt x="253" y="1502"/>
                  </a:lnTo>
                  <a:lnTo>
                    <a:pt x="239" y="1498"/>
                  </a:lnTo>
                  <a:lnTo>
                    <a:pt x="223" y="1497"/>
                  </a:lnTo>
                  <a:close/>
                  <a:moveTo>
                    <a:pt x="1825" y="793"/>
                  </a:moveTo>
                  <a:lnTo>
                    <a:pt x="1755" y="795"/>
                  </a:lnTo>
                  <a:lnTo>
                    <a:pt x="1689" y="802"/>
                  </a:lnTo>
                  <a:lnTo>
                    <a:pt x="1624" y="812"/>
                  </a:lnTo>
                  <a:lnTo>
                    <a:pt x="1562" y="826"/>
                  </a:lnTo>
                  <a:lnTo>
                    <a:pt x="1503" y="844"/>
                  </a:lnTo>
                  <a:lnTo>
                    <a:pt x="1448" y="865"/>
                  </a:lnTo>
                  <a:lnTo>
                    <a:pt x="1397" y="889"/>
                  </a:lnTo>
                  <a:lnTo>
                    <a:pt x="1349" y="916"/>
                  </a:lnTo>
                  <a:lnTo>
                    <a:pt x="1306" y="947"/>
                  </a:lnTo>
                  <a:lnTo>
                    <a:pt x="1269" y="979"/>
                  </a:lnTo>
                  <a:lnTo>
                    <a:pt x="1235" y="1015"/>
                  </a:lnTo>
                  <a:lnTo>
                    <a:pt x="1208" y="1052"/>
                  </a:lnTo>
                  <a:lnTo>
                    <a:pt x="1186" y="1091"/>
                  </a:lnTo>
                  <a:lnTo>
                    <a:pt x="1169" y="1132"/>
                  </a:lnTo>
                  <a:lnTo>
                    <a:pt x="1159" y="1175"/>
                  </a:lnTo>
                  <a:lnTo>
                    <a:pt x="1156" y="1220"/>
                  </a:lnTo>
                  <a:lnTo>
                    <a:pt x="1159" y="1265"/>
                  </a:lnTo>
                  <a:lnTo>
                    <a:pt x="1170" y="1309"/>
                  </a:lnTo>
                  <a:lnTo>
                    <a:pt x="1188" y="1352"/>
                  </a:lnTo>
                  <a:lnTo>
                    <a:pt x="1211" y="1393"/>
                  </a:lnTo>
                  <a:lnTo>
                    <a:pt x="1241" y="1431"/>
                  </a:lnTo>
                  <a:lnTo>
                    <a:pt x="1276" y="1467"/>
                  </a:lnTo>
                  <a:lnTo>
                    <a:pt x="1317" y="1500"/>
                  </a:lnTo>
                  <a:lnTo>
                    <a:pt x="1363" y="1530"/>
                  </a:lnTo>
                  <a:lnTo>
                    <a:pt x="1412" y="1558"/>
                  </a:lnTo>
                  <a:lnTo>
                    <a:pt x="1468" y="1582"/>
                  </a:lnTo>
                  <a:lnTo>
                    <a:pt x="1526" y="1602"/>
                  </a:lnTo>
                  <a:lnTo>
                    <a:pt x="1588" y="1620"/>
                  </a:lnTo>
                  <a:lnTo>
                    <a:pt x="1652" y="1632"/>
                  </a:lnTo>
                  <a:lnTo>
                    <a:pt x="1672" y="1635"/>
                  </a:lnTo>
                  <a:lnTo>
                    <a:pt x="1706" y="1640"/>
                  </a:lnTo>
                  <a:lnTo>
                    <a:pt x="1738" y="1643"/>
                  </a:lnTo>
                  <a:lnTo>
                    <a:pt x="1763" y="1644"/>
                  </a:lnTo>
                  <a:lnTo>
                    <a:pt x="1825" y="1646"/>
                  </a:lnTo>
                  <a:lnTo>
                    <a:pt x="1887" y="1644"/>
                  </a:lnTo>
                  <a:lnTo>
                    <a:pt x="1912" y="1643"/>
                  </a:lnTo>
                  <a:lnTo>
                    <a:pt x="1944" y="1640"/>
                  </a:lnTo>
                  <a:lnTo>
                    <a:pt x="1978" y="1635"/>
                  </a:lnTo>
                  <a:lnTo>
                    <a:pt x="1998" y="1632"/>
                  </a:lnTo>
                  <a:lnTo>
                    <a:pt x="2062" y="1620"/>
                  </a:lnTo>
                  <a:lnTo>
                    <a:pt x="2124" y="1602"/>
                  </a:lnTo>
                  <a:lnTo>
                    <a:pt x="2182" y="1582"/>
                  </a:lnTo>
                  <a:lnTo>
                    <a:pt x="2238" y="1558"/>
                  </a:lnTo>
                  <a:lnTo>
                    <a:pt x="2287" y="1530"/>
                  </a:lnTo>
                  <a:lnTo>
                    <a:pt x="2333" y="1500"/>
                  </a:lnTo>
                  <a:lnTo>
                    <a:pt x="2374" y="1467"/>
                  </a:lnTo>
                  <a:lnTo>
                    <a:pt x="2409" y="1431"/>
                  </a:lnTo>
                  <a:lnTo>
                    <a:pt x="2439" y="1393"/>
                  </a:lnTo>
                  <a:lnTo>
                    <a:pt x="2462" y="1352"/>
                  </a:lnTo>
                  <a:lnTo>
                    <a:pt x="2480" y="1309"/>
                  </a:lnTo>
                  <a:lnTo>
                    <a:pt x="2491" y="1265"/>
                  </a:lnTo>
                  <a:lnTo>
                    <a:pt x="2494" y="1220"/>
                  </a:lnTo>
                  <a:lnTo>
                    <a:pt x="2491" y="1175"/>
                  </a:lnTo>
                  <a:lnTo>
                    <a:pt x="2481" y="1132"/>
                  </a:lnTo>
                  <a:lnTo>
                    <a:pt x="2464" y="1091"/>
                  </a:lnTo>
                  <a:lnTo>
                    <a:pt x="2442" y="1052"/>
                  </a:lnTo>
                  <a:lnTo>
                    <a:pt x="2415" y="1015"/>
                  </a:lnTo>
                  <a:lnTo>
                    <a:pt x="2381" y="979"/>
                  </a:lnTo>
                  <a:lnTo>
                    <a:pt x="2344" y="947"/>
                  </a:lnTo>
                  <a:lnTo>
                    <a:pt x="2301" y="916"/>
                  </a:lnTo>
                  <a:lnTo>
                    <a:pt x="2253" y="889"/>
                  </a:lnTo>
                  <a:lnTo>
                    <a:pt x="2202" y="865"/>
                  </a:lnTo>
                  <a:lnTo>
                    <a:pt x="2147" y="844"/>
                  </a:lnTo>
                  <a:lnTo>
                    <a:pt x="2088" y="826"/>
                  </a:lnTo>
                  <a:lnTo>
                    <a:pt x="2026" y="812"/>
                  </a:lnTo>
                  <a:lnTo>
                    <a:pt x="1961" y="802"/>
                  </a:lnTo>
                  <a:lnTo>
                    <a:pt x="1895" y="795"/>
                  </a:lnTo>
                  <a:lnTo>
                    <a:pt x="1825" y="793"/>
                  </a:lnTo>
                  <a:close/>
                  <a:moveTo>
                    <a:pt x="1795" y="0"/>
                  </a:moveTo>
                  <a:lnTo>
                    <a:pt x="1908" y="3"/>
                  </a:lnTo>
                  <a:lnTo>
                    <a:pt x="2020" y="10"/>
                  </a:lnTo>
                  <a:lnTo>
                    <a:pt x="2129" y="23"/>
                  </a:lnTo>
                  <a:lnTo>
                    <a:pt x="2236" y="39"/>
                  </a:lnTo>
                  <a:lnTo>
                    <a:pt x="2340" y="61"/>
                  </a:lnTo>
                  <a:lnTo>
                    <a:pt x="2442" y="87"/>
                  </a:lnTo>
                  <a:lnTo>
                    <a:pt x="2542" y="117"/>
                  </a:lnTo>
                  <a:lnTo>
                    <a:pt x="2638" y="151"/>
                  </a:lnTo>
                  <a:lnTo>
                    <a:pt x="2730" y="189"/>
                  </a:lnTo>
                  <a:lnTo>
                    <a:pt x="2819" y="230"/>
                  </a:lnTo>
                  <a:lnTo>
                    <a:pt x="2905" y="275"/>
                  </a:lnTo>
                  <a:lnTo>
                    <a:pt x="2985" y="324"/>
                  </a:lnTo>
                  <a:lnTo>
                    <a:pt x="3063" y="376"/>
                  </a:lnTo>
                  <a:lnTo>
                    <a:pt x="3136" y="430"/>
                  </a:lnTo>
                  <a:lnTo>
                    <a:pt x="3204" y="489"/>
                  </a:lnTo>
                  <a:lnTo>
                    <a:pt x="3267" y="550"/>
                  </a:lnTo>
                  <a:lnTo>
                    <a:pt x="3326" y="613"/>
                  </a:lnTo>
                  <a:lnTo>
                    <a:pt x="3379" y="679"/>
                  </a:lnTo>
                  <a:lnTo>
                    <a:pt x="3427" y="747"/>
                  </a:lnTo>
                  <a:lnTo>
                    <a:pt x="3469" y="818"/>
                  </a:lnTo>
                  <a:lnTo>
                    <a:pt x="3504" y="892"/>
                  </a:lnTo>
                  <a:lnTo>
                    <a:pt x="3534" y="966"/>
                  </a:lnTo>
                  <a:lnTo>
                    <a:pt x="3558" y="1042"/>
                  </a:lnTo>
                  <a:lnTo>
                    <a:pt x="3575" y="1120"/>
                  </a:lnTo>
                  <a:lnTo>
                    <a:pt x="3586" y="1200"/>
                  </a:lnTo>
                  <a:lnTo>
                    <a:pt x="3589" y="1281"/>
                  </a:lnTo>
                  <a:lnTo>
                    <a:pt x="3589" y="1829"/>
                  </a:lnTo>
                  <a:lnTo>
                    <a:pt x="3586" y="1910"/>
                  </a:lnTo>
                  <a:lnTo>
                    <a:pt x="3575" y="1989"/>
                  </a:lnTo>
                  <a:lnTo>
                    <a:pt x="3558" y="2068"/>
                  </a:lnTo>
                  <a:lnTo>
                    <a:pt x="3534" y="2144"/>
                  </a:lnTo>
                  <a:lnTo>
                    <a:pt x="3504" y="2218"/>
                  </a:lnTo>
                  <a:lnTo>
                    <a:pt x="3469" y="2292"/>
                  </a:lnTo>
                  <a:lnTo>
                    <a:pt x="3427" y="2362"/>
                  </a:lnTo>
                  <a:lnTo>
                    <a:pt x="3379" y="2430"/>
                  </a:lnTo>
                  <a:lnTo>
                    <a:pt x="3326" y="2497"/>
                  </a:lnTo>
                  <a:lnTo>
                    <a:pt x="3267" y="2560"/>
                  </a:lnTo>
                  <a:lnTo>
                    <a:pt x="3204" y="2621"/>
                  </a:lnTo>
                  <a:lnTo>
                    <a:pt x="3136" y="2679"/>
                  </a:lnTo>
                  <a:lnTo>
                    <a:pt x="3063" y="2734"/>
                  </a:lnTo>
                  <a:lnTo>
                    <a:pt x="2985" y="2786"/>
                  </a:lnTo>
                  <a:lnTo>
                    <a:pt x="2905" y="2835"/>
                  </a:lnTo>
                  <a:lnTo>
                    <a:pt x="2819" y="2880"/>
                  </a:lnTo>
                  <a:lnTo>
                    <a:pt x="2730" y="2921"/>
                  </a:lnTo>
                  <a:lnTo>
                    <a:pt x="2638" y="2959"/>
                  </a:lnTo>
                  <a:lnTo>
                    <a:pt x="2542" y="2993"/>
                  </a:lnTo>
                  <a:lnTo>
                    <a:pt x="2442" y="3023"/>
                  </a:lnTo>
                  <a:lnTo>
                    <a:pt x="2340" y="3049"/>
                  </a:lnTo>
                  <a:lnTo>
                    <a:pt x="2236" y="3071"/>
                  </a:lnTo>
                  <a:lnTo>
                    <a:pt x="2129" y="3087"/>
                  </a:lnTo>
                  <a:lnTo>
                    <a:pt x="2020" y="3100"/>
                  </a:lnTo>
                  <a:lnTo>
                    <a:pt x="1908" y="3107"/>
                  </a:lnTo>
                  <a:lnTo>
                    <a:pt x="1795" y="3110"/>
                  </a:lnTo>
                  <a:lnTo>
                    <a:pt x="1681" y="3107"/>
                  </a:lnTo>
                  <a:lnTo>
                    <a:pt x="1570" y="3100"/>
                  </a:lnTo>
                  <a:lnTo>
                    <a:pt x="1460" y="3087"/>
                  </a:lnTo>
                  <a:lnTo>
                    <a:pt x="1354" y="3071"/>
                  </a:lnTo>
                  <a:lnTo>
                    <a:pt x="1249" y="3049"/>
                  </a:lnTo>
                  <a:lnTo>
                    <a:pt x="1147" y="3023"/>
                  </a:lnTo>
                  <a:lnTo>
                    <a:pt x="1047" y="2993"/>
                  </a:lnTo>
                  <a:lnTo>
                    <a:pt x="951" y="2960"/>
                  </a:lnTo>
                  <a:lnTo>
                    <a:pt x="859" y="2921"/>
                  </a:lnTo>
                  <a:lnTo>
                    <a:pt x="770" y="2880"/>
                  </a:lnTo>
                  <a:lnTo>
                    <a:pt x="685" y="2835"/>
                  </a:lnTo>
                  <a:lnTo>
                    <a:pt x="604" y="2786"/>
                  </a:lnTo>
                  <a:lnTo>
                    <a:pt x="526" y="2734"/>
                  </a:lnTo>
                  <a:lnTo>
                    <a:pt x="453" y="2679"/>
                  </a:lnTo>
                  <a:lnTo>
                    <a:pt x="385" y="2621"/>
                  </a:lnTo>
                  <a:lnTo>
                    <a:pt x="322" y="2560"/>
                  </a:lnTo>
                  <a:lnTo>
                    <a:pt x="263" y="2497"/>
                  </a:lnTo>
                  <a:lnTo>
                    <a:pt x="210" y="2430"/>
                  </a:lnTo>
                  <a:lnTo>
                    <a:pt x="163" y="2362"/>
                  </a:lnTo>
                  <a:lnTo>
                    <a:pt x="121" y="2292"/>
                  </a:lnTo>
                  <a:lnTo>
                    <a:pt x="85" y="2218"/>
                  </a:lnTo>
                  <a:lnTo>
                    <a:pt x="55" y="2144"/>
                  </a:lnTo>
                  <a:lnTo>
                    <a:pt x="31" y="2068"/>
                  </a:lnTo>
                  <a:lnTo>
                    <a:pt x="14" y="1990"/>
                  </a:lnTo>
                  <a:lnTo>
                    <a:pt x="3" y="1910"/>
                  </a:lnTo>
                  <a:lnTo>
                    <a:pt x="0" y="1829"/>
                  </a:lnTo>
                  <a:lnTo>
                    <a:pt x="0" y="1281"/>
                  </a:lnTo>
                  <a:lnTo>
                    <a:pt x="3" y="1200"/>
                  </a:lnTo>
                  <a:lnTo>
                    <a:pt x="14" y="1120"/>
                  </a:lnTo>
                  <a:lnTo>
                    <a:pt x="31" y="1042"/>
                  </a:lnTo>
                  <a:lnTo>
                    <a:pt x="55" y="966"/>
                  </a:lnTo>
                  <a:lnTo>
                    <a:pt x="85" y="892"/>
                  </a:lnTo>
                  <a:lnTo>
                    <a:pt x="121" y="818"/>
                  </a:lnTo>
                  <a:lnTo>
                    <a:pt x="163" y="747"/>
                  </a:lnTo>
                  <a:lnTo>
                    <a:pt x="210" y="679"/>
                  </a:lnTo>
                  <a:lnTo>
                    <a:pt x="263" y="613"/>
                  </a:lnTo>
                  <a:lnTo>
                    <a:pt x="322" y="550"/>
                  </a:lnTo>
                  <a:lnTo>
                    <a:pt x="385" y="489"/>
                  </a:lnTo>
                  <a:lnTo>
                    <a:pt x="453" y="430"/>
                  </a:lnTo>
                  <a:lnTo>
                    <a:pt x="526" y="376"/>
                  </a:lnTo>
                  <a:lnTo>
                    <a:pt x="604" y="324"/>
                  </a:lnTo>
                  <a:lnTo>
                    <a:pt x="685" y="275"/>
                  </a:lnTo>
                  <a:lnTo>
                    <a:pt x="770" y="230"/>
                  </a:lnTo>
                  <a:lnTo>
                    <a:pt x="859" y="189"/>
                  </a:lnTo>
                  <a:lnTo>
                    <a:pt x="951" y="151"/>
                  </a:lnTo>
                  <a:lnTo>
                    <a:pt x="1047" y="117"/>
                  </a:lnTo>
                  <a:lnTo>
                    <a:pt x="1147" y="87"/>
                  </a:lnTo>
                  <a:lnTo>
                    <a:pt x="1249" y="61"/>
                  </a:lnTo>
                  <a:lnTo>
                    <a:pt x="1354" y="39"/>
                  </a:lnTo>
                  <a:lnTo>
                    <a:pt x="1460" y="23"/>
                  </a:lnTo>
                  <a:lnTo>
                    <a:pt x="1570" y="10"/>
                  </a:lnTo>
                  <a:lnTo>
                    <a:pt x="1681" y="3"/>
                  </a:lnTo>
                  <a:lnTo>
                    <a:pt x="17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94"/>
            <p:cNvSpPr>
              <a:spLocks/>
            </p:cNvSpPr>
            <p:nvPr/>
          </p:nvSpPr>
          <p:spPr bwMode="auto">
            <a:xfrm>
              <a:off x="1689100" y="6118225"/>
              <a:ext cx="60325" cy="34925"/>
            </a:xfrm>
            <a:custGeom>
              <a:avLst/>
              <a:gdLst>
                <a:gd name="T0" fmla="*/ 68 w 379"/>
                <a:gd name="T1" fmla="*/ 0 h 216"/>
                <a:gd name="T2" fmla="*/ 83 w 379"/>
                <a:gd name="T3" fmla="*/ 3 h 216"/>
                <a:gd name="T4" fmla="*/ 97 w 379"/>
                <a:gd name="T5" fmla="*/ 11 h 216"/>
                <a:gd name="T6" fmla="*/ 108 w 379"/>
                <a:gd name="T7" fmla="*/ 22 h 216"/>
                <a:gd name="T8" fmla="*/ 111 w 379"/>
                <a:gd name="T9" fmla="*/ 25 h 216"/>
                <a:gd name="T10" fmla="*/ 117 w 379"/>
                <a:gd name="T11" fmla="*/ 31 h 216"/>
                <a:gd name="T12" fmla="*/ 126 w 379"/>
                <a:gd name="T13" fmla="*/ 40 h 216"/>
                <a:gd name="T14" fmla="*/ 138 w 379"/>
                <a:gd name="T15" fmla="*/ 50 h 216"/>
                <a:gd name="T16" fmla="*/ 153 w 379"/>
                <a:gd name="T17" fmla="*/ 61 h 216"/>
                <a:gd name="T18" fmla="*/ 172 w 379"/>
                <a:gd name="T19" fmla="*/ 71 h 216"/>
                <a:gd name="T20" fmla="*/ 193 w 379"/>
                <a:gd name="T21" fmla="*/ 81 h 216"/>
                <a:gd name="T22" fmla="*/ 219 w 379"/>
                <a:gd name="T23" fmla="*/ 87 h 216"/>
                <a:gd name="T24" fmla="*/ 245 w 379"/>
                <a:gd name="T25" fmla="*/ 93 h 216"/>
                <a:gd name="T26" fmla="*/ 276 w 379"/>
                <a:gd name="T27" fmla="*/ 94 h 216"/>
                <a:gd name="T28" fmla="*/ 309 w 379"/>
                <a:gd name="T29" fmla="*/ 91 h 216"/>
                <a:gd name="T30" fmla="*/ 329 w 379"/>
                <a:gd name="T31" fmla="*/ 91 h 216"/>
                <a:gd name="T32" fmla="*/ 347 w 379"/>
                <a:gd name="T33" fmla="*/ 97 h 216"/>
                <a:gd name="T34" fmla="*/ 361 w 379"/>
                <a:gd name="T35" fmla="*/ 107 h 216"/>
                <a:gd name="T36" fmla="*/ 372 w 379"/>
                <a:gd name="T37" fmla="*/ 123 h 216"/>
                <a:gd name="T38" fmla="*/ 379 w 379"/>
                <a:gd name="T39" fmla="*/ 142 h 216"/>
                <a:gd name="T40" fmla="*/ 379 w 379"/>
                <a:gd name="T41" fmla="*/ 162 h 216"/>
                <a:gd name="T42" fmla="*/ 374 w 379"/>
                <a:gd name="T43" fmla="*/ 179 h 216"/>
                <a:gd name="T44" fmla="*/ 363 w 379"/>
                <a:gd name="T45" fmla="*/ 194 h 216"/>
                <a:gd name="T46" fmla="*/ 347 w 379"/>
                <a:gd name="T47" fmla="*/ 205 h 216"/>
                <a:gd name="T48" fmla="*/ 328 w 379"/>
                <a:gd name="T49" fmla="*/ 211 h 216"/>
                <a:gd name="T50" fmla="*/ 298 w 379"/>
                <a:gd name="T51" fmla="*/ 215 h 216"/>
                <a:gd name="T52" fmla="*/ 270 w 379"/>
                <a:gd name="T53" fmla="*/ 216 h 216"/>
                <a:gd name="T54" fmla="*/ 231 w 379"/>
                <a:gd name="T55" fmla="*/ 214 h 216"/>
                <a:gd name="T56" fmla="*/ 194 w 379"/>
                <a:gd name="T57" fmla="*/ 208 h 216"/>
                <a:gd name="T58" fmla="*/ 161 w 379"/>
                <a:gd name="T59" fmla="*/ 198 h 216"/>
                <a:gd name="T60" fmla="*/ 131 w 379"/>
                <a:gd name="T61" fmla="*/ 187 h 216"/>
                <a:gd name="T62" fmla="*/ 105 w 379"/>
                <a:gd name="T63" fmla="*/ 173 h 216"/>
                <a:gd name="T64" fmla="*/ 82 w 379"/>
                <a:gd name="T65" fmla="*/ 158 h 216"/>
                <a:gd name="T66" fmla="*/ 62 w 379"/>
                <a:gd name="T67" fmla="*/ 144 h 216"/>
                <a:gd name="T68" fmla="*/ 45 w 379"/>
                <a:gd name="T69" fmla="*/ 130 h 216"/>
                <a:gd name="T70" fmla="*/ 32 w 379"/>
                <a:gd name="T71" fmla="*/ 118 h 216"/>
                <a:gd name="T72" fmla="*/ 22 w 379"/>
                <a:gd name="T73" fmla="*/ 108 h 216"/>
                <a:gd name="T74" fmla="*/ 15 w 379"/>
                <a:gd name="T75" fmla="*/ 101 h 216"/>
                <a:gd name="T76" fmla="*/ 13 w 379"/>
                <a:gd name="T77" fmla="*/ 97 h 216"/>
                <a:gd name="T78" fmla="*/ 4 w 379"/>
                <a:gd name="T79" fmla="*/ 83 h 216"/>
                <a:gd name="T80" fmla="*/ 1 w 379"/>
                <a:gd name="T81" fmla="*/ 67 h 216"/>
                <a:gd name="T82" fmla="*/ 0 w 379"/>
                <a:gd name="T83" fmla="*/ 52 h 216"/>
                <a:gd name="T84" fmla="*/ 4 w 379"/>
                <a:gd name="T85" fmla="*/ 37 h 216"/>
                <a:gd name="T86" fmla="*/ 12 w 379"/>
                <a:gd name="T87" fmla="*/ 23 h 216"/>
                <a:gd name="T88" fmla="*/ 23 w 379"/>
                <a:gd name="T89" fmla="*/ 12 h 216"/>
                <a:gd name="T90" fmla="*/ 37 w 379"/>
                <a:gd name="T91" fmla="*/ 3 h 216"/>
                <a:gd name="T92" fmla="*/ 53 w 379"/>
                <a:gd name="T93" fmla="*/ 0 h 216"/>
                <a:gd name="T94" fmla="*/ 68 w 379"/>
                <a:gd name="T9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79" h="216">
                  <a:moveTo>
                    <a:pt x="68" y="0"/>
                  </a:moveTo>
                  <a:lnTo>
                    <a:pt x="83" y="3"/>
                  </a:lnTo>
                  <a:lnTo>
                    <a:pt x="97" y="11"/>
                  </a:lnTo>
                  <a:lnTo>
                    <a:pt x="108" y="22"/>
                  </a:lnTo>
                  <a:lnTo>
                    <a:pt x="111" y="25"/>
                  </a:lnTo>
                  <a:lnTo>
                    <a:pt x="117" y="31"/>
                  </a:lnTo>
                  <a:lnTo>
                    <a:pt x="126" y="40"/>
                  </a:lnTo>
                  <a:lnTo>
                    <a:pt x="138" y="50"/>
                  </a:lnTo>
                  <a:lnTo>
                    <a:pt x="153" y="61"/>
                  </a:lnTo>
                  <a:lnTo>
                    <a:pt x="172" y="71"/>
                  </a:lnTo>
                  <a:lnTo>
                    <a:pt x="193" y="81"/>
                  </a:lnTo>
                  <a:lnTo>
                    <a:pt x="219" y="87"/>
                  </a:lnTo>
                  <a:lnTo>
                    <a:pt x="245" y="93"/>
                  </a:lnTo>
                  <a:lnTo>
                    <a:pt x="276" y="94"/>
                  </a:lnTo>
                  <a:lnTo>
                    <a:pt x="309" y="91"/>
                  </a:lnTo>
                  <a:lnTo>
                    <a:pt x="329" y="91"/>
                  </a:lnTo>
                  <a:lnTo>
                    <a:pt x="347" y="97"/>
                  </a:lnTo>
                  <a:lnTo>
                    <a:pt x="361" y="107"/>
                  </a:lnTo>
                  <a:lnTo>
                    <a:pt x="372" y="123"/>
                  </a:lnTo>
                  <a:lnTo>
                    <a:pt x="379" y="142"/>
                  </a:lnTo>
                  <a:lnTo>
                    <a:pt x="379" y="162"/>
                  </a:lnTo>
                  <a:lnTo>
                    <a:pt x="374" y="179"/>
                  </a:lnTo>
                  <a:lnTo>
                    <a:pt x="363" y="194"/>
                  </a:lnTo>
                  <a:lnTo>
                    <a:pt x="347" y="205"/>
                  </a:lnTo>
                  <a:lnTo>
                    <a:pt x="328" y="211"/>
                  </a:lnTo>
                  <a:lnTo>
                    <a:pt x="298" y="215"/>
                  </a:lnTo>
                  <a:lnTo>
                    <a:pt x="270" y="216"/>
                  </a:lnTo>
                  <a:lnTo>
                    <a:pt x="231" y="214"/>
                  </a:lnTo>
                  <a:lnTo>
                    <a:pt x="194" y="208"/>
                  </a:lnTo>
                  <a:lnTo>
                    <a:pt x="161" y="198"/>
                  </a:lnTo>
                  <a:lnTo>
                    <a:pt x="131" y="187"/>
                  </a:lnTo>
                  <a:lnTo>
                    <a:pt x="105" y="173"/>
                  </a:lnTo>
                  <a:lnTo>
                    <a:pt x="82" y="158"/>
                  </a:lnTo>
                  <a:lnTo>
                    <a:pt x="62" y="144"/>
                  </a:lnTo>
                  <a:lnTo>
                    <a:pt x="45" y="130"/>
                  </a:lnTo>
                  <a:lnTo>
                    <a:pt x="32" y="118"/>
                  </a:lnTo>
                  <a:lnTo>
                    <a:pt x="22" y="108"/>
                  </a:lnTo>
                  <a:lnTo>
                    <a:pt x="15" y="101"/>
                  </a:lnTo>
                  <a:lnTo>
                    <a:pt x="13" y="97"/>
                  </a:lnTo>
                  <a:lnTo>
                    <a:pt x="4" y="83"/>
                  </a:lnTo>
                  <a:lnTo>
                    <a:pt x="1" y="67"/>
                  </a:lnTo>
                  <a:lnTo>
                    <a:pt x="0" y="52"/>
                  </a:lnTo>
                  <a:lnTo>
                    <a:pt x="4" y="37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7" y="3"/>
                  </a:lnTo>
                  <a:lnTo>
                    <a:pt x="53" y="0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" name="Group 173"/>
          <p:cNvGrpSpPr/>
          <p:nvPr/>
        </p:nvGrpSpPr>
        <p:grpSpPr>
          <a:xfrm>
            <a:off x="3666894" y="4413020"/>
            <a:ext cx="563563" cy="500063"/>
            <a:chOff x="684213" y="5800726"/>
            <a:chExt cx="563563" cy="500063"/>
          </a:xfrm>
          <a:solidFill>
            <a:srgbClr val="000000"/>
          </a:solidFill>
        </p:grpSpPr>
        <p:sp>
          <p:nvSpPr>
            <p:cNvPr id="25" name="Freeform 99"/>
            <p:cNvSpPr>
              <a:spLocks/>
            </p:cNvSpPr>
            <p:nvPr/>
          </p:nvSpPr>
          <p:spPr bwMode="auto">
            <a:xfrm>
              <a:off x="863601" y="5940426"/>
              <a:ext cx="195263" cy="74613"/>
            </a:xfrm>
            <a:custGeom>
              <a:avLst/>
              <a:gdLst>
                <a:gd name="T0" fmla="*/ 614 w 1226"/>
                <a:gd name="T1" fmla="*/ 0 h 468"/>
                <a:gd name="T2" fmla="*/ 680 w 1226"/>
                <a:gd name="T3" fmla="*/ 2 h 468"/>
                <a:gd name="T4" fmla="*/ 744 w 1226"/>
                <a:gd name="T5" fmla="*/ 9 h 468"/>
                <a:gd name="T6" fmla="*/ 807 w 1226"/>
                <a:gd name="T7" fmla="*/ 19 h 468"/>
                <a:gd name="T8" fmla="*/ 867 w 1226"/>
                <a:gd name="T9" fmla="*/ 33 h 468"/>
                <a:gd name="T10" fmla="*/ 922 w 1226"/>
                <a:gd name="T11" fmla="*/ 50 h 468"/>
                <a:gd name="T12" fmla="*/ 975 w 1226"/>
                <a:gd name="T13" fmla="*/ 70 h 468"/>
                <a:gd name="T14" fmla="*/ 1024 w 1226"/>
                <a:gd name="T15" fmla="*/ 94 h 468"/>
                <a:gd name="T16" fmla="*/ 1068 w 1226"/>
                <a:gd name="T17" fmla="*/ 120 h 468"/>
                <a:gd name="T18" fmla="*/ 1108 w 1226"/>
                <a:gd name="T19" fmla="*/ 149 h 468"/>
                <a:gd name="T20" fmla="*/ 1143 w 1226"/>
                <a:gd name="T21" fmla="*/ 181 h 468"/>
                <a:gd name="T22" fmla="*/ 1171 w 1226"/>
                <a:gd name="T23" fmla="*/ 214 h 468"/>
                <a:gd name="T24" fmla="*/ 1195 w 1226"/>
                <a:gd name="T25" fmla="*/ 249 h 468"/>
                <a:gd name="T26" fmla="*/ 1211 w 1226"/>
                <a:gd name="T27" fmla="*/ 286 h 468"/>
                <a:gd name="T28" fmla="*/ 1222 w 1226"/>
                <a:gd name="T29" fmla="*/ 324 h 468"/>
                <a:gd name="T30" fmla="*/ 1226 w 1226"/>
                <a:gd name="T31" fmla="*/ 364 h 468"/>
                <a:gd name="T32" fmla="*/ 1222 w 1226"/>
                <a:gd name="T33" fmla="*/ 400 h 468"/>
                <a:gd name="T34" fmla="*/ 1214 w 1226"/>
                <a:gd name="T35" fmla="*/ 434 h 468"/>
                <a:gd name="T36" fmla="*/ 1199 w 1226"/>
                <a:gd name="T37" fmla="*/ 468 h 468"/>
                <a:gd name="T38" fmla="*/ 1126 w 1226"/>
                <a:gd name="T39" fmla="*/ 439 h 468"/>
                <a:gd name="T40" fmla="*/ 1050 w 1226"/>
                <a:gd name="T41" fmla="*/ 414 h 468"/>
                <a:gd name="T42" fmla="*/ 969 w 1226"/>
                <a:gd name="T43" fmla="*/ 392 h 468"/>
                <a:gd name="T44" fmla="*/ 884 w 1226"/>
                <a:gd name="T45" fmla="*/ 375 h 468"/>
                <a:gd name="T46" fmla="*/ 797 w 1226"/>
                <a:gd name="T47" fmla="*/ 362 h 468"/>
                <a:gd name="T48" fmla="*/ 706 w 1226"/>
                <a:gd name="T49" fmla="*/ 354 h 468"/>
                <a:gd name="T50" fmla="*/ 614 w 1226"/>
                <a:gd name="T51" fmla="*/ 352 h 468"/>
                <a:gd name="T52" fmla="*/ 520 w 1226"/>
                <a:gd name="T53" fmla="*/ 354 h 468"/>
                <a:gd name="T54" fmla="*/ 429 w 1226"/>
                <a:gd name="T55" fmla="*/ 362 h 468"/>
                <a:gd name="T56" fmla="*/ 342 w 1226"/>
                <a:gd name="T57" fmla="*/ 375 h 468"/>
                <a:gd name="T58" fmla="*/ 257 w 1226"/>
                <a:gd name="T59" fmla="*/ 392 h 468"/>
                <a:gd name="T60" fmla="*/ 176 w 1226"/>
                <a:gd name="T61" fmla="*/ 414 h 468"/>
                <a:gd name="T62" fmla="*/ 100 w 1226"/>
                <a:gd name="T63" fmla="*/ 439 h 468"/>
                <a:gd name="T64" fmla="*/ 27 w 1226"/>
                <a:gd name="T65" fmla="*/ 468 h 468"/>
                <a:gd name="T66" fmla="*/ 12 w 1226"/>
                <a:gd name="T67" fmla="*/ 434 h 468"/>
                <a:gd name="T68" fmla="*/ 4 w 1226"/>
                <a:gd name="T69" fmla="*/ 400 h 468"/>
                <a:gd name="T70" fmla="*/ 0 w 1226"/>
                <a:gd name="T71" fmla="*/ 364 h 468"/>
                <a:gd name="T72" fmla="*/ 4 w 1226"/>
                <a:gd name="T73" fmla="*/ 324 h 468"/>
                <a:gd name="T74" fmla="*/ 15 w 1226"/>
                <a:gd name="T75" fmla="*/ 286 h 468"/>
                <a:gd name="T76" fmla="*/ 32 w 1226"/>
                <a:gd name="T77" fmla="*/ 249 h 468"/>
                <a:gd name="T78" fmla="*/ 55 w 1226"/>
                <a:gd name="T79" fmla="*/ 214 h 468"/>
                <a:gd name="T80" fmla="*/ 84 w 1226"/>
                <a:gd name="T81" fmla="*/ 181 h 468"/>
                <a:gd name="T82" fmla="*/ 118 w 1226"/>
                <a:gd name="T83" fmla="*/ 149 h 468"/>
                <a:gd name="T84" fmla="*/ 159 w 1226"/>
                <a:gd name="T85" fmla="*/ 120 h 468"/>
                <a:gd name="T86" fmla="*/ 202 w 1226"/>
                <a:gd name="T87" fmla="*/ 94 h 468"/>
                <a:gd name="T88" fmla="*/ 251 w 1226"/>
                <a:gd name="T89" fmla="*/ 70 h 468"/>
                <a:gd name="T90" fmla="*/ 304 w 1226"/>
                <a:gd name="T91" fmla="*/ 50 h 468"/>
                <a:gd name="T92" fmla="*/ 360 w 1226"/>
                <a:gd name="T93" fmla="*/ 33 h 468"/>
                <a:gd name="T94" fmla="*/ 419 w 1226"/>
                <a:gd name="T95" fmla="*/ 19 h 468"/>
                <a:gd name="T96" fmla="*/ 482 w 1226"/>
                <a:gd name="T97" fmla="*/ 9 h 468"/>
                <a:gd name="T98" fmla="*/ 546 w 1226"/>
                <a:gd name="T99" fmla="*/ 2 h 468"/>
                <a:gd name="T100" fmla="*/ 614 w 1226"/>
                <a:gd name="T10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26" h="468">
                  <a:moveTo>
                    <a:pt x="614" y="0"/>
                  </a:moveTo>
                  <a:lnTo>
                    <a:pt x="680" y="2"/>
                  </a:lnTo>
                  <a:lnTo>
                    <a:pt x="744" y="9"/>
                  </a:lnTo>
                  <a:lnTo>
                    <a:pt x="807" y="19"/>
                  </a:lnTo>
                  <a:lnTo>
                    <a:pt x="867" y="33"/>
                  </a:lnTo>
                  <a:lnTo>
                    <a:pt x="922" y="50"/>
                  </a:lnTo>
                  <a:lnTo>
                    <a:pt x="975" y="70"/>
                  </a:lnTo>
                  <a:lnTo>
                    <a:pt x="1024" y="94"/>
                  </a:lnTo>
                  <a:lnTo>
                    <a:pt x="1068" y="120"/>
                  </a:lnTo>
                  <a:lnTo>
                    <a:pt x="1108" y="149"/>
                  </a:lnTo>
                  <a:lnTo>
                    <a:pt x="1143" y="181"/>
                  </a:lnTo>
                  <a:lnTo>
                    <a:pt x="1171" y="214"/>
                  </a:lnTo>
                  <a:lnTo>
                    <a:pt x="1195" y="249"/>
                  </a:lnTo>
                  <a:lnTo>
                    <a:pt x="1211" y="286"/>
                  </a:lnTo>
                  <a:lnTo>
                    <a:pt x="1222" y="324"/>
                  </a:lnTo>
                  <a:lnTo>
                    <a:pt x="1226" y="364"/>
                  </a:lnTo>
                  <a:lnTo>
                    <a:pt x="1222" y="400"/>
                  </a:lnTo>
                  <a:lnTo>
                    <a:pt x="1214" y="434"/>
                  </a:lnTo>
                  <a:lnTo>
                    <a:pt x="1199" y="468"/>
                  </a:lnTo>
                  <a:lnTo>
                    <a:pt x="1126" y="439"/>
                  </a:lnTo>
                  <a:lnTo>
                    <a:pt x="1050" y="414"/>
                  </a:lnTo>
                  <a:lnTo>
                    <a:pt x="969" y="392"/>
                  </a:lnTo>
                  <a:lnTo>
                    <a:pt x="884" y="375"/>
                  </a:lnTo>
                  <a:lnTo>
                    <a:pt x="797" y="362"/>
                  </a:lnTo>
                  <a:lnTo>
                    <a:pt x="706" y="354"/>
                  </a:lnTo>
                  <a:lnTo>
                    <a:pt x="614" y="352"/>
                  </a:lnTo>
                  <a:lnTo>
                    <a:pt x="520" y="354"/>
                  </a:lnTo>
                  <a:lnTo>
                    <a:pt x="429" y="362"/>
                  </a:lnTo>
                  <a:lnTo>
                    <a:pt x="342" y="375"/>
                  </a:lnTo>
                  <a:lnTo>
                    <a:pt x="257" y="392"/>
                  </a:lnTo>
                  <a:lnTo>
                    <a:pt x="176" y="414"/>
                  </a:lnTo>
                  <a:lnTo>
                    <a:pt x="100" y="439"/>
                  </a:lnTo>
                  <a:lnTo>
                    <a:pt x="27" y="468"/>
                  </a:lnTo>
                  <a:lnTo>
                    <a:pt x="12" y="434"/>
                  </a:lnTo>
                  <a:lnTo>
                    <a:pt x="4" y="400"/>
                  </a:lnTo>
                  <a:lnTo>
                    <a:pt x="0" y="364"/>
                  </a:lnTo>
                  <a:lnTo>
                    <a:pt x="4" y="324"/>
                  </a:lnTo>
                  <a:lnTo>
                    <a:pt x="15" y="286"/>
                  </a:lnTo>
                  <a:lnTo>
                    <a:pt x="32" y="249"/>
                  </a:lnTo>
                  <a:lnTo>
                    <a:pt x="55" y="214"/>
                  </a:lnTo>
                  <a:lnTo>
                    <a:pt x="84" y="181"/>
                  </a:lnTo>
                  <a:lnTo>
                    <a:pt x="118" y="149"/>
                  </a:lnTo>
                  <a:lnTo>
                    <a:pt x="159" y="120"/>
                  </a:lnTo>
                  <a:lnTo>
                    <a:pt x="202" y="94"/>
                  </a:lnTo>
                  <a:lnTo>
                    <a:pt x="251" y="70"/>
                  </a:lnTo>
                  <a:lnTo>
                    <a:pt x="304" y="50"/>
                  </a:lnTo>
                  <a:lnTo>
                    <a:pt x="360" y="33"/>
                  </a:lnTo>
                  <a:lnTo>
                    <a:pt x="419" y="19"/>
                  </a:lnTo>
                  <a:lnTo>
                    <a:pt x="482" y="9"/>
                  </a:lnTo>
                  <a:lnTo>
                    <a:pt x="546" y="2"/>
                  </a:lnTo>
                  <a:lnTo>
                    <a:pt x="6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00"/>
            <p:cNvSpPr>
              <a:spLocks/>
            </p:cNvSpPr>
            <p:nvPr/>
          </p:nvSpPr>
          <p:spPr bwMode="auto">
            <a:xfrm>
              <a:off x="684213" y="6000751"/>
              <a:ext cx="563563" cy="300038"/>
            </a:xfrm>
            <a:custGeom>
              <a:avLst/>
              <a:gdLst>
                <a:gd name="T0" fmla="*/ 180 w 3554"/>
                <a:gd name="T1" fmla="*/ 170 h 1893"/>
                <a:gd name="T2" fmla="*/ 206 w 3554"/>
                <a:gd name="T3" fmla="*/ 249 h 1893"/>
                <a:gd name="T4" fmla="*/ 224 w 3554"/>
                <a:gd name="T5" fmla="*/ 411 h 1893"/>
                <a:gd name="T6" fmla="*/ 232 w 3554"/>
                <a:gd name="T7" fmla="*/ 571 h 1893"/>
                <a:gd name="T8" fmla="*/ 256 w 3554"/>
                <a:gd name="T9" fmla="*/ 738 h 1893"/>
                <a:gd name="T10" fmla="*/ 379 w 3554"/>
                <a:gd name="T11" fmla="*/ 862 h 1893"/>
                <a:gd name="T12" fmla="*/ 545 w 3554"/>
                <a:gd name="T13" fmla="*/ 885 h 1893"/>
                <a:gd name="T14" fmla="*/ 681 w 3554"/>
                <a:gd name="T15" fmla="*/ 911 h 1893"/>
                <a:gd name="T16" fmla="*/ 743 w 3554"/>
                <a:gd name="T17" fmla="*/ 1007 h 1893"/>
                <a:gd name="T18" fmla="*/ 801 w 3554"/>
                <a:gd name="T19" fmla="*/ 1128 h 1893"/>
                <a:gd name="T20" fmla="*/ 926 w 3554"/>
                <a:gd name="T21" fmla="*/ 1157 h 1893"/>
                <a:gd name="T22" fmla="*/ 1056 w 3554"/>
                <a:gd name="T23" fmla="*/ 1066 h 1893"/>
                <a:gd name="T24" fmla="*/ 1172 w 3554"/>
                <a:gd name="T25" fmla="*/ 996 h 1893"/>
                <a:gd name="T26" fmla="*/ 1285 w 3554"/>
                <a:gd name="T27" fmla="*/ 999 h 1893"/>
                <a:gd name="T28" fmla="*/ 1322 w 3554"/>
                <a:gd name="T29" fmla="*/ 1080 h 1893"/>
                <a:gd name="T30" fmla="*/ 1324 w 3554"/>
                <a:gd name="T31" fmla="*/ 1220 h 1893"/>
                <a:gd name="T32" fmla="*/ 1377 w 3554"/>
                <a:gd name="T33" fmla="*/ 1362 h 1893"/>
                <a:gd name="T34" fmla="*/ 1516 w 3554"/>
                <a:gd name="T35" fmla="*/ 1422 h 1893"/>
                <a:gd name="T36" fmla="*/ 1643 w 3554"/>
                <a:gd name="T37" fmla="*/ 1371 h 1893"/>
                <a:gd name="T38" fmla="*/ 1707 w 3554"/>
                <a:gd name="T39" fmla="*/ 1268 h 1893"/>
                <a:gd name="T40" fmla="*/ 1777 w 3554"/>
                <a:gd name="T41" fmla="*/ 1240 h 1893"/>
                <a:gd name="T42" fmla="*/ 1826 w 3554"/>
                <a:gd name="T43" fmla="*/ 1287 h 1893"/>
                <a:gd name="T44" fmla="*/ 1867 w 3554"/>
                <a:gd name="T45" fmla="*/ 1370 h 1893"/>
                <a:gd name="T46" fmla="*/ 1997 w 3554"/>
                <a:gd name="T47" fmla="*/ 1415 h 1893"/>
                <a:gd name="T48" fmla="*/ 2144 w 3554"/>
                <a:gd name="T49" fmla="*/ 1353 h 1893"/>
                <a:gd name="T50" fmla="*/ 2236 w 3554"/>
                <a:gd name="T51" fmla="*/ 1201 h 1893"/>
                <a:gd name="T52" fmla="*/ 2317 w 3554"/>
                <a:gd name="T53" fmla="*/ 1055 h 1893"/>
                <a:gd name="T54" fmla="*/ 2422 w 3554"/>
                <a:gd name="T55" fmla="*/ 995 h 1893"/>
                <a:gd name="T56" fmla="*/ 2517 w 3554"/>
                <a:gd name="T57" fmla="*/ 1038 h 1893"/>
                <a:gd name="T58" fmla="*/ 2589 w 3554"/>
                <a:gd name="T59" fmla="*/ 1126 h 1893"/>
                <a:gd name="T60" fmla="*/ 2703 w 3554"/>
                <a:gd name="T61" fmla="*/ 1171 h 1893"/>
                <a:gd name="T62" fmla="*/ 2810 w 3554"/>
                <a:gd name="T63" fmla="*/ 1103 h 1893"/>
                <a:gd name="T64" fmla="*/ 2839 w 3554"/>
                <a:gd name="T65" fmla="*/ 982 h 1893"/>
                <a:gd name="T66" fmla="*/ 2894 w 3554"/>
                <a:gd name="T67" fmla="*/ 863 h 1893"/>
                <a:gd name="T68" fmla="*/ 3027 w 3554"/>
                <a:gd name="T69" fmla="*/ 828 h 1893"/>
                <a:gd name="T70" fmla="*/ 3168 w 3554"/>
                <a:gd name="T71" fmla="*/ 843 h 1893"/>
                <a:gd name="T72" fmla="*/ 3250 w 3554"/>
                <a:gd name="T73" fmla="*/ 767 h 1893"/>
                <a:gd name="T74" fmla="*/ 3281 w 3554"/>
                <a:gd name="T75" fmla="*/ 671 h 1893"/>
                <a:gd name="T76" fmla="*/ 3315 w 3554"/>
                <a:gd name="T77" fmla="*/ 471 h 1893"/>
                <a:gd name="T78" fmla="*/ 3351 w 3554"/>
                <a:gd name="T79" fmla="*/ 294 h 1893"/>
                <a:gd name="T80" fmla="*/ 3401 w 3554"/>
                <a:gd name="T81" fmla="*/ 185 h 1893"/>
                <a:gd name="T82" fmla="*/ 3551 w 3554"/>
                <a:gd name="T83" fmla="*/ 679 h 1893"/>
                <a:gd name="T84" fmla="*/ 3434 w 3554"/>
                <a:gd name="T85" fmla="*/ 1064 h 1893"/>
                <a:gd name="T86" fmla="*/ 3171 w 3554"/>
                <a:gd name="T87" fmla="*/ 1398 h 1893"/>
                <a:gd name="T88" fmla="*/ 2789 w 3554"/>
                <a:gd name="T89" fmla="*/ 1660 h 1893"/>
                <a:gd name="T90" fmla="*/ 2314 w 3554"/>
                <a:gd name="T91" fmla="*/ 1832 h 1893"/>
                <a:gd name="T92" fmla="*/ 1773 w 3554"/>
                <a:gd name="T93" fmla="*/ 1893 h 1893"/>
                <a:gd name="T94" fmla="*/ 1227 w 3554"/>
                <a:gd name="T95" fmla="*/ 1834 h 1893"/>
                <a:gd name="T96" fmla="*/ 754 w 3554"/>
                <a:gd name="T97" fmla="*/ 1668 h 1893"/>
                <a:gd name="T98" fmla="*/ 376 w 3554"/>
                <a:gd name="T99" fmla="*/ 1413 h 1893"/>
                <a:gd name="T100" fmla="*/ 118 w 3554"/>
                <a:gd name="T101" fmla="*/ 1086 h 1893"/>
                <a:gd name="T102" fmla="*/ 4 w 3554"/>
                <a:gd name="T103" fmla="*/ 703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54" h="1893">
                  <a:moveTo>
                    <a:pt x="1" y="0"/>
                  </a:moveTo>
                  <a:lnTo>
                    <a:pt x="176" y="166"/>
                  </a:lnTo>
                  <a:lnTo>
                    <a:pt x="178" y="168"/>
                  </a:lnTo>
                  <a:lnTo>
                    <a:pt x="179" y="169"/>
                  </a:lnTo>
                  <a:lnTo>
                    <a:pt x="180" y="170"/>
                  </a:lnTo>
                  <a:lnTo>
                    <a:pt x="182" y="171"/>
                  </a:lnTo>
                  <a:lnTo>
                    <a:pt x="189" y="183"/>
                  </a:lnTo>
                  <a:lnTo>
                    <a:pt x="195" y="200"/>
                  </a:lnTo>
                  <a:lnTo>
                    <a:pt x="202" y="222"/>
                  </a:lnTo>
                  <a:lnTo>
                    <a:pt x="206" y="249"/>
                  </a:lnTo>
                  <a:lnTo>
                    <a:pt x="212" y="278"/>
                  </a:lnTo>
                  <a:lnTo>
                    <a:pt x="215" y="309"/>
                  </a:lnTo>
                  <a:lnTo>
                    <a:pt x="218" y="343"/>
                  </a:lnTo>
                  <a:lnTo>
                    <a:pt x="221" y="376"/>
                  </a:lnTo>
                  <a:lnTo>
                    <a:pt x="224" y="411"/>
                  </a:lnTo>
                  <a:lnTo>
                    <a:pt x="226" y="443"/>
                  </a:lnTo>
                  <a:lnTo>
                    <a:pt x="227" y="473"/>
                  </a:lnTo>
                  <a:lnTo>
                    <a:pt x="229" y="502"/>
                  </a:lnTo>
                  <a:lnTo>
                    <a:pt x="230" y="525"/>
                  </a:lnTo>
                  <a:lnTo>
                    <a:pt x="232" y="571"/>
                  </a:lnTo>
                  <a:lnTo>
                    <a:pt x="235" y="613"/>
                  </a:lnTo>
                  <a:lnTo>
                    <a:pt x="237" y="648"/>
                  </a:lnTo>
                  <a:lnTo>
                    <a:pt x="240" y="679"/>
                  </a:lnTo>
                  <a:lnTo>
                    <a:pt x="244" y="702"/>
                  </a:lnTo>
                  <a:lnTo>
                    <a:pt x="256" y="738"/>
                  </a:lnTo>
                  <a:lnTo>
                    <a:pt x="273" y="771"/>
                  </a:lnTo>
                  <a:lnTo>
                    <a:pt x="293" y="801"/>
                  </a:lnTo>
                  <a:lnTo>
                    <a:pt x="319" y="825"/>
                  </a:lnTo>
                  <a:lnTo>
                    <a:pt x="347" y="846"/>
                  </a:lnTo>
                  <a:lnTo>
                    <a:pt x="379" y="862"/>
                  </a:lnTo>
                  <a:lnTo>
                    <a:pt x="413" y="873"/>
                  </a:lnTo>
                  <a:lnTo>
                    <a:pt x="443" y="878"/>
                  </a:lnTo>
                  <a:lnTo>
                    <a:pt x="476" y="882"/>
                  </a:lnTo>
                  <a:lnTo>
                    <a:pt x="512" y="883"/>
                  </a:lnTo>
                  <a:lnTo>
                    <a:pt x="545" y="885"/>
                  </a:lnTo>
                  <a:lnTo>
                    <a:pt x="577" y="887"/>
                  </a:lnTo>
                  <a:lnTo>
                    <a:pt x="607" y="890"/>
                  </a:lnTo>
                  <a:lnTo>
                    <a:pt x="634" y="896"/>
                  </a:lnTo>
                  <a:lnTo>
                    <a:pt x="659" y="902"/>
                  </a:lnTo>
                  <a:lnTo>
                    <a:pt x="681" y="911"/>
                  </a:lnTo>
                  <a:lnTo>
                    <a:pt x="699" y="923"/>
                  </a:lnTo>
                  <a:lnTo>
                    <a:pt x="716" y="938"/>
                  </a:lnTo>
                  <a:lnTo>
                    <a:pt x="728" y="955"/>
                  </a:lnTo>
                  <a:lnTo>
                    <a:pt x="735" y="977"/>
                  </a:lnTo>
                  <a:lnTo>
                    <a:pt x="743" y="1007"/>
                  </a:lnTo>
                  <a:lnTo>
                    <a:pt x="748" y="1034"/>
                  </a:lnTo>
                  <a:lnTo>
                    <a:pt x="755" y="1061"/>
                  </a:lnTo>
                  <a:lnTo>
                    <a:pt x="766" y="1086"/>
                  </a:lnTo>
                  <a:lnTo>
                    <a:pt x="781" y="1108"/>
                  </a:lnTo>
                  <a:lnTo>
                    <a:pt x="801" y="1128"/>
                  </a:lnTo>
                  <a:lnTo>
                    <a:pt x="824" y="1144"/>
                  </a:lnTo>
                  <a:lnTo>
                    <a:pt x="848" y="1154"/>
                  </a:lnTo>
                  <a:lnTo>
                    <a:pt x="874" y="1160"/>
                  </a:lnTo>
                  <a:lnTo>
                    <a:pt x="900" y="1160"/>
                  </a:lnTo>
                  <a:lnTo>
                    <a:pt x="926" y="1157"/>
                  </a:lnTo>
                  <a:lnTo>
                    <a:pt x="951" y="1147"/>
                  </a:lnTo>
                  <a:lnTo>
                    <a:pt x="977" y="1132"/>
                  </a:lnTo>
                  <a:lnTo>
                    <a:pt x="1006" y="1111"/>
                  </a:lnTo>
                  <a:lnTo>
                    <a:pt x="1035" y="1085"/>
                  </a:lnTo>
                  <a:lnTo>
                    <a:pt x="1056" y="1066"/>
                  </a:lnTo>
                  <a:lnTo>
                    <a:pt x="1079" y="1047"/>
                  </a:lnTo>
                  <a:lnTo>
                    <a:pt x="1103" y="1030"/>
                  </a:lnTo>
                  <a:lnTo>
                    <a:pt x="1126" y="1013"/>
                  </a:lnTo>
                  <a:lnTo>
                    <a:pt x="1149" y="1003"/>
                  </a:lnTo>
                  <a:lnTo>
                    <a:pt x="1172" y="996"/>
                  </a:lnTo>
                  <a:lnTo>
                    <a:pt x="1201" y="992"/>
                  </a:lnTo>
                  <a:lnTo>
                    <a:pt x="1227" y="991"/>
                  </a:lnTo>
                  <a:lnTo>
                    <a:pt x="1249" y="992"/>
                  </a:lnTo>
                  <a:lnTo>
                    <a:pt x="1269" y="994"/>
                  </a:lnTo>
                  <a:lnTo>
                    <a:pt x="1285" y="999"/>
                  </a:lnTo>
                  <a:lnTo>
                    <a:pt x="1297" y="1007"/>
                  </a:lnTo>
                  <a:lnTo>
                    <a:pt x="1307" y="1020"/>
                  </a:lnTo>
                  <a:lnTo>
                    <a:pt x="1315" y="1037"/>
                  </a:lnTo>
                  <a:lnTo>
                    <a:pt x="1319" y="1058"/>
                  </a:lnTo>
                  <a:lnTo>
                    <a:pt x="1322" y="1080"/>
                  </a:lnTo>
                  <a:lnTo>
                    <a:pt x="1323" y="1104"/>
                  </a:lnTo>
                  <a:lnTo>
                    <a:pt x="1323" y="1130"/>
                  </a:lnTo>
                  <a:lnTo>
                    <a:pt x="1323" y="1155"/>
                  </a:lnTo>
                  <a:lnTo>
                    <a:pt x="1323" y="1187"/>
                  </a:lnTo>
                  <a:lnTo>
                    <a:pt x="1324" y="1220"/>
                  </a:lnTo>
                  <a:lnTo>
                    <a:pt x="1327" y="1251"/>
                  </a:lnTo>
                  <a:lnTo>
                    <a:pt x="1333" y="1281"/>
                  </a:lnTo>
                  <a:lnTo>
                    <a:pt x="1342" y="1310"/>
                  </a:lnTo>
                  <a:lnTo>
                    <a:pt x="1356" y="1336"/>
                  </a:lnTo>
                  <a:lnTo>
                    <a:pt x="1377" y="1362"/>
                  </a:lnTo>
                  <a:lnTo>
                    <a:pt x="1401" y="1383"/>
                  </a:lnTo>
                  <a:lnTo>
                    <a:pt x="1427" y="1400"/>
                  </a:lnTo>
                  <a:lnTo>
                    <a:pt x="1455" y="1412"/>
                  </a:lnTo>
                  <a:lnTo>
                    <a:pt x="1485" y="1418"/>
                  </a:lnTo>
                  <a:lnTo>
                    <a:pt x="1516" y="1422"/>
                  </a:lnTo>
                  <a:lnTo>
                    <a:pt x="1546" y="1418"/>
                  </a:lnTo>
                  <a:lnTo>
                    <a:pt x="1576" y="1412"/>
                  </a:lnTo>
                  <a:lnTo>
                    <a:pt x="1606" y="1400"/>
                  </a:lnTo>
                  <a:lnTo>
                    <a:pt x="1627" y="1387"/>
                  </a:lnTo>
                  <a:lnTo>
                    <a:pt x="1643" y="1371"/>
                  </a:lnTo>
                  <a:lnTo>
                    <a:pt x="1657" y="1352"/>
                  </a:lnTo>
                  <a:lnTo>
                    <a:pt x="1670" y="1332"/>
                  </a:lnTo>
                  <a:lnTo>
                    <a:pt x="1682" y="1311"/>
                  </a:lnTo>
                  <a:lnTo>
                    <a:pt x="1695" y="1287"/>
                  </a:lnTo>
                  <a:lnTo>
                    <a:pt x="1707" y="1268"/>
                  </a:lnTo>
                  <a:lnTo>
                    <a:pt x="1719" y="1254"/>
                  </a:lnTo>
                  <a:lnTo>
                    <a:pt x="1730" y="1244"/>
                  </a:lnTo>
                  <a:lnTo>
                    <a:pt x="1742" y="1240"/>
                  </a:lnTo>
                  <a:lnTo>
                    <a:pt x="1757" y="1239"/>
                  </a:lnTo>
                  <a:lnTo>
                    <a:pt x="1777" y="1240"/>
                  </a:lnTo>
                  <a:lnTo>
                    <a:pt x="1792" y="1244"/>
                  </a:lnTo>
                  <a:lnTo>
                    <a:pt x="1803" y="1251"/>
                  </a:lnTo>
                  <a:lnTo>
                    <a:pt x="1813" y="1261"/>
                  </a:lnTo>
                  <a:lnTo>
                    <a:pt x="1820" y="1273"/>
                  </a:lnTo>
                  <a:lnTo>
                    <a:pt x="1826" y="1287"/>
                  </a:lnTo>
                  <a:lnTo>
                    <a:pt x="1833" y="1305"/>
                  </a:lnTo>
                  <a:lnTo>
                    <a:pt x="1838" y="1321"/>
                  </a:lnTo>
                  <a:lnTo>
                    <a:pt x="1846" y="1338"/>
                  </a:lnTo>
                  <a:lnTo>
                    <a:pt x="1855" y="1355"/>
                  </a:lnTo>
                  <a:lnTo>
                    <a:pt x="1867" y="1370"/>
                  </a:lnTo>
                  <a:lnTo>
                    <a:pt x="1881" y="1384"/>
                  </a:lnTo>
                  <a:lnTo>
                    <a:pt x="1899" y="1395"/>
                  </a:lnTo>
                  <a:lnTo>
                    <a:pt x="1932" y="1406"/>
                  </a:lnTo>
                  <a:lnTo>
                    <a:pt x="1965" y="1413"/>
                  </a:lnTo>
                  <a:lnTo>
                    <a:pt x="1997" y="1415"/>
                  </a:lnTo>
                  <a:lnTo>
                    <a:pt x="2030" y="1412"/>
                  </a:lnTo>
                  <a:lnTo>
                    <a:pt x="2062" y="1403"/>
                  </a:lnTo>
                  <a:lnTo>
                    <a:pt x="2091" y="1391"/>
                  </a:lnTo>
                  <a:lnTo>
                    <a:pt x="2119" y="1374"/>
                  </a:lnTo>
                  <a:lnTo>
                    <a:pt x="2144" y="1353"/>
                  </a:lnTo>
                  <a:lnTo>
                    <a:pt x="2165" y="1329"/>
                  </a:lnTo>
                  <a:lnTo>
                    <a:pt x="2184" y="1301"/>
                  </a:lnTo>
                  <a:lnTo>
                    <a:pt x="2201" y="1269"/>
                  </a:lnTo>
                  <a:lnTo>
                    <a:pt x="2219" y="1236"/>
                  </a:lnTo>
                  <a:lnTo>
                    <a:pt x="2236" y="1201"/>
                  </a:lnTo>
                  <a:lnTo>
                    <a:pt x="2251" y="1171"/>
                  </a:lnTo>
                  <a:lnTo>
                    <a:pt x="2267" y="1140"/>
                  </a:lnTo>
                  <a:lnTo>
                    <a:pt x="2282" y="1109"/>
                  </a:lnTo>
                  <a:lnTo>
                    <a:pt x="2300" y="1081"/>
                  </a:lnTo>
                  <a:lnTo>
                    <a:pt x="2317" y="1055"/>
                  </a:lnTo>
                  <a:lnTo>
                    <a:pt x="2336" y="1033"/>
                  </a:lnTo>
                  <a:lnTo>
                    <a:pt x="2354" y="1014"/>
                  </a:lnTo>
                  <a:lnTo>
                    <a:pt x="2374" y="1001"/>
                  </a:lnTo>
                  <a:lnTo>
                    <a:pt x="2395" y="996"/>
                  </a:lnTo>
                  <a:lnTo>
                    <a:pt x="2422" y="995"/>
                  </a:lnTo>
                  <a:lnTo>
                    <a:pt x="2446" y="997"/>
                  </a:lnTo>
                  <a:lnTo>
                    <a:pt x="2467" y="1004"/>
                  </a:lnTo>
                  <a:lnTo>
                    <a:pt x="2485" y="1012"/>
                  </a:lnTo>
                  <a:lnTo>
                    <a:pt x="2501" y="1024"/>
                  </a:lnTo>
                  <a:lnTo>
                    <a:pt x="2517" y="1038"/>
                  </a:lnTo>
                  <a:lnTo>
                    <a:pt x="2531" y="1053"/>
                  </a:lnTo>
                  <a:lnTo>
                    <a:pt x="2544" y="1070"/>
                  </a:lnTo>
                  <a:lnTo>
                    <a:pt x="2556" y="1086"/>
                  </a:lnTo>
                  <a:lnTo>
                    <a:pt x="2572" y="1106"/>
                  </a:lnTo>
                  <a:lnTo>
                    <a:pt x="2589" y="1126"/>
                  </a:lnTo>
                  <a:lnTo>
                    <a:pt x="2606" y="1142"/>
                  </a:lnTo>
                  <a:lnTo>
                    <a:pt x="2627" y="1155"/>
                  </a:lnTo>
                  <a:lnTo>
                    <a:pt x="2651" y="1166"/>
                  </a:lnTo>
                  <a:lnTo>
                    <a:pt x="2677" y="1171"/>
                  </a:lnTo>
                  <a:lnTo>
                    <a:pt x="2703" y="1171"/>
                  </a:lnTo>
                  <a:lnTo>
                    <a:pt x="2729" y="1167"/>
                  </a:lnTo>
                  <a:lnTo>
                    <a:pt x="2755" y="1157"/>
                  </a:lnTo>
                  <a:lnTo>
                    <a:pt x="2776" y="1143"/>
                  </a:lnTo>
                  <a:lnTo>
                    <a:pt x="2795" y="1125"/>
                  </a:lnTo>
                  <a:lnTo>
                    <a:pt x="2810" y="1103"/>
                  </a:lnTo>
                  <a:lnTo>
                    <a:pt x="2821" y="1079"/>
                  </a:lnTo>
                  <a:lnTo>
                    <a:pt x="2827" y="1053"/>
                  </a:lnTo>
                  <a:lnTo>
                    <a:pt x="2830" y="1032"/>
                  </a:lnTo>
                  <a:lnTo>
                    <a:pt x="2833" y="1008"/>
                  </a:lnTo>
                  <a:lnTo>
                    <a:pt x="2839" y="982"/>
                  </a:lnTo>
                  <a:lnTo>
                    <a:pt x="2845" y="956"/>
                  </a:lnTo>
                  <a:lnTo>
                    <a:pt x="2854" y="930"/>
                  </a:lnTo>
                  <a:lnTo>
                    <a:pt x="2864" y="905"/>
                  </a:lnTo>
                  <a:lnTo>
                    <a:pt x="2878" y="883"/>
                  </a:lnTo>
                  <a:lnTo>
                    <a:pt x="2894" y="863"/>
                  </a:lnTo>
                  <a:lnTo>
                    <a:pt x="2914" y="847"/>
                  </a:lnTo>
                  <a:lnTo>
                    <a:pt x="2937" y="835"/>
                  </a:lnTo>
                  <a:lnTo>
                    <a:pt x="2963" y="829"/>
                  </a:lnTo>
                  <a:lnTo>
                    <a:pt x="2993" y="825"/>
                  </a:lnTo>
                  <a:lnTo>
                    <a:pt x="3027" y="828"/>
                  </a:lnTo>
                  <a:lnTo>
                    <a:pt x="3064" y="833"/>
                  </a:lnTo>
                  <a:lnTo>
                    <a:pt x="3105" y="844"/>
                  </a:lnTo>
                  <a:lnTo>
                    <a:pt x="3127" y="848"/>
                  </a:lnTo>
                  <a:lnTo>
                    <a:pt x="3147" y="847"/>
                  </a:lnTo>
                  <a:lnTo>
                    <a:pt x="3168" y="843"/>
                  </a:lnTo>
                  <a:lnTo>
                    <a:pt x="3189" y="834"/>
                  </a:lnTo>
                  <a:lnTo>
                    <a:pt x="3208" y="820"/>
                  </a:lnTo>
                  <a:lnTo>
                    <a:pt x="3225" y="804"/>
                  </a:lnTo>
                  <a:lnTo>
                    <a:pt x="3238" y="786"/>
                  </a:lnTo>
                  <a:lnTo>
                    <a:pt x="3250" y="767"/>
                  </a:lnTo>
                  <a:lnTo>
                    <a:pt x="3259" y="749"/>
                  </a:lnTo>
                  <a:lnTo>
                    <a:pt x="3265" y="733"/>
                  </a:lnTo>
                  <a:lnTo>
                    <a:pt x="3269" y="719"/>
                  </a:lnTo>
                  <a:lnTo>
                    <a:pt x="3273" y="708"/>
                  </a:lnTo>
                  <a:lnTo>
                    <a:pt x="3281" y="671"/>
                  </a:lnTo>
                  <a:lnTo>
                    <a:pt x="3289" y="628"/>
                  </a:lnTo>
                  <a:lnTo>
                    <a:pt x="3297" y="583"/>
                  </a:lnTo>
                  <a:lnTo>
                    <a:pt x="3304" y="534"/>
                  </a:lnTo>
                  <a:lnTo>
                    <a:pt x="3310" y="504"/>
                  </a:lnTo>
                  <a:lnTo>
                    <a:pt x="3315" y="471"/>
                  </a:lnTo>
                  <a:lnTo>
                    <a:pt x="3321" y="436"/>
                  </a:lnTo>
                  <a:lnTo>
                    <a:pt x="3327" y="400"/>
                  </a:lnTo>
                  <a:lnTo>
                    <a:pt x="3335" y="363"/>
                  </a:lnTo>
                  <a:lnTo>
                    <a:pt x="3343" y="328"/>
                  </a:lnTo>
                  <a:lnTo>
                    <a:pt x="3351" y="294"/>
                  </a:lnTo>
                  <a:lnTo>
                    <a:pt x="3360" y="263"/>
                  </a:lnTo>
                  <a:lnTo>
                    <a:pt x="3370" y="236"/>
                  </a:lnTo>
                  <a:lnTo>
                    <a:pt x="3380" y="213"/>
                  </a:lnTo>
                  <a:lnTo>
                    <a:pt x="3391" y="196"/>
                  </a:lnTo>
                  <a:lnTo>
                    <a:pt x="3401" y="185"/>
                  </a:lnTo>
                  <a:lnTo>
                    <a:pt x="3408" y="182"/>
                  </a:lnTo>
                  <a:lnTo>
                    <a:pt x="3412" y="176"/>
                  </a:lnTo>
                  <a:lnTo>
                    <a:pt x="3554" y="42"/>
                  </a:lnTo>
                  <a:lnTo>
                    <a:pt x="3554" y="597"/>
                  </a:lnTo>
                  <a:lnTo>
                    <a:pt x="3551" y="679"/>
                  </a:lnTo>
                  <a:lnTo>
                    <a:pt x="3540" y="759"/>
                  </a:lnTo>
                  <a:lnTo>
                    <a:pt x="3523" y="837"/>
                  </a:lnTo>
                  <a:lnTo>
                    <a:pt x="3500" y="915"/>
                  </a:lnTo>
                  <a:lnTo>
                    <a:pt x="3469" y="991"/>
                  </a:lnTo>
                  <a:lnTo>
                    <a:pt x="3434" y="1064"/>
                  </a:lnTo>
                  <a:lnTo>
                    <a:pt x="3392" y="1136"/>
                  </a:lnTo>
                  <a:lnTo>
                    <a:pt x="3345" y="1206"/>
                  </a:lnTo>
                  <a:lnTo>
                    <a:pt x="3292" y="1273"/>
                  </a:lnTo>
                  <a:lnTo>
                    <a:pt x="3235" y="1336"/>
                  </a:lnTo>
                  <a:lnTo>
                    <a:pt x="3171" y="1398"/>
                  </a:lnTo>
                  <a:lnTo>
                    <a:pt x="3104" y="1457"/>
                  </a:lnTo>
                  <a:lnTo>
                    <a:pt x="3032" y="1512"/>
                  </a:lnTo>
                  <a:lnTo>
                    <a:pt x="2955" y="1565"/>
                  </a:lnTo>
                  <a:lnTo>
                    <a:pt x="2875" y="1615"/>
                  </a:lnTo>
                  <a:lnTo>
                    <a:pt x="2789" y="1660"/>
                  </a:lnTo>
                  <a:lnTo>
                    <a:pt x="2701" y="1702"/>
                  </a:lnTo>
                  <a:lnTo>
                    <a:pt x="2609" y="1741"/>
                  </a:lnTo>
                  <a:lnTo>
                    <a:pt x="2513" y="1775"/>
                  </a:lnTo>
                  <a:lnTo>
                    <a:pt x="2415" y="1806"/>
                  </a:lnTo>
                  <a:lnTo>
                    <a:pt x="2314" y="1832"/>
                  </a:lnTo>
                  <a:lnTo>
                    <a:pt x="2210" y="1853"/>
                  </a:lnTo>
                  <a:lnTo>
                    <a:pt x="2104" y="1871"/>
                  </a:lnTo>
                  <a:lnTo>
                    <a:pt x="1995" y="1883"/>
                  </a:lnTo>
                  <a:lnTo>
                    <a:pt x="1885" y="1890"/>
                  </a:lnTo>
                  <a:lnTo>
                    <a:pt x="1773" y="1893"/>
                  </a:lnTo>
                  <a:lnTo>
                    <a:pt x="1658" y="1890"/>
                  </a:lnTo>
                  <a:lnTo>
                    <a:pt x="1547" y="1883"/>
                  </a:lnTo>
                  <a:lnTo>
                    <a:pt x="1438" y="1871"/>
                  </a:lnTo>
                  <a:lnTo>
                    <a:pt x="1331" y="1855"/>
                  </a:lnTo>
                  <a:lnTo>
                    <a:pt x="1227" y="1834"/>
                  </a:lnTo>
                  <a:lnTo>
                    <a:pt x="1126" y="1808"/>
                  </a:lnTo>
                  <a:lnTo>
                    <a:pt x="1028" y="1779"/>
                  </a:lnTo>
                  <a:lnTo>
                    <a:pt x="933" y="1745"/>
                  </a:lnTo>
                  <a:lnTo>
                    <a:pt x="841" y="1709"/>
                  </a:lnTo>
                  <a:lnTo>
                    <a:pt x="754" y="1668"/>
                  </a:lnTo>
                  <a:lnTo>
                    <a:pt x="670" y="1623"/>
                  </a:lnTo>
                  <a:lnTo>
                    <a:pt x="590" y="1576"/>
                  </a:lnTo>
                  <a:lnTo>
                    <a:pt x="514" y="1524"/>
                  </a:lnTo>
                  <a:lnTo>
                    <a:pt x="443" y="1470"/>
                  </a:lnTo>
                  <a:lnTo>
                    <a:pt x="376" y="1413"/>
                  </a:lnTo>
                  <a:lnTo>
                    <a:pt x="314" y="1352"/>
                  </a:lnTo>
                  <a:lnTo>
                    <a:pt x="257" y="1290"/>
                  </a:lnTo>
                  <a:lnTo>
                    <a:pt x="205" y="1224"/>
                  </a:lnTo>
                  <a:lnTo>
                    <a:pt x="159" y="1156"/>
                  </a:lnTo>
                  <a:lnTo>
                    <a:pt x="118" y="1086"/>
                  </a:lnTo>
                  <a:lnTo>
                    <a:pt x="83" y="1012"/>
                  </a:lnTo>
                  <a:lnTo>
                    <a:pt x="55" y="938"/>
                  </a:lnTo>
                  <a:lnTo>
                    <a:pt x="32" y="861"/>
                  </a:lnTo>
                  <a:lnTo>
                    <a:pt x="14" y="783"/>
                  </a:lnTo>
                  <a:lnTo>
                    <a:pt x="4" y="703"/>
                  </a:lnTo>
                  <a:lnTo>
                    <a:pt x="1" y="621"/>
                  </a:lnTo>
                  <a:lnTo>
                    <a:pt x="0" y="37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01"/>
            <p:cNvSpPr>
              <a:spLocks noEditPoints="1"/>
            </p:cNvSpPr>
            <p:nvPr/>
          </p:nvSpPr>
          <p:spPr bwMode="auto">
            <a:xfrm>
              <a:off x="687388" y="5800726"/>
              <a:ext cx="558800" cy="406400"/>
            </a:xfrm>
            <a:custGeom>
              <a:avLst/>
              <a:gdLst>
                <a:gd name="T0" fmla="*/ 1444 w 3522"/>
                <a:gd name="T1" fmla="*/ 1986 h 2561"/>
                <a:gd name="T2" fmla="*/ 1722 w 3522"/>
                <a:gd name="T3" fmla="*/ 1984 h 2561"/>
                <a:gd name="T4" fmla="*/ 772 w 3522"/>
                <a:gd name="T5" fmla="*/ 1905 h 2561"/>
                <a:gd name="T6" fmla="*/ 916 w 3522"/>
                <a:gd name="T7" fmla="*/ 2049 h 2561"/>
                <a:gd name="T8" fmla="*/ 824 w 3522"/>
                <a:gd name="T9" fmla="*/ 1875 h 2561"/>
                <a:gd name="T10" fmla="*/ 2569 w 3522"/>
                <a:gd name="T11" fmla="*/ 2009 h 2561"/>
                <a:gd name="T12" fmla="*/ 2665 w 3522"/>
                <a:gd name="T13" fmla="*/ 1936 h 2561"/>
                <a:gd name="T14" fmla="*/ 2073 w 3522"/>
                <a:gd name="T15" fmla="*/ 1737 h 2561"/>
                <a:gd name="T16" fmla="*/ 2187 w 3522"/>
                <a:gd name="T17" fmla="*/ 1848 h 2561"/>
                <a:gd name="T18" fmla="*/ 662 w 3522"/>
                <a:gd name="T19" fmla="*/ 1489 h 2561"/>
                <a:gd name="T20" fmla="*/ 700 w 3522"/>
                <a:gd name="T21" fmla="*/ 1602 h 2561"/>
                <a:gd name="T22" fmla="*/ 987 w 3522"/>
                <a:gd name="T23" fmla="*/ 1418 h 2561"/>
                <a:gd name="T24" fmla="*/ 2798 w 3522"/>
                <a:gd name="T25" fmla="*/ 1597 h 2561"/>
                <a:gd name="T26" fmla="*/ 2896 w 3522"/>
                <a:gd name="T27" fmla="*/ 1283 h 2561"/>
                <a:gd name="T28" fmla="*/ 306 w 3522"/>
                <a:gd name="T29" fmla="*/ 1237 h 2561"/>
                <a:gd name="T30" fmla="*/ 485 w 3522"/>
                <a:gd name="T31" fmla="*/ 1297 h 2561"/>
                <a:gd name="T32" fmla="*/ 1590 w 3522"/>
                <a:gd name="T33" fmla="*/ 827 h 2561"/>
                <a:gd name="T34" fmla="*/ 1083 w 3522"/>
                <a:gd name="T35" fmla="*/ 1116 h 2561"/>
                <a:gd name="T36" fmla="*/ 1172 w 3522"/>
                <a:gd name="T37" fmla="*/ 1486 h 2561"/>
                <a:gd name="T38" fmla="*/ 1794 w 3522"/>
                <a:gd name="T39" fmla="*/ 1665 h 2561"/>
                <a:gd name="T40" fmla="*/ 2346 w 3522"/>
                <a:gd name="T41" fmla="*/ 1414 h 2561"/>
                <a:gd name="T42" fmla="*/ 2287 w 3522"/>
                <a:gd name="T43" fmla="*/ 1004 h 2561"/>
                <a:gd name="T44" fmla="*/ 2803 w 3522"/>
                <a:gd name="T45" fmla="*/ 809 h 2561"/>
                <a:gd name="T46" fmla="*/ 2780 w 3522"/>
                <a:gd name="T47" fmla="*/ 927 h 2561"/>
                <a:gd name="T48" fmla="*/ 3039 w 3522"/>
                <a:gd name="T49" fmla="*/ 903 h 2561"/>
                <a:gd name="T50" fmla="*/ 601 w 3522"/>
                <a:gd name="T51" fmla="*/ 686 h 2561"/>
                <a:gd name="T52" fmla="*/ 751 w 3522"/>
                <a:gd name="T53" fmla="*/ 999 h 2561"/>
                <a:gd name="T54" fmla="*/ 662 w 3522"/>
                <a:gd name="T55" fmla="*/ 643 h 2561"/>
                <a:gd name="T56" fmla="*/ 2150 w 3522"/>
                <a:gd name="T57" fmla="*/ 660 h 2561"/>
                <a:gd name="T58" fmla="*/ 2247 w 3522"/>
                <a:gd name="T59" fmla="*/ 587 h 2561"/>
                <a:gd name="T60" fmla="*/ 2549 w 3522"/>
                <a:gd name="T61" fmla="*/ 547 h 2561"/>
                <a:gd name="T62" fmla="*/ 2672 w 3522"/>
                <a:gd name="T63" fmla="*/ 646 h 2561"/>
                <a:gd name="T64" fmla="*/ 1244 w 3522"/>
                <a:gd name="T65" fmla="*/ 370 h 2561"/>
                <a:gd name="T66" fmla="*/ 1401 w 3522"/>
                <a:gd name="T67" fmla="*/ 628 h 2561"/>
                <a:gd name="T68" fmla="*/ 1304 w 3522"/>
                <a:gd name="T69" fmla="*/ 373 h 2561"/>
                <a:gd name="T70" fmla="*/ 2594 w 3522"/>
                <a:gd name="T71" fmla="*/ 154 h 2561"/>
                <a:gd name="T72" fmla="*/ 3377 w 3522"/>
                <a:gd name="T73" fmla="*/ 765 h 2561"/>
                <a:gd name="T74" fmla="*/ 3226 w 3522"/>
                <a:gd name="T75" fmla="*/ 1483 h 2561"/>
                <a:gd name="T76" fmla="*/ 3129 w 3522"/>
                <a:gd name="T77" fmla="*/ 1955 h 2561"/>
                <a:gd name="T78" fmla="*/ 2800 w 3522"/>
                <a:gd name="T79" fmla="*/ 2027 h 2561"/>
                <a:gd name="T80" fmla="*/ 2684 w 3522"/>
                <a:gd name="T81" fmla="*/ 2304 h 2561"/>
                <a:gd name="T82" fmla="*/ 2635 w 3522"/>
                <a:gd name="T83" fmla="*/ 2274 h 2561"/>
                <a:gd name="T84" fmla="*/ 2400 w 3522"/>
                <a:gd name="T85" fmla="*/ 2134 h 2561"/>
                <a:gd name="T86" fmla="*/ 2138 w 3522"/>
                <a:gd name="T87" fmla="*/ 2348 h 2561"/>
                <a:gd name="T88" fmla="*/ 1958 w 3522"/>
                <a:gd name="T89" fmla="*/ 2553 h 2561"/>
                <a:gd name="T90" fmla="*/ 1846 w 3522"/>
                <a:gd name="T91" fmla="*/ 2407 h 2561"/>
                <a:gd name="T92" fmla="*/ 1596 w 3522"/>
                <a:gd name="T93" fmla="*/ 2450 h 2561"/>
                <a:gd name="T94" fmla="*/ 1497 w 3522"/>
                <a:gd name="T95" fmla="*/ 2561 h 2561"/>
                <a:gd name="T96" fmla="*/ 1426 w 3522"/>
                <a:gd name="T97" fmla="*/ 2390 h 2561"/>
                <a:gd name="T98" fmla="*/ 1280 w 3522"/>
                <a:gd name="T99" fmla="*/ 2138 h 2561"/>
                <a:gd name="T100" fmla="*/ 934 w 3522"/>
                <a:gd name="T101" fmla="*/ 2256 h 2561"/>
                <a:gd name="T102" fmla="*/ 857 w 3522"/>
                <a:gd name="T103" fmla="*/ 2293 h 2561"/>
                <a:gd name="T104" fmla="*/ 703 w 3522"/>
                <a:gd name="T105" fmla="*/ 2057 h 2561"/>
                <a:gd name="T106" fmla="*/ 436 w 3522"/>
                <a:gd name="T107" fmla="*/ 2018 h 2561"/>
                <a:gd name="T108" fmla="*/ 334 w 3522"/>
                <a:gd name="T109" fmla="*/ 1813 h 2561"/>
                <a:gd name="T110" fmla="*/ 257 w 3522"/>
                <a:gd name="T111" fmla="*/ 1354 h 2561"/>
                <a:gd name="T112" fmla="*/ 401 w 3522"/>
                <a:gd name="T113" fmla="*/ 460 h 2561"/>
                <a:gd name="T114" fmla="*/ 1413 w 3522"/>
                <a:gd name="T115" fmla="*/ 24 h 2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22" h="2561">
                  <a:moveTo>
                    <a:pt x="1481" y="1875"/>
                  </a:moveTo>
                  <a:lnTo>
                    <a:pt x="1466" y="1876"/>
                  </a:lnTo>
                  <a:lnTo>
                    <a:pt x="1450" y="1881"/>
                  </a:lnTo>
                  <a:lnTo>
                    <a:pt x="1437" y="1890"/>
                  </a:lnTo>
                  <a:lnTo>
                    <a:pt x="1428" y="1902"/>
                  </a:lnTo>
                  <a:lnTo>
                    <a:pt x="1420" y="1916"/>
                  </a:lnTo>
                  <a:lnTo>
                    <a:pt x="1417" y="1932"/>
                  </a:lnTo>
                  <a:lnTo>
                    <a:pt x="1418" y="1948"/>
                  </a:lnTo>
                  <a:lnTo>
                    <a:pt x="1423" y="1962"/>
                  </a:lnTo>
                  <a:lnTo>
                    <a:pt x="1432" y="1975"/>
                  </a:lnTo>
                  <a:lnTo>
                    <a:pt x="1444" y="1986"/>
                  </a:lnTo>
                  <a:lnTo>
                    <a:pt x="1459" y="1993"/>
                  </a:lnTo>
                  <a:lnTo>
                    <a:pt x="1642" y="2054"/>
                  </a:lnTo>
                  <a:lnTo>
                    <a:pt x="1652" y="2056"/>
                  </a:lnTo>
                  <a:lnTo>
                    <a:pt x="1662" y="2057"/>
                  </a:lnTo>
                  <a:lnTo>
                    <a:pt x="1677" y="2055"/>
                  </a:lnTo>
                  <a:lnTo>
                    <a:pt x="1692" y="2050"/>
                  </a:lnTo>
                  <a:lnTo>
                    <a:pt x="1704" y="2041"/>
                  </a:lnTo>
                  <a:lnTo>
                    <a:pt x="1713" y="2029"/>
                  </a:lnTo>
                  <a:lnTo>
                    <a:pt x="1720" y="2015"/>
                  </a:lnTo>
                  <a:lnTo>
                    <a:pt x="1723" y="1999"/>
                  </a:lnTo>
                  <a:lnTo>
                    <a:pt x="1722" y="1984"/>
                  </a:lnTo>
                  <a:lnTo>
                    <a:pt x="1717" y="1969"/>
                  </a:lnTo>
                  <a:lnTo>
                    <a:pt x="1708" y="1956"/>
                  </a:lnTo>
                  <a:lnTo>
                    <a:pt x="1696" y="1946"/>
                  </a:lnTo>
                  <a:lnTo>
                    <a:pt x="1682" y="1939"/>
                  </a:lnTo>
                  <a:lnTo>
                    <a:pt x="1497" y="1878"/>
                  </a:lnTo>
                  <a:lnTo>
                    <a:pt x="1481" y="1875"/>
                  </a:lnTo>
                  <a:close/>
                  <a:moveTo>
                    <a:pt x="824" y="1875"/>
                  </a:moveTo>
                  <a:lnTo>
                    <a:pt x="809" y="1877"/>
                  </a:lnTo>
                  <a:lnTo>
                    <a:pt x="795" y="1882"/>
                  </a:lnTo>
                  <a:lnTo>
                    <a:pt x="782" y="1892"/>
                  </a:lnTo>
                  <a:lnTo>
                    <a:pt x="772" y="1905"/>
                  </a:lnTo>
                  <a:lnTo>
                    <a:pt x="765" y="1920"/>
                  </a:lnTo>
                  <a:lnTo>
                    <a:pt x="763" y="1935"/>
                  </a:lnTo>
                  <a:lnTo>
                    <a:pt x="765" y="1950"/>
                  </a:lnTo>
                  <a:lnTo>
                    <a:pt x="772" y="1966"/>
                  </a:lnTo>
                  <a:lnTo>
                    <a:pt x="782" y="1978"/>
                  </a:lnTo>
                  <a:lnTo>
                    <a:pt x="843" y="2039"/>
                  </a:lnTo>
                  <a:lnTo>
                    <a:pt x="856" y="2049"/>
                  </a:lnTo>
                  <a:lnTo>
                    <a:pt x="870" y="2055"/>
                  </a:lnTo>
                  <a:lnTo>
                    <a:pt x="885" y="2057"/>
                  </a:lnTo>
                  <a:lnTo>
                    <a:pt x="902" y="2055"/>
                  </a:lnTo>
                  <a:lnTo>
                    <a:pt x="916" y="2049"/>
                  </a:lnTo>
                  <a:lnTo>
                    <a:pt x="929" y="2039"/>
                  </a:lnTo>
                  <a:lnTo>
                    <a:pt x="939" y="2026"/>
                  </a:lnTo>
                  <a:lnTo>
                    <a:pt x="945" y="2012"/>
                  </a:lnTo>
                  <a:lnTo>
                    <a:pt x="948" y="1996"/>
                  </a:lnTo>
                  <a:lnTo>
                    <a:pt x="945" y="1981"/>
                  </a:lnTo>
                  <a:lnTo>
                    <a:pt x="939" y="1967"/>
                  </a:lnTo>
                  <a:lnTo>
                    <a:pt x="929" y="1954"/>
                  </a:lnTo>
                  <a:lnTo>
                    <a:pt x="868" y="1892"/>
                  </a:lnTo>
                  <a:lnTo>
                    <a:pt x="855" y="1882"/>
                  </a:lnTo>
                  <a:lnTo>
                    <a:pt x="841" y="1877"/>
                  </a:lnTo>
                  <a:lnTo>
                    <a:pt x="824" y="1875"/>
                  </a:lnTo>
                  <a:close/>
                  <a:moveTo>
                    <a:pt x="2550" y="1845"/>
                  </a:moveTo>
                  <a:lnTo>
                    <a:pt x="2535" y="1847"/>
                  </a:lnTo>
                  <a:lnTo>
                    <a:pt x="2521" y="1852"/>
                  </a:lnTo>
                  <a:lnTo>
                    <a:pt x="2508" y="1862"/>
                  </a:lnTo>
                  <a:lnTo>
                    <a:pt x="2497" y="1875"/>
                  </a:lnTo>
                  <a:lnTo>
                    <a:pt x="2491" y="1890"/>
                  </a:lnTo>
                  <a:lnTo>
                    <a:pt x="2489" y="1905"/>
                  </a:lnTo>
                  <a:lnTo>
                    <a:pt x="2491" y="1920"/>
                  </a:lnTo>
                  <a:lnTo>
                    <a:pt x="2497" y="1935"/>
                  </a:lnTo>
                  <a:lnTo>
                    <a:pt x="2508" y="1948"/>
                  </a:lnTo>
                  <a:lnTo>
                    <a:pt x="2569" y="2009"/>
                  </a:lnTo>
                  <a:lnTo>
                    <a:pt x="2582" y="2018"/>
                  </a:lnTo>
                  <a:lnTo>
                    <a:pt x="2596" y="2024"/>
                  </a:lnTo>
                  <a:lnTo>
                    <a:pt x="2612" y="2026"/>
                  </a:lnTo>
                  <a:lnTo>
                    <a:pt x="2628" y="2024"/>
                  </a:lnTo>
                  <a:lnTo>
                    <a:pt x="2642" y="2018"/>
                  </a:lnTo>
                  <a:lnTo>
                    <a:pt x="2655" y="2009"/>
                  </a:lnTo>
                  <a:lnTo>
                    <a:pt x="2665" y="1996"/>
                  </a:lnTo>
                  <a:lnTo>
                    <a:pt x="2671" y="1981"/>
                  </a:lnTo>
                  <a:lnTo>
                    <a:pt x="2673" y="1966"/>
                  </a:lnTo>
                  <a:lnTo>
                    <a:pt x="2671" y="1950"/>
                  </a:lnTo>
                  <a:lnTo>
                    <a:pt x="2665" y="1936"/>
                  </a:lnTo>
                  <a:lnTo>
                    <a:pt x="2655" y="1923"/>
                  </a:lnTo>
                  <a:lnTo>
                    <a:pt x="2594" y="1862"/>
                  </a:lnTo>
                  <a:lnTo>
                    <a:pt x="2581" y="1852"/>
                  </a:lnTo>
                  <a:lnTo>
                    <a:pt x="2566" y="1847"/>
                  </a:lnTo>
                  <a:lnTo>
                    <a:pt x="2550" y="1845"/>
                  </a:lnTo>
                  <a:close/>
                  <a:moveTo>
                    <a:pt x="2138" y="1679"/>
                  </a:moveTo>
                  <a:lnTo>
                    <a:pt x="2118" y="1682"/>
                  </a:lnTo>
                  <a:lnTo>
                    <a:pt x="2101" y="1689"/>
                  </a:lnTo>
                  <a:lnTo>
                    <a:pt x="2088" y="1701"/>
                  </a:lnTo>
                  <a:lnTo>
                    <a:pt x="2078" y="1717"/>
                  </a:lnTo>
                  <a:lnTo>
                    <a:pt x="2073" y="1737"/>
                  </a:lnTo>
                  <a:lnTo>
                    <a:pt x="2068" y="1822"/>
                  </a:lnTo>
                  <a:lnTo>
                    <a:pt x="2070" y="1841"/>
                  </a:lnTo>
                  <a:lnTo>
                    <a:pt x="2078" y="1859"/>
                  </a:lnTo>
                  <a:lnTo>
                    <a:pt x="2090" y="1872"/>
                  </a:lnTo>
                  <a:lnTo>
                    <a:pt x="2106" y="1881"/>
                  </a:lnTo>
                  <a:lnTo>
                    <a:pt x="2126" y="1886"/>
                  </a:lnTo>
                  <a:lnTo>
                    <a:pt x="2129" y="1886"/>
                  </a:lnTo>
                  <a:lnTo>
                    <a:pt x="2148" y="1883"/>
                  </a:lnTo>
                  <a:lnTo>
                    <a:pt x="2164" y="1875"/>
                  </a:lnTo>
                  <a:lnTo>
                    <a:pt x="2177" y="1863"/>
                  </a:lnTo>
                  <a:lnTo>
                    <a:pt x="2187" y="1848"/>
                  </a:lnTo>
                  <a:lnTo>
                    <a:pt x="2190" y="1829"/>
                  </a:lnTo>
                  <a:lnTo>
                    <a:pt x="2196" y="1743"/>
                  </a:lnTo>
                  <a:lnTo>
                    <a:pt x="2193" y="1724"/>
                  </a:lnTo>
                  <a:lnTo>
                    <a:pt x="2186" y="1707"/>
                  </a:lnTo>
                  <a:lnTo>
                    <a:pt x="2174" y="1693"/>
                  </a:lnTo>
                  <a:lnTo>
                    <a:pt x="2157" y="1684"/>
                  </a:lnTo>
                  <a:lnTo>
                    <a:pt x="2138" y="1679"/>
                  </a:lnTo>
                  <a:close/>
                  <a:moveTo>
                    <a:pt x="957" y="1410"/>
                  </a:moveTo>
                  <a:lnTo>
                    <a:pt x="941" y="1413"/>
                  </a:lnTo>
                  <a:lnTo>
                    <a:pt x="676" y="1484"/>
                  </a:lnTo>
                  <a:lnTo>
                    <a:pt x="662" y="1489"/>
                  </a:lnTo>
                  <a:lnTo>
                    <a:pt x="649" y="1499"/>
                  </a:lnTo>
                  <a:lnTo>
                    <a:pt x="639" y="1512"/>
                  </a:lnTo>
                  <a:lnTo>
                    <a:pt x="633" y="1526"/>
                  </a:lnTo>
                  <a:lnTo>
                    <a:pt x="631" y="1542"/>
                  </a:lnTo>
                  <a:lnTo>
                    <a:pt x="633" y="1557"/>
                  </a:lnTo>
                  <a:lnTo>
                    <a:pt x="640" y="1572"/>
                  </a:lnTo>
                  <a:lnTo>
                    <a:pt x="650" y="1585"/>
                  </a:lnTo>
                  <a:lnTo>
                    <a:pt x="662" y="1594"/>
                  </a:lnTo>
                  <a:lnTo>
                    <a:pt x="676" y="1601"/>
                  </a:lnTo>
                  <a:lnTo>
                    <a:pt x="692" y="1603"/>
                  </a:lnTo>
                  <a:lnTo>
                    <a:pt x="700" y="1602"/>
                  </a:lnTo>
                  <a:lnTo>
                    <a:pt x="709" y="1601"/>
                  </a:lnTo>
                  <a:lnTo>
                    <a:pt x="973" y="1529"/>
                  </a:lnTo>
                  <a:lnTo>
                    <a:pt x="988" y="1524"/>
                  </a:lnTo>
                  <a:lnTo>
                    <a:pt x="1001" y="1514"/>
                  </a:lnTo>
                  <a:lnTo>
                    <a:pt x="1010" y="1501"/>
                  </a:lnTo>
                  <a:lnTo>
                    <a:pt x="1016" y="1487"/>
                  </a:lnTo>
                  <a:lnTo>
                    <a:pt x="1018" y="1471"/>
                  </a:lnTo>
                  <a:lnTo>
                    <a:pt x="1016" y="1456"/>
                  </a:lnTo>
                  <a:lnTo>
                    <a:pt x="1010" y="1441"/>
                  </a:lnTo>
                  <a:lnTo>
                    <a:pt x="1000" y="1428"/>
                  </a:lnTo>
                  <a:lnTo>
                    <a:pt x="987" y="1418"/>
                  </a:lnTo>
                  <a:lnTo>
                    <a:pt x="973" y="1413"/>
                  </a:lnTo>
                  <a:lnTo>
                    <a:pt x="957" y="1410"/>
                  </a:lnTo>
                  <a:close/>
                  <a:moveTo>
                    <a:pt x="2847" y="1258"/>
                  </a:moveTo>
                  <a:lnTo>
                    <a:pt x="2827" y="1260"/>
                  </a:lnTo>
                  <a:lnTo>
                    <a:pt x="2811" y="1269"/>
                  </a:lnTo>
                  <a:lnTo>
                    <a:pt x="2798" y="1283"/>
                  </a:lnTo>
                  <a:lnTo>
                    <a:pt x="2789" y="1299"/>
                  </a:lnTo>
                  <a:lnTo>
                    <a:pt x="2786" y="1319"/>
                  </a:lnTo>
                  <a:lnTo>
                    <a:pt x="2786" y="1561"/>
                  </a:lnTo>
                  <a:lnTo>
                    <a:pt x="2789" y="1580"/>
                  </a:lnTo>
                  <a:lnTo>
                    <a:pt x="2798" y="1597"/>
                  </a:lnTo>
                  <a:lnTo>
                    <a:pt x="2811" y="1610"/>
                  </a:lnTo>
                  <a:lnTo>
                    <a:pt x="2827" y="1619"/>
                  </a:lnTo>
                  <a:lnTo>
                    <a:pt x="2847" y="1622"/>
                  </a:lnTo>
                  <a:lnTo>
                    <a:pt x="2866" y="1619"/>
                  </a:lnTo>
                  <a:lnTo>
                    <a:pt x="2883" y="1610"/>
                  </a:lnTo>
                  <a:lnTo>
                    <a:pt x="2896" y="1597"/>
                  </a:lnTo>
                  <a:lnTo>
                    <a:pt x="2905" y="1580"/>
                  </a:lnTo>
                  <a:lnTo>
                    <a:pt x="2908" y="1561"/>
                  </a:lnTo>
                  <a:lnTo>
                    <a:pt x="2908" y="1319"/>
                  </a:lnTo>
                  <a:lnTo>
                    <a:pt x="2905" y="1299"/>
                  </a:lnTo>
                  <a:lnTo>
                    <a:pt x="2896" y="1283"/>
                  </a:lnTo>
                  <a:lnTo>
                    <a:pt x="2883" y="1269"/>
                  </a:lnTo>
                  <a:lnTo>
                    <a:pt x="2866" y="1260"/>
                  </a:lnTo>
                  <a:lnTo>
                    <a:pt x="2847" y="1258"/>
                  </a:lnTo>
                  <a:close/>
                  <a:moveTo>
                    <a:pt x="365" y="1161"/>
                  </a:moveTo>
                  <a:lnTo>
                    <a:pt x="350" y="1162"/>
                  </a:lnTo>
                  <a:lnTo>
                    <a:pt x="334" y="1169"/>
                  </a:lnTo>
                  <a:lnTo>
                    <a:pt x="321" y="1178"/>
                  </a:lnTo>
                  <a:lnTo>
                    <a:pt x="312" y="1191"/>
                  </a:lnTo>
                  <a:lnTo>
                    <a:pt x="306" y="1206"/>
                  </a:lnTo>
                  <a:lnTo>
                    <a:pt x="304" y="1222"/>
                  </a:lnTo>
                  <a:lnTo>
                    <a:pt x="306" y="1237"/>
                  </a:lnTo>
                  <a:lnTo>
                    <a:pt x="312" y="1252"/>
                  </a:lnTo>
                  <a:lnTo>
                    <a:pt x="321" y="1265"/>
                  </a:lnTo>
                  <a:lnTo>
                    <a:pt x="382" y="1325"/>
                  </a:lnTo>
                  <a:lnTo>
                    <a:pt x="396" y="1335"/>
                  </a:lnTo>
                  <a:lnTo>
                    <a:pt x="411" y="1341"/>
                  </a:lnTo>
                  <a:lnTo>
                    <a:pt x="426" y="1342"/>
                  </a:lnTo>
                  <a:lnTo>
                    <a:pt x="441" y="1341"/>
                  </a:lnTo>
                  <a:lnTo>
                    <a:pt x="457" y="1335"/>
                  </a:lnTo>
                  <a:lnTo>
                    <a:pt x="470" y="1325"/>
                  </a:lnTo>
                  <a:lnTo>
                    <a:pt x="480" y="1312"/>
                  </a:lnTo>
                  <a:lnTo>
                    <a:pt x="485" y="1297"/>
                  </a:lnTo>
                  <a:lnTo>
                    <a:pt x="487" y="1282"/>
                  </a:lnTo>
                  <a:lnTo>
                    <a:pt x="485" y="1267"/>
                  </a:lnTo>
                  <a:lnTo>
                    <a:pt x="480" y="1252"/>
                  </a:lnTo>
                  <a:lnTo>
                    <a:pt x="470" y="1239"/>
                  </a:lnTo>
                  <a:lnTo>
                    <a:pt x="409" y="1178"/>
                  </a:lnTo>
                  <a:lnTo>
                    <a:pt x="396" y="1169"/>
                  </a:lnTo>
                  <a:lnTo>
                    <a:pt x="380" y="1162"/>
                  </a:lnTo>
                  <a:lnTo>
                    <a:pt x="365" y="1161"/>
                  </a:lnTo>
                  <a:close/>
                  <a:moveTo>
                    <a:pt x="1728" y="819"/>
                  </a:moveTo>
                  <a:lnTo>
                    <a:pt x="1658" y="821"/>
                  </a:lnTo>
                  <a:lnTo>
                    <a:pt x="1590" y="827"/>
                  </a:lnTo>
                  <a:lnTo>
                    <a:pt x="1525" y="837"/>
                  </a:lnTo>
                  <a:lnTo>
                    <a:pt x="1462" y="851"/>
                  </a:lnTo>
                  <a:lnTo>
                    <a:pt x="1404" y="869"/>
                  </a:lnTo>
                  <a:lnTo>
                    <a:pt x="1348" y="890"/>
                  </a:lnTo>
                  <a:lnTo>
                    <a:pt x="1296" y="915"/>
                  </a:lnTo>
                  <a:lnTo>
                    <a:pt x="1249" y="942"/>
                  </a:lnTo>
                  <a:lnTo>
                    <a:pt x="1205" y="972"/>
                  </a:lnTo>
                  <a:lnTo>
                    <a:pt x="1167" y="1004"/>
                  </a:lnTo>
                  <a:lnTo>
                    <a:pt x="1133" y="1039"/>
                  </a:lnTo>
                  <a:lnTo>
                    <a:pt x="1106" y="1077"/>
                  </a:lnTo>
                  <a:lnTo>
                    <a:pt x="1083" y="1116"/>
                  </a:lnTo>
                  <a:lnTo>
                    <a:pt x="1066" y="1157"/>
                  </a:lnTo>
                  <a:lnTo>
                    <a:pt x="1057" y="1199"/>
                  </a:lnTo>
                  <a:lnTo>
                    <a:pt x="1053" y="1243"/>
                  </a:lnTo>
                  <a:lnTo>
                    <a:pt x="1057" y="1284"/>
                  </a:lnTo>
                  <a:lnTo>
                    <a:pt x="1065" y="1324"/>
                  </a:lnTo>
                  <a:lnTo>
                    <a:pt x="1082" y="1365"/>
                  </a:lnTo>
                  <a:lnTo>
                    <a:pt x="1083" y="1369"/>
                  </a:lnTo>
                  <a:lnTo>
                    <a:pt x="1085" y="1375"/>
                  </a:lnTo>
                  <a:lnTo>
                    <a:pt x="1109" y="1414"/>
                  </a:lnTo>
                  <a:lnTo>
                    <a:pt x="1137" y="1452"/>
                  </a:lnTo>
                  <a:lnTo>
                    <a:pt x="1172" y="1486"/>
                  </a:lnTo>
                  <a:lnTo>
                    <a:pt x="1212" y="1518"/>
                  </a:lnTo>
                  <a:lnTo>
                    <a:pt x="1255" y="1548"/>
                  </a:lnTo>
                  <a:lnTo>
                    <a:pt x="1303" y="1575"/>
                  </a:lnTo>
                  <a:lnTo>
                    <a:pt x="1356" y="1598"/>
                  </a:lnTo>
                  <a:lnTo>
                    <a:pt x="1410" y="1619"/>
                  </a:lnTo>
                  <a:lnTo>
                    <a:pt x="1469" y="1636"/>
                  </a:lnTo>
                  <a:lnTo>
                    <a:pt x="1530" y="1649"/>
                  </a:lnTo>
                  <a:lnTo>
                    <a:pt x="1593" y="1660"/>
                  </a:lnTo>
                  <a:lnTo>
                    <a:pt x="1660" y="1665"/>
                  </a:lnTo>
                  <a:lnTo>
                    <a:pt x="1728" y="1667"/>
                  </a:lnTo>
                  <a:lnTo>
                    <a:pt x="1794" y="1665"/>
                  </a:lnTo>
                  <a:lnTo>
                    <a:pt x="1861" y="1660"/>
                  </a:lnTo>
                  <a:lnTo>
                    <a:pt x="1924" y="1649"/>
                  </a:lnTo>
                  <a:lnTo>
                    <a:pt x="1985" y="1636"/>
                  </a:lnTo>
                  <a:lnTo>
                    <a:pt x="2044" y="1619"/>
                  </a:lnTo>
                  <a:lnTo>
                    <a:pt x="2100" y="1598"/>
                  </a:lnTo>
                  <a:lnTo>
                    <a:pt x="2151" y="1575"/>
                  </a:lnTo>
                  <a:lnTo>
                    <a:pt x="2199" y="1548"/>
                  </a:lnTo>
                  <a:lnTo>
                    <a:pt x="2244" y="1518"/>
                  </a:lnTo>
                  <a:lnTo>
                    <a:pt x="2282" y="1486"/>
                  </a:lnTo>
                  <a:lnTo>
                    <a:pt x="2317" y="1452"/>
                  </a:lnTo>
                  <a:lnTo>
                    <a:pt x="2346" y="1414"/>
                  </a:lnTo>
                  <a:lnTo>
                    <a:pt x="2369" y="1375"/>
                  </a:lnTo>
                  <a:lnTo>
                    <a:pt x="2372" y="1366"/>
                  </a:lnTo>
                  <a:lnTo>
                    <a:pt x="2389" y="1325"/>
                  </a:lnTo>
                  <a:lnTo>
                    <a:pt x="2398" y="1284"/>
                  </a:lnTo>
                  <a:lnTo>
                    <a:pt x="2402" y="1243"/>
                  </a:lnTo>
                  <a:lnTo>
                    <a:pt x="2397" y="1199"/>
                  </a:lnTo>
                  <a:lnTo>
                    <a:pt x="2388" y="1157"/>
                  </a:lnTo>
                  <a:lnTo>
                    <a:pt x="2371" y="1116"/>
                  </a:lnTo>
                  <a:lnTo>
                    <a:pt x="2349" y="1077"/>
                  </a:lnTo>
                  <a:lnTo>
                    <a:pt x="2321" y="1039"/>
                  </a:lnTo>
                  <a:lnTo>
                    <a:pt x="2287" y="1004"/>
                  </a:lnTo>
                  <a:lnTo>
                    <a:pt x="2249" y="972"/>
                  </a:lnTo>
                  <a:lnTo>
                    <a:pt x="2205" y="942"/>
                  </a:lnTo>
                  <a:lnTo>
                    <a:pt x="2158" y="915"/>
                  </a:lnTo>
                  <a:lnTo>
                    <a:pt x="2106" y="890"/>
                  </a:lnTo>
                  <a:lnTo>
                    <a:pt x="2050" y="869"/>
                  </a:lnTo>
                  <a:lnTo>
                    <a:pt x="1992" y="851"/>
                  </a:lnTo>
                  <a:lnTo>
                    <a:pt x="1929" y="837"/>
                  </a:lnTo>
                  <a:lnTo>
                    <a:pt x="1865" y="827"/>
                  </a:lnTo>
                  <a:lnTo>
                    <a:pt x="1797" y="821"/>
                  </a:lnTo>
                  <a:lnTo>
                    <a:pt x="1728" y="819"/>
                  </a:lnTo>
                  <a:close/>
                  <a:moveTo>
                    <a:pt x="2803" y="809"/>
                  </a:moveTo>
                  <a:lnTo>
                    <a:pt x="2787" y="810"/>
                  </a:lnTo>
                  <a:lnTo>
                    <a:pt x="2773" y="816"/>
                  </a:lnTo>
                  <a:lnTo>
                    <a:pt x="2760" y="824"/>
                  </a:lnTo>
                  <a:lnTo>
                    <a:pt x="2749" y="836"/>
                  </a:lnTo>
                  <a:lnTo>
                    <a:pt x="2741" y="851"/>
                  </a:lnTo>
                  <a:lnTo>
                    <a:pt x="2739" y="866"/>
                  </a:lnTo>
                  <a:lnTo>
                    <a:pt x="2740" y="882"/>
                  </a:lnTo>
                  <a:lnTo>
                    <a:pt x="2745" y="896"/>
                  </a:lnTo>
                  <a:lnTo>
                    <a:pt x="2754" y="909"/>
                  </a:lnTo>
                  <a:lnTo>
                    <a:pt x="2766" y="920"/>
                  </a:lnTo>
                  <a:lnTo>
                    <a:pt x="2780" y="927"/>
                  </a:lnTo>
                  <a:lnTo>
                    <a:pt x="2964" y="987"/>
                  </a:lnTo>
                  <a:lnTo>
                    <a:pt x="2973" y="990"/>
                  </a:lnTo>
                  <a:lnTo>
                    <a:pt x="2983" y="990"/>
                  </a:lnTo>
                  <a:lnTo>
                    <a:pt x="2998" y="989"/>
                  </a:lnTo>
                  <a:lnTo>
                    <a:pt x="3013" y="984"/>
                  </a:lnTo>
                  <a:lnTo>
                    <a:pt x="3025" y="975"/>
                  </a:lnTo>
                  <a:lnTo>
                    <a:pt x="3034" y="963"/>
                  </a:lnTo>
                  <a:lnTo>
                    <a:pt x="3041" y="949"/>
                  </a:lnTo>
                  <a:lnTo>
                    <a:pt x="3044" y="933"/>
                  </a:lnTo>
                  <a:lnTo>
                    <a:pt x="3043" y="918"/>
                  </a:lnTo>
                  <a:lnTo>
                    <a:pt x="3039" y="903"/>
                  </a:lnTo>
                  <a:lnTo>
                    <a:pt x="3030" y="890"/>
                  </a:lnTo>
                  <a:lnTo>
                    <a:pt x="3018" y="880"/>
                  </a:lnTo>
                  <a:lnTo>
                    <a:pt x="3003" y="873"/>
                  </a:lnTo>
                  <a:lnTo>
                    <a:pt x="2820" y="812"/>
                  </a:lnTo>
                  <a:lnTo>
                    <a:pt x="2803" y="809"/>
                  </a:lnTo>
                  <a:close/>
                  <a:moveTo>
                    <a:pt x="662" y="643"/>
                  </a:moveTo>
                  <a:lnTo>
                    <a:pt x="645" y="645"/>
                  </a:lnTo>
                  <a:lnTo>
                    <a:pt x="630" y="650"/>
                  </a:lnTo>
                  <a:lnTo>
                    <a:pt x="617" y="660"/>
                  </a:lnTo>
                  <a:lnTo>
                    <a:pt x="607" y="672"/>
                  </a:lnTo>
                  <a:lnTo>
                    <a:pt x="601" y="686"/>
                  </a:lnTo>
                  <a:lnTo>
                    <a:pt x="598" y="702"/>
                  </a:lnTo>
                  <a:lnTo>
                    <a:pt x="601" y="718"/>
                  </a:lnTo>
                  <a:lnTo>
                    <a:pt x="662" y="960"/>
                  </a:lnTo>
                  <a:lnTo>
                    <a:pt x="668" y="975"/>
                  </a:lnTo>
                  <a:lnTo>
                    <a:pt x="678" y="988"/>
                  </a:lnTo>
                  <a:lnTo>
                    <a:pt x="690" y="998"/>
                  </a:lnTo>
                  <a:lnTo>
                    <a:pt x="705" y="1004"/>
                  </a:lnTo>
                  <a:lnTo>
                    <a:pt x="722" y="1007"/>
                  </a:lnTo>
                  <a:lnTo>
                    <a:pt x="728" y="1006"/>
                  </a:lnTo>
                  <a:lnTo>
                    <a:pt x="736" y="1004"/>
                  </a:lnTo>
                  <a:lnTo>
                    <a:pt x="751" y="999"/>
                  </a:lnTo>
                  <a:lnTo>
                    <a:pt x="764" y="989"/>
                  </a:lnTo>
                  <a:lnTo>
                    <a:pt x="774" y="977"/>
                  </a:lnTo>
                  <a:lnTo>
                    <a:pt x="781" y="962"/>
                  </a:lnTo>
                  <a:lnTo>
                    <a:pt x="783" y="947"/>
                  </a:lnTo>
                  <a:lnTo>
                    <a:pt x="781" y="931"/>
                  </a:lnTo>
                  <a:lnTo>
                    <a:pt x="720" y="688"/>
                  </a:lnTo>
                  <a:lnTo>
                    <a:pt x="713" y="673"/>
                  </a:lnTo>
                  <a:lnTo>
                    <a:pt x="704" y="661"/>
                  </a:lnTo>
                  <a:lnTo>
                    <a:pt x="691" y="651"/>
                  </a:lnTo>
                  <a:lnTo>
                    <a:pt x="677" y="645"/>
                  </a:lnTo>
                  <a:lnTo>
                    <a:pt x="662" y="643"/>
                  </a:lnTo>
                  <a:close/>
                  <a:moveTo>
                    <a:pt x="2132" y="496"/>
                  </a:moveTo>
                  <a:lnTo>
                    <a:pt x="2116" y="497"/>
                  </a:lnTo>
                  <a:lnTo>
                    <a:pt x="2102" y="503"/>
                  </a:lnTo>
                  <a:lnTo>
                    <a:pt x="2089" y="513"/>
                  </a:lnTo>
                  <a:lnTo>
                    <a:pt x="2079" y="526"/>
                  </a:lnTo>
                  <a:lnTo>
                    <a:pt x="2072" y="541"/>
                  </a:lnTo>
                  <a:lnTo>
                    <a:pt x="2070" y="556"/>
                  </a:lnTo>
                  <a:lnTo>
                    <a:pt x="2072" y="571"/>
                  </a:lnTo>
                  <a:lnTo>
                    <a:pt x="2079" y="587"/>
                  </a:lnTo>
                  <a:lnTo>
                    <a:pt x="2089" y="600"/>
                  </a:lnTo>
                  <a:lnTo>
                    <a:pt x="2150" y="660"/>
                  </a:lnTo>
                  <a:lnTo>
                    <a:pt x="2163" y="670"/>
                  </a:lnTo>
                  <a:lnTo>
                    <a:pt x="2177" y="675"/>
                  </a:lnTo>
                  <a:lnTo>
                    <a:pt x="2193" y="677"/>
                  </a:lnTo>
                  <a:lnTo>
                    <a:pt x="2209" y="675"/>
                  </a:lnTo>
                  <a:lnTo>
                    <a:pt x="2223" y="670"/>
                  </a:lnTo>
                  <a:lnTo>
                    <a:pt x="2236" y="660"/>
                  </a:lnTo>
                  <a:lnTo>
                    <a:pt x="2247" y="647"/>
                  </a:lnTo>
                  <a:lnTo>
                    <a:pt x="2252" y="632"/>
                  </a:lnTo>
                  <a:lnTo>
                    <a:pt x="2254" y="617"/>
                  </a:lnTo>
                  <a:lnTo>
                    <a:pt x="2252" y="602"/>
                  </a:lnTo>
                  <a:lnTo>
                    <a:pt x="2247" y="587"/>
                  </a:lnTo>
                  <a:lnTo>
                    <a:pt x="2236" y="574"/>
                  </a:lnTo>
                  <a:lnTo>
                    <a:pt x="2175" y="513"/>
                  </a:lnTo>
                  <a:lnTo>
                    <a:pt x="2162" y="503"/>
                  </a:lnTo>
                  <a:lnTo>
                    <a:pt x="2148" y="497"/>
                  </a:lnTo>
                  <a:lnTo>
                    <a:pt x="2132" y="496"/>
                  </a:lnTo>
                  <a:close/>
                  <a:moveTo>
                    <a:pt x="2607" y="483"/>
                  </a:moveTo>
                  <a:lnTo>
                    <a:pt x="2588" y="487"/>
                  </a:lnTo>
                  <a:lnTo>
                    <a:pt x="2572" y="496"/>
                  </a:lnTo>
                  <a:lnTo>
                    <a:pt x="2559" y="510"/>
                  </a:lnTo>
                  <a:lnTo>
                    <a:pt x="2551" y="527"/>
                  </a:lnTo>
                  <a:lnTo>
                    <a:pt x="2549" y="547"/>
                  </a:lnTo>
                  <a:lnTo>
                    <a:pt x="2552" y="632"/>
                  </a:lnTo>
                  <a:lnTo>
                    <a:pt x="2557" y="650"/>
                  </a:lnTo>
                  <a:lnTo>
                    <a:pt x="2565" y="666"/>
                  </a:lnTo>
                  <a:lnTo>
                    <a:pt x="2578" y="679"/>
                  </a:lnTo>
                  <a:lnTo>
                    <a:pt x="2595" y="687"/>
                  </a:lnTo>
                  <a:lnTo>
                    <a:pt x="2613" y="690"/>
                  </a:lnTo>
                  <a:lnTo>
                    <a:pt x="2617" y="690"/>
                  </a:lnTo>
                  <a:lnTo>
                    <a:pt x="2635" y="686"/>
                  </a:lnTo>
                  <a:lnTo>
                    <a:pt x="2652" y="677"/>
                  </a:lnTo>
                  <a:lnTo>
                    <a:pt x="2665" y="663"/>
                  </a:lnTo>
                  <a:lnTo>
                    <a:pt x="2672" y="646"/>
                  </a:lnTo>
                  <a:lnTo>
                    <a:pt x="2676" y="627"/>
                  </a:lnTo>
                  <a:lnTo>
                    <a:pt x="2671" y="541"/>
                  </a:lnTo>
                  <a:lnTo>
                    <a:pt x="2668" y="525"/>
                  </a:lnTo>
                  <a:lnTo>
                    <a:pt x="2661" y="510"/>
                  </a:lnTo>
                  <a:lnTo>
                    <a:pt x="2652" y="498"/>
                  </a:lnTo>
                  <a:lnTo>
                    <a:pt x="2638" y="489"/>
                  </a:lnTo>
                  <a:lnTo>
                    <a:pt x="2623" y="484"/>
                  </a:lnTo>
                  <a:lnTo>
                    <a:pt x="2607" y="483"/>
                  </a:lnTo>
                  <a:close/>
                  <a:moveTo>
                    <a:pt x="1275" y="364"/>
                  </a:moveTo>
                  <a:lnTo>
                    <a:pt x="1260" y="365"/>
                  </a:lnTo>
                  <a:lnTo>
                    <a:pt x="1244" y="370"/>
                  </a:lnTo>
                  <a:lnTo>
                    <a:pt x="1230" y="379"/>
                  </a:lnTo>
                  <a:lnTo>
                    <a:pt x="1220" y="391"/>
                  </a:lnTo>
                  <a:lnTo>
                    <a:pt x="1213" y="406"/>
                  </a:lnTo>
                  <a:lnTo>
                    <a:pt x="1210" y="421"/>
                  </a:lnTo>
                  <a:lnTo>
                    <a:pt x="1212" y="436"/>
                  </a:lnTo>
                  <a:lnTo>
                    <a:pt x="1217" y="452"/>
                  </a:lnTo>
                  <a:lnTo>
                    <a:pt x="1226" y="465"/>
                  </a:lnTo>
                  <a:lnTo>
                    <a:pt x="1356" y="607"/>
                  </a:lnTo>
                  <a:lnTo>
                    <a:pt x="1369" y="619"/>
                  </a:lnTo>
                  <a:lnTo>
                    <a:pt x="1384" y="625"/>
                  </a:lnTo>
                  <a:lnTo>
                    <a:pt x="1401" y="628"/>
                  </a:lnTo>
                  <a:lnTo>
                    <a:pt x="1416" y="625"/>
                  </a:lnTo>
                  <a:lnTo>
                    <a:pt x="1430" y="621"/>
                  </a:lnTo>
                  <a:lnTo>
                    <a:pt x="1442" y="611"/>
                  </a:lnTo>
                  <a:lnTo>
                    <a:pt x="1453" y="600"/>
                  </a:lnTo>
                  <a:lnTo>
                    <a:pt x="1459" y="586"/>
                  </a:lnTo>
                  <a:lnTo>
                    <a:pt x="1462" y="570"/>
                  </a:lnTo>
                  <a:lnTo>
                    <a:pt x="1461" y="554"/>
                  </a:lnTo>
                  <a:lnTo>
                    <a:pt x="1456" y="540"/>
                  </a:lnTo>
                  <a:lnTo>
                    <a:pt x="1446" y="526"/>
                  </a:lnTo>
                  <a:lnTo>
                    <a:pt x="1317" y="384"/>
                  </a:lnTo>
                  <a:lnTo>
                    <a:pt x="1304" y="373"/>
                  </a:lnTo>
                  <a:lnTo>
                    <a:pt x="1290" y="366"/>
                  </a:lnTo>
                  <a:lnTo>
                    <a:pt x="1275" y="364"/>
                  </a:lnTo>
                  <a:close/>
                  <a:moveTo>
                    <a:pt x="1754" y="0"/>
                  </a:moveTo>
                  <a:lnTo>
                    <a:pt x="1866" y="2"/>
                  </a:lnTo>
                  <a:lnTo>
                    <a:pt x="1977" y="10"/>
                  </a:lnTo>
                  <a:lnTo>
                    <a:pt x="2086" y="23"/>
                  </a:lnTo>
                  <a:lnTo>
                    <a:pt x="2193" y="40"/>
                  </a:lnTo>
                  <a:lnTo>
                    <a:pt x="2298" y="62"/>
                  </a:lnTo>
                  <a:lnTo>
                    <a:pt x="2400" y="88"/>
                  </a:lnTo>
                  <a:lnTo>
                    <a:pt x="2499" y="119"/>
                  </a:lnTo>
                  <a:lnTo>
                    <a:pt x="2594" y="154"/>
                  </a:lnTo>
                  <a:lnTo>
                    <a:pt x="2686" y="192"/>
                  </a:lnTo>
                  <a:lnTo>
                    <a:pt x="2775" y="235"/>
                  </a:lnTo>
                  <a:lnTo>
                    <a:pt x="2860" y="281"/>
                  </a:lnTo>
                  <a:lnTo>
                    <a:pt x="2941" y="331"/>
                  </a:lnTo>
                  <a:lnTo>
                    <a:pt x="3017" y="385"/>
                  </a:lnTo>
                  <a:lnTo>
                    <a:pt x="3090" y="441"/>
                  </a:lnTo>
                  <a:lnTo>
                    <a:pt x="3158" y="500"/>
                  </a:lnTo>
                  <a:lnTo>
                    <a:pt x="3220" y="562"/>
                  </a:lnTo>
                  <a:lnTo>
                    <a:pt x="3278" y="628"/>
                  </a:lnTo>
                  <a:lnTo>
                    <a:pt x="3330" y="695"/>
                  </a:lnTo>
                  <a:lnTo>
                    <a:pt x="3377" y="765"/>
                  </a:lnTo>
                  <a:lnTo>
                    <a:pt x="3418" y="837"/>
                  </a:lnTo>
                  <a:lnTo>
                    <a:pt x="3453" y="912"/>
                  </a:lnTo>
                  <a:lnTo>
                    <a:pt x="3483" y="988"/>
                  </a:lnTo>
                  <a:lnTo>
                    <a:pt x="3506" y="1066"/>
                  </a:lnTo>
                  <a:lnTo>
                    <a:pt x="3522" y="1146"/>
                  </a:lnTo>
                  <a:lnTo>
                    <a:pt x="3313" y="1347"/>
                  </a:lnTo>
                  <a:lnTo>
                    <a:pt x="3291" y="1365"/>
                  </a:lnTo>
                  <a:lnTo>
                    <a:pt x="3272" y="1388"/>
                  </a:lnTo>
                  <a:lnTo>
                    <a:pt x="3255" y="1415"/>
                  </a:lnTo>
                  <a:lnTo>
                    <a:pt x="3240" y="1447"/>
                  </a:lnTo>
                  <a:lnTo>
                    <a:pt x="3226" y="1483"/>
                  </a:lnTo>
                  <a:lnTo>
                    <a:pt x="3214" y="1523"/>
                  </a:lnTo>
                  <a:lnTo>
                    <a:pt x="3204" y="1567"/>
                  </a:lnTo>
                  <a:lnTo>
                    <a:pt x="3193" y="1615"/>
                  </a:lnTo>
                  <a:lnTo>
                    <a:pt x="3183" y="1665"/>
                  </a:lnTo>
                  <a:lnTo>
                    <a:pt x="3174" y="1719"/>
                  </a:lnTo>
                  <a:lnTo>
                    <a:pt x="3164" y="1777"/>
                  </a:lnTo>
                  <a:lnTo>
                    <a:pt x="3157" y="1823"/>
                  </a:lnTo>
                  <a:lnTo>
                    <a:pt x="3150" y="1866"/>
                  </a:lnTo>
                  <a:lnTo>
                    <a:pt x="3142" y="1905"/>
                  </a:lnTo>
                  <a:lnTo>
                    <a:pt x="3135" y="1940"/>
                  </a:lnTo>
                  <a:lnTo>
                    <a:pt x="3129" y="1955"/>
                  </a:lnTo>
                  <a:lnTo>
                    <a:pt x="3124" y="1968"/>
                  </a:lnTo>
                  <a:lnTo>
                    <a:pt x="3117" y="1978"/>
                  </a:lnTo>
                  <a:lnTo>
                    <a:pt x="3113" y="1986"/>
                  </a:lnTo>
                  <a:lnTo>
                    <a:pt x="3064" y="1974"/>
                  </a:lnTo>
                  <a:lnTo>
                    <a:pt x="3018" y="1968"/>
                  </a:lnTo>
                  <a:lnTo>
                    <a:pt x="2974" y="1966"/>
                  </a:lnTo>
                  <a:lnTo>
                    <a:pt x="2933" y="1969"/>
                  </a:lnTo>
                  <a:lnTo>
                    <a:pt x="2896" y="1976"/>
                  </a:lnTo>
                  <a:lnTo>
                    <a:pt x="2860" y="1988"/>
                  </a:lnTo>
                  <a:lnTo>
                    <a:pt x="2828" y="2005"/>
                  </a:lnTo>
                  <a:lnTo>
                    <a:pt x="2800" y="2027"/>
                  </a:lnTo>
                  <a:lnTo>
                    <a:pt x="2776" y="2052"/>
                  </a:lnTo>
                  <a:lnTo>
                    <a:pt x="2755" y="2078"/>
                  </a:lnTo>
                  <a:lnTo>
                    <a:pt x="2739" y="2106"/>
                  </a:lnTo>
                  <a:lnTo>
                    <a:pt x="2725" y="2135"/>
                  </a:lnTo>
                  <a:lnTo>
                    <a:pt x="2714" y="2165"/>
                  </a:lnTo>
                  <a:lnTo>
                    <a:pt x="2705" y="2194"/>
                  </a:lnTo>
                  <a:lnTo>
                    <a:pt x="2698" y="2224"/>
                  </a:lnTo>
                  <a:lnTo>
                    <a:pt x="2693" y="2251"/>
                  </a:lnTo>
                  <a:lnTo>
                    <a:pt x="2690" y="2277"/>
                  </a:lnTo>
                  <a:lnTo>
                    <a:pt x="2686" y="2299"/>
                  </a:lnTo>
                  <a:lnTo>
                    <a:pt x="2684" y="2304"/>
                  </a:lnTo>
                  <a:lnTo>
                    <a:pt x="2682" y="2307"/>
                  </a:lnTo>
                  <a:lnTo>
                    <a:pt x="2679" y="2310"/>
                  </a:lnTo>
                  <a:lnTo>
                    <a:pt x="2677" y="2310"/>
                  </a:lnTo>
                  <a:lnTo>
                    <a:pt x="2674" y="2311"/>
                  </a:lnTo>
                  <a:lnTo>
                    <a:pt x="2672" y="2311"/>
                  </a:lnTo>
                  <a:lnTo>
                    <a:pt x="2669" y="2311"/>
                  </a:lnTo>
                  <a:lnTo>
                    <a:pt x="2665" y="2310"/>
                  </a:lnTo>
                  <a:lnTo>
                    <a:pt x="2659" y="2305"/>
                  </a:lnTo>
                  <a:lnTo>
                    <a:pt x="2652" y="2295"/>
                  </a:lnTo>
                  <a:lnTo>
                    <a:pt x="2644" y="2285"/>
                  </a:lnTo>
                  <a:lnTo>
                    <a:pt x="2635" y="2274"/>
                  </a:lnTo>
                  <a:lnTo>
                    <a:pt x="2624" y="2259"/>
                  </a:lnTo>
                  <a:lnTo>
                    <a:pt x="2611" y="2243"/>
                  </a:lnTo>
                  <a:lnTo>
                    <a:pt x="2596" y="2226"/>
                  </a:lnTo>
                  <a:lnTo>
                    <a:pt x="2580" y="2210"/>
                  </a:lnTo>
                  <a:lnTo>
                    <a:pt x="2562" y="2192"/>
                  </a:lnTo>
                  <a:lnTo>
                    <a:pt x="2541" y="2177"/>
                  </a:lnTo>
                  <a:lnTo>
                    <a:pt x="2518" y="2163"/>
                  </a:lnTo>
                  <a:lnTo>
                    <a:pt x="2492" y="2151"/>
                  </a:lnTo>
                  <a:lnTo>
                    <a:pt x="2465" y="2143"/>
                  </a:lnTo>
                  <a:lnTo>
                    <a:pt x="2433" y="2136"/>
                  </a:lnTo>
                  <a:lnTo>
                    <a:pt x="2400" y="2134"/>
                  </a:lnTo>
                  <a:lnTo>
                    <a:pt x="2361" y="2136"/>
                  </a:lnTo>
                  <a:lnTo>
                    <a:pt x="2331" y="2143"/>
                  </a:lnTo>
                  <a:lnTo>
                    <a:pt x="2302" y="2153"/>
                  </a:lnTo>
                  <a:lnTo>
                    <a:pt x="2276" y="2167"/>
                  </a:lnTo>
                  <a:lnTo>
                    <a:pt x="2251" y="2187"/>
                  </a:lnTo>
                  <a:lnTo>
                    <a:pt x="2229" y="2208"/>
                  </a:lnTo>
                  <a:lnTo>
                    <a:pt x="2209" y="2232"/>
                  </a:lnTo>
                  <a:lnTo>
                    <a:pt x="2189" y="2259"/>
                  </a:lnTo>
                  <a:lnTo>
                    <a:pt x="2170" y="2287"/>
                  </a:lnTo>
                  <a:lnTo>
                    <a:pt x="2153" y="2318"/>
                  </a:lnTo>
                  <a:lnTo>
                    <a:pt x="2138" y="2348"/>
                  </a:lnTo>
                  <a:lnTo>
                    <a:pt x="2121" y="2378"/>
                  </a:lnTo>
                  <a:lnTo>
                    <a:pt x="2106" y="2408"/>
                  </a:lnTo>
                  <a:lnTo>
                    <a:pt x="2091" y="2441"/>
                  </a:lnTo>
                  <a:lnTo>
                    <a:pt x="2076" y="2470"/>
                  </a:lnTo>
                  <a:lnTo>
                    <a:pt x="2060" y="2497"/>
                  </a:lnTo>
                  <a:lnTo>
                    <a:pt x="2046" y="2518"/>
                  </a:lnTo>
                  <a:lnTo>
                    <a:pt x="2033" y="2534"/>
                  </a:lnTo>
                  <a:lnTo>
                    <a:pt x="2017" y="2544"/>
                  </a:lnTo>
                  <a:lnTo>
                    <a:pt x="1998" y="2551"/>
                  </a:lnTo>
                  <a:lnTo>
                    <a:pt x="1978" y="2554"/>
                  </a:lnTo>
                  <a:lnTo>
                    <a:pt x="1958" y="2553"/>
                  </a:lnTo>
                  <a:lnTo>
                    <a:pt x="1937" y="2549"/>
                  </a:lnTo>
                  <a:lnTo>
                    <a:pt x="1934" y="2538"/>
                  </a:lnTo>
                  <a:lnTo>
                    <a:pt x="1929" y="2526"/>
                  </a:lnTo>
                  <a:lnTo>
                    <a:pt x="1924" y="2513"/>
                  </a:lnTo>
                  <a:lnTo>
                    <a:pt x="1918" y="2499"/>
                  </a:lnTo>
                  <a:lnTo>
                    <a:pt x="1912" y="2483"/>
                  </a:lnTo>
                  <a:lnTo>
                    <a:pt x="1903" y="2467"/>
                  </a:lnTo>
                  <a:lnTo>
                    <a:pt x="1892" y="2451"/>
                  </a:lnTo>
                  <a:lnTo>
                    <a:pt x="1880" y="2435"/>
                  </a:lnTo>
                  <a:lnTo>
                    <a:pt x="1865" y="2420"/>
                  </a:lnTo>
                  <a:lnTo>
                    <a:pt x="1846" y="2407"/>
                  </a:lnTo>
                  <a:lnTo>
                    <a:pt x="1826" y="2396"/>
                  </a:lnTo>
                  <a:lnTo>
                    <a:pt x="1801" y="2387"/>
                  </a:lnTo>
                  <a:lnTo>
                    <a:pt x="1772" y="2381"/>
                  </a:lnTo>
                  <a:lnTo>
                    <a:pt x="1740" y="2379"/>
                  </a:lnTo>
                  <a:lnTo>
                    <a:pt x="1712" y="2380"/>
                  </a:lnTo>
                  <a:lnTo>
                    <a:pt x="1686" y="2386"/>
                  </a:lnTo>
                  <a:lnTo>
                    <a:pt x="1664" y="2394"/>
                  </a:lnTo>
                  <a:lnTo>
                    <a:pt x="1644" y="2406"/>
                  </a:lnTo>
                  <a:lnTo>
                    <a:pt x="1625" y="2419"/>
                  </a:lnTo>
                  <a:lnTo>
                    <a:pt x="1610" y="2434"/>
                  </a:lnTo>
                  <a:lnTo>
                    <a:pt x="1596" y="2450"/>
                  </a:lnTo>
                  <a:lnTo>
                    <a:pt x="1584" y="2467"/>
                  </a:lnTo>
                  <a:lnTo>
                    <a:pt x="1573" y="2484"/>
                  </a:lnTo>
                  <a:lnTo>
                    <a:pt x="1563" y="2499"/>
                  </a:lnTo>
                  <a:lnTo>
                    <a:pt x="1555" y="2514"/>
                  </a:lnTo>
                  <a:lnTo>
                    <a:pt x="1550" y="2523"/>
                  </a:lnTo>
                  <a:lnTo>
                    <a:pt x="1544" y="2532"/>
                  </a:lnTo>
                  <a:lnTo>
                    <a:pt x="1540" y="2541"/>
                  </a:lnTo>
                  <a:lnTo>
                    <a:pt x="1536" y="2549"/>
                  </a:lnTo>
                  <a:lnTo>
                    <a:pt x="1532" y="2552"/>
                  </a:lnTo>
                  <a:lnTo>
                    <a:pt x="1515" y="2558"/>
                  </a:lnTo>
                  <a:lnTo>
                    <a:pt x="1497" y="2561"/>
                  </a:lnTo>
                  <a:lnTo>
                    <a:pt x="1480" y="2558"/>
                  </a:lnTo>
                  <a:lnTo>
                    <a:pt x="1465" y="2553"/>
                  </a:lnTo>
                  <a:lnTo>
                    <a:pt x="1450" y="2543"/>
                  </a:lnTo>
                  <a:lnTo>
                    <a:pt x="1438" y="2530"/>
                  </a:lnTo>
                  <a:lnTo>
                    <a:pt x="1433" y="2518"/>
                  </a:lnTo>
                  <a:lnTo>
                    <a:pt x="1430" y="2501"/>
                  </a:lnTo>
                  <a:lnTo>
                    <a:pt x="1428" y="2482"/>
                  </a:lnTo>
                  <a:lnTo>
                    <a:pt x="1426" y="2461"/>
                  </a:lnTo>
                  <a:lnTo>
                    <a:pt x="1426" y="2438"/>
                  </a:lnTo>
                  <a:lnTo>
                    <a:pt x="1426" y="2417"/>
                  </a:lnTo>
                  <a:lnTo>
                    <a:pt x="1426" y="2390"/>
                  </a:lnTo>
                  <a:lnTo>
                    <a:pt x="1426" y="2361"/>
                  </a:lnTo>
                  <a:lnTo>
                    <a:pt x="1425" y="2333"/>
                  </a:lnTo>
                  <a:lnTo>
                    <a:pt x="1422" y="2304"/>
                  </a:lnTo>
                  <a:lnTo>
                    <a:pt x="1416" y="2275"/>
                  </a:lnTo>
                  <a:lnTo>
                    <a:pt x="1407" y="2247"/>
                  </a:lnTo>
                  <a:lnTo>
                    <a:pt x="1395" y="2221"/>
                  </a:lnTo>
                  <a:lnTo>
                    <a:pt x="1378" y="2198"/>
                  </a:lnTo>
                  <a:lnTo>
                    <a:pt x="1358" y="2176"/>
                  </a:lnTo>
                  <a:lnTo>
                    <a:pt x="1335" y="2160"/>
                  </a:lnTo>
                  <a:lnTo>
                    <a:pt x="1309" y="2147"/>
                  </a:lnTo>
                  <a:lnTo>
                    <a:pt x="1280" y="2138"/>
                  </a:lnTo>
                  <a:lnTo>
                    <a:pt x="1248" y="2132"/>
                  </a:lnTo>
                  <a:lnTo>
                    <a:pt x="1213" y="2131"/>
                  </a:lnTo>
                  <a:lnTo>
                    <a:pt x="1174" y="2132"/>
                  </a:lnTo>
                  <a:lnTo>
                    <a:pt x="1133" y="2137"/>
                  </a:lnTo>
                  <a:lnTo>
                    <a:pt x="1100" y="2145"/>
                  </a:lnTo>
                  <a:lnTo>
                    <a:pt x="1069" y="2158"/>
                  </a:lnTo>
                  <a:lnTo>
                    <a:pt x="1038" y="2174"/>
                  </a:lnTo>
                  <a:lnTo>
                    <a:pt x="1010" y="2193"/>
                  </a:lnTo>
                  <a:lnTo>
                    <a:pt x="984" y="2214"/>
                  </a:lnTo>
                  <a:lnTo>
                    <a:pt x="957" y="2234"/>
                  </a:lnTo>
                  <a:lnTo>
                    <a:pt x="934" y="2256"/>
                  </a:lnTo>
                  <a:lnTo>
                    <a:pt x="922" y="2266"/>
                  </a:lnTo>
                  <a:lnTo>
                    <a:pt x="909" y="2277"/>
                  </a:lnTo>
                  <a:lnTo>
                    <a:pt x="898" y="2286"/>
                  </a:lnTo>
                  <a:lnTo>
                    <a:pt x="888" y="2294"/>
                  </a:lnTo>
                  <a:lnTo>
                    <a:pt x="880" y="2298"/>
                  </a:lnTo>
                  <a:lnTo>
                    <a:pt x="876" y="2300"/>
                  </a:lnTo>
                  <a:lnTo>
                    <a:pt x="872" y="2300"/>
                  </a:lnTo>
                  <a:lnTo>
                    <a:pt x="868" y="2300"/>
                  </a:lnTo>
                  <a:lnTo>
                    <a:pt x="864" y="2298"/>
                  </a:lnTo>
                  <a:lnTo>
                    <a:pt x="860" y="2296"/>
                  </a:lnTo>
                  <a:lnTo>
                    <a:pt x="857" y="2293"/>
                  </a:lnTo>
                  <a:lnTo>
                    <a:pt x="854" y="2287"/>
                  </a:lnTo>
                  <a:lnTo>
                    <a:pt x="852" y="2279"/>
                  </a:lnTo>
                  <a:lnTo>
                    <a:pt x="844" y="2241"/>
                  </a:lnTo>
                  <a:lnTo>
                    <a:pt x="833" y="2201"/>
                  </a:lnTo>
                  <a:lnTo>
                    <a:pt x="823" y="2170"/>
                  </a:lnTo>
                  <a:lnTo>
                    <a:pt x="809" y="2143"/>
                  </a:lnTo>
                  <a:lnTo>
                    <a:pt x="792" y="2120"/>
                  </a:lnTo>
                  <a:lnTo>
                    <a:pt x="773" y="2099"/>
                  </a:lnTo>
                  <a:lnTo>
                    <a:pt x="751" y="2082"/>
                  </a:lnTo>
                  <a:lnTo>
                    <a:pt x="727" y="2068"/>
                  </a:lnTo>
                  <a:lnTo>
                    <a:pt x="703" y="2057"/>
                  </a:lnTo>
                  <a:lnTo>
                    <a:pt x="677" y="2048"/>
                  </a:lnTo>
                  <a:lnTo>
                    <a:pt x="651" y="2040"/>
                  </a:lnTo>
                  <a:lnTo>
                    <a:pt x="624" y="2035"/>
                  </a:lnTo>
                  <a:lnTo>
                    <a:pt x="597" y="2030"/>
                  </a:lnTo>
                  <a:lnTo>
                    <a:pt x="570" y="2027"/>
                  </a:lnTo>
                  <a:lnTo>
                    <a:pt x="545" y="2026"/>
                  </a:lnTo>
                  <a:lnTo>
                    <a:pt x="521" y="2024"/>
                  </a:lnTo>
                  <a:lnTo>
                    <a:pt x="498" y="2023"/>
                  </a:lnTo>
                  <a:lnTo>
                    <a:pt x="475" y="2022"/>
                  </a:lnTo>
                  <a:lnTo>
                    <a:pt x="454" y="2021"/>
                  </a:lnTo>
                  <a:lnTo>
                    <a:pt x="436" y="2018"/>
                  </a:lnTo>
                  <a:lnTo>
                    <a:pt x="422" y="2016"/>
                  </a:lnTo>
                  <a:lnTo>
                    <a:pt x="400" y="2009"/>
                  </a:lnTo>
                  <a:lnTo>
                    <a:pt x="381" y="1996"/>
                  </a:lnTo>
                  <a:lnTo>
                    <a:pt x="365" y="1980"/>
                  </a:lnTo>
                  <a:lnTo>
                    <a:pt x="353" y="1959"/>
                  </a:lnTo>
                  <a:lnTo>
                    <a:pt x="344" y="1935"/>
                  </a:lnTo>
                  <a:lnTo>
                    <a:pt x="342" y="1920"/>
                  </a:lnTo>
                  <a:lnTo>
                    <a:pt x="340" y="1899"/>
                  </a:lnTo>
                  <a:lnTo>
                    <a:pt x="338" y="1874"/>
                  </a:lnTo>
                  <a:lnTo>
                    <a:pt x="336" y="1845"/>
                  </a:lnTo>
                  <a:lnTo>
                    <a:pt x="334" y="1813"/>
                  </a:lnTo>
                  <a:lnTo>
                    <a:pt x="333" y="1781"/>
                  </a:lnTo>
                  <a:lnTo>
                    <a:pt x="330" y="1719"/>
                  </a:lnTo>
                  <a:lnTo>
                    <a:pt x="327" y="1662"/>
                  </a:lnTo>
                  <a:lnTo>
                    <a:pt x="324" y="1608"/>
                  </a:lnTo>
                  <a:lnTo>
                    <a:pt x="318" y="1558"/>
                  </a:lnTo>
                  <a:lnTo>
                    <a:pt x="313" y="1513"/>
                  </a:lnTo>
                  <a:lnTo>
                    <a:pt x="305" y="1472"/>
                  </a:lnTo>
                  <a:lnTo>
                    <a:pt x="296" y="1436"/>
                  </a:lnTo>
                  <a:lnTo>
                    <a:pt x="285" y="1404"/>
                  </a:lnTo>
                  <a:lnTo>
                    <a:pt x="272" y="1377"/>
                  </a:lnTo>
                  <a:lnTo>
                    <a:pt x="257" y="1354"/>
                  </a:lnTo>
                  <a:lnTo>
                    <a:pt x="238" y="1337"/>
                  </a:lnTo>
                  <a:lnTo>
                    <a:pt x="0" y="1109"/>
                  </a:lnTo>
                  <a:lnTo>
                    <a:pt x="19" y="1029"/>
                  </a:lnTo>
                  <a:lnTo>
                    <a:pt x="46" y="949"/>
                  </a:lnTo>
                  <a:lnTo>
                    <a:pt x="79" y="873"/>
                  </a:lnTo>
                  <a:lnTo>
                    <a:pt x="118" y="797"/>
                  </a:lnTo>
                  <a:lnTo>
                    <a:pt x="163" y="725"/>
                  </a:lnTo>
                  <a:lnTo>
                    <a:pt x="214" y="655"/>
                  </a:lnTo>
                  <a:lnTo>
                    <a:pt x="271" y="587"/>
                  </a:lnTo>
                  <a:lnTo>
                    <a:pt x="333" y="522"/>
                  </a:lnTo>
                  <a:lnTo>
                    <a:pt x="401" y="460"/>
                  </a:lnTo>
                  <a:lnTo>
                    <a:pt x="473" y="402"/>
                  </a:lnTo>
                  <a:lnTo>
                    <a:pt x="549" y="346"/>
                  </a:lnTo>
                  <a:lnTo>
                    <a:pt x="631" y="294"/>
                  </a:lnTo>
                  <a:lnTo>
                    <a:pt x="716" y="245"/>
                  </a:lnTo>
                  <a:lnTo>
                    <a:pt x="806" y="201"/>
                  </a:lnTo>
                  <a:lnTo>
                    <a:pt x="900" y="161"/>
                  </a:lnTo>
                  <a:lnTo>
                    <a:pt x="996" y="124"/>
                  </a:lnTo>
                  <a:lnTo>
                    <a:pt x="1096" y="92"/>
                  </a:lnTo>
                  <a:lnTo>
                    <a:pt x="1200" y="65"/>
                  </a:lnTo>
                  <a:lnTo>
                    <a:pt x="1305" y="41"/>
                  </a:lnTo>
                  <a:lnTo>
                    <a:pt x="1413" y="24"/>
                  </a:lnTo>
                  <a:lnTo>
                    <a:pt x="1525" y="10"/>
                  </a:lnTo>
                  <a:lnTo>
                    <a:pt x="1638" y="2"/>
                  </a:lnTo>
                  <a:lnTo>
                    <a:pt x="17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8" name="Freeform 106"/>
          <p:cNvSpPr>
            <a:spLocks noEditPoints="1"/>
          </p:cNvSpPr>
          <p:nvPr/>
        </p:nvSpPr>
        <p:spPr bwMode="auto">
          <a:xfrm>
            <a:off x="3658163" y="3612920"/>
            <a:ext cx="581025" cy="560388"/>
          </a:xfrm>
          <a:custGeom>
            <a:avLst/>
            <a:gdLst>
              <a:gd name="T0" fmla="*/ 1598 w 3660"/>
              <a:gd name="T1" fmla="*/ 1624 h 3538"/>
              <a:gd name="T2" fmla="*/ 1569 w 3660"/>
              <a:gd name="T3" fmla="*/ 1661 h 3538"/>
              <a:gd name="T4" fmla="*/ 1575 w 3660"/>
              <a:gd name="T5" fmla="*/ 1707 h 3538"/>
              <a:gd name="T6" fmla="*/ 1943 w 3660"/>
              <a:gd name="T7" fmla="*/ 2074 h 3538"/>
              <a:gd name="T8" fmla="*/ 1989 w 3660"/>
              <a:gd name="T9" fmla="*/ 2080 h 3538"/>
              <a:gd name="T10" fmla="*/ 2026 w 3660"/>
              <a:gd name="T11" fmla="*/ 2051 h 3538"/>
              <a:gd name="T12" fmla="*/ 2032 w 3660"/>
              <a:gd name="T13" fmla="*/ 2006 h 3538"/>
              <a:gd name="T14" fmla="*/ 1671 w 3660"/>
              <a:gd name="T15" fmla="*/ 1633 h 3538"/>
              <a:gd name="T16" fmla="*/ 1628 w 3660"/>
              <a:gd name="T17" fmla="*/ 1615 h 3538"/>
              <a:gd name="T18" fmla="*/ 1121 w 3660"/>
              <a:gd name="T19" fmla="*/ 863 h 3538"/>
              <a:gd name="T20" fmla="*/ 1092 w 3660"/>
              <a:gd name="T21" fmla="*/ 901 h 3538"/>
              <a:gd name="T22" fmla="*/ 1099 w 3660"/>
              <a:gd name="T23" fmla="*/ 947 h 3538"/>
              <a:gd name="T24" fmla="*/ 1333 w 3660"/>
              <a:gd name="T25" fmla="*/ 1181 h 3538"/>
              <a:gd name="T26" fmla="*/ 1379 w 3660"/>
              <a:gd name="T27" fmla="*/ 1186 h 3538"/>
              <a:gd name="T28" fmla="*/ 1416 w 3660"/>
              <a:gd name="T29" fmla="*/ 1158 h 3538"/>
              <a:gd name="T30" fmla="*/ 1422 w 3660"/>
              <a:gd name="T31" fmla="*/ 1112 h 3538"/>
              <a:gd name="T32" fmla="*/ 1194 w 3660"/>
              <a:gd name="T33" fmla="*/ 873 h 3538"/>
              <a:gd name="T34" fmla="*/ 1151 w 3660"/>
              <a:gd name="T35" fmla="*/ 856 h 3538"/>
              <a:gd name="T36" fmla="*/ 927 w 3660"/>
              <a:gd name="T37" fmla="*/ 669 h 3538"/>
              <a:gd name="T38" fmla="*/ 898 w 3660"/>
              <a:gd name="T39" fmla="*/ 707 h 3538"/>
              <a:gd name="T40" fmla="*/ 904 w 3660"/>
              <a:gd name="T41" fmla="*/ 752 h 3538"/>
              <a:gd name="T42" fmla="*/ 1002 w 3660"/>
              <a:gd name="T43" fmla="*/ 850 h 3538"/>
              <a:gd name="T44" fmla="*/ 1047 w 3660"/>
              <a:gd name="T45" fmla="*/ 856 h 3538"/>
              <a:gd name="T46" fmla="*/ 1085 w 3660"/>
              <a:gd name="T47" fmla="*/ 827 h 3538"/>
              <a:gd name="T48" fmla="*/ 1091 w 3660"/>
              <a:gd name="T49" fmla="*/ 781 h 3538"/>
              <a:gd name="T50" fmla="*/ 1000 w 3660"/>
              <a:gd name="T51" fmla="*/ 679 h 3538"/>
              <a:gd name="T52" fmla="*/ 957 w 3660"/>
              <a:gd name="T53" fmla="*/ 661 h 3538"/>
              <a:gd name="T54" fmla="*/ 404 w 3660"/>
              <a:gd name="T55" fmla="*/ 257 h 3538"/>
              <a:gd name="T56" fmla="*/ 362 w 3660"/>
              <a:gd name="T57" fmla="*/ 299 h 3538"/>
              <a:gd name="T58" fmla="*/ 353 w 3660"/>
              <a:gd name="T59" fmla="*/ 442 h 3538"/>
              <a:gd name="T60" fmla="*/ 366 w 3660"/>
              <a:gd name="T61" fmla="*/ 422 h 3538"/>
              <a:gd name="T62" fmla="*/ 468 w 3660"/>
              <a:gd name="T63" fmla="*/ 311 h 3538"/>
              <a:gd name="T64" fmla="*/ 444 w 3660"/>
              <a:gd name="T65" fmla="*/ 145 h 3538"/>
              <a:gd name="T66" fmla="*/ 490 w 3660"/>
              <a:gd name="T67" fmla="*/ 12 h 3538"/>
              <a:gd name="T68" fmla="*/ 541 w 3660"/>
              <a:gd name="T69" fmla="*/ 65 h 3538"/>
              <a:gd name="T70" fmla="*/ 672 w 3660"/>
              <a:gd name="T71" fmla="*/ 215 h 3538"/>
              <a:gd name="T72" fmla="*/ 783 w 3660"/>
              <a:gd name="T73" fmla="*/ 222 h 3538"/>
              <a:gd name="T74" fmla="*/ 899 w 3660"/>
              <a:gd name="T75" fmla="*/ 273 h 3538"/>
              <a:gd name="T76" fmla="*/ 2693 w 3660"/>
              <a:gd name="T77" fmla="*/ 2055 h 3538"/>
              <a:gd name="T78" fmla="*/ 2792 w 3660"/>
              <a:gd name="T79" fmla="*/ 2189 h 3538"/>
              <a:gd name="T80" fmla="*/ 2825 w 3660"/>
              <a:gd name="T81" fmla="*/ 2321 h 3538"/>
              <a:gd name="T82" fmla="*/ 2804 w 3660"/>
              <a:gd name="T83" fmla="*/ 2432 h 3538"/>
              <a:gd name="T84" fmla="*/ 2736 w 3660"/>
              <a:gd name="T85" fmla="*/ 2529 h 3538"/>
              <a:gd name="T86" fmla="*/ 3658 w 3660"/>
              <a:gd name="T87" fmla="*/ 3462 h 3538"/>
              <a:gd name="T88" fmla="*/ 3652 w 3660"/>
              <a:gd name="T89" fmla="*/ 3507 h 3538"/>
              <a:gd name="T90" fmla="*/ 3615 w 3660"/>
              <a:gd name="T91" fmla="*/ 3536 h 3538"/>
              <a:gd name="T92" fmla="*/ 3569 w 3660"/>
              <a:gd name="T93" fmla="*/ 3531 h 3538"/>
              <a:gd name="T94" fmla="*/ 2620 w 3660"/>
              <a:gd name="T95" fmla="*/ 2642 h 3538"/>
              <a:gd name="T96" fmla="*/ 2512 w 3660"/>
              <a:gd name="T97" fmla="*/ 2701 h 3538"/>
              <a:gd name="T98" fmla="*/ 2391 w 3660"/>
              <a:gd name="T99" fmla="*/ 2722 h 3538"/>
              <a:gd name="T100" fmla="*/ 2270 w 3660"/>
              <a:gd name="T101" fmla="*/ 2701 h 3538"/>
              <a:gd name="T102" fmla="*/ 2164 w 3660"/>
              <a:gd name="T103" fmla="*/ 2642 h 3538"/>
              <a:gd name="T104" fmla="*/ 377 w 3660"/>
              <a:gd name="T105" fmla="*/ 854 h 3538"/>
              <a:gd name="T106" fmla="*/ 316 w 3660"/>
              <a:gd name="T107" fmla="*/ 736 h 3538"/>
              <a:gd name="T108" fmla="*/ 302 w 3660"/>
              <a:gd name="T109" fmla="*/ 607 h 3538"/>
              <a:gd name="T110" fmla="*/ 71 w 3660"/>
              <a:gd name="T111" fmla="*/ 527 h 3538"/>
              <a:gd name="T112" fmla="*/ 19 w 3660"/>
              <a:gd name="T113" fmla="*/ 487 h 3538"/>
              <a:gd name="T114" fmla="*/ 0 w 3660"/>
              <a:gd name="T115" fmla="*/ 422 h 3538"/>
              <a:gd name="T116" fmla="*/ 10 w 3660"/>
              <a:gd name="T117" fmla="*/ 378 h 3538"/>
              <a:gd name="T118" fmla="*/ 57 w 3660"/>
              <a:gd name="T119" fmla="*/ 329 h 3538"/>
              <a:gd name="T120" fmla="*/ 347 w 3660"/>
              <a:gd name="T121" fmla="*/ 55 h 3538"/>
              <a:gd name="T122" fmla="*/ 397 w 3660"/>
              <a:gd name="T123" fmla="*/ 10 h 3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60" h="3538">
                <a:moveTo>
                  <a:pt x="1628" y="1615"/>
                </a:moveTo>
                <a:lnTo>
                  <a:pt x="1613" y="1618"/>
                </a:lnTo>
                <a:lnTo>
                  <a:pt x="1598" y="1624"/>
                </a:lnTo>
                <a:lnTo>
                  <a:pt x="1585" y="1633"/>
                </a:lnTo>
                <a:lnTo>
                  <a:pt x="1575" y="1646"/>
                </a:lnTo>
                <a:lnTo>
                  <a:pt x="1569" y="1661"/>
                </a:lnTo>
                <a:lnTo>
                  <a:pt x="1567" y="1676"/>
                </a:lnTo>
                <a:lnTo>
                  <a:pt x="1569" y="1692"/>
                </a:lnTo>
                <a:lnTo>
                  <a:pt x="1575" y="1707"/>
                </a:lnTo>
                <a:lnTo>
                  <a:pt x="1585" y="1720"/>
                </a:lnTo>
                <a:lnTo>
                  <a:pt x="1930" y="2064"/>
                </a:lnTo>
                <a:lnTo>
                  <a:pt x="1943" y="2074"/>
                </a:lnTo>
                <a:lnTo>
                  <a:pt x="1958" y="2080"/>
                </a:lnTo>
                <a:lnTo>
                  <a:pt x="1973" y="2082"/>
                </a:lnTo>
                <a:lnTo>
                  <a:pt x="1989" y="2080"/>
                </a:lnTo>
                <a:lnTo>
                  <a:pt x="2003" y="2074"/>
                </a:lnTo>
                <a:lnTo>
                  <a:pt x="2016" y="2064"/>
                </a:lnTo>
                <a:lnTo>
                  <a:pt x="2026" y="2051"/>
                </a:lnTo>
                <a:lnTo>
                  <a:pt x="2032" y="2037"/>
                </a:lnTo>
                <a:lnTo>
                  <a:pt x="2034" y="2021"/>
                </a:lnTo>
                <a:lnTo>
                  <a:pt x="2032" y="2006"/>
                </a:lnTo>
                <a:lnTo>
                  <a:pt x="2026" y="1991"/>
                </a:lnTo>
                <a:lnTo>
                  <a:pt x="2016" y="1978"/>
                </a:lnTo>
                <a:lnTo>
                  <a:pt x="1671" y="1633"/>
                </a:lnTo>
                <a:lnTo>
                  <a:pt x="1658" y="1624"/>
                </a:lnTo>
                <a:lnTo>
                  <a:pt x="1644" y="1618"/>
                </a:lnTo>
                <a:lnTo>
                  <a:pt x="1628" y="1615"/>
                </a:lnTo>
                <a:close/>
                <a:moveTo>
                  <a:pt x="1151" y="856"/>
                </a:moveTo>
                <a:lnTo>
                  <a:pt x="1136" y="858"/>
                </a:lnTo>
                <a:lnTo>
                  <a:pt x="1121" y="863"/>
                </a:lnTo>
                <a:lnTo>
                  <a:pt x="1109" y="873"/>
                </a:lnTo>
                <a:lnTo>
                  <a:pt x="1099" y="887"/>
                </a:lnTo>
                <a:lnTo>
                  <a:pt x="1092" y="901"/>
                </a:lnTo>
                <a:lnTo>
                  <a:pt x="1090" y="917"/>
                </a:lnTo>
                <a:lnTo>
                  <a:pt x="1092" y="932"/>
                </a:lnTo>
                <a:lnTo>
                  <a:pt x="1099" y="947"/>
                </a:lnTo>
                <a:lnTo>
                  <a:pt x="1109" y="960"/>
                </a:lnTo>
                <a:lnTo>
                  <a:pt x="1320" y="1171"/>
                </a:lnTo>
                <a:lnTo>
                  <a:pt x="1333" y="1181"/>
                </a:lnTo>
                <a:lnTo>
                  <a:pt x="1348" y="1186"/>
                </a:lnTo>
                <a:lnTo>
                  <a:pt x="1363" y="1188"/>
                </a:lnTo>
                <a:lnTo>
                  <a:pt x="1379" y="1186"/>
                </a:lnTo>
                <a:lnTo>
                  <a:pt x="1393" y="1181"/>
                </a:lnTo>
                <a:lnTo>
                  <a:pt x="1406" y="1171"/>
                </a:lnTo>
                <a:lnTo>
                  <a:pt x="1416" y="1158"/>
                </a:lnTo>
                <a:lnTo>
                  <a:pt x="1422" y="1143"/>
                </a:lnTo>
                <a:lnTo>
                  <a:pt x="1424" y="1127"/>
                </a:lnTo>
                <a:lnTo>
                  <a:pt x="1422" y="1112"/>
                </a:lnTo>
                <a:lnTo>
                  <a:pt x="1416" y="1097"/>
                </a:lnTo>
                <a:lnTo>
                  <a:pt x="1406" y="1085"/>
                </a:lnTo>
                <a:lnTo>
                  <a:pt x="1194" y="873"/>
                </a:lnTo>
                <a:lnTo>
                  <a:pt x="1181" y="863"/>
                </a:lnTo>
                <a:lnTo>
                  <a:pt x="1167" y="858"/>
                </a:lnTo>
                <a:lnTo>
                  <a:pt x="1151" y="856"/>
                </a:lnTo>
                <a:close/>
                <a:moveTo>
                  <a:pt x="957" y="661"/>
                </a:moveTo>
                <a:lnTo>
                  <a:pt x="942" y="663"/>
                </a:lnTo>
                <a:lnTo>
                  <a:pt x="927" y="669"/>
                </a:lnTo>
                <a:lnTo>
                  <a:pt x="914" y="679"/>
                </a:lnTo>
                <a:lnTo>
                  <a:pt x="904" y="691"/>
                </a:lnTo>
                <a:lnTo>
                  <a:pt x="898" y="707"/>
                </a:lnTo>
                <a:lnTo>
                  <a:pt x="896" y="722"/>
                </a:lnTo>
                <a:lnTo>
                  <a:pt x="898" y="737"/>
                </a:lnTo>
                <a:lnTo>
                  <a:pt x="904" y="752"/>
                </a:lnTo>
                <a:lnTo>
                  <a:pt x="914" y="765"/>
                </a:lnTo>
                <a:lnTo>
                  <a:pt x="988" y="840"/>
                </a:lnTo>
                <a:lnTo>
                  <a:pt x="1002" y="850"/>
                </a:lnTo>
                <a:lnTo>
                  <a:pt x="1016" y="856"/>
                </a:lnTo>
                <a:lnTo>
                  <a:pt x="1031" y="858"/>
                </a:lnTo>
                <a:lnTo>
                  <a:pt x="1047" y="856"/>
                </a:lnTo>
                <a:lnTo>
                  <a:pt x="1061" y="850"/>
                </a:lnTo>
                <a:lnTo>
                  <a:pt x="1075" y="840"/>
                </a:lnTo>
                <a:lnTo>
                  <a:pt x="1085" y="827"/>
                </a:lnTo>
                <a:lnTo>
                  <a:pt x="1091" y="812"/>
                </a:lnTo>
                <a:lnTo>
                  <a:pt x="1092" y="797"/>
                </a:lnTo>
                <a:lnTo>
                  <a:pt x="1091" y="781"/>
                </a:lnTo>
                <a:lnTo>
                  <a:pt x="1085" y="767"/>
                </a:lnTo>
                <a:lnTo>
                  <a:pt x="1075" y="754"/>
                </a:lnTo>
                <a:lnTo>
                  <a:pt x="1000" y="679"/>
                </a:lnTo>
                <a:lnTo>
                  <a:pt x="987" y="669"/>
                </a:lnTo>
                <a:lnTo>
                  <a:pt x="973" y="663"/>
                </a:lnTo>
                <a:lnTo>
                  <a:pt x="957" y="661"/>
                </a:lnTo>
                <a:close/>
                <a:moveTo>
                  <a:pt x="444" y="145"/>
                </a:moveTo>
                <a:lnTo>
                  <a:pt x="413" y="238"/>
                </a:lnTo>
                <a:lnTo>
                  <a:pt x="404" y="257"/>
                </a:lnTo>
                <a:lnTo>
                  <a:pt x="393" y="273"/>
                </a:lnTo>
                <a:lnTo>
                  <a:pt x="378" y="288"/>
                </a:lnTo>
                <a:lnTo>
                  <a:pt x="362" y="299"/>
                </a:lnTo>
                <a:lnTo>
                  <a:pt x="149" y="417"/>
                </a:lnTo>
                <a:lnTo>
                  <a:pt x="350" y="446"/>
                </a:lnTo>
                <a:lnTo>
                  <a:pt x="353" y="442"/>
                </a:lnTo>
                <a:lnTo>
                  <a:pt x="356" y="437"/>
                </a:lnTo>
                <a:lnTo>
                  <a:pt x="362" y="430"/>
                </a:lnTo>
                <a:lnTo>
                  <a:pt x="366" y="422"/>
                </a:lnTo>
                <a:lnTo>
                  <a:pt x="386" y="396"/>
                </a:lnTo>
                <a:lnTo>
                  <a:pt x="407" y="372"/>
                </a:lnTo>
                <a:lnTo>
                  <a:pt x="468" y="311"/>
                </a:lnTo>
                <a:lnTo>
                  <a:pt x="486" y="294"/>
                </a:lnTo>
                <a:lnTo>
                  <a:pt x="505" y="280"/>
                </a:lnTo>
                <a:lnTo>
                  <a:pt x="444" y="145"/>
                </a:lnTo>
                <a:close/>
                <a:moveTo>
                  <a:pt x="441" y="0"/>
                </a:moveTo>
                <a:lnTo>
                  <a:pt x="467" y="4"/>
                </a:lnTo>
                <a:lnTo>
                  <a:pt x="490" y="12"/>
                </a:lnTo>
                <a:lnTo>
                  <a:pt x="511" y="25"/>
                </a:lnTo>
                <a:lnTo>
                  <a:pt x="528" y="43"/>
                </a:lnTo>
                <a:lnTo>
                  <a:pt x="541" y="65"/>
                </a:lnTo>
                <a:lnTo>
                  <a:pt x="614" y="226"/>
                </a:lnTo>
                <a:lnTo>
                  <a:pt x="643" y="219"/>
                </a:lnTo>
                <a:lnTo>
                  <a:pt x="672" y="215"/>
                </a:lnTo>
                <a:lnTo>
                  <a:pt x="701" y="212"/>
                </a:lnTo>
                <a:lnTo>
                  <a:pt x="743" y="215"/>
                </a:lnTo>
                <a:lnTo>
                  <a:pt x="783" y="222"/>
                </a:lnTo>
                <a:lnTo>
                  <a:pt x="823" y="234"/>
                </a:lnTo>
                <a:lnTo>
                  <a:pt x="862" y="251"/>
                </a:lnTo>
                <a:lnTo>
                  <a:pt x="899" y="273"/>
                </a:lnTo>
                <a:lnTo>
                  <a:pt x="935" y="299"/>
                </a:lnTo>
                <a:lnTo>
                  <a:pt x="968" y="329"/>
                </a:lnTo>
                <a:lnTo>
                  <a:pt x="2693" y="2055"/>
                </a:lnTo>
                <a:lnTo>
                  <a:pt x="2733" y="2098"/>
                </a:lnTo>
                <a:lnTo>
                  <a:pt x="2765" y="2143"/>
                </a:lnTo>
                <a:lnTo>
                  <a:pt x="2792" y="2189"/>
                </a:lnTo>
                <a:lnTo>
                  <a:pt x="2809" y="2235"/>
                </a:lnTo>
                <a:lnTo>
                  <a:pt x="2820" y="2282"/>
                </a:lnTo>
                <a:lnTo>
                  <a:pt x="2825" y="2321"/>
                </a:lnTo>
                <a:lnTo>
                  <a:pt x="2823" y="2358"/>
                </a:lnTo>
                <a:lnTo>
                  <a:pt x="2816" y="2395"/>
                </a:lnTo>
                <a:lnTo>
                  <a:pt x="2804" y="2432"/>
                </a:lnTo>
                <a:lnTo>
                  <a:pt x="2786" y="2465"/>
                </a:lnTo>
                <a:lnTo>
                  <a:pt x="2764" y="2498"/>
                </a:lnTo>
                <a:lnTo>
                  <a:pt x="2736" y="2529"/>
                </a:lnTo>
                <a:lnTo>
                  <a:pt x="3642" y="3434"/>
                </a:lnTo>
                <a:lnTo>
                  <a:pt x="3652" y="3448"/>
                </a:lnTo>
                <a:lnTo>
                  <a:pt x="3658" y="3462"/>
                </a:lnTo>
                <a:lnTo>
                  <a:pt x="3660" y="3477"/>
                </a:lnTo>
                <a:lnTo>
                  <a:pt x="3658" y="3493"/>
                </a:lnTo>
                <a:lnTo>
                  <a:pt x="3652" y="3507"/>
                </a:lnTo>
                <a:lnTo>
                  <a:pt x="3642" y="3521"/>
                </a:lnTo>
                <a:lnTo>
                  <a:pt x="3629" y="3531"/>
                </a:lnTo>
                <a:lnTo>
                  <a:pt x="3615" y="3536"/>
                </a:lnTo>
                <a:lnTo>
                  <a:pt x="3599" y="3538"/>
                </a:lnTo>
                <a:lnTo>
                  <a:pt x="3583" y="3536"/>
                </a:lnTo>
                <a:lnTo>
                  <a:pt x="3569" y="3531"/>
                </a:lnTo>
                <a:lnTo>
                  <a:pt x="3556" y="3521"/>
                </a:lnTo>
                <a:lnTo>
                  <a:pt x="2650" y="2615"/>
                </a:lnTo>
                <a:lnTo>
                  <a:pt x="2620" y="2642"/>
                </a:lnTo>
                <a:lnTo>
                  <a:pt x="2585" y="2667"/>
                </a:lnTo>
                <a:lnTo>
                  <a:pt x="2550" y="2686"/>
                </a:lnTo>
                <a:lnTo>
                  <a:pt x="2512" y="2701"/>
                </a:lnTo>
                <a:lnTo>
                  <a:pt x="2473" y="2713"/>
                </a:lnTo>
                <a:lnTo>
                  <a:pt x="2432" y="2720"/>
                </a:lnTo>
                <a:lnTo>
                  <a:pt x="2391" y="2722"/>
                </a:lnTo>
                <a:lnTo>
                  <a:pt x="2350" y="2720"/>
                </a:lnTo>
                <a:lnTo>
                  <a:pt x="2309" y="2713"/>
                </a:lnTo>
                <a:lnTo>
                  <a:pt x="2270" y="2701"/>
                </a:lnTo>
                <a:lnTo>
                  <a:pt x="2233" y="2686"/>
                </a:lnTo>
                <a:lnTo>
                  <a:pt x="2197" y="2667"/>
                </a:lnTo>
                <a:lnTo>
                  <a:pt x="2164" y="2642"/>
                </a:lnTo>
                <a:lnTo>
                  <a:pt x="2133" y="2615"/>
                </a:lnTo>
                <a:lnTo>
                  <a:pt x="407" y="890"/>
                </a:lnTo>
                <a:lnTo>
                  <a:pt x="377" y="854"/>
                </a:lnTo>
                <a:lnTo>
                  <a:pt x="352" y="818"/>
                </a:lnTo>
                <a:lnTo>
                  <a:pt x="331" y="778"/>
                </a:lnTo>
                <a:lnTo>
                  <a:pt x="316" y="736"/>
                </a:lnTo>
                <a:lnTo>
                  <a:pt x="306" y="694"/>
                </a:lnTo>
                <a:lnTo>
                  <a:pt x="301" y="650"/>
                </a:lnTo>
                <a:lnTo>
                  <a:pt x="302" y="607"/>
                </a:lnTo>
                <a:lnTo>
                  <a:pt x="306" y="564"/>
                </a:lnTo>
                <a:lnTo>
                  <a:pt x="94" y="533"/>
                </a:lnTo>
                <a:lnTo>
                  <a:pt x="71" y="527"/>
                </a:lnTo>
                <a:lnTo>
                  <a:pt x="51" y="517"/>
                </a:lnTo>
                <a:lnTo>
                  <a:pt x="33" y="504"/>
                </a:lnTo>
                <a:lnTo>
                  <a:pt x="19" y="487"/>
                </a:lnTo>
                <a:lnTo>
                  <a:pt x="9" y="467"/>
                </a:lnTo>
                <a:lnTo>
                  <a:pt x="2" y="444"/>
                </a:lnTo>
                <a:lnTo>
                  <a:pt x="0" y="422"/>
                </a:lnTo>
                <a:lnTo>
                  <a:pt x="0" y="421"/>
                </a:lnTo>
                <a:lnTo>
                  <a:pt x="3" y="399"/>
                </a:lnTo>
                <a:lnTo>
                  <a:pt x="10" y="378"/>
                </a:lnTo>
                <a:lnTo>
                  <a:pt x="22" y="359"/>
                </a:lnTo>
                <a:lnTo>
                  <a:pt x="37" y="342"/>
                </a:lnTo>
                <a:lnTo>
                  <a:pt x="57" y="329"/>
                </a:lnTo>
                <a:lnTo>
                  <a:pt x="298" y="195"/>
                </a:lnTo>
                <a:lnTo>
                  <a:pt x="338" y="76"/>
                </a:lnTo>
                <a:lnTo>
                  <a:pt x="347" y="55"/>
                </a:lnTo>
                <a:lnTo>
                  <a:pt x="360" y="36"/>
                </a:lnTo>
                <a:lnTo>
                  <a:pt x="377" y="22"/>
                </a:lnTo>
                <a:lnTo>
                  <a:pt x="397" y="10"/>
                </a:lnTo>
                <a:lnTo>
                  <a:pt x="418" y="3"/>
                </a:lnTo>
                <a:lnTo>
                  <a:pt x="44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" name="Group 250"/>
          <p:cNvGrpSpPr/>
          <p:nvPr/>
        </p:nvGrpSpPr>
        <p:grpSpPr>
          <a:xfrm>
            <a:off x="4602388" y="3757382"/>
            <a:ext cx="563563" cy="287338"/>
            <a:chOff x="1616075" y="5145088"/>
            <a:chExt cx="563563" cy="287338"/>
          </a:xfrm>
          <a:solidFill>
            <a:srgbClr val="000000"/>
          </a:solidFill>
        </p:grpSpPr>
        <p:sp>
          <p:nvSpPr>
            <p:cNvPr id="30" name="Freeform 111"/>
            <p:cNvSpPr>
              <a:spLocks noEditPoints="1"/>
            </p:cNvSpPr>
            <p:nvPr/>
          </p:nvSpPr>
          <p:spPr bwMode="auto">
            <a:xfrm>
              <a:off x="1616075" y="5148263"/>
              <a:ext cx="563563" cy="284163"/>
            </a:xfrm>
            <a:custGeom>
              <a:avLst/>
              <a:gdLst>
                <a:gd name="T0" fmla="*/ 922 w 3553"/>
                <a:gd name="T1" fmla="*/ 289 h 1794"/>
                <a:gd name="T2" fmla="*/ 634 w 3553"/>
                <a:gd name="T3" fmla="*/ 435 h 1794"/>
                <a:gd name="T4" fmla="*/ 507 w 3553"/>
                <a:gd name="T5" fmla="*/ 603 h 1794"/>
                <a:gd name="T6" fmla="*/ 527 w 3553"/>
                <a:gd name="T7" fmla="*/ 763 h 1794"/>
                <a:gd name="T8" fmla="*/ 671 w 3553"/>
                <a:gd name="T9" fmla="*/ 972 h 1794"/>
                <a:gd name="T10" fmla="*/ 932 w 3553"/>
                <a:gd name="T11" fmla="*/ 1287 h 1794"/>
                <a:gd name="T12" fmla="*/ 1209 w 3553"/>
                <a:gd name="T13" fmla="*/ 1536 h 1794"/>
                <a:gd name="T14" fmla="*/ 1394 w 3553"/>
                <a:gd name="T15" fmla="*/ 1619 h 1794"/>
                <a:gd name="T16" fmla="*/ 1492 w 3553"/>
                <a:gd name="T17" fmla="*/ 1612 h 1794"/>
                <a:gd name="T18" fmla="*/ 1153 w 3553"/>
                <a:gd name="T19" fmla="*/ 326 h 1794"/>
                <a:gd name="T20" fmla="*/ 1156 w 3553"/>
                <a:gd name="T21" fmla="*/ 240 h 1794"/>
                <a:gd name="T22" fmla="*/ 2341 w 3553"/>
                <a:gd name="T23" fmla="*/ 299 h 1794"/>
                <a:gd name="T24" fmla="*/ 1995 w 3553"/>
                <a:gd name="T25" fmla="*/ 1610 h 1794"/>
                <a:gd name="T26" fmla="*/ 2116 w 3553"/>
                <a:gd name="T27" fmla="*/ 1618 h 1794"/>
                <a:gd name="T28" fmla="*/ 2303 w 3553"/>
                <a:gd name="T29" fmla="*/ 1529 h 1794"/>
                <a:gd name="T30" fmla="*/ 2565 w 3553"/>
                <a:gd name="T31" fmla="*/ 1292 h 1794"/>
                <a:gd name="T32" fmla="*/ 2759 w 3553"/>
                <a:gd name="T33" fmla="*/ 1066 h 1794"/>
                <a:gd name="T34" fmla="*/ 2942 w 3553"/>
                <a:gd name="T35" fmla="*/ 819 h 1794"/>
                <a:gd name="T36" fmla="*/ 2984 w 3553"/>
                <a:gd name="T37" fmla="*/ 742 h 1794"/>
                <a:gd name="T38" fmla="*/ 2999 w 3553"/>
                <a:gd name="T39" fmla="*/ 636 h 1794"/>
                <a:gd name="T40" fmla="*/ 2904 w 3553"/>
                <a:gd name="T41" fmla="*/ 465 h 1794"/>
                <a:gd name="T42" fmla="*/ 2660 w 3553"/>
                <a:gd name="T43" fmla="*/ 320 h 1794"/>
                <a:gd name="T44" fmla="*/ 2387 w 3553"/>
                <a:gd name="T45" fmla="*/ 244 h 1794"/>
                <a:gd name="T46" fmla="*/ 2213 w 3553"/>
                <a:gd name="T47" fmla="*/ 47 h 1794"/>
                <a:gd name="T48" fmla="*/ 2313 w 3553"/>
                <a:gd name="T49" fmla="*/ 119 h 1794"/>
                <a:gd name="T50" fmla="*/ 2599 w 3553"/>
                <a:gd name="T51" fmla="*/ 169 h 1794"/>
                <a:gd name="T52" fmla="*/ 2887 w 3553"/>
                <a:gd name="T53" fmla="*/ 303 h 1794"/>
                <a:gd name="T54" fmla="*/ 3075 w 3553"/>
                <a:gd name="T55" fmla="*/ 482 h 1794"/>
                <a:gd name="T56" fmla="*/ 3121 w 3553"/>
                <a:gd name="T57" fmla="*/ 694 h 1794"/>
                <a:gd name="T58" fmla="*/ 3410 w 3553"/>
                <a:gd name="T59" fmla="*/ 1056 h 1794"/>
                <a:gd name="T60" fmla="*/ 3551 w 3553"/>
                <a:gd name="T61" fmla="*/ 1390 h 1794"/>
                <a:gd name="T62" fmla="*/ 3511 w 3553"/>
                <a:gd name="T63" fmla="*/ 1609 h 1794"/>
                <a:gd name="T64" fmla="*/ 3364 w 3553"/>
                <a:gd name="T65" fmla="*/ 1754 h 1794"/>
                <a:gd name="T66" fmla="*/ 3166 w 3553"/>
                <a:gd name="T67" fmla="*/ 1790 h 1794"/>
                <a:gd name="T68" fmla="*/ 2293 w 3553"/>
                <a:gd name="T69" fmla="*/ 1676 h 1794"/>
                <a:gd name="T70" fmla="*/ 2075 w 3553"/>
                <a:gd name="T71" fmla="*/ 1743 h 1794"/>
                <a:gd name="T72" fmla="*/ 1907 w 3553"/>
                <a:gd name="T73" fmla="*/ 1738 h 1794"/>
                <a:gd name="T74" fmla="*/ 1747 w 3553"/>
                <a:gd name="T75" fmla="*/ 1794 h 1794"/>
                <a:gd name="T76" fmla="*/ 1562 w 3553"/>
                <a:gd name="T77" fmla="*/ 1719 h 1794"/>
                <a:gd name="T78" fmla="*/ 1380 w 3553"/>
                <a:gd name="T79" fmla="*/ 1739 h 1794"/>
                <a:gd name="T80" fmla="*/ 1135 w 3553"/>
                <a:gd name="T81" fmla="*/ 1631 h 1794"/>
                <a:gd name="T82" fmla="*/ 302 w 3553"/>
                <a:gd name="T83" fmla="*/ 1791 h 1794"/>
                <a:gd name="T84" fmla="*/ 122 w 3553"/>
                <a:gd name="T85" fmla="*/ 1708 h 1794"/>
                <a:gd name="T86" fmla="*/ 11 w 3553"/>
                <a:gd name="T87" fmla="*/ 1524 h 1794"/>
                <a:gd name="T88" fmla="*/ 11 w 3553"/>
                <a:gd name="T89" fmla="*/ 1345 h 1794"/>
                <a:gd name="T90" fmla="*/ 202 w 3553"/>
                <a:gd name="T91" fmla="*/ 965 h 1794"/>
                <a:gd name="T92" fmla="*/ 377 w 3553"/>
                <a:gd name="T93" fmla="*/ 650 h 1794"/>
                <a:gd name="T94" fmla="*/ 451 w 3553"/>
                <a:gd name="T95" fmla="*/ 443 h 1794"/>
                <a:gd name="T96" fmla="*/ 672 w 3553"/>
                <a:gd name="T97" fmla="*/ 269 h 1794"/>
                <a:gd name="T98" fmla="*/ 976 w 3553"/>
                <a:gd name="T99" fmla="*/ 149 h 1794"/>
                <a:gd name="T100" fmla="*/ 1223 w 3553"/>
                <a:gd name="T101" fmla="*/ 97 h 1794"/>
                <a:gd name="T102" fmla="*/ 1376 w 3553"/>
                <a:gd name="T103" fmla="*/ 1 h 1794"/>
                <a:gd name="T104" fmla="*/ 1547 w 3553"/>
                <a:gd name="T105" fmla="*/ 536 h 1794"/>
                <a:gd name="T106" fmla="*/ 1707 w 3553"/>
                <a:gd name="T107" fmla="*/ 625 h 1794"/>
                <a:gd name="T108" fmla="*/ 1889 w 3553"/>
                <a:gd name="T109" fmla="*/ 586 h 1794"/>
                <a:gd name="T110" fmla="*/ 1997 w 3553"/>
                <a:gd name="T111" fmla="*/ 438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3" h="1794">
                  <a:moveTo>
                    <a:pt x="1156" y="240"/>
                  </a:moveTo>
                  <a:lnTo>
                    <a:pt x="1101" y="245"/>
                  </a:lnTo>
                  <a:lnTo>
                    <a:pt x="1043" y="256"/>
                  </a:lnTo>
                  <a:lnTo>
                    <a:pt x="983" y="271"/>
                  </a:lnTo>
                  <a:lnTo>
                    <a:pt x="922" y="289"/>
                  </a:lnTo>
                  <a:lnTo>
                    <a:pt x="861" y="311"/>
                  </a:lnTo>
                  <a:lnTo>
                    <a:pt x="801" y="338"/>
                  </a:lnTo>
                  <a:lnTo>
                    <a:pt x="743" y="367"/>
                  </a:lnTo>
                  <a:lnTo>
                    <a:pt x="686" y="400"/>
                  </a:lnTo>
                  <a:lnTo>
                    <a:pt x="634" y="435"/>
                  </a:lnTo>
                  <a:lnTo>
                    <a:pt x="596" y="466"/>
                  </a:lnTo>
                  <a:lnTo>
                    <a:pt x="564" y="498"/>
                  </a:lnTo>
                  <a:lnTo>
                    <a:pt x="539" y="531"/>
                  </a:lnTo>
                  <a:lnTo>
                    <a:pt x="520" y="566"/>
                  </a:lnTo>
                  <a:lnTo>
                    <a:pt x="507" y="603"/>
                  </a:lnTo>
                  <a:lnTo>
                    <a:pt x="502" y="640"/>
                  </a:lnTo>
                  <a:lnTo>
                    <a:pt x="503" y="679"/>
                  </a:lnTo>
                  <a:lnTo>
                    <a:pt x="511" y="717"/>
                  </a:lnTo>
                  <a:lnTo>
                    <a:pt x="525" y="757"/>
                  </a:lnTo>
                  <a:lnTo>
                    <a:pt x="527" y="763"/>
                  </a:lnTo>
                  <a:lnTo>
                    <a:pt x="530" y="771"/>
                  </a:lnTo>
                  <a:lnTo>
                    <a:pt x="543" y="795"/>
                  </a:lnTo>
                  <a:lnTo>
                    <a:pt x="560" y="819"/>
                  </a:lnTo>
                  <a:lnTo>
                    <a:pt x="620" y="904"/>
                  </a:lnTo>
                  <a:lnTo>
                    <a:pt x="671" y="972"/>
                  </a:lnTo>
                  <a:lnTo>
                    <a:pt x="682" y="987"/>
                  </a:lnTo>
                  <a:lnTo>
                    <a:pt x="741" y="1062"/>
                  </a:lnTo>
                  <a:lnTo>
                    <a:pt x="802" y="1138"/>
                  </a:lnTo>
                  <a:lnTo>
                    <a:pt x="866" y="1214"/>
                  </a:lnTo>
                  <a:lnTo>
                    <a:pt x="932" y="1287"/>
                  </a:lnTo>
                  <a:lnTo>
                    <a:pt x="999" y="1357"/>
                  </a:lnTo>
                  <a:lnTo>
                    <a:pt x="1067" y="1422"/>
                  </a:lnTo>
                  <a:lnTo>
                    <a:pt x="1136" y="1480"/>
                  </a:lnTo>
                  <a:lnTo>
                    <a:pt x="1166" y="1506"/>
                  </a:lnTo>
                  <a:lnTo>
                    <a:pt x="1209" y="1536"/>
                  </a:lnTo>
                  <a:lnTo>
                    <a:pt x="1249" y="1563"/>
                  </a:lnTo>
                  <a:lnTo>
                    <a:pt x="1288" y="1584"/>
                  </a:lnTo>
                  <a:lnTo>
                    <a:pt x="1325" y="1600"/>
                  </a:lnTo>
                  <a:lnTo>
                    <a:pt x="1361" y="1613"/>
                  </a:lnTo>
                  <a:lnTo>
                    <a:pt x="1394" y="1619"/>
                  </a:lnTo>
                  <a:lnTo>
                    <a:pt x="1426" y="1623"/>
                  </a:lnTo>
                  <a:lnTo>
                    <a:pt x="1451" y="1620"/>
                  </a:lnTo>
                  <a:lnTo>
                    <a:pt x="1473" y="1615"/>
                  </a:lnTo>
                  <a:lnTo>
                    <a:pt x="1487" y="1613"/>
                  </a:lnTo>
                  <a:lnTo>
                    <a:pt x="1492" y="1612"/>
                  </a:lnTo>
                  <a:lnTo>
                    <a:pt x="1497" y="1612"/>
                  </a:lnTo>
                  <a:lnTo>
                    <a:pt x="1495" y="1603"/>
                  </a:lnTo>
                  <a:lnTo>
                    <a:pt x="1156" y="351"/>
                  </a:lnTo>
                  <a:lnTo>
                    <a:pt x="1156" y="351"/>
                  </a:lnTo>
                  <a:lnTo>
                    <a:pt x="1153" y="326"/>
                  </a:lnTo>
                  <a:lnTo>
                    <a:pt x="1152" y="302"/>
                  </a:lnTo>
                  <a:lnTo>
                    <a:pt x="1152" y="288"/>
                  </a:lnTo>
                  <a:lnTo>
                    <a:pt x="1155" y="244"/>
                  </a:lnTo>
                  <a:lnTo>
                    <a:pt x="1155" y="242"/>
                  </a:lnTo>
                  <a:lnTo>
                    <a:pt x="1156" y="240"/>
                  </a:lnTo>
                  <a:close/>
                  <a:moveTo>
                    <a:pt x="2337" y="240"/>
                  </a:moveTo>
                  <a:lnTo>
                    <a:pt x="2337" y="241"/>
                  </a:lnTo>
                  <a:lnTo>
                    <a:pt x="2340" y="264"/>
                  </a:lnTo>
                  <a:lnTo>
                    <a:pt x="2341" y="288"/>
                  </a:lnTo>
                  <a:lnTo>
                    <a:pt x="2341" y="299"/>
                  </a:lnTo>
                  <a:lnTo>
                    <a:pt x="2340" y="322"/>
                  </a:lnTo>
                  <a:lnTo>
                    <a:pt x="2337" y="346"/>
                  </a:lnTo>
                  <a:lnTo>
                    <a:pt x="1997" y="1603"/>
                  </a:lnTo>
                  <a:lnTo>
                    <a:pt x="1996" y="1607"/>
                  </a:lnTo>
                  <a:lnTo>
                    <a:pt x="1995" y="1610"/>
                  </a:lnTo>
                  <a:lnTo>
                    <a:pt x="2014" y="1613"/>
                  </a:lnTo>
                  <a:lnTo>
                    <a:pt x="2028" y="1615"/>
                  </a:lnTo>
                  <a:lnTo>
                    <a:pt x="2055" y="1622"/>
                  </a:lnTo>
                  <a:lnTo>
                    <a:pt x="2085" y="1623"/>
                  </a:lnTo>
                  <a:lnTo>
                    <a:pt x="2116" y="1618"/>
                  </a:lnTo>
                  <a:lnTo>
                    <a:pt x="2150" y="1610"/>
                  </a:lnTo>
                  <a:lnTo>
                    <a:pt x="2185" y="1597"/>
                  </a:lnTo>
                  <a:lnTo>
                    <a:pt x="2223" y="1579"/>
                  </a:lnTo>
                  <a:lnTo>
                    <a:pt x="2261" y="1556"/>
                  </a:lnTo>
                  <a:lnTo>
                    <a:pt x="2303" y="1529"/>
                  </a:lnTo>
                  <a:lnTo>
                    <a:pt x="2345" y="1498"/>
                  </a:lnTo>
                  <a:lnTo>
                    <a:pt x="2378" y="1470"/>
                  </a:lnTo>
                  <a:lnTo>
                    <a:pt x="2441" y="1416"/>
                  </a:lnTo>
                  <a:lnTo>
                    <a:pt x="2504" y="1356"/>
                  </a:lnTo>
                  <a:lnTo>
                    <a:pt x="2565" y="1292"/>
                  </a:lnTo>
                  <a:lnTo>
                    <a:pt x="2626" y="1225"/>
                  </a:lnTo>
                  <a:lnTo>
                    <a:pt x="2685" y="1156"/>
                  </a:lnTo>
                  <a:lnTo>
                    <a:pt x="2687" y="1153"/>
                  </a:lnTo>
                  <a:lnTo>
                    <a:pt x="2751" y="1074"/>
                  </a:lnTo>
                  <a:lnTo>
                    <a:pt x="2759" y="1066"/>
                  </a:lnTo>
                  <a:lnTo>
                    <a:pt x="2765" y="1057"/>
                  </a:lnTo>
                  <a:lnTo>
                    <a:pt x="2816" y="992"/>
                  </a:lnTo>
                  <a:lnTo>
                    <a:pt x="2843" y="955"/>
                  </a:lnTo>
                  <a:lnTo>
                    <a:pt x="2878" y="907"/>
                  </a:lnTo>
                  <a:lnTo>
                    <a:pt x="2942" y="819"/>
                  </a:lnTo>
                  <a:lnTo>
                    <a:pt x="2957" y="795"/>
                  </a:lnTo>
                  <a:lnTo>
                    <a:pt x="2971" y="771"/>
                  </a:lnTo>
                  <a:lnTo>
                    <a:pt x="2972" y="768"/>
                  </a:lnTo>
                  <a:lnTo>
                    <a:pt x="2974" y="765"/>
                  </a:lnTo>
                  <a:lnTo>
                    <a:pt x="2984" y="742"/>
                  </a:lnTo>
                  <a:lnTo>
                    <a:pt x="2990" y="720"/>
                  </a:lnTo>
                  <a:lnTo>
                    <a:pt x="2991" y="715"/>
                  </a:lnTo>
                  <a:lnTo>
                    <a:pt x="2992" y="711"/>
                  </a:lnTo>
                  <a:lnTo>
                    <a:pt x="2999" y="672"/>
                  </a:lnTo>
                  <a:lnTo>
                    <a:pt x="2999" y="636"/>
                  </a:lnTo>
                  <a:lnTo>
                    <a:pt x="2992" y="599"/>
                  </a:lnTo>
                  <a:lnTo>
                    <a:pt x="2979" y="563"/>
                  </a:lnTo>
                  <a:lnTo>
                    <a:pt x="2961" y="529"/>
                  </a:lnTo>
                  <a:lnTo>
                    <a:pt x="2936" y="496"/>
                  </a:lnTo>
                  <a:lnTo>
                    <a:pt x="2904" y="465"/>
                  </a:lnTo>
                  <a:lnTo>
                    <a:pt x="2867" y="435"/>
                  </a:lnTo>
                  <a:lnTo>
                    <a:pt x="2819" y="402"/>
                  </a:lnTo>
                  <a:lnTo>
                    <a:pt x="2768" y="372"/>
                  </a:lnTo>
                  <a:lnTo>
                    <a:pt x="2715" y="346"/>
                  </a:lnTo>
                  <a:lnTo>
                    <a:pt x="2660" y="320"/>
                  </a:lnTo>
                  <a:lnTo>
                    <a:pt x="2604" y="299"/>
                  </a:lnTo>
                  <a:lnTo>
                    <a:pt x="2548" y="279"/>
                  </a:lnTo>
                  <a:lnTo>
                    <a:pt x="2493" y="264"/>
                  </a:lnTo>
                  <a:lnTo>
                    <a:pt x="2439" y="251"/>
                  </a:lnTo>
                  <a:lnTo>
                    <a:pt x="2387" y="244"/>
                  </a:lnTo>
                  <a:lnTo>
                    <a:pt x="2337" y="240"/>
                  </a:lnTo>
                  <a:close/>
                  <a:moveTo>
                    <a:pt x="2113" y="0"/>
                  </a:moveTo>
                  <a:lnTo>
                    <a:pt x="2149" y="11"/>
                  </a:lnTo>
                  <a:lnTo>
                    <a:pt x="2182" y="28"/>
                  </a:lnTo>
                  <a:lnTo>
                    <a:pt x="2213" y="47"/>
                  </a:lnTo>
                  <a:lnTo>
                    <a:pt x="2243" y="70"/>
                  </a:lnTo>
                  <a:lnTo>
                    <a:pt x="2269" y="97"/>
                  </a:lnTo>
                  <a:lnTo>
                    <a:pt x="2287" y="121"/>
                  </a:lnTo>
                  <a:lnTo>
                    <a:pt x="2300" y="120"/>
                  </a:lnTo>
                  <a:lnTo>
                    <a:pt x="2313" y="119"/>
                  </a:lnTo>
                  <a:lnTo>
                    <a:pt x="2366" y="121"/>
                  </a:lnTo>
                  <a:lnTo>
                    <a:pt x="2422" y="127"/>
                  </a:lnTo>
                  <a:lnTo>
                    <a:pt x="2480" y="137"/>
                  </a:lnTo>
                  <a:lnTo>
                    <a:pt x="2539" y="151"/>
                  </a:lnTo>
                  <a:lnTo>
                    <a:pt x="2599" y="169"/>
                  </a:lnTo>
                  <a:lnTo>
                    <a:pt x="2659" y="189"/>
                  </a:lnTo>
                  <a:lnTo>
                    <a:pt x="2717" y="214"/>
                  </a:lnTo>
                  <a:lnTo>
                    <a:pt x="2776" y="241"/>
                  </a:lnTo>
                  <a:lnTo>
                    <a:pt x="2833" y="271"/>
                  </a:lnTo>
                  <a:lnTo>
                    <a:pt x="2887" y="303"/>
                  </a:lnTo>
                  <a:lnTo>
                    <a:pt x="2939" y="337"/>
                  </a:lnTo>
                  <a:lnTo>
                    <a:pt x="2981" y="370"/>
                  </a:lnTo>
                  <a:lnTo>
                    <a:pt x="3019" y="406"/>
                  </a:lnTo>
                  <a:lnTo>
                    <a:pt x="3050" y="443"/>
                  </a:lnTo>
                  <a:lnTo>
                    <a:pt x="3075" y="482"/>
                  </a:lnTo>
                  <a:lnTo>
                    <a:pt x="3096" y="522"/>
                  </a:lnTo>
                  <a:lnTo>
                    <a:pt x="3111" y="564"/>
                  </a:lnTo>
                  <a:lnTo>
                    <a:pt x="3120" y="606"/>
                  </a:lnTo>
                  <a:lnTo>
                    <a:pt x="3123" y="650"/>
                  </a:lnTo>
                  <a:lnTo>
                    <a:pt x="3121" y="694"/>
                  </a:lnTo>
                  <a:lnTo>
                    <a:pt x="3187" y="760"/>
                  </a:lnTo>
                  <a:lnTo>
                    <a:pt x="3250" y="831"/>
                  </a:lnTo>
                  <a:lnTo>
                    <a:pt x="3308" y="904"/>
                  </a:lnTo>
                  <a:lnTo>
                    <a:pt x="3361" y="979"/>
                  </a:lnTo>
                  <a:lnTo>
                    <a:pt x="3410" y="1056"/>
                  </a:lnTo>
                  <a:lnTo>
                    <a:pt x="3455" y="1136"/>
                  </a:lnTo>
                  <a:lnTo>
                    <a:pt x="3494" y="1218"/>
                  </a:lnTo>
                  <a:lnTo>
                    <a:pt x="3529" y="1300"/>
                  </a:lnTo>
                  <a:lnTo>
                    <a:pt x="3542" y="1345"/>
                  </a:lnTo>
                  <a:lnTo>
                    <a:pt x="3551" y="1390"/>
                  </a:lnTo>
                  <a:lnTo>
                    <a:pt x="3553" y="1435"/>
                  </a:lnTo>
                  <a:lnTo>
                    <a:pt x="3551" y="1480"/>
                  </a:lnTo>
                  <a:lnTo>
                    <a:pt x="3542" y="1524"/>
                  </a:lnTo>
                  <a:lnTo>
                    <a:pt x="3529" y="1567"/>
                  </a:lnTo>
                  <a:lnTo>
                    <a:pt x="3511" y="1609"/>
                  </a:lnTo>
                  <a:lnTo>
                    <a:pt x="3487" y="1647"/>
                  </a:lnTo>
                  <a:lnTo>
                    <a:pt x="3460" y="1679"/>
                  </a:lnTo>
                  <a:lnTo>
                    <a:pt x="3431" y="1708"/>
                  </a:lnTo>
                  <a:lnTo>
                    <a:pt x="3399" y="1734"/>
                  </a:lnTo>
                  <a:lnTo>
                    <a:pt x="3364" y="1754"/>
                  </a:lnTo>
                  <a:lnTo>
                    <a:pt x="3328" y="1772"/>
                  </a:lnTo>
                  <a:lnTo>
                    <a:pt x="3290" y="1783"/>
                  </a:lnTo>
                  <a:lnTo>
                    <a:pt x="3252" y="1791"/>
                  </a:lnTo>
                  <a:lnTo>
                    <a:pt x="3212" y="1794"/>
                  </a:lnTo>
                  <a:lnTo>
                    <a:pt x="3166" y="1790"/>
                  </a:lnTo>
                  <a:lnTo>
                    <a:pt x="3120" y="1781"/>
                  </a:lnTo>
                  <a:lnTo>
                    <a:pt x="2432" y="1583"/>
                  </a:lnTo>
                  <a:lnTo>
                    <a:pt x="2385" y="1617"/>
                  </a:lnTo>
                  <a:lnTo>
                    <a:pt x="2339" y="1649"/>
                  </a:lnTo>
                  <a:lnTo>
                    <a:pt x="2293" y="1676"/>
                  </a:lnTo>
                  <a:lnTo>
                    <a:pt x="2248" y="1700"/>
                  </a:lnTo>
                  <a:lnTo>
                    <a:pt x="2204" y="1718"/>
                  </a:lnTo>
                  <a:lnTo>
                    <a:pt x="2160" y="1732"/>
                  </a:lnTo>
                  <a:lnTo>
                    <a:pt x="2116" y="1739"/>
                  </a:lnTo>
                  <a:lnTo>
                    <a:pt x="2075" y="1743"/>
                  </a:lnTo>
                  <a:lnTo>
                    <a:pt x="2036" y="1740"/>
                  </a:lnTo>
                  <a:lnTo>
                    <a:pt x="1997" y="1732"/>
                  </a:lnTo>
                  <a:lnTo>
                    <a:pt x="1964" y="1727"/>
                  </a:lnTo>
                  <a:lnTo>
                    <a:pt x="1932" y="1716"/>
                  </a:lnTo>
                  <a:lnTo>
                    <a:pt x="1907" y="1738"/>
                  </a:lnTo>
                  <a:lnTo>
                    <a:pt x="1879" y="1758"/>
                  </a:lnTo>
                  <a:lnTo>
                    <a:pt x="1848" y="1773"/>
                  </a:lnTo>
                  <a:lnTo>
                    <a:pt x="1815" y="1784"/>
                  </a:lnTo>
                  <a:lnTo>
                    <a:pt x="1781" y="1791"/>
                  </a:lnTo>
                  <a:lnTo>
                    <a:pt x="1747" y="1794"/>
                  </a:lnTo>
                  <a:lnTo>
                    <a:pt x="1705" y="1790"/>
                  </a:lnTo>
                  <a:lnTo>
                    <a:pt x="1665" y="1780"/>
                  </a:lnTo>
                  <a:lnTo>
                    <a:pt x="1628" y="1765"/>
                  </a:lnTo>
                  <a:lnTo>
                    <a:pt x="1594" y="1745"/>
                  </a:lnTo>
                  <a:lnTo>
                    <a:pt x="1562" y="1719"/>
                  </a:lnTo>
                  <a:lnTo>
                    <a:pt x="1534" y="1727"/>
                  </a:lnTo>
                  <a:lnTo>
                    <a:pt x="1503" y="1732"/>
                  </a:lnTo>
                  <a:lnTo>
                    <a:pt x="1466" y="1740"/>
                  </a:lnTo>
                  <a:lnTo>
                    <a:pt x="1426" y="1743"/>
                  </a:lnTo>
                  <a:lnTo>
                    <a:pt x="1380" y="1739"/>
                  </a:lnTo>
                  <a:lnTo>
                    <a:pt x="1332" y="1729"/>
                  </a:lnTo>
                  <a:lnTo>
                    <a:pt x="1284" y="1713"/>
                  </a:lnTo>
                  <a:lnTo>
                    <a:pt x="1235" y="1690"/>
                  </a:lnTo>
                  <a:lnTo>
                    <a:pt x="1185" y="1663"/>
                  </a:lnTo>
                  <a:lnTo>
                    <a:pt x="1135" y="1631"/>
                  </a:lnTo>
                  <a:lnTo>
                    <a:pt x="1084" y="1594"/>
                  </a:lnTo>
                  <a:lnTo>
                    <a:pt x="433" y="1781"/>
                  </a:lnTo>
                  <a:lnTo>
                    <a:pt x="387" y="1790"/>
                  </a:lnTo>
                  <a:lnTo>
                    <a:pt x="341" y="1794"/>
                  </a:lnTo>
                  <a:lnTo>
                    <a:pt x="302" y="1791"/>
                  </a:lnTo>
                  <a:lnTo>
                    <a:pt x="263" y="1783"/>
                  </a:lnTo>
                  <a:lnTo>
                    <a:pt x="225" y="1772"/>
                  </a:lnTo>
                  <a:lnTo>
                    <a:pt x="189" y="1754"/>
                  </a:lnTo>
                  <a:lnTo>
                    <a:pt x="155" y="1734"/>
                  </a:lnTo>
                  <a:lnTo>
                    <a:pt x="122" y="1708"/>
                  </a:lnTo>
                  <a:lnTo>
                    <a:pt x="94" y="1679"/>
                  </a:lnTo>
                  <a:lnTo>
                    <a:pt x="68" y="1647"/>
                  </a:lnTo>
                  <a:lnTo>
                    <a:pt x="44" y="1609"/>
                  </a:lnTo>
                  <a:lnTo>
                    <a:pt x="24" y="1567"/>
                  </a:lnTo>
                  <a:lnTo>
                    <a:pt x="11" y="1524"/>
                  </a:lnTo>
                  <a:lnTo>
                    <a:pt x="2" y="1480"/>
                  </a:lnTo>
                  <a:lnTo>
                    <a:pt x="0" y="1436"/>
                  </a:lnTo>
                  <a:lnTo>
                    <a:pt x="0" y="1433"/>
                  </a:lnTo>
                  <a:lnTo>
                    <a:pt x="2" y="1390"/>
                  </a:lnTo>
                  <a:lnTo>
                    <a:pt x="11" y="1345"/>
                  </a:lnTo>
                  <a:lnTo>
                    <a:pt x="24" y="1301"/>
                  </a:lnTo>
                  <a:lnTo>
                    <a:pt x="61" y="1213"/>
                  </a:lnTo>
                  <a:lnTo>
                    <a:pt x="103" y="1128"/>
                  </a:lnTo>
                  <a:lnTo>
                    <a:pt x="149" y="1045"/>
                  </a:lnTo>
                  <a:lnTo>
                    <a:pt x="202" y="965"/>
                  </a:lnTo>
                  <a:lnTo>
                    <a:pt x="259" y="887"/>
                  </a:lnTo>
                  <a:lnTo>
                    <a:pt x="321" y="812"/>
                  </a:lnTo>
                  <a:lnTo>
                    <a:pt x="388" y="739"/>
                  </a:lnTo>
                  <a:lnTo>
                    <a:pt x="380" y="694"/>
                  </a:lnTo>
                  <a:lnTo>
                    <a:pt x="377" y="650"/>
                  </a:lnTo>
                  <a:lnTo>
                    <a:pt x="381" y="607"/>
                  </a:lnTo>
                  <a:lnTo>
                    <a:pt x="389" y="564"/>
                  </a:lnTo>
                  <a:lnTo>
                    <a:pt x="405" y="522"/>
                  </a:lnTo>
                  <a:lnTo>
                    <a:pt x="425" y="483"/>
                  </a:lnTo>
                  <a:lnTo>
                    <a:pt x="451" y="443"/>
                  </a:lnTo>
                  <a:lnTo>
                    <a:pt x="482" y="406"/>
                  </a:lnTo>
                  <a:lnTo>
                    <a:pt x="519" y="370"/>
                  </a:lnTo>
                  <a:lnTo>
                    <a:pt x="562" y="337"/>
                  </a:lnTo>
                  <a:lnTo>
                    <a:pt x="615" y="302"/>
                  </a:lnTo>
                  <a:lnTo>
                    <a:pt x="672" y="269"/>
                  </a:lnTo>
                  <a:lnTo>
                    <a:pt x="731" y="238"/>
                  </a:lnTo>
                  <a:lnTo>
                    <a:pt x="792" y="211"/>
                  </a:lnTo>
                  <a:lnTo>
                    <a:pt x="853" y="186"/>
                  </a:lnTo>
                  <a:lnTo>
                    <a:pt x="915" y="166"/>
                  </a:lnTo>
                  <a:lnTo>
                    <a:pt x="976" y="149"/>
                  </a:lnTo>
                  <a:lnTo>
                    <a:pt x="1037" y="135"/>
                  </a:lnTo>
                  <a:lnTo>
                    <a:pt x="1096" y="125"/>
                  </a:lnTo>
                  <a:lnTo>
                    <a:pt x="1153" y="121"/>
                  </a:lnTo>
                  <a:lnTo>
                    <a:pt x="1207" y="120"/>
                  </a:lnTo>
                  <a:lnTo>
                    <a:pt x="1223" y="97"/>
                  </a:lnTo>
                  <a:lnTo>
                    <a:pt x="1249" y="70"/>
                  </a:lnTo>
                  <a:lnTo>
                    <a:pt x="1277" y="48"/>
                  </a:lnTo>
                  <a:lnTo>
                    <a:pt x="1308" y="29"/>
                  </a:lnTo>
                  <a:lnTo>
                    <a:pt x="1341" y="13"/>
                  </a:lnTo>
                  <a:lnTo>
                    <a:pt x="1376" y="1"/>
                  </a:lnTo>
                  <a:lnTo>
                    <a:pt x="1394" y="65"/>
                  </a:lnTo>
                  <a:lnTo>
                    <a:pt x="1495" y="438"/>
                  </a:lnTo>
                  <a:lnTo>
                    <a:pt x="1508" y="473"/>
                  </a:lnTo>
                  <a:lnTo>
                    <a:pt x="1525" y="506"/>
                  </a:lnTo>
                  <a:lnTo>
                    <a:pt x="1547" y="536"/>
                  </a:lnTo>
                  <a:lnTo>
                    <a:pt x="1573" y="563"/>
                  </a:lnTo>
                  <a:lnTo>
                    <a:pt x="1603" y="586"/>
                  </a:lnTo>
                  <a:lnTo>
                    <a:pt x="1635" y="603"/>
                  </a:lnTo>
                  <a:lnTo>
                    <a:pt x="1670" y="617"/>
                  </a:lnTo>
                  <a:lnTo>
                    <a:pt x="1707" y="625"/>
                  </a:lnTo>
                  <a:lnTo>
                    <a:pt x="1747" y="627"/>
                  </a:lnTo>
                  <a:lnTo>
                    <a:pt x="1785" y="625"/>
                  </a:lnTo>
                  <a:lnTo>
                    <a:pt x="1822" y="617"/>
                  </a:lnTo>
                  <a:lnTo>
                    <a:pt x="1857" y="603"/>
                  </a:lnTo>
                  <a:lnTo>
                    <a:pt x="1889" y="586"/>
                  </a:lnTo>
                  <a:lnTo>
                    <a:pt x="1919" y="563"/>
                  </a:lnTo>
                  <a:lnTo>
                    <a:pt x="1945" y="536"/>
                  </a:lnTo>
                  <a:lnTo>
                    <a:pt x="1967" y="506"/>
                  </a:lnTo>
                  <a:lnTo>
                    <a:pt x="1985" y="473"/>
                  </a:lnTo>
                  <a:lnTo>
                    <a:pt x="1997" y="438"/>
                  </a:lnTo>
                  <a:lnTo>
                    <a:pt x="2099" y="63"/>
                  </a:lnTo>
                  <a:lnTo>
                    <a:pt x="21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12"/>
            <p:cNvSpPr>
              <a:spLocks/>
            </p:cNvSpPr>
            <p:nvPr/>
          </p:nvSpPr>
          <p:spPr bwMode="auto">
            <a:xfrm>
              <a:off x="1854200" y="5145088"/>
              <a:ext cx="77788" cy="82550"/>
            </a:xfrm>
            <a:custGeom>
              <a:avLst/>
              <a:gdLst>
                <a:gd name="T0" fmla="*/ 0 w 491"/>
                <a:gd name="T1" fmla="*/ 0 h 519"/>
                <a:gd name="T2" fmla="*/ 491 w 491"/>
                <a:gd name="T3" fmla="*/ 0 h 519"/>
                <a:gd name="T4" fmla="*/ 481 w 491"/>
                <a:gd name="T5" fmla="*/ 46 h 519"/>
                <a:gd name="T6" fmla="*/ 381 w 491"/>
                <a:gd name="T7" fmla="*/ 419 h 519"/>
                <a:gd name="T8" fmla="*/ 371 w 491"/>
                <a:gd name="T9" fmla="*/ 443 h 519"/>
                <a:gd name="T10" fmla="*/ 358 w 491"/>
                <a:gd name="T11" fmla="*/ 465 h 519"/>
                <a:gd name="T12" fmla="*/ 340 w 491"/>
                <a:gd name="T13" fmla="*/ 483 h 519"/>
                <a:gd name="T14" fmla="*/ 321 w 491"/>
                <a:gd name="T15" fmla="*/ 498 h 519"/>
                <a:gd name="T16" fmla="*/ 298 w 491"/>
                <a:gd name="T17" fmla="*/ 510 h 519"/>
                <a:gd name="T18" fmla="*/ 274 w 491"/>
                <a:gd name="T19" fmla="*/ 517 h 519"/>
                <a:gd name="T20" fmla="*/ 248 w 491"/>
                <a:gd name="T21" fmla="*/ 519 h 519"/>
                <a:gd name="T22" fmla="*/ 221 w 491"/>
                <a:gd name="T23" fmla="*/ 517 h 519"/>
                <a:gd name="T24" fmla="*/ 196 w 491"/>
                <a:gd name="T25" fmla="*/ 510 h 519"/>
                <a:gd name="T26" fmla="*/ 173 w 491"/>
                <a:gd name="T27" fmla="*/ 498 h 519"/>
                <a:gd name="T28" fmla="*/ 154 w 491"/>
                <a:gd name="T29" fmla="*/ 483 h 519"/>
                <a:gd name="T30" fmla="*/ 136 w 491"/>
                <a:gd name="T31" fmla="*/ 465 h 519"/>
                <a:gd name="T32" fmla="*/ 123 w 491"/>
                <a:gd name="T33" fmla="*/ 443 h 519"/>
                <a:gd name="T34" fmla="*/ 114 w 491"/>
                <a:gd name="T35" fmla="*/ 419 h 519"/>
                <a:gd name="T36" fmla="*/ 13 w 491"/>
                <a:gd name="T37" fmla="*/ 45 h 519"/>
                <a:gd name="T38" fmla="*/ 0 w 491"/>
                <a:gd name="T39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1" h="519">
                  <a:moveTo>
                    <a:pt x="0" y="0"/>
                  </a:moveTo>
                  <a:lnTo>
                    <a:pt x="491" y="0"/>
                  </a:lnTo>
                  <a:lnTo>
                    <a:pt x="481" y="46"/>
                  </a:lnTo>
                  <a:lnTo>
                    <a:pt x="381" y="419"/>
                  </a:lnTo>
                  <a:lnTo>
                    <a:pt x="371" y="443"/>
                  </a:lnTo>
                  <a:lnTo>
                    <a:pt x="358" y="465"/>
                  </a:lnTo>
                  <a:lnTo>
                    <a:pt x="340" y="483"/>
                  </a:lnTo>
                  <a:lnTo>
                    <a:pt x="321" y="498"/>
                  </a:lnTo>
                  <a:lnTo>
                    <a:pt x="298" y="510"/>
                  </a:lnTo>
                  <a:lnTo>
                    <a:pt x="274" y="517"/>
                  </a:lnTo>
                  <a:lnTo>
                    <a:pt x="248" y="519"/>
                  </a:lnTo>
                  <a:lnTo>
                    <a:pt x="221" y="517"/>
                  </a:lnTo>
                  <a:lnTo>
                    <a:pt x="196" y="510"/>
                  </a:lnTo>
                  <a:lnTo>
                    <a:pt x="173" y="498"/>
                  </a:lnTo>
                  <a:lnTo>
                    <a:pt x="154" y="483"/>
                  </a:lnTo>
                  <a:lnTo>
                    <a:pt x="136" y="465"/>
                  </a:lnTo>
                  <a:lnTo>
                    <a:pt x="123" y="443"/>
                  </a:lnTo>
                  <a:lnTo>
                    <a:pt x="114" y="419"/>
                  </a:lnTo>
                  <a:lnTo>
                    <a:pt x="13" y="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2" name="Freeform 117"/>
          <p:cNvSpPr>
            <a:spLocks noEditPoints="1"/>
          </p:cNvSpPr>
          <p:nvPr/>
        </p:nvSpPr>
        <p:spPr bwMode="auto">
          <a:xfrm>
            <a:off x="5689488" y="3609744"/>
            <a:ext cx="260350" cy="568325"/>
          </a:xfrm>
          <a:custGeom>
            <a:avLst/>
            <a:gdLst>
              <a:gd name="T0" fmla="*/ 810 w 1473"/>
              <a:gd name="T1" fmla="*/ 2771 h 3225"/>
              <a:gd name="T2" fmla="*/ 919 w 1473"/>
              <a:gd name="T3" fmla="*/ 2743 h 3225"/>
              <a:gd name="T4" fmla="*/ 1011 w 1473"/>
              <a:gd name="T5" fmla="*/ 2808 h 3225"/>
              <a:gd name="T6" fmla="*/ 1009 w 1473"/>
              <a:gd name="T7" fmla="*/ 2646 h 3225"/>
              <a:gd name="T8" fmla="*/ 474 w 1473"/>
              <a:gd name="T9" fmla="*/ 2355 h 3225"/>
              <a:gd name="T10" fmla="*/ 562 w 1473"/>
              <a:gd name="T11" fmla="*/ 2437 h 3225"/>
              <a:gd name="T12" fmla="*/ 623 w 1473"/>
              <a:gd name="T13" fmla="*/ 2437 h 3225"/>
              <a:gd name="T14" fmla="*/ 712 w 1473"/>
              <a:gd name="T15" fmla="*/ 2355 h 3225"/>
              <a:gd name="T16" fmla="*/ 865 w 1473"/>
              <a:gd name="T17" fmla="*/ 1859 h 3225"/>
              <a:gd name="T18" fmla="*/ 861 w 1473"/>
              <a:gd name="T19" fmla="*/ 2022 h 3225"/>
              <a:gd name="T20" fmla="*/ 954 w 1473"/>
              <a:gd name="T21" fmla="*/ 1957 h 3225"/>
              <a:gd name="T22" fmla="*/ 1062 w 1473"/>
              <a:gd name="T23" fmla="*/ 1985 h 3225"/>
              <a:gd name="T24" fmla="*/ 464 w 1473"/>
              <a:gd name="T25" fmla="*/ 1637 h 3225"/>
              <a:gd name="T26" fmla="*/ 345 w 1473"/>
              <a:gd name="T27" fmla="*/ 1800 h 3225"/>
              <a:gd name="T28" fmla="*/ 454 w 1473"/>
              <a:gd name="T29" fmla="*/ 1749 h 3225"/>
              <a:gd name="T30" fmla="*/ 556 w 1473"/>
              <a:gd name="T31" fmla="*/ 1819 h 3225"/>
              <a:gd name="T32" fmla="*/ 514 w 1473"/>
              <a:gd name="T33" fmla="*/ 1647 h 3225"/>
              <a:gd name="T34" fmla="*/ 796 w 1473"/>
              <a:gd name="T35" fmla="*/ 1395 h 3225"/>
              <a:gd name="T36" fmla="*/ 900 w 1473"/>
              <a:gd name="T37" fmla="*/ 1438 h 3225"/>
              <a:gd name="T38" fmla="*/ 965 w 1473"/>
              <a:gd name="T39" fmla="*/ 1465 h 3225"/>
              <a:gd name="T40" fmla="*/ 1030 w 1473"/>
              <a:gd name="T41" fmla="*/ 1348 h 3225"/>
              <a:gd name="T42" fmla="*/ 505 w 1473"/>
              <a:gd name="T43" fmla="*/ 1021 h 3225"/>
              <a:gd name="T44" fmla="*/ 539 w 1473"/>
              <a:gd name="T45" fmla="*/ 1165 h 3225"/>
              <a:gd name="T46" fmla="*/ 617 w 1473"/>
              <a:gd name="T47" fmla="*/ 1114 h 3225"/>
              <a:gd name="T48" fmla="*/ 725 w 1473"/>
              <a:gd name="T49" fmla="*/ 1114 h 3225"/>
              <a:gd name="T50" fmla="*/ 951 w 1473"/>
              <a:gd name="T51" fmla="*/ 713 h 3225"/>
              <a:gd name="T52" fmla="*/ 871 w 1473"/>
              <a:gd name="T53" fmla="*/ 884 h 3225"/>
              <a:gd name="T54" fmla="*/ 978 w 1473"/>
              <a:gd name="T55" fmla="*/ 820 h 3225"/>
              <a:gd name="T56" fmla="*/ 1083 w 1473"/>
              <a:gd name="T57" fmla="*/ 884 h 3225"/>
              <a:gd name="T58" fmla="*/ 1003 w 1473"/>
              <a:gd name="T59" fmla="*/ 713 h 3225"/>
              <a:gd name="T60" fmla="*/ 637 w 1473"/>
              <a:gd name="T61" fmla="*/ 492 h 3225"/>
              <a:gd name="T62" fmla="*/ 745 w 1473"/>
              <a:gd name="T63" fmla="*/ 492 h 3225"/>
              <a:gd name="T64" fmla="*/ 823 w 1473"/>
              <a:gd name="T65" fmla="*/ 544 h 3225"/>
              <a:gd name="T66" fmla="*/ 856 w 1473"/>
              <a:gd name="T67" fmla="*/ 400 h 3225"/>
              <a:gd name="T68" fmla="*/ 1164 w 1473"/>
              <a:gd name="T69" fmla="*/ 56 h 3225"/>
              <a:gd name="T70" fmla="*/ 1404 w 1473"/>
              <a:gd name="T71" fmla="*/ 438 h 3225"/>
              <a:gd name="T72" fmla="*/ 1432 w 1473"/>
              <a:gd name="T73" fmla="*/ 680 h 3225"/>
              <a:gd name="T74" fmla="*/ 1394 w 1473"/>
              <a:gd name="T75" fmla="*/ 960 h 3225"/>
              <a:gd name="T76" fmla="*/ 1357 w 1473"/>
              <a:gd name="T77" fmla="*/ 1262 h 3225"/>
              <a:gd name="T78" fmla="*/ 1276 w 1473"/>
              <a:gd name="T79" fmla="*/ 1548 h 3225"/>
              <a:gd name="T80" fmla="*/ 1336 w 1473"/>
              <a:gd name="T81" fmla="*/ 1764 h 3225"/>
              <a:gd name="T82" fmla="*/ 1373 w 1473"/>
              <a:gd name="T83" fmla="*/ 2028 h 3225"/>
              <a:gd name="T84" fmla="*/ 1332 w 1473"/>
              <a:gd name="T85" fmla="*/ 2320 h 3225"/>
              <a:gd name="T86" fmla="*/ 1444 w 1473"/>
              <a:gd name="T87" fmla="*/ 2526 h 3225"/>
              <a:gd name="T88" fmla="*/ 1356 w 1473"/>
              <a:gd name="T89" fmla="*/ 2850 h 3225"/>
              <a:gd name="T90" fmla="*/ 982 w 1473"/>
              <a:gd name="T91" fmla="*/ 3201 h 3225"/>
              <a:gd name="T92" fmla="*/ 480 w 1473"/>
              <a:gd name="T93" fmla="*/ 3098 h 3225"/>
              <a:gd name="T94" fmla="*/ 232 w 1473"/>
              <a:gd name="T95" fmla="*/ 2848 h 3225"/>
              <a:gd name="T96" fmla="*/ 244 w 1473"/>
              <a:gd name="T97" fmla="*/ 2674 h 3225"/>
              <a:gd name="T98" fmla="*/ 109 w 1473"/>
              <a:gd name="T99" fmla="*/ 2456 h 3225"/>
              <a:gd name="T100" fmla="*/ 126 w 1473"/>
              <a:gd name="T101" fmla="*/ 2222 h 3225"/>
              <a:gd name="T102" fmla="*/ 56 w 1473"/>
              <a:gd name="T103" fmla="*/ 1999 h 3225"/>
              <a:gd name="T104" fmla="*/ 0 w 1473"/>
              <a:gd name="T105" fmla="*/ 1701 h 3225"/>
              <a:gd name="T106" fmla="*/ 58 w 1473"/>
              <a:gd name="T107" fmla="*/ 1435 h 3225"/>
              <a:gd name="T108" fmla="*/ 45 w 1473"/>
              <a:gd name="T109" fmla="*/ 1196 h 3225"/>
              <a:gd name="T110" fmla="*/ 35 w 1473"/>
              <a:gd name="T111" fmla="*/ 900 h 3225"/>
              <a:gd name="T112" fmla="*/ 152 w 1473"/>
              <a:gd name="T113" fmla="*/ 659 h 3225"/>
              <a:gd name="T114" fmla="*/ 291 w 1473"/>
              <a:gd name="T115" fmla="*/ 438 h 3225"/>
              <a:gd name="T116" fmla="*/ 367 w 1473"/>
              <a:gd name="T117" fmla="*/ 223 h 3225"/>
              <a:gd name="T118" fmla="*/ 667 w 1473"/>
              <a:gd name="T119" fmla="*/ 78 h 3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73" h="3225">
                <a:moveTo>
                  <a:pt x="936" y="2623"/>
                </a:moveTo>
                <a:lnTo>
                  <a:pt x="910" y="2625"/>
                </a:lnTo>
                <a:lnTo>
                  <a:pt x="886" y="2634"/>
                </a:lnTo>
                <a:lnTo>
                  <a:pt x="865" y="2646"/>
                </a:lnTo>
                <a:lnTo>
                  <a:pt x="845" y="2662"/>
                </a:lnTo>
                <a:lnTo>
                  <a:pt x="829" y="2680"/>
                </a:lnTo>
                <a:lnTo>
                  <a:pt x="817" y="2703"/>
                </a:lnTo>
                <a:lnTo>
                  <a:pt x="810" y="2727"/>
                </a:lnTo>
                <a:lnTo>
                  <a:pt x="807" y="2753"/>
                </a:lnTo>
                <a:lnTo>
                  <a:pt x="810" y="2771"/>
                </a:lnTo>
                <a:lnTo>
                  <a:pt x="818" y="2786"/>
                </a:lnTo>
                <a:lnTo>
                  <a:pt x="829" y="2798"/>
                </a:lnTo>
                <a:lnTo>
                  <a:pt x="844" y="2805"/>
                </a:lnTo>
                <a:lnTo>
                  <a:pt x="861" y="2808"/>
                </a:lnTo>
                <a:lnTo>
                  <a:pt x="879" y="2805"/>
                </a:lnTo>
                <a:lnTo>
                  <a:pt x="894" y="2798"/>
                </a:lnTo>
                <a:lnTo>
                  <a:pt x="905" y="2786"/>
                </a:lnTo>
                <a:lnTo>
                  <a:pt x="913" y="2771"/>
                </a:lnTo>
                <a:lnTo>
                  <a:pt x="916" y="2753"/>
                </a:lnTo>
                <a:lnTo>
                  <a:pt x="919" y="2743"/>
                </a:lnTo>
                <a:lnTo>
                  <a:pt x="926" y="2735"/>
                </a:lnTo>
                <a:lnTo>
                  <a:pt x="936" y="2733"/>
                </a:lnTo>
                <a:lnTo>
                  <a:pt x="946" y="2735"/>
                </a:lnTo>
                <a:lnTo>
                  <a:pt x="954" y="2743"/>
                </a:lnTo>
                <a:lnTo>
                  <a:pt x="956" y="2753"/>
                </a:lnTo>
                <a:lnTo>
                  <a:pt x="959" y="2771"/>
                </a:lnTo>
                <a:lnTo>
                  <a:pt x="967" y="2786"/>
                </a:lnTo>
                <a:lnTo>
                  <a:pt x="979" y="2798"/>
                </a:lnTo>
                <a:lnTo>
                  <a:pt x="994" y="2805"/>
                </a:lnTo>
                <a:lnTo>
                  <a:pt x="1011" y="2808"/>
                </a:lnTo>
                <a:lnTo>
                  <a:pt x="1028" y="2805"/>
                </a:lnTo>
                <a:lnTo>
                  <a:pt x="1043" y="2798"/>
                </a:lnTo>
                <a:lnTo>
                  <a:pt x="1055" y="2786"/>
                </a:lnTo>
                <a:lnTo>
                  <a:pt x="1062" y="2771"/>
                </a:lnTo>
                <a:lnTo>
                  <a:pt x="1065" y="2753"/>
                </a:lnTo>
                <a:lnTo>
                  <a:pt x="1062" y="2727"/>
                </a:lnTo>
                <a:lnTo>
                  <a:pt x="1055" y="2703"/>
                </a:lnTo>
                <a:lnTo>
                  <a:pt x="1043" y="2680"/>
                </a:lnTo>
                <a:lnTo>
                  <a:pt x="1027" y="2662"/>
                </a:lnTo>
                <a:lnTo>
                  <a:pt x="1009" y="2646"/>
                </a:lnTo>
                <a:lnTo>
                  <a:pt x="987" y="2634"/>
                </a:lnTo>
                <a:lnTo>
                  <a:pt x="962" y="2625"/>
                </a:lnTo>
                <a:lnTo>
                  <a:pt x="936" y="2623"/>
                </a:lnTo>
                <a:close/>
                <a:moveTo>
                  <a:pt x="593" y="2275"/>
                </a:moveTo>
                <a:lnTo>
                  <a:pt x="567" y="2277"/>
                </a:lnTo>
                <a:lnTo>
                  <a:pt x="543" y="2286"/>
                </a:lnTo>
                <a:lnTo>
                  <a:pt x="521" y="2297"/>
                </a:lnTo>
                <a:lnTo>
                  <a:pt x="501" y="2313"/>
                </a:lnTo>
                <a:lnTo>
                  <a:pt x="486" y="2332"/>
                </a:lnTo>
                <a:lnTo>
                  <a:pt x="474" y="2355"/>
                </a:lnTo>
                <a:lnTo>
                  <a:pt x="466" y="2379"/>
                </a:lnTo>
                <a:lnTo>
                  <a:pt x="464" y="2404"/>
                </a:lnTo>
                <a:lnTo>
                  <a:pt x="467" y="2423"/>
                </a:lnTo>
                <a:lnTo>
                  <a:pt x="474" y="2437"/>
                </a:lnTo>
                <a:lnTo>
                  <a:pt x="486" y="2449"/>
                </a:lnTo>
                <a:lnTo>
                  <a:pt x="501" y="2457"/>
                </a:lnTo>
                <a:lnTo>
                  <a:pt x="519" y="2459"/>
                </a:lnTo>
                <a:lnTo>
                  <a:pt x="536" y="2457"/>
                </a:lnTo>
                <a:lnTo>
                  <a:pt x="551" y="2449"/>
                </a:lnTo>
                <a:lnTo>
                  <a:pt x="562" y="2437"/>
                </a:lnTo>
                <a:lnTo>
                  <a:pt x="570" y="2423"/>
                </a:lnTo>
                <a:lnTo>
                  <a:pt x="573" y="2404"/>
                </a:lnTo>
                <a:lnTo>
                  <a:pt x="575" y="2394"/>
                </a:lnTo>
                <a:lnTo>
                  <a:pt x="583" y="2387"/>
                </a:lnTo>
                <a:lnTo>
                  <a:pt x="593" y="2384"/>
                </a:lnTo>
                <a:lnTo>
                  <a:pt x="603" y="2387"/>
                </a:lnTo>
                <a:lnTo>
                  <a:pt x="610" y="2394"/>
                </a:lnTo>
                <a:lnTo>
                  <a:pt x="613" y="2404"/>
                </a:lnTo>
                <a:lnTo>
                  <a:pt x="616" y="2423"/>
                </a:lnTo>
                <a:lnTo>
                  <a:pt x="623" y="2437"/>
                </a:lnTo>
                <a:lnTo>
                  <a:pt x="636" y="2449"/>
                </a:lnTo>
                <a:lnTo>
                  <a:pt x="651" y="2457"/>
                </a:lnTo>
                <a:lnTo>
                  <a:pt x="668" y="2459"/>
                </a:lnTo>
                <a:lnTo>
                  <a:pt x="685" y="2457"/>
                </a:lnTo>
                <a:lnTo>
                  <a:pt x="700" y="2449"/>
                </a:lnTo>
                <a:lnTo>
                  <a:pt x="711" y="2437"/>
                </a:lnTo>
                <a:lnTo>
                  <a:pt x="719" y="2423"/>
                </a:lnTo>
                <a:lnTo>
                  <a:pt x="722" y="2404"/>
                </a:lnTo>
                <a:lnTo>
                  <a:pt x="719" y="2379"/>
                </a:lnTo>
                <a:lnTo>
                  <a:pt x="712" y="2355"/>
                </a:lnTo>
                <a:lnTo>
                  <a:pt x="700" y="2332"/>
                </a:lnTo>
                <a:lnTo>
                  <a:pt x="684" y="2313"/>
                </a:lnTo>
                <a:lnTo>
                  <a:pt x="665" y="2297"/>
                </a:lnTo>
                <a:lnTo>
                  <a:pt x="644" y="2286"/>
                </a:lnTo>
                <a:lnTo>
                  <a:pt x="619" y="2277"/>
                </a:lnTo>
                <a:lnTo>
                  <a:pt x="593" y="2275"/>
                </a:lnTo>
                <a:close/>
                <a:moveTo>
                  <a:pt x="936" y="1837"/>
                </a:moveTo>
                <a:lnTo>
                  <a:pt x="910" y="1840"/>
                </a:lnTo>
                <a:lnTo>
                  <a:pt x="886" y="1847"/>
                </a:lnTo>
                <a:lnTo>
                  <a:pt x="865" y="1859"/>
                </a:lnTo>
                <a:lnTo>
                  <a:pt x="845" y="1876"/>
                </a:lnTo>
                <a:lnTo>
                  <a:pt x="829" y="1895"/>
                </a:lnTo>
                <a:lnTo>
                  <a:pt x="817" y="1917"/>
                </a:lnTo>
                <a:lnTo>
                  <a:pt x="810" y="1942"/>
                </a:lnTo>
                <a:lnTo>
                  <a:pt x="807" y="1968"/>
                </a:lnTo>
                <a:lnTo>
                  <a:pt x="810" y="1985"/>
                </a:lnTo>
                <a:lnTo>
                  <a:pt x="818" y="1999"/>
                </a:lnTo>
                <a:lnTo>
                  <a:pt x="829" y="2012"/>
                </a:lnTo>
                <a:lnTo>
                  <a:pt x="844" y="2020"/>
                </a:lnTo>
                <a:lnTo>
                  <a:pt x="861" y="2022"/>
                </a:lnTo>
                <a:lnTo>
                  <a:pt x="879" y="2020"/>
                </a:lnTo>
                <a:lnTo>
                  <a:pt x="894" y="2012"/>
                </a:lnTo>
                <a:lnTo>
                  <a:pt x="905" y="1999"/>
                </a:lnTo>
                <a:lnTo>
                  <a:pt x="913" y="1985"/>
                </a:lnTo>
                <a:lnTo>
                  <a:pt x="916" y="1968"/>
                </a:lnTo>
                <a:lnTo>
                  <a:pt x="919" y="1957"/>
                </a:lnTo>
                <a:lnTo>
                  <a:pt x="926" y="1950"/>
                </a:lnTo>
                <a:lnTo>
                  <a:pt x="936" y="1947"/>
                </a:lnTo>
                <a:lnTo>
                  <a:pt x="946" y="1950"/>
                </a:lnTo>
                <a:lnTo>
                  <a:pt x="954" y="1957"/>
                </a:lnTo>
                <a:lnTo>
                  <a:pt x="956" y="1968"/>
                </a:lnTo>
                <a:lnTo>
                  <a:pt x="959" y="1985"/>
                </a:lnTo>
                <a:lnTo>
                  <a:pt x="967" y="1999"/>
                </a:lnTo>
                <a:lnTo>
                  <a:pt x="979" y="2012"/>
                </a:lnTo>
                <a:lnTo>
                  <a:pt x="994" y="2020"/>
                </a:lnTo>
                <a:lnTo>
                  <a:pt x="1011" y="2022"/>
                </a:lnTo>
                <a:lnTo>
                  <a:pt x="1028" y="2020"/>
                </a:lnTo>
                <a:lnTo>
                  <a:pt x="1043" y="2012"/>
                </a:lnTo>
                <a:lnTo>
                  <a:pt x="1055" y="1999"/>
                </a:lnTo>
                <a:lnTo>
                  <a:pt x="1062" y="1985"/>
                </a:lnTo>
                <a:lnTo>
                  <a:pt x="1065" y="1968"/>
                </a:lnTo>
                <a:lnTo>
                  <a:pt x="1062" y="1942"/>
                </a:lnTo>
                <a:lnTo>
                  <a:pt x="1055" y="1917"/>
                </a:lnTo>
                <a:lnTo>
                  <a:pt x="1043" y="1895"/>
                </a:lnTo>
                <a:lnTo>
                  <a:pt x="1027" y="1876"/>
                </a:lnTo>
                <a:lnTo>
                  <a:pt x="1009" y="1859"/>
                </a:lnTo>
                <a:lnTo>
                  <a:pt x="987" y="1847"/>
                </a:lnTo>
                <a:lnTo>
                  <a:pt x="962" y="1840"/>
                </a:lnTo>
                <a:lnTo>
                  <a:pt x="936" y="1837"/>
                </a:lnTo>
                <a:close/>
                <a:moveTo>
                  <a:pt x="464" y="1637"/>
                </a:moveTo>
                <a:lnTo>
                  <a:pt x="438" y="1639"/>
                </a:lnTo>
                <a:lnTo>
                  <a:pt x="414" y="1647"/>
                </a:lnTo>
                <a:lnTo>
                  <a:pt x="391" y="1660"/>
                </a:lnTo>
                <a:lnTo>
                  <a:pt x="372" y="1675"/>
                </a:lnTo>
                <a:lnTo>
                  <a:pt x="357" y="1694"/>
                </a:lnTo>
                <a:lnTo>
                  <a:pt x="345" y="1716"/>
                </a:lnTo>
                <a:lnTo>
                  <a:pt x="338" y="1741"/>
                </a:lnTo>
                <a:lnTo>
                  <a:pt x="335" y="1767"/>
                </a:lnTo>
                <a:lnTo>
                  <a:pt x="338" y="1784"/>
                </a:lnTo>
                <a:lnTo>
                  <a:pt x="345" y="1800"/>
                </a:lnTo>
                <a:lnTo>
                  <a:pt x="357" y="1811"/>
                </a:lnTo>
                <a:lnTo>
                  <a:pt x="372" y="1819"/>
                </a:lnTo>
                <a:lnTo>
                  <a:pt x="389" y="1822"/>
                </a:lnTo>
                <a:lnTo>
                  <a:pt x="407" y="1819"/>
                </a:lnTo>
                <a:lnTo>
                  <a:pt x="422" y="1811"/>
                </a:lnTo>
                <a:lnTo>
                  <a:pt x="433" y="1800"/>
                </a:lnTo>
                <a:lnTo>
                  <a:pt x="441" y="1784"/>
                </a:lnTo>
                <a:lnTo>
                  <a:pt x="444" y="1767"/>
                </a:lnTo>
                <a:lnTo>
                  <a:pt x="446" y="1757"/>
                </a:lnTo>
                <a:lnTo>
                  <a:pt x="454" y="1749"/>
                </a:lnTo>
                <a:lnTo>
                  <a:pt x="464" y="1747"/>
                </a:lnTo>
                <a:lnTo>
                  <a:pt x="474" y="1749"/>
                </a:lnTo>
                <a:lnTo>
                  <a:pt x="481" y="1757"/>
                </a:lnTo>
                <a:lnTo>
                  <a:pt x="484" y="1767"/>
                </a:lnTo>
                <a:lnTo>
                  <a:pt x="487" y="1784"/>
                </a:lnTo>
                <a:lnTo>
                  <a:pt x="495" y="1800"/>
                </a:lnTo>
                <a:lnTo>
                  <a:pt x="506" y="1811"/>
                </a:lnTo>
                <a:lnTo>
                  <a:pt x="522" y="1819"/>
                </a:lnTo>
                <a:lnTo>
                  <a:pt x="539" y="1822"/>
                </a:lnTo>
                <a:lnTo>
                  <a:pt x="556" y="1819"/>
                </a:lnTo>
                <a:lnTo>
                  <a:pt x="571" y="1811"/>
                </a:lnTo>
                <a:lnTo>
                  <a:pt x="583" y="1800"/>
                </a:lnTo>
                <a:lnTo>
                  <a:pt x="590" y="1784"/>
                </a:lnTo>
                <a:lnTo>
                  <a:pt x="593" y="1767"/>
                </a:lnTo>
                <a:lnTo>
                  <a:pt x="590" y="1741"/>
                </a:lnTo>
                <a:lnTo>
                  <a:pt x="583" y="1716"/>
                </a:lnTo>
                <a:lnTo>
                  <a:pt x="571" y="1694"/>
                </a:lnTo>
                <a:lnTo>
                  <a:pt x="555" y="1675"/>
                </a:lnTo>
                <a:lnTo>
                  <a:pt x="536" y="1660"/>
                </a:lnTo>
                <a:lnTo>
                  <a:pt x="514" y="1647"/>
                </a:lnTo>
                <a:lnTo>
                  <a:pt x="490" y="1639"/>
                </a:lnTo>
                <a:lnTo>
                  <a:pt x="464" y="1637"/>
                </a:lnTo>
                <a:close/>
                <a:moveTo>
                  <a:pt x="923" y="1291"/>
                </a:moveTo>
                <a:lnTo>
                  <a:pt x="897" y="1293"/>
                </a:lnTo>
                <a:lnTo>
                  <a:pt x="873" y="1301"/>
                </a:lnTo>
                <a:lnTo>
                  <a:pt x="850" y="1314"/>
                </a:lnTo>
                <a:lnTo>
                  <a:pt x="831" y="1329"/>
                </a:lnTo>
                <a:lnTo>
                  <a:pt x="815" y="1348"/>
                </a:lnTo>
                <a:lnTo>
                  <a:pt x="804" y="1370"/>
                </a:lnTo>
                <a:lnTo>
                  <a:pt x="796" y="1395"/>
                </a:lnTo>
                <a:lnTo>
                  <a:pt x="794" y="1421"/>
                </a:lnTo>
                <a:lnTo>
                  <a:pt x="796" y="1438"/>
                </a:lnTo>
                <a:lnTo>
                  <a:pt x="804" y="1454"/>
                </a:lnTo>
                <a:lnTo>
                  <a:pt x="816" y="1465"/>
                </a:lnTo>
                <a:lnTo>
                  <a:pt x="830" y="1473"/>
                </a:lnTo>
                <a:lnTo>
                  <a:pt x="847" y="1476"/>
                </a:lnTo>
                <a:lnTo>
                  <a:pt x="866" y="1473"/>
                </a:lnTo>
                <a:lnTo>
                  <a:pt x="880" y="1465"/>
                </a:lnTo>
                <a:lnTo>
                  <a:pt x="892" y="1454"/>
                </a:lnTo>
                <a:lnTo>
                  <a:pt x="900" y="1438"/>
                </a:lnTo>
                <a:lnTo>
                  <a:pt x="902" y="1421"/>
                </a:lnTo>
                <a:lnTo>
                  <a:pt x="905" y="1410"/>
                </a:lnTo>
                <a:lnTo>
                  <a:pt x="912" y="1403"/>
                </a:lnTo>
                <a:lnTo>
                  <a:pt x="923" y="1400"/>
                </a:lnTo>
                <a:lnTo>
                  <a:pt x="933" y="1403"/>
                </a:lnTo>
                <a:lnTo>
                  <a:pt x="940" y="1410"/>
                </a:lnTo>
                <a:lnTo>
                  <a:pt x="943" y="1421"/>
                </a:lnTo>
                <a:lnTo>
                  <a:pt x="946" y="1438"/>
                </a:lnTo>
                <a:lnTo>
                  <a:pt x="953" y="1454"/>
                </a:lnTo>
                <a:lnTo>
                  <a:pt x="965" y="1465"/>
                </a:lnTo>
                <a:lnTo>
                  <a:pt x="981" y="1473"/>
                </a:lnTo>
                <a:lnTo>
                  <a:pt x="998" y="1476"/>
                </a:lnTo>
                <a:lnTo>
                  <a:pt x="1015" y="1473"/>
                </a:lnTo>
                <a:lnTo>
                  <a:pt x="1029" y="1465"/>
                </a:lnTo>
                <a:lnTo>
                  <a:pt x="1041" y="1454"/>
                </a:lnTo>
                <a:lnTo>
                  <a:pt x="1049" y="1438"/>
                </a:lnTo>
                <a:lnTo>
                  <a:pt x="1052" y="1421"/>
                </a:lnTo>
                <a:lnTo>
                  <a:pt x="1049" y="1395"/>
                </a:lnTo>
                <a:lnTo>
                  <a:pt x="1041" y="1370"/>
                </a:lnTo>
                <a:lnTo>
                  <a:pt x="1030" y="1348"/>
                </a:lnTo>
                <a:lnTo>
                  <a:pt x="1014" y="1329"/>
                </a:lnTo>
                <a:lnTo>
                  <a:pt x="995" y="1314"/>
                </a:lnTo>
                <a:lnTo>
                  <a:pt x="972" y="1301"/>
                </a:lnTo>
                <a:lnTo>
                  <a:pt x="948" y="1293"/>
                </a:lnTo>
                <a:lnTo>
                  <a:pt x="923" y="1291"/>
                </a:lnTo>
                <a:close/>
                <a:moveTo>
                  <a:pt x="596" y="984"/>
                </a:moveTo>
                <a:lnTo>
                  <a:pt x="571" y="986"/>
                </a:lnTo>
                <a:lnTo>
                  <a:pt x="547" y="994"/>
                </a:lnTo>
                <a:lnTo>
                  <a:pt x="525" y="1005"/>
                </a:lnTo>
                <a:lnTo>
                  <a:pt x="505" y="1021"/>
                </a:lnTo>
                <a:lnTo>
                  <a:pt x="489" y="1041"/>
                </a:lnTo>
                <a:lnTo>
                  <a:pt x="478" y="1063"/>
                </a:lnTo>
                <a:lnTo>
                  <a:pt x="470" y="1087"/>
                </a:lnTo>
                <a:lnTo>
                  <a:pt x="468" y="1114"/>
                </a:lnTo>
                <a:lnTo>
                  <a:pt x="470" y="1131"/>
                </a:lnTo>
                <a:lnTo>
                  <a:pt x="478" y="1146"/>
                </a:lnTo>
                <a:lnTo>
                  <a:pt x="489" y="1157"/>
                </a:lnTo>
                <a:lnTo>
                  <a:pt x="504" y="1165"/>
                </a:lnTo>
                <a:lnTo>
                  <a:pt x="522" y="1169"/>
                </a:lnTo>
                <a:lnTo>
                  <a:pt x="539" y="1165"/>
                </a:lnTo>
                <a:lnTo>
                  <a:pt x="554" y="1157"/>
                </a:lnTo>
                <a:lnTo>
                  <a:pt x="566" y="1146"/>
                </a:lnTo>
                <a:lnTo>
                  <a:pt x="573" y="1131"/>
                </a:lnTo>
                <a:lnTo>
                  <a:pt x="576" y="1114"/>
                </a:lnTo>
                <a:lnTo>
                  <a:pt x="579" y="1103"/>
                </a:lnTo>
                <a:lnTo>
                  <a:pt x="586" y="1095"/>
                </a:lnTo>
                <a:lnTo>
                  <a:pt x="596" y="1092"/>
                </a:lnTo>
                <a:lnTo>
                  <a:pt x="607" y="1095"/>
                </a:lnTo>
                <a:lnTo>
                  <a:pt x="614" y="1103"/>
                </a:lnTo>
                <a:lnTo>
                  <a:pt x="617" y="1114"/>
                </a:lnTo>
                <a:lnTo>
                  <a:pt x="619" y="1131"/>
                </a:lnTo>
                <a:lnTo>
                  <a:pt x="627" y="1146"/>
                </a:lnTo>
                <a:lnTo>
                  <a:pt x="640" y="1157"/>
                </a:lnTo>
                <a:lnTo>
                  <a:pt x="655" y="1165"/>
                </a:lnTo>
                <a:lnTo>
                  <a:pt x="672" y="1169"/>
                </a:lnTo>
                <a:lnTo>
                  <a:pt x="689" y="1165"/>
                </a:lnTo>
                <a:lnTo>
                  <a:pt x="703" y="1157"/>
                </a:lnTo>
                <a:lnTo>
                  <a:pt x="715" y="1146"/>
                </a:lnTo>
                <a:lnTo>
                  <a:pt x="722" y="1131"/>
                </a:lnTo>
                <a:lnTo>
                  <a:pt x="725" y="1114"/>
                </a:lnTo>
                <a:lnTo>
                  <a:pt x="723" y="1087"/>
                </a:lnTo>
                <a:lnTo>
                  <a:pt x="715" y="1063"/>
                </a:lnTo>
                <a:lnTo>
                  <a:pt x="703" y="1041"/>
                </a:lnTo>
                <a:lnTo>
                  <a:pt x="688" y="1021"/>
                </a:lnTo>
                <a:lnTo>
                  <a:pt x="669" y="1005"/>
                </a:lnTo>
                <a:lnTo>
                  <a:pt x="647" y="994"/>
                </a:lnTo>
                <a:lnTo>
                  <a:pt x="622" y="986"/>
                </a:lnTo>
                <a:lnTo>
                  <a:pt x="596" y="984"/>
                </a:lnTo>
                <a:close/>
                <a:moveTo>
                  <a:pt x="978" y="710"/>
                </a:moveTo>
                <a:lnTo>
                  <a:pt x="951" y="713"/>
                </a:lnTo>
                <a:lnTo>
                  <a:pt x="927" y="720"/>
                </a:lnTo>
                <a:lnTo>
                  <a:pt x="905" y="732"/>
                </a:lnTo>
                <a:lnTo>
                  <a:pt x="886" y="749"/>
                </a:lnTo>
                <a:lnTo>
                  <a:pt x="870" y="768"/>
                </a:lnTo>
                <a:lnTo>
                  <a:pt x="858" y="790"/>
                </a:lnTo>
                <a:lnTo>
                  <a:pt x="850" y="814"/>
                </a:lnTo>
                <a:lnTo>
                  <a:pt x="847" y="840"/>
                </a:lnTo>
                <a:lnTo>
                  <a:pt x="850" y="857"/>
                </a:lnTo>
                <a:lnTo>
                  <a:pt x="858" y="872"/>
                </a:lnTo>
                <a:lnTo>
                  <a:pt x="871" y="884"/>
                </a:lnTo>
                <a:lnTo>
                  <a:pt x="885" y="892"/>
                </a:lnTo>
                <a:lnTo>
                  <a:pt x="902" y="895"/>
                </a:lnTo>
                <a:lnTo>
                  <a:pt x="919" y="892"/>
                </a:lnTo>
                <a:lnTo>
                  <a:pt x="934" y="884"/>
                </a:lnTo>
                <a:lnTo>
                  <a:pt x="946" y="872"/>
                </a:lnTo>
                <a:lnTo>
                  <a:pt x="954" y="857"/>
                </a:lnTo>
                <a:lnTo>
                  <a:pt x="956" y="840"/>
                </a:lnTo>
                <a:lnTo>
                  <a:pt x="959" y="830"/>
                </a:lnTo>
                <a:lnTo>
                  <a:pt x="966" y="823"/>
                </a:lnTo>
                <a:lnTo>
                  <a:pt x="978" y="820"/>
                </a:lnTo>
                <a:lnTo>
                  <a:pt x="988" y="823"/>
                </a:lnTo>
                <a:lnTo>
                  <a:pt x="995" y="830"/>
                </a:lnTo>
                <a:lnTo>
                  <a:pt x="998" y="840"/>
                </a:lnTo>
                <a:lnTo>
                  <a:pt x="1000" y="857"/>
                </a:lnTo>
                <a:lnTo>
                  <a:pt x="1008" y="872"/>
                </a:lnTo>
                <a:lnTo>
                  <a:pt x="1020" y="884"/>
                </a:lnTo>
                <a:lnTo>
                  <a:pt x="1035" y="892"/>
                </a:lnTo>
                <a:lnTo>
                  <a:pt x="1052" y="895"/>
                </a:lnTo>
                <a:lnTo>
                  <a:pt x="1069" y="892"/>
                </a:lnTo>
                <a:lnTo>
                  <a:pt x="1083" y="884"/>
                </a:lnTo>
                <a:lnTo>
                  <a:pt x="1096" y="872"/>
                </a:lnTo>
                <a:lnTo>
                  <a:pt x="1104" y="857"/>
                </a:lnTo>
                <a:lnTo>
                  <a:pt x="1106" y="840"/>
                </a:lnTo>
                <a:lnTo>
                  <a:pt x="1104" y="814"/>
                </a:lnTo>
                <a:lnTo>
                  <a:pt x="1096" y="790"/>
                </a:lnTo>
                <a:lnTo>
                  <a:pt x="1084" y="768"/>
                </a:lnTo>
                <a:lnTo>
                  <a:pt x="1068" y="749"/>
                </a:lnTo>
                <a:lnTo>
                  <a:pt x="1049" y="732"/>
                </a:lnTo>
                <a:lnTo>
                  <a:pt x="1027" y="720"/>
                </a:lnTo>
                <a:lnTo>
                  <a:pt x="1003" y="713"/>
                </a:lnTo>
                <a:lnTo>
                  <a:pt x="978" y="710"/>
                </a:lnTo>
                <a:close/>
                <a:moveTo>
                  <a:pt x="766" y="362"/>
                </a:moveTo>
                <a:lnTo>
                  <a:pt x="739" y="364"/>
                </a:lnTo>
                <a:lnTo>
                  <a:pt x="715" y="372"/>
                </a:lnTo>
                <a:lnTo>
                  <a:pt x="693" y="384"/>
                </a:lnTo>
                <a:lnTo>
                  <a:pt x="674" y="400"/>
                </a:lnTo>
                <a:lnTo>
                  <a:pt x="659" y="419"/>
                </a:lnTo>
                <a:lnTo>
                  <a:pt x="647" y="441"/>
                </a:lnTo>
                <a:lnTo>
                  <a:pt x="639" y="465"/>
                </a:lnTo>
                <a:lnTo>
                  <a:pt x="637" y="492"/>
                </a:lnTo>
                <a:lnTo>
                  <a:pt x="640" y="509"/>
                </a:lnTo>
                <a:lnTo>
                  <a:pt x="647" y="524"/>
                </a:lnTo>
                <a:lnTo>
                  <a:pt x="659" y="535"/>
                </a:lnTo>
                <a:lnTo>
                  <a:pt x="674" y="544"/>
                </a:lnTo>
                <a:lnTo>
                  <a:pt x="691" y="547"/>
                </a:lnTo>
                <a:lnTo>
                  <a:pt x="708" y="544"/>
                </a:lnTo>
                <a:lnTo>
                  <a:pt x="723" y="535"/>
                </a:lnTo>
                <a:lnTo>
                  <a:pt x="734" y="524"/>
                </a:lnTo>
                <a:lnTo>
                  <a:pt x="742" y="509"/>
                </a:lnTo>
                <a:lnTo>
                  <a:pt x="745" y="492"/>
                </a:lnTo>
                <a:lnTo>
                  <a:pt x="748" y="482"/>
                </a:lnTo>
                <a:lnTo>
                  <a:pt x="756" y="474"/>
                </a:lnTo>
                <a:lnTo>
                  <a:pt x="766" y="471"/>
                </a:lnTo>
                <a:lnTo>
                  <a:pt x="776" y="474"/>
                </a:lnTo>
                <a:lnTo>
                  <a:pt x="783" y="482"/>
                </a:lnTo>
                <a:lnTo>
                  <a:pt x="786" y="492"/>
                </a:lnTo>
                <a:lnTo>
                  <a:pt x="789" y="509"/>
                </a:lnTo>
                <a:lnTo>
                  <a:pt x="797" y="524"/>
                </a:lnTo>
                <a:lnTo>
                  <a:pt x="808" y="535"/>
                </a:lnTo>
                <a:lnTo>
                  <a:pt x="823" y="544"/>
                </a:lnTo>
                <a:lnTo>
                  <a:pt x="840" y="547"/>
                </a:lnTo>
                <a:lnTo>
                  <a:pt x="857" y="544"/>
                </a:lnTo>
                <a:lnTo>
                  <a:pt x="873" y="535"/>
                </a:lnTo>
                <a:lnTo>
                  <a:pt x="884" y="524"/>
                </a:lnTo>
                <a:lnTo>
                  <a:pt x="892" y="509"/>
                </a:lnTo>
                <a:lnTo>
                  <a:pt x="895" y="492"/>
                </a:lnTo>
                <a:lnTo>
                  <a:pt x="892" y="465"/>
                </a:lnTo>
                <a:lnTo>
                  <a:pt x="885" y="441"/>
                </a:lnTo>
                <a:lnTo>
                  <a:pt x="873" y="419"/>
                </a:lnTo>
                <a:lnTo>
                  <a:pt x="856" y="400"/>
                </a:lnTo>
                <a:lnTo>
                  <a:pt x="837" y="384"/>
                </a:lnTo>
                <a:lnTo>
                  <a:pt x="816" y="372"/>
                </a:lnTo>
                <a:lnTo>
                  <a:pt x="792" y="364"/>
                </a:lnTo>
                <a:lnTo>
                  <a:pt x="766" y="362"/>
                </a:lnTo>
                <a:close/>
                <a:moveTo>
                  <a:pt x="925" y="0"/>
                </a:moveTo>
                <a:lnTo>
                  <a:pt x="976" y="2"/>
                </a:lnTo>
                <a:lnTo>
                  <a:pt x="1027" y="9"/>
                </a:lnTo>
                <a:lnTo>
                  <a:pt x="1075" y="20"/>
                </a:lnTo>
                <a:lnTo>
                  <a:pt x="1121" y="35"/>
                </a:lnTo>
                <a:lnTo>
                  <a:pt x="1164" y="56"/>
                </a:lnTo>
                <a:lnTo>
                  <a:pt x="1205" y="80"/>
                </a:lnTo>
                <a:lnTo>
                  <a:pt x="1243" y="107"/>
                </a:lnTo>
                <a:lnTo>
                  <a:pt x="1278" y="140"/>
                </a:lnTo>
                <a:lnTo>
                  <a:pt x="1309" y="174"/>
                </a:lnTo>
                <a:lnTo>
                  <a:pt x="1336" y="213"/>
                </a:lnTo>
                <a:lnTo>
                  <a:pt x="1358" y="253"/>
                </a:lnTo>
                <a:lnTo>
                  <a:pt x="1376" y="297"/>
                </a:lnTo>
                <a:lnTo>
                  <a:pt x="1390" y="343"/>
                </a:lnTo>
                <a:lnTo>
                  <a:pt x="1399" y="389"/>
                </a:lnTo>
                <a:lnTo>
                  <a:pt x="1404" y="438"/>
                </a:lnTo>
                <a:lnTo>
                  <a:pt x="1423" y="454"/>
                </a:lnTo>
                <a:lnTo>
                  <a:pt x="1441" y="475"/>
                </a:lnTo>
                <a:lnTo>
                  <a:pt x="1455" y="496"/>
                </a:lnTo>
                <a:lnTo>
                  <a:pt x="1465" y="520"/>
                </a:lnTo>
                <a:lnTo>
                  <a:pt x="1471" y="546"/>
                </a:lnTo>
                <a:lnTo>
                  <a:pt x="1473" y="572"/>
                </a:lnTo>
                <a:lnTo>
                  <a:pt x="1470" y="602"/>
                </a:lnTo>
                <a:lnTo>
                  <a:pt x="1462" y="631"/>
                </a:lnTo>
                <a:lnTo>
                  <a:pt x="1450" y="657"/>
                </a:lnTo>
                <a:lnTo>
                  <a:pt x="1432" y="680"/>
                </a:lnTo>
                <a:lnTo>
                  <a:pt x="1411" y="700"/>
                </a:lnTo>
                <a:lnTo>
                  <a:pt x="1387" y="716"/>
                </a:lnTo>
                <a:lnTo>
                  <a:pt x="1361" y="727"/>
                </a:lnTo>
                <a:lnTo>
                  <a:pt x="1346" y="809"/>
                </a:lnTo>
                <a:lnTo>
                  <a:pt x="1364" y="830"/>
                </a:lnTo>
                <a:lnTo>
                  <a:pt x="1378" y="852"/>
                </a:lnTo>
                <a:lnTo>
                  <a:pt x="1388" y="876"/>
                </a:lnTo>
                <a:lnTo>
                  <a:pt x="1395" y="902"/>
                </a:lnTo>
                <a:lnTo>
                  <a:pt x="1397" y="929"/>
                </a:lnTo>
                <a:lnTo>
                  <a:pt x="1394" y="960"/>
                </a:lnTo>
                <a:lnTo>
                  <a:pt x="1386" y="989"/>
                </a:lnTo>
                <a:lnTo>
                  <a:pt x="1373" y="1016"/>
                </a:lnTo>
                <a:lnTo>
                  <a:pt x="1355" y="1040"/>
                </a:lnTo>
                <a:lnTo>
                  <a:pt x="1333" y="1060"/>
                </a:lnTo>
                <a:lnTo>
                  <a:pt x="1306" y="1076"/>
                </a:lnTo>
                <a:lnTo>
                  <a:pt x="1296" y="1178"/>
                </a:lnTo>
                <a:lnTo>
                  <a:pt x="1316" y="1195"/>
                </a:lnTo>
                <a:lnTo>
                  <a:pt x="1335" y="1216"/>
                </a:lnTo>
                <a:lnTo>
                  <a:pt x="1348" y="1239"/>
                </a:lnTo>
                <a:lnTo>
                  <a:pt x="1357" y="1262"/>
                </a:lnTo>
                <a:lnTo>
                  <a:pt x="1363" y="1287"/>
                </a:lnTo>
                <a:lnTo>
                  <a:pt x="1364" y="1313"/>
                </a:lnTo>
                <a:lnTo>
                  <a:pt x="1362" y="1338"/>
                </a:lnTo>
                <a:lnTo>
                  <a:pt x="1355" y="1363"/>
                </a:lnTo>
                <a:lnTo>
                  <a:pt x="1346" y="1388"/>
                </a:lnTo>
                <a:lnTo>
                  <a:pt x="1332" y="1409"/>
                </a:lnTo>
                <a:lnTo>
                  <a:pt x="1314" y="1428"/>
                </a:lnTo>
                <a:lnTo>
                  <a:pt x="1294" y="1444"/>
                </a:lnTo>
                <a:lnTo>
                  <a:pt x="1278" y="1455"/>
                </a:lnTo>
                <a:lnTo>
                  <a:pt x="1276" y="1548"/>
                </a:lnTo>
                <a:lnTo>
                  <a:pt x="1294" y="1560"/>
                </a:lnTo>
                <a:lnTo>
                  <a:pt x="1310" y="1575"/>
                </a:lnTo>
                <a:lnTo>
                  <a:pt x="1324" y="1593"/>
                </a:lnTo>
                <a:lnTo>
                  <a:pt x="1338" y="1615"/>
                </a:lnTo>
                <a:lnTo>
                  <a:pt x="1347" y="1639"/>
                </a:lnTo>
                <a:lnTo>
                  <a:pt x="1353" y="1664"/>
                </a:lnTo>
                <a:lnTo>
                  <a:pt x="1354" y="1689"/>
                </a:lnTo>
                <a:lnTo>
                  <a:pt x="1352" y="1715"/>
                </a:lnTo>
                <a:lnTo>
                  <a:pt x="1345" y="1740"/>
                </a:lnTo>
                <a:lnTo>
                  <a:pt x="1336" y="1764"/>
                </a:lnTo>
                <a:lnTo>
                  <a:pt x="1321" y="1785"/>
                </a:lnTo>
                <a:lnTo>
                  <a:pt x="1304" y="1805"/>
                </a:lnTo>
                <a:lnTo>
                  <a:pt x="1285" y="1821"/>
                </a:lnTo>
                <a:lnTo>
                  <a:pt x="1281" y="1824"/>
                </a:lnTo>
                <a:lnTo>
                  <a:pt x="1287" y="1928"/>
                </a:lnTo>
                <a:lnTo>
                  <a:pt x="1311" y="1942"/>
                </a:lnTo>
                <a:lnTo>
                  <a:pt x="1333" y="1960"/>
                </a:lnTo>
                <a:lnTo>
                  <a:pt x="1351" y="1981"/>
                </a:lnTo>
                <a:lnTo>
                  <a:pt x="1364" y="2004"/>
                </a:lnTo>
                <a:lnTo>
                  <a:pt x="1373" y="2028"/>
                </a:lnTo>
                <a:lnTo>
                  <a:pt x="1378" y="2052"/>
                </a:lnTo>
                <a:lnTo>
                  <a:pt x="1380" y="2078"/>
                </a:lnTo>
                <a:lnTo>
                  <a:pt x="1378" y="2104"/>
                </a:lnTo>
                <a:lnTo>
                  <a:pt x="1372" y="2128"/>
                </a:lnTo>
                <a:lnTo>
                  <a:pt x="1362" y="2151"/>
                </a:lnTo>
                <a:lnTo>
                  <a:pt x="1350" y="2172"/>
                </a:lnTo>
                <a:lnTo>
                  <a:pt x="1334" y="2190"/>
                </a:lnTo>
                <a:lnTo>
                  <a:pt x="1315" y="2207"/>
                </a:lnTo>
                <a:lnTo>
                  <a:pt x="1324" y="2264"/>
                </a:lnTo>
                <a:lnTo>
                  <a:pt x="1332" y="2320"/>
                </a:lnTo>
                <a:lnTo>
                  <a:pt x="1357" y="2329"/>
                </a:lnTo>
                <a:lnTo>
                  <a:pt x="1380" y="2342"/>
                </a:lnTo>
                <a:lnTo>
                  <a:pt x="1401" y="2360"/>
                </a:lnTo>
                <a:lnTo>
                  <a:pt x="1418" y="2379"/>
                </a:lnTo>
                <a:lnTo>
                  <a:pt x="1431" y="2400"/>
                </a:lnTo>
                <a:lnTo>
                  <a:pt x="1442" y="2424"/>
                </a:lnTo>
                <a:lnTo>
                  <a:pt x="1449" y="2449"/>
                </a:lnTo>
                <a:lnTo>
                  <a:pt x="1451" y="2474"/>
                </a:lnTo>
                <a:lnTo>
                  <a:pt x="1450" y="2501"/>
                </a:lnTo>
                <a:lnTo>
                  <a:pt x="1444" y="2526"/>
                </a:lnTo>
                <a:lnTo>
                  <a:pt x="1434" y="2549"/>
                </a:lnTo>
                <a:lnTo>
                  <a:pt x="1421" y="2572"/>
                </a:lnTo>
                <a:lnTo>
                  <a:pt x="1405" y="2591"/>
                </a:lnTo>
                <a:lnTo>
                  <a:pt x="1395" y="2601"/>
                </a:lnTo>
                <a:lnTo>
                  <a:pt x="1384" y="2610"/>
                </a:lnTo>
                <a:lnTo>
                  <a:pt x="1388" y="2657"/>
                </a:lnTo>
                <a:lnTo>
                  <a:pt x="1388" y="2702"/>
                </a:lnTo>
                <a:lnTo>
                  <a:pt x="1384" y="2743"/>
                </a:lnTo>
                <a:lnTo>
                  <a:pt x="1372" y="2797"/>
                </a:lnTo>
                <a:lnTo>
                  <a:pt x="1356" y="2850"/>
                </a:lnTo>
                <a:lnTo>
                  <a:pt x="1335" y="2898"/>
                </a:lnTo>
                <a:lnTo>
                  <a:pt x="1309" y="2946"/>
                </a:lnTo>
                <a:lnTo>
                  <a:pt x="1279" y="2990"/>
                </a:lnTo>
                <a:lnTo>
                  <a:pt x="1246" y="3031"/>
                </a:lnTo>
                <a:lnTo>
                  <a:pt x="1209" y="3069"/>
                </a:lnTo>
                <a:lnTo>
                  <a:pt x="1168" y="3103"/>
                </a:lnTo>
                <a:lnTo>
                  <a:pt x="1126" y="3135"/>
                </a:lnTo>
                <a:lnTo>
                  <a:pt x="1079" y="3161"/>
                </a:lnTo>
                <a:lnTo>
                  <a:pt x="1031" y="3183"/>
                </a:lnTo>
                <a:lnTo>
                  <a:pt x="982" y="3201"/>
                </a:lnTo>
                <a:lnTo>
                  <a:pt x="929" y="3214"/>
                </a:lnTo>
                <a:lnTo>
                  <a:pt x="876" y="3222"/>
                </a:lnTo>
                <a:lnTo>
                  <a:pt x="821" y="3225"/>
                </a:lnTo>
                <a:lnTo>
                  <a:pt x="765" y="3222"/>
                </a:lnTo>
                <a:lnTo>
                  <a:pt x="710" y="3215"/>
                </a:lnTo>
                <a:lnTo>
                  <a:pt x="660" y="3202"/>
                </a:lnTo>
                <a:lnTo>
                  <a:pt x="610" y="3183"/>
                </a:lnTo>
                <a:lnTo>
                  <a:pt x="565" y="3160"/>
                </a:lnTo>
                <a:lnTo>
                  <a:pt x="522" y="3132"/>
                </a:lnTo>
                <a:lnTo>
                  <a:pt x="480" y="3098"/>
                </a:lnTo>
                <a:lnTo>
                  <a:pt x="441" y="3060"/>
                </a:lnTo>
                <a:lnTo>
                  <a:pt x="405" y="3015"/>
                </a:lnTo>
                <a:lnTo>
                  <a:pt x="370" y="2965"/>
                </a:lnTo>
                <a:lnTo>
                  <a:pt x="344" y="2960"/>
                </a:lnTo>
                <a:lnTo>
                  <a:pt x="320" y="2951"/>
                </a:lnTo>
                <a:lnTo>
                  <a:pt x="297" y="2938"/>
                </a:lnTo>
                <a:lnTo>
                  <a:pt x="276" y="2922"/>
                </a:lnTo>
                <a:lnTo>
                  <a:pt x="257" y="2899"/>
                </a:lnTo>
                <a:lnTo>
                  <a:pt x="242" y="2874"/>
                </a:lnTo>
                <a:lnTo>
                  <a:pt x="232" y="2848"/>
                </a:lnTo>
                <a:lnTo>
                  <a:pt x="227" y="2819"/>
                </a:lnTo>
                <a:lnTo>
                  <a:pt x="227" y="2791"/>
                </a:lnTo>
                <a:lnTo>
                  <a:pt x="231" y="2763"/>
                </a:lnTo>
                <a:lnTo>
                  <a:pt x="241" y="2736"/>
                </a:lnTo>
                <a:lnTo>
                  <a:pt x="255" y="2711"/>
                </a:lnTo>
                <a:lnTo>
                  <a:pt x="254" y="2711"/>
                </a:lnTo>
                <a:lnTo>
                  <a:pt x="254" y="2711"/>
                </a:lnTo>
                <a:lnTo>
                  <a:pt x="252" y="2704"/>
                </a:lnTo>
                <a:lnTo>
                  <a:pt x="249" y="2691"/>
                </a:lnTo>
                <a:lnTo>
                  <a:pt x="244" y="2674"/>
                </a:lnTo>
                <a:lnTo>
                  <a:pt x="239" y="2653"/>
                </a:lnTo>
                <a:lnTo>
                  <a:pt x="232" y="2626"/>
                </a:lnTo>
                <a:lnTo>
                  <a:pt x="225" y="2596"/>
                </a:lnTo>
                <a:lnTo>
                  <a:pt x="201" y="2587"/>
                </a:lnTo>
                <a:lnTo>
                  <a:pt x="178" y="2574"/>
                </a:lnTo>
                <a:lnTo>
                  <a:pt x="158" y="2557"/>
                </a:lnTo>
                <a:lnTo>
                  <a:pt x="138" y="2535"/>
                </a:lnTo>
                <a:lnTo>
                  <a:pt x="124" y="2510"/>
                </a:lnTo>
                <a:lnTo>
                  <a:pt x="114" y="2483"/>
                </a:lnTo>
                <a:lnTo>
                  <a:pt x="109" y="2456"/>
                </a:lnTo>
                <a:lnTo>
                  <a:pt x="108" y="2428"/>
                </a:lnTo>
                <a:lnTo>
                  <a:pt x="112" y="2400"/>
                </a:lnTo>
                <a:lnTo>
                  <a:pt x="121" y="2374"/>
                </a:lnTo>
                <a:lnTo>
                  <a:pt x="135" y="2348"/>
                </a:lnTo>
                <a:lnTo>
                  <a:pt x="153" y="2325"/>
                </a:lnTo>
                <a:lnTo>
                  <a:pt x="158" y="2320"/>
                </a:lnTo>
                <a:lnTo>
                  <a:pt x="164" y="2315"/>
                </a:lnTo>
                <a:lnTo>
                  <a:pt x="156" y="2273"/>
                </a:lnTo>
                <a:lnTo>
                  <a:pt x="149" y="2231"/>
                </a:lnTo>
                <a:lnTo>
                  <a:pt x="126" y="2222"/>
                </a:lnTo>
                <a:lnTo>
                  <a:pt x="104" y="2207"/>
                </a:lnTo>
                <a:lnTo>
                  <a:pt x="85" y="2191"/>
                </a:lnTo>
                <a:lnTo>
                  <a:pt x="69" y="2171"/>
                </a:lnTo>
                <a:lnTo>
                  <a:pt x="54" y="2149"/>
                </a:lnTo>
                <a:lnTo>
                  <a:pt x="45" y="2124"/>
                </a:lnTo>
                <a:lnTo>
                  <a:pt x="39" y="2100"/>
                </a:lnTo>
                <a:lnTo>
                  <a:pt x="38" y="2074"/>
                </a:lnTo>
                <a:lnTo>
                  <a:pt x="40" y="2048"/>
                </a:lnTo>
                <a:lnTo>
                  <a:pt x="46" y="2023"/>
                </a:lnTo>
                <a:lnTo>
                  <a:pt x="56" y="1999"/>
                </a:lnTo>
                <a:lnTo>
                  <a:pt x="71" y="1978"/>
                </a:lnTo>
                <a:lnTo>
                  <a:pt x="87" y="1959"/>
                </a:lnTo>
                <a:lnTo>
                  <a:pt x="106" y="1943"/>
                </a:lnTo>
                <a:lnTo>
                  <a:pt x="95" y="1836"/>
                </a:lnTo>
                <a:lnTo>
                  <a:pt x="70" y="1822"/>
                </a:lnTo>
                <a:lnTo>
                  <a:pt x="47" y="1804"/>
                </a:lnTo>
                <a:lnTo>
                  <a:pt x="29" y="1781"/>
                </a:lnTo>
                <a:lnTo>
                  <a:pt x="14" y="1756"/>
                </a:lnTo>
                <a:lnTo>
                  <a:pt x="5" y="1730"/>
                </a:lnTo>
                <a:lnTo>
                  <a:pt x="0" y="1701"/>
                </a:lnTo>
                <a:lnTo>
                  <a:pt x="0" y="1673"/>
                </a:lnTo>
                <a:lnTo>
                  <a:pt x="4" y="1645"/>
                </a:lnTo>
                <a:lnTo>
                  <a:pt x="14" y="1619"/>
                </a:lnTo>
                <a:lnTo>
                  <a:pt x="27" y="1595"/>
                </a:lnTo>
                <a:lnTo>
                  <a:pt x="45" y="1572"/>
                </a:lnTo>
                <a:lnTo>
                  <a:pt x="69" y="1553"/>
                </a:lnTo>
                <a:lnTo>
                  <a:pt x="72" y="1551"/>
                </a:lnTo>
                <a:lnTo>
                  <a:pt x="76" y="1548"/>
                </a:lnTo>
                <a:lnTo>
                  <a:pt x="74" y="1448"/>
                </a:lnTo>
                <a:lnTo>
                  <a:pt x="58" y="1435"/>
                </a:lnTo>
                <a:lnTo>
                  <a:pt x="42" y="1421"/>
                </a:lnTo>
                <a:lnTo>
                  <a:pt x="29" y="1405"/>
                </a:lnTo>
                <a:lnTo>
                  <a:pt x="14" y="1380"/>
                </a:lnTo>
                <a:lnTo>
                  <a:pt x="5" y="1352"/>
                </a:lnTo>
                <a:lnTo>
                  <a:pt x="0" y="1325"/>
                </a:lnTo>
                <a:lnTo>
                  <a:pt x="0" y="1296"/>
                </a:lnTo>
                <a:lnTo>
                  <a:pt x="4" y="1269"/>
                </a:lnTo>
                <a:lnTo>
                  <a:pt x="14" y="1243"/>
                </a:lnTo>
                <a:lnTo>
                  <a:pt x="27" y="1217"/>
                </a:lnTo>
                <a:lnTo>
                  <a:pt x="45" y="1196"/>
                </a:lnTo>
                <a:lnTo>
                  <a:pt x="69" y="1177"/>
                </a:lnTo>
                <a:lnTo>
                  <a:pt x="85" y="1165"/>
                </a:lnTo>
                <a:lnTo>
                  <a:pt x="91" y="1112"/>
                </a:lnTo>
                <a:lnTo>
                  <a:pt x="97" y="1060"/>
                </a:lnTo>
                <a:lnTo>
                  <a:pt x="75" y="1040"/>
                </a:lnTo>
                <a:lnTo>
                  <a:pt x="58" y="1015"/>
                </a:lnTo>
                <a:lnTo>
                  <a:pt x="43" y="989"/>
                </a:lnTo>
                <a:lnTo>
                  <a:pt x="35" y="960"/>
                </a:lnTo>
                <a:lnTo>
                  <a:pt x="32" y="929"/>
                </a:lnTo>
                <a:lnTo>
                  <a:pt x="35" y="900"/>
                </a:lnTo>
                <a:lnTo>
                  <a:pt x="42" y="872"/>
                </a:lnTo>
                <a:lnTo>
                  <a:pt x="54" y="848"/>
                </a:lnTo>
                <a:lnTo>
                  <a:pt x="70" y="825"/>
                </a:lnTo>
                <a:lnTo>
                  <a:pt x="89" y="805"/>
                </a:lnTo>
                <a:lnTo>
                  <a:pt x="111" y="789"/>
                </a:lnTo>
                <a:lnTo>
                  <a:pt x="135" y="777"/>
                </a:lnTo>
                <a:lnTo>
                  <a:pt x="161" y="769"/>
                </a:lnTo>
                <a:lnTo>
                  <a:pt x="183" y="709"/>
                </a:lnTo>
                <a:lnTo>
                  <a:pt x="164" y="686"/>
                </a:lnTo>
                <a:lnTo>
                  <a:pt x="152" y="659"/>
                </a:lnTo>
                <a:lnTo>
                  <a:pt x="144" y="631"/>
                </a:lnTo>
                <a:lnTo>
                  <a:pt x="141" y="601"/>
                </a:lnTo>
                <a:lnTo>
                  <a:pt x="144" y="570"/>
                </a:lnTo>
                <a:lnTo>
                  <a:pt x="153" y="541"/>
                </a:lnTo>
                <a:lnTo>
                  <a:pt x="167" y="514"/>
                </a:lnTo>
                <a:lnTo>
                  <a:pt x="186" y="490"/>
                </a:lnTo>
                <a:lnTo>
                  <a:pt x="208" y="471"/>
                </a:lnTo>
                <a:lnTo>
                  <a:pt x="233" y="454"/>
                </a:lnTo>
                <a:lnTo>
                  <a:pt x="260" y="443"/>
                </a:lnTo>
                <a:lnTo>
                  <a:pt x="291" y="438"/>
                </a:lnTo>
                <a:lnTo>
                  <a:pt x="322" y="438"/>
                </a:lnTo>
                <a:lnTo>
                  <a:pt x="333" y="420"/>
                </a:lnTo>
                <a:lnTo>
                  <a:pt x="347" y="400"/>
                </a:lnTo>
                <a:lnTo>
                  <a:pt x="362" y="378"/>
                </a:lnTo>
                <a:lnTo>
                  <a:pt x="352" y="355"/>
                </a:lnTo>
                <a:lnTo>
                  <a:pt x="347" y="331"/>
                </a:lnTo>
                <a:lnTo>
                  <a:pt x="345" y="305"/>
                </a:lnTo>
                <a:lnTo>
                  <a:pt x="347" y="276"/>
                </a:lnTo>
                <a:lnTo>
                  <a:pt x="355" y="248"/>
                </a:lnTo>
                <a:lnTo>
                  <a:pt x="367" y="223"/>
                </a:lnTo>
                <a:lnTo>
                  <a:pt x="383" y="200"/>
                </a:lnTo>
                <a:lnTo>
                  <a:pt x="403" y="179"/>
                </a:lnTo>
                <a:lnTo>
                  <a:pt x="426" y="163"/>
                </a:lnTo>
                <a:lnTo>
                  <a:pt x="451" y="151"/>
                </a:lnTo>
                <a:lnTo>
                  <a:pt x="478" y="144"/>
                </a:lnTo>
                <a:lnTo>
                  <a:pt x="507" y="141"/>
                </a:lnTo>
                <a:lnTo>
                  <a:pt x="537" y="144"/>
                </a:lnTo>
                <a:lnTo>
                  <a:pt x="565" y="152"/>
                </a:lnTo>
                <a:lnTo>
                  <a:pt x="615" y="111"/>
                </a:lnTo>
                <a:lnTo>
                  <a:pt x="667" y="78"/>
                </a:lnTo>
                <a:lnTo>
                  <a:pt x="718" y="49"/>
                </a:lnTo>
                <a:lnTo>
                  <a:pt x="770" y="28"/>
                </a:lnTo>
                <a:lnTo>
                  <a:pt x="822" y="12"/>
                </a:lnTo>
                <a:lnTo>
                  <a:pt x="874" y="3"/>
                </a:lnTo>
                <a:lnTo>
                  <a:pt x="92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3" name="Group 251"/>
          <p:cNvGrpSpPr/>
          <p:nvPr/>
        </p:nvGrpSpPr>
        <p:grpSpPr>
          <a:xfrm>
            <a:off x="6526557" y="3635144"/>
            <a:ext cx="457200" cy="531813"/>
            <a:chOff x="3525838" y="5022850"/>
            <a:chExt cx="457200" cy="531813"/>
          </a:xfrm>
          <a:solidFill>
            <a:srgbClr val="000000"/>
          </a:solidFill>
        </p:grpSpPr>
        <p:sp>
          <p:nvSpPr>
            <p:cNvPr id="34" name="Freeform 122"/>
            <p:cNvSpPr>
              <a:spLocks/>
            </p:cNvSpPr>
            <p:nvPr/>
          </p:nvSpPr>
          <p:spPr bwMode="auto">
            <a:xfrm>
              <a:off x="3740150" y="5022850"/>
              <a:ext cx="42862" cy="133350"/>
            </a:xfrm>
            <a:custGeom>
              <a:avLst/>
              <a:gdLst>
                <a:gd name="T0" fmla="*/ 152 w 272"/>
                <a:gd name="T1" fmla="*/ 2 h 843"/>
                <a:gd name="T2" fmla="*/ 179 w 272"/>
                <a:gd name="T3" fmla="*/ 18 h 843"/>
                <a:gd name="T4" fmla="*/ 228 w 272"/>
                <a:gd name="T5" fmla="*/ 80 h 843"/>
                <a:gd name="T6" fmla="*/ 258 w 272"/>
                <a:gd name="T7" fmla="*/ 150 h 843"/>
                <a:gd name="T8" fmla="*/ 272 w 272"/>
                <a:gd name="T9" fmla="*/ 222 h 843"/>
                <a:gd name="T10" fmla="*/ 267 w 272"/>
                <a:gd name="T11" fmla="*/ 297 h 843"/>
                <a:gd name="T12" fmla="*/ 245 w 272"/>
                <a:gd name="T13" fmla="*/ 369 h 843"/>
                <a:gd name="T14" fmla="*/ 206 w 272"/>
                <a:gd name="T15" fmla="*/ 434 h 843"/>
                <a:gd name="T16" fmla="*/ 159 w 272"/>
                <a:gd name="T17" fmla="*/ 488 h 843"/>
                <a:gd name="T18" fmla="*/ 131 w 272"/>
                <a:gd name="T19" fmla="*/ 542 h 843"/>
                <a:gd name="T20" fmla="*/ 123 w 272"/>
                <a:gd name="T21" fmla="*/ 602 h 843"/>
                <a:gd name="T22" fmla="*/ 131 w 272"/>
                <a:gd name="T23" fmla="*/ 660 h 843"/>
                <a:gd name="T24" fmla="*/ 159 w 272"/>
                <a:gd name="T25" fmla="*/ 715 h 843"/>
                <a:gd name="T26" fmla="*/ 190 w 272"/>
                <a:gd name="T27" fmla="*/ 751 h 843"/>
                <a:gd name="T28" fmla="*/ 198 w 272"/>
                <a:gd name="T29" fmla="*/ 782 h 843"/>
                <a:gd name="T30" fmla="*/ 190 w 272"/>
                <a:gd name="T31" fmla="*/ 812 h 843"/>
                <a:gd name="T32" fmla="*/ 167 w 272"/>
                <a:gd name="T33" fmla="*/ 835 h 843"/>
                <a:gd name="T34" fmla="*/ 136 w 272"/>
                <a:gd name="T35" fmla="*/ 843 h 843"/>
                <a:gd name="T36" fmla="*/ 106 w 272"/>
                <a:gd name="T37" fmla="*/ 835 h 843"/>
                <a:gd name="T38" fmla="*/ 66 w 272"/>
                <a:gd name="T39" fmla="*/ 795 h 843"/>
                <a:gd name="T40" fmla="*/ 27 w 272"/>
                <a:gd name="T41" fmla="*/ 730 h 843"/>
                <a:gd name="T42" fmla="*/ 5 w 272"/>
                <a:gd name="T43" fmla="*/ 657 h 843"/>
                <a:gd name="T44" fmla="*/ 0 w 272"/>
                <a:gd name="T45" fmla="*/ 583 h 843"/>
                <a:gd name="T46" fmla="*/ 14 w 272"/>
                <a:gd name="T47" fmla="*/ 509 h 843"/>
                <a:gd name="T48" fmla="*/ 44 w 272"/>
                <a:gd name="T49" fmla="*/ 440 h 843"/>
                <a:gd name="T50" fmla="*/ 92 w 272"/>
                <a:gd name="T51" fmla="*/ 378 h 843"/>
                <a:gd name="T52" fmla="*/ 129 w 272"/>
                <a:gd name="T53" fmla="*/ 328 h 843"/>
                <a:gd name="T54" fmla="*/ 148 w 272"/>
                <a:gd name="T55" fmla="*/ 271 h 843"/>
                <a:gd name="T56" fmla="*/ 148 w 272"/>
                <a:gd name="T57" fmla="*/ 212 h 843"/>
                <a:gd name="T58" fmla="*/ 129 w 272"/>
                <a:gd name="T59" fmla="*/ 155 h 843"/>
                <a:gd name="T60" fmla="*/ 92 w 272"/>
                <a:gd name="T61" fmla="*/ 105 h 843"/>
                <a:gd name="T62" fmla="*/ 77 w 272"/>
                <a:gd name="T63" fmla="*/ 77 h 843"/>
                <a:gd name="T64" fmla="*/ 77 w 272"/>
                <a:gd name="T65" fmla="*/ 46 h 843"/>
                <a:gd name="T66" fmla="*/ 92 w 272"/>
                <a:gd name="T67" fmla="*/ 18 h 843"/>
                <a:gd name="T68" fmla="*/ 121 w 272"/>
                <a:gd name="T69" fmla="*/ 2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2" h="843">
                  <a:moveTo>
                    <a:pt x="136" y="0"/>
                  </a:moveTo>
                  <a:lnTo>
                    <a:pt x="152" y="2"/>
                  </a:lnTo>
                  <a:lnTo>
                    <a:pt x="167" y="8"/>
                  </a:lnTo>
                  <a:lnTo>
                    <a:pt x="179" y="18"/>
                  </a:lnTo>
                  <a:lnTo>
                    <a:pt x="206" y="48"/>
                  </a:lnTo>
                  <a:lnTo>
                    <a:pt x="228" y="80"/>
                  </a:lnTo>
                  <a:lnTo>
                    <a:pt x="245" y="113"/>
                  </a:lnTo>
                  <a:lnTo>
                    <a:pt x="258" y="150"/>
                  </a:lnTo>
                  <a:lnTo>
                    <a:pt x="267" y="186"/>
                  </a:lnTo>
                  <a:lnTo>
                    <a:pt x="272" y="222"/>
                  </a:lnTo>
                  <a:lnTo>
                    <a:pt x="272" y="260"/>
                  </a:lnTo>
                  <a:lnTo>
                    <a:pt x="267" y="297"/>
                  </a:lnTo>
                  <a:lnTo>
                    <a:pt x="258" y="334"/>
                  </a:lnTo>
                  <a:lnTo>
                    <a:pt x="245" y="369"/>
                  </a:lnTo>
                  <a:lnTo>
                    <a:pt x="228" y="403"/>
                  </a:lnTo>
                  <a:lnTo>
                    <a:pt x="206" y="434"/>
                  </a:lnTo>
                  <a:lnTo>
                    <a:pt x="179" y="464"/>
                  </a:lnTo>
                  <a:lnTo>
                    <a:pt x="159" y="488"/>
                  </a:lnTo>
                  <a:lnTo>
                    <a:pt x="143" y="514"/>
                  </a:lnTo>
                  <a:lnTo>
                    <a:pt x="131" y="542"/>
                  </a:lnTo>
                  <a:lnTo>
                    <a:pt x="125" y="572"/>
                  </a:lnTo>
                  <a:lnTo>
                    <a:pt x="123" y="602"/>
                  </a:lnTo>
                  <a:lnTo>
                    <a:pt x="125" y="631"/>
                  </a:lnTo>
                  <a:lnTo>
                    <a:pt x="131" y="660"/>
                  </a:lnTo>
                  <a:lnTo>
                    <a:pt x="143" y="688"/>
                  </a:lnTo>
                  <a:lnTo>
                    <a:pt x="159" y="715"/>
                  </a:lnTo>
                  <a:lnTo>
                    <a:pt x="179" y="739"/>
                  </a:lnTo>
                  <a:lnTo>
                    <a:pt x="190" y="751"/>
                  </a:lnTo>
                  <a:lnTo>
                    <a:pt x="196" y="766"/>
                  </a:lnTo>
                  <a:lnTo>
                    <a:pt x="198" y="782"/>
                  </a:lnTo>
                  <a:lnTo>
                    <a:pt x="196" y="797"/>
                  </a:lnTo>
                  <a:lnTo>
                    <a:pt x="190" y="812"/>
                  </a:lnTo>
                  <a:lnTo>
                    <a:pt x="179" y="825"/>
                  </a:lnTo>
                  <a:lnTo>
                    <a:pt x="167" y="835"/>
                  </a:lnTo>
                  <a:lnTo>
                    <a:pt x="152" y="841"/>
                  </a:lnTo>
                  <a:lnTo>
                    <a:pt x="136" y="843"/>
                  </a:lnTo>
                  <a:lnTo>
                    <a:pt x="121" y="841"/>
                  </a:lnTo>
                  <a:lnTo>
                    <a:pt x="106" y="835"/>
                  </a:lnTo>
                  <a:lnTo>
                    <a:pt x="92" y="825"/>
                  </a:lnTo>
                  <a:lnTo>
                    <a:pt x="66" y="795"/>
                  </a:lnTo>
                  <a:lnTo>
                    <a:pt x="44" y="763"/>
                  </a:lnTo>
                  <a:lnTo>
                    <a:pt x="27" y="730"/>
                  </a:lnTo>
                  <a:lnTo>
                    <a:pt x="14" y="693"/>
                  </a:lnTo>
                  <a:lnTo>
                    <a:pt x="5" y="657"/>
                  </a:lnTo>
                  <a:lnTo>
                    <a:pt x="0" y="620"/>
                  </a:lnTo>
                  <a:lnTo>
                    <a:pt x="0" y="583"/>
                  </a:lnTo>
                  <a:lnTo>
                    <a:pt x="5" y="546"/>
                  </a:lnTo>
                  <a:lnTo>
                    <a:pt x="14" y="509"/>
                  </a:lnTo>
                  <a:lnTo>
                    <a:pt x="27" y="474"/>
                  </a:lnTo>
                  <a:lnTo>
                    <a:pt x="44" y="440"/>
                  </a:lnTo>
                  <a:lnTo>
                    <a:pt x="66" y="408"/>
                  </a:lnTo>
                  <a:lnTo>
                    <a:pt x="92" y="378"/>
                  </a:lnTo>
                  <a:lnTo>
                    <a:pt x="113" y="354"/>
                  </a:lnTo>
                  <a:lnTo>
                    <a:pt x="129" y="328"/>
                  </a:lnTo>
                  <a:lnTo>
                    <a:pt x="140" y="300"/>
                  </a:lnTo>
                  <a:lnTo>
                    <a:pt x="148" y="271"/>
                  </a:lnTo>
                  <a:lnTo>
                    <a:pt x="150" y="241"/>
                  </a:lnTo>
                  <a:lnTo>
                    <a:pt x="148" y="212"/>
                  </a:lnTo>
                  <a:lnTo>
                    <a:pt x="140" y="183"/>
                  </a:lnTo>
                  <a:lnTo>
                    <a:pt x="129" y="155"/>
                  </a:lnTo>
                  <a:lnTo>
                    <a:pt x="113" y="129"/>
                  </a:lnTo>
                  <a:lnTo>
                    <a:pt x="92" y="105"/>
                  </a:lnTo>
                  <a:lnTo>
                    <a:pt x="83" y="91"/>
                  </a:lnTo>
                  <a:lnTo>
                    <a:pt x="77" y="77"/>
                  </a:lnTo>
                  <a:lnTo>
                    <a:pt x="75" y="61"/>
                  </a:lnTo>
                  <a:lnTo>
                    <a:pt x="77" y="46"/>
                  </a:lnTo>
                  <a:lnTo>
                    <a:pt x="83" y="31"/>
                  </a:lnTo>
                  <a:lnTo>
                    <a:pt x="92" y="18"/>
                  </a:lnTo>
                  <a:lnTo>
                    <a:pt x="106" y="8"/>
                  </a:lnTo>
                  <a:lnTo>
                    <a:pt x="121" y="2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23"/>
            <p:cNvSpPr>
              <a:spLocks/>
            </p:cNvSpPr>
            <p:nvPr/>
          </p:nvSpPr>
          <p:spPr bwMode="auto">
            <a:xfrm>
              <a:off x="3671888" y="5068888"/>
              <a:ext cx="33337" cy="87313"/>
            </a:xfrm>
            <a:custGeom>
              <a:avLst/>
              <a:gdLst>
                <a:gd name="T0" fmla="*/ 106 w 211"/>
                <a:gd name="T1" fmla="*/ 0 h 549"/>
                <a:gd name="T2" fmla="*/ 121 w 211"/>
                <a:gd name="T3" fmla="*/ 2 h 549"/>
                <a:gd name="T4" fmla="*/ 136 w 211"/>
                <a:gd name="T5" fmla="*/ 8 h 549"/>
                <a:gd name="T6" fmla="*/ 148 w 211"/>
                <a:gd name="T7" fmla="*/ 19 h 549"/>
                <a:gd name="T8" fmla="*/ 171 w 211"/>
                <a:gd name="T9" fmla="*/ 45 h 549"/>
                <a:gd name="T10" fmla="*/ 188 w 211"/>
                <a:gd name="T11" fmla="*/ 73 h 549"/>
                <a:gd name="T12" fmla="*/ 201 w 211"/>
                <a:gd name="T13" fmla="*/ 104 h 549"/>
                <a:gd name="T14" fmla="*/ 208 w 211"/>
                <a:gd name="T15" fmla="*/ 135 h 549"/>
                <a:gd name="T16" fmla="*/ 211 w 211"/>
                <a:gd name="T17" fmla="*/ 167 h 549"/>
                <a:gd name="T18" fmla="*/ 208 w 211"/>
                <a:gd name="T19" fmla="*/ 201 h 549"/>
                <a:gd name="T20" fmla="*/ 201 w 211"/>
                <a:gd name="T21" fmla="*/ 232 h 549"/>
                <a:gd name="T22" fmla="*/ 188 w 211"/>
                <a:gd name="T23" fmla="*/ 263 h 549"/>
                <a:gd name="T24" fmla="*/ 171 w 211"/>
                <a:gd name="T25" fmla="*/ 291 h 549"/>
                <a:gd name="T26" fmla="*/ 148 w 211"/>
                <a:gd name="T27" fmla="*/ 317 h 549"/>
                <a:gd name="T28" fmla="*/ 138 w 211"/>
                <a:gd name="T29" fmla="*/ 332 h 549"/>
                <a:gd name="T30" fmla="*/ 130 w 211"/>
                <a:gd name="T31" fmla="*/ 346 h 549"/>
                <a:gd name="T32" fmla="*/ 124 w 211"/>
                <a:gd name="T33" fmla="*/ 364 h 549"/>
                <a:gd name="T34" fmla="*/ 122 w 211"/>
                <a:gd name="T35" fmla="*/ 381 h 549"/>
                <a:gd name="T36" fmla="*/ 124 w 211"/>
                <a:gd name="T37" fmla="*/ 399 h 549"/>
                <a:gd name="T38" fmla="*/ 130 w 211"/>
                <a:gd name="T39" fmla="*/ 416 h 549"/>
                <a:gd name="T40" fmla="*/ 138 w 211"/>
                <a:gd name="T41" fmla="*/ 431 h 549"/>
                <a:gd name="T42" fmla="*/ 148 w 211"/>
                <a:gd name="T43" fmla="*/ 445 h 549"/>
                <a:gd name="T44" fmla="*/ 159 w 211"/>
                <a:gd name="T45" fmla="*/ 457 h 549"/>
                <a:gd name="T46" fmla="*/ 165 w 211"/>
                <a:gd name="T47" fmla="*/ 472 h 549"/>
                <a:gd name="T48" fmla="*/ 167 w 211"/>
                <a:gd name="T49" fmla="*/ 488 h 549"/>
                <a:gd name="T50" fmla="*/ 165 w 211"/>
                <a:gd name="T51" fmla="*/ 503 h 549"/>
                <a:gd name="T52" fmla="*/ 159 w 211"/>
                <a:gd name="T53" fmla="*/ 518 h 549"/>
                <a:gd name="T54" fmla="*/ 148 w 211"/>
                <a:gd name="T55" fmla="*/ 531 h 549"/>
                <a:gd name="T56" fmla="*/ 136 w 211"/>
                <a:gd name="T57" fmla="*/ 541 h 549"/>
                <a:gd name="T58" fmla="*/ 121 w 211"/>
                <a:gd name="T59" fmla="*/ 547 h 549"/>
                <a:gd name="T60" fmla="*/ 106 w 211"/>
                <a:gd name="T61" fmla="*/ 549 h 549"/>
                <a:gd name="T62" fmla="*/ 90 w 211"/>
                <a:gd name="T63" fmla="*/ 547 h 549"/>
                <a:gd name="T64" fmla="*/ 75 w 211"/>
                <a:gd name="T65" fmla="*/ 541 h 549"/>
                <a:gd name="T66" fmla="*/ 62 w 211"/>
                <a:gd name="T67" fmla="*/ 531 h 549"/>
                <a:gd name="T68" fmla="*/ 40 w 211"/>
                <a:gd name="T69" fmla="*/ 505 h 549"/>
                <a:gd name="T70" fmla="*/ 23 w 211"/>
                <a:gd name="T71" fmla="*/ 477 h 549"/>
                <a:gd name="T72" fmla="*/ 11 w 211"/>
                <a:gd name="T73" fmla="*/ 447 h 549"/>
                <a:gd name="T74" fmla="*/ 2 w 211"/>
                <a:gd name="T75" fmla="*/ 415 h 549"/>
                <a:gd name="T76" fmla="*/ 0 w 211"/>
                <a:gd name="T77" fmla="*/ 381 h 549"/>
                <a:gd name="T78" fmla="*/ 2 w 211"/>
                <a:gd name="T79" fmla="*/ 348 h 549"/>
                <a:gd name="T80" fmla="*/ 11 w 211"/>
                <a:gd name="T81" fmla="*/ 316 h 549"/>
                <a:gd name="T82" fmla="*/ 23 w 211"/>
                <a:gd name="T83" fmla="*/ 285 h 549"/>
                <a:gd name="T84" fmla="*/ 40 w 211"/>
                <a:gd name="T85" fmla="*/ 257 h 549"/>
                <a:gd name="T86" fmla="*/ 62 w 211"/>
                <a:gd name="T87" fmla="*/ 232 h 549"/>
                <a:gd name="T88" fmla="*/ 75 w 211"/>
                <a:gd name="T89" fmla="*/ 215 h 549"/>
                <a:gd name="T90" fmla="*/ 84 w 211"/>
                <a:gd name="T91" fmla="*/ 196 h 549"/>
                <a:gd name="T92" fmla="*/ 88 w 211"/>
                <a:gd name="T93" fmla="*/ 178 h 549"/>
                <a:gd name="T94" fmla="*/ 88 w 211"/>
                <a:gd name="T95" fmla="*/ 158 h 549"/>
                <a:gd name="T96" fmla="*/ 84 w 211"/>
                <a:gd name="T97" fmla="*/ 139 h 549"/>
                <a:gd name="T98" fmla="*/ 75 w 211"/>
                <a:gd name="T99" fmla="*/ 121 h 549"/>
                <a:gd name="T100" fmla="*/ 62 w 211"/>
                <a:gd name="T101" fmla="*/ 105 h 549"/>
                <a:gd name="T102" fmla="*/ 52 w 211"/>
                <a:gd name="T103" fmla="*/ 91 h 549"/>
                <a:gd name="T104" fmla="*/ 46 w 211"/>
                <a:gd name="T105" fmla="*/ 77 h 549"/>
                <a:gd name="T106" fmla="*/ 44 w 211"/>
                <a:gd name="T107" fmla="*/ 61 h 549"/>
                <a:gd name="T108" fmla="*/ 46 w 211"/>
                <a:gd name="T109" fmla="*/ 46 h 549"/>
                <a:gd name="T110" fmla="*/ 52 w 211"/>
                <a:gd name="T111" fmla="*/ 31 h 549"/>
                <a:gd name="T112" fmla="*/ 62 w 211"/>
                <a:gd name="T113" fmla="*/ 19 h 549"/>
                <a:gd name="T114" fmla="*/ 75 w 211"/>
                <a:gd name="T115" fmla="*/ 8 h 549"/>
                <a:gd name="T116" fmla="*/ 90 w 211"/>
                <a:gd name="T117" fmla="*/ 2 h 549"/>
                <a:gd name="T118" fmla="*/ 106 w 211"/>
                <a:gd name="T11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1" h="549">
                  <a:moveTo>
                    <a:pt x="106" y="0"/>
                  </a:moveTo>
                  <a:lnTo>
                    <a:pt x="121" y="2"/>
                  </a:lnTo>
                  <a:lnTo>
                    <a:pt x="136" y="8"/>
                  </a:lnTo>
                  <a:lnTo>
                    <a:pt x="148" y="19"/>
                  </a:lnTo>
                  <a:lnTo>
                    <a:pt x="171" y="45"/>
                  </a:lnTo>
                  <a:lnTo>
                    <a:pt x="188" y="73"/>
                  </a:lnTo>
                  <a:lnTo>
                    <a:pt x="201" y="104"/>
                  </a:lnTo>
                  <a:lnTo>
                    <a:pt x="208" y="135"/>
                  </a:lnTo>
                  <a:lnTo>
                    <a:pt x="211" y="167"/>
                  </a:lnTo>
                  <a:lnTo>
                    <a:pt x="208" y="201"/>
                  </a:lnTo>
                  <a:lnTo>
                    <a:pt x="201" y="232"/>
                  </a:lnTo>
                  <a:lnTo>
                    <a:pt x="188" y="263"/>
                  </a:lnTo>
                  <a:lnTo>
                    <a:pt x="171" y="291"/>
                  </a:lnTo>
                  <a:lnTo>
                    <a:pt x="148" y="317"/>
                  </a:lnTo>
                  <a:lnTo>
                    <a:pt x="138" y="332"/>
                  </a:lnTo>
                  <a:lnTo>
                    <a:pt x="130" y="346"/>
                  </a:lnTo>
                  <a:lnTo>
                    <a:pt x="124" y="364"/>
                  </a:lnTo>
                  <a:lnTo>
                    <a:pt x="122" y="381"/>
                  </a:lnTo>
                  <a:lnTo>
                    <a:pt x="124" y="399"/>
                  </a:lnTo>
                  <a:lnTo>
                    <a:pt x="130" y="416"/>
                  </a:lnTo>
                  <a:lnTo>
                    <a:pt x="138" y="431"/>
                  </a:lnTo>
                  <a:lnTo>
                    <a:pt x="148" y="445"/>
                  </a:lnTo>
                  <a:lnTo>
                    <a:pt x="159" y="457"/>
                  </a:lnTo>
                  <a:lnTo>
                    <a:pt x="165" y="472"/>
                  </a:lnTo>
                  <a:lnTo>
                    <a:pt x="167" y="488"/>
                  </a:lnTo>
                  <a:lnTo>
                    <a:pt x="165" y="503"/>
                  </a:lnTo>
                  <a:lnTo>
                    <a:pt x="159" y="518"/>
                  </a:lnTo>
                  <a:lnTo>
                    <a:pt x="148" y="531"/>
                  </a:lnTo>
                  <a:lnTo>
                    <a:pt x="136" y="541"/>
                  </a:lnTo>
                  <a:lnTo>
                    <a:pt x="121" y="547"/>
                  </a:lnTo>
                  <a:lnTo>
                    <a:pt x="106" y="549"/>
                  </a:lnTo>
                  <a:lnTo>
                    <a:pt x="90" y="547"/>
                  </a:lnTo>
                  <a:lnTo>
                    <a:pt x="75" y="541"/>
                  </a:lnTo>
                  <a:lnTo>
                    <a:pt x="62" y="531"/>
                  </a:lnTo>
                  <a:lnTo>
                    <a:pt x="40" y="505"/>
                  </a:lnTo>
                  <a:lnTo>
                    <a:pt x="23" y="477"/>
                  </a:lnTo>
                  <a:lnTo>
                    <a:pt x="11" y="447"/>
                  </a:lnTo>
                  <a:lnTo>
                    <a:pt x="2" y="415"/>
                  </a:lnTo>
                  <a:lnTo>
                    <a:pt x="0" y="381"/>
                  </a:lnTo>
                  <a:lnTo>
                    <a:pt x="2" y="348"/>
                  </a:lnTo>
                  <a:lnTo>
                    <a:pt x="11" y="316"/>
                  </a:lnTo>
                  <a:lnTo>
                    <a:pt x="23" y="285"/>
                  </a:lnTo>
                  <a:lnTo>
                    <a:pt x="40" y="257"/>
                  </a:lnTo>
                  <a:lnTo>
                    <a:pt x="62" y="232"/>
                  </a:lnTo>
                  <a:lnTo>
                    <a:pt x="75" y="215"/>
                  </a:lnTo>
                  <a:lnTo>
                    <a:pt x="84" y="196"/>
                  </a:lnTo>
                  <a:lnTo>
                    <a:pt x="88" y="178"/>
                  </a:lnTo>
                  <a:lnTo>
                    <a:pt x="88" y="158"/>
                  </a:lnTo>
                  <a:lnTo>
                    <a:pt x="84" y="139"/>
                  </a:lnTo>
                  <a:lnTo>
                    <a:pt x="75" y="121"/>
                  </a:lnTo>
                  <a:lnTo>
                    <a:pt x="62" y="105"/>
                  </a:lnTo>
                  <a:lnTo>
                    <a:pt x="52" y="91"/>
                  </a:lnTo>
                  <a:lnTo>
                    <a:pt x="46" y="77"/>
                  </a:lnTo>
                  <a:lnTo>
                    <a:pt x="44" y="61"/>
                  </a:lnTo>
                  <a:lnTo>
                    <a:pt x="46" y="46"/>
                  </a:lnTo>
                  <a:lnTo>
                    <a:pt x="52" y="31"/>
                  </a:lnTo>
                  <a:lnTo>
                    <a:pt x="62" y="19"/>
                  </a:lnTo>
                  <a:lnTo>
                    <a:pt x="75" y="8"/>
                  </a:lnTo>
                  <a:lnTo>
                    <a:pt x="90" y="2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24"/>
            <p:cNvSpPr>
              <a:spLocks/>
            </p:cNvSpPr>
            <p:nvPr/>
          </p:nvSpPr>
          <p:spPr bwMode="auto">
            <a:xfrm>
              <a:off x="3817938" y="5068888"/>
              <a:ext cx="33337" cy="87313"/>
            </a:xfrm>
            <a:custGeom>
              <a:avLst/>
              <a:gdLst>
                <a:gd name="T0" fmla="*/ 106 w 211"/>
                <a:gd name="T1" fmla="*/ 0 h 549"/>
                <a:gd name="T2" fmla="*/ 121 w 211"/>
                <a:gd name="T3" fmla="*/ 2 h 549"/>
                <a:gd name="T4" fmla="*/ 136 w 211"/>
                <a:gd name="T5" fmla="*/ 8 h 549"/>
                <a:gd name="T6" fmla="*/ 149 w 211"/>
                <a:gd name="T7" fmla="*/ 19 h 549"/>
                <a:gd name="T8" fmla="*/ 172 w 211"/>
                <a:gd name="T9" fmla="*/ 45 h 549"/>
                <a:gd name="T10" fmla="*/ 188 w 211"/>
                <a:gd name="T11" fmla="*/ 73 h 549"/>
                <a:gd name="T12" fmla="*/ 201 w 211"/>
                <a:gd name="T13" fmla="*/ 104 h 549"/>
                <a:gd name="T14" fmla="*/ 208 w 211"/>
                <a:gd name="T15" fmla="*/ 135 h 549"/>
                <a:gd name="T16" fmla="*/ 211 w 211"/>
                <a:gd name="T17" fmla="*/ 167 h 549"/>
                <a:gd name="T18" fmla="*/ 208 w 211"/>
                <a:gd name="T19" fmla="*/ 201 h 549"/>
                <a:gd name="T20" fmla="*/ 201 w 211"/>
                <a:gd name="T21" fmla="*/ 232 h 549"/>
                <a:gd name="T22" fmla="*/ 188 w 211"/>
                <a:gd name="T23" fmla="*/ 263 h 549"/>
                <a:gd name="T24" fmla="*/ 172 w 211"/>
                <a:gd name="T25" fmla="*/ 291 h 549"/>
                <a:gd name="T26" fmla="*/ 149 w 211"/>
                <a:gd name="T27" fmla="*/ 317 h 549"/>
                <a:gd name="T28" fmla="*/ 138 w 211"/>
                <a:gd name="T29" fmla="*/ 332 h 549"/>
                <a:gd name="T30" fmla="*/ 130 w 211"/>
                <a:gd name="T31" fmla="*/ 346 h 549"/>
                <a:gd name="T32" fmla="*/ 125 w 211"/>
                <a:gd name="T33" fmla="*/ 364 h 549"/>
                <a:gd name="T34" fmla="*/ 123 w 211"/>
                <a:gd name="T35" fmla="*/ 381 h 549"/>
                <a:gd name="T36" fmla="*/ 125 w 211"/>
                <a:gd name="T37" fmla="*/ 399 h 549"/>
                <a:gd name="T38" fmla="*/ 130 w 211"/>
                <a:gd name="T39" fmla="*/ 416 h 549"/>
                <a:gd name="T40" fmla="*/ 138 w 211"/>
                <a:gd name="T41" fmla="*/ 431 h 549"/>
                <a:gd name="T42" fmla="*/ 149 w 211"/>
                <a:gd name="T43" fmla="*/ 445 h 549"/>
                <a:gd name="T44" fmla="*/ 159 w 211"/>
                <a:gd name="T45" fmla="*/ 457 h 549"/>
                <a:gd name="T46" fmla="*/ 165 w 211"/>
                <a:gd name="T47" fmla="*/ 472 h 549"/>
                <a:gd name="T48" fmla="*/ 167 w 211"/>
                <a:gd name="T49" fmla="*/ 488 h 549"/>
                <a:gd name="T50" fmla="*/ 165 w 211"/>
                <a:gd name="T51" fmla="*/ 503 h 549"/>
                <a:gd name="T52" fmla="*/ 159 w 211"/>
                <a:gd name="T53" fmla="*/ 518 h 549"/>
                <a:gd name="T54" fmla="*/ 149 w 211"/>
                <a:gd name="T55" fmla="*/ 531 h 549"/>
                <a:gd name="T56" fmla="*/ 136 w 211"/>
                <a:gd name="T57" fmla="*/ 541 h 549"/>
                <a:gd name="T58" fmla="*/ 121 w 211"/>
                <a:gd name="T59" fmla="*/ 547 h 549"/>
                <a:gd name="T60" fmla="*/ 106 w 211"/>
                <a:gd name="T61" fmla="*/ 549 h 549"/>
                <a:gd name="T62" fmla="*/ 90 w 211"/>
                <a:gd name="T63" fmla="*/ 547 h 549"/>
                <a:gd name="T64" fmla="*/ 76 w 211"/>
                <a:gd name="T65" fmla="*/ 541 h 549"/>
                <a:gd name="T66" fmla="*/ 62 w 211"/>
                <a:gd name="T67" fmla="*/ 531 h 549"/>
                <a:gd name="T68" fmla="*/ 40 w 211"/>
                <a:gd name="T69" fmla="*/ 505 h 549"/>
                <a:gd name="T70" fmla="*/ 23 w 211"/>
                <a:gd name="T71" fmla="*/ 477 h 549"/>
                <a:gd name="T72" fmla="*/ 11 w 211"/>
                <a:gd name="T73" fmla="*/ 447 h 549"/>
                <a:gd name="T74" fmla="*/ 2 w 211"/>
                <a:gd name="T75" fmla="*/ 415 h 549"/>
                <a:gd name="T76" fmla="*/ 0 w 211"/>
                <a:gd name="T77" fmla="*/ 381 h 549"/>
                <a:gd name="T78" fmla="*/ 2 w 211"/>
                <a:gd name="T79" fmla="*/ 348 h 549"/>
                <a:gd name="T80" fmla="*/ 11 w 211"/>
                <a:gd name="T81" fmla="*/ 316 h 549"/>
                <a:gd name="T82" fmla="*/ 23 w 211"/>
                <a:gd name="T83" fmla="*/ 285 h 549"/>
                <a:gd name="T84" fmla="*/ 40 w 211"/>
                <a:gd name="T85" fmla="*/ 257 h 549"/>
                <a:gd name="T86" fmla="*/ 62 w 211"/>
                <a:gd name="T87" fmla="*/ 232 h 549"/>
                <a:gd name="T88" fmla="*/ 76 w 211"/>
                <a:gd name="T89" fmla="*/ 215 h 549"/>
                <a:gd name="T90" fmla="*/ 84 w 211"/>
                <a:gd name="T91" fmla="*/ 196 h 549"/>
                <a:gd name="T92" fmla="*/ 88 w 211"/>
                <a:gd name="T93" fmla="*/ 178 h 549"/>
                <a:gd name="T94" fmla="*/ 88 w 211"/>
                <a:gd name="T95" fmla="*/ 158 h 549"/>
                <a:gd name="T96" fmla="*/ 84 w 211"/>
                <a:gd name="T97" fmla="*/ 139 h 549"/>
                <a:gd name="T98" fmla="*/ 76 w 211"/>
                <a:gd name="T99" fmla="*/ 121 h 549"/>
                <a:gd name="T100" fmla="*/ 62 w 211"/>
                <a:gd name="T101" fmla="*/ 105 h 549"/>
                <a:gd name="T102" fmla="*/ 53 w 211"/>
                <a:gd name="T103" fmla="*/ 91 h 549"/>
                <a:gd name="T104" fmla="*/ 46 w 211"/>
                <a:gd name="T105" fmla="*/ 77 h 549"/>
                <a:gd name="T106" fmla="*/ 44 w 211"/>
                <a:gd name="T107" fmla="*/ 61 h 549"/>
                <a:gd name="T108" fmla="*/ 46 w 211"/>
                <a:gd name="T109" fmla="*/ 46 h 549"/>
                <a:gd name="T110" fmla="*/ 53 w 211"/>
                <a:gd name="T111" fmla="*/ 31 h 549"/>
                <a:gd name="T112" fmla="*/ 62 w 211"/>
                <a:gd name="T113" fmla="*/ 19 h 549"/>
                <a:gd name="T114" fmla="*/ 76 w 211"/>
                <a:gd name="T115" fmla="*/ 8 h 549"/>
                <a:gd name="T116" fmla="*/ 90 w 211"/>
                <a:gd name="T117" fmla="*/ 2 h 549"/>
                <a:gd name="T118" fmla="*/ 106 w 211"/>
                <a:gd name="T119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1" h="549">
                  <a:moveTo>
                    <a:pt x="106" y="0"/>
                  </a:moveTo>
                  <a:lnTo>
                    <a:pt x="121" y="2"/>
                  </a:lnTo>
                  <a:lnTo>
                    <a:pt x="136" y="8"/>
                  </a:lnTo>
                  <a:lnTo>
                    <a:pt x="149" y="19"/>
                  </a:lnTo>
                  <a:lnTo>
                    <a:pt x="172" y="45"/>
                  </a:lnTo>
                  <a:lnTo>
                    <a:pt x="188" y="73"/>
                  </a:lnTo>
                  <a:lnTo>
                    <a:pt x="201" y="104"/>
                  </a:lnTo>
                  <a:lnTo>
                    <a:pt x="208" y="135"/>
                  </a:lnTo>
                  <a:lnTo>
                    <a:pt x="211" y="167"/>
                  </a:lnTo>
                  <a:lnTo>
                    <a:pt x="208" y="201"/>
                  </a:lnTo>
                  <a:lnTo>
                    <a:pt x="201" y="232"/>
                  </a:lnTo>
                  <a:lnTo>
                    <a:pt x="188" y="263"/>
                  </a:lnTo>
                  <a:lnTo>
                    <a:pt x="172" y="291"/>
                  </a:lnTo>
                  <a:lnTo>
                    <a:pt x="149" y="317"/>
                  </a:lnTo>
                  <a:lnTo>
                    <a:pt x="138" y="332"/>
                  </a:lnTo>
                  <a:lnTo>
                    <a:pt x="130" y="346"/>
                  </a:lnTo>
                  <a:lnTo>
                    <a:pt x="125" y="364"/>
                  </a:lnTo>
                  <a:lnTo>
                    <a:pt x="123" y="381"/>
                  </a:lnTo>
                  <a:lnTo>
                    <a:pt x="125" y="399"/>
                  </a:lnTo>
                  <a:lnTo>
                    <a:pt x="130" y="416"/>
                  </a:lnTo>
                  <a:lnTo>
                    <a:pt x="138" y="431"/>
                  </a:lnTo>
                  <a:lnTo>
                    <a:pt x="149" y="445"/>
                  </a:lnTo>
                  <a:lnTo>
                    <a:pt x="159" y="457"/>
                  </a:lnTo>
                  <a:lnTo>
                    <a:pt x="165" y="472"/>
                  </a:lnTo>
                  <a:lnTo>
                    <a:pt x="167" y="488"/>
                  </a:lnTo>
                  <a:lnTo>
                    <a:pt x="165" y="503"/>
                  </a:lnTo>
                  <a:lnTo>
                    <a:pt x="159" y="518"/>
                  </a:lnTo>
                  <a:lnTo>
                    <a:pt x="149" y="531"/>
                  </a:lnTo>
                  <a:lnTo>
                    <a:pt x="136" y="541"/>
                  </a:lnTo>
                  <a:lnTo>
                    <a:pt x="121" y="547"/>
                  </a:lnTo>
                  <a:lnTo>
                    <a:pt x="106" y="549"/>
                  </a:lnTo>
                  <a:lnTo>
                    <a:pt x="90" y="547"/>
                  </a:lnTo>
                  <a:lnTo>
                    <a:pt x="76" y="541"/>
                  </a:lnTo>
                  <a:lnTo>
                    <a:pt x="62" y="531"/>
                  </a:lnTo>
                  <a:lnTo>
                    <a:pt x="40" y="505"/>
                  </a:lnTo>
                  <a:lnTo>
                    <a:pt x="23" y="477"/>
                  </a:lnTo>
                  <a:lnTo>
                    <a:pt x="11" y="447"/>
                  </a:lnTo>
                  <a:lnTo>
                    <a:pt x="2" y="415"/>
                  </a:lnTo>
                  <a:lnTo>
                    <a:pt x="0" y="381"/>
                  </a:lnTo>
                  <a:lnTo>
                    <a:pt x="2" y="348"/>
                  </a:lnTo>
                  <a:lnTo>
                    <a:pt x="11" y="316"/>
                  </a:lnTo>
                  <a:lnTo>
                    <a:pt x="23" y="285"/>
                  </a:lnTo>
                  <a:lnTo>
                    <a:pt x="40" y="257"/>
                  </a:lnTo>
                  <a:lnTo>
                    <a:pt x="62" y="232"/>
                  </a:lnTo>
                  <a:lnTo>
                    <a:pt x="76" y="215"/>
                  </a:lnTo>
                  <a:lnTo>
                    <a:pt x="84" y="196"/>
                  </a:lnTo>
                  <a:lnTo>
                    <a:pt x="88" y="178"/>
                  </a:lnTo>
                  <a:lnTo>
                    <a:pt x="88" y="158"/>
                  </a:lnTo>
                  <a:lnTo>
                    <a:pt x="84" y="139"/>
                  </a:lnTo>
                  <a:lnTo>
                    <a:pt x="76" y="121"/>
                  </a:lnTo>
                  <a:lnTo>
                    <a:pt x="62" y="105"/>
                  </a:lnTo>
                  <a:lnTo>
                    <a:pt x="53" y="91"/>
                  </a:lnTo>
                  <a:lnTo>
                    <a:pt x="46" y="77"/>
                  </a:lnTo>
                  <a:lnTo>
                    <a:pt x="44" y="61"/>
                  </a:lnTo>
                  <a:lnTo>
                    <a:pt x="46" y="46"/>
                  </a:lnTo>
                  <a:lnTo>
                    <a:pt x="53" y="31"/>
                  </a:lnTo>
                  <a:lnTo>
                    <a:pt x="62" y="19"/>
                  </a:lnTo>
                  <a:lnTo>
                    <a:pt x="76" y="8"/>
                  </a:lnTo>
                  <a:lnTo>
                    <a:pt x="90" y="2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25"/>
            <p:cNvSpPr>
              <a:spLocks noEditPoints="1"/>
            </p:cNvSpPr>
            <p:nvPr/>
          </p:nvSpPr>
          <p:spPr bwMode="auto">
            <a:xfrm>
              <a:off x="3586163" y="5186363"/>
              <a:ext cx="388937" cy="300038"/>
            </a:xfrm>
            <a:custGeom>
              <a:avLst/>
              <a:gdLst>
                <a:gd name="T0" fmla="*/ 2089 w 2452"/>
                <a:gd name="T1" fmla="*/ 825 h 1890"/>
                <a:gd name="T2" fmla="*/ 1988 w 2452"/>
                <a:gd name="T3" fmla="*/ 1122 h 1890"/>
                <a:gd name="T4" fmla="*/ 1976 w 2452"/>
                <a:gd name="T5" fmla="*/ 1268 h 1890"/>
                <a:gd name="T6" fmla="*/ 2114 w 2452"/>
                <a:gd name="T7" fmla="*/ 1207 h 1890"/>
                <a:gd name="T8" fmla="*/ 2235 w 2452"/>
                <a:gd name="T9" fmla="*/ 1097 h 1890"/>
                <a:gd name="T10" fmla="*/ 2312 w 2452"/>
                <a:gd name="T11" fmla="*/ 934 h 1890"/>
                <a:gd name="T12" fmla="*/ 2327 w 2452"/>
                <a:gd name="T13" fmla="*/ 781 h 1890"/>
                <a:gd name="T14" fmla="*/ 2288 w 2452"/>
                <a:gd name="T15" fmla="*/ 686 h 1890"/>
                <a:gd name="T16" fmla="*/ 2188 w 2452"/>
                <a:gd name="T17" fmla="*/ 638 h 1890"/>
                <a:gd name="T18" fmla="*/ 377 w 2452"/>
                <a:gd name="T19" fmla="*/ 318 h 1890"/>
                <a:gd name="T20" fmla="*/ 337 w 2452"/>
                <a:gd name="T21" fmla="*/ 364 h 1890"/>
                <a:gd name="T22" fmla="*/ 343 w 2452"/>
                <a:gd name="T23" fmla="*/ 575 h 1890"/>
                <a:gd name="T24" fmla="*/ 430 w 2452"/>
                <a:gd name="T25" fmla="*/ 767 h 1890"/>
                <a:gd name="T26" fmla="*/ 480 w 2452"/>
                <a:gd name="T27" fmla="*/ 792 h 1890"/>
                <a:gd name="T28" fmla="*/ 528 w 2452"/>
                <a:gd name="T29" fmla="*/ 769 h 1890"/>
                <a:gd name="T30" fmla="*/ 537 w 2452"/>
                <a:gd name="T31" fmla="*/ 710 h 1890"/>
                <a:gd name="T32" fmla="*/ 468 w 2452"/>
                <a:gd name="T33" fmla="*/ 571 h 1890"/>
                <a:gd name="T34" fmla="*/ 459 w 2452"/>
                <a:gd name="T35" fmla="*/ 387 h 1890"/>
                <a:gd name="T36" fmla="*/ 438 w 2452"/>
                <a:gd name="T37" fmla="*/ 329 h 1890"/>
                <a:gd name="T38" fmla="*/ 176 w 2452"/>
                <a:gd name="T39" fmla="*/ 0 h 1890"/>
                <a:gd name="T40" fmla="*/ 2009 w 2452"/>
                <a:gd name="T41" fmla="*/ 18 h 1890"/>
                <a:gd name="T42" fmla="*/ 2050 w 2452"/>
                <a:gd name="T43" fmla="*/ 67 h 1890"/>
                <a:gd name="T44" fmla="*/ 2086 w 2452"/>
                <a:gd name="T45" fmla="*/ 145 h 1890"/>
                <a:gd name="T46" fmla="*/ 2125 w 2452"/>
                <a:gd name="T47" fmla="*/ 322 h 1890"/>
                <a:gd name="T48" fmla="*/ 2163 w 2452"/>
                <a:gd name="T49" fmla="*/ 508 h 1890"/>
                <a:gd name="T50" fmla="*/ 2284 w 2452"/>
                <a:gd name="T51" fmla="*/ 542 h 1890"/>
                <a:gd name="T52" fmla="*/ 2386 w 2452"/>
                <a:gd name="T53" fmla="*/ 611 h 1890"/>
                <a:gd name="T54" fmla="*/ 2445 w 2452"/>
                <a:gd name="T55" fmla="*/ 736 h 1890"/>
                <a:gd name="T56" fmla="*/ 2442 w 2452"/>
                <a:gd name="T57" fmla="*/ 910 h 1890"/>
                <a:gd name="T58" fmla="*/ 2374 w 2452"/>
                <a:gd name="T59" fmla="*/ 1107 h 1890"/>
                <a:gd name="T60" fmla="*/ 2253 w 2452"/>
                <a:gd name="T61" fmla="*/ 1256 h 1890"/>
                <a:gd name="T62" fmla="*/ 2100 w 2452"/>
                <a:gd name="T63" fmla="*/ 1353 h 1890"/>
                <a:gd name="T64" fmla="*/ 1938 w 2452"/>
                <a:gd name="T65" fmla="*/ 1401 h 1890"/>
                <a:gd name="T66" fmla="*/ 1836 w 2452"/>
                <a:gd name="T67" fmla="*/ 1405 h 1890"/>
                <a:gd name="T68" fmla="*/ 1646 w 2452"/>
                <a:gd name="T69" fmla="*/ 1656 h 1890"/>
                <a:gd name="T70" fmla="*/ 1426 w 2452"/>
                <a:gd name="T71" fmla="*/ 1808 h 1890"/>
                <a:gd name="T72" fmla="*/ 1169 w 2452"/>
                <a:gd name="T73" fmla="*/ 1884 h 1890"/>
                <a:gd name="T74" fmla="*/ 1040 w 2452"/>
                <a:gd name="T75" fmla="*/ 1889 h 1890"/>
                <a:gd name="T76" fmla="*/ 978 w 2452"/>
                <a:gd name="T77" fmla="*/ 1885 h 1890"/>
                <a:gd name="T78" fmla="*/ 833 w 2452"/>
                <a:gd name="T79" fmla="*/ 1857 h 1890"/>
                <a:gd name="T80" fmla="*/ 591 w 2452"/>
                <a:gd name="T81" fmla="*/ 1741 h 1890"/>
                <a:gd name="T82" fmla="*/ 398 w 2452"/>
                <a:gd name="T83" fmla="*/ 1553 h 1890"/>
                <a:gd name="T84" fmla="*/ 187 w 2452"/>
                <a:gd name="T85" fmla="*/ 1211 h 1890"/>
                <a:gd name="T86" fmla="*/ 63 w 2452"/>
                <a:gd name="T87" fmla="*/ 897 h 1890"/>
                <a:gd name="T88" fmla="*/ 7 w 2452"/>
                <a:gd name="T89" fmla="*/ 619 h 1890"/>
                <a:gd name="T90" fmla="*/ 2 w 2452"/>
                <a:gd name="T91" fmla="*/ 385 h 1890"/>
                <a:gd name="T92" fmla="*/ 29 w 2452"/>
                <a:gd name="T93" fmla="*/ 205 h 1890"/>
                <a:gd name="T94" fmla="*/ 72 w 2452"/>
                <a:gd name="T95" fmla="*/ 86 h 1890"/>
                <a:gd name="T96" fmla="*/ 99 w 2452"/>
                <a:gd name="T97" fmla="*/ 42 h 1890"/>
                <a:gd name="T98" fmla="*/ 157 w 2452"/>
                <a:gd name="T99" fmla="*/ 2 h 1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52" h="1890">
                  <a:moveTo>
                    <a:pt x="2125" y="626"/>
                  </a:moveTo>
                  <a:lnTo>
                    <a:pt x="2116" y="689"/>
                  </a:lnTo>
                  <a:lnTo>
                    <a:pt x="2105" y="756"/>
                  </a:lnTo>
                  <a:lnTo>
                    <a:pt x="2089" y="825"/>
                  </a:lnTo>
                  <a:lnTo>
                    <a:pt x="2070" y="896"/>
                  </a:lnTo>
                  <a:lnTo>
                    <a:pt x="2047" y="970"/>
                  </a:lnTo>
                  <a:lnTo>
                    <a:pt x="2020" y="1045"/>
                  </a:lnTo>
                  <a:lnTo>
                    <a:pt x="1988" y="1122"/>
                  </a:lnTo>
                  <a:lnTo>
                    <a:pt x="1951" y="1201"/>
                  </a:lnTo>
                  <a:lnTo>
                    <a:pt x="1909" y="1282"/>
                  </a:lnTo>
                  <a:lnTo>
                    <a:pt x="1942" y="1276"/>
                  </a:lnTo>
                  <a:lnTo>
                    <a:pt x="1976" y="1268"/>
                  </a:lnTo>
                  <a:lnTo>
                    <a:pt x="2011" y="1257"/>
                  </a:lnTo>
                  <a:lnTo>
                    <a:pt x="2045" y="1243"/>
                  </a:lnTo>
                  <a:lnTo>
                    <a:pt x="2080" y="1227"/>
                  </a:lnTo>
                  <a:lnTo>
                    <a:pt x="2114" y="1207"/>
                  </a:lnTo>
                  <a:lnTo>
                    <a:pt x="2147" y="1184"/>
                  </a:lnTo>
                  <a:lnTo>
                    <a:pt x="2179" y="1158"/>
                  </a:lnTo>
                  <a:lnTo>
                    <a:pt x="2208" y="1129"/>
                  </a:lnTo>
                  <a:lnTo>
                    <a:pt x="2235" y="1097"/>
                  </a:lnTo>
                  <a:lnTo>
                    <a:pt x="2259" y="1061"/>
                  </a:lnTo>
                  <a:lnTo>
                    <a:pt x="2280" y="1022"/>
                  </a:lnTo>
                  <a:lnTo>
                    <a:pt x="2298" y="979"/>
                  </a:lnTo>
                  <a:lnTo>
                    <a:pt x="2312" y="934"/>
                  </a:lnTo>
                  <a:lnTo>
                    <a:pt x="2321" y="890"/>
                  </a:lnTo>
                  <a:lnTo>
                    <a:pt x="2326" y="849"/>
                  </a:lnTo>
                  <a:lnTo>
                    <a:pt x="2328" y="813"/>
                  </a:lnTo>
                  <a:lnTo>
                    <a:pt x="2327" y="781"/>
                  </a:lnTo>
                  <a:lnTo>
                    <a:pt x="2323" y="752"/>
                  </a:lnTo>
                  <a:lnTo>
                    <a:pt x="2316" y="727"/>
                  </a:lnTo>
                  <a:lnTo>
                    <a:pt x="2304" y="705"/>
                  </a:lnTo>
                  <a:lnTo>
                    <a:pt x="2288" y="686"/>
                  </a:lnTo>
                  <a:lnTo>
                    <a:pt x="2268" y="671"/>
                  </a:lnTo>
                  <a:lnTo>
                    <a:pt x="2244" y="657"/>
                  </a:lnTo>
                  <a:lnTo>
                    <a:pt x="2218" y="647"/>
                  </a:lnTo>
                  <a:lnTo>
                    <a:pt x="2188" y="638"/>
                  </a:lnTo>
                  <a:lnTo>
                    <a:pt x="2157" y="631"/>
                  </a:lnTo>
                  <a:lnTo>
                    <a:pt x="2125" y="626"/>
                  </a:lnTo>
                  <a:close/>
                  <a:moveTo>
                    <a:pt x="393" y="314"/>
                  </a:moveTo>
                  <a:lnTo>
                    <a:pt x="377" y="318"/>
                  </a:lnTo>
                  <a:lnTo>
                    <a:pt x="364" y="324"/>
                  </a:lnTo>
                  <a:lnTo>
                    <a:pt x="351" y="336"/>
                  </a:lnTo>
                  <a:lnTo>
                    <a:pt x="343" y="348"/>
                  </a:lnTo>
                  <a:lnTo>
                    <a:pt x="337" y="364"/>
                  </a:lnTo>
                  <a:lnTo>
                    <a:pt x="330" y="417"/>
                  </a:lnTo>
                  <a:lnTo>
                    <a:pt x="329" y="470"/>
                  </a:lnTo>
                  <a:lnTo>
                    <a:pt x="333" y="523"/>
                  </a:lnTo>
                  <a:lnTo>
                    <a:pt x="343" y="575"/>
                  </a:lnTo>
                  <a:lnTo>
                    <a:pt x="356" y="626"/>
                  </a:lnTo>
                  <a:lnTo>
                    <a:pt x="376" y="676"/>
                  </a:lnTo>
                  <a:lnTo>
                    <a:pt x="401" y="723"/>
                  </a:lnTo>
                  <a:lnTo>
                    <a:pt x="430" y="767"/>
                  </a:lnTo>
                  <a:lnTo>
                    <a:pt x="440" y="779"/>
                  </a:lnTo>
                  <a:lnTo>
                    <a:pt x="452" y="786"/>
                  </a:lnTo>
                  <a:lnTo>
                    <a:pt x="466" y="791"/>
                  </a:lnTo>
                  <a:lnTo>
                    <a:pt x="480" y="792"/>
                  </a:lnTo>
                  <a:lnTo>
                    <a:pt x="492" y="791"/>
                  </a:lnTo>
                  <a:lnTo>
                    <a:pt x="505" y="787"/>
                  </a:lnTo>
                  <a:lnTo>
                    <a:pt x="516" y="781"/>
                  </a:lnTo>
                  <a:lnTo>
                    <a:pt x="528" y="769"/>
                  </a:lnTo>
                  <a:lnTo>
                    <a:pt x="536" y="756"/>
                  </a:lnTo>
                  <a:lnTo>
                    <a:pt x="540" y="741"/>
                  </a:lnTo>
                  <a:lnTo>
                    <a:pt x="540" y="726"/>
                  </a:lnTo>
                  <a:lnTo>
                    <a:pt x="537" y="710"/>
                  </a:lnTo>
                  <a:lnTo>
                    <a:pt x="529" y="696"/>
                  </a:lnTo>
                  <a:lnTo>
                    <a:pt x="504" y="656"/>
                  </a:lnTo>
                  <a:lnTo>
                    <a:pt x="484" y="614"/>
                  </a:lnTo>
                  <a:lnTo>
                    <a:pt x="468" y="571"/>
                  </a:lnTo>
                  <a:lnTo>
                    <a:pt x="458" y="525"/>
                  </a:lnTo>
                  <a:lnTo>
                    <a:pt x="452" y="479"/>
                  </a:lnTo>
                  <a:lnTo>
                    <a:pt x="452" y="433"/>
                  </a:lnTo>
                  <a:lnTo>
                    <a:pt x="459" y="387"/>
                  </a:lnTo>
                  <a:lnTo>
                    <a:pt x="459" y="370"/>
                  </a:lnTo>
                  <a:lnTo>
                    <a:pt x="456" y="355"/>
                  </a:lnTo>
                  <a:lnTo>
                    <a:pt x="448" y="341"/>
                  </a:lnTo>
                  <a:lnTo>
                    <a:pt x="438" y="329"/>
                  </a:lnTo>
                  <a:lnTo>
                    <a:pt x="425" y="320"/>
                  </a:lnTo>
                  <a:lnTo>
                    <a:pt x="410" y="315"/>
                  </a:lnTo>
                  <a:lnTo>
                    <a:pt x="393" y="314"/>
                  </a:lnTo>
                  <a:close/>
                  <a:moveTo>
                    <a:pt x="176" y="0"/>
                  </a:moveTo>
                  <a:lnTo>
                    <a:pt x="1958" y="0"/>
                  </a:lnTo>
                  <a:lnTo>
                    <a:pt x="1976" y="2"/>
                  </a:lnTo>
                  <a:lnTo>
                    <a:pt x="1994" y="9"/>
                  </a:lnTo>
                  <a:lnTo>
                    <a:pt x="2009" y="18"/>
                  </a:lnTo>
                  <a:lnTo>
                    <a:pt x="2022" y="29"/>
                  </a:lnTo>
                  <a:lnTo>
                    <a:pt x="2034" y="42"/>
                  </a:lnTo>
                  <a:lnTo>
                    <a:pt x="2043" y="54"/>
                  </a:lnTo>
                  <a:lnTo>
                    <a:pt x="2050" y="67"/>
                  </a:lnTo>
                  <a:lnTo>
                    <a:pt x="2057" y="78"/>
                  </a:lnTo>
                  <a:lnTo>
                    <a:pt x="2061" y="86"/>
                  </a:lnTo>
                  <a:lnTo>
                    <a:pt x="2073" y="112"/>
                  </a:lnTo>
                  <a:lnTo>
                    <a:pt x="2086" y="145"/>
                  </a:lnTo>
                  <a:lnTo>
                    <a:pt x="2097" y="182"/>
                  </a:lnTo>
                  <a:lnTo>
                    <a:pt x="2108" y="224"/>
                  </a:lnTo>
                  <a:lnTo>
                    <a:pt x="2117" y="271"/>
                  </a:lnTo>
                  <a:lnTo>
                    <a:pt x="2125" y="322"/>
                  </a:lnTo>
                  <a:lnTo>
                    <a:pt x="2130" y="379"/>
                  </a:lnTo>
                  <a:lnTo>
                    <a:pt x="2133" y="439"/>
                  </a:lnTo>
                  <a:lnTo>
                    <a:pt x="2133" y="503"/>
                  </a:lnTo>
                  <a:lnTo>
                    <a:pt x="2163" y="508"/>
                  </a:lnTo>
                  <a:lnTo>
                    <a:pt x="2195" y="515"/>
                  </a:lnTo>
                  <a:lnTo>
                    <a:pt x="2225" y="522"/>
                  </a:lnTo>
                  <a:lnTo>
                    <a:pt x="2255" y="531"/>
                  </a:lnTo>
                  <a:lnTo>
                    <a:pt x="2284" y="542"/>
                  </a:lnTo>
                  <a:lnTo>
                    <a:pt x="2312" y="555"/>
                  </a:lnTo>
                  <a:lnTo>
                    <a:pt x="2339" y="571"/>
                  </a:lnTo>
                  <a:lnTo>
                    <a:pt x="2363" y="590"/>
                  </a:lnTo>
                  <a:lnTo>
                    <a:pt x="2386" y="611"/>
                  </a:lnTo>
                  <a:lnTo>
                    <a:pt x="2406" y="637"/>
                  </a:lnTo>
                  <a:lnTo>
                    <a:pt x="2423" y="667"/>
                  </a:lnTo>
                  <a:lnTo>
                    <a:pt x="2436" y="700"/>
                  </a:lnTo>
                  <a:lnTo>
                    <a:pt x="2445" y="736"/>
                  </a:lnTo>
                  <a:lnTo>
                    <a:pt x="2451" y="775"/>
                  </a:lnTo>
                  <a:lnTo>
                    <a:pt x="2452" y="816"/>
                  </a:lnTo>
                  <a:lnTo>
                    <a:pt x="2448" y="861"/>
                  </a:lnTo>
                  <a:lnTo>
                    <a:pt x="2442" y="910"/>
                  </a:lnTo>
                  <a:lnTo>
                    <a:pt x="2432" y="961"/>
                  </a:lnTo>
                  <a:lnTo>
                    <a:pt x="2416" y="1014"/>
                  </a:lnTo>
                  <a:lnTo>
                    <a:pt x="2397" y="1062"/>
                  </a:lnTo>
                  <a:lnTo>
                    <a:pt x="2374" y="1107"/>
                  </a:lnTo>
                  <a:lnTo>
                    <a:pt x="2348" y="1150"/>
                  </a:lnTo>
                  <a:lnTo>
                    <a:pt x="2319" y="1188"/>
                  </a:lnTo>
                  <a:lnTo>
                    <a:pt x="2287" y="1224"/>
                  </a:lnTo>
                  <a:lnTo>
                    <a:pt x="2253" y="1256"/>
                  </a:lnTo>
                  <a:lnTo>
                    <a:pt x="2217" y="1285"/>
                  </a:lnTo>
                  <a:lnTo>
                    <a:pt x="2179" y="1311"/>
                  </a:lnTo>
                  <a:lnTo>
                    <a:pt x="2139" y="1334"/>
                  </a:lnTo>
                  <a:lnTo>
                    <a:pt x="2100" y="1353"/>
                  </a:lnTo>
                  <a:lnTo>
                    <a:pt x="2059" y="1370"/>
                  </a:lnTo>
                  <a:lnTo>
                    <a:pt x="2018" y="1384"/>
                  </a:lnTo>
                  <a:lnTo>
                    <a:pt x="1978" y="1394"/>
                  </a:lnTo>
                  <a:lnTo>
                    <a:pt x="1938" y="1401"/>
                  </a:lnTo>
                  <a:lnTo>
                    <a:pt x="1899" y="1405"/>
                  </a:lnTo>
                  <a:lnTo>
                    <a:pt x="1861" y="1408"/>
                  </a:lnTo>
                  <a:lnTo>
                    <a:pt x="1849" y="1406"/>
                  </a:lnTo>
                  <a:lnTo>
                    <a:pt x="1836" y="1405"/>
                  </a:lnTo>
                  <a:lnTo>
                    <a:pt x="1788" y="1479"/>
                  </a:lnTo>
                  <a:lnTo>
                    <a:pt x="1735" y="1553"/>
                  </a:lnTo>
                  <a:lnTo>
                    <a:pt x="1692" y="1606"/>
                  </a:lnTo>
                  <a:lnTo>
                    <a:pt x="1646" y="1656"/>
                  </a:lnTo>
                  <a:lnTo>
                    <a:pt x="1595" y="1701"/>
                  </a:lnTo>
                  <a:lnTo>
                    <a:pt x="1542" y="1741"/>
                  </a:lnTo>
                  <a:lnTo>
                    <a:pt x="1485" y="1777"/>
                  </a:lnTo>
                  <a:lnTo>
                    <a:pt x="1426" y="1808"/>
                  </a:lnTo>
                  <a:lnTo>
                    <a:pt x="1364" y="1835"/>
                  </a:lnTo>
                  <a:lnTo>
                    <a:pt x="1301" y="1857"/>
                  </a:lnTo>
                  <a:lnTo>
                    <a:pt x="1236" y="1872"/>
                  </a:lnTo>
                  <a:lnTo>
                    <a:pt x="1169" y="1884"/>
                  </a:lnTo>
                  <a:lnTo>
                    <a:pt x="1068" y="1890"/>
                  </a:lnTo>
                  <a:lnTo>
                    <a:pt x="1063" y="1890"/>
                  </a:lnTo>
                  <a:lnTo>
                    <a:pt x="1054" y="1889"/>
                  </a:lnTo>
                  <a:lnTo>
                    <a:pt x="1040" y="1889"/>
                  </a:lnTo>
                  <a:lnTo>
                    <a:pt x="1024" y="1888"/>
                  </a:lnTo>
                  <a:lnTo>
                    <a:pt x="1007" y="1887"/>
                  </a:lnTo>
                  <a:lnTo>
                    <a:pt x="991" y="1886"/>
                  </a:lnTo>
                  <a:lnTo>
                    <a:pt x="978" y="1885"/>
                  </a:lnTo>
                  <a:lnTo>
                    <a:pt x="968" y="1884"/>
                  </a:lnTo>
                  <a:lnTo>
                    <a:pt x="964" y="1884"/>
                  </a:lnTo>
                  <a:lnTo>
                    <a:pt x="897" y="1872"/>
                  </a:lnTo>
                  <a:lnTo>
                    <a:pt x="833" y="1857"/>
                  </a:lnTo>
                  <a:lnTo>
                    <a:pt x="769" y="1835"/>
                  </a:lnTo>
                  <a:lnTo>
                    <a:pt x="707" y="1808"/>
                  </a:lnTo>
                  <a:lnTo>
                    <a:pt x="648" y="1777"/>
                  </a:lnTo>
                  <a:lnTo>
                    <a:pt x="591" y="1741"/>
                  </a:lnTo>
                  <a:lnTo>
                    <a:pt x="537" y="1701"/>
                  </a:lnTo>
                  <a:lnTo>
                    <a:pt x="487" y="1656"/>
                  </a:lnTo>
                  <a:lnTo>
                    <a:pt x="441" y="1606"/>
                  </a:lnTo>
                  <a:lnTo>
                    <a:pt x="398" y="1553"/>
                  </a:lnTo>
                  <a:lnTo>
                    <a:pt x="336" y="1466"/>
                  </a:lnTo>
                  <a:lnTo>
                    <a:pt x="281" y="1379"/>
                  </a:lnTo>
                  <a:lnTo>
                    <a:pt x="231" y="1294"/>
                  </a:lnTo>
                  <a:lnTo>
                    <a:pt x="187" y="1211"/>
                  </a:lnTo>
                  <a:lnTo>
                    <a:pt x="148" y="1130"/>
                  </a:lnTo>
                  <a:lnTo>
                    <a:pt x="115" y="1050"/>
                  </a:lnTo>
                  <a:lnTo>
                    <a:pt x="87" y="972"/>
                  </a:lnTo>
                  <a:lnTo>
                    <a:pt x="63" y="897"/>
                  </a:lnTo>
                  <a:lnTo>
                    <a:pt x="43" y="823"/>
                  </a:lnTo>
                  <a:lnTo>
                    <a:pt x="27" y="753"/>
                  </a:lnTo>
                  <a:lnTo>
                    <a:pt x="16" y="684"/>
                  </a:lnTo>
                  <a:lnTo>
                    <a:pt x="7" y="619"/>
                  </a:lnTo>
                  <a:lnTo>
                    <a:pt x="2" y="555"/>
                  </a:lnTo>
                  <a:lnTo>
                    <a:pt x="0" y="496"/>
                  </a:lnTo>
                  <a:lnTo>
                    <a:pt x="0" y="439"/>
                  </a:lnTo>
                  <a:lnTo>
                    <a:pt x="2" y="385"/>
                  </a:lnTo>
                  <a:lnTo>
                    <a:pt x="7" y="335"/>
                  </a:lnTo>
                  <a:lnTo>
                    <a:pt x="14" y="287"/>
                  </a:lnTo>
                  <a:lnTo>
                    <a:pt x="21" y="244"/>
                  </a:lnTo>
                  <a:lnTo>
                    <a:pt x="29" y="205"/>
                  </a:lnTo>
                  <a:lnTo>
                    <a:pt x="40" y="169"/>
                  </a:lnTo>
                  <a:lnTo>
                    <a:pt x="50" y="137"/>
                  </a:lnTo>
                  <a:lnTo>
                    <a:pt x="61" y="109"/>
                  </a:lnTo>
                  <a:lnTo>
                    <a:pt x="72" y="86"/>
                  </a:lnTo>
                  <a:lnTo>
                    <a:pt x="76" y="78"/>
                  </a:lnTo>
                  <a:lnTo>
                    <a:pt x="83" y="67"/>
                  </a:lnTo>
                  <a:lnTo>
                    <a:pt x="90" y="54"/>
                  </a:lnTo>
                  <a:lnTo>
                    <a:pt x="99" y="42"/>
                  </a:lnTo>
                  <a:lnTo>
                    <a:pt x="111" y="29"/>
                  </a:lnTo>
                  <a:lnTo>
                    <a:pt x="124" y="18"/>
                  </a:lnTo>
                  <a:lnTo>
                    <a:pt x="139" y="9"/>
                  </a:lnTo>
                  <a:lnTo>
                    <a:pt x="157" y="2"/>
                  </a:lnTo>
                  <a:lnTo>
                    <a:pt x="1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26"/>
            <p:cNvSpPr>
              <a:spLocks/>
            </p:cNvSpPr>
            <p:nvPr/>
          </p:nvSpPr>
          <p:spPr bwMode="auto">
            <a:xfrm>
              <a:off x="3525838" y="5413375"/>
              <a:ext cx="457200" cy="141288"/>
            </a:xfrm>
            <a:custGeom>
              <a:avLst/>
              <a:gdLst>
                <a:gd name="T0" fmla="*/ 587 w 2880"/>
                <a:gd name="T1" fmla="*/ 64 h 886"/>
                <a:gd name="T2" fmla="*/ 678 w 2880"/>
                <a:gd name="T3" fmla="*/ 195 h 886"/>
                <a:gd name="T4" fmla="*/ 764 w 2880"/>
                <a:gd name="T5" fmla="*/ 296 h 886"/>
                <a:gd name="T6" fmla="*/ 863 w 2880"/>
                <a:gd name="T7" fmla="*/ 384 h 886"/>
                <a:gd name="T8" fmla="*/ 973 w 2880"/>
                <a:gd name="T9" fmla="*/ 457 h 886"/>
                <a:gd name="T10" fmla="*/ 1093 w 2880"/>
                <a:gd name="T11" fmla="*/ 514 h 886"/>
                <a:gd name="T12" fmla="*/ 1220 w 2880"/>
                <a:gd name="T13" fmla="*/ 554 h 886"/>
                <a:gd name="T14" fmla="*/ 1734 w 2880"/>
                <a:gd name="T15" fmla="*/ 536 h 886"/>
                <a:gd name="T16" fmla="*/ 1857 w 2880"/>
                <a:gd name="T17" fmla="*/ 487 h 886"/>
                <a:gd name="T18" fmla="*/ 1972 w 2880"/>
                <a:gd name="T19" fmla="*/ 421 h 886"/>
                <a:gd name="T20" fmla="*/ 2078 w 2880"/>
                <a:gd name="T21" fmla="*/ 341 h 886"/>
                <a:gd name="T22" fmla="*/ 2170 w 2880"/>
                <a:gd name="T23" fmla="*/ 247 h 886"/>
                <a:gd name="T24" fmla="*/ 2258 w 2880"/>
                <a:gd name="T25" fmla="*/ 129 h 886"/>
                <a:gd name="T26" fmla="*/ 2341 w 2880"/>
                <a:gd name="T27" fmla="*/ 1 h 886"/>
                <a:gd name="T28" fmla="*/ 2427 w 2880"/>
                <a:gd name="T29" fmla="*/ 23 h 886"/>
                <a:gd name="T30" fmla="*/ 2515 w 2880"/>
                <a:gd name="T31" fmla="*/ 48 h 886"/>
                <a:gd name="T32" fmla="*/ 2601 w 2880"/>
                <a:gd name="T33" fmla="*/ 78 h 886"/>
                <a:gd name="T34" fmla="*/ 2681 w 2880"/>
                <a:gd name="T35" fmla="*/ 114 h 886"/>
                <a:gd name="T36" fmla="*/ 2752 w 2880"/>
                <a:gd name="T37" fmla="*/ 154 h 886"/>
                <a:gd name="T38" fmla="*/ 2812 w 2880"/>
                <a:gd name="T39" fmla="*/ 200 h 886"/>
                <a:gd name="T40" fmla="*/ 2854 w 2880"/>
                <a:gd name="T41" fmla="*/ 252 h 886"/>
                <a:gd name="T42" fmla="*/ 2877 w 2880"/>
                <a:gd name="T43" fmla="*/ 310 h 886"/>
                <a:gd name="T44" fmla="*/ 2876 w 2880"/>
                <a:gd name="T45" fmla="*/ 377 h 886"/>
                <a:gd name="T46" fmla="*/ 2845 w 2880"/>
                <a:gd name="T47" fmla="*/ 448 h 886"/>
                <a:gd name="T48" fmla="*/ 2786 w 2880"/>
                <a:gd name="T49" fmla="*/ 517 h 886"/>
                <a:gd name="T50" fmla="*/ 2701 w 2880"/>
                <a:gd name="T51" fmla="*/ 584 h 886"/>
                <a:gd name="T52" fmla="*/ 2595 w 2880"/>
                <a:gd name="T53" fmla="*/ 646 h 886"/>
                <a:gd name="T54" fmla="*/ 2467 w 2880"/>
                <a:gd name="T55" fmla="*/ 703 h 886"/>
                <a:gd name="T56" fmla="*/ 2323 w 2880"/>
                <a:gd name="T57" fmla="*/ 755 h 886"/>
                <a:gd name="T58" fmla="*/ 2164 w 2880"/>
                <a:gd name="T59" fmla="*/ 800 h 886"/>
                <a:gd name="T60" fmla="*/ 1993 w 2880"/>
                <a:gd name="T61" fmla="*/ 836 h 886"/>
                <a:gd name="T62" fmla="*/ 1814 w 2880"/>
                <a:gd name="T63" fmla="*/ 863 h 886"/>
                <a:gd name="T64" fmla="*/ 1628 w 2880"/>
                <a:gd name="T65" fmla="*/ 880 h 886"/>
                <a:gd name="T66" fmla="*/ 1439 w 2880"/>
                <a:gd name="T67" fmla="*/ 886 h 886"/>
                <a:gd name="T68" fmla="*/ 1345 w 2880"/>
                <a:gd name="T69" fmla="*/ 885 h 886"/>
                <a:gd name="T70" fmla="*/ 1157 w 2880"/>
                <a:gd name="T71" fmla="*/ 872 h 886"/>
                <a:gd name="T72" fmla="*/ 975 w 2880"/>
                <a:gd name="T73" fmla="*/ 851 h 886"/>
                <a:gd name="T74" fmla="*/ 800 w 2880"/>
                <a:gd name="T75" fmla="*/ 818 h 886"/>
                <a:gd name="T76" fmla="*/ 635 w 2880"/>
                <a:gd name="T77" fmla="*/ 778 h 886"/>
                <a:gd name="T78" fmla="*/ 483 w 2880"/>
                <a:gd name="T79" fmla="*/ 730 h 886"/>
                <a:gd name="T80" fmla="*/ 347 w 2880"/>
                <a:gd name="T81" fmla="*/ 675 h 886"/>
                <a:gd name="T82" fmla="*/ 229 w 2880"/>
                <a:gd name="T83" fmla="*/ 615 h 886"/>
                <a:gd name="T84" fmla="*/ 133 w 2880"/>
                <a:gd name="T85" fmla="*/ 550 h 886"/>
                <a:gd name="T86" fmla="*/ 61 w 2880"/>
                <a:gd name="T87" fmla="*/ 483 h 886"/>
                <a:gd name="T88" fmla="*/ 16 w 2880"/>
                <a:gd name="T89" fmla="*/ 413 h 886"/>
                <a:gd name="T90" fmla="*/ 0 w 2880"/>
                <a:gd name="T91" fmla="*/ 341 h 886"/>
                <a:gd name="T92" fmla="*/ 11 w 2880"/>
                <a:gd name="T93" fmla="*/ 280 h 886"/>
                <a:gd name="T94" fmla="*/ 45 w 2880"/>
                <a:gd name="T95" fmla="*/ 225 h 886"/>
                <a:gd name="T96" fmla="*/ 97 w 2880"/>
                <a:gd name="T97" fmla="*/ 175 h 886"/>
                <a:gd name="T98" fmla="*/ 164 w 2880"/>
                <a:gd name="T99" fmla="*/ 132 h 886"/>
                <a:gd name="T100" fmla="*/ 241 w 2880"/>
                <a:gd name="T101" fmla="*/ 94 h 886"/>
                <a:gd name="T102" fmla="*/ 326 w 2880"/>
                <a:gd name="T103" fmla="*/ 62 h 886"/>
                <a:gd name="T104" fmla="*/ 415 w 2880"/>
                <a:gd name="T105" fmla="*/ 34 h 886"/>
                <a:gd name="T106" fmla="*/ 503 w 2880"/>
                <a:gd name="T107" fmla="*/ 10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80" h="886">
                  <a:moveTo>
                    <a:pt x="547" y="0"/>
                  </a:moveTo>
                  <a:lnTo>
                    <a:pt x="587" y="64"/>
                  </a:lnTo>
                  <a:lnTo>
                    <a:pt x="631" y="129"/>
                  </a:lnTo>
                  <a:lnTo>
                    <a:pt x="678" y="195"/>
                  </a:lnTo>
                  <a:lnTo>
                    <a:pt x="719" y="247"/>
                  </a:lnTo>
                  <a:lnTo>
                    <a:pt x="764" y="296"/>
                  </a:lnTo>
                  <a:lnTo>
                    <a:pt x="812" y="341"/>
                  </a:lnTo>
                  <a:lnTo>
                    <a:pt x="863" y="384"/>
                  </a:lnTo>
                  <a:lnTo>
                    <a:pt x="917" y="421"/>
                  </a:lnTo>
                  <a:lnTo>
                    <a:pt x="973" y="457"/>
                  </a:lnTo>
                  <a:lnTo>
                    <a:pt x="1032" y="487"/>
                  </a:lnTo>
                  <a:lnTo>
                    <a:pt x="1093" y="514"/>
                  </a:lnTo>
                  <a:lnTo>
                    <a:pt x="1155" y="536"/>
                  </a:lnTo>
                  <a:lnTo>
                    <a:pt x="1220" y="554"/>
                  </a:lnTo>
                  <a:lnTo>
                    <a:pt x="1669" y="554"/>
                  </a:lnTo>
                  <a:lnTo>
                    <a:pt x="1734" y="536"/>
                  </a:lnTo>
                  <a:lnTo>
                    <a:pt x="1797" y="514"/>
                  </a:lnTo>
                  <a:lnTo>
                    <a:pt x="1857" y="487"/>
                  </a:lnTo>
                  <a:lnTo>
                    <a:pt x="1916" y="457"/>
                  </a:lnTo>
                  <a:lnTo>
                    <a:pt x="1972" y="421"/>
                  </a:lnTo>
                  <a:lnTo>
                    <a:pt x="2026" y="384"/>
                  </a:lnTo>
                  <a:lnTo>
                    <a:pt x="2078" y="341"/>
                  </a:lnTo>
                  <a:lnTo>
                    <a:pt x="2126" y="296"/>
                  </a:lnTo>
                  <a:lnTo>
                    <a:pt x="2170" y="247"/>
                  </a:lnTo>
                  <a:lnTo>
                    <a:pt x="2212" y="195"/>
                  </a:lnTo>
                  <a:lnTo>
                    <a:pt x="2258" y="129"/>
                  </a:lnTo>
                  <a:lnTo>
                    <a:pt x="2301" y="66"/>
                  </a:lnTo>
                  <a:lnTo>
                    <a:pt x="2341" y="1"/>
                  </a:lnTo>
                  <a:lnTo>
                    <a:pt x="2384" y="12"/>
                  </a:lnTo>
                  <a:lnTo>
                    <a:pt x="2427" y="23"/>
                  </a:lnTo>
                  <a:lnTo>
                    <a:pt x="2471" y="36"/>
                  </a:lnTo>
                  <a:lnTo>
                    <a:pt x="2515" y="48"/>
                  </a:lnTo>
                  <a:lnTo>
                    <a:pt x="2559" y="63"/>
                  </a:lnTo>
                  <a:lnTo>
                    <a:pt x="2601" y="78"/>
                  </a:lnTo>
                  <a:lnTo>
                    <a:pt x="2643" y="96"/>
                  </a:lnTo>
                  <a:lnTo>
                    <a:pt x="2681" y="114"/>
                  </a:lnTo>
                  <a:lnTo>
                    <a:pt x="2719" y="133"/>
                  </a:lnTo>
                  <a:lnTo>
                    <a:pt x="2752" y="154"/>
                  </a:lnTo>
                  <a:lnTo>
                    <a:pt x="2784" y="177"/>
                  </a:lnTo>
                  <a:lnTo>
                    <a:pt x="2812" y="200"/>
                  </a:lnTo>
                  <a:lnTo>
                    <a:pt x="2835" y="226"/>
                  </a:lnTo>
                  <a:lnTo>
                    <a:pt x="2854" y="252"/>
                  </a:lnTo>
                  <a:lnTo>
                    <a:pt x="2868" y="280"/>
                  </a:lnTo>
                  <a:lnTo>
                    <a:pt x="2877" y="310"/>
                  </a:lnTo>
                  <a:lnTo>
                    <a:pt x="2880" y="341"/>
                  </a:lnTo>
                  <a:lnTo>
                    <a:pt x="2876" y="377"/>
                  </a:lnTo>
                  <a:lnTo>
                    <a:pt x="2864" y="413"/>
                  </a:lnTo>
                  <a:lnTo>
                    <a:pt x="2845" y="448"/>
                  </a:lnTo>
                  <a:lnTo>
                    <a:pt x="2819" y="483"/>
                  </a:lnTo>
                  <a:lnTo>
                    <a:pt x="2786" y="517"/>
                  </a:lnTo>
                  <a:lnTo>
                    <a:pt x="2747" y="550"/>
                  </a:lnTo>
                  <a:lnTo>
                    <a:pt x="2701" y="584"/>
                  </a:lnTo>
                  <a:lnTo>
                    <a:pt x="2650" y="615"/>
                  </a:lnTo>
                  <a:lnTo>
                    <a:pt x="2595" y="646"/>
                  </a:lnTo>
                  <a:lnTo>
                    <a:pt x="2533" y="675"/>
                  </a:lnTo>
                  <a:lnTo>
                    <a:pt x="2467" y="703"/>
                  </a:lnTo>
                  <a:lnTo>
                    <a:pt x="2397" y="730"/>
                  </a:lnTo>
                  <a:lnTo>
                    <a:pt x="2323" y="755"/>
                  </a:lnTo>
                  <a:lnTo>
                    <a:pt x="2245" y="778"/>
                  </a:lnTo>
                  <a:lnTo>
                    <a:pt x="2164" y="800"/>
                  </a:lnTo>
                  <a:lnTo>
                    <a:pt x="2080" y="818"/>
                  </a:lnTo>
                  <a:lnTo>
                    <a:pt x="1993" y="836"/>
                  </a:lnTo>
                  <a:lnTo>
                    <a:pt x="1904" y="851"/>
                  </a:lnTo>
                  <a:lnTo>
                    <a:pt x="1814" y="863"/>
                  </a:lnTo>
                  <a:lnTo>
                    <a:pt x="1722" y="872"/>
                  </a:lnTo>
                  <a:lnTo>
                    <a:pt x="1628" y="880"/>
                  </a:lnTo>
                  <a:lnTo>
                    <a:pt x="1534" y="885"/>
                  </a:lnTo>
                  <a:lnTo>
                    <a:pt x="1439" y="886"/>
                  </a:lnTo>
                  <a:lnTo>
                    <a:pt x="1439" y="886"/>
                  </a:lnTo>
                  <a:lnTo>
                    <a:pt x="1345" y="885"/>
                  </a:lnTo>
                  <a:lnTo>
                    <a:pt x="1251" y="880"/>
                  </a:lnTo>
                  <a:lnTo>
                    <a:pt x="1157" y="872"/>
                  </a:lnTo>
                  <a:lnTo>
                    <a:pt x="1065" y="863"/>
                  </a:lnTo>
                  <a:lnTo>
                    <a:pt x="975" y="851"/>
                  </a:lnTo>
                  <a:lnTo>
                    <a:pt x="886" y="836"/>
                  </a:lnTo>
                  <a:lnTo>
                    <a:pt x="800" y="818"/>
                  </a:lnTo>
                  <a:lnTo>
                    <a:pt x="715" y="800"/>
                  </a:lnTo>
                  <a:lnTo>
                    <a:pt x="635" y="778"/>
                  </a:lnTo>
                  <a:lnTo>
                    <a:pt x="557" y="755"/>
                  </a:lnTo>
                  <a:lnTo>
                    <a:pt x="483" y="730"/>
                  </a:lnTo>
                  <a:lnTo>
                    <a:pt x="413" y="703"/>
                  </a:lnTo>
                  <a:lnTo>
                    <a:pt x="347" y="675"/>
                  </a:lnTo>
                  <a:lnTo>
                    <a:pt x="285" y="646"/>
                  </a:lnTo>
                  <a:lnTo>
                    <a:pt x="229" y="615"/>
                  </a:lnTo>
                  <a:lnTo>
                    <a:pt x="179" y="584"/>
                  </a:lnTo>
                  <a:lnTo>
                    <a:pt x="133" y="550"/>
                  </a:lnTo>
                  <a:lnTo>
                    <a:pt x="94" y="517"/>
                  </a:lnTo>
                  <a:lnTo>
                    <a:pt x="61" y="483"/>
                  </a:lnTo>
                  <a:lnTo>
                    <a:pt x="34" y="448"/>
                  </a:lnTo>
                  <a:lnTo>
                    <a:pt x="16" y="413"/>
                  </a:lnTo>
                  <a:lnTo>
                    <a:pt x="3" y="377"/>
                  </a:lnTo>
                  <a:lnTo>
                    <a:pt x="0" y="341"/>
                  </a:lnTo>
                  <a:lnTo>
                    <a:pt x="3" y="309"/>
                  </a:lnTo>
                  <a:lnTo>
                    <a:pt x="11" y="280"/>
                  </a:lnTo>
                  <a:lnTo>
                    <a:pt x="26" y="251"/>
                  </a:lnTo>
                  <a:lnTo>
                    <a:pt x="45" y="225"/>
                  </a:lnTo>
                  <a:lnTo>
                    <a:pt x="69" y="199"/>
                  </a:lnTo>
                  <a:lnTo>
                    <a:pt x="97" y="175"/>
                  </a:lnTo>
                  <a:lnTo>
                    <a:pt x="128" y="153"/>
                  </a:lnTo>
                  <a:lnTo>
                    <a:pt x="164" y="132"/>
                  </a:lnTo>
                  <a:lnTo>
                    <a:pt x="202" y="113"/>
                  </a:lnTo>
                  <a:lnTo>
                    <a:pt x="241" y="94"/>
                  </a:lnTo>
                  <a:lnTo>
                    <a:pt x="283" y="77"/>
                  </a:lnTo>
                  <a:lnTo>
                    <a:pt x="326" y="62"/>
                  </a:lnTo>
                  <a:lnTo>
                    <a:pt x="370" y="47"/>
                  </a:lnTo>
                  <a:lnTo>
                    <a:pt x="415" y="34"/>
                  </a:lnTo>
                  <a:lnTo>
                    <a:pt x="460" y="21"/>
                  </a:lnTo>
                  <a:lnTo>
                    <a:pt x="503" y="10"/>
                  </a:lnTo>
                  <a:lnTo>
                    <a:pt x="5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" name="Group 252"/>
          <p:cNvGrpSpPr/>
          <p:nvPr/>
        </p:nvGrpSpPr>
        <p:grpSpPr>
          <a:xfrm>
            <a:off x="7443001" y="3638320"/>
            <a:ext cx="495300" cy="503238"/>
            <a:chOff x="4438650" y="5026026"/>
            <a:chExt cx="495300" cy="503238"/>
          </a:xfrm>
          <a:solidFill>
            <a:srgbClr val="000000"/>
          </a:solidFill>
        </p:grpSpPr>
        <p:sp>
          <p:nvSpPr>
            <p:cNvPr id="40" name="Freeform 131"/>
            <p:cNvSpPr>
              <a:spLocks/>
            </p:cNvSpPr>
            <p:nvPr/>
          </p:nvSpPr>
          <p:spPr bwMode="auto">
            <a:xfrm>
              <a:off x="4438650" y="5308601"/>
              <a:ext cx="495300" cy="220663"/>
            </a:xfrm>
            <a:custGeom>
              <a:avLst/>
              <a:gdLst>
                <a:gd name="T0" fmla="*/ 2493 w 3428"/>
                <a:gd name="T1" fmla="*/ 9 h 1532"/>
                <a:gd name="T2" fmla="*/ 2642 w 3428"/>
                <a:gd name="T3" fmla="*/ 60 h 1532"/>
                <a:gd name="T4" fmla="*/ 2717 w 3428"/>
                <a:gd name="T5" fmla="*/ 96 h 1532"/>
                <a:gd name="T6" fmla="*/ 2763 w 3428"/>
                <a:gd name="T7" fmla="*/ 85 h 1532"/>
                <a:gd name="T8" fmla="*/ 2914 w 3428"/>
                <a:gd name="T9" fmla="*/ 20 h 1532"/>
                <a:gd name="T10" fmla="*/ 3076 w 3428"/>
                <a:gd name="T11" fmla="*/ 0 h 1532"/>
                <a:gd name="T12" fmla="*/ 3237 w 3428"/>
                <a:gd name="T13" fmla="*/ 27 h 1532"/>
                <a:gd name="T14" fmla="*/ 3362 w 3428"/>
                <a:gd name="T15" fmla="*/ 89 h 1532"/>
                <a:gd name="T16" fmla="*/ 3414 w 3428"/>
                <a:gd name="T17" fmla="*/ 161 h 1532"/>
                <a:gd name="T18" fmla="*/ 3427 w 3428"/>
                <a:gd name="T19" fmla="*/ 250 h 1532"/>
                <a:gd name="T20" fmla="*/ 3380 w 3428"/>
                <a:gd name="T21" fmla="*/ 426 h 1532"/>
                <a:gd name="T22" fmla="*/ 3249 w 3428"/>
                <a:gd name="T23" fmla="*/ 756 h 1532"/>
                <a:gd name="T24" fmla="*/ 3073 w 3428"/>
                <a:gd name="T25" fmla="*/ 1067 h 1532"/>
                <a:gd name="T26" fmla="*/ 2928 w 3428"/>
                <a:gd name="T27" fmla="*/ 1242 h 1532"/>
                <a:gd name="T28" fmla="*/ 2754 w 3428"/>
                <a:gd name="T29" fmla="*/ 1383 h 1532"/>
                <a:gd name="T30" fmla="*/ 2555 w 3428"/>
                <a:gd name="T31" fmla="*/ 1487 h 1532"/>
                <a:gd name="T32" fmla="*/ 2429 w 3428"/>
                <a:gd name="T33" fmla="*/ 1528 h 1532"/>
                <a:gd name="T34" fmla="*/ 1040 w 3428"/>
                <a:gd name="T35" fmla="*/ 1532 h 1532"/>
                <a:gd name="T36" fmla="*/ 974 w 3428"/>
                <a:gd name="T37" fmla="*/ 1521 h 1532"/>
                <a:gd name="T38" fmla="*/ 805 w 3428"/>
                <a:gd name="T39" fmla="*/ 1457 h 1532"/>
                <a:gd name="T40" fmla="*/ 613 w 3428"/>
                <a:gd name="T41" fmla="*/ 1341 h 1532"/>
                <a:gd name="T42" fmla="*/ 448 w 3428"/>
                <a:gd name="T43" fmla="*/ 1188 h 1532"/>
                <a:gd name="T44" fmla="*/ 291 w 3428"/>
                <a:gd name="T45" fmla="*/ 966 h 1532"/>
                <a:gd name="T46" fmla="*/ 130 w 3428"/>
                <a:gd name="T47" fmla="*/ 649 h 1532"/>
                <a:gd name="T48" fmla="*/ 14 w 3428"/>
                <a:gd name="T49" fmla="*/ 311 h 1532"/>
                <a:gd name="T50" fmla="*/ 0 w 3428"/>
                <a:gd name="T51" fmla="*/ 220 h 1532"/>
                <a:gd name="T52" fmla="*/ 26 w 3428"/>
                <a:gd name="T53" fmla="*/ 134 h 1532"/>
                <a:gd name="T54" fmla="*/ 90 w 3428"/>
                <a:gd name="T55" fmla="*/ 72 h 1532"/>
                <a:gd name="T56" fmla="*/ 246 w 3428"/>
                <a:gd name="T57" fmla="*/ 12 h 1532"/>
                <a:gd name="T58" fmla="*/ 411 w 3428"/>
                <a:gd name="T59" fmla="*/ 1 h 1532"/>
                <a:gd name="T60" fmla="*/ 572 w 3428"/>
                <a:gd name="T61" fmla="*/ 38 h 1532"/>
                <a:gd name="T62" fmla="*/ 688 w 3428"/>
                <a:gd name="T63" fmla="*/ 96 h 1532"/>
                <a:gd name="T64" fmla="*/ 740 w 3428"/>
                <a:gd name="T65" fmla="*/ 88 h 1532"/>
                <a:gd name="T66" fmla="*/ 885 w 3428"/>
                <a:gd name="T67" fmla="*/ 22 h 1532"/>
                <a:gd name="T68" fmla="*/ 1043 w 3428"/>
                <a:gd name="T69" fmla="*/ 0 h 1532"/>
                <a:gd name="T70" fmla="*/ 1201 w 3428"/>
                <a:gd name="T71" fmla="*/ 22 h 1532"/>
                <a:gd name="T72" fmla="*/ 1347 w 3428"/>
                <a:gd name="T73" fmla="*/ 87 h 1532"/>
                <a:gd name="T74" fmla="*/ 1402 w 3428"/>
                <a:gd name="T75" fmla="*/ 96 h 1532"/>
                <a:gd name="T76" fmla="*/ 1513 w 3428"/>
                <a:gd name="T77" fmla="*/ 38 h 1532"/>
                <a:gd name="T78" fmla="*/ 1666 w 3428"/>
                <a:gd name="T79" fmla="*/ 2 h 1532"/>
                <a:gd name="T80" fmla="*/ 1824 w 3428"/>
                <a:gd name="T81" fmla="*/ 10 h 1532"/>
                <a:gd name="T82" fmla="*/ 1972 w 3428"/>
                <a:gd name="T83" fmla="*/ 60 h 1532"/>
                <a:gd name="T84" fmla="*/ 2054 w 3428"/>
                <a:gd name="T85" fmla="*/ 98 h 1532"/>
                <a:gd name="T86" fmla="*/ 2135 w 3428"/>
                <a:gd name="T87" fmla="*/ 60 h 1532"/>
                <a:gd name="T88" fmla="*/ 2285 w 3428"/>
                <a:gd name="T89" fmla="*/ 10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28" h="1532">
                  <a:moveTo>
                    <a:pt x="2389" y="0"/>
                  </a:moveTo>
                  <a:lnTo>
                    <a:pt x="2441" y="2"/>
                  </a:lnTo>
                  <a:lnTo>
                    <a:pt x="2493" y="9"/>
                  </a:lnTo>
                  <a:lnTo>
                    <a:pt x="2544" y="21"/>
                  </a:lnTo>
                  <a:lnTo>
                    <a:pt x="2594" y="38"/>
                  </a:lnTo>
                  <a:lnTo>
                    <a:pt x="2642" y="60"/>
                  </a:lnTo>
                  <a:lnTo>
                    <a:pt x="2688" y="86"/>
                  </a:lnTo>
                  <a:lnTo>
                    <a:pt x="2702" y="92"/>
                  </a:lnTo>
                  <a:lnTo>
                    <a:pt x="2717" y="96"/>
                  </a:lnTo>
                  <a:lnTo>
                    <a:pt x="2734" y="96"/>
                  </a:lnTo>
                  <a:lnTo>
                    <a:pt x="2749" y="92"/>
                  </a:lnTo>
                  <a:lnTo>
                    <a:pt x="2763" y="85"/>
                  </a:lnTo>
                  <a:lnTo>
                    <a:pt x="2812" y="58"/>
                  </a:lnTo>
                  <a:lnTo>
                    <a:pt x="2861" y="36"/>
                  </a:lnTo>
                  <a:lnTo>
                    <a:pt x="2914" y="20"/>
                  </a:lnTo>
                  <a:lnTo>
                    <a:pt x="2967" y="8"/>
                  </a:lnTo>
                  <a:lnTo>
                    <a:pt x="3021" y="1"/>
                  </a:lnTo>
                  <a:lnTo>
                    <a:pt x="3076" y="0"/>
                  </a:lnTo>
                  <a:lnTo>
                    <a:pt x="3130" y="3"/>
                  </a:lnTo>
                  <a:lnTo>
                    <a:pt x="3184" y="13"/>
                  </a:lnTo>
                  <a:lnTo>
                    <a:pt x="3237" y="27"/>
                  </a:lnTo>
                  <a:lnTo>
                    <a:pt x="3288" y="47"/>
                  </a:lnTo>
                  <a:lnTo>
                    <a:pt x="3338" y="72"/>
                  </a:lnTo>
                  <a:lnTo>
                    <a:pt x="3362" y="89"/>
                  </a:lnTo>
                  <a:lnTo>
                    <a:pt x="3384" y="110"/>
                  </a:lnTo>
                  <a:lnTo>
                    <a:pt x="3401" y="134"/>
                  </a:lnTo>
                  <a:lnTo>
                    <a:pt x="3414" y="161"/>
                  </a:lnTo>
                  <a:lnTo>
                    <a:pt x="3423" y="189"/>
                  </a:lnTo>
                  <a:lnTo>
                    <a:pt x="3428" y="220"/>
                  </a:lnTo>
                  <a:lnTo>
                    <a:pt x="3427" y="250"/>
                  </a:lnTo>
                  <a:lnTo>
                    <a:pt x="3421" y="280"/>
                  </a:lnTo>
                  <a:lnTo>
                    <a:pt x="3413" y="312"/>
                  </a:lnTo>
                  <a:lnTo>
                    <a:pt x="3380" y="426"/>
                  </a:lnTo>
                  <a:lnTo>
                    <a:pt x="3341" y="538"/>
                  </a:lnTo>
                  <a:lnTo>
                    <a:pt x="3298" y="649"/>
                  </a:lnTo>
                  <a:lnTo>
                    <a:pt x="3249" y="756"/>
                  </a:lnTo>
                  <a:lnTo>
                    <a:pt x="3195" y="863"/>
                  </a:lnTo>
                  <a:lnTo>
                    <a:pt x="3137" y="966"/>
                  </a:lnTo>
                  <a:lnTo>
                    <a:pt x="3073" y="1067"/>
                  </a:lnTo>
                  <a:lnTo>
                    <a:pt x="3028" y="1129"/>
                  </a:lnTo>
                  <a:lnTo>
                    <a:pt x="2981" y="1187"/>
                  </a:lnTo>
                  <a:lnTo>
                    <a:pt x="2928" y="1242"/>
                  </a:lnTo>
                  <a:lnTo>
                    <a:pt x="2873" y="1293"/>
                  </a:lnTo>
                  <a:lnTo>
                    <a:pt x="2815" y="1340"/>
                  </a:lnTo>
                  <a:lnTo>
                    <a:pt x="2754" y="1383"/>
                  </a:lnTo>
                  <a:lnTo>
                    <a:pt x="2690" y="1423"/>
                  </a:lnTo>
                  <a:lnTo>
                    <a:pt x="2624" y="1457"/>
                  </a:lnTo>
                  <a:lnTo>
                    <a:pt x="2555" y="1487"/>
                  </a:lnTo>
                  <a:lnTo>
                    <a:pt x="2485" y="1513"/>
                  </a:lnTo>
                  <a:lnTo>
                    <a:pt x="2454" y="1521"/>
                  </a:lnTo>
                  <a:lnTo>
                    <a:pt x="2429" y="1528"/>
                  </a:lnTo>
                  <a:lnTo>
                    <a:pt x="2407" y="1531"/>
                  </a:lnTo>
                  <a:lnTo>
                    <a:pt x="2388" y="1532"/>
                  </a:lnTo>
                  <a:lnTo>
                    <a:pt x="1040" y="1532"/>
                  </a:lnTo>
                  <a:lnTo>
                    <a:pt x="1021" y="1531"/>
                  </a:lnTo>
                  <a:lnTo>
                    <a:pt x="999" y="1528"/>
                  </a:lnTo>
                  <a:lnTo>
                    <a:pt x="974" y="1521"/>
                  </a:lnTo>
                  <a:lnTo>
                    <a:pt x="944" y="1513"/>
                  </a:lnTo>
                  <a:lnTo>
                    <a:pt x="873" y="1488"/>
                  </a:lnTo>
                  <a:lnTo>
                    <a:pt x="805" y="1457"/>
                  </a:lnTo>
                  <a:lnTo>
                    <a:pt x="738" y="1424"/>
                  </a:lnTo>
                  <a:lnTo>
                    <a:pt x="674" y="1385"/>
                  </a:lnTo>
                  <a:lnTo>
                    <a:pt x="613" y="1341"/>
                  </a:lnTo>
                  <a:lnTo>
                    <a:pt x="554" y="1293"/>
                  </a:lnTo>
                  <a:lnTo>
                    <a:pt x="500" y="1242"/>
                  </a:lnTo>
                  <a:lnTo>
                    <a:pt x="448" y="1188"/>
                  </a:lnTo>
                  <a:lnTo>
                    <a:pt x="400" y="1129"/>
                  </a:lnTo>
                  <a:lnTo>
                    <a:pt x="355" y="1067"/>
                  </a:lnTo>
                  <a:lnTo>
                    <a:pt x="291" y="966"/>
                  </a:lnTo>
                  <a:lnTo>
                    <a:pt x="232" y="863"/>
                  </a:lnTo>
                  <a:lnTo>
                    <a:pt x="178" y="756"/>
                  </a:lnTo>
                  <a:lnTo>
                    <a:pt x="130" y="649"/>
                  </a:lnTo>
                  <a:lnTo>
                    <a:pt x="86" y="538"/>
                  </a:lnTo>
                  <a:lnTo>
                    <a:pt x="47" y="425"/>
                  </a:lnTo>
                  <a:lnTo>
                    <a:pt x="14" y="311"/>
                  </a:lnTo>
                  <a:lnTo>
                    <a:pt x="7" y="282"/>
                  </a:lnTo>
                  <a:lnTo>
                    <a:pt x="1" y="250"/>
                  </a:lnTo>
                  <a:lnTo>
                    <a:pt x="0" y="220"/>
                  </a:lnTo>
                  <a:lnTo>
                    <a:pt x="4" y="189"/>
                  </a:lnTo>
                  <a:lnTo>
                    <a:pt x="13" y="161"/>
                  </a:lnTo>
                  <a:lnTo>
                    <a:pt x="26" y="134"/>
                  </a:lnTo>
                  <a:lnTo>
                    <a:pt x="44" y="110"/>
                  </a:lnTo>
                  <a:lnTo>
                    <a:pt x="66" y="89"/>
                  </a:lnTo>
                  <a:lnTo>
                    <a:pt x="90" y="72"/>
                  </a:lnTo>
                  <a:lnTo>
                    <a:pt x="141" y="47"/>
                  </a:lnTo>
                  <a:lnTo>
                    <a:pt x="192" y="27"/>
                  </a:lnTo>
                  <a:lnTo>
                    <a:pt x="246" y="12"/>
                  </a:lnTo>
                  <a:lnTo>
                    <a:pt x="300" y="3"/>
                  </a:lnTo>
                  <a:lnTo>
                    <a:pt x="356" y="0"/>
                  </a:lnTo>
                  <a:lnTo>
                    <a:pt x="411" y="1"/>
                  </a:lnTo>
                  <a:lnTo>
                    <a:pt x="466" y="8"/>
                  </a:lnTo>
                  <a:lnTo>
                    <a:pt x="520" y="21"/>
                  </a:lnTo>
                  <a:lnTo>
                    <a:pt x="572" y="38"/>
                  </a:lnTo>
                  <a:lnTo>
                    <a:pt x="624" y="60"/>
                  </a:lnTo>
                  <a:lnTo>
                    <a:pt x="671" y="88"/>
                  </a:lnTo>
                  <a:lnTo>
                    <a:pt x="688" y="96"/>
                  </a:lnTo>
                  <a:lnTo>
                    <a:pt x="706" y="99"/>
                  </a:lnTo>
                  <a:lnTo>
                    <a:pt x="724" y="96"/>
                  </a:lnTo>
                  <a:lnTo>
                    <a:pt x="740" y="88"/>
                  </a:lnTo>
                  <a:lnTo>
                    <a:pt x="786" y="61"/>
                  </a:lnTo>
                  <a:lnTo>
                    <a:pt x="836" y="39"/>
                  </a:lnTo>
                  <a:lnTo>
                    <a:pt x="885" y="22"/>
                  </a:lnTo>
                  <a:lnTo>
                    <a:pt x="938" y="10"/>
                  </a:lnTo>
                  <a:lnTo>
                    <a:pt x="990" y="2"/>
                  </a:lnTo>
                  <a:lnTo>
                    <a:pt x="1043" y="0"/>
                  </a:lnTo>
                  <a:lnTo>
                    <a:pt x="1097" y="2"/>
                  </a:lnTo>
                  <a:lnTo>
                    <a:pt x="1150" y="9"/>
                  </a:lnTo>
                  <a:lnTo>
                    <a:pt x="1201" y="22"/>
                  </a:lnTo>
                  <a:lnTo>
                    <a:pt x="1252" y="38"/>
                  </a:lnTo>
                  <a:lnTo>
                    <a:pt x="1301" y="60"/>
                  </a:lnTo>
                  <a:lnTo>
                    <a:pt x="1347" y="87"/>
                  </a:lnTo>
                  <a:lnTo>
                    <a:pt x="1365" y="96"/>
                  </a:lnTo>
                  <a:lnTo>
                    <a:pt x="1383" y="98"/>
                  </a:lnTo>
                  <a:lnTo>
                    <a:pt x="1402" y="96"/>
                  </a:lnTo>
                  <a:lnTo>
                    <a:pt x="1420" y="87"/>
                  </a:lnTo>
                  <a:lnTo>
                    <a:pt x="1465" y="61"/>
                  </a:lnTo>
                  <a:lnTo>
                    <a:pt x="1513" y="38"/>
                  </a:lnTo>
                  <a:lnTo>
                    <a:pt x="1562" y="22"/>
                  </a:lnTo>
                  <a:lnTo>
                    <a:pt x="1614" y="10"/>
                  </a:lnTo>
                  <a:lnTo>
                    <a:pt x="1666" y="2"/>
                  </a:lnTo>
                  <a:lnTo>
                    <a:pt x="1718" y="0"/>
                  </a:lnTo>
                  <a:lnTo>
                    <a:pt x="1771" y="2"/>
                  </a:lnTo>
                  <a:lnTo>
                    <a:pt x="1824" y="10"/>
                  </a:lnTo>
                  <a:lnTo>
                    <a:pt x="1874" y="22"/>
                  </a:lnTo>
                  <a:lnTo>
                    <a:pt x="1924" y="38"/>
                  </a:lnTo>
                  <a:lnTo>
                    <a:pt x="1972" y="60"/>
                  </a:lnTo>
                  <a:lnTo>
                    <a:pt x="2018" y="87"/>
                  </a:lnTo>
                  <a:lnTo>
                    <a:pt x="2036" y="95"/>
                  </a:lnTo>
                  <a:lnTo>
                    <a:pt x="2054" y="98"/>
                  </a:lnTo>
                  <a:lnTo>
                    <a:pt x="2073" y="95"/>
                  </a:lnTo>
                  <a:lnTo>
                    <a:pt x="2090" y="87"/>
                  </a:lnTo>
                  <a:lnTo>
                    <a:pt x="2135" y="60"/>
                  </a:lnTo>
                  <a:lnTo>
                    <a:pt x="2184" y="38"/>
                  </a:lnTo>
                  <a:lnTo>
                    <a:pt x="2233" y="22"/>
                  </a:lnTo>
                  <a:lnTo>
                    <a:pt x="2285" y="10"/>
                  </a:lnTo>
                  <a:lnTo>
                    <a:pt x="2336" y="2"/>
                  </a:lnTo>
                  <a:lnTo>
                    <a:pt x="23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32"/>
            <p:cNvSpPr>
              <a:spLocks noEditPoints="1"/>
            </p:cNvSpPr>
            <p:nvPr/>
          </p:nvSpPr>
          <p:spPr bwMode="auto">
            <a:xfrm>
              <a:off x="4608513" y="5026026"/>
              <a:ext cx="163513" cy="166688"/>
            </a:xfrm>
            <a:custGeom>
              <a:avLst/>
              <a:gdLst>
                <a:gd name="T0" fmla="*/ 628 w 1133"/>
                <a:gd name="T1" fmla="*/ 162 h 1159"/>
                <a:gd name="T2" fmla="*/ 599 w 1133"/>
                <a:gd name="T3" fmla="*/ 179 h 1159"/>
                <a:gd name="T4" fmla="*/ 581 w 1133"/>
                <a:gd name="T5" fmla="*/ 208 h 1159"/>
                <a:gd name="T6" fmla="*/ 582 w 1133"/>
                <a:gd name="T7" fmla="*/ 261 h 1159"/>
                <a:gd name="T8" fmla="*/ 604 w 1133"/>
                <a:gd name="T9" fmla="*/ 327 h 1159"/>
                <a:gd name="T10" fmla="*/ 645 w 1133"/>
                <a:gd name="T11" fmla="*/ 381 h 1159"/>
                <a:gd name="T12" fmla="*/ 700 w 1133"/>
                <a:gd name="T13" fmla="*/ 420 h 1159"/>
                <a:gd name="T14" fmla="*/ 766 w 1133"/>
                <a:gd name="T15" fmla="*/ 442 h 1159"/>
                <a:gd name="T16" fmla="*/ 819 w 1133"/>
                <a:gd name="T17" fmla="*/ 443 h 1159"/>
                <a:gd name="T18" fmla="*/ 849 w 1133"/>
                <a:gd name="T19" fmla="*/ 426 h 1159"/>
                <a:gd name="T20" fmla="*/ 867 w 1133"/>
                <a:gd name="T21" fmla="*/ 396 h 1159"/>
                <a:gd name="T22" fmla="*/ 867 w 1133"/>
                <a:gd name="T23" fmla="*/ 360 h 1159"/>
                <a:gd name="T24" fmla="*/ 849 w 1133"/>
                <a:gd name="T25" fmla="*/ 331 h 1159"/>
                <a:gd name="T26" fmla="*/ 819 w 1133"/>
                <a:gd name="T27" fmla="*/ 315 h 1159"/>
                <a:gd name="T28" fmla="*/ 778 w 1133"/>
                <a:gd name="T29" fmla="*/ 309 h 1159"/>
                <a:gd name="T30" fmla="*/ 739 w 1133"/>
                <a:gd name="T31" fmla="*/ 286 h 1159"/>
                <a:gd name="T32" fmla="*/ 717 w 1133"/>
                <a:gd name="T33" fmla="*/ 248 h 1159"/>
                <a:gd name="T34" fmla="*/ 712 w 1133"/>
                <a:gd name="T35" fmla="*/ 208 h 1159"/>
                <a:gd name="T36" fmla="*/ 694 w 1133"/>
                <a:gd name="T37" fmla="*/ 179 h 1159"/>
                <a:gd name="T38" fmla="*/ 665 w 1133"/>
                <a:gd name="T39" fmla="*/ 162 h 1159"/>
                <a:gd name="T40" fmla="*/ 529 w 1133"/>
                <a:gd name="T41" fmla="*/ 0 h 1159"/>
                <a:gd name="T42" fmla="*/ 662 w 1133"/>
                <a:gd name="T43" fmla="*/ 3 h 1159"/>
                <a:gd name="T44" fmla="*/ 772 w 1133"/>
                <a:gd name="T45" fmla="*/ 30 h 1159"/>
                <a:gd name="T46" fmla="*/ 871 w 1133"/>
                <a:gd name="T47" fmla="*/ 82 h 1159"/>
                <a:gd name="T48" fmla="*/ 959 w 1133"/>
                <a:gd name="T49" fmla="*/ 154 h 1159"/>
                <a:gd name="T50" fmla="*/ 1031 w 1133"/>
                <a:gd name="T51" fmla="*/ 245 h 1159"/>
                <a:gd name="T52" fmla="*/ 1086 w 1133"/>
                <a:gd name="T53" fmla="*/ 352 h 1159"/>
                <a:gd name="T54" fmla="*/ 1121 w 1133"/>
                <a:gd name="T55" fmla="*/ 470 h 1159"/>
                <a:gd name="T56" fmla="*/ 1133 w 1133"/>
                <a:gd name="T57" fmla="*/ 598 h 1159"/>
                <a:gd name="T58" fmla="*/ 1120 w 1133"/>
                <a:gd name="T59" fmla="*/ 719 h 1159"/>
                <a:gd name="T60" fmla="*/ 1083 w 1133"/>
                <a:gd name="T61" fmla="*/ 830 h 1159"/>
                <a:gd name="T62" fmla="*/ 1024 w 1133"/>
                <a:gd name="T63" fmla="*/ 930 h 1159"/>
                <a:gd name="T64" fmla="*/ 946 w 1133"/>
                <a:gd name="T65" fmla="*/ 1015 h 1159"/>
                <a:gd name="T66" fmla="*/ 852 w 1133"/>
                <a:gd name="T67" fmla="*/ 1083 h 1159"/>
                <a:gd name="T68" fmla="*/ 746 w 1133"/>
                <a:gd name="T69" fmla="*/ 1131 h 1159"/>
                <a:gd name="T70" fmla="*/ 628 w 1133"/>
                <a:gd name="T71" fmla="*/ 1156 h 1159"/>
                <a:gd name="T72" fmla="*/ 505 w 1133"/>
                <a:gd name="T73" fmla="*/ 1156 h 1159"/>
                <a:gd name="T74" fmla="*/ 388 w 1133"/>
                <a:gd name="T75" fmla="*/ 1131 h 1159"/>
                <a:gd name="T76" fmla="*/ 282 w 1133"/>
                <a:gd name="T77" fmla="*/ 1083 h 1159"/>
                <a:gd name="T78" fmla="*/ 187 w 1133"/>
                <a:gd name="T79" fmla="*/ 1015 h 1159"/>
                <a:gd name="T80" fmla="*/ 109 w 1133"/>
                <a:gd name="T81" fmla="*/ 930 h 1159"/>
                <a:gd name="T82" fmla="*/ 51 w 1133"/>
                <a:gd name="T83" fmla="*/ 830 h 1159"/>
                <a:gd name="T84" fmla="*/ 13 w 1133"/>
                <a:gd name="T85" fmla="*/ 719 h 1159"/>
                <a:gd name="T86" fmla="*/ 0 w 1133"/>
                <a:gd name="T87" fmla="*/ 598 h 1159"/>
                <a:gd name="T88" fmla="*/ 13 w 1133"/>
                <a:gd name="T89" fmla="*/ 470 h 1159"/>
                <a:gd name="T90" fmla="*/ 47 w 1133"/>
                <a:gd name="T91" fmla="*/ 352 h 1159"/>
                <a:gd name="T92" fmla="*/ 103 w 1133"/>
                <a:gd name="T93" fmla="*/ 245 h 1159"/>
                <a:gd name="T94" fmla="*/ 175 w 1133"/>
                <a:gd name="T95" fmla="*/ 154 h 1159"/>
                <a:gd name="T96" fmla="*/ 262 w 1133"/>
                <a:gd name="T97" fmla="*/ 82 h 1159"/>
                <a:gd name="T98" fmla="*/ 362 w 1133"/>
                <a:gd name="T99" fmla="*/ 30 h 1159"/>
                <a:gd name="T100" fmla="*/ 470 w 1133"/>
                <a:gd name="T101" fmla="*/ 3 h 1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33" h="1159">
                  <a:moveTo>
                    <a:pt x="647" y="158"/>
                  </a:moveTo>
                  <a:lnTo>
                    <a:pt x="628" y="162"/>
                  </a:lnTo>
                  <a:lnTo>
                    <a:pt x="613" y="168"/>
                  </a:lnTo>
                  <a:lnTo>
                    <a:pt x="599" y="179"/>
                  </a:lnTo>
                  <a:lnTo>
                    <a:pt x="589" y="192"/>
                  </a:lnTo>
                  <a:lnTo>
                    <a:pt x="581" y="208"/>
                  </a:lnTo>
                  <a:lnTo>
                    <a:pt x="579" y="226"/>
                  </a:lnTo>
                  <a:lnTo>
                    <a:pt x="582" y="261"/>
                  </a:lnTo>
                  <a:lnTo>
                    <a:pt x="591" y="295"/>
                  </a:lnTo>
                  <a:lnTo>
                    <a:pt x="604" y="327"/>
                  </a:lnTo>
                  <a:lnTo>
                    <a:pt x="622" y="355"/>
                  </a:lnTo>
                  <a:lnTo>
                    <a:pt x="645" y="381"/>
                  </a:lnTo>
                  <a:lnTo>
                    <a:pt x="670" y="403"/>
                  </a:lnTo>
                  <a:lnTo>
                    <a:pt x="700" y="420"/>
                  </a:lnTo>
                  <a:lnTo>
                    <a:pt x="732" y="434"/>
                  </a:lnTo>
                  <a:lnTo>
                    <a:pt x="766" y="442"/>
                  </a:lnTo>
                  <a:lnTo>
                    <a:pt x="802" y="445"/>
                  </a:lnTo>
                  <a:lnTo>
                    <a:pt x="819" y="443"/>
                  </a:lnTo>
                  <a:lnTo>
                    <a:pt x="835" y="436"/>
                  </a:lnTo>
                  <a:lnTo>
                    <a:pt x="849" y="426"/>
                  </a:lnTo>
                  <a:lnTo>
                    <a:pt x="859" y="413"/>
                  </a:lnTo>
                  <a:lnTo>
                    <a:pt x="867" y="396"/>
                  </a:lnTo>
                  <a:lnTo>
                    <a:pt x="869" y="379"/>
                  </a:lnTo>
                  <a:lnTo>
                    <a:pt x="867" y="360"/>
                  </a:lnTo>
                  <a:lnTo>
                    <a:pt x="859" y="345"/>
                  </a:lnTo>
                  <a:lnTo>
                    <a:pt x="849" y="331"/>
                  </a:lnTo>
                  <a:lnTo>
                    <a:pt x="835" y="321"/>
                  </a:lnTo>
                  <a:lnTo>
                    <a:pt x="819" y="315"/>
                  </a:lnTo>
                  <a:lnTo>
                    <a:pt x="802" y="311"/>
                  </a:lnTo>
                  <a:lnTo>
                    <a:pt x="778" y="309"/>
                  </a:lnTo>
                  <a:lnTo>
                    <a:pt x="757" y="301"/>
                  </a:lnTo>
                  <a:lnTo>
                    <a:pt x="739" y="286"/>
                  </a:lnTo>
                  <a:lnTo>
                    <a:pt x="726" y="269"/>
                  </a:lnTo>
                  <a:lnTo>
                    <a:pt x="717" y="248"/>
                  </a:lnTo>
                  <a:lnTo>
                    <a:pt x="714" y="226"/>
                  </a:lnTo>
                  <a:lnTo>
                    <a:pt x="712" y="208"/>
                  </a:lnTo>
                  <a:lnTo>
                    <a:pt x="705" y="192"/>
                  </a:lnTo>
                  <a:lnTo>
                    <a:pt x="694" y="179"/>
                  </a:lnTo>
                  <a:lnTo>
                    <a:pt x="681" y="168"/>
                  </a:lnTo>
                  <a:lnTo>
                    <a:pt x="665" y="162"/>
                  </a:lnTo>
                  <a:lnTo>
                    <a:pt x="647" y="158"/>
                  </a:lnTo>
                  <a:close/>
                  <a:moveTo>
                    <a:pt x="529" y="0"/>
                  </a:moveTo>
                  <a:lnTo>
                    <a:pt x="605" y="0"/>
                  </a:lnTo>
                  <a:lnTo>
                    <a:pt x="662" y="3"/>
                  </a:lnTo>
                  <a:lnTo>
                    <a:pt x="718" y="14"/>
                  </a:lnTo>
                  <a:lnTo>
                    <a:pt x="772" y="30"/>
                  </a:lnTo>
                  <a:lnTo>
                    <a:pt x="823" y="53"/>
                  </a:lnTo>
                  <a:lnTo>
                    <a:pt x="871" y="82"/>
                  </a:lnTo>
                  <a:lnTo>
                    <a:pt x="917" y="116"/>
                  </a:lnTo>
                  <a:lnTo>
                    <a:pt x="959" y="154"/>
                  </a:lnTo>
                  <a:lnTo>
                    <a:pt x="997" y="197"/>
                  </a:lnTo>
                  <a:lnTo>
                    <a:pt x="1031" y="245"/>
                  </a:lnTo>
                  <a:lnTo>
                    <a:pt x="1061" y="296"/>
                  </a:lnTo>
                  <a:lnTo>
                    <a:pt x="1086" y="352"/>
                  </a:lnTo>
                  <a:lnTo>
                    <a:pt x="1106" y="409"/>
                  </a:lnTo>
                  <a:lnTo>
                    <a:pt x="1121" y="470"/>
                  </a:lnTo>
                  <a:lnTo>
                    <a:pt x="1130" y="533"/>
                  </a:lnTo>
                  <a:lnTo>
                    <a:pt x="1133" y="598"/>
                  </a:lnTo>
                  <a:lnTo>
                    <a:pt x="1130" y="659"/>
                  </a:lnTo>
                  <a:lnTo>
                    <a:pt x="1120" y="719"/>
                  </a:lnTo>
                  <a:lnTo>
                    <a:pt x="1104" y="775"/>
                  </a:lnTo>
                  <a:lnTo>
                    <a:pt x="1083" y="830"/>
                  </a:lnTo>
                  <a:lnTo>
                    <a:pt x="1056" y="882"/>
                  </a:lnTo>
                  <a:lnTo>
                    <a:pt x="1024" y="930"/>
                  </a:lnTo>
                  <a:lnTo>
                    <a:pt x="987" y="974"/>
                  </a:lnTo>
                  <a:lnTo>
                    <a:pt x="946" y="1015"/>
                  </a:lnTo>
                  <a:lnTo>
                    <a:pt x="901" y="1052"/>
                  </a:lnTo>
                  <a:lnTo>
                    <a:pt x="852" y="1083"/>
                  </a:lnTo>
                  <a:lnTo>
                    <a:pt x="801" y="1109"/>
                  </a:lnTo>
                  <a:lnTo>
                    <a:pt x="746" y="1131"/>
                  </a:lnTo>
                  <a:lnTo>
                    <a:pt x="688" y="1146"/>
                  </a:lnTo>
                  <a:lnTo>
                    <a:pt x="628" y="1156"/>
                  </a:lnTo>
                  <a:lnTo>
                    <a:pt x="567" y="1159"/>
                  </a:lnTo>
                  <a:lnTo>
                    <a:pt x="505" y="1156"/>
                  </a:lnTo>
                  <a:lnTo>
                    <a:pt x="445" y="1146"/>
                  </a:lnTo>
                  <a:lnTo>
                    <a:pt x="388" y="1131"/>
                  </a:lnTo>
                  <a:lnTo>
                    <a:pt x="333" y="1109"/>
                  </a:lnTo>
                  <a:lnTo>
                    <a:pt x="282" y="1083"/>
                  </a:lnTo>
                  <a:lnTo>
                    <a:pt x="232" y="1052"/>
                  </a:lnTo>
                  <a:lnTo>
                    <a:pt x="187" y="1015"/>
                  </a:lnTo>
                  <a:lnTo>
                    <a:pt x="146" y="974"/>
                  </a:lnTo>
                  <a:lnTo>
                    <a:pt x="109" y="930"/>
                  </a:lnTo>
                  <a:lnTo>
                    <a:pt x="77" y="882"/>
                  </a:lnTo>
                  <a:lnTo>
                    <a:pt x="51" y="830"/>
                  </a:lnTo>
                  <a:lnTo>
                    <a:pt x="29" y="775"/>
                  </a:lnTo>
                  <a:lnTo>
                    <a:pt x="13" y="719"/>
                  </a:lnTo>
                  <a:lnTo>
                    <a:pt x="4" y="659"/>
                  </a:lnTo>
                  <a:lnTo>
                    <a:pt x="0" y="598"/>
                  </a:lnTo>
                  <a:lnTo>
                    <a:pt x="3" y="533"/>
                  </a:lnTo>
                  <a:lnTo>
                    <a:pt x="13" y="470"/>
                  </a:lnTo>
                  <a:lnTo>
                    <a:pt x="27" y="409"/>
                  </a:lnTo>
                  <a:lnTo>
                    <a:pt x="47" y="352"/>
                  </a:lnTo>
                  <a:lnTo>
                    <a:pt x="72" y="296"/>
                  </a:lnTo>
                  <a:lnTo>
                    <a:pt x="103" y="245"/>
                  </a:lnTo>
                  <a:lnTo>
                    <a:pt x="137" y="197"/>
                  </a:lnTo>
                  <a:lnTo>
                    <a:pt x="175" y="154"/>
                  </a:lnTo>
                  <a:lnTo>
                    <a:pt x="217" y="116"/>
                  </a:lnTo>
                  <a:lnTo>
                    <a:pt x="262" y="82"/>
                  </a:lnTo>
                  <a:lnTo>
                    <a:pt x="310" y="53"/>
                  </a:lnTo>
                  <a:lnTo>
                    <a:pt x="362" y="30"/>
                  </a:lnTo>
                  <a:lnTo>
                    <a:pt x="415" y="14"/>
                  </a:lnTo>
                  <a:lnTo>
                    <a:pt x="470" y="3"/>
                  </a:lnTo>
                  <a:lnTo>
                    <a:pt x="5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33"/>
            <p:cNvSpPr>
              <a:spLocks/>
            </p:cNvSpPr>
            <p:nvPr/>
          </p:nvSpPr>
          <p:spPr bwMode="auto">
            <a:xfrm>
              <a:off x="4464050" y="5129213"/>
              <a:ext cx="444500" cy="173038"/>
            </a:xfrm>
            <a:custGeom>
              <a:avLst/>
              <a:gdLst>
                <a:gd name="T0" fmla="*/ 920 w 3084"/>
                <a:gd name="T1" fmla="*/ 127 h 1200"/>
                <a:gd name="T2" fmla="*/ 1013 w 3084"/>
                <a:gd name="T3" fmla="*/ 295 h 1200"/>
                <a:gd name="T4" fmla="*/ 1148 w 3084"/>
                <a:gd name="T5" fmla="*/ 432 h 1200"/>
                <a:gd name="T6" fmla="*/ 1316 w 3084"/>
                <a:gd name="T7" fmla="*/ 528 h 1200"/>
                <a:gd name="T8" fmla="*/ 1508 w 3084"/>
                <a:gd name="T9" fmla="*/ 574 h 1200"/>
                <a:gd name="T10" fmla="*/ 1712 w 3084"/>
                <a:gd name="T11" fmla="*/ 565 h 1200"/>
                <a:gd name="T12" fmla="*/ 1898 w 3084"/>
                <a:gd name="T13" fmla="*/ 501 h 1200"/>
                <a:gd name="T14" fmla="*/ 2055 w 3084"/>
                <a:gd name="T15" fmla="*/ 391 h 1200"/>
                <a:gd name="T16" fmla="*/ 2176 w 3084"/>
                <a:gd name="T17" fmla="*/ 243 h 1200"/>
                <a:gd name="T18" fmla="*/ 2253 w 3084"/>
                <a:gd name="T19" fmla="*/ 65 h 1200"/>
                <a:gd name="T20" fmla="*/ 2364 w 3084"/>
                <a:gd name="T21" fmla="*/ 43 h 1200"/>
                <a:gd name="T22" fmla="*/ 2487 w 3084"/>
                <a:gd name="T23" fmla="*/ 140 h 1200"/>
                <a:gd name="T24" fmla="*/ 2574 w 3084"/>
                <a:gd name="T25" fmla="*/ 269 h 1200"/>
                <a:gd name="T26" fmla="*/ 2617 w 3084"/>
                <a:gd name="T27" fmla="*/ 422 h 1200"/>
                <a:gd name="T28" fmla="*/ 2612 w 3084"/>
                <a:gd name="T29" fmla="*/ 563 h 1200"/>
                <a:gd name="T30" fmla="*/ 2724 w 3084"/>
                <a:gd name="T31" fmla="*/ 651 h 1200"/>
                <a:gd name="T32" fmla="*/ 2880 w 3084"/>
                <a:gd name="T33" fmla="*/ 759 h 1200"/>
                <a:gd name="T34" fmla="*/ 2998 w 3084"/>
                <a:gd name="T35" fmla="*/ 904 h 1200"/>
                <a:gd name="T36" fmla="*/ 3071 w 3084"/>
                <a:gd name="T37" fmla="*/ 1079 h 1200"/>
                <a:gd name="T38" fmla="*/ 2965 w 3084"/>
                <a:gd name="T39" fmla="*/ 1119 h 1200"/>
                <a:gd name="T40" fmla="*/ 2781 w 3084"/>
                <a:gd name="T41" fmla="*/ 1123 h 1200"/>
                <a:gd name="T42" fmla="*/ 2607 w 3084"/>
                <a:gd name="T43" fmla="*/ 1173 h 1200"/>
                <a:gd name="T44" fmla="*/ 2448 w 3084"/>
                <a:gd name="T45" fmla="*/ 1153 h 1200"/>
                <a:gd name="T46" fmla="*/ 2276 w 3084"/>
                <a:gd name="T47" fmla="*/ 1117 h 1200"/>
                <a:gd name="T48" fmla="*/ 2101 w 3084"/>
                <a:gd name="T49" fmla="*/ 1124 h 1200"/>
                <a:gd name="T50" fmla="*/ 1934 w 3084"/>
                <a:gd name="T51" fmla="*/ 1173 h 1200"/>
                <a:gd name="T52" fmla="*/ 1777 w 3084"/>
                <a:gd name="T53" fmla="*/ 1153 h 1200"/>
                <a:gd name="T54" fmla="*/ 1606 w 3084"/>
                <a:gd name="T55" fmla="*/ 1117 h 1200"/>
                <a:gd name="T56" fmla="*/ 1430 w 3084"/>
                <a:gd name="T57" fmla="*/ 1124 h 1200"/>
                <a:gd name="T58" fmla="*/ 1263 w 3084"/>
                <a:gd name="T59" fmla="*/ 1173 h 1200"/>
                <a:gd name="T60" fmla="*/ 1105 w 3084"/>
                <a:gd name="T61" fmla="*/ 1153 h 1200"/>
                <a:gd name="T62" fmla="*/ 931 w 3084"/>
                <a:gd name="T63" fmla="*/ 1117 h 1200"/>
                <a:gd name="T64" fmla="*/ 755 w 3084"/>
                <a:gd name="T65" fmla="*/ 1124 h 1200"/>
                <a:gd name="T66" fmla="*/ 587 w 3084"/>
                <a:gd name="T67" fmla="*/ 1174 h 1200"/>
                <a:gd name="T68" fmla="*/ 423 w 3084"/>
                <a:gd name="T69" fmla="*/ 1152 h 1200"/>
                <a:gd name="T70" fmla="*/ 243 w 3084"/>
                <a:gd name="T71" fmla="*/ 1117 h 1200"/>
                <a:gd name="T72" fmla="*/ 60 w 3084"/>
                <a:gd name="T73" fmla="*/ 1128 h 1200"/>
                <a:gd name="T74" fmla="*/ 32 w 3084"/>
                <a:gd name="T75" fmla="*/ 1018 h 1200"/>
                <a:gd name="T76" fmla="*/ 121 w 3084"/>
                <a:gd name="T77" fmla="*/ 852 h 1200"/>
                <a:gd name="T78" fmla="*/ 253 w 3084"/>
                <a:gd name="T79" fmla="*/ 718 h 1200"/>
                <a:gd name="T80" fmla="*/ 419 w 3084"/>
                <a:gd name="T81" fmla="*/ 624 h 1200"/>
                <a:gd name="T82" fmla="*/ 534 w 3084"/>
                <a:gd name="T83" fmla="*/ 534 h 1200"/>
                <a:gd name="T84" fmla="*/ 543 w 3084"/>
                <a:gd name="T85" fmla="*/ 369 h 1200"/>
                <a:gd name="T86" fmla="*/ 602 w 3084"/>
                <a:gd name="T87" fmla="*/ 222 h 1200"/>
                <a:gd name="T88" fmla="*/ 702 w 3084"/>
                <a:gd name="T89" fmla="*/ 102 h 1200"/>
                <a:gd name="T90" fmla="*/ 836 w 3084"/>
                <a:gd name="T91" fmla="*/ 18 h 1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84" h="1200">
                  <a:moveTo>
                    <a:pt x="886" y="0"/>
                  </a:moveTo>
                  <a:lnTo>
                    <a:pt x="901" y="65"/>
                  </a:lnTo>
                  <a:lnTo>
                    <a:pt x="920" y="127"/>
                  </a:lnTo>
                  <a:lnTo>
                    <a:pt x="946" y="185"/>
                  </a:lnTo>
                  <a:lnTo>
                    <a:pt x="978" y="242"/>
                  </a:lnTo>
                  <a:lnTo>
                    <a:pt x="1013" y="295"/>
                  </a:lnTo>
                  <a:lnTo>
                    <a:pt x="1053" y="345"/>
                  </a:lnTo>
                  <a:lnTo>
                    <a:pt x="1098" y="391"/>
                  </a:lnTo>
                  <a:lnTo>
                    <a:pt x="1148" y="432"/>
                  </a:lnTo>
                  <a:lnTo>
                    <a:pt x="1200" y="469"/>
                  </a:lnTo>
                  <a:lnTo>
                    <a:pt x="1256" y="501"/>
                  </a:lnTo>
                  <a:lnTo>
                    <a:pt x="1316" y="528"/>
                  </a:lnTo>
                  <a:lnTo>
                    <a:pt x="1377" y="549"/>
                  </a:lnTo>
                  <a:lnTo>
                    <a:pt x="1442" y="565"/>
                  </a:lnTo>
                  <a:lnTo>
                    <a:pt x="1508" y="574"/>
                  </a:lnTo>
                  <a:lnTo>
                    <a:pt x="1577" y="578"/>
                  </a:lnTo>
                  <a:lnTo>
                    <a:pt x="1645" y="574"/>
                  </a:lnTo>
                  <a:lnTo>
                    <a:pt x="1712" y="565"/>
                  </a:lnTo>
                  <a:lnTo>
                    <a:pt x="1776" y="549"/>
                  </a:lnTo>
                  <a:lnTo>
                    <a:pt x="1838" y="528"/>
                  </a:lnTo>
                  <a:lnTo>
                    <a:pt x="1898" y="501"/>
                  </a:lnTo>
                  <a:lnTo>
                    <a:pt x="1954" y="469"/>
                  </a:lnTo>
                  <a:lnTo>
                    <a:pt x="2005" y="432"/>
                  </a:lnTo>
                  <a:lnTo>
                    <a:pt x="2055" y="391"/>
                  </a:lnTo>
                  <a:lnTo>
                    <a:pt x="2100" y="345"/>
                  </a:lnTo>
                  <a:lnTo>
                    <a:pt x="2140" y="296"/>
                  </a:lnTo>
                  <a:lnTo>
                    <a:pt x="2176" y="243"/>
                  </a:lnTo>
                  <a:lnTo>
                    <a:pt x="2207" y="187"/>
                  </a:lnTo>
                  <a:lnTo>
                    <a:pt x="2232" y="127"/>
                  </a:lnTo>
                  <a:lnTo>
                    <a:pt x="2253" y="65"/>
                  </a:lnTo>
                  <a:lnTo>
                    <a:pt x="2268" y="1"/>
                  </a:lnTo>
                  <a:lnTo>
                    <a:pt x="2317" y="19"/>
                  </a:lnTo>
                  <a:lnTo>
                    <a:pt x="2364" y="43"/>
                  </a:lnTo>
                  <a:lnTo>
                    <a:pt x="2408" y="71"/>
                  </a:lnTo>
                  <a:lnTo>
                    <a:pt x="2450" y="104"/>
                  </a:lnTo>
                  <a:lnTo>
                    <a:pt x="2487" y="140"/>
                  </a:lnTo>
                  <a:lnTo>
                    <a:pt x="2520" y="180"/>
                  </a:lnTo>
                  <a:lnTo>
                    <a:pt x="2550" y="223"/>
                  </a:lnTo>
                  <a:lnTo>
                    <a:pt x="2574" y="269"/>
                  </a:lnTo>
                  <a:lnTo>
                    <a:pt x="2594" y="318"/>
                  </a:lnTo>
                  <a:lnTo>
                    <a:pt x="2608" y="369"/>
                  </a:lnTo>
                  <a:lnTo>
                    <a:pt x="2617" y="422"/>
                  </a:lnTo>
                  <a:lnTo>
                    <a:pt x="2620" y="478"/>
                  </a:lnTo>
                  <a:lnTo>
                    <a:pt x="2618" y="520"/>
                  </a:lnTo>
                  <a:lnTo>
                    <a:pt x="2612" y="563"/>
                  </a:lnTo>
                  <a:lnTo>
                    <a:pt x="2603" y="604"/>
                  </a:lnTo>
                  <a:lnTo>
                    <a:pt x="2666" y="624"/>
                  </a:lnTo>
                  <a:lnTo>
                    <a:pt x="2724" y="651"/>
                  </a:lnTo>
                  <a:lnTo>
                    <a:pt x="2780" y="682"/>
                  </a:lnTo>
                  <a:lnTo>
                    <a:pt x="2832" y="718"/>
                  </a:lnTo>
                  <a:lnTo>
                    <a:pt x="2880" y="759"/>
                  </a:lnTo>
                  <a:lnTo>
                    <a:pt x="2924" y="804"/>
                  </a:lnTo>
                  <a:lnTo>
                    <a:pt x="2964" y="852"/>
                  </a:lnTo>
                  <a:lnTo>
                    <a:pt x="2998" y="904"/>
                  </a:lnTo>
                  <a:lnTo>
                    <a:pt x="3027" y="959"/>
                  </a:lnTo>
                  <a:lnTo>
                    <a:pt x="3051" y="1018"/>
                  </a:lnTo>
                  <a:lnTo>
                    <a:pt x="3071" y="1079"/>
                  </a:lnTo>
                  <a:lnTo>
                    <a:pt x="3084" y="1142"/>
                  </a:lnTo>
                  <a:lnTo>
                    <a:pt x="3025" y="1128"/>
                  </a:lnTo>
                  <a:lnTo>
                    <a:pt x="2965" y="1119"/>
                  </a:lnTo>
                  <a:lnTo>
                    <a:pt x="2903" y="1116"/>
                  </a:lnTo>
                  <a:lnTo>
                    <a:pt x="2842" y="1117"/>
                  </a:lnTo>
                  <a:lnTo>
                    <a:pt x="2781" y="1123"/>
                  </a:lnTo>
                  <a:lnTo>
                    <a:pt x="2721" y="1134"/>
                  </a:lnTo>
                  <a:lnTo>
                    <a:pt x="2663" y="1152"/>
                  </a:lnTo>
                  <a:lnTo>
                    <a:pt x="2607" y="1173"/>
                  </a:lnTo>
                  <a:lnTo>
                    <a:pt x="2553" y="1199"/>
                  </a:lnTo>
                  <a:lnTo>
                    <a:pt x="2501" y="1173"/>
                  </a:lnTo>
                  <a:lnTo>
                    <a:pt x="2448" y="1153"/>
                  </a:lnTo>
                  <a:lnTo>
                    <a:pt x="2392" y="1136"/>
                  </a:lnTo>
                  <a:lnTo>
                    <a:pt x="2335" y="1124"/>
                  </a:lnTo>
                  <a:lnTo>
                    <a:pt x="2276" y="1117"/>
                  </a:lnTo>
                  <a:lnTo>
                    <a:pt x="2217" y="1115"/>
                  </a:lnTo>
                  <a:lnTo>
                    <a:pt x="2159" y="1117"/>
                  </a:lnTo>
                  <a:lnTo>
                    <a:pt x="2101" y="1124"/>
                  </a:lnTo>
                  <a:lnTo>
                    <a:pt x="2044" y="1136"/>
                  </a:lnTo>
                  <a:lnTo>
                    <a:pt x="1988" y="1153"/>
                  </a:lnTo>
                  <a:lnTo>
                    <a:pt x="1934" y="1173"/>
                  </a:lnTo>
                  <a:lnTo>
                    <a:pt x="1882" y="1199"/>
                  </a:lnTo>
                  <a:lnTo>
                    <a:pt x="1831" y="1173"/>
                  </a:lnTo>
                  <a:lnTo>
                    <a:pt x="1777" y="1153"/>
                  </a:lnTo>
                  <a:lnTo>
                    <a:pt x="1721" y="1136"/>
                  </a:lnTo>
                  <a:lnTo>
                    <a:pt x="1664" y="1124"/>
                  </a:lnTo>
                  <a:lnTo>
                    <a:pt x="1606" y="1117"/>
                  </a:lnTo>
                  <a:lnTo>
                    <a:pt x="1546" y="1115"/>
                  </a:lnTo>
                  <a:lnTo>
                    <a:pt x="1488" y="1117"/>
                  </a:lnTo>
                  <a:lnTo>
                    <a:pt x="1430" y="1124"/>
                  </a:lnTo>
                  <a:lnTo>
                    <a:pt x="1373" y="1136"/>
                  </a:lnTo>
                  <a:lnTo>
                    <a:pt x="1317" y="1153"/>
                  </a:lnTo>
                  <a:lnTo>
                    <a:pt x="1263" y="1173"/>
                  </a:lnTo>
                  <a:lnTo>
                    <a:pt x="1211" y="1199"/>
                  </a:lnTo>
                  <a:lnTo>
                    <a:pt x="1159" y="1173"/>
                  </a:lnTo>
                  <a:lnTo>
                    <a:pt x="1105" y="1153"/>
                  </a:lnTo>
                  <a:lnTo>
                    <a:pt x="1048" y="1136"/>
                  </a:lnTo>
                  <a:lnTo>
                    <a:pt x="991" y="1124"/>
                  </a:lnTo>
                  <a:lnTo>
                    <a:pt x="931" y="1117"/>
                  </a:lnTo>
                  <a:lnTo>
                    <a:pt x="872" y="1115"/>
                  </a:lnTo>
                  <a:lnTo>
                    <a:pt x="814" y="1117"/>
                  </a:lnTo>
                  <a:lnTo>
                    <a:pt x="755" y="1124"/>
                  </a:lnTo>
                  <a:lnTo>
                    <a:pt x="696" y="1136"/>
                  </a:lnTo>
                  <a:lnTo>
                    <a:pt x="640" y="1153"/>
                  </a:lnTo>
                  <a:lnTo>
                    <a:pt x="587" y="1174"/>
                  </a:lnTo>
                  <a:lnTo>
                    <a:pt x="534" y="1200"/>
                  </a:lnTo>
                  <a:lnTo>
                    <a:pt x="480" y="1173"/>
                  </a:lnTo>
                  <a:lnTo>
                    <a:pt x="423" y="1152"/>
                  </a:lnTo>
                  <a:lnTo>
                    <a:pt x="365" y="1135"/>
                  </a:lnTo>
                  <a:lnTo>
                    <a:pt x="304" y="1123"/>
                  </a:lnTo>
                  <a:lnTo>
                    <a:pt x="243" y="1117"/>
                  </a:lnTo>
                  <a:lnTo>
                    <a:pt x="182" y="1116"/>
                  </a:lnTo>
                  <a:lnTo>
                    <a:pt x="120" y="1119"/>
                  </a:lnTo>
                  <a:lnTo>
                    <a:pt x="60" y="1128"/>
                  </a:lnTo>
                  <a:lnTo>
                    <a:pt x="0" y="1142"/>
                  </a:lnTo>
                  <a:lnTo>
                    <a:pt x="12" y="1079"/>
                  </a:lnTo>
                  <a:lnTo>
                    <a:pt x="32" y="1018"/>
                  </a:lnTo>
                  <a:lnTo>
                    <a:pt x="56" y="959"/>
                  </a:lnTo>
                  <a:lnTo>
                    <a:pt x="86" y="904"/>
                  </a:lnTo>
                  <a:lnTo>
                    <a:pt x="121" y="852"/>
                  </a:lnTo>
                  <a:lnTo>
                    <a:pt x="161" y="804"/>
                  </a:lnTo>
                  <a:lnTo>
                    <a:pt x="205" y="758"/>
                  </a:lnTo>
                  <a:lnTo>
                    <a:pt x="253" y="718"/>
                  </a:lnTo>
                  <a:lnTo>
                    <a:pt x="304" y="682"/>
                  </a:lnTo>
                  <a:lnTo>
                    <a:pt x="359" y="651"/>
                  </a:lnTo>
                  <a:lnTo>
                    <a:pt x="419" y="624"/>
                  </a:lnTo>
                  <a:lnTo>
                    <a:pt x="479" y="604"/>
                  </a:lnTo>
                  <a:lnTo>
                    <a:pt x="543" y="590"/>
                  </a:lnTo>
                  <a:lnTo>
                    <a:pt x="534" y="534"/>
                  </a:lnTo>
                  <a:lnTo>
                    <a:pt x="531" y="478"/>
                  </a:lnTo>
                  <a:lnTo>
                    <a:pt x="534" y="422"/>
                  </a:lnTo>
                  <a:lnTo>
                    <a:pt x="543" y="369"/>
                  </a:lnTo>
                  <a:lnTo>
                    <a:pt x="557" y="317"/>
                  </a:lnTo>
                  <a:lnTo>
                    <a:pt x="577" y="268"/>
                  </a:lnTo>
                  <a:lnTo>
                    <a:pt x="602" y="222"/>
                  </a:lnTo>
                  <a:lnTo>
                    <a:pt x="631" y="179"/>
                  </a:lnTo>
                  <a:lnTo>
                    <a:pt x="665" y="139"/>
                  </a:lnTo>
                  <a:lnTo>
                    <a:pt x="702" y="102"/>
                  </a:lnTo>
                  <a:lnTo>
                    <a:pt x="744" y="70"/>
                  </a:lnTo>
                  <a:lnTo>
                    <a:pt x="789" y="42"/>
                  </a:lnTo>
                  <a:lnTo>
                    <a:pt x="836" y="18"/>
                  </a:lnTo>
                  <a:lnTo>
                    <a:pt x="8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" name="Group 253"/>
          <p:cNvGrpSpPr/>
          <p:nvPr/>
        </p:nvGrpSpPr>
        <p:grpSpPr>
          <a:xfrm>
            <a:off x="8372145" y="3638320"/>
            <a:ext cx="508000" cy="503238"/>
            <a:chOff x="5375275" y="5026026"/>
            <a:chExt cx="508000" cy="503238"/>
          </a:xfrm>
          <a:solidFill>
            <a:srgbClr val="000000"/>
          </a:solidFill>
        </p:grpSpPr>
        <p:sp>
          <p:nvSpPr>
            <p:cNvPr id="44" name="Freeform 138"/>
            <p:cNvSpPr>
              <a:spLocks noEditPoints="1"/>
            </p:cNvSpPr>
            <p:nvPr/>
          </p:nvSpPr>
          <p:spPr bwMode="auto">
            <a:xfrm>
              <a:off x="5408613" y="5026026"/>
              <a:ext cx="441325" cy="276225"/>
            </a:xfrm>
            <a:custGeom>
              <a:avLst/>
              <a:gdLst>
                <a:gd name="T0" fmla="*/ 2339 w 3067"/>
                <a:gd name="T1" fmla="*/ 1606 h 1914"/>
                <a:gd name="T2" fmla="*/ 2438 w 3067"/>
                <a:gd name="T3" fmla="*/ 1747 h 1914"/>
                <a:gd name="T4" fmla="*/ 2529 w 3067"/>
                <a:gd name="T5" fmla="*/ 1722 h 1914"/>
                <a:gd name="T6" fmla="*/ 2452 w 3067"/>
                <a:gd name="T7" fmla="*/ 1575 h 1914"/>
                <a:gd name="T8" fmla="*/ 1734 w 3067"/>
                <a:gd name="T9" fmla="*/ 1564 h 1914"/>
                <a:gd name="T10" fmla="*/ 1709 w 3067"/>
                <a:gd name="T11" fmla="*/ 1655 h 1914"/>
                <a:gd name="T12" fmla="*/ 1851 w 3067"/>
                <a:gd name="T13" fmla="*/ 1753 h 1914"/>
                <a:gd name="T14" fmla="*/ 1899 w 3067"/>
                <a:gd name="T15" fmla="*/ 1672 h 1914"/>
                <a:gd name="T16" fmla="*/ 1767 w 3067"/>
                <a:gd name="T17" fmla="*/ 1556 h 1914"/>
                <a:gd name="T18" fmla="*/ 463 w 3067"/>
                <a:gd name="T19" fmla="*/ 1483 h 1914"/>
                <a:gd name="T20" fmla="*/ 506 w 3067"/>
                <a:gd name="T21" fmla="*/ 1567 h 1914"/>
                <a:gd name="T22" fmla="*/ 784 w 3067"/>
                <a:gd name="T23" fmla="*/ 1607 h 1914"/>
                <a:gd name="T24" fmla="*/ 766 w 3067"/>
                <a:gd name="T25" fmla="*/ 1516 h 1914"/>
                <a:gd name="T26" fmla="*/ 1215 w 3067"/>
                <a:gd name="T27" fmla="*/ 1230 h 1914"/>
                <a:gd name="T28" fmla="*/ 1174 w 3067"/>
                <a:gd name="T29" fmla="*/ 1397 h 1914"/>
                <a:gd name="T30" fmla="*/ 1240 w 3067"/>
                <a:gd name="T31" fmla="*/ 1449 h 1914"/>
                <a:gd name="T32" fmla="*/ 1312 w 3067"/>
                <a:gd name="T33" fmla="*/ 1293 h 1914"/>
                <a:gd name="T34" fmla="*/ 1248 w 3067"/>
                <a:gd name="T35" fmla="*/ 1222 h 1914"/>
                <a:gd name="T36" fmla="*/ 1564 w 3067"/>
                <a:gd name="T37" fmla="*/ 1156 h 1914"/>
                <a:gd name="T38" fmla="*/ 1589 w 3067"/>
                <a:gd name="T39" fmla="*/ 1247 h 1914"/>
                <a:gd name="T40" fmla="*/ 1959 w 3067"/>
                <a:gd name="T41" fmla="*/ 1158 h 1914"/>
                <a:gd name="T42" fmla="*/ 1959 w 3067"/>
                <a:gd name="T43" fmla="*/ 1063 h 1914"/>
                <a:gd name="T44" fmla="*/ 1232 w 3067"/>
                <a:gd name="T45" fmla="*/ 779 h 1914"/>
                <a:gd name="T46" fmla="*/ 1206 w 3067"/>
                <a:gd name="T47" fmla="*/ 870 h 1914"/>
                <a:gd name="T48" fmla="*/ 1349 w 3067"/>
                <a:gd name="T49" fmla="*/ 968 h 1914"/>
                <a:gd name="T50" fmla="*/ 1396 w 3067"/>
                <a:gd name="T51" fmla="*/ 886 h 1914"/>
                <a:gd name="T52" fmla="*/ 1265 w 3067"/>
                <a:gd name="T53" fmla="*/ 770 h 1914"/>
                <a:gd name="T54" fmla="*/ 1523 w 3067"/>
                <a:gd name="T55" fmla="*/ 248 h 1914"/>
                <a:gd name="T56" fmla="*/ 1621 w 3067"/>
                <a:gd name="T57" fmla="*/ 591 h 1914"/>
                <a:gd name="T58" fmla="*/ 1702 w 3067"/>
                <a:gd name="T59" fmla="*/ 581 h 1914"/>
                <a:gd name="T60" fmla="*/ 1646 w 3067"/>
                <a:gd name="T61" fmla="*/ 234 h 1914"/>
                <a:gd name="T62" fmla="*/ 1606 w 3067"/>
                <a:gd name="T63" fmla="*/ 0 h 1914"/>
                <a:gd name="T64" fmla="*/ 1916 w 3067"/>
                <a:gd name="T65" fmla="*/ 116 h 1914"/>
                <a:gd name="T66" fmla="*/ 2105 w 3067"/>
                <a:gd name="T67" fmla="*/ 409 h 1914"/>
                <a:gd name="T68" fmla="*/ 2180 w 3067"/>
                <a:gd name="T69" fmla="*/ 698 h 1914"/>
                <a:gd name="T70" fmla="*/ 2465 w 3067"/>
                <a:gd name="T71" fmla="*/ 846 h 1914"/>
                <a:gd name="T72" fmla="*/ 2603 w 3067"/>
                <a:gd name="T73" fmla="*/ 1136 h 1914"/>
                <a:gd name="T74" fmla="*/ 2710 w 3067"/>
                <a:gd name="T75" fmla="*/ 1366 h 1914"/>
                <a:gd name="T76" fmla="*/ 2981 w 3067"/>
                <a:gd name="T77" fmla="*/ 1618 h 1914"/>
                <a:gd name="T78" fmla="*/ 2939 w 3067"/>
                <a:gd name="T79" fmla="*/ 1830 h 1914"/>
                <a:gd name="T80" fmla="*/ 2591 w 3067"/>
                <a:gd name="T81" fmla="*/ 1888 h 1914"/>
                <a:gd name="T82" fmla="*/ 2263 w 3067"/>
                <a:gd name="T83" fmla="*/ 1831 h 1914"/>
                <a:gd name="T84" fmla="*/ 1923 w 3067"/>
                <a:gd name="T85" fmla="*/ 1888 h 1914"/>
                <a:gd name="T86" fmla="*/ 1596 w 3067"/>
                <a:gd name="T87" fmla="*/ 1831 h 1914"/>
                <a:gd name="T88" fmla="*/ 1255 w 3067"/>
                <a:gd name="T89" fmla="*/ 1888 h 1914"/>
                <a:gd name="T90" fmla="*/ 926 w 3067"/>
                <a:gd name="T91" fmla="*/ 1831 h 1914"/>
                <a:gd name="T92" fmla="*/ 582 w 3067"/>
                <a:gd name="T93" fmla="*/ 1888 h 1914"/>
                <a:gd name="T94" fmla="*/ 253 w 3067"/>
                <a:gd name="T95" fmla="*/ 1830 h 1914"/>
                <a:gd name="T96" fmla="*/ 32 w 3067"/>
                <a:gd name="T97" fmla="*/ 1731 h 1914"/>
                <a:gd name="T98" fmla="*/ 251 w 3067"/>
                <a:gd name="T99" fmla="*/ 1433 h 1914"/>
                <a:gd name="T100" fmla="*/ 530 w 3067"/>
                <a:gd name="T101" fmla="*/ 1249 h 1914"/>
                <a:gd name="T102" fmla="*/ 602 w 3067"/>
                <a:gd name="T103" fmla="*/ 930 h 1914"/>
                <a:gd name="T104" fmla="*/ 848 w 3067"/>
                <a:gd name="T105" fmla="*/ 727 h 1914"/>
                <a:gd name="T106" fmla="*/ 1007 w 3067"/>
                <a:gd name="T107" fmla="*/ 533 h 1914"/>
                <a:gd name="T108" fmla="*/ 1139 w 3067"/>
                <a:gd name="T109" fmla="*/ 197 h 1914"/>
                <a:gd name="T110" fmla="*/ 1417 w 3067"/>
                <a:gd name="T111" fmla="*/ 14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67" h="1914">
                  <a:moveTo>
                    <a:pt x="2404" y="1556"/>
                  </a:moveTo>
                  <a:lnTo>
                    <a:pt x="2388" y="1558"/>
                  </a:lnTo>
                  <a:lnTo>
                    <a:pt x="2371" y="1564"/>
                  </a:lnTo>
                  <a:lnTo>
                    <a:pt x="2357" y="1575"/>
                  </a:lnTo>
                  <a:lnTo>
                    <a:pt x="2346" y="1589"/>
                  </a:lnTo>
                  <a:lnTo>
                    <a:pt x="2339" y="1606"/>
                  </a:lnTo>
                  <a:lnTo>
                    <a:pt x="2337" y="1622"/>
                  </a:lnTo>
                  <a:lnTo>
                    <a:pt x="2339" y="1639"/>
                  </a:lnTo>
                  <a:lnTo>
                    <a:pt x="2346" y="1655"/>
                  </a:lnTo>
                  <a:lnTo>
                    <a:pt x="2357" y="1670"/>
                  </a:lnTo>
                  <a:lnTo>
                    <a:pt x="2424" y="1736"/>
                  </a:lnTo>
                  <a:lnTo>
                    <a:pt x="2438" y="1747"/>
                  </a:lnTo>
                  <a:lnTo>
                    <a:pt x="2454" y="1753"/>
                  </a:lnTo>
                  <a:lnTo>
                    <a:pt x="2472" y="1756"/>
                  </a:lnTo>
                  <a:lnTo>
                    <a:pt x="2488" y="1753"/>
                  </a:lnTo>
                  <a:lnTo>
                    <a:pt x="2504" y="1747"/>
                  </a:lnTo>
                  <a:lnTo>
                    <a:pt x="2519" y="1736"/>
                  </a:lnTo>
                  <a:lnTo>
                    <a:pt x="2529" y="1722"/>
                  </a:lnTo>
                  <a:lnTo>
                    <a:pt x="2536" y="1706"/>
                  </a:lnTo>
                  <a:lnTo>
                    <a:pt x="2538" y="1689"/>
                  </a:lnTo>
                  <a:lnTo>
                    <a:pt x="2536" y="1672"/>
                  </a:lnTo>
                  <a:lnTo>
                    <a:pt x="2529" y="1656"/>
                  </a:lnTo>
                  <a:lnTo>
                    <a:pt x="2519" y="1642"/>
                  </a:lnTo>
                  <a:lnTo>
                    <a:pt x="2452" y="1575"/>
                  </a:lnTo>
                  <a:lnTo>
                    <a:pt x="2438" y="1564"/>
                  </a:lnTo>
                  <a:lnTo>
                    <a:pt x="2421" y="1558"/>
                  </a:lnTo>
                  <a:lnTo>
                    <a:pt x="2404" y="1556"/>
                  </a:lnTo>
                  <a:close/>
                  <a:moveTo>
                    <a:pt x="1767" y="1556"/>
                  </a:moveTo>
                  <a:lnTo>
                    <a:pt x="1751" y="1558"/>
                  </a:lnTo>
                  <a:lnTo>
                    <a:pt x="1734" y="1564"/>
                  </a:lnTo>
                  <a:lnTo>
                    <a:pt x="1720" y="1575"/>
                  </a:lnTo>
                  <a:lnTo>
                    <a:pt x="1709" y="1589"/>
                  </a:lnTo>
                  <a:lnTo>
                    <a:pt x="1703" y="1606"/>
                  </a:lnTo>
                  <a:lnTo>
                    <a:pt x="1701" y="1622"/>
                  </a:lnTo>
                  <a:lnTo>
                    <a:pt x="1703" y="1639"/>
                  </a:lnTo>
                  <a:lnTo>
                    <a:pt x="1709" y="1655"/>
                  </a:lnTo>
                  <a:lnTo>
                    <a:pt x="1720" y="1670"/>
                  </a:lnTo>
                  <a:lnTo>
                    <a:pt x="1787" y="1736"/>
                  </a:lnTo>
                  <a:lnTo>
                    <a:pt x="1801" y="1747"/>
                  </a:lnTo>
                  <a:lnTo>
                    <a:pt x="1817" y="1753"/>
                  </a:lnTo>
                  <a:lnTo>
                    <a:pt x="1835" y="1756"/>
                  </a:lnTo>
                  <a:lnTo>
                    <a:pt x="1851" y="1753"/>
                  </a:lnTo>
                  <a:lnTo>
                    <a:pt x="1868" y="1747"/>
                  </a:lnTo>
                  <a:lnTo>
                    <a:pt x="1882" y="1736"/>
                  </a:lnTo>
                  <a:lnTo>
                    <a:pt x="1893" y="1722"/>
                  </a:lnTo>
                  <a:lnTo>
                    <a:pt x="1899" y="1706"/>
                  </a:lnTo>
                  <a:lnTo>
                    <a:pt x="1902" y="1689"/>
                  </a:lnTo>
                  <a:lnTo>
                    <a:pt x="1899" y="1672"/>
                  </a:lnTo>
                  <a:lnTo>
                    <a:pt x="1893" y="1656"/>
                  </a:lnTo>
                  <a:lnTo>
                    <a:pt x="1882" y="1642"/>
                  </a:lnTo>
                  <a:lnTo>
                    <a:pt x="1814" y="1575"/>
                  </a:lnTo>
                  <a:lnTo>
                    <a:pt x="1800" y="1564"/>
                  </a:lnTo>
                  <a:lnTo>
                    <a:pt x="1785" y="1558"/>
                  </a:lnTo>
                  <a:lnTo>
                    <a:pt x="1767" y="1556"/>
                  </a:lnTo>
                  <a:close/>
                  <a:moveTo>
                    <a:pt x="531" y="1437"/>
                  </a:moveTo>
                  <a:lnTo>
                    <a:pt x="513" y="1438"/>
                  </a:lnTo>
                  <a:lnTo>
                    <a:pt x="497" y="1444"/>
                  </a:lnTo>
                  <a:lnTo>
                    <a:pt x="483" y="1454"/>
                  </a:lnTo>
                  <a:lnTo>
                    <a:pt x="471" y="1467"/>
                  </a:lnTo>
                  <a:lnTo>
                    <a:pt x="463" y="1483"/>
                  </a:lnTo>
                  <a:lnTo>
                    <a:pt x="460" y="1500"/>
                  </a:lnTo>
                  <a:lnTo>
                    <a:pt x="461" y="1518"/>
                  </a:lnTo>
                  <a:lnTo>
                    <a:pt x="468" y="1534"/>
                  </a:lnTo>
                  <a:lnTo>
                    <a:pt x="476" y="1548"/>
                  </a:lnTo>
                  <a:lnTo>
                    <a:pt x="489" y="1559"/>
                  </a:lnTo>
                  <a:lnTo>
                    <a:pt x="506" y="1567"/>
                  </a:lnTo>
                  <a:lnTo>
                    <a:pt x="707" y="1634"/>
                  </a:lnTo>
                  <a:lnTo>
                    <a:pt x="729" y="1637"/>
                  </a:lnTo>
                  <a:lnTo>
                    <a:pt x="745" y="1635"/>
                  </a:lnTo>
                  <a:lnTo>
                    <a:pt x="760" y="1630"/>
                  </a:lnTo>
                  <a:lnTo>
                    <a:pt x="773" y="1620"/>
                  </a:lnTo>
                  <a:lnTo>
                    <a:pt x="784" y="1607"/>
                  </a:lnTo>
                  <a:lnTo>
                    <a:pt x="792" y="1592"/>
                  </a:lnTo>
                  <a:lnTo>
                    <a:pt x="795" y="1574"/>
                  </a:lnTo>
                  <a:lnTo>
                    <a:pt x="794" y="1557"/>
                  </a:lnTo>
                  <a:lnTo>
                    <a:pt x="788" y="1541"/>
                  </a:lnTo>
                  <a:lnTo>
                    <a:pt x="779" y="1526"/>
                  </a:lnTo>
                  <a:lnTo>
                    <a:pt x="766" y="1516"/>
                  </a:lnTo>
                  <a:lnTo>
                    <a:pt x="749" y="1507"/>
                  </a:lnTo>
                  <a:lnTo>
                    <a:pt x="548" y="1441"/>
                  </a:lnTo>
                  <a:lnTo>
                    <a:pt x="531" y="1437"/>
                  </a:lnTo>
                  <a:close/>
                  <a:moveTo>
                    <a:pt x="1248" y="1222"/>
                  </a:moveTo>
                  <a:lnTo>
                    <a:pt x="1231" y="1223"/>
                  </a:lnTo>
                  <a:lnTo>
                    <a:pt x="1215" y="1230"/>
                  </a:lnTo>
                  <a:lnTo>
                    <a:pt x="1200" y="1238"/>
                  </a:lnTo>
                  <a:lnTo>
                    <a:pt x="1189" y="1251"/>
                  </a:lnTo>
                  <a:lnTo>
                    <a:pt x="1182" y="1267"/>
                  </a:lnTo>
                  <a:lnTo>
                    <a:pt x="1177" y="1285"/>
                  </a:lnTo>
                  <a:lnTo>
                    <a:pt x="1172" y="1379"/>
                  </a:lnTo>
                  <a:lnTo>
                    <a:pt x="1174" y="1397"/>
                  </a:lnTo>
                  <a:lnTo>
                    <a:pt x="1180" y="1413"/>
                  </a:lnTo>
                  <a:lnTo>
                    <a:pt x="1189" y="1427"/>
                  </a:lnTo>
                  <a:lnTo>
                    <a:pt x="1201" y="1438"/>
                  </a:lnTo>
                  <a:lnTo>
                    <a:pt x="1218" y="1446"/>
                  </a:lnTo>
                  <a:lnTo>
                    <a:pt x="1235" y="1449"/>
                  </a:lnTo>
                  <a:lnTo>
                    <a:pt x="1240" y="1449"/>
                  </a:lnTo>
                  <a:lnTo>
                    <a:pt x="1259" y="1446"/>
                  </a:lnTo>
                  <a:lnTo>
                    <a:pt x="1278" y="1437"/>
                  </a:lnTo>
                  <a:lnTo>
                    <a:pt x="1292" y="1424"/>
                  </a:lnTo>
                  <a:lnTo>
                    <a:pt x="1302" y="1407"/>
                  </a:lnTo>
                  <a:lnTo>
                    <a:pt x="1306" y="1387"/>
                  </a:lnTo>
                  <a:lnTo>
                    <a:pt x="1312" y="1293"/>
                  </a:lnTo>
                  <a:lnTo>
                    <a:pt x="1311" y="1274"/>
                  </a:lnTo>
                  <a:lnTo>
                    <a:pt x="1305" y="1258"/>
                  </a:lnTo>
                  <a:lnTo>
                    <a:pt x="1295" y="1244"/>
                  </a:lnTo>
                  <a:lnTo>
                    <a:pt x="1282" y="1233"/>
                  </a:lnTo>
                  <a:lnTo>
                    <a:pt x="1267" y="1225"/>
                  </a:lnTo>
                  <a:lnTo>
                    <a:pt x="1248" y="1222"/>
                  </a:lnTo>
                  <a:close/>
                  <a:moveTo>
                    <a:pt x="1912" y="1045"/>
                  </a:moveTo>
                  <a:lnTo>
                    <a:pt x="1895" y="1047"/>
                  </a:lnTo>
                  <a:lnTo>
                    <a:pt x="1606" y="1125"/>
                  </a:lnTo>
                  <a:lnTo>
                    <a:pt x="1588" y="1132"/>
                  </a:lnTo>
                  <a:lnTo>
                    <a:pt x="1575" y="1143"/>
                  </a:lnTo>
                  <a:lnTo>
                    <a:pt x="1564" y="1156"/>
                  </a:lnTo>
                  <a:lnTo>
                    <a:pt x="1557" y="1172"/>
                  </a:lnTo>
                  <a:lnTo>
                    <a:pt x="1555" y="1190"/>
                  </a:lnTo>
                  <a:lnTo>
                    <a:pt x="1557" y="1207"/>
                  </a:lnTo>
                  <a:lnTo>
                    <a:pt x="1565" y="1223"/>
                  </a:lnTo>
                  <a:lnTo>
                    <a:pt x="1576" y="1237"/>
                  </a:lnTo>
                  <a:lnTo>
                    <a:pt x="1589" y="1247"/>
                  </a:lnTo>
                  <a:lnTo>
                    <a:pt x="1606" y="1254"/>
                  </a:lnTo>
                  <a:lnTo>
                    <a:pt x="1623" y="1256"/>
                  </a:lnTo>
                  <a:lnTo>
                    <a:pt x="1640" y="1254"/>
                  </a:lnTo>
                  <a:lnTo>
                    <a:pt x="1930" y="1175"/>
                  </a:lnTo>
                  <a:lnTo>
                    <a:pt x="1946" y="1169"/>
                  </a:lnTo>
                  <a:lnTo>
                    <a:pt x="1959" y="1158"/>
                  </a:lnTo>
                  <a:lnTo>
                    <a:pt x="1970" y="1145"/>
                  </a:lnTo>
                  <a:lnTo>
                    <a:pt x="1977" y="1129"/>
                  </a:lnTo>
                  <a:lnTo>
                    <a:pt x="1979" y="1111"/>
                  </a:lnTo>
                  <a:lnTo>
                    <a:pt x="1977" y="1094"/>
                  </a:lnTo>
                  <a:lnTo>
                    <a:pt x="1970" y="1078"/>
                  </a:lnTo>
                  <a:lnTo>
                    <a:pt x="1959" y="1063"/>
                  </a:lnTo>
                  <a:lnTo>
                    <a:pt x="1945" y="1054"/>
                  </a:lnTo>
                  <a:lnTo>
                    <a:pt x="1930" y="1047"/>
                  </a:lnTo>
                  <a:lnTo>
                    <a:pt x="1912" y="1045"/>
                  </a:lnTo>
                  <a:close/>
                  <a:moveTo>
                    <a:pt x="1265" y="770"/>
                  </a:moveTo>
                  <a:lnTo>
                    <a:pt x="1247" y="772"/>
                  </a:lnTo>
                  <a:lnTo>
                    <a:pt x="1232" y="779"/>
                  </a:lnTo>
                  <a:lnTo>
                    <a:pt x="1217" y="790"/>
                  </a:lnTo>
                  <a:lnTo>
                    <a:pt x="1206" y="804"/>
                  </a:lnTo>
                  <a:lnTo>
                    <a:pt x="1199" y="820"/>
                  </a:lnTo>
                  <a:lnTo>
                    <a:pt x="1197" y="836"/>
                  </a:lnTo>
                  <a:lnTo>
                    <a:pt x="1199" y="854"/>
                  </a:lnTo>
                  <a:lnTo>
                    <a:pt x="1206" y="870"/>
                  </a:lnTo>
                  <a:lnTo>
                    <a:pt x="1217" y="884"/>
                  </a:lnTo>
                  <a:lnTo>
                    <a:pt x="1284" y="950"/>
                  </a:lnTo>
                  <a:lnTo>
                    <a:pt x="1299" y="961"/>
                  </a:lnTo>
                  <a:lnTo>
                    <a:pt x="1315" y="968"/>
                  </a:lnTo>
                  <a:lnTo>
                    <a:pt x="1331" y="970"/>
                  </a:lnTo>
                  <a:lnTo>
                    <a:pt x="1349" y="968"/>
                  </a:lnTo>
                  <a:lnTo>
                    <a:pt x="1364" y="961"/>
                  </a:lnTo>
                  <a:lnTo>
                    <a:pt x="1378" y="950"/>
                  </a:lnTo>
                  <a:lnTo>
                    <a:pt x="1389" y="936"/>
                  </a:lnTo>
                  <a:lnTo>
                    <a:pt x="1396" y="920"/>
                  </a:lnTo>
                  <a:lnTo>
                    <a:pt x="1398" y="904"/>
                  </a:lnTo>
                  <a:lnTo>
                    <a:pt x="1396" y="886"/>
                  </a:lnTo>
                  <a:lnTo>
                    <a:pt x="1389" y="870"/>
                  </a:lnTo>
                  <a:lnTo>
                    <a:pt x="1378" y="856"/>
                  </a:lnTo>
                  <a:lnTo>
                    <a:pt x="1312" y="790"/>
                  </a:lnTo>
                  <a:lnTo>
                    <a:pt x="1298" y="779"/>
                  </a:lnTo>
                  <a:lnTo>
                    <a:pt x="1281" y="772"/>
                  </a:lnTo>
                  <a:lnTo>
                    <a:pt x="1265" y="770"/>
                  </a:lnTo>
                  <a:close/>
                  <a:moveTo>
                    <a:pt x="1589" y="200"/>
                  </a:moveTo>
                  <a:lnTo>
                    <a:pt x="1571" y="202"/>
                  </a:lnTo>
                  <a:lnTo>
                    <a:pt x="1554" y="208"/>
                  </a:lnTo>
                  <a:lnTo>
                    <a:pt x="1540" y="219"/>
                  </a:lnTo>
                  <a:lnTo>
                    <a:pt x="1530" y="232"/>
                  </a:lnTo>
                  <a:lnTo>
                    <a:pt x="1523" y="248"/>
                  </a:lnTo>
                  <a:lnTo>
                    <a:pt x="1520" y="265"/>
                  </a:lnTo>
                  <a:lnTo>
                    <a:pt x="1523" y="283"/>
                  </a:lnTo>
                  <a:lnTo>
                    <a:pt x="1589" y="549"/>
                  </a:lnTo>
                  <a:lnTo>
                    <a:pt x="1596" y="567"/>
                  </a:lnTo>
                  <a:lnTo>
                    <a:pt x="1607" y="581"/>
                  </a:lnTo>
                  <a:lnTo>
                    <a:pt x="1621" y="591"/>
                  </a:lnTo>
                  <a:lnTo>
                    <a:pt x="1636" y="598"/>
                  </a:lnTo>
                  <a:lnTo>
                    <a:pt x="1655" y="601"/>
                  </a:lnTo>
                  <a:lnTo>
                    <a:pt x="1662" y="599"/>
                  </a:lnTo>
                  <a:lnTo>
                    <a:pt x="1671" y="598"/>
                  </a:lnTo>
                  <a:lnTo>
                    <a:pt x="1687" y="592"/>
                  </a:lnTo>
                  <a:lnTo>
                    <a:pt x="1702" y="581"/>
                  </a:lnTo>
                  <a:lnTo>
                    <a:pt x="1711" y="568"/>
                  </a:lnTo>
                  <a:lnTo>
                    <a:pt x="1719" y="553"/>
                  </a:lnTo>
                  <a:lnTo>
                    <a:pt x="1721" y="535"/>
                  </a:lnTo>
                  <a:lnTo>
                    <a:pt x="1719" y="518"/>
                  </a:lnTo>
                  <a:lnTo>
                    <a:pt x="1652" y="251"/>
                  </a:lnTo>
                  <a:lnTo>
                    <a:pt x="1646" y="234"/>
                  </a:lnTo>
                  <a:lnTo>
                    <a:pt x="1635" y="220"/>
                  </a:lnTo>
                  <a:lnTo>
                    <a:pt x="1622" y="209"/>
                  </a:lnTo>
                  <a:lnTo>
                    <a:pt x="1606" y="203"/>
                  </a:lnTo>
                  <a:lnTo>
                    <a:pt x="1589" y="200"/>
                  </a:lnTo>
                  <a:close/>
                  <a:moveTo>
                    <a:pt x="1529" y="0"/>
                  </a:moveTo>
                  <a:lnTo>
                    <a:pt x="1606" y="0"/>
                  </a:lnTo>
                  <a:lnTo>
                    <a:pt x="1663" y="3"/>
                  </a:lnTo>
                  <a:lnTo>
                    <a:pt x="1718" y="14"/>
                  </a:lnTo>
                  <a:lnTo>
                    <a:pt x="1772" y="30"/>
                  </a:lnTo>
                  <a:lnTo>
                    <a:pt x="1823" y="53"/>
                  </a:lnTo>
                  <a:lnTo>
                    <a:pt x="1871" y="82"/>
                  </a:lnTo>
                  <a:lnTo>
                    <a:pt x="1916" y="116"/>
                  </a:lnTo>
                  <a:lnTo>
                    <a:pt x="1957" y="154"/>
                  </a:lnTo>
                  <a:lnTo>
                    <a:pt x="1995" y="197"/>
                  </a:lnTo>
                  <a:lnTo>
                    <a:pt x="2029" y="245"/>
                  </a:lnTo>
                  <a:lnTo>
                    <a:pt x="2060" y="296"/>
                  </a:lnTo>
                  <a:lnTo>
                    <a:pt x="2085" y="352"/>
                  </a:lnTo>
                  <a:lnTo>
                    <a:pt x="2105" y="409"/>
                  </a:lnTo>
                  <a:lnTo>
                    <a:pt x="2119" y="470"/>
                  </a:lnTo>
                  <a:lnTo>
                    <a:pt x="2129" y="533"/>
                  </a:lnTo>
                  <a:lnTo>
                    <a:pt x="2131" y="598"/>
                  </a:lnTo>
                  <a:lnTo>
                    <a:pt x="2129" y="646"/>
                  </a:lnTo>
                  <a:lnTo>
                    <a:pt x="2123" y="693"/>
                  </a:lnTo>
                  <a:lnTo>
                    <a:pt x="2180" y="698"/>
                  </a:lnTo>
                  <a:lnTo>
                    <a:pt x="2235" y="710"/>
                  </a:lnTo>
                  <a:lnTo>
                    <a:pt x="2286" y="727"/>
                  </a:lnTo>
                  <a:lnTo>
                    <a:pt x="2336" y="749"/>
                  </a:lnTo>
                  <a:lnTo>
                    <a:pt x="2382" y="778"/>
                  </a:lnTo>
                  <a:lnTo>
                    <a:pt x="2426" y="809"/>
                  </a:lnTo>
                  <a:lnTo>
                    <a:pt x="2465" y="846"/>
                  </a:lnTo>
                  <a:lnTo>
                    <a:pt x="2500" y="886"/>
                  </a:lnTo>
                  <a:lnTo>
                    <a:pt x="2531" y="931"/>
                  </a:lnTo>
                  <a:lnTo>
                    <a:pt x="2557" y="978"/>
                  </a:lnTo>
                  <a:lnTo>
                    <a:pt x="2578" y="1028"/>
                  </a:lnTo>
                  <a:lnTo>
                    <a:pt x="2593" y="1081"/>
                  </a:lnTo>
                  <a:lnTo>
                    <a:pt x="2603" y="1136"/>
                  </a:lnTo>
                  <a:lnTo>
                    <a:pt x="2606" y="1193"/>
                  </a:lnTo>
                  <a:lnTo>
                    <a:pt x="2604" y="1235"/>
                  </a:lnTo>
                  <a:lnTo>
                    <a:pt x="2598" y="1278"/>
                  </a:lnTo>
                  <a:lnTo>
                    <a:pt x="2590" y="1320"/>
                  </a:lnTo>
                  <a:lnTo>
                    <a:pt x="2651" y="1339"/>
                  </a:lnTo>
                  <a:lnTo>
                    <a:pt x="2710" y="1366"/>
                  </a:lnTo>
                  <a:lnTo>
                    <a:pt x="2764" y="1397"/>
                  </a:lnTo>
                  <a:lnTo>
                    <a:pt x="2816" y="1433"/>
                  </a:lnTo>
                  <a:lnTo>
                    <a:pt x="2864" y="1473"/>
                  </a:lnTo>
                  <a:lnTo>
                    <a:pt x="2907" y="1518"/>
                  </a:lnTo>
                  <a:lnTo>
                    <a:pt x="2946" y="1565"/>
                  </a:lnTo>
                  <a:lnTo>
                    <a:pt x="2981" y="1618"/>
                  </a:lnTo>
                  <a:lnTo>
                    <a:pt x="3010" y="1673"/>
                  </a:lnTo>
                  <a:lnTo>
                    <a:pt x="3034" y="1731"/>
                  </a:lnTo>
                  <a:lnTo>
                    <a:pt x="3054" y="1792"/>
                  </a:lnTo>
                  <a:lnTo>
                    <a:pt x="3067" y="1855"/>
                  </a:lnTo>
                  <a:lnTo>
                    <a:pt x="3003" y="1839"/>
                  </a:lnTo>
                  <a:lnTo>
                    <a:pt x="2939" y="1830"/>
                  </a:lnTo>
                  <a:lnTo>
                    <a:pt x="2874" y="1826"/>
                  </a:lnTo>
                  <a:lnTo>
                    <a:pt x="2815" y="1830"/>
                  </a:lnTo>
                  <a:lnTo>
                    <a:pt x="2757" y="1836"/>
                  </a:lnTo>
                  <a:lnTo>
                    <a:pt x="2700" y="1849"/>
                  </a:lnTo>
                  <a:lnTo>
                    <a:pt x="2644" y="1867"/>
                  </a:lnTo>
                  <a:lnTo>
                    <a:pt x="2591" y="1888"/>
                  </a:lnTo>
                  <a:lnTo>
                    <a:pt x="2539" y="1914"/>
                  </a:lnTo>
                  <a:lnTo>
                    <a:pt x="2487" y="1888"/>
                  </a:lnTo>
                  <a:lnTo>
                    <a:pt x="2433" y="1867"/>
                  </a:lnTo>
                  <a:lnTo>
                    <a:pt x="2378" y="1850"/>
                  </a:lnTo>
                  <a:lnTo>
                    <a:pt x="2321" y="1837"/>
                  </a:lnTo>
                  <a:lnTo>
                    <a:pt x="2263" y="1831"/>
                  </a:lnTo>
                  <a:lnTo>
                    <a:pt x="2205" y="1828"/>
                  </a:lnTo>
                  <a:lnTo>
                    <a:pt x="2147" y="1831"/>
                  </a:lnTo>
                  <a:lnTo>
                    <a:pt x="2089" y="1837"/>
                  </a:lnTo>
                  <a:lnTo>
                    <a:pt x="2033" y="1850"/>
                  </a:lnTo>
                  <a:lnTo>
                    <a:pt x="1977" y="1867"/>
                  </a:lnTo>
                  <a:lnTo>
                    <a:pt x="1923" y="1888"/>
                  </a:lnTo>
                  <a:lnTo>
                    <a:pt x="1871" y="1914"/>
                  </a:lnTo>
                  <a:lnTo>
                    <a:pt x="1820" y="1888"/>
                  </a:lnTo>
                  <a:lnTo>
                    <a:pt x="1766" y="1867"/>
                  </a:lnTo>
                  <a:lnTo>
                    <a:pt x="1710" y="1849"/>
                  </a:lnTo>
                  <a:lnTo>
                    <a:pt x="1654" y="1837"/>
                  </a:lnTo>
                  <a:lnTo>
                    <a:pt x="1596" y="1831"/>
                  </a:lnTo>
                  <a:lnTo>
                    <a:pt x="1538" y="1828"/>
                  </a:lnTo>
                  <a:lnTo>
                    <a:pt x="1479" y="1831"/>
                  </a:lnTo>
                  <a:lnTo>
                    <a:pt x="1422" y="1837"/>
                  </a:lnTo>
                  <a:lnTo>
                    <a:pt x="1365" y="1849"/>
                  </a:lnTo>
                  <a:lnTo>
                    <a:pt x="1310" y="1867"/>
                  </a:lnTo>
                  <a:lnTo>
                    <a:pt x="1255" y="1888"/>
                  </a:lnTo>
                  <a:lnTo>
                    <a:pt x="1204" y="1914"/>
                  </a:lnTo>
                  <a:lnTo>
                    <a:pt x="1151" y="1888"/>
                  </a:lnTo>
                  <a:lnTo>
                    <a:pt x="1098" y="1867"/>
                  </a:lnTo>
                  <a:lnTo>
                    <a:pt x="1041" y="1849"/>
                  </a:lnTo>
                  <a:lnTo>
                    <a:pt x="984" y="1837"/>
                  </a:lnTo>
                  <a:lnTo>
                    <a:pt x="926" y="1831"/>
                  </a:lnTo>
                  <a:lnTo>
                    <a:pt x="867" y="1828"/>
                  </a:lnTo>
                  <a:lnTo>
                    <a:pt x="808" y="1831"/>
                  </a:lnTo>
                  <a:lnTo>
                    <a:pt x="750" y="1837"/>
                  </a:lnTo>
                  <a:lnTo>
                    <a:pt x="692" y="1850"/>
                  </a:lnTo>
                  <a:lnTo>
                    <a:pt x="637" y="1867"/>
                  </a:lnTo>
                  <a:lnTo>
                    <a:pt x="582" y="1888"/>
                  </a:lnTo>
                  <a:lnTo>
                    <a:pt x="530" y="1914"/>
                  </a:lnTo>
                  <a:lnTo>
                    <a:pt x="478" y="1888"/>
                  </a:lnTo>
                  <a:lnTo>
                    <a:pt x="424" y="1867"/>
                  </a:lnTo>
                  <a:lnTo>
                    <a:pt x="369" y="1849"/>
                  </a:lnTo>
                  <a:lnTo>
                    <a:pt x="311" y="1837"/>
                  </a:lnTo>
                  <a:lnTo>
                    <a:pt x="253" y="1830"/>
                  </a:lnTo>
                  <a:lnTo>
                    <a:pt x="193" y="1826"/>
                  </a:lnTo>
                  <a:lnTo>
                    <a:pt x="128" y="1830"/>
                  </a:lnTo>
                  <a:lnTo>
                    <a:pt x="62" y="1839"/>
                  </a:lnTo>
                  <a:lnTo>
                    <a:pt x="0" y="1855"/>
                  </a:lnTo>
                  <a:lnTo>
                    <a:pt x="13" y="1792"/>
                  </a:lnTo>
                  <a:lnTo>
                    <a:pt x="32" y="1731"/>
                  </a:lnTo>
                  <a:lnTo>
                    <a:pt x="57" y="1673"/>
                  </a:lnTo>
                  <a:lnTo>
                    <a:pt x="86" y="1618"/>
                  </a:lnTo>
                  <a:lnTo>
                    <a:pt x="121" y="1565"/>
                  </a:lnTo>
                  <a:lnTo>
                    <a:pt x="161" y="1518"/>
                  </a:lnTo>
                  <a:lnTo>
                    <a:pt x="204" y="1473"/>
                  </a:lnTo>
                  <a:lnTo>
                    <a:pt x="251" y="1433"/>
                  </a:lnTo>
                  <a:lnTo>
                    <a:pt x="303" y="1397"/>
                  </a:lnTo>
                  <a:lnTo>
                    <a:pt x="357" y="1366"/>
                  </a:lnTo>
                  <a:lnTo>
                    <a:pt x="415" y="1339"/>
                  </a:lnTo>
                  <a:lnTo>
                    <a:pt x="476" y="1319"/>
                  </a:lnTo>
                  <a:lnTo>
                    <a:pt x="540" y="1305"/>
                  </a:lnTo>
                  <a:lnTo>
                    <a:pt x="530" y="1249"/>
                  </a:lnTo>
                  <a:lnTo>
                    <a:pt x="526" y="1193"/>
                  </a:lnTo>
                  <a:lnTo>
                    <a:pt x="530" y="1136"/>
                  </a:lnTo>
                  <a:lnTo>
                    <a:pt x="540" y="1081"/>
                  </a:lnTo>
                  <a:lnTo>
                    <a:pt x="555" y="1028"/>
                  </a:lnTo>
                  <a:lnTo>
                    <a:pt x="576" y="978"/>
                  </a:lnTo>
                  <a:lnTo>
                    <a:pt x="602" y="930"/>
                  </a:lnTo>
                  <a:lnTo>
                    <a:pt x="634" y="885"/>
                  </a:lnTo>
                  <a:lnTo>
                    <a:pt x="668" y="845"/>
                  </a:lnTo>
                  <a:lnTo>
                    <a:pt x="708" y="808"/>
                  </a:lnTo>
                  <a:lnTo>
                    <a:pt x="751" y="777"/>
                  </a:lnTo>
                  <a:lnTo>
                    <a:pt x="798" y="748"/>
                  </a:lnTo>
                  <a:lnTo>
                    <a:pt x="848" y="727"/>
                  </a:lnTo>
                  <a:lnTo>
                    <a:pt x="901" y="709"/>
                  </a:lnTo>
                  <a:lnTo>
                    <a:pt x="956" y="698"/>
                  </a:lnTo>
                  <a:lnTo>
                    <a:pt x="1012" y="693"/>
                  </a:lnTo>
                  <a:lnTo>
                    <a:pt x="1006" y="646"/>
                  </a:lnTo>
                  <a:lnTo>
                    <a:pt x="1004" y="598"/>
                  </a:lnTo>
                  <a:lnTo>
                    <a:pt x="1007" y="533"/>
                  </a:lnTo>
                  <a:lnTo>
                    <a:pt x="1016" y="470"/>
                  </a:lnTo>
                  <a:lnTo>
                    <a:pt x="1031" y="409"/>
                  </a:lnTo>
                  <a:lnTo>
                    <a:pt x="1051" y="352"/>
                  </a:lnTo>
                  <a:lnTo>
                    <a:pt x="1076" y="296"/>
                  </a:lnTo>
                  <a:lnTo>
                    <a:pt x="1105" y="245"/>
                  </a:lnTo>
                  <a:lnTo>
                    <a:pt x="1139" y="197"/>
                  </a:lnTo>
                  <a:lnTo>
                    <a:pt x="1177" y="154"/>
                  </a:lnTo>
                  <a:lnTo>
                    <a:pt x="1219" y="116"/>
                  </a:lnTo>
                  <a:lnTo>
                    <a:pt x="1265" y="82"/>
                  </a:lnTo>
                  <a:lnTo>
                    <a:pt x="1313" y="53"/>
                  </a:lnTo>
                  <a:lnTo>
                    <a:pt x="1363" y="30"/>
                  </a:lnTo>
                  <a:lnTo>
                    <a:pt x="1417" y="14"/>
                  </a:lnTo>
                  <a:lnTo>
                    <a:pt x="1472" y="3"/>
                  </a:lnTo>
                  <a:lnTo>
                    <a:pt x="15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39"/>
            <p:cNvSpPr>
              <a:spLocks noEditPoints="1"/>
            </p:cNvSpPr>
            <p:nvPr/>
          </p:nvSpPr>
          <p:spPr bwMode="auto">
            <a:xfrm>
              <a:off x="5375275" y="5308601"/>
              <a:ext cx="508000" cy="220663"/>
            </a:xfrm>
            <a:custGeom>
              <a:avLst/>
              <a:gdLst>
                <a:gd name="T0" fmla="*/ 2052 w 3519"/>
                <a:gd name="T1" fmla="*/ 416 h 1534"/>
                <a:gd name="T2" fmla="*/ 1961 w 3519"/>
                <a:gd name="T3" fmla="*/ 1195 h 1534"/>
                <a:gd name="T4" fmla="*/ 1989 w 3519"/>
                <a:gd name="T5" fmla="*/ 1255 h 1534"/>
                <a:gd name="T6" fmla="*/ 2028 w 3519"/>
                <a:gd name="T7" fmla="*/ 1268 h 1534"/>
                <a:gd name="T8" fmla="*/ 2090 w 3519"/>
                <a:gd name="T9" fmla="*/ 1227 h 1534"/>
                <a:gd name="T10" fmla="*/ 2156 w 3519"/>
                <a:gd name="T11" fmla="*/ 439 h 1534"/>
                <a:gd name="T12" fmla="*/ 2101 w 3519"/>
                <a:gd name="T13" fmla="*/ 401 h 1534"/>
                <a:gd name="T14" fmla="*/ 1373 w 3519"/>
                <a:gd name="T15" fmla="*/ 425 h 1534"/>
                <a:gd name="T16" fmla="*/ 1425 w 3519"/>
                <a:gd name="T17" fmla="*/ 1207 h 1534"/>
                <a:gd name="T18" fmla="*/ 1471 w 3519"/>
                <a:gd name="T19" fmla="*/ 1265 h 1534"/>
                <a:gd name="T20" fmla="*/ 1515 w 3519"/>
                <a:gd name="T21" fmla="*/ 1264 h 1534"/>
                <a:gd name="T22" fmla="*/ 1557 w 3519"/>
                <a:gd name="T23" fmla="*/ 1213 h 1534"/>
                <a:gd name="T24" fmla="*/ 1479 w 3519"/>
                <a:gd name="T25" fmla="*/ 428 h 1534"/>
                <a:gd name="T26" fmla="*/ 1419 w 3519"/>
                <a:gd name="T27" fmla="*/ 401 h 1534"/>
                <a:gd name="T28" fmla="*/ 2652 w 3519"/>
                <a:gd name="T29" fmla="*/ 419 h 1534"/>
                <a:gd name="T30" fmla="*/ 2430 w 3519"/>
                <a:gd name="T31" fmla="*/ 1201 h 1534"/>
                <a:gd name="T32" fmla="*/ 2463 w 3519"/>
                <a:gd name="T33" fmla="*/ 1258 h 1534"/>
                <a:gd name="T34" fmla="*/ 2530 w 3519"/>
                <a:gd name="T35" fmla="*/ 1259 h 1534"/>
                <a:gd name="T36" fmla="*/ 2763 w 3519"/>
                <a:gd name="T37" fmla="*/ 485 h 1534"/>
                <a:gd name="T38" fmla="*/ 2747 w 3519"/>
                <a:gd name="T39" fmla="*/ 420 h 1534"/>
                <a:gd name="T40" fmla="*/ 821 w 3519"/>
                <a:gd name="T41" fmla="*/ 400 h 1534"/>
                <a:gd name="T42" fmla="*/ 762 w 3519"/>
                <a:gd name="T43" fmla="*/ 435 h 1534"/>
                <a:gd name="T44" fmla="*/ 958 w 3519"/>
                <a:gd name="T45" fmla="*/ 1218 h 1534"/>
                <a:gd name="T46" fmla="*/ 1005 w 3519"/>
                <a:gd name="T47" fmla="*/ 1266 h 1534"/>
                <a:gd name="T48" fmla="*/ 1070 w 3519"/>
                <a:gd name="T49" fmla="*/ 1247 h 1534"/>
                <a:gd name="T50" fmla="*/ 1087 w 3519"/>
                <a:gd name="T51" fmla="*/ 1183 h 1534"/>
                <a:gd name="T52" fmla="*/ 854 w 3519"/>
                <a:gd name="T53" fmla="*/ 409 h 1534"/>
                <a:gd name="T54" fmla="*/ 473 w 3519"/>
                <a:gd name="T55" fmla="*/ 3 h 1534"/>
                <a:gd name="T56" fmla="*/ 670 w 3519"/>
                <a:gd name="T57" fmla="*/ 60 h 1534"/>
                <a:gd name="T58" fmla="*/ 844 w 3519"/>
                <a:gd name="T59" fmla="*/ 60 h 1534"/>
                <a:gd name="T60" fmla="*/ 1042 w 3519"/>
                <a:gd name="T61" fmla="*/ 3 h 1534"/>
                <a:gd name="T62" fmla="*/ 1248 w 3519"/>
                <a:gd name="T63" fmla="*/ 22 h 1534"/>
                <a:gd name="T64" fmla="*/ 1431 w 3519"/>
                <a:gd name="T65" fmla="*/ 115 h 1534"/>
                <a:gd name="T66" fmla="*/ 1612 w 3519"/>
                <a:gd name="T67" fmla="*/ 22 h 1534"/>
                <a:gd name="T68" fmla="*/ 1817 w 3519"/>
                <a:gd name="T69" fmla="*/ 2 h 1534"/>
                <a:gd name="T70" fmla="*/ 2012 w 3519"/>
                <a:gd name="T71" fmla="*/ 60 h 1534"/>
                <a:gd name="T72" fmla="*/ 2184 w 3519"/>
                <a:gd name="T73" fmla="*/ 60 h 1534"/>
                <a:gd name="T74" fmla="*/ 2380 w 3519"/>
                <a:gd name="T75" fmla="*/ 2 h 1534"/>
                <a:gd name="T76" fmla="*/ 2585 w 3519"/>
                <a:gd name="T77" fmla="*/ 22 h 1534"/>
                <a:gd name="T78" fmla="*/ 2765 w 3519"/>
                <a:gd name="T79" fmla="*/ 115 h 1534"/>
                <a:gd name="T80" fmla="*/ 2948 w 3519"/>
                <a:gd name="T81" fmla="*/ 22 h 1534"/>
                <a:gd name="T82" fmla="*/ 3154 w 3519"/>
                <a:gd name="T83" fmla="*/ 3 h 1534"/>
                <a:gd name="T84" fmla="*/ 3355 w 3519"/>
                <a:gd name="T85" fmla="*/ 63 h 1534"/>
                <a:gd name="T86" fmla="*/ 3519 w 3519"/>
                <a:gd name="T87" fmla="*/ 191 h 1534"/>
                <a:gd name="T88" fmla="*/ 2808 w 3519"/>
                <a:gd name="T89" fmla="*/ 1465 h 1534"/>
                <a:gd name="T90" fmla="*/ 2668 w 3519"/>
                <a:gd name="T91" fmla="*/ 1531 h 1534"/>
                <a:gd name="T92" fmla="*/ 812 w 3519"/>
                <a:gd name="T93" fmla="*/ 1522 h 1534"/>
                <a:gd name="T94" fmla="*/ 685 w 3519"/>
                <a:gd name="T95" fmla="*/ 1437 h 1534"/>
                <a:gd name="T96" fmla="*/ 0 w 3519"/>
                <a:gd name="T97" fmla="*/ 191 h 1534"/>
                <a:gd name="T98" fmla="*/ 165 w 3519"/>
                <a:gd name="T99" fmla="*/ 63 h 1534"/>
                <a:gd name="T100" fmla="*/ 367 w 3519"/>
                <a:gd name="T101" fmla="*/ 3 h 1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19" h="1534">
                  <a:moveTo>
                    <a:pt x="2101" y="401"/>
                  </a:moveTo>
                  <a:lnTo>
                    <a:pt x="2083" y="402"/>
                  </a:lnTo>
                  <a:lnTo>
                    <a:pt x="2066" y="406"/>
                  </a:lnTo>
                  <a:lnTo>
                    <a:pt x="2052" y="416"/>
                  </a:lnTo>
                  <a:lnTo>
                    <a:pt x="2040" y="428"/>
                  </a:lnTo>
                  <a:lnTo>
                    <a:pt x="2032" y="443"/>
                  </a:lnTo>
                  <a:lnTo>
                    <a:pt x="2028" y="461"/>
                  </a:lnTo>
                  <a:lnTo>
                    <a:pt x="1961" y="1195"/>
                  </a:lnTo>
                  <a:lnTo>
                    <a:pt x="1963" y="1213"/>
                  </a:lnTo>
                  <a:lnTo>
                    <a:pt x="1967" y="1229"/>
                  </a:lnTo>
                  <a:lnTo>
                    <a:pt x="1977" y="1244"/>
                  </a:lnTo>
                  <a:lnTo>
                    <a:pt x="1989" y="1255"/>
                  </a:lnTo>
                  <a:lnTo>
                    <a:pt x="2004" y="1264"/>
                  </a:lnTo>
                  <a:lnTo>
                    <a:pt x="2021" y="1267"/>
                  </a:lnTo>
                  <a:lnTo>
                    <a:pt x="2025" y="1268"/>
                  </a:lnTo>
                  <a:lnTo>
                    <a:pt x="2028" y="1268"/>
                  </a:lnTo>
                  <a:lnTo>
                    <a:pt x="2048" y="1265"/>
                  </a:lnTo>
                  <a:lnTo>
                    <a:pt x="2065" y="1256"/>
                  </a:lnTo>
                  <a:lnTo>
                    <a:pt x="2079" y="1243"/>
                  </a:lnTo>
                  <a:lnTo>
                    <a:pt x="2090" y="1227"/>
                  </a:lnTo>
                  <a:lnTo>
                    <a:pt x="2095" y="1207"/>
                  </a:lnTo>
                  <a:lnTo>
                    <a:pt x="2162" y="474"/>
                  </a:lnTo>
                  <a:lnTo>
                    <a:pt x="2161" y="455"/>
                  </a:lnTo>
                  <a:lnTo>
                    <a:pt x="2156" y="439"/>
                  </a:lnTo>
                  <a:lnTo>
                    <a:pt x="2146" y="425"/>
                  </a:lnTo>
                  <a:lnTo>
                    <a:pt x="2134" y="413"/>
                  </a:lnTo>
                  <a:lnTo>
                    <a:pt x="2119" y="404"/>
                  </a:lnTo>
                  <a:lnTo>
                    <a:pt x="2101" y="401"/>
                  </a:lnTo>
                  <a:close/>
                  <a:moveTo>
                    <a:pt x="1419" y="401"/>
                  </a:moveTo>
                  <a:lnTo>
                    <a:pt x="1401" y="404"/>
                  </a:lnTo>
                  <a:lnTo>
                    <a:pt x="1386" y="413"/>
                  </a:lnTo>
                  <a:lnTo>
                    <a:pt x="1373" y="425"/>
                  </a:lnTo>
                  <a:lnTo>
                    <a:pt x="1364" y="439"/>
                  </a:lnTo>
                  <a:lnTo>
                    <a:pt x="1359" y="455"/>
                  </a:lnTo>
                  <a:lnTo>
                    <a:pt x="1357" y="474"/>
                  </a:lnTo>
                  <a:lnTo>
                    <a:pt x="1425" y="1207"/>
                  </a:lnTo>
                  <a:lnTo>
                    <a:pt x="1430" y="1227"/>
                  </a:lnTo>
                  <a:lnTo>
                    <a:pt x="1439" y="1243"/>
                  </a:lnTo>
                  <a:lnTo>
                    <a:pt x="1454" y="1256"/>
                  </a:lnTo>
                  <a:lnTo>
                    <a:pt x="1471" y="1265"/>
                  </a:lnTo>
                  <a:lnTo>
                    <a:pt x="1492" y="1268"/>
                  </a:lnTo>
                  <a:lnTo>
                    <a:pt x="1494" y="1268"/>
                  </a:lnTo>
                  <a:lnTo>
                    <a:pt x="1497" y="1267"/>
                  </a:lnTo>
                  <a:lnTo>
                    <a:pt x="1515" y="1264"/>
                  </a:lnTo>
                  <a:lnTo>
                    <a:pt x="1530" y="1255"/>
                  </a:lnTo>
                  <a:lnTo>
                    <a:pt x="1543" y="1244"/>
                  </a:lnTo>
                  <a:lnTo>
                    <a:pt x="1552" y="1229"/>
                  </a:lnTo>
                  <a:lnTo>
                    <a:pt x="1557" y="1213"/>
                  </a:lnTo>
                  <a:lnTo>
                    <a:pt x="1558" y="1195"/>
                  </a:lnTo>
                  <a:lnTo>
                    <a:pt x="1492" y="461"/>
                  </a:lnTo>
                  <a:lnTo>
                    <a:pt x="1487" y="443"/>
                  </a:lnTo>
                  <a:lnTo>
                    <a:pt x="1479" y="428"/>
                  </a:lnTo>
                  <a:lnTo>
                    <a:pt x="1468" y="416"/>
                  </a:lnTo>
                  <a:lnTo>
                    <a:pt x="1454" y="406"/>
                  </a:lnTo>
                  <a:lnTo>
                    <a:pt x="1436" y="402"/>
                  </a:lnTo>
                  <a:lnTo>
                    <a:pt x="1419" y="401"/>
                  </a:lnTo>
                  <a:close/>
                  <a:moveTo>
                    <a:pt x="2699" y="401"/>
                  </a:moveTo>
                  <a:lnTo>
                    <a:pt x="2681" y="403"/>
                  </a:lnTo>
                  <a:lnTo>
                    <a:pt x="2665" y="410"/>
                  </a:lnTo>
                  <a:lnTo>
                    <a:pt x="2652" y="419"/>
                  </a:lnTo>
                  <a:lnTo>
                    <a:pt x="2641" y="434"/>
                  </a:lnTo>
                  <a:lnTo>
                    <a:pt x="2634" y="450"/>
                  </a:lnTo>
                  <a:lnTo>
                    <a:pt x="2432" y="1183"/>
                  </a:lnTo>
                  <a:lnTo>
                    <a:pt x="2430" y="1201"/>
                  </a:lnTo>
                  <a:lnTo>
                    <a:pt x="2432" y="1218"/>
                  </a:lnTo>
                  <a:lnTo>
                    <a:pt x="2439" y="1234"/>
                  </a:lnTo>
                  <a:lnTo>
                    <a:pt x="2450" y="1247"/>
                  </a:lnTo>
                  <a:lnTo>
                    <a:pt x="2463" y="1258"/>
                  </a:lnTo>
                  <a:lnTo>
                    <a:pt x="2479" y="1265"/>
                  </a:lnTo>
                  <a:lnTo>
                    <a:pt x="2498" y="1268"/>
                  </a:lnTo>
                  <a:lnTo>
                    <a:pt x="2515" y="1266"/>
                  </a:lnTo>
                  <a:lnTo>
                    <a:pt x="2530" y="1259"/>
                  </a:lnTo>
                  <a:lnTo>
                    <a:pt x="2545" y="1249"/>
                  </a:lnTo>
                  <a:lnTo>
                    <a:pt x="2554" y="1235"/>
                  </a:lnTo>
                  <a:lnTo>
                    <a:pt x="2562" y="1218"/>
                  </a:lnTo>
                  <a:lnTo>
                    <a:pt x="2763" y="485"/>
                  </a:lnTo>
                  <a:lnTo>
                    <a:pt x="2765" y="467"/>
                  </a:lnTo>
                  <a:lnTo>
                    <a:pt x="2763" y="450"/>
                  </a:lnTo>
                  <a:lnTo>
                    <a:pt x="2756" y="435"/>
                  </a:lnTo>
                  <a:lnTo>
                    <a:pt x="2747" y="420"/>
                  </a:lnTo>
                  <a:lnTo>
                    <a:pt x="2732" y="410"/>
                  </a:lnTo>
                  <a:lnTo>
                    <a:pt x="2716" y="403"/>
                  </a:lnTo>
                  <a:lnTo>
                    <a:pt x="2699" y="401"/>
                  </a:lnTo>
                  <a:close/>
                  <a:moveTo>
                    <a:pt x="821" y="400"/>
                  </a:moveTo>
                  <a:lnTo>
                    <a:pt x="803" y="403"/>
                  </a:lnTo>
                  <a:lnTo>
                    <a:pt x="786" y="410"/>
                  </a:lnTo>
                  <a:lnTo>
                    <a:pt x="773" y="420"/>
                  </a:lnTo>
                  <a:lnTo>
                    <a:pt x="762" y="435"/>
                  </a:lnTo>
                  <a:lnTo>
                    <a:pt x="756" y="450"/>
                  </a:lnTo>
                  <a:lnTo>
                    <a:pt x="753" y="467"/>
                  </a:lnTo>
                  <a:lnTo>
                    <a:pt x="757" y="485"/>
                  </a:lnTo>
                  <a:lnTo>
                    <a:pt x="958" y="1218"/>
                  </a:lnTo>
                  <a:lnTo>
                    <a:pt x="964" y="1235"/>
                  </a:lnTo>
                  <a:lnTo>
                    <a:pt x="975" y="1249"/>
                  </a:lnTo>
                  <a:lnTo>
                    <a:pt x="988" y="1259"/>
                  </a:lnTo>
                  <a:lnTo>
                    <a:pt x="1005" y="1266"/>
                  </a:lnTo>
                  <a:lnTo>
                    <a:pt x="1022" y="1268"/>
                  </a:lnTo>
                  <a:lnTo>
                    <a:pt x="1040" y="1266"/>
                  </a:lnTo>
                  <a:lnTo>
                    <a:pt x="1056" y="1258"/>
                  </a:lnTo>
                  <a:lnTo>
                    <a:pt x="1070" y="1247"/>
                  </a:lnTo>
                  <a:lnTo>
                    <a:pt x="1080" y="1234"/>
                  </a:lnTo>
                  <a:lnTo>
                    <a:pt x="1087" y="1218"/>
                  </a:lnTo>
                  <a:lnTo>
                    <a:pt x="1089" y="1201"/>
                  </a:lnTo>
                  <a:lnTo>
                    <a:pt x="1087" y="1183"/>
                  </a:lnTo>
                  <a:lnTo>
                    <a:pt x="886" y="450"/>
                  </a:lnTo>
                  <a:lnTo>
                    <a:pt x="879" y="432"/>
                  </a:lnTo>
                  <a:lnTo>
                    <a:pt x="868" y="419"/>
                  </a:lnTo>
                  <a:lnTo>
                    <a:pt x="854" y="409"/>
                  </a:lnTo>
                  <a:lnTo>
                    <a:pt x="839" y="403"/>
                  </a:lnTo>
                  <a:lnTo>
                    <a:pt x="821" y="400"/>
                  </a:lnTo>
                  <a:close/>
                  <a:moveTo>
                    <a:pt x="420" y="0"/>
                  </a:moveTo>
                  <a:lnTo>
                    <a:pt x="473" y="3"/>
                  </a:lnTo>
                  <a:lnTo>
                    <a:pt x="524" y="10"/>
                  </a:lnTo>
                  <a:lnTo>
                    <a:pt x="574" y="22"/>
                  </a:lnTo>
                  <a:lnTo>
                    <a:pt x="624" y="39"/>
                  </a:lnTo>
                  <a:lnTo>
                    <a:pt x="670" y="60"/>
                  </a:lnTo>
                  <a:lnTo>
                    <a:pt x="715" y="86"/>
                  </a:lnTo>
                  <a:lnTo>
                    <a:pt x="757" y="115"/>
                  </a:lnTo>
                  <a:lnTo>
                    <a:pt x="799" y="86"/>
                  </a:lnTo>
                  <a:lnTo>
                    <a:pt x="844" y="60"/>
                  </a:lnTo>
                  <a:lnTo>
                    <a:pt x="891" y="39"/>
                  </a:lnTo>
                  <a:lnTo>
                    <a:pt x="940" y="22"/>
                  </a:lnTo>
                  <a:lnTo>
                    <a:pt x="990" y="10"/>
                  </a:lnTo>
                  <a:lnTo>
                    <a:pt x="1042" y="3"/>
                  </a:lnTo>
                  <a:lnTo>
                    <a:pt x="1094" y="0"/>
                  </a:lnTo>
                  <a:lnTo>
                    <a:pt x="1147" y="3"/>
                  </a:lnTo>
                  <a:lnTo>
                    <a:pt x="1198" y="10"/>
                  </a:lnTo>
                  <a:lnTo>
                    <a:pt x="1248" y="22"/>
                  </a:lnTo>
                  <a:lnTo>
                    <a:pt x="1297" y="39"/>
                  </a:lnTo>
                  <a:lnTo>
                    <a:pt x="1344" y="60"/>
                  </a:lnTo>
                  <a:lnTo>
                    <a:pt x="1388" y="85"/>
                  </a:lnTo>
                  <a:lnTo>
                    <a:pt x="1431" y="115"/>
                  </a:lnTo>
                  <a:lnTo>
                    <a:pt x="1473" y="85"/>
                  </a:lnTo>
                  <a:lnTo>
                    <a:pt x="1517" y="60"/>
                  </a:lnTo>
                  <a:lnTo>
                    <a:pt x="1564" y="38"/>
                  </a:lnTo>
                  <a:lnTo>
                    <a:pt x="1612" y="22"/>
                  </a:lnTo>
                  <a:lnTo>
                    <a:pt x="1661" y="10"/>
                  </a:lnTo>
                  <a:lnTo>
                    <a:pt x="1712" y="2"/>
                  </a:lnTo>
                  <a:lnTo>
                    <a:pt x="1765" y="0"/>
                  </a:lnTo>
                  <a:lnTo>
                    <a:pt x="1817" y="2"/>
                  </a:lnTo>
                  <a:lnTo>
                    <a:pt x="1867" y="10"/>
                  </a:lnTo>
                  <a:lnTo>
                    <a:pt x="1918" y="22"/>
                  </a:lnTo>
                  <a:lnTo>
                    <a:pt x="1966" y="38"/>
                  </a:lnTo>
                  <a:lnTo>
                    <a:pt x="2012" y="60"/>
                  </a:lnTo>
                  <a:lnTo>
                    <a:pt x="2056" y="85"/>
                  </a:lnTo>
                  <a:lnTo>
                    <a:pt x="2098" y="115"/>
                  </a:lnTo>
                  <a:lnTo>
                    <a:pt x="2141" y="85"/>
                  </a:lnTo>
                  <a:lnTo>
                    <a:pt x="2184" y="60"/>
                  </a:lnTo>
                  <a:lnTo>
                    <a:pt x="2231" y="38"/>
                  </a:lnTo>
                  <a:lnTo>
                    <a:pt x="2279" y="22"/>
                  </a:lnTo>
                  <a:lnTo>
                    <a:pt x="2328" y="10"/>
                  </a:lnTo>
                  <a:lnTo>
                    <a:pt x="2380" y="2"/>
                  </a:lnTo>
                  <a:lnTo>
                    <a:pt x="2432" y="0"/>
                  </a:lnTo>
                  <a:lnTo>
                    <a:pt x="2485" y="3"/>
                  </a:lnTo>
                  <a:lnTo>
                    <a:pt x="2535" y="10"/>
                  </a:lnTo>
                  <a:lnTo>
                    <a:pt x="2585" y="22"/>
                  </a:lnTo>
                  <a:lnTo>
                    <a:pt x="2633" y="39"/>
                  </a:lnTo>
                  <a:lnTo>
                    <a:pt x="2679" y="60"/>
                  </a:lnTo>
                  <a:lnTo>
                    <a:pt x="2724" y="85"/>
                  </a:lnTo>
                  <a:lnTo>
                    <a:pt x="2765" y="115"/>
                  </a:lnTo>
                  <a:lnTo>
                    <a:pt x="2808" y="85"/>
                  </a:lnTo>
                  <a:lnTo>
                    <a:pt x="2853" y="60"/>
                  </a:lnTo>
                  <a:lnTo>
                    <a:pt x="2898" y="38"/>
                  </a:lnTo>
                  <a:lnTo>
                    <a:pt x="2948" y="22"/>
                  </a:lnTo>
                  <a:lnTo>
                    <a:pt x="2997" y="10"/>
                  </a:lnTo>
                  <a:lnTo>
                    <a:pt x="3048" y="2"/>
                  </a:lnTo>
                  <a:lnTo>
                    <a:pt x="3101" y="0"/>
                  </a:lnTo>
                  <a:lnTo>
                    <a:pt x="3154" y="3"/>
                  </a:lnTo>
                  <a:lnTo>
                    <a:pt x="3206" y="11"/>
                  </a:lnTo>
                  <a:lnTo>
                    <a:pt x="3258" y="23"/>
                  </a:lnTo>
                  <a:lnTo>
                    <a:pt x="3308" y="40"/>
                  </a:lnTo>
                  <a:lnTo>
                    <a:pt x="3355" y="63"/>
                  </a:lnTo>
                  <a:lnTo>
                    <a:pt x="3401" y="89"/>
                  </a:lnTo>
                  <a:lnTo>
                    <a:pt x="3443" y="121"/>
                  </a:lnTo>
                  <a:lnTo>
                    <a:pt x="3483" y="156"/>
                  </a:lnTo>
                  <a:lnTo>
                    <a:pt x="3519" y="191"/>
                  </a:lnTo>
                  <a:lnTo>
                    <a:pt x="2876" y="1368"/>
                  </a:lnTo>
                  <a:lnTo>
                    <a:pt x="2858" y="1404"/>
                  </a:lnTo>
                  <a:lnTo>
                    <a:pt x="2835" y="1437"/>
                  </a:lnTo>
                  <a:lnTo>
                    <a:pt x="2808" y="1465"/>
                  </a:lnTo>
                  <a:lnTo>
                    <a:pt x="2777" y="1489"/>
                  </a:lnTo>
                  <a:lnTo>
                    <a:pt x="2743" y="1508"/>
                  </a:lnTo>
                  <a:lnTo>
                    <a:pt x="2706" y="1522"/>
                  </a:lnTo>
                  <a:lnTo>
                    <a:pt x="2668" y="1531"/>
                  </a:lnTo>
                  <a:lnTo>
                    <a:pt x="2628" y="1534"/>
                  </a:lnTo>
                  <a:lnTo>
                    <a:pt x="891" y="1534"/>
                  </a:lnTo>
                  <a:lnTo>
                    <a:pt x="852" y="1531"/>
                  </a:lnTo>
                  <a:lnTo>
                    <a:pt x="812" y="1522"/>
                  </a:lnTo>
                  <a:lnTo>
                    <a:pt x="776" y="1508"/>
                  </a:lnTo>
                  <a:lnTo>
                    <a:pt x="743" y="1489"/>
                  </a:lnTo>
                  <a:lnTo>
                    <a:pt x="711" y="1465"/>
                  </a:lnTo>
                  <a:lnTo>
                    <a:pt x="685" y="1437"/>
                  </a:lnTo>
                  <a:lnTo>
                    <a:pt x="662" y="1404"/>
                  </a:lnTo>
                  <a:lnTo>
                    <a:pt x="643" y="1368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36" y="156"/>
                  </a:lnTo>
                  <a:lnTo>
                    <a:pt x="76" y="121"/>
                  </a:lnTo>
                  <a:lnTo>
                    <a:pt x="119" y="89"/>
                  </a:lnTo>
                  <a:lnTo>
                    <a:pt x="165" y="63"/>
                  </a:lnTo>
                  <a:lnTo>
                    <a:pt x="213" y="40"/>
                  </a:lnTo>
                  <a:lnTo>
                    <a:pt x="262" y="23"/>
                  </a:lnTo>
                  <a:lnTo>
                    <a:pt x="313" y="11"/>
                  </a:lnTo>
                  <a:lnTo>
                    <a:pt x="367" y="3"/>
                  </a:lnTo>
                  <a:lnTo>
                    <a:pt x="4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" name="Group 254"/>
          <p:cNvGrpSpPr/>
          <p:nvPr/>
        </p:nvGrpSpPr>
        <p:grpSpPr>
          <a:xfrm>
            <a:off x="9306845" y="3622444"/>
            <a:ext cx="509588" cy="546100"/>
            <a:chOff x="6300788" y="5010150"/>
            <a:chExt cx="509588" cy="546100"/>
          </a:xfrm>
          <a:solidFill>
            <a:srgbClr val="000000"/>
          </a:solidFill>
        </p:grpSpPr>
        <p:sp>
          <p:nvSpPr>
            <p:cNvPr id="47" name="Freeform 144"/>
            <p:cNvSpPr>
              <a:spLocks noEditPoints="1"/>
            </p:cNvSpPr>
            <p:nvPr/>
          </p:nvSpPr>
          <p:spPr bwMode="auto">
            <a:xfrm>
              <a:off x="6300788" y="5010150"/>
              <a:ext cx="214313" cy="227013"/>
            </a:xfrm>
            <a:custGeom>
              <a:avLst/>
              <a:gdLst>
                <a:gd name="T0" fmla="*/ 515 w 1351"/>
                <a:gd name="T1" fmla="*/ 513 h 1438"/>
                <a:gd name="T2" fmla="*/ 487 w 1351"/>
                <a:gd name="T3" fmla="*/ 550 h 1438"/>
                <a:gd name="T4" fmla="*/ 492 w 1351"/>
                <a:gd name="T5" fmla="*/ 596 h 1438"/>
                <a:gd name="T6" fmla="*/ 557 w 1351"/>
                <a:gd name="T7" fmla="*/ 652 h 1438"/>
                <a:gd name="T8" fmla="*/ 651 w 1351"/>
                <a:gd name="T9" fmla="*/ 683 h 1438"/>
                <a:gd name="T10" fmla="*/ 749 w 1351"/>
                <a:gd name="T11" fmla="*/ 677 h 1438"/>
                <a:gd name="T12" fmla="*/ 839 w 1351"/>
                <a:gd name="T13" fmla="*/ 633 h 1438"/>
                <a:gd name="T14" fmla="*/ 881 w 1351"/>
                <a:gd name="T15" fmla="*/ 582 h 1438"/>
                <a:gd name="T16" fmla="*/ 876 w 1351"/>
                <a:gd name="T17" fmla="*/ 536 h 1438"/>
                <a:gd name="T18" fmla="*/ 838 w 1351"/>
                <a:gd name="T19" fmla="*/ 506 h 1438"/>
                <a:gd name="T20" fmla="*/ 793 w 1351"/>
                <a:gd name="T21" fmla="*/ 513 h 1438"/>
                <a:gd name="T22" fmla="*/ 735 w 1351"/>
                <a:gd name="T23" fmla="*/ 552 h 1438"/>
                <a:gd name="T24" fmla="*/ 658 w 1351"/>
                <a:gd name="T25" fmla="*/ 560 h 1438"/>
                <a:gd name="T26" fmla="*/ 589 w 1351"/>
                <a:gd name="T27" fmla="*/ 523 h 1438"/>
                <a:gd name="T28" fmla="*/ 545 w 1351"/>
                <a:gd name="T29" fmla="*/ 504 h 1438"/>
                <a:gd name="T30" fmla="*/ 305 w 1351"/>
                <a:gd name="T31" fmla="*/ 8 h 1438"/>
                <a:gd name="T32" fmla="*/ 461 w 1351"/>
                <a:gd name="T33" fmla="*/ 55 h 1438"/>
                <a:gd name="T34" fmla="*/ 581 w 1351"/>
                <a:gd name="T35" fmla="*/ 138 h 1438"/>
                <a:gd name="T36" fmla="*/ 654 w 1351"/>
                <a:gd name="T37" fmla="*/ 229 h 1438"/>
                <a:gd name="T38" fmla="*/ 731 w 1351"/>
                <a:gd name="T39" fmla="*/ 257 h 1438"/>
                <a:gd name="T40" fmla="*/ 893 w 1351"/>
                <a:gd name="T41" fmla="*/ 280 h 1438"/>
                <a:gd name="T42" fmla="*/ 1047 w 1351"/>
                <a:gd name="T43" fmla="*/ 347 h 1438"/>
                <a:gd name="T44" fmla="*/ 1185 w 1351"/>
                <a:gd name="T45" fmla="*/ 455 h 1438"/>
                <a:gd name="T46" fmla="*/ 1285 w 1351"/>
                <a:gd name="T47" fmla="*/ 592 h 1438"/>
                <a:gd name="T48" fmla="*/ 1340 w 1351"/>
                <a:gd name="T49" fmla="*/ 749 h 1438"/>
                <a:gd name="T50" fmla="*/ 1349 w 1351"/>
                <a:gd name="T51" fmla="*/ 920 h 1438"/>
                <a:gd name="T52" fmla="*/ 1309 w 1351"/>
                <a:gd name="T53" fmla="*/ 1084 h 1438"/>
                <a:gd name="T54" fmla="*/ 1222 w 1351"/>
                <a:gd name="T55" fmla="*/ 1228 h 1438"/>
                <a:gd name="T56" fmla="*/ 1097 w 1351"/>
                <a:gd name="T57" fmla="*/ 1342 h 1438"/>
                <a:gd name="T58" fmla="*/ 947 w 1351"/>
                <a:gd name="T59" fmla="*/ 1414 h 1438"/>
                <a:gd name="T60" fmla="*/ 781 w 1351"/>
                <a:gd name="T61" fmla="*/ 1438 h 1438"/>
                <a:gd name="T62" fmla="*/ 614 w 1351"/>
                <a:gd name="T63" fmla="*/ 1414 h 1438"/>
                <a:gd name="T64" fmla="*/ 464 w 1351"/>
                <a:gd name="T65" fmla="*/ 1342 h 1438"/>
                <a:gd name="T66" fmla="*/ 338 w 1351"/>
                <a:gd name="T67" fmla="*/ 1226 h 1438"/>
                <a:gd name="T68" fmla="*/ 245 w 1351"/>
                <a:gd name="T69" fmla="*/ 1084 h 1438"/>
                <a:gd name="T70" fmla="*/ 193 w 1351"/>
                <a:gd name="T71" fmla="*/ 930 h 1438"/>
                <a:gd name="T72" fmla="*/ 184 w 1351"/>
                <a:gd name="T73" fmla="*/ 774 h 1438"/>
                <a:gd name="T74" fmla="*/ 215 w 1351"/>
                <a:gd name="T75" fmla="*/ 625 h 1438"/>
                <a:gd name="T76" fmla="*/ 288 w 1351"/>
                <a:gd name="T77" fmla="*/ 493 h 1438"/>
                <a:gd name="T78" fmla="*/ 416 w 1351"/>
                <a:gd name="T79" fmla="*/ 365 h 1438"/>
                <a:gd name="T80" fmla="*/ 547 w 1351"/>
                <a:gd name="T81" fmla="*/ 289 h 1438"/>
                <a:gd name="T82" fmla="*/ 473 w 1351"/>
                <a:gd name="T83" fmla="*/ 204 h 1438"/>
                <a:gd name="T84" fmla="*/ 349 w 1351"/>
                <a:gd name="T85" fmla="*/ 142 h 1438"/>
                <a:gd name="T86" fmla="*/ 192 w 1351"/>
                <a:gd name="T87" fmla="*/ 122 h 1438"/>
                <a:gd name="T88" fmla="*/ 53 w 1351"/>
                <a:gd name="T89" fmla="*/ 133 h 1438"/>
                <a:gd name="T90" fmla="*/ 13 w 1351"/>
                <a:gd name="T91" fmla="*/ 112 h 1438"/>
                <a:gd name="T92" fmla="*/ 0 w 1351"/>
                <a:gd name="T93" fmla="*/ 66 h 1438"/>
                <a:gd name="T94" fmla="*/ 22 w 1351"/>
                <a:gd name="T95" fmla="*/ 25 h 1438"/>
                <a:gd name="T96" fmla="*/ 119 w 1351"/>
                <a:gd name="T97" fmla="*/ 4 h 1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51" h="1438">
                  <a:moveTo>
                    <a:pt x="545" y="504"/>
                  </a:moveTo>
                  <a:lnTo>
                    <a:pt x="530" y="506"/>
                  </a:lnTo>
                  <a:lnTo>
                    <a:pt x="515" y="513"/>
                  </a:lnTo>
                  <a:lnTo>
                    <a:pt x="502" y="523"/>
                  </a:lnTo>
                  <a:lnTo>
                    <a:pt x="492" y="536"/>
                  </a:lnTo>
                  <a:lnTo>
                    <a:pt x="487" y="550"/>
                  </a:lnTo>
                  <a:lnTo>
                    <a:pt x="485" y="566"/>
                  </a:lnTo>
                  <a:lnTo>
                    <a:pt x="487" y="582"/>
                  </a:lnTo>
                  <a:lnTo>
                    <a:pt x="492" y="596"/>
                  </a:lnTo>
                  <a:lnTo>
                    <a:pt x="502" y="609"/>
                  </a:lnTo>
                  <a:lnTo>
                    <a:pt x="529" y="633"/>
                  </a:lnTo>
                  <a:lnTo>
                    <a:pt x="557" y="652"/>
                  </a:lnTo>
                  <a:lnTo>
                    <a:pt x="587" y="667"/>
                  </a:lnTo>
                  <a:lnTo>
                    <a:pt x="619" y="677"/>
                  </a:lnTo>
                  <a:lnTo>
                    <a:pt x="651" y="683"/>
                  </a:lnTo>
                  <a:lnTo>
                    <a:pt x="685" y="685"/>
                  </a:lnTo>
                  <a:lnTo>
                    <a:pt x="717" y="683"/>
                  </a:lnTo>
                  <a:lnTo>
                    <a:pt x="749" y="677"/>
                  </a:lnTo>
                  <a:lnTo>
                    <a:pt x="781" y="667"/>
                  </a:lnTo>
                  <a:lnTo>
                    <a:pt x="811" y="652"/>
                  </a:lnTo>
                  <a:lnTo>
                    <a:pt x="839" y="633"/>
                  </a:lnTo>
                  <a:lnTo>
                    <a:pt x="865" y="609"/>
                  </a:lnTo>
                  <a:lnTo>
                    <a:pt x="876" y="596"/>
                  </a:lnTo>
                  <a:lnTo>
                    <a:pt x="881" y="582"/>
                  </a:lnTo>
                  <a:lnTo>
                    <a:pt x="883" y="566"/>
                  </a:lnTo>
                  <a:lnTo>
                    <a:pt x="881" y="550"/>
                  </a:lnTo>
                  <a:lnTo>
                    <a:pt x="876" y="536"/>
                  </a:lnTo>
                  <a:lnTo>
                    <a:pt x="865" y="523"/>
                  </a:lnTo>
                  <a:lnTo>
                    <a:pt x="852" y="513"/>
                  </a:lnTo>
                  <a:lnTo>
                    <a:pt x="838" y="506"/>
                  </a:lnTo>
                  <a:lnTo>
                    <a:pt x="823" y="504"/>
                  </a:lnTo>
                  <a:lnTo>
                    <a:pt x="808" y="506"/>
                  </a:lnTo>
                  <a:lnTo>
                    <a:pt x="793" y="513"/>
                  </a:lnTo>
                  <a:lnTo>
                    <a:pt x="780" y="523"/>
                  </a:lnTo>
                  <a:lnTo>
                    <a:pt x="758" y="540"/>
                  </a:lnTo>
                  <a:lnTo>
                    <a:pt x="735" y="552"/>
                  </a:lnTo>
                  <a:lnTo>
                    <a:pt x="709" y="560"/>
                  </a:lnTo>
                  <a:lnTo>
                    <a:pt x="684" y="563"/>
                  </a:lnTo>
                  <a:lnTo>
                    <a:pt x="658" y="560"/>
                  </a:lnTo>
                  <a:lnTo>
                    <a:pt x="633" y="552"/>
                  </a:lnTo>
                  <a:lnTo>
                    <a:pt x="609" y="540"/>
                  </a:lnTo>
                  <a:lnTo>
                    <a:pt x="589" y="523"/>
                  </a:lnTo>
                  <a:lnTo>
                    <a:pt x="576" y="513"/>
                  </a:lnTo>
                  <a:lnTo>
                    <a:pt x="560" y="506"/>
                  </a:lnTo>
                  <a:lnTo>
                    <a:pt x="545" y="504"/>
                  </a:lnTo>
                  <a:close/>
                  <a:moveTo>
                    <a:pt x="184" y="0"/>
                  </a:moveTo>
                  <a:lnTo>
                    <a:pt x="246" y="1"/>
                  </a:lnTo>
                  <a:lnTo>
                    <a:pt x="305" y="8"/>
                  </a:lnTo>
                  <a:lnTo>
                    <a:pt x="360" y="19"/>
                  </a:lnTo>
                  <a:lnTo>
                    <a:pt x="412" y="34"/>
                  </a:lnTo>
                  <a:lnTo>
                    <a:pt x="461" y="55"/>
                  </a:lnTo>
                  <a:lnTo>
                    <a:pt x="506" y="80"/>
                  </a:lnTo>
                  <a:lnTo>
                    <a:pt x="549" y="109"/>
                  </a:lnTo>
                  <a:lnTo>
                    <a:pt x="581" y="138"/>
                  </a:lnTo>
                  <a:lnTo>
                    <a:pt x="609" y="167"/>
                  </a:lnTo>
                  <a:lnTo>
                    <a:pt x="634" y="198"/>
                  </a:lnTo>
                  <a:lnTo>
                    <a:pt x="654" y="229"/>
                  </a:lnTo>
                  <a:lnTo>
                    <a:pt x="672" y="260"/>
                  </a:lnTo>
                  <a:lnTo>
                    <a:pt x="701" y="258"/>
                  </a:lnTo>
                  <a:lnTo>
                    <a:pt x="731" y="257"/>
                  </a:lnTo>
                  <a:lnTo>
                    <a:pt x="785" y="259"/>
                  </a:lnTo>
                  <a:lnTo>
                    <a:pt x="839" y="266"/>
                  </a:lnTo>
                  <a:lnTo>
                    <a:pt x="893" y="280"/>
                  </a:lnTo>
                  <a:lnTo>
                    <a:pt x="946" y="298"/>
                  </a:lnTo>
                  <a:lnTo>
                    <a:pt x="998" y="320"/>
                  </a:lnTo>
                  <a:lnTo>
                    <a:pt x="1047" y="347"/>
                  </a:lnTo>
                  <a:lnTo>
                    <a:pt x="1096" y="379"/>
                  </a:lnTo>
                  <a:lnTo>
                    <a:pt x="1141" y="415"/>
                  </a:lnTo>
                  <a:lnTo>
                    <a:pt x="1185" y="455"/>
                  </a:lnTo>
                  <a:lnTo>
                    <a:pt x="1222" y="498"/>
                  </a:lnTo>
                  <a:lnTo>
                    <a:pt x="1256" y="542"/>
                  </a:lnTo>
                  <a:lnTo>
                    <a:pt x="1285" y="592"/>
                  </a:lnTo>
                  <a:lnTo>
                    <a:pt x="1309" y="642"/>
                  </a:lnTo>
                  <a:lnTo>
                    <a:pt x="1327" y="694"/>
                  </a:lnTo>
                  <a:lnTo>
                    <a:pt x="1340" y="749"/>
                  </a:lnTo>
                  <a:lnTo>
                    <a:pt x="1349" y="805"/>
                  </a:lnTo>
                  <a:lnTo>
                    <a:pt x="1351" y="862"/>
                  </a:lnTo>
                  <a:lnTo>
                    <a:pt x="1349" y="920"/>
                  </a:lnTo>
                  <a:lnTo>
                    <a:pt x="1340" y="976"/>
                  </a:lnTo>
                  <a:lnTo>
                    <a:pt x="1327" y="1030"/>
                  </a:lnTo>
                  <a:lnTo>
                    <a:pt x="1309" y="1084"/>
                  </a:lnTo>
                  <a:lnTo>
                    <a:pt x="1285" y="1134"/>
                  </a:lnTo>
                  <a:lnTo>
                    <a:pt x="1256" y="1182"/>
                  </a:lnTo>
                  <a:lnTo>
                    <a:pt x="1222" y="1228"/>
                  </a:lnTo>
                  <a:lnTo>
                    <a:pt x="1185" y="1270"/>
                  </a:lnTo>
                  <a:lnTo>
                    <a:pt x="1142" y="1308"/>
                  </a:lnTo>
                  <a:lnTo>
                    <a:pt x="1097" y="1342"/>
                  </a:lnTo>
                  <a:lnTo>
                    <a:pt x="1050" y="1372"/>
                  </a:lnTo>
                  <a:lnTo>
                    <a:pt x="1000" y="1396"/>
                  </a:lnTo>
                  <a:lnTo>
                    <a:pt x="947" y="1414"/>
                  </a:lnTo>
                  <a:lnTo>
                    <a:pt x="893" y="1427"/>
                  </a:lnTo>
                  <a:lnTo>
                    <a:pt x="838" y="1436"/>
                  </a:lnTo>
                  <a:lnTo>
                    <a:pt x="781" y="1438"/>
                  </a:lnTo>
                  <a:lnTo>
                    <a:pt x="725" y="1436"/>
                  </a:lnTo>
                  <a:lnTo>
                    <a:pt x="668" y="1427"/>
                  </a:lnTo>
                  <a:lnTo>
                    <a:pt x="614" y="1414"/>
                  </a:lnTo>
                  <a:lnTo>
                    <a:pt x="563" y="1396"/>
                  </a:lnTo>
                  <a:lnTo>
                    <a:pt x="513" y="1372"/>
                  </a:lnTo>
                  <a:lnTo>
                    <a:pt x="464" y="1342"/>
                  </a:lnTo>
                  <a:lnTo>
                    <a:pt x="420" y="1308"/>
                  </a:lnTo>
                  <a:lnTo>
                    <a:pt x="378" y="1270"/>
                  </a:lnTo>
                  <a:lnTo>
                    <a:pt x="338" y="1226"/>
                  </a:lnTo>
                  <a:lnTo>
                    <a:pt x="302" y="1181"/>
                  </a:lnTo>
                  <a:lnTo>
                    <a:pt x="272" y="1133"/>
                  </a:lnTo>
                  <a:lnTo>
                    <a:pt x="245" y="1084"/>
                  </a:lnTo>
                  <a:lnTo>
                    <a:pt x="224" y="1032"/>
                  </a:lnTo>
                  <a:lnTo>
                    <a:pt x="206" y="981"/>
                  </a:lnTo>
                  <a:lnTo>
                    <a:pt x="193" y="930"/>
                  </a:lnTo>
                  <a:lnTo>
                    <a:pt x="186" y="877"/>
                  </a:lnTo>
                  <a:lnTo>
                    <a:pt x="182" y="825"/>
                  </a:lnTo>
                  <a:lnTo>
                    <a:pt x="184" y="774"/>
                  </a:lnTo>
                  <a:lnTo>
                    <a:pt x="189" y="722"/>
                  </a:lnTo>
                  <a:lnTo>
                    <a:pt x="200" y="673"/>
                  </a:lnTo>
                  <a:lnTo>
                    <a:pt x="215" y="625"/>
                  </a:lnTo>
                  <a:lnTo>
                    <a:pt x="234" y="578"/>
                  </a:lnTo>
                  <a:lnTo>
                    <a:pt x="259" y="535"/>
                  </a:lnTo>
                  <a:lnTo>
                    <a:pt x="288" y="493"/>
                  </a:lnTo>
                  <a:lnTo>
                    <a:pt x="323" y="455"/>
                  </a:lnTo>
                  <a:lnTo>
                    <a:pt x="378" y="398"/>
                  </a:lnTo>
                  <a:lnTo>
                    <a:pt x="416" y="365"/>
                  </a:lnTo>
                  <a:lnTo>
                    <a:pt x="457" y="335"/>
                  </a:lnTo>
                  <a:lnTo>
                    <a:pt x="501" y="310"/>
                  </a:lnTo>
                  <a:lnTo>
                    <a:pt x="547" y="289"/>
                  </a:lnTo>
                  <a:lnTo>
                    <a:pt x="527" y="260"/>
                  </a:lnTo>
                  <a:lnTo>
                    <a:pt x="502" y="232"/>
                  </a:lnTo>
                  <a:lnTo>
                    <a:pt x="473" y="204"/>
                  </a:lnTo>
                  <a:lnTo>
                    <a:pt x="435" y="179"/>
                  </a:lnTo>
                  <a:lnTo>
                    <a:pt x="394" y="158"/>
                  </a:lnTo>
                  <a:lnTo>
                    <a:pt x="349" y="142"/>
                  </a:lnTo>
                  <a:lnTo>
                    <a:pt x="300" y="131"/>
                  </a:lnTo>
                  <a:lnTo>
                    <a:pt x="248" y="125"/>
                  </a:lnTo>
                  <a:lnTo>
                    <a:pt x="192" y="122"/>
                  </a:lnTo>
                  <a:lnTo>
                    <a:pt x="133" y="126"/>
                  </a:lnTo>
                  <a:lnTo>
                    <a:pt x="69" y="133"/>
                  </a:lnTo>
                  <a:lnTo>
                    <a:pt x="53" y="133"/>
                  </a:lnTo>
                  <a:lnTo>
                    <a:pt x="38" y="130"/>
                  </a:lnTo>
                  <a:lnTo>
                    <a:pt x="24" y="122"/>
                  </a:lnTo>
                  <a:lnTo>
                    <a:pt x="13" y="112"/>
                  </a:lnTo>
                  <a:lnTo>
                    <a:pt x="4" y="97"/>
                  </a:lnTo>
                  <a:lnTo>
                    <a:pt x="0" y="82"/>
                  </a:lnTo>
                  <a:lnTo>
                    <a:pt x="0" y="66"/>
                  </a:lnTo>
                  <a:lnTo>
                    <a:pt x="3" y="50"/>
                  </a:lnTo>
                  <a:lnTo>
                    <a:pt x="11" y="36"/>
                  </a:lnTo>
                  <a:lnTo>
                    <a:pt x="22" y="25"/>
                  </a:lnTo>
                  <a:lnTo>
                    <a:pt x="36" y="17"/>
                  </a:lnTo>
                  <a:lnTo>
                    <a:pt x="51" y="12"/>
                  </a:lnTo>
                  <a:lnTo>
                    <a:pt x="119" y="4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45"/>
            <p:cNvSpPr>
              <a:spLocks noEditPoints="1"/>
            </p:cNvSpPr>
            <p:nvPr/>
          </p:nvSpPr>
          <p:spPr bwMode="auto">
            <a:xfrm>
              <a:off x="6329363" y="5016500"/>
              <a:ext cx="481013" cy="331788"/>
            </a:xfrm>
            <a:custGeom>
              <a:avLst/>
              <a:gdLst>
                <a:gd name="T0" fmla="*/ 1280 w 3025"/>
                <a:gd name="T1" fmla="*/ 1748 h 2085"/>
                <a:gd name="T2" fmla="*/ 1095 w 3025"/>
                <a:gd name="T3" fmla="*/ 1772 h 2085"/>
                <a:gd name="T4" fmla="*/ 1144 w 3025"/>
                <a:gd name="T5" fmla="*/ 1857 h 2085"/>
                <a:gd name="T6" fmla="*/ 1915 w 3025"/>
                <a:gd name="T7" fmla="*/ 1853 h 2085"/>
                <a:gd name="T8" fmla="*/ 1962 w 3025"/>
                <a:gd name="T9" fmla="*/ 1765 h 2085"/>
                <a:gd name="T10" fmla="*/ 424 w 3025"/>
                <a:gd name="T11" fmla="*/ 1533 h 2085"/>
                <a:gd name="T12" fmla="*/ 384 w 3025"/>
                <a:gd name="T13" fmla="*/ 1610 h 2085"/>
                <a:gd name="T14" fmla="*/ 607 w 3025"/>
                <a:gd name="T15" fmla="*/ 1732 h 2085"/>
                <a:gd name="T16" fmla="*/ 677 w 3025"/>
                <a:gd name="T17" fmla="*/ 1709 h 2085"/>
                <a:gd name="T18" fmla="*/ 663 w 3025"/>
                <a:gd name="T19" fmla="*/ 1625 h 2085"/>
                <a:gd name="T20" fmla="*/ 439 w 3025"/>
                <a:gd name="T21" fmla="*/ 1531 h 2085"/>
                <a:gd name="T22" fmla="*/ 2373 w 3025"/>
                <a:gd name="T23" fmla="*/ 1620 h 2085"/>
                <a:gd name="T24" fmla="*/ 2186 w 3025"/>
                <a:gd name="T25" fmla="*/ 1709 h 2085"/>
                <a:gd name="T26" fmla="*/ 2229 w 3025"/>
                <a:gd name="T27" fmla="*/ 1784 h 2085"/>
                <a:gd name="T28" fmla="*/ 2486 w 3025"/>
                <a:gd name="T29" fmla="*/ 1708 h 2085"/>
                <a:gd name="T30" fmla="*/ 2650 w 3025"/>
                <a:gd name="T31" fmla="*/ 1594 h 2085"/>
                <a:gd name="T32" fmla="*/ 2592 w 3025"/>
                <a:gd name="T33" fmla="*/ 1530 h 2085"/>
                <a:gd name="T34" fmla="*/ 1840 w 3025"/>
                <a:gd name="T35" fmla="*/ 1046 h 2085"/>
                <a:gd name="T36" fmla="*/ 1479 w 3025"/>
                <a:gd name="T37" fmla="*/ 1089 h 2085"/>
                <a:gd name="T38" fmla="*/ 1508 w 3025"/>
                <a:gd name="T39" fmla="*/ 1184 h 2085"/>
                <a:gd name="T40" fmla="*/ 2061 w 3025"/>
                <a:gd name="T41" fmla="*/ 1136 h 2085"/>
                <a:gd name="T42" fmla="*/ 2292 w 3025"/>
                <a:gd name="T43" fmla="*/ 1044 h 2085"/>
                <a:gd name="T44" fmla="*/ 2246 w 3025"/>
                <a:gd name="T45" fmla="*/ 970 h 2085"/>
                <a:gd name="T46" fmla="*/ 1932 w 3025"/>
                <a:gd name="T47" fmla="*/ 34 h 2085"/>
                <a:gd name="T48" fmla="*/ 2229 w 3025"/>
                <a:gd name="T49" fmla="*/ 239 h 2085"/>
                <a:gd name="T50" fmla="*/ 2393 w 3025"/>
                <a:gd name="T51" fmla="*/ 552 h 2085"/>
                <a:gd name="T52" fmla="*/ 2454 w 3025"/>
                <a:gd name="T53" fmla="*/ 838 h 2085"/>
                <a:gd name="T54" fmla="*/ 2636 w 3025"/>
                <a:gd name="T55" fmla="*/ 1055 h 2085"/>
                <a:gd name="T56" fmla="*/ 2808 w 3025"/>
                <a:gd name="T57" fmla="*/ 1353 h 2085"/>
                <a:gd name="T58" fmla="*/ 2938 w 3025"/>
                <a:gd name="T59" fmla="*/ 1615 h 2085"/>
                <a:gd name="T60" fmla="*/ 3024 w 3025"/>
                <a:gd name="T61" fmla="*/ 1874 h 2085"/>
                <a:gd name="T62" fmla="*/ 2823 w 3025"/>
                <a:gd name="T63" fmla="*/ 1793 h 2085"/>
                <a:gd name="T64" fmla="*/ 2521 w 3025"/>
                <a:gd name="T65" fmla="*/ 1860 h 2085"/>
                <a:gd name="T66" fmla="*/ 2253 w 3025"/>
                <a:gd name="T67" fmla="*/ 1954 h 2085"/>
                <a:gd name="T68" fmla="*/ 1952 w 3025"/>
                <a:gd name="T69" fmla="*/ 2000 h 2085"/>
                <a:gd name="T70" fmla="*/ 1643 w 3025"/>
                <a:gd name="T71" fmla="*/ 2028 h 2085"/>
                <a:gd name="T72" fmla="*/ 1312 w 3025"/>
                <a:gd name="T73" fmla="*/ 2061 h 2085"/>
                <a:gd name="T74" fmla="*/ 1006 w 3025"/>
                <a:gd name="T75" fmla="*/ 1965 h 2085"/>
                <a:gd name="T76" fmla="*/ 712 w 3025"/>
                <a:gd name="T77" fmla="*/ 1978 h 2085"/>
                <a:gd name="T78" fmla="*/ 436 w 3025"/>
                <a:gd name="T79" fmla="*/ 1818 h 2085"/>
                <a:gd name="T80" fmla="*/ 148 w 3025"/>
                <a:gd name="T81" fmla="*/ 1811 h 2085"/>
                <a:gd name="T82" fmla="*/ 0 w 3025"/>
                <a:gd name="T83" fmla="*/ 1871 h 2085"/>
                <a:gd name="T84" fmla="*/ 126 w 3025"/>
                <a:gd name="T85" fmla="*/ 1567 h 2085"/>
                <a:gd name="T86" fmla="*/ 214 w 3025"/>
                <a:gd name="T87" fmla="*/ 1394 h 2085"/>
                <a:gd name="T88" fmla="*/ 541 w 3025"/>
                <a:gd name="T89" fmla="*/ 1511 h 2085"/>
                <a:gd name="T90" fmla="*/ 892 w 3025"/>
                <a:gd name="T91" fmla="*/ 1448 h 2085"/>
                <a:gd name="T92" fmla="*/ 1168 w 3025"/>
                <a:gd name="T93" fmla="*/ 1214 h 2085"/>
                <a:gd name="T94" fmla="*/ 1289 w 3025"/>
                <a:gd name="T95" fmla="*/ 876 h 2085"/>
                <a:gd name="T96" fmla="*/ 1223 w 3025"/>
                <a:gd name="T97" fmla="*/ 510 h 2085"/>
                <a:gd name="T98" fmla="*/ 1567 w 3025"/>
                <a:gd name="T99" fmla="*/ 420 h 2085"/>
                <a:gd name="T100" fmla="*/ 1643 w 3025"/>
                <a:gd name="T101" fmla="*/ 341 h 2085"/>
                <a:gd name="T102" fmla="*/ 1606 w 3025"/>
                <a:gd name="T103" fmla="*/ 185 h 2085"/>
                <a:gd name="T104" fmla="*/ 1554 w 3025"/>
                <a:gd name="T105" fmla="*/ 69 h 2085"/>
                <a:gd name="T106" fmla="*/ 1609 w 3025"/>
                <a:gd name="T107" fmla="*/ 5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5" h="2085">
                  <a:moveTo>
                    <a:pt x="1900" y="1732"/>
                  </a:moveTo>
                  <a:lnTo>
                    <a:pt x="1776" y="1745"/>
                  </a:lnTo>
                  <a:lnTo>
                    <a:pt x="1651" y="1753"/>
                  </a:lnTo>
                  <a:lnTo>
                    <a:pt x="1527" y="1757"/>
                  </a:lnTo>
                  <a:lnTo>
                    <a:pt x="1403" y="1754"/>
                  </a:lnTo>
                  <a:lnTo>
                    <a:pt x="1280" y="1748"/>
                  </a:lnTo>
                  <a:lnTo>
                    <a:pt x="1158" y="1735"/>
                  </a:lnTo>
                  <a:lnTo>
                    <a:pt x="1142" y="1735"/>
                  </a:lnTo>
                  <a:lnTo>
                    <a:pt x="1127" y="1739"/>
                  </a:lnTo>
                  <a:lnTo>
                    <a:pt x="1114" y="1748"/>
                  </a:lnTo>
                  <a:lnTo>
                    <a:pt x="1103" y="1759"/>
                  </a:lnTo>
                  <a:lnTo>
                    <a:pt x="1095" y="1772"/>
                  </a:lnTo>
                  <a:lnTo>
                    <a:pt x="1091" y="1788"/>
                  </a:lnTo>
                  <a:lnTo>
                    <a:pt x="1091" y="1808"/>
                  </a:lnTo>
                  <a:lnTo>
                    <a:pt x="1098" y="1825"/>
                  </a:lnTo>
                  <a:lnTo>
                    <a:pt x="1109" y="1841"/>
                  </a:lnTo>
                  <a:lnTo>
                    <a:pt x="1125" y="1852"/>
                  </a:lnTo>
                  <a:lnTo>
                    <a:pt x="1144" y="1857"/>
                  </a:lnTo>
                  <a:lnTo>
                    <a:pt x="1266" y="1869"/>
                  </a:lnTo>
                  <a:lnTo>
                    <a:pt x="1389" y="1877"/>
                  </a:lnTo>
                  <a:lnTo>
                    <a:pt x="1512" y="1879"/>
                  </a:lnTo>
                  <a:lnTo>
                    <a:pt x="1646" y="1877"/>
                  </a:lnTo>
                  <a:lnTo>
                    <a:pt x="1781" y="1868"/>
                  </a:lnTo>
                  <a:lnTo>
                    <a:pt x="1915" y="1853"/>
                  </a:lnTo>
                  <a:lnTo>
                    <a:pt x="1933" y="1847"/>
                  </a:lnTo>
                  <a:lnTo>
                    <a:pt x="1950" y="1836"/>
                  </a:lnTo>
                  <a:lnTo>
                    <a:pt x="1960" y="1821"/>
                  </a:lnTo>
                  <a:lnTo>
                    <a:pt x="1967" y="1804"/>
                  </a:lnTo>
                  <a:lnTo>
                    <a:pt x="1968" y="1784"/>
                  </a:lnTo>
                  <a:lnTo>
                    <a:pt x="1962" y="1765"/>
                  </a:lnTo>
                  <a:lnTo>
                    <a:pt x="1952" y="1750"/>
                  </a:lnTo>
                  <a:lnTo>
                    <a:pt x="1937" y="1738"/>
                  </a:lnTo>
                  <a:lnTo>
                    <a:pt x="1919" y="1732"/>
                  </a:lnTo>
                  <a:lnTo>
                    <a:pt x="1900" y="1732"/>
                  </a:lnTo>
                  <a:close/>
                  <a:moveTo>
                    <a:pt x="439" y="1531"/>
                  </a:moveTo>
                  <a:lnTo>
                    <a:pt x="424" y="1533"/>
                  </a:lnTo>
                  <a:lnTo>
                    <a:pt x="410" y="1540"/>
                  </a:lnTo>
                  <a:lnTo>
                    <a:pt x="398" y="1549"/>
                  </a:lnTo>
                  <a:lnTo>
                    <a:pt x="388" y="1564"/>
                  </a:lnTo>
                  <a:lnTo>
                    <a:pt x="383" y="1579"/>
                  </a:lnTo>
                  <a:lnTo>
                    <a:pt x="382" y="1594"/>
                  </a:lnTo>
                  <a:lnTo>
                    <a:pt x="384" y="1610"/>
                  </a:lnTo>
                  <a:lnTo>
                    <a:pt x="390" y="1625"/>
                  </a:lnTo>
                  <a:lnTo>
                    <a:pt x="401" y="1637"/>
                  </a:lnTo>
                  <a:lnTo>
                    <a:pt x="414" y="1646"/>
                  </a:lnTo>
                  <a:lnTo>
                    <a:pt x="476" y="1677"/>
                  </a:lnTo>
                  <a:lnTo>
                    <a:pt x="540" y="1705"/>
                  </a:lnTo>
                  <a:lnTo>
                    <a:pt x="607" y="1732"/>
                  </a:lnTo>
                  <a:lnTo>
                    <a:pt x="617" y="1735"/>
                  </a:lnTo>
                  <a:lnTo>
                    <a:pt x="628" y="1735"/>
                  </a:lnTo>
                  <a:lnTo>
                    <a:pt x="643" y="1734"/>
                  </a:lnTo>
                  <a:lnTo>
                    <a:pt x="656" y="1728"/>
                  </a:lnTo>
                  <a:lnTo>
                    <a:pt x="668" y="1720"/>
                  </a:lnTo>
                  <a:lnTo>
                    <a:pt x="677" y="1709"/>
                  </a:lnTo>
                  <a:lnTo>
                    <a:pt x="685" y="1696"/>
                  </a:lnTo>
                  <a:lnTo>
                    <a:pt x="688" y="1679"/>
                  </a:lnTo>
                  <a:lnTo>
                    <a:pt x="687" y="1663"/>
                  </a:lnTo>
                  <a:lnTo>
                    <a:pt x="683" y="1649"/>
                  </a:lnTo>
                  <a:lnTo>
                    <a:pt x="674" y="1634"/>
                  </a:lnTo>
                  <a:lnTo>
                    <a:pt x="663" y="1625"/>
                  </a:lnTo>
                  <a:lnTo>
                    <a:pt x="648" y="1617"/>
                  </a:lnTo>
                  <a:lnTo>
                    <a:pt x="587" y="1592"/>
                  </a:lnTo>
                  <a:lnTo>
                    <a:pt x="527" y="1566"/>
                  </a:lnTo>
                  <a:lnTo>
                    <a:pt x="470" y="1537"/>
                  </a:lnTo>
                  <a:lnTo>
                    <a:pt x="455" y="1532"/>
                  </a:lnTo>
                  <a:lnTo>
                    <a:pt x="439" y="1531"/>
                  </a:lnTo>
                  <a:close/>
                  <a:moveTo>
                    <a:pt x="2592" y="1530"/>
                  </a:moveTo>
                  <a:lnTo>
                    <a:pt x="2577" y="1532"/>
                  </a:lnTo>
                  <a:lnTo>
                    <a:pt x="2561" y="1537"/>
                  </a:lnTo>
                  <a:lnTo>
                    <a:pt x="2502" y="1567"/>
                  </a:lnTo>
                  <a:lnTo>
                    <a:pt x="2440" y="1594"/>
                  </a:lnTo>
                  <a:lnTo>
                    <a:pt x="2373" y="1620"/>
                  </a:lnTo>
                  <a:lnTo>
                    <a:pt x="2303" y="1644"/>
                  </a:lnTo>
                  <a:lnTo>
                    <a:pt x="2229" y="1666"/>
                  </a:lnTo>
                  <a:lnTo>
                    <a:pt x="2214" y="1672"/>
                  </a:lnTo>
                  <a:lnTo>
                    <a:pt x="2201" y="1681"/>
                  </a:lnTo>
                  <a:lnTo>
                    <a:pt x="2192" y="1694"/>
                  </a:lnTo>
                  <a:lnTo>
                    <a:pt x="2186" y="1709"/>
                  </a:lnTo>
                  <a:lnTo>
                    <a:pt x="2184" y="1725"/>
                  </a:lnTo>
                  <a:lnTo>
                    <a:pt x="2186" y="1741"/>
                  </a:lnTo>
                  <a:lnTo>
                    <a:pt x="2192" y="1757"/>
                  </a:lnTo>
                  <a:lnTo>
                    <a:pt x="2202" y="1769"/>
                  </a:lnTo>
                  <a:lnTo>
                    <a:pt x="2215" y="1778"/>
                  </a:lnTo>
                  <a:lnTo>
                    <a:pt x="2229" y="1784"/>
                  </a:lnTo>
                  <a:lnTo>
                    <a:pt x="2244" y="1786"/>
                  </a:lnTo>
                  <a:lnTo>
                    <a:pt x="2253" y="1786"/>
                  </a:lnTo>
                  <a:lnTo>
                    <a:pt x="2260" y="1784"/>
                  </a:lnTo>
                  <a:lnTo>
                    <a:pt x="2339" y="1761"/>
                  </a:lnTo>
                  <a:lnTo>
                    <a:pt x="2415" y="1735"/>
                  </a:lnTo>
                  <a:lnTo>
                    <a:pt x="2486" y="1708"/>
                  </a:lnTo>
                  <a:lnTo>
                    <a:pt x="2554" y="1677"/>
                  </a:lnTo>
                  <a:lnTo>
                    <a:pt x="2618" y="1645"/>
                  </a:lnTo>
                  <a:lnTo>
                    <a:pt x="2631" y="1636"/>
                  </a:lnTo>
                  <a:lnTo>
                    <a:pt x="2641" y="1624"/>
                  </a:lnTo>
                  <a:lnTo>
                    <a:pt x="2647" y="1609"/>
                  </a:lnTo>
                  <a:lnTo>
                    <a:pt x="2650" y="1594"/>
                  </a:lnTo>
                  <a:lnTo>
                    <a:pt x="2649" y="1578"/>
                  </a:lnTo>
                  <a:lnTo>
                    <a:pt x="2643" y="1562"/>
                  </a:lnTo>
                  <a:lnTo>
                    <a:pt x="2634" y="1549"/>
                  </a:lnTo>
                  <a:lnTo>
                    <a:pt x="2621" y="1540"/>
                  </a:lnTo>
                  <a:lnTo>
                    <a:pt x="2607" y="1533"/>
                  </a:lnTo>
                  <a:lnTo>
                    <a:pt x="2592" y="1530"/>
                  </a:lnTo>
                  <a:close/>
                  <a:moveTo>
                    <a:pt x="2231" y="969"/>
                  </a:moveTo>
                  <a:lnTo>
                    <a:pt x="2215" y="971"/>
                  </a:lnTo>
                  <a:lnTo>
                    <a:pt x="2128" y="995"/>
                  </a:lnTo>
                  <a:lnTo>
                    <a:pt x="2036" y="1016"/>
                  </a:lnTo>
                  <a:lnTo>
                    <a:pt x="1940" y="1033"/>
                  </a:lnTo>
                  <a:lnTo>
                    <a:pt x="1840" y="1046"/>
                  </a:lnTo>
                  <a:lnTo>
                    <a:pt x="1739" y="1056"/>
                  </a:lnTo>
                  <a:lnTo>
                    <a:pt x="1634" y="1062"/>
                  </a:lnTo>
                  <a:lnTo>
                    <a:pt x="1527" y="1064"/>
                  </a:lnTo>
                  <a:lnTo>
                    <a:pt x="1508" y="1067"/>
                  </a:lnTo>
                  <a:lnTo>
                    <a:pt x="1492" y="1076"/>
                  </a:lnTo>
                  <a:lnTo>
                    <a:pt x="1479" y="1089"/>
                  </a:lnTo>
                  <a:lnTo>
                    <a:pt x="1470" y="1105"/>
                  </a:lnTo>
                  <a:lnTo>
                    <a:pt x="1467" y="1125"/>
                  </a:lnTo>
                  <a:lnTo>
                    <a:pt x="1470" y="1145"/>
                  </a:lnTo>
                  <a:lnTo>
                    <a:pt x="1479" y="1161"/>
                  </a:lnTo>
                  <a:lnTo>
                    <a:pt x="1492" y="1175"/>
                  </a:lnTo>
                  <a:lnTo>
                    <a:pt x="1508" y="1184"/>
                  </a:lnTo>
                  <a:lnTo>
                    <a:pt x="1527" y="1186"/>
                  </a:lnTo>
                  <a:lnTo>
                    <a:pt x="1640" y="1185"/>
                  </a:lnTo>
                  <a:lnTo>
                    <a:pt x="1749" y="1178"/>
                  </a:lnTo>
                  <a:lnTo>
                    <a:pt x="1856" y="1169"/>
                  </a:lnTo>
                  <a:lnTo>
                    <a:pt x="1960" y="1154"/>
                  </a:lnTo>
                  <a:lnTo>
                    <a:pt x="2061" y="1136"/>
                  </a:lnTo>
                  <a:lnTo>
                    <a:pt x="2158" y="1114"/>
                  </a:lnTo>
                  <a:lnTo>
                    <a:pt x="2250" y="1088"/>
                  </a:lnTo>
                  <a:lnTo>
                    <a:pt x="2265" y="1081"/>
                  </a:lnTo>
                  <a:lnTo>
                    <a:pt x="2277" y="1072"/>
                  </a:lnTo>
                  <a:lnTo>
                    <a:pt x="2286" y="1058"/>
                  </a:lnTo>
                  <a:lnTo>
                    <a:pt x="2292" y="1044"/>
                  </a:lnTo>
                  <a:lnTo>
                    <a:pt x="2293" y="1028"/>
                  </a:lnTo>
                  <a:lnTo>
                    <a:pt x="2291" y="1013"/>
                  </a:lnTo>
                  <a:lnTo>
                    <a:pt x="2284" y="997"/>
                  </a:lnTo>
                  <a:lnTo>
                    <a:pt x="2273" y="985"/>
                  </a:lnTo>
                  <a:lnTo>
                    <a:pt x="2262" y="976"/>
                  </a:lnTo>
                  <a:lnTo>
                    <a:pt x="2246" y="970"/>
                  </a:lnTo>
                  <a:lnTo>
                    <a:pt x="2231" y="969"/>
                  </a:lnTo>
                  <a:close/>
                  <a:moveTo>
                    <a:pt x="1678" y="0"/>
                  </a:moveTo>
                  <a:lnTo>
                    <a:pt x="1746" y="1"/>
                  </a:lnTo>
                  <a:lnTo>
                    <a:pt x="1811" y="7"/>
                  </a:lnTo>
                  <a:lnTo>
                    <a:pt x="1873" y="18"/>
                  </a:lnTo>
                  <a:lnTo>
                    <a:pt x="1932" y="34"/>
                  </a:lnTo>
                  <a:lnTo>
                    <a:pt x="1989" y="56"/>
                  </a:lnTo>
                  <a:lnTo>
                    <a:pt x="2043" y="82"/>
                  </a:lnTo>
                  <a:lnTo>
                    <a:pt x="2094" y="114"/>
                  </a:lnTo>
                  <a:lnTo>
                    <a:pt x="2143" y="151"/>
                  </a:lnTo>
                  <a:lnTo>
                    <a:pt x="2188" y="193"/>
                  </a:lnTo>
                  <a:lnTo>
                    <a:pt x="2229" y="239"/>
                  </a:lnTo>
                  <a:lnTo>
                    <a:pt x="2266" y="287"/>
                  </a:lnTo>
                  <a:lnTo>
                    <a:pt x="2299" y="338"/>
                  </a:lnTo>
                  <a:lnTo>
                    <a:pt x="2327" y="391"/>
                  </a:lnTo>
                  <a:lnTo>
                    <a:pt x="2353" y="444"/>
                  </a:lnTo>
                  <a:lnTo>
                    <a:pt x="2375" y="499"/>
                  </a:lnTo>
                  <a:lnTo>
                    <a:pt x="2393" y="552"/>
                  </a:lnTo>
                  <a:lnTo>
                    <a:pt x="2410" y="605"/>
                  </a:lnTo>
                  <a:lnTo>
                    <a:pt x="2422" y="657"/>
                  </a:lnTo>
                  <a:lnTo>
                    <a:pt x="2433" y="706"/>
                  </a:lnTo>
                  <a:lnTo>
                    <a:pt x="2442" y="753"/>
                  </a:lnTo>
                  <a:lnTo>
                    <a:pt x="2448" y="798"/>
                  </a:lnTo>
                  <a:lnTo>
                    <a:pt x="2454" y="838"/>
                  </a:lnTo>
                  <a:lnTo>
                    <a:pt x="2457" y="874"/>
                  </a:lnTo>
                  <a:lnTo>
                    <a:pt x="2459" y="905"/>
                  </a:lnTo>
                  <a:lnTo>
                    <a:pt x="2460" y="931"/>
                  </a:lnTo>
                  <a:lnTo>
                    <a:pt x="2525" y="970"/>
                  </a:lnTo>
                  <a:lnTo>
                    <a:pt x="2584" y="1012"/>
                  </a:lnTo>
                  <a:lnTo>
                    <a:pt x="2636" y="1055"/>
                  </a:lnTo>
                  <a:lnTo>
                    <a:pt x="2682" y="1101"/>
                  </a:lnTo>
                  <a:lnTo>
                    <a:pt x="2720" y="1149"/>
                  </a:lnTo>
                  <a:lnTo>
                    <a:pt x="2753" y="1198"/>
                  </a:lnTo>
                  <a:lnTo>
                    <a:pt x="2778" y="1248"/>
                  </a:lnTo>
                  <a:lnTo>
                    <a:pt x="2796" y="1300"/>
                  </a:lnTo>
                  <a:lnTo>
                    <a:pt x="2808" y="1353"/>
                  </a:lnTo>
                  <a:lnTo>
                    <a:pt x="2811" y="1406"/>
                  </a:lnTo>
                  <a:lnTo>
                    <a:pt x="2809" y="1440"/>
                  </a:lnTo>
                  <a:lnTo>
                    <a:pt x="2805" y="1475"/>
                  </a:lnTo>
                  <a:lnTo>
                    <a:pt x="2855" y="1520"/>
                  </a:lnTo>
                  <a:lnTo>
                    <a:pt x="2900" y="1567"/>
                  </a:lnTo>
                  <a:lnTo>
                    <a:pt x="2938" y="1615"/>
                  </a:lnTo>
                  <a:lnTo>
                    <a:pt x="2969" y="1664"/>
                  </a:lnTo>
                  <a:lnTo>
                    <a:pt x="2993" y="1715"/>
                  </a:lnTo>
                  <a:lnTo>
                    <a:pt x="3011" y="1766"/>
                  </a:lnTo>
                  <a:lnTo>
                    <a:pt x="3021" y="1818"/>
                  </a:lnTo>
                  <a:lnTo>
                    <a:pt x="3025" y="1871"/>
                  </a:lnTo>
                  <a:lnTo>
                    <a:pt x="3024" y="1874"/>
                  </a:lnTo>
                  <a:lnTo>
                    <a:pt x="3024" y="1878"/>
                  </a:lnTo>
                  <a:lnTo>
                    <a:pt x="2988" y="1852"/>
                  </a:lnTo>
                  <a:lnTo>
                    <a:pt x="2951" y="1830"/>
                  </a:lnTo>
                  <a:lnTo>
                    <a:pt x="2909" y="1812"/>
                  </a:lnTo>
                  <a:lnTo>
                    <a:pt x="2867" y="1800"/>
                  </a:lnTo>
                  <a:lnTo>
                    <a:pt x="2823" y="1793"/>
                  </a:lnTo>
                  <a:lnTo>
                    <a:pt x="2778" y="1790"/>
                  </a:lnTo>
                  <a:lnTo>
                    <a:pt x="2725" y="1794"/>
                  </a:lnTo>
                  <a:lnTo>
                    <a:pt x="2672" y="1802"/>
                  </a:lnTo>
                  <a:lnTo>
                    <a:pt x="2620" y="1818"/>
                  </a:lnTo>
                  <a:lnTo>
                    <a:pt x="2570" y="1837"/>
                  </a:lnTo>
                  <a:lnTo>
                    <a:pt x="2521" y="1860"/>
                  </a:lnTo>
                  <a:lnTo>
                    <a:pt x="2473" y="1888"/>
                  </a:lnTo>
                  <a:lnTo>
                    <a:pt x="2429" y="1916"/>
                  </a:lnTo>
                  <a:lnTo>
                    <a:pt x="2386" y="1946"/>
                  </a:lnTo>
                  <a:lnTo>
                    <a:pt x="2345" y="1978"/>
                  </a:lnTo>
                  <a:lnTo>
                    <a:pt x="2300" y="1964"/>
                  </a:lnTo>
                  <a:lnTo>
                    <a:pt x="2253" y="1954"/>
                  </a:lnTo>
                  <a:lnTo>
                    <a:pt x="2205" y="1950"/>
                  </a:lnTo>
                  <a:lnTo>
                    <a:pt x="2156" y="1950"/>
                  </a:lnTo>
                  <a:lnTo>
                    <a:pt x="2105" y="1955"/>
                  </a:lnTo>
                  <a:lnTo>
                    <a:pt x="2054" y="1966"/>
                  </a:lnTo>
                  <a:lnTo>
                    <a:pt x="2003" y="1980"/>
                  </a:lnTo>
                  <a:lnTo>
                    <a:pt x="1952" y="2000"/>
                  </a:lnTo>
                  <a:lnTo>
                    <a:pt x="1901" y="2024"/>
                  </a:lnTo>
                  <a:lnTo>
                    <a:pt x="1850" y="2051"/>
                  </a:lnTo>
                  <a:lnTo>
                    <a:pt x="1802" y="2084"/>
                  </a:lnTo>
                  <a:lnTo>
                    <a:pt x="1751" y="2060"/>
                  </a:lnTo>
                  <a:lnTo>
                    <a:pt x="1698" y="2041"/>
                  </a:lnTo>
                  <a:lnTo>
                    <a:pt x="1643" y="2028"/>
                  </a:lnTo>
                  <a:lnTo>
                    <a:pt x="1588" y="2021"/>
                  </a:lnTo>
                  <a:lnTo>
                    <a:pt x="1532" y="2017"/>
                  </a:lnTo>
                  <a:lnTo>
                    <a:pt x="1475" y="2021"/>
                  </a:lnTo>
                  <a:lnTo>
                    <a:pt x="1419" y="2028"/>
                  </a:lnTo>
                  <a:lnTo>
                    <a:pt x="1365" y="2041"/>
                  </a:lnTo>
                  <a:lnTo>
                    <a:pt x="1312" y="2061"/>
                  </a:lnTo>
                  <a:lnTo>
                    <a:pt x="1262" y="2085"/>
                  </a:lnTo>
                  <a:lnTo>
                    <a:pt x="1211" y="2052"/>
                  </a:lnTo>
                  <a:lnTo>
                    <a:pt x="1160" y="2024"/>
                  </a:lnTo>
                  <a:lnTo>
                    <a:pt x="1109" y="2000"/>
                  </a:lnTo>
                  <a:lnTo>
                    <a:pt x="1058" y="1980"/>
                  </a:lnTo>
                  <a:lnTo>
                    <a:pt x="1006" y="1965"/>
                  </a:lnTo>
                  <a:lnTo>
                    <a:pt x="954" y="1955"/>
                  </a:lnTo>
                  <a:lnTo>
                    <a:pt x="903" y="1950"/>
                  </a:lnTo>
                  <a:lnTo>
                    <a:pt x="853" y="1950"/>
                  </a:lnTo>
                  <a:lnTo>
                    <a:pt x="805" y="1954"/>
                  </a:lnTo>
                  <a:lnTo>
                    <a:pt x="757" y="1964"/>
                  </a:lnTo>
                  <a:lnTo>
                    <a:pt x="712" y="1978"/>
                  </a:lnTo>
                  <a:lnTo>
                    <a:pt x="672" y="1946"/>
                  </a:lnTo>
                  <a:lnTo>
                    <a:pt x="629" y="1916"/>
                  </a:lnTo>
                  <a:lnTo>
                    <a:pt x="582" y="1888"/>
                  </a:lnTo>
                  <a:lnTo>
                    <a:pt x="535" y="1860"/>
                  </a:lnTo>
                  <a:lnTo>
                    <a:pt x="486" y="1837"/>
                  </a:lnTo>
                  <a:lnTo>
                    <a:pt x="436" y="1818"/>
                  </a:lnTo>
                  <a:lnTo>
                    <a:pt x="384" y="1802"/>
                  </a:lnTo>
                  <a:lnTo>
                    <a:pt x="331" y="1794"/>
                  </a:lnTo>
                  <a:lnTo>
                    <a:pt x="277" y="1790"/>
                  </a:lnTo>
                  <a:lnTo>
                    <a:pt x="233" y="1793"/>
                  </a:lnTo>
                  <a:lnTo>
                    <a:pt x="189" y="1799"/>
                  </a:lnTo>
                  <a:lnTo>
                    <a:pt x="148" y="1811"/>
                  </a:lnTo>
                  <a:lnTo>
                    <a:pt x="108" y="1828"/>
                  </a:lnTo>
                  <a:lnTo>
                    <a:pt x="72" y="1848"/>
                  </a:lnTo>
                  <a:lnTo>
                    <a:pt x="36" y="1873"/>
                  </a:lnTo>
                  <a:lnTo>
                    <a:pt x="3" y="1904"/>
                  </a:lnTo>
                  <a:lnTo>
                    <a:pt x="1" y="1904"/>
                  </a:lnTo>
                  <a:lnTo>
                    <a:pt x="0" y="1871"/>
                  </a:lnTo>
                  <a:lnTo>
                    <a:pt x="4" y="1818"/>
                  </a:lnTo>
                  <a:lnTo>
                    <a:pt x="14" y="1766"/>
                  </a:lnTo>
                  <a:lnTo>
                    <a:pt x="32" y="1714"/>
                  </a:lnTo>
                  <a:lnTo>
                    <a:pt x="57" y="1664"/>
                  </a:lnTo>
                  <a:lnTo>
                    <a:pt x="88" y="1615"/>
                  </a:lnTo>
                  <a:lnTo>
                    <a:pt x="126" y="1567"/>
                  </a:lnTo>
                  <a:lnTo>
                    <a:pt x="170" y="1520"/>
                  </a:lnTo>
                  <a:lnTo>
                    <a:pt x="221" y="1475"/>
                  </a:lnTo>
                  <a:lnTo>
                    <a:pt x="215" y="1440"/>
                  </a:lnTo>
                  <a:lnTo>
                    <a:pt x="214" y="1406"/>
                  </a:lnTo>
                  <a:lnTo>
                    <a:pt x="214" y="1401"/>
                  </a:lnTo>
                  <a:lnTo>
                    <a:pt x="214" y="1394"/>
                  </a:lnTo>
                  <a:lnTo>
                    <a:pt x="264" y="1426"/>
                  </a:lnTo>
                  <a:lnTo>
                    <a:pt x="316" y="1452"/>
                  </a:lnTo>
                  <a:lnTo>
                    <a:pt x="370" y="1474"/>
                  </a:lnTo>
                  <a:lnTo>
                    <a:pt x="426" y="1490"/>
                  </a:lnTo>
                  <a:lnTo>
                    <a:pt x="483" y="1504"/>
                  </a:lnTo>
                  <a:lnTo>
                    <a:pt x="541" y="1511"/>
                  </a:lnTo>
                  <a:lnTo>
                    <a:pt x="600" y="1513"/>
                  </a:lnTo>
                  <a:lnTo>
                    <a:pt x="661" y="1510"/>
                  </a:lnTo>
                  <a:lnTo>
                    <a:pt x="722" y="1502"/>
                  </a:lnTo>
                  <a:lnTo>
                    <a:pt x="780" y="1489"/>
                  </a:lnTo>
                  <a:lnTo>
                    <a:pt x="837" y="1471"/>
                  </a:lnTo>
                  <a:lnTo>
                    <a:pt x="892" y="1448"/>
                  </a:lnTo>
                  <a:lnTo>
                    <a:pt x="945" y="1421"/>
                  </a:lnTo>
                  <a:lnTo>
                    <a:pt x="996" y="1388"/>
                  </a:lnTo>
                  <a:lnTo>
                    <a:pt x="1045" y="1351"/>
                  </a:lnTo>
                  <a:lnTo>
                    <a:pt x="1089" y="1308"/>
                  </a:lnTo>
                  <a:lnTo>
                    <a:pt x="1131" y="1264"/>
                  </a:lnTo>
                  <a:lnTo>
                    <a:pt x="1168" y="1214"/>
                  </a:lnTo>
                  <a:lnTo>
                    <a:pt x="1200" y="1163"/>
                  </a:lnTo>
                  <a:lnTo>
                    <a:pt x="1227" y="1110"/>
                  </a:lnTo>
                  <a:lnTo>
                    <a:pt x="1251" y="1054"/>
                  </a:lnTo>
                  <a:lnTo>
                    <a:pt x="1268" y="996"/>
                  </a:lnTo>
                  <a:lnTo>
                    <a:pt x="1281" y="937"/>
                  </a:lnTo>
                  <a:lnTo>
                    <a:pt x="1289" y="876"/>
                  </a:lnTo>
                  <a:lnTo>
                    <a:pt x="1292" y="814"/>
                  </a:lnTo>
                  <a:lnTo>
                    <a:pt x="1289" y="751"/>
                  </a:lnTo>
                  <a:lnTo>
                    <a:pt x="1280" y="688"/>
                  </a:lnTo>
                  <a:lnTo>
                    <a:pt x="1266" y="626"/>
                  </a:lnTo>
                  <a:lnTo>
                    <a:pt x="1247" y="568"/>
                  </a:lnTo>
                  <a:lnTo>
                    <a:pt x="1223" y="510"/>
                  </a:lnTo>
                  <a:lnTo>
                    <a:pt x="1193" y="455"/>
                  </a:lnTo>
                  <a:lnTo>
                    <a:pt x="1296" y="440"/>
                  </a:lnTo>
                  <a:lnTo>
                    <a:pt x="1403" y="430"/>
                  </a:lnTo>
                  <a:lnTo>
                    <a:pt x="1512" y="426"/>
                  </a:lnTo>
                  <a:lnTo>
                    <a:pt x="1541" y="425"/>
                  </a:lnTo>
                  <a:lnTo>
                    <a:pt x="1567" y="420"/>
                  </a:lnTo>
                  <a:lnTo>
                    <a:pt x="1590" y="414"/>
                  </a:lnTo>
                  <a:lnTo>
                    <a:pt x="1607" y="405"/>
                  </a:lnTo>
                  <a:lnTo>
                    <a:pt x="1621" y="394"/>
                  </a:lnTo>
                  <a:lnTo>
                    <a:pt x="1632" y="381"/>
                  </a:lnTo>
                  <a:lnTo>
                    <a:pt x="1639" y="362"/>
                  </a:lnTo>
                  <a:lnTo>
                    <a:pt x="1643" y="341"/>
                  </a:lnTo>
                  <a:lnTo>
                    <a:pt x="1642" y="317"/>
                  </a:lnTo>
                  <a:lnTo>
                    <a:pt x="1640" y="292"/>
                  </a:lnTo>
                  <a:lnTo>
                    <a:pt x="1633" y="264"/>
                  </a:lnTo>
                  <a:lnTo>
                    <a:pt x="1626" y="237"/>
                  </a:lnTo>
                  <a:lnTo>
                    <a:pt x="1617" y="211"/>
                  </a:lnTo>
                  <a:lnTo>
                    <a:pt x="1606" y="185"/>
                  </a:lnTo>
                  <a:lnTo>
                    <a:pt x="1595" y="160"/>
                  </a:lnTo>
                  <a:lnTo>
                    <a:pt x="1585" y="136"/>
                  </a:lnTo>
                  <a:lnTo>
                    <a:pt x="1574" y="115"/>
                  </a:lnTo>
                  <a:lnTo>
                    <a:pt x="1563" y="97"/>
                  </a:lnTo>
                  <a:lnTo>
                    <a:pt x="1558" y="83"/>
                  </a:lnTo>
                  <a:lnTo>
                    <a:pt x="1554" y="69"/>
                  </a:lnTo>
                  <a:lnTo>
                    <a:pt x="1555" y="54"/>
                  </a:lnTo>
                  <a:lnTo>
                    <a:pt x="1561" y="38"/>
                  </a:lnTo>
                  <a:lnTo>
                    <a:pt x="1569" y="25"/>
                  </a:lnTo>
                  <a:lnTo>
                    <a:pt x="1580" y="16"/>
                  </a:lnTo>
                  <a:lnTo>
                    <a:pt x="1594" y="8"/>
                  </a:lnTo>
                  <a:lnTo>
                    <a:pt x="1609" y="5"/>
                  </a:lnTo>
                  <a:lnTo>
                    <a:pt x="16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46"/>
            <p:cNvSpPr>
              <a:spLocks noEditPoints="1"/>
            </p:cNvSpPr>
            <p:nvPr/>
          </p:nvSpPr>
          <p:spPr bwMode="auto">
            <a:xfrm>
              <a:off x="6338888" y="5321300"/>
              <a:ext cx="466725" cy="234950"/>
            </a:xfrm>
            <a:custGeom>
              <a:avLst/>
              <a:gdLst>
                <a:gd name="T0" fmla="*/ 1700 w 2937"/>
                <a:gd name="T1" fmla="*/ 714 h 1488"/>
                <a:gd name="T2" fmla="*/ 1631 w 2937"/>
                <a:gd name="T3" fmla="*/ 1121 h 1488"/>
                <a:gd name="T4" fmla="*/ 1667 w 2937"/>
                <a:gd name="T5" fmla="*/ 1170 h 1488"/>
                <a:gd name="T6" fmla="*/ 1709 w 2937"/>
                <a:gd name="T7" fmla="*/ 1173 h 1488"/>
                <a:gd name="T8" fmla="*/ 1751 w 2937"/>
                <a:gd name="T9" fmla="*/ 1123 h 1488"/>
                <a:gd name="T10" fmla="*/ 1797 w 2937"/>
                <a:gd name="T11" fmla="*/ 716 h 1488"/>
                <a:gd name="T12" fmla="*/ 1740 w 2937"/>
                <a:gd name="T13" fmla="*/ 691 h 1488"/>
                <a:gd name="T14" fmla="*/ 1146 w 2937"/>
                <a:gd name="T15" fmla="*/ 709 h 1488"/>
                <a:gd name="T16" fmla="*/ 1184 w 2937"/>
                <a:gd name="T17" fmla="*/ 1123 h 1488"/>
                <a:gd name="T18" fmla="*/ 1227 w 2937"/>
                <a:gd name="T19" fmla="*/ 1173 h 1488"/>
                <a:gd name="T20" fmla="*/ 1270 w 2937"/>
                <a:gd name="T21" fmla="*/ 1170 h 1488"/>
                <a:gd name="T22" fmla="*/ 1305 w 2937"/>
                <a:gd name="T23" fmla="*/ 1121 h 1488"/>
                <a:gd name="T24" fmla="*/ 1236 w 2937"/>
                <a:gd name="T25" fmla="*/ 714 h 1488"/>
                <a:gd name="T26" fmla="*/ 2246 w 2937"/>
                <a:gd name="T27" fmla="*/ 563 h 1488"/>
                <a:gd name="T28" fmla="*/ 2196 w 2937"/>
                <a:gd name="T29" fmla="*/ 599 h 1488"/>
                <a:gd name="T30" fmla="*/ 2027 w 2937"/>
                <a:gd name="T31" fmla="*/ 1007 h 1488"/>
                <a:gd name="T32" fmla="*/ 2070 w 2937"/>
                <a:gd name="T33" fmla="*/ 1046 h 1488"/>
                <a:gd name="T34" fmla="*/ 2128 w 2937"/>
                <a:gd name="T35" fmla="*/ 1026 h 1488"/>
                <a:gd name="T36" fmla="*/ 2311 w 2937"/>
                <a:gd name="T37" fmla="*/ 618 h 1488"/>
                <a:gd name="T38" fmla="*/ 2276 w 2937"/>
                <a:gd name="T39" fmla="*/ 568 h 1488"/>
                <a:gd name="T40" fmla="*/ 676 w 2937"/>
                <a:gd name="T41" fmla="*/ 564 h 1488"/>
                <a:gd name="T42" fmla="*/ 629 w 2937"/>
                <a:gd name="T43" fmla="*/ 603 h 1488"/>
                <a:gd name="T44" fmla="*/ 799 w 2937"/>
                <a:gd name="T45" fmla="*/ 1012 h 1488"/>
                <a:gd name="T46" fmla="*/ 854 w 2937"/>
                <a:gd name="T47" fmla="*/ 1047 h 1488"/>
                <a:gd name="T48" fmla="*/ 904 w 2937"/>
                <a:gd name="T49" fmla="*/ 1021 h 1488"/>
                <a:gd name="T50" fmla="*/ 909 w 2937"/>
                <a:gd name="T51" fmla="*/ 960 h 1488"/>
                <a:gd name="T52" fmla="*/ 707 w 2937"/>
                <a:gd name="T53" fmla="*/ 567 h 1488"/>
                <a:gd name="T54" fmla="*/ 312 w 2937"/>
                <a:gd name="T55" fmla="*/ 13 h 1488"/>
                <a:gd name="T56" fmla="*/ 491 w 2937"/>
                <a:gd name="T57" fmla="*/ 97 h 1488"/>
                <a:gd name="T58" fmla="*/ 636 w 2937"/>
                <a:gd name="T59" fmla="*/ 212 h 1488"/>
                <a:gd name="T60" fmla="*/ 777 w 2937"/>
                <a:gd name="T61" fmla="*/ 160 h 1488"/>
                <a:gd name="T62" fmla="*/ 959 w 2937"/>
                <a:gd name="T63" fmla="*/ 182 h 1488"/>
                <a:gd name="T64" fmla="*/ 1150 w 2937"/>
                <a:gd name="T65" fmla="*/ 284 h 1488"/>
                <a:gd name="T66" fmla="*/ 1326 w 2937"/>
                <a:gd name="T67" fmla="*/ 251 h 1488"/>
                <a:gd name="T68" fmla="*/ 1523 w 2937"/>
                <a:gd name="T69" fmla="*/ 229 h 1488"/>
                <a:gd name="T70" fmla="*/ 1708 w 2937"/>
                <a:gd name="T71" fmla="*/ 293 h 1488"/>
                <a:gd name="T72" fmla="*/ 1888 w 2937"/>
                <a:gd name="T73" fmla="*/ 224 h 1488"/>
                <a:gd name="T74" fmla="*/ 2078 w 2937"/>
                <a:gd name="T75" fmla="*/ 160 h 1488"/>
                <a:gd name="T76" fmla="*/ 2237 w 2937"/>
                <a:gd name="T77" fmla="*/ 177 h 1488"/>
                <a:gd name="T78" fmla="*/ 2370 w 2937"/>
                <a:gd name="T79" fmla="*/ 155 h 1488"/>
                <a:gd name="T80" fmla="*/ 2534 w 2937"/>
                <a:gd name="T81" fmla="*/ 48 h 1488"/>
                <a:gd name="T82" fmla="*/ 2719 w 2937"/>
                <a:gd name="T83" fmla="*/ 0 h 1488"/>
                <a:gd name="T84" fmla="*/ 2853 w 2937"/>
                <a:gd name="T85" fmla="*/ 35 h 1488"/>
                <a:gd name="T86" fmla="*/ 2643 w 2937"/>
                <a:gd name="T87" fmla="*/ 835 h 1488"/>
                <a:gd name="T88" fmla="*/ 2493 w 2937"/>
                <a:gd name="T89" fmla="*/ 1068 h 1488"/>
                <a:gd name="T90" fmla="*/ 2330 w 2937"/>
                <a:gd name="T91" fmla="*/ 1223 h 1488"/>
                <a:gd name="T92" fmla="*/ 2128 w 2937"/>
                <a:gd name="T93" fmla="*/ 1337 h 1488"/>
                <a:gd name="T94" fmla="*/ 1892 w 2937"/>
                <a:gd name="T95" fmla="*/ 1432 h 1488"/>
                <a:gd name="T96" fmla="*/ 1667 w 2937"/>
                <a:gd name="T97" fmla="*/ 1477 h 1488"/>
                <a:gd name="T98" fmla="*/ 1401 w 2937"/>
                <a:gd name="T99" fmla="*/ 1487 h 1488"/>
                <a:gd name="T100" fmla="*/ 1151 w 2937"/>
                <a:gd name="T101" fmla="*/ 1458 h 1488"/>
                <a:gd name="T102" fmla="*/ 932 w 2937"/>
                <a:gd name="T103" fmla="*/ 1389 h 1488"/>
                <a:gd name="T104" fmla="*/ 702 w 2937"/>
                <a:gd name="T105" fmla="*/ 1284 h 1488"/>
                <a:gd name="T106" fmla="*/ 522 w 2937"/>
                <a:gd name="T107" fmla="*/ 1152 h 1488"/>
                <a:gd name="T108" fmla="*/ 367 w 2937"/>
                <a:gd name="T109" fmla="*/ 960 h 1488"/>
                <a:gd name="T110" fmla="*/ 0 w 2937"/>
                <a:gd name="T111" fmla="*/ 107 h 1488"/>
                <a:gd name="T112" fmla="*/ 115 w 2937"/>
                <a:gd name="T113" fmla="*/ 19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37" h="1488">
                  <a:moveTo>
                    <a:pt x="1740" y="691"/>
                  </a:moveTo>
                  <a:lnTo>
                    <a:pt x="1725" y="696"/>
                  </a:lnTo>
                  <a:lnTo>
                    <a:pt x="1712" y="703"/>
                  </a:lnTo>
                  <a:lnTo>
                    <a:pt x="1700" y="714"/>
                  </a:lnTo>
                  <a:lnTo>
                    <a:pt x="1693" y="727"/>
                  </a:lnTo>
                  <a:lnTo>
                    <a:pt x="1687" y="743"/>
                  </a:lnTo>
                  <a:lnTo>
                    <a:pt x="1632" y="1105"/>
                  </a:lnTo>
                  <a:lnTo>
                    <a:pt x="1631" y="1121"/>
                  </a:lnTo>
                  <a:lnTo>
                    <a:pt x="1636" y="1136"/>
                  </a:lnTo>
                  <a:lnTo>
                    <a:pt x="1643" y="1151"/>
                  </a:lnTo>
                  <a:lnTo>
                    <a:pt x="1654" y="1161"/>
                  </a:lnTo>
                  <a:lnTo>
                    <a:pt x="1667" y="1170"/>
                  </a:lnTo>
                  <a:lnTo>
                    <a:pt x="1682" y="1175"/>
                  </a:lnTo>
                  <a:lnTo>
                    <a:pt x="1687" y="1176"/>
                  </a:lnTo>
                  <a:lnTo>
                    <a:pt x="1692" y="1176"/>
                  </a:lnTo>
                  <a:lnTo>
                    <a:pt x="1709" y="1173"/>
                  </a:lnTo>
                  <a:lnTo>
                    <a:pt x="1724" y="1166"/>
                  </a:lnTo>
                  <a:lnTo>
                    <a:pt x="1737" y="1155"/>
                  </a:lnTo>
                  <a:lnTo>
                    <a:pt x="1747" y="1141"/>
                  </a:lnTo>
                  <a:lnTo>
                    <a:pt x="1751" y="1123"/>
                  </a:lnTo>
                  <a:lnTo>
                    <a:pt x="1807" y="762"/>
                  </a:lnTo>
                  <a:lnTo>
                    <a:pt x="1808" y="746"/>
                  </a:lnTo>
                  <a:lnTo>
                    <a:pt x="1804" y="731"/>
                  </a:lnTo>
                  <a:lnTo>
                    <a:pt x="1797" y="716"/>
                  </a:lnTo>
                  <a:lnTo>
                    <a:pt x="1786" y="705"/>
                  </a:lnTo>
                  <a:lnTo>
                    <a:pt x="1773" y="697"/>
                  </a:lnTo>
                  <a:lnTo>
                    <a:pt x="1757" y="691"/>
                  </a:lnTo>
                  <a:lnTo>
                    <a:pt x="1740" y="691"/>
                  </a:lnTo>
                  <a:close/>
                  <a:moveTo>
                    <a:pt x="1196" y="691"/>
                  </a:moveTo>
                  <a:lnTo>
                    <a:pt x="1180" y="691"/>
                  </a:lnTo>
                  <a:lnTo>
                    <a:pt x="1162" y="698"/>
                  </a:lnTo>
                  <a:lnTo>
                    <a:pt x="1146" y="709"/>
                  </a:lnTo>
                  <a:lnTo>
                    <a:pt x="1135" y="724"/>
                  </a:lnTo>
                  <a:lnTo>
                    <a:pt x="1129" y="743"/>
                  </a:lnTo>
                  <a:lnTo>
                    <a:pt x="1129" y="762"/>
                  </a:lnTo>
                  <a:lnTo>
                    <a:pt x="1184" y="1123"/>
                  </a:lnTo>
                  <a:lnTo>
                    <a:pt x="1190" y="1141"/>
                  </a:lnTo>
                  <a:lnTo>
                    <a:pt x="1199" y="1155"/>
                  </a:lnTo>
                  <a:lnTo>
                    <a:pt x="1212" y="1166"/>
                  </a:lnTo>
                  <a:lnTo>
                    <a:pt x="1227" y="1173"/>
                  </a:lnTo>
                  <a:lnTo>
                    <a:pt x="1245" y="1176"/>
                  </a:lnTo>
                  <a:lnTo>
                    <a:pt x="1249" y="1176"/>
                  </a:lnTo>
                  <a:lnTo>
                    <a:pt x="1254" y="1175"/>
                  </a:lnTo>
                  <a:lnTo>
                    <a:pt x="1270" y="1170"/>
                  </a:lnTo>
                  <a:lnTo>
                    <a:pt x="1283" y="1161"/>
                  </a:lnTo>
                  <a:lnTo>
                    <a:pt x="1293" y="1151"/>
                  </a:lnTo>
                  <a:lnTo>
                    <a:pt x="1301" y="1136"/>
                  </a:lnTo>
                  <a:lnTo>
                    <a:pt x="1305" y="1121"/>
                  </a:lnTo>
                  <a:lnTo>
                    <a:pt x="1305" y="1105"/>
                  </a:lnTo>
                  <a:lnTo>
                    <a:pt x="1249" y="743"/>
                  </a:lnTo>
                  <a:lnTo>
                    <a:pt x="1244" y="727"/>
                  </a:lnTo>
                  <a:lnTo>
                    <a:pt x="1236" y="714"/>
                  </a:lnTo>
                  <a:lnTo>
                    <a:pt x="1224" y="703"/>
                  </a:lnTo>
                  <a:lnTo>
                    <a:pt x="1211" y="696"/>
                  </a:lnTo>
                  <a:lnTo>
                    <a:pt x="1196" y="691"/>
                  </a:lnTo>
                  <a:close/>
                  <a:moveTo>
                    <a:pt x="2246" y="563"/>
                  </a:moveTo>
                  <a:lnTo>
                    <a:pt x="2230" y="567"/>
                  </a:lnTo>
                  <a:lnTo>
                    <a:pt x="2217" y="573"/>
                  </a:lnTo>
                  <a:lnTo>
                    <a:pt x="2205" y="584"/>
                  </a:lnTo>
                  <a:lnTo>
                    <a:pt x="2196" y="599"/>
                  </a:lnTo>
                  <a:lnTo>
                    <a:pt x="2028" y="960"/>
                  </a:lnTo>
                  <a:lnTo>
                    <a:pt x="2023" y="976"/>
                  </a:lnTo>
                  <a:lnTo>
                    <a:pt x="2022" y="991"/>
                  </a:lnTo>
                  <a:lnTo>
                    <a:pt x="2027" y="1007"/>
                  </a:lnTo>
                  <a:lnTo>
                    <a:pt x="2033" y="1021"/>
                  </a:lnTo>
                  <a:lnTo>
                    <a:pt x="2044" y="1033"/>
                  </a:lnTo>
                  <a:lnTo>
                    <a:pt x="2058" y="1041"/>
                  </a:lnTo>
                  <a:lnTo>
                    <a:pt x="2070" y="1046"/>
                  </a:lnTo>
                  <a:lnTo>
                    <a:pt x="2083" y="1047"/>
                  </a:lnTo>
                  <a:lnTo>
                    <a:pt x="2100" y="1045"/>
                  </a:lnTo>
                  <a:lnTo>
                    <a:pt x="2115" y="1038"/>
                  </a:lnTo>
                  <a:lnTo>
                    <a:pt x="2128" y="1026"/>
                  </a:lnTo>
                  <a:lnTo>
                    <a:pt x="2138" y="1012"/>
                  </a:lnTo>
                  <a:lnTo>
                    <a:pt x="2305" y="650"/>
                  </a:lnTo>
                  <a:lnTo>
                    <a:pt x="2311" y="635"/>
                  </a:lnTo>
                  <a:lnTo>
                    <a:pt x="2311" y="618"/>
                  </a:lnTo>
                  <a:lnTo>
                    <a:pt x="2307" y="603"/>
                  </a:lnTo>
                  <a:lnTo>
                    <a:pt x="2301" y="589"/>
                  </a:lnTo>
                  <a:lnTo>
                    <a:pt x="2290" y="578"/>
                  </a:lnTo>
                  <a:lnTo>
                    <a:pt x="2276" y="568"/>
                  </a:lnTo>
                  <a:lnTo>
                    <a:pt x="2261" y="564"/>
                  </a:lnTo>
                  <a:lnTo>
                    <a:pt x="2246" y="563"/>
                  </a:lnTo>
                  <a:close/>
                  <a:moveTo>
                    <a:pt x="692" y="563"/>
                  </a:moveTo>
                  <a:lnTo>
                    <a:pt x="676" y="564"/>
                  </a:lnTo>
                  <a:lnTo>
                    <a:pt x="661" y="568"/>
                  </a:lnTo>
                  <a:lnTo>
                    <a:pt x="647" y="578"/>
                  </a:lnTo>
                  <a:lnTo>
                    <a:pt x="636" y="589"/>
                  </a:lnTo>
                  <a:lnTo>
                    <a:pt x="629" y="603"/>
                  </a:lnTo>
                  <a:lnTo>
                    <a:pt x="626" y="618"/>
                  </a:lnTo>
                  <a:lnTo>
                    <a:pt x="626" y="635"/>
                  </a:lnTo>
                  <a:lnTo>
                    <a:pt x="631" y="650"/>
                  </a:lnTo>
                  <a:lnTo>
                    <a:pt x="799" y="1012"/>
                  </a:lnTo>
                  <a:lnTo>
                    <a:pt x="809" y="1026"/>
                  </a:lnTo>
                  <a:lnTo>
                    <a:pt x="821" y="1038"/>
                  </a:lnTo>
                  <a:lnTo>
                    <a:pt x="837" y="1045"/>
                  </a:lnTo>
                  <a:lnTo>
                    <a:pt x="854" y="1047"/>
                  </a:lnTo>
                  <a:lnTo>
                    <a:pt x="867" y="1046"/>
                  </a:lnTo>
                  <a:lnTo>
                    <a:pt x="879" y="1041"/>
                  </a:lnTo>
                  <a:lnTo>
                    <a:pt x="893" y="1033"/>
                  </a:lnTo>
                  <a:lnTo>
                    <a:pt x="904" y="1021"/>
                  </a:lnTo>
                  <a:lnTo>
                    <a:pt x="911" y="1007"/>
                  </a:lnTo>
                  <a:lnTo>
                    <a:pt x="914" y="991"/>
                  </a:lnTo>
                  <a:lnTo>
                    <a:pt x="913" y="976"/>
                  </a:lnTo>
                  <a:lnTo>
                    <a:pt x="909" y="960"/>
                  </a:lnTo>
                  <a:lnTo>
                    <a:pt x="740" y="599"/>
                  </a:lnTo>
                  <a:lnTo>
                    <a:pt x="732" y="584"/>
                  </a:lnTo>
                  <a:lnTo>
                    <a:pt x="720" y="573"/>
                  </a:lnTo>
                  <a:lnTo>
                    <a:pt x="707" y="567"/>
                  </a:lnTo>
                  <a:lnTo>
                    <a:pt x="692" y="563"/>
                  </a:lnTo>
                  <a:close/>
                  <a:moveTo>
                    <a:pt x="218" y="0"/>
                  </a:moveTo>
                  <a:lnTo>
                    <a:pt x="265" y="3"/>
                  </a:lnTo>
                  <a:lnTo>
                    <a:pt x="312" y="13"/>
                  </a:lnTo>
                  <a:lnTo>
                    <a:pt x="358" y="28"/>
                  </a:lnTo>
                  <a:lnTo>
                    <a:pt x="404" y="48"/>
                  </a:lnTo>
                  <a:lnTo>
                    <a:pt x="448" y="71"/>
                  </a:lnTo>
                  <a:lnTo>
                    <a:pt x="491" y="97"/>
                  </a:lnTo>
                  <a:lnTo>
                    <a:pt x="531" y="125"/>
                  </a:lnTo>
                  <a:lnTo>
                    <a:pt x="569" y="155"/>
                  </a:lnTo>
                  <a:lnTo>
                    <a:pt x="604" y="184"/>
                  </a:lnTo>
                  <a:lnTo>
                    <a:pt x="636" y="212"/>
                  </a:lnTo>
                  <a:lnTo>
                    <a:pt x="668" y="193"/>
                  </a:lnTo>
                  <a:lnTo>
                    <a:pt x="703" y="177"/>
                  </a:lnTo>
                  <a:lnTo>
                    <a:pt x="739" y="167"/>
                  </a:lnTo>
                  <a:lnTo>
                    <a:pt x="777" y="160"/>
                  </a:lnTo>
                  <a:lnTo>
                    <a:pt x="817" y="158"/>
                  </a:lnTo>
                  <a:lnTo>
                    <a:pt x="864" y="160"/>
                  </a:lnTo>
                  <a:lnTo>
                    <a:pt x="911" y="169"/>
                  </a:lnTo>
                  <a:lnTo>
                    <a:pt x="959" y="182"/>
                  </a:lnTo>
                  <a:lnTo>
                    <a:pt x="1007" y="200"/>
                  </a:lnTo>
                  <a:lnTo>
                    <a:pt x="1056" y="224"/>
                  </a:lnTo>
                  <a:lnTo>
                    <a:pt x="1103" y="253"/>
                  </a:lnTo>
                  <a:lnTo>
                    <a:pt x="1150" y="284"/>
                  </a:lnTo>
                  <a:lnTo>
                    <a:pt x="1196" y="321"/>
                  </a:lnTo>
                  <a:lnTo>
                    <a:pt x="1236" y="293"/>
                  </a:lnTo>
                  <a:lnTo>
                    <a:pt x="1280" y="269"/>
                  </a:lnTo>
                  <a:lnTo>
                    <a:pt x="1326" y="251"/>
                  </a:lnTo>
                  <a:lnTo>
                    <a:pt x="1373" y="237"/>
                  </a:lnTo>
                  <a:lnTo>
                    <a:pt x="1422" y="229"/>
                  </a:lnTo>
                  <a:lnTo>
                    <a:pt x="1473" y="227"/>
                  </a:lnTo>
                  <a:lnTo>
                    <a:pt x="1523" y="229"/>
                  </a:lnTo>
                  <a:lnTo>
                    <a:pt x="1572" y="237"/>
                  </a:lnTo>
                  <a:lnTo>
                    <a:pt x="1619" y="251"/>
                  </a:lnTo>
                  <a:lnTo>
                    <a:pt x="1665" y="269"/>
                  </a:lnTo>
                  <a:lnTo>
                    <a:pt x="1708" y="293"/>
                  </a:lnTo>
                  <a:lnTo>
                    <a:pt x="1749" y="321"/>
                  </a:lnTo>
                  <a:lnTo>
                    <a:pt x="1794" y="284"/>
                  </a:lnTo>
                  <a:lnTo>
                    <a:pt x="1841" y="252"/>
                  </a:lnTo>
                  <a:lnTo>
                    <a:pt x="1888" y="224"/>
                  </a:lnTo>
                  <a:lnTo>
                    <a:pt x="1936" y="200"/>
                  </a:lnTo>
                  <a:lnTo>
                    <a:pt x="1983" y="182"/>
                  </a:lnTo>
                  <a:lnTo>
                    <a:pt x="2032" y="169"/>
                  </a:lnTo>
                  <a:lnTo>
                    <a:pt x="2078" y="160"/>
                  </a:lnTo>
                  <a:lnTo>
                    <a:pt x="2124" y="158"/>
                  </a:lnTo>
                  <a:lnTo>
                    <a:pt x="2164" y="160"/>
                  </a:lnTo>
                  <a:lnTo>
                    <a:pt x="2201" y="167"/>
                  </a:lnTo>
                  <a:lnTo>
                    <a:pt x="2237" y="177"/>
                  </a:lnTo>
                  <a:lnTo>
                    <a:pt x="2272" y="193"/>
                  </a:lnTo>
                  <a:lnTo>
                    <a:pt x="2303" y="212"/>
                  </a:lnTo>
                  <a:lnTo>
                    <a:pt x="2335" y="183"/>
                  </a:lnTo>
                  <a:lnTo>
                    <a:pt x="2370" y="155"/>
                  </a:lnTo>
                  <a:lnTo>
                    <a:pt x="2408" y="125"/>
                  </a:lnTo>
                  <a:lnTo>
                    <a:pt x="2449" y="97"/>
                  </a:lnTo>
                  <a:lnTo>
                    <a:pt x="2491" y="71"/>
                  </a:lnTo>
                  <a:lnTo>
                    <a:pt x="2534" y="48"/>
                  </a:lnTo>
                  <a:lnTo>
                    <a:pt x="2579" y="28"/>
                  </a:lnTo>
                  <a:lnTo>
                    <a:pt x="2626" y="13"/>
                  </a:lnTo>
                  <a:lnTo>
                    <a:pt x="2672" y="3"/>
                  </a:lnTo>
                  <a:lnTo>
                    <a:pt x="2719" y="0"/>
                  </a:lnTo>
                  <a:lnTo>
                    <a:pt x="2755" y="2"/>
                  </a:lnTo>
                  <a:lnTo>
                    <a:pt x="2789" y="8"/>
                  </a:lnTo>
                  <a:lnTo>
                    <a:pt x="2821" y="19"/>
                  </a:lnTo>
                  <a:lnTo>
                    <a:pt x="2853" y="35"/>
                  </a:lnTo>
                  <a:lnTo>
                    <a:pt x="2881" y="54"/>
                  </a:lnTo>
                  <a:lnTo>
                    <a:pt x="2908" y="78"/>
                  </a:lnTo>
                  <a:lnTo>
                    <a:pt x="2937" y="107"/>
                  </a:lnTo>
                  <a:lnTo>
                    <a:pt x="2643" y="835"/>
                  </a:lnTo>
                  <a:lnTo>
                    <a:pt x="2605" y="903"/>
                  </a:lnTo>
                  <a:lnTo>
                    <a:pt x="2568" y="963"/>
                  </a:lnTo>
                  <a:lnTo>
                    <a:pt x="2531" y="1017"/>
                  </a:lnTo>
                  <a:lnTo>
                    <a:pt x="2493" y="1068"/>
                  </a:lnTo>
                  <a:lnTo>
                    <a:pt x="2454" y="1112"/>
                  </a:lnTo>
                  <a:lnTo>
                    <a:pt x="2414" y="1153"/>
                  </a:lnTo>
                  <a:lnTo>
                    <a:pt x="2373" y="1189"/>
                  </a:lnTo>
                  <a:lnTo>
                    <a:pt x="2330" y="1223"/>
                  </a:lnTo>
                  <a:lnTo>
                    <a:pt x="2284" y="1254"/>
                  </a:lnTo>
                  <a:lnTo>
                    <a:pt x="2235" y="1283"/>
                  </a:lnTo>
                  <a:lnTo>
                    <a:pt x="2183" y="1310"/>
                  </a:lnTo>
                  <a:lnTo>
                    <a:pt x="2128" y="1337"/>
                  </a:lnTo>
                  <a:lnTo>
                    <a:pt x="2069" y="1363"/>
                  </a:lnTo>
                  <a:lnTo>
                    <a:pt x="2006" y="1389"/>
                  </a:lnTo>
                  <a:lnTo>
                    <a:pt x="1937" y="1417"/>
                  </a:lnTo>
                  <a:lnTo>
                    <a:pt x="1892" y="1432"/>
                  </a:lnTo>
                  <a:lnTo>
                    <a:pt x="1841" y="1446"/>
                  </a:lnTo>
                  <a:lnTo>
                    <a:pt x="1787" y="1458"/>
                  </a:lnTo>
                  <a:lnTo>
                    <a:pt x="1729" y="1469"/>
                  </a:lnTo>
                  <a:lnTo>
                    <a:pt x="1667" y="1477"/>
                  </a:lnTo>
                  <a:lnTo>
                    <a:pt x="1603" y="1482"/>
                  </a:lnTo>
                  <a:lnTo>
                    <a:pt x="1536" y="1487"/>
                  </a:lnTo>
                  <a:lnTo>
                    <a:pt x="1469" y="1488"/>
                  </a:lnTo>
                  <a:lnTo>
                    <a:pt x="1401" y="1487"/>
                  </a:lnTo>
                  <a:lnTo>
                    <a:pt x="1335" y="1482"/>
                  </a:lnTo>
                  <a:lnTo>
                    <a:pt x="1271" y="1477"/>
                  </a:lnTo>
                  <a:lnTo>
                    <a:pt x="1209" y="1469"/>
                  </a:lnTo>
                  <a:lnTo>
                    <a:pt x="1151" y="1458"/>
                  </a:lnTo>
                  <a:lnTo>
                    <a:pt x="1097" y="1446"/>
                  </a:lnTo>
                  <a:lnTo>
                    <a:pt x="1045" y="1432"/>
                  </a:lnTo>
                  <a:lnTo>
                    <a:pt x="1000" y="1417"/>
                  </a:lnTo>
                  <a:lnTo>
                    <a:pt x="932" y="1389"/>
                  </a:lnTo>
                  <a:lnTo>
                    <a:pt x="868" y="1363"/>
                  </a:lnTo>
                  <a:lnTo>
                    <a:pt x="809" y="1337"/>
                  </a:lnTo>
                  <a:lnTo>
                    <a:pt x="753" y="1311"/>
                  </a:lnTo>
                  <a:lnTo>
                    <a:pt x="702" y="1284"/>
                  </a:lnTo>
                  <a:lnTo>
                    <a:pt x="653" y="1254"/>
                  </a:lnTo>
                  <a:lnTo>
                    <a:pt x="608" y="1223"/>
                  </a:lnTo>
                  <a:lnTo>
                    <a:pt x="564" y="1189"/>
                  </a:lnTo>
                  <a:lnTo>
                    <a:pt x="522" y="1152"/>
                  </a:lnTo>
                  <a:lnTo>
                    <a:pt x="482" y="1111"/>
                  </a:lnTo>
                  <a:lnTo>
                    <a:pt x="444" y="1065"/>
                  </a:lnTo>
                  <a:lnTo>
                    <a:pt x="405" y="1015"/>
                  </a:lnTo>
                  <a:lnTo>
                    <a:pt x="367" y="960"/>
                  </a:lnTo>
                  <a:lnTo>
                    <a:pt x="329" y="897"/>
                  </a:lnTo>
                  <a:lnTo>
                    <a:pt x="291" y="830"/>
                  </a:lnTo>
                  <a:lnTo>
                    <a:pt x="288" y="823"/>
                  </a:lnTo>
                  <a:lnTo>
                    <a:pt x="0" y="107"/>
                  </a:lnTo>
                  <a:lnTo>
                    <a:pt x="29" y="78"/>
                  </a:lnTo>
                  <a:lnTo>
                    <a:pt x="56" y="54"/>
                  </a:lnTo>
                  <a:lnTo>
                    <a:pt x="85" y="35"/>
                  </a:lnTo>
                  <a:lnTo>
                    <a:pt x="115" y="19"/>
                  </a:lnTo>
                  <a:lnTo>
                    <a:pt x="148" y="8"/>
                  </a:lnTo>
                  <a:lnTo>
                    <a:pt x="182" y="2"/>
                  </a:lnTo>
                  <a:lnTo>
                    <a:pt x="2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" name="Group 767"/>
          <p:cNvGrpSpPr/>
          <p:nvPr/>
        </p:nvGrpSpPr>
        <p:grpSpPr>
          <a:xfrm>
            <a:off x="10378864" y="3609744"/>
            <a:ext cx="236538" cy="568325"/>
            <a:chOff x="7346950" y="4997450"/>
            <a:chExt cx="236538" cy="568325"/>
          </a:xfrm>
          <a:solidFill>
            <a:srgbClr val="000000"/>
          </a:solidFill>
        </p:grpSpPr>
        <p:sp>
          <p:nvSpPr>
            <p:cNvPr id="51" name="Freeform 151"/>
            <p:cNvSpPr>
              <a:spLocks noEditPoints="1"/>
            </p:cNvSpPr>
            <p:nvPr/>
          </p:nvSpPr>
          <p:spPr bwMode="auto">
            <a:xfrm>
              <a:off x="7346950" y="4997450"/>
              <a:ext cx="98425" cy="568325"/>
            </a:xfrm>
            <a:custGeom>
              <a:avLst/>
              <a:gdLst>
                <a:gd name="T0" fmla="*/ 246 w 558"/>
                <a:gd name="T1" fmla="*/ 2088 h 3225"/>
                <a:gd name="T2" fmla="*/ 223 w 558"/>
                <a:gd name="T3" fmla="*/ 2131 h 3225"/>
                <a:gd name="T4" fmla="*/ 246 w 558"/>
                <a:gd name="T5" fmla="*/ 2176 h 3225"/>
                <a:gd name="T6" fmla="*/ 296 w 558"/>
                <a:gd name="T7" fmla="*/ 2183 h 3225"/>
                <a:gd name="T8" fmla="*/ 332 w 558"/>
                <a:gd name="T9" fmla="*/ 2149 h 3225"/>
                <a:gd name="T10" fmla="*/ 323 w 558"/>
                <a:gd name="T11" fmla="*/ 2099 h 3225"/>
                <a:gd name="T12" fmla="*/ 279 w 558"/>
                <a:gd name="T13" fmla="*/ 2077 h 3225"/>
                <a:gd name="T14" fmla="*/ 246 w 558"/>
                <a:gd name="T15" fmla="*/ 1869 h 3225"/>
                <a:gd name="T16" fmla="*/ 223 w 558"/>
                <a:gd name="T17" fmla="*/ 1913 h 3225"/>
                <a:gd name="T18" fmla="*/ 246 w 558"/>
                <a:gd name="T19" fmla="*/ 1957 h 3225"/>
                <a:gd name="T20" fmla="*/ 296 w 558"/>
                <a:gd name="T21" fmla="*/ 1965 h 3225"/>
                <a:gd name="T22" fmla="*/ 332 w 558"/>
                <a:gd name="T23" fmla="*/ 1930 h 3225"/>
                <a:gd name="T24" fmla="*/ 323 w 558"/>
                <a:gd name="T25" fmla="*/ 1881 h 3225"/>
                <a:gd name="T26" fmla="*/ 279 w 558"/>
                <a:gd name="T27" fmla="*/ 1858 h 3225"/>
                <a:gd name="T28" fmla="*/ 88 w 558"/>
                <a:gd name="T29" fmla="*/ 10 h 3225"/>
                <a:gd name="T30" fmla="*/ 111 w 558"/>
                <a:gd name="T31" fmla="*/ 55 h 3225"/>
                <a:gd name="T32" fmla="*/ 122 w 558"/>
                <a:gd name="T33" fmla="*/ 823 h 3225"/>
                <a:gd name="T34" fmla="*/ 172 w 558"/>
                <a:gd name="T35" fmla="*/ 891 h 3225"/>
                <a:gd name="T36" fmla="*/ 223 w 558"/>
                <a:gd name="T37" fmla="*/ 55 h 3225"/>
                <a:gd name="T38" fmla="*/ 246 w 558"/>
                <a:gd name="T39" fmla="*/ 10 h 3225"/>
                <a:gd name="T40" fmla="*/ 296 w 558"/>
                <a:gd name="T41" fmla="*/ 3 h 3225"/>
                <a:gd name="T42" fmla="*/ 332 w 558"/>
                <a:gd name="T43" fmla="*/ 37 h 3225"/>
                <a:gd name="T44" fmla="*/ 362 w 558"/>
                <a:gd name="T45" fmla="*/ 907 h 3225"/>
                <a:gd name="T46" fmla="*/ 423 w 558"/>
                <a:gd name="T47" fmla="*/ 848 h 3225"/>
                <a:gd name="T48" fmla="*/ 446 w 558"/>
                <a:gd name="T49" fmla="*/ 765 h 3225"/>
                <a:gd name="T50" fmla="*/ 457 w 558"/>
                <a:gd name="T51" fmla="*/ 22 h 3225"/>
                <a:gd name="T52" fmla="*/ 502 w 558"/>
                <a:gd name="T53" fmla="*/ 0 h 3225"/>
                <a:gd name="T54" fmla="*/ 547 w 558"/>
                <a:gd name="T55" fmla="*/ 22 h 3225"/>
                <a:gd name="T56" fmla="*/ 558 w 558"/>
                <a:gd name="T57" fmla="*/ 765 h 3225"/>
                <a:gd name="T58" fmla="*/ 534 w 558"/>
                <a:gd name="T59" fmla="*/ 876 h 3225"/>
                <a:gd name="T60" fmla="*/ 468 w 558"/>
                <a:gd name="T61" fmla="*/ 966 h 3225"/>
                <a:gd name="T62" fmla="*/ 372 w 558"/>
                <a:gd name="T63" fmla="*/ 1022 h 3225"/>
                <a:gd name="T64" fmla="*/ 369 w 558"/>
                <a:gd name="T65" fmla="*/ 1605 h 3225"/>
                <a:gd name="T66" fmla="*/ 454 w 558"/>
                <a:gd name="T67" fmla="*/ 1669 h 3225"/>
                <a:gd name="T68" fmla="*/ 499 w 558"/>
                <a:gd name="T69" fmla="*/ 1766 h 3225"/>
                <a:gd name="T70" fmla="*/ 500 w 558"/>
                <a:gd name="T71" fmla="*/ 3041 h 3225"/>
                <a:gd name="T72" fmla="*/ 459 w 558"/>
                <a:gd name="T73" fmla="*/ 3135 h 3225"/>
                <a:gd name="T74" fmla="*/ 381 w 558"/>
                <a:gd name="T75" fmla="*/ 3201 h 3225"/>
                <a:gd name="T76" fmla="*/ 279 w 558"/>
                <a:gd name="T77" fmla="*/ 3225 h 3225"/>
                <a:gd name="T78" fmla="*/ 176 w 558"/>
                <a:gd name="T79" fmla="*/ 3201 h 3225"/>
                <a:gd name="T80" fmla="*/ 98 w 558"/>
                <a:gd name="T81" fmla="*/ 3135 h 3225"/>
                <a:gd name="T82" fmla="*/ 58 w 558"/>
                <a:gd name="T83" fmla="*/ 3041 h 3225"/>
                <a:gd name="T84" fmla="*/ 59 w 558"/>
                <a:gd name="T85" fmla="*/ 1766 h 3225"/>
                <a:gd name="T86" fmla="*/ 103 w 558"/>
                <a:gd name="T87" fmla="*/ 1669 h 3225"/>
                <a:gd name="T88" fmla="*/ 188 w 558"/>
                <a:gd name="T89" fmla="*/ 1605 h 3225"/>
                <a:gd name="T90" fmla="*/ 186 w 558"/>
                <a:gd name="T91" fmla="*/ 1022 h 3225"/>
                <a:gd name="T92" fmla="*/ 89 w 558"/>
                <a:gd name="T93" fmla="*/ 966 h 3225"/>
                <a:gd name="T94" fmla="*/ 24 w 558"/>
                <a:gd name="T95" fmla="*/ 876 h 3225"/>
                <a:gd name="T96" fmla="*/ 0 w 558"/>
                <a:gd name="T97" fmla="*/ 765 h 3225"/>
                <a:gd name="T98" fmla="*/ 10 w 558"/>
                <a:gd name="T99" fmla="*/ 22 h 3225"/>
                <a:gd name="T100" fmla="*/ 55 w 558"/>
                <a:gd name="T101" fmla="*/ 0 h 3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58" h="3225">
                  <a:moveTo>
                    <a:pt x="279" y="2077"/>
                  </a:moveTo>
                  <a:lnTo>
                    <a:pt x="261" y="2080"/>
                  </a:lnTo>
                  <a:lnTo>
                    <a:pt x="246" y="2088"/>
                  </a:lnTo>
                  <a:lnTo>
                    <a:pt x="233" y="2099"/>
                  </a:lnTo>
                  <a:lnTo>
                    <a:pt x="226" y="2114"/>
                  </a:lnTo>
                  <a:lnTo>
                    <a:pt x="223" y="2131"/>
                  </a:lnTo>
                  <a:lnTo>
                    <a:pt x="226" y="2149"/>
                  </a:lnTo>
                  <a:lnTo>
                    <a:pt x="233" y="2164"/>
                  </a:lnTo>
                  <a:lnTo>
                    <a:pt x="246" y="2176"/>
                  </a:lnTo>
                  <a:lnTo>
                    <a:pt x="261" y="2183"/>
                  </a:lnTo>
                  <a:lnTo>
                    <a:pt x="279" y="2186"/>
                  </a:lnTo>
                  <a:lnTo>
                    <a:pt x="296" y="2183"/>
                  </a:lnTo>
                  <a:lnTo>
                    <a:pt x="312" y="2176"/>
                  </a:lnTo>
                  <a:lnTo>
                    <a:pt x="323" y="2164"/>
                  </a:lnTo>
                  <a:lnTo>
                    <a:pt x="332" y="2149"/>
                  </a:lnTo>
                  <a:lnTo>
                    <a:pt x="335" y="2131"/>
                  </a:lnTo>
                  <a:lnTo>
                    <a:pt x="332" y="2114"/>
                  </a:lnTo>
                  <a:lnTo>
                    <a:pt x="323" y="2099"/>
                  </a:lnTo>
                  <a:lnTo>
                    <a:pt x="312" y="2088"/>
                  </a:lnTo>
                  <a:lnTo>
                    <a:pt x="296" y="2080"/>
                  </a:lnTo>
                  <a:lnTo>
                    <a:pt x="279" y="2077"/>
                  </a:lnTo>
                  <a:close/>
                  <a:moveTo>
                    <a:pt x="279" y="1858"/>
                  </a:moveTo>
                  <a:lnTo>
                    <a:pt x="261" y="1860"/>
                  </a:lnTo>
                  <a:lnTo>
                    <a:pt x="246" y="1869"/>
                  </a:lnTo>
                  <a:lnTo>
                    <a:pt x="233" y="1881"/>
                  </a:lnTo>
                  <a:lnTo>
                    <a:pt x="226" y="1896"/>
                  </a:lnTo>
                  <a:lnTo>
                    <a:pt x="223" y="1913"/>
                  </a:lnTo>
                  <a:lnTo>
                    <a:pt x="226" y="1930"/>
                  </a:lnTo>
                  <a:lnTo>
                    <a:pt x="233" y="1945"/>
                  </a:lnTo>
                  <a:lnTo>
                    <a:pt x="246" y="1957"/>
                  </a:lnTo>
                  <a:lnTo>
                    <a:pt x="261" y="1965"/>
                  </a:lnTo>
                  <a:lnTo>
                    <a:pt x="279" y="1968"/>
                  </a:lnTo>
                  <a:lnTo>
                    <a:pt x="296" y="1965"/>
                  </a:lnTo>
                  <a:lnTo>
                    <a:pt x="312" y="1957"/>
                  </a:lnTo>
                  <a:lnTo>
                    <a:pt x="323" y="1945"/>
                  </a:lnTo>
                  <a:lnTo>
                    <a:pt x="332" y="1930"/>
                  </a:lnTo>
                  <a:lnTo>
                    <a:pt x="335" y="1913"/>
                  </a:lnTo>
                  <a:lnTo>
                    <a:pt x="332" y="1896"/>
                  </a:lnTo>
                  <a:lnTo>
                    <a:pt x="323" y="1881"/>
                  </a:lnTo>
                  <a:lnTo>
                    <a:pt x="312" y="1869"/>
                  </a:lnTo>
                  <a:lnTo>
                    <a:pt x="296" y="1860"/>
                  </a:lnTo>
                  <a:lnTo>
                    <a:pt x="279" y="1858"/>
                  </a:lnTo>
                  <a:close/>
                  <a:moveTo>
                    <a:pt x="55" y="0"/>
                  </a:moveTo>
                  <a:lnTo>
                    <a:pt x="73" y="3"/>
                  </a:lnTo>
                  <a:lnTo>
                    <a:pt x="88" y="10"/>
                  </a:lnTo>
                  <a:lnTo>
                    <a:pt x="101" y="22"/>
                  </a:lnTo>
                  <a:lnTo>
                    <a:pt x="109" y="37"/>
                  </a:lnTo>
                  <a:lnTo>
                    <a:pt x="111" y="55"/>
                  </a:lnTo>
                  <a:lnTo>
                    <a:pt x="111" y="765"/>
                  </a:lnTo>
                  <a:lnTo>
                    <a:pt x="114" y="794"/>
                  </a:lnTo>
                  <a:lnTo>
                    <a:pt x="122" y="823"/>
                  </a:lnTo>
                  <a:lnTo>
                    <a:pt x="135" y="848"/>
                  </a:lnTo>
                  <a:lnTo>
                    <a:pt x="151" y="871"/>
                  </a:lnTo>
                  <a:lnTo>
                    <a:pt x="172" y="891"/>
                  </a:lnTo>
                  <a:lnTo>
                    <a:pt x="196" y="907"/>
                  </a:lnTo>
                  <a:lnTo>
                    <a:pt x="223" y="919"/>
                  </a:lnTo>
                  <a:lnTo>
                    <a:pt x="223" y="55"/>
                  </a:lnTo>
                  <a:lnTo>
                    <a:pt x="226" y="37"/>
                  </a:lnTo>
                  <a:lnTo>
                    <a:pt x="233" y="22"/>
                  </a:lnTo>
                  <a:lnTo>
                    <a:pt x="246" y="10"/>
                  </a:lnTo>
                  <a:lnTo>
                    <a:pt x="261" y="3"/>
                  </a:lnTo>
                  <a:lnTo>
                    <a:pt x="279" y="0"/>
                  </a:lnTo>
                  <a:lnTo>
                    <a:pt x="296" y="3"/>
                  </a:lnTo>
                  <a:lnTo>
                    <a:pt x="312" y="10"/>
                  </a:lnTo>
                  <a:lnTo>
                    <a:pt x="323" y="22"/>
                  </a:lnTo>
                  <a:lnTo>
                    <a:pt x="332" y="37"/>
                  </a:lnTo>
                  <a:lnTo>
                    <a:pt x="335" y="55"/>
                  </a:lnTo>
                  <a:lnTo>
                    <a:pt x="335" y="919"/>
                  </a:lnTo>
                  <a:lnTo>
                    <a:pt x="362" y="907"/>
                  </a:lnTo>
                  <a:lnTo>
                    <a:pt x="386" y="891"/>
                  </a:lnTo>
                  <a:lnTo>
                    <a:pt x="405" y="871"/>
                  </a:lnTo>
                  <a:lnTo>
                    <a:pt x="423" y="848"/>
                  </a:lnTo>
                  <a:lnTo>
                    <a:pt x="435" y="823"/>
                  </a:lnTo>
                  <a:lnTo>
                    <a:pt x="444" y="794"/>
                  </a:lnTo>
                  <a:lnTo>
                    <a:pt x="446" y="765"/>
                  </a:lnTo>
                  <a:lnTo>
                    <a:pt x="446" y="55"/>
                  </a:lnTo>
                  <a:lnTo>
                    <a:pt x="449" y="37"/>
                  </a:lnTo>
                  <a:lnTo>
                    <a:pt x="457" y="22"/>
                  </a:lnTo>
                  <a:lnTo>
                    <a:pt x="469" y="10"/>
                  </a:lnTo>
                  <a:lnTo>
                    <a:pt x="484" y="3"/>
                  </a:lnTo>
                  <a:lnTo>
                    <a:pt x="502" y="0"/>
                  </a:lnTo>
                  <a:lnTo>
                    <a:pt x="519" y="3"/>
                  </a:lnTo>
                  <a:lnTo>
                    <a:pt x="535" y="10"/>
                  </a:lnTo>
                  <a:lnTo>
                    <a:pt x="547" y="22"/>
                  </a:lnTo>
                  <a:lnTo>
                    <a:pt x="556" y="37"/>
                  </a:lnTo>
                  <a:lnTo>
                    <a:pt x="558" y="55"/>
                  </a:lnTo>
                  <a:lnTo>
                    <a:pt x="558" y="765"/>
                  </a:lnTo>
                  <a:lnTo>
                    <a:pt x="556" y="803"/>
                  </a:lnTo>
                  <a:lnTo>
                    <a:pt x="547" y="841"/>
                  </a:lnTo>
                  <a:lnTo>
                    <a:pt x="534" y="876"/>
                  </a:lnTo>
                  <a:lnTo>
                    <a:pt x="516" y="909"/>
                  </a:lnTo>
                  <a:lnTo>
                    <a:pt x="494" y="939"/>
                  </a:lnTo>
                  <a:lnTo>
                    <a:pt x="468" y="966"/>
                  </a:lnTo>
                  <a:lnTo>
                    <a:pt x="439" y="989"/>
                  </a:lnTo>
                  <a:lnTo>
                    <a:pt x="406" y="1008"/>
                  </a:lnTo>
                  <a:lnTo>
                    <a:pt x="372" y="1022"/>
                  </a:lnTo>
                  <a:lnTo>
                    <a:pt x="335" y="1033"/>
                  </a:lnTo>
                  <a:lnTo>
                    <a:pt x="335" y="1593"/>
                  </a:lnTo>
                  <a:lnTo>
                    <a:pt x="369" y="1605"/>
                  </a:lnTo>
                  <a:lnTo>
                    <a:pt x="401" y="1622"/>
                  </a:lnTo>
                  <a:lnTo>
                    <a:pt x="430" y="1643"/>
                  </a:lnTo>
                  <a:lnTo>
                    <a:pt x="454" y="1669"/>
                  </a:lnTo>
                  <a:lnTo>
                    <a:pt x="475" y="1698"/>
                  </a:lnTo>
                  <a:lnTo>
                    <a:pt x="489" y="1731"/>
                  </a:lnTo>
                  <a:lnTo>
                    <a:pt x="499" y="1766"/>
                  </a:lnTo>
                  <a:lnTo>
                    <a:pt x="502" y="1804"/>
                  </a:lnTo>
                  <a:lnTo>
                    <a:pt x="502" y="3006"/>
                  </a:lnTo>
                  <a:lnTo>
                    <a:pt x="500" y="3041"/>
                  </a:lnTo>
                  <a:lnTo>
                    <a:pt x="490" y="3075"/>
                  </a:lnTo>
                  <a:lnTo>
                    <a:pt x="477" y="3106"/>
                  </a:lnTo>
                  <a:lnTo>
                    <a:pt x="459" y="3135"/>
                  </a:lnTo>
                  <a:lnTo>
                    <a:pt x="436" y="3160"/>
                  </a:lnTo>
                  <a:lnTo>
                    <a:pt x="410" y="3182"/>
                  </a:lnTo>
                  <a:lnTo>
                    <a:pt x="381" y="3201"/>
                  </a:lnTo>
                  <a:lnTo>
                    <a:pt x="349" y="3214"/>
                  </a:lnTo>
                  <a:lnTo>
                    <a:pt x="315" y="3222"/>
                  </a:lnTo>
                  <a:lnTo>
                    <a:pt x="279" y="3225"/>
                  </a:lnTo>
                  <a:lnTo>
                    <a:pt x="243" y="3222"/>
                  </a:lnTo>
                  <a:lnTo>
                    <a:pt x="208" y="3214"/>
                  </a:lnTo>
                  <a:lnTo>
                    <a:pt x="176" y="3201"/>
                  </a:lnTo>
                  <a:lnTo>
                    <a:pt x="147" y="3182"/>
                  </a:lnTo>
                  <a:lnTo>
                    <a:pt x="121" y="3160"/>
                  </a:lnTo>
                  <a:lnTo>
                    <a:pt x="98" y="3135"/>
                  </a:lnTo>
                  <a:lnTo>
                    <a:pt x="81" y="3106"/>
                  </a:lnTo>
                  <a:lnTo>
                    <a:pt x="66" y="3075"/>
                  </a:lnTo>
                  <a:lnTo>
                    <a:pt x="58" y="3041"/>
                  </a:lnTo>
                  <a:lnTo>
                    <a:pt x="55" y="3006"/>
                  </a:lnTo>
                  <a:lnTo>
                    <a:pt x="55" y="1804"/>
                  </a:lnTo>
                  <a:lnTo>
                    <a:pt x="59" y="1766"/>
                  </a:lnTo>
                  <a:lnTo>
                    <a:pt x="68" y="1731"/>
                  </a:lnTo>
                  <a:lnTo>
                    <a:pt x="83" y="1698"/>
                  </a:lnTo>
                  <a:lnTo>
                    <a:pt x="103" y="1669"/>
                  </a:lnTo>
                  <a:lnTo>
                    <a:pt x="127" y="1643"/>
                  </a:lnTo>
                  <a:lnTo>
                    <a:pt x="156" y="1622"/>
                  </a:lnTo>
                  <a:lnTo>
                    <a:pt x="188" y="1605"/>
                  </a:lnTo>
                  <a:lnTo>
                    <a:pt x="223" y="1593"/>
                  </a:lnTo>
                  <a:lnTo>
                    <a:pt x="223" y="1033"/>
                  </a:lnTo>
                  <a:lnTo>
                    <a:pt x="186" y="1022"/>
                  </a:lnTo>
                  <a:lnTo>
                    <a:pt x="150" y="1008"/>
                  </a:lnTo>
                  <a:lnTo>
                    <a:pt x="118" y="989"/>
                  </a:lnTo>
                  <a:lnTo>
                    <a:pt x="89" y="966"/>
                  </a:lnTo>
                  <a:lnTo>
                    <a:pt x="63" y="939"/>
                  </a:lnTo>
                  <a:lnTo>
                    <a:pt x="41" y="909"/>
                  </a:lnTo>
                  <a:lnTo>
                    <a:pt x="24" y="876"/>
                  </a:lnTo>
                  <a:lnTo>
                    <a:pt x="10" y="841"/>
                  </a:lnTo>
                  <a:lnTo>
                    <a:pt x="2" y="803"/>
                  </a:lnTo>
                  <a:lnTo>
                    <a:pt x="0" y="765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52"/>
            <p:cNvSpPr>
              <a:spLocks noEditPoints="1"/>
            </p:cNvSpPr>
            <p:nvPr/>
          </p:nvSpPr>
          <p:spPr bwMode="auto">
            <a:xfrm>
              <a:off x="7494588" y="4997450"/>
              <a:ext cx="88900" cy="568325"/>
            </a:xfrm>
            <a:custGeom>
              <a:avLst/>
              <a:gdLst>
                <a:gd name="T0" fmla="*/ 191 w 504"/>
                <a:gd name="T1" fmla="*/ 2088 h 3225"/>
                <a:gd name="T2" fmla="*/ 168 w 504"/>
                <a:gd name="T3" fmla="*/ 2131 h 3225"/>
                <a:gd name="T4" fmla="*/ 191 w 504"/>
                <a:gd name="T5" fmla="*/ 2176 h 3225"/>
                <a:gd name="T6" fmla="*/ 242 w 504"/>
                <a:gd name="T7" fmla="*/ 2183 h 3225"/>
                <a:gd name="T8" fmla="*/ 277 w 504"/>
                <a:gd name="T9" fmla="*/ 2149 h 3225"/>
                <a:gd name="T10" fmla="*/ 269 w 504"/>
                <a:gd name="T11" fmla="*/ 2099 h 3225"/>
                <a:gd name="T12" fmla="*/ 224 w 504"/>
                <a:gd name="T13" fmla="*/ 2077 h 3225"/>
                <a:gd name="T14" fmla="*/ 191 w 504"/>
                <a:gd name="T15" fmla="*/ 1869 h 3225"/>
                <a:gd name="T16" fmla="*/ 168 w 504"/>
                <a:gd name="T17" fmla="*/ 1913 h 3225"/>
                <a:gd name="T18" fmla="*/ 191 w 504"/>
                <a:gd name="T19" fmla="*/ 1957 h 3225"/>
                <a:gd name="T20" fmla="*/ 242 w 504"/>
                <a:gd name="T21" fmla="*/ 1965 h 3225"/>
                <a:gd name="T22" fmla="*/ 277 w 504"/>
                <a:gd name="T23" fmla="*/ 1930 h 3225"/>
                <a:gd name="T24" fmla="*/ 269 w 504"/>
                <a:gd name="T25" fmla="*/ 1881 h 3225"/>
                <a:gd name="T26" fmla="*/ 224 w 504"/>
                <a:gd name="T27" fmla="*/ 1858 h 3225"/>
                <a:gd name="T28" fmla="*/ 195 w 504"/>
                <a:gd name="T29" fmla="*/ 1587 h 3225"/>
                <a:gd name="T30" fmla="*/ 252 w 504"/>
                <a:gd name="T31" fmla="*/ 1588 h 3225"/>
                <a:gd name="T32" fmla="*/ 324 w 504"/>
                <a:gd name="T33" fmla="*/ 1476 h 3225"/>
                <a:gd name="T34" fmla="*/ 365 w 504"/>
                <a:gd name="T35" fmla="*/ 1334 h 3225"/>
                <a:gd name="T36" fmla="*/ 385 w 504"/>
                <a:gd name="T37" fmla="*/ 1159 h 3225"/>
                <a:gd name="T38" fmla="*/ 391 w 504"/>
                <a:gd name="T39" fmla="*/ 952 h 3225"/>
                <a:gd name="T40" fmla="*/ 392 w 504"/>
                <a:gd name="T41" fmla="*/ 674 h 3225"/>
                <a:gd name="T42" fmla="*/ 391 w 504"/>
                <a:gd name="T43" fmla="*/ 508 h 3225"/>
                <a:gd name="T44" fmla="*/ 383 w 504"/>
                <a:gd name="T45" fmla="*/ 365 h 3225"/>
                <a:gd name="T46" fmla="*/ 358 w 504"/>
                <a:gd name="T47" fmla="*/ 250 h 3225"/>
                <a:gd name="T48" fmla="*/ 308 w 504"/>
                <a:gd name="T49" fmla="*/ 168 h 3225"/>
                <a:gd name="T50" fmla="*/ 236 w 504"/>
                <a:gd name="T51" fmla="*/ 126 h 3225"/>
                <a:gd name="T52" fmla="*/ 112 w 504"/>
                <a:gd name="T53" fmla="*/ 0 h 3225"/>
                <a:gd name="T54" fmla="*/ 252 w 504"/>
                <a:gd name="T55" fmla="*/ 16 h 3225"/>
                <a:gd name="T56" fmla="*/ 359 w 504"/>
                <a:gd name="T57" fmla="*/ 67 h 3225"/>
                <a:gd name="T58" fmla="*/ 435 w 504"/>
                <a:gd name="T59" fmla="*/ 152 h 3225"/>
                <a:gd name="T60" fmla="*/ 478 w 504"/>
                <a:gd name="T61" fmla="*/ 264 h 3225"/>
                <a:gd name="T62" fmla="*/ 498 w 504"/>
                <a:gd name="T63" fmla="*/ 401 h 3225"/>
                <a:gd name="T64" fmla="*/ 504 w 504"/>
                <a:gd name="T65" fmla="*/ 559 h 3225"/>
                <a:gd name="T66" fmla="*/ 503 w 504"/>
                <a:gd name="T67" fmla="*/ 795 h 3225"/>
                <a:gd name="T68" fmla="*/ 501 w 504"/>
                <a:gd name="T69" fmla="*/ 1046 h 3225"/>
                <a:gd name="T70" fmla="*/ 490 w 504"/>
                <a:gd name="T71" fmla="*/ 1259 h 3225"/>
                <a:gd name="T72" fmla="*/ 455 w 504"/>
                <a:gd name="T73" fmla="*/ 1439 h 3225"/>
                <a:gd name="T74" fmla="*/ 391 w 504"/>
                <a:gd name="T75" fmla="*/ 1589 h 3225"/>
                <a:gd name="T76" fmla="*/ 407 w 504"/>
                <a:gd name="T77" fmla="*/ 1679 h 3225"/>
                <a:gd name="T78" fmla="*/ 445 w 504"/>
                <a:gd name="T79" fmla="*/ 1769 h 3225"/>
                <a:gd name="T80" fmla="*/ 445 w 504"/>
                <a:gd name="T81" fmla="*/ 3041 h 3225"/>
                <a:gd name="T82" fmla="*/ 405 w 504"/>
                <a:gd name="T83" fmla="*/ 3135 h 3225"/>
                <a:gd name="T84" fmla="*/ 327 w 504"/>
                <a:gd name="T85" fmla="*/ 3201 h 3225"/>
                <a:gd name="T86" fmla="*/ 224 w 504"/>
                <a:gd name="T87" fmla="*/ 3225 h 3225"/>
                <a:gd name="T88" fmla="*/ 122 w 504"/>
                <a:gd name="T89" fmla="*/ 3201 h 3225"/>
                <a:gd name="T90" fmla="*/ 44 w 504"/>
                <a:gd name="T91" fmla="*/ 3135 h 3225"/>
                <a:gd name="T92" fmla="*/ 4 w 504"/>
                <a:gd name="T93" fmla="*/ 3041 h 3225"/>
                <a:gd name="T94" fmla="*/ 4 w 504"/>
                <a:gd name="T95" fmla="*/ 1770 h 3225"/>
                <a:gd name="T96" fmla="*/ 40 w 504"/>
                <a:gd name="T97" fmla="*/ 1681 h 3225"/>
                <a:gd name="T98" fmla="*/ 56 w 504"/>
                <a:gd name="T99" fmla="*/ 1639 h 3225"/>
                <a:gd name="T100" fmla="*/ 68 w 504"/>
                <a:gd name="T101" fmla="*/ 22 h 3225"/>
                <a:gd name="T102" fmla="*/ 112 w 504"/>
                <a:gd name="T103" fmla="*/ 0 h 3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04" h="3225">
                  <a:moveTo>
                    <a:pt x="224" y="2077"/>
                  </a:moveTo>
                  <a:lnTo>
                    <a:pt x="207" y="2080"/>
                  </a:lnTo>
                  <a:lnTo>
                    <a:pt x="191" y="2088"/>
                  </a:lnTo>
                  <a:lnTo>
                    <a:pt x="179" y="2099"/>
                  </a:lnTo>
                  <a:lnTo>
                    <a:pt x="171" y="2114"/>
                  </a:lnTo>
                  <a:lnTo>
                    <a:pt x="168" y="2131"/>
                  </a:lnTo>
                  <a:lnTo>
                    <a:pt x="171" y="2149"/>
                  </a:lnTo>
                  <a:lnTo>
                    <a:pt x="179" y="2164"/>
                  </a:lnTo>
                  <a:lnTo>
                    <a:pt x="191" y="2176"/>
                  </a:lnTo>
                  <a:lnTo>
                    <a:pt x="207" y="2183"/>
                  </a:lnTo>
                  <a:lnTo>
                    <a:pt x="224" y="2186"/>
                  </a:lnTo>
                  <a:lnTo>
                    <a:pt x="242" y="2183"/>
                  </a:lnTo>
                  <a:lnTo>
                    <a:pt x="256" y="2176"/>
                  </a:lnTo>
                  <a:lnTo>
                    <a:pt x="269" y="2164"/>
                  </a:lnTo>
                  <a:lnTo>
                    <a:pt x="277" y="2149"/>
                  </a:lnTo>
                  <a:lnTo>
                    <a:pt x="280" y="2131"/>
                  </a:lnTo>
                  <a:lnTo>
                    <a:pt x="277" y="2114"/>
                  </a:lnTo>
                  <a:lnTo>
                    <a:pt x="269" y="2099"/>
                  </a:lnTo>
                  <a:lnTo>
                    <a:pt x="256" y="2088"/>
                  </a:lnTo>
                  <a:lnTo>
                    <a:pt x="242" y="2080"/>
                  </a:lnTo>
                  <a:lnTo>
                    <a:pt x="224" y="2077"/>
                  </a:lnTo>
                  <a:close/>
                  <a:moveTo>
                    <a:pt x="224" y="1858"/>
                  </a:moveTo>
                  <a:lnTo>
                    <a:pt x="207" y="1860"/>
                  </a:lnTo>
                  <a:lnTo>
                    <a:pt x="191" y="1869"/>
                  </a:lnTo>
                  <a:lnTo>
                    <a:pt x="179" y="1881"/>
                  </a:lnTo>
                  <a:lnTo>
                    <a:pt x="171" y="1896"/>
                  </a:lnTo>
                  <a:lnTo>
                    <a:pt x="168" y="1913"/>
                  </a:lnTo>
                  <a:lnTo>
                    <a:pt x="171" y="1930"/>
                  </a:lnTo>
                  <a:lnTo>
                    <a:pt x="179" y="1945"/>
                  </a:lnTo>
                  <a:lnTo>
                    <a:pt x="191" y="1957"/>
                  </a:lnTo>
                  <a:lnTo>
                    <a:pt x="207" y="1965"/>
                  </a:lnTo>
                  <a:lnTo>
                    <a:pt x="224" y="1968"/>
                  </a:lnTo>
                  <a:lnTo>
                    <a:pt x="242" y="1965"/>
                  </a:lnTo>
                  <a:lnTo>
                    <a:pt x="256" y="1957"/>
                  </a:lnTo>
                  <a:lnTo>
                    <a:pt x="269" y="1945"/>
                  </a:lnTo>
                  <a:lnTo>
                    <a:pt x="277" y="1930"/>
                  </a:lnTo>
                  <a:lnTo>
                    <a:pt x="280" y="1913"/>
                  </a:lnTo>
                  <a:lnTo>
                    <a:pt x="277" y="1896"/>
                  </a:lnTo>
                  <a:lnTo>
                    <a:pt x="269" y="1881"/>
                  </a:lnTo>
                  <a:lnTo>
                    <a:pt x="256" y="1869"/>
                  </a:lnTo>
                  <a:lnTo>
                    <a:pt x="242" y="1860"/>
                  </a:lnTo>
                  <a:lnTo>
                    <a:pt x="224" y="1858"/>
                  </a:lnTo>
                  <a:close/>
                  <a:moveTo>
                    <a:pt x="168" y="112"/>
                  </a:moveTo>
                  <a:lnTo>
                    <a:pt x="168" y="1593"/>
                  </a:lnTo>
                  <a:lnTo>
                    <a:pt x="195" y="1587"/>
                  </a:lnTo>
                  <a:lnTo>
                    <a:pt x="224" y="1585"/>
                  </a:lnTo>
                  <a:lnTo>
                    <a:pt x="239" y="1586"/>
                  </a:lnTo>
                  <a:lnTo>
                    <a:pt x="252" y="1588"/>
                  </a:lnTo>
                  <a:lnTo>
                    <a:pt x="280" y="1554"/>
                  </a:lnTo>
                  <a:lnTo>
                    <a:pt x="304" y="1517"/>
                  </a:lnTo>
                  <a:lnTo>
                    <a:pt x="324" y="1476"/>
                  </a:lnTo>
                  <a:lnTo>
                    <a:pt x="340" y="1432"/>
                  </a:lnTo>
                  <a:lnTo>
                    <a:pt x="355" y="1385"/>
                  </a:lnTo>
                  <a:lnTo>
                    <a:pt x="365" y="1334"/>
                  </a:lnTo>
                  <a:lnTo>
                    <a:pt x="375" y="1279"/>
                  </a:lnTo>
                  <a:lnTo>
                    <a:pt x="381" y="1221"/>
                  </a:lnTo>
                  <a:lnTo>
                    <a:pt x="385" y="1159"/>
                  </a:lnTo>
                  <a:lnTo>
                    <a:pt x="388" y="1094"/>
                  </a:lnTo>
                  <a:lnTo>
                    <a:pt x="390" y="1025"/>
                  </a:lnTo>
                  <a:lnTo>
                    <a:pt x="391" y="952"/>
                  </a:lnTo>
                  <a:lnTo>
                    <a:pt x="391" y="876"/>
                  </a:lnTo>
                  <a:lnTo>
                    <a:pt x="391" y="795"/>
                  </a:lnTo>
                  <a:lnTo>
                    <a:pt x="392" y="674"/>
                  </a:lnTo>
                  <a:lnTo>
                    <a:pt x="392" y="617"/>
                  </a:lnTo>
                  <a:lnTo>
                    <a:pt x="392" y="561"/>
                  </a:lnTo>
                  <a:lnTo>
                    <a:pt x="391" y="508"/>
                  </a:lnTo>
                  <a:lnTo>
                    <a:pt x="390" y="457"/>
                  </a:lnTo>
                  <a:lnTo>
                    <a:pt x="387" y="410"/>
                  </a:lnTo>
                  <a:lnTo>
                    <a:pt x="383" y="365"/>
                  </a:lnTo>
                  <a:lnTo>
                    <a:pt x="377" y="323"/>
                  </a:lnTo>
                  <a:lnTo>
                    <a:pt x="368" y="285"/>
                  </a:lnTo>
                  <a:lnTo>
                    <a:pt x="358" y="250"/>
                  </a:lnTo>
                  <a:lnTo>
                    <a:pt x="345" y="219"/>
                  </a:lnTo>
                  <a:lnTo>
                    <a:pt x="328" y="192"/>
                  </a:lnTo>
                  <a:lnTo>
                    <a:pt x="308" y="168"/>
                  </a:lnTo>
                  <a:lnTo>
                    <a:pt x="287" y="151"/>
                  </a:lnTo>
                  <a:lnTo>
                    <a:pt x="264" y="137"/>
                  </a:lnTo>
                  <a:lnTo>
                    <a:pt x="236" y="126"/>
                  </a:lnTo>
                  <a:lnTo>
                    <a:pt x="204" y="117"/>
                  </a:lnTo>
                  <a:lnTo>
                    <a:pt x="168" y="112"/>
                  </a:lnTo>
                  <a:close/>
                  <a:moveTo>
                    <a:pt x="112" y="0"/>
                  </a:moveTo>
                  <a:lnTo>
                    <a:pt x="163" y="2"/>
                  </a:lnTo>
                  <a:lnTo>
                    <a:pt x="210" y="7"/>
                  </a:lnTo>
                  <a:lnTo>
                    <a:pt x="252" y="16"/>
                  </a:lnTo>
                  <a:lnTo>
                    <a:pt x="292" y="29"/>
                  </a:lnTo>
                  <a:lnTo>
                    <a:pt x="327" y="46"/>
                  </a:lnTo>
                  <a:lnTo>
                    <a:pt x="359" y="67"/>
                  </a:lnTo>
                  <a:lnTo>
                    <a:pt x="388" y="91"/>
                  </a:lnTo>
                  <a:lnTo>
                    <a:pt x="413" y="120"/>
                  </a:lnTo>
                  <a:lnTo>
                    <a:pt x="435" y="152"/>
                  </a:lnTo>
                  <a:lnTo>
                    <a:pt x="452" y="186"/>
                  </a:lnTo>
                  <a:lnTo>
                    <a:pt x="467" y="224"/>
                  </a:lnTo>
                  <a:lnTo>
                    <a:pt x="478" y="264"/>
                  </a:lnTo>
                  <a:lnTo>
                    <a:pt x="488" y="307"/>
                  </a:lnTo>
                  <a:lnTo>
                    <a:pt x="494" y="352"/>
                  </a:lnTo>
                  <a:lnTo>
                    <a:pt x="498" y="401"/>
                  </a:lnTo>
                  <a:lnTo>
                    <a:pt x="501" y="451"/>
                  </a:lnTo>
                  <a:lnTo>
                    <a:pt x="503" y="504"/>
                  </a:lnTo>
                  <a:lnTo>
                    <a:pt x="504" y="559"/>
                  </a:lnTo>
                  <a:lnTo>
                    <a:pt x="504" y="616"/>
                  </a:lnTo>
                  <a:lnTo>
                    <a:pt x="504" y="674"/>
                  </a:lnTo>
                  <a:lnTo>
                    <a:pt x="503" y="795"/>
                  </a:lnTo>
                  <a:lnTo>
                    <a:pt x="503" y="883"/>
                  </a:lnTo>
                  <a:lnTo>
                    <a:pt x="503" y="967"/>
                  </a:lnTo>
                  <a:lnTo>
                    <a:pt x="501" y="1046"/>
                  </a:lnTo>
                  <a:lnTo>
                    <a:pt x="499" y="1121"/>
                  </a:lnTo>
                  <a:lnTo>
                    <a:pt x="495" y="1192"/>
                  </a:lnTo>
                  <a:lnTo>
                    <a:pt x="490" y="1259"/>
                  </a:lnTo>
                  <a:lnTo>
                    <a:pt x="481" y="1323"/>
                  </a:lnTo>
                  <a:lnTo>
                    <a:pt x="470" y="1383"/>
                  </a:lnTo>
                  <a:lnTo>
                    <a:pt x="455" y="1439"/>
                  </a:lnTo>
                  <a:lnTo>
                    <a:pt x="438" y="1492"/>
                  </a:lnTo>
                  <a:lnTo>
                    <a:pt x="417" y="1542"/>
                  </a:lnTo>
                  <a:lnTo>
                    <a:pt x="391" y="1589"/>
                  </a:lnTo>
                  <a:lnTo>
                    <a:pt x="360" y="1632"/>
                  </a:lnTo>
                  <a:lnTo>
                    <a:pt x="385" y="1653"/>
                  </a:lnTo>
                  <a:lnTo>
                    <a:pt x="407" y="1679"/>
                  </a:lnTo>
                  <a:lnTo>
                    <a:pt x="423" y="1706"/>
                  </a:lnTo>
                  <a:lnTo>
                    <a:pt x="437" y="1737"/>
                  </a:lnTo>
                  <a:lnTo>
                    <a:pt x="445" y="1769"/>
                  </a:lnTo>
                  <a:lnTo>
                    <a:pt x="447" y="1804"/>
                  </a:lnTo>
                  <a:lnTo>
                    <a:pt x="447" y="3006"/>
                  </a:lnTo>
                  <a:lnTo>
                    <a:pt x="445" y="3041"/>
                  </a:lnTo>
                  <a:lnTo>
                    <a:pt x="436" y="3075"/>
                  </a:lnTo>
                  <a:lnTo>
                    <a:pt x="422" y="3106"/>
                  </a:lnTo>
                  <a:lnTo>
                    <a:pt x="405" y="3135"/>
                  </a:lnTo>
                  <a:lnTo>
                    <a:pt x="382" y="3160"/>
                  </a:lnTo>
                  <a:lnTo>
                    <a:pt x="356" y="3182"/>
                  </a:lnTo>
                  <a:lnTo>
                    <a:pt x="327" y="3201"/>
                  </a:lnTo>
                  <a:lnTo>
                    <a:pt x="295" y="3214"/>
                  </a:lnTo>
                  <a:lnTo>
                    <a:pt x="261" y="3222"/>
                  </a:lnTo>
                  <a:lnTo>
                    <a:pt x="224" y="3225"/>
                  </a:lnTo>
                  <a:lnTo>
                    <a:pt x="188" y="3222"/>
                  </a:lnTo>
                  <a:lnTo>
                    <a:pt x="154" y="3214"/>
                  </a:lnTo>
                  <a:lnTo>
                    <a:pt x="122" y="3201"/>
                  </a:lnTo>
                  <a:lnTo>
                    <a:pt x="93" y="3182"/>
                  </a:lnTo>
                  <a:lnTo>
                    <a:pt x="66" y="3160"/>
                  </a:lnTo>
                  <a:lnTo>
                    <a:pt x="44" y="3135"/>
                  </a:lnTo>
                  <a:lnTo>
                    <a:pt x="25" y="3106"/>
                  </a:lnTo>
                  <a:lnTo>
                    <a:pt x="12" y="3075"/>
                  </a:lnTo>
                  <a:lnTo>
                    <a:pt x="4" y="3041"/>
                  </a:lnTo>
                  <a:lnTo>
                    <a:pt x="0" y="3006"/>
                  </a:lnTo>
                  <a:lnTo>
                    <a:pt x="0" y="1804"/>
                  </a:lnTo>
                  <a:lnTo>
                    <a:pt x="4" y="1770"/>
                  </a:lnTo>
                  <a:lnTo>
                    <a:pt x="11" y="1739"/>
                  </a:lnTo>
                  <a:lnTo>
                    <a:pt x="23" y="1708"/>
                  </a:lnTo>
                  <a:lnTo>
                    <a:pt x="40" y="1681"/>
                  </a:lnTo>
                  <a:lnTo>
                    <a:pt x="61" y="1657"/>
                  </a:lnTo>
                  <a:lnTo>
                    <a:pt x="57" y="1648"/>
                  </a:lnTo>
                  <a:lnTo>
                    <a:pt x="56" y="1639"/>
                  </a:lnTo>
                  <a:lnTo>
                    <a:pt x="56" y="55"/>
                  </a:lnTo>
                  <a:lnTo>
                    <a:pt x="59" y="37"/>
                  </a:lnTo>
                  <a:lnTo>
                    <a:pt x="68" y="22"/>
                  </a:lnTo>
                  <a:lnTo>
                    <a:pt x="79" y="10"/>
                  </a:lnTo>
                  <a:lnTo>
                    <a:pt x="95" y="3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" name="Group 854"/>
          <p:cNvGrpSpPr/>
          <p:nvPr/>
        </p:nvGrpSpPr>
        <p:grpSpPr>
          <a:xfrm>
            <a:off x="3667688" y="2839807"/>
            <a:ext cx="561975" cy="560387"/>
            <a:chOff x="687388" y="4227513"/>
            <a:chExt cx="561975" cy="560387"/>
          </a:xfrm>
          <a:solidFill>
            <a:srgbClr val="000000"/>
          </a:solidFill>
        </p:grpSpPr>
        <p:sp>
          <p:nvSpPr>
            <p:cNvPr id="54" name="Freeform 183"/>
            <p:cNvSpPr>
              <a:spLocks noEditPoints="1"/>
            </p:cNvSpPr>
            <p:nvPr/>
          </p:nvSpPr>
          <p:spPr bwMode="auto">
            <a:xfrm>
              <a:off x="687388" y="4546600"/>
              <a:ext cx="242888" cy="241300"/>
            </a:xfrm>
            <a:custGeom>
              <a:avLst/>
              <a:gdLst>
                <a:gd name="T0" fmla="*/ 800 w 1381"/>
                <a:gd name="T1" fmla="*/ 1147 h 1527"/>
                <a:gd name="T2" fmla="*/ 774 w 1381"/>
                <a:gd name="T3" fmla="*/ 1185 h 1527"/>
                <a:gd name="T4" fmla="*/ 779 w 1381"/>
                <a:gd name="T5" fmla="*/ 1230 h 1527"/>
                <a:gd name="T6" fmla="*/ 855 w 1381"/>
                <a:gd name="T7" fmla="*/ 1315 h 1527"/>
                <a:gd name="T8" fmla="*/ 896 w 1381"/>
                <a:gd name="T9" fmla="*/ 1321 h 1527"/>
                <a:gd name="T10" fmla="*/ 931 w 1381"/>
                <a:gd name="T11" fmla="*/ 1291 h 1527"/>
                <a:gd name="T12" fmla="*/ 936 w 1381"/>
                <a:gd name="T13" fmla="*/ 1246 h 1527"/>
                <a:gd name="T14" fmla="*/ 866 w 1381"/>
                <a:gd name="T15" fmla="*/ 1157 h 1527"/>
                <a:gd name="T16" fmla="*/ 827 w 1381"/>
                <a:gd name="T17" fmla="*/ 1139 h 1527"/>
                <a:gd name="T18" fmla="*/ 304 w 1381"/>
                <a:gd name="T19" fmla="*/ 903 h 1527"/>
                <a:gd name="T20" fmla="*/ 278 w 1381"/>
                <a:gd name="T21" fmla="*/ 941 h 1527"/>
                <a:gd name="T22" fmla="*/ 284 w 1381"/>
                <a:gd name="T23" fmla="*/ 986 h 1527"/>
                <a:gd name="T24" fmla="*/ 469 w 1381"/>
                <a:gd name="T25" fmla="*/ 1193 h 1527"/>
                <a:gd name="T26" fmla="*/ 510 w 1381"/>
                <a:gd name="T27" fmla="*/ 1198 h 1527"/>
                <a:gd name="T28" fmla="*/ 545 w 1381"/>
                <a:gd name="T29" fmla="*/ 1169 h 1527"/>
                <a:gd name="T30" fmla="*/ 551 w 1381"/>
                <a:gd name="T31" fmla="*/ 1124 h 1527"/>
                <a:gd name="T32" fmla="*/ 370 w 1381"/>
                <a:gd name="T33" fmla="*/ 913 h 1527"/>
                <a:gd name="T34" fmla="*/ 331 w 1381"/>
                <a:gd name="T35" fmla="*/ 895 h 1527"/>
                <a:gd name="T36" fmla="*/ 194 w 1381"/>
                <a:gd name="T37" fmla="*/ 476 h 1527"/>
                <a:gd name="T38" fmla="*/ 167 w 1381"/>
                <a:gd name="T39" fmla="*/ 514 h 1527"/>
                <a:gd name="T40" fmla="*/ 172 w 1381"/>
                <a:gd name="T41" fmla="*/ 559 h 1527"/>
                <a:gd name="T42" fmla="*/ 249 w 1381"/>
                <a:gd name="T43" fmla="*/ 644 h 1527"/>
                <a:gd name="T44" fmla="*/ 290 w 1381"/>
                <a:gd name="T45" fmla="*/ 649 h 1527"/>
                <a:gd name="T46" fmla="*/ 324 w 1381"/>
                <a:gd name="T47" fmla="*/ 620 h 1527"/>
                <a:gd name="T48" fmla="*/ 330 w 1381"/>
                <a:gd name="T49" fmla="*/ 575 h 1527"/>
                <a:gd name="T50" fmla="*/ 260 w 1381"/>
                <a:gd name="T51" fmla="*/ 486 h 1527"/>
                <a:gd name="T52" fmla="*/ 221 w 1381"/>
                <a:gd name="T53" fmla="*/ 468 h 1527"/>
                <a:gd name="T54" fmla="*/ 1367 w 1381"/>
                <a:gd name="T55" fmla="*/ 778 h 1527"/>
                <a:gd name="T56" fmla="*/ 1309 w 1381"/>
                <a:gd name="T57" fmla="*/ 933 h 1527"/>
                <a:gd name="T58" fmla="*/ 1237 w 1381"/>
                <a:gd name="T59" fmla="*/ 1112 h 1527"/>
                <a:gd name="T60" fmla="*/ 1157 w 1381"/>
                <a:gd name="T61" fmla="*/ 1280 h 1527"/>
                <a:gd name="T62" fmla="*/ 1070 w 1381"/>
                <a:gd name="T63" fmla="*/ 1417 h 1527"/>
                <a:gd name="T64" fmla="*/ 974 w 1381"/>
                <a:gd name="T65" fmla="*/ 1500 h 1527"/>
                <a:gd name="T66" fmla="*/ 869 w 1381"/>
                <a:gd name="T67" fmla="*/ 1527 h 1527"/>
                <a:gd name="T68" fmla="*/ 759 w 1381"/>
                <a:gd name="T69" fmla="*/ 1496 h 1527"/>
                <a:gd name="T70" fmla="*/ 655 w 1381"/>
                <a:gd name="T71" fmla="*/ 1404 h 1527"/>
                <a:gd name="T72" fmla="*/ 614 w 1381"/>
                <a:gd name="T73" fmla="*/ 1340 h 1527"/>
                <a:gd name="T74" fmla="*/ 515 w 1381"/>
                <a:gd name="T75" fmla="*/ 1386 h 1527"/>
                <a:gd name="T76" fmla="*/ 419 w 1381"/>
                <a:gd name="T77" fmla="*/ 1376 h 1527"/>
                <a:gd name="T78" fmla="*/ 336 w 1381"/>
                <a:gd name="T79" fmla="*/ 1309 h 1527"/>
                <a:gd name="T80" fmla="*/ 269 w 1381"/>
                <a:gd name="T81" fmla="*/ 1215 h 1527"/>
                <a:gd name="T82" fmla="*/ 183 w 1381"/>
                <a:gd name="T83" fmla="*/ 1139 h 1527"/>
                <a:gd name="T84" fmla="*/ 121 w 1381"/>
                <a:gd name="T85" fmla="*/ 1045 h 1527"/>
                <a:gd name="T86" fmla="*/ 113 w 1381"/>
                <a:gd name="T87" fmla="*/ 943 h 1527"/>
                <a:gd name="T88" fmla="*/ 151 w 1381"/>
                <a:gd name="T89" fmla="*/ 839 h 1527"/>
                <a:gd name="T90" fmla="*/ 79 w 1381"/>
                <a:gd name="T91" fmla="*/ 766 h 1527"/>
                <a:gd name="T92" fmla="*/ 14 w 1381"/>
                <a:gd name="T93" fmla="*/ 650 h 1527"/>
                <a:gd name="T94" fmla="*/ 3 w 1381"/>
                <a:gd name="T95" fmla="*/ 530 h 1527"/>
                <a:gd name="T96" fmla="*/ 45 w 1381"/>
                <a:gd name="T97" fmla="*/ 413 h 1527"/>
                <a:gd name="T98" fmla="*/ 137 w 1381"/>
                <a:gd name="T99" fmla="*/ 311 h 1527"/>
                <a:gd name="T100" fmla="*/ 273 w 1381"/>
                <a:gd name="T101" fmla="*/ 217 h 1527"/>
                <a:gd name="T102" fmla="*/ 431 w 1381"/>
                <a:gd name="T103" fmla="*/ 131 h 1527"/>
                <a:gd name="T104" fmla="*/ 591 w 1381"/>
                <a:gd name="T105" fmla="*/ 56 h 1527"/>
                <a:gd name="T106" fmla="*/ 712 w 1381"/>
                <a:gd name="T107" fmla="*/ 0 h 1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81" h="1527">
                  <a:moveTo>
                    <a:pt x="827" y="1139"/>
                  </a:moveTo>
                  <a:lnTo>
                    <a:pt x="813" y="1142"/>
                  </a:lnTo>
                  <a:lnTo>
                    <a:pt x="800" y="1147"/>
                  </a:lnTo>
                  <a:lnTo>
                    <a:pt x="788" y="1157"/>
                  </a:lnTo>
                  <a:lnTo>
                    <a:pt x="779" y="1170"/>
                  </a:lnTo>
                  <a:lnTo>
                    <a:pt x="774" y="1185"/>
                  </a:lnTo>
                  <a:lnTo>
                    <a:pt x="772" y="1200"/>
                  </a:lnTo>
                  <a:lnTo>
                    <a:pt x="774" y="1216"/>
                  </a:lnTo>
                  <a:lnTo>
                    <a:pt x="779" y="1230"/>
                  </a:lnTo>
                  <a:lnTo>
                    <a:pt x="788" y="1244"/>
                  </a:lnTo>
                  <a:lnTo>
                    <a:pt x="843" y="1305"/>
                  </a:lnTo>
                  <a:lnTo>
                    <a:pt x="855" y="1315"/>
                  </a:lnTo>
                  <a:lnTo>
                    <a:pt x="868" y="1321"/>
                  </a:lnTo>
                  <a:lnTo>
                    <a:pt x="882" y="1322"/>
                  </a:lnTo>
                  <a:lnTo>
                    <a:pt x="896" y="1321"/>
                  </a:lnTo>
                  <a:lnTo>
                    <a:pt x="911" y="1315"/>
                  </a:lnTo>
                  <a:lnTo>
                    <a:pt x="922" y="1305"/>
                  </a:lnTo>
                  <a:lnTo>
                    <a:pt x="931" y="1291"/>
                  </a:lnTo>
                  <a:lnTo>
                    <a:pt x="936" y="1277"/>
                  </a:lnTo>
                  <a:lnTo>
                    <a:pt x="938" y="1261"/>
                  </a:lnTo>
                  <a:lnTo>
                    <a:pt x="936" y="1246"/>
                  </a:lnTo>
                  <a:lnTo>
                    <a:pt x="931" y="1231"/>
                  </a:lnTo>
                  <a:lnTo>
                    <a:pt x="922" y="1218"/>
                  </a:lnTo>
                  <a:lnTo>
                    <a:pt x="866" y="1157"/>
                  </a:lnTo>
                  <a:lnTo>
                    <a:pt x="855" y="1147"/>
                  </a:lnTo>
                  <a:lnTo>
                    <a:pt x="841" y="1142"/>
                  </a:lnTo>
                  <a:lnTo>
                    <a:pt x="827" y="1139"/>
                  </a:lnTo>
                  <a:close/>
                  <a:moveTo>
                    <a:pt x="331" y="895"/>
                  </a:moveTo>
                  <a:lnTo>
                    <a:pt x="317" y="898"/>
                  </a:lnTo>
                  <a:lnTo>
                    <a:pt x="304" y="903"/>
                  </a:lnTo>
                  <a:lnTo>
                    <a:pt x="292" y="913"/>
                  </a:lnTo>
                  <a:lnTo>
                    <a:pt x="284" y="926"/>
                  </a:lnTo>
                  <a:lnTo>
                    <a:pt x="278" y="941"/>
                  </a:lnTo>
                  <a:lnTo>
                    <a:pt x="276" y="956"/>
                  </a:lnTo>
                  <a:lnTo>
                    <a:pt x="278" y="972"/>
                  </a:lnTo>
                  <a:lnTo>
                    <a:pt x="284" y="986"/>
                  </a:lnTo>
                  <a:lnTo>
                    <a:pt x="292" y="1000"/>
                  </a:lnTo>
                  <a:lnTo>
                    <a:pt x="457" y="1183"/>
                  </a:lnTo>
                  <a:lnTo>
                    <a:pt x="469" y="1193"/>
                  </a:lnTo>
                  <a:lnTo>
                    <a:pt x="482" y="1198"/>
                  </a:lnTo>
                  <a:lnTo>
                    <a:pt x="496" y="1200"/>
                  </a:lnTo>
                  <a:lnTo>
                    <a:pt x="510" y="1198"/>
                  </a:lnTo>
                  <a:lnTo>
                    <a:pt x="523" y="1193"/>
                  </a:lnTo>
                  <a:lnTo>
                    <a:pt x="535" y="1183"/>
                  </a:lnTo>
                  <a:lnTo>
                    <a:pt x="545" y="1169"/>
                  </a:lnTo>
                  <a:lnTo>
                    <a:pt x="551" y="1155"/>
                  </a:lnTo>
                  <a:lnTo>
                    <a:pt x="552" y="1139"/>
                  </a:lnTo>
                  <a:lnTo>
                    <a:pt x="551" y="1124"/>
                  </a:lnTo>
                  <a:lnTo>
                    <a:pt x="545" y="1109"/>
                  </a:lnTo>
                  <a:lnTo>
                    <a:pt x="535" y="1096"/>
                  </a:lnTo>
                  <a:lnTo>
                    <a:pt x="370" y="913"/>
                  </a:lnTo>
                  <a:lnTo>
                    <a:pt x="358" y="903"/>
                  </a:lnTo>
                  <a:lnTo>
                    <a:pt x="345" y="898"/>
                  </a:lnTo>
                  <a:lnTo>
                    <a:pt x="331" y="895"/>
                  </a:lnTo>
                  <a:close/>
                  <a:moveTo>
                    <a:pt x="221" y="468"/>
                  </a:moveTo>
                  <a:lnTo>
                    <a:pt x="207" y="471"/>
                  </a:lnTo>
                  <a:lnTo>
                    <a:pt x="194" y="476"/>
                  </a:lnTo>
                  <a:lnTo>
                    <a:pt x="182" y="486"/>
                  </a:lnTo>
                  <a:lnTo>
                    <a:pt x="172" y="499"/>
                  </a:lnTo>
                  <a:lnTo>
                    <a:pt x="167" y="514"/>
                  </a:lnTo>
                  <a:lnTo>
                    <a:pt x="165" y="529"/>
                  </a:lnTo>
                  <a:lnTo>
                    <a:pt x="167" y="545"/>
                  </a:lnTo>
                  <a:lnTo>
                    <a:pt x="172" y="559"/>
                  </a:lnTo>
                  <a:lnTo>
                    <a:pt x="182" y="573"/>
                  </a:lnTo>
                  <a:lnTo>
                    <a:pt x="237" y="634"/>
                  </a:lnTo>
                  <a:lnTo>
                    <a:pt x="249" y="644"/>
                  </a:lnTo>
                  <a:lnTo>
                    <a:pt x="262" y="649"/>
                  </a:lnTo>
                  <a:lnTo>
                    <a:pt x="276" y="651"/>
                  </a:lnTo>
                  <a:lnTo>
                    <a:pt x="290" y="649"/>
                  </a:lnTo>
                  <a:lnTo>
                    <a:pt x="304" y="644"/>
                  </a:lnTo>
                  <a:lnTo>
                    <a:pt x="315" y="634"/>
                  </a:lnTo>
                  <a:lnTo>
                    <a:pt x="324" y="620"/>
                  </a:lnTo>
                  <a:lnTo>
                    <a:pt x="330" y="606"/>
                  </a:lnTo>
                  <a:lnTo>
                    <a:pt x="331" y="590"/>
                  </a:lnTo>
                  <a:lnTo>
                    <a:pt x="330" y="575"/>
                  </a:lnTo>
                  <a:lnTo>
                    <a:pt x="324" y="560"/>
                  </a:lnTo>
                  <a:lnTo>
                    <a:pt x="315" y="547"/>
                  </a:lnTo>
                  <a:lnTo>
                    <a:pt x="260" y="486"/>
                  </a:lnTo>
                  <a:lnTo>
                    <a:pt x="249" y="476"/>
                  </a:lnTo>
                  <a:lnTo>
                    <a:pt x="235" y="471"/>
                  </a:lnTo>
                  <a:lnTo>
                    <a:pt x="221" y="468"/>
                  </a:lnTo>
                  <a:close/>
                  <a:moveTo>
                    <a:pt x="712" y="0"/>
                  </a:moveTo>
                  <a:lnTo>
                    <a:pt x="1381" y="740"/>
                  </a:lnTo>
                  <a:lnTo>
                    <a:pt x="1367" y="778"/>
                  </a:lnTo>
                  <a:lnTo>
                    <a:pt x="1351" y="819"/>
                  </a:lnTo>
                  <a:lnTo>
                    <a:pt x="1331" y="874"/>
                  </a:lnTo>
                  <a:lnTo>
                    <a:pt x="1309" y="933"/>
                  </a:lnTo>
                  <a:lnTo>
                    <a:pt x="1286" y="992"/>
                  </a:lnTo>
                  <a:lnTo>
                    <a:pt x="1263" y="1052"/>
                  </a:lnTo>
                  <a:lnTo>
                    <a:pt x="1237" y="1112"/>
                  </a:lnTo>
                  <a:lnTo>
                    <a:pt x="1211" y="1169"/>
                  </a:lnTo>
                  <a:lnTo>
                    <a:pt x="1184" y="1226"/>
                  </a:lnTo>
                  <a:lnTo>
                    <a:pt x="1157" y="1280"/>
                  </a:lnTo>
                  <a:lnTo>
                    <a:pt x="1129" y="1330"/>
                  </a:lnTo>
                  <a:lnTo>
                    <a:pt x="1100" y="1376"/>
                  </a:lnTo>
                  <a:lnTo>
                    <a:pt x="1070" y="1417"/>
                  </a:lnTo>
                  <a:lnTo>
                    <a:pt x="1039" y="1451"/>
                  </a:lnTo>
                  <a:lnTo>
                    <a:pt x="1008" y="1478"/>
                  </a:lnTo>
                  <a:lnTo>
                    <a:pt x="974" y="1500"/>
                  </a:lnTo>
                  <a:lnTo>
                    <a:pt x="940" y="1515"/>
                  </a:lnTo>
                  <a:lnTo>
                    <a:pt x="905" y="1524"/>
                  </a:lnTo>
                  <a:lnTo>
                    <a:pt x="869" y="1527"/>
                  </a:lnTo>
                  <a:lnTo>
                    <a:pt x="832" y="1524"/>
                  </a:lnTo>
                  <a:lnTo>
                    <a:pt x="795" y="1514"/>
                  </a:lnTo>
                  <a:lnTo>
                    <a:pt x="759" y="1496"/>
                  </a:lnTo>
                  <a:lnTo>
                    <a:pt x="724" y="1472"/>
                  </a:lnTo>
                  <a:lnTo>
                    <a:pt x="689" y="1442"/>
                  </a:lnTo>
                  <a:lnTo>
                    <a:pt x="655" y="1404"/>
                  </a:lnTo>
                  <a:lnTo>
                    <a:pt x="623" y="1361"/>
                  </a:lnTo>
                  <a:lnTo>
                    <a:pt x="617" y="1352"/>
                  </a:lnTo>
                  <a:lnTo>
                    <a:pt x="614" y="1340"/>
                  </a:lnTo>
                  <a:lnTo>
                    <a:pt x="581" y="1361"/>
                  </a:lnTo>
                  <a:lnTo>
                    <a:pt x="548" y="1377"/>
                  </a:lnTo>
                  <a:lnTo>
                    <a:pt x="515" y="1386"/>
                  </a:lnTo>
                  <a:lnTo>
                    <a:pt x="483" y="1389"/>
                  </a:lnTo>
                  <a:lnTo>
                    <a:pt x="451" y="1386"/>
                  </a:lnTo>
                  <a:lnTo>
                    <a:pt x="419" y="1376"/>
                  </a:lnTo>
                  <a:lnTo>
                    <a:pt x="390" y="1360"/>
                  </a:lnTo>
                  <a:lnTo>
                    <a:pt x="362" y="1337"/>
                  </a:lnTo>
                  <a:lnTo>
                    <a:pt x="336" y="1309"/>
                  </a:lnTo>
                  <a:lnTo>
                    <a:pt x="312" y="1275"/>
                  </a:lnTo>
                  <a:lnTo>
                    <a:pt x="292" y="1242"/>
                  </a:lnTo>
                  <a:lnTo>
                    <a:pt x="269" y="1215"/>
                  </a:lnTo>
                  <a:lnTo>
                    <a:pt x="243" y="1189"/>
                  </a:lnTo>
                  <a:lnTo>
                    <a:pt x="215" y="1166"/>
                  </a:lnTo>
                  <a:lnTo>
                    <a:pt x="183" y="1139"/>
                  </a:lnTo>
                  <a:lnTo>
                    <a:pt x="156" y="1110"/>
                  </a:lnTo>
                  <a:lnTo>
                    <a:pt x="136" y="1078"/>
                  </a:lnTo>
                  <a:lnTo>
                    <a:pt x="121" y="1045"/>
                  </a:lnTo>
                  <a:lnTo>
                    <a:pt x="113" y="1010"/>
                  </a:lnTo>
                  <a:lnTo>
                    <a:pt x="110" y="976"/>
                  </a:lnTo>
                  <a:lnTo>
                    <a:pt x="113" y="943"/>
                  </a:lnTo>
                  <a:lnTo>
                    <a:pt x="121" y="909"/>
                  </a:lnTo>
                  <a:lnTo>
                    <a:pt x="134" y="873"/>
                  </a:lnTo>
                  <a:lnTo>
                    <a:pt x="151" y="839"/>
                  </a:lnTo>
                  <a:lnTo>
                    <a:pt x="151" y="839"/>
                  </a:lnTo>
                  <a:lnTo>
                    <a:pt x="112" y="802"/>
                  </a:lnTo>
                  <a:lnTo>
                    <a:pt x="79" y="766"/>
                  </a:lnTo>
                  <a:lnTo>
                    <a:pt x="51" y="728"/>
                  </a:lnTo>
                  <a:lnTo>
                    <a:pt x="30" y="689"/>
                  </a:lnTo>
                  <a:lnTo>
                    <a:pt x="14" y="650"/>
                  </a:lnTo>
                  <a:lnTo>
                    <a:pt x="4" y="610"/>
                  </a:lnTo>
                  <a:lnTo>
                    <a:pt x="0" y="570"/>
                  </a:lnTo>
                  <a:lnTo>
                    <a:pt x="3" y="530"/>
                  </a:lnTo>
                  <a:lnTo>
                    <a:pt x="11" y="492"/>
                  </a:lnTo>
                  <a:lnTo>
                    <a:pt x="25" y="452"/>
                  </a:lnTo>
                  <a:lnTo>
                    <a:pt x="45" y="413"/>
                  </a:lnTo>
                  <a:lnTo>
                    <a:pt x="70" y="377"/>
                  </a:lnTo>
                  <a:lnTo>
                    <a:pt x="101" y="344"/>
                  </a:lnTo>
                  <a:lnTo>
                    <a:pt x="137" y="311"/>
                  </a:lnTo>
                  <a:lnTo>
                    <a:pt x="179" y="279"/>
                  </a:lnTo>
                  <a:lnTo>
                    <a:pt x="225" y="246"/>
                  </a:lnTo>
                  <a:lnTo>
                    <a:pt x="273" y="217"/>
                  </a:lnTo>
                  <a:lnTo>
                    <a:pt x="324" y="187"/>
                  </a:lnTo>
                  <a:lnTo>
                    <a:pt x="377" y="159"/>
                  </a:lnTo>
                  <a:lnTo>
                    <a:pt x="431" y="131"/>
                  </a:lnTo>
                  <a:lnTo>
                    <a:pt x="485" y="105"/>
                  </a:lnTo>
                  <a:lnTo>
                    <a:pt x="538" y="79"/>
                  </a:lnTo>
                  <a:lnTo>
                    <a:pt x="591" y="56"/>
                  </a:lnTo>
                  <a:lnTo>
                    <a:pt x="642" y="32"/>
                  </a:lnTo>
                  <a:lnTo>
                    <a:pt x="678" y="16"/>
                  </a:lnTo>
                  <a:lnTo>
                    <a:pt x="7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84"/>
            <p:cNvSpPr>
              <a:spLocks/>
            </p:cNvSpPr>
            <p:nvPr/>
          </p:nvSpPr>
          <p:spPr bwMode="auto">
            <a:xfrm>
              <a:off x="855663" y="4227513"/>
              <a:ext cx="393700" cy="392113"/>
            </a:xfrm>
            <a:custGeom>
              <a:avLst/>
              <a:gdLst>
                <a:gd name="T0" fmla="*/ 1587 w 2234"/>
                <a:gd name="T1" fmla="*/ 177 h 2469"/>
                <a:gd name="T2" fmla="*/ 1799 w 2234"/>
                <a:gd name="T3" fmla="*/ 380 h 2469"/>
                <a:gd name="T4" fmla="*/ 342 w 2234"/>
                <a:gd name="T5" fmla="*/ 1994 h 2469"/>
                <a:gd name="T6" fmla="*/ 335 w 2234"/>
                <a:gd name="T7" fmla="*/ 2024 h 2469"/>
                <a:gd name="T8" fmla="*/ 342 w 2234"/>
                <a:gd name="T9" fmla="*/ 2054 h 2469"/>
                <a:gd name="T10" fmla="*/ 363 w 2234"/>
                <a:gd name="T11" fmla="*/ 2078 h 2469"/>
                <a:gd name="T12" fmla="*/ 390 w 2234"/>
                <a:gd name="T13" fmla="*/ 2085 h 2469"/>
                <a:gd name="T14" fmla="*/ 418 w 2234"/>
                <a:gd name="T15" fmla="*/ 2078 h 2469"/>
                <a:gd name="T16" fmla="*/ 1877 w 2234"/>
                <a:gd name="T17" fmla="*/ 466 h 2469"/>
                <a:gd name="T18" fmla="*/ 2088 w 2234"/>
                <a:gd name="T19" fmla="*/ 756 h 2469"/>
                <a:gd name="T20" fmla="*/ 2188 w 2234"/>
                <a:gd name="T21" fmla="*/ 1185 h 2469"/>
                <a:gd name="T22" fmla="*/ 2177 w 2234"/>
                <a:gd name="T23" fmla="*/ 1192 h 2469"/>
                <a:gd name="T24" fmla="*/ 2146 w 2234"/>
                <a:gd name="T25" fmla="*/ 1208 h 2469"/>
                <a:gd name="T26" fmla="*/ 2097 w 2234"/>
                <a:gd name="T27" fmla="*/ 1237 h 2469"/>
                <a:gd name="T28" fmla="*/ 2033 w 2234"/>
                <a:gd name="T29" fmla="*/ 1275 h 2469"/>
                <a:gd name="T30" fmla="*/ 1956 w 2234"/>
                <a:gd name="T31" fmla="*/ 1322 h 2469"/>
                <a:gd name="T32" fmla="*/ 1866 w 2234"/>
                <a:gd name="T33" fmla="*/ 1380 h 2469"/>
                <a:gd name="T34" fmla="*/ 1765 w 2234"/>
                <a:gd name="T35" fmla="*/ 1445 h 2469"/>
                <a:gd name="T36" fmla="*/ 1654 w 2234"/>
                <a:gd name="T37" fmla="*/ 1521 h 2469"/>
                <a:gd name="T38" fmla="*/ 1537 w 2234"/>
                <a:gd name="T39" fmla="*/ 1605 h 2469"/>
                <a:gd name="T40" fmla="*/ 1413 w 2234"/>
                <a:gd name="T41" fmla="*/ 1697 h 2469"/>
                <a:gd name="T42" fmla="*/ 1284 w 2234"/>
                <a:gd name="T43" fmla="*/ 1797 h 2469"/>
                <a:gd name="T44" fmla="*/ 1154 w 2234"/>
                <a:gd name="T45" fmla="*/ 1904 h 2469"/>
                <a:gd name="T46" fmla="*/ 1022 w 2234"/>
                <a:gd name="T47" fmla="*/ 2018 h 2469"/>
                <a:gd name="T48" fmla="*/ 891 w 2234"/>
                <a:gd name="T49" fmla="*/ 2139 h 2469"/>
                <a:gd name="T50" fmla="*/ 762 w 2234"/>
                <a:gd name="T51" fmla="*/ 2266 h 2469"/>
                <a:gd name="T52" fmla="*/ 636 w 2234"/>
                <a:gd name="T53" fmla="*/ 2400 h 2469"/>
                <a:gd name="T54" fmla="*/ 0 w 2234"/>
                <a:gd name="T55" fmla="*/ 1837 h 2469"/>
                <a:gd name="T56" fmla="*/ 124 w 2234"/>
                <a:gd name="T57" fmla="*/ 1702 h 2469"/>
                <a:gd name="T58" fmla="*/ 242 w 2234"/>
                <a:gd name="T59" fmla="*/ 1561 h 2469"/>
                <a:gd name="T60" fmla="*/ 355 w 2234"/>
                <a:gd name="T61" fmla="*/ 1417 h 2469"/>
                <a:gd name="T62" fmla="*/ 462 w 2234"/>
                <a:gd name="T63" fmla="*/ 1270 h 2469"/>
                <a:gd name="T64" fmla="*/ 562 w 2234"/>
                <a:gd name="T65" fmla="*/ 1125 h 2469"/>
                <a:gd name="T66" fmla="*/ 656 w 2234"/>
                <a:gd name="T67" fmla="*/ 982 h 2469"/>
                <a:gd name="T68" fmla="*/ 743 w 2234"/>
                <a:gd name="T69" fmla="*/ 842 h 2469"/>
                <a:gd name="T70" fmla="*/ 823 w 2234"/>
                <a:gd name="T71" fmla="*/ 708 h 2469"/>
                <a:gd name="T72" fmla="*/ 895 w 2234"/>
                <a:gd name="T73" fmla="*/ 580 h 2469"/>
                <a:gd name="T74" fmla="*/ 959 w 2234"/>
                <a:gd name="T75" fmla="*/ 464 h 2469"/>
                <a:gd name="T76" fmla="*/ 1015 w 2234"/>
                <a:gd name="T77" fmla="*/ 357 h 2469"/>
                <a:gd name="T78" fmla="*/ 1063 w 2234"/>
                <a:gd name="T79" fmla="*/ 263 h 2469"/>
                <a:gd name="T80" fmla="*/ 1102 w 2234"/>
                <a:gd name="T81" fmla="*/ 184 h 2469"/>
                <a:gd name="T82" fmla="*/ 1132 w 2234"/>
                <a:gd name="T83" fmla="*/ 122 h 2469"/>
                <a:gd name="T84" fmla="*/ 1152 w 2234"/>
                <a:gd name="T85" fmla="*/ 79 h 2469"/>
                <a:gd name="T86" fmla="*/ 1163 w 2234"/>
                <a:gd name="T87" fmla="*/ 55 h 2469"/>
                <a:gd name="T88" fmla="*/ 1187 w 2234"/>
                <a:gd name="T89" fmla="*/ 0 h 2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34" h="2469">
                  <a:moveTo>
                    <a:pt x="1187" y="0"/>
                  </a:moveTo>
                  <a:lnTo>
                    <a:pt x="1587" y="177"/>
                  </a:lnTo>
                  <a:lnTo>
                    <a:pt x="1678" y="247"/>
                  </a:lnTo>
                  <a:lnTo>
                    <a:pt x="1799" y="380"/>
                  </a:lnTo>
                  <a:lnTo>
                    <a:pt x="351" y="1981"/>
                  </a:lnTo>
                  <a:lnTo>
                    <a:pt x="342" y="1994"/>
                  </a:lnTo>
                  <a:lnTo>
                    <a:pt x="337" y="2009"/>
                  </a:lnTo>
                  <a:lnTo>
                    <a:pt x="335" y="2024"/>
                  </a:lnTo>
                  <a:lnTo>
                    <a:pt x="337" y="2040"/>
                  </a:lnTo>
                  <a:lnTo>
                    <a:pt x="342" y="2054"/>
                  </a:lnTo>
                  <a:lnTo>
                    <a:pt x="351" y="2068"/>
                  </a:lnTo>
                  <a:lnTo>
                    <a:pt x="363" y="2078"/>
                  </a:lnTo>
                  <a:lnTo>
                    <a:pt x="376" y="2083"/>
                  </a:lnTo>
                  <a:lnTo>
                    <a:pt x="390" y="2085"/>
                  </a:lnTo>
                  <a:lnTo>
                    <a:pt x="404" y="2083"/>
                  </a:lnTo>
                  <a:lnTo>
                    <a:pt x="418" y="2078"/>
                  </a:lnTo>
                  <a:lnTo>
                    <a:pt x="429" y="2068"/>
                  </a:lnTo>
                  <a:lnTo>
                    <a:pt x="1877" y="466"/>
                  </a:lnTo>
                  <a:lnTo>
                    <a:pt x="2012" y="616"/>
                  </a:lnTo>
                  <a:lnTo>
                    <a:pt x="2088" y="756"/>
                  </a:lnTo>
                  <a:lnTo>
                    <a:pt x="2234" y="1160"/>
                  </a:lnTo>
                  <a:lnTo>
                    <a:pt x="2188" y="1185"/>
                  </a:lnTo>
                  <a:lnTo>
                    <a:pt x="2185" y="1187"/>
                  </a:lnTo>
                  <a:lnTo>
                    <a:pt x="2177" y="1192"/>
                  </a:lnTo>
                  <a:lnTo>
                    <a:pt x="2163" y="1198"/>
                  </a:lnTo>
                  <a:lnTo>
                    <a:pt x="2146" y="1208"/>
                  </a:lnTo>
                  <a:lnTo>
                    <a:pt x="2124" y="1221"/>
                  </a:lnTo>
                  <a:lnTo>
                    <a:pt x="2097" y="1237"/>
                  </a:lnTo>
                  <a:lnTo>
                    <a:pt x="2067" y="1255"/>
                  </a:lnTo>
                  <a:lnTo>
                    <a:pt x="2033" y="1275"/>
                  </a:lnTo>
                  <a:lnTo>
                    <a:pt x="1996" y="1297"/>
                  </a:lnTo>
                  <a:lnTo>
                    <a:pt x="1956" y="1322"/>
                  </a:lnTo>
                  <a:lnTo>
                    <a:pt x="1912" y="1350"/>
                  </a:lnTo>
                  <a:lnTo>
                    <a:pt x="1866" y="1380"/>
                  </a:lnTo>
                  <a:lnTo>
                    <a:pt x="1817" y="1412"/>
                  </a:lnTo>
                  <a:lnTo>
                    <a:pt x="1765" y="1445"/>
                  </a:lnTo>
                  <a:lnTo>
                    <a:pt x="1710" y="1482"/>
                  </a:lnTo>
                  <a:lnTo>
                    <a:pt x="1654" y="1521"/>
                  </a:lnTo>
                  <a:lnTo>
                    <a:pt x="1596" y="1562"/>
                  </a:lnTo>
                  <a:lnTo>
                    <a:pt x="1537" y="1605"/>
                  </a:lnTo>
                  <a:lnTo>
                    <a:pt x="1475" y="1650"/>
                  </a:lnTo>
                  <a:lnTo>
                    <a:pt x="1413" y="1697"/>
                  </a:lnTo>
                  <a:lnTo>
                    <a:pt x="1349" y="1746"/>
                  </a:lnTo>
                  <a:lnTo>
                    <a:pt x="1284" y="1797"/>
                  </a:lnTo>
                  <a:lnTo>
                    <a:pt x="1219" y="1849"/>
                  </a:lnTo>
                  <a:lnTo>
                    <a:pt x="1154" y="1904"/>
                  </a:lnTo>
                  <a:lnTo>
                    <a:pt x="1088" y="1960"/>
                  </a:lnTo>
                  <a:lnTo>
                    <a:pt x="1022" y="2018"/>
                  </a:lnTo>
                  <a:lnTo>
                    <a:pt x="956" y="2078"/>
                  </a:lnTo>
                  <a:lnTo>
                    <a:pt x="891" y="2139"/>
                  </a:lnTo>
                  <a:lnTo>
                    <a:pt x="826" y="2202"/>
                  </a:lnTo>
                  <a:lnTo>
                    <a:pt x="762" y="2266"/>
                  </a:lnTo>
                  <a:lnTo>
                    <a:pt x="699" y="2333"/>
                  </a:lnTo>
                  <a:lnTo>
                    <a:pt x="636" y="2400"/>
                  </a:lnTo>
                  <a:lnTo>
                    <a:pt x="576" y="2469"/>
                  </a:lnTo>
                  <a:lnTo>
                    <a:pt x="0" y="1837"/>
                  </a:lnTo>
                  <a:lnTo>
                    <a:pt x="63" y="1770"/>
                  </a:lnTo>
                  <a:lnTo>
                    <a:pt x="124" y="1702"/>
                  </a:lnTo>
                  <a:lnTo>
                    <a:pt x="184" y="1632"/>
                  </a:lnTo>
                  <a:lnTo>
                    <a:pt x="242" y="1561"/>
                  </a:lnTo>
                  <a:lnTo>
                    <a:pt x="299" y="1489"/>
                  </a:lnTo>
                  <a:lnTo>
                    <a:pt x="355" y="1417"/>
                  </a:lnTo>
                  <a:lnTo>
                    <a:pt x="409" y="1343"/>
                  </a:lnTo>
                  <a:lnTo>
                    <a:pt x="462" y="1270"/>
                  </a:lnTo>
                  <a:lnTo>
                    <a:pt x="513" y="1198"/>
                  </a:lnTo>
                  <a:lnTo>
                    <a:pt x="562" y="1125"/>
                  </a:lnTo>
                  <a:lnTo>
                    <a:pt x="610" y="1053"/>
                  </a:lnTo>
                  <a:lnTo>
                    <a:pt x="656" y="982"/>
                  </a:lnTo>
                  <a:lnTo>
                    <a:pt x="701" y="911"/>
                  </a:lnTo>
                  <a:lnTo>
                    <a:pt x="743" y="842"/>
                  </a:lnTo>
                  <a:lnTo>
                    <a:pt x="784" y="773"/>
                  </a:lnTo>
                  <a:lnTo>
                    <a:pt x="823" y="708"/>
                  </a:lnTo>
                  <a:lnTo>
                    <a:pt x="860" y="644"/>
                  </a:lnTo>
                  <a:lnTo>
                    <a:pt x="895" y="580"/>
                  </a:lnTo>
                  <a:lnTo>
                    <a:pt x="928" y="521"/>
                  </a:lnTo>
                  <a:lnTo>
                    <a:pt x="959" y="464"/>
                  </a:lnTo>
                  <a:lnTo>
                    <a:pt x="988" y="408"/>
                  </a:lnTo>
                  <a:lnTo>
                    <a:pt x="1015" y="357"/>
                  </a:lnTo>
                  <a:lnTo>
                    <a:pt x="1040" y="309"/>
                  </a:lnTo>
                  <a:lnTo>
                    <a:pt x="1063" y="263"/>
                  </a:lnTo>
                  <a:lnTo>
                    <a:pt x="1084" y="222"/>
                  </a:lnTo>
                  <a:lnTo>
                    <a:pt x="1102" y="184"/>
                  </a:lnTo>
                  <a:lnTo>
                    <a:pt x="1118" y="151"/>
                  </a:lnTo>
                  <a:lnTo>
                    <a:pt x="1132" y="122"/>
                  </a:lnTo>
                  <a:lnTo>
                    <a:pt x="1143" y="98"/>
                  </a:lnTo>
                  <a:lnTo>
                    <a:pt x="1152" y="79"/>
                  </a:lnTo>
                  <a:lnTo>
                    <a:pt x="1159" y="65"/>
                  </a:lnTo>
                  <a:lnTo>
                    <a:pt x="1163" y="55"/>
                  </a:lnTo>
                  <a:lnTo>
                    <a:pt x="1165" y="51"/>
                  </a:lnTo>
                  <a:lnTo>
                    <a:pt x="11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85"/>
            <p:cNvSpPr>
              <a:spLocks/>
            </p:cNvSpPr>
            <p:nvPr/>
          </p:nvSpPr>
          <p:spPr bwMode="auto">
            <a:xfrm>
              <a:off x="831851" y="4532313"/>
              <a:ext cx="112713" cy="112713"/>
            </a:xfrm>
            <a:custGeom>
              <a:avLst/>
              <a:gdLst>
                <a:gd name="T0" fmla="*/ 52 w 644"/>
                <a:gd name="T1" fmla="*/ 0 h 709"/>
                <a:gd name="T2" fmla="*/ 644 w 644"/>
                <a:gd name="T3" fmla="*/ 648 h 709"/>
                <a:gd name="T4" fmla="*/ 627 w 644"/>
                <a:gd name="T5" fmla="*/ 678 h 709"/>
                <a:gd name="T6" fmla="*/ 612 w 644"/>
                <a:gd name="T7" fmla="*/ 709 h 709"/>
                <a:gd name="T8" fmla="*/ 0 w 644"/>
                <a:gd name="T9" fmla="*/ 33 h 709"/>
                <a:gd name="T10" fmla="*/ 26 w 644"/>
                <a:gd name="T11" fmla="*/ 16 h 709"/>
                <a:gd name="T12" fmla="*/ 52 w 644"/>
                <a:gd name="T13" fmla="*/ 0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4" h="709">
                  <a:moveTo>
                    <a:pt x="52" y="0"/>
                  </a:moveTo>
                  <a:lnTo>
                    <a:pt x="644" y="648"/>
                  </a:lnTo>
                  <a:lnTo>
                    <a:pt x="627" y="678"/>
                  </a:lnTo>
                  <a:lnTo>
                    <a:pt x="612" y="709"/>
                  </a:lnTo>
                  <a:lnTo>
                    <a:pt x="0" y="33"/>
                  </a:lnTo>
                  <a:lnTo>
                    <a:pt x="26" y="16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806"/>
          <p:cNvGrpSpPr/>
          <p:nvPr/>
        </p:nvGrpSpPr>
        <p:grpSpPr>
          <a:xfrm>
            <a:off x="4688113" y="2844422"/>
            <a:ext cx="392113" cy="557213"/>
            <a:chOff x="1427163" y="4184651"/>
            <a:chExt cx="392113" cy="557213"/>
          </a:xfrm>
          <a:solidFill>
            <a:srgbClr val="000000"/>
          </a:solidFill>
        </p:grpSpPr>
        <p:sp>
          <p:nvSpPr>
            <p:cNvPr id="58" name="Freeform 190"/>
            <p:cNvSpPr>
              <a:spLocks noEditPoints="1"/>
            </p:cNvSpPr>
            <p:nvPr/>
          </p:nvSpPr>
          <p:spPr bwMode="auto">
            <a:xfrm>
              <a:off x="1427163" y="4184651"/>
              <a:ext cx="392113" cy="557213"/>
            </a:xfrm>
            <a:custGeom>
              <a:avLst/>
              <a:gdLst>
                <a:gd name="T0" fmla="*/ 684 w 2467"/>
                <a:gd name="T1" fmla="*/ 1409 h 3514"/>
                <a:gd name="T2" fmla="*/ 561 w 2467"/>
                <a:gd name="T3" fmla="*/ 1409 h 3514"/>
                <a:gd name="T4" fmla="*/ 1774 w 2467"/>
                <a:gd name="T5" fmla="*/ 2605 h 3514"/>
                <a:gd name="T6" fmla="*/ 1722 w 2467"/>
                <a:gd name="T7" fmla="*/ 2634 h 3514"/>
                <a:gd name="T8" fmla="*/ 256 w 2467"/>
                <a:gd name="T9" fmla="*/ 3075 h 3514"/>
                <a:gd name="T10" fmla="*/ 166 w 2467"/>
                <a:gd name="T11" fmla="*/ 3358 h 3514"/>
                <a:gd name="T12" fmla="*/ 224 w 2467"/>
                <a:gd name="T13" fmla="*/ 3376 h 3514"/>
                <a:gd name="T14" fmla="*/ 391 w 2467"/>
                <a:gd name="T15" fmla="*/ 3388 h 3514"/>
                <a:gd name="T16" fmla="*/ 531 w 2467"/>
                <a:gd name="T17" fmla="*/ 3353 h 3514"/>
                <a:gd name="T18" fmla="*/ 588 w 2467"/>
                <a:gd name="T19" fmla="*/ 3324 h 3514"/>
                <a:gd name="T20" fmla="*/ 672 w 2467"/>
                <a:gd name="T21" fmla="*/ 3342 h 3514"/>
                <a:gd name="T22" fmla="*/ 800 w 2467"/>
                <a:gd name="T23" fmla="*/ 3388 h 3514"/>
                <a:gd name="T24" fmla="*/ 934 w 2467"/>
                <a:gd name="T25" fmla="*/ 3361 h 3514"/>
                <a:gd name="T26" fmla="*/ 1026 w 2467"/>
                <a:gd name="T27" fmla="*/ 3322 h 3514"/>
                <a:gd name="T28" fmla="*/ 1117 w 2467"/>
                <a:gd name="T29" fmla="*/ 3361 h 3514"/>
                <a:gd name="T30" fmla="*/ 1251 w 2467"/>
                <a:gd name="T31" fmla="*/ 3388 h 3514"/>
                <a:gd name="T32" fmla="*/ 1379 w 2467"/>
                <a:gd name="T33" fmla="*/ 3342 h 3514"/>
                <a:gd name="T34" fmla="*/ 1463 w 2467"/>
                <a:gd name="T35" fmla="*/ 3324 h 3514"/>
                <a:gd name="T36" fmla="*/ 1563 w 2467"/>
                <a:gd name="T37" fmla="*/ 3374 h 3514"/>
                <a:gd name="T38" fmla="*/ 1698 w 2467"/>
                <a:gd name="T39" fmla="*/ 3384 h 3514"/>
                <a:gd name="T40" fmla="*/ 1792 w 2467"/>
                <a:gd name="T41" fmla="*/ 3343 h 3514"/>
                <a:gd name="T42" fmla="*/ 1856 w 2467"/>
                <a:gd name="T43" fmla="*/ 3322 h 3514"/>
                <a:gd name="T44" fmla="*/ 1927 w 2467"/>
                <a:gd name="T45" fmla="*/ 3348 h 3514"/>
                <a:gd name="T46" fmla="*/ 2035 w 2467"/>
                <a:gd name="T47" fmla="*/ 3384 h 3514"/>
                <a:gd name="T48" fmla="*/ 2203 w 2467"/>
                <a:gd name="T49" fmla="*/ 3384 h 3514"/>
                <a:gd name="T50" fmla="*/ 2280 w 2467"/>
                <a:gd name="T51" fmla="*/ 3365 h 3514"/>
                <a:gd name="T52" fmla="*/ 2211 w 2467"/>
                <a:gd name="T53" fmla="*/ 3075 h 3514"/>
                <a:gd name="T54" fmla="*/ 1416 w 2467"/>
                <a:gd name="T55" fmla="*/ 1009 h 3514"/>
                <a:gd name="T56" fmla="*/ 256 w 2467"/>
                <a:gd name="T57" fmla="*/ 1286 h 3514"/>
                <a:gd name="T58" fmla="*/ 1966 w 2467"/>
                <a:gd name="T59" fmla="*/ 551 h 3514"/>
                <a:gd name="T60" fmla="*/ 1539 w 2467"/>
                <a:gd name="T61" fmla="*/ 551 h 3514"/>
                <a:gd name="T62" fmla="*/ 1845 w 2467"/>
                <a:gd name="T63" fmla="*/ 551 h 3514"/>
                <a:gd name="T64" fmla="*/ 1416 w 2467"/>
                <a:gd name="T65" fmla="*/ 857 h 3514"/>
                <a:gd name="T66" fmla="*/ 684 w 2467"/>
                <a:gd name="T67" fmla="*/ 857 h 3514"/>
                <a:gd name="T68" fmla="*/ 1539 w 2467"/>
                <a:gd name="T69" fmla="*/ 122 h 3514"/>
                <a:gd name="T70" fmla="*/ 1539 w 2467"/>
                <a:gd name="T71" fmla="*/ 122 h 3514"/>
                <a:gd name="T72" fmla="*/ 2467 w 2467"/>
                <a:gd name="T73" fmla="*/ 3386 h 3514"/>
                <a:gd name="T74" fmla="*/ 2380 w 2467"/>
                <a:gd name="T75" fmla="*/ 3454 h 3514"/>
                <a:gd name="T76" fmla="*/ 2330 w 2467"/>
                <a:gd name="T77" fmla="*/ 3477 h 3514"/>
                <a:gd name="T78" fmla="*/ 2264 w 2467"/>
                <a:gd name="T79" fmla="*/ 3496 h 3514"/>
                <a:gd name="T80" fmla="*/ 2102 w 2467"/>
                <a:gd name="T81" fmla="*/ 3513 h 3514"/>
                <a:gd name="T82" fmla="*/ 1910 w 2467"/>
                <a:gd name="T83" fmla="*/ 3475 h 3514"/>
                <a:gd name="T84" fmla="*/ 1818 w 2467"/>
                <a:gd name="T85" fmla="*/ 3471 h 3514"/>
                <a:gd name="T86" fmla="*/ 1649 w 2467"/>
                <a:gd name="T87" fmla="*/ 3513 h 3514"/>
                <a:gd name="T88" fmla="*/ 1479 w 2467"/>
                <a:gd name="T89" fmla="*/ 3471 h 3514"/>
                <a:gd name="T90" fmla="*/ 1320 w 2467"/>
                <a:gd name="T91" fmla="*/ 3503 h 3514"/>
                <a:gd name="T92" fmla="*/ 1146 w 2467"/>
                <a:gd name="T93" fmla="*/ 3503 h 3514"/>
                <a:gd name="T94" fmla="*/ 987 w 2467"/>
                <a:gd name="T95" fmla="*/ 3471 h 3514"/>
                <a:gd name="T96" fmla="*/ 818 w 2467"/>
                <a:gd name="T97" fmla="*/ 3513 h 3514"/>
                <a:gd name="T98" fmla="*/ 648 w 2467"/>
                <a:gd name="T99" fmla="*/ 3471 h 3514"/>
                <a:gd name="T100" fmla="*/ 511 w 2467"/>
                <a:gd name="T101" fmla="*/ 3492 h 3514"/>
                <a:gd name="T102" fmla="*/ 349 w 2467"/>
                <a:gd name="T103" fmla="*/ 3514 h 3514"/>
                <a:gd name="T104" fmla="*/ 165 w 2467"/>
                <a:gd name="T105" fmla="*/ 3486 h 3514"/>
                <a:gd name="T106" fmla="*/ 106 w 2467"/>
                <a:gd name="T107" fmla="*/ 3465 h 3514"/>
                <a:gd name="T108" fmla="*/ 64 w 2467"/>
                <a:gd name="T109" fmla="*/ 3441 h 3514"/>
                <a:gd name="T110" fmla="*/ 0 w 2467"/>
                <a:gd name="T111" fmla="*/ 3386 h 3514"/>
                <a:gd name="T112" fmla="*/ 561 w 2467"/>
                <a:gd name="T113" fmla="*/ 429 h 3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67" h="3514">
                  <a:moveTo>
                    <a:pt x="684" y="1409"/>
                  </a:moveTo>
                  <a:lnTo>
                    <a:pt x="684" y="1463"/>
                  </a:lnTo>
                  <a:lnTo>
                    <a:pt x="771" y="1409"/>
                  </a:lnTo>
                  <a:lnTo>
                    <a:pt x="684" y="1409"/>
                  </a:lnTo>
                  <a:close/>
                  <a:moveTo>
                    <a:pt x="256" y="1409"/>
                  </a:moveTo>
                  <a:lnTo>
                    <a:pt x="256" y="1728"/>
                  </a:lnTo>
                  <a:lnTo>
                    <a:pt x="561" y="1539"/>
                  </a:lnTo>
                  <a:lnTo>
                    <a:pt x="561" y="1409"/>
                  </a:lnTo>
                  <a:lnTo>
                    <a:pt x="256" y="1409"/>
                  </a:lnTo>
                  <a:close/>
                  <a:moveTo>
                    <a:pt x="2211" y="1009"/>
                  </a:moveTo>
                  <a:lnTo>
                    <a:pt x="1781" y="2590"/>
                  </a:lnTo>
                  <a:lnTo>
                    <a:pt x="1774" y="2605"/>
                  </a:lnTo>
                  <a:lnTo>
                    <a:pt x="1763" y="2619"/>
                  </a:lnTo>
                  <a:lnTo>
                    <a:pt x="1749" y="2628"/>
                  </a:lnTo>
                  <a:lnTo>
                    <a:pt x="1736" y="2633"/>
                  </a:lnTo>
                  <a:lnTo>
                    <a:pt x="1722" y="2634"/>
                  </a:lnTo>
                  <a:lnTo>
                    <a:pt x="1710" y="2633"/>
                  </a:lnTo>
                  <a:lnTo>
                    <a:pt x="1698" y="2629"/>
                  </a:lnTo>
                  <a:lnTo>
                    <a:pt x="256" y="1993"/>
                  </a:lnTo>
                  <a:lnTo>
                    <a:pt x="256" y="3075"/>
                  </a:lnTo>
                  <a:lnTo>
                    <a:pt x="147" y="3348"/>
                  </a:lnTo>
                  <a:lnTo>
                    <a:pt x="148" y="3349"/>
                  </a:lnTo>
                  <a:lnTo>
                    <a:pt x="148" y="3349"/>
                  </a:lnTo>
                  <a:lnTo>
                    <a:pt x="166" y="3358"/>
                  </a:lnTo>
                  <a:lnTo>
                    <a:pt x="187" y="3365"/>
                  </a:lnTo>
                  <a:lnTo>
                    <a:pt x="188" y="3365"/>
                  </a:lnTo>
                  <a:lnTo>
                    <a:pt x="188" y="3366"/>
                  </a:lnTo>
                  <a:lnTo>
                    <a:pt x="224" y="3376"/>
                  </a:lnTo>
                  <a:lnTo>
                    <a:pt x="263" y="3384"/>
                  </a:lnTo>
                  <a:lnTo>
                    <a:pt x="304" y="3388"/>
                  </a:lnTo>
                  <a:lnTo>
                    <a:pt x="348" y="3390"/>
                  </a:lnTo>
                  <a:lnTo>
                    <a:pt x="391" y="3388"/>
                  </a:lnTo>
                  <a:lnTo>
                    <a:pt x="432" y="3384"/>
                  </a:lnTo>
                  <a:lnTo>
                    <a:pt x="470" y="3376"/>
                  </a:lnTo>
                  <a:lnTo>
                    <a:pt x="502" y="3365"/>
                  </a:lnTo>
                  <a:lnTo>
                    <a:pt x="531" y="3353"/>
                  </a:lnTo>
                  <a:lnTo>
                    <a:pt x="539" y="3348"/>
                  </a:lnTo>
                  <a:lnTo>
                    <a:pt x="548" y="3342"/>
                  </a:lnTo>
                  <a:lnTo>
                    <a:pt x="568" y="3330"/>
                  </a:lnTo>
                  <a:lnTo>
                    <a:pt x="588" y="3324"/>
                  </a:lnTo>
                  <a:lnTo>
                    <a:pt x="610" y="3322"/>
                  </a:lnTo>
                  <a:lnTo>
                    <a:pt x="632" y="3324"/>
                  </a:lnTo>
                  <a:lnTo>
                    <a:pt x="652" y="3330"/>
                  </a:lnTo>
                  <a:lnTo>
                    <a:pt x="672" y="3342"/>
                  </a:lnTo>
                  <a:lnTo>
                    <a:pt x="701" y="3361"/>
                  </a:lnTo>
                  <a:lnTo>
                    <a:pt x="733" y="3374"/>
                  </a:lnTo>
                  <a:lnTo>
                    <a:pt x="766" y="3383"/>
                  </a:lnTo>
                  <a:lnTo>
                    <a:pt x="800" y="3388"/>
                  </a:lnTo>
                  <a:lnTo>
                    <a:pt x="835" y="3388"/>
                  </a:lnTo>
                  <a:lnTo>
                    <a:pt x="870" y="3383"/>
                  </a:lnTo>
                  <a:lnTo>
                    <a:pt x="903" y="3374"/>
                  </a:lnTo>
                  <a:lnTo>
                    <a:pt x="934" y="3361"/>
                  </a:lnTo>
                  <a:lnTo>
                    <a:pt x="964" y="3342"/>
                  </a:lnTo>
                  <a:lnTo>
                    <a:pt x="983" y="3330"/>
                  </a:lnTo>
                  <a:lnTo>
                    <a:pt x="1004" y="3324"/>
                  </a:lnTo>
                  <a:lnTo>
                    <a:pt x="1026" y="3322"/>
                  </a:lnTo>
                  <a:lnTo>
                    <a:pt x="1047" y="3324"/>
                  </a:lnTo>
                  <a:lnTo>
                    <a:pt x="1068" y="3330"/>
                  </a:lnTo>
                  <a:lnTo>
                    <a:pt x="1088" y="3342"/>
                  </a:lnTo>
                  <a:lnTo>
                    <a:pt x="1117" y="3361"/>
                  </a:lnTo>
                  <a:lnTo>
                    <a:pt x="1148" y="3374"/>
                  </a:lnTo>
                  <a:lnTo>
                    <a:pt x="1181" y="3383"/>
                  </a:lnTo>
                  <a:lnTo>
                    <a:pt x="1216" y="3388"/>
                  </a:lnTo>
                  <a:lnTo>
                    <a:pt x="1251" y="3388"/>
                  </a:lnTo>
                  <a:lnTo>
                    <a:pt x="1285" y="3383"/>
                  </a:lnTo>
                  <a:lnTo>
                    <a:pt x="1318" y="3374"/>
                  </a:lnTo>
                  <a:lnTo>
                    <a:pt x="1350" y="3361"/>
                  </a:lnTo>
                  <a:lnTo>
                    <a:pt x="1379" y="3342"/>
                  </a:lnTo>
                  <a:lnTo>
                    <a:pt x="1399" y="3330"/>
                  </a:lnTo>
                  <a:lnTo>
                    <a:pt x="1419" y="3324"/>
                  </a:lnTo>
                  <a:lnTo>
                    <a:pt x="1441" y="3322"/>
                  </a:lnTo>
                  <a:lnTo>
                    <a:pt x="1463" y="3324"/>
                  </a:lnTo>
                  <a:lnTo>
                    <a:pt x="1483" y="3330"/>
                  </a:lnTo>
                  <a:lnTo>
                    <a:pt x="1503" y="3342"/>
                  </a:lnTo>
                  <a:lnTo>
                    <a:pt x="1532" y="3360"/>
                  </a:lnTo>
                  <a:lnTo>
                    <a:pt x="1563" y="3374"/>
                  </a:lnTo>
                  <a:lnTo>
                    <a:pt x="1595" y="3383"/>
                  </a:lnTo>
                  <a:lnTo>
                    <a:pt x="1630" y="3387"/>
                  </a:lnTo>
                  <a:lnTo>
                    <a:pt x="1664" y="3388"/>
                  </a:lnTo>
                  <a:lnTo>
                    <a:pt x="1698" y="3384"/>
                  </a:lnTo>
                  <a:lnTo>
                    <a:pt x="1731" y="3375"/>
                  </a:lnTo>
                  <a:lnTo>
                    <a:pt x="1763" y="3362"/>
                  </a:lnTo>
                  <a:lnTo>
                    <a:pt x="1791" y="3345"/>
                  </a:lnTo>
                  <a:lnTo>
                    <a:pt x="1792" y="3343"/>
                  </a:lnTo>
                  <a:lnTo>
                    <a:pt x="1794" y="3342"/>
                  </a:lnTo>
                  <a:lnTo>
                    <a:pt x="1814" y="3330"/>
                  </a:lnTo>
                  <a:lnTo>
                    <a:pt x="1835" y="3324"/>
                  </a:lnTo>
                  <a:lnTo>
                    <a:pt x="1856" y="3322"/>
                  </a:lnTo>
                  <a:lnTo>
                    <a:pt x="1878" y="3324"/>
                  </a:lnTo>
                  <a:lnTo>
                    <a:pt x="1899" y="3330"/>
                  </a:lnTo>
                  <a:lnTo>
                    <a:pt x="1918" y="3342"/>
                  </a:lnTo>
                  <a:lnTo>
                    <a:pt x="1927" y="3348"/>
                  </a:lnTo>
                  <a:lnTo>
                    <a:pt x="1936" y="3353"/>
                  </a:lnTo>
                  <a:lnTo>
                    <a:pt x="1964" y="3365"/>
                  </a:lnTo>
                  <a:lnTo>
                    <a:pt x="1997" y="3376"/>
                  </a:lnTo>
                  <a:lnTo>
                    <a:pt x="2035" y="3384"/>
                  </a:lnTo>
                  <a:lnTo>
                    <a:pt x="2075" y="3388"/>
                  </a:lnTo>
                  <a:lnTo>
                    <a:pt x="2119" y="3390"/>
                  </a:lnTo>
                  <a:lnTo>
                    <a:pt x="2162" y="3388"/>
                  </a:lnTo>
                  <a:lnTo>
                    <a:pt x="2203" y="3384"/>
                  </a:lnTo>
                  <a:lnTo>
                    <a:pt x="2243" y="3376"/>
                  </a:lnTo>
                  <a:lnTo>
                    <a:pt x="2278" y="3365"/>
                  </a:lnTo>
                  <a:lnTo>
                    <a:pt x="2278" y="3365"/>
                  </a:lnTo>
                  <a:lnTo>
                    <a:pt x="2280" y="3365"/>
                  </a:lnTo>
                  <a:lnTo>
                    <a:pt x="2300" y="3358"/>
                  </a:lnTo>
                  <a:lnTo>
                    <a:pt x="2319" y="3349"/>
                  </a:lnTo>
                  <a:lnTo>
                    <a:pt x="2320" y="3348"/>
                  </a:lnTo>
                  <a:lnTo>
                    <a:pt x="2211" y="3075"/>
                  </a:lnTo>
                  <a:lnTo>
                    <a:pt x="2211" y="1009"/>
                  </a:lnTo>
                  <a:close/>
                  <a:moveTo>
                    <a:pt x="1111" y="981"/>
                  </a:moveTo>
                  <a:lnTo>
                    <a:pt x="1111" y="1198"/>
                  </a:lnTo>
                  <a:lnTo>
                    <a:pt x="1416" y="1009"/>
                  </a:lnTo>
                  <a:lnTo>
                    <a:pt x="1416" y="981"/>
                  </a:lnTo>
                  <a:lnTo>
                    <a:pt x="1111" y="981"/>
                  </a:lnTo>
                  <a:close/>
                  <a:moveTo>
                    <a:pt x="256" y="981"/>
                  </a:moveTo>
                  <a:lnTo>
                    <a:pt x="256" y="1286"/>
                  </a:lnTo>
                  <a:lnTo>
                    <a:pt x="561" y="1286"/>
                  </a:lnTo>
                  <a:lnTo>
                    <a:pt x="561" y="981"/>
                  </a:lnTo>
                  <a:lnTo>
                    <a:pt x="256" y="981"/>
                  </a:lnTo>
                  <a:close/>
                  <a:moveTo>
                    <a:pt x="1966" y="551"/>
                  </a:moveTo>
                  <a:lnTo>
                    <a:pt x="1966" y="669"/>
                  </a:lnTo>
                  <a:lnTo>
                    <a:pt x="2156" y="551"/>
                  </a:lnTo>
                  <a:lnTo>
                    <a:pt x="1966" y="551"/>
                  </a:lnTo>
                  <a:close/>
                  <a:moveTo>
                    <a:pt x="1539" y="551"/>
                  </a:moveTo>
                  <a:lnTo>
                    <a:pt x="1539" y="857"/>
                  </a:lnTo>
                  <a:lnTo>
                    <a:pt x="1661" y="857"/>
                  </a:lnTo>
                  <a:lnTo>
                    <a:pt x="1845" y="744"/>
                  </a:lnTo>
                  <a:lnTo>
                    <a:pt x="1845" y="551"/>
                  </a:lnTo>
                  <a:lnTo>
                    <a:pt x="1539" y="551"/>
                  </a:lnTo>
                  <a:close/>
                  <a:moveTo>
                    <a:pt x="1111" y="551"/>
                  </a:moveTo>
                  <a:lnTo>
                    <a:pt x="1111" y="857"/>
                  </a:lnTo>
                  <a:lnTo>
                    <a:pt x="1416" y="857"/>
                  </a:lnTo>
                  <a:lnTo>
                    <a:pt x="1416" y="551"/>
                  </a:lnTo>
                  <a:lnTo>
                    <a:pt x="1111" y="551"/>
                  </a:lnTo>
                  <a:close/>
                  <a:moveTo>
                    <a:pt x="684" y="551"/>
                  </a:moveTo>
                  <a:lnTo>
                    <a:pt x="684" y="857"/>
                  </a:lnTo>
                  <a:lnTo>
                    <a:pt x="989" y="857"/>
                  </a:lnTo>
                  <a:lnTo>
                    <a:pt x="989" y="551"/>
                  </a:lnTo>
                  <a:lnTo>
                    <a:pt x="684" y="551"/>
                  </a:lnTo>
                  <a:close/>
                  <a:moveTo>
                    <a:pt x="1539" y="122"/>
                  </a:moveTo>
                  <a:lnTo>
                    <a:pt x="1539" y="429"/>
                  </a:lnTo>
                  <a:lnTo>
                    <a:pt x="1845" y="429"/>
                  </a:lnTo>
                  <a:lnTo>
                    <a:pt x="1845" y="122"/>
                  </a:lnTo>
                  <a:lnTo>
                    <a:pt x="1539" y="122"/>
                  </a:lnTo>
                  <a:close/>
                  <a:moveTo>
                    <a:pt x="989" y="0"/>
                  </a:moveTo>
                  <a:lnTo>
                    <a:pt x="2333" y="0"/>
                  </a:lnTo>
                  <a:lnTo>
                    <a:pt x="2333" y="3051"/>
                  </a:lnTo>
                  <a:lnTo>
                    <a:pt x="2467" y="3386"/>
                  </a:lnTo>
                  <a:lnTo>
                    <a:pt x="2436" y="3414"/>
                  </a:lnTo>
                  <a:lnTo>
                    <a:pt x="2410" y="3435"/>
                  </a:lnTo>
                  <a:lnTo>
                    <a:pt x="2398" y="3443"/>
                  </a:lnTo>
                  <a:lnTo>
                    <a:pt x="2380" y="3454"/>
                  </a:lnTo>
                  <a:lnTo>
                    <a:pt x="2372" y="3458"/>
                  </a:lnTo>
                  <a:lnTo>
                    <a:pt x="2364" y="3462"/>
                  </a:lnTo>
                  <a:lnTo>
                    <a:pt x="2346" y="3471"/>
                  </a:lnTo>
                  <a:lnTo>
                    <a:pt x="2330" y="3477"/>
                  </a:lnTo>
                  <a:lnTo>
                    <a:pt x="2308" y="3484"/>
                  </a:lnTo>
                  <a:lnTo>
                    <a:pt x="2301" y="3486"/>
                  </a:lnTo>
                  <a:lnTo>
                    <a:pt x="2294" y="3489"/>
                  </a:lnTo>
                  <a:lnTo>
                    <a:pt x="2264" y="3496"/>
                  </a:lnTo>
                  <a:lnTo>
                    <a:pt x="2257" y="3498"/>
                  </a:lnTo>
                  <a:lnTo>
                    <a:pt x="2207" y="3507"/>
                  </a:lnTo>
                  <a:lnTo>
                    <a:pt x="2154" y="3511"/>
                  </a:lnTo>
                  <a:lnTo>
                    <a:pt x="2102" y="3513"/>
                  </a:lnTo>
                  <a:lnTo>
                    <a:pt x="2051" y="3509"/>
                  </a:lnTo>
                  <a:lnTo>
                    <a:pt x="2001" y="3503"/>
                  </a:lnTo>
                  <a:lnTo>
                    <a:pt x="1953" y="3491"/>
                  </a:lnTo>
                  <a:lnTo>
                    <a:pt x="1910" y="3475"/>
                  </a:lnTo>
                  <a:lnTo>
                    <a:pt x="1908" y="3474"/>
                  </a:lnTo>
                  <a:lnTo>
                    <a:pt x="1880" y="3462"/>
                  </a:lnTo>
                  <a:lnTo>
                    <a:pt x="1856" y="3448"/>
                  </a:lnTo>
                  <a:lnTo>
                    <a:pt x="1818" y="3471"/>
                  </a:lnTo>
                  <a:lnTo>
                    <a:pt x="1777" y="3490"/>
                  </a:lnTo>
                  <a:lnTo>
                    <a:pt x="1736" y="3503"/>
                  </a:lnTo>
                  <a:lnTo>
                    <a:pt x="1692" y="3510"/>
                  </a:lnTo>
                  <a:lnTo>
                    <a:pt x="1649" y="3513"/>
                  </a:lnTo>
                  <a:lnTo>
                    <a:pt x="1605" y="3510"/>
                  </a:lnTo>
                  <a:lnTo>
                    <a:pt x="1562" y="3503"/>
                  </a:lnTo>
                  <a:lnTo>
                    <a:pt x="1520" y="3490"/>
                  </a:lnTo>
                  <a:lnTo>
                    <a:pt x="1479" y="3471"/>
                  </a:lnTo>
                  <a:lnTo>
                    <a:pt x="1441" y="3448"/>
                  </a:lnTo>
                  <a:lnTo>
                    <a:pt x="1403" y="3471"/>
                  </a:lnTo>
                  <a:lnTo>
                    <a:pt x="1362" y="3490"/>
                  </a:lnTo>
                  <a:lnTo>
                    <a:pt x="1320" y="3503"/>
                  </a:lnTo>
                  <a:lnTo>
                    <a:pt x="1277" y="3510"/>
                  </a:lnTo>
                  <a:lnTo>
                    <a:pt x="1233" y="3513"/>
                  </a:lnTo>
                  <a:lnTo>
                    <a:pt x="1190" y="3510"/>
                  </a:lnTo>
                  <a:lnTo>
                    <a:pt x="1146" y="3503"/>
                  </a:lnTo>
                  <a:lnTo>
                    <a:pt x="1105" y="3490"/>
                  </a:lnTo>
                  <a:lnTo>
                    <a:pt x="1064" y="3471"/>
                  </a:lnTo>
                  <a:lnTo>
                    <a:pt x="1026" y="3448"/>
                  </a:lnTo>
                  <a:lnTo>
                    <a:pt x="987" y="3471"/>
                  </a:lnTo>
                  <a:lnTo>
                    <a:pt x="946" y="3490"/>
                  </a:lnTo>
                  <a:lnTo>
                    <a:pt x="905" y="3503"/>
                  </a:lnTo>
                  <a:lnTo>
                    <a:pt x="861" y="3510"/>
                  </a:lnTo>
                  <a:lnTo>
                    <a:pt x="818" y="3513"/>
                  </a:lnTo>
                  <a:lnTo>
                    <a:pt x="774" y="3510"/>
                  </a:lnTo>
                  <a:lnTo>
                    <a:pt x="731" y="3503"/>
                  </a:lnTo>
                  <a:lnTo>
                    <a:pt x="688" y="3490"/>
                  </a:lnTo>
                  <a:lnTo>
                    <a:pt x="648" y="3471"/>
                  </a:lnTo>
                  <a:lnTo>
                    <a:pt x="610" y="3448"/>
                  </a:lnTo>
                  <a:lnTo>
                    <a:pt x="580" y="3466"/>
                  </a:lnTo>
                  <a:lnTo>
                    <a:pt x="547" y="3480"/>
                  </a:lnTo>
                  <a:lnTo>
                    <a:pt x="511" y="3492"/>
                  </a:lnTo>
                  <a:lnTo>
                    <a:pt x="472" y="3502"/>
                  </a:lnTo>
                  <a:lnTo>
                    <a:pt x="433" y="3508"/>
                  </a:lnTo>
                  <a:lnTo>
                    <a:pt x="391" y="3513"/>
                  </a:lnTo>
                  <a:lnTo>
                    <a:pt x="349" y="3514"/>
                  </a:lnTo>
                  <a:lnTo>
                    <a:pt x="302" y="3511"/>
                  </a:lnTo>
                  <a:lnTo>
                    <a:pt x="254" y="3507"/>
                  </a:lnTo>
                  <a:lnTo>
                    <a:pt x="209" y="3498"/>
                  </a:lnTo>
                  <a:lnTo>
                    <a:pt x="165" y="3486"/>
                  </a:lnTo>
                  <a:lnTo>
                    <a:pt x="158" y="3484"/>
                  </a:lnTo>
                  <a:lnTo>
                    <a:pt x="151" y="3482"/>
                  </a:lnTo>
                  <a:lnTo>
                    <a:pt x="127" y="3473"/>
                  </a:lnTo>
                  <a:lnTo>
                    <a:pt x="106" y="3465"/>
                  </a:lnTo>
                  <a:lnTo>
                    <a:pt x="99" y="3460"/>
                  </a:lnTo>
                  <a:lnTo>
                    <a:pt x="90" y="3457"/>
                  </a:lnTo>
                  <a:lnTo>
                    <a:pt x="70" y="3444"/>
                  </a:lnTo>
                  <a:lnTo>
                    <a:pt x="64" y="3441"/>
                  </a:lnTo>
                  <a:lnTo>
                    <a:pt x="59" y="3437"/>
                  </a:lnTo>
                  <a:lnTo>
                    <a:pt x="43" y="3426"/>
                  </a:lnTo>
                  <a:lnTo>
                    <a:pt x="30" y="3414"/>
                  </a:lnTo>
                  <a:lnTo>
                    <a:pt x="0" y="3386"/>
                  </a:lnTo>
                  <a:lnTo>
                    <a:pt x="134" y="3052"/>
                  </a:lnTo>
                  <a:lnTo>
                    <a:pt x="134" y="857"/>
                  </a:lnTo>
                  <a:lnTo>
                    <a:pt x="561" y="857"/>
                  </a:lnTo>
                  <a:lnTo>
                    <a:pt x="561" y="429"/>
                  </a:lnTo>
                  <a:lnTo>
                    <a:pt x="989" y="429"/>
                  </a:lnTo>
                  <a:lnTo>
                    <a:pt x="9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Rectangle 191"/>
            <p:cNvSpPr>
              <a:spLocks noChangeArrowheads="1"/>
            </p:cNvSpPr>
            <p:nvPr/>
          </p:nvSpPr>
          <p:spPr bwMode="auto">
            <a:xfrm>
              <a:off x="1497013" y="4660901"/>
              <a:ext cx="19050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Rectangle 192"/>
            <p:cNvSpPr>
              <a:spLocks noChangeArrowheads="1"/>
            </p:cNvSpPr>
            <p:nvPr/>
          </p:nvSpPr>
          <p:spPr bwMode="auto">
            <a:xfrm>
              <a:off x="1525588" y="4660901"/>
              <a:ext cx="19050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Rectangle 193"/>
            <p:cNvSpPr>
              <a:spLocks noChangeArrowheads="1"/>
            </p:cNvSpPr>
            <p:nvPr/>
          </p:nvSpPr>
          <p:spPr bwMode="auto">
            <a:xfrm>
              <a:off x="1554163" y="4660901"/>
              <a:ext cx="20638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Rectangle 194"/>
            <p:cNvSpPr>
              <a:spLocks noChangeArrowheads="1"/>
            </p:cNvSpPr>
            <p:nvPr/>
          </p:nvSpPr>
          <p:spPr bwMode="auto">
            <a:xfrm>
              <a:off x="1584326" y="4660901"/>
              <a:ext cx="19050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Rectangle 195"/>
            <p:cNvSpPr>
              <a:spLocks noChangeArrowheads="1"/>
            </p:cNvSpPr>
            <p:nvPr/>
          </p:nvSpPr>
          <p:spPr bwMode="auto">
            <a:xfrm>
              <a:off x="1612901" y="4660901"/>
              <a:ext cx="19050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Rectangle 196"/>
            <p:cNvSpPr>
              <a:spLocks noChangeArrowheads="1"/>
            </p:cNvSpPr>
            <p:nvPr/>
          </p:nvSpPr>
          <p:spPr bwMode="auto">
            <a:xfrm>
              <a:off x="1641476" y="4660901"/>
              <a:ext cx="20638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197"/>
            <p:cNvSpPr>
              <a:spLocks noChangeArrowheads="1"/>
            </p:cNvSpPr>
            <p:nvPr/>
          </p:nvSpPr>
          <p:spPr bwMode="auto">
            <a:xfrm>
              <a:off x="1671638" y="4660901"/>
              <a:ext cx="19050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198"/>
            <p:cNvSpPr>
              <a:spLocks noChangeArrowheads="1"/>
            </p:cNvSpPr>
            <p:nvPr/>
          </p:nvSpPr>
          <p:spPr bwMode="auto">
            <a:xfrm>
              <a:off x="1700213" y="4660901"/>
              <a:ext cx="19050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99"/>
            <p:cNvSpPr>
              <a:spLocks noChangeArrowheads="1"/>
            </p:cNvSpPr>
            <p:nvPr/>
          </p:nvSpPr>
          <p:spPr bwMode="auto">
            <a:xfrm>
              <a:off x="1728788" y="4660901"/>
              <a:ext cx="20638" cy="206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8" name="Freeform 204"/>
          <p:cNvSpPr>
            <a:spLocks noEditPoints="1"/>
          </p:cNvSpPr>
          <p:nvPr/>
        </p:nvSpPr>
        <p:spPr bwMode="auto">
          <a:xfrm>
            <a:off x="5587095" y="2887432"/>
            <a:ext cx="465137" cy="463550"/>
          </a:xfrm>
          <a:custGeom>
            <a:avLst/>
            <a:gdLst>
              <a:gd name="T0" fmla="*/ 1819 w 3224"/>
              <a:gd name="T1" fmla="*/ 967 h 3222"/>
              <a:gd name="T2" fmla="*/ 1806 w 3224"/>
              <a:gd name="T3" fmla="*/ 1117 h 3222"/>
              <a:gd name="T4" fmla="*/ 1933 w 3224"/>
              <a:gd name="T5" fmla="*/ 1206 h 3222"/>
              <a:gd name="T6" fmla="*/ 2073 w 3224"/>
              <a:gd name="T7" fmla="*/ 1141 h 3222"/>
              <a:gd name="T8" fmla="*/ 2086 w 3224"/>
              <a:gd name="T9" fmla="*/ 990 h 3222"/>
              <a:gd name="T10" fmla="*/ 1959 w 3224"/>
              <a:gd name="T11" fmla="*/ 901 h 3222"/>
              <a:gd name="T12" fmla="*/ 801 w 3224"/>
              <a:gd name="T13" fmla="*/ 799 h 3222"/>
              <a:gd name="T14" fmla="*/ 741 w 3224"/>
              <a:gd name="T15" fmla="*/ 898 h 3222"/>
              <a:gd name="T16" fmla="*/ 623 w 3224"/>
              <a:gd name="T17" fmla="*/ 1140 h 3222"/>
              <a:gd name="T18" fmla="*/ 497 w 3224"/>
              <a:gd name="T19" fmla="*/ 1501 h 3222"/>
              <a:gd name="T20" fmla="*/ 414 w 3224"/>
              <a:gd name="T21" fmla="*/ 1963 h 3222"/>
              <a:gd name="T22" fmla="*/ 430 w 3224"/>
              <a:gd name="T23" fmla="*/ 2500 h 3222"/>
              <a:gd name="T24" fmla="*/ 512 w 3224"/>
              <a:gd name="T25" fmla="*/ 2742 h 3222"/>
              <a:gd name="T26" fmla="*/ 587 w 3224"/>
              <a:gd name="T27" fmla="*/ 2714 h 3222"/>
              <a:gd name="T28" fmla="*/ 552 w 3224"/>
              <a:gd name="T29" fmla="*/ 2393 h 3222"/>
              <a:gd name="T30" fmla="*/ 559 w 3224"/>
              <a:gd name="T31" fmla="*/ 1892 h 3222"/>
              <a:gd name="T32" fmla="*/ 649 w 3224"/>
              <a:gd name="T33" fmla="*/ 1466 h 3222"/>
              <a:gd name="T34" fmla="*/ 772 w 3224"/>
              <a:gd name="T35" fmla="*/ 1139 h 3222"/>
              <a:gd name="T36" fmla="*/ 876 w 3224"/>
              <a:gd name="T37" fmla="*/ 934 h 3222"/>
              <a:gd name="T38" fmla="*/ 920 w 3224"/>
              <a:gd name="T39" fmla="*/ 859 h 3222"/>
              <a:gd name="T40" fmla="*/ 878 w 3224"/>
              <a:gd name="T41" fmla="*/ 774 h 3222"/>
              <a:gd name="T42" fmla="*/ 2163 w 3224"/>
              <a:gd name="T43" fmla="*/ 620 h 3222"/>
              <a:gd name="T44" fmla="*/ 2123 w 3224"/>
              <a:gd name="T45" fmla="*/ 768 h 3222"/>
              <a:gd name="T46" fmla="*/ 2233 w 3224"/>
              <a:gd name="T47" fmla="*/ 877 h 3222"/>
              <a:gd name="T48" fmla="*/ 2381 w 3224"/>
              <a:gd name="T49" fmla="*/ 837 h 3222"/>
              <a:gd name="T50" fmla="*/ 2422 w 3224"/>
              <a:gd name="T51" fmla="*/ 690 h 3222"/>
              <a:gd name="T52" fmla="*/ 2311 w 3224"/>
              <a:gd name="T53" fmla="*/ 580 h 3222"/>
              <a:gd name="T54" fmla="*/ 1723 w 3224"/>
              <a:gd name="T55" fmla="*/ 518 h 3222"/>
              <a:gd name="T56" fmla="*/ 1657 w 3224"/>
              <a:gd name="T57" fmla="*/ 657 h 3222"/>
              <a:gd name="T58" fmla="*/ 1747 w 3224"/>
              <a:gd name="T59" fmla="*/ 783 h 3222"/>
              <a:gd name="T60" fmla="*/ 1898 w 3224"/>
              <a:gd name="T61" fmla="*/ 770 h 3222"/>
              <a:gd name="T62" fmla="*/ 1964 w 3224"/>
              <a:gd name="T63" fmla="*/ 631 h 3222"/>
              <a:gd name="T64" fmla="*/ 1875 w 3224"/>
              <a:gd name="T65" fmla="*/ 505 h 3222"/>
              <a:gd name="T66" fmla="*/ 1776 w 3224"/>
              <a:gd name="T67" fmla="*/ 13 h 3222"/>
              <a:gd name="T68" fmla="*/ 2293 w 3224"/>
              <a:gd name="T69" fmla="*/ 199 h 3222"/>
              <a:gd name="T70" fmla="*/ 2780 w 3224"/>
              <a:gd name="T71" fmla="*/ 600 h 3222"/>
              <a:gd name="T72" fmla="*/ 3116 w 3224"/>
              <a:gd name="T73" fmla="*/ 1105 h 3222"/>
              <a:gd name="T74" fmla="*/ 3224 w 3224"/>
              <a:gd name="T75" fmla="*/ 1623 h 3222"/>
              <a:gd name="T76" fmla="*/ 3104 w 3224"/>
              <a:gd name="T77" fmla="*/ 2134 h 3222"/>
              <a:gd name="T78" fmla="*/ 2755 w 3224"/>
              <a:gd name="T79" fmla="*/ 2616 h 3222"/>
              <a:gd name="T80" fmla="*/ 2327 w 3224"/>
              <a:gd name="T81" fmla="*/ 2919 h 3222"/>
              <a:gd name="T82" fmla="*/ 1808 w 3224"/>
              <a:gd name="T83" fmla="*/ 3115 h 3222"/>
              <a:gd name="T84" fmla="*/ 1273 w 3224"/>
              <a:gd name="T85" fmla="*/ 3210 h 3222"/>
              <a:gd name="T86" fmla="*/ 775 w 3224"/>
              <a:gd name="T87" fmla="*/ 3209 h 3222"/>
              <a:gd name="T88" fmla="*/ 382 w 3224"/>
              <a:gd name="T89" fmla="*/ 3111 h 3222"/>
              <a:gd name="T90" fmla="*/ 153 w 3224"/>
              <a:gd name="T91" fmla="*/ 2923 h 3222"/>
              <a:gd name="T92" fmla="*/ 36 w 3224"/>
              <a:gd name="T93" fmla="*/ 2593 h 3222"/>
              <a:gd name="T94" fmla="*/ 1 w 3224"/>
              <a:gd name="T95" fmla="*/ 2139 h 3222"/>
              <a:gd name="T96" fmla="*/ 53 w 3224"/>
              <a:gd name="T97" fmla="*/ 1623 h 3222"/>
              <a:gd name="T98" fmla="*/ 196 w 3224"/>
              <a:gd name="T99" fmla="*/ 1107 h 3222"/>
              <a:gd name="T100" fmla="*/ 435 w 3224"/>
              <a:gd name="T101" fmla="*/ 651 h 3222"/>
              <a:gd name="T102" fmla="*/ 829 w 3224"/>
              <a:gd name="T103" fmla="*/ 264 h 3222"/>
              <a:gd name="T104" fmla="*/ 1337 w 3224"/>
              <a:gd name="T105" fmla="*/ 31 h 3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24" h="3222">
                <a:moveTo>
                  <a:pt x="1933" y="901"/>
                </a:moveTo>
                <a:lnTo>
                  <a:pt x="1907" y="905"/>
                </a:lnTo>
                <a:lnTo>
                  <a:pt x="1882" y="914"/>
                </a:lnTo>
                <a:lnTo>
                  <a:pt x="1858" y="927"/>
                </a:lnTo>
                <a:lnTo>
                  <a:pt x="1837" y="946"/>
                </a:lnTo>
                <a:lnTo>
                  <a:pt x="1819" y="967"/>
                </a:lnTo>
                <a:lnTo>
                  <a:pt x="1806" y="990"/>
                </a:lnTo>
                <a:lnTo>
                  <a:pt x="1796" y="1014"/>
                </a:lnTo>
                <a:lnTo>
                  <a:pt x="1792" y="1041"/>
                </a:lnTo>
                <a:lnTo>
                  <a:pt x="1792" y="1067"/>
                </a:lnTo>
                <a:lnTo>
                  <a:pt x="1796" y="1092"/>
                </a:lnTo>
                <a:lnTo>
                  <a:pt x="1806" y="1117"/>
                </a:lnTo>
                <a:lnTo>
                  <a:pt x="1819" y="1141"/>
                </a:lnTo>
                <a:lnTo>
                  <a:pt x="1837" y="1162"/>
                </a:lnTo>
                <a:lnTo>
                  <a:pt x="1858" y="1180"/>
                </a:lnTo>
                <a:lnTo>
                  <a:pt x="1882" y="1193"/>
                </a:lnTo>
                <a:lnTo>
                  <a:pt x="1907" y="1201"/>
                </a:lnTo>
                <a:lnTo>
                  <a:pt x="1933" y="1206"/>
                </a:lnTo>
                <a:lnTo>
                  <a:pt x="1959" y="1206"/>
                </a:lnTo>
                <a:lnTo>
                  <a:pt x="1985" y="1201"/>
                </a:lnTo>
                <a:lnTo>
                  <a:pt x="2010" y="1193"/>
                </a:lnTo>
                <a:lnTo>
                  <a:pt x="2033" y="1180"/>
                </a:lnTo>
                <a:lnTo>
                  <a:pt x="2054" y="1162"/>
                </a:lnTo>
                <a:lnTo>
                  <a:pt x="2073" y="1141"/>
                </a:lnTo>
                <a:lnTo>
                  <a:pt x="2086" y="1117"/>
                </a:lnTo>
                <a:lnTo>
                  <a:pt x="2095" y="1092"/>
                </a:lnTo>
                <a:lnTo>
                  <a:pt x="2099" y="1067"/>
                </a:lnTo>
                <a:lnTo>
                  <a:pt x="2099" y="1041"/>
                </a:lnTo>
                <a:lnTo>
                  <a:pt x="2095" y="1014"/>
                </a:lnTo>
                <a:lnTo>
                  <a:pt x="2086" y="990"/>
                </a:lnTo>
                <a:lnTo>
                  <a:pt x="2073" y="967"/>
                </a:lnTo>
                <a:lnTo>
                  <a:pt x="2054" y="946"/>
                </a:lnTo>
                <a:lnTo>
                  <a:pt x="2033" y="927"/>
                </a:lnTo>
                <a:lnTo>
                  <a:pt x="2010" y="914"/>
                </a:lnTo>
                <a:lnTo>
                  <a:pt x="1985" y="905"/>
                </a:lnTo>
                <a:lnTo>
                  <a:pt x="1959" y="901"/>
                </a:lnTo>
                <a:lnTo>
                  <a:pt x="1933" y="901"/>
                </a:lnTo>
                <a:close/>
                <a:moveTo>
                  <a:pt x="861" y="770"/>
                </a:moveTo>
                <a:lnTo>
                  <a:pt x="844" y="771"/>
                </a:lnTo>
                <a:lnTo>
                  <a:pt x="828" y="777"/>
                </a:lnTo>
                <a:lnTo>
                  <a:pt x="813" y="786"/>
                </a:lnTo>
                <a:lnTo>
                  <a:pt x="801" y="799"/>
                </a:lnTo>
                <a:lnTo>
                  <a:pt x="797" y="805"/>
                </a:lnTo>
                <a:lnTo>
                  <a:pt x="791" y="815"/>
                </a:lnTo>
                <a:lnTo>
                  <a:pt x="782" y="829"/>
                </a:lnTo>
                <a:lnTo>
                  <a:pt x="771" y="848"/>
                </a:lnTo>
                <a:lnTo>
                  <a:pt x="757" y="871"/>
                </a:lnTo>
                <a:lnTo>
                  <a:pt x="741" y="898"/>
                </a:lnTo>
                <a:lnTo>
                  <a:pt x="724" y="928"/>
                </a:lnTo>
                <a:lnTo>
                  <a:pt x="706" y="964"/>
                </a:lnTo>
                <a:lnTo>
                  <a:pt x="686" y="1002"/>
                </a:lnTo>
                <a:lnTo>
                  <a:pt x="665" y="1044"/>
                </a:lnTo>
                <a:lnTo>
                  <a:pt x="644" y="1090"/>
                </a:lnTo>
                <a:lnTo>
                  <a:pt x="623" y="1140"/>
                </a:lnTo>
                <a:lnTo>
                  <a:pt x="600" y="1192"/>
                </a:lnTo>
                <a:lnTo>
                  <a:pt x="579" y="1248"/>
                </a:lnTo>
                <a:lnTo>
                  <a:pt x="558" y="1306"/>
                </a:lnTo>
                <a:lnTo>
                  <a:pt x="536" y="1369"/>
                </a:lnTo>
                <a:lnTo>
                  <a:pt x="516" y="1433"/>
                </a:lnTo>
                <a:lnTo>
                  <a:pt x="497" y="1501"/>
                </a:lnTo>
                <a:lnTo>
                  <a:pt x="478" y="1572"/>
                </a:lnTo>
                <a:lnTo>
                  <a:pt x="462" y="1646"/>
                </a:lnTo>
                <a:lnTo>
                  <a:pt x="447" y="1721"/>
                </a:lnTo>
                <a:lnTo>
                  <a:pt x="434" y="1799"/>
                </a:lnTo>
                <a:lnTo>
                  <a:pt x="423" y="1880"/>
                </a:lnTo>
                <a:lnTo>
                  <a:pt x="414" y="1963"/>
                </a:lnTo>
                <a:lnTo>
                  <a:pt x="409" y="2048"/>
                </a:lnTo>
                <a:lnTo>
                  <a:pt x="406" y="2134"/>
                </a:lnTo>
                <a:lnTo>
                  <a:pt x="407" y="2223"/>
                </a:lnTo>
                <a:lnTo>
                  <a:pt x="410" y="2314"/>
                </a:lnTo>
                <a:lnTo>
                  <a:pt x="418" y="2406"/>
                </a:lnTo>
                <a:lnTo>
                  <a:pt x="430" y="2500"/>
                </a:lnTo>
                <a:lnTo>
                  <a:pt x="445" y="2596"/>
                </a:lnTo>
                <a:lnTo>
                  <a:pt x="465" y="2693"/>
                </a:lnTo>
                <a:lnTo>
                  <a:pt x="471" y="2710"/>
                </a:lnTo>
                <a:lnTo>
                  <a:pt x="482" y="2724"/>
                </a:lnTo>
                <a:lnTo>
                  <a:pt x="496" y="2735"/>
                </a:lnTo>
                <a:lnTo>
                  <a:pt x="512" y="2742"/>
                </a:lnTo>
                <a:lnTo>
                  <a:pt x="530" y="2744"/>
                </a:lnTo>
                <a:lnTo>
                  <a:pt x="537" y="2744"/>
                </a:lnTo>
                <a:lnTo>
                  <a:pt x="545" y="2743"/>
                </a:lnTo>
                <a:lnTo>
                  <a:pt x="562" y="2736"/>
                </a:lnTo>
                <a:lnTo>
                  <a:pt x="576" y="2727"/>
                </a:lnTo>
                <a:lnTo>
                  <a:pt x="587" y="2714"/>
                </a:lnTo>
                <a:lnTo>
                  <a:pt x="594" y="2698"/>
                </a:lnTo>
                <a:lnTo>
                  <a:pt x="597" y="2681"/>
                </a:lnTo>
                <a:lnTo>
                  <a:pt x="595" y="2664"/>
                </a:lnTo>
                <a:lnTo>
                  <a:pt x="577" y="2572"/>
                </a:lnTo>
                <a:lnTo>
                  <a:pt x="563" y="2482"/>
                </a:lnTo>
                <a:lnTo>
                  <a:pt x="552" y="2393"/>
                </a:lnTo>
                <a:lnTo>
                  <a:pt x="545" y="2305"/>
                </a:lnTo>
                <a:lnTo>
                  <a:pt x="542" y="2218"/>
                </a:lnTo>
                <a:lnTo>
                  <a:pt x="542" y="2134"/>
                </a:lnTo>
                <a:lnTo>
                  <a:pt x="545" y="2052"/>
                </a:lnTo>
                <a:lnTo>
                  <a:pt x="550" y="1971"/>
                </a:lnTo>
                <a:lnTo>
                  <a:pt x="559" y="1892"/>
                </a:lnTo>
                <a:lnTo>
                  <a:pt x="570" y="1814"/>
                </a:lnTo>
                <a:lnTo>
                  <a:pt x="582" y="1741"/>
                </a:lnTo>
                <a:lnTo>
                  <a:pt x="597" y="1668"/>
                </a:lnTo>
                <a:lnTo>
                  <a:pt x="613" y="1598"/>
                </a:lnTo>
                <a:lnTo>
                  <a:pt x="631" y="1530"/>
                </a:lnTo>
                <a:lnTo>
                  <a:pt x="649" y="1466"/>
                </a:lnTo>
                <a:lnTo>
                  <a:pt x="669" y="1403"/>
                </a:lnTo>
                <a:lnTo>
                  <a:pt x="689" y="1345"/>
                </a:lnTo>
                <a:lnTo>
                  <a:pt x="710" y="1288"/>
                </a:lnTo>
                <a:lnTo>
                  <a:pt x="730" y="1235"/>
                </a:lnTo>
                <a:lnTo>
                  <a:pt x="751" y="1185"/>
                </a:lnTo>
                <a:lnTo>
                  <a:pt x="772" y="1139"/>
                </a:lnTo>
                <a:lnTo>
                  <a:pt x="792" y="1095"/>
                </a:lnTo>
                <a:lnTo>
                  <a:pt x="811" y="1055"/>
                </a:lnTo>
                <a:lnTo>
                  <a:pt x="830" y="1019"/>
                </a:lnTo>
                <a:lnTo>
                  <a:pt x="847" y="987"/>
                </a:lnTo>
                <a:lnTo>
                  <a:pt x="862" y="958"/>
                </a:lnTo>
                <a:lnTo>
                  <a:pt x="876" y="934"/>
                </a:lnTo>
                <a:lnTo>
                  <a:pt x="889" y="913"/>
                </a:lnTo>
                <a:lnTo>
                  <a:pt x="898" y="897"/>
                </a:lnTo>
                <a:lnTo>
                  <a:pt x="906" y="885"/>
                </a:lnTo>
                <a:lnTo>
                  <a:pt x="910" y="877"/>
                </a:lnTo>
                <a:lnTo>
                  <a:pt x="912" y="874"/>
                </a:lnTo>
                <a:lnTo>
                  <a:pt x="920" y="859"/>
                </a:lnTo>
                <a:lnTo>
                  <a:pt x="924" y="842"/>
                </a:lnTo>
                <a:lnTo>
                  <a:pt x="923" y="824"/>
                </a:lnTo>
                <a:lnTo>
                  <a:pt x="917" y="808"/>
                </a:lnTo>
                <a:lnTo>
                  <a:pt x="908" y="793"/>
                </a:lnTo>
                <a:lnTo>
                  <a:pt x="895" y="782"/>
                </a:lnTo>
                <a:lnTo>
                  <a:pt x="878" y="774"/>
                </a:lnTo>
                <a:lnTo>
                  <a:pt x="861" y="770"/>
                </a:lnTo>
                <a:close/>
                <a:moveTo>
                  <a:pt x="2260" y="576"/>
                </a:moveTo>
                <a:lnTo>
                  <a:pt x="2233" y="580"/>
                </a:lnTo>
                <a:lnTo>
                  <a:pt x="2209" y="589"/>
                </a:lnTo>
                <a:lnTo>
                  <a:pt x="2184" y="602"/>
                </a:lnTo>
                <a:lnTo>
                  <a:pt x="2163" y="620"/>
                </a:lnTo>
                <a:lnTo>
                  <a:pt x="2146" y="642"/>
                </a:lnTo>
                <a:lnTo>
                  <a:pt x="2133" y="665"/>
                </a:lnTo>
                <a:lnTo>
                  <a:pt x="2123" y="690"/>
                </a:lnTo>
                <a:lnTo>
                  <a:pt x="2119" y="715"/>
                </a:lnTo>
                <a:lnTo>
                  <a:pt x="2119" y="742"/>
                </a:lnTo>
                <a:lnTo>
                  <a:pt x="2123" y="768"/>
                </a:lnTo>
                <a:lnTo>
                  <a:pt x="2133" y="792"/>
                </a:lnTo>
                <a:lnTo>
                  <a:pt x="2146" y="815"/>
                </a:lnTo>
                <a:lnTo>
                  <a:pt x="2163" y="837"/>
                </a:lnTo>
                <a:lnTo>
                  <a:pt x="2184" y="855"/>
                </a:lnTo>
                <a:lnTo>
                  <a:pt x="2209" y="868"/>
                </a:lnTo>
                <a:lnTo>
                  <a:pt x="2233" y="877"/>
                </a:lnTo>
                <a:lnTo>
                  <a:pt x="2260" y="881"/>
                </a:lnTo>
                <a:lnTo>
                  <a:pt x="2286" y="881"/>
                </a:lnTo>
                <a:lnTo>
                  <a:pt x="2311" y="877"/>
                </a:lnTo>
                <a:lnTo>
                  <a:pt x="2337" y="868"/>
                </a:lnTo>
                <a:lnTo>
                  <a:pt x="2360" y="855"/>
                </a:lnTo>
                <a:lnTo>
                  <a:pt x="2381" y="837"/>
                </a:lnTo>
                <a:lnTo>
                  <a:pt x="2400" y="815"/>
                </a:lnTo>
                <a:lnTo>
                  <a:pt x="2413" y="792"/>
                </a:lnTo>
                <a:lnTo>
                  <a:pt x="2422" y="768"/>
                </a:lnTo>
                <a:lnTo>
                  <a:pt x="2426" y="742"/>
                </a:lnTo>
                <a:lnTo>
                  <a:pt x="2426" y="715"/>
                </a:lnTo>
                <a:lnTo>
                  <a:pt x="2422" y="690"/>
                </a:lnTo>
                <a:lnTo>
                  <a:pt x="2413" y="665"/>
                </a:lnTo>
                <a:lnTo>
                  <a:pt x="2400" y="642"/>
                </a:lnTo>
                <a:lnTo>
                  <a:pt x="2381" y="620"/>
                </a:lnTo>
                <a:lnTo>
                  <a:pt x="2360" y="602"/>
                </a:lnTo>
                <a:lnTo>
                  <a:pt x="2337" y="589"/>
                </a:lnTo>
                <a:lnTo>
                  <a:pt x="2311" y="580"/>
                </a:lnTo>
                <a:lnTo>
                  <a:pt x="2286" y="576"/>
                </a:lnTo>
                <a:lnTo>
                  <a:pt x="2260" y="576"/>
                </a:lnTo>
                <a:close/>
                <a:moveTo>
                  <a:pt x="1797" y="491"/>
                </a:moveTo>
                <a:lnTo>
                  <a:pt x="1772" y="496"/>
                </a:lnTo>
                <a:lnTo>
                  <a:pt x="1747" y="505"/>
                </a:lnTo>
                <a:lnTo>
                  <a:pt x="1723" y="518"/>
                </a:lnTo>
                <a:lnTo>
                  <a:pt x="1702" y="536"/>
                </a:lnTo>
                <a:lnTo>
                  <a:pt x="1684" y="557"/>
                </a:lnTo>
                <a:lnTo>
                  <a:pt x="1671" y="580"/>
                </a:lnTo>
                <a:lnTo>
                  <a:pt x="1661" y="605"/>
                </a:lnTo>
                <a:lnTo>
                  <a:pt x="1657" y="631"/>
                </a:lnTo>
                <a:lnTo>
                  <a:pt x="1657" y="657"/>
                </a:lnTo>
                <a:lnTo>
                  <a:pt x="1661" y="683"/>
                </a:lnTo>
                <a:lnTo>
                  <a:pt x="1671" y="707"/>
                </a:lnTo>
                <a:lnTo>
                  <a:pt x="1684" y="732"/>
                </a:lnTo>
                <a:lnTo>
                  <a:pt x="1702" y="753"/>
                </a:lnTo>
                <a:lnTo>
                  <a:pt x="1723" y="770"/>
                </a:lnTo>
                <a:lnTo>
                  <a:pt x="1747" y="783"/>
                </a:lnTo>
                <a:lnTo>
                  <a:pt x="1772" y="792"/>
                </a:lnTo>
                <a:lnTo>
                  <a:pt x="1797" y="796"/>
                </a:lnTo>
                <a:lnTo>
                  <a:pt x="1824" y="796"/>
                </a:lnTo>
                <a:lnTo>
                  <a:pt x="1850" y="792"/>
                </a:lnTo>
                <a:lnTo>
                  <a:pt x="1875" y="783"/>
                </a:lnTo>
                <a:lnTo>
                  <a:pt x="1898" y="770"/>
                </a:lnTo>
                <a:lnTo>
                  <a:pt x="1919" y="753"/>
                </a:lnTo>
                <a:lnTo>
                  <a:pt x="1938" y="731"/>
                </a:lnTo>
                <a:lnTo>
                  <a:pt x="1951" y="707"/>
                </a:lnTo>
                <a:lnTo>
                  <a:pt x="1960" y="683"/>
                </a:lnTo>
                <a:lnTo>
                  <a:pt x="1964" y="657"/>
                </a:lnTo>
                <a:lnTo>
                  <a:pt x="1964" y="631"/>
                </a:lnTo>
                <a:lnTo>
                  <a:pt x="1960" y="605"/>
                </a:lnTo>
                <a:lnTo>
                  <a:pt x="1951" y="580"/>
                </a:lnTo>
                <a:lnTo>
                  <a:pt x="1938" y="557"/>
                </a:lnTo>
                <a:lnTo>
                  <a:pt x="1919" y="536"/>
                </a:lnTo>
                <a:lnTo>
                  <a:pt x="1898" y="518"/>
                </a:lnTo>
                <a:lnTo>
                  <a:pt x="1875" y="505"/>
                </a:lnTo>
                <a:lnTo>
                  <a:pt x="1850" y="496"/>
                </a:lnTo>
                <a:lnTo>
                  <a:pt x="1824" y="491"/>
                </a:lnTo>
                <a:lnTo>
                  <a:pt x="1797" y="491"/>
                </a:lnTo>
                <a:close/>
                <a:moveTo>
                  <a:pt x="1601" y="0"/>
                </a:moveTo>
                <a:lnTo>
                  <a:pt x="1689" y="3"/>
                </a:lnTo>
                <a:lnTo>
                  <a:pt x="1776" y="13"/>
                </a:lnTo>
                <a:lnTo>
                  <a:pt x="1864" y="29"/>
                </a:lnTo>
                <a:lnTo>
                  <a:pt x="1950" y="51"/>
                </a:lnTo>
                <a:lnTo>
                  <a:pt x="2037" y="79"/>
                </a:lnTo>
                <a:lnTo>
                  <a:pt x="2122" y="113"/>
                </a:lnTo>
                <a:lnTo>
                  <a:pt x="2208" y="154"/>
                </a:lnTo>
                <a:lnTo>
                  <a:pt x="2293" y="199"/>
                </a:lnTo>
                <a:lnTo>
                  <a:pt x="2376" y="252"/>
                </a:lnTo>
                <a:lnTo>
                  <a:pt x="2460" y="310"/>
                </a:lnTo>
                <a:lnTo>
                  <a:pt x="2541" y="374"/>
                </a:lnTo>
                <a:lnTo>
                  <a:pt x="2622" y="444"/>
                </a:lnTo>
                <a:lnTo>
                  <a:pt x="2701" y="518"/>
                </a:lnTo>
                <a:lnTo>
                  <a:pt x="2780" y="600"/>
                </a:lnTo>
                <a:lnTo>
                  <a:pt x="2852" y="683"/>
                </a:lnTo>
                <a:lnTo>
                  <a:pt x="2917" y="766"/>
                </a:lnTo>
                <a:lnTo>
                  <a:pt x="2976" y="850"/>
                </a:lnTo>
                <a:lnTo>
                  <a:pt x="3028" y="935"/>
                </a:lnTo>
                <a:lnTo>
                  <a:pt x="3075" y="1019"/>
                </a:lnTo>
                <a:lnTo>
                  <a:pt x="3116" y="1105"/>
                </a:lnTo>
                <a:lnTo>
                  <a:pt x="3149" y="1191"/>
                </a:lnTo>
                <a:lnTo>
                  <a:pt x="3177" y="1278"/>
                </a:lnTo>
                <a:lnTo>
                  <a:pt x="3198" y="1364"/>
                </a:lnTo>
                <a:lnTo>
                  <a:pt x="3213" y="1451"/>
                </a:lnTo>
                <a:lnTo>
                  <a:pt x="3222" y="1538"/>
                </a:lnTo>
                <a:lnTo>
                  <a:pt x="3224" y="1623"/>
                </a:lnTo>
                <a:lnTo>
                  <a:pt x="3220" y="1710"/>
                </a:lnTo>
                <a:lnTo>
                  <a:pt x="3209" y="1796"/>
                </a:lnTo>
                <a:lnTo>
                  <a:pt x="3193" y="1882"/>
                </a:lnTo>
                <a:lnTo>
                  <a:pt x="3169" y="1967"/>
                </a:lnTo>
                <a:lnTo>
                  <a:pt x="3140" y="2051"/>
                </a:lnTo>
                <a:lnTo>
                  <a:pt x="3104" y="2134"/>
                </a:lnTo>
                <a:lnTo>
                  <a:pt x="3062" y="2217"/>
                </a:lnTo>
                <a:lnTo>
                  <a:pt x="3013" y="2300"/>
                </a:lnTo>
                <a:lnTo>
                  <a:pt x="2958" y="2381"/>
                </a:lnTo>
                <a:lnTo>
                  <a:pt x="2897" y="2461"/>
                </a:lnTo>
                <a:lnTo>
                  <a:pt x="2829" y="2539"/>
                </a:lnTo>
                <a:lnTo>
                  <a:pt x="2755" y="2616"/>
                </a:lnTo>
                <a:lnTo>
                  <a:pt x="2693" y="2675"/>
                </a:lnTo>
                <a:lnTo>
                  <a:pt x="2627" y="2730"/>
                </a:lnTo>
                <a:lnTo>
                  <a:pt x="2557" y="2782"/>
                </a:lnTo>
                <a:lnTo>
                  <a:pt x="2483" y="2830"/>
                </a:lnTo>
                <a:lnTo>
                  <a:pt x="2406" y="2877"/>
                </a:lnTo>
                <a:lnTo>
                  <a:pt x="2327" y="2919"/>
                </a:lnTo>
                <a:lnTo>
                  <a:pt x="2244" y="2960"/>
                </a:lnTo>
                <a:lnTo>
                  <a:pt x="2160" y="2996"/>
                </a:lnTo>
                <a:lnTo>
                  <a:pt x="2074" y="3030"/>
                </a:lnTo>
                <a:lnTo>
                  <a:pt x="1986" y="3062"/>
                </a:lnTo>
                <a:lnTo>
                  <a:pt x="1898" y="3090"/>
                </a:lnTo>
                <a:lnTo>
                  <a:pt x="1808" y="3115"/>
                </a:lnTo>
                <a:lnTo>
                  <a:pt x="1718" y="3138"/>
                </a:lnTo>
                <a:lnTo>
                  <a:pt x="1628" y="3158"/>
                </a:lnTo>
                <a:lnTo>
                  <a:pt x="1539" y="3175"/>
                </a:lnTo>
                <a:lnTo>
                  <a:pt x="1449" y="3189"/>
                </a:lnTo>
                <a:lnTo>
                  <a:pt x="1361" y="3201"/>
                </a:lnTo>
                <a:lnTo>
                  <a:pt x="1273" y="3210"/>
                </a:lnTo>
                <a:lnTo>
                  <a:pt x="1188" y="3217"/>
                </a:lnTo>
                <a:lnTo>
                  <a:pt x="1105" y="3220"/>
                </a:lnTo>
                <a:lnTo>
                  <a:pt x="1024" y="3222"/>
                </a:lnTo>
                <a:lnTo>
                  <a:pt x="937" y="3220"/>
                </a:lnTo>
                <a:lnTo>
                  <a:pt x="855" y="3216"/>
                </a:lnTo>
                <a:lnTo>
                  <a:pt x="775" y="3209"/>
                </a:lnTo>
                <a:lnTo>
                  <a:pt x="700" y="3199"/>
                </a:lnTo>
                <a:lnTo>
                  <a:pt x="628" y="3187"/>
                </a:lnTo>
                <a:lnTo>
                  <a:pt x="560" y="3172"/>
                </a:lnTo>
                <a:lnTo>
                  <a:pt x="497" y="3155"/>
                </a:lnTo>
                <a:lnTo>
                  <a:pt x="437" y="3134"/>
                </a:lnTo>
                <a:lnTo>
                  <a:pt x="382" y="3111"/>
                </a:lnTo>
                <a:lnTo>
                  <a:pt x="332" y="3086"/>
                </a:lnTo>
                <a:lnTo>
                  <a:pt x="286" y="3058"/>
                </a:lnTo>
                <a:lnTo>
                  <a:pt x="246" y="3027"/>
                </a:lnTo>
                <a:lnTo>
                  <a:pt x="210" y="2995"/>
                </a:lnTo>
                <a:lnTo>
                  <a:pt x="181" y="2962"/>
                </a:lnTo>
                <a:lnTo>
                  <a:pt x="153" y="2923"/>
                </a:lnTo>
                <a:lnTo>
                  <a:pt x="128" y="2880"/>
                </a:lnTo>
                <a:lnTo>
                  <a:pt x="105" y="2830"/>
                </a:lnTo>
                <a:lnTo>
                  <a:pt x="84" y="2778"/>
                </a:lnTo>
                <a:lnTo>
                  <a:pt x="66" y="2720"/>
                </a:lnTo>
                <a:lnTo>
                  <a:pt x="50" y="2659"/>
                </a:lnTo>
                <a:lnTo>
                  <a:pt x="36" y="2593"/>
                </a:lnTo>
                <a:lnTo>
                  <a:pt x="23" y="2524"/>
                </a:lnTo>
                <a:lnTo>
                  <a:pt x="14" y="2453"/>
                </a:lnTo>
                <a:lnTo>
                  <a:pt x="7" y="2378"/>
                </a:lnTo>
                <a:lnTo>
                  <a:pt x="3" y="2301"/>
                </a:lnTo>
                <a:lnTo>
                  <a:pt x="0" y="2221"/>
                </a:lnTo>
                <a:lnTo>
                  <a:pt x="1" y="2139"/>
                </a:lnTo>
                <a:lnTo>
                  <a:pt x="3" y="2057"/>
                </a:lnTo>
                <a:lnTo>
                  <a:pt x="8" y="1972"/>
                </a:lnTo>
                <a:lnTo>
                  <a:pt x="15" y="1886"/>
                </a:lnTo>
                <a:lnTo>
                  <a:pt x="25" y="1799"/>
                </a:lnTo>
                <a:lnTo>
                  <a:pt x="38" y="1711"/>
                </a:lnTo>
                <a:lnTo>
                  <a:pt x="53" y="1623"/>
                </a:lnTo>
                <a:lnTo>
                  <a:pt x="70" y="1536"/>
                </a:lnTo>
                <a:lnTo>
                  <a:pt x="90" y="1449"/>
                </a:lnTo>
                <a:lnTo>
                  <a:pt x="113" y="1362"/>
                </a:lnTo>
                <a:lnTo>
                  <a:pt x="138" y="1276"/>
                </a:lnTo>
                <a:lnTo>
                  <a:pt x="166" y="1191"/>
                </a:lnTo>
                <a:lnTo>
                  <a:pt x="196" y="1107"/>
                </a:lnTo>
                <a:lnTo>
                  <a:pt x="229" y="1025"/>
                </a:lnTo>
                <a:lnTo>
                  <a:pt x="265" y="946"/>
                </a:lnTo>
                <a:lnTo>
                  <a:pt x="304" y="868"/>
                </a:lnTo>
                <a:lnTo>
                  <a:pt x="344" y="792"/>
                </a:lnTo>
                <a:lnTo>
                  <a:pt x="388" y="720"/>
                </a:lnTo>
                <a:lnTo>
                  <a:pt x="435" y="651"/>
                </a:lnTo>
                <a:lnTo>
                  <a:pt x="484" y="585"/>
                </a:lnTo>
                <a:lnTo>
                  <a:pt x="536" y="523"/>
                </a:lnTo>
                <a:lnTo>
                  <a:pt x="592" y="465"/>
                </a:lnTo>
                <a:lnTo>
                  <a:pt x="669" y="392"/>
                </a:lnTo>
                <a:lnTo>
                  <a:pt x="748" y="324"/>
                </a:lnTo>
                <a:lnTo>
                  <a:pt x="829" y="264"/>
                </a:lnTo>
                <a:lnTo>
                  <a:pt x="911" y="209"/>
                </a:lnTo>
                <a:lnTo>
                  <a:pt x="993" y="161"/>
                </a:lnTo>
                <a:lnTo>
                  <a:pt x="1078" y="118"/>
                </a:lnTo>
                <a:lnTo>
                  <a:pt x="1164" y="83"/>
                </a:lnTo>
                <a:lnTo>
                  <a:pt x="1250" y="53"/>
                </a:lnTo>
                <a:lnTo>
                  <a:pt x="1337" y="31"/>
                </a:lnTo>
                <a:lnTo>
                  <a:pt x="1425" y="13"/>
                </a:lnTo>
                <a:lnTo>
                  <a:pt x="1513" y="3"/>
                </a:lnTo>
                <a:lnTo>
                  <a:pt x="160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9" name="Group 855"/>
          <p:cNvGrpSpPr/>
          <p:nvPr/>
        </p:nvGrpSpPr>
        <p:grpSpPr>
          <a:xfrm>
            <a:off x="6487663" y="2838219"/>
            <a:ext cx="534988" cy="566738"/>
            <a:chOff x="3492500" y="4225925"/>
            <a:chExt cx="534988" cy="566738"/>
          </a:xfrm>
          <a:solidFill>
            <a:srgbClr val="000000"/>
          </a:solidFill>
        </p:grpSpPr>
        <p:sp>
          <p:nvSpPr>
            <p:cNvPr id="70" name="Freeform 209"/>
            <p:cNvSpPr>
              <a:spLocks/>
            </p:cNvSpPr>
            <p:nvPr/>
          </p:nvSpPr>
          <p:spPr bwMode="auto">
            <a:xfrm>
              <a:off x="3800475" y="4422775"/>
              <a:ext cx="47625" cy="39688"/>
            </a:xfrm>
            <a:custGeom>
              <a:avLst/>
              <a:gdLst>
                <a:gd name="T0" fmla="*/ 52 w 276"/>
                <a:gd name="T1" fmla="*/ 0 h 226"/>
                <a:gd name="T2" fmla="*/ 67 w 276"/>
                <a:gd name="T3" fmla="*/ 1 h 226"/>
                <a:gd name="T4" fmla="*/ 80 w 276"/>
                <a:gd name="T5" fmla="*/ 6 h 226"/>
                <a:gd name="T6" fmla="*/ 129 w 276"/>
                <a:gd name="T7" fmla="*/ 32 h 226"/>
                <a:gd name="T8" fmla="*/ 175 w 276"/>
                <a:gd name="T9" fmla="*/ 62 h 226"/>
                <a:gd name="T10" fmla="*/ 218 w 276"/>
                <a:gd name="T11" fmla="*/ 96 h 226"/>
                <a:gd name="T12" fmla="*/ 259 w 276"/>
                <a:gd name="T13" fmla="*/ 133 h 226"/>
                <a:gd name="T14" fmla="*/ 268 w 276"/>
                <a:gd name="T15" fmla="*/ 145 h 226"/>
                <a:gd name="T16" fmla="*/ 274 w 276"/>
                <a:gd name="T17" fmla="*/ 159 h 226"/>
                <a:gd name="T18" fmla="*/ 276 w 276"/>
                <a:gd name="T19" fmla="*/ 172 h 226"/>
                <a:gd name="T20" fmla="*/ 274 w 276"/>
                <a:gd name="T21" fmla="*/ 186 h 226"/>
                <a:gd name="T22" fmla="*/ 268 w 276"/>
                <a:gd name="T23" fmla="*/ 199 h 226"/>
                <a:gd name="T24" fmla="*/ 259 w 276"/>
                <a:gd name="T25" fmla="*/ 211 h 226"/>
                <a:gd name="T26" fmla="*/ 248 w 276"/>
                <a:gd name="T27" fmla="*/ 219 h 226"/>
                <a:gd name="T28" fmla="*/ 235 w 276"/>
                <a:gd name="T29" fmla="*/ 225 h 226"/>
                <a:gd name="T30" fmla="*/ 220 w 276"/>
                <a:gd name="T31" fmla="*/ 226 h 226"/>
                <a:gd name="T32" fmla="*/ 206 w 276"/>
                <a:gd name="T33" fmla="*/ 225 h 226"/>
                <a:gd name="T34" fmla="*/ 194 w 276"/>
                <a:gd name="T35" fmla="*/ 219 h 226"/>
                <a:gd name="T36" fmla="*/ 181 w 276"/>
                <a:gd name="T37" fmla="*/ 211 h 226"/>
                <a:gd name="T38" fmla="*/ 147 w 276"/>
                <a:gd name="T39" fmla="*/ 179 h 226"/>
                <a:gd name="T40" fmla="*/ 111 w 276"/>
                <a:gd name="T41" fmla="*/ 150 h 226"/>
                <a:gd name="T42" fmla="*/ 72 w 276"/>
                <a:gd name="T43" fmla="*/ 125 h 226"/>
                <a:gd name="T44" fmla="*/ 31 w 276"/>
                <a:gd name="T45" fmla="*/ 103 h 226"/>
                <a:gd name="T46" fmla="*/ 19 w 276"/>
                <a:gd name="T47" fmla="*/ 95 h 226"/>
                <a:gd name="T48" fmla="*/ 9 w 276"/>
                <a:gd name="T49" fmla="*/ 84 h 226"/>
                <a:gd name="T50" fmla="*/ 3 w 276"/>
                <a:gd name="T51" fmla="*/ 72 h 226"/>
                <a:gd name="T52" fmla="*/ 0 w 276"/>
                <a:gd name="T53" fmla="*/ 57 h 226"/>
                <a:gd name="T54" fmla="*/ 1 w 276"/>
                <a:gd name="T55" fmla="*/ 43 h 226"/>
                <a:gd name="T56" fmla="*/ 6 w 276"/>
                <a:gd name="T57" fmla="*/ 30 h 226"/>
                <a:gd name="T58" fmla="*/ 15 w 276"/>
                <a:gd name="T59" fmla="*/ 18 h 226"/>
                <a:gd name="T60" fmla="*/ 26 w 276"/>
                <a:gd name="T61" fmla="*/ 9 h 226"/>
                <a:gd name="T62" fmla="*/ 38 w 276"/>
                <a:gd name="T63" fmla="*/ 3 h 226"/>
                <a:gd name="T64" fmla="*/ 52 w 276"/>
                <a:gd name="T6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6" h="226">
                  <a:moveTo>
                    <a:pt x="52" y="0"/>
                  </a:moveTo>
                  <a:lnTo>
                    <a:pt x="67" y="1"/>
                  </a:lnTo>
                  <a:lnTo>
                    <a:pt x="80" y="6"/>
                  </a:lnTo>
                  <a:lnTo>
                    <a:pt x="129" y="32"/>
                  </a:lnTo>
                  <a:lnTo>
                    <a:pt x="175" y="62"/>
                  </a:lnTo>
                  <a:lnTo>
                    <a:pt x="218" y="96"/>
                  </a:lnTo>
                  <a:lnTo>
                    <a:pt x="259" y="133"/>
                  </a:lnTo>
                  <a:lnTo>
                    <a:pt x="268" y="145"/>
                  </a:lnTo>
                  <a:lnTo>
                    <a:pt x="274" y="159"/>
                  </a:lnTo>
                  <a:lnTo>
                    <a:pt x="276" y="172"/>
                  </a:lnTo>
                  <a:lnTo>
                    <a:pt x="274" y="186"/>
                  </a:lnTo>
                  <a:lnTo>
                    <a:pt x="268" y="199"/>
                  </a:lnTo>
                  <a:lnTo>
                    <a:pt x="259" y="211"/>
                  </a:lnTo>
                  <a:lnTo>
                    <a:pt x="248" y="219"/>
                  </a:lnTo>
                  <a:lnTo>
                    <a:pt x="235" y="225"/>
                  </a:lnTo>
                  <a:lnTo>
                    <a:pt x="220" y="226"/>
                  </a:lnTo>
                  <a:lnTo>
                    <a:pt x="206" y="225"/>
                  </a:lnTo>
                  <a:lnTo>
                    <a:pt x="194" y="219"/>
                  </a:lnTo>
                  <a:lnTo>
                    <a:pt x="181" y="211"/>
                  </a:lnTo>
                  <a:lnTo>
                    <a:pt x="147" y="179"/>
                  </a:lnTo>
                  <a:lnTo>
                    <a:pt x="111" y="150"/>
                  </a:lnTo>
                  <a:lnTo>
                    <a:pt x="72" y="125"/>
                  </a:lnTo>
                  <a:lnTo>
                    <a:pt x="31" y="103"/>
                  </a:lnTo>
                  <a:lnTo>
                    <a:pt x="19" y="95"/>
                  </a:lnTo>
                  <a:lnTo>
                    <a:pt x="9" y="84"/>
                  </a:lnTo>
                  <a:lnTo>
                    <a:pt x="3" y="72"/>
                  </a:lnTo>
                  <a:lnTo>
                    <a:pt x="0" y="57"/>
                  </a:lnTo>
                  <a:lnTo>
                    <a:pt x="1" y="43"/>
                  </a:lnTo>
                  <a:lnTo>
                    <a:pt x="6" y="30"/>
                  </a:lnTo>
                  <a:lnTo>
                    <a:pt x="15" y="18"/>
                  </a:lnTo>
                  <a:lnTo>
                    <a:pt x="26" y="9"/>
                  </a:lnTo>
                  <a:lnTo>
                    <a:pt x="38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210"/>
            <p:cNvSpPr>
              <a:spLocks/>
            </p:cNvSpPr>
            <p:nvPr/>
          </p:nvSpPr>
          <p:spPr bwMode="auto">
            <a:xfrm>
              <a:off x="3670300" y="4411663"/>
              <a:ext cx="111125" cy="50800"/>
            </a:xfrm>
            <a:custGeom>
              <a:avLst/>
              <a:gdLst>
                <a:gd name="T0" fmla="*/ 518 w 630"/>
                <a:gd name="T1" fmla="*/ 0 h 293"/>
                <a:gd name="T2" fmla="*/ 581 w 630"/>
                <a:gd name="T3" fmla="*/ 4 h 293"/>
                <a:gd name="T4" fmla="*/ 598 w 630"/>
                <a:gd name="T5" fmla="*/ 9 h 293"/>
                <a:gd name="T6" fmla="*/ 612 w 630"/>
                <a:gd name="T7" fmla="*/ 18 h 293"/>
                <a:gd name="T8" fmla="*/ 623 w 630"/>
                <a:gd name="T9" fmla="*/ 31 h 293"/>
                <a:gd name="T10" fmla="*/ 629 w 630"/>
                <a:gd name="T11" fmla="*/ 46 h 293"/>
                <a:gd name="T12" fmla="*/ 630 w 630"/>
                <a:gd name="T13" fmla="*/ 65 h 293"/>
                <a:gd name="T14" fmla="*/ 625 w 630"/>
                <a:gd name="T15" fmla="*/ 81 h 293"/>
                <a:gd name="T16" fmla="*/ 615 w 630"/>
                <a:gd name="T17" fmla="*/ 95 h 293"/>
                <a:gd name="T18" fmla="*/ 602 w 630"/>
                <a:gd name="T19" fmla="*/ 105 h 293"/>
                <a:gd name="T20" fmla="*/ 587 w 630"/>
                <a:gd name="T21" fmla="*/ 111 h 293"/>
                <a:gd name="T22" fmla="*/ 569 w 630"/>
                <a:gd name="T23" fmla="*/ 112 h 293"/>
                <a:gd name="T24" fmla="*/ 516 w 630"/>
                <a:gd name="T25" fmla="*/ 109 h 293"/>
                <a:gd name="T26" fmla="*/ 464 w 630"/>
                <a:gd name="T27" fmla="*/ 111 h 293"/>
                <a:gd name="T28" fmla="*/ 413 w 630"/>
                <a:gd name="T29" fmla="*/ 116 h 293"/>
                <a:gd name="T30" fmla="*/ 362 w 630"/>
                <a:gd name="T31" fmla="*/ 127 h 293"/>
                <a:gd name="T32" fmla="*/ 312 w 630"/>
                <a:gd name="T33" fmla="*/ 142 h 293"/>
                <a:gd name="T34" fmla="*/ 265 w 630"/>
                <a:gd name="T35" fmla="*/ 161 h 293"/>
                <a:gd name="T36" fmla="*/ 219 w 630"/>
                <a:gd name="T37" fmla="*/ 184 h 293"/>
                <a:gd name="T38" fmla="*/ 175 w 630"/>
                <a:gd name="T39" fmla="*/ 211 h 293"/>
                <a:gd name="T40" fmla="*/ 133 w 630"/>
                <a:gd name="T41" fmla="*/ 243 h 293"/>
                <a:gd name="T42" fmla="*/ 94 w 630"/>
                <a:gd name="T43" fmla="*/ 278 h 293"/>
                <a:gd name="T44" fmla="*/ 83 w 630"/>
                <a:gd name="T45" fmla="*/ 286 h 293"/>
                <a:gd name="T46" fmla="*/ 70 w 630"/>
                <a:gd name="T47" fmla="*/ 292 h 293"/>
                <a:gd name="T48" fmla="*/ 56 w 630"/>
                <a:gd name="T49" fmla="*/ 293 h 293"/>
                <a:gd name="T50" fmla="*/ 42 w 630"/>
                <a:gd name="T51" fmla="*/ 292 h 293"/>
                <a:gd name="T52" fmla="*/ 29 w 630"/>
                <a:gd name="T53" fmla="*/ 286 h 293"/>
                <a:gd name="T54" fmla="*/ 17 w 630"/>
                <a:gd name="T55" fmla="*/ 278 h 293"/>
                <a:gd name="T56" fmla="*/ 7 w 630"/>
                <a:gd name="T57" fmla="*/ 266 h 293"/>
                <a:gd name="T58" fmla="*/ 2 w 630"/>
                <a:gd name="T59" fmla="*/ 253 h 293"/>
                <a:gd name="T60" fmla="*/ 0 w 630"/>
                <a:gd name="T61" fmla="*/ 239 h 293"/>
                <a:gd name="T62" fmla="*/ 2 w 630"/>
                <a:gd name="T63" fmla="*/ 226 h 293"/>
                <a:gd name="T64" fmla="*/ 7 w 630"/>
                <a:gd name="T65" fmla="*/ 212 h 293"/>
                <a:gd name="T66" fmla="*/ 17 w 630"/>
                <a:gd name="T67" fmla="*/ 200 h 293"/>
                <a:gd name="T68" fmla="*/ 64 w 630"/>
                <a:gd name="T69" fmla="*/ 159 h 293"/>
                <a:gd name="T70" fmla="*/ 113 w 630"/>
                <a:gd name="T71" fmla="*/ 121 h 293"/>
                <a:gd name="T72" fmla="*/ 165 w 630"/>
                <a:gd name="T73" fmla="*/ 89 h 293"/>
                <a:gd name="T74" fmla="*/ 219 w 630"/>
                <a:gd name="T75" fmla="*/ 62 h 293"/>
                <a:gd name="T76" fmla="*/ 277 w 630"/>
                <a:gd name="T77" fmla="*/ 38 h 293"/>
                <a:gd name="T78" fmla="*/ 335 w 630"/>
                <a:gd name="T79" fmla="*/ 21 h 293"/>
                <a:gd name="T80" fmla="*/ 394 w 630"/>
                <a:gd name="T81" fmla="*/ 9 h 293"/>
                <a:gd name="T82" fmla="*/ 456 w 630"/>
                <a:gd name="T83" fmla="*/ 2 h 293"/>
                <a:gd name="T84" fmla="*/ 518 w 630"/>
                <a:gd name="T8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30" h="293">
                  <a:moveTo>
                    <a:pt x="518" y="0"/>
                  </a:moveTo>
                  <a:lnTo>
                    <a:pt x="581" y="4"/>
                  </a:lnTo>
                  <a:lnTo>
                    <a:pt x="598" y="9"/>
                  </a:lnTo>
                  <a:lnTo>
                    <a:pt x="612" y="18"/>
                  </a:lnTo>
                  <a:lnTo>
                    <a:pt x="623" y="31"/>
                  </a:lnTo>
                  <a:lnTo>
                    <a:pt x="629" y="46"/>
                  </a:lnTo>
                  <a:lnTo>
                    <a:pt x="630" y="65"/>
                  </a:lnTo>
                  <a:lnTo>
                    <a:pt x="625" y="81"/>
                  </a:lnTo>
                  <a:lnTo>
                    <a:pt x="615" y="95"/>
                  </a:lnTo>
                  <a:lnTo>
                    <a:pt x="602" y="105"/>
                  </a:lnTo>
                  <a:lnTo>
                    <a:pt x="587" y="111"/>
                  </a:lnTo>
                  <a:lnTo>
                    <a:pt x="569" y="112"/>
                  </a:lnTo>
                  <a:lnTo>
                    <a:pt x="516" y="109"/>
                  </a:lnTo>
                  <a:lnTo>
                    <a:pt x="464" y="111"/>
                  </a:lnTo>
                  <a:lnTo>
                    <a:pt x="413" y="116"/>
                  </a:lnTo>
                  <a:lnTo>
                    <a:pt x="362" y="127"/>
                  </a:lnTo>
                  <a:lnTo>
                    <a:pt x="312" y="142"/>
                  </a:lnTo>
                  <a:lnTo>
                    <a:pt x="265" y="161"/>
                  </a:lnTo>
                  <a:lnTo>
                    <a:pt x="219" y="184"/>
                  </a:lnTo>
                  <a:lnTo>
                    <a:pt x="175" y="211"/>
                  </a:lnTo>
                  <a:lnTo>
                    <a:pt x="133" y="243"/>
                  </a:lnTo>
                  <a:lnTo>
                    <a:pt x="94" y="278"/>
                  </a:lnTo>
                  <a:lnTo>
                    <a:pt x="83" y="286"/>
                  </a:lnTo>
                  <a:lnTo>
                    <a:pt x="70" y="292"/>
                  </a:lnTo>
                  <a:lnTo>
                    <a:pt x="56" y="293"/>
                  </a:lnTo>
                  <a:lnTo>
                    <a:pt x="42" y="292"/>
                  </a:lnTo>
                  <a:lnTo>
                    <a:pt x="29" y="286"/>
                  </a:lnTo>
                  <a:lnTo>
                    <a:pt x="17" y="278"/>
                  </a:lnTo>
                  <a:lnTo>
                    <a:pt x="7" y="266"/>
                  </a:lnTo>
                  <a:lnTo>
                    <a:pt x="2" y="253"/>
                  </a:lnTo>
                  <a:lnTo>
                    <a:pt x="0" y="239"/>
                  </a:lnTo>
                  <a:lnTo>
                    <a:pt x="2" y="226"/>
                  </a:lnTo>
                  <a:lnTo>
                    <a:pt x="7" y="212"/>
                  </a:lnTo>
                  <a:lnTo>
                    <a:pt x="17" y="200"/>
                  </a:lnTo>
                  <a:lnTo>
                    <a:pt x="64" y="159"/>
                  </a:lnTo>
                  <a:lnTo>
                    <a:pt x="113" y="121"/>
                  </a:lnTo>
                  <a:lnTo>
                    <a:pt x="165" y="89"/>
                  </a:lnTo>
                  <a:lnTo>
                    <a:pt x="219" y="62"/>
                  </a:lnTo>
                  <a:lnTo>
                    <a:pt x="277" y="38"/>
                  </a:lnTo>
                  <a:lnTo>
                    <a:pt x="335" y="21"/>
                  </a:lnTo>
                  <a:lnTo>
                    <a:pt x="394" y="9"/>
                  </a:lnTo>
                  <a:lnTo>
                    <a:pt x="456" y="2"/>
                  </a:lnTo>
                  <a:lnTo>
                    <a:pt x="5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211"/>
            <p:cNvSpPr>
              <a:spLocks noEditPoints="1"/>
            </p:cNvSpPr>
            <p:nvPr/>
          </p:nvSpPr>
          <p:spPr bwMode="auto">
            <a:xfrm>
              <a:off x="3492500" y="4225925"/>
              <a:ext cx="534988" cy="566738"/>
            </a:xfrm>
            <a:custGeom>
              <a:avLst/>
              <a:gdLst>
                <a:gd name="T0" fmla="*/ 1101 w 3034"/>
                <a:gd name="T1" fmla="*/ 929 h 3216"/>
                <a:gd name="T2" fmla="*/ 740 w 3034"/>
                <a:gd name="T3" fmla="*/ 1258 h 3216"/>
                <a:gd name="T4" fmla="*/ 605 w 3034"/>
                <a:gd name="T5" fmla="*/ 1699 h 3216"/>
                <a:gd name="T6" fmla="*/ 706 w 3034"/>
                <a:gd name="T7" fmla="*/ 2147 h 3216"/>
                <a:gd name="T8" fmla="*/ 1040 w 3034"/>
                <a:gd name="T9" fmla="*/ 2500 h 3216"/>
                <a:gd name="T10" fmla="*/ 1514 w 3034"/>
                <a:gd name="T11" fmla="*/ 2631 h 3216"/>
                <a:gd name="T12" fmla="*/ 1989 w 3034"/>
                <a:gd name="T13" fmla="*/ 2500 h 3216"/>
                <a:gd name="T14" fmla="*/ 2322 w 3034"/>
                <a:gd name="T15" fmla="*/ 2147 h 3216"/>
                <a:gd name="T16" fmla="*/ 2423 w 3034"/>
                <a:gd name="T17" fmla="*/ 1699 h 3216"/>
                <a:gd name="T18" fmla="*/ 2288 w 3034"/>
                <a:gd name="T19" fmla="*/ 1258 h 3216"/>
                <a:gd name="T20" fmla="*/ 1926 w 3034"/>
                <a:gd name="T21" fmla="*/ 929 h 3216"/>
                <a:gd name="T22" fmla="*/ 856 w 3034"/>
                <a:gd name="T23" fmla="*/ 490 h 3216"/>
                <a:gd name="T24" fmla="*/ 405 w 3034"/>
                <a:gd name="T25" fmla="*/ 866 h 3216"/>
                <a:gd name="T26" fmla="*/ 151 w 3034"/>
                <a:gd name="T27" fmla="*/ 1382 h 3216"/>
                <a:gd name="T28" fmla="*/ 139 w 3034"/>
                <a:gd name="T29" fmla="*/ 1997 h 3216"/>
                <a:gd name="T30" fmla="*/ 404 w 3034"/>
                <a:gd name="T31" fmla="*/ 2566 h 3216"/>
                <a:gd name="T32" fmla="*/ 887 w 3034"/>
                <a:gd name="T33" fmla="*/ 2960 h 3216"/>
                <a:gd name="T34" fmla="*/ 1517 w 3034"/>
                <a:gd name="T35" fmla="*/ 3107 h 3216"/>
                <a:gd name="T36" fmla="*/ 2131 w 3034"/>
                <a:gd name="T37" fmla="*/ 2967 h 3216"/>
                <a:gd name="T38" fmla="*/ 2166 w 3034"/>
                <a:gd name="T39" fmla="*/ 2753 h 3216"/>
                <a:gd name="T40" fmla="*/ 2124 w 3034"/>
                <a:gd name="T41" fmla="*/ 2709 h 3216"/>
                <a:gd name="T42" fmla="*/ 1670 w 3034"/>
                <a:gd name="T43" fmla="*/ 2847 h 3216"/>
                <a:gd name="T44" fmla="*/ 1147 w 3034"/>
                <a:gd name="T45" fmla="*/ 2798 h 3216"/>
                <a:gd name="T46" fmla="*/ 709 w 3034"/>
                <a:gd name="T47" fmla="*/ 2528 h 3216"/>
                <a:gd name="T48" fmla="*/ 430 w 3034"/>
                <a:gd name="T49" fmla="*/ 2079 h 3216"/>
                <a:gd name="T50" fmla="*/ 391 w 3034"/>
                <a:gd name="T51" fmla="*/ 1549 h 3216"/>
                <a:gd name="T52" fmla="*/ 597 w 3034"/>
                <a:gd name="T53" fmla="*/ 1065 h 3216"/>
                <a:gd name="T54" fmla="*/ 1002 w 3034"/>
                <a:gd name="T55" fmla="*/ 728 h 3216"/>
                <a:gd name="T56" fmla="*/ 1513 w 3034"/>
                <a:gd name="T57" fmla="*/ 610 h 3216"/>
                <a:gd name="T58" fmla="*/ 2049 w 3034"/>
                <a:gd name="T59" fmla="*/ 739 h 3216"/>
                <a:gd name="T60" fmla="*/ 2460 w 3034"/>
                <a:gd name="T61" fmla="*/ 1105 h 3216"/>
                <a:gd name="T62" fmla="*/ 2646 w 3034"/>
                <a:gd name="T63" fmla="*/ 1603 h 3216"/>
                <a:gd name="T64" fmla="*/ 2585 w 3034"/>
                <a:gd name="T65" fmla="*/ 2118 h 3216"/>
                <a:gd name="T66" fmla="*/ 2432 w 3034"/>
                <a:gd name="T67" fmla="*/ 2444 h 3216"/>
                <a:gd name="T68" fmla="*/ 2598 w 3034"/>
                <a:gd name="T69" fmla="*/ 2606 h 3216"/>
                <a:gd name="T70" fmla="*/ 2878 w 3034"/>
                <a:gd name="T71" fmla="*/ 2065 h 3216"/>
                <a:gd name="T72" fmla="*/ 2898 w 3034"/>
                <a:gd name="T73" fmla="*/ 1455 h 3216"/>
                <a:gd name="T74" fmla="*/ 2654 w 3034"/>
                <a:gd name="T75" fmla="*/ 899 h 3216"/>
                <a:gd name="T76" fmla="*/ 2387 w 3034"/>
                <a:gd name="T77" fmla="*/ 708 h 3216"/>
                <a:gd name="T78" fmla="*/ 2137 w 3034"/>
                <a:gd name="T79" fmla="*/ 659 h 3216"/>
                <a:gd name="T80" fmla="*/ 1935 w 3034"/>
                <a:gd name="T81" fmla="*/ 552 h 3216"/>
                <a:gd name="T82" fmla="*/ 2387 w 3034"/>
                <a:gd name="T83" fmla="*/ 0 h 3216"/>
                <a:gd name="T84" fmla="*/ 2734 w 3034"/>
                <a:gd name="T85" fmla="*/ 104 h 3216"/>
                <a:gd name="T86" fmla="*/ 2878 w 3034"/>
                <a:gd name="T87" fmla="*/ 354 h 3216"/>
                <a:gd name="T88" fmla="*/ 2735 w 3034"/>
                <a:gd name="T89" fmla="*/ 604 h 3216"/>
                <a:gd name="T90" fmla="*/ 2822 w 3034"/>
                <a:gd name="T91" fmla="*/ 954 h 3216"/>
                <a:gd name="T92" fmla="*/ 3023 w 3034"/>
                <a:gd name="T93" fmla="*/ 1538 h 3216"/>
                <a:gd name="T94" fmla="*/ 2968 w 3034"/>
                <a:gd name="T95" fmla="*/ 2152 h 3216"/>
                <a:gd name="T96" fmla="*/ 2673 w 3034"/>
                <a:gd name="T97" fmla="*/ 2687 h 3216"/>
                <a:gd name="T98" fmla="*/ 2680 w 3034"/>
                <a:gd name="T99" fmla="*/ 2888 h 3216"/>
                <a:gd name="T100" fmla="*/ 2497 w 3034"/>
                <a:gd name="T101" fmla="*/ 2998 h 3216"/>
                <a:gd name="T102" fmla="*/ 2132 w 3034"/>
                <a:gd name="T103" fmla="*/ 3087 h 3216"/>
                <a:gd name="T104" fmla="*/ 1517 w 3034"/>
                <a:gd name="T105" fmla="*/ 3216 h 3216"/>
                <a:gd name="T106" fmla="*/ 863 w 3034"/>
                <a:gd name="T107" fmla="*/ 3069 h 3216"/>
                <a:gd name="T108" fmla="*/ 351 w 3034"/>
                <a:gd name="T109" fmla="*/ 2674 h 3216"/>
                <a:gd name="T110" fmla="*/ 50 w 3034"/>
                <a:gd name="T111" fmla="*/ 2099 h 3216"/>
                <a:gd name="T112" fmla="*/ 26 w 3034"/>
                <a:gd name="T113" fmla="*/ 1444 h 3216"/>
                <a:gd name="T114" fmla="*/ 265 w 3034"/>
                <a:gd name="T115" fmla="*/ 871 h 3216"/>
                <a:gd name="T116" fmla="*/ 517 w 3034"/>
                <a:gd name="T117" fmla="*/ 490 h 3216"/>
                <a:gd name="T118" fmla="*/ 389 w 3034"/>
                <a:gd name="T119" fmla="*/ 387 h 3216"/>
                <a:gd name="T120" fmla="*/ 444 w 3034"/>
                <a:gd name="T121" fmla="*/ 239 h 3216"/>
                <a:gd name="T122" fmla="*/ 1857 w 3034"/>
                <a:gd name="T123" fmla="*/ 185 h 3216"/>
                <a:gd name="T124" fmla="*/ 2237 w 3034"/>
                <a:gd name="T125" fmla="*/ 17 h 3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34" h="3216">
                  <a:moveTo>
                    <a:pt x="1514" y="832"/>
                  </a:moveTo>
                  <a:lnTo>
                    <a:pt x="1442" y="835"/>
                  </a:lnTo>
                  <a:lnTo>
                    <a:pt x="1371" y="843"/>
                  </a:lnTo>
                  <a:lnTo>
                    <a:pt x="1301" y="858"/>
                  </a:lnTo>
                  <a:lnTo>
                    <a:pt x="1232" y="877"/>
                  </a:lnTo>
                  <a:lnTo>
                    <a:pt x="1166" y="901"/>
                  </a:lnTo>
                  <a:lnTo>
                    <a:pt x="1101" y="929"/>
                  </a:lnTo>
                  <a:lnTo>
                    <a:pt x="1040" y="964"/>
                  </a:lnTo>
                  <a:lnTo>
                    <a:pt x="981" y="1003"/>
                  </a:lnTo>
                  <a:lnTo>
                    <a:pt x="924" y="1048"/>
                  </a:lnTo>
                  <a:lnTo>
                    <a:pt x="871" y="1096"/>
                  </a:lnTo>
                  <a:lnTo>
                    <a:pt x="822" y="1148"/>
                  </a:lnTo>
                  <a:lnTo>
                    <a:pt x="779" y="1202"/>
                  </a:lnTo>
                  <a:lnTo>
                    <a:pt x="740" y="1258"/>
                  </a:lnTo>
                  <a:lnTo>
                    <a:pt x="706" y="1317"/>
                  </a:lnTo>
                  <a:lnTo>
                    <a:pt x="678" y="1378"/>
                  </a:lnTo>
                  <a:lnTo>
                    <a:pt x="653" y="1440"/>
                  </a:lnTo>
                  <a:lnTo>
                    <a:pt x="635" y="1504"/>
                  </a:lnTo>
                  <a:lnTo>
                    <a:pt x="619" y="1568"/>
                  </a:lnTo>
                  <a:lnTo>
                    <a:pt x="610" y="1634"/>
                  </a:lnTo>
                  <a:lnTo>
                    <a:pt x="605" y="1699"/>
                  </a:lnTo>
                  <a:lnTo>
                    <a:pt x="605" y="1765"/>
                  </a:lnTo>
                  <a:lnTo>
                    <a:pt x="610" y="1831"/>
                  </a:lnTo>
                  <a:lnTo>
                    <a:pt x="619" y="1896"/>
                  </a:lnTo>
                  <a:lnTo>
                    <a:pt x="635" y="1961"/>
                  </a:lnTo>
                  <a:lnTo>
                    <a:pt x="653" y="2024"/>
                  </a:lnTo>
                  <a:lnTo>
                    <a:pt x="678" y="2086"/>
                  </a:lnTo>
                  <a:lnTo>
                    <a:pt x="706" y="2147"/>
                  </a:lnTo>
                  <a:lnTo>
                    <a:pt x="740" y="2205"/>
                  </a:lnTo>
                  <a:lnTo>
                    <a:pt x="779" y="2262"/>
                  </a:lnTo>
                  <a:lnTo>
                    <a:pt x="822" y="2317"/>
                  </a:lnTo>
                  <a:lnTo>
                    <a:pt x="871" y="2368"/>
                  </a:lnTo>
                  <a:lnTo>
                    <a:pt x="924" y="2417"/>
                  </a:lnTo>
                  <a:lnTo>
                    <a:pt x="981" y="2460"/>
                  </a:lnTo>
                  <a:lnTo>
                    <a:pt x="1040" y="2500"/>
                  </a:lnTo>
                  <a:lnTo>
                    <a:pt x="1101" y="2534"/>
                  </a:lnTo>
                  <a:lnTo>
                    <a:pt x="1166" y="2564"/>
                  </a:lnTo>
                  <a:lnTo>
                    <a:pt x="1232" y="2588"/>
                  </a:lnTo>
                  <a:lnTo>
                    <a:pt x="1301" y="2607"/>
                  </a:lnTo>
                  <a:lnTo>
                    <a:pt x="1371" y="2620"/>
                  </a:lnTo>
                  <a:lnTo>
                    <a:pt x="1442" y="2628"/>
                  </a:lnTo>
                  <a:lnTo>
                    <a:pt x="1514" y="2631"/>
                  </a:lnTo>
                  <a:lnTo>
                    <a:pt x="1587" y="2628"/>
                  </a:lnTo>
                  <a:lnTo>
                    <a:pt x="1658" y="2620"/>
                  </a:lnTo>
                  <a:lnTo>
                    <a:pt x="1728" y="2607"/>
                  </a:lnTo>
                  <a:lnTo>
                    <a:pt x="1796" y="2588"/>
                  </a:lnTo>
                  <a:lnTo>
                    <a:pt x="1863" y="2564"/>
                  </a:lnTo>
                  <a:lnTo>
                    <a:pt x="1926" y="2534"/>
                  </a:lnTo>
                  <a:lnTo>
                    <a:pt x="1989" y="2500"/>
                  </a:lnTo>
                  <a:lnTo>
                    <a:pt x="2048" y="2460"/>
                  </a:lnTo>
                  <a:lnTo>
                    <a:pt x="2105" y="2417"/>
                  </a:lnTo>
                  <a:lnTo>
                    <a:pt x="2158" y="2368"/>
                  </a:lnTo>
                  <a:lnTo>
                    <a:pt x="2206" y="2317"/>
                  </a:lnTo>
                  <a:lnTo>
                    <a:pt x="2249" y="2262"/>
                  </a:lnTo>
                  <a:lnTo>
                    <a:pt x="2288" y="2205"/>
                  </a:lnTo>
                  <a:lnTo>
                    <a:pt x="2322" y="2147"/>
                  </a:lnTo>
                  <a:lnTo>
                    <a:pt x="2351" y="2086"/>
                  </a:lnTo>
                  <a:lnTo>
                    <a:pt x="2375" y="2024"/>
                  </a:lnTo>
                  <a:lnTo>
                    <a:pt x="2394" y="1961"/>
                  </a:lnTo>
                  <a:lnTo>
                    <a:pt x="2409" y="1896"/>
                  </a:lnTo>
                  <a:lnTo>
                    <a:pt x="2419" y="1831"/>
                  </a:lnTo>
                  <a:lnTo>
                    <a:pt x="2423" y="1765"/>
                  </a:lnTo>
                  <a:lnTo>
                    <a:pt x="2423" y="1699"/>
                  </a:lnTo>
                  <a:lnTo>
                    <a:pt x="2419" y="1634"/>
                  </a:lnTo>
                  <a:lnTo>
                    <a:pt x="2409" y="1568"/>
                  </a:lnTo>
                  <a:lnTo>
                    <a:pt x="2394" y="1504"/>
                  </a:lnTo>
                  <a:lnTo>
                    <a:pt x="2375" y="1440"/>
                  </a:lnTo>
                  <a:lnTo>
                    <a:pt x="2351" y="1378"/>
                  </a:lnTo>
                  <a:lnTo>
                    <a:pt x="2322" y="1317"/>
                  </a:lnTo>
                  <a:lnTo>
                    <a:pt x="2288" y="1258"/>
                  </a:lnTo>
                  <a:lnTo>
                    <a:pt x="2249" y="1202"/>
                  </a:lnTo>
                  <a:lnTo>
                    <a:pt x="2206" y="1148"/>
                  </a:lnTo>
                  <a:lnTo>
                    <a:pt x="2158" y="1096"/>
                  </a:lnTo>
                  <a:lnTo>
                    <a:pt x="2105" y="1048"/>
                  </a:lnTo>
                  <a:lnTo>
                    <a:pt x="2048" y="1003"/>
                  </a:lnTo>
                  <a:lnTo>
                    <a:pt x="1989" y="964"/>
                  </a:lnTo>
                  <a:lnTo>
                    <a:pt x="1926" y="929"/>
                  </a:lnTo>
                  <a:lnTo>
                    <a:pt x="1863" y="901"/>
                  </a:lnTo>
                  <a:lnTo>
                    <a:pt x="1796" y="877"/>
                  </a:lnTo>
                  <a:lnTo>
                    <a:pt x="1728" y="858"/>
                  </a:lnTo>
                  <a:lnTo>
                    <a:pt x="1658" y="843"/>
                  </a:lnTo>
                  <a:lnTo>
                    <a:pt x="1587" y="835"/>
                  </a:lnTo>
                  <a:lnTo>
                    <a:pt x="1514" y="832"/>
                  </a:lnTo>
                  <a:close/>
                  <a:moveTo>
                    <a:pt x="856" y="490"/>
                  </a:moveTo>
                  <a:lnTo>
                    <a:pt x="780" y="533"/>
                  </a:lnTo>
                  <a:lnTo>
                    <a:pt x="708" y="579"/>
                  </a:lnTo>
                  <a:lnTo>
                    <a:pt x="641" y="629"/>
                  </a:lnTo>
                  <a:lnTo>
                    <a:pt x="576" y="684"/>
                  </a:lnTo>
                  <a:lnTo>
                    <a:pt x="515" y="741"/>
                  </a:lnTo>
                  <a:lnTo>
                    <a:pt x="458" y="802"/>
                  </a:lnTo>
                  <a:lnTo>
                    <a:pt x="405" y="866"/>
                  </a:lnTo>
                  <a:lnTo>
                    <a:pt x="355" y="932"/>
                  </a:lnTo>
                  <a:lnTo>
                    <a:pt x="311" y="1001"/>
                  </a:lnTo>
                  <a:lnTo>
                    <a:pt x="270" y="1073"/>
                  </a:lnTo>
                  <a:lnTo>
                    <a:pt x="233" y="1147"/>
                  </a:lnTo>
                  <a:lnTo>
                    <a:pt x="202" y="1224"/>
                  </a:lnTo>
                  <a:lnTo>
                    <a:pt x="174" y="1302"/>
                  </a:lnTo>
                  <a:lnTo>
                    <a:pt x="151" y="1382"/>
                  </a:lnTo>
                  <a:lnTo>
                    <a:pt x="134" y="1464"/>
                  </a:lnTo>
                  <a:lnTo>
                    <a:pt x="121" y="1547"/>
                  </a:lnTo>
                  <a:lnTo>
                    <a:pt x="114" y="1632"/>
                  </a:lnTo>
                  <a:lnTo>
                    <a:pt x="111" y="1717"/>
                  </a:lnTo>
                  <a:lnTo>
                    <a:pt x="114" y="1812"/>
                  </a:lnTo>
                  <a:lnTo>
                    <a:pt x="124" y="1905"/>
                  </a:lnTo>
                  <a:lnTo>
                    <a:pt x="139" y="1997"/>
                  </a:lnTo>
                  <a:lnTo>
                    <a:pt x="161" y="2086"/>
                  </a:lnTo>
                  <a:lnTo>
                    <a:pt x="188" y="2173"/>
                  </a:lnTo>
                  <a:lnTo>
                    <a:pt x="221" y="2257"/>
                  </a:lnTo>
                  <a:lnTo>
                    <a:pt x="260" y="2339"/>
                  </a:lnTo>
                  <a:lnTo>
                    <a:pt x="303" y="2418"/>
                  </a:lnTo>
                  <a:lnTo>
                    <a:pt x="351" y="2494"/>
                  </a:lnTo>
                  <a:lnTo>
                    <a:pt x="404" y="2566"/>
                  </a:lnTo>
                  <a:lnTo>
                    <a:pt x="462" y="2634"/>
                  </a:lnTo>
                  <a:lnTo>
                    <a:pt x="523" y="2699"/>
                  </a:lnTo>
                  <a:lnTo>
                    <a:pt x="589" y="2760"/>
                  </a:lnTo>
                  <a:lnTo>
                    <a:pt x="658" y="2817"/>
                  </a:lnTo>
                  <a:lnTo>
                    <a:pt x="731" y="2869"/>
                  </a:lnTo>
                  <a:lnTo>
                    <a:pt x="808" y="2917"/>
                  </a:lnTo>
                  <a:lnTo>
                    <a:pt x="887" y="2960"/>
                  </a:lnTo>
                  <a:lnTo>
                    <a:pt x="970" y="2998"/>
                  </a:lnTo>
                  <a:lnTo>
                    <a:pt x="1055" y="3030"/>
                  </a:lnTo>
                  <a:lnTo>
                    <a:pt x="1143" y="3057"/>
                  </a:lnTo>
                  <a:lnTo>
                    <a:pt x="1233" y="3079"/>
                  </a:lnTo>
                  <a:lnTo>
                    <a:pt x="1327" y="3094"/>
                  </a:lnTo>
                  <a:lnTo>
                    <a:pt x="1421" y="3104"/>
                  </a:lnTo>
                  <a:lnTo>
                    <a:pt x="1517" y="3107"/>
                  </a:lnTo>
                  <a:lnTo>
                    <a:pt x="1609" y="3104"/>
                  </a:lnTo>
                  <a:lnTo>
                    <a:pt x="1700" y="3096"/>
                  </a:lnTo>
                  <a:lnTo>
                    <a:pt x="1789" y="3081"/>
                  </a:lnTo>
                  <a:lnTo>
                    <a:pt x="1877" y="3060"/>
                  </a:lnTo>
                  <a:lnTo>
                    <a:pt x="1964" y="3035"/>
                  </a:lnTo>
                  <a:lnTo>
                    <a:pt x="2049" y="3004"/>
                  </a:lnTo>
                  <a:lnTo>
                    <a:pt x="2131" y="2967"/>
                  </a:lnTo>
                  <a:lnTo>
                    <a:pt x="2212" y="2926"/>
                  </a:lnTo>
                  <a:lnTo>
                    <a:pt x="2290" y="2878"/>
                  </a:lnTo>
                  <a:lnTo>
                    <a:pt x="2262" y="2851"/>
                  </a:lnTo>
                  <a:lnTo>
                    <a:pt x="2234" y="2821"/>
                  </a:lnTo>
                  <a:lnTo>
                    <a:pt x="2203" y="2790"/>
                  </a:lnTo>
                  <a:lnTo>
                    <a:pt x="2173" y="2760"/>
                  </a:lnTo>
                  <a:lnTo>
                    <a:pt x="2166" y="2753"/>
                  </a:lnTo>
                  <a:lnTo>
                    <a:pt x="2152" y="2738"/>
                  </a:lnTo>
                  <a:lnTo>
                    <a:pt x="2148" y="2734"/>
                  </a:lnTo>
                  <a:lnTo>
                    <a:pt x="2144" y="2730"/>
                  </a:lnTo>
                  <a:lnTo>
                    <a:pt x="2138" y="2723"/>
                  </a:lnTo>
                  <a:lnTo>
                    <a:pt x="2132" y="2718"/>
                  </a:lnTo>
                  <a:lnTo>
                    <a:pt x="2128" y="2714"/>
                  </a:lnTo>
                  <a:lnTo>
                    <a:pt x="2124" y="2709"/>
                  </a:lnTo>
                  <a:lnTo>
                    <a:pt x="2109" y="2693"/>
                  </a:lnTo>
                  <a:lnTo>
                    <a:pt x="2040" y="2731"/>
                  </a:lnTo>
                  <a:lnTo>
                    <a:pt x="1968" y="2764"/>
                  </a:lnTo>
                  <a:lnTo>
                    <a:pt x="1896" y="2792"/>
                  </a:lnTo>
                  <a:lnTo>
                    <a:pt x="1822" y="2816"/>
                  </a:lnTo>
                  <a:lnTo>
                    <a:pt x="1746" y="2834"/>
                  </a:lnTo>
                  <a:lnTo>
                    <a:pt x="1670" y="2847"/>
                  </a:lnTo>
                  <a:lnTo>
                    <a:pt x="1593" y="2855"/>
                  </a:lnTo>
                  <a:lnTo>
                    <a:pt x="1514" y="2857"/>
                  </a:lnTo>
                  <a:lnTo>
                    <a:pt x="1438" y="2855"/>
                  </a:lnTo>
                  <a:lnTo>
                    <a:pt x="1363" y="2848"/>
                  </a:lnTo>
                  <a:lnTo>
                    <a:pt x="1290" y="2836"/>
                  </a:lnTo>
                  <a:lnTo>
                    <a:pt x="1218" y="2819"/>
                  </a:lnTo>
                  <a:lnTo>
                    <a:pt x="1147" y="2798"/>
                  </a:lnTo>
                  <a:lnTo>
                    <a:pt x="1078" y="2772"/>
                  </a:lnTo>
                  <a:lnTo>
                    <a:pt x="1011" y="2742"/>
                  </a:lnTo>
                  <a:lnTo>
                    <a:pt x="946" y="2707"/>
                  </a:lnTo>
                  <a:lnTo>
                    <a:pt x="882" y="2669"/>
                  </a:lnTo>
                  <a:lnTo>
                    <a:pt x="822" y="2626"/>
                  </a:lnTo>
                  <a:lnTo>
                    <a:pt x="765" y="2579"/>
                  </a:lnTo>
                  <a:lnTo>
                    <a:pt x="709" y="2528"/>
                  </a:lnTo>
                  <a:lnTo>
                    <a:pt x="655" y="2472"/>
                  </a:lnTo>
                  <a:lnTo>
                    <a:pt x="606" y="2412"/>
                  </a:lnTo>
                  <a:lnTo>
                    <a:pt x="562" y="2350"/>
                  </a:lnTo>
                  <a:lnTo>
                    <a:pt x="522" y="2285"/>
                  </a:lnTo>
                  <a:lnTo>
                    <a:pt x="486" y="2219"/>
                  </a:lnTo>
                  <a:lnTo>
                    <a:pt x="455" y="2150"/>
                  </a:lnTo>
                  <a:lnTo>
                    <a:pt x="430" y="2079"/>
                  </a:lnTo>
                  <a:lnTo>
                    <a:pt x="409" y="2006"/>
                  </a:lnTo>
                  <a:lnTo>
                    <a:pt x="393" y="1932"/>
                  </a:lnTo>
                  <a:lnTo>
                    <a:pt x="382" y="1856"/>
                  </a:lnTo>
                  <a:lnTo>
                    <a:pt x="377" y="1779"/>
                  </a:lnTo>
                  <a:lnTo>
                    <a:pt x="376" y="1703"/>
                  </a:lnTo>
                  <a:lnTo>
                    <a:pt x="381" y="1625"/>
                  </a:lnTo>
                  <a:lnTo>
                    <a:pt x="391" y="1549"/>
                  </a:lnTo>
                  <a:lnTo>
                    <a:pt x="405" y="1474"/>
                  </a:lnTo>
                  <a:lnTo>
                    <a:pt x="426" y="1401"/>
                  </a:lnTo>
                  <a:lnTo>
                    <a:pt x="450" y="1329"/>
                  </a:lnTo>
                  <a:lnTo>
                    <a:pt x="480" y="1260"/>
                  </a:lnTo>
                  <a:lnTo>
                    <a:pt x="514" y="1193"/>
                  </a:lnTo>
                  <a:lnTo>
                    <a:pt x="553" y="1128"/>
                  </a:lnTo>
                  <a:lnTo>
                    <a:pt x="597" y="1065"/>
                  </a:lnTo>
                  <a:lnTo>
                    <a:pt x="645" y="1005"/>
                  </a:lnTo>
                  <a:lnTo>
                    <a:pt x="697" y="949"/>
                  </a:lnTo>
                  <a:lnTo>
                    <a:pt x="753" y="895"/>
                  </a:lnTo>
                  <a:lnTo>
                    <a:pt x="812" y="847"/>
                  </a:lnTo>
                  <a:lnTo>
                    <a:pt x="872" y="803"/>
                  </a:lnTo>
                  <a:lnTo>
                    <a:pt x="936" y="763"/>
                  </a:lnTo>
                  <a:lnTo>
                    <a:pt x="1002" y="728"/>
                  </a:lnTo>
                  <a:lnTo>
                    <a:pt x="1070" y="697"/>
                  </a:lnTo>
                  <a:lnTo>
                    <a:pt x="1140" y="670"/>
                  </a:lnTo>
                  <a:lnTo>
                    <a:pt x="1212" y="649"/>
                  </a:lnTo>
                  <a:lnTo>
                    <a:pt x="1286" y="632"/>
                  </a:lnTo>
                  <a:lnTo>
                    <a:pt x="1360" y="620"/>
                  </a:lnTo>
                  <a:lnTo>
                    <a:pt x="1436" y="612"/>
                  </a:lnTo>
                  <a:lnTo>
                    <a:pt x="1513" y="610"/>
                  </a:lnTo>
                  <a:lnTo>
                    <a:pt x="1594" y="613"/>
                  </a:lnTo>
                  <a:lnTo>
                    <a:pt x="1675" y="621"/>
                  </a:lnTo>
                  <a:lnTo>
                    <a:pt x="1752" y="634"/>
                  </a:lnTo>
                  <a:lnTo>
                    <a:pt x="1830" y="652"/>
                  </a:lnTo>
                  <a:lnTo>
                    <a:pt x="1905" y="677"/>
                  </a:lnTo>
                  <a:lnTo>
                    <a:pt x="1978" y="705"/>
                  </a:lnTo>
                  <a:lnTo>
                    <a:pt x="2049" y="739"/>
                  </a:lnTo>
                  <a:lnTo>
                    <a:pt x="2117" y="778"/>
                  </a:lnTo>
                  <a:lnTo>
                    <a:pt x="2182" y="821"/>
                  </a:lnTo>
                  <a:lnTo>
                    <a:pt x="2246" y="870"/>
                  </a:lnTo>
                  <a:lnTo>
                    <a:pt x="2305" y="922"/>
                  </a:lnTo>
                  <a:lnTo>
                    <a:pt x="2361" y="980"/>
                  </a:lnTo>
                  <a:lnTo>
                    <a:pt x="2413" y="1041"/>
                  </a:lnTo>
                  <a:lnTo>
                    <a:pt x="2460" y="1105"/>
                  </a:lnTo>
                  <a:lnTo>
                    <a:pt x="2502" y="1171"/>
                  </a:lnTo>
                  <a:lnTo>
                    <a:pt x="2539" y="1239"/>
                  </a:lnTo>
                  <a:lnTo>
                    <a:pt x="2570" y="1309"/>
                  </a:lnTo>
                  <a:lnTo>
                    <a:pt x="2597" y="1381"/>
                  </a:lnTo>
                  <a:lnTo>
                    <a:pt x="2618" y="1454"/>
                  </a:lnTo>
                  <a:lnTo>
                    <a:pt x="2635" y="1528"/>
                  </a:lnTo>
                  <a:lnTo>
                    <a:pt x="2646" y="1603"/>
                  </a:lnTo>
                  <a:lnTo>
                    <a:pt x="2652" y="1678"/>
                  </a:lnTo>
                  <a:lnTo>
                    <a:pt x="2653" y="1754"/>
                  </a:lnTo>
                  <a:lnTo>
                    <a:pt x="2649" y="1830"/>
                  </a:lnTo>
                  <a:lnTo>
                    <a:pt x="2640" y="1905"/>
                  </a:lnTo>
                  <a:lnTo>
                    <a:pt x="2626" y="1980"/>
                  </a:lnTo>
                  <a:lnTo>
                    <a:pt x="2606" y="2054"/>
                  </a:lnTo>
                  <a:lnTo>
                    <a:pt x="2585" y="2118"/>
                  </a:lnTo>
                  <a:lnTo>
                    <a:pt x="2558" y="2182"/>
                  </a:lnTo>
                  <a:lnTo>
                    <a:pt x="2527" y="2245"/>
                  </a:lnTo>
                  <a:lnTo>
                    <a:pt x="2494" y="2307"/>
                  </a:lnTo>
                  <a:lnTo>
                    <a:pt x="2455" y="2366"/>
                  </a:lnTo>
                  <a:lnTo>
                    <a:pt x="2412" y="2424"/>
                  </a:lnTo>
                  <a:lnTo>
                    <a:pt x="2431" y="2442"/>
                  </a:lnTo>
                  <a:lnTo>
                    <a:pt x="2432" y="2444"/>
                  </a:lnTo>
                  <a:lnTo>
                    <a:pt x="2455" y="2465"/>
                  </a:lnTo>
                  <a:lnTo>
                    <a:pt x="2479" y="2490"/>
                  </a:lnTo>
                  <a:lnTo>
                    <a:pt x="2505" y="2514"/>
                  </a:lnTo>
                  <a:lnTo>
                    <a:pt x="2529" y="2538"/>
                  </a:lnTo>
                  <a:lnTo>
                    <a:pt x="2554" y="2563"/>
                  </a:lnTo>
                  <a:lnTo>
                    <a:pt x="2577" y="2585"/>
                  </a:lnTo>
                  <a:lnTo>
                    <a:pt x="2598" y="2606"/>
                  </a:lnTo>
                  <a:lnTo>
                    <a:pt x="2653" y="2536"/>
                  </a:lnTo>
                  <a:lnTo>
                    <a:pt x="2703" y="2463"/>
                  </a:lnTo>
                  <a:lnTo>
                    <a:pt x="2748" y="2389"/>
                  </a:lnTo>
                  <a:lnTo>
                    <a:pt x="2788" y="2311"/>
                  </a:lnTo>
                  <a:lnTo>
                    <a:pt x="2824" y="2231"/>
                  </a:lnTo>
                  <a:lnTo>
                    <a:pt x="2854" y="2149"/>
                  </a:lnTo>
                  <a:lnTo>
                    <a:pt x="2878" y="2065"/>
                  </a:lnTo>
                  <a:lnTo>
                    <a:pt x="2898" y="1980"/>
                  </a:lnTo>
                  <a:lnTo>
                    <a:pt x="2912" y="1893"/>
                  </a:lnTo>
                  <a:lnTo>
                    <a:pt x="2920" y="1805"/>
                  </a:lnTo>
                  <a:lnTo>
                    <a:pt x="2923" y="1717"/>
                  </a:lnTo>
                  <a:lnTo>
                    <a:pt x="2920" y="1629"/>
                  </a:lnTo>
                  <a:lnTo>
                    <a:pt x="2912" y="1541"/>
                  </a:lnTo>
                  <a:lnTo>
                    <a:pt x="2898" y="1455"/>
                  </a:lnTo>
                  <a:lnTo>
                    <a:pt x="2878" y="1370"/>
                  </a:lnTo>
                  <a:lnTo>
                    <a:pt x="2854" y="1286"/>
                  </a:lnTo>
                  <a:lnTo>
                    <a:pt x="2824" y="1204"/>
                  </a:lnTo>
                  <a:lnTo>
                    <a:pt x="2788" y="1124"/>
                  </a:lnTo>
                  <a:lnTo>
                    <a:pt x="2748" y="1047"/>
                  </a:lnTo>
                  <a:lnTo>
                    <a:pt x="2704" y="972"/>
                  </a:lnTo>
                  <a:lnTo>
                    <a:pt x="2654" y="899"/>
                  </a:lnTo>
                  <a:lnTo>
                    <a:pt x="2600" y="830"/>
                  </a:lnTo>
                  <a:lnTo>
                    <a:pt x="2542" y="765"/>
                  </a:lnTo>
                  <a:lnTo>
                    <a:pt x="2478" y="702"/>
                  </a:lnTo>
                  <a:lnTo>
                    <a:pt x="2476" y="702"/>
                  </a:lnTo>
                  <a:lnTo>
                    <a:pt x="2427" y="707"/>
                  </a:lnTo>
                  <a:lnTo>
                    <a:pt x="2404" y="708"/>
                  </a:lnTo>
                  <a:lnTo>
                    <a:pt x="2387" y="708"/>
                  </a:lnTo>
                  <a:lnTo>
                    <a:pt x="2384" y="708"/>
                  </a:lnTo>
                  <a:lnTo>
                    <a:pt x="2381" y="708"/>
                  </a:lnTo>
                  <a:lnTo>
                    <a:pt x="2330" y="706"/>
                  </a:lnTo>
                  <a:lnTo>
                    <a:pt x="2279" y="700"/>
                  </a:lnTo>
                  <a:lnTo>
                    <a:pt x="2229" y="690"/>
                  </a:lnTo>
                  <a:lnTo>
                    <a:pt x="2182" y="677"/>
                  </a:lnTo>
                  <a:lnTo>
                    <a:pt x="2137" y="659"/>
                  </a:lnTo>
                  <a:lnTo>
                    <a:pt x="2129" y="655"/>
                  </a:lnTo>
                  <a:lnTo>
                    <a:pt x="2095" y="639"/>
                  </a:lnTo>
                  <a:lnTo>
                    <a:pt x="2063" y="621"/>
                  </a:lnTo>
                  <a:lnTo>
                    <a:pt x="2063" y="620"/>
                  </a:lnTo>
                  <a:lnTo>
                    <a:pt x="2063" y="620"/>
                  </a:lnTo>
                  <a:lnTo>
                    <a:pt x="1998" y="582"/>
                  </a:lnTo>
                  <a:lnTo>
                    <a:pt x="1935" y="552"/>
                  </a:lnTo>
                  <a:lnTo>
                    <a:pt x="1870" y="527"/>
                  </a:lnTo>
                  <a:lnTo>
                    <a:pt x="1805" y="509"/>
                  </a:lnTo>
                  <a:lnTo>
                    <a:pt x="1752" y="498"/>
                  </a:lnTo>
                  <a:lnTo>
                    <a:pt x="1701" y="492"/>
                  </a:lnTo>
                  <a:lnTo>
                    <a:pt x="1649" y="490"/>
                  </a:lnTo>
                  <a:lnTo>
                    <a:pt x="856" y="490"/>
                  </a:lnTo>
                  <a:close/>
                  <a:moveTo>
                    <a:pt x="2387" y="0"/>
                  </a:moveTo>
                  <a:lnTo>
                    <a:pt x="2444" y="2"/>
                  </a:lnTo>
                  <a:lnTo>
                    <a:pt x="2500" y="9"/>
                  </a:lnTo>
                  <a:lnTo>
                    <a:pt x="2553" y="20"/>
                  </a:lnTo>
                  <a:lnTo>
                    <a:pt x="2603" y="36"/>
                  </a:lnTo>
                  <a:lnTo>
                    <a:pt x="2650" y="54"/>
                  </a:lnTo>
                  <a:lnTo>
                    <a:pt x="2694" y="78"/>
                  </a:lnTo>
                  <a:lnTo>
                    <a:pt x="2734" y="104"/>
                  </a:lnTo>
                  <a:lnTo>
                    <a:pt x="2771" y="132"/>
                  </a:lnTo>
                  <a:lnTo>
                    <a:pt x="2802" y="164"/>
                  </a:lnTo>
                  <a:lnTo>
                    <a:pt x="2828" y="198"/>
                  </a:lnTo>
                  <a:lnTo>
                    <a:pt x="2850" y="234"/>
                  </a:lnTo>
                  <a:lnTo>
                    <a:pt x="2865" y="273"/>
                  </a:lnTo>
                  <a:lnTo>
                    <a:pt x="2875" y="312"/>
                  </a:lnTo>
                  <a:lnTo>
                    <a:pt x="2878" y="354"/>
                  </a:lnTo>
                  <a:lnTo>
                    <a:pt x="2875" y="395"/>
                  </a:lnTo>
                  <a:lnTo>
                    <a:pt x="2865" y="435"/>
                  </a:lnTo>
                  <a:lnTo>
                    <a:pt x="2850" y="473"/>
                  </a:lnTo>
                  <a:lnTo>
                    <a:pt x="2828" y="510"/>
                  </a:lnTo>
                  <a:lnTo>
                    <a:pt x="2802" y="543"/>
                  </a:lnTo>
                  <a:lnTo>
                    <a:pt x="2771" y="574"/>
                  </a:lnTo>
                  <a:lnTo>
                    <a:pt x="2735" y="604"/>
                  </a:lnTo>
                  <a:lnTo>
                    <a:pt x="2694" y="630"/>
                  </a:lnTo>
                  <a:lnTo>
                    <a:pt x="2651" y="652"/>
                  </a:lnTo>
                  <a:lnTo>
                    <a:pt x="2604" y="671"/>
                  </a:lnTo>
                  <a:lnTo>
                    <a:pt x="2664" y="737"/>
                  </a:lnTo>
                  <a:lnTo>
                    <a:pt x="2722" y="807"/>
                  </a:lnTo>
                  <a:lnTo>
                    <a:pt x="2774" y="879"/>
                  </a:lnTo>
                  <a:lnTo>
                    <a:pt x="2822" y="954"/>
                  </a:lnTo>
                  <a:lnTo>
                    <a:pt x="2865" y="1032"/>
                  </a:lnTo>
                  <a:lnTo>
                    <a:pt x="2904" y="1112"/>
                  </a:lnTo>
                  <a:lnTo>
                    <a:pt x="2938" y="1194"/>
                  </a:lnTo>
                  <a:lnTo>
                    <a:pt x="2966" y="1278"/>
                  </a:lnTo>
                  <a:lnTo>
                    <a:pt x="2990" y="1363"/>
                  </a:lnTo>
                  <a:lnTo>
                    <a:pt x="3009" y="1450"/>
                  </a:lnTo>
                  <a:lnTo>
                    <a:pt x="3023" y="1538"/>
                  </a:lnTo>
                  <a:lnTo>
                    <a:pt x="3031" y="1627"/>
                  </a:lnTo>
                  <a:lnTo>
                    <a:pt x="3034" y="1717"/>
                  </a:lnTo>
                  <a:lnTo>
                    <a:pt x="3031" y="1806"/>
                  </a:lnTo>
                  <a:lnTo>
                    <a:pt x="3023" y="1894"/>
                  </a:lnTo>
                  <a:lnTo>
                    <a:pt x="3010" y="1981"/>
                  </a:lnTo>
                  <a:lnTo>
                    <a:pt x="2992" y="2067"/>
                  </a:lnTo>
                  <a:lnTo>
                    <a:pt x="2968" y="2152"/>
                  </a:lnTo>
                  <a:lnTo>
                    <a:pt x="2941" y="2235"/>
                  </a:lnTo>
                  <a:lnTo>
                    <a:pt x="2907" y="2316"/>
                  </a:lnTo>
                  <a:lnTo>
                    <a:pt x="2869" y="2395"/>
                  </a:lnTo>
                  <a:lnTo>
                    <a:pt x="2827" y="2472"/>
                  </a:lnTo>
                  <a:lnTo>
                    <a:pt x="2780" y="2546"/>
                  </a:lnTo>
                  <a:lnTo>
                    <a:pt x="2728" y="2618"/>
                  </a:lnTo>
                  <a:lnTo>
                    <a:pt x="2673" y="2687"/>
                  </a:lnTo>
                  <a:lnTo>
                    <a:pt x="2686" y="2714"/>
                  </a:lnTo>
                  <a:lnTo>
                    <a:pt x="2696" y="2743"/>
                  </a:lnTo>
                  <a:lnTo>
                    <a:pt x="2701" y="2772"/>
                  </a:lnTo>
                  <a:lnTo>
                    <a:pt x="2702" y="2802"/>
                  </a:lnTo>
                  <a:lnTo>
                    <a:pt x="2699" y="2832"/>
                  </a:lnTo>
                  <a:lnTo>
                    <a:pt x="2691" y="2860"/>
                  </a:lnTo>
                  <a:lnTo>
                    <a:pt x="2680" y="2888"/>
                  </a:lnTo>
                  <a:lnTo>
                    <a:pt x="2663" y="2915"/>
                  </a:lnTo>
                  <a:lnTo>
                    <a:pt x="2642" y="2938"/>
                  </a:lnTo>
                  <a:lnTo>
                    <a:pt x="2617" y="2959"/>
                  </a:lnTo>
                  <a:lnTo>
                    <a:pt x="2590" y="2975"/>
                  </a:lnTo>
                  <a:lnTo>
                    <a:pt x="2560" y="2988"/>
                  </a:lnTo>
                  <a:lnTo>
                    <a:pt x="2528" y="2996"/>
                  </a:lnTo>
                  <a:lnTo>
                    <a:pt x="2497" y="2998"/>
                  </a:lnTo>
                  <a:lnTo>
                    <a:pt x="2462" y="2995"/>
                  </a:lnTo>
                  <a:lnTo>
                    <a:pt x="2429" y="2987"/>
                  </a:lnTo>
                  <a:lnTo>
                    <a:pt x="2398" y="2973"/>
                  </a:lnTo>
                  <a:lnTo>
                    <a:pt x="2370" y="2955"/>
                  </a:lnTo>
                  <a:lnTo>
                    <a:pt x="2293" y="3004"/>
                  </a:lnTo>
                  <a:lnTo>
                    <a:pt x="2214" y="3047"/>
                  </a:lnTo>
                  <a:lnTo>
                    <a:pt x="2132" y="3087"/>
                  </a:lnTo>
                  <a:lnTo>
                    <a:pt x="2049" y="3120"/>
                  </a:lnTo>
                  <a:lnTo>
                    <a:pt x="1964" y="3149"/>
                  </a:lnTo>
                  <a:lnTo>
                    <a:pt x="1877" y="3173"/>
                  </a:lnTo>
                  <a:lnTo>
                    <a:pt x="1789" y="3192"/>
                  </a:lnTo>
                  <a:lnTo>
                    <a:pt x="1699" y="3205"/>
                  </a:lnTo>
                  <a:lnTo>
                    <a:pt x="1609" y="3213"/>
                  </a:lnTo>
                  <a:lnTo>
                    <a:pt x="1517" y="3216"/>
                  </a:lnTo>
                  <a:lnTo>
                    <a:pt x="1418" y="3212"/>
                  </a:lnTo>
                  <a:lnTo>
                    <a:pt x="1319" y="3203"/>
                  </a:lnTo>
                  <a:lnTo>
                    <a:pt x="1223" y="3188"/>
                  </a:lnTo>
                  <a:lnTo>
                    <a:pt x="1130" y="3167"/>
                  </a:lnTo>
                  <a:lnTo>
                    <a:pt x="1038" y="3139"/>
                  </a:lnTo>
                  <a:lnTo>
                    <a:pt x="949" y="3107"/>
                  </a:lnTo>
                  <a:lnTo>
                    <a:pt x="863" y="3069"/>
                  </a:lnTo>
                  <a:lnTo>
                    <a:pt x="779" y="3026"/>
                  </a:lnTo>
                  <a:lnTo>
                    <a:pt x="699" y="2978"/>
                  </a:lnTo>
                  <a:lnTo>
                    <a:pt x="622" y="2926"/>
                  </a:lnTo>
                  <a:lnTo>
                    <a:pt x="549" y="2869"/>
                  </a:lnTo>
                  <a:lnTo>
                    <a:pt x="479" y="2808"/>
                  </a:lnTo>
                  <a:lnTo>
                    <a:pt x="412" y="2744"/>
                  </a:lnTo>
                  <a:lnTo>
                    <a:pt x="351" y="2674"/>
                  </a:lnTo>
                  <a:lnTo>
                    <a:pt x="294" y="2601"/>
                  </a:lnTo>
                  <a:lnTo>
                    <a:pt x="241" y="2525"/>
                  </a:lnTo>
                  <a:lnTo>
                    <a:pt x="192" y="2446"/>
                  </a:lnTo>
                  <a:lnTo>
                    <a:pt x="148" y="2363"/>
                  </a:lnTo>
                  <a:lnTo>
                    <a:pt x="111" y="2278"/>
                  </a:lnTo>
                  <a:lnTo>
                    <a:pt x="78" y="2190"/>
                  </a:lnTo>
                  <a:lnTo>
                    <a:pt x="50" y="2099"/>
                  </a:lnTo>
                  <a:lnTo>
                    <a:pt x="29" y="2007"/>
                  </a:lnTo>
                  <a:lnTo>
                    <a:pt x="13" y="1912"/>
                  </a:lnTo>
                  <a:lnTo>
                    <a:pt x="4" y="1815"/>
                  </a:lnTo>
                  <a:lnTo>
                    <a:pt x="0" y="1717"/>
                  </a:lnTo>
                  <a:lnTo>
                    <a:pt x="3" y="1625"/>
                  </a:lnTo>
                  <a:lnTo>
                    <a:pt x="11" y="1534"/>
                  </a:lnTo>
                  <a:lnTo>
                    <a:pt x="26" y="1444"/>
                  </a:lnTo>
                  <a:lnTo>
                    <a:pt x="45" y="1355"/>
                  </a:lnTo>
                  <a:lnTo>
                    <a:pt x="69" y="1269"/>
                  </a:lnTo>
                  <a:lnTo>
                    <a:pt x="98" y="1185"/>
                  </a:lnTo>
                  <a:lnTo>
                    <a:pt x="133" y="1103"/>
                  </a:lnTo>
                  <a:lnTo>
                    <a:pt x="172" y="1023"/>
                  </a:lnTo>
                  <a:lnTo>
                    <a:pt x="216" y="946"/>
                  </a:lnTo>
                  <a:lnTo>
                    <a:pt x="265" y="871"/>
                  </a:lnTo>
                  <a:lnTo>
                    <a:pt x="317" y="799"/>
                  </a:lnTo>
                  <a:lnTo>
                    <a:pt x="375" y="730"/>
                  </a:lnTo>
                  <a:lnTo>
                    <a:pt x="437" y="664"/>
                  </a:lnTo>
                  <a:lnTo>
                    <a:pt x="503" y="603"/>
                  </a:lnTo>
                  <a:lnTo>
                    <a:pt x="572" y="544"/>
                  </a:lnTo>
                  <a:lnTo>
                    <a:pt x="646" y="490"/>
                  </a:lnTo>
                  <a:lnTo>
                    <a:pt x="517" y="490"/>
                  </a:lnTo>
                  <a:lnTo>
                    <a:pt x="491" y="487"/>
                  </a:lnTo>
                  <a:lnTo>
                    <a:pt x="467" y="480"/>
                  </a:lnTo>
                  <a:lnTo>
                    <a:pt x="444" y="468"/>
                  </a:lnTo>
                  <a:lnTo>
                    <a:pt x="425" y="452"/>
                  </a:lnTo>
                  <a:lnTo>
                    <a:pt x="408" y="433"/>
                  </a:lnTo>
                  <a:lnTo>
                    <a:pt x="397" y="411"/>
                  </a:lnTo>
                  <a:lnTo>
                    <a:pt x="389" y="387"/>
                  </a:lnTo>
                  <a:lnTo>
                    <a:pt x="387" y="361"/>
                  </a:lnTo>
                  <a:lnTo>
                    <a:pt x="387" y="347"/>
                  </a:lnTo>
                  <a:lnTo>
                    <a:pt x="389" y="321"/>
                  </a:lnTo>
                  <a:lnTo>
                    <a:pt x="397" y="297"/>
                  </a:lnTo>
                  <a:lnTo>
                    <a:pt x="408" y="275"/>
                  </a:lnTo>
                  <a:lnTo>
                    <a:pt x="425" y="256"/>
                  </a:lnTo>
                  <a:lnTo>
                    <a:pt x="444" y="239"/>
                  </a:lnTo>
                  <a:lnTo>
                    <a:pt x="467" y="227"/>
                  </a:lnTo>
                  <a:lnTo>
                    <a:pt x="491" y="220"/>
                  </a:lnTo>
                  <a:lnTo>
                    <a:pt x="517" y="217"/>
                  </a:lnTo>
                  <a:lnTo>
                    <a:pt x="1649" y="217"/>
                  </a:lnTo>
                  <a:lnTo>
                    <a:pt x="1719" y="214"/>
                  </a:lnTo>
                  <a:lnTo>
                    <a:pt x="1787" y="203"/>
                  </a:lnTo>
                  <a:lnTo>
                    <a:pt x="1857" y="185"/>
                  </a:lnTo>
                  <a:lnTo>
                    <a:pt x="1925" y="160"/>
                  </a:lnTo>
                  <a:lnTo>
                    <a:pt x="1994" y="127"/>
                  </a:lnTo>
                  <a:lnTo>
                    <a:pt x="2062" y="88"/>
                  </a:lnTo>
                  <a:lnTo>
                    <a:pt x="2101" y="64"/>
                  </a:lnTo>
                  <a:lnTo>
                    <a:pt x="2144" y="45"/>
                  </a:lnTo>
                  <a:lnTo>
                    <a:pt x="2190" y="29"/>
                  </a:lnTo>
                  <a:lnTo>
                    <a:pt x="2237" y="17"/>
                  </a:lnTo>
                  <a:lnTo>
                    <a:pt x="2286" y="7"/>
                  </a:lnTo>
                  <a:lnTo>
                    <a:pt x="2336" y="2"/>
                  </a:lnTo>
                  <a:lnTo>
                    <a:pt x="23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" name="Group 856"/>
          <p:cNvGrpSpPr/>
          <p:nvPr/>
        </p:nvGrpSpPr>
        <p:grpSpPr>
          <a:xfrm>
            <a:off x="7450145" y="2847744"/>
            <a:ext cx="481013" cy="539750"/>
            <a:chOff x="4464050" y="4235450"/>
            <a:chExt cx="481013" cy="539750"/>
          </a:xfrm>
          <a:solidFill>
            <a:srgbClr val="000000"/>
          </a:solidFill>
        </p:grpSpPr>
        <p:sp>
          <p:nvSpPr>
            <p:cNvPr id="74" name="Freeform 216"/>
            <p:cNvSpPr>
              <a:spLocks/>
            </p:cNvSpPr>
            <p:nvPr/>
          </p:nvSpPr>
          <p:spPr bwMode="auto">
            <a:xfrm>
              <a:off x="4772025" y="4313238"/>
              <a:ext cx="173038" cy="211137"/>
            </a:xfrm>
            <a:custGeom>
              <a:avLst/>
              <a:gdLst>
                <a:gd name="T0" fmla="*/ 242 w 1091"/>
                <a:gd name="T1" fmla="*/ 0 h 1336"/>
                <a:gd name="T2" fmla="*/ 666 w 1091"/>
                <a:gd name="T3" fmla="*/ 0 h 1336"/>
                <a:gd name="T4" fmla="*/ 719 w 1091"/>
                <a:gd name="T5" fmla="*/ 3 h 1336"/>
                <a:gd name="T6" fmla="*/ 771 w 1091"/>
                <a:gd name="T7" fmla="*/ 14 h 1336"/>
                <a:gd name="T8" fmla="*/ 820 w 1091"/>
                <a:gd name="T9" fmla="*/ 29 h 1336"/>
                <a:gd name="T10" fmla="*/ 866 w 1091"/>
                <a:gd name="T11" fmla="*/ 51 h 1336"/>
                <a:gd name="T12" fmla="*/ 908 w 1091"/>
                <a:gd name="T13" fmla="*/ 76 h 1336"/>
                <a:gd name="T14" fmla="*/ 948 w 1091"/>
                <a:gd name="T15" fmla="*/ 108 h 1336"/>
                <a:gd name="T16" fmla="*/ 983 w 1091"/>
                <a:gd name="T17" fmla="*/ 144 h 1336"/>
                <a:gd name="T18" fmla="*/ 1015 w 1091"/>
                <a:gd name="T19" fmla="*/ 183 h 1336"/>
                <a:gd name="T20" fmla="*/ 1041 w 1091"/>
                <a:gd name="T21" fmla="*/ 226 h 1336"/>
                <a:gd name="T22" fmla="*/ 1062 w 1091"/>
                <a:gd name="T23" fmla="*/ 272 h 1336"/>
                <a:gd name="T24" fmla="*/ 1077 w 1091"/>
                <a:gd name="T25" fmla="*/ 321 h 1336"/>
                <a:gd name="T26" fmla="*/ 1088 w 1091"/>
                <a:gd name="T27" fmla="*/ 372 h 1336"/>
                <a:gd name="T28" fmla="*/ 1091 w 1091"/>
                <a:gd name="T29" fmla="*/ 425 h 1336"/>
                <a:gd name="T30" fmla="*/ 1091 w 1091"/>
                <a:gd name="T31" fmla="*/ 1094 h 1336"/>
                <a:gd name="T32" fmla="*/ 1088 w 1091"/>
                <a:gd name="T33" fmla="*/ 1133 h 1336"/>
                <a:gd name="T34" fmla="*/ 1078 w 1091"/>
                <a:gd name="T35" fmla="*/ 1170 h 1336"/>
                <a:gd name="T36" fmla="*/ 1064 w 1091"/>
                <a:gd name="T37" fmla="*/ 1205 h 1336"/>
                <a:gd name="T38" fmla="*/ 1043 w 1091"/>
                <a:gd name="T39" fmla="*/ 1236 h 1336"/>
                <a:gd name="T40" fmla="*/ 1020 w 1091"/>
                <a:gd name="T41" fmla="*/ 1265 h 1336"/>
                <a:gd name="T42" fmla="*/ 992 w 1091"/>
                <a:gd name="T43" fmla="*/ 1289 h 1336"/>
                <a:gd name="T44" fmla="*/ 960 w 1091"/>
                <a:gd name="T45" fmla="*/ 1308 h 1336"/>
                <a:gd name="T46" fmla="*/ 925 w 1091"/>
                <a:gd name="T47" fmla="*/ 1323 h 1336"/>
                <a:gd name="T48" fmla="*/ 887 w 1091"/>
                <a:gd name="T49" fmla="*/ 1333 h 1336"/>
                <a:gd name="T50" fmla="*/ 848 w 1091"/>
                <a:gd name="T51" fmla="*/ 1336 h 1336"/>
                <a:gd name="T52" fmla="*/ 809 w 1091"/>
                <a:gd name="T53" fmla="*/ 1333 h 1336"/>
                <a:gd name="T54" fmla="*/ 772 w 1091"/>
                <a:gd name="T55" fmla="*/ 1323 h 1336"/>
                <a:gd name="T56" fmla="*/ 737 w 1091"/>
                <a:gd name="T57" fmla="*/ 1308 h 1336"/>
                <a:gd name="T58" fmla="*/ 706 w 1091"/>
                <a:gd name="T59" fmla="*/ 1289 h 1336"/>
                <a:gd name="T60" fmla="*/ 677 w 1091"/>
                <a:gd name="T61" fmla="*/ 1265 h 1336"/>
                <a:gd name="T62" fmla="*/ 653 w 1091"/>
                <a:gd name="T63" fmla="*/ 1236 h 1336"/>
                <a:gd name="T64" fmla="*/ 633 w 1091"/>
                <a:gd name="T65" fmla="*/ 1205 h 1336"/>
                <a:gd name="T66" fmla="*/ 619 w 1091"/>
                <a:gd name="T67" fmla="*/ 1170 h 1336"/>
                <a:gd name="T68" fmla="*/ 609 w 1091"/>
                <a:gd name="T69" fmla="*/ 1133 h 1336"/>
                <a:gd name="T70" fmla="*/ 606 w 1091"/>
                <a:gd name="T71" fmla="*/ 1094 h 1336"/>
                <a:gd name="T72" fmla="*/ 606 w 1091"/>
                <a:gd name="T73" fmla="*/ 531 h 1336"/>
                <a:gd name="T74" fmla="*/ 604 w 1091"/>
                <a:gd name="T75" fmla="*/ 517 h 1336"/>
                <a:gd name="T76" fmla="*/ 598 w 1091"/>
                <a:gd name="T77" fmla="*/ 505 h 1336"/>
                <a:gd name="T78" fmla="*/ 587 w 1091"/>
                <a:gd name="T79" fmla="*/ 495 h 1336"/>
                <a:gd name="T80" fmla="*/ 576 w 1091"/>
                <a:gd name="T81" fmla="*/ 489 h 1336"/>
                <a:gd name="T82" fmla="*/ 561 w 1091"/>
                <a:gd name="T83" fmla="*/ 487 h 1336"/>
                <a:gd name="T84" fmla="*/ 242 w 1091"/>
                <a:gd name="T85" fmla="*/ 487 h 1336"/>
                <a:gd name="T86" fmla="*/ 203 w 1091"/>
                <a:gd name="T87" fmla="*/ 483 h 1336"/>
                <a:gd name="T88" fmla="*/ 166 w 1091"/>
                <a:gd name="T89" fmla="*/ 474 h 1336"/>
                <a:gd name="T90" fmla="*/ 131 w 1091"/>
                <a:gd name="T91" fmla="*/ 459 h 1336"/>
                <a:gd name="T92" fmla="*/ 99 w 1091"/>
                <a:gd name="T93" fmla="*/ 439 h 1336"/>
                <a:gd name="T94" fmla="*/ 71 w 1091"/>
                <a:gd name="T95" fmla="*/ 415 h 1336"/>
                <a:gd name="T96" fmla="*/ 47 w 1091"/>
                <a:gd name="T97" fmla="*/ 387 h 1336"/>
                <a:gd name="T98" fmla="*/ 27 w 1091"/>
                <a:gd name="T99" fmla="*/ 354 h 1336"/>
                <a:gd name="T100" fmla="*/ 13 w 1091"/>
                <a:gd name="T101" fmla="*/ 321 h 1336"/>
                <a:gd name="T102" fmla="*/ 3 w 1091"/>
                <a:gd name="T103" fmla="*/ 283 h 1336"/>
                <a:gd name="T104" fmla="*/ 0 w 1091"/>
                <a:gd name="T105" fmla="*/ 243 h 1336"/>
                <a:gd name="T106" fmla="*/ 3 w 1091"/>
                <a:gd name="T107" fmla="*/ 204 h 1336"/>
                <a:gd name="T108" fmla="*/ 13 w 1091"/>
                <a:gd name="T109" fmla="*/ 167 h 1336"/>
                <a:gd name="T110" fmla="*/ 27 w 1091"/>
                <a:gd name="T111" fmla="*/ 132 h 1336"/>
                <a:gd name="T112" fmla="*/ 47 w 1091"/>
                <a:gd name="T113" fmla="*/ 101 h 1336"/>
                <a:gd name="T114" fmla="*/ 71 w 1091"/>
                <a:gd name="T115" fmla="*/ 72 h 1336"/>
                <a:gd name="T116" fmla="*/ 99 w 1091"/>
                <a:gd name="T117" fmla="*/ 48 h 1336"/>
                <a:gd name="T118" fmla="*/ 131 w 1091"/>
                <a:gd name="T119" fmla="*/ 28 h 1336"/>
                <a:gd name="T120" fmla="*/ 166 w 1091"/>
                <a:gd name="T121" fmla="*/ 13 h 1336"/>
                <a:gd name="T122" fmla="*/ 203 w 1091"/>
                <a:gd name="T123" fmla="*/ 3 h 1336"/>
                <a:gd name="T124" fmla="*/ 242 w 1091"/>
                <a:gd name="T125" fmla="*/ 0 h 1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91" h="1336">
                  <a:moveTo>
                    <a:pt x="242" y="0"/>
                  </a:moveTo>
                  <a:lnTo>
                    <a:pt x="666" y="0"/>
                  </a:lnTo>
                  <a:lnTo>
                    <a:pt x="719" y="3"/>
                  </a:lnTo>
                  <a:lnTo>
                    <a:pt x="771" y="14"/>
                  </a:lnTo>
                  <a:lnTo>
                    <a:pt x="820" y="29"/>
                  </a:lnTo>
                  <a:lnTo>
                    <a:pt x="866" y="51"/>
                  </a:lnTo>
                  <a:lnTo>
                    <a:pt x="908" y="76"/>
                  </a:lnTo>
                  <a:lnTo>
                    <a:pt x="948" y="108"/>
                  </a:lnTo>
                  <a:lnTo>
                    <a:pt x="983" y="144"/>
                  </a:lnTo>
                  <a:lnTo>
                    <a:pt x="1015" y="183"/>
                  </a:lnTo>
                  <a:lnTo>
                    <a:pt x="1041" y="226"/>
                  </a:lnTo>
                  <a:lnTo>
                    <a:pt x="1062" y="272"/>
                  </a:lnTo>
                  <a:lnTo>
                    <a:pt x="1077" y="321"/>
                  </a:lnTo>
                  <a:lnTo>
                    <a:pt x="1088" y="372"/>
                  </a:lnTo>
                  <a:lnTo>
                    <a:pt x="1091" y="425"/>
                  </a:lnTo>
                  <a:lnTo>
                    <a:pt x="1091" y="1094"/>
                  </a:lnTo>
                  <a:lnTo>
                    <a:pt x="1088" y="1133"/>
                  </a:lnTo>
                  <a:lnTo>
                    <a:pt x="1078" y="1170"/>
                  </a:lnTo>
                  <a:lnTo>
                    <a:pt x="1064" y="1205"/>
                  </a:lnTo>
                  <a:lnTo>
                    <a:pt x="1043" y="1236"/>
                  </a:lnTo>
                  <a:lnTo>
                    <a:pt x="1020" y="1265"/>
                  </a:lnTo>
                  <a:lnTo>
                    <a:pt x="992" y="1289"/>
                  </a:lnTo>
                  <a:lnTo>
                    <a:pt x="960" y="1308"/>
                  </a:lnTo>
                  <a:lnTo>
                    <a:pt x="925" y="1323"/>
                  </a:lnTo>
                  <a:lnTo>
                    <a:pt x="887" y="1333"/>
                  </a:lnTo>
                  <a:lnTo>
                    <a:pt x="848" y="1336"/>
                  </a:lnTo>
                  <a:lnTo>
                    <a:pt x="809" y="1333"/>
                  </a:lnTo>
                  <a:lnTo>
                    <a:pt x="772" y="1323"/>
                  </a:lnTo>
                  <a:lnTo>
                    <a:pt x="737" y="1308"/>
                  </a:lnTo>
                  <a:lnTo>
                    <a:pt x="706" y="1289"/>
                  </a:lnTo>
                  <a:lnTo>
                    <a:pt x="677" y="1265"/>
                  </a:lnTo>
                  <a:lnTo>
                    <a:pt x="653" y="1236"/>
                  </a:lnTo>
                  <a:lnTo>
                    <a:pt x="633" y="1205"/>
                  </a:lnTo>
                  <a:lnTo>
                    <a:pt x="619" y="1170"/>
                  </a:lnTo>
                  <a:lnTo>
                    <a:pt x="609" y="1133"/>
                  </a:lnTo>
                  <a:lnTo>
                    <a:pt x="606" y="1094"/>
                  </a:lnTo>
                  <a:lnTo>
                    <a:pt x="606" y="531"/>
                  </a:lnTo>
                  <a:lnTo>
                    <a:pt x="604" y="517"/>
                  </a:lnTo>
                  <a:lnTo>
                    <a:pt x="598" y="505"/>
                  </a:lnTo>
                  <a:lnTo>
                    <a:pt x="587" y="495"/>
                  </a:lnTo>
                  <a:lnTo>
                    <a:pt x="576" y="489"/>
                  </a:lnTo>
                  <a:lnTo>
                    <a:pt x="561" y="487"/>
                  </a:lnTo>
                  <a:lnTo>
                    <a:pt x="242" y="487"/>
                  </a:lnTo>
                  <a:lnTo>
                    <a:pt x="203" y="483"/>
                  </a:lnTo>
                  <a:lnTo>
                    <a:pt x="166" y="474"/>
                  </a:lnTo>
                  <a:lnTo>
                    <a:pt x="131" y="459"/>
                  </a:lnTo>
                  <a:lnTo>
                    <a:pt x="99" y="439"/>
                  </a:lnTo>
                  <a:lnTo>
                    <a:pt x="71" y="415"/>
                  </a:lnTo>
                  <a:lnTo>
                    <a:pt x="47" y="387"/>
                  </a:lnTo>
                  <a:lnTo>
                    <a:pt x="27" y="354"/>
                  </a:lnTo>
                  <a:lnTo>
                    <a:pt x="13" y="321"/>
                  </a:lnTo>
                  <a:lnTo>
                    <a:pt x="3" y="283"/>
                  </a:lnTo>
                  <a:lnTo>
                    <a:pt x="0" y="243"/>
                  </a:lnTo>
                  <a:lnTo>
                    <a:pt x="3" y="204"/>
                  </a:lnTo>
                  <a:lnTo>
                    <a:pt x="13" y="167"/>
                  </a:lnTo>
                  <a:lnTo>
                    <a:pt x="27" y="132"/>
                  </a:lnTo>
                  <a:lnTo>
                    <a:pt x="47" y="101"/>
                  </a:lnTo>
                  <a:lnTo>
                    <a:pt x="71" y="72"/>
                  </a:lnTo>
                  <a:lnTo>
                    <a:pt x="99" y="48"/>
                  </a:lnTo>
                  <a:lnTo>
                    <a:pt x="131" y="28"/>
                  </a:lnTo>
                  <a:lnTo>
                    <a:pt x="166" y="13"/>
                  </a:lnTo>
                  <a:lnTo>
                    <a:pt x="203" y="3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217"/>
            <p:cNvSpPr>
              <a:spLocks noEditPoints="1"/>
            </p:cNvSpPr>
            <p:nvPr/>
          </p:nvSpPr>
          <p:spPr bwMode="auto">
            <a:xfrm>
              <a:off x="4464050" y="4235450"/>
              <a:ext cx="396875" cy="492125"/>
            </a:xfrm>
            <a:custGeom>
              <a:avLst/>
              <a:gdLst>
                <a:gd name="T0" fmla="*/ 1827 w 2500"/>
                <a:gd name="T1" fmla="*/ 2415 h 3095"/>
                <a:gd name="T2" fmla="*/ 2021 w 2500"/>
                <a:gd name="T3" fmla="*/ 2966 h 3095"/>
                <a:gd name="T4" fmla="*/ 2104 w 2500"/>
                <a:gd name="T5" fmla="*/ 2940 h 3095"/>
                <a:gd name="T6" fmla="*/ 1926 w 2500"/>
                <a:gd name="T7" fmla="*/ 2382 h 3095"/>
                <a:gd name="T8" fmla="*/ 753 w 2500"/>
                <a:gd name="T9" fmla="*/ 2374 h 3095"/>
                <a:gd name="T10" fmla="*/ 558 w 2500"/>
                <a:gd name="T11" fmla="*/ 2926 h 3095"/>
                <a:gd name="T12" fmla="*/ 633 w 2500"/>
                <a:gd name="T13" fmla="*/ 2973 h 3095"/>
                <a:gd name="T14" fmla="*/ 841 w 2500"/>
                <a:gd name="T15" fmla="*/ 2431 h 3095"/>
                <a:gd name="T16" fmla="*/ 784 w 2500"/>
                <a:gd name="T17" fmla="*/ 2368 h 3095"/>
                <a:gd name="T18" fmla="*/ 1515 w 2500"/>
                <a:gd name="T19" fmla="*/ 2428 h 3095"/>
                <a:gd name="T20" fmla="*/ 1576 w 2500"/>
                <a:gd name="T21" fmla="*/ 2975 h 3095"/>
                <a:gd name="T22" fmla="*/ 1637 w 2500"/>
                <a:gd name="T23" fmla="*/ 2428 h 3095"/>
                <a:gd name="T24" fmla="*/ 1152 w 2500"/>
                <a:gd name="T25" fmla="*/ 2368 h 3095"/>
                <a:gd name="T26" fmla="*/ 1091 w 2500"/>
                <a:gd name="T27" fmla="*/ 2913 h 3095"/>
                <a:gd name="T28" fmla="*/ 1171 w 2500"/>
                <a:gd name="T29" fmla="*/ 2972 h 3095"/>
                <a:gd name="T30" fmla="*/ 1209 w 2500"/>
                <a:gd name="T31" fmla="*/ 2409 h 3095"/>
                <a:gd name="T32" fmla="*/ 909 w 2500"/>
                <a:gd name="T33" fmla="*/ 2124 h 3095"/>
                <a:gd name="T34" fmla="*/ 1969 w 2500"/>
                <a:gd name="T35" fmla="*/ 1163 h 3095"/>
                <a:gd name="T36" fmla="*/ 1809 w 2500"/>
                <a:gd name="T37" fmla="*/ 1840 h 3095"/>
                <a:gd name="T38" fmla="*/ 1866 w 2500"/>
                <a:gd name="T39" fmla="*/ 1882 h 3095"/>
                <a:gd name="T40" fmla="*/ 2060 w 2500"/>
                <a:gd name="T41" fmla="*/ 1228 h 3095"/>
                <a:gd name="T42" fmla="*/ 2014 w 2500"/>
                <a:gd name="T43" fmla="*/ 1155 h 3095"/>
                <a:gd name="T44" fmla="*/ 678 w 2500"/>
                <a:gd name="T45" fmla="*/ 633 h 3095"/>
                <a:gd name="T46" fmla="*/ 878 w 2500"/>
                <a:gd name="T47" fmla="*/ 1862 h 3095"/>
                <a:gd name="T48" fmla="*/ 948 w 2500"/>
                <a:gd name="T49" fmla="*/ 1876 h 3095"/>
                <a:gd name="T50" fmla="*/ 788 w 2500"/>
                <a:gd name="T51" fmla="*/ 658 h 3095"/>
                <a:gd name="T52" fmla="*/ 1576 w 2500"/>
                <a:gd name="T53" fmla="*/ 607 h 3095"/>
                <a:gd name="T54" fmla="*/ 1515 w 2500"/>
                <a:gd name="T55" fmla="*/ 1821 h 3095"/>
                <a:gd name="T56" fmla="*/ 1596 w 2500"/>
                <a:gd name="T57" fmla="*/ 1879 h 3095"/>
                <a:gd name="T58" fmla="*/ 1634 w 2500"/>
                <a:gd name="T59" fmla="*/ 649 h 3095"/>
                <a:gd name="T60" fmla="*/ 1193 w 2500"/>
                <a:gd name="T61" fmla="*/ 610 h 3095"/>
                <a:gd name="T62" fmla="*/ 1155 w 2500"/>
                <a:gd name="T63" fmla="*/ 1840 h 3095"/>
                <a:gd name="T64" fmla="*/ 1248 w 2500"/>
                <a:gd name="T65" fmla="*/ 1870 h 3095"/>
                <a:gd name="T66" fmla="*/ 1261 w 2500"/>
                <a:gd name="T67" fmla="*/ 632 h 3095"/>
                <a:gd name="T68" fmla="*/ 1026 w 2500"/>
                <a:gd name="T69" fmla="*/ 133 h 3095"/>
                <a:gd name="T70" fmla="*/ 1748 w 2500"/>
                <a:gd name="T71" fmla="*/ 243 h 3095"/>
                <a:gd name="T72" fmla="*/ 1609 w 2500"/>
                <a:gd name="T73" fmla="*/ 125 h 3095"/>
                <a:gd name="T74" fmla="*/ 1660 w 2500"/>
                <a:gd name="T75" fmla="*/ 12 h 3095"/>
                <a:gd name="T76" fmla="*/ 1845 w 2500"/>
                <a:gd name="T77" fmla="*/ 165 h 3095"/>
                <a:gd name="T78" fmla="*/ 2133 w 2500"/>
                <a:gd name="T79" fmla="*/ 368 h 3095"/>
                <a:gd name="T80" fmla="*/ 1895 w 2500"/>
                <a:gd name="T81" fmla="*/ 506 h 3095"/>
                <a:gd name="T82" fmla="*/ 1822 w 2500"/>
                <a:gd name="T83" fmla="*/ 778 h 3095"/>
                <a:gd name="T84" fmla="*/ 1960 w 2500"/>
                <a:gd name="T85" fmla="*/ 1016 h 3095"/>
                <a:gd name="T86" fmla="*/ 2312 w 2500"/>
                <a:gd name="T87" fmla="*/ 1092 h 3095"/>
                <a:gd name="T88" fmla="*/ 2404 w 2500"/>
                <a:gd name="T89" fmla="*/ 3028 h 3095"/>
                <a:gd name="T90" fmla="*/ 269 w 2500"/>
                <a:gd name="T91" fmla="*/ 2997 h 3095"/>
                <a:gd name="T92" fmla="*/ 548 w 2500"/>
                <a:gd name="T93" fmla="*/ 1902 h 3095"/>
                <a:gd name="T94" fmla="*/ 547 w 2500"/>
                <a:gd name="T95" fmla="*/ 1620 h 3095"/>
                <a:gd name="T96" fmla="*/ 514 w 2500"/>
                <a:gd name="T97" fmla="*/ 1278 h 3095"/>
                <a:gd name="T98" fmla="*/ 432 w 2500"/>
                <a:gd name="T99" fmla="*/ 948 h 3095"/>
                <a:gd name="T100" fmla="*/ 285 w 2500"/>
                <a:gd name="T101" fmla="*/ 701 h 3095"/>
                <a:gd name="T102" fmla="*/ 85 w 2500"/>
                <a:gd name="T103" fmla="*/ 591 h 3095"/>
                <a:gd name="T104" fmla="*/ 0 w 2500"/>
                <a:gd name="T105" fmla="*/ 433 h 3095"/>
                <a:gd name="T106" fmla="*/ 94 w 2500"/>
                <a:gd name="T107" fmla="*/ 268 h 3095"/>
                <a:gd name="T108" fmla="*/ 822 w 2500"/>
                <a:gd name="T109" fmla="*/ 165 h 3095"/>
                <a:gd name="T110" fmla="*/ 1006 w 2500"/>
                <a:gd name="T111" fmla="*/ 12 h 3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00" h="3095">
                  <a:moveTo>
                    <a:pt x="1883" y="2368"/>
                  </a:moveTo>
                  <a:lnTo>
                    <a:pt x="1867" y="2371"/>
                  </a:lnTo>
                  <a:lnTo>
                    <a:pt x="1852" y="2377"/>
                  </a:lnTo>
                  <a:lnTo>
                    <a:pt x="1841" y="2388"/>
                  </a:lnTo>
                  <a:lnTo>
                    <a:pt x="1832" y="2400"/>
                  </a:lnTo>
                  <a:lnTo>
                    <a:pt x="1827" y="2415"/>
                  </a:lnTo>
                  <a:lnTo>
                    <a:pt x="1826" y="2431"/>
                  </a:lnTo>
                  <a:lnTo>
                    <a:pt x="1829" y="2447"/>
                  </a:lnTo>
                  <a:lnTo>
                    <a:pt x="1992" y="2932"/>
                  </a:lnTo>
                  <a:lnTo>
                    <a:pt x="1999" y="2946"/>
                  </a:lnTo>
                  <a:lnTo>
                    <a:pt x="2009" y="2958"/>
                  </a:lnTo>
                  <a:lnTo>
                    <a:pt x="2021" y="2966"/>
                  </a:lnTo>
                  <a:lnTo>
                    <a:pt x="2035" y="2972"/>
                  </a:lnTo>
                  <a:lnTo>
                    <a:pt x="2050" y="2974"/>
                  </a:lnTo>
                  <a:lnTo>
                    <a:pt x="2069" y="2970"/>
                  </a:lnTo>
                  <a:lnTo>
                    <a:pt x="2084" y="2963"/>
                  </a:lnTo>
                  <a:lnTo>
                    <a:pt x="2095" y="2954"/>
                  </a:lnTo>
                  <a:lnTo>
                    <a:pt x="2104" y="2940"/>
                  </a:lnTo>
                  <a:lnTo>
                    <a:pt x="2109" y="2925"/>
                  </a:lnTo>
                  <a:lnTo>
                    <a:pt x="2110" y="2910"/>
                  </a:lnTo>
                  <a:lnTo>
                    <a:pt x="2107" y="2894"/>
                  </a:lnTo>
                  <a:lnTo>
                    <a:pt x="1944" y="2408"/>
                  </a:lnTo>
                  <a:lnTo>
                    <a:pt x="1937" y="2394"/>
                  </a:lnTo>
                  <a:lnTo>
                    <a:pt x="1926" y="2382"/>
                  </a:lnTo>
                  <a:lnTo>
                    <a:pt x="1914" y="2374"/>
                  </a:lnTo>
                  <a:lnTo>
                    <a:pt x="1899" y="2369"/>
                  </a:lnTo>
                  <a:lnTo>
                    <a:pt x="1883" y="2368"/>
                  </a:lnTo>
                  <a:close/>
                  <a:moveTo>
                    <a:pt x="784" y="2368"/>
                  </a:moveTo>
                  <a:lnTo>
                    <a:pt x="768" y="2369"/>
                  </a:lnTo>
                  <a:lnTo>
                    <a:pt x="753" y="2374"/>
                  </a:lnTo>
                  <a:lnTo>
                    <a:pt x="740" y="2382"/>
                  </a:lnTo>
                  <a:lnTo>
                    <a:pt x="730" y="2394"/>
                  </a:lnTo>
                  <a:lnTo>
                    <a:pt x="723" y="2408"/>
                  </a:lnTo>
                  <a:lnTo>
                    <a:pt x="560" y="2894"/>
                  </a:lnTo>
                  <a:lnTo>
                    <a:pt x="557" y="2910"/>
                  </a:lnTo>
                  <a:lnTo>
                    <a:pt x="558" y="2926"/>
                  </a:lnTo>
                  <a:lnTo>
                    <a:pt x="563" y="2941"/>
                  </a:lnTo>
                  <a:lnTo>
                    <a:pt x="571" y="2954"/>
                  </a:lnTo>
                  <a:lnTo>
                    <a:pt x="584" y="2964"/>
                  </a:lnTo>
                  <a:lnTo>
                    <a:pt x="598" y="2972"/>
                  </a:lnTo>
                  <a:lnTo>
                    <a:pt x="618" y="2974"/>
                  </a:lnTo>
                  <a:lnTo>
                    <a:pt x="633" y="2973"/>
                  </a:lnTo>
                  <a:lnTo>
                    <a:pt x="646" y="2967"/>
                  </a:lnTo>
                  <a:lnTo>
                    <a:pt x="658" y="2958"/>
                  </a:lnTo>
                  <a:lnTo>
                    <a:pt x="667" y="2947"/>
                  </a:lnTo>
                  <a:lnTo>
                    <a:pt x="675" y="2932"/>
                  </a:lnTo>
                  <a:lnTo>
                    <a:pt x="839" y="2447"/>
                  </a:lnTo>
                  <a:lnTo>
                    <a:pt x="841" y="2431"/>
                  </a:lnTo>
                  <a:lnTo>
                    <a:pt x="840" y="2415"/>
                  </a:lnTo>
                  <a:lnTo>
                    <a:pt x="835" y="2400"/>
                  </a:lnTo>
                  <a:lnTo>
                    <a:pt x="826" y="2388"/>
                  </a:lnTo>
                  <a:lnTo>
                    <a:pt x="814" y="2377"/>
                  </a:lnTo>
                  <a:lnTo>
                    <a:pt x="799" y="2371"/>
                  </a:lnTo>
                  <a:lnTo>
                    <a:pt x="784" y="2368"/>
                  </a:lnTo>
                  <a:close/>
                  <a:moveTo>
                    <a:pt x="1576" y="2368"/>
                  </a:moveTo>
                  <a:lnTo>
                    <a:pt x="1557" y="2370"/>
                  </a:lnTo>
                  <a:lnTo>
                    <a:pt x="1541" y="2379"/>
                  </a:lnTo>
                  <a:lnTo>
                    <a:pt x="1527" y="2392"/>
                  </a:lnTo>
                  <a:lnTo>
                    <a:pt x="1519" y="2409"/>
                  </a:lnTo>
                  <a:lnTo>
                    <a:pt x="1515" y="2428"/>
                  </a:lnTo>
                  <a:lnTo>
                    <a:pt x="1515" y="2913"/>
                  </a:lnTo>
                  <a:lnTo>
                    <a:pt x="1519" y="2932"/>
                  </a:lnTo>
                  <a:lnTo>
                    <a:pt x="1527" y="2949"/>
                  </a:lnTo>
                  <a:lnTo>
                    <a:pt x="1541" y="2963"/>
                  </a:lnTo>
                  <a:lnTo>
                    <a:pt x="1557" y="2972"/>
                  </a:lnTo>
                  <a:lnTo>
                    <a:pt x="1576" y="2975"/>
                  </a:lnTo>
                  <a:lnTo>
                    <a:pt x="1596" y="2972"/>
                  </a:lnTo>
                  <a:lnTo>
                    <a:pt x="1612" y="2963"/>
                  </a:lnTo>
                  <a:lnTo>
                    <a:pt x="1625" y="2949"/>
                  </a:lnTo>
                  <a:lnTo>
                    <a:pt x="1634" y="2932"/>
                  </a:lnTo>
                  <a:lnTo>
                    <a:pt x="1637" y="2913"/>
                  </a:lnTo>
                  <a:lnTo>
                    <a:pt x="1637" y="2428"/>
                  </a:lnTo>
                  <a:lnTo>
                    <a:pt x="1634" y="2409"/>
                  </a:lnTo>
                  <a:lnTo>
                    <a:pt x="1625" y="2392"/>
                  </a:lnTo>
                  <a:lnTo>
                    <a:pt x="1612" y="2379"/>
                  </a:lnTo>
                  <a:lnTo>
                    <a:pt x="1596" y="2370"/>
                  </a:lnTo>
                  <a:lnTo>
                    <a:pt x="1576" y="2368"/>
                  </a:lnTo>
                  <a:close/>
                  <a:moveTo>
                    <a:pt x="1152" y="2368"/>
                  </a:moveTo>
                  <a:lnTo>
                    <a:pt x="1132" y="2370"/>
                  </a:lnTo>
                  <a:lnTo>
                    <a:pt x="1116" y="2379"/>
                  </a:lnTo>
                  <a:lnTo>
                    <a:pt x="1103" y="2392"/>
                  </a:lnTo>
                  <a:lnTo>
                    <a:pt x="1094" y="2409"/>
                  </a:lnTo>
                  <a:lnTo>
                    <a:pt x="1091" y="2428"/>
                  </a:lnTo>
                  <a:lnTo>
                    <a:pt x="1091" y="2913"/>
                  </a:lnTo>
                  <a:lnTo>
                    <a:pt x="1094" y="2932"/>
                  </a:lnTo>
                  <a:lnTo>
                    <a:pt x="1103" y="2949"/>
                  </a:lnTo>
                  <a:lnTo>
                    <a:pt x="1116" y="2963"/>
                  </a:lnTo>
                  <a:lnTo>
                    <a:pt x="1132" y="2972"/>
                  </a:lnTo>
                  <a:lnTo>
                    <a:pt x="1152" y="2975"/>
                  </a:lnTo>
                  <a:lnTo>
                    <a:pt x="1171" y="2972"/>
                  </a:lnTo>
                  <a:lnTo>
                    <a:pt x="1188" y="2963"/>
                  </a:lnTo>
                  <a:lnTo>
                    <a:pt x="1201" y="2949"/>
                  </a:lnTo>
                  <a:lnTo>
                    <a:pt x="1209" y="2932"/>
                  </a:lnTo>
                  <a:lnTo>
                    <a:pt x="1212" y="2913"/>
                  </a:lnTo>
                  <a:lnTo>
                    <a:pt x="1212" y="2428"/>
                  </a:lnTo>
                  <a:lnTo>
                    <a:pt x="1209" y="2409"/>
                  </a:lnTo>
                  <a:lnTo>
                    <a:pt x="1201" y="2392"/>
                  </a:lnTo>
                  <a:lnTo>
                    <a:pt x="1188" y="2379"/>
                  </a:lnTo>
                  <a:lnTo>
                    <a:pt x="1171" y="2370"/>
                  </a:lnTo>
                  <a:lnTo>
                    <a:pt x="1152" y="2368"/>
                  </a:lnTo>
                  <a:close/>
                  <a:moveTo>
                    <a:pt x="909" y="2003"/>
                  </a:moveTo>
                  <a:lnTo>
                    <a:pt x="909" y="2124"/>
                  </a:lnTo>
                  <a:lnTo>
                    <a:pt x="1757" y="2124"/>
                  </a:lnTo>
                  <a:lnTo>
                    <a:pt x="1757" y="2003"/>
                  </a:lnTo>
                  <a:lnTo>
                    <a:pt x="909" y="2003"/>
                  </a:lnTo>
                  <a:close/>
                  <a:moveTo>
                    <a:pt x="1998" y="1154"/>
                  </a:moveTo>
                  <a:lnTo>
                    <a:pt x="1982" y="1157"/>
                  </a:lnTo>
                  <a:lnTo>
                    <a:pt x="1969" y="1163"/>
                  </a:lnTo>
                  <a:lnTo>
                    <a:pt x="1957" y="1173"/>
                  </a:lnTo>
                  <a:lnTo>
                    <a:pt x="1947" y="1185"/>
                  </a:lnTo>
                  <a:lnTo>
                    <a:pt x="1942" y="1201"/>
                  </a:lnTo>
                  <a:lnTo>
                    <a:pt x="1807" y="1808"/>
                  </a:lnTo>
                  <a:lnTo>
                    <a:pt x="1806" y="1824"/>
                  </a:lnTo>
                  <a:lnTo>
                    <a:pt x="1809" y="1840"/>
                  </a:lnTo>
                  <a:lnTo>
                    <a:pt x="1815" y="1854"/>
                  </a:lnTo>
                  <a:lnTo>
                    <a:pt x="1825" y="1865"/>
                  </a:lnTo>
                  <a:lnTo>
                    <a:pt x="1839" y="1875"/>
                  </a:lnTo>
                  <a:lnTo>
                    <a:pt x="1853" y="1880"/>
                  </a:lnTo>
                  <a:lnTo>
                    <a:pt x="1860" y="1881"/>
                  </a:lnTo>
                  <a:lnTo>
                    <a:pt x="1866" y="1882"/>
                  </a:lnTo>
                  <a:lnTo>
                    <a:pt x="1883" y="1879"/>
                  </a:lnTo>
                  <a:lnTo>
                    <a:pt x="1898" y="1873"/>
                  </a:lnTo>
                  <a:lnTo>
                    <a:pt x="1910" y="1863"/>
                  </a:lnTo>
                  <a:lnTo>
                    <a:pt x="1920" y="1849"/>
                  </a:lnTo>
                  <a:lnTo>
                    <a:pt x="1925" y="1834"/>
                  </a:lnTo>
                  <a:lnTo>
                    <a:pt x="2060" y="1228"/>
                  </a:lnTo>
                  <a:lnTo>
                    <a:pt x="2061" y="1211"/>
                  </a:lnTo>
                  <a:lnTo>
                    <a:pt x="2059" y="1196"/>
                  </a:lnTo>
                  <a:lnTo>
                    <a:pt x="2052" y="1181"/>
                  </a:lnTo>
                  <a:lnTo>
                    <a:pt x="2042" y="1169"/>
                  </a:lnTo>
                  <a:lnTo>
                    <a:pt x="2030" y="1160"/>
                  </a:lnTo>
                  <a:lnTo>
                    <a:pt x="2014" y="1155"/>
                  </a:lnTo>
                  <a:lnTo>
                    <a:pt x="1998" y="1154"/>
                  </a:lnTo>
                  <a:close/>
                  <a:moveTo>
                    <a:pt x="734" y="608"/>
                  </a:moveTo>
                  <a:lnTo>
                    <a:pt x="717" y="608"/>
                  </a:lnTo>
                  <a:lnTo>
                    <a:pt x="702" y="613"/>
                  </a:lnTo>
                  <a:lnTo>
                    <a:pt x="689" y="622"/>
                  </a:lnTo>
                  <a:lnTo>
                    <a:pt x="678" y="633"/>
                  </a:lnTo>
                  <a:lnTo>
                    <a:pt x="671" y="646"/>
                  </a:lnTo>
                  <a:lnTo>
                    <a:pt x="667" y="662"/>
                  </a:lnTo>
                  <a:lnTo>
                    <a:pt x="667" y="678"/>
                  </a:lnTo>
                  <a:lnTo>
                    <a:pt x="863" y="1831"/>
                  </a:lnTo>
                  <a:lnTo>
                    <a:pt x="868" y="1847"/>
                  </a:lnTo>
                  <a:lnTo>
                    <a:pt x="878" y="1862"/>
                  </a:lnTo>
                  <a:lnTo>
                    <a:pt x="890" y="1873"/>
                  </a:lnTo>
                  <a:lnTo>
                    <a:pt x="906" y="1879"/>
                  </a:lnTo>
                  <a:lnTo>
                    <a:pt x="923" y="1882"/>
                  </a:lnTo>
                  <a:lnTo>
                    <a:pt x="928" y="1881"/>
                  </a:lnTo>
                  <a:lnTo>
                    <a:pt x="932" y="1881"/>
                  </a:lnTo>
                  <a:lnTo>
                    <a:pt x="948" y="1876"/>
                  </a:lnTo>
                  <a:lnTo>
                    <a:pt x="962" y="1867"/>
                  </a:lnTo>
                  <a:lnTo>
                    <a:pt x="973" y="1856"/>
                  </a:lnTo>
                  <a:lnTo>
                    <a:pt x="980" y="1842"/>
                  </a:lnTo>
                  <a:lnTo>
                    <a:pt x="983" y="1827"/>
                  </a:lnTo>
                  <a:lnTo>
                    <a:pt x="983" y="1811"/>
                  </a:lnTo>
                  <a:lnTo>
                    <a:pt x="788" y="658"/>
                  </a:lnTo>
                  <a:lnTo>
                    <a:pt x="783" y="642"/>
                  </a:lnTo>
                  <a:lnTo>
                    <a:pt x="774" y="629"/>
                  </a:lnTo>
                  <a:lnTo>
                    <a:pt x="762" y="618"/>
                  </a:lnTo>
                  <a:lnTo>
                    <a:pt x="749" y="611"/>
                  </a:lnTo>
                  <a:lnTo>
                    <a:pt x="734" y="608"/>
                  </a:lnTo>
                  <a:close/>
                  <a:moveTo>
                    <a:pt x="1576" y="607"/>
                  </a:moveTo>
                  <a:lnTo>
                    <a:pt x="1557" y="610"/>
                  </a:lnTo>
                  <a:lnTo>
                    <a:pt x="1541" y="618"/>
                  </a:lnTo>
                  <a:lnTo>
                    <a:pt x="1527" y="632"/>
                  </a:lnTo>
                  <a:lnTo>
                    <a:pt x="1519" y="649"/>
                  </a:lnTo>
                  <a:lnTo>
                    <a:pt x="1515" y="668"/>
                  </a:lnTo>
                  <a:lnTo>
                    <a:pt x="1515" y="1821"/>
                  </a:lnTo>
                  <a:lnTo>
                    <a:pt x="1519" y="1840"/>
                  </a:lnTo>
                  <a:lnTo>
                    <a:pt x="1527" y="1857"/>
                  </a:lnTo>
                  <a:lnTo>
                    <a:pt x="1541" y="1870"/>
                  </a:lnTo>
                  <a:lnTo>
                    <a:pt x="1557" y="1879"/>
                  </a:lnTo>
                  <a:lnTo>
                    <a:pt x="1576" y="1882"/>
                  </a:lnTo>
                  <a:lnTo>
                    <a:pt x="1596" y="1879"/>
                  </a:lnTo>
                  <a:lnTo>
                    <a:pt x="1612" y="1870"/>
                  </a:lnTo>
                  <a:lnTo>
                    <a:pt x="1625" y="1857"/>
                  </a:lnTo>
                  <a:lnTo>
                    <a:pt x="1634" y="1840"/>
                  </a:lnTo>
                  <a:lnTo>
                    <a:pt x="1637" y="1821"/>
                  </a:lnTo>
                  <a:lnTo>
                    <a:pt x="1637" y="668"/>
                  </a:lnTo>
                  <a:lnTo>
                    <a:pt x="1634" y="649"/>
                  </a:lnTo>
                  <a:lnTo>
                    <a:pt x="1625" y="632"/>
                  </a:lnTo>
                  <a:lnTo>
                    <a:pt x="1612" y="618"/>
                  </a:lnTo>
                  <a:lnTo>
                    <a:pt x="1596" y="610"/>
                  </a:lnTo>
                  <a:lnTo>
                    <a:pt x="1576" y="607"/>
                  </a:lnTo>
                  <a:close/>
                  <a:moveTo>
                    <a:pt x="1212" y="607"/>
                  </a:moveTo>
                  <a:lnTo>
                    <a:pt x="1193" y="610"/>
                  </a:lnTo>
                  <a:lnTo>
                    <a:pt x="1176" y="618"/>
                  </a:lnTo>
                  <a:lnTo>
                    <a:pt x="1164" y="632"/>
                  </a:lnTo>
                  <a:lnTo>
                    <a:pt x="1155" y="649"/>
                  </a:lnTo>
                  <a:lnTo>
                    <a:pt x="1152" y="668"/>
                  </a:lnTo>
                  <a:lnTo>
                    <a:pt x="1152" y="1821"/>
                  </a:lnTo>
                  <a:lnTo>
                    <a:pt x="1155" y="1840"/>
                  </a:lnTo>
                  <a:lnTo>
                    <a:pt x="1164" y="1857"/>
                  </a:lnTo>
                  <a:lnTo>
                    <a:pt x="1176" y="1870"/>
                  </a:lnTo>
                  <a:lnTo>
                    <a:pt x="1193" y="1879"/>
                  </a:lnTo>
                  <a:lnTo>
                    <a:pt x="1212" y="1882"/>
                  </a:lnTo>
                  <a:lnTo>
                    <a:pt x="1231" y="1879"/>
                  </a:lnTo>
                  <a:lnTo>
                    <a:pt x="1248" y="1870"/>
                  </a:lnTo>
                  <a:lnTo>
                    <a:pt x="1261" y="1857"/>
                  </a:lnTo>
                  <a:lnTo>
                    <a:pt x="1270" y="1840"/>
                  </a:lnTo>
                  <a:lnTo>
                    <a:pt x="1274" y="1821"/>
                  </a:lnTo>
                  <a:lnTo>
                    <a:pt x="1274" y="668"/>
                  </a:lnTo>
                  <a:lnTo>
                    <a:pt x="1270" y="649"/>
                  </a:lnTo>
                  <a:lnTo>
                    <a:pt x="1261" y="632"/>
                  </a:lnTo>
                  <a:lnTo>
                    <a:pt x="1248" y="618"/>
                  </a:lnTo>
                  <a:lnTo>
                    <a:pt x="1231" y="610"/>
                  </a:lnTo>
                  <a:lnTo>
                    <a:pt x="1212" y="607"/>
                  </a:lnTo>
                  <a:close/>
                  <a:moveTo>
                    <a:pt x="1091" y="121"/>
                  </a:moveTo>
                  <a:lnTo>
                    <a:pt x="1058" y="125"/>
                  </a:lnTo>
                  <a:lnTo>
                    <a:pt x="1026" y="133"/>
                  </a:lnTo>
                  <a:lnTo>
                    <a:pt x="998" y="147"/>
                  </a:lnTo>
                  <a:lnTo>
                    <a:pt x="973" y="166"/>
                  </a:lnTo>
                  <a:lnTo>
                    <a:pt x="950" y="188"/>
                  </a:lnTo>
                  <a:lnTo>
                    <a:pt x="932" y="214"/>
                  </a:lnTo>
                  <a:lnTo>
                    <a:pt x="920" y="243"/>
                  </a:lnTo>
                  <a:lnTo>
                    <a:pt x="1748" y="243"/>
                  </a:lnTo>
                  <a:lnTo>
                    <a:pt x="1734" y="214"/>
                  </a:lnTo>
                  <a:lnTo>
                    <a:pt x="1716" y="188"/>
                  </a:lnTo>
                  <a:lnTo>
                    <a:pt x="1695" y="166"/>
                  </a:lnTo>
                  <a:lnTo>
                    <a:pt x="1669" y="147"/>
                  </a:lnTo>
                  <a:lnTo>
                    <a:pt x="1640" y="133"/>
                  </a:lnTo>
                  <a:lnTo>
                    <a:pt x="1609" y="125"/>
                  </a:lnTo>
                  <a:lnTo>
                    <a:pt x="1576" y="121"/>
                  </a:lnTo>
                  <a:lnTo>
                    <a:pt x="1091" y="121"/>
                  </a:lnTo>
                  <a:close/>
                  <a:moveTo>
                    <a:pt x="1091" y="0"/>
                  </a:moveTo>
                  <a:lnTo>
                    <a:pt x="1576" y="0"/>
                  </a:lnTo>
                  <a:lnTo>
                    <a:pt x="1619" y="3"/>
                  </a:lnTo>
                  <a:lnTo>
                    <a:pt x="1660" y="12"/>
                  </a:lnTo>
                  <a:lnTo>
                    <a:pt x="1699" y="26"/>
                  </a:lnTo>
                  <a:lnTo>
                    <a:pt x="1736" y="45"/>
                  </a:lnTo>
                  <a:lnTo>
                    <a:pt x="1769" y="70"/>
                  </a:lnTo>
                  <a:lnTo>
                    <a:pt x="1799" y="98"/>
                  </a:lnTo>
                  <a:lnTo>
                    <a:pt x="1824" y="130"/>
                  </a:lnTo>
                  <a:lnTo>
                    <a:pt x="1845" y="165"/>
                  </a:lnTo>
                  <a:lnTo>
                    <a:pt x="1862" y="203"/>
                  </a:lnTo>
                  <a:lnTo>
                    <a:pt x="1873" y="243"/>
                  </a:lnTo>
                  <a:lnTo>
                    <a:pt x="2500" y="243"/>
                  </a:lnTo>
                  <a:lnTo>
                    <a:pt x="2473" y="365"/>
                  </a:lnTo>
                  <a:lnTo>
                    <a:pt x="2182" y="365"/>
                  </a:lnTo>
                  <a:lnTo>
                    <a:pt x="2133" y="368"/>
                  </a:lnTo>
                  <a:lnTo>
                    <a:pt x="2086" y="377"/>
                  </a:lnTo>
                  <a:lnTo>
                    <a:pt x="2040" y="393"/>
                  </a:lnTo>
                  <a:lnTo>
                    <a:pt x="1999" y="414"/>
                  </a:lnTo>
                  <a:lnTo>
                    <a:pt x="1960" y="441"/>
                  </a:lnTo>
                  <a:lnTo>
                    <a:pt x="1925" y="471"/>
                  </a:lnTo>
                  <a:lnTo>
                    <a:pt x="1895" y="506"/>
                  </a:lnTo>
                  <a:lnTo>
                    <a:pt x="1868" y="544"/>
                  </a:lnTo>
                  <a:lnTo>
                    <a:pt x="1847" y="587"/>
                  </a:lnTo>
                  <a:lnTo>
                    <a:pt x="1831" y="632"/>
                  </a:lnTo>
                  <a:lnTo>
                    <a:pt x="1822" y="679"/>
                  </a:lnTo>
                  <a:lnTo>
                    <a:pt x="1819" y="728"/>
                  </a:lnTo>
                  <a:lnTo>
                    <a:pt x="1822" y="778"/>
                  </a:lnTo>
                  <a:lnTo>
                    <a:pt x="1831" y="826"/>
                  </a:lnTo>
                  <a:lnTo>
                    <a:pt x="1847" y="870"/>
                  </a:lnTo>
                  <a:lnTo>
                    <a:pt x="1868" y="912"/>
                  </a:lnTo>
                  <a:lnTo>
                    <a:pt x="1895" y="951"/>
                  </a:lnTo>
                  <a:lnTo>
                    <a:pt x="1925" y="985"/>
                  </a:lnTo>
                  <a:lnTo>
                    <a:pt x="1960" y="1016"/>
                  </a:lnTo>
                  <a:lnTo>
                    <a:pt x="1999" y="1043"/>
                  </a:lnTo>
                  <a:lnTo>
                    <a:pt x="2040" y="1064"/>
                  </a:lnTo>
                  <a:lnTo>
                    <a:pt x="2086" y="1080"/>
                  </a:lnTo>
                  <a:lnTo>
                    <a:pt x="2133" y="1089"/>
                  </a:lnTo>
                  <a:lnTo>
                    <a:pt x="2182" y="1092"/>
                  </a:lnTo>
                  <a:lnTo>
                    <a:pt x="2312" y="1092"/>
                  </a:lnTo>
                  <a:lnTo>
                    <a:pt x="2109" y="2003"/>
                  </a:lnTo>
                  <a:lnTo>
                    <a:pt x="1879" y="2003"/>
                  </a:lnTo>
                  <a:lnTo>
                    <a:pt x="1879" y="2124"/>
                  </a:lnTo>
                  <a:lnTo>
                    <a:pt x="2105" y="2124"/>
                  </a:lnTo>
                  <a:lnTo>
                    <a:pt x="2396" y="2993"/>
                  </a:lnTo>
                  <a:lnTo>
                    <a:pt x="2404" y="3028"/>
                  </a:lnTo>
                  <a:lnTo>
                    <a:pt x="2407" y="3061"/>
                  </a:lnTo>
                  <a:lnTo>
                    <a:pt x="2407" y="3095"/>
                  </a:lnTo>
                  <a:lnTo>
                    <a:pt x="260" y="3095"/>
                  </a:lnTo>
                  <a:lnTo>
                    <a:pt x="260" y="3062"/>
                  </a:lnTo>
                  <a:lnTo>
                    <a:pt x="263" y="3030"/>
                  </a:lnTo>
                  <a:lnTo>
                    <a:pt x="269" y="2997"/>
                  </a:lnTo>
                  <a:lnTo>
                    <a:pt x="563" y="2124"/>
                  </a:lnTo>
                  <a:lnTo>
                    <a:pt x="788" y="2124"/>
                  </a:lnTo>
                  <a:lnTo>
                    <a:pt x="788" y="2003"/>
                  </a:lnTo>
                  <a:lnTo>
                    <a:pt x="542" y="2003"/>
                  </a:lnTo>
                  <a:lnTo>
                    <a:pt x="546" y="1938"/>
                  </a:lnTo>
                  <a:lnTo>
                    <a:pt x="548" y="1902"/>
                  </a:lnTo>
                  <a:lnTo>
                    <a:pt x="549" y="1862"/>
                  </a:lnTo>
                  <a:lnTo>
                    <a:pt x="550" y="1819"/>
                  </a:lnTo>
                  <a:lnTo>
                    <a:pt x="550" y="1773"/>
                  </a:lnTo>
                  <a:lnTo>
                    <a:pt x="550" y="1725"/>
                  </a:lnTo>
                  <a:lnTo>
                    <a:pt x="549" y="1673"/>
                  </a:lnTo>
                  <a:lnTo>
                    <a:pt x="547" y="1620"/>
                  </a:lnTo>
                  <a:lnTo>
                    <a:pt x="544" y="1565"/>
                  </a:lnTo>
                  <a:lnTo>
                    <a:pt x="541" y="1509"/>
                  </a:lnTo>
                  <a:lnTo>
                    <a:pt x="535" y="1452"/>
                  </a:lnTo>
                  <a:lnTo>
                    <a:pt x="529" y="1395"/>
                  </a:lnTo>
                  <a:lnTo>
                    <a:pt x="523" y="1337"/>
                  </a:lnTo>
                  <a:lnTo>
                    <a:pt x="514" y="1278"/>
                  </a:lnTo>
                  <a:lnTo>
                    <a:pt x="504" y="1220"/>
                  </a:lnTo>
                  <a:lnTo>
                    <a:pt x="493" y="1163"/>
                  </a:lnTo>
                  <a:lnTo>
                    <a:pt x="480" y="1107"/>
                  </a:lnTo>
                  <a:lnTo>
                    <a:pt x="466" y="1053"/>
                  </a:lnTo>
                  <a:lnTo>
                    <a:pt x="450" y="999"/>
                  </a:lnTo>
                  <a:lnTo>
                    <a:pt x="432" y="948"/>
                  </a:lnTo>
                  <a:lnTo>
                    <a:pt x="413" y="900"/>
                  </a:lnTo>
                  <a:lnTo>
                    <a:pt x="391" y="853"/>
                  </a:lnTo>
                  <a:lnTo>
                    <a:pt x="367" y="810"/>
                  </a:lnTo>
                  <a:lnTo>
                    <a:pt x="342" y="770"/>
                  </a:lnTo>
                  <a:lnTo>
                    <a:pt x="315" y="734"/>
                  </a:lnTo>
                  <a:lnTo>
                    <a:pt x="285" y="701"/>
                  </a:lnTo>
                  <a:lnTo>
                    <a:pt x="253" y="673"/>
                  </a:lnTo>
                  <a:lnTo>
                    <a:pt x="220" y="649"/>
                  </a:lnTo>
                  <a:lnTo>
                    <a:pt x="183" y="631"/>
                  </a:lnTo>
                  <a:lnTo>
                    <a:pt x="144" y="617"/>
                  </a:lnTo>
                  <a:lnTo>
                    <a:pt x="114" y="607"/>
                  </a:lnTo>
                  <a:lnTo>
                    <a:pt x="85" y="591"/>
                  </a:lnTo>
                  <a:lnTo>
                    <a:pt x="61" y="572"/>
                  </a:lnTo>
                  <a:lnTo>
                    <a:pt x="40" y="550"/>
                  </a:lnTo>
                  <a:lnTo>
                    <a:pt x="23" y="523"/>
                  </a:lnTo>
                  <a:lnTo>
                    <a:pt x="11" y="496"/>
                  </a:lnTo>
                  <a:lnTo>
                    <a:pt x="3" y="465"/>
                  </a:lnTo>
                  <a:lnTo>
                    <a:pt x="0" y="433"/>
                  </a:lnTo>
                  <a:lnTo>
                    <a:pt x="3" y="400"/>
                  </a:lnTo>
                  <a:lnTo>
                    <a:pt x="12" y="367"/>
                  </a:lnTo>
                  <a:lnTo>
                    <a:pt x="26" y="337"/>
                  </a:lnTo>
                  <a:lnTo>
                    <a:pt x="45" y="311"/>
                  </a:lnTo>
                  <a:lnTo>
                    <a:pt x="68" y="287"/>
                  </a:lnTo>
                  <a:lnTo>
                    <a:pt x="94" y="268"/>
                  </a:lnTo>
                  <a:lnTo>
                    <a:pt x="124" y="255"/>
                  </a:lnTo>
                  <a:lnTo>
                    <a:pt x="156" y="246"/>
                  </a:lnTo>
                  <a:lnTo>
                    <a:pt x="190" y="243"/>
                  </a:lnTo>
                  <a:lnTo>
                    <a:pt x="794" y="243"/>
                  </a:lnTo>
                  <a:lnTo>
                    <a:pt x="806" y="203"/>
                  </a:lnTo>
                  <a:lnTo>
                    <a:pt x="822" y="165"/>
                  </a:lnTo>
                  <a:lnTo>
                    <a:pt x="843" y="130"/>
                  </a:lnTo>
                  <a:lnTo>
                    <a:pt x="869" y="98"/>
                  </a:lnTo>
                  <a:lnTo>
                    <a:pt x="899" y="70"/>
                  </a:lnTo>
                  <a:lnTo>
                    <a:pt x="931" y="45"/>
                  </a:lnTo>
                  <a:lnTo>
                    <a:pt x="967" y="26"/>
                  </a:lnTo>
                  <a:lnTo>
                    <a:pt x="1006" y="12"/>
                  </a:lnTo>
                  <a:lnTo>
                    <a:pt x="1048" y="3"/>
                  </a:lnTo>
                  <a:lnTo>
                    <a:pt x="10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218"/>
            <p:cNvSpPr>
              <a:spLocks/>
            </p:cNvSpPr>
            <p:nvPr/>
          </p:nvSpPr>
          <p:spPr bwMode="auto">
            <a:xfrm>
              <a:off x="4510088" y="4746625"/>
              <a:ext cx="331788" cy="28575"/>
            </a:xfrm>
            <a:custGeom>
              <a:avLst/>
              <a:gdLst>
                <a:gd name="T0" fmla="*/ 0 w 2086"/>
                <a:gd name="T1" fmla="*/ 0 h 182"/>
                <a:gd name="T2" fmla="*/ 2086 w 2086"/>
                <a:gd name="T3" fmla="*/ 0 h 182"/>
                <a:gd name="T4" fmla="*/ 2070 w 2086"/>
                <a:gd name="T5" fmla="*/ 30 h 182"/>
                <a:gd name="T6" fmla="*/ 2051 w 2086"/>
                <a:gd name="T7" fmla="*/ 57 h 182"/>
                <a:gd name="T8" fmla="*/ 2024 w 2086"/>
                <a:gd name="T9" fmla="*/ 89 h 182"/>
                <a:gd name="T10" fmla="*/ 1992 w 2086"/>
                <a:gd name="T11" fmla="*/ 116 h 182"/>
                <a:gd name="T12" fmla="*/ 1957 w 2086"/>
                <a:gd name="T13" fmla="*/ 139 h 182"/>
                <a:gd name="T14" fmla="*/ 1920 w 2086"/>
                <a:gd name="T15" fmla="*/ 157 h 182"/>
                <a:gd name="T16" fmla="*/ 1881 w 2086"/>
                <a:gd name="T17" fmla="*/ 171 h 182"/>
                <a:gd name="T18" fmla="*/ 1840 w 2086"/>
                <a:gd name="T19" fmla="*/ 180 h 182"/>
                <a:gd name="T20" fmla="*/ 1798 w 2086"/>
                <a:gd name="T21" fmla="*/ 182 h 182"/>
                <a:gd name="T22" fmla="*/ 289 w 2086"/>
                <a:gd name="T23" fmla="*/ 182 h 182"/>
                <a:gd name="T24" fmla="*/ 246 w 2086"/>
                <a:gd name="T25" fmla="*/ 180 h 182"/>
                <a:gd name="T26" fmla="*/ 205 w 2086"/>
                <a:gd name="T27" fmla="*/ 171 h 182"/>
                <a:gd name="T28" fmla="*/ 166 w 2086"/>
                <a:gd name="T29" fmla="*/ 157 h 182"/>
                <a:gd name="T30" fmla="*/ 129 w 2086"/>
                <a:gd name="T31" fmla="*/ 139 h 182"/>
                <a:gd name="T32" fmla="*/ 95 w 2086"/>
                <a:gd name="T33" fmla="*/ 116 h 182"/>
                <a:gd name="T34" fmla="*/ 64 w 2086"/>
                <a:gd name="T35" fmla="*/ 89 h 182"/>
                <a:gd name="T36" fmla="*/ 35 w 2086"/>
                <a:gd name="T37" fmla="*/ 57 h 182"/>
                <a:gd name="T38" fmla="*/ 16 w 2086"/>
                <a:gd name="T39" fmla="*/ 30 h 182"/>
                <a:gd name="T40" fmla="*/ 0 w 2086"/>
                <a:gd name="T4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86" h="182">
                  <a:moveTo>
                    <a:pt x="0" y="0"/>
                  </a:moveTo>
                  <a:lnTo>
                    <a:pt x="2086" y="0"/>
                  </a:lnTo>
                  <a:lnTo>
                    <a:pt x="2070" y="30"/>
                  </a:lnTo>
                  <a:lnTo>
                    <a:pt x="2051" y="57"/>
                  </a:lnTo>
                  <a:lnTo>
                    <a:pt x="2024" y="89"/>
                  </a:lnTo>
                  <a:lnTo>
                    <a:pt x="1992" y="116"/>
                  </a:lnTo>
                  <a:lnTo>
                    <a:pt x="1957" y="139"/>
                  </a:lnTo>
                  <a:lnTo>
                    <a:pt x="1920" y="157"/>
                  </a:lnTo>
                  <a:lnTo>
                    <a:pt x="1881" y="171"/>
                  </a:lnTo>
                  <a:lnTo>
                    <a:pt x="1840" y="180"/>
                  </a:lnTo>
                  <a:lnTo>
                    <a:pt x="1798" y="182"/>
                  </a:lnTo>
                  <a:lnTo>
                    <a:pt x="289" y="182"/>
                  </a:lnTo>
                  <a:lnTo>
                    <a:pt x="246" y="180"/>
                  </a:lnTo>
                  <a:lnTo>
                    <a:pt x="205" y="171"/>
                  </a:lnTo>
                  <a:lnTo>
                    <a:pt x="166" y="157"/>
                  </a:lnTo>
                  <a:lnTo>
                    <a:pt x="129" y="139"/>
                  </a:lnTo>
                  <a:lnTo>
                    <a:pt x="95" y="116"/>
                  </a:lnTo>
                  <a:lnTo>
                    <a:pt x="64" y="89"/>
                  </a:lnTo>
                  <a:lnTo>
                    <a:pt x="35" y="57"/>
                  </a:lnTo>
                  <a:lnTo>
                    <a:pt x="16" y="3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7" name="Freeform 346"/>
          <p:cNvSpPr>
            <a:spLocks/>
          </p:cNvSpPr>
          <p:nvPr/>
        </p:nvSpPr>
        <p:spPr bwMode="auto">
          <a:xfrm>
            <a:off x="8391989" y="2892194"/>
            <a:ext cx="468313" cy="454025"/>
          </a:xfrm>
          <a:custGeom>
            <a:avLst/>
            <a:gdLst>
              <a:gd name="connsiteX0" fmla="*/ 176017 w 468313"/>
              <a:gd name="connsiteY0" fmla="*/ 300038 h 454025"/>
              <a:gd name="connsiteX1" fmla="*/ 185945 w 468313"/>
              <a:gd name="connsiteY1" fmla="*/ 300432 h 454025"/>
              <a:gd name="connsiteX2" fmla="*/ 195874 w 468313"/>
              <a:gd name="connsiteY2" fmla="*/ 301612 h 454025"/>
              <a:gd name="connsiteX3" fmla="*/ 205405 w 468313"/>
              <a:gd name="connsiteY3" fmla="*/ 303449 h 454025"/>
              <a:gd name="connsiteX4" fmla="*/ 214804 w 468313"/>
              <a:gd name="connsiteY4" fmla="*/ 306072 h 454025"/>
              <a:gd name="connsiteX5" fmla="*/ 223939 w 468313"/>
              <a:gd name="connsiteY5" fmla="*/ 309220 h 454025"/>
              <a:gd name="connsiteX6" fmla="*/ 232676 w 468313"/>
              <a:gd name="connsiteY6" fmla="*/ 313417 h 454025"/>
              <a:gd name="connsiteX7" fmla="*/ 241148 w 468313"/>
              <a:gd name="connsiteY7" fmla="*/ 317877 h 454025"/>
              <a:gd name="connsiteX8" fmla="*/ 249223 w 468313"/>
              <a:gd name="connsiteY8" fmla="*/ 323254 h 454025"/>
              <a:gd name="connsiteX9" fmla="*/ 256901 w 468313"/>
              <a:gd name="connsiteY9" fmla="*/ 329288 h 454025"/>
              <a:gd name="connsiteX10" fmla="*/ 264182 w 468313"/>
              <a:gd name="connsiteY10" fmla="*/ 335846 h 454025"/>
              <a:gd name="connsiteX11" fmla="*/ 271728 w 468313"/>
              <a:gd name="connsiteY11" fmla="*/ 342798 h 454025"/>
              <a:gd name="connsiteX12" fmla="*/ 279671 w 468313"/>
              <a:gd name="connsiteY12" fmla="*/ 349225 h 454025"/>
              <a:gd name="connsiteX13" fmla="*/ 288011 w 468313"/>
              <a:gd name="connsiteY13" fmla="*/ 354996 h 454025"/>
              <a:gd name="connsiteX14" fmla="*/ 296748 w 468313"/>
              <a:gd name="connsiteY14" fmla="*/ 360112 h 454025"/>
              <a:gd name="connsiteX15" fmla="*/ 305750 w 468313"/>
              <a:gd name="connsiteY15" fmla="*/ 364702 h 454025"/>
              <a:gd name="connsiteX16" fmla="*/ 315149 w 468313"/>
              <a:gd name="connsiteY16" fmla="*/ 368506 h 454025"/>
              <a:gd name="connsiteX17" fmla="*/ 324680 w 468313"/>
              <a:gd name="connsiteY17" fmla="*/ 371654 h 454025"/>
              <a:gd name="connsiteX18" fmla="*/ 334476 w 468313"/>
              <a:gd name="connsiteY18" fmla="*/ 374146 h 454025"/>
              <a:gd name="connsiteX19" fmla="*/ 344537 w 468313"/>
              <a:gd name="connsiteY19" fmla="*/ 375851 h 454025"/>
              <a:gd name="connsiteX20" fmla="*/ 354731 w 468313"/>
              <a:gd name="connsiteY20" fmla="*/ 377032 h 454025"/>
              <a:gd name="connsiteX21" fmla="*/ 364924 w 468313"/>
              <a:gd name="connsiteY21" fmla="*/ 377294 h 454025"/>
              <a:gd name="connsiteX22" fmla="*/ 375250 w 468313"/>
              <a:gd name="connsiteY22" fmla="*/ 377032 h 454025"/>
              <a:gd name="connsiteX23" fmla="*/ 385443 w 468313"/>
              <a:gd name="connsiteY23" fmla="*/ 375851 h 454025"/>
              <a:gd name="connsiteX24" fmla="*/ 395504 w 468313"/>
              <a:gd name="connsiteY24" fmla="*/ 374146 h 454025"/>
              <a:gd name="connsiteX25" fmla="*/ 405300 w 468313"/>
              <a:gd name="connsiteY25" fmla="*/ 371654 h 454025"/>
              <a:gd name="connsiteX26" fmla="*/ 414831 w 468313"/>
              <a:gd name="connsiteY26" fmla="*/ 368506 h 454025"/>
              <a:gd name="connsiteX27" fmla="*/ 424230 w 468313"/>
              <a:gd name="connsiteY27" fmla="*/ 364702 h 454025"/>
              <a:gd name="connsiteX28" fmla="*/ 433232 w 468313"/>
              <a:gd name="connsiteY28" fmla="*/ 360112 h 454025"/>
              <a:gd name="connsiteX29" fmla="*/ 441969 w 468313"/>
              <a:gd name="connsiteY29" fmla="*/ 354996 h 454025"/>
              <a:gd name="connsiteX30" fmla="*/ 450177 w 468313"/>
              <a:gd name="connsiteY30" fmla="*/ 349356 h 454025"/>
              <a:gd name="connsiteX31" fmla="*/ 458120 w 468313"/>
              <a:gd name="connsiteY31" fmla="*/ 342929 h 454025"/>
              <a:gd name="connsiteX32" fmla="*/ 465666 w 468313"/>
              <a:gd name="connsiteY32" fmla="*/ 336108 h 454025"/>
              <a:gd name="connsiteX33" fmla="*/ 468313 w 468313"/>
              <a:gd name="connsiteY33" fmla="*/ 333485 h 454025"/>
              <a:gd name="connsiteX34" fmla="*/ 467387 w 468313"/>
              <a:gd name="connsiteY34" fmla="*/ 339256 h 454025"/>
              <a:gd name="connsiteX35" fmla="*/ 465798 w 468313"/>
              <a:gd name="connsiteY35" fmla="*/ 345028 h 454025"/>
              <a:gd name="connsiteX36" fmla="*/ 463415 w 468313"/>
              <a:gd name="connsiteY36" fmla="*/ 350537 h 454025"/>
              <a:gd name="connsiteX37" fmla="*/ 460238 w 468313"/>
              <a:gd name="connsiteY37" fmla="*/ 355914 h 454025"/>
              <a:gd name="connsiteX38" fmla="*/ 456399 w 468313"/>
              <a:gd name="connsiteY38" fmla="*/ 360899 h 454025"/>
              <a:gd name="connsiteX39" fmla="*/ 445147 w 468313"/>
              <a:gd name="connsiteY39" fmla="*/ 373359 h 454025"/>
              <a:gd name="connsiteX40" fmla="*/ 435748 w 468313"/>
              <a:gd name="connsiteY40" fmla="*/ 383328 h 454025"/>
              <a:gd name="connsiteX41" fmla="*/ 425687 w 468313"/>
              <a:gd name="connsiteY41" fmla="*/ 392903 h 454025"/>
              <a:gd name="connsiteX42" fmla="*/ 415493 w 468313"/>
              <a:gd name="connsiteY42" fmla="*/ 401691 h 454025"/>
              <a:gd name="connsiteX43" fmla="*/ 404903 w 468313"/>
              <a:gd name="connsiteY43" fmla="*/ 409823 h 454025"/>
              <a:gd name="connsiteX44" fmla="*/ 393915 w 468313"/>
              <a:gd name="connsiteY44" fmla="*/ 417299 h 454025"/>
              <a:gd name="connsiteX45" fmla="*/ 382531 w 468313"/>
              <a:gd name="connsiteY45" fmla="*/ 424251 h 454025"/>
              <a:gd name="connsiteX46" fmla="*/ 371013 w 468313"/>
              <a:gd name="connsiteY46" fmla="*/ 430416 h 454025"/>
              <a:gd name="connsiteX47" fmla="*/ 359099 w 468313"/>
              <a:gd name="connsiteY47" fmla="*/ 435925 h 454025"/>
              <a:gd name="connsiteX48" fmla="*/ 346920 w 468313"/>
              <a:gd name="connsiteY48" fmla="*/ 440646 h 454025"/>
              <a:gd name="connsiteX49" fmla="*/ 334741 w 468313"/>
              <a:gd name="connsiteY49" fmla="*/ 444713 h 454025"/>
              <a:gd name="connsiteX50" fmla="*/ 322033 w 468313"/>
              <a:gd name="connsiteY50" fmla="*/ 448123 h 454025"/>
              <a:gd name="connsiteX51" fmla="*/ 309192 w 468313"/>
              <a:gd name="connsiteY51" fmla="*/ 450615 h 454025"/>
              <a:gd name="connsiteX52" fmla="*/ 296351 w 468313"/>
              <a:gd name="connsiteY52" fmla="*/ 452582 h 454025"/>
              <a:gd name="connsiteX53" fmla="*/ 283245 w 468313"/>
              <a:gd name="connsiteY53" fmla="*/ 453763 h 454025"/>
              <a:gd name="connsiteX54" fmla="*/ 270007 w 468313"/>
              <a:gd name="connsiteY54" fmla="*/ 454025 h 454025"/>
              <a:gd name="connsiteX55" fmla="*/ 256769 w 468313"/>
              <a:gd name="connsiteY55" fmla="*/ 453763 h 454025"/>
              <a:gd name="connsiteX56" fmla="*/ 243663 w 468313"/>
              <a:gd name="connsiteY56" fmla="*/ 452582 h 454025"/>
              <a:gd name="connsiteX57" fmla="*/ 230690 w 468313"/>
              <a:gd name="connsiteY57" fmla="*/ 450615 h 454025"/>
              <a:gd name="connsiteX58" fmla="*/ 217981 w 468313"/>
              <a:gd name="connsiteY58" fmla="*/ 448123 h 454025"/>
              <a:gd name="connsiteX59" fmla="*/ 205405 w 468313"/>
              <a:gd name="connsiteY59" fmla="*/ 444713 h 454025"/>
              <a:gd name="connsiteX60" fmla="*/ 192962 w 468313"/>
              <a:gd name="connsiteY60" fmla="*/ 440646 h 454025"/>
              <a:gd name="connsiteX61" fmla="*/ 180783 w 468313"/>
              <a:gd name="connsiteY61" fmla="*/ 435925 h 454025"/>
              <a:gd name="connsiteX62" fmla="*/ 169001 w 468313"/>
              <a:gd name="connsiteY62" fmla="*/ 430416 h 454025"/>
              <a:gd name="connsiteX63" fmla="*/ 157351 w 468313"/>
              <a:gd name="connsiteY63" fmla="*/ 424120 h 454025"/>
              <a:gd name="connsiteX64" fmla="*/ 146099 w 468313"/>
              <a:gd name="connsiteY64" fmla="*/ 417299 h 454025"/>
              <a:gd name="connsiteX65" fmla="*/ 135111 w 468313"/>
              <a:gd name="connsiteY65" fmla="*/ 409823 h 454025"/>
              <a:gd name="connsiteX66" fmla="*/ 124521 w 468313"/>
              <a:gd name="connsiteY66" fmla="*/ 401691 h 454025"/>
              <a:gd name="connsiteX67" fmla="*/ 114195 w 468313"/>
              <a:gd name="connsiteY67" fmla="*/ 392903 h 454025"/>
              <a:gd name="connsiteX68" fmla="*/ 104399 w 468313"/>
              <a:gd name="connsiteY68" fmla="*/ 383328 h 454025"/>
              <a:gd name="connsiteX69" fmla="*/ 94735 w 468313"/>
              <a:gd name="connsiteY69" fmla="*/ 373359 h 454025"/>
              <a:gd name="connsiteX70" fmla="*/ 83748 w 468313"/>
              <a:gd name="connsiteY70" fmla="*/ 360899 h 454025"/>
              <a:gd name="connsiteX71" fmla="*/ 80041 w 468313"/>
              <a:gd name="connsiteY71" fmla="*/ 356177 h 454025"/>
              <a:gd name="connsiteX72" fmla="*/ 76996 w 468313"/>
              <a:gd name="connsiteY72" fmla="*/ 351324 h 454025"/>
              <a:gd name="connsiteX73" fmla="*/ 74613 w 468313"/>
              <a:gd name="connsiteY73" fmla="*/ 346208 h 454025"/>
              <a:gd name="connsiteX74" fmla="*/ 86925 w 468313"/>
              <a:gd name="connsiteY74" fmla="*/ 336633 h 454025"/>
              <a:gd name="connsiteX75" fmla="*/ 87719 w 468313"/>
              <a:gd name="connsiteY75" fmla="*/ 335846 h 454025"/>
              <a:gd name="connsiteX76" fmla="*/ 95000 w 468313"/>
              <a:gd name="connsiteY76" fmla="*/ 329288 h 454025"/>
              <a:gd name="connsiteX77" fmla="*/ 102810 w 468313"/>
              <a:gd name="connsiteY77" fmla="*/ 323254 h 454025"/>
              <a:gd name="connsiteX78" fmla="*/ 110753 w 468313"/>
              <a:gd name="connsiteY78" fmla="*/ 317877 h 454025"/>
              <a:gd name="connsiteX79" fmla="*/ 119226 w 468313"/>
              <a:gd name="connsiteY79" fmla="*/ 313417 h 454025"/>
              <a:gd name="connsiteX80" fmla="*/ 128095 w 468313"/>
              <a:gd name="connsiteY80" fmla="*/ 309220 h 454025"/>
              <a:gd name="connsiteX81" fmla="*/ 137229 w 468313"/>
              <a:gd name="connsiteY81" fmla="*/ 306072 h 454025"/>
              <a:gd name="connsiteX82" fmla="*/ 146496 w 468313"/>
              <a:gd name="connsiteY82" fmla="*/ 303449 h 454025"/>
              <a:gd name="connsiteX83" fmla="*/ 156292 w 468313"/>
              <a:gd name="connsiteY83" fmla="*/ 301612 h 454025"/>
              <a:gd name="connsiteX84" fmla="*/ 165956 w 468313"/>
              <a:gd name="connsiteY84" fmla="*/ 300432 h 454025"/>
              <a:gd name="connsiteX85" fmla="*/ 270212 w 468313"/>
              <a:gd name="connsiteY85" fmla="*/ 203200 h 454025"/>
              <a:gd name="connsiteX86" fmla="*/ 283482 w 468313"/>
              <a:gd name="connsiteY86" fmla="*/ 203463 h 454025"/>
              <a:gd name="connsiteX87" fmla="*/ 296618 w 468313"/>
              <a:gd name="connsiteY87" fmla="*/ 204647 h 454025"/>
              <a:gd name="connsiteX88" fmla="*/ 309489 w 468313"/>
              <a:gd name="connsiteY88" fmla="*/ 206622 h 454025"/>
              <a:gd name="connsiteX89" fmla="*/ 322361 w 468313"/>
              <a:gd name="connsiteY89" fmla="*/ 209254 h 454025"/>
              <a:gd name="connsiteX90" fmla="*/ 335099 w 468313"/>
              <a:gd name="connsiteY90" fmla="*/ 212676 h 454025"/>
              <a:gd name="connsiteX91" fmla="*/ 347307 w 468313"/>
              <a:gd name="connsiteY91" fmla="*/ 216756 h 454025"/>
              <a:gd name="connsiteX92" fmla="*/ 359515 w 468313"/>
              <a:gd name="connsiteY92" fmla="*/ 221494 h 454025"/>
              <a:gd name="connsiteX93" fmla="*/ 371457 w 468313"/>
              <a:gd name="connsiteY93" fmla="*/ 227022 h 454025"/>
              <a:gd name="connsiteX94" fmla="*/ 383001 w 468313"/>
              <a:gd name="connsiteY94" fmla="*/ 233207 h 454025"/>
              <a:gd name="connsiteX95" fmla="*/ 394413 w 468313"/>
              <a:gd name="connsiteY95" fmla="*/ 240051 h 454025"/>
              <a:gd name="connsiteX96" fmla="*/ 405426 w 468313"/>
              <a:gd name="connsiteY96" fmla="*/ 247553 h 454025"/>
              <a:gd name="connsiteX97" fmla="*/ 416042 w 468313"/>
              <a:gd name="connsiteY97" fmla="*/ 255845 h 454025"/>
              <a:gd name="connsiteX98" fmla="*/ 426259 w 468313"/>
              <a:gd name="connsiteY98" fmla="*/ 264663 h 454025"/>
              <a:gd name="connsiteX99" fmla="*/ 436344 w 468313"/>
              <a:gd name="connsiteY99" fmla="*/ 274139 h 454025"/>
              <a:gd name="connsiteX100" fmla="*/ 445765 w 468313"/>
              <a:gd name="connsiteY100" fmla="*/ 284405 h 454025"/>
              <a:gd name="connsiteX101" fmla="*/ 457044 w 468313"/>
              <a:gd name="connsiteY101" fmla="*/ 296776 h 454025"/>
              <a:gd name="connsiteX102" fmla="*/ 460096 w 468313"/>
              <a:gd name="connsiteY102" fmla="*/ 300857 h 454025"/>
              <a:gd name="connsiteX103" fmla="*/ 462882 w 468313"/>
              <a:gd name="connsiteY103" fmla="*/ 305200 h 454025"/>
              <a:gd name="connsiteX104" fmla="*/ 465138 w 468313"/>
              <a:gd name="connsiteY104" fmla="*/ 309675 h 454025"/>
              <a:gd name="connsiteX105" fmla="*/ 452665 w 468313"/>
              <a:gd name="connsiteY105" fmla="*/ 321389 h 454025"/>
              <a:gd name="connsiteX106" fmla="*/ 445632 w 468313"/>
              <a:gd name="connsiteY106" fmla="*/ 327838 h 454025"/>
              <a:gd name="connsiteX107" fmla="*/ 438202 w 468313"/>
              <a:gd name="connsiteY107" fmla="*/ 333760 h 454025"/>
              <a:gd name="connsiteX108" fmla="*/ 430505 w 468313"/>
              <a:gd name="connsiteY108" fmla="*/ 338893 h 454025"/>
              <a:gd name="connsiteX109" fmla="*/ 422278 w 468313"/>
              <a:gd name="connsiteY109" fmla="*/ 343368 h 454025"/>
              <a:gd name="connsiteX110" fmla="*/ 414051 w 468313"/>
              <a:gd name="connsiteY110" fmla="*/ 347316 h 454025"/>
              <a:gd name="connsiteX111" fmla="*/ 405559 w 468313"/>
              <a:gd name="connsiteY111" fmla="*/ 350607 h 454025"/>
              <a:gd name="connsiteX112" fmla="*/ 396801 w 468313"/>
              <a:gd name="connsiteY112" fmla="*/ 353239 h 454025"/>
              <a:gd name="connsiteX113" fmla="*/ 387911 w 468313"/>
              <a:gd name="connsiteY113" fmla="*/ 355213 h 454025"/>
              <a:gd name="connsiteX114" fmla="*/ 379021 w 468313"/>
              <a:gd name="connsiteY114" fmla="*/ 356529 h 454025"/>
              <a:gd name="connsiteX115" fmla="*/ 369997 w 468313"/>
              <a:gd name="connsiteY115" fmla="*/ 357187 h 454025"/>
              <a:gd name="connsiteX116" fmla="*/ 360974 w 468313"/>
              <a:gd name="connsiteY116" fmla="*/ 357187 h 454025"/>
              <a:gd name="connsiteX117" fmla="*/ 351951 w 468313"/>
              <a:gd name="connsiteY117" fmla="*/ 356529 h 454025"/>
              <a:gd name="connsiteX118" fmla="*/ 342928 w 468313"/>
              <a:gd name="connsiteY118" fmla="*/ 355213 h 454025"/>
              <a:gd name="connsiteX119" fmla="*/ 334038 w 468313"/>
              <a:gd name="connsiteY119" fmla="*/ 353239 h 454025"/>
              <a:gd name="connsiteX120" fmla="*/ 325280 w 468313"/>
              <a:gd name="connsiteY120" fmla="*/ 350607 h 454025"/>
              <a:gd name="connsiteX121" fmla="*/ 316788 w 468313"/>
              <a:gd name="connsiteY121" fmla="*/ 347316 h 454025"/>
              <a:gd name="connsiteX122" fmla="*/ 308561 w 468313"/>
              <a:gd name="connsiteY122" fmla="*/ 343368 h 454025"/>
              <a:gd name="connsiteX123" fmla="*/ 300334 w 468313"/>
              <a:gd name="connsiteY123" fmla="*/ 338893 h 454025"/>
              <a:gd name="connsiteX124" fmla="*/ 292637 w 468313"/>
              <a:gd name="connsiteY124" fmla="*/ 333760 h 454025"/>
              <a:gd name="connsiteX125" fmla="*/ 285207 w 468313"/>
              <a:gd name="connsiteY125" fmla="*/ 327838 h 454025"/>
              <a:gd name="connsiteX126" fmla="*/ 278041 w 468313"/>
              <a:gd name="connsiteY126" fmla="*/ 321389 h 454025"/>
              <a:gd name="connsiteX127" fmla="*/ 270212 w 468313"/>
              <a:gd name="connsiteY127" fmla="*/ 314150 h 454025"/>
              <a:gd name="connsiteX128" fmla="*/ 261985 w 468313"/>
              <a:gd name="connsiteY128" fmla="*/ 307569 h 454025"/>
              <a:gd name="connsiteX129" fmla="*/ 253360 w 468313"/>
              <a:gd name="connsiteY129" fmla="*/ 301778 h 454025"/>
              <a:gd name="connsiteX130" fmla="*/ 244337 w 468313"/>
              <a:gd name="connsiteY130" fmla="*/ 296513 h 454025"/>
              <a:gd name="connsiteX131" fmla="*/ 235181 w 468313"/>
              <a:gd name="connsiteY131" fmla="*/ 291907 h 454025"/>
              <a:gd name="connsiteX132" fmla="*/ 225627 w 468313"/>
              <a:gd name="connsiteY132" fmla="*/ 288222 h 454025"/>
              <a:gd name="connsiteX133" fmla="*/ 216074 w 468313"/>
              <a:gd name="connsiteY133" fmla="*/ 285063 h 454025"/>
              <a:gd name="connsiteX134" fmla="*/ 206254 w 468313"/>
              <a:gd name="connsiteY134" fmla="*/ 282694 h 454025"/>
              <a:gd name="connsiteX135" fmla="*/ 196302 w 468313"/>
              <a:gd name="connsiteY135" fmla="*/ 280851 h 454025"/>
              <a:gd name="connsiteX136" fmla="*/ 186218 w 468313"/>
              <a:gd name="connsiteY136" fmla="*/ 279798 h 454025"/>
              <a:gd name="connsiteX137" fmla="*/ 176266 w 468313"/>
              <a:gd name="connsiteY137" fmla="*/ 279404 h 454025"/>
              <a:gd name="connsiteX138" fmla="*/ 166181 w 468313"/>
              <a:gd name="connsiteY138" fmla="*/ 279798 h 454025"/>
              <a:gd name="connsiteX139" fmla="*/ 156229 w 468313"/>
              <a:gd name="connsiteY139" fmla="*/ 280851 h 454025"/>
              <a:gd name="connsiteX140" fmla="*/ 146277 w 468313"/>
              <a:gd name="connsiteY140" fmla="*/ 282562 h 454025"/>
              <a:gd name="connsiteX141" fmla="*/ 136458 w 468313"/>
              <a:gd name="connsiteY141" fmla="*/ 284931 h 454025"/>
              <a:gd name="connsiteX142" fmla="*/ 126771 w 468313"/>
              <a:gd name="connsiteY142" fmla="*/ 287958 h 454025"/>
              <a:gd name="connsiteX143" fmla="*/ 117350 w 468313"/>
              <a:gd name="connsiteY143" fmla="*/ 291775 h 454025"/>
              <a:gd name="connsiteX144" fmla="*/ 108062 w 468313"/>
              <a:gd name="connsiteY144" fmla="*/ 296250 h 454025"/>
              <a:gd name="connsiteX145" fmla="*/ 99171 w 468313"/>
              <a:gd name="connsiteY145" fmla="*/ 301515 h 454025"/>
              <a:gd name="connsiteX146" fmla="*/ 90546 w 468313"/>
              <a:gd name="connsiteY146" fmla="*/ 307306 h 454025"/>
              <a:gd name="connsiteX147" fmla="*/ 82186 w 468313"/>
              <a:gd name="connsiteY147" fmla="*/ 313887 h 454025"/>
              <a:gd name="connsiteX148" fmla="*/ 74357 w 468313"/>
              <a:gd name="connsiteY148" fmla="*/ 320994 h 454025"/>
              <a:gd name="connsiteX149" fmla="*/ 71438 w 468313"/>
              <a:gd name="connsiteY149" fmla="*/ 323100 h 454025"/>
              <a:gd name="connsiteX150" fmla="*/ 72499 w 468313"/>
              <a:gd name="connsiteY150" fmla="*/ 317572 h 454025"/>
              <a:gd name="connsiteX151" fmla="*/ 74224 w 468313"/>
              <a:gd name="connsiteY151" fmla="*/ 312176 h 454025"/>
              <a:gd name="connsiteX152" fmla="*/ 76481 w 468313"/>
              <a:gd name="connsiteY152" fmla="*/ 306780 h 454025"/>
              <a:gd name="connsiteX153" fmla="*/ 79665 w 468313"/>
              <a:gd name="connsiteY153" fmla="*/ 301647 h 454025"/>
              <a:gd name="connsiteX154" fmla="*/ 83513 w 468313"/>
              <a:gd name="connsiteY154" fmla="*/ 296776 h 454025"/>
              <a:gd name="connsiteX155" fmla="*/ 94527 w 468313"/>
              <a:gd name="connsiteY155" fmla="*/ 284405 h 454025"/>
              <a:gd name="connsiteX156" fmla="*/ 104213 w 468313"/>
              <a:gd name="connsiteY156" fmla="*/ 274139 h 454025"/>
              <a:gd name="connsiteX157" fmla="*/ 114033 w 468313"/>
              <a:gd name="connsiteY157" fmla="*/ 264663 h 454025"/>
              <a:gd name="connsiteX158" fmla="*/ 124383 w 468313"/>
              <a:gd name="connsiteY158" fmla="*/ 255845 h 454025"/>
              <a:gd name="connsiteX159" fmla="*/ 134998 w 468313"/>
              <a:gd name="connsiteY159" fmla="*/ 247553 h 454025"/>
              <a:gd name="connsiteX160" fmla="*/ 146012 w 468313"/>
              <a:gd name="connsiteY160" fmla="*/ 240051 h 454025"/>
              <a:gd name="connsiteX161" fmla="*/ 157291 w 468313"/>
              <a:gd name="connsiteY161" fmla="*/ 233207 h 454025"/>
              <a:gd name="connsiteX162" fmla="*/ 168968 w 468313"/>
              <a:gd name="connsiteY162" fmla="*/ 227022 h 454025"/>
              <a:gd name="connsiteX163" fmla="*/ 180777 w 468313"/>
              <a:gd name="connsiteY163" fmla="*/ 221494 h 454025"/>
              <a:gd name="connsiteX164" fmla="*/ 192985 w 468313"/>
              <a:gd name="connsiteY164" fmla="*/ 216756 h 454025"/>
              <a:gd name="connsiteX165" fmla="*/ 205458 w 468313"/>
              <a:gd name="connsiteY165" fmla="*/ 212676 h 454025"/>
              <a:gd name="connsiteX166" fmla="*/ 218064 w 468313"/>
              <a:gd name="connsiteY166" fmla="*/ 209254 h 454025"/>
              <a:gd name="connsiteX167" fmla="*/ 230802 w 468313"/>
              <a:gd name="connsiteY167" fmla="*/ 206622 h 454025"/>
              <a:gd name="connsiteX168" fmla="*/ 243806 w 468313"/>
              <a:gd name="connsiteY168" fmla="*/ 204647 h 454025"/>
              <a:gd name="connsiteX169" fmla="*/ 256943 w 468313"/>
              <a:gd name="connsiteY169" fmla="*/ 203463 h 454025"/>
              <a:gd name="connsiteX170" fmla="*/ 2516 w 468313"/>
              <a:gd name="connsiteY170" fmla="*/ 22225 h 454025"/>
              <a:gd name="connsiteX171" fmla="*/ 2913 w 468313"/>
              <a:gd name="connsiteY171" fmla="*/ 22225 h 454025"/>
              <a:gd name="connsiteX172" fmla="*/ 12844 w 468313"/>
              <a:gd name="connsiteY172" fmla="*/ 22622 h 454025"/>
              <a:gd name="connsiteX173" fmla="*/ 22642 w 468313"/>
              <a:gd name="connsiteY173" fmla="*/ 23946 h 454025"/>
              <a:gd name="connsiteX174" fmla="*/ 32308 w 468313"/>
              <a:gd name="connsiteY174" fmla="*/ 25931 h 454025"/>
              <a:gd name="connsiteX175" fmla="*/ 41709 w 468313"/>
              <a:gd name="connsiteY175" fmla="*/ 28843 h 454025"/>
              <a:gd name="connsiteX176" fmla="*/ 50845 w 468313"/>
              <a:gd name="connsiteY176" fmla="*/ 32285 h 454025"/>
              <a:gd name="connsiteX177" fmla="*/ 59717 w 468313"/>
              <a:gd name="connsiteY177" fmla="*/ 36521 h 454025"/>
              <a:gd name="connsiteX178" fmla="*/ 68191 w 468313"/>
              <a:gd name="connsiteY178" fmla="*/ 41418 h 454025"/>
              <a:gd name="connsiteX179" fmla="*/ 76401 w 468313"/>
              <a:gd name="connsiteY179" fmla="*/ 46978 h 454025"/>
              <a:gd name="connsiteX180" fmla="*/ 84081 w 468313"/>
              <a:gd name="connsiteY180" fmla="*/ 53067 h 454025"/>
              <a:gd name="connsiteX181" fmla="*/ 91364 w 468313"/>
              <a:gd name="connsiteY181" fmla="*/ 59818 h 454025"/>
              <a:gd name="connsiteX182" fmla="*/ 97984 w 468313"/>
              <a:gd name="connsiteY182" fmla="*/ 67098 h 454025"/>
              <a:gd name="connsiteX183" fmla="*/ 104075 w 468313"/>
              <a:gd name="connsiteY183" fmla="*/ 75040 h 454025"/>
              <a:gd name="connsiteX184" fmla="*/ 109636 w 468313"/>
              <a:gd name="connsiteY184" fmla="*/ 83247 h 454025"/>
              <a:gd name="connsiteX185" fmla="*/ 114536 w 468313"/>
              <a:gd name="connsiteY185" fmla="*/ 92116 h 454025"/>
              <a:gd name="connsiteX186" fmla="*/ 118773 w 468313"/>
              <a:gd name="connsiteY186" fmla="*/ 101514 h 454025"/>
              <a:gd name="connsiteX187" fmla="*/ 121951 w 468313"/>
              <a:gd name="connsiteY187" fmla="*/ 110118 h 454025"/>
              <a:gd name="connsiteX188" fmla="*/ 124599 w 468313"/>
              <a:gd name="connsiteY188" fmla="*/ 118987 h 454025"/>
              <a:gd name="connsiteX189" fmla="*/ 126850 w 468313"/>
              <a:gd name="connsiteY189" fmla="*/ 127988 h 454025"/>
              <a:gd name="connsiteX190" fmla="*/ 128571 w 468313"/>
              <a:gd name="connsiteY190" fmla="*/ 137254 h 454025"/>
              <a:gd name="connsiteX191" fmla="*/ 130292 w 468313"/>
              <a:gd name="connsiteY191" fmla="*/ 146387 h 454025"/>
              <a:gd name="connsiteX192" fmla="*/ 131749 w 468313"/>
              <a:gd name="connsiteY192" fmla="*/ 155521 h 454025"/>
              <a:gd name="connsiteX193" fmla="*/ 133073 w 468313"/>
              <a:gd name="connsiteY193" fmla="*/ 164390 h 454025"/>
              <a:gd name="connsiteX194" fmla="*/ 134662 w 468313"/>
              <a:gd name="connsiteY194" fmla="*/ 173391 h 454025"/>
              <a:gd name="connsiteX195" fmla="*/ 136383 w 468313"/>
              <a:gd name="connsiteY195" fmla="*/ 182260 h 454025"/>
              <a:gd name="connsiteX196" fmla="*/ 138369 w 468313"/>
              <a:gd name="connsiteY196" fmla="*/ 191128 h 454025"/>
              <a:gd name="connsiteX197" fmla="*/ 141018 w 468313"/>
              <a:gd name="connsiteY197" fmla="*/ 199865 h 454025"/>
              <a:gd name="connsiteX198" fmla="*/ 144063 w 468313"/>
              <a:gd name="connsiteY198" fmla="*/ 208469 h 454025"/>
              <a:gd name="connsiteX199" fmla="*/ 147638 w 468313"/>
              <a:gd name="connsiteY199" fmla="*/ 216940 h 454025"/>
              <a:gd name="connsiteX200" fmla="*/ 136913 w 468313"/>
              <a:gd name="connsiteY200" fmla="*/ 223427 h 454025"/>
              <a:gd name="connsiteX201" fmla="*/ 126585 w 468313"/>
              <a:gd name="connsiteY201" fmla="*/ 230442 h 454025"/>
              <a:gd name="connsiteX202" fmla="*/ 116389 w 468313"/>
              <a:gd name="connsiteY202" fmla="*/ 237987 h 454025"/>
              <a:gd name="connsiteX203" fmla="*/ 106591 w 468313"/>
              <a:gd name="connsiteY203" fmla="*/ 246062 h 454025"/>
              <a:gd name="connsiteX204" fmla="*/ 95733 w 468313"/>
              <a:gd name="connsiteY204" fmla="*/ 239708 h 454025"/>
              <a:gd name="connsiteX205" fmla="*/ 85405 w 468313"/>
              <a:gd name="connsiteY205" fmla="*/ 232692 h 454025"/>
              <a:gd name="connsiteX206" fmla="*/ 75474 w 468313"/>
              <a:gd name="connsiteY206" fmla="*/ 225147 h 454025"/>
              <a:gd name="connsiteX207" fmla="*/ 66205 w 468313"/>
              <a:gd name="connsiteY207" fmla="*/ 216940 h 454025"/>
              <a:gd name="connsiteX208" fmla="*/ 57466 w 468313"/>
              <a:gd name="connsiteY208" fmla="*/ 208204 h 454025"/>
              <a:gd name="connsiteX209" fmla="*/ 49257 w 468313"/>
              <a:gd name="connsiteY209" fmla="*/ 199071 h 454025"/>
              <a:gd name="connsiteX210" fmla="*/ 41577 w 468313"/>
              <a:gd name="connsiteY210" fmla="*/ 189408 h 454025"/>
              <a:gd name="connsiteX211" fmla="*/ 34559 w 468313"/>
              <a:gd name="connsiteY211" fmla="*/ 179215 h 454025"/>
              <a:gd name="connsiteX212" fmla="*/ 28203 w 468313"/>
              <a:gd name="connsiteY212" fmla="*/ 168758 h 454025"/>
              <a:gd name="connsiteX213" fmla="*/ 22245 w 468313"/>
              <a:gd name="connsiteY213" fmla="*/ 157771 h 454025"/>
              <a:gd name="connsiteX214" fmla="*/ 17213 w 468313"/>
              <a:gd name="connsiteY214" fmla="*/ 146520 h 454025"/>
              <a:gd name="connsiteX215" fmla="*/ 12579 w 468313"/>
              <a:gd name="connsiteY215" fmla="*/ 134871 h 454025"/>
              <a:gd name="connsiteX216" fmla="*/ 8739 w 468313"/>
              <a:gd name="connsiteY216" fmla="*/ 122958 h 454025"/>
              <a:gd name="connsiteX217" fmla="*/ 5561 w 468313"/>
              <a:gd name="connsiteY217" fmla="*/ 110648 h 454025"/>
              <a:gd name="connsiteX218" fmla="*/ 3178 w 468313"/>
              <a:gd name="connsiteY218" fmla="*/ 98073 h 454025"/>
              <a:gd name="connsiteX219" fmla="*/ 1456 w 468313"/>
              <a:gd name="connsiteY219" fmla="*/ 85100 h 454025"/>
              <a:gd name="connsiteX220" fmla="*/ 265 w 468313"/>
              <a:gd name="connsiteY220" fmla="*/ 72128 h 454025"/>
              <a:gd name="connsiteX221" fmla="*/ 0 w 468313"/>
              <a:gd name="connsiteY221" fmla="*/ 58891 h 454025"/>
              <a:gd name="connsiteX222" fmla="*/ 397 w 468313"/>
              <a:gd name="connsiteY222" fmla="*/ 45389 h 454025"/>
              <a:gd name="connsiteX223" fmla="*/ 1456 w 468313"/>
              <a:gd name="connsiteY223" fmla="*/ 28711 h 454025"/>
              <a:gd name="connsiteX224" fmla="*/ 1854 w 468313"/>
              <a:gd name="connsiteY224" fmla="*/ 25402 h 454025"/>
              <a:gd name="connsiteX225" fmla="*/ 52396 w 468313"/>
              <a:gd name="connsiteY225" fmla="*/ 0 h 454025"/>
              <a:gd name="connsiteX226" fmla="*/ 59909 w 468313"/>
              <a:gd name="connsiteY226" fmla="*/ 0 h 454025"/>
              <a:gd name="connsiteX227" fmla="*/ 73485 w 468313"/>
              <a:gd name="connsiteY227" fmla="*/ 398 h 454025"/>
              <a:gd name="connsiteX228" fmla="*/ 87062 w 468313"/>
              <a:gd name="connsiteY228" fmla="*/ 1592 h 454025"/>
              <a:gd name="connsiteX229" fmla="*/ 100110 w 468313"/>
              <a:gd name="connsiteY229" fmla="*/ 3450 h 454025"/>
              <a:gd name="connsiteX230" fmla="*/ 112895 w 468313"/>
              <a:gd name="connsiteY230" fmla="*/ 6105 h 454025"/>
              <a:gd name="connsiteX231" fmla="*/ 125285 w 468313"/>
              <a:gd name="connsiteY231" fmla="*/ 9555 h 454025"/>
              <a:gd name="connsiteX232" fmla="*/ 137411 w 468313"/>
              <a:gd name="connsiteY232" fmla="*/ 13669 h 454025"/>
              <a:gd name="connsiteX233" fmla="*/ 149142 w 468313"/>
              <a:gd name="connsiteY233" fmla="*/ 18447 h 454025"/>
              <a:gd name="connsiteX234" fmla="*/ 160477 w 468313"/>
              <a:gd name="connsiteY234" fmla="*/ 23888 h 454025"/>
              <a:gd name="connsiteX235" fmla="*/ 171285 w 468313"/>
              <a:gd name="connsiteY235" fmla="*/ 29993 h 454025"/>
              <a:gd name="connsiteX236" fmla="*/ 181829 w 468313"/>
              <a:gd name="connsiteY236" fmla="*/ 36629 h 454025"/>
              <a:gd name="connsiteX237" fmla="*/ 191847 w 468313"/>
              <a:gd name="connsiteY237" fmla="*/ 44061 h 454025"/>
              <a:gd name="connsiteX238" fmla="*/ 201205 w 468313"/>
              <a:gd name="connsiteY238" fmla="*/ 51891 h 454025"/>
              <a:gd name="connsiteX239" fmla="*/ 210168 w 468313"/>
              <a:gd name="connsiteY239" fmla="*/ 60384 h 454025"/>
              <a:gd name="connsiteX240" fmla="*/ 218735 w 468313"/>
              <a:gd name="connsiteY240" fmla="*/ 69276 h 454025"/>
              <a:gd name="connsiteX241" fmla="*/ 226511 w 468313"/>
              <a:gd name="connsiteY241" fmla="*/ 78699 h 454025"/>
              <a:gd name="connsiteX242" fmla="*/ 233892 w 468313"/>
              <a:gd name="connsiteY242" fmla="*/ 88652 h 454025"/>
              <a:gd name="connsiteX243" fmla="*/ 240615 w 468313"/>
              <a:gd name="connsiteY243" fmla="*/ 99137 h 454025"/>
              <a:gd name="connsiteX244" fmla="*/ 246941 w 468313"/>
              <a:gd name="connsiteY244" fmla="*/ 110019 h 454025"/>
              <a:gd name="connsiteX245" fmla="*/ 252345 w 468313"/>
              <a:gd name="connsiteY245" fmla="*/ 121433 h 454025"/>
              <a:gd name="connsiteX246" fmla="*/ 257090 w 468313"/>
              <a:gd name="connsiteY246" fmla="*/ 132979 h 454025"/>
              <a:gd name="connsiteX247" fmla="*/ 261440 w 468313"/>
              <a:gd name="connsiteY247" fmla="*/ 145188 h 454025"/>
              <a:gd name="connsiteX248" fmla="*/ 264998 w 468313"/>
              <a:gd name="connsiteY248" fmla="*/ 157663 h 454025"/>
              <a:gd name="connsiteX249" fmla="*/ 267635 w 468313"/>
              <a:gd name="connsiteY249" fmla="*/ 170537 h 454025"/>
              <a:gd name="connsiteX250" fmla="*/ 269875 w 468313"/>
              <a:gd name="connsiteY250" fmla="*/ 183542 h 454025"/>
              <a:gd name="connsiteX251" fmla="*/ 269612 w 468313"/>
              <a:gd name="connsiteY251" fmla="*/ 183542 h 454025"/>
              <a:gd name="connsiteX252" fmla="*/ 269480 w 468313"/>
              <a:gd name="connsiteY252" fmla="*/ 183542 h 454025"/>
              <a:gd name="connsiteX253" fmla="*/ 255772 w 468313"/>
              <a:gd name="connsiteY253" fmla="*/ 184073 h 454025"/>
              <a:gd name="connsiteX254" fmla="*/ 242064 w 468313"/>
              <a:gd name="connsiteY254" fmla="*/ 185135 h 454025"/>
              <a:gd name="connsiteX255" fmla="*/ 228488 w 468313"/>
              <a:gd name="connsiteY255" fmla="*/ 187126 h 454025"/>
              <a:gd name="connsiteX256" fmla="*/ 215308 w 468313"/>
              <a:gd name="connsiteY256" fmla="*/ 189780 h 454025"/>
              <a:gd name="connsiteX257" fmla="*/ 201996 w 468313"/>
              <a:gd name="connsiteY257" fmla="*/ 193231 h 454025"/>
              <a:gd name="connsiteX258" fmla="*/ 189211 w 468313"/>
              <a:gd name="connsiteY258" fmla="*/ 197345 h 454025"/>
              <a:gd name="connsiteX259" fmla="*/ 176557 w 468313"/>
              <a:gd name="connsiteY259" fmla="*/ 202388 h 454025"/>
              <a:gd name="connsiteX260" fmla="*/ 164168 w 468313"/>
              <a:gd name="connsiteY260" fmla="*/ 207962 h 454025"/>
              <a:gd name="connsiteX261" fmla="*/ 160609 w 468313"/>
              <a:gd name="connsiteY261" fmla="*/ 199203 h 454025"/>
              <a:gd name="connsiteX262" fmla="*/ 157841 w 468313"/>
              <a:gd name="connsiteY262" fmla="*/ 190311 h 454025"/>
              <a:gd name="connsiteX263" fmla="*/ 155468 w 468313"/>
              <a:gd name="connsiteY263" fmla="*/ 181154 h 454025"/>
              <a:gd name="connsiteX264" fmla="*/ 153491 w 468313"/>
              <a:gd name="connsiteY264" fmla="*/ 171864 h 454025"/>
              <a:gd name="connsiteX265" fmla="*/ 151910 w 468313"/>
              <a:gd name="connsiteY265" fmla="*/ 162308 h 454025"/>
              <a:gd name="connsiteX266" fmla="*/ 150328 w 468313"/>
              <a:gd name="connsiteY266" fmla="*/ 152488 h 454025"/>
              <a:gd name="connsiteX267" fmla="*/ 148878 w 468313"/>
              <a:gd name="connsiteY267" fmla="*/ 142799 h 454025"/>
              <a:gd name="connsiteX268" fmla="*/ 147165 w 468313"/>
              <a:gd name="connsiteY268" fmla="*/ 132979 h 454025"/>
              <a:gd name="connsiteX269" fmla="*/ 145056 w 468313"/>
              <a:gd name="connsiteY269" fmla="*/ 123291 h 454025"/>
              <a:gd name="connsiteX270" fmla="*/ 142683 w 468313"/>
              <a:gd name="connsiteY270" fmla="*/ 113337 h 454025"/>
              <a:gd name="connsiteX271" fmla="*/ 139784 w 468313"/>
              <a:gd name="connsiteY271" fmla="*/ 103649 h 454025"/>
              <a:gd name="connsiteX272" fmla="*/ 136225 w 468313"/>
              <a:gd name="connsiteY272" fmla="*/ 93961 h 454025"/>
              <a:gd name="connsiteX273" fmla="*/ 132007 w 468313"/>
              <a:gd name="connsiteY273" fmla="*/ 84273 h 454025"/>
              <a:gd name="connsiteX274" fmla="*/ 126867 w 468313"/>
              <a:gd name="connsiteY274" fmla="*/ 74983 h 454025"/>
              <a:gd name="connsiteX275" fmla="*/ 121331 w 468313"/>
              <a:gd name="connsiteY275" fmla="*/ 66091 h 454025"/>
              <a:gd name="connsiteX276" fmla="*/ 115136 w 468313"/>
              <a:gd name="connsiteY276" fmla="*/ 57597 h 454025"/>
              <a:gd name="connsiteX277" fmla="*/ 108414 w 468313"/>
              <a:gd name="connsiteY277" fmla="*/ 49767 h 454025"/>
              <a:gd name="connsiteX278" fmla="*/ 101165 w 468313"/>
              <a:gd name="connsiteY278" fmla="*/ 42468 h 454025"/>
              <a:gd name="connsiteX279" fmla="*/ 93256 w 468313"/>
              <a:gd name="connsiteY279" fmla="*/ 35567 h 454025"/>
              <a:gd name="connsiteX280" fmla="*/ 85216 w 468313"/>
              <a:gd name="connsiteY280" fmla="*/ 29329 h 454025"/>
              <a:gd name="connsiteX281" fmla="*/ 76649 w 468313"/>
              <a:gd name="connsiteY281" fmla="*/ 23623 h 454025"/>
              <a:gd name="connsiteX282" fmla="*/ 67686 w 468313"/>
              <a:gd name="connsiteY282" fmla="*/ 18580 h 454025"/>
              <a:gd name="connsiteX283" fmla="*/ 58459 w 468313"/>
              <a:gd name="connsiteY283" fmla="*/ 14200 h 454025"/>
              <a:gd name="connsiteX284" fmla="*/ 48838 w 468313"/>
              <a:gd name="connsiteY284" fmla="*/ 10484 h 454025"/>
              <a:gd name="connsiteX285" fmla="*/ 39084 w 468313"/>
              <a:gd name="connsiteY285" fmla="*/ 7432 h 454025"/>
              <a:gd name="connsiteX286" fmla="*/ 29067 w 468313"/>
              <a:gd name="connsiteY286" fmla="*/ 5176 h 454025"/>
              <a:gd name="connsiteX287" fmla="*/ 19050 w 468313"/>
              <a:gd name="connsiteY287" fmla="*/ 3583 h 454025"/>
              <a:gd name="connsiteX288" fmla="*/ 21949 w 468313"/>
              <a:gd name="connsiteY288" fmla="*/ 2521 h 454025"/>
              <a:gd name="connsiteX289" fmla="*/ 25113 w 468313"/>
              <a:gd name="connsiteY289" fmla="*/ 1858 h 454025"/>
              <a:gd name="connsiteX290" fmla="*/ 28408 w 468313"/>
              <a:gd name="connsiteY290" fmla="*/ 1460 h 454025"/>
              <a:gd name="connsiteX291" fmla="*/ 45015 w 468313"/>
              <a:gd name="connsiteY291" fmla="*/ 398 h 45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</a:cxnLst>
            <a:rect l="l" t="t" r="r" b="b"/>
            <a:pathLst>
              <a:path w="468313" h="454025">
                <a:moveTo>
                  <a:pt x="176017" y="300038"/>
                </a:moveTo>
                <a:lnTo>
                  <a:pt x="185945" y="300432"/>
                </a:lnTo>
                <a:lnTo>
                  <a:pt x="195874" y="301612"/>
                </a:lnTo>
                <a:lnTo>
                  <a:pt x="205405" y="303449"/>
                </a:lnTo>
                <a:lnTo>
                  <a:pt x="214804" y="306072"/>
                </a:lnTo>
                <a:lnTo>
                  <a:pt x="223939" y="309220"/>
                </a:lnTo>
                <a:lnTo>
                  <a:pt x="232676" y="313417"/>
                </a:lnTo>
                <a:lnTo>
                  <a:pt x="241148" y="317877"/>
                </a:lnTo>
                <a:lnTo>
                  <a:pt x="249223" y="323254"/>
                </a:lnTo>
                <a:lnTo>
                  <a:pt x="256901" y="329288"/>
                </a:lnTo>
                <a:lnTo>
                  <a:pt x="264182" y="335846"/>
                </a:lnTo>
                <a:lnTo>
                  <a:pt x="271728" y="342798"/>
                </a:lnTo>
                <a:lnTo>
                  <a:pt x="279671" y="349225"/>
                </a:lnTo>
                <a:lnTo>
                  <a:pt x="288011" y="354996"/>
                </a:lnTo>
                <a:lnTo>
                  <a:pt x="296748" y="360112"/>
                </a:lnTo>
                <a:lnTo>
                  <a:pt x="305750" y="364702"/>
                </a:lnTo>
                <a:lnTo>
                  <a:pt x="315149" y="368506"/>
                </a:lnTo>
                <a:lnTo>
                  <a:pt x="324680" y="371654"/>
                </a:lnTo>
                <a:lnTo>
                  <a:pt x="334476" y="374146"/>
                </a:lnTo>
                <a:lnTo>
                  <a:pt x="344537" y="375851"/>
                </a:lnTo>
                <a:lnTo>
                  <a:pt x="354731" y="377032"/>
                </a:lnTo>
                <a:lnTo>
                  <a:pt x="364924" y="377294"/>
                </a:lnTo>
                <a:lnTo>
                  <a:pt x="375250" y="377032"/>
                </a:lnTo>
                <a:lnTo>
                  <a:pt x="385443" y="375851"/>
                </a:lnTo>
                <a:lnTo>
                  <a:pt x="395504" y="374146"/>
                </a:lnTo>
                <a:lnTo>
                  <a:pt x="405300" y="371654"/>
                </a:lnTo>
                <a:lnTo>
                  <a:pt x="414831" y="368506"/>
                </a:lnTo>
                <a:lnTo>
                  <a:pt x="424230" y="364702"/>
                </a:lnTo>
                <a:lnTo>
                  <a:pt x="433232" y="360112"/>
                </a:lnTo>
                <a:lnTo>
                  <a:pt x="441969" y="354996"/>
                </a:lnTo>
                <a:lnTo>
                  <a:pt x="450177" y="349356"/>
                </a:lnTo>
                <a:lnTo>
                  <a:pt x="458120" y="342929"/>
                </a:lnTo>
                <a:lnTo>
                  <a:pt x="465666" y="336108"/>
                </a:lnTo>
                <a:lnTo>
                  <a:pt x="468313" y="333485"/>
                </a:lnTo>
                <a:lnTo>
                  <a:pt x="467387" y="339256"/>
                </a:lnTo>
                <a:lnTo>
                  <a:pt x="465798" y="345028"/>
                </a:lnTo>
                <a:lnTo>
                  <a:pt x="463415" y="350537"/>
                </a:lnTo>
                <a:lnTo>
                  <a:pt x="460238" y="355914"/>
                </a:lnTo>
                <a:lnTo>
                  <a:pt x="456399" y="360899"/>
                </a:lnTo>
                <a:lnTo>
                  <a:pt x="445147" y="373359"/>
                </a:lnTo>
                <a:lnTo>
                  <a:pt x="435748" y="383328"/>
                </a:lnTo>
                <a:lnTo>
                  <a:pt x="425687" y="392903"/>
                </a:lnTo>
                <a:lnTo>
                  <a:pt x="415493" y="401691"/>
                </a:lnTo>
                <a:lnTo>
                  <a:pt x="404903" y="409823"/>
                </a:lnTo>
                <a:lnTo>
                  <a:pt x="393915" y="417299"/>
                </a:lnTo>
                <a:lnTo>
                  <a:pt x="382531" y="424251"/>
                </a:lnTo>
                <a:lnTo>
                  <a:pt x="371013" y="430416"/>
                </a:lnTo>
                <a:lnTo>
                  <a:pt x="359099" y="435925"/>
                </a:lnTo>
                <a:lnTo>
                  <a:pt x="346920" y="440646"/>
                </a:lnTo>
                <a:lnTo>
                  <a:pt x="334741" y="444713"/>
                </a:lnTo>
                <a:lnTo>
                  <a:pt x="322033" y="448123"/>
                </a:lnTo>
                <a:lnTo>
                  <a:pt x="309192" y="450615"/>
                </a:lnTo>
                <a:lnTo>
                  <a:pt x="296351" y="452582"/>
                </a:lnTo>
                <a:lnTo>
                  <a:pt x="283245" y="453763"/>
                </a:lnTo>
                <a:lnTo>
                  <a:pt x="270007" y="454025"/>
                </a:lnTo>
                <a:lnTo>
                  <a:pt x="256769" y="453763"/>
                </a:lnTo>
                <a:lnTo>
                  <a:pt x="243663" y="452582"/>
                </a:lnTo>
                <a:lnTo>
                  <a:pt x="230690" y="450615"/>
                </a:lnTo>
                <a:lnTo>
                  <a:pt x="217981" y="448123"/>
                </a:lnTo>
                <a:lnTo>
                  <a:pt x="205405" y="444713"/>
                </a:lnTo>
                <a:lnTo>
                  <a:pt x="192962" y="440646"/>
                </a:lnTo>
                <a:lnTo>
                  <a:pt x="180783" y="435925"/>
                </a:lnTo>
                <a:lnTo>
                  <a:pt x="169001" y="430416"/>
                </a:lnTo>
                <a:lnTo>
                  <a:pt x="157351" y="424120"/>
                </a:lnTo>
                <a:lnTo>
                  <a:pt x="146099" y="417299"/>
                </a:lnTo>
                <a:lnTo>
                  <a:pt x="135111" y="409823"/>
                </a:lnTo>
                <a:lnTo>
                  <a:pt x="124521" y="401691"/>
                </a:lnTo>
                <a:lnTo>
                  <a:pt x="114195" y="392903"/>
                </a:lnTo>
                <a:lnTo>
                  <a:pt x="104399" y="383328"/>
                </a:lnTo>
                <a:lnTo>
                  <a:pt x="94735" y="373359"/>
                </a:lnTo>
                <a:lnTo>
                  <a:pt x="83748" y="360899"/>
                </a:lnTo>
                <a:lnTo>
                  <a:pt x="80041" y="356177"/>
                </a:lnTo>
                <a:lnTo>
                  <a:pt x="76996" y="351324"/>
                </a:lnTo>
                <a:lnTo>
                  <a:pt x="74613" y="346208"/>
                </a:lnTo>
                <a:lnTo>
                  <a:pt x="86925" y="336633"/>
                </a:lnTo>
                <a:lnTo>
                  <a:pt x="87719" y="335846"/>
                </a:lnTo>
                <a:lnTo>
                  <a:pt x="95000" y="329288"/>
                </a:lnTo>
                <a:lnTo>
                  <a:pt x="102810" y="323254"/>
                </a:lnTo>
                <a:lnTo>
                  <a:pt x="110753" y="317877"/>
                </a:lnTo>
                <a:lnTo>
                  <a:pt x="119226" y="313417"/>
                </a:lnTo>
                <a:lnTo>
                  <a:pt x="128095" y="309220"/>
                </a:lnTo>
                <a:lnTo>
                  <a:pt x="137229" y="306072"/>
                </a:lnTo>
                <a:lnTo>
                  <a:pt x="146496" y="303449"/>
                </a:lnTo>
                <a:lnTo>
                  <a:pt x="156292" y="301612"/>
                </a:lnTo>
                <a:lnTo>
                  <a:pt x="165956" y="300432"/>
                </a:lnTo>
                <a:close/>
                <a:moveTo>
                  <a:pt x="270212" y="203200"/>
                </a:moveTo>
                <a:lnTo>
                  <a:pt x="283482" y="203463"/>
                </a:lnTo>
                <a:lnTo>
                  <a:pt x="296618" y="204647"/>
                </a:lnTo>
                <a:lnTo>
                  <a:pt x="309489" y="206622"/>
                </a:lnTo>
                <a:lnTo>
                  <a:pt x="322361" y="209254"/>
                </a:lnTo>
                <a:lnTo>
                  <a:pt x="335099" y="212676"/>
                </a:lnTo>
                <a:lnTo>
                  <a:pt x="347307" y="216756"/>
                </a:lnTo>
                <a:lnTo>
                  <a:pt x="359515" y="221494"/>
                </a:lnTo>
                <a:lnTo>
                  <a:pt x="371457" y="227022"/>
                </a:lnTo>
                <a:lnTo>
                  <a:pt x="383001" y="233207"/>
                </a:lnTo>
                <a:lnTo>
                  <a:pt x="394413" y="240051"/>
                </a:lnTo>
                <a:lnTo>
                  <a:pt x="405426" y="247553"/>
                </a:lnTo>
                <a:lnTo>
                  <a:pt x="416042" y="255845"/>
                </a:lnTo>
                <a:lnTo>
                  <a:pt x="426259" y="264663"/>
                </a:lnTo>
                <a:lnTo>
                  <a:pt x="436344" y="274139"/>
                </a:lnTo>
                <a:lnTo>
                  <a:pt x="445765" y="284405"/>
                </a:lnTo>
                <a:lnTo>
                  <a:pt x="457044" y="296776"/>
                </a:lnTo>
                <a:lnTo>
                  <a:pt x="460096" y="300857"/>
                </a:lnTo>
                <a:lnTo>
                  <a:pt x="462882" y="305200"/>
                </a:lnTo>
                <a:lnTo>
                  <a:pt x="465138" y="309675"/>
                </a:lnTo>
                <a:lnTo>
                  <a:pt x="452665" y="321389"/>
                </a:lnTo>
                <a:lnTo>
                  <a:pt x="445632" y="327838"/>
                </a:lnTo>
                <a:lnTo>
                  <a:pt x="438202" y="333760"/>
                </a:lnTo>
                <a:lnTo>
                  <a:pt x="430505" y="338893"/>
                </a:lnTo>
                <a:lnTo>
                  <a:pt x="422278" y="343368"/>
                </a:lnTo>
                <a:lnTo>
                  <a:pt x="414051" y="347316"/>
                </a:lnTo>
                <a:lnTo>
                  <a:pt x="405559" y="350607"/>
                </a:lnTo>
                <a:lnTo>
                  <a:pt x="396801" y="353239"/>
                </a:lnTo>
                <a:lnTo>
                  <a:pt x="387911" y="355213"/>
                </a:lnTo>
                <a:lnTo>
                  <a:pt x="379021" y="356529"/>
                </a:lnTo>
                <a:lnTo>
                  <a:pt x="369997" y="357187"/>
                </a:lnTo>
                <a:lnTo>
                  <a:pt x="360974" y="357187"/>
                </a:lnTo>
                <a:lnTo>
                  <a:pt x="351951" y="356529"/>
                </a:lnTo>
                <a:lnTo>
                  <a:pt x="342928" y="355213"/>
                </a:lnTo>
                <a:lnTo>
                  <a:pt x="334038" y="353239"/>
                </a:lnTo>
                <a:lnTo>
                  <a:pt x="325280" y="350607"/>
                </a:lnTo>
                <a:lnTo>
                  <a:pt x="316788" y="347316"/>
                </a:lnTo>
                <a:lnTo>
                  <a:pt x="308561" y="343368"/>
                </a:lnTo>
                <a:lnTo>
                  <a:pt x="300334" y="338893"/>
                </a:lnTo>
                <a:lnTo>
                  <a:pt x="292637" y="333760"/>
                </a:lnTo>
                <a:lnTo>
                  <a:pt x="285207" y="327838"/>
                </a:lnTo>
                <a:lnTo>
                  <a:pt x="278041" y="321389"/>
                </a:lnTo>
                <a:lnTo>
                  <a:pt x="270212" y="314150"/>
                </a:lnTo>
                <a:lnTo>
                  <a:pt x="261985" y="307569"/>
                </a:lnTo>
                <a:lnTo>
                  <a:pt x="253360" y="301778"/>
                </a:lnTo>
                <a:lnTo>
                  <a:pt x="244337" y="296513"/>
                </a:lnTo>
                <a:lnTo>
                  <a:pt x="235181" y="291907"/>
                </a:lnTo>
                <a:lnTo>
                  <a:pt x="225627" y="288222"/>
                </a:lnTo>
                <a:lnTo>
                  <a:pt x="216074" y="285063"/>
                </a:lnTo>
                <a:lnTo>
                  <a:pt x="206254" y="282694"/>
                </a:lnTo>
                <a:lnTo>
                  <a:pt x="196302" y="280851"/>
                </a:lnTo>
                <a:lnTo>
                  <a:pt x="186218" y="279798"/>
                </a:lnTo>
                <a:lnTo>
                  <a:pt x="176266" y="279404"/>
                </a:lnTo>
                <a:lnTo>
                  <a:pt x="166181" y="279798"/>
                </a:lnTo>
                <a:lnTo>
                  <a:pt x="156229" y="280851"/>
                </a:lnTo>
                <a:lnTo>
                  <a:pt x="146277" y="282562"/>
                </a:lnTo>
                <a:lnTo>
                  <a:pt x="136458" y="284931"/>
                </a:lnTo>
                <a:lnTo>
                  <a:pt x="126771" y="287958"/>
                </a:lnTo>
                <a:lnTo>
                  <a:pt x="117350" y="291775"/>
                </a:lnTo>
                <a:lnTo>
                  <a:pt x="108062" y="296250"/>
                </a:lnTo>
                <a:lnTo>
                  <a:pt x="99171" y="301515"/>
                </a:lnTo>
                <a:lnTo>
                  <a:pt x="90546" y="307306"/>
                </a:lnTo>
                <a:lnTo>
                  <a:pt x="82186" y="313887"/>
                </a:lnTo>
                <a:lnTo>
                  <a:pt x="74357" y="320994"/>
                </a:lnTo>
                <a:lnTo>
                  <a:pt x="71438" y="323100"/>
                </a:lnTo>
                <a:lnTo>
                  <a:pt x="72499" y="317572"/>
                </a:lnTo>
                <a:lnTo>
                  <a:pt x="74224" y="312176"/>
                </a:lnTo>
                <a:lnTo>
                  <a:pt x="76481" y="306780"/>
                </a:lnTo>
                <a:lnTo>
                  <a:pt x="79665" y="301647"/>
                </a:lnTo>
                <a:lnTo>
                  <a:pt x="83513" y="296776"/>
                </a:lnTo>
                <a:lnTo>
                  <a:pt x="94527" y="284405"/>
                </a:lnTo>
                <a:lnTo>
                  <a:pt x="104213" y="274139"/>
                </a:lnTo>
                <a:lnTo>
                  <a:pt x="114033" y="264663"/>
                </a:lnTo>
                <a:lnTo>
                  <a:pt x="124383" y="255845"/>
                </a:lnTo>
                <a:lnTo>
                  <a:pt x="134998" y="247553"/>
                </a:lnTo>
                <a:lnTo>
                  <a:pt x="146012" y="240051"/>
                </a:lnTo>
                <a:lnTo>
                  <a:pt x="157291" y="233207"/>
                </a:lnTo>
                <a:lnTo>
                  <a:pt x="168968" y="227022"/>
                </a:lnTo>
                <a:lnTo>
                  <a:pt x="180777" y="221494"/>
                </a:lnTo>
                <a:lnTo>
                  <a:pt x="192985" y="216756"/>
                </a:lnTo>
                <a:lnTo>
                  <a:pt x="205458" y="212676"/>
                </a:lnTo>
                <a:lnTo>
                  <a:pt x="218064" y="209254"/>
                </a:lnTo>
                <a:lnTo>
                  <a:pt x="230802" y="206622"/>
                </a:lnTo>
                <a:lnTo>
                  <a:pt x="243806" y="204647"/>
                </a:lnTo>
                <a:lnTo>
                  <a:pt x="256943" y="203463"/>
                </a:lnTo>
                <a:close/>
                <a:moveTo>
                  <a:pt x="2516" y="22225"/>
                </a:moveTo>
                <a:lnTo>
                  <a:pt x="2913" y="22225"/>
                </a:lnTo>
                <a:lnTo>
                  <a:pt x="12844" y="22622"/>
                </a:lnTo>
                <a:lnTo>
                  <a:pt x="22642" y="23946"/>
                </a:lnTo>
                <a:lnTo>
                  <a:pt x="32308" y="25931"/>
                </a:lnTo>
                <a:lnTo>
                  <a:pt x="41709" y="28843"/>
                </a:lnTo>
                <a:lnTo>
                  <a:pt x="50845" y="32285"/>
                </a:lnTo>
                <a:lnTo>
                  <a:pt x="59717" y="36521"/>
                </a:lnTo>
                <a:lnTo>
                  <a:pt x="68191" y="41418"/>
                </a:lnTo>
                <a:lnTo>
                  <a:pt x="76401" y="46978"/>
                </a:lnTo>
                <a:lnTo>
                  <a:pt x="84081" y="53067"/>
                </a:lnTo>
                <a:lnTo>
                  <a:pt x="91364" y="59818"/>
                </a:lnTo>
                <a:lnTo>
                  <a:pt x="97984" y="67098"/>
                </a:lnTo>
                <a:lnTo>
                  <a:pt x="104075" y="75040"/>
                </a:lnTo>
                <a:lnTo>
                  <a:pt x="109636" y="83247"/>
                </a:lnTo>
                <a:lnTo>
                  <a:pt x="114536" y="92116"/>
                </a:lnTo>
                <a:lnTo>
                  <a:pt x="118773" y="101514"/>
                </a:lnTo>
                <a:lnTo>
                  <a:pt x="121951" y="110118"/>
                </a:lnTo>
                <a:lnTo>
                  <a:pt x="124599" y="118987"/>
                </a:lnTo>
                <a:lnTo>
                  <a:pt x="126850" y="127988"/>
                </a:lnTo>
                <a:lnTo>
                  <a:pt x="128571" y="137254"/>
                </a:lnTo>
                <a:lnTo>
                  <a:pt x="130292" y="146387"/>
                </a:lnTo>
                <a:lnTo>
                  <a:pt x="131749" y="155521"/>
                </a:lnTo>
                <a:lnTo>
                  <a:pt x="133073" y="164390"/>
                </a:lnTo>
                <a:lnTo>
                  <a:pt x="134662" y="173391"/>
                </a:lnTo>
                <a:lnTo>
                  <a:pt x="136383" y="182260"/>
                </a:lnTo>
                <a:lnTo>
                  <a:pt x="138369" y="191128"/>
                </a:lnTo>
                <a:lnTo>
                  <a:pt x="141018" y="199865"/>
                </a:lnTo>
                <a:lnTo>
                  <a:pt x="144063" y="208469"/>
                </a:lnTo>
                <a:lnTo>
                  <a:pt x="147638" y="216940"/>
                </a:lnTo>
                <a:lnTo>
                  <a:pt x="136913" y="223427"/>
                </a:lnTo>
                <a:lnTo>
                  <a:pt x="126585" y="230442"/>
                </a:lnTo>
                <a:lnTo>
                  <a:pt x="116389" y="237987"/>
                </a:lnTo>
                <a:lnTo>
                  <a:pt x="106591" y="246062"/>
                </a:lnTo>
                <a:lnTo>
                  <a:pt x="95733" y="239708"/>
                </a:lnTo>
                <a:lnTo>
                  <a:pt x="85405" y="232692"/>
                </a:lnTo>
                <a:lnTo>
                  <a:pt x="75474" y="225147"/>
                </a:lnTo>
                <a:lnTo>
                  <a:pt x="66205" y="216940"/>
                </a:lnTo>
                <a:lnTo>
                  <a:pt x="57466" y="208204"/>
                </a:lnTo>
                <a:lnTo>
                  <a:pt x="49257" y="199071"/>
                </a:lnTo>
                <a:lnTo>
                  <a:pt x="41577" y="189408"/>
                </a:lnTo>
                <a:lnTo>
                  <a:pt x="34559" y="179215"/>
                </a:lnTo>
                <a:lnTo>
                  <a:pt x="28203" y="168758"/>
                </a:lnTo>
                <a:lnTo>
                  <a:pt x="22245" y="157771"/>
                </a:lnTo>
                <a:lnTo>
                  <a:pt x="17213" y="146520"/>
                </a:lnTo>
                <a:lnTo>
                  <a:pt x="12579" y="134871"/>
                </a:lnTo>
                <a:lnTo>
                  <a:pt x="8739" y="122958"/>
                </a:lnTo>
                <a:lnTo>
                  <a:pt x="5561" y="110648"/>
                </a:lnTo>
                <a:lnTo>
                  <a:pt x="3178" y="98073"/>
                </a:lnTo>
                <a:lnTo>
                  <a:pt x="1456" y="85100"/>
                </a:lnTo>
                <a:lnTo>
                  <a:pt x="265" y="72128"/>
                </a:lnTo>
                <a:lnTo>
                  <a:pt x="0" y="58891"/>
                </a:lnTo>
                <a:lnTo>
                  <a:pt x="397" y="45389"/>
                </a:lnTo>
                <a:lnTo>
                  <a:pt x="1456" y="28711"/>
                </a:lnTo>
                <a:lnTo>
                  <a:pt x="1854" y="25402"/>
                </a:lnTo>
                <a:close/>
                <a:moveTo>
                  <a:pt x="52396" y="0"/>
                </a:moveTo>
                <a:lnTo>
                  <a:pt x="59909" y="0"/>
                </a:lnTo>
                <a:lnTo>
                  <a:pt x="73485" y="398"/>
                </a:lnTo>
                <a:lnTo>
                  <a:pt x="87062" y="1592"/>
                </a:lnTo>
                <a:lnTo>
                  <a:pt x="100110" y="3450"/>
                </a:lnTo>
                <a:lnTo>
                  <a:pt x="112895" y="6105"/>
                </a:lnTo>
                <a:lnTo>
                  <a:pt x="125285" y="9555"/>
                </a:lnTo>
                <a:lnTo>
                  <a:pt x="137411" y="13669"/>
                </a:lnTo>
                <a:lnTo>
                  <a:pt x="149142" y="18447"/>
                </a:lnTo>
                <a:lnTo>
                  <a:pt x="160477" y="23888"/>
                </a:lnTo>
                <a:lnTo>
                  <a:pt x="171285" y="29993"/>
                </a:lnTo>
                <a:lnTo>
                  <a:pt x="181829" y="36629"/>
                </a:lnTo>
                <a:lnTo>
                  <a:pt x="191847" y="44061"/>
                </a:lnTo>
                <a:lnTo>
                  <a:pt x="201205" y="51891"/>
                </a:lnTo>
                <a:lnTo>
                  <a:pt x="210168" y="60384"/>
                </a:lnTo>
                <a:lnTo>
                  <a:pt x="218735" y="69276"/>
                </a:lnTo>
                <a:lnTo>
                  <a:pt x="226511" y="78699"/>
                </a:lnTo>
                <a:lnTo>
                  <a:pt x="233892" y="88652"/>
                </a:lnTo>
                <a:lnTo>
                  <a:pt x="240615" y="99137"/>
                </a:lnTo>
                <a:lnTo>
                  <a:pt x="246941" y="110019"/>
                </a:lnTo>
                <a:lnTo>
                  <a:pt x="252345" y="121433"/>
                </a:lnTo>
                <a:lnTo>
                  <a:pt x="257090" y="132979"/>
                </a:lnTo>
                <a:lnTo>
                  <a:pt x="261440" y="145188"/>
                </a:lnTo>
                <a:lnTo>
                  <a:pt x="264998" y="157663"/>
                </a:lnTo>
                <a:lnTo>
                  <a:pt x="267635" y="170537"/>
                </a:lnTo>
                <a:lnTo>
                  <a:pt x="269875" y="183542"/>
                </a:lnTo>
                <a:lnTo>
                  <a:pt x="269612" y="183542"/>
                </a:lnTo>
                <a:lnTo>
                  <a:pt x="269480" y="183542"/>
                </a:lnTo>
                <a:lnTo>
                  <a:pt x="255772" y="184073"/>
                </a:lnTo>
                <a:lnTo>
                  <a:pt x="242064" y="185135"/>
                </a:lnTo>
                <a:lnTo>
                  <a:pt x="228488" y="187126"/>
                </a:lnTo>
                <a:lnTo>
                  <a:pt x="215308" y="189780"/>
                </a:lnTo>
                <a:lnTo>
                  <a:pt x="201996" y="193231"/>
                </a:lnTo>
                <a:lnTo>
                  <a:pt x="189211" y="197345"/>
                </a:lnTo>
                <a:lnTo>
                  <a:pt x="176557" y="202388"/>
                </a:lnTo>
                <a:lnTo>
                  <a:pt x="164168" y="207962"/>
                </a:lnTo>
                <a:lnTo>
                  <a:pt x="160609" y="199203"/>
                </a:lnTo>
                <a:lnTo>
                  <a:pt x="157841" y="190311"/>
                </a:lnTo>
                <a:lnTo>
                  <a:pt x="155468" y="181154"/>
                </a:lnTo>
                <a:lnTo>
                  <a:pt x="153491" y="171864"/>
                </a:lnTo>
                <a:lnTo>
                  <a:pt x="151910" y="162308"/>
                </a:lnTo>
                <a:lnTo>
                  <a:pt x="150328" y="152488"/>
                </a:lnTo>
                <a:lnTo>
                  <a:pt x="148878" y="142799"/>
                </a:lnTo>
                <a:lnTo>
                  <a:pt x="147165" y="132979"/>
                </a:lnTo>
                <a:lnTo>
                  <a:pt x="145056" y="123291"/>
                </a:lnTo>
                <a:lnTo>
                  <a:pt x="142683" y="113337"/>
                </a:lnTo>
                <a:lnTo>
                  <a:pt x="139784" y="103649"/>
                </a:lnTo>
                <a:lnTo>
                  <a:pt x="136225" y="93961"/>
                </a:lnTo>
                <a:lnTo>
                  <a:pt x="132007" y="84273"/>
                </a:lnTo>
                <a:lnTo>
                  <a:pt x="126867" y="74983"/>
                </a:lnTo>
                <a:lnTo>
                  <a:pt x="121331" y="66091"/>
                </a:lnTo>
                <a:lnTo>
                  <a:pt x="115136" y="57597"/>
                </a:lnTo>
                <a:lnTo>
                  <a:pt x="108414" y="49767"/>
                </a:lnTo>
                <a:lnTo>
                  <a:pt x="101165" y="42468"/>
                </a:lnTo>
                <a:lnTo>
                  <a:pt x="93256" y="35567"/>
                </a:lnTo>
                <a:lnTo>
                  <a:pt x="85216" y="29329"/>
                </a:lnTo>
                <a:lnTo>
                  <a:pt x="76649" y="23623"/>
                </a:lnTo>
                <a:lnTo>
                  <a:pt x="67686" y="18580"/>
                </a:lnTo>
                <a:lnTo>
                  <a:pt x="58459" y="14200"/>
                </a:lnTo>
                <a:lnTo>
                  <a:pt x="48838" y="10484"/>
                </a:lnTo>
                <a:lnTo>
                  <a:pt x="39084" y="7432"/>
                </a:lnTo>
                <a:lnTo>
                  <a:pt x="29067" y="5176"/>
                </a:lnTo>
                <a:lnTo>
                  <a:pt x="19050" y="3583"/>
                </a:lnTo>
                <a:lnTo>
                  <a:pt x="21949" y="2521"/>
                </a:lnTo>
                <a:lnTo>
                  <a:pt x="25113" y="1858"/>
                </a:lnTo>
                <a:lnTo>
                  <a:pt x="28408" y="1460"/>
                </a:lnTo>
                <a:lnTo>
                  <a:pt x="45015" y="39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8" name="Freeform 231"/>
          <p:cNvSpPr>
            <a:spLocks noEditPoints="1"/>
          </p:cNvSpPr>
          <p:nvPr/>
        </p:nvSpPr>
        <p:spPr bwMode="auto">
          <a:xfrm>
            <a:off x="9379077" y="2847744"/>
            <a:ext cx="365125" cy="539750"/>
          </a:xfrm>
          <a:custGeom>
            <a:avLst/>
            <a:gdLst>
              <a:gd name="T0" fmla="*/ 1874 w 2306"/>
              <a:gd name="T1" fmla="*/ 2853 h 3399"/>
              <a:gd name="T2" fmla="*/ 1029 w 2306"/>
              <a:gd name="T3" fmla="*/ 1769 h 3399"/>
              <a:gd name="T4" fmla="*/ 811 w 2306"/>
              <a:gd name="T5" fmla="*/ 1831 h 3399"/>
              <a:gd name="T6" fmla="*/ 648 w 2306"/>
              <a:gd name="T7" fmla="*/ 1946 h 3399"/>
              <a:gd name="T8" fmla="*/ 558 w 2306"/>
              <a:gd name="T9" fmla="*/ 2099 h 3399"/>
              <a:gd name="T10" fmla="*/ 558 w 2306"/>
              <a:gd name="T11" fmla="*/ 2271 h 3399"/>
              <a:gd name="T12" fmla="*/ 648 w 2306"/>
              <a:gd name="T13" fmla="*/ 2425 h 3399"/>
              <a:gd name="T14" fmla="*/ 811 w 2306"/>
              <a:gd name="T15" fmla="*/ 2538 h 3399"/>
              <a:gd name="T16" fmla="*/ 1029 w 2306"/>
              <a:gd name="T17" fmla="*/ 2601 h 3399"/>
              <a:gd name="T18" fmla="*/ 1277 w 2306"/>
              <a:gd name="T19" fmla="*/ 2601 h 3399"/>
              <a:gd name="T20" fmla="*/ 1495 w 2306"/>
              <a:gd name="T21" fmla="*/ 2538 h 3399"/>
              <a:gd name="T22" fmla="*/ 1658 w 2306"/>
              <a:gd name="T23" fmla="*/ 2425 h 3399"/>
              <a:gd name="T24" fmla="*/ 1747 w 2306"/>
              <a:gd name="T25" fmla="*/ 2271 h 3399"/>
              <a:gd name="T26" fmla="*/ 1747 w 2306"/>
              <a:gd name="T27" fmla="*/ 2099 h 3399"/>
              <a:gd name="T28" fmla="*/ 1658 w 2306"/>
              <a:gd name="T29" fmla="*/ 1946 h 3399"/>
              <a:gd name="T30" fmla="*/ 1495 w 2306"/>
              <a:gd name="T31" fmla="*/ 1831 h 3399"/>
              <a:gd name="T32" fmla="*/ 1277 w 2306"/>
              <a:gd name="T33" fmla="*/ 1769 h 3399"/>
              <a:gd name="T34" fmla="*/ 353 w 2306"/>
              <a:gd name="T35" fmla="*/ 1517 h 3399"/>
              <a:gd name="T36" fmla="*/ 303 w 2306"/>
              <a:gd name="T37" fmla="*/ 425 h 3399"/>
              <a:gd name="T38" fmla="*/ 245 w 2306"/>
              <a:gd name="T39" fmla="*/ 466 h 3399"/>
              <a:gd name="T40" fmla="*/ 255 w 2306"/>
              <a:gd name="T41" fmla="*/ 582 h 3399"/>
              <a:gd name="T42" fmla="*/ 2002 w 2306"/>
              <a:gd name="T43" fmla="*/ 607 h 3399"/>
              <a:gd name="T44" fmla="*/ 2059 w 2306"/>
              <a:gd name="T45" fmla="*/ 566 h 3399"/>
              <a:gd name="T46" fmla="*/ 2051 w 2306"/>
              <a:gd name="T47" fmla="*/ 450 h 3399"/>
              <a:gd name="T48" fmla="*/ 303 w 2306"/>
              <a:gd name="T49" fmla="*/ 425 h 3399"/>
              <a:gd name="T50" fmla="*/ 758 w 2306"/>
              <a:gd name="T51" fmla="*/ 8 h 3399"/>
              <a:gd name="T52" fmla="*/ 2002 w 2306"/>
              <a:gd name="T53" fmla="*/ 303 h 3399"/>
              <a:gd name="T54" fmla="*/ 2119 w 2306"/>
              <a:gd name="T55" fmla="*/ 347 h 3399"/>
              <a:gd name="T56" fmla="*/ 2181 w 2306"/>
              <a:gd name="T57" fmla="*/ 452 h 3399"/>
              <a:gd name="T58" fmla="*/ 2178 w 2306"/>
              <a:gd name="T59" fmla="*/ 593 h 3399"/>
              <a:gd name="T60" fmla="*/ 2247 w 2306"/>
              <a:gd name="T61" fmla="*/ 657 h 3399"/>
              <a:gd name="T62" fmla="*/ 2302 w 2306"/>
              <a:gd name="T63" fmla="*/ 758 h 3399"/>
              <a:gd name="T64" fmla="*/ 2294 w 2306"/>
              <a:gd name="T65" fmla="*/ 1217 h 3399"/>
              <a:gd name="T66" fmla="*/ 2216 w 2306"/>
              <a:gd name="T67" fmla="*/ 1311 h 3399"/>
              <a:gd name="T68" fmla="*/ 2112 w 2306"/>
              <a:gd name="T69" fmla="*/ 1335 h 3399"/>
              <a:gd name="T70" fmla="*/ 2154 w 2306"/>
              <a:gd name="T71" fmla="*/ 1526 h 3399"/>
              <a:gd name="T72" fmla="*/ 2184 w 2306"/>
              <a:gd name="T73" fmla="*/ 1581 h 3399"/>
              <a:gd name="T74" fmla="*/ 2097 w 2306"/>
              <a:gd name="T75" fmla="*/ 2841 h 3399"/>
              <a:gd name="T76" fmla="*/ 1941 w 2306"/>
              <a:gd name="T77" fmla="*/ 3345 h 3399"/>
              <a:gd name="T78" fmla="*/ 1899 w 2306"/>
              <a:gd name="T79" fmla="*/ 3397 h 3399"/>
              <a:gd name="T80" fmla="*/ 452 w 2306"/>
              <a:gd name="T81" fmla="*/ 3389 h 3399"/>
              <a:gd name="T82" fmla="*/ 367 w 2306"/>
              <a:gd name="T83" fmla="*/ 2853 h 3399"/>
              <a:gd name="T84" fmla="*/ 257 w 2306"/>
              <a:gd name="T85" fmla="*/ 2831 h 3399"/>
              <a:gd name="T86" fmla="*/ 123 w 2306"/>
              <a:gd name="T87" fmla="*/ 1567 h 3399"/>
              <a:gd name="T88" fmla="*/ 165 w 2306"/>
              <a:gd name="T89" fmla="*/ 1519 h 3399"/>
              <a:gd name="T90" fmla="*/ 182 w 2306"/>
              <a:gd name="T91" fmla="*/ 1335 h 3399"/>
              <a:gd name="T92" fmla="*/ 64 w 2306"/>
              <a:gd name="T93" fmla="*/ 1292 h 3399"/>
              <a:gd name="T94" fmla="*/ 3 w 2306"/>
              <a:gd name="T95" fmla="*/ 1186 h 3399"/>
              <a:gd name="T96" fmla="*/ 11 w 2306"/>
              <a:gd name="T97" fmla="*/ 729 h 3399"/>
              <a:gd name="T98" fmla="*/ 81 w 2306"/>
              <a:gd name="T99" fmla="*/ 639 h 3399"/>
              <a:gd name="T100" fmla="*/ 123 w 2306"/>
              <a:gd name="T101" fmla="*/ 570 h 3399"/>
              <a:gd name="T102" fmla="*/ 133 w 2306"/>
              <a:gd name="T103" fmla="*/ 422 h 3399"/>
              <a:gd name="T104" fmla="*/ 211 w 2306"/>
              <a:gd name="T105" fmla="*/ 329 h 3399"/>
              <a:gd name="T106" fmla="*/ 425 w 2306"/>
              <a:gd name="T107" fmla="*/ 303 h 3399"/>
              <a:gd name="T108" fmla="*/ 449 w 2306"/>
              <a:gd name="T109" fmla="*/ 11 h 3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306" h="3399">
                <a:moveTo>
                  <a:pt x="489" y="2853"/>
                </a:moveTo>
                <a:lnTo>
                  <a:pt x="539" y="3277"/>
                </a:lnTo>
                <a:lnTo>
                  <a:pt x="1827" y="3277"/>
                </a:lnTo>
                <a:lnTo>
                  <a:pt x="1874" y="2853"/>
                </a:lnTo>
                <a:lnTo>
                  <a:pt x="489" y="2853"/>
                </a:lnTo>
                <a:close/>
                <a:moveTo>
                  <a:pt x="1152" y="1761"/>
                </a:moveTo>
                <a:lnTo>
                  <a:pt x="1090" y="1763"/>
                </a:lnTo>
                <a:lnTo>
                  <a:pt x="1029" y="1769"/>
                </a:lnTo>
                <a:lnTo>
                  <a:pt x="970" y="1779"/>
                </a:lnTo>
                <a:lnTo>
                  <a:pt x="914" y="1793"/>
                </a:lnTo>
                <a:lnTo>
                  <a:pt x="862" y="1810"/>
                </a:lnTo>
                <a:lnTo>
                  <a:pt x="811" y="1831"/>
                </a:lnTo>
                <a:lnTo>
                  <a:pt x="764" y="1856"/>
                </a:lnTo>
                <a:lnTo>
                  <a:pt x="722" y="1883"/>
                </a:lnTo>
                <a:lnTo>
                  <a:pt x="683" y="1913"/>
                </a:lnTo>
                <a:lnTo>
                  <a:pt x="648" y="1946"/>
                </a:lnTo>
                <a:lnTo>
                  <a:pt x="618" y="1981"/>
                </a:lnTo>
                <a:lnTo>
                  <a:pt x="593" y="2019"/>
                </a:lnTo>
                <a:lnTo>
                  <a:pt x="573" y="2058"/>
                </a:lnTo>
                <a:lnTo>
                  <a:pt x="558" y="2099"/>
                </a:lnTo>
                <a:lnTo>
                  <a:pt x="549" y="2141"/>
                </a:lnTo>
                <a:lnTo>
                  <a:pt x="545" y="2186"/>
                </a:lnTo>
                <a:lnTo>
                  <a:pt x="549" y="2229"/>
                </a:lnTo>
                <a:lnTo>
                  <a:pt x="558" y="2271"/>
                </a:lnTo>
                <a:lnTo>
                  <a:pt x="573" y="2313"/>
                </a:lnTo>
                <a:lnTo>
                  <a:pt x="593" y="2352"/>
                </a:lnTo>
                <a:lnTo>
                  <a:pt x="618" y="2389"/>
                </a:lnTo>
                <a:lnTo>
                  <a:pt x="648" y="2425"/>
                </a:lnTo>
                <a:lnTo>
                  <a:pt x="683" y="2456"/>
                </a:lnTo>
                <a:lnTo>
                  <a:pt x="722" y="2487"/>
                </a:lnTo>
                <a:lnTo>
                  <a:pt x="764" y="2514"/>
                </a:lnTo>
                <a:lnTo>
                  <a:pt x="811" y="2538"/>
                </a:lnTo>
                <a:lnTo>
                  <a:pt x="862" y="2559"/>
                </a:lnTo>
                <a:lnTo>
                  <a:pt x="914" y="2577"/>
                </a:lnTo>
                <a:lnTo>
                  <a:pt x="970" y="2591"/>
                </a:lnTo>
                <a:lnTo>
                  <a:pt x="1029" y="2601"/>
                </a:lnTo>
                <a:lnTo>
                  <a:pt x="1090" y="2608"/>
                </a:lnTo>
                <a:lnTo>
                  <a:pt x="1152" y="2610"/>
                </a:lnTo>
                <a:lnTo>
                  <a:pt x="1216" y="2608"/>
                </a:lnTo>
                <a:lnTo>
                  <a:pt x="1277" y="2601"/>
                </a:lnTo>
                <a:lnTo>
                  <a:pt x="1335" y="2591"/>
                </a:lnTo>
                <a:lnTo>
                  <a:pt x="1391" y="2577"/>
                </a:lnTo>
                <a:lnTo>
                  <a:pt x="1444" y="2559"/>
                </a:lnTo>
                <a:lnTo>
                  <a:pt x="1495" y="2538"/>
                </a:lnTo>
                <a:lnTo>
                  <a:pt x="1541" y="2514"/>
                </a:lnTo>
                <a:lnTo>
                  <a:pt x="1584" y="2487"/>
                </a:lnTo>
                <a:lnTo>
                  <a:pt x="1623" y="2456"/>
                </a:lnTo>
                <a:lnTo>
                  <a:pt x="1658" y="2425"/>
                </a:lnTo>
                <a:lnTo>
                  <a:pt x="1687" y="2389"/>
                </a:lnTo>
                <a:lnTo>
                  <a:pt x="1712" y="2352"/>
                </a:lnTo>
                <a:lnTo>
                  <a:pt x="1733" y="2313"/>
                </a:lnTo>
                <a:lnTo>
                  <a:pt x="1747" y="2271"/>
                </a:lnTo>
                <a:lnTo>
                  <a:pt x="1756" y="2229"/>
                </a:lnTo>
                <a:lnTo>
                  <a:pt x="1759" y="2186"/>
                </a:lnTo>
                <a:lnTo>
                  <a:pt x="1756" y="2141"/>
                </a:lnTo>
                <a:lnTo>
                  <a:pt x="1747" y="2099"/>
                </a:lnTo>
                <a:lnTo>
                  <a:pt x="1733" y="2058"/>
                </a:lnTo>
                <a:lnTo>
                  <a:pt x="1712" y="2019"/>
                </a:lnTo>
                <a:lnTo>
                  <a:pt x="1687" y="1981"/>
                </a:lnTo>
                <a:lnTo>
                  <a:pt x="1658" y="1946"/>
                </a:lnTo>
                <a:lnTo>
                  <a:pt x="1623" y="1913"/>
                </a:lnTo>
                <a:lnTo>
                  <a:pt x="1584" y="1883"/>
                </a:lnTo>
                <a:lnTo>
                  <a:pt x="1541" y="1856"/>
                </a:lnTo>
                <a:lnTo>
                  <a:pt x="1495" y="1831"/>
                </a:lnTo>
                <a:lnTo>
                  <a:pt x="1444" y="1810"/>
                </a:lnTo>
                <a:lnTo>
                  <a:pt x="1391" y="1793"/>
                </a:lnTo>
                <a:lnTo>
                  <a:pt x="1335" y="1779"/>
                </a:lnTo>
                <a:lnTo>
                  <a:pt x="1277" y="1769"/>
                </a:lnTo>
                <a:lnTo>
                  <a:pt x="1216" y="1763"/>
                </a:lnTo>
                <a:lnTo>
                  <a:pt x="1152" y="1761"/>
                </a:lnTo>
                <a:close/>
                <a:moveTo>
                  <a:pt x="317" y="1335"/>
                </a:moveTo>
                <a:lnTo>
                  <a:pt x="353" y="1517"/>
                </a:lnTo>
                <a:lnTo>
                  <a:pt x="1952" y="1517"/>
                </a:lnTo>
                <a:lnTo>
                  <a:pt x="1988" y="1335"/>
                </a:lnTo>
                <a:lnTo>
                  <a:pt x="317" y="1335"/>
                </a:lnTo>
                <a:close/>
                <a:moveTo>
                  <a:pt x="303" y="425"/>
                </a:moveTo>
                <a:lnTo>
                  <a:pt x="284" y="428"/>
                </a:lnTo>
                <a:lnTo>
                  <a:pt x="267" y="437"/>
                </a:lnTo>
                <a:lnTo>
                  <a:pt x="255" y="450"/>
                </a:lnTo>
                <a:lnTo>
                  <a:pt x="245" y="466"/>
                </a:lnTo>
                <a:lnTo>
                  <a:pt x="243" y="485"/>
                </a:lnTo>
                <a:lnTo>
                  <a:pt x="243" y="547"/>
                </a:lnTo>
                <a:lnTo>
                  <a:pt x="245" y="566"/>
                </a:lnTo>
                <a:lnTo>
                  <a:pt x="255" y="582"/>
                </a:lnTo>
                <a:lnTo>
                  <a:pt x="267" y="595"/>
                </a:lnTo>
                <a:lnTo>
                  <a:pt x="284" y="604"/>
                </a:lnTo>
                <a:lnTo>
                  <a:pt x="303" y="607"/>
                </a:lnTo>
                <a:lnTo>
                  <a:pt x="2002" y="607"/>
                </a:lnTo>
                <a:lnTo>
                  <a:pt x="2021" y="604"/>
                </a:lnTo>
                <a:lnTo>
                  <a:pt x="2038" y="595"/>
                </a:lnTo>
                <a:lnTo>
                  <a:pt x="2051" y="582"/>
                </a:lnTo>
                <a:lnTo>
                  <a:pt x="2059" y="566"/>
                </a:lnTo>
                <a:lnTo>
                  <a:pt x="2062" y="547"/>
                </a:lnTo>
                <a:lnTo>
                  <a:pt x="2062" y="485"/>
                </a:lnTo>
                <a:lnTo>
                  <a:pt x="2059" y="466"/>
                </a:lnTo>
                <a:lnTo>
                  <a:pt x="2051" y="450"/>
                </a:lnTo>
                <a:lnTo>
                  <a:pt x="2038" y="437"/>
                </a:lnTo>
                <a:lnTo>
                  <a:pt x="2021" y="428"/>
                </a:lnTo>
                <a:lnTo>
                  <a:pt x="2002" y="425"/>
                </a:lnTo>
                <a:lnTo>
                  <a:pt x="303" y="425"/>
                </a:lnTo>
                <a:close/>
                <a:moveTo>
                  <a:pt x="485" y="0"/>
                </a:moveTo>
                <a:lnTo>
                  <a:pt x="728" y="0"/>
                </a:lnTo>
                <a:lnTo>
                  <a:pt x="743" y="2"/>
                </a:lnTo>
                <a:lnTo>
                  <a:pt x="758" y="8"/>
                </a:lnTo>
                <a:lnTo>
                  <a:pt x="771" y="18"/>
                </a:lnTo>
                <a:lnTo>
                  <a:pt x="780" y="29"/>
                </a:lnTo>
                <a:lnTo>
                  <a:pt x="944" y="303"/>
                </a:lnTo>
                <a:lnTo>
                  <a:pt x="2002" y="303"/>
                </a:lnTo>
                <a:lnTo>
                  <a:pt x="2035" y="306"/>
                </a:lnTo>
                <a:lnTo>
                  <a:pt x="2066" y="315"/>
                </a:lnTo>
                <a:lnTo>
                  <a:pt x="2094" y="329"/>
                </a:lnTo>
                <a:lnTo>
                  <a:pt x="2119" y="347"/>
                </a:lnTo>
                <a:lnTo>
                  <a:pt x="2142" y="369"/>
                </a:lnTo>
                <a:lnTo>
                  <a:pt x="2160" y="394"/>
                </a:lnTo>
                <a:lnTo>
                  <a:pt x="2172" y="422"/>
                </a:lnTo>
                <a:lnTo>
                  <a:pt x="2181" y="452"/>
                </a:lnTo>
                <a:lnTo>
                  <a:pt x="2184" y="485"/>
                </a:lnTo>
                <a:lnTo>
                  <a:pt x="2184" y="547"/>
                </a:lnTo>
                <a:lnTo>
                  <a:pt x="2183" y="570"/>
                </a:lnTo>
                <a:lnTo>
                  <a:pt x="2178" y="593"/>
                </a:lnTo>
                <a:lnTo>
                  <a:pt x="2171" y="614"/>
                </a:lnTo>
                <a:lnTo>
                  <a:pt x="2199" y="624"/>
                </a:lnTo>
                <a:lnTo>
                  <a:pt x="2224" y="639"/>
                </a:lnTo>
                <a:lnTo>
                  <a:pt x="2247" y="657"/>
                </a:lnTo>
                <a:lnTo>
                  <a:pt x="2267" y="678"/>
                </a:lnTo>
                <a:lnTo>
                  <a:pt x="2283" y="702"/>
                </a:lnTo>
                <a:lnTo>
                  <a:pt x="2295" y="729"/>
                </a:lnTo>
                <a:lnTo>
                  <a:pt x="2302" y="758"/>
                </a:lnTo>
                <a:lnTo>
                  <a:pt x="2306" y="789"/>
                </a:lnTo>
                <a:lnTo>
                  <a:pt x="2306" y="1154"/>
                </a:lnTo>
                <a:lnTo>
                  <a:pt x="2302" y="1186"/>
                </a:lnTo>
                <a:lnTo>
                  <a:pt x="2294" y="1217"/>
                </a:lnTo>
                <a:lnTo>
                  <a:pt x="2280" y="1246"/>
                </a:lnTo>
                <a:lnTo>
                  <a:pt x="2262" y="1271"/>
                </a:lnTo>
                <a:lnTo>
                  <a:pt x="2241" y="1292"/>
                </a:lnTo>
                <a:lnTo>
                  <a:pt x="2216" y="1311"/>
                </a:lnTo>
                <a:lnTo>
                  <a:pt x="2187" y="1324"/>
                </a:lnTo>
                <a:lnTo>
                  <a:pt x="2156" y="1332"/>
                </a:lnTo>
                <a:lnTo>
                  <a:pt x="2124" y="1335"/>
                </a:lnTo>
                <a:lnTo>
                  <a:pt x="2112" y="1335"/>
                </a:lnTo>
                <a:lnTo>
                  <a:pt x="2076" y="1517"/>
                </a:lnTo>
                <a:lnTo>
                  <a:pt x="2124" y="1517"/>
                </a:lnTo>
                <a:lnTo>
                  <a:pt x="2140" y="1519"/>
                </a:lnTo>
                <a:lnTo>
                  <a:pt x="2154" y="1526"/>
                </a:lnTo>
                <a:lnTo>
                  <a:pt x="2167" y="1536"/>
                </a:lnTo>
                <a:lnTo>
                  <a:pt x="2177" y="1550"/>
                </a:lnTo>
                <a:lnTo>
                  <a:pt x="2183" y="1565"/>
                </a:lnTo>
                <a:lnTo>
                  <a:pt x="2184" y="1581"/>
                </a:lnTo>
                <a:lnTo>
                  <a:pt x="2124" y="2795"/>
                </a:lnTo>
                <a:lnTo>
                  <a:pt x="2119" y="2814"/>
                </a:lnTo>
                <a:lnTo>
                  <a:pt x="2111" y="2830"/>
                </a:lnTo>
                <a:lnTo>
                  <a:pt x="2097" y="2841"/>
                </a:lnTo>
                <a:lnTo>
                  <a:pt x="2081" y="2850"/>
                </a:lnTo>
                <a:lnTo>
                  <a:pt x="2062" y="2853"/>
                </a:lnTo>
                <a:lnTo>
                  <a:pt x="1996" y="2853"/>
                </a:lnTo>
                <a:lnTo>
                  <a:pt x="1941" y="3345"/>
                </a:lnTo>
                <a:lnTo>
                  <a:pt x="1937" y="3363"/>
                </a:lnTo>
                <a:lnTo>
                  <a:pt x="1927" y="3378"/>
                </a:lnTo>
                <a:lnTo>
                  <a:pt x="1914" y="3389"/>
                </a:lnTo>
                <a:lnTo>
                  <a:pt x="1899" y="3397"/>
                </a:lnTo>
                <a:lnTo>
                  <a:pt x="1881" y="3399"/>
                </a:lnTo>
                <a:lnTo>
                  <a:pt x="485" y="3399"/>
                </a:lnTo>
                <a:lnTo>
                  <a:pt x="467" y="3397"/>
                </a:lnTo>
                <a:lnTo>
                  <a:pt x="452" y="3389"/>
                </a:lnTo>
                <a:lnTo>
                  <a:pt x="439" y="3378"/>
                </a:lnTo>
                <a:lnTo>
                  <a:pt x="430" y="3363"/>
                </a:lnTo>
                <a:lnTo>
                  <a:pt x="425" y="3346"/>
                </a:lnTo>
                <a:lnTo>
                  <a:pt x="367" y="2853"/>
                </a:lnTo>
                <a:lnTo>
                  <a:pt x="303" y="2853"/>
                </a:lnTo>
                <a:lnTo>
                  <a:pt x="285" y="2850"/>
                </a:lnTo>
                <a:lnTo>
                  <a:pt x="270" y="2843"/>
                </a:lnTo>
                <a:lnTo>
                  <a:pt x="257" y="2831"/>
                </a:lnTo>
                <a:lnTo>
                  <a:pt x="247" y="2816"/>
                </a:lnTo>
                <a:lnTo>
                  <a:pt x="243" y="2798"/>
                </a:lnTo>
                <a:lnTo>
                  <a:pt x="122" y="1584"/>
                </a:lnTo>
                <a:lnTo>
                  <a:pt x="123" y="1567"/>
                </a:lnTo>
                <a:lnTo>
                  <a:pt x="128" y="1551"/>
                </a:lnTo>
                <a:lnTo>
                  <a:pt x="137" y="1537"/>
                </a:lnTo>
                <a:lnTo>
                  <a:pt x="150" y="1527"/>
                </a:lnTo>
                <a:lnTo>
                  <a:pt x="165" y="1519"/>
                </a:lnTo>
                <a:lnTo>
                  <a:pt x="182" y="1517"/>
                </a:lnTo>
                <a:lnTo>
                  <a:pt x="229" y="1517"/>
                </a:lnTo>
                <a:lnTo>
                  <a:pt x="192" y="1335"/>
                </a:lnTo>
                <a:lnTo>
                  <a:pt x="182" y="1335"/>
                </a:lnTo>
                <a:lnTo>
                  <a:pt x="149" y="1332"/>
                </a:lnTo>
                <a:lnTo>
                  <a:pt x="118" y="1324"/>
                </a:lnTo>
                <a:lnTo>
                  <a:pt x="90" y="1311"/>
                </a:lnTo>
                <a:lnTo>
                  <a:pt x="64" y="1292"/>
                </a:lnTo>
                <a:lnTo>
                  <a:pt x="43" y="1271"/>
                </a:lnTo>
                <a:lnTo>
                  <a:pt x="25" y="1246"/>
                </a:lnTo>
                <a:lnTo>
                  <a:pt x="12" y="1217"/>
                </a:lnTo>
                <a:lnTo>
                  <a:pt x="3" y="1186"/>
                </a:lnTo>
                <a:lnTo>
                  <a:pt x="0" y="1154"/>
                </a:lnTo>
                <a:lnTo>
                  <a:pt x="0" y="789"/>
                </a:lnTo>
                <a:lnTo>
                  <a:pt x="3" y="758"/>
                </a:lnTo>
                <a:lnTo>
                  <a:pt x="11" y="729"/>
                </a:lnTo>
                <a:lnTo>
                  <a:pt x="22" y="702"/>
                </a:lnTo>
                <a:lnTo>
                  <a:pt x="38" y="678"/>
                </a:lnTo>
                <a:lnTo>
                  <a:pt x="58" y="657"/>
                </a:lnTo>
                <a:lnTo>
                  <a:pt x="81" y="639"/>
                </a:lnTo>
                <a:lnTo>
                  <a:pt x="107" y="624"/>
                </a:lnTo>
                <a:lnTo>
                  <a:pt x="135" y="614"/>
                </a:lnTo>
                <a:lnTo>
                  <a:pt x="128" y="593"/>
                </a:lnTo>
                <a:lnTo>
                  <a:pt x="123" y="570"/>
                </a:lnTo>
                <a:lnTo>
                  <a:pt x="122" y="547"/>
                </a:lnTo>
                <a:lnTo>
                  <a:pt x="122" y="485"/>
                </a:lnTo>
                <a:lnTo>
                  <a:pt x="125" y="452"/>
                </a:lnTo>
                <a:lnTo>
                  <a:pt x="133" y="422"/>
                </a:lnTo>
                <a:lnTo>
                  <a:pt x="146" y="394"/>
                </a:lnTo>
                <a:lnTo>
                  <a:pt x="164" y="369"/>
                </a:lnTo>
                <a:lnTo>
                  <a:pt x="186" y="347"/>
                </a:lnTo>
                <a:lnTo>
                  <a:pt x="211" y="329"/>
                </a:lnTo>
                <a:lnTo>
                  <a:pt x="240" y="315"/>
                </a:lnTo>
                <a:lnTo>
                  <a:pt x="271" y="306"/>
                </a:lnTo>
                <a:lnTo>
                  <a:pt x="303" y="303"/>
                </a:lnTo>
                <a:lnTo>
                  <a:pt x="425" y="303"/>
                </a:lnTo>
                <a:lnTo>
                  <a:pt x="425" y="61"/>
                </a:lnTo>
                <a:lnTo>
                  <a:pt x="428" y="42"/>
                </a:lnTo>
                <a:lnTo>
                  <a:pt x="437" y="25"/>
                </a:lnTo>
                <a:lnTo>
                  <a:pt x="449" y="11"/>
                </a:lnTo>
                <a:lnTo>
                  <a:pt x="466" y="3"/>
                </a:lnTo>
                <a:lnTo>
                  <a:pt x="48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9" name="Group 858"/>
          <p:cNvGrpSpPr/>
          <p:nvPr/>
        </p:nvGrpSpPr>
        <p:grpSpPr>
          <a:xfrm>
            <a:off x="10318539" y="2892194"/>
            <a:ext cx="357188" cy="454025"/>
            <a:chOff x="7339013" y="4279900"/>
            <a:chExt cx="357188" cy="454025"/>
          </a:xfrm>
          <a:solidFill>
            <a:srgbClr val="000000"/>
          </a:solidFill>
        </p:grpSpPr>
        <p:sp>
          <p:nvSpPr>
            <p:cNvPr id="80" name="Freeform 236"/>
            <p:cNvSpPr>
              <a:spLocks noEditPoints="1"/>
            </p:cNvSpPr>
            <p:nvPr/>
          </p:nvSpPr>
          <p:spPr bwMode="auto">
            <a:xfrm>
              <a:off x="7339013" y="4279900"/>
              <a:ext cx="357188" cy="231775"/>
            </a:xfrm>
            <a:custGeom>
              <a:avLst/>
              <a:gdLst>
                <a:gd name="T0" fmla="*/ 199 w 2700"/>
                <a:gd name="T1" fmla="*/ 524 h 1744"/>
                <a:gd name="T2" fmla="*/ 167 w 2700"/>
                <a:gd name="T3" fmla="*/ 542 h 1744"/>
                <a:gd name="T4" fmla="*/ 149 w 2700"/>
                <a:gd name="T5" fmla="*/ 575 h 1744"/>
                <a:gd name="T6" fmla="*/ 146 w 2700"/>
                <a:gd name="T7" fmla="*/ 874 h 1744"/>
                <a:gd name="T8" fmla="*/ 156 w 2700"/>
                <a:gd name="T9" fmla="*/ 910 h 1744"/>
                <a:gd name="T10" fmla="*/ 182 w 2700"/>
                <a:gd name="T11" fmla="*/ 937 h 1744"/>
                <a:gd name="T12" fmla="*/ 219 w 2700"/>
                <a:gd name="T13" fmla="*/ 947 h 1744"/>
                <a:gd name="T14" fmla="*/ 2500 w 2700"/>
                <a:gd name="T15" fmla="*/ 944 h 1744"/>
                <a:gd name="T16" fmla="*/ 2532 w 2700"/>
                <a:gd name="T17" fmla="*/ 926 h 1744"/>
                <a:gd name="T18" fmla="*/ 2552 w 2700"/>
                <a:gd name="T19" fmla="*/ 893 h 1744"/>
                <a:gd name="T20" fmla="*/ 2554 w 2700"/>
                <a:gd name="T21" fmla="*/ 594 h 1744"/>
                <a:gd name="T22" fmla="*/ 2544 w 2700"/>
                <a:gd name="T23" fmla="*/ 557 h 1744"/>
                <a:gd name="T24" fmla="*/ 2517 w 2700"/>
                <a:gd name="T25" fmla="*/ 531 h 1744"/>
                <a:gd name="T26" fmla="*/ 2481 w 2700"/>
                <a:gd name="T27" fmla="*/ 521 h 1744"/>
                <a:gd name="T28" fmla="*/ 446 w 2700"/>
                <a:gd name="T29" fmla="*/ 0 h 1744"/>
                <a:gd name="T30" fmla="*/ 2258 w 2700"/>
                <a:gd name="T31" fmla="*/ 125 h 1744"/>
                <a:gd name="T32" fmla="*/ 2324 w 2700"/>
                <a:gd name="T33" fmla="*/ 137 h 1744"/>
                <a:gd name="T34" fmla="*/ 2381 w 2700"/>
                <a:gd name="T35" fmla="*/ 172 h 1744"/>
                <a:gd name="T36" fmla="*/ 2423 w 2700"/>
                <a:gd name="T37" fmla="*/ 224 h 1744"/>
                <a:gd name="T38" fmla="*/ 2447 w 2700"/>
                <a:gd name="T39" fmla="*/ 287 h 1744"/>
                <a:gd name="T40" fmla="*/ 2450 w 2700"/>
                <a:gd name="T41" fmla="*/ 375 h 1744"/>
                <a:gd name="T42" fmla="*/ 2516 w 2700"/>
                <a:gd name="T43" fmla="*/ 378 h 1744"/>
                <a:gd name="T44" fmla="*/ 2582 w 2700"/>
                <a:gd name="T45" fmla="*/ 400 h 1744"/>
                <a:gd name="T46" fmla="*/ 2636 w 2700"/>
                <a:gd name="T47" fmla="*/ 438 h 1744"/>
                <a:gd name="T48" fmla="*/ 2676 w 2700"/>
                <a:gd name="T49" fmla="*/ 494 h 1744"/>
                <a:gd name="T50" fmla="*/ 2697 w 2700"/>
                <a:gd name="T51" fmla="*/ 558 h 1744"/>
                <a:gd name="T52" fmla="*/ 2700 w 2700"/>
                <a:gd name="T53" fmla="*/ 874 h 1744"/>
                <a:gd name="T54" fmla="*/ 2689 w 2700"/>
                <a:gd name="T55" fmla="*/ 943 h 1744"/>
                <a:gd name="T56" fmla="*/ 2657 w 2700"/>
                <a:gd name="T57" fmla="*/ 1003 h 1744"/>
                <a:gd name="T58" fmla="*/ 2610 w 2700"/>
                <a:gd name="T59" fmla="*/ 1051 h 1744"/>
                <a:gd name="T60" fmla="*/ 2550 w 2700"/>
                <a:gd name="T61" fmla="*/ 1082 h 1744"/>
                <a:gd name="T62" fmla="*/ 2481 w 2700"/>
                <a:gd name="T63" fmla="*/ 1093 h 1744"/>
                <a:gd name="T64" fmla="*/ 2423 w 2700"/>
                <a:gd name="T65" fmla="*/ 1644 h 1744"/>
                <a:gd name="T66" fmla="*/ 1879 w 2700"/>
                <a:gd name="T67" fmla="*/ 1744 h 1744"/>
                <a:gd name="T68" fmla="*/ 1793 w 2700"/>
                <a:gd name="T69" fmla="*/ 1660 h 1744"/>
                <a:gd name="T70" fmla="*/ 1696 w 2700"/>
                <a:gd name="T71" fmla="*/ 1592 h 1744"/>
                <a:gd name="T72" fmla="*/ 1588 w 2700"/>
                <a:gd name="T73" fmla="*/ 1542 h 1744"/>
                <a:gd name="T74" fmla="*/ 1473 w 2700"/>
                <a:gd name="T75" fmla="*/ 1512 h 1744"/>
                <a:gd name="T76" fmla="*/ 1352 w 2700"/>
                <a:gd name="T77" fmla="*/ 1501 h 1744"/>
                <a:gd name="T78" fmla="*/ 1231 w 2700"/>
                <a:gd name="T79" fmla="*/ 1512 h 1744"/>
                <a:gd name="T80" fmla="*/ 1116 w 2700"/>
                <a:gd name="T81" fmla="*/ 1542 h 1744"/>
                <a:gd name="T82" fmla="*/ 1009 w 2700"/>
                <a:gd name="T83" fmla="*/ 1592 h 1744"/>
                <a:gd name="T84" fmla="*/ 911 w 2700"/>
                <a:gd name="T85" fmla="*/ 1660 h 1744"/>
                <a:gd name="T86" fmla="*/ 825 w 2700"/>
                <a:gd name="T87" fmla="*/ 1744 h 1744"/>
                <a:gd name="T88" fmla="*/ 279 w 2700"/>
                <a:gd name="T89" fmla="*/ 1638 h 1744"/>
                <a:gd name="T90" fmla="*/ 219 w 2700"/>
                <a:gd name="T91" fmla="*/ 1093 h 1744"/>
                <a:gd name="T92" fmla="*/ 150 w 2700"/>
                <a:gd name="T93" fmla="*/ 1082 h 1744"/>
                <a:gd name="T94" fmla="*/ 89 w 2700"/>
                <a:gd name="T95" fmla="*/ 1051 h 1744"/>
                <a:gd name="T96" fmla="*/ 42 w 2700"/>
                <a:gd name="T97" fmla="*/ 1003 h 1744"/>
                <a:gd name="T98" fmla="*/ 11 w 2700"/>
                <a:gd name="T99" fmla="*/ 943 h 1744"/>
                <a:gd name="T100" fmla="*/ 0 w 2700"/>
                <a:gd name="T101" fmla="*/ 874 h 1744"/>
                <a:gd name="T102" fmla="*/ 2 w 2700"/>
                <a:gd name="T103" fmla="*/ 558 h 1744"/>
                <a:gd name="T104" fmla="*/ 24 w 2700"/>
                <a:gd name="T105" fmla="*/ 494 h 1744"/>
                <a:gd name="T106" fmla="*/ 64 w 2700"/>
                <a:gd name="T107" fmla="*/ 438 h 1744"/>
                <a:gd name="T108" fmla="*/ 119 w 2700"/>
                <a:gd name="T109" fmla="*/ 400 h 1744"/>
                <a:gd name="T110" fmla="*/ 183 w 2700"/>
                <a:gd name="T111" fmla="*/ 378 h 1744"/>
                <a:gd name="T112" fmla="*/ 249 w 2700"/>
                <a:gd name="T113" fmla="*/ 375 h 1744"/>
                <a:gd name="T114" fmla="*/ 252 w 2700"/>
                <a:gd name="T115" fmla="*/ 162 h 1744"/>
                <a:gd name="T116" fmla="*/ 276 w 2700"/>
                <a:gd name="T117" fmla="*/ 98 h 1744"/>
                <a:gd name="T118" fmla="*/ 319 w 2700"/>
                <a:gd name="T119" fmla="*/ 46 h 1744"/>
                <a:gd name="T120" fmla="*/ 377 w 2700"/>
                <a:gd name="T121" fmla="*/ 13 h 1744"/>
                <a:gd name="T122" fmla="*/ 446 w 2700"/>
                <a:gd name="T123" fmla="*/ 0 h 1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00" h="1744">
                  <a:moveTo>
                    <a:pt x="219" y="521"/>
                  </a:moveTo>
                  <a:lnTo>
                    <a:pt x="199" y="524"/>
                  </a:lnTo>
                  <a:lnTo>
                    <a:pt x="182" y="531"/>
                  </a:lnTo>
                  <a:lnTo>
                    <a:pt x="167" y="542"/>
                  </a:lnTo>
                  <a:lnTo>
                    <a:pt x="156" y="557"/>
                  </a:lnTo>
                  <a:lnTo>
                    <a:pt x="149" y="575"/>
                  </a:lnTo>
                  <a:lnTo>
                    <a:pt x="146" y="594"/>
                  </a:lnTo>
                  <a:lnTo>
                    <a:pt x="146" y="874"/>
                  </a:lnTo>
                  <a:lnTo>
                    <a:pt x="149" y="893"/>
                  </a:lnTo>
                  <a:lnTo>
                    <a:pt x="156" y="910"/>
                  </a:lnTo>
                  <a:lnTo>
                    <a:pt x="167" y="926"/>
                  </a:lnTo>
                  <a:lnTo>
                    <a:pt x="182" y="937"/>
                  </a:lnTo>
                  <a:lnTo>
                    <a:pt x="199" y="944"/>
                  </a:lnTo>
                  <a:lnTo>
                    <a:pt x="219" y="947"/>
                  </a:lnTo>
                  <a:lnTo>
                    <a:pt x="2481" y="947"/>
                  </a:lnTo>
                  <a:lnTo>
                    <a:pt x="2500" y="944"/>
                  </a:lnTo>
                  <a:lnTo>
                    <a:pt x="2517" y="937"/>
                  </a:lnTo>
                  <a:lnTo>
                    <a:pt x="2532" y="926"/>
                  </a:lnTo>
                  <a:lnTo>
                    <a:pt x="2544" y="910"/>
                  </a:lnTo>
                  <a:lnTo>
                    <a:pt x="2552" y="893"/>
                  </a:lnTo>
                  <a:lnTo>
                    <a:pt x="2554" y="874"/>
                  </a:lnTo>
                  <a:lnTo>
                    <a:pt x="2554" y="594"/>
                  </a:lnTo>
                  <a:lnTo>
                    <a:pt x="2552" y="575"/>
                  </a:lnTo>
                  <a:lnTo>
                    <a:pt x="2544" y="557"/>
                  </a:lnTo>
                  <a:lnTo>
                    <a:pt x="2532" y="542"/>
                  </a:lnTo>
                  <a:lnTo>
                    <a:pt x="2517" y="531"/>
                  </a:lnTo>
                  <a:lnTo>
                    <a:pt x="2500" y="524"/>
                  </a:lnTo>
                  <a:lnTo>
                    <a:pt x="2481" y="521"/>
                  </a:lnTo>
                  <a:lnTo>
                    <a:pt x="219" y="521"/>
                  </a:lnTo>
                  <a:close/>
                  <a:moveTo>
                    <a:pt x="446" y="0"/>
                  </a:moveTo>
                  <a:lnTo>
                    <a:pt x="2258" y="125"/>
                  </a:lnTo>
                  <a:lnTo>
                    <a:pt x="2258" y="125"/>
                  </a:lnTo>
                  <a:lnTo>
                    <a:pt x="2292" y="128"/>
                  </a:lnTo>
                  <a:lnTo>
                    <a:pt x="2324" y="137"/>
                  </a:lnTo>
                  <a:lnTo>
                    <a:pt x="2354" y="152"/>
                  </a:lnTo>
                  <a:lnTo>
                    <a:pt x="2381" y="172"/>
                  </a:lnTo>
                  <a:lnTo>
                    <a:pt x="2405" y="195"/>
                  </a:lnTo>
                  <a:lnTo>
                    <a:pt x="2423" y="224"/>
                  </a:lnTo>
                  <a:lnTo>
                    <a:pt x="2438" y="254"/>
                  </a:lnTo>
                  <a:lnTo>
                    <a:pt x="2447" y="287"/>
                  </a:lnTo>
                  <a:lnTo>
                    <a:pt x="2450" y="323"/>
                  </a:lnTo>
                  <a:lnTo>
                    <a:pt x="2450" y="375"/>
                  </a:lnTo>
                  <a:lnTo>
                    <a:pt x="2481" y="375"/>
                  </a:lnTo>
                  <a:lnTo>
                    <a:pt x="2516" y="378"/>
                  </a:lnTo>
                  <a:lnTo>
                    <a:pt x="2550" y="386"/>
                  </a:lnTo>
                  <a:lnTo>
                    <a:pt x="2582" y="400"/>
                  </a:lnTo>
                  <a:lnTo>
                    <a:pt x="2610" y="417"/>
                  </a:lnTo>
                  <a:lnTo>
                    <a:pt x="2636" y="438"/>
                  </a:lnTo>
                  <a:lnTo>
                    <a:pt x="2657" y="464"/>
                  </a:lnTo>
                  <a:lnTo>
                    <a:pt x="2676" y="494"/>
                  </a:lnTo>
                  <a:lnTo>
                    <a:pt x="2689" y="525"/>
                  </a:lnTo>
                  <a:lnTo>
                    <a:pt x="2697" y="558"/>
                  </a:lnTo>
                  <a:lnTo>
                    <a:pt x="2700" y="594"/>
                  </a:lnTo>
                  <a:lnTo>
                    <a:pt x="2700" y="874"/>
                  </a:lnTo>
                  <a:lnTo>
                    <a:pt x="2697" y="909"/>
                  </a:lnTo>
                  <a:lnTo>
                    <a:pt x="2689" y="943"/>
                  </a:lnTo>
                  <a:lnTo>
                    <a:pt x="2676" y="974"/>
                  </a:lnTo>
                  <a:lnTo>
                    <a:pt x="2657" y="1003"/>
                  </a:lnTo>
                  <a:lnTo>
                    <a:pt x="2636" y="1029"/>
                  </a:lnTo>
                  <a:lnTo>
                    <a:pt x="2610" y="1051"/>
                  </a:lnTo>
                  <a:lnTo>
                    <a:pt x="2582" y="1069"/>
                  </a:lnTo>
                  <a:lnTo>
                    <a:pt x="2550" y="1082"/>
                  </a:lnTo>
                  <a:lnTo>
                    <a:pt x="2516" y="1091"/>
                  </a:lnTo>
                  <a:lnTo>
                    <a:pt x="2481" y="1093"/>
                  </a:lnTo>
                  <a:lnTo>
                    <a:pt x="2477" y="1093"/>
                  </a:lnTo>
                  <a:lnTo>
                    <a:pt x="2423" y="1644"/>
                  </a:lnTo>
                  <a:lnTo>
                    <a:pt x="2325" y="1665"/>
                  </a:lnTo>
                  <a:lnTo>
                    <a:pt x="1879" y="1744"/>
                  </a:lnTo>
                  <a:lnTo>
                    <a:pt x="1838" y="1700"/>
                  </a:lnTo>
                  <a:lnTo>
                    <a:pt x="1793" y="1660"/>
                  </a:lnTo>
                  <a:lnTo>
                    <a:pt x="1745" y="1624"/>
                  </a:lnTo>
                  <a:lnTo>
                    <a:pt x="1696" y="1592"/>
                  </a:lnTo>
                  <a:lnTo>
                    <a:pt x="1643" y="1565"/>
                  </a:lnTo>
                  <a:lnTo>
                    <a:pt x="1588" y="1542"/>
                  </a:lnTo>
                  <a:lnTo>
                    <a:pt x="1532" y="1525"/>
                  </a:lnTo>
                  <a:lnTo>
                    <a:pt x="1473" y="1512"/>
                  </a:lnTo>
                  <a:lnTo>
                    <a:pt x="1413" y="1504"/>
                  </a:lnTo>
                  <a:lnTo>
                    <a:pt x="1352" y="1501"/>
                  </a:lnTo>
                  <a:lnTo>
                    <a:pt x="1291" y="1504"/>
                  </a:lnTo>
                  <a:lnTo>
                    <a:pt x="1231" y="1512"/>
                  </a:lnTo>
                  <a:lnTo>
                    <a:pt x="1173" y="1525"/>
                  </a:lnTo>
                  <a:lnTo>
                    <a:pt x="1116" y="1542"/>
                  </a:lnTo>
                  <a:lnTo>
                    <a:pt x="1062" y="1565"/>
                  </a:lnTo>
                  <a:lnTo>
                    <a:pt x="1009" y="1592"/>
                  </a:lnTo>
                  <a:lnTo>
                    <a:pt x="958" y="1624"/>
                  </a:lnTo>
                  <a:lnTo>
                    <a:pt x="911" y="1660"/>
                  </a:lnTo>
                  <a:lnTo>
                    <a:pt x="867" y="1700"/>
                  </a:lnTo>
                  <a:lnTo>
                    <a:pt x="825" y="1744"/>
                  </a:lnTo>
                  <a:lnTo>
                    <a:pt x="384" y="1666"/>
                  </a:lnTo>
                  <a:lnTo>
                    <a:pt x="279" y="1638"/>
                  </a:lnTo>
                  <a:lnTo>
                    <a:pt x="225" y="1093"/>
                  </a:lnTo>
                  <a:lnTo>
                    <a:pt x="219" y="1093"/>
                  </a:lnTo>
                  <a:lnTo>
                    <a:pt x="183" y="1091"/>
                  </a:lnTo>
                  <a:lnTo>
                    <a:pt x="150" y="1082"/>
                  </a:lnTo>
                  <a:lnTo>
                    <a:pt x="119" y="1069"/>
                  </a:lnTo>
                  <a:lnTo>
                    <a:pt x="89" y="1051"/>
                  </a:lnTo>
                  <a:lnTo>
                    <a:pt x="64" y="1029"/>
                  </a:lnTo>
                  <a:lnTo>
                    <a:pt x="42" y="1003"/>
                  </a:lnTo>
                  <a:lnTo>
                    <a:pt x="24" y="974"/>
                  </a:lnTo>
                  <a:lnTo>
                    <a:pt x="11" y="943"/>
                  </a:lnTo>
                  <a:lnTo>
                    <a:pt x="2" y="909"/>
                  </a:lnTo>
                  <a:lnTo>
                    <a:pt x="0" y="874"/>
                  </a:lnTo>
                  <a:lnTo>
                    <a:pt x="0" y="594"/>
                  </a:lnTo>
                  <a:lnTo>
                    <a:pt x="2" y="558"/>
                  </a:lnTo>
                  <a:lnTo>
                    <a:pt x="11" y="525"/>
                  </a:lnTo>
                  <a:lnTo>
                    <a:pt x="24" y="494"/>
                  </a:lnTo>
                  <a:lnTo>
                    <a:pt x="42" y="464"/>
                  </a:lnTo>
                  <a:lnTo>
                    <a:pt x="64" y="438"/>
                  </a:lnTo>
                  <a:lnTo>
                    <a:pt x="89" y="417"/>
                  </a:lnTo>
                  <a:lnTo>
                    <a:pt x="119" y="400"/>
                  </a:lnTo>
                  <a:lnTo>
                    <a:pt x="150" y="386"/>
                  </a:lnTo>
                  <a:lnTo>
                    <a:pt x="183" y="378"/>
                  </a:lnTo>
                  <a:lnTo>
                    <a:pt x="219" y="375"/>
                  </a:lnTo>
                  <a:lnTo>
                    <a:pt x="249" y="375"/>
                  </a:lnTo>
                  <a:lnTo>
                    <a:pt x="249" y="198"/>
                  </a:lnTo>
                  <a:lnTo>
                    <a:pt x="252" y="162"/>
                  </a:lnTo>
                  <a:lnTo>
                    <a:pt x="261" y="130"/>
                  </a:lnTo>
                  <a:lnTo>
                    <a:pt x="276" y="98"/>
                  </a:lnTo>
                  <a:lnTo>
                    <a:pt x="295" y="70"/>
                  </a:lnTo>
                  <a:lnTo>
                    <a:pt x="319" y="46"/>
                  </a:lnTo>
                  <a:lnTo>
                    <a:pt x="347" y="27"/>
                  </a:lnTo>
                  <a:lnTo>
                    <a:pt x="377" y="13"/>
                  </a:lnTo>
                  <a:lnTo>
                    <a:pt x="411" y="3"/>
                  </a:lnTo>
                  <a:lnTo>
                    <a:pt x="4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237"/>
            <p:cNvSpPr>
              <a:spLocks/>
            </p:cNvSpPr>
            <p:nvPr/>
          </p:nvSpPr>
          <p:spPr bwMode="auto">
            <a:xfrm>
              <a:off x="7388226" y="4610100"/>
              <a:ext cx="258763" cy="123825"/>
            </a:xfrm>
            <a:custGeom>
              <a:avLst/>
              <a:gdLst>
                <a:gd name="T0" fmla="*/ 452 w 1958"/>
                <a:gd name="T1" fmla="*/ 0 h 944"/>
                <a:gd name="T2" fmla="*/ 494 w 1958"/>
                <a:gd name="T3" fmla="*/ 45 h 944"/>
                <a:gd name="T4" fmla="*/ 538 w 1958"/>
                <a:gd name="T5" fmla="*/ 85 h 944"/>
                <a:gd name="T6" fmla="*/ 585 w 1958"/>
                <a:gd name="T7" fmla="*/ 121 h 944"/>
                <a:gd name="T8" fmla="*/ 636 w 1958"/>
                <a:gd name="T9" fmla="*/ 153 h 944"/>
                <a:gd name="T10" fmla="*/ 689 w 1958"/>
                <a:gd name="T11" fmla="*/ 180 h 944"/>
                <a:gd name="T12" fmla="*/ 743 w 1958"/>
                <a:gd name="T13" fmla="*/ 202 h 944"/>
                <a:gd name="T14" fmla="*/ 800 w 1958"/>
                <a:gd name="T15" fmla="*/ 220 h 944"/>
                <a:gd name="T16" fmla="*/ 858 w 1958"/>
                <a:gd name="T17" fmla="*/ 233 h 944"/>
                <a:gd name="T18" fmla="*/ 918 w 1958"/>
                <a:gd name="T19" fmla="*/ 240 h 944"/>
                <a:gd name="T20" fmla="*/ 979 w 1958"/>
                <a:gd name="T21" fmla="*/ 243 h 944"/>
                <a:gd name="T22" fmla="*/ 1040 w 1958"/>
                <a:gd name="T23" fmla="*/ 240 h 944"/>
                <a:gd name="T24" fmla="*/ 1100 w 1958"/>
                <a:gd name="T25" fmla="*/ 233 h 944"/>
                <a:gd name="T26" fmla="*/ 1158 w 1958"/>
                <a:gd name="T27" fmla="*/ 220 h 944"/>
                <a:gd name="T28" fmla="*/ 1215 w 1958"/>
                <a:gd name="T29" fmla="*/ 202 h 944"/>
                <a:gd name="T30" fmla="*/ 1270 w 1958"/>
                <a:gd name="T31" fmla="*/ 180 h 944"/>
                <a:gd name="T32" fmla="*/ 1323 w 1958"/>
                <a:gd name="T33" fmla="*/ 153 h 944"/>
                <a:gd name="T34" fmla="*/ 1372 w 1958"/>
                <a:gd name="T35" fmla="*/ 121 h 944"/>
                <a:gd name="T36" fmla="*/ 1420 w 1958"/>
                <a:gd name="T37" fmla="*/ 85 h 944"/>
                <a:gd name="T38" fmla="*/ 1465 w 1958"/>
                <a:gd name="T39" fmla="*/ 45 h 944"/>
                <a:gd name="T40" fmla="*/ 1506 w 1958"/>
                <a:gd name="T41" fmla="*/ 0 h 944"/>
                <a:gd name="T42" fmla="*/ 1876 w 1958"/>
                <a:gd name="T43" fmla="*/ 68 h 944"/>
                <a:gd name="T44" fmla="*/ 1958 w 1958"/>
                <a:gd name="T45" fmla="*/ 87 h 944"/>
                <a:gd name="T46" fmla="*/ 1892 w 1958"/>
                <a:gd name="T47" fmla="*/ 753 h 944"/>
                <a:gd name="T48" fmla="*/ 1889 w 1958"/>
                <a:gd name="T49" fmla="*/ 787 h 944"/>
                <a:gd name="T50" fmla="*/ 1880 w 1958"/>
                <a:gd name="T51" fmla="*/ 818 h 944"/>
                <a:gd name="T52" fmla="*/ 1865 w 1958"/>
                <a:gd name="T53" fmla="*/ 848 h 944"/>
                <a:gd name="T54" fmla="*/ 1846 w 1958"/>
                <a:gd name="T55" fmla="*/ 874 h 944"/>
                <a:gd name="T56" fmla="*/ 1822 w 1958"/>
                <a:gd name="T57" fmla="*/ 898 h 944"/>
                <a:gd name="T58" fmla="*/ 1794 w 1958"/>
                <a:gd name="T59" fmla="*/ 917 h 944"/>
                <a:gd name="T60" fmla="*/ 1764 w 1958"/>
                <a:gd name="T61" fmla="*/ 931 h 944"/>
                <a:gd name="T62" fmla="*/ 1730 w 1958"/>
                <a:gd name="T63" fmla="*/ 941 h 944"/>
                <a:gd name="T64" fmla="*/ 1695 w 1958"/>
                <a:gd name="T65" fmla="*/ 944 h 944"/>
                <a:gd name="T66" fmla="*/ 262 w 1958"/>
                <a:gd name="T67" fmla="*/ 944 h 944"/>
                <a:gd name="T68" fmla="*/ 226 w 1958"/>
                <a:gd name="T69" fmla="*/ 941 h 944"/>
                <a:gd name="T70" fmla="*/ 193 w 1958"/>
                <a:gd name="T71" fmla="*/ 931 h 944"/>
                <a:gd name="T72" fmla="*/ 163 w 1958"/>
                <a:gd name="T73" fmla="*/ 916 h 944"/>
                <a:gd name="T74" fmla="*/ 135 w 1958"/>
                <a:gd name="T75" fmla="*/ 897 h 944"/>
                <a:gd name="T76" fmla="*/ 111 w 1958"/>
                <a:gd name="T77" fmla="*/ 873 h 944"/>
                <a:gd name="T78" fmla="*/ 92 w 1958"/>
                <a:gd name="T79" fmla="*/ 846 h 944"/>
                <a:gd name="T80" fmla="*/ 77 w 1958"/>
                <a:gd name="T81" fmla="*/ 815 h 944"/>
                <a:gd name="T82" fmla="*/ 68 w 1958"/>
                <a:gd name="T83" fmla="*/ 781 h 944"/>
                <a:gd name="T84" fmla="*/ 65 w 1958"/>
                <a:gd name="T85" fmla="*/ 746 h 944"/>
                <a:gd name="T86" fmla="*/ 0 w 1958"/>
                <a:gd name="T87" fmla="*/ 91 h 944"/>
                <a:gd name="T88" fmla="*/ 78 w 1958"/>
                <a:gd name="T89" fmla="*/ 68 h 944"/>
                <a:gd name="T90" fmla="*/ 452 w 1958"/>
                <a:gd name="T91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58" h="944">
                  <a:moveTo>
                    <a:pt x="452" y="0"/>
                  </a:moveTo>
                  <a:lnTo>
                    <a:pt x="494" y="45"/>
                  </a:lnTo>
                  <a:lnTo>
                    <a:pt x="538" y="85"/>
                  </a:lnTo>
                  <a:lnTo>
                    <a:pt x="585" y="121"/>
                  </a:lnTo>
                  <a:lnTo>
                    <a:pt x="636" y="153"/>
                  </a:lnTo>
                  <a:lnTo>
                    <a:pt x="689" y="180"/>
                  </a:lnTo>
                  <a:lnTo>
                    <a:pt x="743" y="202"/>
                  </a:lnTo>
                  <a:lnTo>
                    <a:pt x="800" y="220"/>
                  </a:lnTo>
                  <a:lnTo>
                    <a:pt x="858" y="233"/>
                  </a:lnTo>
                  <a:lnTo>
                    <a:pt x="918" y="240"/>
                  </a:lnTo>
                  <a:lnTo>
                    <a:pt x="979" y="243"/>
                  </a:lnTo>
                  <a:lnTo>
                    <a:pt x="1040" y="240"/>
                  </a:lnTo>
                  <a:lnTo>
                    <a:pt x="1100" y="233"/>
                  </a:lnTo>
                  <a:lnTo>
                    <a:pt x="1158" y="220"/>
                  </a:lnTo>
                  <a:lnTo>
                    <a:pt x="1215" y="202"/>
                  </a:lnTo>
                  <a:lnTo>
                    <a:pt x="1270" y="180"/>
                  </a:lnTo>
                  <a:lnTo>
                    <a:pt x="1323" y="153"/>
                  </a:lnTo>
                  <a:lnTo>
                    <a:pt x="1372" y="121"/>
                  </a:lnTo>
                  <a:lnTo>
                    <a:pt x="1420" y="85"/>
                  </a:lnTo>
                  <a:lnTo>
                    <a:pt x="1465" y="45"/>
                  </a:lnTo>
                  <a:lnTo>
                    <a:pt x="1506" y="0"/>
                  </a:lnTo>
                  <a:lnTo>
                    <a:pt x="1876" y="68"/>
                  </a:lnTo>
                  <a:lnTo>
                    <a:pt x="1958" y="87"/>
                  </a:lnTo>
                  <a:lnTo>
                    <a:pt x="1892" y="753"/>
                  </a:lnTo>
                  <a:lnTo>
                    <a:pt x="1889" y="787"/>
                  </a:lnTo>
                  <a:lnTo>
                    <a:pt x="1880" y="818"/>
                  </a:lnTo>
                  <a:lnTo>
                    <a:pt x="1865" y="848"/>
                  </a:lnTo>
                  <a:lnTo>
                    <a:pt x="1846" y="874"/>
                  </a:lnTo>
                  <a:lnTo>
                    <a:pt x="1822" y="898"/>
                  </a:lnTo>
                  <a:lnTo>
                    <a:pt x="1794" y="917"/>
                  </a:lnTo>
                  <a:lnTo>
                    <a:pt x="1764" y="931"/>
                  </a:lnTo>
                  <a:lnTo>
                    <a:pt x="1730" y="941"/>
                  </a:lnTo>
                  <a:lnTo>
                    <a:pt x="1695" y="944"/>
                  </a:lnTo>
                  <a:lnTo>
                    <a:pt x="262" y="944"/>
                  </a:lnTo>
                  <a:lnTo>
                    <a:pt x="226" y="941"/>
                  </a:lnTo>
                  <a:lnTo>
                    <a:pt x="193" y="931"/>
                  </a:lnTo>
                  <a:lnTo>
                    <a:pt x="163" y="916"/>
                  </a:lnTo>
                  <a:lnTo>
                    <a:pt x="135" y="897"/>
                  </a:lnTo>
                  <a:lnTo>
                    <a:pt x="111" y="873"/>
                  </a:lnTo>
                  <a:lnTo>
                    <a:pt x="92" y="846"/>
                  </a:lnTo>
                  <a:lnTo>
                    <a:pt x="77" y="815"/>
                  </a:lnTo>
                  <a:lnTo>
                    <a:pt x="68" y="781"/>
                  </a:lnTo>
                  <a:lnTo>
                    <a:pt x="65" y="746"/>
                  </a:lnTo>
                  <a:lnTo>
                    <a:pt x="0" y="91"/>
                  </a:lnTo>
                  <a:lnTo>
                    <a:pt x="78" y="68"/>
                  </a:lnTo>
                  <a:lnTo>
                    <a:pt x="4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238"/>
            <p:cNvSpPr>
              <a:spLocks noEditPoints="1"/>
            </p:cNvSpPr>
            <p:nvPr/>
          </p:nvSpPr>
          <p:spPr bwMode="auto">
            <a:xfrm>
              <a:off x="7378701" y="4498975"/>
              <a:ext cx="279400" cy="123825"/>
            </a:xfrm>
            <a:custGeom>
              <a:avLst/>
              <a:gdLst>
                <a:gd name="T0" fmla="*/ 1006 w 2113"/>
                <a:gd name="T1" fmla="*/ 109 h 937"/>
                <a:gd name="T2" fmla="*/ 911 w 2113"/>
                <a:gd name="T3" fmla="*/ 132 h 937"/>
                <a:gd name="T4" fmla="*/ 827 w 2113"/>
                <a:gd name="T5" fmla="*/ 172 h 937"/>
                <a:gd name="T6" fmla="*/ 756 w 2113"/>
                <a:gd name="T7" fmla="*/ 230 h 937"/>
                <a:gd name="T8" fmla="*/ 701 w 2113"/>
                <a:gd name="T9" fmla="*/ 300 h 937"/>
                <a:gd name="T10" fmla="*/ 667 w 2113"/>
                <a:gd name="T11" fmla="*/ 382 h 937"/>
                <a:gd name="T12" fmla="*/ 655 w 2113"/>
                <a:gd name="T13" fmla="*/ 472 h 937"/>
                <a:gd name="T14" fmla="*/ 667 w 2113"/>
                <a:gd name="T15" fmla="*/ 562 h 937"/>
                <a:gd name="T16" fmla="*/ 701 w 2113"/>
                <a:gd name="T17" fmla="*/ 644 h 937"/>
                <a:gd name="T18" fmla="*/ 756 w 2113"/>
                <a:gd name="T19" fmla="*/ 715 h 937"/>
                <a:gd name="T20" fmla="*/ 827 w 2113"/>
                <a:gd name="T21" fmla="*/ 772 h 937"/>
                <a:gd name="T22" fmla="*/ 911 w 2113"/>
                <a:gd name="T23" fmla="*/ 813 h 937"/>
                <a:gd name="T24" fmla="*/ 1006 w 2113"/>
                <a:gd name="T25" fmla="*/ 835 h 937"/>
                <a:gd name="T26" fmla="*/ 1106 w 2113"/>
                <a:gd name="T27" fmla="*/ 835 h 937"/>
                <a:gd name="T28" fmla="*/ 1201 w 2113"/>
                <a:gd name="T29" fmla="*/ 813 h 937"/>
                <a:gd name="T30" fmla="*/ 1285 w 2113"/>
                <a:gd name="T31" fmla="*/ 772 h 937"/>
                <a:gd name="T32" fmla="*/ 1355 w 2113"/>
                <a:gd name="T33" fmla="*/ 715 h 937"/>
                <a:gd name="T34" fmla="*/ 1410 w 2113"/>
                <a:gd name="T35" fmla="*/ 644 h 937"/>
                <a:gd name="T36" fmla="*/ 1445 w 2113"/>
                <a:gd name="T37" fmla="*/ 562 h 937"/>
                <a:gd name="T38" fmla="*/ 1457 w 2113"/>
                <a:gd name="T39" fmla="*/ 472 h 937"/>
                <a:gd name="T40" fmla="*/ 1445 w 2113"/>
                <a:gd name="T41" fmla="*/ 382 h 937"/>
                <a:gd name="T42" fmla="*/ 1410 w 2113"/>
                <a:gd name="T43" fmla="*/ 300 h 937"/>
                <a:gd name="T44" fmla="*/ 1355 w 2113"/>
                <a:gd name="T45" fmla="*/ 230 h 937"/>
                <a:gd name="T46" fmla="*/ 1285 w 2113"/>
                <a:gd name="T47" fmla="*/ 172 h 937"/>
                <a:gd name="T48" fmla="*/ 1201 w 2113"/>
                <a:gd name="T49" fmla="*/ 132 h 937"/>
                <a:gd name="T50" fmla="*/ 1106 w 2113"/>
                <a:gd name="T51" fmla="*/ 109 h 937"/>
                <a:gd name="T52" fmla="*/ 1058 w 2113"/>
                <a:gd name="T53" fmla="*/ 0 h 937"/>
                <a:gd name="T54" fmla="*/ 1171 w 2113"/>
                <a:gd name="T55" fmla="*/ 11 h 937"/>
                <a:gd name="T56" fmla="*/ 1278 w 2113"/>
                <a:gd name="T57" fmla="*/ 45 h 937"/>
                <a:gd name="T58" fmla="*/ 1376 w 2113"/>
                <a:gd name="T59" fmla="*/ 100 h 937"/>
                <a:gd name="T60" fmla="*/ 1460 w 2113"/>
                <a:gd name="T61" fmla="*/ 176 h 937"/>
                <a:gd name="T62" fmla="*/ 1525 w 2113"/>
                <a:gd name="T63" fmla="*/ 256 h 937"/>
                <a:gd name="T64" fmla="*/ 2113 w 2113"/>
                <a:gd name="T65" fmla="*/ 148 h 937"/>
                <a:gd name="T66" fmla="*/ 1984 w 2113"/>
                <a:gd name="T67" fmla="*/ 766 h 937"/>
                <a:gd name="T68" fmla="*/ 1498 w 2113"/>
                <a:gd name="T69" fmla="*/ 717 h 937"/>
                <a:gd name="T70" fmla="*/ 1420 w 2113"/>
                <a:gd name="T71" fmla="*/ 801 h 937"/>
                <a:gd name="T72" fmla="*/ 1328 w 2113"/>
                <a:gd name="T73" fmla="*/ 867 h 937"/>
                <a:gd name="T74" fmla="*/ 1226 w 2113"/>
                <a:gd name="T75" fmla="*/ 912 h 937"/>
                <a:gd name="T76" fmla="*/ 1116 w 2113"/>
                <a:gd name="T77" fmla="*/ 934 h 937"/>
                <a:gd name="T78" fmla="*/ 1001 w 2113"/>
                <a:gd name="T79" fmla="*/ 934 h 937"/>
                <a:gd name="T80" fmla="*/ 891 w 2113"/>
                <a:gd name="T81" fmla="*/ 912 h 937"/>
                <a:gd name="T82" fmla="*/ 788 w 2113"/>
                <a:gd name="T83" fmla="*/ 867 h 937"/>
                <a:gd name="T84" fmla="*/ 697 w 2113"/>
                <a:gd name="T85" fmla="*/ 801 h 937"/>
                <a:gd name="T86" fmla="*/ 619 w 2113"/>
                <a:gd name="T87" fmla="*/ 717 h 937"/>
                <a:gd name="T88" fmla="*/ 124 w 2113"/>
                <a:gd name="T89" fmla="*/ 768 h 937"/>
                <a:gd name="T90" fmla="*/ 0 w 2113"/>
                <a:gd name="T91" fmla="*/ 146 h 937"/>
                <a:gd name="T92" fmla="*/ 592 w 2113"/>
                <a:gd name="T93" fmla="*/ 256 h 937"/>
                <a:gd name="T94" fmla="*/ 656 w 2113"/>
                <a:gd name="T95" fmla="*/ 176 h 937"/>
                <a:gd name="T96" fmla="*/ 741 w 2113"/>
                <a:gd name="T97" fmla="*/ 100 h 937"/>
                <a:gd name="T98" fmla="*/ 838 w 2113"/>
                <a:gd name="T99" fmla="*/ 45 h 937"/>
                <a:gd name="T100" fmla="*/ 945 w 2113"/>
                <a:gd name="T101" fmla="*/ 11 h 937"/>
                <a:gd name="T102" fmla="*/ 1058 w 2113"/>
                <a:gd name="T103" fmla="*/ 0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13" h="937">
                  <a:moveTo>
                    <a:pt x="1056" y="107"/>
                  </a:moveTo>
                  <a:lnTo>
                    <a:pt x="1006" y="109"/>
                  </a:lnTo>
                  <a:lnTo>
                    <a:pt x="958" y="118"/>
                  </a:lnTo>
                  <a:lnTo>
                    <a:pt x="911" y="132"/>
                  </a:lnTo>
                  <a:lnTo>
                    <a:pt x="867" y="149"/>
                  </a:lnTo>
                  <a:lnTo>
                    <a:pt x="827" y="172"/>
                  </a:lnTo>
                  <a:lnTo>
                    <a:pt x="789" y="199"/>
                  </a:lnTo>
                  <a:lnTo>
                    <a:pt x="756" y="230"/>
                  </a:lnTo>
                  <a:lnTo>
                    <a:pt x="726" y="264"/>
                  </a:lnTo>
                  <a:lnTo>
                    <a:pt x="701" y="300"/>
                  </a:lnTo>
                  <a:lnTo>
                    <a:pt x="682" y="340"/>
                  </a:lnTo>
                  <a:lnTo>
                    <a:pt x="667" y="382"/>
                  </a:lnTo>
                  <a:lnTo>
                    <a:pt x="658" y="427"/>
                  </a:lnTo>
                  <a:lnTo>
                    <a:pt x="655" y="472"/>
                  </a:lnTo>
                  <a:lnTo>
                    <a:pt x="658" y="518"/>
                  </a:lnTo>
                  <a:lnTo>
                    <a:pt x="667" y="562"/>
                  </a:lnTo>
                  <a:lnTo>
                    <a:pt x="682" y="604"/>
                  </a:lnTo>
                  <a:lnTo>
                    <a:pt x="701" y="644"/>
                  </a:lnTo>
                  <a:lnTo>
                    <a:pt x="726" y="680"/>
                  </a:lnTo>
                  <a:lnTo>
                    <a:pt x="756" y="715"/>
                  </a:lnTo>
                  <a:lnTo>
                    <a:pt x="789" y="745"/>
                  </a:lnTo>
                  <a:lnTo>
                    <a:pt x="827" y="772"/>
                  </a:lnTo>
                  <a:lnTo>
                    <a:pt x="867" y="795"/>
                  </a:lnTo>
                  <a:lnTo>
                    <a:pt x="911" y="813"/>
                  </a:lnTo>
                  <a:lnTo>
                    <a:pt x="958" y="826"/>
                  </a:lnTo>
                  <a:lnTo>
                    <a:pt x="1006" y="835"/>
                  </a:lnTo>
                  <a:lnTo>
                    <a:pt x="1056" y="838"/>
                  </a:lnTo>
                  <a:lnTo>
                    <a:pt x="1106" y="835"/>
                  </a:lnTo>
                  <a:lnTo>
                    <a:pt x="1155" y="826"/>
                  </a:lnTo>
                  <a:lnTo>
                    <a:pt x="1201" y="813"/>
                  </a:lnTo>
                  <a:lnTo>
                    <a:pt x="1244" y="795"/>
                  </a:lnTo>
                  <a:lnTo>
                    <a:pt x="1285" y="772"/>
                  </a:lnTo>
                  <a:lnTo>
                    <a:pt x="1322" y="745"/>
                  </a:lnTo>
                  <a:lnTo>
                    <a:pt x="1355" y="715"/>
                  </a:lnTo>
                  <a:lnTo>
                    <a:pt x="1386" y="680"/>
                  </a:lnTo>
                  <a:lnTo>
                    <a:pt x="1410" y="644"/>
                  </a:lnTo>
                  <a:lnTo>
                    <a:pt x="1430" y="604"/>
                  </a:lnTo>
                  <a:lnTo>
                    <a:pt x="1445" y="562"/>
                  </a:lnTo>
                  <a:lnTo>
                    <a:pt x="1453" y="518"/>
                  </a:lnTo>
                  <a:lnTo>
                    <a:pt x="1457" y="472"/>
                  </a:lnTo>
                  <a:lnTo>
                    <a:pt x="1453" y="427"/>
                  </a:lnTo>
                  <a:lnTo>
                    <a:pt x="1445" y="382"/>
                  </a:lnTo>
                  <a:lnTo>
                    <a:pt x="1430" y="340"/>
                  </a:lnTo>
                  <a:lnTo>
                    <a:pt x="1410" y="300"/>
                  </a:lnTo>
                  <a:lnTo>
                    <a:pt x="1386" y="264"/>
                  </a:lnTo>
                  <a:lnTo>
                    <a:pt x="1355" y="230"/>
                  </a:lnTo>
                  <a:lnTo>
                    <a:pt x="1322" y="199"/>
                  </a:lnTo>
                  <a:lnTo>
                    <a:pt x="1285" y="172"/>
                  </a:lnTo>
                  <a:lnTo>
                    <a:pt x="1244" y="149"/>
                  </a:lnTo>
                  <a:lnTo>
                    <a:pt x="1201" y="132"/>
                  </a:lnTo>
                  <a:lnTo>
                    <a:pt x="1155" y="118"/>
                  </a:lnTo>
                  <a:lnTo>
                    <a:pt x="1106" y="109"/>
                  </a:lnTo>
                  <a:lnTo>
                    <a:pt x="1056" y="107"/>
                  </a:lnTo>
                  <a:close/>
                  <a:moveTo>
                    <a:pt x="1058" y="0"/>
                  </a:moveTo>
                  <a:lnTo>
                    <a:pt x="1115" y="2"/>
                  </a:lnTo>
                  <a:lnTo>
                    <a:pt x="1171" y="11"/>
                  </a:lnTo>
                  <a:lnTo>
                    <a:pt x="1226" y="26"/>
                  </a:lnTo>
                  <a:lnTo>
                    <a:pt x="1278" y="45"/>
                  </a:lnTo>
                  <a:lnTo>
                    <a:pt x="1328" y="70"/>
                  </a:lnTo>
                  <a:lnTo>
                    <a:pt x="1376" y="100"/>
                  </a:lnTo>
                  <a:lnTo>
                    <a:pt x="1419" y="136"/>
                  </a:lnTo>
                  <a:lnTo>
                    <a:pt x="1460" y="176"/>
                  </a:lnTo>
                  <a:lnTo>
                    <a:pt x="1498" y="220"/>
                  </a:lnTo>
                  <a:lnTo>
                    <a:pt x="1525" y="256"/>
                  </a:lnTo>
                  <a:lnTo>
                    <a:pt x="2060" y="160"/>
                  </a:lnTo>
                  <a:lnTo>
                    <a:pt x="2113" y="148"/>
                  </a:lnTo>
                  <a:lnTo>
                    <a:pt x="2052" y="781"/>
                  </a:lnTo>
                  <a:lnTo>
                    <a:pt x="1984" y="766"/>
                  </a:lnTo>
                  <a:lnTo>
                    <a:pt x="1525" y="682"/>
                  </a:lnTo>
                  <a:lnTo>
                    <a:pt x="1498" y="717"/>
                  </a:lnTo>
                  <a:lnTo>
                    <a:pt x="1460" y="761"/>
                  </a:lnTo>
                  <a:lnTo>
                    <a:pt x="1420" y="801"/>
                  </a:lnTo>
                  <a:lnTo>
                    <a:pt x="1376" y="837"/>
                  </a:lnTo>
                  <a:lnTo>
                    <a:pt x="1328" y="867"/>
                  </a:lnTo>
                  <a:lnTo>
                    <a:pt x="1279" y="892"/>
                  </a:lnTo>
                  <a:lnTo>
                    <a:pt x="1226" y="912"/>
                  </a:lnTo>
                  <a:lnTo>
                    <a:pt x="1172" y="926"/>
                  </a:lnTo>
                  <a:lnTo>
                    <a:pt x="1116" y="934"/>
                  </a:lnTo>
                  <a:lnTo>
                    <a:pt x="1058" y="937"/>
                  </a:lnTo>
                  <a:lnTo>
                    <a:pt x="1001" y="934"/>
                  </a:lnTo>
                  <a:lnTo>
                    <a:pt x="945" y="926"/>
                  </a:lnTo>
                  <a:lnTo>
                    <a:pt x="891" y="912"/>
                  </a:lnTo>
                  <a:lnTo>
                    <a:pt x="838" y="892"/>
                  </a:lnTo>
                  <a:lnTo>
                    <a:pt x="788" y="867"/>
                  </a:lnTo>
                  <a:lnTo>
                    <a:pt x="741" y="837"/>
                  </a:lnTo>
                  <a:lnTo>
                    <a:pt x="697" y="801"/>
                  </a:lnTo>
                  <a:lnTo>
                    <a:pt x="656" y="761"/>
                  </a:lnTo>
                  <a:lnTo>
                    <a:pt x="619" y="717"/>
                  </a:lnTo>
                  <a:lnTo>
                    <a:pt x="592" y="682"/>
                  </a:lnTo>
                  <a:lnTo>
                    <a:pt x="124" y="768"/>
                  </a:lnTo>
                  <a:lnTo>
                    <a:pt x="64" y="784"/>
                  </a:lnTo>
                  <a:lnTo>
                    <a:pt x="0" y="146"/>
                  </a:lnTo>
                  <a:lnTo>
                    <a:pt x="57" y="161"/>
                  </a:lnTo>
                  <a:lnTo>
                    <a:pt x="592" y="256"/>
                  </a:lnTo>
                  <a:lnTo>
                    <a:pt x="619" y="220"/>
                  </a:lnTo>
                  <a:lnTo>
                    <a:pt x="656" y="176"/>
                  </a:lnTo>
                  <a:lnTo>
                    <a:pt x="697" y="136"/>
                  </a:lnTo>
                  <a:lnTo>
                    <a:pt x="741" y="100"/>
                  </a:lnTo>
                  <a:lnTo>
                    <a:pt x="788" y="70"/>
                  </a:lnTo>
                  <a:lnTo>
                    <a:pt x="838" y="45"/>
                  </a:lnTo>
                  <a:lnTo>
                    <a:pt x="891" y="26"/>
                  </a:lnTo>
                  <a:lnTo>
                    <a:pt x="945" y="11"/>
                  </a:lnTo>
                  <a:lnTo>
                    <a:pt x="1001" y="2"/>
                  </a:lnTo>
                  <a:lnTo>
                    <a:pt x="10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" name="Group 363"/>
          <p:cNvGrpSpPr/>
          <p:nvPr/>
        </p:nvGrpSpPr>
        <p:grpSpPr>
          <a:xfrm>
            <a:off x="3792306" y="2069870"/>
            <a:ext cx="312738" cy="554038"/>
            <a:chOff x="811213" y="3457576"/>
            <a:chExt cx="312738" cy="554038"/>
          </a:xfrm>
          <a:solidFill>
            <a:srgbClr val="000000"/>
          </a:solidFill>
        </p:grpSpPr>
        <p:sp>
          <p:nvSpPr>
            <p:cNvPr id="84" name="Freeform 271"/>
            <p:cNvSpPr>
              <a:spLocks noEditPoints="1"/>
            </p:cNvSpPr>
            <p:nvPr/>
          </p:nvSpPr>
          <p:spPr bwMode="auto">
            <a:xfrm>
              <a:off x="811213" y="3457576"/>
              <a:ext cx="312738" cy="301625"/>
            </a:xfrm>
            <a:custGeom>
              <a:avLst/>
              <a:gdLst>
                <a:gd name="T0" fmla="*/ 778 w 1970"/>
                <a:gd name="T1" fmla="*/ 991 h 1901"/>
                <a:gd name="T2" fmla="*/ 545 w 1970"/>
                <a:gd name="T3" fmla="*/ 1026 h 1901"/>
                <a:gd name="T4" fmla="*/ 355 w 1970"/>
                <a:gd name="T5" fmla="*/ 1082 h 1901"/>
                <a:gd name="T6" fmla="*/ 217 w 1970"/>
                <a:gd name="T7" fmla="*/ 1156 h 1901"/>
                <a:gd name="T8" fmla="*/ 139 w 1970"/>
                <a:gd name="T9" fmla="*/ 1235 h 1901"/>
                <a:gd name="T10" fmla="*/ 127 w 1970"/>
                <a:gd name="T11" fmla="*/ 1318 h 1901"/>
                <a:gd name="T12" fmla="*/ 184 w 1970"/>
                <a:gd name="T13" fmla="*/ 1399 h 1901"/>
                <a:gd name="T14" fmla="*/ 303 w 1970"/>
                <a:gd name="T15" fmla="*/ 1475 h 1901"/>
                <a:gd name="T16" fmla="*/ 476 w 1970"/>
                <a:gd name="T17" fmla="*/ 1538 h 1901"/>
                <a:gd name="T18" fmla="*/ 696 w 1970"/>
                <a:gd name="T19" fmla="*/ 1581 h 1901"/>
                <a:gd name="T20" fmla="*/ 954 w 1970"/>
                <a:gd name="T21" fmla="*/ 1596 h 1901"/>
                <a:gd name="T22" fmla="*/ 1064 w 1970"/>
                <a:gd name="T23" fmla="*/ 1594 h 1901"/>
                <a:gd name="T24" fmla="*/ 1180 w 1970"/>
                <a:gd name="T25" fmla="*/ 1584 h 1901"/>
                <a:gd name="T26" fmla="*/ 1422 w 1970"/>
                <a:gd name="T27" fmla="*/ 1540 h 1901"/>
                <a:gd name="T28" fmla="*/ 1610 w 1970"/>
                <a:gd name="T29" fmla="*/ 1472 h 1901"/>
                <a:gd name="T30" fmla="*/ 1734 w 1970"/>
                <a:gd name="T31" fmla="*/ 1389 h 1901"/>
                <a:gd name="T32" fmla="*/ 1669 w 1970"/>
                <a:gd name="T33" fmla="*/ 1361 h 1901"/>
                <a:gd name="T34" fmla="*/ 1609 w 1970"/>
                <a:gd name="T35" fmla="*/ 1328 h 1901"/>
                <a:gd name="T36" fmla="*/ 1533 w 1970"/>
                <a:gd name="T37" fmla="*/ 1281 h 1901"/>
                <a:gd name="T38" fmla="*/ 1466 w 1970"/>
                <a:gd name="T39" fmla="*/ 1235 h 1901"/>
                <a:gd name="T40" fmla="*/ 1387 w 1970"/>
                <a:gd name="T41" fmla="*/ 1175 h 1901"/>
                <a:gd name="T42" fmla="*/ 1254 w 1970"/>
                <a:gd name="T43" fmla="*/ 1065 h 1901"/>
                <a:gd name="T44" fmla="*/ 1065 w 1970"/>
                <a:gd name="T45" fmla="*/ 988 h 1901"/>
                <a:gd name="T46" fmla="*/ 709 w 1970"/>
                <a:gd name="T47" fmla="*/ 2 h 1901"/>
                <a:gd name="T48" fmla="*/ 816 w 1970"/>
                <a:gd name="T49" fmla="*/ 36 h 1901"/>
                <a:gd name="T50" fmla="*/ 941 w 1970"/>
                <a:gd name="T51" fmla="*/ 103 h 1901"/>
                <a:gd name="T52" fmla="*/ 1079 w 1970"/>
                <a:gd name="T53" fmla="*/ 197 h 1901"/>
                <a:gd name="T54" fmla="*/ 1221 w 1970"/>
                <a:gd name="T55" fmla="*/ 309 h 1901"/>
                <a:gd name="T56" fmla="*/ 1361 w 1970"/>
                <a:gd name="T57" fmla="*/ 432 h 1901"/>
                <a:gd name="T58" fmla="*/ 1513 w 1970"/>
                <a:gd name="T59" fmla="*/ 583 h 1901"/>
                <a:gd name="T60" fmla="*/ 1685 w 1970"/>
                <a:gd name="T61" fmla="*/ 775 h 1901"/>
                <a:gd name="T62" fmla="*/ 1825 w 1970"/>
                <a:gd name="T63" fmla="*/ 958 h 1901"/>
                <a:gd name="T64" fmla="*/ 1916 w 1970"/>
                <a:gd name="T65" fmla="*/ 1108 h 1901"/>
                <a:gd name="T66" fmla="*/ 1962 w 1970"/>
                <a:gd name="T67" fmla="*/ 1224 h 1901"/>
                <a:gd name="T68" fmla="*/ 1968 w 1970"/>
                <a:gd name="T69" fmla="*/ 1314 h 1901"/>
                <a:gd name="T70" fmla="*/ 1935 w 1970"/>
                <a:gd name="T71" fmla="*/ 1378 h 1901"/>
                <a:gd name="T72" fmla="*/ 1909 w 1970"/>
                <a:gd name="T73" fmla="*/ 1656 h 1901"/>
                <a:gd name="T74" fmla="*/ 1460 w 1970"/>
                <a:gd name="T75" fmla="*/ 1833 h 1901"/>
                <a:gd name="T76" fmla="*/ 1258 w 1970"/>
                <a:gd name="T77" fmla="*/ 1878 h 1901"/>
                <a:gd name="T78" fmla="*/ 1032 w 1970"/>
                <a:gd name="T79" fmla="*/ 1898 h 1901"/>
                <a:gd name="T80" fmla="*/ 797 w 1970"/>
                <a:gd name="T81" fmla="*/ 1894 h 1901"/>
                <a:gd name="T82" fmla="*/ 574 w 1970"/>
                <a:gd name="T83" fmla="*/ 1864 h 1901"/>
                <a:gd name="T84" fmla="*/ 379 w 1970"/>
                <a:gd name="T85" fmla="*/ 1809 h 1901"/>
                <a:gd name="T86" fmla="*/ 0 w 1970"/>
                <a:gd name="T87" fmla="*/ 1643 h 1901"/>
                <a:gd name="T88" fmla="*/ 15 w 1970"/>
                <a:gd name="T89" fmla="*/ 1211 h 1901"/>
                <a:gd name="T90" fmla="*/ 89 w 1970"/>
                <a:gd name="T91" fmla="*/ 1103 h 1901"/>
                <a:gd name="T92" fmla="*/ 219 w 1970"/>
                <a:gd name="T93" fmla="*/ 1010 h 1901"/>
                <a:gd name="T94" fmla="*/ 397 w 1970"/>
                <a:gd name="T95" fmla="*/ 938 h 1901"/>
                <a:gd name="T96" fmla="*/ 615 w 1970"/>
                <a:gd name="T97" fmla="*/ 887 h 1901"/>
                <a:gd name="T98" fmla="*/ 865 w 1970"/>
                <a:gd name="T99" fmla="*/ 863 h 1901"/>
                <a:gd name="T100" fmla="*/ 1041 w 1970"/>
                <a:gd name="T101" fmla="*/ 864 h 1901"/>
                <a:gd name="T102" fmla="*/ 822 w 1970"/>
                <a:gd name="T103" fmla="*/ 621 h 1901"/>
                <a:gd name="T104" fmla="*/ 693 w 1970"/>
                <a:gd name="T105" fmla="*/ 450 h 1901"/>
                <a:gd name="T106" fmla="*/ 617 w 1970"/>
                <a:gd name="T107" fmla="*/ 326 h 1901"/>
                <a:gd name="T108" fmla="*/ 563 w 1970"/>
                <a:gd name="T109" fmla="*/ 200 h 1901"/>
                <a:gd name="T110" fmla="*/ 552 w 1970"/>
                <a:gd name="T111" fmla="*/ 104 h 1901"/>
                <a:gd name="T112" fmla="*/ 585 w 1970"/>
                <a:gd name="T113" fmla="*/ 35 h 1901"/>
                <a:gd name="T114" fmla="*/ 620 w 1970"/>
                <a:gd name="T115" fmla="*/ 12 h 1901"/>
                <a:gd name="T116" fmla="*/ 678 w 1970"/>
                <a:gd name="T117" fmla="*/ 0 h 1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0" h="1901">
                  <a:moveTo>
                    <a:pt x="954" y="984"/>
                  </a:moveTo>
                  <a:lnTo>
                    <a:pt x="865" y="985"/>
                  </a:lnTo>
                  <a:lnTo>
                    <a:pt x="778" y="991"/>
                  </a:lnTo>
                  <a:lnTo>
                    <a:pt x="696" y="1000"/>
                  </a:lnTo>
                  <a:lnTo>
                    <a:pt x="618" y="1012"/>
                  </a:lnTo>
                  <a:lnTo>
                    <a:pt x="545" y="1026"/>
                  </a:lnTo>
                  <a:lnTo>
                    <a:pt x="476" y="1043"/>
                  </a:lnTo>
                  <a:lnTo>
                    <a:pt x="413" y="1062"/>
                  </a:lnTo>
                  <a:lnTo>
                    <a:pt x="355" y="1082"/>
                  </a:lnTo>
                  <a:lnTo>
                    <a:pt x="303" y="1105"/>
                  </a:lnTo>
                  <a:lnTo>
                    <a:pt x="257" y="1129"/>
                  </a:lnTo>
                  <a:lnTo>
                    <a:pt x="217" y="1156"/>
                  </a:lnTo>
                  <a:lnTo>
                    <a:pt x="184" y="1182"/>
                  </a:lnTo>
                  <a:lnTo>
                    <a:pt x="158" y="1208"/>
                  </a:lnTo>
                  <a:lnTo>
                    <a:pt x="139" y="1235"/>
                  </a:lnTo>
                  <a:lnTo>
                    <a:pt x="127" y="1264"/>
                  </a:lnTo>
                  <a:lnTo>
                    <a:pt x="123" y="1291"/>
                  </a:lnTo>
                  <a:lnTo>
                    <a:pt x="127" y="1318"/>
                  </a:lnTo>
                  <a:lnTo>
                    <a:pt x="139" y="1345"/>
                  </a:lnTo>
                  <a:lnTo>
                    <a:pt x="158" y="1373"/>
                  </a:lnTo>
                  <a:lnTo>
                    <a:pt x="184" y="1399"/>
                  </a:lnTo>
                  <a:lnTo>
                    <a:pt x="217" y="1426"/>
                  </a:lnTo>
                  <a:lnTo>
                    <a:pt x="257" y="1451"/>
                  </a:lnTo>
                  <a:lnTo>
                    <a:pt x="303" y="1475"/>
                  </a:lnTo>
                  <a:lnTo>
                    <a:pt x="355" y="1498"/>
                  </a:lnTo>
                  <a:lnTo>
                    <a:pt x="413" y="1519"/>
                  </a:lnTo>
                  <a:lnTo>
                    <a:pt x="476" y="1538"/>
                  </a:lnTo>
                  <a:lnTo>
                    <a:pt x="545" y="1555"/>
                  </a:lnTo>
                  <a:lnTo>
                    <a:pt x="618" y="1569"/>
                  </a:lnTo>
                  <a:lnTo>
                    <a:pt x="696" y="1581"/>
                  </a:lnTo>
                  <a:lnTo>
                    <a:pt x="778" y="1590"/>
                  </a:lnTo>
                  <a:lnTo>
                    <a:pt x="865" y="1595"/>
                  </a:lnTo>
                  <a:lnTo>
                    <a:pt x="954" y="1596"/>
                  </a:lnTo>
                  <a:lnTo>
                    <a:pt x="995" y="1596"/>
                  </a:lnTo>
                  <a:lnTo>
                    <a:pt x="1036" y="1595"/>
                  </a:lnTo>
                  <a:lnTo>
                    <a:pt x="1064" y="1594"/>
                  </a:lnTo>
                  <a:lnTo>
                    <a:pt x="1111" y="1591"/>
                  </a:lnTo>
                  <a:lnTo>
                    <a:pt x="1146" y="1589"/>
                  </a:lnTo>
                  <a:lnTo>
                    <a:pt x="1180" y="1584"/>
                  </a:lnTo>
                  <a:lnTo>
                    <a:pt x="1267" y="1572"/>
                  </a:lnTo>
                  <a:lnTo>
                    <a:pt x="1347" y="1558"/>
                  </a:lnTo>
                  <a:lnTo>
                    <a:pt x="1422" y="1540"/>
                  </a:lnTo>
                  <a:lnTo>
                    <a:pt x="1491" y="1519"/>
                  </a:lnTo>
                  <a:lnTo>
                    <a:pt x="1554" y="1497"/>
                  </a:lnTo>
                  <a:lnTo>
                    <a:pt x="1610" y="1472"/>
                  </a:lnTo>
                  <a:lnTo>
                    <a:pt x="1659" y="1446"/>
                  </a:lnTo>
                  <a:lnTo>
                    <a:pt x="1700" y="1417"/>
                  </a:lnTo>
                  <a:lnTo>
                    <a:pt x="1734" y="1389"/>
                  </a:lnTo>
                  <a:lnTo>
                    <a:pt x="1704" y="1377"/>
                  </a:lnTo>
                  <a:lnTo>
                    <a:pt x="1673" y="1362"/>
                  </a:lnTo>
                  <a:lnTo>
                    <a:pt x="1669" y="1361"/>
                  </a:lnTo>
                  <a:lnTo>
                    <a:pt x="1666" y="1358"/>
                  </a:lnTo>
                  <a:lnTo>
                    <a:pt x="1637" y="1343"/>
                  </a:lnTo>
                  <a:lnTo>
                    <a:pt x="1609" y="1328"/>
                  </a:lnTo>
                  <a:lnTo>
                    <a:pt x="1600" y="1322"/>
                  </a:lnTo>
                  <a:lnTo>
                    <a:pt x="1567" y="1303"/>
                  </a:lnTo>
                  <a:lnTo>
                    <a:pt x="1533" y="1281"/>
                  </a:lnTo>
                  <a:lnTo>
                    <a:pt x="1531" y="1280"/>
                  </a:lnTo>
                  <a:lnTo>
                    <a:pt x="1529" y="1278"/>
                  </a:lnTo>
                  <a:lnTo>
                    <a:pt x="1466" y="1235"/>
                  </a:lnTo>
                  <a:lnTo>
                    <a:pt x="1460" y="1231"/>
                  </a:lnTo>
                  <a:lnTo>
                    <a:pt x="1454" y="1226"/>
                  </a:lnTo>
                  <a:lnTo>
                    <a:pt x="1387" y="1175"/>
                  </a:lnTo>
                  <a:lnTo>
                    <a:pt x="1319" y="1121"/>
                  </a:lnTo>
                  <a:lnTo>
                    <a:pt x="1305" y="1110"/>
                  </a:lnTo>
                  <a:lnTo>
                    <a:pt x="1254" y="1065"/>
                  </a:lnTo>
                  <a:lnTo>
                    <a:pt x="1237" y="1051"/>
                  </a:lnTo>
                  <a:lnTo>
                    <a:pt x="1176" y="996"/>
                  </a:lnTo>
                  <a:lnTo>
                    <a:pt x="1065" y="988"/>
                  </a:lnTo>
                  <a:lnTo>
                    <a:pt x="954" y="984"/>
                  </a:lnTo>
                  <a:close/>
                  <a:moveTo>
                    <a:pt x="678" y="0"/>
                  </a:moveTo>
                  <a:lnTo>
                    <a:pt x="709" y="2"/>
                  </a:lnTo>
                  <a:lnTo>
                    <a:pt x="742" y="10"/>
                  </a:lnTo>
                  <a:lnTo>
                    <a:pt x="778" y="21"/>
                  </a:lnTo>
                  <a:lnTo>
                    <a:pt x="816" y="36"/>
                  </a:lnTo>
                  <a:lnTo>
                    <a:pt x="856" y="55"/>
                  </a:lnTo>
                  <a:lnTo>
                    <a:pt x="899" y="78"/>
                  </a:lnTo>
                  <a:lnTo>
                    <a:pt x="941" y="103"/>
                  </a:lnTo>
                  <a:lnTo>
                    <a:pt x="986" y="131"/>
                  </a:lnTo>
                  <a:lnTo>
                    <a:pt x="1032" y="163"/>
                  </a:lnTo>
                  <a:lnTo>
                    <a:pt x="1079" y="197"/>
                  </a:lnTo>
                  <a:lnTo>
                    <a:pt x="1126" y="232"/>
                  </a:lnTo>
                  <a:lnTo>
                    <a:pt x="1174" y="270"/>
                  </a:lnTo>
                  <a:lnTo>
                    <a:pt x="1221" y="309"/>
                  </a:lnTo>
                  <a:lnTo>
                    <a:pt x="1268" y="349"/>
                  </a:lnTo>
                  <a:lnTo>
                    <a:pt x="1315" y="391"/>
                  </a:lnTo>
                  <a:lnTo>
                    <a:pt x="1361" y="432"/>
                  </a:lnTo>
                  <a:lnTo>
                    <a:pt x="1406" y="475"/>
                  </a:lnTo>
                  <a:lnTo>
                    <a:pt x="1450" y="518"/>
                  </a:lnTo>
                  <a:lnTo>
                    <a:pt x="1513" y="583"/>
                  </a:lnTo>
                  <a:lnTo>
                    <a:pt x="1574" y="647"/>
                  </a:lnTo>
                  <a:lnTo>
                    <a:pt x="1631" y="712"/>
                  </a:lnTo>
                  <a:lnTo>
                    <a:pt x="1685" y="775"/>
                  </a:lnTo>
                  <a:lnTo>
                    <a:pt x="1736" y="837"/>
                  </a:lnTo>
                  <a:lnTo>
                    <a:pt x="1782" y="899"/>
                  </a:lnTo>
                  <a:lnTo>
                    <a:pt x="1825" y="958"/>
                  </a:lnTo>
                  <a:lnTo>
                    <a:pt x="1862" y="1016"/>
                  </a:lnTo>
                  <a:lnTo>
                    <a:pt x="1890" y="1064"/>
                  </a:lnTo>
                  <a:lnTo>
                    <a:pt x="1916" y="1108"/>
                  </a:lnTo>
                  <a:lnTo>
                    <a:pt x="1935" y="1150"/>
                  </a:lnTo>
                  <a:lnTo>
                    <a:pt x="1951" y="1188"/>
                  </a:lnTo>
                  <a:lnTo>
                    <a:pt x="1962" y="1224"/>
                  </a:lnTo>
                  <a:lnTo>
                    <a:pt x="1968" y="1257"/>
                  </a:lnTo>
                  <a:lnTo>
                    <a:pt x="1970" y="1286"/>
                  </a:lnTo>
                  <a:lnTo>
                    <a:pt x="1968" y="1314"/>
                  </a:lnTo>
                  <a:lnTo>
                    <a:pt x="1962" y="1338"/>
                  </a:lnTo>
                  <a:lnTo>
                    <a:pt x="1951" y="1360"/>
                  </a:lnTo>
                  <a:lnTo>
                    <a:pt x="1935" y="1378"/>
                  </a:lnTo>
                  <a:lnTo>
                    <a:pt x="1923" y="1388"/>
                  </a:lnTo>
                  <a:lnTo>
                    <a:pt x="1909" y="1398"/>
                  </a:lnTo>
                  <a:lnTo>
                    <a:pt x="1909" y="1656"/>
                  </a:lnTo>
                  <a:lnTo>
                    <a:pt x="1576" y="1790"/>
                  </a:lnTo>
                  <a:lnTo>
                    <a:pt x="1520" y="1813"/>
                  </a:lnTo>
                  <a:lnTo>
                    <a:pt x="1460" y="1833"/>
                  </a:lnTo>
                  <a:lnTo>
                    <a:pt x="1396" y="1850"/>
                  </a:lnTo>
                  <a:lnTo>
                    <a:pt x="1328" y="1865"/>
                  </a:lnTo>
                  <a:lnTo>
                    <a:pt x="1258" y="1878"/>
                  </a:lnTo>
                  <a:lnTo>
                    <a:pt x="1185" y="1888"/>
                  </a:lnTo>
                  <a:lnTo>
                    <a:pt x="1109" y="1894"/>
                  </a:lnTo>
                  <a:lnTo>
                    <a:pt x="1032" y="1898"/>
                  </a:lnTo>
                  <a:lnTo>
                    <a:pt x="954" y="1901"/>
                  </a:lnTo>
                  <a:lnTo>
                    <a:pt x="876" y="1898"/>
                  </a:lnTo>
                  <a:lnTo>
                    <a:pt x="797" y="1894"/>
                  </a:lnTo>
                  <a:lnTo>
                    <a:pt x="721" y="1886"/>
                  </a:lnTo>
                  <a:lnTo>
                    <a:pt x="646" y="1877"/>
                  </a:lnTo>
                  <a:lnTo>
                    <a:pt x="574" y="1864"/>
                  </a:lnTo>
                  <a:lnTo>
                    <a:pt x="506" y="1848"/>
                  </a:lnTo>
                  <a:lnTo>
                    <a:pt x="440" y="1830"/>
                  </a:lnTo>
                  <a:lnTo>
                    <a:pt x="379" y="1809"/>
                  </a:lnTo>
                  <a:lnTo>
                    <a:pt x="323" y="1786"/>
                  </a:lnTo>
                  <a:lnTo>
                    <a:pt x="271" y="1761"/>
                  </a:lnTo>
                  <a:lnTo>
                    <a:pt x="0" y="1643"/>
                  </a:lnTo>
                  <a:lnTo>
                    <a:pt x="0" y="1291"/>
                  </a:lnTo>
                  <a:lnTo>
                    <a:pt x="4" y="1250"/>
                  </a:lnTo>
                  <a:lnTo>
                    <a:pt x="15" y="1211"/>
                  </a:lnTo>
                  <a:lnTo>
                    <a:pt x="33" y="1174"/>
                  </a:lnTo>
                  <a:lnTo>
                    <a:pt x="58" y="1138"/>
                  </a:lnTo>
                  <a:lnTo>
                    <a:pt x="89" y="1103"/>
                  </a:lnTo>
                  <a:lnTo>
                    <a:pt x="127" y="1070"/>
                  </a:lnTo>
                  <a:lnTo>
                    <a:pt x="170" y="1040"/>
                  </a:lnTo>
                  <a:lnTo>
                    <a:pt x="219" y="1010"/>
                  </a:lnTo>
                  <a:lnTo>
                    <a:pt x="273" y="984"/>
                  </a:lnTo>
                  <a:lnTo>
                    <a:pt x="333" y="960"/>
                  </a:lnTo>
                  <a:lnTo>
                    <a:pt x="397" y="938"/>
                  </a:lnTo>
                  <a:lnTo>
                    <a:pt x="466" y="919"/>
                  </a:lnTo>
                  <a:lnTo>
                    <a:pt x="538" y="901"/>
                  </a:lnTo>
                  <a:lnTo>
                    <a:pt x="615" y="887"/>
                  </a:lnTo>
                  <a:lnTo>
                    <a:pt x="695" y="876"/>
                  </a:lnTo>
                  <a:lnTo>
                    <a:pt x="778" y="869"/>
                  </a:lnTo>
                  <a:lnTo>
                    <a:pt x="865" y="863"/>
                  </a:lnTo>
                  <a:lnTo>
                    <a:pt x="954" y="862"/>
                  </a:lnTo>
                  <a:lnTo>
                    <a:pt x="997" y="862"/>
                  </a:lnTo>
                  <a:lnTo>
                    <a:pt x="1041" y="864"/>
                  </a:lnTo>
                  <a:lnTo>
                    <a:pt x="964" y="784"/>
                  </a:lnTo>
                  <a:lnTo>
                    <a:pt x="891" y="703"/>
                  </a:lnTo>
                  <a:lnTo>
                    <a:pt x="822" y="621"/>
                  </a:lnTo>
                  <a:lnTo>
                    <a:pt x="791" y="584"/>
                  </a:lnTo>
                  <a:lnTo>
                    <a:pt x="873" y="475"/>
                  </a:lnTo>
                  <a:lnTo>
                    <a:pt x="693" y="450"/>
                  </a:lnTo>
                  <a:lnTo>
                    <a:pt x="677" y="427"/>
                  </a:lnTo>
                  <a:lnTo>
                    <a:pt x="645" y="374"/>
                  </a:lnTo>
                  <a:lnTo>
                    <a:pt x="617" y="326"/>
                  </a:lnTo>
                  <a:lnTo>
                    <a:pt x="594" y="281"/>
                  </a:lnTo>
                  <a:lnTo>
                    <a:pt x="576" y="239"/>
                  </a:lnTo>
                  <a:lnTo>
                    <a:pt x="563" y="200"/>
                  </a:lnTo>
                  <a:lnTo>
                    <a:pt x="554" y="165"/>
                  </a:lnTo>
                  <a:lnTo>
                    <a:pt x="551" y="132"/>
                  </a:lnTo>
                  <a:lnTo>
                    <a:pt x="552" y="104"/>
                  </a:lnTo>
                  <a:lnTo>
                    <a:pt x="559" y="78"/>
                  </a:lnTo>
                  <a:lnTo>
                    <a:pt x="570" y="55"/>
                  </a:lnTo>
                  <a:lnTo>
                    <a:pt x="585" y="35"/>
                  </a:lnTo>
                  <a:lnTo>
                    <a:pt x="595" y="28"/>
                  </a:lnTo>
                  <a:lnTo>
                    <a:pt x="606" y="19"/>
                  </a:lnTo>
                  <a:lnTo>
                    <a:pt x="620" y="12"/>
                  </a:lnTo>
                  <a:lnTo>
                    <a:pt x="637" y="6"/>
                  </a:lnTo>
                  <a:lnTo>
                    <a:pt x="656" y="2"/>
                  </a:lnTo>
                  <a:lnTo>
                    <a:pt x="6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272"/>
            <p:cNvSpPr>
              <a:spLocks noEditPoints="1"/>
            </p:cNvSpPr>
            <p:nvPr/>
          </p:nvSpPr>
          <p:spPr bwMode="auto">
            <a:xfrm>
              <a:off x="844551" y="3624263"/>
              <a:ext cx="206375" cy="84138"/>
            </a:xfrm>
            <a:custGeom>
              <a:avLst/>
              <a:gdLst>
                <a:gd name="T0" fmla="*/ 1223 w 1300"/>
                <a:gd name="T1" fmla="*/ 190 h 531"/>
                <a:gd name="T2" fmla="*/ 1300 w 1300"/>
                <a:gd name="T3" fmla="*/ 286 h 531"/>
                <a:gd name="T4" fmla="*/ 993 w 1300"/>
                <a:gd name="T5" fmla="*/ 530 h 531"/>
                <a:gd name="T6" fmla="*/ 915 w 1300"/>
                <a:gd name="T7" fmla="*/ 435 h 531"/>
                <a:gd name="T8" fmla="*/ 1223 w 1300"/>
                <a:gd name="T9" fmla="*/ 190 h 531"/>
                <a:gd name="T10" fmla="*/ 1040 w 1300"/>
                <a:gd name="T11" fmla="*/ 66 h 531"/>
                <a:gd name="T12" fmla="*/ 1114 w 1300"/>
                <a:gd name="T13" fmla="*/ 163 h 531"/>
                <a:gd name="T14" fmla="*/ 621 w 1300"/>
                <a:gd name="T15" fmla="*/ 531 h 531"/>
                <a:gd name="T16" fmla="*/ 548 w 1300"/>
                <a:gd name="T17" fmla="*/ 434 h 531"/>
                <a:gd name="T18" fmla="*/ 1040 w 1300"/>
                <a:gd name="T19" fmla="*/ 66 h 531"/>
                <a:gd name="T20" fmla="*/ 797 w 1300"/>
                <a:gd name="T21" fmla="*/ 3 h 531"/>
                <a:gd name="T22" fmla="*/ 864 w 1300"/>
                <a:gd name="T23" fmla="*/ 104 h 531"/>
                <a:gd name="T24" fmla="*/ 311 w 1300"/>
                <a:gd name="T25" fmla="*/ 472 h 531"/>
                <a:gd name="T26" fmla="*/ 242 w 1300"/>
                <a:gd name="T27" fmla="*/ 371 h 531"/>
                <a:gd name="T28" fmla="*/ 797 w 1300"/>
                <a:gd name="T29" fmla="*/ 3 h 531"/>
                <a:gd name="T30" fmla="*/ 430 w 1300"/>
                <a:gd name="T31" fmla="*/ 0 h 531"/>
                <a:gd name="T32" fmla="*/ 492 w 1300"/>
                <a:gd name="T33" fmla="*/ 107 h 531"/>
                <a:gd name="T34" fmla="*/ 61 w 1300"/>
                <a:gd name="T35" fmla="*/ 352 h 531"/>
                <a:gd name="T36" fmla="*/ 0 w 1300"/>
                <a:gd name="T37" fmla="*/ 245 h 531"/>
                <a:gd name="T38" fmla="*/ 430 w 1300"/>
                <a:gd name="T39" fmla="*/ 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00" h="531">
                  <a:moveTo>
                    <a:pt x="1223" y="190"/>
                  </a:moveTo>
                  <a:lnTo>
                    <a:pt x="1300" y="286"/>
                  </a:lnTo>
                  <a:lnTo>
                    <a:pt x="993" y="530"/>
                  </a:lnTo>
                  <a:lnTo>
                    <a:pt x="915" y="435"/>
                  </a:lnTo>
                  <a:lnTo>
                    <a:pt x="1223" y="190"/>
                  </a:lnTo>
                  <a:close/>
                  <a:moveTo>
                    <a:pt x="1040" y="66"/>
                  </a:moveTo>
                  <a:lnTo>
                    <a:pt x="1114" y="163"/>
                  </a:lnTo>
                  <a:lnTo>
                    <a:pt x="621" y="531"/>
                  </a:lnTo>
                  <a:lnTo>
                    <a:pt x="548" y="434"/>
                  </a:lnTo>
                  <a:lnTo>
                    <a:pt x="1040" y="66"/>
                  </a:lnTo>
                  <a:close/>
                  <a:moveTo>
                    <a:pt x="797" y="3"/>
                  </a:moveTo>
                  <a:lnTo>
                    <a:pt x="864" y="104"/>
                  </a:lnTo>
                  <a:lnTo>
                    <a:pt x="311" y="472"/>
                  </a:lnTo>
                  <a:lnTo>
                    <a:pt x="242" y="371"/>
                  </a:lnTo>
                  <a:lnTo>
                    <a:pt x="797" y="3"/>
                  </a:lnTo>
                  <a:close/>
                  <a:moveTo>
                    <a:pt x="430" y="0"/>
                  </a:moveTo>
                  <a:lnTo>
                    <a:pt x="492" y="107"/>
                  </a:lnTo>
                  <a:lnTo>
                    <a:pt x="61" y="352"/>
                  </a:lnTo>
                  <a:lnTo>
                    <a:pt x="0" y="245"/>
                  </a:lnTo>
                  <a:lnTo>
                    <a:pt x="4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273"/>
            <p:cNvSpPr>
              <a:spLocks/>
            </p:cNvSpPr>
            <p:nvPr/>
          </p:nvSpPr>
          <p:spPr bwMode="auto">
            <a:xfrm>
              <a:off x="811213" y="3790951"/>
              <a:ext cx="127000" cy="109538"/>
            </a:xfrm>
            <a:custGeom>
              <a:avLst/>
              <a:gdLst>
                <a:gd name="T0" fmla="*/ 0 w 802"/>
                <a:gd name="T1" fmla="*/ 0 h 683"/>
                <a:gd name="T2" fmla="*/ 39 w 802"/>
                <a:gd name="T3" fmla="*/ 17 h 683"/>
                <a:gd name="T4" fmla="*/ 79 w 802"/>
                <a:gd name="T5" fmla="*/ 33 h 683"/>
                <a:gd name="T6" fmla="*/ 124 w 802"/>
                <a:gd name="T7" fmla="*/ 48 h 683"/>
                <a:gd name="T8" fmla="*/ 175 w 802"/>
                <a:gd name="T9" fmla="*/ 64 h 683"/>
                <a:gd name="T10" fmla="*/ 233 w 802"/>
                <a:gd name="T11" fmla="*/ 82 h 683"/>
                <a:gd name="T12" fmla="*/ 298 w 802"/>
                <a:gd name="T13" fmla="*/ 98 h 683"/>
                <a:gd name="T14" fmla="*/ 363 w 802"/>
                <a:gd name="T15" fmla="*/ 113 h 683"/>
                <a:gd name="T16" fmla="*/ 422 w 802"/>
                <a:gd name="T17" fmla="*/ 126 h 683"/>
                <a:gd name="T18" fmla="*/ 474 w 802"/>
                <a:gd name="T19" fmla="*/ 141 h 683"/>
                <a:gd name="T20" fmla="*/ 522 w 802"/>
                <a:gd name="T21" fmla="*/ 154 h 683"/>
                <a:gd name="T22" fmla="*/ 564 w 802"/>
                <a:gd name="T23" fmla="*/ 167 h 683"/>
                <a:gd name="T24" fmla="*/ 602 w 802"/>
                <a:gd name="T25" fmla="*/ 180 h 683"/>
                <a:gd name="T26" fmla="*/ 634 w 802"/>
                <a:gd name="T27" fmla="*/ 195 h 683"/>
                <a:gd name="T28" fmla="*/ 663 w 802"/>
                <a:gd name="T29" fmla="*/ 210 h 683"/>
                <a:gd name="T30" fmla="*/ 688 w 802"/>
                <a:gd name="T31" fmla="*/ 229 h 683"/>
                <a:gd name="T32" fmla="*/ 709 w 802"/>
                <a:gd name="T33" fmla="*/ 249 h 683"/>
                <a:gd name="T34" fmla="*/ 728 w 802"/>
                <a:gd name="T35" fmla="*/ 270 h 683"/>
                <a:gd name="T36" fmla="*/ 743 w 802"/>
                <a:gd name="T37" fmla="*/ 297 h 683"/>
                <a:gd name="T38" fmla="*/ 757 w 802"/>
                <a:gd name="T39" fmla="*/ 325 h 683"/>
                <a:gd name="T40" fmla="*/ 768 w 802"/>
                <a:gd name="T41" fmla="*/ 358 h 683"/>
                <a:gd name="T42" fmla="*/ 778 w 802"/>
                <a:gd name="T43" fmla="*/ 395 h 683"/>
                <a:gd name="T44" fmla="*/ 787 w 802"/>
                <a:gd name="T45" fmla="*/ 436 h 683"/>
                <a:gd name="T46" fmla="*/ 794 w 802"/>
                <a:gd name="T47" fmla="*/ 483 h 683"/>
                <a:gd name="T48" fmla="*/ 801 w 802"/>
                <a:gd name="T49" fmla="*/ 534 h 683"/>
                <a:gd name="T50" fmla="*/ 802 w 802"/>
                <a:gd name="T51" fmla="*/ 552 h 683"/>
                <a:gd name="T52" fmla="*/ 802 w 802"/>
                <a:gd name="T53" fmla="*/ 570 h 683"/>
                <a:gd name="T54" fmla="*/ 800 w 802"/>
                <a:gd name="T55" fmla="*/ 590 h 683"/>
                <a:gd name="T56" fmla="*/ 796 w 802"/>
                <a:gd name="T57" fmla="*/ 609 h 683"/>
                <a:gd name="T58" fmla="*/ 787 w 802"/>
                <a:gd name="T59" fmla="*/ 626 h 683"/>
                <a:gd name="T60" fmla="*/ 776 w 802"/>
                <a:gd name="T61" fmla="*/ 642 h 683"/>
                <a:gd name="T62" fmla="*/ 759 w 802"/>
                <a:gd name="T63" fmla="*/ 657 h 683"/>
                <a:gd name="T64" fmla="*/ 753 w 802"/>
                <a:gd name="T65" fmla="*/ 661 h 683"/>
                <a:gd name="T66" fmla="*/ 745 w 802"/>
                <a:gd name="T67" fmla="*/ 665 h 683"/>
                <a:gd name="T68" fmla="*/ 735 w 802"/>
                <a:gd name="T69" fmla="*/ 670 h 683"/>
                <a:gd name="T70" fmla="*/ 722 w 802"/>
                <a:gd name="T71" fmla="*/ 673 h 683"/>
                <a:gd name="T72" fmla="*/ 708 w 802"/>
                <a:gd name="T73" fmla="*/ 677 h 683"/>
                <a:gd name="T74" fmla="*/ 690 w 802"/>
                <a:gd name="T75" fmla="*/ 681 h 683"/>
                <a:gd name="T76" fmla="*/ 671 w 802"/>
                <a:gd name="T77" fmla="*/ 683 h 683"/>
                <a:gd name="T78" fmla="*/ 649 w 802"/>
                <a:gd name="T79" fmla="*/ 683 h 683"/>
                <a:gd name="T80" fmla="*/ 623 w 802"/>
                <a:gd name="T81" fmla="*/ 683 h 683"/>
                <a:gd name="T82" fmla="*/ 595 w 802"/>
                <a:gd name="T83" fmla="*/ 680 h 683"/>
                <a:gd name="T84" fmla="*/ 563 w 802"/>
                <a:gd name="T85" fmla="*/ 675 h 683"/>
                <a:gd name="T86" fmla="*/ 528 w 802"/>
                <a:gd name="T87" fmla="*/ 669 h 683"/>
                <a:gd name="T88" fmla="*/ 491 w 802"/>
                <a:gd name="T89" fmla="*/ 659 h 683"/>
                <a:gd name="T90" fmla="*/ 449 w 802"/>
                <a:gd name="T91" fmla="*/ 647 h 683"/>
                <a:gd name="T92" fmla="*/ 404 w 802"/>
                <a:gd name="T93" fmla="*/ 632 h 683"/>
                <a:gd name="T94" fmla="*/ 355 w 802"/>
                <a:gd name="T95" fmla="*/ 613 h 683"/>
                <a:gd name="T96" fmla="*/ 302 w 802"/>
                <a:gd name="T97" fmla="*/ 591 h 683"/>
                <a:gd name="T98" fmla="*/ 245 w 802"/>
                <a:gd name="T99" fmla="*/ 565 h 683"/>
                <a:gd name="T100" fmla="*/ 184 w 802"/>
                <a:gd name="T101" fmla="*/ 534 h 683"/>
                <a:gd name="T102" fmla="*/ 138 w 802"/>
                <a:gd name="T103" fmla="*/ 509 h 683"/>
                <a:gd name="T104" fmla="*/ 94 w 802"/>
                <a:gd name="T105" fmla="*/ 483 h 683"/>
                <a:gd name="T106" fmla="*/ 0 w 802"/>
                <a:gd name="T107" fmla="*/ 440 h 683"/>
                <a:gd name="T108" fmla="*/ 0 w 802"/>
                <a:gd name="T109" fmla="*/ 0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02" h="683">
                  <a:moveTo>
                    <a:pt x="0" y="0"/>
                  </a:moveTo>
                  <a:lnTo>
                    <a:pt x="39" y="17"/>
                  </a:lnTo>
                  <a:lnTo>
                    <a:pt x="79" y="33"/>
                  </a:lnTo>
                  <a:lnTo>
                    <a:pt x="124" y="48"/>
                  </a:lnTo>
                  <a:lnTo>
                    <a:pt x="175" y="64"/>
                  </a:lnTo>
                  <a:lnTo>
                    <a:pt x="233" y="82"/>
                  </a:lnTo>
                  <a:lnTo>
                    <a:pt x="298" y="98"/>
                  </a:lnTo>
                  <a:lnTo>
                    <a:pt x="363" y="113"/>
                  </a:lnTo>
                  <a:lnTo>
                    <a:pt x="422" y="126"/>
                  </a:lnTo>
                  <a:lnTo>
                    <a:pt x="474" y="141"/>
                  </a:lnTo>
                  <a:lnTo>
                    <a:pt x="522" y="154"/>
                  </a:lnTo>
                  <a:lnTo>
                    <a:pt x="564" y="167"/>
                  </a:lnTo>
                  <a:lnTo>
                    <a:pt x="602" y="180"/>
                  </a:lnTo>
                  <a:lnTo>
                    <a:pt x="634" y="195"/>
                  </a:lnTo>
                  <a:lnTo>
                    <a:pt x="663" y="210"/>
                  </a:lnTo>
                  <a:lnTo>
                    <a:pt x="688" y="229"/>
                  </a:lnTo>
                  <a:lnTo>
                    <a:pt x="709" y="249"/>
                  </a:lnTo>
                  <a:lnTo>
                    <a:pt x="728" y="270"/>
                  </a:lnTo>
                  <a:lnTo>
                    <a:pt x="743" y="297"/>
                  </a:lnTo>
                  <a:lnTo>
                    <a:pt x="757" y="325"/>
                  </a:lnTo>
                  <a:lnTo>
                    <a:pt x="768" y="358"/>
                  </a:lnTo>
                  <a:lnTo>
                    <a:pt x="778" y="395"/>
                  </a:lnTo>
                  <a:lnTo>
                    <a:pt x="787" y="436"/>
                  </a:lnTo>
                  <a:lnTo>
                    <a:pt x="794" y="483"/>
                  </a:lnTo>
                  <a:lnTo>
                    <a:pt x="801" y="534"/>
                  </a:lnTo>
                  <a:lnTo>
                    <a:pt x="802" y="552"/>
                  </a:lnTo>
                  <a:lnTo>
                    <a:pt x="802" y="570"/>
                  </a:lnTo>
                  <a:lnTo>
                    <a:pt x="800" y="590"/>
                  </a:lnTo>
                  <a:lnTo>
                    <a:pt x="796" y="609"/>
                  </a:lnTo>
                  <a:lnTo>
                    <a:pt x="787" y="626"/>
                  </a:lnTo>
                  <a:lnTo>
                    <a:pt x="776" y="642"/>
                  </a:lnTo>
                  <a:lnTo>
                    <a:pt x="759" y="657"/>
                  </a:lnTo>
                  <a:lnTo>
                    <a:pt x="753" y="661"/>
                  </a:lnTo>
                  <a:lnTo>
                    <a:pt x="745" y="665"/>
                  </a:lnTo>
                  <a:lnTo>
                    <a:pt x="735" y="670"/>
                  </a:lnTo>
                  <a:lnTo>
                    <a:pt x="722" y="673"/>
                  </a:lnTo>
                  <a:lnTo>
                    <a:pt x="708" y="677"/>
                  </a:lnTo>
                  <a:lnTo>
                    <a:pt x="690" y="681"/>
                  </a:lnTo>
                  <a:lnTo>
                    <a:pt x="671" y="683"/>
                  </a:lnTo>
                  <a:lnTo>
                    <a:pt x="649" y="683"/>
                  </a:lnTo>
                  <a:lnTo>
                    <a:pt x="623" y="683"/>
                  </a:lnTo>
                  <a:lnTo>
                    <a:pt x="595" y="680"/>
                  </a:lnTo>
                  <a:lnTo>
                    <a:pt x="563" y="675"/>
                  </a:lnTo>
                  <a:lnTo>
                    <a:pt x="528" y="669"/>
                  </a:lnTo>
                  <a:lnTo>
                    <a:pt x="491" y="659"/>
                  </a:lnTo>
                  <a:lnTo>
                    <a:pt x="449" y="647"/>
                  </a:lnTo>
                  <a:lnTo>
                    <a:pt x="404" y="632"/>
                  </a:lnTo>
                  <a:lnTo>
                    <a:pt x="355" y="613"/>
                  </a:lnTo>
                  <a:lnTo>
                    <a:pt x="302" y="591"/>
                  </a:lnTo>
                  <a:lnTo>
                    <a:pt x="245" y="565"/>
                  </a:lnTo>
                  <a:lnTo>
                    <a:pt x="184" y="534"/>
                  </a:lnTo>
                  <a:lnTo>
                    <a:pt x="138" y="509"/>
                  </a:lnTo>
                  <a:lnTo>
                    <a:pt x="94" y="483"/>
                  </a:lnTo>
                  <a:lnTo>
                    <a:pt x="0" y="44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274"/>
            <p:cNvSpPr>
              <a:spLocks/>
            </p:cNvSpPr>
            <p:nvPr/>
          </p:nvSpPr>
          <p:spPr bwMode="auto">
            <a:xfrm>
              <a:off x="811213" y="3738563"/>
              <a:ext cx="303213" cy="214313"/>
            </a:xfrm>
            <a:custGeom>
              <a:avLst/>
              <a:gdLst>
                <a:gd name="T0" fmla="*/ 217 w 1909"/>
                <a:gd name="T1" fmla="*/ 95 h 1349"/>
                <a:gd name="T2" fmla="*/ 335 w 1909"/>
                <a:gd name="T3" fmla="*/ 148 h 1349"/>
                <a:gd name="T4" fmla="*/ 471 w 1909"/>
                <a:gd name="T5" fmla="*/ 189 h 1349"/>
                <a:gd name="T6" fmla="*/ 621 w 1909"/>
                <a:gd name="T7" fmla="*/ 220 h 1349"/>
                <a:gd name="T8" fmla="*/ 783 w 1909"/>
                <a:gd name="T9" fmla="*/ 239 h 1349"/>
                <a:gd name="T10" fmla="*/ 954 w 1909"/>
                <a:gd name="T11" fmla="*/ 246 h 1349"/>
                <a:gd name="T12" fmla="*/ 1121 w 1909"/>
                <a:gd name="T13" fmla="*/ 239 h 1349"/>
                <a:gd name="T14" fmla="*/ 1280 w 1909"/>
                <a:gd name="T15" fmla="*/ 221 h 1349"/>
                <a:gd name="T16" fmla="*/ 1429 w 1909"/>
                <a:gd name="T17" fmla="*/ 191 h 1349"/>
                <a:gd name="T18" fmla="*/ 1563 w 1909"/>
                <a:gd name="T19" fmla="*/ 151 h 1349"/>
                <a:gd name="T20" fmla="*/ 1909 w 1909"/>
                <a:gd name="T21" fmla="*/ 11 h 1349"/>
                <a:gd name="T22" fmla="*/ 1576 w 1909"/>
                <a:gd name="T23" fmla="*/ 1240 h 1349"/>
                <a:gd name="T24" fmla="*/ 1460 w 1909"/>
                <a:gd name="T25" fmla="*/ 1281 h 1349"/>
                <a:gd name="T26" fmla="*/ 1328 w 1909"/>
                <a:gd name="T27" fmla="*/ 1314 h 1349"/>
                <a:gd name="T28" fmla="*/ 1185 w 1909"/>
                <a:gd name="T29" fmla="*/ 1336 h 1349"/>
                <a:gd name="T30" fmla="*/ 1032 w 1909"/>
                <a:gd name="T31" fmla="*/ 1348 h 1349"/>
                <a:gd name="T32" fmla="*/ 874 w 1909"/>
                <a:gd name="T33" fmla="*/ 1348 h 1349"/>
                <a:gd name="T34" fmla="*/ 721 w 1909"/>
                <a:gd name="T35" fmla="*/ 1336 h 1349"/>
                <a:gd name="T36" fmla="*/ 574 w 1909"/>
                <a:gd name="T37" fmla="*/ 1312 h 1349"/>
                <a:gd name="T38" fmla="*/ 440 w 1909"/>
                <a:gd name="T39" fmla="*/ 1279 h 1349"/>
                <a:gd name="T40" fmla="*/ 323 w 1909"/>
                <a:gd name="T41" fmla="*/ 1235 h 1349"/>
                <a:gd name="T42" fmla="*/ 0 w 1909"/>
                <a:gd name="T43" fmla="*/ 1091 h 1349"/>
                <a:gd name="T44" fmla="*/ 33 w 1909"/>
                <a:gd name="T45" fmla="*/ 920 h 1349"/>
                <a:gd name="T46" fmla="*/ 128 w 1909"/>
                <a:gd name="T47" fmla="*/ 975 h 1349"/>
                <a:gd name="T48" fmla="*/ 250 w 1909"/>
                <a:gd name="T49" fmla="*/ 1033 h 1349"/>
                <a:gd name="T50" fmla="*/ 359 w 1909"/>
                <a:gd name="T51" fmla="*/ 1077 h 1349"/>
                <a:gd name="T52" fmla="*/ 456 w 1909"/>
                <a:gd name="T53" fmla="*/ 1108 h 1349"/>
                <a:gd name="T54" fmla="*/ 541 w 1909"/>
                <a:gd name="T55" fmla="*/ 1127 h 1349"/>
                <a:gd name="T56" fmla="*/ 615 w 1909"/>
                <a:gd name="T57" fmla="*/ 1136 h 1349"/>
                <a:gd name="T58" fmla="*/ 688 w 1909"/>
                <a:gd name="T59" fmla="*/ 1135 h 1349"/>
                <a:gd name="T60" fmla="*/ 756 w 1909"/>
                <a:gd name="T61" fmla="*/ 1123 h 1349"/>
                <a:gd name="T62" fmla="*/ 809 w 1909"/>
                <a:gd name="T63" fmla="*/ 1101 h 1349"/>
                <a:gd name="T64" fmla="*/ 855 w 1909"/>
                <a:gd name="T65" fmla="*/ 1067 h 1349"/>
                <a:gd name="T66" fmla="*/ 894 w 1909"/>
                <a:gd name="T67" fmla="*/ 1018 h 1349"/>
                <a:gd name="T68" fmla="*/ 918 w 1909"/>
                <a:gd name="T69" fmla="*/ 958 h 1349"/>
                <a:gd name="T70" fmla="*/ 926 w 1909"/>
                <a:gd name="T71" fmla="*/ 888 h 1349"/>
                <a:gd name="T72" fmla="*/ 914 w 1909"/>
                <a:gd name="T73" fmla="*/ 786 h 1349"/>
                <a:gd name="T74" fmla="*/ 890 w 1909"/>
                <a:gd name="T75" fmla="*/ 673 h 1349"/>
                <a:gd name="T76" fmla="*/ 858 w 1909"/>
                <a:gd name="T77" fmla="*/ 585 h 1349"/>
                <a:gd name="T78" fmla="*/ 816 w 1909"/>
                <a:gd name="T79" fmla="*/ 515 h 1349"/>
                <a:gd name="T80" fmla="*/ 762 w 1909"/>
                <a:gd name="T81" fmla="*/ 462 h 1349"/>
                <a:gd name="T82" fmla="*/ 694 w 1909"/>
                <a:gd name="T83" fmla="*/ 419 h 1349"/>
                <a:gd name="T84" fmla="*/ 610 w 1909"/>
                <a:gd name="T85" fmla="*/ 384 h 1349"/>
                <a:gd name="T86" fmla="*/ 509 w 1909"/>
                <a:gd name="T87" fmla="*/ 354 h 1349"/>
                <a:gd name="T88" fmla="*/ 390 w 1909"/>
                <a:gd name="T89" fmla="*/ 324 h 1349"/>
                <a:gd name="T90" fmla="*/ 263 w 1909"/>
                <a:gd name="T91" fmla="*/ 294 h 1349"/>
                <a:gd name="T92" fmla="*/ 163 w 1909"/>
                <a:gd name="T93" fmla="*/ 263 h 1349"/>
                <a:gd name="T94" fmla="*/ 86 w 1909"/>
                <a:gd name="T95" fmla="*/ 236 h 1349"/>
                <a:gd name="T96" fmla="*/ 0 w 1909"/>
                <a:gd name="T97" fmla="*/ 0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09" h="1349">
                  <a:moveTo>
                    <a:pt x="0" y="0"/>
                  </a:moveTo>
                  <a:lnTo>
                    <a:pt x="217" y="95"/>
                  </a:lnTo>
                  <a:lnTo>
                    <a:pt x="274" y="123"/>
                  </a:lnTo>
                  <a:lnTo>
                    <a:pt x="335" y="148"/>
                  </a:lnTo>
                  <a:lnTo>
                    <a:pt x="401" y="169"/>
                  </a:lnTo>
                  <a:lnTo>
                    <a:pt x="471" y="189"/>
                  </a:lnTo>
                  <a:lnTo>
                    <a:pt x="545" y="207"/>
                  </a:lnTo>
                  <a:lnTo>
                    <a:pt x="621" y="220"/>
                  </a:lnTo>
                  <a:lnTo>
                    <a:pt x="701" y="231"/>
                  </a:lnTo>
                  <a:lnTo>
                    <a:pt x="783" y="239"/>
                  </a:lnTo>
                  <a:lnTo>
                    <a:pt x="868" y="244"/>
                  </a:lnTo>
                  <a:lnTo>
                    <a:pt x="954" y="246"/>
                  </a:lnTo>
                  <a:lnTo>
                    <a:pt x="1039" y="244"/>
                  </a:lnTo>
                  <a:lnTo>
                    <a:pt x="1121" y="239"/>
                  </a:lnTo>
                  <a:lnTo>
                    <a:pt x="1202" y="232"/>
                  </a:lnTo>
                  <a:lnTo>
                    <a:pt x="1280" y="221"/>
                  </a:lnTo>
                  <a:lnTo>
                    <a:pt x="1356" y="208"/>
                  </a:lnTo>
                  <a:lnTo>
                    <a:pt x="1429" y="191"/>
                  </a:lnTo>
                  <a:lnTo>
                    <a:pt x="1498" y="173"/>
                  </a:lnTo>
                  <a:lnTo>
                    <a:pt x="1563" y="151"/>
                  </a:lnTo>
                  <a:lnTo>
                    <a:pt x="1624" y="127"/>
                  </a:lnTo>
                  <a:lnTo>
                    <a:pt x="1909" y="11"/>
                  </a:lnTo>
                  <a:lnTo>
                    <a:pt x="1909" y="1104"/>
                  </a:lnTo>
                  <a:lnTo>
                    <a:pt x="1576" y="1240"/>
                  </a:lnTo>
                  <a:lnTo>
                    <a:pt x="1520" y="1261"/>
                  </a:lnTo>
                  <a:lnTo>
                    <a:pt x="1460" y="1281"/>
                  </a:lnTo>
                  <a:lnTo>
                    <a:pt x="1396" y="1299"/>
                  </a:lnTo>
                  <a:lnTo>
                    <a:pt x="1328" y="1314"/>
                  </a:lnTo>
                  <a:lnTo>
                    <a:pt x="1258" y="1326"/>
                  </a:lnTo>
                  <a:lnTo>
                    <a:pt x="1185" y="1336"/>
                  </a:lnTo>
                  <a:lnTo>
                    <a:pt x="1109" y="1343"/>
                  </a:lnTo>
                  <a:lnTo>
                    <a:pt x="1032" y="1348"/>
                  </a:lnTo>
                  <a:lnTo>
                    <a:pt x="954" y="1349"/>
                  </a:lnTo>
                  <a:lnTo>
                    <a:pt x="874" y="1348"/>
                  </a:lnTo>
                  <a:lnTo>
                    <a:pt x="797" y="1342"/>
                  </a:lnTo>
                  <a:lnTo>
                    <a:pt x="721" y="1336"/>
                  </a:lnTo>
                  <a:lnTo>
                    <a:pt x="646" y="1325"/>
                  </a:lnTo>
                  <a:lnTo>
                    <a:pt x="574" y="1312"/>
                  </a:lnTo>
                  <a:lnTo>
                    <a:pt x="506" y="1296"/>
                  </a:lnTo>
                  <a:lnTo>
                    <a:pt x="440" y="1279"/>
                  </a:lnTo>
                  <a:lnTo>
                    <a:pt x="379" y="1258"/>
                  </a:lnTo>
                  <a:lnTo>
                    <a:pt x="323" y="1235"/>
                  </a:lnTo>
                  <a:lnTo>
                    <a:pt x="271" y="1210"/>
                  </a:lnTo>
                  <a:lnTo>
                    <a:pt x="0" y="1091"/>
                  </a:lnTo>
                  <a:lnTo>
                    <a:pt x="0" y="905"/>
                  </a:lnTo>
                  <a:lnTo>
                    <a:pt x="33" y="920"/>
                  </a:lnTo>
                  <a:lnTo>
                    <a:pt x="81" y="949"/>
                  </a:lnTo>
                  <a:lnTo>
                    <a:pt x="128" y="975"/>
                  </a:lnTo>
                  <a:lnTo>
                    <a:pt x="191" y="1005"/>
                  </a:lnTo>
                  <a:lnTo>
                    <a:pt x="250" y="1033"/>
                  </a:lnTo>
                  <a:lnTo>
                    <a:pt x="307" y="1056"/>
                  </a:lnTo>
                  <a:lnTo>
                    <a:pt x="359" y="1077"/>
                  </a:lnTo>
                  <a:lnTo>
                    <a:pt x="410" y="1095"/>
                  </a:lnTo>
                  <a:lnTo>
                    <a:pt x="456" y="1108"/>
                  </a:lnTo>
                  <a:lnTo>
                    <a:pt x="500" y="1119"/>
                  </a:lnTo>
                  <a:lnTo>
                    <a:pt x="541" y="1127"/>
                  </a:lnTo>
                  <a:lnTo>
                    <a:pt x="580" y="1133"/>
                  </a:lnTo>
                  <a:lnTo>
                    <a:pt x="615" y="1136"/>
                  </a:lnTo>
                  <a:lnTo>
                    <a:pt x="648" y="1137"/>
                  </a:lnTo>
                  <a:lnTo>
                    <a:pt x="688" y="1135"/>
                  </a:lnTo>
                  <a:lnTo>
                    <a:pt x="723" y="1131"/>
                  </a:lnTo>
                  <a:lnTo>
                    <a:pt x="756" y="1123"/>
                  </a:lnTo>
                  <a:lnTo>
                    <a:pt x="783" y="1113"/>
                  </a:lnTo>
                  <a:lnTo>
                    <a:pt x="809" y="1101"/>
                  </a:lnTo>
                  <a:lnTo>
                    <a:pt x="829" y="1088"/>
                  </a:lnTo>
                  <a:lnTo>
                    <a:pt x="855" y="1067"/>
                  </a:lnTo>
                  <a:lnTo>
                    <a:pt x="877" y="1044"/>
                  </a:lnTo>
                  <a:lnTo>
                    <a:pt x="894" y="1018"/>
                  </a:lnTo>
                  <a:lnTo>
                    <a:pt x="908" y="989"/>
                  </a:lnTo>
                  <a:lnTo>
                    <a:pt x="918" y="958"/>
                  </a:lnTo>
                  <a:lnTo>
                    <a:pt x="924" y="924"/>
                  </a:lnTo>
                  <a:lnTo>
                    <a:pt x="926" y="888"/>
                  </a:lnTo>
                  <a:lnTo>
                    <a:pt x="923" y="851"/>
                  </a:lnTo>
                  <a:lnTo>
                    <a:pt x="914" y="786"/>
                  </a:lnTo>
                  <a:lnTo>
                    <a:pt x="903" y="727"/>
                  </a:lnTo>
                  <a:lnTo>
                    <a:pt x="890" y="673"/>
                  </a:lnTo>
                  <a:lnTo>
                    <a:pt x="876" y="627"/>
                  </a:lnTo>
                  <a:lnTo>
                    <a:pt x="858" y="585"/>
                  </a:lnTo>
                  <a:lnTo>
                    <a:pt x="838" y="548"/>
                  </a:lnTo>
                  <a:lnTo>
                    <a:pt x="816" y="515"/>
                  </a:lnTo>
                  <a:lnTo>
                    <a:pt x="790" y="487"/>
                  </a:lnTo>
                  <a:lnTo>
                    <a:pt x="762" y="462"/>
                  </a:lnTo>
                  <a:lnTo>
                    <a:pt x="730" y="439"/>
                  </a:lnTo>
                  <a:lnTo>
                    <a:pt x="694" y="419"/>
                  </a:lnTo>
                  <a:lnTo>
                    <a:pt x="654" y="401"/>
                  </a:lnTo>
                  <a:lnTo>
                    <a:pt x="610" y="384"/>
                  </a:lnTo>
                  <a:lnTo>
                    <a:pt x="562" y="369"/>
                  </a:lnTo>
                  <a:lnTo>
                    <a:pt x="509" y="354"/>
                  </a:lnTo>
                  <a:lnTo>
                    <a:pt x="453" y="340"/>
                  </a:lnTo>
                  <a:lnTo>
                    <a:pt x="390" y="324"/>
                  </a:lnTo>
                  <a:lnTo>
                    <a:pt x="322" y="308"/>
                  </a:lnTo>
                  <a:lnTo>
                    <a:pt x="263" y="294"/>
                  </a:lnTo>
                  <a:lnTo>
                    <a:pt x="210" y="279"/>
                  </a:lnTo>
                  <a:lnTo>
                    <a:pt x="163" y="263"/>
                  </a:lnTo>
                  <a:lnTo>
                    <a:pt x="123" y="249"/>
                  </a:lnTo>
                  <a:lnTo>
                    <a:pt x="86" y="236"/>
                  </a:lnTo>
                  <a:lnTo>
                    <a:pt x="0" y="19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275"/>
            <p:cNvSpPr>
              <a:spLocks/>
            </p:cNvSpPr>
            <p:nvPr/>
          </p:nvSpPr>
          <p:spPr bwMode="auto">
            <a:xfrm>
              <a:off x="811213" y="3933826"/>
              <a:ext cx="303213" cy="77788"/>
            </a:xfrm>
            <a:custGeom>
              <a:avLst/>
              <a:gdLst>
                <a:gd name="T0" fmla="*/ 0 w 1909"/>
                <a:gd name="T1" fmla="*/ 0 h 495"/>
                <a:gd name="T2" fmla="*/ 217 w 1909"/>
                <a:gd name="T3" fmla="*/ 95 h 495"/>
                <a:gd name="T4" fmla="*/ 274 w 1909"/>
                <a:gd name="T5" fmla="*/ 123 h 495"/>
                <a:gd name="T6" fmla="*/ 335 w 1909"/>
                <a:gd name="T7" fmla="*/ 148 h 495"/>
                <a:gd name="T8" fmla="*/ 401 w 1909"/>
                <a:gd name="T9" fmla="*/ 170 h 495"/>
                <a:gd name="T10" fmla="*/ 471 w 1909"/>
                <a:gd name="T11" fmla="*/ 189 h 495"/>
                <a:gd name="T12" fmla="*/ 545 w 1909"/>
                <a:gd name="T13" fmla="*/ 207 h 495"/>
                <a:gd name="T14" fmla="*/ 621 w 1909"/>
                <a:gd name="T15" fmla="*/ 221 h 495"/>
                <a:gd name="T16" fmla="*/ 701 w 1909"/>
                <a:gd name="T17" fmla="*/ 232 h 495"/>
                <a:gd name="T18" fmla="*/ 783 w 1909"/>
                <a:gd name="T19" fmla="*/ 239 h 495"/>
                <a:gd name="T20" fmla="*/ 868 w 1909"/>
                <a:gd name="T21" fmla="*/ 245 h 495"/>
                <a:gd name="T22" fmla="*/ 954 w 1909"/>
                <a:gd name="T23" fmla="*/ 246 h 495"/>
                <a:gd name="T24" fmla="*/ 1039 w 1909"/>
                <a:gd name="T25" fmla="*/ 245 h 495"/>
                <a:gd name="T26" fmla="*/ 1121 w 1909"/>
                <a:gd name="T27" fmla="*/ 240 h 495"/>
                <a:gd name="T28" fmla="*/ 1202 w 1909"/>
                <a:gd name="T29" fmla="*/ 233 h 495"/>
                <a:gd name="T30" fmla="*/ 1280 w 1909"/>
                <a:gd name="T31" fmla="*/ 222 h 495"/>
                <a:gd name="T32" fmla="*/ 1356 w 1909"/>
                <a:gd name="T33" fmla="*/ 209 h 495"/>
                <a:gd name="T34" fmla="*/ 1429 w 1909"/>
                <a:gd name="T35" fmla="*/ 192 h 495"/>
                <a:gd name="T36" fmla="*/ 1498 w 1909"/>
                <a:gd name="T37" fmla="*/ 173 h 495"/>
                <a:gd name="T38" fmla="*/ 1563 w 1909"/>
                <a:gd name="T39" fmla="*/ 152 h 495"/>
                <a:gd name="T40" fmla="*/ 1624 w 1909"/>
                <a:gd name="T41" fmla="*/ 128 h 495"/>
                <a:gd name="T42" fmla="*/ 1909 w 1909"/>
                <a:gd name="T43" fmla="*/ 12 h 495"/>
                <a:gd name="T44" fmla="*/ 1909 w 1909"/>
                <a:gd name="T45" fmla="*/ 65 h 495"/>
                <a:gd name="T46" fmla="*/ 1905 w 1909"/>
                <a:gd name="T47" fmla="*/ 105 h 495"/>
                <a:gd name="T48" fmla="*/ 1894 w 1909"/>
                <a:gd name="T49" fmla="*/ 144 h 495"/>
                <a:gd name="T50" fmla="*/ 1876 w 1909"/>
                <a:gd name="T51" fmla="*/ 183 h 495"/>
                <a:gd name="T52" fmla="*/ 1851 w 1909"/>
                <a:gd name="T53" fmla="*/ 219 h 495"/>
                <a:gd name="T54" fmla="*/ 1819 w 1909"/>
                <a:gd name="T55" fmla="*/ 252 h 495"/>
                <a:gd name="T56" fmla="*/ 1782 w 1909"/>
                <a:gd name="T57" fmla="*/ 285 h 495"/>
                <a:gd name="T58" fmla="*/ 1739 w 1909"/>
                <a:gd name="T59" fmla="*/ 316 h 495"/>
                <a:gd name="T60" fmla="*/ 1690 w 1909"/>
                <a:gd name="T61" fmla="*/ 345 h 495"/>
                <a:gd name="T62" fmla="*/ 1635 w 1909"/>
                <a:gd name="T63" fmla="*/ 371 h 495"/>
                <a:gd name="T64" fmla="*/ 1576 w 1909"/>
                <a:gd name="T65" fmla="*/ 396 h 495"/>
                <a:gd name="T66" fmla="*/ 1512 w 1909"/>
                <a:gd name="T67" fmla="*/ 418 h 495"/>
                <a:gd name="T68" fmla="*/ 1443 w 1909"/>
                <a:gd name="T69" fmla="*/ 438 h 495"/>
                <a:gd name="T70" fmla="*/ 1371 w 1909"/>
                <a:gd name="T71" fmla="*/ 454 h 495"/>
                <a:gd name="T72" fmla="*/ 1294 w 1909"/>
                <a:gd name="T73" fmla="*/ 468 h 495"/>
                <a:gd name="T74" fmla="*/ 1214 w 1909"/>
                <a:gd name="T75" fmla="*/ 479 h 495"/>
                <a:gd name="T76" fmla="*/ 1130 w 1909"/>
                <a:gd name="T77" fmla="*/ 488 h 495"/>
                <a:gd name="T78" fmla="*/ 1043 w 1909"/>
                <a:gd name="T79" fmla="*/ 492 h 495"/>
                <a:gd name="T80" fmla="*/ 954 w 1909"/>
                <a:gd name="T81" fmla="*/ 495 h 495"/>
                <a:gd name="T82" fmla="*/ 865 w 1909"/>
                <a:gd name="T83" fmla="*/ 492 h 495"/>
                <a:gd name="T84" fmla="*/ 778 w 1909"/>
                <a:gd name="T85" fmla="*/ 488 h 495"/>
                <a:gd name="T86" fmla="*/ 695 w 1909"/>
                <a:gd name="T87" fmla="*/ 479 h 495"/>
                <a:gd name="T88" fmla="*/ 615 w 1909"/>
                <a:gd name="T89" fmla="*/ 468 h 495"/>
                <a:gd name="T90" fmla="*/ 538 w 1909"/>
                <a:gd name="T91" fmla="*/ 454 h 495"/>
                <a:gd name="T92" fmla="*/ 466 w 1909"/>
                <a:gd name="T93" fmla="*/ 438 h 495"/>
                <a:gd name="T94" fmla="*/ 397 w 1909"/>
                <a:gd name="T95" fmla="*/ 418 h 495"/>
                <a:gd name="T96" fmla="*/ 333 w 1909"/>
                <a:gd name="T97" fmla="*/ 396 h 495"/>
                <a:gd name="T98" fmla="*/ 273 w 1909"/>
                <a:gd name="T99" fmla="*/ 371 h 495"/>
                <a:gd name="T100" fmla="*/ 219 w 1909"/>
                <a:gd name="T101" fmla="*/ 345 h 495"/>
                <a:gd name="T102" fmla="*/ 170 w 1909"/>
                <a:gd name="T103" fmla="*/ 316 h 495"/>
                <a:gd name="T104" fmla="*/ 127 w 1909"/>
                <a:gd name="T105" fmla="*/ 285 h 495"/>
                <a:gd name="T106" fmla="*/ 89 w 1909"/>
                <a:gd name="T107" fmla="*/ 252 h 495"/>
                <a:gd name="T108" fmla="*/ 58 w 1909"/>
                <a:gd name="T109" fmla="*/ 219 h 495"/>
                <a:gd name="T110" fmla="*/ 33 w 1909"/>
                <a:gd name="T111" fmla="*/ 183 h 495"/>
                <a:gd name="T112" fmla="*/ 15 w 1909"/>
                <a:gd name="T113" fmla="*/ 144 h 495"/>
                <a:gd name="T114" fmla="*/ 4 w 1909"/>
                <a:gd name="T115" fmla="*/ 105 h 495"/>
                <a:gd name="T116" fmla="*/ 0 w 1909"/>
                <a:gd name="T117" fmla="*/ 65 h 495"/>
                <a:gd name="T118" fmla="*/ 0 w 1909"/>
                <a:gd name="T119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9" h="495">
                  <a:moveTo>
                    <a:pt x="0" y="0"/>
                  </a:moveTo>
                  <a:lnTo>
                    <a:pt x="217" y="95"/>
                  </a:lnTo>
                  <a:lnTo>
                    <a:pt x="274" y="123"/>
                  </a:lnTo>
                  <a:lnTo>
                    <a:pt x="335" y="148"/>
                  </a:lnTo>
                  <a:lnTo>
                    <a:pt x="401" y="170"/>
                  </a:lnTo>
                  <a:lnTo>
                    <a:pt x="471" y="189"/>
                  </a:lnTo>
                  <a:lnTo>
                    <a:pt x="545" y="207"/>
                  </a:lnTo>
                  <a:lnTo>
                    <a:pt x="621" y="221"/>
                  </a:lnTo>
                  <a:lnTo>
                    <a:pt x="701" y="232"/>
                  </a:lnTo>
                  <a:lnTo>
                    <a:pt x="783" y="239"/>
                  </a:lnTo>
                  <a:lnTo>
                    <a:pt x="868" y="245"/>
                  </a:lnTo>
                  <a:lnTo>
                    <a:pt x="954" y="246"/>
                  </a:lnTo>
                  <a:lnTo>
                    <a:pt x="1039" y="245"/>
                  </a:lnTo>
                  <a:lnTo>
                    <a:pt x="1121" y="240"/>
                  </a:lnTo>
                  <a:lnTo>
                    <a:pt x="1202" y="233"/>
                  </a:lnTo>
                  <a:lnTo>
                    <a:pt x="1280" y="222"/>
                  </a:lnTo>
                  <a:lnTo>
                    <a:pt x="1356" y="209"/>
                  </a:lnTo>
                  <a:lnTo>
                    <a:pt x="1429" y="192"/>
                  </a:lnTo>
                  <a:lnTo>
                    <a:pt x="1498" y="173"/>
                  </a:lnTo>
                  <a:lnTo>
                    <a:pt x="1563" y="152"/>
                  </a:lnTo>
                  <a:lnTo>
                    <a:pt x="1624" y="128"/>
                  </a:lnTo>
                  <a:lnTo>
                    <a:pt x="1909" y="12"/>
                  </a:lnTo>
                  <a:lnTo>
                    <a:pt x="1909" y="65"/>
                  </a:lnTo>
                  <a:lnTo>
                    <a:pt x="1905" y="105"/>
                  </a:lnTo>
                  <a:lnTo>
                    <a:pt x="1894" y="144"/>
                  </a:lnTo>
                  <a:lnTo>
                    <a:pt x="1876" y="183"/>
                  </a:lnTo>
                  <a:lnTo>
                    <a:pt x="1851" y="219"/>
                  </a:lnTo>
                  <a:lnTo>
                    <a:pt x="1819" y="252"/>
                  </a:lnTo>
                  <a:lnTo>
                    <a:pt x="1782" y="285"/>
                  </a:lnTo>
                  <a:lnTo>
                    <a:pt x="1739" y="316"/>
                  </a:lnTo>
                  <a:lnTo>
                    <a:pt x="1690" y="345"/>
                  </a:lnTo>
                  <a:lnTo>
                    <a:pt x="1635" y="371"/>
                  </a:lnTo>
                  <a:lnTo>
                    <a:pt x="1576" y="396"/>
                  </a:lnTo>
                  <a:lnTo>
                    <a:pt x="1512" y="418"/>
                  </a:lnTo>
                  <a:lnTo>
                    <a:pt x="1443" y="438"/>
                  </a:lnTo>
                  <a:lnTo>
                    <a:pt x="1371" y="454"/>
                  </a:lnTo>
                  <a:lnTo>
                    <a:pt x="1294" y="468"/>
                  </a:lnTo>
                  <a:lnTo>
                    <a:pt x="1214" y="479"/>
                  </a:lnTo>
                  <a:lnTo>
                    <a:pt x="1130" y="488"/>
                  </a:lnTo>
                  <a:lnTo>
                    <a:pt x="1043" y="492"/>
                  </a:lnTo>
                  <a:lnTo>
                    <a:pt x="954" y="495"/>
                  </a:lnTo>
                  <a:lnTo>
                    <a:pt x="865" y="492"/>
                  </a:lnTo>
                  <a:lnTo>
                    <a:pt x="778" y="488"/>
                  </a:lnTo>
                  <a:lnTo>
                    <a:pt x="695" y="479"/>
                  </a:lnTo>
                  <a:lnTo>
                    <a:pt x="615" y="468"/>
                  </a:lnTo>
                  <a:lnTo>
                    <a:pt x="538" y="454"/>
                  </a:lnTo>
                  <a:lnTo>
                    <a:pt x="466" y="438"/>
                  </a:lnTo>
                  <a:lnTo>
                    <a:pt x="397" y="418"/>
                  </a:lnTo>
                  <a:lnTo>
                    <a:pt x="333" y="396"/>
                  </a:lnTo>
                  <a:lnTo>
                    <a:pt x="273" y="371"/>
                  </a:lnTo>
                  <a:lnTo>
                    <a:pt x="219" y="345"/>
                  </a:lnTo>
                  <a:lnTo>
                    <a:pt x="170" y="316"/>
                  </a:lnTo>
                  <a:lnTo>
                    <a:pt x="127" y="285"/>
                  </a:lnTo>
                  <a:lnTo>
                    <a:pt x="89" y="252"/>
                  </a:lnTo>
                  <a:lnTo>
                    <a:pt x="58" y="219"/>
                  </a:lnTo>
                  <a:lnTo>
                    <a:pt x="33" y="183"/>
                  </a:lnTo>
                  <a:lnTo>
                    <a:pt x="15" y="144"/>
                  </a:lnTo>
                  <a:lnTo>
                    <a:pt x="4" y="105"/>
                  </a:lnTo>
                  <a:lnTo>
                    <a:pt x="0" y="6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9" name="Group 364"/>
          <p:cNvGrpSpPr/>
          <p:nvPr/>
        </p:nvGrpSpPr>
        <p:grpSpPr>
          <a:xfrm>
            <a:off x="4617469" y="2077807"/>
            <a:ext cx="533400" cy="531812"/>
            <a:chOff x="1630363" y="3465513"/>
            <a:chExt cx="533400" cy="531812"/>
          </a:xfrm>
          <a:solidFill>
            <a:srgbClr val="000000"/>
          </a:solidFill>
        </p:grpSpPr>
        <p:sp>
          <p:nvSpPr>
            <p:cNvPr id="90" name="Freeform 280"/>
            <p:cNvSpPr>
              <a:spLocks noEditPoints="1"/>
            </p:cNvSpPr>
            <p:nvPr/>
          </p:nvSpPr>
          <p:spPr bwMode="auto">
            <a:xfrm>
              <a:off x="1770063" y="3613150"/>
              <a:ext cx="244475" cy="244475"/>
            </a:xfrm>
            <a:custGeom>
              <a:avLst/>
              <a:gdLst>
                <a:gd name="T0" fmla="*/ 720 w 1547"/>
                <a:gd name="T1" fmla="*/ 433 h 1539"/>
                <a:gd name="T2" fmla="*/ 636 w 1547"/>
                <a:gd name="T3" fmla="*/ 455 h 1539"/>
                <a:gd name="T4" fmla="*/ 559 w 1547"/>
                <a:gd name="T5" fmla="*/ 499 h 1539"/>
                <a:gd name="T6" fmla="*/ 499 w 1547"/>
                <a:gd name="T7" fmla="*/ 559 h 1539"/>
                <a:gd name="T8" fmla="*/ 456 w 1547"/>
                <a:gd name="T9" fmla="*/ 630 h 1539"/>
                <a:gd name="T10" fmla="*/ 433 w 1547"/>
                <a:gd name="T11" fmla="*/ 706 h 1539"/>
                <a:gd name="T12" fmla="*/ 429 w 1547"/>
                <a:gd name="T13" fmla="*/ 785 h 1539"/>
                <a:gd name="T14" fmla="*/ 442 w 1547"/>
                <a:gd name="T15" fmla="*/ 863 h 1539"/>
                <a:gd name="T16" fmla="*/ 475 w 1547"/>
                <a:gd name="T17" fmla="*/ 937 h 1539"/>
                <a:gd name="T18" fmla="*/ 526 w 1547"/>
                <a:gd name="T19" fmla="*/ 1002 h 1539"/>
                <a:gd name="T20" fmla="*/ 596 w 1547"/>
                <a:gd name="T21" fmla="*/ 1056 h 1539"/>
                <a:gd name="T22" fmla="*/ 676 w 1547"/>
                <a:gd name="T23" fmla="*/ 1090 h 1539"/>
                <a:gd name="T24" fmla="*/ 764 w 1547"/>
                <a:gd name="T25" fmla="*/ 1101 h 1539"/>
                <a:gd name="T26" fmla="*/ 852 w 1547"/>
                <a:gd name="T27" fmla="*/ 1090 h 1539"/>
                <a:gd name="T28" fmla="*/ 932 w 1547"/>
                <a:gd name="T29" fmla="*/ 1056 h 1539"/>
                <a:gd name="T30" fmla="*/ 1003 w 1547"/>
                <a:gd name="T31" fmla="*/ 1002 h 1539"/>
                <a:gd name="T32" fmla="*/ 1054 w 1547"/>
                <a:gd name="T33" fmla="*/ 937 h 1539"/>
                <a:gd name="T34" fmla="*/ 1087 w 1547"/>
                <a:gd name="T35" fmla="*/ 863 h 1539"/>
                <a:gd name="T36" fmla="*/ 1100 w 1547"/>
                <a:gd name="T37" fmla="*/ 785 h 1539"/>
                <a:gd name="T38" fmla="*/ 1096 w 1547"/>
                <a:gd name="T39" fmla="*/ 706 h 1539"/>
                <a:gd name="T40" fmla="*/ 1073 w 1547"/>
                <a:gd name="T41" fmla="*/ 630 h 1539"/>
                <a:gd name="T42" fmla="*/ 1030 w 1547"/>
                <a:gd name="T43" fmla="*/ 559 h 1539"/>
                <a:gd name="T44" fmla="*/ 970 w 1547"/>
                <a:gd name="T45" fmla="*/ 499 h 1539"/>
                <a:gd name="T46" fmla="*/ 894 w 1547"/>
                <a:gd name="T47" fmla="*/ 455 h 1539"/>
                <a:gd name="T48" fmla="*/ 808 w 1547"/>
                <a:gd name="T49" fmla="*/ 433 h 1539"/>
                <a:gd name="T50" fmla="*/ 472 w 1547"/>
                <a:gd name="T51" fmla="*/ 0 h 1539"/>
                <a:gd name="T52" fmla="*/ 804 w 1547"/>
                <a:gd name="T53" fmla="*/ 310 h 1539"/>
                <a:gd name="T54" fmla="*/ 895 w 1547"/>
                <a:gd name="T55" fmla="*/ 327 h 1539"/>
                <a:gd name="T56" fmla="*/ 979 w 1547"/>
                <a:gd name="T57" fmla="*/ 361 h 1539"/>
                <a:gd name="T58" fmla="*/ 1056 w 1547"/>
                <a:gd name="T59" fmla="*/ 411 h 1539"/>
                <a:gd name="T60" fmla="*/ 1120 w 1547"/>
                <a:gd name="T61" fmla="*/ 476 h 1539"/>
                <a:gd name="T62" fmla="*/ 1171 w 1547"/>
                <a:gd name="T63" fmla="*/ 552 h 1539"/>
                <a:gd name="T64" fmla="*/ 1205 w 1547"/>
                <a:gd name="T65" fmla="*/ 636 h 1539"/>
                <a:gd name="T66" fmla="*/ 1223 w 1547"/>
                <a:gd name="T67" fmla="*/ 726 h 1539"/>
                <a:gd name="T68" fmla="*/ 1547 w 1547"/>
                <a:gd name="T69" fmla="*/ 1069 h 1539"/>
                <a:gd name="T70" fmla="*/ 1456 w 1547"/>
                <a:gd name="T71" fmla="*/ 1201 h 1539"/>
                <a:gd name="T72" fmla="*/ 1346 w 1547"/>
                <a:gd name="T73" fmla="*/ 1323 h 1539"/>
                <a:gd name="T74" fmla="*/ 1210 w 1547"/>
                <a:gd name="T75" fmla="*/ 1442 h 1539"/>
                <a:gd name="T76" fmla="*/ 1065 w 1547"/>
                <a:gd name="T77" fmla="*/ 1539 h 1539"/>
                <a:gd name="T78" fmla="*/ 725 w 1547"/>
                <a:gd name="T79" fmla="*/ 1220 h 1539"/>
                <a:gd name="T80" fmla="*/ 635 w 1547"/>
                <a:gd name="T81" fmla="*/ 1204 h 1539"/>
                <a:gd name="T82" fmla="*/ 550 w 1547"/>
                <a:gd name="T83" fmla="*/ 1170 h 1539"/>
                <a:gd name="T84" fmla="*/ 474 w 1547"/>
                <a:gd name="T85" fmla="*/ 1120 h 1539"/>
                <a:gd name="T86" fmla="*/ 409 w 1547"/>
                <a:gd name="T87" fmla="*/ 1054 h 1539"/>
                <a:gd name="T88" fmla="*/ 358 w 1547"/>
                <a:gd name="T89" fmla="*/ 978 h 1539"/>
                <a:gd name="T90" fmla="*/ 324 w 1547"/>
                <a:gd name="T91" fmla="*/ 894 h 1539"/>
                <a:gd name="T92" fmla="*/ 307 w 1547"/>
                <a:gd name="T93" fmla="*/ 805 h 1539"/>
                <a:gd name="T94" fmla="*/ 0 w 1547"/>
                <a:gd name="T95" fmla="*/ 479 h 1539"/>
                <a:gd name="T96" fmla="*/ 76 w 1547"/>
                <a:gd name="T97" fmla="*/ 363 h 1539"/>
                <a:gd name="T98" fmla="*/ 166 w 1547"/>
                <a:gd name="T99" fmla="*/ 253 h 1539"/>
                <a:gd name="T100" fmla="*/ 277 w 1547"/>
                <a:gd name="T101" fmla="*/ 143 h 1539"/>
                <a:gd name="T102" fmla="*/ 405 w 1547"/>
                <a:gd name="T103" fmla="*/ 43 h 1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47" h="1539">
                  <a:moveTo>
                    <a:pt x="764" y="429"/>
                  </a:moveTo>
                  <a:lnTo>
                    <a:pt x="720" y="433"/>
                  </a:lnTo>
                  <a:lnTo>
                    <a:pt x="676" y="441"/>
                  </a:lnTo>
                  <a:lnTo>
                    <a:pt x="636" y="455"/>
                  </a:lnTo>
                  <a:lnTo>
                    <a:pt x="596" y="474"/>
                  </a:lnTo>
                  <a:lnTo>
                    <a:pt x="559" y="499"/>
                  </a:lnTo>
                  <a:lnTo>
                    <a:pt x="526" y="528"/>
                  </a:lnTo>
                  <a:lnTo>
                    <a:pt x="499" y="559"/>
                  </a:lnTo>
                  <a:lnTo>
                    <a:pt x="475" y="594"/>
                  </a:lnTo>
                  <a:lnTo>
                    <a:pt x="456" y="630"/>
                  </a:lnTo>
                  <a:lnTo>
                    <a:pt x="442" y="668"/>
                  </a:lnTo>
                  <a:lnTo>
                    <a:pt x="433" y="706"/>
                  </a:lnTo>
                  <a:lnTo>
                    <a:pt x="429" y="745"/>
                  </a:lnTo>
                  <a:lnTo>
                    <a:pt x="429" y="785"/>
                  </a:lnTo>
                  <a:lnTo>
                    <a:pt x="433" y="824"/>
                  </a:lnTo>
                  <a:lnTo>
                    <a:pt x="442" y="863"/>
                  </a:lnTo>
                  <a:lnTo>
                    <a:pt x="456" y="900"/>
                  </a:lnTo>
                  <a:lnTo>
                    <a:pt x="475" y="937"/>
                  </a:lnTo>
                  <a:lnTo>
                    <a:pt x="499" y="971"/>
                  </a:lnTo>
                  <a:lnTo>
                    <a:pt x="526" y="1002"/>
                  </a:lnTo>
                  <a:lnTo>
                    <a:pt x="559" y="1031"/>
                  </a:lnTo>
                  <a:lnTo>
                    <a:pt x="596" y="1056"/>
                  </a:lnTo>
                  <a:lnTo>
                    <a:pt x="636" y="1075"/>
                  </a:lnTo>
                  <a:lnTo>
                    <a:pt x="676" y="1090"/>
                  </a:lnTo>
                  <a:lnTo>
                    <a:pt x="720" y="1098"/>
                  </a:lnTo>
                  <a:lnTo>
                    <a:pt x="764" y="1101"/>
                  </a:lnTo>
                  <a:lnTo>
                    <a:pt x="808" y="1098"/>
                  </a:lnTo>
                  <a:lnTo>
                    <a:pt x="852" y="1090"/>
                  </a:lnTo>
                  <a:lnTo>
                    <a:pt x="894" y="1075"/>
                  </a:lnTo>
                  <a:lnTo>
                    <a:pt x="932" y="1056"/>
                  </a:lnTo>
                  <a:lnTo>
                    <a:pt x="970" y="1031"/>
                  </a:lnTo>
                  <a:lnTo>
                    <a:pt x="1003" y="1002"/>
                  </a:lnTo>
                  <a:lnTo>
                    <a:pt x="1030" y="971"/>
                  </a:lnTo>
                  <a:lnTo>
                    <a:pt x="1054" y="937"/>
                  </a:lnTo>
                  <a:lnTo>
                    <a:pt x="1073" y="900"/>
                  </a:lnTo>
                  <a:lnTo>
                    <a:pt x="1087" y="863"/>
                  </a:lnTo>
                  <a:lnTo>
                    <a:pt x="1096" y="824"/>
                  </a:lnTo>
                  <a:lnTo>
                    <a:pt x="1100" y="785"/>
                  </a:lnTo>
                  <a:lnTo>
                    <a:pt x="1100" y="745"/>
                  </a:lnTo>
                  <a:lnTo>
                    <a:pt x="1096" y="706"/>
                  </a:lnTo>
                  <a:lnTo>
                    <a:pt x="1087" y="668"/>
                  </a:lnTo>
                  <a:lnTo>
                    <a:pt x="1073" y="630"/>
                  </a:lnTo>
                  <a:lnTo>
                    <a:pt x="1054" y="594"/>
                  </a:lnTo>
                  <a:lnTo>
                    <a:pt x="1030" y="559"/>
                  </a:lnTo>
                  <a:lnTo>
                    <a:pt x="1003" y="528"/>
                  </a:lnTo>
                  <a:lnTo>
                    <a:pt x="970" y="499"/>
                  </a:lnTo>
                  <a:lnTo>
                    <a:pt x="932" y="474"/>
                  </a:lnTo>
                  <a:lnTo>
                    <a:pt x="894" y="455"/>
                  </a:lnTo>
                  <a:lnTo>
                    <a:pt x="852" y="441"/>
                  </a:lnTo>
                  <a:lnTo>
                    <a:pt x="808" y="433"/>
                  </a:lnTo>
                  <a:lnTo>
                    <a:pt x="764" y="429"/>
                  </a:lnTo>
                  <a:close/>
                  <a:moveTo>
                    <a:pt x="472" y="0"/>
                  </a:moveTo>
                  <a:lnTo>
                    <a:pt x="782" y="308"/>
                  </a:lnTo>
                  <a:lnTo>
                    <a:pt x="804" y="310"/>
                  </a:lnTo>
                  <a:lnTo>
                    <a:pt x="850" y="316"/>
                  </a:lnTo>
                  <a:lnTo>
                    <a:pt x="895" y="327"/>
                  </a:lnTo>
                  <a:lnTo>
                    <a:pt x="937" y="342"/>
                  </a:lnTo>
                  <a:lnTo>
                    <a:pt x="979" y="361"/>
                  </a:lnTo>
                  <a:lnTo>
                    <a:pt x="1018" y="384"/>
                  </a:lnTo>
                  <a:lnTo>
                    <a:pt x="1056" y="411"/>
                  </a:lnTo>
                  <a:lnTo>
                    <a:pt x="1090" y="442"/>
                  </a:lnTo>
                  <a:lnTo>
                    <a:pt x="1120" y="476"/>
                  </a:lnTo>
                  <a:lnTo>
                    <a:pt x="1147" y="513"/>
                  </a:lnTo>
                  <a:lnTo>
                    <a:pt x="1171" y="552"/>
                  </a:lnTo>
                  <a:lnTo>
                    <a:pt x="1190" y="593"/>
                  </a:lnTo>
                  <a:lnTo>
                    <a:pt x="1205" y="636"/>
                  </a:lnTo>
                  <a:lnTo>
                    <a:pt x="1216" y="681"/>
                  </a:lnTo>
                  <a:lnTo>
                    <a:pt x="1223" y="726"/>
                  </a:lnTo>
                  <a:lnTo>
                    <a:pt x="1224" y="749"/>
                  </a:lnTo>
                  <a:lnTo>
                    <a:pt x="1547" y="1069"/>
                  </a:lnTo>
                  <a:lnTo>
                    <a:pt x="1504" y="1135"/>
                  </a:lnTo>
                  <a:lnTo>
                    <a:pt x="1456" y="1201"/>
                  </a:lnTo>
                  <a:lnTo>
                    <a:pt x="1402" y="1263"/>
                  </a:lnTo>
                  <a:lnTo>
                    <a:pt x="1346" y="1323"/>
                  </a:lnTo>
                  <a:lnTo>
                    <a:pt x="1279" y="1386"/>
                  </a:lnTo>
                  <a:lnTo>
                    <a:pt x="1210" y="1442"/>
                  </a:lnTo>
                  <a:lnTo>
                    <a:pt x="1139" y="1493"/>
                  </a:lnTo>
                  <a:lnTo>
                    <a:pt x="1065" y="1539"/>
                  </a:lnTo>
                  <a:lnTo>
                    <a:pt x="747" y="1223"/>
                  </a:lnTo>
                  <a:lnTo>
                    <a:pt x="725" y="1220"/>
                  </a:lnTo>
                  <a:lnTo>
                    <a:pt x="679" y="1214"/>
                  </a:lnTo>
                  <a:lnTo>
                    <a:pt x="635" y="1204"/>
                  </a:lnTo>
                  <a:lnTo>
                    <a:pt x="592" y="1189"/>
                  </a:lnTo>
                  <a:lnTo>
                    <a:pt x="550" y="1170"/>
                  </a:lnTo>
                  <a:lnTo>
                    <a:pt x="510" y="1147"/>
                  </a:lnTo>
                  <a:lnTo>
                    <a:pt x="474" y="1120"/>
                  </a:lnTo>
                  <a:lnTo>
                    <a:pt x="439" y="1088"/>
                  </a:lnTo>
                  <a:lnTo>
                    <a:pt x="409" y="1054"/>
                  </a:lnTo>
                  <a:lnTo>
                    <a:pt x="382" y="1018"/>
                  </a:lnTo>
                  <a:lnTo>
                    <a:pt x="358" y="978"/>
                  </a:lnTo>
                  <a:lnTo>
                    <a:pt x="339" y="938"/>
                  </a:lnTo>
                  <a:lnTo>
                    <a:pt x="324" y="894"/>
                  </a:lnTo>
                  <a:lnTo>
                    <a:pt x="313" y="850"/>
                  </a:lnTo>
                  <a:lnTo>
                    <a:pt x="307" y="805"/>
                  </a:lnTo>
                  <a:lnTo>
                    <a:pt x="304" y="783"/>
                  </a:lnTo>
                  <a:lnTo>
                    <a:pt x="0" y="479"/>
                  </a:lnTo>
                  <a:lnTo>
                    <a:pt x="36" y="420"/>
                  </a:lnTo>
                  <a:lnTo>
                    <a:pt x="76" y="363"/>
                  </a:lnTo>
                  <a:lnTo>
                    <a:pt x="120" y="307"/>
                  </a:lnTo>
                  <a:lnTo>
                    <a:pt x="166" y="253"/>
                  </a:lnTo>
                  <a:lnTo>
                    <a:pt x="217" y="200"/>
                  </a:lnTo>
                  <a:lnTo>
                    <a:pt x="277" y="143"/>
                  </a:lnTo>
                  <a:lnTo>
                    <a:pt x="340" y="91"/>
                  </a:lnTo>
                  <a:lnTo>
                    <a:pt x="405" y="43"/>
                  </a:lnTo>
                  <a:lnTo>
                    <a:pt x="4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281"/>
            <p:cNvSpPr>
              <a:spLocks noEditPoints="1"/>
            </p:cNvSpPr>
            <p:nvPr/>
          </p:nvSpPr>
          <p:spPr bwMode="auto">
            <a:xfrm>
              <a:off x="1862138" y="3465513"/>
              <a:ext cx="301625" cy="300037"/>
            </a:xfrm>
            <a:custGeom>
              <a:avLst/>
              <a:gdLst>
                <a:gd name="T0" fmla="*/ 1002 w 1905"/>
                <a:gd name="T1" fmla="*/ 495 h 1884"/>
                <a:gd name="T2" fmla="*/ 993 w 1905"/>
                <a:gd name="T3" fmla="*/ 582 h 1884"/>
                <a:gd name="T4" fmla="*/ 960 w 1905"/>
                <a:gd name="T5" fmla="*/ 751 h 1884"/>
                <a:gd name="T6" fmla="*/ 870 w 1905"/>
                <a:gd name="T7" fmla="*/ 889 h 1884"/>
                <a:gd name="T8" fmla="*/ 785 w 1905"/>
                <a:gd name="T9" fmla="*/ 957 h 1884"/>
                <a:gd name="T10" fmla="*/ 784 w 1905"/>
                <a:gd name="T11" fmla="*/ 1018 h 1884"/>
                <a:gd name="T12" fmla="*/ 830 w 1905"/>
                <a:gd name="T13" fmla="*/ 1048 h 1884"/>
                <a:gd name="T14" fmla="*/ 860 w 1905"/>
                <a:gd name="T15" fmla="*/ 1086 h 1884"/>
                <a:gd name="T16" fmla="*/ 921 w 1905"/>
                <a:gd name="T17" fmla="*/ 1083 h 1884"/>
                <a:gd name="T18" fmla="*/ 989 w 1905"/>
                <a:gd name="T19" fmla="*/ 1024 h 1884"/>
                <a:gd name="T20" fmla="*/ 1070 w 1905"/>
                <a:gd name="T21" fmla="*/ 1006 h 1884"/>
                <a:gd name="T22" fmla="*/ 1193 w 1905"/>
                <a:gd name="T23" fmla="*/ 998 h 1884"/>
                <a:gd name="T24" fmla="*/ 1242 w 1905"/>
                <a:gd name="T25" fmla="*/ 962 h 1884"/>
                <a:gd name="T26" fmla="*/ 1235 w 1905"/>
                <a:gd name="T27" fmla="*/ 901 h 1884"/>
                <a:gd name="T28" fmla="*/ 1179 w 1905"/>
                <a:gd name="T29" fmla="*/ 877 h 1884"/>
                <a:gd name="T30" fmla="*/ 1060 w 1905"/>
                <a:gd name="T31" fmla="*/ 885 h 1884"/>
                <a:gd name="T32" fmla="*/ 1093 w 1905"/>
                <a:gd name="T33" fmla="*/ 741 h 1884"/>
                <a:gd name="T34" fmla="*/ 1111 w 1905"/>
                <a:gd name="T35" fmla="*/ 524 h 1884"/>
                <a:gd name="T36" fmla="*/ 1074 w 1905"/>
                <a:gd name="T37" fmla="*/ 476 h 1884"/>
                <a:gd name="T38" fmla="*/ 1114 w 1905"/>
                <a:gd name="T39" fmla="*/ 0 h 1884"/>
                <a:gd name="T40" fmla="*/ 1185 w 1905"/>
                <a:gd name="T41" fmla="*/ 39 h 1884"/>
                <a:gd name="T42" fmla="*/ 1200 w 1905"/>
                <a:gd name="T43" fmla="*/ 127 h 1884"/>
                <a:gd name="T44" fmla="*/ 1302 w 1905"/>
                <a:gd name="T45" fmla="*/ 158 h 1884"/>
                <a:gd name="T46" fmla="*/ 1371 w 1905"/>
                <a:gd name="T47" fmla="*/ 197 h 1884"/>
                <a:gd name="T48" fmla="*/ 1386 w 1905"/>
                <a:gd name="T49" fmla="*/ 285 h 1884"/>
                <a:gd name="T50" fmla="*/ 1482 w 1905"/>
                <a:gd name="T51" fmla="*/ 337 h 1884"/>
                <a:gd name="T52" fmla="*/ 1551 w 1905"/>
                <a:gd name="T53" fmla="*/ 376 h 1884"/>
                <a:gd name="T54" fmla="*/ 1566 w 1905"/>
                <a:gd name="T55" fmla="*/ 464 h 1884"/>
                <a:gd name="T56" fmla="*/ 1662 w 1905"/>
                <a:gd name="T57" fmla="*/ 516 h 1884"/>
                <a:gd name="T58" fmla="*/ 1731 w 1905"/>
                <a:gd name="T59" fmla="*/ 555 h 1884"/>
                <a:gd name="T60" fmla="*/ 1746 w 1905"/>
                <a:gd name="T61" fmla="*/ 642 h 1884"/>
                <a:gd name="T62" fmla="*/ 1819 w 1905"/>
                <a:gd name="T63" fmla="*/ 704 h 1884"/>
                <a:gd name="T64" fmla="*/ 1892 w 1905"/>
                <a:gd name="T65" fmla="*/ 754 h 1884"/>
                <a:gd name="T66" fmla="*/ 1901 w 1905"/>
                <a:gd name="T67" fmla="*/ 836 h 1884"/>
                <a:gd name="T68" fmla="*/ 1812 w 1905"/>
                <a:gd name="T69" fmla="*/ 975 h 1884"/>
                <a:gd name="T70" fmla="*/ 1731 w 1905"/>
                <a:gd name="T71" fmla="*/ 1069 h 1884"/>
                <a:gd name="T72" fmla="*/ 1677 w 1905"/>
                <a:gd name="T73" fmla="*/ 1109 h 1884"/>
                <a:gd name="T74" fmla="*/ 1644 w 1905"/>
                <a:gd name="T75" fmla="*/ 1123 h 1884"/>
                <a:gd name="T76" fmla="*/ 1130 w 1905"/>
                <a:gd name="T77" fmla="*/ 1420 h 1884"/>
                <a:gd name="T78" fmla="*/ 1097 w 1905"/>
                <a:gd name="T79" fmla="*/ 1685 h 1884"/>
                <a:gd name="T80" fmla="*/ 758 w 1905"/>
                <a:gd name="T81" fmla="*/ 1619 h 1884"/>
                <a:gd name="T82" fmla="*/ 691 w 1905"/>
                <a:gd name="T83" fmla="*/ 1413 h 1884"/>
                <a:gd name="T84" fmla="*/ 551 w 1905"/>
                <a:gd name="T85" fmla="*/ 1244 h 1884"/>
                <a:gd name="T86" fmla="*/ 361 w 1905"/>
                <a:gd name="T87" fmla="*/ 1140 h 1884"/>
                <a:gd name="T88" fmla="*/ 74 w 1905"/>
                <a:gd name="T89" fmla="*/ 834 h 1884"/>
                <a:gd name="T90" fmla="*/ 371 w 1905"/>
                <a:gd name="T91" fmla="*/ 762 h 1884"/>
                <a:gd name="T92" fmla="*/ 618 w 1905"/>
                <a:gd name="T93" fmla="*/ 778 h 1884"/>
                <a:gd name="T94" fmla="*/ 814 w 1905"/>
                <a:gd name="T95" fmla="*/ 199 h 1884"/>
                <a:gd name="T96" fmla="*/ 951 w 1905"/>
                <a:gd name="T97" fmla="*/ 79 h 1884"/>
                <a:gd name="T98" fmla="*/ 1094 w 1905"/>
                <a:gd name="T99" fmla="*/ 0 h 1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05" h="1884">
                  <a:moveTo>
                    <a:pt x="1043" y="471"/>
                  </a:moveTo>
                  <a:lnTo>
                    <a:pt x="1026" y="475"/>
                  </a:lnTo>
                  <a:lnTo>
                    <a:pt x="1013" y="483"/>
                  </a:lnTo>
                  <a:lnTo>
                    <a:pt x="1002" y="495"/>
                  </a:lnTo>
                  <a:lnTo>
                    <a:pt x="994" y="508"/>
                  </a:lnTo>
                  <a:lnTo>
                    <a:pt x="990" y="523"/>
                  </a:lnTo>
                  <a:lnTo>
                    <a:pt x="990" y="540"/>
                  </a:lnTo>
                  <a:lnTo>
                    <a:pt x="993" y="582"/>
                  </a:lnTo>
                  <a:lnTo>
                    <a:pt x="991" y="626"/>
                  </a:lnTo>
                  <a:lnTo>
                    <a:pt x="984" y="668"/>
                  </a:lnTo>
                  <a:lnTo>
                    <a:pt x="975" y="710"/>
                  </a:lnTo>
                  <a:lnTo>
                    <a:pt x="960" y="751"/>
                  </a:lnTo>
                  <a:lnTo>
                    <a:pt x="943" y="789"/>
                  </a:lnTo>
                  <a:lnTo>
                    <a:pt x="922" y="825"/>
                  </a:lnTo>
                  <a:lnTo>
                    <a:pt x="898" y="859"/>
                  </a:lnTo>
                  <a:lnTo>
                    <a:pt x="870" y="889"/>
                  </a:lnTo>
                  <a:lnTo>
                    <a:pt x="840" y="914"/>
                  </a:lnTo>
                  <a:lnTo>
                    <a:pt x="808" y="936"/>
                  </a:lnTo>
                  <a:lnTo>
                    <a:pt x="794" y="945"/>
                  </a:lnTo>
                  <a:lnTo>
                    <a:pt x="785" y="957"/>
                  </a:lnTo>
                  <a:lnTo>
                    <a:pt x="779" y="972"/>
                  </a:lnTo>
                  <a:lnTo>
                    <a:pt x="777" y="988"/>
                  </a:lnTo>
                  <a:lnTo>
                    <a:pt x="778" y="1003"/>
                  </a:lnTo>
                  <a:lnTo>
                    <a:pt x="784" y="1018"/>
                  </a:lnTo>
                  <a:lnTo>
                    <a:pt x="792" y="1030"/>
                  </a:lnTo>
                  <a:lnTo>
                    <a:pt x="804" y="1038"/>
                  </a:lnTo>
                  <a:lnTo>
                    <a:pt x="816" y="1045"/>
                  </a:lnTo>
                  <a:lnTo>
                    <a:pt x="830" y="1048"/>
                  </a:lnTo>
                  <a:lnTo>
                    <a:pt x="834" y="1059"/>
                  </a:lnTo>
                  <a:lnTo>
                    <a:pt x="839" y="1070"/>
                  </a:lnTo>
                  <a:lnTo>
                    <a:pt x="848" y="1079"/>
                  </a:lnTo>
                  <a:lnTo>
                    <a:pt x="860" y="1086"/>
                  </a:lnTo>
                  <a:lnTo>
                    <a:pt x="874" y="1091"/>
                  </a:lnTo>
                  <a:lnTo>
                    <a:pt x="887" y="1093"/>
                  </a:lnTo>
                  <a:lnTo>
                    <a:pt x="905" y="1090"/>
                  </a:lnTo>
                  <a:lnTo>
                    <a:pt x="921" y="1083"/>
                  </a:lnTo>
                  <a:lnTo>
                    <a:pt x="934" y="1072"/>
                  </a:lnTo>
                  <a:lnTo>
                    <a:pt x="953" y="1051"/>
                  </a:lnTo>
                  <a:lnTo>
                    <a:pt x="971" y="1035"/>
                  </a:lnTo>
                  <a:lnTo>
                    <a:pt x="989" y="1024"/>
                  </a:lnTo>
                  <a:lnTo>
                    <a:pt x="1006" y="1016"/>
                  </a:lnTo>
                  <a:lnTo>
                    <a:pt x="1025" y="1010"/>
                  </a:lnTo>
                  <a:lnTo>
                    <a:pt x="1046" y="1008"/>
                  </a:lnTo>
                  <a:lnTo>
                    <a:pt x="1070" y="1006"/>
                  </a:lnTo>
                  <a:lnTo>
                    <a:pt x="1097" y="1005"/>
                  </a:lnTo>
                  <a:lnTo>
                    <a:pt x="1127" y="1004"/>
                  </a:lnTo>
                  <a:lnTo>
                    <a:pt x="1159" y="1002"/>
                  </a:lnTo>
                  <a:lnTo>
                    <a:pt x="1193" y="998"/>
                  </a:lnTo>
                  <a:lnTo>
                    <a:pt x="1210" y="994"/>
                  </a:lnTo>
                  <a:lnTo>
                    <a:pt x="1224" y="987"/>
                  </a:lnTo>
                  <a:lnTo>
                    <a:pt x="1234" y="975"/>
                  </a:lnTo>
                  <a:lnTo>
                    <a:pt x="1242" y="962"/>
                  </a:lnTo>
                  <a:lnTo>
                    <a:pt x="1247" y="947"/>
                  </a:lnTo>
                  <a:lnTo>
                    <a:pt x="1247" y="930"/>
                  </a:lnTo>
                  <a:lnTo>
                    <a:pt x="1242" y="915"/>
                  </a:lnTo>
                  <a:lnTo>
                    <a:pt x="1235" y="901"/>
                  </a:lnTo>
                  <a:lnTo>
                    <a:pt x="1224" y="890"/>
                  </a:lnTo>
                  <a:lnTo>
                    <a:pt x="1210" y="883"/>
                  </a:lnTo>
                  <a:lnTo>
                    <a:pt x="1194" y="877"/>
                  </a:lnTo>
                  <a:lnTo>
                    <a:pt x="1179" y="877"/>
                  </a:lnTo>
                  <a:lnTo>
                    <a:pt x="1148" y="880"/>
                  </a:lnTo>
                  <a:lnTo>
                    <a:pt x="1120" y="883"/>
                  </a:lnTo>
                  <a:lnTo>
                    <a:pt x="1093" y="884"/>
                  </a:lnTo>
                  <a:lnTo>
                    <a:pt x="1060" y="885"/>
                  </a:lnTo>
                  <a:lnTo>
                    <a:pt x="1027" y="888"/>
                  </a:lnTo>
                  <a:lnTo>
                    <a:pt x="1053" y="841"/>
                  </a:lnTo>
                  <a:lnTo>
                    <a:pt x="1075" y="792"/>
                  </a:lnTo>
                  <a:lnTo>
                    <a:pt x="1093" y="741"/>
                  </a:lnTo>
                  <a:lnTo>
                    <a:pt x="1106" y="688"/>
                  </a:lnTo>
                  <a:lnTo>
                    <a:pt x="1113" y="634"/>
                  </a:lnTo>
                  <a:lnTo>
                    <a:pt x="1115" y="579"/>
                  </a:lnTo>
                  <a:lnTo>
                    <a:pt x="1111" y="524"/>
                  </a:lnTo>
                  <a:lnTo>
                    <a:pt x="1107" y="508"/>
                  </a:lnTo>
                  <a:lnTo>
                    <a:pt x="1098" y="495"/>
                  </a:lnTo>
                  <a:lnTo>
                    <a:pt x="1088" y="484"/>
                  </a:lnTo>
                  <a:lnTo>
                    <a:pt x="1074" y="476"/>
                  </a:lnTo>
                  <a:lnTo>
                    <a:pt x="1059" y="472"/>
                  </a:lnTo>
                  <a:lnTo>
                    <a:pt x="1043" y="471"/>
                  </a:lnTo>
                  <a:close/>
                  <a:moveTo>
                    <a:pt x="1094" y="0"/>
                  </a:moveTo>
                  <a:lnTo>
                    <a:pt x="1114" y="0"/>
                  </a:lnTo>
                  <a:lnTo>
                    <a:pt x="1135" y="4"/>
                  </a:lnTo>
                  <a:lnTo>
                    <a:pt x="1154" y="12"/>
                  </a:lnTo>
                  <a:lnTo>
                    <a:pt x="1170" y="24"/>
                  </a:lnTo>
                  <a:lnTo>
                    <a:pt x="1185" y="39"/>
                  </a:lnTo>
                  <a:lnTo>
                    <a:pt x="1197" y="59"/>
                  </a:lnTo>
                  <a:lnTo>
                    <a:pt x="1203" y="81"/>
                  </a:lnTo>
                  <a:lnTo>
                    <a:pt x="1204" y="104"/>
                  </a:lnTo>
                  <a:lnTo>
                    <a:pt x="1200" y="127"/>
                  </a:lnTo>
                  <a:lnTo>
                    <a:pt x="1181" y="186"/>
                  </a:lnTo>
                  <a:lnTo>
                    <a:pt x="1261" y="161"/>
                  </a:lnTo>
                  <a:lnTo>
                    <a:pt x="1281" y="157"/>
                  </a:lnTo>
                  <a:lnTo>
                    <a:pt x="1302" y="158"/>
                  </a:lnTo>
                  <a:lnTo>
                    <a:pt x="1322" y="162"/>
                  </a:lnTo>
                  <a:lnTo>
                    <a:pt x="1341" y="171"/>
                  </a:lnTo>
                  <a:lnTo>
                    <a:pt x="1357" y="182"/>
                  </a:lnTo>
                  <a:lnTo>
                    <a:pt x="1371" y="197"/>
                  </a:lnTo>
                  <a:lnTo>
                    <a:pt x="1382" y="217"/>
                  </a:lnTo>
                  <a:lnTo>
                    <a:pt x="1389" y="239"/>
                  </a:lnTo>
                  <a:lnTo>
                    <a:pt x="1390" y="262"/>
                  </a:lnTo>
                  <a:lnTo>
                    <a:pt x="1386" y="285"/>
                  </a:lnTo>
                  <a:lnTo>
                    <a:pt x="1361" y="365"/>
                  </a:lnTo>
                  <a:lnTo>
                    <a:pt x="1441" y="340"/>
                  </a:lnTo>
                  <a:lnTo>
                    <a:pt x="1462" y="337"/>
                  </a:lnTo>
                  <a:lnTo>
                    <a:pt x="1482" y="337"/>
                  </a:lnTo>
                  <a:lnTo>
                    <a:pt x="1502" y="341"/>
                  </a:lnTo>
                  <a:lnTo>
                    <a:pt x="1520" y="349"/>
                  </a:lnTo>
                  <a:lnTo>
                    <a:pt x="1537" y="361"/>
                  </a:lnTo>
                  <a:lnTo>
                    <a:pt x="1551" y="376"/>
                  </a:lnTo>
                  <a:lnTo>
                    <a:pt x="1562" y="396"/>
                  </a:lnTo>
                  <a:lnTo>
                    <a:pt x="1569" y="418"/>
                  </a:lnTo>
                  <a:lnTo>
                    <a:pt x="1570" y="441"/>
                  </a:lnTo>
                  <a:lnTo>
                    <a:pt x="1566" y="464"/>
                  </a:lnTo>
                  <a:lnTo>
                    <a:pt x="1540" y="545"/>
                  </a:lnTo>
                  <a:lnTo>
                    <a:pt x="1622" y="519"/>
                  </a:lnTo>
                  <a:lnTo>
                    <a:pt x="1642" y="516"/>
                  </a:lnTo>
                  <a:lnTo>
                    <a:pt x="1662" y="516"/>
                  </a:lnTo>
                  <a:lnTo>
                    <a:pt x="1682" y="520"/>
                  </a:lnTo>
                  <a:lnTo>
                    <a:pt x="1700" y="528"/>
                  </a:lnTo>
                  <a:lnTo>
                    <a:pt x="1717" y="540"/>
                  </a:lnTo>
                  <a:lnTo>
                    <a:pt x="1731" y="555"/>
                  </a:lnTo>
                  <a:lnTo>
                    <a:pt x="1743" y="575"/>
                  </a:lnTo>
                  <a:lnTo>
                    <a:pt x="1749" y="598"/>
                  </a:lnTo>
                  <a:lnTo>
                    <a:pt x="1750" y="620"/>
                  </a:lnTo>
                  <a:lnTo>
                    <a:pt x="1746" y="642"/>
                  </a:lnTo>
                  <a:lnTo>
                    <a:pt x="1721" y="724"/>
                  </a:lnTo>
                  <a:lnTo>
                    <a:pt x="1773" y="707"/>
                  </a:lnTo>
                  <a:lnTo>
                    <a:pt x="1796" y="703"/>
                  </a:lnTo>
                  <a:lnTo>
                    <a:pt x="1819" y="704"/>
                  </a:lnTo>
                  <a:lnTo>
                    <a:pt x="1841" y="710"/>
                  </a:lnTo>
                  <a:lnTo>
                    <a:pt x="1861" y="720"/>
                  </a:lnTo>
                  <a:lnTo>
                    <a:pt x="1879" y="735"/>
                  </a:lnTo>
                  <a:lnTo>
                    <a:pt x="1892" y="754"/>
                  </a:lnTo>
                  <a:lnTo>
                    <a:pt x="1901" y="773"/>
                  </a:lnTo>
                  <a:lnTo>
                    <a:pt x="1905" y="794"/>
                  </a:lnTo>
                  <a:lnTo>
                    <a:pt x="1905" y="815"/>
                  </a:lnTo>
                  <a:lnTo>
                    <a:pt x="1901" y="836"/>
                  </a:lnTo>
                  <a:lnTo>
                    <a:pt x="1891" y="856"/>
                  </a:lnTo>
                  <a:lnTo>
                    <a:pt x="1863" y="901"/>
                  </a:lnTo>
                  <a:lnTo>
                    <a:pt x="1837" y="941"/>
                  </a:lnTo>
                  <a:lnTo>
                    <a:pt x="1812" y="975"/>
                  </a:lnTo>
                  <a:lnTo>
                    <a:pt x="1790" y="1004"/>
                  </a:lnTo>
                  <a:lnTo>
                    <a:pt x="1768" y="1029"/>
                  </a:lnTo>
                  <a:lnTo>
                    <a:pt x="1749" y="1051"/>
                  </a:lnTo>
                  <a:lnTo>
                    <a:pt x="1731" y="1069"/>
                  </a:lnTo>
                  <a:lnTo>
                    <a:pt x="1715" y="1082"/>
                  </a:lnTo>
                  <a:lnTo>
                    <a:pt x="1701" y="1094"/>
                  </a:lnTo>
                  <a:lnTo>
                    <a:pt x="1687" y="1102"/>
                  </a:lnTo>
                  <a:lnTo>
                    <a:pt x="1677" y="1109"/>
                  </a:lnTo>
                  <a:lnTo>
                    <a:pt x="1668" y="1113"/>
                  </a:lnTo>
                  <a:lnTo>
                    <a:pt x="1659" y="1117"/>
                  </a:lnTo>
                  <a:lnTo>
                    <a:pt x="1653" y="1120"/>
                  </a:lnTo>
                  <a:lnTo>
                    <a:pt x="1644" y="1123"/>
                  </a:lnTo>
                  <a:lnTo>
                    <a:pt x="1102" y="1233"/>
                  </a:lnTo>
                  <a:lnTo>
                    <a:pt x="1117" y="1293"/>
                  </a:lnTo>
                  <a:lnTo>
                    <a:pt x="1125" y="1357"/>
                  </a:lnTo>
                  <a:lnTo>
                    <a:pt x="1130" y="1420"/>
                  </a:lnTo>
                  <a:lnTo>
                    <a:pt x="1130" y="1485"/>
                  </a:lnTo>
                  <a:lnTo>
                    <a:pt x="1123" y="1551"/>
                  </a:lnTo>
                  <a:lnTo>
                    <a:pt x="1113" y="1617"/>
                  </a:lnTo>
                  <a:lnTo>
                    <a:pt x="1097" y="1685"/>
                  </a:lnTo>
                  <a:lnTo>
                    <a:pt x="1077" y="1751"/>
                  </a:lnTo>
                  <a:lnTo>
                    <a:pt x="1052" y="1818"/>
                  </a:lnTo>
                  <a:lnTo>
                    <a:pt x="1024" y="1884"/>
                  </a:lnTo>
                  <a:lnTo>
                    <a:pt x="758" y="1619"/>
                  </a:lnTo>
                  <a:lnTo>
                    <a:pt x="748" y="1565"/>
                  </a:lnTo>
                  <a:lnTo>
                    <a:pt x="734" y="1512"/>
                  </a:lnTo>
                  <a:lnTo>
                    <a:pt x="715" y="1462"/>
                  </a:lnTo>
                  <a:lnTo>
                    <a:pt x="691" y="1413"/>
                  </a:lnTo>
                  <a:lnTo>
                    <a:pt x="663" y="1366"/>
                  </a:lnTo>
                  <a:lnTo>
                    <a:pt x="629" y="1322"/>
                  </a:lnTo>
                  <a:lnTo>
                    <a:pt x="592" y="1282"/>
                  </a:lnTo>
                  <a:lnTo>
                    <a:pt x="551" y="1244"/>
                  </a:lnTo>
                  <a:lnTo>
                    <a:pt x="507" y="1212"/>
                  </a:lnTo>
                  <a:lnTo>
                    <a:pt x="461" y="1184"/>
                  </a:lnTo>
                  <a:lnTo>
                    <a:pt x="412" y="1160"/>
                  </a:lnTo>
                  <a:lnTo>
                    <a:pt x="361" y="1140"/>
                  </a:lnTo>
                  <a:lnTo>
                    <a:pt x="308" y="1126"/>
                  </a:lnTo>
                  <a:lnTo>
                    <a:pt x="253" y="1116"/>
                  </a:lnTo>
                  <a:lnTo>
                    <a:pt x="0" y="865"/>
                  </a:lnTo>
                  <a:lnTo>
                    <a:pt x="74" y="834"/>
                  </a:lnTo>
                  <a:lnTo>
                    <a:pt x="147" y="808"/>
                  </a:lnTo>
                  <a:lnTo>
                    <a:pt x="222" y="787"/>
                  </a:lnTo>
                  <a:lnTo>
                    <a:pt x="296" y="771"/>
                  </a:lnTo>
                  <a:lnTo>
                    <a:pt x="371" y="762"/>
                  </a:lnTo>
                  <a:lnTo>
                    <a:pt x="445" y="759"/>
                  </a:lnTo>
                  <a:lnTo>
                    <a:pt x="505" y="761"/>
                  </a:lnTo>
                  <a:lnTo>
                    <a:pt x="562" y="767"/>
                  </a:lnTo>
                  <a:lnTo>
                    <a:pt x="618" y="778"/>
                  </a:lnTo>
                  <a:lnTo>
                    <a:pt x="672" y="791"/>
                  </a:lnTo>
                  <a:lnTo>
                    <a:pt x="782" y="253"/>
                  </a:lnTo>
                  <a:lnTo>
                    <a:pt x="795" y="227"/>
                  </a:lnTo>
                  <a:lnTo>
                    <a:pt x="814" y="199"/>
                  </a:lnTo>
                  <a:lnTo>
                    <a:pt x="839" y="171"/>
                  </a:lnTo>
                  <a:lnTo>
                    <a:pt x="871" y="140"/>
                  </a:lnTo>
                  <a:lnTo>
                    <a:pt x="907" y="110"/>
                  </a:lnTo>
                  <a:lnTo>
                    <a:pt x="951" y="79"/>
                  </a:lnTo>
                  <a:lnTo>
                    <a:pt x="999" y="46"/>
                  </a:lnTo>
                  <a:lnTo>
                    <a:pt x="1054" y="13"/>
                  </a:lnTo>
                  <a:lnTo>
                    <a:pt x="1073" y="4"/>
                  </a:lnTo>
                  <a:lnTo>
                    <a:pt x="10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282"/>
            <p:cNvSpPr>
              <a:spLocks noEditPoints="1"/>
            </p:cNvSpPr>
            <p:nvPr/>
          </p:nvSpPr>
          <p:spPr bwMode="auto">
            <a:xfrm>
              <a:off x="1630363" y="3706813"/>
              <a:ext cx="290512" cy="290512"/>
            </a:xfrm>
            <a:custGeom>
              <a:avLst/>
              <a:gdLst>
                <a:gd name="T0" fmla="*/ 894 w 1826"/>
                <a:gd name="T1" fmla="*/ 803 h 1832"/>
                <a:gd name="T2" fmla="*/ 822 w 1826"/>
                <a:gd name="T3" fmla="*/ 859 h 1832"/>
                <a:gd name="T4" fmla="*/ 732 w 1826"/>
                <a:gd name="T5" fmla="*/ 870 h 1832"/>
                <a:gd name="T6" fmla="*/ 619 w 1826"/>
                <a:gd name="T7" fmla="*/ 880 h 1832"/>
                <a:gd name="T8" fmla="*/ 582 w 1826"/>
                <a:gd name="T9" fmla="*/ 928 h 1832"/>
                <a:gd name="T10" fmla="*/ 609 w 1826"/>
                <a:gd name="T11" fmla="*/ 987 h 1832"/>
                <a:gd name="T12" fmla="*/ 651 w 1826"/>
                <a:gd name="T13" fmla="*/ 996 h 1832"/>
                <a:gd name="T14" fmla="*/ 769 w 1826"/>
                <a:gd name="T15" fmla="*/ 990 h 1832"/>
                <a:gd name="T16" fmla="*/ 735 w 1826"/>
                <a:gd name="T17" fmla="*/ 1134 h 1832"/>
                <a:gd name="T18" fmla="*/ 718 w 1826"/>
                <a:gd name="T19" fmla="*/ 1350 h 1832"/>
                <a:gd name="T20" fmla="*/ 762 w 1826"/>
                <a:gd name="T21" fmla="*/ 1401 h 1832"/>
                <a:gd name="T22" fmla="*/ 802 w 1826"/>
                <a:gd name="T23" fmla="*/ 1399 h 1832"/>
                <a:gd name="T24" fmla="*/ 840 w 1826"/>
                <a:gd name="T25" fmla="*/ 1351 h 1832"/>
                <a:gd name="T26" fmla="*/ 844 w 1826"/>
                <a:gd name="T27" fmla="*/ 1205 h 1832"/>
                <a:gd name="T28" fmla="*/ 907 w 1826"/>
                <a:gd name="T29" fmla="*/ 1048 h 1832"/>
                <a:gd name="T30" fmla="*/ 1022 w 1826"/>
                <a:gd name="T31" fmla="*/ 939 h 1832"/>
                <a:gd name="T32" fmla="*/ 1053 w 1826"/>
                <a:gd name="T33" fmla="*/ 887 h 1832"/>
                <a:gd name="T34" fmla="*/ 1026 w 1826"/>
                <a:gd name="T35" fmla="*/ 836 h 1832"/>
                <a:gd name="T36" fmla="*/ 989 w 1826"/>
                <a:gd name="T37" fmla="*/ 805 h 1832"/>
                <a:gd name="T38" fmla="*/ 936 w 1826"/>
                <a:gd name="T39" fmla="*/ 781 h 1832"/>
                <a:gd name="T40" fmla="*/ 1086 w 1826"/>
                <a:gd name="T41" fmla="*/ 351 h 1832"/>
                <a:gd name="T42" fmla="*/ 1192 w 1826"/>
                <a:gd name="T43" fmla="*/ 541 h 1832"/>
                <a:gd name="T44" fmla="*/ 1360 w 1826"/>
                <a:gd name="T45" fmla="*/ 679 h 1832"/>
                <a:gd name="T46" fmla="*/ 1568 w 1826"/>
                <a:gd name="T47" fmla="*/ 747 h 1832"/>
                <a:gd name="T48" fmla="*/ 1618 w 1826"/>
                <a:gd name="T49" fmla="*/ 1073 h 1832"/>
                <a:gd name="T50" fmla="*/ 1339 w 1826"/>
                <a:gd name="T51" fmla="*/ 1094 h 1832"/>
                <a:gd name="T52" fmla="*/ 1116 w 1826"/>
                <a:gd name="T53" fmla="*/ 1593 h 1832"/>
                <a:gd name="T54" fmla="*/ 1002 w 1826"/>
                <a:gd name="T55" fmla="*/ 1715 h 1832"/>
                <a:gd name="T56" fmla="*/ 839 w 1826"/>
                <a:gd name="T57" fmla="*/ 1825 h 1832"/>
                <a:gd name="T58" fmla="*/ 758 w 1826"/>
                <a:gd name="T59" fmla="*/ 1821 h 1832"/>
                <a:gd name="T60" fmla="*/ 704 w 1826"/>
                <a:gd name="T61" fmla="*/ 1749 h 1832"/>
                <a:gd name="T62" fmla="*/ 645 w 1826"/>
                <a:gd name="T63" fmla="*/ 1672 h 1832"/>
                <a:gd name="T64" fmla="*/ 565 w 1826"/>
                <a:gd name="T65" fmla="*/ 1664 h 1832"/>
                <a:gd name="T66" fmla="*/ 517 w 1826"/>
                <a:gd name="T67" fmla="*/ 1594 h 1832"/>
                <a:gd name="T68" fmla="*/ 465 w 1826"/>
                <a:gd name="T69" fmla="*/ 1493 h 1832"/>
                <a:gd name="T70" fmla="*/ 385 w 1826"/>
                <a:gd name="T71" fmla="*/ 1484 h 1832"/>
                <a:gd name="T72" fmla="*/ 336 w 1826"/>
                <a:gd name="T73" fmla="*/ 1415 h 1832"/>
                <a:gd name="T74" fmla="*/ 284 w 1826"/>
                <a:gd name="T75" fmla="*/ 1315 h 1832"/>
                <a:gd name="T76" fmla="*/ 206 w 1826"/>
                <a:gd name="T77" fmla="*/ 1305 h 1832"/>
                <a:gd name="T78" fmla="*/ 157 w 1826"/>
                <a:gd name="T79" fmla="*/ 1237 h 1832"/>
                <a:gd name="T80" fmla="*/ 130 w 1826"/>
                <a:gd name="T81" fmla="*/ 1127 h 1832"/>
                <a:gd name="T82" fmla="*/ 43 w 1826"/>
                <a:gd name="T83" fmla="*/ 1114 h 1832"/>
                <a:gd name="T84" fmla="*/ 0 w 1826"/>
                <a:gd name="T85" fmla="*/ 1041 h 1832"/>
                <a:gd name="T86" fmla="*/ 50 w 1826"/>
                <a:gd name="T87" fmla="*/ 926 h 1832"/>
                <a:gd name="T88" fmla="*/ 181 w 1826"/>
                <a:gd name="T89" fmla="*/ 767 h 1832"/>
                <a:gd name="T90" fmla="*/ 281 w 1826"/>
                <a:gd name="T91" fmla="*/ 704 h 1832"/>
                <a:gd name="T92" fmla="*/ 724 w 1826"/>
                <a:gd name="T93" fmla="*/ 452 h 1832"/>
                <a:gd name="T94" fmla="*/ 750 w 1826"/>
                <a:gd name="T95" fmla="*/ 195 h 1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26" h="1832">
                  <a:moveTo>
                    <a:pt x="936" y="781"/>
                  </a:moveTo>
                  <a:lnTo>
                    <a:pt x="921" y="784"/>
                  </a:lnTo>
                  <a:lnTo>
                    <a:pt x="907" y="792"/>
                  </a:lnTo>
                  <a:lnTo>
                    <a:pt x="894" y="803"/>
                  </a:lnTo>
                  <a:lnTo>
                    <a:pt x="875" y="824"/>
                  </a:lnTo>
                  <a:lnTo>
                    <a:pt x="858" y="840"/>
                  </a:lnTo>
                  <a:lnTo>
                    <a:pt x="841" y="851"/>
                  </a:lnTo>
                  <a:lnTo>
                    <a:pt x="822" y="859"/>
                  </a:lnTo>
                  <a:lnTo>
                    <a:pt x="803" y="863"/>
                  </a:lnTo>
                  <a:lnTo>
                    <a:pt x="782" y="867"/>
                  </a:lnTo>
                  <a:lnTo>
                    <a:pt x="759" y="869"/>
                  </a:lnTo>
                  <a:lnTo>
                    <a:pt x="732" y="870"/>
                  </a:lnTo>
                  <a:lnTo>
                    <a:pt x="703" y="871"/>
                  </a:lnTo>
                  <a:lnTo>
                    <a:pt x="671" y="873"/>
                  </a:lnTo>
                  <a:lnTo>
                    <a:pt x="635" y="876"/>
                  </a:lnTo>
                  <a:lnTo>
                    <a:pt x="619" y="880"/>
                  </a:lnTo>
                  <a:lnTo>
                    <a:pt x="606" y="888"/>
                  </a:lnTo>
                  <a:lnTo>
                    <a:pt x="594" y="899"/>
                  </a:lnTo>
                  <a:lnTo>
                    <a:pt x="586" y="912"/>
                  </a:lnTo>
                  <a:lnTo>
                    <a:pt x="582" y="928"/>
                  </a:lnTo>
                  <a:lnTo>
                    <a:pt x="582" y="943"/>
                  </a:lnTo>
                  <a:lnTo>
                    <a:pt x="587" y="961"/>
                  </a:lnTo>
                  <a:lnTo>
                    <a:pt x="596" y="976"/>
                  </a:lnTo>
                  <a:lnTo>
                    <a:pt x="609" y="987"/>
                  </a:lnTo>
                  <a:lnTo>
                    <a:pt x="625" y="995"/>
                  </a:lnTo>
                  <a:lnTo>
                    <a:pt x="642" y="997"/>
                  </a:lnTo>
                  <a:lnTo>
                    <a:pt x="647" y="997"/>
                  </a:lnTo>
                  <a:lnTo>
                    <a:pt x="651" y="996"/>
                  </a:lnTo>
                  <a:lnTo>
                    <a:pt x="681" y="994"/>
                  </a:lnTo>
                  <a:lnTo>
                    <a:pt x="709" y="992"/>
                  </a:lnTo>
                  <a:lnTo>
                    <a:pt x="736" y="991"/>
                  </a:lnTo>
                  <a:lnTo>
                    <a:pt x="769" y="990"/>
                  </a:lnTo>
                  <a:lnTo>
                    <a:pt x="802" y="987"/>
                  </a:lnTo>
                  <a:lnTo>
                    <a:pt x="775" y="1033"/>
                  </a:lnTo>
                  <a:lnTo>
                    <a:pt x="753" y="1082"/>
                  </a:lnTo>
                  <a:lnTo>
                    <a:pt x="735" y="1134"/>
                  </a:lnTo>
                  <a:lnTo>
                    <a:pt x="723" y="1187"/>
                  </a:lnTo>
                  <a:lnTo>
                    <a:pt x="716" y="1241"/>
                  </a:lnTo>
                  <a:lnTo>
                    <a:pt x="715" y="1295"/>
                  </a:lnTo>
                  <a:lnTo>
                    <a:pt x="718" y="1350"/>
                  </a:lnTo>
                  <a:lnTo>
                    <a:pt x="723" y="1368"/>
                  </a:lnTo>
                  <a:lnTo>
                    <a:pt x="732" y="1382"/>
                  </a:lnTo>
                  <a:lnTo>
                    <a:pt x="746" y="1394"/>
                  </a:lnTo>
                  <a:lnTo>
                    <a:pt x="762" y="1401"/>
                  </a:lnTo>
                  <a:lnTo>
                    <a:pt x="779" y="1403"/>
                  </a:lnTo>
                  <a:lnTo>
                    <a:pt x="782" y="1403"/>
                  </a:lnTo>
                  <a:lnTo>
                    <a:pt x="787" y="1403"/>
                  </a:lnTo>
                  <a:lnTo>
                    <a:pt x="802" y="1399"/>
                  </a:lnTo>
                  <a:lnTo>
                    <a:pt x="816" y="1391"/>
                  </a:lnTo>
                  <a:lnTo>
                    <a:pt x="827" y="1380"/>
                  </a:lnTo>
                  <a:lnTo>
                    <a:pt x="836" y="1366"/>
                  </a:lnTo>
                  <a:lnTo>
                    <a:pt x="840" y="1351"/>
                  </a:lnTo>
                  <a:lnTo>
                    <a:pt x="840" y="1335"/>
                  </a:lnTo>
                  <a:lnTo>
                    <a:pt x="837" y="1292"/>
                  </a:lnTo>
                  <a:lnTo>
                    <a:pt x="838" y="1249"/>
                  </a:lnTo>
                  <a:lnTo>
                    <a:pt x="844" y="1205"/>
                  </a:lnTo>
                  <a:lnTo>
                    <a:pt x="855" y="1164"/>
                  </a:lnTo>
                  <a:lnTo>
                    <a:pt x="868" y="1123"/>
                  </a:lnTo>
                  <a:lnTo>
                    <a:pt x="886" y="1085"/>
                  </a:lnTo>
                  <a:lnTo>
                    <a:pt x="907" y="1048"/>
                  </a:lnTo>
                  <a:lnTo>
                    <a:pt x="932" y="1016"/>
                  </a:lnTo>
                  <a:lnTo>
                    <a:pt x="959" y="986"/>
                  </a:lnTo>
                  <a:lnTo>
                    <a:pt x="989" y="960"/>
                  </a:lnTo>
                  <a:lnTo>
                    <a:pt x="1022" y="939"/>
                  </a:lnTo>
                  <a:lnTo>
                    <a:pt x="1034" y="929"/>
                  </a:lnTo>
                  <a:lnTo>
                    <a:pt x="1045" y="916"/>
                  </a:lnTo>
                  <a:lnTo>
                    <a:pt x="1051" y="903"/>
                  </a:lnTo>
                  <a:lnTo>
                    <a:pt x="1053" y="887"/>
                  </a:lnTo>
                  <a:lnTo>
                    <a:pt x="1051" y="872"/>
                  </a:lnTo>
                  <a:lnTo>
                    <a:pt x="1045" y="856"/>
                  </a:lnTo>
                  <a:lnTo>
                    <a:pt x="1036" y="845"/>
                  </a:lnTo>
                  <a:lnTo>
                    <a:pt x="1026" y="836"/>
                  </a:lnTo>
                  <a:lnTo>
                    <a:pt x="1013" y="830"/>
                  </a:lnTo>
                  <a:lnTo>
                    <a:pt x="1000" y="827"/>
                  </a:lnTo>
                  <a:lnTo>
                    <a:pt x="996" y="816"/>
                  </a:lnTo>
                  <a:lnTo>
                    <a:pt x="989" y="805"/>
                  </a:lnTo>
                  <a:lnTo>
                    <a:pt x="981" y="796"/>
                  </a:lnTo>
                  <a:lnTo>
                    <a:pt x="967" y="786"/>
                  </a:lnTo>
                  <a:lnTo>
                    <a:pt x="952" y="782"/>
                  </a:lnTo>
                  <a:lnTo>
                    <a:pt x="936" y="781"/>
                  </a:lnTo>
                  <a:close/>
                  <a:moveTo>
                    <a:pt x="817" y="0"/>
                  </a:moveTo>
                  <a:lnTo>
                    <a:pt x="1062" y="245"/>
                  </a:lnTo>
                  <a:lnTo>
                    <a:pt x="1073" y="299"/>
                  </a:lnTo>
                  <a:lnTo>
                    <a:pt x="1086" y="351"/>
                  </a:lnTo>
                  <a:lnTo>
                    <a:pt x="1106" y="402"/>
                  </a:lnTo>
                  <a:lnTo>
                    <a:pt x="1130" y="451"/>
                  </a:lnTo>
                  <a:lnTo>
                    <a:pt x="1159" y="498"/>
                  </a:lnTo>
                  <a:lnTo>
                    <a:pt x="1192" y="541"/>
                  </a:lnTo>
                  <a:lnTo>
                    <a:pt x="1228" y="582"/>
                  </a:lnTo>
                  <a:lnTo>
                    <a:pt x="1269" y="619"/>
                  </a:lnTo>
                  <a:lnTo>
                    <a:pt x="1313" y="651"/>
                  </a:lnTo>
                  <a:lnTo>
                    <a:pt x="1360" y="679"/>
                  </a:lnTo>
                  <a:lnTo>
                    <a:pt x="1409" y="703"/>
                  </a:lnTo>
                  <a:lnTo>
                    <a:pt x="1460" y="723"/>
                  </a:lnTo>
                  <a:lnTo>
                    <a:pt x="1514" y="738"/>
                  </a:lnTo>
                  <a:lnTo>
                    <a:pt x="1568" y="747"/>
                  </a:lnTo>
                  <a:lnTo>
                    <a:pt x="1826" y="1004"/>
                  </a:lnTo>
                  <a:lnTo>
                    <a:pt x="1757" y="1032"/>
                  </a:lnTo>
                  <a:lnTo>
                    <a:pt x="1688" y="1055"/>
                  </a:lnTo>
                  <a:lnTo>
                    <a:pt x="1618" y="1073"/>
                  </a:lnTo>
                  <a:lnTo>
                    <a:pt x="1548" y="1086"/>
                  </a:lnTo>
                  <a:lnTo>
                    <a:pt x="1478" y="1094"/>
                  </a:lnTo>
                  <a:lnTo>
                    <a:pt x="1408" y="1096"/>
                  </a:lnTo>
                  <a:lnTo>
                    <a:pt x="1339" y="1094"/>
                  </a:lnTo>
                  <a:lnTo>
                    <a:pt x="1271" y="1086"/>
                  </a:lnTo>
                  <a:lnTo>
                    <a:pt x="1206" y="1071"/>
                  </a:lnTo>
                  <a:lnTo>
                    <a:pt x="1129" y="1565"/>
                  </a:lnTo>
                  <a:lnTo>
                    <a:pt x="1116" y="1593"/>
                  </a:lnTo>
                  <a:lnTo>
                    <a:pt x="1096" y="1622"/>
                  </a:lnTo>
                  <a:lnTo>
                    <a:pt x="1071" y="1652"/>
                  </a:lnTo>
                  <a:lnTo>
                    <a:pt x="1039" y="1683"/>
                  </a:lnTo>
                  <a:lnTo>
                    <a:pt x="1002" y="1715"/>
                  </a:lnTo>
                  <a:lnTo>
                    <a:pt x="959" y="1748"/>
                  </a:lnTo>
                  <a:lnTo>
                    <a:pt x="910" y="1782"/>
                  </a:lnTo>
                  <a:lnTo>
                    <a:pt x="856" y="1817"/>
                  </a:lnTo>
                  <a:lnTo>
                    <a:pt x="839" y="1825"/>
                  </a:lnTo>
                  <a:lnTo>
                    <a:pt x="821" y="1830"/>
                  </a:lnTo>
                  <a:lnTo>
                    <a:pt x="803" y="1832"/>
                  </a:lnTo>
                  <a:lnTo>
                    <a:pt x="779" y="1829"/>
                  </a:lnTo>
                  <a:lnTo>
                    <a:pt x="758" y="1821"/>
                  </a:lnTo>
                  <a:lnTo>
                    <a:pt x="739" y="1808"/>
                  </a:lnTo>
                  <a:lnTo>
                    <a:pt x="722" y="1791"/>
                  </a:lnTo>
                  <a:lnTo>
                    <a:pt x="710" y="1771"/>
                  </a:lnTo>
                  <a:lnTo>
                    <a:pt x="704" y="1749"/>
                  </a:lnTo>
                  <a:lnTo>
                    <a:pt x="703" y="1726"/>
                  </a:lnTo>
                  <a:lnTo>
                    <a:pt x="708" y="1703"/>
                  </a:lnTo>
                  <a:lnTo>
                    <a:pt x="725" y="1647"/>
                  </a:lnTo>
                  <a:lnTo>
                    <a:pt x="645" y="1672"/>
                  </a:lnTo>
                  <a:lnTo>
                    <a:pt x="625" y="1676"/>
                  </a:lnTo>
                  <a:lnTo>
                    <a:pt x="604" y="1676"/>
                  </a:lnTo>
                  <a:lnTo>
                    <a:pt x="584" y="1671"/>
                  </a:lnTo>
                  <a:lnTo>
                    <a:pt x="565" y="1664"/>
                  </a:lnTo>
                  <a:lnTo>
                    <a:pt x="548" y="1651"/>
                  </a:lnTo>
                  <a:lnTo>
                    <a:pt x="535" y="1637"/>
                  </a:lnTo>
                  <a:lnTo>
                    <a:pt x="523" y="1616"/>
                  </a:lnTo>
                  <a:lnTo>
                    <a:pt x="517" y="1594"/>
                  </a:lnTo>
                  <a:lnTo>
                    <a:pt x="516" y="1571"/>
                  </a:lnTo>
                  <a:lnTo>
                    <a:pt x="520" y="1548"/>
                  </a:lnTo>
                  <a:lnTo>
                    <a:pt x="545" y="1468"/>
                  </a:lnTo>
                  <a:lnTo>
                    <a:pt x="465" y="1493"/>
                  </a:lnTo>
                  <a:lnTo>
                    <a:pt x="444" y="1497"/>
                  </a:lnTo>
                  <a:lnTo>
                    <a:pt x="424" y="1496"/>
                  </a:lnTo>
                  <a:lnTo>
                    <a:pt x="404" y="1492"/>
                  </a:lnTo>
                  <a:lnTo>
                    <a:pt x="385" y="1484"/>
                  </a:lnTo>
                  <a:lnTo>
                    <a:pt x="369" y="1472"/>
                  </a:lnTo>
                  <a:lnTo>
                    <a:pt x="355" y="1457"/>
                  </a:lnTo>
                  <a:lnTo>
                    <a:pt x="344" y="1437"/>
                  </a:lnTo>
                  <a:lnTo>
                    <a:pt x="336" y="1415"/>
                  </a:lnTo>
                  <a:lnTo>
                    <a:pt x="335" y="1392"/>
                  </a:lnTo>
                  <a:lnTo>
                    <a:pt x="341" y="1370"/>
                  </a:lnTo>
                  <a:lnTo>
                    <a:pt x="366" y="1289"/>
                  </a:lnTo>
                  <a:lnTo>
                    <a:pt x="284" y="1315"/>
                  </a:lnTo>
                  <a:lnTo>
                    <a:pt x="264" y="1318"/>
                  </a:lnTo>
                  <a:lnTo>
                    <a:pt x="243" y="1318"/>
                  </a:lnTo>
                  <a:lnTo>
                    <a:pt x="224" y="1313"/>
                  </a:lnTo>
                  <a:lnTo>
                    <a:pt x="206" y="1305"/>
                  </a:lnTo>
                  <a:lnTo>
                    <a:pt x="189" y="1294"/>
                  </a:lnTo>
                  <a:lnTo>
                    <a:pt x="175" y="1278"/>
                  </a:lnTo>
                  <a:lnTo>
                    <a:pt x="163" y="1258"/>
                  </a:lnTo>
                  <a:lnTo>
                    <a:pt x="157" y="1237"/>
                  </a:lnTo>
                  <a:lnTo>
                    <a:pt x="156" y="1214"/>
                  </a:lnTo>
                  <a:lnTo>
                    <a:pt x="160" y="1191"/>
                  </a:lnTo>
                  <a:lnTo>
                    <a:pt x="185" y="1110"/>
                  </a:lnTo>
                  <a:lnTo>
                    <a:pt x="130" y="1127"/>
                  </a:lnTo>
                  <a:lnTo>
                    <a:pt x="107" y="1132"/>
                  </a:lnTo>
                  <a:lnTo>
                    <a:pt x="84" y="1131"/>
                  </a:lnTo>
                  <a:lnTo>
                    <a:pt x="63" y="1124"/>
                  </a:lnTo>
                  <a:lnTo>
                    <a:pt x="43" y="1114"/>
                  </a:lnTo>
                  <a:lnTo>
                    <a:pt x="26" y="1099"/>
                  </a:lnTo>
                  <a:lnTo>
                    <a:pt x="13" y="1081"/>
                  </a:lnTo>
                  <a:lnTo>
                    <a:pt x="4" y="1061"/>
                  </a:lnTo>
                  <a:lnTo>
                    <a:pt x="0" y="1041"/>
                  </a:lnTo>
                  <a:lnTo>
                    <a:pt x="0" y="1020"/>
                  </a:lnTo>
                  <a:lnTo>
                    <a:pt x="5" y="1000"/>
                  </a:lnTo>
                  <a:lnTo>
                    <a:pt x="15" y="981"/>
                  </a:lnTo>
                  <a:lnTo>
                    <a:pt x="50" y="926"/>
                  </a:lnTo>
                  <a:lnTo>
                    <a:pt x="84" y="878"/>
                  </a:lnTo>
                  <a:lnTo>
                    <a:pt x="117" y="834"/>
                  </a:lnTo>
                  <a:lnTo>
                    <a:pt x="149" y="798"/>
                  </a:lnTo>
                  <a:lnTo>
                    <a:pt x="181" y="767"/>
                  </a:lnTo>
                  <a:lnTo>
                    <a:pt x="211" y="741"/>
                  </a:lnTo>
                  <a:lnTo>
                    <a:pt x="240" y="721"/>
                  </a:lnTo>
                  <a:lnTo>
                    <a:pt x="268" y="708"/>
                  </a:lnTo>
                  <a:lnTo>
                    <a:pt x="281" y="704"/>
                  </a:lnTo>
                  <a:lnTo>
                    <a:pt x="754" y="635"/>
                  </a:lnTo>
                  <a:lnTo>
                    <a:pt x="739" y="575"/>
                  </a:lnTo>
                  <a:lnTo>
                    <a:pt x="729" y="514"/>
                  </a:lnTo>
                  <a:lnTo>
                    <a:pt x="724" y="452"/>
                  </a:lnTo>
                  <a:lnTo>
                    <a:pt x="723" y="388"/>
                  </a:lnTo>
                  <a:lnTo>
                    <a:pt x="728" y="325"/>
                  </a:lnTo>
                  <a:lnTo>
                    <a:pt x="736" y="260"/>
                  </a:lnTo>
                  <a:lnTo>
                    <a:pt x="750" y="195"/>
                  </a:lnTo>
                  <a:lnTo>
                    <a:pt x="768" y="130"/>
                  </a:lnTo>
                  <a:lnTo>
                    <a:pt x="791" y="65"/>
                  </a:lnTo>
                  <a:lnTo>
                    <a:pt x="8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3" name="Group 365"/>
          <p:cNvGrpSpPr/>
          <p:nvPr/>
        </p:nvGrpSpPr>
        <p:grpSpPr>
          <a:xfrm>
            <a:off x="5549788" y="2079395"/>
            <a:ext cx="539751" cy="534988"/>
            <a:chOff x="2559050" y="3467101"/>
            <a:chExt cx="539751" cy="534988"/>
          </a:xfrm>
          <a:solidFill>
            <a:srgbClr val="000000"/>
          </a:solidFill>
        </p:grpSpPr>
        <p:sp>
          <p:nvSpPr>
            <p:cNvPr id="94" name="Freeform 287"/>
            <p:cNvSpPr>
              <a:spLocks noEditPoints="1"/>
            </p:cNvSpPr>
            <p:nvPr/>
          </p:nvSpPr>
          <p:spPr bwMode="auto">
            <a:xfrm>
              <a:off x="2670175" y="3625851"/>
              <a:ext cx="317500" cy="212725"/>
            </a:xfrm>
            <a:custGeom>
              <a:avLst/>
              <a:gdLst>
                <a:gd name="T0" fmla="*/ 1001 w 2002"/>
                <a:gd name="T1" fmla="*/ 296 h 1345"/>
                <a:gd name="T2" fmla="*/ 915 w 2002"/>
                <a:gd name="T3" fmla="*/ 315 h 1345"/>
                <a:gd name="T4" fmla="*/ 835 w 2002"/>
                <a:gd name="T5" fmla="*/ 353 h 1345"/>
                <a:gd name="T6" fmla="*/ 765 w 2002"/>
                <a:gd name="T7" fmla="*/ 408 h 1345"/>
                <a:gd name="T8" fmla="*/ 709 w 2002"/>
                <a:gd name="T9" fmla="*/ 479 h 1345"/>
                <a:gd name="T10" fmla="*/ 671 w 2002"/>
                <a:gd name="T11" fmla="*/ 559 h 1345"/>
                <a:gd name="T12" fmla="*/ 651 w 2002"/>
                <a:gd name="T13" fmla="*/ 644 h 1345"/>
                <a:gd name="T14" fmla="*/ 651 w 2002"/>
                <a:gd name="T15" fmla="*/ 730 h 1345"/>
                <a:gd name="T16" fmla="*/ 671 w 2002"/>
                <a:gd name="T17" fmla="*/ 814 h 1345"/>
                <a:gd name="T18" fmla="*/ 709 w 2002"/>
                <a:gd name="T19" fmla="*/ 893 h 1345"/>
                <a:gd name="T20" fmla="*/ 765 w 2002"/>
                <a:gd name="T21" fmla="*/ 964 h 1345"/>
                <a:gd name="T22" fmla="*/ 835 w 2002"/>
                <a:gd name="T23" fmla="*/ 1020 h 1345"/>
                <a:gd name="T24" fmla="*/ 915 w 2002"/>
                <a:gd name="T25" fmla="*/ 1058 h 1345"/>
                <a:gd name="T26" fmla="*/ 1001 w 2002"/>
                <a:gd name="T27" fmla="*/ 1077 h 1345"/>
                <a:gd name="T28" fmla="*/ 1090 w 2002"/>
                <a:gd name="T29" fmla="*/ 1077 h 1345"/>
                <a:gd name="T30" fmla="*/ 1176 w 2002"/>
                <a:gd name="T31" fmla="*/ 1058 h 1345"/>
                <a:gd name="T32" fmla="*/ 1256 w 2002"/>
                <a:gd name="T33" fmla="*/ 1020 h 1345"/>
                <a:gd name="T34" fmla="*/ 1326 w 2002"/>
                <a:gd name="T35" fmla="*/ 964 h 1345"/>
                <a:gd name="T36" fmla="*/ 1381 w 2002"/>
                <a:gd name="T37" fmla="*/ 896 h 1345"/>
                <a:gd name="T38" fmla="*/ 1420 w 2002"/>
                <a:gd name="T39" fmla="*/ 817 h 1345"/>
                <a:gd name="T40" fmla="*/ 1440 w 2002"/>
                <a:gd name="T41" fmla="*/ 731 h 1345"/>
                <a:gd name="T42" fmla="*/ 1440 w 2002"/>
                <a:gd name="T43" fmla="*/ 641 h 1345"/>
                <a:gd name="T44" fmla="*/ 1420 w 2002"/>
                <a:gd name="T45" fmla="*/ 556 h 1345"/>
                <a:gd name="T46" fmla="*/ 1381 w 2002"/>
                <a:gd name="T47" fmla="*/ 478 h 1345"/>
                <a:gd name="T48" fmla="*/ 1326 w 2002"/>
                <a:gd name="T49" fmla="*/ 408 h 1345"/>
                <a:gd name="T50" fmla="*/ 1256 w 2002"/>
                <a:gd name="T51" fmla="*/ 353 h 1345"/>
                <a:gd name="T52" fmla="*/ 1176 w 2002"/>
                <a:gd name="T53" fmla="*/ 315 h 1345"/>
                <a:gd name="T54" fmla="*/ 1090 w 2002"/>
                <a:gd name="T55" fmla="*/ 296 h 1345"/>
                <a:gd name="T56" fmla="*/ 824 w 2002"/>
                <a:gd name="T57" fmla="*/ 0 h 1345"/>
                <a:gd name="T58" fmla="*/ 1837 w 2002"/>
                <a:gd name="T59" fmla="*/ 731 h 1345"/>
                <a:gd name="T60" fmla="*/ 1517 w 2002"/>
                <a:gd name="T61" fmla="*/ 1033 h 1345"/>
                <a:gd name="T62" fmla="*/ 1207 w 2002"/>
                <a:gd name="T63" fmla="*/ 1345 h 1345"/>
                <a:gd name="T64" fmla="*/ 170 w 2002"/>
                <a:gd name="T65" fmla="*/ 638 h 1345"/>
                <a:gd name="T66" fmla="*/ 503 w 2002"/>
                <a:gd name="T67" fmla="*/ 325 h 1345"/>
                <a:gd name="T68" fmla="*/ 824 w 2002"/>
                <a:gd name="T69" fmla="*/ 0 h 1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02" h="1345">
                  <a:moveTo>
                    <a:pt x="1046" y="293"/>
                  </a:moveTo>
                  <a:lnTo>
                    <a:pt x="1001" y="296"/>
                  </a:lnTo>
                  <a:lnTo>
                    <a:pt x="956" y="303"/>
                  </a:lnTo>
                  <a:lnTo>
                    <a:pt x="915" y="315"/>
                  </a:lnTo>
                  <a:lnTo>
                    <a:pt x="873" y="331"/>
                  </a:lnTo>
                  <a:lnTo>
                    <a:pt x="835" y="353"/>
                  </a:lnTo>
                  <a:lnTo>
                    <a:pt x="799" y="379"/>
                  </a:lnTo>
                  <a:lnTo>
                    <a:pt x="765" y="408"/>
                  </a:lnTo>
                  <a:lnTo>
                    <a:pt x="734" y="442"/>
                  </a:lnTo>
                  <a:lnTo>
                    <a:pt x="709" y="479"/>
                  </a:lnTo>
                  <a:lnTo>
                    <a:pt x="688" y="518"/>
                  </a:lnTo>
                  <a:lnTo>
                    <a:pt x="671" y="559"/>
                  </a:lnTo>
                  <a:lnTo>
                    <a:pt x="659" y="600"/>
                  </a:lnTo>
                  <a:lnTo>
                    <a:pt x="651" y="644"/>
                  </a:lnTo>
                  <a:lnTo>
                    <a:pt x="649" y="687"/>
                  </a:lnTo>
                  <a:lnTo>
                    <a:pt x="651" y="730"/>
                  </a:lnTo>
                  <a:lnTo>
                    <a:pt x="659" y="772"/>
                  </a:lnTo>
                  <a:lnTo>
                    <a:pt x="671" y="814"/>
                  </a:lnTo>
                  <a:lnTo>
                    <a:pt x="688" y="854"/>
                  </a:lnTo>
                  <a:lnTo>
                    <a:pt x="709" y="893"/>
                  </a:lnTo>
                  <a:lnTo>
                    <a:pt x="734" y="930"/>
                  </a:lnTo>
                  <a:lnTo>
                    <a:pt x="765" y="964"/>
                  </a:lnTo>
                  <a:lnTo>
                    <a:pt x="799" y="995"/>
                  </a:lnTo>
                  <a:lnTo>
                    <a:pt x="835" y="1020"/>
                  </a:lnTo>
                  <a:lnTo>
                    <a:pt x="873" y="1041"/>
                  </a:lnTo>
                  <a:lnTo>
                    <a:pt x="915" y="1058"/>
                  </a:lnTo>
                  <a:lnTo>
                    <a:pt x="956" y="1070"/>
                  </a:lnTo>
                  <a:lnTo>
                    <a:pt x="1001" y="1077"/>
                  </a:lnTo>
                  <a:lnTo>
                    <a:pt x="1046" y="1080"/>
                  </a:lnTo>
                  <a:lnTo>
                    <a:pt x="1090" y="1077"/>
                  </a:lnTo>
                  <a:lnTo>
                    <a:pt x="1134" y="1070"/>
                  </a:lnTo>
                  <a:lnTo>
                    <a:pt x="1176" y="1058"/>
                  </a:lnTo>
                  <a:lnTo>
                    <a:pt x="1218" y="1041"/>
                  </a:lnTo>
                  <a:lnTo>
                    <a:pt x="1256" y="1020"/>
                  </a:lnTo>
                  <a:lnTo>
                    <a:pt x="1292" y="995"/>
                  </a:lnTo>
                  <a:lnTo>
                    <a:pt x="1326" y="964"/>
                  </a:lnTo>
                  <a:lnTo>
                    <a:pt x="1356" y="931"/>
                  </a:lnTo>
                  <a:lnTo>
                    <a:pt x="1381" y="896"/>
                  </a:lnTo>
                  <a:lnTo>
                    <a:pt x="1403" y="857"/>
                  </a:lnTo>
                  <a:lnTo>
                    <a:pt x="1420" y="817"/>
                  </a:lnTo>
                  <a:lnTo>
                    <a:pt x="1432" y="774"/>
                  </a:lnTo>
                  <a:lnTo>
                    <a:pt x="1440" y="731"/>
                  </a:lnTo>
                  <a:lnTo>
                    <a:pt x="1442" y="687"/>
                  </a:lnTo>
                  <a:lnTo>
                    <a:pt x="1440" y="641"/>
                  </a:lnTo>
                  <a:lnTo>
                    <a:pt x="1432" y="598"/>
                  </a:lnTo>
                  <a:lnTo>
                    <a:pt x="1420" y="556"/>
                  </a:lnTo>
                  <a:lnTo>
                    <a:pt x="1403" y="516"/>
                  </a:lnTo>
                  <a:lnTo>
                    <a:pt x="1381" y="478"/>
                  </a:lnTo>
                  <a:lnTo>
                    <a:pt x="1356" y="441"/>
                  </a:lnTo>
                  <a:lnTo>
                    <a:pt x="1326" y="408"/>
                  </a:lnTo>
                  <a:lnTo>
                    <a:pt x="1292" y="379"/>
                  </a:lnTo>
                  <a:lnTo>
                    <a:pt x="1256" y="353"/>
                  </a:lnTo>
                  <a:lnTo>
                    <a:pt x="1218" y="331"/>
                  </a:lnTo>
                  <a:lnTo>
                    <a:pt x="1176" y="315"/>
                  </a:lnTo>
                  <a:lnTo>
                    <a:pt x="1134" y="303"/>
                  </a:lnTo>
                  <a:lnTo>
                    <a:pt x="1090" y="296"/>
                  </a:lnTo>
                  <a:lnTo>
                    <a:pt x="1046" y="293"/>
                  </a:lnTo>
                  <a:close/>
                  <a:moveTo>
                    <a:pt x="824" y="0"/>
                  </a:moveTo>
                  <a:lnTo>
                    <a:pt x="2002" y="585"/>
                  </a:lnTo>
                  <a:lnTo>
                    <a:pt x="1837" y="731"/>
                  </a:lnTo>
                  <a:lnTo>
                    <a:pt x="1677" y="881"/>
                  </a:lnTo>
                  <a:lnTo>
                    <a:pt x="1517" y="1033"/>
                  </a:lnTo>
                  <a:lnTo>
                    <a:pt x="1361" y="1188"/>
                  </a:lnTo>
                  <a:lnTo>
                    <a:pt x="1207" y="1345"/>
                  </a:lnTo>
                  <a:lnTo>
                    <a:pt x="0" y="791"/>
                  </a:lnTo>
                  <a:lnTo>
                    <a:pt x="170" y="638"/>
                  </a:lnTo>
                  <a:lnTo>
                    <a:pt x="338" y="483"/>
                  </a:lnTo>
                  <a:lnTo>
                    <a:pt x="503" y="325"/>
                  </a:lnTo>
                  <a:lnTo>
                    <a:pt x="664" y="164"/>
                  </a:lnTo>
                  <a:lnTo>
                    <a:pt x="8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288"/>
            <p:cNvSpPr>
              <a:spLocks noEditPoints="1"/>
            </p:cNvSpPr>
            <p:nvPr/>
          </p:nvSpPr>
          <p:spPr bwMode="auto">
            <a:xfrm>
              <a:off x="2814638" y="3467101"/>
              <a:ext cx="284163" cy="238125"/>
            </a:xfrm>
            <a:custGeom>
              <a:avLst/>
              <a:gdLst>
                <a:gd name="T0" fmla="*/ 1268 w 1791"/>
                <a:gd name="T1" fmla="*/ 949 h 1498"/>
                <a:gd name="T2" fmla="*/ 1160 w 1791"/>
                <a:gd name="T3" fmla="*/ 1057 h 1498"/>
                <a:gd name="T4" fmla="*/ 1154 w 1791"/>
                <a:gd name="T5" fmla="*/ 1103 h 1498"/>
                <a:gd name="T6" fmla="*/ 1182 w 1791"/>
                <a:gd name="T7" fmla="*/ 1139 h 1498"/>
                <a:gd name="T8" fmla="*/ 1228 w 1791"/>
                <a:gd name="T9" fmla="*/ 1146 h 1498"/>
                <a:gd name="T10" fmla="*/ 1342 w 1791"/>
                <a:gd name="T11" fmla="*/ 1045 h 1498"/>
                <a:gd name="T12" fmla="*/ 1360 w 1791"/>
                <a:gd name="T13" fmla="*/ 1001 h 1498"/>
                <a:gd name="T14" fmla="*/ 1342 w 1791"/>
                <a:gd name="T15" fmla="*/ 959 h 1498"/>
                <a:gd name="T16" fmla="*/ 1299 w 1791"/>
                <a:gd name="T17" fmla="*/ 941 h 1498"/>
                <a:gd name="T18" fmla="*/ 1096 w 1791"/>
                <a:gd name="T19" fmla="*/ 778 h 1498"/>
                <a:gd name="T20" fmla="*/ 987 w 1791"/>
                <a:gd name="T21" fmla="*/ 886 h 1498"/>
                <a:gd name="T22" fmla="*/ 982 w 1791"/>
                <a:gd name="T23" fmla="*/ 932 h 1498"/>
                <a:gd name="T24" fmla="*/ 1010 w 1791"/>
                <a:gd name="T25" fmla="*/ 969 h 1498"/>
                <a:gd name="T26" fmla="*/ 1056 w 1791"/>
                <a:gd name="T27" fmla="*/ 975 h 1498"/>
                <a:gd name="T28" fmla="*/ 1170 w 1791"/>
                <a:gd name="T29" fmla="*/ 873 h 1498"/>
                <a:gd name="T30" fmla="*/ 1188 w 1791"/>
                <a:gd name="T31" fmla="*/ 831 h 1498"/>
                <a:gd name="T32" fmla="*/ 1170 w 1791"/>
                <a:gd name="T33" fmla="*/ 788 h 1498"/>
                <a:gd name="T34" fmla="*/ 1126 w 1791"/>
                <a:gd name="T35" fmla="*/ 770 h 1498"/>
                <a:gd name="T36" fmla="*/ 924 w 1791"/>
                <a:gd name="T37" fmla="*/ 607 h 1498"/>
                <a:gd name="T38" fmla="*/ 815 w 1791"/>
                <a:gd name="T39" fmla="*/ 715 h 1498"/>
                <a:gd name="T40" fmla="*/ 808 w 1791"/>
                <a:gd name="T41" fmla="*/ 760 h 1498"/>
                <a:gd name="T42" fmla="*/ 838 w 1791"/>
                <a:gd name="T43" fmla="*/ 798 h 1498"/>
                <a:gd name="T44" fmla="*/ 883 w 1791"/>
                <a:gd name="T45" fmla="*/ 803 h 1498"/>
                <a:gd name="T46" fmla="*/ 997 w 1791"/>
                <a:gd name="T47" fmla="*/ 702 h 1498"/>
                <a:gd name="T48" fmla="*/ 1014 w 1791"/>
                <a:gd name="T49" fmla="*/ 660 h 1498"/>
                <a:gd name="T50" fmla="*/ 997 w 1791"/>
                <a:gd name="T51" fmla="*/ 616 h 1498"/>
                <a:gd name="T52" fmla="*/ 954 w 1791"/>
                <a:gd name="T53" fmla="*/ 599 h 1498"/>
                <a:gd name="T54" fmla="*/ 751 w 1791"/>
                <a:gd name="T55" fmla="*/ 435 h 1498"/>
                <a:gd name="T56" fmla="*/ 643 w 1791"/>
                <a:gd name="T57" fmla="*/ 544 h 1498"/>
                <a:gd name="T58" fmla="*/ 636 w 1791"/>
                <a:gd name="T59" fmla="*/ 589 h 1498"/>
                <a:gd name="T60" fmla="*/ 665 w 1791"/>
                <a:gd name="T61" fmla="*/ 626 h 1498"/>
                <a:gd name="T62" fmla="*/ 711 w 1791"/>
                <a:gd name="T63" fmla="*/ 632 h 1498"/>
                <a:gd name="T64" fmla="*/ 824 w 1791"/>
                <a:gd name="T65" fmla="*/ 531 h 1498"/>
                <a:gd name="T66" fmla="*/ 842 w 1791"/>
                <a:gd name="T67" fmla="*/ 488 h 1498"/>
                <a:gd name="T68" fmla="*/ 824 w 1791"/>
                <a:gd name="T69" fmla="*/ 446 h 1498"/>
                <a:gd name="T70" fmla="*/ 782 w 1791"/>
                <a:gd name="T71" fmla="*/ 428 h 1498"/>
                <a:gd name="T72" fmla="*/ 902 w 1791"/>
                <a:gd name="T73" fmla="*/ 3 h 1498"/>
                <a:gd name="T74" fmla="*/ 973 w 1791"/>
                <a:gd name="T75" fmla="*/ 41 h 1498"/>
                <a:gd name="T76" fmla="*/ 1012 w 1791"/>
                <a:gd name="T77" fmla="*/ 111 h 1498"/>
                <a:gd name="T78" fmla="*/ 1018 w 1791"/>
                <a:gd name="T79" fmla="*/ 247 h 1498"/>
                <a:gd name="T80" fmla="*/ 1132 w 1791"/>
                <a:gd name="T81" fmla="*/ 257 h 1498"/>
                <a:gd name="T82" fmla="*/ 1211 w 1791"/>
                <a:gd name="T83" fmla="*/ 280 h 1498"/>
                <a:gd name="T84" fmla="*/ 1262 w 1791"/>
                <a:gd name="T85" fmla="*/ 342 h 1498"/>
                <a:gd name="T86" fmla="*/ 1274 w 1791"/>
                <a:gd name="T87" fmla="*/ 494 h 1498"/>
                <a:gd name="T88" fmla="*/ 1293 w 1791"/>
                <a:gd name="T89" fmla="*/ 513 h 1498"/>
                <a:gd name="T90" fmla="*/ 1446 w 1791"/>
                <a:gd name="T91" fmla="*/ 525 h 1498"/>
                <a:gd name="T92" fmla="*/ 1509 w 1791"/>
                <a:gd name="T93" fmla="*/ 575 h 1498"/>
                <a:gd name="T94" fmla="*/ 1532 w 1791"/>
                <a:gd name="T95" fmla="*/ 653 h 1498"/>
                <a:gd name="T96" fmla="*/ 1541 w 1791"/>
                <a:gd name="T97" fmla="*/ 767 h 1498"/>
                <a:gd name="T98" fmla="*/ 1679 w 1791"/>
                <a:gd name="T99" fmla="*/ 773 h 1498"/>
                <a:gd name="T100" fmla="*/ 1750 w 1791"/>
                <a:gd name="T101" fmla="*/ 810 h 1498"/>
                <a:gd name="T102" fmla="*/ 1788 w 1791"/>
                <a:gd name="T103" fmla="*/ 882 h 1498"/>
                <a:gd name="T104" fmla="*/ 1788 w 1791"/>
                <a:gd name="T105" fmla="*/ 1063 h 1498"/>
                <a:gd name="T106" fmla="*/ 1751 w 1791"/>
                <a:gd name="T107" fmla="*/ 1133 h 1498"/>
                <a:gd name="T108" fmla="*/ 1461 w 1791"/>
                <a:gd name="T109" fmla="*/ 1268 h 1498"/>
                <a:gd name="T110" fmla="*/ 0 w 1791"/>
                <a:gd name="T111" fmla="*/ 907 h 1498"/>
                <a:gd name="T112" fmla="*/ 513 w 1791"/>
                <a:gd name="T113" fmla="*/ 327 h 1498"/>
                <a:gd name="T114" fmla="*/ 649 w 1791"/>
                <a:gd name="T115" fmla="*/ 40 h 1498"/>
                <a:gd name="T116" fmla="*/ 720 w 1791"/>
                <a:gd name="T117" fmla="*/ 3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91" h="1498">
                  <a:moveTo>
                    <a:pt x="1299" y="941"/>
                  </a:moveTo>
                  <a:lnTo>
                    <a:pt x="1283" y="943"/>
                  </a:lnTo>
                  <a:lnTo>
                    <a:pt x="1268" y="949"/>
                  </a:lnTo>
                  <a:lnTo>
                    <a:pt x="1256" y="959"/>
                  </a:lnTo>
                  <a:lnTo>
                    <a:pt x="1170" y="1045"/>
                  </a:lnTo>
                  <a:lnTo>
                    <a:pt x="1160" y="1057"/>
                  </a:lnTo>
                  <a:lnTo>
                    <a:pt x="1154" y="1072"/>
                  </a:lnTo>
                  <a:lnTo>
                    <a:pt x="1152" y="1088"/>
                  </a:lnTo>
                  <a:lnTo>
                    <a:pt x="1154" y="1103"/>
                  </a:lnTo>
                  <a:lnTo>
                    <a:pt x="1160" y="1117"/>
                  </a:lnTo>
                  <a:lnTo>
                    <a:pt x="1170" y="1130"/>
                  </a:lnTo>
                  <a:lnTo>
                    <a:pt x="1182" y="1139"/>
                  </a:lnTo>
                  <a:lnTo>
                    <a:pt x="1197" y="1146"/>
                  </a:lnTo>
                  <a:lnTo>
                    <a:pt x="1213" y="1148"/>
                  </a:lnTo>
                  <a:lnTo>
                    <a:pt x="1228" y="1146"/>
                  </a:lnTo>
                  <a:lnTo>
                    <a:pt x="1243" y="1139"/>
                  </a:lnTo>
                  <a:lnTo>
                    <a:pt x="1256" y="1130"/>
                  </a:lnTo>
                  <a:lnTo>
                    <a:pt x="1342" y="1045"/>
                  </a:lnTo>
                  <a:lnTo>
                    <a:pt x="1351" y="1032"/>
                  </a:lnTo>
                  <a:lnTo>
                    <a:pt x="1358" y="1017"/>
                  </a:lnTo>
                  <a:lnTo>
                    <a:pt x="1360" y="1001"/>
                  </a:lnTo>
                  <a:lnTo>
                    <a:pt x="1358" y="987"/>
                  </a:lnTo>
                  <a:lnTo>
                    <a:pt x="1351" y="972"/>
                  </a:lnTo>
                  <a:lnTo>
                    <a:pt x="1342" y="959"/>
                  </a:lnTo>
                  <a:lnTo>
                    <a:pt x="1329" y="949"/>
                  </a:lnTo>
                  <a:lnTo>
                    <a:pt x="1314" y="943"/>
                  </a:lnTo>
                  <a:lnTo>
                    <a:pt x="1299" y="941"/>
                  </a:lnTo>
                  <a:close/>
                  <a:moveTo>
                    <a:pt x="1126" y="770"/>
                  </a:moveTo>
                  <a:lnTo>
                    <a:pt x="1111" y="773"/>
                  </a:lnTo>
                  <a:lnTo>
                    <a:pt x="1096" y="778"/>
                  </a:lnTo>
                  <a:lnTo>
                    <a:pt x="1084" y="788"/>
                  </a:lnTo>
                  <a:lnTo>
                    <a:pt x="997" y="873"/>
                  </a:lnTo>
                  <a:lnTo>
                    <a:pt x="987" y="886"/>
                  </a:lnTo>
                  <a:lnTo>
                    <a:pt x="982" y="901"/>
                  </a:lnTo>
                  <a:lnTo>
                    <a:pt x="979" y="916"/>
                  </a:lnTo>
                  <a:lnTo>
                    <a:pt x="982" y="932"/>
                  </a:lnTo>
                  <a:lnTo>
                    <a:pt x="987" y="945"/>
                  </a:lnTo>
                  <a:lnTo>
                    <a:pt x="997" y="959"/>
                  </a:lnTo>
                  <a:lnTo>
                    <a:pt x="1010" y="969"/>
                  </a:lnTo>
                  <a:lnTo>
                    <a:pt x="1025" y="975"/>
                  </a:lnTo>
                  <a:lnTo>
                    <a:pt x="1040" y="977"/>
                  </a:lnTo>
                  <a:lnTo>
                    <a:pt x="1056" y="975"/>
                  </a:lnTo>
                  <a:lnTo>
                    <a:pt x="1071" y="969"/>
                  </a:lnTo>
                  <a:lnTo>
                    <a:pt x="1084" y="959"/>
                  </a:lnTo>
                  <a:lnTo>
                    <a:pt x="1170" y="873"/>
                  </a:lnTo>
                  <a:lnTo>
                    <a:pt x="1179" y="860"/>
                  </a:lnTo>
                  <a:lnTo>
                    <a:pt x="1186" y="845"/>
                  </a:lnTo>
                  <a:lnTo>
                    <a:pt x="1188" y="831"/>
                  </a:lnTo>
                  <a:lnTo>
                    <a:pt x="1186" y="815"/>
                  </a:lnTo>
                  <a:lnTo>
                    <a:pt x="1179" y="801"/>
                  </a:lnTo>
                  <a:lnTo>
                    <a:pt x="1170" y="788"/>
                  </a:lnTo>
                  <a:lnTo>
                    <a:pt x="1157" y="778"/>
                  </a:lnTo>
                  <a:lnTo>
                    <a:pt x="1142" y="773"/>
                  </a:lnTo>
                  <a:lnTo>
                    <a:pt x="1126" y="770"/>
                  </a:lnTo>
                  <a:close/>
                  <a:moveTo>
                    <a:pt x="954" y="599"/>
                  </a:moveTo>
                  <a:lnTo>
                    <a:pt x="938" y="601"/>
                  </a:lnTo>
                  <a:lnTo>
                    <a:pt x="924" y="607"/>
                  </a:lnTo>
                  <a:lnTo>
                    <a:pt x="910" y="616"/>
                  </a:lnTo>
                  <a:lnTo>
                    <a:pt x="824" y="702"/>
                  </a:lnTo>
                  <a:lnTo>
                    <a:pt x="815" y="715"/>
                  </a:lnTo>
                  <a:lnTo>
                    <a:pt x="808" y="729"/>
                  </a:lnTo>
                  <a:lnTo>
                    <a:pt x="807" y="745"/>
                  </a:lnTo>
                  <a:lnTo>
                    <a:pt x="808" y="760"/>
                  </a:lnTo>
                  <a:lnTo>
                    <a:pt x="815" y="775"/>
                  </a:lnTo>
                  <a:lnTo>
                    <a:pt x="824" y="788"/>
                  </a:lnTo>
                  <a:lnTo>
                    <a:pt x="838" y="798"/>
                  </a:lnTo>
                  <a:lnTo>
                    <a:pt x="852" y="803"/>
                  </a:lnTo>
                  <a:lnTo>
                    <a:pt x="868" y="805"/>
                  </a:lnTo>
                  <a:lnTo>
                    <a:pt x="883" y="803"/>
                  </a:lnTo>
                  <a:lnTo>
                    <a:pt x="898" y="798"/>
                  </a:lnTo>
                  <a:lnTo>
                    <a:pt x="910" y="788"/>
                  </a:lnTo>
                  <a:lnTo>
                    <a:pt x="997" y="702"/>
                  </a:lnTo>
                  <a:lnTo>
                    <a:pt x="1007" y="689"/>
                  </a:lnTo>
                  <a:lnTo>
                    <a:pt x="1013" y="674"/>
                  </a:lnTo>
                  <a:lnTo>
                    <a:pt x="1014" y="660"/>
                  </a:lnTo>
                  <a:lnTo>
                    <a:pt x="1013" y="644"/>
                  </a:lnTo>
                  <a:lnTo>
                    <a:pt x="1007" y="629"/>
                  </a:lnTo>
                  <a:lnTo>
                    <a:pt x="997" y="616"/>
                  </a:lnTo>
                  <a:lnTo>
                    <a:pt x="984" y="607"/>
                  </a:lnTo>
                  <a:lnTo>
                    <a:pt x="970" y="601"/>
                  </a:lnTo>
                  <a:lnTo>
                    <a:pt x="954" y="599"/>
                  </a:lnTo>
                  <a:close/>
                  <a:moveTo>
                    <a:pt x="782" y="428"/>
                  </a:moveTo>
                  <a:lnTo>
                    <a:pt x="766" y="430"/>
                  </a:lnTo>
                  <a:lnTo>
                    <a:pt x="751" y="435"/>
                  </a:lnTo>
                  <a:lnTo>
                    <a:pt x="738" y="446"/>
                  </a:lnTo>
                  <a:lnTo>
                    <a:pt x="652" y="531"/>
                  </a:lnTo>
                  <a:lnTo>
                    <a:pt x="643" y="544"/>
                  </a:lnTo>
                  <a:lnTo>
                    <a:pt x="636" y="558"/>
                  </a:lnTo>
                  <a:lnTo>
                    <a:pt x="634" y="573"/>
                  </a:lnTo>
                  <a:lnTo>
                    <a:pt x="636" y="589"/>
                  </a:lnTo>
                  <a:lnTo>
                    <a:pt x="643" y="604"/>
                  </a:lnTo>
                  <a:lnTo>
                    <a:pt x="652" y="616"/>
                  </a:lnTo>
                  <a:lnTo>
                    <a:pt x="665" y="626"/>
                  </a:lnTo>
                  <a:lnTo>
                    <a:pt x="680" y="632"/>
                  </a:lnTo>
                  <a:lnTo>
                    <a:pt x="695" y="634"/>
                  </a:lnTo>
                  <a:lnTo>
                    <a:pt x="711" y="632"/>
                  </a:lnTo>
                  <a:lnTo>
                    <a:pt x="725" y="626"/>
                  </a:lnTo>
                  <a:lnTo>
                    <a:pt x="738" y="616"/>
                  </a:lnTo>
                  <a:lnTo>
                    <a:pt x="824" y="531"/>
                  </a:lnTo>
                  <a:lnTo>
                    <a:pt x="835" y="518"/>
                  </a:lnTo>
                  <a:lnTo>
                    <a:pt x="840" y="504"/>
                  </a:lnTo>
                  <a:lnTo>
                    <a:pt x="842" y="488"/>
                  </a:lnTo>
                  <a:lnTo>
                    <a:pt x="840" y="473"/>
                  </a:lnTo>
                  <a:lnTo>
                    <a:pt x="835" y="458"/>
                  </a:lnTo>
                  <a:lnTo>
                    <a:pt x="824" y="446"/>
                  </a:lnTo>
                  <a:lnTo>
                    <a:pt x="811" y="435"/>
                  </a:lnTo>
                  <a:lnTo>
                    <a:pt x="797" y="430"/>
                  </a:lnTo>
                  <a:lnTo>
                    <a:pt x="782" y="428"/>
                  </a:lnTo>
                  <a:close/>
                  <a:moveTo>
                    <a:pt x="748" y="0"/>
                  </a:moveTo>
                  <a:lnTo>
                    <a:pt x="874" y="0"/>
                  </a:lnTo>
                  <a:lnTo>
                    <a:pt x="902" y="3"/>
                  </a:lnTo>
                  <a:lnTo>
                    <a:pt x="928" y="11"/>
                  </a:lnTo>
                  <a:lnTo>
                    <a:pt x="953" y="24"/>
                  </a:lnTo>
                  <a:lnTo>
                    <a:pt x="973" y="41"/>
                  </a:lnTo>
                  <a:lnTo>
                    <a:pt x="991" y="62"/>
                  </a:lnTo>
                  <a:lnTo>
                    <a:pt x="1004" y="85"/>
                  </a:lnTo>
                  <a:lnTo>
                    <a:pt x="1012" y="111"/>
                  </a:lnTo>
                  <a:lnTo>
                    <a:pt x="1014" y="140"/>
                  </a:lnTo>
                  <a:lnTo>
                    <a:pt x="1014" y="238"/>
                  </a:lnTo>
                  <a:lnTo>
                    <a:pt x="1018" y="247"/>
                  </a:lnTo>
                  <a:lnTo>
                    <a:pt x="1024" y="254"/>
                  </a:lnTo>
                  <a:lnTo>
                    <a:pt x="1034" y="257"/>
                  </a:lnTo>
                  <a:lnTo>
                    <a:pt x="1132" y="257"/>
                  </a:lnTo>
                  <a:lnTo>
                    <a:pt x="1161" y="259"/>
                  </a:lnTo>
                  <a:lnTo>
                    <a:pt x="1188" y="267"/>
                  </a:lnTo>
                  <a:lnTo>
                    <a:pt x="1211" y="280"/>
                  </a:lnTo>
                  <a:lnTo>
                    <a:pt x="1232" y="298"/>
                  </a:lnTo>
                  <a:lnTo>
                    <a:pt x="1249" y="318"/>
                  </a:lnTo>
                  <a:lnTo>
                    <a:pt x="1262" y="342"/>
                  </a:lnTo>
                  <a:lnTo>
                    <a:pt x="1271" y="369"/>
                  </a:lnTo>
                  <a:lnTo>
                    <a:pt x="1274" y="396"/>
                  </a:lnTo>
                  <a:lnTo>
                    <a:pt x="1274" y="494"/>
                  </a:lnTo>
                  <a:lnTo>
                    <a:pt x="1276" y="504"/>
                  </a:lnTo>
                  <a:lnTo>
                    <a:pt x="1283" y="511"/>
                  </a:lnTo>
                  <a:lnTo>
                    <a:pt x="1293" y="513"/>
                  </a:lnTo>
                  <a:lnTo>
                    <a:pt x="1392" y="513"/>
                  </a:lnTo>
                  <a:lnTo>
                    <a:pt x="1419" y="516"/>
                  </a:lnTo>
                  <a:lnTo>
                    <a:pt x="1446" y="525"/>
                  </a:lnTo>
                  <a:lnTo>
                    <a:pt x="1470" y="537"/>
                  </a:lnTo>
                  <a:lnTo>
                    <a:pt x="1490" y="554"/>
                  </a:lnTo>
                  <a:lnTo>
                    <a:pt x="1509" y="575"/>
                  </a:lnTo>
                  <a:lnTo>
                    <a:pt x="1521" y="599"/>
                  </a:lnTo>
                  <a:lnTo>
                    <a:pt x="1530" y="625"/>
                  </a:lnTo>
                  <a:lnTo>
                    <a:pt x="1532" y="653"/>
                  </a:lnTo>
                  <a:lnTo>
                    <a:pt x="1532" y="751"/>
                  </a:lnTo>
                  <a:lnTo>
                    <a:pt x="1535" y="761"/>
                  </a:lnTo>
                  <a:lnTo>
                    <a:pt x="1541" y="767"/>
                  </a:lnTo>
                  <a:lnTo>
                    <a:pt x="1551" y="770"/>
                  </a:lnTo>
                  <a:lnTo>
                    <a:pt x="1650" y="770"/>
                  </a:lnTo>
                  <a:lnTo>
                    <a:pt x="1679" y="773"/>
                  </a:lnTo>
                  <a:lnTo>
                    <a:pt x="1705" y="781"/>
                  </a:lnTo>
                  <a:lnTo>
                    <a:pt x="1728" y="794"/>
                  </a:lnTo>
                  <a:lnTo>
                    <a:pt x="1750" y="810"/>
                  </a:lnTo>
                  <a:lnTo>
                    <a:pt x="1767" y="832"/>
                  </a:lnTo>
                  <a:lnTo>
                    <a:pt x="1779" y="856"/>
                  </a:lnTo>
                  <a:lnTo>
                    <a:pt x="1788" y="882"/>
                  </a:lnTo>
                  <a:lnTo>
                    <a:pt x="1791" y="910"/>
                  </a:lnTo>
                  <a:lnTo>
                    <a:pt x="1791" y="1035"/>
                  </a:lnTo>
                  <a:lnTo>
                    <a:pt x="1788" y="1063"/>
                  </a:lnTo>
                  <a:lnTo>
                    <a:pt x="1781" y="1088"/>
                  </a:lnTo>
                  <a:lnTo>
                    <a:pt x="1768" y="1112"/>
                  </a:lnTo>
                  <a:lnTo>
                    <a:pt x="1751" y="1133"/>
                  </a:lnTo>
                  <a:lnTo>
                    <a:pt x="1730" y="1150"/>
                  </a:lnTo>
                  <a:lnTo>
                    <a:pt x="1706" y="1164"/>
                  </a:lnTo>
                  <a:lnTo>
                    <a:pt x="1461" y="1268"/>
                  </a:lnTo>
                  <a:lnTo>
                    <a:pt x="1324" y="1382"/>
                  </a:lnTo>
                  <a:lnTo>
                    <a:pt x="1189" y="1498"/>
                  </a:lnTo>
                  <a:lnTo>
                    <a:pt x="0" y="907"/>
                  </a:lnTo>
                  <a:lnTo>
                    <a:pt x="175" y="718"/>
                  </a:lnTo>
                  <a:lnTo>
                    <a:pt x="346" y="525"/>
                  </a:lnTo>
                  <a:lnTo>
                    <a:pt x="513" y="327"/>
                  </a:lnTo>
                  <a:lnTo>
                    <a:pt x="618" y="85"/>
                  </a:lnTo>
                  <a:lnTo>
                    <a:pt x="632" y="61"/>
                  </a:lnTo>
                  <a:lnTo>
                    <a:pt x="649" y="40"/>
                  </a:lnTo>
                  <a:lnTo>
                    <a:pt x="670" y="23"/>
                  </a:lnTo>
                  <a:lnTo>
                    <a:pt x="695" y="10"/>
                  </a:lnTo>
                  <a:lnTo>
                    <a:pt x="720" y="3"/>
                  </a:lnTo>
                  <a:lnTo>
                    <a:pt x="7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289"/>
            <p:cNvSpPr>
              <a:spLocks noEditPoints="1"/>
            </p:cNvSpPr>
            <p:nvPr/>
          </p:nvSpPr>
          <p:spPr bwMode="auto">
            <a:xfrm>
              <a:off x="2559050" y="3765551"/>
              <a:ext cx="288925" cy="236538"/>
            </a:xfrm>
            <a:custGeom>
              <a:avLst/>
              <a:gdLst>
                <a:gd name="T0" fmla="*/ 1066 w 1817"/>
                <a:gd name="T1" fmla="*/ 868 h 1494"/>
                <a:gd name="T2" fmla="*/ 956 w 1817"/>
                <a:gd name="T3" fmla="*/ 976 h 1494"/>
                <a:gd name="T4" fmla="*/ 951 w 1817"/>
                <a:gd name="T5" fmla="*/ 1021 h 1494"/>
                <a:gd name="T6" fmla="*/ 980 w 1817"/>
                <a:gd name="T7" fmla="*/ 1058 h 1494"/>
                <a:gd name="T8" fmla="*/ 1025 w 1817"/>
                <a:gd name="T9" fmla="*/ 1064 h 1494"/>
                <a:gd name="T10" fmla="*/ 1139 w 1817"/>
                <a:gd name="T11" fmla="*/ 963 h 1494"/>
                <a:gd name="T12" fmla="*/ 1157 w 1817"/>
                <a:gd name="T13" fmla="*/ 920 h 1494"/>
                <a:gd name="T14" fmla="*/ 1139 w 1817"/>
                <a:gd name="T15" fmla="*/ 877 h 1494"/>
                <a:gd name="T16" fmla="*/ 1096 w 1817"/>
                <a:gd name="T17" fmla="*/ 859 h 1494"/>
                <a:gd name="T18" fmla="*/ 893 w 1817"/>
                <a:gd name="T19" fmla="*/ 696 h 1494"/>
                <a:gd name="T20" fmla="*/ 784 w 1817"/>
                <a:gd name="T21" fmla="*/ 804 h 1494"/>
                <a:gd name="T22" fmla="*/ 778 w 1817"/>
                <a:gd name="T23" fmla="*/ 850 h 1494"/>
                <a:gd name="T24" fmla="*/ 806 w 1817"/>
                <a:gd name="T25" fmla="*/ 887 h 1494"/>
                <a:gd name="T26" fmla="*/ 852 w 1817"/>
                <a:gd name="T27" fmla="*/ 893 h 1494"/>
                <a:gd name="T28" fmla="*/ 967 w 1817"/>
                <a:gd name="T29" fmla="*/ 792 h 1494"/>
                <a:gd name="T30" fmla="*/ 984 w 1817"/>
                <a:gd name="T31" fmla="*/ 748 h 1494"/>
                <a:gd name="T32" fmla="*/ 967 w 1817"/>
                <a:gd name="T33" fmla="*/ 706 h 1494"/>
                <a:gd name="T34" fmla="*/ 923 w 1817"/>
                <a:gd name="T35" fmla="*/ 688 h 1494"/>
                <a:gd name="T36" fmla="*/ 720 w 1817"/>
                <a:gd name="T37" fmla="*/ 525 h 1494"/>
                <a:gd name="T38" fmla="*/ 611 w 1817"/>
                <a:gd name="T39" fmla="*/ 634 h 1494"/>
                <a:gd name="T40" fmla="*/ 606 w 1817"/>
                <a:gd name="T41" fmla="*/ 679 h 1494"/>
                <a:gd name="T42" fmla="*/ 634 w 1817"/>
                <a:gd name="T43" fmla="*/ 716 h 1494"/>
                <a:gd name="T44" fmla="*/ 680 w 1817"/>
                <a:gd name="T45" fmla="*/ 722 h 1494"/>
                <a:gd name="T46" fmla="*/ 794 w 1817"/>
                <a:gd name="T47" fmla="*/ 621 h 1494"/>
                <a:gd name="T48" fmla="*/ 812 w 1817"/>
                <a:gd name="T49" fmla="*/ 578 h 1494"/>
                <a:gd name="T50" fmla="*/ 794 w 1817"/>
                <a:gd name="T51" fmla="*/ 535 h 1494"/>
                <a:gd name="T52" fmla="*/ 750 w 1817"/>
                <a:gd name="T53" fmla="*/ 518 h 1494"/>
                <a:gd name="T54" fmla="*/ 548 w 1817"/>
                <a:gd name="T55" fmla="*/ 354 h 1494"/>
                <a:gd name="T56" fmla="*/ 439 w 1817"/>
                <a:gd name="T57" fmla="*/ 463 h 1494"/>
                <a:gd name="T58" fmla="*/ 434 w 1817"/>
                <a:gd name="T59" fmla="*/ 508 h 1494"/>
                <a:gd name="T60" fmla="*/ 462 w 1817"/>
                <a:gd name="T61" fmla="*/ 545 h 1494"/>
                <a:gd name="T62" fmla="*/ 508 w 1817"/>
                <a:gd name="T63" fmla="*/ 551 h 1494"/>
                <a:gd name="T64" fmla="*/ 622 w 1817"/>
                <a:gd name="T65" fmla="*/ 449 h 1494"/>
                <a:gd name="T66" fmla="*/ 640 w 1817"/>
                <a:gd name="T67" fmla="*/ 407 h 1494"/>
                <a:gd name="T68" fmla="*/ 622 w 1817"/>
                <a:gd name="T69" fmla="*/ 364 h 1494"/>
                <a:gd name="T70" fmla="*/ 578 w 1817"/>
                <a:gd name="T71" fmla="*/ 346 h 1494"/>
                <a:gd name="T72" fmla="*/ 1679 w 1817"/>
                <a:gd name="T73" fmla="*/ 708 h 1494"/>
                <a:gd name="T74" fmla="*/ 1278 w 1817"/>
                <a:gd name="T75" fmla="*/ 1166 h 1494"/>
                <a:gd name="T76" fmla="*/ 1141 w 1817"/>
                <a:gd name="T77" fmla="*/ 1455 h 1494"/>
                <a:gd name="T78" fmla="*/ 1072 w 1817"/>
                <a:gd name="T79" fmla="*/ 1492 h 1494"/>
                <a:gd name="T80" fmla="*/ 886 w 1817"/>
                <a:gd name="T81" fmla="*/ 1492 h 1494"/>
                <a:gd name="T82" fmla="*/ 817 w 1817"/>
                <a:gd name="T83" fmla="*/ 1454 h 1494"/>
                <a:gd name="T84" fmla="*/ 779 w 1817"/>
                <a:gd name="T85" fmla="*/ 1385 h 1494"/>
                <a:gd name="T86" fmla="*/ 776 w 1817"/>
                <a:gd name="T87" fmla="*/ 1248 h 1494"/>
                <a:gd name="T88" fmla="*/ 765 w 1817"/>
                <a:gd name="T89" fmla="*/ 1238 h 1494"/>
                <a:gd name="T90" fmla="*/ 628 w 1817"/>
                <a:gd name="T91" fmla="*/ 1235 h 1494"/>
                <a:gd name="T92" fmla="*/ 558 w 1817"/>
                <a:gd name="T93" fmla="*/ 1198 h 1494"/>
                <a:gd name="T94" fmla="*/ 521 w 1817"/>
                <a:gd name="T95" fmla="*/ 1128 h 1494"/>
                <a:gd name="T96" fmla="*/ 516 w 1817"/>
                <a:gd name="T97" fmla="*/ 991 h 1494"/>
                <a:gd name="T98" fmla="*/ 507 w 1817"/>
                <a:gd name="T99" fmla="*/ 982 h 1494"/>
                <a:gd name="T100" fmla="*/ 369 w 1817"/>
                <a:gd name="T101" fmla="*/ 978 h 1494"/>
                <a:gd name="T102" fmla="*/ 299 w 1817"/>
                <a:gd name="T103" fmla="*/ 940 h 1494"/>
                <a:gd name="T104" fmla="*/ 261 w 1817"/>
                <a:gd name="T105" fmla="*/ 872 h 1494"/>
                <a:gd name="T106" fmla="*/ 258 w 1817"/>
                <a:gd name="T107" fmla="*/ 735 h 1494"/>
                <a:gd name="T108" fmla="*/ 248 w 1817"/>
                <a:gd name="T109" fmla="*/ 724 h 1494"/>
                <a:gd name="T110" fmla="*/ 111 w 1817"/>
                <a:gd name="T111" fmla="*/ 721 h 1494"/>
                <a:gd name="T112" fmla="*/ 40 w 1817"/>
                <a:gd name="T113" fmla="*/ 684 h 1494"/>
                <a:gd name="T114" fmla="*/ 3 w 1817"/>
                <a:gd name="T115" fmla="*/ 615 h 1494"/>
                <a:gd name="T116" fmla="*/ 2 w 1817"/>
                <a:gd name="T117" fmla="*/ 430 h 1494"/>
                <a:gd name="T118" fmla="*/ 39 w 1817"/>
                <a:gd name="T119" fmla="*/ 361 h 1494"/>
                <a:gd name="T120" fmla="*/ 330 w 1817"/>
                <a:gd name="T121" fmla="*/ 225 h 1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17" h="1494">
                  <a:moveTo>
                    <a:pt x="1096" y="859"/>
                  </a:moveTo>
                  <a:lnTo>
                    <a:pt x="1081" y="861"/>
                  </a:lnTo>
                  <a:lnTo>
                    <a:pt x="1066" y="868"/>
                  </a:lnTo>
                  <a:lnTo>
                    <a:pt x="1053" y="877"/>
                  </a:lnTo>
                  <a:lnTo>
                    <a:pt x="967" y="963"/>
                  </a:lnTo>
                  <a:lnTo>
                    <a:pt x="956" y="976"/>
                  </a:lnTo>
                  <a:lnTo>
                    <a:pt x="951" y="990"/>
                  </a:lnTo>
                  <a:lnTo>
                    <a:pt x="949" y="1006"/>
                  </a:lnTo>
                  <a:lnTo>
                    <a:pt x="951" y="1021"/>
                  </a:lnTo>
                  <a:lnTo>
                    <a:pt x="956" y="1035"/>
                  </a:lnTo>
                  <a:lnTo>
                    <a:pt x="967" y="1048"/>
                  </a:lnTo>
                  <a:lnTo>
                    <a:pt x="980" y="1058"/>
                  </a:lnTo>
                  <a:lnTo>
                    <a:pt x="994" y="1064"/>
                  </a:lnTo>
                  <a:lnTo>
                    <a:pt x="1009" y="1066"/>
                  </a:lnTo>
                  <a:lnTo>
                    <a:pt x="1025" y="1064"/>
                  </a:lnTo>
                  <a:lnTo>
                    <a:pt x="1039" y="1058"/>
                  </a:lnTo>
                  <a:lnTo>
                    <a:pt x="1053" y="1048"/>
                  </a:lnTo>
                  <a:lnTo>
                    <a:pt x="1139" y="963"/>
                  </a:lnTo>
                  <a:lnTo>
                    <a:pt x="1149" y="950"/>
                  </a:lnTo>
                  <a:lnTo>
                    <a:pt x="1155" y="935"/>
                  </a:lnTo>
                  <a:lnTo>
                    <a:pt x="1157" y="920"/>
                  </a:lnTo>
                  <a:lnTo>
                    <a:pt x="1155" y="905"/>
                  </a:lnTo>
                  <a:lnTo>
                    <a:pt x="1149" y="890"/>
                  </a:lnTo>
                  <a:lnTo>
                    <a:pt x="1139" y="877"/>
                  </a:lnTo>
                  <a:lnTo>
                    <a:pt x="1126" y="868"/>
                  </a:lnTo>
                  <a:lnTo>
                    <a:pt x="1111" y="861"/>
                  </a:lnTo>
                  <a:lnTo>
                    <a:pt x="1096" y="859"/>
                  </a:lnTo>
                  <a:close/>
                  <a:moveTo>
                    <a:pt x="923" y="688"/>
                  </a:moveTo>
                  <a:lnTo>
                    <a:pt x="907" y="690"/>
                  </a:lnTo>
                  <a:lnTo>
                    <a:pt x="893" y="696"/>
                  </a:lnTo>
                  <a:lnTo>
                    <a:pt x="880" y="706"/>
                  </a:lnTo>
                  <a:lnTo>
                    <a:pt x="794" y="792"/>
                  </a:lnTo>
                  <a:lnTo>
                    <a:pt x="784" y="804"/>
                  </a:lnTo>
                  <a:lnTo>
                    <a:pt x="778" y="819"/>
                  </a:lnTo>
                  <a:lnTo>
                    <a:pt x="776" y="835"/>
                  </a:lnTo>
                  <a:lnTo>
                    <a:pt x="778" y="850"/>
                  </a:lnTo>
                  <a:lnTo>
                    <a:pt x="784" y="864"/>
                  </a:lnTo>
                  <a:lnTo>
                    <a:pt x="794" y="877"/>
                  </a:lnTo>
                  <a:lnTo>
                    <a:pt x="806" y="887"/>
                  </a:lnTo>
                  <a:lnTo>
                    <a:pt x="821" y="893"/>
                  </a:lnTo>
                  <a:lnTo>
                    <a:pt x="837" y="895"/>
                  </a:lnTo>
                  <a:lnTo>
                    <a:pt x="852" y="893"/>
                  </a:lnTo>
                  <a:lnTo>
                    <a:pt x="867" y="887"/>
                  </a:lnTo>
                  <a:lnTo>
                    <a:pt x="880" y="877"/>
                  </a:lnTo>
                  <a:lnTo>
                    <a:pt x="967" y="792"/>
                  </a:lnTo>
                  <a:lnTo>
                    <a:pt x="977" y="779"/>
                  </a:lnTo>
                  <a:lnTo>
                    <a:pt x="982" y="764"/>
                  </a:lnTo>
                  <a:lnTo>
                    <a:pt x="984" y="748"/>
                  </a:lnTo>
                  <a:lnTo>
                    <a:pt x="982" y="734"/>
                  </a:lnTo>
                  <a:lnTo>
                    <a:pt x="977" y="719"/>
                  </a:lnTo>
                  <a:lnTo>
                    <a:pt x="967" y="706"/>
                  </a:lnTo>
                  <a:lnTo>
                    <a:pt x="953" y="696"/>
                  </a:lnTo>
                  <a:lnTo>
                    <a:pt x="938" y="690"/>
                  </a:lnTo>
                  <a:lnTo>
                    <a:pt x="923" y="688"/>
                  </a:lnTo>
                  <a:close/>
                  <a:moveTo>
                    <a:pt x="750" y="518"/>
                  </a:moveTo>
                  <a:lnTo>
                    <a:pt x="735" y="520"/>
                  </a:lnTo>
                  <a:lnTo>
                    <a:pt x="720" y="525"/>
                  </a:lnTo>
                  <a:lnTo>
                    <a:pt x="708" y="535"/>
                  </a:lnTo>
                  <a:lnTo>
                    <a:pt x="622" y="621"/>
                  </a:lnTo>
                  <a:lnTo>
                    <a:pt x="611" y="634"/>
                  </a:lnTo>
                  <a:lnTo>
                    <a:pt x="606" y="648"/>
                  </a:lnTo>
                  <a:lnTo>
                    <a:pt x="604" y="663"/>
                  </a:lnTo>
                  <a:lnTo>
                    <a:pt x="606" y="679"/>
                  </a:lnTo>
                  <a:lnTo>
                    <a:pt x="611" y="694"/>
                  </a:lnTo>
                  <a:lnTo>
                    <a:pt x="622" y="706"/>
                  </a:lnTo>
                  <a:lnTo>
                    <a:pt x="634" y="716"/>
                  </a:lnTo>
                  <a:lnTo>
                    <a:pt x="649" y="722"/>
                  </a:lnTo>
                  <a:lnTo>
                    <a:pt x="664" y="724"/>
                  </a:lnTo>
                  <a:lnTo>
                    <a:pt x="680" y="722"/>
                  </a:lnTo>
                  <a:lnTo>
                    <a:pt x="695" y="716"/>
                  </a:lnTo>
                  <a:lnTo>
                    <a:pt x="708" y="706"/>
                  </a:lnTo>
                  <a:lnTo>
                    <a:pt x="794" y="621"/>
                  </a:lnTo>
                  <a:lnTo>
                    <a:pt x="803" y="607"/>
                  </a:lnTo>
                  <a:lnTo>
                    <a:pt x="810" y="593"/>
                  </a:lnTo>
                  <a:lnTo>
                    <a:pt x="812" y="578"/>
                  </a:lnTo>
                  <a:lnTo>
                    <a:pt x="810" y="563"/>
                  </a:lnTo>
                  <a:lnTo>
                    <a:pt x="803" y="548"/>
                  </a:lnTo>
                  <a:lnTo>
                    <a:pt x="794" y="535"/>
                  </a:lnTo>
                  <a:lnTo>
                    <a:pt x="781" y="525"/>
                  </a:lnTo>
                  <a:lnTo>
                    <a:pt x="766" y="520"/>
                  </a:lnTo>
                  <a:lnTo>
                    <a:pt x="750" y="518"/>
                  </a:lnTo>
                  <a:close/>
                  <a:moveTo>
                    <a:pt x="578" y="346"/>
                  </a:moveTo>
                  <a:lnTo>
                    <a:pt x="563" y="348"/>
                  </a:lnTo>
                  <a:lnTo>
                    <a:pt x="548" y="354"/>
                  </a:lnTo>
                  <a:lnTo>
                    <a:pt x="536" y="364"/>
                  </a:lnTo>
                  <a:lnTo>
                    <a:pt x="448" y="449"/>
                  </a:lnTo>
                  <a:lnTo>
                    <a:pt x="439" y="463"/>
                  </a:lnTo>
                  <a:lnTo>
                    <a:pt x="434" y="476"/>
                  </a:lnTo>
                  <a:lnTo>
                    <a:pt x="431" y="492"/>
                  </a:lnTo>
                  <a:lnTo>
                    <a:pt x="434" y="508"/>
                  </a:lnTo>
                  <a:lnTo>
                    <a:pt x="439" y="522"/>
                  </a:lnTo>
                  <a:lnTo>
                    <a:pt x="448" y="535"/>
                  </a:lnTo>
                  <a:lnTo>
                    <a:pt x="462" y="545"/>
                  </a:lnTo>
                  <a:lnTo>
                    <a:pt x="477" y="551"/>
                  </a:lnTo>
                  <a:lnTo>
                    <a:pt x="492" y="552"/>
                  </a:lnTo>
                  <a:lnTo>
                    <a:pt x="508" y="551"/>
                  </a:lnTo>
                  <a:lnTo>
                    <a:pt x="522" y="545"/>
                  </a:lnTo>
                  <a:lnTo>
                    <a:pt x="536" y="535"/>
                  </a:lnTo>
                  <a:lnTo>
                    <a:pt x="622" y="449"/>
                  </a:lnTo>
                  <a:lnTo>
                    <a:pt x="631" y="436"/>
                  </a:lnTo>
                  <a:lnTo>
                    <a:pt x="638" y="422"/>
                  </a:lnTo>
                  <a:lnTo>
                    <a:pt x="640" y="407"/>
                  </a:lnTo>
                  <a:lnTo>
                    <a:pt x="638" y="391"/>
                  </a:lnTo>
                  <a:lnTo>
                    <a:pt x="631" y="377"/>
                  </a:lnTo>
                  <a:lnTo>
                    <a:pt x="622" y="364"/>
                  </a:lnTo>
                  <a:lnTo>
                    <a:pt x="608" y="354"/>
                  </a:lnTo>
                  <a:lnTo>
                    <a:pt x="594" y="348"/>
                  </a:lnTo>
                  <a:lnTo>
                    <a:pt x="578" y="346"/>
                  </a:lnTo>
                  <a:close/>
                  <a:moveTo>
                    <a:pt x="598" y="0"/>
                  </a:moveTo>
                  <a:lnTo>
                    <a:pt x="1817" y="560"/>
                  </a:lnTo>
                  <a:lnTo>
                    <a:pt x="1679" y="708"/>
                  </a:lnTo>
                  <a:lnTo>
                    <a:pt x="1543" y="859"/>
                  </a:lnTo>
                  <a:lnTo>
                    <a:pt x="1409" y="1011"/>
                  </a:lnTo>
                  <a:lnTo>
                    <a:pt x="1278" y="1166"/>
                  </a:lnTo>
                  <a:lnTo>
                    <a:pt x="1172" y="1412"/>
                  </a:lnTo>
                  <a:lnTo>
                    <a:pt x="1159" y="1435"/>
                  </a:lnTo>
                  <a:lnTo>
                    <a:pt x="1141" y="1455"/>
                  </a:lnTo>
                  <a:lnTo>
                    <a:pt x="1121" y="1472"/>
                  </a:lnTo>
                  <a:lnTo>
                    <a:pt x="1098" y="1483"/>
                  </a:lnTo>
                  <a:lnTo>
                    <a:pt x="1072" y="1492"/>
                  </a:lnTo>
                  <a:lnTo>
                    <a:pt x="1046" y="1494"/>
                  </a:lnTo>
                  <a:lnTo>
                    <a:pt x="914" y="1494"/>
                  </a:lnTo>
                  <a:lnTo>
                    <a:pt x="886" y="1492"/>
                  </a:lnTo>
                  <a:lnTo>
                    <a:pt x="861" y="1483"/>
                  </a:lnTo>
                  <a:lnTo>
                    <a:pt x="837" y="1471"/>
                  </a:lnTo>
                  <a:lnTo>
                    <a:pt x="817" y="1454"/>
                  </a:lnTo>
                  <a:lnTo>
                    <a:pt x="800" y="1434"/>
                  </a:lnTo>
                  <a:lnTo>
                    <a:pt x="787" y="1411"/>
                  </a:lnTo>
                  <a:lnTo>
                    <a:pt x="779" y="1385"/>
                  </a:lnTo>
                  <a:lnTo>
                    <a:pt x="776" y="1357"/>
                  </a:lnTo>
                  <a:lnTo>
                    <a:pt x="776" y="1254"/>
                  </a:lnTo>
                  <a:lnTo>
                    <a:pt x="776" y="1248"/>
                  </a:lnTo>
                  <a:lnTo>
                    <a:pt x="774" y="1244"/>
                  </a:lnTo>
                  <a:lnTo>
                    <a:pt x="769" y="1241"/>
                  </a:lnTo>
                  <a:lnTo>
                    <a:pt x="765" y="1238"/>
                  </a:lnTo>
                  <a:lnTo>
                    <a:pt x="761" y="1238"/>
                  </a:lnTo>
                  <a:lnTo>
                    <a:pt x="656" y="1238"/>
                  </a:lnTo>
                  <a:lnTo>
                    <a:pt x="628" y="1235"/>
                  </a:lnTo>
                  <a:lnTo>
                    <a:pt x="601" y="1227"/>
                  </a:lnTo>
                  <a:lnTo>
                    <a:pt x="578" y="1215"/>
                  </a:lnTo>
                  <a:lnTo>
                    <a:pt x="558" y="1198"/>
                  </a:lnTo>
                  <a:lnTo>
                    <a:pt x="541" y="1178"/>
                  </a:lnTo>
                  <a:lnTo>
                    <a:pt x="528" y="1153"/>
                  </a:lnTo>
                  <a:lnTo>
                    <a:pt x="521" y="1128"/>
                  </a:lnTo>
                  <a:lnTo>
                    <a:pt x="517" y="1101"/>
                  </a:lnTo>
                  <a:lnTo>
                    <a:pt x="517" y="996"/>
                  </a:lnTo>
                  <a:lnTo>
                    <a:pt x="516" y="991"/>
                  </a:lnTo>
                  <a:lnTo>
                    <a:pt x="514" y="987"/>
                  </a:lnTo>
                  <a:lnTo>
                    <a:pt x="511" y="984"/>
                  </a:lnTo>
                  <a:lnTo>
                    <a:pt x="507" y="982"/>
                  </a:lnTo>
                  <a:lnTo>
                    <a:pt x="502" y="980"/>
                  </a:lnTo>
                  <a:lnTo>
                    <a:pt x="396" y="980"/>
                  </a:lnTo>
                  <a:lnTo>
                    <a:pt x="369" y="978"/>
                  </a:lnTo>
                  <a:lnTo>
                    <a:pt x="343" y="970"/>
                  </a:lnTo>
                  <a:lnTo>
                    <a:pt x="320" y="957"/>
                  </a:lnTo>
                  <a:lnTo>
                    <a:pt x="299" y="940"/>
                  </a:lnTo>
                  <a:lnTo>
                    <a:pt x="283" y="920"/>
                  </a:lnTo>
                  <a:lnTo>
                    <a:pt x="270" y="897"/>
                  </a:lnTo>
                  <a:lnTo>
                    <a:pt x="261" y="872"/>
                  </a:lnTo>
                  <a:lnTo>
                    <a:pt x="258" y="843"/>
                  </a:lnTo>
                  <a:lnTo>
                    <a:pt x="258" y="740"/>
                  </a:lnTo>
                  <a:lnTo>
                    <a:pt x="258" y="735"/>
                  </a:lnTo>
                  <a:lnTo>
                    <a:pt x="256" y="731"/>
                  </a:lnTo>
                  <a:lnTo>
                    <a:pt x="252" y="727"/>
                  </a:lnTo>
                  <a:lnTo>
                    <a:pt x="248" y="724"/>
                  </a:lnTo>
                  <a:lnTo>
                    <a:pt x="243" y="724"/>
                  </a:lnTo>
                  <a:lnTo>
                    <a:pt x="138" y="724"/>
                  </a:lnTo>
                  <a:lnTo>
                    <a:pt x="111" y="721"/>
                  </a:lnTo>
                  <a:lnTo>
                    <a:pt x="84" y="713"/>
                  </a:lnTo>
                  <a:lnTo>
                    <a:pt x="61" y="700"/>
                  </a:lnTo>
                  <a:lnTo>
                    <a:pt x="40" y="684"/>
                  </a:lnTo>
                  <a:lnTo>
                    <a:pt x="23" y="663"/>
                  </a:lnTo>
                  <a:lnTo>
                    <a:pt x="11" y="640"/>
                  </a:lnTo>
                  <a:lnTo>
                    <a:pt x="3" y="615"/>
                  </a:lnTo>
                  <a:lnTo>
                    <a:pt x="0" y="587"/>
                  </a:lnTo>
                  <a:lnTo>
                    <a:pt x="0" y="456"/>
                  </a:lnTo>
                  <a:lnTo>
                    <a:pt x="2" y="430"/>
                  </a:lnTo>
                  <a:lnTo>
                    <a:pt x="11" y="405"/>
                  </a:lnTo>
                  <a:lnTo>
                    <a:pt x="22" y="381"/>
                  </a:lnTo>
                  <a:lnTo>
                    <a:pt x="39" y="361"/>
                  </a:lnTo>
                  <a:lnTo>
                    <a:pt x="60" y="345"/>
                  </a:lnTo>
                  <a:lnTo>
                    <a:pt x="83" y="331"/>
                  </a:lnTo>
                  <a:lnTo>
                    <a:pt x="330" y="225"/>
                  </a:lnTo>
                  <a:lnTo>
                    <a:pt x="465" y="114"/>
                  </a:lnTo>
                  <a:lnTo>
                    <a:pt x="5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7" name="Group 366"/>
          <p:cNvGrpSpPr/>
          <p:nvPr/>
        </p:nvGrpSpPr>
        <p:grpSpPr>
          <a:xfrm>
            <a:off x="6469407" y="2063519"/>
            <a:ext cx="571500" cy="565150"/>
            <a:chOff x="3455988" y="3451225"/>
            <a:chExt cx="571500" cy="565150"/>
          </a:xfrm>
          <a:solidFill>
            <a:srgbClr val="000000"/>
          </a:solidFill>
        </p:grpSpPr>
        <p:sp>
          <p:nvSpPr>
            <p:cNvPr id="98" name="Freeform 294"/>
            <p:cNvSpPr>
              <a:spLocks/>
            </p:cNvSpPr>
            <p:nvPr/>
          </p:nvSpPr>
          <p:spPr bwMode="auto">
            <a:xfrm>
              <a:off x="3868738" y="3616325"/>
              <a:ext cx="158750" cy="104775"/>
            </a:xfrm>
            <a:custGeom>
              <a:avLst/>
              <a:gdLst>
                <a:gd name="T0" fmla="*/ 680 w 1004"/>
                <a:gd name="T1" fmla="*/ 0 h 656"/>
                <a:gd name="T2" fmla="*/ 727 w 1004"/>
                <a:gd name="T3" fmla="*/ 21 h 656"/>
                <a:gd name="T4" fmla="*/ 770 w 1004"/>
                <a:gd name="T5" fmla="*/ 45 h 656"/>
                <a:gd name="T6" fmla="*/ 812 w 1004"/>
                <a:gd name="T7" fmla="*/ 73 h 656"/>
                <a:gd name="T8" fmla="*/ 852 w 1004"/>
                <a:gd name="T9" fmla="*/ 105 h 656"/>
                <a:gd name="T10" fmla="*/ 889 w 1004"/>
                <a:gd name="T11" fmla="*/ 141 h 656"/>
                <a:gd name="T12" fmla="*/ 923 w 1004"/>
                <a:gd name="T13" fmla="*/ 181 h 656"/>
                <a:gd name="T14" fmla="*/ 955 w 1004"/>
                <a:gd name="T15" fmla="*/ 226 h 656"/>
                <a:gd name="T16" fmla="*/ 966 w 1004"/>
                <a:gd name="T17" fmla="*/ 240 h 656"/>
                <a:gd name="T18" fmla="*/ 976 w 1004"/>
                <a:gd name="T19" fmla="*/ 259 h 656"/>
                <a:gd name="T20" fmla="*/ 986 w 1004"/>
                <a:gd name="T21" fmla="*/ 281 h 656"/>
                <a:gd name="T22" fmla="*/ 994 w 1004"/>
                <a:gd name="T23" fmla="*/ 307 h 656"/>
                <a:gd name="T24" fmla="*/ 1001 w 1004"/>
                <a:gd name="T25" fmla="*/ 334 h 656"/>
                <a:gd name="T26" fmla="*/ 1004 w 1004"/>
                <a:gd name="T27" fmla="*/ 366 h 656"/>
                <a:gd name="T28" fmla="*/ 1003 w 1004"/>
                <a:gd name="T29" fmla="*/ 399 h 656"/>
                <a:gd name="T30" fmla="*/ 1000 w 1004"/>
                <a:gd name="T31" fmla="*/ 433 h 656"/>
                <a:gd name="T32" fmla="*/ 990 w 1004"/>
                <a:gd name="T33" fmla="*/ 470 h 656"/>
                <a:gd name="T34" fmla="*/ 975 w 1004"/>
                <a:gd name="T35" fmla="*/ 507 h 656"/>
                <a:gd name="T36" fmla="*/ 954 w 1004"/>
                <a:gd name="T37" fmla="*/ 546 h 656"/>
                <a:gd name="T38" fmla="*/ 928 w 1004"/>
                <a:gd name="T39" fmla="*/ 586 h 656"/>
                <a:gd name="T40" fmla="*/ 912 w 1004"/>
                <a:gd name="T41" fmla="*/ 604 h 656"/>
                <a:gd name="T42" fmla="*/ 895 w 1004"/>
                <a:gd name="T43" fmla="*/ 622 h 656"/>
                <a:gd name="T44" fmla="*/ 875 w 1004"/>
                <a:gd name="T45" fmla="*/ 641 h 656"/>
                <a:gd name="T46" fmla="*/ 863 w 1004"/>
                <a:gd name="T47" fmla="*/ 649 h 656"/>
                <a:gd name="T48" fmla="*/ 849 w 1004"/>
                <a:gd name="T49" fmla="*/ 655 h 656"/>
                <a:gd name="T50" fmla="*/ 834 w 1004"/>
                <a:gd name="T51" fmla="*/ 656 h 656"/>
                <a:gd name="T52" fmla="*/ 831 w 1004"/>
                <a:gd name="T53" fmla="*/ 656 h 656"/>
                <a:gd name="T54" fmla="*/ 828 w 1004"/>
                <a:gd name="T55" fmla="*/ 656 h 656"/>
                <a:gd name="T56" fmla="*/ 812 w 1004"/>
                <a:gd name="T57" fmla="*/ 652 h 656"/>
                <a:gd name="T58" fmla="*/ 797 w 1004"/>
                <a:gd name="T59" fmla="*/ 644 h 656"/>
                <a:gd name="T60" fmla="*/ 786 w 1004"/>
                <a:gd name="T61" fmla="*/ 632 h 656"/>
                <a:gd name="T62" fmla="*/ 777 w 1004"/>
                <a:gd name="T63" fmla="*/ 621 h 656"/>
                <a:gd name="T64" fmla="*/ 732 w 1004"/>
                <a:gd name="T65" fmla="*/ 566 h 656"/>
                <a:gd name="T66" fmla="*/ 686 w 1004"/>
                <a:gd name="T67" fmla="*/ 516 h 656"/>
                <a:gd name="T68" fmla="*/ 637 w 1004"/>
                <a:gd name="T69" fmla="*/ 473 h 656"/>
                <a:gd name="T70" fmla="*/ 586 w 1004"/>
                <a:gd name="T71" fmla="*/ 433 h 656"/>
                <a:gd name="T72" fmla="*/ 532 w 1004"/>
                <a:gd name="T73" fmla="*/ 400 h 656"/>
                <a:gd name="T74" fmla="*/ 476 w 1004"/>
                <a:gd name="T75" fmla="*/ 371 h 656"/>
                <a:gd name="T76" fmla="*/ 419 w 1004"/>
                <a:gd name="T77" fmla="*/ 348 h 656"/>
                <a:gd name="T78" fmla="*/ 358 w 1004"/>
                <a:gd name="T79" fmla="*/ 330 h 656"/>
                <a:gd name="T80" fmla="*/ 295 w 1004"/>
                <a:gd name="T81" fmla="*/ 317 h 656"/>
                <a:gd name="T82" fmla="*/ 230 w 1004"/>
                <a:gd name="T83" fmla="*/ 309 h 656"/>
                <a:gd name="T84" fmla="*/ 163 w 1004"/>
                <a:gd name="T85" fmla="*/ 307 h 656"/>
                <a:gd name="T86" fmla="*/ 107 w 1004"/>
                <a:gd name="T87" fmla="*/ 308 h 656"/>
                <a:gd name="T88" fmla="*/ 53 w 1004"/>
                <a:gd name="T89" fmla="*/ 313 h 656"/>
                <a:gd name="T90" fmla="*/ 0 w 1004"/>
                <a:gd name="T91" fmla="*/ 320 h 656"/>
                <a:gd name="T92" fmla="*/ 68 w 1004"/>
                <a:gd name="T93" fmla="*/ 291 h 656"/>
                <a:gd name="T94" fmla="*/ 140 w 1004"/>
                <a:gd name="T95" fmla="*/ 262 h 656"/>
                <a:gd name="T96" fmla="*/ 216 w 1004"/>
                <a:gd name="T97" fmla="*/ 238 h 656"/>
                <a:gd name="T98" fmla="*/ 293 w 1004"/>
                <a:gd name="T99" fmla="*/ 219 h 656"/>
                <a:gd name="T100" fmla="*/ 371 w 1004"/>
                <a:gd name="T101" fmla="*/ 207 h 656"/>
                <a:gd name="T102" fmla="*/ 413 w 1004"/>
                <a:gd name="T103" fmla="*/ 202 h 656"/>
                <a:gd name="T104" fmla="*/ 448 w 1004"/>
                <a:gd name="T105" fmla="*/ 179 h 656"/>
                <a:gd name="T106" fmla="*/ 509 w 1004"/>
                <a:gd name="T107" fmla="*/ 139 h 656"/>
                <a:gd name="T108" fmla="*/ 567 w 1004"/>
                <a:gd name="T109" fmla="*/ 98 h 656"/>
                <a:gd name="T110" fmla="*/ 619 w 1004"/>
                <a:gd name="T111" fmla="*/ 55 h 656"/>
                <a:gd name="T112" fmla="*/ 668 w 1004"/>
                <a:gd name="T113" fmla="*/ 13 h 656"/>
                <a:gd name="T114" fmla="*/ 674 w 1004"/>
                <a:gd name="T115" fmla="*/ 6 h 656"/>
                <a:gd name="T116" fmla="*/ 680 w 1004"/>
                <a:gd name="T117" fmla="*/ 0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04" h="656">
                  <a:moveTo>
                    <a:pt x="680" y="0"/>
                  </a:moveTo>
                  <a:lnTo>
                    <a:pt x="727" y="21"/>
                  </a:lnTo>
                  <a:lnTo>
                    <a:pt x="770" y="45"/>
                  </a:lnTo>
                  <a:lnTo>
                    <a:pt x="812" y="73"/>
                  </a:lnTo>
                  <a:lnTo>
                    <a:pt x="852" y="105"/>
                  </a:lnTo>
                  <a:lnTo>
                    <a:pt x="889" y="141"/>
                  </a:lnTo>
                  <a:lnTo>
                    <a:pt x="923" y="181"/>
                  </a:lnTo>
                  <a:lnTo>
                    <a:pt x="955" y="226"/>
                  </a:lnTo>
                  <a:lnTo>
                    <a:pt x="966" y="240"/>
                  </a:lnTo>
                  <a:lnTo>
                    <a:pt x="976" y="259"/>
                  </a:lnTo>
                  <a:lnTo>
                    <a:pt x="986" y="281"/>
                  </a:lnTo>
                  <a:lnTo>
                    <a:pt x="994" y="307"/>
                  </a:lnTo>
                  <a:lnTo>
                    <a:pt x="1001" y="334"/>
                  </a:lnTo>
                  <a:lnTo>
                    <a:pt x="1004" y="366"/>
                  </a:lnTo>
                  <a:lnTo>
                    <a:pt x="1003" y="399"/>
                  </a:lnTo>
                  <a:lnTo>
                    <a:pt x="1000" y="433"/>
                  </a:lnTo>
                  <a:lnTo>
                    <a:pt x="990" y="470"/>
                  </a:lnTo>
                  <a:lnTo>
                    <a:pt x="975" y="507"/>
                  </a:lnTo>
                  <a:lnTo>
                    <a:pt x="954" y="546"/>
                  </a:lnTo>
                  <a:lnTo>
                    <a:pt x="928" y="586"/>
                  </a:lnTo>
                  <a:lnTo>
                    <a:pt x="912" y="604"/>
                  </a:lnTo>
                  <a:lnTo>
                    <a:pt x="895" y="622"/>
                  </a:lnTo>
                  <a:lnTo>
                    <a:pt x="875" y="641"/>
                  </a:lnTo>
                  <a:lnTo>
                    <a:pt x="863" y="649"/>
                  </a:lnTo>
                  <a:lnTo>
                    <a:pt x="849" y="655"/>
                  </a:lnTo>
                  <a:lnTo>
                    <a:pt x="834" y="656"/>
                  </a:lnTo>
                  <a:lnTo>
                    <a:pt x="831" y="656"/>
                  </a:lnTo>
                  <a:lnTo>
                    <a:pt x="828" y="656"/>
                  </a:lnTo>
                  <a:lnTo>
                    <a:pt x="812" y="652"/>
                  </a:lnTo>
                  <a:lnTo>
                    <a:pt x="797" y="644"/>
                  </a:lnTo>
                  <a:lnTo>
                    <a:pt x="786" y="632"/>
                  </a:lnTo>
                  <a:lnTo>
                    <a:pt x="777" y="621"/>
                  </a:lnTo>
                  <a:lnTo>
                    <a:pt x="732" y="566"/>
                  </a:lnTo>
                  <a:lnTo>
                    <a:pt x="686" y="516"/>
                  </a:lnTo>
                  <a:lnTo>
                    <a:pt x="637" y="473"/>
                  </a:lnTo>
                  <a:lnTo>
                    <a:pt x="586" y="433"/>
                  </a:lnTo>
                  <a:lnTo>
                    <a:pt x="532" y="400"/>
                  </a:lnTo>
                  <a:lnTo>
                    <a:pt x="476" y="371"/>
                  </a:lnTo>
                  <a:lnTo>
                    <a:pt x="419" y="348"/>
                  </a:lnTo>
                  <a:lnTo>
                    <a:pt x="358" y="330"/>
                  </a:lnTo>
                  <a:lnTo>
                    <a:pt x="295" y="317"/>
                  </a:lnTo>
                  <a:lnTo>
                    <a:pt x="230" y="309"/>
                  </a:lnTo>
                  <a:lnTo>
                    <a:pt x="163" y="307"/>
                  </a:lnTo>
                  <a:lnTo>
                    <a:pt x="107" y="308"/>
                  </a:lnTo>
                  <a:lnTo>
                    <a:pt x="53" y="313"/>
                  </a:lnTo>
                  <a:lnTo>
                    <a:pt x="0" y="320"/>
                  </a:lnTo>
                  <a:lnTo>
                    <a:pt x="68" y="291"/>
                  </a:lnTo>
                  <a:lnTo>
                    <a:pt x="140" y="262"/>
                  </a:lnTo>
                  <a:lnTo>
                    <a:pt x="216" y="238"/>
                  </a:lnTo>
                  <a:lnTo>
                    <a:pt x="293" y="219"/>
                  </a:lnTo>
                  <a:lnTo>
                    <a:pt x="371" y="207"/>
                  </a:lnTo>
                  <a:lnTo>
                    <a:pt x="413" y="202"/>
                  </a:lnTo>
                  <a:lnTo>
                    <a:pt x="448" y="179"/>
                  </a:lnTo>
                  <a:lnTo>
                    <a:pt x="509" y="139"/>
                  </a:lnTo>
                  <a:lnTo>
                    <a:pt x="567" y="98"/>
                  </a:lnTo>
                  <a:lnTo>
                    <a:pt x="619" y="55"/>
                  </a:lnTo>
                  <a:lnTo>
                    <a:pt x="668" y="13"/>
                  </a:lnTo>
                  <a:lnTo>
                    <a:pt x="674" y="6"/>
                  </a:lnTo>
                  <a:lnTo>
                    <a:pt x="6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295"/>
            <p:cNvSpPr>
              <a:spLocks/>
            </p:cNvSpPr>
            <p:nvPr/>
          </p:nvSpPr>
          <p:spPr bwMode="auto">
            <a:xfrm>
              <a:off x="3746501" y="3451225"/>
              <a:ext cx="115888" cy="138113"/>
            </a:xfrm>
            <a:custGeom>
              <a:avLst/>
              <a:gdLst>
                <a:gd name="T0" fmla="*/ 331 w 734"/>
                <a:gd name="T1" fmla="*/ 1 h 864"/>
                <a:gd name="T2" fmla="*/ 403 w 734"/>
                <a:gd name="T3" fmla="*/ 17 h 864"/>
                <a:gd name="T4" fmla="*/ 463 w 734"/>
                <a:gd name="T5" fmla="*/ 39 h 864"/>
                <a:gd name="T6" fmla="*/ 511 w 734"/>
                <a:gd name="T7" fmla="*/ 64 h 864"/>
                <a:gd name="T8" fmla="*/ 541 w 734"/>
                <a:gd name="T9" fmla="*/ 84 h 864"/>
                <a:gd name="T10" fmla="*/ 597 w 734"/>
                <a:gd name="T11" fmla="*/ 125 h 864"/>
                <a:gd name="T12" fmla="*/ 676 w 734"/>
                <a:gd name="T13" fmla="*/ 204 h 864"/>
                <a:gd name="T14" fmla="*/ 734 w 734"/>
                <a:gd name="T15" fmla="*/ 296 h 864"/>
                <a:gd name="T16" fmla="*/ 728 w 734"/>
                <a:gd name="T17" fmla="*/ 301 h 864"/>
                <a:gd name="T18" fmla="*/ 652 w 734"/>
                <a:gd name="T19" fmla="*/ 387 h 864"/>
                <a:gd name="T20" fmla="*/ 567 w 734"/>
                <a:gd name="T21" fmla="*/ 516 h 864"/>
                <a:gd name="T22" fmla="*/ 543 w 734"/>
                <a:gd name="T23" fmla="*/ 595 h 864"/>
                <a:gd name="T24" fmla="*/ 525 w 734"/>
                <a:gd name="T25" fmla="*/ 703 h 864"/>
                <a:gd name="T26" fmla="*/ 493 w 734"/>
                <a:gd name="T27" fmla="*/ 812 h 864"/>
                <a:gd name="T28" fmla="*/ 473 w 734"/>
                <a:gd name="T29" fmla="*/ 816 h 864"/>
                <a:gd name="T30" fmla="*/ 462 w 734"/>
                <a:gd name="T31" fmla="*/ 720 h 864"/>
                <a:gd name="T32" fmla="*/ 437 w 734"/>
                <a:gd name="T33" fmla="*/ 623 h 864"/>
                <a:gd name="T34" fmla="*/ 393 w 734"/>
                <a:gd name="T35" fmla="*/ 529 h 864"/>
                <a:gd name="T36" fmla="*/ 331 w 734"/>
                <a:gd name="T37" fmla="*/ 438 h 864"/>
                <a:gd name="T38" fmla="*/ 248 w 734"/>
                <a:gd name="T39" fmla="*/ 353 h 864"/>
                <a:gd name="T40" fmla="*/ 194 w 734"/>
                <a:gd name="T41" fmla="*/ 308 h 864"/>
                <a:gd name="T42" fmla="*/ 173 w 734"/>
                <a:gd name="T43" fmla="*/ 293 h 864"/>
                <a:gd name="T44" fmla="*/ 139 w 734"/>
                <a:gd name="T45" fmla="*/ 268 h 864"/>
                <a:gd name="T46" fmla="*/ 93 w 734"/>
                <a:gd name="T47" fmla="*/ 242 h 864"/>
                <a:gd name="T48" fmla="*/ 39 w 734"/>
                <a:gd name="T49" fmla="*/ 217 h 864"/>
                <a:gd name="T50" fmla="*/ 15 w 734"/>
                <a:gd name="T51" fmla="*/ 201 h 864"/>
                <a:gd name="T52" fmla="*/ 1 w 734"/>
                <a:gd name="T53" fmla="*/ 173 h 864"/>
                <a:gd name="T54" fmla="*/ 2 w 734"/>
                <a:gd name="T55" fmla="*/ 143 h 864"/>
                <a:gd name="T56" fmla="*/ 17 w 734"/>
                <a:gd name="T57" fmla="*/ 118 h 864"/>
                <a:gd name="T58" fmla="*/ 83 w 734"/>
                <a:gd name="T59" fmla="*/ 63 h 864"/>
                <a:gd name="T60" fmla="*/ 161 w 734"/>
                <a:gd name="T61" fmla="*/ 23 h 864"/>
                <a:gd name="T62" fmla="*/ 247 w 734"/>
                <a:gd name="T63" fmla="*/ 2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34" h="864">
                  <a:moveTo>
                    <a:pt x="291" y="0"/>
                  </a:moveTo>
                  <a:lnTo>
                    <a:pt x="331" y="1"/>
                  </a:lnTo>
                  <a:lnTo>
                    <a:pt x="368" y="8"/>
                  </a:lnTo>
                  <a:lnTo>
                    <a:pt x="403" y="17"/>
                  </a:lnTo>
                  <a:lnTo>
                    <a:pt x="435" y="27"/>
                  </a:lnTo>
                  <a:lnTo>
                    <a:pt x="463" y="39"/>
                  </a:lnTo>
                  <a:lnTo>
                    <a:pt x="489" y="52"/>
                  </a:lnTo>
                  <a:lnTo>
                    <a:pt x="511" y="64"/>
                  </a:lnTo>
                  <a:lnTo>
                    <a:pt x="527" y="75"/>
                  </a:lnTo>
                  <a:lnTo>
                    <a:pt x="541" y="84"/>
                  </a:lnTo>
                  <a:lnTo>
                    <a:pt x="550" y="91"/>
                  </a:lnTo>
                  <a:lnTo>
                    <a:pt x="597" y="125"/>
                  </a:lnTo>
                  <a:lnTo>
                    <a:pt x="638" y="163"/>
                  </a:lnTo>
                  <a:lnTo>
                    <a:pt x="676" y="204"/>
                  </a:lnTo>
                  <a:lnTo>
                    <a:pt x="707" y="249"/>
                  </a:lnTo>
                  <a:lnTo>
                    <a:pt x="734" y="296"/>
                  </a:lnTo>
                  <a:lnTo>
                    <a:pt x="730" y="298"/>
                  </a:lnTo>
                  <a:lnTo>
                    <a:pt x="728" y="301"/>
                  </a:lnTo>
                  <a:lnTo>
                    <a:pt x="696" y="332"/>
                  </a:lnTo>
                  <a:lnTo>
                    <a:pt x="652" y="387"/>
                  </a:lnTo>
                  <a:lnTo>
                    <a:pt x="610" y="449"/>
                  </a:lnTo>
                  <a:lnTo>
                    <a:pt x="567" y="516"/>
                  </a:lnTo>
                  <a:lnTo>
                    <a:pt x="546" y="552"/>
                  </a:lnTo>
                  <a:lnTo>
                    <a:pt x="543" y="595"/>
                  </a:lnTo>
                  <a:lnTo>
                    <a:pt x="536" y="648"/>
                  </a:lnTo>
                  <a:lnTo>
                    <a:pt x="525" y="703"/>
                  </a:lnTo>
                  <a:lnTo>
                    <a:pt x="511" y="758"/>
                  </a:lnTo>
                  <a:lnTo>
                    <a:pt x="493" y="812"/>
                  </a:lnTo>
                  <a:lnTo>
                    <a:pt x="474" y="864"/>
                  </a:lnTo>
                  <a:lnTo>
                    <a:pt x="473" y="816"/>
                  </a:lnTo>
                  <a:lnTo>
                    <a:pt x="469" y="769"/>
                  </a:lnTo>
                  <a:lnTo>
                    <a:pt x="462" y="720"/>
                  </a:lnTo>
                  <a:lnTo>
                    <a:pt x="451" y="671"/>
                  </a:lnTo>
                  <a:lnTo>
                    <a:pt x="437" y="623"/>
                  </a:lnTo>
                  <a:lnTo>
                    <a:pt x="417" y="576"/>
                  </a:lnTo>
                  <a:lnTo>
                    <a:pt x="393" y="529"/>
                  </a:lnTo>
                  <a:lnTo>
                    <a:pt x="364" y="484"/>
                  </a:lnTo>
                  <a:lnTo>
                    <a:pt x="331" y="438"/>
                  </a:lnTo>
                  <a:lnTo>
                    <a:pt x="292" y="395"/>
                  </a:lnTo>
                  <a:lnTo>
                    <a:pt x="248" y="353"/>
                  </a:lnTo>
                  <a:lnTo>
                    <a:pt x="197" y="312"/>
                  </a:lnTo>
                  <a:lnTo>
                    <a:pt x="194" y="308"/>
                  </a:lnTo>
                  <a:lnTo>
                    <a:pt x="185" y="302"/>
                  </a:lnTo>
                  <a:lnTo>
                    <a:pt x="173" y="293"/>
                  </a:lnTo>
                  <a:lnTo>
                    <a:pt x="157" y="281"/>
                  </a:lnTo>
                  <a:lnTo>
                    <a:pt x="139" y="268"/>
                  </a:lnTo>
                  <a:lnTo>
                    <a:pt x="117" y="255"/>
                  </a:lnTo>
                  <a:lnTo>
                    <a:pt x="93" y="242"/>
                  </a:lnTo>
                  <a:lnTo>
                    <a:pt x="67" y="229"/>
                  </a:lnTo>
                  <a:lnTo>
                    <a:pt x="39" y="217"/>
                  </a:lnTo>
                  <a:lnTo>
                    <a:pt x="26" y="211"/>
                  </a:lnTo>
                  <a:lnTo>
                    <a:pt x="15" y="201"/>
                  </a:lnTo>
                  <a:lnTo>
                    <a:pt x="6" y="188"/>
                  </a:lnTo>
                  <a:lnTo>
                    <a:pt x="1" y="173"/>
                  </a:lnTo>
                  <a:lnTo>
                    <a:pt x="0" y="159"/>
                  </a:lnTo>
                  <a:lnTo>
                    <a:pt x="2" y="143"/>
                  </a:lnTo>
                  <a:lnTo>
                    <a:pt x="7" y="130"/>
                  </a:lnTo>
                  <a:lnTo>
                    <a:pt x="17" y="118"/>
                  </a:lnTo>
                  <a:lnTo>
                    <a:pt x="48" y="89"/>
                  </a:lnTo>
                  <a:lnTo>
                    <a:pt x="83" y="63"/>
                  </a:lnTo>
                  <a:lnTo>
                    <a:pt x="120" y="41"/>
                  </a:lnTo>
                  <a:lnTo>
                    <a:pt x="161" y="23"/>
                  </a:lnTo>
                  <a:lnTo>
                    <a:pt x="204" y="10"/>
                  </a:lnTo>
                  <a:lnTo>
                    <a:pt x="247" y="2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296"/>
            <p:cNvSpPr>
              <a:spLocks noEditPoints="1"/>
            </p:cNvSpPr>
            <p:nvPr/>
          </p:nvSpPr>
          <p:spPr bwMode="auto">
            <a:xfrm>
              <a:off x="3455988" y="3463925"/>
              <a:ext cx="563563" cy="552450"/>
            </a:xfrm>
            <a:custGeom>
              <a:avLst/>
              <a:gdLst>
                <a:gd name="T0" fmla="*/ 362 w 3546"/>
                <a:gd name="T1" fmla="*/ 2815 h 3482"/>
                <a:gd name="T2" fmla="*/ 550 w 3546"/>
                <a:gd name="T3" fmla="*/ 2943 h 3482"/>
                <a:gd name="T4" fmla="*/ 601 w 3546"/>
                <a:gd name="T5" fmla="*/ 2848 h 3482"/>
                <a:gd name="T6" fmla="*/ 2077 w 3546"/>
                <a:gd name="T7" fmla="*/ 1391 h 3482"/>
                <a:gd name="T8" fmla="*/ 2017 w 3546"/>
                <a:gd name="T9" fmla="*/ 1477 h 3482"/>
                <a:gd name="T10" fmla="*/ 2420 w 3546"/>
                <a:gd name="T11" fmla="*/ 1780 h 3482"/>
                <a:gd name="T12" fmla="*/ 2502 w 3546"/>
                <a:gd name="T13" fmla="*/ 1713 h 3482"/>
                <a:gd name="T14" fmla="*/ 2227 w 3546"/>
                <a:gd name="T15" fmla="*/ 1522 h 3482"/>
                <a:gd name="T16" fmla="*/ 1705 w 3546"/>
                <a:gd name="T17" fmla="*/ 59 h 3482"/>
                <a:gd name="T18" fmla="*/ 1823 w 3546"/>
                <a:gd name="T19" fmla="*/ 252 h 3482"/>
                <a:gd name="T20" fmla="*/ 1951 w 3546"/>
                <a:gd name="T21" fmla="*/ 330 h 3482"/>
                <a:gd name="T22" fmla="*/ 2176 w 3546"/>
                <a:gd name="T23" fmla="*/ 721 h 3482"/>
                <a:gd name="T24" fmla="*/ 2238 w 3546"/>
                <a:gd name="T25" fmla="*/ 1170 h 3482"/>
                <a:gd name="T26" fmla="*/ 2408 w 3546"/>
                <a:gd name="T27" fmla="*/ 843 h 3482"/>
                <a:gd name="T28" fmla="*/ 2490 w 3546"/>
                <a:gd name="T29" fmla="*/ 525 h 3482"/>
                <a:gd name="T30" fmla="*/ 2640 w 3546"/>
                <a:gd name="T31" fmla="*/ 309 h 3482"/>
                <a:gd name="T32" fmla="*/ 2838 w 3546"/>
                <a:gd name="T33" fmla="*/ 221 h 3482"/>
                <a:gd name="T34" fmla="*/ 3172 w 3546"/>
                <a:gd name="T35" fmla="*/ 274 h 3482"/>
                <a:gd name="T36" fmla="*/ 3278 w 3546"/>
                <a:gd name="T37" fmla="*/ 395 h 3482"/>
                <a:gd name="T38" fmla="*/ 3308 w 3546"/>
                <a:gd name="T39" fmla="*/ 705 h 3482"/>
                <a:gd name="T40" fmla="*/ 2968 w 3546"/>
                <a:gd name="T41" fmla="*/ 1046 h 3482"/>
                <a:gd name="T42" fmla="*/ 2561 w 3546"/>
                <a:gd name="T43" fmla="*/ 1164 h 3482"/>
                <a:gd name="T44" fmla="*/ 2342 w 3546"/>
                <a:gd name="T45" fmla="*/ 1281 h 3482"/>
                <a:gd name="T46" fmla="*/ 2616 w 3546"/>
                <a:gd name="T47" fmla="*/ 1403 h 3482"/>
                <a:gd name="T48" fmla="*/ 3094 w 3546"/>
                <a:gd name="T49" fmla="*/ 1483 h 3482"/>
                <a:gd name="T50" fmla="*/ 3353 w 3546"/>
                <a:gd name="T51" fmla="*/ 1723 h 3482"/>
                <a:gd name="T52" fmla="*/ 3546 w 3546"/>
                <a:gd name="T53" fmla="*/ 1730 h 3482"/>
                <a:gd name="T54" fmla="*/ 3387 w 3546"/>
                <a:gd name="T55" fmla="*/ 1952 h 3482"/>
                <a:gd name="T56" fmla="*/ 3084 w 3546"/>
                <a:gd name="T57" fmla="*/ 1912 h 3482"/>
                <a:gd name="T58" fmla="*/ 2848 w 3546"/>
                <a:gd name="T59" fmla="*/ 1690 h 3482"/>
                <a:gd name="T60" fmla="*/ 2643 w 3546"/>
                <a:gd name="T61" fmla="*/ 1778 h 3482"/>
                <a:gd name="T62" fmla="*/ 2353 w 3546"/>
                <a:gd name="T63" fmla="*/ 2067 h 3482"/>
                <a:gd name="T64" fmla="*/ 1823 w 3546"/>
                <a:gd name="T65" fmla="*/ 2166 h 3482"/>
                <a:gd name="T66" fmla="*/ 1635 w 3546"/>
                <a:gd name="T67" fmla="*/ 2027 h 3482"/>
                <a:gd name="T68" fmla="*/ 1567 w 3546"/>
                <a:gd name="T69" fmla="*/ 2108 h 3482"/>
                <a:gd name="T70" fmla="*/ 1837 w 3546"/>
                <a:gd name="T71" fmla="*/ 2301 h 3482"/>
                <a:gd name="T72" fmla="*/ 1785 w 3546"/>
                <a:gd name="T73" fmla="*/ 2503 h 3482"/>
                <a:gd name="T74" fmla="*/ 1138 w 3546"/>
                <a:gd name="T75" fmla="*/ 2707 h 3482"/>
                <a:gd name="T76" fmla="*/ 973 w 3546"/>
                <a:gd name="T77" fmla="*/ 2600 h 3482"/>
                <a:gd name="T78" fmla="*/ 905 w 3546"/>
                <a:gd name="T79" fmla="*/ 2681 h 3482"/>
                <a:gd name="T80" fmla="*/ 1118 w 3546"/>
                <a:gd name="T81" fmla="*/ 2828 h 3482"/>
                <a:gd name="T82" fmla="*/ 861 w 3546"/>
                <a:gd name="T83" fmla="*/ 3110 h 3482"/>
                <a:gd name="T84" fmla="*/ 318 w 3546"/>
                <a:gd name="T85" fmla="*/ 3409 h 3482"/>
                <a:gd name="T86" fmla="*/ 53 w 3546"/>
                <a:gd name="T87" fmla="*/ 3464 h 3482"/>
                <a:gd name="T88" fmla="*/ 28 w 3546"/>
                <a:gd name="T89" fmla="*/ 3268 h 3482"/>
                <a:gd name="T90" fmla="*/ 283 w 3546"/>
                <a:gd name="T91" fmla="*/ 2777 h 3482"/>
                <a:gd name="T92" fmla="*/ 674 w 3546"/>
                <a:gd name="T93" fmla="*/ 2153 h 3482"/>
                <a:gd name="T94" fmla="*/ 922 w 3546"/>
                <a:gd name="T95" fmla="*/ 1982 h 3482"/>
                <a:gd name="T96" fmla="*/ 1080 w 3546"/>
                <a:gd name="T97" fmla="*/ 2169 h 3482"/>
                <a:gd name="T98" fmla="*/ 1136 w 3546"/>
                <a:gd name="T99" fmla="*/ 2084 h 3482"/>
                <a:gd name="T100" fmla="*/ 1026 w 3546"/>
                <a:gd name="T101" fmla="*/ 1904 h 3482"/>
                <a:gd name="T102" fmla="*/ 1370 w 3546"/>
                <a:gd name="T103" fmla="*/ 1201 h 3482"/>
                <a:gd name="T104" fmla="*/ 1491 w 3546"/>
                <a:gd name="T105" fmla="*/ 1532 h 3482"/>
                <a:gd name="T106" fmla="*/ 1664 w 3546"/>
                <a:gd name="T107" fmla="*/ 1627 h 3482"/>
                <a:gd name="T108" fmla="*/ 1630 w 3546"/>
                <a:gd name="T109" fmla="*/ 1507 h 3482"/>
                <a:gd name="T110" fmla="*/ 1506 w 3546"/>
                <a:gd name="T111" fmla="*/ 1238 h 3482"/>
                <a:gd name="T112" fmla="*/ 1654 w 3546"/>
                <a:gd name="T113" fmla="*/ 897 h 3482"/>
                <a:gd name="T114" fmla="*/ 1926 w 3546"/>
                <a:gd name="T115" fmla="*/ 803 h 3482"/>
                <a:gd name="T116" fmla="*/ 1643 w 3546"/>
                <a:gd name="T117" fmla="*/ 495 h 3482"/>
                <a:gd name="T118" fmla="*/ 1504 w 3546"/>
                <a:gd name="T119" fmla="*/ 228 h 3482"/>
                <a:gd name="T120" fmla="*/ 1669 w 3546"/>
                <a:gd name="T121" fmla="*/ 13 h 3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46" h="3482">
                  <a:moveTo>
                    <a:pt x="428" y="2745"/>
                  </a:moveTo>
                  <a:lnTo>
                    <a:pt x="413" y="2745"/>
                  </a:lnTo>
                  <a:lnTo>
                    <a:pt x="398" y="2749"/>
                  </a:lnTo>
                  <a:lnTo>
                    <a:pt x="384" y="2757"/>
                  </a:lnTo>
                  <a:lnTo>
                    <a:pt x="373" y="2769"/>
                  </a:lnTo>
                  <a:lnTo>
                    <a:pt x="365" y="2784"/>
                  </a:lnTo>
                  <a:lnTo>
                    <a:pt x="362" y="2799"/>
                  </a:lnTo>
                  <a:lnTo>
                    <a:pt x="362" y="2815"/>
                  </a:lnTo>
                  <a:lnTo>
                    <a:pt x="366" y="2829"/>
                  </a:lnTo>
                  <a:lnTo>
                    <a:pt x="374" y="2844"/>
                  </a:lnTo>
                  <a:lnTo>
                    <a:pt x="386" y="2855"/>
                  </a:lnTo>
                  <a:lnTo>
                    <a:pt x="430" y="2885"/>
                  </a:lnTo>
                  <a:lnTo>
                    <a:pt x="477" y="2912"/>
                  </a:lnTo>
                  <a:lnTo>
                    <a:pt x="525" y="2938"/>
                  </a:lnTo>
                  <a:lnTo>
                    <a:pt x="537" y="2942"/>
                  </a:lnTo>
                  <a:lnTo>
                    <a:pt x="550" y="2943"/>
                  </a:lnTo>
                  <a:lnTo>
                    <a:pt x="567" y="2941"/>
                  </a:lnTo>
                  <a:lnTo>
                    <a:pt x="582" y="2935"/>
                  </a:lnTo>
                  <a:lnTo>
                    <a:pt x="596" y="2923"/>
                  </a:lnTo>
                  <a:lnTo>
                    <a:pt x="606" y="2909"/>
                  </a:lnTo>
                  <a:lnTo>
                    <a:pt x="611" y="2894"/>
                  </a:lnTo>
                  <a:lnTo>
                    <a:pt x="611" y="2877"/>
                  </a:lnTo>
                  <a:lnTo>
                    <a:pt x="608" y="2862"/>
                  </a:lnTo>
                  <a:lnTo>
                    <a:pt x="601" y="2848"/>
                  </a:lnTo>
                  <a:lnTo>
                    <a:pt x="591" y="2836"/>
                  </a:lnTo>
                  <a:lnTo>
                    <a:pt x="577" y="2827"/>
                  </a:lnTo>
                  <a:lnTo>
                    <a:pt x="536" y="2806"/>
                  </a:lnTo>
                  <a:lnTo>
                    <a:pt x="497" y="2783"/>
                  </a:lnTo>
                  <a:lnTo>
                    <a:pt x="458" y="2756"/>
                  </a:lnTo>
                  <a:lnTo>
                    <a:pt x="444" y="2748"/>
                  </a:lnTo>
                  <a:lnTo>
                    <a:pt x="428" y="2745"/>
                  </a:lnTo>
                  <a:close/>
                  <a:moveTo>
                    <a:pt x="2077" y="1391"/>
                  </a:moveTo>
                  <a:lnTo>
                    <a:pt x="2062" y="1392"/>
                  </a:lnTo>
                  <a:lnTo>
                    <a:pt x="2047" y="1396"/>
                  </a:lnTo>
                  <a:lnTo>
                    <a:pt x="2033" y="1405"/>
                  </a:lnTo>
                  <a:lnTo>
                    <a:pt x="2022" y="1417"/>
                  </a:lnTo>
                  <a:lnTo>
                    <a:pt x="2015" y="1432"/>
                  </a:lnTo>
                  <a:lnTo>
                    <a:pt x="2012" y="1447"/>
                  </a:lnTo>
                  <a:lnTo>
                    <a:pt x="2013" y="1463"/>
                  </a:lnTo>
                  <a:lnTo>
                    <a:pt x="2017" y="1477"/>
                  </a:lnTo>
                  <a:lnTo>
                    <a:pt x="2026" y="1492"/>
                  </a:lnTo>
                  <a:lnTo>
                    <a:pt x="2077" y="1547"/>
                  </a:lnTo>
                  <a:lnTo>
                    <a:pt x="2131" y="1599"/>
                  </a:lnTo>
                  <a:lnTo>
                    <a:pt x="2185" y="1646"/>
                  </a:lnTo>
                  <a:lnTo>
                    <a:pt x="2241" y="1687"/>
                  </a:lnTo>
                  <a:lnTo>
                    <a:pt x="2299" y="1723"/>
                  </a:lnTo>
                  <a:lnTo>
                    <a:pt x="2359" y="1755"/>
                  </a:lnTo>
                  <a:lnTo>
                    <a:pt x="2420" y="1780"/>
                  </a:lnTo>
                  <a:lnTo>
                    <a:pt x="2431" y="1783"/>
                  </a:lnTo>
                  <a:lnTo>
                    <a:pt x="2441" y="1784"/>
                  </a:lnTo>
                  <a:lnTo>
                    <a:pt x="2460" y="1782"/>
                  </a:lnTo>
                  <a:lnTo>
                    <a:pt x="2475" y="1773"/>
                  </a:lnTo>
                  <a:lnTo>
                    <a:pt x="2489" y="1761"/>
                  </a:lnTo>
                  <a:lnTo>
                    <a:pt x="2499" y="1746"/>
                  </a:lnTo>
                  <a:lnTo>
                    <a:pt x="2502" y="1729"/>
                  </a:lnTo>
                  <a:lnTo>
                    <a:pt x="2502" y="1713"/>
                  </a:lnTo>
                  <a:lnTo>
                    <a:pt x="2498" y="1698"/>
                  </a:lnTo>
                  <a:lnTo>
                    <a:pt x="2489" y="1685"/>
                  </a:lnTo>
                  <a:lnTo>
                    <a:pt x="2478" y="1675"/>
                  </a:lnTo>
                  <a:lnTo>
                    <a:pt x="2463" y="1667"/>
                  </a:lnTo>
                  <a:lnTo>
                    <a:pt x="2401" y="1639"/>
                  </a:lnTo>
                  <a:lnTo>
                    <a:pt x="2341" y="1606"/>
                  </a:lnTo>
                  <a:lnTo>
                    <a:pt x="2284" y="1567"/>
                  </a:lnTo>
                  <a:lnTo>
                    <a:pt x="2227" y="1522"/>
                  </a:lnTo>
                  <a:lnTo>
                    <a:pt x="2172" y="1469"/>
                  </a:lnTo>
                  <a:lnTo>
                    <a:pt x="2119" y="1412"/>
                  </a:lnTo>
                  <a:lnTo>
                    <a:pt x="2107" y="1401"/>
                  </a:lnTo>
                  <a:lnTo>
                    <a:pt x="2093" y="1394"/>
                  </a:lnTo>
                  <a:lnTo>
                    <a:pt x="2077" y="1391"/>
                  </a:lnTo>
                  <a:close/>
                  <a:moveTo>
                    <a:pt x="1724" y="0"/>
                  </a:moveTo>
                  <a:lnTo>
                    <a:pt x="1711" y="29"/>
                  </a:lnTo>
                  <a:lnTo>
                    <a:pt x="1705" y="59"/>
                  </a:lnTo>
                  <a:lnTo>
                    <a:pt x="1704" y="90"/>
                  </a:lnTo>
                  <a:lnTo>
                    <a:pt x="1708" y="121"/>
                  </a:lnTo>
                  <a:lnTo>
                    <a:pt x="1718" y="150"/>
                  </a:lnTo>
                  <a:lnTo>
                    <a:pt x="1731" y="177"/>
                  </a:lnTo>
                  <a:lnTo>
                    <a:pt x="1749" y="201"/>
                  </a:lnTo>
                  <a:lnTo>
                    <a:pt x="1771" y="222"/>
                  </a:lnTo>
                  <a:lnTo>
                    <a:pt x="1796" y="238"/>
                  </a:lnTo>
                  <a:lnTo>
                    <a:pt x="1823" y="252"/>
                  </a:lnTo>
                  <a:lnTo>
                    <a:pt x="1847" y="262"/>
                  </a:lnTo>
                  <a:lnTo>
                    <a:pt x="1870" y="273"/>
                  </a:lnTo>
                  <a:lnTo>
                    <a:pt x="1890" y="285"/>
                  </a:lnTo>
                  <a:lnTo>
                    <a:pt x="1909" y="297"/>
                  </a:lnTo>
                  <a:lnTo>
                    <a:pt x="1924" y="309"/>
                  </a:lnTo>
                  <a:lnTo>
                    <a:pt x="1936" y="319"/>
                  </a:lnTo>
                  <a:lnTo>
                    <a:pt x="1945" y="326"/>
                  </a:lnTo>
                  <a:lnTo>
                    <a:pt x="1951" y="330"/>
                  </a:lnTo>
                  <a:lnTo>
                    <a:pt x="2000" y="370"/>
                  </a:lnTo>
                  <a:lnTo>
                    <a:pt x="2042" y="411"/>
                  </a:lnTo>
                  <a:lnTo>
                    <a:pt x="2080" y="457"/>
                  </a:lnTo>
                  <a:lnTo>
                    <a:pt x="2111" y="503"/>
                  </a:lnTo>
                  <a:lnTo>
                    <a:pt x="2135" y="554"/>
                  </a:lnTo>
                  <a:lnTo>
                    <a:pt x="2155" y="607"/>
                  </a:lnTo>
                  <a:lnTo>
                    <a:pt x="2168" y="662"/>
                  </a:lnTo>
                  <a:lnTo>
                    <a:pt x="2176" y="721"/>
                  </a:lnTo>
                  <a:lnTo>
                    <a:pt x="2177" y="783"/>
                  </a:lnTo>
                  <a:lnTo>
                    <a:pt x="2174" y="1069"/>
                  </a:lnTo>
                  <a:lnTo>
                    <a:pt x="2198" y="1149"/>
                  </a:lnTo>
                  <a:lnTo>
                    <a:pt x="2222" y="1232"/>
                  </a:lnTo>
                  <a:lnTo>
                    <a:pt x="2226" y="1212"/>
                  </a:lnTo>
                  <a:lnTo>
                    <a:pt x="2230" y="1189"/>
                  </a:lnTo>
                  <a:lnTo>
                    <a:pt x="2234" y="1179"/>
                  </a:lnTo>
                  <a:lnTo>
                    <a:pt x="2238" y="1170"/>
                  </a:lnTo>
                  <a:lnTo>
                    <a:pt x="2255" y="1143"/>
                  </a:lnTo>
                  <a:lnTo>
                    <a:pt x="2274" y="1112"/>
                  </a:lnTo>
                  <a:lnTo>
                    <a:pt x="2295" y="1076"/>
                  </a:lnTo>
                  <a:lnTo>
                    <a:pt x="2317" y="1036"/>
                  </a:lnTo>
                  <a:lnTo>
                    <a:pt x="2340" y="991"/>
                  </a:lnTo>
                  <a:lnTo>
                    <a:pt x="2363" y="945"/>
                  </a:lnTo>
                  <a:lnTo>
                    <a:pt x="2386" y="895"/>
                  </a:lnTo>
                  <a:lnTo>
                    <a:pt x="2408" y="843"/>
                  </a:lnTo>
                  <a:lnTo>
                    <a:pt x="2413" y="828"/>
                  </a:lnTo>
                  <a:lnTo>
                    <a:pt x="2416" y="821"/>
                  </a:lnTo>
                  <a:lnTo>
                    <a:pt x="2419" y="813"/>
                  </a:lnTo>
                  <a:lnTo>
                    <a:pt x="2419" y="815"/>
                  </a:lnTo>
                  <a:lnTo>
                    <a:pt x="2443" y="744"/>
                  </a:lnTo>
                  <a:lnTo>
                    <a:pt x="2464" y="671"/>
                  </a:lnTo>
                  <a:lnTo>
                    <a:pt x="2481" y="598"/>
                  </a:lnTo>
                  <a:lnTo>
                    <a:pt x="2490" y="525"/>
                  </a:lnTo>
                  <a:lnTo>
                    <a:pt x="2491" y="510"/>
                  </a:lnTo>
                  <a:lnTo>
                    <a:pt x="2499" y="498"/>
                  </a:lnTo>
                  <a:lnTo>
                    <a:pt x="2538" y="437"/>
                  </a:lnTo>
                  <a:lnTo>
                    <a:pt x="2576" y="380"/>
                  </a:lnTo>
                  <a:lnTo>
                    <a:pt x="2616" y="328"/>
                  </a:lnTo>
                  <a:lnTo>
                    <a:pt x="2627" y="318"/>
                  </a:lnTo>
                  <a:lnTo>
                    <a:pt x="2631" y="315"/>
                  </a:lnTo>
                  <a:lnTo>
                    <a:pt x="2640" y="309"/>
                  </a:lnTo>
                  <a:lnTo>
                    <a:pt x="2652" y="302"/>
                  </a:lnTo>
                  <a:lnTo>
                    <a:pt x="2668" y="291"/>
                  </a:lnTo>
                  <a:lnTo>
                    <a:pt x="2690" y="279"/>
                  </a:lnTo>
                  <a:lnTo>
                    <a:pt x="2714" y="267"/>
                  </a:lnTo>
                  <a:lnTo>
                    <a:pt x="2741" y="254"/>
                  </a:lnTo>
                  <a:lnTo>
                    <a:pt x="2771" y="242"/>
                  </a:lnTo>
                  <a:lnTo>
                    <a:pt x="2803" y="231"/>
                  </a:lnTo>
                  <a:lnTo>
                    <a:pt x="2838" y="221"/>
                  </a:lnTo>
                  <a:lnTo>
                    <a:pt x="2875" y="214"/>
                  </a:lnTo>
                  <a:lnTo>
                    <a:pt x="2912" y="208"/>
                  </a:lnTo>
                  <a:lnTo>
                    <a:pt x="2952" y="206"/>
                  </a:lnTo>
                  <a:lnTo>
                    <a:pt x="3000" y="210"/>
                  </a:lnTo>
                  <a:lnTo>
                    <a:pt x="3046" y="217"/>
                  </a:lnTo>
                  <a:lnTo>
                    <a:pt x="3090" y="231"/>
                  </a:lnTo>
                  <a:lnTo>
                    <a:pt x="3132" y="249"/>
                  </a:lnTo>
                  <a:lnTo>
                    <a:pt x="3172" y="274"/>
                  </a:lnTo>
                  <a:lnTo>
                    <a:pt x="3176" y="277"/>
                  </a:lnTo>
                  <a:lnTo>
                    <a:pt x="3185" y="284"/>
                  </a:lnTo>
                  <a:lnTo>
                    <a:pt x="3196" y="294"/>
                  </a:lnTo>
                  <a:lnTo>
                    <a:pt x="3211" y="308"/>
                  </a:lnTo>
                  <a:lnTo>
                    <a:pt x="3226" y="325"/>
                  </a:lnTo>
                  <a:lnTo>
                    <a:pt x="3244" y="345"/>
                  </a:lnTo>
                  <a:lnTo>
                    <a:pt x="3261" y="368"/>
                  </a:lnTo>
                  <a:lnTo>
                    <a:pt x="3278" y="395"/>
                  </a:lnTo>
                  <a:lnTo>
                    <a:pt x="3294" y="424"/>
                  </a:lnTo>
                  <a:lnTo>
                    <a:pt x="3308" y="455"/>
                  </a:lnTo>
                  <a:lnTo>
                    <a:pt x="3320" y="489"/>
                  </a:lnTo>
                  <a:lnTo>
                    <a:pt x="3328" y="525"/>
                  </a:lnTo>
                  <a:lnTo>
                    <a:pt x="3333" y="563"/>
                  </a:lnTo>
                  <a:lnTo>
                    <a:pt x="3332" y="611"/>
                  </a:lnTo>
                  <a:lnTo>
                    <a:pt x="3324" y="659"/>
                  </a:lnTo>
                  <a:lnTo>
                    <a:pt x="3308" y="705"/>
                  </a:lnTo>
                  <a:lnTo>
                    <a:pt x="3286" y="752"/>
                  </a:lnTo>
                  <a:lnTo>
                    <a:pt x="3259" y="797"/>
                  </a:lnTo>
                  <a:lnTo>
                    <a:pt x="3222" y="842"/>
                  </a:lnTo>
                  <a:lnTo>
                    <a:pt x="3180" y="886"/>
                  </a:lnTo>
                  <a:lnTo>
                    <a:pt x="3121" y="938"/>
                  </a:lnTo>
                  <a:lnTo>
                    <a:pt x="3053" y="989"/>
                  </a:lnTo>
                  <a:lnTo>
                    <a:pt x="2980" y="1038"/>
                  </a:lnTo>
                  <a:lnTo>
                    <a:pt x="2968" y="1046"/>
                  </a:lnTo>
                  <a:lnTo>
                    <a:pt x="2954" y="1048"/>
                  </a:lnTo>
                  <a:lnTo>
                    <a:pt x="2870" y="1060"/>
                  </a:lnTo>
                  <a:lnTo>
                    <a:pt x="2788" y="1080"/>
                  </a:lnTo>
                  <a:lnTo>
                    <a:pt x="2708" y="1106"/>
                  </a:lnTo>
                  <a:lnTo>
                    <a:pt x="2632" y="1135"/>
                  </a:lnTo>
                  <a:lnTo>
                    <a:pt x="2560" y="1166"/>
                  </a:lnTo>
                  <a:lnTo>
                    <a:pt x="2561" y="1166"/>
                  </a:lnTo>
                  <a:lnTo>
                    <a:pt x="2561" y="1164"/>
                  </a:lnTo>
                  <a:lnTo>
                    <a:pt x="2555" y="1167"/>
                  </a:lnTo>
                  <a:lnTo>
                    <a:pt x="2551" y="1169"/>
                  </a:lnTo>
                  <a:lnTo>
                    <a:pt x="2508" y="1190"/>
                  </a:lnTo>
                  <a:lnTo>
                    <a:pt x="2467" y="1210"/>
                  </a:lnTo>
                  <a:lnTo>
                    <a:pt x="2430" y="1230"/>
                  </a:lnTo>
                  <a:lnTo>
                    <a:pt x="2397" y="1249"/>
                  </a:lnTo>
                  <a:lnTo>
                    <a:pt x="2367" y="1265"/>
                  </a:lnTo>
                  <a:lnTo>
                    <a:pt x="2342" y="1281"/>
                  </a:lnTo>
                  <a:lnTo>
                    <a:pt x="2321" y="1293"/>
                  </a:lnTo>
                  <a:lnTo>
                    <a:pt x="2326" y="1304"/>
                  </a:lnTo>
                  <a:lnTo>
                    <a:pt x="2329" y="1316"/>
                  </a:lnTo>
                  <a:lnTo>
                    <a:pt x="2327" y="1334"/>
                  </a:lnTo>
                  <a:lnTo>
                    <a:pt x="2410" y="1360"/>
                  </a:lnTo>
                  <a:lnTo>
                    <a:pt x="2488" y="1385"/>
                  </a:lnTo>
                  <a:lnTo>
                    <a:pt x="2563" y="1412"/>
                  </a:lnTo>
                  <a:lnTo>
                    <a:pt x="2616" y="1403"/>
                  </a:lnTo>
                  <a:lnTo>
                    <a:pt x="2685" y="1394"/>
                  </a:lnTo>
                  <a:lnTo>
                    <a:pt x="2752" y="1390"/>
                  </a:lnTo>
                  <a:lnTo>
                    <a:pt x="2815" y="1392"/>
                  </a:lnTo>
                  <a:lnTo>
                    <a:pt x="2876" y="1400"/>
                  </a:lnTo>
                  <a:lnTo>
                    <a:pt x="2934" y="1412"/>
                  </a:lnTo>
                  <a:lnTo>
                    <a:pt x="2990" y="1431"/>
                  </a:lnTo>
                  <a:lnTo>
                    <a:pt x="3043" y="1454"/>
                  </a:lnTo>
                  <a:lnTo>
                    <a:pt x="3094" y="1483"/>
                  </a:lnTo>
                  <a:lnTo>
                    <a:pt x="3143" y="1518"/>
                  </a:lnTo>
                  <a:lnTo>
                    <a:pt x="3189" y="1558"/>
                  </a:lnTo>
                  <a:lnTo>
                    <a:pt x="3233" y="1605"/>
                  </a:lnTo>
                  <a:lnTo>
                    <a:pt x="3275" y="1656"/>
                  </a:lnTo>
                  <a:lnTo>
                    <a:pt x="3283" y="1666"/>
                  </a:lnTo>
                  <a:lnTo>
                    <a:pt x="3303" y="1688"/>
                  </a:lnTo>
                  <a:lnTo>
                    <a:pt x="3326" y="1708"/>
                  </a:lnTo>
                  <a:lnTo>
                    <a:pt x="3353" y="1723"/>
                  </a:lnTo>
                  <a:lnTo>
                    <a:pt x="3382" y="1733"/>
                  </a:lnTo>
                  <a:lnTo>
                    <a:pt x="3413" y="1739"/>
                  </a:lnTo>
                  <a:lnTo>
                    <a:pt x="3430" y="1740"/>
                  </a:lnTo>
                  <a:lnTo>
                    <a:pt x="3461" y="1737"/>
                  </a:lnTo>
                  <a:lnTo>
                    <a:pt x="3491" y="1729"/>
                  </a:lnTo>
                  <a:lnTo>
                    <a:pt x="3520" y="1716"/>
                  </a:lnTo>
                  <a:lnTo>
                    <a:pt x="3546" y="1698"/>
                  </a:lnTo>
                  <a:lnTo>
                    <a:pt x="3546" y="1730"/>
                  </a:lnTo>
                  <a:lnTo>
                    <a:pt x="3541" y="1762"/>
                  </a:lnTo>
                  <a:lnTo>
                    <a:pt x="3532" y="1794"/>
                  </a:lnTo>
                  <a:lnTo>
                    <a:pt x="3519" y="1828"/>
                  </a:lnTo>
                  <a:lnTo>
                    <a:pt x="3499" y="1860"/>
                  </a:lnTo>
                  <a:lnTo>
                    <a:pt x="3477" y="1889"/>
                  </a:lnTo>
                  <a:lnTo>
                    <a:pt x="3449" y="1914"/>
                  </a:lnTo>
                  <a:lnTo>
                    <a:pt x="3420" y="1935"/>
                  </a:lnTo>
                  <a:lnTo>
                    <a:pt x="3387" y="1952"/>
                  </a:lnTo>
                  <a:lnTo>
                    <a:pt x="3353" y="1964"/>
                  </a:lnTo>
                  <a:lnTo>
                    <a:pt x="3315" y="1971"/>
                  </a:lnTo>
                  <a:lnTo>
                    <a:pt x="3277" y="1973"/>
                  </a:lnTo>
                  <a:lnTo>
                    <a:pt x="3236" y="1971"/>
                  </a:lnTo>
                  <a:lnTo>
                    <a:pt x="3196" y="1963"/>
                  </a:lnTo>
                  <a:lnTo>
                    <a:pt x="3158" y="1951"/>
                  </a:lnTo>
                  <a:lnTo>
                    <a:pt x="3120" y="1933"/>
                  </a:lnTo>
                  <a:lnTo>
                    <a:pt x="3084" y="1912"/>
                  </a:lnTo>
                  <a:lnTo>
                    <a:pt x="3051" y="1886"/>
                  </a:lnTo>
                  <a:lnTo>
                    <a:pt x="3020" y="1858"/>
                  </a:lnTo>
                  <a:lnTo>
                    <a:pt x="2993" y="1824"/>
                  </a:lnTo>
                  <a:lnTo>
                    <a:pt x="2975" y="1800"/>
                  </a:lnTo>
                  <a:lnTo>
                    <a:pt x="2950" y="1774"/>
                  </a:lnTo>
                  <a:lnTo>
                    <a:pt x="2921" y="1747"/>
                  </a:lnTo>
                  <a:lnTo>
                    <a:pt x="2888" y="1719"/>
                  </a:lnTo>
                  <a:lnTo>
                    <a:pt x="2848" y="1690"/>
                  </a:lnTo>
                  <a:lnTo>
                    <a:pt x="2803" y="1660"/>
                  </a:lnTo>
                  <a:lnTo>
                    <a:pt x="2751" y="1630"/>
                  </a:lnTo>
                  <a:lnTo>
                    <a:pt x="2692" y="1599"/>
                  </a:lnTo>
                  <a:lnTo>
                    <a:pt x="2688" y="1644"/>
                  </a:lnTo>
                  <a:lnTo>
                    <a:pt x="2682" y="1688"/>
                  </a:lnTo>
                  <a:lnTo>
                    <a:pt x="2668" y="1730"/>
                  </a:lnTo>
                  <a:lnTo>
                    <a:pt x="2658" y="1752"/>
                  </a:lnTo>
                  <a:lnTo>
                    <a:pt x="2643" y="1778"/>
                  </a:lnTo>
                  <a:lnTo>
                    <a:pt x="2622" y="1807"/>
                  </a:lnTo>
                  <a:lnTo>
                    <a:pt x="2596" y="1837"/>
                  </a:lnTo>
                  <a:lnTo>
                    <a:pt x="2566" y="1870"/>
                  </a:lnTo>
                  <a:lnTo>
                    <a:pt x="2532" y="1905"/>
                  </a:lnTo>
                  <a:lnTo>
                    <a:pt x="2493" y="1943"/>
                  </a:lnTo>
                  <a:lnTo>
                    <a:pt x="2450" y="1983"/>
                  </a:lnTo>
                  <a:lnTo>
                    <a:pt x="2403" y="2024"/>
                  </a:lnTo>
                  <a:lnTo>
                    <a:pt x="2353" y="2067"/>
                  </a:lnTo>
                  <a:lnTo>
                    <a:pt x="2300" y="2112"/>
                  </a:lnTo>
                  <a:lnTo>
                    <a:pt x="2244" y="2157"/>
                  </a:lnTo>
                  <a:lnTo>
                    <a:pt x="2185" y="2205"/>
                  </a:lnTo>
                  <a:lnTo>
                    <a:pt x="1963" y="2205"/>
                  </a:lnTo>
                  <a:lnTo>
                    <a:pt x="1930" y="2199"/>
                  </a:lnTo>
                  <a:lnTo>
                    <a:pt x="1894" y="2191"/>
                  </a:lnTo>
                  <a:lnTo>
                    <a:pt x="1859" y="2180"/>
                  </a:lnTo>
                  <a:lnTo>
                    <a:pt x="1823" y="2166"/>
                  </a:lnTo>
                  <a:lnTo>
                    <a:pt x="1788" y="2149"/>
                  </a:lnTo>
                  <a:lnTo>
                    <a:pt x="1756" y="2129"/>
                  </a:lnTo>
                  <a:lnTo>
                    <a:pt x="1725" y="2106"/>
                  </a:lnTo>
                  <a:lnTo>
                    <a:pt x="1698" y="2081"/>
                  </a:lnTo>
                  <a:lnTo>
                    <a:pt x="1675" y="2053"/>
                  </a:lnTo>
                  <a:lnTo>
                    <a:pt x="1664" y="2041"/>
                  </a:lnTo>
                  <a:lnTo>
                    <a:pt x="1649" y="2032"/>
                  </a:lnTo>
                  <a:lnTo>
                    <a:pt x="1635" y="2027"/>
                  </a:lnTo>
                  <a:lnTo>
                    <a:pt x="1619" y="2026"/>
                  </a:lnTo>
                  <a:lnTo>
                    <a:pt x="1604" y="2030"/>
                  </a:lnTo>
                  <a:lnTo>
                    <a:pt x="1589" y="2037"/>
                  </a:lnTo>
                  <a:lnTo>
                    <a:pt x="1577" y="2048"/>
                  </a:lnTo>
                  <a:lnTo>
                    <a:pt x="1568" y="2062"/>
                  </a:lnTo>
                  <a:lnTo>
                    <a:pt x="1564" y="2077"/>
                  </a:lnTo>
                  <a:lnTo>
                    <a:pt x="1564" y="2093"/>
                  </a:lnTo>
                  <a:lnTo>
                    <a:pt x="1567" y="2108"/>
                  </a:lnTo>
                  <a:lnTo>
                    <a:pt x="1575" y="2123"/>
                  </a:lnTo>
                  <a:lnTo>
                    <a:pt x="1604" y="2159"/>
                  </a:lnTo>
                  <a:lnTo>
                    <a:pt x="1638" y="2193"/>
                  </a:lnTo>
                  <a:lnTo>
                    <a:pt x="1675" y="2221"/>
                  </a:lnTo>
                  <a:lnTo>
                    <a:pt x="1714" y="2247"/>
                  </a:lnTo>
                  <a:lnTo>
                    <a:pt x="1755" y="2268"/>
                  </a:lnTo>
                  <a:lnTo>
                    <a:pt x="1796" y="2287"/>
                  </a:lnTo>
                  <a:lnTo>
                    <a:pt x="1837" y="2301"/>
                  </a:lnTo>
                  <a:lnTo>
                    <a:pt x="1878" y="2312"/>
                  </a:lnTo>
                  <a:lnTo>
                    <a:pt x="1917" y="2321"/>
                  </a:lnTo>
                  <a:lnTo>
                    <a:pt x="1953" y="2327"/>
                  </a:lnTo>
                  <a:lnTo>
                    <a:pt x="1956" y="2327"/>
                  </a:lnTo>
                  <a:lnTo>
                    <a:pt x="1960" y="2327"/>
                  </a:lnTo>
                  <a:lnTo>
                    <a:pt x="2025" y="2327"/>
                  </a:lnTo>
                  <a:lnTo>
                    <a:pt x="1908" y="2414"/>
                  </a:lnTo>
                  <a:lnTo>
                    <a:pt x="1785" y="2503"/>
                  </a:lnTo>
                  <a:lnTo>
                    <a:pt x="1657" y="2593"/>
                  </a:lnTo>
                  <a:lnTo>
                    <a:pt x="1527" y="2682"/>
                  </a:lnTo>
                  <a:lnTo>
                    <a:pt x="1395" y="2770"/>
                  </a:lnTo>
                  <a:lnTo>
                    <a:pt x="1203" y="2721"/>
                  </a:lnTo>
                  <a:lnTo>
                    <a:pt x="1199" y="2719"/>
                  </a:lnTo>
                  <a:lnTo>
                    <a:pt x="1194" y="2718"/>
                  </a:lnTo>
                  <a:lnTo>
                    <a:pt x="1167" y="2714"/>
                  </a:lnTo>
                  <a:lnTo>
                    <a:pt x="1138" y="2707"/>
                  </a:lnTo>
                  <a:lnTo>
                    <a:pt x="1109" y="2696"/>
                  </a:lnTo>
                  <a:lnTo>
                    <a:pt x="1081" y="2683"/>
                  </a:lnTo>
                  <a:lnTo>
                    <a:pt x="1055" y="2666"/>
                  </a:lnTo>
                  <a:lnTo>
                    <a:pt x="1031" y="2646"/>
                  </a:lnTo>
                  <a:lnTo>
                    <a:pt x="1013" y="2624"/>
                  </a:lnTo>
                  <a:lnTo>
                    <a:pt x="1002" y="2612"/>
                  </a:lnTo>
                  <a:lnTo>
                    <a:pt x="987" y="2604"/>
                  </a:lnTo>
                  <a:lnTo>
                    <a:pt x="973" y="2600"/>
                  </a:lnTo>
                  <a:lnTo>
                    <a:pt x="957" y="2599"/>
                  </a:lnTo>
                  <a:lnTo>
                    <a:pt x="942" y="2602"/>
                  </a:lnTo>
                  <a:lnTo>
                    <a:pt x="927" y="2610"/>
                  </a:lnTo>
                  <a:lnTo>
                    <a:pt x="915" y="2621"/>
                  </a:lnTo>
                  <a:lnTo>
                    <a:pt x="907" y="2634"/>
                  </a:lnTo>
                  <a:lnTo>
                    <a:pt x="903" y="2650"/>
                  </a:lnTo>
                  <a:lnTo>
                    <a:pt x="902" y="2665"/>
                  </a:lnTo>
                  <a:lnTo>
                    <a:pt x="905" y="2681"/>
                  </a:lnTo>
                  <a:lnTo>
                    <a:pt x="913" y="2695"/>
                  </a:lnTo>
                  <a:lnTo>
                    <a:pt x="936" y="2723"/>
                  </a:lnTo>
                  <a:lnTo>
                    <a:pt x="963" y="2748"/>
                  </a:lnTo>
                  <a:lnTo>
                    <a:pt x="992" y="2770"/>
                  </a:lnTo>
                  <a:lnTo>
                    <a:pt x="1021" y="2789"/>
                  </a:lnTo>
                  <a:lnTo>
                    <a:pt x="1054" y="2805"/>
                  </a:lnTo>
                  <a:lnTo>
                    <a:pt x="1086" y="2818"/>
                  </a:lnTo>
                  <a:lnTo>
                    <a:pt x="1118" y="2828"/>
                  </a:lnTo>
                  <a:lnTo>
                    <a:pt x="1148" y="2835"/>
                  </a:lnTo>
                  <a:lnTo>
                    <a:pt x="1177" y="2839"/>
                  </a:lnTo>
                  <a:lnTo>
                    <a:pt x="1259" y="2861"/>
                  </a:lnTo>
                  <a:lnTo>
                    <a:pt x="1177" y="2914"/>
                  </a:lnTo>
                  <a:lnTo>
                    <a:pt x="1097" y="2965"/>
                  </a:lnTo>
                  <a:lnTo>
                    <a:pt x="1017" y="3014"/>
                  </a:lnTo>
                  <a:lnTo>
                    <a:pt x="938" y="3063"/>
                  </a:lnTo>
                  <a:lnTo>
                    <a:pt x="861" y="3110"/>
                  </a:lnTo>
                  <a:lnTo>
                    <a:pt x="784" y="3155"/>
                  </a:lnTo>
                  <a:lnTo>
                    <a:pt x="710" y="3199"/>
                  </a:lnTo>
                  <a:lnTo>
                    <a:pt x="638" y="3241"/>
                  </a:lnTo>
                  <a:lnTo>
                    <a:pt x="568" y="3280"/>
                  </a:lnTo>
                  <a:lnTo>
                    <a:pt x="501" y="3316"/>
                  </a:lnTo>
                  <a:lnTo>
                    <a:pt x="437" y="3349"/>
                  </a:lnTo>
                  <a:lnTo>
                    <a:pt x="376" y="3380"/>
                  </a:lnTo>
                  <a:lnTo>
                    <a:pt x="318" y="3409"/>
                  </a:lnTo>
                  <a:lnTo>
                    <a:pt x="264" y="3434"/>
                  </a:lnTo>
                  <a:lnTo>
                    <a:pt x="214" y="3456"/>
                  </a:lnTo>
                  <a:lnTo>
                    <a:pt x="169" y="3474"/>
                  </a:lnTo>
                  <a:lnTo>
                    <a:pt x="144" y="3480"/>
                  </a:lnTo>
                  <a:lnTo>
                    <a:pt x="119" y="3482"/>
                  </a:lnTo>
                  <a:lnTo>
                    <a:pt x="95" y="3480"/>
                  </a:lnTo>
                  <a:lnTo>
                    <a:pt x="73" y="3475"/>
                  </a:lnTo>
                  <a:lnTo>
                    <a:pt x="53" y="3464"/>
                  </a:lnTo>
                  <a:lnTo>
                    <a:pt x="35" y="3450"/>
                  </a:lnTo>
                  <a:lnTo>
                    <a:pt x="21" y="3433"/>
                  </a:lnTo>
                  <a:lnTo>
                    <a:pt x="10" y="3411"/>
                  </a:lnTo>
                  <a:lnTo>
                    <a:pt x="2" y="3388"/>
                  </a:lnTo>
                  <a:lnTo>
                    <a:pt x="0" y="3365"/>
                  </a:lnTo>
                  <a:lnTo>
                    <a:pt x="2" y="3339"/>
                  </a:lnTo>
                  <a:lnTo>
                    <a:pt x="9" y="3314"/>
                  </a:lnTo>
                  <a:lnTo>
                    <a:pt x="28" y="3268"/>
                  </a:lnTo>
                  <a:lnTo>
                    <a:pt x="49" y="3220"/>
                  </a:lnTo>
                  <a:lnTo>
                    <a:pt x="73" y="3165"/>
                  </a:lnTo>
                  <a:lnTo>
                    <a:pt x="101" y="3109"/>
                  </a:lnTo>
                  <a:lnTo>
                    <a:pt x="132" y="3048"/>
                  </a:lnTo>
                  <a:lnTo>
                    <a:pt x="166" y="2984"/>
                  </a:lnTo>
                  <a:lnTo>
                    <a:pt x="203" y="2918"/>
                  </a:lnTo>
                  <a:lnTo>
                    <a:pt x="242" y="2849"/>
                  </a:lnTo>
                  <a:lnTo>
                    <a:pt x="283" y="2777"/>
                  </a:lnTo>
                  <a:lnTo>
                    <a:pt x="326" y="2704"/>
                  </a:lnTo>
                  <a:lnTo>
                    <a:pt x="372" y="2628"/>
                  </a:lnTo>
                  <a:lnTo>
                    <a:pt x="418" y="2551"/>
                  </a:lnTo>
                  <a:lnTo>
                    <a:pt x="467" y="2473"/>
                  </a:lnTo>
                  <a:lnTo>
                    <a:pt x="517" y="2393"/>
                  </a:lnTo>
                  <a:lnTo>
                    <a:pt x="569" y="2313"/>
                  </a:lnTo>
                  <a:lnTo>
                    <a:pt x="621" y="2234"/>
                  </a:lnTo>
                  <a:lnTo>
                    <a:pt x="674" y="2153"/>
                  </a:lnTo>
                  <a:lnTo>
                    <a:pt x="729" y="2072"/>
                  </a:lnTo>
                  <a:lnTo>
                    <a:pt x="783" y="1991"/>
                  </a:lnTo>
                  <a:lnTo>
                    <a:pt x="838" y="1911"/>
                  </a:lnTo>
                  <a:lnTo>
                    <a:pt x="893" y="1832"/>
                  </a:lnTo>
                  <a:lnTo>
                    <a:pt x="901" y="1890"/>
                  </a:lnTo>
                  <a:lnTo>
                    <a:pt x="904" y="1919"/>
                  </a:lnTo>
                  <a:lnTo>
                    <a:pt x="912" y="1950"/>
                  </a:lnTo>
                  <a:lnTo>
                    <a:pt x="922" y="1982"/>
                  </a:lnTo>
                  <a:lnTo>
                    <a:pt x="934" y="2014"/>
                  </a:lnTo>
                  <a:lnTo>
                    <a:pt x="949" y="2047"/>
                  </a:lnTo>
                  <a:lnTo>
                    <a:pt x="968" y="2078"/>
                  </a:lnTo>
                  <a:lnTo>
                    <a:pt x="990" y="2108"/>
                  </a:lnTo>
                  <a:lnTo>
                    <a:pt x="1016" y="2135"/>
                  </a:lnTo>
                  <a:lnTo>
                    <a:pt x="1046" y="2159"/>
                  </a:lnTo>
                  <a:lnTo>
                    <a:pt x="1063" y="2167"/>
                  </a:lnTo>
                  <a:lnTo>
                    <a:pt x="1080" y="2169"/>
                  </a:lnTo>
                  <a:lnTo>
                    <a:pt x="1095" y="2168"/>
                  </a:lnTo>
                  <a:lnTo>
                    <a:pt x="1108" y="2164"/>
                  </a:lnTo>
                  <a:lnTo>
                    <a:pt x="1120" y="2155"/>
                  </a:lnTo>
                  <a:lnTo>
                    <a:pt x="1130" y="2144"/>
                  </a:lnTo>
                  <a:lnTo>
                    <a:pt x="1138" y="2129"/>
                  </a:lnTo>
                  <a:lnTo>
                    <a:pt x="1141" y="2114"/>
                  </a:lnTo>
                  <a:lnTo>
                    <a:pt x="1141" y="2098"/>
                  </a:lnTo>
                  <a:lnTo>
                    <a:pt x="1136" y="2084"/>
                  </a:lnTo>
                  <a:lnTo>
                    <a:pt x="1128" y="2071"/>
                  </a:lnTo>
                  <a:lnTo>
                    <a:pt x="1116" y="2060"/>
                  </a:lnTo>
                  <a:lnTo>
                    <a:pt x="1094" y="2040"/>
                  </a:lnTo>
                  <a:lnTo>
                    <a:pt x="1074" y="2016"/>
                  </a:lnTo>
                  <a:lnTo>
                    <a:pt x="1057" y="1991"/>
                  </a:lnTo>
                  <a:lnTo>
                    <a:pt x="1044" y="1962"/>
                  </a:lnTo>
                  <a:lnTo>
                    <a:pt x="1034" y="1933"/>
                  </a:lnTo>
                  <a:lnTo>
                    <a:pt x="1026" y="1904"/>
                  </a:lnTo>
                  <a:lnTo>
                    <a:pt x="1021" y="1877"/>
                  </a:lnTo>
                  <a:lnTo>
                    <a:pt x="999" y="1684"/>
                  </a:lnTo>
                  <a:lnTo>
                    <a:pt x="1064" y="1595"/>
                  </a:lnTo>
                  <a:lnTo>
                    <a:pt x="1127" y="1509"/>
                  </a:lnTo>
                  <a:lnTo>
                    <a:pt x="1190" y="1427"/>
                  </a:lnTo>
                  <a:lnTo>
                    <a:pt x="1251" y="1347"/>
                  </a:lnTo>
                  <a:lnTo>
                    <a:pt x="1311" y="1272"/>
                  </a:lnTo>
                  <a:lnTo>
                    <a:pt x="1370" y="1201"/>
                  </a:lnTo>
                  <a:lnTo>
                    <a:pt x="1385" y="1257"/>
                  </a:lnTo>
                  <a:lnTo>
                    <a:pt x="1391" y="1293"/>
                  </a:lnTo>
                  <a:lnTo>
                    <a:pt x="1400" y="1332"/>
                  </a:lnTo>
                  <a:lnTo>
                    <a:pt x="1412" y="1372"/>
                  </a:lnTo>
                  <a:lnTo>
                    <a:pt x="1426" y="1413"/>
                  </a:lnTo>
                  <a:lnTo>
                    <a:pt x="1444" y="1454"/>
                  </a:lnTo>
                  <a:lnTo>
                    <a:pt x="1466" y="1494"/>
                  </a:lnTo>
                  <a:lnTo>
                    <a:pt x="1491" y="1532"/>
                  </a:lnTo>
                  <a:lnTo>
                    <a:pt x="1519" y="1568"/>
                  </a:lnTo>
                  <a:lnTo>
                    <a:pt x="1552" y="1600"/>
                  </a:lnTo>
                  <a:lnTo>
                    <a:pt x="1588" y="1630"/>
                  </a:lnTo>
                  <a:lnTo>
                    <a:pt x="1606" y="1638"/>
                  </a:lnTo>
                  <a:lnTo>
                    <a:pt x="1624" y="1641"/>
                  </a:lnTo>
                  <a:lnTo>
                    <a:pt x="1638" y="1639"/>
                  </a:lnTo>
                  <a:lnTo>
                    <a:pt x="1651" y="1635"/>
                  </a:lnTo>
                  <a:lnTo>
                    <a:pt x="1664" y="1627"/>
                  </a:lnTo>
                  <a:lnTo>
                    <a:pt x="1674" y="1615"/>
                  </a:lnTo>
                  <a:lnTo>
                    <a:pt x="1681" y="1600"/>
                  </a:lnTo>
                  <a:lnTo>
                    <a:pt x="1685" y="1585"/>
                  </a:lnTo>
                  <a:lnTo>
                    <a:pt x="1684" y="1569"/>
                  </a:lnTo>
                  <a:lnTo>
                    <a:pt x="1679" y="1555"/>
                  </a:lnTo>
                  <a:lnTo>
                    <a:pt x="1670" y="1542"/>
                  </a:lnTo>
                  <a:lnTo>
                    <a:pt x="1659" y="1530"/>
                  </a:lnTo>
                  <a:lnTo>
                    <a:pt x="1630" y="1507"/>
                  </a:lnTo>
                  <a:lnTo>
                    <a:pt x="1605" y="1479"/>
                  </a:lnTo>
                  <a:lnTo>
                    <a:pt x="1582" y="1448"/>
                  </a:lnTo>
                  <a:lnTo>
                    <a:pt x="1562" y="1415"/>
                  </a:lnTo>
                  <a:lnTo>
                    <a:pt x="1545" y="1380"/>
                  </a:lnTo>
                  <a:lnTo>
                    <a:pt x="1531" y="1344"/>
                  </a:lnTo>
                  <a:lnTo>
                    <a:pt x="1519" y="1308"/>
                  </a:lnTo>
                  <a:lnTo>
                    <a:pt x="1511" y="1272"/>
                  </a:lnTo>
                  <a:lnTo>
                    <a:pt x="1506" y="1238"/>
                  </a:lnTo>
                  <a:lnTo>
                    <a:pt x="1505" y="1233"/>
                  </a:lnTo>
                  <a:lnTo>
                    <a:pt x="1504" y="1228"/>
                  </a:lnTo>
                  <a:lnTo>
                    <a:pt x="1464" y="1090"/>
                  </a:lnTo>
                  <a:lnTo>
                    <a:pt x="1506" y="1044"/>
                  </a:lnTo>
                  <a:lnTo>
                    <a:pt x="1546" y="1000"/>
                  </a:lnTo>
                  <a:lnTo>
                    <a:pt x="1584" y="962"/>
                  </a:lnTo>
                  <a:lnTo>
                    <a:pt x="1619" y="927"/>
                  </a:lnTo>
                  <a:lnTo>
                    <a:pt x="1654" y="897"/>
                  </a:lnTo>
                  <a:lnTo>
                    <a:pt x="1685" y="871"/>
                  </a:lnTo>
                  <a:lnTo>
                    <a:pt x="1714" y="851"/>
                  </a:lnTo>
                  <a:lnTo>
                    <a:pt x="1739" y="834"/>
                  </a:lnTo>
                  <a:lnTo>
                    <a:pt x="1762" y="824"/>
                  </a:lnTo>
                  <a:lnTo>
                    <a:pt x="1802" y="812"/>
                  </a:lnTo>
                  <a:lnTo>
                    <a:pt x="1842" y="805"/>
                  </a:lnTo>
                  <a:lnTo>
                    <a:pt x="1884" y="802"/>
                  </a:lnTo>
                  <a:lnTo>
                    <a:pt x="1926" y="803"/>
                  </a:lnTo>
                  <a:lnTo>
                    <a:pt x="1890" y="744"/>
                  </a:lnTo>
                  <a:lnTo>
                    <a:pt x="1853" y="691"/>
                  </a:lnTo>
                  <a:lnTo>
                    <a:pt x="1817" y="645"/>
                  </a:lnTo>
                  <a:lnTo>
                    <a:pt x="1780" y="604"/>
                  </a:lnTo>
                  <a:lnTo>
                    <a:pt x="1745" y="570"/>
                  </a:lnTo>
                  <a:lnTo>
                    <a:pt x="1709" y="540"/>
                  </a:lnTo>
                  <a:lnTo>
                    <a:pt x="1675" y="516"/>
                  </a:lnTo>
                  <a:lnTo>
                    <a:pt x="1643" y="495"/>
                  </a:lnTo>
                  <a:lnTo>
                    <a:pt x="1608" y="472"/>
                  </a:lnTo>
                  <a:lnTo>
                    <a:pt x="1579" y="446"/>
                  </a:lnTo>
                  <a:lnTo>
                    <a:pt x="1554" y="416"/>
                  </a:lnTo>
                  <a:lnTo>
                    <a:pt x="1534" y="383"/>
                  </a:lnTo>
                  <a:lnTo>
                    <a:pt x="1518" y="346"/>
                  </a:lnTo>
                  <a:lnTo>
                    <a:pt x="1508" y="308"/>
                  </a:lnTo>
                  <a:lnTo>
                    <a:pt x="1503" y="269"/>
                  </a:lnTo>
                  <a:lnTo>
                    <a:pt x="1504" y="228"/>
                  </a:lnTo>
                  <a:lnTo>
                    <a:pt x="1509" y="192"/>
                  </a:lnTo>
                  <a:lnTo>
                    <a:pt x="1519" y="157"/>
                  </a:lnTo>
                  <a:lnTo>
                    <a:pt x="1535" y="125"/>
                  </a:lnTo>
                  <a:lnTo>
                    <a:pt x="1554" y="95"/>
                  </a:lnTo>
                  <a:lnTo>
                    <a:pt x="1577" y="70"/>
                  </a:lnTo>
                  <a:lnTo>
                    <a:pt x="1605" y="47"/>
                  </a:lnTo>
                  <a:lnTo>
                    <a:pt x="1635" y="28"/>
                  </a:lnTo>
                  <a:lnTo>
                    <a:pt x="1669" y="13"/>
                  </a:lnTo>
                  <a:lnTo>
                    <a:pt x="1696" y="5"/>
                  </a:lnTo>
                  <a:lnTo>
                    <a:pt x="17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" name="Group 367"/>
          <p:cNvGrpSpPr/>
          <p:nvPr/>
        </p:nvGrpSpPr>
        <p:grpSpPr>
          <a:xfrm>
            <a:off x="7422364" y="2096857"/>
            <a:ext cx="536575" cy="500063"/>
            <a:chOff x="4387850" y="3484563"/>
            <a:chExt cx="536575" cy="500063"/>
          </a:xfrm>
          <a:solidFill>
            <a:srgbClr val="000000"/>
          </a:solidFill>
        </p:grpSpPr>
        <p:sp>
          <p:nvSpPr>
            <p:cNvPr id="102" name="Freeform 301"/>
            <p:cNvSpPr>
              <a:spLocks/>
            </p:cNvSpPr>
            <p:nvPr/>
          </p:nvSpPr>
          <p:spPr bwMode="auto">
            <a:xfrm>
              <a:off x="4549775" y="3776663"/>
              <a:ext cx="215900" cy="207963"/>
            </a:xfrm>
            <a:custGeom>
              <a:avLst/>
              <a:gdLst>
                <a:gd name="T0" fmla="*/ 1210 w 1359"/>
                <a:gd name="T1" fmla="*/ 1 h 1313"/>
                <a:gd name="T2" fmla="*/ 1256 w 1359"/>
                <a:gd name="T3" fmla="*/ 4 h 1313"/>
                <a:gd name="T4" fmla="*/ 1303 w 1359"/>
                <a:gd name="T5" fmla="*/ 6 h 1313"/>
                <a:gd name="T6" fmla="*/ 1344 w 1359"/>
                <a:gd name="T7" fmla="*/ 4 h 1313"/>
                <a:gd name="T8" fmla="*/ 1039 w 1359"/>
                <a:gd name="T9" fmla="*/ 1008 h 1313"/>
                <a:gd name="T10" fmla="*/ 1010 w 1359"/>
                <a:gd name="T11" fmla="*/ 1122 h 1313"/>
                <a:gd name="T12" fmla="*/ 990 w 1359"/>
                <a:gd name="T13" fmla="*/ 1202 h 1313"/>
                <a:gd name="T14" fmla="*/ 956 w 1359"/>
                <a:gd name="T15" fmla="*/ 1253 h 1313"/>
                <a:gd name="T16" fmla="*/ 909 w 1359"/>
                <a:gd name="T17" fmla="*/ 1290 h 1313"/>
                <a:gd name="T18" fmla="*/ 850 w 1359"/>
                <a:gd name="T19" fmla="*/ 1310 h 1313"/>
                <a:gd name="T20" fmla="*/ 574 w 1359"/>
                <a:gd name="T21" fmla="*/ 1313 h 1313"/>
                <a:gd name="T22" fmla="*/ 513 w 1359"/>
                <a:gd name="T23" fmla="*/ 1302 h 1313"/>
                <a:gd name="T24" fmla="*/ 460 w 1359"/>
                <a:gd name="T25" fmla="*/ 1273 h 1313"/>
                <a:gd name="T26" fmla="*/ 419 w 1359"/>
                <a:gd name="T27" fmla="*/ 1228 h 1313"/>
                <a:gd name="T28" fmla="*/ 395 w 1359"/>
                <a:gd name="T29" fmla="*/ 1172 h 1313"/>
                <a:gd name="T30" fmla="*/ 373 w 1359"/>
                <a:gd name="T31" fmla="*/ 1082 h 1313"/>
                <a:gd name="T32" fmla="*/ 0 w 1359"/>
                <a:gd name="T33" fmla="*/ 18 h 1313"/>
                <a:gd name="T34" fmla="*/ 79 w 1359"/>
                <a:gd name="T35" fmla="*/ 35 h 1313"/>
                <a:gd name="T36" fmla="*/ 162 w 1359"/>
                <a:gd name="T37" fmla="*/ 39 h 1313"/>
                <a:gd name="T38" fmla="*/ 515 w 1359"/>
                <a:gd name="T39" fmla="*/ 908 h 1313"/>
                <a:gd name="T40" fmla="*/ 535 w 1359"/>
                <a:gd name="T41" fmla="*/ 935 h 1313"/>
                <a:gd name="T42" fmla="*/ 566 w 1359"/>
                <a:gd name="T43" fmla="*/ 948 h 1313"/>
                <a:gd name="T44" fmla="*/ 596 w 1359"/>
                <a:gd name="T45" fmla="*/ 944 h 1313"/>
                <a:gd name="T46" fmla="*/ 613 w 1359"/>
                <a:gd name="T47" fmla="*/ 928 h 1313"/>
                <a:gd name="T48" fmla="*/ 620 w 1359"/>
                <a:gd name="T49" fmla="*/ 904 h 1313"/>
                <a:gd name="T50" fmla="*/ 621 w 1359"/>
                <a:gd name="T51" fmla="*/ 98 h 1313"/>
                <a:gd name="T52" fmla="*/ 650 w 1359"/>
                <a:gd name="T53" fmla="*/ 99 h 1313"/>
                <a:gd name="T54" fmla="*/ 684 w 1359"/>
                <a:gd name="T55" fmla="*/ 100 h 1313"/>
                <a:gd name="T56" fmla="*/ 698 w 1359"/>
                <a:gd name="T57" fmla="*/ 100 h 1313"/>
                <a:gd name="T58" fmla="*/ 709 w 1359"/>
                <a:gd name="T59" fmla="*/ 98 h 1313"/>
                <a:gd name="T60" fmla="*/ 737 w 1359"/>
                <a:gd name="T61" fmla="*/ 88 h 1313"/>
                <a:gd name="T62" fmla="*/ 768 w 1359"/>
                <a:gd name="T63" fmla="*/ 74 h 1313"/>
                <a:gd name="T64" fmla="*/ 796 w 1359"/>
                <a:gd name="T65" fmla="*/ 64 h 1313"/>
                <a:gd name="T66" fmla="*/ 805 w 1359"/>
                <a:gd name="T67" fmla="*/ 671 h 1313"/>
                <a:gd name="T68" fmla="*/ 815 w 1359"/>
                <a:gd name="T69" fmla="*/ 703 h 1313"/>
                <a:gd name="T70" fmla="*/ 837 w 1359"/>
                <a:gd name="T71" fmla="*/ 724 h 1313"/>
                <a:gd name="T72" fmla="*/ 869 w 1359"/>
                <a:gd name="T73" fmla="*/ 732 h 1313"/>
                <a:gd name="T74" fmla="*/ 899 w 1359"/>
                <a:gd name="T75" fmla="*/ 724 h 1313"/>
                <a:gd name="T76" fmla="*/ 921 w 1359"/>
                <a:gd name="T77" fmla="*/ 701 h 1313"/>
                <a:gd name="T78" fmla="*/ 1190 w 1359"/>
                <a:gd name="T79" fmla="*/ 0 h 1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59" h="1313">
                  <a:moveTo>
                    <a:pt x="1190" y="0"/>
                  </a:moveTo>
                  <a:lnTo>
                    <a:pt x="1210" y="1"/>
                  </a:lnTo>
                  <a:lnTo>
                    <a:pt x="1232" y="2"/>
                  </a:lnTo>
                  <a:lnTo>
                    <a:pt x="1256" y="4"/>
                  </a:lnTo>
                  <a:lnTo>
                    <a:pt x="1280" y="5"/>
                  </a:lnTo>
                  <a:lnTo>
                    <a:pt x="1303" y="6"/>
                  </a:lnTo>
                  <a:lnTo>
                    <a:pt x="1325" y="5"/>
                  </a:lnTo>
                  <a:lnTo>
                    <a:pt x="1344" y="4"/>
                  </a:lnTo>
                  <a:lnTo>
                    <a:pt x="1359" y="0"/>
                  </a:lnTo>
                  <a:lnTo>
                    <a:pt x="1039" y="1008"/>
                  </a:lnTo>
                  <a:lnTo>
                    <a:pt x="1023" y="1066"/>
                  </a:lnTo>
                  <a:lnTo>
                    <a:pt x="1010" y="1122"/>
                  </a:lnTo>
                  <a:lnTo>
                    <a:pt x="999" y="1172"/>
                  </a:lnTo>
                  <a:lnTo>
                    <a:pt x="990" y="1202"/>
                  </a:lnTo>
                  <a:lnTo>
                    <a:pt x="974" y="1228"/>
                  </a:lnTo>
                  <a:lnTo>
                    <a:pt x="956" y="1253"/>
                  </a:lnTo>
                  <a:lnTo>
                    <a:pt x="933" y="1273"/>
                  </a:lnTo>
                  <a:lnTo>
                    <a:pt x="909" y="1290"/>
                  </a:lnTo>
                  <a:lnTo>
                    <a:pt x="881" y="1302"/>
                  </a:lnTo>
                  <a:lnTo>
                    <a:pt x="850" y="1310"/>
                  </a:lnTo>
                  <a:lnTo>
                    <a:pt x="820" y="1313"/>
                  </a:lnTo>
                  <a:lnTo>
                    <a:pt x="574" y="1313"/>
                  </a:lnTo>
                  <a:lnTo>
                    <a:pt x="543" y="1310"/>
                  </a:lnTo>
                  <a:lnTo>
                    <a:pt x="513" y="1302"/>
                  </a:lnTo>
                  <a:lnTo>
                    <a:pt x="485" y="1290"/>
                  </a:lnTo>
                  <a:lnTo>
                    <a:pt x="460" y="1273"/>
                  </a:lnTo>
                  <a:lnTo>
                    <a:pt x="438" y="1253"/>
                  </a:lnTo>
                  <a:lnTo>
                    <a:pt x="419" y="1228"/>
                  </a:lnTo>
                  <a:lnTo>
                    <a:pt x="404" y="1202"/>
                  </a:lnTo>
                  <a:lnTo>
                    <a:pt x="395" y="1172"/>
                  </a:lnTo>
                  <a:lnTo>
                    <a:pt x="387" y="1142"/>
                  </a:lnTo>
                  <a:lnTo>
                    <a:pt x="373" y="1082"/>
                  </a:lnTo>
                  <a:lnTo>
                    <a:pt x="354" y="1020"/>
                  </a:lnTo>
                  <a:lnTo>
                    <a:pt x="0" y="18"/>
                  </a:lnTo>
                  <a:lnTo>
                    <a:pt x="40" y="28"/>
                  </a:lnTo>
                  <a:lnTo>
                    <a:pt x="79" y="35"/>
                  </a:lnTo>
                  <a:lnTo>
                    <a:pt x="120" y="39"/>
                  </a:lnTo>
                  <a:lnTo>
                    <a:pt x="162" y="39"/>
                  </a:lnTo>
                  <a:lnTo>
                    <a:pt x="204" y="34"/>
                  </a:lnTo>
                  <a:lnTo>
                    <a:pt x="515" y="908"/>
                  </a:lnTo>
                  <a:lnTo>
                    <a:pt x="524" y="923"/>
                  </a:lnTo>
                  <a:lnTo>
                    <a:pt x="535" y="935"/>
                  </a:lnTo>
                  <a:lnTo>
                    <a:pt x="550" y="944"/>
                  </a:lnTo>
                  <a:lnTo>
                    <a:pt x="566" y="948"/>
                  </a:lnTo>
                  <a:lnTo>
                    <a:pt x="583" y="948"/>
                  </a:lnTo>
                  <a:lnTo>
                    <a:pt x="596" y="944"/>
                  </a:lnTo>
                  <a:lnTo>
                    <a:pt x="607" y="937"/>
                  </a:lnTo>
                  <a:lnTo>
                    <a:pt x="613" y="928"/>
                  </a:lnTo>
                  <a:lnTo>
                    <a:pt x="618" y="917"/>
                  </a:lnTo>
                  <a:lnTo>
                    <a:pt x="620" y="904"/>
                  </a:lnTo>
                  <a:lnTo>
                    <a:pt x="621" y="890"/>
                  </a:lnTo>
                  <a:lnTo>
                    <a:pt x="621" y="98"/>
                  </a:lnTo>
                  <a:lnTo>
                    <a:pt x="633" y="98"/>
                  </a:lnTo>
                  <a:lnTo>
                    <a:pt x="650" y="99"/>
                  </a:lnTo>
                  <a:lnTo>
                    <a:pt x="668" y="99"/>
                  </a:lnTo>
                  <a:lnTo>
                    <a:pt x="684" y="100"/>
                  </a:lnTo>
                  <a:lnTo>
                    <a:pt x="697" y="100"/>
                  </a:lnTo>
                  <a:lnTo>
                    <a:pt x="698" y="100"/>
                  </a:lnTo>
                  <a:lnTo>
                    <a:pt x="700" y="99"/>
                  </a:lnTo>
                  <a:lnTo>
                    <a:pt x="709" y="98"/>
                  </a:lnTo>
                  <a:lnTo>
                    <a:pt x="722" y="94"/>
                  </a:lnTo>
                  <a:lnTo>
                    <a:pt x="737" y="88"/>
                  </a:lnTo>
                  <a:lnTo>
                    <a:pt x="753" y="81"/>
                  </a:lnTo>
                  <a:lnTo>
                    <a:pt x="768" y="74"/>
                  </a:lnTo>
                  <a:lnTo>
                    <a:pt x="784" y="68"/>
                  </a:lnTo>
                  <a:lnTo>
                    <a:pt x="796" y="64"/>
                  </a:lnTo>
                  <a:lnTo>
                    <a:pt x="805" y="62"/>
                  </a:lnTo>
                  <a:lnTo>
                    <a:pt x="805" y="671"/>
                  </a:lnTo>
                  <a:lnTo>
                    <a:pt x="807" y="687"/>
                  </a:lnTo>
                  <a:lnTo>
                    <a:pt x="815" y="703"/>
                  </a:lnTo>
                  <a:lnTo>
                    <a:pt x="824" y="715"/>
                  </a:lnTo>
                  <a:lnTo>
                    <a:pt x="837" y="724"/>
                  </a:lnTo>
                  <a:lnTo>
                    <a:pt x="852" y="730"/>
                  </a:lnTo>
                  <a:lnTo>
                    <a:pt x="869" y="732"/>
                  </a:lnTo>
                  <a:lnTo>
                    <a:pt x="884" y="730"/>
                  </a:lnTo>
                  <a:lnTo>
                    <a:pt x="899" y="724"/>
                  </a:lnTo>
                  <a:lnTo>
                    <a:pt x="911" y="714"/>
                  </a:lnTo>
                  <a:lnTo>
                    <a:pt x="921" y="701"/>
                  </a:lnTo>
                  <a:lnTo>
                    <a:pt x="1174" y="0"/>
                  </a:lnTo>
                  <a:lnTo>
                    <a:pt x="1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02"/>
            <p:cNvSpPr>
              <a:spLocks noEditPoints="1"/>
            </p:cNvSpPr>
            <p:nvPr/>
          </p:nvSpPr>
          <p:spPr bwMode="auto">
            <a:xfrm>
              <a:off x="4387850" y="3484563"/>
              <a:ext cx="536575" cy="288925"/>
            </a:xfrm>
            <a:custGeom>
              <a:avLst/>
              <a:gdLst>
                <a:gd name="T0" fmla="*/ 1402 w 3380"/>
                <a:gd name="T1" fmla="*/ 1259 h 1819"/>
                <a:gd name="T2" fmla="*/ 1114 w 3380"/>
                <a:gd name="T3" fmla="*/ 1437 h 1819"/>
                <a:gd name="T4" fmla="*/ 909 w 3380"/>
                <a:gd name="T5" fmla="*/ 1215 h 1819"/>
                <a:gd name="T6" fmla="*/ 812 w 3380"/>
                <a:gd name="T7" fmla="*/ 1307 h 1819"/>
                <a:gd name="T8" fmla="*/ 1164 w 3380"/>
                <a:gd name="T9" fmla="*/ 1563 h 1819"/>
                <a:gd name="T10" fmla="*/ 1516 w 3380"/>
                <a:gd name="T11" fmla="*/ 1307 h 1819"/>
                <a:gd name="T12" fmla="*/ 1908 w 3380"/>
                <a:gd name="T13" fmla="*/ 1048 h 1819"/>
                <a:gd name="T14" fmla="*/ 1908 w 3380"/>
                <a:gd name="T15" fmla="*/ 1431 h 1819"/>
                <a:gd name="T16" fmla="*/ 2295 w 3380"/>
                <a:gd name="T17" fmla="*/ 1579 h 1819"/>
                <a:gd name="T18" fmla="*/ 2551 w 3380"/>
                <a:gd name="T19" fmla="*/ 1325 h 1819"/>
                <a:gd name="T20" fmla="*/ 2400 w 3380"/>
                <a:gd name="T21" fmla="*/ 1382 h 1819"/>
                <a:gd name="T22" fmla="*/ 2059 w 3380"/>
                <a:gd name="T23" fmla="*/ 1415 h 1819"/>
                <a:gd name="T24" fmla="*/ 1992 w 3380"/>
                <a:gd name="T25" fmla="*/ 1097 h 1819"/>
                <a:gd name="T26" fmla="*/ 3007 w 3380"/>
                <a:gd name="T27" fmla="*/ 572 h 1819"/>
                <a:gd name="T28" fmla="*/ 3072 w 3380"/>
                <a:gd name="T29" fmla="*/ 822 h 1819"/>
                <a:gd name="T30" fmla="*/ 2827 w 3380"/>
                <a:gd name="T31" fmla="*/ 1048 h 1819"/>
                <a:gd name="T32" fmla="*/ 2569 w 3380"/>
                <a:gd name="T33" fmla="*/ 950 h 1819"/>
                <a:gd name="T34" fmla="*/ 2676 w 3380"/>
                <a:gd name="T35" fmla="*/ 1138 h 1819"/>
                <a:gd name="T36" fmla="*/ 3099 w 3380"/>
                <a:gd name="T37" fmla="*/ 1051 h 1819"/>
                <a:gd name="T38" fmla="*/ 3153 w 3380"/>
                <a:gd name="T39" fmla="*/ 634 h 1819"/>
                <a:gd name="T40" fmla="*/ 207 w 3380"/>
                <a:gd name="T41" fmla="*/ 618 h 1819"/>
                <a:gd name="T42" fmla="*/ 316 w 3380"/>
                <a:gd name="T43" fmla="*/ 1021 h 1819"/>
                <a:gd name="T44" fmla="*/ 744 w 3380"/>
                <a:gd name="T45" fmla="*/ 1054 h 1819"/>
                <a:gd name="T46" fmla="*/ 855 w 3380"/>
                <a:gd name="T47" fmla="*/ 824 h 1819"/>
                <a:gd name="T48" fmla="*/ 646 w 3380"/>
                <a:gd name="T49" fmla="*/ 967 h 1819"/>
                <a:gd name="T50" fmla="*/ 326 w 3380"/>
                <a:gd name="T51" fmla="*/ 834 h 1819"/>
                <a:gd name="T52" fmla="*/ 320 w 3380"/>
                <a:gd name="T53" fmla="*/ 561 h 1819"/>
                <a:gd name="T54" fmla="*/ 2407 w 3380"/>
                <a:gd name="T55" fmla="*/ 433 h 1819"/>
                <a:gd name="T56" fmla="*/ 2314 w 3380"/>
                <a:gd name="T57" fmla="*/ 753 h 1819"/>
                <a:gd name="T58" fmla="*/ 1978 w 3380"/>
                <a:gd name="T59" fmla="*/ 675 h 1819"/>
                <a:gd name="T60" fmla="*/ 1844 w 3380"/>
                <a:gd name="T61" fmla="*/ 660 h 1819"/>
                <a:gd name="T62" fmla="*/ 2145 w 3380"/>
                <a:gd name="T63" fmla="*/ 907 h 1819"/>
                <a:gd name="T64" fmla="*/ 2512 w 3380"/>
                <a:gd name="T65" fmla="*/ 716 h 1819"/>
                <a:gd name="T66" fmla="*/ 2476 w 3380"/>
                <a:gd name="T67" fmla="*/ 364 h 1819"/>
                <a:gd name="T68" fmla="*/ 1520 w 3380"/>
                <a:gd name="T69" fmla="*/ 475 h 1819"/>
                <a:gd name="T70" fmla="*/ 1404 w 3380"/>
                <a:gd name="T71" fmla="*/ 778 h 1819"/>
                <a:gd name="T72" fmla="*/ 1081 w 3380"/>
                <a:gd name="T73" fmla="*/ 693 h 1819"/>
                <a:gd name="T74" fmla="*/ 992 w 3380"/>
                <a:gd name="T75" fmla="*/ 776 h 1819"/>
                <a:gd name="T76" fmla="*/ 1403 w 3380"/>
                <a:gd name="T77" fmla="*/ 909 h 1819"/>
                <a:gd name="T78" fmla="*/ 1659 w 3380"/>
                <a:gd name="T79" fmla="*/ 578 h 1819"/>
                <a:gd name="T80" fmla="*/ 1689 w 3380"/>
                <a:gd name="T81" fmla="*/ 0 h 1819"/>
                <a:gd name="T82" fmla="*/ 1836 w 3380"/>
                <a:gd name="T83" fmla="*/ 33 h 1819"/>
                <a:gd name="T84" fmla="*/ 1951 w 3380"/>
                <a:gd name="T85" fmla="*/ 122 h 1819"/>
                <a:gd name="T86" fmla="*/ 2407 w 3380"/>
                <a:gd name="T87" fmla="*/ 102 h 1819"/>
                <a:gd name="T88" fmla="*/ 2871 w 3380"/>
                <a:gd name="T89" fmla="*/ 266 h 1819"/>
                <a:gd name="T90" fmla="*/ 3351 w 3380"/>
                <a:gd name="T91" fmla="*/ 679 h 1819"/>
                <a:gd name="T92" fmla="*/ 3226 w 3380"/>
                <a:gd name="T93" fmla="*/ 1225 h 1819"/>
                <a:gd name="T94" fmla="*/ 2949 w 3380"/>
                <a:gd name="T95" fmla="*/ 1607 h 1819"/>
                <a:gd name="T96" fmla="*/ 2492 w 3380"/>
                <a:gd name="T97" fmla="*/ 1635 h 1819"/>
                <a:gd name="T98" fmla="*/ 2240 w 3380"/>
                <a:gd name="T99" fmla="*/ 1756 h 1819"/>
                <a:gd name="T100" fmla="*/ 1835 w 3380"/>
                <a:gd name="T101" fmla="*/ 1801 h 1819"/>
                <a:gd name="T102" fmla="*/ 1517 w 3380"/>
                <a:gd name="T103" fmla="*/ 1758 h 1819"/>
                <a:gd name="T104" fmla="*/ 1102 w 3380"/>
                <a:gd name="T105" fmla="*/ 1751 h 1819"/>
                <a:gd name="T106" fmla="*/ 849 w 3380"/>
                <a:gd name="T107" fmla="*/ 1655 h 1819"/>
                <a:gd name="T108" fmla="*/ 400 w 3380"/>
                <a:gd name="T109" fmla="*/ 1575 h 1819"/>
                <a:gd name="T110" fmla="*/ 119 w 3380"/>
                <a:gd name="T111" fmla="*/ 1185 h 1819"/>
                <a:gd name="T112" fmla="*/ 49 w 3380"/>
                <a:gd name="T113" fmla="*/ 626 h 1819"/>
                <a:gd name="T114" fmla="*/ 573 w 3380"/>
                <a:gd name="T115" fmla="*/ 253 h 1819"/>
                <a:gd name="T116" fmla="*/ 1011 w 3380"/>
                <a:gd name="T117" fmla="*/ 84 h 1819"/>
                <a:gd name="T118" fmla="*/ 1441 w 3380"/>
                <a:gd name="T119" fmla="*/ 108 h 1819"/>
                <a:gd name="T120" fmla="*/ 1582 w 3380"/>
                <a:gd name="T121" fmla="*/ 18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0" h="1819">
                  <a:moveTo>
                    <a:pt x="1472" y="1083"/>
                  </a:moveTo>
                  <a:lnTo>
                    <a:pt x="1454" y="1083"/>
                  </a:lnTo>
                  <a:lnTo>
                    <a:pt x="1439" y="1089"/>
                  </a:lnTo>
                  <a:lnTo>
                    <a:pt x="1426" y="1097"/>
                  </a:lnTo>
                  <a:lnTo>
                    <a:pt x="1416" y="1109"/>
                  </a:lnTo>
                  <a:lnTo>
                    <a:pt x="1408" y="1122"/>
                  </a:lnTo>
                  <a:lnTo>
                    <a:pt x="1405" y="1138"/>
                  </a:lnTo>
                  <a:lnTo>
                    <a:pt x="1406" y="1155"/>
                  </a:lnTo>
                  <a:lnTo>
                    <a:pt x="1410" y="1190"/>
                  </a:lnTo>
                  <a:lnTo>
                    <a:pt x="1408" y="1224"/>
                  </a:lnTo>
                  <a:lnTo>
                    <a:pt x="1402" y="1259"/>
                  </a:lnTo>
                  <a:lnTo>
                    <a:pt x="1392" y="1291"/>
                  </a:lnTo>
                  <a:lnTo>
                    <a:pt x="1377" y="1322"/>
                  </a:lnTo>
                  <a:lnTo>
                    <a:pt x="1357" y="1350"/>
                  </a:lnTo>
                  <a:lnTo>
                    <a:pt x="1334" y="1375"/>
                  </a:lnTo>
                  <a:lnTo>
                    <a:pt x="1307" y="1396"/>
                  </a:lnTo>
                  <a:lnTo>
                    <a:pt x="1277" y="1415"/>
                  </a:lnTo>
                  <a:lnTo>
                    <a:pt x="1245" y="1429"/>
                  </a:lnTo>
                  <a:lnTo>
                    <a:pt x="1210" y="1438"/>
                  </a:lnTo>
                  <a:lnTo>
                    <a:pt x="1178" y="1442"/>
                  </a:lnTo>
                  <a:lnTo>
                    <a:pt x="1145" y="1441"/>
                  </a:lnTo>
                  <a:lnTo>
                    <a:pt x="1114" y="1437"/>
                  </a:lnTo>
                  <a:lnTo>
                    <a:pt x="1084" y="1429"/>
                  </a:lnTo>
                  <a:lnTo>
                    <a:pt x="1054" y="1416"/>
                  </a:lnTo>
                  <a:lnTo>
                    <a:pt x="1026" y="1399"/>
                  </a:lnTo>
                  <a:lnTo>
                    <a:pt x="1001" y="1380"/>
                  </a:lnTo>
                  <a:lnTo>
                    <a:pt x="978" y="1357"/>
                  </a:lnTo>
                  <a:lnTo>
                    <a:pt x="959" y="1332"/>
                  </a:lnTo>
                  <a:lnTo>
                    <a:pt x="943" y="1304"/>
                  </a:lnTo>
                  <a:lnTo>
                    <a:pt x="931" y="1275"/>
                  </a:lnTo>
                  <a:lnTo>
                    <a:pt x="923" y="1245"/>
                  </a:lnTo>
                  <a:lnTo>
                    <a:pt x="918" y="1229"/>
                  </a:lnTo>
                  <a:lnTo>
                    <a:pt x="909" y="1215"/>
                  </a:lnTo>
                  <a:lnTo>
                    <a:pt x="897" y="1205"/>
                  </a:lnTo>
                  <a:lnTo>
                    <a:pt x="883" y="1198"/>
                  </a:lnTo>
                  <a:lnTo>
                    <a:pt x="868" y="1195"/>
                  </a:lnTo>
                  <a:lnTo>
                    <a:pt x="851" y="1196"/>
                  </a:lnTo>
                  <a:lnTo>
                    <a:pt x="836" y="1201"/>
                  </a:lnTo>
                  <a:lnTo>
                    <a:pt x="822" y="1209"/>
                  </a:lnTo>
                  <a:lnTo>
                    <a:pt x="811" y="1221"/>
                  </a:lnTo>
                  <a:lnTo>
                    <a:pt x="805" y="1236"/>
                  </a:lnTo>
                  <a:lnTo>
                    <a:pt x="801" y="1251"/>
                  </a:lnTo>
                  <a:lnTo>
                    <a:pt x="802" y="1267"/>
                  </a:lnTo>
                  <a:lnTo>
                    <a:pt x="812" y="1307"/>
                  </a:lnTo>
                  <a:lnTo>
                    <a:pt x="827" y="1345"/>
                  </a:lnTo>
                  <a:lnTo>
                    <a:pt x="845" y="1381"/>
                  </a:lnTo>
                  <a:lnTo>
                    <a:pt x="868" y="1416"/>
                  </a:lnTo>
                  <a:lnTo>
                    <a:pt x="893" y="1447"/>
                  </a:lnTo>
                  <a:lnTo>
                    <a:pt x="924" y="1475"/>
                  </a:lnTo>
                  <a:lnTo>
                    <a:pt x="957" y="1499"/>
                  </a:lnTo>
                  <a:lnTo>
                    <a:pt x="995" y="1523"/>
                  </a:lnTo>
                  <a:lnTo>
                    <a:pt x="1036" y="1540"/>
                  </a:lnTo>
                  <a:lnTo>
                    <a:pt x="1076" y="1553"/>
                  </a:lnTo>
                  <a:lnTo>
                    <a:pt x="1119" y="1561"/>
                  </a:lnTo>
                  <a:lnTo>
                    <a:pt x="1164" y="1563"/>
                  </a:lnTo>
                  <a:lnTo>
                    <a:pt x="1198" y="1562"/>
                  </a:lnTo>
                  <a:lnTo>
                    <a:pt x="1233" y="1557"/>
                  </a:lnTo>
                  <a:lnTo>
                    <a:pt x="1277" y="1546"/>
                  </a:lnTo>
                  <a:lnTo>
                    <a:pt x="1319" y="1530"/>
                  </a:lnTo>
                  <a:lnTo>
                    <a:pt x="1359" y="1509"/>
                  </a:lnTo>
                  <a:lnTo>
                    <a:pt x="1395" y="1483"/>
                  </a:lnTo>
                  <a:lnTo>
                    <a:pt x="1428" y="1454"/>
                  </a:lnTo>
                  <a:lnTo>
                    <a:pt x="1455" y="1422"/>
                  </a:lnTo>
                  <a:lnTo>
                    <a:pt x="1480" y="1386"/>
                  </a:lnTo>
                  <a:lnTo>
                    <a:pt x="1501" y="1348"/>
                  </a:lnTo>
                  <a:lnTo>
                    <a:pt x="1516" y="1307"/>
                  </a:lnTo>
                  <a:lnTo>
                    <a:pt x="1527" y="1265"/>
                  </a:lnTo>
                  <a:lnTo>
                    <a:pt x="1532" y="1221"/>
                  </a:lnTo>
                  <a:lnTo>
                    <a:pt x="1532" y="1177"/>
                  </a:lnTo>
                  <a:lnTo>
                    <a:pt x="1527" y="1131"/>
                  </a:lnTo>
                  <a:lnTo>
                    <a:pt x="1522" y="1116"/>
                  </a:lnTo>
                  <a:lnTo>
                    <a:pt x="1513" y="1103"/>
                  </a:lnTo>
                  <a:lnTo>
                    <a:pt x="1501" y="1093"/>
                  </a:lnTo>
                  <a:lnTo>
                    <a:pt x="1487" y="1086"/>
                  </a:lnTo>
                  <a:lnTo>
                    <a:pt x="1472" y="1083"/>
                  </a:lnTo>
                  <a:close/>
                  <a:moveTo>
                    <a:pt x="1924" y="1044"/>
                  </a:moveTo>
                  <a:lnTo>
                    <a:pt x="1908" y="1048"/>
                  </a:lnTo>
                  <a:lnTo>
                    <a:pt x="1895" y="1055"/>
                  </a:lnTo>
                  <a:lnTo>
                    <a:pt x="1883" y="1066"/>
                  </a:lnTo>
                  <a:lnTo>
                    <a:pt x="1874" y="1079"/>
                  </a:lnTo>
                  <a:lnTo>
                    <a:pt x="1858" y="1124"/>
                  </a:lnTo>
                  <a:lnTo>
                    <a:pt x="1848" y="1171"/>
                  </a:lnTo>
                  <a:lnTo>
                    <a:pt x="1844" y="1218"/>
                  </a:lnTo>
                  <a:lnTo>
                    <a:pt x="1846" y="1265"/>
                  </a:lnTo>
                  <a:lnTo>
                    <a:pt x="1854" y="1312"/>
                  </a:lnTo>
                  <a:lnTo>
                    <a:pt x="1869" y="1358"/>
                  </a:lnTo>
                  <a:lnTo>
                    <a:pt x="1887" y="1395"/>
                  </a:lnTo>
                  <a:lnTo>
                    <a:pt x="1908" y="1431"/>
                  </a:lnTo>
                  <a:lnTo>
                    <a:pt x="1933" y="1463"/>
                  </a:lnTo>
                  <a:lnTo>
                    <a:pt x="1961" y="1492"/>
                  </a:lnTo>
                  <a:lnTo>
                    <a:pt x="1993" y="1518"/>
                  </a:lnTo>
                  <a:lnTo>
                    <a:pt x="2027" y="1540"/>
                  </a:lnTo>
                  <a:lnTo>
                    <a:pt x="2065" y="1559"/>
                  </a:lnTo>
                  <a:lnTo>
                    <a:pt x="2101" y="1572"/>
                  </a:lnTo>
                  <a:lnTo>
                    <a:pt x="2138" y="1581"/>
                  </a:lnTo>
                  <a:lnTo>
                    <a:pt x="2174" y="1587"/>
                  </a:lnTo>
                  <a:lnTo>
                    <a:pt x="2211" y="1589"/>
                  </a:lnTo>
                  <a:lnTo>
                    <a:pt x="2254" y="1586"/>
                  </a:lnTo>
                  <a:lnTo>
                    <a:pt x="2295" y="1579"/>
                  </a:lnTo>
                  <a:lnTo>
                    <a:pt x="2336" y="1568"/>
                  </a:lnTo>
                  <a:lnTo>
                    <a:pt x="2375" y="1552"/>
                  </a:lnTo>
                  <a:lnTo>
                    <a:pt x="2412" y="1532"/>
                  </a:lnTo>
                  <a:lnTo>
                    <a:pt x="2446" y="1506"/>
                  </a:lnTo>
                  <a:lnTo>
                    <a:pt x="2478" y="1478"/>
                  </a:lnTo>
                  <a:lnTo>
                    <a:pt x="2505" y="1446"/>
                  </a:lnTo>
                  <a:lnTo>
                    <a:pt x="2530" y="1410"/>
                  </a:lnTo>
                  <a:lnTo>
                    <a:pt x="2550" y="1371"/>
                  </a:lnTo>
                  <a:lnTo>
                    <a:pt x="2554" y="1355"/>
                  </a:lnTo>
                  <a:lnTo>
                    <a:pt x="2555" y="1340"/>
                  </a:lnTo>
                  <a:lnTo>
                    <a:pt x="2551" y="1325"/>
                  </a:lnTo>
                  <a:lnTo>
                    <a:pt x="2543" y="1311"/>
                  </a:lnTo>
                  <a:lnTo>
                    <a:pt x="2533" y="1299"/>
                  </a:lnTo>
                  <a:lnTo>
                    <a:pt x="2519" y="1291"/>
                  </a:lnTo>
                  <a:lnTo>
                    <a:pt x="2502" y="1287"/>
                  </a:lnTo>
                  <a:lnTo>
                    <a:pt x="2487" y="1286"/>
                  </a:lnTo>
                  <a:lnTo>
                    <a:pt x="2471" y="1290"/>
                  </a:lnTo>
                  <a:lnTo>
                    <a:pt x="2458" y="1297"/>
                  </a:lnTo>
                  <a:lnTo>
                    <a:pt x="2446" y="1308"/>
                  </a:lnTo>
                  <a:lnTo>
                    <a:pt x="2438" y="1323"/>
                  </a:lnTo>
                  <a:lnTo>
                    <a:pt x="2420" y="1354"/>
                  </a:lnTo>
                  <a:lnTo>
                    <a:pt x="2400" y="1382"/>
                  </a:lnTo>
                  <a:lnTo>
                    <a:pt x="2375" y="1407"/>
                  </a:lnTo>
                  <a:lnTo>
                    <a:pt x="2348" y="1428"/>
                  </a:lnTo>
                  <a:lnTo>
                    <a:pt x="2318" y="1444"/>
                  </a:lnTo>
                  <a:lnTo>
                    <a:pt x="2286" y="1457"/>
                  </a:lnTo>
                  <a:lnTo>
                    <a:pt x="2252" y="1465"/>
                  </a:lnTo>
                  <a:lnTo>
                    <a:pt x="2219" y="1468"/>
                  </a:lnTo>
                  <a:lnTo>
                    <a:pt x="2184" y="1466"/>
                  </a:lnTo>
                  <a:lnTo>
                    <a:pt x="2149" y="1460"/>
                  </a:lnTo>
                  <a:lnTo>
                    <a:pt x="2114" y="1448"/>
                  </a:lnTo>
                  <a:lnTo>
                    <a:pt x="2085" y="1433"/>
                  </a:lnTo>
                  <a:lnTo>
                    <a:pt x="2059" y="1415"/>
                  </a:lnTo>
                  <a:lnTo>
                    <a:pt x="2035" y="1393"/>
                  </a:lnTo>
                  <a:lnTo>
                    <a:pt x="2015" y="1369"/>
                  </a:lnTo>
                  <a:lnTo>
                    <a:pt x="1997" y="1343"/>
                  </a:lnTo>
                  <a:lnTo>
                    <a:pt x="1984" y="1313"/>
                  </a:lnTo>
                  <a:lnTo>
                    <a:pt x="1972" y="1277"/>
                  </a:lnTo>
                  <a:lnTo>
                    <a:pt x="1967" y="1240"/>
                  </a:lnTo>
                  <a:lnTo>
                    <a:pt x="1968" y="1201"/>
                  </a:lnTo>
                  <a:lnTo>
                    <a:pt x="1975" y="1165"/>
                  </a:lnTo>
                  <a:lnTo>
                    <a:pt x="1987" y="1128"/>
                  </a:lnTo>
                  <a:lnTo>
                    <a:pt x="1991" y="1112"/>
                  </a:lnTo>
                  <a:lnTo>
                    <a:pt x="1992" y="1097"/>
                  </a:lnTo>
                  <a:lnTo>
                    <a:pt x="1988" y="1082"/>
                  </a:lnTo>
                  <a:lnTo>
                    <a:pt x="1981" y="1068"/>
                  </a:lnTo>
                  <a:lnTo>
                    <a:pt x="1970" y="1057"/>
                  </a:lnTo>
                  <a:lnTo>
                    <a:pt x="1955" y="1049"/>
                  </a:lnTo>
                  <a:lnTo>
                    <a:pt x="1940" y="1044"/>
                  </a:lnTo>
                  <a:lnTo>
                    <a:pt x="1924" y="1044"/>
                  </a:lnTo>
                  <a:close/>
                  <a:moveTo>
                    <a:pt x="3062" y="546"/>
                  </a:moveTo>
                  <a:lnTo>
                    <a:pt x="3047" y="547"/>
                  </a:lnTo>
                  <a:lnTo>
                    <a:pt x="3032" y="551"/>
                  </a:lnTo>
                  <a:lnTo>
                    <a:pt x="3018" y="560"/>
                  </a:lnTo>
                  <a:lnTo>
                    <a:pt x="3007" y="572"/>
                  </a:lnTo>
                  <a:lnTo>
                    <a:pt x="3000" y="587"/>
                  </a:lnTo>
                  <a:lnTo>
                    <a:pt x="2997" y="602"/>
                  </a:lnTo>
                  <a:lnTo>
                    <a:pt x="2998" y="618"/>
                  </a:lnTo>
                  <a:lnTo>
                    <a:pt x="3003" y="633"/>
                  </a:lnTo>
                  <a:lnTo>
                    <a:pt x="3012" y="646"/>
                  </a:lnTo>
                  <a:lnTo>
                    <a:pt x="3032" y="672"/>
                  </a:lnTo>
                  <a:lnTo>
                    <a:pt x="3048" y="699"/>
                  </a:lnTo>
                  <a:lnTo>
                    <a:pt x="3060" y="728"/>
                  </a:lnTo>
                  <a:lnTo>
                    <a:pt x="3069" y="758"/>
                  </a:lnTo>
                  <a:lnTo>
                    <a:pt x="3073" y="790"/>
                  </a:lnTo>
                  <a:lnTo>
                    <a:pt x="3072" y="822"/>
                  </a:lnTo>
                  <a:lnTo>
                    <a:pt x="3068" y="854"/>
                  </a:lnTo>
                  <a:lnTo>
                    <a:pt x="3059" y="885"/>
                  </a:lnTo>
                  <a:lnTo>
                    <a:pt x="3047" y="913"/>
                  </a:lnTo>
                  <a:lnTo>
                    <a:pt x="3031" y="940"/>
                  </a:lnTo>
                  <a:lnTo>
                    <a:pt x="3011" y="966"/>
                  </a:lnTo>
                  <a:lnTo>
                    <a:pt x="2989" y="988"/>
                  </a:lnTo>
                  <a:lnTo>
                    <a:pt x="2959" y="1010"/>
                  </a:lnTo>
                  <a:lnTo>
                    <a:pt x="2928" y="1026"/>
                  </a:lnTo>
                  <a:lnTo>
                    <a:pt x="2896" y="1038"/>
                  </a:lnTo>
                  <a:lnTo>
                    <a:pt x="2862" y="1046"/>
                  </a:lnTo>
                  <a:lnTo>
                    <a:pt x="2827" y="1048"/>
                  </a:lnTo>
                  <a:lnTo>
                    <a:pt x="2793" y="1046"/>
                  </a:lnTo>
                  <a:lnTo>
                    <a:pt x="2759" y="1038"/>
                  </a:lnTo>
                  <a:lnTo>
                    <a:pt x="2727" y="1027"/>
                  </a:lnTo>
                  <a:lnTo>
                    <a:pt x="2696" y="1011"/>
                  </a:lnTo>
                  <a:lnTo>
                    <a:pt x="2667" y="990"/>
                  </a:lnTo>
                  <a:lnTo>
                    <a:pt x="2642" y="965"/>
                  </a:lnTo>
                  <a:lnTo>
                    <a:pt x="2629" y="954"/>
                  </a:lnTo>
                  <a:lnTo>
                    <a:pt x="2615" y="947"/>
                  </a:lnTo>
                  <a:lnTo>
                    <a:pt x="2600" y="944"/>
                  </a:lnTo>
                  <a:lnTo>
                    <a:pt x="2583" y="944"/>
                  </a:lnTo>
                  <a:lnTo>
                    <a:pt x="2569" y="950"/>
                  </a:lnTo>
                  <a:lnTo>
                    <a:pt x="2554" y="959"/>
                  </a:lnTo>
                  <a:lnTo>
                    <a:pt x="2544" y="971"/>
                  </a:lnTo>
                  <a:lnTo>
                    <a:pt x="2537" y="985"/>
                  </a:lnTo>
                  <a:lnTo>
                    <a:pt x="2534" y="1000"/>
                  </a:lnTo>
                  <a:lnTo>
                    <a:pt x="2535" y="1016"/>
                  </a:lnTo>
                  <a:lnTo>
                    <a:pt x="2540" y="1030"/>
                  </a:lnTo>
                  <a:lnTo>
                    <a:pt x="2549" y="1045"/>
                  </a:lnTo>
                  <a:lnTo>
                    <a:pt x="2577" y="1074"/>
                  </a:lnTo>
                  <a:lnTo>
                    <a:pt x="2609" y="1099"/>
                  </a:lnTo>
                  <a:lnTo>
                    <a:pt x="2642" y="1120"/>
                  </a:lnTo>
                  <a:lnTo>
                    <a:pt x="2676" y="1138"/>
                  </a:lnTo>
                  <a:lnTo>
                    <a:pt x="2713" y="1152"/>
                  </a:lnTo>
                  <a:lnTo>
                    <a:pt x="2750" y="1162"/>
                  </a:lnTo>
                  <a:lnTo>
                    <a:pt x="2788" y="1167"/>
                  </a:lnTo>
                  <a:lnTo>
                    <a:pt x="2827" y="1169"/>
                  </a:lnTo>
                  <a:lnTo>
                    <a:pt x="2870" y="1167"/>
                  </a:lnTo>
                  <a:lnTo>
                    <a:pt x="2913" y="1160"/>
                  </a:lnTo>
                  <a:lnTo>
                    <a:pt x="2954" y="1147"/>
                  </a:lnTo>
                  <a:lnTo>
                    <a:pt x="2995" y="1129"/>
                  </a:lnTo>
                  <a:lnTo>
                    <a:pt x="3033" y="1107"/>
                  </a:lnTo>
                  <a:lnTo>
                    <a:pt x="3069" y="1080"/>
                  </a:lnTo>
                  <a:lnTo>
                    <a:pt x="3099" y="1051"/>
                  </a:lnTo>
                  <a:lnTo>
                    <a:pt x="3125" y="1019"/>
                  </a:lnTo>
                  <a:lnTo>
                    <a:pt x="3147" y="986"/>
                  </a:lnTo>
                  <a:lnTo>
                    <a:pt x="3166" y="950"/>
                  </a:lnTo>
                  <a:lnTo>
                    <a:pt x="3180" y="911"/>
                  </a:lnTo>
                  <a:lnTo>
                    <a:pt x="3189" y="872"/>
                  </a:lnTo>
                  <a:lnTo>
                    <a:pt x="3195" y="830"/>
                  </a:lnTo>
                  <a:lnTo>
                    <a:pt x="3196" y="789"/>
                  </a:lnTo>
                  <a:lnTo>
                    <a:pt x="3192" y="748"/>
                  </a:lnTo>
                  <a:lnTo>
                    <a:pt x="3182" y="709"/>
                  </a:lnTo>
                  <a:lnTo>
                    <a:pt x="3170" y="671"/>
                  </a:lnTo>
                  <a:lnTo>
                    <a:pt x="3153" y="634"/>
                  </a:lnTo>
                  <a:lnTo>
                    <a:pt x="3130" y="599"/>
                  </a:lnTo>
                  <a:lnTo>
                    <a:pt x="3104" y="566"/>
                  </a:lnTo>
                  <a:lnTo>
                    <a:pt x="3092" y="555"/>
                  </a:lnTo>
                  <a:lnTo>
                    <a:pt x="3078" y="549"/>
                  </a:lnTo>
                  <a:lnTo>
                    <a:pt x="3062" y="546"/>
                  </a:lnTo>
                  <a:close/>
                  <a:moveTo>
                    <a:pt x="274" y="546"/>
                  </a:moveTo>
                  <a:lnTo>
                    <a:pt x="259" y="549"/>
                  </a:lnTo>
                  <a:lnTo>
                    <a:pt x="245" y="555"/>
                  </a:lnTo>
                  <a:lnTo>
                    <a:pt x="233" y="565"/>
                  </a:lnTo>
                  <a:lnTo>
                    <a:pt x="223" y="580"/>
                  </a:lnTo>
                  <a:lnTo>
                    <a:pt x="207" y="618"/>
                  </a:lnTo>
                  <a:lnTo>
                    <a:pt x="195" y="658"/>
                  </a:lnTo>
                  <a:lnTo>
                    <a:pt x="187" y="698"/>
                  </a:lnTo>
                  <a:lnTo>
                    <a:pt x="184" y="738"/>
                  </a:lnTo>
                  <a:lnTo>
                    <a:pt x="186" y="779"/>
                  </a:lnTo>
                  <a:lnTo>
                    <a:pt x="193" y="818"/>
                  </a:lnTo>
                  <a:lnTo>
                    <a:pt x="203" y="857"/>
                  </a:lnTo>
                  <a:lnTo>
                    <a:pt x="218" y="894"/>
                  </a:lnTo>
                  <a:lnTo>
                    <a:pt x="237" y="929"/>
                  </a:lnTo>
                  <a:lnTo>
                    <a:pt x="259" y="963"/>
                  </a:lnTo>
                  <a:lnTo>
                    <a:pt x="286" y="994"/>
                  </a:lnTo>
                  <a:lnTo>
                    <a:pt x="316" y="1021"/>
                  </a:lnTo>
                  <a:lnTo>
                    <a:pt x="350" y="1047"/>
                  </a:lnTo>
                  <a:lnTo>
                    <a:pt x="387" y="1068"/>
                  </a:lnTo>
                  <a:lnTo>
                    <a:pt x="428" y="1085"/>
                  </a:lnTo>
                  <a:lnTo>
                    <a:pt x="469" y="1097"/>
                  </a:lnTo>
                  <a:lnTo>
                    <a:pt x="511" y="1104"/>
                  </a:lnTo>
                  <a:lnTo>
                    <a:pt x="552" y="1106"/>
                  </a:lnTo>
                  <a:lnTo>
                    <a:pt x="593" y="1104"/>
                  </a:lnTo>
                  <a:lnTo>
                    <a:pt x="633" y="1098"/>
                  </a:lnTo>
                  <a:lnTo>
                    <a:pt x="671" y="1087"/>
                  </a:lnTo>
                  <a:lnTo>
                    <a:pt x="709" y="1073"/>
                  </a:lnTo>
                  <a:lnTo>
                    <a:pt x="744" y="1054"/>
                  </a:lnTo>
                  <a:lnTo>
                    <a:pt x="777" y="1031"/>
                  </a:lnTo>
                  <a:lnTo>
                    <a:pt x="808" y="1005"/>
                  </a:lnTo>
                  <a:lnTo>
                    <a:pt x="837" y="976"/>
                  </a:lnTo>
                  <a:lnTo>
                    <a:pt x="861" y="942"/>
                  </a:lnTo>
                  <a:lnTo>
                    <a:pt x="883" y="906"/>
                  </a:lnTo>
                  <a:lnTo>
                    <a:pt x="888" y="891"/>
                  </a:lnTo>
                  <a:lnTo>
                    <a:pt x="889" y="875"/>
                  </a:lnTo>
                  <a:lnTo>
                    <a:pt x="886" y="860"/>
                  </a:lnTo>
                  <a:lnTo>
                    <a:pt x="879" y="845"/>
                  </a:lnTo>
                  <a:lnTo>
                    <a:pt x="869" y="833"/>
                  </a:lnTo>
                  <a:lnTo>
                    <a:pt x="855" y="824"/>
                  </a:lnTo>
                  <a:lnTo>
                    <a:pt x="840" y="819"/>
                  </a:lnTo>
                  <a:lnTo>
                    <a:pt x="823" y="818"/>
                  </a:lnTo>
                  <a:lnTo>
                    <a:pt x="808" y="821"/>
                  </a:lnTo>
                  <a:lnTo>
                    <a:pt x="794" y="828"/>
                  </a:lnTo>
                  <a:lnTo>
                    <a:pt x="783" y="838"/>
                  </a:lnTo>
                  <a:lnTo>
                    <a:pt x="772" y="851"/>
                  </a:lnTo>
                  <a:lnTo>
                    <a:pt x="754" y="882"/>
                  </a:lnTo>
                  <a:lnTo>
                    <a:pt x="731" y="909"/>
                  </a:lnTo>
                  <a:lnTo>
                    <a:pt x="706" y="932"/>
                  </a:lnTo>
                  <a:lnTo>
                    <a:pt x="677" y="952"/>
                  </a:lnTo>
                  <a:lnTo>
                    <a:pt x="646" y="967"/>
                  </a:lnTo>
                  <a:lnTo>
                    <a:pt x="614" y="978"/>
                  </a:lnTo>
                  <a:lnTo>
                    <a:pt x="580" y="984"/>
                  </a:lnTo>
                  <a:lnTo>
                    <a:pt x="546" y="985"/>
                  </a:lnTo>
                  <a:lnTo>
                    <a:pt x="511" y="982"/>
                  </a:lnTo>
                  <a:lnTo>
                    <a:pt x="476" y="973"/>
                  </a:lnTo>
                  <a:lnTo>
                    <a:pt x="442" y="960"/>
                  </a:lnTo>
                  <a:lnTo>
                    <a:pt x="412" y="940"/>
                  </a:lnTo>
                  <a:lnTo>
                    <a:pt x="384" y="919"/>
                  </a:lnTo>
                  <a:lnTo>
                    <a:pt x="361" y="893"/>
                  </a:lnTo>
                  <a:lnTo>
                    <a:pt x="341" y="865"/>
                  </a:lnTo>
                  <a:lnTo>
                    <a:pt x="326" y="834"/>
                  </a:lnTo>
                  <a:lnTo>
                    <a:pt x="315" y="803"/>
                  </a:lnTo>
                  <a:lnTo>
                    <a:pt x="308" y="770"/>
                  </a:lnTo>
                  <a:lnTo>
                    <a:pt x="307" y="735"/>
                  </a:lnTo>
                  <a:lnTo>
                    <a:pt x="310" y="701"/>
                  </a:lnTo>
                  <a:lnTo>
                    <a:pt x="320" y="666"/>
                  </a:lnTo>
                  <a:lnTo>
                    <a:pt x="333" y="633"/>
                  </a:lnTo>
                  <a:lnTo>
                    <a:pt x="339" y="618"/>
                  </a:lnTo>
                  <a:lnTo>
                    <a:pt x="340" y="603"/>
                  </a:lnTo>
                  <a:lnTo>
                    <a:pt x="337" y="588"/>
                  </a:lnTo>
                  <a:lnTo>
                    <a:pt x="330" y="573"/>
                  </a:lnTo>
                  <a:lnTo>
                    <a:pt x="320" y="561"/>
                  </a:lnTo>
                  <a:lnTo>
                    <a:pt x="306" y="552"/>
                  </a:lnTo>
                  <a:lnTo>
                    <a:pt x="291" y="547"/>
                  </a:lnTo>
                  <a:lnTo>
                    <a:pt x="274" y="546"/>
                  </a:lnTo>
                  <a:close/>
                  <a:moveTo>
                    <a:pt x="2476" y="364"/>
                  </a:moveTo>
                  <a:lnTo>
                    <a:pt x="2459" y="364"/>
                  </a:lnTo>
                  <a:lnTo>
                    <a:pt x="2443" y="368"/>
                  </a:lnTo>
                  <a:lnTo>
                    <a:pt x="2430" y="377"/>
                  </a:lnTo>
                  <a:lnTo>
                    <a:pt x="2418" y="388"/>
                  </a:lnTo>
                  <a:lnTo>
                    <a:pt x="2411" y="402"/>
                  </a:lnTo>
                  <a:lnTo>
                    <a:pt x="2407" y="417"/>
                  </a:lnTo>
                  <a:lnTo>
                    <a:pt x="2407" y="433"/>
                  </a:lnTo>
                  <a:lnTo>
                    <a:pt x="2412" y="448"/>
                  </a:lnTo>
                  <a:lnTo>
                    <a:pt x="2424" y="485"/>
                  </a:lnTo>
                  <a:lnTo>
                    <a:pt x="2432" y="522"/>
                  </a:lnTo>
                  <a:lnTo>
                    <a:pt x="2433" y="559"/>
                  </a:lnTo>
                  <a:lnTo>
                    <a:pt x="2426" y="597"/>
                  </a:lnTo>
                  <a:lnTo>
                    <a:pt x="2415" y="634"/>
                  </a:lnTo>
                  <a:lnTo>
                    <a:pt x="2402" y="662"/>
                  </a:lnTo>
                  <a:lnTo>
                    <a:pt x="2384" y="690"/>
                  </a:lnTo>
                  <a:lnTo>
                    <a:pt x="2364" y="714"/>
                  </a:lnTo>
                  <a:lnTo>
                    <a:pt x="2340" y="735"/>
                  </a:lnTo>
                  <a:lnTo>
                    <a:pt x="2314" y="753"/>
                  </a:lnTo>
                  <a:lnTo>
                    <a:pt x="2285" y="768"/>
                  </a:lnTo>
                  <a:lnTo>
                    <a:pt x="2251" y="780"/>
                  </a:lnTo>
                  <a:lnTo>
                    <a:pt x="2216" y="787"/>
                  </a:lnTo>
                  <a:lnTo>
                    <a:pt x="2182" y="788"/>
                  </a:lnTo>
                  <a:lnTo>
                    <a:pt x="2147" y="785"/>
                  </a:lnTo>
                  <a:lnTo>
                    <a:pt x="2113" y="778"/>
                  </a:lnTo>
                  <a:lnTo>
                    <a:pt x="2081" y="765"/>
                  </a:lnTo>
                  <a:lnTo>
                    <a:pt x="2052" y="748"/>
                  </a:lnTo>
                  <a:lnTo>
                    <a:pt x="2024" y="727"/>
                  </a:lnTo>
                  <a:lnTo>
                    <a:pt x="1999" y="703"/>
                  </a:lnTo>
                  <a:lnTo>
                    <a:pt x="1978" y="675"/>
                  </a:lnTo>
                  <a:lnTo>
                    <a:pt x="1961" y="643"/>
                  </a:lnTo>
                  <a:lnTo>
                    <a:pt x="1953" y="629"/>
                  </a:lnTo>
                  <a:lnTo>
                    <a:pt x="1941" y="618"/>
                  </a:lnTo>
                  <a:lnTo>
                    <a:pt x="1928" y="611"/>
                  </a:lnTo>
                  <a:lnTo>
                    <a:pt x="1912" y="607"/>
                  </a:lnTo>
                  <a:lnTo>
                    <a:pt x="1897" y="607"/>
                  </a:lnTo>
                  <a:lnTo>
                    <a:pt x="1881" y="612"/>
                  </a:lnTo>
                  <a:lnTo>
                    <a:pt x="1866" y="620"/>
                  </a:lnTo>
                  <a:lnTo>
                    <a:pt x="1856" y="631"/>
                  </a:lnTo>
                  <a:lnTo>
                    <a:pt x="1848" y="645"/>
                  </a:lnTo>
                  <a:lnTo>
                    <a:pt x="1844" y="660"/>
                  </a:lnTo>
                  <a:lnTo>
                    <a:pt x="1845" y="676"/>
                  </a:lnTo>
                  <a:lnTo>
                    <a:pt x="1849" y="692"/>
                  </a:lnTo>
                  <a:lnTo>
                    <a:pt x="1869" y="731"/>
                  </a:lnTo>
                  <a:lnTo>
                    <a:pt x="1894" y="767"/>
                  </a:lnTo>
                  <a:lnTo>
                    <a:pt x="1921" y="799"/>
                  </a:lnTo>
                  <a:lnTo>
                    <a:pt x="1953" y="827"/>
                  </a:lnTo>
                  <a:lnTo>
                    <a:pt x="1987" y="851"/>
                  </a:lnTo>
                  <a:lnTo>
                    <a:pt x="2024" y="873"/>
                  </a:lnTo>
                  <a:lnTo>
                    <a:pt x="2063" y="888"/>
                  </a:lnTo>
                  <a:lnTo>
                    <a:pt x="2103" y="900"/>
                  </a:lnTo>
                  <a:lnTo>
                    <a:pt x="2145" y="907"/>
                  </a:lnTo>
                  <a:lnTo>
                    <a:pt x="2187" y="910"/>
                  </a:lnTo>
                  <a:lnTo>
                    <a:pt x="2225" y="908"/>
                  </a:lnTo>
                  <a:lnTo>
                    <a:pt x="2262" y="902"/>
                  </a:lnTo>
                  <a:lnTo>
                    <a:pt x="2298" y="893"/>
                  </a:lnTo>
                  <a:lnTo>
                    <a:pt x="2334" y="879"/>
                  </a:lnTo>
                  <a:lnTo>
                    <a:pt x="2372" y="861"/>
                  </a:lnTo>
                  <a:lnTo>
                    <a:pt x="2406" y="838"/>
                  </a:lnTo>
                  <a:lnTo>
                    <a:pt x="2438" y="812"/>
                  </a:lnTo>
                  <a:lnTo>
                    <a:pt x="2466" y="783"/>
                  </a:lnTo>
                  <a:lnTo>
                    <a:pt x="2491" y="750"/>
                  </a:lnTo>
                  <a:lnTo>
                    <a:pt x="2512" y="716"/>
                  </a:lnTo>
                  <a:lnTo>
                    <a:pt x="2530" y="678"/>
                  </a:lnTo>
                  <a:lnTo>
                    <a:pt x="2545" y="632"/>
                  </a:lnTo>
                  <a:lnTo>
                    <a:pt x="2553" y="586"/>
                  </a:lnTo>
                  <a:lnTo>
                    <a:pt x="2555" y="538"/>
                  </a:lnTo>
                  <a:lnTo>
                    <a:pt x="2551" y="492"/>
                  </a:lnTo>
                  <a:lnTo>
                    <a:pt x="2541" y="445"/>
                  </a:lnTo>
                  <a:lnTo>
                    <a:pt x="2524" y="400"/>
                  </a:lnTo>
                  <a:lnTo>
                    <a:pt x="2516" y="385"/>
                  </a:lnTo>
                  <a:lnTo>
                    <a:pt x="2504" y="375"/>
                  </a:lnTo>
                  <a:lnTo>
                    <a:pt x="2491" y="367"/>
                  </a:lnTo>
                  <a:lnTo>
                    <a:pt x="2476" y="364"/>
                  </a:lnTo>
                  <a:close/>
                  <a:moveTo>
                    <a:pt x="1533" y="324"/>
                  </a:moveTo>
                  <a:lnTo>
                    <a:pt x="1518" y="327"/>
                  </a:lnTo>
                  <a:lnTo>
                    <a:pt x="1503" y="335"/>
                  </a:lnTo>
                  <a:lnTo>
                    <a:pt x="1491" y="346"/>
                  </a:lnTo>
                  <a:lnTo>
                    <a:pt x="1483" y="359"/>
                  </a:lnTo>
                  <a:lnTo>
                    <a:pt x="1478" y="374"/>
                  </a:lnTo>
                  <a:lnTo>
                    <a:pt x="1478" y="390"/>
                  </a:lnTo>
                  <a:lnTo>
                    <a:pt x="1482" y="406"/>
                  </a:lnTo>
                  <a:lnTo>
                    <a:pt x="1489" y="420"/>
                  </a:lnTo>
                  <a:lnTo>
                    <a:pt x="1507" y="446"/>
                  </a:lnTo>
                  <a:lnTo>
                    <a:pt x="1520" y="475"/>
                  </a:lnTo>
                  <a:lnTo>
                    <a:pt x="1530" y="506"/>
                  </a:lnTo>
                  <a:lnTo>
                    <a:pt x="1535" y="536"/>
                  </a:lnTo>
                  <a:lnTo>
                    <a:pt x="1536" y="568"/>
                  </a:lnTo>
                  <a:lnTo>
                    <a:pt x="1533" y="600"/>
                  </a:lnTo>
                  <a:lnTo>
                    <a:pt x="1526" y="631"/>
                  </a:lnTo>
                  <a:lnTo>
                    <a:pt x="1515" y="661"/>
                  </a:lnTo>
                  <a:lnTo>
                    <a:pt x="1501" y="689"/>
                  </a:lnTo>
                  <a:lnTo>
                    <a:pt x="1482" y="715"/>
                  </a:lnTo>
                  <a:lnTo>
                    <a:pt x="1460" y="738"/>
                  </a:lnTo>
                  <a:lnTo>
                    <a:pt x="1435" y="758"/>
                  </a:lnTo>
                  <a:lnTo>
                    <a:pt x="1404" y="778"/>
                  </a:lnTo>
                  <a:lnTo>
                    <a:pt x="1371" y="791"/>
                  </a:lnTo>
                  <a:lnTo>
                    <a:pt x="1338" y="800"/>
                  </a:lnTo>
                  <a:lnTo>
                    <a:pt x="1304" y="804"/>
                  </a:lnTo>
                  <a:lnTo>
                    <a:pt x="1269" y="804"/>
                  </a:lnTo>
                  <a:lnTo>
                    <a:pt x="1235" y="799"/>
                  </a:lnTo>
                  <a:lnTo>
                    <a:pt x="1202" y="789"/>
                  </a:lnTo>
                  <a:lnTo>
                    <a:pt x="1171" y="775"/>
                  </a:lnTo>
                  <a:lnTo>
                    <a:pt x="1142" y="755"/>
                  </a:lnTo>
                  <a:lnTo>
                    <a:pt x="1115" y="732"/>
                  </a:lnTo>
                  <a:lnTo>
                    <a:pt x="1092" y="705"/>
                  </a:lnTo>
                  <a:lnTo>
                    <a:pt x="1081" y="693"/>
                  </a:lnTo>
                  <a:lnTo>
                    <a:pt x="1066" y="685"/>
                  </a:lnTo>
                  <a:lnTo>
                    <a:pt x="1052" y="681"/>
                  </a:lnTo>
                  <a:lnTo>
                    <a:pt x="1036" y="680"/>
                  </a:lnTo>
                  <a:lnTo>
                    <a:pt x="1020" y="684"/>
                  </a:lnTo>
                  <a:lnTo>
                    <a:pt x="1006" y="692"/>
                  </a:lnTo>
                  <a:lnTo>
                    <a:pt x="994" y="703"/>
                  </a:lnTo>
                  <a:lnTo>
                    <a:pt x="985" y="716"/>
                  </a:lnTo>
                  <a:lnTo>
                    <a:pt x="981" y="731"/>
                  </a:lnTo>
                  <a:lnTo>
                    <a:pt x="981" y="746"/>
                  </a:lnTo>
                  <a:lnTo>
                    <a:pt x="984" y="761"/>
                  </a:lnTo>
                  <a:lnTo>
                    <a:pt x="992" y="776"/>
                  </a:lnTo>
                  <a:lnTo>
                    <a:pt x="1021" y="811"/>
                  </a:lnTo>
                  <a:lnTo>
                    <a:pt x="1053" y="840"/>
                  </a:lnTo>
                  <a:lnTo>
                    <a:pt x="1089" y="867"/>
                  </a:lnTo>
                  <a:lnTo>
                    <a:pt x="1126" y="888"/>
                  </a:lnTo>
                  <a:lnTo>
                    <a:pt x="1166" y="904"/>
                  </a:lnTo>
                  <a:lnTo>
                    <a:pt x="1207" y="916"/>
                  </a:lnTo>
                  <a:lnTo>
                    <a:pt x="1249" y="923"/>
                  </a:lnTo>
                  <a:lnTo>
                    <a:pt x="1291" y="926"/>
                  </a:lnTo>
                  <a:lnTo>
                    <a:pt x="1328" y="924"/>
                  </a:lnTo>
                  <a:lnTo>
                    <a:pt x="1366" y="918"/>
                  </a:lnTo>
                  <a:lnTo>
                    <a:pt x="1403" y="909"/>
                  </a:lnTo>
                  <a:lnTo>
                    <a:pt x="1439" y="895"/>
                  </a:lnTo>
                  <a:lnTo>
                    <a:pt x="1474" y="878"/>
                  </a:lnTo>
                  <a:lnTo>
                    <a:pt x="1508" y="857"/>
                  </a:lnTo>
                  <a:lnTo>
                    <a:pt x="1539" y="830"/>
                  </a:lnTo>
                  <a:lnTo>
                    <a:pt x="1569" y="801"/>
                  </a:lnTo>
                  <a:lnTo>
                    <a:pt x="1594" y="770"/>
                  </a:lnTo>
                  <a:lnTo>
                    <a:pt x="1615" y="735"/>
                  </a:lnTo>
                  <a:lnTo>
                    <a:pt x="1633" y="698"/>
                  </a:lnTo>
                  <a:lnTo>
                    <a:pt x="1646" y="659"/>
                  </a:lnTo>
                  <a:lnTo>
                    <a:pt x="1654" y="619"/>
                  </a:lnTo>
                  <a:lnTo>
                    <a:pt x="1659" y="578"/>
                  </a:lnTo>
                  <a:lnTo>
                    <a:pt x="1658" y="537"/>
                  </a:lnTo>
                  <a:lnTo>
                    <a:pt x="1653" y="497"/>
                  </a:lnTo>
                  <a:lnTo>
                    <a:pt x="1644" y="457"/>
                  </a:lnTo>
                  <a:lnTo>
                    <a:pt x="1630" y="420"/>
                  </a:lnTo>
                  <a:lnTo>
                    <a:pt x="1611" y="382"/>
                  </a:lnTo>
                  <a:lnTo>
                    <a:pt x="1589" y="348"/>
                  </a:lnTo>
                  <a:lnTo>
                    <a:pt x="1577" y="336"/>
                  </a:lnTo>
                  <a:lnTo>
                    <a:pt x="1564" y="328"/>
                  </a:lnTo>
                  <a:lnTo>
                    <a:pt x="1549" y="324"/>
                  </a:lnTo>
                  <a:lnTo>
                    <a:pt x="1533" y="324"/>
                  </a:lnTo>
                  <a:close/>
                  <a:moveTo>
                    <a:pt x="1689" y="0"/>
                  </a:moveTo>
                  <a:lnTo>
                    <a:pt x="1708" y="0"/>
                  </a:lnTo>
                  <a:lnTo>
                    <a:pt x="1732" y="2"/>
                  </a:lnTo>
                  <a:lnTo>
                    <a:pt x="1738" y="3"/>
                  </a:lnTo>
                  <a:lnTo>
                    <a:pt x="1750" y="5"/>
                  </a:lnTo>
                  <a:lnTo>
                    <a:pt x="1763" y="7"/>
                  </a:lnTo>
                  <a:lnTo>
                    <a:pt x="1776" y="11"/>
                  </a:lnTo>
                  <a:lnTo>
                    <a:pt x="1797" y="18"/>
                  </a:lnTo>
                  <a:lnTo>
                    <a:pt x="1804" y="20"/>
                  </a:lnTo>
                  <a:lnTo>
                    <a:pt x="1811" y="22"/>
                  </a:lnTo>
                  <a:lnTo>
                    <a:pt x="1830" y="30"/>
                  </a:lnTo>
                  <a:lnTo>
                    <a:pt x="1836" y="33"/>
                  </a:lnTo>
                  <a:lnTo>
                    <a:pt x="1843" y="37"/>
                  </a:lnTo>
                  <a:lnTo>
                    <a:pt x="1862" y="46"/>
                  </a:lnTo>
                  <a:lnTo>
                    <a:pt x="1867" y="50"/>
                  </a:lnTo>
                  <a:lnTo>
                    <a:pt x="1873" y="54"/>
                  </a:lnTo>
                  <a:lnTo>
                    <a:pt x="1879" y="58"/>
                  </a:lnTo>
                  <a:lnTo>
                    <a:pt x="1887" y="62"/>
                  </a:lnTo>
                  <a:lnTo>
                    <a:pt x="1895" y="68"/>
                  </a:lnTo>
                  <a:lnTo>
                    <a:pt x="1901" y="73"/>
                  </a:lnTo>
                  <a:lnTo>
                    <a:pt x="1919" y="89"/>
                  </a:lnTo>
                  <a:lnTo>
                    <a:pt x="1928" y="96"/>
                  </a:lnTo>
                  <a:lnTo>
                    <a:pt x="1951" y="122"/>
                  </a:lnTo>
                  <a:lnTo>
                    <a:pt x="1989" y="167"/>
                  </a:lnTo>
                  <a:lnTo>
                    <a:pt x="2036" y="131"/>
                  </a:lnTo>
                  <a:lnTo>
                    <a:pt x="2073" y="105"/>
                  </a:lnTo>
                  <a:lnTo>
                    <a:pt x="2113" y="86"/>
                  </a:lnTo>
                  <a:lnTo>
                    <a:pt x="2155" y="72"/>
                  </a:lnTo>
                  <a:lnTo>
                    <a:pt x="2198" y="63"/>
                  </a:lnTo>
                  <a:lnTo>
                    <a:pt x="2243" y="61"/>
                  </a:lnTo>
                  <a:lnTo>
                    <a:pt x="2286" y="63"/>
                  </a:lnTo>
                  <a:lnTo>
                    <a:pt x="2329" y="71"/>
                  </a:lnTo>
                  <a:lnTo>
                    <a:pt x="2369" y="84"/>
                  </a:lnTo>
                  <a:lnTo>
                    <a:pt x="2407" y="102"/>
                  </a:lnTo>
                  <a:lnTo>
                    <a:pt x="2443" y="126"/>
                  </a:lnTo>
                  <a:lnTo>
                    <a:pt x="2476" y="152"/>
                  </a:lnTo>
                  <a:lnTo>
                    <a:pt x="2505" y="183"/>
                  </a:lnTo>
                  <a:lnTo>
                    <a:pt x="2530" y="219"/>
                  </a:lnTo>
                  <a:lnTo>
                    <a:pt x="2550" y="251"/>
                  </a:lnTo>
                  <a:lnTo>
                    <a:pt x="2588" y="247"/>
                  </a:lnTo>
                  <a:lnTo>
                    <a:pt x="2633" y="244"/>
                  </a:lnTo>
                  <a:lnTo>
                    <a:pt x="2673" y="242"/>
                  </a:lnTo>
                  <a:lnTo>
                    <a:pt x="2741" y="245"/>
                  </a:lnTo>
                  <a:lnTo>
                    <a:pt x="2807" y="253"/>
                  </a:lnTo>
                  <a:lnTo>
                    <a:pt x="2871" y="266"/>
                  </a:lnTo>
                  <a:lnTo>
                    <a:pt x="2933" y="284"/>
                  </a:lnTo>
                  <a:lnTo>
                    <a:pt x="2992" y="308"/>
                  </a:lnTo>
                  <a:lnTo>
                    <a:pt x="3048" y="335"/>
                  </a:lnTo>
                  <a:lnTo>
                    <a:pt x="3100" y="366"/>
                  </a:lnTo>
                  <a:lnTo>
                    <a:pt x="3150" y="402"/>
                  </a:lnTo>
                  <a:lnTo>
                    <a:pt x="3195" y="440"/>
                  </a:lnTo>
                  <a:lnTo>
                    <a:pt x="3236" y="483"/>
                  </a:lnTo>
                  <a:lnTo>
                    <a:pt x="3272" y="527"/>
                  </a:lnTo>
                  <a:lnTo>
                    <a:pt x="3304" y="576"/>
                  </a:lnTo>
                  <a:lnTo>
                    <a:pt x="3331" y="626"/>
                  </a:lnTo>
                  <a:lnTo>
                    <a:pt x="3351" y="679"/>
                  </a:lnTo>
                  <a:lnTo>
                    <a:pt x="3368" y="734"/>
                  </a:lnTo>
                  <a:lnTo>
                    <a:pt x="3377" y="791"/>
                  </a:lnTo>
                  <a:lnTo>
                    <a:pt x="3380" y="848"/>
                  </a:lnTo>
                  <a:lnTo>
                    <a:pt x="3378" y="901"/>
                  </a:lnTo>
                  <a:lnTo>
                    <a:pt x="3370" y="952"/>
                  </a:lnTo>
                  <a:lnTo>
                    <a:pt x="3357" y="1001"/>
                  </a:lnTo>
                  <a:lnTo>
                    <a:pt x="3340" y="1050"/>
                  </a:lnTo>
                  <a:lnTo>
                    <a:pt x="3319" y="1096"/>
                  </a:lnTo>
                  <a:lnTo>
                    <a:pt x="3292" y="1142"/>
                  </a:lnTo>
                  <a:lnTo>
                    <a:pt x="3261" y="1185"/>
                  </a:lnTo>
                  <a:lnTo>
                    <a:pt x="3226" y="1225"/>
                  </a:lnTo>
                  <a:lnTo>
                    <a:pt x="3187" y="1264"/>
                  </a:lnTo>
                  <a:lnTo>
                    <a:pt x="3144" y="1300"/>
                  </a:lnTo>
                  <a:lnTo>
                    <a:pt x="3097" y="1333"/>
                  </a:lnTo>
                  <a:lnTo>
                    <a:pt x="3074" y="1349"/>
                  </a:lnTo>
                  <a:lnTo>
                    <a:pt x="3070" y="1377"/>
                  </a:lnTo>
                  <a:lnTo>
                    <a:pt x="3061" y="1422"/>
                  </a:lnTo>
                  <a:lnTo>
                    <a:pt x="3048" y="1464"/>
                  </a:lnTo>
                  <a:lnTo>
                    <a:pt x="3030" y="1504"/>
                  </a:lnTo>
                  <a:lnTo>
                    <a:pt x="3007" y="1542"/>
                  </a:lnTo>
                  <a:lnTo>
                    <a:pt x="2980" y="1575"/>
                  </a:lnTo>
                  <a:lnTo>
                    <a:pt x="2949" y="1607"/>
                  </a:lnTo>
                  <a:lnTo>
                    <a:pt x="2915" y="1633"/>
                  </a:lnTo>
                  <a:lnTo>
                    <a:pt x="2877" y="1655"/>
                  </a:lnTo>
                  <a:lnTo>
                    <a:pt x="2837" y="1673"/>
                  </a:lnTo>
                  <a:lnTo>
                    <a:pt x="2794" y="1686"/>
                  </a:lnTo>
                  <a:lnTo>
                    <a:pt x="2750" y="1696"/>
                  </a:lnTo>
                  <a:lnTo>
                    <a:pt x="2704" y="1698"/>
                  </a:lnTo>
                  <a:lnTo>
                    <a:pt x="2659" y="1696"/>
                  </a:lnTo>
                  <a:lnTo>
                    <a:pt x="2615" y="1687"/>
                  </a:lnTo>
                  <a:lnTo>
                    <a:pt x="2572" y="1673"/>
                  </a:lnTo>
                  <a:lnTo>
                    <a:pt x="2530" y="1655"/>
                  </a:lnTo>
                  <a:lnTo>
                    <a:pt x="2492" y="1635"/>
                  </a:lnTo>
                  <a:lnTo>
                    <a:pt x="2460" y="1663"/>
                  </a:lnTo>
                  <a:lnTo>
                    <a:pt x="2442" y="1678"/>
                  </a:lnTo>
                  <a:lnTo>
                    <a:pt x="2423" y="1691"/>
                  </a:lnTo>
                  <a:lnTo>
                    <a:pt x="2403" y="1705"/>
                  </a:lnTo>
                  <a:lnTo>
                    <a:pt x="2385" y="1715"/>
                  </a:lnTo>
                  <a:lnTo>
                    <a:pt x="2368" y="1723"/>
                  </a:lnTo>
                  <a:lnTo>
                    <a:pt x="2364" y="1725"/>
                  </a:lnTo>
                  <a:lnTo>
                    <a:pt x="2360" y="1727"/>
                  </a:lnTo>
                  <a:lnTo>
                    <a:pt x="2321" y="1741"/>
                  </a:lnTo>
                  <a:lnTo>
                    <a:pt x="2281" y="1751"/>
                  </a:lnTo>
                  <a:lnTo>
                    <a:pt x="2240" y="1756"/>
                  </a:lnTo>
                  <a:lnTo>
                    <a:pt x="2199" y="1757"/>
                  </a:lnTo>
                  <a:lnTo>
                    <a:pt x="2158" y="1754"/>
                  </a:lnTo>
                  <a:lnTo>
                    <a:pt x="2117" y="1746"/>
                  </a:lnTo>
                  <a:lnTo>
                    <a:pt x="2077" y="1733"/>
                  </a:lnTo>
                  <a:lnTo>
                    <a:pt x="2039" y="1716"/>
                  </a:lnTo>
                  <a:lnTo>
                    <a:pt x="2000" y="1696"/>
                  </a:lnTo>
                  <a:lnTo>
                    <a:pt x="1969" y="1724"/>
                  </a:lnTo>
                  <a:lnTo>
                    <a:pt x="1938" y="1749"/>
                  </a:lnTo>
                  <a:lnTo>
                    <a:pt x="1906" y="1769"/>
                  </a:lnTo>
                  <a:lnTo>
                    <a:pt x="1871" y="1787"/>
                  </a:lnTo>
                  <a:lnTo>
                    <a:pt x="1835" y="1801"/>
                  </a:lnTo>
                  <a:lnTo>
                    <a:pt x="1798" y="1811"/>
                  </a:lnTo>
                  <a:lnTo>
                    <a:pt x="1791" y="1812"/>
                  </a:lnTo>
                  <a:lnTo>
                    <a:pt x="1785" y="1814"/>
                  </a:lnTo>
                  <a:lnTo>
                    <a:pt x="1755" y="1818"/>
                  </a:lnTo>
                  <a:lnTo>
                    <a:pt x="1725" y="1819"/>
                  </a:lnTo>
                  <a:lnTo>
                    <a:pt x="1678" y="1817"/>
                  </a:lnTo>
                  <a:lnTo>
                    <a:pt x="1631" y="1808"/>
                  </a:lnTo>
                  <a:lnTo>
                    <a:pt x="1630" y="1808"/>
                  </a:lnTo>
                  <a:lnTo>
                    <a:pt x="1591" y="1796"/>
                  </a:lnTo>
                  <a:lnTo>
                    <a:pt x="1553" y="1779"/>
                  </a:lnTo>
                  <a:lnTo>
                    <a:pt x="1517" y="1758"/>
                  </a:lnTo>
                  <a:lnTo>
                    <a:pt x="1483" y="1734"/>
                  </a:lnTo>
                  <a:lnTo>
                    <a:pt x="1452" y="1705"/>
                  </a:lnTo>
                  <a:lnTo>
                    <a:pt x="1417" y="1667"/>
                  </a:lnTo>
                  <a:lnTo>
                    <a:pt x="1374" y="1697"/>
                  </a:lnTo>
                  <a:lnTo>
                    <a:pt x="1338" y="1717"/>
                  </a:lnTo>
                  <a:lnTo>
                    <a:pt x="1301" y="1733"/>
                  </a:lnTo>
                  <a:lnTo>
                    <a:pt x="1262" y="1745"/>
                  </a:lnTo>
                  <a:lnTo>
                    <a:pt x="1223" y="1753"/>
                  </a:lnTo>
                  <a:lnTo>
                    <a:pt x="1182" y="1756"/>
                  </a:lnTo>
                  <a:lnTo>
                    <a:pt x="1142" y="1756"/>
                  </a:lnTo>
                  <a:lnTo>
                    <a:pt x="1102" y="1751"/>
                  </a:lnTo>
                  <a:lnTo>
                    <a:pt x="1063" y="1742"/>
                  </a:lnTo>
                  <a:lnTo>
                    <a:pt x="1024" y="1729"/>
                  </a:lnTo>
                  <a:lnTo>
                    <a:pt x="1023" y="1728"/>
                  </a:lnTo>
                  <a:lnTo>
                    <a:pt x="1022" y="1728"/>
                  </a:lnTo>
                  <a:lnTo>
                    <a:pt x="1002" y="1718"/>
                  </a:lnTo>
                  <a:lnTo>
                    <a:pt x="981" y="1707"/>
                  </a:lnTo>
                  <a:lnTo>
                    <a:pt x="962" y="1695"/>
                  </a:lnTo>
                  <a:lnTo>
                    <a:pt x="940" y="1680"/>
                  </a:lnTo>
                  <a:lnTo>
                    <a:pt x="920" y="1663"/>
                  </a:lnTo>
                  <a:lnTo>
                    <a:pt x="888" y="1635"/>
                  </a:lnTo>
                  <a:lnTo>
                    <a:pt x="849" y="1655"/>
                  </a:lnTo>
                  <a:lnTo>
                    <a:pt x="808" y="1673"/>
                  </a:lnTo>
                  <a:lnTo>
                    <a:pt x="765" y="1687"/>
                  </a:lnTo>
                  <a:lnTo>
                    <a:pt x="721" y="1696"/>
                  </a:lnTo>
                  <a:lnTo>
                    <a:pt x="676" y="1698"/>
                  </a:lnTo>
                  <a:lnTo>
                    <a:pt x="630" y="1696"/>
                  </a:lnTo>
                  <a:lnTo>
                    <a:pt x="586" y="1686"/>
                  </a:lnTo>
                  <a:lnTo>
                    <a:pt x="543" y="1673"/>
                  </a:lnTo>
                  <a:lnTo>
                    <a:pt x="503" y="1655"/>
                  </a:lnTo>
                  <a:lnTo>
                    <a:pt x="465" y="1633"/>
                  </a:lnTo>
                  <a:lnTo>
                    <a:pt x="431" y="1607"/>
                  </a:lnTo>
                  <a:lnTo>
                    <a:pt x="400" y="1575"/>
                  </a:lnTo>
                  <a:lnTo>
                    <a:pt x="373" y="1542"/>
                  </a:lnTo>
                  <a:lnTo>
                    <a:pt x="350" y="1504"/>
                  </a:lnTo>
                  <a:lnTo>
                    <a:pt x="332" y="1464"/>
                  </a:lnTo>
                  <a:lnTo>
                    <a:pt x="319" y="1422"/>
                  </a:lnTo>
                  <a:lnTo>
                    <a:pt x="310" y="1377"/>
                  </a:lnTo>
                  <a:lnTo>
                    <a:pt x="306" y="1349"/>
                  </a:lnTo>
                  <a:lnTo>
                    <a:pt x="283" y="1333"/>
                  </a:lnTo>
                  <a:lnTo>
                    <a:pt x="236" y="1300"/>
                  </a:lnTo>
                  <a:lnTo>
                    <a:pt x="193" y="1264"/>
                  </a:lnTo>
                  <a:lnTo>
                    <a:pt x="154" y="1225"/>
                  </a:lnTo>
                  <a:lnTo>
                    <a:pt x="119" y="1185"/>
                  </a:lnTo>
                  <a:lnTo>
                    <a:pt x="88" y="1142"/>
                  </a:lnTo>
                  <a:lnTo>
                    <a:pt x="61" y="1096"/>
                  </a:lnTo>
                  <a:lnTo>
                    <a:pt x="40" y="1050"/>
                  </a:lnTo>
                  <a:lnTo>
                    <a:pt x="23" y="1001"/>
                  </a:lnTo>
                  <a:lnTo>
                    <a:pt x="10" y="952"/>
                  </a:lnTo>
                  <a:lnTo>
                    <a:pt x="2" y="901"/>
                  </a:lnTo>
                  <a:lnTo>
                    <a:pt x="0" y="848"/>
                  </a:lnTo>
                  <a:lnTo>
                    <a:pt x="3" y="791"/>
                  </a:lnTo>
                  <a:lnTo>
                    <a:pt x="12" y="734"/>
                  </a:lnTo>
                  <a:lnTo>
                    <a:pt x="29" y="679"/>
                  </a:lnTo>
                  <a:lnTo>
                    <a:pt x="49" y="626"/>
                  </a:lnTo>
                  <a:lnTo>
                    <a:pt x="76" y="576"/>
                  </a:lnTo>
                  <a:lnTo>
                    <a:pt x="108" y="527"/>
                  </a:lnTo>
                  <a:lnTo>
                    <a:pt x="144" y="483"/>
                  </a:lnTo>
                  <a:lnTo>
                    <a:pt x="185" y="440"/>
                  </a:lnTo>
                  <a:lnTo>
                    <a:pt x="230" y="402"/>
                  </a:lnTo>
                  <a:lnTo>
                    <a:pt x="280" y="366"/>
                  </a:lnTo>
                  <a:lnTo>
                    <a:pt x="332" y="335"/>
                  </a:lnTo>
                  <a:lnTo>
                    <a:pt x="388" y="308"/>
                  </a:lnTo>
                  <a:lnTo>
                    <a:pt x="447" y="284"/>
                  </a:lnTo>
                  <a:lnTo>
                    <a:pt x="509" y="266"/>
                  </a:lnTo>
                  <a:lnTo>
                    <a:pt x="573" y="253"/>
                  </a:lnTo>
                  <a:lnTo>
                    <a:pt x="639" y="245"/>
                  </a:lnTo>
                  <a:lnTo>
                    <a:pt x="707" y="242"/>
                  </a:lnTo>
                  <a:lnTo>
                    <a:pt x="747" y="244"/>
                  </a:lnTo>
                  <a:lnTo>
                    <a:pt x="792" y="247"/>
                  </a:lnTo>
                  <a:lnTo>
                    <a:pt x="830" y="251"/>
                  </a:lnTo>
                  <a:lnTo>
                    <a:pt x="850" y="219"/>
                  </a:lnTo>
                  <a:lnTo>
                    <a:pt x="875" y="183"/>
                  </a:lnTo>
                  <a:lnTo>
                    <a:pt x="904" y="152"/>
                  </a:lnTo>
                  <a:lnTo>
                    <a:pt x="937" y="126"/>
                  </a:lnTo>
                  <a:lnTo>
                    <a:pt x="973" y="102"/>
                  </a:lnTo>
                  <a:lnTo>
                    <a:pt x="1011" y="84"/>
                  </a:lnTo>
                  <a:lnTo>
                    <a:pt x="1051" y="71"/>
                  </a:lnTo>
                  <a:lnTo>
                    <a:pt x="1094" y="63"/>
                  </a:lnTo>
                  <a:lnTo>
                    <a:pt x="1137" y="61"/>
                  </a:lnTo>
                  <a:lnTo>
                    <a:pt x="1182" y="63"/>
                  </a:lnTo>
                  <a:lnTo>
                    <a:pt x="1225" y="72"/>
                  </a:lnTo>
                  <a:lnTo>
                    <a:pt x="1267" y="86"/>
                  </a:lnTo>
                  <a:lnTo>
                    <a:pt x="1307" y="106"/>
                  </a:lnTo>
                  <a:lnTo>
                    <a:pt x="1344" y="131"/>
                  </a:lnTo>
                  <a:lnTo>
                    <a:pt x="1391" y="167"/>
                  </a:lnTo>
                  <a:lnTo>
                    <a:pt x="1429" y="122"/>
                  </a:lnTo>
                  <a:lnTo>
                    <a:pt x="1441" y="108"/>
                  </a:lnTo>
                  <a:lnTo>
                    <a:pt x="1455" y="94"/>
                  </a:lnTo>
                  <a:lnTo>
                    <a:pt x="1461" y="89"/>
                  </a:lnTo>
                  <a:lnTo>
                    <a:pt x="1478" y="74"/>
                  </a:lnTo>
                  <a:lnTo>
                    <a:pt x="1489" y="66"/>
                  </a:lnTo>
                  <a:lnTo>
                    <a:pt x="1507" y="54"/>
                  </a:lnTo>
                  <a:lnTo>
                    <a:pt x="1519" y="46"/>
                  </a:lnTo>
                  <a:lnTo>
                    <a:pt x="1537" y="37"/>
                  </a:lnTo>
                  <a:lnTo>
                    <a:pt x="1551" y="30"/>
                  </a:lnTo>
                  <a:lnTo>
                    <a:pt x="1570" y="22"/>
                  </a:lnTo>
                  <a:lnTo>
                    <a:pt x="1576" y="20"/>
                  </a:lnTo>
                  <a:lnTo>
                    <a:pt x="1582" y="18"/>
                  </a:lnTo>
                  <a:lnTo>
                    <a:pt x="1594" y="13"/>
                  </a:lnTo>
                  <a:lnTo>
                    <a:pt x="1608" y="10"/>
                  </a:lnTo>
                  <a:lnTo>
                    <a:pt x="1617" y="7"/>
                  </a:lnTo>
                  <a:lnTo>
                    <a:pt x="1641" y="3"/>
                  </a:lnTo>
                  <a:lnTo>
                    <a:pt x="1653" y="2"/>
                  </a:lnTo>
                  <a:lnTo>
                    <a:pt x="1671" y="0"/>
                  </a:lnTo>
                  <a:lnTo>
                    <a:pt x="16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4" name="Group 368"/>
          <p:cNvGrpSpPr/>
          <p:nvPr/>
        </p:nvGrpSpPr>
        <p:grpSpPr>
          <a:xfrm>
            <a:off x="8359446" y="2088919"/>
            <a:ext cx="533399" cy="520700"/>
            <a:chOff x="5418138" y="3476625"/>
            <a:chExt cx="533399" cy="520700"/>
          </a:xfrm>
          <a:solidFill>
            <a:srgbClr val="000000"/>
          </a:solidFill>
        </p:grpSpPr>
        <p:sp>
          <p:nvSpPr>
            <p:cNvPr id="105" name="Freeform 307"/>
            <p:cNvSpPr>
              <a:spLocks/>
            </p:cNvSpPr>
            <p:nvPr/>
          </p:nvSpPr>
          <p:spPr bwMode="auto">
            <a:xfrm>
              <a:off x="5670550" y="3795713"/>
              <a:ext cx="57150" cy="28575"/>
            </a:xfrm>
            <a:custGeom>
              <a:avLst/>
              <a:gdLst>
                <a:gd name="T0" fmla="*/ 183 w 366"/>
                <a:gd name="T1" fmla="*/ 0 h 183"/>
                <a:gd name="T2" fmla="*/ 216 w 366"/>
                <a:gd name="T3" fmla="*/ 3 h 183"/>
                <a:gd name="T4" fmla="*/ 247 w 366"/>
                <a:gd name="T5" fmla="*/ 11 h 183"/>
                <a:gd name="T6" fmla="*/ 276 w 366"/>
                <a:gd name="T7" fmla="*/ 25 h 183"/>
                <a:gd name="T8" fmla="*/ 302 w 366"/>
                <a:gd name="T9" fmla="*/ 43 h 183"/>
                <a:gd name="T10" fmla="*/ 323 w 366"/>
                <a:gd name="T11" fmla="*/ 65 h 183"/>
                <a:gd name="T12" fmla="*/ 341 w 366"/>
                <a:gd name="T13" fmla="*/ 90 h 183"/>
                <a:gd name="T14" fmla="*/ 355 w 366"/>
                <a:gd name="T15" fmla="*/ 119 h 183"/>
                <a:gd name="T16" fmla="*/ 364 w 366"/>
                <a:gd name="T17" fmla="*/ 151 h 183"/>
                <a:gd name="T18" fmla="*/ 366 w 366"/>
                <a:gd name="T19" fmla="*/ 183 h 183"/>
                <a:gd name="T20" fmla="*/ 244 w 366"/>
                <a:gd name="T21" fmla="*/ 183 h 183"/>
                <a:gd name="T22" fmla="*/ 241 w 366"/>
                <a:gd name="T23" fmla="*/ 164 h 183"/>
                <a:gd name="T24" fmla="*/ 233 w 366"/>
                <a:gd name="T25" fmla="*/ 147 h 183"/>
                <a:gd name="T26" fmla="*/ 219 w 366"/>
                <a:gd name="T27" fmla="*/ 134 h 183"/>
                <a:gd name="T28" fmla="*/ 203 w 366"/>
                <a:gd name="T29" fmla="*/ 126 h 183"/>
                <a:gd name="T30" fmla="*/ 183 w 366"/>
                <a:gd name="T31" fmla="*/ 122 h 183"/>
                <a:gd name="T32" fmla="*/ 164 w 366"/>
                <a:gd name="T33" fmla="*/ 126 h 183"/>
                <a:gd name="T34" fmla="*/ 148 w 366"/>
                <a:gd name="T35" fmla="*/ 134 h 183"/>
                <a:gd name="T36" fmla="*/ 134 w 366"/>
                <a:gd name="T37" fmla="*/ 147 h 183"/>
                <a:gd name="T38" fmla="*/ 126 w 366"/>
                <a:gd name="T39" fmla="*/ 164 h 183"/>
                <a:gd name="T40" fmla="*/ 123 w 366"/>
                <a:gd name="T41" fmla="*/ 183 h 183"/>
                <a:gd name="T42" fmla="*/ 0 w 366"/>
                <a:gd name="T43" fmla="*/ 183 h 183"/>
                <a:gd name="T44" fmla="*/ 3 w 366"/>
                <a:gd name="T45" fmla="*/ 151 h 183"/>
                <a:gd name="T46" fmla="*/ 12 w 366"/>
                <a:gd name="T47" fmla="*/ 119 h 183"/>
                <a:gd name="T48" fmla="*/ 25 w 366"/>
                <a:gd name="T49" fmla="*/ 90 h 183"/>
                <a:gd name="T50" fmla="*/ 44 w 366"/>
                <a:gd name="T51" fmla="*/ 65 h 183"/>
                <a:gd name="T52" fmla="*/ 66 w 366"/>
                <a:gd name="T53" fmla="*/ 43 h 183"/>
                <a:gd name="T54" fmla="*/ 92 w 366"/>
                <a:gd name="T55" fmla="*/ 25 h 183"/>
                <a:gd name="T56" fmla="*/ 120 w 366"/>
                <a:gd name="T57" fmla="*/ 11 h 183"/>
                <a:gd name="T58" fmla="*/ 151 w 366"/>
                <a:gd name="T59" fmla="*/ 3 h 183"/>
                <a:gd name="T60" fmla="*/ 183 w 366"/>
                <a:gd name="T6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66" h="183">
                  <a:moveTo>
                    <a:pt x="183" y="0"/>
                  </a:moveTo>
                  <a:lnTo>
                    <a:pt x="216" y="3"/>
                  </a:lnTo>
                  <a:lnTo>
                    <a:pt x="247" y="11"/>
                  </a:lnTo>
                  <a:lnTo>
                    <a:pt x="276" y="25"/>
                  </a:lnTo>
                  <a:lnTo>
                    <a:pt x="302" y="43"/>
                  </a:lnTo>
                  <a:lnTo>
                    <a:pt x="323" y="65"/>
                  </a:lnTo>
                  <a:lnTo>
                    <a:pt x="341" y="90"/>
                  </a:lnTo>
                  <a:lnTo>
                    <a:pt x="355" y="119"/>
                  </a:lnTo>
                  <a:lnTo>
                    <a:pt x="364" y="151"/>
                  </a:lnTo>
                  <a:lnTo>
                    <a:pt x="366" y="183"/>
                  </a:lnTo>
                  <a:lnTo>
                    <a:pt x="244" y="183"/>
                  </a:lnTo>
                  <a:lnTo>
                    <a:pt x="241" y="164"/>
                  </a:lnTo>
                  <a:lnTo>
                    <a:pt x="233" y="147"/>
                  </a:lnTo>
                  <a:lnTo>
                    <a:pt x="219" y="134"/>
                  </a:lnTo>
                  <a:lnTo>
                    <a:pt x="203" y="126"/>
                  </a:lnTo>
                  <a:lnTo>
                    <a:pt x="183" y="122"/>
                  </a:lnTo>
                  <a:lnTo>
                    <a:pt x="164" y="126"/>
                  </a:lnTo>
                  <a:lnTo>
                    <a:pt x="148" y="134"/>
                  </a:lnTo>
                  <a:lnTo>
                    <a:pt x="134" y="147"/>
                  </a:lnTo>
                  <a:lnTo>
                    <a:pt x="126" y="164"/>
                  </a:lnTo>
                  <a:lnTo>
                    <a:pt x="123" y="183"/>
                  </a:lnTo>
                  <a:lnTo>
                    <a:pt x="0" y="183"/>
                  </a:lnTo>
                  <a:lnTo>
                    <a:pt x="3" y="151"/>
                  </a:lnTo>
                  <a:lnTo>
                    <a:pt x="12" y="119"/>
                  </a:lnTo>
                  <a:lnTo>
                    <a:pt x="25" y="90"/>
                  </a:lnTo>
                  <a:lnTo>
                    <a:pt x="44" y="65"/>
                  </a:lnTo>
                  <a:lnTo>
                    <a:pt x="66" y="43"/>
                  </a:lnTo>
                  <a:lnTo>
                    <a:pt x="92" y="25"/>
                  </a:lnTo>
                  <a:lnTo>
                    <a:pt x="120" y="11"/>
                  </a:lnTo>
                  <a:lnTo>
                    <a:pt x="151" y="3"/>
                  </a:lnTo>
                  <a:lnTo>
                    <a:pt x="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308"/>
            <p:cNvSpPr>
              <a:spLocks/>
            </p:cNvSpPr>
            <p:nvPr/>
          </p:nvSpPr>
          <p:spPr bwMode="auto">
            <a:xfrm>
              <a:off x="5746750" y="3805238"/>
              <a:ext cx="58737" cy="28575"/>
            </a:xfrm>
            <a:custGeom>
              <a:avLst/>
              <a:gdLst>
                <a:gd name="T0" fmla="*/ 183 w 365"/>
                <a:gd name="T1" fmla="*/ 0 h 183"/>
                <a:gd name="T2" fmla="*/ 215 w 365"/>
                <a:gd name="T3" fmla="*/ 3 h 183"/>
                <a:gd name="T4" fmla="*/ 246 w 365"/>
                <a:gd name="T5" fmla="*/ 12 h 183"/>
                <a:gd name="T6" fmla="*/ 274 w 365"/>
                <a:gd name="T7" fmla="*/ 25 h 183"/>
                <a:gd name="T8" fmla="*/ 300 w 365"/>
                <a:gd name="T9" fmla="*/ 43 h 183"/>
                <a:gd name="T10" fmla="*/ 322 w 365"/>
                <a:gd name="T11" fmla="*/ 66 h 183"/>
                <a:gd name="T12" fmla="*/ 341 w 365"/>
                <a:gd name="T13" fmla="*/ 91 h 183"/>
                <a:gd name="T14" fmla="*/ 354 w 365"/>
                <a:gd name="T15" fmla="*/ 120 h 183"/>
                <a:gd name="T16" fmla="*/ 362 w 365"/>
                <a:gd name="T17" fmla="*/ 150 h 183"/>
                <a:gd name="T18" fmla="*/ 365 w 365"/>
                <a:gd name="T19" fmla="*/ 183 h 183"/>
                <a:gd name="T20" fmla="*/ 243 w 365"/>
                <a:gd name="T21" fmla="*/ 183 h 183"/>
                <a:gd name="T22" fmla="*/ 240 w 365"/>
                <a:gd name="T23" fmla="*/ 163 h 183"/>
                <a:gd name="T24" fmla="*/ 231 w 365"/>
                <a:gd name="T25" fmla="*/ 147 h 183"/>
                <a:gd name="T26" fmla="*/ 218 w 365"/>
                <a:gd name="T27" fmla="*/ 134 h 183"/>
                <a:gd name="T28" fmla="*/ 201 w 365"/>
                <a:gd name="T29" fmla="*/ 125 h 183"/>
                <a:gd name="T30" fmla="*/ 183 w 365"/>
                <a:gd name="T31" fmla="*/ 122 h 183"/>
                <a:gd name="T32" fmla="*/ 163 w 365"/>
                <a:gd name="T33" fmla="*/ 125 h 183"/>
                <a:gd name="T34" fmla="*/ 146 w 365"/>
                <a:gd name="T35" fmla="*/ 134 h 183"/>
                <a:gd name="T36" fmla="*/ 133 w 365"/>
                <a:gd name="T37" fmla="*/ 147 h 183"/>
                <a:gd name="T38" fmla="*/ 124 w 365"/>
                <a:gd name="T39" fmla="*/ 163 h 183"/>
                <a:gd name="T40" fmla="*/ 121 w 365"/>
                <a:gd name="T41" fmla="*/ 183 h 183"/>
                <a:gd name="T42" fmla="*/ 0 w 365"/>
                <a:gd name="T43" fmla="*/ 183 h 183"/>
                <a:gd name="T44" fmla="*/ 2 w 365"/>
                <a:gd name="T45" fmla="*/ 150 h 183"/>
                <a:gd name="T46" fmla="*/ 11 w 365"/>
                <a:gd name="T47" fmla="*/ 120 h 183"/>
                <a:gd name="T48" fmla="*/ 25 w 365"/>
                <a:gd name="T49" fmla="*/ 91 h 183"/>
                <a:gd name="T50" fmla="*/ 42 w 365"/>
                <a:gd name="T51" fmla="*/ 66 h 183"/>
                <a:gd name="T52" fmla="*/ 64 w 365"/>
                <a:gd name="T53" fmla="*/ 43 h 183"/>
                <a:gd name="T54" fmla="*/ 90 w 365"/>
                <a:gd name="T55" fmla="*/ 25 h 183"/>
                <a:gd name="T56" fmla="*/ 118 w 365"/>
                <a:gd name="T57" fmla="*/ 12 h 183"/>
                <a:gd name="T58" fmla="*/ 149 w 365"/>
                <a:gd name="T59" fmla="*/ 3 h 183"/>
                <a:gd name="T60" fmla="*/ 183 w 365"/>
                <a:gd name="T6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65" h="183">
                  <a:moveTo>
                    <a:pt x="183" y="0"/>
                  </a:moveTo>
                  <a:lnTo>
                    <a:pt x="215" y="3"/>
                  </a:lnTo>
                  <a:lnTo>
                    <a:pt x="246" y="12"/>
                  </a:lnTo>
                  <a:lnTo>
                    <a:pt x="274" y="25"/>
                  </a:lnTo>
                  <a:lnTo>
                    <a:pt x="300" y="43"/>
                  </a:lnTo>
                  <a:lnTo>
                    <a:pt x="322" y="66"/>
                  </a:lnTo>
                  <a:lnTo>
                    <a:pt x="341" y="91"/>
                  </a:lnTo>
                  <a:lnTo>
                    <a:pt x="354" y="120"/>
                  </a:lnTo>
                  <a:lnTo>
                    <a:pt x="362" y="150"/>
                  </a:lnTo>
                  <a:lnTo>
                    <a:pt x="365" y="183"/>
                  </a:lnTo>
                  <a:lnTo>
                    <a:pt x="243" y="183"/>
                  </a:lnTo>
                  <a:lnTo>
                    <a:pt x="240" y="163"/>
                  </a:lnTo>
                  <a:lnTo>
                    <a:pt x="231" y="147"/>
                  </a:lnTo>
                  <a:lnTo>
                    <a:pt x="218" y="134"/>
                  </a:lnTo>
                  <a:lnTo>
                    <a:pt x="201" y="125"/>
                  </a:lnTo>
                  <a:lnTo>
                    <a:pt x="183" y="122"/>
                  </a:lnTo>
                  <a:lnTo>
                    <a:pt x="163" y="125"/>
                  </a:lnTo>
                  <a:lnTo>
                    <a:pt x="146" y="134"/>
                  </a:lnTo>
                  <a:lnTo>
                    <a:pt x="133" y="147"/>
                  </a:lnTo>
                  <a:lnTo>
                    <a:pt x="124" y="163"/>
                  </a:lnTo>
                  <a:lnTo>
                    <a:pt x="121" y="183"/>
                  </a:lnTo>
                  <a:lnTo>
                    <a:pt x="0" y="183"/>
                  </a:lnTo>
                  <a:lnTo>
                    <a:pt x="2" y="150"/>
                  </a:lnTo>
                  <a:lnTo>
                    <a:pt x="11" y="120"/>
                  </a:lnTo>
                  <a:lnTo>
                    <a:pt x="25" y="91"/>
                  </a:lnTo>
                  <a:lnTo>
                    <a:pt x="42" y="66"/>
                  </a:lnTo>
                  <a:lnTo>
                    <a:pt x="64" y="43"/>
                  </a:lnTo>
                  <a:lnTo>
                    <a:pt x="90" y="25"/>
                  </a:lnTo>
                  <a:lnTo>
                    <a:pt x="118" y="12"/>
                  </a:lnTo>
                  <a:lnTo>
                    <a:pt x="149" y="3"/>
                  </a:lnTo>
                  <a:lnTo>
                    <a:pt x="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09"/>
            <p:cNvSpPr>
              <a:spLocks noEditPoints="1"/>
            </p:cNvSpPr>
            <p:nvPr/>
          </p:nvSpPr>
          <p:spPr bwMode="auto">
            <a:xfrm>
              <a:off x="5514975" y="3476625"/>
              <a:ext cx="436562" cy="520700"/>
            </a:xfrm>
            <a:custGeom>
              <a:avLst/>
              <a:gdLst>
                <a:gd name="T0" fmla="*/ 627 w 2749"/>
                <a:gd name="T1" fmla="*/ 2443 h 3287"/>
                <a:gd name="T2" fmla="*/ 720 w 2749"/>
                <a:gd name="T3" fmla="*/ 2656 h 3287"/>
                <a:gd name="T4" fmla="*/ 816 w 2749"/>
                <a:gd name="T5" fmla="*/ 2792 h 3287"/>
                <a:gd name="T6" fmla="*/ 916 w 2749"/>
                <a:gd name="T7" fmla="*/ 2898 h 3287"/>
                <a:gd name="T8" fmla="*/ 1167 w 2749"/>
                <a:gd name="T9" fmla="*/ 3067 h 3287"/>
                <a:gd name="T10" fmla="*/ 1604 w 2749"/>
                <a:gd name="T11" fmla="*/ 3164 h 3287"/>
                <a:gd name="T12" fmla="*/ 2054 w 2749"/>
                <a:gd name="T13" fmla="*/ 3061 h 3287"/>
                <a:gd name="T14" fmla="*/ 2402 w 2749"/>
                <a:gd name="T15" fmla="*/ 2781 h 3287"/>
                <a:gd name="T16" fmla="*/ 2600 w 2749"/>
                <a:gd name="T17" fmla="*/ 2376 h 3287"/>
                <a:gd name="T18" fmla="*/ 2335 w 2749"/>
                <a:gd name="T19" fmla="*/ 2390 h 3287"/>
                <a:gd name="T20" fmla="*/ 1921 w 2749"/>
                <a:gd name="T21" fmla="*/ 2445 h 3287"/>
                <a:gd name="T22" fmla="*/ 1547 w 2749"/>
                <a:gd name="T23" fmla="*/ 2457 h 3287"/>
                <a:gd name="T24" fmla="*/ 1148 w 2749"/>
                <a:gd name="T25" fmla="*/ 2433 h 3287"/>
                <a:gd name="T26" fmla="*/ 750 w 2749"/>
                <a:gd name="T27" fmla="*/ 2359 h 3287"/>
                <a:gd name="T28" fmla="*/ 2071 w 2749"/>
                <a:gd name="T29" fmla="*/ 1052 h 3287"/>
                <a:gd name="T30" fmla="*/ 1773 w 2749"/>
                <a:gd name="T31" fmla="*/ 2055 h 3287"/>
                <a:gd name="T32" fmla="*/ 1706 w 2749"/>
                <a:gd name="T33" fmla="*/ 2028 h 3287"/>
                <a:gd name="T34" fmla="*/ 1604 w 2749"/>
                <a:gd name="T35" fmla="*/ 1934 h 3287"/>
                <a:gd name="T36" fmla="*/ 1063 w 2749"/>
                <a:gd name="T37" fmla="*/ 1969 h 3287"/>
                <a:gd name="T38" fmla="*/ 721 w 2749"/>
                <a:gd name="T39" fmla="*/ 2047 h 3287"/>
                <a:gd name="T40" fmla="*/ 583 w 2749"/>
                <a:gd name="T41" fmla="*/ 2125 h 3287"/>
                <a:gd name="T42" fmla="*/ 653 w 2749"/>
                <a:gd name="T43" fmla="*/ 2195 h 3287"/>
                <a:gd name="T44" fmla="*/ 927 w 2749"/>
                <a:gd name="T45" fmla="*/ 2278 h 3287"/>
                <a:gd name="T46" fmla="*/ 1402 w 2749"/>
                <a:gd name="T47" fmla="*/ 2332 h 3287"/>
                <a:gd name="T48" fmla="*/ 1987 w 2749"/>
                <a:gd name="T49" fmla="*/ 2319 h 3287"/>
                <a:gd name="T50" fmla="*/ 2396 w 2749"/>
                <a:gd name="T51" fmla="*/ 2251 h 3287"/>
                <a:gd name="T52" fmla="*/ 2602 w 2749"/>
                <a:gd name="T53" fmla="*/ 2169 h 3287"/>
                <a:gd name="T54" fmla="*/ 2612 w 2749"/>
                <a:gd name="T55" fmla="*/ 2113 h 3287"/>
                <a:gd name="T56" fmla="*/ 2472 w 2749"/>
                <a:gd name="T57" fmla="*/ 2042 h 3287"/>
                <a:gd name="T58" fmla="*/ 2148 w 2749"/>
                <a:gd name="T59" fmla="*/ 1970 h 3287"/>
                <a:gd name="T60" fmla="*/ 2007 w 2749"/>
                <a:gd name="T61" fmla="*/ 2092 h 3287"/>
                <a:gd name="T62" fmla="*/ 1939 w 2749"/>
                <a:gd name="T63" fmla="*/ 2064 h 3287"/>
                <a:gd name="T64" fmla="*/ 2193 w 2749"/>
                <a:gd name="T65" fmla="*/ 1037 h 3287"/>
                <a:gd name="T66" fmla="*/ 1380 w 2749"/>
                <a:gd name="T67" fmla="*/ 972 h 3287"/>
                <a:gd name="T68" fmla="*/ 1231 w 2749"/>
                <a:gd name="T69" fmla="*/ 1168 h 3287"/>
                <a:gd name="T70" fmla="*/ 1529 w 2749"/>
                <a:gd name="T71" fmla="*/ 1465 h 3287"/>
                <a:gd name="T72" fmla="*/ 1723 w 2749"/>
                <a:gd name="T73" fmla="*/ 1315 h 3287"/>
                <a:gd name="T74" fmla="*/ 1545 w 2749"/>
                <a:gd name="T75" fmla="*/ 929 h 3287"/>
                <a:gd name="T76" fmla="*/ 288 w 2749"/>
                <a:gd name="T77" fmla="*/ 1315 h 3287"/>
                <a:gd name="T78" fmla="*/ 482 w 2749"/>
                <a:gd name="T79" fmla="*/ 1465 h 3287"/>
                <a:gd name="T80" fmla="*/ 781 w 2749"/>
                <a:gd name="T81" fmla="*/ 1168 h 3287"/>
                <a:gd name="T82" fmla="*/ 631 w 2749"/>
                <a:gd name="T83" fmla="*/ 972 h 3287"/>
                <a:gd name="T84" fmla="*/ 975 w 2749"/>
                <a:gd name="T85" fmla="*/ 427 h 3287"/>
                <a:gd name="T86" fmla="*/ 727 w 2749"/>
                <a:gd name="T87" fmla="*/ 757 h 3287"/>
                <a:gd name="T88" fmla="*/ 767 w 2749"/>
                <a:gd name="T89" fmla="*/ 981 h 3287"/>
                <a:gd name="T90" fmla="*/ 1182 w 2749"/>
                <a:gd name="T91" fmla="*/ 981 h 3287"/>
                <a:gd name="T92" fmla="*/ 1222 w 2749"/>
                <a:gd name="T93" fmla="*/ 757 h 3287"/>
                <a:gd name="T94" fmla="*/ 975 w 2749"/>
                <a:gd name="T95" fmla="*/ 427 h 3287"/>
                <a:gd name="T96" fmla="*/ 2009 w 2749"/>
                <a:gd name="T97" fmla="*/ 41 h 3287"/>
                <a:gd name="T98" fmla="*/ 2195 w 2749"/>
                <a:gd name="T99" fmla="*/ 914 h 3287"/>
                <a:gd name="T100" fmla="*/ 2314 w 2749"/>
                <a:gd name="T101" fmla="*/ 1009 h 3287"/>
                <a:gd name="T102" fmla="*/ 2192 w 2749"/>
                <a:gd name="T103" fmla="*/ 1853 h 3287"/>
                <a:gd name="T104" fmla="*/ 2466 w 2749"/>
                <a:gd name="T105" fmla="*/ 1912 h 3287"/>
                <a:gd name="T106" fmla="*/ 2681 w 2749"/>
                <a:gd name="T107" fmla="*/ 2012 h 3287"/>
                <a:gd name="T108" fmla="*/ 2749 w 2749"/>
                <a:gd name="T109" fmla="*/ 2142 h 3287"/>
                <a:gd name="T110" fmla="*/ 2643 w 2749"/>
                <a:gd name="T111" fmla="*/ 2624 h 3287"/>
                <a:gd name="T112" fmla="*/ 2355 w 2749"/>
                <a:gd name="T113" fmla="*/ 3005 h 3287"/>
                <a:gd name="T114" fmla="*/ 1934 w 2749"/>
                <a:gd name="T115" fmla="*/ 3238 h 3287"/>
                <a:gd name="T116" fmla="*/ 1440 w 2749"/>
                <a:gd name="T117" fmla="*/ 3275 h 3287"/>
                <a:gd name="T118" fmla="*/ 995 w 2749"/>
                <a:gd name="T119" fmla="*/ 3109 h 3287"/>
                <a:gd name="T120" fmla="*/ 0 w 2749"/>
                <a:gd name="T121" fmla="*/ 3049 h 3287"/>
                <a:gd name="T122" fmla="*/ 61 w 2749"/>
                <a:gd name="T123" fmla="*/ 0 h 3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49" h="3287">
                  <a:moveTo>
                    <a:pt x="594" y="2299"/>
                  </a:moveTo>
                  <a:lnTo>
                    <a:pt x="601" y="2341"/>
                  </a:lnTo>
                  <a:lnTo>
                    <a:pt x="604" y="2358"/>
                  </a:lnTo>
                  <a:lnTo>
                    <a:pt x="613" y="2397"/>
                  </a:lnTo>
                  <a:lnTo>
                    <a:pt x="625" y="2437"/>
                  </a:lnTo>
                  <a:lnTo>
                    <a:pt x="627" y="2443"/>
                  </a:lnTo>
                  <a:lnTo>
                    <a:pt x="628" y="2448"/>
                  </a:lnTo>
                  <a:lnTo>
                    <a:pt x="642" y="2491"/>
                  </a:lnTo>
                  <a:lnTo>
                    <a:pt x="659" y="2533"/>
                  </a:lnTo>
                  <a:lnTo>
                    <a:pt x="665" y="2547"/>
                  </a:lnTo>
                  <a:lnTo>
                    <a:pt x="691" y="2602"/>
                  </a:lnTo>
                  <a:lnTo>
                    <a:pt x="720" y="2656"/>
                  </a:lnTo>
                  <a:lnTo>
                    <a:pt x="753" y="2708"/>
                  </a:lnTo>
                  <a:lnTo>
                    <a:pt x="756" y="2712"/>
                  </a:lnTo>
                  <a:lnTo>
                    <a:pt x="759" y="2718"/>
                  </a:lnTo>
                  <a:lnTo>
                    <a:pt x="786" y="2755"/>
                  </a:lnTo>
                  <a:lnTo>
                    <a:pt x="814" y="2790"/>
                  </a:lnTo>
                  <a:lnTo>
                    <a:pt x="816" y="2792"/>
                  </a:lnTo>
                  <a:lnTo>
                    <a:pt x="817" y="2794"/>
                  </a:lnTo>
                  <a:lnTo>
                    <a:pt x="845" y="2827"/>
                  </a:lnTo>
                  <a:lnTo>
                    <a:pt x="874" y="2858"/>
                  </a:lnTo>
                  <a:lnTo>
                    <a:pt x="879" y="2863"/>
                  </a:lnTo>
                  <a:lnTo>
                    <a:pt x="886" y="2869"/>
                  </a:lnTo>
                  <a:lnTo>
                    <a:pt x="916" y="2898"/>
                  </a:lnTo>
                  <a:lnTo>
                    <a:pt x="948" y="2926"/>
                  </a:lnTo>
                  <a:lnTo>
                    <a:pt x="966" y="2940"/>
                  </a:lnTo>
                  <a:lnTo>
                    <a:pt x="1018" y="2978"/>
                  </a:lnTo>
                  <a:lnTo>
                    <a:pt x="1041" y="2994"/>
                  </a:lnTo>
                  <a:lnTo>
                    <a:pt x="1102" y="3032"/>
                  </a:lnTo>
                  <a:lnTo>
                    <a:pt x="1167" y="3067"/>
                  </a:lnTo>
                  <a:lnTo>
                    <a:pt x="1235" y="3096"/>
                  </a:lnTo>
                  <a:lnTo>
                    <a:pt x="1305" y="3120"/>
                  </a:lnTo>
                  <a:lnTo>
                    <a:pt x="1377" y="3140"/>
                  </a:lnTo>
                  <a:lnTo>
                    <a:pt x="1451" y="3153"/>
                  </a:lnTo>
                  <a:lnTo>
                    <a:pt x="1527" y="3161"/>
                  </a:lnTo>
                  <a:lnTo>
                    <a:pt x="1604" y="3164"/>
                  </a:lnTo>
                  <a:lnTo>
                    <a:pt x="1684" y="3161"/>
                  </a:lnTo>
                  <a:lnTo>
                    <a:pt x="1762" y="3153"/>
                  </a:lnTo>
                  <a:lnTo>
                    <a:pt x="1839" y="3137"/>
                  </a:lnTo>
                  <a:lnTo>
                    <a:pt x="1913" y="3118"/>
                  </a:lnTo>
                  <a:lnTo>
                    <a:pt x="1984" y="3092"/>
                  </a:lnTo>
                  <a:lnTo>
                    <a:pt x="2054" y="3061"/>
                  </a:lnTo>
                  <a:lnTo>
                    <a:pt x="2119" y="3025"/>
                  </a:lnTo>
                  <a:lnTo>
                    <a:pt x="2183" y="2985"/>
                  </a:lnTo>
                  <a:lnTo>
                    <a:pt x="2243" y="2940"/>
                  </a:lnTo>
                  <a:lnTo>
                    <a:pt x="2300" y="2890"/>
                  </a:lnTo>
                  <a:lnTo>
                    <a:pt x="2352" y="2837"/>
                  </a:lnTo>
                  <a:lnTo>
                    <a:pt x="2402" y="2781"/>
                  </a:lnTo>
                  <a:lnTo>
                    <a:pt x="2447" y="2721"/>
                  </a:lnTo>
                  <a:lnTo>
                    <a:pt x="2486" y="2657"/>
                  </a:lnTo>
                  <a:lnTo>
                    <a:pt x="2523" y="2591"/>
                  </a:lnTo>
                  <a:lnTo>
                    <a:pt x="2553" y="2521"/>
                  </a:lnTo>
                  <a:lnTo>
                    <a:pt x="2579" y="2449"/>
                  </a:lnTo>
                  <a:lnTo>
                    <a:pt x="2600" y="2376"/>
                  </a:lnTo>
                  <a:lnTo>
                    <a:pt x="2614" y="2299"/>
                  </a:lnTo>
                  <a:lnTo>
                    <a:pt x="2567" y="2322"/>
                  </a:lnTo>
                  <a:lnTo>
                    <a:pt x="2515" y="2341"/>
                  </a:lnTo>
                  <a:lnTo>
                    <a:pt x="2459" y="2359"/>
                  </a:lnTo>
                  <a:lnTo>
                    <a:pt x="2399" y="2376"/>
                  </a:lnTo>
                  <a:lnTo>
                    <a:pt x="2335" y="2390"/>
                  </a:lnTo>
                  <a:lnTo>
                    <a:pt x="2269" y="2403"/>
                  </a:lnTo>
                  <a:lnTo>
                    <a:pt x="2201" y="2414"/>
                  </a:lnTo>
                  <a:lnTo>
                    <a:pt x="2131" y="2424"/>
                  </a:lnTo>
                  <a:lnTo>
                    <a:pt x="2060" y="2433"/>
                  </a:lnTo>
                  <a:lnTo>
                    <a:pt x="1991" y="2440"/>
                  </a:lnTo>
                  <a:lnTo>
                    <a:pt x="1921" y="2445"/>
                  </a:lnTo>
                  <a:lnTo>
                    <a:pt x="1852" y="2450"/>
                  </a:lnTo>
                  <a:lnTo>
                    <a:pt x="1786" y="2454"/>
                  </a:lnTo>
                  <a:lnTo>
                    <a:pt x="1721" y="2456"/>
                  </a:lnTo>
                  <a:lnTo>
                    <a:pt x="1661" y="2457"/>
                  </a:lnTo>
                  <a:lnTo>
                    <a:pt x="1604" y="2458"/>
                  </a:lnTo>
                  <a:lnTo>
                    <a:pt x="1547" y="2457"/>
                  </a:lnTo>
                  <a:lnTo>
                    <a:pt x="1486" y="2456"/>
                  </a:lnTo>
                  <a:lnTo>
                    <a:pt x="1423" y="2454"/>
                  </a:lnTo>
                  <a:lnTo>
                    <a:pt x="1357" y="2450"/>
                  </a:lnTo>
                  <a:lnTo>
                    <a:pt x="1288" y="2445"/>
                  </a:lnTo>
                  <a:lnTo>
                    <a:pt x="1218" y="2440"/>
                  </a:lnTo>
                  <a:lnTo>
                    <a:pt x="1148" y="2433"/>
                  </a:lnTo>
                  <a:lnTo>
                    <a:pt x="1078" y="2424"/>
                  </a:lnTo>
                  <a:lnTo>
                    <a:pt x="1008" y="2414"/>
                  </a:lnTo>
                  <a:lnTo>
                    <a:pt x="940" y="2403"/>
                  </a:lnTo>
                  <a:lnTo>
                    <a:pt x="873" y="2390"/>
                  </a:lnTo>
                  <a:lnTo>
                    <a:pt x="810" y="2376"/>
                  </a:lnTo>
                  <a:lnTo>
                    <a:pt x="750" y="2359"/>
                  </a:lnTo>
                  <a:lnTo>
                    <a:pt x="692" y="2341"/>
                  </a:lnTo>
                  <a:lnTo>
                    <a:pt x="640" y="2322"/>
                  </a:lnTo>
                  <a:lnTo>
                    <a:pt x="594" y="2299"/>
                  </a:lnTo>
                  <a:close/>
                  <a:moveTo>
                    <a:pt x="2073" y="1037"/>
                  </a:moveTo>
                  <a:lnTo>
                    <a:pt x="2073" y="1044"/>
                  </a:lnTo>
                  <a:lnTo>
                    <a:pt x="2071" y="1052"/>
                  </a:lnTo>
                  <a:lnTo>
                    <a:pt x="1847" y="1893"/>
                  </a:lnTo>
                  <a:lnTo>
                    <a:pt x="1817" y="2012"/>
                  </a:lnTo>
                  <a:lnTo>
                    <a:pt x="1811" y="2027"/>
                  </a:lnTo>
                  <a:lnTo>
                    <a:pt x="1800" y="2040"/>
                  </a:lnTo>
                  <a:lnTo>
                    <a:pt x="1788" y="2049"/>
                  </a:lnTo>
                  <a:lnTo>
                    <a:pt x="1773" y="2055"/>
                  </a:lnTo>
                  <a:lnTo>
                    <a:pt x="1758" y="2058"/>
                  </a:lnTo>
                  <a:lnTo>
                    <a:pt x="1750" y="2058"/>
                  </a:lnTo>
                  <a:lnTo>
                    <a:pt x="1743" y="2055"/>
                  </a:lnTo>
                  <a:lnTo>
                    <a:pt x="1728" y="2050"/>
                  </a:lnTo>
                  <a:lnTo>
                    <a:pt x="1715" y="2040"/>
                  </a:lnTo>
                  <a:lnTo>
                    <a:pt x="1706" y="2028"/>
                  </a:lnTo>
                  <a:lnTo>
                    <a:pt x="1700" y="2014"/>
                  </a:lnTo>
                  <a:lnTo>
                    <a:pt x="1696" y="1998"/>
                  </a:lnTo>
                  <a:lnTo>
                    <a:pt x="1698" y="1982"/>
                  </a:lnTo>
                  <a:lnTo>
                    <a:pt x="1710" y="1937"/>
                  </a:lnTo>
                  <a:lnTo>
                    <a:pt x="1658" y="1935"/>
                  </a:lnTo>
                  <a:lnTo>
                    <a:pt x="1604" y="1934"/>
                  </a:lnTo>
                  <a:lnTo>
                    <a:pt x="1500" y="1935"/>
                  </a:lnTo>
                  <a:lnTo>
                    <a:pt x="1402" y="1939"/>
                  </a:lnTo>
                  <a:lnTo>
                    <a:pt x="1309" y="1944"/>
                  </a:lnTo>
                  <a:lnTo>
                    <a:pt x="1221" y="1950"/>
                  </a:lnTo>
                  <a:lnTo>
                    <a:pt x="1139" y="1960"/>
                  </a:lnTo>
                  <a:lnTo>
                    <a:pt x="1063" y="1969"/>
                  </a:lnTo>
                  <a:lnTo>
                    <a:pt x="992" y="1981"/>
                  </a:lnTo>
                  <a:lnTo>
                    <a:pt x="927" y="1992"/>
                  </a:lnTo>
                  <a:lnTo>
                    <a:pt x="867" y="2006"/>
                  </a:lnTo>
                  <a:lnTo>
                    <a:pt x="813" y="2019"/>
                  </a:lnTo>
                  <a:lnTo>
                    <a:pt x="764" y="2033"/>
                  </a:lnTo>
                  <a:lnTo>
                    <a:pt x="721" y="2047"/>
                  </a:lnTo>
                  <a:lnTo>
                    <a:pt x="684" y="2061"/>
                  </a:lnTo>
                  <a:lnTo>
                    <a:pt x="653" y="2075"/>
                  </a:lnTo>
                  <a:lnTo>
                    <a:pt x="627" y="2089"/>
                  </a:lnTo>
                  <a:lnTo>
                    <a:pt x="607" y="2101"/>
                  </a:lnTo>
                  <a:lnTo>
                    <a:pt x="593" y="2114"/>
                  </a:lnTo>
                  <a:lnTo>
                    <a:pt x="583" y="2125"/>
                  </a:lnTo>
                  <a:lnTo>
                    <a:pt x="581" y="2135"/>
                  </a:lnTo>
                  <a:lnTo>
                    <a:pt x="583" y="2145"/>
                  </a:lnTo>
                  <a:lnTo>
                    <a:pt x="593" y="2156"/>
                  </a:lnTo>
                  <a:lnTo>
                    <a:pt x="607" y="2169"/>
                  </a:lnTo>
                  <a:lnTo>
                    <a:pt x="627" y="2181"/>
                  </a:lnTo>
                  <a:lnTo>
                    <a:pt x="653" y="2195"/>
                  </a:lnTo>
                  <a:lnTo>
                    <a:pt x="684" y="2209"/>
                  </a:lnTo>
                  <a:lnTo>
                    <a:pt x="721" y="2223"/>
                  </a:lnTo>
                  <a:lnTo>
                    <a:pt x="764" y="2237"/>
                  </a:lnTo>
                  <a:lnTo>
                    <a:pt x="813" y="2251"/>
                  </a:lnTo>
                  <a:lnTo>
                    <a:pt x="867" y="2264"/>
                  </a:lnTo>
                  <a:lnTo>
                    <a:pt x="927" y="2278"/>
                  </a:lnTo>
                  <a:lnTo>
                    <a:pt x="992" y="2289"/>
                  </a:lnTo>
                  <a:lnTo>
                    <a:pt x="1063" y="2301"/>
                  </a:lnTo>
                  <a:lnTo>
                    <a:pt x="1139" y="2310"/>
                  </a:lnTo>
                  <a:lnTo>
                    <a:pt x="1221" y="2319"/>
                  </a:lnTo>
                  <a:lnTo>
                    <a:pt x="1309" y="2326"/>
                  </a:lnTo>
                  <a:lnTo>
                    <a:pt x="1402" y="2332"/>
                  </a:lnTo>
                  <a:lnTo>
                    <a:pt x="1500" y="2335"/>
                  </a:lnTo>
                  <a:lnTo>
                    <a:pt x="1604" y="2336"/>
                  </a:lnTo>
                  <a:lnTo>
                    <a:pt x="1708" y="2335"/>
                  </a:lnTo>
                  <a:lnTo>
                    <a:pt x="1807" y="2332"/>
                  </a:lnTo>
                  <a:lnTo>
                    <a:pt x="1900" y="2326"/>
                  </a:lnTo>
                  <a:lnTo>
                    <a:pt x="1987" y="2319"/>
                  </a:lnTo>
                  <a:lnTo>
                    <a:pt x="2070" y="2310"/>
                  </a:lnTo>
                  <a:lnTo>
                    <a:pt x="2145" y="2301"/>
                  </a:lnTo>
                  <a:lnTo>
                    <a:pt x="2216" y="2289"/>
                  </a:lnTo>
                  <a:lnTo>
                    <a:pt x="2282" y="2278"/>
                  </a:lnTo>
                  <a:lnTo>
                    <a:pt x="2342" y="2264"/>
                  </a:lnTo>
                  <a:lnTo>
                    <a:pt x="2396" y="2251"/>
                  </a:lnTo>
                  <a:lnTo>
                    <a:pt x="2444" y="2237"/>
                  </a:lnTo>
                  <a:lnTo>
                    <a:pt x="2487" y="2223"/>
                  </a:lnTo>
                  <a:lnTo>
                    <a:pt x="2524" y="2209"/>
                  </a:lnTo>
                  <a:lnTo>
                    <a:pt x="2556" y="2195"/>
                  </a:lnTo>
                  <a:lnTo>
                    <a:pt x="2582" y="2181"/>
                  </a:lnTo>
                  <a:lnTo>
                    <a:pt x="2602" y="2169"/>
                  </a:lnTo>
                  <a:lnTo>
                    <a:pt x="2616" y="2156"/>
                  </a:lnTo>
                  <a:lnTo>
                    <a:pt x="2625" y="2145"/>
                  </a:lnTo>
                  <a:lnTo>
                    <a:pt x="2628" y="2135"/>
                  </a:lnTo>
                  <a:lnTo>
                    <a:pt x="2626" y="2129"/>
                  </a:lnTo>
                  <a:lnTo>
                    <a:pt x="2620" y="2121"/>
                  </a:lnTo>
                  <a:lnTo>
                    <a:pt x="2612" y="2113"/>
                  </a:lnTo>
                  <a:lnTo>
                    <a:pt x="2600" y="2102"/>
                  </a:lnTo>
                  <a:lnTo>
                    <a:pt x="2583" y="2092"/>
                  </a:lnTo>
                  <a:lnTo>
                    <a:pt x="2562" y="2080"/>
                  </a:lnTo>
                  <a:lnTo>
                    <a:pt x="2536" y="2068"/>
                  </a:lnTo>
                  <a:lnTo>
                    <a:pt x="2506" y="2055"/>
                  </a:lnTo>
                  <a:lnTo>
                    <a:pt x="2472" y="2042"/>
                  </a:lnTo>
                  <a:lnTo>
                    <a:pt x="2431" y="2029"/>
                  </a:lnTo>
                  <a:lnTo>
                    <a:pt x="2387" y="2017"/>
                  </a:lnTo>
                  <a:lnTo>
                    <a:pt x="2336" y="2005"/>
                  </a:lnTo>
                  <a:lnTo>
                    <a:pt x="2278" y="1992"/>
                  </a:lnTo>
                  <a:lnTo>
                    <a:pt x="2216" y="1981"/>
                  </a:lnTo>
                  <a:lnTo>
                    <a:pt x="2148" y="1970"/>
                  </a:lnTo>
                  <a:lnTo>
                    <a:pt x="2073" y="1961"/>
                  </a:lnTo>
                  <a:lnTo>
                    <a:pt x="2050" y="2049"/>
                  </a:lnTo>
                  <a:lnTo>
                    <a:pt x="2044" y="2064"/>
                  </a:lnTo>
                  <a:lnTo>
                    <a:pt x="2034" y="2076"/>
                  </a:lnTo>
                  <a:lnTo>
                    <a:pt x="2022" y="2087"/>
                  </a:lnTo>
                  <a:lnTo>
                    <a:pt x="2007" y="2092"/>
                  </a:lnTo>
                  <a:lnTo>
                    <a:pt x="1992" y="2094"/>
                  </a:lnTo>
                  <a:lnTo>
                    <a:pt x="1983" y="2094"/>
                  </a:lnTo>
                  <a:lnTo>
                    <a:pt x="1976" y="2093"/>
                  </a:lnTo>
                  <a:lnTo>
                    <a:pt x="1960" y="2087"/>
                  </a:lnTo>
                  <a:lnTo>
                    <a:pt x="1948" y="2076"/>
                  </a:lnTo>
                  <a:lnTo>
                    <a:pt x="1939" y="2064"/>
                  </a:lnTo>
                  <a:lnTo>
                    <a:pt x="1932" y="2050"/>
                  </a:lnTo>
                  <a:lnTo>
                    <a:pt x="1930" y="2035"/>
                  </a:lnTo>
                  <a:lnTo>
                    <a:pt x="1932" y="2018"/>
                  </a:lnTo>
                  <a:lnTo>
                    <a:pt x="1969" y="1879"/>
                  </a:lnTo>
                  <a:lnTo>
                    <a:pt x="1969" y="1878"/>
                  </a:lnTo>
                  <a:lnTo>
                    <a:pt x="2193" y="1037"/>
                  </a:lnTo>
                  <a:lnTo>
                    <a:pt x="2073" y="1037"/>
                  </a:lnTo>
                  <a:close/>
                  <a:moveTo>
                    <a:pt x="1545" y="929"/>
                  </a:moveTo>
                  <a:lnTo>
                    <a:pt x="1501" y="932"/>
                  </a:lnTo>
                  <a:lnTo>
                    <a:pt x="1458" y="940"/>
                  </a:lnTo>
                  <a:lnTo>
                    <a:pt x="1418" y="954"/>
                  </a:lnTo>
                  <a:lnTo>
                    <a:pt x="1380" y="972"/>
                  </a:lnTo>
                  <a:lnTo>
                    <a:pt x="1346" y="996"/>
                  </a:lnTo>
                  <a:lnTo>
                    <a:pt x="1315" y="1023"/>
                  </a:lnTo>
                  <a:lnTo>
                    <a:pt x="1287" y="1055"/>
                  </a:lnTo>
                  <a:lnTo>
                    <a:pt x="1264" y="1090"/>
                  </a:lnTo>
                  <a:lnTo>
                    <a:pt x="1245" y="1127"/>
                  </a:lnTo>
                  <a:lnTo>
                    <a:pt x="1231" y="1168"/>
                  </a:lnTo>
                  <a:lnTo>
                    <a:pt x="1222" y="1209"/>
                  </a:lnTo>
                  <a:lnTo>
                    <a:pt x="1219" y="1254"/>
                  </a:lnTo>
                  <a:lnTo>
                    <a:pt x="1219" y="1478"/>
                  </a:lnTo>
                  <a:lnTo>
                    <a:pt x="1443" y="1478"/>
                  </a:lnTo>
                  <a:lnTo>
                    <a:pt x="1486" y="1474"/>
                  </a:lnTo>
                  <a:lnTo>
                    <a:pt x="1529" y="1465"/>
                  </a:lnTo>
                  <a:lnTo>
                    <a:pt x="1570" y="1452"/>
                  </a:lnTo>
                  <a:lnTo>
                    <a:pt x="1607" y="1433"/>
                  </a:lnTo>
                  <a:lnTo>
                    <a:pt x="1641" y="1409"/>
                  </a:lnTo>
                  <a:lnTo>
                    <a:pt x="1673" y="1382"/>
                  </a:lnTo>
                  <a:lnTo>
                    <a:pt x="1701" y="1351"/>
                  </a:lnTo>
                  <a:lnTo>
                    <a:pt x="1723" y="1315"/>
                  </a:lnTo>
                  <a:lnTo>
                    <a:pt x="1742" y="1278"/>
                  </a:lnTo>
                  <a:lnTo>
                    <a:pt x="1757" y="1238"/>
                  </a:lnTo>
                  <a:lnTo>
                    <a:pt x="1765" y="1196"/>
                  </a:lnTo>
                  <a:lnTo>
                    <a:pt x="1768" y="1151"/>
                  </a:lnTo>
                  <a:lnTo>
                    <a:pt x="1768" y="929"/>
                  </a:lnTo>
                  <a:lnTo>
                    <a:pt x="1545" y="929"/>
                  </a:lnTo>
                  <a:close/>
                  <a:moveTo>
                    <a:pt x="243" y="929"/>
                  </a:moveTo>
                  <a:lnTo>
                    <a:pt x="243" y="1151"/>
                  </a:lnTo>
                  <a:lnTo>
                    <a:pt x="246" y="1196"/>
                  </a:lnTo>
                  <a:lnTo>
                    <a:pt x="255" y="1238"/>
                  </a:lnTo>
                  <a:lnTo>
                    <a:pt x="269" y="1278"/>
                  </a:lnTo>
                  <a:lnTo>
                    <a:pt x="288" y="1315"/>
                  </a:lnTo>
                  <a:lnTo>
                    <a:pt x="312" y="1351"/>
                  </a:lnTo>
                  <a:lnTo>
                    <a:pt x="339" y="1382"/>
                  </a:lnTo>
                  <a:lnTo>
                    <a:pt x="370" y="1409"/>
                  </a:lnTo>
                  <a:lnTo>
                    <a:pt x="405" y="1433"/>
                  </a:lnTo>
                  <a:lnTo>
                    <a:pt x="443" y="1452"/>
                  </a:lnTo>
                  <a:lnTo>
                    <a:pt x="482" y="1465"/>
                  </a:lnTo>
                  <a:lnTo>
                    <a:pt x="525" y="1474"/>
                  </a:lnTo>
                  <a:lnTo>
                    <a:pt x="570" y="1478"/>
                  </a:lnTo>
                  <a:lnTo>
                    <a:pt x="792" y="1478"/>
                  </a:lnTo>
                  <a:lnTo>
                    <a:pt x="792" y="1254"/>
                  </a:lnTo>
                  <a:lnTo>
                    <a:pt x="789" y="1209"/>
                  </a:lnTo>
                  <a:lnTo>
                    <a:pt x="781" y="1168"/>
                  </a:lnTo>
                  <a:lnTo>
                    <a:pt x="767" y="1127"/>
                  </a:lnTo>
                  <a:lnTo>
                    <a:pt x="747" y="1090"/>
                  </a:lnTo>
                  <a:lnTo>
                    <a:pt x="725" y="1055"/>
                  </a:lnTo>
                  <a:lnTo>
                    <a:pt x="697" y="1023"/>
                  </a:lnTo>
                  <a:lnTo>
                    <a:pt x="665" y="996"/>
                  </a:lnTo>
                  <a:lnTo>
                    <a:pt x="631" y="972"/>
                  </a:lnTo>
                  <a:lnTo>
                    <a:pt x="594" y="954"/>
                  </a:lnTo>
                  <a:lnTo>
                    <a:pt x="553" y="940"/>
                  </a:lnTo>
                  <a:lnTo>
                    <a:pt x="510" y="932"/>
                  </a:lnTo>
                  <a:lnTo>
                    <a:pt x="467" y="929"/>
                  </a:lnTo>
                  <a:lnTo>
                    <a:pt x="243" y="929"/>
                  </a:lnTo>
                  <a:close/>
                  <a:moveTo>
                    <a:pt x="975" y="427"/>
                  </a:moveTo>
                  <a:lnTo>
                    <a:pt x="817" y="584"/>
                  </a:lnTo>
                  <a:lnTo>
                    <a:pt x="790" y="615"/>
                  </a:lnTo>
                  <a:lnTo>
                    <a:pt x="767" y="648"/>
                  </a:lnTo>
                  <a:lnTo>
                    <a:pt x="750" y="683"/>
                  </a:lnTo>
                  <a:lnTo>
                    <a:pt x="736" y="720"/>
                  </a:lnTo>
                  <a:lnTo>
                    <a:pt x="727" y="757"/>
                  </a:lnTo>
                  <a:lnTo>
                    <a:pt x="723" y="796"/>
                  </a:lnTo>
                  <a:lnTo>
                    <a:pt x="723" y="834"/>
                  </a:lnTo>
                  <a:lnTo>
                    <a:pt x="727" y="872"/>
                  </a:lnTo>
                  <a:lnTo>
                    <a:pt x="736" y="910"/>
                  </a:lnTo>
                  <a:lnTo>
                    <a:pt x="750" y="946"/>
                  </a:lnTo>
                  <a:lnTo>
                    <a:pt x="767" y="981"/>
                  </a:lnTo>
                  <a:lnTo>
                    <a:pt x="790" y="1014"/>
                  </a:lnTo>
                  <a:lnTo>
                    <a:pt x="817" y="1045"/>
                  </a:lnTo>
                  <a:lnTo>
                    <a:pt x="975" y="1202"/>
                  </a:lnTo>
                  <a:lnTo>
                    <a:pt x="1133" y="1045"/>
                  </a:lnTo>
                  <a:lnTo>
                    <a:pt x="1160" y="1014"/>
                  </a:lnTo>
                  <a:lnTo>
                    <a:pt x="1182" y="981"/>
                  </a:lnTo>
                  <a:lnTo>
                    <a:pt x="1201" y="946"/>
                  </a:lnTo>
                  <a:lnTo>
                    <a:pt x="1214" y="910"/>
                  </a:lnTo>
                  <a:lnTo>
                    <a:pt x="1222" y="872"/>
                  </a:lnTo>
                  <a:lnTo>
                    <a:pt x="1228" y="834"/>
                  </a:lnTo>
                  <a:lnTo>
                    <a:pt x="1228" y="796"/>
                  </a:lnTo>
                  <a:lnTo>
                    <a:pt x="1222" y="757"/>
                  </a:lnTo>
                  <a:lnTo>
                    <a:pt x="1214" y="720"/>
                  </a:lnTo>
                  <a:lnTo>
                    <a:pt x="1201" y="683"/>
                  </a:lnTo>
                  <a:lnTo>
                    <a:pt x="1182" y="648"/>
                  </a:lnTo>
                  <a:lnTo>
                    <a:pt x="1160" y="615"/>
                  </a:lnTo>
                  <a:lnTo>
                    <a:pt x="1133" y="584"/>
                  </a:lnTo>
                  <a:lnTo>
                    <a:pt x="975" y="427"/>
                  </a:lnTo>
                  <a:close/>
                  <a:moveTo>
                    <a:pt x="61" y="0"/>
                  </a:moveTo>
                  <a:lnTo>
                    <a:pt x="1951" y="0"/>
                  </a:lnTo>
                  <a:lnTo>
                    <a:pt x="1971" y="3"/>
                  </a:lnTo>
                  <a:lnTo>
                    <a:pt x="1987" y="12"/>
                  </a:lnTo>
                  <a:lnTo>
                    <a:pt x="2000" y="24"/>
                  </a:lnTo>
                  <a:lnTo>
                    <a:pt x="2009" y="41"/>
                  </a:lnTo>
                  <a:lnTo>
                    <a:pt x="2012" y="61"/>
                  </a:lnTo>
                  <a:lnTo>
                    <a:pt x="2012" y="931"/>
                  </a:lnTo>
                  <a:lnTo>
                    <a:pt x="2031" y="923"/>
                  </a:lnTo>
                  <a:lnTo>
                    <a:pt x="2051" y="916"/>
                  </a:lnTo>
                  <a:lnTo>
                    <a:pt x="2073" y="914"/>
                  </a:lnTo>
                  <a:lnTo>
                    <a:pt x="2195" y="914"/>
                  </a:lnTo>
                  <a:lnTo>
                    <a:pt x="2223" y="917"/>
                  </a:lnTo>
                  <a:lnTo>
                    <a:pt x="2248" y="927"/>
                  </a:lnTo>
                  <a:lnTo>
                    <a:pt x="2271" y="941"/>
                  </a:lnTo>
                  <a:lnTo>
                    <a:pt x="2290" y="960"/>
                  </a:lnTo>
                  <a:lnTo>
                    <a:pt x="2304" y="983"/>
                  </a:lnTo>
                  <a:lnTo>
                    <a:pt x="2314" y="1009"/>
                  </a:lnTo>
                  <a:lnTo>
                    <a:pt x="2317" y="1037"/>
                  </a:lnTo>
                  <a:lnTo>
                    <a:pt x="2316" y="1044"/>
                  </a:lnTo>
                  <a:lnTo>
                    <a:pt x="2315" y="1052"/>
                  </a:lnTo>
                  <a:lnTo>
                    <a:pt x="2105" y="1841"/>
                  </a:lnTo>
                  <a:lnTo>
                    <a:pt x="2148" y="1847"/>
                  </a:lnTo>
                  <a:lnTo>
                    <a:pt x="2192" y="1853"/>
                  </a:lnTo>
                  <a:lnTo>
                    <a:pt x="2238" y="1860"/>
                  </a:lnTo>
                  <a:lnTo>
                    <a:pt x="2284" y="1868"/>
                  </a:lnTo>
                  <a:lnTo>
                    <a:pt x="2330" y="1878"/>
                  </a:lnTo>
                  <a:lnTo>
                    <a:pt x="2376" y="1888"/>
                  </a:lnTo>
                  <a:lnTo>
                    <a:pt x="2421" y="1900"/>
                  </a:lnTo>
                  <a:lnTo>
                    <a:pt x="2466" y="1912"/>
                  </a:lnTo>
                  <a:lnTo>
                    <a:pt x="2507" y="1926"/>
                  </a:lnTo>
                  <a:lnTo>
                    <a:pt x="2548" y="1940"/>
                  </a:lnTo>
                  <a:lnTo>
                    <a:pt x="2586" y="1956"/>
                  </a:lnTo>
                  <a:lnTo>
                    <a:pt x="2620" y="1973"/>
                  </a:lnTo>
                  <a:lnTo>
                    <a:pt x="2653" y="1992"/>
                  </a:lnTo>
                  <a:lnTo>
                    <a:pt x="2681" y="2012"/>
                  </a:lnTo>
                  <a:lnTo>
                    <a:pt x="2705" y="2034"/>
                  </a:lnTo>
                  <a:lnTo>
                    <a:pt x="2723" y="2056"/>
                  </a:lnTo>
                  <a:lnTo>
                    <a:pt x="2738" y="2080"/>
                  </a:lnTo>
                  <a:lnTo>
                    <a:pt x="2746" y="2107"/>
                  </a:lnTo>
                  <a:lnTo>
                    <a:pt x="2749" y="2134"/>
                  </a:lnTo>
                  <a:lnTo>
                    <a:pt x="2749" y="2142"/>
                  </a:lnTo>
                  <a:lnTo>
                    <a:pt x="2746" y="2227"/>
                  </a:lnTo>
                  <a:lnTo>
                    <a:pt x="2737" y="2310"/>
                  </a:lnTo>
                  <a:lnTo>
                    <a:pt x="2722" y="2392"/>
                  </a:lnTo>
                  <a:lnTo>
                    <a:pt x="2702" y="2472"/>
                  </a:lnTo>
                  <a:lnTo>
                    <a:pt x="2674" y="2549"/>
                  </a:lnTo>
                  <a:lnTo>
                    <a:pt x="2643" y="2624"/>
                  </a:lnTo>
                  <a:lnTo>
                    <a:pt x="2607" y="2696"/>
                  </a:lnTo>
                  <a:lnTo>
                    <a:pt x="2565" y="2764"/>
                  </a:lnTo>
                  <a:lnTo>
                    <a:pt x="2519" y="2830"/>
                  </a:lnTo>
                  <a:lnTo>
                    <a:pt x="2469" y="2892"/>
                  </a:lnTo>
                  <a:lnTo>
                    <a:pt x="2414" y="2951"/>
                  </a:lnTo>
                  <a:lnTo>
                    <a:pt x="2355" y="3005"/>
                  </a:lnTo>
                  <a:lnTo>
                    <a:pt x="2293" y="3056"/>
                  </a:lnTo>
                  <a:lnTo>
                    <a:pt x="2228" y="3102"/>
                  </a:lnTo>
                  <a:lnTo>
                    <a:pt x="2159" y="3144"/>
                  </a:lnTo>
                  <a:lnTo>
                    <a:pt x="2087" y="3180"/>
                  </a:lnTo>
                  <a:lnTo>
                    <a:pt x="2012" y="3212"/>
                  </a:lnTo>
                  <a:lnTo>
                    <a:pt x="1934" y="3238"/>
                  </a:lnTo>
                  <a:lnTo>
                    <a:pt x="1855" y="3259"/>
                  </a:lnTo>
                  <a:lnTo>
                    <a:pt x="1773" y="3275"/>
                  </a:lnTo>
                  <a:lnTo>
                    <a:pt x="1690" y="3284"/>
                  </a:lnTo>
                  <a:lnTo>
                    <a:pt x="1604" y="3287"/>
                  </a:lnTo>
                  <a:lnTo>
                    <a:pt x="1521" y="3284"/>
                  </a:lnTo>
                  <a:lnTo>
                    <a:pt x="1440" y="3275"/>
                  </a:lnTo>
                  <a:lnTo>
                    <a:pt x="1360" y="3260"/>
                  </a:lnTo>
                  <a:lnTo>
                    <a:pt x="1282" y="3240"/>
                  </a:lnTo>
                  <a:lnTo>
                    <a:pt x="1206" y="3214"/>
                  </a:lnTo>
                  <a:lnTo>
                    <a:pt x="1133" y="3184"/>
                  </a:lnTo>
                  <a:lnTo>
                    <a:pt x="1062" y="3149"/>
                  </a:lnTo>
                  <a:lnTo>
                    <a:pt x="995" y="3109"/>
                  </a:lnTo>
                  <a:lnTo>
                    <a:pt x="61" y="3109"/>
                  </a:lnTo>
                  <a:lnTo>
                    <a:pt x="42" y="3106"/>
                  </a:lnTo>
                  <a:lnTo>
                    <a:pt x="25" y="3098"/>
                  </a:lnTo>
                  <a:lnTo>
                    <a:pt x="12" y="3084"/>
                  </a:lnTo>
                  <a:lnTo>
                    <a:pt x="3" y="3068"/>
                  </a:lnTo>
                  <a:lnTo>
                    <a:pt x="0" y="3049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10"/>
            <p:cNvSpPr>
              <a:spLocks/>
            </p:cNvSpPr>
            <p:nvPr/>
          </p:nvSpPr>
          <p:spPr bwMode="auto">
            <a:xfrm>
              <a:off x="5418138" y="3476625"/>
              <a:ext cx="87312" cy="493712"/>
            </a:xfrm>
            <a:custGeom>
              <a:avLst/>
              <a:gdLst>
                <a:gd name="T0" fmla="*/ 61 w 548"/>
                <a:gd name="T1" fmla="*/ 0 h 3109"/>
                <a:gd name="T2" fmla="*/ 486 w 548"/>
                <a:gd name="T3" fmla="*/ 0 h 3109"/>
                <a:gd name="T4" fmla="*/ 505 w 548"/>
                <a:gd name="T5" fmla="*/ 3 h 3109"/>
                <a:gd name="T6" fmla="*/ 523 w 548"/>
                <a:gd name="T7" fmla="*/ 12 h 3109"/>
                <a:gd name="T8" fmla="*/ 535 w 548"/>
                <a:gd name="T9" fmla="*/ 24 h 3109"/>
                <a:gd name="T10" fmla="*/ 545 w 548"/>
                <a:gd name="T11" fmla="*/ 41 h 3109"/>
                <a:gd name="T12" fmla="*/ 548 w 548"/>
                <a:gd name="T13" fmla="*/ 61 h 3109"/>
                <a:gd name="T14" fmla="*/ 548 w 548"/>
                <a:gd name="T15" fmla="*/ 3049 h 3109"/>
                <a:gd name="T16" fmla="*/ 546 w 548"/>
                <a:gd name="T17" fmla="*/ 3064 h 3109"/>
                <a:gd name="T18" fmla="*/ 540 w 548"/>
                <a:gd name="T19" fmla="*/ 3077 h 3109"/>
                <a:gd name="T20" fmla="*/ 531 w 548"/>
                <a:gd name="T21" fmla="*/ 3090 h 3109"/>
                <a:gd name="T22" fmla="*/ 520 w 548"/>
                <a:gd name="T23" fmla="*/ 3099 h 3109"/>
                <a:gd name="T24" fmla="*/ 504 w 548"/>
                <a:gd name="T25" fmla="*/ 3107 h 3109"/>
                <a:gd name="T26" fmla="*/ 486 w 548"/>
                <a:gd name="T27" fmla="*/ 3109 h 3109"/>
                <a:gd name="T28" fmla="*/ 474 w 548"/>
                <a:gd name="T29" fmla="*/ 3108 h 3109"/>
                <a:gd name="T30" fmla="*/ 463 w 548"/>
                <a:gd name="T31" fmla="*/ 3104 h 3109"/>
                <a:gd name="T32" fmla="*/ 36 w 548"/>
                <a:gd name="T33" fmla="*/ 2921 h 3109"/>
                <a:gd name="T34" fmla="*/ 22 w 548"/>
                <a:gd name="T35" fmla="*/ 2912 h 3109"/>
                <a:gd name="T36" fmla="*/ 10 w 548"/>
                <a:gd name="T37" fmla="*/ 2899 h 3109"/>
                <a:gd name="T38" fmla="*/ 3 w 548"/>
                <a:gd name="T39" fmla="*/ 2884 h 3109"/>
                <a:gd name="T40" fmla="*/ 0 w 548"/>
                <a:gd name="T41" fmla="*/ 2866 h 3109"/>
                <a:gd name="T42" fmla="*/ 0 w 548"/>
                <a:gd name="T43" fmla="*/ 61 h 3109"/>
                <a:gd name="T44" fmla="*/ 3 w 548"/>
                <a:gd name="T45" fmla="*/ 41 h 3109"/>
                <a:gd name="T46" fmla="*/ 11 w 548"/>
                <a:gd name="T47" fmla="*/ 24 h 3109"/>
                <a:gd name="T48" fmla="*/ 25 w 548"/>
                <a:gd name="T49" fmla="*/ 12 h 3109"/>
                <a:gd name="T50" fmla="*/ 42 w 548"/>
                <a:gd name="T51" fmla="*/ 3 h 3109"/>
                <a:gd name="T52" fmla="*/ 61 w 548"/>
                <a:gd name="T53" fmla="*/ 0 h 3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48" h="3109">
                  <a:moveTo>
                    <a:pt x="61" y="0"/>
                  </a:moveTo>
                  <a:lnTo>
                    <a:pt x="486" y="0"/>
                  </a:lnTo>
                  <a:lnTo>
                    <a:pt x="505" y="3"/>
                  </a:lnTo>
                  <a:lnTo>
                    <a:pt x="523" y="12"/>
                  </a:lnTo>
                  <a:lnTo>
                    <a:pt x="535" y="24"/>
                  </a:lnTo>
                  <a:lnTo>
                    <a:pt x="545" y="41"/>
                  </a:lnTo>
                  <a:lnTo>
                    <a:pt x="548" y="61"/>
                  </a:lnTo>
                  <a:lnTo>
                    <a:pt x="548" y="3049"/>
                  </a:lnTo>
                  <a:lnTo>
                    <a:pt x="546" y="3064"/>
                  </a:lnTo>
                  <a:lnTo>
                    <a:pt x="540" y="3077"/>
                  </a:lnTo>
                  <a:lnTo>
                    <a:pt x="531" y="3090"/>
                  </a:lnTo>
                  <a:lnTo>
                    <a:pt x="520" y="3099"/>
                  </a:lnTo>
                  <a:lnTo>
                    <a:pt x="504" y="3107"/>
                  </a:lnTo>
                  <a:lnTo>
                    <a:pt x="486" y="3109"/>
                  </a:lnTo>
                  <a:lnTo>
                    <a:pt x="474" y="3108"/>
                  </a:lnTo>
                  <a:lnTo>
                    <a:pt x="463" y="3104"/>
                  </a:lnTo>
                  <a:lnTo>
                    <a:pt x="36" y="2921"/>
                  </a:lnTo>
                  <a:lnTo>
                    <a:pt x="22" y="2912"/>
                  </a:lnTo>
                  <a:lnTo>
                    <a:pt x="10" y="2899"/>
                  </a:lnTo>
                  <a:lnTo>
                    <a:pt x="3" y="2884"/>
                  </a:lnTo>
                  <a:lnTo>
                    <a:pt x="0" y="2866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9" name="Freeform 315"/>
          <p:cNvSpPr>
            <a:spLocks noEditPoints="1"/>
          </p:cNvSpPr>
          <p:nvPr/>
        </p:nvSpPr>
        <p:spPr bwMode="auto">
          <a:xfrm>
            <a:off x="9279064" y="2139719"/>
            <a:ext cx="565150" cy="415925"/>
          </a:xfrm>
          <a:custGeom>
            <a:avLst/>
            <a:gdLst>
              <a:gd name="T0" fmla="*/ 2206 w 3557"/>
              <a:gd name="T1" fmla="*/ 1391 h 2620"/>
              <a:gd name="T2" fmla="*/ 2415 w 3557"/>
              <a:gd name="T3" fmla="*/ 1304 h 2620"/>
              <a:gd name="T4" fmla="*/ 2863 w 3557"/>
              <a:gd name="T5" fmla="*/ 1276 h 2620"/>
              <a:gd name="T6" fmla="*/ 2948 w 3557"/>
              <a:gd name="T7" fmla="*/ 1206 h 2620"/>
              <a:gd name="T8" fmla="*/ 3050 w 3557"/>
              <a:gd name="T9" fmla="*/ 722 h 2620"/>
              <a:gd name="T10" fmla="*/ 2919 w 3557"/>
              <a:gd name="T11" fmla="*/ 823 h 2620"/>
              <a:gd name="T12" fmla="*/ 3050 w 3557"/>
              <a:gd name="T13" fmla="*/ 722 h 2620"/>
              <a:gd name="T14" fmla="*/ 1648 w 3557"/>
              <a:gd name="T15" fmla="*/ 888 h 2620"/>
              <a:gd name="T16" fmla="*/ 1654 w 3557"/>
              <a:gd name="T17" fmla="*/ 906 h 2620"/>
              <a:gd name="T18" fmla="*/ 1655 w 3557"/>
              <a:gd name="T19" fmla="*/ 915 h 2620"/>
              <a:gd name="T20" fmla="*/ 1716 w 3557"/>
              <a:gd name="T21" fmla="*/ 1499 h 2620"/>
              <a:gd name="T22" fmla="*/ 1853 w 3557"/>
              <a:gd name="T23" fmla="*/ 1544 h 2620"/>
              <a:gd name="T24" fmla="*/ 1900 w 3557"/>
              <a:gd name="T25" fmla="*/ 1011 h 2620"/>
              <a:gd name="T26" fmla="*/ 1905 w 3557"/>
              <a:gd name="T27" fmla="*/ 993 h 2620"/>
              <a:gd name="T28" fmla="*/ 1909 w 3557"/>
              <a:gd name="T29" fmla="*/ 984 h 2620"/>
              <a:gd name="T30" fmla="*/ 1921 w 3557"/>
              <a:gd name="T31" fmla="*/ 971 h 2620"/>
              <a:gd name="T32" fmla="*/ 1936 w 3557"/>
              <a:gd name="T33" fmla="*/ 961 h 2620"/>
              <a:gd name="T34" fmla="*/ 1944 w 3557"/>
              <a:gd name="T35" fmla="*/ 958 h 2620"/>
              <a:gd name="T36" fmla="*/ 2758 w 3557"/>
              <a:gd name="T37" fmla="*/ 1058 h 2620"/>
              <a:gd name="T38" fmla="*/ 1680 w 3557"/>
              <a:gd name="T39" fmla="*/ 2 h 2620"/>
              <a:gd name="T40" fmla="*/ 2051 w 3557"/>
              <a:gd name="T41" fmla="*/ 23 h 2620"/>
              <a:gd name="T42" fmla="*/ 2403 w 3557"/>
              <a:gd name="T43" fmla="*/ 72 h 2620"/>
              <a:gd name="T44" fmla="*/ 2714 w 3557"/>
              <a:gd name="T45" fmla="*/ 145 h 2620"/>
              <a:gd name="T46" fmla="*/ 2961 w 3557"/>
              <a:gd name="T47" fmla="*/ 240 h 2620"/>
              <a:gd name="T48" fmla="*/ 3121 w 3557"/>
              <a:gd name="T49" fmla="*/ 354 h 2620"/>
              <a:gd name="T50" fmla="*/ 3168 w 3557"/>
              <a:gd name="T51" fmla="*/ 441 h 2620"/>
              <a:gd name="T52" fmla="*/ 3172 w 3557"/>
              <a:gd name="T53" fmla="*/ 471 h 2620"/>
              <a:gd name="T54" fmla="*/ 3504 w 3557"/>
              <a:gd name="T55" fmla="*/ 1156 h 2620"/>
              <a:gd name="T56" fmla="*/ 3554 w 3557"/>
              <a:gd name="T57" fmla="*/ 1199 h 2620"/>
              <a:gd name="T58" fmla="*/ 3550 w 3557"/>
              <a:gd name="T59" fmla="*/ 2437 h 2620"/>
              <a:gd name="T60" fmla="*/ 3446 w 3557"/>
              <a:gd name="T61" fmla="*/ 2487 h 2620"/>
              <a:gd name="T62" fmla="*/ 3115 w 3557"/>
              <a:gd name="T63" fmla="*/ 2557 h 2620"/>
              <a:gd name="T64" fmla="*/ 2713 w 3557"/>
              <a:gd name="T65" fmla="*/ 2603 h 2620"/>
              <a:gd name="T66" fmla="*/ 2267 w 3557"/>
              <a:gd name="T67" fmla="*/ 2620 h 2620"/>
              <a:gd name="T68" fmla="*/ 2240 w 3557"/>
              <a:gd name="T69" fmla="*/ 2613 h 2620"/>
              <a:gd name="T70" fmla="*/ 2224 w 3557"/>
              <a:gd name="T71" fmla="*/ 2602 h 2620"/>
              <a:gd name="T72" fmla="*/ 2220 w 3557"/>
              <a:gd name="T73" fmla="*/ 2597 h 2620"/>
              <a:gd name="T74" fmla="*/ 1899 w 3557"/>
              <a:gd name="T75" fmla="*/ 2193 h 2620"/>
              <a:gd name="T76" fmla="*/ 1771 w 3557"/>
              <a:gd name="T77" fmla="*/ 1646 h 2620"/>
              <a:gd name="T78" fmla="*/ 1654 w 3557"/>
              <a:gd name="T79" fmla="*/ 2017 h 2620"/>
              <a:gd name="T80" fmla="*/ 1613 w 3557"/>
              <a:gd name="T81" fmla="*/ 2075 h 2620"/>
              <a:gd name="T82" fmla="*/ 1347 w 3557"/>
              <a:gd name="T83" fmla="*/ 2073 h 2620"/>
              <a:gd name="T84" fmla="*/ 943 w 3557"/>
              <a:gd name="T85" fmla="*/ 2035 h 2620"/>
              <a:gd name="T86" fmla="*/ 586 w 3557"/>
              <a:gd name="T87" fmla="*/ 1964 h 2620"/>
              <a:gd name="T88" fmla="*/ 298 w 3557"/>
              <a:gd name="T89" fmla="*/ 1867 h 2620"/>
              <a:gd name="T90" fmla="*/ 97 w 3557"/>
              <a:gd name="T91" fmla="*/ 1749 h 2620"/>
              <a:gd name="T92" fmla="*/ 4 w 3557"/>
              <a:gd name="T93" fmla="*/ 1618 h 2620"/>
              <a:gd name="T94" fmla="*/ 0 w 3557"/>
              <a:gd name="T95" fmla="*/ 474 h 2620"/>
              <a:gd name="T96" fmla="*/ 55 w 3557"/>
              <a:gd name="T97" fmla="*/ 351 h 2620"/>
              <a:gd name="T98" fmla="*/ 207 w 3557"/>
              <a:gd name="T99" fmla="*/ 242 h 2620"/>
              <a:gd name="T100" fmla="*/ 439 w 3557"/>
              <a:gd name="T101" fmla="*/ 151 h 2620"/>
              <a:gd name="T102" fmla="*/ 728 w 3557"/>
              <a:gd name="T103" fmla="*/ 80 h 2620"/>
              <a:gd name="T104" fmla="*/ 1058 w 3557"/>
              <a:gd name="T105" fmla="*/ 30 h 2620"/>
              <a:gd name="T106" fmla="*/ 1409 w 3557"/>
              <a:gd name="T107" fmla="*/ 4 h 2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557" h="2620">
                <a:moveTo>
                  <a:pt x="2021" y="1179"/>
                </a:moveTo>
                <a:lnTo>
                  <a:pt x="2021" y="2171"/>
                </a:lnTo>
                <a:lnTo>
                  <a:pt x="2206" y="2390"/>
                </a:lnTo>
                <a:lnTo>
                  <a:pt x="2206" y="1391"/>
                </a:lnTo>
                <a:lnTo>
                  <a:pt x="2021" y="1179"/>
                </a:lnTo>
                <a:close/>
                <a:moveTo>
                  <a:pt x="2132" y="1115"/>
                </a:moveTo>
                <a:lnTo>
                  <a:pt x="2297" y="1307"/>
                </a:lnTo>
                <a:lnTo>
                  <a:pt x="2415" y="1304"/>
                </a:lnTo>
                <a:lnTo>
                  <a:pt x="2532" y="1299"/>
                </a:lnTo>
                <a:lnTo>
                  <a:pt x="2645" y="1294"/>
                </a:lnTo>
                <a:lnTo>
                  <a:pt x="2756" y="1285"/>
                </a:lnTo>
                <a:lnTo>
                  <a:pt x="2863" y="1276"/>
                </a:lnTo>
                <a:lnTo>
                  <a:pt x="2966" y="1264"/>
                </a:lnTo>
                <a:lnTo>
                  <a:pt x="3065" y="1250"/>
                </a:lnTo>
                <a:lnTo>
                  <a:pt x="3159" y="1234"/>
                </a:lnTo>
                <a:lnTo>
                  <a:pt x="2948" y="1206"/>
                </a:lnTo>
                <a:lnTo>
                  <a:pt x="2810" y="1189"/>
                </a:lnTo>
                <a:lnTo>
                  <a:pt x="2810" y="1189"/>
                </a:lnTo>
                <a:lnTo>
                  <a:pt x="2132" y="1115"/>
                </a:lnTo>
                <a:close/>
                <a:moveTo>
                  <a:pt x="3050" y="722"/>
                </a:moveTo>
                <a:lnTo>
                  <a:pt x="3021" y="751"/>
                </a:lnTo>
                <a:lnTo>
                  <a:pt x="2989" y="778"/>
                </a:lnTo>
                <a:lnTo>
                  <a:pt x="2955" y="802"/>
                </a:lnTo>
                <a:lnTo>
                  <a:pt x="2919" y="823"/>
                </a:lnTo>
                <a:lnTo>
                  <a:pt x="2880" y="841"/>
                </a:lnTo>
                <a:lnTo>
                  <a:pt x="2880" y="1074"/>
                </a:lnTo>
                <a:lnTo>
                  <a:pt x="3050" y="1097"/>
                </a:lnTo>
                <a:lnTo>
                  <a:pt x="3050" y="722"/>
                </a:lnTo>
                <a:close/>
                <a:moveTo>
                  <a:pt x="1437" y="564"/>
                </a:moveTo>
                <a:lnTo>
                  <a:pt x="1645" y="881"/>
                </a:lnTo>
                <a:lnTo>
                  <a:pt x="1646" y="884"/>
                </a:lnTo>
                <a:lnTo>
                  <a:pt x="1648" y="888"/>
                </a:lnTo>
                <a:lnTo>
                  <a:pt x="1649" y="892"/>
                </a:lnTo>
                <a:lnTo>
                  <a:pt x="1652" y="896"/>
                </a:lnTo>
                <a:lnTo>
                  <a:pt x="1653" y="900"/>
                </a:lnTo>
                <a:lnTo>
                  <a:pt x="1654" y="906"/>
                </a:lnTo>
                <a:lnTo>
                  <a:pt x="1654" y="909"/>
                </a:lnTo>
                <a:lnTo>
                  <a:pt x="1654" y="912"/>
                </a:lnTo>
                <a:lnTo>
                  <a:pt x="1655" y="913"/>
                </a:lnTo>
                <a:lnTo>
                  <a:pt x="1655" y="915"/>
                </a:lnTo>
                <a:lnTo>
                  <a:pt x="1655" y="1479"/>
                </a:lnTo>
                <a:lnTo>
                  <a:pt x="1671" y="1485"/>
                </a:lnTo>
                <a:lnTo>
                  <a:pt x="1692" y="1491"/>
                </a:lnTo>
                <a:lnTo>
                  <a:pt x="1716" y="1499"/>
                </a:lnTo>
                <a:lnTo>
                  <a:pt x="1743" y="1509"/>
                </a:lnTo>
                <a:lnTo>
                  <a:pt x="1775" y="1518"/>
                </a:lnTo>
                <a:lnTo>
                  <a:pt x="1812" y="1531"/>
                </a:lnTo>
                <a:lnTo>
                  <a:pt x="1853" y="1544"/>
                </a:lnTo>
                <a:lnTo>
                  <a:pt x="1899" y="1561"/>
                </a:lnTo>
                <a:lnTo>
                  <a:pt x="1899" y="1016"/>
                </a:lnTo>
                <a:lnTo>
                  <a:pt x="1900" y="1013"/>
                </a:lnTo>
                <a:lnTo>
                  <a:pt x="1900" y="1011"/>
                </a:lnTo>
                <a:lnTo>
                  <a:pt x="1900" y="1006"/>
                </a:lnTo>
                <a:lnTo>
                  <a:pt x="1901" y="1001"/>
                </a:lnTo>
                <a:lnTo>
                  <a:pt x="1904" y="997"/>
                </a:lnTo>
                <a:lnTo>
                  <a:pt x="1905" y="993"/>
                </a:lnTo>
                <a:lnTo>
                  <a:pt x="1906" y="989"/>
                </a:lnTo>
                <a:lnTo>
                  <a:pt x="1907" y="987"/>
                </a:lnTo>
                <a:lnTo>
                  <a:pt x="1908" y="986"/>
                </a:lnTo>
                <a:lnTo>
                  <a:pt x="1909" y="984"/>
                </a:lnTo>
                <a:lnTo>
                  <a:pt x="1911" y="981"/>
                </a:lnTo>
                <a:lnTo>
                  <a:pt x="1915" y="977"/>
                </a:lnTo>
                <a:lnTo>
                  <a:pt x="1918" y="973"/>
                </a:lnTo>
                <a:lnTo>
                  <a:pt x="1921" y="971"/>
                </a:lnTo>
                <a:lnTo>
                  <a:pt x="1924" y="968"/>
                </a:lnTo>
                <a:lnTo>
                  <a:pt x="1928" y="965"/>
                </a:lnTo>
                <a:lnTo>
                  <a:pt x="1932" y="962"/>
                </a:lnTo>
                <a:lnTo>
                  <a:pt x="1936" y="961"/>
                </a:lnTo>
                <a:lnTo>
                  <a:pt x="1937" y="960"/>
                </a:lnTo>
                <a:lnTo>
                  <a:pt x="1940" y="959"/>
                </a:lnTo>
                <a:lnTo>
                  <a:pt x="1942" y="958"/>
                </a:lnTo>
                <a:lnTo>
                  <a:pt x="1944" y="958"/>
                </a:lnTo>
                <a:lnTo>
                  <a:pt x="1955" y="956"/>
                </a:lnTo>
                <a:lnTo>
                  <a:pt x="1963" y="956"/>
                </a:lnTo>
                <a:lnTo>
                  <a:pt x="1971" y="956"/>
                </a:lnTo>
                <a:lnTo>
                  <a:pt x="2758" y="1058"/>
                </a:lnTo>
                <a:lnTo>
                  <a:pt x="2758" y="842"/>
                </a:lnTo>
                <a:lnTo>
                  <a:pt x="1437" y="564"/>
                </a:lnTo>
                <a:close/>
                <a:moveTo>
                  <a:pt x="1586" y="0"/>
                </a:moveTo>
                <a:lnTo>
                  <a:pt x="1680" y="2"/>
                </a:lnTo>
                <a:lnTo>
                  <a:pt x="1773" y="5"/>
                </a:lnTo>
                <a:lnTo>
                  <a:pt x="1867" y="9"/>
                </a:lnTo>
                <a:lnTo>
                  <a:pt x="1959" y="16"/>
                </a:lnTo>
                <a:lnTo>
                  <a:pt x="2051" y="23"/>
                </a:lnTo>
                <a:lnTo>
                  <a:pt x="2143" y="33"/>
                </a:lnTo>
                <a:lnTo>
                  <a:pt x="2231" y="44"/>
                </a:lnTo>
                <a:lnTo>
                  <a:pt x="2318" y="57"/>
                </a:lnTo>
                <a:lnTo>
                  <a:pt x="2403" y="72"/>
                </a:lnTo>
                <a:lnTo>
                  <a:pt x="2486" y="88"/>
                </a:lnTo>
                <a:lnTo>
                  <a:pt x="2566" y="106"/>
                </a:lnTo>
                <a:lnTo>
                  <a:pt x="2641" y="124"/>
                </a:lnTo>
                <a:lnTo>
                  <a:pt x="2714" y="145"/>
                </a:lnTo>
                <a:lnTo>
                  <a:pt x="2783" y="166"/>
                </a:lnTo>
                <a:lnTo>
                  <a:pt x="2846" y="190"/>
                </a:lnTo>
                <a:lnTo>
                  <a:pt x="2906" y="214"/>
                </a:lnTo>
                <a:lnTo>
                  <a:pt x="2961" y="240"/>
                </a:lnTo>
                <a:lnTo>
                  <a:pt x="3010" y="266"/>
                </a:lnTo>
                <a:lnTo>
                  <a:pt x="3052" y="294"/>
                </a:lnTo>
                <a:lnTo>
                  <a:pt x="3089" y="324"/>
                </a:lnTo>
                <a:lnTo>
                  <a:pt x="3121" y="354"/>
                </a:lnTo>
                <a:lnTo>
                  <a:pt x="3144" y="385"/>
                </a:lnTo>
                <a:lnTo>
                  <a:pt x="3161" y="418"/>
                </a:lnTo>
                <a:lnTo>
                  <a:pt x="3161" y="419"/>
                </a:lnTo>
                <a:lnTo>
                  <a:pt x="3168" y="441"/>
                </a:lnTo>
                <a:lnTo>
                  <a:pt x="3169" y="443"/>
                </a:lnTo>
                <a:lnTo>
                  <a:pt x="3170" y="445"/>
                </a:lnTo>
                <a:lnTo>
                  <a:pt x="3172" y="466"/>
                </a:lnTo>
                <a:lnTo>
                  <a:pt x="3172" y="471"/>
                </a:lnTo>
                <a:lnTo>
                  <a:pt x="3172" y="1113"/>
                </a:lnTo>
                <a:lnTo>
                  <a:pt x="3500" y="1155"/>
                </a:lnTo>
                <a:lnTo>
                  <a:pt x="3502" y="1155"/>
                </a:lnTo>
                <a:lnTo>
                  <a:pt x="3504" y="1156"/>
                </a:lnTo>
                <a:lnTo>
                  <a:pt x="3521" y="1161"/>
                </a:lnTo>
                <a:lnTo>
                  <a:pt x="3536" y="1170"/>
                </a:lnTo>
                <a:lnTo>
                  <a:pt x="3547" y="1183"/>
                </a:lnTo>
                <a:lnTo>
                  <a:pt x="3554" y="1199"/>
                </a:lnTo>
                <a:lnTo>
                  <a:pt x="3557" y="1216"/>
                </a:lnTo>
                <a:lnTo>
                  <a:pt x="3557" y="2408"/>
                </a:lnTo>
                <a:lnTo>
                  <a:pt x="3555" y="2423"/>
                </a:lnTo>
                <a:lnTo>
                  <a:pt x="3550" y="2437"/>
                </a:lnTo>
                <a:lnTo>
                  <a:pt x="3540" y="2449"/>
                </a:lnTo>
                <a:lnTo>
                  <a:pt x="3529" y="2459"/>
                </a:lnTo>
                <a:lnTo>
                  <a:pt x="3515" y="2465"/>
                </a:lnTo>
                <a:lnTo>
                  <a:pt x="3446" y="2487"/>
                </a:lnTo>
                <a:lnTo>
                  <a:pt x="3372" y="2506"/>
                </a:lnTo>
                <a:lnTo>
                  <a:pt x="3291" y="2525"/>
                </a:lnTo>
                <a:lnTo>
                  <a:pt x="3205" y="2541"/>
                </a:lnTo>
                <a:lnTo>
                  <a:pt x="3115" y="2557"/>
                </a:lnTo>
                <a:lnTo>
                  <a:pt x="3020" y="2570"/>
                </a:lnTo>
                <a:lnTo>
                  <a:pt x="2921" y="2583"/>
                </a:lnTo>
                <a:lnTo>
                  <a:pt x="2819" y="2593"/>
                </a:lnTo>
                <a:lnTo>
                  <a:pt x="2713" y="2603"/>
                </a:lnTo>
                <a:lnTo>
                  <a:pt x="2605" y="2609"/>
                </a:lnTo>
                <a:lnTo>
                  <a:pt x="2494" y="2615"/>
                </a:lnTo>
                <a:lnTo>
                  <a:pt x="2381" y="2618"/>
                </a:lnTo>
                <a:lnTo>
                  <a:pt x="2267" y="2620"/>
                </a:lnTo>
                <a:lnTo>
                  <a:pt x="2267" y="2620"/>
                </a:lnTo>
                <a:lnTo>
                  <a:pt x="2255" y="2618"/>
                </a:lnTo>
                <a:lnTo>
                  <a:pt x="2243" y="2615"/>
                </a:lnTo>
                <a:lnTo>
                  <a:pt x="2240" y="2613"/>
                </a:lnTo>
                <a:lnTo>
                  <a:pt x="2236" y="2610"/>
                </a:lnTo>
                <a:lnTo>
                  <a:pt x="2232" y="2607"/>
                </a:lnTo>
                <a:lnTo>
                  <a:pt x="2228" y="2605"/>
                </a:lnTo>
                <a:lnTo>
                  <a:pt x="2224" y="2602"/>
                </a:lnTo>
                <a:lnTo>
                  <a:pt x="2223" y="2601"/>
                </a:lnTo>
                <a:lnTo>
                  <a:pt x="2222" y="2599"/>
                </a:lnTo>
                <a:lnTo>
                  <a:pt x="2221" y="2598"/>
                </a:lnTo>
                <a:lnTo>
                  <a:pt x="2220" y="2597"/>
                </a:lnTo>
                <a:lnTo>
                  <a:pt x="1913" y="2232"/>
                </a:lnTo>
                <a:lnTo>
                  <a:pt x="1906" y="2220"/>
                </a:lnTo>
                <a:lnTo>
                  <a:pt x="1901" y="2207"/>
                </a:lnTo>
                <a:lnTo>
                  <a:pt x="1899" y="2193"/>
                </a:lnTo>
                <a:lnTo>
                  <a:pt x="1899" y="1689"/>
                </a:lnTo>
                <a:lnTo>
                  <a:pt x="1858" y="1675"/>
                </a:lnTo>
                <a:lnTo>
                  <a:pt x="1814" y="1661"/>
                </a:lnTo>
                <a:lnTo>
                  <a:pt x="1771" y="1646"/>
                </a:lnTo>
                <a:lnTo>
                  <a:pt x="1729" y="1632"/>
                </a:lnTo>
                <a:lnTo>
                  <a:pt x="1690" y="1619"/>
                </a:lnTo>
                <a:lnTo>
                  <a:pt x="1654" y="1607"/>
                </a:lnTo>
                <a:lnTo>
                  <a:pt x="1654" y="2017"/>
                </a:lnTo>
                <a:lnTo>
                  <a:pt x="1652" y="2037"/>
                </a:lnTo>
                <a:lnTo>
                  <a:pt x="1643" y="2053"/>
                </a:lnTo>
                <a:lnTo>
                  <a:pt x="1630" y="2066"/>
                </a:lnTo>
                <a:lnTo>
                  <a:pt x="1613" y="2075"/>
                </a:lnTo>
                <a:lnTo>
                  <a:pt x="1594" y="2078"/>
                </a:lnTo>
                <a:lnTo>
                  <a:pt x="1561" y="2078"/>
                </a:lnTo>
                <a:lnTo>
                  <a:pt x="1454" y="2077"/>
                </a:lnTo>
                <a:lnTo>
                  <a:pt x="1347" y="2073"/>
                </a:lnTo>
                <a:lnTo>
                  <a:pt x="1243" y="2067"/>
                </a:lnTo>
                <a:lnTo>
                  <a:pt x="1140" y="2058"/>
                </a:lnTo>
                <a:lnTo>
                  <a:pt x="1040" y="2048"/>
                </a:lnTo>
                <a:lnTo>
                  <a:pt x="943" y="2035"/>
                </a:lnTo>
                <a:lnTo>
                  <a:pt x="848" y="2019"/>
                </a:lnTo>
                <a:lnTo>
                  <a:pt x="757" y="2003"/>
                </a:lnTo>
                <a:lnTo>
                  <a:pt x="670" y="1984"/>
                </a:lnTo>
                <a:lnTo>
                  <a:pt x="586" y="1964"/>
                </a:lnTo>
                <a:lnTo>
                  <a:pt x="507" y="1941"/>
                </a:lnTo>
                <a:lnTo>
                  <a:pt x="432" y="1917"/>
                </a:lnTo>
                <a:lnTo>
                  <a:pt x="362" y="1893"/>
                </a:lnTo>
                <a:lnTo>
                  <a:pt x="298" y="1867"/>
                </a:lnTo>
                <a:lnTo>
                  <a:pt x="239" y="1838"/>
                </a:lnTo>
                <a:lnTo>
                  <a:pt x="185" y="1810"/>
                </a:lnTo>
                <a:lnTo>
                  <a:pt x="137" y="1780"/>
                </a:lnTo>
                <a:lnTo>
                  <a:pt x="97" y="1749"/>
                </a:lnTo>
                <a:lnTo>
                  <a:pt x="63" y="1718"/>
                </a:lnTo>
                <a:lnTo>
                  <a:pt x="36" y="1685"/>
                </a:lnTo>
                <a:lnTo>
                  <a:pt x="16" y="1652"/>
                </a:lnTo>
                <a:lnTo>
                  <a:pt x="4" y="1618"/>
                </a:lnTo>
                <a:lnTo>
                  <a:pt x="0" y="1585"/>
                </a:lnTo>
                <a:lnTo>
                  <a:pt x="0" y="478"/>
                </a:lnTo>
                <a:lnTo>
                  <a:pt x="0" y="475"/>
                </a:lnTo>
                <a:lnTo>
                  <a:pt x="0" y="474"/>
                </a:lnTo>
                <a:lnTo>
                  <a:pt x="3" y="442"/>
                </a:lnTo>
                <a:lnTo>
                  <a:pt x="14" y="410"/>
                </a:lnTo>
                <a:lnTo>
                  <a:pt x="32" y="380"/>
                </a:lnTo>
                <a:lnTo>
                  <a:pt x="55" y="351"/>
                </a:lnTo>
                <a:lnTo>
                  <a:pt x="85" y="321"/>
                </a:lnTo>
                <a:lnTo>
                  <a:pt x="120" y="294"/>
                </a:lnTo>
                <a:lnTo>
                  <a:pt x="161" y="267"/>
                </a:lnTo>
                <a:lnTo>
                  <a:pt x="207" y="242"/>
                </a:lnTo>
                <a:lnTo>
                  <a:pt x="259" y="217"/>
                </a:lnTo>
                <a:lnTo>
                  <a:pt x="314" y="195"/>
                </a:lnTo>
                <a:lnTo>
                  <a:pt x="374" y="172"/>
                </a:lnTo>
                <a:lnTo>
                  <a:pt x="439" y="151"/>
                </a:lnTo>
                <a:lnTo>
                  <a:pt x="506" y="132"/>
                </a:lnTo>
                <a:lnTo>
                  <a:pt x="577" y="113"/>
                </a:lnTo>
                <a:lnTo>
                  <a:pt x="651" y="96"/>
                </a:lnTo>
                <a:lnTo>
                  <a:pt x="728" y="80"/>
                </a:lnTo>
                <a:lnTo>
                  <a:pt x="807" y="66"/>
                </a:lnTo>
                <a:lnTo>
                  <a:pt x="889" y="51"/>
                </a:lnTo>
                <a:lnTo>
                  <a:pt x="973" y="41"/>
                </a:lnTo>
                <a:lnTo>
                  <a:pt x="1058" y="30"/>
                </a:lnTo>
                <a:lnTo>
                  <a:pt x="1144" y="21"/>
                </a:lnTo>
                <a:lnTo>
                  <a:pt x="1232" y="13"/>
                </a:lnTo>
                <a:lnTo>
                  <a:pt x="1320" y="8"/>
                </a:lnTo>
                <a:lnTo>
                  <a:pt x="1409" y="4"/>
                </a:lnTo>
                <a:lnTo>
                  <a:pt x="1498" y="2"/>
                </a:lnTo>
                <a:lnTo>
                  <a:pt x="158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10" name="Group 369"/>
          <p:cNvGrpSpPr/>
          <p:nvPr/>
        </p:nvGrpSpPr>
        <p:grpSpPr>
          <a:xfrm>
            <a:off x="10242339" y="2084157"/>
            <a:ext cx="509588" cy="522288"/>
            <a:chOff x="7246938" y="3471863"/>
            <a:chExt cx="509588" cy="522288"/>
          </a:xfrm>
          <a:solidFill>
            <a:srgbClr val="000000"/>
          </a:solidFill>
        </p:grpSpPr>
        <p:sp>
          <p:nvSpPr>
            <p:cNvPr id="111" name="Freeform 320"/>
            <p:cNvSpPr>
              <a:spLocks/>
            </p:cNvSpPr>
            <p:nvPr/>
          </p:nvSpPr>
          <p:spPr bwMode="auto">
            <a:xfrm>
              <a:off x="7440613" y="3784600"/>
              <a:ext cx="53975" cy="28575"/>
            </a:xfrm>
            <a:custGeom>
              <a:avLst/>
              <a:gdLst>
                <a:gd name="T0" fmla="*/ 0 w 348"/>
                <a:gd name="T1" fmla="*/ 0 h 177"/>
                <a:gd name="T2" fmla="*/ 33 w 348"/>
                <a:gd name="T3" fmla="*/ 28 h 177"/>
                <a:gd name="T4" fmla="*/ 69 w 348"/>
                <a:gd name="T5" fmla="*/ 51 h 177"/>
                <a:gd name="T6" fmla="*/ 106 w 348"/>
                <a:gd name="T7" fmla="*/ 71 h 177"/>
                <a:gd name="T8" fmla="*/ 145 w 348"/>
                <a:gd name="T9" fmla="*/ 85 h 177"/>
                <a:gd name="T10" fmla="*/ 175 w 348"/>
                <a:gd name="T11" fmla="*/ 93 h 177"/>
                <a:gd name="T12" fmla="*/ 205 w 348"/>
                <a:gd name="T13" fmla="*/ 98 h 177"/>
                <a:gd name="T14" fmla="*/ 236 w 348"/>
                <a:gd name="T15" fmla="*/ 99 h 177"/>
                <a:gd name="T16" fmla="*/ 266 w 348"/>
                <a:gd name="T17" fmla="*/ 97 h 177"/>
                <a:gd name="T18" fmla="*/ 294 w 348"/>
                <a:gd name="T19" fmla="*/ 92 h 177"/>
                <a:gd name="T20" fmla="*/ 323 w 348"/>
                <a:gd name="T21" fmla="*/ 84 h 177"/>
                <a:gd name="T22" fmla="*/ 348 w 348"/>
                <a:gd name="T23" fmla="*/ 72 h 177"/>
                <a:gd name="T24" fmla="*/ 343 w 348"/>
                <a:gd name="T25" fmla="*/ 98 h 177"/>
                <a:gd name="T26" fmla="*/ 334 w 348"/>
                <a:gd name="T27" fmla="*/ 122 h 177"/>
                <a:gd name="T28" fmla="*/ 322 w 348"/>
                <a:gd name="T29" fmla="*/ 140 h 177"/>
                <a:gd name="T30" fmla="*/ 304 w 348"/>
                <a:gd name="T31" fmla="*/ 157 h 177"/>
                <a:gd name="T32" fmla="*/ 285 w 348"/>
                <a:gd name="T33" fmla="*/ 168 h 177"/>
                <a:gd name="T34" fmla="*/ 262 w 348"/>
                <a:gd name="T35" fmla="*/ 175 h 177"/>
                <a:gd name="T36" fmla="*/ 236 w 348"/>
                <a:gd name="T37" fmla="*/ 177 h 177"/>
                <a:gd name="T38" fmla="*/ 208 w 348"/>
                <a:gd name="T39" fmla="*/ 175 h 177"/>
                <a:gd name="T40" fmla="*/ 180 w 348"/>
                <a:gd name="T41" fmla="*/ 168 h 177"/>
                <a:gd name="T42" fmla="*/ 148 w 348"/>
                <a:gd name="T43" fmla="*/ 156 h 177"/>
                <a:gd name="T44" fmla="*/ 116 w 348"/>
                <a:gd name="T45" fmla="*/ 137 h 177"/>
                <a:gd name="T46" fmla="*/ 88 w 348"/>
                <a:gd name="T47" fmla="*/ 116 h 177"/>
                <a:gd name="T48" fmla="*/ 61 w 348"/>
                <a:gd name="T49" fmla="*/ 91 h 177"/>
                <a:gd name="T50" fmla="*/ 37 w 348"/>
                <a:gd name="T51" fmla="*/ 62 h 177"/>
                <a:gd name="T52" fmla="*/ 17 w 348"/>
                <a:gd name="T53" fmla="*/ 32 h 177"/>
                <a:gd name="T54" fmla="*/ 0 w 348"/>
                <a:gd name="T5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48" h="177">
                  <a:moveTo>
                    <a:pt x="0" y="0"/>
                  </a:moveTo>
                  <a:lnTo>
                    <a:pt x="33" y="28"/>
                  </a:lnTo>
                  <a:lnTo>
                    <a:pt x="69" y="51"/>
                  </a:lnTo>
                  <a:lnTo>
                    <a:pt x="106" y="71"/>
                  </a:lnTo>
                  <a:lnTo>
                    <a:pt x="145" y="85"/>
                  </a:lnTo>
                  <a:lnTo>
                    <a:pt x="175" y="93"/>
                  </a:lnTo>
                  <a:lnTo>
                    <a:pt x="205" y="98"/>
                  </a:lnTo>
                  <a:lnTo>
                    <a:pt x="236" y="99"/>
                  </a:lnTo>
                  <a:lnTo>
                    <a:pt x="266" y="97"/>
                  </a:lnTo>
                  <a:lnTo>
                    <a:pt x="294" y="92"/>
                  </a:lnTo>
                  <a:lnTo>
                    <a:pt x="323" y="84"/>
                  </a:lnTo>
                  <a:lnTo>
                    <a:pt x="348" y="72"/>
                  </a:lnTo>
                  <a:lnTo>
                    <a:pt x="343" y="98"/>
                  </a:lnTo>
                  <a:lnTo>
                    <a:pt x="334" y="122"/>
                  </a:lnTo>
                  <a:lnTo>
                    <a:pt x="322" y="140"/>
                  </a:lnTo>
                  <a:lnTo>
                    <a:pt x="304" y="157"/>
                  </a:lnTo>
                  <a:lnTo>
                    <a:pt x="285" y="168"/>
                  </a:lnTo>
                  <a:lnTo>
                    <a:pt x="262" y="175"/>
                  </a:lnTo>
                  <a:lnTo>
                    <a:pt x="236" y="177"/>
                  </a:lnTo>
                  <a:lnTo>
                    <a:pt x="208" y="175"/>
                  </a:lnTo>
                  <a:lnTo>
                    <a:pt x="180" y="168"/>
                  </a:lnTo>
                  <a:lnTo>
                    <a:pt x="148" y="156"/>
                  </a:lnTo>
                  <a:lnTo>
                    <a:pt x="116" y="137"/>
                  </a:lnTo>
                  <a:lnTo>
                    <a:pt x="88" y="116"/>
                  </a:lnTo>
                  <a:lnTo>
                    <a:pt x="61" y="91"/>
                  </a:lnTo>
                  <a:lnTo>
                    <a:pt x="37" y="62"/>
                  </a:lnTo>
                  <a:lnTo>
                    <a:pt x="17" y="3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321"/>
            <p:cNvSpPr>
              <a:spLocks/>
            </p:cNvSpPr>
            <p:nvPr/>
          </p:nvSpPr>
          <p:spPr bwMode="auto">
            <a:xfrm>
              <a:off x="7440613" y="3749675"/>
              <a:ext cx="50800" cy="31750"/>
            </a:xfrm>
            <a:custGeom>
              <a:avLst/>
              <a:gdLst>
                <a:gd name="T0" fmla="*/ 95 w 315"/>
                <a:gd name="T1" fmla="*/ 0 h 200"/>
                <a:gd name="T2" fmla="*/ 102 w 315"/>
                <a:gd name="T3" fmla="*/ 1 h 200"/>
                <a:gd name="T4" fmla="*/ 121 w 315"/>
                <a:gd name="T5" fmla="*/ 3 h 200"/>
                <a:gd name="T6" fmla="*/ 141 w 315"/>
                <a:gd name="T7" fmla="*/ 8 h 200"/>
                <a:gd name="T8" fmla="*/ 159 w 315"/>
                <a:gd name="T9" fmla="*/ 15 h 200"/>
                <a:gd name="T10" fmla="*/ 177 w 315"/>
                <a:gd name="T11" fmla="*/ 23 h 200"/>
                <a:gd name="T12" fmla="*/ 184 w 315"/>
                <a:gd name="T13" fmla="*/ 27 h 200"/>
                <a:gd name="T14" fmla="*/ 208 w 315"/>
                <a:gd name="T15" fmla="*/ 42 h 200"/>
                <a:gd name="T16" fmla="*/ 231 w 315"/>
                <a:gd name="T17" fmla="*/ 59 h 200"/>
                <a:gd name="T18" fmla="*/ 252 w 315"/>
                <a:gd name="T19" fmla="*/ 77 h 200"/>
                <a:gd name="T20" fmla="*/ 254 w 315"/>
                <a:gd name="T21" fmla="*/ 80 h 200"/>
                <a:gd name="T22" fmla="*/ 256 w 315"/>
                <a:gd name="T23" fmla="*/ 81 h 200"/>
                <a:gd name="T24" fmla="*/ 283 w 315"/>
                <a:gd name="T25" fmla="*/ 112 h 200"/>
                <a:gd name="T26" fmla="*/ 306 w 315"/>
                <a:gd name="T27" fmla="*/ 147 h 200"/>
                <a:gd name="T28" fmla="*/ 309 w 315"/>
                <a:gd name="T29" fmla="*/ 152 h 200"/>
                <a:gd name="T30" fmla="*/ 312 w 315"/>
                <a:gd name="T31" fmla="*/ 158 h 200"/>
                <a:gd name="T32" fmla="*/ 314 w 315"/>
                <a:gd name="T33" fmla="*/ 162 h 200"/>
                <a:gd name="T34" fmla="*/ 315 w 315"/>
                <a:gd name="T35" fmla="*/ 166 h 200"/>
                <a:gd name="T36" fmla="*/ 299 w 315"/>
                <a:gd name="T37" fmla="*/ 181 h 200"/>
                <a:gd name="T38" fmla="*/ 279 w 315"/>
                <a:gd name="T39" fmla="*/ 192 h 200"/>
                <a:gd name="T40" fmla="*/ 257 w 315"/>
                <a:gd name="T41" fmla="*/ 198 h 200"/>
                <a:gd name="T42" fmla="*/ 232 w 315"/>
                <a:gd name="T43" fmla="*/ 200 h 200"/>
                <a:gd name="T44" fmla="*/ 204 w 315"/>
                <a:gd name="T45" fmla="*/ 198 h 200"/>
                <a:gd name="T46" fmla="*/ 176 w 315"/>
                <a:gd name="T47" fmla="*/ 192 h 200"/>
                <a:gd name="T48" fmla="*/ 141 w 315"/>
                <a:gd name="T49" fmla="*/ 177 h 200"/>
                <a:gd name="T50" fmla="*/ 107 w 315"/>
                <a:gd name="T51" fmla="*/ 157 h 200"/>
                <a:gd name="T52" fmla="*/ 75 w 315"/>
                <a:gd name="T53" fmla="*/ 133 h 200"/>
                <a:gd name="T54" fmla="*/ 47 w 315"/>
                <a:gd name="T55" fmla="*/ 103 h 200"/>
                <a:gd name="T56" fmla="*/ 21 w 315"/>
                <a:gd name="T57" fmla="*/ 70 h 200"/>
                <a:gd name="T58" fmla="*/ 0 w 315"/>
                <a:gd name="T59" fmla="*/ 34 h 200"/>
                <a:gd name="T60" fmla="*/ 12 w 315"/>
                <a:gd name="T61" fmla="*/ 23 h 200"/>
                <a:gd name="T62" fmla="*/ 26 w 315"/>
                <a:gd name="T63" fmla="*/ 14 h 200"/>
                <a:gd name="T64" fmla="*/ 27 w 315"/>
                <a:gd name="T65" fmla="*/ 13 h 200"/>
                <a:gd name="T66" fmla="*/ 28 w 315"/>
                <a:gd name="T67" fmla="*/ 13 h 200"/>
                <a:gd name="T68" fmla="*/ 49 w 315"/>
                <a:gd name="T69" fmla="*/ 5 h 200"/>
                <a:gd name="T70" fmla="*/ 71 w 315"/>
                <a:gd name="T71" fmla="*/ 1 h 200"/>
                <a:gd name="T72" fmla="*/ 95 w 315"/>
                <a:gd name="T73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5" h="200">
                  <a:moveTo>
                    <a:pt x="95" y="0"/>
                  </a:moveTo>
                  <a:lnTo>
                    <a:pt x="102" y="1"/>
                  </a:lnTo>
                  <a:lnTo>
                    <a:pt x="121" y="3"/>
                  </a:lnTo>
                  <a:lnTo>
                    <a:pt x="141" y="8"/>
                  </a:lnTo>
                  <a:lnTo>
                    <a:pt x="159" y="15"/>
                  </a:lnTo>
                  <a:lnTo>
                    <a:pt x="177" y="23"/>
                  </a:lnTo>
                  <a:lnTo>
                    <a:pt x="184" y="27"/>
                  </a:lnTo>
                  <a:lnTo>
                    <a:pt x="208" y="42"/>
                  </a:lnTo>
                  <a:lnTo>
                    <a:pt x="231" y="59"/>
                  </a:lnTo>
                  <a:lnTo>
                    <a:pt x="252" y="77"/>
                  </a:lnTo>
                  <a:lnTo>
                    <a:pt x="254" y="80"/>
                  </a:lnTo>
                  <a:lnTo>
                    <a:pt x="256" y="81"/>
                  </a:lnTo>
                  <a:lnTo>
                    <a:pt x="283" y="112"/>
                  </a:lnTo>
                  <a:lnTo>
                    <a:pt x="306" y="147"/>
                  </a:lnTo>
                  <a:lnTo>
                    <a:pt x="309" y="152"/>
                  </a:lnTo>
                  <a:lnTo>
                    <a:pt x="312" y="158"/>
                  </a:lnTo>
                  <a:lnTo>
                    <a:pt x="314" y="162"/>
                  </a:lnTo>
                  <a:lnTo>
                    <a:pt x="315" y="166"/>
                  </a:lnTo>
                  <a:lnTo>
                    <a:pt x="299" y="181"/>
                  </a:lnTo>
                  <a:lnTo>
                    <a:pt x="279" y="192"/>
                  </a:lnTo>
                  <a:lnTo>
                    <a:pt x="257" y="198"/>
                  </a:lnTo>
                  <a:lnTo>
                    <a:pt x="232" y="200"/>
                  </a:lnTo>
                  <a:lnTo>
                    <a:pt x="204" y="198"/>
                  </a:lnTo>
                  <a:lnTo>
                    <a:pt x="176" y="192"/>
                  </a:lnTo>
                  <a:lnTo>
                    <a:pt x="141" y="177"/>
                  </a:lnTo>
                  <a:lnTo>
                    <a:pt x="107" y="157"/>
                  </a:lnTo>
                  <a:lnTo>
                    <a:pt x="75" y="133"/>
                  </a:lnTo>
                  <a:lnTo>
                    <a:pt x="47" y="103"/>
                  </a:lnTo>
                  <a:lnTo>
                    <a:pt x="21" y="70"/>
                  </a:lnTo>
                  <a:lnTo>
                    <a:pt x="0" y="34"/>
                  </a:lnTo>
                  <a:lnTo>
                    <a:pt x="12" y="23"/>
                  </a:lnTo>
                  <a:lnTo>
                    <a:pt x="26" y="14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49" y="5"/>
                  </a:lnTo>
                  <a:lnTo>
                    <a:pt x="71" y="1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322"/>
            <p:cNvSpPr>
              <a:spLocks noEditPoints="1"/>
            </p:cNvSpPr>
            <p:nvPr/>
          </p:nvSpPr>
          <p:spPr bwMode="auto">
            <a:xfrm>
              <a:off x="7246938" y="3471863"/>
              <a:ext cx="509588" cy="522288"/>
            </a:xfrm>
            <a:custGeom>
              <a:avLst/>
              <a:gdLst>
                <a:gd name="T0" fmla="*/ 1881 w 3216"/>
                <a:gd name="T1" fmla="*/ 2644 h 3295"/>
                <a:gd name="T2" fmla="*/ 2062 w 3216"/>
                <a:gd name="T3" fmla="*/ 2858 h 3295"/>
                <a:gd name="T4" fmla="*/ 2227 w 3216"/>
                <a:gd name="T5" fmla="*/ 2714 h 3295"/>
                <a:gd name="T6" fmla="*/ 2046 w 3216"/>
                <a:gd name="T7" fmla="*/ 2500 h 3295"/>
                <a:gd name="T8" fmla="*/ 2255 w 3216"/>
                <a:gd name="T9" fmla="*/ 2191 h 3295"/>
                <a:gd name="T10" fmla="*/ 2360 w 3216"/>
                <a:gd name="T11" fmla="*/ 2493 h 3295"/>
                <a:gd name="T12" fmla="*/ 2649 w 3216"/>
                <a:gd name="T13" fmla="*/ 2517 h 3295"/>
                <a:gd name="T14" fmla="*/ 2672 w 3216"/>
                <a:gd name="T15" fmla="*/ 2225 h 3295"/>
                <a:gd name="T16" fmla="*/ 729 w 3216"/>
                <a:gd name="T17" fmla="*/ 1946 h 3295"/>
                <a:gd name="T18" fmla="*/ 546 w 3216"/>
                <a:gd name="T19" fmla="*/ 2137 h 3295"/>
                <a:gd name="T20" fmla="*/ 727 w 3216"/>
                <a:gd name="T21" fmla="*/ 2412 h 3295"/>
                <a:gd name="T22" fmla="*/ 991 w 3216"/>
                <a:gd name="T23" fmla="*/ 2345 h 3295"/>
                <a:gd name="T24" fmla="*/ 927 w 3216"/>
                <a:gd name="T25" fmla="*/ 2039 h 3295"/>
                <a:gd name="T26" fmla="*/ 1922 w 3216"/>
                <a:gd name="T27" fmla="*/ 1778 h 3295"/>
                <a:gd name="T28" fmla="*/ 1864 w 3216"/>
                <a:gd name="T29" fmla="*/ 2011 h 3295"/>
                <a:gd name="T30" fmla="*/ 2100 w 3216"/>
                <a:gd name="T31" fmla="*/ 2118 h 3295"/>
                <a:gd name="T32" fmla="*/ 2158 w 3216"/>
                <a:gd name="T33" fmla="*/ 1886 h 3295"/>
                <a:gd name="T34" fmla="*/ 1273 w 3216"/>
                <a:gd name="T35" fmla="*/ 1630 h 3295"/>
                <a:gd name="T36" fmla="*/ 1130 w 3216"/>
                <a:gd name="T37" fmla="*/ 1707 h 3295"/>
                <a:gd name="T38" fmla="*/ 1079 w 3216"/>
                <a:gd name="T39" fmla="*/ 1812 h 3295"/>
                <a:gd name="T40" fmla="*/ 1203 w 3216"/>
                <a:gd name="T41" fmla="*/ 2163 h 3295"/>
                <a:gd name="T42" fmla="*/ 1523 w 3216"/>
                <a:gd name="T43" fmla="*/ 2265 h 3295"/>
                <a:gd name="T44" fmla="*/ 1687 w 3216"/>
                <a:gd name="T45" fmla="*/ 2028 h 3295"/>
                <a:gd name="T46" fmla="*/ 1593 w 3216"/>
                <a:gd name="T47" fmla="*/ 1779 h 3295"/>
                <a:gd name="T48" fmla="*/ 1423 w 3216"/>
                <a:gd name="T49" fmla="*/ 1651 h 3295"/>
                <a:gd name="T50" fmla="*/ 1525 w 3216"/>
                <a:gd name="T51" fmla="*/ 1222 h 3295"/>
                <a:gd name="T52" fmla="*/ 1526 w 3216"/>
                <a:gd name="T53" fmla="*/ 1322 h 3295"/>
                <a:gd name="T54" fmla="*/ 1689 w 3216"/>
                <a:gd name="T55" fmla="*/ 1453 h 3295"/>
                <a:gd name="T56" fmla="*/ 1744 w 3216"/>
                <a:gd name="T57" fmla="*/ 1425 h 3295"/>
                <a:gd name="T58" fmla="*/ 1749 w 3216"/>
                <a:gd name="T59" fmla="*/ 1334 h 3295"/>
                <a:gd name="T60" fmla="*/ 447 w 3216"/>
                <a:gd name="T61" fmla="*/ 1107 h 3295"/>
                <a:gd name="T62" fmla="*/ 299 w 3216"/>
                <a:gd name="T63" fmla="*/ 1261 h 3295"/>
                <a:gd name="T64" fmla="*/ 465 w 3216"/>
                <a:gd name="T65" fmla="*/ 1483 h 3295"/>
                <a:gd name="T66" fmla="*/ 659 w 3216"/>
                <a:gd name="T67" fmla="*/ 1394 h 3295"/>
                <a:gd name="T68" fmla="*/ 560 w 3216"/>
                <a:gd name="T69" fmla="*/ 1144 h 3295"/>
                <a:gd name="T70" fmla="*/ 219 w 3216"/>
                <a:gd name="T71" fmla="*/ 579 h 3295"/>
                <a:gd name="T72" fmla="*/ 129 w 3216"/>
                <a:gd name="T73" fmla="*/ 749 h 3295"/>
                <a:gd name="T74" fmla="*/ 1468 w 3216"/>
                <a:gd name="T75" fmla="*/ 1105 h 3295"/>
                <a:gd name="T76" fmla="*/ 1760 w 3216"/>
                <a:gd name="T77" fmla="*/ 1140 h 3295"/>
                <a:gd name="T78" fmla="*/ 1891 w 3216"/>
                <a:gd name="T79" fmla="*/ 715 h 3295"/>
                <a:gd name="T80" fmla="*/ 1620 w 3216"/>
                <a:gd name="T81" fmla="*/ 554 h 3295"/>
                <a:gd name="T82" fmla="*/ 1358 w 3216"/>
                <a:gd name="T83" fmla="*/ 162 h 3295"/>
                <a:gd name="T84" fmla="*/ 1377 w 3216"/>
                <a:gd name="T85" fmla="*/ 37 h 3295"/>
                <a:gd name="T86" fmla="*/ 1714 w 3216"/>
                <a:gd name="T87" fmla="*/ 333 h 3295"/>
                <a:gd name="T88" fmla="*/ 1761 w 3216"/>
                <a:gd name="T89" fmla="*/ 539 h 3295"/>
                <a:gd name="T90" fmla="*/ 1932 w 3216"/>
                <a:gd name="T91" fmla="*/ 569 h 3295"/>
                <a:gd name="T92" fmla="*/ 3162 w 3216"/>
                <a:gd name="T93" fmla="*/ 1723 h 3295"/>
                <a:gd name="T94" fmla="*/ 3198 w 3216"/>
                <a:gd name="T95" fmla="*/ 2111 h 3295"/>
                <a:gd name="T96" fmla="*/ 3058 w 3216"/>
                <a:gd name="T97" fmla="*/ 2108 h 3295"/>
                <a:gd name="T98" fmla="*/ 2973 w 3216"/>
                <a:gd name="T99" fmla="*/ 2233 h 3295"/>
                <a:gd name="T100" fmla="*/ 3181 w 3216"/>
                <a:gd name="T101" fmla="*/ 2440 h 3295"/>
                <a:gd name="T102" fmla="*/ 3177 w 3216"/>
                <a:gd name="T103" fmla="*/ 3153 h 3295"/>
                <a:gd name="T104" fmla="*/ 2897 w 3216"/>
                <a:gd name="T105" fmla="*/ 3293 h 3295"/>
                <a:gd name="T106" fmla="*/ 23 w 3216"/>
                <a:gd name="T107" fmla="*/ 2330 h 3295"/>
                <a:gd name="T108" fmla="*/ 52 w 3216"/>
                <a:gd name="T109" fmla="*/ 2024 h 3295"/>
                <a:gd name="T110" fmla="*/ 240 w 3216"/>
                <a:gd name="T111" fmla="*/ 2081 h 3295"/>
                <a:gd name="T112" fmla="*/ 280 w 3216"/>
                <a:gd name="T113" fmla="*/ 1897 h 3295"/>
                <a:gd name="T114" fmla="*/ 72 w 3216"/>
                <a:gd name="T115" fmla="*/ 1763 h 3295"/>
                <a:gd name="T116" fmla="*/ 10 w 3216"/>
                <a:gd name="T117" fmla="*/ 659 h 3295"/>
                <a:gd name="T118" fmla="*/ 1107 w 3216"/>
                <a:gd name="T119" fmla="*/ 14 h 3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16" h="3295">
                  <a:moveTo>
                    <a:pt x="2021" y="2498"/>
                  </a:moveTo>
                  <a:lnTo>
                    <a:pt x="1991" y="2501"/>
                  </a:lnTo>
                  <a:lnTo>
                    <a:pt x="1964" y="2509"/>
                  </a:lnTo>
                  <a:lnTo>
                    <a:pt x="1941" y="2522"/>
                  </a:lnTo>
                  <a:lnTo>
                    <a:pt x="1921" y="2539"/>
                  </a:lnTo>
                  <a:lnTo>
                    <a:pt x="1903" y="2561"/>
                  </a:lnTo>
                  <a:lnTo>
                    <a:pt x="1891" y="2585"/>
                  </a:lnTo>
                  <a:lnTo>
                    <a:pt x="1883" y="2613"/>
                  </a:lnTo>
                  <a:lnTo>
                    <a:pt x="1881" y="2644"/>
                  </a:lnTo>
                  <a:lnTo>
                    <a:pt x="1884" y="2678"/>
                  </a:lnTo>
                  <a:lnTo>
                    <a:pt x="1892" y="2710"/>
                  </a:lnTo>
                  <a:lnTo>
                    <a:pt x="1906" y="2742"/>
                  </a:lnTo>
                  <a:lnTo>
                    <a:pt x="1926" y="2771"/>
                  </a:lnTo>
                  <a:lnTo>
                    <a:pt x="1949" y="2797"/>
                  </a:lnTo>
                  <a:lnTo>
                    <a:pt x="1975" y="2820"/>
                  </a:lnTo>
                  <a:lnTo>
                    <a:pt x="2005" y="2838"/>
                  </a:lnTo>
                  <a:lnTo>
                    <a:pt x="2036" y="2852"/>
                  </a:lnTo>
                  <a:lnTo>
                    <a:pt x="2062" y="2858"/>
                  </a:lnTo>
                  <a:lnTo>
                    <a:pt x="2087" y="2860"/>
                  </a:lnTo>
                  <a:lnTo>
                    <a:pt x="2117" y="2857"/>
                  </a:lnTo>
                  <a:lnTo>
                    <a:pt x="2143" y="2849"/>
                  </a:lnTo>
                  <a:lnTo>
                    <a:pt x="2167" y="2836"/>
                  </a:lnTo>
                  <a:lnTo>
                    <a:pt x="2187" y="2819"/>
                  </a:lnTo>
                  <a:lnTo>
                    <a:pt x="2205" y="2797"/>
                  </a:lnTo>
                  <a:lnTo>
                    <a:pt x="2217" y="2773"/>
                  </a:lnTo>
                  <a:lnTo>
                    <a:pt x="2225" y="2745"/>
                  </a:lnTo>
                  <a:lnTo>
                    <a:pt x="2227" y="2714"/>
                  </a:lnTo>
                  <a:lnTo>
                    <a:pt x="2224" y="2681"/>
                  </a:lnTo>
                  <a:lnTo>
                    <a:pt x="2215" y="2648"/>
                  </a:lnTo>
                  <a:lnTo>
                    <a:pt x="2201" y="2616"/>
                  </a:lnTo>
                  <a:lnTo>
                    <a:pt x="2182" y="2587"/>
                  </a:lnTo>
                  <a:lnTo>
                    <a:pt x="2159" y="2561"/>
                  </a:lnTo>
                  <a:lnTo>
                    <a:pt x="2133" y="2537"/>
                  </a:lnTo>
                  <a:lnTo>
                    <a:pt x="2104" y="2520"/>
                  </a:lnTo>
                  <a:lnTo>
                    <a:pt x="2072" y="2507"/>
                  </a:lnTo>
                  <a:lnTo>
                    <a:pt x="2046" y="2500"/>
                  </a:lnTo>
                  <a:lnTo>
                    <a:pt x="2021" y="2498"/>
                  </a:lnTo>
                  <a:close/>
                  <a:moveTo>
                    <a:pt x="2427" y="2069"/>
                  </a:moveTo>
                  <a:lnTo>
                    <a:pt x="2393" y="2072"/>
                  </a:lnTo>
                  <a:lnTo>
                    <a:pt x="2361" y="2080"/>
                  </a:lnTo>
                  <a:lnTo>
                    <a:pt x="2333" y="2094"/>
                  </a:lnTo>
                  <a:lnTo>
                    <a:pt x="2308" y="2112"/>
                  </a:lnTo>
                  <a:lnTo>
                    <a:pt x="2286" y="2135"/>
                  </a:lnTo>
                  <a:lnTo>
                    <a:pt x="2268" y="2161"/>
                  </a:lnTo>
                  <a:lnTo>
                    <a:pt x="2255" y="2191"/>
                  </a:lnTo>
                  <a:lnTo>
                    <a:pt x="2247" y="2225"/>
                  </a:lnTo>
                  <a:lnTo>
                    <a:pt x="2244" y="2261"/>
                  </a:lnTo>
                  <a:lnTo>
                    <a:pt x="2247" y="2298"/>
                  </a:lnTo>
                  <a:lnTo>
                    <a:pt x="2255" y="2334"/>
                  </a:lnTo>
                  <a:lnTo>
                    <a:pt x="2268" y="2370"/>
                  </a:lnTo>
                  <a:lnTo>
                    <a:pt x="2286" y="2404"/>
                  </a:lnTo>
                  <a:lnTo>
                    <a:pt x="2307" y="2437"/>
                  </a:lnTo>
                  <a:lnTo>
                    <a:pt x="2332" y="2467"/>
                  </a:lnTo>
                  <a:lnTo>
                    <a:pt x="2360" y="2493"/>
                  </a:lnTo>
                  <a:lnTo>
                    <a:pt x="2392" y="2516"/>
                  </a:lnTo>
                  <a:lnTo>
                    <a:pt x="2425" y="2534"/>
                  </a:lnTo>
                  <a:lnTo>
                    <a:pt x="2460" y="2549"/>
                  </a:lnTo>
                  <a:lnTo>
                    <a:pt x="2496" y="2557"/>
                  </a:lnTo>
                  <a:lnTo>
                    <a:pt x="2530" y="2560"/>
                  </a:lnTo>
                  <a:lnTo>
                    <a:pt x="2564" y="2557"/>
                  </a:lnTo>
                  <a:lnTo>
                    <a:pt x="2596" y="2549"/>
                  </a:lnTo>
                  <a:lnTo>
                    <a:pt x="2624" y="2535"/>
                  </a:lnTo>
                  <a:lnTo>
                    <a:pt x="2649" y="2517"/>
                  </a:lnTo>
                  <a:lnTo>
                    <a:pt x="2671" y="2494"/>
                  </a:lnTo>
                  <a:lnTo>
                    <a:pt x="2689" y="2468"/>
                  </a:lnTo>
                  <a:lnTo>
                    <a:pt x="2702" y="2438"/>
                  </a:lnTo>
                  <a:lnTo>
                    <a:pt x="2710" y="2404"/>
                  </a:lnTo>
                  <a:lnTo>
                    <a:pt x="2712" y="2369"/>
                  </a:lnTo>
                  <a:lnTo>
                    <a:pt x="2710" y="2331"/>
                  </a:lnTo>
                  <a:lnTo>
                    <a:pt x="2702" y="2294"/>
                  </a:lnTo>
                  <a:lnTo>
                    <a:pt x="2689" y="2259"/>
                  </a:lnTo>
                  <a:lnTo>
                    <a:pt x="2672" y="2225"/>
                  </a:lnTo>
                  <a:lnTo>
                    <a:pt x="2649" y="2192"/>
                  </a:lnTo>
                  <a:lnTo>
                    <a:pt x="2625" y="2162"/>
                  </a:lnTo>
                  <a:lnTo>
                    <a:pt x="2597" y="2136"/>
                  </a:lnTo>
                  <a:lnTo>
                    <a:pt x="2566" y="2113"/>
                  </a:lnTo>
                  <a:lnTo>
                    <a:pt x="2532" y="2094"/>
                  </a:lnTo>
                  <a:lnTo>
                    <a:pt x="2497" y="2080"/>
                  </a:lnTo>
                  <a:lnTo>
                    <a:pt x="2461" y="2072"/>
                  </a:lnTo>
                  <a:lnTo>
                    <a:pt x="2427" y="2069"/>
                  </a:lnTo>
                  <a:close/>
                  <a:moveTo>
                    <a:pt x="729" y="1946"/>
                  </a:moveTo>
                  <a:lnTo>
                    <a:pt x="694" y="1949"/>
                  </a:lnTo>
                  <a:lnTo>
                    <a:pt x="663" y="1958"/>
                  </a:lnTo>
                  <a:lnTo>
                    <a:pt x="635" y="1971"/>
                  </a:lnTo>
                  <a:lnTo>
                    <a:pt x="610" y="1989"/>
                  </a:lnTo>
                  <a:lnTo>
                    <a:pt x="587" y="2012"/>
                  </a:lnTo>
                  <a:lnTo>
                    <a:pt x="570" y="2038"/>
                  </a:lnTo>
                  <a:lnTo>
                    <a:pt x="557" y="2068"/>
                  </a:lnTo>
                  <a:lnTo>
                    <a:pt x="549" y="2102"/>
                  </a:lnTo>
                  <a:lnTo>
                    <a:pt x="546" y="2137"/>
                  </a:lnTo>
                  <a:lnTo>
                    <a:pt x="549" y="2175"/>
                  </a:lnTo>
                  <a:lnTo>
                    <a:pt x="557" y="2212"/>
                  </a:lnTo>
                  <a:lnTo>
                    <a:pt x="570" y="2247"/>
                  </a:lnTo>
                  <a:lnTo>
                    <a:pt x="587" y="2281"/>
                  </a:lnTo>
                  <a:lnTo>
                    <a:pt x="609" y="2314"/>
                  </a:lnTo>
                  <a:lnTo>
                    <a:pt x="634" y="2344"/>
                  </a:lnTo>
                  <a:lnTo>
                    <a:pt x="662" y="2370"/>
                  </a:lnTo>
                  <a:lnTo>
                    <a:pt x="693" y="2393"/>
                  </a:lnTo>
                  <a:lnTo>
                    <a:pt x="727" y="2412"/>
                  </a:lnTo>
                  <a:lnTo>
                    <a:pt x="762" y="2426"/>
                  </a:lnTo>
                  <a:lnTo>
                    <a:pt x="798" y="2434"/>
                  </a:lnTo>
                  <a:lnTo>
                    <a:pt x="832" y="2437"/>
                  </a:lnTo>
                  <a:lnTo>
                    <a:pt x="865" y="2434"/>
                  </a:lnTo>
                  <a:lnTo>
                    <a:pt x="898" y="2426"/>
                  </a:lnTo>
                  <a:lnTo>
                    <a:pt x="926" y="2412"/>
                  </a:lnTo>
                  <a:lnTo>
                    <a:pt x="951" y="2394"/>
                  </a:lnTo>
                  <a:lnTo>
                    <a:pt x="972" y="2371"/>
                  </a:lnTo>
                  <a:lnTo>
                    <a:pt x="991" y="2345"/>
                  </a:lnTo>
                  <a:lnTo>
                    <a:pt x="1004" y="2315"/>
                  </a:lnTo>
                  <a:lnTo>
                    <a:pt x="1012" y="2281"/>
                  </a:lnTo>
                  <a:lnTo>
                    <a:pt x="1014" y="2245"/>
                  </a:lnTo>
                  <a:lnTo>
                    <a:pt x="1012" y="2208"/>
                  </a:lnTo>
                  <a:lnTo>
                    <a:pt x="1004" y="2172"/>
                  </a:lnTo>
                  <a:lnTo>
                    <a:pt x="991" y="2136"/>
                  </a:lnTo>
                  <a:lnTo>
                    <a:pt x="973" y="2102"/>
                  </a:lnTo>
                  <a:lnTo>
                    <a:pt x="951" y="2069"/>
                  </a:lnTo>
                  <a:lnTo>
                    <a:pt x="927" y="2039"/>
                  </a:lnTo>
                  <a:lnTo>
                    <a:pt x="899" y="2013"/>
                  </a:lnTo>
                  <a:lnTo>
                    <a:pt x="867" y="1990"/>
                  </a:lnTo>
                  <a:lnTo>
                    <a:pt x="834" y="1971"/>
                  </a:lnTo>
                  <a:lnTo>
                    <a:pt x="799" y="1958"/>
                  </a:lnTo>
                  <a:lnTo>
                    <a:pt x="763" y="1949"/>
                  </a:lnTo>
                  <a:lnTo>
                    <a:pt x="729" y="1946"/>
                  </a:lnTo>
                  <a:close/>
                  <a:moveTo>
                    <a:pt x="1977" y="1767"/>
                  </a:moveTo>
                  <a:lnTo>
                    <a:pt x="1948" y="1770"/>
                  </a:lnTo>
                  <a:lnTo>
                    <a:pt x="1922" y="1778"/>
                  </a:lnTo>
                  <a:lnTo>
                    <a:pt x="1897" y="1792"/>
                  </a:lnTo>
                  <a:lnTo>
                    <a:pt x="1877" y="1809"/>
                  </a:lnTo>
                  <a:lnTo>
                    <a:pt x="1860" y="1831"/>
                  </a:lnTo>
                  <a:lnTo>
                    <a:pt x="1848" y="1855"/>
                  </a:lnTo>
                  <a:lnTo>
                    <a:pt x="1840" y="1883"/>
                  </a:lnTo>
                  <a:lnTo>
                    <a:pt x="1838" y="1913"/>
                  </a:lnTo>
                  <a:lnTo>
                    <a:pt x="1841" y="1947"/>
                  </a:lnTo>
                  <a:lnTo>
                    <a:pt x="1850" y="1980"/>
                  </a:lnTo>
                  <a:lnTo>
                    <a:pt x="1864" y="2011"/>
                  </a:lnTo>
                  <a:lnTo>
                    <a:pt x="1882" y="2040"/>
                  </a:lnTo>
                  <a:lnTo>
                    <a:pt x="1905" y="2067"/>
                  </a:lnTo>
                  <a:lnTo>
                    <a:pt x="1932" y="2090"/>
                  </a:lnTo>
                  <a:lnTo>
                    <a:pt x="1961" y="2108"/>
                  </a:lnTo>
                  <a:lnTo>
                    <a:pt x="1992" y="2121"/>
                  </a:lnTo>
                  <a:lnTo>
                    <a:pt x="2019" y="2128"/>
                  </a:lnTo>
                  <a:lnTo>
                    <a:pt x="2044" y="2130"/>
                  </a:lnTo>
                  <a:lnTo>
                    <a:pt x="2073" y="2127"/>
                  </a:lnTo>
                  <a:lnTo>
                    <a:pt x="2100" y="2118"/>
                  </a:lnTo>
                  <a:lnTo>
                    <a:pt x="2124" y="2106"/>
                  </a:lnTo>
                  <a:lnTo>
                    <a:pt x="2144" y="2089"/>
                  </a:lnTo>
                  <a:lnTo>
                    <a:pt x="2161" y="2067"/>
                  </a:lnTo>
                  <a:lnTo>
                    <a:pt x="2173" y="2043"/>
                  </a:lnTo>
                  <a:lnTo>
                    <a:pt x="2181" y="2014"/>
                  </a:lnTo>
                  <a:lnTo>
                    <a:pt x="2184" y="1984"/>
                  </a:lnTo>
                  <a:lnTo>
                    <a:pt x="2180" y="1950"/>
                  </a:lnTo>
                  <a:lnTo>
                    <a:pt x="2172" y="1918"/>
                  </a:lnTo>
                  <a:lnTo>
                    <a:pt x="2158" y="1886"/>
                  </a:lnTo>
                  <a:lnTo>
                    <a:pt x="2139" y="1856"/>
                  </a:lnTo>
                  <a:lnTo>
                    <a:pt x="2116" y="1831"/>
                  </a:lnTo>
                  <a:lnTo>
                    <a:pt x="2089" y="1807"/>
                  </a:lnTo>
                  <a:lnTo>
                    <a:pt x="2060" y="1789"/>
                  </a:lnTo>
                  <a:lnTo>
                    <a:pt x="2029" y="1776"/>
                  </a:lnTo>
                  <a:lnTo>
                    <a:pt x="2002" y="1770"/>
                  </a:lnTo>
                  <a:lnTo>
                    <a:pt x="1977" y="1767"/>
                  </a:lnTo>
                  <a:close/>
                  <a:moveTo>
                    <a:pt x="1306" y="1627"/>
                  </a:moveTo>
                  <a:lnTo>
                    <a:pt x="1273" y="1630"/>
                  </a:lnTo>
                  <a:lnTo>
                    <a:pt x="1242" y="1636"/>
                  </a:lnTo>
                  <a:lnTo>
                    <a:pt x="1213" y="1646"/>
                  </a:lnTo>
                  <a:lnTo>
                    <a:pt x="1186" y="1660"/>
                  </a:lnTo>
                  <a:lnTo>
                    <a:pt x="1182" y="1662"/>
                  </a:lnTo>
                  <a:lnTo>
                    <a:pt x="1157" y="1680"/>
                  </a:lnTo>
                  <a:lnTo>
                    <a:pt x="1151" y="1685"/>
                  </a:lnTo>
                  <a:lnTo>
                    <a:pt x="1145" y="1690"/>
                  </a:lnTo>
                  <a:lnTo>
                    <a:pt x="1137" y="1698"/>
                  </a:lnTo>
                  <a:lnTo>
                    <a:pt x="1130" y="1707"/>
                  </a:lnTo>
                  <a:lnTo>
                    <a:pt x="1115" y="1726"/>
                  </a:lnTo>
                  <a:lnTo>
                    <a:pt x="1110" y="1733"/>
                  </a:lnTo>
                  <a:lnTo>
                    <a:pt x="1106" y="1740"/>
                  </a:lnTo>
                  <a:lnTo>
                    <a:pt x="1102" y="1747"/>
                  </a:lnTo>
                  <a:lnTo>
                    <a:pt x="1099" y="1752"/>
                  </a:lnTo>
                  <a:lnTo>
                    <a:pt x="1098" y="1755"/>
                  </a:lnTo>
                  <a:lnTo>
                    <a:pt x="1097" y="1758"/>
                  </a:lnTo>
                  <a:lnTo>
                    <a:pt x="1087" y="1784"/>
                  </a:lnTo>
                  <a:lnTo>
                    <a:pt x="1079" y="1812"/>
                  </a:lnTo>
                  <a:lnTo>
                    <a:pt x="1074" y="1842"/>
                  </a:lnTo>
                  <a:lnTo>
                    <a:pt x="1071" y="1874"/>
                  </a:lnTo>
                  <a:lnTo>
                    <a:pt x="1075" y="1919"/>
                  </a:lnTo>
                  <a:lnTo>
                    <a:pt x="1084" y="1964"/>
                  </a:lnTo>
                  <a:lnTo>
                    <a:pt x="1098" y="2008"/>
                  </a:lnTo>
                  <a:lnTo>
                    <a:pt x="1117" y="2050"/>
                  </a:lnTo>
                  <a:lnTo>
                    <a:pt x="1141" y="2091"/>
                  </a:lnTo>
                  <a:lnTo>
                    <a:pt x="1171" y="2129"/>
                  </a:lnTo>
                  <a:lnTo>
                    <a:pt x="1203" y="2163"/>
                  </a:lnTo>
                  <a:lnTo>
                    <a:pt x="1238" y="2195"/>
                  </a:lnTo>
                  <a:lnTo>
                    <a:pt x="1277" y="2222"/>
                  </a:lnTo>
                  <a:lnTo>
                    <a:pt x="1318" y="2244"/>
                  </a:lnTo>
                  <a:lnTo>
                    <a:pt x="1362" y="2261"/>
                  </a:lnTo>
                  <a:lnTo>
                    <a:pt x="1392" y="2269"/>
                  </a:lnTo>
                  <a:lnTo>
                    <a:pt x="1422" y="2274"/>
                  </a:lnTo>
                  <a:lnTo>
                    <a:pt x="1453" y="2275"/>
                  </a:lnTo>
                  <a:lnTo>
                    <a:pt x="1489" y="2273"/>
                  </a:lnTo>
                  <a:lnTo>
                    <a:pt x="1523" y="2265"/>
                  </a:lnTo>
                  <a:lnTo>
                    <a:pt x="1555" y="2254"/>
                  </a:lnTo>
                  <a:lnTo>
                    <a:pt x="1583" y="2237"/>
                  </a:lnTo>
                  <a:lnTo>
                    <a:pt x="1609" y="2217"/>
                  </a:lnTo>
                  <a:lnTo>
                    <a:pt x="1633" y="2193"/>
                  </a:lnTo>
                  <a:lnTo>
                    <a:pt x="1652" y="2165"/>
                  </a:lnTo>
                  <a:lnTo>
                    <a:pt x="1667" y="2136"/>
                  </a:lnTo>
                  <a:lnTo>
                    <a:pt x="1678" y="2102"/>
                  </a:lnTo>
                  <a:lnTo>
                    <a:pt x="1685" y="2066"/>
                  </a:lnTo>
                  <a:lnTo>
                    <a:pt x="1687" y="2028"/>
                  </a:lnTo>
                  <a:lnTo>
                    <a:pt x="1684" y="1985"/>
                  </a:lnTo>
                  <a:lnTo>
                    <a:pt x="1676" y="1942"/>
                  </a:lnTo>
                  <a:lnTo>
                    <a:pt x="1663" y="1900"/>
                  </a:lnTo>
                  <a:lnTo>
                    <a:pt x="1653" y="1877"/>
                  </a:lnTo>
                  <a:lnTo>
                    <a:pt x="1642" y="1854"/>
                  </a:lnTo>
                  <a:lnTo>
                    <a:pt x="1635" y="1841"/>
                  </a:lnTo>
                  <a:lnTo>
                    <a:pt x="1625" y="1826"/>
                  </a:lnTo>
                  <a:lnTo>
                    <a:pt x="1612" y="1807"/>
                  </a:lnTo>
                  <a:lnTo>
                    <a:pt x="1593" y="1779"/>
                  </a:lnTo>
                  <a:lnTo>
                    <a:pt x="1586" y="1771"/>
                  </a:lnTo>
                  <a:lnTo>
                    <a:pt x="1579" y="1764"/>
                  </a:lnTo>
                  <a:lnTo>
                    <a:pt x="1559" y="1742"/>
                  </a:lnTo>
                  <a:lnTo>
                    <a:pt x="1536" y="1723"/>
                  </a:lnTo>
                  <a:lnTo>
                    <a:pt x="1518" y="1707"/>
                  </a:lnTo>
                  <a:lnTo>
                    <a:pt x="1496" y="1690"/>
                  </a:lnTo>
                  <a:lnTo>
                    <a:pt x="1468" y="1673"/>
                  </a:lnTo>
                  <a:lnTo>
                    <a:pt x="1449" y="1663"/>
                  </a:lnTo>
                  <a:lnTo>
                    <a:pt x="1423" y="1651"/>
                  </a:lnTo>
                  <a:lnTo>
                    <a:pt x="1397" y="1641"/>
                  </a:lnTo>
                  <a:lnTo>
                    <a:pt x="1367" y="1634"/>
                  </a:lnTo>
                  <a:lnTo>
                    <a:pt x="1336" y="1629"/>
                  </a:lnTo>
                  <a:lnTo>
                    <a:pt x="1306" y="1627"/>
                  </a:lnTo>
                  <a:close/>
                  <a:moveTo>
                    <a:pt x="1582" y="1190"/>
                  </a:moveTo>
                  <a:lnTo>
                    <a:pt x="1564" y="1192"/>
                  </a:lnTo>
                  <a:lnTo>
                    <a:pt x="1548" y="1199"/>
                  </a:lnTo>
                  <a:lnTo>
                    <a:pt x="1535" y="1209"/>
                  </a:lnTo>
                  <a:lnTo>
                    <a:pt x="1525" y="1222"/>
                  </a:lnTo>
                  <a:lnTo>
                    <a:pt x="1518" y="1239"/>
                  </a:lnTo>
                  <a:lnTo>
                    <a:pt x="1515" y="1258"/>
                  </a:lnTo>
                  <a:lnTo>
                    <a:pt x="1515" y="1260"/>
                  </a:lnTo>
                  <a:lnTo>
                    <a:pt x="1515" y="1262"/>
                  </a:lnTo>
                  <a:lnTo>
                    <a:pt x="1515" y="1264"/>
                  </a:lnTo>
                  <a:lnTo>
                    <a:pt x="1514" y="1266"/>
                  </a:lnTo>
                  <a:lnTo>
                    <a:pt x="1515" y="1279"/>
                  </a:lnTo>
                  <a:lnTo>
                    <a:pt x="1517" y="1294"/>
                  </a:lnTo>
                  <a:lnTo>
                    <a:pt x="1526" y="1322"/>
                  </a:lnTo>
                  <a:lnTo>
                    <a:pt x="1539" y="1350"/>
                  </a:lnTo>
                  <a:lnTo>
                    <a:pt x="1556" y="1376"/>
                  </a:lnTo>
                  <a:lnTo>
                    <a:pt x="1577" y="1399"/>
                  </a:lnTo>
                  <a:lnTo>
                    <a:pt x="1600" y="1420"/>
                  </a:lnTo>
                  <a:lnTo>
                    <a:pt x="1626" y="1436"/>
                  </a:lnTo>
                  <a:lnTo>
                    <a:pt x="1654" y="1447"/>
                  </a:lnTo>
                  <a:lnTo>
                    <a:pt x="1669" y="1452"/>
                  </a:lnTo>
                  <a:lnTo>
                    <a:pt x="1685" y="1453"/>
                  </a:lnTo>
                  <a:lnTo>
                    <a:pt x="1689" y="1453"/>
                  </a:lnTo>
                  <a:lnTo>
                    <a:pt x="1692" y="1453"/>
                  </a:lnTo>
                  <a:lnTo>
                    <a:pt x="1702" y="1452"/>
                  </a:lnTo>
                  <a:lnTo>
                    <a:pt x="1712" y="1449"/>
                  </a:lnTo>
                  <a:lnTo>
                    <a:pt x="1718" y="1447"/>
                  </a:lnTo>
                  <a:lnTo>
                    <a:pt x="1725" y="1444"/>
                  </a:lnTo>
                  <a:lnTo>
                    <a:pt x="1730" y="1440"/>
                  </a:lnTo>
                  <a:lnTo>
                    <a:pt x="1736" y="1435"/>
                  </a:lnTo>
                  <a:lnTo>
                    <a:pt x="1741" y="1430"/>
                  </a:lnTo>
                  <a:lnTo>
                    <a:pt x="1744" y="1425"/>
                  </a:lnTo>
                  <a:lnTo>
                    <a:pt x="1747" y="1420"/>
                  </a:lnTo>
                  <a:lnTo>
                    <a:pt x="1750" y="1415"/>
                  </a:lnTo>
                  <a:lnTo>
                    <a:pt x="1752" y="1411"/>
                  </a:lnTo>
                  <a:lnTo>
                    <a:pt x="1753" y="1406"/>
                  </a:lnTo>
                  <a:lnTo>
                    <a:pt x="1756" y="1393"/>
                  </a:lnTo>
                  <a:lnTo>
                    <a:pt x="1757" y="1379"/>
                  </a:lnTo>
                  <a:lnTo>
                    <a:pt x="1755" y="1366"/>
                  </a:lnTo>
                  <a:lnTo>
                    <a:pt x="1755" y="1364"/>
                  </a:lnTo>
                  <a:lnTo>
                    <a:pt x="1749" y="1334"/>
                  </a:lnTo>
                  <a:lnTo>
                    <a:pt x="1737" y="1304"/>
                  </a:lnTo>
                  <a:lnTo>
                    <a:pt x="1720" y="1275"/>
                  </a:lnTo>
                  <a:lnTo>
                    <a:pt x="1699" y="1250"/>
                  </a:lnTo>
                  <a:lnTo>
                    <a:pt x="1675" y="1227"/>
                  </a:lnTo>
                  <a:lnTo>
                    <a:pt x="1648" y="1209"/>
                  </a:lnTo>
                  <a:lnTo>
                    <a:pt x="1617" y="1197"/>
                  </a:lnTo>
                  <a:lnTo>
                    <a:pt x="1599" y="1192"/>
                  </a:lnTo>
                  <a:lnTo>
                    <a:pt x="1582" y="1190"/>
                  </a:lnTo>
                  <a:close/>
                  <a:moveTo>
                    <a:pt x="447" y="1107"/>
                  </a:moveTo>
                  <a:lnTo>
                    <a:pt x="419" y="1109"/>
                  </a:lnTo>
                  <a:lnTo>
                    <a:pt x="393" y="1117"/>
                  </a:lnTo>
                  <a:lnTo>
                    <a:pt x="370" y="1127"/>
                  </a:lnTo>
                  <a:lnTo>
                    <a:pt x="350" y="1142"/>
                  </a:lnTo>
                  <a:lnTo>
                    <a:pt x="333" y="1160"/>
                  </a:lnTo>
                  <a:lnTo>
                    <a:pt x="318" y="1181"/>
                  </a:lnTo>
                  <a:lnTo>
                    <a:pt x="307" y="1206"/>
                  </a:lnTo>
                  <a:lnTo>
                    <a:pt x="301" y="1232"/>
                  </a:lnTo>
                  <a:lnTo>
                    <a:pt x="299" y="1261"/>
                  </a:lnTo>
                  <a:lnTo>
                    <a:pt x="301" y="1293"/>
                  </a:lnTo>
                  <a:lnTo>
                    <a:pt x="309" y="1325"/>
                  </a:lnTo>
                  <a:lnTo>
                    <a:pt x="321" y="1354"/>
                  </a:lnTo>
                  <a:lnTo>
                    <a:pt x="338" y="1384"/>
                  </a:lnTo>
                  <a:lnTo>
                    <a:pt x="358" y="1411"/>
                  </a:lnTo>
                  <a:lnTo>
                    <a:pt x="381" y="1434"/>
                  </a:lnTo>
                  <a:lnTo>
                    <a:pt x="406" y="1455"/>
                  </a:lnTo>
                  <a:lnTo>
                    <a:pt x="435" y="1471"/>
                  </a:lnTo>
                  <a:lnTo>
                    <a:pt x="465" y="1483"/>
                  </a:lnTo>
                  <a:lnTo>
                    <a:pt x="492" y="1490"/>
                  </a:lnTo>
                  <a:lnTo>
                    <a:pt x="520" y="1493"/>
                  </a:lnTo>
                  <a:lnTo>
                    <a:pt x="548" y="1490"/>
                  </a:lnTo>
                  <a:lnTo>
                    <a:pt x="573" y="1483"/>
                  </a:lnTo>
                  <a:lnTo>
                    <a:pt x="596" y="1472"/>
                  </a:lnTo>
                  <a:lnTo>
                    <a:pt x="617" y="1458"/>
                  </a:lnTo>
                  <a:lnTo>
                    <a:pt x="634" y="1439"/>
                  </a:lnTo>
                  <a:lnTo>
                    <a:pt x="648" y="1418"/>
                  </a:lnTo>
                  <a:lnTo>
                    <a:pt x="659" y="1394"/>
                  </a:lnTo>
                  <a:lnTo>
                    <a:pt x="665" y="1368"/>
                  </a:lnTo>
                  <a:lnTo>
                    <a:pt x="668" y="1339"/>
                  </a:lnTo>
                  <a:lnTo>
                    <a:pt x="665" y="1307"/>
                  </a:lnTo>
                  <a:lnTo>
                    <a:pt x="657" y="1275"/>
                  </a:lnTo>
                  <a:lnTo>
                    <a:pt x="645" y="1245"/>
                  </a:lnTo>
                  <a:lnTo>
                    <a:pt x="629" y="1216"/>
                  </a:lnTo>
                  <a:lnTo>
                    <a:pt x="610" y="1189"/>
                  </a:lnTo>
                  <a:lnTo>
                    <a:pt x="586" y="1165"/>
                  </a:lnTo>
                  <a:lnTo>
                    <a:pt x="560" y="1144"/>
                  </a:lnTo>
                  <a:lnTo>
                    <a:pt x="532" y="1128"/>
                  </a:lnTo>
                  <a:lnTo>
                    <a:pt x="501" y="1116"/>
                  </a:lnTo>
                  <a:lnTo>
                    <a:pt x="474" y="1109"/>
                  </a:lnTo>
                  <a:lnTo>
                    <a:pt x="447" y="1107"/>
                  </a:lnTo>
                  <a:close/>
                  <a:moveTo>
                    <a:pt x="1203" y="123"/>
                  </a:moveTo>
                  <a:lnTo>
                    <a:pt x="1172" y="125"/>
                  </a:lnTo>
                  <a:lnTo>
                    <a:pt x="1143" y="130"/>
                  </a:lnTo>
                  <a:lnTo>
                    <a:pt x="1116" y="139"/>
                  </a:lnTo>
                  <a:lnTo>
                    <a:pt x="219" y="579"/>
                  </a:lnTo>
                  <a:lnTo>
                    <a:pt x="193" y="593"/>
                  </a:lnTo>
                  <a:lnTo>
                    <a:pt x="171" y="612"/>
                  </a:lnTo>
                  <a:lnTo>
                    <a:pt x="153" y="634"/>
                  </a:lnTo>
                  <a:lnTo>
                    <a:pt x="138" y="659"/>
                  </a:lnTo>
                  <a:lnTo>
                    <a:pt x="128" y="687"/>
                  </a:lnTo>
                  <a:lnTo>
                    <a:pt x="122" y="717"/>
                  </a:lnTo>
                  <a:lnTo>
                    <a:pt x="124" y="722"/>
                  </a:lnTo>
                  <a:lnTo>
                    <a:pt x="125" y="728"/>
                  </a:lnTo>
                  <a:lnTo>
                    <a:pt x="129" y="749"/>
                  </a:lnTo>
                  <a:lnTo>
                    <a:pt x="136" y="766"/>
                  </a:lnTo>
                  <a:lnTo>
                    <a:pt x="146" y="781"/>
                  </a:lnTo>
                  <a:lnTo>
                    <a:pt x="158" y="792"/>
                  </a:lnTo>
                  <a:lnTo>
                    <a:pt x="173" y="801"/>
                  </a:lnTo>
                  <a:lnTo>
                    <a:pt x="190" y="806"/>
                  </a:lnTo>
                  <a:lnTo>
                    <a:pt x="1413" y="1175"/>
                  </a:lnTo>
                  <a:lnTo>
                    <a:pt x="1427" y="1148"/>
                  </a:lnTo>
                  <a:lnTo>
                    <a:pt x="1446" y="1125"/>
                  </a:lnTo>
                  <a:lnTo>
                    <a:pt x="1468" y="1105"/>
                  </a:lnTo>
                  <a:lnTo>
                    <a:pt x="1492" y="1090"/>
                  </a:lnTo>
                  <a:lnTo>
                    <a:pt x="1519" y="1078"/>
                  </a:lnTo>
                  <a:lnTo>
                    <a:pt x="1550" y="1071"/>
                  </a:lnTo>
                  <a:lnTo>
                    <a:pt x="1582" y="1068"/>
                  </a:lnTo>
                  <a:lnTo>
                    <a:pt x="1617" y="1071"/>
                  </a:lnTo>
                  <a:lnTo>
                    <a:pt x="1654" y="1080"/>
                  </a:lnTo>
                  <a:lnTo>
                    <a:pt x="1691" y="1094"/>
                  </a:lnTo>
                  <a:lnTo>
                    <a:pt x="1728" y="1115"/>
                  </a:lnTo>
                  <a:lnTo>
                    <a:pt x="1760" y="1140"/>
                  </a:lnTo>
                  <a:lnTo>
                    <a:pt x="1790" y="1169"/>
                  </a:lnTo>
                  <a:lnTo>
                    <a:pt x="1816" y="1201"/>
                  </a:lnTo>
                  <a:lnTo>
                    <a:pt x="1838" y="1236"/>
                  </a:lnTo>
                  <a:lnTo>
                    <a:pt x="1856" y="1273"/>
                  </a:lnTo>
                  <a:lnTo>
                    <a:pt x="1868" y="1312"/>
                  </a:lnTo>
                  <a:lnTo>
                    <a:pt x="2911" y="1627"/>
                  </a:lnTo>
                  <a:lnTo>
                    <a:pt x="1947" y="702"/>
                  </a:lnTo>
                  <a:lnTo>
                    <a:pt x="1920" y="710"/>
                  </a:lnTo>
                  <a:lnTo>
                    <a:pt x="1891" y="715"/>
                  </a:lnTo>
                  <a:lnTo>
                    <a:pt x="1862" y="715"/>
                  </a:lnTo>
                  <a:lnTo>
                    <a:pt x="1833" y="712"/>
                  </a:lnTo>
                  <a:lnTo>
                    <a:pt x="1802" y="705"/>
                  </a:lnTo>
                  <a:lnTo>
                    <a:pt x="1765" y="691"/>
                  </a:lnTo>
                  <a:lnTo>
                    <a:pt x="1731" y="671"/>
                  </a:lnTo>
                  <a:lnTo>
                    <a:pt x="1698" y="646"/>
                  </a:lnTo>
                  <a:lnTo>
                    <a:pt x="1669" y="619"/>
                  </a:lnTo>
                  <a:lnTo>
                    <a:pt x="1643" y="588"/>
                  </a:lnTo>
                  <a:lnTo>
                    <a:pt x="1620" y="554"/>
                  </a:lnTo>
                  <a:lnTo>
                    <a:pt x="1602" y="518"/>
                  </a:lnTo>
                  <a:lnTo>
                    <a:pt x="1589" y="482"/>
                  </a:lnTo>
                  <a:lnTo>
                    <a:pt x="1580" y="444"/>
                  </a:lnTo>
                  <a:lnTo>
                    <a:pt x="1578" y="405"/>
                  </a:lnTo>
                  <a:lnTo>
                    <a:pt x="1579" y="378"/>
                  </a:lnTo>
                  <a:lnTo>
                    <a:pt x="1583" y="354"/>
                  </a:lnTo>
                  <a:lnTo>
                    <a:pt x="1433" y="210"/>
                  </a:lnTo>
                  <a:lnTo>
                    <a:pt x="1396" y="184"/>
                  </a:lnTo>
                  <a:lnTo>
                    <a:pt x="1358" y="162"/>
                  </a:lnTo>
                  <a:lnTo>
                    <a:pt x="1319" y="146"/>
                  </a:lnTo>
                  <a:lnTo>
                    <a:pt x="1280" y="133"/>
                  </a:lnTo>
                  <a:lnTo>
                    <a:pt x="1241" y="125"/>
                  </a:lnTo>
                  <a:lnTo>
                    <a:pt x="1203" y="123"/>
                  </a:lnTo>
                  <a:close/>
                  <a:moveTo>
                    <a:pt x="1194" y="0"/>
                  </a:moveTo>
                  <a:lnTo>
                    <a:pt x="1238" y="2"/>
                  </a:lnTo>
                  <a:lnTo>
                    <a:pt x="1285" y="8"/>
                  </a:lnTo>
                  <a:lnTo>
                    <a:pt x="1330" y="21"/>
                  </a:lnTo>
                  <a:lnTo>
                    <a:pt x="1377" y="37"/>
                  </a:lnTo>
                  <a:lnTo>
                    <a:pt x="1422" y="58"/>
                  </a:lnTo>
                  <a:lnTo>
                    <a:pt x="1467" y="84"/>
                  </a:lnTo>
                  <a:lnTo>
                    <a:pt x="1509" y="114"/>
                  </a:lnTo>
                  <a:lnTo>
                    <a:pt x="1512" y="116"/>
                  </a:lnTo>
                  <a:lnTo>
                    <a:pt x="1514" y="118"/>
                  </a:lnTo>
                  <a:lnTo>
                    <a:pt x="1695" y="291"/>
                  </a:lnTo>
                  <a:lnTo>
                    <a:pt x="1705" y="303"/>
                  </a:lnTo>
                  <a:lnTo>
                    <a:pt x="1711" y="318"/>
                  </a:lnTo>
                  <a:lnTo>
                    <a:pt x="1714" y="333"/>
                  </a:lnTo>
                  <a:lnTo>
                    <a:pt x="1712" y="348"/>
                  </a:lnTo>
                  <a:lnTo>
                    <a:pt x="1707" y="364"/>
                  </a:lnTo>
                  <a:lnTo>
                    <a:pt x="1701" y="383"/>
                  </a:lnTo>
                  <a:lnTo>
                    <a:pt x="1698" y="405"/>
                  </a:lnTo>
                  <a:lnTo>
                    <a:pt x="1701" y="433"/>
                  </a:lnTo>
                  <a:lnTo>
                    <a:pt x="1709" y="462"/>
                  </a:lnTo>
                  <a:lnTo>
                    <a:pt x="1722" y="490"/>
                  </a:lnTo>
                  <a:lnTo>
                    <a:pt x="1740" y="515"/>
                  </a:lnTo>
                  <a:lnTo>
                    <a:pt x="1761" y="539"/>
                  </a:lnTo>
                  <a:lnTo>
                    <a:pt x="1784" y="559"/>
                  </a:lnTo>
                  <a:lnTo>
                    <a:pt x="1810" y="576"/>
                  </a:lnTo>
                  <a:lnTo>
                    <a:pt x="1838" y="587"/>
                  </a:lnTo>
                  <a:lnTo>
                    <a:pt x="1856" y="591"/>
                  </a:lnTo>
                  <a:lnTo>
                    <a:pt x="1874" y="593"/>
                  </a:lnTo>
                  <a:lnTo>
                    <a:pt x="1890" y="591"/>
                  </a:lnTo>
                  <a:lnTo>
                    <a:pt x="1904" y="586"/>
                  </a:lnTo>
                  <a:lnTo>
                    <a:pt x="1917" y="578"/>
                  </a:lnTo>
                  <a:lnTo>
                    <a:pt x="1932" y="569"/>
                  </a:lnTo>
                  <a:lnTo>
                    <a:pt x="1949" y="565"/>
                  </a:lnTo>
                  <a:lnTo>
                    <a:pt x="1966" y="566"/>
                  </a:lnTo>
                  <a:lnTo>
                    <a:pt x="1982" y="571"/>
                  </a:lnTo>
                  <a:lnTo>
                    <a:pt x="1997" y="581"/>
                  </a:lnTo>
                  <a:lnTo>
                    <a:pt x="3051" y="1591"/>
                  </a:lnTo>
                  <a:lnTo>
                    <a:pt x="3083" y="1620"/>
                  </a:lnTo>
                  <a:lnTo>
                    <a:pt x="3113" y="1651"/>
                  </a:lnTo>
                  <a:lnTo>
                    <a:pt x="3139" y="1686"/>
                  </a:lnTo>
                  <a:lnTo>
                    <a:pt x="3162" y="1723"/>
                  </a:lnTo>
                  <a:lnTo>
                    <a:pt x="3180" y="1762"/>
                  </a:lnTo>
                  <a:lnTo>
                    <a:pt x="3195" y="1803"/>
                  </a:lnTo>
                  <a:lnTo>
                    <a:pt x="3206" y="1845"/>
                  </a:lnTo>
                  <a:lnTo>
                    <a:pt x="3212" y="1888"/>
                  </a:lnTo>
                  <a:lnTo>
                    <a:pt x="3215" y="1932"/>
                  </a:lnTo>
                  <a:lnTo>
                    <a:pt x="3215" y="2069"/>
                  </a:lnTo>
                  <a:lnTo>
                    <a:pt x="3212" y="2085"/>
                  </a:lnTo>
                  <a:lnTo>
                    <a:pt x="3207" y="2099"/>
                  </a:lnTo>
                  <a:lnTo>
                    <a:pt x="3198" y="2111"/>
                  </a:lnTo>
                  <a:lnTo>
                    <a:pt x="3187" y="2121"/>
                  </a:lnTo>
                  <a:lnTo>
                    <a:pt x="3173" y="2128"/>
                  </a:lnTo>
                  <a:lnTo>
                    <a:pt x="3159" y="2131"/>
                  </a:lnTo>
                  <a:lnTo>
                    <a:pt x="3144" y="2130"/>
                  </a:lnTo>
                  <a:lnTo>
                    <a:pt x="3130" y="2125"/>
                  </a:lnTo>
                  <a:lnTo>
                    <a:pt x="3111" y="2117"/>
                  </a:lnTo>
                  <a:lnTo>
                    <a:pt x="3094" y="2112"/>
                  </a:lnTo>
                  <a:lnTo>
                    <a:pt x="3079" y="2109"/>
                  </a:lnTo>
                  <a:lnTo>
                    <a:pt x="3058" y="2108"/>
                  </a:lnTo>
                  <a:lnTo>
                    <a:pt x="3038" y="2110"/>
                  </a:lnTo>
                  <a:lnTo>
                    <a:pt x="3020" y="2115"/>
                  </a:lnTo>
                  <a:lnTo>
                    <a:pt x="3005" y="2124"/>
                  </a:lnTo>
                  <a:lnTo>
                    <a:pt x="2993" y="2136"/>
                  </a:lnTo>
                  <a:lnTo>
                    <a:pt x="2983" y="2151"/>
                  </a:lnTo>
                  <a:lnTo>
                    <a:pt x="2976" y="2169"/>
                  </a:lnTo>
                  <a:lnTo>
                    <a:pt x="2972" y="2188"/>
                  </a:lnTo>
                  <a:lnTo>
                    <a:pt x="2971" y="2209"/>
                  </a:lnTo>
                  <a:lnTo>
                    <a:pt x="2973" y="2233"/>
                  </a:lnTo>
                  <a:lnTo>
                    <a:pt x="2982" y="2268"/>
                  </a:lnTo>
                  <a:lnTo>
                    <a:pt x="2997" y="2303"/>
                  </a:lnTo>
                  <a:lnTo>
                    <a:pt x="3017" y="2334"/>
                  </a:lnTo>
                  <a:lnTo>
                    <a:pt x="3042" y="2364"/>
                  </a:lnTo>
                  <a:lnTo>
                    <a:pt x="3069" y="2390"/>
                  </a:lnTo>
                  <a:lnTo>
                    <a:pt x="3099" y="2410"/>
                  </a:lnTo>
                  <a:lnTo>
                    <a:pt x="3132" y="2426"/>
                  </a:lnTo>
                  <a:lnTo>
                    <a:pt x="3164" y="2435"/>
                  </a:lnTo>
                  <a:lnTo>
                    <a:pt x="3181" y="2440"/>
                  </a:lnTo>
                  <a:lnTo>
                    <a:pt x="3195" y="2449"/>
                  </a:lnTo>
                  <a:lnTo>
                    <a:pt x="3205" y="2462"/>
                  </a:lnTo>
                  <a:lnTo>
                    <a:pt x="3212" y="2478"/>
                  </a:lnTo>
                  <a:lnTo>
                    <a:pt x="3216" y="2495"/>
                  </a:lnTo>
                  <a:lnTo>
                    <a:pt x="3216" y="3007"/>
                  </a:lnTo>
                  <a:lnTo>
                    <a:pt x="3212" y="3046"/>
                  </a:lnTo>
                  <a:lnTo>
                    <a:pt x="3205" y="3083"/>
                  </a:lnTo>
                  <a:lnTo>
                    <a:pt x="3193" y="3119"/>
                  </a:lnTo>
                  <a:lnTo>
                    <a:pt x="3177" y="3153"/>
                  </a:lnTo>
                  <a:lnTo>
                    <a:pt x="3156" y="3184"/>
                  </a:lnTo>
                  <a:lnTo>
                    <a:pt x="3131" y="3212"/>
                  </a:lnTo>
                  <a:lnTo>
                    <a:pt x="3102" y="3237"/>
                  </a:lnTo>
                  <a:lnTo>
                    <a:pt x="3072" y="3257"/>
                  </a:lnTo>
                  <a:lnTo>
                    <a:pt x="3039" y="3274"/>
                  </a:lnTo>
                  <a:lnTo>
                    <a:pt x="3004" y="3286"/>
                  </a:lnTo>
                  <a:lnTo>
                    <a:pt x="2969" y="3293"/>
                  </a:lnTo>
                  <a:lnTo>
                    <a:pt x="2931" y="3295"/>
                  </a:lnTo>
                  <a:lnTo>
                    <a:pt x="2897" y="3293"/>
                  </a:lnTo>
                  <a:lnTo>
                    <a:pt x="2863" y="3286"/>
                  </a:lnTo>
                  <a:lnTo>
                    <a:pt x="213" y="2495"/>
                  </a:lnTo>
                  <a:lnTo>
                    <a:pt x="177" y="2484"/>
                  </a:lnTo>
                  <a:lnTo>
                    <a:pt x="144" y="2468"/>
                  </a:lnTo>
                  <a:lnTo>
                    <a:pt x="112" y="2447"/>
                  </a:lnTo>
                  <a:lnTo>
                    <a:pt x="85" y="2423"/>
                  </a:lnTo>
                  <a:lnTo>
                    <a:pt x="61" y="2395"/>
                  </a:lnTo>
                  <a:lnTo>
                    <a:pt x="39" y="2363"/>
                  </a:lnTo>
                  <a:lnTo>
                    <a:pt x="23" y="2330"/>
                  </a:lnTo>
                  <a:lnTo>
                    <a:pt x="11" y="2294"/>
                  </a:lnTo>
                  <a:lnTo>
                    <a:pt x="3" y="2257"/>
                  </a:lnTo>
                  <a:lnTo>
                    <a:pt x="0" y="2218"/>
                  </a:lnTo>
                  <a:lnTo>
                    <a:pt x="0" y="2085"/>
                  </a:lnTo>
                  <a:lnTo>
                    <a:pt x="3" y="2067"/>
                  </a:lnTo>
                  <a:lnTo>
                    <a:pt x="10" y="2052"/>
                  </a:lnTo>
                  <a:lnTo>
                    <a:pt x="20" y="2038"/>
                  </a:lnTo>
                  <a:lnTo>
                    <a:pt x="34" y="2029"/>
                  </a:lnTo>
                  <a:lnTo>
                    <a:pt x="52" y="2024"/>
                  </a:lnTo>
                  <a:lnTo>
                    <a:pt x="68" y="2023"/>
                  </a:lnTo>
                  <a:lnTo>
                    <a:pt x="84" y="2028"/>
                  </a:lnTo>
                  <a:lnTo>
                    <a:pt x="99" y="2036"/>
                  </a:lnTo>
                  <a:lnTo>
                    <a:pt x="123" y="2054"/>
                  </a:lnTo>
                  <a:lnTo>
                    <a:pt x="148" y="2068"/>
                  </a:lnTo>
                  <a:lnTo>
                    <a:pt x="172" y="2077"/>
                  </a:lnTo>
                  <a:lnTo>
                    <a:pt x="196" y="2084"/>
                  </a:lnTo>
                  <a:lnTo>
                    <a:pt x="219" y="2085"/>
                  </a:lnTo>
                  <a:lnTo>
                    <a:pt x="240" y="2081"/>
                  </a:lnTo>
                  <a:lnTo>
                    <a:pt x="258" y="2075"/>
                  </a:lnTo>
                  <a:lnTo>
                    <a:pt x="274" y="2065"/>
                  </a:lnTo>
                  <a:lnTo>
                    <a:pt x="286" y="2051"/>
                  </a:lnTo>
                  <a:lnTo>
                    <a:pt x="296" y="2033"/>
                  </a:lnTo>
                  <a:lnTo>
                    <a:pt x="302" y="2013"/>
                  </a:lnTo>
                  <a:lnTo>
                    <a:pt x="303" y="1989"/>
                  </a:lnTo>
                  <a:lnTo>
                    <a:pt x="301" y="1959"/>
                  </a:lnTo>
                  <a:lnTo>
                    <a:pt x="293" y="1928"/>
                  </a:lnTo>
                  <a:lnTo>
                    <a:pt x="280" y="1897"/>
                  </a:lnTo>
                  <a:lnTo>
                    <a:pt x="264" y="1868"/>
                  </a:lnTo>
                  <a:lnTo>
                    <a:pt x="244" y="1842"/>
                  </a:lnTo>
                  <a:lnTo>
                    <a:pt x="219" y="1818"/>
                  </a:lnTo>
                  <a:lnTo>
                    <a:pt x="194" y="1797"/>
                  </a:lnTo>
                  <a:lnTo>
                    <a:pt x="166" y="1780"/>
                  </a:lnTo>
                  <a:lnTo>
                    <a:pt x="135" y="1768"/>
                  </a:lnTo>
                  <a:lnTo>
                    <a:pt x="114" y="1763"/>
                  </a:lnTo>
                  <a:lnTo>
                    <a:pt x="92" y="1762"/>
                  </a:lnTo>
                  <a:lnTo>
                    <a:pt x="72" y="1763"/>
                  </a:lnTo>
                  <a:lnTo>
                    <a:pt x="55" y="1764"/>
                  </a:lnTo>
                  <a:lnTo>
                    <a:pt x="37" y="1760"/>
                  </a:lnTo>
                  <a:lnTo>
                    <a:pt x="22" y="1750"/>
                  </a:lnTo>
                  <a:lnTo>
                    <a:pt x="10" y="1736"/>
                  </a:lnTo>
                  <a:lnTo>
                    <a:pt x="3" y="1721"/>
                  </a:lnTo>
                  <a:lnTo>
                    <a:pt x="0" y="1702"/>
                  </a:lnTo>
                  <a:lnTo>
                    <a:pt x="0" y="735"/>
                  </a:lnTo>
                  <a:lnTo>
                    <a:pt x="3" y="696"/>
                  </a:lnTo>
                  <a:lnTo>
                    <a:pt x="10" y="659"/>
                  </a:lnTo>
                  <a:lnTo>
                    <a:pt x="21" y="623"/>
                  </a:lnTo>
                  <a:lnTo>
                    <a:pt x="37" y="589"/>
                  </a:lnTo>
                  <a:lnTo>
                    <a:pt x="57" y="558"/>
                  </a:lnTo>
                  <a:lnTo>
                    <a:pt x="80" y="530"/>
                  </a:lnTo>
                  <a:lnTo>
                    <a:pt x="106" y="505"/>
                  </a:lnTo>
                  <a:lnTo>
                    <a:pt x="136" y="484"/>
                  </a:lnTo>
                  <a:lnTo>
                    <a:pt x="169" y="467"/>
                  </a:lnTo>
                  <a:lnTo>
                    <a:pt x="1066" y="28"/>
                  </a:lnTo>
                  <a:lnTo>
                    <a:pt x="1107" y="14"/>
                  </a:lnTo>
                  <a:lnTo>
                    <a:pt x="1149" y="4"/>
                  </a:lnTo>
                  <a:lnTo>
                    <a:pt x="11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4" name="Freeform 358"/>
          <p:cNvSpPr>
            <a:spLocks noEditPoints="1"/>
          </p:cNvSpPr>
          <p:nvPr/>
        </p:nvSpPr>
        <p:spPr bwMode="auto">
          <a:xfrm>
            <a:off x="3685944" y="1323744"/>
            <a:ext cx="525463" cy="500063"/>
          </a:xfrm>
          <a:custGeom>
            <a:avLst/>
            <a:gdLst>
              <a:gd name="T0" fmla="*/ 655 w 3309"/>
              <a:gd name="T1" fmla="*/ 2475 h 3158"/>
              <a:gd name="T2" fmla="*/ 801 w 3309"/>
              <a:gd name="T3" fmla="*/ 2636 h 3158"/>
              <a:gd name="T4" fmla="*/ 1255 w 3309"/>
              <a:gd name="T5" fmla="*/ 2860 h 3158"/>
              <a:gd name="T6" fmla="*/ 1628 w 3309"/>
              <a:gd name="T7" fmla="*/ 2928 h 3158"/>
              <a:gd name="T8" fmla="*/ 1666 w 3309"/>
              <a:gd name="T9" fmla="*/ 2845 h 3158"/>
              <a:gd name="T10" fmla="*/ 1437 w 3309"/>
              <a:gd name="T11" fmla="*/ 2783 h 3158"/>
              <a:gd name="T12" fmla="*/ 955 w 3309"/>
              <a:gd name="T13" fmla="*/ 2593 h 3158"/>
              <a:gd name="T14" fmla="*/ 713 w 3309"/>
              <a:gd name="T15" fmla="*/ 2428 h 3158"/>
              <a:gd name="T16" fmla="*/ 390 w 3309"/>
              <a:gd name="T17" fmla="*/ 2217 h 3158"/>
              <a:gd name="T18" fmla="*/ 487 w 3309"/>
              <a:gd name="T19" fmla="*/ 2349 h 3158"/>
              <a:gd name="T20" fmla="*/ 571 w 3309"/>
              <a:gd name="T21" fmla="*/ 2323 h 3158"/>
              <a:gd name="T22" fmla="*/ 527 w 3309"/>
              <a:gd name="T23" fmla="*/ 2222 h 3158"/>
              <a:gd name="T24" fmla="*/ 167 w 3309"/>
              <a:gd name="T25" fmla="*/ 1465 h 3158"/>
              <a:gd name="T26" fmla="*/ 131 w 3309"/>
              <a:gd name="T27" fmla="*/ 1629 h 3158"/>
              <a:gd name="T28" fmla="*/ 1509 w 3309"/>
              <a:gd name="T29" fmla="*/ 1685 h 3158"/>
              <a:gd name="T30" fmla="*/ 1544 w 3309"/>
              <a:gd name="T31" fmla="*/ 2033 h 3158"/>
              <a:gd name="T32" fmla="*/ 1698 w 3309"/>
              <a:gd name="T33" fmla="*/ 2230 h 3158"/>
              <a:gd name="T34" fmla="*/ 1952 w 3309"/>
              <a:gd name="T35" fmla="*/ 2266 h 3158"/>
              <a:gd name="T36" fmla="*/ 2145 w 3309"/>
              <a:gd name="T37" fmla="*/ 2135 h 3158"/>
              <a:gd name="T38" fmla="*/ 2215 w 3309"/>
              <a:gd name="T39" fmla="*/ 2496 h 3158"/>
              <a:gd name="T40" fmla="*/ 2436 w 3309"/>
              <a:gd name="T41" fmla="*/ 2622 h 3158"/>
              <a:gd name="T42" fmla="*/ 2688 w 3309"/>
              <a:gd name="T43" fmla="*/ 2557 h 3158"/>
              <a:gd name="T44" fmla="*/ 2815 w 3309"/>
              <a:gd name="T45" fmla="*/ 2339 h 3158"/>
              <a:gd name="T46" fmla="*/ 2857 w 3309"/>
              <a:gd name="T47" fmla="*/ 1670 h 3158"/>
              <a:gd name="T48" fmla="*/ 3184 w 3309"/>
              <a:gd name="T49" fmla="*/ 1606 h 3158"/>
              <a:gd name="T50" fmla="*/ 2696 w 3309"/>
              <a:gd name="T51" fmla="*/ 1466 h 3158"/>
              <a:gd name="T52" fmla="*/ 2633 w 3309"/>
              <a:gd name="T53" fmla="*/ 2443 h 3158"/>
              <a:gd name="T54" fmla="*/ 2447 w 3309"/>
              <a:gd name="T55" fmla="*/ 2502 h 3158"/>
              <a:gd name="T56" fmla="*/ 2292 w 3309"/>
              <a:gd name="T57" fmla="*/ 2392 h 3158"/>
              <a:gd name="T58" fmla="*/ 2258 w 3309"/>
              <a:gd name="T59" fmla="*/ 1756 h 3158"/>
              <a:gd name="T60" fmla="*/ 2154 w 3309"/>
              <a:gd name="T61" fmla="*/ 1707 h 3158"/>
              <a:gd name="T62" fmla="*/ 2083 w 3309"/>
              <a:gd name="T63" fmla="*/ 1795 h 3158"/>
              <a:gd name="T64" fmla="*/ 2020 w 3309"/>
              <a:gd name="T65" fmla="*/ 2093 h 3158"/>
              <a:gd name="T66" fmla="*/ 1834 w 3309"/>
              <a:gd name="T67" fmla="*/ 2153 h 3158"/>
              <a:gd name="T68" fmla="*/ 1679 w 3309"/>
              <a:gd name="T69" fmla="*/ 2041 h 3158"/>
              <a:gd name="T70" fmla="*/ 261 w 3309"/>
              <a:gd name="T71" fmla="*/ 0 h 3158"/>
              <a:gd name="T72" fmla="*/ 1670 w 3309"/>
              <a:gd name="T73" fmla="*/ 1344 h 3158"/>
              <a:gd name="T74" fmla="*/ 3242 w 3309"/>
              <a:gd name="T75" fmla="*/ 1357 h 3158"/>
              <a:gd name="T76" fmla="*/ 3309 w 3309"/>
              <a:gd name="T77" fmla="*/ 1466 h 3158"/>
              <a:gd name="T78" fmla="*/ 3230 w 3309"/>
              <a:gd name="T79" fmla="*/ 2145 h 3158"/>
              <a:gd name="T80" fmla="*/ 2953 w 3309"/>
              <a:gd name="T81" fmla="*/ 2599 h 3158"/>
              <a:gd name="T82" fmla="*/ 2519 w 3309"/>
              <a:gd name="T83" fmla="*/ 2943 h 3158"/>
              <a:gd name="T84" fmla="*/ 1971 w 3309"/>
              <a:gd name="T85" fmla="*/ 3133 h 3158"/>
              <a:gd name="T86" fmla="*/ 1363 w 3309"/>
              <a:gd name="T87" fmla="*/ 3133 h 3158"/>
              <a:gd name="T88" fmla="*/ 813 w 3309"/>
              <a:gd name="T89" fmla="*/ 2943 h 3158"/>
              <a:gd name="T90" fmla="*/ 375 w 3309"/>
              <a:gd name="T91" fmla="*/ 2601 h 3158"/>
              <a:gd name="T92" fmla="*/ 94 w 3309"/>
              <a:gd name="T93" fmla="*/ 2148 h 3158"/>
              <a:gd name="T94" fmla="*/ 4 w 3309"/>
              <a:gd name="T95" fmla="*/ 1627 h 3158"/>
              <a:gd name="T96" fmla="*/ 0 w 3309"/>
              <a:gd name="T97" fmla="*/ 1586 h 3158"/>
              <a:gd name="T98" fmla="*/ 49 w 3309"/>
              <a:gd name="T99" fmla="*/ 1367 h 3158"/>
              <a:gd name="T100" fmla="*/ 169 w 3309"/>
              <a:gd name="T101" fmla="*/ 1344 h 3158"/>
              <a:gd name="T102" fmla="*/ 88 w 3309"/>
              <a:gd name="T103" fmla="*/ 224 h 3158"/>
              <a:gd name="T104" fmla="*/ 118 w 3309"/>
              <a:gd name="T105" fmla="*/ 69 h 3158"/>
              <a:gd name="T106" fmla="*/ 233 w 3309"/>
              <a:gd name="T107" fmla="*/ 1 h 3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09" h="3158">
                <a:moveTo>
                  <a:pt x="713" y="2428"/>
                </a:moveTo>
                <a:lnTo>
                  <a:pt x="697" y="2431"/>
                </a:lnTo>
                <a:lnTo>
                  <a:pt x="682" y="2437"/>
                </a:lnTo>
                <a:lnTo>
                  <a:pt x="670" y="2447"/>
                </a:lnTo>
                <a:lnTo>
                  <a:pt x="661" y="2460"/>
                </a:lnTo>
                <a:lnTo>
                  <a:pt x="655" y="2475"/>
                </a:lnTo>
                <a:lnTo>
                  <a:pt x="654" y="2490"/>
                </a:lnTo>
                <a:lnTo>
                  <a:pt x="657" y="2505"/>
                </a:lnTo>
                <a:lnTo>
                  <a:pt x="663" y="2521"/>
                </a:lnTo>
                <a:lnTo>
                  <a:pt x="673" y="2533"/>
                </a:lnTo>
                <a:lnTo>
                  <a:pt x="735" y="2586"/>
                </a:lnTo>
                <a:lnTo>
                  <a:pt x="801" y="2636"/>
                </a:lnTo>
                <a:lnTo>
                  <a:pt x="869" y="2683"/>
                </a:lnTo>
                <a:lnTo>
                  <a:pt x="941" y="2725"/>
                </a:lnTo>
                <a:lnTo>
                  <a:pt x="1016" y="2764"/>
                </a:lnTo>
                <a:lnTo>
                  <a:pt x="1093" y="2801"/>
                </a:lnTo>
                <a:lnTo>
                  <a:pt x="1173" y="2832"/>
                </a:lnTo>
                <a:lnTo>
                  <a:pt x="1255" y="2860"/>
                </a:lnTo>
                <a:lnTo>
                  <a:pt x="1340" y="2883"/>
                </a:lnTo>
                <a:lnTo>
                  <a:pt x="1426" y="2903"/>
                </a:lnTo>
                <a:lnTo>
                  <a:pt x="1514" y="2919"/>
                </a:lnTo>
                <a:lnTo>
                  <a:pt x="1603" y="2931"/>
                </a:lnTo>
                <a:lnTo>
                  <a:pt x="1609" y="2931"/>
                </a:lnTo>
                <a:lnTo>
                  <a:pt x="1628" y="2928"/>
                </a:lnTo>
                <a:lnTo>
                  <a:pt x="1643" y="2921"/>
                </a:lnTo>
                <a:lnTo>
                  <a:pt x="1656" y="2908"/>
                </a:lnTo>
                <a:lnTo>
                  <a:pt x="1666" y="2893"/>
                </a:lnTo>
                <a:lnTo>
                  <a:pt x="1671" y="2876"/>
                </a:lnTo>
                <a:lnTo>
                  <a:pt x="1670" y="2860"/>
                </a:lnTo>
                <a:lnTo>
                  <a:pt x="1666" y="2845"/>
                </a:lnTo>
                <a:lnTo>
                  <a:pt x="1657" y="2832"/>
                </a:lnTo>
                <a:lnTo>
                  <a:pt x="1646" y="2821"/>
                </a:lnTo>
                <a:lnTo>
                  <a:pt x="1632" y="2814"/>
                </a:lnTo>
                <a:lnTo>
                  <a:pt x="1616" y="2810"/>
                </a:lnTo>
                <a:lnTo>
                  <a:pt x="1526" y="2799"/>
                </a:lnTo>
                <a:lnTo>
                  <a:pt x="1437" y="2783"/>
                </a:lnTo>
                <a:lnTo>
                  <a:pt x="1350" y="2761"/>
                </a:lnTo>
                <a:lnTo>
                  <a:pt x="1265" y="2736"/>
                </a:lnTo>
                <a:lnTo>
                  <a:pt x="1184" y="2707"/>
                </a:lnTo>
                <a:lnTo>
                  <a:pt x="1104" y="2673"/>
                </a:lnTo>
                <a:lnTo>
                  <a:pt x="1027" y="2634"/>
                </a:lnTo>
                <a:lnTo>
                  <a:pt x="955" y="2593"/>
                </a:lnTo>
                <a:lnTo>
                  <a:pt x="884" y="2547"/>
                </a:lnTo>
                <a:lnTo>
                  <a:pt x="819" y="2497"/>
                </a:lnTo>
                <a:lnTo>
                  <a:pt x="757" y="2444"/>
                </a:lnTo>
                <a:lnTo>
                  <a:pt x="743" y="2435"/>
                </a:lnTo>
                <a:lnTo>
                  <a:pt x="728" y="2430"/>
                </a:lnTo>
                <a:lnTo>
                  <a:pt x="713" y="2428"/>
                </a:lnTo>
                <a:close/>
                <a:moveTo>
                  <a:pt x="444" y="2166"/>
                </a:moveTo>
                <a:lnTo>
                  <a:pt x="429" y="2170"/>
                </a:lnTo>
                <a:lnTo>
                  <a:pt x="415" y="2178"/>
                </a:lnTo>
                <a:lnTo>
                  <a:pt x="402" y="2189"/>
                </a:lnTo>
                <a:lnTo>
                  <a:pt x="394" y="2203"/>
                </a:lnTo>
                <a:lnTo>
                  <a:pt x="390" y="2217"/>
                </a:lnTo>
                <a:lnTo>
                  <a:pt x="390" y="2233"/>
                </a:lnTo>
                <a:lnTo>
                  <a:pt x="394" y="2248"/>
                </a:lnTo>
                <a:lnTo>
                  <a:pt x="401" y="2263"/>
                </a:lnTo>
                <a:lnTo>
                  <a:pt x="436" y="2304"/>
                </a:lnTo>
                <a:lnTo>
                  <a:pt x="475" y="2341"/>
                </a:lnTo>
                <a:lnTo>
                  <a:pt x="487" y="2349"/>
                </a:lnTo>
                <a:lnTo>
                  <a:pt x="501" y="2355"/>
                </a:lnTo>
                <a:lnTo>
                  <a:pt x="516" y="2356"/>
                </a:lnTo>
                <a:lnTo>
                  <a:pt x="532" y="2354"/>
                </a:lnTo>
                <a:lnTo>
                  <a:pt x="547" y="2348"/>
                </a:lnTo>
                <a:lnTo>
                  <a:pt x="562" y="2337"/>
                </a:lnTo>
                <a:lnTo>
                  <a:pt x="571" y="2323"/>
                </a:lnTo>
                <a:lnTo>
                  <a:pt x="576" y="2308"/>
                </a:lnTo>
                <a:lnTo>
                  <a:pt x="577" y="2293"/>
                </a:lnTo>
                <a:lnTo>
                  <a:pt x="574" y="2278"/>
                </a:lnTo>
                <a:lnTo>
                  <a:pt x="568" y="2264"/>
                </a:lnTo>
                <a:lnTo>
                  <a:pt x="557" y="2251"/>
                </a:lnTo>
                <a:lnTo>
                  <a:pt x="527" y="2222"/>
                </a:lnTo>
                <a:lnTo>
                  <a:pt x="500" y="2190"/>
                </a:lnTo>
                <a:lnTo>
                  <a:pt x="489" y="2178"/>
                </a:lnTo>
                <a:lnTo>
                  <a:pt x="475" y="2171"/>
                </a:lnTo>
                <a:lnTo>
                  <a:pt x="460" y="2167"/>
                </a:lnTo>
                <a:lnTo>
                  <a:pt x="444" y="2166"/>
                </a:lnTo>
                <a:close/>
                <a:moveTo>
                  <a:pt x="167" y="1465"/>
                </a:moveTo>
                <a:lnTo>
                  <a:pt x="152" y="1465"/>
                </a:lnTo>
                <a:lnTo>
                  <a:pt x="136" y="1466"/>
                </a:lnTo>
                <a:lnTo>
                  <a:pt x="123" y="1466"/>
                </a:lnTo>
                <a:lnTo>
                  <a:pt x="123" y="1583"/>
                </a:lnTo>
                <a:lnTo>
                  <a:pt x="126" y="1609"/>
                </a:lnTo>
                <a:lnTo>
                  <a:pt x="131" y="1629"/>
                </a:lnTo>
                <a:lnTo>
                  <a:pt x="137" y="1647"/>
                </a:lnTo>
                <a:lnTo>
                  <a:pt x="1429" y="1647"/>
                </a:lnTo>
                <a:lnTo>
                  <a:pt x="1452" y="1650"/>
                </a:lnTo>
                <a:lnTo>
                  <a:pt x="1474" y="1658"/>
                </a:lnTo>
                <a:lnTo>
                  <a:pt x="1493" y="1670"/>
                </a:lnTo>
                <a:lnTo>
                  <a:pt x="1509" y="1685"/>
                </a:lnTo>
                <a:lnTo>
                  <a:pt x="1522" y="1704"/>
                </a:lnTo>
                <a:lnTo>
                  <a:pt x="1529" y="1726"/>
                </a:lnTo>
                <a:lnTo>
                  <a:pt x="1532" y="1750"/>
                </a:lnTo>
                <a:lnTo>
                  <a:pt x="1532" y="1944"/>
                </a:lnTo>
                <a:lnTo>
                  <a:pt x="1535" y="1989"/>
                </a:lnTo>
                <a:lnTo>
                  <a:pt x="1544" y="2033"/>
                </a:lnTo>
                <a:lnTo>
                  <a:pt x="1558" y="2073"/>
                </a:lnTo>
                <a:lnTo>
                  <a:pt x="1578" y="2111"/>
                </a:lnTo>
                <a:lnTo>
                  <a:pt x="1602" y="2147"/>
                </a:lnTo>
                <a:lnTo>
                  <a:pt x="1631" y="2179"/>
                </a:lnTo>
                <a:lnTo>
                  <a:pt x="1663" y="2207"/>
                </a:lnTo>
                <a:lnTo>
                  <a:pt x="1698" y="2230"/>
                </a:lnTo>
                <a:lnTo>
                  <a:pt x="1738" y="2249"/>
                </a:lnTo>
                <a:lnTo>
                  <a:pt x="1779" y="2264"/>
                </a:lnTo>
                <a:lnTo>
                  <a:pt x="1823" y="2273"/>
                </a:lnTo>
                <a:lnTo>
                  <a:pt x="1869" y="2276"/>
                </a:lnTo>
                <a:lnTo>
                  <a:pt x="1911" y="2274"/>
                </a:lnTo>
                <a:lnTo>
                  <a:pt x="1952" y="2266"/>
                </a:lnTo>
                <a:lnTo>
                  <a:pt x="1990" y="2253"/>
                </a:lnTo>
                <a:lnTo>
                  <a:pt x="2026" y="2237"/>
                </a:lnTo>
                <a:lnTo>
                  <a:pt x="2061" y="2217"/>
                </a:lnTo>
                <a:lnTo>
                  <a:pt x="2091" y="2193"/>
                </a:lnTo>
                <a:lnTo>
                  <a:pt x="2120" y="2166"/>
                </a:lnTo>
                <a:lnTo>
                  <a:pt x="2145" y="2135"/>
                </a:lnTo>
                <a:lnTo>
                  <a:pt x="2145" y="2295"/>
                </a:lnTo>
                <a:lnTo>
                  <a:pt x="2148" y="2339"/>
                </a:lnTo>
                <a:lnTo>
                  <a:pt x="2157" y="2382"/>
                </a:lnTo>
                <a:lnTo>
                  <a:pt x="2171" y="2423"/>
                </a:lnTo>
                <a:lnTo>
                  <a:pt x="2191" y="2461"/>
                </a:lnTo>
                <a:lnTo>
                  <a:pt x="2215" y="2496"/>
                </a:lnTo>
                <a:lnTo>
                  <a:pt x="2244" y="2529"/>
                </a:lnTo>
                <a:lnTo>
                  <a:pt x="2275" y="2557"/>
                </a:lnTo>
                <a:lnTo>
                  <a:pt x="2311" y="2580"/>
                </a:lnTo>
                <a:lnTo>
                  <a:pt x="2351" y="2599"/>
                </a:lnTo>
                <a:lnTo>
                  <a:pt x="2392" y="2614"/>
                </a:lnTo>
                <a:lnTo>
                  <a:pt x="2436" y="2622"/>
                </a:lnTo>
                <a:lnTo>
                  <a:pt x="2482" y="2625"/>
                </a:lnTo>
                <a:lnTo>
                  <a:pt x="2528" y="2622"/>
                </a:lnTo>
                <a:lnTo>
                  <a:pt x="2571" y="2614"/>
                </a:lnTo>
                <a:lnTo>
                  <a:pt x="2612" y="2599"/>
                </a:lnTo>
                <a:lnTo>
                  <a:pt x="2651" y="2580"/>
                </a:lnTo>
                <a:lnTo>
                  <a:pt x="2688" y="2557"/>
                </a:lnTo>
                <a:lnTo>
                  <a:pt x="2719" y="2529"/>
                </a:lnTo>
                <a:lnTo>
                  <a:pt x="2748" y="2496"/>
                </a:lnTo>
                <a:lnTo>
                  <a:pt x="2773" y="2461"/>
                </a:lnTo>
                <a:lnTo>
                  <a:pt x="2792" y="2423"/>
                </a:lnTo>
                <a:lnTo>
                  <a:pt x="2806" y="2382"/>
                </a:lnTo>
                <a:lnTo>
                  <a:pt x="2815" y="2339"/>
                </a:lnTo>
                <a:lnTo>
                  <a:pt x="2819" y="2295"/>
                </a:lnTo>
                <a:lnTo>
                  <a:pt x="2819" y="1750"/>
                </a:lnTo>
                <a:lnTo>
                  <a:pt x="2822" y="1726"/>
                </a:lnTo>
                <a:lnTo>
                  <a:pt x="2829" y="1704"/>
                </a:lnTo>
                <a:lnTo>
                  <a:pt x="2841" y="1685"/>
                </a:lnTo>
                <a:lnTo>
                  <a:pt x="2857" y="1670"/>
                </a:lnTo>
                <a:lnTo>
                  <a:pt x="2877" y="1658"/>
                </a:lnTo>
                <a:lnTo>
                  <a:pt x="2898" y="1650"/>
                </a:lnTo>
                <a:lnTo>
                  <a:pt x="2922" y="1647"/>
                </a:lnTo>
                <a:lnTo>
                  <a:pt x="3171" y="1647"/>
                </a:lnTo>
                <a:lnTo>
                  <a:pt x="3179" y="1627"/>
                </a:lnTo>
                <a:lnTo>
                  <a:pt x="3184" y="1606"/>
                </a:lnTo>
                <a:lnTo>
                  <a:pt x="3186" y="1586"/>
                </a:lnTo>
                <a:lnTo>
                  <a:pt x="3186" y="1466"/>
                </a:lnTo>
                <a:lnTo>
                  <a:pt x="3173" y="1466"/>
                </a:lnTo>
                <a:lnTo>
                  <a:pt x="3157" y="1465"/>
                </a:lnTo>
                <a:lnTo>
                  <a:pt x="3142" y="1466"/>
                </a:lnTo>
                <a:lnTo>
                  <a:pt x="2696" y="1466"/>
                </a:lnTo>
                <a:lnTo>
                  <a:pt x="2696" y="2295"/>
                </a:lnTo>
                <a:lnTo>
                  <a:pt x="2693" y="2328"/>
                </a:lnTo>
                <a:lnTo>
                  <a:pt x="2685" y="2361"/>
                </a:lnTo>
                <a:lnTo>
                  <a:pt x="2671" y="2392"/>
                </a:lnTo>
                <a:lnTo>
                  <a:pt x="2654" y="2419"/>
                </a:lnTo>
                <a:lnTo>
                  <a:pt x="2633" y="2443"/>
                </a:lnTo>
                <a:lnTo>
                  <a:pt x="2608" y="2464"/>
                </a:lnTo>
                <a:lnTo>
                  <a:pt x="2580" y="2481"/>
                </a:lnTo>
                <a:lnTo>
                  <a:pt x="2549" y="2494"/>
                </a:lnTo>
                <a:lnTo>
                  <a:pt x="2516" y="2502"/>
                </a:lnTo>
                <a:lnTo>
                  <a:pt x="2482" y="2505"/>
                </a:lnTo>
                <a:lnTo>
                  <a:pt x="2447" y="2502"/>
                </a:lnTo>
                <a:lnTo>
                  <a:pt x="2414" y="2494"/>
                </a:lnTo>
                <a:lnTo>
                  <a:pt x="2384" y="2481"/>
                </a:lnTo>
                <a:lnTo>
                  <a:pt x="2355" y="2464"/>
                </a:lnTo>
                <a:lnTo>
                  <a:pt x="2330" y="2443"/>
                </a:lnTo>
                <a:lnTo>
                  <a:pt x="2309" y="2419"/>
                </a:lnTo>
                <a:lnTo>
                  <a:pt x="2292" y="2392"/>
                </a:lnTo>
                <a:lnTo>
                  <a:pt x="2278" y="2361"/>
                </a:lnTo>
                <a:lnTo>
                  <a:pt x="2270" y="2328"/>
                </a:lnTo>
                <a:lnTo>
                  <a:pt x="2267" y="2295"/>
                </a:lnTo>
                <a:lnTo>
                  <a:pt x="2267" y="1795"/>
                </a:lnTo>
                <a:lnTo>
                  <a:pt x="2265" y="1774"/>
                </a:lnTo>
                <a:lnTo>
                  <a:pt x="2258" y="1756"/>
                </a:lnTo>
                <a:lnTo>
                  <a:pt x="2247" y="1738"/>
                </a:lnTo>
                <a:lnTo>
                  <a:pt x="2232" y="1724"/>
                </a:lnTo>
                <a:lnTo>
                  <a:pt x="2216" y="1714"/>
                </a:lnTo>
                <a:lnTo>
                  <a:pt x="2197" y="1707"/>
                </a:lnTo>
                <a:lnTo>
                  <a:pt x="2175" y="1705"/>
                </a:lnTo>
                <a:lnTo>
                  <a:pt x="2154" y="1707"/>
                </a:lnTo>
                <a:lnTo>
                  <a:pt x="2134" y="1714"/>
                </a:lnTo>
                <a:lnTo>
                  <a:pt x="2118" y="1724"/>
                </a:lnTo>
                <a:lnTo>
                  <a:pt x="2104" y="1738"/>
                </a:lnTo>
                <a:lnTo>
                  <a:pt x="2092" y="1756"/>
                </a:lnTo>
                <a:lnTo>
                  <a:pt x="2085" y="1774"/>
                </a:lnTo>
                <a:lnTo>
                  <a:pt x="2083" y="1795"/>
                </a:lnTo>
                <a:lnTo>
                  <a:pt x="2083" y="1944"/>
                </a:lnTo>
                <a:lnTo>
                  <a:pt x="2080" y="1978"/>
                </a:lnTo>
                <a:lnTo>
                  <a:pt x="2072" y="2011"/>
                </a:lnTo>
                <a:lnTo>
                  <a:pt x="2059" y="2041"/>
                </a:lnTo>
                <a:lnTo>
                  <a:pt x="2041" y="2069"/>
                </a:lnTo>
                <a:lnTo>
                  <a:pt x="2020" y="2093"/>
                </a:lnTo>
                <a:lnTo>
                  <a:pt x="1995" y="2114"/>
                </a:lnTo>
                <a:lnTo>
                  <a:pt x="1967" y="2132"/>
                </a:lnTo>
                <a:lnTo>
                  <a:pt x="1936" y="2145"/>
                </a:lnTo>
                <a:lnTo>
                  <a:pt x="1904" y="2153"/>
                </a:lnTo>
                <a:lnTo>
                  <a:pt x="1869" y="2155"/>
                </a:lnTo>
                <a:lnTo>
                  <a:pt x="1834" y="2153"/>
                </a:lnTo>
                <a:lnTo>
                  <a:pt x="1801" y="2145"/>
                </a:lnTo>
                <a:lnTo>
                  <a:pt x="1771" y="2132"/>
                </a:lnTo>
                <a:lnTo>
                  <a:pt x="1742" y="2114"/>
                </a:lnTo>
                <a:lnTo>
                  <a:pt x="1718" y="2093"/>
                </a:lnTo>
                <a:lnTo>
                  <a:pt x="1696" y="2069"/>
                </a:lnTo>
                <a:lnTo>
                  <a:pt x="1679" y="2041"/>
                </a:lnTo>
                <a:lnTo>
                  <a:pt x="1666" y="2011"/>
                </a:lnTo>
                <a:lnTo>
                  <a:pt x="1657" y="1978"/>
                </a:lnTo>
                <a:lnTo>
                  <a:pt x="1654" y="1944"/>
                </a:lnTo>
                <a:lnTo>
                  <a:pt x="1654" y="1465"/>
                </a:lnTo>
                <a:lnTo>
                  <a:pt x="167" y="1465"/>
                </a:lnTo>
                <a:close/>
                <a:moveTo>
                  <a:pt x="261" y="0"/>
                </a:moveTo>
                <a:lnTo>
                  <a:pt x="290" y="3"/>
                </a:lnTo>
                <a:lnTo>
                  <a:pt x="319" y="10"/>
                </a:lnTo>
                <a:lnTo>
                  <a:pt x="346" y="22"/>
                </a:lnTo>
                <a:lnTo>
                  <a:pt x="372" y="37"/>
                </a:lnTo>
                <a:lnTo>
                  <a:pt x="395" y="58"/>
                </a:lnTo>
                <a:lnTo>
                  <a:pt x="1670" y="1344"/>
                </a:lnTo>
                <a:lnTo>
                  <a:pt x="3140" y="1344"/>
                </a:lnTo>
                <a:lnTo>
                  <a:pt x="3162" y="1344"/>
                </a:lnTo>
                <a:lnTo>
                  <a:pt x="3182" y="1345"/>
                </a:lnTo>
                <a:lnTo>
                  <a:pt x="3203" y="1346"/>
                </a:lnTo>
                <a:lnTo>
                  <a:pt x="3223" y="1351"/>
                </a:lnTo>
                <a:lnTo>
                  <a:pt x="3242" y="1357"/>
                </a:lnTo>
                <a:lnTo>
                  <a:pt x="3260" y="1367"/>
                </a:lnTo>
                <a:lnTo>
                  <a:pt x="3276" y="1380"/>
                </a:lnTo>
                <a:lnTo>
                  <a:pt x="3290" y="1397"/>
                </a:lnTo>
                <a:lnTo>
                  <a:pt x="3301" y="1417"/>
                </a:lnTo>
                <a:lnTo>
                  <a:pt x="3307" y="1440"/>
                </a:lnTo>
                <a:lnTo>
                  <a:pt x="3309" y="1466"/>
                </a:lnTo>
                <a:lnTo>
                  <a:pt x="3309" y="1708"/>
                </a:lnTo>
                <a:lnTo>
                  <a:pt x="3306" y="1798"/>
                </a:lnTo>
                <a:lnTo>
                  <a:pt x="3295" y="1887"/>
                </a:lnTo>
                <a:lnTo>
                  <a:pt x="3280" y="1974"/>
                </a:lnTo>
                <a:lnTo>
                  <a:pt x="3258" y="2060"/>
                </a:lnTo>
                <a:lnTo>
                  <a:pt x="3230" y="2145"/>
                </a:lnTo>
                <a:lnTo>
                  <a:pt x="3197" y="2226"/>
                </a:lnTo>
                <a:lnTo>
                  <a:pt x="3159" y="2306"/>
                </a:lnTo>
                <a:lnTo>
                  <a:pt x="3115" y="2383"/>
                </a:lnTo>
                <a:lnTo>
                  <a:pt x="3066" y="2458"/>
                </a:lnTo>
                <a:lnTo>
                  <a:pt x="3012" y="2531"/>
                </a:lnTo>
                <a:lnTo>
                  <a:pt x="2953" y="2599"/>
                </a:lnTo>
                <a:lnTo>
                  <a:pt x="2891" y="2666"/>
                </a:lnTo>
                <a:lnTo>
                  <a:pt x="2825" y="2728"/>
                </a:lnTo>
                <a:lnTo>
                  <a:pt x="2753" y="2788"/>
                </a:lnTo>
                <a:lnTo>
                  <a:pt x="2679" y="2843"/>
                </a:lnTo>
                <a:lnTo>
                  <a:pt x="2601" y="2894"/>
                </a:lnTo>
                <a:lnTo>
                  <a:pt x="2519" y="2943"/>
                </a:lnTo>
                <a:lnTo>
                  <a:pt x="2435" y="2986"/>
                </a:lnTo>
                <a:lnTo>
                  <a:pt x="2347" y="3025"/>
                </a:lnTo>
                <a:lnTo>
                  <a:pt x="2257" y="3060"/>
                </a:lnTo>
                <a:lnTo>
                  <a:pt x="2164" y="3089"/>
                </a:lnTo>
                <a:lnTo>
                  <a:pt x="2068" y="3114"/>
                </a:lnTo>
                <a:lnTo>
                  <a:pt x="1971" y="3133"/>
                </a:lnTo>
                <a:lnTo>
                  <a:pt x="1871" y="3147"/>
                </a:lnTo>
                <a:lnTo>
                  <a:pt x="1770" y="3156"/>
                </a:lnTo>
                <a:lnTo>
                  <a:pt x="1667" y="3158"/>
                </a:lnTo>
                <a:lnTo>
                  <a:pt x="1564" y="3156"/>
                </a:lnTo>
                <a:lnTo>
                  <a:pt x="1463" y="3147"/>
                </a:lnTo>
                <a:lnTo>
                  <a:pt x="1363" y="3133"/>
                </a:lnTo>
                <a:lnTo>
                  <a:pt x="1266" y="3114"/>
                </a:lnTo>
                <a:lnTo>
                  <a:pt x="1170" y="3089"/>
                </a:lnTo>
                <a:lnTo>
                  <a:pt x="1077" y="3060"/>
                </a:lnTo>
                <a:lnTo>
                  <a:pt x="986" y="3025"/>
                </a:lnTo>
                <a:lnTo>
                  <a:pt x="898" y="2986"/>
                </a:lnTo>
                <a:lnTo>
                  <a:pt x="813" y="2943"/>
                </a:lnTo>
                <a:lnTo>
                  <a:pt x="731" y="2895"/>
                </a:lnTo>
                <a:lnTo>
                  <a:pt x="652" y="2844"/>
                </a:lnTo>
                <a:lnTo>
                  <a:pt x="577" y="2789"/>
                </a:lnTo>
                <a:lnTo>
                  <a:pt x="506" y="2730"/>
                </a:lnTo>
                <a:lnTo>
                  <a:pt x="438" y="2668"/>
                </a:lnTo>
                <a:lnTo>
                  <a:pt x="375" y="2601"/>
                </a:lnTo>
                <a:lnTo>
                  <a:pt x="316" y="2533"/>
                </a:lnTo>
                <a:lnTo>
                  <a:pt x="261" y="2461"/>
                </a:lnTo>
                <a:lnTo>
                  <a:pt x="211" y="2385"/>
                </a:lnTo>
                <a:lnTo>
                  <a:pt x="166" y="2309"/>
                </a:lnTo>
                <a:lnTo>
                  <a:pt x="128" y="2229"/>
                </a:lnTo>
                <a:lnTo>
                  <a:pt x="94" y="2148"/>
                </a:lnTo>
                <a:lnTo>
                  <a:pt x="65" y="2064"/>
                </a:lnTo>
                <a:lnTo>
                  <a:pt x="43" y="1978"/>
                </a:lnTo>
                <a:lnTo>
                  <a:pt x="27" y="1891"/>
                </a:lnTo>
                <a:lnTo>
                  <a:pt x="16" y="1802"/>
                </a:lnTo>
                <a:lnTo>
                  <a:pt x="13" y="1712"/>
                </a:lnTo>
                <a:lnTo>
                  <a:pt x="4" y="1627"/>
                </a:lnTo>
                <a:lnTo>
                  <a:pt x="3" y="1617"/>
                </a:lnTo>
                <a:lnTo>
                  <a:pt x="2" y="1606"/>
                </a:lnTo>
                <a:lnTo>
                  <a:pt x="0" y="1593"/>
                </a:lnTo>
                <a:lnTo>
                  <a:pt x="1" y="1593"/>
                </a:lnTo>
                <a:lnTo>
                  <a:pt x="0" y="1590"/>
                </a:lnTo>
                <a:lnTo>
                  <a:pt x="0" y="1586"/>
                </a:lnTo>
                <a:lnTo>
                  <a:pt x="0" y="1466"/>
                </a:lnTo>
                <a:lnTo>
                  <a:pt x="2" y="1440"/>
                </a:lnTo>
                <a:lnTo>
                  <a:pt x="8" y="1417"/>
                </a:lnTo>
                <a:lnTo>
                  <a:pt x="18" y="1397"/>
                </a:lnTo>
                <a:lnTo>
                  <a:pt x="33" y="1380"/>
                </a:lnTo>
                <a:lnTo>
                  <a:pt x="49" y="1367"/>
                </a:lnTo>
                <a:lnTo>
                  <a:pt x="66" y="1358"/>
                </a:lnTo>
                <a:lnTo>
                  <a:pt x="86" y="1351"/>
                </a:lnTo>
                <a:lnTo>
                  <a:pt x="106" y="1347"/>
                </a:lnTo>
                <a:lnTo>
                  <a:pt x="127" y="1345"/>
                </a:lnTo>
                <a:lnTo>
                  <a:pt x="147" y="1344"/>
                </a:lnTo>
                <a:lnTo>
                  <a:pt x="169" y="1344"/>
                </a:lnTo>
                <a:lnTo>
                  <a:pt x="1152" y="1344"/>
                </a:lnTo>
                <a:lnTo>
                  <a:pt x="135" y="318"/>
                </a:lnTo>
                <a:lnTo>
                  <a:pt x="118" y="297"/>
                </a:lnTo>
                <a:lnTo>
                  <a:pt x="105" y="275"/>
                </a:lnTo>
                <a:lnTo>
                  <a:pt x="95" y="250"/>
                </a:lnTo>
                <a:lnTo>
                  <a:pt x="88" y="224"/>
                </a:lnTo>
                <a:lnTo>
                  <a:pt x="85" y="197"/>
                </a:lnTo>
                <a:lnTo>
                  <a:pt x="85" y="169"/>
                </a:lnTo>
                <a:lnTo>
                  <a:pt x="88" y="142"/>
                </a:lnTo>
                <a:lnTo>
                  <a:pt x="95" y="116"/>
                </a:lnTo>
                <a:lnTo>
                  <a:pt x="105" y="91"/>
                </a:lnTo>
                <a:lnTo>
                  <a:pt x="118" y="69"/>
                </a:lnTo>
                <a:lnTo>
                  <a:pt x="135" y="48"/>
                </a:lnTo>
                <a:lnTo>
                  <a:pt x="143" y="41"/>
                </a:lnTo>
                <a:lnTo>
                  <a:pt x="158" y="34"/>
                </a:lnTo>
                <a:lnTo>
                  <a:pt x="181" y="18"/>
                </a:lnTo>
                <a:lnTo>
                  <a:pt x="206" y="8"/>
                </a:lnTo>
                <a:lnTo>
                  <a:pt x="233" y="1"/>
                </a:lnTo>
                <a:lnTo>
                  <a:pt x="26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Freeform 363"/>
          <p:cNvSpPr>
            <a:spLocks noEditPoints="1"/>
          </p:cNvSpPr>
          <p:nvPr/>
        </p:nvSpPr>
        <p:spPr bwMode="auto">
          <a:xfrm>
            <a:off x="4630169" y="1414232"/>
            <a:ext cx="508000" cy="328612"/>
          </a:xfrm>
          <a:custGeom>
            <a:avLst/>
            <a:gdLst>
              <a:gd name="T0" fmla="*/ 1375 w 3522"/>
              <a:gd name="T1" fmla="*/ 132 h 2078"/>
              <a:gd name="T2" fmla="*/ 931 w 3522"/>
              <a:gd name="T3" fmla="*/ 173 h 2078"/>
              <a:gd name="T4" fmla="*/ 574 w 3522"/>
              <a:gd name="T5" fmla="*/ 233 h 2078"/>
              <a:gd name="T6" fmla="*/ 317 w 3522"/>
              <a:gd name="T7" fmla="*/ 307 h 2078"/>
              <a:gd name="T8" fmla="*/ 168 w 3522"/>
              <a:gd name="T9" fmla="*/ 384 h 2078"/>
              <a:gd name="T10" fmla="*/ 138 w 3522"/>
              <a:gd name="T11" fmla="*/ 458 h 2078"/>
              <a:gd name="T12" fmla="*/ 229 w 3522"/>
              <a:gd name="T13" fmla="*/ 534 h 2078"/>
              <a:gd name="T14" fmla="*/ 432 w 3522"/>
              <a:gd name="T15" fmla="*/ 611 h 2078"/>
              <a:gd name="T16" fmla="*/ 741 w 3522"/>
              <a:gd name="T17" fmla="*/ 679 h 2078"/>
              <a:gd name="T18" fmla="*/ 1143 w 3522"/>
              <a:gd name="T19" fmla="*/ 730 h 2078"/>
              <a:gd name="T20" fmla="*/ 1627 w 3522"/>
              <a:gd name="T21" fmla="*/ 755 h 2078"/>
              <a:gd name="T22" fmla="*/ 2147 w 3522"/>
              <a:gd name="T23" fmla="*/ 747 h 2078"/>
              <a:gd name="T24" fmla="*/ 2591 w 3522"/>
              <a:gd name="T25" fmla="*/ 708 h 2078"/>
              <a:gd name="T26" fmla="*/ 2948 w 3522"/>
              <a:gd name="T27" fmla="*/ 647 h 2078"/>
              <a:gd name="T28" fmla="*/ 3205 w 3522"/>
              <a:gd name="T29" fmla="*/ 572 h 2078"/>
              <a:gd name="T30" fmla="*/ 3354 w 3522"/>
              <a:gd name="T31" fmla="*/ 495 h 2078"/>
              <a:gd name="T32" fmla="*/ 3384 w 3522"/>
              <a:gd name="T33" fmla="*/ 422 h 2078"/>
              <a:gd name="T34" fmla="*/ 3293 w 3522"/>
              <a:gd name="T35" fmla="*/ 346 h 2078"/>
              <a:gd name="T36" fmla="*/ 3089 w 3522"/>
              <a:gd name="T37" fmla="*/ 269 h 2078"/>
              <a:gd name="T38" fmla="*/ 2781 w 3522"/>
              <a:gd name="T39" fmla="*/ 201 h 2078"/>
              <a:gd name="T40" fmla="*/ 2379 w 3522"/>
              <a:gd name="T41" fmla="*/ 150 h 2078"/>
              <a:gd name="T42" fmla="*/ 1894 w 3522"/>
              <a:gd name="T43" fmla="*/ 124 h 2078"/>
              <a:gd name="T44" fmla="*/ 1955 w 3522"/>
              <a:gd name="T45" fmla="*/ 2 h 2078"/>
              <a:gd name="T46" fmla="*/ 2336 w 3522"/>
              <a:gd name="T47" fmla="*/ 22 h 2078"/>
              <a:gd name="T48" fmla="*/ 2692 w 3522"/>
              <a:gd name="T49" fmla="*/ 61 h 2078"/>
              <a:gd name="T50" fmla="*/ 3005 w 3522"/>
              <a:gd name="T51" fmla="*/ 119 h 2078"/>
              <a:gd name="T52" fmla="*/ 3260 w 3522"/>
              <a:gd name="T53" fmla="*/ 198 h 2078"/>
              <a:gd name="T54" fmla="*/ 3436 w 3522"/>
              <a:gd name="T55" fmla="*/ 294 h 2078"/>
              <a:gd name="T56" fmla="*/ 3518 w 3522"/>
              <a:gd name="T57" fmla="*/ 408 h 2078"/>
              <a:gd name="T58" fmla="*/ 3508 w 3522"/>
              <a:gd name="T59" fmla="*/ 653 h 2078"/>
              <a:gd name="T60" fmla="*/ 3403 w 3522"/>
              <a:gd name="T61" fmla="*/ 1037 h 2078"/>
              <a:gd name="T62" fmla="*/ 3206 w 3522"/>
              <a:gd name="T63" fmla="*/ 1379 h 2078"/>
              <a:gd name="T64" fmla="*/ 2929 w 3522"/>
              <a:gd name="T65" fmla="*/ 1666 h 2078"/>
              <a:gd name="T66" fmla="*/ 2588 w 3522"/>
              <a:gd name="T67" fmla="*/ 1886 h 2078"/>
              <a:gd name="T68" fmla="*/ 2194 w 3522"/>
              <a:gd name="T69" fmla="*/ 2028 h 2078"/>
              <a:gd name="T70" fmla="*/ 1760 w 3522"/>
              <a:gd name="T71" fmla="*/ 2078 h 2078"/>
              <a:gd name="T72" fmla="*/ 1328 w 3522"/>
              <a:gd name="T73" fmla="*/ 2028 h 2078"/>
              <a:gd name="T74" fmla="*/ 934 w 3522"/>
              <a:gd name="T75" fmla="*/ 1886 h 2078"/>
              <a:gd name="T76" fmla="*/ 592 w 3522"/>
              <a:gd name="T77" fmla="*/ 1666 h 2078"/>
              <a:gd name="T78" fmla="*/ 316 w 3522"/>
              <a:gd name="T79" fmla="*/ 1379 h 2078"/>
              <a:gd name="T80" fmla="*/ 119 w 3522"/>
              <a:gd name="T81" fmla="*/ 1037 h 2078"/>
              <a:gd name="T82" fmla="*/ 14 w 3522"/>
              <a:gd name="T83" fmla="*/ 653 h 2078"/>
              <a:gd name="T84" fmla="*/ 3 w 3522"/>
              <a:gd name="T85" fmla="*/ 408 h 2078"/>
              <a:gd name="T86" fmla="*/ 86 w 3522"/>
              <a:gd name="T87" fmla="*/ 294 h 2078"/>
              <a:gd name="T88" fmla="*/ 262 w 3522"/>
              <a:gd name="T89" fmla="*/ 198 h 2078"/>
              <a:gd name="T90" fmla="*/ 516 w 3522"/>
              <a:gd name="T91" fmla="*/ 119 h 2078"/>
              <a:gd name="T92" fmla="*/ 830 w 3522"/>
              <a:gd name="T93" fmla="*/ 61 h 2078"/>
              <a:gd name="T94" fmla="*/ 1186 w 3522"/>
              <a:gd name="T95" fmla="*/ 22 h 2078"/>
              <a:gd name="T96" fmla="*/ 1567 w 3522"/>
              <a:gd name="T97" fmla="*/ 2 h 20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22" h="2078">
                <a:moveTo>
                  <a:pt x="1760" y="123"/>
                </a:moveTo>
                <a:lnTo>
                  <a:pt x="1627" y="124"/>
                </a:lnTo>
                <a:lnTo>
                  <a:pt x="1499" y="127"/>
                </a:lnTo>
                <a:lnTo>
                  <a:pt x="1375" y="132"/>
                </a:lnTo>
                <a:lnTo>
                  <a:pt x="1257" y="140"/>
                </a:lnTo>
                <a:lnTo>
                  <a:pt x="1142" y="150"/>
                </a:lnTo>
                <a:lnTo>
                  <a:pt x="1034" y="160"/>
                </a:lnTo>
                <a:lnTo>
                  <a:pt x="931" y="173"/>
                </a:lnTo>
                <a:lnTo>
                  <a:pt x="833" y="186"/>
                </a:lnTo>
                <a:lnTo>
                  <a:pt x="741" y="201"/>
                </a:lnTo>
                <a:lnTo>
                  <a:pt x="654" y="217"/>
                </a:lnTo>
                <a:lnTo>
                  <a:pt x="574" y="233"/>
                </a:lnTo>
                <a:lnTo>
                  <a:pt x="501" y="251"/>
                </a:lnTo>
                <a:lnTo>
                  <a:pt x="432" y="269"/>
                </a:lnTo>
                <a:lnTo>
                  <a:pt x="372" y="288"/>
                </a:lnTo>
                <a:lnTo>
                  <a:pt x="317" y="307"/>
                </a:lnTo>
                <a:lnTo>
                  <a:pt x="269" y="326"/>
                </a:lnTo>
                <a:lnTo>
                  <a:pt x="229" y="346"/>
                </a:lnTo>
                <a:lnTo>
                  <a:pt x="194" y="365"/>
                </a:lnTo>
                <a:lnTo>
                  <a:pt x="168" y="384"/>
                </a:lnTo>
                <a:lnTo>
                  <a:pt x="148" y="403"/>
                </a:lnTo>
                <a:lnTo>
                  <a:pt x="138" y="422"/>
                </a:lnTo>
                <a:lnTo>
                  <a:pt x="133" y="440"/>
                </a:lnTo>
                <a:lnTo>
                  <a:pt x="138" y="458"/>
                </a:lnTo>
                <a:lnTo>
                  <a:pt x="148" y="476"/>
                </a:lnTo>
                <a:lnTo>
                  <a:pt x="168" y="495"/>
                </a:lnTo>
                <a:lnTo>
                  <a:pt x="194" y="514"/>
                </a:lnTo>
                <a:lnTo>
                  <a:pt x="229" y="534"/>
                </a:lnTo>
                <a:lnTo>
                  <a:pt x="269" y="553"/>
                </a:lnTo>
                <a:lnTo>
                  <a:pt x="317" y="572"/>
                </a:lnTo>
                <a:lnTo>
                  <a:pt x="372" y="592"/>
                </a:lnTo>
                <a:lnTo>
                  <a:pt x="432" y="611"/>
                </a:lnTo>
                <a:lnTo>
                  <a:pt x="501" y="629"/>
                </a:lnTo>
                <a:lnTo>
                  <a:pt x="574" y="647"/>
                </a:lnTo>
                <a:lnTo>
                  <a:pt x="654" y="664"/>
                </a:lnTo>
                <a:lnTo>
                  <a:pt x="741" y="679"/>
                </a:lnTo>
                <a:lnTo>
                  <a:pt x="833" y="694"/>
                </a:lnTo>
                <a:lnTo>
                  <a:pt x="931" y="708"/>
                </a:lnTo>
                <a:lnTo>
                  <a:pt x="1034" y="720"/>
                </a:lnTo>
                <a:lnTo>
                  <a:pt x="1143" y="730"/>
                </a:lnTo>
                <a:lnTo>
                  <a:pt x="1257" y="740"/>
                </a:lnTo>
                <a:lnTo>
                  <a:pt x="1375" y="747"/>
                </a:lnTo>
                <a:lnTo>
                  <a:pt x="1499" y="752"/>
                </a:lnTo>
                <a:lnTo>
                  <a:pt x="1627" y="755"/>
                </a:lnTo>
                <a:lnTo>
                  <a:pt x="1760" y="757"/>
                </a:lnTo>
                <a:lnTo>
                  <a:pt x="1894" y="755"/>
                </a:lnTo>
                <a:lnTo>
                  <a:pt x="2023" y="752"/>
                </a:lnTo>
                <a:lnTo>
                  <a:pt x="2147" y="747"/>
                </a:lnTo>
                <a:lnTo>
                  <a:pt x="2265" y="740"/>
                </a:lnTo>
                <a:lnTo>
                  <a:pt x="2379" y="730"/>
                </a:lnTo>
                <a:lnTo>
                  <a:pt x="2488" y="720"/>
                </a:lnTo>
                <a:lnTo>
                  <a:pt x="2591" y="708"/>
                </a:lnTo>
                <a:lnTo>
                  <a:pt x="2689" y="694"/>
                </a:lnTo>
                <a:lnTo>
                  <a:pt x="2781" y="679"/>
                </a:lnTo>
                <a:lnTo>
                  <a:pt x="2868" y="664"/>
                </a:lnTo>
                <a:lnTo>
                  <a:pt x="2948" y="647"/>
                </a:lnTo>
                <a:lnTo>
                  <a:pt x="3021" y="629"/>
                </a:lnTo>
                <a:lnTo>
                  <a:pt x="3089" y="611"/>
                </a:lnTo>
                <a:lnTo>
                  <a:pt x="3150" y="592"/>
                </a:lnTo>
                <a:lnTo>
                  <a:pt x="3205" y="572"/>
                </a:lnTo>
                <a:lnTo>
                  <a:pt x="3252" y="553"/>
                </a:lnTo>
                <a:lnTo>
                  <a:pt x="3293" y="534"/>
                </a:lnTo>
                <a:lnTo>
                  <a:pt x="3327" y="514"/>
                </a:lnTo>
                <a:lnTo>
                  <a:pt x="3354" y="495"/>
                </a:lnTo>
                <a:lnTo>
                  <a:pt x="3374" y="476"/>
                </a:lnTo>
                <a:lnTo>
                  <a:pt x="3384" y="458"/>
                </a:lnTo>
                <a:lnTo>
                  <a:pt x="3389" y="440"/>
                </a:lnTo>
                <a:lnTo>
                  <a:pt x="3384" y="422"/>
                </a:lnTo>
                <a:lnTo>
                  <a:pt x="3374" y="403"/>
                </a:lnTo>
                <a:lnTo>
                  <a:pt x="3354" y="384"/>
                </a:lnTo>
                <a:lnTo>
                  <a:pt x="3327" y="365"/>
                </a:lnTo>
                <a:lnTo>
                  <a:pt x="3293" y="346"/>
                </a:lnTo>
                <a:lnTo>
                  <a:pt x="3252" y="326"/>
                </a:lnTo>
                <a:lnTo>
                  <a:pt x="3205" y="307"/>
                </a:lnTo>
                <a:lnTo>
                  <a:pt x="3150" y="288"/>
                </a:lnTo>
                <a:lnTo>
                  <a:pt x="3089" y="269"/>
                </a:lnTo>
                <a:lnTo>
                  <a:pt x="3021" y="251"/>
                </a:lnTo>
                <a:lnTo>
                  <a:pt x="2948" y="233"/>
                </a:lnTo>
                <a:lnTo>
                  <a:pt x="2868" y="217"/>
                </a:lnTo>
                <a:lnTo>
                  <a:pt x="2781" y="201"/>
                </a:lnTo>
                <a:lnTo>
                  <a:pt x="2689" y="186"/>
                </a:lnTo>
                <a:lnTo>
                  <a:pt x="2591" y="173"/>
                </a:lnTo>
                <a:lnTo>
                  <a:pt x="2488" y="160"/>
                </a:lnTo>
                <a:lnTo>
                  <a:pt x="2379" y="150"/>
                </a:lnTo>
                <a:lnTo>
                  <a:pt x="2265" y="140"/>
                </a:lnTo>
                <a:lnTo>
                  <a:pt x="2146" y="132"/>
                </a:lnTo>
                <a:lnTo>
                  <a:pt x="2023" y="127"/>
                </a:lnTo>
                <a:lnTo>
                  <a:pt x="1894" y="124"/>
                </a:lnTo>
                <a:lnTo>
                  <a:pt x="1760" y="123"/>
                </a:lnTo>
                <a:close/>
                <a:moveTo>
                  <a:pt x="1760" y="0"/>
                </a:moveTo>
                <a:lnTo>
                  <a:pt x="1858" y="0"/>
                </a:lnTo>
                <a:lnTo>
                  <a:pt x="1955" y="2"/>
                </a:lnTo>
                <a:lnTo>
                  <a:pt x="2052" y="5"/>
                </a:lnTo>
                <a:lnTo>
                  <a:pt x="2147" y="10"/>
                </a:lnTo>
                <a:lnTo>
                  <a:pt x="2243" y="15"/>
                </a:lnTo>
                <a:lnTo>
                  <a:pt x="2336" y="22"/>
                </a:lnTo>
                <a:lnTo>
                  <a:pt x="2428" y="30"/>
                </a:lnTo>
                <a:lnTo>
                  <a:pt x="2518" y="39"/>
                </a:lnTo>
                <a:lnTo>
                  <a:pt x="2607" y="49"/>
                </a:lnTo>
                <a:lnTo>
                  <a:pt x="2692" y="61"/>
                </a:lnTo>
                <a:lnTo>
                  <a:pt x="2774" y="74"/>
                </a:lnTo>
                <a:lnTo>
                  <a:pt x="2855" y="88"/>
                </a:lnTo>
                <a:lnTo>
                  <a:pt x="2933" y="103"/>
                </a:lnTo>
                <a:lnTo>
                  <a:pt x="3005" y="119"/>
                </a:lnTo>
                <a:lnTo>
                  <a:pt x="3076" y="137"/>
                </a:lnTo>
                <a:lnTo>
                  <a:pt x="3141" y="157"/>
                </a:lnTo>
                <a:lnTo>
                  <a:pt x="3202" y="177"/>
                </a:lnTo>
                <a:lnTo>
                  <a:pt x="3260" y="198"/>
                </a:lnTo>
                <a:lnTo>
                  <a:pt x="3312" y="220"/>
                </a:lnTo>
                <a:lnTo>
                  <a:pt x="3358" y="243"/>
                </a:lnTo>
                <a:lnTo>
                  <a:pt x="3401" y="268"/>
                </a:lnTo>
                <a:lnTo>
                  <a:pt x="3436" y="294"/>
                </a:lnTo>
                <a:lnTo>
                  <a:pt x="3467" y="321"/>
                </a:lnTo>
                <a:lnTo>
                  <a:pt x="3491" y="349"/>
                </a:lnTo>
                <a:lnTo>
                  <a:pt x="3508" y="378"/>
                </a:lnTo>
                <a:lnTo>
                  <a:pt x="3518" y="408"/>
                </a:lnTo>
                <a:lnTo>
                  <a:pt x="3522" y="440"/>
                </a:lnTo>
                <a:lnTo>
                  <a:pt x="3522" y="449"/>
                </a:lnTo>
                <a:lnTo>
                  <a:pt x="3519" y="551"/>
                </a:lnTo>
                <a:lnTo>
                  <a:pt x="3508" y="653"/>
                </a:lnTo>
                <a:lnTo>
                  <a:pt x="3492" y="752"/>
                </a:lnTo>
                <a:lnTo>
                  <a:pt x="3468" y="849"/>
                </a:lnTo>
                <a:lnTo>
                  <a:pt x="3439" y="944"/>
                </a:lnTo>
                <a:lnTo>
                  <a:pt x="3403" y="1037"/>
                </a:lnTo>
                <a:lnTo>
                  <a:pt x="3362" y="1127"/>
                </a:lnTo>
                <a:lnTo>
                  <a:pt x="3315" y="1214"/>
                </a:lnTo>
                <a:lnTo>
                  <a:pt x="3263" y="1298"/>
                </a:lnTo>
                <a:lnTo>
                  <a:pt x="3206" y="1379"/>
                </a:lnTo>
                <a:lnTo>
                  <a:pt x="3144" y="1456"/>
                </a:lnTo>
                <a:lnTo>
                  <a:pt x="3077" y="1531"/>
                </a:lnTo>
                <a:lnTo>
                  <a:pt x="3005" y="1600"/>
                </a:lnTo>
                <a:lnTo>
                  <a:pt x="2929" y="1666"/>
                </a:lnTo>
                <a:lnTo>
                  <a:pt x="2850" y="1728"/>
                </a:lnTo>
                <a:lnTo>
                  <a:pt x="2766" y="1785"/>
                </a:lnTo>
                <a:lnTo>
                  <a:pt x="2679" y="1838"/>
                </a:lnTo>
                <a:lnTo>
                  <a:pt x="2588" y="1886"/>
                </a:lnTo>
                <a:lnTo>
                  <a:pt x="2494" y="1929"/>
                </a:lnTo>
                <a:lnTo>
                  <a:pt x="2396" y="1968"/>
                </a:lnTo>
                <a:lnTo>
                  <a:pt x="2297" y="2001"/>
                </a:lnTo>
                <a:lnTo>
                  <a:pt x="2194" y="2028"/>
                </a:lnTo>
                <a:lnTo>
                  <a:pt x="2089" y="2050"/>
                </a:lnTo>
                <a:lnTo>
                  <a:pt x="1981" y="2065"/>
                </a:lnTo>
                <a:lnTo>
                  <a:pt x="1872" y="2075"/>
                </a:lnTo>
                <a:lnTo>
                  <a:pt x="1760" y="2078"/>
                </a:lnTo>
                <a:lnTo>
                  <a:pt x="1650" y="2075"/>
                </a:lnTo>
                <a:lnTo>
                  <a:pt x="1541" y="2065"/>
                </a:lnTo>
                <a:lnTo>
                  <a:pt x="1433" y="2050"/>
                </a:lnTo>
                <a:lnTo>
                  <a:pt x="1328" y="2028"/>
                </a:lnTo>
                <a:lnTo>
                  <a:pt x="1225" y="2001"/>
                </a:lnTo>
                <a:lnTo>
                  <a:pt x="1126" y="1968"/>
                </a:lnTo>
                <a:lnTo>
                  <a:pt x="1028" y="1929"/>
                </a:lnTo>
                <a:lnTo>
                  <a:pt x="934" y="1886"/>
                </a:lnTo>
                <a:lnTo>
                  <a:pt x="843" y="1838"/>
                </a:lnTo>
                <a:lnTo>
                  <a:pt x="755" y="1785"/>
                </a:lnTo>
                <a:lnTo>
                  <a:pt x="672" y="1728"/>
                </a:lnTo>
                <a:lnTo>
                  <a:pt x="592" y="1666"/>
                </a:lnTo>
                <a:lnTo>
                  <a:pt x="517" y="1600"/>
                </a:lnTo>
                <a:lnTo>
                  <a:pt x="445" y="1531"/>
                </a:lnTo>
                <a:lnTo>
                  <a:pt x="378" y="1456"/>
                </a:lnTo>
                <a:lnTo>
                  <a:pt x="316" y="1379"/>
                </a:lnTo>
                <a:lnTo>
                  <a:pt x="259" y="1298"/>
                </a:lnTo>
                <a:lnTo>
                  <a:pt x="207" y="1214"/>
                </a:lnTo>
                <a:lnTo>
                  <a:pt x="160" y="1127"/>
                </a:lnTo>
                <a:lnTo>
                  <a:pt x="119" y="1037"/>
                </a:lnTo>
                <a:lnTo>
                  <a:pt x="83" y="944"/>
                </a:lnTo>
                <a:lnTo>
                  <a:pt x="54" y="849"/>
                </a:lnTo>
                <a:lnTo>
                  <a:pt x="30" y="752"/>
                </a:lnTo>
                <a:lnTo>
                  <a:pt x="14" y="653"/>
                </a:lnTo>
                <a:lnTo>
                  <a:pt x="3" y="551"/>
                </a:lnTo>
                <a:lnTo>
                  <a:pt x="0" y="449"/>
                </a:lnTo>
                <a:lnTo>
                  <a:pt x="0" y="440"/>
                </a:lnTo>
                <a:lnTo>
                  <a:pt x="3" y="408"/>
                </a:lnTo>
                <a:lnTo>
                  <a:pt x="14" y="378"/>
                </a:lnTo>
                <a:lnTo>
                  <a:pt x="31" y="349"/>
                </a:lnTo>
                <a:lnTo>
                  <a:pt x="55" y="321"/>
                </a:lnTo>
                <a:lnTo>
                  <a:pt x="86" y="294"/>
                </a:lnTo>
                <a:lnTo>
                  <a:pt x="121" y="268"/>
                </a:lnTo>
                <a:lnTo>
                  <a:pt x="163" y="243"/>
                </a:lnTo>
                <a:lnTo>
                  <a:pt x="210" y="220"/>
                </a:lnTo>
                <a:lnTo>
                  <a:pt x="262" y="198"/>
                </a:lnTo>
                <a:lnTo>
                  <a:pt x="319" y="177"/>
                </a:lnTo>
                <a:lnTo>
                  <a:pt x="380" y="157"/>
                </a:lnTo>
                <a:lnTo>
                  <a:pt x="446" y="137"/>
                </a:lnTo>
                <a:lnTo>
                  <a:pt x="516" y="119"/>
                </a:lnTo>
                <a:lnTo>
                  <a:pt x="589" y="103"/>
                </a:lnTo>
                <a:lnTo>
                  <a:pt x="666" y="88"/>
                </a:lnTo>
                <a:lnTo>
                  <a:pt x="746" y="74"/>
                </a:lnTo>
                <a:lnTo>
                  <a:pt x="830" y="61"/>
                </a:lnTo>
                <a:lnTo>
                  <a:pt x="915" y="49"/>
                </a:lnTo>
                <a:lnTo>
                  <a:pt x="1003" y="39"/>
                </a:lnTo>
                <a:lnTo>
                  <a:pt x="1094" y="30"/>
                </a:lnTo>
                <a:lnTo>
                  <a:pt x="1186" y="22"/>
                </a:lnTo>
                <a:lnTo>
                  <a:pt x="1279" y="15"/>
                </a:lnTo>
                <a:lnTo>
                  <a:pt x="1375" y="10"/>
                </a:lnTo>
                <a:lnTo>
                  <a:pt x="1470" y="5"/>
                </a:lnTo>
                <a:lnTo>
                  <a:pt x="1567" y="2"/>
                </a:lnTo>
                <a:lnTo>
                  <a:pt x="1664" y="0"/>
                </a:lnTo>
                <a:lnTo>
                  <a:pt x="176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368"/>
          <p:cNvSpPr>
            <a:spLocks noEditPoints="1"/>
          </p:cNvSpPr>
          <p:nvPr/>
        </p:nvSpPr>
        <p:spPr bwMode="auto">
          <a:xfrm>
            <a:off x="5545820" y="1298344"/>
            <a:ext cx="547687" cy="557213"/>
          </a:xfrm>
          <a:custGeom>
            <a:avLst/>
            <a:gdLst>
              <a:gd name="T0" fmla="*/ 1571 w 3449"/>
              <a:gd name="T1" fmla="*/ 2843 h 3511"/>
              <a:gd name="T2" fmla="*/ 1969 w 3449"/>
              <a:gd name="T3" fmla="*/ 2891 h 3511"/>
              <a:gd name="T4" fmla="*/ 2032 w 3449"/>
              <a:gd name="T5" fmla="*/ 2729 h 3511"/>
              <a:gd name="T6" fmla="*/ 567 w 3449"/>
              <a:gd name="T7" fmla="*/ 2590 h 3511"/>
              <a:gd name="T8" fmla="*/ 581 w 3449"/>
              <a:gd name="T9" fmla="*/ 2719 h 3511"/>
              <a:gd name="T10" fmla="*/ 1031 w 3449"/>
              <a:gd name="T11" fmla="*/ 2793 h 3511"/>
              <a:gd name="T12" fmla="*/ 1009 w 3449"/>
              <a:gd name="T13" fmla="*/ 2668 h 3511"/>
              <a:gd name="T14" fmla="*/ 960 w 3449"/>
              <a:gd name="T15" fmla="*/ 2211 h 3511"/>
              <a:gd name="T16" fmla="*/ 930 w 3449"/>
              <a:gd name="T17" fmla="*/ 2365 h 3511"/>
              <a:gd name="T18" fmla="*/ 1371 w 3449"/>
              <a:gd name="T19" fmla="*/ 2431 h 3511"/>
              <a:gd name="T20" fmla="*/ 1402 w 3449"/>
              <a:gd name="T21" fmla="*/ 2279 h 3511"/>
              <a:gd name="T22" fmla="*/ 2104 w 3449"/>
              <a:gd name="T23" fmla="*/ 2149 h 3511"/>
              <a:gd name="T24" fmla="*/ 2073 w 3449"/>
              <a:gd name="T25" fmla="*/ 2298 h 3511"/>
              <a:gd name="T26" fmla="*/ 2536 w 3449"/>
              <a:gd name="T27" fmla="*/ 2323 h 3511"/>
              <a:gd name="T28" fmla="*/ 2420 w 3449"/>
              <a:gd name="T29" fmla="*/ 2242 h 3511"/>
              <a:gd name="T30" fmla="*/ 1245 w 3449"/>
              <a:gd name="T31" fmla="*/ 1881 h 3511"/>
              <a:gd name="T32" fmla="*/ 1372 w 3449"/>
              <a:gd name="T33" fmla="*/ 1954 h 3511"/>
              <a:gd name="T34" fmla="*/ 1833 w 3449"/>
              <a:gd name="T35" fmla="*/ 2015 h 3511"/>
              <a:gd name="T36" fmla="*/ 1703 w 3449"/>
              <a:gd name="T37" fmla="*/ 1943 h 3511"/>
              <a:gd name="T38" fmla="*/ 2566 w 3449"/>
              <a:gd name="T39" fmla="*/ 1734 h 3511"/>
              <a:gd name="T40" fmla="*/ 2636 w 3449"/>
              <a:gd name="T41" fmla="*/ 1836 h 3511"/>
              <a:gd name="T42" fmla="*/ 3089 w 3449"/>
              <a:gd name="T43" fmla="*/ 1860 h 3511"/>
              <a:gd name="T44" fmla="*/ 2924 w 3449"/>
              <a:gd name="T45" fmla="*/ 1806 h 3511"/>
              <a:gd name="T46" fmla="*/ 402 w 3449"/>
              <a:gd name="T47" fmla="*/ 1634 h 3511"/>
              <a:gd name="T48" fmla="*/ 599 w 3449"/>
              <a:gd name="T49" fmla="*/ 1677 h 3511"/>
              <a:gd name="T50" fmla="*/ 1004 w 3449"/>
              <a:gd name="T51" fmla="*/ 1679 h 3511"/>
              <a:gd name="T52" fmla="*/ 764 w 3449"/>
              <a:gd name="T53" fmla="*/ 1637 h 3511"/>
              <a:gd name="T54" fmla="*/ 1570 w 3449"/>
              <a:gd name="T55" fmla="*/ 1576 h 3511"/>
              <a:gd name="T56" fmla="*/ 1845 w 3449"/>
              <a:gd name="T57" fmla="*/ 1603 h 3511"/>
              <a:gd name="T58" fmla="*/ 2248 w 3449"/>
              <a:gd name="T59" fmla="*/ 1576 h 3511"/>
              <a:gd name="T60" fmla="*/ 1973 w 3449"/>
              <a:gd name="T61" fmla="*/ 1551 h 3511"/>
              <a:gd name="T62" fmla="*/ 1941 w 3449"/>
              <a:gd name="T63" fmla="*/ 1205 h 3511"/>
              <a:gd name="T64" fmla="*/ 2216 w 3449"/>
              <a:gd name="T65" fmla="*/ 1230 h 3511"/>
              <a:gd name="T66" fmla="*/ 2620 w 3449"/>
              <a:gd name="T67" fmla="*/ 1205 h 3511"/>
              <a:gd name="T68" fmla="*/ 2344 w 3449"/>
              <a:gd name="T69" fmla="*/ 1178 h 3511"/>
              <a:gd name="T70" fmla="*/ 855 w 3449"/>
              <a:gd name="T71" fmla="*/ 1122 h 3511"/>
              <a:gd name="T72" fmla="*/ 1096 w 3449"/>
              <a:gd name="T73" fmla="*/ 1164 h 3511"/>
              <a:gd name="T74" fmla="*/ 1467 w 3449"/>
              <a:gd name="T75" fmla="*/ 1137 h 3511"/>
              <a:gd name="T76" fmla="*/ 1203 w 3449"/>
              <a:gd name="T77" fmla="*/ 1094 h 3511"/>
              <a:gd name="T78" fmla="*/ 2321 w 3449"/>
              <a:gd name="T79" fmla="*/ 862 h 3511"/>
              <a:gd name="T80" fmla="*/ 2620 w 3449"/>
              <a:gd name="T81" fmla="*/ 917 h 3511"/>
              <a:gd name="T82" fmla="*/ 2853 w 3449"/>
              <a:gd name="T83" fmla="*/ 773 h 3511"/>
              <a:gd name="T84" fmla="*/ 2490 w 3449"/>
              <a:gd name="T85" fmla="*/ 723 h 3511"/>
              <a:gd name="T86" fmla="*/ 1455 w 3449"/>
              <a:gd name="T87" fmla="*/ 758 h 3511"/>
              <a:gd name="T88" fmla="*/ 1844 w 3449"/>
              <a:gd name="T89" fmla="*/ 809 h 3511"/>
              <a:gd name="T90" fmla="*/ 1888 w 3449"/>
              <a:gd name="T91" fmla="*/ 656 h 3511"/>
              <a:gd name="T92" fmla="*/ 2198 w 3449"/>
              <a:gd name="T93" fmla="*/ 2 h 3511"/>
              <a:gd name="T94" fmla="*/ 2373 w 3449"/>
              <a:gd name="T95" fmla="*/ 476 h 3511"/>
              <a:gd name="T96" fmla="*/ 3025 w 3449"/>
              <a:gd name="T97" fmla="*/ 336 h 3511"/>
              <a:gd name="T98" fmla="*/ 3111 w 3449"/>
              <a:gd name="T99" fmla="*/ 861 h 3511"/>
              <a:gd name="T100" fmla="*/ 3246 w 3449"/>
              <a:gd name="T101" fmla="*/ 1053 h 3511"/>
              <a:gd name="T102" fmla="*/ 3320 w 3449"/>
              <a:gd name="T103" fmla="*/ 1698 h 3511"/>
              <a:gd name="T104" fmla="*/ 2509 w 3449"/>
              <a:gd name="T105" fmla="*/ 2676 h 3511"/>
              <a:gd name="T106" fmla="*/ 1500 w 3449"/>
              <a:gd name="T107" fmla="*/ 3456 h 3511"/>
              <a:gd name="T108" fmla="*/ 1032 w 3449"/>
              <a:gd name="T109" fmla="*/ 3246 h 3511"/>
              <a:gd name="T110" fmla="*/ 562 w 3449"/>
              <a:gd name="T111" fmla="*/ 3338 h 3511"/>
              <a:gd name="T112" fmla="*/ 198 w 3449"/>
              <a:gd name="T113" fmla="*/ 2942 h 3511"/>
              <a:gd name="T114" fmla="*/ 260 w 3449"/>
              <a:gd name="T115" fmla="*/ 2481 h 3511"/>
              <a:gd name="T116" fmla="*/ 31 w 3449"/>
              <a:gd name="T117" fmla="*/ 2005 h 3511"/>
              <a:gd name="T118" fmla="*/ 518 w 3449"/>
              <a:gd name="T119" fmla="*/ 1317 h 3511"/>
              <a:gd name="T120" fmla="*/ 1743 w 3449"/>
              <a:gd name="T121" fmla="*/ 180 h 35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49" h="3511">
                <a:moveTo>
                  <a:pt x="1710" y="2671"/>
                </a:moveTo>
                <a:lnTo>
                  <a:pt x="1677" y="2671"/>
                </a:lnTo>
                <a:lnTo>
                  <a:pt x="1645" y="2676"/>
                </a:lnTo>
                <a:lnTo>
                  <a:pt x="1613" y="2684"/>
                </a:lnTo>
                <a:lnTo>
                  <a:pt x="1582" y="2698"/>
                </a:lnTo>
                <a:lnTo>
                  <a:pt x="1553" y="2717"/>
                </a:lnTo>
                <a:lnTo>
                  <a:pt x="1528" y="2739"/>
                </a:lnTo>
                <a:lnTo>
                  <a:pt x="1518" y="2752"/>
                </a:lnTo>
                <a:lnTo>
                  <a:pt x="1511" y="2766"/>
                </a:lnTo>
                <a:lnTo>
                  <a:pt x="1509" y="2782"/>
                </a:lnTo>
                <a:lnTo>
                  <a:pt x="1511" y="2797"/>
                </a:lnTo>
                <a:lnTo>
                  <a:pt x="1518" y="2812"/>
                </a:lnTo>
                <a:lnTo>
                  <a:pt x="1528" y="2825"/>
                </a:lnTo>
                <a:lnTo>
                  <a:pt x="1540" y="2835"/>
                </a:lnTo>
                <a:lnTo>
                  <a:pt x="1555" y="2840"/>
                </a:lnTo>
                <a:lnTo>
                  <a:pt x="1571" y="2843"/>
                </a:lnTo>
                <a:lnTo>
                  <a:pt x="1586" y="2840"/>
                </a:lnTo>
                <a:lnTo>
                  <a:pt x="1600" y="2835"/>
                </a:lnTo>
                <a:lnTo>
                  <a:pt x="1614" y="2825"/>
                </a:lnTo>
                <a:lnTo>
                  <a:pt x="1634" y="2808"/>
                </a:lnTo>
                <a:lnTo>
                  <a:pt x="1657" y="2798"/>
                </a:lnTo>
                <a:lnTo>
                  <a:pt x="1681" y="2793"/>
                </a:lnTo>
                <a:lnTo>
                  <a:pt x="1705" y="2793"/>
                </a:lnTo>
                <a:lnTo>
                  <a:pt x="1730" y="2798"/>
                </a:lnTo>
                <a:lnTo>
                  <a:pt x="1753" y="2808"/>
                </a:lnTo>
                <a:lnTo>
                  <a:pt x="1774" y="2825"/>
                </a:lnTo>
                <a:lnTo>
                  <a:pt x="1802" y="2849"/>
                </a:lnTo>
                <a:lnTo>
                  <a:pt x="1834" y="2869"/>
                </a:lnTo>
                <a:lnTo>
                  <a:pt x="1868" y="2882"/>
                </a:lnTo>
                <a:lnTo>
                  <a:pt x="1903" y="2891"/>
                </a:lnTo>
                <a:lnTo>
                  <a:pt x="1939" y="2894"/>
                </a:lnTo>
                <a:lnTo>
                  <a:pt x="1969" y="2891"/>
                </a:lnTo>
                <a:lnTo>
                  <a:pt x="1998" y="2886"/>
                </a:lnTo>
                <a:lnTo>
                  <a:pt x="2028" y="2876"/>
                </a:lnTo>
                <a:lnTo>
                  <a:pt x="2055" y="2863"/>
                </a:lnTo>
                <a:lnTo>
                  <a:pt x="2081" y="2846"/>
                </a:lnTo>
                <a:lnTo>
                  <a:pt x="2105" y="2825"/>
                </a:lnTo>
                <a:lnTo>
                  <a:pt x="2115" y="2812"/>
                </a:lnTo>
                <a:lnTo>
                  <a:pt x="2120" y="2797"/>
                </a:lnTo>
                <a:lnTo>
                  <a:pt x="2122" y="2782"/>
                </a:lnTo>
                <a:lnTo>
                  <a:pt x="2120" y="2766"/>
                </a:lnTo>
                <a:lnTo>
                  <a:pt x="2115" y="2752"/>
                </a:lnTo>
                <a:lnTo>
                  <a:pt x="2105" y="2739"/>
                </a:lnTo>
                <a:lnTo>
                  <a:pt x="2092" y="2729"/>
                </a:lnTo>
                <a:lnTo>
                  <a:pt x="2077" y="2723"/>
                </a:lnTo>
                <a:lnTo>
                  <a:pt x="2062" y="2721"/>
                </a:lnTo>
                <a:lnTo>
                  <a:pt x="2046" y="2723"/>
                </a:lnTo>
                <a:lnTo>
                  <a:pt x="2032" y="2729"/>
                </a:lnTo>
                <a:lnTo>
                  <a:pt x="2019" y="2739"/>
                </a:lnTo>
                <a:lnTo>
                  <a:pt x="1999" y="2755"/>
                </a:lnTo>
                <a:lnTo>
                  <a:pt x="1976" y="2766"/>
                </a:lnTo>
                <a:lnTo>
                  <a:pt x="1951" y="2772"/>
                </a:lnTo>
                <a:lnTo>
                  <a:pt x="1926" y="2772"/>
                </a:lnTo>
                <a:lnTo>
                  <a:pt x="1902" y="2766"/>
                </a:lnTo>
                <a:lnTo>
                  <a:pt x="1880" y="2755"/>
                </a:lnTo>
                <a:lnTo>
                  <a:pt x="1859" y="2739"/>
                </a:lnTo>
                <a:lnTo>
                  <a:pt x="1832" y="2717"/>
                </a:lnTo>
                <a:lnTo>
                  <a:pt x="1803" y="2698"/>
                </a:lnTo>
                <a:lnTo>
                  <a:pt x="1774" y="2684"/>
                </a:lnTo>
                <a:lnTo>
                  <a:pt x="1742" y="2676"/>
                </a:lnTo>
                <a:lnTo>
                  <a:pt x="1710" y="2671"/>
                </a:lnTo>
                <a:close/>
                <a:moveTo>
                  <a:pt x="637" y="2576"/>
                </a:moveTo>
                <a:lnTo>
                  <a:pt x="602" y="2580"/>
                </a:lnTo>
                <a:lnTo>
                  <a:pt x="567" y="2590"/>
                </a:lnTo>
                <a:lnTo>
                  <a:pt x="533" y="2606"/>
                </a:lnTo>
                <a:lnTo>
                  <a:pt x="502" y="2626"/>
                </a:lnTo>
                <a:lnTo>
                  <a:pt x="474" y="2650"/>
                </a:lnTo>
                <a:lnTo>
                  <a:pt x="464" y="2663"/>
                </a:lnTo>
                <a:lnTo>
                  <a:pt x="457" y="2678"/>
                </a:lnTo>
                <a:lnTo>
                  <a:pt x="456" y="2693"/>
                </a:lnTo>
                <a:lnTo>
                  <a:pt x="457" y="2709"/>
                </a:lnTo>
                <a:lnTo>
                  <a:pt x="464" y="2723"/>
                </a:lnTo>
                <a:lnTo>
                  <a:pt x="474" y="2736"/>
                </a:lnTo>
                <a:lnTo>
                  <a:pt x="486" y="2746"/>
                </a:lnTo>
                <a:lnTo>
                  <a:pt x="501" y="2752"/>
                </a:lnTo>
                <a:lnTo>
                  <a:pt x="517" y="2754"/>
                </a:lnTo>
                <a:lnTo>
                  <a:pt x="532" y="2752"/>
                </a:lnTo>
                <a:lnTo>
                  <a:pt x="546" y="2746"/>
                </a:lnTo>
                <a:lnTo>
                  <a:pt x="560" y="2736"/>
                </a:lnTo>
                <a:lnTo>
                  <a:pt x="581" y="2719"/>
                </a:lnTo>
                <a:lnTo>
                  <a:pt x="604" y="2707"/>
                </a:lnTo>
                <a:lnTo>
                  <a:pt x="629" y="2699"/>
                </a:lnTo>
                <a:lnTo>
                  <a:pt x="656" y="2697"/>
                </a:lnTo>
                <a:lnTo>
                  <a:pt x="681" y="2699"/>
                </a:lnTo>
                <a:lnTo>
                  <a:pt x="706" y="2707"/>
                </a:lnTo>
                <a:lnTo>
                  <a:pt x="731" y="2719"/>
                </a:lnTo>
                <a:lnTo>
                  <a:pt x="752" y="2736"/>
                </a:lnTo>
                <a:lnTo>
                  <a:pt x="778" y="2760"/>
                </a:lnTo>
                <a:lnTo>
                  <a:pt x="807" y="2778"/>
                </a:lnTo>
                <a:lnTo>
                  <a:pt x="837" y="2793"/>
                </a:lnTo>
                <a:lnTo>
                  <a:pt x="869" y="2804"/>
                </a:lnTo>
                <a:lnTo>
                  <a:pt x="901" y="2809"/>
                </a:lnTo>
                <a:lnTo>
                  <a:pt x="934" y="2812"/>
                </a:lnTo>
                <a:lnTo>
                  <a:pt x="967" y="2809"/>
                </a:lnTo>
                <a:lnTo>
                  <a:pt x="999" y="2804"/>
                </a:lnTo>
                <a:lnTo>
                  <a:pt x="1031" y="2793"/>
                </a:lnTo>
                <a:lnTo>
                  <a:pt x="1062" y="2778"/>
                </a:lnTo>
                <a:lnTo>
                  <a:pt x="1089" y="2760"/>
                </a:lnTo>
                <a:lnTo>
                  <a:pt x="1116" y="2736"/>
                </a:lnTo>
                <a:lnTo>
                  <a:pt x="1126" y="2723"/>
                </a:lnTo>
                <a:lnTo>
                  <a:pt x="1132" y="2709"/>
                </a:lnTo>
                <a:lnTo>
                  <a:pt x="1134" y="2693"/>
                </a:lnTo>
                <a:lnTo>
                  <a:pt x="1132" y="2678"/>
                </a:lnTo>
                <a:lnTo>
                  <a:pt x="1126" y="2663"/>
                </a:lnTo>
                <a:lnTo>
                  <a:pt x="1116" y="2650"/>
                </a:lnTo>
                <a:lnTo>
                  <a:pt x="1104" y="2640"/>
                </a:lnTo>
                <a:lnTo>
                  <a:pt x="1088" y="2635"/>
                </a:lnTo>
                <a:lnTo>
                  <a:pt x="1073" y="2632"/>
                </a:lnTo>
                <a:lnTo>
                  <a:pt x="1057" y="2635"/>
                </a:lnTo>
                <a:lnTo>
                  <a:pt x="1043" y="2640"/>
                </a:lnTo>
                <a:lnTo>
                  <a:pt x="1031" y="2650"/>
                </a:lnTo>
                <a:lnTo>
                  <a:pt x="1009" y="2668"/>
                </a:lnTo>
                <a:lnTo>
                  <a:pt x="986" y="2680"/>
                </a:lnTo>
                <a:lnTo>
                  <a:pt x="960" y="2688"/>
                </a:lnTo>
                <a:lnTo>
                  <a:pt x="934" y="2690"/>
                </a:lnTo>
                <a:lnTo>
                  <a:pt x="908" y="2688"/>
                </a:lnTo>
                <a:lnTo>
                  <a:pt x="883" y="2680"/>
                </a:lnTo>
                <a:lnTo>
                  <a:pt x="859" y="2668"/>
                </a:lnTo>
                <a:lnTo>
                  <a:pt x="838" y="2650"/>
                </a:lnTo>
                <a:lnTo>
                  <a:pt x="809" y="2626"/>
                </a:lnTo>
                <a:lnTo>
                  <a:pt x="777" y="2606"/>
                </a:lnTo>
                <a:lnTo>
                  <a:pt x="744" y="2590"/>
                </a:lnTo>
                <a:lnTo>
                  <a:pt x="709" y="2580"/>
                </a:lnTo>
                <a:lnTo>
                  <a:pt x="673" y="2576"/>
                </a:lnTo>
                <a:lnTo>
                  <a:pt x="637" y="2576"/>
                </a:lnTo>
                <a:close/>
                <a:moveTo>
                  <a:pt x="1026" y="2202"/>
                </a:moveTo>
                <a:lnTo>
                  <a:pt x="992" y="2204"/>
                </a:lnTo>
                <a:lnTo>
                  <a:pt x="960" y="2211"/>
                </a:lnTo>
                <a:lnTo>
                  <a:pt x="928" y="2222"/>
                </a:lnTo>
                <a:lnTo>
                  <a:pt x="898" y="2237"/>
                </a:lnTo>
                <a:lnTo>
                  <a:pt x="871" y="2255"/>
                </a:lnTo>
                <a:lnTo>
                  <a:pt x="844" y="2279"/>
                </a:lnTo>
                <a:lnTo>
                  <a:pt x="834" y="2291"/>
                </a:lnTo>
                <a:lnTo>
                  <a:pt x="829" y="2306"/>
                </a:lnTo>
                <a:lnTo>
                  <a:pt x="827" y="2322"/>
                </a:lnTo>
                <a:lnTo>
                  <a:pt x="829" y="2337"/>
                </a:lnTo>
                <a:lnTo>
                  <a:pt x="834" y="2352"/>
                </a:lnTo>
                <a:lnTo>
                  <a:pt x="844" y="2365"/>
                </a:lnTo>
                <a:lnTo>
                  <a:pt x="858" y="2375"/>
                </a:lnTo>
                <a:lnTo>
                  <a:pt x="872" y="2380"/>
                </a:lnTo>
                <a:lnTo>
                  <a:pt x="887" y="2383"/>
                </a:lnTo>
                <a:lnTo>
                  <a:pt x="903" y="2380"/>
                </a:lnTo>
                <a:lnTo>
                  <a:pt x="917" y="2375"/>
                </a:lnTo>
                <a:lnTo>
                  <a:pt x="930" y="2365"/>
                </a:lnTo>
                <a:lnTo>
                  <a:pt x="951" y="2347"/>
                </a:lnTo>
                <a:lnTo>
                  <a:pt x="975" y="2335"/>
                </a:lnTo>
                <a:lnTo>
                  <a:pt x="1000" y="2328"/>
                </a:lnTo>
                <a:lnTo>
                  <a:pt x="1026" y="2325"/>
                </a:lnTo>
                <a:lnTo>
                  <a:pt x="1053" y="2328"/>
                </a:lnTo>
                <a:lnTo>
                  <a:pt x="1078" y="2335"/>
                </a:lnTo>
                <a:lnTo>
                  <a:pt x="1103" y="2347"/>
                </a:lnTo>
                <a:lnTo>
                  <a:pt x="1124" y="2365"/>
                </a:lnTo>
                <a:lnTo>
                  <a:pt x="1150" y="2387"/>
                </a:lnTo>
                <a:lnTo>
                  <a:pt x="1178" y="2406"/>
                </a:lnTo>
                <a:lnTo>
                  <a:pt x="1209" y="2421"/>
                </a:lnTo>
                <a:lnTo>
                  <a:pt x="1241" y="2431"/>
                </a:lnTo>
                <a:lnTo>
                  <a:pt x="1273" y="2438"/>
                </a:lnTo>
                <a:lnTo>
                  <a:pt x="1306" y="2440"/>
                </a:lnTo>
                <a:lnTo>
                  <a:pt x="1339" y="2438"/>
                </a:lnTo>
                <a:lnTo>
                  <a:pt x="1371" y="2431"/>
                </a:lnTo>
                <a:lnTo>
                  <a:pt x="1403" y="2421"/>
                </a:lnTo>
                <a:lnTo>
                  <a:pt x="1433" y="2406"/>
                </a:lnTo>
                <a:lnTo>
                  <a:pt x="1461" y="2387"/>
                </a:lnTo>
                <a:lnTo>
                  <a:pt x="1488" y="2365"/>
                </a:lnTo>
                <a:lnTo>
                  <a:pt x="1498" y="2352"/>
                </a:lnTo>
                <a:lnTo>
                  <a:pt x="1503" y="2337"/>
                </a:lnTo>
                <a:lnTo>
                  <a:pt x="1505" y="2322"/>
                </a:lnTo>
                <a:lnTo>
                  <a:pt x="1503" y="2306"/>
                </a:lnTo>
                <a:lnTo>
                  <a:pt x="1498" y="2291"/>
                </a:lnTo>
                <a:lnTo>
                  <a:pt x="1488" y="2279"/>
                </a:lnTo>
                <a:lnTo>
                  <a:pt x="1475" y="2269"/>
                </a:lnTo>
                <a:lnTo>
                  <a:pt x="1460" y="2262"/>
                </a:lnTo>
                <a:lnTo>
                  <a:pt x="1445" y="2261"/>
                </a:lnTo>
                <a:lnTo>
                  <a:pt x="1429" y="2262"/>
                </a:lnTo>
                <a:lnTo>
                  <a:pt x="1415" y="2269"/>
                </a:lnTo>
                <a:lnTo>
                  <a:pt x="1402" y="2279"/>
                </a:lnTo>
                <a:lnTo>
                  <a:pt x="1381" y="2295"/>
                </a:lnTo>
                <a:lnTo>
                  <a:pt x="1356" y="2308"/>
                </a:lnTo>
                <a:lnTo>
                  <a:pt x="1331" y="2315"/>
                </a:lnTo>
                <a:lnTo>
                  <a:pt x="1306" y="2318"/>
                </a:lnTo>
                <a:lnTo>
                  <a:pt x="1279" y="2315"/>
                </a:lnTo>
                <a:lnTo>
                  <a:pt x="1254" y="2308"/>
                </a:lnTo>
                <a:lnTo>
                  <a:pt x="1231" y="2295"/>
                </a:lnTo>
                <a:lnTo>
                  <a:pt x="1209" y="2279"/>
                </a:lnTo>
                <a:lnTo>
                  <a:pt x="1183" y="2255"/>
                </a:lnTo>
                <a:lnTo>
                  <a:pt x="1156" y="2237"/>
                </a:lnTo>
                <a:lnTo>
                  <a:pt x="1126" y="2222"/>
                </a:lnTo>
                <a:lnTo>
                  <a:pt x="1094" y="2211"/>
                </a:lnTo>
                <a:lnTo>
                  <a:pt x="1061" y="2204"/>
                </a:lnTo>
                <a:lnTo>
                  <a:pt x="1026" y="2202"/>
                </a:lnTo>
                <a:close/>
                <a:moveTo>
                  <a:pt x="2137" y="2145"/>
                </a:moveTo>
                <a:lnTo>
                  <a:pt x="2104" y="2149"/>
                </a:lnTo>
                <a:lnTo>
                  <a:pt x="2072" y="2158"/>
                </a:lnTo>
                <a:lnTo>
                  <a:pt x="2042" y="2171"/>
                </a:lnTo>
                <a:lnTo>
                  <a:pt x="2013" y="2190"/>
                </a:lnTo>
                <a:lnTo>
                  <a:pt x="1987" y="2212"/>
                </a:lnTo>
                <a:lnTo>
                  <a:pt x="1977" y="2225"/>
                </a:lnTo>
                <a:lnTo>
                  <a:pt x="1971" y="2240"/>
                </a:lnTo>
                <a:lnTo>
                  <a:pt x="1969" y="2255"/>
                </a:lnTo>
                <a:lnTo>
                  <a:pt x="1971" y="2271"/>
                </a:lnTo>
                <a:lnTo>
                  <a:pt x="1977" y="2285"/>
                </a:lnTo>
                <a:lnTo>
                  <a:pt x="1987" y="2298"/>
                </a:lnTo>
                <a:lnTo>
                  <a:pt x="2000" y="2308"/>
                </a:lnTo>
                <a:lnTo>
                  <a:pt x="2014" y="2314"/>
                </a:lnTo>
                <a:lnTo>
                  <a:pt x="2030" y="2316"/>
                </a:lnTo>
                <a:lnTo>
                  <a:pt x="2045" y="2314"/>
                </a:lnTo>
                <a:lnTo>
                  <a:pt x="2060" y="2308"/>
                </a:lnTo>
                <a:lnTo>
                  <a:pt x="2073" y="2298"/>
                </a:lnTo>
                <a:lnTo>
                  <a:pt x="2094" y="2282"/>
                </a:lnTo>
                <a:lnTo>
                  <a:pt x="2116" y="2271"/>
                </a:lnTo>
                <a:lnTo>
                  <a:pt x="2140" y="2266"/>
                </a:lnTo>
                <a:lnTo>
                  <a:pt x="2166" y="2266"/>
                </a:lnTo>
                <a:lnTo>
                  <a:pt x="2190" y="2271"/>
                </a:lnTo>
                <a:lnTo>
                  <a:pt x="2213" y="2282"/>
                </a:lnTo>
                <a:lnTo>
                  <a:pt x="2233" y="2298"/>
                </a:lnTo>
                <a:lnTo>
                  <a:pt x="2262" y="2323"/>
                </a:lnTo>
                <a:lnTo>
                  <a:pt x="2292" y="2342"/>
                </a:lnTo>
                <a:lnTo>
                  <a:pt x="2326" y="2356"/>
                </a:lnTo>
                <a:lnTo>
                  <a:pt x="2362" y="2365"/>
                </a:lnTo>
                <a:lnTo>
                  <a:pt x="2398" y="2367"/>
                </a:lnTo>
                <a:lnTo>
                  <a:pt x="2436" y="2365"/>
                </a:lnTo>
                <a:lnTo>
                  <a:pt x="2471" y="2356"/>
                </a:lnTo>
                <a:lnTo>
                  <a:pt x="2504" y="2342"/>
                </a:lnTo>
                <a:lnTo>
                  <a:pt x="2536" y="2323"/>
                </a:lnTo>
                <a:lnTo>
                  <a:pt x="2564" y="2298"/>
                </a:lnTo>
                <a:lnTo>
                  <a:pt x="2574" y="2285"/>
                </a:lnTo>
                <a:lnTo>
                  <a:pt x="2581" y="2271"/>
                </a:lnTo>
                <a:lnTo>
                  <a:pt x="2582" y="2255"/>
                </a:lnTo>
                <a:lnTo>
                  <a:pt x="2581" y="2240"/>
                </a:lnTo>
                <a:lnTo>
                  <a:pt x="2574" y="2225"/>
                </a:lnTo>
                <a:lnTo>
                  <a:pt x="2564" y="2212"/>
                </a:lnTo>
                <a:lnTo>
                  <a:pt x="2552" y="2202"/>
                </a:lnTo>
                <a:lnTo>
                  <a:pt x="2536" y="2197"/>
                </a:lnTo>
                <a:lnTo>
                  <a:pt x="2521" y="2194"/>
                </a:lnTo>
                <a:lnTo>
                  <a:pt x="2507" y="2197"/>
                </a:lnTo>
                <a:lnTo>
                  <a:pt x="2491" y="2202"/>
                </a:lnTo>
                <a:lnTo>
                  <a:pt x="2479" y="2212"/>
                </a:lnTo>
                <a:lnTo>
                  <a:pt x="2461" y="2227"/>
                </a:lnTo>
                <a:lnTo>
                  <a:pt x="2441" y="2237"/>
                </a:lnTo>
                <a:lnTo>
                  <a:pt x="2420" y="2242"/>
                </a:lnTo>
                <a:lnTo>
                  <a:pt x="2398" y="2244"/>
                </a:lnTo>
                <a:lnTo>
                  <a:pt x="2376" y="2242"/>
                </a:lnTo>
                <a:lnTo>
                  <a:pt x="2355" y="2237"/>
                </a:lnTo>
                <a:lnTo>
                  <a:pt x="2335" y="2227"/>
                </a:lnTo>
                <a:lnTo>
                  <a:pt x="2319" y="2212"/>
                </a:lnTo>
                <a:lnTo>
                  <a:pt x="2292" y="2190"/>
                </a:lnTo>
                <a:lnTo>
                  <a:pt x="2264" y="2171"/>
                </a:lnTo>
                <a:lnTo>
                  <a:pt x="2233" y="2158"/>
                </a:lnTo>
                <a:lnTo>
                  <a:pt x="2202" y="2149"/>
                </a:lnTo>
                <a:lnTo>
                  <a:pt x="2169" y="2145"/>
                </a:lnTo>
                <a:lnTo>
                  <a:pt x="2137" y="2145"/>
                </a:lnTo>
                <a:close/>
                <a:moveTo>
                  <a:pt x="1381" y="1831"/>
                </a:moveTo>
                <a:lnTo>
                  <a:pt x="1344" y="1836"/>
                </a:lnTo>
                <a:lnTo>
                  <a:pt x="1310" y="1846"/>
                </a:lnTo>
                <a:lnTo>
                  <a:pt x="1277" y="1862"/>
                </a:lnTo>
                <a:lnTo>
                  <a:pt x="1245" y="1881"/>
                </a:lnTo>
                <a:lnTo>
                  <a:pt x="1216" y="1906"/>
                </a:lnTo>
                <a:lnTo>
                  <a:pt x="1206" y="1919"/>
                </a:lnTo>
                <a:lnTo>
                  <a:pt x="1201" y="1933"/>
                </a:lnTo>
                <a:lnTo>
                  <a:pt x="1199" y="1949"/>
                </a:lnTo>
                <a:lnTo>
                  <a:pt x="1201" y="1964"/>
                </a:lnTo>
                <a:lnTo>
                  <a:pt x="1206" y="1979"/>
                </a:lnTo>
                <a:lnTo>
                  <a:pt x="1216" y="1992"/>
                </a:lnTo>
                <a:lnTo>
                  <a:pt x="1230" y="2002"/>
                </a:lnTo>
                <a:lnTo>
                  <a:pt x="1244" y="2008"/>
                </a:lnTo>
                <a:lnTo>
                  <a:pt x="1259" y="2010"/>
                </a:lnTo>
                <a:lnTo>
                  <a:pt x="1275" y="2008"/>
                </a:lnTo>
                <a:lnTo>
                  <a:pt x="1289" y="2002"/>
                </a:lnTo>
                <a:lnTo>
                  <a:pt x="1302" y="1992"/>
                </a:lnTo>
                <a:lnTo>
                  <a:pt x="1323" y="1974"/>
                </a:lnTo>
                <a:lnTo>
                  <a:pt x="1347" y="1962"/>
                </a:lnTo>
                <a:lnTo>
                  <a:pt x="1372" y="1954"/>
                </a:lnTo>
                <a:lnTo>
                  <a:pt x="1398" y="1952"/>
                </a:lnTo>
                <a:lnTo>
                  <a:pt x="1425" y="1954"/>
                </a:lnTo>
                <a:lnTo>
                  <a:pt x="1450" y="1962"/>
                </a:lnTo>
                <a:lnTo>
                  <a:pt x="1473" y="1974"/>
                </a:lnTo>
                <a:lnTo>
                  <a:pt x="1494" y="1992"/>
                </a:lnTo>
                <a:lnTo>
                  <a:pt x="1521" y="2015"/>
                </a:lnTo>
                <a:lnTo>
                  <a:pt x="1550" y="2034"/>
                </a:lnTo>
                <a:lnTo>
                  <a:pt x="1579" y="2048"/>
                </a:lnTo>
                <a:lnTo>
                  <a:pt x="1611" y="2060"/>
                </a:lnTo>
                <a:lnTo>
                  <a:pt x="1645" y="2065"/>
                </a:lnTo>
                <a:lnTo>
                  <a:pt x="1677" y="2067"/>
                </a:lnTo>
                <a:lnTo>
                  <a:pt x="1710" y="2065"/>
                </a:lnTo>
                <a:lnTo>
                  <a:pt x="1743" y="2060"/>
                </a:lnTo>
                <a:lnTo>
                  <a:pt x="1774" y="2048"/>
                </a:lnTo>
                <a:lnTo>
                  <a:pt x="1805" y="2034"/>
                </a:lnTo>
                <a:lnTo>
                  <a:pt x="1833" y="2015"/>
                </a:lnTo>
                <a:lnTo>
                  <a:pt x="1859" y="1992"/>
                </a:lnTo>
                <a:lnTo>
                  <a:pt x="1869" y="1979"/>
                </a:lnTo>
                <a:lnTo>
                  <a:pt x="1875" y="1964"/>
                </a:lnTo>
                <a:lnTo>
                  <a:pt x="1877" y="1949"/>
                </a:lnTo>
                <a:lnTo>
                  <a:pt x="1875" y="1933"/>
                </a:lnTo>
                <a:lnTo>
                  <a:pt x="1869" y="1919"/>
                </a:lnTo>
                <a:lnTo>
                  <a:pt x="1859" y="1906"/>
                </a:lnTo>
                <a:lnTo>
                  <a:pt x="1847" y="1896"/>
                </a:lnTo>
                <a:lnTo>
                  <a:pt x="1831" y="1890"/>
                </a:lnTo>
                <a:lnTo>
                  <a:pt x="1817" y="1888"/>
                </a:lnTo>
                <a:lnTo>
                  <a:pt x="1801" y="1890"/>
                </a:lnTo>
                <a:lnTo>
                  <a:pt x="1787" y="1896"/>
                </a:lnTo>
                <a:lnTo>
                  <a:pt x="1774" y="1906"/>
                </a:lnTo>
                <a:lnTo>
                  <a:pt x="1752" y="1923"/>
                </a:lnTo>
                <a:lnTo>
                  <a:pt x="1728" y="1936"/>
                </a:lnTo>
                <a:lnTo>
                  <a:pt x="1703" y="1943"/>
                </a:lnTo>
                <a:lnTo>
                  <a:pt x="1677" y="1946"/>
                </a:lnTo>
                <a:lnTo>
                  <a:pt x="1651" y="1943"/>
                </a:lnTo>
                <a:lnTo>
                  <a:pt x="1626" y="1936"/>
                </a:lnTo>
                <a:lnTo>
                  <a:pt x="1602" y="1923"/>
                </a:lnTo>
                <a:lnTo>
                  <a:pt x="1581" y="1906"/>
                </a:lnTo>
                <a:lnTo>
                  <a:pt x="1552" y="1881"/>
                </a:lnTo>
                <a:lnTo>
                  <a:pt x="1520" y="1862"/>
                </a:lnTo>
                <a:lnTo>
                  <a:pt x="1487" y="1846"/>
                </a:lnTo>
                <a:lnTo>
                  <a:pt x="1453" y="1836"/>
                </a:lnTo>
                <a:lnTo>
                  <a:pt x="1416" y="1831"/>
                </a:lnTo>
                <a:lnTo>
                  <a:pt x="1381" y="1831"/>
                </a:lnTo>
                <a:close/>
                <a:moveTo>
                  <a:pt x="2694" y="1708"/>
                </a:moveTo>
                <a:lnTo>
                  <a:pt x="2661" y="1708"/>
                </a:lnTo>
                <a:lnTo>
                  <a:pt x="2629" y="1712"/>
                </a:lnTo>
                <a:lnTo>
                  <a:pt x="2597" y="1721"/>
                </a:lnTo>
                <a:lnTo>
                  <a:pt x="2566" y="1734"/>
                </a:lnTo>
                <a:lnTo>
                  <a:pt x="2537" y="1752"/>
                </a:lnTo>
                <a:lnTo>
                  <a:pt x="2512" y="1774"/>
                </a:lnTo>
                <a:lnTo>
                  <a:pt x="2502" y="1787"/>
                </a:lnTo>
                <a:lnTo>
                  <a:pt x="2497" y="1802"/>
                </a:lnTo>
                <a:lnTo>
                  <a:pt x="2494" y="1817"/>
                </a:lnTo>
                <a:lnTo>
                  <a:pt x="2497" y="1833"/>
                </a:lnTo>
                <a:lnTo>
                  <a:pt x="2502" y="1847"/>
                </a:lnTo>
                <a:lnTo>
                  <a:pt x="2512" y="1860"/>
                </a:lnTo>
                <a:lnTo>
                  <a:pt x="2525" y="1870"/>
                </a:lnTo>
                <a:lnTo>
                  <a:pt x="2540" y="1876"/>
                </a:lnTo>
                <a:lnTo>
                  <a:pt x="2555" y="1878"/>
                </a:lnTo>
                <a:lnTo>
                  <a:pt x="2571" y="1876"/>
                </a:lnTo>
                <a:lnTo>
                  <a:pt x="2585" y="1870"/>
                </a:lnTo>
                <a:lnTo>
                  <a:pt x="2598" y="1860"/>
                </a:lnTo>
                <a:lnTo>
                  <a:pt x="2616" y="1846"/>
                </a:lnTo>
                <a:lnTo>
                  <a:pt x="2636" y="1836"/>
                </a:lnTo>
                <a:lnTo>
                  <a:pt x="2657" y="1831"/>
                </a:lnTo>
                <a:lnTo>
                  <a:pt x="2679" y="1828"/>
                </a:lnTo>
                <a:lnTo>
                  <a:pt x="2700" y="1831"/>
                </a:lnTo>
                <a:lnTo>
                  <a:pt x="2721" y="1836"/>
                </a:lnTo>
                <a:lnTo>
                  <a:pt x="2741" y="1846"/>
                </a:lnTo>
                <a:lnTo>
                  <a:pt x="2758" y="1860"/>
                </a:lnTo>
                <a:lnTo>
                  <a:pt x="2786" y="1885"/>
                </a:lnTo>
                <a:lnTo>
                  <a:pt x="2818" y="1904"/>
                </a:lnTo>
                <a:lnTo>
                  <a:pt x="2851" y="1918"/>
                </a:lnTo>
                <a:lnTo>
                  <a:pt x="2887" y="1927"/>
                </a:lnTo>
                <a:lnTo>
                  <a:pt x="2924" y="1929"/>
                </a:lnTo>
                <a:lnTo>
                  <a:pt x="2961" y="1927"/>
                </a:lnTo>
                <a:lnTo>
                  <a:pt x="2997" y="1918"/>
                </a:lnTo>
                <a:lnTo>
                  <a:pt x="3030" y="1904"/>
                </a:lnTo>
                <a:lnTo>
                  <a:pt x="3062" y="1885"/>
                </a:lnTo>
                <a:lnTo>
                  <a:pt x="3089" y="1860"/>
                </a:lnTo>
                <a:lnTo>
                  <a:pt x="3099" y="1847"/>
                </a:lnTo>
                <a:lnTo>
                  <a:pt x="3106" y="1833"/>
                </a:lnTo>
                <a:lnTo>
                  <a:pt x="3108" y="1817"/>
                </a:lnTo>
                <a:lnTo>
                  <a:pt x="3106" y="1802"/>
                </a:lnTo>
                <a:lnTo>
                  <a:pt x="3099" y="1787"/>
                </a:lnTo>
                <a:lnTo>
                  <a:pt x="3089" y="1774"/>
                </a:lnTo>
                <a:lnTo>
                  <a:pt x="3077" y="1764"/>
                </a:lnTo>
                <a:lnTo>
                  <a:pt x="3062" y="1759"/>
                </a:lnTo>
                <a:lnTo>
                  <a:pt x="3046" y="1756"/>
                </a:lnTo>
                <a:lnTo>
                  <a:pt x="3032" y="1759"/>
                </a:lnTo>
                <a:lnTo>
                  <a:pt x="3016" y="1764"/>
                </a:lnTo>
                <a:lnTo>
                  <a:pt x="3004" y="1774"/>
                </a:lnTo>
                <a:lnTo>
                  <a:pt x="2987" y="1789"/>
                </a:lnTo>
                <a:lnTo>
                  <a:pt x="2967" y="1799"/>
                </a:lnTo>
                <a:lnTo>
                  <a:pt x="2946" y="1804"/>
                </a:lnTo>
                <a:lnTo>
                  <a:pt x="2924" y="1806"/>
                </a:lnTo>
                <a:lnTo>
                  <a:pt x="2902" y="1804"/>
                </a:lnTo>
                <a:lnTo>
                  <a:pt x="2881" y="1799"/>
                </a:lnTo>
                <a:lnTo>
                  <a:pt x="2861" y="1789"/>
                </a:lnTo>
                <a:lnTo>
                  <a:pt x="2844" y="1774"/>
                </a:lnTo>
                <a:lnTo>
                  <a:pt x="2818" y="1752"/>
                </a:lnTo>
                <a:lnTo>
                  <a:pt x="2790" y="1734"/>
                </a:lnTo>
                <a:lnTo>
                  <a:pt x="2759" y="1721"/>
                </a:lnTo>
                <a:lnTo>
                  <a:pt x="2727" y="1712"/>
                </a:lnTo>
                <a:lnTo>
                  <a:pt x="2694" y="1708"/>
                </a:lnTo>
                <a:close/>
                <a:moveTo>
                  <a:pt x="561" y="1555"/>
                </a:moveTo>
                <a:lnTo>
                  <a:pt x="528" y="1560"/>
                </a:lnTo>
                <a:lnTo>
                  <a:pt x="496" y="1567"/>
                </a:lnTo>
                <a:lnTo>
                  <a:pt x="466" y="1581"/>
                </a:lnTo>
                <a:lnTo>
                  <a:pt x="437" y="1598"/>
                </a:lnTo>
                <a:lnTo>
                  <a:pt x="412" y="1620"/>
                </a:lnTo>
                <a:lnTo>
                  <a:pt x="402" y="1634"/>
                </a:lnTo>
                <a:lnTo>
                  <a:pt x="395" y="1648"/>
                </a:lnTo>
                <a:lnTo>
                  <a:pt x="394" y="1664"/>
                </a:lnTo>
                <a:lnTo>
                  <a:pt x="395" y="1679"/>
                </a:lnTo>
                <a:lnTo>
                  <a:pt x="402" y="1693"/>
                </a:lnTo>
                <a:lnTo>
                  <a:pt x="412" y="1707"/>
                </a:lnTo>
                <a:lnTo>
                  <a:pt x="425" y="1717"/>
                </a:lnTo>
                <a:lnTo>
                  <a:pt x="439" y="1722"/>
                </a:lnTo>
                <a:lnTo>
                  <a:pt x="455" y="1724"/>
                </a:lnTo>
                <a:lnTo>
                  <a:pt x="470" y="1722"/>
                </a:lnTo>
                <a:lnTo>
                  <a:pt x="485" y="1717"/>
                </a:lnTo>
                <a:lnTo>
                  <a:pt x="498" y="1707"/>
                </a:lnTo>
                <a:lnTo>
                  <a:pt x="514" y="1692"/>
                </a:lnTo>
                <a:lnTo>
                  <a:pt x="534" y="1682"/>
                </a:lnTo>
                <a:lnTo>
                  <a:pt x="555" y="1677"/>
                </a:lnTo>
                <a:lnTo>
                  <a:pt x="577" y="1675"/>
                </a:lnTo>
                <a:lnTo>
                  <a:pt x="599" y="1677"/>
                </a:lnTo>
                <a:lnTo>
                  <a:pt x="620" y="1682"/>
                </a:lnTo>
                <a:lnTo>
                  <a:pt x="640" y="1692"/>
                </a:lnTo>
                <a:lnTo>
                  <a:pt x="657" y="1707"/>
                </a:lnTo>
                <a:lnTo>
                  <a:pt x="687" y="1731"/>
                </a:lnTo>
                <a:lnTo>
                  <a:pt x="719" y="1751"/>
                </a:lnTo>
                <a:lnTo>
                  <a:pt x="752" y="1764"/>
                </a:lnTo>
                <a:lnTo>
                  <a:pt x="787" y="1773"/>
                </a:lnTo>
                <a:lnTo>
                  <a:pt x="823" y="1775"/>
                </a:lnTo>
                <a:lnTo>
                  <a:pt x="853" y="1773"/>
                </a:lnTo>
                <a:lnTo>
                  <a:pt x="883" y="1768"/>
                </a:lnTo>
                <a:lnTo>
                  <a:pt x="912" y="1759"/>
                </a:lnTo>
                <a:lnTo>
                  <a:pt x="939" y="1744"/>
                </a:lnTo>
                <a:lnTo>
                  <a:pt x="965" y="1728"/>
                </a:lnTo>
                <a:lnTo>
                  <a:pt x="989" y="1707"/>
                </a:lnTo>
                <a:lnTo>
                  <a:pt x="999" y="1693"/>
                </a:lnTo>
                <a:lnTo>
                  <a:pt x="1004" y="1679"/>
                </a:lnTo>
                <a:lnTo>
                  <a:pt x="1007" y="1664"/>
                </a:lnTo>
                <a:lnTo>
                  <a:pt x="1004" y="1648"/>
                </a:lnTo>
                <a:lnTo>
                  <a:pt x="999" y="1634"/>
                </a:lnTo>
                <a:lnTo>
                  <a:pt x="989" y="1620"/>
                </a:lnTo>
                <a:lnTo>
                  <a:pt x="976" y="1610"/>
                </a:lnTo>
                <a:lnTo>
                  <a:pt x="961" y="1605"/>
                </a:lnTo>
                <a:lnTo>
                  <a:pt x="946" y="1603"/>
                </a:lnTo>
                <a:lnTo>
                  <a:pt x="930" y="1605"/>
                </a:lnTo>
                <a:lnTo>
                  <a:pt x="916" y="1610"/>
                </a:lnTo>
                <a:lnTo>
                  <a:pt x="903" y="1620"/>
                </a:lnTo>
                <a:lnTo>
                  <a:pt x="883" y="1637"/>
                </a:lnTo>
                <a:lnTo>
                  <a:pt x="860" y="1648"/>
                </a:lnTo>
                <a:lnTo>
                  <a:pt x="836" y="1654"/>
                </a:lnTo>
                <a:lnTo>
                  <a:pt x="811" y="1654"/>
                </a:lnTo>
                <a:lnTo>
                  <a:pt x="787" y="1648"/>
                </a:lnTo>
                <a:lnTo>
                  <a:pt x="764" y="1637"/>
                </a:lnTo>
                <a:lnTo>
                  <a:pt x="743" y="1620"/>
                </a:lnTo>
                <a:lnTo>
                  <a:pt x="717" y="1598"/>
                </a:lnTo>
                <a:lnTo>
                  <a:pt x="689" y="1582"/>
                </a:lnTo>
                <a:lnTo>
                  <a:pt x="659" y="1568"/>
                </a:lnTo>
                <a:lnTo>
                  <a:pt x="627" y="1560"/>
                </a:lnTo>
                <a:lnTo>
                  <a:pt x="594" y="1555"/>
                </a:lnTo>
                <a:lnTo>
                  <a:pt x="561" y="1555"/>
                </a:lnTo>
                <a:close/>
                <a:moveTo>
                  <a:pt x="1752" y="1459"/>
                </a:moveTo>
                <a:lnTo>
                  <a:pt x="1716" y="1463"/>
                </a:lnTo>
                <a:lnTo>
                  <a:pt x="1681" y="1473"/>
                </a:lnTo>
                <a:lnTo>
                  <a:pt x="1648" y="1489"/>
                </a:lnTo>
                <a:lnTo>
                  <a:pt x="1617" y="1509"/>
                </a:lnTo>
                <a:lnTo>
                  <a:pt x="1587" y="1533"/>
                </a:lnTo>
                <a:lnTo>
                  <a:pt x="1577" y="1546"/>
                </a:lnTo>
                <a:lnTo>
                  <a:pt x="1572" y="1561"/>
                </a:lnTo>
                <a:lnTo>
                  <a:pt x="1570" y="1576"/>
                </a:lnTo>
                <a:lnTo>
                  <a:pt x="1572" y="1592"/>
                </a:lnTo>
                <a:lnTo>
                  <a:pt x="1577" y="1607"/>
                </a:lnTo>
                <a:lnTo>
                  <a:pt x="1587" y="1619"/>
                </a:lnTo>
                <a:lnTo>
                  <a:pt x="1600" y="1629"/>
                </a:lnTo>
                <a:lnTo>
                  <a:pt x="1615" y="1636"/>
                </a:lnTo>
                <a:lnTo>
                  <a:pt x="1630" y="1637"/>
                </a:lnTo>
                <a:lnTo>
                  <a:pt x="1646" y="1636"/>
                </a:lnTo>
                <a:lnTo>
                  <a:pt x="1660" y="1629"/>
                </a:lnTo>
                <a:lnTo>
                  <a:pt x="1673" y="1619"/>
                </a:lnTo>
                <a:lnTo>
                  <a:pt x="1695" y="1603"/>
                </a:lnTo>
                <a:lnTo>
                  <a:pt x="1719" y="1589"/>
                </a:lnTo>
                <a:lnTo>
                  <a:pt x="1744" y="1583"/>
                </a:lnTo>
                <a:lnTo>
                  <a:pt x="1770" y="1580"/>
                </a:lnTo>
                <a:lnTo>
                  <a:pt x="1796" y="1583"/>
                </a:lnTo>
                <a:lnTo>
                  <a:pt x="1821" y="1589"/>
                </a:lnTo>
                <a:lnTo>
                  <a:pt x="1845" y="1603"/>
                </a:lnTo>
                <a:lnTo>
                  <a:pt x="1866" y="1619"/>
                </a:lnTo>
                <a:lnTo>
                  <a:pt x="1893" y="1643"/>
                </a:lnTo>
                <a:lnTo>
                  <a:pt x="1922" y="1661"/>
                </a:lnTo>
                <a:lnTo>
                  <a:pt x="1951" y="1677"/>
                </a:lnTo>
                <a:lnTo>
                  <a:pt x="1983" y="1687"/>
                </a:lnTo>
                <a:lnTo>
                  <a:pt x="2015" y="1693"/>
                </a:lnTo>
                <a:lnTo>
                  <a:pt x="2049" y="1696"/>
                </a:lnTo>
                <a:lnTo>
                  <a:pt x="2082" y="1693"/>
                </a:lnTo>
                <a:lnTo>
                  <a:pt x="2114" y="1687"/>
                </a:lnTo>
                <a:lnTo>
                  <a:pt x="2146" y="1677"/>
                </a:lnTo>
                <a:lnTo>
                  <a:pt x="2175" y="1661"/>
                </a:lnTo>
                <a:lnTo>
                  <a:pt x="2204" y="1643"/>
                </a:lnTo>
                <a:lnTo>
                  <a:pt x="2231" y="1619"/>
                </a:lnTo>
                <a:lnTo>
                  <a:pt x="2241" y="1607"/>
                </a:lnTo>
                <a:lnTo>
                  <a:pt x="2246" y="1592"/>
                </a:lnTo>
                <a:lnTo>
                  <a:pt x="2248" y="1576"/>
                </a:lnTo>
                <a:lnTo>
                  <a:pt x="2246" y="1561"/>
                </a:lnTo>
                <a:lnTo>
                  <a:pt x="2241" y="1546"/>
                </a:lnTo>
                <a:lnTo>
                  <a:pt x="2231" y="1533"/>
                </a:lnTo>
                <a:lnTo>
                  <a:pt x="2217" y="1523"/>
                </a:lnTo>
                <a:lnTo>
                  <a:pt x="2203" y="1518"/>
                </a:lnTo>
                <a:lnTo>
                  <a:pt x="2188" y="1515"/>
                </a:lnTo>
                <a:lnTo>
                  <a:pt x="2172" y="1518"/>
                </a:lnTo>
                <a:lnTo>
                  <a:pt x="2158" y="1523"/>
                </a:lnTo>
                <a:lnTo>
                  <a:pt x="2145" y="1533"/>
                </a:lnTo>
                <a:lnTo>
                  <a:pt x="2124" y="1551"/>
                </a:lnTo>
                <a:lnTo>
                  <a:pt x="2099" y="1564"/>
                </a:lnTo>
                <a:lnTo>
                  <a:pt x="2075" y="1571"/>
                </a:lnTo>
                <a:lnTo>
                  <a:pt x="2049" y="1574"/>
                </a:lnTo>
                <a:lnTo>
                  <a:pt x="2022" y="1571"/>
                </a:lnTo>
                <a:lnTo>
                  <a:pt x="1998" y="1564"/>
                </a:lnTo>
                <a:lnTo>
                  <a:pt x="1973" y="1551"/>
                </a:lnTo>
                <a:lnTo>
                  <a:pt x="1953" y="1533"/>
                </a:lnTo>
                <a:lnTo>
                  <a:pt x="1924" y="1509"/>
                </a:lnTo>
                <a:lnTo>
                  <a:pt x="1892" y="1489"/>
                </a:lnTo>
                <a:lnTo>
                  <a:pt x="1859" y="1473"/>
                </a:lnTo>
                <a:lnTo>
                  <a:pt x="1823" y="1463"/>
                </a:lnTo>
                <a:lnTo>
                  <a:pt x="1788" y="1459"/>
                </a:lnTo>
                <a:lnTo>
                  <a:pt x="1752" y="1459"/>
                </a:lnTo>
                <a:close/>
                <a:moveTo>
                  <a:pt x="2124" y="1086"/>
                </a:moveTo>
                <a:lnTo>
                  <a:pt x="2087" y="1092"/>
                </a:lnTo>
                <a:lnTo>
                  <a:pt x="2053" y="1102"/>
                </a:lnTo>
                <a:lnTo>
                  <a:pt x="2020" y="1116"/>
                </a:lnTo>
                <a:lnTo>
                  <a:pt x="1988" y="1136"/>
                </a:lnTo>
                <a:lnTo>
                  <a:pt x="1959" y="1161"/>
                </a:lnTo>
                <a:lnTo>
                  <a:pt x="1949" y="1175"/>
                </a:lnTo>
                <a:lnTo>
                  <a:pt x="1944" y="1189"/>
                </a:lnTo>
                <a:lnTo>
                  <a:pt x="1941" y="1205"/>
                </a:lnTo>
                <a:lnTo>
                  <a:pt x="1944" y="1220"/>
                </a:lnTo>
                <a:lnTo>
                  <a:pt x="1949" y="1234"/>
                </a:lnTo>
                <a:lnTo>
                  <a:pt x="1959" y="1248"/>
                </a:lnTo>
                <a:lnTo>
                  <a:pt x="1972" y="1258"/>
                </a:lnTo>
                <a:lnTo>
                  <a:pt x="1987" y="1263"/>
                </a:lnTo>
                <a:lnTo>
                  <a:pt x="2002" y="1265"/>
                </a:lnTo>
                <a:lnTo>
                  <a:pt x="2018" y="1263"/>
                </a:lnTo>
                <a:lnTo>
                  <a:pt x="2032" y="1258"/>
                </a:lnTo>
                <a:lnTo>
                  <a:pt x="2045" y="1248"/>
                </a:lnTo>
                <a:lnTo>
                  <a:pt x="2066" y="1230"/>
                </a:lnTo>
                <a:lnTo>
                  <a:pt x="2090" y="1218"/>
                </a:lnTo>
                <a:lnTo>
                  <a:pt x="2115" y="1210"/>
                </a:lnTo>
                <a:lnTo>
                  <a:pt x="2141" y="1208"/>
                </a:lnTo>
                <a:lnTo>
                  <a:pt x="2168" y="1210"/>
                </a:lnTo>
                <a:lnTo>
                  <a:pt x="2193" y="1218"/>
                </a:lnTo>
                <a:lnTo>
                  <a:pt x="2216" y="1230"/>
                </a:lnTo>
                <a:lnTo>
                  <a:pt x="2237" y="1248"/>
                </a:lnTo>
                <a:lnTo>
                  <a:pt x="2264" y="1270"/>
                </a:lnTo>
                <a:lnTo>
                  <a:pt x="2291" y="1289"/>
                </a:lnTo>
                <a:lnTo>
                  <a:pt x="2321" y="1304"/>
                </a:lnTo>
                <a:lnTo>
                  <a:pt x="2353" y="1314"/>
                </a:lnTo>
                <a:lnTo>
                  <a:pt x="2386" y="1321"/>
                </a:lnTo>
                <a:lnTo>
                  <a:pt x="2420" y="1323"/>
                </a:lnTo>
                <a:lnTo>
                  <a:pt x="2454" y="1321"/>
                </a:lnTo>
                <a:lnTo>
                  <a:pt x="2487" y="1314"/>
                </a:lnTo>
                <a:lnTo>
                  <a:pt x="2519" y="1304"/>
                </a:lnTo>
                <a:lnTo>
                  <a:pt x="2549" y="1289"/>
                </a:lnTo>
                <a:lnTo>
                  <a:pt x="2576" y="1270"/>
                </a:lnTo>
                <a:lnTo>
                  <a:pt x="2603" y="1248"/>
                </a:lnTo>
                <a:lnTo>
                  <a:pt x="2613" y="1234"/>
                </a:lnTo>
                <a:lnTo>
                  <a:pt x="2618" y="1220"/>
                </a:lnTo>
                <a:lnTo>
                  <a:pt x="2620" y="1205"/>
                </a:lnTo>
                <a:lnTo>
                  <a:pt x="2618" y="1189"/>
                </a:lnTo>
                <a:lnTo>
                  <a:pt x="2613" y="1175"/>
                </a:lnTo>
                <a:lnTo>
                  <a:pt x="2603" y="1161"/>
                </a:lnTo>
                <a:lnTo>
                  <a:pt x="2589" y="1151"/>
                </a:lnTo>
                <a:lnTo>
                  <a:pt x="2575" y="1146"/>
                </a:lnTo>
                <a:lnTo>
                  <a:pt x="2560" y="1144"/>
                </a:lnTo>
                <a:lnTo>
                  <a:pt x="2544" y="1146"/>
                </a:lnTo>
                <a:lnTo>
                  <a:pt x="2530" y="1151"/>
                </a:lnTo>
                <a:lnTo>
                  <a:pt x="2517" y="1161"/>
                </a:lnTo>
                <a:lnTo>
                  <a:pt x="2496" y="1178"/>
                </a:lnTo>
                <a:lnTo>
                  <a:pt x="2471" y="1190"/>
                </a:lnTo>
                <a:lnTo>
                  <a:pt x="2446" y="1198"/>
                </a:lnTo>
                <a:lnTo>
                  <a:pt x="2419" y="1200"/>
                </a:lnTo>
                <a:lnTo>
                  <a:pt x="2394" y="1198"/>
                </a:lnTo>
                <a:lnTo>
                  <a:pt x="2369" y="1190"/>
                </a:lnTo>
                <a:lnTo>
                  <a:pt x="2344" y="1178"/>
                </a:lnTo>
                <a:lnTo>
                  <a:pt x="2323" y="1161"/>
                </a:lnTo>
                <a:lnTo>
                  <a:pt x="2295" y="1136"/>
                </a:lnTo>
                <a:lnTo>
                  <a:pt x="2264" y="1116"/>
                </a:lnTo>
                <a:lnTo>
                  <a:pt x="2230" y="1102"/>
                </a:lnTo>
                <a:lnTo>
                  <a:pt x="2195" y="1092"/>
                </a:lnTo>
                <a:lnTo>
                  <a:pt x="2159" y="1086"/>
                </a:lnTo>
                <a:lnTo>
                  <a:pt x="2124" y="1086"/>
                </a:lnTo>
                <a:close/>
                <a:moveTo>
                  <a:pt x="1053" y="1026"/>
                </a:moveTo>
                <a:lnTo>
                  <a:pt x="1021" y="1026"/>
                </a:lnTo>
                <a:lnTo>
                  <a:pt x="988" y="1031"/>
                </a:lnTo>
                <a:lnTo>
                  <a:pt x="956" y="1040"/>
                </a:lnTo>
                <a:lnTo>
                  <a:pt x="926" y="1053"/>
                </a:lnTo>
                <a:lnTo>
                  <a:pt x="897" y="1072"/>
                </a:lnTo>
                <a:lnTo>
                  <a:pt x="871" y="1094"/>
                </a:lnTo>
                <a:lnTo>
                  <a:pt x="861" y="1107"/>
                </a:lnTo>
                <a:lnTo>
                  <a:pt x="855" y="1122"/>
                </a:lnTo>
                <a:lnTo>
                  <a:pt x="853" y="1137"/>
                </a:lnTo>
                <a:lnTo>
                  <a:pt x="855" y="1153"/>
                </a:lnTo>
                <a:lnTo>
                  <a:pt x="861" y="1167"/>
                </a:lnTo>
                <a:lnTo>
                  <a:pt x="871" y="1180"/>
                </a:lnTo>
                <a:lnTo>
                  <a:pt x="884" y="1190"/>
                </a:lnTo>
                <a:lnTo>
                  <a:pt x="898" y="1196"/>
                </a:lnTo>
                <a:lnTo>
                  <a:pt x="914" y="1198"/>
                </a:lnTo>
                <a:lnTo>
                  <a:pt x="929" y="1196"/>
                </a:lnTo>
                <a:lnTo>
                  <a:pt x="944" y="1190"/>
                </a:lnTo>
                <a:lnTo>
                  <a:pt x="957" y="1180"/>
                </a:lnTo>
                <a:lnTo>
                  <a:pt x="978" y="1164"/>
                </a:lnTo>
                <a:lnTo>
                  <a:pt x="1000" y="1154"/>
                </a:lnTo>
                <a:lnTo>
                  <a:pt x="1024" y="1148"/>
                </a:lnTo>
                <a:lnTo>
                  <a:pt x="1050" y="1148"/>
                </a:lnTo>
                <a:lnTo>
                  <a:pt x="1074" y="1154"/>
                </a:lnTo>
                <a:lnTo>
                  <a:pt x="1096" y="1164"/>
                </a:lnTo>
                <a:lnTo>
                  <a:pt x="1117" y="1180"/>
                </a:lnTo>
                <a:lnTo>
                  <a:pt x="1141" y="1201"/>
                </a:lnTo>
                <a:lnTo>
                  <a:pt x="1167" y="1219"/>
                </a:lnTo>
                <a:lnTo>
                  <a:pt x="1194" y="1232"/>
                </a:lnTo>
                <a:lnTo>
                  <a:pt x="1223" y="1241"/>
                </a:lnTo>
                <a:lnTo>
                  <a:pt x="1253" y="1247"/>
                </a:lnTo>
                <a:lnTo>
                  <a:pt x="1283" y="1249"/>
                </a:lnTo>
                <a:lnTo>
                  <a:pt x="1312" y="1247"/>
                </a:lnTo>
                <a:lnTo>
                  <a:pt x="1342" y="1241"/>
                </a:lnTo>
                <a:lnTo>
                  <a:pt x="1371" y="1232"/>
                </a:lnTo>
                <a:lnTo>
                  <a:pt x="1398" y="1219"/>
                </a:lnTo>
                <a:lnTo>
                  <a:pt x="1425" y="1201"/>
                </a:lnTo>
                <a:lnTo>
                  <a:pt x="1448" y="1180"/>
                </a:lnTo>
                <a:lnTo>
                  <a:pt x="1458" y="1167"/>
                </a:lnTo>
                <a:lnTo>
                  <a:pt x="1465" y="1153"/>
                </a:lnTo>
                <a:lnTo>
                  <a:pt x="1467" y="1137"/>
                </a:lnTo>
                <a:lnTo>
                  <a:pt x="1465" y="1122"/>
                </a:lnTo>
                <a:lnTo>
                  <a:pt x="1458" y="1107"/>
                </a:lnTo>
                <a:lnTo>
                  <a:pt x="1448" y="1094"/>
                </a:lnTo>
                <a:lnTo>
                  <a:pt x="1436" y="1084"/>
                </a:lnTo>
                <a:lnTo>
                  <a:pt x="1421" y="1078"/>
                </a:lnTo>
                <a:lnTo>
                  <a:pt x="1405" y="1076"/>
                </a:lnTo>
                <a:lnTo>
                  <a:pt x="1391" y="1078"/>
                </a:lnTo>
                <a:lnTo>
                  <a:pt x="1375" y="1084"/>
                </a:lnTo>
                <a:lnTo>
                  <a:pt x="1363" y="1094"/>
                </a:lnTo>
                <a:lnTo>
                  <a:pt x="1342" y="1111"/>
                </a:lnTo>
                <a:lnTo>
                  <a:pt x="1319" y="1122"/>
                </a:lnTo>
                <a:lnTo>
                  <a:pt x="1295" y="1127"/>
                </a:lnTo>
                <a:lnTo>
                  <a:pt x="1270" y="1127"/>
                </a:lnTo>
                <a:lnTo>
                  <a:pt x="1246" y="1122"/>
                </a:lnTo>
                <a:lnTo>
                  <a:pt x="1223" y="1111"/>
                </a:lnTo>
                <a:lnTo>
                  <a:pt x="1203" y="1094"/>
                </a:lnTo>
                <a:lnTo>
                  <a:pt x="1177" y="1072"/>
                </a:lnTo>
                <a:lnTo>
                  <a:pt x="1148" y="1053"/>
                </a:lnTo>
                <a:lnTo>
                  <a:pt x="1117" y="1040"/>
                </a:lnTo>
                <a:lnTo>
                  <a:pt x="1086" y="1031"/>
                </a:lnTo>
                <a:lnTo>
                  <a:pt x="1053" y="1026"/>
                </a:lnTo>
                <a:close/>
                <a:moveTo>
                  <a:pt x="2490" y="723"/>
                </a:moveTo>
                <a:lnTo>
                  <a:pt x="2456" y="726"/>
                </a:lnTo>
                <a:lnTo>
                  <a:pt x="2422" y="733"/>
                </a:lnTo>
                <a:lnTo>
                  <a:pt x="2390" y="747"/>
                </a:lnTo>
                <a:lnTo>
                  <a:pt x="2359" y="765"/>
                </a:lnTo>
                <a:lnTo>
                  <a:pt x="2331" y="789"/>
                </a:lnTo>
                <a:lnTo>
                  <a:pt x="2321" y="802"/>
                </a:lnTo>
                <a:lnTo>
                  <a:pt x="2315" y="816"/>
                </a:lnTo>
                <a:lnTo>
                  <a:pt x="2312" y="832"/>
                </a:lnTo>
                <a:lnTo>
                  <a:pt x="2315" y="847"/>
                </a:lnTo>
                <a:lnTo>
                  <a:pt x="2321" y="862"/>
                </a:lnTo>
                <a:lnTo>
                  <a:pt x="2331" y="875"/>
                </a:lnTo>
                <a:lnTo>
                  <a:pt x="2343" y="885"/>
                </a:lnTo>
                <a:lnTo>
                  <a:pt x="2359" y="892"/>
                </a:lnTo>
                <a:lnTo>
                  <a:pt x="2373" y="893"/>
                </a:lnTo>
                <a:lnTo>
                  <a:pt x="2388" y="892"/>
                </a:lnTo>
                <a:lnTo>
                  <a:pt x="2404" y="885"/>
                </a:lnTo>
                <a:lnTo>
                  <a:pt x="2416" y="875"/>
                </a:lnTo>
                <a:lnTo>
                  <a:pt x="2435" y="861"/>
                </a:lnTo>
                <a:lnTo>
                  <a:pt x="2456" y="851"/>
                </a:lnTo>
                <a:lnTo>
                  <a:pt x="2478" y="845"/>
                </a:lnTo>
                <a:lnTo>
                  <a:pt x="2501" y="845"/>
                </a:lnTo>
                <a:lnTo>
                  <a:pt x="2523" y="851"/>
                </a:lnTo>
                <a:lnTo>
                  <a:pt x="2544" y="861"/>
                </a:lnTo>
                <a:lnTo>
                  <a:pt x="2563" y="875"/>
                </a:lnTo>
                <a:lnTo>
                  <a:pt x="2589" y="898"/>
                </a:lnTo>
                <a:lnTo>
                  <a:pt x="2620" y="917"/>
                </a:lnTo>
                <a:lnTo>
                  <a:pt x="2652" y="930"/>
                </a:lnTo>
                <a:lnTo>
                  <a:pt x="2686" y="938"/>
                </a:lnTo>
                <a:lnTo>
                  <a:pt x="2722" y="941"/>
                </a:lnTo>
                <a:lnTo>
                  <a:pt x="2757" y="938"/>
                </a:lnTo>
                <a:lnTo>
                  <a:pt x="2791" y="930"/>
                </a:lnTo>
                <a:lnTo>
                  <a:pt x="2823" y="917"/>
                </a:lnTo>
                <a:lnTo>
                  <a:pt x="2853" y="898"/>
                </a:lnTo>
                <a:lnTo>
                  <a:pt x="2881" y="875"/>
                </a:lnTo>
                <a:lnTo>
                  <a:pt x="2891" y="862"/>
                </a:lnTo>
                <a:lnTo>
                  <a:pt x="2896" y="847"/>
                </a:lnTo>
                <a:lnTo>
                  <a:pt x="2898" y="832"/>
                </a:lnTo>
                <a:lnTo>
                  <a:pt x="2896" y="816"/>
                </a:lnTo>
                <a:lnTo>
                  <a:pt x="2891" y="802"/>
                </a:lnTo>
                <a:lnTo>
                  <a:pt x="2881" y="789"/>
                </a:lnTo>
                <a:lnTo>
                  <a:pt x="2867" y="779"/>
                </a:lnTo>
                <a:lnTo>
                  <a:pt x="2853" y="773"/>
                </a:lnTo>
                <a:lnTo>
                  <a:pt x="2838" y="771"/>
                </a:lnTo>
                <a:lnTo>
                  <a:pt x="2822" y="773"/>
                </a:lnTo>
                <a:lnTo>
                  <a:pt x="2808" y="779"/>
                </a:lnTo>
                <a:lnTo>
                  <a:pt x="2795" y="789"/>
                </a:lnTo>
                <a:lnTo>
                  <a:pt x="2777" y="803"/>
                </a:lnTo>
                <a:lnTo>
                  <a:pt x="2756" y="813"/>
                </a:lnTo>
                <a:lnTo>
                  <a:pt x="2733" y="817"/>
                </a:lnTo>
                <a:lnTo>
                  <a:pt x="2711" y="817"/>
                </a:lnTo>
                <a:lnTo>
                  <a:pt x="2688" y="813"/>
                </a:lnTo>
                <a:lnTo>
                  <a:pt x="2667" y="803"/>
                </a:lnTo>
                <a:lnTo>
                  <a:pt x="2649" y="789"/>
                </a:lnTo>
                <a:lnTo>
                  <a:pt x="2620" y="765"/>
                </a:lnTo>
                <a:lnTo>
                  <a:pt x="2590" y="747"/>
                </a:lnTo>
                <a:lnTo>
                  <a:pt x="2557" y="733"/>
                </a:lnTo>
                <a:lnTo>
                  <a:pt x="2524" y="726"/>
                </a:lnTo>
                <a:lnTo>
                  <a:pt x="2490" y="723"/>
                </a:lnTo>
                <a:close/>
                <a:moveTo>
                  <a:pt x="1546" y="588"/>
                </a:moveTo>
                <a:lnTo>
                  <a:pt x="1513" y="593"/>
                </a:lnTo>
                <a:lnTo>
                  <a:pt x="1482" y="602"/>
                </a:lnTo>
                <a:lnTo>
                  <a:pt x="1451" y="615"/>
                </a:lnTo>
                <a:lnTo>
                  <a:pt x="1423" y="634"/>
                </a:lnTo>
                <a:lnTo>
                  <a:pt x="1396" y="656"/>
                </a:lnTo>
                <a:lnTo>
                  <a:pt x="1386" y="669"/>
                </a:lnTo>
                <a:lnTo>
                  <a:pt x="1381" y="684"/>
                </a:lnTo>
                <a:lnTo>
                  <a:pt x="1379" y="699"/>
                </a:lnTo>
                <a:lnTo>
                  <a:pt x="1381" y="715"/>
                </a:lnTo>
                <a:lnTo>
                  <a:pt x="1386" y="729"/>
                </a:lnTo>
                <a:lnTo>
                  <a:pt x="1396" y="742"/>
                </a:lnTo>
                <a:lnTo>
                  <a:pt x="1409" y="752"/>
                </a:lnTo>
                <a:lnTo>
                  <a:pt x="1424" y="758"/>
                </a:lnTo>
                <a:lnTo>
                  <a:pt x="1439" y="760"/>
                </a:lnTo>
                <a:lnTo>
                  <a:pt x="1455" y="758"/>
                </a:lnTo>
                <a:lnTo>
                  <a:pt x="1469" y="752"/>
                </a:lnTo>
                <a:lnTo>
                  <a:pt x="1482" y="742"/>
                </a:lnTo>
                <a:lnTo>
                  <a:pt x="1503" y="726"/>
                </a:lnTo>
                <a:lnTo>
                  <a:pt x="1525" y="715"/>
                </a:lnTo>
                <a:lnTo>
                  <a:pt x="1550" y="710"/>
                </a:lnTo>
                <a:lnTo>
                  <a:pt x="1575" y="710"/>
                </a:lnTo>
                <a:lnTo>
                  <a:pt x="1599" y="715"/>
                </a:lnTo>
                <a:lnTo>
                  <a:pt x="1622" y="726"/>
                </a:lnTo>
                <a:lnTo>
                  <a:pt x="1642" y="742"/>
                </a:lnTo>
                <a:lnTo>
                  <a:pt x="1667" y="763"/>
                </a:lnTo>
                <a:lnTo>
                  <a:pt x="1692" y="781"/>
                </a:lnTo>
                <a:lnTo>
                  <a:pt x="1720" y="794"/>
                </a:lnTo>
                <a:lnTo>
                  <a:pt x="1748" y="803"/>
                </a:lnTo>
                <a:lnTo>
                  <a:pt x="1778" y="810"/>
                </a:lnTo>
                <a:lnTo>
                  <a:pt x="1808" y="811"/>
                </a:lnTo>
                <a:lnTo>
                  <a:pt x="1844" y="809"/>
                </a:lnTo>
                <a:lnTo>
                  <a:pt x="1880" y="800"/>
                </a:lnTo>
                <a:lnTo>
                  <a:pt x="1913" y="786"/>
                </a:lnTo>
                <a:lnTo>
                  <a:pt x="1945" y="767"/>
                </a:lnTo>
                <a:lnTo>
                  <a:pt x="1975" y="742"/>
                </a:lnTo>
                <a:lnTo>
                  <a:pt x="1985" y="729"/>
                </a:lnTo>
                <a:lnTo>
                  <a:pt x="1990" y="715"/>
                </a:lnTo>
                <a:lnTo>
                  <a:pt x="1992" y="699"/>
                </a:lnTo>
                <a:lnTo>
                  <a:pt x="1990" y="684"/>
                </a:lnTo>
                <a:lnTo>
                  <a:pt x="1985" y="669"/>
                </a:lnTo>
                <a:lnTo>
                  <a:pt x="1975" y="656"/>
                </a:lnTo>
                <a:lnTo>
                  <a:pt x="1961" y="646"/>
                </a:lnTo>
                <a:lnTo>
                  <a:pt x="1947" y="640"/>
                </a:lnTo>
                <a:lnTo>
                  <a:pt x="1932" y="638"/>
                </a:lnTo>
                <a:lnTo>
                  <a:pt x="1916" y="640"/>
                </a:lnTo>
                <a:lnTo>
                  <a:pt x="1901" y="646"/>
                </a:lnTo>
                <a:lnTo>
                  <a:pt x="1888" y="656"/>
                </a:lnTo>
                <a:lnTo>
                  <a:pt x="1868" y="673"/>
                </a:lnTo>
                <a:lnTo>
                  <a:pt x="1844" y="684"/>
                </a:lnTo>
                <a:lnTo>
                  <a:pt x="1820" y="689"/>
                </a:lnTo>
                <a:lnTo>
                  <a:pt x="1796" y="689"/>
                </a:lnTo>
                <a:lnTo>
                  <a:pt x="1771" y="684"/>
                </a:lnTo>
                <a:lnTo>
                  <a:pt x="1748" y="673"/>
                </a:lnTo>
                <a:lnTo>
                  <a:pt x="1728" y="656"/>
                </a:lnTo>
                <a:lnTo>
                  <a:pt x="1702" y="634"/>
                </a:lnTo>
                <a:lnTo>
                  <a:pt x="1673" y="615"/>
                </a:lnTo>
                <a:lnTo>
                  <a:pt x="1642" y="602"/>
                </a:lnTo>
                <a:lnTo>
                  <a:pt x="1611" y="593"/>
                </a:lnTo>
                <a:lnTo>
                  <a:pt x="1578" y="588"/>
                </a:lnTo>
                <a:lnTo>
                  <a:pt x="1546" y="588"/>
                </a:lnTo>
                <a:close/>
                <a:moveTo>
                  <a:pt x="2151" y="0"/>
                </a:moveTo>
                <a:lnTo>
                  <a:pt x="2158" y="0"/>
                </a:lnTo>
                <a:lnTo>
                  <a:pt x="2198" y="2"/>
                </a:lnTo>
                <a:lnTo>
                  <a:pt x="2234" y="10"/>
                </a:lnTo>
                <a:lnTo>
                  <a:pt x="2269" y="22"/>
                </a:lnTo>
                <a:lnTo>
                  <a:pt x="2300" y="39"/>
                </a:lnTo>
                <a:lnTo>
                  <a:pt x="2329" y="60"/>
                </a:lnTo>
                <a:lnTo>
                  <a:pt x="2353" y="85"/>
                </a:lnTo>
                <a:lnTo>
                  <a:pt x="2374" y="115"/>
                </a:lnTo>
                <a:lnTo>
                  <a:pt x="2392" y="149"/>
                </a:lnTo>
                <a:lnTo>
                  <a:pt x="2404" y="185"/>
                </a:lnTo>
                <a:lnTo>
                  <a:pt x="2413" y="222"/>
                </a:lnTo>
                <a:lnTo>
                  <a:pt x="2417" y="261"/>
                </a:lnTo>
                <a:lnTo>
                  <a:pt x="2417" y="300"/>
                </a:lnTo>
                <a:lnTo>
                  <a:pt x="2414" y="339"/>
                </a:lnTo>
                <a:lnTo>
                  <a:pt x="2407" y="376"/>
                </a:lnTo>
                <a:lnTo>
                  <a:pt x="2398" y="412"/>
                </a:lnTo>
                <a:lnTo>
                  <a:pt x="2386" y="446"/>
                </a:lnTo>
                <a:lnTo>
                  <a:pt x="2373" y="476"/>
                </a:lnTo>
                <a:lnTo>
                  <a:pt x="2354" y="511"/>
                </a:lnTo>
                <a:lnTo>
                  <a:pt x="2409" y="472"/>
                </a:lnTo>
                <a:lnTo>
                  <a:pt x="2465" y="436"/>
                </a:lnTo>
                <a:lnTo>
                  <a:pt x="2521" y="403"/>
                </a:lnTo>
                <a:lnTo>
                  <a:pt x="2577" y="372"/>
                </a:lnTo>
                <a:lnTo>
                  <a:pt x="2632" y="345"/>
                </a:lnTo>
                <a:lnTo>
                  <a:pt x="2688" y="324"/>
                </a:lnTo>
                <a:lnTo>
                  <a:pt x="2743" y="308"/>
                </a:lnTo>
                <a:lnTo>
                  <a:pt x="2797" y="296"/>
                </a:lnTo>
                <a:lnTo>
                  <a:pt x="2850" y="292"/>
                </a:lnTo>
                <a:lnTo>
                  <a:pt x="2858" y="292"/>
                </a:lnTo>
                <a:lnTo>
                  <a:pt x="2898" y="294"/>
                </a:lnTo>
                <a:lnTo>
                  <a:pt x="2936" y="300"/>
                </a:lnTo>
                <a:lnTo>
                  <a:pt x="2969" y="310"/>
                </a:lnTo>
                <a:lnTo>
                  <a:pt x="2999" y="322"/>
                </a:lnTo>
                <a:lnTo>
                  <a:pt x="3025" y="336"/>
                </a:lnTo>
                <a:lnTo>
                  <a:pt x="3049" y="353"/>
                </a:lnTo>
                <a:lnTo>
                  <a:pt x="3069" y="371"/>
                </a:lnTo>
                <a:lnTo>
                  <a:pt x="3086" y="389"/>
                </a:lnTo>
                <a:lnTo>
                  <a:pt x="3101" y="408"/>
                </a:lnTo>
                <a:lnTo>
                  <a:pt x="3114" y="427"/>
                </a:lnTo>
                <a:lnTo>
                  <a:pt x="3132" y="463"/>
                </a:lnTo>
                <a:lnTo>
                  <a:pt x="3147" y="503"/>
                </a:lnTo>
                <a:lnTo>
                  <a:pt x="3157" y="544"/>
                </a:lnTo>
                <a:lnTo>
                  <a:pt x="3163" y="585"/>
                </a:lnTo>
                <a:lnTo>
                  <a:pt x="3166" y="628"/>
                </a:lnTo>
                <a:lnTo>
                  <a:pt x="3163" y="670"/>
                </a:lnTo>
                <a:lnTo>
                  <a:pt x="3159" y="711"/>
                </a:lnTo>
                <a:lnTo>
                  <a:pt x="3150" y="752"/>
                </a:lnTo>
                <a:lnTo>
                  <a:pt x="3140" y="791"/>
                </a:lnTo>
                <a:lnTo>
                  <a:pt x="3127" y="826"/>
                </a:lnTo>
                <a:lnTo>
                  <a:pt x="3111" y="861"/>
                </a:lnTo>
                <a:lnTo>
                  <a:pt x="3047" y="977"/>
                </a:lnTo>
                <a:lnTo>
                  <a:pt x="2979" y="1093"/>
                </a:lnTo>
                <a:lnTo>
                  <a:pt x="3011" y="1076"/>
                </a:lnTo>
                <a:lnTo>
                  <a:pt x="3040" y="1063"/>
                </a:lnTo>
                <a:lnTo>
                  <a:pt x="3065" y="1052"/>
                </a:lnTo>
                <a:lnTo>
                  <a:pt x="3088" y="1043"/>
                </a:lnTo>
                <a:lnTo>
                  <a:pt x="3108" y="1038"/>
                </a:lnTo>
                <a:lnTo>
                  <a:pt x="3126" y="1033"/>
                </a:lnTo>
                <a:lnTo>
                  <a:pt x="3141" y="1030"/>
                </a:lnTo>
                <a:lnTo>
                  <a:pt x="3156" y="1029"/>
                </a:lnTo>
                <a:lnTo>
                  <a:pt x="3168" y="1029"/>
                </a:lnTo>
                <a:lnTo>
                  <a:pt x="3189" y="1030"/>
                </a:lnTo>
                <a:lnTo>
                  <a:pt x="3206" y="1034"/>
                </a:lnTo>
                <a:lnTo>
                  <a:pt x="3222" y="1040"/>
                </a:lnTo>
                <a:lnTo>
                  <a:pt x="3235" y="1046"/>
                </a:lnTo>
                <a:lnTo>
                  <a:pt x="3246" y="1053"/>
                </a:lnTo>
                <a:lnTo>
                  <a:pt x="3290" y="1077"/>
                </a:lnTo>
                <a:lnTo>
                  <a:pt x="3329" y="1104"/>
                </a:lnTo>
                <a:lnTo>
                  <a:pt x="3362" y="1133"/>
                </a:lnTo>
                <a:lnTo>
                  <a:pt x="3390" y="1165"/>
                </a:lnTo>
                <a:lnTo>
                  <a:pt x="3413" y="1199"/>
                </a:lnTo>
                <a:lnTo>
                  <a:pt x="3430" y="1237"/>
                </a:lnTo>
                <a:lnTo>
                  <a:pt x="3441" y="1276"/>
                </a:lnTo>
                <a:lnTo>
                  <a:pt x="3448" y="1320"/>
                </a:lnTo>
                <a:lnTo>
                  <a:pt x="3449" y="1365"/>
                </a:lnTo>
                <a:lnTo>
                  <a:pt x="3444" y="1411"/>
                </a:lnTo>
                <a:lnTo>
                  <a:pt x="3433" y="1458"/>
                </a:lnTo>
                <a:lnTo>
                  <a:pt x="3418" y="1505"/>
                </a:lnTo>
                <a:lnTo>
                  <a:pt x="3398" y="1554"/>
                </a:lnTo>
                <a:lnTo>
                  <a:pt x="3375" y="1602"/>
                </a:lnTo>
                <a:lnTo>
                  <a:pt x="3349" y="1650"/>
                </a:lnTo>
                <a:lnTo>
                  <a:pt x="3320" y="1698"/>
                </a:lnTo>
                <a:lnTo>
                  <a:pt x="3288" y="1747"/>
                </a:lnTo>
                <a:lnTo>
                  <a:pt x="3255" y="1793"/>
                </a:lnTo>
                <a:lnTo>
                  <a:pt x="3220" y="1841"/>
                </a:lnTo>
                <a:lnTo>
                  <a:pt x="3184" y="1886"/>
                </a:lnTo>
                <a:lnTo>
                  <a:pt x="3149" y="1931"/>
                </a:lnTo>
                <a:lnTo>
                  <a:pt x="3113" y="1974"/>
                </a:lnTo>
                <a:lnTo>
                  <a:pt x="3077" y="2016"/>
                </a:lnTo>
                <a:lnTo>
                  <a:pt x="3042" y="2057"/>
                </a:lnTo>
                <a:lnTo>
                  <a:pt x="3010" y="2096"/>
                </a:lnTo>
                <a:lnTo>
                  <a:pt x="2980" y="2131"/>
                </a:lnTo>
                <a:lnTo>
                  <a:pt x="2954" y="2165"/>
                </a:lnTo>
                <a:lnTo>
                  <a:pt x="2930" y="2193"/>
                </a:lnTo>
                <a:lnTo>
                  <a:pt x="2832" y="2319"/>
                </a:lnTo>
                <a:lnTo>
                  <a:pt x="2730" y="2443"/>
                </a:lnTo>
                <a:lnTo>
                  <a:pt x="2621" y="2562"/>
                </a:lnTo>
                <a:lnTo>
                  <a:pt x="2509" y="2676"/>
                </a:lnTo>
                <a:lnTo>
                  <a:pt x="2394" y="2786"/>
                </a:lnTo>
                <a:lnTo>
                  <a:pt x="2275" y="2890"/>
                </a:lnTo>
                <a:lnTo>
                  <a:pt x="2153" y="2990"/>
                </a:lnTo>
                <a:lnTo>
                  <a:pt x="2029" y="3083"/>
                </a:lnTo>
                <a:lnTo>
                  <a:pt x="2000" y="3104"/>
                </a:lnTo>
                <a:lnTo>
                  <a:pt x="1968" y="3128"/>
                </a:lnTo>
                <a:lnTo>
                  <a:pt x="1935" y="3155"/>
                </a:lnTo>
                <a:lnTo>
                  <a:pt x="1901" y="3182"/>
                </a:lnTo>
                <a:lnTo>
                  <a:pt x="1854" y="3219"/>
                </a:lnTo>
                <a:lnTo>
                  <a:pt x="1806" y="3256"/>
                </a:lnTo>
                <a:lnTo>
                  <a:pt x="1757" y="3294"/>
                </a:lnTo>
                <a:lnTo>
                  <a:pt x="1706" y="3330"/>
                </a:lnTo>
                <a:lnTo>
                  <a:pt x="1656" y="3366"/>
                </a:lnTo>
                <a:lnTo>
                  <a:pt x="1604" y="3399"/>
                </a:lnTo>
                <a:lnTo>
                  <a:pt x="1552" y="3430"/>
                </a:lnTo>
                <a:lnTo>
                  <a:pt x="1500" y="3456"/>
                </a:lnTo>
                <a:lnTo>
                  <a:pt x="1448" y="3479"/>
                </a:lnTo>
                <a:lnTo>
                  <a:pt x="1397" y="3495"/>
                </a:lnTo>
                <a:lnTo>
                  <a:pt x="1347" y="3506"/>
                </a:lnTo>
                <a:lnTo>
                  <a:pt x="1298" y="3511"/>
                </a:lnTo>
                <a:lnTo>
                  <a:pt x="1291" y="3511"/>
                </a:lnTo>
                <a:lnTo>
                  <a:pt x="1252" y="3508"/>
                </a:lnTo>
                <a:lnTo>
                  <a:pt x="1214" y="3501"/>
                </a:lnTo>
                <a:lnTo>
                  <a:pt x="1180" y="3489"/>
                </a:lnTo>
                <a:lnTo>
                  <a:pt x="1149" y="3472"/>
                </a:lnTo>
                <a:lnTo>
                  <a:pt x="1120" y="3451"/>
                </a:lnTo>
                <a:lnTo>
                  <a:pt x="1096" y="3426"/>
                </a:lnTo>
                <a:lnTo>
                  <a:pt x="1075" y="3397"/>
                </a:lnTo>
                <a:lnTo>
                  <a:pt x="1056" y="3361"/>
                </a:lnTo>
                <a:lnTo>
                  <a:pt x="1044" y="3324"/>
                </a:lnTo>
                <a:lnTo>
                  <a:pt x="1036" y="3286"/>
                </a:lnTo>
                <a:lnTo>
                  <a:pt x="1032" y="3246"/>
                </a:lnTo>
                <a:lnTo>
                  <a:pt x="1032" y="3207"/>
                </a:lnTo>
                <a:lnTo>
                  <a:pt x="1035" y="3168"/>
                </a:lnTo>
                <a:lnTo>
                  <a:pt x="1043" y="3129"/>
                </a:lnTo>
                <a:lnTo>
                  <a:pt x="1053" y="3094"/>
                </a:lnTo>
                <a:lnTo>
                  <a:pt x="1065" y="3059"/>
                </a:lnTo>
                <a:lnTo>
                  <a:pt x="1010" y="3099"/>
                </a:lnTo>
                <a:lnTo>
                  <a:pt x="956" y="3138"/>
                </a:lnTo>
                <a:lnTo>
                  <a:pt x="904" y="3173"/>
                </a:lnTo>
                <a:lnTo>
                  <a:pt x="853" y="3205"/>
                </a:lnTo>
                <a:lnTo>
                  <a:pt x="805" y="3235"/>
                </a:lnTo>
                <a:lnTo>
                  <a:pt x="757" y="3262"/>
                </a:lnTo>
                <a:lnTo>
                  <a:pt x="713" y="3285"/>
                </a:lnTo>
                <a:lnTo>
                  <a:pt x="671" y="3304"/>
                </a:lnTo>
                <a:lnTo>
                  <a:pt x="631" y="3319"/>
                </a:lnTo>
                <a:lnTo>
                  <a:pt x="595" y="3330"/>
                </a:lnTo>
                <a:lnTo>
                  <a:pt x="562" y="3338"/>
                </a:lnTo>
                <a:lnTo>
                  <a:pt x="532" y="3340"/>
                </a:lnTo>
                <a:lnTo>
                  <a:pt x="508" y="3338"/>
                </a:lnTo>
                <a:lnTo>
                  <a:pt x="487" y="3334"/>
                </a:lnTo>
                <a:lnTo>
                  <a:pt x="469" y="3328"/>
                </a:lnTo>
                <a:lnTo>
                  <a:pt x="455" y="3319"/>
                </a:lnTo>
                <a:lnTo>
                  <a:pt x="443" y="3312"/>
                </a:lnTo>
                <a:lnTo>
                  <a:pt x="395" y="3286"/>
                </a:lnTo>
                <a:lnTo>
                  <a:pt x="353" y="3260"/>
                </a:lnTo>
                <a:lnTo>
                  <a:pt x="316" y="3230"/>
                </a:lnTo>
                <a:lnTo>
                  <a:pt x="284" y="3198"/>
                </a:lnTo>
                <a:lnTo>
                  <a:pt x="257" y="3163"/>
                </a:lnTo>
                <a:lnTo>
                  <a:pt x="235" y="3126"/>
                </a:lnTo>
                <a:lnTo>
                  <a:pt x="217" y="3086"/>
                </a:lnTo>
                <a:lnTo>
                  <a:pt x="205" y="3045"/>
                </a:lnTo>
                <a:lnTo>
                  <a:pt x="198" y="2994"/>
                </a:lnTo>
                <a:lnTo>
                  <a:pt x="198" y="2942"/>
                </a:lnTo>
                <a:lnTo>
                  <a:pt x="202" y="2889"/>
                </a:lnTo>
                <a:lnTo>
                  <a:pt x="214" y="2836"/>
                </a:lnTo>
                <a:lnTo>
                  <a:pt x="231" y="2781"/>
                </a:lnTo>
                <a:lnTo>
                  <a:pt x="252" y="2725"/>
                </a:lnTo>
                <a:lnTo>
                  <a:pt x="277" y="2670"/>
                </a:lnTo>
                <a:lnTo>
                  <a:pt x="306" y="2615"/>
                </a:lnTo>
                <a:lnTo>
                  <a:pt x="339" y="2558"/>
                </a:lnTo>
                <a:lnTo>
                  <a:pt x="374" y="2503"/>
                </a:lnTo>
                <a:lnTo>
                  <a:pt x="412" y="2448"/>
                </a:lnTo>
                <a:lnTo>
                  <a:pt x="382" y="2461"/>
                </a:lnTo>
                <a:lnTo>
                  <a:pt x="355" y="2470"/>
                </a:lnTo>
                <a:lnTo>
                  <a:pt x="332" y="2477"/>
                </a:lnTo>
                <a:lnTo>
                  <a:pt x="312" y="2480"/>
                </a:lnTo>
                <a:lnTo>
                  <a:pt x="296" y="2482"/>
                </a:lnTo>
                <a:lnTo>
                  <a:pt x="281" y="2482"/>
                </a:lnTo>
                <a:lnTo>
                  <a:pt x="260" y="2481"/>
                </a:lnTo>
                <a:lnTo>
                  <a:pt x="243" y="2478"/>
                </a:lnTo>
                <a:lnTo>
                  <a:pt x="227" y="2472"/>
                </a:lnTo>
                <a:lnTo>
                  <a:pt x="214" y="2465"/>
                </a:lnTo>
                <a:lnTo>
                  <a:pt x="203" y="2458"/>
                </a:lnTo>
                <a:lnTo>
                  <a:pt x="159" y="2434"/>
                </a:lnTo>
                <a:lnTo>
                  <a:pt x="120" y="2408"/>
                </a:lnTo>
                <a:lnTo>
                  <a:pt x="87" y="2378"/>
                </a:lnTo>
                <a:lnTo>
                  <a:pt x="58" y="2347"/>
                </a:lnTo>
                <a:lnTo>
                  <a:pt x="36" y="2312"/>
                </a:lnTo>
                <a:lnTo>
                  <a:pt x="19" y="2275"/>
                </a:lnTo>
                <a:lnTo>
                  <a:pt x="7" y="2235"/>
                </a:lnTo>
                <a:lnTo>
                  <a:pt x="1" y="2191"/>
                </a:lnTo>
                <a:lnTo>
                  <a:pt x="0" y="2146"/>
                </a:lnTo>
                <a:lnTo>
                  <a:pt x="6" y="2099"/>
                </a:lnTo>
                <a:lnTo>
                  <a:pt x="17" y="2053"/>
                </a:lnTo>
                <a:lnTo>
                  <a:pt x="31" y="2005"/>
                </a:lnTo>
                <a:lnTo>
                  <a:pt x="51" y="1958"/>
                </a:lnTo>
                <a:lnTo>
                  <a:pt x="74" y="1909"/>
                </a:lnTo>
                <a:lnTo>
                  <a:pt x="100" y="1860"/>
                </a:lnTo>
                <a:lnTo>
                  <a:pt x="129" y="1813"/>
                </a:lnTo>
                <a:lnTo>
                  <a:pt x="161" y="1765"/>
                </a:lnTo>
                <a:lnTo>
                  <a:pt x="194" y="1718"/>
                </a:lnTo>
                <a:lnTo>
                  <a:pt x="228" y="1671"/>
                </a:lnTo>
                <a:lnTo>
                  <a:pt x="265" y="1625"/>
                </a:lnTo>
                <a:lnTo>
                  <a:pt x="300" y="1581"/>
                </a:lnTo>
                <a:lnTo>
                  <a:pt x="337" y="1536"/>
                </a:lnTo>
                <a:lnTo>
                  <a:pt x="372" y="1494"/>
                </a:lnTo>
                <a:lnTo>
                  <a:pt x="406" y="1453"/>
                </a:lnTo>
                <a:lnTo>
                  <a:pt x="439" y="1415"/>
                </a:lnTo>
                <a:lnTo>
                  <a:pt x="469" y="1379"/>
                </a:lnTo>
                <a:lnTo>
                  <a:pt x="496" y="1347"/>
                </a:lnTo>
                <a:lnTo>
                  <a:pt x="518" y="1317"/>
                </a:lnTo>
                <a:lnTo>
                  <a:pt x="617" y="1191"/>
                </a:lnTo>
                <a:lnTo>
                  <a:pt x="720" y="1069"/>
                </a:lnTo>
                <a:lnTo>
                  <a:pt x="828" y="949"/>
                </a:lnTo>
                <a:lnTo>
                  <a:pt x="939" y="835"/>
                </a:lnTo>
                <a:lnTo>
                  <a:pt x="1055" y="726"/>
                </a:lnTo>
                <a:lnTo>
                  <a:pt x="1174" y="621"/>
                </a:lnTo>
                <a:lnTo>
                  <a:pt x="1296" y="522"/>
                </a:lnTo>
                <a:lnTo>
                  <a:pt x="1421" y="429"/>
                </a:lnTo>
                <a:lnTo>
                  <a:pt x="1449" y="407"/>
                </a:lnTo>
                <a:lnTo>
                  <a:pt x="1480" y="383"/>
                </a:lnTo>
                <a:lnTo>
                  <a:pt x="1513" y="357"/>
                </a:lnTo>
                <a:lnTo>
                  <a:pt x="1549" y="330"/>
                </a:lnTo>
                <a:lnTo>
                  <a:pt x="1595" y="292"/>
                </a:lnTo>
                <a:lnTo>
                  <a:pt x="1642" y="254"/>
                </a:lnTo>
                <a:lnTo>
                  <a:pt x="1692" y="217"/>
                </a:lnTo>
                <a:lnTo>
                  <a:pt x="1743" y="180"/>
                </a:lnTo>
                <a:lnTo>
                  <a:pt x="1794" y="145"/>
                </a:lnTo>
                <a:lnTo>
                  <a:pt x="1845" y="112"/>
                </a:lnTo>
                <a:lnTo>
                  <a:pt x="1897" y="82"/>
                </a:lnTo>
                <a:lnTo>
                  <a:pt x="1949" y="55"/>
                </a:lnTo>
                <a:lnTo>
                  <a:pt x="2001" y="33"/>
                </a:lnTo>
                <a:lnTo>
                  <a:pt x="2052" y="16"/>
                </a:lnTo>
                <a:lnTo>
                  <a:pt x="2102" y="4"/>
                </a:lnTo>
                <a:lnTo>
                  <a:pt x="215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17" name="Group 953"/>
          <p:cNvGrpSpPr/>
          <p:nvPr/>
        </p:nvGrpSpPr>
        <p:grpSpPr>
          <a:xfrm>
            <a:off x="6480520" y="1379307"/>
            <a:ext cx="549275" cy="385762"/>
            <a:chOff x="3492500" y="2767013"/>
            <a:chExt cx="549275" cy="385762"/>
          </a:xfrm>
          <a:solidFill>
            <a:srgbClr val="000000"/>
          </a:solidFill>
        </p:grpSpPr>
        <p:sp>
          <p:nvSpPr>
            <p:cNvPr id="118" name="Freeform 373"/>
            <p:cNvSpPr>
              <a:spLocks noEditPoints="1"/>
            </p:cNvSpPr>
            <p:nvPr/>
          </p:nvSpPr>
          <p:spPr bwMode="auto">
            <a:xfrm>
              <a:off x="3492500" y="2767013"/>
              <a:ext cx="298450" cy="385762"/>
            </a:xfrm>
            <a:custGeom>
              <a:avLst/>
              <a:gdLst>
                <a:gd name="T0" fmla="*/ 639 w 1881"/>
                <a:gd name="T1" fmla="*/ 1954 h 2435"/>
                <a:gd name="T2" fmla="*/ 639 w 1881"/>
                <a:gd name="T3" fmla="*/ 2029 h 2435"/>
                <a:gd name="T4" fmla="*/ 789 w 1881"/>
                <a:gd name="T5" fmla="*/ 2130 h 2435"/>
                <a:gd name="T6" fmla="*/ 845 w 1881"/>
                <a:gd name="T7" fmla="*/ 2092 h 2435"/>
                <a:gd name="T8" fmla="*/ 826 w 1881"/>
                <a:gd name="T9" fmla="*/ 2021 h 2435"/>
                <a:gd name="T10" fmla="*/ 1207 w 1881"/>
                <a:gd name="T11" fmla="*/ 1727 h 2435"/>
                <a:gd name="T12" fmla="*/ 1042 w 1881"/>
                <a:gd name="T13" fmla="*/ 1808 h 2435"/>
                <a:gd name="T14" fmla="*/ 1071 w 1881"/>
                <a:gd name="T15" fmla="*/ 1876 h 2435"/>
                <a:gd name="T16" fmla="*/ 1256 w 1881"/>
                <a:gd name="T17" fmla="*/ 1838 h 2435"/>
                <a:gd name="T18" fmla="*/ 1283 w 1881"/>
                <a:gd name="T19" fmla="*/ 1769 h 2435"/>
                <a:gd name="T20" fmla="*/ 1224 w 1881"/>
                <a:gd name="T21" fmla="*/ 1725 h 2435"/>
                <a:gd name="T22" fmla="*/ 594 w 1881"/>
                <a:gd name="T23" fmla="*/ 1570 h 2435"/>
                <a:gd name="T24" fmla="*/ 585 w 1881"/>
                <a:gd name="T25" fmla="*/ 1644 h 2435"/>
                <a:gd name="T26" fmla="*/ 653 w 1881"/>
                <a:gd name="T27" fmla="*/ 1672 h 2435"/>
                <a:gd name="T28" fmla="*/ 787 w 1881"/>
                <a:gd name="T29" fmla="*/ 1538 h 2435"/>
                <a:gd name="T30" fmla="*/ 758 w 1881"/>
                <a:gd name="T31" fmla="*/ 1469 h 2435"/>
                <a:gd name="T32" fmla="*/ 1003 w 1881"/>
                <a:gd name="T33" fmla="*/ 1046 h 2435"/>
                <a:gd name="T34" fmla="*/ 966 w 1881"/>
                <a:gd name="T35" fmla="*/ 1110 h 2435"/>
                <a:gd name="T36" fmla="*/ 1103 w 1881"/>
                <a:gd name="T37" fmla="*/ 1236 h 2435"/>
                <a:gd name="T38" fmla="*/ 1167 w 1881"/>
                <a:gd name="T39" fmla="*/ 1228 h 2435"/>
                <a:gd name="T40" fmla="*/ 1184 w 1881"/>
                <a:gd name="T41" fmla="*/ 1157 h 2435"/>
                <a:gd name="T42" fmla="*/ 1033 w 1881"/>
                <a:gd name="T43" fmla="*/ 1042 h 2435"/>
                <a:gd name="T44" fmla="*/ 385 w 1881"/>
                <a:gd name="T45" fmla="*/ 859 h 2435"/>
                <a:gd name="T46" fmla="*/ 385 w 1881"/>
                <a:gd name="T47" fmla="*/ 933 h 2435"/>
                <a:gd name="T48" fmla="*/ 536 w 1881"/>
                <a:gd name="T49" fmla="*/ 1035 h 2435"/>
                <a:gd name="T50" fmla="*/ 592 w 1881"/>
                <a:gd name="T51" fmla="*/ 997 h 2435"/>
                <a:gd name="T52" fmla="*/ 572 w 1881"/>
                <a:gd name="T53" fmla="*/ 926 h 2435"/>
                <a:gd name="T54" fmla="*/ 954 w 1881"/>
                <a:gd name="T55" fmla="*/ 632 h 2435"/>
                <a:gd name="T56" fmla="*/ 789 w 1881"/>
                <a:gd name="T57" fmla="*/ 713 h 2435"/>
                <a:gd name="T58" fmla="*/ 819 w 1881"/>
                <a:gd name="T59" fmla="*/ 780 h 2435"/>
                <a:gd name="T60" fmla="*/ 1004 w 1881"/>
                <a:gd name="T61" fmla="*/ 742 h 2435"/>
                <a:gd name="T62" fmla="*/ 1029 w 1881"/>
                <a:gd name="T63" fmla="*/ 673 h 2435"/>
                <a:gd name="T64" fmla="*/ 970 w 1881"/>
                <a:gd name="T65" fmla="*/ 630 h 2435"/>
                <a:gd name="T66" fmla="*/ 1165 w 1881"/>
                <a:gd name="T67" fmla="*/ 390 h 2435"/>
                <a:gd name="T68" fmla="*/ 1167 w 1881"/>
                <a:gd name="T69" fmla="*/ 464 h 2435"/>
                <a:gd name="T70" fmla="*/ 1334 w 1881"/>
                <a:gd name="T71" fmla="*/ 534 h 2435"/>
                <a:gd name="T72" fmla="*/ 1391 w 1881"/>
                <a:gd name="T73" fmla="*/ 495 h 2435"/>
                <a:gd name="T74" fmla="*/ 1370 w 1881"/>
                <a:gd name="T75" fmla="*/ 424 h 2435"/>
                <a:gd name="T76" fmla="*/ 460 w 1881"/>
                <a:gd name="T77" fmla="*/ 368 h 2435"/>
                <a:gd name="T78" fmla="*/ 326 w 1881"/>
                <a:gd name="T79" fmla="*/ 503 h 2435"/>
                <a:gd name="T80" fmla="*/ 354 w 1881"/>
                <a:gd name="T81" fmla="*/ 570 h 2435"/>
                <a:gd name="T82" fmla="*/ 427 w 1881"/>
                <a:gd name="T83" fmla="*/ 561 h 2435"/>
                <a:gd name="T84" fmla="*/ 534 w 1881"/>
                <a:gd name="T85" fmla="*/ 411 h 2435"/>
                <a:gd name="T86" fmla="*/ 475 w 1881"/>
                <a:gd name="T87" fmla="*/ 366 h 2435"/>
                <a:gd name="T88" fmla="*/ 1591 w 1881"/>
                <a:gd name="T89" fmla="*/ 26 h 2435"/>
                <a:gd name="T90" fmla="*/ 1785 w 1881"/>
                <a:gd name="T91" fmla="*/ 165 h 2435"/>
                <a:gd name="T92" fmla="*/ 1878 w 1881"/>
                <a:gd name="T93" fmla="*/ 389 h 2435"/>
                <a:gd name="T94" fmla="*/ 1858 w 1881"/>
                <a:gd name="T95" fmla="*/ 1073 h 2435"/>
                <a:gd name="T96" fmla="*/ 1720 w 1881"/>
                <a:gd name="T97" fmla="*/ 1301 h 2435"/>
                <a:gd name="T98" fmla="*/ 1641 w 1881"/>
                <a:gd name="T99" fmla="*/ 1451 h 2435"/>
                <a:gd name="T100" fmla="*/ 1613 w 1881"/>
                <a:gd name="T101" fmla="*/ 2135 h 2435"/>
                <a:gd name="T102" fmla="*/ 1469 w 1881"/>
                <a:gd name="T103" fmla="*/ 2335 h 2435"/>
                <a:gd name="T104" fmla="*/ 1239 w 1881"/>
                <a:gd name="T105" fmla="*/ 2431 h 2435"/>
                <a:gd name="T106" fmla="*/ 566 w 1881"/>
                <a:gd name="T107" fmla="*/ 2406 h 2435"/>
                <a:gd name="T108" fmla="*/ 350 w 1881"/>
                <a:gd name="T109" fmla="*/ 2251 h 2435"/>
                <a:gd name="T110" fmla="*/ 246 w 1881"/>
                <a:gd name="T111" fmla="*/ 2003 h 2435"/>
                <a:gd name="T112" fmla="*/ 221 w 1881"/>
                <a:gd name="T113" fmla="*/ 1394 h 2435"/>
                <a:gd name="T114" fmla="*/ 92 w 1881"/>
                <a:gd name="T115" fmla="*/ 1217 h 2435"/>
                <a:gd name="T116" fmla="*/ 3 w 1881"/>
                <a:gd name="T117" fmla="*/ 968 h 2435"/>
                <a:gd name="T118" fmla="*/ 27 w 1881"/>
                <a:gd name="T119" fmla="*/ 375 h 2435"/>
                <a:gd name="T120" fmla="*/ 181 w 1881"/>
                <a:gd name="T121" fmla="*/ 142 h 2435"/>
                <a:gd name="T122" fmla="*/ 429 w 1881"/>
                <a:gd name="T123" fmla="*/ 13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81" h="2435">
                  <a:moveTo>
                    <a:pt x="694" y="1931"/>
                  </a:moveTo>
                  <a:lnTo>
                    <a:pt x="679" y="1931"/>
                  </a:lnTo>
                  <a:lnTo>
                    <a:pt x="663" y="1935"/>
                  </a:lnTo>
                  <a:lnTo>
                    <a:pt x="649" y="1943"/>
                  </a:lnTo>
                  <a:lnTo>
                    <a:pt x="639" y="1954"/>
                  </a:lnTo>
                  <a:lnTo>
                    <a:pt x="630" y="1969"/>
                  </a:lnTo>
                  <a:lnTo>
                    <a:pt x="626" y="1984"/>
                  </a:lnTo>
                  <a:lnTo>
                    <a:pt x="626" y="2000"/>
                  </a:lnTo>
                  <a:lnTo>
                    <a:pt x="630" y="2015"/>
                  </a:lnTo>
                  <a:lnTo>
                    <a:pt x="639" y="2029"/>
                  </a:lnTo>
                  <a:lnTo>
                    <a:pt x="650" y="2040"/>
                  </a:lnTo>
                  <a:lnTo>
                    <a:pt x="752" y="2118"/>
                  </a:lnTo>
                  <a:lnTo>
                    <a:pt x="764" y="2125"/>
                  </a:lnTo>
                  <a:lnTo>
                    <a:pt x="776" y="2129"/>
                  </a:lnTo>
                  <a:lnTo>
                    <a:pt x="789" y="2130"/>
                  </a:lnTo>
                  <a:lnTo>
                    <a:pt x="803" y="2129"/>
                  </a:lnTo>
                  <a:lnTo>
                    <a:pt x="815" y="2124"/>
                  </a:lnTo>
                  <a:lnTo>
                    <a:pt x="827" y="2117"/>
                  </a:lnTo>
                  <a:lnTo>
                    <a:pt x="838" y="2106"/>
                  </a:lnTo>
                  <a:lnTo>
                    <a:pt x="845" y="2092"/>
                  </a:lnTo>
                  <a:lnTo>
                    <a:pt x="849" y="2077"/>
                  </a:lnTo>
                  <a:lnTo>
                    <a:pt x="849" y="2061"/>
                  </a:lnTo>
                  <a:lnTo>
                    <a:pt x="845" y="2047"/>
                  </a:lnTo>
                  <a:lnTo>
                    <a:pt x="838" y="2033"/>
                  </a:lnTo>
                  <a:lnTo>
                    <a:pt x="826" y="2021"/>
                  </a:lnTo>
                  <a:lnTo>
                    <a:pt x="723" y="1943"/>
                  </a:lnTo>
                  <a:lnTo>
                    <a:pt x="710" y="1935"/>
                  </a:lnTo>
                  <a:lnTo>
                    <a:pt x="694" y="1931"/>
                  </a:lnTo>
                  <a:close/>
                  <a:moveTo>
                    <a:pt x="1224" y="1725"/>
                  </a:moveTo>
                  <a:lnTo>
                    <a:pt x="1207" y="1727"/>
                  </a:lnTo>
                  <a:lnTo>
                    <a:pt x="1084" y="1764"/>
                  </a:lnTo>
                  <a:lnTo>
                    <a:pt x="1069" y="1771"/>
                  </a:lnTo>
                  <a:lnTo>
                    <a:pt x="1057" y="1781"/>
                  </a:lnTo>
                  <a:lnTo>
                    <a:pt x="1048" y="1794"/>
                  </a:lnTo>
                  <a:lnTo>
                    <a:pt x="1042" y="1808"/>
                  </a:lnTo>
                  <a:lnTo>
                    <a:pt x="1041" y="1824"/>
                  </a:lnTo>
                  <a:lnTo>
                    <a:pt x="1043" y="1840"/>
                  </a:lnTo>
                  <a:lnTo>
                    <a:pt x="1049" y="1855"/>
                  </a:lnTo>
                  <a:lnTo>
                    <a:pt x="1060" y="1867"/>
                  </a:lnTo>
                  <a:lnTo>
                    <a:pt x="1071" y="1876"/>
                  </a:lnTo>
                  <a:lnTo>
                    <a:pt x="1086" y="1882"/>
                  </a:lnTo>
                  <a:lnTo>
                    <a:pt x="1101" y="1883"/>
                  </a:lnTo>
                  <a:lnTo>
                    <a:pt x="1118" y="1881"/>
                  </a:lnTo>
                  <a:lnTo>
                    <a:pt x="1242" y="1844"/>
                  </a:lnTo>
                  <a:lnTo>
                    <a:pt x="1256" y="1838"/>
                  </a:lnTo>
                  <a:lnTo>
                    <a:pt x="1269" y="1827"/>
                  </a:lnTo>
                  <a:lnTo>
                    <a:pt x="1278" y="1815"/>
                  </a:lnTo>
                  <a:lnTo>
                    <a:pt x="1284" y="1801"/>
                  </a:lnTo>
                  <a:lnTo>
                    <a:pt x="1285" y="1785"/>
                  </a:lnTo>
                  <a:lnTo>
                    <a:pt x="1283" y="1769"/>
                  </a:lnTo>
                  <a:lnTo>
                    <a:pt x="1275" y="1754"/>
                  </a:lnTo>
                  <a:lnTo>
                    <a:pt x="1266" y="1741"/>
                  </a:lnTo>
                  <a:lnTo>
                    <a:pt x="1253" y="1733"/>
                  </a:lnTo>
                  <a:lnTo>
                    <a:pt x="1238" y="1727"/>
                  </a:lnTo>
                  <a:lnTo>
                    <a:pt x="1224" y="1725"/>
                  </a:lnTo>
                  <a:close/>
                  <a:moveTo>
                    <a:pt x="729" y="1461"/>
                  </a:moveTo>
                  <a:lnTo>
                    <a:pt x="713" y="1463"/>
                  </a:lnTo>
                  <a:lnTo>
                    <a:pt x="698" y="1469"/>
                  </a:lnTo>
                  <a:lnTo>
                    <a:pt x="685" y="1478"/>
                  </a:lnTo>
                  <a:lnTo>
                    <a:pt x="594" y="1570"/>
                  </a:lnTo>
                  <a:lnTo>
                    <a:pt x="585" y="1583"/>
                  </a:lnTo>
                  <a:lnTo>
                    <a:pt x="578" y="1598"/>
                  </a:lnTo>
                  <a:lnTo>
                    <a:pt x="576" y="1613"/>
                  </a:lnTo>
                  <a:lnTo>
                    <a:pt x="578" y="1629"/>
                  </a:lnTo>
                  <a:lnTo>
                    <a:pt x="585" y="1644"/>
                  </a:lnTo>
                  <a:lnTo>
                    <a:pt x="594" y="1656"/>
                  </a:lnTo>
                  <a:lnTo>
                    <a:pt x="607" y="1666"/>
                  </a:lnTo>
                  <a:lnTo>
                    <a:pt x="622" y="1672"/>
                  </a:lnTo>
                  <a:lnTo>
                    <a:pt x="637" y="1674"/>
                  </a:lnTo>
                  <a:lnTo>
                    <a:pt x="653" y="1672"/>
                  </a:lnTo>
                  <a:lnTo>
                    <a:pt x="667" y="1666"/>
                  </a:lnTo>
                  <a:lnTo>
                    <a:pt x="680" y="1656"/>
                  </a:lnTo>
                  <a:lnTo>
                    <a:pt x="771" y="1565"/>
                  </a:lnTo>
                  <a:lnTo>
                    <a:pt x="782" y="1552"/>
                  </a:lnTo>
                  <a:lnTo>
                    <a:pt x="787" y="1538"/>
                  </a:lnTo>
                  <a:lnTo>
                    <a:pt x="789" y="1522"/>
                  </a:lnTo>
                  <a:lnTo>
                    <a:pt x="787" y="1507"/>
                  </a:lnTo>
                  <a:lnTo>
                    <a:pt x="782" y="1492"/>
                  </a:lnTo>
                  <a:lnTo>
                    <a:pt x="771" y="1478"/>
                  </a:lnTo>
                  <a:lnTo>
                    <a:pt x="758" y="1469"/>
                  </a:lnTo>
                  <a:lnTo>
                    <a:pt x="743" y="1463"/>
                  </a:lnTo>
                  <a:lnTo>
                    <a:pt x="729" y="1461"/>
                  </a:lnTo>
                  <a:close/>
                  <a:moveTo>
                    <a:pt x="1033" y="1042"/>
                  </a:moveTo>
                  <a:lnTo>
                    <a:pt x="1018" y="1042"/>
                  </a:lnTo>
                  <a:lnTo>
                    <a:pt x="1003" y="1046"/>
                  </a:lnTo>
                  <a:lnTo>
                    <a:pt x="990" y="1054"/>
                  </a:lnTo>
                  <a:lnTo>
                    <a:pt x="978" y="1066"/>
                  </a:lnTo>
                  <a:lnTo>
                    <a:pt x="970" y="1079"/>
                  </a:lnTo>
                  <a:lnTo>
                    <a:pt x="966" y="1095"/>
                  </a:lnTo>
                  <a:lnTo>
                    <a:pt x="966" y="1110"/>
                  </a:lnTo>
                  <a:lnTo>
                    <a:pt x="970" y="1125"/>
                  </a:lnTo>
                  <a:lnTo>
                    <a:pt x="978" y="1139"/>
                  </a:lnTo>
                  <a:lnTo>
                    <a:pt x="989" y="1150"/>
                  </a:lnTo>
                  <a:lnTo>
                    <a:pt x="1091" y="1229"/>
                  </a:lnTo>
                  <a:lnTo>
                    <a:pt x="1103" y="1236"/>
                  </a:lnTo>
                  <a:lnTo>
                    <a:pt x="1116" y="1240"/>
                  </a:lnTo>
                  <a:lnTo>
                    <a:pt x="1128" y="1242"/>
                  </a:lnTo>
                  <a:lnTo>
                    <a:pt x="1142" y="1240"/>
                  </a:lnTo>
                  <a:lnTo>
                    <a:pt x="1155" y="1235"/>
                  </a:lnTo>
                  <a:lnTo>
                    <a:pt x="1167" y="1228"/>
                  </a:lnTo>
                  <a:lnTo>
                    <a:pt x="1177" y="1217"/>
                  </a:lnTo>
                  <a:lnTo>
                    <a:pt x="1184" y="1204"/>
                  </a:lnTo>
                  <a:lnTo>
                    <a:pt x="1189" y="1188"/>
                  </a:lnTo>
                  <a:lnTo>
                    <a:pt x="1189" y="1173"/>
                  </a:lnTo>
                  <a:lnTo>
                    <a:pt x="1184" y="1157"/>
                  </a:lnTo>
                  <a:lnTo>
                    <a:pt x="1177" y="1144"/>
                  </a:lnTo>
                  <a:lnTo>
                    <a:pt x="1165" y="1132"/>
                  </a:lnTo>
                  <a:lnTo>
                    <a:pt x="1063" y="1054"/>
                  </a:lnTo>
                  <a:lnTo>
                    <a:pt x="1049" y="1046"/>
                  </a:lnTo>
                  <a:lnTo>
                    <a:pt x="1033" y="1042"/>
                  </a:lnTo>
                  <a:close/>
                  <a:moveTo>
                    <a:pt x="441" y="836"/>
                  </a:moveTo>
                  <a:lnTo>
                    <a:pt x="425" y="836"/>
                  </a:lnTo>
                  <a:lnTo>
                    <a:pt x="410" y="840"/>
                  </a:lnTo>
                  <a:lnTo>
                    <a:pt x="397" y="847"/>
                  </a:lnTo>
                  <a:lnTo>
                    <a:pt x="385" y="859"/>
                  </a:lnTo>
                  <a:lnTo>
                    <a:pt x="376" y="874"/>
                  </a:lnTo>
                  <a:lnTo>
                    <a:pt x="373" y="889"/>
                  </a:lnTo>
                  <a:lnTo>
                    <a:pt x="373" y="904"/>
                  </a:lnTo>
                  <a:lnTo>
                    <a:pt x="378" y="919"/>
                  </a:lnTo>
                  <a:lnTo>
                    <a:pt x="385" y="933"/>
                  </a:lnTo>
                  <a:lnTo>
                    <a:pt x="397" y="945"/>
                  </a:lnTo>
                  <a:lnTo>
                    <a:pt x="499" y="1022"/>
                  </a:lnTo>
                  <a:lnTo>
                    <a:pt x="511" y="1030"/>
                  </a:lnTo>
                  <a:lnTo>
                    <a:pt x="522" y="1034"/>
                  </a:lnTo>
                  <a:lnTo>
                    <a:pt x="536" y="1035"/>
                  </a:lnTo>
                  <a:lnTo>
                    <a:pt x="549" y="1034"/>
                  </a:lnTo>
                  <a:lnTo>
                    <a:pt x="563" y="1029"/>
                  </a:lnTo>
                  <a:lnTo>
                    <a:pt x="574" y="1021"/>
                  </a:lnTo>
                  <a:lnTo>
                    <a:pt x="584" y="1011"/>
                  </a:lnTo>
                  <a:lnTo>
                    <a:pt x="592" y="997"/>
                  </a:lnTo>
                  <a:lnTo>
                    <a:pt x="596" y="982"/>
                  </a:lnTo>
                  <a:lnTo>
                    <a:pt x="595" y="966"/>
                  </a:lnTo>
                  <a:lnTo>
                    <a:pt x="592" y="951"/>
                  </a:lnTo>
                  <a:lnTo>
                    <a:pt x="584" y="937"/>
                  </a:lnTo>
                  <a:lnTo>
                    <a:pt x="572" y="926"/>
                  </a:lnTo>
                  <a:lnTo>
                    <a:pt x="470" y="847"/>
                  </a:lnTo>
                  <a:lnTo>
                    <a:pt x="456" y="840"/>
                  </a:lnTo>
                  <a:lnTo>
                    <a:pt x="441" y="836"/>
                  </a:lnTo>
                  <a:close/>
                  <a:moveTo>
                    <a:pt x="970" y="630"/>
                  </a:moveTo>
                  <a:lnTo>
                    <a:pt x="954" y="632"/>
                  </a:lnTo>
                  <a:lnTo>
                    <a:pt x="830" y="669"/>
                  </a:lnTo>
                  <a:lnTo>
                    <a:pt x="815" y="675"/>
                  </a:lnTo>
                  <a:lnTo>
                    <a:pt x="804" y="686"/>
                  </a:lnTo>
                  <a:lnTo>
                    <a:pt x="794" y="699"/>
                  </a:lnTo>
                  <a:lnTo>
                    <a:pt x="789" y="713"/>
                  </a:lnTo>
                  <a:lnTo>
                    <a:pt x="787" y="728"/>
                  </a:lnTo>
                  <a:lnTo>
                    <a:pt x="790" y="744"/>
                  </a:lnTo>
                  <a:lnTo>
                    <a:pt x="796" y="759"/>
                  </a:lnTo>
                  <a:lnTo>
                    <a:pt x="806" y="772"/>
                  </a:lnTo>
                  <a:lnTo>
                    <a:pt x="819" y="780"/>
                  </a:lnTo>
                  <a:lnTo>
                    <a:pt x="832" y="786"/>
                  </a:lnTo>
                  <a:lnTo>
                    <a:pt x="847" y="788"/>
                  </a:lnTo>
                  <a:lnTo>
                    <a:pt x="865" y="786"/>
                  </a:lnTo>
                  <a:lnTo>
                    <a:pt x="989" y="749"/>
                  </a:lnTo>
                  <a:lnTo>
                    <a:pt x="1004" y="742"/>
                  </a:lnTo>
                  <a:lnTo>
                    <a:pt x="1015" y="733"/>
                  </a:lnTo>
                  <a:lnTo>
                    <a:pt x="1025" y="720"/>
                  </a:lnTo>
                  <a:lnTo>
                    <a:pt x="1030" y="705"/>
                  </a:lnTo>
                  <a:lnTo>
                    <a:pt x="1032" y="689"/>
                  </a:lnTo>
                  <a:lnTo>
                    <a:pt x="1029" y="673"/>
                  </a:lnTo>
                  <a:lnTo>
                    <a:pt x="1023" y="658"/>
                  </a:lnTo>
                  <a:lnTo>
                    <a:pt x="1012" y="646"/>
                  </a:lnTo>
                  <a:lnTo>
                    <a:pt x="1000" y="637"/>
                  </a:lnTo>
                  <a:lnTo>
                    <a:pt x="986" y="632"/>
                  </a:lnTo>
                  <a:lnTo>
                    <a:pt x="970" y="630"/>
                  </a:lnTo>
                  <a:close/>
                  <a:moveTo>
                    <a:pt x="1220" y="366"/>
                  </a:moveTo>
                  <a:lnTo>
                    <a:pt x="1205" y="366"/>
                  </a:lnTo>
                  <a:lnTo>
                    <a:pt x="1190" y="371"/>
                  </a:lnTo>
                  <a:lnTo>
                    <a:pt x="1176" y="379"/>
                  </a:lnTo>
                  <a:lnTo>
                    <a:pt x="1165" y="390"/>
                  </a:lnTo>
                  <a:lnTo>
                    <a:pt x="1157" y="404"/>
                  </a:lnTo>
                  <a:lnTo>
                    <a:pt x="1154" y="420"/>
                  </a:lnTo>
                  <a:lnTo>
                    <a:pt x="1154" y="436"/>
                  </a:lnTo>
                  <a:lnTo>
                    <a:pt x="1158" y="451"/>
                  </a:lnTo>
                  <a:lnTo>
                    <a:pt x="1167" y="464"/>
                  </a:lnTo>
                  <a:lnTo>
                    <a:pt x="1178" y="475"/>
                  </a:lnTo>
                  <a:lnTo>
                    <a:pt x="1192" y="483"/>
                  </a:lnTo>
                  <a:lnTo>
                    <a:pt x="1312" y="530"/>
                  </a:lnTo>
                  <a:lnTo>
                    <a:pt x="1323" y="533"/>
                  </a:lnTo>
                  <a:lnTo>
                    <a:pt x="1334" y="534"/>
                  </a:lnTo>
                  <a:lnTo>
                    <a:pt x="1348" y="532"/>
                  </a:lnTo>
                  <a:lnTo>
                    <a:pt x="1362" y="527"/>
                  </a:lnTo>
                  <a:lnTo>
                    <a:pt x="1374" y="520"/>
                  </a:lnTo>
                  <a:lnTo>
                    <a:pt x="1383" y="508"/>
                  </a:lnTo>
                  <a:lnTo>
                    <a:pt x="1391" y="495"/>
                  </a:lnTo>
                  <a:lnTo>
                    <a:pt x="1394" y="479"/>
                  </a:lnTo>
                  <a:lnTo>
                    <a:pt x="1394" y="463"/>
                  </a:lnTo>
                  <a:lnTo>
                    <a:pt x="1390" y="448"/>
                  </a:lnTo>
                  <a:lnTo>
                    <a:pt x="1381" y="435"/>
                  </a:lnTo>
                  <a:lnTo>
                    <a:pt x="1370" y="424"/>
                  </a:lnTo>
                  <a:lnTo>
                    <a:pt x="1356" y="417"/>
                  </a:lnTo>
                  <a:lnTo>
                    <a:pt x="1236" y="370"/>
                  </a:lnTo>
                  <a:lnTo>
                    <a:pt x="1220" y="366"/>
                  </a:lnTo>
                  <a:close/>
                  <a:moveTo>
                    <a:pt x="475" y="366"/>
                  </a:moveTo>
                  <a:lnTo>
                    <a:pt x="460" y="368"/>
                  </a:lnTo>
                  <a:lnTo>
                    <a:pt x="445" y="373"/>
                  </a:lnTo>
                  <a:lnTo>
                    <a:pt x="433" y="384"/>
                  </a:lnTo>
                  <a:lnTo>
                    <a:pt x="342" y="475"/>
                  </a:lnTo>
                  <a:lnTo>
                    <a:pt x="331" y="488"/>
                  </a:lnTo>
                  <a:lnTo>
                    <a:pt x="326" y="503"/>
                  </a:lnTo>
                  <a:lnTo>
                    <a:pt x="324" y="517"/>
                  </a:lnTo>
                  <a:lnTo>
                    <a:pt x="326" y="533"/>
                  </a:lnTo>
                  <a:lnTo>
                    <a:pt x="331" y="548"/>
                  </a:lnTo>
                  <a:lnTo>
                    <a:pt x="342" y="561"/>
                  </a:lnTo>
                  <a:lnTo>
                    <a:pt x="354" y="570"/>
                  </a:lnTo>
                  <a:lnTo>
                    <a:pt x="369" y="577"/>
                  </a:lnTo>
                  <a:lnTo>
                    <a:pt x="384" y="579"/>
                  </a:lnTo>
                  <a:lnTo>
                    <a:pt x="400" y="577"/>
                  </a:lnTo>
                  <a:lnTo>
                    <a:pt x="415" y="570"/>
                  </a:lnTo>
                  <a:lnTo>
                    <a:pt x="427" y="561"/>
                  </a:lnTo>
                  <a:lnTo>
                    <a:pt x="518" y="470"/>
                  </a:lnTo>
                  <a:lnTo>
                    <a:pt x="528" y="456"/>
                  </a:lnTo>
                  <a:lnTo>
                    <a:pt x="534" y="442"/>
                  </a:lnTo>
                  <a:lnTo>
                    <a:pt x="536" y="426"/>
                  </a:lnTo>
                  <a:lnTo>
                    <a:pt x="534" y="411"/>
                  </a:lnTo>
                  <a:lnTo>
                    <a:pt x="528" y="397"/>
                  </a:lnTo>
                  <a:lnTo>
                    <a:pt x="518" y="384"/>
                  </a:lnTo>
                  <a:lnTo>
                    <a:pt x="506" y="373"/>
                  </a:lnTo>
                  <a:lnTo>
                    <a:pt x="491" y="368"/>
                  </a:lnTo>
                  <a:lnTo>
                    <a:pt x="475" y="366"/>
                  </a:lnTo>
                  <a:close/>
                  <a:moveTo>
                    <a:pt x="546" y="0"/>
                  </a:moveTo>
                  <a:lnTo>
                    <a:pt x="1443" y="0"/>
                  </a:lnTo>
                  <a:lnTo>
                    <a:pt x="1493" y="3"/>
                  </a:lnTo>
                  <a:lnTo>
                    <a:pt x="1543" y="12"/>
                  </a:lnTo>
                  <a:lnTo>
                    <a:pt x="1591" y="26"/>
                  </a:lnTo>
                  <a:lnTo>
                    <a:pt x="1635" y="46"/>
                  </a:lnTo>
                  <a:lnTo>
                    <a:pt x="1677" y="69"/>
                  </a:lnTo>
                  <a:lnTo>
                    <a:pt x="1716" y="97"/>
                  </a:lnTo>
                  <a:lnTo>
                    <a:pt x="1752" y="129"/>
                  </a:lnTo>
                  <a:lnTo>
                    <a:pt x="1785" y="165"/>
                  </a:lnTo>
                  <a:lnTo>
                    <a:pt x="1813" y="205"/>
                  </a:lnTo>
                  <a:lnTo>
                    <a:pt x="1837" y="247"/>
                  </a:lnTo>
                  <a:lnTo>
                    <a:pt x="1856" y="293"/>
                  </a:lnTo>
                  <a:lnTo>
                    <a:pt x="1870" y="340"/>
                  </a:lnTo>
                  <a:lnTo>
                    <a:pt x="1878" y="389"/>
                  </a:lnTo>
                  <a:lnTo>
                    <a:pt x="1881" y="441"/>
                  </a:lnTo>
                  <a:lnTo>
                    <a:pt x="1881" y="913"/>
                  </a:lnTo>
                  <a:lnTo>
                    <a:pt x="1879" y="968"/>
                  </a:lnTo>
                  <a:lnTo>
                    <a:pt x="1871" y="1021"/>
                  </a:lnTo>
                  <a:lnTo>
                    <a:pt x="1858" y="1073"/>
                  </a:lnTo>
                  <a:lnTo>
                    <a:pt x="1840" y="1123"/>
                  </a:lnTo>
                  <a:lnTo>
                    <a:pt x="1817" y="1171"/>
                  </a:lnTo>
                  <a:lnTo>
                    <a:pt x="1789" y="1217"/>
                  </a:lnTo>
                  <a:lnTo>
                    <a:pt x="1757" y="1261"/>
                  </a:lnTo>
                  <a:lnTo>
                    <a:pt x="1720" y="1301"/>
                  </a:lnTo>
                  <a:lnTo>
                    <a:pt x="1695" y="1328"/>
                  </a:lnTo>
                  <a:lnTo>
                    <a:pt x="1675" y="1356"/>
                  </a:lnTo>
                  <a:lnTo>
                    <a:pt x="1659" y="1387"/>
                  </a:lnTo>
                  <a:lnTo>
                    <a:pt x="1649" y="1418"/>
                  </a:lnTo>
                  <a:lnTo>
                    <a:pt x="1641" y="1451"/>
                  </a:lnTo>
                  <a:lnTo>
                    <a:pt x="1639" y="1482"/>
                  </a:lnTo>
                  <a:lnTo>
                    <a:pt x="1639" y="1982"/>
                  </a:lnTo>
                  <a:lnTo>
                    <a:pt x="1636" y="2035"/>
                  </a:lnTo>
                  <a:lnTo>
                    <a:pt x="1627" y="2086"/>
                  </a:lnTo>
                  <a:lnTo>
                    <a:pt x="1613" y="2135"/>
                  </a:lnTo>
                  <a:lnTo>
                    <a:pt x="1593" y="2181"/>
                  </a:lnTo>
                  <a:lnTo>
                    <a:pt x="1568" y="2225"/>
                  </a:lnTo>
                  <a:lnTo>
                    <a:pt x="1540" y="2265"/>
                  </a:lnTo>
                  <a:lnTo>
                    <a:pt x="1506" y="2302"/>
                  </a:lnTo>
                  <a:lnTo>
                    <a:pt x="1469" y="2335"/>
                  </a:lnTo>
                  <a:lnTo>
                    <a:pt x="1429" y="2364"/>
                  </a:lnTo>
                  <a:lnTo>
                    <a:pt x="1385" y="2389"/>
                  </a:lnTo>
                  <a:lnTo>
                    <a:pt x="1339" y="2408"/>
                  </a:lnTo>
                  <a:lnTo>
                    <a:pt x="1290" y="2423"/>
                  </a:lnTo>
                  <a:lnTo>
                    <a:pt x="1239" y="2431"/>
                  </a:lnTo>
                  <a:lnTo>
                    <a:pt x="1187" y="2435"/>
                  </a:lnTo>
                  <a:lnTo>
                    <a:pt x="730" y="2435"/>
                  </a:lnTo>
                  <a:lnTo>
                    <a:pt x="674" y="2431"/>
                  </a:lnTo>
                  <a:lnTo>
                    <a:pt x="619" y="2422"/>
                  </a:lnTo>
                  <a:lnTo>
                    <a:pt x="566" y="2406"/>
                  </a:lnTo>
                  <a:lnTo>
                    <a:pt x="516" y="2385"/>
                  </a:lnTo>
                  <a:lnTo>
                    <a:pt x="469" y="2358"/>
                  </a:lnTo>
                  <a:lnTo>
                    <a:pt x="425" y="2328"/>
                  </a:lnTo>
                  <a:lnTo>
                    <a:pt x="386" y="2291"/>
                  </a:lnTo>
                  <a:lnTo>
                    <a:pt x="350" y="2251"/>
                  </a:lnTo>
                  <a:lnTo>
                    <a:pt x="318" y="2208"/>
                  </a:lnTo>
                  <a:lnTo>
                    <a:pt x="292" y="2161"/>
                  </a:lnTo>
                  <a:lnTo>
                    <a:pt x="271" y="2111"/>
                  </a:lnTo>
                  <a:lnTo>
                    <a:pt x="256" y="2058"/>
                  </a:lnTo>
                  <a:lnTo>
                    <a:pt x="246" y="2003"/>
                  </a:lnTo>
                  <a:lnTo>
                    <a:pt x="242" y="1946"/>
                  </a:lnTo>
                  <a:lnTo>
                    <a:pt x="242" y="1511"/>
                  </a:lnTo>
                  <a:lnTo>
                    <a:pt x="240" y="1471"/>
                  </a:lnTo>
                  <a:lnTo>
                    <a:pt x="233" y="1431"/>
                  </a:lnTo>
                  <a:lnTo>
                    <a:pt x="221" y="1394"/>
                  </a:lnTo>
                  <a:lnTo>
                    <a:pt x="205" y="1359"/>
                  </a:lnTo>
                  <a:lnTo>
                    <a:pt x="186" y="1329"/>
                  </a:lnTo>
                  <a:lnTo>
                    <a:pt x="162" y="1301"/>
                  </a:lnTo>
                  <a:lnTo>
                    <a:pt x="125" y="1261"/>
                  </a:lnTo>
                  <a:lnTo>
                    <a:pt x="92" y="1217"/>
                  </a:lnTo>
                  <a:lnTo>
                    <a:pt x="65" y="1171"/>
                  </a:lnTo>
                  <a:lnTo>
                    <a:pt x="42" y="1123"/>
                  </a:lnTo>
                  <a:lnTo>
                    <a:pt x="23" y="1073"/>
                  </a:lnTo>
                  <a:lnTo>
                    <a:pt x="11" y="1021"/>
                  </a:lnTo>
                  <a:lnTo>
                    <a:pt x="3" y="968"/>
                  </a:lnTo>
                  <a:lnTo>
                    <a:pt x="0" y="913"/>
                  </a:lnTo>
                  <a:lnTo>
                    <a:pt x="0" y="548"/>
                  </a:lnTo>
                  <a:lnTo>
                    <a:pt x="3" y="489"/>
                  </a:lnTo>
                  <a:lnTo>
                    <a:pt x="13" y="430"/>
                  </a:lnTo>
                  <a:lnTo>
                    <a:pt x="27" y="375"/>
                  </a:lnTo>
                  <a:lnTo>
                    <a:pt x="49" y="322"/>
                  </a:lnTo>
                  <a:lnTo>
                    <a:pt x="75" y="271"/>
                  </a:lnTo>
                  <a:lnTo>
                    <a:pt x="106" y="225"/>
                  </a:lnTo>
                  <a:lnTo>
                    <a:pt x="141" y="181"/>
                  </a:lnTo>
                  <a:lnTo>
                    <a:pt x="181" y="142"/>
                  </a:lnTo>
                  <a:lnTo>
                    <a:pt x="224" y="106"/>
                  </a:lnTo>
                  <a:lnTo>
                    <a:pt x="271" y="75"/>
                  </a:lnTo>
                  <a:lnTo>
                    <a:pt x="320" y="49"/>
                  </a:lnTo>
                  <a:lnTo>
                    <a:pt x="373" y="29"/>
                  </a:lnTo>
                  <a:lnTo>
                    <a:pt x="429" y="13"/>
                  </a:lnTo>
                  <a:lnTo>
                    <a:pt x="486" y="3"/>
                  </a:lnTo>
                  <a:lnTo>
                    <a:pt x="5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374"/>
            <p:cNvSpPr>
              <a:spLocks noEditPoints="1"/>
            </p:cNvSpPr>
            <p:nvPr/>
          </p:nvSpPr>
          <p:spPr bwMode="auto">
            <a:xfrm>
              <a:off x="3736975" y="2767013"/>
              <a:ext cx="304800" cy="385762"/>
            </a:xfrm>
            <a:custGeom>
              <a:avLst/>
              <a:gdLst>
                <a:gd name="T0" fmla="*/ 779 w 1920"/>
                <a:gd name="T1" fmla="*/ 1303 h 2435"/>
                <a:gd name="T2" fmla="*/ 779 w 1920"/>
                <a:gd name="T3" fmla="*/ 1375 h 2435"/>
                <a:gd name="T4" fmla="*/ 1375 w 1920"/>
                <a:gd name="T5" fmla="*/ 1400 h 2435"/>
                <a:gd name="T6" fmla="*/ 1433 w 1920"/>
                <a:gd name="T7" fmla="*/ 1358 h 2435"/>
                <a:gd name="T8" fmla="*/ 1411 w 1920"/>
                <a:gd name="T9" fmla="*/ 1290 h 2435"/>
                <a:gd name="T10" fmla="*/ 1230 w 1920"/>
                <a:gd name="T11" fmla="*/ 109 h 2435"/>
                <a:gd name="T12" fmla="*/ 1140 w 1920"/>
                <a:gd name="T13" fmla="*/ 144 h 2435"/>
                <a:gd name="T14" fmla="*/ 1096 w 1920"/>
                <a:gd name="T15" fmla="*/ 230 h 2435"/>
                <a:gd name="T16" fmla="*/ 1121 w 1920"/>
                <a:gd name="T17" fmla="*/ 323 h 2435"/>
                <a:gd name="T18" fmla="*/ 1213 w 1920"/>
                <a:gd name="T19" fmla="*/ 510 h 2435"/>
                <a:gd name="T20" fmla="*/ 1271 w 1920"/>
                <a:gd name="T21" fmla="*/ 588 h 2435"/>
                <a:gd name="T22" fmla="*/ 1370 w 1920"/>
                <a:gd name="T23" fmla="*/ 606 h 2435"/>
                <a:gd name="T24" fmla="*/ 1457 w 1920"/>
                <a:gd name="T25" fmla="*/ 545 h 2435"/>
                <a:gd name="T26" fmla="*/ 1496 w 1920"/>
                <a:gd name="T27" fmla="*/ 374 h 2435"/>
                <a:gd name="T28" fmla="*/ 1450 w 1920"/>
                <a:gd name="T29" fmla="*/ 210 h 2435"/>
                <a:gd name="T30" fmla="*/ 1351 w 1920"/>
                <a:gd name="T31" fmla="*/ 118 h 2435"/>
                <a:gd name="T32" fmla="*/ 660 w 1920"/>
                <a:gd name="T33" fmla="*/ 109 h 2435"/>
                <a:gd name="T34" fmla="*/ 570 w 1920"/>
                <a:gd name="T35" fmla="*/ 144 h 2435"/>
                <a:gd name="T36" fmla="*/ 525 w 1920"/>
                <a:gd name="T37" fmla="*/ 230 h 2435"/>
                <a:gd name="T38" fmla="*/ 551 w 1920"/>
                <a:gd name="T39" fmla="*/ 323 h 2435"/>
                <a:gd name="T40" fmla="*/ 643 w 1920"/>
                <a:gd name="T41" fmla="*/ 510 h 2435"/>
                <a:gd name="T42" fmla="*/ 701 w 1920"/>
                <a:gd name="T43" fmla="*/ 588 h 2435"/>
                <a:gd name="T44" fmla="*/ 800 w 1920"/>
                <a:gd name="T45" fmla="*/ 606 h 2435"/>
                <a:gd name="T46" fmla="*/ 887 w 1920"/>
                <a:gd name="T47" fmla="*/ 545 h 2435"/>
                <a:gd name="T48" fmla="*/ 925 w 1920"/>
                <a:gd name="T49" fmla="*/ 388 h 2435"/>
                <a:gd name="T50" fmla="*/ 894 w 1920"/>
                <a:gd name="T51" fmla="*/ 236 h 2435"/>
                <a:gd name="T52" fmla="*/ 802 w 1920"/>
                <a:gd name="T53" fmla="*/ 128 h 2435"/>
                <a:gd name="T54" fmla="*/ 660 w 1920"/>
                <a:gd name="T55" fmla="*/ 109 h 2435"/>
                <a:gd name="T56" fmla="*/ 1491 w 1920"/>
                <a:gd name="T57" fmla="*/ 13 h 2435"/>
                <a:gd name="T58" fmla="*/ 1697 w 1920"/>
                <a:gd name="T59" fmla="*/ 106 h 2435"/>
                <a:gd name="T60" fmla="*/ 1846 w 1920"/>
                <a:gd name="T61" fmla="*/ 271 h 2435"/>
                <a:gd name="T62" fmla="*/ 1917 w 1920"/>
                <a:gd name="T63" fmla="*/ 489 h 2435"/>
                <a:gd name="T64" fmla="*/ 1911 w 1920"/>
                <a:gd name="T65" fmla="*/ 1017 h 2435"/>
                <a:gd name="T66" fmla="*/ 1835 w 1920"/>
                <a:gd name="T67" fmla="*/ 1208 h 2435"/>
                <a:gd name="T68" fmla="*/ 1719 w 1920"/>
                <a:gd name="T69" fmla="*/ 1358 h 2435"/>
                <a:gd name="T70" fmla="*/ 1678 w 1920"/>
                <a:gd name="T71" fmla="*/ 1525 h 2435"/>
                <a:gd name="T72" fmla="*/ 1653 w 1920"/>
                <a:gd name="T73" fmla="*/ 2146 h 2435"/>
                <a:gd name="T74" fmla="*/ 1550 w 1920"/>
                <a:gd name="T75" fmla="*/ 2307 h 2435"/>
                <a:gd name="T76" fmla="*/ 1389 w 1920"/>
                <a:gd name="T77" fmla="*/ 2409 h 2435"/>
                <a:gd name="T78" fmla="*/ 0 w 1920"/>
                <a:gd name="T79" fmla="*/ 2435 h 2435"/>
                <a:gd name="T80" fmla="*/ 148 w 1920"/>
                <a:gd name="T81" fmla="*/ 2263 h 2435"/>
                <a:gd name="T82" fmla="*/ 218 w 1920"/>
                <a:gd name="T83" fmla="*/ 2042 h 2435"/>
                <a:gd name="T84" fmla="*/ 230 w 1920"/>
                <a:gd name="T85" fmla="*/ 1441 h 2435"/>
                <a:gd name="T86" fmla="*/ 543 w 1920"/>
                <a:gd name="T87" fmla="*/ 1397 h 2435"/>
                <a:gd name="T88" fmla="*/ 586 w 1920"/>
                <a:gd name="T89" fmla="*/ 1339 h 2435"/>
                <a:gd name="T90" fmla="*/ 543 w 1920"/>
                <a:gd name="T91" fmla="*/ 1282 h 2435"/>
                <a:gd name="T92" fmla="*/ 414 w 1920"/>
                <a:gd name="T93" fmla="*/ 1165 h 2435"/>
                <a:gd name="T94" fmla="*/ 464 w 1920"/>
                <a:gd name="T95" fmla="*/ 913 h 2435"/>
                <a:gd name="T96" fmla="*/ 438 w 1920"/>
                <a:gd name="T97" fmla="*/ 270 h 2435"/>
                <a:gd name="T98" fmla="*/ 330 w 1920"/>
                <a:gd name="T99" fmla="*/ 77 h 2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20" h="2435">
                  <a:moveTo>
                    <a:pt x="829" y="1279"/>
                  </a:moveTo>
                  <a:lnTo>
                    <a:pt x="810" y="1282"/>
                  </a:lnTo>
                  <a:lnTo>
                    <a:pt x="793" y="1290"/>
                  </a:lnTo>
                  <a:lnTo>
                    <a:pt x="779" y="1303"/>
                  </a:lnTo>
                  <a:lnTo>
                    <a:pt x="771" y="1320"/>
                  </a:lnTo>
                  <a:lnTo>
                    <a:pt x="768" y="1339"/>
                  </a:lnTo>
                  <a:lnTo>
                    <a:pt x="771" y="1358"/>
                  </a:lnTo>
                  <a:lnTo>
                    <a:pt x="779" y="1375"/>
                  </a:lnTo>
                  <a:lnTo>
                    <a:pt x="793" y="1388"/>
                  </a:lnTo>
                  <a:lnTo>
                    <a:pt x="810" y="1397"/>
                  </a:lnTo>
                  <a:lnTo>
                    <a:pt x="829" y="1400"/>
                  </a:lnTo>
                  <a:lnTo>
                    <a:pt x="1375" y="1400"/>
                  </a:lnTo>
                  <a:lnTo>
                    <a:pt x="1394" y="1397"/>
                  </a:lnTo>
                  <a:lnTo>
                    <a:pt x="1411" y="1388"/>
                  </a:lnTo>
                  <a:lnTo>
                    <a:pt x="1424" y="1375"/>
                  </a:lnTo>
                  <a:lnTo>
                    <a:pt x="1433" y="1358"/>
                  </a:lnTo>
                  <a:lnTo>
                    <a:pt x="1436" y="1339"/>
                  </a:lnTo>
                  <a:lnTo>
                    <a:pt x="1433" y="1320"/>
                  </a:lnTo>
                  <a:lnTo>
                    <a:pt x="1424" y="1303"/>
                  </a:lnTo>
                  <a:lnTo>
                    <a:pt x="1411" y="1290"/>
                  </a:lnTo>
                  <a:lnTo>
                    <a:pt x="1394" y="1282"/>
                  </a:lnTo>
                  <a:lnTo>
                    <a:pt x="1375" y="1279"/>
                  </a:lnTo>
                  <a:lnTo>
                    <a:pt x="829" y="1279"/>
                  </a:lnTo>
                  <a:close/>
                  <a:moveTo>
                    <a:pt x="1230" y="109"/>
                  </a:moveTo>
                  <a:lnTo>
                    <a:pt x="1205" y="112"/>
                  </a:lnTo>
                  <a:lnTo>
                    <a:pt x="1181" y="119"/>
                  </a:lnTo>
                  <a:lnTo>
                    <a:pt x="1160" y="129"/>
                  </a:lnTo>
                  <a:lnTo>
                    <a:pt x="1140" y="144"/>
                  </a:lnTo>
                  <a:lnTo>
                    <a:pt x="1124" y="162"/>
                  </a:lnTo>
                  <a:lnTo>
                    <a:pt x="1110" y="183"/>
                  </a:lnTo>
                  <a:lnTo>
                    <a:pt x="1101" y="207"/>
                  </a:lnTo>
                  <a:lnTo>
                    <a:pt x="1096" y="230"/>
                  </a:lnTo>
                  <a:lnTo>
                    <a:pt x="1095" y="254"/>
                  </a:lnTo>
                  <a:lnTo>
                    <a:pt x="1100" y="279"/>
                  </a:lnTo>
                  <a:lnTo>
                    <a:pt x="1108" y="301"/>
                  </a:lnTo>
                  <a:lnTo>
                    <a:pt x="1121" y="323"/>
                  </a:lnTo>
                  <a:lnTo>
                    <a:pt x="1151" y="369"/>
                  </a:lnTo>
                  <a:lnTo>
                    <a:pt x="1177" y="416"/>
                  </a:lnTo>
                  <a:lnTo>
                    <a:pt x="1197" y="463"/>
                  </a:lnTo>
                  <a:lnTo>
                    <a:pt x="1213" y="510"/>
                  </a:lnTo>
                  <a:lnTo>
                    <a:pt x="1222" y="534"/>
                  </a:lnTo>
                  <a:lnTo>
                    <a:pt x="1235" y="556"/>
                  </a:lnTo>
                  <a:lnTo>
                    <a:pt x="1251" y="574"/>
                  </a:lnTo>
                  <a:lnTo>
                    <a:pt x="1271" y="588"/>
                  </a:lnTo>
                  <a:lnTo>
                    <a:pt x="1293" y="600"/>
                  </a:lnTo>
                  <a:lnTo>
                    <a:pt x="1316" y="606"/>
                  </a:lnTo>
                  <a:lnTo>
                    <a:pt x="1343" y="609"/>
                  </a:lnTo>
                  <a:lnTo>
                    <a:pt x="1370" y="606"/>
                  </a:lnTo>
                  <a:lnTo>
                    <a:pt x="1397" y="598"/>
                  </a:lnTo>
                  <a:lnTo>
                    <a:pt x="1420" y="584"/>
                  </a:lnTo>
                  <a:lnTo>
                    <a:pt x="1440" y="566"/>
                  </a:lnTo>
                  <a:lnTo>
                    <a:pt x="1457" y="545"/>
                  </a:lnTo>
                  <a:lnTo>
                    <a:pt x="1469" y="520"/>
                  </a:lnTo>
                  <a:lnTo>
                    <a:pt x="1484" y="469"/>
                  </a:lnTo>
                  <a:lnTo>
                    <a:pt x="1493" y="421"/>
                  </a:lnTo>
                  <a:lnTo>
                    <a:pt x="1496" y="374"/>
                  </a:lnTo>
                  <a:lnTo>
                    <a:pt x="1493" y="330"/>
                  </a:lnTo>
                  <a:lnTo>
                    <a:pt x="1485" y="287"/>
                  </a:lnTo>
                  <a:lnTo>
                    <a:pt x="1470" y="247"/>
                  </a:lnTo>
                  <a:lnTo>
                    <a:pt x="1450" y="210"/>
                  </a:lnTo>
                  <a:lnTo>
                    <a:pt x="1423" y="175"/>
                  </a:lnTo>
                  <a:lnTo>
                    <a:pt x="1392" y="142"/>
                  </a:lnTo>
                  <a:lnTo>
                    <a:pt x="1373" y="128"/>
                  </a:lnTo>
                  <a:lnTo>
                    <a:pt x="1351" y="118"/>
                  </a:lnTo>
                  <a:lnTo>
                    <a:pt x="1328" y="111"/>
                  </a:lnTo>
                  <a:lnTo>
                    <a:pt x="1304" y="109"/>
                  </a:lnTo>
                  <a:lnTo>
                    <a:pt x="1230" y="109"/>
                  </a:lnTo>
                  <a:close/>
                  <a:moveTo>
                    <a:pt x="660" y="109"/>
                  </a:moveTo>
                  <a:lnTo>
                    <a:pt x="635" y="112"/>
                  </a:lnTo>
                  <a:lnTo>
                    <a:pt x="611" y="119"/>
                  </a:lnTo>
                  <a:lnTo>
                    <a:pt x="590" y="129"/>
                  </a:lnTo>
                  <a:lnTo>
                    <a:pt x="570" y="144"/>
                  </a:lnTo>
                  <a:lnTo>
                    <a:pt x="553" y="162"/>
                  </a:lnTo>
                  <a:lnTo>
                    <a:pt x="540" y="183"/>
                  </a:lnTo>
                  <a:lnTo>
                    <a:pt x="531" y="207"/>
                  </a:lnTo>
                  <a:lnTo>
                    <a:pt x="525" y="230"/>
                  </a:lnTo>
                  <a:lnTo>
                    <a:pt x="525" y="254"/>
                  </a:lnTo>
                  <a:lnTo>
                    <a:pt x="530" y="279"/>
                  </a:lnTo>
                  <a:lnTo>
                    <a:pt x="538" y="301"/>
                  </a:lnTo>
                  <a:lnTo>
                    <a:pt x="551" y="323"/>
                  </a:lnTo>
                  <a:lnTo>
                    <a:pt x="580" y="369"/>
                  </a:lnTo>
                  <a:lnTo>
                    <a:pt x="607" y="416"/>
                  </a:lnTo>
                  <a:lnTo>
                    <a:pt x="627" y="463"/>
                  </a:lnTo>
                  <a:lnTo>
                    <a:pt x="643" y="510"/>
                  </a:lnTo>
                  <a:lnTo>
                    <a:pt x="651" y="534"/>
                  </a:lnTo>
                  <a:lnTo>
                    <a:pt x="665" y="556"/>
                  </a:lnTo>
                  <a:lnTo>
                    <a:pt x="681" y="574"/>
                  </a:lnTo>
                  <a:lnTo>
                    <a:pt x="701" y="588"/>
                  </a:lnTo>
                  <a:lnTo>
                    <a:pt x="723" y="600"/>
                  </a:lnTo>
                  <a:lnTo>
                    <a:pt x="746" y="606"/>
                  </a:lnTo>
                  <a:lnTo>
                    <a:pt x="773" y="609"/>
                  </a:lnTo>
                  <a:lnTo>
                    <a:pt x="800" y="606"/>
                  </a:lnTo>
                  <a:lnTo>
                    <a:pt x="827" y="598"/>
                  </a:lnTo>
                  <a:lnTo>
                    <a:pt x="850" y="584"/>
                  </a:lnTo>
                  <a:lnTo>
                    <a:pt x="870" y="566"/>
                  </a:lnTo>
                  <a:lnTo>
                    <a:pt x="887" y="545"/>
                  </a:lnTo>
                  <a:lnTo>
                    <a:pt x="899" y="520"/>
                  </a:lnTo>
                  <a:lnTo>
                    <a:pt x="912" y="474"/>
                  </a:lnTo>
                  <a:lnTo>
                    <a:pt x="922" y="430"/>
                  </a:lnTo>
                  <a:lnTo>
                    <a:pt x="925" y="388"/>
                  </a:lnTo>
                  <a:lnTo>
                    <a:pt x="925" y="348"/>
                  </a:lnTo>
                  <a:lnTo>
                    <a:pt x="920" y="309"/>
                  </a:lnTo>
                  <a:lnTo>
                    <a:pt x="909" y="271"/>
                  </a:lnTo>
                  <a:lnTo>
                    <a:pt x="894" y="236"/>
                  </a:lnTo>
                  <a:lnTo>
                    <a:pt x="874" y="202"/>
                  </a:lnTo>
                  <a:lnTo>
                    <a:pt x="850" y="172"/>
                  </a:lnTo>
                  <a:lnTo>
                    <a:pt x="822" y="142"/>
                  </a:lnTo>
                  <a:lnTo>
                    <a:pt x="802" y="128"/>
                  </a:lnTo>
                  <a:lnTo>
                    <a:pt x="781" y="118"/>
                  </a:lnTo>
                  <a:lnTo>
                    <a:pt x="758" y="111"/>
                  </a:lnTo>
                  <a:lnTo>
                    <a:pt x="734" y="109"/>
                  </a:lnTo>
                  <a:lnTo>
                    <a:pt x="660" y="109"/>
                  </a:lnTo>
                  <a:close/>
                  <a:moveTo>
                    <a:pt x="250" y="0"/>
                  </a:moveTo>
                  <a:lnTo>
                    <a:pt x="1375" y="0"/>
                  </a:lnTo>
                  <a:lnTo>
                    <a:pt x="1434" y="3"/>
                  </a:lnTo>
                  <a:lnTo>
                    <a:pt x="1491" y="13"/>
                  </a:lnTo>
                  <a:lnTo>
                    <a:pt x="1547" y="29"/>
                  </a:lnTo>
                  <a:lnTo>
                    <a:pt x="1600" y="49"/>
                  </a:lnTo>
                  <a:lnTo>
                    <a:pt x="1650" y="75"/>
                  </a:lnTo>
                  <a:lnTo>
                    <a:pt x="1697" y="106"/>
                  </a:lnTo>
                  <a:lnTo>
                    <a:pt x="1741" y="142"/>
                  </a:lnTo>
                  <a:lnTo>
                    <a:pt x="1780" y="181"/>
                  </a:lnTo>
                  <a:lnTo>
                    <a:pt x="1816" y="225"/>
                  </a:lnTo>
                  <a:lnTo>
                    <a:pt x="1846" y="271"/>
                  </a:lnTo>
                  <a:lnTo>
                    <a:pt x="1872" y="322"/>
                  </a:lnTo>
                  <a:lnTo>
                    <a:pt x="1893" y="375"/>
                  </a:lnTo>
                  <a:lnTo>
                    <a:pt x="1909" y="430"/>
                  </a:lnTo>
                  <a:lnTo>
                    <a:pt x="1917" y="489"/>
                  </a:lnTo>
                  <a:lnTo>
                    <a:pt x="1920" y="548"/>
                  </a:lnTo>
                  <a:lnTo>
                    <a:pt x="1920" y="913"/>
                  </a:lnTo>
                  <a:lnTo>
                    <a:pt x="1918" y="966"/>
                  </a:lnTo>
                  <a:lnTo>
                    <a:pt x="1911" y="1017"/>
                  </a:lnTo>
                  <a:lnTo>
                    <a:pt x="1899" y="1067"/>
                  </a:lnTo>
                  <a:lnTo>
                    <a:pt x="1882" y="1115"/>
                  </a:lnTo>
                  <a:lnTo>
                    <a:pt x="1860" y="1162"/>
                  </a:lnTo>
                  <a:lnTo>
                    <a:pt x="1835" y="1208"/>
                  </a:lnTo>
                  <a:lnTo>
                    <a:pt x="1804" y="1250"/>
                  </a:lnTo>
                  <a:lnTo>
                    <a:pt x="1770" y="1289"/>
                  </a:lnTo>
                  <a:lnTo>
                    <a:pt x="1743" y="1322"/>
                  </a:lnTo>
                  <a:lnTo>
                    <a:pt x="1719" y="1358"/>
                  </a:lnTo>
                  <a:lnTo>
                    <a:pt x="1701" y="1398"/>
                  </a:lnTo>
                  <a:lnTo>
                    <a:pt x="1689" y="1438"/>
                  </a:lnTo>
                  <a:lnTo>
                    <a:pt x="1680" y="1480"/>
                  </a:lnTo>
                  <a:lnTo>
                    <a:pt x="1678" y="1525"/>
                  </a:lnTo>
                  <a:lnTo>
                    <a:pt x="1678" y="1999"/>
                  </a:lnTo>
                  <a:lnTo>
                    <a:pt x="1675" y="2050"/>
                  </a:lnTo>
                  <a:lnTo>
                    <a:pt x="1667" y="2098"/>
                  </a:lnTo>
                  <a:lnTo>
                    <a:pt x="1653" y="2146"/>
                  </a:lnTo>
                  <a:lnTo>
                    <a:pt x="1634" y="2191"/>
                  </a:lnTo>
                  <a:lnTo>
                    <a:pt x="1610" y="2232"/>
                  </a:lnTo>
                  <a:lnTo>
                    <a:pt x="1582" y="2271"/>
                  </a:lnTo>
                  <a:lnTo>
                    <a:pt x="1550" y="2307"/>
                  </a:lnTo>
                  <a:lnTo>
                    <a:pt x="1515" y="2339"/>
                  </a:lnTo>
                  <a:lnTo>
                    <a:pt x="1476" y="2367"/>
                  </a:lnTo>
                  <a:lnTo>
                    <a:pt x="1434" y="2390"/>
                  </a:lnTo>
                  <a:lnTo>
                    <a:pt x="1389" y="2409"/>
                  </a:lnTo>
                  <a:lnTo>
                    <a:pt x="1343" y="2423"/>
                  </a:lnTo>
                  <a:lnTo>
                    <a:pt x="1294" y="2431"/>
                  </a:lnTo>
                  <a:lnTo>
                    <a:pt x="1243" y="2435"/>
                  </a:lnTo>
                  <a:lnTo>
                    <a:pt x="0" y="2435"/>
                  </a:lnTo>
                  <a:lnTo>
                    <a:pt x="42" y="2398"/>
                  </a:lnTo>
                  <a:lnTo>
                    <a:pt x="82" y="2356"/>
                  </a:lnTo>
                  <a:lnTo>
                    <a:pt x="117" y="2312"/>
                  </a:lnTo>
                  <a:lnTo>
                    <a:pt x="148" y="2263"/>
                  </a:lnTo>
                  <a:lnTo>
                    <a:pt x="173" y="2212"/>
                  </a:lnTo>
                  <a:lnTo>
                    <a:pt x="193" y="2158"/>
                  </a:lnTo>
                  <a:lnTo>
                    <a:pt x="209" y="2101"/>
                  </a:lnTo>
                  <a:lnTo>
                    <a:pt x="218" y="2042"/>
                  </a:lnTo>
                  <a:lnTo>
                    <a:pt x="221" y="1982"/>
                  </a:lnTo>
                  <a:lnTo>
                    <a:pt x="221" y="1482"/>
                  </a:lnTo>
                  <a:lnTo>
                    <a:pt x="223" y="1461"/>
                  </a:lnTo>
                  <a:lnTo>
                    <a:pt x="230" y="1441"/>
                  </a:lnTo>
                  <a:lnTo>
                    <a:pt x="241" y="1420"/>
                  </a:lnTo>
                  <a:lnTo>
                    <a:pt x="256" y="1400"/>
                  </a:lnTo>
                  <a:lnTo>
                    <a:pt x="524" y="1400"/>
                  </a:lnTo>
                  <a:lnTo>
                    <a:pt x="543" y="1397"/>
                  </a:lnTo>
                  <a:lnTo>
                    <a:pt x="560" y="1388"/>
                  </a:lnTo>
                  <a:lnTo>
                    <a:pt x="574" y="1375"/>
                  </a:lnTo>
                  <a:lnTo>
                    <a:pt x="582" y="1358"/>
                  </a:lnTo>
                  <a:lnTo>
                    <a:pt x="586" y="1339"/>
                  </a:lnTo>
                  <a:lnTo>
                    <a:pt x="582" y="1320"/>
                  </a:lnTo>
                  <a:lnTo>
                    <a:pt x="574" y="1303"/>
                  </a:lnTo>
                  <a:lnTo>
                    <a:pt x="560" y="1290"/>
                  </a:lnTo>
                  <a:lnTo>
                    <a:pt x="543" y="1282"/>
                  </a:lnTo>
                  <a:lnTo>
                    <a:pt x="524" y="1279"/>
                  </a:lnTo>
                  <a:lnTo>
                    <a:pt x="355" y="1279"/>
                  </a:lnTo>
                  <a:lnTo>
                    <a:pt x="388" y="1223"/>
                  </a:lnTo>
                  <a:lnTo>
                    <a:pt x="414" y="1165"/>
                  </a:lnTo>
                  <a:lnTo>
                    <a:pt x="435" y="1105"/>
                  </a:lnTo>
                  <a:lnTo>
                    <a:pt x="451" y="1042"/>
                  </a:lnTo>
                  <a:lnTo>
                    <a:pt x="461" y="979"/>
                  </a:lnTo>
                  <a:lnTo>
                    <a:pt x="464" y="913"/>
                  </a:lnTo>
                  <a:lnTo>
                    <a:pt x="464" y="441"/>
                  </a:lnTo>
                  <a:lnTo>
                    <a:pt x="461" y="382"/>
                  </a:lnTo>
                  <a:lnTo>
                    <a:pt x="451" y="325"/>
                  </a:lnTo>
                  <a:lnTo>
                    <a:pt x="438" y="270"/>
                  </a:lnTo>
                  <a:lnTo>
                    <a:pt x="418" y="217"/>
                  </a:lnTo>
                  <a:lnTo>
                    <a:pt x="393" y="167"/>
                  </a:lnTo>
                  <a:lnTo>
                    <a:pt x="364" y="121"/>
                  </a:lnTo>
                  <a:lnTo>
                    <a:pt x="330" y="77"/>
                  </a:lnTo>
                  <a:lnTo>
                    <a:pt x="292" y="37"/>
                  </a:lnTo>
                  <a:lnTo>
                    <a:pt x="2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0" name="Freeform 379"/>
          <p:cNvSpPr>
            <a:spLocks noEditPoints="1"/>
          </p:cNvSpPr>
          <p:nvPr/>
        </p:nvSpPr>
        <p:spPr bwMode="auto">
          <a:xfrm>
            <a:off x="7419983" y="1291994"/>
            <a:ext cx="541337" cy="563563"/>
          </a:xfrm>
          <a:custGeom>
            <a:avLst/>
            <a:gdLst>
              <a:gd name="T0" fmla="*/ 2304 w 3415"/>
              <a:gd name="T1" fmla="*/ 977 h 3559"/>
              <a:gd name="T2" fmla="*/ 2315 w 3415"/>
              <a:gd name="T3" fmla="*/ 1069 h 3559"/>
              <a:gd name="T4" fmla="*/ 2407 w 3415"/>
              <a:gd name="T5" fmla="*/ 1081 h 3559"/>
              <a:gd name="T6" fmla="*/ 2443 w 3415"/>
              <a:gd name="T7" fmla="*/ 995 h 3559"/>
              <a:gd name="T8" fmla="*/ 2370 w 3415"/>
              <a:gd name="T9" fmla="*/ 940 h 3559"/>
              <a:gd name="T10" fmla="*/ 2949 w 3415"/>
              <a:gd name="T11" fmla="*/ 405 h 3559"/>
              <a:gd name="T12" fmla="*/ 2961 w 3415"/>
              <a:gd name="T13" fmla="*/ 497 h 3559"/>
              <a:gd name="T14" fmla="*/ 3053 w 3415"/>
              <a:gd name="T15" fmla="*/ 509 h 3559"/>
              <a:gd name="T16" fmla="*/ 3087 w 3415"/>
              <a:gd name="T17" fmla="*/ 424 h 3559"/>
              <a:gd name="T18" fmla="*/ 3014 w 3415"/>
              <a:gd name="T19" fmla="*/ 368 h 3559"/>
              <a:gd name="T20" fmla="*/ 3338 w 3415"/>
              <a:gd name="T21" fmla="*/ 306 h 3559"/>
              <a:gd name="T22" fmla="*/ 3410 w 3415"/>
              <a:gd name="T23" fmla="*/ 464 h 3559"/>
              <a:gd name="T24" fmla="*/ 3410 w 3415"/>
              <a:gd name="T25" fmla="*/ 569 h 3559"/>
              <a:gd name="T26" fmla="*/ 3392 w 3415"/>
              <a:gd name="T27" fmla="*/ 615 h 3559"/>
              <a:gd name="T28" fmla="*/ 3266 w 3415"/>
              <a:gd name="T29" fmla="*/ 640 h 3559"/>
              <a:gd name="T30" fmla="*/ 3215 w 3415"/>
              <a:gd name="T31" fmla="*/ 669 h 3559"/>
              <a:gd name="T32" fmla="*/ 3094 w 3415"/>
              <a:gd name="T33" fmla="*/ 834 h 3559"/>
              <a:gd name="T34" fmla="*/ 2773 w 3415"/>
              <a:gd name="T35" fmla="*/ 1102 h 3559"/>
              <a:gd name="T36" fmla="*/ 2441 w 3415"/>
              <a:gd name="T37" fmla="*/ 1269 h 3559"/>
              <a:gd name="T38" fmla="*/ 2435 w 3415"/>
              <a:gd name="T39" fmla="*/ 1459 h 3559"/>
              <a:gd name="T40" fmla="*/ 2492 w 3415"/>
              <a:gd name="T41" fmla="*/ 1601 h 3559"/>
              <a:gd name="T42" fmla="*/ 2422 w 3415"/>
              <a:gd name="T43" fmla="*/ 1722 h 3559"/>
              <a:gd name="T44" fmla="*/ 2264 w 3415"/>
              <a:gd name="T45" fmla="*/ 1737 h 3559"/>
              <a:gd name="T46" fmla="*/ 2204 w 3415"/>
              <a:gd name="T47" fmla="*/ 1737 h 3559"/>
              <a:gd name="T48" fmla="*/ 2197 w 3415"/>
              <a:gd name="T49" fmla="*/ 1804 h 3559"/>
              <a:gd name="T50" fmla="*/ 2189 w 3415"/>
              <a:gd name="T51" fmla="*/ 1950 h 3559"/>
              <a:gd name="T52" fmla="*/ 2077 w 3415"/>
              <a:gd name="T53" fmla="*/ 2029 h 3559"/>
              <a:gd name="T54" fmla="*/ 1943 w 3415"/>
              <a:gd name="T55" fmla="*/ 2017 h 3559"/>
              <a:gd name="T56" fmla="*/ 1906 w 3415"/>
              <a:gd name="T57" fmla="*/ 2039 h 3559"/>
              <a:gd name="T58" fmla="*/ 1919 w 3415"/>
              <a:gd name="T59" fmla="*/ 2154 h 3559"/>
              <a:gd name="T60" fmla="*/ 1868 w 3415"/>
              <a:gd name="T61" fmla="*/ 2280 h 3559"/>
              <a:gd name="T62" fmla="*/ 1727 w 3415"/>
              <a:gd name="T63" fmla="*/ 2315 h 3559"/>
              <a:gd name="T64" fmla="*/ 1639 w 3415"/>
              <a:gd name="T65" fmla="*/ 2304 h 3559"/>
              <a:gd name="T66" fmla="*/ 1619 w 3415"/>
              <a:gd name="T67" fmla="*/ 2356 h 3559"/>
              <a:gd name="T68" fmla="*/ 1626 w 3415"/>
              <a:gd name="T69" fmla="*/ 2497 h 3559"/>
              <a:gd name="T70" fmla="*/ 1532 w 3415"/>
              <a:gd name="T71" fmla="*/ 2593 h 3559"/>
              <a:gd name="T72" fmla="*/ 1386 w 3415"/>
              <a:gd name="T73" fmla="*/ 2590 h 3559"/>
              <a:gd name="T74" fmla="*/ 1338 w 3415"/>
              <a:gd name="T75" fmla="*/ 2600 h 3559"/>
              <a:gd name="T76" fmla="*/ 1344 w 3415"/>
              <a:gd name="T77" fmla="*/ 2695 h 3559"/>
              <a:gd name="T78" fmla="*/ 1315 w 3415"/>
              <a:gd name="T79" fmla="*/ 2831 h 3559"/>
              <a:gd name="T80" fmla="*/ 1186 w 3415"/>
              <a:gd name="T81" fmla="*/ 2890 h 3559"/>
              <a:gd name="T82" fmla="*/ 1074 w 3415"/>
              <a:gd name="T83" fmla="*/ 2875 h 3559"/>
              <a:gd name="T84" fmla="*/ 1045 w 3415"/>
              <a:gd name="T85" fmla="*/ 2911 h 3559"/>
              <a:gd name="T86" fmla="*/ 1058 w 3415"/>
              <a:gd name="T87" fmla="*/ 3041 h 3559"/>
              <a:gd name="T88" fmla="*/ 986 w 3415"/>
              <a:gd name="T89" fmla="*/ 3154 h 3559"/>
              <a:gd name="T90" fmla="*/ 832 w 3415"/>
              <a:gd name="T91" fmla="*/ 3166 h 3559"/>
              <a:gd name="T92" fmla="*/ 772 w 3415"/>
              <a:gd name="T93" fmla="*/ 3166 h 3559"/>
              <a:gd name="T94" fmla="*/ 763 w 3415"/>
              <a:gd name="T95" fmla="*/ 3234 h 3559"/>
              <a:gd name="T96" fmla="*/ 770 w 3415"/>
              <a:gd name="T97" fmla="*/ 3323 h 3559"/>
              <a:gd name="T98" fmla="*/ 709 w 3415"/>
              <a:gd name="T99" fmla="*/ 3419 h 3559"/>
              <a:gd name="T100" fmla="*/ 570 w 3415"/>
              <a:gd name="T101" fmla="*/ 3496 h 3559"/>
              <a:gd name="T102" fmla="*/ 364 w 3415"/>
              <a:gd name="T103" fmla="*/ 3559 h 3559"/>
              <a:gd name="T104" fmla="*/ 165 w 3415"/>
              <a:gd name="T105" fmla="*/ 3501 h 3559"/>
              <a:gd name="T106" fmla="*/ 28 w 3415"/>
              <a:gd name="T107" fmla="*/ 3340 h 3559"/>
              <a:gd name="T108" fmla="*/ 8 w 3415"/>
              <a:gd name="T109" fmla="*/ 3125 h 3559"/>
              <a:gd name="T110" fmla="*/ 113 w 3415"/>
              <a:gd name="T111" fmla="*/ 2929 h 35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15" h="3559">
                <a:moveTo>
                  <a:pt x="2370" y="940"/>
                </a:moveTo>
                <a:lnTo>
                  <a:pt x="2350" y="942"/>
                </a:lnTo>
                <a:lnTo>
                  <a:pt x="2331" y="949"/>
                </a:lnTo>
                <a:lnTo>
                  <a:pt x="2315" y="962"/>
                </a:lnTo>
                <a:lnTo>
                  <a:pt x="2304" y="977"/>
                </a:lnTo>
                <a:lnTo>
                  <a:pt x="2297" y="995"/>
                </a:lnTo>
                <a:lnTo>
                  <a:pt x="2293" y="1015"/>
                </a:lnTo>
                <a:lnTo>
                  <a:pt x="2297" y="1036"/>
                </a:lnTo>
                <a:lnTo>
                  <a:pt x="2304" y="1053"/>
                </a:lnTo>
                <a:lnTo>
                  <a:pt x="2315" y="1069"/>
                </a:lnTo>
                <a:lnTo>
                  <a:pt x="2331" y="1081"/>
                </a:lnTo>
                <a:lnTo>
                  <a:pt x="2350" y="1089"/>
                </a:lnTo>
                <a:lnTo>
                  <a:pt x="2370" y="1091"/>
                </a:lnTo>
                <a:lnTo>
                  <a:pt x="2390" y="1089"/>
                </a:lnTo>
                <a:lnTo>
                  <a:pt x="2407" y="1081"/>
                </a:lnTo>
                <a:lnTo>
                  <a:pt x="2423" y="1069"/>
                </a:lnTo>
                <a:lnTo>
                  <a:pt x="2435" y="1053"/>
                </a:lnTo>
                <a:lnTo>
                  <a:pt x="2443" y="1036"/>
                </a:lnTo>
                <a:lnTo>
                  <a:pt x="2445" y="1015"/>
                </a:lnTo>
                <a:lnTo>
                  <a:pt x="2443" y="995"/>
                </a:lnTo>
                <a:lnTo>
                  <a:pt x="2435" y="977"/>
                </a:lnTo>
                <a:lnTo>
                  <a:pt x="2423" y="962"/>
                </a:lnTo>
                <a:lnTo>
                  <a:pt x="2407" y="949"/>
                </a:lnTo>
                <a:lnTo>
                  <a:pt x="2390" y="942"/>
                </a:lnTo>
                <a:lnTo>
                  <a:pt x="2370" y="940"/>
                </a:lnTo>
                <a:close/>
                <a:moveTo>
                  <a:pt x="3014" y="368"/>
                </a:moveTo>
                <a:lnTo>
                  <a:pt x="2994" y="370"/>
                </a:lnTo>
                <a:lnTo>
                  <a:pt x="2976" y="378"/>
                </a:lnTo>
                <a:lnTo>
                  <a:pt x="2961" y="390"/>
                </a:lnTo>
                <a:lnTo>
                  <a:pt x="2949" y="405"/>
                </a:lnTo>
                <a:lnTo>
                  <a:pt x="2941" y="424"/>
                </a:lnTo>
                <a:lnTo>
                  <a:pt x="2939" y="444"/>
                </a:lnTo>
                <a:lnTo>
                  <a:pt x="2941" y="464"/>
                </a:lnTo>
                <a:lnTo>
                  <a:pt x="2949" y="482"/>
                </a:lnTo>
                <a:lnTo>
                  <a:pt x="2961" y="497"/>
                </a:lnTo>
                <a:lnTo>
                  <a:pt x="2976" y="509"/>
                </a:lnTo>
                <a:lnTo>
                  <a:pt x="2994" y="517"/>
                </a:lnTo>
                <a:lnTo>
                  <a:pt x="3014" y="519"/>
                </a:lnTo>
                <a:lnTo>
                  <a:pt x="3034" y="517"/>
                </a:lnTo>
                <a:lnTo>
                  <a:pt x="3053" y="509"/>
                </a:lnTo>
                <a:lnTo>
                  <a:pt x="3068" y="497"/>
                </a:lnTo>
                <a:lnTo>
                  <a:pt x="3081" y="482"/>
                </a:lnTo>
                <a:lnTo>
                  <a:pt x="3087" y="464"/>
                </a:lnTo>
                <a:lnTo>
                  <a:pt x="3091" y="444"/>
                </a:lnTo>
                <a:lnTo>
                  <a:pt x="3087" y="424"/>
                </a:lnTo>
                <a:lnTo>
                  <a:pt x="3081" y="405"/>
                </a:lnTo>
                <a:lnTo>
                  <a:pt x="3068" y="390"/>
                </a:lnTo>
                <a:lnTo>
                  <a:pt x="3053" y="378"/>
                </a:lnTo>
                <a:lnTo>
                  <a:pt x="3034" y="370"/>
                </a:lnTo>
                <a:lnTo>
                  <a:pt x="3014" y="368"/>
                </a:lnTo>
                <a:close/>
                <a:moveTo>
                  <a:pt x="3051" y="0"/>
                </a:moveTo>
                <a:lnTo>
                  <a:pt x="3238" y="189"/>
                </a:lnTo>
                <a:lnTo>
                  <a:pt x="3278" y="229"/>
                </a:lnTo>
                <a:lnTo>
                  <a:pt x="3310" y="268"/>
                </a:lnTo>
                <a:lnTo>
                  <a:pt x="3338" y="306"/>
                </a:lnTo>
                <a:lnTo>
                  <a:pt x="3361" y="341"/>
                </a:lnTo>
                <a:lnTo>
                  <a:pt x="3379" y="375"/>
                </a:lnTo>
                <a:lnTo>
                  <a:pt x="3393" y="406"/>
                </a:lnTo>
                <a:lnTo>
                  <a:pt x="3403" y="436"/>
                </a:lnTo>
                <a:lnTo>
                  <a:pt x="3410" y="464"/>
                </a:lnTo>
                <a:lnTo>
                  <a:pt x="3414" y="489"/>
                </a:lnTo>
                <a:lnTo>
                  <a:pt x="3415" y="513"/>
                </a:lnTo>
                <a:lnTo>
                  <a:pt x="3415" y="534"/>
                </a:lnTo>
                <a:lnTo>
                  <a:pt x="3413" y="552"/>
                </a:lnTo>
                <a:lnTo>
                  <a:pt x="3410" y="569"/>
                </a:lnTo>
                <a:lnTo>
                  <a:pt x="3405" y="583"/>
                </a:lnTo>
                <a:lnTo>
                  <a:pt x="3402" y="596"/>
                </a:lnTo>
                <a:lnTo>
                  <a:pt x="3398" y="604"/>
                </a:lnTo>
                <a:lnTo>
                  <a:pt x="3394" y="611"/>
                </a:lnTo>
                <a:lnTo>
                  <a:pt x="3392" y="615"/>
                </a:lnTo>
                <a:lnTo>
                  <a:pt x="3370" y="651"/>
                </a:lnTo>
                <a:lnTo>
                  <a:pt x="3328" y="643"/>
                </a:lnTo>
                <a:lnTo>
                  <a:pt x="3307" y="640"/>
                </a:lnTo>
                <a:lnTo>
                  <a:pt x="3287" y="639"/>
                </a:lnTo>
                <a:lnTo>
                  <a:pt x="3266" y="640"/>
                </a:lnTo>
                <a:lnTo>
                  <a:pt x="3248" y="644"/>
                </a:lnTo>
                <a:lnTo>
                  <a:pt x="3236" y="650"/>
                </a:lnTo>
                <a:lnTo>
                  <a:pt x="3226" y="656"/>
                </a:lnTo>
                <a:lnTo>
                  <a:pt x="3219" y="663"/>
                </a:lnTo>
                <a:lnTo>
                  <a:pt x="3215" y="669"/>
                </a:lnTo>
                <a:lnTo>
                  <a:pt x="3213" y="673"/>
                </a:lnTo>
                <a:lnTo>
                  <a:pt x="3209" y="681"/>
                </a:lnTo>
                <a:lnTo>
                  <a:pt x="3176" y="732"/>
                </a:lnTo>
                <a:lnTo>
                  <a:pt x="3137" y="782"/>
                </a:lnTo>
                <a:lnTo>
                  <a:pt x="3094" y="834"/>
                </a:lnTo>
                <a:lnTo>
                  <a:pt x="3045" y="885"/>
                </a:lnTo>
                <a:lnTo>
                  <a:pt x="2983" y="945"/>
                </a:lnTo>
                <a:lnTo>
                  <a:pt x="2916" y="1000"/>
                </a:lnTo>
                <a:lnTo>
                  <a:pt x="2847" y="1053"/>
                </a:lnTo>
                <a:lnTo>
                  <a:pt x="2773" y="1102"/>
                </a:lnTo>
                <a:lnTo>
                  <a:pt x="2697" y="1147"/>
                </a:lnTo>
                <a:lnTo>
                  <a:pt x="2616" y="1188"/>
                </a:lnTo>
                <a:lnTo>
                  <a:pt x="2532" y="1227"/>
                </a:lnTo>
                <a:lnTo>
                  <a:pt x="2484" y="1248"/>
                </a:lnTo>
                <a:lnTo>
                  <a:pt x="2441" y="1269"/>
                </a:lnTo>
                <a:lnTo>
                  <a:pt x="2403" y="1290"/>
                </a:lnTo>
                <a:lnTo>
                  <a:pt x="2370" y="1309"/>
                </a:lnTo>
                <a:lnTo>
                  <a:pt x="2342" y="1327"/>
                </a:lnTo>
                <a:lnTo>
                  <a:pt x="2318" y="1343"/>
                </a:lnTo>
                <a:lnTo>
                  <a:pt x="2435" y="1459"/>
                </a:lnTo>
                <a:lnTo>
                  <a:pt x="2456" y="1484"/>
                </a:lnTo>
                <a:lnTo>
                  <a:pt x="2473" y="1511"/>
                </a:lnTo>
                <a:lnTo>
                  <a:pt x="2484" y="1540"/>
                </a:lnTo>
                <a:lnTo>
                  <a:pt x="2491" y="1571"/>
                </a:lnTo>
                <a:lnTo>
                  <a:pt x="2492" y="1601"/>
                </a:lnTo>
                <a:lnTo>
                  <a:pt x="2487" y="1631"/>
                </a:lnTo>
                <a:lnTo>
                  <a:pt x="2477" y="1660"/>
                </a:lnTo>
                <a:lnTo>
                  <a:pt x="2463" y="1684"/>
                </a:lnTo>
                <a:lnTo>
                  <a:pt x="2444" y="1705"/>
                </a:lnTo>
                <a:lnTo>
                  <a:pt x="2422" y="1722"/>
                </a:lnTo>
                <a:lnTo>
                  <a:pt x="2395" y="1735"/>
                </a:lnTo>
                <a:lnTo>
                  <a:pt x="2366" y="1743"/>
                </a:lnTo>
                <a:lnTo>
                  <a:pt x="2334" y="1746"/>
                </a:lnTo>
                <a:lnTo>
                  <a:pt x="2300" y="1744"/>
                </a:lnTo>
                <a:lnTo>
                  <a:pt x="2264" y="1737"/>
                </a:lnTo>
                <a:lnTo>
                  <a:pt x="2247" y="1733"/>
                </a:lnTo>
                <a:lnTo>
                  <a:pt x="2230" y="1731"/>
                </a:lnTo>
                <a:lnTo>
                  <a:pt x="2221" y="1731"/>
                </a:lnTo>
                <a:lnTo>
                  <a:pt x="2212" y="1734"/>
                </a:lnTo>
                <a:lnTo>
                  <a:pt x="2204" y="1737"/>
                </a:lnTo>
                <a:lnTo>
                  <a:pt x="2198" y="1743"/>
                </a:lnTo>
                <a:lnTo>
                  <a:pt x="2193" y="1752"/>
                </a:lnTo>
                <a:lnTo>
                  <a:pt x="2191" y="1767"/>
                </a:lnTo>
                <a:lnTo>
                  <a:pt x="2192" y="1785"/>
                </a:lnTo>
                <a:lnTo>
                  <a:pt x="2197" y="1804"/>
                </a:lnTo>
                <a:lnTo>
                  <a:pt x="2203" y="1837"/>
                </a:lnTo>
                <a:lnTo>
                  <a:pt x="2207" y="1868"/>
                </a:lnTo>
                <a:lnTo>
                  <a:pt x="2204" y="1897"/>
                </a:lnTo>
                <a:lnTo>
                  <a:pt x="2199" y="1925"/>
                </a:lnTo>
                <a:lnTo>
                  <a:pt x="2189" y="1950"/>
                </a:lnTo>
                <a:lnTo>
                  <a:pt x="2175" y="1973"/>
                </a:lnTo>
                <a:lnTo>
                  <a:pt x="2155" y="1994"/>
                </a:lnTo>
                <a:lnTo>
                  <a:pt x="2132" y="2010"/>
                </a:lnTo>
                <a:lnTo>
                  <a:pt x="2106" y="2021"/>
                </a:lnTo>
                <a:lnTo>
                  <a:pt x="2077" y="2029"/>
                </a:lnTo>
                <a:lnTo>
                  <a:pt x="2046" y="2031"/>
                </a:lnTo>
                <a:lnTo>
                  <a:pt x="2013" y="2029"/>
                </a:lnTo>
                <a:lnTo>
                  <a:pt x="1978" y="2022"/>
                </a:lnTo>
                <a:lnTo>
                  <a:pt x="1959" y="2018"/>
                </a:lnTo>
                <a:lnTo>
                  <a:pt x="1943" y="2017"/>
                </a:lnTo>
                <a:lnTo>
                  <a:pt x="1935" y="2017"/>
                </a:lnTo>
                <a:lnTo>
                  <a:pt x="1926" y="2019"/>
                </a:lnTo>
                <a:lnTo>
                  <a:pt x="1918" y="2022"/>
                </a:lnTo>
                <a:lnTo>
                  <a:pt x="1912" y="2028"/>
                </a:lnTo>
                <a:lnTo>
                  <a:pt x="1906" y="2039"/>
                </a:lnTo>
                <a:lnTo>
                  <a:pt x="1904" y="2053"/>
                </a:lnTo>
                <a:lnTo>
                  <a:pt x="1906" y="2070"/>
                </a:lnTo>
                <a:lnTo>
                  <a:pt x="1910" y="2090"/>
                </a:lnTo>
                <a:lnTo>
                  <a:pt x="1917" y="2123"/>
                </a:lnTo>
                <a:lnTo>
                  <a:pt x="1919" y="2154"/>
                </a:lnTo>
                <a:lnTo>
                  <a:pt x="1918" y="2183"/>
                </a:lnTo>
                <a:lnTo>
                  <a:pt x="1912" y="2210"/>
                </a:lnTo>
                <a:lnTo>
                  <a:pt x="1902" y="2236"/>
                </a:lnTo>
                <a:lnTo>
                  <a:pt x="1888" y="2259"/>
                </a:lnTo>
                <a:lnTo>
                  <a:pt x="1868" y="2280"/>
                </a:lnTo>
                <a:lnTo>
                  <a:pt x="1845" y="2296"/>
                </a:lnTo>
                <a:lnTo>
                  <a:pt x="1820" y="2308"/>
                </a:lnTo>
                <a:lnTo>
                  <a:pt x="1791" y="2315"/>
                </a:lnTo>
                <a:lnTo>
                  <a:pt x="1760" y="2318"/>
                </a:lnTo>
                <a:lnTo>
                  <a:pt x="1727" y="2315"/>
                </a:lnTo>
                <a:lnTo>
                  <a:pt x="1692" y="2308"/>
                </a:lnTo>
                <a:lnTo>
                  <a:pt x="1673" y="2304"/>
                </a:lnTo>
                <a:lnTo>
                  <a:pt x="1657" y="2303"/>
                </a:lnTo>
                <a:lnTo>
                  <a:pt x="1648" y="2303"/>
                </a:lnTo>
                <a:lnTo>
                  <a:pt x="1639" y="2304"/>
                </a:lnTo>
                <a:lnTo>
                  <a:pt x="1631" y="2309"/>
                </a:lnTo>
                <a:lnTo>
                  <a:pt x="1625" y="2314"/>
                </a:lnTo>
                <a:lnTo>
                  <a:pt x="1620" y="2324"/>
                </a:lnTo>
                <a:lnTo>
                  <a:pt x="1618" y="2339"/>
                </a:lnTo>
                <a:lnTo>
                  <a:pt x="1619" y="2356"/>
                </a:lnTo>
                <a:lnTo>
                  <a:pt x="1623" y="2376"/>
                </a:lnTo>
                <a:lnTo>
                  <a:pt x="1630" y="2408"/>
                </a:lnTo>
                <a:lnTo>
                  <a:pt x="1633" y="2439"/>
                </a:lnTo>
                <a:lnTo>
                  <a:pt x="1631" y="2469"/>
                </a:lnTo>
                <a:lnTo>
                  <a:pt x="1626" y="2497"/>
                </a:lnTo>
                <a:lnTo>
                  <a:pt x="1616" y="2522"/>
                </a:lnTo>
                <a:lnTo>
                  <a:pt x="1601" y="2544"/>
                </a:lnTo>
                <a:lnTo>
                  <a:pt x="1581" y="2565"/>
                </a:lnTo>
                <a:lnTo>
                  <a:pt x="1559" y="2582"/>
                </a:lnTo>
                <a:lnTo>
                  <a:pt x="1532" y="2593"/>
                </a:lnTo>
                <a:lnTo>
                  <a:pt x="1504" y="2601"/>
                </a:lnTo>
                <a:lnTo>
                  <a:pt x="1473" y="2603"/>
                </a:lnTo>
                <a:lnTo>
                  <a:pt x="1439" y="2601"/>
                </a:lnTo>
                <a:lnTo>
                  <a:pt x="1405" y="2594"/>
                </a:lnTo>
                <a:lnTo>
                  <a:pt x="1386" y="2590"/>
                </a:lnTo>
                <a:lnTo>
                  <a:pt x="1369" y="2589"/>
                </a:lnTo>
                <a:lnTo>
                  <a:pt x="1362" y="2589"/>
                </a:lnTo>
                <a:lnTo>
                  <a:pt x="1353" y="2591"/>
                </a:lnTo>
                <a:lnTo>
                  <a:pt x="1345" y="2594"/>
                </a:lnTo>
                <a:lnTo>
                  <a:pt x="1338" y="2600"/>
                </a:lnTo>
                <a:lnTo>
                  <a:pt x="1333" y="2611"/>
                </a:lnTo>
                <a:lnTo>
                  <a:pt x="1332" y="2625"/>
                </a:lnTo>
                <a:lnTo>
                  <a:pt x="1333" y="2642"/>
                </a:lnTo>
                <a:lnTo>
                  <a:pt x="1336" y="2662"/>
                </a:lnTo>
                <a:lnTo>
                  <a:pt x="1344" y="2695"/>
                </a:lnTo>
                <a:lnTo>
                  <a:pt x="1346" y="2726"/>
                </a:lnTo>
                <a:lnTo>
                  <a:pt x="1345" y="2755"/>
                </a:lnTo>
                <a:lnTo>
                  <a:pt x="1338" y="2782"/>
                </a:lnTo>
                <a:lnTo>
                  <a:pt x="1328" y="2808"/>
                </a:lnTo>
                <a:lnTo>
                  <a:pt x="1315" y="2831"/>
                </a:lnTo>
                <a:lnTo>
                  <a:pt x="1295" y="2852"/>
                </a:lnTo>
                <a:lnTo>
                  <a:pt x="1272" y="2867"/>
                </a:lnTo>
                <a:lnTo>
                  <a:pt x="1246" y="2880"/>
                </a:lnTo>
                <a:lnTo>
                  <a:pt x="1218" y="2887"/>
                </a:lnTo>
                <a:lnTo>
                  <a:pt x="1186" y="2890"/>
                </a:lnTo>
                <a:lnTo>
                  <a:pt x="1153" y="2887"/>
                </a:lnTo>
                <a:lnTo>
                  <a:pt x="1119" y="2880"/>
                </a:lnTo>
                <a:lnTo>
                  <a:pt x="1100" y="2876"/>
                </a:lnTo>
                <a:lnTo>
                  <a:pt x="1083" y="2874"/>
                </a:lnTo>
                <a:lnTo>
                  <a:pt x="1074" y="2875"/>
                </a:lnTo>
                <a:lnTo>
                  <a:pt x="1066" y="2876"/>
                </a:lnTo>
                <a:lnTo>
                  <a:pt x="1058" y="2880"/>
                </a:lnTo>
                <a:lnTo>
                  <a:pt x="1051" y="2885"/>
                </a:lnTo>
                <a:lnTo>
                  <a:pt x="1047" y="2896"/>
                </a:lnTo>
                <a:lnTo>
                  <a:pt x="1045" y="2911"/>
                </a:lnTo>
                <a:lnTo>
                  <a:pt x="1046" y="2928"/>
                </a:lnTo>
                <a:lnTo>
                  <a:pt x="1050" y="2948"/>
                </a:lnTo>
                <a:lnTo>
                  <a:pt x="1057" y="2980"/>
                </a:lnTo>
                <a:lnTo>
                  <a:pt x="1060" y="3011"/>
                </a:lnTo>
                <a:lnTo>
                  <a:pt x="1058" y="3041"/>
                </a:lnTo>
                <a:lnTo>
                  <a:pt x="1052" y="3069"/>
                </a:lnTo>
                <a:lnTo>
                  <a:pt x="1042" y="3094"/>
                </a:lnTo>
                <a:lnTo>
                  <a:pt x="1028" y="3116"/>
                </a:lnTo>
                <a:lnTo>
                  <a:pt x="1009" y="3137"/>
                </a:lnTo>
                <a:lnTo>
                  <a:pt x="986" y="3154"/>
                </a:lnTo>
                <a:lnTo>
                  <a:pt x="959" y="3165"/>
                </a:lnTo>
                <a:lnTo>
                  <a:pt x="930" y="3173"/>
                </a:lnTo>
                <a:lnTo>
                  <a:pt x="899" y="3175"/>
                </a:lnTo>
                <a:lnTo>
                  <a:pt x="866" y="3173"/>
                </a:lnTo>
                <a:lnTo>
                  <a:pt x="832" y="3166"/>
                </a:lnTo>
                <a:lnTo>
                  <a:pt x="813" y="3162"/>
                </a:lnTo>
                <a:lnTo>
                  <a:pt x="796" y="3161"/>
                </a:lnTo>
                <a:lnTo>
                  <a:pt x="788" y="3161"/>
                </a:lnTo>
                <a:lnTo>
                  <a:pt x="779" y="3163"/>
                </a:lnTo>
                <a:lnTo>
                  <a:pt x="772" y="3166"/>
                </a:lnTo>
                <a:lnTo>
                  <a:pt x="765" y="3172"/>
                </a:lnTo>
                <a:lnTo>
                  <a:pt x="761" y="3182"/>
                </a:lnTo>
                <a:lnTo>
                  <a:pt x="758" y="3197"/>
                </a:lnTo>
                <a:lnTo>
                  <a:pt x="760" y="3214"/>
                </a:lnTo>
                <a:lnTo>
                  <a:pt x="763" y="3234"/>
                </a:lnTo>
                <a:lnTo>
                  <a:pt x="767" y="3249"/>
                </a:lnTo>
                <a:lnTo>
                  <a:pt x="770" y="3267"/>
                </a:lnTo>
                <a:lnTo>
                  <a:pt x="772" y="3284"/>
                </a:lnTo>
                <a:lnTo>
                  <a:pt x="772" y="3304"/>
                </a:lnTo>
                <a:lnTo>
                  <a:pt x="770" y="3323"/>
                </a:lnTo>
                <a:lnTo>
                  <a:pt x="764" y="3344"/>
                </a:lnTo>
                <a:lnTo>
                  <a:pt x="756" y="3364"/>
                </a:lnTo>
                <a:lnTo>
                  <a:pt x="744" y="3383"/>
                </a:lnTo>
                <a:lnTo>
                  <a:pt x="728" y="3402"/>
                </a:lnTo>
                <a:lnTo>
                  <a:pt x="709" y="3419"/>
                </a:lnTo>
                <a:lnTo>
                  <a:pt x="683" y="3436"/>
                </a:lnTo>
                <a:lnTo>
                  <a:pt x="653" y="3450"/>
                </a:lnTo>
                <a:lnTo>
                  <a:pt x="626" y="3461"/>
                </a:lnTo>
                <a:lnTo>
                  <a:pt x="599" y="3477"/>
                </a:lnTo>
                <a:lnTo>
                  <a:pt x="570" y="3496"/>
                </a:lnTo>
                <a:lnTo>
                  <a:pt x="532" y="3518"/>
                </a:lnTo>
                <a:lnTo>
                  <a:pt x="492" y="3535"/>
                </a:lnTo>
                <a:lnTo>
                  <a:pt x="450" y="3549"/>
                </a:lnTo>
                <a:lnTo>
                  <a:pt x="407" y="3556"/>
                </a:lnTo>
                <a:lnTo>
                  <a:pt x="364" y="3559"/>
                </a:lnTo>
                <a:lnTo>
                  <a:pt x="320" y="3556"/>
                </a:lnTo>
                <a:lnTo>
                  <a:pt x="279" y="3550"/>
                </a:lnTo>
                <a:lnTo>
                  <a:pt x="239" y="3538"/>
                </a:lnTo>
                <a:lnTo>
                  <a:pt x="201" y="3521"/>
                </a:lnTo>
                <a:lnTo>
                  <a:pt x="165" y="3501"/>
                </a:lnTo>
                <a:lnTo>
                  <a:pt x="132" y="3477"/>
                </a:lnTo>
                <a:lnTo>
                  <a:pt x="101" y="3448"/>
                </a:lnTo>
                <a:lnTo>
                  <a:pt x="73" y="3416"/>
                </a:lnTo>
                <a:lnTo>
                  <a:pt x="48" y="3378"/>
                </a:lnTo>
                <a:lnTo>
                  <a:pt x="28" y="3340"/>
                </a:lnTo>
                <a:lnTo>
                  <a:pt x="13" y="3298"/>
                </a:lnTo>
                <a:lnTo>
                  <a:pt x="4" y="3256"/>
                </a:lnTo>
                <a:lnTo>
                  <a:pt x="0" y="3212"/>
                </a:lnTo>
                <a:lnTo>
                  <a:pt x="1" y="3168"/>
                </a:lnTo>
                <a:lnTo>
                  <a:pt x="8" y="3125"/>
                </a:lnTo>
                <a:lnTo>
                  <a:pt x="19" y="3083"/>
                </a:lnTo>
                <a:lnTo>
                  <a:pt x="34" y="3042"/>
                </a:lnTo>
                <a:lnTo>
                  <a:pt x="55" y="3002"/>
                </a:lnTo>
                <a:lnTo>
                  <a:pt x="82" y="2965"/>
                </a:lnTo>
                <a:lnTo>
                  <a:pt x="113" y="2929"/>
                </a:lnTo>
                <a:lnTo>
                  <a:pt x="2012" y="1037"/>
                </a:lnTo>
                <a:lnTo>
                  <a:pt x="305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Freeform 384"/>
          <p:cNvSpPr>
            <a:spLocks noEditPoints="1"/>
          </p:cNvSpPr>
          <p:nvPr/>
        </p:nvSpPr>
        <p:spPr bwMode="auto">
          <a:xfrm>
            <a:off x="8341983" y="1303107"/>
            <a:ext cx="568325" cy="549275"/>
          </a:xfrm>
          <a:custGeom>
            <a:avLst/>
            <a:gdLst>
              <a:gd name="T0" fmla="*/ 2246 w 3585"/>
              <a:gd name="T1" fmla="*/ 1557 h 3119"/>
              <a:gd name="T2" fmla="*/ 209 w 3585"/>
              <a:gd name="T3" fmla="*/ 1225 h 3119"/>
              <a:gd name="T4" fmla="*/ 649 w 3585"/>
              <a:gd name="T5" fmla="*/ 1386 h 3119"/>
              <a:gd name="T6" fmla="*/ 693 w 3585"/>
              <a:gd name="T7" fmla="*/ 1182 h 3119"/>
              <a:gd name="T8" fmla="*/ 377 w 3585"/>
              <a:gd name="T9" fmla="*/ 1270 h 3119"/>
              <a:gd name="T10" fmla="*/ 283 w 3585"/>
              <a:gd name="T11" fmla="*/ 1016 h 3119"/>
              <a:gd name="T12" fmla="*/ 1325 w 3585"/>
              <a:gd name="T13" fmla="*/ 1199 h 3119"/>
              <a:gd name="T14" fmla="*/ 1798 w 3585"/>
              <a:gd name="T15" fmla="*/ 1153 h 3119"/>
              <a:gd name="T16" fmla="*/ 1691 w 3585"/>
              <a:gd name="T17" fmla="*/ 1099 h 3119"/>
              <a:gd name="T18" fmla="*/ 1366 w 3585"/>
              <a:gd name="T19" fmla="*/ 1031 h 3119"/>
              <a:gd name="T20" fmla="*/ 2397 w 3585"/>
              <a:gd name="T21" fmla="*/ 846 h 3119"/>
              <a:gd name="T22" fmla="*/ 2350 w 3585"/>
              <a:gd name="T23" fmla="*/ 1109 h 3119"/>
              <a:gd name="T24" fmla="*/ 2043 w 3585"/>
              <a:gd name="T25" fmla="*/ 1059 h 3119"/>
              <a:gd name="T26" fmla="*/ 2071 w 3585"/>
              <a:gd name="T27" fmla="*/ 1236 h 3119"/>
              <a:gd name="T28" fmla="*/ 2508 w 3585"/>
              <a:gd name="T29" fmla="*/ 1073 h 3119"/>
              <a:gd name="T30" fmla="*/ 1746 w 3585"/>
              <a:gd name="T31" fmla="*/ 572 h 3119"/>
              <a:gd name="T32" fmla="*/ 1919 w 3585"/>
              <a:gd name="T33" fmla="*/ 962 h 3119"/>
              <a:gd name="T34" fmla="*/ 2278 w 3585"/>
              <a:gd name="T35" fmla="*/ 778 h 3119"/>
              <a:gd name="T36" fmla="*/ 2050 w 3585"/>
              <a:gd name="T37" fmla="*/ 857 h 3119"/>
              <a:gd name="T38" fmla="*/ 1852 w 3585"/>
              <a:gd name="T39" fmla="*/ 618 h 3119"/>
              <a:gd name="T40" fmla="*/ 1365 w 3585"/>
              <a:gd name="T41" fmla="*/ 384 h 3119"/>
              <a:gd name="T42" fmla="*/ 1433 w 3585"/>
              <a:gd name="T43" fmla="*/ 810 h 3119"/>
              <a:gd name="T44" fmla="*/ 1486 w 3585"/>
              <a:gd name="T45" fmla="*/ 709 h 3119"/>
              <a:gd name="T46" fmla="*/ 1552 w 3585"/>
              <a:gd name="T47" fmla="*/ 415 h 3119"/>
              <a:gd name="T48" fmla="*/ 1702 w 3585"/>
              <a:gd name="T49" fmla="*/ 328 h 3119"/>
              <a:gd name="T50" fmla="*/ 2357 w 3585"/>
              <a:gd name="T51" fmla="*/ 307 h 3119"/>
              <a:gd name="T52" fmla="*/ 2204 w 3585"/>
              <a:gd name="T53" fmla="*/ 568 h 3119"/>
              <a:gd name="T54" fmla="*/ 1975 w 3585"/>
              <a:gd name="T55" fmla="*/ 541 h 3119"/>
              <a:gd name="T56" fmla="*/ 2377 w 3585"/>
              <a:gd name="T57" fmla="*/ 640 h 3119"/>
              <a:gd name="T58" fmla="*/ 2439 w 3585"/>
              <a:gd name="T59" fmla="*/ 227 h 3119"/>
              <a:gd name="T60" fmla="*/ 2446 w 3585"/>
              <a:gd name="T61" fmla="*/ 87 h 3119"/>
              <a:gd name="T62" fmla="*/ 2818 w 3585"/>
              <a:gd name="T63" fmla="*/ 560 h 3119"/>
              <a:gd name="T64" fmla="*/ 2828 w 3585"/>
              <a:gd name="T65" fmla="*/ 1000 h 3119"/>
              <a:gd name="T66" fmla="*/ 2637 w 3585"/>
              <a:gd name="T67" fmla="*/ 1446 h 3119"/>
              <a:gd name="T68" fmla="*/ 2509 w 3585"/>
              <a:gd name="T69" fmla="*/ 1646 h 3119"/>
              <a:gd name="T70" fmla="*/ 2846 w 3585"/>
              <a:gd name="T71" fmla="*/ 1240 h 3119"/>
              <a:gd name="T72" fmla="*/ 2997 w 3585"/>
              <a:gd name="T73" fmla="*/ 694 h 3119"/>
              <a:gd name="T74" fmla="*/ 3184 w 3585"/>
              <a:gd name="T75" fmla="*/ 627 h 3119"/>
              <a:gd name="T76" fmla="*/ 3505 w 3585"/>
              <a:gd name="T77" fmla="*/ 969 h 3119"/>
              <a:gd name="T78" fmla="*/ 3464 w 3585"/>
              <a:gd name="T79" fmla="*/ 1428 h 3119"/>
              <a:gd name="T80" fmla="*/ 3127 w 3585"/>
              <a:gd name="T81" fmla="*/ 1745 h 3119"/>
              <a:gd name="T82" fmla="*/ 2649 w 3585"/>
              <a:gd name="T83" fmla="*/ 1881 h 3119"/>
              <a:gd name="T84" fmla="*/ 2239 w 3585"/>
              <a:gd name="T85" fmla="*/ 2312 h 3119"/>
              <a:gd name="T86" fmla="*/ 2006 w 3585"/>
              <a:gd name="T87" fmla="*/ 3110 h 3119"/>
              <a:gd name="T88" fmla="*/ 1457 w 3585"/>
              <a:gd name="T89" fmla="*/ 2747 h 3119"/>
              <a:gd name="T90" fmla="*/ 1008 w 3585"/>
              <a:gd name="T91" fmla="*/ 1954 h 3119"/>
              <a:gd name="T92" fmla="*/ 562 w 3585"/>
              <a:gd name="T93" fmla="*/ 1792 h 3119"/>
              <a:gd name="T94" fmla="*/ 199 w 3585"/>
              <a:gd name="T95" fmla="*/ 1437 h 3119"/>
              <a:gd name="T96" fmla="*/ 22 w 3585"/>
              <a:gd name="T97" fmla="*/ 1055 h 3119"/>
              <a:gd name="T98" fmla="*/ 346 w 3585"/>
              <a:gd name="T99" fmla="*/ 663 h 3119"/>
              <a:gd name="T100" fmla="*/ 791 w 3585"/>
              <a:gd name="T101" fmla="*/ 601 h 3119"/>
              <a:gd name="T102" fmla="*/ 841 w 3585"/>
              <a:gd name="T103" fmla="*/ 1209 h 3119"/>
              <a:gd name="T104" fmla="*/ 1200 w 3585"/>
              <a:gd name="T105" fmla="*/ 1604 h 3119"/>
              <a:gd name="T106" fmla="*/ 1332 w 3585"/>
              <a:gd name="T107" fmla="*/ 1679 h 3119"/>
              <a:gd name="T108" fmla="*/ 1645 w 3585"/>
              <a:gd name="T109" fmla="*/ 1756 h 3119"/>
              <a:gd name="T110" fmla="*/ 1146 w 3585"/>
              <a:gd name="T111" fmla="*/ 1493 h 3119"/>
              <a:gd name="T112" fmla="*/ 939 w 3585"/>
              <a:gd name="T113" fmla="*/ 996 h 3119"/>
              <a:gd name="T114" fmla="*/ 1064 w 3585"/>
              <a:gd name="T115" fmla="*/ 476 h 3119"/>
              <a:gd name="T116" fmla="*/ 1467 w 3585"/>
              <a:gd name="T117" fmla="*/ 87 h 3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85" h="3119">
                <a:moveTo>
                  <a:pt x="2144" y="1499"/>
                </a:moveTo>
                <a:lnTo>
                  <a:pt x="2117" y="1522"/>
                </a:lnTo>
                <a:lnTo>
                  <a:pt x="2088" y="1542"/>
                </a:lnTo>
                <a:lnTo>
                  <a:pt x="2058" y="1561"/>
                </a:lnTo>
                <a:lnTo>
                  <a:pt x="2065" y="1625"/>
                </a:lnTo>
                <a:lnTo>
                  <a:pt x="2071" y="1694"/>
                </a:lnTo>
                <a:lnTo>
                  <a:pt x="2073" y="1768"/>
                </a:lnTo>
                <a:lnTo>
                  <a:pt x="2072" y="1846"/>
                </a:lnTo>
                <a:lnTo>
                  <a:pt x="2108" y="1788"/>
                </a:lnTo>
                <a:lnTo>
                  <a:pt x="2148" y="1730"/>
                </a:lnTo>
                <a:lnTo>
                  <a:pt x="2192" y="1674"/>
                </a:lnTo>
                <a:lnTo>
                  <a:pt x="2236" y="1619"/>
                </a:lnTo>
                <a:lnTo>
                  <a:pt x="2284" y="1568"/>
                </a:lnTo>
                <a:lnTo>
                  <a:pt x="2246" y="1557"/>
                </a:lnTo>
                <a:lnTo>
                  <a:pt x="2209" y="1541"/>
                </a:lnTo>
                <a:lnTo>
                  <a:pt x="2175" y="1522"/>
                </a:lnTo>
                <a:lnTo>
                  <a:pt x="2144" y="1499"/>
                </a:lnTo>
                <a:close/>
                <a:moveTo>
                  <a:pt x="283" y="1016"/>
                </a:moveTo>
                <a:lnTo>
                  <a:pt x="267" y="1016"/>
                </a:lnTo>
                <a:lnTo>
                  <a:pt x="253" y="1020"/>
                </a:lnTo>
                <a:lnTo>
                  <a:pt x="238" y="1027"/>
                </a:lnTo>
                <a:lnTo>
                  <a:pt x="227" y="1037"/>
                </a:lnTo>
                <a:lnTo>
                  <a:pt x="220" y="1050"/>
                </a:lnTo>
                <a:lnTo>
                  <a:pt x="206" y="1085"/>
                </a:lnTo>
                <a:lnTo>
                  <a:pt x="200" y="1121"/>
                </a:lnTo>
                <a:lnTo>
                  <a:pt x="197" y="1156"/>
                </a:lnTo>
                <a:lnTo>
                  <a:pt x="201" y="1191"/>
                </a:lnTo>
                <a:lnTo>
                  <a:pt x="209" y="1225"/>
                </a:lnTo>
                <a:lnTo>
                  <a:pt x="222" y="1257"/>
                </a:lnTo>
                <a:lnTo>
                  <a:pt x="238" y="1288"/>
                </a:lnTo>
                <a:lnTo>
                  <a:pt x="260" y="1318"/>
                </a:lnTo>
                <a:lnTo>
                  <a:pt x="285" y="1344"/>
                </a:lnTo>
                <a:lnTo>
                  <a:pt x="315" y="1367"/>
                </a:lnTo>
                <a:lnTo>
                  <a:pt x="347" y="1387"/>
                </a:lnTo>
                <a:lnTo>
                  <a:pt x="384" y="1403"/>
                </a:lnTo>
                <a:lnTo>
                  <a:pt x="421" y="1414"/>
                </a:lnTo>
                <a:lnTo>
                  <a:pt x="459" y="1421"/>
                </a:lnTo>
                <a:lnTo>
                  <a:pt x="497" y="1423"/>
                </a:lnTo>
                <a:lnTo>
                  <a:pt x="536" y="1421"/>
                </a:lnTo>
                <a:lnTo>
                  <a:pt x="575" y="1414"/>
                </a:lnTo>
                <a:lnTo>
                  <a:pt x="613" y="1402"/>
                </a:lnTo>
                <a:lnTo>
                  <a:pt x="649" y="1386"/>
                </a:lnTo>
                <a:lnTo>
                  <a:pt x="681" y="1366"/>
                </a:lnTo>
                <a:lnTo>
                  <a:pt x="710" y="1343"/>
                </a:lnTo>
                <a:lnTo>
                  <a:pt x="735" y="1316"/>
                </a:lnTo>
                <a:lnTo>
                  <a:pt x="756" y="1286"/>
                </a:lnTo>
                <a:lnTo>
                  <a:pt x="774" y="1254"/>
                </a:lnTo>
                <a:lnTo>
                  <a:pt x="777" y="1239"/>
                </a:lnTo>
                <a:lnTo>
                  <a:pt x="777" y="1225"/>
                </a:lnTo>
                <a:lnTo>
                  <a:pt x="773" y="1212"/>
                </a:lnTo>
                <a:lnTo>
                  <a:pt x="765" y="1199"/>
                </a:lnTo>
                <a:lnTo>
                  <a:pt x="754" y="1189"/>
                </a:lnTo>
                <a:lnTo>
                  <a:pt x="740" y="1182"/>
                </a:lnTo>
                <a:lnTo>
                  <a:pt x="724" y="1178"/>
                </a:lnTo>
                <a:lnTo>
                  <a:pt x="709" y="1179"/>
                </a:lnTo>
                <a:lnTo>
                  <a:pt x="693" y="1182"/>
                </a:lnTo>
                <a:lnTo>
                  <a:pt x="680" y="1189"/>
                </a:lnTo>
                <a:lnTo>
                  <a:pt x="669" y="1199"/>
                </a:lnTo>
                <a:lnTo>
                  <a:pt x="661" y="1212"/>
                </a:lnTo>
                <a:lnTo>
                  <a:pt x="647" y="1238"/>
                </a:lnTo>
                <a:lnTo>
                  <a:pt x="628" y="1260"/>
                </a:lnTo>
                <a:lnTo>
                  <a:pt x="604" y="1279"/>
                </a:lnTo>
                <a:lnTo>
                  <a:pt x="579" y="1294"/>
                </a:lnTo>
                <a:lnTo>
                  <a:pt x="551" y="1305"/>
                </a:lnTo>
                <a:lnTo>
                  <a:pt x="522" y="1311"/>
                </a:lnTo>
                <a:lnTo>
                  <a:pt x="491" y="1313"/>
                </a:lnTo>
                <a:lnTo>
                  <a:pt x="460" y="1310"/>
                </a:lnTo>
                <a:lnTo>
                  <a:pt x="430" y="1301"/>
                </a:lnTo>
                <a:lnTo>
                  <a:pt x="401" y="1287"/>
                </a:lnTo>
                <a:lnTo>
                  <a:pt x="377" y="1270"/>
                </a:lnTo>
                <a:lnTo>
                  <a:pt x="357" y="1250"/>
                </a:lnTo>
                <a:lnTo>
                  <a:pt x="340" y="1227"/>
                </a:lnTo>
                <a:lnTo>
                  <a:pt x="328" y="1202"/>
                </a:lnTo>
                <a:lnTo>
                  <a:pt x="322" y="1175"/>
                </a:lnTo>
                <a:lnTo>
                  <a:pt x="319" y="1148"/>
                </a:lnTo>
                <a:lnTo>
                  <a:pt x="324" y="1120"/>
                </a:lnTo>
                <a:lnTo>
                  <a:pt x="333" y="1091"/>
                </a:lnTo>
                <a:lnTo>
                  <a:pt x="337" y="1077"/>
                </a:lnTo>
                <a:lnTo>
                  <a:pt x="336" y="1063"/>
                </a:lnTo>
                <a:lnTo>
                  <a:pt x="333" y="1049"/>
                </a:lnTo>
                <a:lnTo>
                  <a:pt x="325" y="1037"/>
                </a:lnTo>
                <a:lnTo>
                  <a:pt x="313" y="1027"/>
                </a:lnTo>
                <a:lnTo>
                  <a:pt x="299" y="1020"/>
                </a:lnTo>
                <a:lnTo>
                  <a:pt x="283" y="1016"/>
                </a:lnTo>
                <a:close/>
                <a:moveTo>
                  <a:pt x="1316" y="871"/>
                </a:moveTo>
                <a:lnTo>
                  <a:pt x="1302" y="874"/>
                </a:lnTo>
                <a:lnTo>
                  <a:pt x="1288" y="881"/>
                </a:lnTo>
                <a:lnTo>
                  <a:pt x="1277" y="891"/>
                </a:lnTo>
                <a:lnTo>
                  <a:pt x="1269" y="903"/>
                </a:lnTo>
                <a:lnTo>
                  <a:pt x="1254" y="939"/>
                </a:lnTo>
                <a:lnTo>
                  <a:pt x="1247" y="974"/>
                </a:lnTo>
                <a:lnTo>
                  <a:pt x="1243" y="1009"/>
                </a:lnTo>
                <a:lnTo>
                  <a:pt x="1246" y="1044"/>
                </a:lnTo>
                <a:lnTo>
                  <a:pt x="1252" y="1078"/>
                </a:lnTo>
                <a:lnTo>
                  <a:pt x="1264" y="1111"/>
                </a:lnTo>
                <a:lnTo>
                  <a:pt x="1280" y="1143"/>
                </a:lnTo>
                <a:lnTo>
                  <a:pt x="1301" y="1172"/>
                </a:lnTo>
                <a:lnTo>
                  <a:pt x="1325" y="1199"/>
                </a:lnTo>
                <a:lnTo>
                  <a:pt x="1354" y="1223"/>
                </a:lnTo>
                <a:lnTo>
                  <a:pt x="1386" y="1244"/>
                </a:lnTo>
                <a:lnTo>
                  <a:pt x="1422" y="1260"/>
                </a:lnTo>
                <a:lnTo>
                  <a:pt x="1462" y="1273"/>
                </a:lnTo>
                <a:lnTo>
                  <a:pt x="1502" y="1281"/>
                </a:lnTo>
                <a:lnTo>
                  <a:pt x="1542" y="1283"/>
                </a:lnTo>
                <a:lnTo>
                  <a:pt x="1579" y="1281"/>
                </a:lnTo>
                <a:lnTo>
                  <a:pt x="1615" y="1275"/>
                </a:lnTo>
                <a:lnTo>
                  <a:pt x="1651" y="1265"/>
                </a:lnTo>
                <a:lnTo>
                  <a:pt x="1687" y="1249"/>
                </a:lnTo>
                <a:lnTo>
                  <a:pt x="1720" y="1230"/>
                </a:lnTo>
                <a:lnTo>
                  <a:pt x="1750" y="1208"/>
                </a:lnTo>
                <a:lnTo>
                  <a:pt x="1776" y="1182"/>
                </a:lnTo>
                <a:lnTo>
                  <a:pt x="1798" y="1153"/>
                </a:lnTo>
                <a:lnTo>
                  <a:pt x="1816" y="1121"/>
                </a:lnTo>
                <a:lnTo>
                  <a:pt x="1820" y="1106"/>
                </a:lnTo>
                <a:lnTo>
                  <a:pt x="1821" y="1092"/>
                </a:lnTo>
                <a:lnTo>
                  <a:pt x="1817" y="1078"/>
                </a:lnTo>
                <a:lnTo>
                  <a:pt x="1810" y="1066"/>
                </a:lnTo>
                <a:lnTo>
                  <a:pt x="1799" y="1056"/>
                </a:lnTo>
                <a:lnTo>
                  <a:pt x="1785" y="1048"/>
                </a:lnTo>
                <a:lnTo>
                  <a:pt x="1769" y="1044"/>
                </a:lnTo>
                <a:lnTo>
                  <a:pt x="1753" y="1044"/>
                </a:lnTo>
                <a:lnTo>
                  <a:pt x="1738" y="1047"/>
                </a:lnTo>
                <a:lnTo>
                  <a:pt x="1725" y="1054"/>
                </a:lnTo>
                <a:lnTo>
                  <a:pt x="1712" y="1064"/>
                </a:lnTo>
                <a:lnTo>
                  <a:pt x="1705" y="1076"/>
                </a:lnTo>
                <a:lnTo>
                  <a:pt x="1691" y="1099"/>
                </a:lnTo>
                <a:lnTo>
                  <a:pt x="1675" y="1120"/>
                </a:lnTo>
                <a:lnTo>
                  <a:pt x="1655" y="1137"/>
                </a:lnTo>
                <a:lnTo>
                  <a:pt x="1631" y="1151"/>
                </a:lnTo>
                <a:lnTo>
                  <a:pt x="1607" y="1162"/>
                </a:lnTo>
                <a:lnTo>
                  <a:pt x="1573" y="1171"/>
                </a:lnTo>
                <a:lnTo>
                  <a:pt x="1538" y="1173"/>
                </a:lnTo>
                <a:lnTo>
                  <a:pt x="1504" y="1170"/>
                </a:lnTo>
                <a:lnTo>
                  <a:pt x="1471" y="1160"/>
                </a:lnTo>
                <a:lnTo>
                  <a:pt x="1443" y="1146"/>
                </a:lnTo>
                <a:lnTo>
                  <a:pt x="1419" y="1128"/>
                </a:lnTo>
                <a:lnTo>
                  <a:pt x="1399" y="1107"/>
                </a:lnTo>
                <a:lnTo>
                  <a:pt x="1383" y="1083"/>
                </a:lnTo>
                <a:lnTo>
                  <a:pt x="1372" y="1058"/>
                </a:lnTo>
                <a:lnTo>
                  <a:pt x="1366" y="1031"/>
                </a:lnTo>
                <a:lnTo>
                  <a:pt x="1365" y="1004"/>
                </a:lnTo>
                <a:lnTo>
                  <a:pt x="1370" y="976"/>
                </a:lnTo>
                <a:lnTo>
                  <a:pt x="1380" y="949"/>
                </a:lnTo>
                <a:lnTo>
                  <a:pt x="1384" y="934"/>
                </a:lnTo>
                <a:lnTo>
                  <a:pt x="1384" y="919"/>
                </a:lnTo>
                <a:lnTo>
                  <a:pt x="1381" y="905"/>
                </a:lnTo>
                <a:lnTo>
                  <a:pt x="1373" y="893"/>
                </a:lnTo>
                <a:lnTo>
                  <a:pt x="1362" y="883"/>
                </a:lnTo>
                <a:lnTo>
                  <a:pt x="1349" y="875"/>
                </a:lnTo>
                <a:lnTo>
                  <a:pt x="1333" y="871"/>
                </a:lnTo>
                <a:lnTo>
                  <a:pt x="1316" y="871"/>
                </a:lnTo>
                <a:close/>
                <a:moveTo>
                  <a:pt x="2428" y="839"/>
                </a:moveTo>
                <a:lnTo>
                  <a:pt x="2411" y="841"/>
                </a:lnTo>
                <a:lnTo>
                  <a:pt x="2397" y="846"/>
                </a:lnTo>
                <a:lnTo>
                  <a:pt x="2383" y="855"/>
                </a:lnTo>
                <a:lnTo>
                  <a:pt x="2373" y="866"/>
                </a:lnTo>
                <a:lnTo>
                  <a:pt x="2368" y="879"/>
                </a:lnTo>
                <a:lnTo>
                  <a:pt x="2366" y="893"/>
                </a:lnTo>
                <a:lnTo>
                  <a:pt x="2367" y="907"/>
                </a:lnTo>
                <a:lnTo>
                  <a:pt x="2373" y="921"/>
                </a:lnTo>
                <a:lnTo>
                  <a:pt x="2386" y="945"/>
                </a:lnTo>
                <a:lnTo>
                  <a:pt x="2392" y="969"/>
                </a:lnTo>
                <a:lnTo>
                  <a:pt x="2397" y="994"/>
                </a:lnTo>
                <a:lnTo>
                  <a:pt x="2396" y="1019"/>
                </a:lnTo>
                <a:lnTo>
                  <a:pt x="2390" y="1043"/>
                </a:lnTo>
                <a:lnTo>
                  <a:pt x="2380" y="1067"/>
                </a:lnTo>
                <a:lnTo>
                  <a:pt x="2367" y="1089"/>
                </a:lnTo>
                <a:lnTo>
                  <a:pt x="2350" y="1109"/>
                </a:lnTo>
                <a:lnTo>
                  <a:pt x="2329" y="1127"/>
                </a:lnTo>
                <a:lnTo>
                  <a:pt x="2306" y="1141"/>
                </a:lnTo>
                <a:lnTo>
                  <a:pt x="2281" y="1151"/>
                </a:lnTo>
                <a:lnTo>
                  <a:pt x="2255" y="1158"/>
                </a:lnTo>
                <a:lnTo>
                  <a:pt x="2227" y="1161"/>
                </a:lnTo>
                <a:lnTo>
                  <a:pt x="2199" y="1160"/>
                </a:lnTo>
                <a:lnTo>
                  <a:pt x="2172" y="1156"/>
                </a:lnTo>
                <a:lnTo>
                  <a:pt x="2146" y="1147"/>
                </a:lnTo>
                <a:lnTo>
                  <a:pt x="2122" y="1135"/>
                </a:lnTo>
                <a:lnTo>
                  <a:pt x="2100" y="1119"/>
                </a:lnTo>
                <a:lnTo>
                  <a:pt x="2081" y="1100"/>
                </a:lnTo>
                <a:lnTo>
                  <a:pt x="2065" y="1079"/>
                </a:lnTo>
                <a:lnTo>
                  <a:pt x="2055" y="1068"/>
                </a:lnTo>
                <a:lnTo>
                  <a:pt x="2043" y="1059"/>
                </a:lnTo>
                <a:lnTo>
                  <a:pt x="2029" y="1053"/>
                </a:lnTo>
                <a:lnTo>
                  <a:pt x="2013" y="1051"/>
                </a:lnTo>
                <a:lnTo>
                  <a:pt x="1997" y="1053"/>
                </a:lnTo>
                <a:lnTo>
                  <a:pt x="1982" y="1058"/>
                </a:lnTo>
                <a:lnTo>
                  <a:pt x="1969" y="1067"/>
                </a:lnTo>
                <a:lnTo>
                  <a:pt x="1960" y="1079"/>
                </a:lnTo>
                <a:lnTo>
                  <a:pt x="1953" y="1092"/>
                </a:lnTo>
                <a:lnTo>
                  <a:pt x="1951" y="1106"/>
                </a:lnTo>
                <a:lnTo>
                  <a:pt x="1953" y="1121"/>
                </a:lnTo>
                <a:lnTo>
                  <a:pt x="1959" y="1134"/>
                </a:lnTo>
                <a:lnTo>
                  <a:pt x="1982" y="1165"/>
                </a:lnTo>
                <a:lnTo>
                  <a:pt x="2009" y="1193"/>
                </a:lnTo>
                <a:lnTo>
                  <a:pt x="2039" y="1216"/>
                </a:lnTo>
                <a:lnTo>
                  <a:pt x="2071" y="1236"/>
                </a:lnTo>
                <a:lnTo>
                  <a:pt x="2106" y="1251"/>
                </a:lnTo>
                <a:lnTo>
                  <a:pt x="2143" y="1262"/>
                </a:lnTo>
                <a:lnTo>
                  <a:pt x="2180" y="1269"/>
                </a:lnTo>
                <a:lnTo>
                  <a:pt x="2220" y="1271"/>
                </a:lnTo>
                <a:lnTo>
                  <a:pt x="2257" y="1269"/>
                </a:lnTo>
                <a:lnTo>
                  <a:pt x="2295" y="1263"/>
                </a:lnTo>
                <a:lnTo>
                  <a:pt x="2331" y="1252"/>
                </a:lnTo>
                <a:lnTo>
                  <a:pt x="2367" y="1237"/>
                </a:lnTo>
                <a:lnTo>
                  <a:pt x="2399" y="1217"/>
                </a:lnTo>
                <a:lnTo>
                  <a:pt x="2429" y="1194"/>
                </a:lnTo>
                <a:lnTo>
                  <a:pt x="2454" y="1168"/>
                </a:lnTo>
                <a:lnTo>
                  <a:pt x="2477" y="1139"/>
                </a:lnTo>
                <a:lnTo>
                  <a:pt x="2494" y="1107"/>
                </a:lnTo>
                <a:lnTo>
                  <a:pt x="2508" y="1073"/>
                </a:lnTo>
                <a:lnTo>
                  <a:pt x="2515" y="1038"/>
                </a:lnTo>
                <a:lnTo>
                  <a:pt x="2519" y="1003"/>
                </a:lnTo>
                <a:lnTo>
                  <a:pt x="2517" y="968"/>
                </a:lnTo>
                <a:lnTo>
                  <a:pt x="2509" y="934"/>
                </a:lnTo>
                <a:lnTo>
                  <a:pt x="2497" y="899"/>
                </a:lnTo>
                <a:lnTo>
                  <a:pt x="2480" y="867"/>
                </a:lnTo>
                <a:lnTo>
                  <a:pt x="2470" y="855"/>
                </a:lnTo>
                <a:lnTo>
                  <a:pt x="2457" y="847"/>
                </a:lnTo>
                <a:lnTo>
                  <a:pt x="2442" y="841"/>
                </a:lnTo>
                <a:lnTo>
                  <a:pt x="2428" y="839"/>
                </a:lnTo>
                <a:close/>
                <a:moveTo>
                  <a:pt x="1787" y="553"/>
                </a:moveTo>
                <a:lnTo>
                  <a:pt x="1772" y="555"/>
                </a:lnTo>
                <a:lnTo>
                  <a:pt x="1758" y="562"/>
                </a:lnTo>
                <a:lnTo>
                  <a:pt x="1746" y="572"/>
                </a:lnTo>
                <a:lnTo>
                  <a:pt x="1737" y="585"/>
                </a:lnTo>
                <a:lnTo>
                  <a:pt x="1722" y="618"/>
                </a:lnTo>
                <a:lnTo>
                  <a:pt x="1712" y="653"/>
                </a:lnTo>
                <a:lnTo>
                  <a:pt x="1708" y="688"/>
                </a:lnTo>
                <a:lnTo>
                  <a:pt x="1708" y="723"/>
                </a:lnTo>
                <a:lnTo>
                  <a:pt x="1714" y="758"/>
                </a:lnTo>
                <a:lnTo>
                  <a:pt x="1724" y="791"/>
                </a:lnTo>
                <a:lnTo>
                  <a:pt x="1739" y="823"/>
                </a:lnTo>
                <a:lnTo>
                  <a:pt x="1758" y="853"/>
                </a:lnTo>
                <a:lnTo>
                  <a:pt x="1781" y="881"/>
                </a:lnTo>
                <a:lnTo>
                  <a:pt x="1809" y="906"/>
                </a:lnTo>
                <a:lnTo>
                  <a:pt x="1841" y="927"/>
                </a:lnTo>
                <a:lnTo>
                  <a:pt x="1875" y="947"/>
                </a:lnTo>
                <a:lnTo>
                  <a:pt x="1919" y="962"/>
                </a:lnTo>
                <a:lnTo>
                  <a:pt x="1962" y="971"/>
                </a:lnTo>
                <a:lnTo>
                  <a:pt x="2005" y="973"/>
                </a:lnTo>
                <a:lnTo>
                  <a:pt x="2043" y="971"/>
                </a:lnTo>
                <a:lnTo>
                  <a:pt x="2078" y="965"/>
                </a:lnTo>
                <a:lnTo>
                  <a:pt x="2114" y="955"/>
                </a:lnTo>
                <a:lnTo>
                  <a:pt x="2147" y="942"/>
                </a:lnTo>
                <a:lnTo>
                  <a:pt x="2178" y="923"/>
                </a:lnTo>
                <a:lnTo>
                  <a:pt x="2207" y="902"/>
                </a:lnTo>
                <a:lnTo>
                  <a:pt x="2234" y="878"/>
                </a:lnTo>
                <a:lnTo>
                  <a:pt x="2256" y="851"/>
                </a:lnTo>
                <a:lnTo>
                  <a:pt x="2276" y="820"/>
                </a:lnTo>
                <a:lnTo>
                  <a:pt x="2280" y="806"/>
                </a:lnTo>
                <a:lnTo>
                  <a:pt x="2281" y="792"/>
                </a:lnTo>
                <a:lnTo>
                  <a:pt x="2278" y="778"/>
                </a:lnTo>
                <a:lnTo>
                  <a:pt x="2271" y="766"/>
                </a:lnTo>
                <a:lnTo>
                  <a:pt x="2260" y="755"/>
                </a:lnTo>
                <a:lnTo>
                  <a:pt x="2247" y="746"/>
                </a:lnTo>
                <a:lnTo>
                  <a:pt x="2231" y="741"/>
                </a:lnTo>
                <a:lnTo>
                  <a:pt x="2216" y="740"/>
                </a:lnTo>
                <a:lnTo>
                  <a:pt x="2200" y="743"/>
                </a:lnTo>
                <a:lnTo>
                  <a:pt x="2186" y="750"/>
                </a:lnTo>
                <a:lnTo>
                  <a:pt x="2175" y="760"/>
                </a:lnTo>
                <a:lnTo>
                  <a:pt x="2166" y="772"/>
                </a:lnTo>
                <a:lnTo>
                  <a:pt x="2149" y="797"/>
                </a:lnTo>
                <a:lnTo>
                  <a:pt x="2128" y="818"/>
                </a:lnTo>
                <a:lnTo>
                  <a:pt x="2105" y="835"/>
                </a:lnTo>
                <a:lnTo>
                  <a:pt x="2078" y="849"/>
                </a:lnTo>
                <a:lnTo>
                  <a:pt x="2050" y="857"/>
                </a:lnTo>
                <a:lnTo>
                  <a:pt x="2020" y="862"/>
                </a:lnTo>
                <a:lnTo>
                  <a:pt x="1990" y="862"/>
                </a:lnTo>
                <a:lnTo>
                  <a:pt x="1959" y="857"/>
                </a:lnTo>
                <a:lnTo>
                  <a:pt x="1929" y="847"/>
                </a:lnTo>
                <a:lnTo>
                  <a:pt x="1902" y="832"/>
                </a:lnTo>
                <a:lnTo>
                  <a:pt x="1879" y="813"/>
                </a:lnTo>
                <a:lnTo>
                  <a:pt x="1859" y="792"/>
                </a:lnTo>
                <a:lnTo>
                  <a:pt x="1844" y="768"/>
                </a:lnTo>
                <a:lnTo>
                  <a:pt x="1834" y="741"/>
                </a:lnTo>
                <a:lnTo>
                  <a:pt x="1829" y="714"/>
                </a:lnTo>
                <a:lnTo>
                  <a:pt x="1830" y="687"/>
                </a:lnTo>
                <a:lnTo>
                  <a:pt x="1836" y="659"/>
                </a:lnTo>
                <a:lnTo>
                  <a:pt x="1847" y="632"/>
                </a:lnTo>
                <a:lnTo>
                  <a:pt x="1852" y="618"/>
                </a:lnTo>
                <a:lnTo>
                  <a:pt x="1853" y="604"/>
                </a:lnTo>
                <a:lnTo>
                  <a:pt x="1850" y="590"/>
                </a:lnTo>
                <a:lnTo>
                  <a:pt x="1842" y="578"/>
                </a:lnTo>
                <a:lnTo>
                  <a:pt x="1832" y="566"/>
                </a:lnTo>
                <a:lnTo>
                  <a:pt x="1819" y="558"/>
                </a:lnTo>
                <a:lnTo>
                  <a:pt x="1803" y="553"/>
                </a:lnTo>
                <a:lnTo>
                  <a:pt x="1787" y="553"/>
                </a:lnTo>
                <a:close/>
                <a:moveTo>
                  <a:pt x="1570" y="302"/>
                </a:moveTo>
                <a:lnTo>
                  <a:pt x="1533" y="305"/>
                </a:lnTo>
                <a:lnTo>
                  <a:pt x="1495" y="313"/>
                </a:lnTo>
                <a:lnTo>
                  <a:pt x="1460" y="325"/>
                </a:lnTo>
                <a:lnTo>
                  <a:pt x="1425" y="341"/>
                </a:lnTo>
                <a:lnTo>
                  <a:pt x="1394" y="360"/>
                </a:lnTo>
                <a:lnTo>
                  <a:pt x="1365" y="384"/>
                </a:lnTo>
                <a:lnTo>
                  <a:pt x="1340" y="411"/>
                </a:lnTo>
                <a:lnTo>
                  <a:pt x="1318" y="441"/>
                </a:lnTo>
                <a:lnTo>
                  <a:pt x="1301" y="474"/>
                </a:lnTo>
                <a:lnTo>
                  <a:pt x="1289" y="509"/>
                </a:lnTo>
                <a:lnTo>
                  <a:pt x="1282" y="545"/>
                </a:lnTo>
                <a:lnTo>
                  <a:pt x="1280" y="581"/>
                </a:lnTo>
                <a:lnTo>
                  <a:pt x="1284" y="615"/>
                </a:lnTo>
                <a:lnTo>
                  <a:pt x="1292" y="649"/>
                </a:lnTo>
                <a:lnTo>
                  <a:pt x="1305" y="682"/>
                </a:lnTo>
                <a:lnTo>
                  <a:pt x="1323" y="712"/>
                </a:lnTo>
                <a:lnTo>
                  <a:pt x="1344" y="741"/>
                </a:lnTo>
                <a:lnTo>
                  <a:pt x="1371" y="768"/>
                </a:lnTo>
                <a:lnTo>
                  <a:pt x="1400" y="791"/>
                </a:lnTo>
                <a:lnTo>
                  <a:pt x="1433" y="810"/>
                </a:lnTo>
                <a:lnTo>
                  <a:pt x="1471" y="826"/>
                </a:lnTo>
                <a:lnTo>
                  <a:pt x="1482" y="829"/>
                </a:lnTo>
                <a:lnTo>
                  <a:pt x="1493" y="829"/>
                </a:lnTo>
                <a:lnTo>
                  <a:pt x="1511" y="827"/>
                </a:lnTo>
                <a:lnTo>
                  <a:pt x="1526" y="820"/>
                </a:lnTo>
                <a:lnTo>
                  <a:pt x="1539" y="809"/>
                </a:lnTo>
                <a:lnTo>
                  <a:pt x="1549" y="794"/>
                </a:lnTo>
                <a:lnTo>
                  <a:pt x="1553" y="780"/>
                </a:lnTo>
                <a:lnTo>
                  <a:pt x="1553" y="766"/>
                </a:lnTo>
                <a:lnTo>
                  <a:pt x="1548" y="752"/>
                </a:lnTo>
                <a:lnTo>
                  <a:pt x="1541" y="739"/>
                </a:lnTo>
                <a:lnTo>
                  <a:pt x="1529" y="729"/>
                </a:lnTo>
                <a:lnTo>
                  <a:pt x="1515" y="722"/>
                </a:lnTo>
                <a:lnTo>
                  <a:pt x="1486" y="709"/>
                </a:lnTo>
                <a:lnTo>
                  <a:pt x="1461" y="693"/>
                </a:lnTo>
                <a:lnTo>
                  <a:pt x="1441" y="673"/>
                </a:lnTo>
                <a:lnTo>
                  <a:pt x="1424" y="650"/>
                </a:lnTo>
                <a:lnTo>
                  <a:pt x="1412" y="625"/>
                </a:lnTo>
                <a:lnTo>
                  <a:pt x="1404" y="598"/>
                </a:lnTo>
                <a:lnTo>
                  <a:pt x="1402" y="570"/>
                </a:lnTo>
                <a:lnTo>
                  <a:pt x="1405" y="542"/>
                </a:lnTo>
                <a:lnTo>
                  <a:pt x="1414" y="515"/>
                </a:lnTo>
                <a:lnTo>
                  <a:pt x="1429" y="489"/>
                </a:lnTo>
                <a:lnTo>
                  <a:pt x="1447" y="466"/>
                </a:lnTo>
                <a:lnTo>
                  <a:pt x="1470" y="447"/>
                </a:lnTo>
                <a:lnTo>
                  <a:pt x="1495" y="432"/>
                </a:lnTo>
                <a:lnTo>
                  <a:pt x="1522" y="422"/>
                </a:lnTo>
                <a:lnTo>
                  <a:pt x="1552" y="415"/>
                </a:lnTo>
                <a:lnTo>
                  <a:pt x="1582" y="413"/>
                </a:lnTo>
                <a:lnTo>
                  <a:pt x="1613" y="416"/>
                </a:lnTo>
                <a:lnTo>
                  <a:pt x="1644" y="424"/>
                </a:lnTo>
                <a:lnTo>
                  <a:pt x="1659" y="427"/>
                </a:lnTo>
                <a:lnTo>
                  <a:pt x="1676" y="427"/>
                </a:lnTo>
                <a:lnTo>
                  <a:pt x="1690" y="423"/>
                </a:lnTo>
                <a:lnTo>
                  <a:pt x="1704" y="416"/>
                </a:lnTo>
                <a:lnTo>
                  <a:pt x="1715" y="406"/>
                </a:lnTo>
                <a:lnTo>
                  <a:pt x="1722" y="393"/>
                </a:lnTo>
                <a:lnTo>
                  <a:pt x="1727" y="377"/>
                </a:lnTo>
                <a:lnTo>
                  <a:pt x="1726" y="363"/>
                </a:lnTo>
                <a:lnTo>
                  <a:pt x="1721" y="350"/>
                </a:lnTo>
                <a:lnTo>
                  <a:pt x="1714" y="337"/>
                </a:lnTo>
                <a:lnTo>
                  <a:pt x="1702" y="328"/>
                </a:lnTo>
                <a:lnTo>
                  <a:pt x="1688" y="320"/>
                </a:lnTo>
                <a:lnTo>
                  <a:pt x="1649" y="309"/>
                </a:lnTo>
                <a:lnTo>
                  <a:pt x="1610" y="303"/>
                </a:lnTo>
                <a:lnTo>
                  <a:pt x="1570" y="302"/>
                </a:lnTo>
                <a:close/>
                <a:moveTo>
                  <a:pt x="2409" y="217"/>
                </a:moveTo>
                <a:lnTo>
                  <a:pt x="2393" y="218"/>
                </a:lnTo>
                <a:lnTo>
                  <a:pt x="2379" y="222"/>
                </a:lnTo>
                <a:lnTo>
                  <a:pt x="2365" y="229"/>
                </a:lnTo>
                <a:lnTo>
                  <a:pt x="2353" y="240"/>
                </a:lnTo>
                <a:lnTo>
                  <a:pt x="2347" y="253"/>
                </a:lnTo>
                <a:lnTo>
                  <a:pt x="2342" y="267"/>
                </a:lnTo>
                <a:lnTo>
                  <a:pt x="2344" y="281"/>
                </a:lnTo>
                <a:lnTo>
                  <a:pt x="2348" y="294"/>
                </a:lnTo>
                <a:lnTo>
                  <a:pt x="2357" y="307"/>
                </a:lnTo>
                <a:lnTo>
                  <a:pt x="2375" y="331"/>
                </a:lnTo>
                <a:lnTo>
                  <a:pt x="2388" y="356"/>
                </a:lnTo>
                <a:lnTo>
                  <a:pt x="2395" y="383"/>
                </a:lnTo>
                <a:lnTo>
                  <a:pt x="2397" y="411"/>
                </a:lnTo>
                <a:lnTo>
                  <a:pt x="2395" y="438"/>
                </a:lnTo>
                <a:lnTo>
                  <a:pt x="2386" y="465"/>
                </a:lnTo>
                <a:lnTo>
                  <a:pt x="2373" y="489"/>
                </a:lnTo>
                <a:lnTo>
                  <a:pt x="2356" y="512"/>
                </a:lnTo>
                <a:lnTo>
                  <a:pt x="2332" y="532"/>
                </a:lnTo>
                <a:lnTo>
                  <a:pt x="2310" y="547"/>
                </a:lnTo>
                <a:lnTo>
                  <a:pt x="2285" y="558"/>
                </a:lnTo>
                <a:lnTo>
                  <a:pt x="2259" y="565"/>
                </a:lnTo>
                <a:lnTo>
                  <a:pt x="2231" y="569"/>
                </a:lnTo>
                <a:lnTo>
                  <a:pt x="2204" y="568"/>
                </a:lnTo>
                <a:lnTo>
                  <a:pt x="2176" y="564"/>
                </a:lnTo>
                <a:lnTo>
                  <a:pt x="2149" y="556"/>
                </a:lnTo>
                <a:lnTo>
                  <a:pt x="2125" y="544"/>
                </a:lnTo>
                <a:lnTo>
                  <a:pt x="2103" y="529"/>
                </a:lnTo>
                <a:lnTo>
                  <a:pt x="2084" y="511"/>
                </a:lnTo>
                <a:lnTo>
                  <a:pt x="2072" y="501"/>
                </a:lnTo>
                <a:lnTo>
                  <a:pt x="2057" y="494"/>
                </a:lnTo>
                <a:lnTo>
                  <a:pt x="2042" y="491"/>
                </a:lnTo>
                <a:lnTo>
                  <a:pt x="2026" y="492"/>
                </a:lnTo>
                <a:lnTo>
                  <a:pt x="2012" y="496"/>
                </a:lnTo>
                <a:lnTo>
                  <a:pt x="1997" y="503"/>
                </a:lnTo>
                <a:lnTo>
                  <a:pt x="1986" y="514"/>
                </a:lnTo>
                <a:lnTo>
                  <a:pt x="1980" y="527"/>
                </a:lnTo>
                <a:lnTo>
                  <a:pt x="1975" y="541"/>
                </a:lnTo>
                <a:lnTo>
                  <a:pt x="1976" y="555"/>
                </a:lnTo>
                <a:lnTo>
                  <a:pt x="1981" y="569"/>
                </a:lnTo>
                <a:lnTo>
                  <a:pt x="1990" y="582"/>
                </a:lnTo>
                <a:lnTo>
                  <a:pt x="2016" y="608"/>
                </a:lnTo>
                <a:lnTo>
                  <a:pt x="2046" y="630"/>
                </a:lnTo>
                <a:lnTo>
                  <a:pt x="2080" y="649"/>
                </a:lnTo>
                <a:lnTo>
                  <a:pt x="2115" y="663"/>
                </a:lnTo>
                <a:lnTo>
                  <a:pt x="2153" y="673"/>
                </a:lnTo>
                <a:lnTo>
                  <a:pt x="2192" y="679"/>
                </a:lnTo>
                <a:lnTo>
                  <a:pt x="2220" y="680"/>
                </a:lnTo>
                <a:lnTo>
                  <a:pt x="2261" y="678"/>
                </a:lnTo>
                <a:lnTo>
                  <a:pt x="2301" y="670"/>
                </a:lnTo>
                <a:lnTo>
                  <a:pt x="2340" y="658"/>
                </a:lnTo>
                <a:lnTo>
                  <a:pt x="2377" y="640"/>
                </a:lnTo>
                <a:lnTo>
                  <a:pt x="2410" y="618"/>
                </a:lnTo>
                <a:lnTo>
                  <a:pt x="2440" y="593"/>
                </a:lnTo>
                <a:lnTo>
                  <a:pt x="2464" y="564"/>
                </a:lnTo>
                <a:lnTo>
                  <a:pt x="2485" y="534"/>
                </a:lnTo>
                <a:lnTo>
                  <a:pt x="2501" y="502"/>
                </a:lnTo>
                <a:lnTo>
                  <a:pt x="2511" y="469"/>
                </a:lnTo>
                <a:lnTo>
                  <a:pt x="2518" y="435"/>
                </a:lnTo>
                <a:lnTo>
                  <a:pt x="2519" y="401"/>
                </a:lnTo>
                <a:lnTo>
                  <a:pt x="2515" y="365"/>
                </a:lnTo>
                <a:lnTo>
                  <a:pt x="2507" y="331"/>
                </a:lnTo>
                <a:lnTo>
                  <a:pt x="2493" y="298"/>
                </a:lnTo>
                <a:lnTo>
                  <a:pt x="2474" y="267"/>
                </a:lnTo>
                <a:lnTo>
                  <a:pt x="2451" y="237"/>
                </a:lnTo>
                <a:lnTo>
                  <a:pt x="2439" y="227"/>
                </a:lnTo>
                <a:lnTo>
                  <a:pt x="2424" y="220"/>
                </a:lnTo>
                <a:lnTo>
                  <a:pt x="2409" y="217"/>
                </a:lnTo>
                <a:close/>
                <a:moveTo>
                  <a:pt x="1991" y="0"/>
                </a:moveTo>
                <a:lnTo>
                  <a:pt x="2033" y="2"/>
                </a:lnTo>
                <a:lnTo>
                  <a:pt x="2075" y="9"/>
                </a:lnTo>
                <a:lnTo>
                  <a:pt x="2116" y="20"/>
                </a:lnTo>
                <a:lnTo>
                  <a:pt x="2155" y="36"/>
                </a:lnTo>
                <a:lnTo>
                  <a:pt x="2192" y="54"/>
                </a:lnTo>
                <a:lnTo>
                  <a:pt x="2226" y="77"/>
                </a:lnTo>
                <a:lnTo>
                  <a:pt x="2257" y="103"/>
                </a:lnTo>
                <a:lnTo>
                  <a:pt x="2300" y="92"/>
                </a:lnTo>
                <a:lnTo>
                  <a:pt x="2346" y="86"/>
                </a:lnTo>
                <a:lnTo>
                  <a:pt x="2391" y="84"/>
                </a:lnTo>
                <a:lnTo>
                  <a:pt x="2446" y="87"/>
                </a:lnTo>
                <a:lnTo>
                  <a:pt x="2499" y="96"/>
                </a:lnTo>
                <a:lnTo>
                  <a:pt x="2549" y="110"/>
                </a:lnTo>
                <a:lnTo>
                  <a:pt x="2596" y="130"/>
                </a:lnTo>
                <a:lnTo>
                  <a:pt x="2641" y="154"/>
                </a:lnTo>
                <a:lnTo>
                  <a:pt x="2682" y="182"/>
                </a:lnTo>
                <a:lnTo>
                  <a:pt x="2718" y="216"/>
                </a:lnTo>
                <a:lnTo>
                  <a:pt x="2751" y="252"/>
                </a:lnTo>
                <a:lnTo>
                  <a:pt x="2777" y="291"/>
                </a:lnTo>
                <a:lnTo>
                  <a:pt x="2799" y="334"/>
                </a:lnTo>
                <a:lnTo>
                  <a:pt x="2815" y="378"/>
                </a:lnTo>
                <a:lnTo>
                  <a:pt x="2825" y="426"/>
                </a:lnTo>
                <a:lnTo>
                  <a:pt x="2828" y="475"/>
                </a:lnTo>
                <a:lnTo>
                  <a:pt x="2826" y="518"/>
                </a:lnTo>
                <a:lnTo>
                  <a:pt x="2818" y="560"/>
                </a:lnTo>
                <a:lnTo>
                  <a:pt x="2805" y="602"/>
                </a:lnTo>
                <a:lnTo>
                  <a:pt x="2829" y="626"/>
                </a:lnTo>
                <a:lnTo>
                  <a:pt x="2849" y="653"/>
                </a:lnTo>
                <a:lnTo>
                  <a:pt x="2864" y="683"/>
                </a:lnTo>
                <a:lnTo>
                  <a:pt x="2873" y="714"/>
                </a:lnTo>
                <a:lnTo>
                  <a:pt x="2876" y="747"/>
                </a:lnTo>
                <a:lnTo>
                  <a:pt x="2873" y="781"/>
                </a:lnTo>
                <a:lnTo>
                  <a:pt x="2864" y="812"/>
                </a:lnTo>
                <a:lnTo>
                  <a:pt x="2849" y="842"/>
                </a:lnTo>
                <a:lnTo>
                  <a:pt x="2830" y="869"/>
                </a:lnTo>
                <a:lnTo>
                  <a:pt x="2806" y="893"/>
                </a:lnTo>
                <a:lnTo>
                  <a:pt x="2818" y="927"/>
                </a:lnTo>
                <a:lnTo>
                  <a:pt x="2826" y="964"/>
                </a:lnTo>
                <a:lnTo>
                  <a:pt x="2828" y="1000"/>
                </a:lnTo>
                <a:lnTo>
                  <a:pt x="2826" y="1036"/>
                </a:lnTo>
                <a:lnTo>
                  <a:pt x="2818" y="1071"/>
                </a:lnTo>
                <a:lnTo>
                  <a:pt x="2806" y="1105"/>
                </a:lnTo>
                <a:lnTo>
                  <a:pt x="2789" y="1138"/>
                </a:lnTo>
                <a:lnTo>
                  <a:pt x="2768" y="1168"/>
                </a:lnTo>
                <a:lnTo>
                  <a:pt x="2743" y="1195"/>
                </a:lnTo>
                <a:lnTo>
                  <a:pt x="2714" y="1219"/>
                </a:lnTo>
                <a:lnTo>
                  <a:pt x="2682" y="1240"/>
                </a:lnTo>
                <a:lnTo>
                  <a:pt x="2686" y="1266"/>
                </a:lnTo>
                <a:lnTo>
                  <a:pt x="2687" y="1294"/>
                </a:lnTo>
                <a:lnTo>
                  <a:pt x="2684" y="1335"/>
                </a:lnTo>
                <a:lnTo>
                  <a:pt x="2674" y="1374"/>
                </a:lnTo>
                <a:lnTo>
                  <a:pt x="2658" y="1411"/>
                </a:lnTo>
                <a:lnTo>
                  <a:pt x="2637" y="1446"/>
                </a:lnTo>
                <a:lnTo>
                  <a:pt x="2612" y="1478"/>
                </a:lnTo>
                <a:lnTo>
                  <a:pt x="2581" y="1506"/>
                </a:lnTo>
                <a:lnTo>
                  <a:pt x="2546" y="1530"/>
                </a:lnTo>
                <a:lnTo>
                  <a:pt x="2508" y="1550"/>
                </a:lnTo>
                <a:lnTo>
                  <a:pt x="2467" y="1565"/>
                </a:lnTo>
                <a:lnTo>
                  <a:pt x="2423" y="1574"/>
                </a:lnTo>
                <a:lnTo>
                  <a:pt x="2431" y="1603"/>
                </a:lnTo>
                <a:lnTo>
                  <a:pt x="2434" y="1614"/>
                </a:lnTo>
                <a:lnTo>
                  <a:pt x="2440" y="1624"/>
                </a:lnTo>
                <a:lnTo>
                  <a:pt x="2448" y="1633"/>
                </a:lnTo>
                <a:lnTo>
                  <a:pt x="2460" y="1641"/>
                </a:lnTo>
                <a:lnTo>
                  <a:pt x="2475" y="1647"/>
                </a:lnTo>
                <a:lnTo>
                  <a:pt x="2492" y="1648"/>
                </a:lnTo>
                <a:lnTo>
                  <a:pt x="2509" y="1646"/>
                </a:lnTo>
                <a:lnTo>
                  <a:pt x="2519" y="1645"/>
                </a:lnTo>
                <a:lnTo>
                  <a:pt x="2530" y="1645"/>
                </a:lnTo>
                <a:lnTo>
                  <a:pt x="2578" y="1625"/>
                </a:lnTo>
                <a:lnTo>
                  <a:pt x="2622" y="1600"/>
                </a:lnTo>
                <a:lnTo>
                  <a:pt x="2663" y="1572"/>
                </a:lnTo>
                <a:lnTo>
                  <a:pt x="2700" y="1539"/>
                </a:lnTo>
                <a:lnTo>
                  <a:pt x="2732" y="1502"/>
                </a:lnTo>
                <a:lnTo>
                  <a:pt x="2758" y="1461"/>
                </a:lnTo>
                <a:lnTo>
                  <a:pt x="2780" y="1419"/>
                </a:lnTo>
                <a:lnTo>
                  <a:pt x="2797" y="1374"/>
                </a:lnTo>
                <a:lnTo>
                  <a:pt x="2807" y="1326"/>
                </a:lnTo>
                <a:lnTo>
                  <a:pt x="2810" y="1276"/>
                </a:lnTo>
                <a:lnTo>
                  <a:pt x="2810" y="1273"/>
                </a:lnTo>
                <a:lnTo>
                  <a:pt x="2846" y="1240"/>
                </a:lnTo>
                <a:lnTo>
                  <a:pt x="2877" y="1203"/>
                </a:lnTo>
                <a:lnTo>
                  <a:pt x="2904" y="1163"/>
                </a:lnTo>
                <a:lnTo>
                  <a:pt x="2924" y="1121"/>
                </a:lnTo>
                <a:lnTo>
                  <a:pt x="2939" y="1076"/>
                </a:lnTo>
                <a:lnTo>
                  <a:pt x="2948" y="1030"/>
                </a:lnTo>
                <a:lnTo>
                  <a:pt x="2951" y="983"/>
                </a:lnTo>
                <a:lnTo>
                  <a:pt x="2949" y="942"/>
                </a:lnTo>
                <a:lnTo>
                  <a:pt x="2942" y="900"/>
                </a:lnTo>
                <a:lnTo>
                  <a:pt x="2962" y="869"/>
                </a:lnTo>
                <a:lnTo>
                  <a:pt x="2978" y="837"/>
                </a:lnTo>
                <a:lnTo>
                  <a:pt x="2989" y="802"/>
                </a:lnTo>
                <a:lnTo>
                  <a:pt x="2997" y="767"/>
                </a:lnTo>
                <a:lnTo>
                  <a:pt x="2999" y="730"/>
                </a:lnTo>
                <a:lnTo>
                  <a:pt x="2997" y="694"/>
                </a:lnTo>
                <a:lnTo>
                  <a:pt x="2989" y="658"/>
                </a:lnTo>
                <a:lnTo>
                  <a:pt x="2977" y="623"/>
                </a:lnTo>
                <a:lnTo>
                  <a:pt x="2961" y="590"/>
                </a:lnTo>
                <a:lnTo>
                  <a:pt x="2940" y="558"/>
                </a:lnTo>
                <a:lnTo>
                  <a:pt x="2948" y="510"/>
                </a:lnTo>
                <a:lnTo>
                  <a:pt x="2951" y="463"/>
                </a:lnTo>
                <a:lnTo>
                  <a:pt x="2988" y="469"/>
                </a:lnTo>
                <a:lnTo>
                  <a:pt x="3023" y="479"/>
                </a:lnTo>
                <a:lnTo>
                  <a:pt x="3058" y="494"/>
                </a:lnTo>
                <a:lnTo>
                  <a:pt x="3089" y="512"/>
                </a:lnTo>
                <a:lnTo>
                  <a:pt x="3118" y="534"/>
                </a:lnTo>
                <a:lnTo>
                  <a:pt x="3144" y="562"/>
                </a:lnTo>
                <a:lnTo>
                  <a:pt x="3166" y="594"/>
                </a:lnTo>
                <a:lnTo>
                  <a:pt x="3184" y="627"/>
                </a:lnTo>
                <a:lnTo>
                  <a:pt x="3226" y="629"/>
                </a:lnTo>
                <a:lnTo>
                  <a:pt x="3268" y="636"/>
                </a:lnTo>
                <a:lnTo>
                  <a:pt x="3308" y="648"/>
                </a:lnTo>
                <a:lnTo>
                  <a:pt x="3346" y="665"/>
                </a:lnTo>
                <a:lnTo>
                  <a:pt x="3382" y="686"/>
                </a:lnTo>
                <a:lnTo>
                  <a:pt x="3415" y="711"/>
                </a:lnTo>
                <a:lnTo>
                  <a:pt x="3442" y="738"/>
                </a:lnTo>
                <a:lnTo>
                  <a:pt x="3464" y="768"/>
                </a:lnTo>
                <a:lnTo>
                  <a:pt x="3481" y="799"/>
                </a:lnTo>
                <a:lnTo>
                  <a:pt x="3496" y="831"/>
                </a:lnTo>
                <a:lnTo>
                  <a:pt x="3505" y="865"/>
                </a:lnTo>
                <a:lnTo>
                  <a:pt x="3509" y="899"/>
                </a:lnTo>
                <a:lnTo>
                  <a:pt x="3509" y="935"/>
                </a:lnTo>
                <a:lnTo>
                  <a:pt x="3505" y="969"/>
                </a:lnTo>
                <a:lnTo>
                  <a:pt x="3495" y="1003"/>
                </a:lnTo>
                <a:lnTo>
                  <a:pt x="3521" y="1031"/>
                </a:lnTo>
                <a:lnTo>
                  <a:pt x="3544" y="1062"/>
                </a:lnTo>
                <a:lnTo>
                  <a:pt x="3561" y="1095"/>
                </a:lnTo>
                <a:lnTo>
                  <a:pt x="3573" y="1130"/>
                </a:lnTo>
                <a:lnTo>
                  <a:pt x="3581" y="1166"/>
                </a:lnTo>
                <a:lnTo>
                  <a:pt x="3585" y="1203"/>
                </a:lnTo>
                <a:lnTo>
                  <a:pt x="3581" y="1241"/>
                </a:lnTo>
                <a:lnTo>
                  <a:pt x="3573" y="1278"/>
                </a:lnTo>
                <a:lnTo>
                  <a:pt x="3560" y="1314"/>
                </a:lnTo>
                <a:lnTo>
                  <a:pt x="3541" y="1348"/>
                </a:lnTo>
                <a:lnTo>
                  <a:pt x="3517" y="1379"/>
                </a:lnTo>
                <a:lnTo>
                  <a:pt x="3489" y="1408"/>
                </a:lnTo>
                <a:lnTo>
                  <a:pt x="3464" y="1428"/>
                </a:lnTo>
                <a:lnTo>
                  <a:pt x="3436" y="1446"/>
                </a:lnTo>
                <a:lnTo>
                  <a:pt x="3406" y="1461"/>
                </a:lnTo>
                <a:lnTo>
                  <a:pt x="3375" y="1474"/>
                </a:lnTo>
                <a:lnTo>
                  <a:pt x="3375" y="1510"/>
                </a:lnTo>
                <a:lnTo>
                  <a:pt x="3369" y="1546"/>
                </a:lnTo>
                <a:lnTo>
                  <a:pt x="3357" y="1581"/>
                </a:lnTo>
                <a:lnTo>
                  <a:pt x="3341" y="1613"/>
                </a:lnTo>
                <a:lnTo>
                  <a:pt x="3318" y="1644"/>
                </a:lnTo>
                <a:lnTo>
                  <a:pt x="3291" y="1673"/>
                </a:lnTo>
                <a:lnTo>
                  <a:pt x="3263" y="1695"/>
                </a:lnTo>
                <a:lnTo>
                  <a:pt x="3232" y="1714"/>
                </a:lnTo>
                <a:lnTo>
                  <a:pt x="3199" y="1728"/>
                </a:lnTo>
                <a:lnTo>
                  <a:pt x="3163" y="1739"/>
                </a:lnTo>
                <a:lnTo>
                  <a:pt x="3127" y="1745"/>
                </a:lnTo>
                <a:lnTo>
                  <a:pt x="3089" y="1748"/>
                </a:lnTo>
                <a:lnTo>
                  <a:pt x="3072" y="1772"/>
                </a:lnTo>
                <a:lnTo>
                  <a:pt x="3052" y="1795"/>
                </a:lnTo>
                <a:lnTo>
                  <a:pt x="3031" y="1816"/>
                </a:lnTo>
                <a:lnTo>
                  <a:pt x="2997" y="1843"/>
                </a:lnTo>
                <a:lnTo>
                  <a:pt x="2960" y="1865"/>
                </a:lnTo>
                <a:lnTo>
                  <a:pt x="2920" y="1882"/>
                </a:lnTo>
                <a:lnTo>
                  <a:pt x="2878" y="1895"/>
                </a:lnTo>
                <a:lnTo>
                  <a:pt x="2835" y="1902"/>
                </a:lnTo>
                <a:lnTo>
                  <a:pt x="2789" y="1905"/>
                </a:lnTo>
                <a:lnTo>
                  <a:pt x="2743" y="1902"/>
                </a:lnTo>
                <a:lnTo>
                  <a:pt x="2697" y="1894"/>
                </a:lnTo>
                <a:lnTo>
                  <a:pt x="2654" y="1880"/>
                </a:lnTo>
                <a:lnTo>
                  <a:pt x="2649" y="1881"/>
                </a:lnTo>
                <a:lnTo>
                  <a:pt x="2643" y="1882"/>
                </a:lnTo>
                <a:lnTo>
                  <a:pt x="2637" y="1882"/>
                </a:lnTo>
                <a:lnTo>
                  <a:pt x="2596" y="1885"/>
                </a:lnTo>
                <a:lnTo>
                  <a:pt x="2556" y="1894"/>
                </a:lnTo>
                <a:lnTo>
                  <a:pt x="2518" y="1909"/>
                </a:lnTo>
                <a:lnTo>
                  <a:pt x="2481" y="1930"/>
                </a:lnTo>
                <a:lnTo>
                  <a:pt x="2446" y="1957"/>
                </a:lnTo>
                <a:lnTo>
                  <a:pt x="2411" y="1990"/>
                </a:lnTo>
                <a:lnTo>
                  <a:pt x="2379" y="2029"/>
                </a:lnTo>
                <a:lnTo>
                  <a:pt x="2348" y="2074"/>
                </a:lnTo>
                <a:lnTo>
                  <a:pt x="2319" y="2124"/>
                </a:lnTo>
                <a:lnTo>
                  <a:pt x="2290" y="2181"/>
                </a:lnTo>
                <a:lnTo>
                  <a:pt x="2265" y="2244"/>
                </a:lnTo>
                <a:lnTo>
                  <a:pt x="2239" y="2312"/>
                </a:lnTo>
                <a:lnTo>
                  <a:pt x="2216" y="2387"/>
                </a:lnTo>
                <a:lnTo>
                  <a:pt x="2194" y="2467"/>
                </a:lnTo>
                <a:lnTo>
                  <a:pt x="2174" y="2553"/>
                </a:lnTo>
                <a:lnTo>
                  <a:pt x="2155" y="2645"/>
                </a:lnTo>
                <a:lnTo>
                  <a:pt x="2138" y="2744"/>
                </a:lnTo>
                <a:lnTo>
                  <a:pt x="2122" y="2847"/>
                </a:lnTo>
                <a:lnTo>
                  <a:pt x="2108" y="2957"/>
                </a:lnTo>
                <a:lnTo>
                  <a:pt x="2104" y="2995"/>
                </a:lnTo>
                <a:lnTo>
                  <a:pt x="2097" y="3021"/>
                </a:lnTo>
                <a:lnTo>
                  <a:pt x="2087" y="3044"/>
                </a:lnTo>
                <a:lnTo>
                  <a:pt x="2072" y="3065"/>
                </a:lnTo>
                <a:lnTo>
                  <a:pt x="2053" y="3083"/>
                </a:lnTo>
                <a:lnTo>
                  <a:pt x="2031" y="3099"/>
                </a:lnTo>
                <a:lnTo>
                  <a:pt x="2006" y="3110"/>
                </a:lnTo>
                <a:lnTo>
                  <a:pt x="1980" y="3117"/>
                </a:lnTo>
                <a:lnTo>
                  <a:pt x="1951" y="3119"/>
                </a:lnTo>
                <a:lnTo>
                  <a:pt x="1646" y="3119"/>
                </a:lnTo>
                <a:lnTo>
                  <a:pt x="1617" y="3116"/>
                </a:lnTo>
                <a:lnTo>
                  <a:pt x="1589" y="3109"/>
                </a:lnTo>
                <a:lnTo>
                  <a:pt x="1565" y="3096"/>
                </a:lnTo>
                <a:lnTo>
                  <a:pt x="1543" y="3081"/>
                </a:lnTo>
                <a:lnTo>
                  <a:pt x="1524" y="3062"/>
                </a:lnTo>
                <a:lnTo>
                  <a:pt x="1508" y="3040"/>
                </a:lnTo>
                <a:lnTo>
                  <a:pt x="1498" y="3016"/>
                </a:lnTo>
                <a:lnTo>
                  <a:pt x="1494" y="2990"/>
                </a:lnTo>
                <a:lnTo>
                  <a:pt x="1486" y="2907"/>
                </a:lnTo>
                <a:lnTo>
                  <a:pt x="1474" y="2826"/>
                </a:lnTo>
                <a:lnTo>
                  <a:pt x="1457" y="2747"/>
                </a:lnTo>
                <a:lnTo>
                  <a:pt x="1438" y="2668"/>
                </a:lnTo>
                <a:lnTo>
                  <a:pt x="1416" y="2593"/>
                </a:lnTo>
                <a:lnTo>
                  <a:pt x="1392" y="2520"/>
                </a:lnTo>
                <a:lnTo>
                  <a:pt x="1364" y="2450"/>
                </a:lnTo>
                <a:lnTo>
                  <a:pt x="1335" y="2383"/>
                </a:lnTo>
                <a:lnTo>
                  <a:pt x="1303" y="2318"/>
                </a:lnTo>
                <a:lnTo>
                  <a:pt x="1270" y="2258"/>
                </a:lnTo>
                <a:lnTo>
                  <a:pt x="1236" y="2201"/>
                </a:lnTo>
                <a:lnTo>
                  <a:pt x="1199" y="2148"/>
                </a:lnTo>
                <a:lnTo>
                  <a:pt x="1161" y="2100"/>
                </a:lnTo>
                <a:lnTo>
                  <a:pt x="1124" y="2056"/>
                </a:lnTo>
                <a:lnTo>
                  <a:pt x="1086" y="2017"/>
                </a:lnTo>
                <a:lnTo>
                  <a:pt x="1047" y="1983"/>
                </a:lnTo>
                <a:lnTo>
                  <a:pt x="1008" y="1954"/>
                </a:lnTo>
                <a:lnTo>
                  <a:pt x="969" y="1932"/>
                </a:lnTo>
                <a:lnTo>
                  <a:pt x="931" y="1915"/>
                </a:lnTo>
                <a:lnTo>
                  <a:pt x="894" y="1904"/>
                </a:lnTo>
                <a:lnTo>
                  <a:pt x="857" y="1900"/>
                </a:lnTo>
                <a:lnTo>
                  <a:pt x="822" y="1907"/>
                </a:lnTo>
                <a:lnTo>
                  <a:pt x="784" y="1910"/>
                </a:lnTo>
                <a:lnTo>
                  <a:pt x="751" y="1908"/>
                </a:lnTo>
                <a:lnTo>
                  <a:pt x="719" y="1903"/>
                </a:lnTo>
                <a:lnTo>
                  <a:pt x="688" y="1893"/>
                </a:lnTo>
                <a:lnTo>
                  <a:pt x="658" y="1881"/>
                </a:lnTo>
                <a:lnTo>
                  <a:pt x="630" y="1864"/>
                </a:lnTo>
                <a:lnTo>
                  <a:pt x="606" y="1845"/>
                </a:lnTo>
                <a:lnTo>
                  <a:pt x="581" y="1819"/>
                </a:lnTo>
                <a:lnTo>
                  <a:pt x="562" y="1792"/>
                </a:lnTo>
                <a:lnTo>
                  <a:pt x="547" y="1763"/>
                </a:lnTo>
                <a:lnTo>
                  <a:pt x="537" y="1733"/>
                </a:lnTo>
                <a:lnTo>
                  <a:pt x="531" y="1702"/>
                </a:lnTo>
                <a:lnTo>
                  <a:pt x="488" y="1699"/>
                </a:lnTo>
                <a:lnTo>
                  <a:pt x="445" y="1691"/>
                </a:lnTo>
                <a:lnTo>
                  <a:pt x="404" y="1678"/>
                </a:lnTo>
                <a:lnTo>
                  <a:pt x="365" y="1661"/>
                </a:lnTo>
                <a:lnTo>
                  <a:pt x="329" y="1638"/>
                </a:lnTo>
                <a:lnTo>
                  <a:pt x="296" y="1612"/>
                </a:lnTo>
                <a:lnTo>
                  <a:pt x="266" y="1582"/>
                </a:lnTo>
                <a:lnTo>
                  <a:pt x="242" y="1549"/>
                </a:lnTo>
                <a:lnTo>
                  <a:pt x="222" y="1514"/>
                </a:lnTo>
                <a:lnTo>
                  <a:pt x="207" y="1477"/>
                </a:lnTo>
                <a:lnTo>
                  <a:pt x="199" y="1437"/>
                </a:lnTo>
                <a:lnTo>
                  <a:pt x="195" y="1398"/>
                </a:lnTo>
                <a:lnTo>
                  <a:pt x="165" y="1387"/>
                </a:lnTo>
                <a:lnTo>
                  <a:pt x="136" y="1373"/>
                </a:lnTo>
                <a:lnTo>
                  <a:pt x="110" y="1357"/>
                </a:lnTo>
                <a:lnTo>
                  <a:pt x="85" y="1337"/>
                </a:lnTo>
                <a:lnTo>
                  <a:pt x="60" y="1311"/>
                </a:lnTo>
                <a:lnTo>
                  <a:pt x="39" y="1283"/>
                </a:lnTo>
                <a:lnTo>
                  <a:pt x="22" y="1253"/>
                </a:lnTo>
                <a:lnTo>
                  <a:pt x="10" y="1221"/>
                </a:lnTo>
                <a:lnTo>
                  <a:pt x="2" y="1188"/>
                </a:lnTo>
                <a:lnTo>
                  <a:pt x="0" y="1154"/>
                </a:lnTo>
                <a:lnTo>
                  <a:pt x="2" y="1120"/>
                </a:lnTo>
                <a:lnTo>
                  <a:pt x="10" y="1086"/>
                </a:lnTo>
                <a:lnTo>
                  <a:pt x="22" y="1055"/>
                </a:lnTo>
                <a:lnTo>
                  <a:pt x="39" y="1025"/>
                </a:lnTo>
                <a:lnTo>
                  <a:pt x="60" y="997"/>
                </a:lnTo>
                <a:lnTo>
                  <a:pt x="85" y="971"/>
                </a:lnTo>
                <a:lnTo>
                  <a:pt x="116" y="947"/>
                </a:lnTo>
                <a:lnTo>
                  <a:pt x="151" y="927"/>
                </a:lnTo>
                <a:lnTo>
                  <a:pt x="189" y="912"/>
                </a:lnTo>
                <a:lnTo>
                  <a:pt x="191" y="874"/>
                </a:lnTo>
                <a:lnTo>
                  <a:pt x="199" y="837"/>
                </a:lnTo>
                <a:lnTo>
                  <a:pt x="213" y="801"/>
                </a:lnTo>
                <a:lnTo>
                  <a:pt x="231" y="768"/>
                </a:lnTo>
                <a:lnTo>
                  <a:pt x="255" y="735"/>
                </a:lnTo>
                <a:lnTo>
                  <a:pt x="283" y="706"/>
                </a:lnTo>
                <a:lnTo>
                  <a:pt x="313" y="683"/>
                </a:lnTo>
                <a:lnTo>
                  <a:pt x="346" y="663"/>
                </a:lnTo>
                <a:lnTo>
                  <a:pt x="380" y="647"/>
                </a:lnTo>
                <a:lnTo>
                  <a:pt x="417" y="635"/>
                </a:lnTo>
                <a:lnTo>
                  <a:pt x="455" y="627"/>
                </a:lnTo>
                <a:lnTo>
                  <a:pt x="494" y="623"/>
                </a:lnTo>
                <a:lnTo>
                  <a:pt x="532" y="623"/>
                </a:lnTo>
                <a:lnTo>
                  <a:pt x="572" y="627"/>
                </a:lnTo>
                <a:lnTo>
                  <a:pt x="610" y="636"/>
                </a:lnTo>
                <a:lnTo>
                  <a:pt x="640" y="614"/>
                </a:lnTo>
                <a:lnTo>
                  <a:pt x="671" y="596"/>
                </a:lnTo>
                <a:lnTo>
                  <a:pt x="704" y="581"/>
                </a:lnTo>
                <a:lnTo>
                  <a:pt x="740" y="569"/>
                </a:lnTo>
                <a:lnTo>
                  <a:pt x="776" y="561"/>
                </a:lnTo>
                <a:lnTo>
                  <a:pt x="815" y="557"/>
                </a:lnTo>
                <a:lnTo>
                  <a:pt x="791" y="601"/>
                </a:lnTo>
                <a:lnTo>
                  <a:pt x="772" y="646"/>
                </a:lnTo>
                <a:lnTo>
                  <a:pt x="759" y="692"/>
                </a:lnTo>
                <a:lnTo>
                  <a:pt x="750" y="740"/>
                </a:lnTo>
                <a:lnTo>
                  <a:pt x="748" y="790"/>
                </a:lnTo>
                <a:lnTo>
                  <a:pt x="750" y="836"/>
                </a:lnTo>
                <a:lnTo>
                  <a:pt x="756" y="881"/>
                </a:lnTo>
                <a:lnTo>
                  <a:pt x="769" y="925"/>
                </a:lnTo>
                <a:lnTo>
                  <a:pt x="785" y="968"/>
                </a:lnTo>
                <a:lnTo>
                  <a:pt x="806" y="1009"/>
                </a:lnTo>
                <a:lnTo>
                  <a:pt x="832" y="1049"/>
                </a:lnTo>
                <a:lnTo>
                  <a:pt x="861" y="1085"/>
                </a:lnTo>
                <a:lnTo>
                  <a:pt x="850" y="1127"/>
                </a:lnTo>
                <a:lnTo>
                  <a:pt x="843" y="1168"/>
                </a:lnTo>
                <a:lnTo>
                  <a:pt x="841" y="1209"/>
                </a:lnTo>
                <a:lnTo>
                  <a:pt x="844" y="1261"/>
                </a:lnTo>
                <a:lnTo>
                  <a:pt x="854" y="1311"/>
                </a:lnTo>
                <a:lnTo>
                  <a:pt x="871" y="1359"/>
                </a:lnTo>
                <a:lnTo>
                  <a:pt x="892" y="1404"/>
                </a:lnTo>
                <a:lnTo>
                  <a:pt x="919" y="1446"/>
                </a:lnTo>
                <a:lnTo>
                  <a:pt x="950" y="1486"/>
                </a:lnTo>
                <a:lnTo>
                  <a:pt x="987" y="1522"/>
                </a:lnTo>
                <a:lnTo>
                  <a:pt x="1028" y="1554"/>
                </a:lnTo>
                <a:lnTo>
                  <a:pt x="1072" y="1582"/>
                </a:lnTo>
                <a:lnTo>
                  <a:pt x="1120" y="1605"/>
                </a:lnTo>
                <a:lnTo>
                  <a:pt x="1171" y="1624"/>
                </a:lnTo>
                <a:lnTo>
                  <a:pt x="1178" y="1618"/>
                </a:lnTo>
                <a:lnTo>
                  <a:pt x="1185" y="1612"/>
                </a:lnTo>
                <a:lnTo>
                  <a:pt x="1200" y="1604"/>
                </a:lnTo>
                <a:lnTo>
                  <a:pt x="1217" y="1601"/>
                </a:lnTo>
                <a:lnTo>
                  <a:pt x="1234" y="1601"/>
                </a:lnTo>
                <a:lnTo>
                  <a:pt x="1251" y="1607"/>
                </a:lnTo>
                <a:lnTo>
                  <a:pt x="1265" y="1616"/>
                </a:lnTo>
                <a:lnTo>
                  <a:pt x="1281" y="1631"/>
                </a:lnTo>
                <a:lnTo>
                  <a:pt x="1299" y="1646"/>
                </a:lnTo>
                <a:lnTo>
                  <a:pt x="1304" y="1648"/>
                </a:lnTo>
                <a:lnTo>
                  <a:pt x="1311" y="1650"/>
                </a:lnTo>
                <a:lnTo>
                  <a:pt x="1319" y="1656"/>
                </a:lnTo>
                <a:lnTo>
                  <a:pt x="1326" y="1660"/>
                </a:lnTo>
                <a:lnTo>
                  <a:pt x="1333" y="1666"/>
                </a:lnTo>
                <a:lnTo>
                  <a:pt x="1336" y="1671"/>
                </a:lnTo>
                <a:lnTo>
                  <a:pt x="1336" y="1675"/>
                </a:lnTo>
                <a:lnTo>
                  <a:pt x="1332" y="1679"/>
                </a:lnTo>
                <a:lnTo>
                  <a:pt x="1371" y="1719"/>
                </a:lnTo>
                <a:lnTo>
                  <a:pt x="1412" y="1763"/>
                </a:lnTo>
                <a:lnTo>
                  <a:pt x="1454" y="1813"/>
                </a:lnTo>
                <a:lnTo>
                  <a:pt x="1497" y="1869"/>
                </a:lnTo>
                <a:lnTo>
                  <a:pt x="1539" y="1929"/>
                </a:lnTo>
                <a:lnTo>
                  <a:pt x="1583" y="1995"/>
                </a:lnTo>
                <a:lnTo>
                  <a:pt x="1624" y="2067"/>
                </a:lnTo>
                <a:lnTo>
                  <a:pt x="1663" y="2143"/>
                </a:lnTo>
                <a:lnTo>
                  <a:pt x="1664" y="2083"/>
                </a:lnTo>
                <a:lnTo>
                  <a:pt x="1663" y="2020"/>
                </a:lnTo>
                <a:lnTo>
                  <a:pt x="1661" y="1954"/>
                </a:lnTo>
                <a:lnTo>
                  <a:pt x="1658" y="1888"/>
                </a:lnTo>
                <a:lnTo>
                  <a:pt x="1653" y="1821"/>
                </a:lnTo>
                <a:lnTo>
                  <a:pt x="1645" y="1756"/>
                </a:lnTo>
                <a:lnTo>
                  <a:pt x="1636" y="1692"/>
                </a:lnTo>
                <a:lnTo>
                  <a:pt x="1624" y="1629"/>
                </a:lnTo>
                <a:lnTo>
                  <a:pt x="1608" y="1570"/>
                </a:lnTo>
                <a:lnTo>
                  <a:pt x="1572" y="1549"/>
                </a:lnTo>
                <a:lnTo>
                  <a:pt x="1537" y="1525"/>
                </a:lnTo>
                <a:lnTo>
                  <a:pt x="1506" y="1498"/>
                </a:lnTo>
                <a:lnTo>
                  <a:pt x="1465" y="1515"/>
                </a:lnTo>
                <a:lnTo>
                  <a:pt x="1422" y="1528"/>
                </a:lnTo>
                <a:lnTo>
                  <a:pt x="1376" y="1535"/>
                </a:lnTo>
                <a:lnTo>
                  <a:pt x="1331" y="1538"/>
                </a:lnTo>
                <a:lnTo>
                  <a:pt x="1281" y="1535"/>
                </a:lnTo>
                <a:lnTo>
                  <a:pt x="1233" y="1526"/>
                </a:lnTo>
                <a:lnTo>
                  <a:pt x="1188" y="1512"/>
                </a:lnTo>
                <a:lnTo>
                  <a:pt x="1146" y="1493"/>
                </a:lnTo>
                <a:lnTo>
                  <a:pt x="1106" y="1469"/>
                </a:lnTo>
                <a:lnTo>
                  <a:pt x="1071" y="1441"/>
                </a:lnTo>
                <a:lnTo>
                  <a:pt x="1040" y="1410"/>
                </a:lnTo>
                <a:lnTo>
                  <a:pt x="1014" y="1375"/>
                </a:lnTo>
                <a:lnTo>
                  <a:pt x="993" y="1337"/>
                </a:lnTo>
                <a:lnTo>
                  <a:pt x="976" y="1297"/>
                </a:lnTo>
                <a:lnTo>
                  <a:pt x="967" y="1254"/>
                </a:lnTo>
                <a:lnTo>
                  <a:pt x="964" y="1209"/>
                </a:lnTo>
                <a:lnTo>
                  <a:pt x="966" y="1171"/>
                </a:lnTo>
                <a:lnTo>
                  <a:pt x="973" y="1134"/>
                </a:lnTo>
                <a:lnTo>
                  <a:pt x="986" y="1097"/>
                </a:lnTo>
                <a:lnTo>
                  <a:pt x="1003" y="1062"/>
                </a:lnTo>
                <a:lnTo>
                  <a:pt x="968" y="1030"/>
                </a:lnTo>
                <a:lnTo>
                  <a:pt x="939" y="996"/>
                </a:lnTo>
                <a:lnTo>
                  <a:pt x="914" y="959"/>
                </a:lnTo>
                <a:lnTo>
                  <a:pt x="895" y="918"/>
                </a:lnTo>
                <a:lnTo>
                  <a:pt x="881" y="877"/>
                </a:lnTo>
                <a:lnTo>
                  <a:pt x="872" y="834"/>
                </a:lnTo>
                <a:lnTo>
                  <a:pt x="868" y="790"/>
                </a:lnTo>
                <a:lnTo>
                  <a:pt x="872" y="747"/>
                </a:lnTo>
                <a:lnTo>
                  <a:pt x="880" y="706"/>
                </a:lnTo>
                <a:lnTo>
                  <a:pt x="893" y="666"/>
                </a:lnTo>
                <a:lnTo>
                  <a:pt x="911" y="628"/>
                </a:lnTo>
                <a:lnTo>
                  <a:pt x="933" y="592"/>
                </a:lnTo>
                <a:lnTo>
                  <a:pt x="960" y="558"/>
                </a:lnTo>
                <a:lnTo>
                  <a:pt x="990" y="528"/>
                </a:lnTo>
                <a:lnTo>
                  <a:pt x="1025" y="500"/>
                </a:lnTo>
                <a:lnTo>
                  <a:pt x="1064" y="476"/>
                </a:lnTo>
                <a:lnTo>
                  <a:pt x="1105" y="456"/>
                </a:lnTo>
                <a:lnTo>
                  <a:pt x="1105" y="454"/>
                </a:lnTo>
                <a:lnTo>
                  <a:pt x="1108" y="408"/>
                </a:lnTo>
                <a:lnTo>
                  <a:pt x="1117" y="363"/>
                </a:lnTo>
                <a:lnTo>
                  <a:pt x="1132" y="320"/>
                </a:lnTo>
                <a:lnTo>
                  <a:pt x="1153" y="280"/>
                </a:lnTo>
                <a:lnTo>
                  <a:pt x="1179" y="243"/>
                </a:lnTo>
                <a:lnTo>
                  <a:pt x="1209" y="208"/>
                </a:lnTo>
                <a:lnTo>
                  <a:pt x="1244" y="177"/>
                </a:lnTo>
                <a:lnTo>
                  <a:pt x="1282" y="150"/>
                </a:lnTo>
                <a:lnTo>
                  <a:pt x="1324" y="127"/>
                </a:lnTo>
                <a:lnTo>
                  <a:pt x="1370" y="109"/>
                </a:lnTo>
                <a:lnTo>
                  <a:pt x="1417" y="95"/>
                </a:lnTo>
                <a:lnTo>
                  <a:pt x="1467" y="87"/>
                </a:lnTo>
                <a:lnTo>
                  <a:pt x="1519" y="84"/>
                </a:lnTo>
                <a:lnTo>
                  <a:pt x="1567" y="87"/>
                </a:lnTo>
                <a:lnTo>
                  <a:pt x="1614" y="94"/>
                </a:lnTo>
                <a:lnTo>
                  <a:pt x="1660" y="106"/>
                </a:lnTo>
                <a:lnTo>
                  <a:pt x="1704" y="123"/>
                </a:lnTo>
                <a:lnTo>
                  <a:pt x="1736" y="92"/>
                </a:lnTo>
                <a:lnTo>
                  <a:pt x="1771" y="65"/>
                </a:lnTo>
                <a:lnTo>
                  <a:pt x="1810" y="43"/>
                </a:lnTo>
                <a:lnTo>
                  <a:pt x="1852" y="24"/>
                </a:lnTo>
                <a:lnTo>
                  <a:pt x="1897" y="10"/>
                </a:lnTo>
                <a:lnTo>
                  <a:pt x="1942" y="2"/>
                </a:lnTo>
                <a:lnTo>
                  <a:pt x="199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2" name="Group 954"/>
          <p:cNvGrpSpPr/>
          <p:nvPr/>
        </p:nvGrpSpPr>
        <p:grpSpPr>
          <a:xfrm>
            <a:off x="9294939" y="1298344"/>
            <a:ext cx="533400" cy="557213"/>
            <a:chOff x="6251575" y="2686050"/>
            <a:chExt cx="533400" cy="557213"/>
          </a:xfrm>
          <a:solidFill>
            <a:srgbClr val="000000"/>
          </a:solidFill>
        </p:grpSpPr>
        <p:sp>
          <p:nvSpPr>
            <p:cNvPr id="123" name="Freeform 389"/>
            <p:cNvSpPr>
              <a:spLocks noEditPoints="1"/>
            </p:cNvSpPr>
            <p:nvPr/>
          </p:nvSpPr>
          <p:spPr bwMode="auto">
            <a:xfrm>
              <a:off x="6251575" y="2686050"/>
              <a:ext cx="533400" cy="514350"/>
            </a:xfrm>
            <a:custGeom>
              <a:avLst/>
              <a:gdLst>
                <a:gd name="T0" fmla="*/ 1956 w 3027"/>
                <a:gd name="T1" fmla="*/ 1068 h 3239"/>
                <a:gd name="T2" fmla="*/ 1920 w 3027"/>
                <a:gd name="T3" fmla="*/ 1120 h 3239"/>
                <a:gd name="T4" fmla="*/ 1928 w 3027"/>
                <a:gd name="T5" fmla="*/ 1189 h 3239"/>
                <a:gd name="T6" fmla="*/ 1975 w 3027"/>
                <a:gd name="T7" fmla="*/ 1228 h 3239"/>
                <a:gd name="T8" fmla="*/ 2037 w 3027"/>
                <a:gd name="T9" fmla="*/ 1220 h 3239"/>
                <a:gd name="T10" fmla="*/ 2074 w 3027"/>
                <a:gd name="T11" fmla="*/ 1168 h 3239"/>
                <a:gd name="T12" fmla="*/ 2066 w 3027"/>
                <a:gd name="T13" fmla="*/ 1099 h 3239"/>
                <a:gd name="T14" fmla="*/ 2018 w 3027"/>
                <a:gd name="T15" fmla="*/ 1059 h 3239"/>
                <a:gd name="T16" fmla="*/ 2615 w 3027"/>
                <a:gd name="T17" fmla="*/ 356 h 3239"/>
                <a:gd name="T18" fmla="*/ 2567 w 3027"/>
                <a:gd name="T19" fmla="*/ 397 h 3239"/>
                <a:gd name="T20" fmla="*/ 2559 w 3027"/>
                <a:gd name="T21" fmla="*/ 464 h 3239"/>
                <a:gd name="T22" fmla="*/ 2595 w 3027"/>
                <a:gd name="T23" fmla="*/ 517 h 3239"/>
                <a:gd name="T24" fmla="*/ 2657 w 3027"/>
                <a:gd name="T25" fmla="*/ 526 h 3239"/>
                <a:gd name="T26" fmla="*/ 2705 w 3027"/>
                <a:gd name="T27" fmla="*/ 485 h 3239"/>
                <a:gd name="T28" fmla="*/ 2713 w 3027"/>
                <a:gd name="T29" fmla="*/ 418 h 3239"/>
                <a:gd name="T30" fmla="*/ 2676 w 3027"/>
                <a:gd name="T31" fmla="*/ 365 h 3239"/>
                <a:gd name="T32" fmla="*/ 2706 w 3027"/>
                <a:gd name="T33" fmla="*/ 0 h 3239"/>
                <a:gd name="T34" fmla="*/ 2942 w 3027"/>
                <a:gd name="T35" fmla="*/ 270 h 3239"/>
                <a:gd name="T36" fmla="*/ 3010 w 3027"/>
                <a:gd name="T37" fmla="*/ 396 h 3239"/>
                <a:gd name="T38" fmla="*/ 3027 w 3027"/>
                <a:gd name="T39" fmla="*/ 510 h 3239"/>
                <a:gd name="T40" fmla="*/ 3007 w 3027"/>
                <a:gd name="T41" fmla="*/ 581 h 3239"/>
                <a:gd name="T42" fmla="*/ 2979 w 3027"/>
                <a:gd name="T43" fmla="*/ 621 h 3239"/>
                <a:gd name="T44" fmla="*/ 2948 w 3027"/>
                <a:gd name="T45" fmla="*/ 644 h 3239"/>
                <a:gd name="T46" fmla="*/ 2881 w 3027"/>
                <a:gd name="T47" fmla="*/ 635 h 3239"/>
                <a:gd name="T48" fmla="*/ 2825 w 3027"/>
                <a:gd name="T49" fmla="*/ 648 h 3239"/>
                <a:gd name="T50" fmla="*/ 2800 w 3027"/>
                <a:gd name="T51" fmla="*/ 671 h 3239"/>
                <a:gd name="T52" fmla="*/ 2791 w 3027"/>
                <a:gd name="T53" fmla="*/ 688 h 3239"/>
                <a:gd name="T54" fmla="*/ 2711 w 3027"/>
                <a:gd name="T55" fmla="*/ 819 h 3239"/>
                <a:gd name="T56" fmla="*/ 2622 w 3027"/>
                <a:gd name="T57" fmla="*/ 942 h 3239"/>
                <a:gd name="T58" fmla="*/ 2532 w 3027"/>
                <a:gd name="T59" fmla="*/ 1051 h 3239"/>
                <a:gd name="T60" fmla="*/ 2451 w 3027"/>
                <a:gd name="T61" fmla="*/ 1143 h 3239"/>
                <a:gd name="T62" fmla="*/ 2383 w 3027"/>
                <a:gd name="T63" fmla="*/ 1213 h 3239"/>
                <a:gd name="T64" fmla="*/ 2340 w 3027"/>
                <a:gd name="T65" fmla="*/ 1255 h 3239"/>
                <a:gd name="T66" fmla="*/ 2274 w 3027"/>
                <a:gd name="T67" fmla="*/ 1308 h 3239"/>
                <a:gd name="T68" fmla="*/ 2109 w 3027"/>
                <a:gd name="T69" fmla="*/ 1404 h 3239"/>
                <a:gd name="T70" fmla="*/ 1962 w 3027"/>
                <a:gd name="T71" fmla="*/ 1460 h 3239"/>
                <a:gd name="T72" fmla="*/ 1851 w 3027"/>
                <a:gd name="T73" fmla="*/ 1486 h 3239"/>
                <a:gd name="T74" fmla="*/ 1868 w 3027"/>
                <a:gd name="T75" fmla="*/ 1639 h 3239"/>
                <a:gd name="T76" fmla="*/ 1840 w 3027"/>
                <a:gd name="T77" fmla="*/ 1730 h 3239"/>
                <a:gd name="T78" fmla="*/ 1780 w 3027"/>
                <a:gd name="T79" fmla="*/ 1853 h 3239"/>
                <a:gd name="T80" fmla="*/ 1686 w 3027"/>
                <a:gd name="T81" fmla="*/ 2007 h 3239"/>
                <a:gd name="T82" fmla="*/ 1561 w 3027"/>
                <a:gd name="T83" fmla="*/ 2187 h 3239"/>
                <a:gd name="T84" fmla="*/ 1403 w 3027"/>
                <a:gd name="T85" fmla="*/ 2389 h 3239"/>
                <a:gd name="T86" fmla="*/ 1219 w 3027"/>
                <a:gd name="T87" fmla="*/ 2603 h 3239"/>
                <a:gd name="T88" fmla="*/ 1044 w 3027"/>
                <a:gd name="T89" fmla="*/ 2789 h 3239"/>
                <a:gd name="T90" fmla="*/ 882 w 3027"/>
                <a:gd name="T91" fmla="*/ 2945 h 3239"/>
                <a:gd name="T92" fmla="*/ 738 w 3027"/>
                <a:gd name="T93" fmla="*/ 3070 h 3239"/>
                <a:gd name="T94" fmla="*/ 615 w 3027"/>
                <a:gd name="T95" fmla="*/ 3161 h 3239"/>
                <a:gd name="T96" fmla="*/ 518 w 3027"/>
                <a:gd name="T97" fmla="*/ 3218 h 3239"/>
                <a:gd name="T98" fmla="*/ 449 w 3027"/>
                <a:gd name="T99" fmla="*/ 3239 h 3239"/>
                <a:gd name="T100" fmla="*/ 0 w 3027"/>
                <a:gd name="T101" fmla="*/ 2975 h 3239"/>
                <a:gd name="T102" fmla="*/ 2706 w 3027"/>
                <a:gd name="T103" fmla="*/ 0 h 3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7" h="3239">
                  <a:moveTo>
                    <a:pt x="1996" y="1056"/>
                  </a:moveTo>
                  <a:lnTo>
                    <a:pt x="1975" y="1059"/>
                  </a:lnTo>
                  <a:lnTo>
                    <a:pt x="1956" y="1068"/>
                  </a:lnTo>
                  <a:lnTo>
                    <a:pt x="1940" y="1081"/>
                  </a:lnTo>
                  <a:lnTo>
                    <a:pt x="1928" y="1099"/>
                  </a:lnTo>
                  <a:lnTo>
                    <a:pt x="1920" y="1120"/>
                  </a:lnTo>
                  <a:lnTo>
                    <a:pt x="1917" y="1144"/>
                  </a:lnTo>
                  <a:lnTo>
                    <a:pt x="1920" y="1168"/>
                  </a:lnTo>
                  <a:lnTo>
                    <a:pt x="1928" y="1189"/>
                  </a:lnTo>
                  <a:lnTo>
                    <a:pt x="1940" y="1206"/>
                  </a:lnTo>
                  <a:lnTo>
                    <a:pt x="1956" y="1220"/>
                  </a:lnTo>
                  <a:lnTo>
                    <a:pt x="1975" y="1228"/>
                  </a:lnTo>
                  <a:lnTo>
                    <a:pt x="1996" y="1232"/>
                  </a:lnTo>
                  <a:lnTo>
                    <a:pt x="2018" y="1228"/>
                  </a:lnTo>
                  <a:lnTo>
                    <a:pt x="2037" y="1220"/>
                  </a:lnTo>
                  <a:lnTo>
                    <a:pt x="2053" y="1206"/>
                  </a:lnTo>
                  <a:lnTo>
                    <a:pt x="2066" y="1189"/>
                  </a:lnTo>
                  <a:lnTo>
                    <a:pt x="2074" y="1168"/>
                  </a:lnTo>
                  <a:lnTo>
                    <a:pt x="2077" y="1144"/>
                  </a:lnTo>
                  <a:lnTo>
                    <a:pt x="2074" y="1120"/>
                  </a:lnTo>
                  <a:lnTo>
                    <a:pt x="2066" y="1099"/>
                  </a:lnTo>
                  <a:lnTo>
                    <a:pt x="2053" y="1081"/>
                  </a:lnTo>
                  <a:lnTo>
                    <a:pt x="2037" y="1068"/>
                  </a:lnTo>
                  <a:lnTo>
                    <a:pt x="2018" y="1059"/>
                  </a:lnTo>
                  <a:lnTo>
                    <a:pt x="1996" y="1056"/>
                  </a:lnTo>
                  <a:close/>
                  <a:moveTo>
                    <a:pt x="2636" y="352"/>
                  </a:moveTo>
                  <a:lnTo>
                    <a:pt x="2615" y="356"/>
                  </a:lnTo>
                  <a:lnTo>
                    <a:pt x="2595" y="365"/>
                  </a:lnTo>
                  <a:lnTo>
                    <a:pt x="2579" y="379"/>
                  </a:lnTo>
                  <a:lnTo>
                    <a:pt x="2567" y="397"/>
                  </a:lnTo>
                  <a:lnTo>
                    <a:pt x="2559" y="418"/>
                  </a:lnTo>
                  <a:lnTo>
                    <a:pt x="2556" y="441"/>
                  </a:lnTo>
                  <a:lnTo>
                    <a:pt x="2559" y="464"/>
                  </a:lnTo>
                  <a:lnTo>
                    <a:pt x="2567" y="485"/>
                  </a:lnTo>
                  <a:lnTo>
                    <a:pt x="2579" y="503"/>
                  </a:lnTo>
                  <a:lnTo>
                    <a:pt x="2595" y="517"/>
                  </a:lnTo>
                  <a:lnTo>
                    <a:pt x="2615" y="526"/>
                  </a:lnTo>
                  <a:lnTo>
                    <a:pt x="2636" y="529"/>
                  </a:lnTo>
                  <a:lnTo>
                    <a:pt x="2657" y="526"/>
                  </a:lnTo>
                  <a:lnTo>
                    <a:pt x="2676" y="517"/>
                  </a:lnTo>
                  <a:lnTo>
                    <a:pt x="2692" y="503"/>
                  </a:lnTo>
                  <a:lnTo>
                    <a:pt x="2705" y="485"/>
                  </a:lnTo>
                  <a:lnTo>
                    <a:pt x="2713" y="464"/>
                  </a:lnTo>
                  <a:lnTo>
                    <a:pt x="2716" y="441"/>
                  </a:lnTo>
                  <a:lnTo>
                    <a:pt x="2713" y="418"/>
                  </a:lnTo>
                  <a:lnTo>
                    <a:pt x="2705" y="397"/>
                  </a:lnTo>
                  <a:lnTo>
                    <a:pt x="2692" y="379"/>
                  </a:lnTo>
                  <a:lnTo>
                    <a:pt x="2676" y="365"/>
                  </a:lnTo>
                  <a:lnTo>
                    <a:pt x="2657" y="356"/>
                  </a:lnTo>
                  <a:lnTo>
                    <a:pt x="2636" y="352"/>
                  </a:lnTo>
                  <a:close/>
                  <a:moveTo>
                    <a:pt x="2706" y="0"/>
                  </a:moveTo>
                  <a:lnTo>
                    <a:pt x="2869" y="179"/>
                  </a:lnTo>
                  <a:lnTo>
                    <a:pt x="2908" y="224"/>
                  </a:lnTo>
                  <a:lnTo>
                    <a:pt x="2942" y="270"/>
                  </a:lnTo>
                  <a:lnTo>
                    <a:pt x="2971" y="313"/>
                  </a:lnTo>
                  <a:lnTo>
                    <a:pt x="2993" y="355"/>
                  </a:lnTo>
                  <a:lnTo>
                    <a:pt x="3010" y="396"/>
                  </a:lnTo>
                  <a:lnTo>
                    <a:pt x="3021" y="435"/>
                  </a:lnTo>
                  <a:lnTo>
                    <a:pt x="3027" y="473"/>
                  </a:lnTo>
                  <a:lnTo>
                    <a:pt x="3027" y="510"/>
                  </a:lnTo>
                  <a:lnTo>
                    <a:pt x="3022" y="537"/>
                  </a:lnTo>
                  <a:lnTo>
                    <a:pt x="3015" y="562"/>
                  </a:lnTo>
                  <a:lnTo>
                    <a:pt x="3007" y="581"/>
                  </a:lnTo>
                  <a:lnTo>
                    <a:pt x="2997" y="598"/>
                  </a:lnTo>
                  <a:lnTo>
                    <a:pt x="2987" y="611"/>
                  </a:lnTo>
                  <a:lnTo>
                    <a:pt x="2979" y="621"/>
                  </a:lnTo>
                  <a:lnTo>
                    <a:pt x="2972" y="627"/>
                  </a:lnTo>
                  <a:lnTo>
                    <a:pt x="2968" y="630"/>
                  </a:lnTo>
                  <a:lnTo>
                    <a:pt x="2948" y="644"/>
                  </a:lnTo>
                  <a:lnTo>
                    <a:pt x="2925" y="640"/>
                  </a:lnTo>
                  <a:lnTo>
                    <a:pt x="2902" y="636"/>
                  </a:lnTo>
                  <a:lnTo>
                    <a:pt x="2881" y="635"/>
                  </a:lnTo>
                  <a:lnTo>
                    <a:pt x="2858" y="636"/>
                  </a:lnTo>
                  <a:lnTo>
                    <a:pt x="2840" y="641"/>
                  </a:lnTo>
                  <a:lnTo>
                    <a:pt x="2825" y="648"/>
                  </a:lnTo>
                  <a:lnTo>
                    <a:pt x="2814" y="656"/>
                  </a:lnTo>
                  <a:lnTo>
                    <a:pt x="2806" y="663"/>
                  </a:lnTo>
                  <a:lnTo>
                    <a:pt x="2800" y="671"/>
                  </a:lnTo>
                  <a:lnTo>
                    <a:pt x="2797" y="677"/>
                  </a:lnTo>
                  <a:lnTo>
                    <a:pt x="2795" y="680"/>
                  </a:lnTo>
                  <a:lnTo>
                    <a:pt x="2791" y="688"/>
                  </a:lnTo>
                  <a:lnTo>
                    <a:pt x="2765" y="732"/>
                  </a:lnTo>
                  <a:lnTo>
                    <a:pt x="2739" y="776"/>
                  </a:lnTo>
                  <a:lnTo>
                    <a:pt x="2711" y="819"/>
                  </a:lnTo>
                  <a:lnTo>
                    <a:pt x="2682" y="861"/>
                  </a:lnTo>
                  <a:lnTo>
                    <a:pt x="2652" y="902"/>
                  </a:lnTo>
                  <a:lnTo>
                    <a:pt x="2622" y="942"/>
                  </a:lnTo>
                  <a:lnTo>
                    <a:pt x="2591" y="981"/>
                  </a:lnTo>
                  <a:lnTo>
                    <a:pt x="2562" y="1017"/>
                  </a:lnTo>
                  <a:lnTo>
                    <a:pt x="2532" y="1051"/>
                  </a:lnTo>
                  <a:lnTo>
                    <a:pt x="2504" y="1085"/>
                  </a:lnTo>
                  <a:lnTo>
                    <a:pt x="2476" y="1116"/>
                  </a:lnTo>
                  <a:lnTo>
                    <a:pt x="2451" y="1143"/>
                  </a:lnTo>
                  <a:lnTo>
                    <a:pt x="2426" y="1170"/>
                  </a:lnTo>
                  <a:lnTo>
                    <a:pt x="2403" y="1193"/>
                  </a:lnTo>
                  <a:lnTo>
                    <a:pt x="2383" y="1213"/>
                  </a:lnTo>
                  <a:lnTo>
                    <a:pt x="2366" y="1231"/>
                  </a:lnTo>
                  <a:lnTo>
                    <a:pt x="2352" y="1244"/>
                  </a:lnTo>
                  <a:lnTo>
                    <a:pt x="2340" y="1255"/>
                  </a:lnTo>
                  <a:lnTo>
                    <a:pt x="2333" y="1263"/>
                  </a:lnTo>
                  <a:lnTo>
                    <a:pt x="2329" y="1266"/>
                  </a:lnTo>
                  <a:lnTo>
                    <a:pt x="2274" y="1308"/>
                  </a:lnTo>
                  <a:lnTo>
                    <a:pt x="2217" y="1346"/>
                  </a:lnTo>
                  <a:lnTo>
                    <a:pt x="2162" y="1377"/>
                  </a:lnTo>
                  <a:lnTo>
                    <a:pt x="2109" y="1404"/>
                  </a:lnTo>
                  <a:lnTo>
                    <a:pt x="2056" y="1426"/>
                  </a:lnTo>
                  <a:lnTo>
                    <a:pt x="2008" y="1445"/>
                  </a:lnTo>
                  <a:lnTo>
                    <a:pt x="1962" y="1460"/>
                  </a:lnTo>
                  <a:lnTo>
                    <a:pt x="1921" y="1472"/>
                  </a:lnTo>
                  <a:lnTo>
                    <a:pt x="1884" y="1481"/>
                  </a:lnTo>
                  <a:lnTo>
                    <a:pt x="1851" y="1486"/>
                  </a:lnTo>
                  <a:lnTo>
                    <a:pt x="1868" y="1599"/>
                  </a:lnTo>
                  <a:lnTo>
                    <a:pt x="1870" y="1617"/>
                  </a:lnTo>
                  <a:lnTo>
                    <a:pt x="1868" y="1639"/>
                  </a:lnTo>
                  <a:lnTo>
                    <a:pt x="1862" y="1665"/>
                  </a:lnTo>
                  <a:lnTo>
                    <a:pt x="1853" y="1696"/>
                  </a:lnTo>
                  <a:lnTo>
                    <a:pt x="1840" y="1730"/>
                  </a:lnTo>
                  <a:lnTo>
                    <a:pt x="1824" y="1768"/>
                  </a:lnTo>
                  <a:lnTo>
                    <a:pt x="1804" y="1809"/>
                  </a:lnTo>
                  <a:lnTo>
                    <a:pt x="1780" y="1853"/>
                  </a:lnTo>
                  <a:lnTo>
                    <a:pt x="1752" y="1902"/>
                  </a:lnTo>
                  <a:lnTo>
                    <a:pt x="1721" y="1953"/>
                  </a:lnTo>
                  <a:lnTo>
                    <a:pt x="1686" y="2007"/>
                  </a:lnTo>
                  <a:lnTo>
                    <a:pt x="1648" y="2065"/>
                  </a:lnTo>
                  <a:lnTo>
                    <a:pt x="1606" y="2124"/>
                  </a:lnTo>
                  <a:lnTo>
                    <a:pt x="1561" y="2187"/>
                  </a:lnTo>
                  <a:lnTo>
                    <a:pt x="1511" y="2252"/>
                  </a:lnTo>
                  <a:lnTo>
                    <a:pt x="1459" y="2319"/>
                  </a:lnTo>
                  <a:lnTo>
                    <a:pt x="1403" y="2389"/>
                  </a:lnTo>
                  <a:lnTo>
                    <a:pt x="1342" y="2461"/>
                  </a:lnTo>
                  <a:lnTo>
                    <a:pt x="1279" y="2535"/>
                  </a:lnTo>
                  <a:lnTo>
                    <a:pt x="1219" y="2603"/>
                  </a:lnTo>
                  <a:lnTo>
                    <a:pt x="1159" y="2669"/>
                  </a:lnTo>
                  <a:lnTo>
                    <a:pt x="1101" y="2730"/>
                  </a:lnTo>
                  <a:lnTo>
                    <a:pt x="1044" y="2789"/>
                  </a:lnTo>
                  <a:lnTo>
                    <a:pt x="989" y="2844"/>
                  </a:lnTo>
                  <a:lnTo>
                    <a:pt x="934" y="2896"/>
                  </a:lnTo>
                  <a:lnTo>
                    <a:pt x="882" y="2945"/>
                  </a:lnTo>
                  <a:lnTo>
                    <a:pt x="833" y="2990"/>
                  </a:lnTo>
                  <a:lnTo>
                    <a:pt x="784" y="3031"/>
                  </a:lnTo>
                  <a:lnTo>
                    <a:pt x="738" y="3070"/>
                  </a:lnTo>
                  <a:lnTo>
                    <a:pt x="695" y="3104"/>
                  </a:lnTo>
                  <a:lnTo>
                    <a:pt x="654" y="3134"/>
                  </a:lnTo>
                  <a:lnTo>
                    <a:pt x="615" y="3161"/>
                  </a:lnTo>
                  <a:lnTo>
                    <a:pt x="580" y="3184"/>
                  </a:lnTo>
                  <a:lnTo>
                    <a:pt x="547" y="3203"/>
                  </a:lnTo>
                  <a:lnTo>
                    <a:pt x="518" y="3218"/>
                  </a:lnTo>
                  <a:lnTo>
                    <a:pt x="491" y="3229"/>
                  </a:lnTo>
                  <a:lnTo>
                    <a:pt x="468" y="3237"/>
                  </a:lnTo>
                  <a:lnTo>
                    <a:pt x="449" y="3239"/>
                  </a:lnTo>
                  <a:lnTo>
                    <a:pt x="432" y="3238"/>
                  </a:lnTo>
                  <a:lnTo>
                    <a:pt x="266" y="3230"/>
                  </a:lnTo>
                  <a:lnTo>
                    <a:pt x="0" y="2975"/>
                  </a:lnTo>
                  <a:lnTo>
                    <a:pt x="1556" y="1264"/>
                  </a:lnTo>
                  <a:lnTo>
                    <a:pt x="1634" y="1178"/>
                  </a:lnTo>
                  <a:lnTo>
                    <a:pt x="27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390"/>
            <p:cNvSpPr>
              <a:spLocks/>
            </p:cNvSpPr>
            <p:nvPr/>
          </p:nvSpPr>
          <p:spPr bwMode="auto">
            <a:xfrm>
              <a:off x="6321425" y="2932113"/>
              <a:ext cx="306388" cy="311150"/>
            </a:xfrm>
            <a:custGeom>
              <a:avLst/>
              <a:gdLst>
                <a:gd name="T0" fmla="*/ 1693 w 1731"/>
                <a:gd name="T1" fmla="*/ 130 h 1959"/>
                <a:gd name="T2" fmla="*/ 1720 w 1731"/>
                <a:gd name="T3" fmla="*/ 175 h 1959"/>
                <a:gd name="T4" fmla="*/ 1731 w 1731"/>
                <a:gd name="T5" fmla="*/ 231 h 1959"/>
                <a:gd name="T6" fmla="*/ 1724 w 1731"/>
                <a:gd name="T7" fmla="*/ 300 h 1959"/>
                <a:gd name="T8" fmla="*/ 1701 w 1731"/>
                <a:gd name="T9" fmla="*/ 380 h 1959"/>
                <a:gd name="T10" fmla="*/ 1665 w 1731"/>
                <a:gd name="T11" fmla="*/ 464 h 1959"/>
                <a:gd name="T12" fmla="*/ 1615 w 1731"/>
                <a:gd name="T13" fmla="*/ 560 h 1959"/>
                <a:gd name="T14" fmla="*/ 1553 w 1731"/>
                <a:gd name="T15" fmla="*/ 661 h 1959"/>
                <a:gd name="T16" fmla="*/ 1482 w 1731"/>
                <a:gd name="T17" fmla="*/ 770 h 1959"/>
                <a:gd name="T18" fmla="*/ 1400 w 1731"/>
                <a:gd name="T19" fmla="*/ 884 h 1959"/>
                <a:gd name="T20" fmla="*/ 1311 w 1731"/>
                <a:gd name="T21" fmla="*/ 1000 h 1959"/>
                <a:gd name="T22" fmla="*/ 1216 w 1731"/>
                <a:gd name="T23" fmla="*/ 1117 h 1959"/>
                <a:gd name="T24" fmla="*/ 1117 w 1731"/>
                <a:gd name="T25" fmla="*/ 1233 h 1959"/>
                <a:gd name="T26" fmla="*/ 1015 w 1731"/>
                <a:gd name="T27" fmla="*/ 1347 h 1959"/>
                <a:gd name="T28" fmla="*/ 911 w 1731"/>
                <a:gd name="T29" fmla="*/ 1457 h 1959"/>
                <a:gd name="T30" fmla="*/ 809 w 1731"/>
                <a:gd name="T31" fmla="*/ 1559 h 1959"/>
                <a:gd name="T32" fmla="*/ 707 w 1731"/>
                <a:gd name="T33" fmla="*/ 1655 h 1959"/>
                <a:gd name="T34" fmla="*/ 609 w 1731"/>
                <a:gd name="T35" fmla="*/ 1740 h 1959"/>
                <a:gd name="T36" fmla="*/ 515 w 1731"/>
                <a:gd name="T37" fmla="*/ 1814 h 1959"/>
                <a:gd name="T38" fmla="*/ 428 w 1731"/>
                <a:gd name="T39" fmla="*/ 1875 h 1959"/>
                <a:gd name="T40" fmla="*/ 348 w 1731"/>
                <a:gd name="T41" fmla="*/ 1920 h 1959"/>
                <a:gd name="T42" fmla="*/ 278 w 1731"/>
                <a:gd name="T43" fmla="*/ 1949 h 1959"/>
                <a:gd name="T44" fmla="*/ 218 w 1731"/>
                <a:gd name="T45" fmla="*/ 1959 h 1959"/>
                <a:gd name="T46" fmla="*/ 176 w 1731"/>
                <a:gd name="T47" fmla="*/ 1953 h 1959"/>
                <a:gd name="T48" fmla="*/ 145 w 1731"/>
                <a:gd name="T49" fmla="*/ 1938 h 1959"/>
                <a:gd name="T50" fmla="*/ 124 w 1731"/>
                <a:gd name="T51" fmla="*/ 1920 h 1959"/>
                <a:gd name="T52" fmla="*/ 16 w 1731"/>
                <a:gd name="T53" fmla="*/ 1803 h 1959"/>
                <a:gd name="T54" fmla="*/ 41 w 1731"/>
                <a:gd name="T55" fmla="*/ 1805 h 1959"/>
                <a:gd name="T56" fmla="*/ 106 w 1731"/>
                <a:gd name="T57" fmla="*/ 1795 h 1959"/>
                <a:gd name="T58" fmla="*/ 178 w 1731"/>
                <a:gd name="T59" fmla="*/ 1765 h 1959"/>
                <a:gd name="T60" fmla="*/ 258 w 1731"/>
                <a:gd name="T61" fmla="*/ 1721 h 1959"/>
                <a:gd name="T62" fmla="*/ 341 w 1731"/>
                <a:gd name="T63" fmla="*/ 1662 h 1959"/>
                <a:gd name="T64" fmla="*/ 427 w 1731"/>
                <a:gd name="T65" fmla="*/ 1595 h 1959"/>
                <a:gd name="T66" fmla="*/ 513 w 1731"/>
                <a:gd name="T67" fmla="*/ 1521 h 1959"/>
                <a:gd name="T68" fmla="*/ 598 w 1731"/>
                <a:gd name="T69" fmla="*/ 1442 h 1959"/>
                <a:gd name="T70" fmla="*/ 679 w 1731"/>
                <a:gd name="T71" fmla="*/ 1364 h 1959"/>
                <a:gd name="T72" fmla="*/ 754 w 1731"/>
                <a:gd name="T73" fmla="*/ 1287 h 1959"/>
                <a:gd name="T74" fmla="*/ 822 w 1731"/>
                <a:gd name="T75" fmla="*/ 1215 h 1959"/>
                <a:gd name="T76" fmla="*/ 880 w 1731"/>
                <a:gd name="T77" fmla="*/ 1152 h 1959"/>
                <a:gd name="T78" fmla="*/ 927 w 1731"/>
                <a:gd name="T79" fmla="*/ 1100 h 1959"/>
                <a:gd name="T80" fmla="*/ 961 w 1731"/>
                <a:gd name="T81" fmla="*/ 1063 h 1959"/>
                <a:gd name="T82" fmla="*/ 991 w 1731"/>
                <a:gd name="T83" fmla="*/ 1027 h 1959"/>
                <a:gd name="T84" fmla="*/ 1033 w 1731"/>
                <a:gd name="T85" fmla="*/ 978 h 1959"/>
                <a:gd name="T86" fmla="*/ 1084 w 1731"/>
                <a:gd name="T87" fmla="*/ 916 h 1959"/>
                <a:gd name="T88" fmla="*/ 1142 w 1731"/>
                <a:gd name="T89" fmla="*/ 844 h 1959"/>
                <a:gd name="T90" fmla="*/ 1204 w 1731"/>
                <a:gd name="T91" fmla="*/ 764 h 1959"/>
                <a:gd name="T92" fmla="*/ 1268 w 1731"/>
                <a:gd name="T93" fmla="*/ 678 h 1959"/>
                <a:gd name="T94" fmla="*/ 1333 w 1731"/>
                <a:gd name="T95" fmla="*/ 587 h 1959"/>
                <a:gd name="T96" fmla="*/ 1394 w 1731"/>
                <a:gd name="T97" fmla="*/ 495 h 1959"/>
                <a:gd name="T98" fmla="*/ 1450 w 1731"/>
                <a:gd name="T99" fmla="*/ 404 h 1959"/>
                <a:gd name="T100" fmla="*/ 1500 w 1731"/>
                <a:gd name="T101" fmla="*/ 314 h 1959"/>
                <a:gd name="T102" fmla="*/ 1540 w 1731"/>
                <a:gd name="T103" fmla="*/ 229 h 1959"/>
                <a:gd name="T104" fmla="*/ 1568 w 1731"/>
                <a:gd name="T105" fmla="*/ 150 h 1959"/>
                <a:gd name="T106" fmla="*/ 1581 w 1731"/>
                <a:gd name="T107" fmla="*/ 79 h 1959"/>
                <a:gd name="T108" fmla="*/ 1578 w 1731"/>
                <a:gd name="T109" fmla="*/ 19 h 1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1" h="1959">
                  <a:moveTo>
                    <a:pt x="1575" y="0"/>
                  </a:moveTo>
                  <a:lnTo>
                    <a:pt x="1693" y="130"/>
                  </a:lnTo>
                  <a:lnTo>
                    <a:pt x="1709" y="150"/>
                  </a:lnTo>
                  <a:lnTo>
                    <a:pt x="1720" y="175"/>
                  </a:lnTo>
                  <a:lnTo>
                    <a:pt x="1728" y="201"/>
                  </a:lnTo>
                  <a:lnTo>
                    <a:pt x="1731" y="231"/>
                  </a:lnTo>
                  <a:lnTo>
                    <a:pt x="1730" y="264"/>
                  </a:lnTo>
                  <a:lnTo>
                    <a:pt x="1724" y="300"/>
                  </a:lnTo>
                  <a:lnTo>
                    <a:pt x="1715" y="339"/>
                  </a:lnTo>
                  <a:lnTo>
                    <a:pt x="1701" y="380"/>
                  </a:lnTo>
                  <a:lnTo>
                    <a:pt x="1685" y="421"/>
                  </a:lnTo>
                  <a:lnTo>
                    <a:pt x="1665" y="464"/>
                  </a:lnTo>
                  <a:lnTo>
                    <a:pt x="1641" y="511"/>
                  </a:lnTo>
                  <a:lnTo>
                    <a:pt x="1615" y="560"/>
                  </a:lnTo>
                  <a:lnTo>
                    <a:pt x="1586" y="609"/>
                  </a:lnTo>
                  <a:lnTo>
                    <a:pt x="1553" y="661"/>
                  </a:lnTo>
                  <a:lnTo>
                    <a:pt x="1519" y="715"/>
                  </a:lnTo>
                  <a:lnTo>
                    <a:pt x="1482" y="770"/>
                  </a:lnTo>
                  <a:lnTo>
                    <a:pt x="1441" y="826"/>
                  </a:lnTo>
                  <a:lnTo>
                    <a:pt x="1400" y="884"/>
                  </a:lnTo>
                  <a:lnTo>
                    <a:pt x="1356" y="941"/>
                  </a:lnTo>
                  <a:lnTo>
                    <a:pt x="1311" y="1000"/>
                  </a:lnTo>
                  <a:lnTo>
                    <a:pt x="1264" y="1058"/>
                  </a:lnTo>
                  <a:lnTo>
                    <a:pt x="1216" y="1117"/>
                  </a:lnTo>
                  <a:lnTo>
                    <a:pt x="1167" y="1174"/>
                  </a:lnTo>
                  <a:lnTo>
                    <a:pt x="1117" y="1233"/>
                  </a:lnTo>
                  <a:lnTo>
                    <a:pt x="1066" y="1291"/>
                  </a:lnTo>
                  <a:lnTo>
                    <a:pt x="1015" y="1347"/>
                  </a:lnTo>
                  <a:lnTo>
                    <a:pt x="964" y="1402"/>
                  </a:lnTo>
                  <a:lnTo>
                    <a:pt x="911" y="1457"/>
                  </a:lnTo>
                  <a:lnTo>
                    <a:pt x="860" y="1509"/>
                  </a:lnTo>
                  <a:lnTo>
                    <a:pt x="809" y="1559"/>
                  </a:lnTo>
                  <a:lnTo>
                    <a:pt x="757" y="1608"/>
                  </a:lnTo>
                  <a:lnTo>
                    <a:pt x="707" y="1655"/>
                  </a:lnTo>
                  <a:lnTo>
                    <a:pt x="657" y="1699"/>
                  </a:lnTo>
                  <a:lnTo>
                    <a:pt x="609" y="1740"/>
                  </a:lnTo>
                  <a:lnTo>
                    <a:pt x="561" y="1778"/>
                  </a:lnTo>
                  <a:lnTo>
                    <a:pt x="515" y="1814"/>
                  </a:lnTo>
                  <a:lnTo>
                    <a:pt x="470" y="1846"/>
                  </a:lnTo>
                  <a:lnTo>
                    <a:pt x="428" y="1875"/>
                  </a:lnTo>
                  <a:lnTo>
                    <a:pt x="386" y="1900"/>
                  </a:lnTo>
                  <a:lnTo>
                    <a:pt x="348" y="1920"/>
                  </a:lnTo>
                  <a:lnTo>
                    <a:pt x="312" y="1937"/>
                  </a:lnTo>
                  <a:lnTo>
                    <a:pt x="278" y="1949"/>
                  </a:lnTo>
                  <a:lnTo>
                    <a:pt x="247" y="1956"/>
                  </a:lnTo>
                  <a:lnTo>
                    <a:pt x="218" y="1959"/>
                  </a:lnTo>
                  <a:lnTo>
                    <a:pt x="196" y="1958"/>
                  </a:lnTo>
                  <a:lnTo>
                    <a:pt x="176" y="1953"/>
                  </a:lnTo>
                  <a:lnTo>
                    <a:pt x="159" y="1947"/>
                  </a:lnTo>
                  <a:lnTo>
                    <a:pt x="145" y="1938"/>
                  </a:lnTo>
                  <a:lnTo>
                    <a:pt x="133" y="1929"/>
                  </a:lnTo>
                  <a:lnTo>
                    <a:pt x="124" y="1920"/>
                  </a:lnTo>
                  <a:lnTo>
                    <a:pt x="0" y="1802"/>
                  </a:lnTo>
                  <a:lnTo>
                    <a:pt x="16" y="1803"/>
                  </a:lnTo>
                  <a:lnTo>
                    <a:pt x="28" y="1805"/>
                  </a:lnTo>
                  <a:lnTo>
                    <a:pt x="41" y="1805"/>
                  </a:lnTo>
                  <a:lnTo>
                    <a:pt x="73" y="1803"/>
                  </a:lnTo>
                  <a:lnTo>
                    <a:pt x="106" y="1795"/>
                  </a:lnTo>
                  <a:lnTo>
                    <a:pt x="141" y="1783"/>
                  </a:lnTo>
                  <a:lnTo>
                    <a:pt x="178" y="1765"/>
                  </a:lnTo>
                  <a:lnTo>
                    <a:pt x="217" y="1745"/>
                  </a:lnTo>
                  <a:lnTo>
                    <a:pt x="258" y="1721"/>
                  </a:lnTo>
                  <a:lnTo>
                    <a:pt x="299" y="1693"/>
                  </a:lnTo>
                  <a:lnTo>
                    <a:pt x="341" y="1662"/>
                  </a:lnTo>
                  <a:lnTo>
                    <a:pt x="383" y="1630"/>
                  </a:lnTo>
                  <a:lnTo>
                    <a:pt x="427" y="1595"/>
                  </a:lnTo>
                  <a:lnTo>
                    <a:pt x="470" y="1558"/>
                  </a:lnTo>
                  <a:lnTo>
                    <a:pt x="513" y="1521"/>
                  </a:lnTo>
                  <a:lnTo>
                    <a:pt x="555" y="1482"/>
                  </a:lnTo>
                  <a:lnTo>
                    <a:pt x="598" y="1442"/>
                  </a:lnTo>
                  <a:lnTo>
                    <a:pt x="639" y="1403"/>
                  </a:lnTo>
                  <a:lnTo>
                    <a:pt x="679" y="1364"/>
                  </a:lnTo>
                  <a:lnTo>
                    <a:pt x="717" y="1325"/>
                  </a:lnTo>
                  <a:lnTo>
                    <a:pt x="754" y="1287"/>
                  </a:lnTo>
                  <a:lnTo>
                    <a:pt x="789" y="1251"/>
                  </a:lnTo>
                  <a:lnTo>
                    <a:pt x="822" y="1215"/>
                  </a:lnTo>
                  <a:lnTo>
                    <a:pt x="852" y="1183"/>
                  </a:lnTo>
                  <a:lnTo>
                    <a:pt x="880" y="1152"/>
                  </a:lnTo>
                  <a:lnTo>
                    <a:pt x="905" y="1125"/>
                  </a:lnTo>
                  <a:lnTo>
                    <a:pt x="927" y="1100"/>
                  </a:lnTo>
                  <a:lnTo>
                    <a:pt x="946" y="1079"/>
                  </a:lnTo>
                  <a:lnTo>
                    <a:pt x="961" y="1063"/>
                  </a:lnTo>
                  <a:lnTo>
                    <a:pt x="974" y="1047"/>
                  </a:lnTo>
                  <a:lnTo>
                    <a:pt x="991" y="1027"/>
                  </a:lnTo>
                  <a:lnTo>
                    <a:pt x="1011" y="1004"/>
                  </a:lnTo>
                  <a:lnTo>
                    <a:pt x="1033" y="978"/>
                  </a:lnTo>
                  <a:lnTo>
                    <a:pt x="1057" y="948"/>
                  </a:lnTo>
                  <a:lnTo>
                    <a:pt x="1084" y="916"/>
                  </a:lnTo>
                  <a:lnTo>
                    <a:pt x="1112" y="881"/>
                  </a:lnTo>
                  <a:lnTo>
                    <a:pt x="1142" y="844"/>
                  </a:lnTo>
                  <a:lnTo>
                    <a:pt x="1173" y="805"/>
                  </a:lnTo>
                  <a:lnTo>
                    <a:pt x="1204" y="764"/>
                  </a:lnTo>
                  <a:lnTo>
                    <a:pt x="1236" y="721"/>
                  </a:lnTo>
                  <a:lnTo>
                    <a:pt x="1268" y="678"/>
                  </a:lnTo>
                  <a:lnTo>
                    <a:pt x="1300" y="633"/>
                  </a:lnTo>
                  <a:lnTo>
                    <a:pt x="1333" y="587"/>
                  </a:lnTo>
                  <a:lnTo>
                    <a:pt x="1364" y="542"/>
                  </a:lnTo>
                  <a:lnTo>
                    <a:pt x="1394" y="495"/>
                  </a:lnTo>
                  <a:lnTo>
                    <a:pt x="1423" y="450"/>
                  </a:lnTo>
                  <a:lnTo>
                    <a:pt x="1450" y="404"/>
                  </a:lnTo>
                  <a:lnTo>
                    <a:pt x="1476" y="359"/>
                  </a:lnTo>
                  <a:lnTo>
                    <a:pt x="1500" y="314"/>
                  </a:lnTo>
                  <a:lnTo>
                    <a:pt x="1522" y="271"/>
                  </a:lnTo>
                  <a:lnTo>
                    <a:pt x="1540" y="229"/>
                  </a:lnTo>
                  <a:lnTo>
                    <a:pt x="1555" y="189"/>
                  </a:lnTo>
                  <a:lnTo>
                    <a:pt x="1568" y="150"/>
                  </a:lnTo>
                  <a:lnTo>
                    <a:pt x="1576" y="114"/>
                  </a:lnTo>
                  <a:lnTo>
                    <a:pt x="1581" y="79"/>
                  </a:lnTo>
                  <a:lnTo>
                    <a:pt x="1582" y="47"/>
                  </a:lnTo>
                  <a:lnTo>
                    <a:pt x="1578" y="19"/>
                  </a:lnTo>
                  <a:lnTo>
                    <a:pt x="15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5" name="Group 955"/>
          <p:cNvGrpSpPr/>
          <p:nvPr/>
        </p:nvGrpSpPr>
        <p:grpSpPr>
          <a:xfrm>
            <a:off x="10306633" y="1334857"/>
            <a:ext cx="381001" cy="485775"/>
            <a:chOff x="7285038" y="2722563"/>
            <a:chExt cx="381001" cy="485775"/>
          </a:xfrm>
          <a:solidFill>
            <a:srgbClr val="000000"/>
          </a:solidFill>
        </p:grpSpPr>
        <p:sp>
          <p:nvSpPr>
            <p:cNvPr id="126" name="Freeform 395"/>
            <p:cNvSpPr>
              <a:spLocks/>
            </p:cNvSpPr>
            <p:nvPr/>
          </p:nvSpPr>
          <p:spPr bwMode="auto">
            <a:xfrm>
              <a:off x="7294563" y="2722563"/>
              <a:ext cx="361950" cy="107950"/>
            </a:xfrm>
            <a:custGeom>
              <a:avLst/>
              <a:gdLst>
                <a:gd name="T0" fmla="*/ 209 w 2501"/>
                <a:gd name="T1" fmla="*/ 0 h 741"/>
                <a:gd name="T2" fmla="*/ 2291 w 2501"/>
                <a:gd name="T3" fmla="*/ 0 h 741"/>
                <a:gd name="T4" fmla="*/ 2329 w 2501"/>
                <a:gd name="T5" fmla="*/ 4 h 741"/>
                <a:gd name="T6" fmla="*/ 2365 w 2501"/>
                <a:gd name="T7" fmla="*/ 13 h 741"/>
                <a:gd name="T8" fmla="*/ 2398 w 2501"/>
                <a:gd name="T9" fmla="*/ 29 h 741"/>
                <a:gd name="T10" fmla="*/ 2427 w 2501"/>
                <a:gd name="T11" fmla="*/ 50 h 741"/>
                <a:gd name="T12" fmla="*/ 2452 w 2501"/>
                <a:gd name="T13" fmla="*/ 74 h 741"/>
                <a:gd name="T14" fmla="*/ 2473 w 2501"/>
                <a:gd name="T15" fmla="*/ 104 h 741"/>
                <a:gd name="T16" fmla="*/ 2488 w 2501"/>
                <a:gd name="T17" fmla="*/ 136 h 741"/>
                <a:gd name="T18" fmla="*/ 2498 w 2501"/>
                <a:gd name="T19" fmla="*/ 172 h 741"/>
                <a:gd name="T20" fmla="*/ 2501 w 2501"/>
                <a:gd name="T21" fmla="*/ 209 h 741"/>
                <a:gd name="T22" fmla="*/ 2501 w 2501"/>
                <a:gd name="T23" fmla="*/ 532 h 741"/>
                <a:gd name="T24" fmla="*/ 2498 w 2501"/>
                <a:gd name="T25" fmla="*/ 570 h 741"/>
                <a:gd name="T26" fmla="*/ 2488 w 2501"/>
                <a:gd name="T27" fmla="*/ 605 h 741"/>
                <a:gd name="T28" fmla="*/ 2473 w 2501"/>
                <a:gd name="T29" fmla="*/ 637 h 741"/>
                <a:gd name="T30" fmla="*/ 2452 w 2501"/>
                <a:gd name="T31" fmla="*/ 666 h 741"/>
                <a:gd name="T32" fmla="*/ 2427 w 2501"/>
                <a:gd name="T33" fmla="*/ 692 h 741"/>
                <a:gd name="T34" fmla="*/ 2398 w 2501"/>
                <a:gd name="T35" fmla="*/ 712 h 741"/>
                <a:gd name="T36" fmla="*/ 2365 w 2501"/>
                <a:gd name="T37" fmla="*/ 727 h 741"/>
                <a:gd name="T38" fmla="*/ 2329 w 2501"/>
                <a:gd name="T39" fmla="*/ 736 h 741"/>
                <a:gd name="T40" fmla="*/ 2291 w 2501"/>
                <a:gd name="T41" fmla="*/ 741 h 741"/>
                <a:gd name="T42" fmla="*/ 209 w 2501"/>
                <a:gd name="T43" fmla="*/ 741 h 741"/>
                <a:gd name="T44" fmla="*/ 171 w 2501"/>
                <a:gd name="T45" fmla="*/ 736 h 741"/>
                <a:gd name="T46" fmla="*/ 135 w 2501"/>
                <a:gd name="T47" fmla="*/ 727 h 741"/>
                <a:gd name="T48" fmla="*/ 103 w 2501"/>
                <a:gd name="T49" fmla="*/ 712 h 741"/>
                <a:gd name="T50" fmla="*/ 74 w 2501"/>
                <a:gd name="T51" fmla="*/ 692 h 741"/>
                <a:gd name="T52" fmla="*/ 49 w 2501"/>
                <a:gd name="T53" fmla="*/ 666 h 741"/>
                <a:gd name="T54" fmla="*/ 28 w 2501"/>
                <a:gd name="T55" fmla="*/ 637 h 741"/>
                <a:gd name="T56" fmla="*/ 13 w 2501"/>
                <a:gd name="T57" fmla="*/ 605 h 741"/>
                <a:gd name="T58" fmla="*/ 3 w 2501"/>
                <a:gd name="T59" fmla="*/ 570 h 741"/>
                <a:gd name="T60" fmla="*/ 0 w 2501"/>
                <a:gd name="T61" fmla="*/ 532 h 741"/>
                <a:gd name="T62" fmla="*/ 0 w 2501"/>
                <a:gd name="T63" fmla="*/ 209 h 741"/>
                <a:gd name="T64" fmla="*/ 3 w 2501"/>
                <a:gd name="T65" fmla="*/ 172 h 741"/>
                <a:gd name="T66" fmla="*/ 13 w 2501"/>
                <a:gd name="T67" fmla="*/ 136 h 741"/>
                <a:gd name="T68" fmla="*/ 28 w 2501"/>
                <a:gd name="T69" fmla="*/ 104 h 741"/>
                <a:gd name="T70" fmla="*/ 49 w 2501"/>
                <a:gd name="T71" fmla="*/ 74 h 741"/>
                <a:gd name="T72" fmla="*/ 74 w 2501"/>
                <a:gd name="T73" fmla="*/ 50 h 741"/>
                <a:gd name="T74" fmla="*/ 103 w 2501"/>
                <a:gd name="T75" fmla="*/ 29 h 741"/>
                <a:gd name="T76" fmla="*/ 135 w 2501"/>
                <a:gd name="T77" fmla="*/ 13 h 741"/>
                <a:gd name="T78" fmla="*/ 171 w 2501"/>
                <a:gd name="T79" fmla="*/ 4 h 741"/>
                <a:gd name="T80" fmla="*/ 209 w 2501"/>
                <a:gd name="T81" fmla="*/ 0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01" h="741">
                  <a:moveTo>
                    <a:pt x="209" y="0"/>
                  </a:moveTo>
                  <a:lnTo>
                    <a:pt x="2291" y="0"/>
                  </a:lnTo>
                  <a:lnTo>
                    <a:pt x="2329" y="4"/>
                  </a:lnTo>
                  <a:lnTo>
                    <a:pt x="2365" y="13"/>
                  </a:lnTo>
                  <a:lnTo>
                    <a:pt x="2398" y="29"/>
                  </a:lnTo>
                  <a:lnTo>
                    <a:pt x="2427" y="50"/>
                  </a:lnTo>
                  <a:lnTo>
                    <a:pt x="2452" y="74"/>
                  </a:lnTo>
                  <a:lnTo>
                    <a:pt x="2473" y="104"/>
                  </a:lnTo>
                  <a:lnTo>
                    <a:pt x="2488" y="136"/>
                  </a:lnTo>
                  <a:lnTo>
                    <a:pt x="2498" y="172"/>
                  </a:lnTo>
                  <a:lnTo>
                    <a:pt x="2501" y="209"/>
                  </a:lnTo>
                  <a:lnTo>
                    <a:pt x="2501" y="532"/>
                  </a:lnTo>
                  <a:lnTo>
                    <a:pt x="2498" y="570"/>
                  </a:lnTo>
                  <a:lnTo>
                    <a:pt x="2488" y="605"/>
                  </a:lnTo>
                  <a:lnTo>
                    <a:pt x="2473" y="637"/>
                  </a:lnTo>
                  <a:lnTo>
                    <a:pt x="2452" y="666"/>
                  </a:lnTo>
                  <a:lnTo>
                    <a:pt x="2427" y="692"/>
                  </a:lnTo>
                  <a:lnTo>
                    <a:pt x="2398" y="712"/>
                  </a:lnTo>
                  <a:lnTo>
                    <a:pt x="2365" y="727"/>
                  </a:lnTo>
                  <a:lnTo>
                    <a:pt x="2329" y="736"/>
                  </a:lnTo>
                  <a:lnTo>
                    <a:pt x="2291" y="741"/>
                  </a:lnTo>
                  <a:lnTo>
                    <a:pt x="209" y="741"/>
                  </a:lnTo>
                  <a:lnTo>
                    <a:pt x="171" y="736"/>
                  </a:lnTo>
                  <a:lnTo>
                    <a:pt x="135" y="727"/>
                  </a:lnTo>
                  <a:lnTo>
                    <a:pt x="103" y="712"/>
                  </a:lnTo>
                  <a:lnTo>
                    <a:pt x="74" y="692"/>
                  </a:lnTo>
                  <a:lnTo>
                    <a:pt x="49" y="666"/>
                  </a:lnTo>
                  <a:lnTo>
                    <a:pt x="28" y="637"/>
                  </a:lnTo>
                  <a:lnTo>
                    <a:pt x="13" y="605"/>
                  </a:lnTo>
                  <a:lnTo>
                    <a:pt x="3" y="570"/>
                  </a:lnTo>
                  <a:lnTo>
                    <a:pt x="0" y="532"/>
                  </a:lnTo>
                  <a:lnTo>
                    <a:pt x="0" y="209"/>
                  </a:lnTo>
                  <a:lnTo>
                    <a:pt x="3" y="172"/>
                  </a:lnTo>
                  <a:lnTo>
                    <a:pt x="13" y="136"/>
                  </a:lnTo>
                  <a:lnTo>
                    <a:pt x="28" y="104"/>
                  </a:lnTo>
                  <a:lnTo>
                    <a:pt x="49" y="74"/>
                  </a:lnTo>
                  <a:lnTo>
                    <a:pt x="74" y="50"/>
                  </a:lnTo>
                  <a:lnTo>
                    <a:pt x="103" y="29"/>
                  </a:lnTo>
                  <a:lnTo>
                    <a:pt x="135" y="13"/>
                  </a:lnTo>
                  <a:lnTo>
                    <a:pt x="171" y="4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396"/>
            <p:cNvSpPr>
              <a:spLocks/>
            </p:cNvSpPr>
            <p:nvPr/>
          </p:nvSpPr>
          <p:spPr bwMode="auto">
            <a:xfrm>
              <a:off x="7499351" y="2955925"/>
              <a:ext cx="166688" cy="144463"/>
            </a:xfrm>
            <a:custGeom>
              <a:avLst/>
              <a:gdLst>
                <a:gd name="T0" fmla="*/ 0 w 1149"/>
                <a:gd name="T1" fmla="*/ 0 h 1009"/>
                <a:gd name="T2" fmla="*/ 1149 w 1149"/>
                <a:gd name="T3" fmla="*/ 0 h 1009"/>
                <a:gd name="T4" fmla="*/ 1149 w 1149"/>
                <a:gd name="T5" fmla="*/ 203 h 1009"/>
                <a:gd name="T6" fmla="*/ 331 w 1149"/>
                <a:gd name="T7" fmla="*/ 203 h 1009"/>
                <a:gd name="T8" fmla="*/ 331 w 1149"/>
                <a:gd name="T9" fmla="*/ 803 h 1009"/>
                <a:gd name="T10" fmla="*/ 1149 w 1149"/>
                <a:gd name="T11" fmla="*/ 803 h 1009"/>
                <a:gd name="T12" fmla="*/ 1149 w 1149"/>
                <a:gd name="T13" fmla="*/ 944 h 1009"/>
                <a:gd name="T14" fmla="*/ 1148 w 1149"/>
                <a:gd name="T15" fmla="*/ 976 h 1009"/>
                <a:gd name="T16" fmla="*/ 1146 w 1149"/>
                <a:gd name="T17" fmla="*/ 1009 h 1009"/>
                <a:gd name="T18" fmla="*/ 0 w 1149"/>
                <a:gd name="T19" fmla="*/ 1009 h 1009"/>
                <a:gd name="T20" fmla="*/ 0 w 1149"/>
                <a:gd name="T21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9" h="1009">
                  <a:moveTo>
                    <a:pt x="0" y="0"/>
                  </a:moveTo>
                  <a:lnTo>
                    <a:pt x="1149" y="0"/>
                  </a:lnTo>
                  <a:lnTo>
                    <a:pt x="1149" y="203"/>
                  </a:lnTo>
                  <a:lnTo>
                    <a:pt x="331" y="203"/>
                  </a:lnTo>
                  <a:lnTo>
                    <a:pt x="331" y="803"/>
                  </a:lnTo>
                  <a:lnTo>
                    <a:pt x="1149" y="803"/>
                  </a:lnTo>
                  <a:lnTo>
                    <a:pt x="1149" y="944"/>
                  </a:lnTo>
                  <a:lnTo>
                    <a:pt x="1148" y="976"/>
                  </a:lnTo>
                  <a:lnTo>
                    <a:pt x="1146" y="1009"/>
                  </a:lnTo>
                  <a:lnTo>
                    <a:pt x="0" y="100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397"/>
            <p:cNvSpPr>
              <a:spLocks noEditPoints="1"/>
            </p:cNvSpPr>
            <p:nvPr/>
          </p:nvSpPr>
          <p:spPr bwMode="auto">
            <a:xfrm>
              <a:off x="7285038" y="2840038"/>
              <a:ext cx="379413" cy="368300"/>
            </a:xfrm>
            <a:custGeom>
              <a:avLst/>
              <a:gdLst>
                <a:gd name="T0" fmla="*/ 583 w 2634"/>
                <a:gd name="T1" fmla="*/ 293 h 2558"/>
                <a:gd name="T2" fmla="*/ 555 w 2634"/>
                <a:gd name="T3" fmla="*/ 315 h 2558"/>
                <a:gd name="T4" fmla="*/ 520 w 2634"/>
                <a:gd name="T5" fmla="*/ 363 h 2558"/>
                <a:gd name="T6" fmla="*/ 485 w 2634"/>
                <a:gd name="T7" fmla="*/ 420 h 2558"/>
                <a:gd name="T8" fmla="*/ 454 w 2634"/>
                <a:gd name="T9" fmla="*/ 486 h 2558"/>
                <a:gd name="T10" fmla="*/ 429 w 2634"/>
                <a:gd name="T11" fmla="*/ 565 h 2558"/>
                <a:gd name="T12" fmla="*/ 412 w 2634"/>
                <a:gd name="T13" fmla="*/ 656 h 2558"/>
                <a:gd name="T14" fmla="*/ 406 w 2634"/>
                <a:gd name="T15" fmla="*/ 762 h 2558"/>
                <a:gd name="T16" fmla="*/ 408 w 2634"/>
                <a:gd name="T17" fmla="*/ 1763 h 2558"/>
                <a:gd name="T18" fmla="*/ 425 w 2634"/>
                <a:gd name="T19" fmla="*/ 1793 h 2558"/>
                <a:gd name="T20" fmla="*/ 455 w 2634"/>
                <a:gd name="T21" fmla="*/ 1811 h 2558"/>
                <a:gd name="T22" fmla="*/ 492 w 2634"/>
                <a:gd name="T23" fmla="*/ 1811 h 2558"/>
                <a:gd name="T24" fmla="*/ 521 w 2634"/>
                <a:gd name="T25" fmla="*/ 1793 h 2558"/>
                <a:gd name="T26" fmla="*/ 538 w 2634"/>
                <a:gd name="T27" fmla="*/ 1763 h 2558"/>
                <a:gd name="T28" fmla="*/ 541 w 2634"/>
                <a:gd name="T29" fmla="*/ 762 h 2558"/>
                <a:gd name="T30" fmla="*/ 547 w 2634"/>
                <a:gd name="T31" fmla="*/ 669 h 2558"/>
                <a:gd name="T32" fmla="*/ 562 w 2634"/>
                <a:gd name="T33" fmla="*/ 590 h 2558"/>
                <a:gd name="T34" fmla="*/ 586 w 2634"/>
                <a:gd name="T35" fmla="*/ 523 h 2558"/>
                <a:gd name="T36" fmla="*/ 615 w 2634"/>
                <a:gd name="T37" fmla="*/ 467 h 2558"/>
                <a:gd name="T38" fmla="*/ 646 w 2634"/>
                <a:gd name="T39" fmla="*/ 418 h 2558"/>
                <a:gd name="T40" fmla="*/ 672 w 2634"/>
                <a:gd name="T41" fmla="*/ 382 h 2558"/>
                <a:gd name="T42" fmla="*/ 676 w 2634"/>
                <a:gd name="T43" fmla="*/ 348 h 2558"/>
                <a:gd name="T44" fmla="*/ 663 w 2634"/>
                <a:gd name="T45" fmla="*/ 316 h 2558"/>
                <a:gd name="T46" fmla="*/ 635 w 2634"/>
                <a:gd name="T47" fmla="*/ 294 h 2558"/>
                <a:gd name="T48" fmla="*/ 601 w 2634"/>
                <a:gd name="T49" fmla="*/ 289 h 2558"/>
                <a:gd name="T50" fmla="*/ 2348 w 2634"/>
                <a:gd name="T51" fmla="*/ 0 h 2558"/>
                <a:gd name="T52" fmla="*/ 2362 w 2634"/>
                <a:gd name="T53" fmla="*/ 155 h 2558"/>
                <a:gd name="T54" fmla="*/ 2407 w 2634"/>
                <a:gd name="T55" fmla="*/ 217 h 2558"/>
                <a:gd name="T56" fmla="*/ 2454 w 2634"/>
                <a:gd name="T57" fmla="*/ 273 h 2558"/>
                <a:gd name="T58" fmla="*/ 2494 w 2634"/>
                <a:gd name="T59" fmla="*/ 322 h 2558"/>
                <a:gd name="T60" fmla="*/ 2535 w 2634"/>
                <a:gd name="T61" fmla="*/ 379 h 2558"/>
                <a:gd name="T62" fmla="*/ 2571 w 2634"/>
                <a:gd name="T63" fmla="*/ 446 h 2558"/>
                <a:gd name="T64" fmla="*/ 2603 w 2634"/>
                <a:gd name="T65" fmla="*/ 524 h 2558"/>
                <a:gd name="T66" fmla="*/ 2626 w 2634"/>
                <a:gd name="T67" fmla="*/ 615 h 2558"/>
                <a:gd name="T68" fmla="*/ 1353 w 2634"/>
                <a:gd name="T69" fmla="*/ 667 h 2558"/>
                <a:gd name="T70" fmla="*/ 2612 w 2634"/>
                <a:gd name="T71" fmla="*/ 1945 h 2558"/>
                <a:gd name="T72" fmla="*/ 2568 w 2634"/>
                <a:gd name="T73" fmla="*/ 2073 h 2558"/>
                <a:gd name="T74" fmla="*/ 2505 w 2634"/>
                <a:gd name="T75" fmla="*/ 2189 h 2558"/>
                <a:gd name="T76" fmla="*/ 2423 w 2634"/>
                <a:gd name="T77" fmla="*/ 2294 h 2558"/>
                <a:gd name="T78" fmla="*/ 2326 w 2634"/>
                <a:gd name="T79" fmla="*/ 2384 h 2558"/>
                <a:gd name="T80" fmla="*/ 2215 w 2634"/>
                <a:gd name="T81" fmla="*/ 2458 h 2558"/>
                <a:gd name="T82" fmla="*/ 2092 w 2634"/>
                <a:gd name="T83" fmla="*/ 2512 h 2558"/>
                <a:gd name="T84" fmla="*/ 1961 w 2634"/>
                <a:gd name="T85" fmla="*/ 2547 h 2558"/>
                <a:gd name="T86" fmla="*/ 1821 w 2634"/>
                <a:gd name="T87" fmla="*/ 2558 h 2558"/>
                <a:gd name="T88" fmla="*/ 743 w 2634"/>
                <a:gd name="T89" fmla="*/ 2555 h 2558"/>
                <a:gd name="T90" fmla="*/ 601 w 2634"/>
                <a:gd name="T91" fmla="*/ 2530 h 2558"/>
                <a:gd name="T92" fmla="*/ 467 w 2634"/>
                <a:gd name="T93" fmla="*/ 2480 h 2558"/>
                <a:gd name="T94" fmla="*/ 347 w 2634"/>
                <a:gd name="T95" fmla="*/ 2410 h 2558"/>
                <a:gd name="T96" fmla="*/ 240 w 2634"/>
                <a:gd name="T97" fmla="*/ 2321 h 2558"/>
                <a:gd name="T98" fmla="*/ 150 w 2634"/>
                <a:gd name="T99" fmla="*/ 2215 h 2558"/>
                <a:gd name="T100" fmla="*/ 79 w 2634"/>
                <a:gd name="T101" fmla="*/ 2094 h 2558"/>
                <a:gd name="T102" fmla="*/ 29 w 2634"/>
                <a:gd name="T103" fmla="*/ 1961 h 2558"/>
                <a:gd name="T104" fmla="*/ 3 w 2634"/>
                <a:gd name="T105" fmla="*/ 1820 h 2558"/>
                <a:gd name="T106" fmla="*/ 0 w 2634"/>
                <a:gd name="T107" fmla="*/ 762 h 2558"/>
                <a:gd name="T108" fmla="*/ 6 w 2634"/>
                <a:gd name="T109" fmla="*/ 652 h 2558"/>
                <a:gd name="T110" fmla="*/ 25 w 2634"/>
                <a:gd name="T111" fmla="*/ 558 h 2558"/>
                <a:gd name="T112" fmla="*/ 53 w 2634"/>
                <a:gd name="T113" fmla="*/ 476 h 2558"/>
                <a:gd name="T114" fmla="*/ 87 w 2634"/>
                <a:gd name="T115" fmla="*/ 407 h 2558"/>
                <a:gd name="T116" fmla="*/ 126 w 2634"/>
                <a:gd name="T117" fmla="*/ 347 h 2558"/>
                <a:gd name="T118" fmla="*/ 166 w 2634"/>
                <a:gd name="T119" fmla="*/ 294 h 2558"/>
                <a:gd name="T120" fmla="*/ 203 w 2634"/>
                <a:gd name="T121" fmla="*/ 249 h 2558"/>
                <a:gd name="T122" fmla="*/ 256 w 2634"/>
                <a:gd name="T123" fmla="*/ 186 h 2558"/>
                <a:gd name="T124" fmla="*/ 291 w 2634"/>
                <a:gd name="T125" fmla="*/ 124 h 2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34" h="2558">
                  <a:moveTo>
                    <a:pt x="601" y="289"/>
                  </a:moveTo>
                  <a:lnTo>
                    <a:pt x="583" y="293"/>
                  </a:lnTo>
                  <a:lnTo>
                    <a:pt x="568" y="302"/>
                  </a:lnTo>
                  <a:lnTo>
                    <a:pt x="555" y="315"/>
                  </a:lnTo>
                  <a:lnTo>
                    <a:pt x="538" y="338"/>
                  </a:lnTo>
                  <a:lnTo>
                    <a:pt x="520" y="363"/>
                  </a:lnTo>
                  <a:lnTo>
                    <a:pt x="503" y="390"/>
                  </a:lnTo>
                  <a:lnTo>
                    <a:pt x="485" y="420"/>
                  </a:lnTo>
                  <a:lnTo>
                    <a:pt x="469" y="452"/>
                  </a:lnTo>
                  <a:lnTo>
                    <a:pt x="454" y="486"/>
                  </a:lnTo>
                  <a:lnTo>
                    <a:pt x="441" y="524"/>
                  </a:lnTo>
                  <a:lnTo>
                    <a:pt x="429" y="565"/>
                  </a:lnTo>
                  <a:lnTo>
                    <a:pt x="420" y="609"/>
                  </a:lnTo>
                  <a:lnTo>
                    <a:pt x="412" y="656"/>
                  </a:lnTo>
                  <a:lnTo>
                    <a:pt x="408" y="707"/>
                  </a:lnTo>
                  <a:lnTo>
                    <a:pt x="406" y="762"/>
                  </a:lnTo>
                  <a:lnTo>
                    <a:pt x="406" y="1746"/>
                  </a:lnTo>
                  <a:lnTo>
                    <a:pt x="408" y="1763"/>
                  </a:lnTo>
                  <a:lnTo>
                    <a:pt x="415" y="1780"/>
                  </a:lnTo>
                  <a:lnTo>
                    <a:pt x="425" y="1793"/>
                  </a:lnTo>
                  <a:lnTo>
                    <a:pt x="439" y="1804"/>
                  </a:lnTo>
                  <a:lnTo>
                    <a:pt x="455" y="1811"/>
                  </a:lnTo>
                  <a:lnTo>
                    <a:pt x="474" y="1814"/>
                  </a:lnTo>
                  <a:lnTo>
                    <a:pt x="492" y="1811"/>
                  </a:lnTo>
                  <a:lnTo>
                    <a:pt x="508" y="1804"/>
                  </a:lnTo>
                  <a:lnTo>
                    <a:pt x="521" y="1793"/>
                  </a:lnTo>
                  <a:lnTo>
                    <a:pt x="532" y="1780"/>
                  </a:lnTo>
                  <a:lnTo>
                    <a:pt x="538" y="1763"/>
                  </a:lnTo>
                  <a:lnTo>
                    <a:pt x="541" y="1746"/>
                  </a:lnTo>
                  <a:lnTo>
                    <a:pt x="541" y="762"/>
                  </a:lnTo>
                  <a:lnTo>
                    <a:pt x="542" y="714"/>
                  </a:lnTo>
                  <a:lnTo>
                    <a:pt x="547" y="669"/>
                  </a:lnTo>
                  <a:lnTo>
                    <a:pt x="553" y="628"/>
                  </a:lnTo>
                  <a:lnTo>
                    <a:pt x="562" y="590"/>
                  </a:lnTo>
                  <a:lnTo>
                    <a:pt x="573" y="555"/>
                  </a:lnTo>
                  <a:lnTo>
                    <a:pt x="586" y="523"/>
                  </a:lnTo>
                  <a:lnTo>
                    <a:pt x="600" y="493"/>
                  </a:lnTo>
                  <a:lnTo>
                    <a:pt x="615" y="467"/>
                  </a:lnTo>
                  <a:lnTo>
                    <a:pt x="630" y="442"/>
                  </a:lnTo>
                  <a:lnTo>
                    <a:pt x="646" y="418"/>
                  </a:lnTo>
                  <a:lnTo>
                    <a:pt x="662" y="397"/>
                  </a:lnTo>
                  <a:lnTo>
                    <a:pt x="672" y="382"/>
                  </a:lnTo>
                  <a:lnTo>
                    <a:pt x="676" y="365"/>
                  </a:lnTo>
                  <a:lnTo>
                    <a:pt x="676" y="348"/>
                  </a:lnTo>
                  <a:lnTo>
                    <a:pt x="672" y="331"/>
                  </a:lnTo>
                  <a:lnTo>
                    <a:pt x="663" y="316"/>
                  </a:lnTo>
                  <a:lnTo>
                    <a:pt x="650" y="303"/>
                  </a:lnTo>
                  <a:lnTo>
                    <a:pt x="635" y="294"/>
                  </a:lnTo>
                  <a:lnTo>
                    <a:pt x="618" y="289"/>
                  </a:lnTo>
                  <a:lnTo>
                    <a:pt x="601" y="289"/>
                  </a:lnTo>
                  <a:close/>
                  <a:moveTo>
                    <a:pt x="291" y="0"/>
                  </a:moveTo>
                  <a:lnTo>
                    <a:pt x="2348" y="0"/>
                  </a:lnTo>
                  <a:lnTo>
                    <a:pt x="2348" y="124"/>
                  </a:lnTo>
                  <a:lnTo>
                    <a:pt x="2362" y="155"/>
                  </a:lnTo>
                  <a:lnTo>
                    <a:pt x="2382" y="186"/>
                  </a:lnTo>
                  <a:lnTo>
                    <a:pt x="2407" y="217"/>
                  </a:lnTo>
                  <a:lnTo>
                    <a:pt x="2435" y="250"/>
                  </a:lnTo>
                  <a:lnTo>
                    <a:pt x="2454" y="273"/>
                  </a:lnTo>
                  <a:lnTo>
                    <a:pt x="2475" y="296"/>
                  </a:lnTo>
                  <a:lnTo>
                    <a:pt x="2494" y="322"/>
                  </a:lnTo>
                  <a:lnTo>
                    <a:pt x="2514" y="350"/>
                  </a:lnTo>
                  <a:lnTo>
                    <a:pt x="2535" y="379"/>
                  </a:lnTo>
                  <a:lnTo>
                    <a:pt x="2553" y="411"/>
                  </a:lnTo>
                  <a:lnTo>
                    <a:pt x="2571" y="446"/>
                  </a:lnTo>
                  <a:lnTo>
                    <a:pt x="2589" y="484"/>
                  </a:lnTo>
                  <a:lnTo>
                    <a:pt x="2603" y="524"/>
                  </a:lnTo>
                  <a:lnTo>
                    <a:pt x="2616" y="568"/>
                  </a:lnTo>
                  <a:lnTo>
                    <a:pt x="2626" y="615"/>
                  </a:lnTo>
                  <a:lnTo>
                    <a:pt x="2634" y="667"/>
                  </a:lnTo>
                  <a:lnTo>
                    <a:pt x="1353" y="667"/>
                  </a:lnTo>
                  <a:lnTo>
                    <a:pt x="1353" y="1945"/>
                  </a:lnTo>
                  <a:lnTo>
                    <a:pt x="2612" y="1945"/>
                  </a:lnTo>
                  <a:lnTo>
                    <a:pt x="2593" y="2010"/>
                  </a:lnTo>
                  <a:lnTo>
                    <a:pt x="2568" y="2073"/>
                  </a:lnTo>
                  <a:lnTo>
                    <a:pt x="2539" y="2133"/>
                  </a:lnTo>
                  <a:lnTo>
                    <a:pt x="2505" y="2189"/>
                  </a:lnTo>
                  <a:lnTo>
                    <a:pt x="2466" y="2244"/>
                  </a:lnTo>
                  <a:lnTo>
                    <a:pt x="2423" y="2294"/>
                  </a:lnTo>
                  <a:lnTo>
                    <a:pt x="2377" y="2341"/>
                  </a:lnTo>
                  <a:lnTo>
                    <a:pt x="2326" y="2384"/>
                  </a:lnTo>
                  <a:lnTo>
                    <a:pt x="2272" y="2423"/>
                  </a:lnTo>
                  <a:lnTo>
                    <a:pt x="2215" y="2458"/>
                  </a:lnTo>
                  <a:lnTo>
                    <a:pt x="2155" y="2488"/>
                  </a:lnTo>
                  <a:lnTo>
                    <a:pt x="2092" y="2512"/>
                  </a:lnTo>
                  <a:lnTo>
                    <a:pt x="2028" y="2533"/>
                  </a:lnTo>
                  <a:lnTo>
                    <a:pt x="1961" y="2547"/>
                  </a:lnTo>
                  <a:lnTo>
                    <a:pt x="1891" y="2556"/>
                  </a:lnTo>
                  <a:lnTo>
                    <a:pt x="1821" y="2558"/>
                  </a:lnTo>
                  <a:lnTo>
                    <a:pt x="817" y="2558"/>
                  </a:lnTo>
                  <a:lnTo>
                    <a:pt x="743" y="2555"/>
                  </a:lnTo>
                  <a:lnTo>
                    <a:pt x="671" y="2546"/>
                  </a:lnTo>
                  <a:lnTo>
                    <a:pt x="601" y="2530"/>
                  </a:lnTo>
                  <a:lnTo>
                    <a:pt x="533" y="2508"/>
                  </a:lnTo>
                  <a:lnTo>
                    <a:pt x="467" y="2480"/>
                  </a:lnTo>
                  <a:lnTo>
                    <a:pt x="405" y="2448"/>
                  </a:lnTo>
                  <a:lnTo>
                    <a:pt x="347" y="2410"/>
                  </a:lnTo>
                  <a:lnTo>
                    <a:pt x="291" y="2368"/>
                  </a:lnTo>
                  <a:lnTo>
                    <a:pt x="240" y="2321"/>
                  </a:lnTo>
                  <a:lnTo>
                    <a:pt x="193" y="2270"/>
                  </a:lnTo>
                  <a:lnTo>
                    <a:pt x="150" y="2215"/>
                  </a:lnTo>
                  <a:lnTo>
                    <a:pt x="112" y="2156"/>
                  </a:lnTo>
                  <a:lnTo>
                    <a:pt x="79" y="2094"/>
                  </a:lnTo>
                  <a:lnTo>
                    <a:pt x="51" y="2030"/>
                  </a:lnTo>
                  <a:lnTo>
                    <a:pt x="29" y="1961"/>
                  </a:lnTo>
                  <a:lnTo>
                    <a:pt x="13" y="1892"/>
                  </a:lnTo>
                  <a:lnTo>
                    <a:pt x="3" y="1820"/>
                  </a:lnTo>
                  <a:lnTo>
                    <a:pt x="0" y="1746"/>
                  </a:lnTo>
                  <a:lnTo>
                    <a:pt x="0" y="762"/>
                  </a:lnTo>
                  <a:lnTo>
                    <a:pt x="1" y="705"/>
                  </a:lnTo>
                  <a:lnTo>
                    <a:pt x="6" y="652"/>
                  </a:lnTo>
                  <a:lnTo>
                    <a:pt x="15" y="603"/>
                  </a:lnTo>
                  <a:lnTo>
                    <a:pt x="25" y="558"/>
                  </a:lnTo>
                  <a:lnTo>
                    <a:pt x="38" y="515"/>
                  </a:lnTo>
                  <a:lnTo>
                    <a:pt x="53" y="476"/>
                  </a:lnTo>
                  <a:lnTo>
                    <a:pt x="70" y="440"/>
                  </a:lnTo>
                  <a:lnTo>
                    <a:pt x="87" y="407"/>
                  </a:lnTo>
                  <a:lnTo>
                    <a:pt x="107" y="376"/>
                  </a:lnTo>
                  <a:lnTo>
                    <a:pt x="126" y="347"/>
                  </a:lnTo>
                  <a:lnTo>
                    <a:pt x="145" y="320"/>
                  </a:lnTo>
                  <a:lnTo>
                    <a:pt x="166" y="294"/>
                  </a:lnTo>
                  <a:lnTo>
                    <a:pt x="185" y="272"/>
                  </a:lnTo>
                  <a:lnTo>
                    <a:pt x="203" y="249"/>
                  </a:lnTo>
                  <a:lnTo>
                    <a:pt x="231" y="217"/>
                  </a:lnTo>
                  <a:lnTo>
                    <a:pt x="256" y="186"/>
                  </a:lnTo>
                  <a:lnTo>
                    <a:pt x="277" y="155"/>
                  </a:lnTo>
                  <a:lnTo>
                    <a:pt x="291" y="124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Rectangle 398"/>
            <p:cNvSpPr>
              <a:spLocks noChangeArrowheads="1"/>
            </p:cNvSpPr>
            <p:nvPr/>
          </p:nvSpPr>
          <p:spPr bwMode="auto">
            <a:xfrm>
              <a:off x="7567613" y="3003550"/>
              <a:ext cx="98425" cy="4762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0" name="Freeform 438"/>
          <p:cNvSpPr>
            <a:spLocks noEditPoints="1"/>
          </p:cNvSpPr>
          <p:nvPr/>
        </p:nvSpPr>
        <p:spPr bwMode="auto">
          <a:xfrm>
            <a:off x="3718488" y="518882"/>
            <a:ext cx="460375" cy="569913"/>
          </a:xfrm>
          <a:custGeom>
            <a:avLst/>
            <a:gdLst>
              <a:gd name="T0" fmla="*/ 564 w 2611"/>
              <a:gd name="T1" fmla="*/ 1151 h 3235"/>
              <a:gd name="T2" fmla="*/ 369 w 2611"/>
              <a:gd name="T3" fmla="*/ 1327 h 3235"/>
              <a:gd name="T4" fmla="*/ 277 w 2611"/>
              <a:gd name="T5" fmla="*/ 1590 h 3235"/>
              <a:gd name="T6" fmla="*/ 311 w 2611"/>
              <a:gd name="T7" fmla="*/ 1701 h 3235"/>
              <a:gd name="T8" fmla="*/ 381 w 2611"/>
              <a:gd name="T9" fmla="*/ 1667 h 3235"/>
              <a:gd name="T10" fmla="*/ 422 w 2611"/>
              <a:gd name="T11" fmla="*/ 1458 h 3235"/>
              <a:gd name="T12" fmla="*/ 562 w 2611"/>
              <a:gd name="T13" fmla="*/ 1280 h 3235"/>
              <a:gd name="T14" fmla="*/ 767 w 2611"/>
              <a:gd name="T15" fmla="*/ 1212 h 3235"/>
              <a:gd name="T16" fmla="*/ 822 w 2611"/>
              <a:gd name="T17" fmla="*/ 1157 h 3235"/>
              <a:gd name="T18" fmla="*/ 767 w 2611"/>
              <a:gd name="T19" fmla="*/ 1102 h 3235"/>
              <a:gd name="T20" fmla="*/ 1043 w 2611"/>
              <a:gd name="T21" fmla="*/ 1131 h 3235"/>
              <a:gd name="T22" fmla="*/ 1053 w 2611"/>
              <a:gd name="T23" fmla="*/ 1196 h 3235"/>
              <a:gd name="T24" fmla="*/ 1219 w 2611"/>
              <a:gd name="T25" fmla="*/ 1288 h 3235"/>
              <a:gd name="T26" fmla="*/ 1411 w 2611"/>
              <a:gd name="T27" fmla="*/ 1278 h 3235"/>
              <a:gd name="T28" fmla="*/ 1549 w 2611"/>
              <a:gd name="T29" fmla="*/ 1185 h 3235"/>
              <a:gd name="T30" fmla="*/ 1540 w 2611"/>
              <a:gd name="T31" fmla="*/ 1119 h 3235"/>
              <a:gd name="T32" fmla="*/ 1475 w 2611"/>
              <a:gd name="T33" fmla="*/ 1110 h 3235"/>
              <a:gd name="T34" fmla="*/ 1358 w 2611"/>
              <a:gd name="T35" fmla="*/ 1180 h 3235"/>
              <a:gd name="T36" fmla="*/ 1206 w 2611"/>
              <a:gd name="T37" fmla="*/ 1169 h 3235"/>
              <a:gd name="T38" fmla="*/ 1105 w 2611"/>
              <a:gd name="T39" fmla="*/ 1104 h 3235"/>
              <a:gd name="T40" fmla="*/ 1988 w 2611"/>
              <a:gd name="T41" fmla="*/ 412 h 3235"/>
              <a:gd name="T42" fmla="*/ 1828 w 2611"/>
              <a:gd name="T43" fmla="*/ 650 h 3235"/>
              <a:gd name="T44" fmla="*/ 1573 w 2611"/>
              <a:gd name="T45" fmla="*/ 786 h 3235"/>
              <a:gd name="T46" fmla="*/ 1378 w 2611"/>
              <a:gd name="T47" fmla="*/ 930 h 3235"/>
              <a:gd name="T48" fmla="*/ 1660 w 2611"/>
              <a:gd name="T49" fmla="*/ 874 h 3235"/>
              <a:gd name="T50" fmla="*/ 1945 w 2611"/>
              <a:gd name="T51" fmla="*/ 858 h 3235"/>
              <a:gd name="T52" fmla="*/ 2222 w 2611"/>
              <a:gd name="T53" fmla="*/ 932 h 3235"/>
              <a:gd name="T54" fmla="*/ 2422 w 2611"/>
              <a:gd name="T55" fmla="*/ 1114 h 3235"/>
              <a:gd name="T56" fmla="*/ 2548 w 2611"/>
              <a:gd name="T57" fmla="*/ 1400 h 3235"/>
              <a:gd name="T58" fmla="*/ 2606 w 2611"/>
              <a:gd name="T59" fmla="*/ 1796 h 3235"/>
              <a:gd name="T60" fmla="*/ 2587 w 2611"/>
              <a:gd name="T61" fmla="*/ 2199 h 3235"/>
              <a:gd name="T62" fmla="*/ 2463 w 2611"/>
              <a:gd name="T63" fmla="*/ 2555 h 3235"/>
              <a:gd name="T64" fmla="*/ 2252 w 2611"/>
              <a:gd name="T65" fmla="*/ 2877 h 3235"/>
              <a:gd name="T66" fmla="*/ 1974 w 2611"/>
              <a:gd name="T67" fmla="*/ 3117 h 3235"/>
              <a:gd name="T68" fmla="*/ 1654 w 2611"/>
              <a:gd name="T69" fmla="*/ 3231 h 3235"/>
              <a:gd name="T70" fmla="*/ 1390 w 2611"/>
              <a:gd name="T71" fmla="*/ 3210 h 3235"/>
              <a:gd name="T72" fmla="*/ 1118 w 2611"/>
              <a:gd name="T73" fmla="*/ 3228 h 3235"/>
              <a:gd name="T74" fmla="*/ 826 w 2611"/>
              <a:gd name="T75" fmla="*/ 3204 h 3235"/>
              <a:gd name="T76" fmla="*/ 519 w 2611"/>
              <a:gd name="T77" fmla="*/ 3033 h 3235"/>
              <a:gd name="T78" fmla="*/ 266 w 2611"/>
              <a:gd name="T79" fmla="*/ 2755 h 3235"/>
              <a:gd name="T80" fmla="*/ 86 w 2611"/>
              <a:gd name="T81" fmla="*/ 2414 h 3235"/>
              <a:gd name="T82" fmla="*/ 3 w 2611"/>
              <a:gd name="T83" fmla="*/ 2057 h 3235"/>
              <a:gd name="T84" fmla="*/ 19 w 2611"/>
              <a:gd name="T85" fmla="*/ 1624 h 3235"/>
              <a:gd name="T86" fmla="*/ 105 w 2611"/>
              <a:gd name="T87" fmla="*/ 1272 h 3235"/>
              <a:gd name="T88" fmla="*/ 259 w 2611"/>
              <a:gd name="T89" fmla="*/ 1029 h 3235"/>
              <a:gd name="T90" fmla="*/ 490 w 2611"/>
              <a:gd name="T91" fmla="*/ 889 h 3235"/>
              <a:gd name="T92" fmla="*/ 790 w 2611"/>
              <a:gd name="T93" fmla="*/ 857 h 3235"/>
              <a:gd name="T94" fmla="*/ 1146 w 2611"/>
              <a:gd name="T95" fmla="*/ 915 h 3235"/>
              <a:gd name="T96" fmla="*/ 1182 w 2611"/>
              <a:gd name="T97" fmla="*/ 795 h 3235"/>
              <a:gd name="T98" fmla="*/ 1065 w 2611"/>
              <a:gd name="T99" fmla="*/ 595 h 3235"/>
              <a:gd name="T100" fmla="*/ 910 w 2611"/>
              <a:gd name="T101" fmla="*/ 470 h 3235"/>
              <a:gd name="T102" fmla="*/ 899 w 2611"/>
              <a:gd name="T103" fmla="*/ 405 h 3235"/>
              <a:gd name="T104" fmla="*/ 960 w 2611"/>
              <a:gd name="T105" fmla="*/ 378 h 3235"/>
              <a:gd name="T106" fmla="*/ 1130 w 2611"/>
              <a:gd name="T107" fmla="*/ 504 h 3235"/>
              <a:gd name="T108" fmla="*/ 1260 w 2611"/>
              <a:gd name="T109" fmla="*/ 545 h 3235"/>
              <a:gd name="T110" fmla="*/ 1372 w 2611"/>
              <a:gd name="T111" fmla="*/ 277 h 3235"/>
              <a:gd name="T112" fmla="*/ 1593 w 2611"/>
              <a:gd name="T113" fmla="*/ 95 h 3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11" h="3235">
                <a:moveTo>
                  <a:pt x="767" y="1102"/>
                </a:moveTo>
                <a:lnTo>
                  <a:pt x="714" y="1107"/>
                </a:lnTo>
                <a:lnTo>
                  <a:pt x="662" y="1116"/>
                </a:lnTo>
                <a:lnTo>
                  <a:pt x="612" y="1131"/>
                </a:lnTo>
                <a:lnTo>
                  <a:pt x="564" y="1151"/>
                </a:lnTo>
                <a:lnTo>
                  <a:pt x="519" y="1178"/>
                </a:lnTo>
                <a:lnTo>
                  <a:pt x="476" y="1208"/>
                </a:lnTo>
                <a:lnTo>
                  <a:pt x="437" y="1243"/>
                </a:lnTo>
                <a:lnTo>
                  <a:pt x="401" y="1283"/>
                </a:lnTo>
                <a:lnTo>
                  <a:pt x="369" y="1327"/>
                </a:lnTo>
                <a:lnTo>
                  <a:pt x="341" y="1373"/>
                </a:lnTo>
                <a:lnTo>
                  <a:pt x="318" y="1424"/>
                </a:lnTo>
                <a:lnTo>
                  <a:pt x="299" y="1477"/>
                </a:lnTo>
                <a:lnTo>
                  <a:pt x="285" y="1533"/>
                </a:lnTo>
                <a:lnTo>
                  <a:pt x="277" y="1590"/>
                </a:lnTo>
                <a:lnTo>
                  <a:pt x="274" y="1649"/>
                </a:lnTo>
                <a:lnTo>
                  <a:pt x="277" y="1667"/>
                </a:lnTo>
                <a:lnTo>
                  <a:pt x="285" y="1682"/>
                </a:lnTo>
                <a:lnTo>
                  <a:pt x="296" y="1694"/>
                </a:lnTo>
                <a:lnTo>
                  <a:pt x="311" y="1701"/>
                </a:lnTo>
                <a:lnTo>
                  <a:pt x="329" y="1704"/>
                </a:lnTo>
                <a:lnTo>
                  <a:pt x="346" y="1701"/>
                </a:lnTo>
                <a:lnTo>
                  <a:pt x="361" y="1694"/>
                </a:lnTo>
                <a:lnTo>
                  <a:pt x="374" y="1682"/>
                </a:lnTo>
                <a:lnTo>
                  <a:pt x="381" y="1667"/>
                </a:lnTo>
                <a:lnTo>
                  <a:pt x="384" y="1649"/>
                </a:lnTo>
                <a:lnTo>
                  <a:pt x="387" y="1599"/>
                </a:lnTo>
                <a:lnTo>
                  <a:pt x="394" y="1549"/>
                </a:lnTo>
                <a:lnTo>
                  <a:pt x="406" y="1502"/>
                </a:lnTo>
                <a:lnTo>
                  <a:pt x="422" y="1458"/>
                </a:lnTo>
                <a:lnTo>
                  <a:pt x="444" y="1415"/>
                </a:lnTo>
                <a:lnTo>
                  <a:pt x="468" y="1376"/>
                </a:lnTo>
                <a:lnTo>
                  <a:pt x="497" y="1340"/>
                </a:lnTo>
                <a:lnTo>
                  <a:pt x="527" y="1308"/>
                </a:lnTo>
                <a:lnTo>
                  <a:pt x="562" y="1280"/>
                </a:lnTo>
                <a:lnTo>
                  <a:pt x="599" y="1257"/>
                </a:lnTo>
                <a:lnTo>
                  <a:pt x="638" y="1237"/>
                </a:lnTo>
                <a:lnTo>
                  <a:pt x="680" y="1223"/>
                </a:lnTo>
                <a:lnTo>
                  <a:pt x="723" y="1215"/>
                </a:lnTo>
                <a:lnTo>
                  <a:pt x="767" y="1212"/>
                </a:lnTo>
                <a:lnTo>
                  <a:pt x="785" y="1209"/>
                </a:lnTo>
                <a:lnTo>
                  <a:pt x="800" y="1202"/>
                </a:lnTo>
                <a:lnTo>
                  <a:pt x="812" y="1190"/>
                </a:lnTo>
                <a:lnTo>
                  <a:pt x="819" y="1174"/>
                </a:lnTo>
                <a:lnTo>
                  <a:pt x="822" y="1157"/>
                </a:lnTo>
                <a:lnTo>
                  <a:pt x="819" y="1140"/>
                </a:lnTo>
                <a:lnTo>
                  <a:pt x="812" y="1125"/>
                </a:lnTo>
                <a:lnTo>
                  <a:pt x="800" y="1114"/>
                </a:lnTo>
                <a:lnTo>
                  <a:pt x="785" y="1105"/>
                </a:lnTo>
                <a:lnTo>
                  <a:pt x="767" y="1102"/>
                </a:lnTo>
                <a:close/>
                <a:moveTo>
                  <a:pt x="1091" y="1102"/>
                </a:moveTo>
                <a:lnTo>
                  <a:pt x="1077" y="1104"/>
                </a:lnTo>
                <a:lnTo>
                  <a:pt x="1064" y="1110"/>
                </a:lnTo>
                <a:lnTo>
                  <a:pt x="1053" y="1119"/>
                </a:lnTo>
                <a:lnTo>
                  <a:pt x="1043" y="1131"/>
                </a:lnTo>
                <a:lnTo>
                  <a:pt x="1038" y="1144"/>
                </a:lnTo>
                <a:lnTo>
                  <a:pt x="1036" y="1157"/>
                </a:lnTo>
                <a:lnTo>
                  <a:pt x="1038" y="1171"/>
                </a:lnTo>
                <a:lnTo>
                  <a:pt x="1043" y="1185"/>
                </a:lnTo>
                <a:lnTo>
                  <a:pt x="1053" y="1196"/>
                </a:lnTo>
                <a:lnTo>
                  <a:pt x="1082" y="1222"/>
                </a:lnTo>
                <a:lnTo>
                  <a:pt x="1114" y="1244"/>
                </a:lnTo>
                <a:lnTo>
                  <a:pt x="1147" y="1263"/>
                </a:lnTo>
                <a:lnTo>
                  <a:pt x="1183" y="1278"/>
                </a:lnTo>
                <a:lnTo>
                  <a:pt x="1219" y="1288"/>
                </a:lnTo>
                <a:lnTo>
                  <a:pt x="1257" y="1295"/>
                </a:lnTo>
                <a:lnTo>
                  <a:pt x="1297" y="1297"/>
                </a:lnTo>
                <a:lnTo>
                  <a:pt x="1335" y="1295"/>
                </a:lnTo>
                <a:lnTo>
                  <a:pt x="1374" y="1288"/>
                </a:lnTo>
                <a:lnTo>
                  <a:pt x="1411" y="1278"/>
                </a:lnTo>
                <a:lnTo>
                  <a:pt x="1446" y="1263"/>
                </a:lnTo>
                <a:lnTo>
                  <a:pt x="1480" y="1244"/>
                </a:lnTo>
                <a:lnTo>
                  <a:pt x="1512" y="1222"/>
                </a:lnTo>
                <a:lnTo>
                  <a:pt x="1540" y="1196"/>
                </a:lnTo>
                <a:lnTo>
                  <a:pt x="1549" y="1185"/>
                </a:lnTo>
                <a:lnTo>
                  <a:pt x="1555" y="1171"/>
                </a:lnTo>
                <a:lnTo>
                  <a:pt x="1556" y="1157"/>
                </a:lnTo>
                <a:lnTo>
                  <a:pt x="1555" y="1144"/>
                </a:lnTo>
                <a:lnTo>
                  <a:pt x="1549" y="1131"/>
                </a:lnTo>
                <a:lnTo>
                  <a:pt x="1540" y="1119"/>
                </a:lnTo>
                <a:lnTo>
                  <a:pt x="1529" y="1110"/>
                </a:lnTo>
                <a:lnTo>
                  <a:pt x="1516" y="1104"/>
                </a:lnTo>
                <a:lnTo>
                  <a:pt x="1501" y="1102"/>
                </a:lnTo>
                <a:lnTo>
                  <a:pt x="1488" y="1104"/>
                </a:lnTo>
                <a:lnTo>
                  <a:pt x="1475" y="1110"/>
                </a:lnTo>
                <a:lnTo>
                  <a:pt x="1463" y="1119"/>
                </a:lnTo>
                <a:lnTo>
                  <a:pt x="1439" y="1139"/>
                </a:lnTo>
                <a:lnTo>
                  <a:pt x="1414" y="1156"/>
                </a:lnTo>
                <a:lnTo>
                  <a:pt x="1386" y="1169"/>
                </a:lnTo>
                <a:lnTo>
                  <a:pt x="1358" y="1180"/>
                </a:lnTo>
                <a:lnTo>
                  <a:pt x="1327" y="1186"/>
                </a:lnTo>
                <a:lnTo>
                  <a:pt x="1297" y="1188"/>
                </a:lnTo>
                <a:lnTo>
                  <a:pt x="1265" y="1186"/>
                </a:lnTo>
                <a:lnTo>
                  <a:pt x="1236" y="1180"/>
                </a:lnTo>
                <a:lnTo>
                  <a:pt x="1206" y="1169"/>
                </a:lnTo>
                <a:lnTo>
                  <a:pt x="1179" y="1156"/>
                </a:lnTo>
                <a:lnTo>
                  <a:pt x="1153" y="1139"/>
                </a:lnTo>
                <a:lnTo>
                  <a:pt x="1130" y="1119"/>
                </a:lnTo>
                <a:lnTo>
                  <a:pt x="1119" y="1110"/>
                </a:lnTo>
                <a:lnTo>
                  <a:pt x="1105" y="1104"/>
                </a:lnTo>
                <a:lnTo>
                  <a:pt x="1091" y="1102"/>
                </a:lnTo>
                <a:close/>
                <a:moveTo>
                  <a:pt x="2061" y="0"/>
                </a:moveTo>
                <a:lnTo>
                  <a:pt x="2016" y="296"/>
                </a:lnTo>
                <a:lnTo>
                  <a:pt x="2005" y="355"/>
                </a:lnTo>
                <a:lnTo>
                  <a:pt x="1988" y="412"/>
                </a:lnTo>
                <a:lnTo>
                  <a:pt x="1965" y="465"/>
                </a:lnTo>
                <a:lnTo>
                  <a:pt x="1937" y="517"/>
                </a:lnTo>
                <a:lnTo>
                  <a:pt x="1906" y="565"/>
                </a:lnTo>
                <a:lnTo>
                  <a:pt x="1869" y="609"/>
                </a:lnTo>
                <a:lnTo>
                  <a:pt x="1828" y="650"/>
                </a:lnTo>
                <a:lnTo>
                  <a:pt x="1783" y="686"/>
                </a:lnTo>
                <a:lnTo>
                  <a:pt x="1736" y="719"/>
                </a:lnTo>
                <a:lnTo>
                  <a:pt x="1684" y="746"/>
                </a:lnTo>
                <a:lnTo>
                  <a:pt x="1630" y="769"/>
                </a:lnTo>
                <a:lnTo>
                  <a:pt x="1573" y="786"/>
                </a:lnTo>
                <a:lnTo>
                  <a:pt x="1513" y="798"/>
                </a:lnTo>
                <a:lnTo>
                  <a:pt x="1308" y="829"/>
                </a:lnTo>
                <a:lnTo>
                  <a:pt x="1323" y="880"/>
                </a:lnTo>
                <a:lnTo>
                  <a:pt x="1334" y="933"/>
                </a:lnTo>
                <a:lnTo>
                  <a:pt x="1378" y="930"/>
                </a:lnTo>
                <a:lnTo>
                  <a:pt x="1422" y="924"/>
                </a:lnTo>
                <a:lnTo>
                  <a:pt x="1465" y="915"/>
                </a:lnTo>
                <a:lnTo>
                  <a:pt x="1534" y="900"/>
                </a:lnTo>
                <a:lnTo>
                  <a:pt x="1599" y="885"/>
                </a:lnTo>
                <a:lnTo>
                  <a:pt x="1660" y="874"/>
                </a:lnTo>
                <a:lnTo>
                  <a:pt x="1719" y="866"/>
                </a:lnTo>
                <a:lnTo>
                  <a:pt x="1775" y="860"/>
                </a:lnTo>
                <a:lnTo>
                  <a:pt x="1828" y="857"/>
                </a:lnTo>
                <a:lnTo>
                  <a:pt x="1880" y="856"/>
                </a:lnTo>
                <a:lnTo>
                  <a:pt x="1945" y="858"/>
                </a:lnTo>
                <a:lnTo>
                  <a:pt x="2007" y="864"/>
                </a:lnTo>
                <a:lnTo>
                  <a:pt x="2065" y="874"/>
                </a:lnTo>
                <a:lnTo>
                  <a:pt x="2121" y="889"/>
                </a:lnTo>
                <a:lnTo>
                  <a:pt x="2173" y="909"/>
                </a:lnTo>
                <a:lnTo>
                  <a:pt x="2222" y="932"/>
                </a:lnTo>
                <a:lnTo>
                  <a:pt x="2268" y="960"/>
                </a:lnTo>
                <a:lnTo>
                  <a:pt x="2312" y="993"/>
                </a:lnTo>
                <a:lnTo>
                  <a:pt x="2351" y="1029"/>
                </a:lnTo>
                <a:lnTo>
                  <a:pt x="2388" y="1069"/>
                </a:lnTo>
                <a:lnTo>
                  <a:pt x="2422" y="1114"/>
                </a:lnTo>
                <a:lnTo>
                  <a:pt x="2452" y="1162"/>
                </a:lnTo>
                <a:lnTo>
                  <a:pt x="2481" y="1215"/>
                </a:lnTo>
                <a:lnTo>
                  <a:pt x="2506" y="1272"/>
                </a:lnTo>
                <a:lnTo>
                  <a:pt x="2528" y="1334"/>
                </a:lnTo>
                <a:lnTo>
                  <a:pt x="2548" y="1400"/>
                </a:lnTo>
                <a:lnTo>
                  <a:pt x="2565" y="1470"/>
                </a:lnTo>
                <a:lnTo>
                  <a:pt x="2579" y="1545"/>
                </a:lnTo>
                <a:lnTo>
                  <a:pt x="2592" y="1624"/>
                </a:lnTo>
                <a:lnTo>
                  <a:pt x="2600" y="1708"/>
                </a:lnTo>
                <a:lnTo>
                  <a:pt x="2606" y="1796"/>
                </a:lnTo>
                <a:lnTo>
                  <a:pt x="2610" y="1890"/>
                </a:lnTo>
                <a:lnTo>
                  <a:pt x="2611" y="1988"/>
                </a:lnTo>
                <a:lnTo>
                  <a:pt x="2608" y="2057"/>
                </a:lnTo>
                <a:lnTo>
                  <a:pt x="2600" y="2128"/>
                </a:lnTo>
                <a:lnTo>
                  <a:pt x="2587" y="2199"/>
                </a:lnTo>
                <a:lnTo>
                  <a:pt x="2571" y="2271"/>
                </a:lnTo>
                <a:lnTo>
                  <a:pt x="2550" y="2343"/>
                </a:lnTo>
                <a:lnTo>
                  <a:pt x="2525" y="2414"/>
                </a:lnTo>
                <a:lnTo>
                  <a:pt x="2496" y="2485"/>
                </a:lnTo>
                <a:lnTo>
                  <a:pt x="2463" y="2555"/>
                </a:lnTo>
                <a:lnTo>
                  <a:pt x="2428" y="2623"/>
                </a:lnTo>
                <a:lnTo>
                  <a:pt x="2388" y="2690"/>
                </a:lnTo>
                <a:lnTo>
                  <a:pt x="2345" y="2755"/>
                </a:lnTo>
                <a:lnTo>
                  <a:pt x="2299" y="2817"/>
                </a:lnTo>
                <a:lnTo>
                  <a:pt x="2252" y="2877"/>
                </a:lnTo>
                <a:lnTo>
                  <a:pt x="2200" y="2933"/>
                </a:lnTo>
                <a:lnTo>
                  <a:pt x="2147" y="2985"/>
                </a:lnTo>
                <a:lnTo>
                  <a:pt x="2091" y="3033"/>
                </a:lnTo>
                <a:lnTo>
                  <a:pt x="2033" y="3078"/>
                </a:lnTo>
                <a:lnTo>
                  <a:pt x="1974" y="3117"/>
                </a:lnTo>
                <a:lnTo>
                  <a:pt x="1912" y="3152"/>
                </a:lnTo>
                <a:lnTo>
                  <a:pt x="1850" y="3180"/>
                </a:lnTo>
                <a:lnTo>
                  <a:pt x="1785" y="3204"/>
                </a:lnTo>
                <a:lnTo>
                  <a:pt x="1720" y="3221"/>
                </a:lnTo>
                <a:lnTo>
                  <a:pt x="1654" y="3231"/>
                </a:lnTo>
                <a:lnTo>
                  <a:pt x="1587" y="3235"/>
                </a:lnTo>
                <a:lnTo>
                  <a:pt x="1539" y="3233"/>
                </a:lnTo>
                <a:lnTo>
                  <a:pt x="1492" y="3228"/>
                </a:lnTo>
                <a:lnTo>
                  <a:pt x="1446" y="3219"/>
                </a:lnTo>
                <a:lnTo>
                  <a:pt x="1390" y="3210"/>
                </a:lnTo>
                <a:lnTo>
                  <a:pt x="1333" y="3205"/>
                </a:lnTo>
                <a:lnTo>
                  <a:pt x="1276" y="3205"/>
                </a:lnTo>
                <a:lnTo>
                  <a:pt x="1219" y="3210"/>
                </a:lnTo>
                <a:lnTo>
                  <a:pt x="1164" y="3219"/>
                </a:lnTo>
                <a:lnTo>
                  <a:pt x="1118" y="3228"/>
                </a:lnTo>
                <a:lnTo>
                  <a:pt x="1071" y="3233"/>
                </a:lnTo>
                <a:lnTo>
                  <a:pt x="1024" y="3235"/>
                </a:lnTo>
                <a:lnTo>
                  <a:pt x="957" y="3231"/>
                </a:lnTo>
                <a:lnTo>
                  <a:pt x="891" y="3221"/>
                </a:lnTo>
                <a:lnTo>
                  <a:pt x="826" y="3204"/>
                </a:lnTo>
                <a:lnTo>
                  <a:pt x="761" y="3180"/>
                </a:lnTo>
                <a:lnTo>
                  <a:pt x="698" y="3152"/>
                </a:lnTo>
                <a:lnTo>
                  <a:pt x="637" y="3117"/>
                </a:lnTo>
                <a:lnTo>
                  <a:pt x="577" y="3078"/>
                </a:lnTo>
                <a:lnTo>
                  <a:pt x="519" y="3033"/>
                </a:lnTo>
                <a:lnTo>
                  <a:pt x="464" y="2985"/>
                </a:lnTo>
                <a:lnTo>
                  <a:pt x="410" y="2933"/>
                </a:lnTo>
                <a:lnTo>
                  <a:pt x="359" y="2877"/>
                </a:lnTo>
                <a:lnTo>
                  <a:pt x="310" y="2817"/>
                </a:lnTo>
                <a:lnTo>
                  <a:pt x="266" y="2755"/>
                </a:lnTo>
                <a:lnTo>
                  <a:pt x="223" y="2690"/>
                </a:lnTo>
                <a:lnTo>
                  <a:pt x="183" y="2623"/>
                </a:lnTo>
                <a:lnTo>
                  <a:pt x="147" y="2555"/>
                </a:lnTo>
                <a:lnTo>
                  <a:pt x="114" y="2485"/>
                </a:lnTo>
                <a:lnTo>
                  <a:pt x="86" y="2414"/>
                </a:lnTo>
                <a:lnTo>
                  <a:pt x="60" y="2343"/>
                </a:lnTo>
                <a:lnTo>
                  <a:pt x="40" y="2271"/>
                </a:lnTo>
                <a:lnTo>
                  <a:pt x="22" y="2199"/>
                </a:lnTo>
                <a:lnTo>
                  <a:pt x="10" y="2128"/>
                </a:lnTo>
                <a:lnTo>
                  <a:pt x="3" y="2057"/>
                </a:lnTo>
                <a:lnTo>
                  <a:pt x="0" y="1988"/>
                </a:lnTo>
                <a:lnTo>
                  <a:pt x="1" y="1890"/>
                </a:lnTo>
                <a:lnTo>
                  <a:pt x="4" y="1796"/>
                </a:lnTo>
                <a:lnTo>
                  <a:pt x="10" y="1708"/>
                </a:lnTo>
                <a:lnTo>
                  <a:pt x="19" y="1624"/>
                </a:lnTo>
                <a:lnTo>
                  <a:pt x="31" y="1545"/>
                </a:lnTo>
                <a:lnTo>
                  <a:pt x="45" y="1470"/>
                </a:lnTo>
                <a:lnTo>
                  <a:pt x="62" y="1400"/>
                </a:lnTo>
                <a:lnTo>
                  <a:pt x="82" y="1334"/>
                </a:lnTo>
                <a:lnTo>
                  <a:pt x="105" y="1272"/>
                </a:lnTo>
                <a:lnTo>
                  <a:pt x="130" y="1215"/>
                </a:lnTo>
                <a:lnTo>
                  <a:pt x="158" y="1162"/>
                </a:lnTo>
                <a:lnTo>
                  <a:pt x="188" y="1114"/>
                </a:lnTo>
                <a:lnTo>
                  <a:pt x="223" y="1069"/>
                </a:lnTo>
                <a:lnTo>
                  <a:pt x="259" y="1029"/>
                </a:lnTo>
                <a:lnTo>
                  <a:pt x="299" y="993"/>
                </a:lnTo>
                <a:lnTo>
                  <a:pt x="342" y="960"/>
                </a:lnTo>
                <a:lnTo>
                  <a:pt x="389" y="932"/>
                </a:lnTo>
                <a:lnTo>
                  <a:pt x="438" y="909"/>
                </a:lnTo>
                <a:lnTo>
                  <a:pt x="490" y="889"/>
                </a:lnTo>
                <a:lnTo>
                  <a:pt x="545" y="874"/>
                </a:lnTo>
                <a:lnTo>
                  <a:pt x="604" y="864"/>
                </a:lnTo>
                <a:lnTo>
                  <a:pt x="666" y="858"/>
                </a:lnTo>
                <a:lnTo>
                  <a:pt x="731" y="856"/>
                </a:lnTo>
                <a:lnTo>
                  <a:pt x="790" y="857"/>
                </a:lnTo>
                <a:lnTo>
                  <a:pt x="854" y="862"/>
                </a:lnTo>
                <a:lnTo>
                  <a:pt x="921" y="870"/>
                </a:lnTo>
                <a:lnTo>
                  <a:pt x="991" y="882"/>
                </a:lnTo>
                <a:lnTo>
                  <a:pt x="1067" y="896"/>
                </a:lnTo>
                <a:lnTo>
                  <a:pt x="1146" y="915"/>
                </a:lnTo>
                <a:lnTo>
                  <a:pt x="1184" y="923"/>
                </a:lnTo>
                <a:lnTo>
                  <a:pt x="1221" y="929"/>
                </a:lnTo>
                <a:lnTo>
                  <a:pt x="1210" y="884"/>
                </a:lnTo>
                <a:lnTo>
                  <a:pt x="1197" y="839"/>
                </a:lnTo>
                <a:lnTo>
                  <a:pt x="1182" y="795"/>
                </a:lnTo>
                <a:lnTo>
                  <a:pt x="1163" y="751"/>
                </a:lnTo>
                <a:lnTo>
                  <a:pt x="1143" y="710"/>
                </a:lnTo>
                <a:lnTo>
                  <a:pt x="1120" y="670"/>
                </a:lnTo>
                <a:lnTo>
                  <a:pt x="1093" y="632"/>
                </a:lnTo>
                <a:lnTo>
                  <a:pt x="1065" y="595"/>
                </a:lnTo>
                <a:lnTo>
                  <a:pt x="1033" y="562"/>
                </a:lnTo>
                <a:lnTo>
                  <a:pt x="1000" y="531"/>
                </a:lnTo>
                <a:lnTo>
                  <a:pt x="962" y="504"/>
                </a:lnTo>
                <a:lnTo>
                  <a:pt x="921" y="480"/>
                </a:lnTo>
                <a:lnTo>
                  <a:pt x="910" y="470"/>
                </a:lnTo>
                <a:lnTo>
                  <a:pt x="901" y="459"/>
                </a:lnTo>
                <a:lnTo>
                  <a:pt x="895" y="447"/>
                </a:lnTo>
                <a:lnTo>
                  <a:pt x="893" y="433"/>
                </a:lnTo>
                <a:lnTo>
                  <a:pt x="894" y="419"/>
                </a:lnTo>
                <a:lnTo>
                  <a:pt x="899" y="405"/>
                </a:lnTo>
                <a:lnTo>
                  <a:pt x="908" y="393"/>
                </a:lnTo>
                <a:lnTo>
                  <a:pt x="919" y="384"/>
                </a:lnTo>
                <a:lnTo>
                  <a:pt x="931" y="379"/>
                </a:lnTo>
                <a:lnTo>
                  <a:pt x="946" y="376"/>
                </a:lnTo>
                <a:lnTo>
                  <a:pt x="960" y="378"/>
                </a:lnTo>
                <a:lnTo>
                  <a:pt x="973" y="383"/>
                </a:lnTo>
                <a:lnTo>
                  <a:pt x="1017" y="409"/>
                </a:lnTo>
                <a:lnTo>
                  <a:pt x="1058" y="438"/>
                </a:lnTo>
                <a:lnTo>
                  <a:pt x="1095" y="469"/>
                </a:lnTo>
                <a:lnTo>
                  <a:pt x="1130" y="504"/>
                </a:lnTo>
                <a:lnTo>
                  <a:pt x="1162" y="541"/>
                </a:lnTo>
                <a:lnTo>
                  <a:pt x="1192" y="581"/>
                </a:lnTo>
                <a:lnTo>
                  <a:pt x="1218" y="622"/>
                </a:lnTo>
                <a:lnTo>
                  <a:pt x="1242" y="665"/>
                </a:lnTo>
                <a:lnTo>
                  <a:pt x="1260" y="545"/>
                </a:lnTo>
                <a:lnTo>
                  <a:pt x="1271" y="487"/>
                </a:lnTo>
                <a:lnTo>
                  <a:pt x="1290" y="430"/>
                </a:lnTo>
                <a:lnTo>
                  <a:pt x="1312" y="375"/>
                </a:lnTo>
                <a:lnTo>
                  <a:pt x="1340" y="324"/>
                </a:lnTo>
                <a:lnTo>
                  <a:pt x="1372" y="277"/>
                </a:lnTo>
                <a:lnTo>
                  <a:pt x="1409" y="232"/>
                </a:lnTo>
                <a:lnTo>
                  <a:pt x="1449" y="191"/>
                </a:lnTo>
                <a:lnTo>
                  <a:pt x="1493" y="155"/>
                </a:lnTo>
                <a:lnTo>
                  <a:pt x="1542" y="122"/>
                </a:lnTo>
                <a:lnTo>
                  <a:pt x="1593" y="95"/>
                </a:lnTo>
                <a:lnTo>
                  <a:pt x="1647" y="73"/>
                </a:lnTo>
                <a:lnTo>
                  <a:pt x="1704" y="55"/>
                </a:lnTo>
                <a:lnTo>
                  <a:pt x="1764" y="43"/>
                </a:lnTo>
                <a:lnTo>
                  <a:pt x="206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443"/>
          <p:cNvSpPr>
            <a:spLocks noEditPoints="1"/>
          </p:cNvSpPr>
          <p:nvPr/>
        </p:nvSpPr>
        <p:spPr bwMode="auto">
          <a:xfrm>
            <a:off x="4667475" y="539519"/>
            <a:ext cx="433388" cy="530225"/>
          </a:xfrm>
          <a:custGeom>
            <a:avLst/>
            <a:gdLst>
              <a:gd name="T0" fmla="*/ 1666 w 2728"/>
              <a:gd name="T1" fmla="*/ 1791 h 3340"/>
              <a:gd name="T2" fmla="*/ 1645 w 2728"/>
              <a:gd name="T3" fmla="*/ 1987 h 3340"/>
              <a:gd name="T4" fmla="*/ 1635 w 2728"/>
              <a:gd name="T5" fmla="*/ 2171 h 3340"/>
              <a:gd name="T6" fmla="*/ 1699 w 2728"/>
              <a:gd name="T7" fmla="*/ 2292 h 3340"/>
              <a:gd name="T8" fmla="*/ 1855 w 2728"/>
              <a:gd name="T9" fmla="*/ 2289 h 3340"/>
              <a:gd name="T10" fmla="*/ 1911 w 2728"/>
              <a:gd name="T11" fmla="*/ 2145 h 3340"/>
              <a:gd name="T12" fmla="*/ 1857 w 2728"/>
              <a:gd name="T13" fmla="*/ 2028 h 3340"/>
              <a:gd name="T14" fmla="*/ 1763 w 2728"/>
              <a:gd name="T15" fmla="*/ 1864 h 3340"/>
              <a:gd name="T16" fmla="*/ 1688 w 2728"/>
              <a:gd name="T17" fmla="*/ 1739 h 3340"/>
              <a:gd name="T18" fmla="*/ 1165 w 2728"/>
              <a:gd name="T19" fmla="*/ 1729 h 3340"/>
              <a:gd name="T20" fmla="*/ 1097 w 2728"/>
              <a:gd name="T21" fmla="*/ 1837 h 3340"/>
              <a:gd name="T22" fmla="*/ 1002 w 2728"/>
              <a:gd name="T23" fmla="*/ 2001 h 3340"/>
              <a:gd name="T24" fmla="*/ 938 w 2728"/>
              <a:gd name="T25" fmla="*/ 2133 h 3340"/>
              <a:gd name="T26" fmla="*/ 971 w 2728"/>
              <a:gd name="T27" fmla="*/ 2272 h 3340"/>
              <a:gd name="T28" fmla="*/ 1123 w 2728"/>
              <a:gd name="T29" fmla="*/ 2304 h 3340"/>
              <a:gd name="T30" fmla="*/ 1210 w 2728"/>
              <a:gd name="T31" fmla="*/ 2190 h 3340"/>
              <a:gd name="T32" fmla="*/ 1204 w 2728"/>
              <a:gd name="T33" fmla="*/ 2022 h 3340"/>
              <a:gd name="T34" fmla="*/ 1183 w 2728"/>
              <a:gd name="T35" fmla="*/ 1818 h 3340"/>
              <a:gd name="T36" fmla="*/ 1170 w 2728"/>
              <a:gd name="T37" fmla="*/ 1720 h 3340"/>
              <a:gd name="T38" fmla="*/ 1209 w 2728"/>
              <a:gd name="T39" fmla="*/ 107 h 3340"/>
              <a:gd name="T40" fmla="*/ 1389 w 2728"/>
              <a:gd name="T41" fmla="*/ 331 h 3340"/>
              <a:gd name="T42" fmla="*/ 1533 w 2728"/>
              <a:gd name="T43" fmla="*/ 473 h 3340"/>
              <a:gd name="T44" fmla="*/ 1790 w 2728"/>
              <a:gd name="T45" fmla="*/ 286 h 3340"/>
              <a:gd name="T46" fmla="*/ 1994 w 2728"/>
              <a:gd name="T47" fmla="*/ 290 h 3340"/>
              <a:gd name="T48" fmla="*/ 1973 w 2728"/>
              <a:gd name="T49" fmla="*/ 378 h 3340"/>
              <a:gd name="T50" fmla="*/ 1767 w 2728"/>
              <a:gd name="T51" fmla="*/ 426 h 3340"/>
              <a:gd name="T52" fmla="*/ 1569 w 2728"/>
              <a:gd name="T53" fmla="*/ 638 h 3340"/>
              <a:gd name="T54" fmla="*/ 1602 w 2728"/>
              <a:gd name="T55" fmla="*/ 838 h 3340"/>
              <a:gd name="T56" fmla="*/ 1997 w 2728"/>
              <a:gd name="T57" fmla="*/ 772 h 3340"/>
              <a:gd name="T58" fmla="*/ 2163 w 2728"/>
              <a:gd name="T59" fmla="*/ 850 h 3340"/>
              <a:gd name="T60" fmla="*/ 2192 w 2728"/>
              <a:gd name="T61" fmla="*/ 1017 h 3340"/>
              <a:gd name="T62" fmla="*/ 2228 w 2728"/>
              <a:gd name="T63" fmla="*/ 1269 h 3340"/>
              <a:gd name="T64" fmla="*/ 2438 w 2728"/>
              <a:gd name="T65" fmla="*/ 1403 h 3340"/>
              <a:gd name="T66" fmla="*/ 2543 w 2728"/>
              <a:gd name="T67" fmla="*/ 1527 h 3340"/>
              <a:gd name="T68" fmla="*/ 2586 w 2728"/>
              <a:gd name="T69" fmla="*/ 1718 h 3340"/>
              <a:gd name="T70" fmla="*/ 2543 w 2728"/>
              <a:gd name="T71" fmla="*/ 1891 h 3340"/>
              <a:gd name="T72" fmla="*/ 2590 w 2728"/>
              <a:gd name="T73" fmla="*/ 2072 h 3340"/>
              <a:gd name="T74" fmla="*/ 2543 w 2728"/>
              <a:gd name="T75" fmla="*/ 2254 h 3340"/>
              <a:gd name="T76" fmla="*/ 2632 w 2728"/>
              <a:gd name="T77" fmla="*/ 2410 h 3340"/>
              <a:gd name="T78" fmla="*/ 2727 w 2728"/>
              <a:gd name="T79" fmla="*/ 2554 h 3340"/>
              <a:gd name="T80" fmla="*/ 2609 w 2728"/>
              <a:gd name="T81" fmla="*/ 2826 h 3340"/>
              <a:gd name="T82" fmla="*/ 2254 w 2728"/>
              <a:gd name="T83" fmla="*/ 3183 h 3340"/>
              <a:gd name="T84" fmla="*/ 1839 w 2728"/>
              <a:gd name="T85" fmla="*/ 3337 h 3340"/>
              <a:gd name="T86" fmla="*/ 1480 w 2728"/>
              <a:gd name="T87" fmla="*/ 3287 h 3340"/>
              <a:gd name="T88" fmla="*/ 1177 w 2728"/>
              <a:gd name="T89" fmla="*/ 3338 h 3340"/>
              <a:gd name="T90" fmla="*/ 756 w 2728"/>
              <a:gd name="T91" fmla="*/ 3254 h 3340"/>
              <a:gd name="T92" fmla="*/ 387 w 2728"/>
              <a:gd name="T93" fmla="*/ 2967 h 3340"/>
              <a:gd name="T94" fmla="*/ 122 w 2728"/>
              <a:gd name="T95" fmla="*/ 2554 h 3340"/>
              <a:gd name="T96" fmla="*/ 3 w 2728"/>
              <a:gd name="T97" fmla="*/ 2098 h 3340"/>
              <a:gd name="T98" fmla="*/ 34 w 2728"/>
              <a:gd name="T99" fmla="*/ 1533 h 3340"/>
              <a:gd name="T100" fmla="*/ 174 w 2728"/>
              <a:gd name="T101" fmla="*/ 1110 h 3340"/>
              <a:gd name="T102" fmla="*/ 414 w 2728"/>
              <a:gd name="T103" fmla="*/ 864 h 3340"/>
              <a:gd name="T104" fmla="*/ 742 w 2728"/>
              <a:gd name="T105" fmla="*/ 771 h 3340"/>
              <a:gd name="T106" fmla="*/ 1149 w 2728"/>
              <a:gd name="T107" fmla="*/ 809 h 3340"/>
              <a:gd name="T108" fmla="*/ 1405 w 2728"/>
              <a:gd name="T109" fmla="*/ 729 h 3340"/>
              <a:gd name="T110" fmla="*/ 1019 w 2728"/>
              <a:gd name="T111" fmla="*/ 570 h 3340"/>
              <a:gd name="T112" fmla="*/ 838 w 2728"/>
              <a:gd name="T113" fmla="*/ 345 h 3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28" h="3340">
                <a:moveTo>
                  <a:pt x="1675" y="1720"/>
                </a:moveTo>
                <a:lnTo>
                  <a:pt x="1675" y="1723"/>
                </a:lnTo>
                <a:lnTo>
                  <a:pt x="1673" y="1733"/>
                </a:lnTo>
                <a:lnTo>
                  <a:pt x="1672" y="1748"/>
                </a:lnTo>
                <a:lnTo>
                  <a:pt x="1669" y="1768"/>
                </a:lnTo>
                <a:lnTo>
                  <a:pt x="1666" y="1791"/>
                </a:lnTo>
                <a:lnTo>
                  <a:pt x="1663" y="1818"/>
                </a:lnTo>
                <a:lnTo>
                  <a:pt x="1660" y="1849"/>
                </a:lnTo>
                <a:lnTo>
                  <a:pt x="1656" y="1882"/>
                </a:lnTo>
                <a:lnTo>
                  <a:pt x="1652" y="1916"/>
                </a:lnTo>
                <a:lnTo>
                  <a:pt x="1649" y="1951"/>
                </a:lnTo>
                <a:lnTo>
                  <a:pt x="1645" y="1987"/>
                </a:lnTo>
                <a:lnTo>
                  <a:pt x="1642" y="2022"/>
                </a:lnTo>
                <a:lnTo>
                  <a:pt x="1639" y="2057"/>
                </a:lnTo>
                <a:lnTo>
                  <a:pt x="1637" y="2089"/>
                </a:lnTo>
                <a:lnTo>
                  <a:pt x="1635" y="2119"/>
                </a:lnTo>
                <a:lnTo>
                  <a:pt x="1635" y="2146"/>
                </a:lnTo>
                <a:lnTo>
                  <a:pt x="1635" y="2171"/>
                </a:lnTo>
                <a:lnTo>
                  <a:pt x="1635" y="2190"/>
                </a:lnTo>
                <a:lnTo>
                  <a:pt x="1637" y="2204"/>
                </a:lnTo>
                <a:lnTo>
                  <a:pt x="1647" y="2232"/>
                </a:lnTo>
                <a:lnTo>
                  <a:pt x="1661" y="2255"/>
                </a:lnTo>
                <a:lnTo>
                  <a:pt x="1677" y="2276"/>
                </a:lnTo>
                <a:lnTo>
                  <a:pt x="1699" y="2292"/>
                </a:lnTo>
                <a:lnTo>
                  <a:pt x="1723" y="2304"/>
                </a:lnTo>
                <a:lnTo>
                  <a:pt x="1748" y="2312"/>
                </a:lnTo>
                <a:lnTo>
                  <a:pt x="1776" y="2314"/>
                </a:lnTo>
                <a:lnTo>
                  <a:pt x="1804" y="2311"/>
                </a:lnTo>
                <a:lnTo>
                  <a:pt x="1831" y="2302"/>
                </a:lnTo>
                <a:lnTo>
                  <a:pt x="1855" y="2289"/>
                </a:lnTo>
                <a:lnTo>
                  <a:pt x="1876" y="2272"/>
                </a:lnTo>
                <a:lnTo>
                  <a:pt x="1892" y="2251"/>
                </a:lnTo>
                <a:lnTo>
                  <a:pt x="1904" y="2226"/>
                </a:lnTo>
                <a:lnTo>
                  <a:pt x="1912" y="2200"/>
                </a:lnTo>
                <a:lnTo>
                  <a:pt x="1914" y="2173"/>
                </a:lnTo>
                <a:lnTo>
                  <a:pt x="1911" y="2145"/>
                </a:lnTo>
                <a:lnTo>
                  <a:pt x="1907" y="2133"/>
                </a:lnTo>
                <a:lnTo>
                  <a:pt x="1901" y="2117"/>
                </a:lnTo>
                <a:lnTo>
                  <a:pt x="1893" y="2098"/>
                </a:lnTo>
                <a:lnTo>
                  <a:pt x="1882" y="2077"/>
                </a:lnTo>
                <a:lnTo>
                  <a:pt x="1871" y="2052"/>
                </a:lnTo>
                <a:lnTo>
                  <a:pt x="1857" y="2028"/>
                </a:lnTo>
                <a:lnTo>
                  <a:pt x="1843" y="2001"/>
                </a:lnTo>
                <a:lnTo>
                  <a:pt x="1827" y="1973"/>
                </a:lnTo>
                <a:lnTo>
                  <a:pt x="1811" y="1946"/>
                </a:lnTo>
                <a:lnTo>
                  <a:pt x="1796" y="1917"/>
                </a:lnTo>
                <a:lnTo>
                  <a:pt x="1780" y="1890"/>
                </a:lnTo>
                <a:lnTo>
                  <a:pt x="1763" y="1864"/>
                </a:lnTo>
                <a:lnTo>
                  <a:pt x="1748" y="1837"/>
                </a:lnTo>
                <a:lnTo>
                  <a:pt x="1733" y="1813"/>
                </a:lnTo>
                <a:lnTo>
                  <a:pt x="1720" y="1791"/>
                </a:lnTo>
                <a:lnTo>
                  <a:pt x="1707" y="1771"/>
                </a:lnTo>
                <a:lnTo>
                  <a:pt x="1696" y="1753"/>
                </a:lnTo>
                <a:lnTo>
                  <a:pt x="1688" y="1739"/>
                </a:lnTo>
                <a:lnTo>
                  <a:pt x="1682" y="1729"/>
                </a:lnTo>
                <a:lnTo>
                  <a:pt x="1676" y="1722"/>
                </a:lnTo>
                <a:lnTo>
                  <a:pt x="1675" y="1720"/>
                </a:lnTo>
                <a:close/>
                <a:moveTo>
                  <a:pt x="1170" y="1720"/>
                </a:moveTo>
                <a:lnTo>
                  <a:pt x="1169" y="1722"/>
                </a:lnTo>
                <a:lnTo>
                  <a:pt x="1165" y="1729"/>
                </a:lnTo>
                <a:lnTo>
                  <a:pt x="1157" y="1739"/>
                </a:lnTo>
                <a:lnTo>
                  <a:pt x="1149" y="1753"/>
                </a:lnTo>
                <a:lnTo>
                  <a:pt x="1138" y="1771"/>
                </a:lnTo>
                <a:lnTo>
                  <a:pt x="1126" y="1791"/>
                </a:lnTo>
                <a:lnTo>
                  <a:pt x="1112" y="1813"/>
                </a:lnTo>
                <a:lnTo>
                  <a:pt x="1097" y="1837"/>
                </a:lnTo>
                <a:lnTo>
                  <a:pt x="1082" y="1864"/>
                </a:lnTo>
                <a:lnTo>
                  <a:pt x="1066" y="1890"/>
                </a:lnTo>
                <a:lnTo>
                  <a:pt x="1050" y="1917"/>
                </a:lnTo>
                <a:lnTo>
                  <a:pt x="1034" y="1946"/>
                </a:lnTo>
                <a:lnTo>
                  <a:pt x="1018" y="1973"/>
                </a:lnTo>
                <a:lnTo>
                  <a:pt x="1002" y="2001"/>
                </a:lnTo>
                <a:lnTo>
                  <a:pt x="989" y="2028"/>
                </a:lnTo>
                <a:lnTo>
                  <a:pt x="975" y="2052"/>
                </a:lnTo>
                <a:lnTo>
                  <a:pt x="963" y="2077"/>
                </a:lnTo>
                <a:lnTo>
                  <a:pt x="953" y="2098"/>
                </a:lnTo>
                <a:lnTo>
                  <a:pt x="944" y="2117"/>
                </a:lnTo>
                <a:lnTo>
                  <a:pt x="938" y="2133"/>
                </a:lnTo>
                <a:lnTo>
                  <a:pt x="935" y="2145"/>
                </a:lnTo>
                <a:lnTo>
                  <a:pt x="932" y="2173"/>
                </a:lnTo>
                <a:lnTo>
                  <a:pt x="934" y="2200"/>
                </a:lnTo>
                <a:lnTo>
                  <a:pt x="941" y="2226"/>
                </a:lnTo>
                <a:lnTo>
                  <a:pt x="954" y="2251"/>
                </a:lnTo>
                <a:lnTo>
                  <a:pt x="971" y="2272"/>
                </a:lnTo>
                <a:lnTo>
                  <a:pt x="991" y="2289"/>
                </a:lnTo>
                <a:lnTo>
                  <a:pt x="1015" y="2302"/>
                </a:lnTo>
                <a:lnTo>
                  <a:pt x="1041" y="2311"/>
                </a:lnTo>
                <a:lnTo>
                  <a:pt x="1070" y="2314"/>
                </a:lnTo>
                <a:lnTo>
                  <a:pt x="1097" y="2312"/>
                </a:lnTo>
                <a:lnTo>
                  <a:pt x="1123" y="2304"/>
                </a:lnTo>
                <a:lnTo>
                  <a:pt x="1147" y="2292"/>
                </a:lnTo>
                <a:lnTo>
                  <a:pt x="1168" y="2276"/>
                </a:lnTo>
                <a:lnTo>
                  <a:pt x="1186" y="2255"/>
                </a:lnTo>
                <a:lnTo>
                  <a:pt x="1198" y="2232"/>
                </a:lnTo>
                <a:lnTo>
                  <a:pt x="1208" y="2204"/>
                </a:lnTo>
                <a:lnTo>
                  <a:pt x="1210" y="2190"/>
                </a:lnTo>
                <a:lnTo>
                  <a:pt x="1211" y="2171"/>
                </a:lnTo>
                <a:lnTo>
                  <a:pt x="1211" y="2146"/>
                </a:lnTo>
                <a:lnTo>
                  <a:pt x="1210" y="2119"/>
                </a:lnTo>
                <a:lnTo>
                  <a:pt x="1208" y="2089"/>
                </a:lnTo>
                <a:lnTo>
                  <a:pt x="1206" y="2057"/>
                </a:lnTo>
                <a:lnTo>
                  <a:pt x="1204" y="2022"/>
                </a:lnTo>
                <a:lnTo>
                  <a:pt x="1201" y="1987"/>
                </a:lnTo>
                <a:lnTo>
                  <a:pt x="1197" y="1951"/>
                </a:lnTo>
                <a:lnTo>
                  <a:pt x="1193" y="1916"/>
                </a:lnTo>
                <a:lnTo>
                  <a:pt x="1190" y="1882"/>
                </a:lnTo>
                <a:lnTo>
                  <a:pt x="1186" y="1849"/>
                </a:lnTo>
                <a:lnTo>
                  <a:pt x="1183" y="1818"/>
                </a:lnTo>
                <a:lnTo>
                  <a:pt x="1180" y="1791"/>
                </a:lnTo>
                <a:lnTo>
                  <a:pt x="1176" y="1768"/>
                </a:lnTo>
                <a:lnTo>
                  <a:pt x="1174" y="1748"/>
                </a:lnTo>
                <a:lnTo>
                  <a:pt x="1172" y="1733"/>
                </a:lnTo>
                <a:lnTo>
                  <a:pt x="1171" y="1723"/>
                </a:lnTo>
                <a:lnTo>
                  <a:pt x="1170" y="1720"/>
                </a:lnTo>
                <a:close/>
                <a:moveTo>
                  <a:pt x="775" y="0"/>
                </a:moveTo>
                <a:lnTo>
                  <a:pt x="1023" y="37"/>
                </a:lnTo>
                <a:lnTo>
                  <a:pt x="1073" y="48"/>
                </a:lnTo>
                <a:lnTo>
                  <a:pt x="1121" y="62"/>
                </a:lnTo>
                <a:lnTo>
                  <a:pt x="1167" y="83"/>
                </a:lnTo>
                <a:lnTo>
                  <a:pt x="1209" y="107"/>
                </a:lnTo>
                <a:lnTo>
                  <a:pt x="1248" y="135"/>
                </a:lnTo>
                <a:lnTo>
                  <a:pt x="1284" y="168"/>
                </a:lnTo>
                <a:lnTo>
                  <a:pt x="1317" y="204"/>
                </a:lnTo>
                <a:lnTo>
                  <a:pt x="1345" y="243"/>
                </a:lnTo>
                <a:lnTo>
                  <a:pt x="1369" y="286"/>
                </a:lnTo>
                <a:lnTo>
                  <a:pt x="1389" y="331"/>
                </a:lnTo>
                <a:lnTo>
                  <a:pt x="1405" y="379"/>
                </a:lnTo>
                <a:lnTo>
                  <a:pt x="1415" y="428"/>
                </a:lnTo>
                <a:lnTo>
                  <a:pt x="1443" y="621"/>
                </a:lnTo>
                <a:lnTo>
                  <a:pt x="1470" y="568"/>
                </a:lnTo>
                <a:lnTo>
                  <a:pt x="1499" y="518"/>
                </a:lnTo>
                <a:lnTo>
                  <a:pt x="1533" y="473"/>
                </a:lnTo>
                <a:lnTo>
                  <a:pt x="1569" y="431"/>
                </a:lnTo>
                <a:lnTo>
                  <a:pt x="1608" y="393"/>
                </a:lnTo>
                <a:lnTo>
                  <a:pt x="1650" y="359"/>
                </a:lnTo>
                <a:lnTo>
                  <a:pt x="1694" y="329"/>
                </a:lnTo>
                <a:lnTo>
                  <a:pt x="1742" y="305"/>
                </a:lnTo>
                <a:lnTo>
                  <a:pt x="1790" y="286"/>
                </a:lnTo>
                <a:lnTo>
                  <a:pt x="1841" y="273"/>
                </a:lnTo>
                <a:lnTo>
                  <a:pt x="1893" y="265"/>
                </a:lnTo>
                <a:lnTo>
                  <a:pt x="1946" y="264"/>
                </a:lnTo>
                <a:lnTo>
                  <a:pt x="1965" y="268"/>
                </a:lnTo>
                <a:lnTo>
                  <a:pt x="1981" y="277"/>
                </a:lnTo>
                <a:lnTo>
                  <a:pt x="1994" y="290"/>
                </a:lnTo>
                <a:lnTo>
                  <a:pt x="2002" y="307"/>
                </a:lnTo>
                <a:lnTo>
                  <a:pt x="2005" y="327"/>
                </a:lnTo>
                <a:lnTo>
                  <a:pt x="2002" y="343"/>
                </a:lnTo>
                <a:lnTo>
                  <a:pt x="1995" y="357"/>
                </a:lnTo>
                <a:lnTo>
                  <a:pt x="1986" y="369"/>
                </a:lnTo>
                <a:lnTo>
                  <a:pt x="1973" y="378"/>
                </a:lnTo>
                <a:lnTo>
                  <a:pt x="1958" y="383"/>
                </a:lnTo>
                <a:lnTo>
                  <a:pt x="1942" y="385"/>
                </a:lnTo>
                <a:lnTo>
                  <a:pt x="1896" y="386"/>
                </a:lnTo>
                <a:lnTo>
                  <a:pt x="1852" y="394"/>
                </a:lnTo>
                <a:lnTo>
                  <a:pt x="1808" y="407"/>
                </a:lnTo>
                <a:lnTo>
                  <a:pt x="1767" y="426"/>
                </a:lnTo>
                <a:lnTo>
                  <a:pt x="1728" y="451"/>
                </a:lnTo>
                <a:lnTo>
                  <a:pt x="1691" y="480"/>
                </a:lnTo>
                <a:lnTo>
                  <a:pt x="1656" y="513"/>
                </a:lnTo>
                <a:lnTo>
                  <a:pt x="1624" y="551"/>
                </a:lnTo>
                <a:lnTo>
                  <a:pt x="1595" y="593"/>
                </a:lnTo>
                <a:lnTo>
                  <a:pt x="1569" y="638"/>
                </a:lnTo>
                <a:lnTo>
                  <a:pt x="1547" y="687"/>
                </a:lnTo>
                <a:lnTo>
                  <a:pt x="1529" y="737"/>
                </a:lnTo>
                <a:lnTo>
                  <a:pt x="1514" y="792"/>
                </a:lnTo>
                <a:lnTo>
                  <a:pt x="1504" y="848"/>
                </a:lnTo>
                <a:lnTo>
                  <a:pt x="1553" y="844"/>
                </a:lnTo>
                <a:lnTo>
                  <a:pt x="1602" y="838"/>
                </a:lnTo>
                <a:lnTo>
                  <a:pt x="1649" y="828"/>
                </a:lnTo>
                <a:lnTo>
                  <a:pt x="1726" y="811"/>
                </a:lnTo>
                <a:lnTo>
                  <a:pt x="1799" y="796"/>
                </a:lnTo>
                <a:lnTo>
                  <a:pt x="1868" y="786"/>
                </a:lnTo>
                <a:lnTo>
                  <a:pt x="1934" y="777"/>
                </a:lnTo>
                <a:lnTo>
                  <a:pt x="1997" y="772"/>
                </a:lnTo>
                <a:lnTo>
                  <a:pt x="2029" y="773"/>
                </a:lnTo>
                <a:lnTo>
                  <a:pt x="2060" y="780"/>
                </a:lnTo>
                <a:lnTo>
                  <a:pt x="2090" y="790"/>
                </a:lnTo>
                <a:lnTo>
                  <a:pt x="2117" y="806"/>
                </a:lnTo>
                <a:lnTo>
                  <a:pt x="2142" y="826"/>
                </a:lnTo>
                <a:lnTo>
                  <a:pt x="2163" y="850"/>
                </a:lnTo>
                <a:lnTo>
                  <a:pt x="2179" y="876"/>
                </a:lnTo>
                <a:lnTo>
                  <a:pt x="2190" y="902"/>
                </a:lnTo>
                <a:lnTo>
                  <a:pt x="2198" y="930"/>
                </a:lnTo>
                <a:lnTo>
                  <a:pt x="2201" y="959"/>
                </a:lnTo>
                <a:lnTo>
                  <a:pt x="2199" y="987"/>
                </a:lnTo>
                <a:lnTo>
                  <a:pt x="2192" y="1017"/>
                </a:lnTo>
                <a:lnTo>
                  <a:pt x="2183" y="1060"/>
                </a:lnTo>
                <a:lnTo>
                  <a:pt x="2180" y="1104"/>
                </a:lnTo>
                <a:lnTo>
                  <a:pt x="2183" y="1149"/>
                </a:lnTo>
                <a:lnTo>
                  <a:pt x="2192" y="1191"/>
                </a:lnTo>
                <a:lnTo>
                  <a:pt x="2208" y="1231"/>
                </a:lnTo>
                <a:lnTo>
                  <a:pt x="2228" y="1269"/>
                </a:lnTo>
                <a:lnTo>
                  <a:pt x="2254" y="1303"/>
                </a:lnTo>
                <a:lnTo>
                  <a:pt x="2284" y="1332"/>
                </a:lnTo>
                <a:lnTo>
                  <a:pt x="2318" y="1357"/>
                </a:lnTo>
                <a:lnTo>
                  <a:pt x="2355" y="1379"/>
                </a:lnTo>
                <a:lnTo>
                  <a:pt x="2395" y="1393"/>
                </a:lnTo>
                <a:lnTo>
                  <a:pt x="2438" y="1403"/>
                </a:lnTo>
                <a:lnTo>
                  <a:pt x="2482" y="1407"/>
                </a:lnTo>
                <a:lnTo>
                  <a:pt x="2488" y="1406"/>
                </a:lnTo>
                <a:lnTo>
                  <a:pt x="2563" y="1405"/>
                </a:lnTo>
                <a:lnTo>
                  <a:pt x="2548" y="1479"/>
                </a:lnTo>
                <a:lnTo>
                  <a:pt x="2544" y="1503"/>
                </a:lnTo>
                <a:lnTo>
                  <a:pt x="2543" y="1527"/>
                </a:lnTo>
                <a:lnTo>
                  <a:pt x="2546" y="1563"/>
                </a:lnTo>
                <a:lnTo>
                  <a:pt x="2553" y="1597"/>
                </a:lnTo>
                <a:lnTo>
                  <a:pt x="2567" y="1631"/>
                </a:lnTo>
                <a:lnTo>
                  <a:pt x="2577" y="1659"/>
                </a:lnTo>
                <a:lnTo>
                  <a:pt x="2585" y="1689"/>
                </a:lnTo>
                <a:lnTo>
                  <a:pt x="2586" y="1718"/>
                </a:lnTo>
                <a:lnTo>
                  <a:pt x="2583" y="1749"/>
                </a:lnTo>
                <a:lnTo>
                  <a:pt x="2575" y="1778"/>
                </a:lnTo>
                <a:lnTo>
                  <a:pt x="2563" y="1808"/>
                </a:lnTo>
                <a:lnTo>
                  <a:pt x="2552" y="1834"/>
                </a:lnTo>
                <a:lnTo>
                  <a:pt x="2546" y="1862"/>
                </a:lnTo>
                <a:lnTo>
                  <a:pt x="2543" y="1891"/>
                </a:lnTo>
                <a:lnTo>
                  <a:pt x="2546" y="1921"/>
                </a:lnTo>
                <a:lnTo>
                  <a:pt x="2553" y="1949"/>
                </a:lnTo>
                <a:lnTo>
                  <a:pt x="2565" y="1976"/>
                </a:lnTo>
                <a:lnTo>
                  <a:pt x="2578" y="2007"/>
                </a:lnTo>
                <a:lnTo>
                  <a:pt x="2587" y="2040"/>
                </a:lnTo>
                <a:lnTo>
                  <a:pt x="2590" y="2072"/>
                </a:lnTo>
                <a:lnTo>
                  <a:pt x="2587" y="2105"/>
                </a:lnTo>
                <a:lnTo>
                  <a:pt x="2578" y="2138"/>
                </a:lnTo>
                <a:lnTo>
                  <a:pt x="2565" y="2168"/>
                </a:lnTo>
                <a:lnTo>
                  <a:pt x="2553" y="2196"/>
                </a:lnTo>
                <a:lnTo>
                  <a:pt x="2546" y="2224"/>
                </a:lnTo>
                <a:lnTo>
                  <a:pt x="2543" y="2254"/>
                </a:lnTo>
                <a:lnTo>
                  <a:pt x="2546" y="2285"/>
                </a:lnTo>
                <a:lnTo>
                  <a:pt x="2553" y="2316"/>
                </a:lnTo>
                <a:lnTo>
                  <a:pt x="2567" y="2343"/>
                </a:lnTo>
                <a:lnTo>
                  <a:pt x="2584" y="2369"/>
                </a:lnTo>
                <a:lnTo>
                  <a:pt x="2606" y="2391"/>
                </a:lnTo>
                <a:lnTo>
                  <a:pt x="2632" y="2410"/>
                </a:lnTo>
                <a:lnTo>
                  <a:pt x="2658" y="2428"/>
                </a:lnTo>
                <a:lnTo>
                  <a:pt x="2679" y="2449"/>
                </a:lnTo>
                <a:lnTo>
                  <a:pt x="2698" y="2472"/>
                </a:lnTo>
                <a:lnTo>
                  <a:pt x="2711" y="2498"/>
                </a:lnTo>
                <a:lnTo>
                  <a:pt x="2721" y="2526"/>
                </a:lnTo>
                <a:lnTo>
                  <a:pt x="2727" y="2554"/>
                </a:lnTo>
                <a:lnTo>
                  <a:pt x="2728" y="2583"/>
                </a:lnTo>
                <a:lnTo>
                  <a:pt x="2725" y="2612"/>
                </a:lnTo>
                <a:lnTo>
                  <a:pt x="2718" y="2642"/>
                </a:lnTo>
                <a:lnTo>
                  <a:pt x="2705" y="2670"/>
                </a:lnTo>
                <a:lnTo>
                  <a:pt x="2659" y="2751"/>
                </a:lnTo>
                <a:lnTo>
                  <a:pt x="2609" y="2826"/>
                </a:lnTo>
                <a:lnTo>
                  <a:pt x="2556" y="2898"/>
                </a:lnTo>
                <a:lnTo>
                  <a:pt x="2500" y="2966"/>
                </a:lnTo>
                <a:lnTo>
                  <a:pt x="2441" y="3028"/>
                </a:lnTo>
                <a:lnTo>
                  <a:pt x="2381" y="3085"/>
                </a:lnTo>
                <a:lnTo>
                  <a:pt x="2318" y="3136"/>
                </a:lnTo>
                <a:lnTo>
                  <a:pt x="2254" y="3183"/>
                </a:lnTo>
                <a:lnTo>
                  <a:pt x="2187" y="3224"/>
                </a:lnTo>
                <a:lnTo>
                  <a:pt x="2118" y="3259"/>
                </a:lnTo>
                <a:lnTo>
                  <a:pt x="2050" y="3287"/>
                </a:lnTo>
                <a:lnTo>
                  <a:pt x="1980" y="3310"/>
                </a:lnTo>
                <a:lnTo>
                  <a:pt x="1910" y="3327"/>
                </a:lnTo>
                <a:lnTo>
                  <a:pt x="1839" y="3337"/>
                </a:lnTo>
                <a:lnTo>
                  <a:pt x="1768" y="3340"/>
                </a:lnTo>
                <a:lnTo>
                  <a:pt x="1705" y="3338"/>
                </a:lnTo>
                <a:lnTo>
                  <a:pt x="1643" y="3329"/>
                </a:lnTo>
                <a:lnTo>
                  <a:pt x="1580" y="3317"/>
                </a:lnTo>
                <a:lnTo>
                  <a:pt x="1519" y="3298"/>
                </a:lnTo>
                <a:lnTo>
                  <a:pt x="1480" y="3287"/>
                </a:lnTo>
                <a:lnTo>
                  <a:pt x="1441" y="3284"/>
                </a:lnTo>
                <a:lnTo>
                  <a:pt x="1402" y="3287"/>
                </a:lnTo>
                <a:lnTo>
                  <a:pt x="1363" y="3298"/>
                </a:lnTo>
                <a:lnTo>
                  <a:pt x="1302" y="3316"/>
                </a:lnTo>
                <a:lnTo>
                  <a:pt x="1240" y="3329"/>
                </a:lnTo>
                <a:lnTo>
                  <a:pt x="1177" y="3338"/>
                </a:lnTo>
                <a:lnTo>
                  <a:pt x="1114" y="3340"/>
                </a:lnTo>
                <a:lnTo>
                  <a:pt x="1040" y="3337"/>
                </a:lnTo>
                <a:lnTo>
                  <a:pt x="967" y="3325"/>
                </a:lnTo>
                <a:lnTo>
                  <a:pt x="896" y="3308"/>
                </a:lnTo>
                <a:lnTo>
                  <a:pt x="825" y="3284"/>
                </a:lnTo>
                <a:lnTo>
                  <a:pt x="756" y="3254"/>
                </a:lnTo>
                <a:lnTo>
                  <a:pt x="689" y="3218"/>
                </a:lnTo>
                <a:lnTo>
                  <a:pt x="624" y="3177"/>
                </a:lnTo>
                <a:lnTo>
                  <a:pt x="561" y="3130"/>
                </a:lnTo>
                <a:lnTo>
                  <a:pt x="500" y="3080"/>
                </a:lnTo>
                <a:lnTo>
                  <a:pt x="442" y="3025"/>
                </a:lnTo>
                <a:lnTo>
                  <a:pt x="387" y="2967"/>
                </a:lnTo>
                <a:lnTo>
                  <a:pt x="334" y="2904"/>
                </a:lnTo>
                <a:lnTo>
                  <a:pt x="285" y="2839"/>
                </a:lnTo>
                <a:lnTo>
                  <a:pt x="239" y="2771"/>
                </a:lnTo>
                <a:lnTo>
                  <a:pt x="196" y="2701"/>
                </a:lnTo>
                <a:lnTo>
                  <a:pt x="157" y="2628"/>
                </a:lnTo>
                <a:lnTo>
                  <a:pt x="122" y="2554"/>
                </a:lnTo>
                <a:lnTo>
                  <a:pt x="92" y="2480"/>
                </a:lnTo>
                <a:lnTo>
                  <a:pt x="64" y="2404"/>
                </a:lnTo>
                <a:lnTo>
                  <a:pt x="42" y="2327"/>
                </a:lnTo>
                <a:lnTo>
                  <a:pt x="24" y="2250"/>
                </a:lnTo>
                <a:lnTo>
                  <a:pt x="11" y="2174"/>
                </a:lnTo>
                <a:lnTo>
                  <a:pt x="3" y="2098"/>
                </a:lnTo>
                <a:lnTo>
                  <a:pt x="0" y="2023"/>
                </a:lnTo>
                <a:lnTo>
                  <a:pt x="1" y="1915"/>
                </a:lnTo>
                <a:lnTo>
                  <a:pt x="4" y="1812"/>
                </a:lnTo>
                <a:lnTo>
                  <a:pt x="12" y="1714"/>
                </a:lnTo>
                <a:lnTo>
                  <a:pt x="21" y="1621"/>
                </a:lnTo>
                <a:lnTo>
                  <a:pt x="34" y="1533"/>
                </a:lnTo>
                <a:lnTo>
                  <a:pt x="50" y="1450"/>
                </a:lnTo>
                <a:lnTo>
                  <a:pt x="69" y="1372"/>
                </a:lnTo>
                <a:lnTo>
                  <a:pt x="91" y="1299"/>
                </a:lnTo>
                <a:lnTo>
                  <a:pt x="115" y="1231"/>
                </a:lnTo>
                <a:lnTo>
                  <a:pt x="143" y="1168"/>
                </a:lnTo>
                <a:lnTo>
                  <a:pt x="174" y="1110"/>
                </a:lnTo>
                <a:lnTo>
                  <a:pt x="209" y="1056"/>
                </a:lnTo>
                <a:lnTo>
                  <a:pt x="246" y="1006"/>
                </a:lnTo>
                <a:lnTo>
                  <a:pt x="286" y="962"/>
                </a:lnTo>
                <a:lnTo>
                  <a:pt x="326" y="925"/>
                </a:lnTo>
                <a:lnTo>
                  <a:pt x="368" y="892"/>
                </a:lnTo>
                <a:lnTo>
                  <a:pt x="414" y="864"/>
                </a:lnTo>
                <a:lnTo>
                  <a:pt x="461" y="839"/>
                </a:lnTo>
                <a:lnTo>
                  <a:pt x="512" y="818"/>
                </a:lnTo>
                <a:lnTo>
                  <a:pt x="564" y="801"/>
                </a:lnTo>
                <a:lnTo>
                  <a:pt x="620" y="787"/>
                </a:lnTo>
                <a:lnTo>
                  <a:pt x="679" y="777"/>
                </a:lnTo>
                <a:lnTo>
                  <a:pt x="742" y="771"/>
                </a:lnTo>
                <a:lnTo>
                  <a:pt x="807" y="770"/>
                </a:lnTo>
                <a:lnTo>
                  <a:pt x="868" y="771"/>
                </a:lnTo>
                <a:lnTo>
                  <a:pt x="933" y="776"/>
                </a:lnTo>
                <a:lnTo>
                  <a:pt x="1001" y="784"/>
                </a:lnTo>
                <a:lnTo>
                  <a:pt x="1073" y="795"/>
                </a:lnTo>
                <a:lnTo>
                  <a:pt x="1149" y="809"/>
                </a:lnTo>
                <a:lnTo>
                  <a:pt x="1228" y="827"/>
                </a:lnTo>
                <a:lnTo>
                  <a:pt x="1280" y="838"/>
                </a:lnTo>
                <a:lnTo>
                  <a:pt x="1330" y="844"/>
                </a:lnTo>
                <a:lnTo>
                  <a:pt x="1382" y="848"/>
                </a:lnTo>
                <a:lnTo>
                  <a:pt x="1392" y="787"/>
                </a:lnTo>
                <a:lnTo>
                  <a:pt x="1405" y="729"/>
                </a:lnTo>
                <a:lnTo>
                  <a:pt x="1423" y="672"/>
                </a:lnTo>
                <a:lnTo>
                  <a:pt x="1204" y="639"/>
                </a:lnTo>
                <a:lnTo>
                  <a:pt x="1154" y="629"/>
                </a:lnTo>
                <a:lnTo>
                  <a:pt x="1107" y="614"/>
                </a:lnTo>
                <a:lnTo>
                  <a:pt x="1061" y="594"/>
                </a:lnTo>
                <a:lnTo>
                  <a:pt x="1019" y="570"/>
                </a:lnTo>
                <a:lnTo>
                  <a:pt x="979" y="541"/>
                </a:lnTo>
                <a:lnTo>
                  <a:pt x="943" y="509"/>
                </a:lnTo>
                <a:lnTo>
                  <a:pt x="910" y="473"/>
                </a:lnTo>
                <a:lnTo>
                  <a:pt x="882" y="434"/>
                </a:lnTo>
                <a:lnTo>
                  <a:pt x="858" y="390"/>
                </a:lnTo>
                <a:lnTo>
                  <a:pt x="838" y="345"/>
                </a:lnTo>
                <a:lnTo>
                  <a:pt x="823" y="298"/>
                </a:lnTo>
                <a:lnTo>
                  <a:pt x="812" y="248"/>
                </a:lnTo>
                <a:lnTo>
                  <a:pt x="7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448"/>
          <p:cNvSpPr>
            <a:spLocks noEditPoints="1"/>
          </p:cNvSpPr>
          <p:nvPr/>
        </p:nvSpPr>
        <p:spPr bwMode="auto">
          <a:xfrm>
            <a:off x="5675201" y="515707"/>
            <a:ext cx="288925" cy="568325"/>
          </a:xfrm>
          <a:custGeom>
            <a:avLst/>
            <a:gdLst>
              <a:gd name="T0" fmla="*/ 1230 w 1820"/>
              <a:gd name="T1" fmla="*/ 2604 h 3580"/>
              <a:gd name="T2" fmla="*/ 742 w 1820"/>
              <a:gd name="T3" fmla="*/ 3458 h 3580"/>
              <a:gd name="T4" fmla="*/ 276 w 1820"/>
              <a:gd name="T5" fmla="*/ 2482 h 3580"/>
              <a:gd name="T6" fmla="*/ 276 w 1820"/>
              <a:gd name="T7" fmla="*/ 2238 h 3580"/>
              <a:gd name="T8" fmla="*/ 276 w 1820"/>
              <a:gd name="T9" fmla="*/ 2238 h 3580"/>
              <a:gd name="T10" fmla="*/ 435 w 1820"/>
              <a:gd name="T11" fmla="*/ 922 h 3580"/>
              <a:gd name="T12" fmla="*/ 435 w 1820"/>
              <a:gd name="T13" fmla="*/ 444 h 3580"/>
              <a:gd name="T14" fmla="*/ 575 w 1820"/>
              <a:gd name="T15" fmla="*/ 757 h 3580"/>
              <a:gd name="T16" fmla="*/ 1120 w 1820"/>
              <a:gd name="T17" fmla="*/ 269 h 3580"/>
              <a:gd name="T18" fmla="*/ 1283 w 1820"/>
              <a:gd name="T19" fmla="*/ 537 h 3580"/>
              <a:gd name="T20" fmla="*/ 1332 w 1820"/>
              <a:gd name="T21" fmla="*/ 800 h 3580"/>
              <a:gd name="T22" fmla="*/ 1283 w 1820"/>
              <a:gd name="T23" fmla="*/ 1063 h 3580"/>
              <a:gd name="T24" fmla="*/ 1109 w 1820"/>
              <a:gd name="T25" fmla="*/ 1346 h 3580"/>
              <a:gd name="T26" fmla="*/ 1330 w 1820"/>
              <a:gd name="T27" fmla="*/ 1172 h 3580"/>
              <a:gd name="T28" fmla="*/ 1435 w 1820"/>
              <a:gd name="T29" fmla="*/ 949 h 3580"/>
              <a:gd name="T30" fmla="*/ 1447 w 1820"/>
              <a:gd name="T31" fmla="*/ 710 h 3580"/>
              <a:gd name="T32" fmla="*/ 1365 w 1820"/>
              <a:gd name="T33" fmla="*/ 481 h 3580"/>
              <a:gd name="T34" fmla="*/ 632 w 1820"/>
              <a:gd name="T35" fmla="*/ 268 h 3580"/>
              <a:gd name="T36" fmla="*/ 697 w 1820"/>
              <a:gd name="T37" fmla="*/ 354 h 3580"/>
              <a:gd name="T38" fmla="*/ 816 w 1820"/>
              <a:gd name="T39" fmla="*/ 599 h 3580"/>
              <a:gd name="T40" fmla="*/ 841 w 1820"/>
              <a:gd name="T41" fmla="*/ 864 h 3580"/>
              <a:gd name="T42" fmla="*/ 769 w 1820"/>
              <a:gd name="T43" fmla="*/ 1124 h 3580"/>
              <a:gd name="T44" fmla="*/ 671 w 1820"/>
              <a:gd name="T45" fmla="*/ 1277 h 3580"/>
              <a:gd name="T46" fmla="*/ 740 w 1820"/>
              <a:gd name="T47" fmla="*/ 2116 h 3580"/>
              <a:gd name="T48" fmla="*/ 903 w 1820"/>
              <a:gd name="T49" fmla="*/ 1063 h 3580"/>
              <a:gd name="T50" fmla="*/ 962 w 1820"/>
              <a:gd name="T51" fmla="*/ 828 h 3580"/>
              <a:gd name="T52" fmla="*/ 926 w 1820"/>
              <a:gd name="T53" fmla="*/ 590 h 3580"/>
              <a:gd name="T54" fmla="*/ 721 w 1820"/>
              <a:gd name="T55" fmla="*/ 268 h 3580"/>
              <a:gd name="T56" fmla="*/ 557 w 1820"/>
              <a:gd name="T57" fmla="*/ 164 h 3580"/>
              <a:gd name="T58" fmla="*/ 1044 w 1820"/>
              <a:gd name="T59" fmla="*/ 169 h 3580"/>
              <a:gd name="T60" fmla="*/ 1673 w 1820"/>
              <a:gd name="T61" fmla="*/ 355 h 3580"/>
              <a:gd name="T62" fmla="*/ 1793 w 1820"/>
              <a:gd name="T63" fmla="*/ 601 h 3580"/>
              <a:gd name="T64" fmla="*/ 1817 w 1820"/>
              <a:gd name="T65" fmla="*/ 867 h 3580"/>
              <a:gd name="T66" fmla="*/ 1745 w 1820"/>
              <a:gd name="T67" fmla="*/ 1125 h 3580"/>
              <a:gd name="T68" fmla="*/ 1597 w 1820"/>
              <a:gd name="T69" fmla="*/ 2238 h 3580"/>
              <a:gd name="T70" fmla="*/ 1594 w 1820"/>
              <a:gd name="T71" fmla="*/ 2482 h 3580"/>
              <a:gd name="T72" fmla="*/ 254 w 1820"/>
              <a:gd name="T73" fmla="*/ 3580 h 3580"/>
              <a:gd name="T74" fmla="*/ 77 w 1820"/>
              <a:gd name="T75" fmla="*/ 2671 h 3580"/>
              <a:gd name="T76" fmla="*/ 18 w 1820"/>
              <a:gd name="T77" fmla="*/ 2655 h 3580"/>
              <a:gd name="T78" fmla="*/ 2 w 1820"/>
              <a:gd name="T79" fmla="*/ 2597 h 3580"/>
              <a:gd name="T80" fmla="*/ 18 w 1820"/>
              <a:gd name="T81" fmla="*/ 2152 h 3580"/>
              <a:gd name="T82" fmla="*/ 2 w 1820"/>
              <a:gd name="T83" fmla="*/ 2094 h 3580"/>
              <a:gd name="T84" fmla="*/ 45 w 1820"/>
              <a:gd name="T85" fmla="*/ 2050 h 3580"/>
              <a:gd name="T86" fmla="*/ 104 w 1820"/>
              <a:gd name="T87" fmla="*/ 2067 h 3580"/>
              <a:gd name="T88" fmla="*/ 161 w 1820"/>
              <a:gd name="T89" fmla="*/ 1220 h 3580"/>
              <a:gd name="T90" fmla="*/ 58 w 1820"/>
              <a:gd name="T91" fmla="*/ 966 h 3580"/>
              <a:gd name="T92" fmla="*/ 47 w 1820"/>
              <a:gd name="T93" fmla="*/ 697 h 3580"/>
              <a:gd name="T94" fmla="*/ 126 w 1820"/>
              <a:gd name="T95" fmla="*/ 437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20" h="3580">
                <a:moveTo>
                  <a:pt x="1108" y="2604"/>
                </a:moveTo>
                <a:lnTo>
                  <a:pt x="1108" y="3458"/>
                </a:lnTo>
                <a:lnTo>
                  <a:pt x="1230" y="3458"/>
                </a:lnTo>
                <a:lnTo>
                  <a:pt x="1230" y="2604"/>
                </a:lnTo>
                <a:lnTo>
                  <a:pt x="1108" y="2604"/>
                </a:lnTo>
                <a:close/>
                <a:moveTo>
                  <a:pt x="620" y="2604"/>
                </a:moveTo>
                <a:lnTo>
                  <a:pt x="620" y="3458"/>
                </a:lnTo>
                <a:lnTo>
                  <a:pt x="742" y="3458"/>
                </a:lnTo>
                <a:lnTo>
                  <a:pt x="742" y="2604"/>
                </a:lnTo>
                <a:lnTo>
                  <a:pt x="620" y="2604"/>
                </a:lnTo>
                <a:close/>
                <a:moveTo>
                  <a:pt x="338" y="2421"/>
                </a:moveTo>
                <a:lnTo>
                  <a:pt x="276" y="2482"/>
                </a:lnTo>
                <a:lnTo>
                  <a:pt x="1472" y="2482"/>
                </a:lnTo>
                <a:lnTo>
                  <a:pt x="1472" y="2421"/>
                </a:lnTo>
                <a:lnTo>
                  <a:pt x="338" y="2421"/>
                </a:lnTo>
                <a:close/>
                <a:moveTo>
                  <a:pt x="276" y="2238"/>
                </a:moveTo>
                <a:lnTo>
                  <a:pt x="338" y="2299"/>
                </a:lnTo>
                <a:lnTo>
                  <a:pt x="1472" y="2299"/>
                </a:lnTo>
                <a:lnTo>
                  <a:pt x="1472" y="2238"/>
                </a:lnTo>
                <a:lnTo>
                  <a:pt x="276" y="2238"/>
                </a:lnTo>
                <a:close/>
                <a:moveTo>
                  <a:pt x="435" y="749"/>
                </a:moveTo>
                <a:lnTo>
                  <a:pt x="209" y="975"/>
                </a:lnTo>
                <a:lnTo>
                  <a:pt x="295" y="1062"/>
                </a:lnTo>
                <a:lnTo>
                  <a:pt x="435" y="922"/>
                </a:lnTo>
                <a:lnTo>
                  <a:pt x="575" y="1062"/>
                </a:lnTo>
                <a:lnTo>
                  <a:pt x="661" y="975"/>
                </a:lnTo>
                <a:lnTo>
                  <a:pt x="435" y="749"/>
                </a:lnTo>
                <a:close/>
                <a:moveTo>
                  <a:pt x="435" y="444"/>
                </a:moveTo>
                <a:lnTo>
                  <a:pt x="209" y="670"/>
                </a:lnTo>
                <a:lnTo>
                  <a:pt x="295" y="757"/>
                </a:lnTo>
                <a:lnTo>
                  <a:pt x="435" y="617"/>
                </a:lnTo>
                <a:lnTo>
                  <a:pt x="575" y="757"/>
                </a:lnTo>
                <a:lnTo>
                  <a:pt x="661" y="670"/>
                </a:lnTo>
                <a:lnTo>
                  <a:pt x="435" y="444"/>
                </a:lnTo>
                <a:close/>
                <a:moveTo>
                  <a:pt x="1167" y="207"/>
                </a:moveTo>
                <a:lnTo>
                  <a:pt x="1120" y="269"/>
                </a:lnTo>
                <a:lnTo>
                  <a:pt x="1185" y="355"/>
                </a:lnTo>
                <a:lnTo>
                  <a:pt x="1223" y="414"/>
                </a:lnTo>
                <a:lnTo>
                  <a:pt x="1257" y="474"/>
                </a:lnTo>
                <a:lnTo>
                  <a:pt x="1283" y="537"/>
                </a:lnTo>
                <a:lnTo>
                  <a:pt x="1304" y="601"/>
                </a:lnTo>
                <a:lnTo>
                  <a:pt x="1320" y="667"/>
                </a:lnTo>
                <a:lnTo>
                  <a:pt x="1329" y="733"/>
                </a:lnTo>
                <a:lnTo>
                  <a:pt x="1332" y="800"/>
                </a:lnTo>
                <a:lnTo>
                  <a:pt x="1329" y="867"/>
                </a:lnTo>
                <a:lnTo>
                  <a:pt x="1320" y="933"/>
                </a:lnTo>
                <a:lnTo>
                  <a:pt x="1304" y="999"/>
                </a:lnTo>
                <a:lnTo>
                  <a:pt x="1283" y="1063"/>
                </a:lnTo>
                <a:lnTo>
                  <a:pt x="1257" y="1125"/>
                </a:lnTo>
                <a:lnTo>
                  <a:pt x="1223" y="1186"/>
                </a:lnTo>
                <a:lnTo>
                  <a:pt x="1185" y="1244"/>
                </a:lnTo>
                <a:lnTo>
                  <a:pt x="1109" y="1346"/>
                </a:lnTo>
                <a:lnTo>
                  <a:pt x="1109" y="2116"/>
                </a:lnTo>
                <a:lnTo>
                  <a:pt x="1231" y="2116"/>
                </a:lnTo>
                <a:lnTo>
                  <a:pt x="1231" y="1305"/>
                </a:lnTo>
                <a:lnTo>
                  <a:pt x="1330" y="1172"/>
                </a:lnTo>
                <a:lnTo>
                  <a:pt x="1365" y="1118"/>
                </a:lnTo>
                <a:lnTo>
                  <a:pt x="1394" y="1064"/>
                </a:lnTo>
                <a:lnTo>
                  <a:pt x="1417" y="1007"/>
                </a:lnTo>
                <a:lnTo>
                  <a:pt x="1435" y="949"/>
                </a:lnTo>
                <a:lnTo>
                  <a:pt x="1447" y="890"/>
                </a:lnTo>
                <a:lnTo>
                  <a:pt x="1453" y="830"/>
                </a:lnTo>
                <a:lnTo>
                  <a:pt x="1453" y="770"/>
                </a:lnTo>
                <a:lnTo>
                  <a:pt x="1447" y="710"/>
                </a:lnTo>
                <a:lnTo>
                  <a:pt x="1435" y="650"/>
                </a:lnTo>
                <a:lnTo>
                  <a:pt x="1417" y="593"/>
                </a:lnTo>
                <a:lnTo>
                  <a:pt x="1394" y="535"/>
                </a:lnTo>
                <a:lnTo>
                  <a:pt x="1365" y="481"/>
                </a:lnTo>
                <a:lnTo>
                  <a:pt x="1330" y="427"/>
                </a:lnTo>
                <a:lnTo>
                  <a:pt x="1167" y="207"/>
                </a:lnTo>
                <a:close/>
                <a:moveTo>
                  <a:pt x="679" y="206"/>
                </a:moveTo>
                <a:lnTo>
                  <a:pt x="632" y="268"/>
                </a:lnTo>
                <a:lnTo>
                  <a:pt x="669" y="318"/>
                </a:lnTo>
                <a:lnTo>
                  <a:pt x="671" y="319"/>
                </a:lnTo>
                <a:lnTo>
                  <a:pt x="672" y="322"/>
                </a:lnTo>
                <a:lnTo>
                  <a:pt x="697" y="354"/>
                </a:lnTo>
                <a:lnTo>
                  <a:pt x="735" y="412"/>
                </a:lnTo>
                <a:lnTo>
                  <a:pt x="769" y="473"/>
                </a:lnTo>
                <a:lnTo>
                  <a:pt x="795" y="535"/>
                </a:lnTo>
                <a:lnTo>
                  <a:pt x="816" y="599"/>
                </a:lnTo>
                <a:lnTo>
                  <a:pt x="832" y="665"/>
                </a:lnTo>
                <a:lnTo>
                  <a:pt x="841" y="731"/>
                </a:lnTo>
                <a:lnTo>
                  <a:pt x="844" y="798"/>
                </a:lnTo>
                <a:lnTo>
                  <a:pt x="841" y="864"/>
                </a:lnTo>
                <a:lnTo>
                  <a:pt x="832" y="931"/>
                </a:lnTo>
                <a:lnTo>
                  <a:pt x="816" y="996"/>
                </a:lnTo>
                <a:lnTo>
                  <a:pt x="795" y="1061"/>
                </a:lnTo>
                <a:lnTo>
                  <a:pt x="769" y="1124"/>
                </a:lnTo>
                <a:lnTo>
                  <a:pt x="735" y="1184"/>
                </a:lnTo>
                <a:lnTo>
                  <a:pt x="697" y="1243"/>
                </a:lnTo>
                <a:lnTo>
                  <a:pt x="673" y="1274"/>
                </a:lnTo>
                <a:lnTo>
                  <a:pt x="671" y="1277"/>
                </a:lnTo>
                <a:lnTo>
                  <a:pt x="669" y="1279"/>
                </a:lnTo>
                <a:lnTo>
                  <a:pt x="621" y="1343"/>
                </a:lnTo>
                <a:lnTo>
                  <a:pt x="621" y="2116"/>
                </a:lnTo>
                <a:lnTo>
                  <a:pt x="740" y="2116"/>
                </a:lnTo>
                <a:lnTo>
                  <a:pt x="740" y="1304"/>
                </a:lnTo>
                <a:lnTo>
                  <a:pt x="838" y="1169"/>
                </a:lnTo>
                <a:lnTo>
                  <a:pt x="874" y="1117"/>
                </a:lnTo>
                <a:lnTo>
                  <a:pt x="903" y="1063"/>
                </a:lnTo>
                <a:lnTo>
                  <a:pt x="926" y="1005"/>
                </a:lnTo>
                <a:lnTo>
                  <a:pt x="944" y="947"/>
                </a:lnTo>
                <a:lnTo>
                  <a:pt x="955" y="888"/>
                </a:lnTo>
                <a:lnTo>
                  <a:pt x="962" y="828"/>
                </a:lnTo>
                <a:lnTo>
                  <a:pt x="962" y="768"/>
                </a:lnTo>
                <a:lnTo>
                  <a:pt x="955" y="708"/>
                </a:lnTo>
                <a:lnTo>
                  <a:pt x="944" y="649"/>
                </a:lnTo>
                <a:lnTo>
                  <a:pt x="926" y="590"/>
                </a:lnTo>
                <a:lnTo>
                  <a:pt x="903" y="534"/>
                </a:lnTo>
                <a:lnTo>
                  <a:pt x="874" y="479"/>
                </a:lnTo>
                <a:lnTo>
                  <a:pt x="838" y="426"/>
                </a:lnTo>
                <a:lnTo>
                  <a:pt x="721" y="268"/>
                </a:lnTo>
                <a:lnTo>
                  <a:pt x="723" y="265"/>
                </a:lnTo>
                <a:lnTo>
                  <a:pt x="679" y="206"/>
                </a:lnTo>
                <a:close/>
                <a:moveTo>
                  <a:pt x="435" y="0"/>
                </a:moveTo>
                <a:lnTo>
                  <a:pt x="557" y="164"/>
                </a:lnTo>
                <a:lnTo>
                  <a:pt x="679" y="0"/>
                </a:lnTo>
                <a:lnTo>
                  <a:pt x="799" y="162"/>
                </a:lnTo>
                <a:lnTo>
                  <a:pt x="919" y="0"/>
                </a:lnTo>
                <a:lnTo>
                  <a:pt x="1044" y="169"/>
                </a:lnTo>
                <a:lnTo>
                  <a:pt x="1167" y="1"/>
                </a:lnTo>
                <a:lnTo>
                  <a:pt x="1289" y="167"/>
                </a:lnTo>
                <a:lnTo>
                  <a:pt x="1411" y="1"/>
                </a:lnTo>
                <a:lnTo>
                  <a:pt x="1673" y="355"/>
                </a:lnTo>
                <a:lnTo>
                  <a:pt x="1711" y="414"/>
                </a:lnTo>
                <a:lnTo>
                  <a:pt x="1745" y="474"/>
                </a:lnTo>
                <a:lnTo>
                  <a:pt x="1772" y="537"/>
                </a:lnTo>
                <a:lnTo>
                  <a:pt x="1793" y="601"/>
                </a:lnTo>
                <a:lnTo>
                  <a:pt x="1808" y="667"/>
                </a:lnTo>
                <a:lnTo>
                  <a:pt x="1817" y="733"/>
                </a:lnTo>
                <a:lnTo>
                  <a:pt x="1820" y="800"/>
                </a:lnTo>
                <a:lnTo>
                  <a:pt x="1817" y="867"/>
                </a:lnTo>
                <a:lnTo>
                  <a:pt x="1808" y="933"/>
                </a:lnTo>
                <a:lnTo>
                  <a:pt x="1793" y="999"/>
                </a:lnTo>
                <a:lnTo>
                  <a:pt x="1772" y="1063"/>
                </a:lnTo>
                <a:lnTo>
                  <a:pt x="1745" y="1125"/>
                </a:lnTo>
                <a:lnTo>
                  <a:pt x="1711" y="1186"/>
                </a:lnTo>
                <a:lnTo>
                  <a:pt x="1673" y="1244"/>
                </a:lnTo>
                <a:lnTo>
                  <a:pt x="1597" y="1346"/>
                </a:lnTo>
                <a:lnTo>
                  <a:pt x="1597" y="2238"/>
                </a:lnTo>
                <a:lnTo>
                  <a:pt x="1594" y="2238"/>
                </a:lnTo>
                <a:lnTo>
                  <a:pt x="1594" y="2238"/>
                </a:lnTo>
                <a:lnTo>
                  <a:pt x="1594" y="2238"/>
                </a:lnTo>
                <a:lnTo>
                  <a:pt x="1594" y="2482"/>
                </a:lnTo>
                <a:lnTo>
                  <a:pt x="1595" y="2482"/>
                </a:lnTo>
                <a:lnTo>
                  <a:pt x="1596" y="2546"/>
                </a:lnTo>
                <a:lnTo>
                  <a:pt x="1596" y="3580"/>
                </a:lnTo>
                <a:lnTo>
                  <a:pt x="254" y="3580"/>
                </a:lnTo>
                <a:lnTo>
                  <a:pt x="254" y="2506"/>
                </a:lnTo>
                <a:lnTo>
                  <a:pt x="104" y="2655"/>
                </a:lnTo>
                <a:lnTo>
                  <a:pt x="91" y="2665"/>
                </a:lnTo>
                <a:lnTo>
                  <a:pt x="77" y="2671"/>
                </a:lnTo>
                <a:lnTo>
                  <a:pt x="61" y="2673"/>
                </a:lnTo>
                <a:lnTo>
                  <a:pt x="45" y="2671"/>
                </a:lnTo>
                <a:lnTo>
                  <a:pt x="31" y="2665"/>
                </a:lnTo>
                <a:lnTo>
                  <a:pt x="18" y="2655"/>
                </a:lnTo>
                <a:lnTo>
                  <a:pt x="8" y="2642"/>
                </a:lnTo>
                <a:lnTo>
                  <a:pt x="2" y="2628"/>
                </a:lnTo>
                <a:lnTo>
                  <a:pt x="0" y="2612"/>
                </a:lnTo>
                <a:lnTo>
                  <a:pt x="2" y="2597"/>
                </a:lnTo>
                <a:lnTo>
                  <a:pt x="8" y="2582"/>
                </a:lnTo>
                <a:lnTo>
                  <a:pt x="18" y="2569"/>
                </a:lnTo>
                <a:lnTo>
                  <a:pt x="226" y="2360"/>
                </a:lnTo>
                <a:lnTo>
                  <a:pt x="18" y="2152"/>
                </a:lnTo>
                <a:lnTo>
                  <a:pt x="8" y="2140"/>
                </a:lnTo>
                <a:lnTo>
                  <a:pt x="2" y="2124"/>
                </a:lnTo>
                <a:lnTo>
                  <a:pt x="0" y="2110"/>
                </a:lnTo>
                <a:lnTo>
                  <a:pt x="2" y="2094"/>
                </a:lnTo>
                <a:lnTo>
                  <a:pt x="8" y="2080"/>
                </a:lnTo>
                <a:lnTo>
                  <a:pt x="18" y="2067"/>
                </a:lnTo>
                <a:lnTo>
                  <a:pt x="31" y="2057"/>
                </a:lnTo>
                <a:lnTo>
                  <a:pt x="45" y="2050"/>
                </a:lnTo>
                <a:lnTo>
                  <a:pt x="61" y="2049"/>
                </a:lnTo>
                <a:lnTo>
                  <a:pt x="77" y="2050"/>
                </a:lnTo>
                <a:lnTo>
                  <a:pt x="91" y="2057"/>
                </a:lnTo>
                <a:lnTo>
                  <a:pt x="104" y="2067"/>
                </a:lnTo>
                <a:lnTo>
                  <a:pt x="255" y="2217"/>
                </a:lnTo>
                <a:lnTo>
                  <a:pt x="255" y="1353"/>
                </a:lnTo>
                <a:lnTo>
                  <a:pt x="200" y="1279"/>
                </a:lnTo>
                <a:lnTo>
                  <a:pt x="161" y="1220"/>
                </a:lnTo>
                <a:lnTo>
                  <a:pt x="126" y="1159"/>
                </a:lnTo>
                <a:lnTo>
                  <a:pt x="98" y="1096"/>
                </a:lnTo>
                <a:lnTo>
                  <a:pt x="75" y="1032"/>
                </a:lnTo>
                <a:lnTo>
                  <a:pt x="58" y="966"/>
                </a:lnTo>
                <a:lnTo>
                  <a:pt x="47" y="899"/>
                </a:lnTo>
                <a:lnTo>
                  <a:pt x="41" y="832"/>
                </a:lnTo>
                <a:lnTo>
                  <a:pt x="41" y="764"/>
                </a:lnTo>
                <a:lnTo>
                  <a:pt x="47" y="697"/>
                </a:lnTo>
                <a:lnTo>
                  <a:pt x="58" y="630"/>
                </a:lnTo>
                <a:lnTo>
                  <a:pt x="75" y="565"/>
                </a:lnTo>
                <a:lnTo>
                  <a:pt x="98" y="499"/>
                </a:lnTo>
                <a:lnTo>
                  <a:pt x="126" y="437"/>
                </a:lnTo>
                <a:lnTo>
                  <a:pt x="161" y="376"/>
                </a:lnTo>
                <a:lnTo>
                  <a:pt x="200" y="318"/>
                </a:lnTo>
                <a:lnTo>
                  <a:pt x="4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33" name="Group 1016"/>
          <p:cNvGrpSpPr/>
          <p:nvPr/>
        </p:nvGrpSpPr>
        <p:grpSpPr>
          <a:xfrm>
            <a:off x="6482901" y="515707"/>
            <a:ext cx="544512" cy="573087"/>
            <a:chOff x="3557588" y="1903413"/>
            <a:chExt cx="544512" cy="573087"/>
          </a:xfrm>
          <a:solidFill>
            <a:srgbClr val="000000"/>
          </a:solidFill>
        </p:grpSpPr>
        <p:sp>
          <p:nvSpPr>
            <p:cNvPr id="134" name="Freeform 453"/>
            <p:cNvSpPr>
              <a:spLocks/>
            </p:cNvSpPr>
            <p:nvPr/>
          </p:nvSpPr>
          <p:spPr bwMode="auto">
            <a:xfrm>
              <a:off x="3910013" y="1903413"/>
              <a:ext cx="192087" cy="195263"/>
            </a:xfrm>
            <a:custGeom>
              <a:avLst/>
              <a:gdLst>
                <a:gd name="T0" fmla="*/ 1028 w 1086"/>
                <a:gd name="T1" fmla="*/ 4 h 1112"/>
                <a:gd name="T2" fmla="*/ 1058 w 1086"/>
                <a:gd name="T3" fmla="*/ 34 h 1112"/>
                <a:gd name="T4" fmla="*/ 1085 w 1086"/>
                <a:gd name="T5" fmla="*/ 133 h 1112"/>
                <a:gd name="T6" fmla="*/ 1081 w 1086"/>
                <a:gd name="T7" fmla="*/ 212 h 1112"/>
                <a:gd name="T8" fmla="*/ 1060 w 1086"/>
                <a:gd name="T9" fmla="*/ 271 h 1112"/>
                <a:gd name="T10" fmla="*/ 1004 w 1086"/>
                <a:gd name="T11" fmla="*/ 337 h 1112"/>
                <a:gd name="T12" fmla="*/ 904 w 1086"/>
                <a:gd name="T13" fmla="*/ 392 h 1112"/>
                <a:gd name="T14" fmla="*/ 927 w 1086"/>
                <a:gd name="T15" fmla="*/ 485 h 1112"/>
                <a:gd name="T16" fmla="*/ 979 w 1086"/>
                <a:gd name="T17" fmla="*/ 618 h 1112"/>
                <a:gd name="T18" fmla="*/ 977 w 1086"/>
                <a:gd name="T19" fmla="*/ 751 h 1112"/>
                <a:gd name="T20" fmla="*/ 959 w 1086"/>
                <a:gd name="T21" fmla="*/ 859 h 1112"/>
                <a:gd name="T22" fmla="*/ 982 w 1086"/>
                <a:gd name="T23" fmla="*/ 936 h 1112"/>
                <a:gd name="T24" fmla="*/ 966 w 1086"/>
                <a:gd name="T25" fmla="*/ 1015 h 1112"/>
                <a:gd name="T26" fmla="*/ 913 w 1086"/>
                <a:gd name="T27" fmla="*/ 1080 h 1112"/>
                <a:gd name="T28" fmla="*/ 840 w 1086"/>
                <a:gd name="T29" fmla="*/ 1110 h 1112"/>
                <a:gd name="T30" fmla="*/ 764 w 1086"/>
                <a:gd name="T31" fmla="*/ 1104 h 1112"/>
                <a:gd name="T32" fmla="*/ 715 w 1086"/>
                <a:gd name="T33" fmla="*/ 1080 h 1112"/>
                <a:gd name="T34" fmla="*/ 650 w 1086"/>
                <a:gd name="T35" fmla="*/ 1008 h 1112"/>
                <a:gd name="T36" fmla="*/ 631 w 1086"/>
                <a:gd name="T37" fmla="*/ 972 h 1112"/>
                <a:gd name="T38" fmla="*/ 564 w 1086"/>
                <a:gd name="T39" fmla="*/ 962 h 1112"/>
                <a:gd name="T40" fmla="*/ 478 w 1086"/>
                <a:gd name="T41" fmla="*/ 910 h 1112"/>
                <a:gd name="T42" fmla="*/ 424 w 1086"/>
                <a:gd name="T43" fmla="*/ 830 h 1112"/>
                <a:gd name="T44" fmla="*/ 417 w 1086"/>
                <a:gd name="T45" fmla="*/ 822 h 1112"/>
                <a:gd name="T46" fmla="*/ 350 w 1086"/>
                <a:gd name="T47" fmla="*/ 812 h 1112"/>
                <a:gd name="T48" fmla="*/ 264 w 1086"/>
                <a:gd name="T49" fmla="*/ 760 h 1112"/>
                <a:gd name="T50" fmla="*/ 210 w 1086"/>
                <a:gd name="T51" fmla="*/ 680 h 1112"/>
                <a:gd name="T52" fmla="*/ 182 w 1086"/>
                <a:gd name="T53" fmla="*/ 672 h 1112"/>
                <a:gd name="T54" fmla="*/ 102 w 1086"/>
                <a:gd name="T55" fmla="*/ 648 h 1112"/>
                <a:gd name="T56" fmla="*/ 54 w 1086"/>
                <a:gd name="T57" fmla="*/ 613 h 1112"/>
                <a:gd name="T58" fmla="*/ 9 w 1086"/>
                <a:gd name="T59" fmla="*/ 545 h 1112"/>
                <a:gd name="T60" fmla="*/ 1 w 1086"/>
                <a:gd name="T61" fmla="*/ 466 h 1112"/>
                <a:gd name="T62" fmla="*/ 29 w 1086"/>
                <a:gd name="T63" fmla="*/ 392 h 1112"/>
                <a:gd name="T64" fmla="*/ 89 w 1086"/>
                <a:gd name="T65" fmla="*/ 339 h 1112"/>
                <a:gd name="T66" fmla="*/ 169 w 1086"/>
                <a:gd name="T67" fmla="*/ 321 h 1112"/>
                <a:gd name="T68" fmla="*/ 254 w 1086"/>
                <a:gd name="T69" fmla="*/ 301 h 1112"/>
                <a:gd name="T70" fmla="*/ 359 w 1086"/>
                <a:gd name="T71" fmla="*/ 240 h 1112"/>
                <a:gd name="T72" fmla="*/ 482 w 1086"/>
                <a:gd name="T73" fmla="*/ 222 h 1112"/>
                <a:gd name="T74" fmla="*/ 614 w 1086"/>
                <a:gd name="T75" fmla="*/ 244 h 1112"/>
                <a:gd name="T76" fmla="*/ 748 w 1086"/>
                <a:gd name="T77" fmla="*/ 309 h 1112"/>
                <a:gd name="T78" fmla="*/ 862 w 1086"/>
                <a:gd name="T79" fmla="*/ 290 h 1112"/>
                <a:gd name="T80" fmla="*/ 942 w 1086"/>
                <a:gd name="T81" fmla="*/ 246 h 1112"/>
                <a:gd name="T82" fmla="*/ 976 w 1086"/>
                <a:gd name="T83" fmla="*/ 185 h 1112"/>
                <a:gd name="T84" fmla="*/ 968 w 1086"/>
                <a:gd name="T85" fmla="*/ 107 h 1112"/>
                <a:gd name="T86" fmla="*/ 953 w 1086"/>
                <a:gd name="T87" fmla="*/ 48 h 1112"/>
                <a:gd name="T88" fmla="*/ 974 w 1086"/>
                <a:gd name="T89" fmla="*/ 13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86" h="1112">
                  <a:moveTo>
                    <a:pt x="1000" y="0"/>
                  </a:moveTo>
                  <a:lnTo>
                    <a:pt x="1014" y="0"/>
                  </a:lnTo>
                  <a:lnTo>
                    <a:pt x="1028" y="4"/>
                  </a:lnTo>
                  <a:lnTo>
                    <a:pt x="1041" y="11"/>
                  </a:lnTo>
                  <a:lnTo>
                    <a:pt x="1051" y="22"/>
                  </a:lnTo>
                  <a:lnTo>
                    <a:pt x="1058" y="34"/>
                  </a:lnTo>
                  <a:lnTo>
                    <a:pt x="1071" y="69"/>
                  </a:lnTo>
                  <a:lnTo>
                    <a:pt x="1080" y="103"/>
                  </a:lnTo>
                  <a:lnTo>
                    <a:pt x="1085" y="133"/>
                  </a:lnTo>
                  <a:lnTo>
                    <a:pt x="1086" y="162"/>
                  </a:lnTo>
                  <a:lnTo>
                    <a:pt x="1085" y="188"/>
                  </a:lnTo>
                  <a:lnTo>
                    <a:pt x="1081" y="212"/>
                  </a:lnTo>
                  <a:lnTo>
                    <a:pt x="1075" y="234"/>
                  </a:lnTo>
                  <a:lnTo>
                    <a:pt x="1068" y="254"/>
                  </a:lnTo>
                  <a:lnTo>
                    <a:pt x="1060" y="271"/>
                  </a:lnTo>
                  <a:lnTo>
                    <a:pt x="1050" y="286"/>
                  </a:lnTo>
                  <a:lnTo>
                    <a:pt x="1029" y="313"/>
                  </a:lnTo>
                  <a:lnTo>
                    <a:pt x="1004" y="337"/>
                  </a:lnTo>
                  <a:lnTo>
                    <a:pt x="974" y="358"/>
                  </a:lnTo>
                  <a:lnTo>
                    <a:pt x="940" y="377"/>
                  </a:lnTo>
                  <a:lnTo>
                    <a:pt x="904" y="392"/>
                  </a:lnTo>
                  <a:lnTo>
                    <a:pt x="863" y="403"/>
                  </a:lnTo>
                  <a:lnTo>
                    <a:pt x="898" y="444"/>
                  </a:lnTo>
                  <a:lnTo>
                    <a:pt x="927" y="485"/>
                  </a:lnTo>
                  <a:lnTo>
                    <a:pt x="950" y="528"/>
                  </a:lnTo>
                  <a:lnTo>
                    <a:pt x="968" y="574"/>
                  </a:lnTo>
                  <a:lnTo>
                    <a:pt x="979" y="618"/>
                  </a:lnTo>
                  <a:lnTo>
                    <a:pt x="985" y="663"/>
                  </a:lnTo>
                  <a:lnTo>
                    <a:pt x="984" y="707"/>
                  </a:lnTo>
                  <a:lnTo>
                    <a:pt x="977" y="751"/>
                  </a:lnTo>
                  <a:lnTo>
                    <a:pt x="963" y="794"/>
                  </a:lnTo>
                  <a:lnTo>
                    <a:pt x="944" y="835"/>
                  </a:lnTo>
                  <a:lnTo>
                    <a:pt x="959" y="859"/>
                  </a:lnTo>
                  <a:lnTo>
                    <a:pt x="971" y="883"/>
                  </a:lnTo>
                  <a:lnTo>
                    <a:pt x="979" y="909"/>
                  </a:lnTo>
                  <a:lnTo>
                    <a:pt x="982" y="936"/>
                  </a:lnTo>
                  <a:lnTo>
                    <a:pt x="981" y="963"/>
                  </a:lnTo>
                  <a:lnTo>
                    <a:pt x="976" y="990"/>
                  </a:lnTo>
                  <a:lnTo>
                    <a:pt x="966" y="1015"/>
                  </a:lnTo>
                  <a:lnTo>
                    <a:pt x="952" y="1039"/>
                  </a:lnTo>
                  <a:lnTo>
                    <a:pt x="934" y="1062"/>
                  </a:lnTo>
                  <a:lnTo>
                    <a:pt x="913" y="1080"/>
                  </a:lnTo>
                  <a:lnTo>
                    <a:pt x="890" y="1094"/>
                  </a:lnTo>
                  <a:lnTo>
                    <a:pt x="865" y="1104"/>
                  </a:lnTo>
                  <a:lnTo>
                    <a:pt x="840" y="1110"/>
                  </a:lnTo>
                  <a:lnTo>
                    <a:pt x="813" y="1112"/>
                  </a:lnTo>
                  <a:lnTo>
                    <a:pt x="789" y="1110"/>
                  </a:lnTo>
                  <a:lnTo>
                    <a:pt x="764" y="1104"/>
                  </a:lnTo>
                  <a:lnTo>
                    <a:pt x="740" y="1095"/>
                  </a:lnTo>
                  <a:lnTo>
                    <a:pt x="717" y="1081"/>
                  </a:lnTo>
                  <a:lnTo>
                    <a:pt x="715" y="1080"/>
                  </a:lnTo>
                  <a:lnTo>
                    <a:pt x="690" y="1059"/>
                  </a:lnTo>
                  <a:lnTo>
                    <a:pt x="668" y="1034"/>
                  </a:lnTo>
                  <a:lnTo>
                    <a:pt x="650" y="1008"/>
                  </a:lnTo>
                  <a:lnTo>
                    <a:pt x="638" y="980"/>
                  </a:lnTo>
                  <a:lnTo>
                    <a:pt x="636" y="972"/>
                  </a:lnTo>
                  <a:lnTo>
                    <a:pt x="631" y="972"/>
                  </a:lnTo>
                  <a:lnTo>
                    <a:pt x="626" y="972"/>
                  </a:lnTo>
                  <a:lnTo>
                    <a:pt x="594" y="970"/>
                  </a:lnTo>
                  <a:lnTo>
                    <a:pt x="564" y="962"/>
                  </a:lnTo>
                  <a:lnTo>
                    <a:pt x="533" y="949"/>
                  </a:lnTo>
                  <a:lnTo>
                    <a:pt x="504" y="932"/>
                  </a:lnTo>
                  <a:lnTo>
                    <a:pt x="478" y="910"/>
                  </a:lnTo>
                  <a:lnTo>
                    <a:pt x="455" y="886"/>
                  </a:lnTo>
                  <a:lnTo>
                    <a:pt x="437" y="859"/>
                  </a:lnTo>
                  <a:lnTo>
                    <a:pt x="424" y="830"/>
                  </a:lnTo>
                  <a:lnTo>
                    <a:pt x="423" y="826"/>
                  </a:lnTo>
                  <a:lnTo>
                    <a:pt x="422" y="822"/>
                  </a:lnTo>
                  <a:lnTo>
                    <a:pt x="417" y="822"/>
                  </a:lnTo>
                  <a:lnTo>
                    <a:pt x="412" y="822"/>
                  </a:lnTo>
                  <a:lnTo>
                    <a:pt x="380" y="820"/>
                  </a:lnTo>
                  <a:lnTo>
                    <a:pt x="350" y="812"/>
                  </a:lnTo>
                  <a:lnTo>
                    <a:pt x="319" y="799"/>
                  </a:lnTo>
                  <a:lnTo>
                    <a:pt x="290" y="782"/>
                  </a:lnTo>
                  <a:lnTo>
                    <a:pt x="264" y="760"/>
                  </a:lnTo>
                  <a:lnTo>
                    <a:pt x="241" y="736"/>
                  </a:lnTo>
                  <a:lnTo>
                    <a:pt x="223" y="708"/>
                  </a:lnTo>
                  <a:lnTo>
                    <a:pt x="210" y="680"/>
                  </a:lnTo>
                  <a:lnTo>
                    <a:pt x="209" y="676"/>
                  </a:lnTo>
                  <a:lnTo>
                    <a:pt x="208" y="672"/>
                  </a:lnTo>
                  <a:lnTo>
                    <a:pt x="182" y="672"/>
                  </a:lnTo>
                  <a:lnTo>
                    <a:pt x="155" y="668"/>
                  </a:lnTo>
                  <a:lnTo>
                    <a:pt x="129" y="660"/>
                  </a:lnTo>
                  <a:lnTo>
                    <a:pt x="102" y="648"/>
                  </a:lnTo>
                  <a:lnTo>
                    <a:pt x="76" y="631"/>
                  </a:lnTo>
                  <a:lnTo>
                    <a:pt x="75" y="630"/>
                  </a:lnTo>
                  <a:lnTo>
                    <a:pt x="54" y="613"/>
                  </a:lnTo>
                  <a:lnTo>
                    <a:pt x="34" y="592"/>
                  </a:lnTo>
                  <a:lnTo>
                    <a:pt x="20" y="569"/>
                  </a:lnTo>
                  <a:lnTo>
                    <a:pt x="9" y="545"/>
                  </a:lnTo>
                  <a:lnTo>
                    <a:pt x="2" y="519"/>
                  </a:lnTo>
                  <a:lnTo>
                    <a:pt x="0" y="492"/>
                  </a:lnTo>
                  <a:lnTo>
                    <a:pt x="1" y="466"/>
                  </a:lnTo>
                  <a:lnTo>
                    <a:pt x="6" y="441"/>
                  </a:lnTo>
                  <a:lnTo>
                    <a:pt x="15" y="415"/>
                  </a:lnTo>
                  <a:lnTo>
                    <a:pt x="29" y="392"/>
                  </a:lnTo>
                  <a:lnTo>
                    <a:pt x="47" y="371"/>
                  </a:lnTo>
                  <a:lnTo>
                    <a:pt x="67" y="353"/>
                  </a:lnTo>
                  <a:lnTo>
                    <a:pt x="89" y="339"/>
                  </a:lnTo>
                  <a:lnTo>
                    <a:pt x="115" y="329"/>
                  </a:lnTo>
                  <a:lnTo>
                    <a:pt x="141" y="323"/>
                  </a:lnTo>
                  <a:lnTo>
                    <a:pt x="169" y="321"/>
                  </a:lnTo>
                  <a:lnTo>
                    <a:pt x="197" y="323"/>
                  </a:lnTo>
                  <a:lnTo>
                    <a:pt x="223" y="330"/>
                  </a:lnTo>
                  <a:lnTo>
                    <a:pt x="254" y="301"/>
                  </a:lnTo>
                  <a:lnTo>
                    <a:pt x="286" y="276"/>
                  </a:lnTo>
                  <a:lnTo>
                    <a:pt x="321" y="256"/>
                  </a:lnTo>
                  <a:lnTo>
                    <a:pt x="359" y="240"/>
                  </a:lnTo>
                  <a:lnTo>
                    <a:pt x="399" y="230"/>
                  </a:lnTo>
                  <a:lnTo>
                    <a:pt x="439" y="223"/>
                  </a:lnTo>
                  <a:lnTo>
                    <a:pt x="482" y="222"/>
                  </a:lnTo>
                  <a:lnTo>
                    <a:pt x="524" y="225"/>
                  </a:lnTo>
                  <a:lnTo>
                    <a:pt x="569" y="232"/>
                  </a:lnTo>
                  <a:lnTo>
                    <a:pt x="614" y="244"/>
                  </a:lnTo>
                  <a:lnTo>
                    <a:pt x="658" y="261"/>
                  </a:lnTo>
                  <a:lnTo>
                    <a:pt x="704" y="282"/>
                  </a:lnTo>
                  <a:lnTo>
                    <a:pt x="748" y="309"/>
                  </a:lnTo>
                  <a:lnTo>
                    <a:pt x="789" y="306"/>
                  </a:lnTo>
                  <a:lnTo>
                    <a:pt x="828" y="300"/>
                  </a:lnTo>
                  <a:lnTo>
                    <a:pt x="862" y="290"/>
                  </a:lnTo>
                  <a:lnTo>
                    <a:pt x="894" y="278"/>
                  </a:lnTo>
                  <a:lnTo>
                    <a:pt x="920" y="263"/>
                  </a:lnTo>
                  <a:lnTo>
                    <a:pt x="942" y="246"/>
                  </a:lnTo>
                  <a:lnTo>
                    <a:pt x="959" y="226"/>
                  </a:lnTo>
                  <a:lnTo>
                    <a:pt x="970" y="206"/>
                  </a:lnTo>
                  <a:lnTo>
                    <a:pt x="976" y="185"/>
                  </a:lnTo>
                  <a:lnTo>
                    <a:pt x="978" y="161"/>
                  </a:lnTo>
                  <a:lnTo>
                    <a:pt x="975" y="134"/>
                  </a:lnTo>
                  <a:lnTo>
                    <a:pt x="968" y="107"/>
                  </a:lnTo>
                  <a:lnTo>
                    <a:pt x="957" y="76"/>
                  </a:lnTo>
                  <a:lnTo>
                    <a:pt x="953" y="62"/>
                  </a:lnTo>
                  <a:lnTo>
                    <a:pt x="953" y="48"/>
                  </a:lnTo>
                  <a:lnTo>
                    <a:pt x="956" y="35"/>
                  </a:lnTo>
                  <a:lnTo>
                    <a:pt x="963" y="23"/>
                  </a:lnTo>
                  <a:lnTo>
                    <a:pt x="974" y="13"/>
                  </a:lnTo>
                  <a:lnTo>
                    <a:pt x="986" y="4"/>
                  </a:lnTo>
                  <a:lnTo>
                    <a:pt x="10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454"/>
            <p:cNvSpPr>
              <a:spLocks noEditPoints="1"/>
            </p:cNvSpPr>
            <p:nvPr/>
          </p:nvSpPr>
          <p:spPr bwMode="auto">
            <a:xfrm>
              <a:off x="3557588" y="2019300"/>
              <a:ext cx="490537" cy="457200"/>
            </a:xfrm>
            <a:custGeom>
              <a:avLst/>
              <a:gdLst>
                <a:gd name="T0" fmla="*/ 400 w 2785"/>
                <a:gd name="T1" fmla="*/ 1307 h 2594"/>
                <a:gd name="T2" fmla="*/ 336 w 2785"/>
                <a:gd name="T3" fmla="*/ 1507 h 2594"/>
                <a:gd name="T4" fmla="*/ 329 w 2785"/>
                <a:gd name="T5" fmla="*/ 1765 h 2594"/>
                <a:gd name="T6" fmla="*/ 402 w 2785"/>
                <a:gd name="T7" fmla="*/ 2007 h 2594"/>
                <a:gd name="T8" fmla="*/ 464 w 2785"/>
                <a:gd name="T9" fmla="*/ 2086 h 2594"/>
                <a:gd name="T10" fmla="*/ 518 w 2785"/>
                <a:gd name="T11" fmla="*/ 2071 h 2594"/>
                <a:gd name="T12" fmla="*/ 530 w 2785"/>
                <a:gd name="T13" fmla="*/ 2018 h 2594"/>
                <a:gd name="T14" fmla="*/ 455 w 2785"/>
                <a:gd name="T15" fmla="*/ 1842 h 2594"/>
                <a:gd name="T16" fmla="*/ 433 w 2785"/>
                <a:gd name="T17" fmla="*/ 1603 h 2594"/>
                <a:gd name="T18" fmla="*/ 493 w 2785"/>
                <a:gd name="T19" fmla="*/ 1362 h 2594"/>
                <a:gd name="T20" fmla="*/ 487 w 2785"/>
                <a:gd name="T21" fmla="*/ 1309 h 2594"/>
                <a:gd name="T22" fmla="*/ 436 w 2785"/>
                <a:gd name="T23" fmla="*/ 1286 h 2594"/>
                <a:gd name="T24" fmla="*/ 664 w 2785"/>
                <a:gd name="T25" fmla="*/ 999 h 2594"/>
                <a:gd name="T26" fmla="*/ 510 w 2785"/>
                <a:gd name="T27" fmla="*/ 1130 h 2594"/>
                <a:gd name="T28" fmla="*/ 500 w 2785"/>
                <a:gd name="T29" fmla="*/ 1184 h 2594"/>
                <a:gd name="T30" fmla="*/ 539 w 2785"/>
                <a:gd name="T31" fmla="*/ 1219 h 2594"/>
                <a:gd name="T32" fmla="*/ 593 w 2785"/>
                <a:gd name="T33" fmla="*/ 1201 h 2594"/>
                <a:gd name="T34" fmla="*/ 750 w 2785"/>
                <a:gd name="T35" fmla="*/ 1076 h 2594"/>
                <a:gd name="T36" fmla="*/ 825 w 2785"/>
                <a:gd name="T37" fmla="*/ 1026 h 2594"/>
                <a:gd name="T38" fmla="*/ 817 w 2785"/>
                <a:gd name="T39" fmla="*/ 971 h 2594"/>
                <a:gd name="T40" fmla="*/ 768 w 2785"/>
                <a:gd name="T41" fmla="*/ 950 h 2594"/>
                <a:gd name="T42" fmla="*/ 2012 w 2785"/>
                <a:gd name="T43" fmla="*/ 58 h 2594"/>
                <a:gd name="T44" fmla="*/ 2135 w 2785"/>
                <a:gd name="T45" fmla="*/ 112 h 2594"/>
                <a:gd name="T46" fmla="*/ 2226 w 2785"/>
                <a:gd name="T47" fmla="*/ 208 h 2594"/>
                <a:gd name="T48" fmla="*/ 2349 w 2785"/>
                <a:gd name="T49" fmla="*/ 262 h 2594"/>
                <a:gd name="T50" fmla="*/ 2440 w 2785"/>
                <a:gd name="T51" fmla="*/ 358 h 2594"/>
                <a:gd name="T52" fmla="*/ 2563 w 2785"/>
                <a:gd name="T53" fmla="*/ 413 h 2594"/>
                <a:gd name="T54" fmla="*/ 2653 w 2785"/>
                <a:gd name="T55" fmla="*/ 508 h 2594"/>
                <a:gd name="T56" fmla="*/ 2785 w 2785"/>
                <a:gd name="T57" fmla="*/ 557 h 2594"/>
                <a:gd name="T58" fmla="*/ 2756 w 2785"/>
                <a:gd name="T59" fmla="*/ 641 h 2594"/>
                <a:gd name="T60" fmla="*/ 2650 w 2785"/>
                <a:gd name="T61" fmla="*/ 996 h 2594"/>
                <a:gd name="T62" fmla="*/ 2484 w 2785"/>
                <a:gd name="T63" fmla="*/ 1391 h 2594"/>
                <a:gd name="T64" fmla="*/ 2290 w 2785"/>
                <a:gd name="T65" fmla="*/ 1716 h 2594"/>
                <a:gd name="T66" fmla="*/ 2082 w 2785"/>
                <a:gd name="T67" fmla="*/ 1978 h 2594"/>
                <a:gd name="T68" fmla="*/ 1871 w 2785"/>
                <a:gd name="T69" fmla="*/ 2184 h 2594"/>
                <a:gd name="T70" fmla="*/ 1666 w 2785"/>
                <a:gd name="T71" fmla="*/ 2340 h 2594"/>
                <a:gd name="T72" fmla="*/ 1479 w 2785"/>
                <a:gd name="T73" fmla="*/ 2452 h 2594"/>
                <a:gd name="T74" fmla="*/ 1254 w 2785"/>
                <a:gd name="T75" fmla="*/ 2549 h 2594"/>
                <a:gd name="T76" fmla="*/ 969 w 2785"/>
                <a:gd name="T77" fmla="*/ 2594 h 2594"/>
                <a:gd name="T78" fmla="*/ 727 w 2785"/>
                <a:gd name="T79" fmla="*/ 2561 h 2594"/>
                <a:gd name="T80" fmla="*/ 459 w 2785"/>
                <a:gd name="T81" fmla="*/ 2445 h 2594"/>
                <a:gd name="T82" fmla="*/ 241 w 2785"/>
                <a:gd name="T83" fmla="*/ 2257 h 2594"/>
                <a:gd name="T84" fmla="*/ 85 w 2785"/>
                <a:gd name="T85" fmla="*/ 2012 h 2594"/>
                <a:gd name="T86" fmla="*/ 7 w 2785"/>
                <a:gd name="T87" fmla="*/ 1731 h 2594"/>
                <a:gd name="T88" fmla="*/ 12 w 2785"/>
                <a:gd name="T89" fmla="*/ 1457 h 2594"/>
                <a:gd name="T90" fmla="*/ 91 w 2785"/>
                <a:gd name="T91" fmla="*/ 1198 h 2594"/>
                <a:gd name="T92" fmla="*/ 238 w 2785"/>
                <a:gd name="T93" fmla="*/ 971 h 2594"/>
                <a:gd name="T94" fmla="*/ 446 w 2785"/>
                <a:gd name="T95" fmla="*/ 788 h 2594"/>
                <a:gd name="T96" fmla="*/ 527 w 2785"/>
                <a:gd name="T97" fmla="*/ 741 h 2594"/>
                <a:gd name="T98" fmla="*/ 579 w 2785"/>
                <a:gd name="T99" fmla="*/ 716 h 2594"/>
                <a:gd name="T100" fmla="*/ 718 w 2785"/>
                <a:gd name="T101" fmla="*/ 670 h 2594"/>
                <a:gd name="T102" fmla="*/ 978 w 2785"/>
                <a:gd name="T103" fmla="*/ 609 h 2594"/>
                <a:gd name="T104" fmla="*/ 1228 w 2785"/>
                <a:gd name="T105" fmla="*/ 515 h 2594"/>
                <a:gd name="T106" fmla="*/ 1441 w 2785"/>
                <a:gd name="T107" fmla="*/ 406 h 2594"/>
                <a:gd name="T108" fmla="*/ 1612 w 2785"/>
                <a:gd name="T109" fmla="*/ 298 h 2594"/>
                <a:gd name="T110" fmla="*/ 1731 w 2785"/>
                <a:gd name="T111" fmla="*/ 210 h 2594"/>
                <a:gd name="T112" fmla="*/ 1796 w 2785"/>
                <a:gd name="T113" fmla="*/ 156 h 2594"/>
                <a:gd name="T114" fmla="*/ 1952 w 2785"/>
                <a:gd name="T115" fmla="*/ 0 h 2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85" h="2594">
                  <a:moveTo>
                    <a:pt x="436" y="1286"/>
                  </a:moveTo>
                  <a:lnTo>
                    <a:pt x="423" y="1289"/>
                  </a:lnTo>
                  <a:lnTo>
                    <a:pt x="411" y="1296"/>
                  </a:lnTo>
                  <a:lnTo>
                    <a:pt x="400" y="1307"/>
                  </a:lnTo>
                  <a:lnTo>
                    <a:pt x="392" y="1319"/>
                  </a:lnTo>
                  <a:lnTo>
                    <a:pt x="368" y="1381"/>
                  </a:lnTo>
                  <a:lnTo>
                    <a:pt x="350" y="1444"/>
                  </a:lnTo>
                  <a:lnTo>
                    <a:pt x="336" y="1507"/>
                  </a:lnTo>
                  <a:lnTo>
                    <a:pt x="327" y="1572"/>
                  </a:lnTo>
                  <a:lnTo>
                    <a:pt x="323" y="1637"/>
                  </a:lnTo>
                  <a:lnTo>
                    <a:pt x="324" y="1701"/>
                  </a:lnTo>
                  <a:lnTo>
                    <a:pt x="329" y="1765"/>
                  </a:lnTo>
                  <a:lnTo>
                    <a:pt x="340" y="1828"/>
                  </a:lnTo>
                  <a:lnTo>
                    <a:pt x="355" y="1890"/>
                  </a:lnTo>
                  <a:lnTo>
                    <a:pt x="376" y="1949"/>
                  </a:lnTo>
                  <a:lnTo>
                    <a:pt x="402" y="2007"/>
                  </a:lnTo>
                  <a:lnTo>
                    <a:pt x="431" y="2061"/>
                  </a:lnTo>
                  <a:lnTo>
                    <a:pt x="440" y="2073"/>
                  </a:lnTo>
                  <a:lnTo>
                    <a:pt x="451" y="2081"/>
                  </a:lnTo>
                  <a:lnTo>
                    <a:pt x="464" y="2086"/>
                  </a:lnTo>
                  <a:lnTo>
                    <a:pt x="478" y="2088"/>
                  </a:lnTo>
                  <a:lnTo>
                    <a:pt x="493" y="2086"/>
                  </a:lnTo>
                  <a:lnTo>
                    <a:pt x="506" y="2080"/>
                  </a:lnTo>
                  <a:lnTo>
                    <a:pt x="518" y="2071"/>
                  </a:lnTo>
                  <a:lnTo>
                    <a:pt x="526" y="2059"/>
                  </a:lnTo>
                  <a:lnTo>
                    <a:pt x="531" y="2046"/>
                  </a:lnTo>
                  <a:lnTo>
                    <a:pt x="532" y="2032"/>
                  </a:lnTo>
                  <a:lnTo>
                    <a:pt x="530" y="2018"/>
                  </a:lnTo>
                  <a:lnTo>
                    <a:pt x="524" y="2005"/>
                  </a:lnTo>
                  <a:lnTo>
                    <a:pt x="497" y="1953"/>
                  </a:lnTo>
                  <a:lnTo>
                    <a:pt x="474" y="1899"/>
                  </a:lnTo>
                  <a:lnTo>
                    <a:pt x="455" y="1842"/>
                  </a:lnTo>
                  <a:lnTo>
                    <a:pt x="442" y="1783"/>
                  </a:lnTo>
                  <a:lnTo>
                    <a:pt x="434" y="1725"/>
                  </a:lnTo>
                  <a:lnTo>
                    <a:pt x="431" y="1664"/>
                  </a:lnTo>
                  <a:lnTo>
                    <a:pt x="433" y="1603"/>
                  </a:lnTo>
                  <a:lnTo>
                    <a:pt x="440" y="1542"/>
                  </a:lnTo>
                  <a:lnTo>
                    <a:pt x="452" y="1481"/>
                  </a:lnTo>
                  <a:lnTo>
                    <a:pt x="471" y="1421"/>
                  </a:lnTo>
                  <a:lnTo>
                    <a:pt x="493" y="1362"/>
                  </a:lnTo>
                  <a:lnTo>
                    <a:pt x="497" y="1348"/>
                  </a:lnTo>
                  <a:lnTo>
                    <a:pt x="497" y="1334"/>
                  </a:lnTo>
                  <a:lnTo>
                    <a:pt x="494" y="1321"/>
                  </a:lnTo>
                  <a:lnTo>
                    <a:pt x="487" y="1309"/>
                  </a:lnTo>
                  <a:lnTo>
                    <a:pt x="477" y="1297"/>
                  </a:lnTo>
                  <a:lnTo>
                    <a:pt x="464" y="1290"/>
                  </a:lnTo>
                  <a:lnTo>
                    <a:pt x="450" y="1286"/>
                  </a:lnTo>
                  <a:lnTo>
                    <a:pt x="436" y="1286"/>
                  </a:lnTo>
                  <a:close/>
                  <a:moveTo>
                    <a:pt x="768" y="950"/>
                  </a:moveTo>
                  <a:lnTo>
                    <a:pt x="754" y="954"/>
                  </a:lnTo>
                  <a:lnTo>
                    <a:pt x="709" y="975"/>
                  </a:lnTo>
                  <a:lnTo>
                    <a:pt x="664" y="999"/>
                  </a:lnTo>
                  <a:lnTo>
                    <a:pt x="623" y="1027"/>
                  </a:lnTo>
                  <a:lnTo>
                    <a:pt x="582" y="1058"/>
                  </a:lnTo>
                  <a:lnTo>
                    <a:pt x="545" y="1092"/>
                  </a:lnTo>
                  <a:lnTo>
                    <a:pt x="510" y="1130"/>
                  </a:lnTo>
                  <a:lnTo>
                    <a:pt x="502" y="1142"/>
                  </a:lnTo>
                  <a:lnTo>
                    <a:pt x="498" y="1155"/>
                  </a:lnTo>
                  <a:lnTo>
                    <a:pt x="497" y="1170"/>
                  </a:lnTo>
                  <a:lnTo>
                    <a:pt x="500" y="1184"/>
                  </a:lnTo>
                  <a:lnTo>
                    <a:pt x="506" y="1196"/>
                  </a:lnTo>
                  <a:lnTo>
                    <a:pt x="516" y="1207"/>
                  </a:lnTo>
                  <a:lnTo>
                    <a:pt x="526" y="1214"/>
                  </a:lnTo>
                  <a:lnTo>
                    <a:pt x="539" y="1219"/>
                  </a:lnTo>
                  <a:lnTo>
                    <a:pt x="552" y="1220"/>
                  </a:lnTo>
                  <a:lnTo>
                    <a:pt x="567" y="1218"/>
                  </a:lnTo>
                  <a:lnTo>
                    <a:pt x="581" y="1212"/>
                  </a:lnTo>
                  <a:lnTo>
                    <a:pt x="593" y="1201"/>
                  </a:lnTo>
                  <a:lnTo>
                    <a:pt x="628" y="1165"/>
                  </a:lnTo>
                  <a:lnTo>
                    <a:pt x="666" y="1131"/>
                  </a:lnTo>
                  <a:lnTo>
                    <a:pt x="707" y="1102"/>
                  </a:lnTo>
                  <a:lnTo>
                    <a:pt x="750" y="1076"/>
                  </a:lnTo>
                  <a:lnTo>
                    <a:pt x="795" y="1055"/>
                  </a:lnTo>
                  <a:lnTo>
                    <a:pt x="808" y="1048"/>
                  </a:lnTo>
                  <a:lnTo>
                    <a:pt x="817" y="1038"/>
                  </a:lnTo>
                  <a:lnTo>
                    <a:pt x="825" y="1026"/>
                  </a:lnTo>
                  <a:lnTo>
                    <a:pt x="829" y="1012"/>
                  </a:lnTo>
                  <a:lnTo>
                    <a:pt x="829" y="998"/>
                  </a:lnTo>
                  <a:lnTo>
                    <a:pt x="826" y="984"/>
                  </a:lnTo>
                  <a:lnTo>
                    <a:pt x="817" y="971"/>
                  </a:lnTo>
                  <a:lnTo>
                    <a:pt x="808" y="961"/>
                  </a:lnTo>
                  <a:lnTo>
                    <a:pt x="796" y="954"/>
                  </a:lnTo>
                  <a:lnTo>
                    <a:pt x="782" y="950"/>
                  </a:lnTo>
                  <a:lnTo>
                    <a:pt x="768" y="950"/>
                  </a:lnTo>
                  <a:close/>
                  <a:moveTo>
                    <a:pt x="1952" y="0"/>
                  </a:moveTo>
                  <a:lnTo>
                    <a:pt x="1971" y="21"/>
                  </a:lnTo>
                  <a:lnTo>
                    <a:pt x="1990" y="40"/>
                  </a:lnTo>
                  <a:lnTo>
                    <a:pt x="2012" y="58"/>
                  </a:lnTo>
                  <a:lnTo>
                    <a:pt x="2042" y="76"/>
                  </a:lnTo>
                  <a:lnTo>
                    <a:pt x="2072" y="92"/>
                  </a:lnTo>
                  <a:lnTo>
                    <a:pt x="2103" y="103"/>
                  </a:lnTo>
                  <a:lnTo>
                    <a:pt x="2135" y="112"/>
                  </a:lnTo>
                  <a:lnTo>
                    <a:pt x="2154" y="139"/>
                  </a:lnTo>
                  <a:lnTo>
                    <a:pt x="2175" y="164"/>
                  </a:lnTo>
                  <a:lnTo>
                    <a:pt x="2200" y="188"/>
                  </a:lnTo>
                  <a:lnTo>
                    <a:pt x="2226" y="208"/>
                  </a:lnTo>
                  <a:lnTo>
                    <a:pt x="2256" y="226"/>
                  </a:lnTo>
                  <a:lnTo>
                    <a:pt x="2285" y="241"/>
                  </a:lnTo>
                  <a:lnTo>
                    <a:pt x="2316" y="253"/>
                  </a:lnTo>
                  <a:lnTo>
                    <a:pt x="2349" y="262"/>
                  </a:lnTo>
                  <a:lnTo>
                    <a:pt x="2367" y="289"/>
                  </a:lnTo>
                  <a:lnTo>
                    <a:pt x="2389" y="314"/>
                  </a:lnTo>
                  <a:lnTo>
                    <a:pt x="2414" y="338"/>
                  </a:lnTo>
                  <a:lnTo>
                    <a:pt x="2440" y="358"/>
                  </a:lnTo>
                  <a:lnTo>
                    <a:pt x="2470" y="376"/>
                  </a:lnTo>
                  <a:lnTo>
                    <a:pt x="2500" y="391"/>
                  </a:lnTo>
                  <a:lnTo>
                    <a:pt x="2531" y="404"/>
                  </a:lnTo>
                  <a:lnTo>
                    <a:pt x="2563" y="413"/>
                  </a:lnTo>
                  <a:lnTo>
                    <a:pt x="2587" y="446"/>
                  </a:lnTo>
                  <a:lnTo>
                    <a:pt x="2616" y="477"/>
                  </a:lnTo>
                  <a:lnTo>
                    <a:pt x="2649" y="504"/>
                  </a:lnTo>
                  <a:lnTo>
                    <a:pt x="2653" y="508"/>
                  </a:lnTo>
                  <a:lnTo>
                    <a:pt x="2684" y="526"/>
                  </a:lnTo>
                  <a:lnTo>
                    <a:pt x="2716" y="541"/>
                  </a:lnTo>
                  <a:lnTo>
                    <a:pt x="2751" y="551"/>
                  </a:lnTo>
                  <a:lnTo>
                    <a:pt x="2785" y="557"/>
                  </a:lnTo>
                  <a:lnTo>
                    <a:pt x="2776" y="584"/>
                  </a:lnTo>
                  <a:lnTo>
                    <a:pt x="2768" y="608"/>
                  </a:lnTo>
                  <a:lnTo>
                    <a:pt x="2761" y="627"/>
                  </a:lnTo>
                  <a:lnTo>
                    <a:pt x="2756" y="641"/>
                  </a:lnTo>
                  <a:lnTo>
                    <a:pt x="2753" y="651"/>
                  </a:lnTo>
                  <a:lnTo>
                    <a:pt x="2721" y="771"/>
                  </a:lnTo>
                  <a:lnTo>
                    <a:pt x="2687" y="886"/>
                  </a:lnTo>
                  <a:lnTo>
                    <a:pt x="2650" y="996"/>
                  </a:lnTo>
                  <a:lnTo>
                    <a:pt x="2612" y="1102"/>
                  </a:lnTo>
                  <a:lnTo>
                    <a:pt x="2571" y="1203"/>
                  </a:lnTo>
                  <a:lnTo>
                    <a:pt x="2528" y="1299"/>
                  </a:lnTo>
                  <a:lnTo>
                    <a:pt x="2484" y="1391"/>
                  </a:lnTo>
                  <a:lnTo>
                    <a:pt x="2437" y="1478"/>
                  </a:lnTo>
                  <a:lnTo>
                    <a:pt x="2389" y="1562"/>
                  </a:lnTo>
                  <a:lnTo>
                    <a:pt x="2341" y="1641"/>
                  </a:lnTo>
                  <a:lnTo>
                    <a:pt x="2290" y="1716"/>
                  </a:lnTo>
                  <a:lnTo>
                    <a:pt x="2239" y="1787"/>
                  </a:lnTo>
                  <a:lnTo>
                    <a:pt x="2188" y="1854"/>
                  </a:lnTo>
                  <a:lnTo>
                    <a:pt x="2135" y="1918"/>
                  </a:lnTo>
                  <a:lnTo>
                    <a:pt x="2082" y="1978"/>
                  </a:lnTo>
                  <a:lnTo>
                    <a:pt x="2029" y="2035"/>
                  </a:lnTo>
                  <a:lnTo>
                    <a:pt x="1977" y="2088"/>
                  </a:lnTo>
                  <a:lnTo>
                    <a:pt x="1924" y="2137"/>
                  </a:lnTo>
                  <a:lnTo>
                    <a:pt x="1871" y="2184"/>
                  </a:lnTo>
                  <a:lnTo>
                    <a:pt x="1818" y="2228"/>
                  </a:lnTo>
                  <a:lnTo>
                    <a:pt x="1767" y="2268"/>
                  </a:lnTo>
                  <a:lnTo>
                    <a:pt x="1716" y="2306"/>
                  </a:lnTo>
                  <a:lnTo>
                    <a:pt x="1666" y="2340"/>
                  </a:lnTo>
                  <a:lnTo>
                    <a:pt x="1617" y="2372"/>
                  </a:lnTo>
                  <a:lnTo>
                    <a:pt x="1570" y="2401"/>
                  </a:lnTo>
                  <a:lnTo>
                    <a:pt x="1523" y="2428"/>
                  </a:lnTo>
                  <a:lnTo>
                    <a:pt x="1479" y="2452"/>
                  </a:lnTo>
                  <a:lnTo>
                    <a:pt x="1436" y="2473"/>
                  </a:lnTo>
                  <a:lnTo>
                    <a:pt x="1396" y="2494"/>
                  </a:lnTo>
                  <a:lnTo>
                    <a:pt x="1325" y="2524"/>
                  </a:lnTo>
                  <a:lnTo>
                    <a:pt x="1254" y="2549"/>
                  </a:lnTo>
                  <a:lnTo>
                    <a:pt x="1183" y="2569"/>
                  </a:lnTo>
                  <a:lnTo>
                    <a:pt x="1112" y="2583"/>
                  </a:lnTo>
                  <a:lnTo>
                    <a:pt x="1040" y="2591"/>
                  </a:lnTo>
                  <a:lnTo>
                    <a:pt x="969" y="2594"/>
                  </a:lnTo>
                  <a:lnTo>
                    <a:pt x="922" y="2592"/>
                  </a:lnTo>
                  <a:lnTo>
                    <a:pt x="875" y="2589"/>
                  </a:lnTo>
                  <a:lnTo>
                    <a:pt x="800" y="2578"/>
                  </a:lnTo>
                  <a:lnTo>
                    <a:pt x="727" y="2561"/>
                  </a:lnTo>
                  <a:lnTo>
                    <a:pt x="656" y="2539"/>
                  </a:lnTo>
                  <a:lnTo>
                    <a:pt x="588" y="2512"/>
                  </a:lnTo>
                  <a:lnTo>
                    <a:pt x="522" y="2480"/>
                  </a:lnTo>
                  <a:lnTo>
                    <a:pt x="459" y="2445"/>
                  </a:lnTo>
                  <a:lnTo>
                    <a:pt x="400" y="2404"/>
                  </a:lnTo>
                  <a:lnTo>
                    <a:pt x="344" y="2360"/>
                  </a:lnTo>
                  <a:lnTo>
                    <a:pt x="290" y="2310"/>
                  </a:lnTo>
                  <a:lnTo>
                    <a:pt x="241" y="2257"/>
                  </a:lnTo>
                  <a:lnTo>
                    <a:pt x="196" y="2201"/>
                  </a:lnTo>
                  <a:lnTo>
                    <a:pt x="154" y="2142"/>
                  </a:lnTo>
                  <a:lnTo>
                    <a:pt x="118" y="2078"/>
                  </a:lnTo>
                  <a:lnTo>
                    <a:pt x="85" y="2012"/>
                  </a:lnTo>
                  <a:lnTo>
                    <a:pt x="58" y="1942"/>
                  </a:lnTo>
                  <a:lnTo>
                    <a:pt x="35" y="1870"/>
                  </a:lnTo>
                  <a:lnTo>
                    <a:pt x="18" y="1801"/>
                  </a:lnTo>
                  <a:lnTo>
                    <a:pt x="7" y="1731"/>
                  </a:lnTo>
                  <a:lnTo>
                    <a:pt x="1" y="1662"/>
                  </a:lnTo>
                  <a:lnTo>
                    <a:pt x="0" y="1593"/>
                  </a:lnTo>
                  <a:lnTo>
                    <a:pt x="4" y="1525"/>
                  </a:lnTo>
                  <a:lnTo>
                    <a:pt x="12" y="1457"/>
                  </a:lnTo>
                  <a:lnTo>
                    <a:pt x="25" y="1390"/>
                  </a:lnTo>
                  <a:lnTo>
                    <a:pt x="43" y="1324"/>
                  </a:lnTo>
                  <a:lnTo>
                    <a:pt x="65" y="1260"/>
                  </a:lnTo>
                  <a:lnTo>
                    <a:pt x="91" y="1198"/>
                  </a:lnTo>
                  <a:lnTo>
                    <a:pt x="122" y="1137"/>
                  </a:lnTo>
                  <a:lnTo>
                    <a:pt x="156" y="1079"/>
                  </a:lnTo>
                  <a:lnTo>
                    <a:pt x="195" y="1024"/>
                  </a:lnTo>
                  <a:lnTo>
                    <a:pt x="238" y="971"/>
                  </a:lnTo>
                  <a:lnTo>
                    <a:pt x="285" y="920"/>
                  </a:lnTo>
                  <a:lnTo>
                    <a:pt x="335" y="872"/>
                  </a:lnTo>
                  <a:lnTo>
                    <a:pt x="389" y="829"/>
                  </a:lnTo>
                  <a:lnTo>
                    <a:pt x="446" y="788"/>
                  </a:lnTo>
                  <a:lnTo>
                    <a:pt x="508" y="752"/>
                  </a:lnTo>
                  <a:lnTo>
                    <a:pt x="510" y="750"/>
                  </a:lnTo>
                  <a:lnTo>
                    <a:pt x="517" y="747"/>
                  </a:lnTo>
                  <a:lnTo>
                    <a:pt x="527" y="741"/>
                  </a:lnTo>
                  <a:lnTo>
                    <a:pt x="540" y="735"/>
                  </a:lnTo>
                  <a:lnTo>
                    <a:pt x="553" y="728"/>
                  </a:lnTo>
                  <a:lnTo>
                    <a:pt x="567" y="721"/>
                  </a:lnTo>
                  <a:lnTo>
                    <a:pt x="579" y="716"/>
                  </a:lnTo>
                  <a:lnTo>
                    <a:pt x="589" y="711"/>
                  </a:lnTo>
                  <a:lnTo>
                    <a:pt x="629" y="696"/>
                  </a:lnTo>
                  <a:lnTo>
                    <a:pt x="671" y="682"/>
                  </a:lnTo>
                  <a:lnTo>
                    <a:pt x="718" y="670"/>
                  </a:lnTo>
                  <a:lnTo>
                    <a:pt x="770" y="659"/>
                  </a:lnTo>
                  <a:lnTo>
                    <a:pt x="841" y="645"/>
                  </a:lnTo>
                  <a:lnTo>
                    <a:pt x="911" y="628"/>
                  </a:lnTo>
                  <a:lnTo>
                    <a:pt x="978" y="609"/>
                  </a:lnTo>
                  <a:lnTo>
                    <a:pt x="1044" y="587"/>
                  </a:lnTo>
                  <a:lnTo>
                    <a:pt x="1108" y="565"/>
                  </a:lnTo>
                  <a:lnTo>
                    <a:pt x="1168" y="541"/>
                  </a:lnTo>
                  <a:lnTo>
                    <a:pt x="1228" y="515"/>
                  </a:lnTo>
                  <a:lnTo>
                    <a:pt x="1285" y="488"/>
                  </a:lnTo>
                  <a:lnTo>
                    <a:pt x="1340" y="461"/>
                  </a:lnTo>
                  <a:lnTo>
                    <a:pt x="1391" y="433"/>
                  </a:lnTo>
                  <a:lnTo>
                    <a:pt x="1441" y="406"/>
                  </a:lnTo>
                  <a:lnTo>
                    <a:pt x="1488" y="378"/>
                  </a:lnTo>
                  <a:lnTo>
                    <a:pt x="1532" y="351"/>
                  </a:lnTo>
                  <a:lnTo>
                    <a:pt x="1573" y="324"/>
                  </a:lnTo>
                  <a:lnTo>
                    <a:pt x="1612" y="298"/>
                  </a:lnTo>
                  <a:lnTo>
                    <a:pt x="1646" y="274"/>
                  </a:lnTo>
                  <a:lnTo>
                    <a:pt x="1678" y="250"/>
                  </a:lnTo>
                  <a:lnTo>
                    <a:pt x="1707" y="229"/>
                  </a:lnTo>
                  <a:lnTo>
                    <a:pt x="1731" y="210"/>
                  </a:lnTo>
                  <a:lnTo>
                    <a:pt x="1754" y="193"/>
                  </a:lnTo>
                  <a:lnTo>
                    <a:pt x="1771" y="177"/>
                  </a:lnTo>
                  <a:lnTo>
                    <a:pt x="1785" y="165"/>
                  </a:lnTo>
                  <a:lnTo>
                    <a:pt x="1796" y="156"/>
                  </a:lnTo>
                  <a:lnTo>
                    <a:pt x="1802" y="150"/>
                  </a:lnTo>
                  <a:lnTo>
                    <a:pt x="1805" y="148"/>
                  </a:lnTo>
                  <a:lnTo>
                    <a:pt x="1878" y="71"/>
                  </a:lnTo>
                  <a:lnTo>
                    <a:pt x="19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6" name="Group 1017"/>
          <p:cNvGrpSpPr/>
          <p:nvPr/>
        </p:nvGrpSpPr>
        <p:grpSpPr>
          <a:xfrm>
            <a:off x="7436651" y="547457"/>
            <a:ext cx="498475" cy="514350"/>
            <a:chOff x="4446588" y="1935163"/>
            <a:chExt cx="498475" cy="514350"/>
          </a:xfrm>
          <a:solidFill>
            <a:srgbClr val="000000"/>
          </a:solidFill>
        </p:grpSpPr>
        <p:sp>
          <p:nvSpPr>
            <p:cNvPr id="137" name="Freeform 459"/>
            <p:cNvSpPr>
              <a:spLocks noEditPoints="1"/>
            </p:cNvSpPr>
            <p:nvPr/>
          </p:nvSpPr>
          <p:spPr bwMode="auto">
            <a:xfrm>
              <a:off x="4446588" y="1935163"/>
              <a:ext cx="498475" cy="514350"/>
            </a:xfrm>
            <a:custGeom>
              <a:avLst/>
              <a:gdLst>
                <a:gd name="T0" fmla="*/ 2002 w 3138"/>
                <a:gd name="T1" fmla="*/ 314 h 3244"/>
                <a:gd name="T2" fmla="*/ 1871 w 3138"/>
                <a:gd name="T3" fmla="*/ 392 h 3244"/>
                <a:gd name="T4" fmla="*/ 1624 w 3138"/>
                <a:gd name="T5" fmla="*/ 577 h 3244"/>
                <a:gd name="T6" fmla="*/ 933 w 3138"/>
                <a:gd name="T7" fmla="*/ 1029 h 3244"/>
                <a:gd name="T8" fmla="*/ 675 w 3138"/>
                <a:gd name="T9" fmla="*/ 1271 h 3244"/>
                <a:gd name="T10" fmla="*/ 492 w 3138"/>
                <a:gd name="T11" fmla="*/ 1530 h 3244"/>
                <a:gd name="T12" fmla="*/ 382 w 3138"/>
                <a:gd name="T13" fmla="*/ 1762 h 3244"/>
                <a:gd name="T14" fmla="*/ 312 w 3138"/>
                <a:gd name="T15" fmla="*/ 2005 h 3244"/>
                <a:gd name="T16" fmla="*/ 289 w 3138"/>
                <a:gd name="T17" fmla="*/ 2246 h 3244"/>
                <a:gd name="T18" fmla="*/ 319 w 3138"/>
                <a:gd name="T19" fmla="*/ 2472 h 3244"/>
                <a:gd name="T20" fmla="*/ 410 w 3138"/>
                <a:gd name="T21" fmla="*/ 2672 h 3244"/>
                <a:gd name="T22" fmla="*/ 569 w 3138"/>
                <a:gd name="T23" fmla="*/ 2834 h 3244"/>
                <a:gd name="T24" fmla="*/ 776 w 3138"/>
                <a:gd name="T25" fmla="*/ 2934 h 3244"/>
                <a:gd name="T26" fmla="*/ 1022 w 3138"/>
                <a:gd name="T27" fmla="*/ 2952 h 3244"/>
                <a:gd name="T28" fmla="*/ 1314 w 3138"/>
                <a:gd name="T29" fmla="*/ 2873 h 3244"/>
                <a:gd name="T30" fmla="*/ 1599 w 3138"/>
                <a:gd name="T31" fmla="*/ 2696 h 3244"/>
                <a:gd name="T32" fmla="*/ 1859 w 3138"/>
                <a:gd name="T33" fmla="*/ 2434 h 3244"/>
                <a:gd name="T34" fmla="*/ 2041 w 3138"/>
                <a:gd name="T35" fmla="*/ 2147 h 3244"/>
                <a:gd name="T36" fmla="*/ 2321 w 3138"/>
                <a:gd name="T37" fmla="*/ 1169 h 3244"/>
                <a:gd name="T38" fmla="*/ 2421 w 3138"/>
                <a:gd name="T39" fmla="*/ 847 h 3244"/>
                <a:gd name="T40" fmla="*/ 2461 w 3138"/>
                <a:gd name="T41" fmla="*/ 703 h 3244"/>
                <a:gd name="T42" fmla="*/ 2460 w 3138"/>
                <a:gd name="T43" fmla="*/ 560 h 3244"/>
                <a:gd name="T44" fmla="*/ 2388 w 3138"/>
                <a:gd name="T45" fmla="*/ 425 h 3244"/>
                <a:gd name="T46" fmla="*/ 2238 w 3138"/>
                <a:gd name="T47" fmla="*/ 316 h 3244"/>
                <a:gd name="T48" fmla="*/ 2871 w 3138"/>
                <a:gd name="T49" fmla="*/ 0 h 3244"/>
                <a:gd name="T50" fmla="*/ 3041 w 3138"/>
                <a:gd name="T51" fmla="*/ 32 h 3244"/>
                <a:gd name="T52" fmla="*/ 3134 w 3138"/>
                <a:gd name="T53" fmla="*/ 102 h 3244"/>
                <a:gd name="T54" fmla="*/ 3126 w 3138"/>
                <a:gd name="T55" fmla="*/ 162 h 3244"/>
                <a:gd name="T56" fmla="*/ 3069 w 3138"/>
                <a:gd name="T57" fmla="*/ 186 h 3244"/>
                <a:gd name="T58" fmla="*/ 2983 w 3138"/>
                <a:gd name="T59" fmla="*/ 141 h 3244"/>
                <a:gd name="T60" fmla="*/ 2844 w 3138"/>
                <a:gd name="T61" fmla="*/ 125 h 3244"/>
                <a:gd name="T62" fmla="*/ 2688 w 3138"/>
                <a:gd name="T63" fmla="*/ 185 h 3244"/>
                <a:gd name="T64" fmla="*/ 2621 w 3138"/>
                <a:gd name="T65" fmla="*/ 323 h 3244"/>
                <a:gd name="T66" fmla="*/ 2714 w 3138"/>
                <a:gd name="T67" fmla="*/ 537 h 3244"/>
                <a:gd name="T68" fmla="*/ 2718 w 3138"/>
                <a:gd name="T69" fmla="*/ 784 h 3244"/>
                <a:gd name="T70" fmla="*/ 2351 w 3138"/>
                <a:gd name="T71" fmla="*/ 2037 h 3244"/>
                <a:gd name="T72" fmla="*/ 2215 w 3138"/>
                <a:gd name="T73" fmla="*/ 2381 h 3244"/>
                <a:gd name="T74" fmla="*/ 2026 w 3138"/>
                <a:gd name="T75" fmla="*/ 2673 h 3244"/>
                <a:gd name="T76" fmla="*/ 1752 w 3138"/>
                <a:gd name="T77" fmla="*/ 2943 h 3244"/>
                <a:gd name="T78" fmla="*/ 1446 w 3138"/>
                <a:gd name="T79" fmla="*/ 3132 h 3244"/>
                <a:gd name="T80" fmla="*/ 1124 w 3138"/>
                <a:gd name="T81" fmla="*/ 3231 h 3244"/>
                <a:gd name="T82" fmla="*/ 813 w 3138"/>
                <a:gd name="T83" fmla="*/ 3233 h 3244"/>
                <a:gd name="T84" fmla="*/ 534 w 3138"/>
                <a:gd name="T85" fmla="*/ 3143 h 3244"/>
                <a:gd name="T86" fmla="*/ 296 w 3138"/>
                <a:gd name="T87" fmla="*/ 2973 h 3244"/>
                <a:gd name="T88" fmla="*/ 131 w 3138"/>
                <a:gd name="T89" fmla="*/ 2759 h 3244"/>
                <a:gd name="T90" fmla="*/ 35 w 3138"/>
                <a:gd name="T91" fmla="*/ 2515 h 3244"/>
                <a:gd name="T92" fmla="*/ 0 w 3138"/>
                <a:gd name="T93" fmla="*/ 2251 h 3244"/>
                <a:gd name="T94" fmla="*/ 22 w 3138"/>
                <a:gd name="T95" fmla="*/ 1978 h 3244"/>
                <a:gd name="T96" fmla="*/ 94 w 3138"/>
                <a:gd name="T97" fmla="*/ 1709 h 3244"/>
                <a:gd name="T98" fmla="*/ 211 w 3138"/>
                <a:gd name="T99" fmla="*/ 1453 h 3244"/>
                <a:gd name="T100" fmla="*/ 399 w 3138"/>
                <a:gd name="T101" fmla="*/ 1183 h 3244"/>
                <a:gd name="T102" fmla="*/ 661 w 3138"/>
                <a:gd name="T103" fmla="*/ 932 h 3244"/>
                <a:gd name="T104" fmla="*/ 1739 w 3138"/>
                <a:gd name="T105" fmla="*/ 150 h 3244"/>
                <a:gd name="T106" fmla="*/ 1976 w 3138"/>
                <a:gd name="T107" fmla="*/ 51 h 3244"/>
                <a:gd name="T108" fmla="*/ 2221 w 3138"/>
                <a:gd name="T109" fmla="*/ 52 h 3244"/>
                <a:gd name="T110" fmla="*/ 2459 w 3138"/>
                <a:gd name="T111" fmla="*/ 163 h 3244"/>
                <a:gd name="T112" fmla="*/ 2579 w 3138"/>
                <a:gd name="T113" fmla="*/ 111 h 3244"/>
                <a:gd name="T114" fmla="*/ 2778 w 3138"/>
                <a:gd name="T115" fmla="*/ 14 h 3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38" h="3244">
                  <a:moveTo>
                    <a:pt x="2117" y="290"/>
                  </a:moveTo>
                  <a:lnTo>
                    <a:pt x="2077" y="293"/>
                  </a:lnTo>
                  <a:lnTo>
                    <a:pt x="2039" y="302"/>
                  </a:lnTo>
                  <a:lnTo>
                    <a:pt x="2002" y="314"/>
                  </a:lnTo>
                  <a:lnTo>
                    <a:pt x="1967" y="329"/>
                  </a:lnTo>
                  <a:lnTo>
                    <a:pt x="1933" y="349"/>
                  </a:lnTo>
                  <a:lnTo>
                    <a:pt x="1902" y="369"/>
                  </a:lnTo>
                  <a:lnTo>
                    <a:pt x="1871" y="392"/>
                  </a:lnTo>
                  <a:lnTo>
                    <a:pt x="1842" y="414"/>
                  </a:lnTo>
                  <a:lnTo>
                    <a:pt x="1770" y="472"/>
                  </a:lnTo>
                  <a:lnTo>
                    <a:pt x="1698" y="526"/>
                  </a:lnTo>
                  <a:lnTo>
                    <a:pt x="1624" y="577"/>
                  </a:lnTo>
                  <a:lnTo>
                    <a:pt x="1553" y="626"/>
                  </a:lnTo>
                  <a:lnTo>
                    <a:pt x="1484" y="672"/>
                  </a:lnTo>
                  <a:lnTo>
                    <a:pt x="1417" y="715"/>
                  </a:lnTo>
                  <a:lnTo>
                    <a:pt x="933" y="1029"/>
                  </a:lnTo>
                  <a:lnTo>
                    <a:pt x="861" y="1086"/>
                  </a:lnTo>
                  <a:lnTo>
                    <a:pt x="795" y="1146"/>
                  </a:lnTo>
                  <a:lnTo>
                    <a:pt x="733" y="1208"/>
                  </a:lnTo>
                  <a:lnTo>
                    <a:pt x="675" y="1271"/>
                  </a:lnTo>
                  <a:lnTo>
                    <a:pt x="621" y="1337"/>
                  </a:lnTo>
                  <a:lnTo>
                    <a:pt x="571" y="1405"/>
                  </a:lnTo>
                  <a:lnTo>
                    <a:pt x="525" y="1473"/>
                  </a:lnTo>
                  <a:lnTo>
                    <a:pt x="492" y="1530"/>
                  </a:lnTo>
                  <a:lnTo>
                    <a:pt x="461" y="1586"/>
                  </a:lnTo>
                  <a:lnTo>
                    <a:pt x="432" y="1644"/>
                  </a:lnTo>
                  <a:lnTo>
                    <a:pt x="405" y="1703"/>
                  </a:lnTo>
                  <a:lnTo>
                    <a:pt x="382" y="1762"/>
                  </a:lnTo>
                  <a:lnTo>
                    <a:pt x="360" y="1823"/>
                  </a:lnTo>
                  <a:lnTo>
                    <a:pt x="341" y="1883"/>
                  </a:lnTo>
                  <a:lnTo>
                    <a:pt x="325" y="1944"/>
                  </a:lnTo>
                  <a:lnTo>
                    <a:pt x="312" y="2005"/>
                  </a:lnTo>
                  <a:lnTo>
                    <a:pt x="302" y="2066"/>
                  </a:lnTo>
                  <a:lnTo>
                    <a:pt x="294" y="2127"/>
                  </a:lnTo>
                  <a:lnTo>
                    <a:pt x="290" y="2186"/>
                  </a:lnTo>
                  <a:lnTo>
                    <a:pt x="289" y="2246"/>
                  </a:lnTo>
                  <a:lnTo>
                    <a:pt x="291" y="2304"/>
                  </a:lnTo>
                  <a:lnTo>
                    <a:pt x="297" y="2361"/>
                  </a:lnTo>
                  <a:lnTo>
                    <a:pt x="307" y="2418"/>
                  </a:lnTo>
                  <a:lnTo>
                    <a:pt x="319" y="2472"/>
                  </a:lnTo>
                  <a:lnTo>
                    <a:pt x="336" y="2524"/>
                  </a:lnTo>
                  <a:lnTo>
                    <a:pt x="357" y="2575"/>
                  </a:lnTo>
                  <a:lnTo>
                    <a:pt x="382" y="2625"/>
                  </a:lnTo>
                  <a:lnTo>
                    <a:pt x="410" y="2672"/>
                  </a:lnTo>
                  <a:lnTo>
                    <a:pt x="444" y="2717"/>
                  </a:lnTo>
                  <a:lnTo>
                    <a:pt x="481" y="2759"/>
                  </a:lnTo>
                  <a:lnTo>
                    <a:pt x="522" y="2798"/>
                  </a:lnTo>
                  <a:lnTo>
                    <a:pt x="569" y="2834"/>
                  </a:lnTo>
                  <a:lnTo>
                    <a:pt x="618" y="2866"/>
                  </a:lnTo>
                  <a:lnTo>
                    <a:pt x="668" y="2894"/>
                  </a:lnTo>
                  <a:lnTo>
                    <a:pt x="722" y="2916"/>
                  </a:lnTo>
                  <a:lnTo>
                    <a:pt x="776" y="2934"/>
                  </a:lnTo>
                  <a:lnTo>
                    <a:pt x="833" y="2946"/>
                  </a:lnTo>
                  <a:lnTo>
                    <a:pt x="891" y="2953"/>
                  </a:lnTo>
                  <a:lnTo>
                    <a:pt x="951" y="2956"/>
                  </a:lnTo>
                  <a:lnTo>
                    <a:pt x="1022" y="2952"/>
                  </a:lnTo>
                  <a:lnTo>
                    <a:pt x="1094" y="2942"/>
                  </a:lnTo>
                  <a:lnTo>
                    <a:pt x="1167" y="2926"/>
                  </a:lnTo>
                  <a:lnTo>
                    <a:pt x="1240" y="2902"/>
                  </a:lnTo>
                  <a:lnTo>
                    <a:pt x="1314" y="2873"/>
                  </a:lnTo>
                  <a:lnTo>
                    <a:pt x="1386" y="2838"/>
                  </a:lnTo>
                  <a:lnTo>
                    <a:pt x="1458" y="2797"/>
                  </a:lnTo>
                  <a:lnTo>
                    <a:pt x="1529" y="2749"/>
                  </a:lnTo>
                  <a:lnTo>
                    <a:pt x="1599" y="2696"/>
                  </a:lnTo>
                  <a:lnTo>
                    <a:pt x="1667" y="2638"/>
                  </a:lnTo>
                  <a:lnTo>
                    <a:pt x="1733" y="2575"/>
                  </a:lnTo>
                  <a:lnTo>
                    <a:pt x="1797" y="2507"/>
                  </a:lnTo>
                  <a:lnTo>
                    <a:pt x="1859" y="2434"/>
                  </a:lnTo>
                  <a:lnTo>
                    <a:pt x="1909" y="2367"/>
                  </a:lnTo>
                  <a:lnTo>
                    <a:pt x="1956" y="2298"/>
                  </a:lnTo>
                  <a:lnTo>
                    <a:pt x="2000" y="2224"/>
                  </a:lnTo>
                  <a:lnTo>
                    <a:pt x="2041" y="2147"/>
                  </a:lnTo>
                  <a:lnTo>
                    <a:pt x="2079" y="2067"/>
                  </a:lnTo>
                  <a:lnTo>
                    <a:pt x="2114" y="1983"/>
                  </a:lnTo>
                  <a:lnTo>
                    <a:pt x="2146" y="1895"/>
                  </a:lnTo>
                  <a:lnTo>
                    <a:pt x="2321" y="1169"/>
                  </a:lnTo>
                  <a:lnTo>
                    <a:pt x="2342" y="1092"/>
                  </a:lnTo>
                  <a:lnTo>
                    <a:pt x="2365" y="1013"/>
                  </a:lnTo>
                  <a:lnTo>
                    <a:pt x="2390" y="931"/>
                  </a:lnTo>
                  <a:lnTo>
                    <a:pt x="2421" y="847"/>
                  </a:lnTo>
                  <a:lnTo>
                    <a:pt x="2433" y="812"/>
                  </a:lnTo>
                  <a:lnTo>
                    <a:pt x="2445" y="776"/>
                  </a:lnTo>
                  <a:lnTo>
                    <a:pt x="2454" y="739"/>
                  </a:lnTo>
                  <a:lnTo>
                    <a:pt x="2461" y="703"/>
                  </a:lnTo>
                  <a:lnTo>
                    <a:pt x="2467" y="666"/>
                  </a:lnTo>
                  <a:lnTo>
                    <a:pt x="2469" y="630"/>
                  </a:lnTo>
                  <a:lnTo>
                    <a:pt x="2467" y="595"/>
                  </a:lnTo>
                  <a:lnTo>
                    <a:pt x="2460" y="560"/>
                  </a:lnTo>
                  <a:lnTo>
                    <a:pt x="2450" y="525"/>
                  </a:lnTo>
                  <a:lnTo>
                    <a:pt x="2435" y="491"/>
                  </a:lnTo>
                  <a:lnTo>
                    <a:pt x="2415" y="458"/>
                  </a:lnTo>
                  <a:lnTo>
                    <a:pt x="2388" y="425"/>
                  </a:lnTo>
                  <a:lnTo>
                    <a:pt x="2357" y="394"/>
                  </a:lnTo>
                  <a:lnTo>
                    <a:pt x="2318" y="363"/>
                  </a:lnTo>
                  <a:lnTo>
                    <a:pt x="2278" y="336"/>
                  </a:lnTo>
                  <a:lnTo>
                    <a:pt x="2238" y="316"/>
                  </a:lnTo>
                  <a:lnTo>
                    <a:pt x="2197" y="302"/>
                  </a:lnTo>
                  <a:lnTo>
                    <a:pt x="2158" y="293"/>
                  </a:lnTo>
                  <a:lnTo>
                    <a:pt x="2117" y="290"/>
                  </a:lnTo>
                  <a:close/>
                  <a:moveTo>
                    <a:pt x="2871" y="0"/>
                  </a:moveTo>
                  <a:lnTo>
                    <a:pt x="2916" y="0"/>
                  </a:lnTo>
                  <a:lnTo>
                    <a:pt x="2958" y="7"/>
                  </a:lnTo>
                  <a:lnTo>
                    <a:pt x="3001" y="17"/>
                  </a:lnTo>
                  <a:lnTo>
                    <a:pt x="3041" y="32"/>
                  </a:lnTo>
                  <a:lnTo>
                    <a:pt x="3079" y="52"/>
                  </a:lnTo>
                  <a:lnTo>
                    <a:pt x="3115" y="76"/>
                  </a:lnTo>
                  <a:lnTo>
                    <a:pt x="3126" y="87"/>
                  </a:lnTo>
                  <a:lnTo>
                    <a:pt x="3134" y="102"/>
                  </a:lnTo>
                  <a:lnTo>
                    <a:pt x="3138" y="117"/>
                  </a:lnTo>
                  <a:lnTo>
                    <a:pt x="3138" y="133"/>
                  </a:lnTo>
                  <a:lnTo>
                    <a:pt x="3134" y="148"/>
                  </a:lnTo>
                  <a:lnTo>
                    <a:pt x="3126" y="162"/>
                  </a:lnTo>
                  <a:lnTo>
                    <a:pt x="3114" y="174"/>
                  </a:lnTo>
                  <a:lnTo>
                    <a:pt x="3100" y="182"/>
                  </a:lnTo>
                  <a:lnTo>
                    <a:pt x="3085" y="186"/>
                  </a:lnTo>
                  <a:lnTo>
                    <a:pt x="3069" y="186"/>
                  </a:lnTo>
                  <a:lnTo>
                    <a:pt x="3054" y="182"/>
                  </a:lnTo>
                  <a:lnTo>
                    <a:pt x="3039" y="174"/>
                  </a:lnTo>
                  <a:lnTo>
                    <a:pt x="3012" y="155"/>
                  </a:lnTo>
                  <a:lnTo>
                    <a:pt x="2983" y="141"/>
                  </a:lnTo>
                  <a:lnTo>
                    <a:pt x="2950" y="130"/>
                  </a:lnTo>
                  <a:lnTo>
                    <a:pt x="2917" y="124"/>
                  </a:lnTo>
                  <a:lnTo>
                    <a:pt x="2881" y="122"/>
                  </a:lnTo>
                  <a:lnTo>
                    <a:pt x="2844" y="125"/>
                  </a:lnTo>
                  <a:lnTo>
                    <a:pt x="2807" y="133"/>
                  </a:lnTo>
                  <a:lnTo>
                    <a:pt x="2766" y="146"/>
                  </a:lnTo>
                  <a:lnTo>
                    <a:pt x="2727" y="163"/>
                  </a:lnTo>
                  <a:lnTo>
                    <a:pt x="2688" y="185"/>
                  </a:lnTo>
                  <a:lnTo>
                    <a:pt x="2651" y="211"/>
                  </a:lnTo>
                  <a:lnTo>
                    <a:pt x="2617" y="242"/>
                  </a:lnTo>
                  <a:lnTo>
                    <a:pt x="2584" y="276"/>
                  </a:lnTo>
                  <a:lnTo>
                    <a:pt x="2621" y="323"/>
                  </a:lnTo>
                  <a:lnTo>
                    <a:pt x="2653" y="373"/>
                  </a:lnTo>
                  <a:lnTo>
                    <a:pt x="2679" y="425"/>
                  </a:lnTo>
                  <a:lnTo>
                    <a:pt x="2700" y="480"/>
                  </a:lnTo>
                  <a:lnTo>
                    <a:pt x="2714" y="537"/>
                  </a:lnTo>
                  <a:lnTo>
                    <a:pt x="2725" y="595"/>
                  </a:lnTo>
                  <a:lnTo>
                    <a:pt x="2728" y="657"/>
                  </a:lnTo>
                  <a:lnTo>
                    <a:pt x="2727" y="719"/>
                  </a:lnTo>
                  <a:lnTo>
                    <a:pt x="2718" y="784"/>
                  </a:lnTo>
                  <a:lnTo>
                    <a:pt x="2705" y="850"/>
                  </a:lnTo>
                  <a:lnTo>
                    <a:pt x="2686" y="917"/>
                  </a:lnTo>
                  <a:lnTo>
                    <a:pt x="2661" y="987"/>
                  </a:lnTo>
                  <a:lnTo>
                    <a:pt x="2351" y="2037"/>
                  </a:lnTo>
                  <a:lnTo>
                    <a:pt x="2322" y="2127"/>
                  </a:lnTo>
                  <a:lnTo>
                    <a:pt x="2290" y="2215"/>
                  </a:lnTo>
                  <a:lnTo>
                    <a:pt x="2254" y="2300"/>
                  </a:lnTo>
                  <a:lnTo>
                    <a:pt x="2215" y="2381"/>
                  </a:lnTo>
                  <a:lnTo>
                    <a:pt x="2173" y="2459"/>
                  </a:lnTo>
                  <a:lnTo>
                    <a:pt x="2127" y="2533"/>
                  </a:lnTo>
                  <a:lnTo>
                    <a:pt x="2077" y="2605"/>
                  </a:lnTo>
                  <a:lnTo>
                    <a:pt x="2026" y="2673"/>
                  </a:lnTo>
                  <a:lnTo>
                    <a:pt x="1962" y="2747"/>
                  </a:lnTo>
                  <a:lnTo>
                    <a:pt x="1895" y="2817"/>
                  </a:lnTo>
                  <a:lnTo>
                    <a:pt x="1825" y="2883"/>
                  </a:lnTo>
                  <a:lnTo>
                    <a:pt x="1752" y="2943"/>
                  </a:lnTo>
                  <a:lnTo>
                    <a:pt x="1678" y="2997"/>
                  </a:lnTo>
                  <a:lnTo>
                    <a:pt x="1602" y="3048"/>
                  </a:lnTo>
                  <a:lnTo>
                    <a:pt x="1525" y="3093"/>
                  </a:lnTo>
                  <a:lnTo>
                    <a:pt x="1446" y="3132"/>
                  </a:lnTo>
                  <a:lnTo>
                    <a:pt x="1366" y="3165"/>
                  </a:lnTo>
                  <a:lnTo>
                    <a:pt x="1285" y="3194"/>
                  </a:lnTo>
                  <a:lnTo>
                    <a:pt x="1205" y="3216"/>
                  </a:lnTo>
                  <a:lnTo>
                    <a:pt x="1124" y="3231"/>
                  </a:lnTo>
                  <a:lnTo>
                    <a:pt x="1042" y="3241"/>
                  </a:lnTo>
                  <a:lnTo>
                    <a:pt x="962" y="3244"/>
                  </a:lnTo>
                  <a:lnTo>
                    <a:pt x="887" y="3241"/>
                  </a:lnTo>
                  <a:lnTo>
                    <a:pt x="813" y="3233"/>
                  </a:lnTo>
                  <a:lnTo>
                    <a:pt x="741" y="3219"/>
                  </a:lnTo>
                  <a:lnTo>
                    <a:pt x="670" y="3199"/>
                  </a:lnTo>
                  <a:lnTo>
                    <a:pt x="601" y="3174"/>
                  </a:lnTo>
                  <a:lnTo>
                    <a:pt x="534" y="3143"/>
                  </a:lnTo>
                  <a:lnTo>
                    <a:pt x="469" y="3106"/>
                  </a:lnTo>
                  <a:lnTo>
                    <a:pt x="406" y="3064"/>
                  </a:lnTo>
                  <a:lnTo>
                    <a:pt x="348" y="3020"/>
                  </a:lnTo>
                  <a:lnTo>
                    <a:pt x="296" y="2973"/>
                  </a:lnTo>
                  <a:lnTo>
                    <a:pt x="248" y="2923"/>
                  </a:lnTo>
                  <a:lnTo>
                    <a:pt x="204" y="2870"/>
                  </a:lnTo>
                  <a:lnTo>
                    <a:pt x="166" y="2815"/>
                  </a:lnTo>
                  <a:lnTo>
                    <a:pt x="131" y="2759"/>
                  </a:lnTo>
                  <a:lnTo>
                    <a:pt x="101" y="2700"/>
                  </a:lnTo>
                  <a:lnTo>
                    <a:pt x="74" y="2640"/>
                  </a:lnTo>
                  <a:lnTo>
                    <a:pt x="53" y="2577"/>
                  </a:lnTo>
                  <a:lnTo>
                    <a:pt x="35" y="2515"/>
                  </a:lnTo>
                  <a:lnTo>
                    <a:pt x="20" y="2450"/>
                  </a:lnTo>
                  <a:lnTo>
                    <a:pt x="10" y="2385"/>
                  </a:lnTo>
                  <a:lnTo>
                    <a:pt x="3" y="2318"/>
                  </a:lnTo>
                  <a:lnTo>
                    <a:pt x="0" y="2251"/>
                  </a:lnTo>
                  <a:lnTo>
                    <a:pt x="1" y="2183"/>
                  </a:lnTo>
                  <a:lnTo>
                    <a:pt x="4" y="2115"/>
                  </a:lnTo>
                  <a:lnTo>
                    <a:pt x="12" y="2047"/>
                  </a:lnTo>
                  <a:lnTo>
                    <a:pt x="22" y="1978"/>
                  </a:lnTo>
                  <a:lnTo>
                    <a:pt x="36" y="1911"/>
                  </a:lnTo>
                  <a:lnTo>
                    <a:pt x="53" y="1843"/>
                  </a:lnTo>
                  <a:lnTo>
                    <a:pt x="72" y="1775"/>
                  </a:lnTo>
                  <a:lnTo>
                    <a:pt x="94" y="1709"/>
                  </a:lnTo>
                  <a:lnTo>
                    <a:pt x="120" y="1643"/>
                  </a:lnTo>
                  <a:lnTo>
                    <a:pt x="147" y="1579"/>
                  </a:lnTo>
                  <a:lnTo>
                    <a:pt x="178" y="1515"/>
                  </a:lnTo>
                  <a:lnTo>
                    <a:pt x="211" y="1453"/>
                  </a:lnTo>
                  <a:lnTo>
                    <a:pt x="247" y="1392"/>
                  </a:lnTo>
                  <a:lnTo>
                    <a:pt x="294" y="1321"/>
                  </a:lnTo>
                  <a:lnTo>
                    <a:pt x="344" y="1251"/>
                  </a:lnTo>
                  <a:lnTo>
                    <a:pt x="399" y="1183"/>
                  </a:lnTo>
                  <a:lnTo>
                    <a:pt x="459" y="1117"/>
                  </a:lnTo>
                  <a:lnTo>
                    <a:pt x="522" y="1053"/>
                  </a:lnTo>
                  <a:lnTo>
                    <a:pt x="590" y="992"/>
                  </a:lnTo>
                  <a:lnTo>
                    <a:pt x="661" y="932"/>
                  </a:lnTo>
                  <a:lnTo>
                    <a:pt x="738" y="875"/>
                  </a:lnTo>
                  <a:lnTo>
                    <a:pt x="1626" y="235"/>
                  </a:lnTo>
                  <a:lnTo>
                    <a:pt x="1682" y="190"/>
                  </a:lnTo>
                  <a:lnTo>
                    <a:pt x="1739" y="150"/>
                  </a:lnTo>
                  <a:lnTo>
                    <a:pt x="1797" y="116"/>
                  </a:lnTo>
                  <a:lnTo>
                    <a:pt x="1856" y="88"/>
                  </a:lnTo>
                  <a:lnTo>
                    <a:pt x="1916" y="66"/>
                  </a:lnTo>
                  <a:lnTo>
                    <a:pt x="1976" y="51"/>
                  </a:lnTo>
                  <a:lnTo>
                    <a:pt x="2036" y="41"/>
                  </a:lnTo>
                  <a:lnTo>
                    <a:pt x="2096" y="37"/>
                  </a:lnTo>
                  <a:lnTo>
                    <a:pt x="2159" y="41"/>
                  </a:lnTo>
                  <a:lnTo>
                    <a:pt x="2221" y="52"/>
                  </a:lnTo>
                  <a:lnTo>
                    <a:pt x="2282" y="69"/>
                  </a:lnTo>
                  <a:lnTo>
                    <a:pt x="2343" y="94"/>
                  </a:lnTo>
                  <a:lnTo>
                    <a:pt x="2402" y="124"/>
                  </a:lnTo>
                  <a:lnTo>
                    <a:pt x="2459" y="163"/>
                  </a:lnTo>
                  <a:lnTo>
                    <a:pt x="2478" y="177"/>
                  </a:lnTo>
                  <a:lnTo>
                    <a:pt x="2495" y="190"/>
                  </a:lnTo>
                  <a:lnTo>
                    <a:pt x="2536" y="148"/>
                  </a:lnTo>
                  <a:lnTo>
                    <a:pt x="2579" y="111"/>
                  </a:lnTo>
                  <a:lnTo>
                    <a:pt x="2626" y="78"/>
                  </a:lnTo>
                  <a:lnTo>
                    <a:pt x="2675" y="52"/>
                  </a:lnTo>
                  <a:lnTo>
                    <a:pt x="2726" y="30"/>
                  </a:lnTo>
                  <a:lnTo>
                    <a:pt x="2778" y="14"/>
                  </a:lnTo>
                  <a:lnTo>
                    <a:pt x="2824" y="5"/>
                  </a:lnTo>
                  <a:lnTo>
                    <a:pt x="28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460"/>
            <p:cNvSpPr>
              <a:spLocks noEditPoints="1"/>
            </p:cNvSpPr>
            <p:nvPr/>
          </p:nvSpPr>
          <p:spPr bwMode="auto">
            <a:xfrm>
              <a:off x="4538663" y="2139951"/>
              <a:ext cx="185738" cy="212725"/>
            </a:xfrm>
            <a:custGeom>
              <a:avLst/>
              <a:gdLst>
                <a:gd name="T0" fmla="*/ 521 w 1171"/>
                <a:gd name="T1" fmla="*/ 915 h 1338"/>
                <a:gd name="T2" fmla="*/ 478 w 1171"/>
                <a:gd name="T3" fmla="*/ 955 h 1338"/>
                <a:gd name="T4" fmla="*/ 467 w 1171"/>
                <a:gd name="T5" fmla="*/ 1015 h 1338"/>
                <a:gd name="T6" fmla="*/ 496 w 1171"/>
                <a:gd name="T7" fmla="*/ 1068 h 1338"/>
                <a:gd name="T8" fmla="*/ 551 w 1171"/>
                <a:gd name="T9" fmla="*/ 1092 h 1338"/>
                <a:gd name="T10" fmla="*/ 611 w 1171"/>
                <a:gd name="T11" fmla="*/ 1074 h 1338"/>
                <a:gd name="T12" fmla="*/ 645 w 1171"/>
                <a:gd name="T13" fmla="*/ 1026 h 1338"/>
                <a:gd name="T14" fmla="*/ 641 w 1171"/>
                <a:gd name="T15" fmla="*/ 964 h 1338"/>
                <a:gd name="T16" fmla="*/ 601 w 1171"/>
                <a:gd name="T17" fmla="*/ 919 h 1338"/>
                <a:gd name="T18" fmla="*/ 293 w 1171"/>
                <a:gd name="T19" fmla="*/ 766 h 1338"/>
                <a:gd name="T20" fmla="*/ 233 w 1171"/>
                <a:gd name="T21" fmla="*/ 784 h 1338"/>
                <a:gd name="T22" fmla="*/ 198 w 1171"/>
                <a:gd name="T23" fmla="*/ 832 h 1338"/>
                <a:gd name="T24" fmla="*/ 202 w 1171"/>
                <a:gd name="T25" fmla="*/ 894 h 1338"/>
                <a:gd name="T26" fmla="*/ 242 w 1171"/>
                <a:gd name="T27" fmla="*/ 939 h 1338"/>
                <a:gd name="T28" fmla="*/ 302 w 1171"/>
                <a:gd name="T29" fmla="*/ 950 h 1338"/>
                <a:gd name="T30" fmla="*/ 355 w 1171"/>
                <a:gd name="T31" fmla="*/ 920 h 1338"/>
                <a:gd name="T32" fmla="*/ 377 w 1171"/>
                <a:gd name="T33" fmla="*/ 865 h 1338"/>
                <a:gd name="T34" fmla="*/ 361 w 1171"/>
                <a:gd name="T35" fmla="*/ 805 h 1338"/>
                <a:gd name="T36" fmla="*/ 312 w 1171"/>
                <a:gd name="T37" fmla="*/ 770 h 1338"/>
                <a:gd name="T38" fmla="*/ 516 w 1171"/>
                <a:gd name="T39" fmla="*/ 571 h 1338"/>
                <a:gd name="T40" fmla="*/ 463 w 1171"/>
                <a:gd name="T41" fmla="*/ 600 h 1338"/>
                <a:gd name="T42" fmla="*/ 441 w 1171"/>
                <a:gd name="T43" fmla="*/ 656 h 1338"/>
                <a:gd name="T44" fmla="*/ 457 w 1171"/>
                <a:gd name="T45" fmla="*/ 715 h 1338"/>
                <a:gd name="T46" fmla="*/ 506 w 1171"/>
                <a:gd name="T47" fmla="*/ 750 h 1338"/>
                <a:gd name="T48" fmla="*/ 567 w 1171"/>
                <a:gd name="T49" fmla="*/ 747 h 1338"/>
                <a:gd name="T50" fmla="*/ 612 w 1171"/>
                <a:gd name="T51" fmla="*/ 707 h 1338"/>
                <a:gd name="T52" fmla="*/ 622 w 1171"/>
                <a:gd name="T53" fmla="*/ 646 h 1338"/>
                <a:gd name="T54" fmla="*/ 592 w 1171"/>
                <a:gd name="T55" fmla="*/ 592 h 1338"/>
                <a:gd name="T56" fmla="*/ 537 w 1171"/>
                <a:gd name="T57" fmla="*/ 570 h 1338"/>
                <a:gd name="T58" fmla="*/ 952 w 1171"/>
                <a:gd name="T59" fmla="*/ 8 h 1338"/>
                <a:gd name="T60" fmla="*/ 1044 w 1171"/>
                <a:gd name="T61" fmla="*/ 49 h 1338"/>
                <a:gd name="T62" fmla="*/ 1120 w 1171"/>
                <a:gd name="T63" fmla="*/ 135 h 1338"/>
                <a:gd name="T64" fmla="*/ 1162 w 1171"/>
                <a:gd name="T65" fmla="*/ 258 h 1338"/>
                <a:gd name="T66" fmla="*/ 1170 w 1171"/>
                <a:gd name="T67" fmla="*/ 414 h 1338"/>
                <a:gd name="T68" fmla="*/ 1146 w 1171"/>
                <a:gd name="T69" fmla="*/ 598 h 1338"/>
                <a:gd name="T70" fmla="*/ 1091 w 1171"/>
                <a:gd name="T71" fmla="*/ 789 h 1338"/>
                <a:gd name="T72" fmla="*/ 1015 w 1171"/>
                <a:gd name="T73" fmla="*/ 963 h 1338"/>
                <a:gd name="T74" fmla="*/ 916 w 1171"/>
                <a:gd name="T75" fmla="*/ 1110 h 1338"/>
                <a:gd name="T76" fmla="*/ 781 w 1171"/>
                <a:gd name="T77" fmla="*/ 1233 h 1338"/>
                <a:gd name="T78" fmla="*/ 625 w 1171"/>
                <a:gd name="T79" fmla="*/ 1311 h 1338"/>
                <a:gd name="T80" fmla="*/ 457 w 1171"/>
                <a:gd name="T81" fmla="*/ 1338 h 1338"/>
                <a:gd name="T82" fmla="*/ 317 w 1171"/>
                <a:gd name="T83" fmla="*/ 1316 h 1338"/>
                <a:gd name="T84" fmla="*/ 192 w 1171"/>
                <a:gd name="T85" fmla="*/ 1254 h 1338"/>
                <a:gd name="T86" fmla="*/ 90 w 1171"/>
                <a:gd name="T87" fmla="*/ 1150 h 1338"/>
                <a:gd name="T88" fmla="*/ 25 w 1171"/>
                <a:gd name="T89" fmla="*/ 1021 h 1338"/>
                <a:gd name="T90" fmla="*/ 0 w 1171"/>
                <a:gd name="T91" fmla="*/ 874 h 1338"/>
                <a:gd name="T92" fmla="*/ 13 w 1171"/>
                <a:gd name="T93" fmla="*/ 718 h 1338"/>
                <a:gd name="T94" fmla="*/ 67 w 1171"/>
                <a:gd name="T95" fmla="*/ 562 h 1338"/>
                <a:gd name="T96" fmla="*/ 155 w 1171"/>
                <a:gd name="T97" fmla="*/ 425 h 1338"/>
                <a:gd name="T98" fmla="*/ 264 w 1171"/>
                <a:gd name="T99" fmla="*/ 308 h 1338"/>
                <a:gd name="T100" fmla="*/ 397 w 1171"/>
                <a:gd name="T101" fmla="*/ 200 h 1338"/>
                <a:gd name="T102" fmla="*/ 543 w 1171"/>
                <a:gd name="T103" fmla="*/ 106 h 1338"/>
                <a:gd name="T104" fmla="*/ 692 w 1171"/>
                <a:gd name="T105" fmla="*/ 38 h 1338"/>
                <a:gd name="T106" fmla="*/ 834 w 1171"/>
                <a:gd name="T107" fmla="*/ 3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71" h="1338">
                  <a:moveTo>
                    <a:pt x="563" y="908"/>
                  </a:moveTo>
                  <a:lnTo>
                    <a:pt x="542" y="909"/>
                  </a:lnTo>
                  <a:lnTo>
                    <a:pt x="521" y="915"/>
                  </a:lnTo>
                  <a:lnTo>
                    <a:pt x="504" y="925"/>
                  </a:lnTo>
                  <a:lnTo>
                    <a:pt x="489" y="938"/>
                  </a:lnTo>
                  <a:lnTo>
                    <a:pt x="478" y="955"/>
                  </a:lnTo>
                  <a:lnTo>
                    <a:pt x="469" y="973"/>
                  </a:lnTo>
                  <a:lnTo>
                    <a:pt x="465" y="994"/>
                  </a:lnTo>
                  <a:lnTo>
                    <a:pt x="467" y="1015"/>
                  </a:lnTo>
                  <a:lnTo>
                    <a:pt x="472" y="1036"/>
                  </a:lnTo>
                  <a:lnTo>
                    <a:pt x="483" y="1053"/>
                  </a:lnTo>
                  <a:lnTo>
                    <a:pt x="496" y="1068"/>
                  </a:lnTo>
                  <a:lnTo>
                    <a:pt x="512" y="1081"/>
                  </a:lnTo>
                  <a:lnTo>
                    <a:pt x="530" y="1088"/>
                  </a:lnTo>
                  <a:lnTo>
                    <a:pt x="551" y="1092"/>
                  </a:lnTo>
                  <a:lnTo>
                    <a:pt x="572" y="1091"/>
                  </a:lnTo>
                  <a:lnTo>
                    <a:pt x="592" y="1085"/>
                  </a:lnTo>
                  <a:lnTo>
                    <a:pt x="611" y="1074"/>
                  </a:lnTo>
                  <a:lnTo>
                    <a:pt x="625" y="1061"/>
                  </a:lnTo>
                  <a:lnTo>
                    <a:pt x="637" y="1045"/>
                  </a:lnTo>
                  <a:lnTo>
                    <a:pt x="645" y="1026"/>
                  </a:lnTo>
                  <a:lnTo>
                    <a:pt x="648" y="1006"/>
                  </a:lnTo>
                  <a:lnTo>
                    <a:pt x="647" y="984"/>
                  </a:lnTo>
                  <a:lnTo>
                    <a:pt x="641" y="964"/>
                  </a:lnTo>
                  <a:lnTo>
                    <a:pt x="631" y="946"/>
                  </a:lnTo>
                  <a:lnTo>
                    <a:pt x="618" y="931"/>
                  </a:lnTo>
                  <a:lnTo>
                    <a:pt x="601" y="919"/>
                  </a:lnTo>
                  <a:lnTo>
                    <a:pt x="583" y="912"/>
                  </a:lnTo>
                  <a:lnTo>
                    <a:pt x="563" y="908"/>
                  </a:lnTo>
                  <a:close/>
                  <a:moveTo>
                    <a:pt x="293" y="766"/>
                  </a:moveTo>
                  <a:lnTo>
                    <a:pt x="271" y="767"/>
                  </a:lnTo>
                  <a:lnTo>
                    <a:pt x="251" y="773"/>
                  </a:lnTo>
                  <a:lnTo>
                    <a:pt x="233" y="784"/>
                  </a:lnTo>
                  <a:lnTo>
                    <a:pt x="218" y="797"/>
                  </a:lnTo>
                  <a:lnTo>
                    <a:pt x="206" y="813"/>
                  </a:lnTo>
                  <a:lnTo>
                    <a:pt x="198" y="832"/>
                  </a:lnTo>
                  <a:lnTo>
                    <a:pt x="195" y="852"/>
                  </a:lnTo>
                  <a:lnTo>
                    <a:pt x="196" y="874"/>
                  </a:lnTo>
                  <a:lnTo>
                    <a:pt x="202" y="894"/>
                  </a:lnTo>
                  <a:lnTo>
                    <a:pt x="211" y="912"/>
                  </a:lnTo>
                  <a:lnTo>
                    <a:pt x="226" y="927"/>
                  </a:lnTo>
                  <a:lnTo>
                    <a:pt x="242" y="939"/>
                  </a:lnTo>
                  <a:lnTo>
                    <a:pt x="260" y="946"/>
                  </a:lnTo>
                  <a:lnTo>
                    <a:pt x="280" y="951"/>
                  </a:lnTo>
                  <a:lnTo>
                    <a:pt x="302" y="950"/>
                  </a:lnTo>
                  <a:lnTo>
                    <a:pt x="322" y="943"/>
                  </a:lnTo>
                  <a:lnTo>
                    <a:pt x="339" y="933"/>
                  </a:lnTo>
                  <a:lnTo>
                    <a:pt x="355" y="920"/>
                  </a:lnTo>
                  <a:lnTo>
                    <a:pt x="366" y="903"/>
                  </a:lnTo>
                  <a:lnTo>
                    <a:pt x="374" y="885"/>
                  </a:lnTo>
                  <a:lnTo>
                    <a:pt x="377" y="865"/>
                  </a:lnTo>
                  <a:lnTo>
                    <a:pt x="376" y="843"/>
                  </a:lnTo>
                  <a:lnTo>
                    <a:pt x="371" y="823"/>
                  </a:lnTo>
                  <a:lnTo>
                    <a:pt x="361" y="805"/>
                  </a:lnTo>
                  <a:lnTo>
                    <a:pt x="347" y="790"/>
                  </a:lnTo>
                  <a:lnTo>
                    <a:pt x="331" y="777"/>
                  </a:lnTo>
                  <a:lnTo>
                    <a:pt x="312" y="770"/>
                  </a:lnTo>
                  <a:lnTo>
                    <a:pt x="293" y="766"/>
                  </a:lnTo>
                  <a:close/>
                  <a:moveTo>
                    <a:pt x="537" y="570"/>
                  </a:moveTo>
                  <a:lnTo>
                    <a:pt x="516" y="571"/>
                  </a:lnTo>
                  <a:lnTo>
                    <a:pt x="497" y="577"/>
                  </a:lnTo>
                  <a:lnTo>
                    <a:pt x="479" y="586"/>
                  </a:lnTo>
                  <a:lnTo>
                    <a:pt x="463" y="600"/>
                  </a:lnTo>
                  <a:lnTo>
                    <a:pt x="452" y="617"/>
                  </a:lnTo>
                  <a:lnTo>
                    <a:pt x="444" y="635"/>
                  </a:lnTo>
                  <a:lnTo>
                    <a:pt x="441" y="656"/>
                  </a:lnTo>
                  <a:lnTo>
                    <a:pt x="442" y="677"/>
                  </a:lnTo>
                  <a:lnTo>
                    <a:pt x="447" y="697"/>
                  </a:lnTo>
                  <a:lnTo>
                    <a:pt x="457" y="715"/>
                  </a:lnTo>
                  <a:lnTo>
                    <a:pt x="470" y="730"/>
                  </a:lnTo>
                  <a:lnTo>
                    <a:pt x="487" y="742"/>
                  </a:lnTo>
                  <a:lnTo>
                    <a:pt x="506" y="750"/>
                  </a:lnTo>
                  <a:lnTo>
                    <a:pt x="525" y="753"/>
                  </a:lnTo>
                  <a:lnTo>
                    <a:pt x="547" y="752"/>
                  </a:lnTo>
                  <a:lnTo>
                    <a:pt x="567" y="747"/>
                  </a:lnTo>
                  <a:lnTo>
                    <a:pt x="585" y="736"/>
                  </a:lnTo>
                  <a:lnTo>
                    <a:pt x="599" y="723"/>
                  </a:lnTo>
                  <a:lnTo>
                    <a:pt x="612" y="707"/>
                  </a:lnTo>
                  <a:lnTo>
                    <a:pt x="620" y="687"/>
                  </a:lnTo>
                  <a:lnTo>
                    <a:pt x="623" y="667"/>
                  </a:lnTo>
                  <a:lnTo>
                    <a:pt x="622" y="646"/>
                  </a:lnTo>
                  <a:lnTo>
                    <a:pt x="616" y="626"/>
                  </a:lnTo>
                  <a:lnTo>
                    <a:pt x="607" y="607"/>
                  </a:lnTo>
                  <a:lnTo>
                    <a:pt x="592" y="592"/>
                  </a:lnTo>
                  <a:lnTo>
                    <a:pt x="576" y="581"/>
                  </a:lnTo>
                  <a:lnTo>
                    <a:pt x="558" y="573"/>
                  </a:lnTo>
                  <a:lnTo>
                    <a:pt x="537" y="570"/>
                  </a:lnTo>
                  <a:close/>
                  <a:moveTo>
                    <a:pt x="878" y="0"/>
                  </a:moveTo>
                  <a:lnTo>
                    <a:pt x="915" y="2"/>
                  </a:lnTo>
                  <a:lnTo>
                    <a:pt x="952" y="8"/>
                  </a:lnTo>
                  <a:lnTo>
                    <a:pt x="985" y="18"/>
                  </a:lnTo>
                  <a:lnTo>
                    <a:pt x="1016" y="32"/>
                  </a:lnTo>
                  <a:lnTo>
                    <a:pt x="1044" y="49"/>
                  </a:lnTo>
                  <a:lnTo>
                    <a:pt x="1073" y="74"/>
                  </a:lnTo>
                  <a:lnTo>
                    <a:pt x="1098" y="102"/>
                  </a:lnTo>
                  <a:lnTo>
                    <a:pt x="1120" y="135"/>
                  </a:lnTo>
                  <a:lnTo>
                    <a:pt x="1137" y="172"/>
                  </a:lnTo>
                  <a:lnTo>
                    <a:pt x="1151" y="213"/>
                  </a:lnTo>
                  <a:lnTo>
                    <a:pt x="1162" y="258"/>
                  </a:lnTo>
                  <a:lnTo>
                    <a:pt x="1168" y="306"/>
                  </a:lnTo>
                  <a:lnTo>
                    <a:pt x="1171" y="359"/>
                  </a:lnTo>
                  <a:lnTo>
                    <a:pt x="1170" y="414"/>
                  </a:lnTo>
                  <a:lnTo>
                    <a:pt x="1166" y="473"/>
                  </a:lnTo>
                  <a:lnTo>
                    <a:pt x="1158" y="536"/>
                  </a:lnTo>
                  <a:lnTo>
                    <a:pt x="1146" y="598"/>
                  </a:lnTo>
                  <a:lnTo>
                    <a:pt x="1131" y="663"/>
                  </a:lnTo>
                  <a:lnTo>
                    <a:pt x="1112" y="726"/>
                  </a:lnTo>
                  <a:lnTo>
                    <a:pt x="1091" y="789"/>
                  </a:lnTo>
                  <a:lnTo>
                    <a:pt x="1068" y="849"/>
                  </a:lnTo>
                  <a:lnTo>
                    <a:pt x="1042" y="908"/>
                  </a:lnTo>
                  <a:lnTo>
                    <a:pt x="1015" y="963"/>
                  </a:lnTo>
                  <a:lnTo>
                    <a:pt x="985" y="1014"/>
                  </a:lnTo>
                  <a:lnTo>
                    <a:pt x="955" y="1061"/>
                  </a:lnTo>
                  <a:lnTo>
                    <a:pt x="916" y="1110"/>
                  </a:lnTo>
                  <a:lnTo>
                    <a:pt x="875" y="1156"/>
                  </a:lnTo>
                  <a:lnTo>
                    <a:pt x="829" y="1197"/>
                  </a:lnTo>
                  <a:lnTo>
                    <a:pt x="781" y="1233"/>
                  </a:lnTo>
                  <a:lnTo>
                    <a:pt x="731" y="1264"/>
                  </a:lnTo>
                  <a:lnTo>
                    <a:pt x="679" y="1291"/>
                  </a:lnTo>
                  <a:lnTo>
                    <a:pt x="625" y="1311"/>
                  </a:lnTo>
                  <a:lnTo>
                    <a:pt x="570" y="1325"/>
                  </a:lnTo>
                  <a:lnTo>
                    <a:pt x="514" y="1335"/>
                  </a:lnTo>
                  <a:lnTo>
                    <a:pt x="457" y="1338"/>
                  </a:lnTo>
                  <a:lnTo>
                    <a:pt x="409" y="1336"/>
                  </a:lnTo>
                  <a:lnTo>
                    <a:pt x="363" y="1328"/>
                  </a:lnTo>
                  <a:lnTo>
                    <a:pt x="317" y="1316"/>
                  </a:lnTo>
                  <a:lnTo>
                    <a:pt x="273" y="1300"/>
                  </a:lnTo>
                  <a:lnTo>
                    <a:pt x="232" y="1279"/>
                  </a:lnTo>
                  <a:lnTo>
                    <a:pt x="192" y="1254"/>
                  </a:lnTo>
                  <a:lnTo>
                    <a:pt x="154" y="1223"/>
                  </a:lnTo>
                  <a:lnTo>
                    <a:pt x="120" y="1188"/>
                  </a:lnTo>
                  <a:lnTo>
                    <a:pt x="90" y="1150"/>
                  </a:lnTo>
                  <a:lnTo>
                    <a:pt x="64" y="1110"/>
                  </a:lnTo>
                  <a:lnTo>
                    <a:pt x="43" y="1066"/>
                  </a:lnTo>
                  <a:lnTo>
                    <a:pt x="25" y="1021"/>
                  </a:lnTo>
                  <a:lnTo>
                    <a:pt x="12" y="973"/>
                  </a:lnTo>
                  <a:lnTo>
                    <a:pt x="4" y="924"/>
                  </a:lnTo>
                  <a:lnTo>
                    <a:pt x="0" y="874"/>
                  </a:lnTo>
                  <a:lnTo>
                    <a:pt x="0" y="823"/>
                  </a:lnTo>
                  <a:lnTo>
                    <a:pt x="4" y="770"/>
                  </a:lnTo>
                  <a:lnTo>
                    <a:pt x="13" y="718"/>
                  </a:lnTo>
                  <a:lnTo>
                    <a:pt x="26" y="666"/>
                  </a:lnTo>
                  <a:lnTo>
                    <a:pt x="45" y="614"/>
                  </a:lnTo>
                  <a:lnTo>
                    <a:pt x="67" y="562"/>
                  </a:lnTo>
                  <a:lnTo>
                    <a:pt x="95" y="512"/>
                  </a:lnTo>
                  <a:lnTo>
                    <a:pt x="126" y="464"/>
                  </a:lnTo>
                  <a:lnTo>
                    <a:pt x="155" y="425"/>
                  </a:lnTo>
                  <a:lnTo>
                    <a:pt x="188" y="386"/>
                  </a:lnTo>
                  <a:lnTo>
                    <a:pt x="225" y="347"/>
                  </a:lnTo>
                  <a:lnTo>
                    <a:pt x="264" y="308"/>
                  </a:lnTo>
                  <a:lnTo>
                    <a:pt x="306" y="271"/>
                  </a:lnTo>
                  <a:lnTo>
                    <a:pt x="351" y="235"/>
                  </a:lnTo>
                  <a:lnTo>
                    <a:pt x="397" y="200"/>
                  </a:lnTo>
                  <a:lnTo>
                    <a:pt x="444" y="166"/>
                  </a:lnTo>
                  <a:lnTo>
                    <a:pt x="493" y="135"/>
                  </a:lnTo>
                  <a:lnTo>
                    <a:pt x="543" y="106"/>
                  </a:lnTo>
                  <a:lnTo>
                    <a:pt x="592" y="80"/>
                  </a:lnTo>
                  <a:lnTo>
                    <a:pt x="642" y="57"/>
                  </a:lnTo>
                  <a:lnTo>
                    <a:pt x="692" y="38"/>
                  </a:lnTo>
                  <a:lnTo>
                    <a:pt x="741" y="22"/>
                  </a:lnTo>
                  <a:lnTo>
                    <a:pt x="787" y="10"/>
                  </a:lnTo>
                  <a:lnTo>
                    <a:pt x="834" y="3"/>
                  </a:lnTo>
                  <a:lnTo>
                    <a:pt x="8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9" name="Group 1018"/>
          <p:cNvGrpSpPr/>
          <p:nvPr/>
        </p:nvGrpSpPr>
        <p:grpSpPr>
          <a:xfrm>
            <a:off x="8411832" y="537932"/>
            <a:ext cx="428626" cy="528637"/>
            <a:chOff x="5354638" y="1925638"/>
            <a:chExt cx="428626" cy="528637"/>
          </a:xfrm>
          <a:solidFill>
            <a:srgbClr val="000000"/>
          </a:solidFill>
        </p:grpSpPr>
        <p:sp>
          <p:nvSpPr>
            <p:cNvPr id="140" name="Freeform 465"/>
            <p:cNvSpPr>
              <a:spLocks/>
            </p:cNvSpPr>
            <p:nvPr/>
          </p:nvSpPr>
          <p:spPr bwMode="auto">
            <a:xfrm>
              <a:off x="5440363" y="1925638"/>
              <a:ext cx="273050" cy="528637"/>
            </a:xfrm>
            <a:custGeom>
              <a:avLst/>
              <a:gdLst>
                <a:gd name="T0" fmla="*/ 343 w 1713"/>
                <a:gd name="T1" fmla="*/ 109 h 3330"/>
                <a:gd name="T2" fmla="*/ 423 w 1713"/>
                <a:gd name="T3" fmla="*/ 357 h 3330"/>
                <a:gd name="T4" fmla="*/ 397 w 1713"/>
                <a:gd name="T5" fmla="*/ 569 h 3330"/>
                <a:gd name="T6" fmla="*/ 507 w 1713"/>
                <a:gd name="T7" fmla="*/ 713 h 3330"/>
                <a:gd name="T8" fmla="*/ 699 w 1713"/>
                <a:gd name="T9" fmla="*/ 849 h 3330"/>
                <a:gd name="T10" fmla="*/ 761 w 1713"/>
                <a:gd name="T11" fmla="*/ 1080 h 3330"/>
                <a:gd name="T12" fmla="*/ 738 w 1713"/>
                <a:gd name="T13" fmla="*/ 1298 h 3330"/>
                <a:gd name="T14" fmla="*/ 874 w 1713"/>
                <a:gd name="T15" fmla="*/ 1443 h 3330"/>
                <a:gd name="T16" fmla="*/ 1067 w 1713"/>
                <a:gd name="T17" fmla="*/ 1619 h 3330"/>
                <a:gd name="T18" fmla="*/ 1079 w 1713"/>
                <a:gd name="T19" fmla="*/ 1880 h 3330"/>
                <a:gd name="T20" fmla="*/ 1106 w 1713"/>
                <a:gd name="T21" fmla="*/ 2078 h 3330"/>
                <a:gd name="T22" fmla="*/ 1216 w 1713"/>
                <a:gd name="T23" fmla="*/ 1985 h 3330"/>
                <a:gd name="T24" fmla="*/ 1226 w 1713"/>
                <a:gd name="T25" fmla="*/ 1806 h 3330"/>
                <a:gd name="T26" fmla="*/ 1106 w 1713"/>
                <a:gd name="T27" fmla="*/ 1635 h 3330"/>
                <a:gd name="T28" fmla="*/ 1078 w 1713"/>
                <a:gd name="T29" fmla="*/ 1410 h 3330"/>
                <a:gd name="T30" fmla="*/ 1187 w 1713"/>
                <a:gd name="T31" fmla="*/ 1219 h 3330"/>
                <a:gd name="T32" fmla="*/ 1223 w 1713"/>
                <a:gd name="T33" fmla="*/ 1042 h 3330"/>
                <a:gd name="T34" fmla="*/ 1109 w 1713"/>
                <a:gd name="T35" fmla="*/ 869 h 3330"/>
                <a:gd name="T36" fmla="*/ 1064 w 1713"/>
                <a:gd name="T37" fmla="*/ 634 h 3330"/>
                <a:gd name="T38" fmla="*/ 1176 w 1713"/>
                <a:gd name="T39" fmla="*/ 426 h 3330"/>
                <a:gd name="T40" fmla="*/ 1210 w 1713"/>
                <a:gd name="T41" fmla="*/ 244 h 3330"/>
                <a:gd name="T42" fmla="*/ 1175 w 1713"/>
                <a:gd name="T43" fmla="*/ 106 h 3330"/>
                <a:gd name="T44" fmla="*/ 1266 w 1713"/>
                <a:gd name="T45" fmla="*/ 35 h 3330"/>
                <a:gd name="T46" fmla="*/ 1606 w 1713"/>
                <a:gd name="T47" fmla="*/ 132 h 3330"/>
                <a:gd name="T48" fmla="*/ 1559 w 1713"/>
                <a:gd name="T49" fmla="*/ 192 h 3330"/>
                <a:gd name="T50" fmla="*/ 1449 w 1713"/>
                <a:gd name="T51" fmla="*/ 329 h 3330"/>
                <a:gd name="T52" fmla="*/ 1422 w 1713"/>
                <a:gd name="T53" fmla="*/ 585 h 3330"/>
                <a:gd name="T54" fmla="*/ 1554 w 1713"/>
                <a:gd name="T55" fmla="*/ 823 h 3330"/>
                <a:gd name="T56" fmla="*/ 1624 w 1713"/>
                <a:gd name="T57" fmla="*/ 992 h 3330"/>
                <a:gd name="T58" fmla="*/ 1539 w 1713"/>
                <a:gd name="T59" fmla="*/ 1164 h 3330"/>
                <a:gd name="T60" fmla="*/ 1458 w 1713"/>
                <a:gd name="T61" fmla="*/ 1407 h 3330"/>
                <a:gd name="T62" fmla="*/ 1537 w 1713"/>
                <a:gd name="T63" fmla="*/ 1660 h 3330"/>
                <a:gd name="T64" fmla="*/ 1661 w 1713"/>
                <a:gd name="T65" fmla="*/ 1842 h 3330"/>
                <a:gd name="T66" fmla="*/ 1632 w 1713"/>
                <a:gd name="T67" fmla="*/ 2015 h 3330"/>
                <a:gd name="T68" fmla="*/ 1512 w 1713"/>
                <a:gd name="T69" fmla="*/ 2230 h 3330"/>
                <a:gd name="T70" fmla="*/ 1538 w 1713"/>
                <a:gd name="T71" fmla="*/ 2489 h 3330"/>
                <a:gd name="T72" fmla="*/ 1682 w 1713"/>
                <a:gd name="T73" fmla="*/ 2694 h 3330"/>
                <a:gd name="T74" fmla="*/ 1704 w 1713"/>
                <a:gd name="T75" fmla="*/ 2871 h 3330"/>
                <a:gd name="T76" fmla="*/ 1595 w 1713"/>
                <a:gd name="T77" fmla="*/ 3042 h 3330"/>
                <a:gd name="T78" fmla="*/ 1548 w 1713"/>
                <a:gd name="T79" fmla="*/ 3283 h 3330"/>
                <a:gd name="T80" fmla="*/ 1130 w 1713"/>
                <a:gd name="T81" fmla="*/ 3220 h 3330"/>
                <a:gd name="T82" fmla="*/ 1102 w 1713"/>
                <a:gd name="T83" fmla="*/ 2996 h 3330"/>
                <a:gd name="T84" fmla="*/ 1208 w 1713"/>
                <a:gd name="T85" fmla="*/ 2810 h 3330"/>
                <a:gd name="T86" fmla="*/ 1147 w 1713"/>
                <a:gd name="T87" fmla="*/ 2590 h 3330"/>
                <a:gd name="T88" fmla="*/ 955 w 1713"/>
                <a:gd name="T89" fmla="*/ 2452 h 3330"/>
                <a:gd name="T90" fmla="*/ 833 w 1713"/>
                <a:gd name="T91" fmla="*/ 2335 h 3330"/>
                <a:gd name="T92" fmla="*/ 837 w 1713"/>
                <a:gd name="T93" fmla="*/ 2123 h 3330"/>
                <a:gd name="T94" fmla="*/ 810 w 1713"/>
                <a:gd name="T95" fmla="*/ 1846 h 3330"/>
                <a:gd name="T96" fmla="*/ 651 w 1713"/>
                <a:gd name="T97" fmla="*/ 1654 h 3330"/>
                <a:gd name="T98" fmla="*/ 480 w 1713"/>
                <a:gd name="T99" fmla="*/ 1559 h 3330"/>
                <a:gd name="T100" fmla="*/ 438 w 1713"/>
                <a:gd name="T101" fmla="*/ 1378 h 3330"/>
                <a:gd name="T102" fmla="*/ 454 w 1713"/>
                <a:gd name="T103" fmla="*/ 1104 h 3330"/>
                <a:gd name="T104" fmla="*/ 335 w 1713"/>
                <a:gd name="T105" fmla="*/ 876 h 3330"/>
                <a:gd name="T106" fmla="*/ 140 w 1713"/>
                <a:gd name="T107" fmla="*/ 770 h 3330"/>
                <a:gd name="T108" fmla="*/ 55 w 1713"/>
                <a:gd name="T109" fmla="*/ 616 h 3330"/>
                <a:gd name="T110" fmla="*/ 78 w 1713"/>
                <a:gd name="T111" fmla="*/ 370 h 3330"/>
                <a:gd name="T112" fmla="*/ 0 w 1713"/>
                <a:gd name="T113" fmla="*/ 83 h 3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13" h="3330">
                  <a:moveTo>
                    <a:pt x="175" y="0"/>
                  </a:moveTo>
                  <a:lnTo>
                    <a:pt x="199" y="8"/>
                  </a:lnTo>
                  <a:lnTo>
                    <a:pt x="241" y="27"/>
                  </a:lnTo>
                  <a:lnTo>
                    <a:pt x="279" y="50"/>
                  </a:lnTo>
                  <a:lnTo>
                    <a:pt x="313" y="77"/>
                  </a:lnTo>
                  <a:lnTo>
                    <a:pt x="343" y="109"/>
                  </a:lnTo>
                  <a:lnTo>
                    <a:pt x="370" y="144"/>
                  </a:lnTo>
                  <a:lnTo>
                    <a:pt x="392" y="184"/>
                  </a:lnTo>
                  <a:lnTo>
                    <a:pt x="409" y="226"/>
                  </a:lnTo>
                  <a:lnTo>
                    <a:pt x="419" y="269"/>
                  </a:lnTo>
                  <a:lnTo>
                    <a:pt x="424" y="314"/>
                  </a:lnTo>
                  <a:lnTo>
                    <a:pt x="423" y="357"/>
                  </a:lnTo>
                  <a:lnTo>
                    <a:pt x="417" y="402"/>
                  </a:lnTo>
                  <a:lnTo>
                    <a:pt x="405" y="446"/>
                  </a:lnTo>
                  <a:lnTo>
                    <a:pt x="396" y="477"/>
                  </a:lnTo>
                  <a:lnTo>
                    <a:pt x="392" y="508"/>
                  </a:lnTo>
                  <a:lnTo>
                    <a:pt x="392" y="539"/>
                  </a:lnTo>
                  <a:lnTo>
                    <a:pt x="397" y="569"/>
                  </a:lnTo>
                  <a:lnTo>
                    <a:pt x="407" y="598"/>
                  </a:lnTo>
                  <a:lnTo>
                    <a:pt x="419" y="626"/>
                  </a:lnTo>
                  <a:lnTo>
                    <a:pt x="437" y="652"/>
                  </a:lnTo>
                  <a:lnTo>
                    <a:pt x="456" y="675"/>
                  </a:lnTo>
                  <a:lnTo>
                    <a:pt x="480" y="696"/>
                  </a:lnTo>
                  <a:lnTo>
                    <a:pt x="507" y="713"/>
                  </a:lnTo>
                  <a:lnTo>
                    <a:pt x="536" y="726"/>
                  </a:lnTo>
                  <a:lnTo>
                    <a:pt x="576" y="743"/>
                  </a:lnTo>
                  <a:lnTo>
                    <a:pt x="612" y="764"/>
                  </a:lnTo>
                  <a:lnTo>
                    <a:pt x="644" y="790"/>
                  </a:lnTo>
                  <a:lnTo>
                    <a:pt x="673" y="818"/>
                  </a:lnTo>
                  <a:lnTo>
                    <a:pt x="699" y="849"/>
                  </a:lnTo>
                  <a:lnTo>
                    <a:pt x="720" y="883"/>
                  </a:lnTo>
                  <a:lnTo>
                    <a:pt x="738" y="920"/>
                  </a:lnTo>
                  <a:lnTo>
                    <a:pt x="750" y="958"/>
                  </a:lnTo>
                  <a:lnTo>
                    <a:pt x="759" y="998"/>
                  </a:lnTo>
                  <a:lnTo>
                    <a:pt x="762" y="1039"/>
                  </a:lnTo>
                  <a:lnTo>
                    <a:pt x="761" y="1080"/>
                  </a:lnTo>
                  <a:lnTo>
                    <a:pt x="754" y="1121"/>
                  </a:lnTo>
                  <a:lnTo>
                    <a:pt x="742" y="1163"/>
                  </a:lnTo>
                  <a:lnTo>
                    <a:pt x="733" y="1196"/>
                  </a:lnTo>
                  <a:lnTo>
                    <a:pt x="729" y="1230"/>
                  </a:lnTo>
                  <a:lnTo>
                    <a:pt x="730" y="1265"/>
                  </a:lnTo>
                  <a:lnTo>
                    <a:pt x="738" y="1298"/>
                  </a:lnTo>
                  <a:lnTo>
                    <a:pt x="750" y="1330"/>
                  </a:lnTo>
                  <a:lnTo>
                    <a:pt x="767" y="1360"/>
                  </a:lnTo>
                  <a:lnTo>
                    <a:pt x="789" y="1387"/>
                  </a:lnTo>
                  <a:lnTo>
                    <a:pt x="814" y="1410"/>
                  </a:lnTo>
                  <a:lnTo>
                    <a:pt x="843" y="1429"/>
                  </a:lnTo>
                  <a:lnTo>
                    <a:pt x="874" y="1443"/>
                  </a:lnTo>
                  <a:lnTo>
                    <a:pt x="915" y="1461"/>
                  </a:lnTo>
                  <a:lnTo>
                    <a:pt x="954" y="1484"/>
                  </a:lnTo>
                  <a:lnTo>
                    <a:pt x="988" y="1512"/>
                  </a:lnTo>
                  <a:lnTo>
                    <a:pt x="1019" y="1543"/>
                  </a:lnTo>
                  <a:lnTo>
                    <a:pt x="1045" y="1580"/>
                  </a:lnTo>
                  <a:lnTo>
                    <a:pt x="1067" y="1619"/>
                  </a:lnTo>
                  <a:lnTo>
                    <a:pt x="1083" y="1661"/>
                  </a:lnTo>
                  <a:lnTo>
                    <a:pt x="1095" y="1704"/>
                  </a:lnTo>
                  <a:lnTo>
                    <a:pt x="1099" y="1748"/>
                  </a:lnTo>
                  <a:lnTo>
                    <a:pt x="1099" y="1793"/>
                  </a:lnTo>
                  <a:lnTo>
                    <a:pt x="1092" y="1836"/>
                  </a:lnTo>
                  <a:lnTo>
                    <a:pt x="1079" y="1880"/>
                  </a:lnTo>
                  <a:lnTo>
                    <a:pt x="1070" y="1914"/>
                  </a:lnTo>
                  <a:lnTo>
                    <a:pt x="1067" y="1950"/>
                  </a:lnTo>
                  <a:lnTo>
                    <a:pt x="1069" y="1984"/>
                  </a:lnTo>
                  <a:lnTo>
                    <a:pt x="1076" y="2017"/>
                  </a:lnTo>
                  <a:lnTo>
                    <a:pt x="1089" y="2049"/>
                  </a:lnTo>
                  <a:lnTo>
                    <a:pt x="1106" y="2078"/>
                  </a:lnTo>
                  <a:lnTo>
                    <a:pt x="1129" y="2106"/>
                  </a:lnTo>
                  <a:lnTo>
                    <a:pt x="1144" y="2082"/>
                  </a:lnTo>
                  <a:lnTo>
                    <a:pt x="1160" y="2059"/>
                  </a:lnTo>
                  <a:lnTo>
                    <a:pt x="1179" y="2037"/>
                  </a:lnTo>
                  <a:lnTo>
                    <a:pt x="1200" y="2012"/>
                  </a:lnTo>
                  <a:lnTo>
                    <a:pt x="1216" y="1985"/>
                  </a:lnTo>
                  <a:lnTo>
                    <a:pt x="1229" y="1957"/>
                  </a:lnTo>
                  <a:lnTo>
                    <a:pt x="1236" y="1927"/>
                  </a:lnTo>
                  <a:lnTo>
                    <a:pt x="1240" y="1897"/>
                  </a:lnTo>
                  <a:lnTo>
                    <a:pt x="1240" y="1865"/>
                  </a:lnTo>
                  <a:lnTo>
                    <a:pt x="1235" y="1835"/>
                  </a:lnTo>
                  <a:lnTo>
                    <a:pt x="1226" y="1806"/>
                  </a:lnTo>
                  <a:lnTo>
                    <a:pt x="1213" y="1778"/>
                  </a:lnTo>
                  <a:lnTo>
                    <a:pt x="1195" y="1751"/>
                  </a:lnTo>
                  <a:lnTo>
                    <a:pt x="1174" y="1727"/>
                  </a:lnTo>
                  <a:lnTo>
                    <a:pt x="1148" y="1698"/>
                  </a:lnTo>
                  <a:lnTo>
                    <a:pt x="1125" y="1668"/>
                  </a:lnTo>
                  <a:lnTo>
                    <a:pt x="1106" y="1635"/>
                  </a:lnTo>
                  <a:lnTo>
                    <a:pt x="1092" y="1599"/>
                  </a:lnTo>
                  <a:lnTo>
                    <a:pt x="1080" y="1563"/>
                  </a:lnTo>
                  <a:lnTo>
                    <a:pt x="1073" y="1526"/>
                  </a:lnTo>
                  <a:lnTo>
                    <a:pt x="1071" y="1487"/>
                  </a:lnTo>
                  <a:lnTo>
                    <a:pt x="1072" y="1449"/>
                  </a:lnTo>
                  <a:lnTo>
                    <a:pt x="1078" y="1410"/>
                  </a:lnTo>
                  <a:lnTo>
                    <a:pt x="1088" y="1374"/>
                  </a:lnTo>
                  <a:lnTo>
                    <a:pt x="1102" y="1338"/>
                  </a:lnTo>
                  <a:lnTo>
                    <a:pt x="1120" y="1305"/>
                  </a:lnTo>
                  <a:lnTo>
                    <a:pt x="1141" y="1274"/>
                  </a:lnTo>
                  <a:lnTo>
                    <a:pt x="1166" y="1244"/>
                  </a:lnTo>
                  <a:lnTo>
                    <a:pt x="1187" y="1219"/>
                  </a:lnTo>
                  <a:lnTo>
                    <a:pt x="1204" y="1192"/>
                  </a:lnTo>
                  <a:lnTo>
                    <a:pt x="1216" y="1164"/>
                  </a:lnTo>
                  <a:lnTo>
                    <a:pt x="1225" y="1134"/>
                  </a:lnTo>
                  <a:lnTo>
                    <a:pt x="1229" y="1104"/>
                  </a:lnTo>
                  <a:lnTo>
                    <a:pt x="1228" y="1072"/>
                  </a:lnTo>
                  <a:lnTo>
                    <a:pt x="1223" y="1042"/>
                  </a:lnTo>
                  <a:lnTo>
                    <a:pt x="1214" y="1013"/>
                  </a:lnTo>
                  <a:lnTo>
                    <a:pt x="1201" y="985"/>
                  </a:lnTo>
                  <a:lnTo>
                    <a:pt x="1184" y="958"/>
                  </a:lnTo>
                  <a:lnTo>
                    <a:pt x="1162" y="934"/>
                  </a:lnTo>
                  <a:lnTo>
                    <a:pt x="1133" y="902"/>
                  </a:lnTo>
                  <a:lnTo>
                    <a:pt x="1109" y="869"/>
                  </a:lnTo>
                  <a:lnTo>
                    <a:pt x="1090" y="832"/>
                  </a:lnTo>
                  <a:lnTo>
                    <a:pt x="1075" y="794"/>
                  </a:lnTo>
                  <a:lnTo>
                    <a:pt x="1065" y="754"/>
                  </a:lnTo>
                  <a:lnTo>
                    <a:pt x="1059" y="715"/>
                  </a:lnTo>
                  <a:lnTo>
                    <a:pt x="1059" y="674"/>
                  </a:lnTo>
                  <a:lnTo>
                    <a:pt x="1064" y="634"/>
                  </a:lnTo>
                  <a:lnTo>
                    <a:pt x="1072" y="594"/>
                  </a:lnTo>
                  <a:lnTo>
                    <a:pt x="1085" y="556"/>
                  </a:lnTo>
                  <a:lnTo>
                    <a:pt x="1104" y="519"/>
                  </a:lnTo>
                  <a:lnTo>
                    <a:pt x="1127" y="484"/>
                  </a:lnTo>
                  <a:lnTo>
                    <a:pt x="1155" y="452"/>
                  </a:lnTo>
                  <a:lnTo>
                    <a:pt x="1176" y="426"/>
                  </a:lnTo>
                  <a:lnTo>
                    <a:pt x="1192" y="399"/>
                  </a:lnTo>
                  <a:lnTo>
                    <a:pt x="1205" y="369"/>
                  </a:lnTo>
                  <a:lnTo>
                    <a:pt x="1213" y="339"/>
                  </a:lnTo>
                  <a:lnTo>
                    <a:pt x="1216" y="307"/>
                  </a:lnTo>
                  <a:lnTo>
                    <a:pt x="1215" y="275"/>
                  </a:lnTo>
                  <a:lnTo>
                    <a:pt x="1210" y="244"/>
                  </a:lnTo>
                  <a:lnTo>
                    <a:pt x="1200" y="214"/>
                  </a:lnTo>
                  <a:lnTo>
                    <a:pt x="1185" y="185"/>
                  </a:lnTo>
                  <a:lnTo>
                    <a:pt x="1176" y="166"/>
                  </a:lnTo>
                  <a:lnTo>
                    <a:pt x="1172" y="146"/>
                  </a:lnTo>
                  <a:lnTo>
                    <a:pt x="1171" y="125"/>
                  </a:lnTo>
                  <a:lnTo>
                    <a:pt x="1175" y="106"/>
                  </a:lnTo>
                  <a:lnTo>
                    <a:pt x="1183" y="86"/>
                  </a:lnTo>
                  <a:lnTo>
                    <a:pt x="1194" y="69"/>
                  </a:lnTo>
                  <a:lnTo>
                    <a:pt x="1209" y="55"/>
                  </a:lnTo>
                  <a:lnTo>
                    <a:pt x="1227" y="44"/>
                  </a:lnTo>
                  <a:lnTo>
                    <a:pt x="1246" y="38"/>
                  </a:lnTo>
                  <a:lnTo>
                    <a:pt x="1266" y="35"/>
                  </a:lnTo>
                  <a:lnTo>
                    <a:pt x="1539" y="31"/>
                  </a:lnTo>
                  <a:lnTo>
                    <a:pt x="1557" y="61"/>
                  </a:lnTo>
                  <a:lnTo>
                    <a:pt x="1574" y="88"/>
                  </a:lnTo>
                  <a:lnTo>
                    <a:pt x="1591" y="111"/>
                  </a:lnTo>
                  <a:lnTo>
                    <a:pt x="1598" y="121"/>
                  </a:lnTo>
                  <a:lnTo>
                    <a:pt x="1606" y="132"/>
                  </a:lnTo>
                  <a:lnTo>
                    <a:pt x="1613" y="141"/>
                  </a:lnTo>
                  <a:lnTo>
                    <a:pt x="1607" y="147"/>
                  </a:lnTo>
                  <a:lnTo>
                    <a:pt x="1600" y="156"/>
                  </a:lnTo>
                  <a:lnTo>
                    <a:pt x="1591" y="166"/>
                  </a:lnTo>
                  <a:lnTo>
                    <a:pt x="1576" y="177"/>
                  </a:lnTo>
                  <a:lnTo>
                    <a:pt x="1559" y="192"/>
                  </a:lnTo>
                  <a:lnTo>
                    <a:pt x="1537" y="209"/>
                  </a:lnTo>
                  <a:lnTo>
                    <a:pt x="1530" y="214"/>
                  </a:lnTo>
                  <a:lnTo>
                    <a:pt x="1523" y="220"/>
                  </a:lnTo>
                  <a:lnTo>
                    <a:pt x="1494" y="253"/>
                  </a:lnTo>
                  <a:lnTo>
                    <a:pt x="1469" y="291"/>
                  </a:lnTo>
                  <a:lnTo>
                    <a:pt x="1449" y="329"/>
                  </a:lnTo>
                  <a:lnTo>
                    <a:pt x="1433" y="370"/>
                  </a:lnTo>
                  <a:lnTo>
                    <a:pt x="1422" y="411"/>
                  </a:lnTo>
                  <a:lnTo>
                    <a:pt x="1415" y="454"/>
                  </a:lnTo>
                  <a:lnTo>
                    <a:pt x="1413" y="498"/>
                  </a:lnTo>
                  <a:lnTo>
                    <a:pt x="1415" y="541"/>
                  </a:lnTo>
                  <a:lnTo>
                    <a:pt x="1422" y="585"/>
                  </a:lnTo>
                  <a:lnTo>
                    <a:pt x="1433" y="628"/>
                  </a:lnTo>
                  <a:lnTo>
                    <a:pt x="1449" y="670"/>
                  </a:lnTo>
                  <a:lnTo>
                    <a:pt x="1468" y="711"/>
                  </a:lnTo>
                  <a:lnTo>
                    <a:pt x="1492" y="750"/>
                  </a:lnTo>
                  <a:lnTo>
                    <a:pt x="1520" y="788"/>
                  </a:lnTo>
                  <a:lnTo>
                    <a:pt x="1554" y="823"/>
                  </a:lnTo>
                  <a:lnTo>
                    <a:pt x="1575" y="848"/>
                  </a:lnTo>
                  <a:lnTo>
                    <a:pt x="1594" y="875"/>
                  </a:lnTo>
                  <a:lnTo>
                    <a:pt x="1607" y="903"/>
                  </a:lnTo>
                  <a:lnTo>
                    <a:pt x="1617" y="932"/>
                  </a:lnTo>
                  <a:lnTo>
                    <a:pt x="1623" y="962"/>
                  </a:lnTo>
                  <a:lnTo>
                    <a:pt x="1624" y="992"/>
                  </a:lnTo>
                  <a:lnTo>
                    <a:pt x="1622" y="1022"/>
                  </a:lnTo>
                  <a:lnTo>
                    <a:pt x="1615" y="1052"/>
                  </a:lnTo>
                  <a:lnTo>
                    <a:pt x="1603" y="1080"/>
                  </a:lnTo>
                  <a:lnTo>
                    <a:pt x="1588" y="1106"/>
                  </a:lnTo>
                  <a:lnTo>
                    <a:pt x="1568" y="1130"/>
                  </a:lnTo>
                  <a:lnTo>
                    <a:pt x="1539" y="1164"/>
                  </a:lnTo>
                  <a:lnTo>
                    <a:pt x="1514" y="1200"/>
                  </a:lnTo>
                  <a:lnTo>
                    <a:pt x="1494" y="1239"/>
                  </a:lnTo>
                  <a:lnTo>
                    <a:pt x="1478" y="1279"/>
                  </a:lnTo>
                  <a:lnTo>
                    <a:pt x="1467" y="1321"/>
                  </a:lnTo>
                  <a:lnTo>
                    <a:pt x="1460" y="1363"/>
                  </a:lnTo>
                  <a:lnTo>
                    <a:pt x="1458" y="1407"/>
                  </a:lnTo>
                  <a:lnTo>
                    <a:pt x="1460" y="1451"/>
                  </a:lnTo>
                  <a:lnTo>
                    <a:pt x="1466" y="1494"/>
                  </a:lnTo>
                  <a:lnTo>
                    <a:pt x="1478" y="1537"/>
                  </a:lnTo>
                  <a:lnTo>
                    <a:pt x="1493" y="1580"/>
                  </a:lnTo>
                  <a:lnTo>
                    <a:pt x="1513" y="1620"/>
                  </a:lnTo>
                  <a:lnTo>
                    <a:pt x="1537" y="1660"/>
                  </a:lnTo>
                  <a:lnTo>
                    <a:pt x="1565" y="1697"/>
                  </a:lnTo>
                  <a:lnTo>
                    <a:pt x="1598" y="1732"/>
                  </a:lnTo>
                  <a:lnTo>
                    <a:pt x="1620" y="1757"/>
                  </a:lnTo>
                  <a:lnTo>
                    <a:pt x="1639" y="1784"/>
                  </a:lnTo>
                  <a:lnTo>
                    <a:pt x="1652" y="1812"/>
                  </a:lnTo>
                  <a:lnTo>
                    <a:pt x="1661" y="1842"/>
                  </a:lnTo>
                  <a:lnTo>
                    <a:pt x="1668" y="1872"/>
                  </a:lnTo>
                  <a:lnTo>
                    <a:pt x="1669" y="1902"/>
                  </a:lnTo>
                  <a:lnTo>
                    <a:pt x="1667" y="1932"/>
                  </a:lnTo>
                  <a:lnTo>
                    <a:pt x="1659" y="1961"/>
                  </a:lnTo>
                  <a:lnTo>
                    <a:pt x="1648" y="1989"/>
                  </a:lnTo>
                  <a:lnTo>
                    <a:pt x="1632" y="2015"/>
                  </a:lnTo>
                  <a:lnTo>
                    <a:pt x="1613" y="2039"/>
                  </a:lnTo>
                  <a:lnTo>
                    <a:pt x="1584" y="2073"/>
                  </a:lnTo>
                  <a:lnTo>
                    <a:pt x="1559" y="2110"/>
                  </a:lnTo>
                  <a:lnTo>
                    <a:pt x="1539" y="2148"/>
                  </a:lnTo>
                  <a:lnTo>
                    <a:pt x="1523" y="2189"/>
                  </a:lnTo>
                  <a:lnTo>
                    <a:pt x="1512" y="2230"/>
                  </a:lnTo>
                  <a:lnTo>
                    <a:pt x="1505" y="2273"/>
                  </a:lnTo>
                  <a:lnTo>
                    <a:pt x="1503" y="2317"/>
                  </a:lnTo>
                  <a:lnTo>
                    <a:pt x="1505" y="2360"/>
                  </a:lnTo>
                  <a:lnTo>
                    <a:pt x="1511" y="2404"/>
                  </a:lnTo>
                  <a:lnTo>
                    <a:pt x="1522" y="2446"/>
                  </a:lnTo>
                  <a:lnTo>
                    <a:pt x="1538" y="2489"/>
                  </a:lnTo>
                  <a:lnTo>
                    <a:pt x="1558" y="2530"/>
                  </a:lnTo>
                  <a:lnTo>
                    <a:pt x="1582" y="2569"/>
                  </a:lnTo>
                  <a:lnTo>
                    <a:pt x="1610" y="2607"/>
                  </a:lnTo>
                  <a:lnTo>
                    <a:pt x="1643" y="2642"/>
                  </a:lnTo>
                  <a:lnTo>
                    <a:pt x="1665" y="2667"/>
                  </a:lnTo>
                  <a:lnTo>
                    <a:pt x="1682" y="2694"/>
                  </a:lnTo>
                  <a:lnTo>
                    <a:pt x="1697" y="2722"/>
                  </a:lnTo>
                  <a:lnTo>
                    <a:pt x="1706" y="2751"/>
                  </a:lnTo>
                  <a:lnTo>
                    <a:pt x="1712" y="2781"/>
                  </a:lnTo>
                  <a:lnTo>
                    <a:pt x="1713" y="2811"/>
                  </a:lnTo>
                  <a:lnTo>
                    <a:pt x="1710" y="2841"/>
                  </a:lnTo>
                  <a:lnTo>
                    <a:pt x="1704" y="2871"/>
                  </a:lnTo>
                  <a:lnTo>
                    <a:pt x="1693" y="2899"/>
                  </a:lnTo>
                  <a:lnTo>
                    <a:pt x="1677" y="2925"/>
                  </a:lnTo>
                  <a:lnTo>
                    <a:pt x="1657" y="2948"/>
                  </a:lnTo>
                  <a:lnTo>
                    <a:pt x="1633" y="2977"/>
                  </a:lnTo>
                  <a:lnTo>
                    <a:pt x="1613" y="3008"/>
                  </a:lnTo>
                  <a:lnTo>
                    <a:pt x="1595" y="3042"/>
                  </a:lnTo>
                  <a:lnTo>
                    <a:pt x="1581" y="3078"/>
                  </a:lnTo>
                  <a:lnTo>
                    <a:pt x="1569" y="3117"/>
                  </a:lnTo>
                  <a:lnTo>
                    <a:pt x="1560" y="3157"/>
                  </a:lnTo>
                  <a:lnTo>
                    <a:pt x="1554" y="3199"/>
                  </a:lnTo>
                  <a:lnTo>
                    <a:pt x="1549" y="3241"/>
                  </a:lnTo>
                  <a:lnTo>
                    <a:pt x="1548" y="3283"/>
                  </a:lnTo>
                  <a:lnTo>
                    <a:pt x="1550" y="3325"/>
                  </a:lnTo>
                  <a:lnTo>
                    <a:pt x="1216" y="3330"/>
                  </a:lnTo>
                  <a:lnTo>
                    <a:pt x="1198" y="3312"/>
                  </a:lnTo>
                  <a:lnTo>
                    <a:pt x="1172" y="3284"/>
                  </a:lnTo>
                  <a:lnTo>
                    <a:pt x="1149" y="3253"/>
                  </a:lnTo>
                  <a:lnTo>
                    <a:pt x="1130" y="3220"/>
                  </a:lnTo>
                  <a:lnTo>
                    <a:pt x="1116" y="3185"/>
                  </a:lnTo>
                  <a:lnTo>
                    <a:pt x="1104" y="3149"/>
                  </a:lnTo>
                  <a:lnTo>
                    <a:pt x="1097" y="3112"/>
                  </a:lnTo>
                  <a:lnTo>
                    <a:pt x="1095" y="3073"/>
                  </a:lnTo>
                  <a:lnTo>
                    <a:pt x="1096" y="3034"/>
                  </a:lnTo>
                  <a:lnTo>
                    <a:pt x="1102" y="2996"/>
                  </a:lnTo>
                  <a:lnTo>
                    <a:pt x="1111" y="2960"/>
                  </a:lnTo>
                  <a:lnTo>
                    <a:pt x="1126" y="2925"/>
                  </a:lnTo>
                  <a:lnTo>
                    <a:pt x="1144" y="2890"/>
                  </a:lnTo>
                  <a:lnTo>
                    <a:pt x="1165" y="2859"/>
                  </a:lnTo>
                  <a:lnTo>
                    <a:pt x="1190" y="2830"/>
                  </a:lnTo>
                  <a:lnTo>
                    <a:pt x="1208" y="2810"/>
                  </a:lnTo>
                  <a:lnTo>
                    <a:pt x="1221" y="2788"/>
                  </a:lnTo>
                  <a:lnTo>
                    <a:pt x="1214" y="2745"/>
                  </a:lnTo>
                  <a:lnTo>
                    <a:pt x="1202" y="2702"/>
                  </a:lnTo>
                  <a:lnTo>
                    <a:pt x="1187" y="2663"/>
                  </a:lnTo>
                  <a:lnTo>
                    <a:pt x="1168" y="2625"/>
                  </a:lnTo>
                  <a:lnTo>
                    <a:pt x="1147" y="2590"/>
                  </a:lnTo>
                  <a:lnTo>
                    <a:pt x="1122" y="2558"/>
                  </a:lnTo>
                  <a:lnTo>
                    <a:pt x="1094" y="2529"/>
                  </a:lnTo>
                  <a:lnTo>
                    <a:pt x="1063" y="2504"/>
                  </a:lnTo>
                  <a:lnTo>
                    <a:pt x="1029" y="2482"/>
                  </a:lnTo>
                  <a:lnTo>
                    <a:pt x="993" y="2465"/>
                  </a:lnTo>
                  <a:lnTo>
                    <a:pt x="955" y="2452"/>
                  </a:lnTo>
                  <a:lnTo>
                    <a:pt x="928" y="2442"/>
                  </a:lnTo>
                  <a:lnTo>
                    <a:pt x="903" y="2428"/>
                  </a:lnTo>
                  <a:lnTo>
                    <a:pt x="881" y="2409"/>
                  </a:lnTo>
                  <a:lnTo>
                    <a:pt x="861" y="2387"/>
                  </a:lnTo>
                  <a:lnTo>
                    <a:pt x="846" y="2362"/>
                  </a:lnTo>
                  <a:lnTo>
                    <a:pt x="833" y="2335"/>
                  </a:lnTo>
                  <a:lnTo>
                    <a:pt x="824" y="2305"/>
                  </a:lnTo>
                  <a:lnTo>
                    <a:pt x="819" y="2274"/>
                  </a:lnTo>
                  <a:lnTo>
                    <a:pt x="817" y="2241"/>
                  </a:lnTo>
                  <a:lnTo>
                    <a:pt x="820" y="2207"/>
                  </a:lnTo>
                  <a:lnTo>
                    <a:pt x="826" y="2173"/>
                  </a:lnTo>
                  <a:lnTo>
                    <a:pt x="837" y="2123"/>
                  </a:lnTo>
                  <a:lnTo>
                    <a:pt x="844" y="2074"/>
                  </a:lnTo>
                  <a:lnTo>
                    <a:pt x="846" y="2025"/>
                  </a:lnTo>
                  <a:lnTo>
                    <a:pt x="843" y="1978"/>
                  </a:lnTo>
                  <a:lnTo>
                    <a:pt x="836" y="1932"/>
                  </a:lnTo>
                  <a:lnTo>
                    <a:pt x="825" y="1888"/>
                  </a:lnTo>
                  <a:lnTo>
                    <a:pt x="810" y="1846"/>
                  </a:lnTo>
                  <a:lnTo>
                    <a:pt x="793" y="1806"/>
                  </a:lnTo>
                  <a:lnTo>
                    <a:pt x="770" y="1769"/>
                  </a:lnTo>
                  <a:lnTo>
                    <a:pt x="745" y="1734"/>
                  </a:lnTo>
                  <a:lnTo>
                    <a:pt x="717" y="1704"/>
                  </a:lnTo>
                  <a:lnTo>
                    <a:pt x="685" y="1677"/>
                  </a:lnTo>
                  <a:lnTo>
                    <a:pt x="651" y="1654"/>
                  </a:lnTo>
                  <a:lnTo>
                    <a:pt x="613" y="1637"/>
                  </a:lnTo>
                  <a:lnTo>
                    <a:pt x="574" y="1623"/>
                  </a:lnTo>
                  <a:lnTo>
                    <a:pt x="546" y="1613"/>
                  </a:lnTo>
                  <a:lnTo>
                    <a:pt x="522" y="1598"/>
                  </a:lnTo>
                  <a:lnTo>
                    <a:pt x="499" y="1581"/>
                  </a:lnTo>
                  <a:lnTo>
                    <a:pt x="480" y="1559"/>
                  </a:lnTo>
                  <a:lnTo>
                    <a:pt x="464" y="1534"/>
                  </a:lnTo>
                  <a:lnTo>
                    <a:pt x="451" y="1506"/>
                  </a:lnTo>
                  <a:lnTo>
                    <a:pt x="442" y="1477"/>
                  </a:lnTo>
                  <a:lnTo>
                    <a:pt x="437" y="1444"/>
                  </a:lnTo>
                  <a:lnTo>
                    <a:pt x="436" y="1412"/>
                  </a:lnTo>
                  <a:lnTo>
                    <a:pt x="438" y="1378"/>
                  </a:lnTo>
                  <a:lnTo>
                    <a:pt x="445" y="1344"/>
                  </a:lnTo>
                  <a:lnTo>
                    <a:pt x="455" y="1295"/>
                  </a:lnTo>
                  <a:lnTo>
                    <a:pt x="462" y="1245"/>
                  </a:lnTo>
                  <a:lnTo>
                    <a:pt x="464" y="1197"/>
                  </a:lnTo>
                  <a:lnTo>
                    <a:pt x="461" y="1149"/>
                  </a:lnTo>
                  <a:lnTo>
                    <a:pt x="454" y="1104"/>
                  </a:lnTo>
                  <a:lnTo>
                    <a:pt x="444" y="1059"/>
                  </a:lnTo>
                  <a:lnTo>
                    <a:pt x="428" y="1017"/>
                  </a:lnTo>
                  <a:lnTo>
                    <a:pt x="411" y="977"/>
                  </a:lnTo>
                  <a:lnTo>
                    <a:pt x="389" y="940"/>
                  </a:lnTo>
                  <a:lnTo>
                    <a:pt x="363" y="906"/>
                  </a:lnTo>
                  <a:lnTo>
                    <a:pt x="335" y="876"/>
                  </a:lnTo>
                  <a:lnTo>
                    <a:pt x="304" y="849"/>
                  </a:lnTo>
                  <a:lnTo>
                    <a:pt x="269" y="826"/>
                  </a:lnTo>
                  <a:lnTo>
                    <a:pt x="231" y="807"/>
                  </a:lnTo>
                  <a:lnTo>
                    <a:pt x="192" y="795"/>
                  </a:lnTo>
                  <a:lnTo>
                    <a:pt x="165" y="784"/>
                  </a:lnTo>
                  <a:lnTo>
                    <a:pt x="140" y="770"/>
                  </a:lnTo>
                  <a:lnTo>
                    <a:pt x="118" y="752"/>
                  </a:lnTo>
                  <a:lnTo>
                    <a:pt x="98" y="730"/>
                  </a:lnTo>
                  <a:lnTo>
                    <a:pt x="83" y="705"/>
                  </a:lnTo>
                  <a:lnTo>
                    <a:pt x="69" y="677"/>
                  </a:lnTo>
                  <a:lnTo>
                    <a:pt x="61" y="647"/>
                  </a:lnTo>
                  <a:lnTo>
                    <a:pt x="55" y="616"/>
                  </a:lnTo>
                  <a:lnTo>
                    <a:pt x="54" y="583"/>
                  </a:lnTo>
                  <a:lnTo>
                    <a:pt x="56" y="550"/>
                  </a:lnTo>
                  <a:lnTo>
                    <a:pt x="63" y="515"/>
                  </a:lnTo>
                  <a:lnTo>
                    <a:pt x="72" y="468"/>
                  </a:lnTo>
                  <a:lnTo>
                    <a:pt x="78" y="420"/>
                  </a:lnTo>
                  <a:lnTo>
                    <a:pt x="78" y="370"/>
                  </a:lnTo>
                  <a:lnTo>
                    <a:pt x="74" y="320"/>
                  </a:lnTo>
                  <a:lnTo>
                    <a:pt x="65" y="270"/>
                  </a:lnTo>
                  <a:lnTo>
                    <a:pt x="54" y="221"/>
                  </a:lnTo>
                  <a:lnTo>
                    <a:pt x="39" y="173"/>
                  </a:lnTo>
                  <a:lnTo>
                    <a:pt x="21" y="127"/>
                  </a:lnTo>
                  <a:lnTo>
                    <a:pt x="0" y="83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466"/>
            <p:cNvSpPr>
              <a:spLocks/>
            </p:cNvSpPr>
            <p:nvPr/>
          </p:nvSpPr>
          <p:spPr bwMode="auto">
            <a:xfrm>
              <a:off x="5699126" y="1928813"/>
              <a:ext cx="84138" cy="523875"/>
            </a:xfrm>
            <a:custGeom>
              <a:avLst/>
              <a:gdLst>
                <a:gd name="T0" fmla="*/ 445 w 531"/>
                <a:gd name="T1" fmla="*/ 83 h 3297"/>
                <a:gd name="T2" fmla="*/ 495 w 531"/>
                <a:gd name="T3" fmla="*/ 237 h 3297"/>
                <a:gd name="T4" fmla="*/ 469 w 531"/>
                <a:gd name="T5" fmla="*/ 395 h 3297"/>
                <a:gd name="T6" fmla="*/ 378 w 531"/>
                <a:gd name="T7" fmla="*/ 527 h 3297"/>
                <a:gd name="T8" fmla="*/ 338 w 531"/>
                <a:gd name="T9" fmla="*/ 656 h 3297"/>
                <a:gd name="T10" fmla="*/ 382 w 531"/>
                <a:gd name="T11" fmla="*/ 783 h 3297"/>
                <a:gd name="T12" fmla="*/ 478 w 531"/>
                <a:gd name="T13" fmla="*/ 912 h 3297"/>
                <a:gd name="T14" fmla="*/ 508 w 531"/>
                <a:gd name="T15" fmla="*/ 1069 h 3297"/>
                <a:gd name="T16" fmla="*/ 463 w 531"/>
                <a:gd name="T17" fmla="*/ 1225 h 3297"/>
                <a:gd name="T18" fmla="*/ 373 w 531"/>
                <a:gd name="T19" fmla="*/ 1349 h 3297"/>
                <a:gd name="T20" fmla="*/ 353 w 531"/>
                <a:gd name="T21" fmla="*/ 1483 h 3297"/>
                <a:gd name="T22" fmla="*/ 416 w 531"/>
                <a:gd name="T23" fmla="*/ 1602 h 3297"/>
                <a:gd name="T24" fmla="*/ 499 w 531"/>
                <a:gd name="T25" fmla="*/ 1730 h 3297"/>
                <a:gd name="T26" fmla="*/ 518 w 531"/>
                <a:gd name="T27" fmla="*/ 1887 h 3297"/>
                <a:gd name="T28" fmla="*/ 454 w 531"/>
                <a:gd name="T29" fmla="*/ 2050 h 3297"/>
                <a:gd name="T30" fmla="*/ 375 w 531"/>
                <a:gd name="T31" fmla="*/ 2166 h 3297"/>
                <a:gd name="T32" fmla="*/ 368 w 531"/>
                <a:gd name="T33" fmla="*/ 2287 h 3297"/>
                <a:gd name="T34" fmla="*/ 429 w 531"/>
                <a:gd name="T35" fmla="*/ 2395 h 3297"/>
                <a:gd name="T36" fmla="*/ 516 w 531"/>
                <a:gd name="T37" fmla="*/ 2536 h 3297"/>
                <a:gd name="T38" fmla="*/ 527 w 531"/>
                <a:gd name="T39" fmla="*/ 2696 h 3297"/>
                <a:gd name="T40" fmla="*/ 464 w 531"/>
                <a:gd name="T41" fmla="*/ 2846 h 3297"/>
                <a:gd name="T42" fmla="*/ 386 w 531"/>
                <a:gd name="T43" fmla="*/ 2960 h 3297"/>
                <a:gd name="T44" fmla="*/ 381 w 531"/>
                <a:gd name="T45" fmla="*/ 3085 h 3297"/>
                <a:gd name="T46" fmla="*/ 419 w 531"/>
                <a:gd name="T47" fmla="*/ 3183 h 3297"/>
                <a:gd name="T48" fmla="*/ 396 w 531"/>
                <a:gd name="T49" fmla="*/ 3261 h 3297"/>
                <a:gd name="T50" fmla="*/ 323 w 531"/>
                <a:gd name="T51" fmla="*/ 3295 h 3297"/>
                <a:gd name="T52" fmla="*/ 139 w 531"/>
                <a:gd name="T53" fmla="*/ 3199 h 3297"/>
                <a:gd name="T54" fmla="*/ 175 w 531"/>
                <a:gd name="T55" fmla="*/ 3092 h 3297"/>
                <a:gd name="T56" fmla="*/ 264 w 531"/>
                <a:gd name="T57" fmla="*/ 2965 h 3297"/>
                <a:gd name="T58" fmla="*/ 299 w 531"/>
                <a:gd name="T59" fmla="*/ 2797 h 3297"/>
                <a:gd name="T60" fmla="*/ 265 w 531"/>
                <a:gd name="T61" fmla="*/ 2624 h 3297"/>
                <a:gd name="T62" fmla="*/ 160 w 531"/>
                <a:gd name="T63" fmla="*/ 2471 h 3297"/>
                <a:gd name="T64" fmla="*/ 96 w 531"/>
                <a:gd name="T65" fmla="*/ 2362 h 3297"/>
                <a:gd name="T66" fmla="*/ 98 w 531"/>
                <a:gd name="T67" fmla="*/ 2243 h 3297"/>
                <a:gd name="T68" fmla="*/ 173 w 531"/>
                <a:gd name="T69" fmla="*/ 2130 h 3297"/>
                <a:gd name="T70" fmla="*/ 246 w 531"/>
                <a:gd name="T71" fmla="*/ 1973 h 3297"/>
                <a:gd name="T72" fmla="*/ 246 w 531"/>
                <a:gd name="T73" fmla="*/ 1801 h 3297"/>
                <a:gd name="T74" fmla="*/ 175 w 531"/>
                <a:gd name="T75" fmla="*/ 1635 h 3297"/>
                <a:gd name="T76" fmla="*/ 75 w 531"/>
                <a:gd name="T77" fmla="*/ 1511 h 3297"/>
                <a:gd name="T78" fmla="*/ 44 w 531"/>
                <a:gd name="T79" fmla="*/ 1392 h 3297"/>
                <a:gd name="T80" fmla="*/ 80 w 531"/>
                <a:gd name="T81" fmla="*/ 1279 h 3297"/>
                <a:gd name="T82" fmla="*/ 174 w 531"/>
                <a:gd name="T83" fmla="*/ 1146 h 3297"/>
                <a:gd name="T84" fmla="*/ 211 w 531"/>
                <a:gd name="T85" fmla="*/ 978 h 3297"/>
                <a:gd name="T86" fmla="*/ 175 w 531"/>
                <a:gd name="T87" fmla="*/ 805 h 3297"/>
                <a:gd name="T88" fmla="*/ 71 w 531"/>
                <a:gd name="T89" fmla="*/ 652 h 3297"/>
                <a:gd name="T90" fmla="*/ 4 w 531"/>
                <a:gd name="T91" fmla="*/ 534 h 3297"/>
                <a:gd name="T92" fmla="*/ 15 w 531"/>
                <a:gd name="T93" fmla="*/ 407 h 3297"/>
                <a:gd name="T94" fmla="*/ 120 w 531"/>
                <a:gd name="T95" fmla="*/ 293 h 3297"/>
                <a:gd name="T96" fmla="*/ 193 w 531"/>
                <a:gd name="T97" fmla="*/ 184 h 3297"/>
                <a:gd name="T98" fmla="*/ 193 w 531"/>
                <a:gd name="T99" fmla="*/ 80 h 3297"/>
                <a:gd name="T100" fmla="*/ 375 w 531"/>
                <a:gd name="T101" fmla="*/ 0 h 3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31" h="3297">
                  <a:moveTo>
                    <a:pt x="375" y="0"/>
                  </a:moveTo>
                  <a:lnTo>
                    <a:pt x="392" y="16"/>
                  </a:lnTo>
                  <a:lnTo>
                    <a:pt x="421" y="49"/>
                  </a:lnTo>
                  <a:lnTo>
                    <a:pt x="445" y="83"/>
                  </a:lnTo>
                  <a:lnTo>
                    <a:pt x="465" y="119"/>
                  </a:lnTo>
                  <a:lnTo>
                    <a:pt x="480" y="158"/>
                  </a:lnTo>
                  <a:lnTo>
                    <a:pt x="490" y="196"/>
                  </a:lnTo>
                  <a:lnTo>
                    <a:pt x="495" y="237"/>
                  </a:lnTo>
                  <a:lnTo>
                    <a:pt x="496" y="277"/>
                  </a:lnTo>
                  <a:lnTo>
                    <a:pt x="492" y="317"/>
                  </a:lnTo>
                  <a:lnTo>
                    <a:pt x="483" y="356"/>
                  </a:lnTo>
                  <a:lnTo>
                    <a:pt x="469" y="395"/>
                  </a:lnTo>
                  <a:lnTo>
                    <a:pt x="451" y="432"/>
                  </a:lnTo>
                  <a:lnTo>
                    <a:pt x="428" y="467"/>
                  </a:lnTo>
                  <a:lnTo>
                    <a:pt x="400" y="500"/>
                  </a:lnTo>
                  <a:lnTo>
                    <a:pt x="378" y="527"/>
                  </a:lnTo>
                  <a:lnTo>
                    <a:pt x="360" y="556"/>
                  </a:lnTo>
                  <a:lnTo>
                    <a:pt x="348" y="588"/>
                  </a:lnTo>
                  <a:lnTo>
                    <a:pt x="341" y="621"/>
                  </a:lnTo>
                  <a:lnTo>
                    <a:pt x="338" y="656"/>
                  </a:lnTo>
                  <a:lnTo>
                    <a:pt x="342" y="690"/>
                  </a:lnTo>
                  <a:lnTo>
                    <a:pt x="350" y="723"/>
                  </a:lnTo>
                  <a:lnTo>
                    <a:pt x="363" y="754"/>
                  </a:lnTo>
                  <a:lnTo>
                    <a:pt x="382" y="783"/>
                  </a:lnTo>
                  <a:lnTo>
                    <a:pt x="405" y="809"/>
                  </a:lnTo>
                  <a:lnTo>
                    <a:pt x="434" y="842"/>
                  </a:lnTo>
                  <a:lnTo>
                    <a:pt x="458" y="876"/>
                  </a:lnTo>
                  <a:lnTo>
                    <a:pt x="478" y="912"/>
                  </a:lnTo>
                  <a:lnTo>
                    <a:pt x="492" y="950"/>
                  </a:lnTo>
                  <a:lnTo>
                    <a:pt x="501" y="989"/>
                  </a:lnTo>
                  <a:lnTo>
                    <a:pt x="508" y="1030"/>
                  </a:lnTo>
                  <a:lnTo>
                    <a:pt x="508" y="1069"/>
                  </a:lnTo>
                  <a:lnTo>
                    <a:pt x="503" y="1110"/>
                  </a:lnTo>
                  <a:lnTo>
                    <a:pt x="495" y="1149"/>
                  </a:lnTo>
                  <a:lnTo>
                    <a:pt x="482" y="1188"/>
                  </a:lnTo>
                  <a:lnTo>
                    <a:pt x="463" y="1225"/>
                  </a:lnTo>
                  <a:lnTo>
                    <a:pt x="440" y="1259"/>
                  </a:lnTo>
                  <a:lnTo>
                    <a:pt x="412" y="1293"/>
                  </a:lnTo>
                  <a:lnTo>
                    <a:pt x="390" y="1319"/>
                  </a:lnTo>
                  <a:lnTo>
                    <a:pt x="373" y="1349"/>
                  </a:lnTo>
                  <a:lnTo>
                    <a:pt x="359" y="1380"/>
                  </a:lnTo>
                  <a:lnTo>
                    <a:pt x="352" y="1414"/>
                  </a:lnTo>
                  <a:lnTo>
                    <a:pt x="350" y="1449"/>
                  </a:lnTo>
                  <a:lnTo>
                    <a:pt x="353" y="1483"/>
                  </a:lnTo>
                  <a:lnTo>
                    <a:pt x="361" y="1516"/>
                  </a:lnTo>
                  <a:lnTo>
                    <a:pt x="376" y="1547"/>
                  </a:lnTo>
                  <a:lnTo>
                    <a:pt x="393" y="1576"/>
                  </a:lnTo>
                  <a:lnTo>
                    <a:pt x="416" y="1602"/>
                  </a:lnTo>
                  <a:lnTo>
                    <a:pt x="443" y="1632"/>
                  </a:lnTo>
                  <a:lnTo>
                    <a:pt x="465" y="1662"/>
                  </a:lnTo>
                  <a:lnTo>
                    <a:pt x="485" y="1695"/>
                  </a:lnTo>
                  <a:lnTo>
                    <a:pt x="499" y="1730"/>
                  </a:lnTo>
                  <a:lnTo>
                    <a:pt x="511" y="1767"/>
                  </a:lnTo>
                  <a:lnTo>
                    <a:pt x="517" y="1804"/>
                  </a:lnTo>
                  <a:lnTo>
                    <a:pt x="520" y="1843"/>
                  </a:lnTo>
                  <a:lnTo>
                    <a:pt x="518" y="1887"/>
                  </a:lnTo>
                  <a:lnTo>
                    <a:pt x="510" y="1931"/>
                  </a:lnTo>
                  <a:lnTo>
                    <a:pt x="496" y="1973"/>
                  </a:lnTo>
                  <a:lnTo>
                    <a:pt x="478" y="2013"/>
                  </a:lnTo>
                  <a:lnTo>
                    <a:pt x="454" y="2050"/>
                  </a:lnTo>
                  <a:lnTo>
                    <a:pt x="424" y="2085"/>
                  </a:lnTo>
                  <a:lnTo>
                    <a:pt x="403" y="2110"/>
                  </a:lnTo>
                  <a:lnTo>
                    <a:pt x="387" y="2137"/>
                  </a:lnTo>
                  <a:lnTo>
                    <a:pt x="375" y="2166"/>
                  </a:lnTo>
                  <a:lnTo>
                    <a:pt x="366" y="2196"/>
                  </a:lnTo>
                  <a:lnTo>
                    <a:pt x="362" y="2226"/>
                  </a:lnTo>
                  <a:lnTo>
                    <a:pt x="363" y="2256"/>
                  </a:lnTo>
                  <a:lnTo>
                    <a:pt x="368" y="2287"/>
                  </a:lnTo>
                  <a:lnTo>
                    <a:pt x="377" y="2316"/>
                  </a:lnTo>
                  <a:lnTo>
                    <a:pt x="389" y="2345"/>
                  </a:lnTo>
                  <a:lnTo>
                    <a:pt x="407" y="2372"/>
                  </a:lnTo>
                  <a:lnTo>
                    <a:pt x="429" y="2395"/>
                  </a:lnTo>
                  <a:lnTo>
                    <a:pt x="458" y="2427"/>
                  </a:lnTo>
                  <a:lnTo>
                    <a:pt x="482" y="2461"/>
                  </a:lnTo>
                  <a:lnTo>
                    <a:pt x="501" y="2497"/>
                  </a:lnTo>
                  <a:lnTo>
                    <a:pt x="516" y="2536"/>
                  </a:lnTo>
                  <a:lnTo>
                    <a:pt x="525" y="2575"/>
                  </a:lnTo>
                  <a:lnTo>
                    <a:pt x="531" y="2615"/>
                  </a:lnTo>
                  <a:lnTo>
                    <a:pt x="531" y="2655"/>
                  </a:lnTo>
                  <a:lnTo>
                    <a:pt x="527" y="2696"/>
                  </a:lnTo>
                  <a:lnTo>
                    <a:pt x="519" y="2735"/>
                  </a:lnTo>
                  <a:lnTo>
                    <a:pt x="506" y="2774"/>
                  </a:lnTo>
                  <a:lnTo>
                    <a:pt x="487" y="2810"/>
                  </a:lnTo>
                  <a:lnTo>
                    <a:pt x="464" y="2846"/>
                  </a:lnTo>
                  <a:lnTo>
                    <a:pt x="436" y="2878"/>
                  </a:lnTo>
                  <a:lnTo>
                    <a:pt x="415" y="2903"/>
                  </a:lnTo>
                  <a:lnTo>
                    <a:pt x="399" y="2931"/>
                  </a:lnTo>
                  <a:lnTo>
                    <a:pt x="386" y="2960"/>
                  </a:lnTo>
                  <a:lnTo>
                    <a:pt x="378" y="2990"/>
                  </a:lnTo>
                  <a:lnTo>
                    <a:pt x="374" y="3021"/>
                  </a:lnTo>
                  <a:lnTo>
                    <a:pt x="375" y="3053"/>
                  </a:lnTo>
                  <a:lnTo>
                    <a:pt x="381" y="3085"/>
                  </a:lnTo>
                  <a:lnTo>
                    <a:pt x="390" y="3115"/>
                  </a:lnTo>
                  <a:lnTo>
                    <a:pt x="405" y="3144"/>
                  </a:lnTo>
                  <a:lnTo>
                    <a:pt x="414" y="3164"/>
                  </a:lnTo>
                  <a:lnTo>
                    <a:pt x="419" y="3183"/>
                  </a:lnTo>
                  <a:lnTo>
                    <a:pt x="419" y="3204"/>
                  </a:lnTo>
                  <a:lnTo>
                    <a:pt x="415" y="3224"/>
                  </a:lnTo>
                  <a:lnTo>
                    <a:pt x="407" y="3244"/>
                  </a:lnTo>
                  <a:lnTo>
                    <a:pt x="396" y="3261"/>
                  </a:lnTo>
                  <a:lnTo>
                    <a:pt x="380" y="3275"/>
                  </a:lnTo>
                  <a:lnTo>
                    <a:pt x="363" y="3285"/>
                  </a:lnTo>
                  <a:lnTo>
                    <a:pt x="344" y="3291"/>
                  </a:lnTo>
                  <a:lnTo>
                    <a:pt x="323" y="3295"/>
                  </a:lnTo>
                  <a:lnTo>
                    <a:pt x="135" y="3297"/>
                  </a:lnTo>
                  <a:lnTo>
                    <a:pt x="134" y="3264"/>
                  </a:lnTo>
                  <a:lnTo>
                    <a:pt x="136" y="3231"/>
                  </a:lnTo>
                  <a:lnTo>
                    <a:pt x="139" y="3199"/>
                  </a:lnTo>
                  <a:lnTo>
                    <a:pt x="145" y="3169"/>
                  </a:lnTo>
                  <a:lnTo>
                    <a:pt x="154" y="3140"/>
                  </a:lnTo>
                  <a:lnTo>
                    <a:pt x="163" y="3115"/>
                  </a:lnTo>
                  <a:lnTo>
                    <a:pt x="175" y="3092"/>
                  </a:lnTo>
                  <a:lnTo>
                    <a:pt x="189" y="3074"/>
                  </a:lnTo>
                  <a:lnTo>
                    <a:pt x="218" y="3041"/>
                  </a:lnTo>
                  <a:lnTo>
                    <a:pt x="243" y="3005"/>
                  </a:lnTo>
                  <a:lnTo>
                    <a:pt x="264" y="2965"/>
                  </a:lnTo>
                  <a:lnTo>
                    <a:pt x="279" y="2926"/>
                  </a:lnTo>
                  <a:lnTo>
                    <a:pt x="291" y="2883"/>
                  </a:lnTo>
                  <a:lnTo>
                    <a:pt x="297" y="2840"/>
                  </a:lnTo>
                  <a:lnTo>
                    <a:pt x="299" y="2797"/>
                  </a:lnTo>
                  <a:lnTo>
                    <a:pt x="297" y="2753"/>
                  </a:lnTo>
                  <a:lnTo>
                    <a:pt x="291" y="2709"/>
                  </a:lnTo>
                  <a:lnTo>
                    <a:pt x="279" y="2667"/>
                  </a:lnTo>
                  <a:lnTo>
                    <a:pt x="265" y="2624"/>
                  </a:lnTo>
                  <a:lnTo>
                    <a:pt x="245" y="2584"/>
                  </a:lnTo>
                  <a:lnTo>
                    <a:pt x="220" y="2544"/>
                  </a:lnTo>
                  <a:lnTo>
                    <a:pt x="192" y="2507"/>
                  </a:lnTo>
                  <a:lnTo>
                    <a:pt x="160" y="2471"/>
                  </a:lnTo>
                  <a:lnTo>
                    <a:pt x="137" y="2446"/>
                  </a:lnTo>
                  <a:lnTo>
                    <a:pt x="119" y="2420"/>
                  </a:lnTo>
                  <a:lnTo>
                    <a:pt x="105" y="2391"/>
                  </a:lnTo>
                  <a:lnTo>
                    <a:pt x="96" y="2362"/>
                  </a:lnTo>
                  <a:lnTo>
                    <a:pt x="90" y="2332"/>
                  </a:lnTo>
                  <a:lnTo>
                    <a:pt x="88" y="2302"/>
                  </a:lnTo>
                  <a:lnTo>
                    <a:pt x="91" y="2272"/>
                  </a:lnTo>
                  <a:lnTo>
                    <a:pt x="98" y="2243"/>
                  </a:lnTo>
                  <a:lnTo>
                    <a:pt x="109" y="2215"/>
                  </a:lnTo>
                  <a:lnTo>
                    <a:pt x="125" y="2189"/>
                  </a:lnTo>
                  <a:lnTo>
                    <a:pt x="144" y="2165"/>
                  </a:lnTo>
                  <a:lnTo>
                    <a:pt x="173" y="2130"/>
                  </a:lnTo>
                  <a:lnTo>
                    <a:pt x="198" y="2094"/>
                  </a:lnTo>
                  <a:lnTo>
                    <a:pt x="219" y="2056"/>
                  </a:lnTo>
                  <a:lnTo>
                    <a:pt x="235" y="2015"/>
                  </a:lnTo>
                  <a:lnTo>
                    <a:pt x="246" y="1973"/>
                  </a:lnTo>
                  <a:lnTo>
                    <a:pt x="252" y="1931"/>
                  </a:lnTo>
                  <a:lnTo>
                    <a:pt x="254" y="1887"/>
                  </a:lnTo>
                  <a:lnTo>
                    <a:pt x="252" y="1844"/>
                  </a:lnTo>
                  <a:lnTo>
                    <a:pt x="246" y="1801"/>
                  </a:lnTo>
                  <a:lnTo>
                    <a:pt x="236" y="1757"/>
                  </a:lnTo>
                  <a:lnTo>
                    <a:pt x="220" y="1715"/>
                  </a:lnTo>
                  <a:lnTo>
                    <a:pt x="200" y="1674"/>
                  </a:lnTo>
                  <a:lnTo>
                    <a:pt x="175" y="1635"/>
                  </a:lnTo>
                  <a:lnTo>
                    <a:pt x="147" y="1597"/>
                  </a:lnTo>
                  <a:lnTo>
                    <a:pt x="115" y="1562"/>
                  </a:lnTo>
                  <a:lnTo>
                    <a:pt x="92" y="1537"/>
                  </a:lnTo>
                  <a:lnTo>
                    <a:pt x="75" y="1511"/>
                  </a:lnTo>
                  <a:lnTo>
                    <a:pt x="60" y="1482"/>
                  </a:lnTo>
                  <a:lnTo>
                    <a:pt x="51" y="1453"/>
                  </a:lnTo>
                  <a:lnTo>
                    <a:pt x="46" y="1423"/>
                  </a:lnTo>
                  <a:lnTo>
                    <a:pt x="44" y="1392"/>
                  </a:lnTo>
                  <a:lnTo>
                    <a:pt x="47" y="1362"/>
                  </a:lnTo>
                  <a:lnTo>
                    <a:pt x="54" y="1333"/>
                  </a:lnTo>
                  <a:lnTo>
                    <a:pt x="64" y="1305"/>
                  </a:lnTo>
                  <a:lnTo>
                    <a:pt x="80" y="1279"/>
                  </a:lnTo>
                  <a:lnTo>
                    <a:pt x="100" y="1255"/>
                  </a:lnTo>
                  <a:lnTo>
                    <a:pt x="129" y="1222"/>
                  </a:lnTo>
                  <a:lnTo>
                    <a:pt x="154" y="1186"/>
                  </a:lnTo>
                  <a:lnTo>
                    <a:pt x="174" y="1146"/>
                  </a:lnTo>
                  <a:lnTo>
                    <a:pt x="190" y="1107"/>
                  </a:lnTo>
                  <a:lnTo>
                    <a:pt x="201" y="1064"/>
                  </a:lnTo>
                  <a:lnTo>
                    <a:pt x="208" y="1021"/>
                  </a:lnTo>
                  <a:lnTo>
                    <a:pt x="211" y="978"/>
                  </a:lnTo>
                  <a:lnTo>
                    <a:pt x="208" y="934"/>
                  </a:lnTo>
                  <a:lnTo>
                    <a:pt x="201" y="890"/>
                  </a:lnTo>
                  <a:lnTo>
                    <a:pt x="191" y="848"/>
                  </a:lnTo>
                  <a:lnTo>
                    <a:pt x="175" y="805"/>
                  </a:lnTo>
                  <a:lnTo>
                    <a:pt x="156" y="765"/>
                  </a:lnTo>
                  <a:lnTo>
                    <a:pt x="132" y="725"/>
                  </a:lnTo>
                  <a:lnTo>
                    <a:pt x="103" y="688"/>
                  </a:lnTo>
                  <a:lnTo>
                    <a:pt x="71" y="652"/>
                  </a:lnTo>
                  <a:lnTo>
                    <a:pt x="47" y="625"/>
                  </a:lnTo>
                  <a:lnTo>
                    <a:pt x="28" y="596"/>
                  </a:lnTo>
                  <a:lnTo>
                    <a:pt x="14" y="566"/>
                  </a:lnTo>
                  <a:lnTo>
                    <a:pt x="4" y="534"/>
                  </a:lnTo>
                  <a:lnTo>
                    <a:pt x="0" y="502"/>
                  </a:lnTo>
                  <a:lnTo>
                    <a:pt x="0" y="469"/>
                  </a:lnTo>
                  <a:lnTo>
                    <a:pt x="5" y="437"/>
                  </a:lnTo>
                  <a:lnTo>
                    <a:pt x="15" y="407"/>
                  </a:lnTo>
                  <a:lnTo>
                    <a:pt x="30" y="378"/>
                  </a:lnTo>
                  <a:lnTo>
                    <a:pt x="50" y="351"/>
                  </a:lnTo>
                  <a:lnTo>
                    <a:pt x="88" y="322"/>
                  </a:lnTo>
                  <a:lnTo>
                    <a:pt x="120" y="293"/>
                  </a:lnTo>
                  <a:lnTo>
                    <a:pt x="146" y="265"/>
                  </a:lnTo>
                  <a:lnTo>
                    <a:pt x="167" y="237"/>
                  </a:lnTo>
                  <a:lnTo>
                    <a:pt x="183" y="210"/>
                  </a:lnTo>
                  <a:lnTo>
                    <a:pt x="193" y="184"/>
                  </a:lnTo>
                  <a:lnTo>
                    <a:pt x="199" y="157"/>
                  </a:lnTo>
                  <a:lnTo>
                    <a:pt x="201" y="131"/>
                  </a:lnTo>
                  <a:lnTo>
                    <a:pt x="198" y="106"/>
                  </a:lnTo>
                  <a:lnTo>
                    <a:pt x="193" y="80"/>
                  </a:lnTo>
                  <a:lnTo>
                    <a:pt x="184" y="54"/>
                  </a:lnTo>
                  <a:lnTo>
                    <a:pt x="171" y="29"/>
                  </a:lnTo>
                  <a:lnTo>
                    <a:pt x="156" y="3"/>
                  </a:lnTo>
                  <a:lnTo>
                    <a:pt x="3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467"/>
            <p:cNvSpPr>
              <a:spLocks/>
            </p:cNvSpPr>
            <p:nvPr/>
          </p:nvSpPr>
          <p:spPr bwMode="auto">
            <a:xfrm>
              <a:off x="5354638" y="1952625"/>
              <a:ext cx="250825" cy="501650"/>
            </a:xfrm>
            <a:custGeom>
              <a:avLst/>
              <a:gdLst>
                <a:gd name="T0" fmla="*/ 396 w 1578"/>
                <a:gd name="T1" fmla="*/ 85 h 3163"/>
                <a:gd name="T2" fmla="*/ 428 w 1578"/>
                <a:gd name="T3" fmla="*/ 212 h 3163"/>
                <a:gd name="T4" fmla="*/ 412 w 1578"/>
                <a:gd name="T5" fmla="*/ 343 h 3163"/>
                <a:gd name="T6" fmla="*/ 413 w 1578"/>
                <a:gd name="T7" fmla="*/ 534 h 3163"/>
                <a:gd name="T8" fmla="*/ 478 w 1578"/>
                <a:gd name="T9" fmla="*/ 698 h 3163"/>
                <a:gd name="T10" fmla="*/ 599 w 1578"/>
                <a:gd name="T11" fmla="*/ 812 h 3163"/>
                <a:gd name="T12" fmla="*/ 728 w 1578"/>
                <a:gd name="T13" fmla="*/ 868 h 3163"/>
                <a:gd name="T14" fmla="*/ 798 w 1578"/>
                <a:gd name="T15" fmla="*/ 961 h 3163"/>
                <a:gd name="T16" fmla="*/ 812 w 1578"/>
                <a:gd name="T17" fmla="*/ 1088 h 3163"/>
                <a:gd name="T18" fmla="*/ 786 w 1578"/>
                <a:gd name="T19" fmla="*/ 1270 h 3163"/>
                <a:gd name="T20" fmla="*/ 820 w 1578"/>
                <a:gd name="T21" fmla="*/ 1450 h 3163"/>
                <a:gd name="T22" fmla="*/ 914 w 1578"/>
                <a:gd name="T23" fmla="*/ 1592 h 3163"/>
                <a:gd name="T24" fmla="*/ 1058 w 1578"/>
                <a:gd name="T25" fmla="*/ 1673 h 3163"/>
                <a:gd name="T26" fmla="*/ 1151 w 1578"/>
                <a:gd name="T27" fmla="*/ 1737 h 3163"/>
                <a:gd name="T28" fmla="*/ 1194 w 1578"/>
                <a:gd name="T29" fmla="*/ 1850 h 3163"/>
                <a:gd name="T30" fmla="*/ 1175 w 1578"/>
                <a:gd name="T31" fmla="*/ 2001 h 3163"/>
                <a:gd name="T32" fmla="*/ 1176 w 1578"/>
                <a:gd name="T33" fmla="*/ 2192 h 3163"/>
                <a:gd name="T34" fmla="*/ 1242 w 1578"/>
                <a:gd name="T35" fmla="*/ 2356 h 3163"/>
                <a:gd name="T36" fmla="*/ 1362 w 1578"/>
                <a:gd name="T37" fmla="*/ 2470 h 3163"/>
                <a:gd name="T38" fmla="*/ 1495 w 1578"/>
                <a:gd name="T39" fmla="*/ 2528 h 3163"/>
                <a:gd name="T40" fmla="*/ 1566 w 1578"/>
                <a:gd name="T41" fmla="*/ 2632 h 3163"/>
                <a:gd name="T42" fmla="*/ 1570 w 1578"/>
                <a:gd name="T43" fmla="*/ 2772 h 3163"/>
                <a:gd name="T44" fmla="*/ 1522 w 1578"/>
                <a:gd name="T45" fmla="*/ 2928 h 3163"/>
                <a:gd name="T46" fmla="*/ 1522 w 1578"/>
                <a:gd name="T47" fmla="*/ 3040 h 3163"/>
                <a:gd name="T48" fmla="*/ 1343 w 1578"/>
                <a:gd name="T49" fmla="*/ 3154 h 3163"/>
                <a:gd name="T50" fmla="*/ 1215 w 1578"/>
                <a:gd name="T51" fmla="*/ 3073 h 3163"/>
                <a:gd name="T52" fmla="*/ 1134 w 1578"/>
                <a:gd name="T53" fmla="*/ 2937 h 3163"/>
                <a:gd name="T54" fmla="*/ 1125 w 1578"/>
                <a:gd name="T55" fmla="*/ 2761 h 3163"/>
                <a:gd name="T56" fmla="*/ 1150 w 1578"/>
                <a:gd name="T57" fmla="*/ 2624 h 3163"/>
                <a:gd name="T58" fmla="*/ 1106 w 1578"/>
                <a:gd name="T59" fmla="*/ 2510 h 3163"/>
                <a:gd name="T60" fmla="*/ 1006 w 1578"/>
                <a:gd name="T61" fmla="*/ 2437 h 3163"/>
                <a:gd name="T62" fmla="*/ 878 w 1578"/>
                <a:gd name="T63" fmla="*/ 2356 h 3163"/>
                <a:gd name="T64" fmla="*/ 796 w 1578"/>
                <a:gd name="T65" fmla="*/ 2219 h 3163"/>
                <a:gd name="T66" fmla="*/ 788 w 1578"/>
                <a:gd name="T67" fmla="*/ 2044 h 3163"/>
                <a:gd name="T68" fmla="*/ 813 w 1578"/>
                <a:gd name="T69" fmla="*/ 1906 h 3163"/>
                <a:gd name="T70" fmla="*/ 769 w 1578"/>
                <a:gd name="T71" fmla="*/ 1793 h 3163"/>
                <a:gd name="T72" fmla="*/ 668 w 1578"/>
                <a:gd name="T73" fmla="*/ 1719 h 3163"/>
                <a:gd name="T74" fmla="*/ 531 w 1578"/>
                <a:gd name="T75" fmla="*/ 1628 h 3163"/>
                <a:gd name="T76" fmla="*/ 455 w 1578"/>
                <a:gd name="T77" fmla="*/ 1487 h 3163"/>
                <a:gd name="T78" fmla="*/ 451 w 1578"/>
                <a:gd name="T79" fmla="*/ 1324 h 3163"/>
                <a:gd name="T80" fmla="*/ 474 w 1578"/>
                <a:gd name="T81" fmla="*/ 1181 h 3163"/>
                <a:gd name="T82" fmla="*/ 416 w 1578"/>
                <a:gd name="T83" fmla="*/ 1058 h 3163"/>
                <a:gd name="T84" fmla="*/ 290 w 1578"/>
                <a:gd name="T85" fmla="*/ 985 h 3163"/>
                <a:gd name="T86" fmla="*/ 160 w 1578"/>
                <a:gd name="T87" fmla="*/ 866 h 3163"/>
                <a:gd name="T88" fmla="*/ 106 w 1578"/>
                <a:gd name="T89" fmla="*/ 698 h 3163"/>
                <a:gd name="T90" fmla="*/ 134 w 1578"/>
                <a:gd name="T91" fmla="*/ 533 h 3163"/>
                <a:gd name="T92" fmla="*/ 122 w 1578"/>
                <a:gd name="T93" fmla="*/ 409 h 3163"/>
                <a:gd name="T94" fmla="*/ 44 w 1578"/>
                <a:gd name="T95" fmla="*/ 310 h 3163"/>
                <a:gd name="T96" fmla="*/ 1 w 1578"/>
                <a:gd name="T97" fmla="*/ 242 h 3163"/>
                <a:gd name="T98" fmla="*/ 24 w 1578"/>
                <a:gd name="T99" fmla="*/ 166 h 3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78" h="3163">
                  <a:moveTo>
                    <a:pt x="354" y="0"/>
                  </a:moveTo>
                  <a:lnTo>
                    <a:pt x="369" y="26"/>
                  </a:lnTo>
                  <a:lnTo>
                    <a:pt x="383" y="54"/>
                  </a:lnTo>
                  <a:lnTo>
                    <a:pt x="396" y="85"/>
                  </a:lnTo>
                  <a:lnTo>
                    <a:pt x="407" y="117"/>
                  </a:lnTo>
                  <a:lnTo>
                    <a:pt x="416" y="149"/>
                  </a:lnTo>
                  <a:lnTo>
                    <a:pt x="422" y="181"/>
                  </a:lnTo>
                  <a:lnTo>
                    <a:pt x="428" y="212"/>
                  </a:lnTo>
                  <a:lnTo>
                    <a:pt x="429" y="241"/>
                  </a:lnTo>
                  <a:lnTo>
                    <a:pt x="428" y="269"/>
                  </a:lnTo>
                  <a:lnTo>
                    <a:pt x="422" y="294"/>
                  </a:lnTo>
                  <a:lnTo>
                    <a:pt x="412" y="343"/>
                  </a:lnTo>
                  <a:lnTo>
                    <a:pt x="406" y="393"/>
                  </a:lnTo>
                  <a:lnTo>
                    <a:pt x="404" y="441"/>
                  </a:lnTo>
                  <a:lnTo>
                    <a:pt x="407" y="489"/>
                  </a:lnTo>
                  <a:lnTo>
                    <a:pt x="413" y="534"/>
                  </a:lnTo>
                  <a:lnTo>
                    <a:pt x="424" y="579"/>
                  </a:lnTo>
                  <a:lnTo>
                    <a:pt x="439" y="621"/>
                  </a:lnTo>
                  <a:lnTo>
                    <a:pt x="457" y="660"/>
                  </a:lnTo>
                  <a:lnTo>
                    <a:pt x="478" y="698"/>
                  </a:lnTo>
                  <a:lnTo>
                    <a:pt x="504" y="732"/>
                  </a:lnTo>
                  <a:lnTo>
                    <a:pt x="532" y="762"/>
                  </a:lnTo>
                  <a:lnTo>
                    <a:pt x="565" y="789"/>
                  </a:lnTo>
                  <a:lnTo>
                    <a:pt x="599" y="812"/>
                  </a:lnTo>
                  <a:lnTo>
                    <a:pt x="636" y="830"/>
                  </a:lnTo>
                  <a:lnTo>
                    <a:pt x="676" y="843"/>
                  </a:lnTo>
                  <a:lnTo>
                    <a:pt x="703" y="854"/>
                  </a:lnTo>
                  <a:lnTo>
                    <a:pt x="728" y="868"/>
                  </a:lnTo>
                  <a:lnTo>
                    <a:pt x="750" y="886"/>
                  </a:lnTo>
                  <a:lnTo>
                    <a:pt x="769" y="908"/>
                  </a:lnTo>
                  <a:lnTo>
                    <a:pt x="785" y="933"/>
                  </a:lnTo>
                  <a:lnTo>
                    <a:pt x="798" y="961"/>
                  </a:lnTo>
                  <a:lnTo>
                    <a:pt x="806" y="991"/>
                  </a:lnTo>
                  <a:lnTo>
                    <a:pt x="813" y="1022"/>
                  </a:lnTo>
                  <a:lnTo>
                    <a:pt x="814" y="1055"/>
                  </a:lnTo>
                  <a:lnTo>
                    <a:pt x="812" y="1088"/>
                  </a:lnTo>
                  <a:lnTo>
                    <a:pt x="804" y="1123"/>
                  </a:lnTo>
                  <a:lnTo>
                    <a:pt x="793" y="1173"/>
                  </a:lnTo>
                  <a:lnTo>
                    <a:pt x="787" y="1222"/>
                  </a:lnTo>
                  <a:lnTo>
                    <a:pt x="786" y="1270"/>
                  </a:lnTo>
                  <a:lnTo>
                    <a:pt x="788" y="1317"/>
                  </a:lnTo>
                  <a:lnTo>
                    <a:pt x="795" y="1363"/>
                  </a:lnTo>
                  <a:lnTo>
                    <a:pt x="805" y="1408"/>
                  </a:lnTo>
                  <a:lnTo>
                    <a:pt x="820" y="1450"/>
                  </a:lnTo>
                  <a:lnTo>
                    <a:pt x="839" y="1490"/>
                  </a:lnTo>
                  <a:lnTo>
                    <a:pt x="860" y="1527"/>
                  </a:lnTo>
                  <a:lnTo>
                    <a:pt x="885" y="1560"/>
                  </a:lnTo>
                  <a:lnTo>
                    <a:pt x="914" y="1592"/>
                  </a:lnTo>
                  <a:lnTo>
                    <a:pt x="946" y="1618"/>
                  </a:lnTo>
                  <a:lnTo>
                    <a:pt x="981" y="1640"/>
                  </a:lnTo>
                  <a:lnTo>
                    <a:pt x="1018" y="1659"/>
                  </a:lnTo>
                  <a:lnTo>
                    <a:pt x="1058" y="1673"/>
                  </a:lnTo>
                  <a:lnTo>
                    <a:pt x="1085" y="1683"/>
                  </a:lnTo>
                  <a:lnTo>
                    <a:pt x="1109" y="1697"/>
                  </a:lnTo>
                  <a:lnTo>
                    <a:pt x="1131" y="1715"/>
                  </a:lnTo>
                  <a:lnTo>
                    <a:pt x="1151" y="1737"/>
                  </a:lnTo>
                  <a:lnTo>
                    <a:pt x="1167" y="1762"/>
                  </a:lnTo>
                  <a:lnTo>
                    <a:pt x="1179" y="1789"/>
                  </a:lnTo>
                  <a:lnTo>
                    <a:pt x="1188" y="1819"/>
                  </a:lnTo>
                  <a:lnTo>
                    <a:pt x="1194" y="1850"/>
                  </a:lnTo>
                  <a:lnTo>
                    <a:pt x="1196" y="1884"/>
                  </a:lnTo>
                  <a:lnTo>
                    <a:pt x="1193" y="1917"/>
                  </a:lnTo>
                  <a:lnTo>
                    <a:pt x="1186" y="1951"/>
                  </a:lnTo>
                  <a:lnTo>
                    <a:pt x="1175" y="2001"/>
                  </a:lnTo>
                  <a:lnTo>
                    <a:pt x="1169" y="2050"/>
                  </a:lnTo>
                  <a:lnTo>
                    <a:pt x="1167" y="2099"/>
                  </a:lnTo>
                  <a:lnTo>
                    <a:pt x="1170" y="2146"/>
                  </a:lnTo>
                  <a:lnTo>
                    <a:pt x="1176" y="2192"/>
                  </a:lnTo>
                  <a:lnTo>
                    <a:pt x="1187" y="2236"/>
                  </a:lnTo>
                  <a:lnTo>
                    <a:pt x="1202" y="2279"/>
                  </a:lnTo>
                  <a:lnTo>
                    <a:pt x="1221" y="2318"/>
                  </a:lnTo>
                  <a:lnTo>
                    <a:pt x="1242" y="2356"/>
                  </a:lnTo>
                  <a:lnTo>
                    <a:pt x="1267" y="2389"/>
                  </a:lnTo>
                  <a:lnTo>
                    <a:pt x="1295" y="2420"/>
                  </a:lnTo>
                  <a:lnTo>
                    <a:pt x="1327" y="2447"/>
                  </a:lnTo>
                  <a:lnTo>
                    <a:pt x="1362" y="2470"/>
                  </a:lnTo>
                  <a:lnTo>
                    <a:pt x="1399" y="2488"/>
                  </a:lnTo>
                  <a:lnTo>
                    <a:pt x="1439" y="2501"/>
                  </a:lnTo>
                  <a:lnTo>
                    <a:pt x="1469" y="2512"/>
                  </a:lnTo>
                  <a:lnTo>
                    <a:pt x="1495" y="2528"/>
                  </a:lnTo>
                  <a:lnTo>
                    <a:pt x="1517" y="2549"/>
                  </a:lnTo>
                  <a:lnTo>
                    <a:pt x="1537" y="2573"/>
                  </a:lnTo>
                  <a:lnTo>
                    <a:pt x="1554" y="2601"/>
                  </a:lnTo>
                  <a:lnTo>
                    <a:pt x="1566" y="2632"/>
                  </a:lnTo>
                  <a:lnTo>
                    <a:pt x="1573" y="2664"/>
                  </a:lnTo>
                  <a:lnTo>
                    <a:pt x="1578" y="2700"/>
                  </a:lnTo>
                  <a:lnTo>
                    <a:pt x="1576" y="2735"/>
                  </a:lnTo>
                  <a:lnTo>
                    <a:pt x="1570" y="2772"/>
                  </a:lnTo>
                  <a:lnTo>
                    <a:pt x="1553" y="2816"/>
                  </a:lnTo>
                  <a:lnTo>
                    <a:pt x="1539" y="2857"/>
                  </a:lnTo>
                  <a:lnTo>
                    <a:pt x="1529" y="2894"/>
                  </a:lnTo>
                  <a:lnTo>
                    <a:pt x="1522" y="2928"/>
                  </a:lnTo>
                  <a:lnTo>
                    <a:pt x="1517" y="2959"/>
                  </a:lnTo>
                  <a:lnTo>
                    <a:pt x="1516" y="2989"/>
                  </a:lnTo>
                  <a:lnTo>
                    <a:pt x="1517" y="3016"/>
                  </a:lnTo>
                  <a:lnTo>
                    <a:pt x="1522" y="3040"/>
                  </a:lnTo>
                  <a:lnTo>
                    <a:pt x="1529" y="3062"/>
                  </a:lnTo>
                  <a:lnTo>
                    <a:pt x="1537" y="3083"/>
                  </a:lnTo>
                  <a:lnTo>
                    <a:pt x="1367" y="3163"/>
                  </a:lnTo>
                  <a:lnTo>
                    <a:pt x="1343" y="3154"/>
                  </a:lnTo>
                  <a:lnTo>
                    <a:pt x="1308" y="3139"/>
                  </a:lnTo>
                  <a:lnTo>
                    <a:pt x="1275" y="3121"/>
                  </a:lnTo>
                  <a:lnTo>
                    <a:pt x="1243" y="3098"/>
                  </a:lnTo>
                  <a:lnTo>
                    <a:pt x="1215" y="3073"/>
                  </a:lnTo>
                  <a:lnTo>
                    <a:pt x="1190" y="3044"/>
                  </a:lnTo>
                  <a:lnTo>
                    <a:pt x="1169" y="3012"/>
                  </a:lnTo>
                  <a:lnTo>
                    <a:pt x="1151" y="2978"/>
                  </a:lnTo>
                  <a:lnTo>
                    <a:pt x="1134" y="2937"/>
                  </a:lnTo>
                  <a:lnTo>
                    <a:pt x="1123" y="2893"/>
                  </a:lnTo>
                  <a:lnTo>
                    <a:pt x="1118" y="2849"/>
                  </a:lnTo>
                  <a:lnTo>
                    <a:pt x="1119" y="2806"/>
                  </a:lnTo>
                  <a:lnTo>
                    <a:pt x="1125" y="2761"/>
                  </a:lnTo>
                  <a:lnTo>
                    <a:pt x="1139" y="2717"/>
                  </a:lnTo>
                  <a:lnTo>
                    <a:pt x="1147" y="2686"/>
                  </a:lnTo>
                  <a:lnTo>
                    <a:pt x="1151" y="2655"/>
                  </a:lnTo>
                  <a:lnTo>
                    <a:pt x="1150" y="2624"/>
                  </a:lnTo>
                  <a:lnTo>
                    <a:pt x="1145" y="2594"/>
                  </a:lnTo>
                  <a:lnTo>
                    <a:pt x="1136" y="2564"/>
                  </a:lnTo>
                  <a:lnTo>
                    <a:pt x="1123" y="2536"/>
                  </a:lnTo>
                  <a:lnTo>
                    <a:pt x="1106" y="2510"/>
                  </a:lnTo>
                  <a:lnTo>
                    <a:pt x="1086" y="2488"/>
                  </a:lnTo>
                  <a:lnTo>
                    <a:pt x="1063" y="2467"/>
                  </a:lnTo>
                  <a:lnTo>
                    <a:pt x="1036" y="2450"/>
                  </a:lnTo>
                  <a:lnTo>
                    <a:pt x="1006" y="2437"/>
                  </a:lnTo>
                  <a:lnTo>
                    <a:pt x="970" y="2422"/>
                  </a:lnTo>
                  <a:lnTo>
                    <a:pt x="937" y="2403"/>
                  </a:lnTo>
                  <a:lnTo>
                    <a:pt x="906" y="2380"/>
                  </a:lnTo>
                  <a:lnTo>
                    <a:pt x="878" y="2356"/>
                  </a:lnTo>
                  <a:lnTo>
                    <a:pt x="853" y="2326"/>
                  </a:lnTo>
                  <a:lnTo>
                    <a:pt x="831" y="2295"/>
                  </a:lnTo>
                  <a:lnTo>
                    <a:pt x="813" y="2261"/>
                  </a:lnTo>
                  <a:lnTo>
                    <a:pt x="796" y="2219"/>
                  </a:lnTo>
                  <a:lnTo>
                    <a:pt x="786" y="2176"/>
                  </a:lnTo>
                  <a:lnTo>
                    <a:pt x="780" y="2132"/>
                  </a:lnTo>
                  <a:lnTo>
                    <a:pt x="782" y="2087"/>
                  </a:lnTo>
                  <a:lnTo>
                    <a:pt x="788" y="2044"/>
                  </a:lnTo>
                  <a:lnTo>
                    <a:pt x="800" y="2000"/>
                  </a:lnTo>
                  <a:lnTo>
                    <a:pt x="810" y="1969"/>
                  </a:lnTo>
                  <a:lnTo>
                    <a:pt x="814" y="1938"/>
                  </a:lnTo>
                  <a:lnTo>
                    <a:pt x="813" y="1906"/>
                  </a:lnTo>
                  <a:lnTo>
                    <a:pt x="807" y="1876"/>
                  </a:lnTo>
                  <a:lnTo>
                    <a:pt x="798" y="1846"/>
                  </a:lnTo>
                  <a:lnTo>
                    <a:pt x="786" y="1819"/>
                  </a:lnTo>
                  <a:lnTo>
                    <a:pt x="769" y="1793"/>
                  </a:lnTo>
                  <a:lnTo>
                    <a:pt x="748" y="1770"/>
                  </a:lnTo>
                  <a:lnTo>
                    <a:pt x="724" y="1750"/>
                  </a:lnTo>
                  <a:lnTo>
                    <a:pt x="698" y="1733"/>
                  </a:lnTo>
                  <a:lnTo>
                    <a:pt x="668" y="1719"/>
                  </a:lnTo>
                  <a:lnTo>
                    <a:pt x="629" y="1703"/>
                  </a:lnTo>
                  <a:lnTo>
                    <a:pt x="594" y="1681"/>
                  </a:lnTo>
                  <a:lnTo>
                    <a:pt x="560" y="1656"/>
                  </a:lnTo>
                  <a:lnTo>
                    <a:pt x="531" y="1628"/>
                  </a:lnTo>
                  <a:lnTo>
                    <a:pt x="506" y="1596"/>
                  </a:lnTo>
                  <a:lnTo>
                    <a:pt x="485" y="1561"/>
                  </a:lnTo>
                  <a:lnTo>
                    <a:pt x="468" y="1525"/>
                  </a:lnTo>
                  <a:lnTo>
                    <a:pt x="455" y="1487"/>
                  </a:lnTo>
                  <a:lnTo>
                    <a:pt x="446" y="1447"/>
                  </a:lnTo>
                  <a:lnTo>
                    <a:pt x="443" y="1407"/>
                  </a:lnTo>
                  <a:lnTo>
                    <a:pt x="444" y="1366"/>
                  </a:lnTo>
                  <a:lnTo>
                    <a:pt x="451" y="1324"/>
                  </a:lnTo>
                  <a:lnTo>
                    <a:pt x="463" y="1283"/>
                  </a:lnTo>
                  <a:lnTo>
                    <a:pt x="472" y="1250"/>
                  </a:lnTo>
                  <a:lnTo>
                    <a:pt x="476" y="1215"/>
                  </a:lnTo>
                  <a:lnTo>
                    <a:pt x="474" y="1181"/>
                  </a:lnTo>
                  <a:lnTo>
                    <a:pt x="467" y="1148"/>
                  </a:lnTo>
                  <a:lnTo>
                    <a:pt x="456" y="1116"/>
                  </a:lnTo>
                  <a:lnTo>
                    <a:pt x="438" y="1085"/>
                  </a:lnTo>
                  <a:lnTo>
                    <a:pt x="416" y="1058"/>
                  </a:lnTo>
                  <a:lnTo>
                    <a:pt x="391" y="1035"/>
                  </a:lnTo>
                  <a:lnTo>
                    <a:pt x="363" y="1017"/>
                  </a:lnTo>
                  <a:lnTo>
                    <a:pt x="331" y="1002"/>
                  </a:lnTo>
                  <a:lnTo>
                    <a:pt x="290" y="985"/>
                  </a:lnTo>
                  <a:lnTo>
                    <a:pt x="251" y="962"/>
                  </a:lnTo>
                  <a:lnTo>
                    <a:pt x="217" y="934"/>
                  </a:lnTo>
                  <a:lnTo>
                    <a:pt x="186" y="902"/>
                  </a:lnTo>
                  <a:lnTo>
                    <a:pt x="160" y="866"/>
                  </a:lnTo>
                  <a:lnTo>
                    <a:pt x="138" y="827"/>
                  </a:lnTo>
                  <a:lnTo>
                    <a:pt x="121" y="785"/>
                  </a:lnTo>
                  <a:lnTo>
                    <a:pt x="111" y="741"/>
                  </a:lnTo>
                  <a:lnTo>
                    <a:pt x="106" y="698"/>
                  </a:lnTo>
                  <a:lnTo>
                    <a:pt x="107" y="653"/>
                  </a:lnTo>
                  <a:lnTo>
                    <a:pt x="113" y="609"/>
                  </a:lnTo>
                  <a:lnTo>
                    <a:pt x="126" y="566"/>
                  </a:lnTo>
                  <a:lnTo>
                    <a:pt x="134" y="533"/>
                  </a:lnTo>
                  <a:lnTo>
                    <a:pt x="138" y="502"/>
                  </a:lnTo>
                  <a:lnTo>
                    <a:pt x="137" y="470"/>
                  </a:lnTo>
                  <a:lnTo>
                    <a:pt x="132" y="439"/>
                  </a:lnTo>
                  <a:lnTo>
                    <a:pt x="122" y="409"/>
                  </a:lnTo>
                  <a:lnTo>
                    <a:pt x="109" y="381"/>
                  </a:lnTo>
                  <a:lnTo>
                    <a:pt x="90" y="355"/>
                  </a:lnTo>
                  <a:lnTo>
                    <a:pt x="69" y="331"/>
                  </a:lnTo>
                  <a:lnTo>
                    <a:pt x="44" y="310"/>
                  </a:lnTo>
                  <a:lnTo>
                    <a:pt x="27" y="296"/>
                  </a:lnTo>
                  <a:lnTo>
                    <a:pt x="15" y="281"/>
                  </a:lnTo>
                  <a:lnTo>
                    <a:pt x="6" y="262"/>
                  </a:lnTo>
                  <a:lnTo>
                    <a:pt x="1" y="242"/>
                  </a:lnTo>
                  <a:lnTo>
                    <a:pt x="0" y="222"/>
                  </a:lnTo>
                  <a:lnTo>
                    <a:pt x="4" y="201"/>
                  </a:lnTo>
                  <a:lnTo>
                    <a:pt x="12" y="182"/>
                  </a:lnTo>
                  <a:lnTo>
                    <a:pt x="24" y="166"/>
                  </a:lnTo>
                  <a:lnTo>
                    <a:pt x="38" y="151"/>
                  </a:lnTo>
                  <a:lnTo>
                    <a:pt x="56" y="141"/>
                  </a:lnTo>
                  <a:lnTo>
                    <a:pt x="3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3" name="Freeform 472"/>
          <p:cNvSpPr>
            <a:spLocks/>
          </p:cNvSpPr>
          <p:nvPr/>
        </p:nvSpPr>
        <p:spPr bwMode="auto">
          <a:xfrm>
            <a:off x="9278270" y="517295"/>
            <a:ext cx="566738" cy="566738"/>
          </a:xfrm>
          <a:custGeom>
            <a:avLst/>
            <a:gdLst>
              <a:gd name="T0" fmla="*/ 3071 w 3217"/>
              <a:gd name="T1" fmla="*/ 33 h 3572"/>
              <a:gd name="T2" fmla="*/ 3179 w 3217"/>
              <a:gd name="T3" fmla="*/ 172 h 3572"/>
              <a:gd name="T4" fmla="*/ 3217 w 3217"/>
              <a:gd name="T5" fmla="*/ 405 h 3572"/>
              <a:gd name="T6" fmla="*/ 3170 w 3217"/>
              <a:gd name="T7" fmla="*/ 721 h 3572"/>
              <a:gd name="T8" fmla="*/ 3021 w 3217"/>
              <a:gd name="T9" fmla="*/ 1048 h 3572"/>
              <a:gd name="T10" fmla="*/ 915 w 3217"/>
              <a:gd name="T11" fmla="*/ 3378 h 3572"/>
              <a:gd name="T12" fmla="*/ 634 w 3217"/>
              <a:gd name="T13" fmla="*/ 3531 h 3572"/>
              <a:gd name="T14" fmla="*/ 336 w 3217"/>
              <a:gd name="T15" fmla="*/ 3571 h 3572"/>
              <a:gd name="T16" fmla="*/ 123 w 3217"/>
              <a:gd name="T17" fmla="*/ 3506 h 3572"/>
              <a:gd name="T18" fmla="*/ 12 w 3217"/>
              <a:gd name="T19" fmla="*/ 3362 h 3572"/>
              <a:gd name="T20" fmla="*/ 11 w 3217"/>
              <a:gd name="T21" fmla="*/ 3164 h 3572"/>
              <a:gd name="T22" fmla="*/ 90 w 3217"/>
              <a:gd name="T23" fmla="*/ 2939 h 3572"/>
              <a:gd name="T24" fmla="*/ 220 w 3217"/>
              <a:gd name="T25" fmla="*/ 2713 h 3572"/>
              <a:gd name="T26" fmla="*/ 371 w 3217"/>
              <a:gd name="T27" fmla="*/ 2513 h 3572"/>
              <a:gd name="T28" fmla="*/ 416 w 3217"/>
              <a:gd name="T29" fmla="*/ 2752 h 3572"/>
              <a:gd name="T30" fmla="*/ 590 w 3217"/>
              <a:gd name="T31" fmla="*/ 2938 h 3572"/>
              <a:gd name="T32" fmla="*/ 651 w 3217"/>
              <a:gd name="T33" fmla="*/ 2916 h 3572"/>
              <a:gd name="T34" fmla="*/ 649 w 3217"/>
              <a:gd name="T35" fmla="*/ 2843 h 3572"/>
              <a:gd name="T36" fmla="*/ 506 w 3217"/>
              <a:gd name="T37" fmla="*/ 2680 h 3572"/>
              <a:gd name="T38" fmla="*/ 501 w 3217"/>
              <a:gd name="T39" fmla="*/ 2283 h 3572"/>
              <a:gd name="T40" fmla="*/ 700 w 3217"/>
              <a:gd name="T41" fmla="*/ 2122 h 3572"/>
              <a:gd name="T42" fmla="*/ 851 w 3217"/>
              <a:gd name="T43" fmla="*/ 2070 h 3572"/>
              <a:gd name="T44" fmla="*/ 855 w 3217"/>
              <a:gd name="T45" fmla="*/ 2071 h 3572"/>
              <a:gd name="T46" fmla="*/ 867 w 3217"/>
              <a:gd name="T47" fmla="*/ 2189 h 3572"/>
              <a:gd name="T48" fmla="*/ 960 w 3217"/>
              <a:gd name="T49" fmla="*/ 2354 h 3572"/>
              <a:gd name="T50" fmla="*/ 1102 w 3217"/>
              <a:gd name="T51" fmla="*/ 2453 h 3572"/>
              <a:gd name="T52" fmla="*/ 1156 w 3217"/>
              <a:gd name="T53" fmla="*/ 2407 h 3572"/>
              <a:gd name="T54" fmla="*/ 1129 w 3217"/>
              <a:gd name="T55" fmla="*/ 2339 h 3572"/>
              <a:gd name="T56" fmla="*/ 985 w 3217"/>
              <a:gd name="T57" fmla="*/ 2187 h 3572"/>
              <a:gd name="T58" fmla="*/ 989 w 3217"/>
              <a:gd name="T59" fmla="*/ 1744 h 3572"/>
              <a:gd name="T60" fmla="*/ 1189 w 3217"/>
              <a:gd name="T61" fmla="*/ 1581 h 3572"/>
              <a:gd name="T62" fmla="*/ 1341 w 3217"/>
              <a:gd name="T63" fmla="*/ 1527 h 3572"/>
              <a:gd name="T64" fmla="*/ 1376 w 3217"/>
              <a:gd name="T65" fmla="*/ 1778 h 3572"/>
              <a:gd name="T66" fmla="*/ 1513 w 3217"/>
              <a:gd name="T67" fmla="*/ 1955 h 3572"/>
              <a:gd name="T68" fmla="*/ 1580 w 3217"/>
              <a:gd name="T69" fmla="*/ 1950 h 3572"/>
              <a:gd name="T70" fmla="*/ 1592 w 3217"/>
              <a:gd name="T71" fmla="*/ 1877 h 3572"/>
              <a:gd name="T72" fmla="*/ 1499 w 3217"/>
              <a:gd name="T73" fmla="*/ 1774 h 3572"/>
              <a:gd name="T74" fmla="*/ 1451 w 3217"/>
              <a:gd name="T75" fmla="*/ 1586 h 3572"/>
              <a:gd name="T76" fmla="*/ 1585 w 3217"/>
              <a:gd name="T77" fmla="*/ 1097 h 3572"/>
              <a:gd name="T78" fmla="*/ 1829 w 3217"/>
              <a:gd name="T79" fmla="*/ 994 h 3572"/>
              <a:gd name="T80" fmla="*/ 1834 w 3217"/>
              <a:gd name="T81" fmla="*/ 1019 h 3572"/>
              <a:gd name="T82" fmla="*/ 1844 w 3217"/>
              <a:gd name="T83" fmla="*/ 1138 h 3572"/>
              <a:gd name="T84" fmla="*/ 1943 w 3217"/>
              <a:gd name="T85" fmla="*/ 1347 h 3572"/>
              <a:gd name="T86" fmla="*/ 2054 w 3217"/>
              <a:gd name="T87" fmla="*/ 1414 h 3572"/>
              <a:gd name="T88" fmla="*/ 2095 w 3217"/>
              <a:gd name="T89" fmla="*/ 1358 h 3572"/>
              <a:gd name="T90" fmla="*/ 2041 w 3217"/>
              <a:gd name="T91" fmla="*/ 1281 h 3572"/>
              <a:gd name="T92" fmla="*/ 1953 w 3217"/>
              <a:gd name="T93" fmla="*/ 1120 h 3572"/>
              <a:gd name="T94" fmla="*/ 1992 w 3217"/>
              <a:gd name="T95" fmla="*/ 632 h 3572"/>
              <a:gd name="T96" fmla="*/ 2107 w 3217"/>
              <a:gd name="T97" fmla="*/ 540 h 3572"/>
              <a:gd name="T98" fmla="*/ 2210 w 3217"/>
              <a:gd name="T99" fmla="*/ 477 h 3572"/>
              <a:gd name="T100" fmla="*/ 2231 w 3217"/>
              <a:gd name="T101" fmla="*/ 503 h 3572"/>
              <a:gd name="T102" fmla="*/ 2228 w 3217"/>
              <a:gd name="T103" fmla="*/ 577 h 3572"/>
              <a:gd name="T104" fmla="*/ 2267 w 3217"/>
              <a:gd name="T105" fmla="*/ 785 h 3572"/>
              <a:gd name="T106" fmla="*/ 2412 w 3217"/>
              <a:gd name="T107" fmla="*/ 926 h 3572"/>
              <a:gd name="T108" fmla="*/ 2473 w 3217"/>
              <a:gd name="T109" fmla="*/ 900 h 3572"/>
              <a:gd name="T110" fmla="*/ 2466 w 3217"/>
              <a:gd name="T111" fmla="*/ 825 h 3572"/>
              <a:gd name="T112" fmla="*/ 2383 w 3217"/>
              <a:gd name="T113" fmla="*/ 751 h 3572"/>
              <a:gd name="T114" fmla="*/ 2335 w 3217"/>
              <a:gd name="T115" fmla="*/ 627 h 3572"/>
              <a:gd name="T116" fmla="*/ 2504 w 3217"/>
              <a:gd name="T117" fmla="*/ 192 h 3572"/>
              <a:gd name="T118" fmla="*/ 2761 w 3217"/>
              <a:gd name="T119" fmla="*/ 40 h 3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217" h="3572">
                <a:moveTo>
                  <a:pt x="2942" y="0"/>
                </a:moveTo>
                <a:lnTo>
                  <a:pt x="2977" y="2"/>
                </a:lnTo>
                <a:lnTo>
                  <a:pt x="3011" y="8"/>
                </a:lnTo>
                <a:lnTo>
                  <a:pt x="3042" y="19"/>
                </a:lnTo>
                <a:lnTo>
                  <a:pt x="3071" y="33"/>
                </a:lnTo>
                <a:lnTo>
                  <a:pt x="3097" y="51"/>
                </a:lnTo>
                <a:lnTo>
                  <a:pt x="3121" y="74"/>
                </a:lnTo>
                <a:lnTo>
                  <a:pt x="3143" y="102"/>
                </a:lnTo>
                <a:lnTo>
                  <a:pt x="3162" y="135"/>
                </a:lnTo>
                <a:lnTo>
                  <a:pt x="3179" y="172"/>
                </a:lnTo>
                <a:lnTo>
                  <a:pt x="3192" y="212"/>
                </a:lnTo>
                <a:lnTo>
                  <a:pt x="3203" y="255"/>
                </a:lnTo>
                <a:lnTo>
                  <a:pt x="3211" y="303"/>
                </a:lnTo>
                <a:lnTo>
                  <a:pt x="3215" y="353"/>
                </a:lnTo>
                <a:lnTo>
                  <a:pt x="3217" y="405"/>
                </a:lnTo>
                <a:lnTo>
                  <a:pt x="3215" y="460"/>
                </a:lnTo>
                <a:lnTo>
                  <a:pt x="3211" y="517"/>
                </a:lnTo>
                <a:lnTo>
                  <a:pt x="3203" y="576"/>
                </a:lnTo>
                <a:lnTo>
                  <a:pt x="3189" y="649"/>
                </a:lnTo>
                <a:lnTo>
                  <a:pt x="3170" y="721"/>
                </a:lnTo>
                <a:lnTo>
                  <a:pt x="3148" y="792"/>
                </a:lnTo>
                <a:lnTo>
                  <a:pt x="3122" y="860"/>
                </a:lnTo>
                <a:lnTo>
                  <a:pt x="3092" y="926"/>
                </a:lnTo>
                <a:lnTo>
                  <a:pt x="3057" y="988"/>
                </a:lnTo>
                <a:lnTo>
                  <a:pt x="3021" y="1048"/>
                </a:lnTo>
                <a:lnTo>
                  <a:pt x="2981" y="1104"/>
                </a:lnTo>
                <a:lnTo>
                  <a:pt x="2938" y="1155"/>
                </a:lnTo>
                <a:lnTo>
                  <a:pt x="1008" y="3290"/>
                </a:lnTo>
                <a:lnTo>
                  <a:pt x="963" y="3335"/>
                </a:lnTo>
                <a:lnTo>
                  <a:pt x="915" y="3378"/>
                </a:lnTo>
                <a:lnTo>
                  <a:pt x="863" y="3417"/>
                </a:lnTo>
                <a:lnTo>
                  <a:pt x="808" y="3452"/>
                </a:lnTo>
                <a:lnTo>
                  <a:pt x="752" y="3483"/>
                </a:lnTo>
                <a:lnTo>
                  <a:pt x="693" y="3509"/>
                </a:lnTo>
                <a:lnTo>
                  <a:pt x="634" y="3531"/>
                </a:lnTo>
                <a:lnTo>
                  <a:pt x="573" y="3549"/>
                </a:lnTo>
                <a:lnTo>
                  <a:pt x="510" y="3562"/>
                </a:lnTo>
                <a:lnTo>
                  <a:pt x="449" y="3570"/>
                </a:lnTo>
                <a:lnTo>
                  <a:pt x="387" y="3572"/>
                </a:lnTo>
                <a:lnTo>
                  <a:pt x="336" y="3571"/>
                </a:lnTo>
                <a:lnTo>
                  <a:pt x="287" y="3565"/>
                </a:lnTo>
                <a:lnTo>
                  <a:pt x="242" y="3556"/>
                </a:lnTo>
                <a:lnTo>
                  <a:pt x="199" y="3543"/>
                </a:lnTo>
                <a:lnTo>
                  <a:pt x="159" y="3526"/>
                </a:lnTo>
                <a:lnTo>
                  <a:pt x="123" y="3506"/>
                </a:lnTo>
                <a:lnTo>
                  <a:pt x="91" y="3482"/>
                </a:lnTo>
                <a:lnTo>
                  <a:pt x="64" y="3455"/>
                </a:lnTo>
                <a:lnTo>
                  <a:pt x="42" y="3426"/>
                </a:lnTo>
                <a:lnTo>
                  <a:pt x="24" y="3395"/>
                </a:lnTo>
                <a:lnTo>
                  <a:pt x="12" y="3362"/>
                </a:lnTo>
                <a:lnTo>
                  <a:pt x="4" y="3326"/>
                </a:lnTo>
                <a:lnTo>
                  <a:pt x="0" y="3287"/>
                </a:lnTo>
                <a:lnTo>
                  <a:pt x="0" y="3249"/>
                </a:lnTo>
                <a:lnTo>
                  <a:pt x="4" y="3208"/>
                </a:lnTo>
                <a:lnTo>
                  <a:pt x="11" y="3164"/>
                </a:lnTo>
                <a:lnTo>
                  <a:pt x="21" y="3121"/>
                </a:lnTo>
                <a:lnTo>
                  <a:pt x="34" y="3077"/>
                </a:lnTo>
                <a:lnTo>
                  <a:pt x="50" y="3031"/>
                </a:lnTo>
                <a:lnTo>
                  <a:pt x="69" y="2986"/>
                </a:lnTo>
                <a:lnTo>
                  <a:pt x="90" y="2939"/>
                </a:lnTo>
                <a:lnTo>
                  <a:pt x="112" y="2894"/>
                </a:lnTo>
                <a:lnTo>
                  <a:pt x="137" y="2848"/>
                </a:lnTo>
                <a:lnTo>
                  <a:pt x="163" y="2803"/>
                </a:lnTo>
                <a:lnTo>
                  <a:pt x="192" y="2757"/>
                </a:lnTo>
                <a:lnTo>
                  <a:pt x="220" y="2713"/>
                </a:lnTo>
                <a:lnTo>
                  <a:pt x="250" y="2671"/>
                </a:lnTo>
                <a:lnTo>
                  <a:pt x="280" y="2629"/>
                </a:lnTo>
                <a:lnTo>
                  <a:pt x="310" y="2589"/>
                </a:lnTo>
                <a:lnTo>
                  <a:pt x="341" y="2550"/>
                </a:lnTo>
                <a:lnTo>
                  <a:pt x="371" y="2513"/>
                </a:lnTo>
                <a:lnTo>
                  <a:pt x="371" y="2559"/>
                </a:lnTo>
                <a:lnTo>
                  <a:pt x="372" y="2608"/>
                </a:lnTo>
                <a:lnTo>
                  <a:pt x="380" y="2656"/>
                </a:lnTo>
                <a:lnTo>
                  <a:pt x="394" y="2704"/>
                </a:lnTo>
                <a:lnTo>
                  <a:pt x="416" y="2752"/>
                </a:lnTo>
                <a:lnTo>
                  <a:pt x="445" y="2797"/>
                </a:lnTo>
                <a:lnTo>
                  <a:pt x="481" y="2843"/>
                </a:lnTo>
                <a:lnTo>
                  <a:pt x="524" y="2887"/>
                </a:lnTo>
                <a:lnTo>
                  <a:pt x="574" y="2930"/>
                </a:lnTo>
                <a:lnTo>
                  <a:pt x="590" y="2938"/>
                </a:lnTo>
                <a:lnTo>
                  <a:pt x="606" y="2941"/>
                </a:lnTo>
                <a:lnTo>
                  <a:pt x="619" y="2940"/>
                </a:lnTo>
                <a:lnTo>
                  <a:pt x="631" y="2935"/>
                </a:lnTo>
                <a:lnTo>
                  <a:pt x="642" y="2927"/>
                </a:lnTo>
                <a:lnTo>
                  <a:pt x="651" y="2916"/>
                </a:lnTo>
                <a:lnTo>
                  <a:pt x="658" y="2901"/>
                </a:lnTo>
                <a:lnTo>
                  <a:pt x="661" y="2886"/>
                </a:lnTo>
                <a:lnTo>
                  <a:pt x="661" y="2870"/>
                </a:lnTo>
                <a:lnTo>
                  <a:pt x="657" y="2856"/>
                </a:lnTo>
                <a:lnTo>
                  <a:pt x="649" y="2843"/>
                </a:lnTo>
                <a:lnTo>
                  <a:pt x="639" y="2830"/>
                </a:lnTo>
                <a:lnTo>
                  <a:pt x="595" y="2794"/>
                </a:lnTo>
                <a:lnTo>
                  <a:pt x="559" y="2755"/>
                </a:lnTo>
                <a:lnTo>
                  <a:pt x="529" y="2717"/>
                </a:lnTo>
                <a:lnTo>
                  <a:pt x="506" y="2680"/>
                </a:lnTo>
                <a:lnTo>
                  <a:pt x="491" y="2641"/>
                </a:lnTo>
                <a:lnTo>
                  <a:pt x="482" y="2602"/>
                </a:lnTo>
                <a:lnTo>
                  <a:pt x="481" y="2562"/>
                </a:lnTo>
                <a:lnTo>
                  <a:pt x="481" y="2310"/>
                </a:lnTo>
                <a:lnTo>
                  <a:pt x="501" y="2283"/>
                </a:lnTo>
                <a:lnTo>
                  <a:pt x="524" y="2255"/>
                </a:lnTo>
                <a:lnTo>
                  <a:pt x="565" y="2215"/>
                </a:lnTo>
                <a:lnTo>
                  <a:pt x="608" y="2178"/>
                </a:lnTo>
                <a:lnTo>
                  <a:pt x="653" y="2147"/>
                </a:lnTo>
                <a:lnTo>
                  <a:pt x="700" y="2122"/>
                </a:lnTo>
                <a:lnTo>
                  <a:pt x="749" y="2101"/>
                </a:lnTo>
                <a:lnTo>
                  <a:pt x="799" y="2085"/>
                </a:lnTo>
                <a:lnTo>
                  <a:pt x="850" y="2075"/>
                </a:lnTo>
                <a:lnTo>
                  <a:pt x="851" y="2072"/>
                </a:lnTo>
                <a:lnTo>
                  <a:pt x="851" y="2070"/>
                </a:lnTo>
                <a:lnTo>
                  <a:pt x="852" y="2069"/>
                </a:lnTo>
                <a:lnTo>
                  <a:pt x="853" y="2069"/>
                </a:lnTo>
                <a:lnTo>
                  <a:pt x="854" y="2070"/>
                </a:lnTo>
                <a:lnTo>
                  <a:pt x="855" y="2070"/>
                </a:lnTo>
                <a:lnTo>
                  <a:pt x="855" y="2071"/>
                </a:lnTo>
                <a:lnTo>
                  <a:pt x="855" y="2071"/>
                </a:lnTo>
                <a:lnTo>
                  <a:pt x="855" y="2098"/>
                </a:lnTo>
                <a:lnTo>
                  <a:pt x="856" y="2127"/>
                </a:lnTo>
                <a:lnTo>
                  <a:pt x="861" y="2158"/>
                </a:lnTo>
                <a:lnTo>
                  <a:pt x="867" y="2189"/>
                </a:lnTo>
                <a:lnTo>
                  <a:pt x="878" y="2223"/>
                </a:lnTo>
                <a:lnTo>
                  <a:pt x="891" y="2255"/>
                </a:lnTo>
                <a:lnTo>
                  <a:pt x="910" y="2288"/>
                </a:lnTo>
                <a:lnTo>
                  <a:pt x="933" y="2321"/>
                </a:lnTo>
                <a:lnTo>
                  <a:pt x="960" y="2354"/>
                </a:lnTo>
                <a:lnTo>
                  <a:pt x="993" y="2386"/>
                </a:lnTo>
                <a:lnTo>
                  <a:pt x="1031" y="2416"/>
                </a:lnTo>
                <a:lnTo>
                  <a:pt x="1076" y="2446"/>
                </a:lnTo>
                <a:lnTo>
                  <a:pt x="1089" y="2451"/>
                </a:lnTo>
                <a:lnTo>
                  <a:pt x="1102" y="2453"/>
                </a:lnTo>
                <a:lnTo>
                  <a:pt x="1117" y="2451"/>
                </a:lnTo>
                <a:lnTo>
                  <a:pt x="1130" y="2446"/>
                </a:lnTo>
                <a:lnTo>
                  <a:pt x="1141" y="2436"/>
                </a:lnTo>
                <a:lnTo>
                  <a:pt x="1150" y="2421"/>
                </a:lnTo>
                <a:lnTo>
                  <a:pt x="1156" y="2407"/>
                </a:lnTo>
                <a:lnTo>
                  <a:pt x="1157" y="2391"/>
                </a:lnTo>
                <a:lnTo>
                  <a:pt x="1155" y="2376"/>
                </a:lnTo>
                <a:lnTo>
                  <a:pt x="1149" y="2361"/>
                </a:lnTo>
                <a:lnTo>
                  <a:pt x="1141" y="2349"/>
                </a:lnTo>
                <a:lnTo>
                  <a:pt x="1129" y="2339"/>
                </a:lnTo>
                <a:lnTo>
                  <a:pt x="1089" y="2313"/>
                </a:lnTo>
                <a:lnTo>
                  <a:pt x="1055" y="2284"/>
                </a:lnTo>
                <a:lnTo>
                  <a:pt x="1026" y="2254"/>
                </a:lnTo>
                <a:lnTo>
                  <a:pt x="1003" y="2222"/>
                </a:lnTo>
                <a:lnTo>
                  <a:pt x="985" y="2187"/>
                </a:lnTo>
                <a:lnTo>
                  <a:pt x="973" y="2152"/>
                </a:lnTo>
                <a:lnTo>
                  <a:pt x="967" y="2114"/>
                </a:lnTo>
                <a:lnTo>
                  <a:pt x="966" y="2074"/>
                </a:lnTo>
                <a:lnTo>
                  <a:pt x="966" y="1775"/>
                </a:lnTo>
                <a:lnTo>
                  <a:pt x="989" y="1744"/>
                </a:lnTo>
                <a:lnTo>
                  <a:pt x="1013" y="1715"/>
                </a:lnTo>
                <a:lnTo>
                  <a:pt x="1054" y="1674"/>
                </a:lnTo>
                <a:lnTo>
                  <a:pt x="1097" y="1637"/>
                </a:lnTo>
                <a:lnTo>
                  <a:pt x="1142" y="1606"/>
                </a:lnTo>
                <a:lnTo>
                  <a:pt x="1189" y="1581"/>
                </a:lnTo>
                <a:lnTo>
                  <a:pt x="1238" y="1559"/>
                </a:lnTo>
                <a:lnTo>
                  <a:pt x="1289" y="1544"/>
                </a:lnTo>
                <a:lnTo>
                  <a:pt x="1340" y="1534"/>
                </a:lnTo>
                <a:lnTo>
                  <a:pt x="1340" y="1531"/>
                </a:lnTo>
                <a:lnTo>
                  <a:pt x="1341" y="1527"/>
                </a:lnTo>
                <a:lnTo>
                  <a:pt x="1341" y="1586"/>
                </a:lnTo>
                <a:lnTo>
                  <a:pt x="1343" y="1637"/>
                </a:lnTo>
                <a:lnTo>
                  <a:pt x="1349" y="1686"/>
                </a:lnTo>
                <a:lnTo>
                  <a:pt x="1360" y="1734"/>
                </a:lnTo>
                <a:lnTo>
                  <a:pt x="1376" y="1778"/>
                </a:lnTo>
                <a:lnTo>
                  <a:pt x="1395" y="1820"/>
                </a:lnTo>
                <a:lnTo>
                  <a:pt x="1419" y="1859"/>
                </a:lnTo>
                <a:lnTo>
                  <a:pt x="1447" y="1896"/>
                </a:lnTo>
                <a:lnTo>
                  <a:pt x="1478" y="1928"/>
                </a:lnTo>
                <a:lnTo>
                  <a:pt x="1513" y="1955"/>
                </a:lnTo>
                <a:lnTo>
                  <a:pt x="1528" y="1963"/>
                </a:lnTo>
                <a:lnTo>
                  <a:pt x="1543" y="1965"/>
                </a:lnTo>
                <a:lnTo>
                  <a:pt x="1557" y="1963"/>
                </a:lnTo>
                <a:lnTo>
                  <a:pt x="1569" y="1959"/>
                </a:lnTo>
                <a:lnTo>
                  <a:pt x="1580" y="1950"/>
                </a:lnTo>
                <a:lnTo>
                  <a:pt x="1589" y="1938"/>
                </a:lnTo>
                <a:lnTo>
                  <a:pt x="1596" y="1922"/>
                </a:lnTo>
                <a:lnTo>
                  <a:pt x="1598" y="1907"/>
                </a:lnTo>
                <a:lnTo>
                  <a:pt x="1597" y="1891"/>
                </a:lnTo>
                <a:lnTo>
                  <a:pt x="1592" y="1877"/>
                </a:lnTo>
                <a:lnTo>
                  <a:pt x="1584" y="1863"/>
                </a:lnTo>
                <a:lnTo>
                  <a:pt x="1573" y="1853"/>
                </a:lnTo>
                <a:lnTo>
                  <a:pt x="1545" y="1830"/>
                </a:lnTo>
                <a:lnTo>
                  <a:pt x="1520" y="1803"/>
                </a:lnTo>
                <a:lnTo>
                  <a:pt x="1499" y="1774"/>
                </a:lnTo>
                <a:lnTo>
                  <a:pt x="1482" y="1741"/>
                </a:lnTo>
                <a:lnTo>
                  <a:pt x="1468" y="1706"/>
                </a:lnTo>
                <a:lnTo>
                  <a:pt x="1458" y="1668"/>
                </a:lnTo>
                <a:lnTo>
                  <a:pt x="1453" y="1628"/>
                </a:lnTo>
                <a:lnTo>
                  <a:pt x="1451" y="1586"/>
                </a:lnTo>
                <a:lnTo>
                  <a:pt x="1451" y="1239"/>
                </a:lnTo>
                <a:lnTo>
                  <a:pt x="1476" y="1206"/>
                </a:lnTo>
                <a:lnTo>
                  <a:pt x="1502" y="1174"/>
                </a:lnTo>
                <a:lnTo>
                  <a:pt x="1543" y="1132"/>
                </a:lnTo>
                <a:lnTo>
                  <a:pt x="1585" y="1097"/>
                </a:lnTo>
                <a:lnTo>
                  <a:pt x="1632" y="1066"/>
                </a:lnTo>
                <a:lnTo>
                  <a:pt x="1679" y="1039"/>
                </a:lnTo>
                <a:lnTo>
                  <a:pt x="1727" y="1018"/>
                </a:lnTo>
                <a:lnTo>
                  <a:pt x="1777" y="1004"/>
                </a:lnTo>
                <a:lnTo>
                  <a:pt x="1829" y="994"/>
                </a:lnTo>
                <a:lnTo>
                  <a:pt x="1829" y="992"/>
                </a:lnTo>
                <a:lnTo>
                  <a:pt x="1830" y="994"/>
                </a:lnTo>
                <a:lnTo>
                  <a:pt x="1831" y="1000"/>
                </a:lnTo>
                <a:lnTo>
                  <a:pt x="1833" y="1009"/>
                </a:lnTo>
                <a:lnTo>
                  <a:pt x="1834" y="1019"/>
                </a:lnTo>
                <a:lnTo>
                  <a:pt x="1834" y="1028"/>
                </a:lnTo>
                <a:lnTo>
                  <a:pt x="1835" y="1035"/>
                </a:lnTo>
                <a:lnTo>
                  <a:pt x="1835" y="1037"/>
                </a:lnTo>
                <a:lnTo>
                  <a:pt x="1837" y="1088"/>
                </a:lnTo>
                <a:lnTo>
                  <a:pt x="1844" y="1138"/>
                </a:lnTo>
                <a:lnTo>
                  <a:pt x="1856" y="1185"/>
                </a:lnTo>
                <a:lnTo>
                  <a:pt x="1871" y="1230"/>
                </a:lnTo>
                <a:lnTo>
                  <a:pt x="1891" y="1272"/>
                </a:lnTo>
                <a:lnTo>
                  <a:pt x="1915" y="1311"/>
                </a:lnTo>
                <a:lnTo>
                  <a:pt x="1943" y="1347"/>
                </a:lnTo>
                <a:lnTo>
                  <a:pt x="1974" y="1379"/>
                </a:lnTo>
                <a:lnTo>
                  <a:pt x="2011" y="1406"/>
                </a:lnTo>
                <a:lnTo>
                  <a:pt x="2025" y="1414"/>
                </a:lnTo>
                <a:lnTo>
                  <a:pt x="2040" y="1416"/>
                </a:lnTo>
                <a:lnTo>
                  <a:pt x="2054" y="1414"/>
                </a:lnTo>
                <a:lnTo>
                  <a:pt x="2066" y="1410"/>
                </a:lnTo>
                <a:lnTo>
                  <a:pt x="2078" y="1401"/>
                </a:lnTo>
                <a:lnTo>
                  <a:pt x="2087" y="1389"/>
                </a:lnTo>
                <a:lnTo>
                  <a:pt x="2093" y="1373"/>
                </a:lnTo>
                <a:lnTo>
                  <a:pt x="2095" y="1358"/>
                </a:lnTo>
                <a:lnTo>
                  <a:pt x="2094" y="1342"/>
                </a:lnTo>
                <a:lnTo>
                  <a:pt x="2089" y="1328"/>
                </a:lnTo>
                <a:lnTo>
                  <a:pt x="2081" y="1314"/>
                </a:lnTo>
                <a:lnTo>
                  <a:pt x="2070" y="1304"/>
                </a:lnTo>
                <a:lnTo>
                  <a:pt x="2041" y="1281"/>
                </a:lnTo>
                <a:lnTo>
                  <a:pt x="2017" y="1254"/>
                </a:lnTo>
                <a:lnTo>
                  <a:pt x="1995" y="1226"/>
                </a:lnTo>
                <a:lnTo>
                  <a:pt x="1977" y="1192"/>
                </a:lnTo>
                <a:lnTo>
                  <a:pt x="1963" y="1158"/>
                </a:lnTo>
                <a:lnTo>
                  <a:pt x="1953" y="1120"/>
                </a:lnTo>
                <a:lnTo>
                  <a:pt x="1947" y="1079"/>
                </a:lnTo>
                <a:lnTo>
                  <a:pt x="1945" y="1037"/>
                </a:lnTo>
                <a:lnTo>
                  <a:pt x="1945" y="691"/>
                </a:lnTo>
                <a:lnTo>
                  <a:pt x="1967" y="661"/>
                </a:lnTo>
                <a:lnTo>
                  <a:pt x="1992" y="632"/>
                </a:lnTo>
                <a:lnTo>
                  <a:pt x="2011" y="613"/>
                </a:lnTo>
                <a:lnTo>
                  <a:pt x="2032" y="595"/>
                </a:lnTo>
                <a:lnTo>
                  <a:pt x="2056" y="576"/>
                </a:lnTo>
                <a:lnTo>
                  <a:pt x="2081" y="557"/>
                </a:lnTo>
                <a:lnTo>
                  <a:pt x="2107" y="540"/>
                </a:lnTo>
                <a:lnTo>
                  <a:pt x="2131" y="524"/>
                </a:lnTo>
                <a:lnTo>
                  <a:pt x="2155" y="509"/>
                </a:lnTo>
                <a:lnTo>
                  <a:pt x="2177" y="496"/>
                </a:lnTo>
                <a:lnTo>
                  <a:pt x="2195" y="485"/>
                </a:lnTo>
                <a:lnTo>
                  <a:pt x="2210" y="477"/>
                </a:lnTo>
                <a:lnTo>
                  <a:pt x="2215" y="474"/>
                </a:lnTo>
                <a:lnTo>
                  <a:pt x="2220" y="476"/>
                </a:lnTo>
                <a:lnTo>
                  <a:pt x="2224" y="483"/>
                </a:lnTo>
                <a:lnTo>
                  <a:pt x="2228" y="491"/>
                </a:lnTo>
                <a:lnTo>
                  <a:pt x="2231" y="503"/>
                </a:lnTo>
                <a:lnTo>
                  <a:pt x="2234" y="514"/>
                </a:lnTo>
                <a:lnTo>
                  <a:pt x="2235" y="522"/>
                </a:lnTo>
                <a:lnTo>
                  <a:pt x="2237" y="529"/>
                </a:lnTo>
                <a:lnTo>
                  <a:pt x="2237" y="531"/>
                </a:lnTo>
                <a:lnTo>
                  <a:pt x="2228" y="577"/>
                </a:lnTo>
                <a:lnTo>
                  <a:pt x="2224" y="621"/>
                </a:lnTo>
                <a:lnTo>
                  <a:pt x="2227" y="664"/>
                </a:lnTo>
                <a:lnTo>
                  <a:pt x="2235" y="707"/>
                </a:lnTo>
                <a:lnTo>
                  <a:pt x="2248" y="747"/>
                </a:lnTo>
                <a:lnTo>
                  <a:pt x="2267" y="785"/>
                </a:lnTo>
                <a:lnTo>
                  <a:pt x="2292" y="822"/>
                </a:lnTo>
                <a:lnTo>
                  <a:pt x="2322" y="857"/>
                </a:lnTo>
                <a:lnTo>
                  <a:pt x="2358" y="890"/>
                </a:lnTo>
                <a:lnTo>
                  <a:pt x="2398" y="920"/>
                </a:lnTo>
                <a:lnTo>
                  <a:pt x="2412" y="926"/>
                </a:lnTo>
                <a:lnTo>
                  <a:pt x="2426" y="928"/>
                </a:lnTo>
                <a:lnTo>
                  <a:pt x="2440" y="926"/>
                </a:lnTo>
                <a:lnTo>
                  <a:pt x="2453" y="921"/>
                </a:lnTo>
                <a:lnTo>
                  <a:pt x="2464" y="912"/>
                </a:lnTo>
                <a:lnTo>
                  <a:pt x="2473" y="900"/>
                </a:lnTo>
                <a:lnTo>
                  <a:pt x="2479" y="884"/>
                </a:lnTo>
                <a:lnTo>
                  <a:pt x="2481" y="869"/>
                </a:lnTo>
                <a:lnTo>
                  <a:pt x="2480" y="853"/>
                </a:lnTo>
                <a:lnTo>
                  <a:pt x="2475" y="839"/>
                </a:lnTo>
                <a:lnTo>
                  <a:pt x="2466" y="825"/>
                </a:lnTo>
                <a:lnTo>
                  <a:pt x="2455" y="815"/>
                </a:lnTo>
                <a:lnTo>
                  <a:pt x="2436" y="802"/>
                </a:lnTo>
                <a:lnTo>
                  <a:pt x="2417" y="786"/>
                </a:lnTo>
                <a:lnTo>
                  <a:pt x="2399" y="770"/>
                </a:lnTo>
                <a:lnTo>
                  <a:pt x="2383" y="751"/>
                </a:lnTo>
                <a:lnTo>
                  <a:pt x="2368" y="730"/>
                </a:lnTo>
                <a:lnTo>
                  <a:pt x="2355" y="707"/>
                </a:lnTo>
                <a:lnTo>
                  <a:pt x="2345" y="682"/>
                </a:lnTo>
                <a:lnTo>
                  <a:pt x="2338" y="656"/>
                </a:lnTo>
                <a:lnTo>
                  <a:pt x="2335" y="627"/>
                </a:lnTo>
                <a:lnTo>
                  <a:pt x="2337" y="596"/>
                </a:lnTo>
                <a:lnTo>
                  <a:pt x="2344" y="562"/>
                </a:lnTo>
                <a:lnTo>
                  <a:pt x="2400" y="278"/>
                </a:lnTo>
                <a:lnTo>
                  <a:pt x="2452" y="234"/>
                </a:lnTo>
                <a:lnTo>
                  <a:pt x="2504" y="192"/>
                </a:lnTo>
                <a:lnTo>
                  <a:pt x="2557" y="153"/>
                </a:lnTo>
                <a:lnTo>
                  <a:pt x="2609" y="119"/>
                </a:lnTo>
                <a:lnTo>
                  <a:pt x="2660" y="89"/>
                </a:lnTo>
                <a:lnTo>
                  <a:pt x="2712" y="62"/>
                </a:lnTo>
                <a:lnTo>
                  <a:pt x="2761" y="40"/>
                </a:lnTo>
                <a:lnTo>
                  <a:pt x="2809" y="23"/>
                </a:lnTo>
                <a:lnTo>
                  <a:pt x="2855" y="10"/>
                </a:lnTo>
                <a:lnTo>
                  <a:pt x="2900" y="2"/>
                </a:lnTo>
                <a:lnTo>
                  <a:pt x="294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4" name="Group 1019"/>
          <p:cNvGrpSpPr/>
          <p:nvPr/>
        </p:nvGrpSpPr>
        <p:grpSpPr>
          <a:xfrm>
            <a:off x="10230433" y="531582"/>
            <a:ext cx="533400" cy="547688"/>
            <a:chOff x="7189788" y="1919288"/>
            <a:chExt cx="533400" cy="547688"/>
          </a:xfrm>
          <a:solidFill>
            <a:srgbClr val="000000"/>
          </a:solidFill>
        </p:grpSpPr>
        <p:sp>
          <p:nvSpPr>
            <p:cNvPr id="145" name="Freeform 477"/>
            <p:cNvSpPr>
              <a:spLocks/>
            </p:cNvSpPr>
            <p:nvPr/>
          </p:nvSpPr>
          <p:spPr bwMode="auto">
            <a:xfrm>
              <a:off x="7248525" y="1935163"/>
              <a:ext cx="406400" cy="463550"/>
            </a:xfrm>
            <a:custGeom>
              <a:avLst/>
              <a:gdLst>
                <a:gd name="T0" fmla="*/ 2324 w 2568"/>
                <a:gd name="T1" fmla="*/ 79 h 2917"/>
                <a:gd name="T2" fmla="*/ 2419 w 2568"/>
                <a:gd name="T3" fmla="*/ 230 h 2917"/>
                <a:gd name="T4" fmla="*/ 2490 w 2568"/>
                <a:gd name="T5" fmla="*/ 385 h 2917"/>
                <a:gd name="T6" fmla="*/ 2536 w 2568"/>
                <a:gd name="T7" fmla="*/ 545 h 2917"/>
                <a:gd name="T8" fmla="*/ 2562 w 2568"/>
                <a:gd name="T9" fmla="*/ 704 h 2917"/>
                <a:gd name="T10" fmla="*/ 2568 w 2568"/>
                <a:gd name="T11" fmla="*/ 864 h 2917"/>
                <a:gd name="T12" fmla="*/ 2555 w 2568"/>
                <a:gd name="T13" fmla="*/ 1023 h 2917"/>
                <a:gd name="T14" fmla="*/ 2524 w 2568"/>
                <a:gd name="T15" fmla="*/ 1179 h 2917"/>
                <a:gd name="T16" fmla="*/ 2480 w 2568"/>
                <a:gd name="T17" fmla="*/ 1331 h 2917"/>
                <a:gd name="T18" fmla="*/ 2421 w 2568"/>
                <a:gd name="T19" fmla="*/ 1477 h 2917"/>
                <a:gd name="T20" fmla="*/ 2350 w 2568"/>
                <a:gd name="T21" fmla="*/ 1616 h 2917"/>
                <a:gd name="T22" fmla="*/ 2268 w 2568"/>
                <a:gd name="T23" fmla="*/ 1747 h 2917"/>
                <a:gd name="T24" fmla="*/ 2177 w 2568"/>
                <a:gd name="T25" fmla="*/ 1868 h 2917"/>
                <a:gd name="T26" fmla="*/ 2029 w 2568"/>
                <a:gd name="T27" fmla="*/ 2030 h 2917"/>
                <a:gd name="T28" fmla="*/ 1833 w 2568"/>
                <a:gd name="T29" fmla="*/ 2222 h 2917"/>
                <a:gd name="T30" fmla="*/ 1640 w 2568"/>
                <a:gd name="T31" fmla="*/ 2386 h 2917"/>
                <a:gd name="T32" fmla="*/ 1452 w 2568"/>
                <a:gd name="T33" fmla="*/ 2525 h 2917"/>
                <a:gd name="T34" fmla="*/ 1268 w 2568"/>
                <a:gd name="T35" fmla="*/ 2638 h 2917"/>
                <a:gd name="T36" fmla="*/ 1092 w 2568"/>
                <a:gd name="T37" fmla="*/ 2730 h 2917"/>
                <a:gd name="T38" fmla="*/ 924 w 2568"/>
                <a:gd name="T39" fmla="*/ 2801 h 2917"/>
                <a:gd name="T40" fmla="*/ 764 w 2568"/>
                <a:gd name="T41" fmla="*/ 2853 h 2917"/>
                <a:gd name="T42" fmla="*/ 615 w 2568"/>
                <a:gd name="T43" fmla="*/ 2889 h 2917"/>
                <a:gd name="T44" fmla="*/ 474 w 2568"/>
                <a:gd name="T45" fmla="*/ 2910 h 2917"/>
                <a:gd name="T46" fmla="*/ 347 w 2568"/>
                <a:gd name="T47" fmla="*/ 2917 h 2917"/>
                <a:gd name="T48" fmla="*/ 232 w 2568"/>
                <a:gd name="T49" fmla="*/ 2913 h 2917"/>
                <a:gd name="T50" fmla="*/ 131 w 2568"/>
                <a:gd name="T51" fmla="*/ 2900 h 2917"/>
                <a:gd name="T52" fmla="*/ 45 w 2568"/>
                <a:gd name="T53" fmla="*/ 2878 h 2917"/>
                <a:gd name="T54" fmla="*/ 0 w 2568"/>
                <a:gd name="T55" fmla="*/ 2862 h 2917"/>
                <a:gd name="T56" fmla="*/ 42 w 2568"/>
                <a:gd name="T57" fmla="*/ 2865 h 2917"/>
                <a:gd name="T58" fmla="*/ 153 w 2568"/>
                <a:gd name="T59" fmla="*/ 2840 h 2917"/>
                <a:gd name="T60" fmla="*/ 321 w 2568"/>
                <a:gd name="T61" fmla="*/ 2785 h 2917"/>
                <a:gd name="T62" fmla="*/ 478 w 2568"/>
                <a:gd name="T63" fmla="*/ 2721 h 2917"/>
                <a:gd name="T64" fmla="*/ 624 w 2568"/>
                <a:gd name="T65" fmla="*/ 2647 h 2917"/>
                <a:gd name="T66" fmla="*/ 774 w 2568"/>
                <a:gd name="T67" fmla="*/ 2561 h 2917"/>
                <a:gd name="T68" fmla="*/ 929 w 2568"/>
                <a:gd name="T69" fmla="*/ 2461 h 2917"/>
                <a:gd name="T70" fmla="*/ 1094 w 2568"/>
                <a:gd name="T71" fmla="*/ 2349 h 2917"/>
                <a:gd name="T72" fmla="*/ 1299 w 2568"/>
                <a:gd name="T73" fmla="*/ 2203 h 2917"/>
                <a:gd name="T74" fmla="*/ 1514 w 2568"/>
                <a:gd name="T75" fmla="*/ 2029 h 2917"/>
                <a:gd name="T76" fmla="*/ 1709 w 2568"/>
                <a:gd name="T77" fmla="*/ 1851 h 2917"/>
                <a:gd name="T78" fmla="*/ 1882 w 2568"/>
                <a:gd name="T79" fmla="*/ 1671 h 2917"/>
                <a:gd name="T80" fmla="*/ 2032 w 2568"/>
                <a:gd name="T81" fmla="*/ 1488 h 2917"/>
                <a:gd name="T82" fmla="*/ 2157 w 2568"/>
                <a:gd name="T83" fmla="*/ 1304 h 2917"/>
                <a:gd name="T84" fmla="*/ 2260 w 2568"/>
                <a:gd name="T85" fmla="*/ 1121 h 2917"/>
                <a:gd name="T86" fmla="*/ 2337 w 2568"/>
                <a:gd name="T87" fmla="*/ 937 h 2917"/>
                <a:gd name="T88" fmla="*/ 2389 w 2568"/>
                <a:gd name="T89" fmla="*/ 755 h 2917"/>
                <a:gd name="T90" fmla="*/ 2415 w 2568"/>
                <a:gd name="T91" fmla="*/ 577 h 2917"/>
                <a:gd name="T92" fmla="*/ 2416 w 2568"/>
                <a:gd name="T93" fmla="*/ 471 h 2917"/>
                <a:gd name="T94" fmla="*/ 2405 w 2568"/>
                <a:gd name="T95" fmla="*/ 429 h 2917"/>
                <a:gd name="T96" fmla="*/ 2389 w 2568"/>
                <a:gd name="T97" fmla="*/ 383 h 2917"/>
                <a:gd name="T98" fmla="*/ 2226 w 2568"/>
                <a:gd name="T99" fmla="*/ 61 h 2917"/>
                <a:gd name="T100" fmla="*/ 2229 w 2568"/>
                <a:gd name="T101" fmla="*/ 27 h 2917"/>
                <a:gd name="T102" fmla="*/ 2251 w 2568"/>
                <a:gd name="T103" fmla="*/ 0 h 2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68" h="2917">
                  <a:moveTo>
                    <a:pt x="2251" y="0"/>
                  </a:moveTo>
                  <a:lnTo>
                    <a:pt x="2324" y="79"/>
                  </a:lnTo>
                  <a:lnTo>
                    <a:pt x="2375" y="154"/>
                  </a:lnTo>
                  <a:lnTo>
                    <a:pt x="2419" y="230"/>
                  </a:lnTo>
                  <a:lnTo>
                    <a:pt x="2457" y="308"/>
                  </a:lnTo>
                  <a:lnTo>
                    <a:pt x="2490" y="385"/>
                  </a:lnTo>
                  <a:lnTo>
                    <a:pt x="2516" y="465"/>
                  </a:lnTo>
                  <a:lnTo>
                    <a:pt x="2536" y="545"/>
                  </a:lnTo>
                  <a:lnTo>
                    <a:pt x="2552" y="624"/>
                  </a:lnTo>
                  <a:lnTo>
                    <a:pt x="2562" y="704"/>
                  </a:lnTo>
                  <a:lnTo>
                    <a:pt x="2567" y="785"/>
                  </a:lnTo>
                  <a:lnTo>
                    <a:pt x="2568" y="864"/>
                  </a:lnTo>
                  <a:lnTo>
                    <a:pt x="2564" y="944"/>
                  </a:lnTo>
                  <a:lnTo>
                    <a:pt x="2555" y="1023"/>
                  </a:lnTo>
                  <a:lnTo>
                    <a:pt x="2542" y="1102"/>
                  </a:lnTo>
                  <a:lnTo>
                    <a:pt x="2524" y="1179"/>
                  </a:lnTo>
                  <a:lnTo>
                    <a:pt x="2504" y="1256"/>
                  </a:lnTo>
                  <a:lnTo>
                    <a:pt x="2480" y="1331"/>
                  </a:lnTo>
                  <a:lnTo>
                    <a:pt x="2452" y="1405"/>
                  </a:lnTo>
                  <a:lnTo>
                    <a:pt x="2421" y="1477"/>
                  </a:lnTo>
                  <a:lnTo>
                    <a:pt x="2387" y="1548"/>
                  </a:lnTo>
                  <a:lnTo>
                    <a:pt x="2350" y="1616"/>
                  </a:lnTo>
                  <a:lnTo>
                    <a:pt x="2311" y="1682"/>
                  </a:lnTo>
                  <a:lnTo>
                    <a:pt x="2268" y="1747"/>
                  </a:lnTo>
                  <a:lnTo>
                    <a:pt x="2224" y="1809"/>
                  </a:lnTo>
                  <a:lnTo>
                    <a:pt x="2177" y="1868"/>
                  </a:lnTo>
                  <a:lnTo>
                    <a:pt x="2129" y="1923"/>
                  </a:lnTo>
                  <a:lnTo>
                    <a:pt x="2029" y="2030"/>
                  </a:lnTo>
                  <a:lnTo>
                    <a:pt x="1931" y="2130"/>
                  </a:lnTo>
                  <a:lnTo>
                    <a:pt x="1833" y="2222"/>
                  </a:lnTo>
                  <a:lnTo>
                    <a:pt x="1736" y="2307"/>
                  </a:lnTo>
                  <a:lnTo>
                    <a:pt x="1640" y="2386"/>
                  </a:lnTo>
                  <a:lnTo>
                    <a:pt x="1545" y="2458"/>
                  </a:lnTo>
                  <a:lnTo>
                    <a:pt x="1452" y="2525"/>
                  </a:lnTo>
                  <a:lnTo>
                    <a:pt x="1359" y="2585"/>
                  </a:lnTo>
                  <a:lnTo>
                    <a:pt x="1268" y="2638"/>
                  </a:lnTo>
                  <a:lnTo>
                    <a:pt x="1179" y="2687"/>
                  </a:lnTo>
                  <a:lnTo>
                    <a:pt x="1092" y="2730"/>
                  </a:lnTo>
                  <a:lnTo>
                    <a:pt x="1008" y="2768"/>
                  </a:lnTo>
                  <a:lnTo>
                    <a:pt x="924" y="2801"/>
                  </a:lnTo>
                  <a:lnTo>
                    <a:pt x="843" y="2829"/>
                  </a:lnTo>
                  <a:lnTo>
                    <a:pt x="764" y="2853"/>
                  </a:lnTo>
                  <a:lnTo>
                    <a:pt x="687" y="2874"/>
                  </a:lnTo>
                  <a:lnTo>
                    <a:pt x="615" y="2889"/>
                  </a:lnTo>
                  <a:lnTo>
                    <a:pt x="543" y="2901"/>
                  </a:lnTo>
                  <a:lnTo>
                    <a:pt x="474" y="2910"/>
                  </a:lnTo>
                  <a:lnTo>
                    <a:pt x="409" y="2915"/>
                  </a:lnTo>
                  <a:lnTo>
                    <a:pt x="347" y="2917"/>
                  </a:lnTo>
                  <a:lnTo>
                    <a:pt x="288" y="2916"/>
                  </a:lnTo>
                  <a:lnTo>
                    <a:pt x="232" y="2913"/>
                  </a:lnTo>
                  <a:lnTo>
                    <a:pt x="180" y="2907"/>
                  </a:lnTo>
                  <a:lnTo>
                    <a:pt x="131" y="2900"/>
                  </a:lnTo>
                  <a:lnTo>
                    <a:pt x="86" y="2890"/>
                  </a:lnTo>
                  <a:lnTo>
                    <a:pt x="45" y="2878"/>
                  </a:lnTo>
                  <a:lnTo>
                    <a:pt x="8" y="2865"/>
                  </a:lnTo>
                  <a:lnTo>
                    <a:pt x="0" y="2862"/>
                  </a:lnTo>
                  <a:lnTo>
                    <a:pt x="21" y="2865"/>
                  </a:lnTo>
                  <a:lnTo>
                    <a:pt x="42" y="2865"/>
                  </a:lnTo>
                  <a:lnTo>
                    <a:pt x="65" y="2862"/>
                  </a:lnTo>
                  <a:lnTo>
                    <a:pt x="153" y="2840"/>
                  </a:lnTo>
                  <a:lnTo>
                    <a:pt x="238" y="2815"/>
                  </a:lnTo>
                  <a:lnTo>
                    <a:pt x="321" y="2785"/>
                  </a:lnTo>
                  <a:lnTo>
                    <a:pt x="404" y="2754"/>
                  </a:lnTo>
                  <a:lnTo>
                    <a:pt x="478" y="2721"/>
                  </a:lnTo>
                  <a:lnTo>
                    <a:pt x="550" y="2686"/>
                  </a:lnTo>
                  <a:lnTo>
                    <a:pt x="624" y="2647"/>
                  </a:lnTo>
                  <a:lnTo>
                    <a:pt x="698" y="2605"/>
                  </a:lnTo>
                  <a:lnTo>
                    <a:pt x="774" y="2561"/>
                  </a:lnTo>
                  <a:lnTo>
                    <a:pt x="850" y="2513"/>
                  </a:lnTo>
                  <a:lnTo>
                    <a:pt x="929" y="2461"/>
                  </a:lnTo>
                  <a:lnTo>
                    <a:pt x="1011" y="2407"/>
                  </a:lnTo>
                  <a:lnTo>
                    <a:pt x="1094" y="2349"/>
                  </a:lnTo>
                  <a:lnTo>
                    <a:pt x="1182" y="2287"/>
                  </a:lnTo>
                  <a:lnTo>
                    <a:pt x="1299" y="2203"/>
                  </a:lnTo>
                  <a:lnTo>
                    <a:pt x="1408" y="2117"/>
                  </a:lnTo>
                  <a:lnTo>
                    <a:pt x="1514" y="2029"/>
                  </a:lnTo>
                  <a:lnTo>
                    <a:pt x="1615" y="1941"/>
                  </a:lnTo>
                  <a:lnTo>
                    <a:pt x="1709" y="1851"/>
                  </a:lnTo>
                  <a:lnTo>
                    <a:pt x="1798" y="1762"/>
                  </a:lnTo>
                  <a:lnTo>
                    <a:pt x="1882" y="1671"/>
                  </a:lnTo>
                  <a:lnTo>
                    <a:pt x="1959" y="1580"/>
                  </a:lnTo>
                  <a:lnTo>
                    <a:pt x="2032" y="1488"/>
                  </a:lnTo>
                  <a:lnTo>
                    <a:pt x="2097" y="1397"/>
                  </a:lnTo>
                  <a:lnTo>
                    <a:pt x="2157" y="1304"/>
                  </a:lnTo>
                  <a:lnTo>
                    <a:pt x="2212" y="1212"/>
                  </a:lnTo>
                  <a:lnTo>
                    <a:pt x="2260" y="1121"/>
                  </a:lnTo>
                  <a:lnTo>
                    <a:pt x="2302" y="1028"/>
                  </a:lnTo>
                  <a:lnTo>
                    <a:pt x="2337" y="937"/>
                  </a:lnTo>
                  <a:lnTo>
                    <a:pt x="2366" y="846"/>
                  </a:lnTo>
                  <a:lnTo>
                    <a:pt x="2389" y="755"/>
                  </a:lnTo>
                  <a:lnTo>
                    <a:pt x="2405" y="666"/>
                  </a:lnTo>
                  <a:lnTo>
                    <a:pt x="2415" y="577"/>
                  </a:lnTo>
                  <a:lnTo>
                    <a:pt x="2417" y="489"/>
                  </a:lnTo>
                  <a:lnTo>
                    <a:pt x="2416" y="471"/>
                  </a:lnTo>
                  <a:lnTo>
                    <a:pt x="2412" y="451"/>
                  </a:lnTo>
                  <a:lnTo>
                    <a:pt x="2405" y="429"/>
                  </a:lnTo>
                  <a:lnTo>
                    <a:pt x="2397" y="407"/>
                  </a:lnTo>
                  <a:lnTo>
                    <a:pt x="2389" y="383"/>
                  </a:lnTo>
                  <a:lnTo>
                    <a:pt x="2231" y="79"/>
                  </a:lnTo>
                  <a:lnTo>
                    <a:pt x="2226" y="61"/>
                  </a:lnTo>
                  <a:lnTo>
                    <a:pt x="2225" y="45"/>
                  </a:lnTo>
                  <a:lnTo>
                    <a:pt x="2229" y="27"/>
                  </a:lnTo>
                  <a:lnTo>
                    <a:pt x="2238" y="13"/>
                  </a:lnTo>
                  <a:lnTo>
                    <a:pt x="22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478"/>
            <p:cNvSpPr>
              <a:spLocks/>
            </p:cNvSpPr>
            <p:nvPr/>
          </p:nvSpPr>
          <p:spPr bwMode="auto">
            <a:xfrm>
              <a:off x="7189788" y="1919288"/>
              <a:ext cx="533400" cy="547688"/>
            </a:xfrm>
            <a:custGeom>
              <a:avLst/>
              <a:gdLst>
                <a:gd name="T0" fmla="*/ 2815 w 3360"/>
                <a:gd name="T1" fmla="*/ 6 h 3453"/>
                <a:gd name="T2" fmla="*/ 3025 w 3360"/>
                <a:gd name="T3" fmla="*/ 326 h 3453"/>
                <a:gd name="T4" fmla="*/ 3167 w 3360"/>
                <a:gd name="T5" fmla="*/ 526 h 3453"/>
                <a:gd name="T6" fmla="*/ 3284 w 3360"/>
                <a:gd name="T7" fmla="*/ 783 h 3453"/>
                <a:gd name="T8" fmla="*/ 3347 w 3360"/>
                <a:gd name="T9" fmla="*/ 1056 h 3453"/>
                <a:gd name="T10" fmla="*/ 3358 w 3360"/>
                <a:gd name="T11" fmla="*/ 1337 h 3453"/>
                <a:gd name="T12" fmla="*/ 3319 w 3360"/>
                <a:gd name="T13" fmla="*/ 1622 h 3453"/>
                <a:gd name="T14" fmla="*/ 3232 w 3360"/>
                <a:gd name="T15" fmla="*/ 1904 h 3453"/>
                <a:gd name="T16" fmla="*/ 3099 w 3360"/>
                <a:gd name="T17" fmla="*/ 2177 h 3453"/>
                <a:gd name="T18" fmla="*/ 2922 w 3360"/>
                <a:gd name="T19" fmla="*/ 2437 h 3453"/>
                <a:gd name="T20" fmla="*/ 2704 w 3360"/>
                <a:gd name="T21" fmla="*/ 2677 h 3453"/>
                <a:gd name="T22" fmla="*/ 2446 w 3360"/>
                <a:gd name="T23" fmla="*/ 2891 h 3453"/>
                <a:gd name="T24" fmla="*/ 2131 w 3360"/>
                <a:gd name="T25" fmla="*/ 3086 h 3453"/>
                <a:gd name="T26" fmla="*/ 1777 w 3360"/>
                <a:gd name="T27" fmla="*/ 3258 h 3453"/>
                <a:gd name="T28" fmla="*/ 1443 w 3360"/>
                <a:gd name="T29" fmla="*/ 3376 h 3453"/>
                <a:gd name="T30" fmla="*/ 1128 w 3360"/>
                <a:gd name="T31" fmla="*/ 3441 h 3453"/>
                <a:gd name="T32" fmla="*/ 840 w 3360"/>
                <a:gd name="T33" fmla="*/ 3449 h 3453"/>
                <a:gd name="T34" fmla="*/ 585 w 3360"/>
                <a:gd name="T35" fmla="*/ 3409 h 3453"/>
                <a:gd name="T36" fmla="*/ 353 w 3360"/>
                <a:gd name="T37" fmla="*/ 3320 h 3453"/>
                <a:gd name="T38" fmla="*/ 143 w 3360"/>
                <a:gd name="T39" fmla="*/ 3182 h 3453"/>
                <a:gd name="T40" fmla="*/ 8 w 3360"/>
                <a:gd name="T41" fmla="*/ 3051 h 3453"/>
                <a:gd name="T42" fmla="*/ 3 w 3360"/>
                <a:gd name="T43" fmla="*/ 2991 h 3453"/>
                <a:gd name="T44" fmla="*/ 26 w 3360"/>
                <a:gd name="T45" fmla="*/ 2904 h 3453"/>
                <a:gd name="T46" fmla="*/ 327 w 3360"/>
                <a:gd name="T47" fmla="*/ 3077 h 3453"/>
                <a:gd name="T48" fmla="*/ 468 w 3360"/>
                <a:gd name="T49" fmla="*/ 3118 h 3453"/>
                <a:gd name="T50" fmla="*/ 644 w 3360"/>
                <a:gd name="T51" fmla="*/ 3140 h 3453"/>
                <a:gd name="T52" fmla="*/ 846 w 3360"/>
                <a:gd name="T53" fmla="*/ 3134 h 3453"/>
                <a:gd name="T54" fmla="*/ 1074 w 3360"/>
                <a:gd name="T55" fmla="*/ 3097 h 3453"/>
                <a:gd name="T56" fmla="*/ 1323 w 3360"/>
                <a:gd name="T57" fmla="*/ 3023 h 3453"/>
                <a:gd name="T58" fmla="*/ 1593 w 3360"/>
                <a:gd name="T59" fmla="*/ 2903 h 3453"/>
                <a:gd name="T60" fmla="*/ 1878 w 3360"/>
                <a:gd name="T61" fmla="*/ 2734 h 3453"/>
                <a:gd name="T62" fmla="*/ 2176 w 3360"/>
                <a:gd name="T63" fmla="*/ 2507 h 3453"/>
                <a:gd name="T64" fmla="*/ 2483 w 3360"/>
                <a:gd name="T65" fmla="*/ 2217 h 3453"/>
                <a:gd name="T66" fmla="*/ 2686 w 3360"/>
                <a:gd name="T67" fmla="*/ 1985 h 3453"/>
                <a:gd name="T68" fmla="*/ 2818 w 3360"/>
                <a:gd name="T69" fmla="*/ 1787 h 3453"/>
                <a:gd name="T70" fmla="*/ 2925 w 3360"/>
                <a:gd name="T71" fmla="*/ 1568 h 3453"/>
                <a:gd name="T72" fmla="*/ 3004 w 3360"/>
                <a:gd name="T73" fmla="*/ 1334 h 3453"/>
                <a:gd name="T74" fmla="*/ 3050 w 3360"/>
                <a:gd name="T75" fmla="*/ 1090 h 3453"/>
                <a:gd name="T76" fmla="*/ 3055 w 3360"/>
                <a:gd name="T77" fmla="*/ 840 h 3453"/>
                <a:gd name="T78" fmla="*/ 3017 w 3360"/>
                <a:gd name="T79" fmla="*/ 589 h 3453"/>
                <a:gd name="T80" fmla="*/ 2929 w 3360"/>
                <a:gd name="T81" fmla="*/ 341 h 3453"/>
                <a:gd name="T82" fmla="*/ 2788 w 3360"/>
                <a:gd name="T83" fmla="*/ 102 h 3453"/>
                <a:gd name="T84" fmla="*/ 2721 w 3360"/>
                <a:gd name="T85" fmla="*/ 30 h 3453"/>
                <a:gd name="T86" fmla="*/ 2784 w 3360"/>
                <a:gd name="T87" fmla="*/ 0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360" h="3453">
                  <a:moveTo>
                    <a:pt x="2784" y="0"/>
                  </a:moveTo>
                  <a:lnTo>
                    <a:pt x="2800" y="1"/>
                  </a:lnTo>
                  <a:lnTo>
                    <a:pt x="2815" y="6"/>
                  </a:lnTo>
                  <a:lnTo>
                    <a:pt x="2828" y="15"/>
                  </a:lnTo>
                  <a:lnTo>
                    <a:pt x="2839" y="28"/>
                  </a:lnTo>
                  <a:lnTo>
                    <a:pt x="3025" y="326"/>
                  </a:lnTo>
                  <a:lnTo>
                    <a:pt x="3078" y="392"/>
                  </a:lnTo>
                  <a:lnTo>
                    <a:pt x="3126" y="458"/>
                  </a:lnTo>
                  <a:lnTo>
                    <a:pt x="3167" y="526"/>
                  </a:lnTo>
                  <a:lnTo>
                    <a:pt x="3213" y="610"/>
                  </a:lnTo>
                  <a:lnTo>
                    <a:pt x="3252" y="695"/>
                  </a:lnTo>
                  <a:lnTo>
                    <a:pt x="3284" y="783"/>
                  </a:lnTo>
                  <a:lnTo>
                    <a:pt x="3312" y="873"/>
                  </a:lnTo>
                  <a:lnTo>
                    <a:pt x="3332" y="963"/>
                  </a:lnTo>
                  <a:lnTo>
                    <a:pt x="3347" y="1056"/>
                  </a:lnTo>
                  <a:lnTo>
                    <a:pt x="3357" y="1149"/>
                  </a:lnTo>
                  <a:lnTo>
                    <a:pt x="3360" y="1242"/>
                  </a:lnTo>
                  <a:lnTo>
                    <a:pt x="3358" y="1337"/>
                  </a:lnTo>
                  <a:lnTo>
                    <a:pt x="3351" y="1432"/>
                  </a:lnTo>
                  <a:lnTo>
                    <a:pt x="3338" y="1527"/>
                  </a:lnTo>
                  <a:lnTo>
                    <a:pt x="3319" y="1622"/>
                  </a:lnTo>
                  <a:lnTo>
                    <a:pt x="3295" y="1716"/>
                  </a:lnTo>
                  <a:lnTo>
                    <a:pt x="3266" y="1810"/>
                  </a:lnTo>
                  <a:lnTo>
                    <a:pt x="3232" y="1904"/>
                  </a:lnTo>
                  <a:lnTo>
                    <a:pt x="3193" y="1996"/>
                  </a:lnTo>
                  <a:lnTo>
                    <a:pt x="3149" y="2087"/>
                  </a:lnTo>
                  <a:lnTo>
                    <a:pt x="3099" y="2177"/>
                  </a:lnTo>
                  <a:lnTo>
                    <a:pt x="3044" y="2266"/>
                  </a:lnTo>
                  <a:lnTo>
                    <a:pt x="2986" y="2352"/>
                  </a:lnTo>
                  <a:lnTo>
                    <a:pt x="2922" y="2437"/>
                  </a:lnTo>
                  <a:lnTo>
                    <a:pt x="2854" y="2519"/>
                  </a:lnTo>
                  <a:lnTo>
                    <a:pt x="2781" y="2600"/>
                  </a:lnTo>
                  <a:lnTo>
                    <a:pt x="2704" y="2677"/>
                  </a:lnTo>
                  <a:lnTo>
                    <a:pt x="2622" y="2751"/>
                  </a:lnTo>
                  <a:lnTo>
                    <a:pt x="2536" y="2822"/>
                  </a:lnTo>
                  <a:lnTo>
                    <a:pt x="2446" y="2891"/>
                  </a:lnTo>
                  <a:lnTo>
                    <a:pt x="2352" y="2955"/>
                  </a:lnTo>
                  <a:lnTo>
                    <a:pt x="2253" y="3016"/>
                  </a:lnTo>
                  <a:lnTo>
                    <a:pt x="2131" y="3086"/>
                  </a:lnTo>
                  <a:lnTo>
                    <a:pt x="2011" y="3149"/>
                  </a:lnTo>
                  <a:lnTo>
                    <a:pt x="1894" y="3207"/>
                  </a:lnTo>
                  <a:lnTo>
                    <a:pt x="1777" y="3258"/>
                  </a:lnTo>
                  <a:lnTo>
                    <a:pt x="1663" y="3303"/>
                  </a:lnTo>
                  <a:lnTo>
                    <a:pt x="1553" y="3342"/>
                  </a:lnTo>
                  <a:lnTo>
                    <a:pt x="1443" y="3376"/>
                  </a:lnTo>
                  <a:lnTo>
                    <a:pt x="1335" y="3404"/>
                  </a:lnTo>
                  <a:lnTo>
                    <a:pt x="1231" y="3425"/>
                  </a:lnTo>
                  <a:lnTo>
                    <a:pt x="1128" y="3441"/>
                  </a:lnTo>
                  <a:lnTo>
                    <a:pt x="1028" y="3449"/>
                  </a:lnTo>
                  <a:lnTo>
                    <a:pt x="930" y="3453"/>
                  </a:lnTo>
                  <a:lnTo>
                    <a:pt x="840" y="3449"/>
                  </a:lnTo>
                  <a:lnTo>
                    <a:pt x="753" y="3442"/>
                  </a:lnTo>
                  <a:lnTo>
                    <a:pt x="668" y="3428"/>
                  </a:lnTo>
                  <a:lnTo>
                    <a:pt x="585" y="3409"/>
                  </a:lnTo>
                  <a:lnTo>
                    <a:pt x="506" y="3385"/>
                  </a:lnTo>
                  <a:lnTo>
                    <a:pt x="428" y="3354"/>
                  </a:lnTo>
                  <a:lnTo>
                    <a:pt x="353" y="3320"/>
                  </a:lnTo>
                  <a:lnTo>
                    <a:pt x="280" y="3279"/>
                  </a:lnTo>
                  <a:lnTo>
                    <a:pt x="211" y="3233"/>
                  </a:lnTo>
                  <a:lnTo>
                    <a:pt x="143" y="3182"/>
                  </a:lnTo>
                  <a:lnTo>
                    <a:pt x="79" y="3126"/>
                  </a:lnTo>
                  <a:lnTo>
                    <a:pt x="17" y="3064"/>
                  </a:lnTo>
                  <a:lnTo>
                    <a:pt x="8" y="3051"/>
                  </a:lnTo>
                  <a:lnTo>
                    <a:pt x="1" y="3036"/>
                  </a:lnTo>
                  <a:lnTo>
                    <a:pt x="0" y="3020"/>
                  </a:lnTo>
                  <a:lnTo>
                    <a:pt x="3" y="2991"/>
                  </a:lnTo>
                  <a:lnTo>
                    <a:pt x="8" y="2962"/>
                  </a:lnTo>
                  <a:lnTo>
                    <a:pt x="15" y="2932"/>
                  </a:lnTo>
                  <a:lnTo>
                    <a:pt x="26" y="2904"/>
                  </a:lnTo>
                  <a:lnTo>
                    <a:pt x="318" y="3073"/>
                  </a:lnTo>
                  <a:lnTo>
                    <a:pt x="322" y="3075"/>
                  </a:lnTo>
                  <a:lnTo>
                    <a:pt x="327" y="3077"/>
                  </a:lnTo>
                  <a:lnTo>
                    <a:pt x="370" y="3093"/>
                  </a:lnTo>
                  <a:lnTo>
                    <a:pt x="417" y="3106"/>
                  </a:lnTo>
                  <a:lnTo>
                    <a:pt x="468" y="3118"/>
                  </a:lnTo>
                  <a:lnTo>
                    <a:pt x="523" y="3128"/>
                  </a:lnTo>
                  <a:lnTo>
                    <a:pt x="582" y="3134"/>
                  </a:lnTo>
                  <a:lnTo>
                    <a:pt x="644" y="3140"/>
                  </a:lnTo>
                  <a:lnTo>
                    <a:pt x="709" y="3141"/>
                  </a:lnTo>
                  <a:lnTo>
                    <a:pt x="776" y="3140"/>
                  </a:lnTo>
                  <a:lnTo>
                    <a:pt x="846" y="3134"/>
                  </a:lnTo>
                  <a:lnTo>
                    <a:pt x="920" y="3125"/>
                  </a:lnTo>
                  <a:lnTo>
                    <a:pt x="996" y="3113"/>
                  </a:lnTo>
                  <a:lnTo>
                    <a:pt x="1074" y="3097"/>
                  </a:lnTo>
                  <a:lnTo>
                    <a:pt x="1154" y="3077"/>
                  </a:lnTo>
                  <a:lnTo>
                    <a:pt x="1238" y="3052"/>
                  </a:lnTo>
                  <a:lnTo>
                    <a:pt x="1323" y="3023"/>
                  </a:lnTo>
                  <a:lnTo>
                    <a:pt x="1411" y="2988"/>
                  </a:lnTo>
                  <a:lnTo>
                    <a:pt x="1502" y="2949"/>
                  </a:lnTo>
                  <a:lnTo>
                    <a:pt x="1593" y="2903"/>
                  </a:lnTo>
                  <a:lnTo>
                    <a:pt x="1686" y="2853"/>
                  </a:lnTo>
                  <a:lnTo>
                    <a:pt x="1782" y="2796"/>
                  </a:lnTo>
                  <a:lnTo>
                    <a:pt x="1878" y="2734"/>
                  </a:lnTo>
                  <a:lnTo>
                    <a:pt x="1976" y="2665"/>
                  </a:lnTo>
                  <a:lnTo>
                    <a:pt x="2076" y="2589"/>
                  </a:lnTo>
                  <a:lnTo>
                    <a:pt x="2176" y="2507"/>
                  </a:lnTo>
                  <a:lnTo>
                    <a:pt x="2278" y="2417"/>
                  </a:lnTo>
                  <a:lnTo>
                    <a:pt x="2380" y="2320"/>
                  </a:lnTo>
                  <a:lnTo>
                    <a:pt x="2483" y="2217"/>
                  </a:lnTo>
                  <a:lnTo>
                    <a:pt x="2587" y="2104"/>
                  </a:lnTo>
                  <a:lnTo>
                    <a:pt x="2637" y="2046"/>
                  </a:lnTo>
                  <a:lnTo>
                    <a:pt x="2686" y="1985"/>
                  </a:lnTo>
                  <a:lnTo>
                    <a:pt x="2732" y="1922"/>
                  </a:lnTo>
                  <a:lnTo>
                    <a:pt x="2776" y="1856"/>
                  </a:lnTo>
                  <a:lnTo>
                    <a:pt x="2818" y="1787"/>
                  </a:lnTo>
                  <a:lnTo>
                    <a:pt x="2857" y="1716"/>
                  </a:lnTo>
                  <a:lnTo>
                    <a:pt x="2892" y="1643"/>
                  </a:lnTo>
                  <a:lnTo>
                    <a:pt x="2925" y="1568"/>
                  </a:lnTo>
                  <a:lnTo>
                    <a:pt x="2955" y="1491"/>
                  </a:lnTo>
                  <a:lnTo>
                    <a:pt x="2981" y="1414"/>
                  </a:lnTo>
                  <a:lnTo>
                    <a:pt x="3004" y="1334"/>
                  </a:lnTo>
                  <a:lnTo>
                    <a:pt x="3024" y="1253"/>
                  </a:lnTo>
                  <a:lnTo>
                    <a:pt x="3039" y="1173"/>
                  </a:lnTo>
                  <a:lnTo>
                    <a:pt x="3050" y="1090"/>
                  </a:lnTo>
                  <a:lnTo>
                    <a:pt x="3056" y="1007"/>
                  </a:lnTo>
                  <a:lnTo>
                    <a:pt x="3059" y="924"/>
                  </a:lnTo>
                  <a:lnTo>
                    <a:pt x="3055" y="840"/>
                  </a:lnTo>
                  <a:lnTo>
                    <a:pt x="3048" y="756"/>
                  </a:lnTo>
                  <a:lnTo>
                    <a:pt x="3035" y="673"/>
                  </a:lnTo>
                  <a:lnTo>
                    <a:pt x="3017" y="589"/>
                  </a:lnTo>
                  <a:lnTo>
                    <a:pt x="2993" y="506"/>
                  </a:lnTo>
                  <a:lnTo>
                    <a:pt x="2965" y="423"/>
                  </a:lnTo>
                  <a:lnTo>
                    <a:pt x="2929" y="341"/>
                  </a:lnTo>
                  <a:lnTo>
                    <a:pt x="2889" y="261"/>
                  </a:lnTo>
                  <a:lnTo>
                    <a:pt x="2841" y="181"/>
                  </a:lnTo>
                  <a:lnTo>
                    <a:pt x="2788" y="102"/>
                  </a:lnTo>
                  <a:lnTo>
                    <a:pt x="2786" y="99"/>
                  </a:lnTo>
                  <a:lnTo>
                    <a:pt x="2783" y="97"/>
                  </a:lnTo>
                  <a:lnTo>
                    <a:pt x="2721" y="30"/>
                  </a:lnTo>
                  <a:lnTo>
                    <a:pt x="2753" y="10"/>
                  </a:lnTo>
                  <a:lnTo>
                    <a:pt x="2769" y="2"/>
                  </a:lnTo>
                  <a:lnTo>
                    <a:pt x="27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479"/>
            <p:cNvSpPr>
              <a:spLocks/>
            </p:cNvSpPr>
            <p:nvPr/>
          </p:nvSpPr>
          <p:spPr bwMode="auto">
            <a:xfrm>
              <a:off x="7207250" y="2365375"/>
              <a:ext cx="25400" cy="15875"/>
            </a:xfrm>
            <a:custGeom>
              <a:avLst/>
              <a:gdLst>
                <a:gd name="T0" fmla="*/ 27 w 165"/>
                <a:gd name="T1" fmla="*/ 0 h 100"/>
                <a:gd name="T2" fmla="*/ 46 w 165"/>
                <a:gd name="T3" fmla="*/ 2 h 100"/>
                <a:gd name="T4" fmla="*/ 64 w 165"/>
                <a:gd name="T5" fmla="*/ 8 h 100"/>
                <a:gd name="T6" fmla="*/ 79 w 165"/>
                <a:gd name="T7" fmla="*/ 18 h 100"/>
                <a:gd name="T8" fmla="*/ 94 w 165"/>
                <a:gd name="T9" fmla="*/ 30 h 100"/>
                <a:gd name="T10" fmla="*/ 109 w 165"/>
                <a:gd name="T11" fmla="*/ 44 h 100"/>
                <a:gd name="T12" fmla="*/ 126 w 165"/>
                <a:gd name="T13" fmla="*/ 61 h 100"/>
                <a:gd name="T14" fmla="*/ 144 w 165"/>
                <a:gd name="T15" fmla="*/ 80 h 100"/>
                <a:gd name="T16" fmla="*/ 165 w 165"/>
                <a:gd name="T17" fmla="*/ 100 h 100"/>
                <a:gd name="T18" fmla="*/ 0 w 165"/>
                <a:gd name="T19" fmla="*/ 4 h 100"/>
                <a:gd name="T20" fmla="*/ 13 w 165"/>
                <a:gd name="T21" fmla="*/ 1 h 100"/>
                <a:gd name="T22" fmla="*/ 27 w 165"/>
                <a:gd name="T2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5" h="100">
                  <a:moveTo>
                    <a:pt x="27" y="0"/>
                  </a:moveTo>
                  <a:lnTo>
                    <a:pt x="46" y="2"/>
                  </a:lnTo>
                  <a:lnTo>
                    <a:pt x="64" y="8"/>
                  </a:lnTo>
                  <a:lnTo>
                    <a:pt x="79" y="18"/>
                  </a:lnTo>
                  <a:lnTo>
                    <a:pt x="94" y="30"/>
                  </a:lnTo>
                  <a:lnTo>
                    <a:pt x="109" y="44"/>
                  </a:lnTo>
                  <a:lnTo>
                    <a:pt x="126" y="61"/>
                  </a:lnTo>
                  <a:lnTo>
                    <a:pt x="144" y="80"/>
                  </a:lnTo>
                  <a:lnTo>
                    <a:pt x="165" y="100"/>
                  </a:lnTo>
                  <a:lnTo>
                    <a:pt x="0" y="4"/>
                  </a:lnTo>
                  <a:lnTo>
                    <a:pt x="13" y="1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8" name="Group 956"/>
          <p:cNvGrpSpPr/>
          <p:nvPr/>
        </p:nvGrpSpPr>
        <p:grpSpPr>
          <a:xfrm>
            <a:off x="3688676" y="6113340"/>
            <a:ext cx="509588" cy="492125"/>
            <a:chOff x="8202613" y="2716213"/>
            <a:chExt cx="509588" cy="492125"/>
          </a:xfrm>
          <a:solidFill>
            <a:srgbClr val="000000"/>
          </a:solidFill>
        </p:grpSpPr>
        <p:sp>
          <p:nvSpPr>
            <p:cNvPr id="149" name="Freeform 403"/>
            <p:cNvSpPr>
              <a:spLocks/>
            </p:cNvSpPr>
            <p:nvPr/>
          </p:nvSpPr>
          <p:spPr bwMode="auto">
            <a:xfrm>
              <a:off x="8450263" y="2736850"/>
              <a:ext cx="204788" cy="404813"/>
            </a:xfrm>
            <a:custGeom>
              <a:avLst/>
              <a:gdLst>
                <a:gd name="T0" fmla="*/ 391 w 1418"/>
                <a:gd name="T1" fmla="*/ 9 h 2805"/>
                <a:gd name="T2" fmla="*/ 663 w 1418"/>
                <a:gd name="T3" fmla="*/ 64 h 2805"/>
                <a:gd name="T4" fmla="*/ 921 w 1418"/>
                <a:gd name="T5" fmla="*/ 165 h 2805"/>
                <a:gd name="T6" fmla="*/ 1157 w 1418"/>
                <a:gd name="T7" fmla="*/ 308 h 2805"/>
                <a:gd name="T8" fmla="*/ 1367 w 1418"/>
                <a:gd name="T9" fmla="*/ 492 h 2805"/>
                <a:gd name="T10" fmla="*/ 1333 w 1418"/>
                <a:gd name="T11" fmla="*/ 524 h 2805"/>
                <a:gd name="T12" fmla="*/ 1282 w 1418"/>
                <a:gd name="T13" fmla="*/ 575 h 2805"/>
                <a:gd name="T14" fmla="*/ 1229 w 1418"/>
                <a:gd name="T15" fmla="*/ 635 h 2805"/>
                <a:gd name="T16" fmla="*/ 1165 w 1418"/>
                <a:gd name="T17" fmla="*/ 725 h 2805"/>
                <a:gd name="T18" fmla="*/ 1105 w 1418"/>
                <a:gd name="T19" fmla="*/ 848 h 2805"/>
                <a:gd name="T20" fmla="*/ 1066 w 1418"/>
                <a:gd name="T21" fmla="*/ 1000 h 2805"/>
                <a:gd name="T22" fmla="*/ 1060 w 1418"/>
                <a:gd name="T23" fmla="*/ 1065 h 2805"/>
                <a:gd name="T24" fmla="*/ 1061 w 1418"/>
                <a:gd name="T25" fmla="*/ 1153 h 2805"/>
                <a:gd name="T26" fmla="*/ 1070 w 1418"/>
                <a:gd name="T27" fmla="*/ 1232 h 2805"/>
                <a:gd name="T28" fmla="*/ 1087 w 1418"/>
                <a:gd name="T29" fmla="*/ 1310 h 2805"/>
                <a:gd name="T30" fmla="*/ 1124 w 1418"/>
                <a:gd name="T31" fmla="*/ 1420 h 2805"/>
                <a:gd name="T32" fmla="*/ 1204 w 1418"/>
                <a:gd name="T33" fmla="*/ 1582 h 2805"/>
                <a:gd name="T34" fmla="*/ 1297 w 1418"/>
                <a:gd name="T35" fmla="*/ 1721 h 2805"/>
                <a:gd name="T36" fmla="*/ 1310 w 1418"/>
                <a:gd name="T37" fmla="*/ 1736 h 2805"/>
                <a:gd name="T38" fmla="*/ 1330 w 1418"/>
                <a:gd name="T39" fmla="*/ 1764 h 2805"/>
                <a:gd name="T40" fmla="*/ 1360 w 1418"/>
                <a:gd name="T41" fmla="*/ 1818 h 2805"/>
                <a:gd name="T42" fmla="*/ 1389 w 1418"/>
                <a:gd name="T43" fmla="*/ 1900 h 2805"/>
                <a:gd name="T44" fmla="*/ 1411 w 1418"/>
                <a:gd name="T45" fmla="*/ 2011 h 2805"/>
                <a:gd name="T46" fmla="*/ 1418 w 1418"/>
                <a:gd name="T47" fmla="*/ 2153 h 2805"/>
                <a:gd name="T48" fmla="*/ 1401 w 1418"/>
                <a:gd name="T49" fmla="*/ 2328 h 2805"/>
                <a:gd name="T50" fmla="*/ 1352 w 1418"/>
                <a:gd name="T51" fmla="*/ 2539 h 2805"/>
                <a:gd name="T52" fmla="*/ 1278 w 1418"/>
                <a:gd name="T53" fmla="*/ 2805 h 2805"/>
                <a:gd name="T54" fmla="*/ 1344 w 1418"/>
                <a:gd name="T55" fmla="*/ 2552 h 2805"/>
                <a:gd name="T56" fmla="*/ 1364 w 1418"/>
                <a:gd name="T57" fmla="*/ 2324 h 2805"/>
                <a:gd name="T58" fmla="*/ 1337 w 1418"/>
                <a:gd name="T59" fmla="*/ 2122 h 2805"/>
                <a:gd name="T60" fmla="*/ 1263 w 1418"/>
                <a:gd name="T61" fmla="*/ 1947 h 2805"/>
                <a:gd name="T62" fmla="*/ 1162 w 1418"/>
                <a:gd name="T63" fmla="*/ 1818 h 2805"/>
                <a:gd name="T64" fmla="*/ 1047 w 1418"/>
                <a:gd name="T65" fmla="*/ 1726 h 2805"/>
                <a:gd name="T66" fmla="*/ 932 w 1418"/>
                <a:gd name="T67" fmla="*/ 1667 h 2805"/>
                <a:gd name="T68" fmla="*/ 836 w 1418"/>
                <a:gd name="T69" fmla="*/ 1633 h 2805"/>
                <a:gd name="T70" fmla="*/ 771 w 1418"/>
                <a:gd name="T71" fmla="*/ 1617 h 2805"/>
                <a:gd name="T72" fmla="*/ 748 w 1418"/>
                <a:gd name="T73" fmla="*/ 1614 h 2805"/>
                <a:gd name="T74" fmla="*/ 693 w 1418"/>
                <a:gd name="T75" fmla="*/ 1607 h 2805"/>
                <a:gd name="T76" fmla="*/ 592 w 1418"/>
                <a:gd name="T77" fmla="*/ 1588 h 2805"/>
                <a:gd name="T78" fmla="*/ 461 w 1418"/>
                <a:gd name="T79" fmla="*/ 1547 h 2805"/>
                <a:gd name="T80" fmla="*/ 320 w 1418"/>
                <a:gd name="T81" fmla="*/ 1477 h 2805"/>
                <a:gd name="T82" fmla="*/ 186 w 1418"/>
                <a:gd name="T83" fmla="*/ 1371 h 2805"/>
                <a:gd name="T84" fmla="*/ 79 w 1418"/>
                <a:gd name="T85" fmla="*/ 1224 h 2805"/>
                <a:gd name="T86" fmla="*/ 16 w 1418"/>
                <a:gd name="T87" fmla="*/ 1045 h 2805"/>
                <a:gd name="T88" fmla="*/ 0 w 1418"/>
                <a:gd name="T89" fmla="*/ 837 h 2805"/>
                <a:gd name="T90" fmla="*/ 27 w 1418"/>
                <a:gd name="T91" fmla="*/ 590 h 2805"/>
                <a:gd name="T92" fmla="*/ 47 w 1418"/>
                <a:gd name="T93" fmla="*/ 338 h 2805"/>
                <a:gd name="T94" fmla="*/ 37 w 1418"/>
                <a:gd name="T95" fmla="*/ 129 h 2805"/>
                <a:gd name="T96" fmla="*/ 109 w 1418"/>
                <a:gd name="T97" fmla="*/ 3 h 2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18" h="2805">
                  <a:moveTo>
                    <a:pt x="203" y="0"/>
                  </a:moveTo>
                  <a:lnTo>
                    <a:pt x="298" y="2"/>
                  </a:lnTo>
                  <a:lnTo>
                    <a:pt x="391" y="9"/>
                  </a:lnTo>
                  <a:lnTo>
                    <a:pt x="483" y="22"/>
                  </a:lnTo>
                  <a:lnTo>
                    <a:pt x="574" y="41"/>
                  </a:lnTo>
                  <a:lnTo>
                    <a:pt x="663" y="64"/>
                  </a:lnTo>
                  <a:lnTo>
                    <a:pt x="751" y="92"/>
                  </a:lnTo>
                  <a:lnTo>
                    <a:pt x="837" y="126"/>
                  </a:lnTo>
                  <a:lnTo>
                    <a:pt x="921" y="165"/>
                  </a:lnTo>
                  <a:lnTo>
                    <a:pt x="1002" y="207"/>
                  </a:lnTo>
                  <a:lnTo>
                    <a:pt x="1081" y="255"/>
                  </a:lnTo>
                  <a:lnTo>
                    <a:pt x="1157" y="308"/>
                  </a:lnTo>
                  <a:lnTo>
                    <a:pt x="1230" y="365"/>
                  </a:lnTo>
                  <a:lnTo>
                    <a:pt x="1301" y="426"/>
                  </a:lnTo>
                  <a:lnTo>
                    <a:pt x="1367" y="492"/>
                  </a:lnTo>
                  <a:lnTo>
                    <a:pt x="1366" y="494"/>
                  </a:lnTo>
                  <a:lnTo>
                    <a:pt x="1364" y="495"/>
                  </a:lnTo>
                  <a:lnTo>
                    <a:pt x="1333" y="524"/>
                  </a:lnTo>
                  <a:lnTo>
                    <a:pt x="1303" y="556"/>
                  </a:lnTo>
                  <a:lnTo>
                    <a:pt x="1294" y="564"/>
                  </a:lnTo>
                  <a:lnTo>
                    <a:pt x="1282" y="575"/>
                  </a:lnTo>
                  <a:lnTo>
                    <a:pt x="1266" y="592"/>
                  </a:lnTo>
                  <a:lnTo>
                    <a:pt x="1249" y="612"/>
                  </a:lnTo>
                  <a:lnTo>
                    <a:pt x="1229" y="635"/>
                  </a:lnTo>
                  <a:lnTo>
                    <a:pt x="1208" y="661"/>
                  </a:lnTo>
                  <a:lnTo>
                    <a:pt x="1187" y="691"/>
                  </a:lnTo>
                  <a:lnTo>
                    <a:pt x="1165" y="725"/>
                  </a:lnTo>
                  <a:lnTo>
                    <a:pt x="1143" y="763"/>
                  </a:lnTo>
                  <a:lnTo>
                    <a:pt x="1124" y="803"/>
                  </a:lnTo>
                  <a:lnTo>
                    <a:pt x="1105" y="848"/>
                  </a:lnTo>
                  <a:lnTo>
                    <a:pt x="1089" y="895"/>
                  </a:lnTo>
                  <a:lnTo>
                    <a:pt x="1076" y="947"/>
                  </a:lnTo>
                  <a:lnTo>
                    <a:pt x="1066" y="1000"/>
                  </a:lnTo>
                  <a:lnTo>
                    <a:pt x="1061" y="1057"/>
                  </a:lnTo>
                  <a:lnTo>
                    <a:pt x="1061" y="1062"/>
                  </a:lnTo>
                  <a:lnTo>
                    <a:pt x="1060" y="1065"/>
                  </a:lnTo>
                  <a:lnTo>
                    <a:pt x="1059" y="1106"/>
                  </a:lnTo>
                  <a:lnTo>
                    <a:pt x="1061" y="1147"/>
                  </a:lnTo>
                  <a:lnTo>
                    <a:pt x="1061" y="1153"/>
                  </a:lnTo>
                  <a:lnTo>
                    <a:pt x="1061" y="1158"/>
                  </a:lnTo>
                  <a:lnTo>
                    <a:pt x="1065" y="1194"/>
                  </a:lnTo>
                  <a:lnTo>
                    <a:pt x="1070" y="1232"/>
                  </a:lnTo>
                  <a:lnTo>
                    <a:pt x="1077" y="1270"/>
                  </a:lnTo>
                  <a:lnTo>
                    <a:pt x="1087" y="1310"/>
                  </a:lnTo>
                  <a:lnTo>
                    <a:pt x="1087" y="1310"/>
                  </a:lnTo>
                  <a:lnTo>
                    <a:pt x="1087" y="1312"/>
                  </a:lnTo>
                  <a:lnTo>
                    <a:pt x="1103" y="1365"/>
                  </a:lnTo>
                  <a:lnTo>
                    <a:pt x="1124" y="1420"/>
                  </a:lnTo>
                  <a:lnTo>
                    <a:pt x="1148" y="1477"/>
                  </a:lnTo>
                  <a:lnTo>
                    <a:pt x="1174" y="1529"/>
                  </a:lnTo>
                  <a:lnTo>
                    <a:pt x="1204" y="1582"/>
                  </a:lnTo>
                  <a:lnTo>
                    <a:pt x="1219" y="1607"/>
                  </a:lnTo>
                  <a:lnTo>
                    <a:pt x="1255" y="1664"/>
                  </a:lnTo>
                  <a:lnTo>
                    <a:pt x="1297" y="1721"/>
                  </a:lnTo>
                  <a:lnTo>
                    <a:pt x="1304" y="1730"/>
                  </a:lnTo>
                  <a:lnTo>
                    <a:pt x="1305" y="1731"/>
                  </a:lnTo>
                  <a:lnTo>
                    <a:pt x="1310" y="1736"/>
                  </a:lnTo>
                  <a:lnTo>
                    <a:pt x="1315" y="1742"/>
                  </a:lnTo>
                  <a:lnTo>
                    <a:pt x="1321" y="1752"/>
                  </a:lnTo>
                  <a:lnTo>
                    <a:pt x="1330" y="1764"/>
                  </a:lnTo>
                  <a:lnTo>
                    <a:pt x="1339" y="1779"/>
                  </a:lnTo>
                  <a:lnTo>
                    <a:pt x="1349" y="1797"/>
                  </a:lnTo>
                  <a:lnTo>
                    <a:pt x="1360" y="1818"/>
                  </a:lnTo>
                  <a:lnTo>
                    <a:pt x="1369" y="1842"/>
                  </a:lnTo>
                  <a:lnTo>
                    <a:pt x="1379" y="1869"/>
                  </a:lnTo>
                  <a:lnTo>
                    <a:pt x="1389" y="1900"/>
                  </a:lnTo>
                  <a:lnTo>
                    <a:pt x="1398" y="1933"/>
                  </a:lnTo>
                  <a:lnTo>
                    <a:pt x="1405" y="1970"/>
                  </a:lnTo>
                  <a:lnTo>
                    <a:pt x="1411" y="2011"/>
                  </a:lnTo>
                  <a:lnTo>
                    <a:pt x="1415" y="2054"/>
                  </a:lnTo>
                  <a:lnTo>
                    <a:pt x="1418" y="2101"/>
                  </a:lnTo>
                  <a:lnTo>
                    <a:pt x="1418" y="2153"/>
                  </a:lnTo>
                  <a:lnTo>
                    <a:pt x="1415" y="2208"/>
                  </a:lnTo>
                  <a:lnTo>
                    <a:pt x="1410" y="2266"/>
                  </a:lnTo>
                  <a:lnTo>
                    <a:pt x="1401" y="2328"/>
                  </a:lnTo>
                  <a:lnTo>
                    <a:pt x="1389" y="2395"/>
                  </a:lnTo>
                  <a:lnTo>
                    <a:pt x="1373" y="2465"/>
                  </a:lnTo>
                  <a:lnTo>
                    <a:pt x="1352" y="2539"/>
                  </a:lnTo>
                  <a:lnTo>
                    <a:pt x="1289" y="2793"/>
                  </a:lnTo>
                  <a:lnTo>
                    <a:pt x="1283" y="2798"/>
                  </a:lnTo>
                  <a:lnTo>
                    <a:pt x="1278" y="2805"/>
                  </a:lnTo>
                  <a:lnTo>
                    <a:pt x="1305" y="2717"/>
                  </a:lnTo>
                  <a:lnTo>
                    <a:pt x="1327" y="2633"/>
                  </a:lnTo>
                  <a:lnTo>
                    <a:pt x="1344" y="2552"/>
                  </a:lnTo>
                  <a:lnTo>
                    <a:pt x="1356" y="2473"/>
                  </a:lnTo>
                  <a:lnTo>
                    <a:pt x="1363" y="2397"/>
                  </a:lnTo>
                  <a:lnTo>
                    <a:pt x="1364" y="2324"/>
                  </a:lnTo>
                  <a:lnTo>
                    <a:pt x="1360" y="2254"/>
                  </a:lnTo>
                  <a:lnTo>
                    <a:pt x="1351" y="2187"/>
                  </a:lnTo>
                  <a:lnTo>
                    <a:pt x="1337" y="2122"/>
                  </a:lnTo>
                  <a:lnTo>
                    <a:pt x="1317" y="2061"/>
                  </a:lnTo>
                  <a:lnTo>
                    <a:pt x="1293" y="2002"/>
                  </a:lnTo>
                  <a:lnTo>
                    <a:pt x="1263" y="1947"/>
                  </a:lnTo>
                  <a:lnTo>
                    <a:pt x="1231" y="1899"/>
                  </a:lnTo>
                  <a:lnTo>
                    <a:pt x="1198" y="1856"/>
                  </a:lnTo>
                  <a:lnTo>
                    <a:pt x="1162" y="1818"/>
                  </a:lnTo>
                  <a:lnTo>
                    <a:pt x="1124" y="1783"/>
                  </a:lnTo>
                  <a:lnTo>
                    <a:pt x="1086" y="1753"/>
                  </a:lnTo>
                  <a:lnTo>
                    <a:pt x="1047" y="1726"/>
                  </a:lnTo>
                  <a:lnTo>
                    <a:pt x="1007" y="1703"/>
                  </a:lnTo>
                  <a:lnTo>
                    <a:pt x="969" y="1683"/>
                  </a:lnTo>
                  <a:lnTo>
                    <a:pt x="932" y="1667"/>
                  </a:lnTo>
                  <a:lnTo>
                    <a:pt x="898" y="1652"/>
                  </a:lnTo>
                  <a:lnTo>
                    <a:pt x="866" y="1641"/>
                  </a:lnTo>
                  <a:lnTo>
                    <a:pt x="836" y="1633"/>
                  </a:lnTo>
                  <a:lnTo>
                    <a:pt x="810" y="1625"/>
                  </a:lnTo>
                  <a:lnTo>
                    <a:pt x="788" y="1621"/>
                  </a:lnTo>
                  <a:lnTo>
                    <a:pt x="771" y="1617"/>
                  </a:lnTo>
                  <a:lnTo>
                    <a:pt x="759" y="1615"/>
                  </a:lnTo>
                  <a:lnTo>
                    <a:pt x="752" y="1614"/>
                  </a:lnTo>
                  <a:lnTo>
                    <a:pt x="748" y="1614"/>
                  </a:lnTo>
                  <a:lnTo>
                    <a:pt x="736" y="1613"/>
                  </a:lnTo>
                  <a:lnTo>
                    <a:pt x="717" y="1611"/>
                  </a:lnTo>
                  <a:lnTo>
                    <a:pt x="693" y="1607"/>
                  </a:lnTo>
                  <a:lnTo>
                    <a:pt x="664" y="1603"/>
                  </a:lnTo>
                  <a:lnTo>
                    <a:pt x="629" y="1596"/>
                  </a:lnTo>
                  <a:lnTo>
                    <a:pt x="592" y="1588"/>
                  </a:lnTo>
                  <a:lnTo>
                    <a:pt x="551" y="1577"/>
                  </a:lnTo>
                  <a:lnTo>
                    <a:pt x="506" y="1564"/>
                  </a:lnTo>
                  <a:lnTo>
                    <a:pt x="461" y="1547"/>
                  </a:lnTo>
                  <a:lnTo>
                    <a:pt x="414" y="1527"/>
                  </a:lnTo>
                  <a:lnTo>
                    <a:pt x="367" y="1503"/>
                  </a:lnTo>
                  <a:lnTo>
                    <a:pt x="320" y="1477"/>
                  </a:lnTo>
                  <a:lnTo>
                    <a:pt x="274" y="1446"/>
                  </a:lnTo>
                  <a:lnTo>
                    <a:pt x="228" y="1411"/>
                  </a:lnTo>
                  <a:lnTo>
                    <a:pt x="186" y="1371"/>
                  </a:lnTo>
                  <a:lnTo>
                    <a:pt x="146" y="1327"/>
                  </a:lnTo>
                  <a:lnTo>
                    <a:pt x="110" y="1278"/>
                  </a:lnTo>
                  <a:lnTo>
                    <a:pt x="79" y="1224"/>
                  </a:lnTo>
                  <a:lnTo>
                    <a:pt x="53" y="1168"/>
                  </a:lnTo>
                  <a:lnTo>
                    <a:pt x="33" y="1109"/>
                  </a:lnTo>
                  <a:lnTo>
                    <a:pt x="16" y="1045"/>
                  </a:lnTo>
                  <a:lnTo>
                    <a:pt x="6" y="980"/>
                  </a:lnTo>
                  <a:lnTo>
                    <a:pt x="0" y="910"/>
                  </a:lnTo>
                  <a:lnTo>
                    <a:pt x="0" y="837"/>
                  </a:lnTo>
                  <a:lnTo>
                    <a:pt x="4" y="762"/>
                  </a:lnTo>
                  <a:lnTo>
                    <a:pt x="14" y="682"/>
                  </a:lnTo>
                  <a:lnTo>
                    <a:pt x="27" y="590"/>
                  </a:lnTo>
                  <a:lnTo>
                    <a:pt x="37" y="501"/>
                  </a:lnTo>
                  <a:lnTo>
                    <a:pt x="44" y="418"/>
                  </a:lnTo>
                  <a:lnTo>
                    <a:pt x="47" y="338"/>
                  </a:lnTo>
                  <a:lnTo>
                    <a:pt x="47" y="264"/>
                  </a:lnTo>
                  <a:lnTo>
                    <a:pt x="44" y="194"/>
                  </a:lnTo>
                  <a:lnTo>
                    <a:pt x="37" y="129"/>
                  </a:lnTo>
                  <a:lnTo>
                    <a:pt x="26" y="69"/>
                  </a:lnTo>
                  <a:lnTo>
                    <a:pt x="13" y="13"/>
                  </a:lnTo>
                  <a:lnTo>
                    <a:pt x="109" y="3"/>
                  </a:lnTo>
                  <a:lnTo>
                    <a:pt x="2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404"/>
            <p:cNvSpPr>
              <a:spLocks/>
            </p:cNvSpPr>
            <p:nvPr/>
          </p:nvSpPr>
          <p:spPr bwMode="auto">
            <a:xfrm>
              <a:off x="8623301" y="2811463"/>
              <a:ext cx="88900" cy="296863"/>
            </a:xfrm>
            <a:custGeom>
              <a:avLst/>
              <a:gdLst>
                <a:gd name="T0" fmla="*/ 432 w 615"/>
                <a:gd name="T1" fmla="*/ 2 h 2054"/>
                <a:gd name="T2" fmla="*/ 463 w 615"/>
                <a:gd name="T3" fmla="*/ 16 h 2054"/>
                <a:gd name="T4" fmla="*/ 427 w 615"/>
                <a:gd name="T5" fmla="*/ 76 h 2054"/>
                <a:gd name="T6" fmla="*/ 407 w 615"/>
                <a:gd name="T7" fmla="*/ 150 h 2054"/>
                <a:gd name="T8" fmla="*/ 407 w 615"/>
                <a:gd name="T9" fmla="*/ 230 h 2054"/>
                <a:gd name="T10" fmla="*/ 426 w 615"/>
                <a:gd name="T11" fmla="*/ 311 h 2054"/>
                <a:gd name="T12" fmla="*/ 485 w 615"/>
                <a:gd name="T13" fmla="*/ 437 h 2054"/>
                <a:gd name="T14" fmla="*/ 550 w 615"/>
                <a:gd name="T15" fmla="*/ 615 h 2054"/>
                <a:gd name="T16" fmla="*/ 592 w 615"/>
                <a:gd name="T17" fmla="*/ 799 h 2054"/>
                <a:gd name="T18" fmla="*/ 613 w 615"/>
                <a:gd name="T19" fmla="*/ 985 h 2054"/>
                <a:gd name="T20" fmla="*/ 612 w 615"/>
                <a:gd name="T21" fmla="*/ 1173 h 2054"/>
                <a:gd name="T22" fmla="*/ 589 w 615"/>
                <a:gd name="T23" fmla="*/ 1360 h 2054"/>
                <a:gd name="T24" fmla="*/ 545 w 615"/>
                <a:gd name="T25" fmla="*/ 1543 h 2054"/>
                <a:gd name="T26" fmla="*/ 479 w 615"/>
                <a:gd name="T27" fmla="*/ 1721 h 2054"/>
                <a:gd name="T28" fmla="*/ 395 w 615"/>
                <a:gd name="T29" fmla="*/ 1892 h 2054"/>
                <a:gd name="T30" fmla="*/ 289 w 615"/>
                <a:gd name="T31" fmla="*/ 2054 h 2054"/>
                <a:gd name="T32" fmla="*/ 304 w 615"/>
                <a:gd name="T33" fmla="*/ 1998 h 2054"/>
                <a:gd name="T34" fmla="*/ 319 w 615"/>
                <a:gd name="T35" fmla="*/ 1943 h 2054"/>
                <a:gd name="T36" fmla="*/ 329 w 615"/>
                <a:gd name="T37" fmla="*/ 1890 h 2054"/>
                <a:gd name="T38" fmla="*/ 340 w 615"/>
                <a:gd name="T39" fmla="*/ 1838 h 2054"/>
                <a:gd name="T40" fmla="*/ 347 w 615"/>
                <a:gd name="T41" fmla="*/ 1793 h 2054"/>
                <a:gd name="T42" fmla="*/ 353 w 615"/>
                <a:gd name="T43" fmla="*/ 1741 h 2054"/>
                <a:gd name="T44" fmla="*/ 357 w 615"/>
                <a:gd name="T45" fmla="*/ 1701 h 2054"/>
                <a:gd name="T46" fmla="*/ 360 w 615"/>
                <a:gd name="T47" fmla="*/ 1651 h 2054"/>
                <a:gd name="T48" fmla="*/ 360 w 615"/>
                <a:gd name="T49" fmla="*/ 1613 h 2054"/>
                <a:gd name="T50" fmla="*/ 360 w 615"/>
                <a:gd name="T51" fmla="*/ 1570 h 2054"/>
                <a:gd name="T52" fmla="*/ 358 w 615"/>
                <a:gd name="T53" fmla="*/ 1536 h 2054"/>
                <a:gd name="T54" fmla="*/ 354 w 615"/>
                <a:gd name="T55" fmla="*/ 1496 h 2054"/>
                <a:gd name="T56" fmla="*/ 351 w 615"/>
                <a:gd name="T57" fmla="*/ 1467 h 2054"/>
                <a:gd name="T58" fmla="*/ 339 w 615"/>
                <a:gd name="T59" fmla="*/ 1403 h 2054"/>
                <a:gd name="T60" fmla="*/ 333 w 615"/>
                <a:gd name="T61" fmla="*/ 1369 h 2054"/>
                <a:gd name="T62" fmla="*/ 317 w 615"/>
                <a:gd name="T63" fmla="*/ 1316 h 2054"/>
                <a:gd name="T64" fmla="*/ 300 w 615"/>
                <a:gd name="T65" fmla="*/ 1269 h 2054"/>
                <a:gd name="T66" fmla="*/ 282 w 615"/>
                <a:gd name="T67" fmla="*/ 1230 h 2054"/>
                <a:gd name="T68" fmla="*/ 271 w 615"/>
                <a:gd name="T69" fmla="*/ 1210 h 2054"/>
                <a:gd name="T70" fmla="*/ 263 w 615"/>
                <a:gd name="T71" fmla="*/ 1196 h 2054"/>
                <a:gd name="T72" fmla="*/ 252 w 615"/>
                <a:gd name="T73" fmla="*/ 1178 h 2054"/>
                <a:gd name="T74" fmla="*/ 246 w 615"/>
                <a:gd name="T75" fmla="*/ 1168 h 2054"/>
                <a:gd name="T76" fmla="*/ 236 w 615"/>
                <a:gd name="T77" fmla="*/ 1154 h 2054"/>
                <a:gd name="T78" fmla="*/ 231 w 615"/>
                <a:gd name="T79" fmla="*/ 1146 h 2054"/>
                <a:gd name="T80" fmla="*/ 225 w 615"/>
                <a:gd name="T81" fmla="*/ 1139 h 2054"/>
                <a:gd name="T82" fmla="*/ 209 w 615"/>
                <a:gd name="T83" fmla="*/ 1120 h 2054"/>
                <a:gd name="T84" fmla="*/ 126 w 615"/>
                <a:gd name="T85" fmla="*/ 997 h 2054"/>
                <a:gd name="T86" fmla="*/ 68 w 615"/>
                <a:gd name="T87" fmla="*/ 881 h 2054"/>
                <a:gd name="T88" fmla="*/ 28 w 615"/>
                <a:gd name="T89" fmla="*/ 774 h 2054"/>
                <a:gd name="T90" fmla="*/ 7 w 615"/>
                <a:gd name="T91" fmla="*/ 674 h 2054"/>
                <a:gd name="T92" fmla="*/ 0 w 615"/>
                <a:gd name="T93" fmla="*/ 582 h 2054"/>
                <a:gd name="T94" fmla="*/ 6 w 615"/>
                <a:gd name="T95" fmla="*/ 499 h 2054"/>
                <a:gd name="T96" fmla="*/ 22 w 615"/>
                <a:gd name="T97" fmla="*/ 423 h 2054"/>
                <a:gd name="T98" fmla="*/ 45 w 615"/>
                <a:gd name="T99" fmla="*/ 356 h 2054"/>
                <a:gd name="T100" fmla="*/ 72 w 615"/>
                <a:gd name="T101" fmla="*/ 298 h 2054"/>
                <a:gd name="T102" fmla="*/ 102 w 615"/>
                <a:gd name="T103" fmla="*/ 250 h 2054"/>
                <a:gd name="T104" fmla="*/ 133 w 615"/>
                <a:gd name="T105" fmla="*/ 210 h 2054"/>
                <a:gd name="T106" fmla="*/ 160 w 615"/>
                <a:gd name="T107" fmla="*/ 178 h 2054"/>
                <a:gd name="T108" fmla="*/ 182 w 615"/>
                <a:gd name="T109" fmla="*/ 156 h 2054"/>
                <a:gd name="T110" fmla="*/ 196 w 615"/>
                <a:gd name="T111" fmla="*/ 144 h 2054"/>
                <a:gd name="T112" fmla="*/ 208 w 615"/>
                <a:gd name="T113" fmla="*/ 133 h 2054"/>
                <a:gd name="T114" fmla="*/ 208 w 615"/>
                <a:gd name="T115" fmla="*/ 132 h 2054"/>
                <a:gd name="T116" fmla="*/ 259 w 615"/>
                <a:gd name="T117" fmla="*/ 81 h 2054"/>
                <a:gd name="T118" fmla="*/ 260 w 615"/>
                <a:gd name="T119" fmla="*/ 80 h 2054"/>
                <a:gd name="T120" fmla="*/ 311 w 615"/>
                <a:gd name="T121" fmla="*/ 40 h 2054"/>
                <a:gd name="T122" fmla="*/ 356 w 615"/>
                <a:gd name="T123" fmla="*/ 13 h 2054"/>
                <a:gd name="T124" fmla="*/ 396 w 615"/>
                <a:gd name="T125" fmla="*/ 1 h 2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5" h="2054">
                  <a:moveTo>
                    <a:pt x="412" y="0"/>
                  </a:moveTo>
                  <a:lnTo>
                    <a:pt x="432" y="2"/>
                  </a:lnTo>
                  <a:lnTo>
                    <a:pt x="448" y="8"/>
                  </a:lnTo>
                  <a:lnTo>
                    <a:pt x="463" y="16"/>
                  </a:lnTo>
                  <a:lnTo>
                    <a:pt x="444" y="44"/>
                  </a:lnTo>
                  <a:lnTo>
                    <a:pt x="427" y="76"/>
                  </a:lnTo>
                  <a:lnTo>
                    <a:pt x="415" y="113"/>
                  </a:lnTo>
                  <a:lnTo>
                    <a:pt x="407" y="150"/>
                  </a:lnTo>
                  <a:lnTo>
                    <a:pt x="404" y="190"/>
                  </a:lnTo>
                  <a:lnTo>
                    <a:pt x="407" y="230"/>
                  </a:lnTo>
                  <a:lnTo>
                    <a:pt x="414" y="271"/>
                  </a:lnTo>
                  <a:lnTo>
                    <a:pt x="426" y="311"/>
                  </a:lnTo>
                  <a:lnTo>
                    <a:pt x="444" y="351"/>
                  </a:lnTo>
                  <a:lnTo>
                    <a:pt x="485" y="437"/>
                  </a:lnTo>
                  <a:lnTo>
                    <a:pt x="521" y="525"/>
                  </a:lnTo>
                  <a:lnTo>
                    <a:pt x="550" y="615"/>
                  </a:lnTo>
                  <a:lnTo>
                    <a:pt x="574" y="707"/>
                  </a:lnTo>
                  <a:lnTo>
                    <a:pt x="592" y="799"/>
                  </a:lnTo>
                  <a:lnTo>
                    <a:pt x="605" y="892"/>
                  </a:lnTo>
                  <a:lnTo>
                    <a:pt x="613" y="985"/>
                  </a:lnTo>
                  <a:lnTo>
                    <a:pt x="615" y="1079"/>
                  </a:lnTo>
                  <a:lnTo>
                    <a:pt x="612" y="1173"/>
                  </a:lnTo>
                  <a:lnTo>
                    <a:pt x="603" y="1267"/>
                  </a:lnTo>
                  <a:lnTo>
                    <a:pt x="589" y="1360"/>
                  </a:lnTo>
                  <a:lnTo>
                    <a:pt x="570" y="1452"/>
                  </a:lnTo>
                  <a:lnTo>
                    <a:pt x="545" y="1543"/>
                  </a:lnTo>
                  <a:lnTo>
                    <a:pt x="515" y="1633"/>
                  </a:lnTo>
                  <a:lnTo>
                    <a:pt x="479" y="1721"/>
                  </a:lnTo>
                  <a:lnTo>
                    <a:pt x="440" y="1808"/>
                  </a:lnTo>
                  <a:lnTo>
                    <a:pt x="395" y="1892"/>
                  </a:lnTo>
                  <a:lnTo>
                    <a:pt x="345" y="1975"/>
                  </a:lnTo>
                  <a:lnTo>
                    <a:pt x="289" y="2054"/>
                  </a:lnTo>
                  <a:lnTo>
                    <a:pt x="298" y="2026"/>
                  </a:lnTo>
                  <a:lnTo>
                    <a:pt x="304" y="1998"/>
                  </a:lnTo>
                  <a:lnTo>
                    <a:pt x="312" y="1970"/>
                  </a:lnTo>
                  <a:lnTo>
                    <a:pt x="319" y="1943"/>
                  </a:lnTo>
                  <a:lnTo>
                    <a:pt x="324" y="1916"/>
                  </a:lnTo>
                  <a:lnTo>
                    <a:pt x="329" y="1890"/>
                  </a:lnTo>
                  <a:lnTo>
                    <a:pt x="335" y="1864"/>
                  </a:lnTo>
                  <a:lnTo>
                    <a:pt x="340" y="1838"/>
                  </a:lnTo>
                  <a:lnTo>
                    <a:pt x="344" y="1816"/>
                  </a:lnTo>
                  <a:lnTo>
                    <a:pt x="347" y="1793"/>
                  </a:lnTo>
                  <a:lnTo>
                    <a:pt x="350" y="1766"/>
                  </a:lnTo>
                  <a:lnTo>
                    <a:pt x="353" y="1741"/>
                  </a:lnTo>
                  <a:lnTo>
                    <a:pt x="354" y="1720"/>
                  </a:lnTo>
                  <a:lnTo>
                    <a:pt x="357" y="1701"/>
                  </a:lnTo>
                  <a:lnTo>
                    <a:pt x="358" y="1675"/>
                  </a:lnTo>
                  <a:lnTo>
                    <a:pt x="360" y="1651"/>
                  </a:lnTo>
                  <a:lnTo>
                    <a:pt x="360" y="1633"/>
                  </a:lnTo>
                  <a:lnTo>
                    <a:pt x="360" y="1613"/>
                  </a:lnTo>
                  <a:lnTo>
                    <a:pt x="360" y="1592"/>
                  </a:lnTo>
                  <a:lnTo>
                    <a:pt x="360" y="1570"/>
                  </a:lnTo>
                  <a:lnTo>
                    <a:pt x="359" y="1553"/>
                  </a:lnTo>
                  <a:lnTo>
                    <a:pt x="358" y="1536"/>
                  </a:lnTo>
                  <a:lnTo>
                    <a:pt x="357" y="1515"/>
                  </a:lnTo>
                  <a:lnTo>
                    <a:pt x="354" y="1496"/>
                  </a:lnTo>
                  <a:lnTo>
                    <a:pt x="352" y="1482"/>
                  </a:lnTo>
                  <a:lnTo>
                    <a:pt x="351" y="1467"/>
                  </a:lnTo>
                  <a:lnTo>
                    <a:pt x="346" y="1429"/>
                  </a:lnTo>
                  <a:lnTo>
                    <a:pt x="339" y="1403"/>
                  </a:lnTo>
                  <a:lnTo>
                    <a:pt x="336" y="1385"/>
                  </a:lnTo>
                  <a:lnTo>
                    <a:pt x="333" y="1369"/>
                  </a:lnTo>
                  <a:lnTo>
                    <a:pt x="325" y="1343"/>
                  </a:lnTo>
                  <a:lnTo>
                    <a:pt x="317" y="1316"/>
                  </a:lnTo>
                  <a:lnTo>
                    <a:pt x="308" y="1292"/>
                  </a:lnTo>
                  <a:lnTo>
                    <a:pt x="300" y="1269"/>
                  </a:lnTo>
                  <a:lnTo>
                    <a:pt x="290" y="1248"/>
                  </a:lnTo>
                  <a:lnTo>
                    <a:pt x="282" y="1230"/>
                  </a:lnTo>
                  <a:lnTo>
                    <a:pt x="276" y="1220"/>
                  </a:lnTo>
                  <a:lnTo>
                    <a:pt x="271" y="1210"/>
                  </a:lnTo>
                  <a:lnTo>
                    <a:pt x="268" y="1202"/>
                  </a:lnTo>
                  <a:lnTo>
                    <a:pt x="263" y="1196"/>
                  </a:lnTo>
                  <a:lnTo>
                    <a:pt x="258" y="1187"/>
                  </a:lnTo>
                  <a:lnTo>
                    <a:pt x="252" y="1178"/>
                  </a:lnTo>
                  <a:lnTo>
                    <a:pt x="249" y="1173"/>
                  </a:lnTo>
                  <a:lnTo>
                    <a:pt x="246" y="1168"/>
                  </a:lnTo>
                  <a:lnTo>
                    <a:pt x="241" y="1161"/>
                  </a:lnTo>
                  <a:lnTo>
                    <a:pt x="236" y="1154"/>
                  </a:lnTo>
                  <a:lnTo>
                    <a:pt x="234" y="1150"/>
                  </a:lnTo>
                  <a:lnTo>
                    <a:pt x="231" y="1146"/>
                  </a:lnTo>
                  <a:lnTo>
                    <a:pt x="227" y="1142"/>
                  </a:lnTo>
                  <a:lnTo>
                    <a:pt x="225" y="1139"/>
                  </a:lnTo>
                  <a:lnTo>
                    <a:pt x="215" y="1128"/>
                  </a:lnTo>
                  <a:lnTo>
                    <a:pt x="209" y="1120"/>
                  </a:lnTo>
                  <a:lnTo>
                    <a:pt x="164" y="1058"/>
                  </a:lnTo>
                  <a:lnTo>
                    <a:pt x="126" y="997"/>
                  </a:lnTo>
                  <a:lnTo>
                    <a:pt x="95" y="938"/>
                  </a:lnTo>
                  <a:lnTo>
                    <a:pt x="68" y="881"/>
                  </a:lnTo>
                  <a:lnTo>
                    <a:pt x="46" y="826"/>
                  </a:lnTo>
                  <a:lnTo>
                    <a:pt x="28" y="774"/>
                  </a:lnTo>
                  <a:lnTo>
                    <a:pt x="15" y="723"/>
                  </a:lnTo>
                  <a:lnTo>
                    <a:pt x="7" y="674"/>
                  </a:lnTo>
                  <a:lnTo>
                    <a:pt x="1" y="627"/>
                  </a:lnTo>
                  <a:lnTo>
                    <a:pt x="0" y="582"/>
                  </a:lnTo>
                  <a:lnTo>
                    <a:pt x="1" y="539"/>
                  </a:lnTo>
                  <a:lnTo>
                    <a:pt x="6" y="499"/>
                  </a:lnTo>
                  <a:lnTo>
                    <a:pt x="12" y="460"/>
                  </a:lnTo>
                  <a:lnTo>
                    <a:pt x="22" y="423"/>
                  </a:lnTo>
                  <a:lnTo>
                    <a:pt x="33" y="389"/>
                  </a:lnTo>
                  <a:lnTo>
                    <a:pt x="45" y="356"/>
                  </a:lnTo>
                  <a:lnTo>
                    <a:pt x="58" y="327"/>
                  </a:lnTo>
                  <a:lnTo>
                    <a:pt x="72" y="298"/>
                  </a:lnTo>
                  <a:lnTo>
                    <a:pt x="87" y="273"/>
                  </a:lnTo>
                  <a:lnTo>
                    <a:pt x="102" y="250"/>
                  </a:lnTo>
                  <a:lnTo>
                    <a:pt x="118" y="228"/>
                  </a:lnTo>
                  <a:lnTo>
                    <a:pt x="133" y="210"/>
                  </a:lnTo>
                  <a:lnTo>
                    <a:pt x="147" y="192"/>
                  </a:lnTo>
                  <a:lnTo>
                    <a:pt x="160" y="178"/>
                  </a:lnTo>
                  <a:lnTo>
                    <a:pt x="172" y="166"/>
                  </a:lnTo>
                  <a:lnTo>
                    <a:pt x="182" y="156"/>
                  </a:lnTo>
                  <a:lnTo>
                    <a:pt x="190" y="148"/>
                  </a:lnTo>
                  <a:lnTo>
                    <a:pt x="196" y="144"/>
                  </a:lnTo>
                  <a:lnTo>
                    <a:pt x="199" y="141"/>
                  </a:lnTo>
                  <a:lnTo>
                    <a:pt x="208" y="133"/>
                  </a:lnTo>
                  <a:lnTo>
                    <a:pt x="208" y="133"/>
                  </a:lnTo>
                  <a:lnTo>
                    <a:pt x="208" y="132"/>
                  </a:lnTo>
                  <a:lnTo>
                    <a:pt x="234" y="105"/>
                  </a:lnTo>
                  <a:lnTo>
                    <a:pt x="259" y="81"/>
                  </a:lnTo>
                  <a:lnTo>
                    <a:pt x="260" y="80"/>
                  </a:lnTo>
                  <a:lnTo>
                    <a:pt x="260" y="80"/>
                  </a:lnTo>
                  <a:lnTo>
                    <a:pt x="286" y="58"/>
                  </a:lnTo>
                  <a:lnTo>
                    <a:pt x="311" y="40"/>
                  </a:lnTo>
                  <a:lnTo>
                    <a:pt x="332" y="27"/>
                  </a:lnTo>
                  <a:lnTo>
                    <a:pt x="356" y="13"/>
                  </a:lnTo>
                  <a:lnTo>
                    <a:pt x="377" y="6"/>
                  </a:lnTo>
                  <a:lnTo>
                    <a:pt x="396" y="1"/>
                  </a:lnTo>
                  <a:lnTo>
                    <a:pt x="4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405"/>
            <p:cNvSpPr>
              <a:spLocks/>
            </p:cNvSpPr>
            <p:nvPr/>
          </p:nvSpPr>
          <p:spPr bwMode="auto">
            <a:xfrm>
              <a:off x="8299451" y="2716213"/>
              <a:ext cx="328613" cy="417513"/>
            </a:xfrm>
            <a:custGeom>
              <a:avLst/>
              <a:gdLst>
                <a:gd name="T0" fmla="*/ 774 w 2284"/>
                <a:gd name="T1" fmla="*/ 0 h 2885"/>
                <a:gd name="T2" fmla="*/ 805 w 2284"/>
                <a:gd name="T3" fmla="*/ 7 h 2885"/>
                <a:gd name="T4" fmla="*/ 838 w 2284"/>
                <a:gd name="T5" fmla="*/ 23 h 2885"/>
                <a:gd name="T6" fmla="*/ 865 w 2284"/>
                <a:gd name="T7" fmla="*/ 45 h 2885"/>
                <a:gd name="T8" fmla="*/ 925 w 2284"/>
                <a:gd name="T9" fmla="*/ 143 h 2885"/>
                <a:gd name="T10" fmla="*/ 956 w 2284"/>
                <a:gd name="T11" fmla="*/ 266 h 2885"/>
                <a:gd name="T12" fmla="*/ 967 w 2284"/>
                <a:gd name="T13" fmla="*/ 455 h 2885"/>
                <a:gd name="T14" fmla="*/ 948 w 2284"/>
                <a:gd name="T15" fmla="*/ 719 h 2885"/>
                <a:gd name="T16" fmla="*/ 919 w 2284"/>
                <a:gd name="T17" fmla="*/ 1039 h 2885"/>
                <a:gd name="T18" fmla="*/ 968 w 2284"/>
                <a:gd name="T19" fmla="*/ 1317 h 2885"/>
                <a:gd name="T20" fmla="*/ 1097 w 2284"/>
                <a:gd name="T21" fmla="*/ 1549 h 2885"/>
                <a:gd name="T22" fmla="*/ 1286 w 2284"/>
                <a:gd name="T23" fmla="*/ 1717 h 2885"/>
                <a:gd name="T24" fmla="*/ 1488 w 2284"/>
                <a:gd name="T25" fmla="*/ 1818 h 2885"/>
                <a:gd name="T26" fmla="*/ 1664 w 2284"/>
                <a:gd name="T27" fmla="*/ 1867 h 2885"/>
                <a:gd name="T28" fmla="*/ 1775 w 2284"/>
                <a:gd name="T29" fmla="*/ 1884 h 2885"/>
                <a:gd name="T30" fmla="*/ 1808 w 2284"/>
                <a:gd name="T31" fmla="*/ 1888 h 2885"/>
                <a:gd name="T32" fmla="*/ 1900 w 2284"/>
                <a:gd name="T33" fmla="*/ 1914 h 2885"/>
                <a:gd name="T34" fmla="*/ 2037 w 2284"/>
                <a:gd name="T35" fmla="*/ 1983 h 2885"/>
                <a:gd name="T36" fmla="*/ 2173 w 2284"/>
                <a:gd name="T37" fmla="*/ 2111 h 2885"/>
                <a:gd name="T38" fmla="*/ 2267 w 2284"/>
                <a:gd name="T39" fmla="*/ 2315 h 2885"/>
                <a:gd name="T40" fmla="*/ 2280 w 2284"/>
                <a:gd name="T41" fmla="*/ 2575 h 2885"/>
                <a:gd name="T42" fmla="*/ 2210 w 2284"/>
                <a:gd name="T43" fmla="*/ 2885 h 2885"/>
                <a:gd name="T44" fmla="*/ 2135 w 2284"/>
                <a:gd name="T45" fmla="*/ 2885 h 2885"/>
                <a:gd name="T46" fmla="*/ 1920 w 2284"/>
                <a:gd name="T47" fmla="*/ 2851 h 2885"/>
                <a:gd name="T48" fmla="*/ 1768 w 2284"/>
                <a:gd name="T49" fmla="*/ 2761 h 2885"/>
                <a:gd name="T50" fmla="*/ 1680 w 2284"/>
                <a:gd name="T51" fmla="*/ 2623 h 2885"/>
                <a:gd name="T52" fmla="*/ 1651 w 2284"/>
                <a:gd name="T53" fmla="*/ 2478 h 2885"/>
                <a:gd name="T54" fmla="*/ 1653 w 2284"/>
                <a:gd name="T55" fmla="*/ 2362 h 2885"/>
                <a:gd name="T56" fmla="*/ 1659 w 2284"/>
                <a:gd name="T57" fmla="*/ 2315 h 2885"/>
                <a:gd name="T58" fmla="*/ 1646 w 2284"/>
                <a:gd name="T59" fmla="*/ 2143 h 2885"/>
                <a:gd name="T60" fmla="*/ 1576 w 2284"/>
                <a:gd name="T61" fmla="*/ 1983 h 2885"/>
                <a:gd name="T62" fmla="*/ 1454 w 2284"/>
                <a:gd name="T63" fmla="*/ 1886 h 2885"/>
                <a:gd name="T64" fmla="*/ 1285 w 2284"/>
                <a:gd name="T65" fmla="*/ 1845 h 2885"/>
                <a:gd name="T66" fmla="*/ 1048 w 2284"/>
                <a:gd name="T67" fmla="*/ 1857 h 2885"/>
                <a:gd name="T68" fmla="*/ 948 w 2284"/>
                <a:gd name="T69" fmla="*/ 1868 h 2885"/>
                <a:gd name="T70" fmla="*/ 864 w 2284"/>
                <a:gd name="T71" fmla="*/ 1843 h 2885"/>
                <a:gd name="T72" fmla="*/ 751 w 2284"/>
                <a:gd name="T73" fmla="*/ 1765 h 2885"/>
                <a:gd name="T74" fmla="*/ 689 w 2284"/>
                <a:gd name="T75" fmla="*/ 1675 h 2885"/>
                <a:gd name="T76" fmla="*/ 663 w 2284"/>
                <a:gd name="T77" fmla="*/ 1603 h 2885"/>
                <a:gd name="T78" fmla="*/ 659 w 2284"/>
                <a:gd name="T79" fmla="*/ 1580 h 2885"/>
                <a:gd name="T80" fmla="*/ 625 w 2284"/>
                <a:gd name="T81" fmla="*/ 1455 h 2885"/>
                <a:gd name="T82" fmla="*/ 572 w 2284"/>
                <a:gd name="T83" fmla="*/ 1315 h 2885"/>
                <a:gd name="T84" fmla="*/ 478 w 2284"/>
                <a:gd name="T85" fmla="*/ 1142 h 2885"/>
                <a:gd name="T86" fmla="*/ 402 w 2284"/>
                <a:gd name="T87" fmla="*/ 1038 h 2885"/>
                <a:gd name="T88" fmla="*/ 323 w 2284"/>
                <a:gd name="T89" fmla="*/ 953 h 2885"/>
                <a:gd name="T90" fmla="*/ 217 w 2284"/>
                <a:gd name="T91" fmla="*/ 866 h 2885"/>
                <a:gd name="T92" fmla="*/ 115 w 2284"/>
                <a:gd name="T93" fmla="*/ 802 h 2885"/>
                <a:gd name="T94" fmla="*/ 57 w 2284"/>
                <a:gd name="T95" fmla="*/ 773 h 2885"/>
                <a:gd name="T96" fmla="*/ 16 w 2284"/>
                <a:gd name="T97" fmla="*/ 756 h 2885"/>
                <a:gd name="T98" fmla="*/ 21 w 2284"/>
                <a:gd name="T99" fmla="*/ 726 h 2885"/>
                <a:gd name="T100" fmla="*/ 137 w 2284"/>
                <a:gd name="T101" fmla="*/ 609 h 2885"/>
                <a:gd name="T102" fmla="*/ 359 w 2284"/>
                <a:gd name="T103" fmla="*/ 441 h 2885"/>
                <a:gd name="T104" fmla="*/ 639 w 2284"/>
                <a:gd name="T105" fmla="*/ 300 h 2885"/>
                <a:gd name="T106" fmla="*/ 642 w 2284"/>
                <a:gd name="T107" fmla="*/ 193 h 2885"/>
                <a:gd name="T108" fmla="*/ 665 w 2284"/>
                <a:gd name="T109" fmla="*/ 80 h 2885"/>
                <a:gd name="T110" fmla="*/ 690 w 2284"/>
                <a:gd name="T111" fmla="*/ 29 h 2885"/>
                <a:gd name="T112" fmla="*/ 705 w 2284"/>
                <a:gd name="T113" fmla="*/ 13 h 2885"/>
                <a:gd name="T114" fmla="*/ 735 w 2284"/>
                <a:gd name="T115" fmla="*/ 2 h 2885"/>
                <a:gd name="T116" fmla="*/ 758 w 2284"/>
                <a:gd name="T117" fmla="*/ 0 h 2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4" h="2885">
                  <a:moveTo>
                    <a:pt x="763" y="0"/>
                  </a:moveTo>
                  <a:lnTo>
                    <a:pt x="764" y="0"/>
                  </a:lnTo>
                  <a:lnTo>
                    <a:pt x="766" y="0"/>
                  </a:lnTo>
                  <a:lnTo>
                    <a:pt x="774" y="0"/>
                  </a:lnTo>
                  <a:lnTo>
                    <a:pt x="783" y="1"/>
                  </a:lnTo>
                  <a:lnTo>
                    <a:pt x="792" y="4"/>
                  </a:lnTo>
                  <a:lnTo>
                    <a:pt x="799" y="5"/>
                  </a:lnTo>
                  <a:lnTo>
                    <a:pt x="805" y="7"/>
                  </a:lnTo>
                  <a:lnTo>
                    <a:pt x="816" y="11"/>
                  </a:lnTo>
                  <a:lnTo>
                    <a:pt x="828" y="17"/>
                  </a:lnTo>
                  <a:lnTo>
                    <a:pt x="833" y="20"/>
                  </a:lnTo>
                  <a:lnTo>
                    <a:pt x="838" y="23"/>
                  </a:lnTo>
                  <a:lnTo>
                    <a:pt x="846" y="29"/>
                  </a:lnTo>
                  <a:lnTo>
                    <a:pt x="854" y="34"/>
                  </a:lnTo>
                  <a:lnTo>
                    <a:pt x="860" y="40"/>
                  </a:lnTo>
                  <a:lnTo>
                    <a:pt x="865" y="45"/>
                  </a:lnTo>
                  <a:lnTo>
                    <a:pt x="883" y="65"/>
                  </a:lnTo>
                  <a:lnTo>
                    <a:pt x="900" y="89"/>
                  </a:lnTo>
                  <a:lnTo>
                    <a:pt x="915" y="120"/>
                  </a:lnTo>
                  <a:lnTo>
                    <a:pt x="925" y="143"/>
                  </a:lnTo>
                  <a:lnTo>
                    <a:pt x="934" y="169"/>
                  </a:lnTo>
                  <a:lnTo>
                    <a:pt x="942" y="197"/>
                  </a:lnTo>
                  <a:lnTo>
                    <a:pt x="950" y="230"/>
                  </a:lnTo>
                  <a:lnTo>
                    <a:pt x="956" y="266"/>
                  </a:lnTo>
                  <a:lnTo>
                    <a:pt x="961" y="307"/>
                  </a:lnTo>
                  <a:lnTo>
                    <a:pt x="965" y="352"/>
                  </a:lnTo>
                  <a:lnTo>
                    <a:pt x="967" y="401"/>
                  </a:lnTo>
                  <a:lnTo>
                    <a:pt x="967" y="455"/>
                  </a:lnTo>
                  <a:lnTo>
                    <a:pt x="966" y="513"/>
                  </a:lnTo>
                  <a:lnTo>
                    <a:pt x="962" y="577"/>
                  </a:lnTo>
                  <a:lnTo>
                    <a:pt x="956" y="646"/>
                  </a:lnTo>
                  <a:lnTo>
                    <a:pt x="948" y="719"/>
                  </a:lnTo>
                  <a:lnTo>
                    <a:pt x="936" y="799"/>
                  </a:lnTo>
                  <a:lnTo>
                    <a:pt x="926" y="881"/>
                  </a:lnTo>
                  <a:lnTo>
                    <a:pt x="921" y="961"/>
                  </a:lnTo>
                  <a:lnTo>
                    <a:pt x="919" y="1039"/>
                  </a:lnTo>
                  <a:lnTo>
                    <a:pt x="924" y="1112"/>
                  </a:lnTo>
                  <a:lnTo>
                    <a:pt x="934" y="1183"/>
                  </a:lnTo>
                  <a:lnTo>
                    <a:pt x="949" y="1252"/>
                  </a:lnTo>
                  <a:lnTo>
                    <a:pt x="968" y="1317"/>
                  </a:lnTo>
                  <a:lnTo>
                    <a:pt x="992" y="1380"/>
                  </a:lnTo>
                  <a:lnTo>
                    <a:pt x="1022" y="1440"/>
                  </a:lnTo>
                  <a:lnTo>
                    <a:pt x="1056" y="1496"/>
                  </a:lnTo>
                  <a:lnTo>
                    <a:pt x="1097" y="1549"/>
                  </a:lnTo>
                  <a:lnTo>
                    <a:pt x="1140" y="1599"/>
                  </a:lnTo>
                  <a:lnTo>
                    <a:pt x="1187" y="1642"/>
                  </a:lnTo>
                  <a:lnTo>
                    <a:pt x="1235" y="1682"/>
                  </a:lnTo>
                  <a:lnTo>
                    <a:pt x="1286" y="1717"/>
                  </a:lnTo>
                  <a:lnTo>
                    <a:pt x="1336" y="1749"/>
                  </a:lnTo>
                  <a:lnTo>
                    <a:pt x="1387" y="1775"/>
                  </a:lnTo>
                  <a:lnTo>
                    <a:pt x="1438" y="1798"/>
                  </a:lnTo>
                  <a:lnTo>
                    <a:pt x="1488" y="1818"/>
                  </a:lnTo>
                  <a:lnTo>
                    <a:pt x="1536" y="1834"/>
                  </a:lnTo>
                  <a:lnTo>
                    <a:pt x="1581" y="1847"/>
                  </a:lnTo>
                  <a:lnTo>
                    <a:pt x="1625" y="1858"/>
                  </a:lnTo>
                  <a:lnTo>
                    <a:pt x="1664" y="1867"/>
                  </a:lnTo>
                  <a:lnTo>
                    <a:pt x="1700" y="1874"/>
                  </a:lnTo>
                  <a:lnTo>
                    <a:pt x="1730" y="1878"/>
                  </a:lnTo>
                  <a:lnTo>
                    <a:pt x="1755" y="1881"/>
                  </a:lnTo>
                  <a:lnTo>
                    <a:pt x="1775" y="1884"/>
                  </a:lnTo>
                  <a:lnTo>
                    <a:pt x="1788" y="1885"/>
                  </a:lnTo>
                  <a:lnTo>
                    <a:pt x="1793" y="1885"/>
                  </a:lnTo>
                  <a:lnTo>
                    <a:pt x="1797" y="1886"/>
                  </a:lnTo>
                  <a:lnTo>
                    <a:pt x="1808" y="1888"/>
                  </a:lnTo>
                  <a:lnTo>
                    <a:pt x="1824" y="1891"/>
                  </a:lnTo>
                  <a:lnTo>
                    <a:pt x="1845" y="1897"/>
                  </a:lnTo>
                  <a:lnTo>
                    <a:pt x="1870" y="1904"/>
                  </a:lnTo>
                  <a:lnTo>
                    <a:pt x="1900" y="1914"/>
                  </a:lnTo>
                  <a:lnTo>
                    <a:pt x="1931" y="1926"/>
                  </a:lnTo>
                  <a:lnTo>
                    <a:pt x="1965" y="1943"/>
                  </a:lnTo>
                  <a:lnTo>
                    <a:pt x="2001" y="1961"/>
                  </a:lnTo>
                  <a:lnTo>
                    <a:pt x="2037" y="1983"/>
                  </a:lnTo>
                  <a:lnTo>
                    <a:pt x="2072" y="2008"/>
                  </a:lnTo>
                  <a:lnTo>
                    <a:pt x="2108" y="2039"/>
                  </a:lnTo>
                  <a:lnTo>
                    <a:pt x="2142" y="2073"/>
                  </a:lnTo>
                  <a:lnTo>
                    <a:pt x="2173" y="2111"/>
                  </a:lnTo>
                  <a:lnTo>
                    <a:pt x="2203" y="2154"/>
                  </a:lnTo>
                  <a:lnTo>
                    <a:pt x="2229" y="2205"/>
                  </a:lnTo>
                  <a:lnTo>
                    <a:pt x="2251" y="2258"/>
                  </a:lnTo>
                  <a:lnTo>
                    <a:pt x="2267" y="2315"/>
                  </a:lnTo>
                  <a:lnTo>
                    <a:pt x="2278" y="2375"/>
                  </a:lnTo>
                  <a:lnTo>
                    <a:pt x="2283" y="2439"/>
                  </a:lnTo>
                  <a:lnTo>
                    <a:pt x="2284" y="2505"/>
                  </a:lnTo>
                  <a:lnTo>
                    <a:pt x="2280" y="2575"/>
                  </a:lnTo>
                  <a:lnTo>
                    <a:pt x="2270" y="2647"/>
                  </a:lnTo>
                  <a:lnTo>
                    <a:pt x="2255" y="2724"/>
                  </a:lnTo>
                  <a:lnTo>
                    <a:pt x="2235" y="2803"/>
                  </a:lnTo>
                  <a:lnTo>
                    <a:pt x="2210" y="2885"/>
                  </a:lnTo>
                  <a:lnTo>
                    <a:pt x="2206" y="2885"/>
                  </a:lnTo>
                  <a:lnTo>
                    <a:pt x="2201" y="2885"/>
                  </a:lnTo>
                  <a:lnTo>
                    <a:pt x="2200" y="2885"/>
                  </a:lnTo>
                  <a:lnTo>
                    <a:pt x="2135" y="2885"/>
                  </a:lnTo>
                  <a:lnTo>
                    <a:pt x="2076" y="2882"/>
                  </a:lnTo>
                  <a:lnTo>
                    <a:pt x="2020" y="2875"/>
                  </a:lnTo>
                  <a:lnTo>
                    <a:pt x="1968" y="2865"/>
                  </a:lnTo>
                  <a:lnTo>
                    <a:pt x="1920" y="2851"/>
                  </a:lnTo>
                  <a:lnTo>
                    <a:pt x="1877" y="2834"/>
                  </a:lnTo>
                  <a:lnTo>
                    <a:pt x="1837" y="2814"/>
                  </a:lnTo>
                  <a:lnTo>
                    <a:pt x="1801" y="2788"/>
                  </a:lnTo>
                  <a:lnTo>
                    <a:pt x="1768" y="2761"/>
                  </a:lnTo>
                  <a:lnTo>
                    <a:pt x="1740" y="2729"/>
                  </a:lnTo>
                  <a:lnTo>
                    <a:pt x="1716" y="2695"/>
                  </a:lnTo>
                  <a:lnTo>
                    <a:pt x="1696" y="2660"/>
                  </a:lnTo>
                  <a:lnTo>
                    <a:pt x="1680" y="2623"/>
                  </a:lnTo>
                  <a:lnTo>
                    <a:pt x="1668" y="2586"/>
                  </a:lnTo>
                  <a:lnTo>
                    <a:pt x="1659" y="2550"/>
                  </a:lnTo>
                  <a:lnTo>
                    <a:pt x="1654" y="2513"/>
                  </a:lnTo>
                  <a:lnTo>
                    <a:pt x="1651" y="2478"/>
                  </a:lnTo>
                  <a:lnTo>
                    <a:pt x="1650" y="2444"/>
                  </a:lnTo>
                  <a:lnTo>
                    <a:pt x="1650" y="2414"/>
                  </a:lnTo>
                  <a:lnTo>
                    <a:pt x="1651" y="2386"/>
                  </a:lnTo>
                  <a:lnTo>
                    <a:pt x="1653" y="2362"/>
                  </a:lnTo>
                  <a:lnTo>
                    <a:pt x="1655" y="2343"/>
                  </a:lnTo>
                  <a:lnTo>
                    <a:pt x="1657" y="2328"/>
                  </a:lnTo>
                  <a:lnTo>
                    <a:pt x="1658" y="2318"/>
                  </a:lnTo>
                  <a:lnTo>
                    <a:pt x="1659" y="2315"/>
                  </a:lnTo>
                  <a:lnTo>
                    <a:pt x="1661" y="2301"/>
                  </a:lnTo>
                  <a:lnTo>
                    <a:pt x="1659" y="2245"/>
                  </a:lnTo>
                  <a:lnTo>
                    <a:pt x="1655" y="2192"/>
                  </a:lnTo>
                  <a:lnTo>
                    <a:pt x="1646" y="2143"/>
                  </a:lnTo>
                  <a:lnTo>
                    <a:pt x="1633" y="2097"/>
                  </a:lnTo>
                  <a:lnTo>
                    <a:pt x="1618" y="2056"/>
                  </a:lnTo>
                  <a:lnTo>
                    <a:pt x="1599" y="2017"/>
                  </a:lnTo>
                  <a:lnTo>
                    <a:pt x="1576" y="1983"/>
                  </a:lnTo>
                  <a:lnTo>
                    <a:pt x="1549" y="1953"/>
                  </a:lnTo>
                  <a:lnTo>
                    <a:pt x="1520" y="1926"/>
                  </a:lnTo>
                  <a:lnTo>
                    <a:pt x="1489" y="1904"/>
                  </a:lnTo>
                  <a:lnTo>
                    <a:pt x="1454" y="1886"/>
                  </a:lnTo>
                  <a:lnTo>
                    <a:pt x="1417" y="1870"/>
                  </a:lnTo>
                  <a:lnTo>
                    <a:pt x="1376" y="1858"/>
                  </a:lnTo>
                  <a:lnTo>
                    <a:pt x="1332" y="1851"/>
                  </a:lnTo>
                  <a:lnTo>
                    <a:pt x="1285" y="1845"/>
                  </a:lnTo>
                  <a:lnTo>
                    <a:pt x="1233" y="1843"/>
                  </a:lnTo>
                  <a:lnTo>
                    <a:pt x="1168" y="1845"/>
                  </a:lnTo>
                  <a:lnTo>
                    <a:pt x="1106" y="1851"/>
                  </a:lnTo>
                  <a:lnTo>
                    <a:pt x="1048" y="1857"/>
                  </a:lnTo>
                  <a:lnTo>
                    <a:pt x="1004" y="1863"/>
                  </a:lnTo>
                  <a:lnTo>
                    <a:pt x="966" y="1866"/>
                  </a:lnTo>
                  <a:lnTo>
                    <a:pt x="951" y="1867"/>
                  </a:lnTo>
                  <a:lnTo>
                    <a:pt x="948" y="1868"/>
                  </a:lnTo>
                  <a:lnTo>
                    <a:pt x="944" y="1868"/>
                  </a:lnTo>
                  <a:lnTo>
                    <a:pt x="943" y="1868"/>
                  </a:lnTo>
                  <a:lnTo>
                    <a:pt x="901" y="1857"/>
                  </a:lnTo>
                  <a:lnTo>
                    <a:pt x="864" y="1843"/>
                  </a:lnTo>
                  <a:lnTo>
                    <a:pt x="830" y="1827"/>
                  </a:lnTo>
                  <a:lnTo>
                    <a:pt x="800" y="1808"/>
                  </a:lnTo>
                  <a:lnTo>
                    <a:pt x="774" y="1787"/>
                  </a:lnTo>
                  <a:lnTo>
                    <a:pt x="751" y="1765"/>
                  </a:lnTo>
                  <a:lnTo>
                    <a:pt x="731" y="1743"/>
                  </a:lnTo>
                  <a:lnTo>
                    <a:pt x="715" y="1720"/>
                  </a:lnTo>
                  <a:lnTo>
                    <a:pt x="701" y="1697"/>
                  </a:lnTo>
                  <a:lnTo>
                    <a:pt x="689" y="1675"/>
                  </a:lnTo>
                  <a:lnTo>
                    <a:pt x="680" y="1655"/>
                  </a:lnTo>
                  <a:lnTo>
                    <a:pt x="673" y="1635"/>
                  </a:lnTo>
                  <a:lnTo>
                    <a:pt x="667" y="1618"/>
                  </a:lnTo>
                  <a:lnTo>
                    <a:pt x="663" y="1603"/>
                  </a:lnTo>
                  <a:lnTo>
                    <a:pt x="661" y="1592"/>
                  </a:lnTo>
                  <a:lnTo>
                    <a:pt x="660" y="1587"/>
                  </a:lnTo>
                  <a:lnTo>
                    <a:pt x="660" y="1583"/>
                  </a:lnTo>
                  <a:lnTo>
                    <a:pt x="659" y="1580"/>
                  </a:lnTo>
                  <a:lnTo>
                    <a:pt x="659" y="1579"/>
                  </a:lnTo>
                  <a:lnTo>
                    <a:pt x="658" y="1570"/>
                  </a:lnTo>
                  <a:lnTo>
                    <a:pt x="642" y="1512"/>
                  </a:lnTo>
                  <a:lnTo>
                    <a:pt x="625" y="1455"/>
                  </a:lnTo>
                  <a:lnTo>
                    <a:pt x="613" y="1421"/>
                  </a:lnTo>
                  <a:lnTo>
                    <a:pt x="600" y="1385"/>
                  </a:lnTo>
                  <a:lnTo>
                    <a:pt x="587" y="1351"/>
                  </a:lnTo>
                  <a:lnTo>
                    <a:pt x="572" y="1315"/>
                  </a:lnTo>
                  <a:lnTo>
                    <a:pt x="543" y="1257"/>
                  </a:lnTo>
                  <a:lnTo>
                    <a:pt x="526" y="1223"/>
                  </a:lnTo>
                  <a:lnTo>
                    <a:pt x="496" y="1170"/>
                  </a:lnTo>
                  <a:lnTo>
                    <a:pt x="478" y="1142"/>
                  </a:lnTo>
                  <a:lnTo>
                    <a:pt x="461" y="1116"/>
                  </a:lnTo>
                  <a:lnTo>
                    <a:pt x="442" y="1090"/>
                  </a:lnTo>
                  <a:lnTo>
                    <a:pt x="428" y="1071"/>
                  </a:lnTo>
                  <a:lnTo>
                    <a:pt x="402" y="1038"/>
                  </a:lnTo>
                  <a:lnTo>
                    <a:pt x="376" y="1008"/>
                  </a:lnTo>
                  <a:lnTo>
                    <a:pt x="372" y="1004"/>
                  </a:lnTo>
                  <a:lnTo>
                    <a:pt x="367" y="998"/>
                  </a:lnTo>
                  <a:lnTo>
                    <a:pt x="323" y="953"/>
                  </a:lnTo>
                  <a:lnTo>
                    <a:pt x="304" y="936"/>
                  </a:lnTo>
                  <a:lnTo>
                    <a:pt x="270" y="906"/>
                  </a:lnTo>
                  <a:lnTo>
                    <a:pt x="249" y="890"/>
                  </a:lnTo>
                  <a:lnTo>
                    <a:pt x="217" y="866"/>
                  </a:lnTo>
                  <a:lnTo>
                    <a:pt x="197" y="852"/>
                  </a:lnTo>
                  <a:lnTo>
                    <a:pt x="166" y="832"/>
                  </a:lnTo>
                  <a:lnTo>
                    <a:pt x="148" y="820"/>
                  </a:lnTo>
                  <a:lnTo>
                    <a:pt x="115" y="802"/>
                  </a:lnTo>
                  <a:lnTo>
                    <a:pt x="109" y="798"/>
                  </a:lnTo>
                  <a:lnTo>
                    <a:pt x="102" y="795"/>
                  </a:lnTo>
                  <a:lnTo>
                    <a:pt x="61" y="775"/>
                  </a:lnTo>
                  <a:lnTo>
                    <a:pt x="57" y="773"/>
                  </a:lnTo>
                  <a:lnTo>
                    <a:pt x="52" y="770"/>
                  </a:lnTo>
                  <a:lnTo>
                    <a:pt x="48" y="769"/>
                  </a:lnTo>
                  <a:lnTo>
                    <a:pt x="24" y="759"/>
                  </a:lnTo>
                  <a:lnTo>
                    <a:pt x="16" y="756"/>
                  </a:lnTo>
                  <a:lnTo>
                    <a:pt x="9" y="754"/>
                  </a:lnTo>
                  <a:lnTo>
                    <a:pt x="4" y="752"/>
                  </a:lnTo>
                  <a:lnTo>
                    <a:pt x="0" y="751"/>
                  </a:lnTo>
                  <a:lnTo>
                    <a:pt x="21" y="726"/>
                  </a:lnTo>
                  <a:lnTo>
                    <a:pt x="28" y="718"/>
                  </a:lnTo>
                  <a:lnTo>
                    <a:pt x="77" y="666"/>
                  </a:lnTo>
                  <a:lnTo>
                    <a:pt x="131" y="616"/>
                  </a:lnTo>
                  <a:lnTo>
                    <a:pt x="137" y="609"/>
                  </a:lnTo>
                  <a:lnTo>
                    <a:pt x="145" y="603"/>
                  </a:lnTo>
                  <a:lnTo>
                    <a:pt x="213" y="545"/>
                  </a:lnTo>
                  <a:lnTo>
                    <a:pt x="285" y="490"/>
                  </a:lnTo>
                  <a:lnTo>
                    <a:pt x="359" y="441"/>
                  </a:lnTo>
                  <a:lnTo>
                    <a:pt x="436" y="395"/>
                  </a:lnTo>
                  <a:lnTo>
                    <a:pt x="515" y="354"/>
                  </a:lnTo>
                  <a:lnTo>
                    <a:pt x="597" y="318"/>
                  </a:lnTo>
                  <a:lnTo>
                    <a:pt x="639" y="300"/>
                  </a:lnTo>
                  <a:lnTo>
                    <a:pt x="638" y="254"/>
                  </a:lnTo>
                  <a:lnTo>
                    <a:pt x="639" y="235"/>
                  </a:lnTo>
                  <a:lnTo>
                    <a:pt x="639" y="226"/>
                  </a:lnTo>
                  <a:lnTo>
                    <a:pt x="642" y="193"/>
                  </a:lnTo>
                  <a:lnTo>
                    <a:pt x="647" y="157"/>
                  </a:lnTo>
                  <a:lnTo>
                    <a:pt x="654" y="120"/>
                  </a:lnTo>
                  <a:lnTo>
                    <a:pt x="663" y="85"/>
                  </a:lnTo>
                  <a:lnTo>
                    <a:pt x="665" y="80"/>
                  </a:lnTo>
                  <a:lnTo>
                    <a:pt x="675" y="55"/>
                  </a:lnTo>
                  <a:lnTo>
                    <a:pt x="677" y="52"/>
                  </a:lnTo>
                  <a:lnTo>
                    <a:pt x="679" y="47"/>
                  </a:lnTo>
                  <a:lnTo>
                    <a:pt x="690" y="29"/>
                  </a:lnTo>
                  <a:lnTo>
                    <a:pt x="692" y="27"/>
                  </a:lnTo>
                  <a:lnTo>
                    <a:pt x="695" y="23"/>
                  </a:lnTo>
                  <a:lnTo>
                    <a:pt x="700" y="18"/>
                  </a:lnTo>
                  <a:lnTo>
                    <a:pt x="705" y="13"/>
                  </a:lnTo>
                  <a:lnTo>
                    <a:pt x="712" y="9"/>
                  </a:lnTo>
                  <a:lnTo>
                    <a:pt x="712" y="8"/>
                  </a:lnTo>
                  <a:lnTo>
                    <a:pt x="724" y="4"/>
                  </a:lnTo>
                  <a:lnTo>
                    <a:pt x="735" y="2"/>
                  </a:lnTo>
                  <a:lnTo>
                    <a:pt x="748" y="0"/>
                  </a:lnTo>
                  <a:lnTo>
                    <a:pt x="750" y="0"/>
                  </a:lnTo>
                  <a:lnTo>
                    <a:pt x="753" y="0"/>
                  </a:lnTo>
                  <a:lnTo>
                    <a:pt x="758" y="0"/>
                  </a:lnTo>
                  <a:lnTo>
                    <a:pt x="7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406"/>
            <p:cNvSpPr>
              <a:spLocks/>
            </p:cNvSpPr>
            <p:nvPr/>
          </p:nvSpPr>
          <p:spPr bwMode="auto">
            <a:xfrm>
              <a:off x="8202613" y="2838450"/>
              <a:ext cx="417513" cy="369888"/>
            </a:xfrm>
            <a:custGeom>
              <a:avLst/>
              <a:gdLst>
                <a:gd name="T0" fmla="*/ 434 w 2893"/>
                <a:gd name="T1" fmla="*/ 3 h 2565"/>
                <a:gd name="T2" fmla="*/ 480 w 2893"/>
                <a:gd name="T3" fmla="*/ 8 h 2565"/>
                <a:gd name="T4" fmla="*/ 585 w 2893"/>
                <a:gd name="T5" fmla="*/ 21 h 2565"/>
                <a:gd name="T6" fmla="*/ 619 w 2893"/>
                <a:gd name="T7" fmla="*/ 31 h 2565"/>
                <a:gd name="T8" fmla="*/ 685 w 2893"/>
                <a:gd name="T9" fmla="*/ 57 h 2565"/>
                <a:gd name="T10" fmla="*/ 770 w 2893"/>
                <a:gd name="T11" fmla="*/ 104 h 2565"/>
                <a:gd name="T12" fmla="*/ 868 w 2893"/>
                <a:gd name="T13" fmla="*/ 177 h 2565"/>
                <a:gd name="T14" fmla="*/ 969 w 2893"/>
                <a:gd name="T15" fmla="*/ 283 h 2565"/>
                <a:gd name="T16" fmla="*/ 1066 w 2893"/>
                <a:gd name="T17" fmla="*/ 423 h 2565"/>
                <a:gd name="T18" fmla="*/ 1149 w 2893"/>
                <a:gd name="T19" fmla="*/ 606 h 2565"/>
                <a:gd name="T20" fmla="*/ 1196 w 2893"/>
                <a:gd name="T21" fmla="*/ 777 h 2565"/>
                <a:gd name="T22" fmla="*/ 1221 w 2893"/>
                <a:gd name="T23" fmla="*/ 857 h 2565"/>
                <a:gd name="T24" fmla="*/ 1268 w 2893"/>
                <a:gd name="T25" fmla="*/ 946 h 2565"/>
                <a:gd name="T26" fmla="*/ 1342 w 2893"/>
                <a:gd name="T27" fmla="*/ 1033 h 2565"/>
                <a:gd name="T28" fmla="*/ 1445 w 2893"/>
                <a:gd name="T29" fmla="*/ 1106 h 2565"/>
                <a:gd name="T30" fmla="*/ 1582 w 2893"/>
                <a:gd name="T31" fmla="*/ 1155 h 2565"/>
                <a:gd name="T32" fmla="*/ 1595 w 2893"/>
                <a:gd name="T33" fmla="*/ 1157 h 2565"/>
                <a:gd name="T34" fmla="*/ 1640 w 2893"/>
                <a:gd name="T35" fmla="*/ 1155 h 2565"/>
                <a:gd name="T36" fmla="*/ 1783 w 2893"/>
                <a:gd name="T37" fmla="*/ 1140 h 2565"/>
                <a:gd name="T38" fmla="*/ 1942 w 2893"/>
                <a:gd name="T39" fmla="*/ 1135 h 2565"/>
                <a:gd name="T40" fmla="*/ 2046 w 2893"/>
                <a:gd name="T41" fmla="*/ 1155 h 2565"/>
                <a:gd name="T42" fmla="*/ 2120 w 2893"/>
                <a:gd name="T43" fmla="*/ 1202 h 2565"/>
                <a:gd name="T44" fmla="*/ 2170 w 2893"/>
                <a:gd name="T45" fmla="*/ 1284 h 2565"/>
                <a:gd name="T46" fmla="*/ 2192 w 2893"/>
                <a:gd name="T47" fmla="*/ 1401 h 2565"/>
                <a:gd name="T48" fmla="*/ 2189 w 2893"/>
                <a:gd name="T49" fmla="*/ 1482 h 2565"/>
                <a:gd name="T50" fmla="*/ 2182 w 2893"/>
                <a:gd name="T51" fmla="*/ 1573 h 2565"/>
                <a:gd name="T52" fmla="*/ 2189 w 2893"/>
                <a:gd name="T53" fmla="*/ 1696 h 2565"/>
                <a:gd name="T54" fmla="*/ 2224 w 2893"/>
                <a:gd name="T55" fmla="*/ 1833 h 2565"/>
                <a:gd name="T56" fmla="*/ 2300 w 2893"/>
                <a:gd name="T57" fmla="*/ 1968 h 2565"/>
                <a:gd name="T58" fmla="*/ 2417 w 2893"/>
                <a:gd name="T59" fmla="*/ 2074 h 2565"/>
                <a:gd name="T60" fmla="*/ 2568 w 2893"/>
                <a:gd name="T61" fmla="*/ 2142 h 2565"/>
                <a:gd name="T62" fmla="*/ 2754 w 2893"/>
                <a:gd name="T63" fmla="*/ 2172 h 2565"/>
                <a:gd name="T64" fmla="*/ 2871 w 2893"/>
                <a:gd name="T65" fmla="*/ 2174 h 2565"/>
                <a:gd name="T66" fmla="*/ 2883 w 2893"/>
                <a:gd name="T67" fmla="*/ 2178 h 2565"/>
                <a:gd name="T68" fmla="*/ 2892 w 2893"/>
                <a:gd name="T69" fmla="*/ 2188 h 2565"/>
                <a:gd name="T70" fmla="*/ 2893 w 2893"/>
                <a:gd name="T71" fmla="*/ 2200 h 2565"/>
                <a:gd name="T72" fmla="*/ 2831 w 2893"/>
                <a:gd name="T73" fmla="*/ 2255 h 2565"/>
                <a:gd name="T74" fmla="*/ 2616 w 2893"/>
                <a:gd name="T75" fmla="*/ 2390 h 2565"/>
                <a:gd name="T76" fmla="*/ 2360 w 2893"/>
                <a:gd name="T77" fmla="*/ 2496 h 2565"/>
                <a:gd name="T78" fmla="*/ 2091 w 2893"/>
                <a:gd name="T79" fmla="*/ 2554 h 2565"/>
                <a:gd name="T80" fmla="*/ 1809 w 2893"/>
                <a:gd name="T81" fmla="*/ 2561 h 2565"/>
                <a:gd name="T82" fmla="*/ 1525 w 2893"/>
                <a:gd name="T83" fmla="*/ 2520 h 2565"/>
                <a:gd name="T84" fmla="*/ 1250 w 2893"/>
                <a:gd name="T85" fmla="*/ 2430 h 2565"/>
                <a:gd name="T86" fmla="*/ 992 w 2893"/>
                <a:gd name="T87" fmla="*/ 2295 h 2565"/>
                <a:gd name="T88" fmla="*/ 758 w 2893"/>
                <a:gd name="T89" fmla="*/ 2120 h 2565"/>
                <a:gd name="T90" fmla="*/ 554 w 2893"/>
                <a:gd name="T91" fmla="*/ 1906 h 2565"/>
                <a:gd name="T92" fmla="*/ 391 w 2893"/>
                <a:gd name="T93" fmla="*/ 1664 h 2565"/>
                <a:gd name="T94" fmla="*/ 276 w 2893"/>
                <a:gd name="T95" fmla="*/ 1404 h 2565"/>
                <a:gd name="T96" fmla="*/ 210 w 2893"/>
                <a:gd name="T97" fmla="*/ 1131 h 2565"/>
                <a:gd name="T98" fmla="*/ 192 w 2893"/>
                <a:gd name="T99" fmla="*/ 847 h 2565"/>
                <a:gd name="T100" fmla="*/ 227 w 2893"/>
                <a:gd name="T101" fmla="*/ 558 h 2565"/>
                <a:gd name="T102" fmla="*/ 222 w 2893"/>
                <a:gd name="T103" fmla="*/ 473 h 2565"/>
                <a:gd name="T104" fmla="*/ 176 w 2893"/>
                <a:gd name="T105" fmla="*/ 405 h 2565"/>
                <a:gd name="T106" fmla="*/ 110 w 2893"/>
                <a:gd name="T107" fmla="*/ 361 h 2565"/>
                <a:gd name="T108" fmla="*/ 49 w 2893"/>
                <a:gd name="T109" fmla="*/ 299 h 2565"/>
                <a:gd name="T110" fmla="*/ 8 w 2893"/>
                <a:gd name="T111" fmla="*/ 210 h 2565"/>
                <a:gd name="T112" fmla="*/ 0 w 2893"/>
                <a:gd name="T113" fmla="*/ 165 h 2565"/>
                <a:gd name="T114" fmla="*/ 9 w 2893"/>
                <a:gd name="T115" fmla="*/ 138 h 2565"/>
                <a:gd name="T116" fmla="*/ 32 w 2893"/>
                <a:gd name="T117" fmla="*/ 101 h 2565"/>
                <a:gd name="T118" fmla="*/ 76 w 2893"/>
                <a:gd name="T119" fmla="*/ 61 h 2565"/>
                <a:gd name="T120" fmla="*/ 149 w 2893"/>
                <a:gd name="T121" fmla="*/ 27 h 2565"/>
                <a:gd name="T122" fmla="*/ 256 w 2893"/>
                <a:gd name="T123" fmla="*/ 4 h 2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93" h="2565">
                  <a:moveTo>
                    <a:pt x="351" y="0"/>
                  </a:moveTo>
                  <a:lnTo>
                    <a:pt x="391" y="1"/>
                  </a:lnTo>
                  <a:lnTo>
                    <a:pt x="434" y="3"/>
                  </a:lnTo>
                  <a:lnTo>
                    <a:pt x="437" y="3"/>
                  </a:lnTo>
                  <a:lnTo>
                    <a:pt x="441" y="3"/>
                  </a:lnTo>
                  <a:lnTo>
                    <a:pt x="480" y="8"/>
                  </a:lnTo>
                  <a:lnTo>
                    <a:pt x="522" y="13"/>
                  </a:lnTo>
                  <a:lnTo>
                    <a:pt x="552" y="16"/>
                  </a:lnTo>
                  <a:lnTo>
                    <a:pt x="585" y="21"/>
                  </a:lnTo>
                  <a:lnTo>
                    <a:pt x="592" y="23"/>
                  </a:lnTo>
                  <a:lnTo>
                    <a:pt x="604" y="26"/>
                  </a:lnTo>
                  <a:lnTo>
                    <a:pt x="619" y="31"/>
                  </a:lnTo>
                  <a:lnTo>
                    <a:pt x="639" y="37"/>
                  </a:lnTo>
                  <a:lnTo>
                    <a:pt x="661" y="46"/>
                  </a:lnTo>
                  <a:lnTo>
                    <a:pt x="685" y="57"/>
                  </a:lnTo>
                  <a:lnTo>
                    <a:pt x="712" y="70"/>
                  </a:lnTo>
                  <a:lnTo>
                    <a:pt x="740" y="86"/>
                  </a:lnTo>
                  <a:lnTo>
                    <a:pt x="770" y="104"/>
                  </a:lnTo>
                  <a:lnTo>
                    <a:pt x="802" y="126"/>
                  </a:lnTo>
                  <a:lnTo>
                    <a:pt x="835" y="150"/>
                  </a:lnTo>
                  <a:lnTo>
                    <a:pt x="868" y="177"/>
                  </a:lnTo>
                  <a:lnTo>
                    <a:pt x="902" y="209"/>
                  </a:lnTo>
                  <a:lnTo>
                    <a:pt x="936" y="243"/>
                  </a:lnTo>
                  <a:lnTo>
                    <a:pt x="969" y="283"/>
                  </a:lnTo>
                  <a:lnTo>
                    <a:pt x="1003" y="325"/>
                  </a:lnTo>
                  <a:lnTo>
                    <a:pt x="1035" y="372"/>
                  </a:lnTo>
                  <a:lnTo>
                    <a:pt x="1066" y="423"/>
                  </a:lnTo>
                  <a:lnTo>
                    <a:pt x="1095" y="480"/>
                  </a:lnTo>
                  <a:lnTo>
                    <a:pt x="1124" y="540"/>
                  </a:lnTo>
                  <a:lnTo>
                    <a:pt x="1149" y="606"/>
                  </a:lnTo>
                  <a:lnTo>
                    <a:pt x="1173" y="677"/>
                  </a:lnTo>
                  <a:lnTo>
                    <a:pt x="1193" y="754"/>
                  </a:lnTo>
                  <a:lnTo>
                    <a:pt x="1196" y="777"/>
                  </a:lnTo>
                  <a:lnTo>
                    <a:pt x="1203" y="802"/>
                  </a:lnTo>
                  <a:lnTo>
                    <a:pt x="1211" y="829"/>
                  </a:lnTo>
                  <a:lnTo>
                    <a:pt x="1221" y="857"/>
                  </a:lnTo>
                  <a:lnTo>
                    <a:pt x="1234" y="886"/>
                  </a:lnTo>
                  <a:lnTo>
                    <a:pt x="1250" y="917"/>
                  </a:lnTo>
                  <a:lnTo>
                    <a:pt x="1268" y="946"/>
                  </a:lnTo>
                  <a:lnTo>
                    <a:pt x="1290" y="976"/>
                  </a:lnTo>
                  <a:lnTo>
                    <a:pt x="1315" y="1006"/>
                  </a:lnTo>
                  <a:lnTo>
                    <a:pt x="1342" y="1033"/>
                  </a:lnTo>
                  <a:lnTo>
                    <a:pt x="1374" y="1059"/>
                  </a:lnTo>
                  <a:lnTo>
                    <a:pt x="1407" y="1085"/>
                  </a:lnTo>
                  <a:lnTo>
                    <a:pt x="1445" y="1106"/>
                  </a:lnTo>
                  <a:lnTo>
                    <a:pt x="1488" y="1126"/>
                  </a:lnTo>
                  <a:lnTo>
                    <a:pt x="1532" y="1143"/>
                  </a:lnTo>
                  <a:lnTo>
                    <a:pt x="1582" y="1155"/>
                  </a:lnTo>
                  <a:lnTo>
                    <a:pt x="1582" y="1156"/>
                  </a:lnTo>
                  <a:lnTo>
                    <a:pt x="1583" y="1156"/>
                  </a:lnTo>
                  <a:lnTo>
                    <a:pt x="1595" y="1157"/>
                  </a:lnTo>
                  <a:lnTo>
                    <a:pt x="1607" y="1158"/>
                  </a:lnTo>
                  <a:lnTo>
                    <a:pt x="1632" y="1156"/>
                  </a:lnTo>
                  <a:lnTo>
                    <a:pt x="1640" y="1155"/>
                  </a:lnTo>
                  <a:lnTo>
                    <a:pt x="1682" y="1151"/>
                  </a:lnTo>
                  <a:lnTo>
                    <a:pt x="1729" y="1146"/>
                  </a:lnTo>
                  <a:lnTo>
                    <a:pt x="1783" y="1140"/>
                  </a:lnTo>
                  <a:lnTo>
                    <a:pt x="1841" y="1135"/>
                  </a:lnTo>
                  <a:lnTo>
                    <a:pt x="1899" y="1133"/>
                  </a:lnTo>
                  <a:lnTo>
                    <a:pt x="1942" y="1135"/>
                  </a:lnTo>
                  <a:lnTo>
                    <a:pt x="1981" y="1138"/>
                  </a:lnTo>
                  <a:lnTo>
                    <a:pt x="2016" y="1146"/>
                  </a:lnTo>
                  <a:lnTo>
                    <a:pt x="2046" y="1155"/>
                  </a:lnTo>
                  <a:lnTo>
                    <a:pt x="2074" y="1168"/>
                  </a:lnTo>
                  <a:lnTo>
                    <a:pt x="2098" y="1183"/>
                  </a:lnTo>
                  <a:lnTo>
                    <a:pt x="2120" y="1202"/>
                  </a:lnTo>
                  <a:lnTo>
                    <a:pt x="2140" y="1226"/>
                  </a:lnTo>
                  <a:lnTo>
                    <a:pt x="2156" y="1253"/>
                  </a:lnTo>
                  <a:lnTo>
                    <a:pt x="2170" y="1284"/>
                  </a:lnTo>
                  <a:lnTo>
                    <a:pt x="2180" y="1319"/>
                  </a:lnTo>
                  <a:lnTo>
                    <a:pt x="2187" y="1358"/>
                  </a:lnTo>
                  <a:lnTo>
                    <a:pt x="2192" y="1401"/>
                  </a:lnTo>
                  <a:lnTo>
                    <a:pt x="2194" y="1448"/>
                  </a:lnTo>
                  <a:lnTo>
                    <a:pt x="2191" y="1463"/>
                  </a:lnTo>
                  <a:lnTo>
                    <a:pt x="2189" y="1482"/>
                  </a:lnTo>
                  <a:lnTo>
                    <a:pt x="2185" y="1509"/>
                  </a:lnTo>
                  <a:lnTo>
                    <a:pt x="2183" y="1538"/>
                  </a:lnTo>
                  <a:lnTo>
                    <a:pt x="2182" y="1573"/>
                  </a:lnTo>
                  <a:lnTo>
                    <a:pt x="2182" y="1612"/>
                  </a:lnTo>
                  <a:lnTo>
                    <a:pt x="2184" y="1652"/>
                  </a:lnTo>
                  <a:lnTo>
                    <a:pt x="2189" y="1696"/>
                  </a:lnTo>
                  <a:lnTo>
                    <a:pt x="2197" y="1741"/>
                  </a:lnTo>
                  <a:lnTo>
                    <a:pt x="2208" y="1787"/>
                  </a:lnTo>
                  <a:lnTo>
                    <a:pt x="2224" y="1833"/>
                  </a:lnTo>
                  <a:lnTo>
                    <a:pt x="2244" y="1879"/>
                  </a:lnTo>
                  <a:lnTo>
                    <a:pt x="2270" y="1925"/>
                  </a:lnTo>
                  <a:lnTo>
                    <a:pt x="2300" y="1968"/>
                  </a:lnTo>
                  <a:lnTo>
                    <a:pt x="2335" y="2007"/>
                  </a:lnTo>
                  <a:lnTo>
                    <a:pt x="2374" y="2042"/>
                  </a:lnTo>
                  <a:lnTo>
                    <a:pt x="2417" y="2074"/>
                  </a:lnTo>
                  <a:lnTo>
                    <a:pt x="2463" y="2100"/>
                  </a:lnTo>
                  <a:lnTo>
                    <a:pt x="2513" y="2123"/>
                  </a:lnTo>
                  <a:lnTo>
                    <a:pt x="2568" y="2142"/>
                  </a:lnTo>
                  <a:lnTo>
                    <a:pt x="2626" y="2156"/>
                  </a:lnTo>
                  <a:lnTo>
                    <a:pt x="2688" y="2167"/>
                  </a:lnTo>
                  <a:lnTo>
                    <a:pt x="2754" y="2172"/>
                  </a:lnTo>
                  <a:lnTo>
                    <a:pt x="2823" y="2175"/>
                  </a:lnTo>
                  <a:lnTo>
                    <a:pt x="2847" y="2175"/>
                  </a:lnTo>
                  <a:lnTo>
                    <a:pt x="2871" y="2174"/>
                  </a:lnTo>
                  <a:lnTo>
                    <a:pt x="2876" y="2175"/>
                  </a:lnTo>
                  <a:lnTo>
                    <a:pt x="2882" y="2176"/>
                  </a:lnTo>
                  <a:lnTo>
                    <a:pt x="2883" y="2178"/>
                  </a:lnTo>
                  <a:lnTo>
                    <a:pt x="2887" y="2181"/>
                  </a:lnTo>
                  <a:lnTo>
                    <a:pt x="2889" y="2184"/>
                  </a:lnTo>
                  <a:lnTo>
                    <a:pt x="2892" y="2188"/>
                  </a:lnTo>
                  <a:lnTo>
                    <a:pt x="2893" y="2191"/>
                  </a:lnTo>
                  <a:lnTo>
                    <a:pt x="2893" y="2194"/>
                  </a:lnTo>
                  <a:lnTo>
                    <a:pt x="2893" y="2200"/>
                  </a:lnTo>
                  <a:lnTo>
                    <a:pt x="2891" y="2206"/>
                  </a:lnTo>
                  <a:lnTo>
                    <a:pt x="2885" y="2213"/>
                  </a:lnTo>
                  <a:lnTo>
                    <a:pt x="2831" y="2255"/>
                  </a:lnTo>
                  <a:lnTo>
                    <a:pt x="2775" y="2294"/>
                  </a:lnTo>
                  <a:lnTo>
                    <a:pt x="2697" y="2344"/>
                  </a:lnTo>
                  <a:lnTo>
                    <a:pt x="2616" y="2390"/>
                  </a:lnTo>
                  <a:lnTo>
                    <a:pt x="2532" y="2431"/>
                  </a:lnTo>
                  <a:lnTo>
                    <a:pt x="2447" y="2466"/>
                  </a:lnTo>
                  <a:lnTo>
                    <a:pt x="2360" y="2496"/>
                  </a:lnTo>
                  <a:lnTo>
                    <a:pt x="2272" y="2520"/>
                  </a:lnTo>
                  <a:lnTo>
                    <a:pt x="2182" y="2539"/>
                  </a:lnTo>
                  <a:lnTo>
                    <a:pt x="2091" y="2554"/>
                  </a:lnTo>
                  <a:lnTo>
                    <a:pt x="1998" y="2561"/>
                  </a:lnTo>
                  <a:lnTo>
                    <a:pt x="1905" y="2565"/>
                  </a:lnTo>
                  <a:lnTo>
                    <a:pt x="1809" y="2561"/>
                  </a:lnTo>
                  <a:lnTo>
                    <a:pt x="1714" y="2553"/>
                  </a:lnTo>
                  <a:lnTo>
                    <a:pt x="1618" y="2539"/>
                  </a:lnTo>
                  <a:lnTo>
                    <a:pt x="1525" y="2520"/>
                  </a:lnTo>
                  <a:lnTo>
                    <a:pt x="1431" y="2495"/>
                  </a:lnTo>
                  <a:lnTo>
                    <a:pt x="1340" y="2465"/>
                  </a:lnTo>
                  <a:lnTo>
                    <a:pt x="1250" y="2430"/>
                  </a:lnTo>
                  <a:lnTo>
                    <a:pt x="1162" y="2389"/>
                  </a:lnTo>
                  <a:lnTo>
                    <a:pt x="1076" y="2346"/>
                  </a:lnTo>
                  <a:lnTo>
                    <a:pt x="992" y="2295"/>
                  </a:lnTo>
                  <a:lnTo>
                    <a:pt x="912" y="2241"/>
                  </a:lnTo>
                  <a:lnTo>
                    <a:pt x="833" y="2183"/>
                  </a:lnTo>
                  <a:lnTo>
                    <a:pt x="758" y="2120"/>
                  </a:lnTo>
                  <a:lnTo>
                    <a:pt x="687" y="2053"/>
                  </a:lnTo>
                  <a:lnTo>
                    <a:pt x="618" y="1982"/>
                  </a:lnTo>
                  <a:lnTo>
                    <a:pt x="554" y="1906"/>
                  </a:lnTo>
                  <a:lnTo>
                    <a:pt x="494" y="1827"/>
                  </a:lnTo>
                  <a:lnTo>
                    <a:pt x="440" y="1747"/>
                  </a:lnTo>
                  <a:lnTo>
                    <a:pt x="391" y="1664"/>
                  </a:lnTo>
                  <a:lnTo>
                    <a:pt x="348" y="1580"/>
                  </a:lnTo>
                  <a:lnTo>
                    <a:pt x="309" y="1493"/>
                  </a:lnTo>
                  <a:lnTo>
                    <a:pt x="276" y="1404"/>
                  </a:lnTo>
                  <a:lnTo>
                    <a:pt x="248" y="1315"/>
                  </a:lnTo>
                  <a:lnTo>
                    <a:pt x="226" y="1224"/>
                  </a:lnTo>
                  <a:lnTo>
                    <a:pt x="210" y="1131"/>
                  </a:lnTo>
                  <a:lnTo>
                    <a:pt x="199" y="1037"/>
                  </a:lnTo>
                  <a:lnTo>
                    <a:pt x="192" y="942"/>
                  </a:lnTo>
                  <a:lnTo>
                    <a:pt x="192" y="847"/>
                  </a:lnTo>
                  <a:lnTo>
                    <a:pt x="199" y="751"/>
                  </a:lnTo>
                  <a:lnTo>
                    <a:pt x="210" y="655"/>
                  </a:lnTo>
                  <a:lnTo>
                    <a:pt x="227" y="558"/>
                  </a:lnTo>
                  <a:lnTo>
                    <a:pt x="230" y="529"/>
                  </a:lnTo>
                  <a:lnTo>
                    <a:pt x="228" y="501"/>
                  </a:lnTo>
                  <a:lnTo>
                    <a:pt x="222" y="473"/>
                  </a:lnTo>
                  <a:lnTo>
                    <a:pt x="211" y="448"/>
                  </a:lnTo>
                  <a:lnTo>
                    <a:pt x="196" y="425"/>
                  </a:lnTo>
                  <a:lnTo>
                    <a:pt x="176" y="405"/>
                  </a:lnTo>
                  <a:lnTo>
                    <a:pt x="152" y="389"/>
                  </a:lnTo>
                  <a:lnTo>
                    <a:pt x="131" y="377"/>
                  </a:lnTo>
                  <a:lnTo>
                    <a:pt x="110" y="361"/>
                  </a:lnTo>
                  <a:lnTo>
                    <a:pt x="88" y="344"/>
                  </a:lnTo>
                  <a:lnTo>
                    <a:pt x="68" y="323"/>
                  </a:lnTo>
                  <a:lnTo>
                    <a:pt x="49" y="299"/>
                  </a:lnTo>
                  <a:lnTo>
                    <a:pt x="33" y="273"/>
                  </a:lnTo>
                  <a:lnTo>
                    <a:pt x="17" y="243"/>
                  </a:lnTo>
                  <a:lnTo>
                    <a:pt x="8" y="210"/>
                  </a:lnTo>
                  <a:lnTo>
                    <a:pt x="0" y="173"/>
                  </a:lnTo>
                  <a:lnTo>
                    <a:pt x="0" y="169"/>
                  </a:lnTo>
                  <a:lnTo>
                    <a:pt x="0" y="165"/>
                  </a:lnTo>
                  <a:lnTo>
                    <a:pt x="2" y="158"/>
                  </a:lnTo>
                  <a:lnTo>
                    <a:pt x="4" y="149"/>
                  </a:lnTo>
                  <a:lnTo>
                    <a:pt x="9" y="138"/>
                  </a:lnTo>
                  <a:lnTo>
                    <a:pt x="15" y="126"/>
                  </a:lnTo>
                  <a:lnTo>
                    <a:pt x="23" y="114"/>
                  </a:lnTo>
                  <a:lnTo>
                    <a:pt x="32" y="101"/>
                  </a:lnTo>
                  <a:lnTo>
                    <a:pt x="45" y="88"/>
                  </a:lnTo>
                  <a:lnTo>
                    <a:pt x="59" y="74"/>
                  </a:lnTo>
                  <a:lnTo>
                    <a:pt x="76" y="61"/>
                  </a:lnTo>
                  <a:lnTo>
                    <a:pt x="97" y="49"/>
                  </a:lnTo>
                  <a:lnTo>
                    <a:pt x="122" y="38"/>
                  </a:lnTo>
                  <a:lnTo>
                    <a:pt x="149" y="27"/>
                  </a:lnTo>
                  <a:lnTo>
                    <a:pt x="180" y="19"/>
                  </a:lnTo>
                  <a:lnTo>
                    <a:pt x="216" y="11"/>
                  </a:lnTo>
                  <a:lnTo>
                    <a:pt x="256" y="4"/>
                  </a:lnTo>
                  <a:lnTo>
                    <a:pt x="302" y="1"/>
                  </a:lnTo>
                  <a:lnTo>
                    <a:pt x="3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3" name="Group 957"/>
          <p:cNvGrpSpPr/>
          <p:nvPr/>
        </p:nvGrpSpPr>
        <p:grpSpPr>
          <a:xfrm>
            <a:off x="4597183" y="6102227"/>
            <a:ext cx="563563" cy="515938"/>
            <a:chOff x="9075738" y="2705100"/>
            <a:chExt cx="563563" cy="515938"/>
          </a:xfrm>
          <a:solidFill>
            <a:srgbClr val="000000"/>
          </a:solidFill>
        </p:grpSpPr>
        <p:sp>
          <p:nvSpPr>
            <p:cNvPr id="154" name="Freeform 411"/>
            <p:cNvSpPr>
              <a:spLocks/>
            </p:cNvSpPr>
            <p:nvPr/>
          </p:nvSpPr>
          <p:spPr bwMode="auto">
            <a:xfrm>
              <a:off x="9075738" y="3117850"/>
              <a:ext cx="563563" cy="74613"/>
            </a:xfrm>
            <a:custGeom>
              <a:avLst/>
              <a:gdLst>
                <a:gd name="T0" fmla="*/ 328 w 3554"/>
                <a:gd name="T1" fmla="*/ 107 h 468"/>
                <a:gd name="T2" fmla="*/ 405 w 3554"/>
                <a:gd name="T3" fmla="*/ 163 h 468"/>
                <a:gd name="T4" fmla="*/ 489 w 3554"/>
                <a:gd name="T5" fmla="*/ 201 h 468"/>
                <a:gd name="T6" fmla="*/ 580 w 3554"/>
                <a:gd name="T7" fmla="*/ 221 h 468"/>
                <a:gd name="T8" fmla="*/ 682 w 3554"/>
                <a:gd name="T9" fmla="*/ 220 h 468"/>
                <a:gd name="T10" fmla="*/ 783 w 3554"/>
                <a:gd name="T11" fmla="*/ 196 h 468"/>
                <a:gd name="T12" fmla="*/ 874 w 3554"/>
                <a:gd name="T13" fmla="*/ 149 h 468"/>
                <a:gd name="T14" fmla="*/ 950 w 3554"/>
                <a:gd name="T15" fmla="*/ 84 h 468"/>
                <a:gd name="T16" fmla="*/ 1011 w 3554"/>
                <a:gd name="T17" fmla="*/ 2 h 468"/>
                <a:gd name="T18" fmla="*/ 1071 w 3554"/>
                <a:gd name="T19" fmla="*/ 83 h 468"/>
                <a:gd name="T20" fmla="*/ 1149 w 3554"/>
                <a:gd name="T21" fmla="*/ 149 h 468"/>
                <a:gd name="T22" fmla="*/ 1239 w 3554"/>
                <a:gd name="T23" fmla="*/ 196 h 468"/>
                <a:gd name="T24" fmla="*/ 1341 w 3554"/>
                <a:gd name="T25" fmla="*/ 220 h 468"/>
                <a:gd name="T26" fmla="*/ 1448 w 3554"/>
                <a:gd name="T27" fmla="*/ 220 h 468"/>
                <a:gd name="T28" fmla="*/ 1549 w 3554"/>
                <a:gd name="T29" fmla="*/ 196 h 468"/>
                <a:gd name="T30" fmla="*/ 1640 w 3554"/>
                <a:gd name="T31" fmla="*/ 149 h 468"/>
                <a:gd name="T32" fmla="*/ 1716 w 3554"/>
                <a:gd name="T33" fmla="*/ 84 h 468"/>
                <a:gd name="T34" fmla="*/ 1777 w 3554"/>
                <a:gd name="T35" fmla="*/ 2 h 468"/>
                <a:gd name="T36" fmla="*/ 1837 w 3554"/>
                <a:gd name="T37" fmla="*/ 83 h 468"/>
                <a:gd name="T38" fmla="*/ 1915 w 3554"/>
                <a:gd name="T39" fmla="*/ 149 h 468"/>
                <a:gd name="T40" fmla="*/ 2005 w 3554"/>
                <a:gd name="T41" fmla="*/ 196 h 468"/>
                <a:gd name="T42" fmla="*/ 2107 w 3554"/>
                <a:gd name="T43" fmla="*/ 220 h 468"/>
                <a:gd name="T44" fmla="*/ 2213 w 3554"/>
                <a:gd name="T45" fmla="*/ 220 h 468"/>
                <a:gd name="T46" fmla="*/ 2315 w 3554"/>
                <a:gd name="T47" fmla="*/ 196 h 468"/>
                <a:gd name="T48" fmla="*/ 2405 w 3554"/>
                <a:gd name="T49" fmla="*/ 149 h 468"/>
                <a:gd name="T50" fmla="*/ 2482 w 3554"/>
                <a:gd name="T51" fmla="*/ 84 h 468"/>
                <a:gd name="T52" fmla="*/ 2543 w 3554"/>
                <a:gd name="T53" fmla="*/ 2 h 468"/>
                <a:gd name="T54" fmla="*/ 2604 w 3554"/>
                <a:gd name="T55" fmla="*/ 83 h 468"/>
                <a:gd name="T56" fmla="*/ 2680 w 3554"/>
                <a:gd name="T57" fmla="*/ 149 h 468"/>
                <a:gd name="T58" fmla="*/ 2771 w 3554"/>
                <a:gd name="T59" fmla="*/ 196 h 468"/>
                <a:gd name="T60" fmla="*/ 2872 w 3554"/>
                <a:gd name="T61" fmla="*/ 220 h 468"/>
                <a:gd name="T62" fmla="*/ 2973 w 3554"/>
                <a:gd name="T63" fmla="*/ 221 h 468"/>
                <a:gd name="T64" fmla="*/ 3064 w 3554"/>
                <a:gd name="T65" fmla="*/ 201 h 468"/>
                <a:gd name="T66" fmla="*/ 3149 w 3554"/>
                <a:gd name="T67" fmla="*/ 163 h 468"/>
                <a:gd name="T68" fmla="*/ 3226 w 3554"/>
                <a:gd name="T69" fmla="*/ 107 h 468"/>
                <a:gd name="T70" fmla="*/ 3370 w 3554"/>
                <a:gd name="T71" fmla="*/ 345 h 468"/>
                <a:gd name="T72" fmla="*/ 3513 w 3554"/>
                <a:gd name="T73" fmla="*/ 348 h 468"/>
                <a:gd name="T74" fmla="*/ 3542 w 3554"/>
                <a:gd name="T75" fmla="*/ 371 h 468"/>
                <a:gd name="T76" fmla="*/ 3554 w 3554"/>
                <a:gd name="T77" fmla="*/ 407 h 468"/>
                <a:gd name="T78" fmla="*/ 3542 w 3554"/>
                <a:gd name="T79" fmla="*/ 443 h 468"/>
                <a:gd name="T80" fmla="*/ 3513 w 3554"/>
                <a:gd name="T81" fmla="*/ 465 h 468"/>
                <a:gd name="T82" fmla="*/ 61 w 3554"/>
                <a:gd name="T83" fmla="*/ 468 h 468"/>
                <a:gd name="T84" fmla="*/ 25 w 3554"/>
                <a:gd name="T85" fmla="*/ 456 h 468"/>
                <a:gd name="T86" fmla="*/ 3 w 3554"/>
                <a:gd name="T87" fmla="*/ 427 h 468"/>
                <a:gd name="T88" fmla="*/ 3 w 3554"/>
                <a:gd name="T89" fmla="*/ 388 h 468"/>
                <a:gd name="T90" fmla="*/ 25 w 3554"/>
                <a:gd name="T91" fmla="*/ 357 h 468"/>
                <a:gd name="T92" fmla="*/ 61 w 3554"/>
                <a:gd name="T93" fmla="*/ 345 h 468"/>
                <a:gd name="T94" fmla="*/ 183 w 3554"/>
                <a:gd name="T95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54" h="468">
                  <a:moveTo>
                    <a:pt x="183" y="0"/>
                  </a:moveTo>
                  <a:lnTo>
                    <a:pt x="328" y="107"/>
                  </a:lnTo>
                  <a:lnTo>
                    <a:pt x="365" y="137"/>
                  </a:lnTo>
                  <a:lnTo>
                    <a:pt x="405" y="163"/>
                  </a:lnTo>
                  <a:lnTo>
                    <a:pt x="446" y="185"/>
                  </a:lnTo>
                  <a:lnTo>
                    <a:pt x="489" y="201"/>
                  </a:lnTo>
                  <a:lnTo>
                    <a:pt x="535" y="213"/>
                  </a:lnTo>
                  <a:lnTo>
                    <a:pt x="580" y="221"/>
                  </a:lnTo>
                  <a:lnTo>
                    <a:pt x="628" y="223"/>
                  </a:lnTo>
                  <a:lnTo>
                    <a:pt x="682" y="220"/>
                  </a:lnTo>
                  <a:lnTo>
                    <a:pt x="733" y="211"/>
                  </a:lnTo>
                  <a:lnTo>
                    <a:pt x="783" y="196"/>
                  </a:lnTo>
                  <a:lnTo>
                    <a:pt x="829" y="175"/>
                  </a:lnTo>
                  <a:lnTo>
                    <a:pt x="874" y="149"/>
                  </a:lnTo>
                  <a:lnTo>
                    <a:pt x="914" y="118"/>
                  </a:lnTo>
                  <a:lnTo>
                    <a:pt x="950" y="84"/>
                  </a:lnTo>
                  <a:lnTo>
                    <a:pt x="983" y="45"/>
                  </a:lnTo>
                  <a:lnTo>
                    <a:pt x="1011" y="2"/>
                  </a:lnTo>
                  <a:lnTo>
                    <a:pt x="1039" y="45"/>
                  </a:lnTo>
                  <a:lnTo>
                    <a:pt x="1071" y="83"/>
                  </a:lnTo>
                  <a:lnTo>
                    <a:pt x="1108" y="118"/>
                  </a:lnTo>
                  <a:lnTo>
                    <a:pt x="1149" y="149"/>
                  </a:lnTo>
                  <a:lnTo>
                    <a:pt x="1192" y="175"/>
                  </a:lnTo>
                  <a:lnTo>
                    <a:pt x="1239" y="196"/>
                  </a:lnTo>
                  <a:lnTo>
                    <a:pt x="1288" y="211"/>
                  </a:lnTo>
                  <a:lnTo>
                    <a:pt x="1341" y="220"/>
                  </a:lnTo>
                  <a:lnTo>
                    <a:pt x="1394" y="223"/>
                  </a:lnTo>
                  <a:lnTo>
                    <a:pt x="1448" y="220"/>
                  </a:lnTo>
                  <a:lnTo>
                    <a:pt x="1499" y="211"/>
                  </a:lnTo>
                  <a:lnTo>
                    <a:pt x="1549" y="196"/>
                  </a:lnTo>
                  <a:lnTo>
                    <a:pt x="1596" y="175"/>
                  </a:lnTo>
                  <a:lnTo>
                    <a:pt x="1640" y="149"/>
                  </a:lnTo>
                  <a:lnTo>
                    <a:pt x="1680" y="118"/>
                  </a:lnTo>
                  <a:lnTo>
                    <a:pt x="1716" y="84"/>
                  </a:lnTo>
                  <a:lnTo>
                    <a:pt x="1749" y="45"/>
                  </a:lnTo>
                  <a:lnTo>
                    <a:pt x="1777" y="2"/>
                  </a:lnTo>
                  <a:lnTo>
                    <a:pt x="1805" y="45"/>
                  </a:lnTo>
                  <a:lnTo>
                    <a:pt x="1837" y="83"/>
                  </a:lnTo>
                  <a:lnTo>
                    <a:pt x="1874" y="118"/>
                  </a:lnTo>
                  <a:lnTo>
                    <a:pt x="1915" y="149"/>
                  </a:lnTo>
                  <a:lnTo>
                    <a:pt x="1958" y="175"/>
                  </a:lnTo>
                  <a:lnTo>
                    <a:pt x="2005" y="196"/>
                  </a:lnTo>
                  <a:lnTo>
                    <a:pt x="2054" y="211"/>
                  </a:lnTo>
                  <a:lnTo>
                    <a:pt x="2107" y="220"/>
                  </a:lnTo>
                  <a:lnTo>
                    <a:pt x="2160" y="223"/>
                  </a:lnTo>
                  <a:lnTo>
                    <a:pt x="2213" y="220"/>
                  </a:lnTo>
                  <a:lnTo>
                    <a:pt x="2265" y="211"/>
                  </a:lnTo>
                  <a:lnTo>
                    <a:pt x="2315" y="196"/>
                  </a:lnTo>
                  <a:lnTo>
                    <a:pt x="2362" y="175"/>
                  </a:lnTo>
                  <a:lnTo>
                    <a:pt x="2405" y="149"/>
                  </a:lnTo>
                  <a:lnTo>
                    <a:pt x="2446" y="118"/>
                  </a:lnTo>
                  <a:lnTo>
                    <a:pt x="2482" y="84"/>
                  </a:lnTo>
                  <a:lnTo>
                    <a:pt x="2515" y="45"/>
                  </a:lnTo>
                  <a:lnTo>
                    <a:pt x="2543" y="2"/>
                  </a:lnTo>
                  <a:lnTo>
                    <a:pt x="2571" y="45"/>
                  </a:lnTo>
                  <a:lnTo>
                    <a:pt x="2604" y="83"/>
                  </a:lnTo>
                  <a:lnTo>
                    <a:pt x="2640" y="118"/>
                  </a:lnTo>
                  <a:lnTo>
                    <a:pt x="2680" y="149"/>
                  </a:lnTo>
                  <a:lnTo>
                    <a:pt x="2724" y="175"/>
                  </a:lnTo>
                  <a:lnTo>
                    <a:pt x="2771" y="196"/>
                  </a:lnTo>
                  <a:lnTo>
                    <a:pt x="2821" y="211"/>
                  </a:lnTo>
                  <a:lnTo>
                    <a:pt x="2872" y="220"/>
                  </a:lnTo>
                  <a:lnTo>
                    <a:pt x="2926" y="223"/>
                  </a:lnTo>
                  <a:lnTo>
                    <a:pt x="2973" y="221"/>
                  </a:lnTo>
                  <a:lnTo>
                    <a:pt x="3020" y="213"/>
                  </a:lnTo>
                  <a:lnTo>
                    <a:pt x="3064" y="201"/>
                  </a:lnTo>
                  <a:lnTo>
                    <a:pt x="3108" y="185"/>
                  </a:lnTo>
                  <a:lnTo>
                    <a:pt x="3149" y="163"/>
                  </a:lnTo>
                  <a:lnTo>
                    <a:pt x="3189" y="137"/>
                  </a:lnTo>
                  <a:lnTo>
                    <a:pt x="3226" y="107"/>
                  </a:lnTo>
                  <a:lnTo>
                    <a:pt x="3370" y="0"/>
                  </a:lnTo>
                  <a:lnTo>
                    <a:pt x="3370" y="345"/>
                  </a:lnTo>
                  <a:lnTo>
                    <a:pt x="3493" y="345"/>
                  </a:lnTo>
                  <a:lnTo>
                    <a:pt x="3513" y="348"/>
                  </a:lnTo>
                  <a:lnTo>
                    <a:pt x="3529" y="357"/>
                  </a:lnTo>
                  <a:lnTo>
                    <a:pt x="3542" y="371"/>
                  </a:lnTo>
                  <a:lnTo>
                    <a:pt x="3551" y="388"/>
                  </a:lnTo>
                  <a:lnTo>
                    <a:pt x="3554" y="407"/>
                  </a:lnTo>
                  <a:lnTo>
                    <a:pt x="3551" y="427"/>
                  </a:lnTo>
                  <a:lnTo>
                    <a:pt x="3542" y="443"/>
                  </a:lnTo>
                  <a:lnTo>
                    <a:pt x="3529" y="456"/>
                  </a:lnTo>
                  <a:lnTo>
                    <a:pt x="3513" y="465"/>
                  </a:lnTo>
                  <a:lnTo>
                    <a:pt x="3493" y="468"/>
                  </a:lnTo>
                  <a:lnTo>
                    <a:pt x="61" y="468"/>
                  </a:lnTo>
                  <a:lnTo>
                    <a:pt x="41" y="465"/>
                  </a:lnTo>
                  <a:lnTo>
                    <a:pt x="25" y="456"/>
                  </a:lnTo>
                  <a:lnTo>
                    <a:pt x="12" y="443"/>
                  </a:lnTo>
                  <a:lnTo>
                    <a:pt x="3" y="427"/>
                  </a:lnTo>
                  <a:lnTo>
                    <a:pt x="0" y="407"/>
                  </a:lnTo>
                  <a:lnTo>
                    <a:pt x="3" y="388"/>
                  </a:lnTo>
                  <a:lnTo>
                    <a:pt x="12" y="371"/>
                  </a:lnTo>
                  <a:lnTo>
                    <a:pt x="25" y="357"/>
                  </a:lnTo>
                  <a:lnTo>
                    <a:pt x="41" y="348"/>
                  </a:lnTo>
                  <a:lnTo>
                    <a:pt x="61" y="345"/>
                  </a:lnTo>
                  <a:lnTo>
                    <a:pt x="183" y="345"/>
                  </a:lnTo>
                  <a:lnTo>
                    <a:pt x="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412"/>
            <p:cNvSpPr>
              <a:spLocks/>
            </p:cNvSpPr>
            <p:nvPr/>
          </p:nvSpPr>
          <p:spPr bwMode="auto">
            <a:xfrm>
              <a:off x="9115426" y="3201988"/>
              <a:ext cx="485775" cy="19050"/>
            </a:xfrm>
            <a:custGeom>
              <a:avLst/>
              <a:gdLst>
                <a:gd name="T0" fmla="*/ 62 w 3064"/>
                <a:gd name="T1" fmla="*/ 0 h 123"/>
                <a:gd name="T2" fmla="*/ 3003 w 3064"/>
                <a:gd name="T3" fmla="*/ 0 h 123"/>
                <a:gd name="T4" fmla="*/ 3022 w 3064"/>
                <a:gd name="T5" fmla="*/ 4 h 123"/>
                <a:gd name="T6" fmla="*/ 3039 w 3064"/>
                <a:gd name="T7" fmla="*/ 12 h 123"/>
                <a:gd name="T8" fmla="*/ 3052 w 3064"/>
                <a:gd name="T9" fmla="*/ 25 h 123"/>
                <a:gd name="T10" fmla="*/ 3060 w 3064"/>
                <a:gd name="T11" fmla="*/ 43 h 123"/>
                <a:gd name="T12" fmla="*/ 3064 w 3064"/>
                <a:gd name="T13" fmla="*/ 61 h 123"/>
                <a:gd name="T14" fmla="*/ 3060 w 3064"/>
                <a:gd name="T15" fmla="*/ 81 h 123"/>
                <a:gd name="T16" fmla="*/ 3052 w 3064"/>
                <a:gd name="T17" fmla="*/ 97 h 123"/>
                <a:gd name="T18" fmla="*/ 3039 w 3064"/>
                <a:gd name="T19" fmla="*/ 112 h 123"/>
                <a:gd name="T20" fmla="*/ 3022 w 3064"/>
                <a:gd name="T21" fmla="*/ 119 h 123"/>
                <a:gd name="T22" fmla="*/ 3003 w 3064"/>
                <a:gd name="T23" fmla="*/ 123 h 123"/>
                <a:gd name="T24" fmla="*/ 62 w 3064"/>
                <a:gd name="T25" fmla="*/ 123 h 123"/>
                <a:gd name="T26" fmla="*/ 42 w 3064"/>
                <a:gd name="T27" fmla="*/ 119 h 123"/>
                <a:gd name="T28" fmla="*/ 26 w 3064"/>
                <a:gd name="T29" fmla="*/ 112 h 123"/>
                <a:gd name="T30" fmla="*/ 11 w 3064"/>
                <a:gd name="T31" fmla="*/ 97 h 123"/>
                <a:gd name="T32" fmla="*/ 3 w 3064"/>
                <a:gd name="T33" fmla="*/ 81 h 123"/>
                <a:gd name="T34" fmla="*/ 0 w 3064"/>
                <a:gd name="T35" fmla="*/ 61 h 123"/>
                <a:gd name="T36" fmla="*/ 3 w 3064"/>
                <a:gd name="T37" fmla="*/ 43 h 123"/>
                <a:gd name="T38" fmla="*/ 11 w 3064"/>
                <a:gd name="T39" fmla="*/ 25 h 123"/>
                <a:gd name="T40" fmla="*/ 26 w 3064"/>
                <a:gd name="T41" fmla="*/ 12 h 123"/>
                <a:gd name="T42" fmla="*/ 42 w 3064"/>
                <a:gd name="T43" fmla="*/ 4 h 123"/>
                <a:gd name="T44" fmla="*/ 62 w 3064"/>
                <a:gd name="T4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4" h="123">
                  <a:moveTo>
                    <a:pt x="62" y="0"/>
                  </a:moveTo>
                  <a:lnTo>
                    <a:pt x="3003" y="0"/>
                  </a:lnTo>
                  <a:lnTo>
                    <a:pt x="3022" y="4"/>
                  </a:lnTo>
                  <a:lnTo>
                    <a:pt x="3039" y="12"/>
                  </a:lnTo>
                  <a:lnTo>
                    <a:pt x="3052" y="25"/>
                  </a:lnTo>
                  <a:lnTo>
                    <a:pt x="3060" y="43"/>
                  </a:lnTo>
                  <a:lnTo>
                    <a:pt x="3064" y="61"/>
                  </a:lnTo>
                  <a:lnTo>
                    <a:pt x="3060" y="81"/>
                  </a:lnTo>
                  <a:lnTo>
                    <a:pt x="3052" y="97"/>
                  </a:lnTo>
                  <a:lnTo>
                    <a:pt x="3039" y="112"/>
                  </a:lnTo>
                  <a:lnTo>
                    <a:pt x="3022" y="119"/>
                  </a:lnTo>
                  <a:lnTo>
                    <a:pt x="3003" y="123"/>
                  </a:lnTo>
                  <a:lnTo>
                    <a:pt x="62" y="123"/>
                  </a:lnTo>
                  <a:lnTo>
                    <a:pt x="42" y="119"/>
                  </a:lnTo>
                  <a:lnTo>
                    <a:pt x="26" y="112"/>
                  </a:lnTo>
                  <a:lnTo>
                    <a:pt x="11" y="97"/>
                  </a:lnTo>
                  <a:lnTo>
                    <a:pt x="3" y="81"/>
                  </a:lnTo>
                  <a:lnTo>
                    <a:pt x="0" y="61"/>
                  </a:lnTo>
                  <a:lnTo>
                    <a:pt x="3" y="43"/>
                  </a:lnTo>
                  <a:lnTo>
                    <a:pt x="11" y="25"/>
                  </a:lnTo>
                  <a:lnTo>
                    <a:pt x="26" y="12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413"/>
            <p:cNvSpPr>
              <a:spLocks/>
            </p:cNvSpPr>
            <p:nvPr/>
          </p:nvSpPr>
          <p:spPr bwMode="auto">
            <a:xfrm>
              <a:off x="9231313" y="2705100"/>
              <a:ext cx="49213" cy="49213"/>
            </a:xfrm>
            <a:custGeom>
              <a:avLst/>
              <a:gdLst>
                <a:gd name="T0" fmla="*/ 61 w 306"/>
                <a:gd name="T1" fmla="*/ 0 h 306"/>
                <a:gd name="T2" fmla="*/ 76 w 306"/>
                <a:gd name="T3" fmla="*/ 2 h 306"/>
                <a:gd name="T4" fmla="*/ 91 w 306"/>
                <a:gd name="T5" fmla="*/ 8 h 306"/>
                <a:gd name="T6" fmla="*/ 103 w 306"/>
                <a:gd name="T7" fmla="*/ 18 h 306"/>
                <a:gd name="T8" fmla="*/ 152 w 306"/>
                <a:gd name="T9" fmla="*/ 66 h 306"/>
                <a:gd name="T10" fmla="*/ 202 w 306"/>
                <a:gd name="T11" fmla="*/ 18 h 306"/>
                <a:gd name="T12" fmla="*/ 215 w 306"/>
                <a:gd name="T13" fmla="*/ 8 h 306"/>
                <a:gd name="T14" fmla="*/ 229 w 306"/>
                <a:gd name="T15" fmla="*/ 2 h 306"/>
                <a:gd name="T16" fmla="*/ 244 w 306"/>
                <a:gd name="T17" fmla="*/ 0 h 306"/>
                <a:gd name="T18" fmla="*/ 260 w 306"/>
                <a:gd name="T19" fmla="*/ 2 h 306"/>
                <a:gd name="T20" fmla="*/ 275 w 306"/>
                <a:gd name="T21" fmla="*/ 8 h 306"/>
                <a:gd name="T22" fmla="*/ 288 w 306"/>
                <a:gd name="T23" fmla="*/ 18 h 306"/>
                <a:gd name="T24" fmla="*/ 298 w 306"/>
                <a:gd name="T25" fmla="*/ 31 h 306"/>
                <a:gd name="T26" fmla="*/ 304 w 306"/>
                <a:gd name="T27" fmla="*/ 46 h 306"/>
                <a:gd name="T28" fmla="*/ 306 w 306"/>
                <a:gd name="T29" fmla="*/ 62 h 306"/>
                <a:gd name="T30" fmla="*/ 304 w 306"/>
                <a:gd name="T31" fmla="*/ 77 h 306"/>
                <a:gd name="T32" fmla="*/ 298 w 306"/>
                <a:gd name="T33" fmla="*/ 91 h 306"/>
                <a:gd name="T34" fmla="*/ 288 w 306"/>
                <a:gd name="T35" fmla="*/ 104 h 306"/>
                <a:gd name="T36" fmla="*/ 239 w 306"/>
                <a:gd name="T37" fmla="*/ 154 h 306"/>
                <a:gd name="T38" fmla="*/ 288 w 306"/>
                <a:gd name="T39" fmla="*/ 202 h 306"/>
                <a:gd name="T40" fmla="*/ 298 w 306"/>
                <a:gd name="T41" fmla="*/ 215 h 306"/>
                <a:gd name="T42" fmla="*/ 304 w 306"/>
                <a:gd name="T43" fmla="*/ 230 h 306"/>
                <a:gd name="T44" fmla="*/ 306 w 306"/>
                <a:gd name="T45" fmla="*/ 245 h 306"/>
                <a:gd name="T46" fmla="*/ 304 w 306"/>
                <a:gd name="T47" fmla="*/ 260 h 306"/>
                <a:gd name="T48" fmla="*/ 298 w 306"/>
                <a:gd name="T49" fmla="*/ 276 h 306"/>
                <a:gd name="T50" fmla="*/ 288 w 306"/>
                <a:gd name="T51" fmla="*/ 289 h 306"/>
                <a:gd name="T52" fmla="*/ 275 w 306"/>
                <a:gd name="T53" fmla="*/ 299 h 306"/>
                <a:gd name="T54" fmla="*/ 260 w 306"/>
                <a:gd name="T55" fmla="*/ 304 h 306"/>
                <a:gd name="T56" fmla="*/ 244 w 306"/>
                <a:gd name="T57" fmla="*/ 306 h 306"/>
                <a:gd name="T58" fmla="*/ 229 w 306"/>
                <a:gd name="T59" fmla="*/ 304 h 306"/>
                <a:gd name="T60" fmla="*/ 215 w 306"/>
                <a:gd name="T61" fmla="*/ 299 h 306"/>
                <a:gd name="T62" fmla="*/ 202 w 306"/>
                <a:gd name="T63" fmla="*/ 289 h 306"/>
                <a:gd name="T64" fmla="*/ 152 w 306"/>
                <a:gd name="T65" fmla="*/ 240 h 306"/>
                <a:gd name="T66" fmla="*/ 103 w 306"/>
                <a:gd name="T67" fmla="*/ 289 h 306"/>
                <a:gd name="T68" fmla="*/ 91 w 306"/>
                <a:gd name="T69" fmla="*/ 299 h 306"/>
                <a:gd name="T70" fmla="*/ 76 w 306"/>
                <a:gd name="T71" fmla="*/ 304 h 306"/>
                <a:gd name="T72" fmla="*/ 61 w 306"/>
                <a:gd name="T73" fmla="*/ 306 h 306"/>
                <a:gd name="T74" fmla="*/ 46 w 306"/>
                <a:gd name="T75" fmla="*/ 304 h 306"/>
                <a:gd name="T76" fmla="*/ 30 w 306"/>
                <a:gd name="T77" fmla="*/ 299 h 306"/>
                <a:gd name="T78" fmla="*/ 17 w 306"/>
                <a:gd name="T79" fmla="*/ 289 h 306"/>
                <a:gd name="T80" fmla="*/ 7 w 306"/>
                <a:gd name="T81" fmla="*/ 276 h 306"/>
                <a:gd name="T82" fmla="*/ 2 w 306"/>
                <a:gd name="T83" fmla="*/ 260 h 306"/>
                <a:gd name="T84" fmla="*/ 0 w 306"/>
                <a:gd name="T85" fmla="*/ 245 h 306"/>
                <a:gd name="T86" fmla="*/ 2 w 306"/>
                <a:gd name="T87" fmla="*/ 230 h 306"/>
                <a:gd name="T88" fmla="*/ 7 w 306"/>
                <a:gd name="T89" fmla="*/ 215 h 306"/>
                <a:gd name="T90" fmla="*/ 17 w 306"/>
                <a:gd name="T91" fmla="*/ 202 h 306"/>
                <a:gd name="T92" fmla="*/ 66 w 306"/>
                <a:gd name="T93" fmla="*/ 154 h 306"/>
                <a:gd name="T94" fmla="*/ 17 w 306"/>
                <a:gd name="T95" fmla="*/ 104 h 306"/>
                <a:gd name="T96" fmla="*/ 7 w 306"/>
                <a:gd name="T97" fmla="*/ 91 h 306"/>
                <a:gd name="T98" fmla="*/ 2 w 306"/>
                <a:gd name="T99" fmla="*/ 77 h 306"/>
                <a:gd name="T100" fmla="*/ 0 w 306"/>
                <a:gd name="T101" fmla="*/ 62 h 306"/>
                <a:gd name="T102" fmla="*/ 2 w 306"/>
                <a:gd name="T103" fmla="*/ 46 h 306"/>
                <a:gd name="T104" fmla="*/ 7 w 306"/>
                <a:gd name="T105" fmla="*/ 31 h 306"/>
                <a:gd name="T106" fmla="*/ 17 w 306"/>
                <a:gd name="T107" fmla="*/ 18 h 306"/>
                <a:gd name="T108" fmla="*/ 30 w 306"/>
                <a:gd name="T109" fmla="*/ 8 h 306"/>
                <a:gd name="T110" fmla="*/ 46 w 306"/>
                <a:gd name="T111" fmla="*/ 2 h 306"/>
                <a:gd name="T112" fmla="*/ 61 w 306"/>
                <a:gd name="T11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306">
                  <a:moveTo>
                    <a:pt x="61" y="0"/>
                  </a:moveTo>
                  <a:lnTo>
                    <a:pt x="76" y="2"/>
                  </a:lnTo>
                  <a:lnTo>
                    <a:pt x="91" y="8"/>
                  </a:lnTo>
                  <a:lnTo>
                    <a:pt x="103" y="18"/>
                  </a:lnTo>
                  <a:lnTo>
                    <a:pt x="152" y="66"/>
                  </a:lnTo>
                  <a:lnTo>
                    <a:pt x="202" y="18"/>
                  </a:lnTo>
                  <a:lnTo>
                    <a:pt x="215" y="8"/>
                  </a:lnTo>
                  <a:lnTo>
                    <a:pt x="229" y="2"/>
                  </a:lnTo>
                  <a:lnTo>
                    <a:pt x="244" y="0"/>
                  </a:lnTo>
                  <a:lnTo>
                    <a:pt x="260" y="2"/>
                  </a:lnTo>
                  <a:lnTo>
                    <a:pt x="275" y="8"/>
                  </a:lnTo>
                  <a:lnTo>
                    <a:pt x="288" y="18"/>
                  </a:lnTo>
                  <a:lnTo>
                    <a:pt x="298" y="31"/>
                  </a:lnTo>
                  <a:lnTo>
                    <a:pt x="304" y="46"/>
                  </a:lnTo>
                  <a:lnTo>
                    <a:pt x="306" y="62"/>
                  </a:lnTo>
                  <a:lnTo>
                    <a:pt x="304" y="77"/>
                  </a:lnTo>
                  <a:lnTo>
                    <a:pt x="298" y="91"/>
                  </a:lnTo>
                  <a:lnTo>
                    <a:pt x="288" y="104"/>
                  </a:lnTo>
                  <a:lnTo>
                    <a:pt x="239" y="154"/>
                  </a:lnTo>
                  <a:lnTo>
                    <a:pt x="288" y="202"/>
                  </a:lnTo>
                  <a:lnTo>
                    <a:pt x="298" y="215"/>
                  </a:lnTo>
                  <a:lnTo>
                    <a:pt x="304" y="230"/>
                  </a:lnTo>
                  <a:lnTo>
                    <a:pt x="306" y="245"/>
                  </a:lnTo>
                  <a:lnTo>
                    <a:pt x="304" y="260"/>
                  </a:lnTo>
                  <a:lnTo>
                    <a:pt x="298" y="276"/>
                  </a:lnTo>
                  <a:lnTo>
                    <a:pt x="288" y="289"/>
                  </a:lnTo>
                  <a:lnTo>
                    <a:pt x="275" y="299"/>
                  </a:lnTo>
                  <a:lnTo>
                    <a:pt x="260" y="304"/>
                  </a:lnTo>
                  <a:lnTo>
                    <a:pt x="244" y="306"/>
                  </a:lnTo>
                  <a:lnTo>
                    <a:pt x="229" y="304"/>
                  </a:lnTo>
                  <a:lnTo>
                    <a:pt x="215" y="299"/>
                  </a:lnTo>
                  <a:lnTo>
                    <a:pt x="202" y="289"/>
                  </a:lnTo>
                  <a:lnTo>
                    <a:pt x="152" y="240"/>
                  </a:lnTo>
                  <a:lnTo>
                    <a:pt x="103" y="289"/>
                  </a:lnTo>
                  <a:lnTo>
                    <a:pt x="91" y="299"/>
                  </a:lnTo>
                  <a:lnTo>
                    <a:pt x="76" y="304"/>
                  </a:lnTo>
                  <a:lnTo>
                    <a:pt x="61" y="306"/>
                  </a:lnTo>
                  <a:lnTo>
                    <a:pt x="46" y="304"/>
                  </a:lnTo>
                  <a:lnTo>
                    <a:pt x="30" y="299"/>
                  </a:lnTo>
                  <a:lnTo>
                    <a:pt x="17" y="289"/>
                  </a:lnTo>
                  <a:lnTo>
                    <a:pt x="7" y="276"/>
                  </a:lnTo>
                  <a:lnTo>
                    <a:pt x="2" y="260"/>
                  </a:lnTo>
                  <a:lnTo>
                    <a:pt x="0" y="245"/>
                  </a:lnTo>
                  <a:lnTo>
                    <a:pt x="2" y="230"/>
                  </a:lnTo>
                  <a:lnTo>
                    <a:pt x="7" y="215"/>
                  </a:lnTo>
                  <a:lnTo>
                    <a:pt x="17" y="202"/>
                  </a:lnTo>
                  <a:lnTo>
                    <a:pt x="66" y="154"/>
                  </a:lnTo>
                  <a:lnTo>
                    <a:pt x="17" y="104"/>
                  </a:lnTo>
                  <a:lnTo>
                    <a:pt x="7" y="91"/>
                  </a:lnTo>
                  <a:lnTo>
                    <a:pt x="2" y="77"/>
                  </a:lnTo>
                  <a:lnTo>
                    <a:pt x="0" y="62"/>
                  </a:lnTo>
                  <a:lnTo>
                    <a:pt x="2" y="46"/>
                  </a:lnTo>
                  <a:lnTo>
                    <a:pt x="7" y="31"/>
                  </a:lnTo>
                  <a:lnTo>
                    <a:pt x="17" y="18"/>
                  </a:lnTo>
                  <a:lnTo>
                    <a:pt x="30" y="8"/>
                  </a:lnTo>
                  <a:lnTo>
                    <a:pt x="46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414"/>
            <p:cNvSpPr>
              <a:spLocks/>
            </p:cNvSpPr>
            <p:nvPr/>
          </p:nvSpPr>
          <p:spPr bwMode="auto">
            <a:xfrm>
              <a:off x="9299576" y="2705100"/>
              <a:ext cx="49213" cy="49213"/>
            </a:xfrm>
            <a:custGeom>
              <a:avLst/>
              <a:gdLst>
                <a:gd name="T0" fmla="*/ 62 w 307"/>
                <a:gd name="T1" fmla="*/ 0 h 306"/>
                <a:gd name="T2" fmla="*/ 77 w 307"/>
                <a:gd name="T3" fmla="*/ 2 h 306"/>
                <a:gd name="T4" fmla="*/ 92 w 307"/>
                <a:gd name="T5" fmla="*/ 8 h 306"/>
                <a:gd name="T6" fmla="*/ 105 w 307"/>
                <a:gd name="T7" fmla="*/ 18 h 306"/>
                <a:gd name="T8" fmla="*/ 153 w 307"/>
                <a:gd name="T9" fmla="*/ 66 h 306"/>
                <a:gd name="T10" fmla="*/ 202 w 307"/>
                <a:gd name="T11" fmla="*/ 18 h 306"/>
                <a:gd name="T12" fmla="*/ 215 w 307"/>
                <a:gd name="T13" fmla="*/ 8 h 306"/>
                <a:gd name="T14" fmla="*/ 230 w 307"/>
                <a:gd name="T15" fmla="*/ 2 h 306"/>
                <a:gd name="T16" fmla="*/ 246 w 307"/>
                <a:gd name="T17" fmla="*/ 0 h 306"/>
                <a:gd name="T18" fmla="*/ 261 w 307"/>
                <a:gd name="T19" fmla="*/ 2 h 306"/>
                <a:gd name="T20" fmla="*/ 275 w 307"/>
                <a:gd name="T21" fmla="*/ 8 h 306"/>
                <a:gd name="T22" fmla="*/ 288 w 307"/>
                <a:gd name="T23" fmla="*/ 18 h 306"/>
                <a:gd name="T24" fmla="*/ 298 w 307"/>
                <a:gd name="T25" fmla="*/ 31 h 306"/>
                <a:gd name="T26" fmla="*/ 305 w 307"/>
                <a:gd name="T27" fmla="*/ 46 h 306"/>
                <a:gd name="T28" fmla="*/ 307 w 307"/>
                <a:gd name="T29" fmla="*/ 62 h 306"/>
                <a:gd name="T30" fmla="*/ 305 w 307"/>
                <a:gd name="T31" fmla="*/ 77 h 306"/>
                <a:gd name="T32" fmla="*/ 298 w 307"/>
                <a:gd name="T33" fmla="*/ 91 h 306"/>
                <a:gd name="T34" fmla="*/ 288 w 307"/>
                <a:gd name="T35" fmla="*/ 104 h 306"/>
                <a:gd name="T36" fmla="*/ 240 w 307"/>
                <a:gd name="T37" fmla="*/ 154 h 306"/>
                <a:gd name="T38" fmla="*/ 288 w 307"/>
                <a:gd name="T39" fmla="*/ 202 h 306"/>
                <a:gd name="T40" fmla="*/ 298 w 307"/>
                <a:gd name="T41" fmla="*/ 215 h 306"/>
                <a:gd name="T42" fmla="*/ 305 w 307"/>
                <a:gd name="T43" fmla="*/ 230 h 306"/>
                <a:gd name="T44" fmla="*/ 307 w 307"/>
                <a:gd name="T45" fmla="*/ 245 h 306"/>
                <a:gd name="T46" fmla="*/ 305 w 307"/>
                <a:gd name="T47" fmla="*/ 260 h 306"/>
                <a:gd name="T48" fmla="*/ 298 w 307"/>
                <a:gd name="T49" fmla="*/ 276 h 306"/>
                <a:gd name="T50" fmla="*/ 288 w 307"/>
                <a:gd name="T51" fmla="*/ 289 h 306"/>
                <a:gd name="T52" fmla="*/ 275 w 307"/>
                <a:gd name="T53" fmla="*/ 299 h 306"/>
                <a:gd name="T54" fmla="*/ 261 w 307"/>
                <a:gd name="T55" fmla="*/ 304 h 306"/>
                <a:gd name="T56" fmla="*/ 246 w 307"/>
                <a:gd name="T57" fmla="*/ 306 h 306"/>
                <a:gd name="T58" fmla="*/ 230 w 307"/>
                <a:gd name="T59" fmla="*/ 304 h 306"/>
                <a:gd name="T60" fmla="*/ 215 w 307"/>
                <a:gd name="T61" fmla="*/ 299 h 306"/>
                <a:gd name="T62" fmla="*/ 202 w 307"/>
                <a:gd name="T63" fmla="*/ 289 h 306"/>
                <a:gd name="T64" fmla="*/ 153 w 307"/>
                <a:gd name="T65" fmla="*/ 240 h 306"/>
                <a:gd name="T66" fmla="*/ 105 w 307"/>
                <a:gd name="T67" fmla="*/ 289 h 306"/>
                <a:gd name="T68" fmla="*/ 92 w 307"/>
                <a:gd name="T69" fmla="*/ 299 h 306"/>
                <a:gd name="T70" fmla="*/ 77 w 307"/>
                <a:gd name="T71" fmla="*/ 304 h 306"/>
                <a:gd name="T72" fmla="*/ 62 w 307"/>
                <a:gd name="T73" fmla="*/ 306 h 306"/>
                <a:gd name="T74" fmla="*/ 46 w 307"/>
                <a:gd name="T75" fmla="*/ 304 h 306"/>
                <a:gd name="T76" fmla="*/ 31 w 307"/>
                <a:gd name="T77" fmla="*/ 299 h 306"/>
                <a:gd name="T78" fmla="*/ 18 w 307"/>
                <a:gd name="T79" fmla="*/ 289 h 306"/>
                <a:gd name="T80" fmla="*/ 8 w 307"/>
                <a:gd name="T81" fmla="*/ 276 h 306"/>
                <a:gd name="T82" fmla="*/ 3 w 307"/>
                <a:gd name="T83" fmla="*/ 260 h 306"/>
                <a:gd name="T84" fmla="*/ 0 w 307"/>
                <a:gd name="T85" fmla="*/ 245 h 306"/>
                <a:gd name="T86" fmla="*/ 3 w 307"/>
                <a:gd name="T87" fmla="*/ 230 h 306"/>
                <a:gd name="T88" fmla="*/ 8 w 307"/>
                <a:gd name="T89" fmla="*/ 215 h 306"/>
                <a:gd name="T90" fmla="*/ 18 w 307"/>
                <a:gd name="T91" fmla="*/ 202 h 306"/>
                <a:gd name="T92" fmla="*/ 67 w 307"/>
                <a:gd name="T93" fmla="*/ 154 h 306"/>
                <a:gd name="T94" fmla="*/ 18 w 307"/>
                <a:gd name="T95" fmla="*/ 104 h 306"/>
                <a:gd name="T96" fmla="*/ 8 w 307"/>
                <a:gd name="T97" fmla="*/ 91 h 306"/>
                <a:gd name="T98" fmla="*/ 3 w 307"/>
                <a:gd name="T99" fmla="*/ 77 h 306"/>
                <a:gd name="T100" fmla="*/ 0 w 307"/>
                <a:gd name="T101" fmla="*/ 62 h 306"/>
                <a:gd name="T102" fmla="*/ 3 w 307"/>
                <a:gd name="T103" fmla="*/ 46 h 306"/>
                <a:gd name="T104" fmla="*/ 8 w 307"/>
                <a:gd name="T105" fmla="*/ 31 h 306"/>
                <a:gd name="T106" fmla="*/ 18 w 307"/>
                <a:gd name="T107" fmla="*/ 18 h 306"/>
                <a:gd name="T108" fmla="*/ 31 w 307"/>
                <a:gd name="T109" fmla="*/ 8 h 306"/>
                <a:gd name="T110" fmla="*/ 46 w 307"/>
                <a:gd name="T111" fmla="*/ 2 h 306"/>
                <a:gd name="T112" fmla="*/ 62 w 307"/>
                <a:gd name="T11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7" h="306">
                  <a:moveTo>
                    <a:pt x="62" y="0"/>
                  </a:moveTo>
                  <a:lnTo>
                    <a:pt x="77" y="2"/>
                  </a:lnTo>
                  <a:lnTo>
                    <a:pt x="92" y="8"/>
                  </a:lnTo>
                  <a:lnTo>
                    <a:pt x="105" y="18"/>
                  </a:lnTo>
                  <a:lnTo>
                    <a:pt x="153" y="66"/>
                  </a:lnTo>
                  <a:lnTo>
                    <a:pt x="202" y="18"/>
                  </a:lnTo>
                  <a:lnTo>
                    <a:pt x="215" y="8"/>
                  </a:lnTo>
                  <a:lnTo>
                    <a:pt x="230" y="2"/>
                  </a:lnTo>
                  <a:lnTo>
                    <a:pt x="246" y="0"/>
                  </a:lnTo>
                  <a:lnTo>
                    <a:pt x="261" y="2"/>
                  </a:lnTo>
                  <a:lnTo>
                    <a:pt x="275" y="8"/>
                  </a:lnTo>
                  <a:lnTo>
                    <a:pt x="288" y="18"/>
                  </a:lnTo>
                  <a:lnTo>
                    <a:pt x="298" y="31"/>
                  </a:lnTo>
                  <a:lnTo>
                    <a:pt x="305" y="46"/>
                  </a:lnTo>
                  <a:lnTo>
                    <a:pt x="307" y="62"/>
                  </a:lnTo>
                  <a:lnTo>
                    <a:pt x="305" y="77"/>
                  </a:lnTo>
                  <a:lnTo>
                    <a:pt x="298" y="91"/>
                  </a:lnTo>
                  <a:lnTo>
                    <a:pt x="288" y="104"/>
                  </a:lnTo>
                  <a:lnTo>
                    <a:pt x="240" y="154"/>
                  </a:lnTo>
                  <a:lnTo>
                    <a:pt x="288" y="202"/>
                  </a:lnTo>
                  <a:lnTo>
                    <a:pt x="298" y="215"/>
                  </a:lnTo>
                  <a:lnTo>
                    <a:pt x="305" y="230"/>
                  </a:lnTo>
                  <a:lnTo>
                    <a:pt x="307" y="245"/>
                  </a:lnTo>
                  <a:lnTo>
                    <a:pt x="305" y="260"/>
                  </a:lnTo>
                  <a:lnTo>
                    <a:pt x="298" y="276"/>
                  </a:lnTo>
                  <a:lnTo>
                    <a:pt x="288" y="289"/>
                  </a:lnTo>
                  <a:lnTo>
                    <a:pt x="275" y="299"/>
                  </a:lnTo>
                  <a:lnTo>
                    <a:pt x="261" y="304"/>
                  </a:lnTo>
                  <a:lnTo>
                    <a:pt x="246" y="306"/>
                  </a:lnTo>
                  <a:lnTo>
                    <a:pt x="230" y="304"/>
                  </a:lnTo>
                  <a:lnTo>
                    <a:pt x="215" y="299"/>
                  </a:lnTo>
                  <a:lnTo>
                    <a:pt x="202" y="289"/>
                  </a:lnTo>
                  <a:lnTo>
                    <a:pt x="153" y="240"/>
                  </a:lnTo>
                  <a:lnTo>
                    <a:pt x="105" y="289"/>
                  </a:lnTo>
                  <a:lnTo>
                    <a:pt x="92" y="299"/>
                  </a:lnTo>
                  <a:lnTo>
                    <a:pt x="77" y="304"/>
                  </a:lnTo>
                  <a:lnTo>
                    <a:pt x="62" y="306"/>
                  </a:lnTo>
                  <a:lnTo>
                    <a:pt x="46" y="304"/>
                  </a:lnTo>
                  <a:lnTo>
                    <a:pt x="31" y="299"/>
                  </a:lnTo>
                  <a:lnTo>
                    <a:pt x="18" y="289"/>
                  </a:lnTo>
                  <a:lnTo>
                    <a:pt x="8" y="276"/>
                  </a:lnTo>
                  <a:lnTo>
                    <a:pt x="3" y="260"/>
                  </a:lnTo>
                  <a:lnTo>
                    <a:pt x="0" y="245"/>
                  </a:lnTo>
                  <a:lnTo>
                    <a:pt x="3" y="230"/>
                  </a:lnTo>
                  <a:lnTo>
                    <a:pt x="8" y="215"/>
                  </a:lnTo>
                  <a:lnTo>
                    <a:pt x="18" y="202"/>
                  </a:lnTo>
                  <a:lnTo>
                    <a:pt x="67" y="154"/>
                  </a:lnTo>
                  <a:lnTo>
                    <a:pt x="18" y="104"/>
                  </a:lnTo>
                  <a:lnTo>
                    <a:pt x="8" y="91"/>
                  </a:lnTo>
                  <a:lnTo>
                    <a:pt x="3" y="77"/>
                  </a:lnTo>
                  <a:lnTo>
                    <a:pt x="0" y="62"/>
                  </a:lnTo>
                  <a:lnTo>
                    <a:pt x="3" y="46"/>
                  </a:lnTo>
                  <a:lnTo>
                    <a:pt x="8" y="31"/>
                  </a:lnTo>
                  <a:lnTo>
                    <a:pt x="18" y="18"/>
                  </a:lnTo>
                  <a:lnTo>
                    <a:pt x="31" y="8"/>
                  </a:lnTo>
                  <a:lnTo>
                    <a:pt x="46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415"/>
            <p:cNvSpPr>
              <a:spLocks/>
            </p:cNvSpPr>
            <p:nvPr/>
          </p:nvSpPr>
          <p:spPr bwMode="auto">
            <a:xfrm>
              <a:off x="9367838" y="2705100"/>
              <a:ext cx="47625" cy="49213"/>
            </a:xfrm>
            <a:custGeom>
              <a:avLst/>
              <a:gdLst>
                <a:gd name="T0" fmla="*/ 61 w 307"/>
                <a:gd name="T1" fmla="*/ 0 h 306"/>
                <a:gd name="T2" fmla="*/ 78 w 307"/>
                <a:gd name="T3" fmla="*/ 2 h 306"/>
                <a:gd name="T4" fmla="*/ 92 w 307"/>
                <a:gd name="T5" fmla="*/ 8 h 306"/>
                <a:gd name="T6" fmla="*/ 105 w 307"/>
                <a:gd name="T7" fmla="*/ 18 h 306"/>
                <a:gd name="T8" fmla="*/ 154 w 307"/>
                <a:gd name="T9" fmla="*/ 66 h 306"/>
                <a:gd name="T10" fmla="*/ 202 w 307"/>
                <a:gd name="T11" fmla="*/ 18 h 306"/>
                <a:gd name="T12" fmla="*/ 215 w 307"/>
                <a:gd name="T13" fmla="*/ 8 h 306"/>
                <a:gd name="T14" fmla="*/ 229 w 307"/>
                <a:gd name="T15" fmla="*/ 2 h 306"/>
                <a:gd name="T16" fmla="*/ 246 w 307"/>
                <a:gd name="T17" fmla="*/ 0 h 306"/>
                <a:gd name="T18" fmla="*/ 261 w 307"/>
                <a:gd name="T19" fmla="*/ 2 h 306"/>
                <a:gd name="T20" fmla="*/ 276 w 307"/>
                <a:gd name="T21" fmla="*/ 8 h 306"/>
                <a:gd name="T22" fmla="*/ 289 w 307"/>
                <a:gd name="T23" fmla="*/ 18 h 306"/>
                <a:gd name="T24" fmla="*/ 299 w 307"/>
                <a:gd name="T25" fmla="*/ 31 h 306"/>
                <a:gd name="T26" fmla="*/ 305 w 307"/>
                <a:gd name="T27" fmla="*/ 46 h 306"/>
                <a:gd name="T28" fmla="*/ 307 w 307"/>
                <a:gd name="T29" fmla="*/ 62 h 306"/>
                <a:gd name="T30" fmla="*/ 305 w 307"/>
                <a:gd name="T31" fmla="*/ 77 h 306"/>
                <a:gd name="T32" fmla="*/ 299 w 307"/>
                <a:gd name="T33" fmla="*/ 91 h 306"/>
                <a:gd name="T34" fmla="*/ 289 w 307"/>
                <a:gd name="T35" fmla="*/ 104 h 306"/>
                <a:gd name="T36" fmla="*/ 240 w 307"/>
                <a:gd name="T37" fmla="*/ 154 h 306"/>
                <a:gd name="T38" fmla="*/ 289 w 307"/>
                <a:gd name="T39" fmla="*/ 202 h 306"/>
                <a:gd name="T40" fmla="*/ 299 w 307"/>
                <a:gd name="T41" fmla="*/ 215 h 306"/>
                <a:gd name="T42" fmla="*/ 305 w 307"/>
                <a:gd name="T43" fmla="*/ 230 h 306"/>
                <a:gd name="T44" fmla="*/ 307 w 307"/>
                <a:gd name="T45" fmla="*/ 245 h 306"/>
                <a:gd name="T46" fmla="*/ 305 w 307"/>
                <a:gd name="T47" fmla="*/ 260 h 306"/>
                <a:gd name="T48" fmla="*/ 299 w 307"/>
                <a:gd name="T49" fmla="*/ 276 h 306"/>
                <a:gd name="T50" fmla="*/ 289 w 307"/>
                <a:gd name="T51" fmla="*/ 289 h 306"/>
                <a:gd name="T52" fmla="*/ 276 w 307"/>
                <a:gd name="T53" fmla="*/ 299 h 306"/>
                <a:gd name="T54" fmla="*/ 261 w 307"/>
                <a:gd name="T55" fmla="*/ 304 h 306"/>
                <a:gd name="T56" fmla="*/ 246 w 307"/>
                <a:gd name="T57" fmla="*/ 306 h 306"/>
                <a:gd name="T58" fmla="*/ 230 w 307"/>
                <a:gd name="T59" fmla="*/ 304 h 306"/>
                <a:gd name="T60" fmla="*/ 215 w 307"/>
                <a:gd name="T61" fmla="*/ 299 h 306"/>
                <a:gd name="T62" fmla="*/ 202 w 307"/>
                <a:gd name="T63" fmla="*/ 289 h 306"/>
                <a:gd name="T64" fmla="*/ 154 w 307"/>
                <a:gd name="T65" fmla="*/ 240 h 306"/>
                <a:gd name="T66" fmla="*/ 105 w 307"/>
                <a:gd name="T67" fmla="*/ 289 h 306"/>
                <a:gd name="T68" fmla="*/ 92 w 307"/>
                <a:gd name="T69" fmla="*/ 299 h 306"/>
                <a:gd name="T70" fmla="*/ 78 w 307"/>
                <a:gd name="T71" fmla="*/ 304 h 306"/>
                <a:gd name="T72" fmla="*/ 61 w 307"/>
                <a:gd name="T73" fmla="*/ 306 h 306"/>
                <a:gd name="T74" fmla="*/ 46 w 307"/>
                <a:gd name="T75" fmla="*/ 304 h 306"/>
                <a:gd name="T76" fmla="*/ 32 w 307"/>
                <a:gd name="T77" fmla="*/ 299 h 306"/>
                <a:gd name="T78" fmla="*/ 19 w 307"/>
                <a:gd name="T79" fmla="*/ 289 h 306"/>
                <a:gd name="T80" fmla="*/ 8 w 307"/>
                <a:gd name="T81" fmla="*/ 276 h 306"/>
                <a:gd name="T82" fmla="*/ 2 w 307"/>
                <a:gd name="T83" fmla="*/ 260 h 306"/>
                <a:gd name="T84" fmla="*/ 0 w 307"/>
                <a:gd name="T85" fmla="*/ 245 h 306"/>
                <a:gd name="T86" fmla="*/ 2 w 307"/>
                <a:gd name="T87" fmla="*/ 230 h 306"/>
                <a:gd name="T88" fmla="*/ 8 w 307"/>
                <a:gd name="T89" fmla="*/ 215 h 306"/>
                <a:gd name="T90" fmla="*/ 19 w 307"/>
                <a:gd name="T91" fmla="*/ 202 h 306"/>
                <a:gd name="T92" fmla="*/ 67 w 307"/>
                <a:gd name="T93" fmla="*/ 154 h 306"/>
                <a:gd name="T94" fmla="*/ 19 w 307"/>
                <a:gd name="T95" fmla="*/ 104 h 306"/>
                <a:gd name="T96" fmla="*/ 8 w 307"/>
                <a:gd name="T97" fmla="*/ 91 h 306"/>
                <a:gd name="T98" fmla="*/ 2 w 307"/>
                <a:gd name="T99" fmla="*/ 77 h 306"/>
                <a:gd name="T100" fmla="*/ 0 w 307"/>
                <a:gd name="T101" fmla="*/ 62 h 306"/>
                <a:gd name="T102" fmla="*/ 2 w 307"/>
                <a:gd name="T103" fmla="*/ 46 h 306"/>
                <a:gd name="T104" fmla="*/ 8 w 307"/>
                <a:gd name="T105" fmla="*/ 31 h 306"/>
                <a:gd name="T106" fmla="*/ 19 w 307"/>
                <a:gd name="T107" fmla="*/ 18 h 306"/>
                <a:gd name="T108" fmla="*/ 32 w 307"/>
                <a:gd name="T109" fmla="*/ 8 h 306"/>
                <a:gd name="T110" fmla="*/ 46 w 307"/>
                <a:gd name="T111" fmla="*/ 2 h 306"/>
                <a:gd name="T112" fmla="*/ 61 w 307"/>
                <a:gd name="T11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7" h="306">
                  <a:moveTo>
                    <a:pt x="61" y="0"/>
                  </a:moveTo>
                  <a:lnTo>
                    <a:pt x="78" y="2"/>
                  </a:lnTo>
                  <a:lnTo>
                    <a:pt x="92" y="8"/>
                  </a:lnTo>
                  <a:lnTo>
                    <a:pt x="105" y="18"/>
                  </a:lnTo>
                  <a:lnTo>
                    <a:pt x="154" y="66"/>
                  </a:lnTo>
                  <a:lnTo>
                    <a:pt x="202" y="18"/>
                  </a:lnTo>
                  <a:lnTo>
                    <a:pt x="215" y="8"/>
                  </a:lnTo>
                  <a:lnTo>
                    <a:pt x="229" y="2"/>
                  </a:lnTo>
                  <a:lnTo>
                    <a:pt x="246" y="0"/>
                  </a:lnTo>
                  <a:lnTo>
                    <a:pt x="261" y="2"/>
                  </a:lnTo>
                  <a:lnTo>
                    <a:pt x="276" y="8"/>
                  </a:lnTo>
                  <a:lnTo>
                    <a:pt x="289" y="18"/>
                  </a:lnTo>
                  <a:lnTo>
                    <a:pt x="299" y="31"/>
                  </a:lnTo>
                  <a:lnTo>
                    <a:pt x="305" y="46"/>
                  </a:lnTo>
                  <a:lnTo>
                    <a:pt x="307" y="62"/>
                  </a:lnTo>
                  <a:lnTo>
                    <a:pt x="305" y="77"/>
                  </a:lnTo>
                  <a:lnTo>
                    <a:pt x="299" y="91"/>
                  </a:lnTo>
                  <a:lnTo>
                    <a:pt x="289" y="104"/>
                  </a:lnTo>
                  <a:lnTo>
                    <a:pt x="240" y="154"/>
                  </a:lnTo>
                  <a:lnTo>
                    <a:pt x="289" y="202"/>
                  </a:lnTo>
                  <a:lnTo>
                    <a:pt x="299" y="215"/>
                  </a:lnTo>
                  <a:lnTo>
                    <a:pt x="305" y="230"/>
                  </a:lnTo>
                  <a:lnTo>
                    <a:pt x="307" y="245"/>
                  </a:lnTo>
                  <a:lnTo>
                    <a:pt x="305" y="260"/>
                  </a:lnTo>
                  <a:lnTo>
                    <a:pt x="299" y="276"/>
                  </a:lnTo>
                  <a:lnTo>
                    <a:pt x="289" y="289"/>
                  </a:lnTo>
                  <a:lnTo>
                    <a:pt x="276" y="299"/>
                  </a:lnTo>
                  <a:lnTo>
                    <a:pt x="261" y="304"/>
                  </a:lnTo>
                  <a:lnTo>
                    <a:pt x="246" y="306"/>
                  </a:lnTo>
                  <a:lnTo>
                    <a:pt x="230" y="304"/>
                  </a:lnTo>
                  <a:lnTo>
                    <a:pt x="215" y="299"/>
                  </a:lnTo>
                  <a:lnTo>
                    <a:pt x="202" y="289"/>
                  </a:lnTo>
                  <a:lnTo>
                    <a:pt x="154" y="240"/>
                  </a:lnTo>
                  <a:lnTo>
                    <a:pt x="105" y="289"/>
                  </a:lnTo>
                  <a:lnTo>
                    <a:pt x="92" y="299"/>
                  </a:lnTo>
                  <a:lnTo>
                    <a:pt x="78" y="304"/>
                  </a:lnTo>
                  <a:lnTo>
                    <a:pt x="61" y="306"/>
                  </a:lnTo>
                  <a:lnTo>
                    <a:pt x="46" y="304"/>
                  </a:lnTo>
                  <a:lnTo>
                    <a:pt x="32" y="299"/>
                  </a:lnTo>
                  <a:lnTo>
                    <a:pt x="19" y="289"/>
                  </a:lnTo>
                  <a:lnTo>
                    <a:pt x="8" y="276"/>
                  </a:lnTo>
                  <a:lnTo>
                    <a:pt x="2" y="260"/>
                  </a:lnTo>
                  <a:lnTo>
                    <a:pt x="0" y="245"/>
                  </a:lnTo>
                  <a:lnTo>
                    <a:pt x="2" y="230"/>
                  </a:lnTo>
                  <a:lnTo>
                    <a:pt x="8" y="215"/>
                  </a:lnTo>
                  <a:lnTo>
                    <a:pt x="19" y="202"/>
                  </a:lnTo>
                  <a:lnTo>
                    <a:pt x="67" y="154"/>
                  </a:lnTo>
                  <a:lnTo>
                    <a:pt x="19" y="104"/>
                  </a:lnTo>
                  <a:lnTo>
                    <a:pt x="8" y="91"/>
                  </a:lnTo>
                  <a:lnTo>
                    <a:pt x="2" y="77"/>
                  </a:lnTo>
                  <a:lnTo>
                    <a:pt x="0" y="62"/>
                  </a:lnTo>
                  <a:lnTo>
                    <a:pt x="2" y="46"/>
                  </a:lnTo>
                  <a:lnTo>
                    <a:pt x="8" y="31"/>
                  </a:lnTo>
                  <a:lnTo>
                    <a:pt x="19" y="18"/>
                  </a:lnTo>
                  <a:lnTo>
                    <a:pt x="32" y="8"/>
                  </a:lnTo>
                  <a:lnTo>
                    <a:pt x="46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416"/>
            <p:cNvSpPr>
              <a:spLocks/>
            </p:cNvSpPr>
            <p:nvPr/>
          </p:nvSpPr>
          <p:spPr bwMode="auto">
            <a:xfrm>
              <a:off x="9436101" y="2705100"/>
              <a:ext cx="47625" cy="49213"/>
            </a:xfrm>
            <a:custGeom>
              <a:avLst/>
              <a:gdLst>
                <a:gd name="T0" fmla="*/ 61 w 306"/>
                <a:gd name="T1" fmla="*/ 0 h 306"/>
                <a:gd name="T2" fmla="*/ 77 w 306"/>
                <a:gd name="T3" fmla="*/ 2 h 306"/>
                <a:gd name="T4" fmla="*/ 92 w 306"/>
                <a:gd name="T5" fmla="*/ 8 h 306"/>
                <a:gd name="T6" fmla="*/ 105 w 306"/>
                <a:gd name="T7" fmla="*/ 18 h 306"/>
                <a:gd name="T8" fmla="*/ 154 w 306"/>
                <a:gd name="T9" fmla="*/ 66 h 306"/>
                <a:gd name="T10" fmla="*/ 202 w 306"/>
                <a:gd name="T11" fmla="*/ 18 h 306"/>
                <a:gd name="T12" fmla="*/ 215 w 306"/>
                <a:gd name="T13" fmla="*/ 8 h 306"/>
                <a:gd name="T14" fmla="*/ 230 w 306"/>
                <a:gd name="T15" fmla="*/ 2 h 306"/>
                <a:gd name="T16" fmla="*/ 245 w 306"/>
                <a:gd name="T17" fmla="*/ 0 h 306"/>
                <a:gd name="T18" fmla="*/ 261 w 306"/>
                <a:gd name="T19" fmla="*/ 2 h 306"/>
                <a:gd name="T20" fmla="*/ 276 w 306"/>
                <a:gd name="T21" fmla="*/ 8 h 306"/>
                <a:gd name="T22" fmla="*/ 289 w 306"/>
                <a:gd name="T23" fmla="*/ 18 h 306"/>
                <a:gd name="T24" fmla="*/ 299 w 306"/>
                <a:gd name="T25" fmla="*/ 31 h 306"/>
                <a:gd name="T26" fmla="*/ 304 w 306"/>
                <a:gd name="T27" fmla="*/ 46 h 306"/>
                <a:gd name="T28" fmla="*/ 306 w 306"/>
                <a:gd name="T29" fmla="*/ 62 h 306"/>
                <a:gd name="T30" fmla="*/ 304 w 306"/>
                <a:gd name="T31" fmla="*/ 77 h 306"/>
                <a:gd name="T32" fmla="*/ 299 w 306"/>
                <a:gd name="T33" fmla="*/ 91 h 306"/>
                <a:gd name="T34" fmla="*/ 289 w 306"/>
                <a:gd name="T35" fmla="*/ 104 h 306"/>
                <a:gd name="T36" fmla="*/ 240 w 306"/>
                <a:gd name="T37" fmla="*/ 154 h 306"/>
                <a:gd name="T38" fmla="*/ 289 w 306"/>
                <a:gd name="T39" fmla="*/ 202 h 306"/>
                <a:gd name="T40" fmla="*/ 299 w 306"/>
                <a:gd name="T41" fmla="*/ 215 h 306"/>
                <a:gd name="T42" fmla="*/ 304 w 306"/>
                <a:gd name="T43" fmla="*/ 230 h 306"/>
                <a:gd name="T44" fmla="*/ 306 w 306"/>
                <a:gd name="T45" fmla="*/ 245 h 306"/>
                <a:gd name="T46" fmla="*/ 304 w 306"/>
                <a:gd name="T47" fmla="*/ 260 h 306"/>
                <a:gd name="T48" fmla="*/ 299 w 306"/>
                <a:gd name="T49" fmla="*/ 276 h 306"/>
                <a:gd name="T50" fmla="*/ 289 w 306"/>
                <a:gd name="T51" fmla="*/ 289 h 306"/>
                <a:gd name="T52" fmla="*/ 276 w 306"/>
                <a:gd name="T53" fmla="*/ 299 h 306"/>
                <a:gd name="T54" fmla="*/ 261 w 306"/>
                <a:gd name="T55" fmla="*/ 304 h 306"/>
                <a:gd name="T56" fmla="*/ 245 w 306"/>
                <a:gd name="T57" fmla="*/ 306 h 306"/>
                <a:gd name="T58" fmla="*/ 230 w 306"/>
                <a:gd name="T59" fmla="*/ 304 h 306"/>
                <a:gd name="T60" fmla="*/ 215 w 306"/>
                <a:gd name="T61" fmla="*/ 299 h 306"/>
                <a:gd name="T62" fmla="*/ 202 w 306"/>
                <a:gd name="T63" fmla="*/ 289 h 306"/>
                <a:gd name="T64" fmla="*/ 154 w 306"/>
                <a:gd name="T65" fmla="*/ 240 h 306"/>
                <a:gd name="T66" fmla="*/ 105 w 306"/>
                <a:gd name="T67" fmla="*/ 289 h 306"/>
                <a:gd name="T68" fmla="*/ 92 w 306"/>
                <a:gd name="T69" fmla="*/ 299 h 306"/>
                <a:gd name="T70" fmla="*/ 77 w 306"/>
                <a:gd name="T71" fmla="*/ 304 h 306"/>
                <a:gd name="T72" fmla="*/ 61 w 306"/>
                <a:gd name="T73" fmla="*/ 306 h 306"/>
                <a:gd name="T74" fmla="*/ 46 w 306"/>
                <a:gd name="T75" fmla="*/ 304 h 306"/>
                <a:gd name="T76" fmla="*/ 32 w 306"/>
                <a:gd name="T77" fmla="*/ 299 h 306"/>
                <a:gd name="T78" fmla="*/ 18 w 306"/>
                <a:gd name="T79" fmla="*/ 289 h 306"/>
                <a:gd name="T80" fmla="*/ 9 w 306"/>
                <a:gd name="T81" fmla="*/ 276 h 306"/>
                <a:gd name="T82" fmla="*/ 2 w 306"/>
                <a:gd name="T83" fmla="*/ 260 h 306"/>
                <a:gd name="T84" fmla="*/ 0 w 306"/>
                <a:gd name="T85" fmla="*/ 245 h 306"/>
                <a:gd name="T86" fmla="*/ 2 w 306"/>
                <a:gd name="T87" fmla="*/ 230 h 306"/>
                <a:gd name="T88" fmla="*/ 9 w 306"/>
                <a:gd name="T89" fmla="*/ 215 h 306"/>
                <a:gd name="T90" fmla="*/ 18 w 306"/>
                <a:gd name="T91" fmla="*/ 202 h 306"/>
                <a:gd name="T92" fmla="*/ 66 w 306"/>
                <a:gd name="T93" fmla="*/ 154 h 306"/>
                <a:gd name="T94" fmla="*/ 18 w 306"/>
                <a:gd name="T95" fmla="*/ 104 h 306"/>
                <a:gd name="T96" fmla="*/ 9 w 306"/>
                <a:gd name="T97" fmla="*/ 91 h 306"/>
                <a:gd name="T98" fmla="*/ 2 w 306"/>
                <a:gd name="T99" fmla="*/ 77 h 306"/>
                <a:gd name="T100" fmla="*/ 0 w 306"/>
                <a:gd name="T101" fmla="*/ 62 h 306"/>
                <a:gd name="T102" fmla="*/ 2 w 306"/>
                <a:gd name="T103" fmla="*/ 46 h 306"/>
                <a:gd name="T104" fmla="*/ 9 w 306"/>
                <a:gd name="T105" fmla="*/ 31 h 306"/>
                <a:gd name="T106" fmla="*/ 18 w 306"/>
                <a:gd name="T107" fmla="*/ 18 h 306"/>
                <a:gd name="T108" fmla="*/ 32 w 306"/>
                <a:gd name="T109" fmla="*/ 8 h 306"/>
                <a:gd name="T110" fmla="*/ 46 w 306"/>
                <a:gd name="T111" fmla="*/ 2 h 306"/>
                <a:gd name="T112" fmla="*/ 61 w 306"/>
                <a:gd name="T11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306">
                  <a:moveTo>
                    <a:pt x="61" y="0"/>
                  </a:moveTo>
                  <a:lnTo>
                    <a:pt x="77" y="2"/>
                  </a:lnTo>
                  <a:lnTo>
                    <a:pt x="92" y="8"/>
                  </a:lnTo>
                  <a:lnTo>
                    <a:pt x="105" y="18"/>
                  </a:lnTo>
                  <a:lnTo>
                    <a:pt x="154" y="66"/>
                  </a:lnTo>
                  <a:lnTo>
                    <a:pt x="202" y="18"/>
                  </a:lnTo>
                  <a:lnTo>
                    <a:pt x="215" y="8"/>
                  </a:lnTo>
                  <a:lnTo>
                    <a:pt x="230" y="2"/>
                  </a:lnTo>
                  <a:lnTo>
                    <a:pt x="245" y="0"/>
                  </a:lnTo>
                  <a:lnTo>
                    <a:pt x="261" y="2"/>
                  </a:lnTo>
                  <a:lnTo>
                    <a:pt x="276" y="8"/>
                  </a:lnTo>
                  <a:lnTo>
                    <a:pt x="289" y="18"/>
                  </a:lnTo>
                  <a:lnTo>
                    <a:pt x="299" y="31"/>
                  </a:lnTo>
                  <a:lnTo>
                    <a:pt x="304" y="46"/>
                  </a:lnTo>
                  <a:lnTo>
                    <a:pt x="306" y="62"/>
                  </a:lnTo>
                  <a:lnTo>
                    <a:pt x="304" y="77"/>
                  </a:lnTo>
                  <a:lnTo>
                    <a:pt x="299" y="91"/>
                  </a:lnTo>
                  <a:lnTo>
                    <a:pt x="289" y="104"/>
                  </a:lnTo>
                  <a:lnTo>
                    <a:pt x="240" y="154"/>
                  </a:lnTo>
                  <a:lnTo>
                    <a:pt x="289" y="202"/>
                  </a:lnTo>
                  <a:lnTo>
                    <a:pt x="299" y="215"/>
                  </a:lnTo>
                  <a:lnTo>
                    <a:pt x="304" y="230"/>
                  </a:lnTo>
                  <a:lnTo>
                    <a:pt x="306" y="245"/>
                  </a:lnTo>
                  <a:lnTo>
                    <a:pt x="304" y="260"/>
                  </a:lnTo>
                  <a:lnTo>
                    <a:pt x="299" y="276"/>
                  </a:lnTo>
                  <a:lnTo>
                    <a:pt x="289" y="289"/>
                  </a:lnTo>
                  <a:lnTo>
                    <a:pt x="276" y="299"/>
                  </a:lnTo>
                  <a:lnTo>
                    <a:pt x="261" y="304"/>
                  </a:lnTo>
                  <a:lnTo>
                    <a:pt x="245" y="306"/>
                  </a:lnTo>
                  <a:lnTo>
                    <a:pt x="230" y="304"/>
                  </a:lnTo>
                  <a:lnTo>
                    <a:pt x="215" y="299"/>
                  </a:lnTo>
                  <a:lnTo>
                    <a:pt x="202" y="289"/>
                  </a:lnTo>
                  <a:lnTo>
                    <a:pt x="154" y="240"/>
                  </a:lnTo>
                  <a:lnTo>
                    <a:pt x="105" y="289"/>
                  </a:lnTo>
                  <a:lnTo>
                    <a:pt x="92" y="299"/>
                  </a:lnTo>
                  <a:lnTo>
                    <a:pt x="77" y="304"/>
                  </a:lnTo>
                  <a:lnTo>
                    <a:pt x="61" y="306"/>
                  </a:lnTo>
                  <a:lnTo>
                    <a:pt x="46" y="304"/>
                  </a:lnTo>
                  <a:lnTo>
                    <a:pt x="32" y="299"/>
                  </a:lnTo>
                  <a:lnTo>
                    <a:pt x="18" y="289"/>
                  </a:lnTo>
                  <a:lnTo>
                    <a:pt x="9" y="276"/>
                  </a:lnTo>
                  <a:lnTo>
                    <a:pt x="2" y="260"/>
                  </a:lnTo>
                  <a:lnTo>
                    <a:pt x="0" y="245"/>
                  </a:lnTo>
                  <a:lnTo>
                    <a:pt x="2" y="230"/>
                  </a:lnTo>
                  <a:lnTo>
                    <a:pt x="9" y="215"/>
                  </a:lnTo>
                  <a:lnTo>
                    <a:pt x="18" y="202"/>
                  </a:lnTo>
                  <a:lnTo>
                    <a:pt x="66" y="154"/>
                  </a:lnTo>
                  <a:lnTo>
                    <a:pt x="18" y="104"/>
                  </a:lnTo>
                  <a:lnTo>
                    <a:pt x="9" y="91"/>
                  </a:lnTo>
                  <a:lnTo>
                    <a:pt x="2" y="77"/>
                  </a:lnTo>
                  <a:lnTo>
                    <a:pt x="0" y="62"/>
                  </a:lnTo>
                  <a:lnTo>
                    <a:pt x="2" y="46"/>
                  </a:lnTo>
                  <a:lnTo>
                    <a:pt x="9" y="31"/>
                  </a:lnTo>
                  <a:lnTo>
                    <a:pt x="18" y="18"/>
                  </a:lnTo>
                  <a:lnTo>
                    <a:pt x="32" y="8"/>
                  </a:lnTo>
                  <a:lnTo>
                    <a:pt x="46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417"/>
            <p:cNvSpPr>
              <a:spLocks noEditPoints="1"/>
            </p:cNvSpPr>
            <p:nvPr/>
          </p:nvSpPr>
          <p:spPr bwMode="auto">
            <a:xfrm>
              <a:off x="9104313" y="2763838"/>
              <a:ext cx="506413" cy="369888"/>
            </a:xfrm>
            <a:custGeom>
              <a:avLst/>
              <a:gdLst>
                <a:gd name="T0" fmla="*/ 2648 w 3187"/>
                <a:gd name="T1" fmla="*/ 1568 h 2329"/>
                <a:gd name="T2" fmla="*/ 2758 w 3187"/>
                <a:gd name="T3" fmla="*/ 1165 h 2329"/>
                <a:gd name="T4" fmla="*/ 2402 w 3187"/>
                <a:gd name="T5" fmla="*/ 1127 h 2329"/>
                <a:gd name="T6" fmla="*/ 2471 w 3187"/>
                <a:gd name="T7" fmla="*/ 1590 h 2329"/>
                <a:gd name="T8" fmla="*/ 2471 w 3187"/>
                <a:gd name="T9" fmla="*/ 1106 h 2329"/>
                <a:gd name="T10" fmla="*/ 2148 w 3187"/>
                <a:gd name="T11" fmla="*/ 1552 h 2329"/>
                <a:gd name="T12" fmla="*/ 2268 w 3187"/>
                <a:gd name="T13" fmla="*/ 1532 h 2329"/>
                <a:gd name="T14" fmla="*/ 1926 w 3187"/>
                <a:gd name="T15" fmla="*/ 1114 h 2329"/>
                <a:gd name="T16" fmla="*/ 1962 w 3187"/>
                <a:gd name="T17" fmla="*/ 1593 h 2329"/>
                <a:gd name="T18" fmla="*/ 1998 w 3187"/>
                <a:gd name="T19" fmla="*/ 1114 h 2329"/>
                <a:gd name="T20" fmla="*/ 1655 w 3187"/>
                <a:gd name="T21" fmla="*/ 1532 h 2329"/>
                <a:gd name="T22" fmla="*/ 1775 w 3187"/>
                <a:gd name="T23" fmla="*/ 1552 h 2329"/>
                <a:gd name="T24" fmla="*/ 1452 w 3187"/>
                <a:gd name="T25" fmla="*/ 1106 h 2329"/>
                <a:gd name="T26" fmla="*/ 1452 w 3187"/>
                <a:gd name="T27" fmla="*/ 1590 h 2329"/>
                <a:gd name="T28" fmla="*/ 1521 w 3187"/>
                <a:gd name="T29" fmla="*/ 1127 h 2329"/>
                <a:gd name="T30" fmla="*/ 1165 w 3187"/>
                <a:gd name="T31" fmla="*/ 1165 h 2329"/>
                <a:gd name="T32" fmla="*/ 1276 w 3187"/>
                <a:gd name="T33" fmla="*/ 1568 h 2329"/>
                <a:gd name="T34" fmla="*/ 981 w 3187"/>
                <a:gd name="T35" fmla="*/ 1102 h 2329"/>
                <a:gd name="T36" fmla="*/ 945 w 3187"/>
                <a:gd name="T37" fmla="*/ 1581 h 2329"/>
                <a:gd name="T38" fmla="*/ 1040 w 3187"/>
                <a:gd name="T39" fmla="*/ 1145 h 2329"/>
                <a:gd name="T40" fmla="*/ 678 w 3187"/>
                <a:gd name="T41" fmla="*/ 1145 h 2329"/>
                <a:gd name="T42" fmla="*/ 773 w 3187"/>
                <a:gd name="T43" fmla="*/ 1581 h 2329"/>
                <a:gd name="T44" fmla="*/ 737 w 3187"/>
                <a:gd name="T45" fmla="*/ 1102 h 2329"/>
                <a:gd name="T46" fmla="*/ 442 w 3187"/>
                <a:gd name="T47" fmla="*/ 1568 h 2329"/>
                <a:gd name="T48" fmla="*/ 552 w 3187"/>
                <a:gd name="T49" fmla="*/ 1165 h 2329"/>
                <a:gd name="T50" fmla="*/ 854 w 3187"/>
                <a:gd name="T51" fmla="*/ 355 h 2329"/>
                <a:gd name="T52" fmla="*/ 629 w 3187"/>
                <a:gd name="T53" fmla="*/ 551 h 2329"/>
                <a:gd name="T54" fmla="*/ 979 w 3187"/>
                <a:gd name="T55" fmla="*/ 690 h 2329"/>
                <a:gd name="T56" fmla="*/ 1370 w 3187"/>
                <a:gd name="T57" fmla="*/ 565 h 2329"/>
                <a:gd name="T58" fmla="*/ 1690 w 3187"/>
                <a:gd name="T59" fmla="*/ 626 h 2329"/>
                <a:gd name="T60" fmla="*/ 2101 w 3187"/>
                <a:gd name="T61" fmla="*/ 599 h 2329"/>
                <a:gd name="T62" fmla="*/ 2416 w 3187"/>
                <a:gd name="T63" fmla="*/ 580 h 2329"/>
                <a:gd name="T64" fmla="*/ 2560 w 3187"/>
                <a:gd name="T65" fmla="*/ 429 h 2329"/>
                <a:gd name="T66" fmla="*/ 2209 w 3187"/>
                <a:gd name="T67" fmla="*/ 290 h 2329"/>
                <a:gd name="T68" fmla="*/ 1818 w 3187"/>
                <a:gd name="T69" fmla="*/ 416 h 2329"/>
                <a:gd name="T70" fmla="*/ 1498 w 3187"/>
                <a:gd name="T71" fmla="*/ 355 h 2329"/>
                <a:gd name="T72" fmla="*/ 1087 w 3187"/>
                <a:gd name="T73" fmla="*/ 380 h 2329"/>
                <a:gd name="T74" fmla="*/ 2605 w 3187"/>
                <a:gd name="T75" fmla="*/ 26 h 2329"/>
                <a:gd name="T76" fmla="*/ 2791 w 3187"/>
                <a:gd name="T77" fmla="*/ 861 h 2329"/>
                <a:gd name="T78" fmla="*/ 2942 w 3187"/>
                <a:gd name="T79" fmla="*/ 1715 h 2329"/>
                <a:gd name="T80" fmla="*/ 3185 w 3187"/>
                <a:gd name="T81" fmla="*/ 1867 h 2329"/>
                <a:gd name="T82" fmla="*/ 2783 w 3187"/>
                <a:gd name="T83" fmla="*/ 2326 h 2329"/>
                <a:gd name="T84" fmla="*/ 2466 w 3187"/>
                <a:gd name="T85" fmla="*/ 2169 h 2329"/>
                <a:gd name="T86" fmla="*/ 2360 w 3187"/>
                <a:gd name="T87" fmla="*/ 1946 h 2329"/>
                <a:gd name="T88" fmla="*/ 2254 w 3187"/>
                <a:gd name="T89" fmla="*/ 2169 h 2329"/>
                <a:gd name="T90" fmla="*/ 1933 w 3187"/>
                <a:gd name="T91" fmla="*/ 2325 h 2329"/>
                <a:gd name="T92" fmla="*/ 1667 w 3187"/>
                <a:gd name="T93" fmla="*/ 2092 h 2329"/>
                <a:gd name="T94" fmla="*/ 1558 w 3187"/>
                <a:gd name="T95" fmla="*/ 1958 h 2329"/>
                <a:gd name="T96" fmla="*/ 1438 w 3187"/>
                <a:gd name="T97" fmla="*/ 2234 h 2329"/>
                <a:gd name="T98" fmla="*/ 1086 w 3187"/>
                <a:gd name="T99" fmla="*/ 2304 h 2329"/>
                <a:gd name="T100" fmla="*/ 889 w 3187"/>
                <a:gd name="T101" fmla="*/ 2007 h 2329"/>
                <a:gd name="T102" fmla="*/ 769 w 3187"/>
                <a:gd name="T103" fmla="*/ 1987 h 2329"/>
                <a:gd name="T104" fmla="*/ 607 w 3187"/>
                <a:gd name="T105" fmla="*/ 2285 h 2329"/>
                <a:gd name="T106" fmla="*/ 258 w 3187"/>
                <a:gd name="T107" fmla="*/ 2269 h 2329"/>
                <a:gd name="T108" fmla="*/ 44 w 3187"/>
                <a:gd name="T109" fmla="*/ 1781 h 2329"/>
                <a:gd name="T110" fmla="*/ 258 w 3187"/>
                <a:gd name="T111" fmla="*/ 978 h 2329"/>
                <a:gd name="T112" fmla="*/ 491 w 3187"/>
                <a:gd name="T113" fmla="*/ 184 h 2329"/>
                <a:gd name="T114" fmla="*/ 674 w 3187"/>
                <a:gd name="T115" fmla="*/ 0 h 2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87" h="2329">
                  <a:moveTo>
                    <a:pt x="2697" y="1102"/>
                  </a:moveTo>
                  <a:lnTo>
                    <a:pt x="2677" y="1106"/>
                  </a:lnTo>
                  <a:lnTo>
                    <a:pt x="2661" y="1114"/>
                  </a:lnTo>
                  <a:lnTo>
                    <a:pt x="2648" y="1127"/>
                  </a:lnTo>
                  <a:lnTo>
                    <a:pt x="2639" y="1145"/>
                  </a:lnTo>
                  <a:lnTo>
                    <a:pt x="2636" y="1165"/>
                  </a:lnTo>
                  <a:lnTo>
                    <a:pt x="2636" y="1532"/>
                  </a:lnTo>
                  <a:lnTo>
                    <a:pt x="2639" y="1552"/>
                  </a:lnTo>
                  <a:lnTo>
                    <a:pt x="2648" y="1568"/>
                  </a:lnTo>
                  <a:lnTo>
                    <a:pt x="2661" y="1581"/>
                  </a:lnTo>
                  <a:lnTo>
                    <a:pt x="2677" y="1590"/>
                  </a:lnTo>
                  <a:lnTo>
                    <a:pt x="2697" y="1593"/>
                  </a:lnTo>
                  <a:lnTo>
                    <a:pt x="2717" y="1590"/>
                  </a:lnTo>
                  <a:lnTo>
                    <a:pt x="2733" y="1581"/>
                  </a:lnTo>
                  <a:lnTo>
                    <a:pt x="2746" y="1568"/>
                  </a:lnTo>
                  <a:lnTo>
                    <a:pt x="2755" y="1552"/>
                  </a:lnTo>
                  <a:lnTo>
                    <a:pt x="2758" y="1532"/>
                  </a:lnTo>
                  <a:lnTo>
                    <a:pt x="2758" y="1165"/>
                  </a:lnTo>
                  <a:lnTo>
                    <a:pt x="2755" y="1145"/>
                  </a:lnTo>
                  <a:lnTo>
                    <a:pt x="2746" y="1127"/>
                  </a:lnTo>
                  <a:lnTo>
                    <a:pt x="2733" y="1114"/>
                  </a:lnTo>
                  <a:lnTo>
                    <a:pt x="2717" y="1106"/>
                  </a:lnTo>
                  <a:lnTo>
                    <a:pt x="2697" y="1102"/>
                  </a:lnTo>
                  <a:close/>
                  <a:moveTo>
                    <a:pt x="2452" y="1102"/>
                  </a:moveTo>
                  <a:lnTo>
                    <a:pt x="2432" y="1106"/>
                  </a:lnTo>
                  <a:lnTo>
                    <a:pt x="2416" y="1114"/>
                  </a:lnTo>
                  <a:lnTo>
                    <a:pt x="2402" y="1127"/>
                  </a:lnTo>
                  <a:lnTo>
                    <a:pt x="2394" y="1145"/>
                  </a:lnTo>
                  <a:lnTo>
                    <a:pt x="2390" y="1165"/>
                  </a:lnTo>
                  <a:lnTo>
                    <a:pt x="2390" y="1532"/>
                  </a:lnTo>
                  <a:lnTo>
                    <a:pt x="2394" y="1552"/>
                  </a:lnTo>
                  <a:lnTo>
                    <a:pt x="2402" y="1568"/>
                  </a:lnTo>
                  <a:lnTo>
                    <a:pt x="2416" y="1581"/>
                  </a:lnTo>
                  <a:lnTo>
                    <a:pt x="2432" y="1590"/>
                  </a:lnTo>
                  <a:lnTo>
                    <a:pt x="2452" y="1593"/>
                  </a:lnTo>
                  <a:lnTo>
                    <a:pt x="2471" y="1590"/>
                  </a:lnTo>
                  <a:lnTo>
                    <a:pt x="2489" y="1581"/>
                  </a:lnTo>
                  <a:lnTo>
                    <a:pt x="2502" y="1568"/>
                  </a:lnTo>
                  <a:lnTo>
                    <a:pt x="2510" y="1552"/>
                  </a:lnTo>
                  <a:lnTo>
                    <a:pt x="2513" y="1532"/>
                  </a:lnTo>
                  <a:lnTo>
                    <a:pt x="2513" y="1165"/>
                  </a:lnTo>
                  <a:lnTo>
                    <a:pt x="2510" y="1145"/>
                  </a:lnTo>
                  <a:lnTo>
                    <a:pt x="2502" y="1127"/>
                  </a:lnTo>
                  <a:lnTo>
                    <a:pt x="2489" y="1114"/>
                  </a:lnTo>
                  <a:lnTo>
                    <a:pt x="2471" y="1106"/>
                  </a:lnTo>
                  <a:lnTo>
                    <a:pt x="2452" y="1102"/>
                  </a:lnTo>
                  <a:close/>
                  <a:moveTo>
                    <a:pt x="2207" y="1102"/>
                  </a:moveTo>
                  <a:lnTo>
                    <a:pt x="2188" y="1106"/>
                  </a:lnTo>
                  <a:lnTo>
                    <a:pt x="2170" y="1114"/>
                  </a:lnTo>
                  <a:lnTo>
                    <a:pt x="2157" y="1127"/>
                  </a:lnTo>
                  <a:lnTo>
                    <a:pt x="2148" y="1145"/>
                  </a:lnTo>
                  <a:lnTo>
                    <a:pt x="2145" y="1165"/>
                  </a:lnTo>
                  <a:lnTo>
                    <a:pt x="2145" y="1532"/>
                  </a:lnTo>
                  <a:lnTo>
                    <a:pt x="2148" y="1552"/>
                  </a:lnTo>
                  <a:lnTo>
                    <a:pt x="2157" y="1568"/>
                  </a:lnTo>
                  <a:lnTo>
                    <a:pt x="2170" y="1581"/>
                  </a:lnTo>
                  <a:lnTo>
                    <a:pt x="2188" y="1590"/>
                  </a:lnTo>
                  <a:lnTo>
                    <a:pt x="2207" y="1593"/>
                  </a:lnTo>
                  <a:lnTo>
                    <a:pt x="2226" y="1590"/>
                  </a:lnTo>
                  <a:lnTo>
                    <a:pt x="2243" y="1581"/>
                  </a:lnTo>
                  <a:lnTo>
                    <a:pt x="2256" y="1568"/>
                  </a:lnTo>
                  <a:lnTo>
                    <a:pt x="2265" y="1552"/>
                  </a:lnTo>
                  <a:lnTo>
                    <a:pt x="2268" y="1532"/>
                  </a:lnTo>
                  <a:lnTo>
                    <a:pt x="2268" y="1165"/>
                  </a:lnTo>
                  <a:lnTo>
                    <a:pt x="2265" y="1145"/>
                  </a:lnTo>
                  <a:lnTo>
                    <a:pt x="2256" y="1127"/>
                  </a:lnTo>
                  <a:lnTo>
                    <a:pt x="2243" y="1114"/>
                  </a:lnTo>
                  <a:lnTo>
                    <a:pt x="2226" y="1106"/>
                  </a:lnTo>
                  <a:lnTo>
                    <a:pt x="2207" y="1102"/>
                  </a:lnTo>
                  <a:close/>
                  <a:moveTo>
                    <a:pt x="1962" y="1102"/>
                  </a:moveTo>
                  <a:lnTo>
                    <a:pt x="1942" y="1106"/>
                  </a:lnTo>
                  <a:lnTo>
                    <a:pt x="1926" y="1114"/>
                  </a:lnTo>
                  <a:lnTo>
                    <a:pt x="1913" y="1127"/>
                  </a:lnTo>
                  <a:lnTo>
                    <a:pt x="1904" y="1145"/>
                  </a:lnTo>
                  <a:lnTo>
                    <a:pt x="1901" y="1165"/>
                  </a:lnTo>
                  <a:lnTo>
                    <a:pt x="1901" y="1532"/>
                  </a:lnTo>
                  <a:lnTo>
                    <a:pt x="1904" y="1552"/>
                  </a:lnTo>
                  <a:lnTo>
                    <a:pt x="1913" y="1568"/>
                  </a:lnTo>
                  <a:lnTo>
                    <a:pt x="1926" y="1581"/>
                  </a:lnTo>
                  <a:lnTo>
                    <a:pt x="1942" y="1590"/>
                  </a:lnTo>
                  <a:lnTo>
                    <a:pt x="1962" y="1593"/>
                  </a:lnTo>
                  <a:lnTo>
                    <a:pt x="1981" y="1590"/>
                  </a:lnTo>
                  <a:lnTo>
                    <a:pt x="1998" y="1581"/>
                  </a:lnTo>
                  <a:lnTo>
                    <a:pt x="2011" y="1568"/>
                  </a:lnTo>
                  <a:lnTo>
                    <a:pt x="2020" y="1552"/>
                  </a:lnTo>
                  <a:lnTo>
                    <a:pt x="2023" y="1532"/>
                  </a:lnTo>
                  <a:lnTo>
                    <a:pt x="2023" y="1165"/>
                  </a:lnTo>
                  <a:lnTo>
                    <a:pt x="2020" y="1145"/>
                  </a:lnTo>
                  <a:lnTo>
                    <a:pt x="2011" y="1127"/>
                  </a:lnTo>
                  <a:lnTo>
                    <a:pt x="1998" y="1114"/>
                  </a:lnTo>
                  <a:lnTo>
                    <a:pt x="1981" y="1106"/>
                  </a:lnTo>
                  <a:lnTo>
                    <a:pt x="1962" y="1102"/>
                  </a:lnTo>
                  <a:close/>
                  <a:moveTo>
                    <a:pt x="1716" y="1102"/>
                  </a:moveTo>
                  <a:lnTo>
                    <a:pt x="1698" y="1106"/>
                  </a:lnTo>
                  <a:lnTo>
                    <a:pt x="1680" y="1114"/>
                  </a:lnTo>
                  <a:lnTo>
                    <a:pt x="1667" y="1127"/>
                  </a:lnTo>
                  <a:lnTo>
                    <a:pt x="1658" y="1145"/>
                  </a:lnTo>
                  <a:lnTo>
                    <a:pt x="1655" y="1165"/>
                  </a:lnTo>
                  <a:lnTo>
                    <a:pt x="1655" y="1532"/>
                  </a:lnTo>
                  <a:lnTo>
                    <a:pt x="1658" y="1552"/>
                  </a:lnTo>
                  <a:lnTo>
                    <a:pt x="1667" y="1568"/>
                  </a:lnTo>
                  <a:lnTo>
                    <a:pt x="1680" y="1581"/>
                  </a:lnTo>
                  <a:lnTo>
                    <a:pt x="1698" y="1590"/>
                  </a:lnTo>
                  <a:lnTo>
                    <a:pt x="1716" y="1593"/>
                  </a:lnTo>
                  <a:lnTo>
                    <a:pt x="1736" y="1590"/>
                  </a:lnTo>
                  <a:lnTo>
                    <a:pt x="1753" y="1581"/>
                  </a:lnTo>
                  <a:lnTo>
                    <a:pt x="1766" y="1568"/>
                  </a:lnTo>
                  <a:lnTo>
                    <a:pt x="1775" y="1552"/>
                  </a:lnTo>
                  <a:lnTo>
                    <a:pt x="1778" y="1532"/>
                  </a:lnTo>
                  <a:lnTo>
                    <a:pt x="1778" y="1165"/>
                  </a:lnTo>
                  <a:lnTo>
                    <a:pt x="1775" y="1145"/>
                  </a:lnTo>
                  <a:lnTo>
                    <a:pt x="1766" y="1127"/>
                  </a:lnTo>
                  <a:lnTo>
                    <a:pt x="1753" y="1114"/>
                  </a:lnTo>
                  <a:lnTo>
                    <a:pt x="1736" y="1106"/>
                  </a:lnTo>
                  <a:lnTo>
                    <a:pt x="1716" y="1102"/>
                  </a:lnTo>
                  <a:close/>
                  <a:moveTo>
                    <a:pt x="1472" y="1102"/>
                  </a:moveTo>
                  <a:lnTo>
                    <a:pt x="1452" y="1106"/>
                  </a:lnTo>
                  <a:lnTo>
                    <a:pt x="1435" y="1114"/>
                  </a:lnTo>
                  <a:lnTo>
                    <a:pt x="1422" y="1127"/>
                  </a:lnTo>
                  <a:lnTo>
                    <a:pt x="1413" y="1145"/>
                  </a:lnTo>
                  <a:lnTo>
                    <a:pt x="1410" y="1165"/>
                  </a:lnTo>
                  <a:lnTo>
                    <a:pt x="1410" y="1532"/>
                  </a:lnTo>
                  <a:lnTo>
                    <a:pt x="1413" y="1552"/>
                  </a:lnTo>
                  <a:lnTo>
                    <a:pt x="1422" y="1568"/>
                  </a:lnTo>
                  <a:lnTo>
                    <a:pt x="1435" y="1581"/>
                  </a:lnTo>
                  <a:lnTo>
                    <a:pt x="1452" y="1590"/>
                  </a:lnTo>
                  <a:lnTo>
                    <a:pt x="1472" y="1593"/>
                  </a:lnTo>
                  <a:lnTo>
                    <a:pt x="1490" y="1590"/>
                  </a:lnTo>
                  <a:lnTo>
                    <a:pt x="1508" y="1581"/>
                  </a:lnTo>
                  <a:lnTo>
                    <a:pt x="1521" y="1568"/>
                  </a:lnTo>
                  <a:lnTo>
                    <a:pt x="1530" y="1552"/>
                  </a:lnTo>
                  <a:lnTo>
                    <a:pt x="1533" y="1532"/>
                  </a:lnTo>
                  <a:lnTo>
                    <a:pt x="1533" y="1165"/>
                  </a:lnTo>
                  <a:lnTo>
                    <a:pt x="1530" y="1145"/>
                  </a:lnTo>
                  <a:lnTo>
                    <a:pt x="1521" y="1127"/>
                  </a:lnTo>
                  <a:lnTo>
                    <a:pt x="1508" y="1114"/>
                  </a:lnTo>
                  <a:lnTo>
                    <a:pt x="1490" y="1106"/>
                  </a:lnTo>
                  <a:lnTo>
                    <a:pt x="1472" y="1102"/>
                  </a:lnTo>
                  <a:close/>
                  <a:moveTo>
                    <a:pt x="1226" y="1102"/>
                  </a:moveTo>
                  <a:lnTo>
                    <a:pt x="1207" y="1106"/>
                  </a:lnTo>
                  <a:lnTo>
                    <a:pt x="1190" y="1114"/>
                  </a:lnTo>
                  <a:lnTo>
                    <a:pt x="1177" y="1127"/>
                  </a:lnTo>
                  <a:lnTo>
                    <a:pt x="1169" y="1145"/>
                  </a:lnTo>
                  <a:lnTo>
                    <a:pt x="1165" y="1165"/>
                  </a:lnTo>
                  <a:lnTo>
                    <a:pt x="1165" y="1532"/>
                  </a:lnTo>
                  <a:lnTo>
                    <a:pt x="1169" y="1552"/>
                  </a:lnTo>
                  <a:lnTo>
                    <a:pt x="1177" y="1568"/>
                  </a:lnTo>
                  <a:lnTo>
                    <a:pt x="1190" y="1581"/>
                  </a:lnTo>
                  <a:lnTo>
                    <a:pt x="1207" y="1590"/>
                  </a:lnTo>
                  <a:lnTo>
                    <a:pt x="1226" y="1593"/>
                  </a:lnTo>
                  <a:lnTo>
                    <a:pt x="1246" y="1590"/>
                  </a:lnTo>
                  <a:lnTo>
                    <a:pt x="1262" y="1581"/>
                  </a:lnTo>
                  <a:lnTo>
                    <a:pt x="1276" y="1568"/>
                  </a:lnTo>
                  <a:lnTo>
                    <a:pt x="1284" y="1552"/>
                  </a:lnTo>
                  <a:lnTo>
                    <a:pt x="1288" y="1532"/>
                  </a:lnTo>
                  <a:lnTo>
                    <a:pt x="1288" y="1165"/>
                  </a:lnTo>
                  <a:lnTo>
                    <a:pt x="1284" y="1145"/>
                  </a:lnTo>
                  <a:lnTo>
                    <a:pt x="1276" y="1127"/>
                  </a:lnTo>
                  <a:lnTo>
                    <a:pt x="1262" y="1114"/>
                  </a:lnTo>
                  <a:lnTo>
                    <a:pt x="1246" y="1106"/>
                  </a:lnTo>
                  <a:lnTo>
                    <a:pt x="1226" y="1102"/>
                  </a:lnTo>
                  <a:close/>
                  <a:moveTo>
                    <a:pt x="981" y="1102"/>
                  </a:moveTo>
                  <a:lnTo>
                    <a:pt x="961" y="1106"/>
                  </a:lnTo>
                  <a:lnTo>
                    <a:pt x="945" y="1114"/>
                  </a:lnTo>
                  <a:lnTo>
                    <a:pt x="932" y="1127"/>
                  </a:lnTo>
                  <a:lnTo>
                    <a:pt x="923" y="1145"/>
                  </a:lnTo>
                  <a:lnTo>
                    <a:pt x="920" y="1165"/>
                  </a:lnTo>
                  <a:lnTo>
                    <a:pt x="920" y="1532"/>
                  </a:lnTo>
                  <a:lnTo>
                    <a:pt x="923" y="1552"/>
                  </a:lnTo>
                  <a:lnTo>
                    <a:pt x="932" y="1568"/>
                  </a:lnTo>
                  <a:lnTo>
                    <a:pt x="945" y="1581"/>
                  </a:lnTo>
                  <a:lnTo>
                    <a:pt x="961" y="1590"/>
                  </a:lnTo>
                  <a:lnTo>
                    <a:pt x="981" y="1593"/>
                  </a:lnTo>
                  <a:lnTo>
                    <a:pt x="1001" y="1590"/>
                  </a:lnTo>
                  <a:lnTo>
                    <a:pt x="1017" y="1581"/>
                  </a:lnTo>
                  <a:lnTo>
                    <a:pt x="1031" y="1568"/>
                  </a:lnTo>
                  <a:lnTo>
                    <a:pt x="1040" y="1552"/>
                  </a:lnTo>
                  <a:lnTo>
                    <a:pt x="1042" y="1532"/>
                  </a:lnTo>
                  <a:lnTo>
                    <a:pt x="1042" y="1165"/>
                  </a:lnTo>
                  <a:lnTo>
                    <a:pt x="1040" y="1145"/>
                  </a:lnTo>
                  <a:lnTo>
                    <a:pt x="1031" y="1127"/>
                  </a:lnTo>
                  <a:lnTo>
                    <a:pt x="1017" y="1114"/>
                  </a:lnTo>
                  <a:lnTo>
                    <a:pt x="1001" y="1106"/>
                  </a:lnTo>
                  <a:lnTo>
                    <a:pt x="981" y="1102"/>
                  </a:lnTo>
                  <a:close/>
                  <a:moveTo>
                    <a:pt x="737" y="1102"/>
                  </a:moveTo>
                  <a:lnTo>
                    <a:pt x="717" y="1106"/>
                  </a:lnTo>
                  <a:lnTo>
                    <a:pt x="700" y="1114"/>
                  </a:lnTo>
                  <a:lnTo>
                    <a:pt x="686" y="1127"/>
                  </a:lnTo>
                  <a:lnTo>
                    <a:pt x="678" y="1145"/>
                  </a:lnTo>
                  <a:lnTo>
                    <a:pt x="674" y="1165"/>
                  </a:lnTo>
                  <a:lnTo>
                    <a:pt x="674" y="1532"/>
                  </a:lnTo>
                  <a:lnTo>
                    <a:pt x="678" y="1552"/>
                  </a:lnTo>
                  <a:lnTo>
                    <a:pt x="686" y="1568"/>
                  </a:lnTo>
                  <a:lnTo>
                    <a:pt x="700" y="1581"/>
                  </a:lnTo>
                  <a:lnTo>
                    <a:pt x="717" y="1590"/>
                  </a:lnTo>
                  <a:lnTo>
                    <a:pt x="737" y="1593"/>
                  </a:lnTo>
                  <a:lnTo>
                    <a:pt x="755" y="1590"/>
                  </a:lnTo>
                  <a:lnTo>
                    <a:pt x="773" y="1581"/>
                  </a:lnTo>
                  <a:lnTo>
                    <a:pt x="786" y="1568"/>
                  </a:lnTo>
                  <a:lnTo>
                    <a:pt x="794" y="1552"/>
                  </a:lnTo>
                  <a:lnTo>
                    <a:pt x="798" y="1532"/>
                  </a:lnTo>
                  <a:lnTo>
                    <a:pt x="798" y="1165"/>
                  </a:lnTo>
                  <a:lnTo>
                    <a:pt x="794" y="1145"/>
                  </a:lnTo>
                  <a:lnTo>
                    <a:pt x="786" y="1127"/>
                  </a:lnTo>
                  <a:lnTo>
                    <a:pt x="773" y="1114"/>
                  </a:lnTo>
                  <a:lnTo>
                    <a:pt x="755" y="1106"/>
                  </a:lnTo>
                  <a:lnTo>
                    <a:pt x="737" y="1102"/>
                  </a:lnTo>
                  <a:close/>
                  <a:moveTo>
                    <a:pt x="491" y="1102"/>
                  </a:moveTo>
                  <a:lnTo>
                    <a:pt x="472" y="1106"/>
                  </a:lnTo>
                  <a:lnTo>
                    <a:pt x="455" y="1114"/>
                  </a:lnTo>
                  <a:lnTo>
                    <a:pt x="442" y="1127"/>
                  </a:lnTo>
                  <a:lnTo>
                    <a:pt x="433" y="1145"/>
                  </a:lnTo>
                  <a:lnTo>
                    <a:pt x="430" y="1165"/>
                  </a:lnTo>
                  <a:lnTo>
                    <a:pt x="430" y="1532"/>
                  </a:lnTo>
                  <a:lnTo>
                    <a:pt x="433" y="1552"/>
                  </a:lnTo>
                  <a:lnTo>
                    <a:pt x="442" y="1568"/>
                  </a:lnTo>
                  <a:lnTo>
                    <a:pt x="455" y="1581"/>
                  </a:lnTo>
                  <a:lnTo>
                    <a:pt x="472" y="1590"/>
                  </a:lnTo>
                  <a:lnTo>
                    <a:pt x="491" y="1593"/>
                  </a:lnTo>
                  <a:lnTo>
                    <a:pt x="511" y="1590"/>
                  </a:lnTo>
                  <a:lnTo>
                    <a:pt x="527" y="1581"/>
                  </a:lnTo>
                  <a:lnTo>
                    <a:pt x="540" y="1568"/>
                  </a:lnTo>
                  <a:lnTo>
                    <a:pt x="549" y="1552"/>
                  </a:lnTo>
                  <a:lnTo>
                    <a:pt x="552" y="1532"/>
                  </a:lnTo>
                  <a:lnTo>
                    <a:pt x="552" y="1165"/>
                  </a:lnTo>
                  <a:lnTo>
                    <a:pt x="549" y="1145"/>
                  </a:lnTo>
                  <a:lnTo>
                    <a:pt x="540" y="1127"/>
                  </a:lnTo>
                  <a:lnTo>
                    <a:pt x="527" y="1114"/>
                  </a:lnTo>
                  <a:lnTo>
                    <a:pt x="511" y="1106"/>
                  </a:lnTo>
                  <a:lnTo>
                    <a:pt x="491" y="1102"/>
                  </a:lnTo>
                  <a:close/>
                  <a:moveTo>
                    <a:pt x="950" y="251"/>
                  </a:moveTo>
                  <a:lnTo>
                    <a:pt x="923" y="290"/>
                  </a:lnTo>
                  <a:lnTo>
                    <a:pt x="890" y="324"/>
                  </a:lnTo>
                  <a:lnTo>
                    <a:pt x="854" y="355"/>
                  </a:lnTo>
                  <a:lnTo>
                    <a:pt x="815" y="380"/>
                  </a:lnTo>
                  <a:lnTo>
                    <a:pt x="773" y="401"/>
                  </a:lnTo>
                  <a:lnTo>
                    <a:pt x="727" y="416"/>
                  </a:lnTo>
                  <a:lnTo>
                    <a:pt x="679" y="426"/>
                  </a:lnTo>
                  <a:lnTo>
                    <a:pt x="629" y="429"/>
                  </a:lnTo>
                  <a:lnTo>
                    <a:pt x="621" y="428"/>
                  </a:lnTo>
                  <a:lnTo>
                    <a:pt x="613" y="428"/>
                  </a:lnTo>
                  <a:lnTo>
                    <a:pt x="613" y="553"/>
                  </a:lnTo>
                  <a:lnTo>
                    <a:pt x="629" y="551"/>
                  </a:lnTo>
                  <a:lnTo>
                    <a:pt x="679" y="555"/>
                  </a:lnTo>
                  <a:lnTo>
                    <a:pt x="727" y="565"/>
                  </a:lnTo>
                  <a:lnTo>
                    <a:pt x="773" y="580"/>
                  </a:lnTo>
                  <a:lnTo>
                    <a:pt x="815" y="599"/>
                  </a:lnTo>
                  <a:lnTo>
                    <a:pt x="854" y="626"/>
                  </a:lnTo>
                  <a:lnTo>
                    <a:pt x="890" y="656"/>
                  </a:lnTo>
                  <a:lnTo>
                    <a:pt x="923" y="690"/>
                  </a:lnTo>
                  <a:lnTo>
                    <a:pt x="950" y="728"/>
                  </a:lnTo>
                  <a:lnTo>
                    <a:pt x="979" y="690"/>
                  </a:lnTo>
                  <a:lnTo>
                    <a:pt x="1010" y="656"/>
                  </a:lnTo>
                  <a:lnTo>
                    <a:pt x="1046" y="626"/>
                  </a:lnTo>
                  <a:lnTo>
                    <a:pt x="1087" y="599"/>
                  </a:lnTo>
                  <a:lnTo>
                    <a:pt x="1129" y="580"/>
                  </a:lnTo>
                  <a:lnTo>
                    <a:pt x="1175" y="565"/>
                  </a:lnTo>
                  <a:lnTo>
                    <a:pt x="1222" y="555"/>
                  </a:lnTo>
                  <a:lnTo>
                    <a:pt x="1272" y="551"/>
                  </a:lnTo>
                  <a:lnTo>
                    <a:pt x="1322" y="555"/>
                  </a:lnTo>
                  <a:lnTo>
                    <a:pt x="1370" y="565"/>
                  </a:lnTo>
                  <a:lnTo>
                    <a:pt x="1415" y="580"/>
                  </a:lnTo>
                  <a:lnTo>
                    <a:pt x="1458" y="599"/>
                  </a:lnTo>
                  <a:lnTo>
                    <a:pt x="1498" y="626"/>
                  </a:lnTo>
                  <a:lnTo>
                    <a:pt x="1534" y="656"/>
                  </a:lnTo>
                  <a:lnTo>
                    <a:pt x="1566" y="690"/>
                  </a:lnTo>
                  <a:lnTo>
                    <a:pt x="1594" y="728"/>
                  </a:lnTo>
                  <a:lnTo>
                    <a:pt x="1621" y="690"/>
                  </a:lnTo>
                  <a:lnTo>
                    <a:pt x="1654" y="656"/>
                  </a:lnTo>
                  <a:lnTo>
                    <a:pt x="1690" y="626"/>
                  </a:lnTo>
                  <a:lnTo>
                    <a:pt x="1729" y="599"/>
                  </a:lnTo>
                  <a:lnTo>
                    <a:pt x="1772" y="580"/>
                  </a:lnTo>
                  <a:lnTo>
                    <a:pt x="1818" y="565"/>
                  </a:lnTo>
                  <a:lnTo>
                    <a:pt x="1866" y="555"/>
                  </a:lnTo>
                  <a:lnTo>
                    <a:pt x="1916" y="551"/>
                  </a:lnTo>
                  <a:lnTo>
                    <a:pt x="1965" y="555"/>
                  </a:lnTo>
                  <a:lnTo>
                    <a:pt x="2013" y="565"/>
                  </a:lnTo>
                  <a:lnTo>
                    <a:pt x="2059" y="580"/>
                  </a:lnTo>
                  <a:lnTo>
                    <a:pt x="2101" y="599"/>
                  </a:lnTo>
                  <a:lnTo>
                    <a:pt x="2142" y="626"/>
                  </a:lnTo>
                  <a:lnTo>
                    <a:pt x="2178" y="656"/>
                  </a:lnTo>
                  <a:lnTo>
                    <a:pt x="2209" y="690"/>
                  </a:lnTo>
                  <a:lnTo>
                    <a:pt x="2238" y="728"/>
                  </a:lnTo>
                  <a:lnTo>
                    <a:pt x="2265" y="690"/>
                  </a:lnTo>
                  <a:lnTo>
                    <a:pt x="2298" y="656"/>
                  </a:lnTo>
                  <a:lnTo>
                    <a:pt x="2334" y="626"/>
                  </a:lnTo>
                  <a:lnTo>
                    <a:pt x="2373" y="599"/>
                  </a:lnTo>
                  <a:lnTo>
                    <a:pt x="2416" y="580"/>
                  </a:lnTo>
                  <a:lnTo>
                    <a:pt x="2461" y="565"/>
                  </a:lnTo>
                  <a:lnTo>
                    <a:pt x="2509" y="555"/>
                  </a:lnTo>
                  <a:lnTo>
                    <a:pt x="2560" y="551"/>
                  </a:lnTo>
                  <a:lnTo>
                    <a:pt x="2564" y="551"/>
                  </a:lnTo>
                  <a:lnTo>
                    <a:pt x="2569" y="553"/>
                  </a:lnTo>
                  <a:lnTo>
                    <a:pt x="2575" y="553"/>
                  </a:lnTo>
                  <a:lnTo>
                    <a:pt x="2575" y="428"/>
                  </a:lnTo>
                  <a:lnTo>
                    <a:pt x="2567" y="428"/>
                  </a:lnTo>
                  <a:lnTo>
                    <a:pt x="2560" y="429"/>
                  </a:lnTo>
                  <a:lnTo>
                    <a:pt x="2509" y="426"/>
                  </a:lnTo>
                  <a:lnTo>
                    <a:pt x="2461" y="416"/>
                  </a:lnTo>
                  <a:lnTo>
                    <a:pt x="2416" y="401"/>
                  </a:lnTo>
                  <a:lnTo>
                    <a:pt x="2373" y="380"/>
                  </a:lnTo>
                  <a:lnTo>
                    <a:pt x="2334" y="355"/>
                  </a:lnTo>
                  <a:lnTo>
                    <a:pt x="2298" y="324"/>
                  </a:lnTo>
                  <a:lnTo>
                    <a:pt x="2265" y="290"/>
                  </a:lnTo>
                  <a:lnTo>
                    <a:pt x="2238" y="251"/>
                  </a:lnTo>
                  <a:lnTo>
                    <a:pt x="2209" y="290"/>
                  </a:lnTo>
                  <a:lnTo>
                    <a:pt x="2178" y="324"/>
                  </a:lnTo>
                  <a:lnTo>
                    <a:pt x="2142" y="355"/>
                  </a:lnTo>
                  <a:lnTo>
                    <a:pt x="2101" y="380"/>
                  </a:lnTo>
                  <a:lnTo>
                    <a:pt x="2059" y="401"/>
                  </a:lnTo>
                  <a:lnTo>
                    <a:pt x="2013" y="416"/>
                  </a:lnTo>
                  <a:lnTo>
                    <a:pt x="1965" y="426"/>
                  </a:lnTo>
                  <a:lnTo>
                    <a:pt x="1916" y="429"/>
                  </a:lnTo>
                  <a:lnTo>
                    <a:pt x="1866" y="426"/>
                  </a:lnTo>
                  <a:lnTo>
                    <a:pt x="1818" y="416"/>
                  </a:lnTo>
                  <a:lnTo>
                    <a:pt x="1772" y="401"/>
                  </a:lnTo>
                  <a:lnTo>
                    <a:pt x="1729" y="380"/>
                  </a:lnTo>
                  <a:lnTo>
                    <a:pt x="1690" y="355"/>
                  </a:lnTo>
                  <a:lnTo>
                    <a:pt x="1654" y="324"/>
                  </a:lnTo>
                  <a:lnTo>
                    <a:pt x="1621" y="290"/>
                  </a:lnTo>
                  <a:lnTo>
                    <a:pt x="1594" y="251"/>
                  </a:lnTo>
                  <a:lnTo>
                    <a:pt x="1566" y="290"/>
                  </a:lnTo>
                  <a:lnTo>
                    <a:pt x="1534" y="324"/>
                  </a:lnTo>
                  <a:lnTo>
                    <a:pt x="1498" y="355"/>
                  </a:lnTo>
                  <a:lnTo>
                    <a:pt x="1458" y="380"/>
                  </a:lnTo>
                  <a:lnTo>
                    <a:pt x="1415" y="401"/>
                  </a:lnTo>
                  <a:lnTo>
                    <a:pt x="1370" y="416"/>
                  </a:lnTo>
                  <a:lnTo>
                    <a:pt x="1322" y="426"/>
                  </a:lnTo>
                  <a:lnTo>
                    <a:pt x="1272" y="429"/>
                  </a:lnTo>
                  <a:lnTo>
                    <a:pt x="1222" y="426"/>
                  </a:lnTo>
                  <a:lnTo>
                    <a:pt x="1175" y="416"/>
                  </a:lnTo>
                  <a:lnTo>
                    <a:pt x="1129" y="401"/>
                  </a:lnTo>
                  <a:lnTo>
                    <a:pt x="1087" y="380"/>
                  </a:lnTo>
                  <a:lnTo>
                    <a:pt x="1046" y="355"/>
                  </a:lnTo>
                  <a:lnTo>
                    <a:pt x="1010" y="324"/>
                  </a:lnTo>
                  <a:lnTo>
                    <a:pt x="979" y="290"/>
                  </a:lnTo>
                  <a:lnTo>
                    <a:pt x="950" y="251"/>
                  </a:lnTo>
                  <a:close/>
                  <a:moveTo>
                    <a:pt x="674" y="0"/>
                  </a:moveTo>
                  <a:lnTo>
                    <a:pt x="2513" y="0"/>
                  </a:lnTo>
                  <a:lnTo>
                    <a:pt x="2546" y="3"/>
                  </a:lnTo>
                  <a:lnTo>
                    <a:pt x="2577" y="11"/>
                  </a:lnTo>
                  <a:lnTo>
                    <a:pt x="2605" y="26"/>
                  </a:lnTo>
                  <a:lnTo>
                    <a:pt x="2632" y="43"/>
                  </a:lnTo>
                  <a:lnTo>
                    <a:pt x="2653" y="66"/>
                  </a:lnTo>
                  <a:lnTo>
                    <a:pt x="2672" y="91"/>
                  </a:lnTo>
                  <a:lnTo>
                    <a:pt x="2686" y="119"/>
                  </a:lnTo>
                  <a:lnTo>
                    <a:pt x="2694" y="151"/>
                  </a:lnTo>
                  <a:lnTo>
                    <a:pt x="2697" y="184"/>
                  </a:lnTo>
                  <a:lnTo>
                    <a:pt x="2697" y="858"/>
                  </a:lnTo>
                  <a:lnTo>
                    <a:pt x="2758" y="858"/>
                  </a:lnTo>
                  <a:lnTo>
                    <a:pt x="2791" y="861"/>
                  </a:lnTo>
                  <a:lnTo>
                    <a:pt x="2822" y="869"/>
                  </a:lnTo>
                  <a:lnTo>
                    <a:pt x="2851" y="883"/>
                  </a:lnTo>
                  <a:lnTo>
                    <a:pt x="2877" y="902"/>
                  </a:lnTo>
                  <a:lnTo>
                    <a:pt x="2899" y="923"/>
                  </a:lnTo>
                  <a:lnTo>
                    <a:pt x="2917" y="949"/>
                  </a:lnTo>
                  <a:lnTo>
                    <a:pt x="2930" y="978"/>
                  </a:lnTo>
                  <a:lnTo>
                    <a:pt x="2939" y="1009"/>
                  </a:lnTo>
                  <a:lnTo>
                    <a:pt x="2942" y="1041"/>
                  </a:lnTo>
                  <a:lnTo>
                    <a:pt x="2942" y="1715"/>
                  </a:lnTo>
                  <a:lnTo>
                    <a:pt x="3004" y="1715"/>
                  </a:lnTo>
                  <a:lnTo>
                    <a:pt x="3036" y="1719"/>
                  </a:lnTo>
                  <a:lnTo>
                    <a:pt x="3068" y="1727"/>
                  </a:lnTo>
                  <a:lnTo>
                    <a:pt x="3096" y="1741"/>
                  </a:lnTo>
                  <a:lnTo>
                    <a:pt x="3121" y="1759"/>
                  </a:lnTo>
                  <a:lnTo>
                    <a:pt x="3144" y="1781"/>
                  </a:lnTo>
                  <a:lnTo>
                    <a:pt x="3162" y="1807"/>
                  </a:lnTo>
                  <a:lnTo>
                    <a:pt x="3176" y="1835"/>
                  </a:lnTo>
                  <a:lnTo>
                    <a:pt x="3185" y="1867"/>
                  </a:lnTo>
                  <a:lnTo>
                    <a:pt x="3187" y="1900"/>
                  </a:lnTo>
                  <a:lnTo>
                    <a:pt x="3187" y="2075"/>
                  </a:lnTo>
                  <a:lnTo>
                    <a:pt x="2968" y="2238"/>
                  </a:lnTo>
                  <a:lnTo>
                    <a:pt x="2962" y="2242"/>
                  </a:lnTo>
                  <a:lnTo>
                    <a:pt x="2930" y="2269"/>
                  </a:lnTo>
                  <a:lnTo>
                    <a:pt x="2897" y="2289"/>
                  </a:lnTo>
                  <a:lnTo>
                    <a:pt x="2861" y="2307"/>
                  </a:lnTo>
                  <a:lnTo>
                    <a:pt x="2822" y="2319"/>
                  </a:lnTo>
                  <a:lnTo>
                    <a:pt x="2783" y="2326"/>
                  </a:lnTo>
                  <a:lnTo>
                    <a:pt x="2743" y="2329"/>
                  </a:lnTo>
                  <a:lnTo>
                    <a:pt x="2699" y="2325"/>
                  </a:lnTo>
                  <a:lnTo>
                    <a:pt x="2658" y="2317"/>
                  </a:lnTo>
                  <a:lnTo>
                    <a:pt x="2617" y="2304"/>
                  </a:lnTo>
                  <a:lnTo>
                    <a:pt x="2580" y="2285"/>
                  </a:lnTo>
                  <a:lnTo>
                    <a:pt x="2546" y="2261"/>
                  </a:lnTo>
                  <a:lnTo>
                    <a:pt x="2516" y="2234"/>
                  </a:lnTo>
                  <a:lnTo>
                    <a:pt x="2489" y="2203"/>
                  </a:lnTo>
                  <a:lnTo>
                    <a:pt x="2466" y="2169"/>
                  </a:lnTo>
                  <a:lnTo>
                    <a:pt x="2446" y="2132"/>
                  </a:lnTo>
                  <a:lnTo>
                    <a:pt x="2433" y="2092"/>
                  </a:lnTo>
                  <a:lnTo>
                    <a:pt x="2424" y="2050"/>
                  </a:lnTo>
                  <a:lnTo>
                    <a:pt x="2421" y="2007"/>
                  </a:lnTo>
                  <a:lnTo>
                    <a:pt x="2418" y="1987"/>
                  </a:lnTo>
                  <a:lnTo>
                    <a:pt x="2409" y="1971"/>
                  </a:lnTo>
                  <a:lnTo>
                    <a:pt x="2396" y="1958"/>
                  </a:lnTo>
                  <a:lnTo>
                    <a:pt x="2380" y="1949"/>
                  </a:lnTo>
                  <a:lnTo>
                    <a:pt x="2360" y="1946"/>
                  </a:lnTo>
                  <a:lnTo>
                    <a:pt x="2340" y="1949"/>
                  </a:lnTo>
                  <a:lnTo>
                    <a:pt x="2324" y="1958"/>
                  </a:lnTo>
                  <a:lnTo>
                    <a:pt x="2311" y="1971"/>
                  </a:lnTo>
                  <a:lnTo>
                    <a:pt x="2302" y="1987"/>
                  </a:lnTo>
                  <a:lnTo>
                    <a:pt x="2299" y="2007"/>
                  </a:lnTo>
                  <a:lnTo>
                    <a:pt x="2296" y="2050"/>
                  </a:lnTo>
                  <a:lnTo>
                    <a:pt x="2287" y="2092"/>
                  </a:lnTo>
                  <a:lnTo>
                    <a:pt x="2274" y="2132"/>
                  </a:lnTo>
                  <a:lnTo>
                    <a:pt x="2254" y="2169"/>
                  </a:lnTo>
                  <a:lnTo>
                    <a:pt x="2231" y="2203"/>
                  </a:lnTo>
                  <a:lnTo>
                    <a:pt x="2204" y="2234"/>
                  </a:lnTo>
                  <a:lnTo>
                    <a:pt x="2173" y="2261"/>
                  </a:lnTo>
                  <a:lnTo>
                    <a:pt x="2140" y="2285"/>
                  </a:lnTo>
                  <a:lnTo>
                    <a:pt x="2102" y="2304"/>
                  </a:lnTo>
                  <a:lnTo>
                    <a:pt x="2062" y="2317"/>
                  </a:lnTo>
                  <a:lnTo>
                    <a:pt x="2021" y="2325"/>
                  </a:lnTo>
                  <a:lnTo>
                    <a:pt x="1977" y="2329"/>
                  </a:lnTo>
                  <a:lnTo>
                    <a:pt x="1933" y="2325"/>
                  </a:lnTo>
                  <a:lnTo>
                    <a:pt x="1892" y="2317"/>
                  </a:lnTo>
                  <a:lnTo>
                    <a:pt x="1852" y="2304"/>
                  </a:lnTo>
                  <a:lnTo>
                    <a:pt x="1814" y="2285"/>
                  </a:lnTo>
                  <a:lnTo>
                    <a:pt x="1781" y="2261"/>
                  </a:lnTo>
                  <a:lnTo>
                    <a:pt x="1750" y="2234"/>
                  </a:lnTo>
                  <a:lnTo>
                    <a:pt x="1723" y="2203"/>
                  </a:lnTo>
                  <a:lnTo>
                    <a:pt x="1699" y="2169"/>
                  </a:lnTo>
                  <a:lnTo>
                    <a:pt x="1680" y="2132"/>
                  </a:lnTo>
                  <a:lnTo>
                    <a:pt x="1667" y="2092"/>
                  </a:lnTo>
                  <a:lnTo>
                    <a:pt x="1658" y="2050"/>
                  </a:lnTo>
                  <a:lnTo>
                    <a:pt x="1655" y="2007"/>
                  </a:lnTo>
                  <a:lnTo>
                    <a:pt x="1652" y="1987"/>
                  </a:lnTo>
                  <a:lnTo>
                    <a:pt x="1643" y="1971"/>
                  </a:lnTo>
                  <a:lnTo>
                    <a:pt x="1630" y="1958"/>
                  </a:lnTo>
                  <a:lnTo>
                    <a:pt x="1614" y="1949"/>
                  </a:lnTo>
                  <a:lnTo>
                    <a:pt x="1594" y="1946"/>
                  </a:lnTo>
                  <a:lnTo>
                    <a:pt x="1574" y="1949"/>
                  </a:lnTo>
                  <a:lnTo>
                    <a:pt x="1558" y="1958"/>
                  </a:lnTo>
                  <a:lnTo>
                    <a:pt x="1545" y="1971"/>
                  </a:lnTo>
                  <a:lnTo>
                    <a:pt x="1536" y="1987"/>
                  </a:lnTo>
                  <a:lnTo>
                    <a:pt x="1533" y="2007"/>
                  </a:lnTo>
                  <a:lnTo>
                    <a:pt x="1530" y="2050"/>
                  </a:lnTo>
                  <a:lnTo>
                    <a:pt x="1521" y="2092"/>
                  </a:lnTo>
                  <a:lnTo>
                    <a:pt x="1507" y="2132"/>
                  </a:lnTo>
                  <a:lnTo>
                    <a:pt x="1488" y="2169"/>
                  </a:lnTo>
                  <a:lnTo>
                    <a:pt x="1465" y="2203"/>
                  </a:lnTo>
                  <a:lnTo>
                    <a:pt x="1438" y="2234"/>
                  </a:lnTo>
                  <a:lnTo>
                    <a:pt x="1408" y="2261"/>
                  </a:lnTo>
                  <a:lnTo>
                    <a:pt x="1374" y="2285"/>
                  </a:lnTo>
                  <a:lnTo>
                    <a:pt x="1337" y="2304"/>
                  </a:lnTo>
                  <a:lnTo>
                    <a:pt x="1296" y="2317"/>
                  </a:lnTo>
                  <a:lnTo>
                    <a:pt x="1255" y="2325"/>
                  </a:lnTo>
                  <a:lnTo>
                    <a:pt x="1211" y="2329"/>
                  </a:lnTo>
                  <a:lnTo>
                    <a:pt x="1168" y="2325"/>
                  </a:lnTo>
                  <a:lnTo>
                    <a:pt x="1126" y="2317"/>
                  </a:lnTo>
                  <a:lnTo>
                    <a:pt x="1086" y="2304"/>
                  </a:lnTo>
                  <a:lnTo>
                    <a:pt x="1049" y="2285"/>
                  </a:lnTo>
                  <a:lnTo>
                    <a:pt x="1015" y="2261"/>
                  </a:lnTo>
                  <a:lnTo>
                    <a:pt x="983" y="2234"/>
                  </a:lnTo>
                  <a:lnTo>
                    <a:pt x="956" y="2203"/>
                  </a:lnTo>
                  <a:lnTo>
                    <a:pt x="933" y="2169"/>
                  </a:lnTo>
                  <a:lnTo>
                    <a:pt x="914" y="2132"/>
                  </a:lnTo>
                  <a:lnTo>
                    <a:pt x="901" y="2092"/>
                  </a:lnTo>
                  <a:lnTo>
                    <a:pt x="893" y="2050"/>
                  </a:lnTo>
                  <a:lnTo>
                    <a:pt x="889" y="2007"/>
                  </a:lnTo>
                  <a:lnTo>
                    <a:pt x="886" y="1987"/>
                  </a:lnTo>
                  <a:lnTo>
                    <a:pt x="877" y="1971"/>
                  </a:lnTo>
                  <a:lnTo>
                    <a:pt x="864" y="1958"/>
                  </a:lnTo>
                  <a:lnTo>
                    <a:pt x="848" y="1949"/>
                  </a:lnTo>
                  <a:lnTo>
                    <a:pt x="828" y="1946"/>
                  </a:lnTo>
                  <a:lnTo>
                    <a:pt x="809" y="1949"/>
                  </a:lnTo>
                  <a:lnTo>
                    <a:pt x="792" y="1958"/>
                  </a:lnTo>
                  <a:lnTo>
                    <a:pt x="778" y="1971"/>
                  </a:lnTo>
                  <a:lnTo>
                    <a:pt x="769" y="1987"/>
                  </a:lnTo>
                  <a:lnTo>
                    <a:pt x="766" y="2007"/>
                  </a:lnTo>
                  <a:lnTo>
                    <a:pt x="764" y="2050"/>
                  </a:lnTo>
                  <a:lnTo>
                    <a:pt x="755" y="2092"/>
                  </a:lnTo>
                  <a:lnTo>
                    <a:pt x="741" y="2132"/>
                  </a:lnTo>
                  <a:lnTo>
                    <a:pt x="722" y="2169"/>
                  </a:lnTo>
                  <a:lnTo>
                    <a:pt x="700" y="2203"/>
                  </a:lnTo>
                  <a:lnTo>
                    <a:pt x="672" y="2234"/>
                  </a:lnTo>
                  <a:lnTo>
                    <a:pt x="642" y="2261"/>
                  </a:lnTo>
                  <a:lnTo>
                    <a:pt x="607" y="2285"/>
                  </a:lnTo>
                  <a:lnTo>
                    <a:pt x="570" y="2304"/>
                  </a:lnTo>
                  <a:lnTo>
                    <a:pt x="530" y="2317"/>
                  </a:lnTo>
                  <a:lnTo>
                    <a:pt x="489" y="2325"/>
                  </a:lnTo>
                  <a:lnTo>
                    <a:pt x="445" y="2329"/>
                  </a:lnTo>
                  <a:lnTo>
                    <a:pt x="405" y="2326"/>
                  </a:lnTo>
                  <a:lnTo>
                    <a:pt x="366" y="2319"/>
                  </a:lnTo>
                  <a:lnTo>
                    <a:pt x="328" y="2307"/>
                  </a:lnTo>
                  <a:lnTo>
                    <a:pt x="292" y="2289"/>
                  </a:lnTo>
                  <a:lnTo>
                    <a:pt x="258" y="2269"/>
                  </a:lnTo>
                  <a:lnTo>
                    <a:pt x="226" y="2242"/>
                  </a:lnTo>
                  <a:lnTo>
                    <a:pt x="224" y="2240"/>
                  </a:lnTo>
                  <a:lnTo>
                    <a:pt x="221" y="2238"/>
                  </a:lnTo>
                  <a:lnTo>
                    <a:pt x="0" y="2075"/>
                  </a:lnTo>
                  <a:lnTo>
                    <a:pt x="0" y="1900"/>
                  </a:lnTo>
                  <a:lnTo>
                    <a:pt x="4" y="1867"/>
                  </a:lnTo>
                  <a:lnTo>
                    <a:pt x="12" y="1835"/>
                  </a:lnTo>
                  <a:lnTo>
                    <a:pt x="25" y="1807"/>
                  </a:lnTo>
                  <a:lnTo>
                    <a:pt x="44" y="1781"/>
                  </a:lnTo>
                  <a:lnTo>
                    <a:pt x="66" y="1759"/>
                  </a:lnTo>
                  <a:lnTo>
                    <a:pt x="92" y="1741"/>
                  </a:lnTo>
                  <a:lnTo>
                    <a:pt x="120" y="1727"/>
                  </a:lnTo>
                  <a:lnTo>
                    <a:pt x="152" y="1719"/>
                  </a:lnTo>
                  <a:lnTo>
                    <a:pt x="185" y="1715"/>
                  </a:lnTo>
                  <a:lnTo>
                    <a:pt x="246" y="1715"/>
                  </a:lnTo>
                  <a:lnTo>
                    <a:pt x="246" y="1041"/>
                  </a:lnTo>
                  <a:lnTo>
                    <a:pt x="249" y="1009"/>
                  </a:lnTo>
                  <a:lnTo>
                    <a:pt x="258" y="978"/>
                  </a:lnTo>
                  <a:lnTo>
                    <a:pt x="271" y="949"/>
                  </a:lnTo>
                  <a:lnTo>
                    <a:pt x="289" y="923"/>
                  </a:lnTo>
                  <a:lnTo>
                    <a:pt x="311" y="902"/>
                  </a:lnTo>
                  <a:lnTo>
                    <a:pt x="337" y="883"/>
                  </a:lnTo>
                  <a:lnTo>
                    <a:pt x="366" y="869"/>
                  </a:lnTo>
                  <a:lnTo>
                    <a:pt x="396" y="861"/>
                  </a:lnTo>
                  <a:lnTo>
                    <a:pt x="430" y="858"/>
                  </a:lnTo>
                  <a:lnTo>
                    <a:pt x="491" y="858"/>
                  </a:lnTo>
                  <a:lnTo>
                    <a:pt x="491" y="184"/>
                  </a:lnTo>
                  <a:lnTo>
                    <a:pt x="494" y="151"/>
                  </a:lnTo>
                  <a:lnTo>
                    <a:pt x="502" y="119"/>
                  </a:lnTo>
                  <a:lnTo>
                    <a:pt x="516" y="91"/>
                  </a:lnTo>
                  <a:lnTo>
                    <a:pt x="535" y="66"/>
                  </a:lnTo>
                  <a:lnTo>
                    <a:pt x="557" y="43"/>
                  </a:lnTo>
                  <a:lnTo>
                    <a:pt x="582" y="26"/>
                  </a:lnTo>
                  <a:lnTo>
                    <a:pt x="611" y="11"/>
                  </a:lnTo>
                  <a:lnTo>
                    <a:pt x="642" y="3"/>
                  </a:lnTo>
                  <a:lnTo>
                    <a:pt x="6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1" name="Group 958"/>
          <p:cNvGrpSpPr/>
          <p:nvPr/>
        </p:nvGrpSpPr>
        <p:grpSpPr>
          <a:xfrm>
            <a:off x="5658089" y="6111752"/>
            <a:ext cx="312738" cy="493713"/>
            <a:chOff x="10175875" y="2714625"/>
            <a:chExt cx="312738" cy="493713"/>
          </a:xfrm>
          <a:solidFill>
            <a:srgbClr val="000000"/>
          </a:solidFill>
        </p:grpSpPr>
        <p:sp>
          <p:nvSpPr>
            <p:cNvPr id="162" name="Freeform 422"/>
            <p:cNvSpPr>
              <a:spLocks/>
            </p:cNvSpPr>
            <p:nvPr/>
          </p:nvSpPr>
          <p:spPr bwMode="auto">
            <a:xfrm>
              <a:off x="10253663" y="2921000"/>
              <a:ext cx="114300" cy="133350"/>
            </a:xfrm>
            <a:custGeom>
              <a:avLst/>
              <a:gdLst>
                <a:gd name="T0" fmla="*/ 159 w 790"/>
                <a:gd name="T1" fmla="*/ 0 h 918"/>
                <a:gd name="T2" fmla="*/ 207 w 790"/>
                <a:gd name="T3" fmla="*/ 13 h 918"/>
                <a:gd name="T4" fmla="*/ 253 w 790"/>
                <a:gd name="T5" fmla="*/ 31 h 918"/>
                <a:gd name="T6" fmla="*/ 295 w 790"/>
                <a:gd name="T7" fmla="*/ 55 h 918"/>
                <a:gd name="T8" fmla="*/ 334 w 790"/>
                <a:gd name="T9" fmla="*/ 82 h 918"/>
                <a:gd name="T10" fmla="*/ 369 w 790"/>
                <a:gd name="T11" fmla="*/ 115 h 918"/>
                <a:gd name="T12" fmla="*/ 400 w 790"/>
                <a:gd name="T13" fmla="*/ 152 h 918"/>
                <a:gd name="T14" fmla="*/ 425 w 790"/>
                <a:gd name="T15" fmla="*/ 192 h 918"/>
                <a:gd name="T16" fmla="*/ 446 w 790"/>
                <a:gd name="T17" fmla="*/ 235 h 918"/>
                <a:gd name="T18" fmla="*/ 462 w 790"/>
                <a:gd name="T19" fmla="*/ 281 h 918"/>
                <a:gd name="T20" fmla="*/ 471 w 790"/>
                <a:gd name="T21" fmla="*/ 330 h 918"/>
                <a:gd name="T22" fmla="*/ 474 w 790"/>
                <a:gd name="T23" fmla="*/ 380 h 918"/>
                <a:gd name="T24" fmla="*/ 477 w 790"/>
                <a:gd name="T25" fmla="*/ 437 h 918"/>
                <a:gd name="T26" fmla="*/ 487 w 790"/>
                <a:gd name="T27" fmla="*/ 492 h 918"/>
                <a:gd name="T28" fmla="*/ 502 w 790"/>
                <a:gd name="T29" fmla="*/ 546 h 918"/>
                <a:gd name="T30" fmla="*/ 521 w 790"/>
                <a:gd name="T31" fmla="*/ 597 h 918"/>
                <a:gd name="T32" fmla="*/ 547 w 790"/>
                <a:gd name="T33" fmla="*/ 645 h 918"/>
                <a:gd name="T34" fmla="*/ 577 w 790"/>
                <a:gd name="T35" fmla="*/ 690 h 918"/>
                <a:gd name="T36" fmla="*/ 612 w 790"/>
                <a:gd name="T37" fmla="*/ 732 h 918"/>
                <a:gd name="T38" fmla="*/ 651 w 790"/>
                <a:gd name="T39" fmla="*/ 770 h 918"/>
                <a:gd name="T40" fmla="*/ 694 w 790"/>
                <a:gd name="T41" fmla="*/ 804 h 918"/>
                <a:gd name="T42" fmla="*/ 740 w 790"/>
                <a:gd name="T43" fmla="*/ 834 h 918"/>
                <a:gd name="T44" fmla="*/ 790 w 790"/>
                <a:gd name="T45" fmla="*/ 858 h 918"/>
                <a:gd name="T46" fmla="*/ 786 w 790"/>
                <a:gd name="T47" fmla="*/ 859 h 918"/>
                <a:gd name="T48" fmla="*/ 762 w 790"/>
                <a:gd name="T49" fmla="*/ 871 h 918"/>
                <a:gd name="T50" fmla="*/ 737 w 790"/>
                <a:gd name="T51" fmla="*/ 882 h 918"/>
                <a:gd name="T52" fmla="*/ 724 w 790"/>
                <a:gd name="T53" fmla="*/ 886 h 918"/>
                <a:gd name="T54" fmla="*/ 679 w 790"/>
                <a:gd name="T55" fmla="*/ 900 h 918"/>
                <a:gd name="T56" fmla="*/ 671 w 790"/>
                <a:gd name="T57" fmla="*/ 902 h 918"/>
                <a:gd name="T58" fmla="*/ 664 w 790"/>
                <a:gd name="T59" fmla="*/ 904 h 918"/>
                <a:gd name="T60" fmla="*/ 618 w 790"/>
                <a:gd name="T61" fmla="*/ 912 h 918"/>
                <a:gd name="T62" fmla="*/ 611 w 790"/>
                <a:gd name="T63" fmla="*/ 913 h 918"/>
                <a:gd name="T64" fmla="*/ 603 w 790"/>
                <a:gd name="T65" fmla="*/ 914 h 918"/>
                <a:gd name="T66" fmla="*/ 573 w 790"/>
                <a:gd name="T67" fmla="*/ 917 h 918"/>
                <a:gd name="T68" fmla="*/ 542 w 790"/>
                <a:gd name="T69" fmla="*/ 918 h 918"/>
                <a:gd name="T70" fmla="*/ 484 w 790"/>
                <a:gd name="T71" fmla="*/ 915 h 918"/>
                <a:gd name="T72" fmla="*/ 426 w 790"/>
                <a:gd name="T73" fmla="*/ 905 h 918"/>
                <a:gd name="T74" fmla="*/ 372 w 790"/>
                <a:gd name="T75" fmla="*/ 890 h 918"/>
                <a:gd name="T76" fmla="*/ 319 w 790"/>
                <a:gd name="T77" fmla="*/ 870 h 918"/>
                <a:gd name="T78" fmla="*/ 269 w 790"/>
                <a:gd name="T79" fmla="*/ 844 h 918"/>
                <a:gd name="T80" fmla="*/ 222 w 790"/>
                <a:gd name="T81" fmla="*/ 814 h 918"/>
                <a:gd name="T82" fmla="*/ 179 w 790"/>
                <a:gd name="T83" fmla="*/ 779 h 918"/>
                <a:gd name="T84" fmla="*/ 140 w 790"/>
                <a:gd name="T85" fmla="*/ 741 h 918"/>
                <a:gd name="T86" fmla="*/ 104 w 790"/>
                <a:gd name="T87" fmla="*/ 698 h 918"/>
                <a:gd name="T88" fmla="*/ 74 w 790"/>
                <a:gd name="T89" fmla="*/ 652 h 918"/>
                <a:gd name="T90" fmla="*/ 48 w 790"/>
                <a:gd name="T91" fmla="*/ 601 h 918"/>
                <a:gd name="T92" fmla="*/ 28 w 790"/>
                <a:gd name="T93" fmla="*/ 550 h 918"/>
                <a:gd name="T94" fmla="*/ 13 w 790"/>
                <a:gd name="T95" fmla="*/ 495 h 918"/>
                <a:gd name="T96" fmla="*/ 3 w 790"/>
                <a:gd name="T97" fmla="*/ 439 h 918"/>
                <a:gd name="T98" fmla="*/ 0 w 790"/>
                <a:gd name="T99" fmla="*/ 380 h 918"/>
                <a:gd name="T100" fmla="*/ 3 w 790"/>
                <a:gd name="T101" fmla="*/ 326 h 918"/>
                <a:gd name="T102" fmla="*/ 11 w 790"/>
                <a:gd name="T103" fmla="*/ 274 h 918"/>
                <a:gd name="T104" fmla="*/ 24 w 790"/>
                <a:gd name="T105" fmla="*/ 224 h 918"/>
                <a:gd name="T106" fmla="*/ 42 w 790"/>
                <a:gd name="T107" fmla="*/ 174 h 918"/>
                <a:gd name="T108" fmla="*/ 64 w 790"/>
                <a:gd name="T109" fmla="*/ 127 h 918"/>
                <a:gd name="T110" fmla="*/ 91 w 790"/>
                <a:gd name="T111" fmla="*/ 82 h 918"/>
                <a:gd name="T112" fmla="*/ 123 w 790"/>
                <a:gd name="T113" fmla="*/ 40 h 918"/>
                <a:gd name="T114" fmla="*/ 159 w 790"/>
                <a:gd name="T115" fmla="*/ 0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90" h="918">
                  <a:moveTo>
                    <a:pt x="159" y="0"/>
                  </a:moveTo>
                  <a:lnTo>
                    <a:pt x="207" y="13"/>
                  </a:lnTo>
                  <a:lnTo>
                    <a:pt x="253" y="31"/>
                  </a:lnTo>
                  <a:lnTo>
                    <a:pt x="295" y="55"/>
                  </a:lnTo>
                  <a:lnTo>
                    <a:pt x="334" y="82"/>
                  </a:lnTo>
                  <a:lnTo>
                    <a:pt x="369" y="115"/>
                  </a:lnTo>
                  <a:lnTo>
                    <a:pt x="400" y="152"/>
                  </a:lnTo>
                  <a:lnTo>
                    <a:pt x="425" y="192"/>
                  </a:lnTo>
                  <a:lnTo>
                    <a:pt x="446" y="235"/>
                  </a:lnTo>
                  <a:lnTo>
                    <a:pt x="462" y="281"/>
                  </a:lnTo>
                  <a:lnTo>
                    <a:pt x="471" y="330"/>
                  </a:lnTo>
                  <a:lnTo>
                    <a:pt x="474" y="380"/>
                  </a:lnTo>
                  <a:lnTo>
                    <a:pt x="477" y="437"/>
                  </a:lnTo>
                  <a:lnTo>
                    <a:pt x="487" y="492"/>
                  </a:lnTo>
                  <a:lnTo>
                    <a:pt x="502" y="546"/>
                  </a:lnTo>
                  <a:lnTo>
                    <a:pt x="521" y="597"/>
                  </a:lnTo>
                  <a:lnTo>
                    <a:pt x="547" y="645"/>
                  </a:lnTo>
                  <a:lnTo>
                    <a:pt x="577" y="690"/>
                  </a:lnTo>
                  <a:lnTo>
                    <a:pt x="612" y="732"/>
                  </a:lnTo>
                  <a:lnTo>
                    <a:pt x="651" y="770"/>
                  </a:lnTo>
                  <a:lnTo>
                    <a:pt x="694" y="804"/>
                  </a:lnTo>
                  <a:lnTo>
                    <a:pt x="740" y="834"/>
                  </a:lnTo>
                  <a:lnTo>
                    <a:pt x="790" y="858"/>
                  </a:lnTo>
                  <a:lnTo>
                    <a:pt x="786" y="859"/>
                  </a:lnTo>
                  <a:lnTo>
                    <a:pt x="762" y="871"/>
                  </a:lnTo>
                  <a:lnTo>
                    <a:pt x="737" y="882"/>
                  </a:lnTo>
                  <a:lnTo>
                    <a:pt x="724" y="886"/>
                  </a:lnTo>
                  <a:lnTo>
                    <a:pt x="679" y="900"/>
                  </a:lnTo>
                  <a:lnTo>
                    <a:pt x="671" y="902"/>
                  </a:lnTo>
                  <a:lnTo>
                    <a:pt x="664" y="904"/>
                  </a:lnTo>
                  <a:lnTo>
                    <a:pt x="618" y="912"/>
                  </a:lnTo>
                  <a:lnTo>
                    <a:pt x="611" y="913"/>
                  </a:lnTo>
                  <a:lnTo>
                    <a:pt x="603" y="914"/>
                  </a:lnTo>
                  <a:lnTo>
                    <a:pt x="573" y="917"/>
                  </a:lnTo>
                  <a:lnTo>
                    <a:pt x="542" y="918"/>
                  </a:lnTo>
                  <a:lnTo>
                    <a:pt x="484" y="915"/>
                  </a:lnTo>
                  <a:lnTo>
                    <a:pt x="426" y="905"/>
                  </a:lnTo>
                  <a:lnTo>
                    <a:pt x="372" y="890"/>
                  </a:lnTo>
                  <a:lnTo>
                    <a:pt x="319" y="870"/>
                  </a:lnTo>
                  <a:lnTo>
                    <a:pt x="269" y="844"/>
                  </a:lnTo>
                  <a:lnTo>
                    <a:pt x="222" y="814"/>
                  </a:lnTo>
                  <a:lnTo>
                    <a:pt x="179" y="779"/>
                  </a:lnTo>
                  <a:lnTo>
                    <a:pt x="140" y="741"/>
                  </a:lnTo>
                  <a:lnTo>
                    <a:pt x="104" y="698"/>
                  </a:lnTo>
                  <a:lnTo>
                    <a:pt x="74" y="652"/>
                  </a:lnTo>
                  <a:lnTo>
                    <a:pt x="48" y="601"/>
                  </a:lnTo>
                  <a:lnTo>
                    <a:pt x="28" y="550"/>
                  </a:lnTo>
                  <a:lnTo>
                    <a:pt x="13" y="495"/>
                  </a:lnTo>
                  <a:lnTo>
                    <a:pt x="3" y="439"/>
                  </a:lnTo>
                  <a:lnTo>
                    <a:pt x="0" y="380"/>
                  </a:lnTo>
                  <a:lnTo>
                    <a:pt x="3" y="326"/>
                  </a:lnTo>
                  <a:lnTo>
                    <a:pt x="11" y="274"/>
                  </a:lnTo>
                  <a:lnTo>
                    <a:pt x="24" y="224"/>
                  </a:lnTo>
                  <a:lnTo>
                    <a:pt x="42" y="174"/>
                  </a:lnTo>
                  <a:lnTo>
                    <a:pt x="64" y="127"/>
                  </a:lnTo>
                  <a:lnTo>
                    <a:pt x="91" y="82"/>
                  </a:lnTo>
                  <a:lnTo>
                    <a:pt x="123" y="40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423"/>
            <p:cNvSpPr>
              <a:spLocks/>
            </p:cNvSpPr>
            <p:nvPr/>
          </p:nvSpPr>
          <p:spPr bwMode="auto">
            <a:xfrm>
              <a:off x="10296525" y="2898775"/>
              <a:ext cx="114300" cy="131763"/>
            </a:xfrm>
            <a:custGeom>
              <a:avLst/>
              <a:gdLst>
                <a:gd name="T0" fmla="*/ 248 w 790"/>
                <a:gd name="T1" fmla="*/ 0 h 916"/>
                <a:gd name="T2" fmla="*/ 307 w 790"/>
                <a:gd name="T3" fmla="*/ 3 h 916"/>
                <a:gd name="T4" fmla="*/ 364 w 790"/>
                <a:gd name="T5" fmla="*/ 13 h 916"/>
                <a:gd name="T6" fmla="*/ 419 w 790"/>
                <a:gd name="T7" fmla="*/ 28 h 916"/>
                <a:gd name="T8" fmla="*/ 472 w 790"/>
                <a:gd name="T9" fmla="*/ 48 h 916"/>
                <a:gd name="T10" fmla="*/ 521 w 790"/>
                <a:gd name="T11" fmla="*/ 74 h 916"/>
                <a:gd name="T12" fmla="*/ 568 w 790"/>
                <a:gd name="T13" fmla="*/ 103 h 916"/>
                <a:gd name="T14" fmla="*/ 611 w 790"/>
                <a:gd name="T15" fmla="*/ 139 h 916"/>
                <a:gd name="T16" fmla="*/ 650 w 790"/>
                <a:gd name="T17" fmla="*/ 177 h 916"/>
                <a:gd name="T18" fmla="*/ 685 w 790"/>
                <a:gd name="T19" fmla="*/ 220 h 916"/>
                <a:gd name="T20" fmla="*/ 715 w 790"/>
                <a:gd name="T21" fmla="*/ 266 h 916"/>
                <a:gd name="T22" fmla="*/ 741 w 790"/>
                <a:gd name="T23" fmla="*/ 315 h 916"/>
                <a:gd name="T24" fmla="*/ 762 w 790"/>
                <a:gd name="T25" fmla="*/ 368 h 916"/>
                <a:gd name="T26" fmla="*/ 777 w 790"/>
                <a:gd name="T27" fmla="*/ 422 h 916"/>
                <a:gd name="T28" fmla="*/ 786 w 790"/>
                <a:gd name="T29" fmla="*/ 479 h 916"/>
                <a:gd name="T30" fmla="*/ 790 w 790"/>
                <a:gd name="T31" fmla="*/ 538 h 916"/>
                <a:gd name="T32" fmla="*/ 788 w 790"/>
                <a:gd name="T33" fmla="*/ 592 h 916"/>
                <a:gd name="T34" fmla="*/ 779 w 790"/>
                <a:gd name="T35" fmla="*/ 645 h 916"/>
                <a:gd name="T36" fmla="*/ 766 w 790"/>
                <a:gd name="T37" fmla="*/ 696 h 916"/>
                <a:gd name="T38" fmla="*/ 748 w 790"/>
                <a:gd name="T39" fmla="*/ 745 h 916"/>
                <a:gd name="T40" fmla="*/ 725 w 790"/>
                <a:gd name="T41" fmla="*/ 793 h 916"/>
                <a:gd name="T42" fmla="*/ 698 w 790"/>
                <a:gd name="T43" fmla="*/ 836 h 916"/>
                <a:gd name="T44" fmla="*/ 667 w 790"/>
                <a:gd name="T45" fmla="*/ 878 h 916"/>
                <a:gd name="T46" fmla="*/ 632 w 790"/>
                <a:gd name="T47" fmla="*/ 916 h 916"/>
                <a:gd name="T48" fmla="*/ 584 w 790"/>
                <a:gd name="T49" fmla="*/ 904 h 916"/>
                <a:gd name="T50" fmla="*/ 539 w 790"/>
                <a:gd name="T51" fmla="*/ 886 h 916"/>
                <a:gd name="T52" fmla="*/ 496 w 790"/>
                <a:gd name="T53" fmla="*/ 862 h 916"/>
                <a:gd name="T54" fmla="*/ 457 w 790"/>
                <a:gd name="T55" fmla="*/ 834 h 916"/>
                <a:gd name="T56" fmla="*/ 422 w 790"/>
                <a:gd name="T57" fmla="*/ 802 h 916"/>
                <a:gd name="T58" fmla="*/ 391 w 790"/>
                <a:gd name="T59" fmla="*/ 766 h 916"/>
                <a:gd name="T60" fmla="*/ 365 w 790"/>
                <a:gd name="T61" fmla="*/ 725 h 916"/>
                <a:gd name="T62" fmla="*/ 345 w 790"/>
                <a:gd name="T63" fmla="*/ 682 h 916"/>
                <a:gd name="T64" fmla="*/ 329 w 790"/>
                <a:gd name="T65" fmla="*/ 636 h 916"/>
                <a:gd name="T66" fmla="*/ 319 w 790"/>
                <a:gd name="T67" fmla="*/ 588 h 916"/>
                <a:gd name="T68" fmla="*/ 316 w 790"/>
                <a:gd name="T69" fmla="*/ 538 h 916"/>
                <a:gd name="T70" fmla="*/ 312 w 790"/>
                <a:gd name="T71" fmla="*/ 480 h 916"/>
                <a:gd name="T72" fmla="*/ 304 w 790"/>
                <a:gd name="T73" fmla="*/ 426 h 916"/>
                <a:gd name="T74" fmla="*/ 289 w 790"/>
                <a:gd name="T75" fmla="*/ 372 h 916"/>
                <a:gd name="T76" fmla="*/ 268 w 790"/>
                <a:gd name="T77" fmla="*/ 321 h 916"/>
                <a:gd name="T78" fmla="*/ 242 w 790"/>
                <a:gd name="T79" fmla="*/ 273 h 916"/>
                <a:gd name="T80" fmla="*/ 212 w 790"/>
                <a:gd name="T81" fmla="*/ 228 h 916"/>
                <a:gd name="T82" fmla="*/ 178 w 790"/>
                <a:gd name="T83" fmla="*/ 186 h 916"/>
                <a:gd name="T84" fmla="*/ 139 w 790"/>
                <a:gd name="T85" fmla="*/ 147 h 916"/>
                <a:gd name="T86" fmla="*/ 96 w 790"/>
                <a:gd name="T87" fmla="*/ 114 h 916"/>
                <a:gd name="T88" fmla="*/ 50 w 790"/>
                <a:gd name="T89" fmla="*/ 84 h 916"/>
                <a:gd name="T90" fmla="*/ 0 w 790"/>
                <a:gd name="T91" fmla="*/ 60 h 916"/>
                <a:gd name="T92" fmla="*/ 46 w 790"/>
                <a:gd name="T93" fmla="*/ 39 h 916"/>
                <a:gd name="T94" fmla="*/ 94 w 790"/>
                <a:gd name="T95" fmla="*/ 22 h 916"/>
                <a:gd name="T96" fmla="*/ 143 w 790"/>
                <a:gd name="T97" fmla="*/ 9 h 916"/>
                <a:gd name="T98" fmla="*/ 195 w 790"/>
                <a:gd name="T99" fmla="*/ 2 h 916"/>
                <a:gd name="T100" fmla="*/ 248 w 790"/>
                <a:gd name="T101" fmla="*/ 0 h 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90" h="916">
                  <a:moveTo>
                    <a:pt x="248" y="0"/>
                  </a:moveTo>
                  <a:lnTo>
                    <a:pt x="307" y="3"/>
                  </a:lnTo>
                  <a:lnTo>
                    <a:pt x="364" y="13"/>
                  </a:lnTo>
                  <a:lnTo>
                    <a:pt x="419" y="28"/>
                  </a:lnTo>
                  <a:lnTo>
                    <a:pt x="472" y="48"/>
                  </a:lnTo>
                  <a:lnTo>
                    <a:pt x="521" y="74"/>
                  </a:lnTo>
                  <a:lnTo>
                    <a:pt x="568" y="103"/>
                  </a:lnTo>
                  <a:lnTo>
                    <a:pt x="611" y="139"/>
                  </a:lnTo>
                  <a:lnTo>
                    <a:pt x="650" y="177"/>
                  </a:lnTo>
                  <a:lnTo>
                    <a:pt x="685" y="220"/>
                  </a:lnTo>
                  <a:lnTo>
                    <a:pt x="715" y="266"/>
                  </a:lnTo>
                  <a:lnTo>
                    <a:pt x="741" y="315"/>
                  </a:lnTo>
                  <a:lnTo>
                    <a:pt x="762" y="368"/>
                  </a:lnTo>
                  <a:lnTo>
                    <a:pt x="777" y="422"/>
                  </a:lnTo>
                  <a:lnTo>
                    <a:pt x="786" y="479"/>
                  </a:lnTo>
                  <a:lnTo>
                    <a:pt x="790" y="538"/>
                  </a:lnTo>
                  <a:lnTo>
                    <a:pt x="788" y="592"/>
                  </a:lnTo>
                  <a:lnTo>
                    <a:pt x="779" y="645"/>
                  </a:lnTo>
                  <a:lnTo>
                    <a:pt x="766" y="696"/>
                  </a:lnTo>
                  <a:lnTo>
                    <a:pt x="748" y="745"/>
                  </a:lnTo>
                  <a:lnTo>
                    <a:pt x="725" y="793"/>
                  </a:lnTo>
                  <a:lnTo>
                    <a:pt x="698" y="836"/>
                  </a:lnTo>
                  <a:lnTo>
                    <a:pt x="667" y="878"/>
                  </a:lnTo>
                  <a:lnTo>
                    <a:pt x="632" y="916"/>
                  </a:lnTo>
                  <a:lnTo>
                    <a:pt x="584" y="904"/>
                  </a:lnTo>
                  <a:lnTo>
                    <a:pt x="539" y="886"/>
                  </a:lnTo>
                  <a:lnTo>
                    <a:pt x="496" y="862"/>
                  </a:lnTo>
                  <a:lnTo>
                    <a:pt x="457" y="834"/>
                  </a:lnTo>
                  <a:lnTo>
                    <a:pt x="422" y="802"/>
                  </a:lnTo>
                  <a:lnTo>
                    <a:pt x="391" y="766"/>
                  </a:lnTo>
                  <a:lnTo>
                    <a:pt x="365" y="725"/>
                  </a:lnTo>
                  <a:lnTo>
                    <a:pt x="345" y="682"/>
                  </a:lnTo>
                  <a:lnTo>
                    <a:pt x="329" y="636"/>
                  </a:lnTo>
                  <a:lnTo>
                    <a:pt x="319" y="588"/>
                  </a:lnTo>
                  <a:lnTo>
                    <a:pt x="316" y="538"/>
                  </a:lnTo>
                  <a:lnTo>
                    <a:pt x="312" y="480"/>
                  </a:lnTo>
                  <a:lnTo>
                    <a:pt x="304" y="426"/>
                  </a:lnTo>
                  <a:lnTo>
                    <a:pt x="289" y="372"/>
                  </a:lnTo>
                  <a:lnTo>
                    <a:pt x="268" y="321"/>
                  </a:lnTo>
                  <a:lnTo>
                    <a:pt x="242" y="273"/>
                  </a:lnTo>
                  <a:lnTo>
                    <a:pt x="212" y="228"/>
                  </a:lnTo>
                  <a:lnTo>
                    <a:pt x="178" y="186"/>
                  </a:lnTo>
                  <a:lnTo>
                    <a:pt x="139" y="147"/>
                  </a:lnTo>
                  <a:lnTo>
                    <a:pt x="96" y="114"/>
                  </a:lnTo>
                  <a:lnTo>
                    <a:pt x="50" y="84"/>
                  </a:lnTo>
                  <a:lnTo>
                    <a:pt x="0" y="60"/>
                  </a:lnTo>
                  <a:lnTo>
                    <a:pt x="46" y="39"/>
                  </a:lnTo>
                  <a:lnTo>
                    <a:pt x="94" y="22"/>
                  </a:lnTo>
                  <a:lnTo>
                    <a:pt x="143" y="9"/>
                  </a:lnTo>
                  <a:lnTo>
                    <a:pt x="195" y="2"/>
                  </a:lnTo>
                  <a:lnTo>
                    <a:pt x="2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424"/>
            <p:cNvSpPr>
              <a:spLocks noEditPoints="1"/>
            </p:cNvSpPr>
            <p:nvPr/>
          </p:nvSpPr>
          <p:spPr bwMode="auto">
            <a:xfrm>
              <a:off x="10175875" y="2714625"/>
              <a:ext cx="312738" cy="493713"/>
            </a:xfrm>
            <a:custGeom>
              <a:avLst/>
              <a:gdLst>
                <a:gd name="T0" fmla="*/ 889 w 2167"/>
                <a:gd name="T1" fmla="*/ 2993 h 3431"/>
                <a:gd name="T2" fmla="*/ 900 w 2167"/>
                <a:gd name="T3" fmla="*/ 3074 h 3431"/>
                <a:gd name="T4" fmla="*/ 1847 w 2167"/>
                <a:gd name="T5" fmla="*/ 3091 h 3431"/>
                <a:gd name="T6" fmla="*/ 1895 w 2167"/>
                <a:gd name="T7" fmla="*/ 3026 h 3431"/>
                <a:gd name="T8" fmla="*/ 1847 w 2167"/>
                <a:gd name="T9" fmla="*/ 2962 h 3431"/>
                <a:gd name="T10" fmla="*/ 304 w 2167"/>
                <a:gd name="T11" fmla="*/ 2968 h 3431"/>
                <a:gd name="T12" fmla="*/ 273 w 2167"/>
                <a:gd name="T13" fmla="*/ 3044 h 3431"/>
                <a:gd name="T14" fmla="*/ 338 w 2167"/>
                <a:gd name="T15" fmla="*/ 3093 h 3431"/>
                <a:gd name="T16" fmla="*/ 735 w 2167"/>
                <a:gd name="T17" fmla="*/ 3060 h 3431"/>
                <a:gd name="T18" fmla="*/ 725 w 2167"/>
                <a:gd name="T19" fmla="*/ 2979 h 3431"/>
                <a:gd name="T20" fmla="*/ 1083 w 2167"/>
                <a:gd name="T21" fmla="*/ 1143 h 3431"/>
                <a:gd name="T22" fmla="*/ 783 w 2167"/>
                <a:gd name="T23" fmla="*/ 1214 h 3431"/>
                <a:gd name="T24" fmla="*/ 632 w 2167"/>
                <a:gd name="T25" fmla="*/ 1314 h 3431"/>
                <a:gd name="T26" fmla="*/ 559 w 2167"/>
                <a:gd name="T27" fmla="*/ 1391 h 3431"/>
                <a:gd name="T28" fmla="*/ 499 w 2167"/>
                <a:gd name="T29" fmla="*/ 1478 h 3431"/>
                <a:gd name="T30" fmla="*/ 464 w 2167"/>
                <a:gd name="T31" fmla="*/ 1543 h 3431"/>
                <a:gd name="T32" fmla="*/ 430 w 2167"/>
                <a:gd name="T33" fmla="*/ 1639 h 3431"/>
                <a:gd name="T34" fmla="*/ 409 w 2167"/>
                <a:gd name="T35" fmla="*/ 1745 h 3431"/>
                <a:gd name="T36" fmla="*/ 433 w 2167"/>
                <a:gd name="T37" fmla="*/ 2004 h 3431"/>
                <a:gd name="T38" fmla="*/ 584 w 2167"/>
                <a:gd name="T39" fmla="*/ 2270 h 3431"/>
                <a:gd name="T40" fmla="*/ 834 w 2167"/>
                <a:gd name="T41" fmla="*/ 2442 h 3431"/>
                <a:gd name="T42" fmla="*/ 1116 w 2167"/>
                <a:gd name="T43" fmla="*/ 2488 h 3431"/>
                <a:gd name="T44" fmla="*/ 1247 w 2167"/>
                <a:gd name="T45" fmla="*/ 2468 h 3431"/>
                <a:gd name="T46" fmla="*/ 1388 w 2167"/>
                <a:gd name="T47" fmla="*/ 2415 h 3431"/>
                <a:gd name="T48" fmla="*/ 1486 w 2167"/>
                <a:gd name="T49" fmla="*/ 2355 h 3431"/>
                <a:gd name="T50" fmla="*/ 1535 w 2167"/>
                <a:gd name="T51" fmla="*/ 2315 h 3431"/>
                <a:gd name="T52" fmla="*/ 1712 w 2167"/>
                <a:gd name="T53" fmla="*/ 2065 h 3431"/>
                <a:gd name="T54" fmla="*/ 1757 w 2167"/>
                <a:gd name="T55" fmla="*/ 1752 h 3431"/>
                <a:gd name="T56" fmla="*/ 1657 w 2167"/>
                <a:gd name="T57" fmla="*/ 1460 h 3431"/>
                <a:gd name="T58" fmla="*/ 1443 w 2167"/>
                <a:gd name="T59" fmla="*/ 1246 h 3431"/>
                <a:gd name="T60" fmla="*/ 1148 w 2167"/>
                <a:gd name="T61" fmla="*/ 1146 h 3431"/>
                <a:gd name="T62" fmla="*/ 900 w 2167"/>
                <a:gd name="T63" fmla="*/ 423 h 3431"/>
                <a:gd name="T64" fmla="*/ 889 w 2167"/>
                <a:gd name="T65" fmla="*/ 504 h 3431"/>
                <a:gd name="T66" fmla="*/ 1828 w 2167"/>
                <a:gd name="T67" fmla="*/ 537 h 3431"/>
                <a:gd name="T68" fmla="*/ 1893 w 2167"/>
                <a:gd name="T69" fmla="*/ 489 h 3431"/>
                <a:gd name="T70" fmla="*/ 1862 w 2167"/>
                <a:gd name="T71" fmla="*/ 412 h 3431"/>
                <a:gd name="T72" fmla="*/ 320 w 2167"/>
                <a:gd name="T73" fmla="*/ 406 h 3431"/>
                <a:gd name="T74" fmla="*/ 270 w 2167"/>
                <a:gd name="T75" fmla="*/ 471 h 3431"/>
                <a:gd name="T76" fmla="*/ 320 w 2167"/>
                <a:gd name="T77" fmla="*/ 535 h 3431"/>
                <a:gd name="T78" fmla="*/ 725 w 2167"/>
                <a:gd name="T79" fmla="*/ 518 h 3431"/>
                <a:gd name="T80" fmla="*/ 735 w 2167"/>
                <a:gd name="T81" fmla="*/ 437 h 3431"/>
                <a:gd name="T82" fmla="*/ 338 w 2167"/>
                <a:gd name="T83" fmla="*/ 404 h 3431"/>
                <a:gd name="T84" fmla="*/ 1876 w 2167"/>
                <a:gd name="T85" fmla="*/ 19 h 3431"/>
                <a:gd name="T86" fmla="*/ 1905 w 2167"/>
                <a:gd name="T87" fmla="*/ 110 h 3431"/>
                <a:gd name="T88" fmla="*/ 1982 w 2167"/>
                <a:gd name="T89" fmla="*/ 195 h 3431"/>
                <a:gd name="T90" fmla="*/ 2127 w 2167"/>
                <a:gd name="T91" fmla="*/ 318 h 3431"/>
                <a:gd name="T92" fmla="*/ 2167 w 2167"/>
                <a:gd name="T93" fmla="*/ 2965 h 3431"/>
                <a:gd name="T94" fmla="*/ 2105 w 2167"/>
                <a:gd name="T95" fmla="*/ 3144 h 3431"/>
                <a:gd name="T96" fmla="*/ 1963 w 2167"/>
                <a:gd name="T97" fmla="*/ 3245 h 3431"/>
                <a:gd name="T98" fmla="*/ 1898 w 2167"/>
                <a:gd name="T99" fmla="*/ 3341 h 3431"/>
                <a:gd name="T100" fmla="*/ 1862 w 2167"/>
                <a:gd name="T101" fmla="*/ 3421 h 3431"/>
                <a:gd name="T102" fmla="*/ 304 w 2167"/>
                <a:gd name="T103" fmla="*/ 3421 h 3431"/>
                <a:gd name="T104" fmla="*/ 268 w 2167"/>
                <a:gd name="T105" fmla="*/ 3341 h 3431"/>
                <a:gd name="T106" fmla="*/ 204 w 2167"/>
                <a:gd name="T107" fmla="*/ 3245 h 3431"/>
                <a:gd name="T108" fmla="*/ 61 w 2167"/>
                <a:gd name="T109" fmla="*/ 3144 h 3431"/>
                <a:gd name="T110" fmla="*/ 0 w 2167"/>
                <a:gd name="T111" fmla="*/ 2965 h 3431"/>
                <a:gd name="T112" fmla="*/ 40 w 2167"/>
                <a:gd name="T113" fmla="*/ 318 h 3431"/>
                <a:gd name="T114" fmla="*/ 184 w 2167"/>
                <a:gd name="T115" fmla="*/ 195 h 3431"/>
                <a:gd name="T116" fmla="*/ 261 w 2167"/>
                <a:gd name="T117" fmla="*/ 111 h 3431"/>
                <a:gd name="T118" fmla="*/ 290 w 2167"/>
                <a:gd name="T119" fmla="*/ 19 h 3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7" h="3431">
                  <a:moveTo>
                    <a:pt x="947" y="2959"/>
                  </a:moveTo>
                  <a:lnTo>
                    <a:pt x="930" y="2962"/>
                  </a:lnTo>
                  <a:lnTo>
                    <a:pt x="914" y="2968"/>
                  </a:lnTo>
                  <a:lnTo>
                    <a:pt x="900" y="2979"/>
                  </a:lnTo>
                  <a:lnTo>
                    <a:pt x="889" y="2993"/>
                  </a:lnTo>
                  <a:lnTo>
                    <a:pt x="882" y="3009"/>
                  </a:lnTo>
                  <a:lnTo>
                    <a:pt x="880" y="3026"/>
                  </a:lnTo>
                  <a:lnTo>
                    <a:pt x="882" y="3044"/>
                  </a:lnTo>
                  <a:lnTo>
                    <a:pt x="889" y="3060"/>
                  </a:lnTo>
                  <a:lnTo>
                    <a:pt x="900" y="3074"/>
                  </a:lnTo>
                  <a:lnTo>
                    <a:pt x="914" y="3085"/>
                  </a:lnTo>
                  <a:lnTo>
                    <a:pt x="930" y="3091"/>
                  </a:lnTo>
                  <a:lnTo>
                    <a:pt x="947" y="3093"/>
                  </a:lnTo>
                  <a:lnTo>
                    <a:pt x="1828" y="3093"/>
                  </a:lnTo>
                  <a:lnTo>
                    <a:pt x="1847" y="3091"/>
                  </a:lnTo>
                  <a:lnTo>
                    <a:pt x="1862" y="3085"/>
                  </a:lnTo>
                  <a:lnTo>
                    <a:pt x="1876" y="3074"/>
                  </a:lnTo>
                  <a:lnTo>
                    <a:pt x="1886" y="3060"/>
                  </a:lnTo>
                  <a:lnTo>
                    <a:pt x="1893" y="3044"/>
                  </a:lnTo>
                  <a:lnTo>
                    <a:pt x="1895" y="3026"/>
                  </a:lnTo>
                  <a:lnTo>
                    <a:pt x="1893" y="3009"/>
                  </a:lnTo>
                  <a:lnTo>
                    <a:pt x="1886" y="2993"/>
                  </a:lnTo>
                  <a:lnTo>
                    <a:pt x="1876" y="2979"/>
                  </a:lnTo>
                  <a:lnTo>
                    <a:pt x="1862" y="2968"/>
                  </a:lnTo>
                  <a:lnTo>
                    <a:pt x="1847" y="2962"/>
                  </a:lnTo>
                  <a:lnTo>
                    <a:pt x="1828" y="2959"/>
                  </a:lnTo>
                  <a:lnTo>
                    <a:pt x="947" y="2959"/>
                  </a:lnTo>
                  <a:close/>
                  <a:moveTo>
                    <a:pt x="338" y="2959"/>
                  </a:moveTo>
                  <a:lnTo>
                    <a:pt x="320" y="2962"/>
                  </a:lnTo>
                  <a:lnTo>
                    <a:pt x="304" y="2968"/>
                  </a:lnTo>
                  <a:lnTo>
                    <a:pt x="290" y="2979"/>
                  </a:lnTo>
                  <a:lnTo>
                    <a:pt x="280" y="2993"/>
                  </a:lnTo>
                  <a:lnTo>
                    <a:pt x="273" y="3009"/>
                  </a:lnTo>
                  <a:lnTo>
                    <a:pt x="270" y="3026"/>
                  </a:lnTo>
                  <a:lnTo>
                    <a:pt x="273" y="3044"/>
                  </a:lnTo>
                  <a:lnTo>
                    <a:pt x="280" y="3060"/>
                  </a:lnTo>
                  <a:lnTo>
                    <a:pt x="290" y="3074"/>
                  </a:lnTo>
                  <a:lnTo>
                    <a:pt x="304" y="3085"/>
                  </a:lnTo>
                  <a:lnTo>
                    <a:pt x="320" y="3091"/>
                  </a:lnTo>
                  <a:lnTo>
                    <a:pt x="338" y="3093"/>
                  </a:lnTo>
                  <a:lnTo>
                    <a:pt x="677" y="3093"/>
                  </a:lnTo>
                  <a:lnTo>
                    <a:pt x="695" y="3091"/>
                  </a:lnTo>
                  <a:lnTo>
                    <a:pt x="711" y="3085"/>
                  </a:lnTo>
                  <a:lnTo>
                    <a:pt x="725" y="3074"/>
                  </a:lnTo>
                  <a:lnTo>
                    <a:pt x="735" y="3060"/>
                  </a:lnTo>
                  <a:lnTo>
                    <a:pt x="742" y="3044"/>
                  </a:lnTo>
                  <a:lnTo>
                    <a:pt x="744" y="3026"/>
                  </a:lnTo>
                  <a:lnTo>
                    <a:pt x="742" y="3009"/>
                  </a:lnTo>
                  <a:lnTo>
                    <a:pt x="735" y="2993"/>
                  </a:lnTo>
                  <a:lnTo>
                    <a:pt x="725" y="2979"/>
                  </a:lnTo>
                  <a:lnTo>
                    <a:pt x="711" y="2968"/>
                  </a:lnTo>
                  <a:lnTo>
                    <a:pt x="695" y="2962"/>
                  </a:lnTo>
                  <a:lnTo>
                    <a:pt x="677" y="2959"/>
                  </a:lnTo>
                  <a:lnTo>
                    <a:pt x="338" y="2959"/>
                  </a:lnTo>
                  <a:close/>
                  <a:moveTo>
                    <a:pt x="1083" y="1143"/>
                  </a:moveTo>
                  <a:lnTo>
                    <a:pt x="1019" y="1146"/>
                  </a:lnTo>
                  <a:lnTo>
                    <a:pt x="957" y="1155"/>
                  </a:lnTo>
                  <a:lnTo>
                    <a:pt x="896" y="1170"/>
                  </a:lnTo>
                  <a:lnTo>
                    <a:pt x="838" y="1189"/>
                  </a:lnTo>
                  <a:lnTo>
                    <a:pt x="783" y="1214"/>
                  </a:lnTo>
                  <a:lnTo>
                    <a:pt x="730" y="1242"/>
                  </a:lnTo>
                  <a:lnTo>
                    <a:pt x="681" y="1276"/>
                  </a:lnTo>
                  <a:lnTo>
                    <a:pt x="635" y="1314"/>
                  </a:lnTo>
                  <a:lnTo>
                    <a:pt x="633" y="1314"/>
                  </a:lnTo>
                  <a:lnTo>
                    <a:pt x="632" y="1314"/>
                  </a:lnTo>
                  <a:lnTo>
                    <a:pt x="629" y="1317"/>
                  </a:lnTo>
                  <a:lnTo>
                    <a:pt x="626" y="1321"/>
                  </a:lnTo>
                  <a:lnTo>
                    <a:pt x="587" y="1359"/>
                  </a:lnTo>
                  <a:lnTo>
                    <a:pt x="576" y="1371"/>
                  </a:lnTo>
                  <a:lnTo>
                    <a:pt x="559" y="1391"/>
                  </a:lnTo>
                  <a:lnTo>
                    <a:pt x="542" y="1413"/>
                  </a:lnTo>
                  <a:lnTo>
                    <a:pt x="538" y="1419"/>
                  </a:lnTo>
                  <a:lnTo>
                    <a:pt x="533" y="1424"/>
                  </a:lnTo>
                  <a:lnTo>
                    <a:pt x="502" y="1472"/>
                  </a:lnTo>
                  <a:lnTo>
                    <a:pt x="499" y="1478"/>
                  </a:lnTo>
                  <a:lnTo>
                    <a:pt x="496" y="1482"/>
                  </a:lnTo>
                  <a:lnTo>
                    <a:pt x="482" y="1509"/>
                  </a:lnTo>
                  <a:lnTo>
                    <a:pt x="468" y="1536"/>
                  </a:lnTo>
                  <a:lnTo>
                    <a:pt x="467" y="1540"/>
                  </a:lnTo>
                  <a:lnTo>
                    <a:pt x="464" y="1543"/>
                  </a:lnTo>
                  <a:lnTo>
                    <a:pt x="452" y="1573"/>
                  </a:lnTo>
                  <a:lnTo>
                    <a:pt x="441" y="1604"/>
                  </a:lnTo>
                  <a:lnTo>
                    <a:pt x="441" y="1606"/>
                  </a:lnTo>
                  <a:lnTo>
                    <a:pt x="440" y="1607"/>
                  </a:lnTo>
                  <a:lnTo>
                    <a:pt x="430" y="1639"/>
                  </a:lnTo>
                  <a:lnTo>
                    <a:pt x="421" y="1673"/>
                  </a:lnTo>
                  <a:lnTo>
                    <a:pt x="421" y="1674"/>
                  </a:lnTo>
                  <a:lnTo>
                    <a:pt x="421" y="1676"/>
                  </a:lnTo>
                  <a:lnTo>
                    <a:pt x="410" y="1739"/>
                  </a:lnTo>
                  <a:lnTo>
                    <a:pt x="409" y="1745"/>
                  </a:lnTo>
                  <a:lnTo>
                    <a:pt x="407" y="1781"/>
                  </a:lnTo>
                  <a:lnTo>
                    <a:pt x="406" y="1816"/>
                  </a:lnTo>
                  <a:lnTo>
                    <a:pt x="409" y="1880"/>
                  </a:lnTo>
                  <a:lnTo>
                    <a:pt x="418" y="1943"/>
                  </a:lnTo>
                  <a:lnTo>
                    <a:pt x="433" y="2004"/>
                  </a:lnTo>
                  <a:lnTo>
                    <a:pt x="454" y="2063"/>
                  </a:lnTo>
                  <a:lnTo>
                    <a:pt x="478" y="2119"/>
                  </a:lnTo>
                  <a:lnTo>
                    <a:pt x="510" y="2172"/>
                  </a:lnTo>
                  <a:lnTo>
                    <a:pt x="544" y="2223"/>
                  </a:lnTo>
                  <a:lnTo>
                    <a:pt x="584" y="2270"/>
                  </a:lnTo>
                  <a:lnTo>
                    <a:pt x="627" y="2312"/>
                  </a:lnTo>
                  <a:lnTo>
                    <a:pt x="673" y="2351"/>
                  </a:lnTo>
                  <a:lnTo>
                    <a:pt x="724" y="2386"/>
                  </a:lnTo>
                  <a:lnTo>
                    <a:pt x="778" y="2416"/>
                  </a:lnTo>
                  <a:lnTo>
                    <a:pt x="834" y="2442"/>
                  </a:lnTo>
                  <a:lnTo>
                    <a:pt x="893" y="2461"/>
                  </a:lnTo>
                  <a:lnTo>
                    <a:pt x="955" y="2476"/>
                  </a:lnTo>
                  <a:lnTo>
                    <a:pt x="1018" y="2486"/>
                  </a:lnTo>
                  <a:lnTo>
                    <a:pt x="1083" y="2489"/>
                  </a:lnTo>
                  <a:lnTo>
                    <a:pt x="1116" y="2488"/>
                  </a:lnTo>
                  <a:lnTo>
                    <a:pt x="1148" y="2486"/>
                  </a:lnTo>
                  <a:lnTo>
                    <a:pt x="1176" y="2481"/>
                  </a:lnTo>
                  <a:lnTo>
                    <a:pt x="1194" y="2479"/>
                  </a:lnTo>
                  <a:lnTo>
                    <a:pt x="1211" y="2476"/>
                  </a:lnTo>
                  <a:lnTo>
                    <a:pt x="1247" y="2468"/>
                  </a:lnTo>
                  <a:lnTo>
                    <a:pt x="1272" y="2461"/>
                  </a:lnTo>
                  <a:lnTo>
                    <a:pt x="1310" y="2449"/>
                  </a:lnTo>
                  <a:lnTo>
                    <a:pt x="1331" y="2441"/>
                  </a:lnTo>
                  <a:lnTo>
                    <a:pt x="1369" y="2425"/>
                  </a:lnTo>
                  <a:lnTo>
                    <a:pt x="1388" y="2415"/>
                  </a:lnTo>
                  <a:lnTo>
                    <a:pt x="1425" y="2395"/>
                  </a:lnTo>
                  <a:lnTo>
                    <a:pt x="1434" y="2391"/>
                  </a:lnTo>
                  <a:lnTo>
                    <a:pt x="1442" y="2385"/>
                  </a:lnTo>
                  <a:lnTo>
                    <a:pt x="1478" y="2361"/>
                  </a:lnTo>
                  <a:lnTo>
                    <a:pt x="1486" y="2355"/>
                  </a:lnTo>
                  <a:lnTo>
                    <a:pt x="1493" y="2350"/>
                  </a:lnTo>
                  <a:lnTo>
                    <a:pt x="1528" y="2321"/>
                  </a:lnTo>
                  <a:lnTo>
                    <a:pt x="1531" y="2319"/>
                  </a:lnTo>
                  <a:lnTo>
                    <a:pt x="1534" y="2317"/>
                  </a:lnTo>
                  <a:lnTo>
                    <a:pt x="1535" y="2315"/>
                  </a:lnTo>
                  <a:lnTo>
                    <a:pt x="1579" y="2272"/>
                  </a:lnTo>
                  <a:lnTo>
                    <a:pt x="1619" y="2225"/>
                  </a:lnTo>
                  <a:lnTo>
                    <a:pt x="1655" y="2174"/>
                  </a:lnTo>
                  <a:lnTo>
                    <a:pt x="1686" y="2121"/>
                  </a:lnTo>
                  <a:lnTo>
                    <a:pt x="1712" y="2065"/>
                  </a:lnTo>
                  <a:lnTo>
                    <a:pt x="1732" y="2005"/>
                  </a:lnTo>
                  <a:lnTo>
                    <a:pt x="1748" y="1944"/>
                  </a:lnTo>
                  <a:lnTo>
                    <a:pt x="1757" y="1881"/>
                  </a:lnTo>
                  <a:lnTo>
                    <a:pt x="1760" y="1816"/>
                  </a:lnTo>
                  <a:lnTo>
                    <a:pt x="1757" y="1752"/>
                  </a:lnTo>
                  <a:lnTo>
                    <a:pt x="1749" y="1689"/>
                  </a:lnTo>
                  <a:lnTo>
                    <a:pt x="1733" y="1628"/>
                  </a:lnTo>
                  <a:lnTo>
                    <a:pt x="1713" y="1569"/>
                  </a:lnTo>
                  <a:lnTo>
                    <a:pt x="1687" y="1512"/>
                  </a:lnTo>
                  <a:lnTo>
                    <a:pt x="1657" y="1460"/>
                  </a:lnTo>
                  <a:lnTo>
                    <a:pt x="1623" y="1409"/>
                  </a:lnTo>
                  <a:lnTo>
                    <a:pt x="1583" y="1362"/>
                  </a:lnTo>
                  <a:lnTo>
                    <a:pt x="1540" y="1319"/>
                  </a:lnTo>
                  <a:lnTo>
                    <a:pt x="1492" y="1281"/>
                  </a:lnTo>
                  <a:lnTo>
                    <a:pt x="1443" y="1246"/>
                  </a:lnTo>
                  <a:lnTo>
                    <a:pt x="1389" y="1216"/>
                  </a:lnTo>
                  <a:lnTo>
                    <a:pt x="1332" y="1190"/>
                  </a:lnTo>
                  <a:lnTo>
                    <a:pt x="1273" y="1171"/>
                  </a:lnTo>
                  <a:lnTo>
                    <a:pt x="1212" y="1156"/>
                  </a:lnTo>
                  <a:lnTo>
                    <a:pt x="1148" y="1146"/>
                  </a:lnTo>
                  <a:lnTo>
                    <a:pt x="1083" y="1143"/>
                  </a:lnTo>
                  <a:close/>
                  <a:moveTo>
                    <a:pt x="947" y="404"/>
                  </a:moveTo>
                  <a:lnTo>
                    <a:pt x="930" y="406"/>
                  </a:lnTo>
                  <a:lnTo>
                    <a:pt x="914" y="412"/>
                  </a:lnTo>
                  <a:lnTo>
                    <a:pt x="900" y="423"/>
                  </a:lnTo>
                  <a:lnTo>
                    <a:pt x="889" y="437"/>
                  </a:lnTo>
                  <a:lnTo>
                    <a:pt x="882" y="453"/>
                  </a:lnTo>
                  <a:lnTo>
                    <a:pt x="880" y="471"/>
                  </a:lnTo>
                  <a:lnTo>
                    <a:pt x="882" y="489"/>
                  </a:lnTo>
                  <a:lnTo>
                    <a:pt x="889" y="504"/>
                  </a:lnTo>
                  <a:lnTo>
                    <a:pt x="900" y="518"/>
                  </a:lnTo>
                  <a:lnTo>
                    <a:pt x="914" y="529"/>
                  </a:lnTo>
                  <a:lnTo>
                    <a:pt x="930" y="535"/>
                  </a:lnTo>
                  <a:lnTo>
                    <a:pt x="947" y="537"/>
                  </a:lnTo>
                  <a:lnTo>
                    <a:pt x="1828" y="537"/>
                  </a:lnTo>
                  <a:lnTo>
                    <a:pt x="1847" y="535"/>
                  </a:lnTo>
                  <a:lnTo>
                    <a:pt x="1862" y="529"/>
                  </a:lnTo>
                  <a:lnTo>
                    <a:pt x="1876" y="518"/>
                  </a:lnTo>
                  <a:lnTo>
                    <a:pt x="1886" y="504"/>
                  </a:lnTo>
                  <a:lnTo>
                    <a:pt x="1893" y="489"/>
                  </a:lnTo>
                  <a:lnTo>
                    <a:pt x="1895" y="471"/>
                  </a:lnTo>
                  <a:lnTo>
                    <a:pt x="1893" y="453"/>
                  </a:lnTo>
                  <a:lnTo>
                    <a:pt x="1886" y="437"/>
                  </a:lnTo>
                  <a:lnTo>
                    <a:pt x="1876" y="423"/>
                  </a:lnTo>
                  <a:lnTo>
                    <a:pt x="1862" y="412"/>
                  </a:lnTo>
                  <a:lnTo>
                    <a:pt x="1847" y="406"/>
                  </a:lnTo>
                  <a:lnTo>
                    <a:pt x="1828" y="404"/>
                  </a:lnTo>
                  <a:lnTo>
                    <a:pt x="947" y="404"/>
                  </a:lnTo>
                  <a:close/>
                  <a:moveTo>
                    <a:pt x="338" y="404"/>
                  </a:moveTo>
                  <a:lnTo>
                    <a:pt x="320" y="406"/>
                  </a:lnTo>
                  <a:lnTo>
                    <a:pt x="304" y="412"/>
                  </a:lnTo>
                  <a:lnTo>
                    <a:pt x="290" y="423"/>
                  </a:lnTo>
                  <a:lnTo>
                    <a:pt x="280" y="437"/>
                  </a:lnTo>
                  <a:lnTo>
                    <a:pt x="273" y="453"/>
                  </a:lnTo>
                  <a:lnTo>
                    <a:pt x="270" y="471"/>
                  </a:lnTo>
                  <a:lnTo>
                    <a:pt x="273" y="489"/>
                  </a:lnTo>
                  <a:lnTo>
                    <a:pt x="280" y="504"/>
                  </a:lnTo>
                  <a:lnTo>
                    <a:pt x="290" y="518"/>
                  </a:lnTo>
                  <a:lnTo>
                    <a:pt x="304" y="529"/>
                  </a:lnTo>
                  <a:lnTo>
                    <a:pt x="320" y="535"/>
                  </a:lnTo>
                  <a:lnTo>
                    <a:pt x="338" y="537"/>
                  </a:lnTo>
                  <a:lnTo>
                    <a:pt x="677" y="537"/>
                  </a:lnTo>
                  <a:lnTo>
                    <a:pt x="695" y="535"/>
                  </a:lnTo>
                  <a:lnTo>
                    <a:pt x="711" y="529"/>
                  </a:lnTo>
                  <a:lnTo>
                    <a:pt x="725" y="518"/>
                  </a:lnTo>
                  <a:lnTo>
                    <a:pt x="735" y="504"/>
                  </a:lnTo>
                  <a:lnTo>
                    <a:pt x="742" y="489"/>
                  </a:lnTo>
                  <a:lnTo>
                    <a:pt x="744" y="471"/>
                  </a:lnTo>
                  <a:lnTo>
                    <a:pt x="742" y="453"/>
                  </a:lnTo>
                  <a:lnTo>
                    <a:pt x="735" y="437"/>
                  </a:lnTo>
                  <a:lnTo>
                    <a:pt x="725" y="423"/>
                  </a:lnTo>
                  <a:lnTo>
                    <a:pt x="711" y="412"/>
                  </a:lnTo>
                  <a:lnTo>
                    <a:pt x="695" y="406"/>
                  </a:lnTo>
                  <a:lnTo>
                    <a:pt x="677" y="404"/>
                  </a:lnTo>
                  <a:lnTo>
                    <a:pt x="338" y="404"/>
                  </a:lnTo>
                  <a:close/>
                  <a:moveTo>
                    <a:pt x="338" y="0"/>
                  </a:moveTo>
                  <a:lnTo>
                    <a:pt x="1828" y="0"/>
                  </a:lnTo>
                  <a:lnTo>
                    <a:pt x="1847" y="2"/>
                  </a:lnTo>
                  <a:lnTo>
                    <a:pt x="1862" y="9"/>
                  </a:lnTo>
                  <a:lnTo>
                    <a:pt x="1876" y="19"/>
                  </a:lnTo>
                  <a:lnTo>
                    <a:pt x="1886" y="33"/>
                  </a:lnTo>
                  <a:lnTo>
                    <a:pt x="1893" y="49"/>
                  </a:lnTo>
                  <a:lnTo>
                    <a:pt x="1895" y="68"/>
                  </a:lnTo>
                  <a:lnTo>
                    <a:pt x="1898" y="89"/>
                  </a:lnTo>
                  <a:lnTo>
                    <a:pt x="1905" y="110"/>
                  </a:lnTo>
                  <a:lnTo>
                    <a:pt x="1916" y="132"/>
                  </a:lnTo>
                  <a:lnTo>
                    <a:pt x="1930" y="152"/>
                  </a:lnTo>
                  <a:lnTo>
                    <a:pt x="1946" y="170"/>
                  </a:lnTo>
                  <a:lnTo>
                    <a:pt x="1963" y="184"/>
                  </a:lnTo>
                  <a:lnTo>
                    <a:pt x="1982" y="195"/>
                  </a:lnTo>
                  <a:lnTo>
                    <a:pt x="2018" y="212"/>
                  </a:lnTo>
                  <a:lnTo>
                    <a:pt x="2050" y="233"/>
                  </a:lnTo>
                  <a:lnTo>
                    <a:pt x="2080" y="258"/>
                  </a:lnTo>
                  <a:lnTo>
                    <a:pt x="2105" y="286"/>
                  </a:lnTo>
                  <a:lnTo>
                    <a:pt x="2127" y="318"/>
                  </a:lnTo>
                  <a:lnTo>
                    <a:pt x="2144" y="352"/>
                  </a:lnTo>
                  <a:lnTo>
                    <a:pt x="2157" y="387"/>
                  </a:lnTo>
                  <a:lnTo>
                    <a:pt x="2164" y="426"/>
                  </a:lnTo>
                  <a:lnTo>
                    <a:pt x="2167" y="466"/>
                  </a:lnTo>
                  <a:lnTo>
                    <a:pt x="2167" y="2965"/>
                  </a:lnTo>
                  <a:lnTo>
                    <a:pt x="2164" y="3004"/>
                  </a:lnTo>
                  <a:lnTo>
                    <a:pt x="2157" y="3042"/>
                  </a:lnTo>
                  <a:lnTo>
                    <a:pt x="2144" y="3079"/>
                  </a:lnTo>
                  <a:lnTo>
                    <a:pt x="2127" y="3112"/>
                  </a:lnTo>
                  <a:lnTo>
                    <a:pt x="2105" y="3144"/>
                  </a:lnTo>
                  <a:lnTo>
                    <a:pt x="2080" y="3172"/>
                  </a:lnTo>
                  <a:lnTo>
                    <a:pt x="2050" y="3196"/>
                  </a:lnTo>
                  <a:lnTo>
                    <a:pt x="2018" y="3218"/>
                  </a:lnTo>
                  <a:lnTo>
                    <a:pt x="1982" y="3235"/>
                  </a:lnTo>
                  <a:lnTo>
                    <a:pt x="1963" y="3245"/>
                  </a:lnTo>
                  <a:lnTo>
                    <a:pt x="1946" y="3259"/>
                  </a:lnTo>
                  <a:lnTo>
                    <a:pt x="1930" y="3278"/>
                  </a:lnTo>
                  <a:lnTo>
                    <a:pt x="1916" y="3297"/>
                  </a:lnTo>
                  <a:lnTo>
                    <a:pt x="1905" y="3318"/>
                  </a:lnTo>
                  <a:lnTo>
                    <a:pt x="1898" y="3341"/>
                  </a:lnTo>
                  <a:lnTo>
                    <a:pt x="1895" y="3362"/>
                  </a:lnTo>
                  <a:lnTo>
                    <a:pt x="1893" y="3380"/>
                  </a:lnTo>
                  <a:lnTo>
                    <a:pt x="1886" y="3396"/>
                  </a:lnTo>
                  <a:lnTo>
                    <a:pt x="1876" y="3410"/>
                  </a:lnTo>
                  <a:lnTo>
                    <a:pt x="1862" y="3421"/>
                  </a:lnTo>
                  <a:lnTo>
                    <a:pt x="1847" y="3427"/>
                  </a:lnTo>
                  <a:lnTo>
                    <a:pt x="1828" y="3431"/>
                  </a:lnTo>
                  <a:lnTo>
                    <a:pt x="338" y="3431"/>
                  </a:lnTo>
                  <a:lnTo>
                    <a:pt x="320" y="3427"/>
                  </a:lnTo>
                  <a:lnTo>
                    <a:pt x="304" y="3421"/>
                  </a:lnTo>
                  <a:lnTo>
                    <a:pt x="290" y="3410"/>
                  </a:lnTo>
                  <a:lnTo>
                    <a:pt x="280" y="3396"/>
                  </a:lnTo>
                  <a:lnTo>
                    <a:pt x="273" y="3380"/>
                  </a:lnTo>
                  <a:lnTo>
                    <a:pt x="270" y="3363"/>
                  </a:lnTo>
                  <a:lnTo>
                    <a:pt x="268" y="3341"/>
                  </a:lnTo>
                  <a:lnTo>
                    <a:pt x="261" y="3319"/>
                  </a:lnTo>
                  <a:lnTo>
                    <a:pt x="251" y="3298"/>
                  </a:lnTo>
                  <a:lnTo>
                    <a:pt x="237" y="3278"/>
                  </a:lnTo>
                  <a:lnTo>
                    <a:pt x="221" y="3259"/>
                  </a:lnTo>
                  <a:lnTo>
                    <a:pt x="204" y="3245"/>
                  </a:lnTo>
                  <a:lnTo>
                    <a:pt x="184" y="3235"/>
                  </a:lnTo>
                  <a:lnTo>
                    <a:pt x="149" y="3218"/>
                  </a:lnTo>
                  <a:lnTo>
                    <a:pt x="115" y="3196"/>
                  </a:lnTo>
                  <a:lnTo>
                    <a:pt x="86" y="3172"/>
                  </a:lnTo>
                  <a:lnTo>
                    <a:pt x="61" y="3144"/>
                  </a:lnTo>
                  <a:lnTo>
                    <a:pt x="40" y="3112"/>
                  </a:lnTo>
                  <a:lnTo>
                    <a:pt x="23" y="3079"/>
                  </a:lnTo>
                  <a:lnTo>
                    <a:pt x="10" y="3042"/>
                  </a:lnTo>
                  <a:lnTo>
                    <a:pt x="2" y="3004"/>
                  </a:lnTo>
                  <a:lnTo>
                    <a:pt x="0" y="2965"/>
                  </a:lnTo>
                  <a:lnTo>
                    <a:pt x="0" y="466"/>
                  </a:lnTo>
                  <a:lnTo>
                    <a:pt x="2" y="426"/>
                  </a:lnTo>
                  <a:lnTo>
                    <a:pt x="10" y="387"/>
                  </a:lnTo>
                  <a:lnTo>
                    <a:pt x="23" y="352"/>
                  </a:lnTo>
                  <a:lnTo>
                    <a:pt x="40" y="318"/>
                  </a:lnTo>
                  <a:lnTo>
                    <a:pt x="61" y="286"/>
                  </a:lnTo>
                  <a:lnTo>
                    <a:pt x="86" y="258"/>
                  </a:lnTo>
                  <a:lnTo>
                    <a:pt x="115" y="233"/>
                  </a:lnTo>
                  <a:lnTo>
                    <a:pt x="149" y="212"/>
                  </a:lnTo>
                  <a:lnTo>
                    <a:pt x="184" y="195"/>
                  </a:lnTo>
                  <a:lnTo>
                    <a:pt x="204" y="184"/>
                  </a:lnTo>
                  <a:lnTo>
                    <a:pt x="221" y="170"/>
                  </a:lnTo>
                  <a:lnTo>
                    <a:pt x="237" y="152"/>
                  </a:lnTo>
                  <a:lnTo>
                    <a:pt x="251" y="133"/>
                  </a:lnTo>
                  <a:lnTo>
                    <a:pt x="261" y="111"/>
                  </a:lnTo>
                  <a:lnTo>
                    <a:pt x="268" y="89"/>
                  </a:lnTo>
                  <a:lnTo>
                    <a:pt x="270" y="68"/>
                  </a:lnTo>
                  <a:lnTo>
                    <a:pt x="273" y="50"/>
                  </a:lnTo>
                  <a:lnTo>
                    <a:pt x="280" y="33"/>
                  </a:lnTo>
                  <a:lnTo>
                    <a:pt x="290" y="19"/>
                  </a:lnTo>
                  <a:lnTo>
                    <a:pt x="304" y="9"/>
                  </a:lnTo>
                  <a:lnTo>
                    <a:pt x="320" y="2"/>
                  </a:lnTo>
                  <a:lnTo>
                    <a:pt x="3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" name="Group 959"/>
          <p:cNvGrpSpPr/>
          <p:nvPr/>
        </p:nvGrpSpPr>
        <p:grpSpPr>
          <a:xfrm>
            <a:off x="6593588" y="6111752"/>
            <a:ext cx="312738" cy="493713"/>
            <a:chOff x="11060113" y="2714625"/>
            <a:chExt cx="312738" cy="493713"/>
          </a:xfrm>
          <a:solidFill>
            <a:srgbClr val="000000"/>
          </a:solidFill>
        </p:grpSpPr>
        <p:sp>
          <p:nvSpPr>
            <p:cNvPr id="166" name="Freeform 429"/>
            <p:cNvSpPr>
              <a:spLocks/>
            </p:cNvSpPr>
            <p:nvPr/>
          </p:nvSpPr>
          <p:spPr bwMode="auto">
            <a:xfrm>
              <a:off x="11060113" y="2867025"/>
              <a:ext cx="312738" cy="219075"/>
            </a:xfrm>
            <a:custGeom>
              <a:avLst/>
              <a:gdLst>
                <a:gd name="T0" fmla="*/ 2167 w 2167"/>
                <a:gd name="T1" fmla="*/ 0 h 1518"/>
                <a:gd name="T2" fmla="*/ 2167 w 2167"/>
                <a:gd name="T3" fmla="*/ 800 h 1518"/>
                <a:gd name="T4" fmla="*/ 0 w 2167"/>
                <a:gd name="T5" fmla="*/ 1518 h 1518"/>
                <a:gd name="T6" fmla="*/ 0 w 2167"/>
                <a:gd name="T7" fmla="*/ 717 h 1518"/>
                <a:gd name="T8" fmla="*/ 2167 w 2167"/>
                <a:gd name="T9" fmla="*/ 0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7" h="1518">
                  <a:moveTo>
                    <a:pt x="2167" y="0"/>
                  </a:moveTo>
                  <a:lnTo>
                    <a:pt x="2167" y="800"/>
                  </a:lnTo>
                  <a:lnTo>
                    <a:pt x="0" y="1518"/>
                  </a:lnTo>
                  <a:lnTo>
                    <a:pt x="0" y="717"/>
                  </a:lnTo>
                  <a:lnTo>
                    <a:pt x="2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430"/>
            <p:cNvSpPr>
              <a:spLocks/>
            </p:cNvSpPr>
            <p:nvPr/>
          </p:nvSpPr>
          <p:spPr bwMode="auto">
            <a:xfrm>
              <a:off x="11060113" y="2825750"/>
              <a:ext cx="312738" cy="123825"/>
            </a:xfrm>
            <a:custGeom>
              <a:avLst/>
              <a:gdLst>
                <a:gd name="T0" fmla="*/ 2167 w 2167"/>
                <a:gd name="T1" fmla="*/ 0 h 862"/>
                <a:gd name="T2" fmla="*/ 2167 w 2167"/>
                <a:gd name="T3" fmla="*/ 144 h 862"/>
                <a:gd name="T4" fmla="*/ 0 w 2167"/>
                <a:gd name="T5" fmla="*/ 862 h 862"/>
                <a:gd name="T6" fmla="*/ 0 w 2167"/>
                <a:gd name="T7" fmla="*/ 730 h 862"/>
                <a:gd name="T8" fmla="*/ 2167 w 2167"/>
                <a:gd name="T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7" h="862">
                  <a:moveTo>
                    <a:pt x="2167" y="0"/>
                  </a:moveTo>
                  <a:lnTo>
                    <a:pt x="2167" y="144"/>
                  </a:lnTo>
                  <a:lnTo>
                    <a:pt x="0" y="862"/>
                  </a:lnTo>
                  <a:lnTo>
                    <a:pt x="0" y="730"/>
                  </a:lnTo>
                  <a:lnTo>
                    <a:pt x="2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431"/>
            <p:cNvSpPr>
              <a:spLocks noEditPoints="1"/>
            </p:cNvSpPr>
            <p:nvPr/>
          </p:nvSpPr>
          <p:spPr bwMode="auto">
            <a:xfrm>
              <a:off x="11060113" y="2714625"/>
              <a:ext cx="312738" cy="195263"/>
            </a:xfrm>
            <a:custGeom>
              <a:avLst/>
              <a:gdLst>
                <a:gd name="T0" fmla="*/ 930 w 2167"/>
                <a:gd name="T1" fmla="*/ 406 h 1359"/>
                <a:gd name="T2" fmla="*/ 900 w 2167"/>
                <a:gd name="T3" fmla="*/ 423 h 1359"/>
                <a:gd name="T4" fmla="*/ 882 w 2167"/>
                <a:gd name="T5" fmla="*/ 453 h 1359"/>
                <a:gd name="T6" fmla="*/ 882 w 2167"/>
                <a:gd name="T7" fmla="*/ 489 h 1359"/>
                <a:gd name="T8" fmla="*/ 900 w 2167"/>
                <a:gd name="T9" fmla="*/ 518 h 1359"/>
                <a:gd name="T10" fmla="*/ 930 w 2167"/>
                <a:gd name="T11" fmla="*/ 535 h 1359"/>
                <a:gd name="T12" fmla="*/ 1828 w 2167"/>
                <a:gd name="T13" fmla="*/ 537 h 1359"/>
                <a:gd name="T14" fmla="*/ 1862 w 2167"/>
                <a:gd name="T15" fmla="*/ 529 h 1359"/>
                <a:gd name="T16" fmla="*/ 1886 w 2167"/>
                <a:gd name="T17" fmla="*/ 504 h 1359"/>
                <a:gd name="T18" fmla="*/ 1895 w 2167"/>
                <a:gd name="T19" fmla="*/ 471 h 1359"/>
                <a:gd name="T20" fmla="*/ 1886 w 2167"/>
                <a:gd name="T21" fmla="*/ 437 h 1359"/>
                <a:gd name="T22" fmla="*/ 1862 w 2167"/>
                <a:gd name="T23" fmla="*/ 412 h 1359"/>
                <a:gd name="T24" fmla="*/ 1828 w 2167"/>
                <a:gd name="T25" fmla="*/ 404 h 1359"/>
                <a:gd name="T26" fmla="*/ 338 w 2167"/>
                <a:gd name="T27" fmla="*/ 404 h 1359"/>
                <a:gd name="T28" fmla="*/ 304 w 2167"/>
                <a:gd name="T29" fmla="*/ 412 h 1359"/>
                <a:gd name="T30" fmla="*/ 280 w 2167"/>
                <a:gd name="T31" fmla="*/ 437 h 1359"/>
                <a:gd name="T32" fmla="*/ 270 w 2167"/>
                <a:gd name="T33" fmla="*/ 471 h 1359"/>
                <a:gd name="T34" fmla="*/ 280 w 2167"/>
                <a:gd name="T35" fmla="*/ 504 h 1359"/>
                <a:gd name="T36" fmla="*/ 304 w 2167"/>
                <a:gd name="T37" fmla="*/ 529 h 1359"/>
                <a:gd name="T38" fmla="*/ 338 w 2167"/>
                <a:gd name="T39" fmla="*/ 537 h 1359"/>
                <a:gd name="T40" fmla="*/ 695 w 2167"/>
                <a:gd name="T41" fmla="*/ 535 h 1359"/>
                <a:gd name="T42" fmla="*/ 725 w 2167"/>
                <a:gd name="T43" fmla="*/ 518 h 1359"/>
                <a:gd name="T44" fmla="*/ 742 w 2167"/>
                <a:gd name="T45" fmla="*/ 489 h 1359"/>
                <a:gd name="T46" fmla="*/ 742 w 2167"/>
                <a:gd name="T47" fmla="*/ 453 h 1359"/>
                <a:gd name="T48" fmla="*/ 725 w 2167"/>
                <a:gd name="T49" fmla="*/ 423 h 1359"/>
                <a:gd name="T50" fmla="*/ 695 w 2167"/>
                <a:gd name="T51" fmla="*/ 406 h 1359"/>
                <a:gd name="T52" fmla="*/ 338 w 2167"/>
                <a:gd name="T53" fmla="*/ 404 h 1359"/>
                <a:gd name="T54" fmla="*/ 1828 w 2167"/>
                <a:gd name="T55" fmla="*/ 0 h 1359"/>
                <a:gd name="T56" fmla="*/ 1862 w 2167"/>
                <a:gd name="T57" fmla="*/ 9 h 1359"/>
                <a:gd name="T58" fmla="*/ 1886 w 2167"/>
                <a:gd name="T59" fmla="*/ 33 h 1359"/>
                <a:gd name="T60" fmla="*/ 1895 w 2167"/>
                <a:gd name="T61" fmla="*/ 68 h 1359"/>
                <a:gd name="T62" fmla="*/ 1905 w 2167"/>
                <a:gd name="T63" fmla="*/ 110 h 1359"/>
                <a:gd name="T64" fmla="*/ 1930 w 2167"/>
                <a:gd name="T65" fmla="*/ 152 h 1359"/>
                <a:gd name="T66" fmla="*/ 1963 w 2167"/>
                <a:gd name="T67" fmla="*/ 184 h 1359"/>
                <a:gd name="T68" fmla="*/ 2018 w 2167"/>
                <a:gd name="T69" fmla="*/ 212 h 1359"/>
                <a:gd name="T70" fmla="*/ 2080 w 2167"/>
                <a:gd name="T71" fmla="*/ 258 h 1359"/>
                <a:gd name="T72" fmla="*/ 2127 w 2167"/>
                <a:gd name="T73" fmla="*/ 318 h 1359"/>
                <a:gd name="T74" fmla="*/ 2157 w 2167"/>
                <a:gd name="T75" fmla="*/ 387 h 1359"/>
                <a:gd name="T76" fmla="*/ 2167 w 2167"/>
                <a:gd name="T77" fmla="*/ 466 h 1359"/>
                <a:gd name="T78" fmla="*/ 0 w 2167"/>
                <a:gd name="T79" fmla="*/ 1359 h 1359"/>
                <a:gd name="T80" fmla="*/ 2 w 2167"/>
                <a:gd name="T81" fmla="*/ 426 h 1359"/>
                <a:gd name="T82" fmla="*/ 23 w 2167"/>
                <a:gd name="T83" fmla="*/ 352 h 1359"/>
                <a:gd name="T84" fmla="*/ 61 w 2167"/>
                <a:gd name="T85" fmla="*/ 286 h 1359"/>
                <a:gd name="T86" fmla="*/ 115 w 2167"/>
                <a:gd name="T87" fmla="*/ 233 h 1359"/>
                <a:gd name="T88" fmla="*/ 184 w 2167"/>
                <a:gd name="T89" fmla="*/ 195 h 1359"/>
                <a:gd name="T90" fmla="*/ 221 w 2167"/>
                <a:gd name="T91" fmla="*/ 170 h 1359"/>
                <a:gd name="T92" fmla="*/ 251 w 2167"/>
                <a:gd name="T93" fmla="*/ 133 h 1359"/>
                <a:gd name="T94" fmla="*/ 268 w 2167"/>
                <a:gd name="T95" fmla="*/ 89 h 1359"/>
                <a:gd name="T96" fmla="*/ 273 w 2167"/>
                <a:gd name="T97" fmla="*/ 50 h 1359"/>
                <a:gd name="T98" fmla="*/ 290 w 2167"/>
                <a:gd name="T99" fmla="*/ 19 h 1359"/>
                <a:gd name="T100" fmla="*/ 320 w 2167"/>
                <a:gd name="T101" fmla="*/ 2 h 1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7" h="1359">
                  <a:moveTo>
                    <a:pt x="947" y="404"/>
                  </a:moveTo>
                  <a:lnTo>
                    <a:pt x="930" y="406"/>
                  </a:lnTo>
                  <a:lnTo>
                    <a:pt x="914" y="412"/>
                  </a:lnTo>
                  <a:lnTo>
                    <a:pt x="900" y="423"/>
                  </a:lnTo>
                  <a:lnTo>
                    <a:pt x="889" y="437"/>
                  </a:lnTo>
                  <a:lnTo>
                    <a:pt x="882" y="453"/>
                  </a:lnTo>
                  <a:lnTo>
                    <a:pt x="880" y="471"/>
                  </a:lnTo>
                  <a:lnTo>
                    <a:pt x="882" y="489"/>
                  </a:lnTo>
                  <a:lnTo>
                    <a:pt x="889" y="504"/>
                  </a:lnTo>
                  <a:lnTo>
                    <a:pt x="900" y="518"/>
                  </a:lnTo>
                  <a:lnTo>
                    <a:pt x="914" y="529"/>
                  </a:lnTo>
                  <a:lnTo>
                    <a:pt x="930" y="535"/>
                  </a:lnTo>
                  <a:lnTo>
                    <a:pt x="947" y="537"/>
                  </a:lnTo>
                  <a:lnTo>
                    <a:pt x="1828" y="537"/>
                  </a:lnTo>
                  <a:lnTo>
                    <a:pt x="1847" y="535"/>
                  </a:lnTo>
                  <a:lnTo>
                    <a:pt x="1862" y="529"/>
                  </a:lnTo>
                  <a:lnTo>
                    <a:pt x="1876" y="518"/>
                  </a:lnTo>
                  <a:lnTo>
                    <a:pt x="1886" y="504"/>
                  </a:lnTo>
                  <a:lnTo>
                    <a:pt x="1893" y="489"/>
                  </a:lnTo>
                  <a:lnTo>
                    <a:pt x="1895" y="471"/>
                  </a:lnTo>
                  <a:lnTo>
                    <a:pt x="1893" y="453"/>
                  </a:lnTo>
                  <a:lnTo>
                    <a:pt x="1886" y="437"/>
                  </a:lnTo>
                  <a:lnTo>
                    <a:pt x="1876" y="423"/>
                  </a:lnTo>
                  <a:lnTo>
                    <a:pt x="1862" y="412"/>
                  </a:lnTo>
                  <a:lnTo>
                    <a:pt x="1847" y="406"/>
                  </a:lnTo>
                  <a:lnTo>
                    <a:pt x="1828" y="404"/>
                  </a:lnTo>
                  <a:lnTo>
                    <a:pt x="947" y="404"/>
                  </a:lnTo>
                  <a:close/>
                  <a:moveTo>
                    <a:pt x="338" y="404"/>
                  </a:moveTo>
                  <a:lnTo>
                    <a:pt x="320" y="406"/>
                  </a:lnTo>
                  <a:lnTo>
                    <a:pt x="304" y="412"/>
                  </a:lnTo>
                  <a:lnTo>
                    <a:pt x="290" y="423"/>
                  </a:lnTo>
                  <a:lnTo>
                    <a:pt x="280" y="437"/>
                  </a:lnTo>
                  <a:lnTo>
                    <a:pt x="273" y="453"/>
                  </a:lnTo>
                  <a:lnTo>
                    <a:pt x="270" y="471"/>
                  </a:lnTo>
                  <a:lnTo>
                    <a:pt x="273" y="489"/>
                  </a:lnTo>
                  <a:lnTo>
                    <a:pt x="280" y="504"/>
                  </a:lnTo>
                  <a:lnTo>
                    <a:pt x="290" y="518"/>
                  </a:lnTo>
                  <a:lnTo>
                    <a:pt x="304" y="529"/>
                  </a:lnTo>
                  <a:lnTo>
                    <a:pt x="320" y="535"/>
                  </a:lnTo>
                  <a:lnTo>
                    <a:pt x="338" y="537"/>
                  </a:lnTo>
                  <a:lnTo>
                    <a:pt x="677" y="537"/>
                  </a:lnTo>
                  <a:lnTo>
                    <a:pt x="695" y="535"/>
                  </a:lnTo>
                  <a:lnTo>
                    <a:pt x="711" y="529"/>
                  </a:lnTo>
                  <a:lnTo>
                    <a:pt x="725" y="518"/>
                  </a:lnTo>
                  <a:lnTo>
                    <a:pt x="735" y="504"/>
                  </a:lnTo>
                  <a:lnTo>
                    <a:pt x="742" y="489"/>
                  </a:lnTo>
                  <a:lnTo>
                    <a:pt x="744" y="471"/>
                  </a:lnTo>
                  <a:lnTo>
                    <a:pt x="742" y="453"/>
                  </a:lnTo>
                  <a:lnTo>
                    <a:pt x="735" y="437"/>
                  </a:lnTo>
                  <a:lnTo>
                    <a:pt x="725" y="423"/>
                  </a:lnTo>
                  <a:lnTo>
                    <a:pt x="711" y="412"/>
                  </a:lnTo>
                  <a:lnTo>
                    <a:pt x="695" y="406"/>
                  </a:lnTo>
                  <a:lnTo>
                    <a:pt x="677" y="404"/>
                  </a:lnTo>
                  <a:lnTo>
                    <a:pt x="338" y="404"/>
                  </a:lnTo>
                  <a:close/>
                  <a:moveTo>
                    <a:pt x="338" y="0"/>
                  </a:moveTo>
                  <a:lnTo>
                    <a:pt x="1828" y="0"/>
                  </a:lnTo>
                  <a:lnTo>
                    <a:pt x="1847" y="2"/>
                  </a:lnTo>
                  <a:lnTo>
                    <a:pt x="1862" y="9"/>
                  </a:lnTo>
                  <a:lnTo>
                    <a:pt x="1876" y="19"/>
                  </a:lnTo>
                  <a:lnTo>
                    <a:pt x="1886" y="33"/>
                  </a:lnTo>
                  <a:lnTo>
                    <a:pt x="1893" y="49"/>
                  </a:lnTo>
                  <a:lnTo>
                    <a:pt x="1895" y="68"/>
                  </a:lnTo>
                  <a:lnTo>
                    <a:pt x="1898" y="89"/>
                  </a:lnTo>
                  <a:lnTo>
                    <a:pt x="1905" y="110"/>
                  </a:lnTo>
                  <a:lnTo>
                    <a:pt x="1916" y="132"/>
                  </a:lnTo>
                  <a:lnTo>
                    <a:pt x="1930" y="152"/>
                  </a:lnTo>
                  <a:lnTo>
                    <a:pt x="1946" y="170"/>
                  </a:lnTo>
                  <a:lnTo>
                    <a:pt x="1963" y="184"/>
                  </a:lnTo>
                  <a:lnTo>
                    <a:pt x="1982" y="195"/>
                  </a:lnTo>
                  <a:lnTo>
                    <a:pt x="2018" y="212"/>
                  </a:lnTo>
                  <a:lnTo>
                    <a:pt x="2050" y="233"/>
                  </a:lnTo>
                  <a:lnTo>
                    <a:pt x="2080" y="258"/>
                  </a:lnTo>
                  <a:lnTo>
                    <a:pt x="2105" y="286"/>
                  </a:lnTo>
                  <a:lnTo>
                    <a:pt x="2127" y="318"/>
                  </a:lnTo>
                  <a:lnTo>
                    <a:pt x="2144" y="352"/>
                  </a:lnTo>
                  <a:lnTo>
                    <a:pt x="2157" y="387"/>
                  </a:lnTo>
                  <a:lnTo>
                    <a:pt x="2164" y="426"/>
                  </a:lnTo>
                  <a:lnTo>
                    <a:pt x="2167" y="466"/>
                  </a:lnTo>
                  <a:lnTo>
                    <a:pt x="2167" y="629"/>
                  </a:lnTo>
                  <a:lnTo>
                    <a:pt x="0" y="1359"/>
                  </a:lnTo>
                  <a:lnTo>
                    <a:pt x="0" y="466"/>
                  </a:lnTo>
                  <a:lnTo>
                    <a:pt x="2" y="426"/>
                  </a:lnTo>
                  <a:lnTo>
                    <a:pt x="10" y="387"/>
                  </a:lnTo>
                  <a:lnTo>
                    <a:pt x="23" y="352"/>
                  </a:lnTo>
                  <a:lnTo>
                    <a:pt x="40" y="318"/>
                  </a:lnTo>
                  <a:lnTo>
                    <a:pt x="61" y="286"/>
                  </a:lnTo>
                  <a:lnTo>
                    <a:pt x="86" y="258"/>
                  </a:lnTo>
                  <a:lnTo>
                    <a:pt x="115" y="233"/>
                  </a:lnTo>
                  <a:lnTo>
                    <a:pt x="149" y="212"/>
                  </a:lnTo>
                  <a:lnTo>
                    <a:pt x="184" y="195"/>
                  </a:lnTo>
                  <a:lnTo>
                    <a:pt x="204" y="184"/>
                  </a:lnTo>
                  <a:lnTo>
                    <a:pt x="221" y="170"/>
                  </a:lnTo>
                  <a:lnTo>
                    <a:pt x="237" y="152"/>
                  </a:lnTo>
                  <a:lnTo>
                    <a:pt x="251" y="133"/>
                  </a:lnTo>
                  <a:lnTo>
                    <a:pt x="261" y="111"/>
                  </a:lnTo>
                  <a:lnTo>
                    <a:pt x="268" y="89"/>
                  </a:lnTo>
                  <a:lnTo>
                    <a:pt x="270" y="68"/>
                  </a:lnTo>
                  <a:lnTo>
                    <a:pt x="273" y="50"/>
                  </a:lnTo>
                  <a:lnTo>
                    <a:pt x="280" y="33"/>
                  </a:lnTo>
                  <a:lnTo>
                    <a:pt x="290" y="19"/>
                  </a:lnTo>
                  <a:lnTo>
                    <a:pt x="304" y="9"/>
                  </a:lnTo>
                  <a:lnTo>
                    <a:pt x="320" y="2"/>
                  </a:lnTo>
                  <a:lnTo>
                    <a:pt x="3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432"/>
            <p:cNvSpPr>
              <a:spLocks/>
            </p:cNvSpPr>
            <p:nvPr/>
          </p:nvSpPr>
          <p:spPr bwMode="auto">
            <a:xfrm>
              <a:off x="11060113" y="3001963"/>
              <a:ext cx="312738" cy="122238"/>
            </a:xfrm>
            <a:custGeom>
              <a:avLst/>
              <a:gdLst>
                <a:gd name="T0" fmla="*/ 2167 w 2167"/>
                <a:gd name="T1" fmla="*/ 0 h 844"/>
                <a:gd name="T2" fmla="*/ 2167 w 2167"/>
                <a:gd name="T3" fmla="*/ 127 h 844"/>
                <a:gd name="T4" fmla="*/ 0 w 2167"/>
                <a:gd name="T5" fmla="*/ 844 h 844"/>
                <a:gd name="T6" fmla="*/ 0 w 2167"/>
                <a:gd name="T7" fmla="*/ 717 h 844"/>
                <a:gd name="T8" fmla="*/ 2167 w 2167"/>
                <a:gd name="T9" fmla="*/ 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7" h="844">
                  <a:moveTo>
                    <a:pt x="2167" y="0"/>
                  </a:moveTo>
                  <a:lnTo>
                    <a:pt x="2167" y="127"/>
                  </a:lnTo>
                  <a:lnTo>
                    <a:pt x="0" y="844"/>
                  </a:lnTo>
                  <a:lnTo>
                    <a:pt x="0" y="717"/>
                  </a:lnTo>
                  <a:lnTo>
                    <a:pt x="21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433"/>
            <p:cNvSpPr>
              <a:spLocks noEditPoints="1"/>
            </p:cNvSpPr>
            <p:nvPr/>
          </p:nvSpPr>
          <p:spPr bwMode="auto">
            <a:xfrm>
              <a:off x="11060113" y="3041650"/>
              <a:ext cx="312738" cy="166688"/>
            </a:xfrm>
            <a:custGeom>
              <a:avLst/>
              <a:gdLst>
                <a:gd name="T0" fmla="*/ 929 w 2166"/>
                <a:gd name="T1" fmla="*/ 695 h 1164"/>
                <a:gd name="T2" fmla="*/ 899 w 2166"/>
                <a:gd name="T3" fmla="*/ 712 h 1164"/>
                <a:gd name="T4" fmla="*/ 881 w 2166"/>
                <a:gd name="T5" fmla="*/ 742 h 1164"/>
                <a:gd name="T6" fmla="*/ 881 w 2166"/>
                <a:gd name="T7" fmla="*/ 777 h 1164"/>
                <a:gd name="T8" fmla="*/ 899 w 2166"/>
                <a:gd name="T9" fmla="*/ 807 h 1164"/>
                <a:gd name="T10" fmla="*/ 929 w 2166"/>
                <a:gd name="T11" fmla="*/ 824 h 1164"/>
                <a:gd name="T12" fmla="*/ 1827 w 2166"/>
                <a:gd name="T13" fmla="*/ 826 h 1164"/>
                <a:gd name="T14" fmla="*/ 1861 w 2166"/>
                <a:gd name="T15" fmla="*/ 818 h 1164"/>
                <a:gd name="T16" fmla="*/ 1885 w 2166"/>
                <a:gd name="T17" fmla="*/ 793 h 1164"/>
                <a:gd name="T18" fmla="*/ 1894 w 2166"/>
                <a:gd name="T19" fmla="*/ 759 h 1164"/>
                <a:gd name="T20" fmla="*/ 1885 w 2166"/>
                <a:gd name="T21" fmla="*/ 726 h 1164"/>
                <a:gd name="T22" fmla="*/ 1861 w 2166"/>
                <a:gd name="T23" fmla="*/ 701 h 1164"/>
                <a:gd name="T24" fmla="*/ 1827 w 2166"/>
                <a:gd name="T25" fmla="*/ 692 h 1164"/>
                <a:gd name="T26" fmla="*/ 337 w 2166"/>
                <a:gd name="T27" fmla="*/ 692 h 1164"/>
                <a:gd name="T28" fmla="*/ 303 w 2166"/>
                <a:gd name="T29" fmla="*/ 701 h 1164"/>
                <a:gd name="T30" fmla="*/ 279 w 2166"/>
                <a:gd name="T31" fmla="*/ 726 h 1164"/>
                <a:gd name="T32" fmla="*/ 269 w 2166"/>
                <a:gd name="T33" fmla="*/ 759 h 1164"/>
                <a:gd name="T34" fmla="*/ 279 w 2166"/>
                <a:gd name="T35" fmla="*/ 793 h 1164"/>
                <a:gd name="T36" fmla="*/ 303 w 2166"/>
                <a:gd name="T37" fmla="*/ 818 h 1164"/>
                <a:gd name="T38" fmla="*/ 337 w 2166"/>
                <a:gd name="T39" fmla="*/ 826 h 1164"/>
                <a:gd name="T40" fmla="*/ 694 w 2166"/>
                <a:gd name="T41" fmla="*/ 824 h 1164"/>
                <a:gd name="T42" fmla="*/ 724 w 2166"/>
                <a:gd name="T43" fmla="*/ 807 h 1164"/>
                <a:gd name="T44" fmla="*/ 741 w 2166"/>
                <a:gd name="T45" fmla="*/ 777 h 1164"/>
                <a:gd name="T46" fmla="*/ 741 w 2166"/>
                <a:gd name="T47" fmla="*/ 742 h 1164"/>
                <a:gd name="T48" fmla="*/ 724 w 2166"/>
                <a:gd name="T49" fmla="*/ 712 h 1164"/>
                <a:gd name="T50" fmla="*/ 694 w 2166"/>
                <a:gd name="T51" fmla="*/ 695 h 1164"/>
                <a:gd name="T52" fmla="*/ 337 w 2166"/>
                <a:gd name="T53" fmla="*/ 692 h 1164"/>
                <a:gd name="T54" fmla="*/ 2166 w 2166"/>
                <a:gd name="T55" fmla="*/ 698 h 1164"/>
                <a:gd name="T56" fmla="*/ 2156 w 2166"/>
                <a:gd name="T57" fmla="*/ 775 h 1164"/>
                <a:gd name="T58" fmla="*/ 2126 w 2166"/>
                <a:gd name="T59" fmla="*/ 845 h 1164"/>
                <a:gd name="T60" fmla="*/ 2079 w 2166"/>
                <a:gd name="T61" fmla="*/ 905 h 1164"/>
                <a:gd name="T62" fmla="*/ 2017 w 2166"/>
                <a:gd name="T63" fmla="*/ 951 h 1164"/>
                <a:gd name="T64" fmla="*/ 1962 w 2166"/>
                <a:gd name="T65" fmla="*/ 978 h 1164"/>
                <a:gd name="T66" fmla="*/ 1929 w 2166"/>
                <a:gd name="T67" fmla="*/ 1011 h 1164"/>
                <a:gd name="T68" fmla="*/ 1904 w 2166"/>
                <a:gd name="T69" fmla="*/ 1051 h 1164"/>
                <a:gd name="T70" fmla="*/ 1894 w 2166"/>
                <a:gd name="T71" fmla="*/ 1095 h 1164"/>
                <a:gd name="T72" fmla="*/ 1885 w 2166"/>
                <a:gd name="T73" fmla="*/ 1129 h 1164"/>
                <a:gd name="T74" fmla="*/ 1861 w 2166"/>
                <a:gd name="T75" fmla="*/ 1154 h 1164"/>
                <a:gd name="T76" fmla="*/ 1827 w 2166"/>
                <a:gd name="T77" fmla="*/ 1164 h 1164"/>
                <a:gd name="T78" fmla="*/ 319 w 2166"/>
                <a:gd name="T79" fmla="*/ 1160 h 1164"/>
                <a:gd name="T80" fmla="*/ 289 w 2166"/>
                <a:gd name="T81" fmla="*/ 1143 h 1164"/>
                <a:gd name="T82" fmla="*/ 272 w 2166"/>
                <a:gd name="T83" fmla="*/ 1113 h 1164"/>
                <a:gd name="T84" fmla="*/ 267 w 2166"/>
                <a:gd name="T85" fmla="*/ 1074 h 1164"/>
                <a:gd name="T86" fmla="*/ 250 w 2166"/>
                <a:gd name="T87" fmla="*/ 1031 h 1164"/>
                <a:gd name="T88" fmla="*/ 220 w 2166"/>
                <a:gd name="T89" fmla="*/ 992 h 1164"/>
                <a:gd name="T90" fmla="*/ 183 w 2166"/>
                <a:gd name="T91" fmla="*/ 968 h 1164"/>
                <a:gd name="T92" fmla="*/ 111 w 2166"/>
                <a:gd name="T93" fmla="*/ 927 h 1164"/>
                <a:gd name="T94" fmla="*/ 55 w 2166"/>
                <a:gd name="T95" fmla="*/ 869 h 1164"/>
                <a:gd name="T96" fmla="*/ 17 w 2166"/>
                <a:gd name="T97" fmla="*/ 798 h 1164"/>
                <a:gd name="T98" fmla="*/ 0 w 2166"/>
                <a:gd name="T99" fmla="*/ 717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6" h="1164">
                  <a:moveTo>
                    <a:pt x="946" y="692"/>
                  </a:moveTo>
                  <a:lnTo>
                    <a:pt x="929" y="695"/>
                  </a:lnTo>
                  <a:lnTo>
                    <a:pt x="913" y="701"/>
                  </a:lnTo>
                  <a:lnTo>
                    <a:pt x="899" y="712"/>
                  </a:lnTo>
                  <a:lnTo>
                    <a:pt x="888" y="726"/>
                  </a:lnTo>
                  <a:lnTo>
                    <a:pt x="881" y="742"/>
                  </a:lnTo>
                  <a:lnTo>
                    <a:pt x="879" y="759"/>
                  </a:lnTo>
                  <a:lnTo>
                    <a:pt x="881" y="777"/>
                  </a:lnTo>
                  <a:lnTo>
                    <a:pt x="888" y="793"/>
                  </a:lnTo>
                  <a:lnTo>
                    <a:pt x="899" y="807"/>
                  </a:lnTo>
                  <a:lnTo>
                    <a:pt x="913" y="818"/>
                  </a:lnTo>
                  <a:lnTo>
                    <a:pt x="929" y="824"/>
                  </a:lnTo>
                  <a:lnTo>
                    <a:pt x="946" y="826"/>
                  </a:lnTo>
                  <a:lnTo>
                    <a:pt x="1827" y="826"/>
                  </a:lnTo>
                  <a:lnTo>
                    <a:pt x="1846" y="824"/>
                  </a:lnTo>
                  <a:lnTo>
                    <a:pt x="1861" y="818"/>
                  </a:lnTo>
                  <a:lnTo>
                    <a:pt x="1875" y="807"/>
                  </a:lnTo>
                  <a:lnTo>
                    <a:pt x="1885" y="793"/>
                  </a:lnTo>
                  <a:lnTo>
                    <a:pt x="1892" y="777"/>
                  </a:lnTo>
                  <a:lnTo>
                    <a:pt x="1894" y="759"/>
                  </a:lnTo>
                  <a:lnTo>
                    <a:pt x="1892" y="742"/>
                  </a:lnTo>
                  <a:lnTo>
                    <a:pt x="1885" y="726"/>
                  </a:lnTo>
                  <a:lnTo>
                    <a:pt x="1875" y="712"/>
                  </a:lnTo>
                  <a:lnTo>
                    <a:pt x="1861" y="701"/>
                  </a:lnTo>
                  <a:lnTo>
                    <a:pt x="1846" y="695"/>
                  </a:lnTo>
                  <a:lnTo>
                    <a:pt x="1827" y="692"/>
                  </a:lnTo>
                  <a:lnTo>
                    <a:pt x="946" y="692"/>
                  </a:lnTo>
                  <a:close/>
                  <a:moveTo>
                    <a:pt x="337" y="692"/>
                  </a:moveTo>
                  <a:lnTo>
                    <a:pt x="319" y="695"/>
                  </a:lnTo>
                  <a:lnTo>
                    <a:pt x="303" y="701"/>
                  </a:lnTo>
                  <a:lnTo>
                    <a:pt x="289" y="712"/>
                  </a:lnTo>
                  <a:lnTo>
                    <a:pt x="279" y="726"/>
                  </a:lnTo>
                  <a:lnTo>
                    <a:pt x="272" y="742"/>
                  </a:lnTo>
                  <a:lnTo>
                    <a:pt x="269" y="759"/>
                  </a:lnTo>
                  <a:lnTo>
                    <a:pt x="272" y="777"/>
                  </a:lnTo>
                  <a:lnTo>
                    <a:pt x="279" y="793"/>
                  </a:lnTo>
                  <a:lnTo>
                    <a:pt x="289" y="807"/>
                  </a:lnTo>
                  <a:lnTo>
                    <a:pt x="303" y="818"/>
                  </a:lnTo>
                  <a:lnTo>
                    <a:pt x="319" y="824"/>
                  </a:lnTo>
                  <a:lnTo>
                    <a:pt x="337" y="826"/>
                  </a:lnTo>
                  <a:lnTo>
                    <a:pt x="676" y="826"/>
                  </a:lnTo>
                  <a:lnTo>
                    <a:pt x="694" y="824"/>
                  </a:lnTo>
                  <a:lnTo>
                    <a:pt x="710" y="818"/>
                  </a:lnTo>
                  <a:lnTo>
                    <a:pt x="724" y="807"/>
                  </a:lnTo>
                  <a:lnTo>
                    <a:pt x="734" y="793"/>
                  </a:lnTo>
                  <a:lnTo>
                    <a:pt x="741" y="777"/>
                  </a:lnTo>
                  <a:lnTo>
                    <a:pt x="743" y="759"/>
                  </a:lnTo>
                  <a:lnTo>
                    <a:pt x="741" y="742"/>
                  </a:lnTo>
                  <a:lnTo>
                    <a:pt x="734" y="726"/>
                  </a:lnTo>
                  <a:lnTo>
                    <a:pt x="724" y="712"/>
                  </a:lnTo>
                  <a:lnTo>
                    <a:pt x="710" y="701"/>
                  </a:lnTo>
                  <a:lnTo>
                    <a:pt x="694" y="695"/>
                  </a:lnTo>
                  <a:lnTo>
                    <a:pt x="676" y="692"/>
                  </a:lnTo>
                  <a:lnTo>
                    <a:pt x="337" y="692"/>
                  </a:lnTo>
                  <a:close/>
                  <a:moveTo>
                    <a:pt x="2166" y="0"/>
                  </a:moveTo>
                  <a:lnTo>
                    <a:pt x="2166" y="698"/>
                  </a:lnTo>
                  <a:lnTo>
                    <a:pt x="2163" y="737"/>
                  </a:lnTo>
                  <a:lnTo>
                    <a:pt x="2156" y="775"/>
                  </a:lnTo>
                  <a:lnTo>
                    <a:pt x="2143" y="812"/>
                  </a:lnTo>
                  <a:lnTo>
                    <a:pt x="2126" y="845"/>
                  </a:lnTo>
                  <a:lnTo>
                    <a:pt x="2104" y="877"/>
                  </a:lnTo>
                  <a:lnTo>
                    <a:pt x="2079" y="905"/>
                  </a:lnTo>
                  <a:lnTo>
                    <a:pt x="2049" y="929"/>
                  </a:lnTo>
                  <a:lnTo>
                    <a:pt x="2017" y="951"/>
                  </a:lnTo>
                  <a:lnTo>
                    <a:pt x="1981" y="968"/>
                  </a:lnTo>
                  <a:lnTo>
                    <a:pt x="1962" y="978"/>
                  </a:lnTo>
                  <a:lnTo>
                    <a:pt x="1945" y="992"/>
                  </a:lnTo>
                  <a:lnTo>
                    <a:pt x="1929" y="1011"/>
                  </a:lnTo>
                  <a:lnTo>
                    <a:pt x="1915" y="1030"/>
                  </a:lnTo>
                  <a:lnTo>
                    <a:pt x="1904" y="1051"/>
                  </a:lnTo>
                  <a:lnTo>
                    <a:pt x="1897" y="1074"/>
                  </a:lnTo>
                  <a:lnTo>
                    <a:pt x="1894" y="1095"/>
                  </a:lnTo>
                  <a:lnTo>
                    <a:pt x="1892" y="1113"/>
                  </a:lnTo>
                  <a:lnTo>
                    <a:pt x="1885" y="1129"/>
                  </a:lnTo>
                  <a:lnTo>
                    <a:pt x="1875" y="1143"/>
                  </a:lnTo>
                  <a:lnTo>
                    <a:pt x="1861" y="1154"/>
                  </a:lnTo>
                  <a:lnTo>
                    <a:pt x="1846" y="1160"/>
                  </a:lnTo>
                  <a:lnTo>
                    <a:pt x="1827" y="1164"/>
                  </a:lnTo>
                  <a:lnTo>
                    <a:pt x="337" y="1164"/>
                  </a:lnTo>
                  <a:lnTo>
                    <a:pt x="319" y="1160"/>
                  </a:lnTo>
                  <a:lnTo>
                    <a:pt x="303" y="1154"/>
                  </a:lnTo>
                  <a:lnTo>
                    <a:pt x="289" y="1143"/>
                  </a:lnTo>
                  <a:lnTo>
                    <a:pt x="279" y="1129"/>
                  </a:lnTo>
                  <a:lnTo>
                    <a:pt x="272" y="1113"/>
                  </a:lnTo>
                  <a:lnTo>
                    <a:pt x="269" y="1096"/>
                  </a:lnTo>
                  <a:lnTo>
                    <a:pt x="267" y="1074"/>
                  </a:lnTo>
                  <a:lnTo>
                    <a:pt x="260" y="1052"/>
                  </a:lnTo>
                  <a:lnTo>
                    <a:pt x="250" y="1031"/>
                  </a:lnTo>
                  <a:lnTo>
                    <a:pt x="236" y="1011"/>
                  </a:lnTo>
                  <a:lnTo>
                    <a:pt x="220" y="992"/>
                  </a:lnTo>
                  <a:lnTo>
                    <a:pt x="202" y="978"/>
                  </a:lnTo>
                  <a:lnTo>
                    <a:pt x="183" y="968"/>
                  </a:lnTo>
                  <a:lnTo>
                    <a:pt x="144" y="950"/>
                  </a:lnTo>
                  <a:lnTo>
                    <a:pt x="111" y="927"/>
                  </a:lnTo>
                  <a:lnTo>
                    <a:pt x="81" y="900"/>
                  </a:lnTo>
                  <a:lnTo>
                    <a:pt x="55" y="869"/>
                  </a:lnTo>
                  <a:lnTo>
                    <a:pt x="33" y="835"/>
                  </a:lnTo>
                  <a:lnTo>
                    <a:pt x="17" y="798"/>
                  </a:lnTo>
                  <a:lnTo>
                    <a:pt x="5" y="759"/>
                  </a:lnTo>
                  <a:lnTo>
                    <a:pt x="0" y="717"/>
                  </a:lnTo>
                  <a:lnTo>
                    <a:pt x="21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1" name="Freeform 484"/>
          <p:cNvSpPr>
            <a:spLocks noEditPoints="1"/>
          </p:cNvSpPr>
          <p:nvPr/>
        </p:nvSpPr>
        <p:spPr bwMode="auto">
          <a:xfrm>
            <a:off x="3694036" y="5326926"/>
            <a:ext cx="498868" cy="517142"/>
          </a:xfrm>
          <a:custGeom>
            <a:avLst/>
            <a:gdLst>
              <a:gd name="T0" fmla="*/ 2611 w 3271"/>
              <a:gd name="T1" fmla="*/ 1087 h 3395"/>
              <a:gd name="T2" fmla="*/ 2491 w 3271"/>
              <a:gd name="T3" fmla="*/ 1249 h 3395"/>
              <a:gd name="T4" fmla="*/ 1719 w 3271"/>
              <a:gd name="T5" fmla="*/ 2159 h 3395"/>
              <a:gd name="T6" fmla="*/ 1061 w 3271"/>
              <a:gd name="T7" fmla="*/ 2695 h 3395"/>
              <a:gd name="T8" fmla="*/ 1012 w 3271"/>
              <a:gd name="T9" fmla="*/ 2726 h 3395"/>
              <a:gd name="T10" fmla="*/ 941 w 3271"/>
              <a:gd name="T11" fmla="*/ 2767 h 3395"/>
              <a:gd name="T12" fmla="*/ 888 w 3271"/>
              <a:gd name="T13" fmla="*/ 2796 h 3395"/>
              <a:gd name="T14" fmla="*/ 744 w 3271"/>
              <a:gd name="T15" fmla="*/ 2864 h 3395"/>
              <a:gd name="T16" fmla="*/ 641 w 3271"/>
              <a:gd name="T17" fmla="*/ 2902 h 3395"/>
              <a:gd name="T18" fmla="*/ 463 w 3271"/>
              <a:gd name="T19" fmla="*/ 2945 h 3395"/>
              <a:gd name="T20" fmla="*/ 186 w 3271"/>
              <a:gd name="T21" fmla="*/ 2968 h 3395"/>
              <a:gd name="T22" fmla="*/ 661 w 3271"/>
              <a:gd name="T23" fmla="*/ 3235 h 3395"/>
              <a:gd name="T24" fmla="*/ 1311 w 3271"/>
              <a:gd name="T25" fmla="*/ 3095 h 3395"/>
              <a:gd name="T26" fmla="*/ 1912 w 3271"/>
              <a:gd name="T27" fmla="*/ 2595 h 3395"/>
              <a:gd name="T28" fmla="*/ 2419 w 3271"/>
              <a:gd name="T29" fmla="*/ 2044 h 3395"/>
              <a:gd name="T30" fmla="*/ 2780 w 3271"/>
              <a:gd name="T31" fmla="*/ 1587 h 3395"/>
              <a:gd name="T32" fmla="*/ 2936 w 3271"/>
              <a:gd name="T33" fmla="*/ 1370 h 3395"/>
              <a:gd name="T34" fmla="*/ 3123 w 3271"/>
              <a:gd name="T35" fmla="*/ 752 h 3395"/>
              <a:gd name="T36" fmla="*/ 3073 w 3271"/>
              <a:gd name="T37" fmla="*/ 0 h 3395"/>
              <a:gd name="T38" fmla="*/ 3191 w 3271"/>
              <a:gd name="T39" fmla="*/ 73 h 3395"/>
              <a:gd name="T40" fmla="*/ 3225 w 3271"/>
              <a:gd name="T41" fmla="*/ 291 h 3395"/>
              <a:gd name="T42" fmla="*/ 3261 w 3271"/>
              <a:gd name="T43" fmla="*/ 870 h 3395"/>
              <a:gd name="T44" fmla="*/ 3052 w 3271"/>
              <a:gd name="T45" fmla="*/ 1459 h 3395"/>
              <a:gd name="T46" fmla="*/ 2866 w 3271"/>
              <a:gd name="T47" fmla="*/ 1717 h 3395"/>
              <a:gd name="T48" fmla="*/ 2479 w 3271"/>
              <a:gd name="T49" fmla="*/ 2200 h 3395"/>
              <a:gd name="T50" fmla="*/ 1948 w 3271"/>
              <a:gd name="T51" fmla="*/ 2766 h 3395"/>
              <a:gd name="T52" fmla="*/ 1299 w 3271"/>
              <a:gd name="T53" fmla="*/ 3269 h 3395"/>
              <a:gd name="T54" fmla="*/ 574 w 3271"/>
              <a:gd name="T55" fmla="*/ 3369 h 3395"/>
              <a:gd name="T56" fmla="*/ 44 w 3271"/>
              <a:gd name="T57" fmla="*/ 3035 h 3395"/>
              <a:gd name="T58" fmla="*/ 23 w 3271"/>
              <a:gd name="T59" fmla="*/ 2894 h 3395"/>
              <a:gd name="T60" fmla="*/ 82 w 3271"/>
              <a:gd name="T61" fmla="*/ 2807 h 3395"/>
              <a:gd name="T62" fmla="*/ 184 w 3271"/>
              <a:gd name="T63" fmla="*/ 2662 h 3395"/>
              <a:gd name="T64" fmla="*/ 148 w 3271"/>
              <a:gd name="T65" fmla="*/ 2171 h 3395"/>
              <a:gd name="T66" fmla="*/ 510 w 3271"/>
              <a:gd name="T67" fmla="*/ 1786 h 3395"/>
              <a:gd name="T68" fmla="*/ 683 w 3271"/>
              <a:gd name="T69" fmla="*/ 1977 h 3395"/>
              <a:gd name="T70" fmla="*/ 968 w 3271"/>
              <a:gd name="T71" fmla="*/ 2150 h 3395"/>
              <a:gd name="T72" fmla="*/ 1093 w 3271"/>
              <a:gd name="T73" fmla="*/ 2456 h 3395"/>
              <a:gd name="T74" fmla="*/ 1171 w 3271"/>
              <a:gd name="T75" fmla="*/ 2222 h 3395"/>
              <a:gd name="T76" fmla="*/ 880 w 3271"/>
              <a:gd name="T77" fmla="*/ 1919 h 3395"/>
              <a:gd name="T78" fmla="*/ 787 w 3271"/>
              <a:gd name="T79" fmla="*/ 1661 h 3395"/>
              <a:gd name="T80" fmla="*/ 1109 w 3271"/>
              <a:gd name="T81" fmla="*/ 1240 h 3395"/>
              <a:gd name="T82" fmla="*/ 1194 w 3271"/>
              <a:gd name="T83" fmla="*/ 1356 h 3395"/>
              <a:gd name="T84" fmla="*/ 1472 w 3271"/>
              <a:gd name="T85" fmla="*/ 1481 h 3395"/>
              <a:gd name="T86" fmla="*/ 1699 w 3271"/>
              <a:gd name="T87" fmla="*/ 1770 h 3395"/>
              <a:gd name="T88" fmla="*/ 1845 w 3271"/>
              <a:gd name="T89" fmla="*/ 1771 h 3395"/>
              <a:gd name="T90" fmla="*/ 1734 w 3271"/>
              <a:gd name="T91" fmla="*/ 1485 h 3395"/>
              <a:gd name="T92" fmla="*/ 1365 w 3271"/>
              <a:gd name="T93" fmla="*/ 1319 h 3395"/>
              <a:gd name="T94" fmla="*/ 1313 w 3271"/>
              <a:gd name="T95" fmla="*/ 1153 h 3395"/>
              <a:gd name="T96" fmla="*/ 1591 w 3271"/>
              <a:gd name="T97" fmla="*/ 700 h 3395"/>
              <a:gd name="T98" fmla="*/ 1761 w 3271"/>
              <a:gd name="T99" fmla="*/ 875 h 3395"/>
              <a:gd name="T100" fmla="*/ 2079 w 3271"/>
              <a:gd name="T101" fmla="*/ 942 h 3395"/>
              <a:gd name="T102" fmla="*/ 2248 w 3271"/>
              <a:gd name="T103" fmla="*/ 1237 h 3395"/>
              <a:gd name="T104" fmla="*/ 2352 w 3271"/>
              <a:gd name="T105" fmla="*/ 1057 h 3395"/>
              <a:gd name="T106" fmla="*/ 2253 w 3271"/>
              <a:gd name="T107" fmla="*/ 897 h 3395"/>
              <a:gd name="T108" fmla="*/ 2083 w 3271"/>
              <a:gd name="T109" fmla="*/ 781 h 3395"/>
              <a:gd name="T110" fmla="*/ 1818 w 3271"/>
              <a:gd name="T111" fmla="*/ 737 h 3395"/>
              <a:gd name="T112" fmla="*/ 1834 w 3271"/>
              <a:gd name="T113" fmla="*/ 377 h 3395"/>
              <a:gd name="T114" fmla="*/ 2214 w 3271"/>
              <a:gd name="T115" fmla="*/ 29 h 3395"/>
              <a:gd name="T116" fmla="*/ 2719 w 3271"/>
              <a:gd name="T117" fmla="*/ 95 h 3395"/>
              <a:gd name="T118" fmla="*/ 3030 w 3271"/>
              <a:gd name="T119" fmla="*/ 4 h 3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271" h="3395">
                <a:moveTo>
                  <a:pt x="3074" y="290"/>
                </a:moveTo>
                <a:lnTo>
                  <a:pt x="3038" y="379"/>
                </a:lnTo>
                <a:lnTo>
                  <a:pt x="2998" y="467"/>
                </a:lnTo>
                <a:lnTo>
                  <a:pt x="2955" y="553"/>
                </a:lnTo>
                <a:lnTo>
                  <a:pt x="2908" y="637"/>
                </a:lnTo>
                <a:lnTo>
                  <a:pt x="2838" y="754"/>
                </a:lnTo>
                <a:lnTo>
                  <a:pt x="2764" y="868"/>
                </a:lnTo>
                <a:lnTo>
                  <a:pt x="2688" y="979"/>
                </a:lnTo>
                <a:lnTo>
                  <a:pt x="2611" y="1087"/>
                </a:lnTo>
                <a:lnTo>
                  <a:pt x="2533" y="1191"/>
                </a:lnTo>
                <a:lnTo>
                  <a:pt x="2531" y="1194"/>
                </a:lnTo>
                <a:lnTo>
                  <a:pt x="2531" y="1194"/>
                </a:lnTo>
                <a:lnTo>
                  <a:pt x="2531" y="1194"/>
                </a:lnTo>
                <a:lnTo>
                  <a:pt x="2511" y="1221"/>
                </a:lnTo>
                <a:lnTo>
                  <a:pt x="2511" y="1221"/>
                </a:lnTo>
                <a:lnTo>
                  <a:pt x="2509" y="1224"/>
                </a:lnTo>
                <a:lnTo>
                  <a:pt x="2506" y="1227"/>
                </a:lnTo>
                <a:lnTo>
                  <a:pt x="2491" y="1249"/>
                </a:lnTo>
                <a:lnTo>
                  <a:pt x="2414" y="1349"/>
                </a:lnTo>
                <a:lnTo>
                  <a:pt x="2336" y="1451"/>
                </a:lnTo>
                <a:lnTo>
                  <a:pt x="2255" y="1553"/>
                </a:lnTo>
                <a:lnTo>
                  <a:pt x="2172" y="1656"/>
                </a:lnTo>
                <a:lnTo>
                  <a:pt x="2086" y="1759"/>
                </a:lnTo>
                <a:lnTo>
                  <a:pt x="1998" y="1861"/>
                </a:lnTo>
                <a:lnTo>
                  <a:pt x="1907" y="1962"/>
                </a:lnTo>
                <a:lnTo>
                  <a:pt x="1814" y="2061"/>
                </a:lnTo>
                <a:lnTo>
                  <a:pt x="1719" y="2159"/>
                </a:lnTo>
                <a:lnTo>
                  <a:pt x="1620" y="2254"/>
                </a:lnTo>
                <a:lnTo>
                  <a:pt x="1519" y="2345"/>
                </a:lnTo>
                <a:lnTo>
                  <a:pt x="1415" y="2435"/>
                </a:lnTo>
                <a:lnTo>
                  <a:pt x="1307" y="2521"/>
                </a:lnTo>
                <a:lnTo>
                  <a:pt x="1198" y="2601"/>
                </a:lnTo>
                <a:lnTo>
                  <a:pt x="1196" y="2604"/>
                </a:lnTo>
                <a:lnTo>
                  <a:pt x="1193" y="2606"/>
                </a:lnTo>
                <a:lnTo>
                  <a:pt x="1129" y="2650"/>
                </a:lnTo>
                <a:lnTo>
                  <a:pt x="1061" y="2695"/>
                </a:lnTo>
                <a:lnTo>
                  <a:pt x="1054" y="2699"/>
                </a:lnTo>
                <a:lnTo>
                  <a:pt x="1048" y="2703"/>
                </a:lnTo>
                <a:lnTo>
                  <a:pt x="1042" y="2707"/>
                </a:lnTo>
                <a:lnTo>
                  <a:pt x="1037" y="2710"/>
                </a:lnTo>
                <a:lnTo>
                  <a:pt x="1036" y="2711"/>
                </a:lnTo>
                <a:lnTo>
                  <a:pt x="1035" y="2711"/>
                </a:lnTo>
                <a:lnTo>
                  <a:pt x="1013" y="2725"/>
                </a:lnTo>
                <a:lnTo>
                  <a:pt x="1013" y="2726"/>
                </a:lnTo>
                <a:lnTo>
                  <a:pt x="1012" y="2726"/>
                </a:lnTo>
                <a:lnTo>
                  <a:pt x="1012" y="2726"/>
                </a:lnTo>
                <a:lnTo>
                  <a:pt x="1012" y="2727"/>
                </a:lnTo>
                <a:lnTo>
                  <a:pt x="1003" y="2731"/>
                </a:lnTo>
                <a:lnTo>
                  <a:pt x="979" y="2745"/>
                </a:lnTo>
                <a:lnTo>
                  <a:pt x="945" y="2765"/>
                </a:lnTo>
                <a:lnTo>
                  <a:pt x="945" y="2765"/>
                </a:lnTo>
                <a:lnTo>
                  <a:pt x="943" y="2765"/>
                </a:lnTo>
                <a:lnTo>
                  <a:pt x="942" y="2766"/>
                </a:lnTo>
                <a:lnTo>
                  <a:pt x="941" y="2767"/>
                </a:lnTo>
                <a:lnTo>
                  <a:pt x="911" y="2783"/>
                </a:lnTo>
                <a:lnTo>
                  <a:pt x="911" y="2784"/>
                </a:lnTo>
                <a:lnTo>
                  <a:pt x="911" y="2784"/>
                </a:lnTo>
                <a:lnTo>
                  <a:pt x="910" y="2784"/>
                </a:lnTo>
                <a:lnTo>
                  <a:pt x="910" y="2784"/>
                </a:lnTo>
                <a:lnTo>
                  <a:pt x="901" y="2788"/>
                </a:lnTo>
                <a:lnTo>
                  <a:pt x="894" y="2793"/>
                </a:lnTo>
                <a:lnTo>
                  <a:pt x="891" y="2795"/>
                </a:lnTo>
                <a:lnTo>
                  <a:pt x="888" y="2796"/>
                </a:lnTo>
                <a:lnTo>
                  <a:pt x="878" y="2800"/>
                </a:lnTo>
                <a:lnTo>
                  <a:pt x="845" y="2818"/>
                </a:lnTo>
                <a:lnTo>
                  <a:pt x="844" y="2818"/>
                </a:lnTo>
                <a:lnTo>
                  <a:pt x="843" y="2818"/>
                </a:lnTo>
                <a:lnTo>
                  <a:pt x="803" y="2837"/>
                </a:lnTo>
                <a:lnTo>
                  <a:pt x="784" y="2846"/>
                </a:lnTo>
                <a:lnTo>
                  <a:pt x="783" y="2846"/>
                </a:lnTo>
                <a:lnTo>
                  <a:pt x="783" y="2847"/>
                </a:lnTo>
                <a:lnTo>
                  <a:pt x="744" y="2864"/>
                </a:lnTo>
                <a:lnTo>
                  <a:pt x="743" y="2864"/>
                </a:lnTo>
                <a:lnTo>
                  <a:pt x="742" y="2864"/>
                </a:lnTo>
                <a:lnTo>
                  <a:pt x="713" y="2875"/>
                </a:lnTo>
                <a:lnTo>
                  <a:pt x="675" y="2889"/>
                </a:lnTo>
                <a:lnTo>
                  <a:pt x="674" y="2889"/>
                </a:lnTo>
                <a:lnTo>
                  <a:pt x="673" y="2890"/>
                </a:lnTo>
                <a:lnTo>
                  <a:pt x="657" y="2896"/>
                </a:lnTo>
                <a:lnTo>
                  <a:pt x="641" y="2901"/>
                </a:lnTo>
                <a:lnTo>
                  <a:pt x="641" y="2902"/>
                </a:lnTo>
                <a:lnTo>
                  <a:pt x="640" y="2902"/>
                </a:lnTo>
                <a:lnTo>
                  <a:pt x="632" y="2904"/>
                </a:lnTo>
                <a:lnTo>
                  <a:pt x="626" y="2907"/>
                </a:lnTo>
                <a:lnTo>
                  <a:pt x="582" y="2920"/>
                </a:lnTo>
                <a:lnTo>
                  <a:pt x="539" y="2931"/>
                </a:lnTo>
                <a:lnTo>
                  <a:pt x="539" y="2931"/>
                </a:lnTo>
                <a:lnTo>
                  <a:pt x="534" y="2932"/>
                </a:lnTo>
                <a:lnTo>
                  <a:pt x="531" y="2932"/>
                </a:lnTo>
                <a:lnTo>
                  <a:pt x="463" y="2945"/>
                </a:lnTo>
                <a:lnTo>
                  <a:pt x="398" y="2955"/>
                </a:lnTo>
                <a:lnTo>
                  <a:pt x="334" y="2959"/>
                </a:lnTo>
                <a:lnTo>
                  <a:pt x="323" y="2960"/>
                </a:lnTo>
                <a:lnTo>
                  <a:pt x="305" y="2962"/>
                </a:lnTo>
                <a:lnTo>
                  <a:pt x="281" y="2965"/>
                </a:lnTo>
                <a:lnTo>
                  <a:pt x="253" y="2967"/>
                </a:lnTo>
                <a:lnTo>
                  <a:pt x="224" y="2968"/>
                </a:lnTo>
                <a:lnTo>
                  <a:pt x="191" y="2969"/>
                </a:lnTo>
                <a:lnTo>
                  <a:pt x="186" y="2968"/>
                </a:lnTo>
                <a:lnTo>
                  <a:pt x="182" y="2968"/>
                </a:lnTo>
                <a:lnTo>
                  <a:pt x="235" y="3020"/>
                </a:lnTo>
                <a:lnTo>
                  <a:pt x="289" y="3066"/>
                </a:lnTo>
                <a:lnTo>
                  <a:pt x="346" y="3109"/>
                </a:lnTo>
                <a:lnTo>
                  <a:pt x="405" y="3145"/>
                </a:lnTo>
                <a:lnTo>
                  <a:pt x="466" y="3176"/>
                </a:lnTo>
                <a:lnTo>
                  <a:pt x="529" y="3201"/>
                </a:lnTo>
                <a:lnTo>
                  <a:pt x="594" y="3221"/>
                </a:lnTo>
                <a:lnTo>
                  <a:pt x="661" y="3235"/>
                </a:lnTo>
                <a:lnTo>
                  <a:pt x="728" y="3244"/>
                </a:lnTo>
                <a:lnTo>
                  <a:pt x="796" y="3247"/>
                </a:lnTo>
                <a:lnTo>
                  <a:pt x="870" y="3244"/>
                </a:lnTo>
                <a:lnTo>
                  <a:pt x="943" y="3234"/>
                </a:lnTo>
                <a:lnTo>
                  <a:pt x="1017" y="3218"/>
                </a:lnTo>
                <a:lnTo>
                  <a:pt x="1091" y="3197"/>
                </a:lnTo>
                <a:lnTo>
                  <a:pt x="1164" y="3168"/>
                </a:lnTo>
                <a:lnTo>
                  <a:pt x="1238" y="3135"/>
                </a:lnTo>
                <a:lnTo>
                  <a:pt x="1311" y="3095"/>
                </a:lnTo>
                <a:lnTo>
                  <a:pt x="1383" y="3049"/>
                </a:lnTo>
                <a:lnTo>
                  <a:pt x="1454" y="2999"/>
                </a:lnTo>
                <a:lnTo>
                  <a:pt x="1522" y="2945"/>
                </a:lnTo>
                <a:lnTo>
                  <a:pt x="1588" y="2890"/>
                </a:lnTo>
                <a:lnTo>
                  <a:pt x="1656" y="2833"/>
                </a:lnTo>
                <a:lnTo>
                  <a:pt x="1721" y="2776"/>
                </a:lnTo>
                <a:lnTo>
                  <a:pt x="1786" y="2716"/>
                </a:lnTo>
                <a:lnTo>
                  <a:pt x="1849" y="2657"/>
                </a:lnTo>
                <a:lnTo>
                  <a:pt x="1912" y="2595"/>
                </a:lnTo>
                <a:lnTo>
                  <a:pt x="1974" y="2533"/>
                </a:lnTo>
                <a:lnTo>
                  <a:pt x="2034" y="2472"/>
                </a:lnTo>
                <a:lnTo>
                  <a:pt x="2094" y="2410"/>
                </a:lnTo>
                <a:lnTo>
                  <a:pt x="2152" y="2348"/>
                </a:lnTo>
                <a:lnTo>
                  <a:pt x="2209" y="2286"/>
                </a:lnTo>
                <a:lnTo>
                  <a:pt x="2264" y="2224"/>
                </a:lnTo>
                <a:lnTo>
                  <a:pt x="2317" y="2163"/>
                </a:lnTo>
                <a:lnTo>
                  <a:pt x="2369" y="2103"/>
                </a:lnTo>
                <a:lnTo>
                  <a:pt x="2419" y="2044"/>
                </a:lnTo>
                <a:lnTo>
                  <a:pt x="2468" y="1986"/>
                </a:lnTo>
                <a:lnTo>
                  <a:pt x="2514" y="1929"/>
                </a:lnTo>
                <a:lnTo>
                  <a:pt x="2559" y="1874"/>
                </a:lnTo>
                <a:lnTo>
                  <a:pt x="2601" y="1821"/>
                </a:lnTo>
                <a:lnTo>
                  <a:pt x="2641" y="1770"/>
                </a:lnTo>
                <a:lnTo>
                  <a:pt x="2679" y="1720"/>
                </a:lnTo>
                <a:lnTo>
                  <a:pt x="2716" y="1673"/>
                </a:lnTo>
                <a:lnTo>
                  <a:pt x="2748" y="1630"/>
                </a:lnTo>
                <a:lnTo>
                  <a:pt x="2780" y="1587"/>
                </a:lnTo>
                <a:lnTo>
                  <a:pt x="2808" y="1549"/>
                </a:lnTo>
                <a:lnTo>
                  <a:pt x="2835" y="1514"/>
                </a:lnTo>
                <a:lnTo>
                  <a:pt x="2858" y="1481"/>
                </a:lnTo>
                <a:lnTo>
                  <a:pt x="2878" y="1452"/>
                </a:lnTo>
                <a:lnTo>
                  <a:pt x="2896" y="1428"/>
                </a:lnTo>
                <a:lnTo>
                  <a:pt x="2910" y="1407"/>
                </a:lnTo>
                <a:lnTo>
                  <a:pt x="2922" y="1390"/>
                </a:lnTo>
                <a:lnTo>
                  <a:pt x="2930" y="1378"/>
                </a:lnTo>
                <a:lnTo>
                  <a:pt x="2936" y="1370"/>
                </a:lnTo>
                <a:lnTo>
                  <a:pt x="2938" y="1366"/>
                </a:lnTo>
                <a:lnTo>
                  <a:pt x="2983" y="1288"/>
                </a:lnTo>
                <a:lnTo>
                  <a:pt x="3021" y="1209"/>
                </a:lnTo>
                <a:lnTo>
                  <a:pt x="3051" y="1130"/>
                </a:lnTo>
                <a:lnTo>
                  <a:pt x="3077" y="1052"/>
                </a:lnTo>
                <a:lnTo>
                  <a:pt x="3096" y="975"/>
                </a:lnTo>
                <a:lnTo>
                  <a:pt x="3109" y="898"/>
                </a:lnTo>
                <a:lnTo>
                  <a:pt x="3119" y="824"/>
                </a:lnTo>
                <a:lnTo>
                  <a:pt x="3123" y="752"/>
                </a:lnTo>
                <a:lnTo>
                  <a:pt x="3125" y="682"/>
                </a:lnTo>
                <a:lnTo>
                  <a:pt x="3123" y="615"/>
                </a:lnTo>
                <a:lnTo>
                  <a:pt x="3118" y="550"/>
                </a:lnTo>
                <a:lnTo>
                  <a:pt x="3111" y="489"/>
                </a:lnTo>
                <a:lnTo>
                  <a:pt x="3103" y="433"/>
                </a:lnTo>
                <a:lnTo>
                  <a:pt x="3094" y="380"/>
                </a:lnTo>
                <a:lnTo>
                  <a:pt x="3084" y="332"/>
                </a:lnTo>
                <a:lnTo>
                  <a:pt x="3074" y="290"/>
                </a:lnTo>
                <a:close/>
                <a:moveTo>
                  <a:pt x="3073" y="0"/>
                </a:moveTo>
                <a:lnTo>
                  <a:pt x="3099" y="2"/>
                </a:lnTo>
                <a:lnTo>
                  <a:pt x="3120" y="6"/>
                </a:lnTo>
                <a:lnTo>
                  <a:pt x="3137" y="13"/>
                </a:lnTo>
                <a:lnTo>
                  <a:pt x="3151" y="21"/>
                </a:lnTo>
                <a:lnTo>
                  <a:pt x="3163" y="31"/>
                </a:lnTo>
                <a:lnTo>
                  <a:pt x="3172" y="40"/>
                </a:lnTo>
                <a:lnTo>
                  <a:pt x="3179" y="48"/>
                </a:lnTo>
                <a:lnTo>
                  <a:pt x="3185" y="59"/>
                </a:lnTo>
                <a:lnTo>
                  <a:pt x="3191" y="73"/>
                </a:lnTo>
                <a:lnTo>
                  <a:pt x="3195" y="90"/>
                </a:lnTo>
                <a:lnTo>
                  <a:pt x="3198" y="109"/>
                </a:lnTo>
                <a:lnTo>
                  <a:pt x="3196" y="131"/>
                </a:lnTo>
                <a:lnTo>
                  <a:pt x="3191" y="154"/>
                </a:lnTo>
                <a:lnTo>
                  <a:pt x="3193" y="166"/>
                </a:lnTo>
                <a:lnTo>
                  <a:pt x="3198" y="177"/>
                </a:lnTo>
                <a:lnTo>
                  <a:pt x="3206" y="209"/>
                </a:lnTo>
                <a:lnTo>
                  <a:pt x="3215" y="247"/>
                </a:lnTo>
                <a:lnTo>
                  <a:pt x="3225" y="291"/>
                </a:lnTo>
                <a:lnTo>
                  <a:pt x="3235" y="339"/>
                </a:lnTo>
                <a:lnTo>
                  <a:pt x="3245" y="392"/>
                </a:lnTo>
                <a:lnTo>
                  <a:pt x="3254" y="449"/>
                </a:lnTo>
                <a:lnTo>
                  <a:pt x="3262" y="512"/>
                </a:lnTo>
                <a:lnTo>
                  <a:pt x="3267" y="576"/>
                </a:lnTo>
                <a:lnTo>
                  <a:pt x="3270" y="646"/>
                </a:lnTo>
                <a:lnTo>
                  <a:pt x="3271" y="718"/>
                </a:lnTo>
                <a:lnTo>
                  <a:pt x="3268" y="792"/>
                </a:lnTo>
                <a:lnTo>
                  <a:pt x="3261" y="870"/>
                </a:lnTo>
                <a:lnTo>
                  <a:pt x="3249" y="949"/>
                </a:lnTo>
                <a:lnTo>
                  <a:pt x="3233" y="1030"/>
                </a:lnTo>
                <a:lnTo>
                  <a:pt x="3211" y="1112"/>
                </a:lnTo>
                <a:lnTo>
                  <a:pt x="3184" y="1196"/>
                </a:lnTo>
                <a:lnTo>
                  <a:pt x="3150" y="1279"/>
                </a:lnTo>
                <a:lnTo>
                  <a:pt x="3109" y="1363"/>
                </a:lnTo>
                <a:lnTo>
                  <a:pt x="3061" y="1447"/>
                </a:lnTo>
                <a:lnTo>
                  <a:pt x="3058" y="1450"/>
                </a:lnTo>
                <a:lnTo>
                  <a:pt x="3052" y="1459"/>
                </a:lnTo>
                <a:lnTo>
                  <a:pt x="3044" y="1472"/>
                </a:lnTo>
                <a:lnTo>
                  <a:pt x="3031" y="1490"/>
                </a:lnTo>
                <a:lnTo>
                  <a:pt x="3017" y="1511"/>
                </a:lnTo>
                <a:lnTo>
                  <a:pt x="2999" y="1536"/>
                </a:lnTo>
                <a:lnTo>
                  <a:pt x="2978" y="1565"/>
                </a:lnTo>
                <a:lnTo>
                  <a:pt x="2954" y="1598"/>
                </a:lnTo>
                <a:lnTo>
                  <a:pt x="2927" y="1635"/>
                </a:lnTo>
                <a:lnTo>
                  <a:pt x="2898" y="1674"/>
                </a:lnTo>
                <a:lnTo>
                  <a:pt x="2866" y="1717"/>
                </a:lnTo>
                <a:lnTo>
                  <a:pt x="2833" y="1761"/>
                </a:lnTo>
                <a:lnTo>
                  <a:pt x="2796" y="1809"/>
                </a:lnTo>
                <a:lnTo>
                  <a:pt x="2757" y="1860"/>
                </a:lnTo>
                <a:lnTo>
                  <a:pt x="2716" y="1912"/>
                </a:lnTo>
                <a:lnTo>
                  <a:pt x="2673" y="1966"/>
                </a:lnTo>
                <a:lnTo>
                  <a:pt x="2626" y="2023"/>
                </a:lnTo>
                <a:lnTo>
                  <a:pt x="2579" y="2081"/>
                </a:lnTo>
                <a:lnTo>
                  <a:pt x="2530" y="2141"/>
                </a:lnTo>
                <a:lnTo>
                  <a:pt x="2479" y="2200"/>
                </a:lnTo>
                <a:lnTo>
                  <a:pt x="2426" y="2262"/>
                </a:lnTo>
                <a:lnTo>
                  <a:pt x="2371" y="2324"/>
                </a:lnTo>
                <a:lnTo>
                  <a:pt x="2315" y="2387"/>
                </a:lnTo>
                <a:lnTo>
                  <a:pt x="2257" y="2451"/>
                </a:lnTo>
                <a:lnTo>
                  <a:pt x="2197" y="2513"/>
                </a:lnTo>
                <a:lnTo>
                  <a:pt x="2137" y="2577"/>
                </a:lnTo>
                <a:lnTo>
                  <a:pt x="2075" y="2641"/>
                </a:lnTo>
                <a:lnTo>
                  <a:pt x="2012" y="2703"/>
                </a:lnTo>
                <a:lnTo>
                  <a:pt x="1948" y="2766"/>
                </a:lnTo>
                <a:lnTo>
                  <a:pt x="1883" y="2826"/>
                </a:lnTo>
                <a:lnTo>
                  <a:pt x="1815" y="2887"/>
                </a:lnTo>
                <a:lnTo>
                  <a:pt x="1749" y="2946"/>
                </a:lnTo>
                <a:lnTo>
                  <a:pt x="1681" y="3005"/>
                </a:lnTo>
                <a:lnTo>
                  <a:pt x="1612" y="3061"/>
                </a:lnTo>
                <a:lnTo>
                  <a:pt x="1543" y="3115"/>
                </a:lnTo>
                <a:lnTo>
                  <a:pt x="1463" y="3174"/>
                </a:lnTo>
                <a:lnTo>
                  <a:pt x="1381" y="3225"/>
                </a:lnTo>
                <a:lnTo>
                  <a:pt x="1299" y="3269"/>
                </a:lnTo>
                <a:lnTo>
                  <a:pt x="1216" y="3307"/>
                </a:lnTo>
                <a:lnTo>
                  <a:pt x="1133" y="3338"/>
                </a:lnTo>
                <a:lnTo>
                  <a:pt x="1049" y="3363"/>
                </a:lnTo>
                <a:lnTo>
                  <a:pt x="965" y="3381"/>
                </a:lnTo>
                <a:lnTo>
                  <a:pt x="880" y="3391"/>
                </a:lnTo>
                <a:lnTo>
                  <a:pt x="796" y="3395"/>
                </a:lnTo>
                <a:lnTo>
                  <a:pt x="722" y="3391"/>
                </a:lnTo>
                <a:lnTo>
                  <a:pt x="647" y="3383"/>
                </a:lnTo>
                <a:lnTo>
                  <a:pt x="574" y="3369"/>
                </a:lnTo>
                <a:lnTo>
                  <a:pt x="504" y="3349"/>
                </a:lnTo>
                <a:lnTo>
                  <a:pt x="434" y="3323"/>
                </a:lnTo>
                <a:lnTo>
                  <a:pt x="367" y="3292"/>
                </a:lnTo>
                <a:lnTo>
                  <a:pt x="302" y="3255"/>
                </a:lnTo>
                <a:lnTo>
                  <a:pt x="238" y="3213"/>
                </a:lnTo>
                <a:lnTo>
                  <a:pt x="177" y="3166"/>
                </a:lnTo>
                <a:lnTo>
                  <a:pt x="119" y="3113"/>
                </a:lnTo>
                <a:lnTo>
                  <a:pt x="62" y="3056"/>
                </a:lnTo>
                <a:lnTo>
                  <a:pt x="44" y="3035"/>
                </a:lnTo>
                <a:lnTo>
                  <a:pt x="29" y="3017"/>
                </a:lnTo>
                <a:lnTo>
                  <a:pt x="18" y="3002"/>
                </a:lnTo>
                <a:lnTo>
                  <a:pt x="11" y="2987"/>
                </a:lnTo>
                <a:lnTo>
                  <a:pt x="4" y="2974"/>
                </a:lnTo>
                <a:lnTo>
                  <a:pt x="0" y="2957"/>
                </a:lnTo>
                <a:lnTo>
                  <a:pt x="0" y="2940"/>
                </a:lnTo>
                <a:lnTo>
                  <a:pt x="4" y="2923"/>
                </a:lnTo>
                <a:lnTo>
                  <a:pt x="12" y="2908"/>
                </a:lnTo>
                <a:lnTo>
                  <a:pt x="23" y="2894"/>
                </a:lnTo>
                <a:lnTo>
                  <a:pt x="29" y="2889"/>
                </a:lnTo>
                <a:lnTo>
                  <a:pt x="36" y="2879"/>
                </a:lnTo>
                <a:lnTo>
                  <a:pt x="44" y="2865"/>
                </a:lnTo>
                <a:lnTo>
                  <a:pt x="55" y="2850"/>
                </a:lnTo>
                <a:lnTo>
                  <a:pt x="55" y="2849"/>
                </a:lnTo>
                <a:lnTo>
                  <a:pt x="56" y="2848"/>
                </a:lnTo>
                <a:lnTo>
                  <a:pt x="57" y="2846"/>
                </a:lnTo>
                <a:lnTo>
                  <a:pt x="68" y="2828"/>
                </a:lnTo>
                <a:lnTo>
                  <a:pt x="82" y="2807"/>
                </a:lnTo>
                <a:lnTo>
                  <a:pt x="85" y="2803"/>
                </a:lnTo>
                <a:lnTo>
                  <a:pt x="88" y="2799"/>
                </a:lnTo>
                <a:lnTo>
                  <a:pt x="103" y="2778"/>
                </a:lnTo>
                <a:lnTo>
                  <a:pt x="119" y="2753"/>
                </a:lnTo>
                <a:lnTo>
                  <a:pt x="134" y="2732"/>
                </a:lnTo>
                <a:lnTo>
                  <a:pt x="145" y="2716"/>
                </a:lnTo>
                <a:lnTo>
                  <a:pt x="158" y="2699"/>
                </a:lnTo>
                <a:lnTo>
                  <a:pt x="176" y="2673"/>
                </a:lnTo>
                <a:lnTo>
                  <a:pt x="184" y="2662"/>
                </a:lnTo>
                <a:lnTo>
                  <a:pt x="192" y="2650"/>
                </a:lnTo>
                <a:lnTo>
                  <a:pt x="167" y="2596"/>
                </a:lnTo>
                <a:lnTo>
                  <a:pt x="146" y="2540"/>
                </a:lnTo>
                <a:lnTo>
                  <a:pt x="131" y="2481"/>
                </a:lnTo>
                <a:lnTo>
                  <a:pt x="122" y="2421"/>
                </a:lnTo>
                <a:lnTo>
                  <a:pt x="119" y="2359"/>
                </a:lnTo>
                <a:lnTo>
                  <a:pt x="122" y="2295"/>
                </a:lnTo>
                <a:lnTo>
                  <a:pt x="133" y="2232"/>
                </a:lnTo>
                <a:lnTo>
                  <a:pt x="148" y="2171"/>
                </a:lnTo>
                <a:lnTo>
                  <a:pt x="169" y="2114"/>
                </a:lnTo>
                <a:lnTo>
                  <a:pt x="197" y="2059"/>
                </a:lnTo>
                <a:lnTo>
                  <a:pt x="229" y="2008"/>
                </a:lnTo>
                <a:lnTo>
                  <a:pt x="266" y="1960"/>
                </a:lnTo>
                <a:lnTo>
                  <a:pt x="307" y="1915"/>
                </a:lnTo>
                <a:lnTo>
                  <a:pt x="352" y="1876"/>
                </a:lnTo>
                <a:lnTo>
                  <a:pt x="402" y="1841"/>
                </a:lnTo>
                <a:lnTo>
                  <a:pt x="454" y="1810"/>
                </a:lnTo>
                <a:lnTo>
                  <a:pt x="510" y="1786"/>
                </a:lnTo>
                <a:lnTo>
                  <a:pt x="568" y="1767"/>
                </a:lnTo>
                <a:lnTo>
                  <a:pt x="629" y="1753"/>
                </a:lnTo>
                <a:lnTo>
                  <a:pt x="628" y="1788"/>
                </a:lnTo>
                <a:lnTo>
                  <a:pt x="629" y="1820"/>
                </a:lnTo>
                <a:lnTo>
                  <a:pt x="631" y="1851"/>
                </a:lnTo>
                <a:lnTo>
                  <a:pt x="636" y="1886"/>
                </a:lnTo>
                <a:lnTo>
                  <a:pt x="647" y="1919"/>
                </a:lnTo>
                <a:lnTo>
                  <a:pt x="663" y="1949"/>
                </a:lnTo>
                <a:lnTo>
                  <a:pt x="683" y="1977"/>
                </a:lnTo>
                <a:lnTo>
                  <a:pt x="707" y="2001"/>
                </a:lnTo>
                <a:lnTo>
                  <a:pt x="735" y="2022"/>
                </a:lnTo>
                <a:lnTo>
                  <a:pt x="766" y="2038"/>
                </a:lnTo>
                <a:lnTo>
                  <a:pt x="799" y="2048"/>
                </a:lnTo>
                <a:lnTo>
                  <a:pt x="839" y="2060"/>
                </a:lnTo>
                <a:lnTo>
                  <a:pt x="875" y="2077"/>
                </a:lnTo>
                <a:lnTo>
                  <a:pt x="910" y="2097"/>
                </a:lnTo>
                <a:lnTo>
                  <a:pt x="940" y="2121"/>
                </a:lnTo>
                <a:lnTo>
                  <a:pt x="968" y="2150"/>
                </a:lnTo>
                <a:lnTo>
                  <a:pt x="992" y="2182"/>
                </a:lnTo>
                <a:lnTo>
                  <a:pt x="1011" y="2216"/>
                </a:lnTo>
                <a:lnTo>
                  <a:pt x="1027" y="2253"/>
                </a:lnTo>
                <a:lnTo>
                  <a:pt x="1037" y="2291"/>
                </a:lnTo>
                <a:lnTo>
                  <a:pt x="1043" y="2333"/>
                </a:lnTo>
                <a:lnTo>
                  <a:pt x="1049" y="2367"/>
                </a:lnTo>
                <a:lnTo>
                  <a:pt x="1059" y="2399"/>
                </a:lnTo>
                <a:lnTo>
                  <a:pt x="1074" y="2428"/>
                </a:lnTo>
                <a:lnTo>
                  <a:pt x="1093" y="2456"/>
                </a:lnTo>
                <a:lnTo>
                  <a:pt x="1116" y="2479"/>
                </a:lnTo>
                <a:lnTo>
                  <a:pt x="1185" y="2427"/>
                </a:lnTo>
                <a:lnTo>
                  <a:pt x="1190" y="2393"/>
                </a:lnTo>
                <a:lnTo>
                  <a:pt x="1191" y="2359"/>
                </a:lnTo>
                <a:lnTo>
                  <a:pt x="1190" y="2322"/>
                </a:lnTo>
                <a:lnTo>
                  <a:pt x="1190" y="2321"/>
                </a:lnTo>
                <a:lnTo>
                  <a:pt x="1190" y="2321"/>
                </a:lnTo>
                <a:lnTo>
                  <a:pt x="1182" y="2271"/>
                </a:lnTo>
                <a:lnTo>
                  <a:pt x="1171" y="2222"/>
                </a:lnTo>
                <a:lnTo>
                  <a:pt x="1154" y="2177"/>
                </a:lnTo>
                <a:lnTo>
                  <a:pt x="1133" y="2133"/>
                </a:lnTo>
                <a:lnTo>
                  <a:pt x="1108" y="2092"/>
                </a:lnTo>
                <a:lnTo>
                  <a:pt x="1078" y="2053"/>
                </a:lnTo>
                <a:lnTo>
                  <a:pt x="1046" y="2018"/>
                </a:lnTo>
                <a:lnTo>
                  <a:pt x="1009" y="1988"/>
                </a:lnTo>
                <a:lnTo>
                  <a:pt x="969" y="1960"/>
                </a:lnTo>
                <a:lnTo>
                  <a:pt x="927" y="1937"/>
                </a:lnTo>
                <a:lnTo>
                  <a:pt x="880" y="1919"/>
                </a:lnTo>
                <a:lnTo>
                  <a:pt x="833" y="1905"/>
                </a:lnTo>
                <a:lnTo>
                  <a:pt x="815" y="1897"/>
                </a:lnTo>
                <a:lnTo>
                  <a:pt x="800" y="1887"/>
                </a:lnTo>
                <a:lnTo>
                  <a:pt x="789" y="1873"/>
                </a:lnTo>
                <a:lnTo>
                  <a:pt x="780" y="1857"/>
                </a:lnTo>
                <a:lnTo>
                  <a:pt x="776" y="1838"/>
                </a:lnTo>
                <a:lnTo>
                  <a:pt x="774" y="1788"/>
                </a:lnTo>
                <a:lnTo>
                  <a:pt x="777" y="1723"/>
                </a:lnTo>
                <a:lnTo>
                  <a:pt x="787" y="1661"/>
                </a:lnTo>
                <a:lnTo>
                  <a:pt x="803" y="1601"/>
                </a:lnTo>
                <a:lnTo>
                  <a:pt x="825" y="1543"/>
                </a:lnTo>
                <a:lnTo>
                  <a:pt x="852" y="1489"/>
                </a:lnTo>
                <a:lnTo>
                  <a:pt x="884" y="1437"/>
                </a:lnTo>
                <a:lnTo>
                  <a:pt x="920" y="1389"/>
                </a:lnTo>
                <a:lnTo>
                  <a:pt x="961" y="1345"/>
                </a:lnTo>
                <a:lnTo>
                  <a:pt x="1007" y="1306"/>
                </a:lnTo>
                <a:lnTo>
                  <a:pt x="1056" y="1270"/>
                </a:lnTo>
                <a:lnTo>
                  <a:pt x="1109" y="1240"/>
                </a:lnTo>
                <a:lnTo>
                  <a:pt x="1164" y="1215"/>
                </a:lnTo>
                <a:lnTo>
                  <a:pt x="1164" y="1216"/>
                </a:lnTo>
                <a:lnTo>
                  <a:pt x="1163" y="1217"/>
                </a:lnTo>
                <a:lnTo>
                  <a:pt x="1164" y="1235"/>
                </a:lnTo>
                <a:lnTo>
                  <a:pt x="1165" y="1252"/>
                </a:lnTo>
                <a:lnTo>
                  <a:pt x="1165" y="1259"/>
                </a:lnTo>
                <a:lnTo>
                  <a:pt x="1170" y="1293"/>
                </a:lnTo>
                <a:lnTo>
                  <a:pt x="1179" y="1326"/>
                </a:lnTo>
                <a:lnTo>
                  <a:pt x="1194" y="1356"/>
                </a:lnTo>
                <a:lnTo>
                  <a:pt x="1212" y="1383"/>
                </a:lnTo>
                <a:lnTo>
                  <a:pt x="1234" y="1408"/>
                </a:lnTo>
                <a:lnTo>
                  <a:pt x="1259" y="1428"/>
                </a:lnTo>
                <a:lnTo>
                  <a:pt x="1286" y="1445"/>
                </a:lnTo>
                <a:lnTo>
                  <a:pt x="1317" y="1458"/>
                </a:lnTo>
                <a:lnTo>
                  <a:pt x="1349" y="1465"/>
                </a:lnTo>
                <a:lnTo>
                  <a:pt x="1384" y="1468"/>
                </a:lnTo>
                <a:lnTo>
                  <a:pt x="1428" y="1472"/>
                </a:lnTo>
                <a:lnTo>
                  <a:pt x="1472" y="1481"/>
                </a:lnTo>
                <a:lnTo>
                  <a:pt x="1513" y="1496"/>
                </a:lnTo>
                <a:lnTo>
                  <a:pt x="1550" y="1516"/>
                </a:lnTo>
                <a:lnTo>
                  <a:pt x="1585" y="1542"/>
                </a:lnTo>
                <a:lnTo>
                  <a:pt x="1616" y="1571"/>
                </a:lnTo>
                <a:lnTo>
                  <a:pt x="1642" y="1605"/>
                </a:lnTo>
                <a:lnTo>
                  <a:pt x="1664" y="1641"/>
                </a:lnTo>
                <a:lnTo>
                  <a:pt x="1682" y="1682"/>
                </a:lnTo>
                <a:lnTo>
                  <a:pt x="1693" y="1725"/>
                </a:lnTo>
                <a:lnTo>
                  <a:pt x="1699" y="1770"/>
                </a:lnTo>
                <a:lnTo>
                  <a:pt x="1702" y="1800"/>
                </a:lnTo>
                <a:lnTo>
                  <a:pt x="1710" y="1828"/>
                </a:lnTo>
                <a:lnTo>
                  <a:pt x="1721" y="1856"/>
                </a:lnTo>
                <a:lnTo>
                  <a:pt x="1736" y="1880"/>
                </a:lnTo>
                <a:lnTo>
                  <a:pt x="1753" y="1904"/>
                </a:lnTo>
                <a:lnTo>
                  <a:pt x="1845" y="1804"/>
                </a:lnTo>
                <a:lnTo>
                  <a:pt x="1846" y="1797"/>
                </a:lnTo>
                <a:lnTo>
                  <a:pt x="1846" y="1788"/>
                </a:lnTo>
                <a:lnTo>
                  <a:pt x="1845" y="1771"/>
                </a:lnTo>
                <a:lnTo>
                  <a:pt x="1845" y="1763"/>
                </a:lnTo>
                <a:lnTo>
                  <a:pt x="1844" y="1763"/>
                </a:lnTo>
                <a:lnTo>
                  <a:pt x="1844" y="1761"/>
                </a:lnTo>
                <a:lnTo>
                  <a:pt x="1839" y="1711"/>
                </a:lnTo>
                <a:lnTo>
                  <a:pt x="1827" y="1660"/>
                </a:lnTo>
                <a:lnTo>
                  <a:pt x="1811" y="1612"/>
                </a:lnTo>
                <a:lnTo>
                  <a:pt x="1790" y="1567"/>
                </a:lnTo>
                <a:lnTo>
                  <a:pt x="1764" y="1525"/>
                </a:lnTo>
                <a:lnTo>
                  <a:pt x="1734" y="1485"/>
                </a:lnTo>
                <a:lnTo>
                  <a:pt x="1701" y="1449"/>
                </a:lnTo>
                <a:lnTo>
                  <a:pt x="1664" y="1417"/>
                </a:lnTo>
                <a:lnTo>
                  <a:pt x="1623" y="1389"/>
                </a:lnTo>
                <a:lnTo>
                  <a:pt x="1580" y="1365"/>
                </a:lnTo>
                <a:lnTo>
                  <a:pt x="1535" y="1346"/>
                </a:lnTo>
                <a:lnTo>
                  <a:pt x="1486" y="1333"/>
                </a:lnTo>
                <a:lnTo>
                  <a:pt x="1436" y="1324"/>
                </a:lnTo>
                <a:lnTo>
                  <a:pt x="1384" y="1321"/>
                </a:lnTo>
                <a:lnTo>
                  <a:pt x="1365" y="1319"/>
                </a:lnTo>
                <a:lnTo>
                  <a:pt x="1348" y="1311"/>
                </a:lnTo>
                <a:lnTo>
                  <a:pt x="1334" y="1301"/>
                </a:lnTo>
                <a:lnTo>
                  <a:pt x="1322" y="1287"/>
                </a:lnTo>
                <a:lnTo>
                  <a:pt x="1315" y="1270"/>
                </a:lnTo>
                <a:lnTo>
                  <a:pt x="1312" y="1251"/>
                </a:lnTo>
                <a:lnTo>
                  <a:pt x="1311" y="1243"/>
                </a:lnTo>
                <a:lnTo>
                  <a:pt x="1311" y="1230"/>
                </a:lnTo>
                <a:lnTo>
                  <a:pt x="1310" y="1217"/>
                </a:lnTo>
                <a:lnTo>
                  <a:pt x="1313" y="1153"/>
                </a:lnTo>
                <a:lnTo>
                  <a:pt x="1323" y="1090"/>
                </a:lnTo>
                <a:lnTo>
                  <a:pt x="1339" y="1030"/>
                </a:lnTo>
                <a:lnTo>
                  <a:pt x="1360" y="973"/>
                </a:lnTo>
                <a:lnTo>
                  <a:pt x="1387" y="918"/>
                </a:lnTo>
                <a:lnTo>
                  <a:pt x="1419" y="866"/>
                </a:lnTo>
                <a:lnTo>
                  <a:pt x="1456" y="819"/>
                </a:lnTo>
                <a:lnTo>
                  <a:pt x="1497" y="775"/>
                </a:lnTo>
                <a:lnTo>
                  <a:pt x="1542" y="735"/>
                </a:lnTo>
                <a:lnTo>
                  <a:pt x="1591" y="700"/>
                </a:lnTo>
                <a:lnTo>
                  <a:pt x="1643" y="670"/>
                </a:lnTo>
                <a:lnTo>
                  <a:pt x="1644" y="687"/>
                </a:lnTo>
                <a:lnTo>
                  <a:pt x="1645" y="704"/>
                </a:lnTo>
                <a:lnTo>
                  <a:pt x="1652" y="740"/>
                </a:lnTo>
                <a:lnTo>
                  <a:pt x="1665" y="774"/>
                </a:lnTo>
                <a:lnTo>
                  <a:pt x="1683" y="805"/>
                </a:lnTo>
                <a:lnTo>
                  <a:pt x="1705" y="832"/>
                </a:lnTo>
                <a:lnTo>
                  <a:pt x="1731" y="856"/>
                </a:lnTo>
                <a:lnTo>
                  <a:pt x="1761" y="875"/>
                </a:lnTo>
                <a:lnTo>
                  <a:pt x="1792" y="889"/>
                </a:lnTo>
                <a:lnTo>
                  <a:pt x="1827" y="897"/>
                </a:lnTo>
                <a:lnTo>
                  <a:pt x="1864" y="900"/>
                </a:lnTo>
                <a:lnTo>
                  <a:pt x="1886" y="899"/>
                </a:lnTo>
                <a:lnTo>
                  <a:pt x="1919" y="897"/>
                </a:lnTo>
                <a:lnTo>
                  <a:pt x="1962" y="900"/>
                </a:lnTo>
                <a:lnTo>
                  <a:pt x="2004" y="909"/>
                </a:lnTo>
                <a:lnTo>
                  <a:pt x="2043" y="923"/>
                </a:lnTo>
                <a:lnTo>
                  <a:pt x="2079" y="942"/>
                </a:lnTo>
                <a:lnTo>
                  <a:pt x="2113" y="965"/>
                </a:lnTo>
                <a:lnTo>
                  <a:pt x="2144" y="993"/>
                </a:lnTo>
                <a:lnTo>
                  <a:pt x="2171" y="1024"/>
                </a:lnTo>
                <a:lnTo>
                  <a:pt x="2194" y="1059"/>
                </a:lnTo>
                <a:lnTo>
                  <a:pt x="2212" y="1096"/>
                </a:lnTo>
                <a:lnTo>
                  <a:pt x="2226" y="1137"/>
                </a:lnTo>
                <a:lnTo>
                  <a:pt x="2233" y="1180"/>
                </a:lnTo>
                <a:lnTo>
                  <a:pt x="2238" y="1209"/>
                </a:lnTo>
                <a:lnTo>
                  <a:pt x="2248" y="1237"/>
                </a:lnTo>
                <a:lnTo>
                  <a:pt x="2261" y="1263"/>
                </a:lnTo>
                <a:lnTo>
                  <a:pt x="2277" y="1287"/>
                </a:lnTo>
                <a:lnTo>
                  <a:pt x="2348" y="1194"/>
                </a:lnTo>
                <a:lnTo>
                  <a:pt x="2374" y="1159"/>
                </a:lnTo>
                <a:lnTo>
                  <a:pt x="2375" y="1158"/>
                </a:lnTo>
                <a:lnTo>
                  <a:pt x="2377" y="1156"/>
                </a:lnTo>
                <a:lnTo>
                  <a:pt x="2372" y="1124"/>
                </a:lnTo>
                <a:lnTo>
                  <a:pt x="2364" y="1094"/>
                </a:lnTo>
                <a:lnTo>
                  <a:pt x="2352" y="1057"/>
                </a:lnTo>
                <a:lnTo>
                  <a:pt x="2338" y="1024"/>
                </a:lnTo>
                <a:lnTo>
                  <a:pt x="2330" y="1005"/>
                </a:lnTo>
                <a:lnTo>
                  <a:pt x="2320" y="986"/>
                </a:lnTo>
                <a:lnTo>
                  <a:pt x="2310" y="969"/>
                </a:lnTo>
                <a:lnTo>
                  <a:pt x="2298" y="952"/>
                </a:lnTo>
                <a:lnTo>
                  <a:pt x="2289" y="938"/>
                </a:lnTo>
                <a:lnTo>
                  <a:pt x="2278" y="923"/>
                </a:lnTo>
                <a:lnTo>
                  <a:pt x="2266" y="910"/>
                </a:lnTo>
                <a:lnTo>
                  <a:pt x="2253" y="897"/>
                </a:lnTo>
                <a:lnTo>
                  <a:pt x="2227" y="872"/>
                </a:lnTo>
                <a:lnTo>
                  <a:pt x="2199" y="847"/>
                </a:lnTo>
                <a:lnTo>
                  <a:pt x="2184" y="836"/>
                </a:lnTo>
                <a:lnTo>
                  <a:pt x="2167" y="824"/>
                </a:lnTo>
                <a:lnTo>
                  <a:pt x="2152" y="815"/>
                </a:lnTo>
                <a:lnTo>
                  <a:pt x="2137" y="807"/>
                </a:lnTo>
                <a:lnTo>
                  <a:pt x="2118" y="797"/>
                </a:lnTo>
                <a:lnTo>
                  <a:pt x="2098" y="788"/>
                </a:lnTo>
                <a:lnTo>
                  <a:pt x="2083" y="781"/>
                </a:lnTo>
                <a:lnTo>
                  <a:pt x="2066" y="776"/>
                </a:lnTo>
                <a:lnTo>
                  <a:pt x="2018" y="762"/>
                </a:lnTo>
                <a:lnTo>
                  <a:pt x="1969" y="753"/>
                </a:lnTo>
                <a:lnTo>
                  <a:pt x="1919" y="750"/>
                </a:lnTo>
                <a:lnTo>
                  <a:pt x="1894" y="751"/>
                </a:lnTo>
                <a:lnTo>
                  <a:pt x="1870" y="753"/>
                </a:lnTo>
                <a:lnTo>
                  <a:pt x="1851" y="752"/>
                </a:lnTo>
                <a:lnTo>
                  <a:pt x="1833" y="746"/>
                </a:lnTo>
                <a:lnTo>
                  <a:pt x="1818" y="737"/>
                </a:lnTo>
                <a:lnTo>
                  <a:pt x="1805" y="723"/>
                </a:lnTo>
                <a:lnTo>
                  <a:pt x="1795" y="706"/>
                </a:lnTo>
                <a:lnTo>
                  <a:pt x="1790" y="687"/>
                </a:lnTo>
                <a:lnTo>
                  <a:pt x="1787" y="652"/>
                </a:lnTo>
                <a:lnTo>
                  <a:pt x="1786" y="616"/>
                </a:lnTo>
                <a:lnTo>
                  <a:pt x="1789" y="553"/>
                </a:lnTo>
                <a:lnTo>
                  <a:pt x="1799" y="492"/>
                </a:lnTo>
                <a:lnTo>
                  <a:pt x="1813" y="433"/>
                </a:lnTo>
                <a:lnTo>
                  <a:pt x="1834" y="377"/>
                </a:lnTo>
                <a:lnTo>
                  <a:pt x="1860" y="323"/>
                </a:lnTo>
                <a:lnTo>
                  <a:pt x="1890" y="272"/>
                </a:lnTo>
                <a:lnTo>
                  <a:pt x="1925" y="225"/>
                </a:lnTo>
                <a:lnTo>
                  <a:pt x="1965" y="181"/>
                </a:lnTo>
                <a:lnTo>
                  <a:pt x="2008" y="141"/>
                </a:lnTo>
                <a:lnTo>
                  <a:pt x="2055" y="106"/>
                </a:lnTo>
                <a:lnTo>
                  <a:pt x="2105" y="75"/>
                </a:lnTo>
                <a:lnTo>
                  <a:pt x="2158" y="50"/>
                </a:lnTo>
                <a:lnTo>
                  <a:pt x="2214" y="29"/>
                </a:lnTo>
                <a:lnTo>
                  <a:pt x="2273" y="14"/>
                </a:lnTo>
                <a:lnTo>
                  <a:pt x="2333" y="4"/>
                </a:lnTo>
                <a:lnTo>
                  <a:pt x="2395" y="1"/>
                </a:lnTo>
                <a:lnTo>
                  <a:pt x="2454" y="4"/>
                </a:lnTo>
                <a:lnTo>
                  <a:pt x="2511" y="12"/>
                </a:lnTo>
                <a:lnTo>
                  <a:pt x="2565" y="25"/>
                </a:lnTo>
                <a:lnTo>
                  <a:pt x="2619" y="45"/>
                </a:lnTo>
                <a:lnTo>
                  <a:pt x="2671" y="68"/>
                </a:lnTo>
                <a:lnTo>
                  <a:pt x="2719" y="95"/>
                </a:lnTo>
                <a:lnTo>
                  <a:pt x="2765" y="128"/>
                </a:lnTo>
                <a:lnTo>
                  <a:pt x="2771" y="125"/>
                </a:lnTo>
                <a:lnTo>
                  <a:pt x="2822" y="97"/>
                </a:lnTo>
                <a:lnTo>
                  <a:pt x="2876" y="69"/>
                </a:lnTo>
                <a:lnTo>
                  <a:pt x="2931" y="43"/>
                </a:lnTo>
                <a:lnTo>
                  <a:pt x="2989" y="21"/>
                </a:lnTo>
                <a:lnTo>
                  <a:pt x="3019" y="8"/>
                </a:lnTo>
                <a:lnTo>
                  <a:pt x="3025" y="6"/>
                </a:lnTo>
                <a:lnTo>
                  <a:pt x="3030" y="4"/>
                </a:lnTo>
                <a:lnTo>
                  <a:pt x="3036" y="3"/>
                </a:lnTo>
                <a:lnTo>
                  <a:pt x="3045" y="2"/>
                </a:lnTo>
                <a:lnTo>
                  <a:pt x="3059" y="0"/>
                </a:lnTo>
                <a:lnTo>
                  <a:pt x="307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489"/>
          <p:cNvSpPr>
            <a:spLocks noEditPoints="1"/>
          </p:cNvSpPr>
          <p:nvPr/>
        </p:nvSpPr>
        <p:spPr bwMode="auto">
          <a:xfrm>
            <a:off x="4596389" y="5306890"/>
            <a:ext cx="565150" cy="561975"/>
          </a:xfrm>
          <a:custGeom>
            <a:avLst/>
            <a:gdLst>
              <a:gd name="T0" fmla="*/ 1519 w 3203"/>
              <a:gd name="T1" fmla="*/ 3037 h 3540"/>
              <a:gd name="T2" fmla="*/ 1647 w 3203"/>
              <a:gd name="T3" fmla="*/ 2865 h 3540"/>
              <a:gd name="T4" fmla="*/ 1149 w 3203"/>
              <a:gd name="T5" fmla="*/ 2737 h 3540"/>
              <a:gd name="T6" fmla="*/ 1230 w 3203"/>
              <a:gd name="T7" fmla="*/ 2688 h 3540"/>
              <a:gd name="T8" fmla="*/ 1942 w 3203"/>
              <a:gd name="T9" fmla="*/ 2578 h 3540"/>
              <a:gd name="T10" fmla="*/ 1385 w 3203"/>
              <a:gd name="T11" fmla="*/ 2584 h 3540"/>
              <a:gd name="T12" fmla="*/ 910 w 3203"/>
              <a:gd name="T13" fmla="*/ 2450 h 3540"/>
              <a:gd name="T14" fmla="*/ 995 w 3203"/>
              <a:gd name="T15" fmla="*/ 2418 h 3540"/>
              <a:gd name="T16" fmla="*/ 2148 w 3203"/>
              <a:gd name="T17" fmla="*/ 2353 h 3540"/>
              <a:gd name="T18" fmla="*/ 1587 w 3203"/>
              <a:gd name="T19" fmla="*/ 2337 h 3540"/>
              <a:gd name="T20" fmla="*/ 1143 w 3203"/>
              <a:gd name="T21" fmla="*/ 2191 h 3540"/>
              <a:gd name="T22" fmla="*/ 1221 w 3203"/>
              <a:gd name="T23" fmla="*/ 2191 h 3540"/>
              <a:gd name="T24" fmla="*/ 738 w 3203"/>
              <a:gd name="T25" fmla="*/ 2261 h 3540"/>
              <a:gd name="T26" fmla="*/ 2256 w 3203"/>
              <a:gd name="T27" fmla="*/ 2124 h 3540"/>
              <a:gd name="T28" fmla="*/ 1833 w 3203"/>
              <a:gd name="T29" fmla="*/ 1981 h 3540"/>
              <a:gd name="T30" fmla="*/ 1908 w 3203"/>
              <a:gd name="T31" fmla="*/ 2004 h 3540"/>
              <a:gd name="T32" fmla="*/ 1405 w 3203"/>
              <a:gd name="T33" fmla="*/ 2071 h 3540"/>
              <a:gd name="T34" fmla="*/ 860 w 3203"/>
              <a:gd name="T35" fmla="*/ 1996 h 3540"/>
              <a:gd name="T36" fmla="*/ 455 w 3203"/>
              <a:gd name="T37" fmla="*/ 1861 h 3540"/>
              <a:gd name="T38" fmla="*/ 523 w 3203"/>
              <a:gd name="T39" fmla="*/ 1905 h 3540"/>
              <a:gd name="T40" fmla="*/ 2533 w 3203"/>
              <a:gd name="T41" fmla="*/ 1916 h 3540"/>
              <a:gd name="T42" fmla="*/ 2001 w 3203"/>
              <a:gd name="T43" fmla="*/ 1819 h 3540"/>
              <a:gd name="T44" fmla="*/ 1611 w 3203"/>
              <a:gd name="T45" fmla="*/ 1698 h 3540"/>
              <a:gd name="T46" fmla="*/ 1667 w 3203"/>
              <a:gd name="T47" fmla="*/ 1759 h 3540"/>
              <a:gd name="T48" fmla="*/ 1128 w 3203"/>
              <a:gd name="T49" fmla="*/ 1804 h 3540"/>
              <a:gd name="T50" fmla="*/ 612 w 3203"/>
              <a:gd name="T51" fmla="*/ 1689 h 3540"/>
              <a:gd name="T52" fmla="*/ 684 w 3203"/>
              <a:gd name="T53" fmla="*/ 1622 h 3540"/>
              <a:gd name="T54" fmla="*/ 2807 w 3203"/>
              <a:gd name="T55" fmla="*/ 1613 h 3540"/>
              <a:gd name="T56" fmla="*/ 2256 w 3203"/>
              <a:gd name="T57" fmla="*/ 1641 h 3540"/>
              <a:gd name="T58" fmla="*/ 1759 w 3203"/>
              <a:gd name="T59" fmla="*/ 1513 h 3540"/>
              <a:gd name="T60" fmla="*/ 1840 w 3203"/>
              <a:gd name="T61" fmla="*/ 1463 h 3540"/>
              <a:gd name="T62" fmla="*/ 1411 w 3203"/>
              <a:gd name="T63" fmla="*/ 1514 h 3540"/>
              <a:gd name="T64" fmla="*/ 852 w 3203"/>
              <a:gd name="T65" fmla="*/ 1521 h 3540"/>
              <a:gd name="T66" fmla="*/ 2446 w 3203"/>
              <a:gd name="T67" fmla="*/ 1301 h 3540"/>
              <a:gd name="T68" fmla="*/ 2531 w 3203"/>
              <a:gd name="T69" fmla="*/ 1269 h 3540"/>
              <a:gd name="T70" fmla="*/ 2080 w 3203"/>
              <a:gd name="T71" fmla="*/ 1328 h 3540"/>
              <a:gd name="T72" fmla="*/ 1518 w 3203"/>
              <a:gd name="T73" fmla="*/ 1311 h 3540"/>
              <a:gd name="T74" fmla="*/ 1075 w 3203"/>
              <a:gd name="T75" fmla="*/ 1166 h 3540"/>
              <a:gd name="T76" fmla="*/ 1152 w 3203"/>
              <a:gd name="T77" fmla="*/ 1166 h 3540"/>
              <a:gd name="T78" fmla="*/ 2274 w 3203"/>
              <a:gd name="T79" fmla="*/ 1112 h 3540"/>
              <a:gd name="T80" fmla="*/ 1724 w 3203"/>
              <a:gd name="T81" fmla="*/ 1061 h 3540"/>
              <a:gd name="T82" fmla="*/ 1301 w 3203"/>
              <a:gd name="T83" fmla="*/ 917 h 3540"/>
              <a:gd name="T84" fmla="*/ 1376 w 3203"/>
              <a:gd name="T85" fmla="*/ 941 h 3540"/>
              <a:gd name="T86" fmla="*/ 2014 w 3203"/>
              <a:gd name="T87" fmla="*/ 846 h 3540"/>
              <a:gd name="T88" fmla="*/ 1470 w 3203"/>
              <a:gd name="T89" fmla="*/ 771 h 3540"/>
              <a:gd name="T90" fmla="*/ 1743 w 3203"/>
              <a:gd name="T91" fmla="*/ 437 h 3540"/>
              <a:gd name="T92" fmla="*/ 1811 w 3203"/>
              <a:gd name="T93" fmla="*/ 480 h 3540"/>
              <a:gd name="T94" fmla="*/ 2023 w 3203"/>
              <a:gd name="T95" fmla="*/ 281 h 3540"/>
              <a:gd name="T96" fmla="*/ 2441 w 3203"/>
              <a:gd name="T97" fmla="*/ 718 h 3540"/>
              <a:gd name="T98" fmla="*/ 2860 w 3203"/>
              <a:gd name="T99" fmla="*/ 1151 h 3540"/>
              <a:gd name="T100" fmla="*/ 3201 w 3203"/>
              <a:gd name="T101" fmla="*/ 1667 h 3540"/>
              <a:gd name="T102" fmla="*/ 2802 w 3203"/>
              <a:gd name="T103" fmla="*/ 2147 h 3540"/>
              <a:gd name="T104" fmla="*/ 2410 w 3203"/>
              <a:gd name="T105" fmla="*/ 2611 h 3540"/>
              <a:gd name="T106" fmla="*/ 1956 w 3203"/>
              <a:gd name="T107" fmla="*/ 3026 h 3540"/>
              <a:gd name="T108" fmla="*/ 1570 w 3203"/>
              <a:gd name="T109" fmla="*/ 3519 h 3540"/>
              <a:gd name="T110" fmla="*/ 1090 w 3203"/>
              <a:gd name="T111" fmla="*/ 3214 h 3540"/>
              <a:gd name="T112" fmla="*/ 716 w 3203"/>
              <a:gd name="T113" fmla="*/ 2713 h 3540"/>
              <a:gd name="T114" fmla="*/ 265 w 3203"/>
              <a:gd name="T115" fmla="*/ 2272 h 3540"/>
              <a:gd name="T116" fmla="*/ 54 w 3203"/>
              <a:gd name="T117" fmla="*/ 1745 h 3540"/>
              <a:gd name="T118" fmla="*/ 499 w 3203"/>
              <a:gd name="T119" fmla="*/ 1340 h 3540"/>
              <a:gd name="T120" fmla="*/ 899 w 3203"/>
              <a:gd name="T121" fmla="*/ 842 h 3540"/>
              <a:gd name="T122" fmla="*/ 1292 w 3203"/>
              <a:gd name="T123" fmla="*/ 378 h 3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03" h="3540">
                <a:moveTo>
                  <a:pt x="1465" y="2960"/>
                </a:moveTo>
                <a:lnTo>
                  <a:pt x="1452" y="2963"/>
                </a:lnTo>
                <a:lnTo>
                  <a:pt x="1438" y="2969"/>
                </a:lnTo>
                <a:lnTo>
                  <a:pt x="1427" y="2978"/>
                </a:lnTo>
                <a:lnTo>
                  <a:pt x="1407" y="3000"/>
                </a:lnTo>
                <a:lnTo>
                  <a:pt x="1398" y="3014"/>
                </a:lnTo>
                <a:lnTo>
                  <a:pt x="1393" y="3028"/>
                </a:lnTo>
                <a:lnTo>
                  <a:pt x="1391" y="3044"/>
                </a:lnTo>
                <a:lnTo>
                  <a:pt x="1393" y="3059"/>
                </a:lnTo>
                <a:lnTo>
                  <a:pt x="1398" y="3074"/>
                </a:lnTo>
                <a:lnTo>
                  <a:pt x="1407" y="3087"/>
                </a:lnTo>
                <a:lnTo>
                  <a:pt x="1419" y="3097"/>
                </a:lnTo>
                <a:lnTo>
                  <a:pt x="1432" y="3102"/>
                </a:lnTo>
                <a:lnTo>
                  <a:pt x="1446" y="3105"/>
                </a:lnTo>
                <a:lnTo>
                  <a:pt x="1460" y="3102"/>
                </a:lnTo>
                <a:lnTo>
                  <a:pt x="1473" y="3097"/>
                </a:lnTo>
                <a:lnTo>
                  <a:pt x="1485" y="3087"/>
                </a:lnTo>
                <a:lnTo>
                  <a:pt x="1504" y="3065"/>
                </a:lnTo>
                <a:lnTo>
                  <a:pt x="1513" y="3052"/>
                </a:lnTo>
                <a:lnTo>
                  <a:pt x="1519" y="3037"/>
                </a:lnTo>
                <a:lnTo>
                  <a:pt x="1521" y="3021"/>
                </a:lnTo>
                <a:lnTo>
                  <a:pt x="1519" y="3006"/>
                </a:lnTo>
                <a:lnTo>
                  <a:pt x="1513" y="2991"/>
                </a:lnTo>
                <a:lnTo>
                  <a:pt x="1504" y="2978"/>
                </a:lnTo>
                <a:lnTo>
                  <a:pt x="1493" y="2969"/>
                </a:lnTo>
                <a:lnTo>
                  <a:pt x="1479" y="2963"/>
                </a:lnTo>
                <a:lnTo>
                  <a:pt x="1465" y="2960"/>
                </a:lnTo>
                <a:close/>
                <a:moveTo>
                  <a:pt x="1680" y="2723"/>
                </a:moveTo>
                <a:lnTo>
                  <a:pt x="1667" y="2725"/>
                </a:lnTo>
                <a:lnTo>
                  <a:pt x="1653" y="2732"/>
                </a:lnTo>
                <a:lnTo>
                  <a:pt x="1642" y="2741"/>
                </a:lnTo>
                <a:lnTo>
                  <a:pt x="1622" y="2763"/>
                </a:lnTo>
                <a:lnTo>
                  <a:pt x="1612" y="2776"/>
                </a:lnTo>
                <a:lnTo>
                  <a:pt x="1607" y="2791"/>
                </a:lnTo>
                <a:lnTo>
                  <a:pt x="1605" y="2806"/>
                </a:lnTo>
                <a:lnTo>
                  <a:pt x="1607" y="2822"/>
                </a:lnTo>
                <a:lnTo>
                  <a:pt x="1612" y="2836"/>
                </a:lnTo>
                <a:lnTo>
                  <a:pt x="1622" y="2850"/>
                </a:lnTo>
                <a:lnTo>
                  <a:pt x="1634" y="2859"/>
                </a:lnTo>
                <a:lnTo>
                  <a:pt x="1647" y="2865"/>
                </a:lnTo>
                <a:lnTo>
                  <a:pt x="1661" y="2867"/>
                </a:lnTo>
                <a:lnTo>
                  <a:pt x="1675" y="2865"/>
                </a:lnTo>
                <a:lnTo>
                  <a:pt x="1688" y="2859"/>
                </a:lnTo>
                <a:lnTo>
                  <a:pt x="1700" y="2850"/>
                </a:lnTo>
                <a:lnTo>
                  <a:pt x="1719" y="2827"/>
                </a:lnTo>
                <a:lnTo>
                  <a:pt x="1728" y="2815"/>
                </a:lnTo>
                <a:lnTo>
                  <a:pt x="1734" y="2800"/>
                </a:lnTo>
                <a:lnTo>
                  <a:pt x="1735" y="2784"/>
                </a:lnTo>
                <a:lnTo>
                  <a:pt x="1734" y="2769"/>
                </a:lnTo>
                <a:lnTo>
                  <a:pt x="1728" y="2754"/>
                </a:lnTo>
                <a:lnTo>
                  <a:pt x="1719" y="2741"/>
                </a:lnTo>
                <a:lnTo>
                  <a:pt x="1708" y="2732"/>
                </a:lnTo>
                <a:lnTo>
                  <a:pt x="1694" y="2725"/>
                </a:lnTo>
                <a:lnTo>
                  <a:pt x="1680" y="2723"/>
                </a:lnTo>
                <a:close/>
                <a:moveTo>
                  <a:pt x="1216" y="2685"/>
                </a:moveTo>
                <a:lnTo>
                  <a:pt x="1202" y="2688"/>
                </a:lnTo>
                <a:lnTo>
                  <a:pt x="1189" y="2693"/>
                </a:lnTo>
                <a:lnTo>
                  <a:pt x="1177" y="2703"/>
                </a:lnTo>
                <a:lnTo>
                  <a:pt x="1158" y="2725"/>
                </a:lnTo>
                <a:lnTo>
                  <a:pt x="1149" y="2737"/>
                </a:lnTo>
                <a:lnTo>
                  <a:pt x="1144" y="2753"/>
                </a:lnTo>
                <a:lnTo>
                  <a:pt x="1142" y="2769"/>
                </a:lnTo>
                <a:lnTo>
                  <a:pt x="1144" y="2784"/>
                </a:lnTo>
                <a:lnTo>
                  <a:pt x="1149" y="2798"/>
                </a:lnTo>
                <a:lnTo>
                  <a:pt x="1158" y="2812"/>
                </a:lnTo>
                <a:lnTo>
                  <a:pt x="1170" y="2822"/>
                </a:lnTo>
                <a:lnTo>
                  <a:pt x="1183" y="2827"/>
                </a:lnTo>
                <a:lnTo>
                  <a:pt x="1197" y="2830"/>
                </a:lnTo>
                <a:lnTo>
                  <a:pt x="1211" y="2827"/>
                </a:lnTo>
                <a:lnTo>
                  <a:pt x="1224" y="2822"/>
                </a:lnTo>
                <a:lnTo>
                  <a:pt x="1236" y="2812"/>
                </a:lnTo>
                <a:lnTo>
                  <a:pt x="1255" y="2790"/>
                </a:lnTo>
                <a:lnTo>
                  <a:pt x="1265" y="2776"/>
                </a:lnTo>
                <a:lnTo>
                  <a:pt x="1270" y="2762"/>
                </a:lnTo>
                <a:lnTo>
                  <a:pt x="1272" y="2746"/>
                </a:lnTo>
                <a:lnTo>
                  <a:pt x="1270" y="2731"/>
                </a:lnTo>
                <a:lnTo>
                  <a:pt x="1265" y="2716"/>
                </a:lnTo>
                <a:lnTo>
                  <a:pt x="1255" y="2703"/>
                </a:lnTo>
                <a:lnTo>
                  <a:pt x="1243" y="2693"/>
                </a:lnTo>
                <a:lnTo>
                  <a:pt x="1230" y="2688"/>
                </a:lnTo>
                <a:lnTo>
                  <a:pt x="1216" y="2685"/>
                </a:lnTo>
                <a:close/>
                <a:moveTo>
                  <a:pt x="1895" y="2486"/>
                </a:moveTo>
                <a:lnTo>
                  <a:pt x="1881" y="2488"/>
                </a:lnTo>
                <a:lnTo>
                  <a:pt x="1867" y="2493"/>
                </a:lnTo>
                <a:lnTo>
                  <a:pt x="1856" y="2503"/>
                </a:lnTo>
                <a:lnTo>
                  <a:pt x="1836" y="2526"/>
                </a:lnTo>
                <a:lnTo>
                  <a:pt x="1827" y="2539"/>
                </a:lnTo>
                <a:lnTo>
                  <a:pt x="1822" y="2553"/>
                </a:lnTo>
                <a:lnTo>
                  <a:pt x="1820" y="2569"/>
                </a:lnTo>
                <a:lnTo>
                  <a:pt x="1822" y="2584"/>
                </a:lnTo>
                <a:lnTo>
                  <a:pt x="1827" y="2599"/>
                </a:lnTo>
                <a:lnTo>
                  <a:pt x="1836" y="2612"/>
                </a:lnTo>
                <a:lnTo>
                  <a:pt x="1848" y="2622"/>
                </a:lnTo>
                <a:lnTo>
                  <a:pt x="1861" y="2628"/>
                </a:lnTo>
                <a:lnTo>
                  <a:pt x="1875" y="2630"/>
                </a:lnTo>
                <a:lnTo>
                  <a:pt x="1889" y="2628"/>
                </a:lnTo>
                <a:lnTo>
                  <a:pt x="1902" y="2622"/>
                </a:lnTo>
                <a:lnTo>
                  <a:pt x="1914" y="2612"/>
                </a:lnTo>
                <a:lnTo>
                  <a:pt x="1933" y="2590"/>
                </a:lnTo>
                <a:lnTo>
                  <a:pt x="1942" y="2578"/>
                </a:lnTo>
                <a:lnTo>
                  <a:pt x="1948" y="2562"/>
                </a:lnTo>
                <a:lnTo>
                  <a:pt x="1949" y="2547"/>
                </a:lnTo>
                <a:lnTo>
                  <a:pt x="1948" y="2532"/>
                </a:lnTo>
                <a:lnTo>
                  <a:pt x="1942" y="2517"/>
                </a:lnTo>
                <a:lnTo>
                  <a:pt x="1933" y="2503"/>
                </a:lnTo>
                <a:lnTo>
                  <a:pt x="1922" y="2493"/>
                </a:lnTo>
                <a:lnTo>
                  <a:pt x="1908" y="2488"/>
                </a:lnTo>
                <a:lnTo>
                  <a:pt x="1895" y="2486"/>
                </a:lnTo>
                <a:close/>
                <a:moveTo>
                  <a:pt x="1431" y="2448"/>
                </a:moveTo>
                <a:lnTo>
                  <a:pt x="1417" y="2450"/>
                </a:lnTo>
                <a:lnTo>
                  <a:pt x="1404" y="2456"/>
                </a:lnTo>
                <a:lnTo>
                  <a:pt x="1392" y="2466"/>
                </a:lnTo>
                <a:lnTo>
                  <a:pt x="1373" y="2488"/>
                </a:lnTo>
                <a:lnTo>
                  <a:pt x="1364" y="2500"/>
                </a:lnTo>
                <a:lnTo>
                  <a:pt x="1359" y="2516"/>
                </a:lnTo>
                <a:lnTo>
                  <a:pt x="1357" y="2531"/>
                </a:lnTo>
                <a:lnTo>
                  <a:pt x="1359" y="2547"/>
                </a:lnTo>
                <a:lnTo>
                  <a:pt x="1364" y="2561"/>
                </a:lnTo>
                <a:lnTo>
                  <a:pt x="1373" y="2574"/>
                </a:lnTo>
                <a:lnTo>
                  <a:pt x="1385" y="2584"/>
                </a:lnTo>
                <a:lnTo>
                  <a:pt x="1398" y="2590"/>
                </a:lnTo>
                <a:lnTo>
                  <a:pt x="1412" y="2592"/>
                </a:lnTo>
                <a:lnTo>
                  <a:pt x="1426" y="2590"/>
                </a:lnTo>
                <a:lnTo>
                  <a:pt x="1439" y="2584"/>
                </a:lnTo>
                <a:lnTo>
                  <a:pt x="1451" y="2574"/>
                </a:lnTo>
                <a:lnTo>
                  <a:pt x="1470" y="2552"/>
                </a:lnTo>
                <a:lnTo>
                  <a:pt x="1479" y="2539"/>
                </a:lnTo>
                <a:lnTo>
                  <a:pt x="1484" y="2525"/>
                </a:lnTo>
                <a:lnTo>
                  <a:pt x="1486" y="2509"/>
                </a:lnTo>
                <a:lnTo>
                  <a:pt x="1484" y="2493"/>
                </a:lnTo>
                <a:lnTo>
                  <a:pt x="1479" y="2479"/>
                </a:lnTo>
                <a:lnTo>
                  <a:pt x="1470" y="2466"/>
                </a:lnTo>
                <a:lnTo>
                  <a:pt x="1458" y="2456"/>
                </a:lnTo>
                <a:lnTo>
                  <a:pt x="1445" y="2450"/>
                </a:lnTo>
                <a:lnTo>
                  <a:pt x="1431" y="2448"/>
                </a:lnTo>
                <a:close/>
                <a:moveTo>
                  <a:pt x="968" y="2410"/>
                </a:moveTo>
                <a:lnTo>
                  <a:pt x="954" y="2413"/>
                </a:lnTo>
                <a:lnTo>
                  <a:pt x="941" y="2418"/>
                </a:lnTo>
                <a:lnTo>
                  <a:pt x="929" y="2428"/>
                </a:lnTo>
                <a:lnTo>
                  <a:pt x="910" y="2450"/>
                </a:lnTo>
                <a:lnTo>
                  <a:pt x="900" y="2462"/>
                </a:lnTo>
                <a:lnTo>
                  <a:pt x="894" y="2477"/>
                </a:lnTo>
                <a:lnTo>
                  <a:pt x="892" y="2492"/>
                </a:lnTo>
                <a:lnTo>
                  <a:pt x="894" y="2508"/>
                </a:lnTo>
                <a:lnTo>
                  <a:pt x="900" y="2522"/>
                </a:lnTo>
                <a:lnTo>
                  <a:pt x="910" y="2536"/>
                </a:lnTo>
                <a:lnTo>
                  <a:pt x="921" y="2546"/>
                </a:lnTo>
                <a:lnTo>
                  <a:pt x="935" y="2551"/>
                </a:lnTo>
                <a:lnTo>
                  <a:pt x="948" y="2553"/>
                </a:lnTo>
                <a:lnTo>
                  <a:pt x="962" y="2551"/>
                </a:lnTo>
                <a:lnTo>
                  <a:pt x="976" y="2546"/>
                </a:lnTo>
                <a:lnTo>
                  <a:pt x="987" y="2536"/>
                </a:lnTo>
                <a:lnTo>
                  <a:pt x="1007" y="2515"/>
                </a:lnTo>
                <a:lnTo>
                  <a:pt x="1016" y="2501"/>
                </a:lnTo>
                <a:lnTo>
                  <a:pt x="1021" y="2487"/>
                </a:lnTo>
                <a:lnTo>
                  <a:pt x="1023" y="2471"/>
                </a:lnTo>
                <a:lnTo>
                  <a:pt x="1021" y="2456"/>
                </a:lnTo>
                <a:lnTo>
                  <a:pt x="1016" y="2441"/>
                </a:lnTo>
                <a:lnTo>
                  <a:pt x="1007" y="2428"/>
                </a:lnTo>
                <a:lnTo>
                  <a:pt x="995" y="2418"/>
                </a:lnTo>
                <a:lnTo>
                  <a:pt x="982" y="2413"/>
                </a:lnTo>
                <a:lnTo>
                  <a:pt x="968" y="2410"/>
                </a:lnTo>
                <a:close/>
                <a:moveTo>
                  <a:pt x="2109" y="2248"/>
                </a:moveTo>
                <a:lnTo>
                  <a:pt x="2095" y="2251"/>
                </a:lnTo>
                <a:lnTo>
                  <a:pt x="2082" y="2256"/>
                </a:lnTo>
                <a:lnTo>
                  <a:pt x="2070" y="2266"/>
                </a:lnTo>
                <a:lnTo>
                  <a:pt x="2051" y="2288"/>
                </a:lnTo>
                <a:lnTo>
                  <a:pt x="2042" y="2302"/>
                </a:lnTo>
                <a:lnTo>
                  <a:pt x="2037" y="2316"/>
                </a:lnTo>
                <a:lnTo>
                  <a:pt x="2035" y="2332"/>
                </a:lnTo>
                <a:lnTo>
                  <a:pt x="2037" y="2347"/>
                </a:lnTo>
                <a:lnTo>
                  <a:pt x="2042" y="2362"/>
                </a:lnTo>
                <a:lnTo>
                  <a:pt x="2051" y="2375"/>
                </a:lnTo>
                <a:lnTo>
                  <a:pt x="2063" y="2385"/>
                </a:lnTo>
                <a:lnTo>
                  <a:pt x="2076" y="2390"/>
                </a:lnTo>
                <a:lnTo>
                  <a:pt x="2090" y="2393"/>
                </a:lnTo>
                <a:lnTo>
                  <a:pt x="2104" y="2390"/>
                </a:lnTo>
                <a:lnTo>
                  <a:pt x="2117" y="2385"/>
                </a:lnTo>
                <a:lnTo>
                  <a:pt x="2129" y="2375"/>
                </a:lnTo>
                <a:lnTo>
                  <a:pt x="2148" y="2353"/>
                </a:lnTo>
                <a:lnTo>
                  <a:pt x="2157" y="2340"/>
                </a:lnTo>
                <a:lnTo>
                  <a:pt x="2163" y="2325"/>
                </a:lnTo>
                <a:lnTo>
                  <a:pt x="2164" y="2309"/>
                </a:lnTo>
                <a:lnTo>
                  <a:pt x="2163" y="2294"/>
                </a:lnTo>
                <a:lnTo>
                  <a:pt x="2157" y="2279"/>
                </a:lnTo>
                <a:lnTo>
                  <a:pt x="2148" y="2266"/>
                </a:lnTo>
                <a:lnTo>
                  <a:pt x="2137" y="2256"/>
                </a:lnTo>
                <a:lnTo>
                  <a:pt x="2123" y="2251"/>
                </a:lnTo>
                <a:lnTo>
                  <a:pt x="2109" y="2248"/>
                </a:lnTo>
                <a:close/>
                <a:moveTo>
                  <a:pt x="1646" y="2211"/>
                </a:moveTo>
                <a:lnTo>
                  <a:pt x="1632" y="2213"/>
                </a:lnTo>
                <a:lnTo>
                  <a:pt x="1618" y="2218"/>
                </a:lnTo>
                <a:lnTo>
                  <a:pt x="1606" y="2228"/>
                </a:lnTo>
                <a:lnTo>
                  <a:pt x="1587" y="2251"/>
                </a:lnTo>
                <a:lnTo>
                  <a:pt x="1578" y="2264"/>
                </a:lnTo>
                <a:lnTo>
                  <a:pt x="1572" y="2278"/>
                </a:lnTo>
                <a:lnTo>
                  <a:pt x="1571" y="2294"/>
                </a:lnTo>
                <a:lnTo>
                  <a:pt x="1572" y="2309"/>
                </a:lnTo>
                <a:lnTo>
                  <a:pt x="1578" y="2324"/>
                </a:lnTo>
                <a:lnTo>
                  <a:pt x="1587" y="2337"/>
                </a:lnTo>
                <a:lnTo>
                  <a:pt x="1598" y="2346"/>
                </a:lnTo>
                <a:lnTo>
                  <a:pt x="1612" y="2353"/>
                </a:lnTo>
                <a:lnTo>
                  <a:pt x="1627" y="2355"/>
                </a:lnTo>
                <a:lnTo>
                  <a:pt x="1641" y="2353"/>
                </a:lnTo>
                <a:lnTo>
                  <a:pt x="1654" y="2346"/>
                </a:lnTo>
                <a:lnTo>
                  <a:pt x="1666" y="2337"/>
                </a:lnTo>
                <a:lnTo>
                  <a:pt x="1685" y="2315"/>
                </a:lnTo>
                <a:lnTo>
                  <a:pt x="1694" y="2302"/>
                </a:lnTo>
                <a:lnTo>
                  <a:pt x="1700" y="2287"/>
                </a:lnTo>
                <a:lnTo>
                  <a:pt x="1701" y="2272"/>
                </a:lnTo>
                <a:lnTo>
                  <a:pt x="1700" y="2256"/>
                </a:lnTo>
                <a:lnTo>
                  <a:pt x="1694" y="2242"/>
                </a:lnTo>
                <a:lnTo>
                  <a:pt x="1685" y="2228"/>
                </a:lnTo>
                <a:lnTo>
                  <a:pt x="1673" y="2218"/>
                </a:lnTo>
                <a:lnTo>
                  <a:pt x="1660" y="2213"/>
                </a:lnTo>
                <a:lnTo>
                  <a:pt x="1646" y="2211"/>
                </a:lnTo>
                <a:close/>
                <a:moveTo>
                  <a:pt x="1182" y="2173"/>
                </a:moveTo>
                <a:lnTo>
                  <a:pt x="1168" y="2175"/>
                </a:lnTo>
                <a:lnTo>
                  <a:pt x="1155" y="2181"/>
                </a:lnTo>
                <a:lnTo>
                  <a:pt x="1143" y="2191"/>
                </a:lnTo>
                <a:lnTo>
                  <a:pt x="1124" y="2213"/>
                </a:lnTo>
                <a:lnTo>
                  <a:pt x="1115" y="2225"/>
                </a:lnTo>
                <a:lnTo>
                  <a:pt x="1109" y="2240"/>
                </a:lnTo>
                <a:lnTo>
                  <a:pt x="1107" y="2255"/>
                </a:lnTo>
                <a:lnTo>
                  <a:pt x="1109" y="2271"/>
                </a:lnTo>
                <a:lnTo>
                  <a:pt x="1115" y="2285"/>
                </a:lnTo>
                <a:lnTo>
                  <a:pt x="1124" y="2298"/>
                </a:lnTo>
                <a:lnTo>
                  <a:pt x="1135" y="2308"/>
                </a:lnTo>
                <a:lnTo>
                  <a:pt x="1149" y="2314"/>
                </a:lnTo>
                <a:lnTo>
                  <a:pt x="1162" y="2316"/>
                </a:lnTo>
                <a:lnTo>
                  <a:pt x="1176" y="2314"/>
                </a:lnTo>
                <a:lnTo>
                  <a:pt x="1190" y="2308"/>
                </a:lnTo>
                <a:lnTo>
                  <a:pt x="1201" y="2298"/>
                </a:lnTo>
                <a:lnTo>
                  <a:pt x="1221" y="2277"/>
                </a:lnTo>
                <a:lnTo>
                  <a:pt x="1230" y="2264"/>
                </a:lnTo>
                <a:lnTo>
                  <a:pt x="1235" y="2249"/>
                </a:lnTo>
                <a:lnTo>
                  <a:pt x="1237" y="2234"/>
                </a:lnTo>
                <a:lnTo>
                  <a:pt x="1235" y="2218"/>
                </a:lnTo>
                <a:lnTo>
                  <a:pt x="1230" y="2204"/>
                </a:lnTo>
                <a:lnTo>
                  <a:pt x="1221" y="2191"/>
                </a:lnTo>
                <a:lnTo>
                  <a:pt x="1209" y="2181"/>
                </a:lnTo>
                <a:lnTo>
                  <a:pt x="1196" y="2175"/>
                </a:lnTo>
                <a:lnTo>
                  <a:pt x="1182" y="2173"/>
                </a:lnTo>
                <a:close/>
                <a:moveTo>
                  <a:pt x="719" y="2135"/>
                </a:moveTo>
                <a:lnTo>
                  <a:pt x="705" y="2136"/>
                </a:lnTo>
                <a:lnTo>
                  <a:pt x="692" y="2143"/>
                </a:lnTo>
                <a:lnTo>
                  <a:pt x="680" y="2153"/>
                </a:lnTo>
                <a:lnTo>
                  <a:pt x="660" y="2174"/>
                </a:lnTo>
                <a:lnTo>
                  <a:pt x="651" y="2187"/>
                </a:lnTo>
                <a:lnTo>
                  <a:pt x="646" y="2202"/>
                </a:lnTo>
                <a:lnTo>
                  <a:pt x="644" y="2217"/>
                </a:lnTo>
                <a:lnTo>
                  <a:pt x="646" y="2233"/>
                </a:lnTo>
                <a:lnTo>
                  <a:pt x="651" y="2247"/>
                </a:lnTo>
                <a:lnTo>
                  <a:pt x="660" y="2261"/>
                </a:lnTo>
                <a:lnTo>
                  <a:pt x="672" y="2271"/>
                </a:lnTo>
                <a:lnTo>
                  <a:pt x="685" y="2276"/>
                </a:lnTo>
                <a:lnTo>
                  <a:pt x="699" y="2278"/>
                </a:lnTo>
                <a:lnTo>
                  <a:pt x="713" y="2276"/>
                </a:lnTo>
                <a:lnTo>
                  <a:pt x="726" y="2271"/>
                </a:lnTo>
                <a:lnTo>
                  <a:pt x="738" y="2261"/>
                </a:lnTo>
                <a:lnTo>
                  <a:pt x="758" y="2238"/>
                </a:lnTo>
                <a:lnTo>
                  <a:pt x="766" y="2226"/>
                </a:lnTo>
                <a:lnTo>
                  <a:pt x="772" y="2212"/>
                </a:lnTo>
                <a:lnTo>
                  <a:pt x="774" y="2196"/>
                </a:lnTo>
                <a:lnTo>
                  <a:pt x="772" y="2181"/>
                </a:lnTo>
                <a:lnTo>
                  <a:pt x="766" y="2166"/>
                </a:lnTo>
                <a:lnTo>
                  <a:pt x="758" y="2153"/>
                </a:lnTo>
                <a:lnTo>
                  <a:pt x="746" y="2143"/>
                </a:lnTo>
                <a:lnTo>
                  <a:pt x="733" y="2136"/>
                </a:lnTo>
                <a:lnTo>
                  <a:pt x="719" y="2135"/>
                </a:lnTo>
                <a:close/>
                <a:moveTo>
                  <a:pt x="2324" y="2011"/>
                </a:moveTo>
                <a:lnTo>
                  <a:pt x="2310" y="2013"/>
                </a:lnTo>
                <a:lnTo>
                  <a:pt x="2297" y="2020"/>
                </a:lnTo>
                <a:lnTo>
                  <a:pt x="2285" y="2030"/>
                </a:lnTo>
                <a:lnTo>
                  <a:pt x="2265" y="2051"/>
                </a:lnTo>
                <a:lnTo>
                  <a:pt x="2256" y="2064"/>
                </a:lnTo>
                <a:lnTo>
                  <a:pt x="2251" y="2079"/>
                </a:lnTo>
                <a:lnTo>
                  <a:pt x="2249" y="2094"/>
                </a:lnTo>
                <a:lnTo>
                  <a:pt x="2251" y="2110"/>
                </a:lnTo>
                <a:lnTo>
                  <a:pt x="2256" y="2124"/>
                </a:lnTo>
                <a:lnTo>
                  <a:pt x="2265" y="2137"/>
                </a:lnTo>
                <a:lnTo>
                  <a:pt x="2277" y="2147"/>
                </a:lnTo>
                <a:lnTo>
                  <a:pt x="2290" y="2153"/>
                </a:lnTo>
                <a:lnTo>
                  <a:pt x="2304" y="2155"/>
                </a:lnTo>
                <a:lnTo>
                  <a:pt x="2318" y="2153"/>
                </a:lnTo>
                <a:lnTo>
                  <a:pt x="2331" y="2147"/>
                </a:lnTo>
                <a:lnTo>
                  <a:pt x="2344" y="2137"/>
                </a:lnTo>
                <a:lnTo>
                  <a:pt x="2363" y="2116"/>
                </a:lnTo>
                <a:lnTo>
                  <a:pt x="2372" y="2103"/>
                </a:lnTo>
                <a:lnTo>
                  <a:pt x="2378" y="2089"/>
                </a:lnTo>
                <a:lnTo>
                  <a:pt x="2380" y="2073"/>
                </a:lnTo>
                <a:lnTo>
                  <a:pt x="2378" y="2058"/>
                </a:lnTo>
                <a:lnTo>
                  <a:pt x="2372" y="2042"/>
                </a:lnTo>
                <a:lnTo>
                  <a:pt x="2363" y="2030"/>
                </a:lnTo>
                <a:lnTo>
                  <a:pt x="2352" y="2020"/>
                </a:lnTo>
                <a:lnTo>
                  <a:pt x="2338" y="2013"/>
                </a:lnTo>
                <a:lnTo>
                  <a:pt x="2324" y="2011"/>
                </a:lnTo>
                <a:close/>
                <a:moveTo>
                  <a:pt x="1860" y="1973"/>
                </a:moveTo>
                <a:lnTo>
                  <a:pt x="1846" y="1976"/>
                </a:lnTo>
                <a:lnTo>
                  <a:pt x="1833" y="1981"/>
                </a:lnTo>
                <a:lnTo>
                  <a:pt x="1821" y="1991"/>
                </a:lnTo>
                <a:lnTo>
                  <a:pt x="1802" y="2013"/>
                </a:lnTo>
                <a:lnTo>
                  <a:pt x="1793" y="2025"/>
                </a:lnTo>
                <a:lnTo>
                  <a:pt x="1787" y="2041"/>
                </a:lnTo>
                <a:lnTo>
                  <a:pt x="1786" y="2057"/>
                </a:lnTo>
                <a:lnTo>
                  <a:pt x="1787" y="2072"/>
                </a:lnTo>
                <a:lnTo>
                  <a:pt x="1793" y="2086"/>
                </a:lnTo>
                <a:lnTo>
                  <a:pt x="1802" y="2099"/>
                </a:lnTo>
                <a:lnTo>
                  <a:pt x="1814" y="2109"/>
                </a:lnTo>
                <a:lnTo>
                  <a:pt x="1827" y="2115"/>
                </a:lnTo>
                <a:lnTo>
                  <a:pt x="1841" y="2118"/>
                </a:lnTo>
                <a:lnTo>
                  <a:pt x="1855" y="2115"/>
                </a:lnTo>
                <a:lnTo>
                  <a:pt x="1868" y="2109"/>
                </a:lnTo>
                <a:lnTo>
                  <a:pt x="1880" y="2099"/>
                </a:lnTo>
                <a:lnTo>
                  <a:pt x="1899" y="2078"/>
                </a:lnTo>
                <a:lnTo>
                  <a:pt x="1908" y="2064"/>
                </a:lnTo>
                <a:lnTo>
                  <a:pt x="1914" y="2050"/>
                </a:lnTo>
                <a:lnTo>
                  <a:pt x="1915" y="2034"/>
                </a:lnTo>
                <a:lnTo>
                  <a:pt x="1914" y="2019"/>
                </a:lnTo>
                <a:lnTo>
                  <a:pt x="1908" y="2004"/>
                </a:lnTo>
                <a:lnTo>
                  <a:pt x="1899" y="1991"/>
                </a:lnTo>
                <a:lnTo>
                  <a:pt x="1887" y="1981"/>
                </a:lnTo>
                <a:lnTo>
                  <a:pt x="1874" y="1976"/>
                </a:lnTo>
                <a:lnTo>
                  <a:pt x="1860" y="1973"/>
                </a:lnTo>
                <a:close/>
                <a:moveTo>
                  <a:pt x="1397" y="1936"/>
                </a:moveTo>
                <a:lnTo>
                  <a:pt x="1383" y="1938"/>
                </a:lnTo>
                <a:lnTo>
                  <a:pt x="1370" y="1943"/>
                </a:lnTo>
                <a:lnTo>
                  <a:pt x="1358" y="1953"/>
                </a:lnTo>
                <a:lnTo>
                  <a:pt x="1339" y="1974"/>
                </a:lnTo>
                <a:lnTo>
                  <a:pt x="1330" y="1988"/>
                </a:lnTo>
                <a:lnTo>
                  <a:pt x="1324" y="2002"/>
                </a:lnTo>
                <a:lnTo>
                  <a:pt x="1322" y="2018"/>
                </a:lnTo>
                <a:lnTo>
                  <a:pt x="1324" y="2033"/>
                </a:lnTo>
                <a:lnTo>
                  <a:pt x="1330" y="2048"/>
                </a:lnTo>
                <a:lnTo>
                  <a:pt x="1339" y="2061"/>
                </a:lnTo>
                <a:lnTo>
                  <a:pt x="1350" y="2071"/>
                </a:lnTo>
                <a:lnTo>
                  <a:pt x="1364" y="2076"/>
                </a:lnTo>
                <a:lnTo>
                  <a:pt x="1378" y="2079"/>
                </a:lnTo>
                <a:lnTo>
                  <a:pt x="1391" y="2076"/>
                </a:lnTo>
                <a:lnTo>
                  <a:pt x="1405" y="2071"/>
                </a:lnTo>
                <a:lnTo>
                  <a:pt x="1416" y="2061"/>
                </a:lnTo>
                <a:lnTo>
                  <a:pt x="1436" y="2040"/>
                </a:lnTo>
                <a:lnTo>
                  <a:pt x="1445" y="2027"/>
                </a:lnTo>
                <a:lnTo>
                  <a:pt x="1450" y="2012"/>
                </a:lnTo>
                <a:lnTo>
                  <a:pt x="1452" y="1997"/>
                </a:lnTo>
                <a:lnTo>
                  <a:pt x="1450" y="1981"/>
                </a:lnTo>
                <a:lnTo>
                  <a:pt x="1445" y="1967"/>
                </a:lnTo>
                <a:lnTo>
                  <a:pt x="1436" y="1953"/>
                </a:lnTo>
                <a:lnTo>
                  <a:pt x="1424" y="1943"/>
                </a:lnTo>
                <a:lnTo>
                  <a:pt x="1411" y="1938"/>
                </a:lnTo>
                <a:lnTo>
                  <a:pt x="1397" y="1936"/>
                </a:lnTo>
                <a:close/>
                <a:moveTo>
                  <a:pt x="934" y="1898"/>
                </a:moveTo>
                <a:lnTo>
                  <a:pt x="920" y="1899"/>
                </a:lnTo>
                <a:lnTo>
                  <a:pt x="906" y="1906"/>
                </a:lnTo>
                <a:lnTo>
                  <a:pt x="894" y="1916"/>
                </a:lnTo>
                <a:lnTo>
                  <a:pt x="874" y="1937"/>
                </a:lnTo>
                <a:lnTo>
                  <a:pt x="865" y="1950"/>
                </a:lnTo>
                <a:lnTo>
                  <a:pt x="860" y="1964"/>
                </a:lnTo>
                <a:lnTo>
                  <a:pt x="858" y="1980"/>
                </a:lnTo>
                <a:lnTo>
                  <a:pt x="860" y="1996"/>
                </a:lnTo>
                <a:lnTo>
                  <a:pt x="865" y="2010"/>
                </a:lnTo>
                <a:lnTo>
                  <a:pt x="874" y="2023"/>
                </a:lnTo>
                <a:lnTo>
                  <a:pt x="886" y="2033"/>
                </a:lnTo>
                <a:lnTo>
                  <a:pt x="899" y="2039"/>
                </a:lnTo>
                <a:lnTo>
                  <a:pt x="914" y="2041"/>
                </a:lnTo>
                <a:lnTo>
                  <a:pt x="928" y="2039"/>
                </a:lnTo>
                <a:lnTo>
                  <a:pt x="941" y="2033"/>
                </a:lnTo>
                <a:lnTo>
                  <a:pt x="953" y="2023"/>
                </a:lnTo>
                <a:lnTo>
                  <a:pt x="973" y="2001"/>
                </a:lnTo>
                <a:lnTo>
                  <a:pt x="982" y="1989"/>
                </a:lnTo>
                <a:lnTo>
                  <a:pt x="987" y="1974"/>
                </a:lnTo>
                <a:lnTo>
                  <a:pt x="989" y="1959"/>
                </a:lnTo>
                <a:lnTo>
                  <a:pt x="987" y="1943"/>
                </a:lnTo>
                <a:lnTo>
                  <a:pt x="982" y="1929"/>
                </a:lnTo>
                <a:lnTo>
                  <a:pt x="973" y="1916"/>
                </a:lnTo>
                <a:lnTo>
                  <a:pt x="961" y="1906"/>
                </a:lnTo>
                <a:lnTo>
                  <a:pt x="948" y="1899"/>
                </a:lnTo>
                <a:lnTo>
                  <a:pt x="934" y="1898"/>
                </a:lnTo>
                <a:close/>
                <a:moveTo>
                  <a:pt x="469" y="1859"/>
                </a:moveTo>
                <a:lnTo>
                  <a:pt x="455" y="1861"/>
                </a:lnTo>
                <a:lnTo>
                  <a:pt x="442" y="1867"/>
                </a:lnTo>
                <a:lnTo>
                  <a:pt x="431" y="1877"/>
                </a:lnTo>
                <a:lnTo>
                  <a:pt x="411" y="1899"/>
                </a:lnTo>
                <a:lnTo>
                  <a:pt x="402" y="1912"/>
                </a:lnTo>
                <a:lnTo>
                  <a:pt x="397" y="1927"/>
                </a:lnTo>
                <a:lnTo>
                  <a:pt x="395" y="1942"/>
                </a:lnTo>
                <a:lnTo>
                  <a:pt x="397" y="1958"/>
                </a:lnTo>
                <a:lnTo>
                  <a:pt x="402" y="1972"/>
                </a:lnTo>
                <a:lnTo>
                  <a:pt x="411" y="1986"/>
                </a:lnTo>
                <a:lnTo>
                  <a:pt x="423" y="1996"/>
                </a:lnTo>
                <a:lnTo>
                  <a:pt x="436" y="2001"/>
                </a:lnTo>
                <a:lnTo>
                  <a:pt x="450" y="2003"/>
                </a:lnTo>
                <a:lnTo>
                  <a:pt x="464" y="2001"/>
                </a:lnTo>
                <a:lnTo>
                  <a:pt x="477" y="1996"/>
                </a:lnTo>
                <a:lnTo>
                  <a:pt x="489" y="1986"/>
                </a:lnTo>
                <a:lnTo>
                  <a:pt x="508" y="1963"/>
                </a:lnTo>
                <a:lnTo>
                  <a:pt x="517" y="1951"/>
                </a:lnTo>
                <a:lnTo>
                  <a:pt x="523" y="1936"/>
                </a:lnTo>
                <a:lnTo>
                  <a:pt x="524" y="1920"/>
                </a:lnTo>
                <a:lnTo>
                  <a:pt x="523" y="1905"/>
                </a:lnTo>
                <a:lnTo>
                  <a:pt x="517" y="1890"/>
                </a:lnTo>
                <a:lnTo>
                  <a:pt x="508" y="1877"/>
                </a:lnTo>
                <a:lnTo>
                  <a:pt x="497" y="1867"/>
                </a:lnTo>
                <a:lnTo>
                  <a:pt x="483" y="1861"/>
                </a:lnTo>
                <a:lnTo>
                  <a:pt x="469" y="1859"/>
                </a:lnTo>
                <a:close/>
                <a:moveTo>
                  <a:pt x="2538" y="1774"/>
                </a:moveTo>
                <a:lnTo>
                  <a:pt x="2525" y="1776"/>
                </a:lnTo>
                <a:lnTo>
                  <a:pt x="2511" y="1783"/>
                </a:lnTo>
                <a:lnTo>
                  <a:pt x="2500" y="1793"/>
                </a:lnTo>
                <a:lnTo>
                  <a:pt x="2480" y="1814"/>
                </a:lnTo>
                <a:lnTo>
                  <a:pt x="2471" y="1827"/>
                </a:lnTo>
                <a:lnTo>
                  <a:pt x="2466" y="1841"/>
                </a:lnTo>
                <a:lnTo>
                  <a:pt x="2464" y="1857"/>
                </a:lnTo>
                <a:lnTo>
                  <a:pt x="2466" y="1872"/>
                </a:lnTo>
                <a:lnTo>
                  <a:pt x="2471" y="1887"/>
                </a:lnTo>
                <a:lnTo>
                  <a:pt x="2480" y="1900"/>
                </a:lnTo>
                <a:lnTo>
                  <a:pt x="2492" y="1910"/>
                </a:lnTo>
                <a:lnTo>
                  <a:pt x="2505" y="1916"/>
                </a:lnTo>
                <a:lnTo>
                  <a:pt x="2519" y="1918"/>
                </a:lnTo>
                <a:lnTo>
                  <a:pt x="2533" y="1916"/>
                </a:lnTo>
                <a:lnTo>
                  <a:pt x="2546" y="1910"/>
                </a:lnTo>
                <a:lnTo>
                  <a:pt x="2558" y="1900"/>
                </a:lnTo>
                <a:lnTo>
                  <a:pt x="2577" y="1878"/>
                </a:lnTo>
                <a:lnTo>
                  <a:pt x="2586" y="1865"/>
                </a:lnTo>
                <a:lnTo>
                  <a:pt x="2592" y="1850"/>
                </a:lnTo>
                <a:lnTo>
                  <a:pt x="2594" y="1835"/>
                </a:lnTo>
                <a:lnTo>
                  <a:pt x="2592" y="1819"/>
                </a:lnTo>
                <a:lnTo>
                  <a:pt x="2586" y="1805"/>
                </a:lnTo>
                <a:lnTo>
                  <a:pt x="2577" y="1793"/>
                </a:lnTo>
                <a:lnTo>
                  <a:pt x="2566" y="1783"/>
                </a:lnTo>
                <a:lnTo>
                  <a:pt x="2552" y="1776"/>
                </a:lnTo>
                <a:lnTo>
                  <a:pt x="2538" y="1774"/>
                </a:lnTo>
                <a:close/>
                <a:moveTo>
                  <a:pt x="2075" y="1736"/>
                </a:moveTo>
                <a:lnTo>
                  <a:pt x="2061" y="1738"/>
                </a:lnTo>
                <a:lnTo>
                  <a:pt x="2048" y="1744"/>
                </a:lnTo>
                <a:lnTo>
                  <a:pt x="2036" y="1754"/>
                </a:lnTo>
                <a:lnTo>
                  <a:pt x="2017" y="1776"/>
                </a:lnTo>
                <a:lnTo>
                  <a:pt x="2008" y="1789"/>
                </a:lnTo>
                <a:lnTo>
                  <a:pt x="2002" y="1804"/>
                </a:lnTo>
                <a:lnTo>
                  <a:pt x="2001" y="1819"/>
                </a:lnTo>
                <a:lnTo>
                  <a:pt x="2002" y="1835"/>
                </a:lnTo>
                <a:lnTo>
                  <a:pt x="2008" y="1849"/>
                </a:lnTo>
                <a:lnTo>
                  <a:pt x="2017" y="1861"/>
                </a:lnTo>
                <a:lnTo>
                  <a:pt x="2029" y="1871"/>
                </a:lnTo>
                <a:lnTo>
                  <a:pt x="2042" y="1878"/>
                </a:lnTo>
                <a:lnTo>
                  <a:pt x="2056" y="1880"/>
                </a:lnTo>
                <a:lnTo>
                  <a:pt x="2070" y="1878"/>
                </a:lnTo>
                <a:lnTo>
                  <a:pt x="2083" y="1871"/>
                </a:lnTo>
                <a:lnTo>
                  <a:pt x="2095" y="1861"/>
                </a:lnTo>
                <a:lnTo>
                  <a:pt x="2114" y="1840"/>
                </a:lnTo>
                <a:lnTo>
                  <a:pt x="2123" y="1827"/>
                </a:lnTo>
                <a:lnTo>
                  <a:pt x="2128" y="1813"/>
                </a:lnTo>
                <a:lnTo>
                  <a:pt x="2130" y="1797"/>
                </a:lnTo>
                <a:lnTo>
                  <a:pt x="2128" y="1781"/>
                </a:lnTo>
                <a:lnTo>
                  <a:pt x="2123" y="1767"/>
                </a:lnTo>
                <a:lnTo>
                  <a:pt x="2114" y="1754"/>
                </a:lnTo>
                <a:lnTo>
                  <a:pt x="2102" y="1744"/>
                </a:lnTo>
                <a:lnTo>
                  <a:pt x="2089" y="1738"/>
                </a:lnTo>
                <a:lnTo>
                  <a:pt x="2075" y="1736"/>
                </a:lnTo>
                <a:close/>
                <a:moveTo>
                  <a:pt x="1611" y="1698"/>
                </a:moveTo>
                <a:lnTo>
                  <a:pt x="1597" y="1700"/>
                </a:lnTo>
                <a:lnTo>
                  <a:pt x="1584" y="1706"/>
                </a:lnTo>
                <a:lnTo>
                  <a:pt x="1572" y="1716"/>
                </a:lnTo>
                <a:lnTo>
                  <a:pt x="1553" y="1737"/>
                </a:lnTo>
                <a:lnTo>
                  <a:pt x="1544" y="1750"/>
                </a:lnTo>
                <a:lnTo>
                  <a:pt x="1538" y="1765"/>
                </a:lnTo>
                <a:lnTo>
                  <a:pt x="1536" y="1780"/>
                </a:lnTo>
                <a:lnTo>
                  <a:pt x="1538" y="1796"/>
                </a:lnTo>
                <a:lnTo>
                  <a:pt x="1544" y="1811"/>
                </a:lnTo>
                <a:lnTo>
                  <a:pt x="1553" y="1824"/>
                </a:lnTo>
                <a:lnTo>
                  <a:pt x="1564" y="1834"/>
                </a:lnTo>
                <a:lnTo>
                  <a:pt x="1578" y="1840"/>
                </a:lnTo>
                <a:lnTo>
                  <a:pt x="1592" y="1841"/>
                </a:lnTo>
                <a:lnTo>
                  <a:pt x="1605" y="1840"/>
                </a:lnTo>
                <a:lnTo>
                  <a:pt x="1619" y="1834"/>
                </a:lnTo>
                <a:lnTo>
                  <a:pt x="1631" y="1824"/>
                </a:lnTo>
                <a:lnTo>
                  <a:pt x="1651" y="1803"/>
                </a:lnTo>
                <a:lnTo>
                  <a:pt x="1660" y="1789"/>
                </a:lnTo>
                <a:lnTo>
                  <a:pt x="1665" y="1775"/>
                </a:lnTo>
                <a:lnTo>
                  <a:pt x="1667" y="1759"/>
                </a:lnTo>
                <a:lnTo>
                  <a:pt x="1665" y="1744"/>
                </a:lnTo>
                <a:lnTo>
                  <a:pt x="1660" y="1729"/>
                </a:lnTo>
                <a:lnTo>
                  <a:pt x="1651" y="1716"/>
                </a:lnTo>
                <a:lnTo>
                  <a:pt x="1639" y="1706"/>
                </a:lnTo>
                <a:lnTo>
                  <a:pt x="1626" y="1700"/>
                </a:lnTo>
                <a:lnTo>
                  <a:pt x="1611" y="1698"/>
                </a:lnTo>
                <a:close/>
                <a:moveTo>
                  <a:pt x="1148" y="1661"/>
                </a:moveTo>
                <a:lnTo>
                  <a:pt x="1134" y="1662"/>
                </a:lnTo>
                <a:lnTo>
                  <a:pt x="1120" y="1668"/>
                </a:lnTo>
                <a:lnTo>
                  <a:pt x="1109" y="1678"/>
                </a:lnTo>
                <a:lnTo>
                  <a:pt x="1089" y="1699"/>
                </a:lnTo>
                <a:lnTo>
                  <a:pt x="1080" y="1713"/>
                </a:lnTo>
                <a:lnTo>
                  <a:pt x="1075" y="1727"/>
                </a:lnTo>
                <a:lnTo>
                  <a:pt x="1073" y="1743"/>
                </a:lnTo>
                <a:lnTo>
                  <a:pt x="1075" y="1758"/>
                </a:lnTo>
                <a:lnTo>
                  <a:pt x="1080" y="1773"/>
                </a:lnTo>
                <a:lnTo>
                  <a:pt x="1089" y="1786"/>
                </a:lnTo>
                <a:lnTo>
                  <a:pt x="1101" y="1796"/>
                </a:lnTo>
                <a:lnTo>
                  <a:pt x="1114" y="1801"/>
                </a:lnTo>
                <a:lnTo>
                  <a:pt x="1128" y="1804"/>
                </a:lnTo>
                <a:lnTo>
                  <a:pt x="1142" y="1801"/>
                </a:lnTo>
                <a:lnTo>
                  <a:pt x="1155" y="1796"/>
                </a:lnTo>
                <a:lnTo>
                  <a:pt x="1167" y="1786"/>
                </a:lnTo>
                <a:lnTo>
                  <a:pt x="1187" y="1764"/>
                </a:lnTo>
                <a:lnTo>
                  <a:pt x="1196" y="1752"/>
                </a:lnTo>
                <a:lnTo>
                  <a:pt x="1201" y="1736"/>
                </a:lnTo>
                <a:lnTo>
                  <a:pt x="1203" y="1722"/>
                </a:lnTo>
                <a:lnTo>
                  <a:pt x="1201" y="1706"/>
                </a:lnTo>
                <a:lnTo>
                  <a:pt x="1196" y="1691"/>
                </a:lnTo>
                <a:lnTo>
                  <a:pt x="1187" y="1678"/>
                </a:lnTo>
                <a:lnTo>
                  <a:pt x="1175" y="1668"/>
                </a:lnTo>
                <a:lnTo>
                  <a:pt x="1162" y="1662"/>
                </a:lnTo>
                <a:lnTo>
                  <a:pt x="1148" y="1661"/>
                </a:lnTo>
                <a:close/>
                <a:moveTo>
                  <a:pt x="684" y="1622"/>
                </a:moveTo>
                <a:lnTo>
                  <a:pt x="670" y="1624"/>
                </a:lnTo>
                <a:lnTo>
                  <a:pt x="657" y="1630"/>
                </a:lnTo>
                <a:lnTo>
                  <a:pt x="646" y="1639"/>
                </a:lnTo>
                <a:lnTo>
                  <a:pt x="626" y="1662"/>
                </a:lnTo>
                <a:lnTo>
                  <a:pt x="617" y="1675"/>
                </a:lnTo>
                <a:lnTo>
                  <a:pt x="612" y="1689"/>
                </a:lnTo>
                <a:lnTo>
                  <a:pt x="610" y="1705"/>
                </a:lnTo>
                <a:lnTo>
                  <a:pt x="612" y="1720"/>
                </a:lnTo>
                <a:lnTo>
                  <a:pt x="617" y="1735"/>
                </a:lnTo>
                <a:lnTo>
                  <a:pt x="626" y="1748"/>
                </a:lnTo>
                <a:lnTo>
                  <a:pt x="638" y="1758"/>
                </a:lnTo>
                <a:lnTo>
                  <a:pt x="651" y="1764"/>
                </a:lnTo>
                <a:lnTo>
                  <a:pt x="665" y="1766"/>
                </a:lnTo>
                <a:lnTo>
                  <a:pt x="679" y="1764"/>
                </a:lnTo>
                <a:lnTo>
                  <a:pt x="692" y="1758"/>
                </a:lnTo>
                <a:lnTo>
                  <a:pt x="704" y="1748"/>
                </a:lnTo>
                <a:lnTo>
                  <a:pt x="723" y="1726"/>
                </a:lnTo>
                <a:lnTo>
                  <a:pt x="732" y="1714"/>
                </a:lnTo>
                <a:lnTo>
                  <a:pt x="738" y="1698"/>
                </a:lnTo>
                <a:lnTo>
                  <a:pt x="739" y="1683"/>
                </a:lnTo>
                <a:lnTo>
                  <a:pt x="738" y="1667"/>
                </a:lnTo>
                <a:lnTo>
                  <a:pt x="732" y="1653"/>
                </a:lnTo>
                <a:lnTo>
                  <a:pt x="723" y="1639"/>
                </a:lnTo>
                <a:lnTo>
                  <a:pt x="711" y="1630"/>
                </a:lnTo>
                <a:lnTo>
                  <a:pt x="698" y="1624"/>
                </a:lnTo>
                <a:lnTo>
                  <a:pt x="684" y="1622"/>
                </a:lnTo>
                <a:close/>
                <a:moveTo>
                  <a:pt x="2753" y="1536"/>
                </a:moveTo>
                <a:lnTo>
                  <a:pt x="2740" y="1539"/>
                </a:lnTo>
                <a:lnTo>
                  <a:pt x="2726" y="1545"/>
                </a:lnTo>
                <a:lnTo>
                  <a:pt x="2715" y="1555"/>
                </a:lnTo>
                <a:lnTo>
                  <a:pt x="2694" y="1576"/>
                </a:lnTo>
                <a:lnTo>
                  <a:pt x="2685" y="1590"/>
                </a:lnTo>
                <a:lnTo>
                  <a:pt x="2680" y="1604"/>
                </a:lnTo>
                <a:lnTo>
                  <a:pt x="2678" y="1620"/>
                </a:lnTo>
                <a:lnTo>
                  <a:pt x="2680" y="1635"/>
                </a:lnTo>
                <a:lnTo>
                  <a:pt x="2685" y="1649"/>
                </a:lnTo>
                <a:lnTo>
                  <a:pt x="2694" y="1663"/>
                </a:lnTo>
                <a:lnTo>
                  <a:pt x="2707" y="1673"/>
                </a:lnTo>
                <a:lnTo>
                  <a:pt x="2720" y="1678"/>
                </a:lnTo>
                <a:lnTo>
                  <a:pt x="2734" y="1681"/>
                </a:lnTo>
                <a:lnTo>
                  <a:pt x="2748" y="1678"/>
                </a:lnTo>
                <a:lnTo>
                  <a:pt x="2761" y="1673"/>
                </a:lnTo>
                <a:lnTo>
                  <a:pt x="2773" y="1663"/>
                </a:lnTo>
                <a:lnTo>
                  <a:pt x="2792" y="1641"/>
                </a:lnTo>
                <a:lnTo>
                  <a:pt x="2801" y="1628"/>
                </a:lnTo>
                <a:lnTo>
                  <a:pt x="2807" y="1613"/>
                </a:lnTo>
                <a:lnTo>
                  <a:pt x="2809" y="1598"/>
                </a:lnTo>
                <a:lnTo>
                  <a:pt x="2807" y="1583"/>
                </a:lnTo>
                <a:lnTo>
                  <a:pt x="2801" y="1567"/>
                </a:lnTo>
                <a:lnTo>
                  <a:pt x="2792" y="1555"/>
                </a:lnTo>
                <a:lnTo>
                  <a:pt x="2781" y="1545"/>
                </a:lnTo>
                <a:lnTo>
                  <a:pt x="2767" y="1539"/>
                </a:lnTo>
                <a:lnTo>
                  <a:pt x="2753" y="1536"/>
                </a:lnTo>
                <a:close/>
                <a:moveTo>
                  <a:pt x="2289" y="1499"/>
                </a:moveTo>
                <a:lnTo>
                  <a:pt x="2275" y="1501"/>
                </a:lnTo>
                <a:lnTo>
                  <a:pt x="2262" y="1506"/>
                </a:lnTo>
                <a:lnTo>
                  <a:pt x="2250" y="1516"/>
                </a:lnTo>
                <a:lnTo>
                  <a:pt x="2231" y="1539"/>
                </a:lnTo>
                <a:lnTo>
                  <a:pt x="2222" y="1552"/>
                </a:lnTo>
                <a:lnTo>
                  <a:pt x="2216" y="1566"/>
                </a:lnTo>
                <a:lnTo>
                  <a:pt x="2215" y="1582"/>
                </a:lnTo>
                <a:lnTo>
                  <a:pt x="2216" y="1597"/>
                </a:lnTo>
                <a:lnTo>
                  <a:pt x="2222" y="1612"/>
                </a:lnTo>
                <a:lnTo>
                  <a:pt x="2231" y="1624"/>
                </a:lnTo>
                <a:lnTo>
                  <a:pt x="2243" y="1634"/>
                </a:lnTo>
                <a:lnTo>
                  <a:pt x="2256" y="1641"/>
                </a:lnTo>
                <a:lnTo>
                  <a:pt x="2270" y="1643"/>
                </a:lnTo>
                <a:lnTo>
                  <a:pt x="2284" y="1641"/>
                </a:lnTo>
                <a:lnTo>
                  <a:pt x="2297" y="1634"/>
                </a:lnTo>
                <a:lnTo>
                  <a:pt x="2309" y="1624"/>
                </a:lnTo>
                <a:lnTo>
                  <a:pt x="2328" y="1603"/>
                </a:lnTo>
                <a:lnTo>
                  <a:pt x="2337" y="1590"/>
                </a:lnTo>
                <a:lnTo>
                  <a:pt x="2343" y="1575"/>
                </a:lnTo>
                <a:lnTo>
                  <a:pt x="2345" y="1560"/>
                </a:lnTo>
                <a:lnTo>
                  <a:pt x="2343" y="1544"/>
                </a:lnTo>
                <a:lnTo>
                  <a:pt x="2337" y="1530"/>
                </a:lnTo>
                <a:lnTo>
                  <a:pt x="2328" y="1516"/>
                </a:lnTo>
                <a:lnTo>
                  <a:pt x="2316" y="1506"/>
                </a:lnTo>
                <a:lnTo>
                  <a:pt x="2303" y="1501"/>
                </a:lnTo>
                <a:lnTo>
                  <a:pt x="2289" y="1499"/>
                </a:lnTo>
                <a:close/>
                <a:moveTo>
                  <a:pt x="1826" y="1461"/>
                </a:moveTo>
                <a:lnTo>
                  <a:pt x="1812" y="1463"/>
                </a:lnTo>
                <a:lnTo>
                  <a:pt x="1799" y="1469"/>
                </a:lnTo>
                <a:lnTo>
                  <a:pt x="1787" y="1479"/>
                </a:lnTo>
                <a:lnTo>
                  <a:pt x="1768" y="1500"/>
                </a:lnTo>
                <a:lnTo>
                  <a:pt x="1759" y="1513"/>
                </a:lnTo>
                <a:lnTo>
                  <a:pt x="1753" y="1527"/>
                </a:lnTo>
                <a:lnTo>
                  <a:pt x="1752" y="1543"/>
                </a:lnTo>
                <a:lnTo>
                  <a:pt x="1753" y="1559"/>
                </a:lnTo>
                <a:lnTo>
                  <a:pt x="1759" y="1574"/>
                </a:lnTo>
                <a:lnTo>
                  <a:pt x="1768" y="1586"/>
                </a:lnTo>
                <a:lnTo>
                  <a:pt x="1779" y="1596"/>
                </a:lnTo>
                <a:lnTo>
                  <a:pt x="1793" y="1603"/>
                </a:lnTo>
                <a:lnTo>
                  <a:pt x="1807" y="1604"/>
                </a:lnTo>
                <a:lnTo>
                  <a:pt x="1820" y="1603"/>
                </a:lnTo>
                <a:lnTo>
                  <a:pt x="1834" y="1596"/>
                </a:lnTo>
                <a:lnTo>
                  <a:pt x="1845" y="1586"/>
                </a:lnTo>
                <a:lnTo>
                  <a:pt x="1865" y="1565"/>
                </a:lnTo>
                <a:lnTo>
                  <a:pt x="1874" y="1552"/>
                </a:lnTo>
                <a:lnTo>
                  <a:pt x="1879" y="1537"/>
                </a:lnTo>
                <a:lnTo>
                  <a:pt x="1881" y="1522"/>
                </a:lnTo>
                <a:lnTo>
                  <a:pt x="1879" y="1506"/>
                </a:lnTo>
                <a:lnTo>
                  <a:pt x="1874" y="1492"/>
                </a:lnTo>
                <a:lnTo>
                  <a:pt x="1865" y="1479"/>
                </a:lnTo>
                <a:lnTo>
                  <a:pt x="1853" y="1469"/>
                </a:lnTo>
                <a:lnTo>
                  <a:pt x="1840" y="1463"/>
                </a:lnTo>
                <a:lnTo>
                  <a:pt x="1826" y="1461"/>
                </a:lnTo>
                <a:close/>
                <a:moveTo>
                  <a:pt x="1363" y="1423"/>
                </a:moveTo>
                <a:lnTo>
                  <a:pt x="1349" y="1424"/>
                </a:lnTo>
                <a:lnTo>
                  <a:pt x="1336" y="1431"/>
                </a:lnTo>
                <a:lnTo>
                  <a:pt x="1324" y="1441"/>
                </a:lnTo>
                <a:lnTo>
                  <a:pt x="1304" y="1462"/>
                </a:lnTo>
                <a:lnTo>
                  <a:pt x="1295" y="1475"/>
                </a:lnTo>
                <a:lnTo>
                  <a:pt x="1290" y="1490"/>
                </a:lnTo>
                <a:lnTo>
                  <a:pt x="1288" y="1505"/>
                </a:lnTo>
                <a:lnTo>
                  <a:pt x="1290" y="1521"/>
                </a:lnTo>
                <a:lnTo>
                  <a:pt x="1295" y="1535"/>
                </a:lnTo>
                <a:lnTo>
                  <a:pt x="1304" y="1549"/>
                </a:lnTo>
                <a:lnTo>
                  <a:pt x="1316" y="1559"/>
                </a:lnTo>
                <a:lnTo>
                  <a:pt x="1329" y="1564"/>
                </a:lnTo>
                <a:lnTo>
                  <a:pt x="1343" y="1566"/>
                </a:lnTo>
                <a:lnTo>
                  <a:pt x="1357" y="1564"/>
                </a:lnTo>
                <a:lnTo>
                  <a:pt x="1370" y="1559"/>
                </a:lnTo>
                <a:lnTo>
                  <a:pt x="1382" y="1549"/>
                </a:lnTo>
                <a:lnTo>
                  <a:pt x="1402" y="1527"/>
                </a:lnTo>
                <a:lnTo>
                  <a:pt x="1411" y="1514"/>
                </a:lnTo>
                <a:lnTo>
                  <a:pt x="1416" y="1500"/>
                </a:lnTo>
                <a:lnTo>
                  <a:pt x="1418" y="1484"/>
                </a:lnTo>
                <a:lnTo>
                  <a:pt x="1416" y="1469"/>
                </a:lnTo>
                <a:lnTo>
                  <a:pt x="1411" y="1453"/>
                </a:lnTo>
                <a:lnTo>
                  <a:pt x="1402" y="1441"/>
                </a:lnTo>
                <a:lnTo>
                  <a:pt x="1390" y="1431"/>
                </a:lnTo>
                <a:lnTo>
                  <a:pt x="1377" y="1424"/>
                </a:lnTo>
                <a:lnTo>
                  <a:pt x="1363" y="1423"/>
                </a:lnTo>
                <a:close/>
                <a:moveTo>
                  <a:pt x="898" y="1384"/>
                </a:moveTo>
                <a:lnTo>
                  <a:pt x="884" y="1387"/>
                </a:lnTo>
                <a:lnTo>
                  <a:pt x="871" y="1393"/>
                </a:lnTo>
                <a:lnTo>
                  <a:pt x="860" y="1403"/>
                </a:lnTo>
                <a:lnTo>
                  <a:pt x="840" y="1424"/>
                </a:lnTo>
                <a:lnTo>
                  <a:pt x="831" y="1438"/>
                </a:lnTo>
                <a:lnTo>
                  <a:pt x="826" y="1452"/>
                </a:lnTo>
                <a:lnTo>
                  <a:pt x="824" y="1468"/>
                </a:lnTo>
                <a:lnTo>
                  <a:pt x="826" y="1483"/>
                </a:lnTo>
                <a:lnTo>
                  <a:pt x="831" y="1498"/>
                </a:lnTo>
                <a:lnTo>
                  <a:pt x="840" y="1511"/>
                </a:lnTo>
                <a:lnTo>
                  <a:pt x="852" y="1521"/>
                </a:lnTo>
                <a:lnTo>
                  <a:pt x="865" y="1526"/>
                </a:lnTo>
                <a:lnTo>
                  <a:pt x="879" y="1529"/>
                </a:lnTo>
                <a:lnTo>
                  <a:pt x="893" y="1526"/>
                </a:lnTo>
                <a:lnTo>
                  <a:pt x="907" y="1521"/>
                </a:lnTo>
                <a:lnTo>
                  <a:pt x="919" y="1511"/>
                </a:lnTo>
                <a:lnTo>
                  <a:pt x="938" y="1489"/>
                </a:lnTo>
                <a:lnTo>
                  <a:pt x="947" y="1475"/>
                </a:lnTo>
                <a:lnTo>
                  <a:pt x="953" y="1461"/>
                </a:lnTo>
                <a:lnTo>
                  <a:pt x="954" y="1445"/>
                </a:lnTo>
                <a:lnTo>
                  <a:pt x="953" y="1431"/>
                </a:lnTo>
                <a:lnTo>
                  <a:pt x="947" y="1415"/>
                </a:lnTo>
                <a:lnTo>
                  <a:pt x="938" y="1403"/>
                </a:lnTo>
                <a:lnTo>
                  <a:pt x="927" y="1393"/>
                </a:lnTo>
                <a:lnTo>
                  <a:pt x="913" y="1387"/>
                </a:lnTo>
                <a:lnTo>
                  <a:pt x="898" y="1384"/>
                </a:lnTo>
                <a:close/>
                <a:moveTo>
                  <a:pt x="2504" y="1261"/>
                </a:moveTo>
                <a:lnTo>
                  <a:pt x="2490" y="1264"/>
                </a:lnTo>
                <a:lnTo>
                  <a:pt x="2477" y="1269"/>
                </a:lnTo>
                <a:lnTo>
                  <a:pt x="2465" y="1279"/>
                </a:lnTo>
                <a:lnTo>
                  <a:pt x="2446" y="1301"/>
                </a:lnTo>
                <a:lnTo>
                  <a:pt x="2437" y="1315"/>
                </a:lnTo>
                <a:lnTo>
                  <a:pt x="2432" y="1329"/>
                </a:lnTo>
                <a:lnTo>
                  <a:pt x="2430" y="1344"/>
                </a:lnTo>
                <a:lnTo>
                  <a:pt x="2432" y="1360"/>
                </a:lnTo>
                <a:lnTo>
                  <a:pt x="2437" y="1374"/>
                </a:lnTo>
                <a:lnTo>
                  <a:pt x="2446" y="1388"/>
                </a:lnTo>
                <a:lnTo>
                  <a:pt x="2458" y="1398"/>
                </a:lnTo>
                <a:lnTo>
                  <a:pt x="2471" y="1403"/>
                </a:lnTo>
                <a:lnTo>
                  <a:pt x="2485" y="1405"/>
                </a:lnTo>
                <a:lnTo>
                  <a:pt x="2499" y="1403"/>
                </a:lnTo>
                <a:lnTo>
                  <a:pt x="2512" y="1398"/>
                </a:lnTo>
                <a:lnTo>
                  <a:pt x="2524" y="1388"/>
                </a:lnTo>
                <a:lnTo>
                  <a:pt x="2543" y="1366"/>
                </a:lnTo>
                <a:lnTo>
                  <a:pt x="2552" y="1352"/>
                </a:lnTo>
                <a:lnTo>
                  <a:pt x="2557" y="1338"/>
                </a:lnTo>
                <a:lnTo>
                  <a:pt x="2559" y="1322"/>
                </a:lnTo>
                <a:lnTo>
                  <a:pt x="2557" y="1307"/>
                </a:lnTo>
                <a:lnTo>
                  <a:pt x="2552" y="1292"/>
                </a:lnTo>
                <a:lnTo>
                  <a:pt x="2543" y="1279"/>
                </a:lnTo>
                <a:lnTo>
                  <a:pt x="2531" y="1269"/>
                </a:lnTo>
                <a:lnTo>
                  <a:pt x="2518" y="1264"/>
                </a:lnTo>
                <a:lnTo>
                  <a:pt x="2504" y="1261"/>
                </a:lnTo>
                <a:close/>
                <a:moveTo>
                  <a:pt x="2041" y="1224"/>
                </a:moveTo>
                <a:lnTo>
                  <a:pt x="2027" y="1226"/>
                </a:lnTo>
                <a:lnTo>
                  <a:pt x="2014" y="1231"/>
                </a:lnTo>
                <a:lnTo>
                  <a:pt x="2002" y="1241"/>
                </a:lnTo>
                <a:lnTo>
                  <a:pt x="1983" y="1262"/>
                </a:lnTo>
                <a:lnTo>
                  <a:pt x="1973" y="1276"/>
                </a:lnTo>
                <a:lnTo>
                  <a:pt x="1967" y="1290"/>
                </a:lnTo>
                <a:lnTo>
                  <a:pt x="1966" y="1306"/>
                </a:lnTo>
                <a:lnTo>
                  <a:pt x="1967" y="1321"/>
                </a:lnTo>
                <a:lnTo>
                  <a:pt x="1973" y="1337"/>
                </a:lnTo>
                <a:lnTo>
                  <a:pt x="1983" y="1349"/>
                </a:lnTo>
                <a:lnTo>
                  <a:pt x="1994" y="1359"/>
                </a:lnTo>
                <a:lnTo>
                  <a:pt x="2007" y="1366"/>
                </a:lnTo>
                <a:lnTo>
                  <a:pt x="2021" y="1367"/>
                </a:lnTo>
                <a:lnTo>
                  <a:pt x="2035" y="1366"/>
                </a:lnTo>
                <a:lnTo>
                  <a:pt x="2049" y="1359"/>
                </a:lnTo>
                <a:lnTo>
                  <a:pt x="2060" y="1349"/>
                </a:lnTo>
                <a:lnTo>
                  <a:pt x="2080" y="1328"/>
                </a:lnTo>
                <a:lnTo>
                  <a:pt x="2089" y="1315"/>
                </a:lnTo>
                <a:lnTo>
                  <a:pt x="2094" y="1300"/>
                </a:lnTo>
                <a:lnTo>
                  <a:pt x="2096" y="1285"/>
                </a:lnTo>
                <a:lnTo>
                  <a:pt x="2094" y="1269"/>
                </a:lnTo>
                <a:lnTo>
                  <a:pt x="2089" y="1255"/>
                </a:lnTo>
                <a:lnTo>
                  <a:pt x="2080" y="1241"/>
                </a:lnTo>
                <a:lnTo>
                  <a:pt x="2068" y="1231"/>
                </a:lnTo>
                <a:lnTo>
                  <a:pt x="2055" y="1226"/>
                </a:lnTo>
                <a:lnTo>
                  <a:pt x="2041" y="1224"/>
                </a:lnTo>
                <a:close/>
                <a:moveTo>
                  <a:pt x="1577" y="1186"/>
                </a:moveTo>
                <a:lnTo>
                  <a:pt x="1563" y="1187"/>
                </a:lnTo>
                <a:lnTo>
                  <a:pt x="1550" y="1194"/>
                </a:lnTo>
                <a:lnTo>
                  <a:pt x="1538" y="1204"/>
                </a:lnTo>
                <a:lnTo>
                  <a:pt x="1518" y="1225"/>
                </a:lnTo>
                <a:lnTo>
                  <a:pt x="1509" y="1238"/>
                </a:lnTo>
                <a:lnTo>
                  <a:pt x="1504" y="1252"/>
                </a:lnTo>
                <a:lnTo>
                  <a:pt x="1502" y="1268"/>
                </a:lnTo>
                <a:lnTo>
                  <a:pt x="1504" y="1283"/>
                </a:lnTo>
                <a:lnTo>
                  <a:pt x="1509" y="1298"/>
                </a:lnTo>
                <a:lnTo>
                  <a:pt x="1518" y="1311"/>
                </a:lnTo>
                <a:lnTo>
                  <a:pt x="1530" y="1321"/>
                </a:lnTo>
                <a:lnTo>
                  <a:pt x="1543" y="1327"/>
                </a:lnTo>
                <a:lnTo>
                  <a:pt x="1557" y="1329"/>
                </a:lnTo>
                <a:lnTo>
                  <a:pt x="1571" y="1327"/>
                </a:lnTo>
                <a:lnTo>
                  <a:pt x="1584" y="1321"/>
                </a:lnTo>
                <a:lnTo>
                  <a:pt x="1596" y="1311"/>
                </a:lnTo>
                <a:lnTo>
                  <a:pt x="1615" y="1290"/>
                </a:lnTo>
                <a:lnTo>
                  <a:pt x="1625" y="1277"/>
                </a:lnTo>
                <a:lnTo>
                  <a:pt x="1631" y="1262"/>
                </a:lnTo>
                <a:lnTo>
                  <a:pt x="1633" y="1247"/>
                </a:lnTo>
                <a:lnTo>
                  <a:pt x="1631" y="1231"/>
                </a:lnTo>
                <a:lnTo>
                  <a:pt x="1625" y="1216"/>
                </a:lnTo>
                <a:lnTo>
                  <a:pt x="1615" y="1204"/>
                </a:lnTo>
                <a:lnTo>
                  <a:pt x="1604" y="1194"/>
                </a:lnTo>
                <a:lnTo>
                  <a:pt x="1591" y="1187"/>
                </a:lnTo>
                <a:lnTo>
                  <a:pt x="1577" y="1186"/>
                </a:lnTo>
                <a:close/>
                <a:moveTo>
                  <a:pt x="1113" y="1147"/>
                </a:moveTo>
                <a:lnTo>
                  <a:pt x="1100" y="1149"/>
                </a:lnTo>
                <a:lnTo>
                  <a:pt x="1086" y="1155"/>
                </a:lnTo>
                <a:lnTo>
                  <a:pt x="1075" y="1166"/>
                </a:lnTo>
                <a:lnTo>
                  <a:pt x="1055" y="1187"/>
                </a:lnTo>
                <a:lnTo>
                  <a:pt x="1046" y="1200"/>
                </a:lnTo>
                <a:lnTo>
                  <a:pt x="1041" y="1215"/>
                </a:lnTo>
                <a:lnTo>
                  <a:pt x="1039" y="1230"/>
                </a:lnTo>
                <a:lnTo>
                  <a:pt x="1041" y="1246"/>
                </a:lnTo>
                <a:lnTo>
                  <a:pt x="1046" y="1260"/>
                </a:lnTo>
                <a:lnTo>
                  <a:pt x="1055" y="1273"/>
                </a:lnTo>
                <a:lnTo>
                  <a:pt x="1067" y="1283"/>
                </a:lnTo>
                <a:lnTo>
                  <a:pt x="1080" y="1289"/>
                </a:lnTo>
                <a:lnTo>
                  <a:pt x="1094" y="1291"/>
                </a:lnTo>
                <a:lnTo>
                  <a:pt x="1108" y="1289"/>
                </a:lnTo>
                <a:lnTo>
                  <a:pt x="1121" y="1283"/>
                </a:lnTo>
                <a:lnTo>
                  <a:pt x="1133" y="1273"/>
                </a:lnTo>
                <a:lnTo>
                  <a:pt x="1152" y="1251"/>
                </a:lnTo>
                <a:lnTo>
                  <a:pt x="1161" y="1238"/>
                </a:lnTo>
                <a:lnTo>
                  <a:pt x="1167" y="1224"/>
                </a:lnTo>
                <a:lnTo>
                  <a:pt x="1168" y="1208"/>
                </a:lnTo>
                <a:lnTo>
                  <a:pt x="1167" y="1193"/>
                </a:lnTo>
                <a:lnTo>
                  <a:pt x="1161" y="1178"/>
                </a:lnTo>
                <a:lnTo>
                  <a:pt x="1152" y="1166"/>
                </a:lnTo>
                <a:lnTo>
                  <a:pt x="1141" y="1155"/>
                </a:lnTo>
                <a:lnTo>
                  <a:pt x="1127" y="1149"/>
                </a:lnTo>
                <a:lnTo>
                  <a:pt x="1113" y="1147"/>
                </a:lnTo>
                <a:close/>
                <a:moveTo>
                  <a:pt x="2255" y="986"/>
                </a:moveTo>
                <a:lnTo>
                  <a:pt x="2241" y="988"/>
                </a:lnTo>
                <a:lnTo>
                  <a:pt x="2228" y="994"/>
                </a:lnTo>
                <a:lnTo>
                  <a:pt x="2216" y="1004"/>
                </a:lnTo>
                <a:lnTo>
                  <a:pt x="2197" y="1025"/>
                </a:lnTo>
                <a:lnTo>
                  <a:pt x="2188" y="1038"/>
                </a:lnTo>
                <a:lnTo>
                  <a:pt x="2182" y="1053"/>
                </a:lnTo>
                <a:lnTo>
                  <a:pt x="2181" y="1068"/>
                </a:lnTo>
                <a:lnTo>
                  <a:pt x="2182" y="1084"/>
                </a:lnTo>
                <a:lnTo>
                  <a:pt x="2188" y="1098"/>
                </a:lnTo>
                <a:lnTo>
                  <a:pt x="2197" y="1112"/>
                </a:lnTo>
                <a:lnTo>
                  <a:pt x="2208" y="1122"/>
                </a:lnTo>
                <a:lnTo>
                  <a:pt x="2221" y="1128"/>
                </a:lnTo>
                <a:lnTo>
                  <a:pt x="2235" y="1129"/>
                </a:lnTo>
                <a:lnTo>
                  <a:pt x="2249" y="1128"/>
                </a:lnTo>
                <a:lnTo>
                  <a:pt x="2263" y="1122"/>
                </a:lnTo>
                <a:lnTo>
                  <a:pt x="2274" y="1112"/>
                </a:lnTo>
                <a:lnTo>
                  <a:pt x="2294" y="1090"/>
                </a:lnTo>
                <a:lnTo>
                  <a:pt x="2303" y="1077"/>
                </a:lnTo>
                <a:lnTo>
                  <a:pt x="2308" y="1063"/>
                </a:lnTo>
                <a:lnTo>
                  <a:pt x="2310" y="1047"/>
                </a:lnTo>
                <a:lnTo>
                  <a:pt x="2308" y="1032"/>
                </a:lnTo>
                <a:lnTo>
                  <a:pt x="2303" y="1017"/>
                </a:lnTo>
                <a:lnTo>
                  <a:pt x="2294" y="1004"/>
                </a:lnTo>
                <a:lnTo>
                  <a:pt x="2282" y="994"/>
                </a:lnTo>
                <a:lnTo>
                  <a:pt x="2269" y="988"/>
                </a:lnTo>
                <a:lnTo>
                  <a:pt x="2255" y="986"/>
                </a:lnTo>
                <a:close/>
                <a:moveTo>
                  <a:pt x="1792" y="949"/>
                </a:moveTo>
                <a:lnTo>
                  <a:pt x="1778" y="950"/>
                </a:lnTo>
                <a:lnTo>
                  <a:pt x="1765" y="956"/>
                </a:lnTo>
                <a:lnTo>
                  <a:pt x="1753" y="966"/>
                </a:lnTo>
                <a:lnTo>
                  <a:pt x="1733" y="987"/>
                </a:lnTo>
                <a:lnTo>
                  <a:pt x="1724" y="1001"/>
                </a:lnTo>
                <a:lnTo>
                  <a:pt x="1719" y="1015"/>
                </a:lnTo>
                <a:lnTo>
                  <a:pt x="1717" y="1031"/>
                </a:lnTo>
                <a:lnTo>
                  <a:pt x="1719" y="1046"/>
                </a:lnTo>
                <a:lnTo>
                  <a:pt x="1724" y="1061"/>
                </a:lnTo>
                <a:lnTo>
                  <a:pt x="1733" y="1074"/>
                </a:lnTo>
                <a:lnTo>
                  <a:pt x="1745" y="1084"/>
                </a:lnTo>
                <a:lnTo>
                  <a:pt x="1758" y="1089"/>
                </a:lnTo>
                <a:lnTo>
                  <a:pt x="1772" y="1092"/>
                </a:lnTo>
                <a:lnTo>
                  <a:pt x="1786" y="1089"/>
                </a:lnTo>
                <a:lnTo>
                  <a:pt x="1799" y="1084"/>
                </a:lnTo>
                <a:lnTo>
                  <a:pt x="1811" y="1074"/>
                </a:lnTo>
                <a:lnTo>
                  <a:pt x="1830" y="1053"/>
                </a:lnTo>
                <a:lnTo>
                  <a:pt x="1839" y="1039"/>
                </a:lnTo>
                <a:lnTo>
                  <a:pt x="1845" y="1025"/>
                </a:lnTo>
                <a:lnTo>
                  <a:pt x="1847" y="1010"/>
                </a:lnTo>
                <a:lnTo>
                  <a:pt x="1845" y="994"/>
                </a:lnTo>
                <a:lnTo>
                  <a:pt x="1839" y="978"/>
                </a:lnTo>
                <a:lnTo>
                  <a:pt x="1830" y="966"/>
                </a:lnTo>
                <a:lnTo>
                  <a:pt x="1819" y="956"/>
                </a:lnTo>
                <a:lnTo>
                  <a:pt x="1806" y="950"/>
                </a:lnTo>
                <a:lnTo>
                  <a:pt x="1792" y="949"/>
                </a:lnTo>
                <a:close/>
                <a:moveTo>
                  <a:pt x="1328" y="910"/>
                </a:moveTo>
                <a:lnTo>
                  <a:pt x="1315" y="912"/>
                </a:lnTo>
                <a:lnTo>
                  <a:pt x="1301" y="917"/>
                </a:lnTo>
                <a:lnTo>
                  <a:pt x="1290" y="927"/>
                </a:lnTo>
                <a:lnTo>
                  <a:pt x="1270" y="950"/>
                </a:lnTo>
                <a:lnTo>
                  <a:pt x="1260" y="963"/>
                </a:lnTo>
                <a:lnTo>
                  <a:pt x="1255" y="977"/>
                </a:lnTo>
                <a:lnTo>
                  <a:pt x="1253" y="993"/>
                </a:lnTo>
                <a:lnTo>
                  <a:pt x="1255" y="1008"/>
                </a:lnTo>
                <a:lnTo>
                  <a:pt x="1260" y="1023"/>
                </a:lnTo>
                <a:lnTo>
                  <a:pt x="1270" y="1036"/>
                </a:lnTo>
                <a:lnTo>
                  <a:pt x="1282" y="1046"/>
                </a:lnTo>
                <a:lnTo>
                  <a:pt x="1295" y="1052"/>
                </a:lnTo>
                <a:lnTo>
                  <a:pt x="1309" y="1054"/>
                </a:lnTo>
                <a:lnTo>
                  <a:pt x="1323" y="1052"/>
                </a:lnTo>
                <a:lnTo>
                  <a:pt x="1336" y="1046"/>
                </a:lnTo>
                <a:lnTo>
                  <a:pt x="1348" y="1036"/>
                </a:lnTo>
                <a:lnTo>
                  <a:pt x="1367" y="1014"/>
                </a:lnTo>
                <a:lnTo>
                  <a:pt x="1376" y="1002"/>
                </a:lnTo>
                <a:lnTo>
                  <a:pt x="1382" y="986"/>
                </a:lnTo>
                <a:lnTo>
                  <a:pt x="1383" y="971"/>
                </a:lnTo>
                <a:lnTo>
                  <a:pt x="1382" y="955"/>
                </a:lnTo>
                <a:lnTo>
                  <a:pt x="1376" y="941"/>
                </a:lnTo>
                <a:lnTo>
                  <a:pt x="1367" y="929"/>
                </a:lnTo>
                <a:lnTo>
                  <a:pt x="1356" y="919"/>
                </a:lnTo>
                <a:lnTo>
                  <a:pt x="1342" y="912"/>
                </a:lnTo>
                <a:lnTo>
                  <a:pt x="1328" y="910"/>
                </a:lnTo>
                <a:close/>
                <a:moveTo>
                  <a:pt x="2007" y="711"/>
                </a:moveTo>
                <a:lnTo>
                  <a:pt x="1993" y="712"/>
                </a:lnTo>
                <a:lnTo>
                  <a:pt x="1979" y="719"/>
                </a:lnTo>
                <a:lnTo>
                  <a:pt x="1967" y="729"/>
                </a:lnTo>
                <a:lnTo>
                  <a:pt x="1947" y="750"/>
                </a:lnTo>
                <a:lnTo>
                  <a:pt x="1938" y="763"/>
                </a:lnTo>
                <a:lnTo>
                  <a:pt x="1933" y="778"/>
                </a:lnTo>
                <a:lnTo>
                  <a:pt x="1931" y="793"/>
                </a:lnTo>
                <a:lnTo>
                  <a:pt x="1933" y="809"/>
                </a:lnTo>
                <a:lnTo>
                  <a:pt x="1938" y="823"/>
                </a:lnTo>
                <a:lnTo>
                  <a:pt x="1947" y="837"/>
                </a:lnTo>
                <a:lnTo>
                  <a:pt x="1959" y="846"/>
                </a:lnTo>
                <a:lnTo>
                  <a:pt x="1972" y="852"/>
                </a:lnTo>
                <a:lnTo>
                  <a:pt x="1987" y="854"/>
                </a:lnTo>
                <a:lnTo>
                  <a:pt x="2001" y="852"/>
                </a:lnTo>
                <a:lnTo>
                  <a:pt x="2014" y="846"/>
                </a:lnTo>
                <a:lnTo>
                  <a:pt x="2026" y="837"/>
                </a:lnTo>
                <a:lnTo>
                  <a:pt x="2046" y="815"/>
                </a:lnTo>
                <a:lnTo>
                  <a:pt x="2054" y="802"/>
                </a:lnTo>
                <a:lnTo>
                  <a:pt x="2060" y="788"/>
                </a:lnTo>
                <a:lnTo>
                  <a:pt x="2062" y="772"/>
                </a:lnTo>
                <a:lnTo>
                  <a:pt x="2060" y="757"/>
                </a:lnTo>
                <a:lnTo>
                  <a:pt x="2054" y="742"/>
                </a:lnTo>
                <a:lnTo>
                  <a:pt x="2046" y="729"/>
                </a:lnTo>
                <a:lnTo>
                  <a:pt x="2034" y="719"/>
                </a:lnTo>
                <a:lnTo>
                  <a:pt x="2021" y="712"/>
                </a:lnTo>
                <a:lnTo>
                  <a:pt x="2007" y="711"/>
                </a:lnTo>
                <a:close/>
                <a:moveTo>
                  <a:pt x="1542" y="672"/>
                </a:moveTo>
                <a:lnTo>
                  <a:pt x="1528" y="675"/>
                </a:lnTo>
                <a:lnTo>
                  <a:pt x="1515" y="681"/>
                </a:lnTo>
                <a:lnTo>
                  <a:pt x="1503" y="691"/>
                </a:lnTo>
                <a:lnTo>
                  <a:pt x="1484" y="712"/>
                </a:lnTo>
                <a:lnTo>
                  <a:pt x="1475" y="726"/>
                </a:lnTo>
                <a:lnTo>
                  <a:pt x="1470" y="740"/>
                </a:lnTo>
                <a:lnTo>
                  <a:pt x="1468" y="756"/>
                </a:lnTo>
                <a:lnTo>
                  <a:pt x="1470" y="771"/>
                </a:lnTo>
                <a:lnTo>
                  <a:pt x="1475" y="785"/>
                </a:lnTo>
                <a:lnTo>
                  <a:pt x="1484" y="799"/>
                </a:lnTo>
                <a:lnTo>
                  <a:pt x="1496" y="809"/>
                </a:lnTo>
                <a:lnTo>
                  <a:pt x="1509" y="814"/>
                </a:lnTo>
                <a:lnTo>
                  <a:pt x="1523" y="817"/>
                </a:lnTo>
                <a:lnTo>
                  <a:pt x="1537" y="814"/>
                </a:lnTo>
                <a:lnTo>
                  <a:pt x="1550" y="809"/>
                </a:lnTo>
                <a:lnTo>
                  <a:pt x="1562" y="799"/>
                </a:lnTo>
                <a:lnTo>
                  <a:pt x="1581" y="777"/>
                </a:lnTo>
                <a:lnTo>
                  <a:pt x="1590" y="764"/>
                </a:lnTo>
                <a:lnTo>
                  <a:pt x="1596" y="749"/>
                </a:lnTo>
                <a:lnTo>
                  <a:pt x="1597" y="733"/>
                </a:lnTo>
                <a:lnTo>
                  <a:pt x="1596" y="718"/>
                </a:lnTo>
                <a:lnTo>
                  <a:pt x="1590" y="703"/>
                </a:lnTo>
                <a:lnTo>
                  <a:pt x="1581" y="691"/>
                </a:lnTo>
                <a:lnTo>
                  <a:pt x="1570" y="681"/>
                </a:lnTo>
                <a:lnTo>
                  <a:pt x="1556" y="675"/>
                </a:lnTo>
                <a:lnTo>
                  <a:pt x="1542" y="672"/>
                </a:lnTo>
                <a:close/>
                <a:moveTo>
                  <a:pt x="1757" y="435"/>
                </a:moveTo>
                <a:lnTo>
                  <a:pt x="1743" y="437"/>
                </a:lnTo>
                <a:lnTo>
                  <a:pt x="1730" y="443"/>
                </a:lnTo>
                <a:lnTo>
                  <a:pt x="1718" y="453"/>
                </a:lnTo>
                <a:lnTo>
                  <a:pt x="1699" y="475"/>
                </a:lnTo>
                <a:lnTo>
                  <a:pt x="1690" y="488"/>
                </a:lnTo>
                <a:lnTo>
                  <a:pt x="1685" y="503"/>
                </a:lnTo>
                <a:lnTo>
                  <a:pt x="1683" y="518"/>
                </a:lnTo>
                <a:lnTo>
                  <a:pt x="1685" y="534"/>
                </a:lnTo>
                <a:lnTo>
                  <a:pt x="1690" y="548"/>
                </a:lnTo>
                <a:lnTo>
                  <a:pt x="1699" y="561"/>
                </a:lnTo>
                <a:lnTo>
                  <a:pt x="1711" y="571"/>
                </a:lnTo>
                <a:lnTo>
                  <a:pt x="1724" y="577"/>
                </a:lnTo>
                <a:lnTo>
                  <a:pt x="1738" y="579"/>
                </a:lnTo>
                <a:lnTo>
                  <a:pt x="1752" y="577"/>
                </a:lnTo>
                <a:lnTo>
                  <a:pt x="1765" y="571"/>
                </a:lnTo>
                <a:lnTo>
                  <a:pt x="1777" y="561"/>
                </a:lnTo>
                <a:lnTo>
                  <a:pt x="1796" y="539"/>
                </a:lnTo>
                <a:lnTo>
                  <a:pt x="1805" y="526"/>
                </a:lnTo>
                <a:lnTo>
                  <a:pt x="1811" y="512"/>
                </a:lnTo>
                <a:lnTo>
                  <a:pt x="1812" y="496"/>
                </a:lnTo>
                <a:lnTo>
                  <a:pt x="1811" y="480"/>
                </a:lnTo>
                <a:lnTo>
                  <a:pt x="1805" y="466"/>
                </a:lnTo>
                <a:lnTo>
                  <a:pt x="1796" y="453"/>
                </a:lnTo>
                <a:lnTo>
                  <a:pt x="1785" y="443"/>
                </a:lnTo>
                <a:lnTo>
                  <a:pt x="1771" y="437"/>
                </a:lnTo>
                <a:lnTo>
                  <a:pt x="1757" y="435"/>
                </a:lnTo>
                <a:close/>
                <a:moveTo>
                  <a:pt x="1725" y="0"/>
                </a:moveTo>
                <a:lnTo>
                  <a:pt x="1757" y="2"/>
                </a:lnTo>
                <a:lnTo>
                  <a:pt x="1789" y="9"/>
                </a:lnTo>
                <a:lnTo>
                  <a:pt x="1819" y="21"/>
                </a:lnTo>
                <a:lnTo>
                  <a:pt x="1847" y="38"/>
                </a:lnTo>
                <a:lnTo>
                  <a:pt x="1873" y="59"/>
                </a:lnTo>
                <a:lnTo>
                  <a:pt x="1896" y="83"/>
                </a:lnTo>
                <a:lnTo>
                  <a:pt x="1916" y="110"/>
                </a:lnTo>
                <a:lnTo>
                  <a:pt x="1932" y="140"/>
                </a:lnTo>
                <a:lnTo>
                  <a:pt x="1944" y="172"/>
                </a:lnTo>
                <a:lnTo>
                  <a:pt x="1952" y="205"/>
                </a:lnTo>
                <a:lnTo>
                  <a:pt x="1956" y="241"/>
                </a:lnTo>
                <a:lnTo>
                  <a:pt x="1956" y="276"/>
                </a:lnTo>
                <a:lnTo>
                  <a:pt x="1990" y="275"/>
                </a:lnTo>
                <a:lnTo>
                  <a:pt x="2023" y="281"/>
                </a:lnTo>
                <a:lnTo>
                  <a:pt x="2054" y="291"/>
                </a:lnTo>
                <a:lnTo>
                  <a:pt x="2085" y="306"/>
                </a:lnTo>
                <a:lnTo>
                  <a:pt x="2113" y="325"/>
                </a:lnTo>
                <a:lnTo>
                  <a:pt x="2138" y="350"/>
                </a:lnTo>
                <a:lnTo>
                  <a:pt x="2160" y="378"/>
                </a:lnTo>
                <a:lnTo>
                  <a:pt x="2178" y="410"/>
                </a:lnTo>
                <a:lnTo>
                  <a:pt x="2192" y="443"/>
                </a:lnTo>
                <a:lnTo>
                  <a:pt x="2201" y="478"/>
                </a:lnTo>
                <a:lnTo>
                  <a:pt x="2206" y="514"/>
                </a:lnTo>
                <a:lnTo>
                  <a:pt x="2205" y="551"/>
                </a:lnTo>
                <a:lnTo>
                  <a:pt x="2224" y="550"/>
                </a:lnTo>
                <a:lnTo>
                  <a:pt x="2254" y="553"/>
                </a:lnTo>
                <a:lnTo>
                  <a:pt x="2284" y="559"/>
                </a:lnTo>
                <a:lnTo>
                  <a:pt x="2312" y="569"/>
                </a:lnTo>
                <a:lnTo>
                  <a:pt x="2339" y="585"/>
                </a:lnTo>
                <a:lnTo>
                  <a:pt x="2365" y="602"/>
                </a:lnTo>
                <a:lnTo>
                  <a:pt x="2388" y="625"/>
                </a:lnTo>
                <a:lnTo>
                  <a:pt x="2410" y="654"/>
                </a:lnTo>
                <a:lnTo>
                  <a:pt x="2428" y="685"/>
                </a:lnTo>
                <a:lnTo>
                  <a:pt x="2441" y="718"/>
                </a:lnTo>
                <a:lnTo>
                  <a:pt x="2450" y="753"/>
                </a:lnTo>
                <a:lnTo>
                  <a:pt x="2455" y="790"/>
                </a:lnTo>
                <a:lnTo>
                  <a:pt x="2455" y="827"/>
                </a:lnTo>
                <a:lnTo>
                  <a:pt x="2487" y="827"/>
                </a:lnTo>
                <a:lnTo>
                  <a:pt x="2520" y="831"/>
                </a:lnTo>
                <a:lnTo>
                  <a:pt x="2552" y="841"/>
                </a:lnTo>
                <a:lnTo>
                  <a:pt x="2582" y="856"/>
                </a:lnTo>
                <a:lnTo>
                  <a:pt x="2611" y="876"/>
                </a:lnTo>
                <a:lnTo>
                  <a:pt x="2636" y="901"/>
                </a:lnTo>
                <a:lnTo>
                  <a:pt x="2658" y="929"/>
                </a:lnTo>
                <a:lnTo>
                  <a:pt x="2676" y="960"/>
                </a:lnTo>
                <a:lnTo>
                  <a:pt x="2689" y="993"/>
                </a:lnTo>
                <a:lnTo>
                  <a:pt x="2699" y="1028"/>
                </a:lnTo>
                <a:lnTo>
                  <a:pt x="2704" y="1065"/>
                </a:lnTo>
                <a:lnTo>
                  <a:pt x="2704" y="1102"/>
                </a:lnTo>
                <a:lnTo>
                  <a:pt x="2737" y="1102"/>
                </a:lnTo>
                <a:lnTo>
                  <a:pt x="2769" y="1107"/>
                </a:lnTo>
                <a:lnTo>
                  <a:pt x="2801" y="1117"/>
                </a:lnTo>
                <a:lnTo>
                  <a:pt x="2832" y="1132"/>
                </a:lnTo>
                <a:lnTo>
                  <a:pt x="2860" y="1151"/>
                </a:lnTo>
                <a:lnTo>
                  <a:pt x="2885" y="1176"/>
                </a:lnTo>
                <a:lnTo>
                  <a:pt x="2907" y="1205"/>
                </a:lnTo>
                <a:lnTo>
                  <a:pt x="2925" y="1236"/>
                </a:lnTo>
                <a:lnTo>
                  <a:pt x="2939" y="1269"/>
                </a:lnTo>
                <a:lnTo>
                  <a:pt x="2948" y="1303"/>
                </a:lnTo>
                <a:lnTo>
                  <a:pt x="2952" y="1340"/>
                </a:lnTo>
                <a:lnTo>
                  <a:pt x="2952" y="1378"/>
                </a:lnTo>
                <a:lnTo>
                  <a:pt x="2971" y="1377"/>
                </a:lnTo>
                <a:lnTo>
                  <a:pt x="3005" y="1379"/>
                </a:lnTo>
                <a:lnTo>
                  <a:pt x="3037" y="1388"/>
                </a:lnTo>
                <a:lnTo>
                  <a:pt x="3069" y="1401"/>
                </a:lnTo>
                <a:lnTo>
                  <a:pt x="3098" y="1419"/>
                </a:lnTo>
                <a:lnTo>
                  <a:pt x="3124" y="1441"/>
                </a:lnTo>
                <a:lnTo>
                  <a:pt x="3148" y="1468"/>
                </a:lnTo>
                <a:lnTo>
                  <a:pt x="3168" y="1499"/>
                </a:lnTo>
                <a:lnTo>
                  <a:pt x="3183" y="1530"/>
                </a:lnTo>
                <a:lnTo>
                  <a:pt x="3194" y="1563"/>
                </a:lnTo>
                <a:lnTo>
                  <a:pt x="3201" y="1597"/>
                </a:lnTo>
                <a:lnTo>
                  <a:pt x="3203" y="1633"/>
                </a:lnTo>
                <a:lnTo>
                  <a:pt x="3201" y="1667"/>
                </a:lnTo>
                <a:lnTo>
                  <a:pt x="3194" y="1702"/>
                </a:lnTo>
                <a:lnTo>
                  <a:pt x="3183" y="1735"/>
                </a:lnTo>
                <a:lnTo>
                  <a:pt x="3168" y="1767"/>
                </a:lnTo>
                <a:lnTo>
                  <a:pt x="3149" y="1796"/>
                </a:lnTo>
                <a:lnTo>
                  <a:pt x="3127" y="1821"/>
                </a:lnTo>
                <a:lnTo>
                  <a:pt x="3103" y="1842"/>
                </a:lnTo>
                <a:lnTo>
                  <a:pt x="3076" y="1860"/>
                </a:lnTo>
                <a:lnTo>
                  <a:pt x="3046" y="1874"/>
                </a:lnTo>
                <a:lnTo>
                  <a:pt x="3016" y="1883"/>
                </a:lnTo>
                <a:lnTo>
                  <a:pt x="2985" y="1888"/>
                </a:lnTo>
                <a:lnTo>
                  <a:pt x="2952" y="1887"/>
                </a:lnTo>
                <a:lnTo>
                  <a:pt x="2952" y="1925"/>
                </a:lnTo>
                <a:lnTo>
                  <a:pt x="2948" y="1961"/>
                </a:lnTo>
                <a:lnTo>
                  <a:pt x="2939" y="1996"/>
                </a:lnTo>
                <a:lnTo>
                  <a:pt x="2925" y="2029"/>
                </a:lnTo>
                <a:lnTo>
                  <a:pt x="2907" y="2060"/>
                </a:lnTo>
                <a:lnTo>
                  <a:pt x="2885" y="2089"/>
                </a:lnTo>
                <a:lnTo>
                  <a:pt x="2860" y="2113"/>
                </a:lnTo>
                <a:lnTo>
                  <a:pt x="2832" y="2133"/>
                </a:lnTo>
                <a:lnTo>
                  <a:pt x="2802" y="2147"/>
                </a:lnTo>
                <a:lnTo>
                  <a:pt x="2770" y="2157"/>
                </a:lnTo>
                <a:lnTo>
                  <a:pt x="2737" y="2163"/>
                </a:lnTo>
                <a:lnTo>
                  <a:pt x="2704" y="2163"/>
                </a:lnTo>
                <a:lnTo>
                  <a:pt x="2704" y="2200"/>
                </a:lnTo>
                <a:lnTo>
                  <a:pt x="2699" y="2236"/>
                </a:lnTo>
                <a:lnTo>
                  <a:pt x="2689" y="2272"/>
                </a:lnTo>
                <a:lnTo>
                  <a:pt x="2676" y="2305"/>
                </a:lnTo>
                <a:lnTo>
                  <a:pt x="2658" y="2336"/>
                </a:lnTo>
                <a:lnTo>
                  <a:pt x="2636" y="2364"/>
                </a:lnTo>
                <a:lnTo>
                  <a:pt x="2611" y="2388"/>
                </a:lnTo>
                <a:lnTo>
                  <a:pt x="2583" y="2408"/>
                </a:lnTo>
                <a:lnTo>
                  <a:pt x="2553" y="2424"/>
                </a:lnTo>
                <a:lnTo>
                  <a:pt x="2521" y="2434"/>
                </a:lnTo>
                <a:lnTo>
                  <a:pt x="2488" y="2438"/>
                </a:lnTo>
                <a:lnTo>
                  <a:pt x="2455" y="2438"/>
                </a:lnTo>
                <a:lnTo>
                  <a:pt x="2455" y="2475"/>
                </a:lnTo>
                <a:lnTo>
                  <a:pt x="2450" y="2511"/>
                </a:lnTo>
                <a:lnTo>
                  <a:pt x="2441" y="2547"/>
                </a:lnTo>
                <a:lnTo>
                  <a:pt x="2428" y="2580"/>
                </a:lnTo>
                <a:lnTo>
                  <a:pt x="2410" y="2611"/>
                </a:lnTo>
                <a:lnTo>
                  <a:pt x="2388" y="2639"/>
                </a:lnTo>
                <a:lnTo>
                  <a:pt x="2363" y="2663"/>
                </a:lnTo>
                <a:lnTo>
                  <a:pt x="2334" y="2683"/>
                </a:lnTo>
                <a:lnTo>
                  <a:pt x="2304" y="2699"/>
                </a:lnTo>
                <a:lnTo>
                  <a:pt x="2272" y="2709"/>
                </a:lnTo>
                <a:lnTo>
                  <a:pt x="2239" y="2713"/>
                </a:lnTo>
                <a:lnTo>
                  <a:pt x="2205" y="2713"/>
                </a:lnTo>
                <a:lnTo>
                  <a:pt x="2206" y="2751"/>
                </a:lnTo>
                <a:lnTo>
                  <a:pt x="2201" y="2786"/>
                </a:lnTo>
                <a:lnTo>
                  <a:pt x="2192" y="2822"/>
                </a:lnTo>
                <a:lnTo>
                  <a:pt x="2178" y="2855"/>
                </a:lnTo>
                <a:lnTo>
                  <a:pt x="2160" y="2886"/>
                </a:lnTo>
                <a:lnTo>
                  <a:pt x="2138" y="2915"/>
                </a:lnTo>
                <a:lnTo>
                  <a:pt x="2113" y="2939"/>
                </a:lnTo>
                <a:lnTo>
                  <a:pt x="2085" y="2959"/>
                </a:lnTo>
                <a:lnTo>
                  <a:pt x="2055" y="2974"/>
                </a:lnTo>
                <a:lnTo>
                  <a:pt x="2023" y="2984"/>
                </a:lnTo>
                <a:lnTo>
                  <a:pt x="1991" y="2989"/>
                </a:lnTo>
                <a:lnTo>
                  <a:pt x="1956" y="2989"/>
                </a:lnTo>
                <a:lnTo>
                  <a:pt x="1956" y="3026"/>
                </a:lnTo>
                <a:lnTo>
                  <a:pt x="1952" y="3062"/>
                </a:lnTo>
                <a:lnTo>
                  <a:pt x="1943" y="3098"/>
                </a:lnTo>
                <a:lnTo>
                  <a:pt x="1929" y="3131"/>
                </a:lnTo>
                <a:lnTo>
                  <a:pt x="1911" y="3162"/>
                </a:lnTo>
                <a:lnTo>
                  <a:pt x="1889" y="3190"/>
                </a:lnTo>
                <a:lnTo>
                  <a:pt x="1864" y="3214"/>
                </a:lnTo>
                <a:lnTo>
                  <a:pt x="1836" y="3234"/>
                </a:lnTo>
                <a:lnTo>
                  <a:pt x="1806" y="3249"/>
                </a:lnTo>
                <a:lnTo>
                  <a:pt x="1774" y="3259"/>
                </a:lnTo>
                <a:lnTo>
                  <a:pt x="1741" y="3264"/>
                </a:lnTo>
                <a:lnTo>
                  <a:pt x="1708" y="3264"/>
                </a:lnTo>
                <a:lnTo>
                  <a:pt x="1708" y="3300"/>
                </a:lnTo>
                <a:lnTo>
                  <a:pt x="1704" y="3334"/>
                </a:lnTo>
                <a:lnTo>
                  <a:pt x="1696" y="3367"/>
                </a:lnTo>
                <a:lnTo>
                  <a:pt x="1684" y="3400"/>
                </a:lnTo>
                <a:lnTo>
                  <a:pt x="1668" y="3430"/>
                </a:lnTo>
                <a:lnTo>
                  <a:pt x="1648" y="3457"/>
                </a:lnTo>
                <a:lnTo>
                  <a:pt x="1625" y="3482"/>
                </a:lnTo>
                <a:lnTo>
                  <a:pt x="1598" y="3503"/>
                </a:lnTo>
                <a:lnTo>
                  <a:pt x="1570" y="3519"/>
                </a:lnTo>
                <a:lnTo>
                  <a:pt x="1540" y="3532"/>
                </a:lnTo>
                <a:lnTo>
                  <a:pt x="1509" y="3538"/>
                </a:lnTo>
                <a:lnTo>
                  <a:pt x="1477" y="3540"/>
                </a:lnTo>
                <a:lnTo>
                  <a:pt x="1445" y="3538"/>
                </a:lnTo>
                <a:lnTo>
                  <a:pt x="1413" y="3530"/>
                </a:lnTo>
                <a:lnTo>
                  <a:pt x="1383" y="3518"/>
                </a:lnTo>
                <a:lnTo>
                  <a:pt x="1355" y="3502"/>
                </a:lnTo>
                <a:lnTo>
                  <a:pt x="1328" y="3481"/>
                </a:lnTo>
                <a:lnTo>
                  <a:pt x="1306" y="3455"/>
                </a:lnTo>
                <a:lnTo>
                  <a:pt x="1286" y="3428"/>
                </a:lnTo>
                <a:lnTo>
                  <a:pt x="1270" y="3399"/>
                </a:lnTo>
                <a:lnTo>
                  <a:pt x="1258" y="3367"/>
                </a:lnTo>
                <a:lnTo>
                  <a:pt x="1250" y="3334"/>
                </a:lnTo>
                <a:lnTo>
                  <a:pt x="1246" y="3300"/>
                </a:lnTo>
                <a:lnTo>
                  <a:pt x="1246" y="3264"/>
                </a:lnTo>
                <a:lnTo>
                  <a:pt x="1214" y="3264"/>
                </a:lnTo>
                <a:lnTo>
                  <a:pt x="1181" y="3260"/>
                </a:lnTo>
                <a:lnTo>
                  <a:pt x="1149" y="3249"/>
                </a:lnTo>
                <a:lnTo>
                  <a:pt x="1119" y="3234"/>
                </a:lnTo>
                <a:lnTo>
                  <a:pt x="1090" y="3214"/>
                </a:lnTo>
                <a:lnTo>
                  <a:pt x="1065" y="3190"/>
                </a:lnTo>
                <a:lnTo>
                  <a:pt x="1043" y="3162"/>
                </a:lnTo>
                <a:lnTo>
                  <a:pt x="1025" y="3131"/>
                </a:lnTo>
                <a:lnTo>
                  <a:pt x="1011" y="3098"/>
                </a:lnTo>
                <a:lnTo>
                  <a:pt x="1002" y="3062"/>
                </a:lnTo>
                <a:lnTo>
                  <a:pt x="998" y="3026"/>
                </a:lnTo>
                <a:lnTo>
                  <a:pt x="998" y="2988"/>
                </a:lnTo>
                <a:lnTo>
                  <a:pt x="965" y="2989"/>
                </a:lnTo>
                <a:lnTo>
                  <a:pt x="932" y="2984"/>
                </a:lnTo>
                <a:lnTo>
                  <a:pt x="900" y="2974"/>
                </a:lnTo>
                <a:lnTo>
                  <a:pt x="869" y="2959"/>
                </a:lnTo>
                <a:lnTo>
                  <a:pt x="841" y="2939"/>
                </a:lnTo>
                <a:lnTo>
                  <a:pt x="815" y="2915"/>
                </a:lnTo>
                <a:lnTo>
                  <a:pt x="793" y="2886"/>
                </a:lnTo>
                <a:lnTo>
                  <a:pt x="776" y="2855"/>
                </a:lnTo>
                <a:lnTo>
                  <a:pt x="762" y="2822"/>
                </a:lnTo>
                <a:lnTo>
                  <a:pt x="753" y="2786"/>
                </a:lnTo>
                <a:lnTo>
                  <a:pt x="748" y="2751"/>
                </a:lnTo>
                <a:lnTo>
                  <a:pt x="749" y="2713"/>
                </a:lnTo>
                <a:lnTo>
                  <a:pt x="716" y="2713"/>
                </a:lnTo>
                <a:lnTo>
                  <a:pt x="683" y="2709"/>
                </a:lnTo>
                <a:lnTo>
                  <a:pt x="651" y="2699"/>
                </a:lnTo>
                <a:lnTo>
                  <a:pt x="621" y="2683"/>
                </a:lnTo>
                <a:lnTo>
                  <a:pt x="593" y="2663"/>
                </a:lnTo>
                <a:lnTo>
                  <a:pt x="567" y="2639"/>
                </a:lnTo>
                <a:lnTo>
                  <a:pt x="545" y="2611"/>
                </a:lnTo>
                <a:lnTo>
                  <a:pt x="526" y="2580"/>
                </a:lnTo>
                <a:lnTo>
                  <a:pt x="513" y="2547"/>
                </a:lnTo>
                <a:lnTo>
                  <a:pt x="504" y="2511"/>
                </a:lnTo>
                <a:lnTo>
                  <a:pt x="499" y="2475"/>
                </a:lnTo>
                <a:lnTo>
                  <a:pt x="499" y="2438"/>
                </a:lnTo>
                <a:lnTo>
                  <a:pt x="466" y="2438"/>
                </a:lnTo>
                <a:lnTo>
                  <a:pt x="434" y="2434"/>
                </a:lnTo>
                <a:lnTo>
                  <a:pt x="402" y="2423"/>
                </a:lnTo>
                <a:lnTo>
                  <a:pt x="372" y="2408"/>
                </a:lnTo>
                <a:lnTo>
                  <a:pt x="343" y="2388"/>
                </a:lnTo>
                <a:lnTo>
                  <a:pt x="318" y="2364"/>
                </a:lnTo>
                <a:lnTo>
                  <a:pt x="296" y="2336"/>
                </a:lnTo>
                <a:lnTo>
                  <a:pt x="278" y="2305"/>
                </a:lnTo>
                <a:lnTo>
                  <a:pt x="265" y="2272"/>
                </a:lnTo>
                <a:lnTo>
                  <a:pt x="255" y="2236"/>
                </a:lnTo>
                <a:lnTo>
                  <a:pt x="251" y="2200"/>
                </a:lnTo>
                <a:lnTo>
                  <a:pt x="251" y="2163"/>
                </a:lnTo>
                <a:lnTo>
                  <a:pt x="233" y="2163"/>
                </a:lnTo>
                <a:lnTo>
                  <a:pt x="199" y="2161"/>
                </a:lnTo>
                <a:lnTo>
                  <a:pt x="165" y="2153"/>
                </a:lnTo>
                <a:lnTo>
                  <a:pt x="134" y="2140"/>
                </a:lnTo>
                <a:lnTo>
                  <a:pt x="105" y="2122"/>
                </a:lnTo>
                <a:lnTo>
                  <a:pt x="79" y="2099"/>
                </a:lnTo>
                <a:lnTo>
                  <a:pt x="55" y="2072"/>
                </a:lnTo>
                <a:lnTo>
                  <a:pt x="35" y="2042"/>
                </a:lnTo>
                <a:lnTo>
                  <a:pt x="20" y="2010"/>
                </a:lnTo>
                <a:lnTo>
                  <a:pt x="9" y="1977"/>
                </a:lnTo>
                <a:lnTo>
                  <a:pt x="3" y="1942"/>
                </a:lnTo>
                <a:lnTo>
                  <a:pt x="0" y="1908"/>
                </a:lnTo>
                <a:lnTo>
                  <a:pt x="3" y="1872"/>
                </a:lnTo>
                <a:lnTo>
                  <a:pt x="9" y="1838"/>
                </a:lnTo>
                <a:lnTo>
                  <a:pt x="20" y="1805"/>
                </a:lnTo>
                <a:lnTo>
                  <a:pt x="35" y="1774"/>
                </a:lnTo>
                <a:lnTo>
                  <a:pt x="54" y="1745"/>
                </a:lnTo>
                <a:lnTo>
                  <a:pt x="76" y="1719"/>
                </a:lnTo>
                <a:lnTo>
                  <a:pt x="101" y="1697"/>
                </a:lnTo>
                <a:lnTo>
                  <a:pt x="128" y="1679"/>
                </a:lnTo>
                <a:lnTo>
                  <a:pt x="156" y="1666"/>
                </a:lnTo>
                <a:lnTo>
                  <a:pt x="188" y="1657"/>
                </a:lnTo>
                <a:lnTo>
                  <a:pt x="219" y="1652"/>
                </a:lnTo>
                <a:lnTo>
                  <a:pt x="251" y="1653"/>
                </a:lnTo>
                <a:lnTo>
                  <a:pt x="251" y="1616"/>
                </a:lnTo>
                <a:lnTo>
                  <a:pt x="255" y="1580"/>
                </a:lnTo>
                <a:lnTo>
                  <a:pt x="265" y="1544"/>
                </a:lnTo>
                <a:lnTo>
                  <a:pt x="278" y="1511"/>
                </a:lnTo>
                <a:lnTo>
                  <a:pt x="296" y="1480"/>
                </a:lnTo>
                <a:lnTo>
                  <a:pt x="318" y="1451"/>
                </a:lnTo>
                <a:lnTo>
                  <a:pt x="343" y="1427"/>
                </a:lnTo>
                <a:lnTo>
                  <a:pt x="371" y="1408"/>
                </a:lnTo>
                <a:lnTo>
                  <a:pt x="401" y="1392"/>
                </a:lnTo>
                <a:lnTo>
                  <a:pt x="433" y="1382"/>
                </a:lnTo>
                <a:lnTo>
                  <a:pt x="466" y="1377"/>
                </a:lnTo>
                <a:lnTo>
                  <a:pt x="499" y="1378"/>
                </a:lnTo>
                <a:lnTo>
                  <a:pt x="499" y="1340"/>
                </a:lnTo>
                <a:lnTo>
                  <a:pt x="503" y="1303"/>
                </a:lnTo>
                <a:lnTo>
                  <a:pt x="513" y="1269"/>
                </a:lnTo>
                <a:lnTo>
                  <a:pt x="526" y="1236"/>
                </a:lnTo>
                <a:lnTo>
                  <a:pt x="545" y="1205"/>
                </a:lnTo>
                <a:lnTo>
                  <a:pt x="567" y="1176"/>
                </a:lnTo>
                <a:lnTo>
                  <a:pt x="592" y="1151"/>
                </a:lnTo>
                <a:lnTo>
                  <a:pt x="620" y="1132"/>
                </a:lnTo>
                <a:lnTo>
                  <a:pt x="650" y="1117"/>
                </a:lnTo>
                <a:lnTo>
                  <a:pt x="682" y="1107"/>
                </a:lnTo>
                <a:lnTo>
                  <a:pt x="715" y="1102"/>
                </a:lnTo>
                <a:lnTo>
                  <a:pt x="749" y="1102"/>
                </a:lnTo>
                <a:lnTo>
                  <a:pt x="748" y="1065"/>
                </a:lnTo>
                <a:lnTo>
                  <a:pt x="753" y="1028"/>
                </a:lnTo>
                <a:lnTo>
                  <a:pt x="762" y="993"/>
                </a:lnTo>
                <a:lnTo>
                  <a:pt x="776" y="960"/>
                </a:lnTo>
                <a:lnTo>
                  <a:pt x="794" y="929"/>
                </a:lnTo>
                <a:lnTo>
                  <a:pt x="816" y="901"/>
                </a:lnTo>
                <a:lnTo>
                  <a:pt x="841" y="876"/>
                </a:lnTo>
                <a:lnTo>
                  <a:pt x="869" y="856"/>
                </a:lnTo>
                <a:lnTo>
                  <a:pt x="899" y="842"/>
                </a:lnTo>
                <a:lnTo>
                  <a:pt x="932" y="831"/>
                </a:lnTo>
                <a:lnTo>
                  <a:pt x="964" y="827"/>
                </a:lnTo>
                <a:lnTo>
                  <a:pt x="998" y="827"/>
                </a:lnTo>
                <a:lnTo>
                  <a:pt x="998" y="790"/>
                </a:lnTo>
                <a:lnTo>
                  <a:pt x="1002" y="753"/>
                </a:lnTo>
                <a:lnTo>
                  <a:pt x="1011" y="718"/>
                </a:lnTo>
                <a:lnTo>
                  <a:pt x="1025" y="685"/>
                </a:lnTo>
                <a:lnTo>
                  <a:pt x="1043" y="654"/>
                </a:lnTo>
                <a:lnTo>
                  <a:pt x="1065" y="626"/>
                </a:lnTo>
                <a:lnTo>
                  <a:pt x="1090" y="601"/>
                </a:lnTo>
                <a:lnTo>
                  <a:pt x="1118" y="581"/>
                </a:lnTo>
                <a:lnTo>
                  <a:pt x="1148" y="566"/>
                </a:lnTo>
                <a:lnTo>
                  <a:pt x="1180" y="556"/>
                </a:lnTo>
                <a:lnTo>
                  <a:pt x="1213" y="551"/>
                </a:lnTo>
                <a:lnTo>
                  <a:pt x="1246" y="551"/>
                </a:lnTo>
                <a:lnTo>
                  <a:pt x="1246" y="514"/>
                </a:lnTo>
                <a:lnTo>
                  <a:pt x="1250" y="477"/>
                </a:lnTo>
                <a:lnTo>
                  <a:pt x="1259" y="443"/>
                </a:lnTo>
                <a:lnTo>
                  <a:pt x="1274" y="410"/>
                </a:lnTo>
                <a:lnTo>
                  <a:pt x="1292" y="378"/>
                </a:lnTo>
                <a:lnTo>
                  <a:pt x="1314" y="350"/>
                </a:lnTo>
                <a:lnTo>
                  <a:pt x="1339" y="325"/>
                </a:lnTo>
                <a:lnTo>
                  <a:pt x="1367" y="306"/>
                </a:lnTo>
                <a:lnTo>
                  <a:pt x="1397" y="291"/>
                </a:lnTo>
                <a:lnTo>
                  <a:pt x="1429" y="281"/>
                </a:lnTo>
                <a:lnTo>
                  <a:pt x="1462" y="275"/>
                </a:lnTo>
                <a:lnTo>
                  <a:pt x="1495" y="276"/>
                </a:lnTo>
                <a:lnTo>
                  <a:pt x="1495" y="241"/>
                </a:lnTo>
                <a:lnTo>
                  <a:pt x="1499" y="207"/>
                </a:lnTo>
                <a:lnTo>
                  <a:pt x="1507" y="173"/>
                </a:lnTo>
                <a:lnTo>
                  <a:pt x="1519" y="141"/>
                </a:lnTo>
                <a:lnTo>
                  <a:pt x="1534" y="111"/>
                </a:lnTo>
                <a:lnTo>
                  <a:pt x="1554" y="85"/>
                </a:lnTo>
                <a:lnTo>
                  <a:pt x="1577" y="60"/>
                </a:lnTo>
                <a:lnTo>
                  <a:pt x="1603" y="38"/>
                </a:lnTo>
                <a:lnTo>
                  <a:pt x="1632" y="21"/>
                </a:lnTo>
                <a:lnTo>
                  <a:pt x="1662" y="9"/>
                </a:lnTo>
                <a:lnTo>
                  <a:pt x="1693" y="2"/>
                </a:lnTo>
                <a:lnTo>
                  <a:pt x="172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73" name="Group 1020"/>
          <p:cNvGrpSpPr/>
          <p:nvPr/>
        </p:nvGrpSpPr>
        <p:grpSpPr>
          <a:xfrm>
            <a:off x="5546965" y="5356102"/>
            <a:ext cx="534987" cy="463550"/>
            <a:chOff x="10050463" y="1958975"/>
            <a:chExt cx="534987" cy="463550"/>
          </a:xfrm>
          <a:solidFill>
            <a:srgbClr val="000000"/>
          </a:solidFill>
        </p:grpSpPr>
        <p:sp>
          <p:nvSpPr>
            <p:cNvPr id="174" name="Freeform 494"/>
            <p:cNvSpPr>
              <a:spLocks noEditPoints="1"/>
            </p:cNvSpPr>
            <p:nvPr/>
          </p:nvSpPr>
          <p:spPr bwMode="auto">
            <a:xfrm>
              <a:off x="10050463" y="1958975"/>
              <a:ext cx="534987" cy="361950"/>
            </a:xfrm>
            <a:custGeom>
              <a:avLst/>
              <a:gdLst>
                <a:gd name="T0" fmla="*/ 579 w 3373"/>
                <a:gd name="T1" fmla="*/ 1094 h 2275"/>
                <a:gd name="T2" fmla="*/ 598 w 3373"/>
                <a:gd name="T3" fmla="*/ 1187 h 2275"/>
                <a:gd name="T4" fmla="*/ 865 w 3373"/>
                <a:gd name="T5" fmla="*/ 1053 h 2275"/>
                <a:gd name="T6" fmla="*/ 1087 w 3373"/>
                <a:gd name="T7" fmla="*/ 1193 h 2275"/>
                <a:gd name="T8" fmla="*/ 1140 w 3373"/>
                <a:gd name="T9" fmla="*/ 1113 h 2275"/>
                <a:gd name="T10" fmla="*/ 879 w 3373"/>
                <a:gd name="T11" fmla="*/ 932 h 2275"/>
                <a:gd name="T12" fmla="*/ 877 w 3373"/>
                <a:gd name="T13" fmla="*/ 745 h 2275"/>
                <a:gd name="T14" fmla="*/ 980 w 3373"/>
                <a:gd name="T15" fmla="*/ 948 h 2275"/>
                <a:gd name="T16" fmla="*/ 1254 w 3373"/>
                <a:gd name="T17" fmla="*/ 968 h 2275"/>
                <a:gd name="T18" fmla="*/ 1255 w 3373"/>
                <a:gd name="T19" fmla="*/ 868 h 2275"/>
                <a:gd name="T20" fmla="*/ 1009 w 3373"/>
                <a:gd name="T21" fmla="*/ 824 h 2275"/>
                <a:gd name="T22" fmla="*/ 949 w 3373"/>
                <a:gd name="T23" fmla="*/ 680 h 2275"/>
                <a:gd name="T24" fmla="*/ 735 w 3373"/>
                <a:gd name="T25" fmla="*/ 724 h 2275"/>
                <a:gd name="T26" fmla="*/ 512 w 3373"/>
                <a:gd name="T27" fmla="*/ 856 h 2275"/>
                <a:gd name="T28" fmla="*/ 464 w 3373"/>
                <a:gd name="T29" fmla="*/ 954 h 2275"/>
                <a:gd name="T30" fmla="*/ 741 w 3373"/>
                <a:gd name="T31" fmla="*/ 959 h 2275"/>
                <a:gd name="T32" fmla="*/ 855 w 3373"/>
                <a:gd name="T33" fmla="*/ 738 h 2275"/>
                <a:gd name="T34" fmla="*/ 2464 w 3373"/>
                <a:gd name="T35" fmla="*/ 416 h 2275"/>
                <a:gd name="T36" fmla="*/ 2156 w 3373"/>
                <a:gd name="T37" fmla="*/ 592 h 2275"/>
                <a:gd name="T38" fmla="*/ 2197 w 3373"/>
                <a:gd name="T39" fmla="*/ 677 h 2275"/>
                <a:gd name="T40" fmla="*/ 2466 w 3373"/>
                <a:gd name="T41" fmla="*/ 538 h 2275"/>
                <a:gd name="T42" fmla="*/ 2688 w 3373"/>
                <a:gd name="T43" fmla="*/ 675 h 2275"/>
                <a:gd name="T44" fmla="*/ 2719 w 3373"/>
                <a:gd name="T45" fmla="*/ 584 h 2275"/>
                <a:gd name="T46" fmla="*/ 2518 w 3373"/>
                <a:gd name="T47" fmla="*/ 163 h 2275"/>
                <a:gd name="T48" fmla="*/ 2471 w 3373"/>
                <a:gd name="T49" fmla="*/ 317 h 2275"/>
                <a:gd name="T50" fmla="*/ 2593 w 3373"/>
                <a:gd name="T51" fmla="*/ 442 h 2275"/>
                <a:gd name="T52" fmla="*/ 2861 w 3373"/>
                <a:gd name="T53" fmla="*/ 426 h 2275"/>
                <a:gd name="T54" fmla="*/ 2811 w 3373"/>
                <a:gd name="T55" fmla="*/ 342 h 2275"/>
                <a:gd name="T56" fmla="*/ 2584 w 3373"/>
                <a:gd name="T57" fmla="*/ 219 h 2275"/>
                <a:gd name="T58" fmla="*/ 2363 w 3373"/>
                <a:gd name="T59" fmla="*/ 165 h 2275"/>
                <a:gd name="T60" fmla="*/ 2283 w 3373"/>
                <a:gd name="T61" fmla="*/ 329 h 2275"/>
                <a:gd name="T62" fmla="*/ 2049 w 3373"/>
                <a:gd name="T63" fmla="*/ 367 h 2275"/>
                <a:gd name="T64" fmla="*/ 2099 w 3373"/>
                <a:gd name="T65" fmla="*/ 463 h 2275"/>
                <a:gd name="T66" fmla="*/ 2389 w 3373"/>
                <a:gd name="T67" fmla="*/ 393 h 2275"/>
                <a:gd name="T68" fmla="*/ 2423 w 3373"/>
                <a:gd name="T69" fmla="*/ 181 h 2275"/>
                <a:gd name="T70" fmla="*/ 2706 w 3373"/>
                <a:gd name="T71" fmla="*/ 28 h 2275"/>
                <a:gd name="T72" fmla="*/ 3136 w 3373"/>
                <a:gd name="T73" fmla="*/ 285 h 2275"/>
                <a:gd name="T74" fmla="*/ 3359 w 3373"/>
                <a:gd name="T75" fmla="*/ 735 h 2275"/>
                <a:gd name="T76" fmla="*/ 3307 w 3373"/>
                <a:gd name="T77" fmla="*/ 1216 h 2275"/>
                <a:gd name="T78" fmla="*/ 3027 w 3373"/>
                <a:gd name="T79" fmla="*/ 1585 h 2275"/>
                <a:gd name="T80" fmla="*/ 2697 w 3373"/>
                <a:gd name="T81" fmla="*/ 1262 h 2275"/>
                <a:gd name="T82" fmla="*/ 2209 w 3373"/>
                <a:gd name="T83" fmla="*/ 1040 h 2275"/>
                <a:gd name="T84" fmla="*/ 1723 w 3373"/>
                <a:gd name="T85" fmla="*/ 1081 h 2275"/>
                <a:gd name="T86" fmla="*/ 1374 w 3373"/>
                <a:gd name="T87" fmla="*/ 1283 h 2275"/>
                <a:gd name="T88" fmla="*/ 1083 w 3373"/>
                <a:gd name="T89" fmla="*/ 1723 h 2275"/>
                <a:gd name="T90" fmla="*/ 1060 w 3373"/>
                <a:gd name="T91" fmla="*/ 2258 h 2275"/>
                <a:gd name="T92" fmla="*/ 597 w 3373"/>
                <a:gd name="T93" fmla="*/ 2224 h 2275"/>
                <a:gd name="T94" fmla="*/ 189 w 3373"/>
                <a:gd name="T95" fmla="*/ 1934 h 2275"/>
                <a:gd name="T96" fmla="*/ 3 w 3373"/>
                <a:gd name="T97" fmla="*/ 1465 h 2275"/>
                <a:gd name="T98" fmla="*/ 110 w 3373"/>
                <a:gd name="T99" fmla="*/ 963 h 2275"/>
                <a:gd name="T100" fmla="*/ 463 w 3373"/>
                <a:gd name="T101" fmla="*/ 612 h 2275"/>
                <a:gd name="T102" fmla="*/ 968 w 3373"/>
                <a:gd name="T103" fmla="*/ 505 h 2275"/>
                <a:gd name="T104" fmla="*/ 1439 w 3373"/>
                <a:gd name="T105" fmla="*/ 690 h 2275"/>
                <a:gd name="T106" fmla="*/ 1652 w 3373"/>
                <a:gd name="T107" fmla="*/ 562 h 2275"/>
                <a:gd name="T108" fmla="*/ 1946 w 3373"/>
                <a:gd name="T109" fmla="*/ 178 h 2275"/>
                <a:gd name="T110" fmla="*/ 2406 w 3373"/>
                <a:gd name="T111" fmla="*/ 3 h 2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73" h="2275">
                  <a:moveTo>
                    <a:pt x="879" y="932"/>
                  </a:moveTo>
                  <a:lnTo>
                    <a:pt x="849" y="933"/>
                  </a:lnTo>
                  <a:lnTo>
                    <a:pt x="820" y="938"/>
                  </a:lnTo>
                  <a:lnTo>
                    <a:pt x="791" y="948"/>
                  </a:lnTo>
                  <a:lnTo>
                    <a:pt x="764" y="964"/>
                  </a:lnTo>
                  <a:lnTo>
                    <a:pt x="591" y="1083"/>
                  </a:lnTo>
                  <a:lnTo>
                    <a:pt x="579" y="1094"/>
                  </a:lnTo>
                  <a:lnTo>
                    <a:pt x="571" y="1108"/>
                  </a:lnTo>
                  <a:lnTo>
                    <a:pt x="565" y="1122"/>
                  </a:lnTo>
                  <a:lnTo>
                    <a:pt x="565" y="1137"/>
                  </a:lnTo>
                  <a:lnTo>
                    <a:pt x="569" y="1153"/>
                  </a:lnTo>
                  <a:lnTo>
                    <a:pt x="576" y="1167"/>
                  </a:lnTo>
                  <a:lnTo>
                    <a:pt x="586" y="1179"/>
                  </a:lnTo>
                  <a:lnTo>
                    <a:pt x="598" y="1187"/>
                  </a:lnTo>
                  <a:lnTo>
                    <a:pt x="611" y="1192"/>
                  </a:lnTo>
                  <a:lnTo>
                    <a:pt x="626" y="1193"/>
                  </a:lnTo>
                  <a:lnTo>
                    <a:pt x="643" y="1191"/>
                  </a:lnTo>
                  <a:lnTo>
                    <a:pt x="660" y="1183"/>
                  </a:lnTo>
                  <a:lnTo>
                    <a:pt x="834" y="1064"/>
                  </a:lnTo>
                  <a:lnTo>
                    <a:pt x="848" y="1056"/>
                  </a:lnTo>
                  <a:lnTo>
                    <a:pt x="865" y="1053"/>
                  </a:lnTo>
                  <a:lnTo>
                    <a:pt x="881" y="1054"/>
                  </a:lnTo>
                  <a:lnTo>
                    <a:pt x="897" y="1059"/>
                  </a:lnTo>
                  <a:lnTo>
                    <a:pt x="912" y="1067"/>
                  </a:lnTo>
                  <a:lnTo>
                    <a:pt x="1044" y="1179"/>
                  </a:lnTo>
                  <a:lnTo>
                    <a:pt x="1057" y="1188"/>
                  </a:lnTo>
                  <a:lnTo>
                    <a:pt x="1072" y="1192"/>
                  </a:lnTo>
                  <a:lnTo>
                    <a:pt x="1087" y="1193"/>
                  </a:lnTo>
                  <a:lnTo>
                    <a:pt x="1103" y="1190"/>
                  </a:lnTo>
                  <a:lnTo>
                    <a:pt x="1117" y="1183"/>
                  </a:lnTo>
                  <a:lnTo>
                    <a:pt x="1129" y="1173"/>
                  </a:lnTo>
                  <a:lnTo>
                    <a:pt x="1138" y="1158"/>
                  </a:lnTo>
                  <a:lnTo>
                    <a:pt x="1142" y="1144"/>
                  </a:lnTo>
                  <a:lnTo>
                    <a:pt x="1143" y="1128"/>
                  </a:lnTo>
                  <a:lnTo>
                    <a:pt x="1140" y="1113"/>
                  </a:lnTo>
                  <a:lnTo>
                    <a:pt x="1133" y="1098"/>
                  </a:lnTo>
                  <a:lnTo>
                    <a:pt x="1123" y="1087"/>
                  </a:lnTo>
                  <a:lnTo>
                    <a:pt x="991" y="975"/>
                  </a:lnTo>
                  <a:lnTo>
                    <a:pt x="965" y="958"/>
                  </a:lnTo>
                  <a:lnTo>
                    <a:pt x="938" y="944"/>
                  </a:lnTo>
                  <a:lnTo>
                    <a:pt x="908" y="935"/>
                  </a:lnTo>
                  <a:lnTo>
                    <a:pt x="879" y="932"/>
                  </a:lnTo>
                  <a:close/>
                  <a:moveTo>
                    <a:pt x="932" y="679"/>
                  </a:moveTo>
                  <a:lnTo>
                    <a:pt x="917" y="682"/>
                  </a:lnTo>
                  <a:lnTo>
                    <a:pt x="903" y="689"/>
                  </a:lnTo>
                  <a:lnTo>
                    <a:pt x="892" y="700"/>
                  </a:lnTo>
                  <a:lnTo>
                    <a:pt x="883" y="713"/>
                  </a:lnTo>
                  <a:lnTo>
                    <a:pt x="878" y="728"/>
                  </a:lnTo>
                  <a:lnTo>
                    <a:pt x="877" y="745"/>
                  </a:lnTo>
                  <a:lnTo>
                    <a:pt x="886" y="832"/>
                  </a:lnTo>
                  <a:lnTo>
                    <a:pt x="890" y="856"/>
                  </a:lnTo>
                  <a:lnTo>
                    <a:pt x="900" y="879"/>
                  </a:lnTo>
                  <a:lnTo>
                    <a:pt x="915" y="901"/>
                  </a:lnTo>
                  <a:lnTo>
                    <a:pt x="933" y="919"/>
                  </a:lnTo>
                  <a:lnTo>
                    <a:pt x="955" y="935"/>
                  </a:lnTo>
                  <a:lnTo>
                    <a:pt x="980" y="948"/>
                  </a:lnTo>
                  <a:lnTo>
                    <a:pt x="1008" y="958"/>
                  </a:lnTo>
                  <a:lnTo>
                    <a:pt x="1037" y="962"/>
                  </a:lnTo>
                  <a:lnTo>
                    <a:pt x="1214" y="977"/>
                  </a:lnTo>
                  <a:lnTo>
                    <a:pt x="1217" y="978"/>
                  </a:lnTo>
                  <a:lnTo>
                    <a:pt x="1219" y="978"/>
                  </a:lnTo>
                  <a:lnTo>
                    <a:pt x="1238" y="975"/>
                  </a:lnTo>
                  <a:lnTo>
                    <a:pt x="1254" y="968"/>
                  </a:lnTo>
                  <a:lnTo>
                    <a:pt x="1267" y="956"/>
                  </a:lnTo>
                  <a:lnTo>
                    <a:pt x="1276" y="940"/>
                  </a:lnTo>
                  <a:lnTo>
                    <a:pt x="1281" y="923"/>
                  </a:lnTo>
                  <a:lnTo>
                    <a:pt x="1279" y="906"/>
                  </a:lnTo>
                  <a:lnTo>
                    <a:pt x="1274" y="892"/>
                  </a:lnTo>
                  <a:lnTo>
                    <a:pt x="1266" y="878"/>
                  </a:lnTo>
                  <a:lnTo>
                    <a:pt x="1255" y="868"/>
                  </a:lnTo>
                  <a:lnTo>
                    <a:pt x="1241" y="861"/>
                  </a:lnTo>
                  <a:lnTo>
                    <a:pt x="1224" y="856"/>
                  </a:lnTo>
                  <a:lnTo>
                    <a:pt x="1049" y="842"/>
                  </a:lnTo>
                  <a:lnTo>
                    <a:pt x="1034" y="839"/>
                  </a:lnTo>
                  <a:lnTo>
                    <a:pt x="1023" y="835"/>
                  </a:lnTo>
                  <a:lnTo>
                    <a:pt x="1014" y="830"/>
                  </a:lnTo>
                  <a:lnTo>
                    <a:pt x="1009" y="824"/>
                  </a:lnTo>
                  <a:lnTo>
                    <a:pt x="1007" y="821"/>
                  </a:lnTo>
                  <a:lnTo>
                    <a:pt x="999" y="734"/>
                  </a:lnTo>
                  <a:lnTo>
                    <a:pt x="996" y="718"/>
                  </a:lnTo>
                  <a:lnTo>
                    <a:pt x="988" y="704"/>
                  </a:lnTo>
                  <a:lnTo>
                    <a:pt x="978" y="692"/>
                  </a:lnTo>
                  <a:lnTo>
                    <a:pt x="965" y="684"/>
                  </a:lnTo>
                  <a:lnTo>
                    <a:pt x="949" y="680"/>
                  </a:lnTo>
                  <a:lnTo>
                    <a:pt x="932" y="679"/>
                  </a:lnTo>
                  <a:close/>
                  <a:moveTo>
                    <a:pt x="793" y="679"/>
                  </a:moveTo>
                  <a:lnTo>
                    <a:pt x="777" y="681"/>
                  </a:lnTo>
                  <a:lnTo>
                    <a:pt x="763" y="687"/>
                  </a:lnTo>
                  <a:lnTo>
                    <a:pt x="750" y="696"/>
                  </a:lnTo>
                  <a:lnTo>
                    <a:pt x="741" y="709"/>
                  </a:lnTo>
                  <a:lnTo>
                    <a:pt x="735" y="724"/>
                  </a:lnTo>
                  <a:lnTo>
                    <a:pt x="708" y="833"/>
                  </a:lnTo>
                  <a:lnTo>
                    <a:pt x="705" y="838"/>
                  </a:lnTo>
                  <a:lnTo>
                    <a:pt x="697" y="844"/>
                  </a:lnTo>
                  <a:lnTo>
                    <a:pt x="687" y="850"/>
                  </a:lnTo>
                  <a:lnTo>
                    <a:pt x="672" y="854"/>
                  </a:lnTo>
                  <a:lnTo>
                    <a:pt x="657" y="856"/>
                  </a:lnTo>
                  <a:lnTo>
                    <a:pt x="512" y="856"/>
                  </a:lnTo>
                  <a:lnTo>
                    <a:pt x="494" y="860"/>
                  </a:lnTo>
                  <a:lnTo>
                    <a:pt x="477" y="869"/>
                  </a:lnTo>
                  <a:lnTo>
                    <a:pt x="464" y="881"/>
                  </a:lnTo>
                  <a:lnTo>
                    <a:pt x="455" y="898"/>
                  </a:lnTo>
                  <a:lnTo>
                    <a:pt x="452" y="917"/>
                  </a:lnTo>
                  <a:lnTo>
                    <a:pt x="455" y="936"/>
                  </a:lnTo>
                  <a:lnTo>
                    <a:pt x="464" y="954"/>
                  </a:lnTo>
                  <a:lnTo>
                    <a:pt x="477" y="966"/>
                  </a:lnTo>
                  <a:lnTo>
                    <a:pt x="494" y="975"/>
                  </a:lnTo>
                  <a:lnTo>
                    <a:pt x="512" y="978"/>
                  </a:lnTo>
                  <a:lnTo>
                    <a:pt x="657" y="978"/>
                  </a:lnTo>
                  <a:lnTo>
                    <a:pt x="686" y="975"/>
                  </a:lnTo>
                  <a:lnTo>
                    <a:pt x="714" y="969"/>
                  </a:lnTo>
                  <a:lnTo>
                    <a:pt x="741" y="959"/>
                  </a:lnTo>
                  <a:lnTo>
                    <a:pt x="765" y="945"/>
                  </a:lnTo>
                  <a:lnTo>
                    <a:pt x="786" y="928"/>
                  </a:lnTo>
                  <a:lnTo>
                    <a:pt x="803" y="908"/>
                  </a:lnTo>
                  <a:lnTo>
                    <a:pt x="817" y="886"/>
                  </a:lnTo>
                  <a:lnTo>
                    <a:pt x="826" y="863"/>
                  </a:lnTo>
                  <a:lnTo>
                    <a:pt x="853" y="754"/>
                  </a:lnTo>
                  <a:lnTo>
                    <a:pt x="855" y="738"/>
                  </a:lnTo>
                  <a:lnTo>
                    <a:pt x="852" y="722"/>
                  </a:lnTo>
                  <a:lnTo>
                    <a:pt x="846" y="708"/>
                  </a:lnTo>
                  <a:lnTo>
                    <a:pt x="837" y="696"/>
                  </a:lnTo>
                  <a:lnTo>
                    <a:pt x="824" y="686"/>
                  </a:lnTo>
                  <a:lnTo>
                    <a:pt x="809" y="680"/>
                  </a:lnTo>
                  <a:lnTo>
                    <a:pt x="793" y="679"/>
                  </a:lnTo>
                  <a:close/>
                  <a:moveTo>
                    <a:pt x="2464" y="416"/>
                  </a:moveTo>
                  <a:lnTo>
                    <a:pt x="2434" y="417"/>
                  </a:lnTo>
                  <a:lnTo>
                    <a:pt x="2405" y="423"/>
                  </a:lnTo>
                  <a:lnTo>
                    <a:pt x="2377" y="434"/>
                  </a:lnTo>
                  <a:lnTo>
                    <a:pt x="2350" y="448"/>
                  </a:lnTo>
                  <a:lnTo>
                    <a:pt x="2176" y="568"/>
                  </a:lnTo>
                  <a:lnTo>
                    <a:pt x="2164" y="579"/>
                  </a:lnTo>
                  <a:lnTo>
                    <a:pt x="2156" y="592"/>
                  </a:lnTo>
                  <a:lnTo>
                    <a:pt x="2152" y="606"/>
                  </a:lnTo>
                  <a:lnTo>
                    <a:pt x="2151" y="622"/>
                  </a:lnTo>
                  <a:lnTo>
                    <a:pt x="2154" y="637"/>
                  </a:lnTo>
                  <a:lnTo>
                    <a:pt x="2161" y="652"/>
                  </a:lnTo>
                  <a:lnTo>
                    <a:pt x="2171" y="663"/>
                  </a:lnTo>
                  <a:lnTo>
                    <a:pt x="2184" y="672"/>
                  </a:lnTo>
                  <a:lnTo>
                    <a:pt x="2197" y="677"/>
                  </a:lnTo>
                  <a:lnTo>
                    <a:pt x="2212" y="679"/>
                  </a:lnTo>
                  <a:lnTo>
                    <a:pt x="2230" y="676"/>
                  </a:lnTo>
                  <a:lnTo>
                    <a:pt x="2246" y="667"/>
                  </a:lnTo>
                  <a:lnTo>
                    <a:pt x="2419" y="549"/>
                  </a:lnTo>
                  <a:lnTo>
                    <a:pt x="2434" y="541"/>
                  </a:lnTo>
                  <a:lnTo>
                    <a:pt x="2450" y="538"/>
                  </a:lnTo>
                  <a:lnTo>
                    <a:pt x="2466" y="538"/>
                  </a:lnTo>
                  <a:lnTo>
                    <a:pt x="2482" y="543"/>
                  </a:lnTo>
                  <a:lnTo>
                    <a:pt x="2497" y="553"/>
                  </a:lnTo>
                  <a:lnTo>
                    <a:pt x="2629" y="664"/>
                  </a:lnTo>
                  <a:lnTo>
                    <a:pt x="2642" y="673"/>
                  </a:lnTo>
                  <a:lnTo>
                    <a:pt x="2658" y="678"/>
                  </a:lnTo>
                  <a:lnTo>
                    <a:pt x="2673" y="678"/>
                  </a:lnTo>
                  <a:lnTo>
                    <a:pt x="2688" y="675"/>
                  </a:lnTo>
                  <a:lnTo>
                    <a:pt x="2702" y="667"/>
                  </a:lnTo>
                  <a:lnTo>
                    <a:pt x="2715" y="657"/>
                  </a:lnTo>
                  <a:lnTo>
                    <a:pt x="2723" y="644"/>
                  </a:lnTo>
                  <a:lnTo>
                    <a:pt x="2728" y="628"/>
                  </a:lnTo>
                  <a:lnTo>
                    <a:pt x="2728" y="613"/>
                  </a:lnTo>
                  <a:lnTo>
                    <a:pt x="2725" y="598"/>
                  </a:lnTo>
                  <a:lnTo>
                    <a:pt x="2719" y="584"/>
                  </a:lnTo>
                  <a:lnTo>
                    <a:pt x="2708" y="571"/>
                  </a:lnTo>
                  <a:lnTo>
                    <a:pt x="2576" y="460"/>
                  </a:lnTo>
                  <a:lnTo>
                    <a:pt x="2551" y="442"/>
                  </a:lnTo>
                  <a:lnTo>
                    <a:pt x="2523" y="429"/>
                  </a:lnTo>
                  <a:lnTo>
                    <a:pt x="2495" y="421"/>
                  </a:lnTo>
                  <a:lnTo>
                    <a:pt x="2464" y="416"/>
                  </a:lnTo>
                  <a:close/>
                  <a:moveTo>
                    <a:pt x="2518" y="163"/>
                  </a:moveTo>
                  <a:lnTo>
                    <a:pt x="2502" y="167"/>
                  </a:lnTo>
                  <a:lnTo>
                    <a:pt x="2488" y="175"/>
                  </a:lnTo>
                  <a:lnTo>
                    <a:pt x="2477" y="185"/>
                  </a:lnTo>
                  <a:lnTo>
                    <a:pt x="2469" y="198"/>
                  </a:lnTo>
                  <a:lnTo>
                    <a:pt x="2463" y="213"/>
                  </a:lnTo>
                  <a:lnTo>
                    <a:pt x="2463" y="229"/>
                  </a:lnTo>
                  <a:lnTo>
                    <a:pt x="2471" y="317"/>
                  </a:lnTo>
                  <a:lnTo>
                    <a:pt x="2476" y="342"/>
                  </a:lnTo>
                  <a:lnTo>
                    <a:pt x="2485" y="365"/>
                  </a:lnTo>
                  <a:lnTo>
                    <a:pt x="2500" y="385"/>
                  </a:lnTo>
                  <a:lnTo>
                    <a:pt x="2518" y="405"/>
                  </a:lnTo>
                  <a:lnTo>
                    <a:pt x="2541" y="421"/>
                  </a:lnTo>
                  <a:lnTo>
                    <a:pt x="2566" y="433"/>
                  </a:lnTo>
                  <a:lnTo>
                    <a:pt x="2593" y="442"/>
                  </a:lnTo>
                  <a:lnTo>
                    <a:pt x="2623" y="447"/>
                  </a:lnTo>
                  <a:lnTo>
                    <a:pt x="2800" y="463"/>
                  </a:lnTo>
                  <a:lnTo>
                    <a:pt x="2805" y="463"/>
                  </a:lnTo>
                  <a:lnTo>
                    <a:pt x="2823" y="460"/>
                  </a:lnTo>
                  <a:lnTo>
                    <a:pt x="2839" y="453"/>
                  </a:lnTo>
                  <a:lnTo>
                    <a:pt x="2852" y="441"/>
                  </a:lnTo>
                  <a:lnTo>
                    <a:pt x="2861" y="426"/>
                  </a:lnTo>
                  <a:lnTo>
                    <a:pt x="2866" y="408"/>
                  </a:lnTo>
                  <a:lnTo>
                    <a:pt x="2865" y="392"/>
                  </a:lnTo>
                  <a:lnTo>
                    <a:pt x="2860" y="376"/>
                  </a:lnTo>
                  <a:lnTo>
                    <a:pt x="2852" y="364"/>
                  </a:lnTo>
                  <a:lnTo>
                    <a:pt x="2841" y="353"/>
                  </a:lnTo>
                  <a:lnTo>
                    <a:pt x="2826" y="346"/>
                  </a:lnTo>
                  <a:lnTo>
                    <a:pt x="2811" y="342"/>
                  </a:lnTo>
                  <a:lnTo>
                    <a:pt x="2634" y="327"/>
                  </a:lnTo>
                  <a:lnTo>
                    <a:pt x="2620" y="323"/>
                  </a:lnTo>
                  <a:lnTo>
                    <a:pt x="2609" y="319"/>
                  </a:lnTo>
                  <a:lnTo>
                    <a:pt x="2601" y="314"/>
                  </a:lnTo>
                  <a:lnTo>
                    <a:pt x="2594" y="310"/>
                  </a:lnTo>
                  <a:lnTo>
                    <a:pt x="2592" y="306"/>
                  </a:lnTo>
                  <a:lnTo>
                    <a:pt x="2584" y="219"/>
                  </a:lnTo>
                  <a:lnTo>
                    <a:pt x="2580" y="200"/>
                  </a:lnTo>
                  <a:lnTo>
                    <a:pt x="2569" y="184"/>
                  </a:lnTo>
                  <a:lnTo>
                    <a:pt x="2556" y="172"/>
                  </a:lnTo>
                  <a:lnTo>
                    <a:pt x="2538" y="165"/>
                  </a:lnTo>
                  <a:lnTo>
                    <a:pt x="2518" y="163"/>
                  </a:lnTo>
                  <a:close/>
                  <a:moveTo>
                    <a:pt x="2378" y="163"/>
                  </a:moveTo>
                  <a:lnTo>
                    <a:pt x="2363" y="165"/>
                  </a:lnTo>
                  <a:lnTo>
                    <a:pt x="2348" y="172"/>
                  </a:lnTo>
                  <a:lnTo>
                    <a:pt x="2336" y="182"/>
                  </a:lnTo>
                  <a:lnTo>
                    <a:pt x="2326" y="194"/>
                  </a:lnTo>
                  <a:lnTo>
                    <a:pt x="2320" y="209"/>
                  </a:lnTo>
                  <a:lnTo>
                    <a:pt x="2293" y="317"/>
                  </a:lnTo>
                  <a:lnTo>
                    <a:pt x="2290" y="322"/>
                  </a:lnTo>
                  <a:lnTo>
                    <a:pt x="2283" y="329"/>
                  </a:lnTo>
                  <a:lnTo>
                    <a:pt x="2272" y="335"/>
                  </a:lnTo>
                  <a:lnTo>
                    <a:pt x="2259" y="340"/>
                  </a:lnTo>
                  <a:lnTo>
                    <a:pt x="2242" y="342"/>
                  </a:lnTo>
                  <a:lnTo>
                    <a:pt x="2099" y="342"/>
                  </a:lnTo>
                  <a:lnTo>
                    <a:pt x="2079" y="345"/>
                  </a:lnTo>
                  <a:lnTo>
                    <a:pt x="2062" y="353"/>
                  </a:lnTo>
                  <a:lnTo>
                    <a:pt x="2049" y="367"/>
                  </a:lnTo>
                  <a:lnTo>
                    <a:pt x="2040" y="383"/>
                  </a:lnTo>
                  <a:lnTo>
                    <a:pt x="2037" y="402"/>
                  </a:lnTo>
                  <a:lnTo>
                    <a:pt x="2040" y="422"/>
                  </a:lnTo>
                  <a:lnTo>
                    <a:pt x="2049" y="438"/>
                  </a:lnTo>
                  <a:lnTo>
                    <a:pt x="2062" y="452"/>
                  </a:lnTo>
                  <a:lnTo>
                    <a:pt x="2079" y="460"/>
                  </a:lnTo>
                  <a:lnTo>
                    <a:pt x="2099" y="463"/>
                  </a:lnTo>
                  <a:lnTo>
                    <a:pt x="2242" y="463"/>
                  </a:lnTo>
                  <a:lnTo>
                    <a:pt x="2271" y="461"/>
                  </a:lnTo>
                  <a:lnTo>
                    <a:pt x="2299" y="454"/>
                  </a:lnTo>
                  <a:lnTo>
                    <a:pt x="2326" y="443"/>
                  </a:lnTo>
                  <a:lnTo>
                    <a:pt x="2350" y="430"/>
                  </a:lnTo>
                  <a:lnTo>
                    <a:pt x="2372" y="412"/>
                  </a:lnTo>
                  <a:lnTo>
                    <a:pt x="2389" y="393"/>
                  </a:lnTo>
                  <a:lnTo>
                    <a:pt x="2402" y="371"/>
                  </a:lnTo>
                  <a:lnTo>
                    <a:pt x="2411" y="347"/>
                  </a:lnTo>
                  <a:lnTo>
                    <a:pt x="2438" y="239"/>
                  </a:lnTo>
                  <a:lnTo>
                    <a:pt x="2440" y="222"/>
                  </a:lnTo>
                  <a:lnTo>
                    <a:pt x="2438" y="207"/>
                  </a:lnTo>
                  <a:lnTo>
                    <a:pt x="2432" y="193"/>
                  </a:lnTo>
                  <a:lnTo>
                    <a:pt x="2423" y="181"/>
                  </a:lnTo>
                  <a:lnTo>
                    <a:pt x="2409" y="172"/>
                  </a:lnTo>
                  <a:lnTo>
                    <a:pt x="2395" y="165"/>
                  </a:lnTo>
                  <a:lnTo>
                    <a:pt x="2378" y="163"/>
                  </a:lnTo>
                  <a:close/>
                  <a:moveTo>
                    <a:pt x="2481" y="0"/>
                  </a:moveTo>
                  <a:lnTo>
                    <a:pt x="2558" y="3"/>
                  </a:lnTo>
                  <a:lnTo>
                    <a:pt x="2633" y="12"/>
                  </a:lnTo>
                  <a:lnTo>
                    <a:pt x="2706" y="28"/>
                  </a:lnTo>
                  <a:lnTo>
                    <a:pt x="2776" y="50"/>
                  </a:lnTo>
                  <a:lnTo>
                    <a:pt x="2845" y="77"/>
                  </a:lnTo>
                  <a:lnTo>
                    <a:pt x="2909" y="109"/>
                  </a:lnTo>
                  <a:lnTo>
                    <a:pt x="2972" y="146"/>
                  </a:lnTo>
                  <a:lnTo>
                    <a:pt x="3030" y="188"/>
                  </a:lnTo>
                  <a:lnTo>
                    <a:pt x="3085" y="235"/>
                  </a:lnTo>
                  <a:lnTo>
                    <a:pt x="3136" y="285"/>
                  </a:lnTo>
                  <a:lnTo>
                    <a:pt x="3183" y="340"/>
                  </a:lnTo>
                  <a:lnTo>
                    <a:pt x="3225" y="398"/>
                  </a:lnTo>
                  <a:lnTo>
                    <a:pt x="3263" y="460"/>
                  </a:lnTo>
                  <a:lnTo>
                    <a:pt x="3295" y="525"/>
                  </a:lnTo>
                  <a:lnTo>
                    <a:pt x="3322" y="592"/>
                  </a:lnTo>
                  <a:lnTo>
                    <a:pt x="3344" y="662"/>
                  </a:lnTo>
                  <a:lnTo>
                    <a:pt x="3359" y="735"/>
                  </a:lnTo>
                  <a:lnTo>
                    <a:pt x="3370" y="810"/>
                  </a:lnTo>
                  <a:lnTo>
                    <a:pt x="3373" y="886"/>
                  </a:lnTo>
                  <a:lnTo>
                    <a:pt x="3370" y="955"/>
                  </a:lnTo>
                  <a:lnTo>
                    <a:pt x="3361" y="1022"/>
                  </a:lnTo>
                  <a:lnTo>
                    <a:pt x="3349" y="1088"/>
                  </a:lnTo>
                  <a:lnTo>
                    <a:pt x="3330" y="1153"/>
                  </a:lnTo>
                  <a:lnTo>
                    <a:pt x="3307" y="1216"/>
                  </a:lnTo>
                  <a:lnTo>
                    <a:pt x="3279" y="1277"/>
                  </a:lnTo>
                  <a:lnTo>
                    <a:pt x="3248" y="1336"/>
                  </a:lnTo>
                  <a:lnTo>
                    <a:pt x="3212" y="1392"/>
                  </a:lnTo>
                  <a:lnTo>
                    <a:pt x="3171" y="1444"/>
                  </a:lnTo>
                  <a:lnTo>
                    <a:pt x="3126" y="1495"/>
                  </a:lnTo>
                  <a:lnTo>
                    <a:pt x="3079" y="1541"/>
                  </a:lnTo>
                  <a:lnTo>
                    <a:pt x="3027" y="1585"/>
                  </a:lnTo>
                  <a:lnTo>
                    <a:pt x="2972" y="1624"/>
                  </a:lnTo>
                  <a:lnTo>
                    <a:pt x="2937" y="1555"/>
                  </a:lnTo>
                  <a:lnTo>
                    <a:pt x="2899" y="1490"/>
                  </a:lnTo>
                  <a:lnTo>
                    <a:pt x="2854" y="1427"/>
                  </a:lnTo>
                  <a:lnTo>
                    <a:pt x="2806" y="1368"/>
                  </a:lnTo>
                  <a:lnTo>
                    <a:pt x="2753" y="1313"/>
                  </a:lnTo>
                  <a:lnTo>
                    <a:pt x="2697" y="1262"/>
                  </a:lnTo>
                  <a:lnTo>
                    <a:pt x="2636" y="1216"/>
                  </a:lnTo>
                  <a:lnTo>
                    <a:pt x="2573" y="1174"/>
                  </a:lnTo>
                  <a:lnTo>
                    <a:pt x="2505" y="1136"/>
                  </a:lnTo>
                  <a:lnTo>
                    <a:pt x="2435" y="1103"/>
                  </a:lnTo>
                  <a:lnTo>
                    <a:pt x="2362" y="1077"/>
                  </a:lnTo>
                  <a:lnTo>
                    <a:pt x="2287" y="1056"/>
                  </a:lnTo>
                  <a:lnTo>
                    <a:pt x="2209" y="1040"/>
                  </a:lnTo>
                  <a:lnTo>
                    <a:pt x="2129" y="1030"/>
                  </a:lnTo>
                  <a:lnTo>
                    <a:pt x="2048" y="1027"/>
                  </a:lnTo>
                  <a:lnTo>
                    <a:pt x="1980" y="1029"/>
                  </a:lnTo>
                  <a:lnTo>
                    <a:pt x="1914" y="1036"/>
                  </a:lnTo>
                  <a:lnTo>
                    <a:pt x="1848" y="1047"/>
                  </a:lnTo>
                  <a:lnTo>
                    <a:pt x="1785" y="1062"/>
                  </a:lnTo>
                  <a:lnTo>
                    <a:pt x="1723" y="1081"/>
                  </a:lnTo>
                  <a:lnTo>
                    <a:pt x="1718" y="1083"/>
                  </a:lnTo>
                  <a:lnTo>
                    <a:pt x="1673" y="1099"/>
                  </a:lnTo>
                  <a:lnTo>
                    <a:pt x="1630" y="1118"/>
                  </a:lnTo>
                  <a:lnTo>
                    <a:pt x="1561" y="1153"/>
                  </a:lnTo>
                  <a:lnTo>
                    <a:pt x="1496" y="1191"/>
                  </a:lnTo>
                  <a:lnTo>
                    <a:pt x="1433" y="1236"/>
                  </a:lnTo>
                  <a:lnTo>
                    <a:pt x="1374" y="1283"/>
                  </a:lnTo>
                  <a:lnTo>
                    <a:pt x="1319" y="1336"/>
                  </a:lnTo>
                  <a:lnTo>
                    <a:pt x="1268" y="1392"/>
                  </a:lnTo>
                  <a:lnTo>
                    <a:pt x="1222" y="1452"/>
                  </a:lnTo>
                  <a:lnTo>
                    <a:pt x="1180" y="1515"/>
                  </a:lnTo>
                  <a:lnTo>
                    <a:pt x="1142" y="1582"/>
                  </a:lnTo>
                  <a:lnTo>
                    <a:pt x="1110" y="1651"/>
                  </a:lnTo>
                  <a:lnTo>
                    <a:pt x="1083" y="1723"/>
                  </a:lnTo>
                  <a:lnTo>
                    <a:pt x="1062" y="1798"/>
                  </a:lnTo>
                  <a:lnTo>
                    <a:pt x="1047" y="1875"/>
                  </a:lnTo>
                  <a:lnTo>
                    <a:pt x="1037" y="1954"/>
                  </a:lnTo>
                  <a:lnTo>
                    <a:pt x="1034" y="2035"/>
                  </a:lnTo>
                  <a:lnTo>
                    <a:pt x="1037" y="2111"/>
                  </a:lnTo>
                  <a:lnTo>
                    <a:pt x="1046" y="2186"/>
                  </a:lnTo>
                  <a:lnTo>
                    <a:pt x="1060" y="2258"/>
                  </a:lnTo>
                  <a:lnTo>
                    <a:pt x="1004" y="2268"/>
                  </a:lnTo>
                  <a:lnTo>
                    <a:pt x="948" y="2273"/>
                  </a:lnTo>
                  <a:lnTo>
                    <a:pt x="892" y="2275"/>
                  </a:lnTo>
                  <a:lnTo>
                    <a:pt x="815" y="2272"/>
                  </a:lnTo>
                  <a:lnTo>
                    <a:pt x="740" y="2261"/>
                  </a:lnTo>
                  <a:lnTo>
                    <a:pt x="667" y="2246"/>
                  </a:lnTo>
                  <a:lnTo>
                    <a:pt x="597" y="2224"/>
                  </a:lnTo>
                  <a:lnTo>
                    <a:pt x="528" y="2197"/>
                  </a:lnTo>
                  <a:lnTo>
                    <a:pt x="463" y="2165"/>
                  </a:lnTo>
                  <a:lnTo>
                    <a:pt x="401" y="2128"/>
                  </a:lnTo>
                  <a:lnTo>
                    <a:pt x="342" y="2086"/>
                  </a:lnTo>
                  <a:lnTo>
                    <a:pt x="288" y="2039"/>
                  </a:lnTo>
                  <a:lnTo>
                    <a:pt x="236" y="1989"/>
                  </a:lnTo>
                  <a:lnTo>
                    <a:pt x="189" y="1934"/>
                  </a:lnTo>
                  <a:lnTo>
                    <a:pt x="148" y="1876"/>
                  </a:lnTo>
                  <a:lnTo>
                    <a:pt x="110" y="1814"/>
                  </a:lnTo>
                  <a:lnTo>
                    <a:pt x="78" y="1750"/>
                  </a:lnTo>
                  <a:lnTo>
                    <a:pt x="50" y="1682"/>
                  </a:lnTo>
                  <a:lnTo>
                    <a:pt x="29" y="1612"/>
                  </a:lnTo>
                  <a:lnTo>
                    <a:pt x="12" y="1539"/>
                  </a:lnTo>
                  <a:lnTo>
                    <a:pt x="3" y="1465"/>
                  </a:lnTo>
                  <a:lnTo>
                    <a:pt x="0" y="1389"/>
                  </a:lnTo>
                  <a:lnTo>
                    <a:pt x="3" y="1312"/>
                  </a:lnTo>
                  <a:lnTo>
                    <a:pt x="12" y="1238"/>
                  </a:lnTo>
                  <a:lnTo>
                    <a:pt x="29" y="1165"/>
                  </a:lnTo>
                  <a:lnTo>
                    <a:pt x="50" y="1095"/>
                  </a:lnTo>
                  <a:lnTo>
                    <a:pt x="78" y="1027"/>
                  </a:lnTo>
                  <a:lnTo>
                    <a:pt x="110" y="963"/>
                  </a:lnTo>
                  <a:lnTo>
                    <a:pt x="148" y="901"/>
                  </a:lnTo>
                  <a:lnTo>
                    <a:pt x="189" y="843"/>
                  </a:lnTo>
                  <a:lnTo>
                    <a:pt x="236" y="788"/>
                  </a:lnTo>
                  <a:lnTo>
                    <a:pt x="288" y="738"/>
                  </a:lnTo>
                  <a:lnTo>
                    <a:pt x="342" y="691"/>
                  </a:lnTo>
                  <a:lnTo>
                    <a:pt x="401" y="649"/>
                  </a:lnTo>
                  <a:lnTo>
                    <a:pt x="463" y="612"/>
                  </a:lnTo>
                  <a:lnTo>
                    <a:pt x="528" y="580"/>
                  </a:lnTo>
                  <a:lnTo>
                    <a:pt x="597" y="552"/>
                  </a:lnTo>
                  <a:lnTo>
                    <a:pt x="667" y="531"/>
                  </a:lnTo>
                  <a:lnTo>
                    <a:pt x="740" y="515"/>
                  </a:lnTo>
                  <a:lnTo>
                    <a:pt x="815" y="505"/>
                  </a:lnTo>
                  <a:lnTo>
                    <a:pt x="892" y="502"/>
                  </a:lnTo>
                  <a:lnTo>
                    <a:pt x="968" y="505"/>
                  </a:lnTo>
                  <a:lnTo>
                    <a:pt x="1041" y="515"/>
                  </a:lnTo>
                  <a:lnTo>
                    <a:pt x="1114" y="531"/>
                  </a:lnTo>
                  <a:lnTo>
                    <a:pt x="1185" y="552"/>
                  </a:lnTo>
                  <a:lnTo>
                    <a:pt x="1252" y="579"/>
                  </a:lnTo>
                  <a:lnTo>
                    <a:pt x="1317" y="612"/>
                  </a:lnTo>
                  <a:lnTo>
                    <a:pt x="1379" y="649"/>
                  </a:lnTo>
                  <a:lnTo>
                    <a:pt x="1439" y="690"/>
                  </a:lnTo>
                  <a:lnTo>
                    <a:pt x="1494" y="737"/>
                  </a:lnTo>
                  <a:lnTo>
                    <a:pt x="1545" y="788"/>
                  </a:lnTo>
                  <a:lnTo>
                    <a:pt x="1591" y="843"/>
                  </a:lnTo>
                  <a:lnTo>
                    <a:pt x="1599" y="770"/>
                  </a:lnTo>
                  <a:lnTo>
                    <a:pt x="1611" y="698"/>
                  </a:lnTo>
                  <a:lnTo>
                    <a:pt x="1629" y="629"/>
                  </a:lnTo>
                  <a:lnTo>
                    <a:pt x="1652" y="562"/>
                  </a:lnTo>
                  <a:lnTo>
                    <a:pt x="1681" y="498"/>
                  </a:lnTo>
                  <a:lnTo>
                    <a:pt x="1714" y="436"/>
                  </a:lnTo>
                  <a:lnTo>
                    <a:pt x="1752" y="377"/>
                  </a:lnTo>
                  <a:lnTo>
                    <a:pt x="1795" y="322"/>
                  </a:lnTo>
                  <a:lnTo>
                    <a:pt x="1841" y="270"/>
                  </a:lnTo>
                  <a:lnTo>
                    <a:pt x="1892" y="222"/>
                  </a:lnTo>
                  <a:lnTo>
                    <a:pt x="1946" y="178"/>
                  </a:lnTo>
                  <a:lnTo>
                    <a:pt x="2003" y="138"/>
                  </a:lnTo>
                  <a:lnTo>
                    <a:pt x="2064" y="103"/>
                  </a:lnTo>
                  <a:lnTo>
                    <a:pt x="2128" y="72"/>
                  </a:lnTo>
                  <a:lnTo>
                    <a:pt x="2194" y="47"/>
                  </a:lnTo>
                  <a:lnTo>
                    <a:pt x="2263" y="27"/>
                  </a:lnTo>
                  <a:lnTo>
                    <a:pt x="2333" y="11"/>
                  </a:lnTo>
                  <a:lnTo>
                    <a:pt x="2406" y="3"/>
                  </a:lnTo>
                  <a:lnTo>
                    <a:pt x="24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495"/>
            <p:cNvSpPr>
              <a:spLocks noEditPoints="1"/>
            </p:cNvSpPr>
            <p:nvPr/>
          </p:nvSpPr>
          <p:spPr bwMode="auto">
            <a:xfrm>
              <a:off x="10234613" y="2141538"/>
              <a:ext cx="282575" cy="280987"/>
            </a:xfrm>
            <a:custGeom>
              <a:avLst/>
              <a:gdLst>
                <a:gd name="T0" fmla="*/ 784 w 1783"/>
                <a:gd name="T1" fmla="*/ 436 h 1772"/>
                <a:gd name="T2" fmla="*/ 563 w 1783"/>
                <a:gd name="T3" fmla="*/ 595 h 1772"/>
                <a:gd name="T4" fmla="*/ 568 w 1783"/>
                <a:gd name="T5" fmla="*/ 655 h 1772"/>
                <a:gd name="T6" fmla="*/ 618 w 1783"/>
                <a:gd name="T7" fmla="*/ 681 h 1772"/>
                <a:gd name="T8" fmla="*/ 842 w 1783"/>
                <a:gd name="T9" fmla="*/ 543 h 1772"/>
                <a:gd name="T10" fmla="*/ 904 w 1783"/>
                <a:gd name="T11" fmla="*/ 556 h 1772"/>
                <a:gd name="T12" fmla="*/ 1081 w 1783"/>
                <a:gd name="T13" fmla="*/ 681 h 1772"/>
                <a:gd name="T14" fmla="*/ 1131 w 1783"/>
                <a:gd name="T15" fmla="*/ 646 h 1772"/>
                <a:gd name="T16" fmla="*/ 1125 w 1783"/>
                <a:gd name="T17" fmla="*/ 587 h 1772"/>
                <a:gd name="T18" fmla="*/ 930 w 1783"/>
                <a:gd name="T19" fmla="*/ 432 h 1772"/>
                <a:gd name="T20" fmla="*/ 910 w 1783"/>
                <a:gd name="T21" fmla="*/ 169 h 1772"/>
                <a:gd name="T22" fmla="*/ 871 w 1783"/>
                <a:gd name="T23" fmla="*/ 216 h 1772"/>
                <a:gd name="T24" fmla="*/ 893 w 1783"/>
                <a:gd name="T25" fmla="*/ 367 h 1772"/>
                <a:gd name="T26" fmla="*/ 974 w 1783"/>
                <a:gd name="T27" fmla="*/ 436 h 1772"/>
                <a:gd name="T28" fmla="*/ 1213 w 1783"/>
                <a:gd name="T29" fmla="*/ 466 h 1772"/>
                <a:gd name="T30" fmla="*/ 1269 w 1783"/>
                <a:gd name="T31" fmla="*/ 428 h 1772"/>
                <a:gd name="T32" fmla="*/ 1260 w 1783"/>
                <a:gd name="T33" fmla="*/ 366 h 1772"/>
                <a:gd name="T34" fmla="*/ 1041 w 1783"/>
                <a:gd name="T35" fmla="*/ 328 h 1772"/>
                <a:gd name="T36" fmla="*/ 1002 w 1783"/>
                <a:gd name="T37" fmla="*/ 312 h 1772"/>
                <a:gd name="T38" fmla="*/ 977 w 1783"/>
                <a:gd name="T39" fmla="*/ 187 h 1772"/>
                <a:gd name="T40" fmla="*/ 786 w 1783"/>
                <a:gd name="T41" fmla="*/ 166 h 1772"/>
                <a:gd name="T42" fmla="*/ 734 w 1783"/>
                <a:gd name="T43" fmla="*/ 196 h 1772"/>
                <a:gd name="T44" fmla="*/ 690 w 1783"/>
                <a:gd name="T45" fmla="*/ 331 h 1772"/>
                <a:gd name="T46" fmla="*/ 506 w 1783"/>
                <a:gd name="T47" fmla="*/ 344 h 1772"/>
                <a:gd name="T48" fmla="*/ 448 w 1783"/>
                <a:gd name="T49" fmla="*/ 386 h 1772"/>
                <a:gd name="T50" fmla="*/ 470 w 1783"/>
                <a:gd name="T51" fmla="*/ 453 h 1772"/>
                <a:gd name="T52" fmla="*/ 679 w 1783"/>
                <a:gd name="T53" fmla="*/ 464 h 1772"/>
                <a:gd name="T54" fmla="*/ 778 w 1783"/>
                <a:gd name="T55" fmla="*/ 415 h 1772"/>
                <a:gd name="T56" fmla="*/ 846 w 1783"/>
                <a:gd name="T57" fmla="*/ 242 h 1772"/>
                <a:gd name="T58" fmla="*/ 829 w 1783"/>
                <a:gd name="T59" fmla="*/ 184 h 1772"/>
                <a:gd name="T60" fmla="*/ 892 w 1783"/>
                <a:gd name="T61" fmla="*/ 0 h 1772"/>
                <a:gd name="T62" fmla="*/ 1187 w 1783"/>
                <a:gd name="T63" fmla="*/ 49 h 1772"/>
                <a:gd name="T64" fmla="*/ 1440 w 1783"/>
                <a:gd name="T65" fmla="*/ 188 h 1772"/>
                <a:gd name="T66" fmla="*/ 1636 w 1783"/>
                <a:gd name="T67" fmla="*/ 398 h 1772"/>
                <a:gd name="T68" fmla="*/ 1754 w 1783"/>
                <a:gd name="T69" fmla="*/ 662 h 1772"/>
                <a:gd name="T70" fmla="*/ 1780 w 1783"/>
                <a:gd name="T71" fmla="*/ 962 h 1772"/>
                <a:gd name="T72" fmla="*/ 1705 w 1783"/>
                <a:gd name="T73" fmla="*/ 1247 h 1772"/>
                <a:gd name="T74" fmla="*/ 1546 w 1783"/>
                <a:gd name="T75" fmla="*/ 1486 h 1772"/>
                <a:gd name="T76" fmla="*/ 1320 w 1783"/>
                <a:gd name="T77" fmla="*/ 1663 h 1772"/>
                <a:gd name="T78" fmla="*/ 1043 w 1783"/>
                <a:gd name="T79" fmla="*/ 1759 h 1772"/>
                <a:gd name="T80" fmla="*/ 740 w 1783"/>
                <a:gd name="T81" fmla="*/ 1759 h 1772"/>
                <a:gd name="T82" fmla="*/ 462 w 1783"/>
                <a:gd name="T83" fmla="*/ 1663 h 1772"/>
                <a:gd name="T84" fmla="*/ 237 w 1783"/>
                <a:gd name="T85" fmla="*/ 1486 h 1772"/>
                <a:gd name="T86" fmla="*/ 78 w 1783"/>
                <a:gd name="T87" fmla="*/ 1247 h 1772"/>
                <a:gd name="T88" fmla="*/ 3 w 1783"/>
                <a:gd name="T89" fmla="*/ 962 h 1772"/>
                <a:gd name="T90" fmla="*/ 29 w 1783"/>
                <a:gd name="T91" fmla="*/ 662 h 1772"/>
                <a:gd name="T92" fmla="*/ 147 w 1783"/>
                <a:gd name="T93" fmla="*/ 398 h 1772"/>
                <a:gd name="T94" fmla="*/ 342 w 1783"/>
                <a:gd name="T95" fmla="*/ 188 h 1772"/>
                <a:gd name="T96" fmla="*/ 596 w 1783"/>
                <a:gd name="T97" fmla="*/ 49 h 1772"/>
                <a:gd name="T98" fmla="*/ 892 w 1783"/>
                <a:gd name="T99" fmla="*/ 0 h 1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83" h="1772">
                  <a:moveTo>
                    <a:pt x="872" y="419"/>
                  </a:moveTo>
                  <a:lnTo>
                    <a:pt x="842" y="420"/>
                  </a:lnTo>
                  <a:lnTo>
                    <a:pt x="813" y="425"/>
                  </a:lnTo>
                  <a:lnTo>
                    <a:pt x="784" y="436"/>
                  </a:lnTo>
                  <a:lnTo>
                    <a:pt x="758" y="451"/>
                  </a:lnTo>
                  <a:lnTo>
                    <a:pt x="584" y="570"/>
                  </a:lnTo>
                  <a:lnTo>
                    <a:pt x="571" y="581"/>
                  </a:lnTo>
                  <a:lnTo>
                    <a:pt x="563" y="595"/>
                  </a:lnTo>
                  <a:lnTo>
                    <a:pt x="558" y="609"/>
                  </a:lnTo>
                  <a:lnTo>
                    <a:pt x="558" y="625"/>
                  </a:lnTo>
                  <a:lnTo>
                    <a:pt x="561" y="640"/>
                  </a:lnTo>
                  <a:lnTo>
                    <a:pt x="568" y="655"/>
                  </a:lnTo>
                  <a:lnTo>
                    <a:pt x="579" y="666"/>
                  </a:lnTo>
                  <a:lnTo>
                    <a:pt x="590" y="674"/>
                  </a:lnTo>
                  <a:lnTo>
                    <a:pt x="604" y="680"/>
                  </a:lnTo>
                  <a:lnTo>
                    <a:pt x="618" y="681"/>
                  </a:lnTo>
                  <a:lnTo>
                    <a:pt x="636" y="679"/>
                  </a:lnTo>
                  <a:lnTo>
                    <a:pt x="653" y="670"/>
                  </a:lnTo>
                  <a:lnTo>
                    <a:pt x="826" y="551"/>
                  </a:lnTo>
                  <a:lnTo>
                    <a:pt x="842" y="543"/>
                  </a:lnTo>
                  <a:lnTo>
                    <a:pt x="857" y="540"/>
                  </a:lnTo>
                  <a:lnTo>
                    <a:pt x="874" y="541"/>
                  </a:lnTo>
                  <a:lnTo>
                    <a:pt x="890" y="546"/>
                  </a:lnTo>
                  <a:lnTo>
                    <a:pt x="904" y="556"/>
                  </a:lnTo>
                  <a:lnTo>
                    <a:pt x="1036" y="666"/>
                  </a:lnTo>
                  <a:lnTo>
                    <a:pt x="1050" y="675"/>
                  </a:lnTo>
                  <a:lnTo>
                    <a:pt x="1065" y="680"/>
                  </a:lnTo>
                  <a:lnTo>
                    <a:pt x="1081" y="681"/>
                  </a:lnTo>
                  <a:lnTo>
                    <a:pt x="1095" y="678"/>
                  </a:lnTo>
                  <a:lnTo>
                    <a:pt x="1110" y="670"/>
                  </a:lnTo>
                  <a:lnTo>
                    <a:pt x="1122" y="660"/>
                  </a:lnTo>
                  <a:lnTo>
                    <a:pt x="1131" y="646"/>
                  </a:lnTo>
                  <a:lnTo>
                    <a:pt x="1136" y="631"/>
                  </a:lnTo>
                  <a:lnTo>
                    <a:pt x="1136" y="616"/>
                  </a:lnTo>
                  <a:lnTo>
                    <a:pt x="1133" y="600"/>
                  </a:lnTo>
                  <a:lnTo>
                    <a:pt x="1125" y="587"/>
                  </a:lnTo>
                  <a:lnTo>
                    <a:pt x="1115" y="574"/>
                  </a:lnTo>
                  <a:lnTo>
                    <a:pt x="983" y="463"/>
                  </a:lnTo>
                  <a:lnTo>
                    <a:pt x="958" y="445"/>
                  </a:lnTo>
                  <a:lnTo>
                    <a:pt x="930" y="432"/>
                  </a:lnTo>
                  <a:lnTo>
                    <a:pt x="902" y="422"/>
                  </a:lnTo>
                  <a:lnTo>
                    <a:pt x="872" y="419"/>
                  </a:lnTo>
                  <a:close/>
                  <a:moveTo>
                    <a:pt x="926" y="166"/>
                  </a:moveTo>
                  <a:lnTo>
                    <a:pt x="910" y="169"/>
                  </a:lnTo>
                  <a:lnTo>
                    <a:pt x="896" y="178"/>
                  </a:lnTo>
                  <a:lnTo>
                    <a:pt x="884" y="188"/>
                  </a:lnTo>
                  <a:lnTo>
                    <a:pt x="876" y="200"/>
                  </a:lnTo>
                  <a:lnTo>
                    <a:pt x="871" y="216"/>
                  </a:lnTo>
                  <a:lnTo>
                    <a:pt x="871" y="231"/>
                  </a:lnTo>
                  <a:lnTo>
                    <a:pt x="878" y="319"/>
                  </a:lnTo>
                  <a:lnTo>
                    <a:pt x="883" y="344"/>
                  </a:lnTo>
                  <a:lnTo>
                    <a:pt x="893" y="367"/>
                  </a:lnTo>
                  <a:lnTo>
                    <a:pt x="907" y="388"/>
                  </a:lnTo>
                  <a:lnTo>
                    <a:pt x="926" y="407"/>
                  </a:lnTo>
                  <a:lnTo>
                    <a:pt x="949" y="423"/>
                  </a:lnTo>
                  <a:lnTo>
                    <a:pt x="974" y="436"/>
                  </a:lnTo>
                  <a:lnTo>
                    <a:pt x="1001" y="445"/>
                  </a:lnTo>
                  <a:lnTo>
                    <a:pt x="1031" y="449"/>
                  </a:lnTo>
                  <a:lnTo>
                    <a:pt x="1208" y="466"/>
                  </a:lnTo>
                  <a:lnTo>
                    <a:pt x="1213" y="466"/>
                  </a:lnTo>
                  <a:lnTo>
                    <a:pt x="1230" y="463"/>
                  </a:lnTo>
                  <a:lnTo>
                    <a:pt x="1246" y="455"/>
                  </a:lnTo>
                  <a:lnTo>
                    <a:pt x="1260" y="443"/>
                  </a:lnTo>
                  <a:lnTo>
                    <a:pt x="1269" y="428"/>
                  </a:lnTo>
                  <a:lnTo>
                    <a:pt x="1273" y="410"/>
                  </a:lnTo>
                  <a:lnTo>
                    <a:pt x="1273" y="393"/>
                  </a:lnTo>
                  <a:lnTo>
                    <a:pt x="1268" y="379"/>
                  </a:lnTo>
                  <a:lnTo>
                    <a:pt x="1260" y="366"/>
                  </a:lnTo>
                  <a:lnTo>
                    <a:pt x="1248" y="355"/>
                  </a:lnTo>
                  <a:lnTo>
                    <a:pt x="1234" y="348"/>
                  </a:lnTo>
                  <a:lnTo>
                    <a:pt x="1218" y="345"/>
                  </a:lnTo>
                  <a:lnTo>
                    <a:pt x="1041" y="328"/>
                  </a:lnTo>
                  <a:lnTo>
                    <a:pt x="1028" y="326"/>
                  </a:lnTo>
                  <a:lnTo>
                    <a:pt x="1016" y="322"/>
                  </a:lnTo>
                  <a:lnTo>
                    <a:pt x="1008" y="317"/>
                  </a:lnTo>
                  <a:lnTo>
                    <a:pt x="1002" y="312"/>
                  </a:lnTo>
                  <a:lnTo>
                    <a:pt x="1000" y="309"/>
                  </a:lnTo>
                  <a:lnTo>
                    <a:pt x="992" y="221"/>
                  </a:lnTo>
                  <a:lnTo>
                    <a:pt x="987" y="202"/>
                  </a:lnTo>
                  <a:lnTo>
                    <a:pt x="977" y="187"/>
                  </a:lnTo>
                  <a:lnTo>
                    <a:pt x="963" y="174"/>
                  </a:lnTo>
                  <a:lnTo>
                    <a:pt x="946" y="167"/>
                  </a:lnTo>
                  <a:lnTo>
                    <a:pt x="926" y="166"/>
                  </a:lnTo>
                  <a:close/>
                  <a:moveTo>
                    <a:pt x="786" y="166"/>
                  </a:moveTo>
                  <a:lnTo>
                    <a:pt x="770" y="168"/>
                  </a:lnTo>
                  <a:lnTo>
                    <a:pt x="755" y="174"/>
                  </a:lnTo>
                  <a:lnTo>
                    <a:pt x="743" y="184"/>
                  </a:lnTo>
                  <a:lnTo>
                    <a:pt x="734" y="196"/>
                  </a:lnTo>
                  <a:lnTo>
                    <a:pt x="727" y="212"/>
                  </a:lnTo>
                  <a:lnTo>
                    <a:pt x="700" y="320"/>
                  </a:lnTo>
                  <a:lnTo>
                    <a:pt x="697" y="325"/>
                  </a:lnTo>
                  <a:lnTo>
                    <a:pt x="690" y="331"/>
                  </a:lnTo>
                  <a:lnTo>
                    <a:pt x="680" y="338"/>
                  </a:lnTo>
                  <a:lnTo>
                    <a:pt x="666" y="343"/>
                  </a:lnTo>
                  <a:lnTo>
                    <a:pt x="649" y="344"/>
                  </a:lnTo>
                  <a:lnTo>
                    <a:pt x="506" y="344"/>
                  </a:lnTo>
                  <a:lnTo>
                    <a:pt x="486" y="347"/>
                  </a:lnTo>
                  <a:lnTo>
                    <a:pt x="470" y="356"/>
                  </a:lnTo>
                  <a:lnTo>
                    <a:pt x="456" y="369"/>
                  </a:lnTo>
                  <a:lnTo>
                    <a:pt x="448" y="386"/>
                  </a:lnTo>
                  <a:lnTo>
                    <a:pt x="445" y="405"/>
                  </a:lnTo>
                  <a:lnTo>
                    <a:pt x="448" y="424"/>
                  </a:lnTo>
                  <a:lnTo>
                    <a:pt x="456" y="441"/>
                  </a:lnTo>
                  <a:lnTo>
                    <a:pt x="470" y="453"/>
                  </a:lnTo>
                  <a:lnTo>
                    <a:pt x="486" y="463"/>
                  </a:lnTo>
                  <a:lnTo>
                    <a:pt x="506" y="466"/>
                  </a:lnTo>
                  <a:lnTo>
                    <a:pt x="649" y="466"/>
                  </a:lnTo>
                  <a:lnTo>
                    <a:pt x="679" y="464"/>
                  </a:lnTo>
                  <a:lnTo>
                    <a:pt x="707" y="456"/>
                  </a:lnTo>
                  <a:lnTo>
                    <a:pt x="734" y="446"/>
                  </a:lnTo>
                  <a:lnTo>
                    <a:pt x="758" y="433"/>
                  </a:lnTo>
                  <a:lnTo>
                    <a:pt x="778" y="415"/>
                  </a:lnTo>
                  <a:lnTo>
                    <a:pt x="796" y="396"/>
                  </a:lnTo>
                  <a:lnTo>
                    <a:pt x="809" y="374"/>
                  </a:lnTo>
                  <a:lnTo>
                    <a:pt x="819" y="350"/>
                  </a:lnTo>
                  <a:lnTo>
                    <a:pt x="846" y="242"/>
                  </a:lnTo>
                  <a:lnTo>
                    <a:pt x="848" y="225"/>
                  </a:lnTo>
                  <a:lnTo>
                    <a:pt x="846" y="210"/>
                  </a:lnTo>
                  <a:lnTo>
                    <a:pt x="840" y="195"/>
                  </a:lnTo>
                  <a:lnTo>
                    <a:pt x="829" y="184"/>
                  </a:lnTo>
                  <a:lnTo>
                    <a:pt x="817" y="173"/>
                  </a:lnTo>
                  <a:lnTo>
                    <a:pt x="802" y="168"/>
                  </a:lnTo>
                  <a:lnTo>
                    <a:pt x="786" y="166"/>
                  </a:lnTo>
                  <a:close/>
                  <a:moveTo>
                    <a:pt x="892" y="0"/>
                  </a:moveTo>
                  <a:lnTo>
                    <a:pt x="969" y="3"/>
                  </a:lnTo>
                  <a:lnTo>
                    <a:pt x="1043" y="12"/>
                  </a:lnTo>
                  <a:lnTo>
                    <a:pt x="1116" y="28"/>
                  </a:lnTo>
                  <a:lnTo>
                    <a:pt x="1187" y="49"/>
                  </a:lnTo>
                  <a:lnTo>
                    <a:pt x="1255" y="76"/>
                  </a:lnTo>
                  <a:lnTo>
                    <a:pt x="1320" y="108"/>
                  </a:lnTo>
                  <a:lnTo>
                    <a:pt x="1382" y="145"/>
                  </a:lnTo>
                  <a:lnTo>
                    <a:pt x="1440" y="188"/>
                  </a:lnTo>
                  <a:lnTo>
                    <a:pt x="1495" y="234"/>
                  </a:lnTo>
                  <a:lnTo>
                    <a:pt x="1546" y="285"/>
                  </a:lnTo>
                  <a:lnTo>
                    <a:pt x="1593" y="340"/>
                  </a:lnTo>
                  <a:lnTo>
                    <a:pt x="1636" y="398"/>
                  </a:lnTo>
                  <a:lnTo>
                    <a:pt x="1673" y="460"/>
                  </a:lnTo>
                  <a:lnTo>
                    <a:pt x="1705" y="525"/>
                  </a:lnTo>
                  <a:lnTo>
                    <a:pt x="1732" y="592"/>
                  </a:lnTo>
                  <a:lnTo>
                    <a:pt x="1754" y="662"/>
                  </a:lnTo>
                  <a:lnTo>
                    <a:pt x="1770" y="734"/>
                  </a:lnTo>
                  <a:lnTo>
                    <a:pt x="1780" y="810"/>
                  </a:lnTo>
                  <a:lnTo>
                    <a:pt x="1783" y="886"/>
                  </a:lnTo>
                  <a:lnTo>
                    <a:pt x="1780" y="962"/>
                  </a:lnTo>
                  <a:lnTo>
                    <a:pt x="1770" y="1037"/>
                  </a:lnTo>
                  <a:lnTo>
                    <a:pt x="1754" y="1109"/>
                  </a:lnTo>
                  <a:lnTo>
                    <a:pt x="1732" y="1180"/>
                  </a:lnTo>
                  <a:lnTo>
                    <a:pt x="1705" y="1247"/>
                  </a:lnTo>
                  <a:lnTo>
                    <a:pt x="1673" y="1312"/>
                  </a:lnTo>
                  <a:lnTo>
                    <a:pt x="1636" y="1374"/>
                  </a:lnTo>
                  <a:lnTo>
                    <a:pt x="1593" y="1432"/>
                  </a:lnTo>
                  <a:lnTo>
                    <a:pt x="1546" y="1486"/>
                  </a:lnTo>
                  <a:lnTo>
                    <a:pt x="1495" y="1537"/>
                  </a:lnTo>
                  <a:lnTo>
                    <a:pt x="1440" y="1584"/>
                  </a:lnTo>
                  <a:lnTo>
                    <a:pt x="1382" y="1625"/>
                  </a:lnTo>
                  <a:lnTo>
                    <a:pt x="1320" y="1663"/>
                  </a:lnTo>
                  <a:lnTo>
                    <a:pt x="1255" y="1695"/>
                  </a:lnTo>
                  <a:lnTo>
                    <a:pt x="1187" y="1722"/>
                  </a:lnTo>
                  <a:lnTo>
                    <a:pt x="1116" y="1744"/>
                  </a:lnTo>
                  <a:lnTo>
                    <a:pt x="1043" y="1759"/>
                  </a:lnTo>
                  <a:lnTo>
                    <a:pt x="969" y="1768"/>
                  </a:lnTo>
                  <a:lnTo>
                    <a:pt x="892" y="1772"/>
                  </a:lnTo>
                  <a:lnTo>
                    <a:pt x="815" y="1768"/>
                  </a:lnTo>
                  <a:lnTo>
                    <a:pt x="740" y="1759"/>
                  </a:lnTo>
                  <a:lnTo>
                    <a:pt x="667" y="1744"/>
                  </a:lnTo>
                  <a:lnTo>
                    <a:pt x="596" y="1722"/>
                  </a:lnTo>
                  <a:lnTo>
                    <a:pt x="528" y="1695"/>
                  </a:lnTo>
                  <a:lnTo>
                    <a:pt x="462" y="1663"/>
                  </a:lnTo>
                  <a:lnTo>
                    <a:pt x="401" y="1625"/>
                  </a:lnTo>
                  <a:lnTo>
                    <a:pt x="342" y="1584"/>
                  </a:lnTo>
                  <a:lnTo>
                    <a:pt x="288" y="1537"/>
                  </a:lnTo>
                  <a:lnTo>
                    <a:pt x="237" y="1486"/>
                  </a:lnTo>
                  <a:lnTo>
                    <a:pt x="190" y="1432"/>
                  </a:lnTo>
                  <a:lnTo>
                    <a:pt x="147" y="1374"/>
                  </a:lnTo>
                  <a:lnTo>
                    <a:pt x="110" y="1312"/>
                  </a:lnTo>
                  <a:lnTo>
                    <a:pt x="78" y="1247"/>
                  </a:lnTo>
                  <a:lnTo>
                    <a:pt x="50" y="1180"/>
                  </a:lnTo>
                  <a:lnTo>
                    <a:pt x="29" y="1109"/>
                  </a:lnTo>
                  <a:lnTo>
                    <a:pt x="12" y="1037"/>
                  </a:lnTo>
                  <a:lnTo>
                    <a:pt x="3" y="962"/>
                  </a:lnTo>
                  <a:lnTo>
                    <a:pt x="0" y="886"/>
                  </a:lnTo>
                  <a:lnTo>
                    <a:pt x="3" y="810"/>
                  </a:lnTo>
                  <a:lnTo>
                    <a:pt x="12" y="734"/>
                  </a:lnTo>
                  <a:lnTo>
                    <a:pt x="29" y="662"/>
                  </a:lnTo>
                  <a:lnTo>
                    <a:pt x="50" y="592"/>
                  </a:lnTo>
                  <a:lnTo>
                    <a:pt x="78" y="525"/>
                  </a:lnTo>
                  <a:lnTo>
                    <a:pt x="110" y="460"/>
                  </a:lnTo>
                  <a:lnTo>
                    <a:pt x="147" y="398"/>
                  </a:lnTo>
                  <a:lnTo>
                    <a:pt x="190" y="340"/>
                  </a:lnTo>
                  <a:lnTo>
                    <a:pt x="237" y="285"/>
                  </a:lnTo>
                  <a:lnTo>
                    <a:pt x="288" y="234"/>
                  </a:lnTo>
                  <a:lnTo>
                    <a:pt x="342" y="188"/>
                  </a:lnTo>
                  <a:lnTo>
                    <a:pt x="401" y="145"/>
                  </a:lnTo>
                  <a:lnTo>
                    <a:pt x="462" y="108"/>
                  </a:lnTo>
                  <a:lnTo>
                    <a:pt x="528" y="76"/>
                  </a:lnTo>
                  <a:lnTo>
                    <a:pt x="596" y="49"/>
                  </a:lnTo>
                  <a:lnTo>
                    <a:pt x="667" y="28"/>
                  </a:lnTo>
                  <a:lnTo>
                    <a:pt x="740" y="12"/>
                  </a:lnTo>
                  <a:lnTo>
                    <a:pt x="815" y="3"/>
                  </a:lnTo>
                  <a:lnTo>
                    <a:pt x="8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6" name="Group 1021"/>
          <p:cNvGrpSpPr/>
          <p:nvPr/>
        </p:nvGrpSpPr>
        <p:grpSpPr>
          <a:xfrm>
            <a:off x="6595176" y="5295777"/>
            <a:ext cx="309563" cy="577851"/>
            <a:chOff x="11074400" y="1898650"/>
            <a:chExt cx="309563" cy="577851"/>
          </a:xfrm>
          <a:solidFill>
            <a:srgbClr val="000000"/>
          </a:solidFill>
        </p:grpSpPr>
        <p:sp>
          <p:nvSpPr>
            <p:cNvPr id="177" name="Freeform 500"/>
            <p:cNvSpPr>
              <a:spLocks/>
            </p:cNvSpPr>
            <p:nvPr/>
          </p:nvSpPr>
          <p:spPr bwMode="auto">
            <a:xfrm>
              <a:off x="11074400" y="2008188"/>
              <a:ext cx="309563" cy="468313"/>
            </a:xfrm>
            <a:custGeom>
              <a:avLst/>
              <a:gdLst>
                <a:gd name="T0" fmla="*/ 501 w 1756"/>
                <a:gd name="T1" fmla="*/ 71 h 2656"/>
                <a:gd name="T2" fmla="*/ 554 w 1756"/>
                <a:gd name="T3" fmla="*/ 175 h 2656"/>
                <a:gd name="T4" fmla="*/ 596 w 1756"/>
                <a:gd name="T5" fmla="*/ 258 h 2656"/>
                <a:gd name="T6" fmla="*/ 630 w 1756"/>
                <a:gd name="T7" fmla="*/ 300 h 2656"/>
                <a:gd name="T8" fmla="*/ 670 w 1756"/>
                <a:gd name="T9" fmla="*/ 309 h 2656"/>
                <a:gd name="T10" fmla="*/ 704 w 1756"/>
                <a:gd name="T11" fmla="*/ 297 h 2656"/>
                <a:gd name="T12" fmla="*/ 760 w 1756"/>
                <a:gd name="T13" fmla="*/ 250 h 2656"/>
                <a:gd name="T14" fmla="*/ 1057 w 1756"/>
                <a:gd name="T15" fmla="*/ 461 h 2656"/>
                <a:gd name="T16" fmla="*/ 1648 w 1756"/>
                <a:gd name="T17" fmla="*/ 8 h 2656"/>
                <a:gd name="T18" fmla="*/ 1706 w 1756"/>
                <a:gd name="T19" fmla="*/ 267 h 2656"/>
                <a:gd name="T20" fmla="*/ 1708 w 1756"/>
                <a:gd name="T21" fmla="*/ 544 h 2656"/>
                <a:gd name="T22" fmla="*/ 1746 w 1756"/>
                <a:gd name="T23" fmla="*/ 592 h 2656"/>
                <a:gd name="T24" fmla="*/ 1756 w 1756"/>
                <a:gd name="T25" fmla="*/ 656 h 2656"/>
                <a:gd name="T26" fmla="*/ 1733 w 1756"/>
                <a:gd name="T27" fmla="*/ 882 h 2656"/>
                <a:gd name="T28" fmla="*/ 1633 w 1756"/>
                <a:gd name="T29" fmla="*/ 1148 h 2656"/>
                <a:gd name="T30" fmla="*/ 1467 w 1756"/>
                <a:gd name="T31" fmla="*/ 1381 h 2656"/>
                <a:gd name="T32" fmla="*/ 1246 w 1756"/>
                <a:gd name="T33" fmla="*/ 1561 h 2656"/>
                <a:gd name="T34" fmla="*/ 1080 w 1756"/>
                <a:gd name="T35" fmla="*/ 1652 h 2656"/>
                <a:gd name="T36" fmla="*/ 1045 w 1756"/>
                <a:gd name="T37" fmla="*/ 1735 h 2656"/>
                <a:gd name="T38" fmla="*/ 1055 w 1756"/>
                <a:gd name="T39" fmla="*/ 1885 h 2656"/>
                <a:gd name="T40" fmla="*/ 1100 w 1756"/>
                <a:gd name="T41" fmla="*/ 2008 h 2656"/>
                <a:gd name="T42" fmla="*/ 1188 w 1756"/>
                <a:gd name="T43" fmla="*/ 2101 h 2656"/>
                <a:gd name="T44" fmla="*/ 1328 w 1756"/>
                <a:gd name="T45" fmla="*/ 2145 h 2656"/>
                <a:gd name="T46" fmla="*/ 1532 w 1756"/>
                <a:gd name="T47" fmla="*/ 2171 h 2656"/>
                <a:gd name="T48" fmla="*/ 1652 w 1756"/>
                <a:gd name="T49" fmla="*/ 2217 h 2656"/>
                <a:gd name="T50" fmla="*/ 1709 w 1756"/>
                <a:gd name="T51" fmla="*/ 2286 h 2656"/>
                <a:gd name="T52" fmla="*/ 1723 w 1756"/>
                <a:gd name="T53" fmla="*/ 2380 h 2656"/>
                <a:gd name="T54" fmla="*/ 1691 w 1756"/>
                <a:gd name="T55" fmla="*/ 2491 h 2656"/>
                <a:gd name="T56" fmla="*/ 1590 w 1756"/>
                <a:gd name="T57" fmla="*/ 2570 h 2656"/>
                <a:gd name="T58" fmla="*/ 1409 w 1756"/>
                <a:gd name="T59" fmla="*/ 2623 h 2656"/>
                <a:gd name="T60" fmla="*/ 1142 w 1756"/>
                <a:gd name="T61" fmla="*/ 2650 h 2656"/>
                <a:gd name="T62" fmla="*/ 878 w 1756"/>
                <a:gd name="T63" fmla="*/ 2656 h 2656"/>
                <a:gd name="T64" fmla="*/ 539 w 1756"/>
                <a:gd name="T65" fmla="*/ 2645 h 2656"/>
                <a:gd name="T66" fmla="*/ 294 w 1756"/>
                <a:gd name="T67" fmla="*/ 2611 h 2656"/>
                <a:gd name="T68" fmla="*/ 135 w 1756"/>
                <a:gd name="T69" fmla="*/ 2554 h 2656"/>
                <a:gd name="T70" fmla="*/ 52 w 1756"/>
                <a:gd name="T71" fmla="*/ 2467 h 2656"/>
                <a:gd name="T72" fmla="*/ 35 w 1756"/>
                <a:gd name="T73" fmla="*/ 2356 h 2656"/>
                <a:gd name="T74" fmla="*/ 58 w 1756"/>
                <a:gd name="T75" fmla="*/ 2266 h 2656"/>
                <a:gd name="T76" fmla="*/ 128 w 1756"/>
                <a:gd name="T77" fmla="*/ 2204 h 2656"/>
                <a:gd name="T78" fmla="*/ 268 w 1756"/>
                <a:gd name="T79" fmla="*/ 2162 h 2656"/>
                <a:gd name="T80" fmla="*/ 469 w 1756"/>
                <a:gd name="T81" fmla="*/ 2140 h 2656"/>
                <a:gd name="T82" fmla="*/ 595 w 1756"/>
                <a:gd name="T83" fmla="*/ 2082 h 2656"/>
                <a:gd name="T84" fmla="*/ 673 w 1756"/>
                <a:gd name="T85" fmla="*/ 1979 h 2656"/>
                <a:gd name="T86" fmla="*/ 708 w 1756"/>
                <a:gd name="T87" fmla="*/ 1853 h 2656"/>
                <a:gd name="T88" fmla="*/ 709 w 1756"/>
                <a:gd name="T89" fmla="*/ 1711 h 2656"/>
                <a:gd name="T90" fmla="*/ 660 w 1756"/>
                <a:gd name="T91" fmla="*/ 1636 h 2656"/>
                <a:gd name="T92" fmla="*/ 451 w 1756"/>
                <a:gd name="T93" fmla="*/ 1522 h 2656"/>
                <a:gd name="T94" fmla="*/ 243 w 1756"/>
                <a:gd name="T95" fmla="*/ 1327 h 2656"/>
                <a:gd name="T96" fmla="*/ 92 w 1756"/>
                <a:gd name="T97" fmla="*/ 1084 h 2656"/>
                <a:gd name="T98" fmla="*/ 11 w 1756"/>
                <a:gd name="T99" fmla="*/ 812 h 2656"/>
                <a:gd name="T100" fmla="*/ 4 w 1756"/>
                <a:gd name="T101" fmla="*/ 639 h 2656"/>
                <a:gd name="T102" fmla="*/ 37 w 1756"/>
                <a:gd name="T103" fmla="*/ 564 h 2656"/>
                <a:gd name="T104" fmla="*/ 99 w 1756"/>
                <a:gd name="T105" fmla="*/ 523 h 2656"/>
                <a:gd name="T106" fmla="*/ 98 w 1756"/>
                <a:gd name="T107" fmla="*/ 484 h 2656"/>
                <a:gd name="T108" fmla="*/ 97 w 1756"/>
                <a:gd name="T109" fmla="*/ 409 h 2656"/>
                <a:gd name="T110" fmla="*/ 239 w 1756"/>
                <a:gd name="T111" fmla="*/ 134 h 2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56" h="2656">
                  <a:moveTo>
                    <a:pt x="466" y="0"/>
                  </a:moveTo>
                  <a:lnTo>
                    <a:pt x="476" y="22"/>
                  </a:lnTo>
                  <a:lnTo>
                    <a:pt x="489" y="46"/>
                  </a:lnTo>
                  <a:lnTo>
                    <a:pt x="501" y="71"/>
                  </a:lnTo>
                  <a:lnTo>
                    <a:pt x="513" y="97"/>
                  </a:lnTo>
                  <a:lnTo>
                    <a:pt x="527" y="124"/>
                  </a:lnTo>
                  <a:lnTo>
                    <a:pt x="540" y="150"/>
                  </a:lnTo>
                  <a:lnTo>
                    <a:pt x="554" y="175"/>
                  </a:lnTo>
                  <a:lnTo>
                    <a:pt x="566" y="200"/>
                  </a:lnTo>
                  <a:lnTo>
                    <a:pt x="577" y="221"/>
                  </a:lnTo>
                  <a:lnTo>
                    <a:pt x="588" y="241"/>
                  </a:lnTo>
                  <a:lnTo>
                    <a:pt x="596" y="258"/>
                  </a:lnTo>
                  <a:lnTo>
                    <a:pt x="603" y="271"/>
                  </a:lnTo>
                  <a:lnTo>
                    <a:pt x="607" y="279"/>
                  </a:lnTo>
                  <a:lnTo>
                    <a:pt x="618" y="291"/>
                  </a:lnTo>
                  <a:lnTo>
                    <a:pt x="630" y="300"/>
                  </a:lnTo>
                  <a:lnTo>
                    <a:pt x="645" y="306"/>
                  </a:lnTo>
                  <a:lnTo>
                    <a:pt x="660" y="309"/>
                  </a:lnTo>
                  <a:lnTo>
                    <a:pt x="665" y="309"/>
                  </a:lnTo>
                  <a:lnTo>
                    <a:pt x="670" y="309"/>
                  </a:lnTo>
                  <a:lnTo>
                    <a:pt x="677" y="308"/>
                  </a:lnTo>
                  <a:lnTo>
                    <a:pt x="685" y="306"/>
                  </a:lnTo>
                  <a:lnTo>
                    <a:pt x="693" y="302"/>
                  </a:lnTo>
                  <a:lnTo>
                    <a:pt x="704" y="297"/>
                  </a:lnTo>
                  <a:lnTo>
                    <a:pt x="715" y="290"/>
                  </a:lnTo>
                  <a:lnTo>
                    <a:pt x="728" y="280"/>
                  </a:lnTo>
                  <a:lnTo>
                    <a:pt x="743" y="267"/>
                  </a:lnTo>
                  <a:lnTo>
                    <a:pt x="760" y="250"/>
                  </a:lnTo>
                  <a:lnTo>
                    <a:pt x="779" y="229"/>
                  </a:lnTo>
                  <a:lnTo>
                    <a:pt x="801" y="205"/>
                  </a:lnTo>
                  <a:lnTo>
                    <a:pt x="824" y="176"/>
                  </a:lnTo>
                  <a:lnTo>
                    <a:pt x="1057" y="461"/>
                  </a:lnTo>
                  <a:lnTo>
                    <a:pt x="1278" y="26"/>
                  </a:lnTo>
                  <a:lnTo>
                    <a:pt x="1429" y="225"/>
                  </a:lnTo>
                  <a:lnTo>
                    <a:pt x="1630" y="27"/>
                  </a:lnTo>
                  <a:lnTo>
                    <a:pt x="1648" y="8"/>
                  </a:lnTo>
                  <a:lnTo>
                    <a:pt x="1667" y="69"/>
                  </a:lnTo>
                  <a:lnTo>
                    <a:pt x="1683" y="133"/>
                  </a:lnTo>
                  <a:lnTo>
                    <a:pt x="1696" y="199"/>
                  </a:lnTo>
                  <a:lnTo>
                    <a:pt x="1706" y="267"/>
                  </a:lnTo>
                  <a:lnTo>
                    <a:pt x="1711" y="337"/>
                  </a:lnTo>
                  <a:lnTo>
                    <a:pt x="1713" y="409"/>
                  </a:lnTo>
                  <a:lnTo>
                    <a:pt x="1712" y="477"/>
                  </a:lnTo>
                  <a:lnTo>
                    <a:pt x="1708" y="544"/>
                  </a:lnTo>
                  <a:lnTo>
                    <a:pt x="1720" y="552"/>
                  </a:lnTo>
                  <a:lnTo>
                    <a:pt x="1731" y="563"/>
                  </a:lnTo>
                  <a:lnTo>
                    <a:pt x="1740" y="576"/>
                  </a:lnTo>
                  <a:lnTo>
                    <a:pt x="1746" y="592"/>
                  </a:lnTo>
                  <a:lnTo>
                    <a:pt x="1750" y="609"/>
                  </a:lnTo>
                  <a:lnTo>
                    <a:pt x="1753" y="625"/>
                  </a:lnTo>
                  <a:lnTo>
                    <a:pt x="1755" y="641"/>
                  </a:lnTo>
                  <a:lnTo>
                    <a:pt x="1756" y="656"/>
                  </a:lnTo>
                  <a:lnTo>
                    <a:pt x="1756" y="669"/>
                  </a:lnTo>
                  <a:lnTo>
                    <a:pt x="1753" y="741"/>
                  </a:lnTo>
                  <a:lnTo>
                    <a:pt x="1746" y="812"/>
                  </a:lnTo>
                  <a:lnTo>
                    <a:pt x="1733" y="882"/>
                  </a:lnTo>
                  <a:lnTo>
                    <a:pt x="1715" y="951"/>
                  </a:lnTo>
                  <a:lnTo>
                    <a:pt x="1692" y="1019"/>
                  </a:lnTo>
                  <a:lnTo>
                    <a:pt x="1664" y="1084"/>
                  </a:lnTo>
                  <a:lnTo>
                    <a:pt x="1633" y="1148"/>
                  </a:lnTo>
                  <a:lnTo>
                    <a:pt x="1597" y="1210"/>
                  </a:lnTo>
                  <a:lnTo>
                    <a:pt x="1558" y="1270"/>
                  </a:lnTo>
                  <a:lnTo>
                    <a:pt x="1515" y="1327"/>
                  </a:lnTo>
                  <a:lnTo>
                    <a:pt x="1467" y="1381"/>
                  </a:lnTo>
                  <a:lnTo>
                    <a:pt x="1416" y="1431"/>
                  </a:lnTo>
                  <a:lnTo>
                    <a:pt x="1363" y="1478"/>
                  </a:lnTo>
                  <a:lnTo>
                    <a:pt x="1306" y="1522"/>
                  </a:lnTo>
                  <a:lnTo>
                    <a:pt x="1246" y="1561"/>
                  </a:lnTo>
                  <a:lnTo>
                    <a:pt x="1183" y="1596"/>
                  </a:lnTo>
                  <a:lnTo>
                    <a:pt x="1118" y="1625"/>
                  </a:lnTo>
                  <a:lnTo>
                    <a:pt x="1097" y="1636"/>
                  </a:lnTo>
                  <a:lnTo>
                    <a:pt x="1080" y="1652"/>
                  </a:lnTo>
                  <a:lnTo>
                    <a:pt x="1065" y="1669"/>
                  </a:lnTo>
                  <a:lnTo>
                    <a:pt x="1055" y="1689"/>
                  </a:lnTo>
                  <a:lnTo>
                    <a:pt x="1048" y="1711"/>
                  </a:lnTo>
                  <a:lnTo>
                    <a:pt x="1045" y="1735"/>
                  </a:lnTo>
                  <a:lnTo>
                    <a:pt x="1045" y="1787"/>
                  </a:lnTo>
                  <a:lnTo>
                    <a:pt x="1047" y="1819"/>
                  </a:lnTo>
                  <a:lnTo>
                    <a:pt x="1050" y="1853"/>
                  </a:lnTo>
                  <a:lnTo>
                    <a:pt x="1055" y="1885"/>
                  </a:lnTo>
                  <a:lnTo>
                    <a:pt x="1062" y="1917"/>
                  </a:lnTo>
                  <a:lnTo>
                    <a:pt x="1072" y="1949"/>
                  </a:lnTo>
                  <a:lnTo>
                    <a:pt x="1085" y="1979"/>
                  </a:lnTo>
                  <a:lnTo>
                    <a:pt x="1100" y="2008"/>
                  </a:lnTo>
                  <a:lnTo>
                    <a:pt x="1118" y="2034"/>
                  </a:lnTo>
                  <a:lnTo>
                    <a:pt x="1138" y="2059"/>
                  </a:lnTo>
                  <a:lnTo>
                    <a:pt x="1162" y="2082"/>
                  </a:lnTo>
                  <a:lnTo>
                    <a:pt x="1188" y="2101"/>
                  </a:lnTo>
                  <a:lnTo>
                    <a:pt x="1218" y="2117"/>
                  </a:lnTo>
                  <a:lnTo>
                    <a:pt x="1251" y="2130"/>
                  </a:lnTo>
                  <a:lnTo>
                    <a:pt x="1287" y="2140"/>
                  </a:lnTo>
                  <a:lnTo>
                    <a:pt x="1328" y="2145"/>
                  </a:lnTo>
                  <a:lnTo>
                    <a:pt x="1387" y="2149"/>
                  </a:lnTo>
                  <a:lnTo>
                    <a:pt x="1441" y="2155"/>
                  </a:lnTo>
                  <a:lnTo>
                    <a:pt x="1490" y="2162"/>
                  </a:lnTo>
                  <a:lnTo>
                    <a:pt x="1532" y="2171"/>
                  </a:lnTo>
                  <a:lnTo>
                    <a:pt x="1569" y="2180"/>
                  </a:lnTo>
                  <a:lnTo>
                    <a:pt x="1601" y="2191"/>
                  </a:lnTo>
                  <a:lnTo>
                    <a:pt x="1629" y="2204"/>
                  </a:lnTo>
                  <a:lnTo>
                    <a:pt x="1652" y="2217"/>
                  </a:lnTo>
                  <a:lnTo>
                    <a:pt x="1672" y="2232"/>
                  </a:lnTo>
                  <a:lnTo>
                    <a:pt x="1687" y="2248"/>
                  </a:lnTo>
                  <a:lnTo>
                    <a:pt x="1699" y="2266"/>
                  </a:lnTo>
                  <a:lnTo>
                    <a:pt x="1709" y="2286"/>
                  </a:lnTo>
                  <a:lnTo>
                    <a:pt x="1716" y="2307"/>
                  </a:lnTo>
                  <a:lnTo>
                    <a:pt x="1720" y="2329"/>
                  </a:lnTo>
                  <a:lnTo>
                    <a:pt x="1722" y="2354"/>
                  </a:lnTo>
                  <a:lnTo>
                    <a:pt x="1723" y="2380"/>
                  </a:lnTo>
                  <a:lnTo>
                    <a:pt x="1721" y="2411"/>
                  </a:lnTo>
                  <a:lnTo>
                    <a:pt x="1715" y="2439"/>
                  </a:lnTo>
                  <a:lnTo>
                    <a:pt x="1706" y="2465"/>
                  </a:lnTo>
                  <a:lnTo>
                    <a:pt x="1691" y="2491"/>
                  </a:lnTo>
                  <a:lnTo>
                    <a:pt x="1673" y="2513"/>
                  </a:lnTo>
                  <a:lnTo>
                    <a:pt x="1650" y="2534"/>
                  </a:lnTo>
                  <a:lnTo>
                    <a:pt x="1622" y="2553"/>
                  </a:lnTo>
                  <a:lnTo>
                    <a:pt x="1590" y="2570"/>
                  </a:lnTo>
                  <a:lnTo>
                    <a:pt x="1553" y="2586"/>
                  </a:lnTo>
                  <a:lnTo>
                    <a:pt x="1510" y="2599"/>
                  </a:lnTo>
                  <a:lnTo>
                    <a:pt x="1462" y="2611"/>
                  </a:lnTo>
                  <a:lnTo>
                    <a:pt x="1409" y="2623"/>
                  </a:lnTo>
                  <a:lnTo>
                    <a:pt x="1351" y="2631"/>
                  </a:lnTo>
                  <a:lnTo>
                    <a:pt x="1287" y="2639"/>
                  </a:lnTo>
                  <a:lnTo>
                    <a:pt x="1217" y="2645"/>
                  </a:lnTo>
                  <a:lnTo>
                    <a:pt x="1142" y="2650"/>
                  </a:lnTo>
                  <a:lnTo>
                    <a:pt x="1060" y="2653"/>
                  </a:lnTo>
                  <a:lnTo>
                    <a:pt x="972" y="2655"/>
                  </a:lnTo>
                  <a:lnTo>
                    <a:pt x="878" y="2656"/>
                  </a:lnTo>
                  <a:lnTo>
                    <a:pt x="878" y="2656"/>
                  </a:lnTo>
                  <a:lnTo>
                    <a:pt x="784" y="2655"/>
                  </a:lnTo>
                  <a:lnTo>
                    <a:pt x="696" y="2653"/>
                  </a:lnTo>
                  <a:lnTo>
                    <a:pt x="615" y="2650"/>
                  </a:lnTo>
                  <a:lnTo>
                    <a:pt x="539" y="2645"/>
                  </a:lnTo>
                  <a:lnTo>
                    <a:pt x="470" y="2639"/>
                  </a:lnTo>
                  <a:lnTo>
                    <a:pt x="406" y="2632"/>
                  </a:lnTo>
                  <a:lnTo>
                    <a:pt x="347" y="2623"/>
                  </a:lnTo>
                  <a:lnTo>
                    <a:pt x="294" y="2611"/>
                  </a:lnTo>
                  <a:lnTo>
                    <a:pt x="247" y="2599"/>
                  </a:lnTo>
                  <a:lnTo>
                    <a:pt x="205" y="2586"/>
                  </a:lnTo>
                  <a:lnTo>
                    <a:pt x="167" y="2571"/>
                  </a:lnTo>
                  <a:lnTo>
                    <a:pt x="135" y="2554"/>
                  </a:lnTo>
                  <a:lnTo>
                    <a:pt x="107" y="2534"/>
                  </a:lnTo>
                  <a:lnTo>
                    <a:pt x="85" y="2514"/>
                  </a:lnTo>
                  <a:lnTo>
                    <a:pt x="66" y="2492"/>
                  </a:lnTo>
                  <a:lnTo>
                    <a:pt x="52" y="2467"/>
                  </a:lnTo>
                  <a:lnTo>
                    <a:pt x="41" y="2441"/>
                  </a:lnTo>
                  <a:lnTo>
                    <a:pt x="36" y="2413"/>
                  </a:lnTo>
                  <a:lnTo>
                    <a:pt x="34" y="2382"/>
                  </a:lnTo>
                  <a:lnTo>
                    <a:pt x="35" y="2356"/>
                  </a:lnTo>
                  <a:lnTo>
                    <a:pt x="37" y="2331"/>
                  </a:lnTo>
                  <a:lnTo>
                    <a:pt x="41" y="2308"/>
                  </a:lnTo>
                  <a:lnTo>
                    <a:pt x="49" y="2287"/>
                  </a:lnTo>
                  <a:lnTo>
                    <a:pt x="58" y="2266"/>
                  </a:lnTo>
                  <a:lnTo>
                    <a:pt x="70" y="2249"/>
                  </a:lnTo>
                  <a:lnTo>
                    <a:pt x="86" y="2232"/>
                  </a:lnTo>
                  <a:lnTo>
                    <a:pt x="104" y="2217"/>
                  </a:lnTo>
                  <a:lnTo>
                    <a:pt x="128" y="2204"/>
                  </a:lnTo>
                  <a:lnTo>
                    <a:pt x="156" y="2191"/>
                  </a:lnTo>
                  <a:lnTo>
                    <a:pt x="188" y="2180"/>
                  </a:lnTo>
                  <a:lnTo>
                    <a:pt x="225" y="2171"/>
                  </a:lnTo>
                  <a:lnTo>
                    <a:pt x="268" y="2162"/>
                  </a:lnTo>
                  <a:lnTo>
                    <a:pt x="315" y="2155"/>
                  </a:lnTo>
                  <a:lnTo>
                    <a:pt x="369" y="2149"/>
                  </a:lnTo>
                  <a:lnTo>
                    <a:pt x="430" y="2145"/>
                  </a:lnTo>
                  <a:lnTo>
                    <a:pt x="469" y="2140"/>
                  </a:lnTo>
                  <a:lnTo>
                    <a:pt x="505" y="2130"/>
                  </a:lnTo>
                  <a:lnTo>
                    <a:pt x="538" y="2117"/>
                  </a:lnTo>
                  <a:lnTo>
                    <a:pt x="568" y="2101"/>
                  </a:lnTo>
                  <a:lnTo>
                    <a:pt x="595" y="2082"/>
                  </a:lnTo>
                  <a:lnTo>
                    <a:pt x="619" y="2059"/>
                  </a:lnTo>
                  <a:lnTo>
                    <a:pt x="639" y="2034"/>
                  </a:lnTo>
                  <a:lnTo>
                    <a:pt x="657" y="2008"/>
                  </a:lnTo>
                  <a:lnTo>
                    <a:pt x="673" y="1979"/>
                  </a:lnTo>
                  <a:lnTo>
                    <a:pt x="685" y="1949"/>
                  </a:lnTo>
                  <a:lnTo>
                    <a:pt x="694" y="1917"/>
                  </a:lnTo>
                  <a:lnTo>
                    <a:pt x="702" y="1885"/>
                  </a:lnTo>
                  <a:lnTo>
                    <a:pt x="708" y="1853"/>
                  </a:lnTo>
                  <a:lnTo>
                    <a:pt x="711" y="1819"/>
                  </a:lnTo>
                  <a:lnTo>
                    <a:pt x="712" y="1787"/>
                  </a:lnTo>
                  <a:lnTo>
                    <a:pt x="712" y="1735"/>
                  </a:lnTo>
                  <a:lnTo>
                    <a:pt x="709" y="1711"/>
                  </a:lnTo>
                  <a:lnTo>
                    <a:pt x="702" y="1689"/>
                  </a:lnTo>
                  <a:lnTo>
                    <a:pt x="692" y="1669"/>
                  </a:lnTo>
                  <a:lnTo>
                    <a:pt x="678" y="1652"/>
                  </a:lnTo>
                  <a:lnTo>
                    <a:pt x="660" y="1636"/>
                  </a:lnTo>
                  <a:lnTo>
                    <a:pt x="639" y="1625"/>
                  </a:lnTo>
                  <a:lnTo>
                    <a:pt x="574" y="1596"/>
                  </a:lnTo>
                  <a:lnTo>
                    <a:pt x="511" y="1560"/>
                  </a:lnTo>
                  <a:lnTo>
                    <a:pt x="451" y="1522"/>
                  </a:lnTo>
                  <a:lnTo>
                    <a:pt x="395" y="1478"/>
                  </a:lnTo>
                  <a:lnTo>
                    <a:pt x="341" y="1431"/>
                  </a:lnTo>
                  <a:lnTo>
                    <a:pt x="290" y="1381"/>
                  </a:lnTo>
                  <a:lnTo>
                    <a:pt x="243" y="1327"/>
                  </a:lnTo>
                  <a:lnTo>
                    <a:pt x="199" y="1270"/>
                  </a:lnTo>
                  <a:lnTo>
                    <a:pt x="159" y="1210"/>
                  </a:lnTo>
                  <a:lnTo>
                    <a:pt x="124" y="1148"/>
                  </a:lnTo>
                  <a:lnTo>
                    <a:pt x="92" y="1084"/>
                  </a:lnTo>
                  <a:lnTo>
                    <a:pt x="65" y="1019"/>
                  </a:lnTo>
                  <a:lnTo>
                    <a:pt x="42" y="951"/>
                  </a:lnTo>
                  <a:lnTo>
                    <a:pt x="24" y="882"/>
                  </a:lnTo>
                  <a:lnTo>
                    <a:pt x="11" y="812"/>
                  </a:lnTo>
                  <a:lnTo>
                    <a:pt x="3" y="741"/>
                  </a:lnTo>
                  <a:lnTo>
                    <a:pt x="0" y="669"/>
                  </a:lnTo>
                  <a:lnTo>
                    <a:pt x="1" y="655"/>
                  </a:lnTo>
                  <a:lnTo>
                    <a:pt x="4" y="639"/>
                  </a:lnTo>
                  <a:lnTo>
                    <a:pt x="9" y="620"/>
                  </a:lnTo>
                  <a:lnTo>
                    <a:pt x="16" y="601"/>
                  </a:lnTo>
                  <a:lnTo>
                    <a:pt x="26" y="581"/>
                  </a:lnTo>
                  <a:lnTo>
                    <a:pt x="37" y="564"/>
                  </a:lnTo>
                  <a:lnTo>
                    <a:pt x="50" y="548"/>
                  </a:lnTo>
                  <a:lnTo>
                    <a:pt x="64" y="536"/>
                  </a:lnTo>
                  <a:lnTo>
                    <a:pt x="81" y="526"/>
                  </a:lnTo>
                  <a:lnTo>
                    <a:pt x="99" y="523"/>
                  </a:lnTo>
                  <a:lnTo>
                    <a:pt x="99" y="521"/>
                  </a:lnTo>
                  <a:lnTo>
                    <a:pt x="99" y="512"/>
                  </a:lnTo>
                  <a:lnTo>
                    <a:pt x="98" y="500"/>
                  </a:lnTo>
                  <a:lnTo>
                    <a:pt x="98" y="484"/>
                  </a:lnTo>
                  <a:lnTo>
                    <a:pt x="98" y="466"/>
                  </a:lnTo>
                  <a:lnTo>
                    <a:pt x="97" y="446"/>
                  </a:lnTo>
                  <a:lnTo>
                    <a:pt x="97" y="427"/>
                  </a:lnTo>
                  <a:lnTo>
                    <a:pt x="97" y="409"/>
                  </a:lnTo>
                  <a:lnTo>
                    <a:pt x="99" y="335"/>
                  </a:lnTo>
                  <a:lnTo>
                    <a:pt x="106" y="264"/>
                  </a:lnTo>
                  <a:lnTo>
                    <a:pt x="117" y="194"/>
                  </a:lnTo>
                  <a:lnTo>
                    <a:pt x="239" y="134"/>
                  </a:lnTo>
                  <a:lnTo>
                    <a:pt x="4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501"/>
            <p:cNvSpPr>
              <a:spLocks/>
            </p:cNvSpPr>
            <p:nvPr/>
          </p:nvSpPr>
          <p:spPr bwMode="auto">
            <a:xfrm>
              <a:off x="11101388" y="1898650"/>
              <a:ext cx="255588" cy="155575"/>
            </a:xfrm>
            <a:custGeom>
              <a:avLst/>
              <a:gdLst>
                <a:gd name="T0" fmla="*/ 752 w 1450"/>
                <a:gd name="T1" fmla="*/ 0 h 882"/>
                <a:gd name="T2" fmla="*/ 810 w 1450"/>
                <a:gd name="T3" fmla="*/ 3 h 882"/>
                <a:gd name="T4" fmla="*/ 868 w 1450"/>
                <a:gd name="T5" fmla="*/ 12 h 882"/>
                <a:gd name="T6" fmla="*/ 925 w 1450"/>
                <a:gd name="T7" fmla="*/ 26 h 882"/>
                <a:gd name="T8" fmla="*/ 981 w 1450"/>
                <a:gd name="T9" fmla="*/ 47 h 882"/>
                <a:gd name="T10" fmla="*/ 1037 w 1450"/>
                <a:gd name="T11" fmla="*/ 72 h 882"/>
                <a:gd name="T12" fmla="*/ 1092 w 1450"/>
                <a:gd name="T13" fmla="*/ 102 h 882"/>
                <a:gd name="T14" fmla="*/ 1146 w 1450"/>
                <a:gd name="T15" fmla="*/ 138 h 882"/>
                <a:gd name="T16" fmla="*/ 1196 w 1450"/>
                <a:gd name="T17" fmla="*/ 179 h 882"/>
                <a:gd name="T18" fmla="*/ 1246 w 1450"/>
                <a:gd name="T19" fmla="*/ 223 h 882"/>
                <a:gd name="T20" fmla="*/ 1293 w 1450"/>
                <a:gd name="T21" fmla="*/ 274 h 882"/>
                <a:gd name="T22" fmla="*/ 1337 w 1450"/>
                <a:gd name="T23" fmla="*/ 328 h 882"/>
                <a:gd name="T24" fmla="*/ 1378 w 1450"/>
                <a:gd name="T25" fmla="*/ 387 h 882"/>
                <a:gd name="T26" fmla="*/ 1416 w 1450"/>
                <a:gd name="T27" fmla="*/ 449 h 882"/>
                <a:gd name="T28" fmla="*/ 1450 w 1450"/>
                <a:gd name="T29" fmla="*/ 516 h 882"/>
                <a:gd name="T30" fmla="*/ 1397 w 1450"/>
                <a:gd name="T31" fmla="*/ 573 h 882"/>
                <a:gd name="T32" fmla="*/ 1288 w 1450"/>
                <a:gd name="T33" fmla="*/ 681 h 882"/>
                <a:gd name="T34" fmla="*/ 1105 w 1450"/>
                <a:gd name="T35" fmla="*/ 441 h 882"/>
                <a:gd name="T36" fmla="*/ 881 w 1450"/>
                <a:gd name="T37" fmla="*/ 882 h 882"/>
                <a:gd name="T38" fmla="*/ 667 w 1450"/>
                <a:gd name="T39" fmla="*/ 619 h 882"/>
                <a:gd name="T40" fmla="*/ 625 w 1450"/>
                <a:gd name="T41" fmla="*/ 677 h 882"/>
                <a:gd name="T42" fmla="*/ 605 w 1450"/>
                <a:gd name="T43" fmla="*/ 702 h 882"/>
                <a:gd name="T44" fmla="*/ 585 w 1450"/>
                <a:gd name="T45" fmla="*/ 728 h 882"/>
                <a:gd name="T46" fmla="*/ 564 w 1450"/>
                <a:gd name="T47" fmla="*/ 754 h 882"/>
                <a:gd name="T48" fmla="*/ 543 w 1450"/>
                <a:gd name="T49" fmla="*/ 777 h 882"/>
                <a:gd name="T50" fmla="*/ 526 w 1450"/>
                <a:gd name="T51" fmla="*/ 797 h 882"/>
                <a:gd name="T52" fmla="*/ 511 w 1450"/>
                <a:gd name="T53" fmla="*/ 769 h 882"/>
                <a:gd name="T54" fmla="*/ 495 w 1450"/>
                <a:gd name="T55" fmla="*/ 738 h 882"/>
                <a:gd name="T56" fmla="*/ 476 w 1450"/>
                <a:gd name="T57" fmla="*/ 702 h 882"/>
                <a:gd name="T58" fmla="*/ 458 w 1450"/>
                <a:gd name="T59" fmla="*/ 665 h 882"/>
                <a:gd name="T60" fmla="*/ 439 w 1450"/>
                <a:gd name="T61" fmla="*/ 627 h 882"/>
                <a:gd name="T62" fmla="*/ 420 w 1450"/>
                <a:gd name="T63" fmla="*/ 589 h 882"/>
                <a:gd name="T64" fmla="*/ 402 w 1450"/>
                <a:gd name="T65" fmla="*/ 554 h 882"/>
                <a:gd name="T66" fmla="*/ 386 w 1450"/>
                <a:gd name="T67" fmla="*/ 520 h 882"/>
                <a:gd name="T68" fmla="*/ 359 w 1450"/>
                <a:gd name="T69" fmla="*/ 468 h 882"/>
                <a:gd name="T70" fmla="*/ 32 w 1450"/>
                <a:gd name="T71" fmla="*/ 660 h 882"/>
                <a:gd name="T72" fmla="*/ 0 w 1450"/>
                <a:gd name="T73" fmla="*/ 676 h 882"/>
                <a:gd name="T74" fmla="*/ 26 w 1450"/>
                <a:gd name="T75" fmla="*/ 604 h 882"/>
                <a:gd name="T76" fmla="*/ 56 w 1450"/>
                <a:gd name="T77" fmla="*/ 535 h 882"/>
                <a:gd name="T78" fmla="*/ 90 w 1450"/>
                <a:gd name="T79" fmla="*/ 470 h 882"/>
                <a:gd name="T80" fmla="*/ 127 w 1450"/>
                <a:gd name="T81" fmla="*/ 408 h 882"/>
                <a:gd name="T82" fmla="*/ 168 w 1450"/>
                <a:gd name="T83" fmla="*/ 350 h 882"/>
                <a:gd name="T84" fmla="*/ 211 w 1450"/>
                <a:gd name="T85" fmla="*/ 296 h 882"/>
                <a:gd name="T86" fmla="*/ 256 w 1450"/>
                <a:gd name="T87" fmla="*/ 247 h 882"/>
                <a:gd name="T88" fmla="*/ 304 w 1450"/>
                <a:gd name="T89" fmla="*/ 201 h 882"/>
                <a:gd name="T90" fmla="*/ 352 w 1450"/>
                <a:gd name="T91" fmla="*/ 160 h 882"/>
                <a:gd name="T92" fmla="*/ 403 w 1450"/>
                <a:gd name="T93" fmla="*/ 124 h 882"/>
                <a:gd name="T94" fmla="*/ 453 w 1450"/>
                <a:gd name="T95" fmla="*/ 91 h 882"/>
                <a:gd name="T96" fmla="*/ 505 w 1450"/>
                <a:gd name="T97" fmla="*/ 64 h 882"/>
                <a:gd name="T98" fmla="*/ 556 w 1450"/>
                <a:gd name="T99" fmla="*/ 42 h 882"/>
                <a:gd name="T100" fmla="*/ 606 w 1450"/>
                <a:gd name="T101" fmla="*/ 23 h 882"/>
                <a:gd name="T102" fmla="*/ 656 w 1450"/>
                <a:gd name="T103" fmla="*/ 10 h 882"/>
                <a:gd name="T104" fmla="*/ 705 w 1450"/>
                <a:gd name="T105" fmla="*/ 3 h 882"/>
                <a:gd name="T106" fmla="*/ 752 w 1450"/>
                <a:gd name="T107" fmla="*/ 0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50" h="882">
                  <a:moveTo>
                    <a:pt x="752" y="0"/>
                  </a:moveTo>
                  <a:lnTo>
                    <a:pt x="810" y="3"/>
                  </a:lnTo>
                  <a:lnTo>
                    <a:pt x="868" y="12"/>
                  </a:lnTo>
                  <a:lnTo>
                    <a:pt x="925" y="26"/>
                  </a:lnTo>
                  <a:lnTo>
                    <a:pt x="981" y="47"/>
                  </a:lnTo>
                  <a:lnTo>
                    <a:pt x="1037" y="72"/>
                  </a:lnTo>
                  <a:lnTo>
                    <a:pt x="1092" y="102"/>
                  </a:lnTo>
                  <a:lnTo>
                    <a:pt x="1146" y="138"/>
                  </a:lnTo>
                  <a:lnTo>
                    <a:pt x="1196" y="179"/>
                  </a:lnTo>
                  <a:lnTo>
                    <a:pt x="1246" y="223"/>
                  </a:lnTo>
                  <a:lnTo>
                    <a:pt x="1293" y="274"/>
                  </a:lnTo>
                  <a:lnTo>
                    <a:pt x="1337" y="328"/>
                  </a:lnTo>
                  <a:lnTo>
                    <a:pt x="1378" y="387"/>
                  </a:lnTo>
                  <a:lnTo>
                    <a:pt x="1416" y="449"/>
                  </a:lnTo>
                  <a:lnTo>
                    <a:pt x="1450" y="516"/>
                  </a:lnTo>
                  <a:lnTo>
                    <a:pt x="1397" y="573"/>
                  </a:lnTo>
                  <a:lnTo>
                    <a:pt x="1288" y="681"/>
                  </a:lnTo>
                  <a:lnTo>
                    <a:pt x="1105" y="441"/>
                  </a:lnTo>
                  <a:lnTo>
                    <a:pt x="881" y="882"/>
                  </a:lnTo>
                  <a:lnTo>
                    <a:pt x="667" y="619"/>
                  </a:lnTo>
                  <a:lnTo>
                    <a:pt x="625" y="677"/>
                  </a:lnTo>
                  <a:lnTo>
                    <a:pt x="605" y="702"/>
                  </a:lnTo>
                  <a:lnTo>
                    <a:pt x="585" y="728"/>
                  </a:lnTo>
                  <a:lnTo>
                    <a:pt x="564" y="754"/>
                  </a:lnTo>
                  <a:lnTo>
                    <a:pt x="543" y="777"/>
                  </a:lnTo>
                  <a:lnTo>
                    <a:pt x="526" y="797"/>
                  </a:lnTo>
                  <a:lnTo>
                    <a:pt x="511" y="769"/>
                  </a:lnTo>
                  <a:lnTo>
                    <a:pt x="495" y="738"/>
                  </a:lnTo>
                  <a:lnTo>
                    <a:pt x="476" y="702"/>
                  </a:lnTo>
                  <a:lnTo>
                    <a:pt x="458" y="665"/>
                  </a:lnTo>
                  <a:lnTo>
                    <a:pt x="439" y="627"/>
                  </a:lnTo>
                  <a:lnTo>
                    <a:pt x="420" y="589"/>
                  </a:lnTo>
                  <a:lnTo>
                    <a:pt x="402" y="554"/>
                  </a:lnTo>
                  <a:lnTo>
                    <a:pt x="386" y="520"/>
                  </a:lnTo>
                  <a:lnTo>
                    <a:pt x="359" y="468"/>
                  </a:lnTo>
                  <a:lnTo>
                    <a:pt x="32" y="660"/>
                  </a:lnTo>
                  <a:lnTo>
                    <a:pt x="0" y="676"/>
                  </a:lnTo>
                  <a:lnTo>
                    <a:pt x="26" y="604"/>
                  </a:lnTo>
                  <a:lnTo>
                    <a:pt x="56" y="535"/>
                  </a:lnTo>
                  <a:lnTo>
                    <a:pt x="90" y="470"/>
                  </a:lnTo>
                  <a:lnTo>
                    <a:pt x="127" y="408"/>
                  </a:lnTo>
                  <a:lnTo>
                    <a:pt x="168" y="350"/>
                  </a:lnTo>
                  <a:lnTo>
                    <a:pt x="211" y="296"/>
                  </a:lnTo>
                  <a:lnTo>
                    <a:pt x="256" y="247"/>
                  </a:lnTo>
                  <a:lnTo>
                    <a:pt x="304" y="201"/>
                  </a:lnTo>
                  <a:lnTo>
                    <a:pt x="352" y="160"/>
                  </a:lnTo>
                  <a:lnTo>
                    <a:pt x="403" y="124"/>
                  </a:lnTo>
                  <a:lnTo>
                    <a:pt x="453" y="91"/>
                  </a:lnTo>
                  <a:lnTo>
                    <a:pt x="505" y="64"/>
                  </a:lnTo>
                  <a:lnTo>
                    <a:pt x="556" y="42"/>
                  </a:lnTo>
                  <a:lnTo>
                    <a:pt x="606" y="23"/>
                  </a:lnTo>
                  <a:lnTo>
                    <a:pt x="656" y="10"/>
                  </a:lnTo>
                  <a:lnTo>
                    <a:pt x="705" y="3"/>
                  </a:lnTo>
                  <a:lnTo>
                    <a:pt x="7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9" name="Group 859"/>
          <p:cNvGrpSpPr/>
          <p:nvPr/>
        </p:nvGrpSpPr>
        <p:grpSpPr>
          <a:xfrm>
            <a:off x="7462970" y="6040315"/>
            <a:ext cx="541337" cy="498475"/>
            <a:chOff x="8193088" y="4257675"/>
            <a:chExt cx="541337" cy="498475"/>
          </a:xfrm>
          <a:solidFill>
            <a:srgbClr val="000000"/>
          </a:solidFill>
        </p:grpSpPr>
        <p:sp>
          <p:nvSpPr>
            <p:cNvPr id="180" name="Freeform 243"/>
            <p:cNvSpPr>
              <a:spLocks noEditPoints="1"/>
            </p:cNvSpPr>
            <p:nvPr/>
          </p:nvSpPr>
          <p:spPr bwMode="auto">
            <a:xfrm>
              <a:off x="8193088" y="4257675"/>
              <a:ext cx="541337" cy="393700"/>
            </a:xfrm>
            <a:custGeom>
              <a:avLst/>
              <a:gdLst>
                <a:gd name="T0" fmla="*/ 610 w 3414"/>
                <a:gd name="T1" fmla="*/ 2055 h 2479"/>
                <a:gd name="T2" fmla="*/ 1098 w 3414"/>
                <a:gd name="T3" fmla="*/ 2116 h 2479"/>
                <a:gd name="T4" fmla="*/ 1156 w 3414"/>
                <a:gd name="T5" fmla="*/ 2037 h 2479"/>
                <a:gd name="T6" fmla="*/ 793 w 3414"/>
                <a:gd name="T7" fmla="*/ 1753 h 2479"/>
                <a:gd name="T8" fmla="*/ 735 w 3414"/>
                <a:gd name="T9" fmla="*/ 1833 h 2479"/>
                <a:gd name="T10" fmla="*/ 1117 w 3414"/>
                <a:gd name="T11" fmla="*/ 1871 h 2479"/>
                <a:gd name="T12" fmla="*/ 1146 w 3414"/>
                <a:gd name="T13" fmla="*/ 1778 h 2479"/>
                <a:gd name="T14" fmla="*/ 652 w 3414"/>
                <a:gd name="T15" fmla="*/ 1514 h 2479"/>
                <a:gd name="T16" fmla="*/ 622 w 3414"/>
                <a:gd name="T17" fmla="*/ 1608 h 2479"/>
                <a:gd name="T18" fmla="*/ 1134 w 3414"/>
                <a:gd name="T19" fmla="*/ 1620 h 2479"/>
                <a:gd name="T20" fmla="*/ 1134 w 3414"/>
                <a:gd name="T21" fmla="*/ 1523 h 2479"/>
                <a:gd name="T22" fmla="*/ 757 w 3414"/>
                <a:gd name="T23" fmla="*/ 1281 h 2479"/>
                <a:gd name="T24" fmla="*/ 757 w 3414"/>
                <a:gd name="T25" fmla="*/ 1379 h 2479"/>
                <a:gd name="T26" fmla="*/ 1146 w 3414"/>
                <a:gd name="T27" fmla="*/ 1366 h 2479"/>
                <a:gd name="T28" fmla="*/ 1117 w 3414"/>
                <a:gd name="T29" fmla="*/ 1273 h 2479"/>
                <a:gd name="T30" fmla="*/ 2317 w 3414"/>
                <a:gd name="T31" fmla="*/ 847 h 2479"/>
                <a:gd name="T32" fmla="*/ 2317 w 3414"/>
                <a:gd name="T33" fmla="*/ 128 h 2479"/>
                <a:gd name="T34" fmla="*/ 1896 w 3414"/>
                <a:gd name="T35" fmla="*/ 595 h 2479"/>
                <a:gd name="T36" fmla="*/ 1925 w 3414"/>
                <a:gd name="T37" fmla="*/ 526 h 2479"/>
                <a:gd name="T38" fmla="*/ 1980 w 3414"/>
                <a:gd name="T39" fmla="*/ 467 h 2479"/>
                <a:gd name="T40" fmla="*/ 2063 w 3414"/>
                <a:gd name="T41" fmla="*/ 429 h 2479"/>
                <a:gd name="T42" fmla="*/ 2262 w 3414"/>
                <a:gd name="T43" fmla="*/ 413 h 2479"/>
                <a:gd name="T44" fmla="*/ 2317 w 3414"/>
                <a:gd name="T45" fmla="*/ 128 h 2479"/>
                <a:gd name="T46" fmla="*/ 2436 w 3414"/>
                <a:gd name="T47" fmla="*/ 43 h 2479"/>
                <a:gd name="T48" fmla="*/ 2409 w 3414"/>
                <a:gd name="T49" fmla="*/ 433 h 2479"/>
                <a:gd name="T50" fmla="*/ 2871 w 3414"/>
                <a:gd name="T51" fmla="*/ 596 h 2479"/>
                <a:gd name="T52" fmla="*/ 3218 w 3414"/>
                <a:gd name="T53" fmla="*/ 927 h 2479"/>
                <a:gd name="T54" fmla="*/ 3400 w 3414"/>
                <a:gd name="T55" fmla="*/ 1375 h 2479"/>
                <a:gd name="T56" fmla="*/ 3395 w 3414"/>
                <a:gd name="T57" fmla="*/ 1654 h 2479"/>
                <a:gd name="T58" fmla="*/ 3261 w 3414"/>
                <a:gd name="T59" fmla="*/ 1751 h 2479"/>
                <a:gd name="T60" fmla="*/ 3114 w 3414"/>
                <a:gd name="T61" fmla="*/ 1710 h 2479"/>
                <a:gd name="T62" fmla="*/ 3048 w 3414"/>
                <a:gd name="T63" fmla="*/ 1519 h 2479"/>
                <a:gd name="T64" fmla="*/ 2920 w 3414"/>
                <a:gd name="T65" fmla="*/ 1161 h 2479"/>
                <a:gd name="T66" fmla="*/ 2628 w 3414"/>
                <a:gd name="T67" fmla="*/ 918 h 2479"/>
                <a:gd name="T68" fmla="*/ 2560 w 3414"/>
                <a:gd name="T69" fmla="*/ 1052 h 2479"/>
                <a:gd name="T70" fmla="*/ 2858 w 3414"/>
                <a:gd name="T71" fmla="*/ 1457 h 2479"/>
                <a:gd name="T72" fmla="*/ 3026 w 3414"/>
                <a:gd name="T73" fmla="*/ 1951 h 2479"/>
                <a:gd name="T74" fmla="*/ 3031 w 3414"/>
                <a:gd name="T75" fmla="*/ 2416 h 2479"/>
                <a:gd name="T76" fmla="*/ 2802 w 3414"/>
                <a:gd name="T77" fmla="*/ 2338 h 2479"/>
                <a:gd name="T78" fmla="*/ 2580 w 3414"/>
                <a:gd name="T79" fmla="*/ 2424 h 2479"/>
                <a:gd name="T80" fmla="*/ 2408 w 3414"/>
                <a:gd name="T81" fmla="*/ 2477 h 2479"/>
                <a:gd name="T82" fmla="*/ 2231 w 3414"/>
                <a:gd name="T83" fmla="*/ 2376 h 2479"/>
                <a:gd name="T84" fmla="*/ 1993 w 3414"/>
                <a:gd name="T85" fmla="*/ 2347 h 2479"/>
                <a:gd name="T86" fmla="*/ 1797 w 3414"/>
                <a:gd name="T87" fmla="*/ 2459 h 2479"/>
                <a:gd name="T88" fmla="*/ 1618 w 3414"/>
                <a:gd name="T89" fmla="*/ 2459 h 2479"/>
                <a:gd name="T90" fmla="*/ 1422 w 3414"/>
                <a:gd name="T91" fmla="*/ 2347 h 2479"/>
                <a:gd name="T92" fmla="*/ 1185 w 3414"/>
                <a:gd name="T93" fmla="*/ 2376 h 2479"/>
                <a:gd name="T94" fmla="*/ 1006 w 3414"/>
                <a:gd name="T95" fmla="*/ 2477 h 2479"/>
                <a:gd name="T96" fmla="*/ 835 w 3414"/>
                <a:gd name="T97" fmla="*/ 2424 h 2479"/>
                <a:gd name="T98" fmla="*/ 610 w 3414"/>
                <a:gd name="T99" fmla="*/ 2338 h 2479"/>
                <a:gd name="T100" fmla="*/ 385 w 3414"/>
                <a:gd name="T101" fmla="*/ 2424 h 2479"/>
                <a:gd name="T102" fmla="*/ 215 w 3414"/>
                <a:gd name="T103" fmla="*/ 2476 h 2479"/>
                <a:gd name="T104" fmla="*/ 1 w 3414"/>
                <a:gd name="T105" fmla="*/ 2268 h 2479"/>
                <a:gd name="T106" fmla="*/ 62 w 3414"/>
                <a:gd name="T107" fmla="*/ 1781 h 2479"/>
                <a:gd name="T108" fmla="*/ 278 w 3414"/>
                <a:gd name="T109" fmla="*/ 1309 h 2479"/>
                <a:gd name="T110" fmla="*/ 610 w 3414"/>
                <a:gd name="T111" fmla="*/ 951 h 2479"/>
                <a:gd name="T112" fmla="*/ 247 w 3414"/>
                <a:gd name="T113" fmla="*/ 282 h 2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14" h="2479">
                  <a:moveTo>
                    <a:pt x="670" y="1995"/>
                  </a:moveTo>
                  <a:lnTo>
                    <a:pt x="652" y="1999"/>
                  </a:lnTo>
                  <a:lnTo>
                    <a:pt x="635" y="2007"/>
                  </a:lnTo>
                  <a:lnTo>
                    <a:pt x="622" y="2020"/>
                  </a:lnTo>
                  <a:lnTo>
                    <a:pt x="613" y="2037"/>
                  </a:lnTo>
                  <a:lnTo>
                    <a:pt x="610" y="2055"/>
                  </a:lnTo>
                  <a:lnTo>
                    <a:pt x="613" y="2075"/>
                  </a:lnTo>
                  <a:lnTo>
                    <a:pt x="622" y="2091"/>
                  </a:lnTo>
                  <a:lnTo>
                    <a:pt x="635" y="2105"/>
                  </a:lnTo>
                  <a:lnTo>
                    <a:pt x="652" y="2113"/>
                  </a:lnTo>
                  <a:lnTo>
                    <a:pt x="670" y="2116"/>
                  </a:lnTo>
                  <a:lnTo>
                    <a:pt x="1098" y="2116"/>
                  </a:lnTo>
                  <a:lnTo>
                    <a:pt x="1117" y="2113"/>
                  </a:lnTo>
                  <a:lnTo>
                    <a:pt x="1134" y="2105"/>
                  </a:lnTo>
                  <a:lnTo>
                    <a:pt x="1146" y="2091"/>
                  </a:lnTo>
                  <a:lnTo>
                    <a:pt x="1156" y="2075"/>
                  </a:lnTo>
                  <a:lnTo>
                    <a:pt x="1159" y="2055"/>
                  </a:lnTo>
                  <a:lnTo>
                    <a:pt x="1156" y="2037"/>
                  </a:lnTo>
                  <a:lnTo>
                    <a:pt x="1146" y="2020"/>
                  </a:lnTo>
                  <a:lnTo>
                    <a:pt x="1134" y="2007"/>
                  </a:lnTo>
                  <a:lnTo>
                    <a:pt x="1117" y="1999"/>
                  </a:lnTo>
                  <a:lnTo>
                    <a:pt x="1098" y="1995"/>
                  </a:lnTo>
                  <a:lnTo>
                    <a:pt x="670" y="1995"/>
                  </a:lnTo>
                  <a:close/>
                  <a:moveTo>
                    <a:pt x="793" y="1753"/>
                  </a:moveTo>
                  <a:lnTo>
                    <a:pt x="773" y="1756"/>
                  </a:lnTo>
                  <a:lnTo>
                    <a:pt x="757" y="1765"/>
                  </a:lnTo>
                  <a:lnTo>
                    <a:pt x="743" y="1778"/>
                  </a:lnTo>
                  <a:lnTo>
                    <a:pt x="735" y="1794"/>
                  </a:lnTo>
                  <a:lnTo>
                    <a:pt x="732" y="1814"/>
                  </a:lnTo>
                  <a:lnTo>
                    <a:pt x="735" y="1833"/>
                  </a:lnTo>
                  <a:lnTo>
                    <a:pt x="743" y="1849"/>
                  </a:lnTo>
                  <a:lnTo>
                    <a:pt x="757" y="1862"/>
                  </a:lnTo>
                  <a:lnTo>
                    <a:pt x="773" y="1871"/>
                  </a:lnTo>
                  <a:lnTo>
                    <a:pt x="793" y="1874"/>
                  </a:lnTo>
                  <a:lnTo>
                    <a:pt x="1098" y="1874"/>
                  </a:lnTo>
                  <a:lnTo>
                    <a:pt x="1117" y="1871"/>
                  </a:lnTo>
                  <a:lnTo>
                    <a:pt x="1134" y="1862"/>
                  </a:lnTo>
                  <a:lnTo>
                    <a:pt x="1146" y="1849"/>
                  </a:lnTo>
                  <a:lnTo>
                    <a:pt x="1156" y="1833"/>
                  </a:lnTo>
                  <a:lnTo>
                    <a:pt x="1159" y="1814"/>
                  </a:lnTo>
                  <a:lnTo>
                    <a:pt x="1156" y="1794"/>
                  </a:lnTo>
                  <a:lnTo>
                    <a:pt x="1146" y="1778"/>
                  </a:lnTo>
                  <a:lnTo>
                    <a:pt x="1134" y="1765"/>
                  </a:lnTo>
                  <a:lnTo>
                    <a:pt x="1117" y="1756"/>
                  </a:lnTo>
                  <a:lnTo>
                    <a:pt x="1098" y="1753"/>
                  </a:lnTo>
                  <a:lnTo>
                    <a:pt x="793" y="1753"/>
                  </a:lnTo>
                  <a:close/>
                  <a:moveTo>
                    <a:pt x="670" y="1511"/>
                  </a:moveTo>
                  <a:lnTo>
                    <a:pt x="652" y="1514"/>
                  </a:lnTo>
                  <a:lnTo>
                    <a:pt x="635" y="1523"/>
                  </a:lnTo>
                  <a:lnTo>
                    <a:pt x="622" y="1536"/>
                  </a:lnTo>
                  <a:lnTo>
                    <a:pt x="613" y="1553"/>
                  </a:lnTo>
                  <a:lnTo>
                    <a:pt x="610" y="1572"/>
                  </a:lnTo>
                  <a:lnTo>
                    <a:pt x="613" y="1591"/>
                  </a:lnTo>
                  <a:lnTo>
                    <a:pt x="622" y="1608"/>
                  </a:lnTo>
                  <a:lnTo>
                    <a:pt x="635" y="1620"/>
                  </a:lnTo>
                  <a:lnTo>
                    <a:pt x="652" y="1630"/>
                  </a:lnTo>
                  <a:lnTo>
                    <a:pt x="670" y="1633"/>
                  </a:lnTo>
                  <a:lnTo>
                    <a:pt x="1098" y="1633"/>
                  </a:lnTo>
                  <a:lnTo>
                    <a:pt x="1117" y="1630"/>
                  </a:lnTo>
                  <a:lnTo>
                    <a:pt x="1134" y="1620"/>
                  </a:lnTo>
                  <a:lnTo>
                    <a:pt x="1146" y="1608"/>
                  </a:lnTo>
                  <a:lnTo>
                    <a:pt x="1156" y="1591"/>
                  </a:lnTo>
                  <a:lnTo>
                    <a:pt x="1159" y="1572"/>
                  </a:lnTo>
                  <a:lnTo>
                    <a:pt x="1156" y="1553"/>
                  </a:lnTo>
                  <a:lnTo>
                    <a:pt x="1146" y="1536"/>
                  </a:lnTo>
                  <a:lnTo>
                    <a:pt x="1134" y="1523"/>
                  </a:lnTo>
                  <a:lnTo>
                    <a:pt x="1117" y="1514"/>
                  </a:lnTo>
                  <a:lnTo>
                    <a:pt x="1098" y="1511"/>
                  </a:lnTo>
                  <a:lnTo>
                    <a:pt x="670" y="1511"/>
                  </a:lnTo>
                  <a:close/>
                  <a:moveTo>
                    <a:pt x="793" y="1270"/>
                  </a:moveTo>
                  <a:lnTo>
                    <a:pt x="773" y="1273"/>
                  </a:lnTo>
                  <a:lnTo>
                    <a:pt x="757" y="1281"/>
                  </a:lnTo>
                  <a:lnTo>
                    <a:pt x="743" y="1295"/>
                  </a:lnTo>
                  <a:lnTo>
                    <a:pt x="735" y="1311"/>
                  </a:lnTo>
                  <a:lnTo>
                    <a:pt x="732" y="1330"/>
                  </a:lnTo>
                  <a:lnTo>
                    <a:pt x="735" y="1349"/>
                  </a:lnTo>
                  <a:lnTo>
                    <a:pt x="743" y="1366"/>
                  </a:lnTo>
                  <a:lnTo>
                    <a:pt x="757" y="1379"/>
                  </a:lnTo>
                  <a:lnTo>
                    <a:pt x="773" y="1387"/>
                  </a:lnTo>
                  <a:lnTo>
                    <a:pt x="793" y="1390"/>
                  </a:lnTo>
                  <a:lnTo>
                    <a:pt x="1098" y="1390"/>
                  </a:lnTo>
                  <a:lnTo>
                    <a:pt x="1117" y="1387"/>
                  </a:lnTo>
                  <a:lnTo>
                    <a:pt x="1134" y="1379"/>
                  </a:lnTo>
                  <a:lnTo>
                    <a:pt x="1146" y="1366"/>
                  </a:lnTo>
                  <a:lnTo>
                    <a:pt x="1156" y="1349"/>
                  </a:lnTo>
                  <a:lnTo>
                    <a:pt x="1159" y="1330"/>
                  </a:lnTo>
                  <a:lnTo>
                    <a:pt x="1156" y="1311"/>
                  </a:lnTo>
                  <a:lnTo>
                    <a:pt x="1146" y="1295"/>
                  </a:lnTo>
                  <a:lnTo>
                    <a:pt x="1134" y="1281"/>
                  </a:lnTo>
                  <a:lnTo>
                    <a:pt x="1117" y="1273"/>
                  </a:lnTo>
                  <a:lnTo>
                    <a:pt x="1098" y="1270"/>
                  </a:lnTo>
                  <a:lnTo>
                    <a:pt x="793" y="1270"/>
                  </a:lnTo>
                  <a:close/>
                  <a:moveTo>
                    <a:pt x="732" y="726"/>
                  </a:moveTo>
                  <a:lnTo>
                    <a:pt x="732" y="907"/>
                  </a:lnTo>
                  <a:lnTo>
                    <a:pt x="2317" y="907"/>
                  </a:lnTo>
                  <a:lnTo>
                    <a:pt x="2317" y="847"/>
                  </a:lnTo>
                  <a:lnTo>
                    <a:pt x="2308" y="846"/>
                  </a:lnTo>
                  <a:lnTo>
                    <a:pt x="2300" y="846"/>
                  </a:lnTo>
                  <a:lnTo>
                    <a:pt x="1891" y="846"/>
                  </a:lnTo>
                  <a:lnTo>
                    <a:pt x="1891" y="726"/>
                  </a:lnTo>
                  <a:lnTo>
                    <a:pt x="732" y="726"/>
                  </a:lnTo>
                  <a:close/>
                  <a:moveTo>
                    <a:pt x="2317" y="128"/>
                  </a:moveTo>
                  <a:lnTo>
                    <a:pt x="437" y="347"/>
                  </a:lnTo>
                  <a:lnTo>
                    <a:pt x="696" y="604"/>
                  </a:lnTo>
                  <a:lnTo>
                    <a:pt x="1894" y="604"/>
                  </a:lnTo>
                  <a:lnTo>
                    <a:pt x="1894" y="603"/>
                  </a:lnTo>
                  <a:lnTo>
                    <a:pt x="1895" y="601"/>
                  </a:lnTo>
                  <a:lnTo>
                    <a:pt x="1896" y="595"/>
                  </a:lnTo>
                  <a:lnTo>
                    <a:pt x="1898" y="587"/>
                  </a:lnTo>
                  <a:lnTo>
                    <a:pt x="1902" y="574"/>
                  </a:lnTo>
                  <a:lnTo>
                    <a:pt x="1906" y="562"/>
                  </a:lnTo>
                  <a:lnTo>
                    <a:pt x="1909" y="554"/>
                  </a:lnTo>
                  <a:lnTo>
                    <a:pt x="1914" y="547"/>
                  </a:lnTo>
                  <a:lnTo>
                    <a:pt x="1925" y="526"/>
                  </a:lnTo>
                  <a:lnTo>
                    <a:pt x="1929" y="518"/>
                  </a:lnTo>
                  <a:lnTo>
                    <a:pt x="1934" y="512"/>
                  </a:lnTo>
                  <a:lnTo>
                    <a:pt x="1950" y="494"/>
                  </a:lnTo>
                  <a:lnTo>
                    <a:pt x="1955" y="487"/>
                  </a:lnTo>
                  <a:lnTo>
                    <a:pt x="1961" y="482"/>
                  </a:lnTo>
                  <a:lnTo>
                    <a:pt x="1980" y="467"/>
                  </a:lnTo>
                  <a:lnTo>
                    <a:pt x="1986" y="462"/>
                  </a:lnTo>
                  <a:lnTo>
                    <a:pt x="1994" y="458"/>
                  </a:lnTo>
                  <a:lnTo>
                    <a:pt x="2015" y="445"/>
                  </a:lnTo>
                  <a:lnTo>
                    <a:pt x="2030" y="439"/>
                  </a:lnTo>
                  <a:lnTo>
                    <a:pt x="2056" y="431"/>
                  </a:lnTo>
                  <a:lnTo>
                    <a:pt x="2063" y="429"/>
                  </a:lnTo>
                  <a:lnTo>
                    <a:pt x="2069" y="427"/>
                  </a:lnTo>
                  <a:lnTo>
                    <a:pt x="2090" y="424"/>
                  </a:lnTo>
                  <a:lnTo>
                    <a:pt x="2112" y="423"/>
                  </a:lnTo>
                  <a:lnTo>
                    <a:pt x="2218" y="423"/>
                  </a:lnTo>
                  <a:lnTo>
                    <a:pt x="2240" y="420"/>
                  </a:lnTo>
                  <a:lnTo>
                    <a:pt x="2262" y="413"/>
                  </a:lnTo>
                  <a:lnTo>
                    <a:pt x="2279" y="401"/>
                  </a:lnTo>
                  <a:lnTo>
                    <a:pt x="2295" y="386"/>
                  </a:lnTo>
                  <a:lnTo>
                    <a:pt x="2306" y="368"/>
                  </a:lnTo>
                  <a:lnTo>
                    <a:pt x="2315" y="346"/>
                  </a:lnTo>
                  <a:lnTo>
                    <a:pt x="2317" y="324"/>
                  </a:lnTo>
                  <a:lnTo>
                    <a:pt x="2317" y="128"/>
                  </a:lnTo>
                  <a:close/>
                  <a:moveTo>
                    <a:pt x="2371" y="0"/>
                  </a:moveTo>
                  <a:lnTo>
                    <a:pt x="2389" y="0"/>
                  </a:lnTo>
                  <a:lnTo>
                    <a:pt x="2404" y="5"/>
                  </a:lnTo>
                  <a:lnTo>
                    <a:pt x="2419" y="15"/>
                  </a:lnTo>
                  <a:lnTo>
                    <a:pt x="2430" y="28"/>
                  </a:lnTo>
                  <a:lnTo>
                    <a:pt x="2436" y="43"/>
                  </a:lnTo>
                  <a:lnTo>
                    <a:pt x="2439" y="60"/>
                  </a:lnTo>
                  <a:lnTo>
                    <a:pt x="2439" y="324"/>
                  </a:lnTo>
                  <a:lnTo>
                    <a:pt x="2437" y="353"/>
                  </a:lnTo>
                  <a:lnTo>
                    <a:pt x="2431" y="381"/>
                  </a:lnTo>
                  <a:lnTo>
                    <a:pt x="2422" y="408"/>
                  </a:lnTo>
                  <a:lnTo>
                    <a:pt x="2409" y="433"/>
                  </a:lnTo>
                  <a:lnTo>
                    <a:pt x="2491" y="446"/>
                  </a:lnTo>
                  <a:lnTo>
                    <a:pt x="2573" y="466"/>
                  </a:lnTo>
                  <a:lnTo>
                    <a:pt x="2651" y="491"/>
                  </a:lnTo>
                  <a:lnTo>
                    <a:pt x="2727" y="520"/>
                  </a:lnTo>
                  <a:lnTo>
                    <a:pt x="2800" y="555"/>
                  </a:lnTo>
                  <a:lnTo>
                    <a:pt x="2871" y="596"/>
                  </a:lnTo>
                  <a:lnTo>
                    <a:pt x="2938" y="641"/>
                  </a:lnTo>
                  <a:lnTo>
                    <a:pt x="3002" y="689"/>
                  </a:lnTo>
                  <a:lnTo>
                    <a:pt x="3062" y="743"/>
                  </a:lnTo>
                  <a:lnTo>
                    <a:pt x="3118" y="801"/>
                  </a:lnTo>
                  <a:lnTo>
                    <a:pt x="3170" y="862"/>
                  </a:lnTo>
                  <a:lnTo>
                    <a:pt x="3218" y="927"/>
                  </a:lnTo>
                  <a:lnTo>
                    <a:pt x="3261" y="994"/>
                  </a:lnTo>
                  <a:lnTo>
                    <a:pt x="3299" y="1065"/>
                  </a:lnTo>
                  <a:lnTo>
                    <a:pt x="3332" y="1139"/>
                  </a:lnTo>
                  <a:lnTo>
                    <a:pt x="3360" y="1215"/>
                  </a:lnTo>
                  <a:lnTo>
                    <a:pt x="3383" y="1294"/>
                  </a:lnTo>
                  <a:lnTo>
                    <a:pt x="3400" y="1375"/>
                  </a:lnTo>
                  <a:lnTo>
                    <a:pt x="3410" y="1457"/>
                  </a:lnTo>
                  <a:lnTo>
                    <a:pt x="3414" y="1542"/>
                  </a:lnTo>
                  <a:lnTo>
                    <a:pt x="3414" y="1572"/>
                  </a:lnTo>
                  <a:lnTo>
                    <a:pt x="3412" y="1601"/>
                  </a:lnTo>
                  <a:lnTo>
                    <a:pt x="3406" y="1628"/>
                  </a:lnTo>
                  <a:lnTo>
                    <a:pt x="3395" y="1654"/>
                  </a:lnTo>
                  <a:lnTo>
                    <a:pt x="3380" y="1678"/>
                  </a:lnTo>
                  <a:lnTo>
                    <a:pt x="3361" y="1700"/>
                  </a:lnTo>
                  <a:lnTo>
                    <a:pt x="3340" y="1718"/>
                  </a:lnTo>
                  <a:lnTo>
                    <a:pt x="3315" y="1734"/>
                  </a:lnTo>
                  <a:lnTo>
                    <a:pt x="3289" y="1744"/>
                  </a:lnTo>
                  <a:lnTo>
                    <a:pt x="3261" y="1751"/>
                  </a:lnTo>
                  <a:lnTo>
                    <a:pt x="3231" y="1753"/>
                  </a:lnTo>
                  <a:lnTo>
                    <a:pt x="3216" y="1752"/>
                  </a:lnTo>
                  <a:lnTo>
                    <a:pt x="3199" y="1750"/>
                  </a:lnTo>
                  <a:lnTo>
                    <a:pt x="3168" y="1742"/>
                  </a:lnTo>
                  <a:lnTo>
                    <a:pt x="3140" y="1728"/>
                  </a:lnTo>
                  <a:lnTo>
                    <a:pt x="3114" y="1710"/>
                  </a:lnTo>
                  <a:lnTo>
                    <a:pt x="3092" y="1687"/>
                  </a:lnTo>
                  <a:lnTo>
                    <a:pt x="3075" y="1661"/>
                  </a:lnTo>
                  <a:lnTo>
                    <a:pt x="3061" y="1634"/>
                  </a:lnTo>
                  <a:lnTo>
                    <a:pt x="3052" y="1603"/>
                  </a:lnTo>
                  <a:lnTo>
                    <a:pt x="3049" y="1570"/>
                  </a:lnTo>
                  <a:lnTo>
                    <a:pt x="3048" y="1519"/>
                  </a:lnTo>
                  <a:lnTo>
                    <a:pt x="3040" y="1453"/>
                  </a:lnTo>
                  <a:lnTo>
                    <a:pt x="3027" y="1390"/>
                  </a:lnTo>
                  <a:lnTo>
                    <a:pt x="3008" y="1329"/>
                  </a:lnTo>
                  <a:lnTo>
                    <a:pt x="2983" y="1270"/>
                  </a:lnTo>
                  <a:lnTo>
                    <a:pt x="2954" y="1213"/>
                  </a:lnTo>
                  <a:lnTo>
                    <a:pt x="2920" y="1161"/>
                  </a:lnTo>
                  <a:lnTo>
                    <a:pt x="2880" y="1110"/>
                  </a:lnTo>
                  <a:lnTo>
                    <a:pt x="2838" y="1064"/>
                  </a:lnTo>
                  <a:lnTo>
                    <a:pt x="2790" y="1021"/>
                  </a:lnTo>
                  <a:lnTo>
                    <a:pt x="2739" y="982"/>
                  </a:lnTo>
                  <a:lnTo>
                    <a:pt x="2685" y="948"/>
                  </a:lnTo>
                  <a:lnTo>
                    <a:pt x="2628" y="918"/>
                  </a:lnTo>
                  <a:lnTo>
                    <a:pt x="2567" y="894"/>
                  </a:lnTo>
                  <a:lnTo>
                    <a:pt x="2504" y="873"/>
                  </a:lnTo>
                  <a:lnTo>
                    <a:pt x="2439" y="859"/>
                  </a:lnTo>
                  <a:lnTo>
                    <a:pt x="2439" y="951"/>
                  </a:lnTo>
                  <a:lnTo>
                    <a:pt x="2501" y="1000"/>
                  </a:lnTo>
                  <a:lnTo>
                    <a:pt x="2560" y="1052"/>
                  </a:lnTo>
                  <a:lnTo>
                    <a:pt x="2617" y="1111"/>
                  </a:lnTo>
                  <a:lnTo>
                    <a:pt x="2671" y="1173"/>
                  </a:lnTo>
                  <a:lnTo>
                    <a:pt x="2723" y="1239"/>
                  </a:lnTo>
                  <a:lnTo>
                    <a:pt x="2771" y="1309"/>
                  </a:lnTo>
                  <a:lnTo>
                    <a:pt x="2817" y="1381"/>
                  </a:lnTo>
                  <a:lnTo>
                    <a:pt x="2858" y="1457"/>
                  </a:lnTo>
                  <a:lnTo>
                    <a:pt x="2896" y="1536"/>
                  </a:lnTo>
                  <a:lnTo>
                    <a:pt x="2930" y="1616"/>
                  </a:lnTo>
                  <a:lnTo>
                    <a:pt x="2961" y="1698"/>
                  </a:lnTo>
                  <a:lnTo>
                    <a:pt x="2987" y="1781"/>
                  </a:lnTo>
                  <a:lnTo>
                    <a:pt x="3009" y="1866"/>
                  </a:lnTo>
                  <a:lnTo>
                    <a:pt x="3026" y="1951"/>
                  </a:lnTo>
                  <a:lnTo>
                    <a:pt x="3038" y="2037"/>
                  </a:lnTo>
                  <a:lnTo>
                    <a:pt x="3046" y="2121"/>
                  </a:lnTo>
                  <a:lnTo>
                    <a:pt x="3049" y="2207"/>
                  </a:lnTo>
                  <a:lnTo>
                    <a:pt x="3046" y="2278"/>
                  </a:lnTo>
                  <a:lnTo>
                    <a:pt x="3041" y="2348"/>
                  </a:lnTo>
                  <a:lnTo>
                    <a:pt x="3031" y="2416"/>
                  </a:lnTo>
                  <a:lnTo>
                    <a:pt x="2994" y="2397"/>
                  </a:lnTo>
                  <a:lnTo>
                    <a:pt x="2959" y="2376"/>
                  </a:lnTo>
                  <a:lnTo>
                    <a:pt x="2922" y="2359"/>
                  </a:lnTo>
                  <a:lnTo>
                    <a:pt x="2882" y="2347"/>
                  </a:lnTo>
                  <a:lnTo>
                    <a:pt x="2843" y="2341"/>
                  </a:lnTo>
                  <a:lnTo>
                    <a:pt x="2802" y="2338"/>
                  </a:lnTo>
                  <a:lnTo>
                    <a:pt x="2762" y="2341"/>
                  </a:lnTo>
                  <a:lnTo>
                    <a:pt x="2722" y="2348"/>
                  </a:lnTo>
                  <a:lnTo>
                    <a:pt x="2684" y="2360"/>
                  </a:lnTo>
                  <a:lnTo>
                    <a:pt x="2646" y="2377"/>
                  </a:lnTo>
                  <a:lnTo>
                    <a:pt x="2612" y="2398"/>
                  </a:lnTo>
                  <a:lnTo>
                    <a:pt x="2580" y="2424"/>
                  </a:lnTo>
                  <a:lnTo>
                    <a:pt x="2556" y="2444"/>
                  </a:lnTo>
                  <a:lnTo>
                    <a:pt x="2529" y="2459"/>
                  </a:lnTo>
                  <a:lnTo>
                    <a:pt x="2500" y="2471"/>
                  </a:lnTo>
                  <a:lnTo>
                    <a:pt x="2470" y="2477"/>
                  </a:lnTo>
                  <a:lnTo>
                    <a:pt x="2439" y="2479"/>
                  </a:lnTo>
                  <a:lnTo>
                    <a:pt x="2408" y="2477"/>
                  </a:lnTo>
                  <a:lnTo>
                    <a:pt x="2379" y="2471"/>
                  </a:lnTo>
                  <a:lnTo>
                    <a:pt x="2350" y="2459"/>
                  </a:lnTo>
                  <a:lnTo>
                    <a:pt x="2323" y="2444"/>
                  </a:lnTo>
                  <a:lnTo>
                    <a:pt x="2298" y="2424"/>
                  </a:lnTo>
                  <a:lnTo>
                    <a:pt x="2266" y="2397"/>
                  </a:lnTo>
                  <a:lnTo>
                    <a:pt x="2231" y="2376"/>
                  </a:lnTo>
                  <a:lnTo>
                    <a:pt x="2193" y="2359"/>
                  </a:lnTo>
                  <a:lnTo>
                    <a:pt x="2154" y="2347"/>
                  </a:lnTo>
                  <a:lnTo>
                    <a:pt x="2114" y="2340"/>
                  </a:lnTo>
                  <a:lnTo>
                    <a:pt x="2074" y="2338"/>
                  </a:lnTo>
                  <a:lnTo>
                    <a:pt x="2033" y="2340"/>
                  </a:lnTo>
                  <a:lnTo>
                    <a:pt x="1993" y="2347"/>
                  </a:lnTo>
                  <a:lnTo>
                    <a:pt x="1954" y="2359"/>
                  </a:lnTo>
                  <a:lnTo>
                    <a:pt x="1917" y="2376"/>
                  </a:lnTo>
                  <a:lnTo>
                    <a:pt x="1881" y="2397"/>
                  </a:lnTo>
                  <a:lnTo>
                    <a:pt x="1849" y="2424"/>
                  </a:lnTo>
                  <a:lnTo>
                    <a:pt x="1824" y="2444"/>
                  </a:lnTo>
                  <a:lnTo>
                    <a:pt x="1797" y="2459"/>
                  </a:lnTo>
                  <a:lnTo>
                    <a:pt x="1768" y="2471"/>
                  </a:lnTo>
                  <a:lnTo>
                    <a:pt x="1738" y="2477"/>
                  </a:lnTo>
                  <a:lnTo>
                    <a:pt x="1708" y="2479"/>
                  </a:lnTo>
                  <a:lnTo>
                    <a:pt x="1677" y="2477"/>
                  </a:lnTo>
                  <a:lnTo>
                    <a:pt x="1646" y="2471"/>
                  </a:lnTo>
                  <a:lnTo>
                    <a:pt x="1618" y="2459"/>
                  </a:lnTo>
                  <a:lnTo>
                    <a:pt x="1591" y="2444"/>
                  </a:lnTo>
                  <a:lnTo>
                    <a:pt x="1566" y="2424"/>
                  </a:lnTo>
                  <a:lnTo>
                    <a:pt x="1534" y="2397"/>
                  </a:lnTo>
                  <a:lnTo>
                    <a:pt x="1499" y="2376"/>
                  </a:lnTo>
                  <a:lnTo>
                    <a:pt x="1461" y="2359"/>
                  </a:lnTo>
                  <a:lnTo>
                    <a:pt x="1422" y="2347"/>
                  </a:lnTo>
                  <a:lnTo>
                    <a:pt x="1382" y="2340"/>
                  </a:lnTo>
                  <a:lnTo>
                    <a:pt x="1342" y="2338"/>
                  </a:lnTo>
                  <a:lnTo>
                    <a:pt x="1301" y="2340"/>
                  </a:lnTo>
                  <a:lnTo>
                    <a:pt x="1261" y="2347"/>
                  </a:lnTo>
                  <a:lnTo>
                    <a:pt x="1222" y="2359"/>
                  </a:lnTo>
                  <a:lnTo>
                    <a:pt x="1185" y="2376"/>
                  </a:lnTo>
                  <a:lnTo>
                    <a:pt x="1150" y="2397"/>
                  </a:lnTo>
                  <a:lnTo>
                    <a:pt x="1116" y="2424"/>
                  </a:lnTo>
                  <a:lnTo>
                    <a:pt x="1092" y="2444"/>
                  </a:lnTo>
                  <a:lnTo>
                    <a:pt x="1065" y="2459"/>
                  </a:lnTo>
                  <a:lnTo>
                    <a:pt x="1036" y="2471"/>
                  </a:lnTo>
                  <a:lnTo>
                    <a:pt x="1006" y="2477"/>
                  </a:lnTo>
                  <a:lnTo>
                    <a:pt x="976" y="2479"/>
                  </a:lnTo>
                  <a:lnTo>
                    <a:pt x="945" y="2477"/>
                  </a:lnTo>
                  <a:lnTo>
                    <a:pt x="915" y="2471"/>
                  </a:lnTo>
                  <a:lnTo>
                    <a:pt x="887" y="2459"/>
                  </a:lnTo>
                  <a:lnTo>
                    <a:pt x="860" y="2444"/>
                  </a:lnTo>
                  <a:lnTo>
                    <a:pt x="835" y="2424"/>
                  </a:lnTo>
                  <a:lnTo>
                    <a:pt x="802" y="2397"/>
                  </a:lnTo>
                  <a:lnTo>
                    <a:pt x="767" y="2376"/>
                  </a:lnTo>
                  <a:lnTo>
                    <a:pt x="730" y="2359"/>
                  </a:lnTo>
                  <a:lnTo>
                    <a:pt x="690" y="2347"/>
                  </a:lnTo>
                  <a:lnTo>
                    <a:pt x="651" y="2340"/>
                  </a:lnTo>
                  <a:lnTo>
                    <a:pt x="610" y="2338"/>
                  </a:lnTo>
                  <a:lnTo>
                    <a:pt x="570" y="2340"/>
                  </a:lnTo>
                  <a:lnTo>
                    <a:pt x="529" y="2347"/>
                  </a:lnTo>
                  <a:lnTo>
                    <a:pt x="491" y="2359"/>
                  </a:lnTo>
                  <a:lnTo>
                    <a:pt x="453" y="2376"/>
                  </a:lnTo>
                  <a:lnTo>
                    <a:pt x="418" y="2397"/>
                  </a:lnTo>
                  <a:lnTo>
                    <a:pt x="385" y="2424"/>
                  </a:lnTo>
                  <a:lnTo>
                    <a:pt x="361" y="2444"/>
                  </a:lnTo>
                  <a:lnTo>
                    <a:pt x="335" y="2458"/>
                  </a:lnTo>
                  <a:lnTo>
                    <a:pt x="307" y="2470"/>
                  </a:lnTo>
                  <a:lnTo>
                    <a:pt x="276" y="2476"/>
                  </a:lnTo>
                  <a:lnTo>
                    <a:pt x="246" y="2479"/>
                  </a:lnTo>
                  <a:lnTo>
                    <a:pt x="215" y="2476"/>
                  </a:lnTo>
                  <a:lnTo>
                    <a:pt x="185" y="2470"/>
                  </a:lnTo>
                  <a:lnTo>
                    <a:pt x="155" y="2458"/>
                  </a:lnTo>
                  <a:lnTo>
                    <a:pt x="126" y="2443"/>
                  </a:lnTo>
                  <a:lnTo>
                    <a:pt x="12" y="2384"/>
                  </a:lnTo>
                  <a:lnTo>
                    <a:pt x="6" y="2326"/>
                  </a:lnTo>
                  <a:lnTo>
                    <a:pt x="1" y="2268"/>
                  </a:lnTo>
                  <a:lnTo>
                    <a:pt x="0" y="2207"/>
                  </a:lnTo>
                  <a:lnTo>
                    <a:pt x="3" y="2121"/>
                  </a:lnTo>
                  <a:lnTo>
                    <a:pt x="10" y="2037"/>
                  </a:lnTo>
                  <a:lnTo>
                    <a:pt x="23" y="1951"/>
                  </a:lnTo>
                  <a:lnTo>
                    <a:pt x="41" y="1866"/>
                  </a:lnTo>
                  <a:lnTo>
                    <a:pt x="62" y="1781"/>
                  </a:lnTo>
                  <a:lnTo>
                    <a:pt x="88" y="1698"/>
                  </a:lnTo>
                  <a:lnTo>
                    <a:pt x="118" y="1616"/>
                  </a:lnTo>
                  <a:lnTo>
                    <a:pt x="153" y="1536"/>
                  </a:lnTo>
                  <a:lnTo>
                    <a:pt x="191" y="1457"/>
                  </a:lnTo>
                  <a:lnTo>
                    <a:pt x="233" y="1381"/>
                  </a:lnTo>
                  <a:lnTo>
                    <a:pt x="278" y="1309"/>
                  </a:lnTo>
                  <a:lnTo>
                    <a:pt x="326" y="1239"/>
                  </a:lnTo>
                  <a:lnTo>
                    <a:pt x="377" y="1173"/>
                  </a:lnTo>
                  <a:lnTo>
                    <a:pt x="431" y="1111"/>
                  </a:lnTo>
                  <a:lnTo>
                    <a:pt x="489" y="1052"/>
                  </a:lnTo>
                  <a:lnTo>
                    <a:pt x="548" y="1000"/>
                  </a:lnTo>
                  <a:lnTo>
                    <a:pt x="610" y="951"/>
                  </a:lnTo>
                  <a:lnTo>
                    <a:pt x="610" y="689"/>
                  </a:lnTo>
                  <a:lnTo>
                    <a:pt x="262" y="345"/>
                  </a:lnTo>
                  <a:lnTo>
                    <a:pt x="252" y="331"/>
                  </a:lnTo>
                  <a:lnTo>
                    <a:pt x="245" y="315"/>
                  </a:lnTo>
                  <a:lnTo>
                    <a:pt x="244" y="299"/>
                  </a:lnTo>
                  <a:lnTo>
                    <a:pt x="247" y="282"/>
                  </a:lnTo>
                  <a:lnTo>
                    <a:pt x="255" y="267"/>
                  </a:lnTo>
                  <a:lnTo>
                    <a:pt x="267" y="254"/>
                  </a:lnTo>
                  <a:lnTo>
                    <a:pt x="281" y="246"/>
                  </a:lnTo>
                  <a:lnTo>
                    <a:pt x="297" y="242"/>
                  </a:lnTo>
                  <a:lnTo>
                    <a:pt x="23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244"/>
            <p:cNvSpPr>
              <a:spLocks/>
            </p:cNvSpPr>
            <p:nvPr/>
          </p:nvSpPr>
          <p:spPr bwMode="auto">
            <a:xfrm>
              <a:off x="8201025" y="4648200"/>
              <a:ext cx="468312" cy="107950"/>
            </a:xfrm>
            <a:custGeom>
              <a:avLst/>
              <a:gdLst>
                <a:gd name="T0" fmla="*/ 594 w 2957"/>
                <a:gd name="T1" fmla="*/ 2 h 686"/>
                <a:gd name="T2" fmla="*/ 654 w 2957"/>
                <a:gd name="T3" fmla="*/ 20 h 686"/>
                <a:gd name="T4" fmla="*/ 704 w 2957"/>
                <a:gd name="T5" fmla="*/ 54 h 686"/>
                <a:gd name="T6" fmla="*/ 773 w 2957"/>
                <a:gd name="T7" fmla="*/ 102 h 686"/>
                <a:gd name="T8" fmla="*/ 849 w 2957"/>
                <a:gd name="T9" fmla="*/ 131 h 686"/>
                <a:gd name="T10" fmla="*/ 930 w 2957"/>
                <a:gd name="T11" fmla="*/ 141 h 686"/>
                <a:gd name="T12" fmla="*/ 1010 w 2957"/>
                <a:gd name="T13" fmla="*/ 131 h 686"/>
                <a:gd name="T14" fmla="*/ 1087 w 2957"/>
                <a:gd name="T15" fmla="*/ 102 h 686"/>
                <a:gd name="T16" fmla="*/ 1155 w 2957"/>
                <a:gd name="T17" fmla="*/ 54 h 686"/>
                <a:gd name="T18" fmla="*/ 1206 w 2957"/>
                <a:gd name="T19" fmla="*/ 20 h 686"/>
                <a:gd name="T20" fmla="*/ 1265 w 2957"/>
                <a:gd name="T21" fmla="*/ 2 h 686"/>
                <a:gd name="T22" fmla="*/ 1326 w 2957"/>
                <a:gd name="T23" fmla="*/ 2 h 686"/>
                <a:gd name="T24" fmla="*/ 1385 w 2957"/>
                <a:gd name="T25" fmla="*/ 20 h 686"/>
                <a:gd name="T26" fmla="*/ 1437 w 2957"/>
                <a:gd name="T27" fmla="*/ 54 h 686"/>
                <a:gd name="T28" fmla="*/ 1505 w 2957"/>
                <a:gd name="T29" fmla="*/ 102 h 686"/>
                <a:gd name="T30" fmla="*/ 1581 w 2957"/>
                <a:gd name="T31" fmla="*/ 131 h 686"/>
                <a:gd name="T32" fmla="*/ 1662 w 2957"/>
                <a:gd name="T33" fmla="*/ 141 h 686"/>
                <a:gd name="T34" fmla="*/ 1742 w 2957"/>
                <a:gd name="T35" fmla="*/ 131 h 686"/>
                <a:gd name="T36" fmla="*/ 1819 w 2957"/>
                <a:gd name="T37" fmla="*/ 102 h 686"/>
                <a:gd name="T38" fmla="*/ 1886 w 2957"/>
                <a:gd name="T39" fmla="*/ 54 h 686"/>
                <a:gd name="T40" fmla="*/ 1938 w 2957"/>
                <a:gd name="T41" fmla="*/ 20 h 686"/>
                <a:gd name="T42" fmla="*/ 1996 w 2957"/>
                <a:gd name="T43" fmla="*/ 2 h 686"/>
                <a:gd name="T44" fmla="*/ 2058 w 2957"/>
                <a:gd name="T45" fmla="*/ 2 h 686"/>
                <a:gd name="T46" fmla="*/ 2117 w 2957"/>
                <a:gd name="T47" fmla="*/ 20 h 686"/>
                <a:gd name="T48" fmla="*/ 2168 w 2957"/>
                <a:gd name="T49" fmla="*/ 54 h 686"/>
                <a:gd name="T50" fmla="*/ 2237 w 2957"/>
                <a:gd name="T51" fmla="*/ 102 h 686"/>
                <a:gd name="T52" fmla="*/ 2312 w 2957"/>
                <a:gd name="T53" fmla="*/ 131 h 686"/>
                <a:gd name="T54" fmla="*/ 2393 w 2957"/>
                <a:gd name="T55" fmla="*/ 141 h 686"/>
                <a:gd name="T56" fmla="*/ 2473 w 2957"/>
                <a:gd name="T57" fmla="*/ 131 h 686"/>
                <a:gd name="T58" fmla="*/ 2550 w 2957"/>
                <a:gd name="T59" fmla="*/ 102 h 686"/>
                <a:gd name="T60" fmla="*/ 2618 w 2957"/>
                <a:gd name="T61" fmla="*/ 54 h 686"/>
                <a:gd name="T62" fmla="*/ 2670 w 2957"/>
                <a:gd name="T63" fmla="*/ 20 h 686"/>
                <a:gd name="T64" fmla="*/ 2730 w 2957"/>
                <a:gd name="T65" fmla="*/ 2 h 686"/>
                <a:gd name="T66" fmla="*/ 2793 w 2957"/>
                <a:gd name="T67" fmla="*/ 3 h 686"/>
                <a:gd name="T68" fmla="*/ 2853 w 2957"/>
                <a:gd name="T69" fmla="*/ 23 h 686"/>
                <a:gd name="T70" fmla="*/ 2884 w 2957"/>
                <a:gd name="T71" fmla="*/ 43 h 686"/>
                <a:gd name="T72" fmla="*/ 2957 w 2957"/>
                <a:gd name="T73" fmla="*/ 80 h 686"/>
                <a:gd name="T74" fmla="*/ 2904 w 2957"/>
                <a:gd name="T75" fmla="*/ 223 h 686"/>
                <a:gd name="T76" fmla="*/ 2830 w 2957"/>
                <a:gd name="T77" fmla="*/ 354 h 686"/>
                <a:gd name="T78" fmla="*/ 2736 w 2957"/>
                <a:gd name="T79" fmla="*/ 474 h 686"/>
                <a:gd name="T80" fmla="*/ 2623 w 2957"/>
                <a:gd name="T81" fmla="*/ 582 h 686"/>
                <a:gd name="T82" fmla="*/ 2491 w 2957"/>
                <a:gd name="T83" fmla="*/ 676 h 686"/>
                <a:gd name="T84" fmla="*/ 2459 w 2957"/>
                <a:gd name="T85" fmla="*/ 686 h 686"/>
                <a:gd name="T86" fmla="*/ 481 w 2957"/>
                <a:gd name="T87" fmla="*/ 684 h 686"/>
                <a:gd name="T88" fmla="*/ 397 w 2957"/>
                <a:gd name="T89" fmla="*/ 631 h 686"/>
                <a:gd name="T90" fmla="*/ 274 w 2957"/>
                <a:gd name="T91" fmla="*/ 529 h 686"/>
                <a:gd name="T92" fmla="*/ 171 w 2957"/>
                <a:gd name="T93" fmla="*/ 416 h 686"/>
                <a:gd name="T94" fmla="*/ 88 w 2957"/>
                <a:gd name="T95" fmla="*/ 290 h 686"/>
                <a:gd name="T96" fmla="*/ 24 w 2957"/>
                <a:gd name="T97" fmla="*/ 152 h 686"/>
                <a:gd name="T98" fmla="*/ 18 w 2957"/>
                <a:gd name="T99" fmla="*/ 89 h 686"/>
                <a:gd name="T100" fmla="*/ 91 w 2957"/>
                <a:gd name="T101" fmla="*/ 124 h 686"/>
                <a:gd name="T102" fmla="*/ 168 w 2957"/>
                <a:gd name="T103" fmla="*/ 140 h 686"/>
                <a:gd name="T104" fmla="*/ 247 w 2957"/>
                <a:gd name="T105" fmla="*/ 138 h 686"/>
                <a:gd name="T106" fmla="*/ 323 w 2957"/>
                <a:gd name="T107" fmla="*/ 118 h 686"/>
                <a:gd name="T108" fmla="*/ 392 w 2957"/>
                <a:gd name="T109" fmla="*/ 80 h 686"/>
                <a:gd name="T110" fmla="*/ 448 w 2957"/>
                <a:gd name="T111" fmla="*/ 34 h 686"/>
                <a:gd name="T112" fmla="*/ 503 w 2957"/>
                <a:gd name="T113" fmla="*/ 9 h 686"/>
                <a:gd name="T114" fmla="*/ 564 w 2957"/>
                <a:gd name="T115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57" h="686">
                  <a:moveTo>
                    <a:pt x="564" y="0"/>
                  </a:moveTo>
                  <a:lnTo>
                    <a:pt x="594" y="2"/>
                  </a:lnTo>
                  <a:lnTo>
                    <a:pt x="624" y="9"/>
                  </a:lnTo>
                  <a:lnTo>
                    <a:pt x="654" y="20"/>
                  </a:lnTo>
                  <a:lnTo>
                    <a:pt x="681" y="34"/>
                  </a:lnTo>
                  <a:lnTo>
                    <a:pt x="704" y="54"/>
                  </a:lnTo>
                  <a:lnTo>
                    <a:pt x="738" y="81"/>
                  </a:lnTo>
                  <a:lnTo>
                    <a:pt x="773" y="102"/>
                  </a:lnTo>
                  <a:lnTo>
                    <a:pt x="810" y="120"/>
                  </a:lnTo>
                  <a:lnTo>
                    <a:pt x="849" y="131"/>
                  </a:lnTo>
                  <a:lnTo>
                    <a:pt x="889" y="138"/>
                  </a:lnTo>
                  <a:lnTo>
                    <a:pt x="930" y="141"/>
                  </a:lnTo>
                  <a:lnTo>
                    <a:pt x="971" y="138"/>
                  </a:lnTo>
                  <a:lnTo>
                    <a:pt x="1010" y="131"/>
                  </a:lnTo>
                  <a:lnTo>
                    <a:pt x="1050" y="120"/>
                  </a:lnTo>
                  <a:lnTo>
                    <a:pt x="1087" y="102"/>
                  </a:lnTo>
                  <a:lnTo>
                    <a:pt x="1122" y="81"/>
                  </a:lnTo>
                  <a:lnTo>
                    <a:pt x="1155" y="54"/>
                  </a:lnTo>
                  <a:lnTo>
                    <a:pt x="1179" y="34"/>
                  </a:lnTo>
                  <a:lnTo>
                    <a:pt x="1206" y="20"/>
                  </a:lnTo>
                  <a:lnTo>
                    <a:pt x="1235" y="9"/>
                  </a:lnTo>
                  <a:lnTo>
                    <a:pt x="1265" y="2"/>
                  </a:lnTo>
                  <a:lnTo>
                    <a:pt x="1296" y="0"/>
                  </a:lnTo>
                  <a:lnTo>
                    <a:pt x="1326" y="2"/>
                  </a:lnTo>
                  <a:lnTo>
                    <a:pt x="1356" y="9"/>
                  </a:lnTo>
                  <a:lnTo>
                    <a:pt x="1385" y="20"/>
                  </a:lnTo>
                  <a:lnTo>
                    <a:pt x="1412" y="34"/>
                  </a:lnTo>
                  <a:lnTo>
                    <a:pt x="1437" y="54"/>
                  </a:lnTo>
                  <a:lnTo>
                    <a:pt x="1469" y="81"/>
                  </a:lnTo>
                  <a:lnTo>
                    <a:pt x="1505" y="102"/>
                  </a:lnTo>
                  <a:lnTo>
                    <a:pt x="1541" y="120"/>
                  </a:lnTo>
                  <a:lnTo>
                    <a:pt x="1581" y="131"/>
                  </a:lnTo>
                  <a:lnTo>
                    <a:pt x="1621" y="138"/>
                  </a:lnTo>
                  <a:lnTo>
                    <a:pt x="1662" y="141"/>
                  </a:lnTo>
                  <a:lnTo>
                    <a:pt x="1702" y="138"/>
                  </a:lnTo>
                  <a:lnTo>
                    <a:pt x="1742" y="131"/>
                  </a:lnTo>
                  <a:lnTo>
                    <a:pt x="1781" y="120"/>
                  </a:lnTo>
                  <a:lnTo>
                    <a:pt x="1819" y="102"/>
                  </a:lnTo>
                  <a:lnTo>
                    <a:pt x="1854" y="81"/>
                  </a:lnTo>
                  <a:lnTo>
                    <a:pt x="1886" y="54"/>
                  </a:lnTo>
                  <a:lnTo>
                    <a:pt x="1911" y="34"/>
                  </a:lnTo>
                  <a:lnTo>
                    <a:pt x="1938" y="20"/>
                  </a:lnTo>
                  <a:lnTo>
                    <a:pt x="1966" y="9"/>
                  </a:lnTo>
                  <a:lnTo>
                    <a:pt x="1996" y="2"/>
                  </a:lnTo>
                  <a:lnTo>
                    <a:pt x="2028" y="0"/>
                  </a:lnTo>
                  <a:lnTo>
                    <a:pt x="2058" y="2"/>
                  </a:lnTo>
                  <a:lnTo>
                    <a:pt x="2088" y="9"/>
                  </a:lnTo>
                  <a:lnTo>
                    <a:pt x="2117" y="20"/>
                  </a:lnTo>
                  <a:lnTo>
                    <a:pt x="2144" y="34"/>
                  </a:lnTo>
                  <a:lnTo>
                    <a:pt x="2168" y="54"/>
                  </a:lnTo>
                  <a:lnTo>
                    <a:pt x="2201" y="81"/>
                  </a:lnTo>
                  <a:lnTo>
                    <a:pt x="2237" y="102"/>
                  </a:lnTo>
                  <a:lnTo>
                    <a:pt x="2274" y="120"/>
                  </a:lnTo>
                  <a:lnTo>
                    <a:pt x="2312" y="131"/>
                  </a:lnTo>
                  <a:lnTo>
                    <a:pt x="2353" y="138"/>
                  </a:lnTo>
                  <a:lnTo>
                    <a:pt x="2393" y="141"/>
                  </a:lnTo>
                  <a:lnTo>
                    <a:pt x="2434" y="138"/>
                  </a:lnTo>
                  <a:lnTo>
                    <a:pt x="2473" y="131"/>
                  </a:lnTo>
                  <a:lnTo>
                    <a:pt x="2513" y="120"/>
                  </a:lnTo>
                  <a:lnTo>
                    <a:pt x="2550" y="102"/>
                  </a:lnTo>
                  <a:lnTo>
                    <a:pt x="2586" y="81"/>
                  </a:lnTo>
                  <a:lnTo>
                    <a:pt x="2618" y="54"/>
                  </a:lnTo>
                  <a:lnTo>
                    <a:pt x="2643" y="34"/>
                  </a:lnTo>
                  <a:lnTo>
                    <a:pt x="2670" y="20"/>
                  </a:lnTo>
                  <a:lnTo>
                    <a:pt x="2700" y="9"/>
                  </a:lnTo>
                  <a:lnTo>
                    <a:pt x="2730" y="2"/>
                  </a:lnTo>
                  <a:lnTo>
                    <a:pt x="2761" y="0"/>
                  </a:lnTo>
                  <a:lnTo>
                    <a:pt x="2793" y="3"/>
                  </a:lnTo>
                  <a:lnTo>
                    <a:pt x="2824" y="11"/>
                  </a:lnTo>
                  <a:lnTo>
                    <a:pt x="2853" y="23"/>
                  </a:lnTo>
                  <a:lnTo>
                    <a:pt x="2881" y="39"/>
                  </a:lnTo>
                  <a:lnTo>
                    <a:pt x="2884" y="43"/>
                  </a:lnTo>
                  <a:lnTo>
                    <a:pt x="2888" y="45"/>
                  </a:lnTo>
                  <a:lnTo>
                    <a:pt x="2957" y="80"/>
                  </a:lnTo>
                  <a:lnTo>
                    <a:pt x="2933" y="153"/>
                  </a:lnTo>
                  <a:lnTo>
                    <a:pt x="2904" y="223"/>
                  </a:lnTo>
                  <a:lnTo>
                    <a:pt x="2870" y="290"/>
                  </a:lnTo>
                  <a:lnTo>
                    <a:pt x="2830" y="354"/>
                  </a:lnTo>
                  <a:lnTo>
                    <a:pt x="2785" y="416"/>
                  </a:lnTo>
                  <a:lnTo>
                    <a:pt x="2736" y="474"/>
                  </a:lnTo>
                  <a:lnTo>
                    <a:pt x="2682" y="530"/>
                  </a:lnTo>
                  <a:lnTo>
                    <a:pt x="2623" y="582"/>
                  </a:lnTo>
                  <a:lnTo>
                    <a:pt x="2560" y="631"/>
                  </a:lnTo>
                  <a:lnTo>
                    <a:pt x="2491" y="676"/>
                  </a:lnTo>
                  <a:lnTo>
                    <a:pt x="2476" y="684"/>
                  </a:lnTo>
                  <a:lnTo>
                    <a:pt x="2459" y="686"/>
                  </a:lnTo>
                  <a:lnTo>
                    <a:pt x="498" y="686"/>
                  </a:lnTo>
                  <a:lnTo>
                    <a:pt x="481" y="684"/>
                  </a:lnTo>
                  <a:lnTo>
                    <a:pt x="465" y="676"/>
                  </a:lnTo>
                  <a:lnTo>
                    <a:pt x="397" y="631"/>
                  </a:lnTo>
                  <a:lnTo>
                    <a:pt x="333" y="582"/>
                  </a:lnTo>
                  <a:lnTo>
                    <a:pt x="274" y="529"/>
                  </a:lnTo>
                  <a:lnTo>
                    <a:pt x="220" y="474"/>
                  </a:lnTo>
                  <a:lnTo>
                    <a:pt x="171" y="416"/>
                  </a:lnTo>
                  <a:lnTo>
                    <a:pt x="127" y="354"/>
                  </a:lnTo>
                  <a:lnTo>
                    <a:pt x="88" y="290"/>
                  </a:lnTo>
                  <a:lnTo>
                    <a:pt x="54" y="222"/>
                  </a:lnTo>
                  <a:lnTo>
                    <a:pt x="24" y="152"/>
                  </a:lnTo>
                  <a:lnTo>
                    <a:pt x="0" y="80"/>
                  </a:lnTo>
                  <a:lnTo>
                    <a:pt x="18" y="89"/>
                  </a:lnTo>
                  <a:lnTo>
                    <a:pt x="54" y="108"/>
                  </a:lnTo>
                  <a:lnTo>
                    <a:pt x="91" y="124"/>
                  </a:lnTo>
                  <a:lnTo>
                    <a:pt x="129" y="134"/>
                  </a:lnTo>
                  <a:lnTo>
                    <a:pt x="168" y="140"/>
                  </a:lnTo>
                  <a:lnTo>
                    <a:pt x="208" y="141"/>
                  </a:lnTo>
                  <a:lnTo>
                    <a:pt x="247" y="138"/>
                  </a:lnTo>
                  <a:lnTo>
                    <a:pt x="286" y="130"/>
                  </a:lnTo>
                  <a:lnTo>
                    <a:pt x="323" y="118"/>
                  </a:lnTo>
                  <a:lnTo>
                    <a:pt x="358" y="101"/>
                  </a:lnTo>
                  <a:lnTo>
                    <a:pt x="392" y="80"/>
                  </a:lnTo>
                  <a:lnTo>
                    <a:pt x="423" y="54"/>
                  </a:lnTo>
                  <a:lnTo>
                    <a:pt x="448" y="34"/>
                  </a:lnTo>
                  <a:lnTo>
                    <a:pt x="475" y="20"/>
                  </a:lnTo>
                  <a:lnTo>
                    <a:pt x="503" y="9"/>
                  </a:lnTo>
                  <a:lnTo>
                    <a:pt x="533" y="2"/>
                  </a:lnTo>
                  <a:lnTo>
                    <a:pt x="5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2" name="Group 860"/>
          <p:cNvGrpSpPr/>
          <p:nvPr/>
        </p:nvGrpSpPr>
        <p:grpSpPr>
          <a:xfrm>
            <a:off x="8401638" y="6018090"/>
            <a:ext cx="534988" cy="539750"/>
            <a:chOff x="9118600" y="4235450"/>
            <a:chExt cx="534988" cy="539750"/>
          </a:xfrm>
          <a:solidFill>
            <a:srgbClr val="000000"/>
          </a:solidFill>
        </p:grpSpPr>
        <p:sp>
          <p:nvSpPr>
            <p:cNvPr id="183" name="Freeform 249"/>
            <p:cNvSpPr>
              <a:spLocks noEditPoints="1"/>
            </p:cNvSpPr>
            <p:nvPr/>
          </p:nvSpPr>
          <p:spPr bwMode="auto">
            <a:xfrm>
              <a:off x="9245600" y="4360863"/>
              <a:ext cx="407988" cy="414337"/>
            </a:xfrm>
            <a:custGeom>
              <a:avLst/>
              <a:gdLst>
                <a:gd name="T0" fmla="*/ 1421 w 2568"/>
                <a:gd name="T1" fmla="*/ 1585 h 2610"/>
                <a:gd name="T2" fmla="*/ 1399 w 2568"/>
                <a:gd name="T3" fmla="*/ 1860 h 2610"/>
                <a:gd name="T4" fmla="*/ 1615 w 2568"/>
                <a:gd name="T5" fmla="*/ 2012 h 2610"/>
                <a:gd name="T6" fmla="*/ 1874 w 2568"/>
                <a:gd name="T7" fmla="*/ 1897 h 2610"/>
                <a:gd name="T8" fmla="*/ 1898 w 2568"/>
                <a:gd name="T9" fmla="*/ 1624 h 2610"/>
                <a:gd name="T10" fmla="*/ 1680 w 2568"/>
                <a:gd name="T11" fmla="*/ 1470 h 2610"/>
                <a:gd name="T12" fmla="*/ 649 w 2568"/>
                <a:gd name="T13" fmla="*/ 1361 h 2610"/>
                <a:gd name="T14" fmla="*/ 589 w 2568"/>
                <a:gd name="T15" fmla="*/ 1632 h 2610"/>
                <a:gd name="T16" fmla="*/ 787 w 2568"/>
                <a:gd name="T17" fmla="*/ 1812 h 2610"/>
                <a:gd name="T18" fmla="*/ 1055 w 2568"/>
                <a:gd name="T19" fmla="*/ 1732 h 2610"/>
                <a:gd name="T20" fmla="*/ 1114 w 2568"/>
                <a:gd name="T21" fmla="*/ 1461 h 2610"/>
                <a:gd name="T22" fmla="*/ 916 w 2568"/>
                <a:gd name="T23" fmla="*/ 1281 h 2610"/>
                <a:gd name="T24" fmla="*/ 1066 w 2568"/>
                <a:gd name="T25" fmla="*/ 577 h 2610"/>
                <a:gd name="T26" fmla="*/ 969 w 2568"/>
                <a:gd name="T27" fmla="*/ 839 h 2610"/>
                <a:gd name="T28" fmla="*/ 1146 w 2568"/>
                <a:gd name="T29" fmla="*/ 1046 h 2610"/>
                <a:gd name="T30" fmla="*/ 1416 w 2568"/>
                <a:gd name="T31" fmla="*/ 1000 h 2610"/>
                <a:gd name="T32" fmla="*/ 1512 w 2568"/>
                <a:gd name="T33" fmla="*/ 739 h 2610"/>
                <a:gd name="T34" fmla="*/ 1336 w 2568"/>
                <a:gd name="T35" fmla="*/ 533 h 2610"/>
                <a:gd name="T36" fmla="*/ 1506 w 2568"/>
                <a:gd name="T37" fmla="*/ 71 h 2610"/>
                <a:gd name="T38" fmla="*/ 1522 w 2568"/>
                <a:gd name="T39" fmla="*/ 373 h 2610"/>
                <a:gd name="T40" fmla="*/ 1701 w 2568"/>
                <a:gd name="T41" fmla="*/ 477 h 2610"/>
                <a:gd name="T42" fmla="*/ 1696 w 2568"/>
                <a:gd name="T43" fmla="*/ 370 h 2610"/>
                <a:gd name="T44" fmla="*/ 1597 w 2568"/>
                <a:gd name="T45" fmla="*/ 182 h 2610"/>
                <a:gd name="T46" fmla="*/ 1977 w 2568"/>
                <a:gd name="T47" fmla="*/ 173 h 2610"/>
                <a:gd name="T48" fmla="*/ 2098 w 2568"/>
                <a:gd name="T49" fmla="*/ 459 h 2610"/>
                <a:gd name="T50" fmla="*/ 2137 w 2568"/>
                <a:gd name="T51" fmla="*/ 735 h 2610"/>
                <a:gd name="T52" fmla="*/ 2360 w 2568"/>
                <a:gd name="T53" fmla="*/ 940 h 2610"/>
                <a:gd name="T54" fmla="*/ 2343 w 2568"/>
                <a:gd name="T55" fmla="*/ 1162 h 2610"/>
                <a:gd name="T56" fmla="*/ 2325 w 2568"/>
                <a:gd name="T57" fmla="*/ 1389 h 2610"/>
                <a:gd name="T58" fmla="*/ 2309 w 2568"/>
                <a:gd name="T59" fmla="*/ 1635 h 2610"/>
                <a:gd name="T60" fmla="*/ 2568 w 2568"/>
                <a:gd name="T61" fmla="*/ 1738 h 2610"/>
                <a:gd name="T62" fmla="*/ 2253 w 2568"/>
                <a:gd name="T63" fmla="*/ 2230 h 2610"/>
                <a:gd name="T64" fmla="*/ 1691 w 2568"/>
                <a:gd name="T65" fmla="*/ 2558 h 2610"/>
                <a:gd name="T66" fmla="*/ 1641 w 2568"/>
                <a:gd name="T67" fmla="*/ 2300 h 2610"/>
                <a:gd name="T68" fmla="*/ 1420 w 2568"/>
                <a:gd name="T69" fmla="*/ 2157 h 2610"/>
                <a:gd name="T70" fmla="*/ 1398 w 2568"/>
                <a:gd name="T71" fmla="*/ 2260 h 2610"/>
                <a:gd name="T72" fmla="*/ 1569 w 2568"/>
                <a:gd name="T73" fmla="*/ 2415 h 2610"/>
                <a:gd name="T74" fmla="*/ 1404 w 2568"/>
                <a:gd name="T75" fmla="*/ 2608 h 2610"/>
                <a:gd name="T76" fmla="*/ 723 w 2568"/>
                <a:gd name="T77" fmla="*/ 2469 h 2610"/>
                <a:gd name="T78" fmla="*/ 518 w 2568"/>
                <a:gd name="T79" fmla="*/ 2294 h 2610"/>
                <a:gd name="T80" fmla="*/ 781 w 2568"/>
                <a:gd name="T81" fmla="*/ 2223 h 2610"/>
                <a:gd name="T82" fmla="*/ 937 w 2568"/>
                <a:gd name="T83" fmla="*/ 2057 h 2610"/>
                <a:gd name="T84" fmla="*/ 1072 w 2568"/>
                <a:gd name="T85" fmla="*/ 2028 h 2610"/>
                <a:gd name="T86" fmla="*/ 1144 w 2568"/>
                <a:gd name="T87" fmla="*/ 1959 h 2610"/>
                <a:gd name="T88" fmla="*/ 1065 w 2568"/>
                <a:gd name="T89" fmla="*/ 1907 h 2610"/>
                <a:gd name="T90" fmla="*/ 876 w 2568"/>
                <a:gd name="T91" fmla="*/ 1949 h 2610"/>
                <a:gd name="T92" fmla="*/ 739 w 2568"/>
                <a:gd name="T93" fmla="*/ 2092 h 2610"/>
                <a:gd name="T94" fmla="*/ 591 w 2568"/>
                <a:gd name="T95" fmla="*/ 2179 h 2610"/>
                <a:gd name="T96" fmla="*/ 89 w 2568"/>
                <a:gd name="T97" fmla="*/ 1777 h 2610"/>
                <a:gd name="T98" fmla="*/ 18 w 2568"/>
                <a:gd name="T99" fmla="*/ 1087 h 2610"/>
                <a:gd name="T100" fmla="*/ 295 w 2568"/>
                <a:gd name="T101" fmla="*/ 960 h 2610"/>
                <a:gd name="T102" fmla="*/ 482 w 2568"/>
                <a:gd name="T103" fmla="*/ 1053 h 2610"/>
                <a:gd name="T104" fmla="*/ 599 w 2568"/>
                <a:gd name="T105" fmla="*/ 1028 h 2610"/>
                <a:gd name="T106" fmla="*/ 514 w 2568"/>
                <a:gd name="T107" fmla="*/ 912 h 2610"/>
                <a:gd name="T108" fmla="*/ 516 w 2568"/>
                <a:gd name="T109" fmla="*/ 752 h 2610"/>
                <a:gd name="T110" fmla="*/ 412 w 2568"/>
                <a:gd name="T111" fmla="*/ 729 h 2610"/>
                <a:gd name="T112" fmla="*/ 239 w 2568"/>
                <a:gd name="T113" fmla="*/ 844 h 2610"/>
                <a:gd name="T114" fmla="*/ 230 w 2568"/>
                <a:gd name="T115" fmla="*/ 567 h 2610"/>
                <a:gd name="T116" fmla="*/ 739 w 2568"/>
                <a:gd name="T117" fmla="*/ 132 h 2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68" h="2610">
                  <a:moveTo>
                    <a:pt x="1648" y="1468"/>
                  </a:moveTo>
                  <a:lnTo>
                    <a:pt x="1609" y="1471"/>
                  </a:lnTo>
                  <a:lnTo>
                    <a:pt x="1572" y="1478"/>
                  </a:lnTo>
                  <a:lnTo>
                    <a:pt x="1536" y="1491"/>
                  </a:lnTo>
                  <a:lnTo>
                    <a:pt x="1503" y="1508"/>
                  </a:lnTo>
                  <a:lnTo>
                    <a:pt x="1473" y="1530"/>
                  </a:lnTo>
                  <a:lnTo>
                    <a:pt x="1445" y="1555"/>
                  </a:lnTo>
                  <a:lnTo>
                    <a:pt x="1421" y="1585"/>
                  </a:lnTo>
                  <a:lnTo>
                    <a:pt x="1401" y="1618"/>
                  </a:lnTo>
                  <a:lnTo>
                    <a:pt x="1387" y="1651"/>
                  </a:lnTo>
                  <a:lnTo>
                    <a:pt x="1377" y="1685"/>
                  </a:lnTo>
                  <a:lnTo>
                    <a:pt x="1372" y="1720"/>
                  </a:lnTo>
                  <a:lnTo>
                    <a:pt x="1371" y="1755"/>
                  </a:lnTo>
                  <a:lnTo>
                    <a:pt x="1376" y="1791"/>
                  </a:lnTo>
                  <a:lnTo>
                    <a:pt x="1385" y="1826"/>
                  </a:lnTo>
                  <a:lnTo>
                    <a:pt x="1399" y="1860"/>
                  </a:lnTo>
                  <a:lnTo>
                    <a:pt x="1416" y="1891"/>
                  </a:lnTo>
                  <a:lnTo>
                    <a:pt x="1437" y="1919"/>
                  </a:lnTo>
                  <a:lnTo>
                    <a:pt x="1463" y="1945"/>
                  </a:lnTo>
                  <a:lnTo>
                    <a:pt x="1491" y="1966"/>
                  </a:lnTo>
                  <a:lnTo>
                    <a:pt x="1523" y="1985"/>
                  </a:lnTo>
                  <a:lnTo>
                    <a:pt x="1552" y="1997"/>
                  </a:lnTo>
                  <a:lnTo>
                    <a:pt x="1583" y="2007"/>
                  </a:lnTo>
                  <a:lnTo>
                    <a:pt x="1615" y="2012"/>
                  </a:lnTo>
                  <a:lnTo>
                    <a:pt x="1647" y="2014"/>
                  </a:lnTo>
                  <a:lnTo>
                    <a:pt x="1686" y="2011"/>
                  </a:lnTo>
                  <a:lnTo>
                    <a:pt x="1723" y="2004"/>
                  </a:lnTo>
                  <a:lnTo>
                    <a:pt x="1760" y="1991"/>
                  </a:lnTo>
                  <a:lnTo>
                    <a:pt x="1793" y="1974"/>
                  </a:lnTo>
                  <a:lnTo>
                    <a:pt x="1823" y="1952"/>
                  </a:lnTo>
                  <a:lnTo>
                    <a:pt x="1851" y="1927"/>
                  </a:lnTo>
                  <a:lnTo>
                    <a:pt x="1874" y="1897"/>
                  </a:lnTo>
                  <a:lnTo>
                    <a:pt x="1895" y="1864"/>
                  </a:lnTo>
                  <a:lnTo>
                    <a:pt x="1910" y="1830"/>
                  </a:lnTo>
                  <a:lnTo>
                    <a:pt x="1919" y="1795"/>
                  </a:lnTo>
                  <a:lnTo>
                    <a:pt x="1923" y="1761"/>
                  </a:lnTo>
                  <a:lnTo>
                    <a:pt x="1923" y="1725"/>
                  </a:lnTo>
                  <a:lnTo>
                    <a:pt x="1919" y="1690"/>
                  </a:lnTo>
                  <a:lnTo>
                    <a:pt x="1911" y="1656"/>
                  </a:lnTo>
                  <a:lnTo>
                    <a:pt x="1898" y="1624"/>
                  </a:lnTo>
                  <a:lnTo>
                    <a:pt x="1880" y="1593"/>
                  </a:lnTo>
                  <a:lnTo>
                    <a:pt x="1859" y="1565"/>
                  </a:lnTo>
                  <a:lnTo>
                    <a:pt x="1834" y="1538"/>
                  </a:lnTo>
                  <a:lnTo>
                    <a:pt x="1805" y="1516"/>
                  </a:lnTo>
                  <a:lnTo>
                    <a:pt x="1772" y="1497"/>
                  </a:lnTo>
                  <a:lnTo>
                    <a:pt x="1742" y="1485"/>
                  </a:lnTo>
                  <a:lnTo>
                    <a:pt x="1713" y="1475"/>
                  </a:lnTo>
                  <a:lnTo>
                    <a:pt x="1680" y="1470"/>
                  </a:lnTo>
                  <a:lnTo>
                    <a:pt x="1648" y="1468"/>
                  </a:lnTo>
                  <a:close/>
                  <a:moveTo>
                    <a:pt x="851" y="1274"/>
                  </a:moveTo>
                  <a:lnTo>
                    <a:pt x="813" y="1276"/>
                  </a:lnTo>
                  <a:lnTo>
                    <a:pt x="775" y="1284"/>
                  </a:lnTo>
                  <a:lnTo>
                    <a:pt x="740" y="1296"/>
                  </a:lnTo>
                  <a:lnTo>
                    <a:pt x="707" y="1313"/>
                  </a:lnTo>
                  <a:lnTo>
                    <a:pt x="676" y="1335"/>
                  </a:lnTo>
                  <a:lnTo>
                    <a:pt x="649" y="1361"/>
                  </a:lnTo>
                  <a:lnTo>
                    <a:pt x="624" y="1390"/>
                  </a:lnTo>
                  <a:lnTo>
                    <a:pt x="605" y="1423"/>
                  </a:lnTo>
                  <a:lnTo>
                    <a:pt x="590" y="1456"/>
                  </a:lnTo>
                  <a:lnTo>
                    <a:pt x="580" y="1491"/>
                  </a:lnTo>
                  <a:lnTo>
                    <a:pt x="575" y="1526"/>
                  </a:lnTo>
                  <a:lnTo>
                    <a:pt x="575" y="1562"/>
                  </a:lnTo>
                  <a:lnTo>
                    <a:pt x="579" y="1597"/>
                  </a:lnTo>
                  <a:lnTo>
                    <a:pt x="589" y="1632"/>
                  </a:lnTo>
                  <a:lnTo>
                    <a:pt x="602" y="1665"/>
                  </a:lnTo>
                  <a:lnTo>
                    <a:pt x="620" y="1696"/>
                  </a:lnTo>
                  <a:lnTo>
                    <a:pt x="642" y="1725"/>
                  </a:lnTo>
                  <a:lnTo>
                    <a:pt x="666" y="1750"/>
                  </a:lnTo>
                  <a:lnTo>
                    <a:pt x="695" y="1772"/>
                  </a:lnTo>
                  <a:lnTo>
                    <a:pt x="726" y="1790"/>
                  </a:lnTo>
                  <a:lnTo>
                    <a:pt x="756" y="1803"/>
                  </a:lnTo>
                  <a:lnTo>
                    <a:pt x="787" y="1812"/>
                  </a:lnTo>
                  <a:lnTo>
                    <a:pt x="819" y="1818"/>
                  </a:lnTo>
                  <a:lnTo>
                    <a:pt x="851" y="1820"/>
                  </a:lnTo>
                  <a:lnTo>
                    <a:pt x="890" y="1818"/>
                  </a:lnTo>
                  <a:lnTo>
                    <a:pt x="927" y="1809"/>
                  </a:lnTo>
                  <a:lnTo>
                    <a:pt x="963" y="1797"/>
                  </a:lnTo>
                  <a:lnTo>
                    <a:pt x="996" y="1780"/>
                  </a:lnTo>
                  <a:lnTo>
                    <a:pt x="1027" y="1758"/>
                  </a:lnTo>
                  <a:lnTo>
                    <a:pt x="1055" y="1732"/>
                  </a:lnTo>
                  <a:lnTo>
                    <a:pt x="1078" y="1703"/>
                  </a:lnTo>
                  <a:lnTo>
                    <a:pt x="1098" y="1670"/>
                  </a:lnTo>
                  <a:lnTo>
                    <a:pt x="1113" y="1636"/>
                  </a:lnTo>
                  <a:lnTo>
                    <a:pt x="1122" y="1601"/>
                  </a:lnTo>
                  <a:lnTo>
                    <a:pt x="1128" y="1566"/>
                  </a:lnTo>
                  <a:lnTo>
                    <a:pt x="1128" y="1530"/>
                  </a:lnTo>
                  <a:lnTo>
                    <a:pt x="1123" y="1495"/>
                  </a:lnTo>
                  <a:lnTo>
                    <a:pt x="1114" y="1461"/>
                  </a:lnTo>
                  <a:lnTo>
                    <a:pt x="1101" y="1430"/>
                  </a:lnTo>
                  <a:lnTo>
                    <a:pt x="1084" y="1399"/>
                  </a:lnTo>
                  <a:lnTo>
                    <a:pt x="1062" y="1370"/>
                  </a:lnTo>
                  <a:lnTo>
                    <a:pt x="1038" y="1345"/>
                  </a:lnTo>
                  <a:lnTo>
                    <a:pt x="1009" y="1322"/>
                  </a:lnTo>
                  <a:lnTo>
                    <a:pt x="977" y="1303"/>
                  </a:lnTo>
                  <a:lnTo>
                    <a:pt x="947" y="1290"/>
                  </a:lnTo>
                  <a:lnTo>
                    <a:pt x="916" y="1281"/>
                  </a:lnTo>
                  <a:lnTo>
                    <a:pt x="884" y="1275"/>
                  </a:lnTo>
                  <a:lnTo>
                    <a:pt x="851" y="1274"/>
                  </a:lnTo>
                  <a:close/>
                  <a:moveTo>
                    <a:pt x="1241" y="516"/>
                  </a:moveTo>
                  <a:lnTo>
                    <a:pt x="1202" y="518"/>
                  </a:lnTo>
                  <a:lnTo>
                    <a:pt x="1165" y="526"/>
                  </a:lnTo>
                  <a:lnTo>
                    <a:pt x="1129" y="538"/>
                  </a:lnTo>
                  <a:lnTo>
                    <a:pt x="1096" y="556"/>
                  </a:lnTo>
                  <a:lnTo>
                    <a:pt x="1066" y="577"/>
                  </a:lnTo>
                  <a:lnTo>
                    <a:pt x="1038" y="603"/>
                  </a:lnTo>
                  <a:lnTo>
                    <a:pt x="1014" y="632"/>
                  </a:lnTo>
                  <a:lnTo>
                    <a:pt x="994" y="665"/>
                  </a:lnTo>
                  <a:lnTo>
                    <a:pt x="979" y="699"/>
                  </a:lnTo>
                  <a:lnTo>
                    <a:pt x="969" y="735"/>
                  </a:lnTo>
                  <a:lnTo>
                    <a:pt x="965" y="770"/>
                  </a:lnTo>
                  <a:lnTo>
                    <a:pt x="965" y="805"/>
                  </a:lnTo>
                  <a:lnTo>
                    <a:pt x="969" y="839"/>
                  </a:lnTo>
                  <a:lnTo>
                    <a:pt x="978" y="873"/>
                  </a:lnTo>
                  <a:lnTo>
                    <a:pt x="991" y="906"/>
                  </a:lnTo>
                  <a:lnTo>
                    <a:pt x="1009" y="937"/>
                  </a:lnTo>
                  <a:lnTo>
                    <a:pt x="1029" y="965"/>
                  </a:lnTo>
                  <a:lnTo>
                    <a:pt x="1055" y="991"/>
                  </a:lnTo>
                  <a:lnTo>
                    <a:pt x="1084" y="1013"/>
                  </a:lnTo>
                  <a:lnTo>
                    <a:pt x="1116" y="1032"/>
                  </a:lnTo>
                  <a:lnTo>
                    <a:pt x="1146" y="1046"/>
                  </a:lnTo>
                  <a:lnTo>
                    <a:pt x="1176" y="1054"/>
                  </a:lnTo>
                  <a:lnTo>
                    <a:pt x="1208" y="1060"/>
                  </a:lnTo>
                  <a:lnTo>
                    <a:pt x="1240" y="1062"/>
                  </a:lnTo>
                  <a:lnTo>
                    <a:pt x="1279" y="1059"/>
                  </a:lnTo>
                  <a:lnTo>
                    <a:pt x="1316" y="1052"/>
                  </a:lnTo>
                  <a:lnTo>
                    <a:pt x="1353" y="1039"/>
                  </a:lnTo>
                  <a:lnTo>
                    <a:pt x="1386" y="1021"/>
                  </a:lnTo>
                  <a:lnTo>
                    <a:pt x="1416" y="1000"/>
                  </a:lnTo>
                  <a:lnTo>
                    <a:pt x="1444" y="975"/>
                  </a:lnTo>
                  <a:lnTo>
                    <a:pt x="1467" y="945"/>
                  </a:lnTo>
                  <a:lnTo>
                    <a:pt x="1488" y="912"/>
                  </a:lnTo>
                  <a:lnTo>
                    <a:pt x="1502" y="879"/>
                  </a:lnTo>
                  <a:lnTo>
                    <a:pt x="1511" y="845"/>
                  </a:lnTo>
                  <a:lnTo>
                    <a:pt x="1517" y="810"/>
                  </a:lnTo>
                  <a:lnTo>
                    <a:pt x="1518" y="774"/>
                  </a:lnTo>
                  <a:lnTo>
                    <a:pt x="1512" y="739"/>
                  </a:lnTo>
                  <a:lnTo>
                    <a:pt x="1504" y="704"/>
                  </a:lnTo>
                  <a:lnTo>
                    <a:pt x="1490" y="670"/>
                  </a:lnTo>
                  <a:lnTo>
                    <a:pt x="1473" y="640"/>
                  </a:lnTo>
                  <a:lnTo>
                    <a:pt x="1451" y="611"/>
                  </a:lnTo>
                  <a:lnTo>
                    <a:pt x="1425" y="586"/>
                  </a:lnTo>
                  <a:lnTo>
                    <a:pt x="1398" y="563"/>
                  </a:lnTo>
                  <a:lnTo>
                    <a:pt x="1366" y="545"/>
                  </a:lnTo>
                  <a:lnTo>
                    <a:pt x="1336" y="533"/>
                  </a:lnTo>
                  <a:lnTo>
                    <a:pt x="1306" y="523"/>
                  </a:lnTo>
                  <a:lnTo>
                    <a:pt x="1273" y="518"/>
                  </a:lnTo>
                  <a:lnTo>
                    <a:pt x="1241" y="516"/>
                  </a:lnTo>
                  <a:close/>
                  <a:moveTo>
                    <a:pt x="1322" y="0"/>
                  </a:moveTo>
                  <a:lnTo>
                    <a:pt x="1393" y="2"/>
                  </a:lnTo>
                  <a:lnTo>
                    <a:pt x="1465" y="7"/>
                  </a:lnTo>
                  <a:lnTo>
                    <a:pt x="1535" y="17"/>
                  </a:lnTo>
                  <a:lnTo>
                    <a:pt x="1506" y="71"/>
                  </a:lnTo>
                  <a:lnTo>
                    <a:pt x="1490" y="109"/>
                  </a:lnTo>
                  <a:lnTo>
                    <a:pt x="1479" y="148"/>
                  </a:lnTo>
                  <a:lnTo>
                    <a:pt x="1474" y="187"/>
                  </a:lnTo>
                  <a:lnTo>
                    <a:pt x="1474" y="226"/>
                  </a:lnTo>
                  <a:lnTo>
                    <a:pt x="1478" y="265"/>
                  </a:lnTo>
                  <a:lnTo>
                    <a:pt x="1488" y="302"/>
                  </a:lnTo>
                  <a:lnTo>
                    <a:pt x="1503" y="338"/>
                  </a:lnTo>
                  <a:lnTo>
                    <a:pt x="1522" y="373"/>
                  </a:lnTo>
                  <a:lnTo>
                    <a:pt x="1545" y="404"/>
                  </a:lnTo>
                  <a:lnTo>
                    <a:pt x="1573" y="432"/>
                  </a:lnTo>
                  <a:lnTo>
                    <a:pt x="1605" y="458"/>
                  </a:lnTo>
                  <a:lnTo>
                    <a:pt x="1641" y="479"/>
                  </a:lnTo>
                  <a:lnTo>
                    <a:pt x="1655" y="484"/>
                  </a:lnTo>
                  <a:lnTo>
                    <a:pt x="1669" y="485"/>
                  </a:lnTo>
                  <a:lnTo>
                    <a:pt x="1686" y="483"/>
                  </a:lnTo>
                  <a:lnTo>
                    <a:pt x="1701" y="477"/>
                  </a:lnTo>
                  <a:lnTo>
                    <a:pt x="1714" y="466"/>
                  </a:lnTo>
                  <a:lnTo>
                    <a:pt x="1724" y="452"/>
                  </a:lnTo>
                  <a:lnTo>
                    <a:pt x="1730" y="436"/>
                  </a:lnTo>
                  <a:lnTo>
                    <a:pt x="1731" y="421"/>
                  </a:lnTo>
                  <a:lnTo>
                    <a:pt x="1728" y="406"/>
                  </a:lnTo>
                  <a:lnTo>
                    <a:pt x="1721" y="391"/>
                  </a:lnTo>
                  <a:lnTo>
                    <a:pt x="1710" y="379"/>
                  </a:lnTo>
                  <a:lnTo>
                    <a:pt x="1696" y="370"/>
                  </a:lnTo>
                  <a:lnTo>
                    <a:pt x="1671" y="355"/>
                  </a:lnTo>
                  <a:lnTo>
                    <a:pt x="1649" y="336"/>
                  </a:lnTo>
                  <a:lnTo>
                    <a:pt x="1630" y="315"/>
                  </a:lnTo>
                  <a:lnTo>
                    <a:pt x="1615" y="291"/>
                  </a:lnTo>
                  <a:lnTo>
                    <a:pt x="1604" y="265"/>
                  </a:lnTo>
                  <a:lnTo>
                    <a:pt x="1598" y="238"/>
                  </a:lnTo>
                  <a:lnTo>
                    <a:pt x="1596" y="210"/>
                  </a:lnTo>
                  <a:lnTo>
                    <a:pt x="1597" y="182"/>
                  </a:lnTo>
                  <a:lnTo>
                    <a:pt x="1603" y="154"/>
                  </a:lnTo>
                  <a:lnTo>
                    <a:pt x="1615" y="127"/>
                  </a:lnTo>
                  <a:lnTo>
                    <a:pt x="1660" y="44"/>
                  </a:lnTo>
                  <a:lnTo>
                    <a:pt x="1726" y="63"/>
                  </a:lnTo>
                  <a:lnTo>
                    <a:pt x="1791" y="85"/>
                  </a:lnTo>
                  <a:lnTo>
                    <a:pt x="1855" y="112"/>
                  </a:lnTo>
                  <a:lnTo>
                    <a:pt x="1918" y="141"/>
                  </a:lnTo>
                  <a:lnTo>
                    <a:pt x="1977" y="173"/>
                  </a:lnTo>
                  <a:lnTo>
                    <a:pt x="2035" y="207"/>
                  </a:lnTo>
                  <a:lnTo>
                    <a:pt x="2092" y="245"/>
                  </a:lnTo>
                  <a:lnTo>
                    <a:pt x="2145" y="285"/>
                  </a:lnTo>
                  <a:lnTo>
                    <a:pt x="2197" y="325"/>
                  </a:lnTo>
                  <a:lnTo>
                    <a:pt x="2153" y="374"/>
                  </a:lnTo>
                  <a:lnTo>
                    <a:pt x="2130" y="401"/>
                  </a:lnTo>
                  <a:lnTo>
                    <a:pt x="2112" y="428"/>
                  </a:lnTo>
                  <a:lnTo>
                    <a:pt x="2098" y="459"/>
                  </a:lnTo>
                  <a:lnTo>
                    <a:pt x="2086" y="495"/>
                  </a:lnTo>
                  <a:lnTo>
                    <a:pt x="2079" y="532"/>
                  </a:lnTo>
                  <a:lnTo>
                    <a:pt x="2078" y="568"/>
                  </a:lnTo>
                  <a:lnTo>
                    <a:pt x="2081" y="604"/>
                  </a:lnTo>
                  <a:lnTo>
                    <a:pt x="2088" y="640"/>
                  </a:lnTo>
                  <a:lnTo>
                    <a:pt x="2100" y="673"/>
                  </a:lnTo>
                  <a:lnTo>
                    <a:pt x="2116" y="705"/>
                  </a:lnTo>
                  <a:lnTo>
                    <a:pt x="2137" y="735"/>
                  </a:lnTo>
                  <a:lnTo>
                    <a:pt x="2161" y="762"/>
                  </a:lnTo>
                  <a:lnTo>
                    <a:pt x="2189" y="787"/>
                  </a:lnTo>
                  <a:lnTo>
                    <a:pt x="2221" y="807"/>
                  </a:lnTo>
                  <a:lnTo>
                    <a:pt x="2255" y="824"/>
                  </a:lnTo>
                  <a:lnTo>
                    <a:pt x="2288" y="834"/>
                  </a:lnTo>
                  <a:lnTo>
                    <a:pt x="2322" y="840"/>
                  </a:lnTo>
                  <a:lnTo>
                    <a:pt x="2432" y="856"/>
                  </a:lnTo>
                  <a:lnTo>
                    <a:pt x="2360" y="940"/>
                  </a:lnTo>
                  <a:lnTo>
                    <a:pt x="2341" y="966"/>
                  </a:lnTo>
                  <a:lnTo>
                    <a:pt x="2328" y="992"/>
                  </a:lnTo>
                  <a:lnTo>
                    <a:pt x="2319" y="1020"/>
                  </a:lnTo>
                  <a:lnTo>
                    <a:pt x="2314" y="1050"/>
                  </a:lnTo>
                  <a:lnTo>
                    <a:pt x="2314" y="1079"/>
                  </a:lnTo>
                  <a:lnTo>
                    <a:pt x="2320" y="1108"/>
                  </a:lnTo>
                  <a:lnTo>
                    <a:pt x="2329" y="1136"/>
                  </a:lnTo>
                  <a:lnTo>
                    <a:pt x="2343" y="1162"/>
                  </a:lnTo>
                  <a:lnTo>
                    <a:pt x="2360" y="1185"/>
                  </a:lnTo>
                  <a:lnTo>
                    <a:pt x="2382" y="1206"/>
                  </a:lnTo>
                  <a:lnTo>
                    <a:pt x="2408" y="1224"/>
                  </a:lnTo>
                  <a:lnTo>
                    <a:pt x="2506" y="1283"/>
                  </a:lnTo>
                  <a:lnTo>
                    <a:pt x="2401" y="1331"/>
                  </a:lnTo>
                  <a:lnTo>
                    <a:pt x="2373" y="1347"/>
                  </a:lnTo>
                  <a:lnTo>
                    <a:pt x="2348" y="1366"/>
                  </a:lnTo>
                  <a:lnTo>
                    <a:pt x="2325" y="1389"/>
                  </a:lnTo>
                  <a:lnTo>
                    <a:pt x="2307" y="1415"/>
                  </a:lnTo>
                  <a:lnTo>
                    <a:pt x="2293" y="1443"/>
                  </a:lnTo>
                  <a:lnTo>
                    <a:pt x="2282" y="1476"/>
                  </a:lnTo>
                  <a:lnTo>
                    <a:pt x="2277" y="1510"/>
                  </a:lnTo>
                  <a:lnTo>
                    <a:pt x="2278" y="1543"/>
                  </a:lnTo>
                  <a:lnTo>
                    <a:pt x="2283" y="1575"/>
                  </a:lnTo>
                  <a:lnTo>
                    <a:pt x="2294" y="1606"/>
                  </a:lnTo>
                  <a:lnTo>
                    <a:pt x="2309" y="1635"/>
                  </a:lnTo>
                  <a:lnTo>
                    <a:pt x="2329" y="1661"/>
                  </a:lnTo>
                  <a:lnTo>
                    <a:pt x="2353" y="1684"/>
                  </a:lnTo>
                  <a:lnTo>
                    <a:pt x="2381" y="1705"/>
                  </a:lnTo>
                  <a:lnTo>
                    <a:pt x="2412" y="1720"/>
                  </a:lnTo>
                  <a:lnTo>
                    <a:pt x="2432" y="1727"/>
                  </a:lnTo>
                  <a:lnTo>
                    <a:pt x="2456" y="1732"/>
                  </a:lnTo>
                  <a:lnTo>
                    <a:pt x="2480" y="1734"/>
                  </a:lnTo>
                  <a:lnTo>
                    <a:pt x="2568" y="1738"/>
                  </a:lnTo>
                  <a:lnTo>
                    <a:pt x="2528" y="1834"/>
                  </a:lnTo>
                  <a:lnTo>
                    <a:pt x="2514" y="1864"/>
                  </a:lnTo>
                  <a:lnTo>
                    <a:pt x="2499" y="1895"/>
                  </a:lnTo>
                  <a:lnTo>
                    <a:pt x="2458" y="1969"/>
                  </a:lnTo>
                  <a:lnTo>
                    <a:pt x="2413" y="2040"/>
                  </a:lnTo>
                  <a:lnTo>
                    <a:pt x="2363" y="2106"/>
                  </a:lnTo>
                  <a:lnTo>
                    <a:pt x="2310" y="2170"/>
                  </a:lnTo>
                  <a:lnTo>
                    <a:pt x="2253" y="2230"/>
                  </a:lnTo>
                  <a:lnTo>
                    <a:pt x="2192" y="2286"/>
                  </a:lnTo>
                  <a:lnTo>
                    <a:pt x="2129" y="2338"/>
                  </a:lnTo>
                  <a:lnTo>
                    <a:pt x="2063" y="2386"/>
                  </a:lnTo>
                  <a:lnTo>
                    <a:pt x="1993" y="2429"/>
                  </a:lnTo>
                  <a:lnTo>
                    <a:pt x="1921" y="2468"/>
                  </a:lnTo>
                  <a:lnTo>
                    <a:pt x="1846" y="2503"/>
                  </a:lnTo>
                  <a:lnTo>
                    <a:pt x="1770" y="2533"/>
                  </a:lnTo>
                  <a:lnTo>
                    <a:pt x="1691" y="2558"/>
                  </a:lnTo>
                  <a:lnTo>
                    <a:pt x="1691" y="2527"/>
                  </a:lnTo>
                  <a:lnTo>
                    <a:pt x="1700" y="2497"/>
                  </a:lnTo>
                  <a:lnTo>
                    <a:pt x="1703" y="2465"/>
                  </a:lnTo>
                  <a:lnTo>
                    <a:pt x="1701" y="2432"/>
                  </a:lnTo>
                  <a:lnTo>
                    <a:pt x="1693" y="2398"/>
                  </a:lnTo>
                  <a:lnTo>
                    <a:pt x="1680" y="2365"/>
                  </a:lnTo>
                  <a:lnTo>
                    <a:pt x="1663" y="2332"/>
                  </a:lnTo>
                  <a:lnTo>
                    <a:pt x="1641" y="2300"/>
                  </a:lnTo>
                  <a:lnTo>
                    <a:pt x="1614" y="2268"/>
                  </a:lnTo>
                  <a:lnTo>
                    <a:pt x="1583" y="2239"/>
                  </a:lnTo>
                  <a:lnTo>
                    <a:pt x="1549" y="2210"/>
                  </a:lnTo>
                  <a:lnTo>
                    <a:pt x="1509" y="2185"/>
                  </a:lnTo>
                  <a:lnTo>
                    <a:pt x="1467" y="2160"/>
                  </a:lnTo>
                  <a:lnTo>
                    <a:pt x="1451" y="2155"/>
                  </a:lnTo>
                  <a:lnTo>
                    <a:pt x="1435" y="2154"/>
                  </a:lnTo>
                  <a:lnTo>
                    <a:pt x="1420" y="2157"/>
                  </a:lnTo>
                  <a:lnTo>
                    <a:pt x="1405" y="2164"/>
                  </a:lnTo>
                  <a:lnTo>
                    <a:pt x="1393" y="2174"/>
                  </a:lnTo>
                  <a:lnTo>
                    <a:pt x="1384" y="2187"/>
                  </a:lnTo>
                  <a:lnTo>
                    <a:pt x="1378" y="2203"/>
                  </a:lnTo>
                  <a:lnTo>
                    <a:pt x="1377" y="2218"/>
                  </a:lnTo>
                  <a:lnTo>
                    <a:pt x="1381" y="2233"/>
                  </a:lnTo>
                  <a:lnTo>
                    <a:pt x="1387" y="2247"/>
                  </a:lnTo>
                  <a:lnTo>
                    <a:pt x="1398" y="2260"/>
                  </a:lnTo>
                  <a:lnTo>
                    <a:pt x="1410" y="2269"/>
                  </a:lnTo>
                  <a:lnTo>
                    <a:pt x="1444" y="2287"/>
                  </a:lnTo>
                  <a:lnTo>
                    <a:pt x="1474" y="2306"/>
                  </a:lnTo>
                  <a:lnTo>
                    <a:pt x="1499" y="2327"/>
                  </a:lnTo>
                  <a:lnTo>
                    <a:pt x="1523" y="2350"/>
                  </a:lnTo>
                  <a:lnTo>
                    <a:pt x="1542" y="2371"/>
                  </a:lnTo>
                  <a:lnTo>
                    <a:pt x="1557" y="2393"/>
                  </a:lnTo>
                  <a:lnTo>
                    <a:pt x="1569" y="2415"/>
                  </a:lnTo>
                  <a:lnTo>
                    <a:pt x="1576" y="2435"/>
                  </a:lnTo>
                  <a:lnTo>
                    <a:pt x="1581" y="2454"/>
                  </a:lnTo>
                  <a:lnTo>
                    <a:pt x="1580" y="2471"/>
                  </a:lnTo>
                  <a:lnTo>
                    <a:pt x="1574" y="2487"/>
                  </a:lnTo>
                  <a:lnTo>
                    <a:pt x="1568" y="2500"/>
                  </a:lnTo>
                  <a:lnTo>
                    <a:pt x="1568" y="2587"/>
                  </a:lnTo>
                  <a:lnTo>
                    <a:pt x="1487" y="2599"/>
                  </a:lnTo>
                  <a:lnTo>
                    <a:pt x="1404" y="2608"/>
                  </a:lnTo>
                  <a:lnTo>
                    <a:pt x="1319" y="2610"/>
                  </a:lnTo>
                  <a:lnTo>
                    <a:pt x="1231" y="2608"/>
                  </a:lnTo>
                  <a:lnTo>
                    <a:pt x="1143" y="2598"/>
                  </a:lnTo>
                  <a:lnTo>
                    <a:pt x="1056" y="2584"/>
                  </a:lnTo>
                  <a:lnTo>
                    <a:pt x="970" y="2563"/>
                  </a:lnTo>
                  <a:lnTo>
                    <a:pt x="887" y="2538"/>
                  </a:lnTo>
                  <a:lnTo>
                    <a:pt x="804" y="2506"/>
                  </a:lnTo>
                  <a:lnTo>
                    <a:pt x="723" y="2469"/>
                  </a:lnTo>
                  <a:lnTo>
                    <a:pt x="652" y="2431"/>
                  </a:lnTo>
                  <a:lnTo>
                    <a:pt x="584" y="2389"/>
                  </a:lnTo>
                  <a:lnTo>
                    <a:pt x="519" y="2342"/>
                  </a:lnTo>
                  <a:lnTo>
                    <a:pt x="457" y="2294"/>
                  </a:lnTo>
                  <a:lnTo>
                    <a:pt x="399" y="2241"/>
                  </a:lnTo>
                  <a:lnTo>
                    <a:pt x="449" y="2263"/>
                  </a:lnTo>
                  <a:lnTo>
                    <a:pt x="484" y="2281"/>
                  </a:lnTo>
                  <a:lnTo>
                    <a:pt x="518" y="2294"/>
                  </a:lnTo>
                  <a:lnTo>
                    <a:pt x="552" y="2300"/>
                  </a:lnTo>
                  <a:lnTo>
                    <a:pt x="585" y="2302"/>
                  </a:lnTo>
                  <a:lnTo>
                    <a:pt x="622" y="2300"/>
                  </a:lnTo>
                  <a:lnTo>
                    <a:pt x="658" y="2291"/>
                  </a:lnTo>
                  <a:lnTo>
                    <a:pt x="692" y="2279"/>
                  </a:lnTo>
                  <a:lnTo>
                    <a:pt x="724" y="2263"/>
                  </a:lnTo>
                  <a:lnTo>
                    <a:pt x="754" y="2244"/>
                  </a:lnTo>
                  <a:lnTo>
                    <a:pt x="781" y="2223"/>
                  </a:lnTo>
                  <a:lnTo>
                    <a:pt x="805" y="2199"/>
                  </a:lnTo>
                  <a:lnTo>
                    <a:pt x="827" y="2176"/>
                  </a:lnTo>
                  <a:lnTo>
                    <a:pt x="846" y="2154"/>
                  </a:lnTo>
                  <a:lnTo>
                    <a:pt x="862" y="2132"/>
                  </a:lnTo>
                  <a:lnTo>
                    <a:pt x="878" y="2106"/>
                  </a:lnTo>
                  <a:lnTo>
                    <a:pt x="896" y="2086"/>
                  </a:lnTo>
                  <a:lnTo>
                    <a:pt x="916" y="2069"/>
                  </a:lnTo>
                  <a:lnTo>
                    <a:pt x="937" y="2057"/>
                  </a:lnTo>
                  <a:lnTo>
                    <a:pt x="959" y="2046"/>
                  </a:lnTo>
                  <a:lnTo>
                    <a:pt x="980" y="2039"/>
                  </a:lnTo>
                  <a:lnTo>
                    <a:pt x="1000" y="2033"/>
                  </a:lnTo>
                  <a:lnTo>
                    <a:pt x="1020" y="2030"/>
                  </a:lnTo>
                  <a:lnTo>
                    <a:pt x="1037" y="2029"/>
                  </a:lnTo>
                  <a:lnTo>
                    <a:pt x="1052" y="2028"/>
                  </a:lnTo>
                  <a:lnTo>
                    <a:pt x="1063" y="2028"/>
                  </a:lnTo>
                  <a:lnTo>
                    <a:pt x="1072" y="2028"/>
                  </a:lnTo>
                  <a:lnTo>
                    <a:pt x="1075" y="2029"/>
                  </a:lnTo>
                  <a:lnTo>
                    <a:pt x="1092" y="2028"/>
                  </a:lnTo>
                  <a:lnTo>
                    <a:pt x="1107" y="2024"/>
                  </a:lnTo>
                  <a:lnTo>
                    <a:pt x="1121" y="2016"/>
                  </a:lnTo>
                  <a:lnTo>
                    <a:pt x="1132" y="2005"/>
                  </a:lnTo>
                  <a:lnTo>
                    <a:pt x="1140" y="1992"/>
                  </a:lnTo>
                  <a:lnTo>
                    <a:pt x="1144" y="1976"/>
                  </a:lnTo>
                  <a:lnTo>
                    <a:pt x="1144" y="1959"/>
                  </a:lnTo>
                  <a:lnTo>
                    <a:pt x="1140" y="1945"/>
                  </a:lnTo>
                  <a:lnTo>
                    <a:pt x="1131" y="1931"/>
                  </a:lnTo>
                  <a:lnTo>
                    <a:pt x="1120" y="1920"/>
                  </a:lnTo>
                  <a:lnTo>
                    <a:pt x="1106" y="1913"/>
                  </a:lnTo>
                  <a:lnTo>
                    <a:pt x="1090" y="1909"/>
                  </a:lnTo>
                  <a:lnTo>
                    <a:pt x="1086" y="1908"/>
                  </a:lnTo>
                  <a:lnTo>
                    <a:pt x="1077" y="1908"/>
                  </a:lnTo>
                  <a:lnTo>
                    <a:pt x="1065" y="1907"/>
                  </a:lnTo>
                  <a:lnTo>
                    <a:pt x="1049" y="1907"/>
                  </a:lnTo>
                  <a:lnTo>
                    <a:pt x="1029" y="1908"/>
                  </a:lnTo>
                  <a:lnTo>
                    <a:pt x="1007" y="1910"/>
                  </a:lnTo>
                  <a:lnTo>
                    <a:pt x="983" y="1913"/>
                  </a:lnTo>
                  <a:lnTo>
                    <a:pt x="957" y="1918"/>
                  </a:lnTo>
                  <a:lnTo>
                    <a:pt x="931" y="1926"/>
                  </a:lnTo>
                  <a:lnTo>
                    <a:pt x="904" y="1936"/>
                  </a:lnTo>
                  <a:lnTo>
                    <a:pt x="876" y="1949"/>
                  </a:lnTo>
                  <a:lnTo>
                    <a:pt x="849" y="1966"/>
                  </a:lnTo>
                  <a:lnTo>
                    <a:pt x="824" y="1985"/>
                  </a:lnTo>
                  <a:lnTo>
                    <a:pt x="799" y="2009"/>
                  </a:lnTo>
                  <a:lnTo>
                    <a:pt x="776" y="2038"/>
                  </a:lnTo>
                  <a:lnTo>
                    <a:pt x="756" y="2069"/>
                  </a:lnTo>
                  <a:lnTo>
                    <a:pt x="753" y="2074"/>
                  </a:lnTo>
                  <a:lnTo>
                    <a:pt x="748" y="2081"/>
                  </a:lnTo>
                  <a:lnTo>
                    <a:pt x="739" y="2092"/>
                  </a:lnTo>
                  <a:lnTo>
                    <a:pt x="728" y="2104"/>
                  </a:lnTo>
                  <a:lnTo>
                    <a:pt x="715" y="2118"/>
                  </a:lnTo>
                  <a:lnTo>
                    <a:pt x="699" y="2133"/>
                  </a:lnTo>
                  <a:lnTo>
                    <a:pt x="681" y="2147"/>
                  </a:lnTo>
                  <a:lnTo>
                    <a:pt x="661" y="2159"/>
                  </a:lnTo>
                  <a:lnTo>
                    <a:pt x="639" y="2169"/>
                  </a:lnTo>
                  <a:lnTo>
                    <a:pt x="616" y="2176"/>
                  </a:lnTo>
                  <a:lnTo>
                    <a:pt x="591" y="2179"/>
                  </a:lnTo>
                  <a:lnTo>
                    <a:pt x="564" y="2178"/>
                  </a:lnTo>
                  <a:lnTo>
                    <a:pt x="537" y="2171"/>
                  </a:lnTo>
                  <a:lnTo>
                    <a:pt x="509" y="2157"/>
                  </a:lnTo>
                  <a:lnTo>
                    <a:pt x="218" y="2024"/>
                  </a:lnTo>
                  <a:lnTo>
                    <a:pt x="181" y="1966"/>
                  </a:lnTo>
                  <a:lnTo>
                    <a:pt x="148" y="1904"/>
                  </a:lnTo>
                  <a:lnTo>
                    <a:pt x="117" y="1842"/>
                  </a:lnTo>
                  <a:lnTo>
                    <a:pt x="89" y="1777"/>
                  </a:lnTo>
                  <a:lnTo>
                    <a:pt x="64" y="1711"/>
                  </a:lnTo>
                  <a:lnTo>
                    <a:pt x="39" y="1623"/>
                  </a:lnTo>
                  <a:lnTo>
                    <a:pt x="19" y="1534"/>
                  </a:lnTo>
                  <a:lnTo>
                    <a:pt x="6" y="1444"/>
                  </a:lnTo>
                  <a:lnTo>
                    <a:pt x="0" y="1354"/>
                  </a:lnTo>
                  <a:lnTo>
                    <a:pt x="0" y="1266"/>
                  </a:lnTo>
                  <a:lnTo>
                    <a:pt x="5" y="1176"/>
                  </a:lnTo>
                  <a:lnTo>
                    <a:pt x="18" y="1087"/>
                  </a:lnTo>
                  <a:lnTo>
                    <a:pt x="36" y="999"/>
                  </a:lnTo>
                  <a:lnTo>
                    <a:pt x="61" y="912"/>
                  </a:lnTo>
                  <a:lnTo>
                    <a:pt x="100" y="931"/>
                  </a:lnTo>
                  <a:lnTo>
                    <a:pt x="137" y="947"/>
                  </a:lnTo>
                  <a:lnTo>
                    <a:pt x="176" y="959"/>
                  </a:lnTo>
                  <a:lnTo>
                    <a:pt x="214" y="964"/>
                  </a:lnTo>
                  <a:lnTo>
                    <a:pt x="255" y="964"/>
                  </a:lnTo>
                  <a:lnTo>
                    <a:pt x="295" y="960"/>
                  </a:lnTo>
                  <a:lnTo>
                    <a:pt x="334" y="949"/>
                  </a:lnTo>
                  <a:lnTo>
                    <a:pt x="361" y="939"/>
                  </a:lnTo>
                  <a:lnTo>
                    <a:pt x="388" y="926"/>
                  </a:lnTo>
                  <a:lnTo>
                    <a:pt x="399" y="956"/>
                  </a:lnTo>
                  <a:lnTo>
                    <a:pt x="414" y="983"/>
                  </a:lnTo>
                  <a:lnTo>
                    <a:pt x="434" y="1009"/>
                  </a:lnTo>
                  <a:lnTo>
                    <a:pt x="456" y="1032"/>
                  </a:lnTo>
                  <a:lnTo>
                    <a:pt x="482" y="1053"/>
                  </a:lnTo>
                  <a:lnTo>
                    <a:pt x="511" y="1070"/>
                  </a:lnTo>
                  <a:lnTo>
                    <a:pt x="525" y="1074"/>
                  </a:lnTo>
                  <a:lnTo>
                    <a:pt x="539" y="1076"/>
                  </a:lnTo>
                  <a:lnTo>
                    <a:pt x="555" y="1074"/>
                  </a:lnTo>
                  <a:lnTo>
                    <a:pt x="571" y="1068"/>
                  </a:lnTo>
                  <a:lnTo>
                    <a:pt x="584" y="1057"/>
                  </a:lnTo>
                  <a:lnTo>
                    <a:pt x="593" y="1042"/>
                  </a:lnTo>
                  <a:lnTo>
                    <a:pt x="599" y="1028"/>
                  </a:lnTo>
                  <a:lnTo>
                    <a:pt x="600" y="1012"/>
                  </a:lnTo>
                  <a:lnTo>
                    <a:pt x="597" y="997"/>
                  </a:lnTo>
                  <a:lnTo>
                    <a:pt x="590" y="982"/>
                  </a:lnTo>
                  <a:lnTo>
                    <a:pt x="580" y="971"/>
                  </a:lnTo>
                  <a:lnTo>
                    <a:pt x="567" y="961"/>
                  </a:lnTo>
                  <a:lnTo>
                    <a:pt x="545" y="948"/>
                  </a:lnTo>
                  <a:lnTo>
                    <a:pt x="528" y="931"/>
                  </a:lnTo>
                  <a:lnTo>
                    <a:pt x="514" y="912"/>
                  </a:lnTo>
                  <a:lnTo>
                    <a:pt x="506" y="891"/>
                  </a:lnTo>
                  <a:lnTo>
                    <a:pt x="500" y="868"/>
                  </a:lnTo>
                  <a:lnTo>
                    <a:pt x="499" y="845"/>
                  </a:lnTo>
                  <a:lnTo>
                    <a:pt x="503" y="821"/>
                  </a:lnTo>
                  <a:lnTo>
                    <a:pt x="512" y="798"/>
                  </a:lnTo>
                  <a:lnTo>
                    <a:pt x="517" y="783"/>
                  </a:lnTo>
                  <a:lnTo>
                    <a:pt x="518" y="768"/>
                  </a:lnTo>
                  <a:lnTo>
                    <a:pt x="516" y="752"/>
                  </a:lnTo>
                  <a:lnTo>
                    <a:pt x="509" y="738"/>
                  </a:lnTo>
                  <a:lnTo>
                    <a:pt x="499" y="726"/>
                  </a:lnTo>
                  <a:lnTo>
                    <a:pt x="485" y="717"/>
                  </a:lnTo>
                  <a:lnTo>
                    <a:pt x="469" y="711"/>
                  </a:lnTo>
                  <a:lnTo>
                    <a:pt x="454" y="710"/>
                  </a:lnTo>
                  <a:lnTo>
                    <a:pt x="438" y="713"/>
                  </a:lnTo>
                  <a:lnTo>
                    <a:pt x="424" y="720"/>
                  </a:lnTo>
                  <a:lnTo>
                    <a:pt x="412" y="729"/>
                  </a:lnTo>
                  <a:lnTo>
                    <a:pt x="403" y="743"/>
                  </a:lnTo>
                  <a:lnTo>
                    <a:pt x="388" y="769"/>
                  </a:lnTo>
                  <a:lnTo>
                    <a:pt x="368" y="790"/>
                  </a:lnTo>
                  <a:lnTo>
                    <a:pt x="347" y="808"/>
                  </a:lnTo>
                  <a:lnTo>
                    <a:pt x="322" y="822"/>
                  </a:lnTo>
                  <a:lnTo>
                    <a:pt x="296" y="834"/>
                  </a:lnTo>
                  <a:lnTo>
                    <a:pt x="267" y="840"/>
                  </a:lnTo>
                  <a:lnTo>
                    <a:pt x="239" y="844"/>
                  </a:lnTo>
                  <a:lnTo>
                    <a:pt x="210" y="842"/>
                  </a:lnTo>
                  <a:lnTo>
                    <a:pt x="182" y="834"/>
                  </a:lnTo>
                  <a:lnTo>
                    <a:pt x="155" y="824"/>
                  </a:lnTo>
                  <a:lnTo>
                    <a:pt x="104" y="798"/>
                  </a:lnTo>
                  <a:lnTo>
                    <a:pt x="122" y="756"/>
                  </a:lnTo>
                  <a:lnTo>
                    <a:pt x="141" y="715"/>
                  </a:lnTo>
                  <a:lnTo>
                    <a:pt x="184" y="638"/>
                  </a:lnTo>
                  <a:lnTo>
                    <a:pt x="230" y="567"/>
                  </a:lnTo>
                  <a:lnTo>
                    <a:pt x="282" y="498"/>
                  </a:lnTo>
                  <a:lnTo>
                    <a:pt x="336" y="432"/>
                  </a:lnTo>
                  <a:lnTo>
                    <a:pt x="395" y="372"/>
                  </a:lnTo>
                  <a:lnTo>
                    <a:pt x="458" y="315"/>
                  </a:lnTo>
                  <a:lnTo>
                    <a:pt x="524" y="262"/>
                  </a:lnTo>
                  <a:lnTo>
                    <a:pt x="593" y="214"/>
                  </a:lnTo>
                  <a:lnTo>
                    <a:pt x="665" y="170"/>
                  </a:lnTo>
                  <a:lnTo>
                    <a:pt x="739" y="132"/>
                  </a:lnTo>
                  <a:lnTo>
                    <a:pt x="817" y="97"/>
                  </a:lnTo>
                  <a:lnTo>
                    <a:pt x="896" y="67"/>
                  </a:lnTo>
                  <a:lnTo>
                    <a:pt x="978" y="44"/>
                  </a:lnTo>
                  <a:lnTo>
                    <a:pt x="1061" y="24"/>
                  </a:lnTo>
                  <a:lnTo>
                    <a:pt x="1147" y="10"/>
                  </a:lnTo>
                  <a:lnTo>
                    <a:pt x="1234" y="2"/>
                  </a:lnTo>
                  <a:lnTo>
                    <a:pt x="13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250"/>
            <p:cNvSpPr>
              <a:spLocks noEditPoints="1"/>
            </p:cNvSpPr>
            <p:nvPr/>
          </p:nvSpPr>
          <p:spPr bwMode="auto">
            <a:xfrm>
              <a:off x="9118600" y="4235450"/>
              <a:ext cx="342900" cy="350837"/>
            </a:xfrm>
            <a:custGeom>
              <a:avLst/>
              <a:gdLst>
                <a:gd name="T0" fmla="*/ 802 w 2162"/>
                <a:gd name="T1" fmla="*/ 348 h 2209"/>
                <a:gd name="T2" fmla="*/ 688 w 2162"/>
                <a:gd name="T3" fmla="*/ 498 h 2209"/>
                <a:gd name="T4" fmla="*/ 701 w 2162"/>
                <a:gd name="T5" fmla="*/ 691 h 2209"/>
                <a:gd name="T6" fmla="*/ 835 w 2162"/>
                <a:gd name="T7" fmla="*/ 825 h 2209"/>
                <a:gd name="T8" fmla="*/ 1032 w 2162"/>
                <a:gd name="T9" fmla="*/ 838 h 2209"/>
                <a:gd name="T10" fmla="*/ 1184 w 2162"/>
                <a:gd name="T11" fmla="*/ 725 h 2209"/>
                <a:gd name="T12" fmla="*/ 1226 w 2162"/>
                <a:gd name="T13" fmla="*/ 536 h 2209"/>
                <a:gd name="T14" fmla="*/ 1134 w 2162"/>
                <a:gd name="T15" fmla="*/ 370 h 2209"/>
                <a:gd name="T16" fmla="*/ 952 w 2162"/>
                <a:gd name="T17" fmla="*/ 303 h 2209"/>
                <a:gd name="T18" fmla="*/ 1445 w 2162"/>
                <a:gd name="T19" fmla="*/ 45 h 2209"/>
                <a:gd name="T20" fmla="*/ 1660 w 2162"/>
                <a:gd name="T21" fmla="*/ 250 h 2209"/>
                <a:gd name="T22" fmla="*/ 1650 w 2162"/>
                <a:gd name="T23" fmla="*/ 352 h 2209"/>
                <a:gd name="T24" fmla="*/ 1523 w 2162"/>
                <a:gd name="T25" fmla="*/ 379 h 2209"/>
                <a:gd name="T26" fmla="*/ 1422 w 2162"/>
                <a:gd name="T27" fmla="*/ 362 h 2209"/>
                <a:gd name="T28" fmla="*/ 1384 w 2162"/>
                <a:gd name="T29" fmla="*/ 371 h 2209"/>
                <a:gd name="T30" fmla="*/ 1352 w 2162"/>
                <a:gd name="T31" fmla="*/ 428 h 2209"/>
                <a:gd name="T32" fmla="*/ 1399 w 2162"/>
                <a:gd name="T33" fmla="*/ 484 h 2209"/>
                <a:gd name="T34" fmla="*/ 1481 w 2162"/>
                <a:gd name="T35" fmla="*/ 495 h 2209"/>
                <a:gd name="T36" fmla="*/ 1517 w 2162"/>
                <a:gd name="T37" fmla="*/ 549 h 2209"/>
                <a:gd name="T38" fmla="*/ 1417 w 2162"/>
                <a:gd name="T39" fmla="*/ 596 h 2209"/>
                <a:gd name="T40" fmla="*/ 1354 w 2162"/>
                <a:gd name="T41" fmla="*/ 702 h 2209"/>
                <a:gd name="T42" fmla="*/ 1394 w 2162"/>
                <a:gd name="T43" fmla="*/ 786 h 2209"/>
                <a:gd name="T44" fmla="*/ 1464 w 2162"/>
                <a:gd name="T45" fmla="*/ 762 h 2209"/>
                <a:gd name="T46" fmla="*/ 1493 w 2162"/>
                <a:gd name="T47" fmla="*/ 692 h 2209"/>
                <a:gd name="T48" fmla="*/ 1546 w 2162"/>
                <a:gd name="T49" fmla="*/ 667 h 2209"/>
                <a:gd name="T50" fmla="*/ 1661 w 2162"/>
                <a:gd name="T51" fmla="*/ 594 h 2209"/>
                <a:gd name="T52" fmla="*/ 1752 w 2162"/>
                <a:gd name="T53" fmla="*/ 446 h 2209"/>
                <a:gd name="T54" fmla="*/ 1781 w 2162"/>
                <a:gd name="T55" fmla="*/ 308 h 2209"/>
                <a:gd name="T56" fmla="*/ 1782 w 2162"/>
                <a:gd name="T57" fmla="*/ 243 h 2209"/>
                <a:gd name="T58" fmla="*/ 2001 w 2162"/>
                <a:gd name="T59" fmla="*/ 412 h 2209"/>
                <a:gd name="T60" fmla="*/ 2122 w 2162"/>
                <a:gd name="T61" fmla="*/ 667 h 2209"/>
                <a:gd name="T62" fmla="*/ 1671 w 2162"/>
                <a:gd name="T63" fmla="*/ 738 h 2209"/>
                <a:gd name="T64" fmla="*/ 1272 w 2162"/>
                <a:gd name="T65" fmla="*/ 938 h 2209"/>
                <a:gd name="T66" fmla="*/ 972 w 2162"/>
                <a:gd name="T67" fmla="*/ 1166 h 2209"/>
                <a:gd name="T68" fmla="*/ 774 w 2162"/>
                <a:gd name="T69" fmla="*/ 1179 h 2209"/>
                <a:gd name="T70" fmla="*/ 640 w 2162"/>
                <a:gd name="T71" fmla="*/ 1311 h 2209"/>
                <a:gd name="T72" fmla="*/ 627 w 2162"/>
                <a:gd name="T73" fmla="*/ 1507 h 2209"/>
                <a:gd name="T74" fmla="*/ 746 w 2162"/>
                <a:gd name="T75" fmla="*/ 1658 h 2209"/>
                <a:gd name="T76" fmla="*/ 678 w 2162"/>
                <a:gd name="T77" fmla="*/ 2026 h 2209"/>
                <a:gd name="T78" fmla="*/ 478 w 2162"/>
                <a:gd name="T79" fmla="*/ 2093 h 2209"/>
                <a:gd name="T80" fmla="*/ 209 w 2162"/>
                <a:gd name="T81" fmla="*/ 1819 h 2209"/>
                <a:gd name="T82" fmla="*/ 43 w 2162"/>
                <a:gd name="T83" fmla="*/ 1469 h 2209"/>
                <a:gd name="T84" fmla="*/ 2 w 2162"/>
                <a:gd name="T85" fmla="*/ 1087 h 2209"/>
                <a:gd name="T86" fmla="*/ 92 w 2162"/>
                <a:gd name="T87" fmla="*/ 1025 h 2209"/>
                <a:gd name="T88" fmla="*/ 186 w 2162"/>
                <a:gd name="T89" fmla="*/ 1082 h 2209"/>
                <a:gd name="T90" fmla="*/ 374 w 2162"/>
                <a:gd name="T91" fmla="*/ 1144 h 2209"/>
                <a:gd name="T92" fmla="*/ 464 w 2162"/>
                <a:gd name="T93" fmla="*/ 1143 h 2209"/>
                <a:gd name="T94" fmla="*/ 487 w 2162"/>
                <a:gd name="T95" fmla="*/ 1069 h 2209"/>
                <a:gd name="T96" fmla="*/ 425 w 2162"/>
                <a:gd name="T97" fmla="*/ 1030 h 2209"/>
                <a:gd name="T98" fmla="*/ 482 w 2162"/>
                <a:gd name="T99" fmla="*/ 918 h 2209"/>
                <a:gd name="T100" fmla="*/ 466 w 2162"/>
                <a:gd name="T101" fmla="*/ 800 h 2209"/>
                <a:gd name="T102" fmla="*/ 380 w 2162"/>
                <a:gd name="T103" fmla="*/ 814 h 2209"/>
                <a:gd name="T104" fmla="*/ 342 w 2162"/>
                <a:gd name="T105" fmla="*/ 925 h 2209"/>
                <a:gd name="T106" fmla="*/ 243 w 2162"/>
                <a:gd name="T107" fmla="*/ 972 h 2209"/>
                <a:gd name="T108" fmla="*/ 183 w 2162"/>
                <a:gd name="T109" fmla="*/ 940 h 2209"/>
                <a:gd name="T110" fmla="*/ 75 w 2162"/>
                <a:gd name="T111" fmla="*/ 742 h 2209"/>
                <a:gd name="T112" fmla="*/ 278 w 2162"/>
                <a:gd name="T113" fmla="*/ 397 h 2209"/>
                <a:gd name="T114" fmla="*/ 586 w 2162"/>
                <a:gd name="T115" fmla="*/ 145 h 2209"/>
                <a:gd name="T116" fmla="*/ 967 w 2162"/>
                <a:gd name="T117" fmla="*/ 12 h 2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62" h="2209">
                  <a:moveTo>
                    <a:pt x="952" y="303"/>
                  </a:moveTo>
                  <a:lnTo>
                    <a:pt x="911" y="306"/>
                  </a:lnTo>
                  <a:lnTo>
                    <a:pt x="873" y="315"/>
                  </a:lnTo>
                  <a:lnTo>
                    <a:pt x="835" y="329"/>
                  </a:lnTo>
                  <a:lnTo>
                    <a:pt x="802" y="348"/>
                  </a:lnTo>
                  <a:lnTo>
                    <a:pt x="771" y="370"/>
                  </a:lnTo>
                  <a:lnTo>
                    <a:pt x="743" y="397"/>
                  </a:lnTo>
                  <a:lnTo>
                    <a:pt x="721" y="428"/>
                  </a:lnTo>
                  <a:lnTo>
                    <a:pt x="701" y="462"/>
                  </a:lnTo>
                  <a:lnTo>
                    <a:pt x="688" y="498"/>
                  </a:lnTo>
                  <a:lnTo>
                    <a:pt x="679" y="536"/>
                  </a:lnTo>
                  <a:lnTo>
                    <a:pt x="676" y="576"/>
                  </a:lnTo>
                  <a:lnTo>
                    <a:pt x="679" y="617"/>
                  </a:lnTo>
                  <a:lnTo>
                    <a:pt x="688" y="655"/>
                  </a:lnTo>
                  <a:lnTo>
                    <a:pt x="701" y="691"/>
                  </a:lnTo>
                  <a:lnTo>
                    <a:pt x="721" y="725"/>
                  </a:lnTo>
                  <a:lnTo>
                    <a:pt x="743" y="756"/>
                  </a:lnTo>
                  <a:lnTo>
                    <a:pt x="771" y="782"/>
                  </a:lnTo>
                  <a:lnTo>
                    <a:pt x="802" y="806"/>
                  </a:lnTo>
                  <a:lnTo>
                    <a:pt x="835" y="825"/>
                  </a:lnTo>
                  <a:lnTo>
                    <a:pt x="873" y="838"/>
                  </a:lnTo>
                  <a:lnTo>
                    <a:pt x="911" y="847"/>
                  </a:lnTo>
                  <a:lnTo>
                    <a:pt x="952" y="850"/>
                  </a:lnTo>
                  <a:lnTo>
                    <a:pt x="993" y="847"/>
                  </a:lnTo>
                  <a:lnTo>
                    <a:pt x="1032" y="838"/>
                  </a:lnTo>
                  <a:lnTo>
                    <a:pt x="1069" y="825"/>
                  </a:lnTo>
                  <a:lnTo>
                    <a:pt x="1103" y="806"/>
                  </a:lnTo>
                  <a:lnTo>
                    <a:pt x="1134" y="782"/>
                  </a:lnTo>
                  <a:lnTo>
                    <a:pt x="1161" y="756"/>
                  </a:lnTo>
                  <a:lnTo>
                    <a:pt x="1184" y="725"/>
                  </a:lnTo>
                  <a:lnTo>
                    <a:pt x="1204" y="691"/>
                  </a:lnTo>
                  <a:lnTo>
                    <a:pt x="1218" y="655"/>
                  </a:lnTo>
                  <a:lnTo>
                    <a:pt x="1226" y="617"/>
                  </a:lnTo>
                  <a:lnTo>
                    <a:pt x="1229" y="576"/>
                  </a:lnTo>
                  <a:lnTo>
                    <a:pt x="1226" y="536"/>
                  </a:lnTo>
                  <a:lnTo>
                    <a:pt x="1218" y="498"/>
                  </a:lnTo>
                  <a:lnTo>
                    <a:pt x="1204" y="462"/>
                  </a:lnTo>
                  <a:lnTo>
                    <a:pt x="1184" y="428"/>
                  </a:lnTo>
                  <a:lnTo>
                    <a:pt x="1161" y="397"/>
                  </a:lnTo>
                  <a:lnTo>
                    <a:pt x="1134" y="370"/>
                  </a:lnTo>
                  <a:lnTo>
                    <a:pt x="1103" y="348"/>
                  </a:lnTo>
                  <a:lnTo>
                    <a:pt x="1069" y="329"/>
                  </a:lnTo>
                  <a:lnTo>
                    <a:pt x="1032" y="315"/>
                  </a:lnTo>
                  <a:lnTo>
                    <a:pt x="993" y="306"/>
                  </a:lnTo>
                  <a:lnTo>
                    <a:pt x="952" y="303"/>
                  </a:lnTo>
                  <a:close/>
                  <a:moveTo>
                    <a:pt x="1134" y="0"/>
                  </a:moveTo>
                  <a:lnTo>
                    <a:pt x="1213" y="3"/>
                  </a:lnTo>
                  <a:lnTo>
                    <a:pt x="1293" y="11"/>
                  </a:lnTo>
                  <a:lnTo>
                    <a:pt x="1370" y="25"/>
                  </a:lnTo>
                  <a:lnTo>
                    <a:pt x="1445" y="45"/>
                  </a:lnTo>
                  <a:lnTo>
                    <a:pt x="1519" y="70"/>
                  </a:lnTo>
                  <a:lnTo>
                    <a:pt x="1590" y="98"/>
                  </a:lnTo>
                  <a:lnTo>
                    <a:pt x="1659" y="133"/>
                  </a:lnTo>
                  <a:lnTo>
                    <a:pt x="1659" y="247"/>
                  </a:lnTo>
                  <a:lnTo>
                    <a:pt x="1660" y="250"/>
                  </a:lnTo>
                  <a:lnTo>
                    <a:pt x="1660" y="262"/>
                  </a:lnTo>
                  <a:lnTo>
                    <a:pt x="1659" y="278"/>
                  </a:lnTo>
                  <a:lnTo>
                    <a:pt x="1658" y="299"/>
                  </a:lnTo>
                  <a:lnTo>
                    <a:pt x="1655" y="324"/>
                  </a:lnTo>
                  <a:lnTo>
                    <a:pt x="1650" y="352"/>
                  </a:lnTo>
                  <a:lnTo>
                    <a:pt x="1643" y="383"/>
                  </a:lnTo>
                  <a:lnTo>
                    <a:pt x="1633" y="412"/>
                  </a:lnTo>
                  <a:lnTo>
                    <a:pt x="1591" y="400"/>
                  </a:lnTo>
                  <a:lnTo>
                    <a:pt x="1555" y="388"/>
                  </a:lnTo>
                  <a:lnTo>
                    <a:pt x="1523" y="379"/>
                  </a:lnTo>
                  <a:lnTo>
                    <a:pt x="1495" y="373"/>
                  </a:lnTo>
                  <a:lnTo>
                    <a:pt x="1472" y="368"/>
                  </a:lnTo>
                  <a:lnTo>
                    <a:pt x="1452" y="365"/>
                  </a:lnTo>
                  <a:lnTo>
                    <a:pt x="1436" y="362"/>
                  </a:lnTo>
                  <a:lnTo>
                    <a:pt x="1422" y="362"/>
                  </a:lnTo>
                  <a:lnTo>
                    <a:pt x="1412" y="362"/>
                  </a:lnTo>
                  <a:lnTo>
                    <a:pt x="1402" y="364"/>
                  </a:lnTo>
                  <a:lnTo>
                    <a:pt x="1395" y="366"/>
                  </a:lnTo>
                  <a:lnTo>
                    <a:pt x="1389" y="369"/>
                  </a:lnTo>
                  <a:lnTo>
                    <a:pt x="1384" y="371"/>
                  </a:lnTo>
                  <a:lnTo>
                    <a:pt x="1379" y="374"/>
                  </a:lnTo>
                  <a:lnTo>
                    <a:pt x="1367" y="385"/>
                  </a:lnTo>
                  <a:lnTo>
                    <a:pt x="1358" y="398"/>
                  </a:lnTo>
                  <a:lnTo>
                    <a:pt x="1353" y="413"/>
                  </a:lnTo>
                  <a:lnTo>
                    <a:pt x="1352" y="428"/>
                  </a:lnTo>
                  <a:lnTo>
                    <a:pt x="1355" y="444"/>
                  </a:lnTo>
                  <a:lnTo>
                    <a:pt x="1362" y="459"/>
                  </a:lnTo>
                  <a:lnTo>
                    <a:pt x="1373" y="470"/>
                  </a:lnTo>
                  <a:lnTo>
                    <a:pt x="1385" y="479"/>
                  </a:lnTo>
                  <a:lnTo>
                    <a:pt x="1399" y="484"/>
                  </a:lnTo>
                  <a:lnTo>
                    <a:pt x="1414" y="485"/>
                  </a:lnTo>
                  <a:lnTo>
                    <a:pt x="1429" y="483"/>
                  </a:lnTo>
                  <a:lnTo>
                    <a:pt x="1442" y="485"/>
                  </a:lnTo>
                  <a:lnTo>
                    <a:pt x="1460" y="489"/>
                  </a:lnTo>
                  <a:lnTo>
                    <a:pt x="1481" y="495"/>
                  </a:lnTo>
                  <a:lnTo>
                    <a:pt x="1507" y="502"/>
                  </a:lnTo>
                  <a:lnTo>
                    <a:pt x="1534" y="510"/>
                  </a:lnTo>
                  <a:lnTo>
                    <a:pt x="1563" y="518"/>
                  </a:lnTo>
                  <a:lnTo>
                    <a:pt x="1541" y="535"/>
                  </a:lnTo>
                  <a:lnTo>
                    <a:pt x="1517" y="549"/>
                  </a:lnTo>
                  <a:lnTo>
                    <a:pt x="1497" y="554"/>
                  </a:lnTo>
                  <a:lnTo>
                    <a:pt x="1477" y="561"/>
                  </a:lnTo>
                  <a:lnTo>
                    <a:pt x="1457" y="571"/>
                  </a:lnTo>
                  <a:lnTo>
                    <a:pt x="1436" y="582"/>
                  </a:lnTo>
                  <a:lnTo>
                    <a:pt x="1417" y="596"/>
                  </a:lnTo>
                  <a:lnTo>
                    <a:pt x="1399" y="613"/>
                  </a:lnTo>
                  <a:lnTo>
                    <a:pt x="1383" y="631"/>
                  </a:lnTo>
                  <a:lnTo>
                    <a:pt x="1370" y="652"/>
                  </a:lnTo>
                  <a:lnTo>
                    <a:pt x="1359" y="676"/>
                  </a:lnTo>
                  <a:lnTo>
                    <a:pt x="1354" y="702"/>
                  </a:lnTo>
                  <a:lnTo>
                    <a:pt x="1352" y="731"/>
                  </a:lnTo>
                  <a:lnTo>
                    <a:pt x="1356" y="750"/>
                  </a:lnTo>
                  <a:lnTo>
                    <a:pt x="1364" y="765"/>
                  </a:lnTo>
                  <a:lnTo>
                    <a:pt x="1378" y="778"/>
                  </a:lnTo>
                  <a:lnTo>
                    <a:pt x="1394" y="786"/>
                  </a:lnTo>
                  <a:lnTo>
                    <a:pt x="1414" y="789"/>
                  </a:lnTo>
                  <a:lnTo>
                    <a:pt x="1416" y="789"/>
                  </a:lnTo>
                  <a:lnTo>
                    <a:pt x="1435" y="784"/>
                  </a:lnTo>
                  <a:lnTo>
                    <a:pt x="1452" y="776"/>
                  </a:lnTo>
                  <a:lnTo>
                    <a:pt x="1464" y="762"/>
                  </a:lnTo>
                  <a:lnTo>
                    <a:pt x="1473" y="745"/>
                  </a:lnTo>
                  <a:lnTo>
                    <a:pt x="1475" y="725"/>
                  </a:lnTo>
                  <a:lnTo>
                    <a:pt x="1477" y="713"/>
                  </a:lnTo>
                  <a:lnTo>
                    <a:pt x="1483" y="702"/>
                  </a:lnTo>
                  <a:lnTo>
                    <a:pt x="1493" y="692"/>
                  </a:lnTo>
                  <a:lnTo>
                    <a:pt x="1505" y="684"/>
                  </a:lnTo>
                  <a:lnTo>
                    <a:pt x="1518" y="678"/>
                  </a:lnTo>
                  <a:lnTo>
                    <a:pt x="1529" y="672"/>
                  </a:lnTo>
                  <a:lnTo>
                    <a:pt x="1539" y="669"/>
                  </a:lnTo>
                  <a:lnTo>
                    <a:pt x="1546" y="667"/>
                  </a:lnTo>
                  <a:lnTo>
                    <a:pt x="1549" y="666"/>
                  </a:lnTo>
                  <a:lnTo>
                    <a:pt x="1561" y="662"/>
                  </a:lnTo>
                  <a:lnTo>
                    <a:pt x="1599" y="643"/>
                  </a:lnTo>
                  <a:lnTo>
                    <a:pt x="1632" y="619"/>
                  </a:lnTo>
                  <a:lnTo>
                    <a:pt x="1661" y="594"/>
                  </a:lnTo>
                  <a:lnTo>
                    <a:pt x="1686" y="567"/>
                  </a:lnTo>
                  <a:lnTo>
                    <a:pt x="1707" y="538"/>
                  </a:lnTo>
                  <a:lnTo>
                    <a:pt x="1725" y="507"/>
                  </a:lnTo>
                  <a:lnTo>
                    <a:pt x="1740" y="477"/>
                  </a:lnTo>
                  <a:lnTo>
                    <a:pt x="1752" y="446"/>
                  </a:lnTo>
                  <a:lnTo>
                    <a:pt x="1762" y="415"/>
                  </a:lnTo>
                  <a:lnTo>
                    <a:pt x="1769" y="386"/>
                  </a:lnTo>
                  <a:lnTo>
                    <a:pt x="1775" y="357"/>
                  </a:lnTo>
                  <a:lnTo>
                    <a:pt x="1779" y="332"/>
                  </a:lnTo>
                  <a:lnTo>
                    <a:pt x="1781" y="308"/>
                  </a:lnTo>
                  <a:lnTo>
                    <a:pt x="1782" y="286"/>
                  </a:lnTo>
                  <a:lnTo>
                    <a:pt x="1783" y="269"/>
                  </a:lnTo>
                  <a:lnTo>
                    <a:pt x="1782" y="256"/>
                  </a:lnTo>
                  <a:lnTo>
                    <a:pt x="1782" y="246"/>
                  </a:lnTo>
                  <a:lnTo>
                    <a:pt x="1782" y="243"/>
                  </a:lnTo>
                  <a:lnTo>
                    <a:pt x="1782" y="209"/>
                  </a:lnTo>
                  <a:lnTo>
                    <a:pt x="1841" y="255"/>
                  </a:lnTo>
                  <a:lnTo>
                    <a:pt x="1898" y="303"/>
                  </a:lnTo>
                  <a:lnTo>
                    <a:pt x="1951" y="356"/>
                  </a:lnTo>
                  <a:lnTo>
                    <a:pt x="2001" y="412"/>
                  </a:lnTo>
                  <a:lnTo>
                    <a:pt x="2047" y="471"/>
                  </a:lnTo>
                  <a:lnTo>
                    <a:pt x="2089" y="535"/>
                  </a:lnTo>
                  <a:lnTo>
                    <a:pt x="2128" y="600"/>
                  </a:lnTo>
                  <a:lnTo>
                    <a:pt x="2162" y="669"/>
                  </a:lnTo>
                  <a:lnTo>
                    <a:pt x="2122" y="667"/>
                  </a:lnTo>
                  <a:lnTo>
                    <a:pt x="2028" y="670"/>
                  </a:lnTo>
                  <a:lnTo>
                    <a:pt x="1936" y="679"/>
                  </a:lnTo>
                  <a:lnTo>
                    <a:pt x="1846" y="694"/>
                  </a:lnTo>
                  <a:lnTo>
                    <a:pt x="1757" y="713"/>
                  </a:lnTo>
                  <a:lnTo>
                    <a:pt x="1671" y="738"/>
                  </a:lnTo>
                  <a:lnTo>
                    <a:pt x="1586" y="768"/>
                  </a:lnTo>
                  <a:lnTo>
                    <a:pt x="1504" y="804"/>
                  </a:lnTo>
                  <a:lnTo>
                    <a:pt x="1423" y="844"/>
                  </a:lnTo>
                  <a:lnTo>
                    <a:pt x="1346" y="888"/>
                  </a:lnTo>
                  <a:lnTo>
                    <a:pt x="1272" y="938"/>
                  </a:lnTo>
                  <a:lnTo>
                    <a:pt x="1202" y="993"/>
                  </a:lnTo>
                  <a:lnTo>
                    <a:pt x="1134" y="1051"/>
                  </a:lnTo>
                  <a:lnTo>
                    <a:pt x="1071" y="1114"/>
                  </a:lnTo>
                  <a:lnTo>
                    <a:pt x="1011" y="1181"/>
                  </a:lnTo>
                  <a:lnTo>
                    <a:pt x="972" y="1166"/>
                  </a:lnTo>
                  <a:lnTo>
                    <a:pt x="933" y="1157"/>
                  </a:lnTo>
                  <a:lnTo>
                    <a:pt x="891" y="1153"/>
                  </a:lnTo>
                  <a:lnTo>
                    <a:pt x="850" y="1156"/>
                  </a:lnTo>
                  <a:lnTo>
                    <a:pt x="811" y="1164"/>
                  </a:lnTo>
                  <a:lnTo>
                    <a:pt x="774" y="1179"/>
                  </a:lnTo>
                  <a:lnTo>
                    <a:pt x="740" y="1197"/>
                  </a:lnTo>
                  <a:lnTo>
                    <a:pt x="710" y="1220"/>
                  </a:lnTo>
                  <a:lnTo>
                    <a:pt x="682" y="1247"/>
                  </a:lnTo>
                  <a:lnTo>
                    <a:pt x="659" y="1277"/>
                  </a:lnTo>
                  <a:lnTo>
                    <a:pt x="640" y="1311"/>
                  </a:lnTo>
                  <a:lnTo>
                    <a:pt x="627" y="1347"/>
                  </a:lnTo>
                  <a:lnTo>
                    <a:pt x="617" y="1386"/>
                  </a:lnTo>
                  <a:lnTo>
                    <a:pt x="615" y="1426"/>
                  </a:lnTo>
                  <a:lnTo>
                    <a:pt x="618" y="1468"/>
                  </a:lnTo>
                  <a:lnTo>
                    <a:pt x="627" y="1507"/>
                  </a:lnTo>
                  <a:lnTo>
                    <a:pt x="642" y="1544"/>
                  </a:lnTo>
                  <a:lnTo>
                    <a:pt x="661" y="1578"/>
                  </a:lnTo>
                  <a:lnTo>
                    <a:pt x="685" y="1608"/>
                  </a:lnTo>
                  <a:lnTo>
                    <a:pt x="714" y="1635"/>
                  </a:lnTo>
                  <a:lnTo>
                    <a:pt x="746" y="1658"/>
                  </a:lnTo>
                  <a:lnTo>
                    <a:pt x="744" y="1664"/>
                  </a:lnTo>
                  <a:lnTo>
                    <a:pt x="719" y="1754"/>
                  </a:lnTo>
                  <a:lnTo>
                    <a:pt x="698" y="1844"/>
                  </a:lnTo>
                  <a:lnTo>
                    <a:pt x="685" y="1935"/>
                  </a:lnTo>
                  <a:lnTo>
                    <a:pt x="678" y="2026"/>
                  </a:lnTo>
                  <a:lnTo>
                    <a:pt x="676" y="2117"/>
                  </a:lnTo>
                  <a:lnTo>
                    <a:pt x="680" y="2209"/>
                  </a:lnTo>
                  <a:lnTo>
                    <a:pt x="609" y="2174"/>
                  </a:lnTo>
                  <a:lnTo>
                    <a:pt x="542" y="2136"/>
                  </a:lnTo>
                  <a:lnTo>
                    <a:pt x="478" y="2093"/>
                  </a:lnTo>
                  <a:lnTo>
                    <a:pt x="417" y="2045"/>
                  </a:lnTo>
                  <a:lnTo>
                    <a:pt x="359" y="1994"/>
                  </a:lnTo>
                  <a:lnTo>
                    <a:pt x="305" y="1939"/>
                  </a:lnTo>
                  <a:lnTo>
                    <a:pt x="255" y="1880"/>
                  </a:lnTo>
                  <a:lnTo>
                    <a:pt x="209" y="1819"/>
                  </a:lnTo>
                  <a:lnTo>
                    <a:pt x="166" y="1754"/>
                  </a:lnTo>
                  <a:lnTo>
                    <a:pt x="129" y="1687"/>
                  </a:lnTo>
                  <a:lnTo>
                    <a:pt x="95" y="1617"/>
                  </a:lnTo>
                  <a:lnTo>
                    <a:pt x="67" y="1544"/>
                  </a:lnTo>
                  <a:lnTo>
                    <a:pt x="43" y="1469"/>
                  </a:lnTo>
                  <a:lnTo>
                    <a:pt x="25" y="1393"/>
                  </a:lnTo>
                  <a:lnTo>
                    <a:pt x="11" y="1314"/>
                  </a:lnTo>
                  <a:lnTo>
                    <a:pt x="2" y="1234"/>
                  </a:lnTo>
                  <a:lnTo>
                    <a:pt x="0" y="1153"/>
                  </a:lnTo>
                  <a:lnTo>
                    <a:pt x="2" y="1087"/>
                  </a:lnTo>
                  <a:lnTo>
                    <a:pt x="7" y="1021"/>
                  </a:lnTo>
                  <a:lnTo>
                    <a:pt x="17" y="958"/>
                  </a:lnTo>
                  <a:lnTo>
                    <a:pt x="81" y="1016"/>
                  </a:lnTo>
                  <a:lnTo>
                    <a:pt x="85" y="1019"/>
                  </a:lnTo>
                  <a:lnTo>
                    <a:pt x="92" y="1025"/>
                  </a:lnTo>
                  <a:lnTo>
                    <a:pt x="103" y="1033"/>
                  </a:lnTo>
                  <a:lnTo>
                    <a:pt x="118" y="1044"/>
                  </a:lnTo>
                  <a:lnTo>
                    <a:pt x="137" y="1055"/>
                  </a:lnTo>
                  <a:lnTo>
                    <a:pt x="160" y="1068"/>
                  </a:lnTo>
                  <a:lnTo>
                    <a:pt x="186" y="1082"/>
                  </a:lnTo>
                  <a:lnTo>
                    <a:pt x="216" y="1096"/>
                  </a:lnTo>
                  <a:lnTo>
                    <a:pt x="251" y="1110"/>
                  </a:lnTo>
                  <a:lnTo>
                    <a:pt x="288" y="1123"/>
                  </a:lnTo>
                  <a:lnTo>
                    <a:pt x="329" y="1135"/>
                  </a:lnTo>
                  <a:lnTo>
                    <a:pt x="374" y="1144"/>
                  </a:lnTo>
                  <a:lnTo>
                    <a:pt x="422" y="1153"/>
                  </a:lnTo>
                  <a:lnTo>
                    <a:pt x="426" y="1153"/>
                  </a:lnTo>
                  <a:lnTo>
                    <a:pt x="431" y="1153"/>
                  </a:lnTo>
                  <a:lnTo>
                    <a:pt x="448" y="1150"/>
                  </a:lnTo>
                  <a:lnTo>
                    <a:pt x="464" y="1143"/>
                  </a:lnTo>
                  <a:lnTo>
                    <a:pt x="477" y="1132"/>
                  </a:lnTo>
                  <a:lnTo>
                    <a:pt x="486" y="1118"/>
                  </a:lnTo>
                  <a:lnTo>
                    <a:pt x="492" y="1101"/>
                  </a:lnTo>
                  <a:lnTo>
                    <a:pt x="491" y="1085"/>
                  </a:lnTo>
                  <a:lnTo>
                    <a:pt x="487" y="1069"/>
                  </a:lnTo>
                  <a:lnTo>
                    <a:pt x="479" y="1055"/>
                  </a:lnTo>
                  <a:lnTo>
                    <a:pt x="468" y="1045"/>
                  </a:lnTo>
                  <a:lnTo>
                    <a:pt x="454" y="1036"/>
                  </a:lnTo>
                  <a:lnTo>
                    <a:pt x="438" y="1032"/>
                  </a:lnTo>
                  <a:lnTo>
                    <a:pt x="425" y="1030"/>
                  </a:lnTo>
                  <a:lnTo>
                    <a:pt x="411" y="1028"/>
                  </a:lnTo>
                  <a:lnTo>
                    <a:pt x="435" y="1003"/>
                  </a:lnTo>
                  <a:lnTo>
                    <a:pt x="454" y="977"/>
                  </a:lnTo>
                  <a:lnTo>
                    <a:pt x="470" y="948"/>
                  </a:lnTo>
                  <a:lnTo>
                    <a:pt x="482" y="918"/>
                  </a:lnTo>
                  <a:lnTo>
                    <a:pt x="488" y="884"/>
                  </a:lnTo>
                  <a:lnTo>
                    <a:pt x="492" y="850"/>
                  </a:lnTo>
                  <a:lnTo>
                    <a:pt x="488" y="830"/>
                  </a:lnTo>
                  <a:lnTo>
                    <a:pt x="480" y="814"/>
                  </a:lnTo>
                  <a:lnTo>
                    <a:pt x="466" y="800"/>
                  </a:lnTo>
                  <a:lnTo>
                    <a:pt x="450" y="792"/>
                  </a:lnTo>
                  <a:lnTo>
                    <a:pt x="431" y="789"/>
                  </a:lnTo>
                  <a:lnTo>
                    <a:pt x="410" y="792"/>
                  </a:lnTo>
                  <a:lnTo>
                    <a:pt x="394" y="800"/>
                  </a:lnTo>
                  <a:lnTo>
                    <a:pt x="380" y="814"/>
                  </a:lnTo>
                  <a:lnTo>
                    <a:pt x="372" y="830"/>
                  </a:lnTo>
                  <a:lnTo>
                    <a:pt x="368" y="850"/>
                  </a:lnTo>
                  <a:lnTo>
                    <a:pt x="365" y="878"/>
                  </a:lnTo>
                  <a:lnTo>
                    <a:pt x="356" y="903"/>
                  </a:lnTo>
                  <a:lnTo>
                    <a:pt x="342" y="925"/>
                  </a:lnTo>
                  <a:lnTo>
                    <a:pt x="322" y="944"/>
                  </a:lnTo>
                  <a:lnTo>
                    <a:pt x="300" y="959"/>
                  </a:lnTo>
                  <a:lnTo>
                    <a:pt x="274" y="967"/>
                  </a:lnTo>
                  <a:lnTo>
                    <a:pt x="245" y="971"/>
                  </a:lnTo>
                  <a:lnTo>
                    <a:pt x="243" y="972"/>
                  </a:lnTo>
                  <a:lnTo>
                    <a:pt x="241" y="972"/>
                  </a:lnTo>
                  <a:lnTo>
                    <a:pt x="239" y="973"/>
                  </a:lnTo>
                  <a:lnTo>
                    <a:pt x="216" y="960"/>
                  </a:lnTo>
                  <a:lnTo>
                    <a:pt x="198" y="949"/>
                  </a:lnTo>
                  <a:lnTo>
                    <a:pt x="183" y="940"/>
                  </a:lnTo>
                  <a:lnTo>
                    <a:pt x="173" y="934"/>
                  </a:lnTo>
                  <a:lnTo>
                    <a:pt x="167" y="928"/>
                  </a:lnTo>
                  <a:lnTo>
                    <a:pt x="165" y="926"/>
                  </a:lnTo>
                  <a:lnTo>
                    <a:pt x="48" y="820"/>
                  </a:lnTo>
                  <a:lnTo>
                    <a:pt x="75" y="742"/>
                  </a:lnTo>
                  <a:lnTo>
                    <a:pt x="106" y="667"/>
                  </a:lnTo>
                  <a:lnTo>
                    <a:pt x="142" y="595"/>
                  </a:lnTo>
                  <a:lnTo>
                    <a:pt x="183" y="525"/>
                  </a:lnTo>
                  <a:lnTo>
                    <a:pt x="229" y="460"/>
                  </a:lnTo>
                  <a:lnTo>
                    <a:pt x="278" y="397"/>
                  </a:lnTo>
                  <a:lnTo>
                    <a:pt x="333" y="338"/>
                  </a:lnTo>
                  <a:lnTo>
                    <a:pt x="391" y="283"/>
                  </a:lnTo>
                  <a:lnTo>
                    <a:pt x="452" y="232"/>
                  </a:lnTo>
                  <a:lnTo>
                    <a:pt x="517" y="186"/>
                  </a:lnTo>
                  <a:lnTo>
                    <a:pt x="586" y="145"/>
                  </a:lnTo>
                  <a:lnTo>
                    <a:pt x="657" y="108"/>
                  </a:lnTo>
                  <a:lnTo>
                    <a:pt x="730" y="76"/>
                  </a:lnTo>
                  <a:lnTo>
                    <a:pt x="808" y="48"/>
                  </a:lnTo>
                  <a:lnTo>
                    <a:pt x="886" y="27"/>
                  </a:lnTo>
                  <a:lnTo>
                    <a:pt x="967" y="12"/>
                  </a:lnTo>
                  <a:lnTo>
                    <a:pt x="1050" y="3"/>
                  </a:lnTo>
                  <a:lnTo>
                    <a:pt x="11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5" name="Freeform 351"/>
          <p:cNvSpPr>
            <a:spLocks/>
          </p:cNvSpPr>
          <p:nvPr/>
        </p:nvSpPr>
        <p:spPr bwMode="auto">
          <a:xfrm>
            <a:off x="9349832" y="6060953"/>
            <a:ext cx="509588" cy="460375"/>
          </a:xfrm>
          <a:custGeom>
            <a:avLst/>
            <a:gdLst>
              <a:gd name="connsiteX0" fmla="*/ 190147 w 509588"/>
              <a:gd name="connsiteY0" fmla="*/ 131762 h 460375"/>
              <a:gd name="connsiteX1" fmla="*/ 193794 w 509588"/>
              <a:gd name="connsiteY1" fmla="*/ 131762 h 460375"/>
              <a:gd name="connsiteX2" fmla="*/ 198421 w 509588"/>
              <a:gd name="connsiteY2" fmla="*/ 132657 h 460375"/>
              <a:gd name="connsiteX3" fmla="*/ 202348 w 509588"/>
              <a:gd name="connsiteY3" fmla="*/ 133998 h 460375"/>
              <a:gd name="connsiteX4" fmla="*/ 205854 w 509588"/>
              <a:gd name="connsiteY4" fmla="*/ 135787 h 460375"/>
              <a:gd name="connsiteX5" fmla="*/ 208799 w 509588"/>
              <a:gd name="connsiteY5" fmla="*/ 138023 h 460375"/>
              <a:gd name="connsiteX6" fmla="*/ 210903 w 509588"/>
              <a:gd name="connsiteY6" fmla="*/ 140259 h 460375"/>
              <a:gd name="connsiteX7" fmla="*/ 212165 w 509588"/>
              <a:gd name="connsiteY7" fmla="*/ 142942 h 460375"/>
              <a:gd name="connsiteX8" fmla="*/ 212726 w 509588"/>
              <a:gd name="connsiteY8" fmla="*/ 145774 h 460375"/>
              <a:gd name="connsiteX9" fmla="*/ 212586 w 509588"/>
              <a:gd name="connsiteY9" fmla="*/ 149053 h 460375"/>
              <a:gd name="connsiteX10" fmla="*/ 212586 w 509588"/>
              <a:gd name="connsiteY10" fmla="*/ 163512 h 460375"/>
              <a:gd name="connsiteX11" fmla="*/ 201086 w 509588"/>
              <a:gd name="connsiteY11" fmla="*/ 162767 h 460375"/>
              <a:gd name="connsiteX12" fmla="*/ 187202 w 509588"/>
              <a:gd name="connsiteY12" fmla="*/ 161724 h 460375"/>
              <a:gd name="connsiteX13" fmla="*/ 173038 w 509588"/>
              <a:gd name="connsiteY13" fmla="*/ 159935 h 460375"/>
              <a:gd name="connsiteX14" fmla="*/ 173038 w 509588"/>
              <a:gd name="connsiteY14" fmla="*/ 150246 h 460375"/>
              <a:gd name="connsiteX15" fmla="*/ 174160 w 509588"/>
              <a:gd name="connsiteY15" fmla="*/ 146221 h 460375"/>
              <a:gd name="connsiteX16" fmla="*/ 175703 w 509588"/>
              <a:gd name="connsiteY16" fmla="*/ 142197 h 460375"/>
              <a:gd name="connsiteX17" fmla="*/ 177806 w 509588"/>
              <a:gd name="connsiteY17" fmla="*/ 139066 h 460375"/>
              <a:gd name="connsiteX18" fmla="*/ 180471 w 509588"/>
              <a:gd name="connsiteY18" fmla="*/ 136085 h 460375"/>
              <a:gd name="connsiteX19" fmla="*/ 183416 w 509588"/>
              <a:gd name="connsiteY19" fmla="*/ 133998 h 460375"/>
              <a:gd name="connsiteX20" fmla="*/ 186641 w 509588"/>
              <a:gd name="connsiteY20" fmla="*/ 132508 h 460375"/>
              <a:gd name="connsiteX21" fmla="*/ 460375 w 509588"/>
              <a:gd name="connsiteY21" fmla="*/ 30162 h 460375"/>
              <a:gd name="connsiteX22" fmla="*/ 467708 w 509588"/>
              <a:gd name="connsiteY22" fmla="*/ 31307 h 460375"/>
              <a:gd name="connsiteX23" fmla="*/ 474476 w 509588"/>
              <a:gd name="connsiteY23" fmla="*/ 33311 h 460375"/>
              <a:gd name="connsiteX24" fmla="*/ 480822 w 509588"/>
              <a:gd name="connsiteY24" fmla="*/ 35887 h 460375"/>
              <a:gd name="connsiteX25" fmla="*/ 486603 w 509588"/>
              <a:gd name="connsiteY25" fmla="*/ 38892 h 460375"/>
              <a:gd name="connsiteX26" fmla="*/ 491821 w 509588"/>
              <a:gd name="connsiteY26" fmla="*/ 42470 h 460375"/>
              <a:gd name="connsiteX27" fmla="*/ 496192 w 509588"/>
              <a:gd name="connsiteY27" fmla="*/ 46764 h 460375"/>
              <a:gd name="connsiteX28" fmla="*/ 500281 w 509588"/>
              <a:gd name="connsiteY28" fmla="*/ 51344 h 460375"/>
              <a:gd name="connsiteX29" fmla="*/ 503525 w 509588"/>
              <a:gd name="connsiteY29" fmla="*/ 56639 h 460375"/>
              <a:gd name="connsiteX30" fmla="*/ 506063 w 509588"/>
              <a:gd name="connsiteY30" fmla="*/ 62221 h 460375"/>
              <a:gd name="connsiteX31" fmla="*/ 508037 w 509588"/>
              <a:gd name="connsiteY31" fmla="*/ 68375 h 460375"/>
              <a:gd name="connsiteX32" fmla="*/ 509165 w 509588"/>
              <a:gd name="connsiteY32" fmla="*/ 74815 h 460375"/>
              <a:gd name="connsiteX33" fmla="*/ 509588 w 509588"/>
              <a:gd name="connsiteY33" fmla="*/ 81685 h 460375"/>
              <a:gd name="connsiteX34" fmla="*/ 509165 w 509588"/>
              <a:gd name="connsiteY34" fmla="*/ 88554 h 460375"/>
              <a:gd name="connsiteX35" fmla="*/ 508037 w 509588"/>
              <a:gd name="connsiteY35" fmla="*/ 95138 h 460375"/>
              <a:gd name="connsiteX36" fmla="*/ 506063 w 509588"/>
              <a:gd name="connsiteY36" fmla="*/ 101149 h 460375"/>
              <a:gd name="connsiteX37" fmla="*/ 503525 w 509588"/>
              <a:gd name="connsiteY37" fmla="*/ 106730 h 460375"/>
              <a:gd name="connsiteX38" fmla="*/ 500281 w 509588"/>
              <a:gd name="connsiteY38" fmla="*/ 112026 h 460375"/>
              <a:gd name="connsiteX39" fmla="*/ 496192 w 509588"/>
              <a:gd name="connsiteY39" fmla="*/ 116605 h 460375"/>
              <a:gd name="connsiteX40" fmla="*/ 491821 w 509588"/>
              <a:gd name="connsiteY40" fmla="*/ 120899 h 460375"/>
              <a:gd name="connsiteX41" fmla="*/ 486603 w 509588"/>
              <a:gd name="connsiteY41" fmla="*/ 124477 h 460375"/>
              <a:gd name="connsiteX42" fmla="*/ 480822 w 509588"/>
              <a:gd name="connsiteY42" fmla="*/ 127482 h 460375"/>
              <a:gd name="connsiteX43" fmla="*/ 474476 w 509588"/>
              <a:gd name="connsiteY43" fmla="*/ 130059 h 460375"/>
              <a:gd name="connsiteX44" fmla="*/ 467708 w 509588"/>
              <a:gd name="connsiteY44" fmla="*/ 132062 h 460375"/>
              <a:gd name="connsiteX45" fmla="*/ 460375 w 509588"/>
              <a:gd name="connsiteY45" fmla="*/ 133350 h 460375"/>
              <a:gd name="connsiteX46" fmla="*/ 55563 w 509588"/>
              <a:gd name="connsiteY46" fmla="*/ 28575 h 460375"/>
              <a:gd name="connsiteX47" fmla="*/ 55563 w 509588"/>
              <a:gd name="connsiteY47" fmla="*/ 134938 h 460375"/>
              <a:gd name="connsiteX48" fmla="*/ 48058 w 509588"/>
              <a:gd name="connsiteY48" fmla="*/ 134064 h 460375"/>
              <a:gd name="connsiteX49" fmla="*/ 40842 w 509588"/>
              <a:gd name="connsiteY49" fmla="*/ 132607 h 460375"/>
              <a:gd name="connsiteX50" fmla="*/ 34204 w 509588"/>
              <a:gd name="connsiteY50" fmla="*/ 130567 h 460375"/>
              <a:gd name="connsiteX51" fmla="*/ 27854 w 509588"/>
              <a:gd name="connsiteY51" fmla="*/ 127799 h 460375"/>
              <a:gd name="connsiteX52" fmla="*/ 22370 w 509588"/>
              <a:gd name="connsiteY52" fmla="*/ 124593 h 460375"/>
              <a:gd name="connsiteX53" fmla="*/ 17463 w 509588"/>
              <a:gd name="connsiteY53" fmla="*/ 120805 h 460375"/>
              <a:gd name="connsiteX54" fmla="*/ 12844 w 509588"/>
              <a:gd name="connsiteY54" fmla="*/ 116580 h 460375"/>
              <a:gd name="connsiteX55" fmla="*/ 9092 w 509588"/>
              <a:gd name="connsiteY55" fmla="*/ 112063 h 460375"/>
              <a:gd name="connsiteX56" fmla="*/ 5773 w 509588"/>
              <a:gd name="connsiteY56" fmla="*/ 106818 h 460375"/>
              <a:gd name="connsiteX57" fmla="*/ 3319 w 509588"/>
              <a:gd name="connsiteY57" fmla="*/ 101135 h 460375"/>
              <a:gd name="connsiteX58" fmla="*/ 1588 w 509588"/>
              <a:gd name="connsiteY58" fmla="*/ 95016 h 460375"/>
              <a:gd name="connsiteX59" fmla="*/ 289 w 509588"/>
              <a:gd name="connsiteY59" fmla="*/ 88605 h 460375"/>
              <a:gd name="connsiteX60" fmla="*/ 0 w 509588"/>
              <a:gd name="connsiteY60" fmla="*/ 81757 h 460375"/>
              <a:gd name="connsiteX61" fmla="*/ 289 w 509588"/>
              <a:gd name="connsiteY61" fmla="*/ 74909 h 460375"/>
              <a:gd name="connsiteX62" fmla="*/ 1588 w 509588"/>
              <a:gd name="connsiteY62" fmla="*/ 68498 h 460375"/>
              <a:gd name="connsiteX63" fmla="*/ 3319 w 509588"/>
              <a:gd name="connsiteY63" fmla="*/ 62524 h 460375"/>
              <a:gd name="connsiteX64" fmla="*/ 5773 w 509588"/>
              <a:gd name="connsiteY64" fmla="*/ 56842 h 460375"/>
              <a:gd name="connsiteX65" fmla="*/ 9092 w 509588"/>
              <a:gd name="connsiteY65" fmla="*/ 51596 h 460375"/>
              <a:gd name="connsiteX66" fmla="*/ 12844 w 509588"/>
              <a:gd name="connsiteY66" fmla="*/ 46934 h 460375"/>
              <a:gd name="connsiteX67" fmla="*/ 17463 w 509588"/>
              <a:gd name="connsiteY67" fmla="*/ 42708 h 460375"/>
              <a:gd name="connsiteX68" fmla="*/ 22370 w 509588"/>
              <a:gd name="connsiteY68" fmla="*/ 38920 h 460375"/>
              <a:gd name="connsiteX69" fmla="*/ 27854 w 509588"/>
              <a:gd name="connsiteY69" fmla="*/ 35715 h 460375"/>
              <a:gd name="connsiteX70" fmla="*/ 34204 w 509588"/>
              <a:gd name="connsiteY70" fmla="*/ 33092 h 460375"/>
              <a:gd name="connsiteX71" fmla="*/ 40842 w 509588"/>
              <a:gd name="connsiteY71" fmla="*/ 31052 h 460375"/>
              <a:gd name="connsiteX72" fmla="*/ 48058 w 509588"/>
              <a:gd name="connsiteY72" fmla="*/ 29595 h 460375"/>
              <a:gd name="connsiteX73" fmla="*/ 407529 w 509588"/>
              <a:gd name="connsiteY73" fmla="*/ 17462 h 460375"/>
              <a:gd name="connsiteX74" fmla="*/ 413502 w 509588"/>
              <a:gd name="connsiteY74" fmla="*/ 18914 h 460375"/>
              <a:gd name="connsiteX75" fmla="*/ 419620 w 509588"/>
              <a:gd name="connsiteY75" fmla="*/ 20510 h 460375"/>
              <a:gd name="connsiteX76" fmla="*/ 441326 w 509588"/>
              <a:gd name="connsiteY76" fmla="*/ 26316 h 460375"/>
              <a:gd name="connsiteX77" fmla="*/ 441326 w 509588"/>
              <a:gd name="connsiteY77" fmla="*/ 137205 h 460375"/>
              <a:gd name="connsiteX78" fmla="*/ 414813 w 509588"/>
              <a:gd name="connsiteY78" fmla="*/ 144462 h 460375"/>
              <a:gd name="connsiteX79" fmla="*/ 402576 w 509588"/>
              <a:gd name="connsiteY79" fmla="*/ 129077 h 460375"/>
              <a:gd name="connsiteX80" fmla="*/ 396894 w 509588"/>
              <a:gd name="connsiteY80" fmla="*/ 121385 h 460375"/>
              <a:gd name="connsiteX81" fmla="*/ 392378 w 509588"/>
              <a:gd name="connsiteY81" fmla="*/ 113982 h 460375"/>
              <a:gd name="connsiteX82" fmla="*/ 388445 w 509588"/>
              <a:gd name="connsiteY82" fmla="*/ 106870 h 460375"/>
              <a:gd name="connsiteX83" fmla="*/ 385386 w 509588"/>
              <a:gd name="connsiteY83" fmla="*/ 100049 h 460375"/>
              <a:gd name="connsiteX84" fmla="*/ 383055 w 509588"/>
              <a:gd name="connsiteY84" fmla="*/ 93372 h 460375"/>
              <a:gd name="connsiteX85" fmla="*/ 381307 w 509588"/>
              <a:gd name="connsiteY85" fmla="*/ 87276 h 460375"/>
              <a:gd name="connsiteX86" fmla="*/ 380141 w 509588"/>
              <a:gd name="connsiteY86" fmla="*/ 81470 h 460375"/>
              <a:gd name="connsiteX87" fmla="*/ 379559 w 509588"/>
              <a:gd name="connsiteY87" fmla="*/ 75810 h 460375"/>
              <a:gd name="connsiteX88" fmla="*/ 379413 w 509588"/>
              <a:gd name="connsiteY88" fmla="*/ 70585 h 460375"/>
              <a:gd name="connsiteX89" fmla="*/ 379559 w 509588"/>
              <a:gd name="connsiteY89" fmla="*/ 65650 h 460375"/>
              <a:gd name="connsiteX90" fmla="*/ 380141 w 509588"/>
              <a:gd name="connsiteY90" fmla="*/ 61150 h 460375"/>
              <a:gd name="connsiteX91" fmla="*/ 381161 w 509588"/>
              <a:gd name="connsiteY91" fmla="*/ 56941 h 460375"/>
              <a:gd name="connsiteX92" fmla="*/ 382181 w 509588"/>
              <a:gd name="connsiteY92" fmla="*/ 52877 h 460375"/>
              <a:gd name="connsiteX93" fmla="*/ 383492 w 509588"/>
              <a:gd name="connsiteY93" fmla="*/ 49394 h 460375"/>
              <a:gd name="connsiteX94" fmla="*/ 384949 w 509588"/>
              <a:gd name="connsiteY94" fmla="*/ 46346 h 460375"/>
              <a:gd name="connsiteX95" fmla="*/ 386260 w 509588"/>
              <a:gd name="connsiteY95" fmla="*/ 43443 h 460375"/>
              <a:gd name="connsiteX96" fmla="*/ 387717 w 509588"/>
              <a:gd name="connsiteY96" fmla="*/ 41121 h 460375"/>
              <a:gd name="connsiteX97" fmla="*/ 389173 w 509588"/>
              <a:gd name="connsiteY97" fmla="*/ 39089 h 460375"/>
              <a:gd name="connsiteX98" fmla="*/ 390339 w 509588"/>
              <a:gd name="connsiteY98" fmla="*/ 37492 h 460375"/>
              <a:gd name="connsiteX99" fmla="*/ 391359 w 509588"/>
              <a:gd name="connsiteY99" fmla="*/ 36186 h 460375"/>
              <a:gd name="connsiteX100" fmla="*/ 392233 w 509588"/>
              <a:gd name="connsiteY100" fmla="*/ 35315 h 460375"/>
              <a:gd name="connsiteX101" fmla="*/ 392524 w 509588"/>
              <a:gd name="connsiteY101" fmla="*/ 34734 h 460375"/>
              <a:gd name="connsiteX102" fmla="*/ 161926 w 509588"/>
              <a:gd name="connsiteY102" fmla="*/ 4762 h 460375"/>
              <a:gd name="connsiteX103" fmla="*/ 161926 w 509588"/>
              <a:gd name="connsiteY103" fmla="*/ 19020 h 460375"/>
              <a:gd name="connsiteX104" fmla="*/ 161926 w 509588"/>
              <a:gd name="connsiteY104" fmla="*/ 22764 h 460375"/>
              <a:gd name="connsiteX105" fmla="*/ 161783 w 509588"/>
              <a:gd name="connsiteY105" fmla="*/ 26940 h 460375"/>
              <a:gd name="connsiteX106" fmla="*/ 161496 w 509588"/>
              <a:gd name="connsiteY106" fmla="*/ 31261 h 460375"/>
              <a:gd name="connsiteX107" fmla="*/ 160779 w 509588"/>
              <a:gd name="connsiteY107" fmla="*/ 35581 h 460375"/>
              <a:gd name="connsiteX108" fmla="*/ 159919 w 509588"/>
              <a:gd name="connsiteY108" fmla="*/ 39902 h 460375"/>
              <a:gd name="connsiteX109" fmla="*/ 158772 w 509588"/>
              <a:gd name="connsiteY109" fmla="*/ 44078 h 460375"/>
              <a:gd name="connsiteX110" fmla="*/ 157481 w 509588"/>
              <a:gd name="connsiteY110" fmla="*/ 47678 h 460375"/>
              <a:gd name="connsiteX111" fmla="*/ 156048 w 509588"/>
              <a:gd name="connsiteY111" fmla="*/ 50991 h 460375"/>
              <a:gd name="connsiteX112" fmla="*/ 154327 w 509588"/>
              <a:gd name="connsiteY112" fmla="*/ 53439 h 460375"/>
              <a:gd name="connsiteX113" fmla="*/ 152320 w 509588"/>
              <a:gd name="connsiteY113" fmla="*/ 55167 h 460375"/>
              <a:gd name="connsiteX114" fmla="*/ 150170 w 509588"/>
              <a:gd name="connsiteY114" fmla="*/ 55887 h 460375"/>
              <a:gd name="connsiteX115" fmla="*/ 147876 w 509588"/>
              <a:gd name="connsiteY115" fmla="*/ 55887 h 460375"/>
              <a:gd name="connsiteX116" fmla="*/ 145438 w 509588"/>
              <a:gd name="connsiteY116" fmla="*/ 55599 h 460375"/>
              <a:gd name="connsiteX117" fmla="*/ 142858 w 509588"/>
              <a:gd name="connsiteY117" fmla="*/ 54735 h 460375"/>
              <a:gd name="connsiteX118" fmla="*/ 140420 w 509588"/>
              <a:gd name="connsiteY118" fmla="*/ 53583 h 460375"/>
              <a:gd name="connsiteX119" fmla="*/ 138270 w 509588"/>
              <a:gd name="connsiteY119" fmla="*/ 52287 h 460375"/>
              <a:gd name="connsiteX120" fmla="*/ 134542 w 509588"/>
              <a:gd name="connsiteY120" fmla="*/ 50559 h 460375"/>
              <a:gd name="connsiteX121" fmla="*/ 130958 w 509588"/>
              <a:gd name="connsiteY121" fmla="*/ 49406 h 460375"/>
              <a:gd name="connsiteX122" fmla="*/ 127660 w 509588"/>
              <a:gd name="connsiteY122" fmla="*/ 48830 h 460375"/>
              <a:gd name="connsiteX123" fmla="*/ 124650 w 509588"/>
              <a:gd name="connsiteY123" fmla="*/ 48830 h 460375"/>
              <a:gd name="connsiteX124" fmla="*/ 122069 w 509588"/>
              <a:gd name="connsiteY124" fmla="*/ 49262 h 460375"/>
              <a:gd name="connsiteX125" fmla="*/ 119488 w 509588"/>
              <a:gd name="connsiteY125" fmla="*/ 49839 h 460375"/>
              <a:gd name="connsiteX126" fmla="*/ 117481 w 509588"/>
              <a:gd name="connsiteY126" fmla="*/ 50559 h 460375"/>
              <a:gd name="connsiteX127" fmla="*/ 113753 w 509588"/>
              <a:gd name="connsiteY127" fmla="*/ 52863 h 460375"/>
              <a:gd name="connsiteX128" fmla="*/ 110456 w 509588"/>
              <a:gd name="connsiteY128" fmla="*/ 55599 h 460375"/>
              <a:gd name="connsiteX129" fmla="*/ 107588 w 509588"/>
              <a:gd name="connsiteY129" fmla="*/ 59055 h 460375"/>
              <a:gd name="connsiteX130" fmla="*/ 104864 w 509588"/>
              <a:gd name="connsiteY130" fmla="*/ 63088 h 460375"/>
              <a:gd name="connsiteX131" fmla="*/ 102570 w 509588"/>
              <a:gd name="connsiteY131" fmla="*/ 67840 h 460375"/>
              <a:gd name="connsiteX132" fmla="*/ 100420 w 509588"/>
              <a:gd name="connsiteY132" fmla="*/ 73025 h 460375"/>
              <a:gd name="connsiteX133" fmla="*/ 98556 w 509588"/>
              <a:gd name="connsiteY133" fmla="*/ 78641 h 460375"/>
              <a:gd name="connsiteX134" fmla="*/ 96692 w 509588"/>
              <a:gd name="connsiteY134" fmla="*/ 84834 h 460375"/>
              <a:gd name="connsiteX135" fmla="*/ 95115 w 509588"/>
              <a:gd name="connsiteY135" fmla="*/ 91459 h 460375"/>
              <a:gd name="connsiteX136" fmla="*/ 93538 w 509588"/>
              <a:gd name="connsiteY136" fmla="*/ 98371 h 460375"/>
              <a:gd name="connsiteX137" fmla="*/ 92104 w 509588"/>
              <a:gd name="connsiteY137" fmla="*/ 105716 h 460375"/>
              <a:gd name="connsiteX138" fmla="*/ 90527 w 509588"/>
              <a:gd name="connsiteY138" fmla="*/ 113205 h 460375"/>
              <a:gd name="connsiteX139" fmla="*/ 89667 w 509588"/>
              <a:gd name="connsiteY139" fmla="*/ 118533 h 460375"/>
              <a:gd name="connsiteX140" fmla="*/ 88663 w 509588"/>
              <a:gd name="connsiteY140" fmla="*/ 123286 h 460375"/>
              <a:gd name="connsiteX141" fmla="*/ 87803 w 509588"/>
              <a:gd name="connsiteY141" fmla="*/ 127750 h 460375"/>
              <a:gd name="connsiteX142" fmla="*/ 86800 w 509588"/>
              <a:gd name="connsiteY142" fmla="*/ 131206 h 460375"/>
              <a:gd name="connsiteX143" fmla="*/ 86800 w 509588"/>
              <a:gd name="connsiteY143" fmla="*/ 141287 h 460375"/>
              <a:gd name="connsiteX144" fmla="*/ 82212 w 509588"/>
              <a:gd name="connsiteY144" fmla="*/ 140135 h 460375"/>
              <a:gd name="connsiteX145" fmla="*/ 77624 w 509588"/>
              <a:gd name="connsiteY145" fmla="*/ 138839 h 460375"/>
              <a:gd name="connsiteX146" fmla="*/ 74613 w 509588"/>
              <a:gd name="connsiteY146" fmla="*/ 137831 h 460375"/>
              <a:gd name="connsiteX147" fmla="*/ 74613 w 509588"/>
              <a:gd name="connsiteY147" fmla="*/ 24204 h 460375"/>
              <a:gd name="connsiteX148" fmla="*/ 77624 w 509588"/>
              <a:gd name="connsiteY148" fmla="*/ 23340 h 460375"/>
              <a:gd name="connsiteX149" fmla="*/ 99129 w 509588"/>
              <a:gd name="connsiteY149" fmla="*/ 17435 h 460375"/>
              <a:gd name="connsiteX150" fmla="*/ 120348 w 509588"/>
              <a:gd name="connsiteY150" fmla="*/ 12251 h 460375"/>
              <a:gd name="connsiteX151" fmla="*/ 141281 w 509588"/>
              <a:gd name="connsiteY151" fmla="*/ 8075 h 460375"/>
              <a:gd name="connsiteX152" fmla="*/ 201590 w 509588"/>
              <a:gd name="connsiteY152" fmla="*/ 1587 h 460375"/>
              <a:gd name="connsiteX153" fmla="*/ 202166 w 509588"/>
              <a:gd name="connsiteY153" fmla="*/ 1587 h 460375"/>
              <a:gd name="connsiteX154" fmla="*/ 202454 w 509588"/>
              <a:gd name="connsiteY154" fmla="*/ 1587 h 460375"/>
              <a:gd name="connsiteX155" fmla="*/ 202454 w 509588"/>
              <a:gd name="connsiteY155" fmla="*/ 19720 h 460375"/>
              <a:gd name="connsiteX156" fmla="*/ 202597 w 509588"/>
              <a:gd name="connsiteY156" fmla="*/ 20871 h 460375"/>
              <a:gd name="connsiteX157" fmla="*/ 203029 w 509588"/>
              <a:gd name="connsiteY157" fmla="*/ 24181 h 460375"/>
              <a:gd name="connsiteX158" fmla="*/ 204036 w 509588"/>
              <a:gd name="connsiteY158" fmla="*/ 27779 h 460375"/>
              <a:gd name="connsiteX159" fmla="*/ 205043 w 509588"/>
              <a:gd name="connsiteY159" fmla="*/ 31665 h 460375"/>
              <a:gd name="connsiteX160" fmla="*/ 206625 w 509588"/>
              <a:gd name="connsiteY160" fmla="*/ 35838 h 460375"/>
              <a:gd name="connsiteX161" fmla="*/ 208351 w 509588"/>
              <a:gd name="connsiteY161" fmla="*/ 39868 h 460375"/>
              <a:gd name="connsiteX162" fmla="*/ 210509 w 509588"/>
              <a:gd name="connsiteY162" fmla="*/ 44185 h 460375"/>
              <a:gd name="connsiteX163" fmla="*/ 213242 w 509588"/>
              <a:gd name="connsiteY163" fmla="*/ 48502 h 460375"/>
              <a:gd name="connsiteX164" fmla="*/ 215975 w 509588"/>
              <a:gd name="connsiteY164" fmla="*/ 52820 h 460375"/>
              <a:gd name="connsiteX165" fmla="*/ 219428 w 509588"/>
              <a:gd name="connsiteY165" fmla="*/ 56993 h 460375"/>
              <a:gd name="connsiteX166" fmla="*/ 223168 w 509588"/>
              <a:gd name="connsiteY166" fmla="*/ 61310 h 460375"/>
              <a:gd name="connsiteX167" fmla="*/ 227483 w 509588"/>
              <a:gd name="connsiteY167" fmla="*/ 65196 h 460375"/>
              <a:gd name="connsiteX168" fmla="*/ 232086 w 509588"/>
              <a:gd name="connsiteY168" fmla="*/ 69081 h 460375"/>
              <a:gd name="connsiteX169" fmla="*/ 237265 w 509588"/>
              <a:gd name="connsiteY169" fmla="*/ 72679 h 460375"/>
              <a:gd name="connsiteX170" fmla="*/ 242875 w 509588"/>
              <a:gd name="connsiteY170" fmla="*/ 75989 h 460375"/>
              <a:gd name="connsiteX171" fmla="*/ 249204 w 509588"/>
              <a:gd name="connsiteY171" fmla="*/ 78867 h 460375"/>
              <a:gd name="connsiteX172" fmla="*/ 255677 w 509588"/>
              <a:gd name="connsiteY172" fmla="*/ 81602 h 460375"/>
              <a:gd name="connsiteX173" fmla="*/ 262870 w 509588"/>
              <a:gd name="connsiteY173" fmla="*/ 83760 h 460375"/>
              <a:gd name="connsiteX174" fmla="*/ 270781 w 509588"/>
              <a:gd name="connsiteY174" fmla="*/ 85631 h 460375"/>
              <a:gd name="connsiteX175" fmla="*/ 279125 w 509588"/>
              <a:gd name="connsiteY175" fmla="*/ 86926 h 460375"/>
              <a:gd name="connsiteX176" fmla="*/ 279700 w 509588"/>
              <a:gd name="connsiteY176" fmla="*/ 86926 h 460375"/>
              <a:gd name="connsiteX177" fmla="*/ 280563 w 509588"/>
              <a:gd name="connsiteY177" fmla="*/ 86926 h 460375"/>
              <a:gd name="connsiteX178" fmla="*/ 282145 w 509588"/>
              <a:gd name="connsiteY178" fmla="*/ 87070 h 460375"/>
              <a:gd name="connsiteX179" fmla="*/ 284015 w 509588"/>
              <a:gd name="connsiteY179" fmla="*/ 87358 h 460375"/>
              <a:gd name="connsiteX180" fmla="*/ 286029 w 509588"/>
              <a:gd name="connsiteY180" fmla="*/ 87646 h 460375"/>
              <a:gd name="connsiteX181" fmla="*/ 288619 w 509588"/>
              <a:gd name="connsiteY181" fmla="*/ 88366 h 460375"/>
              <a:gd name="connsiteX182" fmla="*/ 291352 w 509588"/>
              <a:gd name="connsiteY182" fmla="*/ 89085 h 460375"/>
              <a:gd name="connsiteX183" fmla="*/ 294229 w 509588"/>
              <a:gd name="connsiteY183" fmla="*/ 90092 h 460375"/>
              <a:gd name="connsiteX184" fmla="*/ 297249 w 509588"/>
              <a:gd name="connsiteY184" fmla="*/ 91244 h 460375"/>
              <a:gd name="connsiteX185" fmla="*/ 300414 w 509588"/>
              <a:gd name="connsiteY185" fmla="*/ 92827 h 460375"/>
              <a:gd name="connsiteX186" fmla="*/ 303579 w 509588"/>
              <a:gd name="connsiteY186" fmla="*/ 94554 h 460375"/>
              <a:gd name="connsiteX187" fmla="*/ 306743 w 509588"/>
              <a:gd name="connsiteY187" fmla="*/ 96712 h 460375"/>
              <a:gd name="connsiteX188" fmla="*/ 309764 w 509588"/>
              <a:gd name="connsiteY188" fmla="*/ 99447 h 460375"/>
              <a:gd name="connsiteX189" fmla="*/ 312785 w 509588"/>
              <a:gd name="connsiteY189" fmla="*/ 102325 h 460375"/>
              <a:gd name="connsiteX190" fmla="*/ 315662 w 509588"/>
              <a:gd name="connsiteY190" fmla="*/ 105779 h 460375"/>
              <a:gd name="connsiteX191" fmla="*/ 318251 w 509588"/>
              <a:gd name="connsiteY191" fmla="*/ 109520 h 460375"/>
              <a:gd name="connsiteX192" fmla="*/ 320697 w 509588"/>
              <a:gd name="connsiteY192" fmla="*/ 113982 h 460375"/>
              <a:gd name="connsiteX193" fmla="*/ 322854 w 509588"/>
              <a:gd name="connsiteY193" fmla="*/ 118875 h 460375"/>
              <a:gd name="connsiteX194" fmla="*/ 324437 w 509588"/>
              <a:gd name="connsiteY194" fmla="*/ 124343 h 460375"/>
              <a:gd name="connsiteX195" fmla="*/ 325731 w 509588"/>
              <a:gd name="connsiteY195" fmla="*/ 130531 h 460375"/>
              <a:gd name="connsiteX196" fmla="*/ 326738 w 509588"/>
              <a:gd name="connsiteY196" fmla="*/ 137007 h 460375"/>
              <a:gd name="connsiteX197" fmla="*/ 327026 w 509588"/>
              <a:gd name="connsiteY197" fmla="*/ 144347 h 460375"/>
              <a:gd name="connsiteX198" fmla="*/ 327026 w 509588"/>
              <a:gd name="connsiteY198" fmla="*/ 160753 h 460375"/>
              <a:gd name="connsiteX199" fmla="*/ 304873 w 509588"/>
              <a:gd name="connsiteY199" fmla="*/ 162480 h 460375"/>
              <a:gd name="connsiteX200" fmla="*/ 282289 w 509588"/>
              <a:gd name="connsiteY200" fmla="*/ 163487 h 460375"/>
              <a:gd name="connsiteX201" fmla="*/ 259993 w 509588"/>
              <a:gd name="connsiteY201" fmla="*/ 163919 h 460375"/>
              <a:gd name="connsiteX202" fmla="*/ 259993 w 509588"/>
              <a:gd name="connsiteY202" fmla="*/ 195579 h 460375"/>
              <a:gd name="connsiteX203" fmla="*/ 266322 w 509588"/>
              <a:gd name="connsiteY203" fmla="*/ 198457 h 460375"/>
              <a:gd name="connsiteX204" fmla="*/ 271788 w 509588"/>
              <a:gd name="connsiteY204" fmla="*/ 201623 h 460375"/>
              <a:gd name="connsiteX205" fmla="*/ 276535 w 509588"/>
              <a:gd name="connsiteY205" fmla="*/ 204789 h 460375"/>
              <a:gd name="connsiteX206" fmla="*/ 280132 w 509588"/>
              <a:gd name="connsiteY206" fmla="*/ 207812 h 460375"/>
              <a:gd name="connsiteX207" fmla="*/ 283152 w 509588"/>
              <a:gd name="connsiteY207" fmla="*/ 211122 h 460375"/>
              <a:gd name="connsiteX208" fmla="*/ 285310 w 509588"/>
              <a:gd name="connsiteY208" fmla="*/ 214288 h 460375"/>
              <a:gd name="connsiteX209" fmla="*/ 286892 w 509588"/>
              <a:gd name="connsiteY209" fmla="*/ 217454 h 460375"/>
              <a:gd name="connsiteX210" fmla="*/ 287899 w 509588"/>
              <a:gd name="connsiteY210" fmla="*/ 220332 h 460375"/>
              <a:gd name="connsiteX211" fmla="*/ 288619 w 509588"/>
              <a:gd name="connsiteY211" fmla="*/ 223354 h 460375"/>
              <a:gd name="connsiteX212" fmla="*/ 288762 w 509588"/>
              <a:gd name="connsiteY212" fmla="*/ 225944 h 460375"/>
              <a:gd name="connsiteX213" fmla="*/ 288619 w 509588"/>
              <a:gd name="connsiteY213" fmla="*/ 228535 h 460375"/>
              <a:gd name="connsiteX214" fmla="*/ 288043 w 509588"/>
              <a:gd name="connsiteY214" fmla="*/ 230981 h 460375"/>
              <a:gd name="connsiteX215" fmla="*/ 287324 w 509588"/>
              <a:gd name="connsiteY215" fmla="*/ 233859 h 460375"/>
              <a:gd name="connsiteX216" fmla="*/ 286029 w 509588"/>
              <a:gd name="connsiteY216" fmla="*/ 236594 h 460375"/>
              <a:gd name="connsiteX217" fmla="*/ 284303 w 509588"/>
              <a:gd name="connsiteY217" fmla="*/ 239472 h 460375"/>
              <a:gd name="connsiteX218" fmla="*/ 282002 w 509588"/>
              <a:gd name="connsiteY218" fmla="*/ 242206 h 460375"/>
              <a:gd name="connsiteX219" fmla="*/ 278981 w 509588"/>
              <a:gd name="connsiteY219" fmla="*/ 245228 h 460375"/>
              <a:gd name="connsiteX220" fmla="*/ 275528 w 509588"/>
              <a:gd name="connsiteY220" fmla="*/ 247963 h 460375"/>
              <a:gd name="connsiteX221" fmla="*/ 271213 w 509588"/>
              <a:gd name="connsiteY221" fmla="*/ 250985 h 460375"/>
              <a:gd name="connsiteX222" fmla="*/ 266178 w 509588"/>
              <a:gd name="connsiteY222" fmla="*/ 253863 h 460375"/>
              <a:gd name="connsiteX223" fmla="*/ 260280 w 509588"/>
              <a:gd name="connsiteY223" fmla="*/ 256453 h 460375"/>
              <a:gd name="connsiteX224" fmla="*/ 253376 w 509588"/>
              <a:gd name="connsiteY224" fmla="*/ 258900 h 460375"/>
              <a:gd name="connsiteX225" fmla="*/ 247910 w 509588"/>
              <a:gd name="connsiteY225" fmla="*/ 261203 h 460375"/>
              <a:gd name="connsiteX226" fmla="*/ 243163 w 509588"/>
              <a:gd name="connsiteY226" fmla="*/ 263217 h 460375"/>
              <a:gd name="connsiteX227" fmla="*/ 239423 w 509588"/>
              <a:gd name="connsiteY227" fmla="*/ 265232 h 460375"/>
              <a:gd name="connsiteX228" fmla="*/ 236689 w 509588"/>
              <a:gd name="connsiteY228" fmla="*/ 267247 h 460375"/>
              <a:gd name="connsiteX229" fmla="*/ 234244 w 509588"/>
              <a:gd name="connsiteY229" fmla="*/ 268974 h 460375"/>
              <a:gd name="connsiteX230" fmla="*/ 232805 w 509588"/>
              <a:gd name="connsiteY230" fmla="*/ 270557 h 460375"/>
              <a:gd name="connsiteX231" fmla="*/ 231799 w 509588"/>
              <a:gd name="connsiteY231" fmla="*/ 271996 h 460375"/>
              <a:gd name="connsiteX232" fmla="*/ 231223 w 509588"/>
              <a:gd name="connsiteY232" fmla="*/ 273147 h 460375"/>
              <a:gd name="connsiteX233" fmla="*/ 231079 w 509588"/>
              <a:gd name="connsiteY233" fmla="*/ 274011 h 460375"/>
              <a:gd name="connsiteX234" fmla="*/ 231223 w 509588"/>
              <a:gd name="connsiteY234" fmla="*/ 274730 h 460375"/>
              <a:gd name="connsiteX235" fmla="*/ 231799 w 509588"/>
              <a:gd name="connsiteY235" fmla="*/ 275881 h 460375"/>
              <a:gd name="connsiteX236" fmla="*/ 232805 w 509588"/>
              <a:gd name="connsiteY236" fmla="*/ 277321 h 460375"/>
              <a:gd name="connsiteX237" fmla="*/ 234244 w 509588"/>
              <a:gd name="connsiteY237" fmla="*/ 279047 h 460375"/>
              <a:gd name="connsiteX238" fmla="*/ 236689 w 509588"/>
              <a:gd name="connsiteY238" fmla="*/ 280631 h 460375"/>
              <a:gd name="connsiteX239" fmla="*/ 239423 w 509588"/>
              <a:gd name="connsiteY239" fmla="*/ 282501 h 460375"/>
              <a:gd name="connsiteX240" fmla="*/ 243163 w 509588"/>
              <a:gd name="connsiteY240" fmla="*/ 284660 h 460375"/>
              <a:gd name="connsiteX241" fmla="*/ 247910 w 509588"/>
              <a:gd name="connsiteY241" fmla="*/ 286819 h 460375"/>
              <a:gd name="connsiteX242" fmla="*/ 253376 w 509588"/>
              <a:gd name="connsiteY242" fmla="*/ 288833 h 460375"/>
              <a:gd name="connsiteX243" fmla="*/ 260280 w 509588"/>
              <a:gd name="connsiteY243" fmla="*/ 291424 h 460375"/>
              <a:gd name="connsiteX244" fmla="*/ 266178 w 509588"/>
              <a:gd name="connsiteY244" fmla="*/ 294158 h 460375"/>
              <a:gd name="connsiteX245" fmla="*/ 271213 w 509588"/>
              <a:gd name="connsiteY245" fmla="*/ 296892 h 460375"/>
              <a:gd name="connsiteX246" fmla="*/ 275528 w 509588"/>
              <a:gd name="connsiteY246" fmla="*/ 299771 h 460375"/>
              <a:gd name="connsiteX247" fmla="*/ 278981 w 509588"/>
              <a:gd name="connsiteY247" fmla="*/ 302793 h 460375"/>
              <a:gd name="connsiteX248" fmla="*/ 282002 w 509588"/>
              <a:gd name="connsiteY248" fmla="*/ 305527 h 460375"/>
              <a:gd name="connsiteX249" fmla="*/ 284303 w 509588"/>
              <a:gd name="connsiteY249" fmla="*/ 308549 h 460375"/>
              <a:gd name="connsiteX250" fmla="*/ 286029 w 509588"/>
              <a:gd name="connsiteY250" fmla="*/ 311284 h 460375"/>
              <a:gd name="connsiteX251" fmla="*/ 287324 w 509588"/>
              <a:gd name="connsiteY251" fmla="*/ 314162 h 460375"/>
              <a:gd name="connsiteX252" fmla="*/ 288043 w 509588"/>
              <a:gd name="connsiteY252" fmla="*/ 316896 h 460375"/>
              <a:gd name="connsiteX253" fmla="*/ 288619 w 509588"/>
              <a:gd name="connsiteY253" fmla="*/ 319486 h 460375"/>
              <a:gd name="connsiteX254" fmla="*/ 288762 w 509588"/>
              <a:gd name="connsiteY254" fmla="*/ 321933 h 460375"/>
              <a:gd name="connsiteX255" fmla="*/ 288619 w 509588"/>
              <a:gd name="connsiteY255" fmla="*/ 324523 h 460375"/>
              <a:gd name="connsiteX256" fmla="*/ 288043 w 509588"/>
              <a:gd name="connsiteY256" fmla="*/ 326970 h 460375"/>
              <a:gd name="connsiteX257" fmla="*/ 287324 w 509588"/>
              <a:gd name="connsiteY257" fmla="*/ 329704 h 460375"/>
              <a:gd name="connsiteX258" fmla="*/ 286029 w 509588"/>
              <a:gd name="connsiteY258" fmla="*/ 332438 h 460375"/>
              <a:gd name="connsiteX259" fmla="*/ 284303 w 509588"/>
              <a:gd name="connsiteY259" fmla="*/ 335461 h 460375"/>
              <a:gd name="connsiteX260" fmla="*/ 282002 w 509588"/>
              <a:gd name="connsiteY260" fmla="*/ 338195 h 460375"/>
              <a:gd name="connsiteX261" fmla="*/ 278981 w 509588"/>
              <a:gd name="connsiteY261" fmla="*/ 341217 h 460375"/>
              <a:gd name="connsiteX262" fmla="*/ 275528 w 509588"/>
              <a:gd name="connsiteY262" fmla="*/ 343951 h 460375"/>
              <a:gd name="connsiteX263" fmla="*/ 271213 w 509588"/>
              <a:gd name="connsiteY263" fmla="*/ 346973 h 460375"/>
              <a:gd name="connsiteX264" fmla="*/ 266178 w 509588"/>
              <a:gd name="connsiteY264" fmla="*/ 349564 h 460375"/>
              <a:gd name="connsiteX265" fmla="*/ 260280 w 509588"/>
              <a:gd name="connsiteY265" fmla="*/ 352442 h 460375"/>
              <a:gd name="connsiteX266" fmla="*/ 253376 w 509588"/>
              <a:gd name="connsiteY266" fmla="*/ 354889 h 460375"/>
              <a:gd name="connsiteX267" fmla="*/ 247910 w 509588"/>
              <a:gd name="connsiteY267" fmla="*/ 357191 h 460375"/>
              <a:gd name="connsiteX268" fmla="*/ 243163 w 509588"/>
              <a:gd name="connsiteY268" fmla="*/ 359206 h 460375"/>
              <a:gd name="connsiteX269" fmla="*/ 239423 w 509588"/>
              <a:gd name="connsiteY269" fmla="*/ 361221 h 460375"/>
              <a:gd name="connsiteX270" fmla="*/ 236689 w 509588"/>
              <a:gd name="connsiteY270" fmla="*/ 363235 h 460375"/>
              <a:gd name="connsiteX271" fmla="*/ 234244 w 509588"/>
              <a:gd name="connsiteY271" fmla="*/ 364962 h 460375"/>
              <a:gd name="connsiteX272" fmla="*/ 232805 w 509588"/>
              <a:gd name="connsiteY272" fmla="*/ 366545 h 460375"/>
              <a:gd name="connsiteX273" fmla="*/ 231799 w 509588"/>
              <a:gd name="connsiteY273" fmla="*/ 367841 h 460375"/>
              <a:gd name="connsiteX274" fmla="*/ 231223 w 509588"/>
              <a:gd name="connsiteY274" fmla="*/ 369136 h 460375"/>
              <a:gd name="connsiteX275" fmla="*/ 231079 w 509588"/>
              <a:gd name="connsiteY275" fmla="*/ 369999 h 460375"/>
              <a:gd name="connsiteX276" fmla="*/ 231223 w 509588"/>
              <a:gd name="connsiteY276" fmla="*/ 370719 h 460375"/>
              <a:gd name="connsiteX277" fmla="*/ 231799 w 509588"/>
              <a:gd name="connsiteY277" fmla="*/ 371870 h 460375"/>
              <a:gd name="connsiteX278" fmla="*/ 232805 w 509588"/>
              <a:gd name="connsiteY278" fmla="*/ 373165 h 460375"/>
              <a:gd name="connsiteX279" fmla="*/ 234244 w 509588"/>
              <a:gd name="connsiteY279" fmla="*/ 374748 h 460375"/>
              <a:gd name="connsiteX280" fmla="*/ 236402 w 509588"/>
              <a:gd name="connsiteY280" fmla="*/ 376475 h 460375"/>
              <a:gd name="connsiteX281" fmla="*/ 239135 w 509588"/>
              <a:gd name="connsiteY281" fmla="*/ 378346 h 460375"/>
              <a:gd name="connsiteX282" fmla="*/ 242731 w 509588"/>
              <a:gd name="connsiteY282" fmla="*/ 380217 h 460375"/>
              <a:gd name="connsiteX283" fmla="*/ 247190 w 509588"/>
              <a:gd name="connsiteY283" fmla="*/ 382376 h 460375"/>
              <a:gd name="connsiteX284" fmla="*/ 252513 w 509588"/>
              <a:gd name="connsiteY284" fmla="*/ 384534 h 460375"/>
              <a:gd name="connsiteX285" fmla="*/ 253807 w 509588"/>
              <a:gd name="connsiteY285" fmla="*/ 384534 h 460375"/>
              <a:gd name="connsiteX286" fmla="*/ 255246 w 509588"/>
              <a:gd name="connsiteY286" fmla="*/ 384822 h 460375"/>
              <a:gd name="connsiteX287" fmla="*/ 260568 w 509588"/>
              <a:gd name="connsiteY287" fmla="*/ 386693 h 460375"/>
              <a:gd name="connsiteX288" fmla="*/ 265171 w 509588"/>
              <a:gd name="connsiteY288" fmla="*/ 388852 h 460375"/>
              <a:gd name="connsiteX289" fmla="*/ 269055 w 509588"/>
              <a:gd name="connsiteY289" fmla="*/ 391154 h 460375"/>
              <a:gd name="connsiteX290" fmla="*/ 272508 w 509588"/>
              <a:gd name="connsiteY290" fmla="*/ 393888 h 460375"/>
              <a:gd name="connsiteX291" fmla="*/ 275241 w 509588"/>
              <a:gd name="connsiteY291" fmla="*/ 396623 h 460375"/>
              <a:gd name="connsiteX292" fmla="*/ 277542 w 509588"/>
              <a:gd name="connsiteY292" fmla="*/ 399501 h 460375"/>
              <a:gd name="connsiteX293" fmla="*/ 279556 w 509588"/>
              <a:gd name="connsiteY293" fmla="*/ 402235 h 460375"/>
              <a:gd name="connsiteX294" fmla="*/ 280851 w 509588"/>
              <a:gd name="connsiteY294" fmla="*/ 405113 h 460375"/>
              <a:gd name="connsiteX295" fmla="*/ 282145 w 509588"/>
              <a:gd name="connsiteY295" fmla="*/ 407704 h 460375"/>
              <a:gd name="connsiteX296" fmla="*/ 283728 w 509588"/>
              <a:gd name="connsiteY296" fmla="*/ 412885 h 460375"/>
              <a:gd name="connsiteX297" fmla="*/ 284447 w 509588"/>
              <a:gd name="connsiteY297" fmla="*/ 418497 h 460375"/>
              <a:gd name="connsiteX298" fmla="*/ 284591 w 509588"/>
              <a:gd name="connsiteY298" fmla="*/ 424541 h 460375"/>
              <a:gd name="connsiteX299" fmla="*/ 284015 w 509588"/>
              <a:gd name="connsiteY299" fmla="*/ 430442 h 460375"/>
              <a:gd name="connsiteX300" fmla="*/ 282577 w 509588"/>
              <a:gd name="connsiteY300" fmla="*/ 436630 h 460375"/>
              <a:gd name="connsiteX301" fmla="*/ 280563 w 509588"/>
              <a:gd name="connsiteY301" fmla="*/ 443106 h 460375"/>
              <a:gd name="connsiteX302" fmla="*/ 277830 w 509588"/>
              <a:gd name="connsiteY302" fmla="*/ 449438 h 460375"/>
              <a:gd name="connsiteX303" fmla="*/ 274378 w 509588"/>
              <a:gd name="connsiteY303" fmla="*/ 455770 h 460375"/>
              <a:gd name="connsiteX304" fmla="*/ 272651 w 509588"/>
              <a:gd name="connsiteY304" fmla="*/ 457785 h 460375"/>
              <a:gd name="connsiteX305" fmla="*/ 270781 w 509588"/>
              <a:gd name="connsiteY305" fmla="*/ 459224 h 460375"/>
              <a:gd name="connsiteX306" fmla="*/ 268336 w 509588"/>
              <a:gd name="connsiteY306" fmla="*/ 460087 h 460375"/>
              <a:gd name="connsiteX307" fmla="*/ 266034 w 509588"/>
              <a:gd name="connsiteY307" fmla="*/ 460375 h 460375"/>
              <a:gd name="connsiteX308" fmla="*/ 263589 w 509588"/>
              <a:gd name="connsiteY308" fmla="*/ 460087 h 460375"/>
              <a:gd name="connsiteX309" fmla="*/ 261000 w 509588"/>
              <a:gd name="connsiteY309" fmla="*/ 459080 h 460375"/>
              <a:gd name="connsiteX310" fmla="*/ 258986 w 509588"/>
              <a:gd name="connsiteY310" fmla="*/ 457497 h 460375"/>
              <a:gd name="connsiteX311" fmla="*/ 257547 w 509588"/>
              <a:gd name="connsiteY311" fmla="*/ 455482 h 460375"/>
              <a:gd name="connsiteX312" fmla="*/ 256684 w 509588"/>
              <a:gd name="connsiteY312" fmla="*/ 453180 h 460375"/>
              <a:gd name="connsiteX313" fmla="*/ 256397 w 509588"/>
              <a:gd name="connsiteY313" fmla="*/ 450733 h 460375"/>
              <a:gd name="connsiteX314" fmla="*/ 256828 w 509588"/>
              <a:gd name="connsiteY314" fmla="*/ 448287 h 460375"/>
              <a:gd name="connsiteX315" fmla="*/ 257691 w 509588"/>
              <a:gd name="connsiteY315" fmla="*/ 445840 h 460375"/>
              <a:gd name="connsiteX316" fmla="*/ 260424 w 509588"/>
              <a:gd name="connsiteY316" fmla="*/ 440947 h 460375"/>
              <a:gd name="connsiteX317" fmla="*/ 262582 w 509588"/>
              <a:gd name="connsiteY317" fmla="*/ 435910 h 460375"/>
              <a:gd name="connsiteX318" fmla="*/ 264164 w 509588"/>
              <a:gd name="connsiteY318" fmla="*/ 431161 h 460375"/>
              <a:gd name="connsiteX319" fmla="*/ 265171 w 509588"/>
              <a:gd name="connsiteY319" fmla="*/ 426556 h 460375"/>
              <a:gd name="connsiteX320" fmla="*/ 265459 w 509588"/>
              <a:gd name="connsiteY320" fmla="*/ 422095 h 460375"/>
              <a:gd name="connsiteX321" fmla="*/ 265171 w 509588"/>
              <a:gd name="connsiteY321" fmla="*/ 418209 h 460375"/>
              <a:gd name="connsiteX322" fmla="*/ 264164 w 509588"/>
              <a:gd name="connsiteY322" fmla="*/ 414612 h 460375"/>
              <a:gd name="connsiteX323" fmla="*/ 262582 w 509588"/>
              <a:gd name="connsiteY323" fmla="*/ 411733 h 460375"/>
              <a:gd name="connsiteX324" fmla="*/ 260568 w 509588"/>
              <a:gd name="connsiteY324" fmla="*/ 409143 h 460375"/>
              <a:gd name="connsiteX325" fmla="*/ 257979 w 509588"/>
              <a:gd name="connsiteY325" fmla="*/ 406984 h 460375"/>
              <a:gd name="connsiteX326" fmla="*/ 254527 w 509588"/>
              <a:gd name="connsiteY326" fmla="*/ 404970 h 460375"/>
              <a:gd name="connsiteX327" fmla="*/ 250499 w 509588"/>
              <a:gd name="connsiteY327" fmla="*/ 403387 h 460375"/>
              <a:gd name="connsiteX328" fmla="*/ 250211 w 509588"/>
              <a:gd name="connsiteY328" fmla="*/ 403530 h 460375"/>
              <a:gd name="connsiteX329" fmla="*/ 248629 w 509588"/>
              <a:gd name="connsiteY329" fmla="*/ 403387 h 460375"/>
              <a:gd name="connsiteX330" fmla="*/ 247190 w 509588"/>
              <a:gd name="connsiteY330" fmla="*/ 402955 h 460375"/>
              <a:gd name="connsiteX331" fmla="*/ 240429 w 509588"/>
              <a:gd name="connsiteY331" fmla="*/ 400364 h 460375"/>
              <a:gd name="connsiteX332" fmla="*/ 234532 w 509588"/>
              <a:gd name="connsiteY332" fmla="*/ 397630 h 460375"/>
              <a:gd name="connsiteX333" fmla="*/ 229353 w 509588"/>
              <a:gd name="connsiteY333" fmla="*/ 394896 h 460375"/>
              <a:gd name="connsiteX334" fmla="*/ 225038 w 509588"/>
              <a:gd name="connsiteY334" fmla="*/ 392018 h 460375"/>
              <a:gd name="connsiteX335" fmla="*/ 221441 w 509588"/>
              <a:gd name="connsiteY335" fmla="*/ 389139 h 460375"/>
              <a:gd name="connsiteX336" fmla="*/ 218708 w 509588"/>
              <a:gd name="connsiteY336" fmla="*/ 386261 h 460375"/>
              <a:gd name="connsiteX337" fmla="*/ 216407 w 509588"/>
              <a:gd name="connsiteY337" fmla="*/ 383383 h 460375"/>
              <a:gd name="connsiteX338" fmla="*/ 214681 w 509588"/>
              <a:gd name="connsiteY338" fmla="*/ 380361 h 460375"/>
              <a:gd name="connsiteX339" fmla="*/ 213386 w 509588"/>
              <a:gd name="connsiteY339" fmla="*/ 377770 h 460375"/>
              <a:gd name="connsiteX340" fmla="*/ 212523 w 509588"/>
              <a:gd name="connsiteY340" fmla="*/ 374892 h 460375"/>
              <a:gd name="connsiteX341" fmla="*/ 212091 w 509588"/>
              <a:gd name="connsiteY341" fmla="*/ 372446 h 460375"/>
              <a:gd name="connsiteX342" fmla="*/ 211948 w 509588"/>
              <a:gd name="connsiteY342" fmla="*/ 369999 h 460375"/>
              <a:gd name="connsiteX343" fmla="*/ 212091 w 509588"/>
              <a:gd name="connsiteY343" fmla="*/ 367409 h 460375"/>
              <a:gd name="connsiteX344" fmla="*/ 212523 w 509588"/>
              <a:gd name="connsiteY344" fmla="*/ 364962 h 460375"/>
              <a:gd name="connsiteX345" fmla="*/ 213386 w 509588"/>
              <a:gd name="connsiteY345" fmla="*/ 362084 h 460375"/>
              <a:gd name="connsiteX346" fmla="*/ 214681 w 509588"/>
              <a:gd name="connsiteY346" fmla="*/ 359350 h 460375"/>
              <a:gd name="connsiteX347" fmla="*/ 216407 w 509588"/>
              <a:gd name="connsiteY347" fmla="*/ 356472 h 460375"/>
              <a:gd name="connsiteX348" fmla="*/ 218708 w 509588"/>
              <a:gd name="connsiteY348" fmla="*/ 353593 h 460375"/>
              <a:gd name="connsiteX349" fmla="*/ 221441 w 509588"/>
              <a:gd name="connsiteY349" fmla="*/ 350715 h 460375"/>
              <a:gd name="connsiteX350" fmla="*/ 225038 w 509588"/>
              <a:gd name="connsiteY350" fmla="*/ 347693 h 460375"/>
              <a:gd name="connsiteX351" fmla="*/ 229353 w 509588"/>
              <a:gd name="connsiteY351" fmla="*/ 344959 h 460375"/>
              <a:gd name="connsiteX352" fmla="*/ 234532 w 509588"/>
              <a:gd name="connsiteY352" fmla="*/ 342080 h 460375"/>
              <a:gd name="connsiteX353" fmla="*/ 240429 w 509588"/>
              <a:gd name="connsiteY353" fmla="*/ 339490 h 460375"/>
              <a:gd name="connsiteX354" fmla="*/ 247190 w 509588"/>
              <a:gd name="connsiteY354" fmla="*/ 336756 h 460375"/>
              <a:gd name="connsiteX355" fmla="*/ 252800 w 509588"/>
              <a:gd name="connsiteY355" fmla="*/ 334741 h 460375"/>
              <a:gd name="connsiteX356" fmla="*/ 257404 w 509588"/>
              <a:gd name="connsiteY356" fmla="*/ 332582 h 460375"/>
              <a:gd name="connsiteX357" fmla="*/ 261000 w 509588"/>
              <a:gd name="connsiteY357" fmla="*/ 330568 h 460375"/>
              <a:gd name="connsiteX358" fmla="*/ 264021 w 509588"/>
              <a:gd name="connsiteY358" fmla="*/ 328697 h 460375"/>
              <a:gd name="connsiteX359" fmla="*/ 266178 w 509588"/>
              <a:gd name="connsiteY359" fmla="*/ 326970 h 460375"/>
              <a:gd name="connsiteX360" fmla="*/ 267761 w 509588"/>
              <a:gd name="connsiteY360" fmla="*/ 325243 h 460375"/>
              <a:gd name="connsiteX361" fmla="*/ 268768 w 509588"/>
              <a:gd name="connsiteY361" fmla="*/ 323804 h 460375"/>
              <a:gd name="connsiteX362" fmla="*/ 269343 w 509588"/>
              <a:gd name="connsiteY362" fmla="*/ 322796 h 460375"/>
              <a:gd name="connsiteX363" fmla="*/ 269487 w 509588"/>
              <a:gd name="connsiteY363" fmla="*/ 321933 h 460375"/>
              <a:gd name="connsiteX364" fmla="*/ 269343 w 509588"/>
              <a:gd name="connsiteY364" fmla="*/ 321213 h 460375"/>
              <a:gd name="connsiteX365" fmla="*/ 268768 w 509588"/>
              <a:gd name="connsiteY365" fmla="*/ 319918 h 460375"/>
              <a:gd name="connsiteX366" fmla="*/ 267761 w 509588"/>
              <a:gd name="connsiteY366" fmla="*/ 318479 h 460375"/>
              <a:gd name="connsiteX367" fmla="*/ 266178 w 509588"/>
              <a:gd name="connsiteY367" fmla="*/ 316896 h 460375"/>
              <a:gd name="connsiteX368" fmla="*/ 264021 w 509588"/>
              <a:gd name="connsiteY368" fmla="*/ 315169 h 460375"/>
              <a:gd name="connsiteX369" fmla="*/ 261000 w 509588"/>
              <a:gd name="connsiteY369" fmla="*/ 313154 h 460375"/>
              <a:gd name="connsiteX370" fmla="*/ 257404 w 509588"/>
              <a:gd name="connsiteY370" fmla="*/ 311140 h 460375"/>
              <a:gd name="connsiteX371" fmla="*/ 252800 w 509588"/>
              <a:gd name="connsiteY371" fmla="*/ 309125 h 460375"/>
              <a:gd name="connsiteX372" fmla="*/ 247190 w 509588"/>
              <a:gd name="connsiteY372" fmla="*/ 306966 h 460375"/>
              <a:gd name="connsiteX373" fmla="*/ 240429 w 509588"/>
              <a:gd name="connsiteY373" fmla="*/ 304520 h 460375"/>
              <a:gd name="connsiteX374" fmla="*/ 234532 w 509588"/>
              <a:gd name="connsiteY374" fmla="*/ 301641 h 460375"/>
              <a:gd name="connsiteX375" fmla="*/ 229353 w 509588"/>
              <a:gd name="connsiteY375" fmla="*/ 299051 h 460375"/>
              <a:gd name="connsiteX376" fmla="*/ 225038 w 509588"/>
              <a:gd name="connsiteY376" fmla="*/ 296029 h 460375"/>
              <a:gd name="connsiteX377" fmla="*/ 221441 w 509588"/>
              <a:gd name="connsiteY377" fmla="*/ 293151 h 460375"/>
              <a:gd name="connsiteX378" fmla="*/ 218708 w 509588"/>
              <a:gd name="connsiteY378" fmla="*/ 290273 h 460375"/>
              <a:gd name="connsiteX379" fmla="*/ 216407 w 509588"/>
              <a:gd name="connsiteY379" fmla="*/ 287394 h 460375"/>
              <a:gd name="connsiteX380" fmla="*/ 214681 w 509588"/>
              <a:gd name="connsiteY380" fmla="*/ 284660 h 460375"/>
              <a:gd name="connsiteX381" fmla="*/ 213386 w 509588"/>
              <a:gd name="connsiteY381" fmla="*/ 281782 h 460375"/>
              <a:gd name="connsiteX382" fmla="*/ 212523 w 509588"/>
              <a:gd name="connsiteY382" fmla="*/ 279047 h 460375"/>
              <a:gd name="connsiteX383" fmla="*/ 212091 w 509588"/>
              <a:gd name="connsiteY383" fmla="*/ 276457 h 460375"/>
              <a:gd name="connsiteX384" fmla="*/ 211948 w 509588"/>
              <a:gd name="connsiteY384" fmla="*/ 274011 h 460375"/>
              <a:gd name="connsiteX385" fmla="*/ 212091 w 509588"/>
              <a:gd name="connsiteY385" fmla="*/ 271420 h 460375"/>
              <a:gd name="connsiteX386" fmla="*/ 212523 w 509588"/>
              <a:gd name="connsiteY386" fmla="*/ 268974 h 460375"/>
              <a:gd name="connsiteX387" fmla="*/ 213386 w 509588"/>
              <a:gd name="connsiteY387" fmla="*/ 266095 h 460375"/>
              <a:gd name="connsiteX388" fmla="*/ 214681 w 509588"/>
              <a:gd name="connsiteY388" fmla="*/ 263361 h 460375"/>
              <a:gd name="connsiteX389" fmla="*/ 216407 w 509588"/>
              <a:gd name="connsiteY389" fmla="*/ 260483 h 460375"/>
              <a:gd name="connsiteX390" fmla="*/ 218708 w 509588"/>
              <a:gd name="connsiteY390" fmla="*/ 257605 h 460375"/>
              <a:gd name="connsiteX391" fmla="*/ 221441 w 509588"/>
              <a:gd name="connsiteY391" fmla="*/ 254727 h 460375"/>
              <a:gd name="connsiteX392" fmla="*/ 225038 w 509588"/>
              <a:gd name="connsiteY392" fmla="*/ 251848 h 460375"/>
              <a:gd name="connsiteX393" fmla="*/ 229353 w 509588"/>
              <a:gd name="connsiteY393" fmla="*/ 248970 h 460375"/>
              <a:gd name="connsiteX394" fmla="*/ 234532 w 509588"/>
              <a:gd name="connsiteY394" fmla="*/ 246092 h 460375"/>
              <a:gd name="connsiteX395" fmla="*/ 240429 w 509588"/>
              <a:gd name="connsiteY395" fmla="*/ 243501 h 460375"/>
              <a:gd name="connsiteX396" fmla="*/ 247190 w 509588"/>
              <a:gd name="connsiteY396" fmla="*/ 240911 h 460375"/>
              <a:gd name="connsiteX397" fmla="*/ 252800 w 509588"/>
              <a:gd name="connsiteY397" fmla="*/ 238752 h 460375"/>
              <a:gd name="connsiteX398" fmla="*/ 257404 w 509588"/>
              <a:gd name="connsiteY398" fmla="*/ 236594 h 460375"/>
              <a:gd name="connsiteX399" fmla="*/ 261000 w 509588"/>
              <a:gd name="connsiteY399" fmla="*/ 234579 h 460375"/>
              <a:gd name="connsiteX400" fmla="*/ 264021 w 509588"/>
              <a:gd name="connsiteY400" fmla="*/ 232708 h 460375"/>
              <a:gd name="connsiteX401" fmla="*/ 266178 w 509588"/>
              <a:gd name="connsiteY401" fmla="*/ 230981 h 460375"/>
              <a:gd name="connsiteX402" fmla="*/ 267761 w 509588"/>
              <a:gd name="connsiteY402" fmla="*/ 229254 h 460375"/>
              <a:gd name="connsiteX403" fmla="*/ 268768 w 509588"/>
              <a:gd name="connsiteY403" fmla="*/ 227815 h 460375"/>
              <a:gd name="connsiteX404" fmla="*/ 269343 w 509588"/>
              <a:gd name="connsiteY404" fmla="*/ 226808 h 460375"/>
              <a:gd name="connsiteX405" fmla="*/ 269487 w 509588"/>
              <a:gd name="connsiteY405" fmla="*/ 225944 h 460375"/>
              <a:gd name="connsiteX406" fmla="*/ 269343 w 509588"/>
              <a:gd name="connsiteY406" fmla="*/ 225225 h 460375"/>
              <a:gd name="connsiteX407" fmla="*/ 268768 w 509588"/>
              <a:gd name="connsiteY407" fmla="*/ 223930 h 460375"/>
              <a:gd name="connsiteX408" fmla="*/ 267761 w 509588"/>
              <a:gd name="connsiteY408" fmla="*/ 222490 h 460375"/>
              <a:gd name="connsiteX409" fmla="*/ 266178 w 509588"/>
              <a:gd name="connsiteY409" fmla="*/ 221051 h 460375"/>
              <a:gd name="connsiteX410" fmla="*/ 264021 w 509588"/>
              <a:gd name="connsiteY410" fmla="*/ 219324 h 460375"/>
              <a:gd name="connsiteX411" fmla="*/ 261000 w 509588"/>
              <a:gd name="connsiteY411" fmla="*/ 217310 h 460375"/>
              <a:gd name="connsiteX412" fmla="*/ 257404 w 509588"/>
              <a:gd name="connsiteY412" fmla="*/ 215151 h 460375"/>
              <a:gd name="connsiteX413" fmla="*/ 252800 w 509588"/>
              <a:gd name="connsiteY413" fmla="*/ 213136 h 460375"/>
              <a:gd name="connsiteX414" fmla="*/ 247190 w 509588"/>
              <a:gd name="connsiteY414" fmla="*/ 210978 h 460375"/>
              <a:gd name="connsiteX415" fmla="*/ 247046 w 509588"/>
              <a:gd name="connsiteY415" fmla="*/ 210978 h 460375"/>
              <a:gd name="connsiteX416" fmla="*/ 247046 w 509588"/>
              <a:gd name="connsiteY416" fmla="*/ 210834 h 460375"/>
              <a:gd name="connsiteX417" fmla="*/ 246327 w 509588"/>
              <a:gd name="connsiteY417" fmla="*/ 210546 h 460375"/>
              <a:gd name="connsiteX418" fmla="*/ 245752 w 509588"/>
              <a:gd name="connsiteY418" fmla="*/ 210258 h 460375"/>
              <a:gd name="connsiteX419" fmla="*/ 245033 w 509588"/>
              <a:gd name="connsiteY419" fmla="*/ 209826 h 460375"/>
              <a:gd name="connsiteX420" fmla="*/ 244601 w 509588"/>
              <a:gd name="connsiteY420" fmla="*/ 209539 h 460375"/>
              <a:gd name="connsiteX421" fmla="*/ 244169 w 509588"/>
              <a:gd name="connsiteY421" fmla="*/ 209251 h 460375"/>
              <a:gd name="connsiteX422" fmla="*/ 243738 w 509588"/>
              <a:gd name="connsiteY422" fmla="*/ 208963 h 460375"/>
              <a:gd name="connsiteX423" fmla="*/ 243450 w 509588"/>
              <a:gd name="connsiteY423" fmla="*/ 208531 h 460375"/>
              <a:gd name="connsiteX424" fmla="*/ 242875 w 509588"/>
              <a:gd name="connsiteY424" fmla="*/ 207955 h 460375"/>
              <a:gd name="connsiteX425" fmla="*/ 242587 w 509588"/>
              <a:gd name="connsiteY425" fmla="*/ 207380 h 460375"/>
              <a:gd name="connsiteX426" fmla="*/ 242299 w 509588"/>
              <a:gd name="connsiteY426" fmla="*/ 206948 h 460375"/>
              <a:gd name="connsiteX427" fmla="*/ 242012 w 509588"/>
              <a:gd name="connsiteY427" fmla="*/ 206516 h 460375"/>
              <a:gd name="connsiteX428" fmla="*/ 241724 w 509588"/>
              <a:gd name="connsiteY428" fmla="*/ 205941 h 460375"/>
              <a:gd name="connsiteX429" fmla="*/ 241293 w 509588"/>
              <a:gd name="connsiteY429" fmla="*/ 205221 h 460375"/>
              <a:gd name="connsiteX430" fmla="*/ 241149 w 509588"/>
              <a:gd name="connsiteY430" fmla="*/ 204214 h 460375"/>
              <a:gd name="connsiteX431" fmla="*/ 241005 w 509588"/>
              <a:gd name="connsiteY431" fmla="*/ 203638 h 460375"/>
              <a:gd name="connsiteX432" fmla="*/ 240861 w 509588"/>
              <a:gd name="connsiteY432" fmla="*/ 203063 h 460375"/>
              <a:gd name="connsiteX433" fmla="*/ 240717 w 509588"/>
              <a:gd name="connsiteY433" fmla="*/ 202199 h 460375"/>
              <a:gd name="connsiteX434" fmla="*/ 240717 w 509588"/>
              <a:gd name="connsiteY434" fmla="*/ 202055 h 460375"/>
              <a:gd name="connsiteX435" fmla="*/ 240717 w 509588"/>
              <a:gd name="connsiteY435" fmla="*/ 163919 h 460375"/>
              <a:gd name="connsiteX436" fmla="*/ 232662 w 509588"/>
              <a:gd name="connsiteY436" fmla="*/ 163775 h 460375"/>
              <a:gd name="connsiteX437" fmla="*/ 232662 w 509588"/>
              <a:gd name="connsiteY437" fmla="*/ 151111 h 460375"/>
              <a:gd name="connsiteX438" fmla="*/ 232805 w 509588"/>
              <a:gd name="connsiteY438" fmla="*/ 145786 h 460375"/>
              <a:gd name="connsiteX439" fmla="*/ 232086 w 509588"/>
              <a:gd name="connsiteY439" fmla="*/ 140749 h 460375"/>
              <a:gd name="connsiteX440" fmla="*/ 230648 w 509588"/>
              <a:gd name="connsiteY440" fmla="*/ 136144 h 460375"/>
              <a:gd name="connsiteX441" fmla="*/ 228490 w 509588"/>
              <a:gd name="connsiteY441" fmla="*/ 131683 h 460375"/>
              <a:gd name="connsiteX442" fmla="*/ 225757 w 509588"/>
              <a:gd name="connsiteY442" fmla="*/ 127653 h 460375"/>
              <a:gd name="connsiteX443" fmla="*/ 222161 w 509588"/>
              <a:gd name="connsiteY443" fmla="*/ 123912 h 460375"/>
              <a:gd name="connsiteX444" fmla="*/ 217845 w 509588"/>
              <a:gd name="connsiteY444" fmla="*/ 120745 h 460375"/>
              <a:gd name="connsiteX445" fmla="*/ 213530 w 509588"/>
              <a:gd name="connsiteY445" fmla="*/ 118443 h 460375"/>
              <a:gd name="connsiteX446" fmla="*/ 208927 w 509588"/>
              <a:gd name="connsiteY446" fmla="*/ 116572 h 460375"/>
              <a:gd name="connsiteX447" fmla="*/ 204611 w 509588"/>
              <a:gd name="connsiteY447" fmla="*/ 115133 h 460375"/>
              <a:gd name="connsiteX448" fmla="*/ 200440 w 509588"/>
              <a:gd name="connsiteY448" fmla="*/ 114126 h 460375"/>
              <a:gd name="connsiteX449" fmla="*/ 196700 w 509588"/>
              <a:gd name="connsiteY449" fmla="*/ 113550 h 460375"/>
              <a:gd name="connsiteX450" fmla="*/ 190946 w 509588"/>
              <a:gd name="connsiteY450" fmla="*/ 113262 h 460375"/>
              <a:gd name="connsiteX451" fmla="*/ 185479 w 509588"/>
              <a:gd name="connsiteY451" fmla="*/ 113838 h 460375"/>
              <a:gd name="connsiteX452" fmla="*/ 180445 w 509588"/>
              <a:gd name="connsiteY452" fmla="*/ 115133 h 460375"/>
              <a:gd name="connsiteX453" fmla="*/ 175410 w 509588"/>
              <a:gd name="connsiteY453" fmla="*/ 117436 h 460375"/>
              <a:gd name="connsiteX454" fmla="*/ 170663 w 509588"/>
              <a:gd name="connsiteY454" fmla="*/ 120170 h 460375"/>
              <a:gd name="connsiteX455" fmla="*/ 166492 w 509588"/>
              <a:gd name="connsiteY455" fmla="*/ 123624 h 460375"/>
              <a:gd name="connsiteX456" fmla="*/ 162751 w 509588"/>
              <a:gd name="connsiteY456" fmla="*/ 127509 h 460375"/>
              <a:gd name="connsiteX457" fmla="*/ 159587 w 509588"/>
              <a:gd name="connsiteY457" fmla="*/ 132258 h 460375"/>
              <a:gd name="connsiteX458" fmla="*/ 156998 w 509588"/>
              <a:gd name="connsiteY458" fmla="*/ 137151 h 460375"/>
              <a:gd name="connsiteX459" fmla="*/ 155128 w 509588"/>
              <a:gd name="connsiteY459" fmla="*/ 142620 h 460375"/>
              <a:gd name="connsiteX460" fmla="*/ 153833 w 509588"/>
              <a:gd name="connsiteY460" fmla="*/ 148520 h 460375"/>
              <a:gd name="connsiteX461" fmla="*/ 153833 w 509588"/>
              <a:gd name="connsiteY461" fmla="*/ 156867 h 460375"/>
              <a:gd name="connsiteX462" fmla="*/ 138153 w 509588"/>
              <a:gd name="connsiteY462" fmla="*/ 154133 h 460375"/>
              <a:gd name="connsiteX463" fmla="*/ 122330 w 509588"/>
              <a:gd name="connsiteY463" fmla="*/ 150967 h 460375"/>
              <a:gd name="connsiteX464" fmla="*/ 106363 w 509588"/>
              <a:gd name="connsiteY464" fmla="*/ 147225 h 460375"/>
              <a:gd name="connsiteX465" fmla="*/ 106363 w 509588"/>
              <a:gd name="connsiteY465" fmla="*/ 136144 h 460375"/>
              <a:gd name="connsiteX466" fmla="*/ 107658 w 509588"/>
              <a:gd name="connsiteY466" fmla="*/ 130819 h 460375"/>
              <a:gd name="connsiteX467" fmla="*/ 108952 w 509588"/>
              <a:gd name="connsiteY467" fmla="*/ 124775 h 460375"/>
              <a:gd name="connsiteX468" fmla="*/ 110247 w 509588"/>
              <a:gd name="connsiteY468" fmla="*/ 117723 h 460375"/>
              <a:gd name="connsiteX469" fmla="*/ 110966 w 509588"/>
              <a:gd name="connsiteY469" fmla="*/ 113982 h 460375"/>
              <a:gd name="connsiteX470" fmla="*/ 111829 w 509588"/>
              <a:gd name="connsiteY470" fmla="*/ 109664 h 460375"/>
              <a:gd name="connsiteX471" fmla="*/ 112692 w 509588"/>
              <a:gd name="connsiteY471" fmla="*/ 104915 h 460375"/>
              <a:gd name="connsiteX472" fmla="*/ 113843 w 509588"/>
              <a:gd name="connsiteY472" fmla="*/ 99878 h 460375"/>
              <a:gd name="connsiteX473" fmla="*/ 114994 w 509588"/>
              <a:gd name="connsiteY473" fmla="*/ 94698 h 460375"/>
              <a:gd name="connsiteX474" fmla="*/ 116289 w 509588"/>
              <a:gd name="connsiteY474" fmla="*/ 89661 h 460375"/>
              <a:gd name="connsiteX475" fmla="*/ 117727 w 509588"/>
              <a:gd name="connsiteY475" fmla="*/ 84768 h 460375"/>
              <a:gd name="connsiteX476" fmla="*/ 119309 w 509588"/>
              <a:gd name="connsiteY476" fmla="*/ 80307 h 460375"/>
              <a:gd name="connsiteX477" fmla="*/ 120892 w 509588"/>
              <a:gd name="connsiteY477" fmla="*/ 76277 h 460375"/>
              <a:gd name="connsiteX478" fmla="*/ 122618 w 509588"/>
              <a:gd name="connsiteY478" fmla="*/ 72967 h 460375"/>
              <a:gd name="connsiteX479" fmla="*/ 124488 w 509588"/>
              <a:gd name="connsiteY479" fmla="*/ 70521 h 460375"/>
              <a:gd name="connsiteX480" fmla="*/ 126358 w 509588"/>
              <a:gd name="connsiteY480" fmla="*/ 69081 h 460375"/>
              <a:gd name="connsiteX481" fmla="*/ 127221 w 509588"/>
              <a:gd name="connsiteY481" fmla="*/ 69081 h 460375"/>
              <a:gd name="connsiteX482" fmla="*/ 128516 w 509588"/>
              <a:gd name="connsiteY482" fmla="*/ 69369 h 460375"/>
              <a:gd name="connsiteX483" fmla="*/ 129379 w 509588"/>
              <a:gd name="connsiteY483" fmla="*/ 69945 h 460375"/>
              <a:gd name="connsiteX484" fmla="*/ 134557 w 509588"/>
              <a:gd name="connsiteY484" fmla="*/ 72679 h 460375"/>
              <a:gd name="connsiteX485" fmla="*/ 139448 w 509588"/>
              <a:gd name="connsiteY485" fmla="*/ 74406 h 460375"/>
              <a:gd name="connsiteX486" fmla="*/ 143764 w 509588"/>
              <a:gd name="connsiteY486" fmla="*/ 75701 h 460375"/>
              <a:gd name="connsiteX487" fmla="*/ 147935 w 509588"/>
              <a:gd name="connsiteY487" fmla="*/ 76133 h 460375"/>
              <a:gd name="connsiteX488" fmla="*/ 151675 w 509588"/>
              <a:gd name="connsiteY488" fmla="*/ 76133 h 460375"/>
              <a:gd name="connsiteX489" fmla="*/ 155128 w 509588"/>
              <a:gd name="connsiteY489" fmla="*/ 75701 h 460375"/>
              <a:gd name="connsiteX490" fmla="*/ 158004 w 509588"/>
              <a:gd name="connsiteY490" fmla="*/ 74838 h 460375"/>
              <a:gd name="connsiteX491" fmla="*/ 160738 w 509588"/>
              <a:gd name="connsiteY491" fmla="*/ 73831 h 460375"/>
              <a:gd name="connsiteX492" fmla="*/ 163039 w 509588"/>
              <a:gd name="connsiteY492" fmla="*/ 72535 h 460375"/>
              <a:gd name="connsiteX493" fmla="*/ 166635 w 509588"/>
              <a:gd name="connsiteY493" fmla="*/ 69945 h 460375"/>
              <a:gd name="connsiteX494" fmla="*/ 169800 w 509588"/>
              <a:gd name="connsiteY494" fmla="*/ 66923 h 460375"/>
              <a:gd name="connsiteX495" fmla="*/ 172389 w 509588"/>
              <a:gd name="connsiteY495" fmla="*/ 63325 h 460375"/>
              <a:gd name="connsiteX496" fmla="*/ 174691 w 509588"/>
              <a:gd name="connsiteY496" fmla="*/ 59439 h 460375"/>
              <a:gd name="connsiteX497" fmla="*/ 176705 w 509588"/>
              <a:gd name="connsiteY497" fmla="*/ 55122 h 460375"/>
              <a:gd name="connsiteX498" fmla="*/ 178143 w 509588"/>
              <a:gd name="connsiteY498" fmla="*/ 50805 h 460375"/>
              <a:gd name="connsiteX499" fmla="*/ 179438 w 509588"/>
              <a:gd name="connsiteY499" fmla="*/ 46487 h 460375"/>
              <a:gd name="connsiteX500" fmla="*/ 180445 w 509588"/>
              <a:gd name="connsiteY500" fmla="*/ 42026 h 460375"/>
              <a:gd name="connsiteX501" fmla="*/ 181020 w 509588"/>
              <a:gd name="connsiteY501" fmla="*/ 37853 h 460375"/>
              <a:gd name="connsiteX502" fmla="*/ 181596 w 509588"/>
              <a:gd name="connsiteY502" fmla="*/ 33823 h 460375"/>
              <a:gd name="connsiteX503" fmla="*/ 181883 w 509588"/>
              <a:gd name="connsiteY503" fmla="*/ 29938 h 460375"/>
              <a:gd name="connsiteX504" fmla="*/ 182171 w 509588"/>
              <a:gd name="connsiteY504" fmla="*/ 26628 h 460375"/>
              <a:gd name="connsiteX505" fmla="*/ 182171 w 509588"/>
              <a:gd name="connsiteY505" fmla="*/ 23606 h 460375"/>
              <a:gd name="connsiteX506" fmla="*/ 182171 w 509588"/>
              <a:gd name="connsiteY506" fmla="*/ 21303 h 460375"/>
              <a:gd name="connsiteX507" fmla="*/ 182171 w 509588"/>
              <a:gd name="connsiteY507" fmla="*/ 19720 h 460375"/>
              <a:gd name="connsiteX508" fmla="*/ 182171 w 509588"/>
              <a:gd name="connsiteY508" fmla="*/ 3458 h 460375"/>
              <a:gd name="connsiteX509" fmla="*/ 191953 w 509588"/>
              <a:gd name="connsiteY509" fmla="*/ 2307 h 460375"/>
              <a:gd name="connsiteX510" fmla="*/ 248792 w 509588"/>
              <a:gd name="connsiteY510" fmla="*/ 0 h 460375"/>
              <a:gd name="connsiteX511" fmla="*/ 275335 w 509588"/>
              <a:gd name="connsiteY511" fmla="*/ 144 h 460375"/>
              <a:gd name="connsiteX512" fmla="*/ 301877 w 509588"/>
              <a:gd name="connsiteY512" fmla="*/ 1440 h 460375"/>
              <a:gd name="connsiteX513" fmla="*/ 318233 w 509588"/>
              <a:gd name="connsiteY513" fmla="*/ 2593 h 460375"/>
              <a:gd name="connsiteX514" fmla="*/ 334733 w 509588"/>
              <a:gd name="connsiteY514" fmla="*/ 4322 h 460375"/>
              <a:gd name="connsiteX515" fmla="*/ 351662 w 509588"/>
              <a:gd name="connsiteY515" fmla="*/ 6915 h 460375"/>
              <a:gd name="connsiteX516" fmla="*/ 368736 w 509588"/>
              <a:gd name="connsiteY516" fmla="*/ 9796 h 460375"/>
              <a:gd name="connsiteX517" fmla="*/ 385952 w 509588"/>
              <a:gd name="connsiteY517" fmla="*/ 13253 h 460375"/>
              <a:gd name="connsiteX518" fmla="*/ 378061 w 509588"/>
              <a:gd name="connsiteY518" fmla="*/ 22473 h 460375"/>
              <a:gd name="connsiteX519" fmla="*/ 377918 w 509588"/>
              <a:gd name="connsiteY519" fmla="*/ 22905 h 460375"/>
              <a:gd name="connsiteX520" fmla="*/ 377344 w 509588"/>
              <a:gd name="connsiteY520" fmla="*/ 23481 h 460375"/>
              <a:gd name="connsiteX521" fmla="*/ 376340 w 509588"/>
              <a:gd name="connsiteY521" fmla="*/ 24778 h 460375"/>
              <a:gd name="connsiteX522" fmla="*/ 375049 w 509588"/>
              <a:gd name="connsiteY522" fmla="*/ 26218 h 460375"/>
              <a:gd name="connsiteX523" fmla="*/ 373757 w 509588"/>
              <a:gd name="connsiteY523" fmla="*/ 28091 h 460375"/>
              <a:gd name="connsiteX524" fmla="*/ 372036 w 509588"/>
              <a:gd name="connsiteY524" fmla="*/ 30684 h 460375"/>
              <a:gd name="connsiteX525" fmla="*/ 370457 w 509588"/>
              <a:gd name="connsiteY525" fmla="*/ 33277 h 460375"/>
              <a:gd name="connsiteX526" fmla="*/ 368736 w 509588"/>
              <a:gd name="connsiteY526" fmla="*/ 36446 h 460375"/>
              <a:gd name="connsiteX527" fmla="*/ 367014 w 509588"/>
              <a:gd name="connsiteY527" fmla="*/ 40048 h 460375"/>
              <a:gd name="connsiteX528" fmla="*/ 365292 w 509588"/>
              <a:gd name="connsiteY528" fmla="*/ 43937 h 460375"/>
              <a:gd name="connsiteX529" fmla="*/ 363858 w 509588"/>
              <a:gd name="connsiteY529" fmla="*/ 48115 h 460375"/>
              <a:gd name="connsiteX530" fmla="*/ 362423 w 509588"/>
              <a:gd name="connsiteY530" fmla="*/ 52869 h 460375"/>
              <a:gd name="connsiteX531" fmla="*/ 361419 w 509588"/>
              <a:gd name="connsiteY531" fmla="*/ 57911 h 460375"/>
              <a:gd name="connsiteX532" fmla="*/ 360558 w 509588"/>
              <a:gd name="connsiteY532" fmla="*/ 63097 h 460375"/>
              <a:gd name="connsiteX533" fmla="*/ 360127 w 509588"/>
              <a:gd name="connsiteY533" fmla="*/ 68715 h 460375"/>
              <a:gd name="connsiteX534" fmla="*/ 360127 w 509588"/>
              <a:gd name="connsiteY534" fmla="*/ 74621 h 460375"/>
              <a:gd name="connsiteX535" fmla="*/ 360558 w 509588"/>
              <a:gd name="connsiteY535" fmla="*/ 80816 h 460375"/>
              <a:gd name="connsiteX536" fmla="*/ 361419 w 509588"/>
              <a:gd name="connsiteY536" fmla="*/ 87442 h 460375"/>
              <a:gd name="connsiteX537" fmla="*/ 362997 w 509588"/>
              <a:gd name="connsiteY537" fmla="*/ 94357 h 460375"/>
              <a:gd name="connsiteX538" fmla="*/ 365149 w 509588"/>
              <a:gd name="connsiteY538" fmla="*/ 101416 h 460375"/>
              <a:gd name="connsiteX539" fmla="*/ 367875 w 509588"/>
              <a:gd name="connsiteY539" fmla="*/ 108763 h 460375"/>
              <a:gd name="connsiteX540" fmla="*/ 371318 w 509588"/>
              <a:gd name="connsiteY540" fmla="*/ 116398 h 460375"/>
              <a:gd name="connsiteX541" fmla="*/ 375766 w 509588"/>
              <a:gd name="connsiteY541" fmla="*/ 124321 h 460375"/>
              <a:gd name="connsiteX542" fmla="*/ 380931 w 509588"/>
              <a:gd name="connsiteY542" fmla="*/ 132532 h 460375"/>
              <a:gd name="connsiteX543" fmla="*/ 386957 w 509588"/>
              <a:gd name="connsiteY543" fmla="*/ 140887 h 460375"/>
              <a:gd name="connsiteX544" fmla="*/ 393700 w 509588"/>
              <a:gd name="connsiteY544" fmla="*/ 149531 h 460375"/>
              <a:gd name="connsiteX545" fmla="*/ 377775 w 509588"/>
              <a:gd name="connsiteY545" fmla="*/ 153276 h 460375"/>
              <a:gd name="connsiteX546" fmla="*/ 361993 w 509588"/>
              <a:gd name="connsiteY546" fmla="*/ 156301 h 460375"/>
              <a:gd name="connsiteX547" fmla="*/ 346641 w 509588"/>
              <a:gd name="connsiteY547" fmla="*/ 158750 h 460375"/>
              <a:gd name="connsiteX548" fmla="*/ 346641 w 509588"/>
              <a:gd name="connsiteY548" fmla="*/ 144345 h 460375"/>
              <a:gd name="connsiteX549" fmla="*/ 346211 w 509588"/>
              <a:gd name="connsiteY549" fmla="*/ 136277 h 460375"/>
              <a:gd name="connsiteX550" fmla="*/ 345350 w 509588"/>
              <a:gd name="connsiteY550" fmla="*/ 128642 h 460375"/>
              <a:gd name="connsiteX551" fmla="*/ 343915 w 509588"/>
              <a:gd name="connsiteY551" fmla="*/ 121584 h 460375"/>
              <a:gd name="connsiteX552" fmla="*/ 342193 w 509588"/>
              <a:gd name="connsiteY552" fmla="*/ 115101 h 460375"/>
              <a:gd name="connsiteX553" fmla="*/ 340041 w 509588"/>
              <a:gd name="connsiteY553" fmla="*/ 109195 h 460375"/>
              <a:gd name="connsiteX554" fmla="*/ 337315 w 509588"/>
              <a:gd name="connsiteY554" fmla="*/ 103721 h 460375"/>
              <a:gd name="connsiteX555" fmla="*/ 334589 w 509588"/>
              <a:gd name="connsiteY555" fmla="*/ 98823 h 460375"/>
              <a:gd name="connsiteX556" fmla="*/ 331433 w 509588"/>
              <a:gd name="connsiteY556" fmla="*/ 94357 h 460375"/>
              <a:gd name="connsiteX557" fmla="*/ 328133 w 509588"/>
              <a:gd name="connsiteY557" fmla="*/ 90468 h 460375"/>
              <a:gd name="connsiteX558" fmla="*/ 324690 w 509588"/>
              <a:gd name="connsiteY558" fmla="*/ 86866 h 460375"/>
              <a:gd name="connsiteX559" fmla="*/ 321103 w 509588"/>
              <a:gd name="connsiteY559" fmla="*/ 83697 h 460375"/>
              <a:gd name="connsiteX560" fmla="*/ 317372 w 509588"/>
              <a:gd name="connsiteY560" fmla="*/ 80816 h 460375"/>
              <a:gd name="connsiteX561" fmla="*/ 313642 w 509588"/>
              <a:gd name="connsiteY561" fmla="*/ 78367 h 460375"/>
              <a:gd name="connsiteX562" fmla="*/ 310055 w 509588"/>
              <a:gd name="connsiteY562" fmla="*/ 76206 h 460375"/>
              <a:gd name="connsiteX563" fmla="*/ 306325 w 509588"/>
              <a:gd name="connsiteY563" fmla="*/ 74477 h 460375"/>
              <a:gd name="connsiteX564" fmla="*/ 302738 w 509588"/>
              <a:gd name="connsiteY564" fmla="*/ 72893 h 460375"/>
              <a:gd name="connsiteX565" fmla="*/ 299295 w 509588"/>
              <a:gd name="connsiteY565" fmla="*/ 71596 h 460375"/>
              <a:gd name="connsiteX566" fmla="*/ 295852 w 509588"/>
              <a:gd name="connsiteY566" fmla="*/ 70588 h 460375"/>
              <a:gd name="connsiteX567" fmla="*/ 292982 w 509588"/>
              <a:gd name="connsiteY567" fmla="*/ 69723 h 460375"/>
              <a:gd name="connsiteX568" fmla="*/ 289969 w 509588"/>
              <a:gd name="connsiteY568" fmla="*/ 69003 h 460375"/>
              <a:gd name="connsiteX569" fmla="*/ 287530 w 509588"/>
              <a:gd name="connsiteY569" fmla="*/ 68571 h 460375"/>
              <a:gd name="connsiteX570" fmla="*/ 285235 w 509588"/>
              <a:gd name="connsiteY570" fmla="*/ 68139 h 460375"/>
              <a:gd name="connsiteX571" fmla="*/ 283656 w 509588"/>
              <a:gd name="connsiteY571" fmla="*/ 67995 h 460375"/>
              <a:gd name="connsiteX572" fmla="*/ 282222 w 509588"/>
              <a:gd name="connsiteY572" fmla="*/ 67851 h 460375"/>
              <a:gd name="connsiteX573" fmla="*/ 281217 w 509588"/>
              <a:gd name="connsiteY573" fmla="*/ 67707 h 460375"/>
              <a:gd name="connsiteX574" fmla="*/ 280930 w 509588"/>
              <a:gd name="connsiteY574" fmla="*/ 67707 h 460375"/>
              <a:gd name="connsiteX575" fmla="*/ 273470 w 509588"/>
              <a:gd name="connsiteY575" fmla="*/ 66698 h 460375"/>
              <a:gd name="connsiteX576" fmla="*/ 266583 w 509588"/>
              <a:gd name="connsiteY576" fmla="*/ 65114 h 460375"/>
              <a:gd name="connsiteX577" fmla="*/ 260414 w 509588"/>
              <a:gd name="connsiteY577" fmla="*/ 62953 h 460375"/>
              <a:gd name="connsiteX578" fmla="*/ 254675 w 509588"/>
              <a:gd name="connsiteY578" fmla="*/ 60504 h 460375"/>
              <a:gd name="connsiteX579" fmla="*/ 249797 w 509588"/>
              <a:gd name="connsiteY579" fmla="*/ 57767 h 460375"/>
              <a:gd name="connsiteX580" fmla="*/ 245206 w 509588"/>
              <a:gd name="connsiteY580" fmla="*/ 54742 h 460375"/>
              <a:gd name="connsiteX581" fmla="*/ 241332 w 509588"/>
              <a:gd name="connsiteY581" fmla="*/ 51572 h 460375"/>
              <a:gd name="connsiteX582" fmla="*/ 237745 w 509588"/>
              <a:gd name="connsiteY582" fmla="*/ 48403 h 460375"/>
              <a:gd name="connsiteX583" fmla="*/ 234732 w 509588"/>
              <a:gd name="connsiteY583" fmla="*/ 44946 h 460375"/>
              <a:gd name="connsiteX584" fmla="*/ 232150 w 509588"/>
              <a:gd name="connsiteY584" fmla="*/ 41488 h 460375"/>
              <a:gd name="connsiteX585" fmla="*/ 229998 w 509588"/>
              <a:gd name="connsiteY585" fmla="*/ 38031 h 460375"/>
              <a:gd name="connsiteX586" fmla="*/ 227989 w 509588"/>
              <a:gd name="connsiteY586" fmla="*/ 34718 h 460375"/>
              <a:gd name="connsiteX587" fmla="*/ 226411 w 509588"/>
              <a:gd name="connsiteY587" fmla="*/ 31549 h 460375"/>
              <a:gd name="connsiteX588" fmla="*/ 225119 w 509588"/>
              <a:gd name="connsiteY588" fmla="*/ 28667 h 460375"/>
              <a:gd name="connsiteX589" fmla="*/ 224259 w 509588"/>
              <a:gd name="connsiteY589" fmla="*/ 25930 h 460375"/>
              <a:gd name="connsiteX590" fmla="*/ 223398 w 509588"/>
              <a:gd name="connsiteY590" fmla="*/ 23625 h 460375"/>
              <a:gd name="connsiteX591" fmla="*/ 222967 w 509588"/>
              <a:gd name="connsiteY591" fmla="*/ 21609 h 460375"/>
              <a:gd name="connsiteX592" fmla="*/ 222537 w 509588"/>
              <a:gd name="connsiteY592" fmla="*/ 20024 h 460375"/>
              <a:gd name="connsiteX593" fmla="*/ 222250 w 509588"/>
              <a:gd name="connsiteY593" fmla="*/ 18872 h 460375"/>
              <a:gd name="connsiteX594" fmla="*/ 222250 w 509588"/>
              <a:gd name="connsiteY594" fmla="*/ 576 h 460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</a:cxnLst>
            <a:rect l="l" t="t" r="r" b="b"/>
            <a:pathLst>
              <a:path w="509588" h="460375">
                <a:moveTo>
                  <a:pt x="190147" y="131762"/>
                </a:moveTo>
                <a:lnTo>
                  <a:pt x="193794" y="131762"/>
                </a:lnTo>
                <a:lnTo>
                  <a:pt x="198421" y="132657"/>
                </a:lnTo>
                <a:lnTo>
                  <a:pt x="202348" y="133998"/>
                </a:lnTo>
                <a:lnTo>
                  <a:pt x="205854" y="135787"/>
                </a:lnTo>
                <a:lnTo>
                  <a:pt x="208799" y="138023"/>
                </a:lnTo>
                <a:lnTo>
                  <a:pt x="210903" y="140259"/>
                </a:lnTo>
                <a:lnTo>
                  <a:pt x="212165" y="142942"/>
                </a:lnTo>
                <a:lnTo>
                  <a:pt x="212726" y="145774"/>
                </a:lnTo>
                <a:lnTo>
                  <a:pt x="212586" y="149053"/>
                </a:lnTo>
                <a:lnTo>
                  <a:pt x="212586" y="163512"/>
                </a:lnTo>
                <a:lnTo>
                  <a:pt x="201086" y="162767"/>
                </a:lnTo>
                <a:lnTo>
                  <a:pt x="187202" y="161724"/>
                </a:lnTo>
                <a:lnTo>
                  <a:pt x="173038" y="159935"/>
                </a:lnTo>
                <a:lnTo>
                  <a:pt x="173038" y="150246"/>
                </a:lnTo>
                <a:lnTo>
                  <a:pt x="174160" y="146221"/>
                </a:lnTo>
                <a:lnTo>
                  <a:pt x="175703" y="142197"/>
                </a:lnTo>
                <a:lnTo>
                  <a:pt x="177806" y="139066"/>
                </a:lnTo>
                <a:lnTo>
                  <a:pt x="180471" y="136085"/>
                </a:lnTo>
                <a:lnTo>
                  <a:pt x="183416" y="133998"/>
                </a:lnTo>
                <a:lnTo>
                  <a:pt x="186641" y="132508"/>
                </a:lnTo>
                <a:close/>
                <a:moveTo>
                  <a:pt x="460375" y="30162"/>
                </a:moveTo>
                <a:lnTo>
                  <a:pt x="467708" y="31307"/>
                </a:lnTo>
                <a:lnTo>
                  <a:pt x="474476" y="33311"/>
                </a:lnTo>
                <a:lnTo>
                  <a:pt x="480822" y="35887"/>
                </a:lnTo>
                <a:lnTo>
                  <a:pt x="486603" y="38892"/>
                </a:lnTo>
                <a:lnTo>
                  <a:pt x="491821" y="42470"/>
                </a:lnTo>
                <a:lnTo>
                  <a:pt x="496192" y="46764"/>
                </a:lnTo>
                <a:lnTo>
                  <a:pt x="500281" y="51344"/>
                </a:lnTo>
                <a:lnTo>
                  <a:pt x="503525" y="56639"/>
                </a:lnTo>
                <a:lnTo>
                  <a:pt x="506063" y="62221"/>
                </a:lnTo>
                <a:lnTo>
                  <a:pt x="508037" y="68375"/>
                </a:lnTo>
                <a:lnTo>
                  <a:pt x="509165" y="74815"/>
                </a:lnTo>
                <a:lnTo>
                  <a:pt x="509588" y="81685"/>
                </a:lnTo>
                <a:lnTo>
                  <a:pt x="509165" y="88554"/>
                </a:lnTo>
                <a:lnTo>
                  <a:pt x="508037" y="95138"/>
                </a:lnTo>
                <a:lnTo>
                  <a:pt x="506063" y="101149"/>
                </a:lnTo>
                <a:lnTo>
                  <a:pt x="503525" y="106730"/>
                </a:lnTo>
                <a:lnTo>
                  <a:pt x="500281" y="112026"/>
                </a:lnTo>
                <a:lnTo>
                  <a:pt x="496192" y="116605"/>
                </a:lnTo>
                <a:lnTo>
                  <a:pt x="491821" y="120899"/>
                </a:lnTo>
                <a:lnTo>
                  <a:pt x="486603" y="124477"/>
                </a:lnTo>
                <a:lnTo>
                  <a:pt x="480822" y="127482"/>
                </a:lnTo>
                <a:lnTo>
                  <a:pt x="474476" y="130059"/>
                </a:lnTo>
                <a:lnTo>
                  <a:pt x="467708" y="132062"/>
                </a:lnTo>
                <a:lnTo>
                  <a:pt x="460375" y="133350"/>
                </a:lnTo>
                <a:close/>
                <a:moveTo>
                  <a:pt x="55563" y="28575"/>
                </a:moveTo>
                <a:lnTo>
                  <a:pt x="55563" y="134938"/>
                </a:lnTo>
                <a:lnTo>
                  <a:pt x="48058" y="134064"/>
                </a:lnTo>
                <a:lnTo>
                  <a:pt x="40842" y="132607"/>
                </a:lnTo>
                <a:lnTo>
                  <a:pt x="34204" y="130567"/>
                </a:lnTo>
                <a:lnTo>
                  <a:pt x="27854" y="127799"/>
                </a:lnTo>
                <a:lnTo>
                  <a:pt x="22370" y="124593"/>
                </a:lnTo>
                <a:lnTo>
                  <a:pt x="17463" y="120805"/>
                </a:lnTo>
                <a:lnTo>
                  <a:pt x="12844" y="116580"/>
                </a:lnTo>
                <a:lnTo>
                  <a:pt x="9092" y="112063"/>
                </a:lnTo>
                <a:lnTo>
                  <a:pt x="5773" y="106818"/>
                </a:lnTo>
                <a:lnTo>
                  <a:pt x="3319" y="101135"/>
                </a:lnTo>
                <a:lnTo>
                  <a:pt x="1588" y="95016"/>
                </a:lnTo>
                <a:lnTo>
                  <a:pt x="289" y="88605"/>
                </a:lnTo>
                <a:lnTo>
                  <a:pt x="0" y="81757"/>
                </a:lnTo>
                <a:lnTo>
                  <a:pt x="289" y="74909"/>
                </a:lnTo>
                <a:lnTo>
                  <a:pt x="1588" y="68498"/>
                </a:lnTo>
                <a:lnTo>
                  <a:pt x="3319" y="62524"/>
                </a:lnTo>
                <a:lnTo>
                  <a:pt x="5773" y="56842"/>
                </a:lnTo>
                <a:lnTo>
                  <a:pt x="9092" y="51596"/>
                </a:lnTo>
                <a:lnTo>
                  <a:pt x="12844" y="46934"/>
                </a:lnTo>
                <a:lnTo>
                  <a:pt x="17463" y="42708"/>
                </a:lnTo>
                <a:lnTo>
                  <a:pt x="22370" y="38920"/>
                </a:lnTo>
                <a:lnTo>
                  <a:pt x="27854" y="35715"/>
                </a:lnTo>
                <a:lnTo>
                  <a:pt x="34204" y="33092"/>
                </a:lnTo>
                <a:lnTo>
                  <a:pt x="40842" y="31052"/>
                </a:lnTo>
                <a:lnTo>
                  <a:pt x="48058" y="29595"/>
                </a:lnTo>
                <a:close/>
                <a:moveTo>
                  <a:pt x="407529" y="17462"/>
                </a:moveTo>
                <a:lnTo>
                  <a:pt x="413502" y="18914"/>
                </a:lnTo>
                <a:lnTo>
                  <a:pt x="419620" y="20510"/>
                </a:lnTo>
                <a:lnTo>
                  <a:pt x="441326" y="26316"/>
                </a:lnTo>
                <a:lnTo>
                  <a:pt x="441326" y="137205"/>
                </a:lnTo>
                <a:lnTo>
                  <a:pt x="414813" y="144462"/>
                </a:lnTo>
                <a:lnTo>
                  <a:pt x="402576" y="129077"/>
                </a:lnTo>
                <a:lnTo>
                  <a:pt x="396894" y="121385"/>
                </a:lnTo>
                <a:lnTo>
                  <a:pt x="392378" y="113982"/>
                </a:lnTo>
                <a:lnTo>
                  <a:pt x="388445" y="106870"/>
                </a:lnTo>
                <a:lnTo>
                  <a:pt x="385386" y="100049"/>
                </a:lnTo>
                <a:lnTo>
                  <a:pt x="383055" y="93372"/>
                </a:lnTo>
                <a:lnTo>
                  <a:pt x="381307" y="87276"/>
                </a:lnTo>
                <a:lnTo>
                  <a:pt x="380141" y="81470"/>
                </a:lnTo>
                <a:lnTo>
                  <a:pt x="379559" y="75810"/>
                </a:lnTo>
                <a:lnTo>
                  <a:pt x="379413" y="70585"/>
                </a:lnTo>
                <a:lnTo>
                  <a:pt x="379559" y="65650"/>
                </a:lnTo>
                <a:lnTo>
                  <a:pt x="380141" y="61150"/>
                </a:lnTo>
                <a:lnTo>
                  <a:pt x="381161" y="56941"/>
                </a:lnTo>
                <a:lnTo>
                  <a:pt x="382181" y="52877"/>
                </a:lnTo>
                <a:lnTo>
                  <a:pt x="383492" y="49394"/>
                </a:lnTo>
                <a:lnTo>
                  <a:pt x="384949" y="46346"/>
                </a:lnTo>
                <a:lnTo>
                  <a:pt x="386260" y="43443"/>
                </a:lnTo>
                <a:lnTo>
                  <a:pt x="387717" y="41121"/>
                </a:lnTo>
                <a:lnTo>
                  <a:pt x="389173" y="39089"/>
                </a:lnTo>
                <a:lnTo>
                  <a:pt x="390339" y="37492"/>
                </a:lnTo>
                <a:lnTo>
                  <a:pt x="391359" y="36186"/>
                </a:lnTo>
                <a:lnTo>
                  <a:pt x="392233" y="35315"/>
                </a:lnTo>
                <a:lnTo>
                  <a:pt x="392524" y="34734"/>
                </a:lnTo>
                <a:close/>
                <a:moveTo>
                  <a:pt x="161926" y="4762"/>
                </a:moveTo>
                <a:lnTo>
                  <a:pt x="161926" y="19020"/>
                </a:lnTo>
                <a:lnTo>
                  <a:pt x="161926" y="22764"/>
                </a:lnTo>
                <a:lnTo>
                  <a:pt x="161783" y="26940"/>
                </a:lnTo>
                <a:lnTo>
                  <a:pt x="161496" y="31261"/>
                </a:lnTo>
                <a:lnTo>
                  <a:pt x="160779" y="35581"/>
                </a:lnTo>
                <a:lnTo>
                  <a:pt x="159919" y="39902"/>
                </a:lnTo>
                <a:lnTo>
                  <a:pt x="158772" y="44078"/>
                </a:lnTo>
                <a:lnTo>
                  <a:pt x="157481" y="47678"/>
                </a:lnTo>
                <a:lnTo>
                  <a:pt x="156048" y="50991"/>
                </a:lnTo>
                <a:lnTo>
                  <a:pt x="154327" y="53439"/>
                </a:lnTo>
                <a:lnTo>
                  <a:pt x="152320" y="55167"/>
                </a:lnTo>
                <a:lnTo>
                  <a:pt x="150170" y="55887"/>
                </a:lnTo>
                <a:lnTo>
                  <a:pt x="147876" y="55887"/>
                </a:lnTo>
                <a:lnTo>
                  <a:pt x="145438" y="55599"/>
                </a:lnTo>
                <a:lnTo>
                  <a:pt x="142858" y="54735"/>
                </a:lnTo>
                <a:lnTo>
                  <a:pt x="140420" y="53583"/>
                </a:lnTo>
                <a:lnTo>
                  <a:pt x="138270" y="52287"/>
                </a:lnTo>
                <a:lnTo>
                  <a:pt x="134542" y="50559"/>
                </a:lnTo>
                <a:lnTo>
                  <a:pt x="130958" y="49406"/>
                </a:lnTo>
                <a:lnTo>
                  <a:pt x="127660" y="48830"/>
                </a:lnTo>
                <a:lnTo>
                  <a:pt x="124650" y="48830"/>
                </a:lnTo>
                <a:lnTo>
                  <a:pt x="122069" y="49262"/>
                </a:lnTo>
                <a:lnTo>
                  <a:pt x="119488" y="49839"/>
                </a:lnTo>
                <a:lnTo>
                  <a:pt x="117481" y="50559"/>
                </a:lnTo>
                <a:lnTo>
                  <a:pt x="113753" y="52863"/>
                </a:lnTo>
                <a:lnTo>
                  <a:pt x="110456" y="55599"/>
                </a:lnTo>
                <a:lnTo>
                  <a:pt x="107588" y="59055"/>
                </a:lnTo>
                <a:lnTo>
                  <a:pt x="104864" y="63088"/>
                </a:lnTo>
                <a:lnTo>
                  <a:pt x="102570" y="67840"/>
                </a:lnTo>
                <a:lnTo>
                  <a:pt x="100420" y="73025"/>
                </a:lnTo>
                <a:lnTo>
                  <a:pt x="98556" y="78641"/>
                </a:lnTo>
                <a:lnTo>
                  <a:pt x="96692" y="84834"/>
                </a:lnTo>
                <a:lnTo>
                  <a:pt x="95115" y="91459"/>
                </a:lnTo>
                <a:lnTo>
                  <a:pt x="93538" y="98371"/>
                </a:lnTo>
                <a:lnTo>
                  <a:pt x="92104" y="105716"/>
                </a:lnTo>
                <a:lnTo>
                  <a:pt x="90527" y="113205"/>
                </a:lnTo>
                <a:lnTo>
                  <a:pt x="89667" y="118533"/>
                </a:lnTo>
                <a:lnTo>
                  <a:pt x="88663" y="123286"/>
                </a:lnTo>
                <a:lnTo>
                  <a:pt x="87803" y="127750"/>
                </a:lnTo>
                <a:lnTo>
                  <a:pt x="86800" y="131206"/>
                </a:lnTo>
                <a:lnTo>
                  <a:pt x="86800" y="141287"/>
                </a:lnTo>
                <a:lnTo>
                  <a:pt x="82212" y="140135"/>
                </a:lnTo>
                <a:lnTo>
                  <a:pt x="77624" y="138839"/>
                </a:lnTo>
                <a:lnTo>
                  <a:pt x="74613" y="137831"/>
                </a:lnTo>
                <a:lnTo>
                  <a:pt x="74613" y="24204"/>
                </a:lnTo>
                <a:lnTo>
                  <a:pt x="77624" y="23340"/>
                </a:lnTo>
                <a:lnTo>
                  <a:pt x="99129" y="17435"/>
                </a:lnTo>
                <a:lnTo>
                  <a:pt x="120348" y="12251"/>
                </a:lnTo>
                <a:lnTo>
                  <a:pt x="141281" y="8075"/>
                </a:lnTo>
                <a:close/>
                <a:moveTo>
                  <a:pt x="201590" y="1587"/>
                </a:moveTo>
                <a:lnTo>
                  <a:pt x="202166" y="1587"/>
                </a:lnTo>
                <a:lnTo>
                  <a:pt x="202454" y="1587"/>
                </a:lnTo>
                <a:lnTo>
                  <a:pt x="202454" y="19720"/>
                </a:lnTo>
                <a:lnTo>
                  <a:pt x="202597" y="20871"/>
                </a:lnTo>
                <a:lnTo>
                  <a:pt x="203029" y="24181"/>
                </a:lnTo>
                <a:lnTo>
                  <a:pt x="204036" y="27779"/>
                </a:lnTo>
                <a:lnTo>
                  <a:pt x="205043" y="31665"/>
                </a:lnTo>
                <a:lnTo>
                  <a:pt x="206625" y="35838"/>
                </a:lnTo>
                <a:lnTo>
                  <a:pt x="208351" y="39868"/>
                </a:lnTo>
                <a:lnTo>
                  <a:pt x="210509" y="44185"/>
                </a:lnTo>
                <a:lnTo>
                  <a:pt x="213242" y="48502"/>
                </a:lnTo>
                <a:lnTo>
                  <a:pt x="215975" y="52820"/>
                </a:lnTo>
                <a:lnTo>
                  <a:pt x="219428" y="56993"/>
                </a:lnTo>
                <a:lnTo>
                  <a:pt x="223168" y="61310"/>
                </a:lnTo>
                <a:lnTo>
                  <a:pt x="227483" y="65196"/>
                </a:lnTo>
                <a:lnTo>
                  <a:pt x="232086" y="69081"/>
                </a:lnTo>
                <a:lnTo>
                  <a:pt x="237265" y="72679"/>
                </a:lnTo>
                <a:lnTo>
                  <a:pt x="242875" y="75989"/>
                </a:lnTo>
                <a:lnTo>
                  <a:pt x="249204" y="78867"/>
                </a:lnTo>
                <a:lnTo>
                  <a:pt x="255677" y="81602"/>
                </a:lnTo>
                <a:lnTo>
                  <a:pt x="262870" y="83760"/>
                </a:lnTo>
                <a:lnTo>
                  <a:pt x="270781" y="85631"/>
                </a:lnTo>
                <a:lnTo>
                  <a:pt x="279125" y="86926"/>
                </a:lnTo>
                <a:lnTo>
                  <a:pt x="279700" y="86926"/>
                </a:lnTo>
                <a:lnTo>
                  <a:pt x="280563" y="86926"/>
                </a:lnTo>
                <a:lnTo>
                  <a:pt x="282145" y="87070"/>
                </a:lnTo>
                <a:lnTo>
                  <a:pt x="284015" y="87358"/>
                </a:lnTo>
                <a:lnTo>
                  <a:pt x="286029" y="87646"/>
                </a:lnTo>
                <a:lnTo>
                  <a:pt x="288619" y="88366"/>
                </a:lnTo>
                <a:lnTo>
                  <a:pt x="291352" y="89085"/>
                </a:lnTo>
                <a:lnTo>
                  <a:pt x="294229" y="90092"/>
                </a:lnTo>
                <a:lnTo>
                  <a:pt x="297249" y="91244"/>
                </a:lnTo>
                <a:lnTo>
                  <a:pt x="300414" y="92827"/>
                </a:lnTo>
                <a:lnTo>
                  <a:pt x="303579" y="94554"/>
                </a:lnTo>
                <a:lnTo>
                  <a:pt x="306743" y="96712"/>
                </a:lnTo>
                <a:lnTo>
                  <a:pt x="309764" y="99447"/>
                </a:lnTo>
                <a:lnTo>
                  <a:pt x="312785" y="102325"/>
                </a:lnTo>
                <a:lnTo>
                  <a:pt x="315662" y="105779"/>
                </a:lnTo>
                <a:lnTo>
                  <a:pt x="318251" y="109520"/>
                </a:lnTo>
                <a:lnTo>
                  <a:pt x="320697" y="113982"/>
                </a:lnTo>
                <a:lnTo>
                  <a:pt x="322854" y="118875"/>
                </a:lnTo>
                <a:lnTo>
                  <a:pt x="324437" y="124343"/>
                </a:lnTo>
                <a:lnTo>
                  <a:pt x="325731" y="130531"/>
                </a:lnTo>
                <a:lnTo>
                  <a:pt x="326738" y="137007"/>
                </a:lnTo>
                <a:lnTo>
                  <a:pt x="327026" y="144347"/>
                </a:lnTo>
                <a:lnTo>
                  <a:pt x="327026" y="160753"/>
                </a:lnTo>
                <a:lnTo>
                  <a:pt x="304873" y="162480"/>
                </a:lnTo>
                <a:lnTo>
                  <a:pt x="282289" y="163487"/>
                </a:lnTo>
                <a:lnTo>
                  <a:pt x="259993" y="163919"/>
                </a:lnTo>
                <a:lnTo>
                  <a:pt x="259993" y="195579"/>
                </a:lnTo>
                <a:lnTo>
                  <a:pt x="266322" y="198457"/>
                </a:lnTo>
                <a:lnTo>
                  <a:pt x="271788" y="201623"/>
                </a:lnTo>
                <a:lnTo>
                  <a:pt x="276535" y="204789"/>
                </a:lnTo>
                <a:lnTo>
                  <a:pt x="280132" y="207812"/>
                </a:lnTo>
                <a:lnTo>
                  <a:pt x="283152" y="211122"/>
                </a:lnTo>
                <a:lnTo>
                  <a:pt x="285310" y="214288"/>
                </a:lnTo>
                <a:lnTo>
                  <a:pt x="286892" y="217454"/>
                </a:lnTo>
                <a:lnTo>
                  <a:pt x="287899" y="220332"/>
                </a:lnTo>
                <a:lnTo>
                  <a:pt x="288619" y="223354"/>
                </a:lnTo>
                <a:lnTo>
                  <a:pt x="288762" y="225944"/>
                </a:lnTo>
                <a:lnTo>
                  <a:pt x="288619" y="228535"/>
                </a:lnTo>
                <a:lnTo>
                  <a:pt x="288043" y="230981"/>
                </a:lnTo>
                <a:lnTo>
                  <a:pt x="287324" y="233859"/>
                </a:lnTo>
                <a:lnTo>
                  <a:pt x="286029" y="236594"/>
                </a:lnTo>
                <a:lnTo>
                  <a:pt x="284303" y="239472"/>
                </a:lnTo>
                <a:lnTo>
                  <a:pt x="282002" y="242206"/>
                </a:lnTo>
                <a:lnTo>
                  <a:pt x="278981" y="245228"/>
                </a:lnTo>
                <a:lnTo>
                  <a:pt x="275528" y="247963"/>
                </a:lnTo>
                <a:lnTo>
                  <a:pt x="271213" y="250985"/>
                </a:lnTo>
                <a:lnTo>
                  <a:pt x="266178" y="253863"/>
                </a:lnTo>
                <a:lnTo>
                  <a:pt x="260280" y="256453"/>
                </a:lnTo>
                <a:lnTo>
                  <a:pt x="253376" y="258900"/>
                </a:lnTo>
                <a:lnTo>
                  <a:pt x="247910" y="261203"/>
                </a:lnTo>
                <a:lnTo>
                  <a:pt x="243163" y="263217"/>
                </a:lnTo>
                <a:lnTo>
                  <a:pt x="239423" y="265232"/>
                </a:lnTo>
                <a:lnTo>
                  <a:pt x="236689" y="267247"/>
                </a:lnTo>
                <a:lnTo>
                  <a:pt x="234244" y="268974"/>
                </a:lnTo>
                <a:lnTo>
                  <a:pt x="232805" y="270557"/>
                </a:lnTo>
                <a:lnTo>
                  <a:pt x="231799" y="271996"/>
                </a:lnTo>
                <a:lnTo>
                  <a:pt x="231223" y="273147"/>
                </a:lnTo>
                <a:lnTo>
                  <a:pt x="231079" y="274011"/>
                </a:lnTo>
                <a:lnTo>
                  <a:pt x="231223" y="274730"/>
                </a:lnTo>
                <a:lnTo>
                  <a:pt x="231799" y="275881"/>
                </a:lnTo>
                <a:lnTo>
                  <a:pt x="232805" y="277321"/>
                </a:lnTo>
                <a:lnTo>
                  <a:pt x="234244" y="279047"/>
                </a:lnTo>
                <a:lnTo>
                  <a:pt x="236689" y="280631"/>
                </a:lnTo>
                <a:lnTo>
                  <a:pt x="239423" y="282501"/>
                </a:lnTo>
                <a:lnTo>
                  <a:pt x="243163" y="284660"/>
                </a:lnTo>
                <a:lnTo>
                  <a:pt x="247910" y="286819"/>
                </a:lnTo>
                <a:lnTo>
                  <a:pt x="253376" y="288833"/>
                </a:lnTo>
                <a:lnTo>
                  <a:pt x="260280" y="291424"/>
                </a:lnTo>
                <a:lnTo>
                  <a:pt x="266178" y="294158"/>
                </a:lnTo>
                <a:lnTo>
                  <a:pt x="271213" y="296892"/>
                </a:lnTo>
                <a:lnTo>
                  <a:pt x="275528" y="299771"/>
                </a:lnTo>
                <a:lnTo>
                  <a:pt x="278981" y="302793"/>
                </a:lnTo>
                <a:lnTo>
                  <a:pt x="282002" y="305527"/>
                </a:lnTo>
                <a:lnTo>
                  <a:pt x="284303" y="308549"/>
                </a:lnTo>
                <a:lnTo>
                  <a:pt x="286029" y="311284"/>
                </a:lnTo>
                <a:lnTo>
                  <a:pt x="287324" y="314162"/>
                </a:lnTo>
                <a:lnTo>
                  <a:pt x="288043" y="316896"/>
                </a:lnTo>
                <a:lnTo>
                  <a:pt x="288619" y="319486"/>
                </a:lnTo>
                <a:lnTo>
                  <a:pt x="288762" y="321933"/>
                </a:lnTo>
                <a:lnTo>
                  <a:pt x="288619" y="324523"/>
                </a:lnTo>
                <a:lnTo>
                  <a:pt x="288043" y="326970"/>
                </a:lnTo>
                <a:lnTo>
                  <a:pt x="287324" y="329704"/>
                </a:lnTo>
                <a:lnTo>
                  <a:pt x="286029" y="332438"/>
                </a:lnTo>
                <a:lnTo>
                  <a:pt x="284303" y="335461"/>
                </a:lnTo>
                <a:lnTo>
                  <a:pt x="282002" y="338195"/>
                </a:lnTo>
                <a:lnTo>
                  <a:pt x="278981" y="341217"/>
                </a:lnTo>
                <a:lnTo>
                  <a:pt x="275528" y="343951"/>
                </a:lnTo>
                <a:lnTo>
                  <a:pt x="271213" y="346973"/>
                </a:lnTo>
                <a:lnTo>
                  <a:pt x="266178" y="349564"/>
                </a:lnTo>
                <a:lnTo>
                  <a:pt x="260280" y="352442"/>
                </a:lnTo>
                <a:lnTo>
                  <a:pt x="253376" y="354889"/>
                </a:lnTo>
                <a:lnTo>
                  <a:pt x="247910" y="357191"/>
                </a:lnTo>
                <a:lnTo>
                  <a:pt x="243163" y="359206"/>
                </a:lnTo>
                <a:lnTo>
                  <a:pt x="239423" y="361221"/>
                </a:lnTo>
                <a:lnTo>
                  <a:pt x="236689" y="363235"/>
                </a:lnTo>
                <a:lnTo>
                  <a:pt x="234244" y="364962"/>
                </a:lnTo>
                <a:lnTo>
                  <a:pt x="232805" y="366545"/>
                </a:lnTo>
                <a:lnTo>
                  <a:pt x="231799" y="367841"/>
                </a:lnTo>
                <a:lnTo>
                  <a:pt x="231223" y="369136"/>
                </a:lnTo>
                <a:lnTo>
                  <a:pt x="231079" y="369999"/>
                </a:lnTo>
                <a:lnTo>
                  <a:pt x="231223" y="370719"/>
                </a:lnTo>
                <a:lnTo>
                  <a:pt x="231799" y="371870"/>
                </a:lnTo>
                <a:lnTo>
                  <a:pt x="232805" y="373165"/>
                </a:lnTo>
                <a:lnTo>
                  <a:pt x="234244" y="374748"/>
                </a:lnTo>
                <a:lnTo>
                  <a:pt x="236402" y="376475"/>
                </a:lnTo>
                <a:lnTo>
                  <a:pt x="239135" y="378346"/>
                </a:lnTo>
                <a:lnTo>
                  <a:pt x="242731" y="380217"/>
                </a:lnTo>
                <a:lnTo>
                  <a:pt x="247190" y="382376"/>
                </a:lnTo>
                <a:lnTo>
                  <a:pt x="252513" y="384534"/>
                </a:lnTo>
                <a:lnTo>
                  <a:pt x="253807" y="384534"/>
                </a:lnTo>
                <a:lnTo>
                  <a:pt x="255246" y="384822"/>
                </a:lnTo>
                <a:lnTo>
                  <a:pt x="260568" y="386693"/>
                </a:lnTo>
                <a:lnTo>
                  <a:pt x="265171" y="388852"/>
                </a:lnTo>
                <a:lnTo>
                  <a:pt x="269055" y="391154"/>
                </a:lnTo>
                <a:lnTo>
                  <a:pt x="272508" y="393888"/>
                </a:lnTo>
                <a:lnTo>
                  <a:pt x="275241" y="396623"/>
                </a:lnTo>
                <a:lnTo>
                  <a:pt x="277542" y="399501"/>
                </a:lnTo>
                <a:lnTo>
                  <a:pt x="279556" y="402235"/>
                </a:lnTo>
                <a:lnTo>
                  <a:pt x="280851" y="405113"/>
                </a:lnTo>
                <a:lnTo>
                  <a:pt x="282145" y="407704"/>
                </a:lnTo>
                <a:lnTo>
                  <a:pt x="283728" y="412885"/>
                </a:lnTo>
                <a:lnTo>
                  <a:pt x="284447" y="418497"/>
                </a:lnTo>
                <a:lnTo>
                  <a:pt x="284591" y="424541"/>
                </a:lnTo>
                <a:lnTo>
                  <a:pt x="284015" y="430442"/>
                </a:lnTo>
                <a:lnTo>
                  <a:pt x="282577" y="436630"/>
                </a:lnTo>
                <a:lnTo>
                  <a:pt x="280563" y="443106"/>
                </a:lnTo>
                <a:lnTo>
                  <a:pt x="277830" y="449438"/>
                </a:lnTo>
                <a:lnTo>
                  <a:pt x="274378" y="455770"/>
                </a:lnTo>
                <a:lnTo>
                  <a:pt x="272651" y="457785"/>
                </a:lnTo>
                <a:lnTo>
                  <a:pt x="270781" y="459224"/>
                </a:lnTo>
                <a:lnTo>
                  <a:pt x="268336" y="460087"/>
                </a:lnTo>
                <a:lnTo>
                  <a:pt x="266034" y="460375"/>
                </a:lnTo>
                <a:lnTo>
                  <a:pt x="263589" y="460087"/>
                </a:lnTo>
                <a:lnTo>
                  <a:pt x="261000" y="459080"/>
                </a:lnTo>
                <a:lnTo>
                  <a:pt x="258986" y="457497"/>
                </a:lnTo>
                <a:lnTo>
                  <a:pt x="257547" y="455482"/>
                </a:lnTo>
                <a:lnTo>
                  <a:pt x="256684" y="453180"/>
                </a:lnTo>
                <a:lnTo>
                  <a:pt x="256397" y="450733"/>
                </a:lnTo>
                <a:lnTo>
                  <a:pt x="256828" y="448287"/>
                </a:lnTo>
                <a:lnTo>
                  <a:pt x="257691" y="445840"/>
                </a:lnTo>
                <a:lnTo>
                  <a:pt x="260424" y="440947"/>
                </a:lnTo>
                <a:lnTo>
                  <a:pt x="262582" y="435910"/>
                </a:lnTo>
                <a:lnTo>
                  <a:pt x="264164" y="431161"/>
                </a:lnTo>
                <a:lnTo>
                  <a:pt x="265171" y="426556"/>
                </a:lnTo>
                <a:lnTo>
                  <a:pt x="265459" y="422095"/>
                </a:lnTo>
                <a:lnTo>
                  <a:pt x="265171" y="418209"/>
                </a:lnTo>
                <a:lnTo>
                  <a:pt x="264164" y="414612"/>
                </a:lnTo>
                <a:lnTo>
                  <a:pt x="262582" y="411733"/>
                </a:lnTo>
                <a:lnTo>
                  <a:pt x="260568" y="409143"/>
                </a:lnTo>
                <a:lnTo>
                  <a:pt x="257979" y="406984"/>
                </a:lnTo>
                <a:lnTo>
                  <a:pt x="254527" y="404970"/>
                </a:lnTo>
                <a:lnTo>
                  <a:pt x="250499" y="403387"/>
                </a:lnTo>
                <a:lnTo>
                  <a:pt x="250211" y="403530"/>
                </a:lnTo>
                <a:lnTo>
                  <a:pt x="248629" y="403387"/>
                </a:lnTo>
                <a:lnTo>
                  <a:pt x="247190" y="402955"/>
                </a:lnTo>
                <a:lnTo>
                  <a:pt x="240429" y="400364"/>
                </a:lnTo>
                <a:lnTo>
                  <a:pt x="234532" y="397630"/>
                </a:lnTo>
                <a:lnTo>
                  <a:pt x="229353" y="394896"/>
                </a:lnTo>
                <a:lnTo>
                  <a:pt x="225038" y="392018"/>
                </a:lnTo>
                <a:lnTo>
                  <a:pt x="221441" y="389139"/>
                </a:lnTo>
                <a:lnTo>
                  <a:pt x="218708" y="386261"/>
                </a:lnTo>
                <a:lnTo>
                  <a:pt x="216407" y="383383"/>
                </a:lnTo>
                <a:lnTo>
                  <a:pt x="214681" y="380361"/>
                </a:lnTo>
                <a:lnTo>
                  <a:pt x="213386" y="377770"/>
                </a:lnTo>
                <a:lnTo>
                  <a:pt x="212523" y="374892"/>
                </a:lnTo>
                <a:lnTo>
                  <a:pt x="212091" y="372446"/>
                </a:lnTo>
                <a:lnTo>
                  <a:pt x="211948" y="369999"/>
                </a:lnTo>
                <a:lnTo>
                  <a:pt x="212091" y="367409"/>
                </a:lnTo>
                <a:lnTo>
                  <a:pt x="212523" y="364962"/>
                </a:lnTo>
                <a:lnTo>
                  <a:pt x="213386" y="362084"/>
                </a:lnTo>
                <a:lnTo>
                  <a:pt x="214681" y="359350"/>
                </a:lnTo>
                <a:lnTo>
                  <a:pt x="216407" y="356472"/>
                </a:lnTo>
                <a:lnTo>
                  <a:pt x="218708" y="353593"/>
                </a:lnTo>
                <a:lnTo>
                  <a:pt x="221441" y="350715"/>
                </a:lnTo>
                <a:lnTo>
                  <a:pt x="225038" y="347693"/>
                </a:lnTo>
                <a:lnTo>
                  <a:pt x="229353" y="344959"/>
                </a:lnTo>
                <a:lnTo>
                  <a:pt x="234532" y="342080"/>
                </a:lnTo>
                <a:lnTo>
                  <a:pt x="240429" y="339490"/>
                </a:lnTo>
                <a:lnTo>
                  <a:pt x="247190" y="336756"/>
                </a:lnTo>
                <a:lnTo>
                  <a:pt x="252800" y="334741"/>
                </a:lnTo>
                <a:lnTo>
                  <a:pt x="257404" y="332582"/>
                </a:lnTo>
                <a:lnTo>
                  <a:pt x="261000" y="330568"/>
                </a:lnTo>
                <a:lnTo>
                  <a:pt x="264021" y="328697"/>
                </a:lnTo>
                <a:lnTo>
                  <a:pt x="266178" y="326970"/>
                </a:lnTo>
                <a:lnTo>
                  <a:pt x="267761" y="325243"/>
                </a:lnTo>
                <a:lnTo>
                  <a:pt x="268768" y="323804"/>
                </a:lnTo>
                <a:lnTo>
                  <a:pt x="269343" y="322796"/>
                </a:lnTo>
                <a:lnTo>
                  <a:pt x="269487" y="321933"/>
                </a:lnTo>
                <a:lnTo>
                  <a:pt x="269343" y="321213"/>
                </a:lnTo>
                <a:lnTo>
                  <a:pt x="268768" y="319918"/>
                </a:lnTo>
                <a:lnTo>
                  <a:pt x="267761" y="318479"/>
                </a:lnTo>
                <a:lnTo>
                  <a:pt x="266178" y="316896"/>
                </a:lnTo>
                <a:lnTo>
                  <a:pt x="264021" y="315169"/>
                </a:lnTo>
                <a:lnTo>
                  <a:pt x="261000" y="313154"/>
                </a:lnTo>
                <a:lnTo>
                  <a:pt x="257404" y="311140"/>
                </a:lnTo>
                <a:lnTo>
                  <a:pt x="252800" y="309125"/>
                </a:lnTo>
                <a:lnTo>
                  <a:pt x="247190" y="306966"/>
                </a:lnTo>
                <a:lnTo>
                  <a:pt x="240429" y="304520"/>
                </a:lnTo>
                <a:lnTo>
                  <a:pt x="234532" y="301641"/>
                </a:lnTo>
                <a:lnTo>
                  <a:pt x="229353" y="299051"/>
                </a:lnTo>
                <a:lnTo>
                  <a:pt x="225038" y="296029"/>
                </a:lnTo>
                <a:lnTo>
                  <a:pt x="221441" y="293151"/>
                </a:lnTo>
                <a:lnTo>
                  <a:pt x="218708" y="290273"/>
                </a:lnTo>
                <a:lnTo>
                  <a:pt x="216407" y="287394"/>
                </a:lnTo>
                <a:lnTo>
                  <a:pt x="214681" y="284660"/>
                </a:lnTo>
                <a:lnTo>
                  <a:pt x="213386" y="281782"/>
                </a:lnTo>
                <a:lnTo>
                  <a:pt x="212523" y="279047"/>
                </a:lnTo>
                <a:lnTo>
                  <a:pt x="212091" y="276457"/>
                </a:lnTo>
                <a:lnTo>
                  <a:pt x="211948" y="274011"/>
                </a:lnTo>
                <a:lnTo>
                  <a:pt x="212091" y="271420"/>
                </a:lnTo>
                <a:lnTo>
                  <a:pt x="212523" y="268974"/>
                </a:lnTo>
                <a:lnTo>
                  <a:pt x="213386" y="266095"/>
                </a:lnTo>
                <a:lnTo>
                  <a:pt x="214681" y="263361"/>
                </a:lnTo>
                <a:lnTo>
                  <a:pt x="216407" y="260483"/>
                </a:lnTo>
                <a:lnTo>
                  <a:pt x="218708" y="257605"/>
                </a:lnTo>
                <a:lnTo>
                  <a:pt x="221441" y="254727"/>
                </a:lnTo>
                <a:lnTo>
                  <a:pt x="225038" y="251848"/>
                </a:lnTo>
                <a:lnTo>
                  <a:pt x="229353" y="248970"/>
                </a:lnTo>
                <a:lnTo>
                  <a:pt x="234532" y="246092"/>
                </a:lnTo>
                <a:lnTo>
                  <a:pt x="240429" y="243501"/>
                </a:lnTo>
                <a:lnTo>
                  <a:pt x="247190" y="240911"/>
                </a:lnTo>
                <a:lnTo>
                  <a:pt x="252800" y="238752"/>
                </a:lnTo>
                <a:lnTo>
                  <a:pt x="257404" y="236594"/>
                </a:lnTo>
                <a:lnTo>
                  <a:pt x="261000" y="234579"/>
                </a:lnTo>
                <a:lnTo>
                  <a:pt x="264021" y="232708"/>
                </a:lnTo>
                <a:lnTo>
                  <a:pt x="266178" y="230981"/>
                </a:lnTo>
                <a:lnTo>
                  <a:pt x="267761" y="229254"/>
                </a:lnTo>
                <a:lnTo>
                  <a:pt x="268768" y="227815"/>
                </a:lnTo>
                <a:lnTo>
                  <a:pt x="269343" y="226808"/>
                </a:lnTo>
                <a:lnTo>
                  <a:pt x="269487" y="225944"/>
                </a:lnTo>
                <a:lnTo>
                  <a:pt x="269343" y="225225"/>
                </a:lnTo>
                <a:lnTo>
                  <a:pt x="268768" y="223930"/>
                </a:lnTo>
                <a:lnTo>
                  <a:pt x="267761" y="222490"/>
                </a:lnTo>
                <a:lnTo>
                  <a:pt x="266178" y="221051"/>
                </a:lnTo>
                <a:lnTo>
                  <a:pt x="264021" y="219324"/>
                </a:lnTo>
                <a:lnTo>
                  <a:pt x="261000" y="217310"/>
                </a:lnTo>
                <a:lnTo>
                  <a:pt x="257404" y="215151"/>
                </a:lnTo>
                <a:lnTo>
                  <a:pt x="252800" y="213136"/>
                </a:lnTo>
                <a:lnTo>
                  <a:pt x="247190" y="210978"/>
                </a:lnTo>
                <a:lnTo>
                  <a:pt x="247046" y="210978"/>
                </a:lnTo>
                <a:lnTo>
                  <a:pt x="247046" y="210834"/>
                </a:lnTo>
                <a:lnTo>
                  <a:pt x="246327" y="210546"/>
                </a:lnTo>
                <a:lnTo>
                  <a:pt x="245752" y="210258"/>
                </a:lnTo>
                <a:lnTo>
                  <a:pt x="245033" y="209826"/>
                </a:lnTo>
                <a:lnTo>
                  <a:pt x="244601" y="209539"/>
                </a:lnTo>
                <a:lnTo>
                  <a:pt x="244169" y="209251"/>
                </a:lnTo>
                <a:lnTo>
                  <a:pt x="243738" y="208963"/>
                </a:lnTo>
                <a:lnTo>
                  <a:pt x="243450" y="208531"/>
                </a:lnTo>
                <a:lnTo>
                  <a:pt x="242875" y="207955"/>
                </a:lnTo>
                <a:lnTo>
                  <a:pt x="242587" y="207380"/>
                </a:lnTo>
                <a:lnTo>
                  <a:pt x="242299" y="206948"/>
                </a:lnTo>
                <a:lnTo>
                  <a:pt x="242012" y="206516"/>
                </a:lnTo>
                <a:lnTo>
                  <a:pt x="241724" y="205941"/>
                </a:lnTo>
                <a:lnTo>
                  <a:pt x="241293" y="205221"/>
                </a:lnTo>
                <a:lnTo>
                  <a:pt x="241149" y="204214"/>
                </a:lnTo>
                <a:lnTo>
                  <a:pt x="241005" y="203638"/>
                </a:lnTo>
                <a:lnTo>
                  <a:pt x="240861" y="203063"/>
                </a:lnTo>
                <a:lnTo>
                  <a:pt x="240717" y="202199"/>
                </a:lnTo>
                <a:lnTo>
                  <a:pt x="240717" y="202055"/>
                </a:lnTo>
                <a:lnTo>
                  <a:pt x="240717" y="163919"/>
                </a:lnTo>
                <a:lnTo>
                  <a:pt x="232662" y="163775"/>
                </a:lnTo>
                <a:lnTo>
                  <a:pt x="232662" y="151111"/>
                </a:lnTo>
                <a:lnTo>
                  <a:pt x="232805" y="145786"/>
                </a:lnTo>
                <a:lnTo>
                  <a:pt x="232086" y="140749"/>
                </a:lnTo>
                <a:lnTo>
                  <a:pt x="230648" y="136144"/>
                </a:lnTo>
                <a:lnTo>
                  <a:pt x="228490" y="131683"/>
                </a:lnTo>
                <a:lnTo>
                  <a:pt x="225757" y="127653"/>
                </a:lnTo>
                <a:lnTo>
                  <a:pt x="222161" y="123912"/>
                </a:lnTo>
                <a:lnTo>
                  <a:pt x="217845" y="120745"/>
                </a:lnTo>
                <a:lnTo>
                  <a:pt x="213530" y="118443"/>
                </a:lnTo>
                <a:lnTo>
                  <a:pt x="208927" y="116572"/>
                </a:lnTo>
                <a:lnTo>
                  <a:pt x="204611" y="115133"/>
                </a:lnTo>
                <a:lnTo>
                  <a:pt x="200440" y="114126"/>
                </a:lnTo>
                <a:lnTo>
                  <a:pt x="196700" y="113550"/>
                </a:lnTo>
                <a:lnTo>
                  <a:pt x="190946" y="113262"/>
                </a:lnTo>
                <a:lnTo>
                  <a:pt x="185479" y="113838"/>
                </a:lnTo>
                <a:lnTo>
                  <a:pt x="180445" y="115133"/>
                </a:lnTo>
                <a:lnTo>
                  <a:pt x="175410" y="117436"/>
                </a:lnTo>
                <a:lnTo>
                  <a:pt x="170663" y="120170"/>
                </a:lnTo>
                <a:lnTo>
                  <a:pt x="166492" y="123624"/>
                </a:lnTo>
                <a:lnTo>
                  <a:pt x="162751" y="127509"/>
                </a:lnTo>
                <a:lnTo>
                  <a:pt x="159587" y="132258"/>
                </a:lnTo>
                <a:lnTo>
                  <a:pt x="156998" y="137151"/>
                </a:lnTo>
                <a:lnTo>
                  <a:pt x="155128" y="142620"/>
                </a:lnTo>
                <a:lnTo>
                  <a:pt x="153833" y="148520"/>
                </a:lnTo>
                <a:lnTo>
                  <a:pt x="153833" y="156867"/>
                </a:lnTo>
                <a:lnTo>
                  <a:pt x="138153" y="154133"/>
                </a:lnTo>
                <a:lnTo>
                  <a:pt x="122330" y="150967"/>
                </a:lnTo>
                <a:lnTo>
                  <a:pt x="106363" y="147225"/>
                </a:lnTo>
                <a:lnTo>
                  <a:pt x="106363" y="136144"/>
                </a:lnTo>
                <a:lnTo>
                  <a:pt x="107658" y="130819"/>
                </a:lnTo>
                <a:lnTo>
                  <a:pt x="108952" y="124775"/>
                </a:lnTo>
                <a:lnTo>
                  <a:pt x="110247" y="117723"/>
                </a:lnTo>
                <a:lnTo>
                  <a:pt x="110966" y="113982"/>
                </a:lnTo>
                <a:lnTo>
                  <a:pt x="111829" y="109664"/>
                </a:lnTo>
                <a:lnTo>
                  <a:pt x="112692" y="104915"/>
                </a:lnTo>
                <a:lnTo>
                  <a:pt x="113843" y="99878"/>
                </a:lnTo>
                <a:lnTo>
                  <a:pt x="114994" y="94698"/>
                </a:lnTo>
                <a:lnTo>
                  <a:pt x="116289" y="89661"/>
                </a:lnTo>
                <a:lnTo>
                  <a:pt x="117727" y="84768"/>
                </a:lnTo>
                <a:lnTo>
                  <a:pt x="119309" y="80307"/>
                </a:lnTo>
                <a:lnTo>
                  <a:pt x="120892" y="76277"/>
                </a:lnTo>
                <a:lnTo>
                  <a:pt x="122618" y="72967"/>
                </a:lnTo>
                <a:lnTo>
                  <a:pt x="124488" y="70521"/>
                </a:lnTo>
                <a:lnTo>
                  <a:pt x="126358" y="69081"/>
                </a:lnTo>
                <a:lnTo>
                  <a:pt x="127221" y="69081"/>
                </a:lnTo>
                <a:lnTo>
                  <a:pt x="128516" y="69369"/>
                </a:lnTo>
                <a:lnTo>
                  <a:pt x="129379" y="69945"/>
                </a:lnTo>
                <a:lnTo>
                  <a:pt x="134557" y="72679"/>
                </a:lnTo>
                <a:lnTo>
                  <a:pt x="139448" y="74406"/>
                </a:lnTo>
                <a:lnTo>
                  <a:pt x="143764" y="75701"/>
                </a:lnTo>
                <a:lnTo>
                  <a:pt x="147935" y="76133"/>
                </a:lnTo>
                <a:lnTo>
                  <a:pt x="151675" y="76133"/>
                </a:lnTo>
                <a:lnTo>
                  <a:pt x="155128" y="75701"/>
                </a:lnTo>
                <a:lnTo>
                  <a:pt x="158004" y="74838"/>
                </a:lnTo>
                <a:lnTo>
                  <a:pt x="160738" y="73831"/>
                </a:lnTo>
                <a:lnTo>
                  <a:pt x="163039" y="72535"/>
                </a:lnTo>
                <a:lnTo>
                  <a:pt x="166635" y="69945"/>
                </a:lnTo>
                <a:lnTo>
                  <a:pt x="169800" y="66923"/>
                </a:lnTo>
                <a:lnTo>
                  <a:pt x="172389" y="63325"/>
                </a:lnTo>
                <a:lnTo>
                  <a:pt x="174691" y="59439"/>
                </a:lnTo>
                <a:lnTo>
                  <a:pt x="176705" y="55122"/>
                </a:lnTo>
                <a:lnTo>
                  <a:pt x="178143" y="50805"/>
                </a:lnTo>
                <a:lnTo>
                  <a:pt x="179438" y="46487"/>
                </a:lnTo>
                <a:lnTo>
                  <a:pt x="180445" y="42026"/>
                </a:lnTo>
                <a:lnTo>
                  <a:pt x="181020" y="37853"/>
                </a:lnTo>
                <a:lnTo>
                  <a:pt x="181596" y="33823"/>
                </a:lnTo>
                <a:lnTo>
                  <a:pt x="181883" y="29938"/>
                </a:lnTo>
                <a:lnTo>
                  <a:pt x="182171" y="26628"/>
                </a:lnTo>
                <a:lnTo>
                  <a:pt x="182171" y="23606"/>
                </a:lnTo>
                <a:lnTo>
                  <a:pt x="182171" y="21303"/>
                </a:lnTo>
                <a:lnTo>
                  <a:pt x="182171" y="19720"/>
                </a:lnTo>
                <a:lnTo>
                  <a:pt x="182171" y="3458"/>
                </a:lnTo>
                <a:lnTo>
                  <a:pt x="191953" y="2307"/>
                </a:lnTo>
                <a:close/>
                <a:moveTo>
                  <a:pt x="248792" y="0"/>
                </a:moveTo>
                <a:lnTo>
                  <a:pt x="275335" y="144"/>
                </a:lnTo>
                <a:lnTo>
                  <a:pt x="301877" y="1440"/>
                </a:lnTo>
                <a:lnTo>
                  <a:pt x="318233" y="2593"/>
                </a:lnTo>
                <a:lnTo>
                  <a:pt x="334733" y="4322"/>
                </a:lnTo>
                <a:lnTo>
                  <a:pt x="351662" y="6915"/>
                </a:lnTo>
                <a:lnTo>
                  <a:pt x="368736" y="9796"/>
                </a:lnTo>
                <a:lnTo>
                  <a:pt x="385952" y="13253"/>
                </a:lnTo>
                <a:lnTo>
                  <a:pt x="378061" y="22473"/>
                </a:lnTo>
                <a:lnTo>
                  <a:pt x="377918" y="22905"/>
                </a:lnTo>
                <a:lnTo>
                  <a:pt x="377344" y="23481"/>
                </a:lnTo>
                <a:lnTo>
                  <a:pt x="376340" y="24778"/>
                </a:lnTo>
                <a:lnTo>
                  <a:pt x="375049" y="26218"/>
                </a:lnTo>
                <a:lnTo>
                  <a:pt x="373757" y="28091"/>
                </a:lnTo>
                <a:lnTo>
                  <a:pt x="372036" y="30684"/>
                </a:lnTo>
                <a:lnTo>
                  <a:pt x="370457" y="33277"/>
                </a:lnTo>
                <a:lnTo>
                  <a:pt x="368736" y="36446"/>
                </a:lnTo>
                <a:lnTo>
                  <a:pt x="367014" y="40048"/>
                </a:lnTo>
                <a:lnTo>
                  <a:pt x="365292" y="43937"/>
                </a:lnTo>
                <a:lnTo>
                  <a:pt x="363858" y="48115"/>
                </a:lnTo>
                <a:lnTo>
                  <a:pt x="362423" y="52869"/>
                </a:lnTo>
                <a:lnTo>
                  <a:pt x="361419" y="57911"/>
                </a:lnTo>
                <a:lnTo>
                  <a:pt x="360558" y="63097"/>
                </a:lnTo>
                <a:lnTo>
                  <a:pt x="360127" y="68715"/>
                </a:lnTo>
                <a:lnTo>
                  <a:pt x="360127" y="74621"/>
                </a:lnTo>
                <a:lnTo>
                  <a:pt x="360558" y="80816"/>
                </a:lnTo>
                <a:lnTo>
                  <a:pt x="361419" y="87442"/>
                </a:lnTo>
                <a:lnTo>
                  <a:pt x="362997" y="94357"/>
                </a:lnTo>
                <a:lnTo>
                  <a:pt x="365149" y="101416"/>
                </a:lnTo>
                <a:lnTo>
                  <a:pt x="367875" y="108763"/>
                </a:lnTo>
                <a:lnTo>
                  <a:pt x="371318" y="116398"/>
                </a:lnTo>
                <a:lnTo>
                  <a:pt x="375766" y="124321"/>
                </a:lnTo>
                <a:lnTo>
                  <a:pt x="380931" y="132532"/>
                </a:lnTo>
                <a:lnTo>
                  <a:pt x="386957" y="140887"/>
                </a:lnTo>
                <a:lnTo>
                  <a:pt x="393700" y="149531"/>
                </a:lnTo>
                <a:lnTo>
                  <a:pt x="377775" y="153276"/>
                </a:lnTo>
                <a:lnTo>
                  <a:pt x="361993" y="156301"/>
                </a:lnTo>
                <a:lnTo>
                  <a:pt x="346641" y="158750"/>
                </a:lnTo>
                <a:lnTo>
                  <a:pt x="346641" y="144345"/>
                </a:lnTo>
                <a:lnTo>
                  <a:pt x="346211" y="136277"/>
                </a:lnTo>
                <a:lnTo>
                  <a:pt x="345350" y="128642"/>
                </a:lnTo>
                <a:lnTo>
                  <a:pt x="343915" y="121584"/>
                </a:lnTo>
                <a:lnTo>
                  <a:pt x="342193" y="115101"/>
                </a:lnTo>
                <a:lnTo>
                  <a:pt x="340041" y="109195"/>
                </a:lnTo>
                <a:lnTo>
                  <a:pt x="337315" y="103721"/>
                </a:lnTo>
                <a:lnTo>
                  <a:pt x="334589" y="98823"/>
                </a:lnTo>
                <a:lnTo>
                  <a:pt x="331433" y="94357"/>
                </a:lnTo>
                <a:lnTo>
                  <a:pt x="328133" y="90468"/>
                </a:lnTo>
                <a:lnTo>
                  <a:pt x="324690" y="86866"/>
                </a:lnTo>
                <a:lnTo>
                  <a:pt x="321103" y="83697"/>
                </a:lnTo>
                <a:lnTo>
                  <a:pt x="317372" y="80816"/>
                </a:lnTo>
                <a:lnTo>
                  <a:pt x="313642" y="78367"/>
                </a:lnTo>
                <a:lnTo>
                  <a:pt x="310055" y="76206"/>
                </a:lnTo>
                <a:lnTo>
                  <a:pt x="306325" y="74477"/>
                </a:lnTo>
                <a:lnTo>
                  <a:pt x="302738" y="72893"/>
                </a:lnTo>
                <a:lnTo>
                  <a:pt x="299295" y="71596"/>
                </a:lnTo>
                <a:lnTo>
                  <a:pt x="295852" y="70588"/>
                </a:lnTo>
                <a:lnTo>
                  <a:pt x="292982" y="69723"/>
                </a:lnTo>
                <a:lnTo>
                  <a:pt x="289969" y="69003"/>
                </a:lnTo>
                <a:lnTo>
                  <a:pt x="287530" y="68571"/>
                </a:lnTo>
                <a:lnTo>
                  <a:pt x="285235" y="68139"/>
                </a:lnTo>
                <a:lnTo>
                  <a:pt x="283656" y="67995"/>
                </a:lnTo>
                <a:lnTo>
                  <a:pt x="282222" y="67851"/>
                </a:lnTo>
                <a:lnTo>
                  <a:pt x="281217" y="67707"/>
                </a:lnTo>
                <a:lnTo>
                  <a:pt x="280930" y="67707"/>
                </a:lnTo>
                <a:lnTo>
                  <a:pt x="273470" y="66698"/>
                </a:lnTo>
                <a:lnTo>
                  <a:pt x="266583" y="65114"/>
                </a:lnTo>
                <a:lnTo>
                  <a:pt x="260414" y="62953"/>
                </a:lnTo>
                <a:lnTo>
                  <a:pt x="254675" y="60504"/>
                </a:lnTo>
                <a:lnTo>
                  <a:pt x="249797" y="57767"/>
                </a:lnTo>
                <a:lnTo>
                  <a:pt x="245206" y="54742"/>
                </a:lnTo>
                <a:lnTo>
                  <a:pt x="241332" y="51572"/>
                </a:lnTo>
                <a:lnTo>
                  <a:pt x="237745" y="48403"/>
                </a:lnTo>
                <a:lnTo>
                  <a:pt x="234732" y="44946"/>
                </a:lnTo>
                <a:lnTo>
                  <a:pt x="232150" y="41488"/>
                </a:lnTo>
                <a:lnTo>
                  <a:pt x="229998" y="38031"/>
                </a:lnTo>
                <a:lnTo>
                  <a:pt x="227989" y="34718"/>
                </a:lnTo>
                <a:lnTo>
                  <a:pt x="226411" y="31549"/>
                </a:lnTo>
                <a:lnTo>
                  <a:pt x="225119" y="28667"/>
                </a:lnTo>
                <a:lnTo>
                  <a:pt x="224259" y="25930"/>
                </a:lnTo>
                <a:lnTo>
                  <a:pt x="223398" y="23625"/>
                </a:lnTo>
                <a:lnTo>
                  <a:pt x="222967" y="21609"/>
                </a:lnTo>
                <a:lnTo>
                  <a:pt x="222537" y="20024"/>
                </a:lnTo>
                <a:lnTo>
                  <a:pt x="222250" y="18872"/>
                </a:lnTo>
                <a:lnTo>
                  <a:pt x="222250" y="576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86" name="Freeform 266"/>
          <p:cNvSpPr>
            <a:spLocks noEditPoints="1"/>
          </p:cNvSpPr>
          <p:nvPr/>
        </p:nvSpPr>
        <p:spPr bwMode="auto">
          <a:xfrm>
            <a:off x="10323431" y="6008565"/>
            <a:ext cx="433388" cy="566738"/>
          </a:xfrm>
          <a:custGeom>
            <a:avLst/>
            <a:gdLst>
              <a:gd name="T0" fmla="*/ 872 w 2454"/>
              <a:gd name="T1" fmla="*/ 2633 h 3216"/>
              <a:gd name="T2" fmla="*/ 914 w 2454"/>
              <a:gd name="T3" fmla="*/ 2810 h 3216"/>
              <a:gd name="T4" fmla="*/ 1074 w 2454"/>
              <a:gd name="T5" fmla="*/ 2965 h 3216"/>
              <a:gd name="T6" fmla="*/ 1229 w 2454"/>
              <a:gd name="T7" fmla="*/ 2989 h 3216"/>
              <a:gd name="T8" fmla="*/ 1223 w 2454"/>
              <a:gd name="T9" fmla="*/ 2894 h 3216"/>
              <a:gd name="T10" fmla="*/ 1044 w 2454"/>
              <a:gd name="T11" fmla="*/ 2811 h 3216"/>
              <a:gd name="T12" fmla="*/ 984 w 2454"/>
              <a:gd name="T13" fmla="*/ 2676 h 3216"/>
              <a:gd name="T14" fmla="*/ 972 w 2454"/>
              <a:gd name="T15" fmla="*/ 2587 h 3216"/>
              <a:gd name="T16" fmla="*/ 1619 w 2454"/>
              <a:gd name="T17" fmla="*/ 1528 h 3216"/>
              <a:gd name="T18" fmla="*/ 1478 w 2454"/>
              <a:gd name="T19" fmla="*/ 1685 h 3216"/>
              <a:gd name="T20" fmla="*/ 1470 w 2454"/>
              <a:gd name="T21" fmla="*/ 1849 h 3216"/>
              <a:gd name="T22" fmla="*/ 1527 w 2454"/>
              <a:gd name="T23" fmla="*/ 1908 h 3216"/>
              <a:gd name="T24" fmla="*/ 1579 w 2454"/>
              <a:gd name="T25" fmla="*/ 1842 h 3216"/>
              <a:gd name="T26" fmla="*/ 1583 w 2454"/>
              <a:gd name="T27" fmla="*/ 1711 h 3216"/>
              <a:gd name="T28" fmla="*/ 1696 w 2454"/>
              <a:gd name="T29" fmla="*/ 1625 h 3216"/>
              <a:gd name="T30" fmla="*/ 1845 w 2454"/>
              <a:gd name="T31" fmla="*/ 1608 h 3216"/>
              <a:gd name="T32" fmla="*/ 1766 w 2454"/>
              <a:gd name="T33" fmla="*/ 1519 h 3216"/>
              <a:gd name="T34" fmla="*/ 818 w 2454"/>
              <a:gd name="T35" fmla="*/ 1300 h 3216"/>
              <a:gd name="T36" fmla="*/ 871 w 2454"/>
              <a:gd name="T37" fmla="*/ 1364 h 3216"/>
              <a:gd name="T38" fmla="*/ 943 w 2454"/>
              <a:gd name="T39" fmla="*/ 1408 h 3216"/>
              <a:gd name="T40" fmla="*/ 1023 w 2454"/>
              <a:gd name="T41" fmla="*/ 1570 h 3216"/>
              <a:gd name="T42" fmla="*/ 1044 w 2454"/>
              <a:gd name="T43" fmla="*/ 1828 h 3216"/>
              <a:gd name="T44" fmla="*/ 1133 w 2454"/>
              <a:gd name="T45" fmla="*/ 1832 h 3216"/>
              <a:gd name="T46" fmla="*/ 1129 w 2454"/>
              <a:gd name="T47" fmla="*/ 1545 h 3216"/>
              <a:gd name="T48" fmla="*/ 1029 w 2454"/>
              <a:gd name="T49" fmla="*/ 1340 h 3216"/>
              <a:gd name="T50" fmla="*/ 918 w 2454"/>
              <a:gd name="T51" fmla="*/ 1264 h 3216"/>
              <a:gd name="T52" fmla="*/ 1528 w 2454"/>
              <a:gd name="T53" fmla="*/ 1290 h 3216"/>
              <a:gd name="T54" fmla="*/ 1528 w 2454"/>
              <a:gd name="T55" fmla="*/ 1199 h 3216"/>
              <a:gd name="T56" fmla="*/ 1343 w 2454"/>
              <a:gd name="T57" fmla="*/ 1339 h 3216"/>
              <a:gd name="T58" fmla="*/ 1669 w 2454"/>
              <a:gd name="T59" fmla="*/ 1089 h 3216"/>
              <a:gd name="T60" fmla="*/ 1419 w 2454"/>
              <a:gd name="T61" fmla="*/ 981 h 3216"/>
              <a:gd name="T62" fmla="*/ 1201 w 2454"/>
              <a:gd name="T63" fmla="*/ 981 h 3216"/>
              <a:gd name="T64" fmla="*/ 1293 w 2454"/>
              <a:gd name="T65" fmla="*/ 6 h 3216"/>
              <a:gd name="T66" fmla="*/ 1464 w 2454"/>
              <a:gd name="T67" fmla="*/ 80 h 3216"/>
              <a:gd name="T68" fmla="*/ 1650 w 2454"/>
              <a:gd name="T69" fmla="*/ 310 h 3216"/>
              <a:gd name="T70" fmla="*/ 1702 w 2454"/>
              <a:gd name="T71" fmla="*/ 487 h 3216"/>
              <a:gd name="T72" fmla="*/ 1764 w 2454"/>
              <a:gd name="T73" fmla="*/ 916 h 3216"/>
              <a:gd name="T74" fmla="*/ 1942 w 2454"/>
              <a:gd name="T75" fmla="*/ 1312 h 3216"/>
              <a:gd name="T76" fmla="*/ 2251 w 2454"/>
              <a:gd name="T77" fmla="*/ 1427 h 3216"/>
              <a:gd name="T78" fmla="*/ 2420 w 2454"/>
              <a:gd name="T79" fmla="*/ 1527 h 3216"/>
              <a:gd name="T80" fmla="*/ 2449 w 2454"/>
              <a:gd name="T81" fmla="*/ 1604 h 3216"/>
              <a:gd name="T82" fmla="*/ 2284 w 2454"/>
              <a:gd name="T83" fmla="*/ 1616 h 3216"/>
              <a:gd name="T84" fmla="*/ 2000 w 2454"/>
              <a:gd name="T85" fmla="*/ 1728 h 3216"/>
              <a:gd name="T86" fmla="*/ 1825 w 2454"/>
              <a:gd name="T87" fmla="*/ 2075 h 3216"/>
              <a:gd name="T88" fmla="*/ 1752 w 2454"/>
              <a:gd name="T89" fmla="*/ 2506 h 3216"/>
              <a:gd name="T90" fmla="*/ 1739 w 2454"/>
              <a:gd name="T91" fmla="*/ 2872 h 3216"/>
              <a:gd name="T92" fmla="*/ 1765 w 2454"/>
              <a:gd name="T93" fmla="*/ 3043 h 3216"/>
              <a:gd name="T94" fmla="*/ 1639 w 2454"/>
              <a:gd name="T95" fmla="*/ 3145 h 3216"/>
              <a:gd name="T96" fmla="*/ 1128 w 2454"/>
              <a:gd name="T97" fmla="*/ 3208 h 3216"/>
              <a:gd name="T98" fmla="*/ 833 w 2454"/>
              <a:gd name="T99" fmla="*/ 3065 h 3216"/>
              <a:gd name="T100" fmla="*/ 670 w 2454"/>
              <a:gd name="T101" fmla="*/ 2705 h 3216"/>
              <a:gd name="T102" fmla="*/ 635 w 2454"/>
              <a:gd name="T103" fmla="*/ 1644 h 3216"/>
              <a:gd name="T104" fmla="*/ 452 w 2454"/>
              <a:gd name="T105" fmla="*/ 1318 h 3216"/>
              <a:gd name="T106" fmla="*/ 112 w 2454"/>
              <a:gd name="T107" fmla="*/ 1165 h 3216"/>
              <a:gd name="T108" fmla="*/ 0 w 2454"/>
              <a:gd name="T109" fmla="*/ 1104 h 3216"/>
              <a:gd name="T110" fmla="*/ 64 w 2454"/>
              <a:gd name="T111" fmla="*/ 1047 h 3216"/>
              <a:gd name="T112" fmla="*/ 279 w 2454"/>
              <a:gd name="T113" fmla="*/ 980 h 3216"/>
              <a:gd name="T114" fmla="*/ 618 w 2454"/>
              <a:gd name="T115" fmla="*/ 927 h 3216"/>
              <a:gd name="T116" fmla="*/ 758 w 2454"/>
              <a:gd name="T117" fmla="*/ 581 h 3216"/>
              <a:gd name="T118" fmla="*/ 804 w 2454"/>
              <a:gd name="T119" fmla="*/ 370 h 3216"/>
              <a:gd name="T120" fmla="*/ 957 w 2454"/>
              <a:gd name="T121" fmla="*/ 127 h 3216"/>
              <a:gd name="T122" fmla="*/ 1144 w 2454"/>
              <a:gd name="T123" fmla="*/ 16 h 3216"/>
              <a:gd name="T124" fmla="*/ 1239 w 2454"/>
              <a:gd name="T125" fmla="*/ 0 h 3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54" h="3216">
                <a:moveTo>
                  <a:pt x="930" y="2562"/>
                </a:moveTo>
                <a:lnTo>
                  <a:pt x="912" y="2564"/>
                </a:lnTo>
                <a:lnTo>
                  <a:pt x="897" y="2571"/>
                </a:lnTo>
                <a:lnTo>
                  <a:pt x="885" y="2582"/>
                </a:lnTo>
                <a:lnTo>
                  <a:pt x="876" y="2596"/>
                </a:lnTo>
                <a:lnTo>
                  <a:pt x="872" y="2612"/>
                </a:lnTo>
                <a:lnTo>
                  <a:pt x="872" y="2633"/>
                </a:lnTo>
                <a:lnTo>
                  <a:pt x="872" y="2656"/>
                </a:lnTo>
                <a:lnTo>
                  <a:pt x="874" y="2680"/>
                </a:lnTo>
                <a:lnTo>
                  <a:pt x="878" y="2704"/>
                </a:lnTo>
                <a:lnTo>
                  <a:pt x="884" y="2731"/>
                </a:lnTo>
                <a:lnTo>
                  <a:pt x="891" y="2757"/>
                </a:lnTo>
                <a:lnTo>
                  <a:pt x="901" y="2783"/>
                </a:lnTo>
                <a:lnTo>
                  <a:pt x="914" y="2810"/>
                </a:lnTo>
                <a:lnTo>
                  <a:pt x="928" y="2836"/>
                </a:lnTo>
                <a:lnTo>
                  <a:pt x="945" y="2861"/>
                </a:lnTo>
                <a:lnTo>
                  <a:pt x="965" y="2885"/>
                </a:lnTo>
                <a:lnTo>
                  <a:pt x="987" y="2909"/>
                </a:lnTo>
                <a:lnTo>
                  <a:pt x="1013" y="2929"/>
                </a:lnTo>
                <a:lnTo>
                  <a:pt x="1042" y="2948"/>
                </a:lnTo>
                <a:lnTo>
                  <a:pt x="1074" y="2965"/>
                </a:lnTo>
                <a:lnTo>
                  <a:pt x="1110" y="2978"/>
                </a:lnTo>
                <a:lnTo>
                  <a:pt x="1149" y="2990"/>
                </a:lnTo>
                <a:lnTo>
                  <a:pt x="1192" y="2998"/>
                </a:lnTo>
                <a:lnTo>
                  <a:pt x="1196" y="2998"/>
                </a:lnTo>
                <a:lnTo>
                  <a:pt x="1199" y="2998"/>
                </a:lnTo>
                <a:lnTo>
                  <a:pt x="1215" y="2996"/>
                </a:lnTo>
                <a:lnTo>
                  <a:pt x="1229" y="2989"/>
                </a:lnTo>
                <a:lnTo>
                  <a:pt x="1240" y="2978"/>
                </a:lnTo>
                <a:lnTo>
                  <a:pt x="1248" y="2965"/>
                </a:lnTo>
                <a:lnTo>
                  <a:pt x="1253" y="2950"/>
                </a:lnTo>
                <a:lnTo>
                  <a:pt x="1252" y="2933"/>
                </a:lnTo>
                <a:lnTo>
                  <a:pt x="1246" y="2917"/>
                </a:lnTo>
                <a:lnTo>
                  <a:pt x="1236" y="2904"/>
                </a:lnTo>
                <a:lnTo>
                  <a:pt x="1223" y="2894"/>
                </a:lnTo>
                <a:lnTo>
                  <a:pt x="1206" y="2889"/>
                </a:lnTo>
                <a:lnTo>
                  <a:pt x="1169" y="2882"/>
                </a:lnTo>
                <a:lnTo>
                  <a:pt x="1137" y="2873"/>
                </a:lnTo>
                <a:lnTo>
                  <a:pt x="1109" y="2860"/>
                </a:lnTo>
                <a:lnTo>
                  <a:pt x="1083" y="2846"/>
                </a:lnTo>
                <a:lnTo>
                  <a:pt x="1062" y="2830"/>
                </a:lnTo>
                <a:lnTo>
                  <a:pt x="1044" y="2811"/>
                </a:lnTo>
                <a:lnTo>
                  <a:pt x="1029" y="2792"/>
                </a:lnTo>
                <a:lnTo>
                  <a:pt x="1017" y="2772"/>
                </a:lnTo>
                <a:lnTo>
                  <a:pt x="1007" y="2753"/>
                </a:lnTo>
                <a:lnTo>
                  <a:pt x="997" y="2733"/>
                </a:lnTo>
                <a:lnTo>
                  <a:pt x="991" y="2712"/>
                </a:lnTo>
                <a:lnTo>
                  <a:pt x="987" y="2694"/>
                </a:lnTo>
                <a:lnTo>
                  <a:pt x="984" y="2676"/>
                </a:lnTo>
                <a:lnTo>
                  <a:pt x="982" y="2660"/>
                </a:lnTo>
                <a:lnTo>
                  <a:pt x="981" y="2646"/>
                </a:lnTo>
                <a:lnTo>
                  <a:pt x="980" y="2634"/>
                </a:lnTo>
                <a:lnTo>
                  <a:pt x="981" y="2625"/>
                </a:lnTo>
                <a:lnTo>
                  <a:pt x="981" y="2619"/>
                </a:lnTo>
                <a:lnTo>
                  <a:pt x="979" y="2602"/>
                </a:lnTo>
                <a:lnTo>
                  <a:pt x="972" y="2587"/>
                </a:lnTo>
                <a:lnTo>
                  <a:pt x="961" y="2575"/>
                </a:lnTo>
                <a:lnTo>
                  <a:pt x="947" y="2566"/>
                </a:lnTo>
                <a:lnTo>
                  <a:pt x="930" y="2562"/>
                </a:lnTo>
                <a:close/>
                <a:moveTo>
                  <a:pt x="1726" y="1515"/>
                </a:moveTo>
                <a:lnTo>
                  <a:pt x="1687" y="1516"/>
                </a:lnTo>
                <a:lnTo>
                  <a:pt x="1652" y="1520"/>
                </a:lnTo>
                <a:lnTo>
                  <a:pt x="1619" y="1528"/>
                </a:lnTo>
                <a:lnTo>
                  <a:pt x="1588" y="1542"/>
                </a:lnTo>
                <a:lnTo>
                  <a:pt x="1562" y="1558"/>
                </a:lnTo>
                <a:lnTo>
                  <a:pt x="1538" y="1578"/>
                </a:lnTo>
                <a:lnTo>
                  <a:pt x="1516" y="1602"/>
                </a:lnTo>
                <a:lnTo>
                  <a:pt x="1499" y="1630"/>
                </a:lnTo>
                <a:lnTo>
                  <a:pt x="1487" y="1657"/>
                </a:lnTo>
                <a:lnTo>
                  <a:pt x="1478" y="1685"/>
                </a:lnTo>
                <a:lnTo>
                  <a:pt x="1471" y="1715"/>
                </a:lnTo>
                <a:lnTo>
                  <a:pt x="1468" y="1742"/>
                </a:lnTo>
                <a:lnTo>
                  <a:pt x="1466" y="1769"/>
                </a:lnTo>
                <a:lnTo>
                  <a:pt x="1466" y="1794"/>
                </a:lnTo>
                <a:lnTo>
                  <a:pt x="1467" y="1816"/>
                </a:lnTo>
                <a:lnTo>
                  <a:pt x="1468" y="1835"/>
                </a:lnTo>
                <a:lnTo>
                  <a:pt x="1470" y="1849"/>
                </a:lnTo>
                <a:lnTo>
                  <a:pt x="1472" y="1859"/>
                </a:lnTo>
                <a:lnTo>
                  <a:pt x="1473" y="1864"/>
                </a:lnTo>
                <a:lnTo>
                  <a:pt x="1478" y="1879"/>
                </a:lnTo>
                <a:lnTo>
                  <a:pt x="1486" y="1891"/>
                </a:lnTo>
                <a:lnTo>
                  <a:pt x="1498" y="1900"/>
                </a:lnTo>
                <a:lnTo>
                  <a:pt x="1511" y="1905"/>
                </a:lnTo>
                <a:lnTo>
                  <a:pt x="1527" y="1908"/>
                </a:lnTo>
                <a:lnTo>
                  <a:pt x="1532" y="1907"/>
                </a:lnTo>
                <a:lnTo>
                  <a:pt x="1537" y="1907"/>
                </a:lnTo>
                <a:lnTo>
                  <a:pt x="1553" y="1900"/>
                </a:lnTo>
                <a:lnTo>
                  <a:pt x="1566" y="1890"/>
                </a:lnTo>
                <a:lnTo>
                  <a:pt x="1575" y="1876"/>
                </a:lnTo>
                <a:lnTo>
                  <a:pt x="1580" y="1859"/>
                </a:lnTo>
                <a:lnTo>
                  <a:pt x="1579" y="1842"/>
                </a:lnTo>
                <a:lnTo>
                  <a:pt x="1577" y="1830"/>
                </a:lnTo>
                <a:lnTo>
                  <a:pt x="1576" y="1814"/>
                </a:lnTo>
                <a:lnTo>
                  <a:pt x="1574" y="1796"/>
                </a:lnTo>
                <a:lnTo>
                  <a:pt x="1574" y="1775"/>
                </a:lnTo>
                <a:lnTo>
                  <a:pt x="1576" y="1754"/>
                </a:lnTo>
                <a:lnTo>
                  <a:pt x="1579" y="1732"/>
                </a:lnTo>
                <a:lnTo>
                  <a:pt x="1583" y="1711"/>
                </a:lnTo>
                <a:lnTo>
                  <a:pt x="1591" y="1690"/>
                </a:lnTo>
                <a:lnTo>
                  <a:pt x="1601" y="1672"/>
                </a:lnTo>
                <a:lnTo>
                  <a:pt x="1615" y="1656"/>
                </a:lnTo>
                <a:lnTo>
                  <a:pt x="1630" y="1644"/>
                </a:lnTo>
                <a:lnTo>
                  <a:pt x="1649" y="1634"/>
                </a:lnTo>
                <a:lnTo>
                  <a:pt x="1670" y="1628"/>
                </a:lnTo>
                <a:lnTo>
                  <a:pt x="1696" y="1625"/>
                </a:lnTo>
                <a:lnTo>
                  <a:pt x="1723" y="1625"/>
                </a:lnTo>
                <a:lnTo>
                  <a:pt x="1753" y="1628"/>
                </a:lnTo>
                <a:lnTo>
                  <a:pt x="1787" y="1634"/>
                </a:lnTo>
                <a:lnTo>
                  <a:pt x="1805" y="1635"/>
                </a:lnTo>
                <a:lnTo>
                  <a:pt x="1821" y="1631"/>
                </a:lnTo>
                <a:lnTo>
                  <a:pt x="1835" y="1622"/>
                </a:lnTo>
                <a:lnTo>
                  <a:pt x="1845" y="1608"/>
                </a:lnTo>
                <a:lnTo>
                  <a:pt x="1852" y="1592"/>
                </a:lnTo>
                <a:lnTo>
                  <a:pt x="1852" y="1575"/>
                </a:lnTo>
                <a:lnTo>
                  <a:pt x="1848" y="1558"/>
                </a:lnTo>
                <a:lnTo>
                  <a:pt x="1839" y="1545"/>
                </a:lnTo>
                <a:lnTo>
                  <a:pt x="1826" y="1534"/>
                </a:lnTo>
                <a:lnTo>
                  <a:pt x="1810" y="1527"/>
                </a:lnTo>
                <a:lnTo>
                  <a:pt x="1766" y="1519"/>
                </a:lnTo>
                <a:lnTo>
                  <a:pt x="1726" y="1515"/>
                </a:lnTo>
                <a:close/>
                <a:moveTo>
                  <a:pt x="879" y="1253"/>
                </a:moveTo>
                <a:lnTo>
                  <a:pt x="862" y="1254"/>
                </a:lnTo>
                <a:lnTo>
                  <a:pt x="847" y="1259"/>
                </a:lnTo>
                <a:lnTo>
                  <a:pt x="834" y="1269"/>
                </a:lnTo>
                <a:lnTo>
                  <a:pt x="823" y="1284"/>
                </a:lnTo>
                <a:lnTo>
                  <a:pt x="818" y="1300"/>
                </a:lnTo>
                <a:lnTo>
                  <a:pt x="818" y="1317"/>
                </a:lnTo>
                <a:lnTo>
                  <a:pt x="824" y="1333"/>
                </a:lnTo>
                <a:lnTo>
                  <a:pt x="834" y="1346"/>
                </a:lnTo>
                <a:lnTo>
                  <a:pt x="848" y="1356"/>
                </a:lnTo>
                <a:lnTo>
                  <a:pt x="864" y="1362"/>
                </a:lnTo>
                <a:lnTo>
                  <a:pt x="866" y="1363"/>
                </a:lnTo>
                <a:lnTo>
                  <a:pt x="871" y="1364"/>
                </a:lnTo>
                <a:lnTo>
                  <a:pt x="877" y="1366"/>
                </a:lnTo>
                <a:lnTo>
                  <a:pt x="885" y="1369"/>
                </a:lnTo>
                <a:lnTo>
                  <a:pt x="895" y="1373"/>
                </a:lnTo>
                <a:lnTo>
                  <a:pt x="906" y="1379"/>
                </a:lnTo>
                <a:lnTo>
                  <a:pt x="918" y="1387"/>
                </a:lnTo>
                <a:lnTo>
                  <a:pt x="931" y="1397"/>
                </a:lnTo>
                <a:lnTo>
                  <a:pt x="943" y="1408"/>
                </a:lnTo>
                <a:lnTo>
                  <a:pt x="956" y="1423"/>
                </a:lnTo>
                <a:lnTo>
                  <a:pt x="969" y="1439"/>
                </a:lnTo>
                <a:lnTo>
                  <a:pt x="981" y="1460"/>
                </a:lnTo>
                <a:lnTo>
                  <a:pt x="993" y="1482"/>
                </a:lnTo>
                <a:lnTo>
                  <a:pt x="1005" y="1507"/>
                </a:lnTo>
                <a:lnTo>
                  <a:pt x="1015" y="1537"/>
                </a:lnTo>
                <a:lnTo>
                  <a:pt x="1023" y="1570"/>
                </a:lnTo>
                <a:lnTo>
                  <a:pt x="1030" y="1606"/>
                </a:lnTo>
                <a:lnTo>
                  <a:pt x="1035" y="1647"/>
                </a:lnTo>
                <a:lnTo>
                  <a:pt x="1038" y="1691"/>
                </a:lnTo>
                <a:lnTo>
                  <a:pt x="1038" y="1741"/>
                </a:lnTo>
                <a:lnTo>
                  <a:pt x="1036" y="1795"/>
                </a:lnTo>
                <a:lnTo>
                  <a:pt x="1037" y="1812"/>
                </a:lnTo>
                <a:lnTo>
                  <a:pt x="1044" y="1828"/>
                </a:lnTo>
                <a:lnTo>
                  <a:pt x="1055" y="1840"/>
                </a:lnTo>
                <a:lnTo>
                  <a:pt x="1069" y="1849"/>
                </a:lnTo>
                <a:lnTo>
                  <a:pt x="1086" y="1853"/>
                </a:lnTo>
                <a:lnTo>
                  <a:pt x="1091" y="1853"/>
                </a:lnTo>
                <a:lnTo>
                  <a:pt x="1107" y="1850"/>
                </a:lnTo>
                <a:lnTo>
                  <a:pt x="1121" y="1843"/>
                </a:lnTo>
                <a:lnTo>
                  <a:pt x="1133" y="1832"/>
                </a:lnTo>
                <a:lnTo>
                  <a:pt x="1141" y="1818"/>
                </a:lnTo>
                <a:lnTo>
                  <a:pt x="1144" y="1802"/>
                </a:lnTo>
                <a:lnTo>
                  <a:pt x="1147" y="1742"/>
                </a:lnTo>
                <a:lnTo>
                  <a:pt x="1146" y="1686"/>
                </a:lnTo>
                <a:lnTo>
                  <a:pt x="1143" y="1635"/>
                </a:lnTo>
                <a:lnTo>
                  <a:pt x="1137" y="1587"/>
                </a:lnTo>
                <a:lnTo>
                  <a:pt x="1129" y="1545"/>
                </a:lnTo>
                <a:lnTo>
                  <a:pt x="1119" y="1505"/>
                </a:lnTo>
                <a:lnTo>
                  <a:pt x="1107" y="1470"/>
                </a:lnTo>
                <a:lnTo>
                  <a:pt x="1094" y="1437"/>
                </a:lnTo>
                <a:lnTo>
                  <a:pt x="1078" y="1409"/>
                </a:lnTo>
                <a:lnTo>
                  <a:pt x="1063" y="1383"/>
                </a:lnTo>
                <a:lnTo>
                  <a:pt x="1046" y="1361"/>
                </a:lnTo>
                <a:lnTo>
                  <a:pt x="1029" y="1340"/>
                </a:lnTo>
                <a:lnTo>
                  <a:pt x="1012" y="1323"/>
                </a:lnTo>
                <a:lnTo>
                  <a:pt x="994" y="1308"/>
                </a:lnTo>
                <a:lnTo>
                  <a:pt x="977" y="1296"/>
                </a:lnTo>
                <a:lnTo>
                  <a:pt x="961" y="1286"/>
                </a:lnTo>
                <a:lnTo>
                  <a:pt x="945" y="1277"/>
                </a:lnTo>
                <a:lnTo>
                  <a:pt x="931" y="1269"/>
                </a:lnTo>
                <a:lnTo>
                  <a:pt x="918" y="1264"/>
                </a:lnTo>
                <a:lnTo>
                  <a:pt x="905" y="1260"/>
                </a:lnTo>
                <a:lnTo>
                  <a:pt x="895" y="1257"/>
                </a:lnTo>
                <a:lnTo>
                  <a:pt x="888" y="1255"/>
                </a:lnTo>
                <a:lnTo>
                  <a:pt x="882" y="1254"/>
                </a:lnTo>
                <a:lnTo>
                  <a:pt x="879" y="1253"/>
                </a:lnTo>
                <a:close/>
                <a:moveTo>
                  <a:pt x="1528" y="1199"/>
                </a:moveTo>
                <a:lnTo>
                  <a:pt x="1528" y="1290"/>
                </a:lnTo>
                <a:lnTo>
                  <a:pt x="1574" y="1285"/>
                </a:lnTo>
                <a:lnTo>
                  <a:pt x="1621" y="1284"/>
                </a:lnTo>
                <a:lnTo>
                  <a:pt x="1668" y="1286"/>
                </a:lnTo>
                <a:lnTo>
                  <a:pt x="1671" y="1286"/>
                </a:lnTo>
                <a:lnTo>
                  <a:pt x="1675" y="1285"/>
                </a:lnTo>
                <a:lnTo>
                  <a:pt x="1675" y="1199"/>
                </a:lnTo>
                <a:lnTo>
                  <a:pt x="1528" y="1199"/>
                </a:lnTo>
                <a:close/>
                <a:moveTo>
                  <a:pt x="1308" y="1199"/>
                </a:moveTo>
                <a:lnTo>
                  <a:pt x="1308" y="1308"/>
                </a:lnTo>
                <a:lnTo>
                  <a:pt x="1308" y="1309"/>
                </a:lnTo>
                <a:lnTo>
                  <a:pt x="1308" y="1311"/>
                </a:lnTo>
                <a:lnTo>
                  <a:pt x="1315" y="1330"/>
                </a:lnTo>
                <a:lnTo>
                  <a:pt x="1321" y="1350"/>
                </a:lnTo>
                <a:lnTo>
                  <a:pt x="1343" y="1339"/>
                </a:lnTo>
                <a:lnTo>
                  <a:pt x="1380" y="1324"/>
                </a:lnTo>
                <a:lnTo>
                  <a:pt x="1419" y="1312"/>
                </a:lnTo>
                <a:lnTo>
                  <a:pt x="1419" y="1199"/>
                </a:lnTo>
                <a:lnTo>
                  <a:pt x="1308" y="1199"/>
                </a:lnTo>
                <a:close/>
                <a:moveTo>
                  <a:pt x="1528" y="981"/>
                </a:moveTo>
                <a:lnTo>
                  <a:pt x="1528" y="1089"/>
                </a:lnTo>
                <a:lnTo>
                  <a:pt x="1669" y="1089"/>
                </a:lnTo>
                <a:lnTo>
                  <a:pt x="1665" y="1034"/>
                </a:lnTo>
                <a:lnTo>
                  <a:pt x="1660" y="981"/>
                </a:lnTo>
                <a:lnTo>
                  <a:pt x="1528" y="981"/>
                </a:lnTo>
                <a:close/>
                <a:moveTo>
                  <a:pt x="1310" y="981"/>
                </a:moveTo>
                <a:lnTo>
                  <a:pt x="1310" y="1089"/>
                </a:lnTo>
                <a:lnTo>
                  <a:pt x="1419" y="1089"/>
                </a:lnTo>
                <a:lnTo>
                  <a:pt x="1419" y="981"/>
                </a:lnTo>
                <a:lnTo>
                  <a:pt x="1310" y="981"/>
                </a:lnTo>
                <a:close/>
                <a:moveTo>
                  <a:pt x="1091" y="981"/>
                </a:moveTo>
                <a:lnTo>
                  <a:pt x="1091" y="1033"/>
                </a:lnTo>
                <a:lnTo>
                  <a:pt x="1128" y="1059"/>
                </a:lnTo>
                <a:lnTo>
                  <a:pt x="1162" y="1089"/>
                </a:lnTo>
                <a:lnTo>
                  <a:pt x="1201" y="1089"/>
                </a:lnTo>
                <a:lnTo>
                  <a:pt x="1201" y="981"/>
                </a:lnTo>
                <a:lnTo>
                  <a:pt x="1091" y="981"/>
                </a:lnTo>
                <a:close/>
                <a:moveTo>
                  <a:pt x="1239" y="0"/>
                </a:moveTo>
                <a:lnTo>
                  <a:pt x="1242" y="0"/>
                </a:lnTo>
                <a:lnTo>
                  <a:pt x="1250" y="0"/>
                </a:lnTo>
                <a:lnTo>
                  <a:pt x="1262" y="1"/>
                </a:lnTo>
                <a:lnTo>
                  <a:pt x="1276" y="3"/>
                </a:lnTo>
                <a:lnTo>
                  <a:pt x="1293" y="6"/>
                </a:lnTo>
                <a:lnTo>
                  <a:pt x="1312" y="10"/>
                </a:lnTo>
                <a:lnTo>
                  <a:pt x="1333" y="16"/>
                </a:lnTo>
                <a:lnTo>
                  <a:pt x="1358" y="24"/>
                </a:lnTo>
                <a:lnTo>
                  <a:pt x="1382" y="34"/>
                </a:lnTo>
                <a:lnTo>
                  <a:pt x="1409" y="46"/>
                </a:lnTo>
                <a:lnTo>
                  <a:pt x="1436" y="61"/>
                </a:lnTo>
                <a:lnTo>
                  <a:pt x="1464" y="80"/>
                </a:lnTo>
                <a:lnTo>
                  <a:pt x="1492" y="101"/>
                </a:lnTo>
                <a:lnTo>
                  <a:pt x="1520" y="125"/>
                </a:lnTo>
                <a:lnTo>
                  <a:pt x="1548" y="153"/>
                </a:lnTo>
                <a:lnTo>
                  <a:pt x="1575" y="186"/>
                </a:lnTo>
                <a:lnTo>
                  <a:pt x="1601" y="223"/>
                </a:lnTo>
                <a:lnTo>
                  <a:pt x="1627" y="264"/>
                </a:lnTo>
                <a:lnTo>
                  <a:pt x="1650" y="310"/>
                </a:lnTo>
                <a:lnTo>
                  <a:pt x="1671" y="361"/>
                </a:lnTo>
                <a:lnTo>
                  <a:pt x="1673" y="367"/>
                </a:lnTo>
                <a:lnTo>
                  <a:pt x="1676" y="379"/>
                </a:lnTo>
                <a:lnTo>
                  <a:pt x="1681" y="396"/>
                </a:lnTo>
                <a:lnTo>
                  <a:pt x="1687" y="421"/>
                </a:lnTo>
                <a:lnTo>
                  <a:pt x="1694" y="451"/>
                </a:lnTo>
                <a:lnTo>
                  <a:pt x="1702" y="487"/>
                </a:lnTo>
                <a:lnTo>
                  <a:pt x="1711" y="530"/>
                </a:lnTo>
                <a:lnTo>
                  <a:pt x="1720" y="578"/>
                </a:lnTo>
                <a:lnTo>
                  <a:pt x="1729" y="633"/>
                </a:lnTo>
                <a:lnTo>
                  <a:pt x="1738" y="694"/>
                </a:lnTo>
                <a:lnTo>
                  <a:pt x="1747" y="762"/>
                </a:lnTo>
                <a:lnTo>
                  <a:pt x="1756" y="835"/>
                </a:lnTo>
                <a:lnTo>
                  <a:pt x="1764" y="916"/>
                </a:lnTo>
                <a:lnTo>
                  <a:pt x="1771" y="1003"/>
                </a:lnTo>
                <a:lnTo>
                  <a:pt x="1778" y="1096"/>
                </a:lnTo>
                <a:lnTo>
                  <a:pt x="1784" y="1197"/>
                </a:lnTo>
                <a:lnTo>
                  <a:pt x="1785" y="1287"/>
                </a:lnTo>
                <a:lnTo>
                  <a:pt x="1838" y="1293"/>
                </a:lnTo>
                <a:lnTo>
                  <a:pt x="1891" y="1301"/>
                </a:lnTo>
                <a:lnTo>
                  <a:pt x="1942" y="1312"/>
                </a:lnTo>
                <a:lnTo>
                  <a:pt x="1993" y="1324"/>
                </a:lnTo>
                <a:lnTo>
                  <a:pt x="2041" y="1339"/>
                </a:lnTo>
                <a:lnTo>
                  <a:pt x="2088" y="1355"/>
                </a:lnTo>
                <a:lnTo>
                  <a:pt x="2132" y="1373"/>
                </a:lnTo>
                <a:lnTo>
                  <a:pt x="2174" y="1391"/>
                </a:lnTo>
                <a:lnTo>
                  <a:pt x="2213" y="1409"/>
                </a:lnTo>
                <a:lnTo>
                  <a:pt x="2251" y="1427"/>
                </a:lnTo>
                <a:lnTo>
                  <a:pt x="2285" y="1446"/>
                </a:lnTo>
                <a:lnTo>
                  <a:pt x="2317" y="1463"/>
                </a:lnTo>
                <a:lnTo>
                  <a:pt x="2344" y="1479"/>
                </a:lnTo>
                <a:lnTo>
                  <a:pt x="2368" y="1494"/>
                </a:lnTo>
                <a:lnTo>
                  <a:pt x="2389" y="1507"/>
                </a:lnTo>
                <a:lnTo>
                  <a:pt x="2407" y="1518"/>
                </a:lnTo>
                <a:lnTo>
                  <a:pt x="2420" y="1527"/>
                </a:lnTo>
                <a:lnTo>
                  <a:pt x="2428" y="1534"/>
                </a:lnTo>
                <a:lnTo>
                  <a:pt x="2433" y="1537"/>
                </a:lnTo>
                <a:lnTo>
                  <a:pt x="2443" y="1548"/>
                </a:lnTo>
                <a:lnTo>
                  <a:pt x="2450" y="1561"/>
                </a:lnTo>
                <a:lnTo>
                  <a:pt x="2454" y="1575"/>
                </a:lnTo>
                <a:lnTo>
                  <a:pt x="2453" y="1589"/>
                </a:lnTo>
                <a:lnTo>
                  <a:pt x="2449" y="1604"/>
                </a:lnTo>
                <a:lnTo>
                  <a:pt x="2440" y="1617"/>
                </a:lnTo>
                <a:lnTo>
                  <a:pt x="2429" y="1627"/>
                </a:lnTo>
                <a:lnTo>
                  <a:pt x="2416" y="1633"/>
                </a:lnTo>
                <a:lnTo>
                  <a:pt x="2401" y="1635"/>
                </a:lnTo>
                <a:lnTo>
                  <a:pt x="2385" y="1633"/>
                </a:lnTo>
                <a:lnTo>
                  <a:pt x="2334" y="1622"/>
                </a:lnTo>
                <a:lnTo>
                  <a:pt x="2284" y="1616"/>
                </a:lnTo>
                <a:lnTo>
                  <a:pt x="2238" y="1616"/>
                </a:lnTo>
                <a:lnTo>
                  <a:pt x="2193" y="1620"/>
                </a:lnTo>
                <a:lnTo>
                  <a:pt x="2150" y="1631"/>
                </a:lnTo>
                <a:lnTo>
                  <a:pt x="2109" y="1647"/>
                </a:lnTo>
                <a:lnTo>
                  <a:pt x="2071" y="1668"/>
                </a:lnTo>
                <a:lnTo>
                  <a:pt x="2034" y="1695"/>
                </a:lnTo>
                <a:lnTo>
                  <a:pt x="2000" y="1728"/>
                </a:lnTo>
                <a:lnTo>
                  <a:pt x="1968" y="1767"/>
                </a:lnTo>
                <a:lnTo>
                  <a:pt x="1937" y="1810"/>
                </a:lnTo>
                <a:lnTo>
                  <a:pt x="1910" y="1857"/>
                </a:lnTo>
                <a:lnTo>
                  <a:pt x="1886" y="1908"/>
                </a:lnTo>
                <a:lnTo>
                  <a:pt x="1863" y="1961"/>
                </a:lnTo>
                <a:lnTo>
                  <a:pt x="1843" y="2017"/>
                </a:lnTo>
                <a:lnTo>
                  <a:pt x="1825" y="2075"/>
                </a:lnTo>
                <a:lnTo>
                  <a:pt x="1810" y="2136"/>
                </a:lnTo>
                <a:lnTo>
                  <a:pt x="1796" y="2196"/>
                </a:lnTo>
                <a:lnTo>
                  <a:pt x="1784" y="2258"/>
                </a:lnTo>
                <a:lnTo>
                  <a:pt x="1773" y="2321"/>
                </a:lnTo>
                <a:lnTo>
                  <a:pt x="1765" y="2383"/>
                </a:lnTo>
                <a:lnTo>
                  <a:pt x="1758" y="2445"/>
                </a:lnTo>
                <a:lnTo>
                  <a:pt x="1752" y="2506"/>
                </a:lnTo>
                <a:lnTo>
                  <a:pt x="1748" y="2566"/>
                </a:lnTo>
                <a:lnTo>
                  <a:pt x="1744" y="2624"/>
                </a:lnTo>
                <a:lnTo>
                  <a:pt x="1742" y="2680"/>
                </a:lnTo>
                <a:lnTo>
                  <a:pt x="1740" y="2733"/>
                </a:lnTo>
                <a:lnTo>
                  <a:pt x="1739" y="2783"/>
                </a:lnTo>
                <a:lnTo>
                  <a:pt x="1739" y="2830"/>
                </a:lnTo>
                <a:lnTo>
                  <a:pt x="1739" y="2872"/>
                </a:lnTo>
                <a:lnTo>
                  <a:pt x="1740" y="2911"/>
                </a:lnTo>
                <a:lnTo>
                  <a:pt x="1740" y="2944"/>
                </a:lnTo>
                <a:lnTo>
                  <a:pt x="1741" y="2971"/>
                </a:lnTo>
                <a:lnTo>
                  <a:pt x="1742" y="2994"/>
                </a:lnTo>
                <a:lnTo>
                  <a:pt x="1754" y="3008"/>
                </a:lnTo>
                <a:lnTo>
                  <a:pt x="1761" y="3025"/>
                </a:lnTo>
                <a:lnTo>
                  <a:pt x="1765" y="3043"/>
                </a:lnTo>
                <a:lnTo>
                  <a:pt x="1765" y="3060"/>
                </a:lnTo>
                <a:lnTo>
                  <a:pt x="1760" y="3078"/>
                </a:lnTo>
                <a:lnTo>
                  <a:pt x="1752" y="3093"/>
                </a:lnTo>
                <a:lnTo>
                  <a:pt x="1741" y="3106"/>
                </a:lnTo>
                <a:lnTo>
                  <a:pt x="1728" y="3116"/>
                </a:lnTo>
                <a:lnTo>
                  <a:pt x="1712" y="3123"/>
                </a:lnTo>
                <a:lnTo>
                  <a:pt x="1639" y="3145"/>
                </a:lnTo>
                <a:lnTo>
                  <a:pt x="1563" y="3168"/>
                </a:lnTo>
                <a:lnTo>
                  <a:pt x="1484" y="3187"/>
                </a:lnTo>
                <a:lnTo>
                  <a:pt x="1402" y="3202"/>
                </a:lnTo>
                <a:lnTo>
                  <a:pt x="1320" y="3212"/>
                </a:lnTo>
                <a:lnTo>
                  <a:pt x="1237" y="3216"/>
                </a:lnTo>
                <a:lnTo>
                  <a:pt x="1182" y="3214"/>
                </a:lnTo>
                <a:lnTo>
                  <a:pt x="1128" y="3208"/>
                </a:lnTo>
                <a:lnTo>
                  <a:pt x="1077" y="3199"/>
                </a:lnTo>
                <a:lnTo>
                  <a:pt x="1030" y="3186"/>
                </a:lnTo>
                <a:lnTo>
                  <a:pt x="985" y="3169"/>
                </a:lnTo>
                <a:lnTo>
                  <a:pt x="943" y="3148"/>
                </a:lnTo>
                <a:lnTo>
                  <a:pt x="903" y="3124"/>
                </a:lnTo>
                <a:lnTo>
                  <a:pt x="867" y="3097"/>
                </a:lnTo>
                <a:lnTo>
                  <a:pt x="833" y="3065"/>
                </a:lnTo>
                <a:lnTo>
                  <a:pt x="799" y="3027"/>
                </a:lnTo>
                <a:lnTo>
                  <a:pt x="769" y="2983"/>
                </a:lnTo>
                <a:lnTo>
                  <a:pt x="742" y="2937"/>
                </a:lnTo>
                <a:lnTo>
                  <a:pt x="718" y="2885"/>
                </a:lnTo>
                <a:lnTo>
                  <a:pt x="699" y="2830"/>
                </a:lnTo>
                <a:lnTo>
                  <a:pt x="683" y="2770"/>
                </a:lnTo>
                <a:lnTo>
                  <a:pt x="670" y="2705"/>
                </a:lnTo>
                <a:lnTo>
                  <a:pt x="662" y="2637"/>
                </a:lnTo>
                <a:lnTo>
                  <a:pt x="656" y="2566"/>
                </a:lnTo>
                <a:lnTo>
                  <a:pt x="654" y="2489"/>
                </a:lnTo>
                <a:lnTo>
                  <a:pt x="654" y="1810"/>
                </a:lnTo>
                <a:lnTo>
                  <a:pt x="651" y="1753"/>
                </a:lnTo>
                <a:lnTo>
                  <a:pt x="645" y="1697"/>
                </a:lnTo>
                <a:lnTo>
                  <a:pt x="635" y="1644"/>
                </a:lnTo>
                <a:lnTo>
                  <a:pt x="621" y="1590"/>
                </a:lnTo>
                <a:lnTo>
                  <a:pt x="602" y="1540"/>
                </a:lnTo>
                <a:lnTo>
                  <a:pt x="580" y="1491"/>
                </a:lnTo>
                <a:lnTo>
                  <a:pt x="554" y="1445"/>
                </a:lnTo>
                <a:lnTo>
                  <a:pt x="525" y="1400"/>
                </a:lnTo>
                <a:lnTo>
                  <a:pt x="492" y="1359"/>
                </a:lnTo>
                <a:lnTo>
                  <a:pt x="452" y="1318"/>
                </a:lnTo>
                <a:lnTo>
                  <a:pt x="411" y="1282"/>
                </a:lnTo>
                <a:lnTo>
                  <a:pt x="366" y="1250"/>
                </a:lnTo>
                <a:lnTo>
                  <a:pt x="320" y="1224"/>
                </a:lnTo>
                <a:lnTo>
                  <a:pt x="271" y="1202"/>
                </a:lnTo>
                <a:lnTo>
                  <a:pt x="221" y="1184"/>
                </a:lnTo>
                <a:lnTo>
                  <a:pt x="167" y="1172"/>
                </a:lnTo>
                <a:lnTo>
                  <a:pt x="112" y="1165"/>
                </a:lnTo>
                <a:lnTo>
                  <a:pt x="55" y="1163"/>
                </a:lnTo>
                <a:lnTo>
                  <a:pt x="39" y="1161"/>
                </a:lnTo>
                <a:lnTo>
                  <a:pt x="26" y="1155"/>
                </a:lnTo>
                <a:lnTo>
                  <a:pt x="14" y="1145"/>
                </a:lnTo>
                <a:lnTo>
                  <a:pt x="6" y="1134"/>
                </a:lnTo>
                <a:lnTo>
                  <a:pt x="1" y="1119"/>
                </a:lnTo>
                <a:lnTo>
                  <a:pt x="0" y="1104"/>
                </a:lnTo>
                <a:lnTo>
                  <a:pt x="3" y="1089"/>
                </a:lnTo>
                <a:lnTo>
                  <a:pt x="10" y="1076"/>
                </a:lnTo>
                <a:lnTo>
                  <a:pt x="20" y="1066"/>
                </a:lnTo>
                <a:lnTo>
                  <a:pt x="33" y="1058"/>
                </a:lnTo>
                <a:lnTo>
                  <a:pt x="38" y="1056"/>
                </a:lnTo>
                <a:lnTo>
                  <a:pt x="49" y="1052"/>
                </a:lnTo>
                <a:lnTo>
                  <a:pt x="64" y="1047"/>
                </a:lnTo>
                <a:lnTo>
                  <a:pt x="83" y="1040"/>
                </a:lnTo>
                <a:lnTo>
                  <a:pt x="106" y="1031"/>
                </a:lnTo>
                <a:lnTo>
                  <a:pt x="135" y="1022"/>
                </a:lnTo>
                <a:lnTo>
                  <a:pt x="166" y="1011"/>
                </a:lnTo>
                <a:lnTo>
                  <a:pt x="200" y="1001"/>
                </a:lnTo>
                <a:lnTo>
                  <a:pt x="238" y="990"/>
                </a:lnTo>
                <a:lnTo>
                  <a:pt x="279" y="980"/>
                </a:lnTo>
                <a:lnTo>
                  <a:pt x="322" y="969"/>
                </a:lnTo>
                <a:lnTo>
                  <a:pt x="367" y="960"/>
                </a:lnTo>
                <a:lnTo>
                  <a:pt x="415" y="951"/>
                </a:lnTo>
                <a:lnTo>
                  <a:pt x="464" y="943"/>
                </a:lnTo>
                <a:lnTo>
                  <a:pt x="514" y="936"/>
                </a:lnTo>
                <a:lnTo>
                  <a:pt x="565" y="931"/>
                </a:lnTo>
                <a:lnTo>
                  <a:pt x="618" y="927"/>
                </a:lnTo>
                <a:lnTo>
                  <a:pt x="671" y="926"/>
                </a:lnTo>
                <a:lnTo>
                  <a:pt x="713" y="927"/>
                </a:lnTo>
                <a:lnTo>
                  <a:pt x="721" y="846"/>
                </a:lnTo>
                <a:lnTo>
                  <a:pt x="730" y="770"/>
                </a:lnTo>
                <a:lnTo>
                  <a:pt x="739" y="700"/>
                </a:lnTo>
                <a:lnTo>
                  <a:pt x="749" y="637"/>
                </a:lnTo>
                <a:lnTo>
                  <a:pt x="758" y="581"/>
                </a:lnTo>
                <a:lnTo>
                  <a:pt x="767" y="532"/>
                </a:lnTo>
                <a:lnTo>
                  <a:pt x="776" y="489"/>
                </a:lnTo>
                <a:lnTo>
                  <a:pt x="783" y="453"/>
                </a:lnTo>
                <a:lnTo>
                  <a:pt x="790" y="423"/>
                </a:lnTo>
                <a:lnTo>
                  <a:pt x="796" y="398"/>
                </a:lnTo>
                <a:lnTo>
                  <a:pt x="801" y="381"/>
                </a:lnTo>
                <a:lnTo>
                  <a:pt x="804" y="370"/>
                </a:lnTo>
                <a:lnTo>
                  <a:pt x="805" y="365"/>
                </a:lnTo>
                <a:lnTo>
                  <a:pt x="828" y="313"/>
                </a:lnTo>
                <a:lnTo>
                  <a:pt x="851" y="267"/>
                </a:lnTo>
                <a:lnTo>
                  <a:pt x="876" y="225"/>
                </a:lnTo>
                <a:lnTo>
                  <a:pt x="902" y="188"/>
                </a:lnTo>
                <a:lnTo>
                  <a:pt x="930" y="155"/>
                </a:lnTo>
                <a:lnTo>
                  <a:pt x="957" y="127"/>
                </a:lnTo>
                <a:lnTo>
                  <a:pt x="985" y="102"/>
                </a:lnTo>
                <a:lnTo>
                  <a:pt x="1014" y="81"/>
                </a:lnTo>
                <a:lnTo>
                  <a:pt x="1042" y="62"/>
                </a:lnTo>
                <a:lnTo>
                  <a:pt x="1069" y="46"/>
                </a:lnTo>
                <a:lnTo>
                  <a:pt x="1096" y="34"/>
                </a:lnTo>
                <a:lnTo>
                  <a:pt x="1121" y="24"/>
                </a:lnTo>
                <a:lnTo>
                  <a:pt x="1144" y="16"/>
                </a:lnTo>
                <a:lnTo>
                  <a:pt x="1166" y="10"/>
                </a:lnTo>
                <a:lnTo>
                  <a:pt x="1186" y="6"/>
                </a:lnTo>
                <a:lnTo>
                  <a:pt x="1203" y="3"/>
                </a:lnTo>
                <a:lnTo>
                  <a:pt x="1217" y="1"/>
                </a:lnTo>
                <a:lnTo>
                  <a:pt x="1228" y="0"/>
                </a:lnTo>
                <a:lnTo>
                  <a:pt x="1235" y="0"/>
                </a:lnTo>
                <a:lnTo>
                  <a:pt x="12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87" name="Group 370"/>
          <p:cNvGrpSpPr/>
          <p:nvPr/>
        </p:nvGrpSpPr>
        <p:grpSpPr>
          <a:xfrm>
            <a:off x="7451857" y="5248153"/>
            <a:ext cx="563563" cy="536575"/>
            <a:chOff x="8175625" y="3465513"/>
            <a:chExt cx="563563" cy="536575"/>
          </a:xfrm>
          <a:solidFill>
            <a:srgbClr val="000000"/>
          </a:solidFill>
        </p:grpSpPr>
        <p:sp>
          <p:nvSpPr>
            <p:cNvPr id="188" name="Freeform 327"/>
            <p:cNvSpPr>
              <a:spLocks noEditPoints="1"/>
            </p:cNvSpPr>
            <p:nvPr/>
          </p:nvSpPr>
          <p:spPr bwMode="auto">
            <a:xfrm>
              <a:off x="8175625" y="3465513"/>
              <a:ext cx="563563" cy="471488"/>
            </a:xfrm>
            <a:custGeom>
              <a:avLst/>
              <a:gdLst>
                <a:gd name="T0" fmla="*/ 1899 w 3554"/>
                <a:gd name="T1" fmla="*/ 2240 h 2966"/>
                <a:gd name="T2" fmla="*/ 1961 w 3554"/>
                <a:gd name="T3" fmla="*/ 2785 h 2966"/>
                <a:gd name="T4" fmla="*/ 2021 w 3554"/>
                <a:gd name="T5" fmla="*/ 2240 h 2966"/>
                <a:gd name="T6" fmla="*/ 1593 w 3554"/>
                <a:gd name="T7" fmla="*/ 2180 h 2966"/>
                <a:gd name="T8" fmla="*/ 1532 w 3554"/>
                <a:gd name="T9" fmla="*/ 2724 h 2966"/>
                <a:gd name="T10" fmla="*/ 1612 w 3554"/>
                <a:gd name="T11" fmla="*/ 2782 h 2966"/>
                <a:gd name="T12" fmla="*/ 1652 w 3554"/>
                <a:gd name="T13" fmla="*/ 2221 h 2966"/>
                <a:gd name="T14" fmla="*/ 2381 w 3554"/>
                <a:gd name="T15" fmla="*/ 2059 h 2966"/>
                <a:gd name="T16" fmla="*/ 2268 w 3554"/>
                <a:gd name="T17" fmla="*/ 2596 h 2966"/>
                <a:gd name="T18" fmla="*/ 2325 w 3554"/>
                <a:gd name="T19" fmla="*/ 2663 h 2966"/>
                <a:gd name="T20" fmla="*/ 2389 w 3554"/>
                <a:gd name="T21" fmla="*/ 2611 h 2966"/>
                <a:gd name="T22" fmla="*/ 2413 w 3554"/>
                <a:gd name="T23" fmla="*/ 2063 h 2966"/>
                <a:gd name="T24" fmla="*/ 1108 w 3554"/>
                <a:gd name="T25" fmla="*/ 2096 h 2966"/>
                <a:gd name="T26" fmla="*/ 1192 w 3554"/>
                <a:gd name="T27" fmla="*/ 2654 h 2966"/>
                <a:gd name="T28" fmla="*/ 1263 w 3554"/>
                <a:gd name="T29" fmla="*/ 2652 h 2966"/>
                <a:gd name="T30" fmla="*/ 1221 w 3554"/>
                <a:gd name="T31" fmla="*/ 2096 h 2966"/>
                <a:gd name="T32" fmla="*/ 981 w 3554"/>
                <a:gd name="T33" fmla="*/ 605 h 2966"/>
                <a:gd name="T34" fmla="*/ 670 w 3554"/>
                <a:gd name="T35" fmla="*/ 668 h 2966"/>
                <a:gd name="T36" fmla="*/ 483 w 3554"/>
                <a:gd name="T37" fmla="*/ 808 h 2966"/>
                <a:gd name="T38" fmla="*/ 393 w 3554"/>
                <a:gd name="T39" fmla="*/ 950 h 2966"/>
                <a:gd name="T40" fmla="*/ 369 w 3554"/>
                <a:gd name="T41" fmla="*/ 1017 h 2966"/>
                <a:gd name="T42" fmla="*/ 416 w 3554"/>
                <a:gd name="T43" fmla="*/ 1089 h 2966"/>
                <a:gd name="T44" fmla="*/ 482 w 3554"/>
                <a:gd name="T45" fmla="*/ 1058 h 2966"/>
                <a:gd name="T46" fmla="*/ 504 w 3554"/>
                <a:gd name="T47" fmla="*/ 998 h 2966"/>
                <a:gd name="T48" fmla="*/ 578 w 3554"/>
                <a:gd name="T49" fmla="*/ 881 h 2966"/>
                <a:gd name="T50" fmla="*/ 745 w 3554"/>
                <a:gd name="T51" fmla="*/ 765 h 2966"/>
                <a:gd name="T52" fmla="*/ 996 w 3554"/>
                <a:gd name="T53" fmla="*/ 724 h 2966"/>
                <a:gd name="T54" fmla="*/ 1039 w 3554"/>
                <a:gd name="T55" fmla="*/ 647 h 2966"/>
                <a:gd name="T56" fmla="*/ 1737 w 3554"/>
                <a:gd name="T57" fmla="*/ 267 h 2966"/>
                <a:gd name="T58" fmla="*/ 1487 w 3554"/>
                <a:gd name="T59" fmla="*/ 341 h 2966"/>
                <a:gd name="T60" fmla="*/ 1409 w 3554"/>
                <a:gd name="T61" fmla="*/ 431 h 2966"/>
                <a:gd name="T62" fmla="*/ 1478 w 3554"/>
                <a:gd name="T63" fmla="*/ 484 h 2966"/>
                <a:gd name="T64" fmla="*/ 1545 w 3554"/>
                <a:gd name="T65" fmla="*/ 449 h 2966"/>
                <a:gd name="T66" fmla="*/ 1708 w 3554"/>
                <a:gd name="T67" fmla="*/ 393 h 2966"/>
                <a:gd name="T68" fmla="*/ 1956 w 3554"/>
                <a:gd name="T69" fmla="*/ 422 h 2966"/>
                <a:gd name="T70" fmla="*/ 2111 w 3554"/>
                <a:gd name="T71" fmla="*/ 478 h 2966"/>
                <a:gd name="T72" fmla="*/ 2139 w 3554"/>
                <a:gd name="T73" fmla="*/ 398 h 2966"/>
                <a:gd name="T74" fmla="*/ 1894 w 3554"/>
                <a:gd name="T75" fmla="*/ 277 h 2966"/>
                <a:gd name="T76" fmla="*/ 1975 w 3554"/>
                <a:gd name="T77" fmla="*/ 23 h 2966"/>
                <a:gd name="T78" fmla="*/ 2324 w 3554"/>
                <a:gd name="T79" fmla="*/ 194 h 2966"/>
                <a:gd name="T80" fmla="*/ 2666 w 3554"/>
                <a:gd name="T81" fmla="*/ 303 h 2966"/>
                <a:gd name="T82" fmla="*/ 3084 w 3554"/>
                <a:gd name="T83" fmla="*/ 395 h 2966"/>
                <a:gd name="T84" fmla="*/ 3403 w 3554"/>
                <a:gd name="T85" fmla="*/ 672 h 2966"/>
                <a:gd name="T86" fmla="*/ 3550 w 3554"/>
                <a:gd name="T87" fmla="*/ 1070 h 2966"/>
                <a:gd name="T88" fmla="*/ 3482 w 3554"/>
                <a:gd name="T89" fmla="*/ 1491 h 2966"/>
                <a:gd name="T90" fmla="*/ 3227 w 3554"/>
                <a:gd name="T91" fmla="*/ 1817 h 2966"/>
                <a:gd name="T92" fmla="*/ 2871 w 3554"/>
                <a:gd name="T93" fmla="*/ 1983 h 2966"/>
                <a:gd name="T94" fmla="*/ 2741 w 3554"/>
                <a:gd name="T95" fmla="*/ 2132 h 2966"/>
                <a:gd name="T96" fmla="*/ 2290 w 3554"/>
                <a:gd name="T97" fmla="*/ 2883 h 2966"/>
                <a:gd name="T98" fmla="*/ 1672 w 3554"/>
                <a:gd name="T99" fmla="*/ 2963 h 2966"/>
                <a:gd name="T100" fmla="*/ 1068 w 3554"/>
                <a:gd name="T101" fmla="*/ 2805 h 2966"/>
                <a:gd name="T102" fmla="*/ 785 w 3554"/>
                <a:gd name="T103" fmla="*/ 2070 h 2966"/>
                <a:gd name="T104" fmla="*/ 579 w 3554"/>
                <a:gd name="T105" fmla="*/ 1952 h 2966"/>
                <a:gd name="T106" fmla="*/ 225 w 3554"/>
                <a:gd name="T107" fmla="*/ 1723 h 2966"/>
                <a:gd name="T108" fmla="*/ 26 w 3554"/>
                <a:gd name="T109" fmla="*/ 1357 h 2966"/>
                <a:gd name="T110" fmla="*/ 31 w 3554"/>
                <a:gd name="T111" fmla="*/ 927 h 2966"/>
                <a:gd name="T112" fmla="*/ 241 w 3554"/>
                <a:gd name="T113" fmla="*/ 563 h 2966"/>
                <a:gd name="T114" fmla="*/ 604 w 3554"/>
                <a:gd name="T115" fmla="*/ 341 h 2966"/>
                <a:gd name="T116" fmla="*/ 1025 w 3554"/>
                <a:gd name="T117" fmla="*/ 319 h 2966"/>
                <a:gd name="T118" fmla="*/ 1337 w 3554"/>
                <a:gd name="T119" fmla="*/ 120 h 2966"/>
                <a:gd name="T120" fmla="*/ 1709 w 3554"/>
                <a:gd name="T121" fmla="*/ 3 h 2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54" h="2966">
                  <a:moveTo>
                    <a:pt x="1961" y="2180"/>
                  </a:moveTo>
                  <a:lnTo>
                    <a:pt x="1942" y="2183"/>
                  </a:lnTo>
                  <a:lnTo>
                    <a:pt x="1924" y="2191"/>
                  </a:lnTo>
                  <a:lnTo>
                    <a:pt x="1911" y="2204"/>
                  </a:lnTo>
                  <a:lnTo>
                    <a:pt x="1903" y="2221"/>
                  </a:lnTo>
                  <a:lnTo>
                    <a:pt x="1899" y="2240"/>
                  </a:lnTo>
                  <a:lnTo>
                    <a:pt x="1899" y="2724"/>
                  </a:lnTo>
                  <a:lnTo>
                    <a:pt x="1903" y="2743"/>
                  </a:lnTo>
                  <a:lnTo>
                    <a:pt x="1911" y="2760"/>
                  </a:lnTo>
                  <a:lnTo>
                    <a:pt x="1924" y="2773"/>
                  </a:lnTo>
                  <a:lnTo>
                    <a:pt x="1942" y="2782"/>
                  </a:lnTo>
                  <a:lnTo>
                    <a:pt x="1961" y="2785"/>
                  </a:lnTo>
                  <a:lnTo>
                    <a:pt x="1980" y="2782"/>
                  </a:lnTo>
                  <a:lnTo>
                    <a:pt x="1997" y="2773"/>
                  </a:lnTo>
                  <a:lnTo>
                    <a:pt x="2011" y="2760"/>
                  </a:lnTo>
                  <a:lnTo>
                    <a:pt x="2019" y="2743"/>
                  </a:lnTo>
                  <a:lnTo>
                    <a:pt x="2021" y="2724"/>
                  </a:lnTo>
                  <a:lnTo>
                    <a:pt x="2021" y="2240"/>
                  </a:lnTo>
                  <a:lnTo>
                    <a:pt x="2019" y="2221"/>
                  </a:lnTo>
                  <a:lnTo>
                    <a:pt x="2011" y="2204"/>
                  </a:lnTo>
                  <a:lnTo>
                    <a:pt x="1997" y="2191"/>
                  </a:lnTo>
                  <a:lnTo>
                    <a:pt x="1980" y="2183"/>
                  </a:lnTo>
                  <a:lnTo>
                    <a:pt x="1961" y="2180"/>
                  </a:lnTo>
                  <a:close/>
                  <a:moveTo>
                    <a:pt x="1593" y="2180"/>
                  </a:moveTo>
                  <a:lnTo>
                    <a:pt x="1574" y="2183"/>
                  </a:lnTo>
                  <a:lnTo>
                    <a:pt x="1557" y="2191"/>
                  </a:lnTo>
                  <a:lnTo>
                    <a:pt x="1544" y="2204"/>
                  </a:lnTo>
                  <a:lnTo>
                    <a:pt x="1535" y="2221"/>
                  </a:lnTo>
                  <a:lnTo>
                    <a:pt x="1532" y="2240"/>
                  </a:lnTo>
                  <a:lnTo>
                    <a:pt x="1532" y="2724"/>
                  </a:lnTo>
                  <a:lnTo>
                    <a:pt x="1535" y="2743"/>
                  </a:lnTo>
                  <a:lnTo>
                    <a:pt x="1544" y="2760"/>
                  </a:lnTo>
                  <a:lnTo>
                    <a:pt x="1557" y="2773"/>
                  </a:lnTo>
                  <a:lnTo>
                    <a:pt x="1574" y="2782"/>
                  </a:lnTo>
                  <a:lnTo>
                    <a:pt x="1593" y="2785"/>
                  </a:lnTo>
                  <a:lnTo>
                    <a:pt x="1612" y="2782"/>
                  </a:lnTo>
                  <a:lnTo>
                    <a:pt x="1630" y="2773"/>
                  </a:lnTo>
                  <a:lnTo>
                    <a:pt x="1643" y="2760"/>
                  </a:lnTo>
                  <a:lnTo>
                    <a:pt x="1652" y="2743"/>
                  </a:lnTo>
                  <a:lnTo>
                    <a:pt x="1655" y="2724"/>
                  </a:lnTo>
                  <a:lnTo>
                    <a:pt x="1655" y="2240"/>
                  </a:lnTo>
                  <a:lnTo>
                    <a:pt x="1652" y="2221"/>
                  </a:lnTo>
                  <a:lnTo>
                    <a:pt x="1643" y="2204"/>
                  </a:lnTo>
                  <a:lnTo>
                    <a:pt x="1630" y="2191"/>
                  </a:lnTo>
                  <a:lnTo>
                    <a:pt x="1612" y="2183"/>
                  </a:lnTo>
                  <a:lnTo>
                    <a:pt x="1593" y="2180"/>
                  </a:lnTo>
                  <a:close/>
                  <a:moveTo>
                    <a:pt x="2397" y="2059"/>
                  </a:moveTo>
                  <a:lnTo>
                    <a:pt x="2381" y="2059"/>
                  </a:lnTo>
                  <a:lnTo>
                    <a:pt x="2366" y="2063"/>
                  </a:lnTo>
                  <a:lnTo>
                    <a:pt x="2352" y="2072"/>
                  </a:lnTo>
                  <a:lnTo>
                    <a:pt x="2341" y="2083"/>
                  </a:lnTo>
                  <a:lnTo>
                    <a:pt x="2333" y="2096"/>
                  </a:lnTo>
                  <a:lnTo>
                    <a:pt x="2329" y="2112"/>
                  </a:lnTo>
                  <a:lnTo>
                    <a:pt x="2268" y="2596"/>
                  </a:lnTo>
                  <a:lnTo>
                    <a:pt x="2268" y="2615"/>
                  </a:lnTo>
                  <a:lnTo>
                    <a:pt x="2275" y="2632"/>
                  </a:lnTo>
                  <a:lnTo>
                    <a:pt x="2287" y="2647"/>
                  </a:lnTo>
                  <a:lnTo>
                    <a:pt x="2302" y="2658"/>
                  </a:lnTo>
                  <a:lnTo>
                    <a:pt x="2321" y="2663"/>
                  </a:lnTo>
                  <a:lnTo>
                    <a:pt x="2325" y="2663"/>
                  </a:lnTo>
                  <a:lnTo>
                    <a:pt x="2329" y="2663"/>
                  </a:lnTo>
                  <a:lnTo>
                    <a:pt x="2347" y="2661"/>
                  </a:lnTo>
                  <a:lnTo>
                    <a:pt x="2362" y="2654"/>
                  </a:lnTo>
                  <a:lnTo>
                    <a:pt x="2375" y="2643"/>
                  </a:lnTo>
                  <a:lnTo>
                    <a:pt x="2385" y="2628"/>
                  </a:lnTo>
                  <a:lnTo>
                    <a:pt x="2389" y="2611"/>
                  </a:lnTo>
                  <a:lnTo>
                    <a:pt x="2450" y="2127"/>
                  </a:lnTo>
                  <a:lnTo>
                    <a:pt x="2450" y="2111"/>
                  </a:lnTo>
                  <a:lnTo>
                    <a:pt x="2446" y="2096"/>
                  </a:lnTo>
                  <a:lnTo>
                    <a:pt x="2438" y="2082"/>
                  </a:lnTo>
                  <a:lnTo>
                    <a:pt x="2427" y="2071"/>
                  </a:lnTo>
                  <a:lnTo>
                    <a:pt x="2413" y="2063"/>
                  </a:lnTo>
                  <a:lnTo>
                    <a:pt x="2397" y="2059"/>
                  </a:lnTo>
                  <a:close/>
                  <a:moveTo>
                    <a:pt x="1156" y="2059"/>
                  </a:moveTo>
                  <a:lnTo>
                    <a:pt x="1141" y="2063"/>
                  </a:lnTo>
                  <a:lnTo>
                    <a:pt x="1127" y="2071"/>
                  </a:lnTo>
                  <a:lnTo>
                    <a:pt x="1116" y="2082"/>
                  </a:lnTo>
                  <a:lnTo>
                    <a:pt x="1108" y="2096"/>
                  </a:lnTo>
                  <a:lnTo>
                    <a:pt x="1104" y="2111"/>
                  </a:lnTo>
                  <a:lnTo>
                    <a:pt x="1103" y="2127"/>
                  </a:lnTo>
                  <a:lnTo>
                    <a:pt x="1165" y="2611"/>
                  </a:lnTo>
                  <a:lnTo>
                    <a:pt x="1169" y="2628"/>
                  </a:lnTo>
                  <a:lnTo>
                    <a:pt x="1179" y="2643"/>
                  </a:lnTo>
                  <a:lnTo>
                    <a:pt x="1192" y="2654"/>
                  </a:lnTo>
                  <a:lnTo>
                    <a:pt x="1208" y="2661"/>
                  </a:lnTo>
                  <a:lnTo>
                    <a:pt x="1225" y="2663"/>
                  </a:lnTo>
                  <a:lnTo>
                    <a:pt x="1229" y="2663"/>
                  </a:lnTo>
                  <a:lnTo>
                    <a:pt x="1233" y="2663"/>
                  </a:lnTo>
                  <a:lnTo>
                    <a:pt x="1249" y="2659"/>
                  </a:lnTo>
                  <a:lnTo>
                    <a:pt x="1263" y="2652"/>
                  </a:lnTo>
                  <a:lnTo>
                    <a:pt x="1274" y="2641"/>
                  </a:lnTo>
                  <a:lnTo>
                    <a:pt x="1282" y="2627"/>
                  </a:lnTo>
                  <a:lnTo>
                    <a:pt x="1286" y="2612"/>
                  </a:lnTo>
                  <a:lnTo>
                    <a:pt x="1286" y="2596"/>
                  </a:lnTo>
                  <a:lnTo>
                    <a:pt x="1225" y="2112"/>
                  </a:lnTo>
                  <a:lnTo>
                    <a:pt x="1221" y="2096"/>
                  </a:lnTo>
                  <a:lnTo>
                    <a:pt x="1213" y="2083"/>
                  </a:lnTo>
                  <a:lnTo>
                    <a:pt x="1202" y="2072"/>
                  </a:lnTo>
                  <a:lnTo>
                    <a:pt x="1188" y="2063"/>
                  </a:lnTo>
                  <a:lnTo>
                    <a:pt x="1173" y="2059"/>
                  </a:lnTo>
                  <a:lnTo>
                    <a:pt x="1156" y="2059"/>
                  </a:lnTo>
                  <a:close/>
                  <a:moveTo>
                    <a:pt x="981" y="605"/>
                  </a:moveTo>
                  <a:lnTo>
                    <a:pt x="920" y="607"/>
                  </a:lnTo>
                  <a:lnTo>
                    <a:pt x="862" y="613"/>
                  </a:lnTo>
                  <a:lnTo>
                    <a:pt x="808" y="622"/>
                  </a:lnTo>
                  <a:lnTo>
                    <a:pt x="758" y="634"/>
                  </a:lnTo>
                  <a:lnTo>
                    <a:pt x="712" y="649"/>
                  </a:lnTo>
                  <a:lnTo>
                    <a:pt x="670" y="668"/>
                  </a:lnTo>
                  <a:lnTo>
                    <a:pt x="631" y="687"/>
                  </a:lnTo>
                  <a:lnTo>
                    <a:pt x="596" y="710"/>
                  </a:lnTo>
                  <a:lnTo>
                    <a:pt x="563" y="732"/>
                  </a:lnTo>
                  <a:lnTo>
                    <a:pt x="533" y="757"/>
                  </a:lnTo>
                  <a:lnTo>
                    <a:pt x="507" y="782"/>
                  </a:lnTo>
                  <a:lnTo>
                    <a:pt x="483" y="808"/>
                  </a:lnTo>
                  <a:lnTo>
                    <a:pt x="463" y="833"/>
                  </a:lnTo>
                  <a:lnTo>
                    <a:pt x="444" y="858"/>
                  </a:lnTo>
                  <a:lnTo>
                    <a:pt x="428" y="883"/>
                  </a:lnTo>
                  <a:lnTo>
                    <a:pt x="415" y="907"/>
                  </a:lnTo>
                  <a:lnTo>
                    <a:pt x="403" y="929"/>
                  </a:lnTo>
                  <a:lnTo>
                    <a:pt x="393" y="950"/>
                  </a:lnTo>
                  <a:lnTo>
                    <a:pt x="385" y="968"/>
                  </a:lnTo>
                  <a:lnTo>
                    <a:pt x="379" y="984"/>
                  </a:lnTo>
                  <a:lnTo>
                    <a:pt x="374" y="997"/>
                  </a:lnTo>
                  <a:lnTo>
                    <a:pt x="371" y="1007"/>
                  </a:lnTo>
                  <a:lnTo>
                    <a:pt x="370" y="1013"/>
                  </a:lnTo>
                  <a:lnTo>
                    <a:pt x="369" y="1017"/>
                  </a:lnTo>
                  <a:lnTo>
                    <a:pt x="368" y="1033"/>
                  </a:lnTo>
                  <a:lnTo>
                    <a:pt x="371" y="1048"/>
                  </a:lnTo>
                  <a:lnTo>
                    <a:pt x="377" y="1062"/>
                  </a:lnTo>
                  <a:lnTo>
                    <a:pt x="387" y="1074"/>
                  </a:lnTo>
                  <a:lnTo>
                    <a:pt x="400" y="1082"/>
                  </a:lnTo>
                  <a:lnTo>
                    <a:pt x="416" y="1089"/>
                  </a:lnTo>
                  <a:lnTo>
                    <a:pt x="422" y="1089"/>
                  </a:lnTo>
                  <a:lnTo>
                    <a:pt x="429" y="1090"/>
                  </a:lnTo>
                  <a:lnTo>
                    <a:pt x="445" y="1088"/>
                  </a:lnTo>
                  <a:lnTo>
                    <a:pt x="460" y="1081"/>
                  </a:lnTo>
                  <a:lnTo>
                    <a:pt x="473" y="1071"/>
                  </a:lnTo>
                  <a:lnTo>
                    <a:pt x="482" y="1058"/>
                  </a:lnTo>
                  <a:lnTo>
                    <a:pt x="489" y="1043"/>
                  </a:lnTo>
                  <a:lnTo>
                    <a:pt x="489" y="1039"/>
                  </a:lnTo>
                  <a:lnTo>
                    <a:pt x="491" y="1034"/>
                  </a:lnTo>
                  <a:lnTo>
                    <a:pt x="494" y="1025"/>
                  </a:lnTo>
                  <a:lnTo>
                    <a:pt x="497" y="1013"/>
                  </a:lnTo>
                  <a:lnTo>
                    <a:pt x="504" y="998"/>
                  </a:lnTo>
                  <a:lnTo>
                    <a:pt x="511" y="982"/>
                  </a:lnTo>
                  <a:lnTo>
                    <a:pt x="520" y="964"/>
                  </a:lnTo>
                  <a:lnTo>
                    <a:pt x="531" y="944"/>
                  </a:lnTo>
                  <a:lnTo>
                    <a:pt x="544" y="924"/>
                  </a:lnTo>
                  <a:lnTo>
                    <a:pt x="560" y="902"/>
                  </a:lnTo>
                  <a:lnTo>
                    <a:pt x="578" y="881"/>
                  </a:lnTo>
                  <a:lnTo>
                    <a:pt x="599" y="859"/>
                  </a:lnTo>
                  <a:lnTo>
                    <a:pt x="622" y="838"/>
                  </a:lnTo>
                  <a:lnTo>
                    <a:pt x="648" y="817"/>
                  </a:lnTo>
                  <a:lnTo>
                    <a:pt x="677" y="798"/>
                  </a:lnTo>
                  <a:lnTo>
                    <a:pt x="710" y="781"/>
                  </a:lnTo>
                  <a:lnTo>
                    <a:pt x="745" y="765"/>
                  </a:lnTo>
                  <a:lnTo>
                    <a:pt x="784" y="752"/>
                  </a:lnTo>
                  <a:lnTo>
                    <a:pt x="828" y="741"/>
                  </a:lnTo>
                  <a:lnTo>
                    <a:pt x="874" y="732"/>
                  </a:lnTo>
                  <a:lnTo>
                    <a:pt x="925" y="728"/>
                  </a:lnTo>
                  <a:lnTo>
                    <a:pt x="980" y="727"/>
                  </a:lnTo>
                  <a:lnTo>
                    <a:pt x="996" y="724"/>
                  </a:lnTo>
                  <a:lnTo>
                    <a:pt x="1010" y="717"/>
                  </a:lnTo>
                  <a:lnTo>
                    <a:pt x="1023" y="708"/>
                  </a:lnTo>
                  <a:lnTo>
                    <a:pt x="1033" y="697"/>
                  </a:lnTo>
                  <a:lnTo>
                    <a:pt x="1040" y="683"/>
                  </a:lnTo>
                  <a:lnTo>
                    <a:pt x="1042" y="666"/>
                  </a:lnTo>
                  <a:lnTo>
                    <a:pt x="1039" y="647"/>
                  </a:lnTo>
                  <a:lnTo>
                    <a:pt x="1030" y="631"/>
                  </a:lnTo>
                  <a:lnTo>
                    <a:pt x="1017" y="618"/>
                  </a:lnTo>
                  <a:lnTo>
                    <a:pt x="1000" y="609"/>
                  </a:lnTo>
                  <a:lnTo>
                    <a:pt x="981" y="605"/>
                  </a:lnTo>
                  <a:close/>
                  <a:moveTo>
                    <a:pt x="1787" y="266"/>
                  </a:moveTo>
                  <a:lnTo>
                    <a:pt x="1737" y="267"/>
                  </a:lnTo>
                  <a:lnTo>
                    <a:pt x="1688" y="273"/>
                  </a:lnTo>
                  <a:lnTo>
                    <a:pt x="1642" y="282"/>
                  </a:lnTo>
                  <a:lnTo>
                    <a:pt x="1598" y="294"/>
                  </a:lnTo>
                  <a:lnTo>
                    <a:pt x="1558" y="308"/>
                  </a:lnTo>
                  <a:lnTo>
                    <a:pt x="1521" y="324"/>
                  </a:lnTo>
                  <a:lnTo>
                    <a:pt x="1487" y="341"/>
                  </a:lnTo>
                  <a:lnTo>
                    <a:pt x="1459" y="358"/>
                  </a:lnTo>
                  <a:lnTo>
                    <a:pt x="1433" y="375"/>
                  </a:lnTo>
                  <a:lnTo>
                    <a:pt x="1421" y="387"/>
                  </a:lnTo>
                  <a:lnTo>
                    <a:pt x="1414" y="401"/>
                  </a:lnTo>
                  <a:lnTo>
                    <a:pt x="1409" y="416"/>
                  </a:lnTo>
                  <a:lnTo>
                    <a:pt x="1409" y="431"/>
                  </a:lnTo>
                  <a:lnTo>
                    <a:pt x="1414" y="447"/>
                  </a:lnTo>
                  <a:lnTo>
                    <a:pt x="1423" y="461"/>
                  </a:lnTo>
                  <a:lnTo>
                    <a:pt x="1433" y="472"/>
                  </a:lnTo>
                  <a:lnTo>
                    <a:pt x="1448" y="480"/>
                  </a:lnTo>
                  <a:lnTo>
                    <a:pt x="1463" y="484"/>
                  </a:lnTo>
                  <a:lnTo>
                    <a:pt x="1478" y="484"/>
                  </a:lnTo>
                  <a:lnTo>
                    <a:pt x="1493" y="480"/>
                  </a:lnTo>
                  <a:lnTo>
                    <a:pt x="1508" y="471"/>
                  </a:lnTo>
                  <a:lnTo>
                    <a:pt x="1511" y="470"/>
                  </a:lnTo>
                  <a:lnTo>
                    <a:pt x="1517" y="465"/>
                  </a:lnTo>
                  <a:lnTo>
                    <a:pt x="1529" y="457"/>
                  </a:lnTo>
                  <a:lnTo>
                    <a:pt x="1545" y="449"/>
                  </a:lnTo>
                  <a:lnTo>
                    <a:pt x="1564" y="439"/>
                  </a:lnTo>
                  <a:lnTo>
                    <a:pt x="1586" y="428"/>
                  </a:lnTo>
                  <a:lnTo>
                    <a:pt x="1612" y="417"/>
                  </a:lnTo>
                  <a:lnTo>
                    <a:pt x="1642" y="408"/>
                  </a:lnTo>
                  <a:lnTo>
                    <a:pt x="1673" y="399"/>
                  </a:lnTo>
                  <a:lnTo>
                    <a:pt x="1708" y="393"/>
                  </a:lnTo>
                  <a:lnTo>
                    <a:pt x="1744" y="387"/>
                  </a:lnTo>
                  <a:lnTo>
                    <a:pt x="1784" y="386"/>
                  </a:lnTo>
                  <a:lnTo>
                    <a:pt x="1824" y="388"/>
                  </a:lnTo>
                  <a:lnTo>
                    <a:pt x="1867" y="395"/>
                  </a:lnTo>
                  <a:lnTo>
                    <a:pt x="1910" y="406"/>
                  </a:lnTo>
                  <a:lnTo>
                    <a:pt x="1956" y="422"/>
                  </a:lnTo>
                  <a:lnTo>
                    <a:pt x="2002" y="444"/>
                  </a:lnTo>
                  <a:lnTo>
                    <a:pt x="2049" y="474"/>
                  </a:lnTo>
                  <a:lnTo>
                    <a:pt x="2065" y="482"/>
                  </a:lnTo>
                  <a:lnTo>
                    <a:pt x="2084" y="484"/>
                  </a:lnTo>
                  <a:lnTo>
                    <a:pt x="2098" y="483"/>
                  </a:lnTo>
                  <a:lnTo>
                    <a:pt x="2111" y="478"/>
                  </a:lnTo>
                  <a:lnTo>
                    <a:pt x="2123" y="470"/>
                  </a:lnTo>
                  <a:lnTo>
                    <a:pt x="2134" y="458"/>
                  </a:lnTo>
                  <a:lnTo>
                    <a:pt x="2141" y="444"/>
                  </a:lnTo>
                  <a:lnTo>
                    <a:pt x="2145" y="428"/>
                  </a:lnTo>
                  <a:lnTo>
                    <a:pt x="2144" y="413"/>
                  </a:lnTo>
                  <a:lnTo>
                    <a:pt x="2139" y="398"/>
                  </a:lnTo>
                  <a:lnTo>
                    <a:pt x="2131" y="385"/>
                  </a:lnTo>
                  <a:lnTo>
                    <a:pt x="2119" y="374"/>
                  </a:lnTo>
                  <a:lnTo>
                    <a:pt x="2062" y="339"/>
                  </a:lnTo>
                  <a:lnTo>
                    <a:pt x="2005" y="312"/>
                  </a:lnTo>
                  <a:lnTo>
                    <a:pt x="1949" y="291"/>
                  </a:lnTo>
                  <a:lnTo>
                    <a:pt x="1894" y="277"/>
                  </a:lnTo>
                  <a:lnTo>
                    <a:pt x="1839" y="269"/>
                  </a:lnTo>
                  <a:lnTo>
                    <a:pt x="1787" y="266"/>
                  </a:lnTo>
                  <a:close/>
                  <a:moveTo>
                    <a:pt x="1777" y="0"/>
                  </a:moveTo>
                  <a:lnTo>
                    <a:pt x="1844" y="3"/>
                  </a:lnTo>
                  <a:lnTo>
                    <a:pt x="1910" y="10"/>
                  </a:lnTo>
                  <a:lnTo>
                    <a:pt x="1975" y="23"/>
                  </a:lnTo>
                  <a:lnTo>
                    <a:pt x="2038" y="40"/>
                  </a:lnTo>
                  <a:lnTo>
                    <a:pt x="2100" y="62"/>
                  </a:lnTo>
                  <a:lnTo>
                    <a:pt x="2159" y="89"/>
                  </a:lnTo>
                  <a:lnTo>
                    <a:pt x="2217" y="120"/>
                  </a:lnTo>
                  <a:lnTo>
                    <a:pt x="2271" y="156"/>
                  </a:lnTo>
                  <a:lnTo>
                    <a:pt x="2324" y="194"/>
                  </a:lnTo>
                  <a:lnTo>
                    <a:pt x="2373" y="238"/>
                  </a:lnTo>
                  <a:lnTo>
                    <a:pt x="2419" y="285"/>
                  </a:lnTo>
                  <a:lnTo>
                    <a:pt x="2461" y="336"/>
                  </a:lnTo>
                  <a:lnTo>
                    <a:pt x="2529" y="319"/>
                  </a:lnTo>
                  <a:lnTo>
                    <a:pt x="2597" y="309"/>
                  </a:lnTo>
                  <a:lnTo>
                    <a:pt x="2666" y="303"/>
                  </a:lnTo>
                  <a:lnTo>
                    <a:pt x="2735" y="303"/>
                  </a:lnTo>
                  <a:lnTo>
                    <a:pt x="2805" y="310"/>
                  </a:lnTo>
                  <a:lnTo>
                    <a:pt x="2878" y="323"/>
                  </a:lnTo>
                  <a:lnTo>
                    <a:pt x="2950" y="341"/>
                  </a:lnTo>
                  <a:lnTo>
                    <a:pt x="3019" y="366"/>
                  </a:lnTo>
                  <a:lnTo>
                    <a:pt x="3084" y="395"/>
                  </a:lnTo>
                  <a:lnTo>
                    <a:pt x="3146" y="430"/>
                  </a:lnTo>
                  <a:lnTo>
                    <a:pt x="3205" y="470"/>
                  </a:lnTo>
                  <a:lnTo>
                    <a:pt x="3261" y="514"/>
                  </a:lnTo>
                  <a:lnTo>
                    <a:pt x="3312" y="563"/>
                  </a:lnTo>
                  <a:lnTo>
                    <a:pt x="3360" y="616"/>
                  </a:lnTo>
                  <a:lnTo>
                    <a:pt x="3403" y="672"/>
                  </a:lnTo>
                  <a:lnTo>
                    <a:pt x="3441" y="731"/>
                  </a:lnTo>
                  <a:lnTo>
                    <a:pt x="3473" y="794"/>
                  </a:lnTo>
                  <a:lnTo>
                    <a:pt x="3502" y="859"/>
                  </a:lnTo>
                  <a:lnTo>
                    <a:pt x="3524" y="927"/>
                  </a:lnTo>
                  <a:lnTo>
                    <a:pt x="3540" y="997"/>
                  </a:lnTo>
                  <a:lnTo>
                    <a:pt x="3550" y="1070"/>
                  </a:lnTo>
                  <a:lnTo>
                    <a:pt x="3554" y="1143"/>
                  </a:lnTo>
                  <a:lnTo>
                    <a:pt x="3551" y="1216"/>
                  </a:lnTo>
                  <a:lnTo>
                    <a:pt x="3543" y="1287"/>
                  </a:lnTo>
                  <a:lnTo>
                    <a:pt x="3528" y="1357"/>
                  </a:lnTo>
                  <a:lnTo>
                    <a:pt x="3508" y="1425"/>
                  </a:lnTo>
                  <a:lnTo>
                    <a:pt x="3482" y="1491"/>
                  </a:lnTo>
                  <a:lnTo>
                    <a:pt x="3452" y="1553"/>
                  </a:lnTo>
                  <a:lnTo>
                    <a:pt x="3416" y="1614"/>
                  </a:lnTo>
                  <a:lnTo>
                    <a:pt x="3375" y="1670"/>
                  </a:lnTo>
                  <a:lnTo>
                    <a:pt x="3329" y="1723"/>
                  </a:lnTo>
                  <a:lnTo>
                    <a:pt x="3280" y="1772"/>
                  </a:lnTo>
                  <a:lnTo>
                    <a:pt x="3227" y="1817"/>
                  </a:lnTo>
                  <a:lnTo>
                    <a:pt x="3169" y="1858"/>
                  </a:lnTo>
                  <a:lnTo>
                    <a:pt x="3108" y="1895"/>
                  </a:lnTo>
                  <a:lnTo>
                    <a:pt x="3043" y="1926"/>
                  </a:lnTo>
                  <a:lnTo>
                    <a:pt x="2975" y="1952"/>
                  </a:lnTo>
                  <a:lnTo>
                    <a:pt x="2904" y="1973"/>
                  </a:lnTo>
                  <a:lnTo>
                    <a:pt x="2871" y="1983"/>
                  </a:lnTo>
                  <a:lnTo>
                    <a:pt x="2841" y="2000"/>
                  </a:lnTo>
                  <a:lnTo>
                    <a:pt x="2812" y="2019"/>
                  </a:lnTo>
                  <a:lnTo>
                    <a:pt x="2788" y="2043"/>
                  </a:lnTo>
                  <a:lnTo>
                    <a:pt x="2769" y="2070"/>
                  </a:lnTo>
                  <a:lnTo>
                    <a:pt x="2752" y="2100"/>
                  </a:lnTo>
                  <a:lnTo>
                    <a:pt x="2741" y="2132"/>
                  </a:lnTo>
                  <a:lnTo>
                    <a:pt x="2736" y="2166"/>
                  </a:lnTo>
                  <a:lnTo>
                    <a:pt x="2685" y="2693"/>
                  </a:lnTo>
                  <a:lnTo>
                    <a:pt x="2582" y="2755"/>
                  </a:lnTo>
                  <a:lnTo>
                    <a:pt x="2486" y="2805"/>
                  </a:lnTo>
                  <a:lnTo>
                    <a:pt x="2389" y="2848"/>
                  </a:lnTo>
                  <a:lnTo>
                    <a:pt x="2290" y="2883"/>
                  </a:lnTo>
                  <a:lnTo>
                    <a:pt x="2191" y="2914"/>
                  </a:lnTo>
                  <a:lnTo>
                    <a:pt x="2089" y="2936"/>
                  </a:lnTo>
                  <a:lnTo>
                    <a:pt x="1985" y="2953"/>
                  </a:lnTo>
                  <a:lnTo>
                    <a:pt x="1882" y="2963"/>
                  </a:lnTo>
                  <a:lnTo>
                    <a:pt x="1777" y="2966"/>
                  </a:lnTo>
                  <a:lnTo>
                    <a:pt x="1672" y="2963"/>
                  </a:lnTo>
                  <a:lnTo>
                    <a:pt x="1569" y="2953"/>
                  </a:lnTo>
                  <a:lnTo>
                    <a:pt x="1465" y="2936"/>
                  </a:lnTo>
                  <a:lnTo>
                    <a:pt x="1365" y="2914"/>
                  </a:lnTo>
                  <a:lnTo>
                    <a:pt x="1264" y="2883"/>
                  </a:lnTo>
                  <a:lnTo>
                    <a:pt x="1165" y="2848"/>
                  </a:lnTo>
                  <a:lnTo>
                    <a:pt x="1068" y="2805"/>
                  </a:lnTo>
                  <a:lnTo>
                    <a:pt x="973" y="2756"/>
                  </a:lnTo>
                  <a:lnTo>
                    <a:pt x="869" y="2696"/>
                  </a:lnTo>
                  <a:lnTo>
                    <a:pt x="818" y="2166"/>
                  </a:lnTo>
                  <a:lnTo>
                    <a:pt x="813" y="2132"/>
                  </a:lnTo>
                  <a:lnTo>
                    <a:pt x="801" y="2100"/>
                  </a:lnTo>
                  <a:lnTo>
                    <a:pt x="785" y="2070"/>
                  </a:lnTo>
                  <a:lnTo>
                    <a:pt x="765" y="2043"/>
                  </a:lnTo>
                  <a:lnTo>
                    <a:pt x="741" y="2019"/>
                  </a:lnTo>
                  <a:lnTo>
                    <a:pt x="713" y="2000"/>
                  </a:lnTo>
                  <a:lnTo>
                    <a:pt x="683" y="1983"/>
                  </a:lnTo>
                  <a:lnTo>
                    <a:pt x="650" y="1973"/>
                  </a:lnTo>
                  <a:lnTo>
                    <a:pt x="579" y="1952"/>
                  </a:lnTo>
                  <a:lnTo>
                    <a:pt x="512" y="1926"/>
                  </a:lnTo>
                  <a:lnTo>
                    <a:pt x="446" y="1895"/>
                  </a:lnTo>
                  <a:lnTo>
                    <a:pt x="385" y="1858"/>
                  </a:lnTo>
                  <a:lnTo>
                    <a:pt x="327" y="1817"/>
                  </a:lnTo>
                  <a:lnTo>
                    <a:pt x="274" y="1772"/>
                  </a:lnTo>
                  <a:lnTo>
                    <a:pt x="225" y="1723"/>
                  </a:lnTo>
                  <a:lnTo>
                    <a:pt x="179" y="1670"/>
                  </a:lnTo>
                  <a:lnTo>
                    <a:pt x="139" y="1614"/>
                  </a:lnTo>
                  <a:lnTo>
                    <a:pt x="103" y="1553"/>
                  </a:lnTo>
                  <a:lnTo>
                    <a:pt x="72" y="1491"/>
                  </a:lnTo>
                  <a:lnTo>
                    <a:pt x="46" y="1425"/>
                  </a:lnTo>
                  <a:lnTo>
                    <a:pt x="26" y="1357"/>
                  </a:lnTo>
                  <a:lnTo>
                    <a:pt x="11" y="1287"/>
                  </a:lnTo>
                  <a:lnTo>
                    <a:pt x="2" y="1216"/>
                  </a:lnTo>
                  <a:lnTo>
                    <a:pt x="0" y="1143"/>
                  </a:lnTo>
                  <a:lnTo>
                    <a:pt x="4" y="1070"/>
                  </a:lnTo>
                  <a:lnTo>
                    <a:pt x="14" y="997"/>
                  </a:lnTo>
                  <a:lnTo>
                    <a:pt x="31" y="927"/>
                  </a:lnTo>
                  <a:lnTo>
                    <a:pt x="52" y="859"/>
                  </a:lnTo>
                  <a:lnTo>
                    <a:pt x="81" y="794"/>
                  </a:lnTo>
                  <a:lnTo>
                    <a:pt x="113" y="731"/>
                  </a:lnTo>
                  <a:lnTo>
                    <a:pt x="152" y="672"/>
                  </a:lnTo>
                  <a:lnTo>
                    <a:pt x="194" y="616"/>
                  </a:lnTo>
                  <a:lnTo>
                    <a:pt x="241" y="563"/>
                  </a:lnTo>
                  <a:lnTo>
                    <a:pt x="292" y="514"/>
                  </a:lnTo>
                  <a:lnTo>
                    <a:pt x="348" y="470"/>
                  </a:lnTo>
                  <a:lnTo>
                    <a:pt x="408" y="430"/>
                  </a:lnTo>
                  <a:lnTo>
                    <a:pt x="470" y="395"/>
                  </a:lnTo>
                  <a:lnTo>
                    <a:pt x="536" y="366"/>
                  </a:lnTo>
                  <a:lnTo>
                    <a:pt x="604" y="341"/>
                  </a:lnTo>
                  <a:lnTo>
                    <a:pt x="676" y="323"/>
                  </a:lnTo>
                  <a:lnTo>
                    <a:pt x="749" y="310"/>
                  </a:lnTo>
                  <a:lnTo>
                    <a:pt x="818" y="303"/>
                  </a:lnTo>
                  <a:lnTo>
                    <a:pt x="888" y="303"/>
                  </a:lnTo>
                  <a:lnTo>
                    <a:pt x="957" y="309"/>
                  </a:lnTo>
                  <a:lnTo>
                    <a:pt x="1025" y="319"/>
                  </a:lnTo>
                  <a:lnTo>
                    <a:pt x="1093" y="336"/>
                  </a:lnTo>
                  <a:lnTo>
                    <a:pt x="1136" y="285"/>
                  </a:lnTo>
                  <a:lnTo>
                    <a:pt x="1181" y="238"/>
                  </a:lnTo>
                  <a:lnTo>
                    <a:pt x="1231" y="194"/>
                  </a:lnTo>
                  <a:lnTo>
                    <a:pt x="1283" y="156"/>
                  </a:lnTo>
                  <a:lnTo>
                    <a:pt x="1337" y="120"/>
                  </a:lnTo>
                  <a:lnTo>
                    <a:pt x="1395" y="89"/>
                  </a:lnTo>
                  <a:lnTo>
                    <a:pt x="1454" y="62"/>
                  </a:lnTo>
                  <a:lnTo>
                    <a:pt x="1516" y="40"/>
                  </a:lnTo>
                  <a:lnTo>
                    <a:pt x="1580" y="23"/>
                  </a:lnTo>
                  <a:lnTo>
                    <a:pt x="1644" y="10"/>
                  </a:lnTo>
                  <a:lnTo>
                    <a:pt x="1709" y="3"/>
                  </a:lnTo>
                  <a:lnTo>
                    <a:pt x="17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328"/>
            <p:cNvSpPr>
              <a:spLocks/>
            </p:cNvSpPr>
            <p:nvPr/>
          </p:nvSpPr>
          <p:spPr bwMode="auto">
            <a:xfrm>
              <a:off x="8315325" y="3916363"/>
              <a:ext cx="284163" cy="85725"/>
            </a:xfrm>
            <a:custGeom>
              <a:avLst/>
              <a:gdLst>
                <a:gd name="T0" fmla="*/ 1787 w 1787"/>
                <a:gd name="T1" fmla="*/ 0 h 543"/>
                <a:gd name="T2" fmla="*/ 1771 w 1787"/>
                <a:gd name="T3" fmla="*/ 160 h 543"/>
                <a:gd name="T4" fmla="*/ 1764 w 1787"/>
                <a:gd name="T5" fmla="*/ 194 h 543"/>
                <a:gd name="T6" fmla="*/ 1749 w 1787"/>
                <a:gd name="T7" fmla="*/ 228 h 543"/>
                <a:gd name="T8" fmla="*/ 1729 w 1787"/>
                <a:gd name="T9" fmla="*/ 261 h 543"/>
                <a:gd name="T10" fmla="*/ 1700 w 1787"/>
                <a:gd name="T11" fmla="*/ 293 h 543"/>
                <a:gd name="T12" fmla="*/ 1664 w 1787"/>
                <a:gd name="T13" fmla="*/ 325 h 543"/>
                <a:gd name="T14" fmla="*/ 1622 w 1787"/>
                <a:gd name="T15" fmla="*/ 355 h 543"/>
                <a:gd name="T16" fmla="*/ 1599 w 1787"/>
                <a:gd name="T17" fmla="*/ 370 h 543"/>
                <a:gd name="T18" fmla="*/ 1577 w 1787"/>
                <a:gd name="T19" fmla="*/ 383 h 543"/>
                <a:gd name="T20" fmla="*/ 1556 w 1787"/>
                <a:gd name="T21" fmla="*/ 394 h 543"/>
                <a:gd name="T22" fmla="*/ 1537 w 1787"/>
                <a:gd name="T23" fmla="*/ 404 h 543"/>
                <a:gd name="T24" fmla="*/ 1521 w 1787"/>
                <a:gd name="T25" fmla="*/ 411 h 543"/>
                <a:gd name="T26" fmla="*/ 1509 w 1787"/>
                <a:gd name="T27" fmla="*/ 418 h 543"/>
                <a:gd name="T28" fmla="*/ 1501 w 1787"/>
                <a:gd name="T29" fmla="*/ 421 h 543"/>
                <a:gd name="T30" fmla="*/ 1499 w 1787"/>
                <a:gd name="T31" fmla="*/ 422 h 543"/>
                <a:gd name="T32" fmla="*/ 1401 w 1787"/>
                <a:gd name="T33" fmla="*/ 458 h 543"/>
                <a:gd name="T34" fmla="*/ 1302 w 1787"/>
                <a:gd name="T35" fmla="*/ 489 h 543"/>
                <a:gd name="T36" fmla="*/ 1202 w 1787"/>
                <a:gd name="T37" fmla="*/ 511 h 543"/>
                <a:gd name="T38" fmla="*/ 1100 w 1787"/>
                <a:gd name="T39" fmla="*/ 529 h 543"/>
                <a:gd name="T40" fmla="*/ 997 w 1787"/>
                <a:gd name="T41" fmla="*/ 539 h 543"/>
                <a:gd name="T42" fmla="*/ 893 w 1787"/>
                <a:gd name="T43" fmla="*/ 543 h 543"/>
                <a:gd name="T44" fmla="*/ 788 w 1787"/>
                <a:gd name="T45" fmla="*/ 539 h 543"/>
                <a:gd name="T46" fmla="*/ 686 w 1787"/>
                <a:gd name="T47" fmla="*/ 529 h 543"/>
                <a:gd name="T48" fmla="*/ 584 w 1787"/>
                <a:gd name="T49" fmla="*/ 511 h 543"/>
                <a:gd name="T50" fmla="*/ 484 w 1787"/>
                <a:gd name="T51" fmla="*/ 489 h 543"/>
                <a:gd name="T52" fmla="*/ 385 w 1787"/>
                <a:gd name="T53" fmla="*/ 458 h 543"/>
                <a:gd name="T54" fmla="*/ 288 w 1787"/>
                <a:gd name="T55" fmla="*/ 421 h 543"/>
                <a:gd name="T56" fmla="*/ 284 w 1787"/>
                <a:gd name="T57" fmla="*/ 420 h 543"/>
                <a:gd name="T58" fmla="*/ 277 w 1787"/>
                <a:gd name="T59" fmla="*/ 416 h 543"/>
                <a:gd name="T60" fmla="*/ 265 w 1787"/>
                <a:gd name="T61" fmla="*/ 411 h 543"/>
                <a:gd name="T62" fmla="*/ 249 w 1787"/>
                <a:gd name="T63" fmla="*/ 404 h 543"/>
                <a:gd name="T64" fmla="*/ 230 w 1787"/>
                <a:gd name="T65" fmla="*/ 394 h 543"/>
                <a:gd name="T66" fmla="*/ 209 w 1787"/>
                <a:gd name="T67" fmla="*/ 383 h 543"/>
                <a:gd name="T68" fmla="*/ 187 w 1787"/>
                <a:gd name="T69" fmla="*/ 370 h 543"/>
                <a:gd name="T70" fmla="*/ 164 w 1787"/>
                <a:gd name="T71" fmla="*/ 355 h 543"/>
                <a:gd name="T72" fmla="*/ 122 w 1787"/>
                <a:gd name="T73" fmla="*/ 325 h 543"/>
                <a:gd name="T74" fmla="*/ 86 w 1787"/>
                <a:gd name="T75" fmla="*/ 293 h 543"/>
                <a:gd name="T76" fmla="*/ 57 w 1787"/>
                <a:gd name="T77" fmla="*/ 261 h 543"/>
                <a:gd name="T78" fmla="*/ 36 w 1787"/>
                <a:gd name="T79" fmla="*/ 228 h 543"/>
                <a:gd name="T80" fmla="*/ 21 w 1787"/>
                <a:gd name="T81" fmla="*/ 194 h 543"/>
                <a:gd name="T82" fmla="*/ 15 w 1787"/>
                <a:gd name="T83" fmla="*/ 160 h 543"/>
                <a:gd name="T84" fmla="*/ 0 w 1787"/>
                <a:gd name="T85" fmla="*/ 2 h 543"/>
                <a:gd name="T86" fmla="*/ 28 w 1787"/>
                <a:gd name="T87" fmla="*/ 18 h 543"/>
                <a:gd name="T88" fmla="*/ 120 w 1787"/>
                <a:gd name="T89" fmla="*/ 65 h 543"/>
                <a:gd name="T90" fmla="*/ 212 w 1787"/>
                <a:gd name="T91" fmla="*/ 107 h 543"/>
                <a:gd name="T92" fmla="*/ 306 w 1787"/>
                <a:gd name="T93" fmla="*/ 144 h 543"/>
                <a:gd name="T94" fmla="*/ 401 w 1787"/>
                <a:gd name="T95" fmla="*/ 174 h 543"/>
                <a:gd name="T96" fmla="*/ 497 w 1787"/>
                <a:gd name="T97" fmla="*/ 200 h 543"/>
                <a:gd name="T98" fmla="*/ 595 w 1787"/>
                <a:gd name="T99" fmla="*/ 219 h 543"/>
                <a:gd name="T100" fmla="*/ 693 w 1787"/>
                <a:gd name="T101" fmla="*/ 233 h 543"/>
                <a:gd name="T102" fmla="*/ 793 w 1787"/>
                <a:gd name="T103" fmla="*/ 242 h 543"/>
                <a:gd name="T104" fmla="*/ 893 w 1787"/>
                <a:gd name="T105" fmla="*/ 244 h 543"/>
                <a:gd name="T106" fmla="*/ 993 w 1787"/>
                <a:gd name="T107" fmla="*/ 242 h 543"/>
                <a:gd name="T108" fmla="*/ 1093 w 1787"/>
                <a:gd name="T109" fmla="*/ 233 h 543"/>
                <a:gd name="T110" fmla="*/ 1191 w 1787"/>
                <a:gd name="T111" fmla="*/ 219 h 543"/>
                <a:gd name="T112" fmla="*/ 1289 w 1787"/>
                <a:gd name="T113" fmla="*/ 200 h 543"/>
                <a:gd name="T114" fmla="*/ 1385 w 1787"/>
                <a:gd name="T115" fmla="*/ 174 h 543"/>
                <a:gd name="T116" fmla="*/ 1481 w 1787"/>
                <a:gd name="T117" fmla="*/ 143 h 543"/>
                <a:gd name="T118" fmla="*/ 1575 w 1787"/>
                <a:gd name="T119" fmla="*/ 106 h 543"/>
                <a:gd name="T120" fmla="*/ 1669 w 1787"/>
                <a:gd name="T121" fmla="*/ 64 h 543"/>
                <a:gd name="T122" fmla="*/ 1760 w 1787"/>
                <a:gd name="T123" fmla="*/ 17 h 543"/>
                <a:gd name="T124" fmla="*/ 1787 w 1787"/>
                <a:gd name="T125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87" h="543">
                  <a:moveTo>
                    <a:pt x="1787" y="0"/>
                  </a:moveTo>
                  <a:lnTo>
                    <a:pt x="1771" y="160"/>
                  </a:lnTo>
                  <a:lnTo>
                    <a:pt x="1764" y="194"/>
                  </a:lnTo>
                  <a:lnTo>
                    <a:pt x="1749" y="228"/>
                  </a:lnTo>
                  <a:lnTo>
                    <a:pt x="1729" y="261"/>
                  </a:lnTo>
                  <a:lnTo>
                    <a:pt x="1700" y="293"/>
                  </a:lnTo>
                  <a:lnTo>
                    <a:pt x="1664" y="325"/>
                  </a:lnTo>
                  <a:lnTo>
                    <a:pt x="1622" y="355"/>
                  </a:lnTo>
                  <a:lnTo>
                    <a:pt x="1599" y="370"/>
                  </a:lnTo>
                  <a:lnTo>
                    <a:pt x="1577" y="383"/>
                  </a:lnTo>
                  <a:lnTo>
                    <a:pt x="1556" y="394"/>
                  </a:lnTo>
                  <a:lnTo>
                    <a:pt x="1537" y="404"/>
                  </a:lnTo>
                  <a:lnTo>
                    <a:pt x="1521" y="411"/>
                  </a:lnTo>
                  <a:lnTo>
                    <a:pt x="1509" y="418"/>
                  </a:lnTo>
                  <a:lnTo>
                    <a:pt x="1501" y="421"/>
                  </a:lnTo>
                  <a:lnTo>
                    <a:pt x="1499" y="422"/>
                  </a:lnTo>
                  <a:lnTo>
                    <a:pt x="1401" y="458"/>
                  </a:lnTo>
                  <a:lnTo>
                    <a:pt x="1302" y="489"/>
                  </a:lnTo>
                  <a:lnTo>
                    <a:pt x="1202" y="511"/>
                  </a:lnTo>
                  <a:lnTo>
                    <a:pt x="1100" y="529"/>
                  </a:lnTo>
                  <a:lnTo>
                    <a:pt x="997" y="539"/>
                  </a:lnTo>
                  <a:lnTo>
                    <a:pt x="893" y="543"/>
                  </a:lnTo>
                  <a:lnTo>
                    <a:pt x="788" y="539"/>
                  </a:lnTo>
                  <a:lnTo>
                    <a:pt x="686" y="529"/>
                  </a:lnTo>
                  <a:lnTo>
                    <a:pt x="584" y="511"/>
                  </a:lnTo>
                  <a:lnTo>
                    <a:pt x="484" y="489"/>
                  </a:lnTo>
                  <a:lnTo>
                    <a:pt x="385" y="458"/>
                  </a:lnTo>
                  <a:lnTo>
                    <a:pt x="288" y="421"/>
                  </a:lnTo>
                  <a:lnTo>
                    <a:pt x="284" y="420"/>
                  </a:lnTo>
                  <a:lnTo>
                    <a:pt x="277" y="416"/>
                  </a:lnTo>
                  <a:lnTo>
                    <a:pt x="265" y="411"/>
                  </a:lnTo>
                  <a:lnTo>
                    <a:pt x="249" y="404"/>
                  </a:lnTo>
                  <a:lnTo>
                    <a:pt x="230" y="394"/>
                  </a:lnTo>
                  <a:lnTo>
                    <a:pt x="209" y="383"/>
                  </a:lnTo>
                  <a:lnTo>
                    <a:pt x="187" y="370"/>
                  </a:lnTo>
                  <a:lnTo>
                    <a:pt x="164" y="355"/>
                  </a:lnTo>
                  <a:lnTo>
                    <a:pt x="122" y="325"/>
                  </a:lnTo>
                  <a:lnTo>
                    <a:pt x="86" y="293"/>
                  </a:lnTo>
                  <a:lnTo>
                    <a:pt x="57" y="261"/>
                  </a:lnTo>
                  <a:lnTo>
                    <a:pt x="36" y="228"/>
                  </a:lnTo>
                  <a:lnTo>
                    <a:pt x="21" y="194"/>
                  </a:lnTo>
                  <a:lnTo>
                    <a:pt x="15" y="160"/>
                  </a:lnTo>
                  <a:lnTo>
                    <a:pt x="0" y="2"/>
                  </a:lnTo>
                  <a:lnTo>
                    <a:pt x="28" y="18"/>
                  </a:lnTo>
                  <a:lnTo>
                    <a:pt x="120" y="65"/>
                  </a:lnTo>
                  <a:lnTo>
                    <a:pt x="212" y="107"/>
                  </a:lnTo>
                  <a:lnTo>
                    <a:pt x="306" y="144"/>
                  </a:lnTo>
                  <a:lnTo>
                    <a:pt x="401" y="174"/>
                  </a:lnTo>
                  <a:lnTo>
                    <a:pt x="497" y="200"/>
                  </a:lnTo>
                  <a:lnTo>
                    <a:pt x="595" y="219"/>
                  </a:lnTo>
                  <a:lnTo>
                    <a:pt x="693" y="233"/>
                  </a:lnTo>
                  <a:lnTo>
                    <a:pt x="793" y="242"/>
                  </a:lnTo>
                  <a:lnTo>
                    <a:pt x="893" y="244"/>
                  </a:lnTo>
                  <a:lnTo>
                    <a:pt x="993" y="242"/>
                  </a:lnTo>
                  <a:lnTo>
                    <a:pt x="1093" y="233"/>
                  </a:lnTo>
                  <a:lnTo>
                    <a:pt x="1191" y="219"/>
                  </a:lnTo>
                  <a:lnTo>
                    <a:pt x="1289" y="200"/>
                  </a:lnTo>
                  <a:lnTo>
                    <a:pt x="1385" y="174"/>
                  </a:lnTo>
                  <a:lnTo>
                    <a:pt x="1481" y="143"/>
                  </a:lnTo>
                  <a:lnTo>
                    <a:pt x="1575" y="106"/>
                  </a:lnTo>
                  <a:lnTo>
                    <a:pt x="1669" y="64"/>
                  </a:lnTo>
                  <a:lnTo>
                    <a:pt x="1760" y="17"/>
                  </a:lnTo>
                  <a:lnTo>
                    <a:pt x="17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0" name="Freeform 333"/>
          <p:cNvSpPr>
            <a:spLocks noEditPoints="1"/>
          </p:cNvSpPr>
          <p:nvPr/>
        </p:nvSpPr>
        <p:spPr bwMode="auto">
          <a:xfrm>
            <a:off x="8406401" y="5229103"/>
            <a:ext cx="525462" cy="574675"/>
          </a:xfrm>
          <a:custGeom>
            <a:avLst/>
            <a:gdLst>
              <a:gd name="T0" fmla="*/ 1657 w 2979"/>
              <a:gd name="T1" fmla="*/ 2675 h 3259"/>
              <a:gd name="T2" fmla="*/ 1923 w 2979"/>
              <a:gd name="T3" fmla="*/ 2988 h 3259"/>
              <a:gd name="T4" fmla="*/ 2126 w 2979"/>
              <a:gd name="T5" fmla="*/ 3030 h 3259"/>
              <a:gd name="T6" fmla="*/ 2052 w 2979"/>
              <a:gd name="T7" fmla="*/ 2925 h 3259"/>
              <a:gd name="T8" fmla="*/ 1779 w 2979"/>
              <a:gd name="T9" fmla="*/ 2684 h 3259"/>
              <a:gd name="T10" fmla="*/ 267 w 2979"/>
              <a:gd name="T11" fmla="*/ 2204 h 3259"/>
              <a:gd name="T12" fmla="*/ 274 w 2979"/>
              <a:gd name="T13" fmla="*/ 2369 h 3259"/>
              <a:gd name="T14" fmla="*/ 596 w 2979"/>
              <a:gd name="T15" fmla="*/ 2629 h 3259"/>
              <a:gd name="T16" fmla="*/ 713 w 2979"/>
              <a:gd name="T17" fmla="*/ 2602 h 3259"/>
              <a:gd name="T18" fmla="*/ 581 w 2979"/>
              <a:gd name="T19" fmla="*/ 2506 h 3259"/>
              <a:gd name="T20" fmla="*/ 337 w 2979"/>
              <a:gd name="T21" fmla="*/ 2239 h 3259"/>
              <a:gd name="T22" fmla="*/ 2229 w 2979"/>
              <a:gd name="T23" fmla="*/ 1903 h 3259"/>
              <a:gd name="T24" fmla="*/ 2275 w 2979"/>
              <a:gd name="T25" fmla="*/ 2147 h 3259"/>
              <a:gd name="T26" fmla="*/ 2555 w 2979"/>
              <a:gd name="T27" fmla="*/ 2272 h 3259"/>
              <a:gd name="T28" fmla="*/ 2555 w 2979"/>
              <a:gd name="T29" fmla="*/ 2168 h 3259"/>
              <a:gd name="T30" fmla="*/ 2341 w 2979"/>
              <a:gd name="T31" fmla="*/ 2048 h 3259"/>
              <a:gd name="T32" fmla="*/ 2261 w 2979"/>
              <a:gd name="T33" fmla="*/ 1892 h 3259"/>
              <a:gd name="T34" fmla="*/ 231 w 2979"/>
              <a:gd name="T35" fmla="*/ 1914 h 3259"/>
              <a:gd name="T36" fmla="*/ 272 w 2979"/>
              <a:gd name="T37" fmla="*/ 2034 h 3259"/>
              <a:gd name="T38" fmla="*/ 372 w 2979"/>
              <a:gd name="T39" fmla="*/ 1859 h 3259"/>
              <a:gd name="T40" fmla="*/ 361 w 2979"/>
              <a:gd name="T41" fmla="*/ 1737 h 3259"/>
              <a:gd name="T42" fmla="*/ 885 w 2979"/>
              <a:gd name="T43" fmla="*/ 1608 h 3259"/>
              <a:gd name="T44" fmla="*/ 1085 w 2979"/>
              <a:gd name="T45" fmla="*/ 1866 h 3259"/>
              <a:gd name="T46" fmla="*/ 1269 w 2979"/>
              <a:gd name="T47" fmla="*/ 1838 h 3259"/>
              <a:gd name="T48" fmla="*/ 1113 w 2979"/>
              <a:gd name="T49" fmla="*/ 1759 h 3259"/>
              <a:gd name="T50" fmla="*/ 991 w 2979"/>
              <a:gd name="T51" fmla="*/ 1546 h 3259"/>
              <a:gd name="T52" fmla="*/ 2155 w 2979"/>
              <a:gd name="T53" fmla="*/ 882 h 3259"/>
              <a:gd name="T54" fmla="*/ 1798 w 2979"/>
              <a:gd name="T55" fmla="*/ 1420 h 3259"/>
              <a:gd name="T56" fmla="*/ 1484 w 2979"/>
              <a:gd name="T57" fmla="*/ 1787 h 3259"/>
              <a:gd name="T58" fmla="*/ 1699 w 2979"/>
              <a:gd name="T59" fmla="*/ 1858 h 3259"/>
              <a:gd name="T60" fmla="*/ 2152 w 2979"/>
              <a:gd name="T61" fmla="*/ 1673 h 3259"/>
              <a:gd name="T62" fmla="*/ 2522 w 2979"/>
              <a:gd name="T63" fmla="*/ 1538 h 3259"/>
              <a:gd name="T64" fmla="*/ 2423 w 2979"/>
              <a:gd name="T65" fmla="*/ 1024 h 3259"/>
              <a:gd name="T66" fmla="*/ 1743 w 2979"/>
              <a:gd name="T67" fmla="*/ 11 h 3259"/>
              <a:gd name="T68" fmla="*/ 2120 w 2979"/>
              <a:gd name="T69" fmla="*/ 243 h 3259"/>
              <a:gd name="T70" fmla="*/ 2487 w 2979"/>
              <a:gd name="T71" fmla="*/ 173 h 3259"/>
              <a:gd name="T72" fmla="*/ 2906 w 2979"/>
              <a:gd name="T73" fmla="*/ 254 h 3259"/>
              <a:gd name="T74" fmla="*/ 2645 w 2979"/>
              <a:gd name="T75" fmla="*/ 537 h 3259"/>
              <a:gd name="T76" fmla="*/ 2353 w 2979"/>
              <a:gd name="T77" fmla="*/ 652 h 3259"/>
              <a:gd name="T78" fmla="*/ 2618 w 2979"/>
              <a:gd name="T79" fmla="*/ 1295 h 3259"/>
              <a:gd name="T80" fmla="*/ 2689 w 2979"/>
              <a:gd name="T81" fmla="*/ 1837 h 3259"/>
              <a:gd name="T82" fmla="*/ 2954 w 2979"/>
              <a:gd name="T83" fmla="*/ 2281 h 3259"/>
              <a:gd name="T84" fmla="*/ 2904 w 2979"/>
              <a:gd name="T85" fmla="*/ 2821 h 3259"/>
              <a:gd name="T86" fmla="*/ 2538 w 2979"/>
              <a:gd name="T87" fmla="*/ 3185 h 3259"/>
              <a:gd name="T88" fmla="*/ 2003 w 2979"/>
              <a:gd name="T89" fmla="*/ 3232 h 3259"/>
              <a:gd name="T90" fmla="*/ 1578 w 2979"/>
              <a:gd name="T91" fmla="*/ 2938 h 3259"/>
              <a:gd name="T92" fmla="*/ 1398 w 2979"/>
              <a:gd name="T93" fmla="*/ 2557 h 3259"/>
              <a:gd name="T94" fmla="*/ 975 w 2979"/>
              <a:gd name="T95" fmla="*/ 2849 h 3259"/>
              <a:gd name="T96" fmla="*/ 442 w 2979"/>
              <a:gd name="T97" fmla="*/ 2802 h 3259"/>
              <a:gd name="T98" fmla="*/ 75 w 2979"/>
              <a:gd name="T99" fmla="*/ 2438 h 3259"/>
              <a:gd name="T100" fmla="*/ 24 w 2979"/>
              <a:gd name="T101" fmla="*/ 1904 h 3259"/>
              <a:gd name="T102" fmla="*/ 275 w 2979"/>
              <a:gd name="T103" fmla="*/ 1465 h 3259"/>
              <a:gd name="T104" fmla="*/ 718 w 2979"/>
              <a:gd name="T105" fmla="*/ 1291 h 3259"/>
              <a:gd name="T106" fmla="*/ 1232 w 2979"/>
              <a:gd name="T107" fmla="*/ 1435 h 3259"/>
              <a:gd name="T108" fmla="*/ 1677 w 2979"/>
              <a:gd name="T109" fmla="*/ 1380 h 3259"/>
              <a:gd name="T110" fmla="*/ 2046 w 2979"/>
              <a:gd name="T111" fmla="*/ 852 h 3259"/>
              <a:gd name="T112" fmla="*/ 1909 w 2979"/>
              <a:gd name="T113" fmla="*/ 503 h 3259"/>
              <a:gd name="T114" fmla="*/ 1565 w 2979"/>
              <a:gd name="T115" fmla="*/ 259 h 3259"/>
              <a:gd name="T116" fmla="*/ 1624 w 2979"/>
              <a:gd name="T117" fmla="*/ 0 h 3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79" h="3259">
                <a:moveTo>
                  <a:pt x="1707" y="2603"/>
                </a:moveTo>
                <a:lnTo>
                  <a:pt x="1693" y="2606"/>
                </a:lnTo>
                <a:lnTo>
                  <a:pt x="1680" y="2612"/>
                </a:lnTo>
                <a:lnTo>
                  <a:pt x="1668" y="2621"/>
                </a:lnTo>
                <a:lnTo>
                  <a:pt x="1661" y="2632"/>
                </a:lnTo>
                <a:lnTo>
                  <a:pt x="1656" y="2645"/>
                </a:lnTo>
                <a:lnTo>
                  <a:pt x="1655" y="2659"/>
                </a:lnTo>
                <a:lnTo>
                  <a:pt x="1657" y="2675"/>
                </a:lnTo>
                <a:lnTo>
                  <a:pt x="1677" y="2723"/>
                </a:lnTo>
                <a:lnTo>
                  <a:pt x="1700" y="2771"/>
                </a:lnTo>
                <a:lnTo>
                  <a:pt x="1728" y="2815"/>
                </a:lnTo>
                <a:lnTo>
                  <a:pt x="1760" y="2856"/>
                </a:lnTo>
                <a:lnTo>
                  <a:pt x="1795" y="2895"/>
                </a:lnTo>
                <a:lnTo>
                  <a:pt x="1835" y="2930"/>
                </a:lnTo>
                <a:lnTo>
                  <a:pt x="1877" y="2961"/>
                </a:lnTo>
                <a:lnTo>
                  <a:pt x="1923" y="2988"/>
                </a:lnTo>
                <a:lnTo>
                  <a:pt x="1970" y="3011"/>
                </a:lnTo>
                <a:lnTo>
                  <a:pt x="2022" y="3031"/>
                </a:lnTo>
                <a:lnTo>
                  <a:pt x="2074" y="3045"/>
                </a:lnTo>
                <a:lnTo>
                  <a:pt x="2080" y="3046"/>
                </a:lnTo>
                <a:lnTo>
                  <a:pt x="2086" y="3046"/>
                </a:lnTo>
                <a:lnTo>
                  <a:pt x="2100" y="3044"/>
                </a:lnTo>
                <a:lnTo>
                  <a:pt x="2114" y="3039"/>
                </a:lnTo>
                <a:lnTo>
                  <a:pt x="2126" y="3030"/>
                </a:lnTo>
                <a:lnTo>
                  <a:pt x="2134" y="3018"/>
                </a:lnTo>
                <a:lnTo>
                  <a:pt x="2139" y="3003"/>
                </a:lnTo>
                <a:lnTo>
                  <a:pt x="2140" y="2986"/>
                </a:lnTo>
                <a:lnTo>
                  <a:pt x="2136" y="2970"/>
                </a:lnTo>
                <a:lnTo>
                  <a:pt x="2127" y="2956"/>
                </a:lnTo>
                <a:lnTo>
                  <a:pt x="2115" y="2945"/>
                </a:lnTo>
                <a:lnTo>
                  <a:pt x="2098" y="2938"/>
                </a:lnTo>
                <a:lnTo>
                  <a:pt x="2052" y="2925"/>
                </a:lnTo>
                <a:lnTo>
                  <a:pt x="2008" y="2908"/>
                </a:lnTo>
                <a:lnTo>
                  <a:pt x="1966" y="2887"/>
                </a:lnTo>
                <a:lnTo>
                  <a:pt x="1926" y="2860"/>
                </a:lnTo>
                <a:lnTo>
                  <a:pt x="1890" y="2831"/>
                </a:lnTo>
                <a:lnTo>
                  <a:pt x="1857" y="2798"/>
                </a:lnTo>
                <a:lnTo>
                  <a:pt x="1827" y="2763"/>
                </a:lnTo>
                <a:lnTo>
                  <a:pt x="1801" y="2724"/>
                </a:lnTo>
                <a:lnTo>
                  <a:pt x="1779" y="2684"/>
                </a:lnTo>
                <a:lnTo>
                  <a:pt x="1763" y="2640"/>
                </a:lnTo>
                <a:lnTo>
                  <a:pt x="1757" y="2627"/>
                </a:lnTo>
                <a:lnTo>
                  <a:pt x="1747" y="2617"/>
                </a:lnTo>
                <a:lnTo>
                  <a:pt x="1735" y="2609"/>
                </a:lnTo>
                <a:lnTo>
                  <a:pt x="1722" y="2604"/>
                </a:lnTo>
                <a:lnTo>
                  <a:pt x="1707" y="2603"/>
                </a:lnTo>
                <a:close/>
                <a:moveTo>
                  <a:pt x="281" y="2201"/>
                </a:moveTo>
                <a:lnTo>
                  <a:pt x="267" y="2204"/>
                </a:lnTo>
                <a:lnTo>
                  <a:pt x="254" y="2210"/>
                </a:lnTo>
                <a:lnTo>
                  <a:pt x="243" y="2219"/>
                </a:lnTo>
                <a:lnTo>
                  <a:pt x="234" y="2231"/>
                </a:lnTo>
                <a:lnTo>
                  <a:pt x="230" y="2244"/>
                </a:lnTo>
                <a:lnTo>
                  <a:pt x="229" y="2259"/>
                </a:lnTo>
                <a:lnTo>
                  <a:pt x="231" y="2273"/>
                </a:lnTo>
                <a:lnTo>
                  <a:pt x="251" y="2323"/>
                </a:lnTo>
                <a:lnTo>
                  <a:pt x="274" y="2369"/>
                </a:lnTo>
                <a:lnTo>
                  <a:pt x="302" y="2414"/>
                </a:lnTo>
                <a:lnTo>
                  <a:pt x="334" y="2456"/>
                </a:lnTo>
                <a:lnTo>
                  <a:pt x="370" y="2493"/>
                </a:lnTo>
                <a:lnTo>
                  <a:pt x="408" y="2529"/>
                </a:lnTo>
                <a:lnTo>
                  <a:pt x="451" y="2560"/>
                </a:lnTo>
                <a:lnTo>
                  <a:pt x="496" y="2587"/>
                </a:lnTo>
                <a:lnTo>
                  <a:pt x="545" y="2611"/>
                </a:lnTo>
                <a:lnTo>
                  <a:pt x="596" y="2629"/>
                </a:lnTo>
                <a:lnTo>
                  <a:pt x="648" y="2643"/>
                </a:lnTo>
                <a:lnTo>
                  <a:pt x="654" y="2644"/>
                </a:lnTo>
                <a:lnTo>
                  <a:pt x="660" y="2645"/>
                </a:lnTo>
                <a:lnTo>
                  <a:pt x="675" y="2643"/>
                </a:lnTo>
                <a:lnTo>
                  <a:pt x="688" y="2637"/>
                </a:lnTo>
                <a:lnTo>
                  <a:pt x="699" y="2628"/>
                </a:lnTo>
                <a:lnTo>
                  <a:pt x="708" y="2617"/>
                </a:lnTo>
                <a:lnTo>
                  <a:pt x="713" y="2602"/>
                </a:lnTo>
                <a:lnTo>
                  <a:pt x="714" y="2587"/>
                </a:lnTo>
                <a:lnTo>
                  <a:pt x="712" y="2573"/>
                </a:lnTo>
                <a:lnTo>
                  <a:pt x="706" y="2561"/>
                </a:lnTo>
                <a:lnTo>
                  <a:pt x="697" y="2550"/>
                </a:lnTo>
                <a:lnTo>
                  <a:pt x="686" y="2542"/>
                </a:lnTo>
                <a:lnTo>
                  <a:pt x="671" y="2537"/>
                </a:lnTo>
                <a:lnTo>
                  <a:pt x="626" y="2524"/>
                </a:lnTo>
                <a:lnTo>
                  <a:pt x="581" y="2506"/>
                </a:lnTo>
                <a:lnTo>
                  <a:pt x="539" y="2485"/>
                </a:lnTo>
                <a:lnTo>
                  <a:pt x="501" y="2460"/>
                </a:lnTo>
                <a:lnTo>
                  <a:pt x="464" y="2430"/>
                </a:lnTo>
                <a:lnTo>
                  <a:pt x="430" y="2397"/>
                </a:lnTo>
                <a:lnTo>
                  <a:pt x="400" y="2361"/>
                </a:lnTo>
                <a:lnTo>
                  <a:pt x="375" y="2323"/>
                </a:lnTo>
                <a:lnTo>
                  <a:pt x="353" y="2282"/>
                </a:lnTo>
                <a:lnTo>
                  <a:pt x="337" y="2239"/>
                </a:lnTo>
                <a:lnTo>
                  <a:pt x="330" y="2226"/>
                </a:lnTo>
                <a:lnTo>
                  <a:pt x="320" y="2215"/>
                </a:lnTo>
                <a:lnTo>
                  <a:pt x="309" y="2207"/>
                </a:lnTo>
                <a:lnTo>
                  <a:pt x="296" y="2203"/>
                </a:lnTo>
                <a:lnTo>
                  <a:pt x="281" y="2201"/>
                </a:lnTo>
                <a:close/>
                <a:moveTo>
                  <a:pt x="2261" y="1892"/>
                </a:moveTo>
                <a:lnTo>
                  <a:pt x="2244" y="1894"/>
                </a:lnTo>
                <a:lnTo>
                  <a:pt x="2229" y="1903"/>
                </a:lnTo>
                <a:lnTo>
                  <a:pt x="2217" y="1915"/>
                </a:lnTo>
                <a:lnTo>
                  <a:pt x="2209" y="1930"/>
                </a:lnTo>
                <a:lnTo>
                  <a:pt x="2206" y="1947"/>
                </a:lnTo>
                <a:lnTo>
                  <a:pt x="2209" y="1991"/>
                </a:lnTo>
                <a:lnTo>
                  <a:pt x="2218" y="2033"/>
                </a:lnTo>
                <a:lnTo>
                  <a:pt x="2233" y="2074"/>
                </a:lnTo>
                <a:lnTo>
                  <a:pt x="2252" y="2113"/>
                </a:lnTo>
                <a:lnTo>
                  <a:pt x="2275" y="2147"/>
                </a:lnTo>
                <a:lnTo>
                  <a:pt x="2303" y="2179"/>
                </a:lnTo>
                <a:lnTo>
                  <a:pt x="2335" y="2206"/>
                </a:lnTo>
                <a:lnTo>
                  <a:pt x="2371" y="2230"/>
                </a:lnTo>
                <a:lnTo>
                  <a:pt x="2409" y="2249"/>
                </a:lnTo>
                <a:lnTo>
                  <a:pt x="2450" y="2263"/>
                </a:lnTo>
                <a:lnTo>
                  <a:pt x="2493" y="2272"/>
                </a:lnTo>
                <a:lnTo>
                  <a:pt x="2538" y="2275"/>
                </a:lnTo>
                <a:lnTo>
                  <a:pt x="2555" y="2272"/>
                </a:lnTo>
                <a:lnTo>
                  <a:pt x="2570" y="2265"/>
                </a:lnTo>
                <a:lnTo>
                  <a:pt x="2582" y="2253"/>
                </a:lnTo>
                <a:lnTo>
                  <a:pt x="2590" y="2237"/>
                </a:lnTo>
                <a:lnTo>
                  <a:pt x="2593" y="2220"/>
                </a:lnTo>
                <a:lnTo>
                  <a:pt x="2590" y="2203"/>
                </a:lnTo>
                <a:lnTo>
                  <a:pt x="2582" y="2188"/>
                </a:lnTo>
                <a:lnTo>
                  <a:pt x="2570" y="2175"/>
                </a:lnTo>
                <a:lnTo>
                  <a:pt x="2555" y="2168"/>
                </a:lnTo>
                <a:lnTo>
                  <a:pt x="2538" y="2165"/>
                </a:lnTo>
                <a:lnTo>
                  <a:pt x="2502" y="2162"/>
                </a:lnTo>
                <a:lnTo>
                  <a:pt x="2468" y="2154"/>
                </a:lnTo>
                <a:lnTo>
                  <a:pt x="2436" y="2141"/>
                </a:lnTo>
                <a:lnTo>
                  <a:pt x="2408" y="2123"/>
                </a:lnTo>
                <a:lnTo>
                  <a:pt x="2381" y="2101"/>
                </a:lnTo>
                <a:lnTo>
                  <a:pt x="2359" y="2076"/>
                </a:lnTo>
                <a:lnTo>
                  <a:pt x="2341" y="2048"/>
                </a:lnTo>
                <a:lnTo>
                  <a:pt x="2328" y="2016"/>
                </a:lnTo>
                <a:lnTo>
                  <a:pt x="2320" y="1983"/>
                </a:lnTo>
                <a:lnTo>
                  <a:pt x="2316" y="1947"/>
                </a:lnTo>
                <a:lnTo>
                  <a:pt x="2314" y="1930"/>
                </a:lnTo>
                <a:lnTo>
                  <a:pt x="2306" y="1915"/>
                </a:lnTo>
                <a:lnTo>
                  <a:pt x="2294" y="1903"/>
                </a:lnTo>
                <a:lnTo>
                  <a:pt x="2279" y="1894"/>
                </a:lnTo>
                <a:lnTo>
                  <a:pt x="2261" y="1892"/>
                </a:lnTo>
                <a:close/>
                <a:moveTo>
                  <a:pt x="348" y="1735"/>
                </a:moveTo>
                <a:lnTo>
                  <a:pt x="334" y="1737"/>
                </a:lnTo>
                <a:lnTo>
                  <a:pt x="320" y="1742"/>
                </a:lnTo>
                <a:lnTo>
                  <a:pt x="309" y="1750"/>
                </a:lnTo>
                <a:lnTo>
                  <a:pt x="300" y="1762"/>
                </a:lnTo>
                <a:lnTo>
                  <a:pt x="272" y="1810"/>
                </a:lnTo>
                <a:lnTo>
                  <a:pt x="250" y="1861"/>
                </a:lnTo>
                <a:lnTo>
                  <a:pt x="231" y="1914"/>
                </a:lnTo>
                <a:lnTo>
                  <a:pt x="218" y="1969"/>
                </a:lnTo>
                <a:lnTo>
                  <a:pt x="217" y="1986"/>
                </a:lnTo>
                <a:lnTo>
                  <a:pt x="222" y="2002"/>
                </a:lnTo>
                <a:lnTo>
                  <a:pt x="231" y="2016"/>
                </a:lnTo>
                <a:lnTo>
                  <a:pt x="245" y="2027"/>
                </a:lnTo>
                <a:lnTo>
                  <a:pt x="261" y="2033"/>
                </a:lnTo>
                <a:lnTo>
                  <a:pt x="267" y="2033"/>
                </a:lnTo>
                <a:lnTo>
                  <a:pt x="272" y="2034"/>
                </a:lnTo>
                <a:lnTo>
                  <a:pt x="288" y="2032"/>
                </a:lnTo>
                <a:lnTo>
                  <a:pt x="301" y="2026"/>
                </a:lnTo>
                <a:lnTo>
                  <a:pt x="312" y="2017"/>
                </a:lnTo>
                <a:lnTo>
                  <a:pt x="321" y="2005"/>
                </a:lnTo>
                <a:lnTo>
                  <a:pt x="327" y="1990"/>
                </a:lnTo>
                <a:lnTo>
                  <a:pt x="338" y="1945"/>
                </a:lnTo>
                <a:lnTo>
                  <a:pt x="352" y="1901"/>
                </a:lnTo>
                <a:lnTo>
                  <a:pt x="372" y="1859"/>
                </a:lnTo>
                <a:lnTo>
                  <a:pt x="394" y="1818"/>
                </a:lnTo>
                <a:lnTo>
                  <a:pt x="399" y="1805"/>
                </a:lnTo>
                <a:lnTo>
                  <a:pt x="401" y="1791"/>
                </a:lnTo>
                <a:lnTo>
                  <a:pt x="400" y="1777"/>
                </a:lnTo>
                <a:lnTo>
                  <a:pt x="395" y="1765"/>
                </a:lnTo>
                <a:lnTo>
                  <a:pt x="387" y="1752"/>
                </a:lnTo>
                <a:lnTo>
                  <a:pt x="376" y="1743"/>
                </a:lnTo>
                <a:lnTo>
                  <a:pt x="361" y="1737"/>
                </a:lnTo>
                <a:lnTo>
                  <a:pt x="348" y="1735"/>
                </a:lnTo>
                <a:close/>
                <a:moveTo>
                  <a:pt x="938" y="1509"/>
                </a:moveTo>
                <a:lnTo>
                  <a:pt x="920" y="1512"/>
                </a:lnTo>
                <a:lnTo>
                  <a:pt x="906" y="1520"/>
                </a:lnTo>
                <a:lnTo>
                  <a:pt x="894" y="1532"/>
                </a:lnTo>
                <a:lnTo>
                  <a:pt x="885" y="1546"/>
                </a:lnTo>
                <a:lnTo>
                  <a:pt x="882" y="1564"/>
                </a:lnTo>
                <a:lnTo>
                  <a:pt x="885" y="1608"/>
                </a:lnTo>
                <a:lnTo>
                  <a:pt x="895" y="1651"/>
                </a:lnTo>
                <a:lnTo>
                  <a:pt x="909" y="1692"/>
                </a:lnTo>
                <a:lnTo>
                  <a:pt x="928" y="1729"/>
                </a:lnTo>
                <a:lnTo>
                  <a:pt x="952" y="1765"/>
                </a:lnTo>
                <a:lnTo>
                  <a:pt x="980" y="1796"/>
                </a:lnTo>
                <a:lnTo>
                  <a:pt x="1011" y="1823"/>
                </a:lnTo>
                <a:lnTo>
                  <a:pt x="1047" y="1847"/>
                </a:lnTo>
                <a:lnTo>
                  <a:pt x="1085" y="1866"/>
                </a:lnTo>
                <a:lnTo>
                  <a:pt x="1126" y="1880"/>
                </a:lnTo>
                <a:lnTo>
                  <a:pt x="1169" y="1889"/>
                </a:lnTo>
                <a:lnTo>
                  <a:pt x="1214" y="1892"/>
                </a:lnTo>
                <a:lnTo>
                  <a:pt x="1231" y="1889"/>
                </a:lnTo>
                <a:lnTo>
                  <a:pt x="1247" y="1881"/>
                </a:lnTo>
                <a:lnTo>
                  <a:pt x="1258" y="1870"/>
                </a:lnTo>
                <a:lnTo>
                  <a:pt x="1266" y="1855"/>
                </a:lnTo>
                <a:lnTo>
                  <a:pt x="1269" y="1838"/>
                </a:lnTo>
                <a:lnTo>
                  <a:pt x="1266" y="1820"/>
                </a:lnTo>
                <a:lnTo>
                  <a:pt x="1258" y="1805"/>
                </a:lnTo>
                <a:lnTo>
                  <a:pt x="1247" y="1793"/>
                </a:lnTo>
                <a:lnTo>
                  <a:pt x="1231" y="1786"/>
                </a:lnTo>
                <a:lnTo>
                  <a:pt x="1214" y="1783"/>
                </a:lnTo>
                <a:lnTo>
                  <a:pt x="1178" y="1780"/>
                </a:lnTo>
                <a:lnTo>
                  <a:pt x="1144" y="1772"/>
                </a:lnTo>
                <a:lnTo>
                  <a:pt x="1113" y="1759"/>
                </a:lnTo>
                <a:lnTo>
                  <a:pt x="1084" y="1740"/>
                </a:lnTo>
                <a:lnTo>
                  <a:pt x="1057" y="1719"/>
                </a:lnTo>
                <a:lnTo>
                  <a:pt x="1036" y="1694"/>
                </a:lnTo>
                <a:lnTo>
                  <a:pt x="1017" y="1664"/>
                </a:lnTo>
                <a:lnTo>
                  <a:pt x="1004" y="1633"/>
                </a:lnTo>
                <a:lnTo>
                  <a:pt x="996" y="1599"/>
                </a:lnTo>
                <a:lnTo>
                  <a:pt x="993" y="1564"/>
                </a:lnTo>
                <a:lnTo>
                  <a:pt x="991" y="1546"/>
                </a:lnTo>
                <a:lnTo>
                  <a:pt x="983" y="1532"/>
                </a:lnTo>
                <a:lnTo>
                  <a:pt x="970" y="1520"/>
                </a:lnTo>
                <a:lnTo>
                  <a:pt x="955" y="1512"/>
                </a:lnTo>
                <a:lnTo>
                  <a:pt x="938" y="1509"/>
                </a:lnTo>
                <a:close/>
                <a:moveTo>
                  <a:pt x="2216" y="637"/>
                </a:moveTo>
                <a:lnTo>
                  <a:pt x="2201" y="721"/>
                </a:lnTo>
                <a:lnTo>
                  <a:pt x="2180" y="802"/>
                </a:lnTo>
                <a:lnTo>
                  <a:pt x="2155" y="882"/>
                </a:lnTo>
                <a:lnTo>
                  <a:pt x="2124" y="959"/>
                </a:lnTo>
                <a:lnTo>
                  <a:pt x="2088" y="1033"/>
                </a:lnTo>
                <a:lnTo>
                  <a:pt x="2048" y="1106"/>
                </a:lnTo>
                <a:lnTo>
                  <a:pt x="2005" y="1175"/>
                </a:lnTo>
                <a:lnTo>
                  <a:pt x="1958" y="1241"/>
                </a:lnTo>
                <a:lnTo>
                  <a:pt x="1908" y="1304"/>
                </a:lnTo>
                <a:lnTo>
                  <a:pt x="1855" y="1364"/>
                </a:lnTo>
                <a:lnTo>
                  <a:pt x="1798" y="1420"/>
                </a:lnTo>
                <a:lnTo>
                  <a:pt x="1740" y="1471"/>
                </a:lnTo>
                <a:lnTo>
                  <a:pt x="1681" y="1519"/>
                </a:lnTo>
                <a:lnTo>
                  <a:pt x="1618" y="1563"/>
                </a:lnTo>
                <a:lnTo>
                  <a:pt x="1556" y="1601"/>
                </a:lnTo>
                <a:lnTo>
                  <a:pt x="1491" y="1636"/>
                </a:lnTo>
                <a:lnTo>
                  <a:pt x="1427" y="1664"/>
                </a:lnTo>
                <a:lnTo>
                  <a:pt x="1458" y="1724"/>
                </a:lnTo>
                <a:lnTo>
                  <a:pt x="1484" y="1787"/>
                </a:lnTo>
                <a:lnTo>
                  <a:pt x="1507" y="1852"/>
                </a:lnTo>
                <a:lnTo>
                  <a:pt x="1524" y="1920"/>
                </a:lnTo>
                <a:lnTo>
                  <a:pt x="1536" y="1990"/>
                </a:lnTo>
                <a:lnTo>
                  <a:pt x="1543" y="2063"/>
                </a:lnTo>
                <a:lnTo>
                  <a:pt x="1576" y="2006"/>
                </a:lnTo>
                <a:lnTo>
                  <a:pt x="1614" y="1952"/>
                </a:lnTo>
                <a:lnTo>
                  <a:pt x="1655" y="1904"/>
                </a:lnTo>
                <a:lnTo>
                  <a:pt x="1699" y="1858"/>
                </a:lnTo>
                <a:lnTo>
                  <a:pt x="1747" y="1817"/>
                </a:lnTo>
                <a:lnTo>
                  <a:pt x="1798" y="1781"/>
                </a:lnTo>
                <a:lnTo>
                  <a:pt x="1852" y="1749"/>
                </a:lnTo>
                <a:lnTo>
                  <a:pt x="1907" y="1723"/>
                </a:lnTo>
                <a:lnTo>
                  <a:pt x="1965" y="1702"/>
                </a:lnTo>
                <a:lnTo>
                  <a:pt x="2026" y="1686"/>
                </a:lnTo>
                <a:lnTo>
                  <a:pt x="2087" y="1676"/>
                </a:lnTo>
                <a:lnTo>
                  <a:pt x="2152" y="1673"/>
                </a:lnTo>
                <a:lnTo>
                  <a:pt x="2261" y="1673"/>
                </a:lnTo>
                <a:lnTo>
                  <a:pt x="2321" y="1676"/>
                </a:lnTo>
                <a:lnTo>
                  <a:pt x="2379" y="1684"/>
                </a:lnTo>
                <a:lnTo>
                  <a:pt x="2435" y="1699"/>
                </a:lnTo>
                <a:lnTo>
                  <a:pt x="2489" y="1717"/>
                </a:lnTo>
                <a:lnTo>
                  <a:pt x="2505" y="1657"/>
                </a:lnTo>
                <a:lnTo>
                  <a:pt x="2515" y="1598"/>
                </a:lnTo>
                <a:lnTo>
                  <a:pt x="2522" y="1538"/>
                </a:lnTo>
                <a:lnTo>
                  <a:pt x="2525" y="1477"/>
                </a:lnTo>
                <a:lnTo>
                  <a:pt x="2523" y="1417"/>
                </a:lnTo>
                <a:lnTo>
                  <a:pt x="2517" y="1355"/>
                </a:lnTo>
                <a:lnTo>
                  <a:pt x="2507" y="1292"/>
                </a:lnTo>
                <a:lnTo>
                  <a:pt x="2493" y="1227"/>
                </a:lnTo>
                <a:lnTo>
                  <a:pt x="2474" y="1161"/>
                </a:lnTo>
                <a:lnTo>
                  <a:pt x="2451" y="1093"/>
                </a:lnTo>
                <a:lnTo>
                  <a:pt x="2423" y="1024"/>
                </a:lnTo>
                <a:lnTo>
                  <a:pt x="2390" y="952"/>
                </a:lnTo>
                <a:lnTo>
                  <a:pt x="2353" y="877"/>
                </a:lnTo>
                <a:lnTo>
                  <a:pt x="2312" y="800"/>
                </a:lnTo>
                <a:lnTo>
                  <a:pt x="2266" y="721"/>
                </a:lnTo>
                <a:lnTo>
                  <a:pt x="2216" y="637"/>
                </a:lnTo>
                <a:close/>
                <a:moveTo>
                  <a:pt x="1624" y="0"/>
                </a:moveTo>
                <a:lnTo>
                  <a:pt x="1685" y="3"/>
                </a:lnTo>
                <a:lnTo>
                  <a:pt x="1743" y="11"/>
                </a:lnTo>
                <a:lnTo>
                  <a:pt x="1800" y="25"/>
                </a:lnTo>
                <a:lnTo>
                  <a:pt x="1855" y="44"/>
                </a:lnTo>
                <a:lnTo>
                  <a:pt x="1907" y="66"/>
                </a:lnTo>
                <a:lnTo>
                  <a:pt x="1957" y="95"/>
                </a:lnTo>
                <a:lnTo>
                  <a:pt x="2003" y="126"/>
                </a:lnTo>
                <a:lnTo>
                  <a:pt x="2046" y="162"/>
                </a:lnTo>
                <a:lnTo>
                  <a:pt x="2085" y="200"/>
                </a:lnTo>
                <a:lnTo>
                  <a:pt x="2120" y="243"/>
                </a:lnTo>
                <a:lnTo>
                  <a:pt x="2150" y="287"/>
                </a:lnTo>
                <a:lnTo>
                  <a:pt x="2174" y="335"/>
                </a:lnTo>
                <a:lnTo>
                  <a:pt x="2219" y="297"/>
                </a:lnTo>
                <a:lnTo>
                  <a:pt x="2267" y="262"/>
                </a:lnTo>
                <a:lnTo>
                  <a:pt x="2320" y="232"/>
                </a:lnTo>
                <a:lnTo>
                  <a:pt x="2373" y="207"/>
                </a:lnTo>
                <a:lnTo>
                  <a:pt x="2429" y="187"/>
                </a:lnTo>
                <a:lnTo>
                  <a:pt x="2487" y="173"/>
                </a:lnTo>
                <a:lnTo>
                  <a:pt x="2546" y="164"/>
                </a:lnTo>
                <a:lnTo>
                  <a:pt x="2606" y="161"/>
                </a:lnTo>
                <a:lnTo>
                  <a:pt x="2661" y="164"/>
                </a:lnTo>
                <a:lnTo>
                  <a:pt x="2715" y="172"/>
                </a:lnTo>
                <a:lnTo>
                  <a:pt x="2766" y="185"/>
                </a:lnTo>
                <a:lnTo>
                  <a:pt x="2815" y="203"/>
                </a:lnTo>
                <a:lnTo>
                  <a:pt x="2862" y="227"/>
                </a:lnTo>
                <a:lnTo>
                  <a:pt x="2906" y="254"/>
                </a:lnTo>
                <a:lnTo>
                  <a:pt x="2950" y="286"/>
                </a:lnTo>
                <a:lnTo>
                  <a:pt x="2917" y="331"/>
                </a:lnTo>
                <a:lnTo>
                  <a:pt x="2881" y="375"/>
                </a:lnTo>
                <a:lnTo>
                  <a:pt x="2841" y="416"/>
                </a:lnTo>
                <a:lnTo>
                  <a:pt x="2797" y="453"/>
                </a:lnTo>
                <a:lnTo>
                  <a:pt x="2748" y="485"/>
                </a:lnTo>
                <a:lnTo>
                  <a:pt x="2698" y="514"/>
                </a:lnTo>
                <a:lnTo>
                  <a:pt x="2645" y="537"/>
                </a:lnTo>
                <a:lnTo>
                  <a:pt x="2590" y="555"/>
                </a:lnTo>
                <a:lnTo>
                  <a:pt x="2533" y="569"/>
                </a:lnTo>
                <a:lnTo>
                  <a:pt x="2476" y="578"/>
                </a:lnTo>
                <a:lnTo>
                  <a:pt x="2418" y="581"/>
                </a:lnTo>
                <a:lnTo>
                  <a:pt x="2378" y="579"/>
                </a:lnTo>
                <a:lnTo>
                  <a:pt x="2339" y="574"/>
                </a:lnTo>
                <a:lnTo>
                  <a:pt x="2300" y="565"/>
                </a:lnTo>
                <a:lnTo>
                  <a:pt x="2353" y="652"/>
                </a:lnTo>
                <a:lnTo>
                  <a:pt x="2402" y="737"/>
                </a:lnTo>
                <a:lnTo>
                  <a:pt x="2448" y="819"/>
                </a:lnTo>
                <a:lnTo>
                  <a:pt x="2488" y="901"/>
                </a:lnTo>
                <a:lnTo>
                  <a:pt x="2524" y="981"/>
                </a:lnTo>
                <a:lnTo>
                  <a:pt x="2556" y="1061"/>
                </a:lnTo>
                <a:lnTo>
                  <a:pt x="2583" y="1140"/>
                </a:lnTo>
                <a:lnTo>
                  <a:pt x="2603" y="1218"/>
                </a:lnTo>
                <a:lnTo>
                  <a:pt x="2618" y="1295"/>
                </a:lnTo>
                <a:lnTo>
                  <a:pt x="2629" y="1373"/>
                </a:lnTo>
                <a:lnTo>
                  <a:pt x="2633" y="1450"/>
                </a:lnTo>
                <a:lnTo>
                  <a:pt x="2632" y="1528"/>
                </a:lnTo>
                <a:lnTo>
                  <a:pt x="2624" y="1606"/>
                </a:lnTo>
                <a:lnTo>
                  <a:pt x="2609" y="1685"/>
                </a:lnTo>
                <a:lnTo>
                  <a:pt x="2589" y="1765"/>
                </a:lnTo>
                <a:lnTo>
                  <a:pt x="2640" y="1798"/>
                </a:lnTo>
                <a:lnTo>
                  <a:pt x="2689" y="1837"/>
                </a:lnTo>
                <a:lnTo>
                  <a:pt x="2736" y="1880"/>
                </a:lnTo>
                <a:lnTo>
                  <a:pt x="2779" y="1927"/>
                </a:lnTo>
                <a:lnTo>
                  <a:pt x="2818" y="1978"/>
                </a:lnTo>
                <a:lnTo>
                  <a:pt x="2854" y="2032"/>
                </a:lnTo>
                <a:lnTo>
                  <a:pt x="2886" y="2090"/>
                </a:lnTo>
                <a:lnTo>
                  <a:pt x="2913" y="2151"/>
                </a:lnTo>
                <a:lnTo>
                  <a:pt x="2936" y="2215"/>
                </a:lnTo>
                <a:lnTo>
                  <a:pt x="2954" y="2281"/>
                </a:lnTo>
                <a:lnTo>
                  <a:pt x="2967" y="2350"/>
                </a:lnTo>
                <a:lnTo>
                  <a:pt x="2976" y="2421"/>
                </a:lnTo>
                <a:lnTo>
                  <a:pt x="2979" y="2493"/>
                </a:lnTo>
                <a:lnTo>
                  <a:pt x="2976" y="2563"/>
                </a:lnTo>
                <a:lnTo>
                  <a:pt x="2966" y="2631"/>
                </a:lnTo>
                <a:lnTo>
                  <a:pt x="2951" y="2697"/>
                </a:lnTo>
                <a:lnTo>
                  <a:pt x="2930" y="2760"/>
                </a:lnTo>
                <a:lnTo>
                  <a:pt x="2904" y="2821"/>
                </a:lnTo>
                <a:lnTo>
                  <a:pt x="2873" y="2880"/>
                </a:lnTo>
                <a:lnTo>
                  <a:pt x="2837" y="2934"/>
                </a:lnTo>
                <a:lnTo>
                  <a:pt x="2797" y="2986"/>
                </a:lnTo>
                <a:lnTo>
                  <a:pt x="2753" y="3034"/>
                </a:lnTo>
                <a:lnTo>
                  <a:pt x="2703" y="3078"/>
                </a:lnTo>
                <a:lnTo>
                  <a:pt x="2651" y="3118"/>
                </a:lnTo>
                <a:lnTo>
                  <a:pt x="2596" y="3154"/>
                </a:lnTo>
                <a:lnTo>
                  <a:pt x="2538" y="3185"/>
                </a:lnTo>
                <a:lnTo>
                  <a:pt x="2475" y="3210"/>
                </a:lnTo>
                <a:lnTo>
                  <a:pt x="2412" y="3232"/>
                </a:lnTo>
                <a:lnTo>
                  <a:pt x="2345" y="3246"/>
                </a:lnTo>
                <a:lnTo>
                  <a:pt x="2277" y="3255"/>
                </a:lnTo>
                <a:lnTo>
                  <a:pt x="2206" y="3259"/>
                </a:lnTo>
                <a:lnTo>
                  <a:pt x="2136" y="3256"/>
                </a:lnTo>
                <a:lnTo>
                  <a:pt x="2069" y="3247"/>
                </a:lnTo>
                <a:lnTo>
                  <a:pt x="2003" y="3232"/>
                </a:lnTo>
                <a:lnTo>
                  <a:pt x="1939" y="3211"/>
                </a:lnTo>
                <a:lnTo>
                  <a:pt x="1878" y="3186"/>
                </a:lnTo>
                <a:lnTo>
                  <a:pt x="1819" y="3156"/>
                </a:lnTo>
                <a:lnTo>
                  <a:pt x="1764" y="3120"/>
                </a:lnTo>
                <a:lnTo>
                  <a:pt x="1713" y="3080"/>
                </a:lnTo>
                <a:lnTo>
                  <a:pt x="1663" y="3037"/>
                </a:lnTo>
                <a:lnTo>
                  <a:pt x="1619" y="2989"/>
                </a:lnTo>
                <a:lnTo>
                  <a:pt x="1578" y="2938"/>
                </a:lnTo>
                <a:lnTo>
                  <a:pt x="1543" y="2884"/>
                </a:lnTo>
                <a:lnTo>
                  <a:pt x="1512" y="2827"/>
                </a:lnTo>
                <a:lnTo>
                  <a:pt x="1485" y="2766"/>
                </a:lnTo>
                <a:lnTo>
                  <a:pt x="1464" y="2703"/>
                </a:lnTo>
                <a:lnTo>
                  <a:pt x="1448" y="2638"/>
                </a:lnTo>
                <a:lnTo>
                  <a:pt x="1438" y="2571"/>
                </a:lnTo>
                <a:lnTo>
                  <a:pt x="1435" y="2502"/>
                </a:lnTo>
                <a:lnTo>
                  <a:pt x="1398" y="2557"/>
                </a:lnTo>
                <a:lnTo>
                  <a:pt x="1358" y="2608"/>
                </a:lnTo>
                <a:lnTo>
                  <a:pt x="1313" y="2655"/>
                </a:lnTo>
                <a:lnTo>
                  <a:pt x="1265" y="2698"/>
                </a:lnTo>
                <a:lnTo>
                  <a:pt x="1214" y="2738"/>
                </a:lnTo>
                <a:lnTo>
                  <a:pt x="1159" y="2773"/>
                </a:lnTo>
                <a:lnTo>
                  <a:pt x="1100" y="2803"/>
                </a:lnTo>
                <a:lnTo>
                  <a:pt x="1039" y="2829"/>
                </a:lnTo>
                <a:lnTo>
                  <a:pt x="975" y="2849"/>
                </a:lnTo>
                <a:lnTo>
                  <a:pt x="910" y="2864"/>
                </a:lnTo>
                <a:lnTo>
                  <a:pt x="842" y="2873"/>
                </a:lnTo>
                <a:lnTo>
                  <a:pt x="773" y="2877"/>
                </a:lnTo>
                <a:lnTo>
                  <a:pt x="702" y="2873"/>
                </a:lnTo>
                <a:lnTo>
                  <a:pt x="634" y="2863"/>
                </a:lnTo>
                <a:lnTo>
                  <a:pt x="567" y="2849"/>
                </a:lnTo>
                <a:lnTo>
                  <a:pt x="504" y="2828"/>
                </a:lnTo>
                <a:lnTo>
                  <a:pt x="442" y="2802"/>
                </a:lnTo>
                <a:lnTo>
                  <a:pt x="383" y="2771"/>
                </a:lnTo>
                <a:lnTo>
                  <a:pt x="328" y="2736"/>
                </a:lnTo>
                <a:lnTo>
                  <a:pt x="275" y="2696"/>
                </a:lnTo>
                <a:lnTo>
                  <a:pt x="227" y="2651"/>
                </a:lnTo>
                <a:lnTo>
                  <a:pt x="182" y="2604"/>
                </a:lnTo>
                <a:lnTo>
                  <a:pt x="142" y="2552"/>
                </a:lnTo>
                <a:lnTo>
                  <a:pt x="105" y="2497"/>
                </a:lnTo>
                <a:lnTo>
                  <a:pt x="75" y="2438"/>
                </a:lnTo>
                <a:lnTo>
                  <a:pt x="49" y="2377"/>
                </a:lnTo>
                <a:lnTo>
                  <a:pt x="28" y="2313"/>
                </a:lnTo>
                <a:lnTo>
                  <a:pt x="13" y="2249"/>
                </a:lnTo>
                <a:lnTo>
                  <a:pt x="3" y="2181"/>
                </a:lnTo>
                <a:lnTo>
                  <a:pt x="0" y="2111"/>
                </a:lnTo>
                <a:lnTo>
                  <a:pt x="3" y="2041"/>
                </a:lnTo>
                <a:lnTo>
                  <a:pt x="11" y="1972"/>
                </a:lnTo>
                <a:lnTo>
                  <a:pt x="24" y="1904"/>
                </a:lnTo>
                <a:lnTo>
                  <a:pt x="41" y="1839"/>
                </a:lnTo>
                <a:lnTo>
                  <a:pt x="62" y="1777"/>
                </a:lnTo>
                <a:lnTo>
                  <a:pt x="89" y="1717"/>
                </a:lnTo>
                <a:lnTo>
                  <a:pt x="119" y="1659"/>
                </a:lnTo>
                <a:lnTo>
                  <a:pt x="152" y="1605"/>
                </a:lnTo>
                <a:lnTo>
                  <a:pt x="190" y="1555"/>
                </a:lnTo>
                <a:lnTo>
                  <a:pt x="231" y="1508"/>
                </a:lnTo>
                <a:lnTo>
                  <a:pt x="275" y="1465"/>
                </a:lnTo>
                <a:lnTo>
                  <a:pt x="322" y="1427"/>
                </a:lnTo>
                <a:lnTo>
                  <a:pt x="373" y="1392"/>
                </a:lnTo>
                <a:lnTo>
                  <a:pt x="425" y="1362"/>
                </a:lnTo>
                <a:lnTo>
                  <a:pt x="480" y="1337"/>
                </a:lnTo>
                <a:lnTo>
                  <a:pt x="536" y="1317"/>
                </a:lnTo>
                <a:lnTo>
                  <a:pt x="595" y="1303"/>
                </a:lnTo>
                <a:lnTo>
                  <a:pt x="655" y="1294"/>
                </a:lnTo>
                <a:lnTo>
                  <a:pt x="718" y="1291"/>
                </a:lnTo>
                <a:lnTo>
                  <a:pt x="828" y="1291"/>
                </a:lnTo>
                <a:lnTo>
                  <a:pt x="892" y="1294"/>
                </a:lnTo>
                <a:lnTo>
                  <a:pt x="953" y="1303"/>
                </a:lnTo>
                <a:lnTo>
                  <a:pt x="1013" y="1319"/>
                </a:lnTo>
                <a:lnTo>
                  <a:pt x="1072" y="1340"/>
                </a:lnTo>
                <a:lnTo>
                  <a:pt x="1128" y="1367"/>
                </a:lnTo>
                <a:lnTo>
                  <a:pt x="1181" y="1398"/>
                </a:lnTo>
                <a:lnTo>
                  <a:pt x="1232" y="1435"/>
                </a:lnTo>
                <a:lnTo>
                  <a:pt x="1281" y="1475"/>
                </a:lnTo>
                <a:lnTo>
                  <a:pt x="1325" y="1521"/>
                </a:lnTo>
                <a:lnTo>
                  <a:pt x="1367" y="1571"/>
                </a:lnTo>
                <a:lnTo>
                  <a:pt x="1430" y="1543"/>
                </a:lnTo>
                <a:lnTo>
                  <a:pt x="1493" y="1511"/>
                </a:lnTo>
                <a:lnTo>
                  <a:pt x="1556" y="1472"/>
                </a:lnTo>
                <a:lnTo>
                  <a:pt x="1617" y="1429"/>
                </a:lnTo>
                <a:lnTo>
                  <a:pt x="1677" y="1380"/>
                </a:lnTo>
                <a:lnTo>
                  <a:pt x="1735" y="1327"/>
                </a:lnTo>
                <a:lnTo>
                  <a:pt x="1790" y="1270"/>
                </a:lnTo>
                <a:lnTo>
                  <a:pt x="1843" y="1209"/>
                </a:lnTo>
                <a:lnTo>
                  <a:pt x="1892" y="1144"/>
                </a:lnTo>
                <a:lnTo>
                  <a:pt x="1937" y="1075"/>
                </a:lnTo>
                <a:lnTo>
                  <a:pt x="1978" y="1003"/>
                </a:lnTo>
                <a:lnTo>
                  <a:pt x="2014" y="929"/>
                </a:lnTo>
                <a:lnTo>
                  <a:pt x="2046" y="852"/>
                </a:lnTo>
                <a:lnTo>
                  <a:pt x="2073" y="772"/>
                </a:lnTo>
                <a:lnTo>
                  <a:pt x="2093" y="691"/>
                </a:lnTo>
                <a:lnTo>
                  <a:pt x="2108" y="608"/>
                </a:lnTo>
                <a:lnTo>
                  <a:pt x="2116" y="524"/>
                </a:lnTo>
                <a:lnTo>
                  <a:pt x="2078" y="526"/>
                </a:lnTo>
                <a:lnTo>
                  <a:pt x="2021" y="523"/>
                </a:lnTo>
                <a:lnTo>
                  <a:pt x="1964" y="516"/>
                </a:lnTo>
                <a:lnTo>
                  <a:pt x="1909" y="503"/>
                </a:lnTo>
                <a:lnTo>
                  <a:pt x="1856" y="485"/>
                </a:lnTo>
                <a:lnTo>
                  <a:pt x="1806" y="464"/>
                </a:lnTo>
                <a:lnTo>
                  <a:pt x="1758" y="439"/>
                </a:lnTo>
                <a:lnTo>
                  <a:pt x="1711" y="409"/>
                </a:lnTo>
                <a:lnTo>
                  <a:pt x="1670" y="377"/>
                </a:lnTo>
                <a:lnTo>
                  <a:pt x="1631" y="340"/>
                </a:lnTo>
                <a:lnTo>
                  <a:pt x="1596" y="302"/>
                </a:lnTo>
                <a:lnTo>
                  <a:pt x="1565" y="259"/>
                </a:lnTo>
                <a:lnTo>
                  <a:pt x="1538" y="214"/>
                </a:lnTo>
                <a:lnTo>
                  <a:pt x="1517" y="168"/>
                </a:lnTo>
                <a:lnTo>
                  <a:pt x="1501" y="119"/>
                </a:lnTo>
                <a:lnTo>
                  <a:pt x="1490" y="69"/>
                </a:lnTo>
                <a:lnTo>
                  <a:pt x="1482" y="15"/>
                </a:lnTo>
                <a:lnTo>
                  <a:pt x="1536" y="6"/>
                </a:lnTo>
                <a:lnTo>
                  <a:pt x="1580" y="1"/>
                </a:lnTo>
                <a:lnTo>
                  <a:pt x="16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91" name="Group 371"/>
          <p:cNvGrpSpPr/>
          <p:nvPr/>
        </p:nvGrpSpPr>
        <p:grpSpPr>
          <a:xfrm>
            <a:off x="9359357" y="5271966"/>
            <a:ext cx="490538" cy="490537"/>
            <a:chOff x="10061575" y="3489326"/>
            <a:chExt cx="490538" cy="490537"/>
          </a:xfrm>
          <a:solidFill>
            <a:srgbClr val="000000"/>
          </a:solidFill>
        </p:grpSpPr>
        <p:sp>
          <p:nvSpPr>
            <p:cNvPr id="192" name="Freeform 338"/>
            <p:cNvSpPr>
              <a:spLocks/>
            </p:cNvSpPr>
            <p:nvPr/>
          </p:nvSpPr>
          <p:spPr bwMode="auto">
            <a:xfrm>
              <a:off x="10375900" y="3489326"/>
              <a:ext cx="176213" cy="165100"/>
            </a:xfrm>
            <a:custGeom>
              <a:avLst/>
              <a:gdLst>
                <a:gd name="T0" fmla="*/ 818 w 1219"/>
                <a:gd name="T1" fmla="*/ 19 h 1151"/>
                <a:gd name="T2" fmla="*/ 900 w 1219"/>
                <a:gd name="T3" fmla="*/ 77 h 1151"/>
                <a:gd name="T4" fmla="*/ 944 w 1219"/>
                <a:gd name="T5" fmla="*/ 140 h 1151"/>
                <a:gd name="T6" fmla="*/ 962 w 1219"/>
                <a:gd name="T7" fmla="*/ 215 h 1151"/>
                <a:gd name="T8" fmla="*/ 944 w 1219"/>
                <a:gd name="T9" fmla="*/ 330 h 1151"/>
                <a:gd name="T10" fmla="*/ 878 w 1219"/>
                <a:gd name="T11" fmla="*/ 450 h 1151"/>
                <a:gd name="T12" fmla="*/ 906 w 1219"/>
                <a:gd name="T13" fmla="*/ 461 h 1151"/>
                <a:gd name="T14" fmla="*/ 1033 w 1219"/>
                <a:gd name="T15" fmla="*/ 517 h 1151"/>
                <a:gd name="T16" fmla="*/ 1127 w 1219"/>
                <a:gd name="T17" fmla="*/ 605 h 1151"/>
                <a:gd name="T18" fmla="*/ 1190 w 1219"/>
                <a:gd name="T19" fmla="*/ 724 h 1151"/>
                <a:gd name="T20" fmla="*/ 1217 w 1219"/>
                <a:gd name="T21" fmla="*/ 865 h 1151"/>
                <a:gd name="T22" fmla="*/ 1215 w 1219"/>
                <a:gd name="T23" fmla="*/ 1014 h 1151"/>
                <a:gd name="T24" fmla="*/ 1052 w 1219"/>
                <a:gd name="T25" fmla="*/ 1132 h 1151"/>
                <a:gd name="T26" fmla="*/ 1011 w 1219"/>
                <a:gd name="T27" fmla="*/ 1066 h 1151"/>
                <a:gd name="T28" fmla="*/ 973 w 1219"/>
                <a:gd name="T29" fmla="*/ 960 h 1151"/>
                <a:gd name="T30" fmla="*/ 923 w 1219"/>
                <a:gd name="T31" fmla="*/ 880 h 1151"/>
                <a:gd name="T32" fmla="*/ 880 w 1219"/>
                <a:gd name="T33" fmla="*/ 829 h 1151"/>
                <a:gd name="T34" fmla="*/ 859 w 1219"/>
                <a:gd name="T35" fmla="*/ 808 h 1151"/>
                <a:gd name="T36" fmla="*/ 750 w 1219"/>
                <a:gd name="T37" fmla="*/ 894 h 1151"/>
                <a:gd name="T38" fmla="*/ 730 w 1219"/>
                <a:gd name="T39" fmla="*/ 960 h 1151"/>
                <a:gd name="T40" fmla="*/ 686 w 1219"/>
                <a:gd name="T41" fmla="*/ 1006 h 1151"/>
                <a:gd name="T42" fmla="*/ 634 w 1219"/>
                <a:gd name="T43" fmla="*/ 1036 h 1151"/>
                <a:gd name="T44" fmla="*/ 623 w 1219"/>
                <a:gd name="T45" fmla="*/ 927 h 1151"/>
                <a:gd name="T46" fmla="*/ 592 w 1219"/>
                <a:gd name="T47" fmla="*/ 840 h 1151"/>
                <a:gd name="T48" fmla="*/ 554 w 1219"/>
                <a:gd name="T49" fmla="*/ 780 h 1151"/>
                <a:gd name="T50" fmla="*/ 529 w 1219"/>
                <a:gd name="T51" fmla="*/ 749 h 1151"/>
                <a:gd name="T52" fmla="*/ 424 w 1219"/>
                <a:gd name="T53" fmla="*/ 754 h 1151"/>
                <a:gd name="T54" fmla="*/ 383 w 1219"/>
                <a:gd name="T55" fmla="*/ 785 h 1151"/>
                <a:gd name="T56" fmla="*/ 299 w 1219"/>
                <a:gd name="T57" fmla="*/ 815 h 1151"/>
                <a:gd name="T58" fmla="*/ 167 w 1219"/>
                <a:gd name="T59" fmla="*/ 840 h 1151"/>
                <a:gd name="T60" fmla="*/ 0 w 1219"/>
                <a:gd name="T61" fmla="*/ 854 h 1151"/>
                <a:gd name="T62" fmla="*/ 65 w 1219"/>
                <a:gd name="T63" fmla="*/ 689 h 1151"/>
                <a:gd name="T64" fmla="*/ 148 w 1219"/>
                <a:gd name="T65" fmla="*/ 566 h 1151"/>
                <a:gd name="T66" fmla="*/ 243 w 1219"/>
                <a:gd name="T67" fmla="*/ 482 h 1151"/>
                <a:gd name="T68" fmla="*/ 344 w 1219"/>
                <a:gd name="T69" fmla="*/ 429 h 1151"/>
                <a:gd name="T70" fmla="*/ 443 w 1219"/>
                <a:gd name="T71" fmla="*/ 400 h 1151"/>
                <a:gd name="T72" fmla="*/ 534 w 1219"/>
                <a:gd name="T73" fmla="*/ 389 h 1151"/>
                <a:gd name="T74" fmla="*/ 684 w 1219"/>
                <a:gd name="T75" fmla="*/ 398 h 1151"/>
                <a:gd name="T76" fmla="*/ 781 w 1219"/>
                <a:gd name="T77" fmla="*/ 355 h 1151"/>
                <a:gd name="T78" fmla="*/ 820 w 1219"/>
                <a:gd name="T79" fmla="*/ 276 h 1151"/>
                <a:gd name="T80" fmla="*/ 826 w 1219"/>
                <a:gd name="T81" fmla="*/ 210 h 1151"/>
                <a:gd name="T82" fmla="*/ 787 w 1219"/>
                <a:gd name="T83" fmla="*/ 156 h 1151"/>
                <a:gd name="T84" fmla="*/ 717 w 1219"/>
                <a:gd name="T85" fmla="*/ 120 h 1151"/>
                <a:gd name="T86" fmla="*/ 691 w 1219"/>
                <a:gd name="T87" fmla="*/ 78 h 1151"/>
                <a:gd name="T88" fmla="*/ 702 w 1219"/>
                <a:gd name="T89" fmla="*/ 28 h 1151"/>
                <a:gd name="T90" fmla="*/ 745 w 1219"/>
                <a:gd name="T91" fmla="*/ 0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19" h="1151">
                  <a:moveTo>
                    <a:pt x="762" y="0"/>
                  </a:moveTo>
                  <a:lnTo>
                    <a:pt x="780" y="3"/>
                  </a:lnTo>
                  <a:lnTo>
                    <a:pt x="818" y="19"/>
                  </a:lnTo>
                  <a:lnTo>
                    <a:pt x="850" y="37"/>
                  </a:lnTo>
                  <a:lnTo>
                    <a:pt x="877" y="56"/>
                  </a:lnTo>
                  <a:lnTo>
                    <a:pt x="900" y="77"/>
                  </a:lnTo>
                  <a:lnTo>
                    <a:pt x="918" y="98"/>
                  </a:lnTo>
                  <a:lnTo>
                    <a:pt x="933" y="119"/>
                  </a:lnTo>
                  <a:lnTo>
                    <a:pt x="944" y="140"/>
                  </a:lnTo>
                  <a:lnTo>
                    <a:pt x="951" y="160"/>
                  </a:lnTo>
                  <a:lnTo>
                    <a:pt x="957" y="179"/>
                  </a:lnTo>
                  <a:lnTo>
                    <a:pt x="962" y="215"/>
                  </a:lnTo>
                  <a:lnTo>
                    <a:pt x="962" y="253"/>
                  </a:lnTo>
                  <a:lnTo>
                    <a:pt x="955" y="291"/>
                  </a:lnTo>
                  <a:lnTo>
                    <a:pt x="944" y="330"/>
                  </a:lnTo>
                  <a:lnTo>
                    <a:pt x="926" y="370"/>
                  </a:lnTo>
                  <a:lnTo>
                    <a:pt x="905" y="410"/>
                  </a:lnTo>
                  <a:lnTo>
                    <a:pt x="878" y="450"/>
                  </a:lnTo>
                  <a:lnTo>
                    <a:pt x="889" y="454"/>
                  </a:lnTo>
                  <a:lnTo>
                    <a:pt x="899" y="457"/>
                  </a:lnTo>
                  <a:lnTo>
                    <a:pt x="906" y="461"/>
                  </a:lnTo>
                  <a:lnTo>
                    <a:pt x="951" y="476"/>
                  </a:lnTo>
                  <a:lnTo>
                    <a:pt x="993" y="495"/>
                  </a:lnTo>
                  <a:lnTo>
                    <a:pt x="1033" y="517"/>
                  </a:lnTo>
                  <a:lnTo>
                    <a:pt x="1067" y="543"/>
                  </a:lnTo>
                  <a:lnTo>
                    <a:pt x="1099" y="572"/>
                  </a:lnTo>
                  <a:lnTo>
                    <a:pt x="1127" y="605"/>
                  </a:lnTo>
                  <a:lnTo>
                    <a:pt x="1152" y="641"/>
                  </a:lnTo>
                  <a:lnTo>
                    <a:pt x="1173" y="680"/>
                  </a:lnTo>
                  <a:lnTo>
                    <a:pt x="1190" y="724"/>
                  </a:lnTo>
                  <a:lnTo>
                    <a:pt x="1203" y="769"/>
                  </a:lnTo>
                  <a:lnTo>
                    <a:pt x="1212" y="817"/>
                  </a:lnTo>
                  <a:lnTo>
                    <a:pt x="1217" y="865"/>
                  </a:lnTo>
                  <a:lnTo>
                    <a:pt x="1219" y="914"/>
                  </a:lnTo>
                  <a:lnTo>
                    <a:pt x="1219" y="964"/>
                  </a:lnTo>
                  <a:lnTo>
                    <a:pt x="1215" y="1014"/>
                  </a:lnTo>
                  <a:lnTo>
                    <a:pt x="1086" y="1104"/>
                  </a:lnTo>
                  <a:lnTo>
                    <a:pt x="1080" y="1108"/>
                  </a:lnTo>
                  <a:lnTo>
                    <a:pt x="1052" y="1132"/>
                  </a:lnTo>
                  <a:lnTo>
                    <a:pt x="1024" y="1151"/>
                  </a:lnTo>
                  <a:lnTo>
                    <a:pt x="1020" y="1107"/>
                  </a:lnTo>
                  <a:lnTo>
                    <a:pt x="1011" y="1066"/>
                  </a:lnTo>
                  <a:lnTo>
                    <a:pt x="1000" y="1028"/>
                  </a:lnTo>
                  <a:lnTo>
                    <a:pt x="988" y="993"/>
                  </a:lnTo>
                  <a:lnTo>
                    <a:pt x="973" y="960"/>
                  </a:lnTo>
                  <a:lnTo>
                    <a:pt x="957" y="930"/>
                  </a:lnTo>
                  <a:lnTo>
                    <a:pt x="939" y="903"/>
                  </a:lnTo>
                  <a:lnTo>
                    <a:pt x="923" y="880"/>
                  </a:lnTo>
                  <a:lnTo>
                    <a:pt x="907" y="860"/>
                  </a:lnTo>
                  <a:lnTo>
                    <a:pt x="893" y="842"/>
                  </a:lnTo>
                  <a:lnTo>
                    <a:pt x="880" y="829"/>
                  </a:lnTo>
                  <a:lnTo>
                    <a:pt x="870" y="818"/>
                  </a:lnTo>
                  <a:lnTo>
                    <a:pt x="863" y="812"/>
                  </a:lnTo>
                  <a:lnTo>
                    <a:pt x="859" y="808"/>
                  </a:lnTo>
                  <a:lnTo>
                    <a:pt x="730" y="698"/>
                  </a:lnTo>
                  <a:lnTo>
                    <a:pt x="748" y="867"/>
                  </a:lnTo>
                  <a:lnTo>
                    <a:pt x="750" y="894"/>
                  </a:lnTo>
                  <a:lnTo>
                    <a:pt x="746" y="918"/>
                  </a:lnTo>
                  <a:lnTo>
                    <a:pt x="740" y="940"/>
                  </a:lnTo>
                  <a:lnTo>
                    <a:pt x="730" y="960"/>
                  </a:lnTo>
                  <a:lnTo>
                    <a:pt x="717" y="977"/>
                  </a:lnTo>
                  <a:lnTo>
                    <a:pt x="702" y="992"/>
                  </a:lnTo>
                  <a:lnTo>
                    <a:pt x="686" y="1006"/>
                  </a:lnTo>
                  <a:lnTo>
                    <a:pt x="669" y="1017"/>
                  </a:lnTo>
                  <a:lnTo>
                    <a:pt x="652" y="1027"/>
                  </a:lnTo>
                  <a:lnTo>
                    <a:pt x="634" y="1036"/>
                  </a:lnTo>
                  <a:lnTo>
                    <a:pt x="634" y="997"/>
                  </a:lnTo>
                  <a:lnTo>
                    <a:pt x="631" y="961"/>
                  </a:lnTo>
                  <a:lnTo>
                    <a:pt x="623" y="927"/>
                  </a:lnTo>
                  <a:lnTo>
                    <a:pt x="614" y="895"/>
                  </a:lnTo>
                  <a:lnTo>
                    <a:pt x="604" y="866"/>
                  </a:lnTo>
                  <a:lnTo>
                    <a:pt x="592" y="840"/>
                  </a:lnTo>
                  <a:lnTo>
                    <a:pt x="579" y="817"/>
                  </a:lnTo>
                  <a:lnTo>
                    <a:pt x="566" y="797"/>
                  </a:lnTo>
                  <a:lnTo>
                    <a:pt x="554" y="780"/>
                  </a:lnTo>
                  <a:lnTo>
                    <a:pt x="544" y="766"/>
                  </a:lnTo>
                  <a:lnTo>
                    <a:pt x="535" y="755"/>
                  </a:lnTo>
                  <a:lnTo>
                    <a:pt x="529" y="749"/>
                  </a:lnTo>
                  <a:lnTo>
                    <a:pt x="525" y="745"/>
                  </a:lnTo>
                  <a:lnTo>
                    <a:pt x="470" y="688"/>
                  </a:lnTo>
                  <a:lnTo>
                    <a:pt x="424" y="754"/>
                  </a:lnTo>
                  <a:lnTo>
                    <a:pt x="414" y="764"/>
                  </a:lnTo>
                  <a:lnTo>
                    <a:pt x="401" y="774"/>
                  </a:lnTo>
                  <a:lnTo>
                    <a:pt x="383" y="785"/>
                  </a:lnTo>
                  <a:lnTo>
                    <a:pt x="359" y="794"/>
                  </a:lnTo>
                  <a:lnTo>
                    <a:pt x="331" y="805"/>
                  </a:lnTo>
                  <a:lnTo>
                    <a:pt x="299" y="815"/>
                  </a:lnTo>
                  <a:lnTo>
                    <a:pt x="261" y="824"/>
                  </a:lnTo>
                  <a:lnTo>
                    <a:pt x="217" y="833"/>
                  </a:lnTo>
                  <a:lnTo>
                    <a:pt x="167" y="840"/>
                  </a:lnTo>
                  <a:lnTo>
                    <a:pt x="112" y="847"/>
                  </a:lnTo>
                  <a:lnTo>
                    <a:pt x="50" y="852"/>
                  </a:lnTo>
                  <a:lnTo>
                    <a:pt x="0" y="854"/>
                  </a:lnTo>
                  <a:lnTo>
                    <a:pt x="19" y="794"/>
                  </a:lnTo>
                  <a:lnTo>
                    <a:pt x="41" y="739"/>
                  </a:lnTo>
                  <a:lnTo>
                    <a:pt x="65" y="689"/>
                  </a:lnTo>
                  <a:lnTo>
                    <a:pt x="91" y="644"/>
                  </a:lnTo>
                  <a:lnTo>
                    <a:pt x="119" y="602"/>
                  </a:lnTo>
                  <a:lnTo>
                    <a:pt x="148" y="566"/>
                  </a:lnTo>
                  <a:lnTo>
                    <a:pt x="179" y="534"/>
                  </a:lnTo>
                  <a:lnTo>
                    <a:pt x="210" y="506"/>
                  </a:lnTo>
                  <a:lnTo>
                    <a:pt x="243" y="482"/>
                  </a:lnTo>
                  <a:lnTo>
                    <a:pt x="277" y="461"/>
                  </a:lnTo>
                  <a:lnTo>
                    <a:pt x="310" y="444"/>
                  </a:lnTo>
                  <a:lnTo>
                    <a:pt x="344" y="429"/>
                  </a:lnTo>
                  <a:lnTo>
                    <a:pt x="377" y="416"/>
                  </a:lnTo>
                  <a:lnTo>
                    <a:pt x="411" y="406"/>
                  </a:lnTo>
                  <a:lnTo>
                    <a:pt x="443" y="400"/>
                  </a:lnTo>
                  <a:lnTo>
                    <a:pt x="475" y="394"/>
                  </a:lnTo>
                  <a:lnTo>
                    <a:pt x="505" y="390"/>
                  </a:lnTo>
                  <a:lnTo>
                    <a:pt x="534" y="389"/>
                  </a:lnTo>
                  <a:lnTo>
                    <a:pt x="562" y="388"/>
                  </a:lnTo>
                  <a:lnTo>
                    <a:pt x="625" y="391"/>
                  </a:lnTo>
                  <a:lnTo>
                    <a:pt x="684" y="398"/>
                  </a:lnTo>
                  <a:lnTo>
                    <a:pt x="738" y="408"/>
                  </a:lnTo>
                  <a:lnTo>
                    <a:pt x="761" y="382"/>
                  </a:lnTo>
                  <a:lnTo>
                    <a:pt x="781" y="355"/>
                  </a:lnTo>
                  <a:lnTo>
                    <a:pt x="798" y="328"/>
                  </a:lnTo>
                  <a:lnTo>
                    <a:pt x="811" y="302"/>
                  </a:lnTo>
                  <a:lnTo>
                    <a:pt x="820" y="276"/>
                  </a:lnTo>
                  <a:lnTo>
                    <a:pt x="826" y="253"/>
                  </a:lnTo>
                  <a:lnTo>
                    <a:pt x="828" y="230"/>
                  </a:lnTo>
                  <a:lnTo>
                    <a:pt x="826" y="210"/>
                  </a:lnTo>
                  <a:lnTo>
                    <a:pt x="818" y="190"/>
                  </a:lnTo>
                  <a:lnTo>
                    <a:pt x="805" y="173"/>
                  </a:lnTo>
                  <a:lnTo>
                    <a:pt x="787" y="156"/>
                  </a:lnTo>
                  <a:lnTo>
                    <a:pt x="763" y="142"/>
                  </a:lnTo>
                  <a:lnTo>
                    <a:pt x="733" y="129"/>
                  </a:lnTo>
                  <a:lnTo>
                    <a:pt x="717" y="120"/>
                  </a:lnTo>
                  <a:lnTo>
                    <a:pt x="705" y="109"/>
                  </a:lnTo>
                  <a:lnTo>
                    <a:pt x="696" y="95"/>
                  </a:lnTo>
                  <a:lnTo>
                    <a:pt x="691" y="78"/>
                  </a:lnTo>
                  <a:lnTo>
                    <a:pt x="690" y="61"/>
                  </a:lnTo>
                  <a:lnTo>
                    <a:pt x="694" y="44"/>
                  </a:lnTo>
                  <a:lnTo>
                    <a:pt x="702" y="28"/>
                  </a:lnTo>
                  <a:lnTo>
                    <a:pt x="714" y="15"/>
                  </a:lnTo>
                  <a:lnTo>
                    <a:pt x="728" y="5"/>
                  </a:lnTo>
                  <a:lnTo>
                    <a:pt x="745" y="0"/>
                  </a:lnTo>
                  <a:lnTo>
                    <a:pt x="7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339"/>
            <p:cNvSpPr>
              <a:spLocks noEditPoints="1"/>
            </p:cNvSpPr>
            <p:nvPr/>
          </p:nvSpPr>
          <p:spPr bwMode="auto">
            <a:xfrm>
              <a:off x="10061575" y="3617913"/>
              <a:ext cx="485775" cy="361950"/>
            </a:xfrm>
            <a:custGeom>
              <a:avLst/>
              <a:gdLst>
                <a:gd name="T0" fmla="*/ 2653 w 3364"/>
                <a:gd name="T1" fmla="*/ 572 h 2516"/>
                <a:gd name="T2" fmla="*/ 2640 w 3364"/>
                <a:gd name="T3" fmla="*/ 627 h 2516"/>
                <a:gd name="T4" fmla="*/ 2599 w 3364"/>
                <a:gd name="T5" fmla="*/ 758 h 2516"/>
                <a:gd name="T6" fmla="*/ 2507 w 3364"/>
                <a:gd name="T7" fmla="*/ 958 h 2516"/>
                <a:gd name="T8" fmla="*/ 2345 w 3364"/>
                <a:gd name="T9" fmla="*/ 1205 h 2516"/>
                <a:gd name="T10" fmla="*/ 2095 w 3364"/>
                <a:gd name="T11" fmla="*/ 1473 h 2516"/>
                <a:gd name="T12" fmla="*/ 1738 w 3364"/>
                <a:gd name="T13" fmla="*/ 1739 h 2516"/>
                <a:gd name="T14" fmla="*/ 1258 w 3364"/>
                <a:gd name="T15" fmla="*/ 1977 h 2516"/>
                <a:gd name="T16" fmla="*/ 986 w 3364"/>
                <a:gd name="T17" fmla="*/ 2093 h 2516"/>
                <a:gd name="T18" fmla="*/ 1001 w 3364"/>
                <a:gd name="T19" fmla="*/ 2173 h 2516"/>
                <a:gd name="T20" fmla="*/ 1068 w 3364"/>
                <a:gd name="T21" fmla="*/ 2188 h 2516"/>
                <a:gd name="T22" fmla="*/ 1619 w 3364"/>
                <a:gd name="T23" fmla="*/ 1961 h 2516"/>
                <a:gd name="T24" fmla="*/ 2038 w 3364"/>
                <a:gd name="T25" fmla="*/ 1698 h 2516"/>
                <a:gd name="T26" fmla="*/ 2344 w 3364"/>
                <a:gd name="T27" fmla="*/ 1420 h 2516"/>
                <a:gd name="T28" fmla="*/ 2553 w 3364"/>
                <a:gd name="T29" fmla="*/ 1152 h 2516"/>
                <a:gd name="T30" fmla="*/ 2683 w 3364"/>
                <a:gd name="T31" fmla="*/ 914 h 2516"/>
                <a:gd name="T32" fmla="*/ 2753 w 3364"/>
                <a:gd name="T33" fmla="*/ 730 h 2516"/>
                <a:gd name="T34" fmla="*/ 2779 w 3364"/>
                <a:gd name="T35" fmla="*/ 625 h 2516"/>
                <a:gd name="T36" fmla="*/ 2769 w 3364"/>
                <a:gd name="T37" fmla="*/ 558 h 2516"/>
                <a:gd name="T38" fmla="*/ 2648 w 3364"/>
                <a:gd name="T39" fmla="*/ 0 h 2516"/>
                <a:gd name="T40" fmla="*/ 2679 w 3364"/>
                <a:gd name="T41" fmla="*/ 117 h 2516"/>
                <a:gd name="T42" fmla="*/ 2733 w 3364"/>
                <a:gd name="T43" fmla="*/ 302 h 2516"/>
                <a:gd name="T44" fmla="*/ 2877 w 3364"/>
                <a:gd name="T45" fmla="*/ 262 h 2516"/>
                <a:gd name="T46" fmla="*/ 3012 w 3364"/>
                <a:gd name="T47" fmla="*/ 157 h 2516"/>
                <a:gd name="T48" fmla="*/ 3068 w 3364"/>
                <a:gd name="T49" fmla="*/ 246 h 2516"/>
                <a:gd name="T50" fmla="*/ 3149 w 3364"/>
                <a:gd name="T51" fmla="*/ 434 h 2516"/>
                <a:gd name="T52" fmla="*/ 3214 w 3364"/>
                <a:gd name="T53" fmla="*/ 407 h 2516"/>
                <a:gd name="T54" fmla="*/ 3346 w 3364"/>
                <a:gd name="T55" fmla="*/ 320 h 2516"/>
                <a:gd name="T56" fmla="*/ 3317 w 3364"/>
                <a:gd name="T57" fmla="*/ 470 h 2516"/>
                <a:gd name="T58" fmla="*/ 3261 w 3364"/>
                <a:gd name="T59" fmla="*/ 617 h 2516"/>
                <a:gd name="T60" fmla="*/ 3185 w 3364"/>
                <a:gd name="T61" fmla="*/ 787 h 2516"/>
                <a:gd name="T62" fmla="*/ 2879 w 3364"/>
                <a:gd name="T63" fmla="*/ 1310 h 2516"/>
                <a:gd name="T64" fmla="*/ 2530 w 3364"/>
                <a:gd name="T65" fmla="*/ 1710 h 2516"/>
                <a:gd name="T66" fmla="*/ 2151 w 3364"/>
                <a:gd name="T67" fmla="*/ 2004 h 2516"/>
                <a:gd name="T68" fmla="*/ 1759 w 3364"/>
                <a:gd name="T69" fmla="*/ 2209 h 2516"/>
                <a:gd name="T70" fmla="*/ 1368 w 3364"/>
                <a:gd name="T71" fmla="*/ 2342 h 2516"/>
                <a:gd name="T72" fmla="*/ 994 w 3364"/>
                <a:gd name="T73" fmla="*/ 2421 h 2516"/>
                <a:gd name="T74" fmla="*/ 653 w 3364"/>
                <a:gd name="T75" fmla="*/ 2464 h 2516"/>
                <a:gd name="T76" fmla="*/ 344 w 3364"/>
                <a:gd name="T77" fmla="*/ 2490 h 2516"/>
                <a:gd name="T78" fmla="*/ 92 w 3364"/>
                <a:gd name="T79" fmla="*/ 2516 h 2516"/>
                <a:gd name="T80" fmla="*/ 12 w 3364"/>
                <a:gd name="T81" fmla="*/ 2466 h 2516"/>
                <a:gd name="T82" fmla="*/ 18 w 3364"/>
                <a:gd name="T83" fmla="*/ 2349 h 2516"/>
                <a:gd name="T84" fmla="*/ 281 w 3364"/>
                <a:gd name="T85" fmla="*/ 2179 h 2516"/>
                <a:gd name="T86" fmla="*/ 776 w 3364"/>
                <a:gd name="T87" fmla="*/ 1882 h 2516"/>
                <a:gd name="T88" fmla="*/ 1220 w 3364"/>
                <a:gd name="T89" fmla="*/ 1565 h 2516"/>
                <a:gd name="T90" fmla="*/ 1599 w 3364"/>
                <a:gd name="T91" fmla="*/ 1211 h 2516"/>
                <a:gd name="T92" fmla="*/ 1895 w 3364"/>
                <a:gd name="T93" fmla="*/ 804 h 2516"/>
                <a:gd name="T94" fmla="*/ 2094 w 3364"/>
                <a:gd name="T95" fmla="*/ 326 h 2516"/>
                <a:gd name="T96" fmla="*/ 2151 w 3364"/>
                <a:gd name="T97" fmla="*/ 99 h 2516"/>
                <a:gd name="T98" fmla="*/ 2464 w 3364"/>
                <a:gd name="T99" fmla="*/ 64 h 2516"/>
                <a:gd name="T100" fmla="*/ 2627 w 3364"/>
                <a:gd name="T101" fmla="*/ 10 h 2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64" h="2516">
                  <a:moveTo>
                    <a:pt x="2707" y="532"/>
                  </a:moveTo>
                  <a:lnTo>
                    <a:pt x="2689" y="536"/>
                  </a:lnTo>
                  <a:lnTo>
                    <a:pt x="2674" y="545"/>
                  </a:lnTo>
                  <a:lnTo>
                    <a:pt x="2663" y="557"/>
                  </a:lnTo>
                  <a:lnTo>
                    <a:pt x="2653" y="572"/>
                  </a:lnTo>
                  <a:lnTo>
                    <a:pt x="2649" y="589"/>
                  </a:lnTo>
                  <a:lnTo>
                    <a:pt x="2648" y="593"/>
                  </a:lnTo>
                  <a:lnTo>
                    <a:pt x="2646" y="600"/>
                  </a:lnTo>
                  <a:lnTo>
                    <a:pt x="2644" y="612"/>
                  </a:lnTo>
                  <a:lnTo>
                    <a:pt x="2640" y="627"/>
                  </a:lnTo>
                  <a:lnTo>
                    <a:pt x="2636" y="646"/>
                  </a:lnTo>
                  <a:lnTo>
                    <a:pt x="2629" y="669"/>
                  </a:lnTo>
                  <a:lnTo>
                    <a:pt x="2621" y="695"/>
                  </a:lnTo>
                  <a:lnTo>
                    <a:pt x="2611" y="725"/>
                  </a:lnTo>
                  <a:lnTo>
                    <a:pt x="2599" y="758"/>
                  </a:lnTo>
                  <a:lnTo>
                    <a:pt x="2585" y="793"/>
                  </a:lnTo>
                  <a:lnTo>
                    <a:pt x="2569" y="830"/>
                  </a:lnTo>
                  <a:lnTo>
                    <a:pt x="2551" y="871"/>
                  </a:lnTo>
                  <a:lnTo>
                    <a:pt x="2531" y="914"/>
                  </a:lnTo>
                  <a:lnTo>
                    <a:pt x="2507" y="958"/>
                  </a:lnTo>
                  <a:lnTo>
                    <a:pt x="2481" y="1004"/>
                  </a:lnTo>
                  <a:lnTo>
                    <a:pt x="2451" y="1052"/>
                  </a:lnTo>
                  <a:lnTo>
                    <a:pt x="2419" y="1102"/>
                  </a:lnTo>
                  <a:lnTo>
                    <a:pt x="2384" y="1153"/>
                  </a:lnTo>
                  <a:lnTo>
                    <a:pt x="2345" y="1205"/>
                  </a:lnTo>
                  <a:lnTo>
                    <a:pt x="2302" y="1257"/>
                  </a:lnTo>
                  <a:lnTo>
                    <a:pt x="2257" y="1310"/>
                  </a:lnTo>
                  <a:lnTo>
                    <a:pt x="2207" y="1365"/>
                  </a:lnTo>
                  <a:lnTo>
                    <a:pt x="2153" y="1419"/>
                  </a:lnTo>
                  <a:lnTo>
                    <a:pt x="2095" y="1473"/>
                  </a:lnTo>
                  <a:lnTo>
                    <a:pt x="2033" y="1527"/>
                  </a:lnTo>
                  <a:lnTo>
                    <a:pt x="1967" y="1581"/>
                  </a:lnTo>
                  <a:lnTo>
                    <a:pt x="1895" y="1635"/>
                  </a:lnTo>
                  <a:lnTo>
                    <a:pt x="1820" y="1687"/>
                  </a:lnTo>
                  <a:lnTo>
                    <a:pt x="1738" y="1739"/>
                  </a:lnTo>
                  <a:lnTo>
                    <a:pt x="1653" y="1789"/>
                  </a:lnTo>
                  <a:lnTo>
                    <a:pt x="1562" y="1838"/>
                  </a:lnTo>
                  <a:lnTo>
                    <a:pt x="1466" y="1886"/>
                  </a:lnTo>
                  <a:lnTo>
                    <a:pt x="1365" y="1933"/>
                  </a:lnTo>
                  <a:lnTo>
                    <a:pt x="1258" y="1977"/>
                  </a:lnTo>
                  <a:lnTo>
                    <a:pt x="1145" y="2020"/>
                  </a:lnTo>
                  <a:lnTo>
                    <a:pt x="1026" y="2060"/>
                  </a:lnTo>
                  <a:lnTo>
                    <a:pt x="1010" y="2068"/>
                  </a:lnTo>
                  <a:lnTo>
                    <a:pt x="996" y="2080"/>
                  </a:lnTo>
                  <a:lnTo>
                    <a:pt x="986" y="2093"/>
                  </a:lnTo>
                  <a:lnTo>
                    <a:pt x="981" y="2109"/>
                  </a:lnTo>
                  <a:lnTo>
                    <a:pt x="979" y="2128"/>
                  </a:lnTo>
                  <a:lnTo>
                    <a:pt x="982" y="2145"/>
                  </a:lnTo>
                  <a:lnTo>
                    <a:pt x="990" y="2161"/>
                  </a:lnTo>
                  <a:lnTo>
                    <a:pt x="1001" y="2173"/>
                  </a:lnTo>
                  <a:lnTo>
                    <a:pt x="1014" y="2183"/>
                  </a:lnTo>
                  <a:lnTo>
                    <a:pt x="1030" y="2189"/>
                  </a:lnTo>
                  <a:lnTo>
                    <a:pt x="1047" y="2192"/>
                  </a:lnTo>
                  <a:lnTo>
                    <a:pt x="1057" y="2190"/>
                  </a:lnTo>
                  <a:lnTo>
                    <a:pt x="1068" y="2188"/>
                  </a:lnTo>
                  <a:lnTo>
                    <a:pt x="1189" y="2147"/>
                  </a:lnTo>
                  <a:lnTo>
                    <a:pt x="1305" y="2103"/>
                  </a:lnTo>
                  <a:lnTo>
                    <a:pt x="1415" y="2058"/>
                  </a:lnTo>
                  <a:lnTo>
                    <a:pt x="1521" y="2010"/>
                  </a:lnTo>
                  <a:lnTo>
                    <a:pt x="1619" y="1961"/>
                  </a:lnTo>
                  <a:lnTo>
                    <a:pt x="1714" y="1911"/>
                  </a:lnTo>
                  <a:lnTo>
                    <a:pt x="1803" y="1860"/>
                  </a:lnTo>
                  <a:lnTo>
                    <a:pt x="1886" y="1806"/>
                  </a:lnTo>
                  <a:lnTo>
                    <a:pt x="1964" y="1753"/>
                  </a:lnTo>
                  <a:lnTo>
                    <a:pt x="2038" y="1698"/>
                  </a:lnTo>
                  <a:lnTo>
                    <a:pt x="2108" y="1643"/>
                  </a:lnTo>
                  <a:lnTo>
                    <a:pt x="2174" y="1588"/>
                  </a:lnTo>
                  <a:lnTo>
                    <a:pt x="2235" y="1531"/>
                  </a:lnTo>
                  <a:lnTo>
                    <a:pt x="2292" y="1476"/>
                  </a:lnTo>
                  <a:lnTo>
                    <a:pt x="2344" y="1420"/>
                  </a:lnTo>
                  <a:lnTo>
                    <a:pt x="2393" y="1365"/>
                  </a:lnTo>
                  <a:lnTo>
                    <a:pt x="2438" y="1310"/>
                  </a:lnTo>
                  <a:lnTo>
                    <a:pt x="2480" y="1256"/>
                  </a:lnTo>
                  <a:lnTo>
                    <a:pt x="2518" y="1203"/>
                  </a:lnTo>
                  <a:lnTo>
                    <a:pt x="2553" y="1152"/>
                  </a:lnTo>
                  <a:lnTo>
                    <a:pt x="2584" y="1100"/>
                  </a:lnTo>
                  <a:lnTo>
                    <a:pt x="2613" y="1051"/>
                  </a:lnTo>
                  <a:lnTo>
                    <a:pt x="2639" y="1003"/>
                  </a:lnTo>
                  <a:lnTo>
                    <a:pt x="2663" y="957"/>
                  </a:lnTo>
                  <a:lnTo>
                    <a:pt x="2683" y="914"/>
                  </a:lnTo>
                  <a:lnTo>
                    <a:pt x="2701" y="872"/>
                  </a:lnTo>
                  <a:lnTo>
                    <a:pt x="2717" y="833"/>
                  </a:lnTo>
                  <a:lnTo>
                    <a:pt x="2731" y="795"/>
                  </a:lnTo>
                  <a:lnTo>
                    <a:pt x="2743" y="761"/>
                  </a:lnTo>
                  <a:lnTo>
                    <a:pt x="2753" y="730"/>
                  </a:lnTo>
                  <a:lnTo>
                    <a:pt x="2760" y="702"/>
                  </a:lnTo>
                  <a:lnTo>
                    <a:pt x="2768" y="677"/>
                  </a:lnTo>
                  <a:lnTo>
                    <a:pt x="2772" y="656"/>
                  </a:lnTo>
                  <a:lnTo>
                    <a:pt x="2776" y="638"/>
                  </a:lnTo>
                  <a:lnTo>
                    <a:pt x="2779" y="625"/>
                  </a:lnTo>
                  <a:lnTo>
                    <a:pt x="2780" y="614"/>
                  </a:lnTo>
                  <a:lnTo>
                    <a:pt x="2782" y="609"/>
                  </a:lnTo>
                  <a:lnTo>
                    <a:pt x="2782" y="590"/>
                  </a:lnTo>
                  <a:lnTo>
                    <a:pt x="2777" y="573"/>
                  </a:lnTo>
                  <a:lnTo>
                    <a:pt x="2769" y="558"/>
                  </a:lnTo>
                  <a:lnTo>
                    <a:pt x="2757" y="547"/>
                  </a:lnTo>
                  <a:lnTo>
                    <a:pt x="2742" y="537"/>
                  </a:lnTo>
                  <a:lnTo>
                    <a:pt x="2725" y="533"/>
                  </a:lnTo>
                  <a:lnTo>
                    <a:pt x="2707" y="532"/>
                  </a:lnTo>
                  <a:close/>
                  <a:moveTo>
                    <a:pt x="2648" y="0"/>
                  </a:moveTo>
                  <a:lnTo>
                    <a:pt x="2656" y="18"/>
                  </a:lnTo>
                  <a:lnTo>
                    <a:pt x="2665" y="39"/>
                  </a:lnTo>
                  <a:lnTo>
                    <a:pt x="2671" y="64"/>
                  </a:lnTo>
                  <a:lnTo>
                    <a:pt x="2676" y="89"/>
                  </a:lnTo>
                  <a:lnTo>
                    <a:pt x="2679" y="117"/>
                  </a:lnTo>
                  <a:lnTo>
                    <a:pt x="2678" y="148"/>
                  </a:lnTo>
                  <a:lnTo>
                    <a:pt x="2672" y="180"/>
                  </a:lnTo>
                  <a:lnTo>
                    <a:pt x="2663" y="213"/>
                  </a:lnTo>
                  <a:lnTo>
                    <a:pt x="2625" y="314"/>
                  </a:lnTo>
                  <a:lnTo>
                    <a:pt x="2733" y="302"/>
                  </a:lnTo>
                  <a:lnTo>
                    <a:pt x="2759" y="298"/>
                  </a:lnTo>
                  <a:lnTo>
                    <a:pt x="2787" y="293"/>
                  </a:lnTo>
                  <a:lnTo>
                    <a:pt x="2817" y="284"/>
                  </a:lnTo>
                  <a:lnTo>
                    <a:pt x="2847" y="274"/>
                  </a:lnTo>
                  <a:lnTo>
                    <a:pt x="2877" y="262"/>
                  </a:lnTo>
                  <a:lnTo>
                    <a:pt x="2907" y="246"/>
                  </a:lnTo>
                  <a:lnTo>
                    <a:pt x="2936" y="228"/>
                  </a:lnTo>
                  <a:lnTo>
                    <a:pt x="2964" y="208"/>
                  </a:lnTo>
                  <a:lnTo>
                    <a:pt x="2990" y="184"/>
                  </a:lnTo>
                  <a:lnTo>
                    <a:pt x="3012" y="157"/>
                  </a:lnTo>
                  <a:lnTo>
                    <a:pt x="3031" y="128"/>
                  </a:lnTo>
                  <a:lnTo>
                    <a:pt x="3043" y="153"/>
                  </a:lnTo>
                  <a:lnTo>
                    <a:pt x="3054" y="182"/>
                  </a:lnTo>
                  <a:lnTo>
                    <a:pt x="3063" y="213"/>
                  </a:lnTo>
                  <a:lnTo>
                    <a:pt x="3068" y="246"/>
                  </a:lnTo>
                  <a:lnTo>
                    <a:pt x="3070" y="281"/>
                  </a:lnTo>
                  <a:lnTo>
                    <a:pt x="3069" y="318"/>
                  </a:lnTo>
                  <a:lnTo>
                    <a:pt x="3064" y="358"/>
                  </a:lnTo>
                  <a:lnTo>
                    <a:pt x="3043" y="466"/>
                  </a:lnTo>
                  <a:lnTo>
                    <a:pt x="3149" y="434"/>
                  </a:lnTo>
                  <a:lnTo>
                    <a:pt x="3154" y="433"/>
                  </a:lnTo>
                  <a:lnTo>
                    <a:pt x="3162" y="429"/>
                  </a:lnTo>
                  <a:lnTo>
                    <a:pt x="3176" y="424"/>
                  </a:lnTo>
                  <a:lnTo>
                    <a:pt x="3193" y="417"/>
                  </a:lnTo>
                  <a:lnTo>
                    <a:pt x="3214" y="407"/>
                  </a:lnTo>
                  <a:lnTo>
                    <a:pt x="3237" y="395"/>
                  </a:lnTo>
                  <a:lnTo>
                    <a:pt x="3262" y="380"/>
                  </a:lnTo>
                  <a:lnTo>
                    <a:pt x="3289" y="363"/>
                  </a:lnTo>
                  <a:lnTo>
                    <a:pt x="3318" y="343"/>
                  </a:lnTo>
                  <a:lnTo>
                    <a:pt x="3346" y="320"/>
                  </a:lnTo>
                  <a:lnTo>
                    <a:pt x="3364" y="307"/>
                  </a:lnTo>
                  <a:lnTo>
                    <a:pt x="3353" y="350"/>
                  </a:lnTo>
                  <a:lnTo>
                    <a:pt x="3341" y="392"/>
                  </a:lnTo>
                  <a:lnTo>
                    <a:pt x="3328" y="433"/>
                  </a:lnTo>
                  <a:lnTo>
                    <a:pt x="3317" y="470"/>
                  </a:lnTo>
                  <a:lnTo>
                    <a:pt x="3304" y="506"/>
                  </a:lnTo>
                  <a:lnTo>
                    <a:pt x="3292" y="538"/>
                  </a:lnTo>
                  <a:lnTo>
                    <a:pt x="3281" y="568"/>
                  </a:lnTo>
                  <a:lnTo>
                    <a:pt x="3271" y="595"/>
                  </a:lnTo>
                  <a:lnTo>
                    <a:pt x="3261" y="617"/>
                  </a:lnTo>
                  <a:lnTo>
                    <a:pt x="3252" y="635"/>
                  </a:lnTo>
                  <a:lnTo>
                    <a:pt x="3246" y="650"/>
                  </a:lnTo>
                  <a:lnTo>
                    <a:pt x="3242" y="660"/>
                  </a:lnTo>
                  <a:lnTo>
                    <a:pt x="3238" y="665"/>
                  </a:lnTo>
                  <a:lnTo>
                    <a:pt x="3185" y="787"/>
                  </a:lnTo>
                  <a:lnTo>
                    <a:pt x="3128" y="902"/>
                  </a:lnTo>
                  <a:lnTo>
                    <a:pt x="3069" y="1012"/>
                  </a:lnTo>
                  <a:lnTo>
                    <a:pt x="3007" y="1117"/>
                  </a:lnTo>
                  <a:lnTo>
                    <a:pt x="2943" y="1217"/>
                  </a:lnTo>
                  <a:lnTo>
                    <a:pt x="2879" y="1310"/>
                  </a:lnTo>
                  <a:lnTo>
                    <a:pt x="2812" y="1400"/>
                  </a:lnTo>
                  <a:lnTo>
                    <a:pt x="2743" y="1484"/>
                  </a:lnTo>
                  <a:lnTo>
                    <a:pt x="2673" y="1564"/>
                  </a:lnTo>
                  <a:lnTo>
                    <a:pt x="2602" y="1640"/>
                  </a:lnTo>
                  <a:lnTo>
                    <a:pt x="2530" y="1710"/>
                  </a:lnTo>
                  <a:lnTo>
                    <a:pt x="2456" y="1778"/>
                  </a:lnTo>
                  <a:lnTo>
                    <a:pt x="2381" y="1840"/>
                  </a:lnTo>
                  <a:lnTo>
                    <a:pt x="2304" y="1898"/>
                  </a:lnTo>
                  <a:lnTo>
                    <a:pt x="2228" y="1953"/>
                  </a:lnTo>
                  <a:lnTo>
                    <a:pt x="2151" y="2004"/>
                  </a:lnTo>
                  <a:lnTo>
                    <a:pt x="2073" y="2052"/>
                  </a:lnTo>
                  <a:lnTo>
                    <a:pt x="1994" y="2096"/>
                  </a:lnTo>
                  <a:lnTo>
                    <a:pt x="1916" y="2136"/>
                  </a:lnTo>
                  <a:lnTo>
                    <a:pt x="1837" y="2173"/>
                  </a:lnTo>
                  <a:lnTo>
                    <a:pt x="1759" y="2209"/>
                  </a:lnTo>
                  <a:lnTo>
                    <a:pt x="1680" y="2241"/>
                  </a:lnTo>
                  <a:lnTo>
                    <a:pt x="1601" y="2269"/>
                  </a:lnTo>
                  <a:lnTo>
                    <a:pt x="1523" y="2296"/>
                  </a:lnTo>
                  <a:lnTo>
                    <a:pt x="1445" y="2320"/>
                  </a:lnTo>
                  <a:lnTo>
                    <a:pt x="1368" y="2342"/>
                  </a:lnTo>
                  <a:lnTo>
                    <a:pt x="1291" y="2361"/>
                  </a:lnTo>
                  <a:lnTo>
                    <a:pt x="1216" y="2379"/>
                  </a:lnTo>
                  <a:lnTo>
                    <a:pt x="1141" y="2394"/>
                  </a:lnTo>
                  <a:lnTo>
                    <a:pt x="1067" y="2408"/>
                  </a:lnTo>
                  <a:lnTo>
                    <a:pt x="994" y="2421"/>
                  </a:lnTo>
                  <a:lnTo>
                    <a:pt x="923" y="2432"/>
                  </a:lnTo>
                  <a:lnTo>
                    <a:pt x="854" y="2441"/>
                  </a:lnTo>
                  <a:lnTo>
                    <a:pt x="785" y="2450"/>
                  </a:lnTo>
                  <a:lnTo>
                    <a:pt x="718" y="2457"/>
                  </a:lnTo>
                  <a:lnTo>
                    <a:pt x="653" y="2464"/>
                  </a:lnTo>
                  <a:lnTo>
                    <a:pt x="590" y="2470"/>
                  </a:lnTo>
                  <a:lnTo>
                    <a:pt x="529" y="2475"/>
                  </a:lnTo>
                  <a:lnTo>
                    <a:pt x="470" y="2480"/>
                  </a:lnTo>
                  <a:lnTo>
                    <a:pt x="413" y="2484"/>
                  </a:lnTo>
                  <a:lnTo>
                    <a:pt x="344" y="2490"/>
                  </a:lnTo>
                  <a:lnTo>
                    <a:pt x="279" y="2496"/>
                  </a:lnTo>
                  <a:lnTo>
                    <a:pt x="218" y="2501"/>
                  </a:lnTo>
                  <a:lnTo>
                    <a:pt x="161" y="2507"/>
                  </a:lnTo>
                  <a:lnTo>
                    <a:pt x="108" y="2514"/>
                  </a:lnTo>
                  <a:lnTo>
                    <a:pt x="92" y="2516"/>
                  </a:lnTo>
                  <a:lnTo>
                    <a:pt x="72" y="2513"/>
                  </a:lnTo>
                  <a:lnTo>
                    <a:pt x="52" y="2506"/>
                  </a:lnTo>
                  <a:lnTo>
                    <a:pt x="36" y="2497"/>
                  </a:lnTo>
                  <a:lnTo>
                    <a:pt x="22" y="2483"/>
                  </a:lnTo>
                  <a:lnTo>
                    <a:pt x="12" y="2466"/>
                  </a:lnTo>
                  <a:lnTo>
                    <a:pt x="4" y="2445"/>
                  </a:lnTo>
                  <a:lnTo>
                    <a:pt x="0" y="2421"/>
                  </a:lnTo>
                  <a:lnTo>
                    <a:pt x="2" y="2396"/>
                  </a:lnTo>
                  <a:lnTo>
                    <a:pt x="9" y="2372"/>
                  </a:lnTo>
                  <a:lnTo>
                    <a:pt x="18" y="2349"/>
                  </a:lnTo>
                  <a:lnTo>
                    <a:pt x="33" y="2328"/>
                  </a:lnTo>
                  <a:lnTo>
                    <a:pt x="51" y="2310"/>
                  </a:lnTo>
                  <a:lnTo>
                    <a:pt x="72" y="2295"/>
                  </a:lnTo>
                  <a:lnTo>
                    <a:pt x="177" y="2236"/>
                  </a:lnTo>
                  <a:lnTo>
                    <a:pt x="281" y="2179"/>
                  </a:lnTo>
                  <a:lnTo>
                    <a:pt x="383" y="2120"/>
                  </a:lnTo>
                  <a:lnTo>
                    <a:pt x="484" y="2061"/>
                  </a:lnTo>
                  <a:lnTo>
                    <a:pt x="583" y="2003"/>
                  </a:lnTo>
                  <a:lnTo>
                    <a:pt x="681" y="1943"/>
                  </a:lnTo>
                  <a:lnTo>
                    <a:pt x="776" y="1882"/>
                  </a:lnTo>
                  <a:lnTo>
                    <a:pt x="870" y="1821"/>
                  </a:lnTo>
                  <a:lnTo>
                    <a:pt x="961" y="1758"/>
                  </a:lnTo>
                  <a:lnTo>
                    <a:pt x="1050" y="1696"/>
                  </a:lnTo>
                  <a:lnTo>
                    <a:pt x="1137" y="1632"/>
                  </a:lnTo>
                  <a:lnTo>
                    <a:pt x="1220" y="1565"/>
                  </a:lnTo>
                  <a:lnTo>
                    <a:pt x="1302" y="1498"/>
                  </a:lnTo>
                  <a:lnTo>
                    <a:pt x="1380" y="1429"/>
                  </a:lnTo>
                  <a:lnTo>
                    <a:pt x="1456" y="1358"/>
                  </a:lnTo>
                  <a:lnTo>
                    <a:pt x="1529" y="1286"/>
                  </a:lnTo>
                  <a:lnTo>
                    <a:pt x="1599" y="1211"/>
                  </a:lnTo>
                  <a:lnTo>
                    <a:pt x="1665" y="1134"/>
                  </a:lnTo>
                  <a:lnTo>
                    <a:pt x="1727" y="1056"/>
                  </a:lnTo>
                  <a:lnTo>
                    <a:pt x="1788" y="974"/>
                  </a:lnTo>
                  <a:lnTo>
                    <a:pt x="1843" y="890"/>
                  </a:lnTo>
                  <a:lnTo>
                    <a:pt x="1895" y="804"/>
                  </a:lnTo>
                  <a:lnTo>
                    <a:pt x="1943" y="714"/>
                  </a:lnTo>
                  <a:lnTo>
                    <a:pt x="1987" y="622"/>
                  </a:lnTo>
                  <a:lnTo>
                    <a:pt x="2027" y="526"/>
                  </a:lnTo>
                  <a:lnTo>
                    <a:pt x="2063" y="428"/>
                  </a:lnTo>
                  <a:lnTo>
                    <a:pt x="2094" y="326"/>
                  </a:lnTo>
                  <a:lnTo>
                    <a:pt x="2121" y="220"/>
                  </a:lnTo>
                  <a:lnTo>
                    <a:pt x="2134" y="168"/>
                  </a:lnTo>
                  <a:lnTo>
                    <a:pt x="2148" y="119"/>
                  </a:lnTo>
                  <a:lnTo>
                    <a:pt x="2149" y="108"/>
                  </a:lnTo>
                  <a:lnTo>
                    <a:pt x="2151" y="99"/>
                  </a:lnTo>
                  <a:lnTo>
                    <a:pt x="2238" y="94"/>
                  </a:lnTo>
                  <a:lnTo>
                    <a:pt x="2304" y="88"/>
                  </a:lnTo>
                  <a:lnTo>
                    <a:pt x="2363" y="81"/>
                  </a:lnTo>
                  <a:lnTo>
                    <a:pt x="2417" y="73"/>
                  </a:lnTo>
                  <a:lnTo>
                    <a:pt x="2464" y="64"/>
                  </a:lnTo>
                  <a:lnTo>
                    <a:pt x="2506" y="54"/>
                  </a:lnTo>
                  <a:lnTo>
                    <a:pt x="2542" y="43"/>
                  </a:lnTo>
                  <a:lnTo>
                    <a:pt x="2576" y="33"/>
                  </a:lnTo>
                  <a:lnTo>
                    <a:pt x="2602" y="22"/>
                  </a:lnTo>
                  <a:lnTo>
                    <a:pt x="2627" y="10"/>
                  </a:lnTo>
                  <a:lnTo>
                    <a:pt x="26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4" name="Group 372"/>
          <p:cNvGrpSpPr/>
          <p:nvPr/>
        </p:nvGrpSpPr>
        <p:grpSpPr>
          <a:xfrm>
            <a:off x="10308350" y="5281490"/>
            <a:ext cx="463550" cy="466725"/>
            <a:chOff x="11036300" y="3498850"/>
            <a:chExt cx="463550" cy="466725"/>
          </a:xfrm>
          <a:solidFill>
            <a:srgbClr val="000000"/>
          </a:solidFill>
        </p:grpSpPr>
        <p:sp>
          <p:nvSpPr>
            <p:cNvPr id="195" name="Freeform 344"/>
            <p:cNvSpPr>
              <a:spLocks/>
            </p:cNvSpPr>
            <p:nvPr/>
          </p:nvSpPr>
          <p:spPr bwMode="auto">
            <a:xfrm>
              <a:off x="11364913" y="3857625"/>
              <a:ext cx="57150" cy="60325"/>
            </a:xfrm>
            <a:custGeom>
              <a:avLst/>
              <a:gdLst>
                <a:gd name="T0" fmla="*/ 147 w 396"/>
                <a:gd name="T1" fmla="*/ 0 h 417"/>
                <a:gd name="T2" fmla="*/ 167 w 396"/>
                <a:gd name="T3" fmla="*/ 1 h 417"/>
                <a:gd name="T4" fmla="*/ 188 w 396"/>
                <a:gd name="T5" fmla="*/ 7 h 417"/>
                <a:gd name="T6" fmla="*/ 207 w 396"/>
                <a:gd name="T7" fmla="*/ 17 h 417"/>
                <a:gd name="T8" fmla="*/ 347 w 396"/>
                <a:gd name="T9" fmla="*/ 110 h 417"/>
                <a:gd name="T10" fmla="*/ 366 w 396"/>
                <a:gd name="T11" fmla="*/ 126 h 417"/>
                <a:gd name="T12" fmla="*/ 381 w 396"/>
                <a:gd name="T13" fmla="*/ 144 h 417"/>
                <a:gd name="T14" fmla="*/ 391 w 396"/>
                <a:gd name="T15" fmla="*/ 165 h 417"/>
                <a:gd name="T16" fmla="*/ 396 w 396"/>
                <a:gd name="T17" fmla="*/ 189 h 417"/>
                <a:gd name="T18" fmla="*/ 396 w 396"/>
                <a:gd name="T19" fmla="*/ 212 h 417"/>
                <a:gd name="T20" fmla="*/ 391 w 396"/>
                <a:gd name="T21" fmla="*/ 235 h 417"/>
                <a:gd name="T22" fmla="*/ 355 w 396"/>
                <a:gd name="T23" fmla="*/ 343 h 417"/>
                <a:gd name="T24" fmla="*/ 345 w 396"/>
                <a:gd name="T25" fmla="*/ 363 h 417"/>
                <a:gd name="T26" fmla="*/ 332 w 396"/>
                <a:gd name="T27" fmla="*/ 381 h 417"/>
                <a:gd name="T28" fmla="*/ 315 w 396"/>
                <a:gd name="T29" fmla="*/ 397 h 417"/>
                <a:gd name="T30" fmla="*/ 295 w 396"/>
                <a:gd name="T31" fmla="*/ 408 h 417"/>
                <a:gd name="T32" fmla="*/ 274 w 396"/>
                <a:gd name="T33" fmla="*/ 415 h 417"/>
                <a:gd name="T34" fmla="*/ 251 w 396"/>
                <a:gd name="T35" fmla="*/ 417 h 417"/>
                <a:gd name="T36" fmla="*/ 230 w 396"/>
                <a:gd name="T37" fmla="*/ 415 h 417"/>
                <a:gd name="T38" fmla="*/ 211 w 396"/>
                <a:gd name="T39" fmla="*/ 410 h 417"/>
                <a:gd name="T40" fmla="*/ 193 w 396"/>
                <a:gd name="T41" fmla="*/ 401 h 417"/>
                <a:gd name="T42" fmla="*/ 177 w 396"/>
                <a:gd name="T43" fmla="*/ 388 h 417"/>
                <a:gd name="T44" fmla="*/ 146 w 396"/>
                <a:gd name="T45" fmla="*/ 360 h 417"/>
                <a:gd name="T46" fmla="*/ 121 w 396"/>
                <a:gd name="T47" fmla="*/ 336 h 417"/>
                <a:gd name="T48" fmla="*/ 98 w 396"/>
                <a:gd name="T49" fmla="*/ 314 h 417"/>
                <a:gd name="T50" fmla="*/ 79 w 396"/>
                <a:gd name="T51" fmla="*/ 296 h 417"/>
                <a:gd name="T52" fmla="*/ 64 w 396"/>
                <a:gd name="T53" fmla="*/ 279 h 417"/>
                <a:gd name="T54" fmla="*/ 51 w 396"/>
                <a:gd name="T55" fmla="*/ 265 h 417"/>
                <a:gd name="T56" fmla="*/ 39 w 396"/>
                <a:gd name="T57" fmla="*/ 254 h 417"/>
                <a:gd name="T58" fmla="*/ 31 w 396"/>
                <a:gd name="T59" fmla="*/ 244 h 417"/>
                <a:gd name="T60" fmla="*/ 24 w 396"/>
                <a:gd name="T61" fmla="*/ 236 h 417"/>
                <a:gd name="T62" fmla="*/ 19 w 396"/>
                <a:gd name="T63" fmla="*/ 230 h 417"/>
                <a:gd name="T64" fmla="*/ 16 w 396"/>
                <a:gd name="T65" fmla="*/ 224 h 417"/>
                <a:gd name="T66" fmla="*/ 13 w 396"/>
                <a:gd name="T67" fmla="*/ 220 h 417"/>
                <a:gd name="T68" fmla="*/ 11 w 396"/>
                <a:gd name="T69" fmla="*/ 217 h 417"/>
                <a:gd name="T70" fmla="*/ 9 w 396"/>
                <a:gd name="T71" fmla="*/ 214 h 417"/>
                <a:gd name="T72" fmla="*/ 3 w 396"/>
                <a:gd name="T73" fmla="*/ 195 h 417"/>
                <a:gd name="T74" fmla="*/ 0 w 396"/>
                <a:gd name="T75" fmla="*/ 174 h 417"/>
                <a:gd name="T76" fmla="*/ 2 w 396"/>
                <a:gd name="T77" fmla="*/ 152 h 417"/>
                <a:gd name="T78" fmla="*/ 8 w 396"/>
                <a:gd name="T79" fmla="*/ 129 h 417"/>
                <a:gd name="T80" fmla="*/ 19 w 396"/>
                <a:gd name="T81" fmla="*/ 104 h 417"/>
                <a:gd name="T82" fmla="*/ 35 w 396"/>
                <a:gd name="T83" fmla="*/ 75 h 417"/>
                <a:gd name="T84" fmla="*/ 57 w 396"/>
                <a:gd name="T85" fmla="*/ 44 h 417"/>
                <a:gd name="T86" fmla="*/ 71 w 396"/>
                <a:gd name="T87" fmla="*/ 28 h 417"/>
                <a:gd name="T88" fmla="*/ 87 w 396"/>
                <a:gd name="T89" fmla="*/ 16 h 417"/>
                <a:gd name="T90" fmla="*/ 106 w 396"/>
                <a:gd name="T91" fmla="*/ 7 h 417"/>
                <a:gd name="T92" fmla="*/ 127 w 396"/>
                <a:gd name="T93" fmla="*/ 2 h 417"/>
                <a:gd name="T94" fmla="*/ 147 w 396"/>
                <a:gd name="T9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6" h="417">
                  <a:moveTo>
                    <a:pt x="147" y="0"/>
                  </a:moveTo>
                  <a:lnTo>
                    <a:pt x="167" y="1"/>
                  </a:lnTo>
                  <a:lnTo>
                    <a:pt x="188" y="7"/>
                  </a:lnTo>
                  <a:lnTo>
                    <a:pt x="207" y="17"/>
                  </a:lnTo>
                  <a:lnTo>
                    <a:pt x="347" y="110"/>
                  </a:lnTo>
                  <a:lnTo>
                    <a:pt x="366" y="126"/>
                  </a:lnTo>
                  <a:lnTo>
                    <a:pt x="381" y="144"/>
                  </a:lnTo>
                  <a:lnTo>
                    <a:pt x="391" y="165"/>
                  </a:lnTo>
                  <a:lnTo>
                    <a:pt x="396" y="189"/>
                  </a:lnTo>
                  <a:lnTo>
                    <a:pt x="396" y="212"/>
                  </a:lnTo>
                  <a:lnTo>
                    <a:pt x="391" y="235"/>
                  </a:lnTo>
                  <a:lnTo>
                    <a:pt x="355" y="343"/>
                  </a:lnTo>
                  <a:lnTo>
                    <a:pt x="345" y="363"/>
                  </a:lnTo>
                  <a:lnTo>
                    <a:pt x="332" y="381"/>
                  </a:lnTo>
                  <a:lnTo>
                    <a:pt x="315" y="397"/>
                  </a:lnTo>
                  <a:lnTo>
                    <a:pt x="295" y="408"/>
                  </a:lnTo>
                  <a:lnTo>
                    <a:pt x="274" y="415"/>
                  </a:lnTo>
                  <a:lnTo>
                    <a:pt x="251" y="417"/>
                  </a:lnTo>
                  <a:lnTo>
                    <a:pt x="230" y="415"/>
                  </a:lnTo>
                  <a:lnTo>
                    <a:pt x="211" y="410"/>
                  </a:lnTo>
                  <a:lnTo>
                    <a:pt x="193" y="401"/>
                  </a:lnTo>
                  <a:lnTo>
                    <a:pt x="177" y="388"/>
                  </a:lnTo>
                  <a:lnTo>
                    <a:pt x="146" y="360"/>
                  </a:lnTo>
                  <a:lnTo>
                    <a:pt x="121" y="336"/>
                  </a:lnTo>
                  <a:lnTo>
                    <a:pt x="98" y="314"/>
                  </a:lnTo>
                  <a:lnTo>
                    <a:pt x="79" y="296"/>
                  </a:lnTo>
                  <a:lnTo>
                    <a:pt x="64" y="279"/>
                  </a:lnTo>
                  <a:lnTo>
                    <a:pt x="51" y="265"/>
                  </a:lnTo>
                  <a:lnTo>
                    <a:pt x="39" y="254"/>
                  </a:lnTo>
                  <a:lnTo>
                    <a:pt x="31" y="244"/>
                  </a:lnTo>
                  <a:lnTo>
                    <a:pt x="24" y="236"/>
                  </a:lnTo>
                  <a:lnTo>
                    <a:pt x="19" y="230"/>
                  </a:lnTo>
                  <a:lnTo>
                    <a:pt x="16" y="224"/>
                  </a:lnTo>
                  <a:lnTo>
                    <a:pt x="13" y="220"/>
                  </a:lnTo>
                  <a:lnTo>
                    <a:pt x="11" y="217"/>
                  </a:lnTo>
                  <a:lnTo>
                    <a:pt x="9" y="214"/>
                  </a:lnTo>
                  <a:lnTo>
                    <a:pt x="3" y="195"/>
                  </a:lnTo>
                  <a:lnTo>
                    <a:pt x="0" y="174"/>
                  </a:lnTo>
                  <a:lnTo>
                    <a:pt x="2" y="152"/>
                  </a:lnTo>
                  <a:lnTo>
                    <a:pt x="8" y="129"/>
                  </a:lnTo>
                  <a:lnTo>
                    <a:pt x="19" y="104"/>
                  </a:lnTo>
                  <a:lnTo>
                    <a:pt x="35" y="75"/>
                  </a:lnTo>
                  <a:lnTo>
                    <a:pt x="57" y="44"/>
                  </a:lnTo>
                  <a:lnTo>
                    <a:pt x="71" y="28"/>
                  </a:lnTo>
                  <a:lnTo>
                    <a:pt x="87" y="16"/>
                  </a:lnTo>
                  <a:lnTo>
                    <a:pt x="106" y="7"/>
                  </a:lnTo>
                  <a:lnTo>
                    <a:pt x="127" y="2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345"/>
            <p:cNvSpPr>
              <a:spLocks/>
            </p:cNvSpPr>
            <p:nvPr/>
          </p:nvSpPr>
          <p:spPr bwMode="auto">
            <a:xfrm>
              <a:off x="11436350" y="3914775"/>
              <a:ext cx="63500" cy="50800"/>
            </a:xfrm>
            <a:custGeom>
              <a:avLst/>
              <a:gdLst>
                <a:gd name="T0" fmla="*/ 274 w 441"/>
                <a:gd name="T1" fmla="*/ 0 h 361"/>
                <a:gd name="T2" fmla="*/ 300 w 441"/>
                <a:gd name="T3" fmla="*/ 2 h 361"/>
                <a:gd name="T4" fmla="*/ 324 w 441"/>
                <a:gd name="T5" fmla="*/ 9 h 361"/>
                <a:gd name="T6" fmla="*/ 348 w 441"/>
                <a:gd name="T7" fmla="*/ 20 h 361"/>
                <a:gd name="T8" fmla="*/ 369 w 441"/>
                <a:gd name="T9" fmla="*/ 36 h 361"/>
                <a:gd name="T10" fmla="*/ 377 w 441"/>
                <a:gd name="T11" fmla="*/ 43 h 361"/>
                <a:gd name="T12" fmla="*/ 387 w 441"/>
                <a:gd name="T13" fmla="*/ 54 h 361"/>
                <a:gd name="T14" fmla="*/ 400 w 441"/>
                <a:gd name="T15" fmla="*/ 66 h 361"/>
                <a:gd name="T16" fmla="*/ 411 w 441"/>
                <a:gd name="T17" fmla="*/ 79 h 361"/>
                <a:gd name="T18" fmla="*/ 422 w 441"/>
                <a:gd name="T19" fmla="*/ 95 h 361"/>
                <a:gd name="T20" fmla="*/ 431 w 441"/>
                <a:gd name="T21" fmla="*/ 112 h 361"/>
                <a:gd name="T22" fmla="*/ 438 w 441"/>
                <a:gd name="T23" fmla="*/ 129 h 361"/>
                <a:gd name="T24" fmla="*/ 441 w 441"/>
                <a:gd name="T25" fmla="*/ 147 h 361"/>
                <a:gd name="T26" fmla="*/ 441 w 441"/>
                <a:gd name="T27" fmla="*/ 165 h 361"/>
                <a:gd name="T28" fmla="*/ 435 w 441"/>
                <a:gd name="T29" fmla="*/ 184 h 361"/>
                <a:gd name="T30" fmla="*/ 424 w 441"/>
                <a:gd name="T31" fmla="*/ 203 h 361"/>
                <a:gd name="T32" fmla="*/ 422 w 441"/>
                <a:gd name="T33" fmla="*/ 206 h 361"/>
                <a:gd name="T34" fmla="*/ 420 w 441"/>
                <a:gd name="T35" fmla="*/ 209 h 361"/>
                <a:gd name="T36" fmla="*/ 416 w 441"/>
                <a:gd name="T37" fmla="*/ 212 h 361"/>
                <a:gd name="T38" fmla="*/ 412 w 441"/>
                <a:gd name="T39" fmla="*/ 217 h 361"/>
                <a:gd name="T40" fmla="*/ 406 w 441"/>
                <a:gd name="T41" fmla="*/ 222 h 361"/>
                <a:gd name="T42" fmla="*/ 398 w 441"/>
                <a:gd name="T43" fmla="*/ 228 h 361"/>
                <a:gd name="T44" fmla="*/ 387 w 441"/>
                <a:gd name="T45" fmla="*/ 236 h 361"/>
                <a:gd name="T46" fmla="*/ 374 w 441"/>
                <a:gd name="T47" fmla="*/ 245 h 361"/>
                <a:gd name="T48" fmla="*/ 358 w 441"/>
                <a:gd name="T49" fmla="*/ 256 h 361"/>
                <a:gd name="T50" fmla="*/ 339 w 441"/>
                <a:gd name="T51" fmla="*/ 268 h 361"/>
                <a:gd name="T52" fmla="*/ 316 w 441"/>
                <a:gd name="T53" fmla="*/ 283 h 361"/>
                <a:gd name="T54" fmla="*/ 289 w 441"/>
                <a:gd name="T55" fmla="*/ 300 h 361"/>
                <a:gd name="T56" fmla="*/ 257 w 441"/>
                <a:gd name="T57" fmla="*/ 320 h 361"/>
                <a:gd name="T58" fmla="*/ 222 w 441"/>
                <a:gd name="T59" fmla="*/ 341 h 361"/>
                <a:gd name="T60" fmla="*/ 199 w 441"/>
                <a:gd name="T61" fmla="*/ 352 h 361"/>
                <a:gd name="T62" fmla="*/ 176 w 441"/>
                <a:gd name="T63" fmla="*/ 358 h 361"/>
                <a:gd name="T64" fmla="*/ 152 w 441"/>
                <a:gd name="T65" fmla="*/ 361 h 361"/>
                <a:gd name="T66" fmla="*/ 126 w 441"/>
                <a:gd name="T67" fmla="*/ 358 h 361"/>
                <a:gd name="T68" fmla="*/ 102 w 441"/>
                <a:gd name="T69" fmla="*/ 352 h 361"/>
                <a:gd name="T70" fmla="*/ 81 w 441"/>
                <a:gd name="T71" fmla="*/ 341 h 361"/>
                <a:gd name="T72" fmla="*/ 61 w 441"/>
                <a:gd name="T73" fmla="*/ 327 h 361"/>
                <a:gd name="T74" fmla="*/ 44 w 441"/>
                <a:gd name="T75" fmla="*/ 309 h 361"/>
                <a:gd name="T76" fmla="*/ 31 w 441"/>
                <a:gd name="T77" fmla="*/ 287 h 361"/>
                <a:gd name="T78" fmla="*/ 15 w 441"/>
                <a:gd name="T79" fmla="*/ 257 h 361"/>
                <a:gd name="T80" fmla="*/ 5 w 441"/>
                <a:gd name="T81" fmla="*/ 231 h 361"/>
                <a:gd name="T82" fmla="*/ 0 w 441"/>
                <a:gd name="T83" fmla="*/ 205 h 361"/>
                <a:gd name="T84" fmla="*/ 1 w 441"/>
                <a:gd name="T85" fmla="*/ 176 h 361"/>
                <a:gd name="T86" fmla="*/ 8 w 441"/>
                <a:gd name="T87" fmla="*/ 150 h 361"/>
                <a:gd name="T88" fmla="*/ 20 w 441"/>
                <a:gd name="T89" fmla="*/ 125 h 361"/>
                <a:gd name="T90" fmla="*/ 37 w 441"/>
                <a:gd name="T91" fmla="*/ 104 h 361"/>
                <a:gd name="T92" fmla="*/ 57 w 441"/>
                <a:gd name="T93" fmla="*/ 85 h 361"/>
                <a:gd name="T94" fmla="*/ 82 w 441"/>
                <a:gd name="T95" fmla="*/ 71 h 361"/>
                <a:gd name="T96" fmla="*/ 223 w 441"/>
                <a:gd name="T97" fmla="*/ 11 h 361"/>
                <a:gd name="T98" fmla="*/ 248 w 441"/>
                <a:gd name="T99" fmla="*/ 3 h 361"/>
                <a:gd name="T100" fmla="*/ 274 w 441"/>
                <a:gd name="T101" fmla="*/ 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1" h="361">
                  <a:moveTo>
                    <a:pt x="274" y="0"/>
                  </a:moveTo>
                  <a:lnTo>
                    <a:pt x="300" y="2"/>
                  </a:lnTo>
                  <a:lnTo>
                    <a:pt x="324" y="9"/>
                  </a:lnTo>
                  <a:lnTo>
                    <a:pt x="348" y="20"/>
                  </a:lnTo>
                  <a:lnTo>
                    <a:pt x="369" y="36"/>
                  </a:lnTo>
                  <a:lnTo>
                    <a:pt x="377" y="43"/>
                  </a:lnTo>
                  <a:lnTo>
                    <a:pt x="387" y="54"/>
                  </a:lnTo>
                  <a:lnTo>
                    <a:pt x="400" y="66"/>
                  </a:lnTo>
                  <a:lnTo>
                    <a:pt x="411" y="79"/>
                  </a:lnTo>
                  <a:lnTo>
                    <a:pt x="422" y="95"/>
                  </a:lnTo>
                  <a:lnTo>
                    <a:pt x="431" y="112"/>
                  </a:lnTo>
                  <a:lnTo>
                    <a:pt x="438" y="129"/>
                  </a:lnTo>
                  <a:lnTo>
                    <a:pt x="441" y="147"/>
                  </a:lnTo>
                  <a:lnTo>
                    <a:pt x="441" y="165"/>
                  </a:lnTo>
                  <a:lnTo>
                    <a:pt x="435" y="184"/>
                  </a:lnTo>
                  <a:lnTo>
                    <a:pt x="424" y="203"/>
                  </a:lnTo>
                  <a:lnTo>
                    <a:pt x="422" y="206"/>
                  </a:lnTo>
                  <a:lnTo>
                    <a:pt x="420" y="209"/>
                  </a:lnTo>
                  <a:lnTo>
                    <a:pt x="416" y="212"/>
                  </a:lnTo>
                  <a:lnTo>
                    <a:pt x="412" y="217"/>
                  </a:lnTo>
                  <a:lnTo>
                    <a:pt x="406" y="222"/>
                  </a:lnTo>
                  <a:lnTo>
                    <a:pt x="398" y="228"/>
                  </a:lnTo>
                  <a:lnTo>
                    <a:pt x="387" y="236"/>
                  </a:lnTo>
                  <a:lnTo>
                    <a:pt x="374" y="245"/>
                  </a:lnTo>
                  <a:lnTo>
                    <a:pt x="358" y="256"/>
                  </a:lnTo>
                  <a:lnTo>
                    <a:pt x="339" y="268"/>
                  </a:lnTo>
                  <a:lnTo>
                    <a:pt x="316" y="283"/>
                  </a:lnTo>
                  <a:lnTo>
                    <a:pt x="289" y="300"/>
                  </a:lnTo>
                  <a:lnTo>
                    <a:pt x="257" y="320"/>
                  </a:lnTo>
                  <a:lnTo>
                    <a:pt x="222" y="341"/>
                  </a:lnTo>
                  <a:lnTo>
                    <a:pt x="199" y="352"/>
                  </a:lnTo>
                  <a:lnTo>
                    <a:pt x="176" y="358"/>
                  </a:lnTo>
                  <a:lnTo>
                    <a:pt x="152" y="361"/>
                  </a:lnTo>
                  <a:lnTo>
                    <a:pt x="126" y="358"/>
                  </a:lnTo>
                  <a:lnTo>
                    <a:pt x="102" y="352"/>
                  </a:lnTo>
                  <a:lnTo>
                    <a:pt x="81" y="341"/>
                  </a:lnTo>
                  <a:lnTo>
                    <a:pt x="61" y="327"/>
                  </a:lnTo>
                  <a:lnTo>
                    <a:pt x="44" y="309"/>
                  </a:lnTo>
                  <a:lnTo>
                    <a:pt x="31" y="287"/>
                  </a:lnTo>
                  <a:lnTo>
                    <a:pt x="15" y="257"/>
                  </a:lnTo>
                  <a:lnTo>
                    <a:pt x="5" y="231"/>
                  </a:lnTo>
                  <a:lnTo>
                    <a:pt x="0" y="205"/>
                  </a:lnTo>
                  <a:lnTo>
                    <a:pt x="1" y="176"/>
                  </a:lnTo>
                  <a:lnTo>
                    <a:pt x="8" y="150"/>
                  </a:lnTo>
                  <a:lnTo>
                    <a:pt x="20" y="125"/>
                  </a:lnTo>
                  <a:lnTo>
                    <a:pt x="37" y="104"/>
                  </a:lnTo>
                  <a:lnTo>
                    <a:pt x="57" y="85"/>
                  </a:lnTo>
                  <a:lnTo>
                    <a:pt x="82" y="71"/>
                  </a:lnTo>
                  <a:lnTo>
                    <a:pt x="223" y="11"/>
                  </a:lnTo>
                  <a:lnTo>
                    <a:pt x="248" y="3"/>
                  </a:lnTo>
                  <a:lnTo>
                    <a:pt x="2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346"/>
            <p:cNvSpPr>
              <a:spLocks/>
            </p:cNvSpPr>
            <p:nvPr/>
          </p:nvSpPr>
          <p:spPr bwMode="auto">
            <a:xfrm>
              <a:off x="11431588" y="3792538"/>
              <a:ext cx="60325" cy="52387"/>
            </a:xfrm>
            <a:custGeom>
              <a:avLst/>
              <a:gdLst>
                <a:gd name="T0" fmla="*/ 292 w 428"/>
                <a:gd name="T1" fmla="*/ 0 h 369"/>
                <a:gd name="T2" fmla="*/ 316 w 428"/>
                <a:gd name="T3" fmla="*/ 0 h 369"/>
                <a:gd name="T4" fmla="*/ 338 w 428"/>
                <a:gd name="T5" fmla="*/ 5 h 369"/>
                <a:gd name="T6" fmla="*/ 359 w 428"/>
                <a:gd name="T7" fmla="*/ 13 h 369"/>
                <a:gd name="T8" fmla="*/ 379 w 428"/>
                <a:gd name="T9" fmla="*/ 26 h 369"/>
                <a:gd name="T10" fmla="*/ 396 w 428"/>
                <a:gd name="T11" fmla="*/ 42 h 369"/>
                <a:gd name="T12" fmla="*/ 410 w 428"/>
                <a:gd name="T13" fmla="*/ 60 h 369"/>
                <a:gd name="T14" fmla="*/ 421 w 428"/>
                <a:gd name="T15" fmla="*/ 84 h 369"/>
                <a:gd name="T16" fmla="*/ 427 w 428"/>
                <a:gd name="T17" fmla="*/ 109 h 369"/>
                <a:gd name="T18" fmla="*/ 428 w 428"/>
                <a:gd name="T19" fmla="*/ 135 h 369"/>
                <a:gd name="T20" fmla="*/ 424 w 428"/>
                <a:gd name="T21" fmla="*/ 161 h 369"/>
                <a:gd name="T22" fmla="*/ 415 w 428"/>
                <a:gd name="T23" fmla="*/ 185 h 369"/>
                <a:gd name="T24" fmla="*/ 358 w 428"/>
                <a:gd name="T25" fmla="*/ 298 h 369"/>
                <a:gd name="T26" fmla="*/ 346 w 428"/>
                <a:gd name="T27" fmla="*/ 318 h 369"/>
                <a:gd name="T28" fmla="*/ 330 w 428"/>
                <a:gd name="T29" fmla="*/ 336 h 369"/>
                <a:gd name="T30" fmla="*/ 311 w 428"/>
                <a:gd name="T31" fmla="*/ 350 h 369"/>
                <a:gd name="T32" fmla="*/ 290 w 428"/>
                <a:gd name="T33" fmla="*/ 360 h 369"/>
                <a:gd name="T34" fmla="*/ 267 w 428"/>
                <a:gd name="T35" fmla="*/ 367 h 369"/>
                <a:gd name="T36" fmla="*/ 244 w 428"/>
                <a:gd name="T37" fmla="*/ 369 h 369"/>
                <a:gd name="T38" fmla="*/ 129 w 428"/>
                <a:gd name="T39" fmla="*/ 369 h 369"/>
                <a:gd name="T40" fmla="*/ 105 w 428"/>
                <a:gd name="T41" fmla="*/ 367 h 369"/>
                <a:gd name="T42" fmla="*/ 83 w 428"/>
                <a:gd name="T43" fmla="*/ 361 h 369"/>
                <a:gd name="T44" fmla="*/ 63 w 428"/>
                <a:gd name="T45" fmla="*/ 351 h 369"/>
                <a:gd name="T46" fmla="*/ 45 w 428"/>
                <a:gd name="T47" fmla="*/ 338 h 369"/>
                <a:gd name="T48" fmla="*/ 28 w 428"/>
                <a:gd name="T49" fmla="*/ 320 h 369"/>
                <a:gd name="T50" fmla="*/ 15 w 428"/>
                <a:gd name="T51" fmla="*/ 301 h 369"/>
                <a:gd name="T52" fmla="*/ 6 w 428"/>
                <a:gd name="T53" fmla="*/ 280 h 369"/>
                <a:gd name="T54" fmla="*/ 1 w 428"/>
                <a:gd name="T55" fmla="*/ 258 h 369"/>
                <a:gd name="T56" fmla="*/ 0 w 428"/>
                <a:gd name="T57" fmla="*/ 235 h 369"/>
                <a:gd name="T58" fmla="*/ 3 w 428"/>
                <a:gd name="T59" fmla="*/ 212 h 369"/>
                <a:gd name="T60" fmla="*/ 10 w 428"/>
                <a:gd name="T61" fmla="*/ 190 h 369"/>
                <a:gd name="T62" fmla="*/ 21 w 428"/>
                <a:gd name="T63" fmla="*/ 170 h 369"/>
                <a:gd name="T64" fmla="*/ 78 w 428"/>
                <a:gd name="T65" fmla="*/ 85 h 369"/>
                <a:gd name="T66" fmla="*/ 93 w 428"/>
                <a:gd name="T67" fmla="*/ 67 h 369"/>
                <a:gd name="T68" fmla="*/ 112 w 428"/>
                <a:gd name="T69" fmla="*/ 52 h 369"/>
                <a:gd name="T70" fmla="*/ 132 w 428"/>
                <a:gd name="T71" fmla="*/ 40 h 369"/>
                <a:gd name="T72" fmla="*/ 154 w 428"/>
                <a:gd name="T73" fmla="*/ 32 h 369"/>
                <a:gd name="T74" fmla="*/ 269 w 428"/>
                <a:gd name="T75" fmla="*/ 3 h 369"/>
                <a:gd name="T76" fmla="*/ 292 w 428"/>
                <a:gd name="T77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8" h="369">
                  <a:moveTo>
                    <a:pt x="292" y="0"/>
                  </a:moveTo>
                  <a:lnTo>
                    <a:pt x="316" y="0"/>
                  </a:lnTo>
                  <a:lnTo>
                    <a:pt x="338" y="5"/>
                  </a:lnTo>
                  <a:lnTo>
                    <a:pt x="359" y="13"/>
                  </a:lnTo>
                  <a:lnTo>
                    <a:pt x="379" y="26"/>
                  </a:lnTo>
                  <a:lnTo>
                    <a:pt x="396" y="42"/>
                  </a:lnTo>
                  <a:lnTo>
                    <a:pt x="410" y="60"/>
                  </a:lnTo>
                  <a:lnTo>
                    <a:pt x="421" y="84"/>
                  </a:lnTo>
                  <a:lnTo>
                    <a:pt x="427" y="109"/>
                  </a:lnTo>
                  <a:lnTo>
                    <a:pt x="428" y="135"/>
                  </a:lnTo>
                  <a:lnTo>
                    <a:pt x="424" y="161"/>
                  </a:lnTo>
                  <a:lnTo>
                    <a:pt x="415" y="185"/>
                  </a:lnTo>
                  <a:lnTo>
                    <a:pt x="358" y="298"/>
                  </a:lnTo>
                  <a:lnTo>
                    <a:pt x="346" y="318"/>
                  </a:lnTo>
                  <a:lnTo>
                    <a:pt x="330" y="336"/>
                  </a:lnTo>
                  <a:lnTo>
                    <a:pt x="311" y="350"/>
                  </a:lnTo>
                  <a:lnTo>
                    <a:pt x="290" y="360"/>
                  </a:lnTo>
                  <a:lnTo>
                    <a:pt x="267" y="367"/>
                  </a:lnTo>
                  <a:lnTo>
                    <a:pt x="244" y="369"/>
                  </a:lnTo>
                  <a:lnTo>
                    <a:pt x="129" y="369"/>
                  </a:lnTo>
                  <a:lnTo>
                    <a:pt x="105" y="367"/>
                  </a:lnTo>
                  <a:lnTo>
                    <a:pt x="83" y="361"/>
                  </a:lnTo>
                  <a:lnTo>
                    <a:pt x="63" y="351"/>
                  </a:lnTo>
                  <a:lnTo>
                    <a:pt x="45" y="338"/>
                  </a:lnTo>
                  <a:lnTo>
                    <a:pt x="28" y="320"/>
                  </a:lnTo>
                  <a:lnTo>
                    <a:pt x="15" y="301"/>
                  </a:lnTo>
                  <a:lnTo>
                    <a:pt x="6" y="280"/>
                  </a:lnTo>
                  <a:lnTo>
                    <a:pt x="1" y="258"/>
                  </a:lnTo>
                  <a:lnTo>
                    <a:pt x="0" y="235"/>
                  </a:lnTo>
                  <a:lnTo>
                    <a:pt x="3" y="212"/>
                  </a:lnTo>
                  <a:lnTo>
                    <a:pt x="10" y="190"/>
                  </a:lnTo>
                  <a:lnTo>
                    <a:pt x="21" y="170"/>
                  </a:lnTo>
                  <a:lnTo>
                    <a:pt x="78" y="85"/>
                  </a:lnTo>
                  <a:lnTo>
                    <a:pt x="93" y="67"/>
                  </a:lnTo>
                  <a:lnTo>
                    <a:pt x="112" y="52"/>
                  </a:lnTo>
                  <a:lnTo>
                    <a:pt x="132" y="40"/>
                  </a:lnTo>
                  <a:lnTo>
                    <a:pt x="154" y="32"/>
                  </a:lnTo>
                  <a:lnTo>
                    <a:pt x="269" y="3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347"/>
            <p:cNvSpPr>
              <a:spLocks/>
            </p:cNvSpPr>
            <p:nvPr/>
          </p:nvSpPr>
          <p:spPr bwMode="auto">
            <a:xfrm>
              <a:off x="11104563" y="3546475"/>
              <a:ext cx="28575" cy="28575"/>
            </a:xfrm>
            <a:custGeom>
              <a:avLst/>
              <a:gdLst>
                <a:gd name="T0" fmla="*/ 101 w 201"/>
                <a:gd name="T1" fmla="*/ 0 h 200"/>
                <a:gd name="T2" fmla="*/ 124 w 201"/>
                <a:gd name="T3" fmla="*/ 3 h 200"/>
                <a:gd name="T4" fmla="*/ 145 w 201"/>
                <a:gd name="T5" fmla="*/ 11 h 200"/>
                <a:gd name="T6" fmla="*/ 164 w 201"/>
                <a:gd name="T7" fmla="*/ 23 h 200"/>
                <a:gd name="T8" fmla="*/ 179 w 201"/>
                <a:gd name="T9" fmla="*/ 38 h 200"/>
                <a:gd name="T10" fmla="*/ 191 w 201"/>
                <a:gd name="T11" fmla="*/ 56 h 200"/>
                <a:gd name="T12" fmla="*/ 199 w 201"/>
                <a:gd name="T13" fmla="*/ 77 h 200"/>
                <a:gd name="T14" fmla="*/ 201 w 201"/>
                <a:gd name="T15" fmla="*/ 100 h 200"/>
                <a:gd name="T16" fmla="*/ 199 w 201"/>
                <a:gd name="T17" fmla="*/ 124 h 200"/>
                <a:gd name="T18" fmla="*/ 191 w 201"/>
                <a:gd name="T19" fmla="*/ 144 h 200"/>
                <a:gd name="T20" fmla="*/ 179 w 201"/>
                <a:gd name="T21" fmla="*/ 163 h 200"/>
                <a:gd name="T22" fmla="*/ 164 w 201"/>
                <a:gd name="T23" fmla="*/ 178 h 200"/>
                <a:gd name="T24" fmla="*/ 145 w 201"/>
                <a:gd name="T25" fmla="*/ 190 h 200"/>
                <a:gd name="T26" fmla="*/ 124 w 201"/>
                <a:gd name="T27" fmla="*/ 197 h 200"/>
                <a:gd name="T28" fmla="*/ 101 w 201"/>
                <a:gd name="T29" fmla="*/ 200 h 200"/>
                <a:gd name="T30" fmla="*/ 78 w 201"/>
                <a:gd name="T31" fmla="*/ 197 h 200"/>
                <a:gd name="T32" fmla="*/ 57 w 201"/>
                <a:gd name="T33" fmla="*/ 190 h 200"/>
                <a:gd name="T34" fmla="*/ 38 w 201"/>
                <a:gd name="T35" fmla="*/ 178 h 200"/>
                <a:gd name="T36" fmla="*/ 23 w 201"/>
                <a:gd name="T37" fmla="*/ 163 h 200"/>
                <a:gd name="T38" fmla="*/ 10 w 201"/>
                <a:gd name="T39" fmla="*/ 144 h 200"/>
                <a:gd name="T40" fmla="*/ 3 w 201"/>
                <a:gd name="T41" fmla="*/ 124 h 200"/>
                <a:gd name="T42" fmla="*/ 0 w 201"/>
                <a:gd name="T43" fmla="*/ 100 h 200"/>
                <a:gd name="T44" fmla="*/ 3 w 201"/>
                <a:gd name="T45" fmla="*/ 77 h 200"/>
                <a:gd name="T46" fmla="*/ 10 w 201"/>
                <a:gd name="T47" fmla="*/ 56 h 200"/>
                <a:gd name="T48" fmla="*/ 23 w 201"/>
                <a:gd name="T49" fmla="*/ 38 h 200"/>
                <a:gd name="T50" fmla="*/ 38 w 201"/>
                <a:gd name="T51" fmla="*/ 23 h 200"/>
                <a:gd name="T52" fmla="*/ 57 w 201"/>
                <a:gd name="T53" fmla="*/ 11 h 200"/>
                <a:gd name="T54" fmla="*/ 78 w 201"/>
                <a:gd name="T55" fmla="*/ 3 h 200"/>
                <a:gd name="T56" fmla="*/ 101 w 201"/>
                <a:gd name="T5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1" h="200">
                  <a:moveTo>
                    <a:pt x="101" y="0"/>
                  </a:moveTo>
                  <a:lnTo>
                    <a:pt x="124" y="3"/>
                  </a:lnTo>
                  <a:lnTo>
                    <a:pt x="145" y="11"/>
                  </a:lnTo>
                  <a:lnTo>
                    <a:pt x="164" y="23"/>
                  </a:lnTo>
                  <a:lnTo>
                    <a:pt x="179" y="38"/>
                  </a:lnTo>
                  <a:lnTo>
                    <a:pt x="191" y="56"/>
                  </a:lnTo>
                  <a:lnTo>
                    <a:pt x="199" y="77"/>
                  </a:lnTo>
                  <a:lnTo>
                    <a:pt x="201" y="100"/>
                  </a:lnTo>
                  <a:lnTo>
                    <a:pt x="199" y="124"/>
                  </a:lnTo>
                  <a:lnTo>
                    <a:pt x="191" y="144"/>
                  </a:lnTo>
                  <a:lnTo>
                    <a:pt x="179" y="163"/>
                  </a:lnTo>
                  <a:lnTo>
                    <a:pt x="164" y="178"/>
                  </a:lnTo>
                  <a:lnTo>
                    <a:pt x="145" y="190"/>
                  </a:lnTo>
                  <a:lnTo>
                    <a:pt x="124" y="197"/>
                  </a:lnTo>
                  <a:lnTo>
                    <a:pt x="101" y="200"/>
                  </a:lnTo>
                  <a:lnTo>
                    <a:pt x="78" y="197"/>
                  </a:lnTo>
                  <a:lnTo>
                    <a:pt x="57" y="190"/>
                  </a:lnTo>
                  <a:lnTo>
                    <a:pt x="38" y="178"/>
                  </a:lnTo>
                  <a:lnTo>
                    <a:pt x="23" y="163"/>
                  </a:lnTo>
                  <a:lnTo>
                    <a:pt x="10" y="144"/>
                  </a:lnTo>
                  <a:lnTo>
                    <a:pt x="3" y="124"/>
                  </a:lnTo>
                  <a:lnTo>
                    <a:pt x="0" y="100"/>
                  </a:lnTo>
                  <a:lnTo>
                    <a:pt x="3" y="77"/>
                  </a:lnTo>
                  <a:lnTo>
                    <a:pt x="10" y="56"/>
                  </a:lnTo>
                  <a:lnTo>
                    <a:pt x="23" y="38"/>
                  </a:lnTo>
                  <a:lnTo>
                    <a:pt x="38" y="23"/>
                  </a:lnTo>
                  <a:lnTo>
                    <a:pt x="57" y="11"/>
                  </a:lnTo>
                  <a:lnTo>
                    <a:pt x="78" y="3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348"/>
            <p:cNvSpPr>
              <a:spLocks/>
            </p:cNvSpPr>
            <p:nvPr/>
          </p:nvSpPr>
          <p:spPr bwMode="auto">
            <a:xfrm>
              <a:off x="11037888" y="3824288"/>
              <a:ext cx="268288" cy="104775"/>
            </a:xfrm>
            <a:custGeom>
              <a:avLst/>
              <a:gdLst>
                <a:gd name="T0" fmla="*/ 1 w 1859"/>
                <a:gd name="T1" fmla="*/ 1 h 721"/>
                <a:gd name="T2" fmla="*/ 83 w 1859"/>
                <a:gd name="T3" fmla="*/ 113 h 721"/>
                <a:gd name="T4" fmla="*/ 181 w 1859"/>
                <a:gd name="T5" fmla="*/ 211 h 721"/>
                <a:gd name="T6" fmla="*/ 294 w 1859"/>
                <a:gd name="T7" fmla="*/ 295 h 721"/>
                <a:gd name="T8" fmla="*/ 421 w 1859"/>
                <a:gd name="T9" fmla="*/ 364 h 721"/>
                <a:gd name="T10" fmla="*/ 560 w 1859"/>
                <a:gd name="T11" fmla="*/ 417 h 721"/>
                <a:gd name="T12" fmla="*/ 660 w 1859"/>
                <a:gd name="T13" fmla="*/ 443 h 721"/>
                <a:gd name="T14" fmla="*/ 799 w 1859"/>
                <a:gd name="T15" fmla="*/ 465 h 721"/>
                <a:gd name="T16" fmla="*/ 880 w 1859"/>
                <a:gd name="T17" fmla="*/ 470 h 721"/>
                <a:gd name="T18" fmla="*/ 979 w 1859"/>
                <a:gd name="T19" fmla="*/ 470 h 721"/>
                <a:gd name="T20" fmla="*/ 1060 w 1859"/>
                <a:gd name="T21" fmla="*/ 465 h 721"/>
                <a:gd name="T22" fmla="*/ 1164 w 1859"/>
                <a:gd name="T23" fmla="*/ 450 h 721"/>
                <a:gd name="T24" fmla="*/ 1226 w 1859"/>
                <a:gd name="T25" fmla="*/ 437 h 721"/>
                <a:gd name="T26" fmla="*/ 1371 w 1859"/>
                <a:gd name="T27" fmla="*/ 392 h 721"/>
                <a:gd name="T28" fmla="*/ 1503 w 1859"/>
                <a:gd name="T29" fmla="*/ 332 h 721"/>
                <a:gd name="T30" fmla="*/ 1623 w 1859"/>
                <a:gd name="T31" fmla="*/ 255 h 721"/>
                <a:gd name="T32" fmla="*/ 1729 w 1859"/>
                <a:gd name="T33" fmla="*/ 163 h 721"/>
                <a:gd name="T34" fmla="*/ 1819 w 1859"/>
                <a:gd name="T35" fmla="*/ 59 h 721"/>
                <a:gd name="T36" fmla="*/ 1859 w 1859"/>
                <a:gd name="T37" fmla="*/ 0 h 721"/>
                <a:gd name="T38" fmla="*/ 1846 w 1859"/>
                <a:gd name="T39" fmla="*/ 66 h 721"/>
                <a:gd name="T40" fmla="*/ 1807 w 1859"/>
                <a:gd name="T41" fmla="*/ 191 h 721"/>
                <a:gd name="T42" fmla="*/ 1749 w 1859"/>
                <a:gd name="T43" fmla="*/ 305 h 721"/>
                <a:gd name="T44" fmla="*/ 1674 w 1859"/>
                <a:gd name="T45" fmla="*/ 408 h 721"/>
                <a:gd name="T46" fmla="*/ 1582 w 1859"/>
                <a:gd name="T47" fmla="*/ 499 h 721"/>
                <a:gd name="T48" fmla="*/ 1476 w 1859"/>
                <a:gd name="T49" fmla="*/ 576 h 721"/>
                <a:gd name="T50" fmla="*/ 1356 w 1859"/>
                <a:gd name="T51" fmla="*/ 638 h 721"/>
                <a:gd name="T52" fmla="*/ 1224 w 1859"/>
                <a:gd name="T53" fmla="*/ 683 h 721"/>
                <a:gd name="T54" fmla="*/ 1082 w 1859"/>
                <a:gd name="T55" fmla="*/ 711 h 721"/>
                <a:gd name="T56" fmla="*/ 929 w 1859"/>
                <a:gd name="T57" fmla="*/ 721 h 721"/>
                <a:gd name="T58" fmla="*/ 777 w 1859"/>
                <a:gd name="T59" fmla="*/ 711 h 721"/>
                <a:gd name="T60" fmla="*/ 635 w 1859"/>
                <a:gd name="T61" fmla="*/ 683 h 721"/>
                <a:gd name="T62" fmla="*/ 503 w 1859"/>
                <a:gd name="T63" fmla="*/ 638 h 721"/>
                <a:gd name="T64" fmla="*/ 383 w 1859"/>
                <a:gd name="T65" fmla="*/ 576 h 721"/>
                <a:gd name="T66" fmla="*/ 277 w 1859"/>
                <a:gd name="T67" fmla="*/ 499 h 721"/>
                <a:gd name="T68" fmla="*/ 186 w 1859"/>
                <a:gd name="T69" fmla="*/ 408 h 721"/>
                <a:gd name="T70" fmla="*/ 110 w 1859"/>
                <a:gd name="T71" fmla="*/ 305 h 721"/>
                <a:gd name="T72" fmla="*/ 52 w 1859"/>
                <a:gd name="T73" fmla="*/ 191 h 721"/>
                <a:gd name="T74" fmla="*/ 12 w 1859"/>
                <a:gd name="T75" fmla="*/ 66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59" h="721">
                  <a:moveTo>
                    <a:pt x="0" y="0"/>
                  </a:moveTo>
                  <a:lnTo>
                    <a:pt x="1" y="1"/>
                  </a:lnTo>
                  <a:lnTo>
                    <a:pt x="41" y="59"/>
                  </a:lnTo>
                  <a:lnTo>
                    <a:pt x="83" y="113"/>
                  </a:lnTo>
                  <a:lnTo>
                    <a:pt x="130" y="163"/>
                  </a:lnTo>
                  <a:lnTo>
                    <a:pt x="181" y="211"/>
                  </a:lnTo>
                  <a:lnTo>
                    <a:pt x="236" y="255"/>
                  </a:lnTo>
                  <a:lnTo>
                    <a:pt x="294" y="295"/>
                  </a:lnTo>
                  <a:lnTo>
                    <a:pt x="356" y="332"/>
                  </a:lnTo>
                  <a:lnTo>
                    <a:pt x="421" y="364"/>
                  </a:lnTo>
                  <a:lnTo>
                    <a:pt x="489" y="392"/>
                  </a:lnTo>
                  <a:lnTo>
                    <a:pt x="560" y="417"/>
                  </a:lnTo>
                  <a:lnTo>
                    <a:pt x="634" y="437"/>
                  </a:lnTo>
                  <a:lnTo>
                    <a:pt x="660" y="443"/>
                  </a:lnTo>
                  <a:lnTo>
                    <a:pt x="731" y="456"/>
                  </a:lnTo>
                  <a:lnTo>
                    <a:pt x="799" y="465"/>
                  </a:lnTo>
                  <a:lnTo>
                    <a:pt x="831" y="467"/>
                  </a:lnTo>
                  <a:lnTo>
                    <a:pt x="880" y="470"/>
                  </a:lnTo>
                  <a:lnTo>
                    <a:pt x="929" y="471"/>
                  </a:lnTo>
                  <a:lnTo>
                    <a:pt x="979" y="470"/>
                  </a:lnTo>
                  <a:lnTo>
                    <a:pt x="1029" y="467"/>
                  </a:lnTo>
                  <a:lnTo>
                    <a:pt x="1060" y="465"/>
                  </a:lnTo>
                  <a:lnTo>
                    <a:pt x="1127" y="456"/>
                  </a:lnTo>
                  <a:lnTo>
                    <a:pt x="1164" y="450"/>
                  </a:lnTo>
                  <a:lnTo>
                    <a:pt x="1198" y="443"/>
                  </a:lnTo>
                  <a:lnTo>
                    <a:pt x="1226" y="437"/>
                  </a:lnTo>
                  <a:lnTo>
                    <a:pt x="1300" y="417"/>
                  </a:lnTo>
                  <a:lnTo>
                    <a:pt x="1371" y="392"/>
                  </a:lnTo>
                  <a:lnTo>
                    <a:pt x="1438" y="364"/>
                  </a:lnTo>
                  <a:lnTo>
                    <a:pt x="1503" y="332"/>
                  </a:lnTo>
                  <a:lnTo>
                    <a:pt x="1565" y="295"/>
                  </a:lnTo>
                  <a:lnTo>
                    <a:pt x="1623" y="255"/>
                  </a:lnTo>
                  <a:lnTo>
                    <a:pt x="1678" y="211"/>
                  </a:lnTo>
                  <a:lnTo>
                    <a:pt x="1729" y="163"/>
                  </a:lnTo>
                  <a:lnTo>
                    <a:pt x="1775" y="113"/>
                  </a:lnTo>
                  <a:lnTo>
                    <a:pt x="1819" y="59"/>
                  </a:lnTo>
                  <a:lnTo>
                    <a:pt x="1858" y="1"/>
                  </a:lnTo>
                  <a:lnTo>
                    <a:pt x="1859" y="0"/>
                  </a:lnTo>
                  <a:lnTo>
                    <a:pt x="1859" y="0"/>
                  </a:lnTo>
                  <a:lnTo>
                    <a:pt x="1846" y="66"/>
                  </a:lnTo>
                  <a:lnTo>
                    <a:pt x="1829" y="130"/>
                  </a:lnTo>
                  <a:lnTo>
                    <a:pt x="1807" y="191"/>
                  </a:lnTo>
                  <a:lnTo>
                    <a:pt x="1780" y="250"/>
                  </a:lnTo>
                  <a:lnTo>
                    <a:pt x="1749" y="305"/>
                  </a:lnTo>
                  <a:lnTo>
                    <a:pt x="1713" y="359"/>
                  </a:lnTo>
                  <a:lnTo>
                    <a:pt x="1674" y="408"/>
                  </a:lnTo>
                  <a:lnTo>
                    <a:pt x="1630" y="456"/>
                  </a:lnTo>
                  <a:lnTo>
                    <a:pt x="1582" y="499"/>
                  </a:lnTo>
                  <a:lnTo>
                    <a:pt x="1531" y="540"/>
                  </a:lnTo>
                  <a:lnTo>
                    <a:pt x="1476" y="576"/>
                  </a:lnTo>
                  <a:lnTo>
                    <a:pt x="1418" y="608"/>
                  </a:lnTo>
                  <a:lnTo>
                    <a:pt x="1356" y="638"/>
                  </a:lnTo>
                  <a:lnTo>
                    <a:pt x="1292" y="663"/>
                  </a:lnTo>
                  <a:lnTo>
                    <a:pt x="1224" y="683"/>
                  </a:lnTo>
                  <a:lnTo>
                    <a:pt x="1154" y="699"/>
                  </a:lnTo>
                  <a:lnTo>
                    <a:pt x="1082" y="711"/>
                  </a:lnTo>
                  <a:lnTo>
                    <a:pt x="1007" y="719"/>
                  </a:lnTo>
                  <a:lnTo>
                    <a:pt x="929" y="721"/>
                  </a:lnTo>
                  <a:lnTo>
                    <a:pt x="852" y="719"/>
                  </a:lnTo>
                  <a:lnTo>
                    <a:pt x="777" y="711"/>
                  </a:lnTo>
                  <a:lnTo>
                    <a:pt x="705" y="699"/>
                  </a:lnTo>
                  <a:lnTo>
                    <a:pt x="635" y="683"/>
                  </a:lnTo>
                  <a:lnTo>
                    <a:pt x="568" y="663"/>
                  </a:lnTo>
                  <a:lnTo>
                    <a:pt x="503" y="638"/>
                  </a:lnTo>
                  <a:lnTo>
                    <a:pt x="442" y="608"/>
                  </a:lnTo>
                  <a:lnTo>
                    <a:pt x="383" y="576"/>
                  </a:lnTo>
                  <a:lnTo>
                    <a:pt x="328" y="540"/>
                  </a:lnTo>
                  <a:lnTo>
                    <a:pt x="277" y="499"/>
                  </a:lnTo>
                  <a:lnTo>
                    <a:pt x="230" y="456"/>
                  </a:lnTo>
                  <a:lnTo>
                    <a:pt x="186" y="408"/>
                  </a:lnTo>
                  <a:lnTo>
                    <a:pt x="146" y="359"/>
                  </a:lnTo>
                  <a:lnTo>
                    <a:pt x="110" y="305"/>
                  </a:lnTo>
                  <a:lnTo>
                    <a:pt x="79" y="250"/>
                  </a:lnTo>
                  <a:lnTo>
                    <a:pt x="52" y="191"/>
                  </a:lnTo>
                  <a:lnTo>
                    <a:pt x="30" y="130"/>
                  </a:lnTo>
                  <a:lnTo>
                    <a:pt x="12" y="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349"/>
            <p:cNvSpPr>
              <a:spLocks noEditPoints="1"/>
            </p:cNvSpPr>
            <p:nvPr/>
          </p:nvSpPr>
          <p:spPr bwMode="auto">
            <a:xfrm>
              <a:off x="11036300" y="3498850"/>
              <a:ext cx="271463" cy="157162"/>
            </a:xfrm>
            <a:custGeom>
              <a:avLst/>
              <a:gdLst>
                <a:gd name="T0" fmla="*/ 813 w 1877"/>
                <a:gd name="T1" fmla="*/ 833 h 1089"/>
                <a:gd name="T2" fmla="*/ 825 w 1877"/>
                <a:gd name="T3" fmla="*/ 914 h 1089"/>
                <a:gd name="T4" fmla="*/ 905 w 1877"/>
                <a:gd name="T5" fmla="*/ 924 h 1089"/>
                <a:gd name="T6" fmla="*/ 936 w 1877"/>
                <a:gd name="T7" fmla="*/ 849 h 1089"/>
                <a:gd name="T8" fmla="*/ 871 w 1877"/>
                <a:gd name="T9" fmla="*/ 800 h 1089"/>
                <a:gd name="T10" fmla="*/ 1162 w 1877"/>
                <a:gd name="T11" fmla="*/ 637 h 1089"/>
                <a:gd name="T12" fmla="*/ 1150 w 1877"/>
                <a:gd name="T13" fmla="*/ 743 h 1089"/>
                <a:gd name="T14" fmla="*/ 1240 w 1877"/>
                <a:gd name="T15" fmla="*/ 800 h 1089"/>
                <a:gd name="T16" fmla="*/ 1330 w 1877"/>
                <a:gd name="T17" fmla="*/ 743 h 1089"/>
                <a:gd name="T18" fmla="*/ 1318 w 1877"/>
                <a:gd name="T19" fmla="*/ 637 h 1089"/>
                <a:gd name="T20" fmla="*/ 1408 w 1877"/>
                <a:gd name="T21" fmla="*/ 267 h 1089"/>
                <a:gd name="T22" fmla="*/ 1344 w 1877"/>
                <a:gd name="T23" fmla="*/ 315 h 1089"/>
                <a:gd name="T24" fmla="*/ 1374 w 1877"/>
                <a:gd name="T25" fmla="*/ 391 h 1089"/>
                <a:gd name="T26" fmla="*/ 1455 w 1877"/>
                <a:gd name="T27" fmla="*/ 381 h 1089"/>
                <a:gd name="T28" fmla="*/ 1465 w 1877"/>
                <a:gd name="T29" fmla="*/ 300 h 1089"/>
                <a:gd name="T30" fmla="*/ 570 w 1877"/>
                <a:gd name="T31" fmla="*/ 200 h 1089"/>
                <a:gd name="T32" fmla="*/ 404 w 1877"/>
                <a:gd name="T33" fmla="*/ 269 h 1089"/>
                <a:gd name="T34" fmla="*/ 335 w 1877"/>
                <a:gd name="T35" fmla="*/ 433 h 1089"/>
                <a:gd name="T36" fmla="*/ 404 w 1877"/>
                <a:gd name="T37" fmla="*/ 598 h 1089"/>
                <a:gd name="T38" fmla="*/ 570 w 1877"/>
                <a:gd name="T39" fmla="*/ 667 h 1089"/>
                <a:gd name="T40" fmla="*/ 736 w 1877"/>
                <a:gd name="T41" fmla="*/ 598 h 1089"/>
                <a:gd name="T42" fmla="*/ 804 w 1877"/>
                <a:gd name="T43" fmla="*/ 433 h 1089"/>
                <a:gd name="T44" fmla="*/ 736 w 1877"/>
                <a:gd name="T45" fmla="*/ 269 h 1089"/>
                <a:gd name="T46" fmla="*/ 570 w 1877"/>
                <a:gd name="T47" fmla="*/ 200 h 1089"/>
                <a:gd name="T48" fmla="*/ 143 w 1877"/>
                <a:gd name="T49" fmla="*/ 167 h 1089"/>
                <a:gd name="T50" fmla="*/ 154 w 1877"/>
                <a:gd name="T51" fmla="*/ 248 h 1089"/>
                <a:gd name="T52" fmla="*/ 235 w 1877"/>
                <a:gd name="T53" fmla="*/ 258 h 1089"/>
                <a:gd name="T54" fmla="*/ 266 w 1877"/>
                <a:gd name="T55" fmla="*/ 182 h 1089"/>
                <a:gd name="T56" fmla="*/ 201 w 1877"/>
                <a:gd name="T57" fmla="*/ 133 h 1089"/>
                <a:gd name="T58" fmla="*/ 330 w 1877"/>
                <a:gd name="T59" fmla="*/ 22 h 1089"/>
                <a:gd name="T60" fmla="*/ 637 w 1877"/>
                <a:gd name="T61" fmla="*/ 87 h 1089"/>
                <a:gd name="T62" fmla="*/ 1018 w 1877"/>
                <a:gd name="T63" fmla="*/ 113 h 1089"/>
                <a:gd name="T64" fmla="*/ 1378 w 1877"/>
                <a:gd name="T65" fmla="*/ 60 h 1089"/>
                <a:gd name="T66" fmla="*/ 1639 w 1877"/>
                <a:gd name="T67" fmla="*/ 6 h 1089"/>
                <a:gd name="T68" fmla="*/ 1768 w 1877"/>
                <a:gd name="T69" fmla="*/ 4 h 1089"/>
                <a:gd name="T70" fmla="*/ 1836 w 1877"/>
                <a:gd name="T71" fmla="*/ 44 h 1089"/>
                <a:gd name="T72" fmla="*/ 1874 w 1877"/>
                <a:gd name="T73" fmla="*/ 162 h 1089"/>
                <a:gd name="T74" fmla="*/ 1857 w 1877"/>
                <a:gd name="T75" fmla="*/ 428 h 1089"/>
                <a:gd name="T76" fmla="*/ 1760 w 1877"/>
                <a:gd name="T77" fmla="*/ 670 h 1089"/>
                <a:gd name="T78" fmla="*/ 1646 w 1877"/>
                <a:gd name="T79" fmla="*/ 814 h 1089"/>
                <a:gd name="T80" fmla="*/ 1593 w 1877"/>
                <a:gd name="T81" fmla="*/ 864 h 1089"/>
                <a:gd name="T82" fmla="*/ 1330 w 1877"/>
                <a:gd name="T83" fmla="*/ 1018 h 1089"/>
                <a:gd name="T84" fmla="*/ 1170 w 1877"/>
                <a:gd name="T85" fmla="*/ 1065 h 1089"/>
                <a:gd name="T86" fmla="*/ 938 w 1877"/>
                <a:gd name="T87" fmla="*/ 1089 h 1089"/>
                <a:gd name="T88" fmla="*/ 761 w 1877"/>
                <a:gd name="T89" fmla="*/ 1075 h 1089"/>
                <a:gd name="T90" fmla="*/ 613 w 1877"/>
                <a:gd name="T91" fmla="*/ 1041 h 1089"/>
                <a:gd name="T92" fmla="*/ 381 w 1877"/>
                <a:gd name="T93" fmla="*/ 935 h 1089"/>
                <a:gd name="T94" fmla="*/ 260 w 1877"/>
                <a:gd name="T95" fmla="*/ 842 h 1089"/>
                <a:gd name="T96" fmla="*/ 169 w 1877"/>
                <a:gd name="T97" fmla="*/ 743 h 1089"/>
                <a:gd name="T98" fmla="*/ 56 w 1877"/>
                <a:gd name="T99" fmla="*/ 543 h 1089"/>
                <a:gd name="T100" fmla="*/ 0 w 1877"/>
                <a:gd name="T101" fmla="*/ 240 h 1089"/>
                <a:gd name="T102" fmla="*/ 22 w 1877"/>
                <a:gd name="T103" fmla="*/ 80 h 1089"/>
                <a:gd name="T104" fmla="*/ 79 w 1877"/>
                <a:gd name="T105" fmla="*/ 13 h 1089"/>
                <a:gd name="T106" fmla="*/ 159 w 1877"/>
                <a:gd name="T107" fmla="*/ 0 h 1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77" h="1089">
                  <a:moveTo>
                    <a:pt x="871" y="800"/>
                  </a:moveTo>
                  <a:lnTo>
                    <a:pt x="854" y="802"/>
                  </a:lnTo>
                  <a:lnTo>
                    <a:pt x="838" y="809"/>
                  </a:lnTo>
                  <a:lnTo>
                    <a:pt x="825" y="819"/>
                  </a:lnTo>
                  <a:lnTo>
                    <a:pt x="813" y="833"/>
                  </a:lnTo>
                  <a:lnTo>
                    <a:pt x="807" y="849"/>
                  </a:lnTo>
                  <a:lnTo>
                    <a:pt x="804" y="867"/>
                  </a:lnTo>
                  <a:lnTo>
                    <a:pt x="807" y="884"/>
                  </a:lnTo>
                  <a:lnTo>
                    <a:pt x="813" y="900"/>
                  </a:lnTo>
                  <a:lnTo>
                    <a:pt x="825" y="914"/>
                  </a:lnTo>
                  <a:lnTo>
                    <a:pt x="838" y="924"/>
                  </a:lnTo>
                  <a:lnTo>
                    <a:pt x="854" y="931"/>
                  </a:lnTo>
                  <a:lnTo>
                    <a:pt x="871" y="933"/>
                  </a:lnTo>
                  <a:lnTo>
                    <a:pt x="890" y="931"/>
                  </a:lnTo>
                  <a:lnTo>
                    <a:pt x="905" y="924"/>
                  </a:lnTo>
                  <a:lnTo>
                    <a:pt x="919" y="914"/>
                  </a:lnTo>
                  <a:lnTo>
                    <a:pt x="929" y="900"/>
                  </a:lnTo>
                  <a:lnTo>
                    <a:pt x="936" y="884"/>
                  </a:lnTo>
                  <a:lnTo>
                    <a:pt x="938" y="867"/>
                  </a:lnTo>
                  <a:lnTo>
                    <a:pt x="936" y="849"/>
                  </a:lnTo>
                  <a:lnTo>
                    <a:pt x="929" y="833"/>
                  </a:lnTo>
                  <a:lnTo>
                    <a:pt x="919" y="819"/>
                  </a:lnTo>
                  <a:lnTo>
                    <a:pt x="905" y="809"/>
                  </a:lnTo>
                  <a:lnTo>
                    <a:pt x="890" y="802"/>
                  </a:lnTo>
                  <a:lnTo>
                    <a:pt x="871" y="800"/>
                  </a:lnTo>
                  <a:close/>
                  <a:moveTo>
                    <a:pt x="1240" y="600"/>
                  </a:moveTo>
                  <a:lnTo>
                    <a:pt x="1218" y="603"/>
                  </a:lnTo>
                  <a:lnTo>
                    <a:pt x="1196" y="610"/>
                  </a:lnTo>
                  <a:lnTo>
                    <a:pt x="1177" y="622"/>
                  </a:lnTo>
                  <a:lnTo>
                    <a:pt x="1162" y="637"/>
                  </a:lnTo>
                  <a:lnTo>
                    <a:pt x="1150" y="656"/>
                  </a:lnTo>
                  <a:lnTo>
                    <a:pt x="1142" y="677"/>
                  </a:lnTo>
                  <a:lnTo>
                    <a:pt x="1139" y="700"/>
                  </a:lnTo>
                  <a:lnTo>
                    <a:pt x="1142" y="723"/>
                  </a:lnTo>
                  <a:lnTo>
                    <a:pt x="1150" y="743"/>
                  </a:lnTo>
                  <a:lnTo>
                    <a:pt x="1162" y="763"/>
                  </a:lnTo>
                  <a:lnTo>
                    <a:pt x="1177" y="778"/>
                  </a:lnTo>
                  <a:lnTo>
                    <a:pt x="1196" y="790"/>
                  </a:lnTo>
                  <a:lnTo>
                    <a:pt x="1218" y="797"/>
                  </a:lnTo>
                  <a:lnTo>
                    <a:pt x="1240" y="800"/>
                  </a:lnTo>
                  <a:lnTo>
                    <a:pt x="1263" y="797"/>
                  </a:lnTo>
                  <a:lnTo>
                    <a:pt x="1285" y="790"/>
                  </a:lnTo>
                  <a:lnTo>
                    <a:pt x="1303" y="778"/>
                  </a:lnTo>
                  <a:lnTo>
                    <a:pt x="1318" y="763"/>
                  </a:lnTo>
                  <a:lnTo>
                    <a:pt x="1330" y="743"/>
                  </a:lnTo>
                  <a:lnTo>
                    <a:pt x="1338" y="723"/>
                  </a:lnTo>
                  <a:lnTo>
                    <a:pt x="1341" y="700"/>
                  </a:lnTo>
                  <a:lnTo>
                    <a:pt x="1338" y="677"/>
                  </a:lnTo>
                  <a:lnTo>
                    <a:pt x="1330" y="656"/>
                  </a:lnTo>
                  <a:lnTo>
                    <a:pt x="1318" y="637"/>
                  </a:lnTo>
                  <a:lnTo>
                    <a:pt x="1303" y="622"/>
                  </a:lnTo>
                  <a:lnTo>
                    <a:pt x="1285" y="610"/>
                  </a:lnTo>
                  <a:lnTo>
                    <a:pt x="1263" y="603"/>
                  </a:lnTo>
                  <a:lnTo>
                    <a:pt x="1240" y="600"/>
                  </a:lnTo>
                  <a:close/>
                  <a:moveTo>
                    <a:pt x="1408" y="267"/>
                  </a:moveTo>
                  <a:lnTo>
                    <a:pt x="1390" y="269"/>
                  </a:lnTo>
                  <a:lnTo>
                    <a:pt x="1374" y="276"/>
                  </a:lnTo>
                  <a:lnTo>
                    <a:pt x="1361" y="286"/>
                  </a:lnTo>
                  <a:lnTo>
                    <a:pt x="1350" y="300"/>
                  </a:lnTo>
                  <a:lnTo>
                    <a:pt x="1344" y="315"/>
                  </a:lnTo>
                  <a:lnTo>
                    <a:pt x="1341" y="333"/>
                  </a:lnTo>
                  <a:lnTo>
                    <a:pt x="1344" y="352"/>
                  </a:lnTo>
                  <a:lnTo>
                    <a:pt x="1350" y="367"/>
                  </a:lnTo>
                  <a:lnTo>
                    <a:pt x="1361" y="381"/>
                  </a:lnTo>
                  <a:lnTo>
                    <a:pt x="1374" y="391"/>
                  </a:lnTo>
                  <a:lnTo>
                    <a:pt x="1390" y="398"/>
                  </a:lnTo>
                  <a:lnTo>
                    <a:pt x="1408" y="400"/>
                  </a:lnTo>
                  <a:lnTo>
                    <a:pt x="1426" y="398"/>
                  </a:lnTo>
                  <a:lnTo>
                    <a:pt x="1442" y="391"/>
                  </a:lnTo>
                  <a:lnTo>
                    <a:pt x="1455" y="381"/>
                  </a:lnTo>
                  <a:lnTo>
                    <a:pt x="1465" y="367"/>
                  </a:lnTo>
                  <a:lnTo>
                    <a:pt x="1473" y="352"/>
                  </a:lnTo>
                  <a:lnTo>
                    <a:pt x="1475" y="333"/>
                  </a:lnTo>
                  <a:lnTo>
                    <a:pt x="1473" y="315"/>
                  </a:lnTo>
                  <a:lnTo>
                    <a:pt x="1465" y="300"/>
                  </a:lnTo>
                  <a:lnTo>
                    <a:pt x="1455" y="286"/>
                  </a:lnTo>
                  <a:lnTo>
                    <a:pt x="1442" y="276"/>
                  </a:lnTo>
                  <a:lnTo>
                    <a:pt x="1426" y="269"/>
                  </a:lnTo>
                  <a:lnTo>
                    <a:pt x="1408" y="267"/>
                  </a:lnTo>
                  <a:close/>
                  <a:moveTo>
                    <a:pt x="570" y="200"/>
                  </a:moveTo>
                  <a:lnTo>
                    <a:pt x="532" y="203"/>
                  </a:lnTo>
                  <a:lnTo>
                    <a:pt x="496" y="212"/>
                  </a:lnTo>
                  <a:lnTo>
                    <a:pt x="462" y="226"/>
                  </a:lnTo>
                  <a:lnTo>
                    <a:pt x="432" y="245"/>
                  </a:lnTo>
                  <a:lnTo>
                    <a:pt x="404" y="269"/>
                  </a:lnTo>
                  <a:lnTo>
                    <a:pt x="381" y="296"/>
                  </a:lnTo>
                  <a:lnTo>
                    <a:pt x="362" y="326"/>
                  </a:lnTo>
                  <a:lnTo>
                    <a:pt x="347" y="360"/>
                  </a:lnTo>
                  <a:lnTo>
                    <a:pt x="338" y="395"/>
                  </a:lnTo>
                  <a:lnTo>
                    <a:pt x="335" y="433"/>
                  </a:lnTo>
                  <a:lnTo>
                    <a:pt x="338" y="471"/>
                  </a:lnTo>
                  <a:lnTo>
                    <a:pt x="347" y="507"/>
                  </a:lnTo>
                  <a:lnTo>
                    <a:pt x="362" y="540"/>
                  </a:lnTo>
                  <a:lnTo>
                    <a:pt x="381" y="571"/>
                  </a:lnTo>
                  <a:lnTo>
                    <a:pt x="404" y="598"/>
                  </a:lnTo>
                  <a:lnTo>
                    <a:pt x="432" y="621"/>
                  </a:lnTo>
                  <a:lnTo>
                    <a:pt x="462" y="640"/>
                  </a:lnTo>
                  <a:lnTo>
                    <a:pt x="496" y="655"/>
                  </a:lnTo>
                  <a:lnTo>
                    <a:pt x="532" y="664"/>
                  </a:lnTo>
                  <a:lnTo>
                    <a:pt x="570" y="667"/>
                  </a:lnTo>
                  <a:lnTo>
                    <a:pt x="608" y="664"/>
                  </a:lnTo>
                  <a:lnTo>
                    <a:pt x="644" y="655"/>
                  </a:lnTo>
                  <a:lnTo>
                    <a:pt x="677" y="640"/>
                  </a:lnTo>
                  <a:lnTo>
                    <a:pt x="709" y="621"/>
                  </a:lnTo>
                  <a:lnTo>
                    <a:pt x="736" y="598"/>
                  </a:lnTo>
                  <a:lnTo>
                    <a:pt x="760" y="571"/>
                  </a:lnTo>
                  <a:lnTo>
                    <a:pt x="779" y="540"/>
                  </a:lnTo>
                  <a:lnTo>
                    <a:pt x="793" y="507"/>
                  </a:lnTo>
                  <a:lnTo>
                    <a:pt x="801" y="471"/>
                  </a:lnTo>
                  <a:lnTo>
                    <a:pt x="804" y="433"/>
                  </a:lnTo>
                  <a:lnTo>
                    <a:pt x="801" y="395"/>
                  </a:lnTo>
                  <a:lnTo>
                    <a:pt x="793" y="360"/>
                  </a:lnTo>
                  <a:lnTo>
                    <a:pt x="779" y="326"/>
                  </a:lnTo>
                  <a:lnTo>
                    <a:pt x="760" y="296"/>
                  </a:lnTo>
                  <a:lnTo>
                    <a:pt x="736" y="269"/>
                  </a:lnTo>
                  <a:lnTo>
                    <a:pt x="709" y="245"/>
                  </a:lnTo>
                  <a:lnTo>
                    <a:pt x="677" y="226"/>
                  </a:lnTo>
                  <a:lnTo>
                    <a:pt x="644" y="212"/>
                  </a:lnTo>
                  <a:lnTo>
                    <a:pt x="608" y="203"/>
                  </a:lnTo>
                  <a:lnTo>
                    <a:pt x="570" y="200"/>
                  </a:lnTo>
                  <a:close/>
                  <a:moveTo>
                    <a:pt x="201" y="133"/>
                  </a:moveTo>
                  <a:lnTo>
                    <a:pt x="184" y="135"/>
                  </a:lnTo>
                  <a:lnTo>
                    <a:pt x="168" y="143"/>
                  </a:lnTo>
                  <a:lnTo>
                    <a:pt x="154" y="153"/>
                  </a:lnTo>
                  <a:lnTo>
                    <a:pt x="143" y="167"/>
                  </a:lnTo>
                  <a:lnTo>
                    <a:pt x="137" y="182"/>
                  </a:lnTo>
                  <a:lnTo>
                    <a:pt x="134" y="200"/>
                  </a:lnTo>
                  <a:lnTo>
                    <a:pt x="137" y="217"/>
                  </a:lnTo>
                  <a:lnTo>
                    <a:pt x="143" y="233"/>
                  </a:lnTo>
                  <a:lnTo>
                    <a:pt x="154" y="248"/>
                  </a:lnTo>
                  <a:lnTo>
                    <a:pt x="168" y="258"/>
                  </a:lnTo>
                  <a:lnTo>
                    <a:pt x="184" y="265"/>
                  </a:lnTo>
                  <a:lnTo>
                    <a:pt x="201" y="267"/>
                  </a:lnTo>
                  <a:lnTo>
                    <a:pt x="219" y="265"/>
                  </a:lnTo>
                  <a:lnTo>
                    <a:pt x="235" y="258"/>
                  </a:lnTo>
                  <a:lnTo>
                    <a:pt x="249" y="248"/>
                  </a:lnTo>
                  <a:lnTo>
                    <a:pt x="259" y="233"/>
                  </a:lnTo>
                  <a:lnTo>
                    <a:pt x="266" y="217"/>
                  </a:lnTo>
                  <a:lnTo>
                    <a:pt x="268" y="200"/>
                  </a:lnTo>
                  <a:lnTo>
                    <a:pt x="266" y="182"/>
                  </a:lnTo>
                  <a:lnTo>
                    <a:pt x="259" y="167"/>
                  </a:lnTo>
                  <a:lnTo>
                    <a:pt x="249" y="153"/>
                  </a:lnTo>
                  <a:lnTo>
                    <a:pt x="235" y="143"/>
                  </a:lnTo>
                  <a:lnTo>
                    <a:pt x="219" y="135"/>
                  </a:lnTo>
                  <a:lnTo>
                    <a:pt x="201" y="133"/>
                  </a:lnTo>
                  <a:close/>
                  <a:moveTo>
                    <a:pt x="159" y="0"/>
                  </a:moveTo>
                  <a:lnTo>
                    <a:pt x="197" y="2"/>
                  </a:lnTo>
                  <a:lnTo>
                    <a:pt x="239" y="6"/>
                  </a:lnTo>
                  <a:lnTo>
                    <a:pt x="282" y="13"/>
                  </a:lnTo>
                  <a:lnTo>
                    <a:pt x="330" y="22"/>
                  </a:lnTo>
                  <a:lnTo>
                    <a:pt x="381" y="33"/>
                  </a:lnTo>
                  <a:lnTo>
                    <a:pt x="434" y="45"/>
                  </a:lnTo>
                  <a:lnTo>
                    <a:pt x="499" y="60"/>
                  </a:lnTo>
                  <a:lnTo>
                    <a:pt x="567" y="74"/>
                  </a:lnTo>
                  <a:lnTo>
                    <a:pt x="637" y="87"/>
                  </a:lnTo>
                  <a:lnTo>
                    <a:pt x="709" y="98"/>
                  </a:lnTo>
                  <a:lnTo>
                    <a:pt x="783" y="107"/>
                  </a:lnTo>
                  <a:lnTo>
                    <a:pt x="860" y="113"/>
                  </a:lnTo>
                  <a:lnTo>
                    <a:pt x="938" y="116"/>
                  </a:lnTo>
                  <a:lnTo>
                    <a:pt x="1018" y="113"/>
                  </a:lnTo>
                  <a:lnTo>
                    <a:pt x="1094" y="107"/>
                  </a:lnTo>
                  <a:lnTo>
                    <a:pt x="1168" y="98"/>
                  </a:lnTo>
                  <a:lnTo>
                    <a:pt x="1240" y="87"/>
                  </a:lnTo>
                  <a:lnTo>
                    <a:pt x="1311" y="74"/>
                  </a:lnTo>
                  <a:lnTo>
                    <a:pt x="1378" y="60"/>
                  </a:lnTo>
                  <a:lnTo>
                    <a:pt x="1444" y="45"/>
                  </a:lnTo>
                  <a:lnTo>
                    <a:pt x="1497" y="33"/>
                  </a:lnTo>
                  <a:lnTo>
                    <a:pt x="1547" y="22"/>
                  </a:lnTo>
                  <a:lnTo>
                    <a:pt x="1594" y="13"/>
                  </a:lnTo>
                  <a:lnTo>
                    <a:pt x="1639" y="6"/>
                  </a:lnTo>
                  <a:lnTo>
                    <a:pt x="1681" y="2"/>
                  </a:lnTo>
                  <a:lnTo>
                    <a:pt x="1718" y="0"/>
                  </a:lnTo>
                  <a:lnTo>
                    <a:pt x="1736" y="0"/>
                  </a:lnTo>
                  <a:lnTo>
                    <a:pt x="1752" y="1"/>
                  </a:lnTo>
                  <a:lnTo>
                    <a:pt x="1768" y="4"/>
                  </a:lnTo>
                  <a:lnTo>
                    <a:pt x="1783" y="7"/>
                  </a:lnTo>
                  <a:lnTo>
                    <a:pt x="1799" y="13"/>
                  </a:lnTo>
                  <a:lnTo>
                    <a:pt x="1812" y="20"/>
                  </a:lnTo>
                  <a:lnTo>
                    <a:pt x="1824" y="30"/>
                  </a:lnTo>
                  <a:lnTo>
                    <a:pt x="1836" y="44"/>
                  </a:lnTo>
                  <a:lnTo>
                    <a:pt x="1846" y="60"/>
                  </a:lnTo>
                  <a:lnTo>
                    <a:pt x="1855" y="80"/>
                  </a:lnTo>
                  <a:lnTo>
                    <a:pt x="1862" y="103"/>
                  </a:lnTo>
                  <a:lnTo>
                    <a:pt x="1869" y="130"/>
                  </a:lnTo>
                  <a:lnTo>
                    <a:pt x="1874" y="162"/>
                  </a:lnTo>
                  <a:lnTo>
                    <a:pt x="1876" y="199"/>
                  </a:lnTo>
                  <a:lnTo>
                    <a:pt x="1877" y="240"/>
                  </a:lnTo>
                  <a:lnTo>
                    <a:pt x="1875" y="305"/>
                  </a:lnTo>
                  <a:lnTo>
                    <a:pt x="1869" y="368"/>
                  </a:lnTo>
                  <a:lnTo>
                    <a:pt x="1857" y="428"/>
                  </a:lnTo>
                  <a:lnTo>
                    <a:pt x="1841" y="487"/>
                  </a:lnTo>
                  <a:lnTo>
                    <a:pt x="1822" y="543"/>
                  </a:lnTo>
                  <a:lnTo>
                    <a:pt x="1799" y="598"/>
                  </a:lnTo>
                  <a:lnTo>
                    <a:pt x="1771" y="651"/>
                  </a:lnTo>
                  <a:lnTo>
                    <a:pt x="1760" y="670"/>
                  </a:lnTo>
                  <a:lnTo>
                    <a:pt x="1730" y="713"/>
                  </a:lnTo>
                  <a:lnTo>
                    <a:pt x="1709" y="743"/>
                  </a:lnTo>
                  <a:lnTo>
                    <a:pt x="1687" y="771"/>
                  </a:lnTo>
                  <a:lnTo>
                    <a:pt x="1653" y="807"/>
                  </a:lnTo>
                  <a:lnTo>
                    <a:pt x="1646" y="814"/>
                  </a:lnTo>
                  <a:lnTo>
                    <a:pt x="1639" y="822"/>
                  </a:lnTo>
                  <a:lnTo>
                    <a:pt x="1617" y="842"/>
                  </a:lnTo>
                  <a:lnTo>
                    <a:pt x="1594" y="864"/>
                  </a:lnTo>
                  <a:lnTo>
                    <a:pt x="1594" y="864"/>
                  </a:lnTo>
                  <a:lnTo>
                    <a:pt x="1593" y="864"/>
                  </a:lnTo>
                  <a:lnTo>
                    <a:pt x="1547" y="901"/>
                  </a:lnTo>
                  <a:lnTo>
                    <a:pt x="1497" y="935"/>
                  </a:lnTo>
                  <a:lnTo>
                    <a:pt x="1444" y="966"/>
                  </a:lnTo>
                  <a:lnTo>
                    <a:pt x="1388" y="994"/>
                  </a:lnTo>
                  <a:lnTo>
                    <a:pt x="1330" y="1018"/>
                  </a:lnTo>
                  <a:lnTo>
                    <a:pt x="1270" y="1039"/>
                  </a:lnTo>
                  <a:lnTo>
                    <a:pt x="1264" y="1041"/>
                  </a:lnTo>
                  <a:lnTo>
                    <a:pt x="1258" y="1043"/>
                  </a:lnTo>
                  <a:lnTo>
                    <a:pt x="1197" y="1060"/>
                  </a:lnTo>
                  <a:lnTo>
                    <a:pt x="1170" y="1065"/>
                  </a:lnTo>
                  <a:lnTo>
                    <a:pt x="1117" y="1075"/>
                  </a:lnTo>
                  <a:lnTo>
                    <a:pt x="1071" y="1081"/>
                  </a:lnTo>
                  <a:lnTo>
                    <a:pt x="1031" y="1085"/>
                  </a:lnTo>
                  <a:lnTo>
                    <a:pt x="985" y="1088"/>
                  </a:lnTo>
                  <a:lnTo>
                    <a:pt x="938" y="1089"/>
                  </a:lnTo>
                  <a:lnTo>
                    <a:pt x="893" y="1088"/>
                  </a:lnTo>
                  <a:lnTo>
                    <a:pt x="847" y="1085"/>
                  </a:lnTo>
                  <a:lnTo>
                    <a:pt x="827" y="1083"/>
                  </a:lnTo>
                  <a:lnTo>
                    <a:pt x="806" y="1081"/>
                  </a:lnTo>
                  <a:lnTo>
                    <a:pt x="761" y="1075"/>
                  </a:lnTo>
                  <a:lnTo>
                    <a:pt x="708" y="1065"/>
                  </a:lnTo>
                  <a:lnTo>
                    <a:pt x="680" y="1060"/>
                  </a:lnTo>
                  <a:lnTo>
                    <a:pt x="650" y="1052"/>
                  </a:lnTo>
                  <a:lnTo>
                    <a:pt x="619" y="1043"/>
                  </a:lnTo>
                  <a:lnTo>
                    <a:pt x="613" y="1041"/>
                  </a:lnTo>
                  <a:lnTo>
                    <a:pt x="606" y="1039"/>
                  </a:lnTo>
                  <a:lnTo>
                    <a:pt x="546" y="1018"/>
                  </a:lnTo>
                  <a:lnTo>
                    <a:pt x="488" y="994"/>
                  </a:lnTo>
                  <a:lnTo>
                    <a:pt x="434" y="966"/>
                  </a:lnTo>
                  <a:lnTo>
                    <a:pt x="381" y="935"/>
                  </a:lnTo>
                  <a:lnTo>
                    <a:pt x="331" y="901"/>
                  </a:lnTo>
                  <a:lnTo>
                    <a:pt x="283" y="864"/>
                  </a:lnTo>
                  <a:lnTo>
                    <a:pt x="283" y="864"/>
                  </a:lnTo>
                  <a:lnTo>
                    <a:pt x="283" y="864"/>
                  </a:lnTo>
                  <a:lnTo>
                    <a:pt x="260" y="842"/>
                  </a:lnTo>
                  <a:lnTo>
                    <a:pt x="239" y="822"/>
                  </a:lnTo>
                  <a:lnTo>
                    <a:pt x="223" y="807"/>
                  </a:lnTo>
                  <a:lnTo>
                    <a:pt x="207" y="789"/>
                  </a:lnTo>
                  <a:lnTo>
                    <a:pt x="191" y="771"/>
                  </a:lnTo>
                  <a:lnTo>
                    <a:pt x="169" y="743"/>
                  </a:lnTo>
                  <a:lnTo>
                    <a:pt x="146" y="713"/>
                  </a:lnTo>
                  <a:lnTo>
                    <a:pt x="118" y="670"/>
                  </a:lnTo>
                  <a:lnTo>
                    <a:pt x="106" y="651"/>
                  </a:lnTo>
                  <a:lnTo>
                    <a:pt x="79" y="598"/>
                  </a:lnTo>
                  <a:lnTo>
                    <a:pt x="56" y="543"/>
                  </a:lnTo>
                  <a:lnTo>
                    <a:pt x="36" y="487"/>
                  </a:lnTo>
                  <a:lnTo>
                    <a:pt x="20" y="428"/>
                  </a:lnTo>
                  <a:lnTo>
                    <a:pt x="9" y="368"/>
                  </a:lnTo>
                  <a:lnTo>
                    <a:pt x="3" y="305"/>
                  </a:lnTo>
                  <a:lnTo>
                    <a:pt x="0" y="240"/>
                  </a:lnTo>
                  <a:lnTo>
                    <a:pt x="1" y="199"/>
                  </a:lnTo>
                  <a:lnTo>
                    <a:pt x="4" y="162"/>
                  </a:lnTo>
                  <a:lnTo>
                    <a:pt x="8" y="130"/>
                  </a:lnTo>
                  <a:lnTo>
                    <a:pt x="14" y="103"/>
                  </a:lnTo>
                  <a:lnTo>
                    <a:pt x="22" y="80"/>
                  </a:lnTo>
                  <a:lnTo>
                    <a:pt x="31" y="60"/>
                  </a:lnTo>
                  <a:lnTo>
                    <a:pt x="42" y="44"/>
                  </a:lnTo>
                  <a:lnTo>
                    <a:pt x="53" y="30"/>
                  </a:lnTo>
                  <a:lnTo>
                    <a:pt x="66" y="20"/>
                  </a:lnTo>
                  <a:lnTo>
                    <a:pt x="79" y="13"/>
                  </a:lnTo>
                  <a:lnTo>
                    <a:pt x="93" y="7"/>
                  </a:lnTo>
                  <a:lnTo>
                    <a:pt x="110" y="4"/>
                  </a:lnTo>
                  <a:lnTo>
                    <a:pt x="125" y="1"/>
                  </a:lnTo>
                  <a:lnTo>
                    <a:pt x="142" y="0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350"/>
            <p:cNvSpPr>
              <a:spLocks/>
            </p:cNvSpPr>
            <p:nvPr/>
          </p:nvSpPr>
          <p:spPr bwMode="auto">
            <a:xfrm>
              <a:off x="11037888" y="3662363"/>
              <a:ext cx="268288" cy="104775"/>
            </a:xfrm>
            <a:custGeom>
              <a:avLst/>
              <a:gdLst>
                <a:gd name="T0" fmla="*/ 1 w 1859"/>
                <a:gd name="T1" fmla="*/ 1 h 721"/>
                <a:gd name="T2" fmla="*/ 40 w 1859"/>
                <a:gd name="T3" fmla="*/ 59 h 721"/>
                <a:gd name="T4" fmla="*/ 130 w 1859"/>
                <a:gd name="T5" fmla="*/ 164 h 721"/>
                <a:gd name="T6" fmla="*/ 236 w 1859"/>
                <a:gd name="T7" fmla="*/ 255 h 721"/>
                <a:gd name="T8" fmla="*/ 356 w 1859"/>
                <a:gd name="T9" fmla="*/ 332 h 721"/>
                <a:gd name="T10" fmla="*/ 489 w 1859"/>
                <a:gd name="T11" fmla="*/ 393 h 721"/>
                <a:gd name="T12" fmla="*/ 634 w 1859"/>
                <a:gd name="T13" fmla="*/ 438 h 721"/>
                <a:gd name="T14" fmla="*/ 731 w 1859"/>
                <a:gd name="T15" fmla="*/ 457 h 721"/>
                <a:gd name="T16" fmla="*/ 831 w 1859"/>
                <a:gd name="T17" fmla="*/ 468 h 721"/>
                <a:gd name="T18" fmla="*/ 929 w 1859"/>
                <a:gd name="T19" fmla="*/ 472 h 721"/>
                <a:gd name="T20" fmla="*/ 1029 w 1859"/>
                <a:gd name="T21" fmla="*/ 468 h 721"/>
                <a:gd name="T22" fmla="*/ 1127 w 1859"/>
                <a:gd name="T23" fmla="*/ 457 h 721"/>
                <a:gd name="T24" fmla="*/ 1199 w 1859"/>
                <a:gd name="T25" fmla="*/ 444 h 721"/>
                <a:gd name="T26" fmla="*/ 1300 w 1859"/>
                <a:gd name="T27" fmla="*/ 417 h 721"/>
                <a:gd name="T28" fmla="*/ 1439 w 1859"/>
                <a:gd name="T29" fmla="*/ 365 h 721"/>
                <a:gd name="T30" fmla="*/ 1565 w 1859"/>
                <a:gd name="T31" fmla="*/ 295 h 721"/>
                <a:gd name="T32" fmla="*/ 1679 w 1859"/>
                <a:gd name="T33" fmla="*/ 211 h 721"/>
                <a:gd name="T34" fmla="*/ 1776 w 1859"/>
                <a:gd name="T35" fmla="*/ 112 h 721"/>
                <a:gd name="T36" fmla="*/ 1859 w 1859"/>
                <a:gd name="T37" fmla="*/ 1 h 721"/>
                <a:gd name="T38" fmla="*/ 1859 w 1859"/>
                <a:gd name="T39" fmla="*/ 0 h 721"/>
                <a:gd name="T40" fmla="*/ 1844 w 1859"/>
                <a:gd name="T41" fmla="*/ 76 h 721"/>
                <a:gd name="T42" fmla="*/ 1840 w 1859"/>
                <a:gd name="T43" fmla="*/ 88 h 721"/>
                <a:gd name="T44" fmla="*/ 1822 w 1859"/>
                <a:gd name="T45" fmla="*/ 152 h 721"/>
                <a:gd name="T46" fmla="*/ 1818 w 1859"/>
                <a:gd name="T47" fmla="*/ 161 h 721"/>
                <a:gd name="T48" fmla="*/ 1795 w 1859"/>
                <a:gd name="T49" fmla="*/ 222 h 721"/>
                <a:gd name="T50" fmla="*/ 1761 w 1859"/>
                <a:gd name="T51" fmla="*/ 285 h 721"/>
                <a:gd name="T52" fmla="*/ 1722 w 1859"/>
                <a:gd name="T53" fmla="*/ 345 h 721"/>
                <a:gd name="T54" fmla="*/ 1681 w 1859"/>
                <a:gd name="T55" fmla="*/ 399 h 721"/>
                <a:gd name="T56" fmla="*/ 1634 w 1859"/>
                <a:gd name="T57" fmla="*/ 451 h 721"/>
                <a:gd name="T58" fmla="*/ 1583 w 1859"/>
                <a:gd name="T59" fmla="*/ 497 h 721"/>
                <a:gd name="T60" fmla="*/ 1482 w 1859"/>
                <a:gd name="T61" fmla="*/ 571 h 721"/>
                <a:gd name="T62" fmla="*/ 1368 w 1859"/>
                <a:gd name="T63" fmla="*/ 632 h 721"/>
                <a:gd name="T64" fmla="*/ 1244 w 1859"/>
                <a:gd name="T65" fmla="*/ 678 h 721"/>
                <a:gd name="T66" fmla="*/ 1173 w 1859"/>
                <a:gd name="T67" fmla="*/ 695 h 721"/>
                <a:gd name="T68" fmla="*/ 1099 w 1859"/>
                <a:gd name="T69" fmla="*/ 709 h 721"/>
                <a:gd name="T70" fmla="*/ 1017 w 1859"/>
                <a:gd name="T71" fmla="*/ 718 h 721"/>
                <a:gd name="T72" fmla="*/ 929 w 1859"/>
                <a:gd name="T73" fmla="*/ 721 h 721"/>
                <a:gd name="T74" fmla="*/ 842 w 1859"/>
                <a:gd name="T75" fmla="*/ 718 h 721"/>
                <a:gd name="T76" fmla="*/ 760 w 1859"/>
                <a:gd name="T77" fmla="*/ 709 h 721"/>
                <a:gd name="T78" fmla="*/ 682 w 1859"/>
                <a:gd name="T79" fmla="*/ 694 h 721"/>
                <a:gd name="T80" fmla="*/ 552 w 1859"/>
                <a:gd name="T81" fmla="*/ 657 h 721"/>
                <a:gd name="T82" fmla="*/ 433 w 1859"/>
                <a:gd name="T83" fmla="*/ 603 h 721"/>
                <a:gd name="T84" fmla="*/ 325 w 1859"/>
                <a:gd name="T85" fmla="*/ 536 h 721"/>
                <a:gd name="T86" fmla="*/ 272 w 1859"/>
                <a:gd name="T87" fmla="*/ 495 h 721"/>
                <a:gd name="T88" fmla="*/ 214 w 1859"/>
                <a:gd name="T89" fmla="*/ 440 h 721"/>
                <a:gd name="T90" fmla="*/ 161 w 1859"/>
                <a:gd name="T91" fmla="*/ 378 h 721"/>
                <a:gd name="T92" fmla="*/ 113 w 1859"/>
                <a:gd name="T93" fmla="*/ 309 h 721"/>
                <a:gd name="T94" fmla="*/ 85 w 1859"/>
                <a:gd name="T95" fmla="*/ 261 h 721"/>
                <a:gd name="T96" fmla="*/ 69 w 1859"/>
                <a:gd name="T97" fmla="*/ 229 h 721"/>
                <a:gd name="T98" fmla="*/ 41 w 1859"/>
                <a:gd name="T99" fmla="*/ 161 h 721"/>
                <a:gd name="T100" fmla="*/ 38 w 1859"/>
                <a:gd name="T101" fmla="*/ 152 h 721"/>
                <a:gd name="T102" fmla="*/ 18 w 1859"/>
                <a:gd name="T103" fmla="*/ 88 h 721"/>
                <a:gd name="T104" fmla="*/ 15 w 1859"/>
                <a:gd name="T105" fmla="*/ 76 h 721"/>
                <a:gd name="T106" fmla="*/ 0 w 1859"/>
                <a:gd name="T10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59" h="72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40" y="59"/>
                  </a:lnTo>
                  <a:lnTo>
                    <a:pt x="82" y="112"/>
                  </a:lnTo>
                  <a:lnTo>
                    <a:pt x="130" y="164"/>
                  </a:lnTo>
                  <a:lnTo>
                    <a:pt x="181" y="211"/>
                  </a:lnTo>
                  <a:lnTo>
                    <a:pt x="236" y="255"/>
                  </a:lnTo>
                  <a:lnTo>
                    <a:pt x="294" y="295"/>
                  </a:lnTo>
                  <a:lnTo>
                    <a:pt x="356" y="332"/>
                  </a:lnTo>
                  <a:lnTo>
                    <a:pt x="421" y="365"/>
                  </a:lnTo>
                  <a:lnTo>
                    <a:pt x="489" y="393"/>
                  </a:lnTo>
                  <a:lnTo>
                    <a:pt x="560" y="417"/>
                  </a:lnTo>
                  <a:lnTo>
                    <a:pt x="634" y="438"/>
                  </a:lnTo>
                  <a:lnTo>
                    <a:pt x="660" y="444"/>
                  </a:lnTo>
                  <a:lnTo>
                    <a:pt x="731" y="457"/>
                  </a:lnTo>
                  <a:lnTo>
                    <a:pt x="799" y="465"/>
                  </a:lnTo>
                  <a:lnTo>
                    <a:pt x="831" y="468"/>
                  </a:lnTo>
                  <a:lnTo>
                    <a:pt x="880" y="471"/>
                  </a:lnTo>
                  <a:lnTo>
                    <a:pt x="929" y="472"/>
                  </a:lnTo>
                  <a:lnTo>
                    <a:pt x="979" y="471"/>
                  </a:lnTo>
                  <a:lnTo>
                    <a:pt x="1029" y="468"/>
                  </a:lnTo>
                  <a:lnTo>
                    <a:pt x="1060" y="465"/>
                  </a:lnTo>
                  <a:lnTo>
                    <a:pt x="1127" y="457"/>
                  </a:lnTo>
                  <a:lnTo>
                    <a:pt x="1164" y="451"/>
                  </a:lnTo>
                  <a:lnTo>
                    <a:pt x="1199" y="444"/>
                  </a:lnTo>
                  <a:lnTo>
                    <a:pt x="1226" y="438"/>
                  </a:lnTo>
                  <a:lnTo>
                    <a:pt x="1300" y="417"/>
                  </a:lnTo>
                  <a:lnTo>
                    <a:pt x="1371" y="393"/>
                  </a:lnTo>
                  <a:lnTo>
                    <a:pt x="1439" y="365"/>
                  </a:lnTo>
                  <a:lnTo>
                    <a:pt x="1504" y="332"/>
                  </a:lnTo>
                  <a:lnTo>
                    <a:pt x="1565" y="295"/>
                  </a:lnTo>
                  <a:lnTo>
                    <a:pt x="1624" y="255"/>
                  </a:lnTo>
                  <a:lnTo>
                    <a:pt x="1679" y="211"/>
                  </a:lnTo>
                  <a:lnTo>
                    <a:pt x="1730" y="164"/>
                  </a:lnTo>
                  <a:lnTo>
                    <a:pt x="1776" y="112"/>
                  </a:lnTo>
                  <a:lnTo>
                    <a:pt x="1820" y="58"/>
                  </a:lnTo>
                  <a:lnTo>
                    <a:pt x="1859" y="1"/>
                  </a:lnTo>
                  <a:lnTo>
                    <a:pt x="1859" y="1"/>
                  </a:lnTo>
                  <a:lnTo>
                    <a:pt x="1859" y="0"/>
                  </a:lnTo>
                  <a:lnTo>
                    <a:pt x="1852" y="39"/>
                  </a:lnTo>
                  <a:lnTo>
                    <a:pt x="1844" y="76"/>
                  </a:lnTo>
                  <a:lnTo>
                    <a:pt x="1842" y="82"/>
                  </a:lnTo>
                  <a:lnTo>
                    <a:pt x="1840" y="88"/>
                  </a:lnTo>
                  <a:lnTo>
                    <a:pt x="1832" y="121"/>
                  </a:lnTo>
                  <a:lnTo>
                    <a:pt x="1822" y="152"/>
                  </a:lnTo>
                  <a:lnTo>
                    <a:pt x="1820" y="156"/>
                  </a:lnTo>
                  <a:lnTo>
                    <a:pt x="1818" y="161"/>
                  </a:lnTo>
                  <a:lnTo>
                    <a:pt x="1807" y="191"/>
                  </a:lnTo>
                  <a:lnTo>
                    <a:pt x="1795" y="222"/>
                  </a:lnTo>
                  <a:lnTo>
                    <a:pt x="1786" y="236"/>
                  </a:lnTo>
                  <a:lnTo>
                    <a:pt x="1761" y="285"/>
                  </a:lnTo>
                  <a:lnTo>
                    <a:pt x="1746" y="309"/>
                  </a:lnTo>
                  <a:lnTo>
                    <a:pt x="1722" y="345"/>
                  </a:lnTo>
                  <a:lnTo>
                    <a:pt x="1698" y="378"/>
                  </a:lnTo>
                  <a:lnTo>
                    <a:pt x="1681" y="399"/>
                  </a:lnTo>
                  <a:lnTo>
                    <a:pt x="1644" y="440"/>
                  </a:lnTo>
                  <a:lnTo>
                    <a:pt x="1634" y="451"/>
                  </a:lnTo>
                  <a:lnTo>
                    <a:pt x="1586" y="495"/>
                  </a:lnTo>
                  <a:lnTo>
                    <a:pt x="1583" y="497"/>
                  </a:lnTo>
                  <a:lnTo>
                    <a:pt x="1535" y="536"/>
                  </a:lnTo>
                  <a:lnTo>
                    <a:pt x="1482" y="571"/>
                  </a:lnTo>
                  <a:lnTo>
                    <a:pt x="1427" y="603"/>
                  </a:lnTo>
                  <a:lnTo>
                    <a:pt x="1368" y="632"/>
                  </a:lnTo>
                  <a:lnTo>
                    <a:pt x="1307" y="657"/>
                  </a:lnTo>
                  <a:lnTo>
                    <a:pt x="1244" y="678"/>
                  </a:lnTo>
                  <a:lnTo>
                    <a:pt x="1178" y="694"/>
                  </a:lnTo>
                  <a:lnTo>
                    <a:pt x="1173" y="695"/>
                  </a:lnTo>
                  <a:lnTo>
                    <a:pt x="1137" y="703"/>
                  </a:lnTo>
                  <a:lnTo>
                    <a:pt x="1099" y="709"/>
                  </a:lnTo>
                  <a:lnTo>
                    <a:pt x="1074" y="712"/>
                  </a:lnTo>
                  <a:lnTo>
                    <a:pt x="1017" y="718"/>
                  </a:lnTo>
                  <a:lnTo>
                    <a:pt x="973" y="720"/>
                  </a:lnTo>
                  <a:lnTo>
                    <a:pt x="929" y="721"/>
                  </a:lnTo>
                  <a:lnTo>
                    <a:pt x="886" y="720"/>
                  </a:lnTo>
                  <a:lnTo>
                    <a:pt x="842" y="718"/>
                  </a:lnTo>
                  <a:lnTo>
                    <a:pt x="786" y="712"/>
                  </a:lnTo>
                  <a:lnTo>
                    <a:pt x="760" y="709"/>
                  </a:lnTo>
                  <a:lnTo>
                    <a:pt x="686" y="695"/>
                  </a:lnTo>
                  <a:lnTo>
                    <a:pt x="682" y="694"/>
                  </a:lnTo>
                  <a:lnTo>
                    <a:pt x="616" y="678"/>
                  </a:lnTo>
                  <a:lnTo>
                    <a:pt x="552" y="657"/>
                  </a:lnTo>
                  <a:lnTo>
                    <a:pt x="491" y="632"/>
                  </a:lnTo>
                  <a:lnTo>
                    <a:pt x="433" y="603"/>
                  </a:lnTo>
                  <a:lnTo>
                    <a:pt x="377" y="571"/>
                  </a:lnTo>
                  <a:lnTo>
                    <a:pt x="325" y="536"/>
                  </a:lnTo>
                  <a:lnTo>
                    <a:pt x="275" y="497"/>
                  </a:lnTo>
                  <a:lnTo>
                    <a:pt x="272" y="495"/>
                  </a:lnTo>
                  <a:lnTo>
                    <a:pt x="225" y="451"/>
                  </a:lnTo>
                  <a:lnTo>
                    <a:pt x="214" y="440"/>
                  </a:lnTo>
                  <a:lnTo>
                    <a:pt x="179" y="400"/>
                  </a:lnTo>
                  <a:lnTo>
                    <a:pt x="161" y="378"/>
                  </a:lnTo>
                  <a:lnTo>
                    <a:pt x="136" y="345"/>
                  </a:lnTo>
                  <a:lnTo>
                    <a:pt x="113" y="309"/>
                  </a:lnTo>
                  <a:lnTo>
                    <a:pt x="99" y="285"/>
                  </a:lnTo>
                  <a:lnTo>
                    <a:pt x="85" y="261"/>
                  </a:lnTo>
                  <a:lnTo>
                    <a:pt x="73" y="236"/>
                  </a:lnTo>
                  <a:lnTo>
                    <a:pt x="69" y="229"/>
                  </a:lnTo>
                  <a:lnTo>
                    <a:pt x="65" y="222"/>
                  </a:lnTo>
                  <a:lnTo>
                    <a:pt x="41" y="161"/>
                  </a:lnTo>
                  <a:lnTo>
                    <a:pt x="39" y="156"/>
                  </a:lnTo>
                  <a:lnTo>
                    <a:pt x="38" y="152"/>
                  </a:lnTo>
                  <a:lnTo>
                    <a:pt x="28" y="121"/>
                  </a:lnTo>
                  <a:lnTo>
                    <a:pt x="18" y="88"/>
                  </a:lnTo>
                  <a:lnTo>
                    <a:pt x="16" y="83"/>
                  </a:lnTo>
                  <a:lnTo>
                    <a:pt x="15" y="76"/>
                  </a:lnTo>
                  <a:lnTo>
                    <a:pt x="7" y="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351"/>
            <p:cNvSpPr>
              <a:spLocks/>
            </p:cNvSpPr>
            <p:nvPr/>
          </p:nvSpPr>
          <p:spPr bwMode="auto">
            <a:xfrm>
              <a:off x="11037888" y="3606800"/>
              <a:ext cx="268288" cy="104775"/>
            </a:xfrm>
            <a:custGeom>
              <a:avLst/>
              <a:gdLst>
                <a:gd name="T0" fmla="*/ 1 w 1859"/>
                <a:gd name="T1" fmla="*/ 1 h 721"/>
                <a:gd name="T2" fmla="*/ 41 w 1859"/>
                <a:gd name="T3" fmla="*/ 59 h 721"/>
                <a:gd name="T4" fmla="*/ 131 w 1859"/>
                <a:gd name="T5" fmla="*/ 163 h 721"/>
                <a:gd name="T6" fmla="*/ 236 w 1859"/>
                <a:gd name="T7" fmla="*/ 255 h 721"/>
                <a:gd name="T8" fmla="*/ 356 w 1859"/>
                <a:gd name="T9" fmla="*/ 332 h 721"/>
                <a:gd name="T10" fmla="*/ 489 w 1859"/>
                <a:gd name="T11" fmla="*/ 392 h 721"/>
                <a:gd name="T12" fmla="*/ 634 w 1859"/>
                <a:gd name="T13" fmla="*/ 437 h 721"/>
                <a:gd name="T14" fmla="*/ 696 w 1859"/>
                <a:gd name="T15" fmla="*/ 450 h 721"/>
                <a:gd name="T16" fmla="*/ 799 w 1859"/>
                <a:gd name="T17" fmla="*/ 464 h 721"/>
                <a:gd name="T18" fmla="*/ 880 w 1859"/>
                <a:gd name="T19" fmla="*/ 470 h 721"/>
                <a:gd name="T20" fmla="*/ 979 w 1859"/>
                <a:gd name="T21" fmla="*/ 470 h 721"/>
                <a:gd name="T22" fmla="*/ 1060 w 1859"/>
                <a:gd name="T23" fmla="*/ 464 h 721"/>
                <a:gd name="T24" fmla="*/ 1164 w 1859"/>
                <a:gd name="T25" fmla="*/ 450 h 721"/>
                <a:gd name="T26" fmla="*/ 1226 w 1859"/>
                <a:gd name="T27" fmla="*/ 437 h 721"/>
                <a:gd name="T28" fmla="*/ 1370 w 1859"/>
                <a:gd name="T29" fmla="*/ 392 h 721"/>
                <a:gd name="T30" fmla="*/ 1503 w 1859"/>
                <a:gd name="T31" fmla="*/ 332 h 721"/>
                <a:gd name="T32" fmla="*/ 1623 w 1859"/>
                <a:gd name="T33" fmla="*/ 255 h 721"/>
                <a:gd name="T34" fmla="*/ 1729 w 1859"/>
                <a:gd name="T35" fmla="*/ 163 h 721"/>
                <a:gd name="T36" fmla="*/ 1819 w 1859"/>
                <a:gd name="T37" fmla="*/ 59 h 721"/>
                <a:gd name="T38" fmla="*/ 1859 w 1859"/>
                <a:gd name="T39" fmla="*/ 0 h 721"/>
                <a:gd name="T40" fmla="*/ 1844 w 1859"/>
                <a:gd name="T41" fmla="*/ 75 h 721"/>
                <a:gd name="T42" fmla="*/ 1840 w 1859"/>
                <a:gd name="T43" fmla="*/ 88 h 721"/>
                <a:gd name="T44" fmla="*/ 1822 w 1859"/>
                <a:gd name="T45" fmla="*/ 150 h 721"/>
                <a:gd name="T46" fmla="*/ 1818 w 1859"/>
                <a:gd name="T47" fmla="*/ 161 h 721"/>
                <a:gd name="T48" fmla="*/ 1795 w 1859"/>
                <a:gd name="T49" fmla="*/ 220 h 721"/>
                <a:gd name="T50" fmla="*/ 1786 w 1859"/>
                <a:gd name="T51" fmla="*/ 236 h 721"/>
                <a:gd name="T52" fmla="*/ 1746 w 1859"/>
                <a:gd name="T53" fmla="*/ 310 h 721"/>
                <a:gd name="T54" fmla="*/ 1697 w 1859"/>
                <a:gd name="T55" fmla="*/ 378 h 721"/>
                <a:gd name="T56" fmla="*/ 1643 w 1859"/>
                <a:gd name="T57" fmla="*/ 440 h 721"/>
                <a:gd name="T58" fmla="*/ 1635 w 1859"/>
                <a:gd name="T59" fmla="*/ 449 h 721"/>
                <a:gd name="T60" fmla="*/ 1584 w 1859"/>
                <a:gd name="T61" fmla="*/ 495 h 721"/>
                <a:gd name="T62" fmla="*/ 1483 w 1859"/>
                <a:gd name="T63" fmla="*/ 570 h 721"/>
                <a:gd name="T64" fmla="*/ 1368 w 1859"/>
                <a:gd name="T65" fmla="*/ 631 h 721"/>
                <a:gd name="T66" fmla="*/ 1243 w 1859"/>
                <a:gd name="T67" fmla="*/ 677 h 721"/>
                <a:gd name="T68" fmla="*/ 1176 w 1859"/>
                <a:gd name="T69" fmla="*/ 694 h 721"/>
                <a:gd name="T70" fmla="*/ 1137 w 1859"/>
                <a:gd name="T71" fmla="*/ 703 h 721"/>
                <a:gd name="T72" fmla="*/ 1075 w 1859"/>
                <a:gd name="T73" fmla="*/ 712 h 721"/>
                <a:gd name="T74" fmla="*/ 973 w 1859"/>
                <a:gd name="T75" fmla="*/ 720 h 721"/>
                <a:gd name="T76" fmla="*/ 886 w 1859"/>
                <a:gd name="T77" fmla="*/ 720 h 721"/>
                <a:gd name="T78" fmla="*/ 785 w 1859"/>
                <a:gd name="T79" fmla="*/ 712 h 721"/>
                <a:gd name="T80" fmla="*/ 685 w 1859"/>
                <a:gd name="T81" fmla="*/ 694 h 721"/>
                <a:gd name="T82" fmla="*/ 682 w 1859"/>
                <a:gd name="T83" fmla="*/ 694 h 721"/>
                <a:gd name="T84" fmla="*/ 552 w 1859"/>
                <a:gd name="T85" fmla="*/ 656 h 721"/>
                <a:gd name="T86" fmla="*/ 432 w 1859"/>
                <a:gd name="T87" fmla="*/ 603 h 721"/>
                <a:gd name="T88" fmla="*/ 324 w 1859"/>
                <a:gd name="T89" fmla="*/ 535 h 721"/>
                <a:gd name="T90" fmla="*/ 273 w 1859"/>
                <a:gd name="T91" fmla="*/ 494 h 721"/>
                <a:gd name="T92" fmla="*/ 215 w 1859"/>
                <a:gd name="T93" fmla="*/ 440 h 721"/>
                <a:gd name="T94" fmla="*/ 178 w 1859"/>
                <a:gd name="T95" fmla="*/ 398 h 721"/>
                <a:gd name="T96" fmla="*/ 136 w 1859"/>
                <a:gd name="T97" fmla="*/ 344 h 721"/>
                <a:gd name="T98" fmla="*/ 99 w 1859"/>
                <a:gd name="T99" fmla="*/ 284 h 721"/>
                <a:gd name="T100" fmla="*/ 69 w 1859"/>
                <a:gd name="T101" fmla="*/ 228 h 721"/>
                <a:gd name="T102" fmla="*/ 41 w 1859"/>
                <a:gd name="T103" fmla="*/ 161 h 721"/>
                <a:gd name="T104" fmla="*/ 37 w 1859"/>
                <a:gd name="T105" fmla="*/ 150 h 721"/>
                <a:gd name="T106" fmla="*/ 17 w 1859"/>
                <a:gd name="T107" fmla="*/ 82 h 721"/>
                <a:gd name="T108" fmla="*/ 7 w 1859"/>
                <a:gd name="T109" fmla="*/ 38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59" h="721">
                  <a:moveTo>
                    <a:pt x="0" y="0"/>
                  </a:moveTo>
                  <a:lnTo>
                    <a:pt x="1" y="1"/>
                  </a:lnTo>
                  <a:lnTo>
                    <a:pt x="2" y="2"/>
                  </a:lnTo>
                  <a:lnTo>
                    <a:pt x="41" y="59"/>
                  </a:lnTo>
                  <a:lnTo>
                    <a:pt x="83" y="113"/>
                  </a:lnTo>
                  <a:lnTo>
                    <a:pt x="131" y="163"/>
                  </a:lnTo>
                  <a:lnTo>
                    <a:pt x="182" y="211"/>
                  </a:lnTo>
                  <a:lnTo>
                    <a:pt x="236" y="255"/>
                  </a:lnTo>
                  <a:lnTo>
                    <a:pt x="295" y="294"/>
                  </a:lnTo>
                  <a:lnTo>
                    <a:pt x="356" y="332"/>
                  </a:lnTo>
                  <a:lnTo>
                    <a:pt x="421" y="364"/>
                  </a:lnTo>
                  <a:lnTo>
                    <a:pt x="489" y="392"/>
                  </a:lnTo>
                  <a:lnTo>
                    <a:pt x="560" y="417"/>
                  </a:lnTo>
                  <a:lnTo>
                    <a:pt x="634" y="437"/>
                  </a:lnTo>
                  <a:lnTo>
                    <a:pt x="660" y="442"/>
                  </a:lnTo>
                  <a:lnTo>
                    <a:pt x="696" y="450"/>
                  </a:lnTo>
                  <a:lnTo>
                    <a:pt x="731" y="456"/>
                  </a:lnTo>
                  <a:lnTo>
                    <a:pt x="799" y="464"/>
                  </a:lnTo>
                  <a:lnTo>
                    <a:pt x="831" y="467"/>
                  </a:lnTo>
                  <a:lnTo>
                    <a:pt x="880" y="470"/>
                  </a:lnTo>
                  <a:lnTo>
                    <a:pt x="929" y="471"/>
                  </a:lnTo>
                  <a:lnTo>
                    <a:pt x="979" y="470"/>
                  </a:lnTo>
                  <a:lnTo>
                    <a:pt x="1029" y="467"/>
                  </a:lnTo>
                  <a:lnTo>
                    <a:pt x="1060" y="464"/>
                  </a:lnTo>
                  <a:lnTo>
                    <a:pt x="1127" y="456"/>
                  </a:lnTo>
                  <a:lnTo>
                    <a:pt x="1164" y="450"/>
                  </a:lnTo>
                  <a:lnTo>
                    <a:pt x="1199" y="442"/>
                  </a:lnTo>
                  <a:lnTo>
                    <a:pt x="1226" y="437"/>
                  </a:lnTo>
                  <a:lnTo>
                    <a:pt x="1299" y="417"/>
                  </a:lnTo>
                  <a:lnTo>
                    <a:pt x="1370" y="392"/>
                  </a:lnTo>
                  <a:lnTo>
                    <a:pt x="1438" y="364"/>
                  </a:lnTo>
                  <a:lnTo>
                    <a:pt x="1503" y="332"/>
                  </a:lnTo>
                  <a:lnTo>
                    <a:pt x="1565" y="294"/>
                  </a:lnTo>
                  <a:lnTo>
                    <a:pt x="1623" y="255"/>
                  </a:lnTo>
                  <a:lnTo>
                    <a:pt x="1678" y="211"/>
                  </a:lnTo>
                  <a:lnTo>
                    <a:pt x="1729" y="163"/>
                  </a:lnTo>
                  <a:lnTo>
                    <a:pt x="1775" y="113"/>
                  </a:lnTo>
                  <a:lnTo>
                    <a:pt x="1819" y="59"/>
                  </a:lnTo>
                  <a:lnTo>
                    <a:pt x="1858" y="2"/>
                  </a:lnTo>
                  <a:lnTo>
                    <a:pt x="1859" y="0"/>
                  </a:lnTo>
                  <a:lnTo>
                    <a:pt x="1852" y="38"/>
                  </a:lnTo>
                  <a:lnTo>
                    <a:pt x="1844" y="75"/>
                  </a:lnTo>
                  <a:lnTo>
                    <a:pt x="1842" y="82"/>
                  </a:lnTo>
                  <a:lnTo>
                    <a:pt x="1840" y="88"/>
                  </a:lnTo>
                  <a:lnTo>
                    <a:pt x="1832" y="120"/>
                  </a:lnTo>
                  <a:lnTo>
                    <a:pt x="1822" y="150"/>
                  </a:lnTo>
                  <a:lnTo>
                    <a:pt x="1820" y="156"/>
                  </a:lnTo>
                  <a:lnTo>
                    <a:pt x="1818" y="161"/>
                  </a:lnTo>
                  <a:lnTo>
                    <a:pt x="1807" y="190"/>
                  </a:lnTo>
                  <a:lnTo>
                    <a:pt x="1795" y="220"/>
                  </a:lnTo>
                  <a:lnTo>
                    <a:pt x="1791" y="228"/>
                  </a:lnTo>
                  <a:lnTo>
                    <a:pt x="1786" y="236"/>
                  </a:lnTo>
                  <a:lnTo>
                    <a:pt x="1761" y="284"/>
                  </a:lnTo>
                  <a:lnTo>
                    <a:pt x="1746" y="310"/>
                  </a:lnTo>
                  <a:lnTo>
                    <a:pt x="1723" y="344"/>
                  </a:lnTo>
                  <a:lnTo>
                    <a:pt x="1697" y="378"/>
                  </a:lnTo>
                  <a:lnTo>
                    <a:pt x="1681" y="398"/>
                  </a:lnTo>
                  <a:lnTo>
                    <a:pt x="1643" y="440"/>
                  </a:lnTo>
                  <a:lnTo>
                    <a:pt x="1639" y="445"/>
                  </a:lnTo>
                  <a:lnTo>
                    <a:pt x="1635" y="449"/>
                  </a:lnTo>
                  <a:lnTo>
                    <a:pt x="1585" y="494"/>
                  </a:lnTo>
                  <a:lnTo>
                    <a:pt x="1584" y="495"/>
                  </a:lnTo>
                  <a:lnTo>
                    <a:pt x="1535" y="535"/>
                  </a:lnTo>
                  <a:lnTo>
                    <a:pt x="1483" y="570"/>
                  </a:lnTo>
                  <a:lnTo>
                    <a:pt x="1427" y="603"/>
                  </a:lnTo>
                  <a:lnTo>
                    <a:pt x="1368" y="631"/>
                  </a:lnTo>
                  <a:lnTo>
                    <a:pt x="1307" y="656"/>
                  </a:lnTo>
                  <a:lnTo>
                    <a:pt x="1243" y="677"/>
                  </a:lnTo>
                  <a:lnTo>
                    <a:pt x="1177" y="694"/>
                  </a:lnTo>
                  <a:lnTo>
                    <a:pt x="1176" y="694"/>
                  </a:lnTo>
                  <a:lnTo>
                    <a:pt x="1174" y="694"/>
                  </a:lnTo>
                  <a:lnTo>
                    <a:pt x="1137" y="703"/>
                  </a:lnTo>
                  <a:lnTo>
                    <a:pt x="1099" y="709"/>
                  </a:lnTo>
                  <a:lnTo>
                    <a:pt x="1075" y="712"/>
                  </a:lnTo>
                  <a:lnTo>
                    <a:pt x="1017" y="718"/>
                  </a:lnTo>
                  <a:lnTo>
                    <a:pt x="973" y="720"/>
                  </a:lnTo>
                  <a:lnTo>
                    <a:pt x="929" y="721"/>
                  </a:lnTo>
                  <a:lnTo>
                    <a:pt x="886" y="720"/>
                  </a:lnTo>
                  <a:lnTo>
                    <a:pt x="842" y="718"/>
                  </a:lnTo>
                  <a:lnTo>
                    <a:pt x="785" y="712"/>
                  </a:lnTo>
                  <a:lnTo>
                    <a:pt x="760" y="709"/>
                  </a:lnTo>
                  <a:lnTo>
                    <a:pt x="685" y="694"/>
                  </a:lnTo>
                  <a:lnTo>
                    <a:pt x="684" y="694"/>
                  </a:lnTo>
                  <a:lnTo>
                    <a:pt x="682" y="694"/>
                  </a:lnTo>
                  <a:lnTo>
                    <a:pt x="616" y="677"/>
                  </a:lnTo>
                  <a:lnTo>
                    <a:pt x="552" y="656"/>
                  </a:lnTo>
                  <a:lnTo>
                    <a:pt x="491" y="631"/>
                  </a:lnTo>
                  <a:lnTo>
                    <a:pt x="432" y="603"/>
                  </a:lnTo>
                  <a:lnTo>
                    <a:pt x="377" y="570"/>
                  </a:lnTo>
                  <a:lnTo>
                    <a:pt x="324" y="535"/>
                  </a:lnTo>
                  <a:lnTo>
                    <a:pt x="274" y="495"/>
                  </a:lnTo>
                  <a:lnTo>
                    <a:pt x="273" y="494"/>
                  </a:lnTo>
                  <a:lnTo>
                    <a:pt x="225" y="449"/>
                  </a:lnTo>
                  <a:lnTo>
                    <a:pt x="215" y="440"/>
                  </a:lnTo>
                  <a:lnTo>
                    <a:pt x="196" y="420"/>
                  </a:lnTo>
                  <a:lnTo>
                    <a:pt x="178" y="398"/>
                  </a:lnTo>
                  <a:lnTo>
                    <a:pt x="162" y="378"/>
                  </a:lnTo>
                  <a:lnTo>
                    <a:pt x="136" y="344"/>
                  </a:lnTo>
                  <a:lnTo>
                    <a:pt x="114" y="310"/>
                  </a:lnTo>
                  <a:lnTo>
                    <a:pt x="99" y="284"/>
                  </a:lnTo>
                  <a:lnTo>
                    <a:pt x="73" y="236"/>
                  </a:lnTo>
                  <a:lnTo>
                    <a:pt x="69" y="228"/>
                  </a:lnTo>
                  <a:lnTo>
                    <a:pt x="65" y="220"/>
                  </a:lnTo>
                  <a:lnTo>
                    <a:pt x="41" y="161"/>
                  </a:lnTo>
                  <a:lnTo>
                    <a:pt x="39" y="155"/>
                  </a:lnTo>
                  <a:lnTo>
                    <a:pt x="37" y="150"/>
                  </a:lnTo>
                  <a:lnTo>
                    <a:pt x="18" y="88"/>
                  </a:lnTo>
                  <a:lnTo>
                    <a:pt x="17" y="82"/>
                  </a:lnTo>
                  <a:lnTo>
                    <a:pt x="15" y="75"/>
                  </a:lnTo>
                  <a:lnTo>
                    <a:pt x="7" y="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352"/>
            <p:cNvSpPr>
              <a:spLocks/>
            </p:cNvSpPr>
            <p:nvPr/>
          </p:nvSpPr>
          <p:spPr bwMode="auto">
            <a:xfrm>
              <a:off x="11037888" y="3717925"/>
              <a:ext cx="268288" cy="103187"/>
            </a:xfrm>
            <a:custGeom>
              <a:avLst/>
              <a:gdLst>
                <a:gd name="T0" fmla="*/ 0 w 1859"/>
                <a:gd name="T1" fmla="*/ 0 h 721"/>
                <a:gd name="T2" fmla="*/ 40 w 1859"/>
                <a:gd name="T3" fmla="*/ 58 h 721"/>
                <a:gd name="T4" fmla="*/ 130 w 1859"/>
                <a:gd name="T5" fmla="*/ 163 h 721"/>
                <a:gd name="T6" fmla="*/ 236 w 1859"/>
                <a:gd name="T7" fmla="*/ 255 h 721"/>
                <a:gd name="T8" fmla="*/ 356 w 1859"/>
                <a:gd name="T9" fmla="*/ 331 h 721"/>
                <a:gd name="T10" fmla="*/ 489 w 1859"/>
                <a:gd name="T11" fmla="*/ 392 h 721"/>
                <a:gd name="T12" fmla="*/ 634 w 1859"/>
                <a:gd name="T13" fmla="*/ 436 h 721"/>
                <a:gd name="T14" fmla="*/ 731 w 1859"/>
                <a:gd name="T15" fmla="*/ 456 h 721"/>
                <a:gd name="T16" fmla="*/ 831 w 1859"/>
                <a:gd name="T17" fmla="*/ 467 h 721"/>
                <a:gd name="T18" fmla="*/ 929 w 1859"/>
                <a:gd name="T19" fmla="*/ 471 h 721"/>
                <a:gd name="T20" fmla="*/ 1028 w 1859"/>
                <a:gd name="T21" fmla="*/ 467 h 721"/>
                <a:gd name="T22" fmla="*/ 1127 w 1859"/>
                <a:gd name="T23" fmla="*/ 456 h 721"/>
                <a:gd name="T24" fmla="*/ 1199 w 1859"/>
                <a:gd name="T25" fmla="*/ 443 h 721"/>
                <a:gd name="T26" fmla="*/ 1300 w 1859"/>
                <a:gd name="T27" fmla="*/ 416 h 721"/>
                <a:gd name="T28" fmla="*/ 1439 w 1859"/>
                <a:gd name="T29" fmla="*/ 364 h 721"/>
                <a:gd name="T30" fmla="*/ 1565 w 1859"/>
                <a:gd name="T31" fmla="*/ 295 h 721"/>
                <a:gd name="T32" fmla="*/ 1678 w 1859"/>
                <a:gd name="T33" fmla="*/ 210 h 721"/>
                <a:gd name="T34" fmla="*/ 1776 w 1859"/>
                <a:gd name="T35" fmla="*/ 112 h 721"/>
                <a:gd name="T36" fmla="*/ 1858 w 1859"/>
                <a:gd name="T37" fmla="*/ 0 h 721"/>
                <a:gd name="T38" fmla="*/ 1852 w 1859"/>
                <a:gd name="T39" fmla="*/ 33 h 721"/>
                <a:gd name="T40" fmla="*/ 1839 w 1859"/>
                <a:gd name="T41" fmla="*/ 94 h 721"/>
                <a:gd name="T42" fmla="*/ 1824 w 1859"/>
                <a:gd name="T43" fmla="*/ 145 h 721"/>
                <a:gd name="T44" fmla="*/ 1796 w 1859"/>
                <a:gd name="T45" fmla="*/ 216 h 721"/>
                <a:gd name="T46" fmla="*/ 1762 w 1859"/>
                <a:gd name="T47" fmla="*/ 282 h 721"/>
                <a:gd name="T48" fmla="*/ 1723 w 1859"/>
                <a:gd name="T49" fmla="*/ 344 h 721"/>
                <a:gd name="T50" fmla="*/ 1680 w 1859"/>
                <a:gd name="T51" fmla="*/ 400 h 721"/>
                <a:gd name="T52" fmla="*/ 1632 w 1859"/>
                <a:gd name="T53" fmla="*/ 452 h 721"/>
                <a:gd name="T54" fmla="*/ 1580 w 1859"/>
                <a:gd name="T55" fmla="*/ 499 h 721"/>
                <a:gd name="T56" fmla="*/ 1532 w 1859"/>
                <a:gd name="T57" fmla="*/ 537 h 721"/>
                <a:gd name="T58" fmla="*/ 1475 w 1859"/>
                <a:gd name="T59" fmla="*/ 576 h 721"/>
                <a:gd name="T60" fmla="*/ 1465 w 1859"/>
                <a:gd name="T61" fmla="*/ 582 h 721"/>
                <a:gd name="T62" fmla="*/ 1403 w 1859"/>
                <a:gd name="T63" fmla="*/ 615 h 721"/>
                <a:gd name="T64" fmla="*/ 1367 w 1859"/>
                <a:gd name="T65" fmla="*/ 631 h 721"/>
                <a:gd name="T66" fmla="*/ 1332 w 1859"/>
                <a:gd name="T67" fmla="*/ 647 h 721"/>
                <a:gd name="T68" fmla="*/ 1295 w 1859"/>
                <a:gd name="T69" fmla="*/ 661 h 721"/>
                <a:gd name="T70" fmla="*/ 1255 w 1859"/>
                <a:gd name="T71" fmla="*/ 673 h 721"/>
                <a:gd name="T72" fmla="*/ 1183 w 1859"/>
                <a:gd name="T73" fmla="*/ 693 h 721"/>
                <a:gd name="T74" fmla="*/ 1102 w 1859"/>
                <a:gd name="T75" fmla="*/ 708 h 721"/>
                <a:gd name="T76" fmla="*/ 1068 w 1859"/>
                <a:gd name="T77" fmla="*/ 712 h 721"/>
                <a:gd name="T78" fmla="*/ 1018 w 1859"/>
                <a:gd name="T79" fmla="*/ 717 h 721"/>
                <a:gd name="T80" fmla="*/ 929 w 1859"/>
                <a:gd name="T81" fmla="*/ 721 h 721"/>
                <a:gd name="T82" fmla="*/ 841 w 1859"/>
                <a:gd name="T83" fmla="*/ 717 h 721"/>
                <a:gd name="T84" fmla="*/ 790 w 1859"/>
                <a:gd name="T85" fmla="*/ 712 h 721"/>
                <a:gd name="T86" fmla="*/ 725 w 1859"/>
                <a:gd name="T87" fmla="*/ 702 h 721"/>
                <a:gd name="T88" fmla="*/ 676 w 1859"/>
                <a:gd name="T89" fmla="*/ 693 h 721"/>
                <a:gd name="T90" fmla="*/ 607 w 1859"/>
                <a:gd name="T91" fmla="*/ 674 h 721"/>
                <a:gd name="T92" fmla="*/ 598 w 1859"/>
                <a:gd name="T93" fmla="*/ 672 h 721"/>
                <a:gd name="T94" fmla="*/ 531 w 1859"/>
                <a:gd name="T95" fmla="*/ 648 h 721"/>
                <a:gd name="T96" fmla="*/ 524 w 1859"/>
                <a:gd name="T97" fmla="*/ 646 h 721"/>
                <a:gd name="T98" fmla="*/ 460 w 1859"/>
                <a:gd name="T99" fmla="*/ 616 h 721"/>
                <a:gd name="T100" fmla="*/ 453 w 1859"/>
                <a:gd name="T101" fmla="*/ 613 h 721"/>
                <a:gd name="T102" fmla="*/ 390 w 1859"/>
                <a:gd name="T103" fmla="*/ 579 h 721"/>
                <a:gd name="T104" fmla="*/ 334 w 1859"/>
                <a:gd name="T105" fmla="*/ 543 h 721"/>
                <a:gd name="T106" fmla="*/ 320 w 1859"/>
                <a:gd name="T107" fmla="*/ 532 h 721"/>
                <a:gd name="T108" fmla="*/ 259 w 1859"/>
                <a:gd name="T109" fmla="*/ 482 h 721"/>
                <a:gd name="T110" fmla="*/ 203 w 1859"/>
                <a:gd name="T111" fmla="*/ 427 h 721"/>
                <a:gd name="T112" fmla="*/ 152 w 1859"/>
                <a:gd name="T113" fmla="*/ 367 h 721"/>
                <a:gd name="T114" fmla="*/ 109 w 1859"/>
                <a:gd name="T115" fmla="*/ 302 h 721"/>
                <a:gd name="T116" fmla="*/ 72 w 1859"/>
                <a:gd name="T117" fmla="*/ 233 h 721"/>
                <a:gd name="T118" fmla="*/ 42 w 1859"/>
                <a:gd name="T119" fmla="*/ 164 h 721"/>
                <a:gd name="T120" fmla="*/ 20 w 1859"/>
                <a:gd name="T121" fmla="*/ 94 h 721"/>
                <a:gd name="T122" fmla="*/ 6 w 1859"/>
                <a:gd name="T123" fmla="*/ 33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59" h="72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40" y="58"/>
                  </a:lnTo>
                  <a:lnTo>
                    <a:pt x="82" y="112"/>
                  </a:lnTo>
                  <a:lnTo>
                    <a:pt x="130" y="163"/>
                  </a:lnTo>
                  <a:lnTo>
                    <a:pt x="181" y="210"/>
                  </a:lnTo>
                  <a:lnTo>
                    <a:pt x="236" y="255"/>
                  </a:lnTo>
                  <a:lnTo>
                    <a:pt x="294" y="295"/>
                  </a:lnTo>
                  <a:lnTo>
                    <a:pt x="356" y="331"/>
                  </a:lnTo>
                  <a:lnTo>
                    <a:pt x="421" y="364"/>
                  </a:lnTo>
                  <a:lnTo>
                    <a:pt x="489" y="392"/>
                  </a:lnTo>
                  <a:lnTo>
                    <a:pt x="560" y="416"/>
                  </a:lnTo>
                  <a:lnTo>
                    <a:pt x="634" y="436"/>
                  </a:lnTo>
                  <a:lnTo>
                    <a:pt x="660" y="443"/>
                  </a:lnTo>
                  <a:lnTo>
                    <a:pt x="731" y="456"/>
                  </a:lnTo>
                  <a:lnTo>
                    <a:pt x="799" y="465"/>
                  </a:lnTo>
                  <a:lnTo>
                    <a:pt x="831" y="467"/>
                  </a:lnTo>
                  <a:lnTo>
                    <a:pt x="880" y="470"/>
                  </a:lnTo>
                  <a:lnTo>
                    <a:pt x="929" y="471"/>
                  </a:lnTo>
                  <a:lnTo>
                    <a:pt x="979" y="470"/>
                  </a:lnTo>
                  <a:lnTo>
                    <a:pt x="1028" y="467"/>
                  </a:lnTo>
                  <a:lnTo>
                    <a:pt x="1060" y="465"/>
                  </a:lnTo>
                  <a:lnTo>
                    <a:pt x="1127" y="456"/>
                  </a:lnTo>
                  <a:lnTo>
                    <a:pt x="1164" y="450"/>
                  </a:lnTo>
                  <a:lnTo>
                    <a:pt x="1199" y="443"/>
                  </a:lnTo>
                  <a:lnTo>
                    <a:pt x="1226" y="436"/>
                  </a:lnTo>
                  <a:lnTo>
                    <a:pt x="1300" y="416"/>
                  </a:lnTo>
                  <a:lnTo>
                    <a:pt x="1371" y="392"/>
                  </a:lnTo>
                  <a:lnTo>
                    <a:pt x="1439" y="364"/>
                  </a:lnTo>
                  <a:lnTo>
                    <a:pt x="1504" y="331"/>
                  </a:lnTo>
                  <a:lnTo>
                    <a:pt x="1565" y="295"/>
                  </a:lnTo>
                  <a:lnTo>
                    <a:pt x="1624" y="255"/>
                  </a:lnTo>
                  <a:lnTo>
                    <a:pt x="1678" y="210"/>
                  </a:lnTo>
                  <a:lnTo>
                    <a:pt x="1730" y="163"/>
                  </a:lnTo>
                  <a:lnTo>
                    <a:pt x="1776" y="112"/>
                  </a:lnTo>
                  <a:lnTo>
                    <a:pt x="1819" y="58"/>
                  </a:lnTo>
                  <a:lnTo>
                    <a:pt x="1858" y="0"/>
                  </a:lnTo>
                  <a:lnTo>
                    <a:pt x="1859" y="0"/>
                  </a:lnTo>
                  <a:lnTo>
                    <a:pt x="1852" y="33"/>
                  </a:lnTo>
                  <a:lnTo>
                    <a:pt x="1845" y="67"/>
                  </a:lnTo>
                  <a:lnTo>
                    <a:pt x="1839" y="94"/>
                  </a:lnTo>
                  <a:lnTo>
                    <a:pt x="1832" y="119"/>
                  </a:lnTo>
                  <a:lnTo>
                    <a:pt x="1824" y="145"/>
                  </a:lnTo>
                  <a:lnTo>
                    <a:pt x="1817" y="164"/>
                  </a:lnTo>
                  <a:lnTo>
                    <a:pt x="1796" y="216"/>
                  </a:lnTo>
                  <a:lnTo>
                    <a:pt x="1787" y="233"/>
                  </a:lnTo>
                  <a:lnTo>
                    <a:pt x="1762" y="282"/>
                  </a:lnTo>
                  <a:lnTo>
                    <a:pt x="1750" y="302"/>
                  </a:lnTo>
                  <a:lnTo>
                    <a:pt x="1723" y="344"/>
                  </a:lnTo>
                  <a:lnTo>
                    <a:pt x="1706" y="367"/>
                  </a:lnTo>
                  <a:lnTo>
                    <a:pt x="1680" y="400"/>
                  </a:lnTo>
                  <a:lnTo>
                    <a:pt x="1655" y="427"/>
                  </a:lnTo>
                  <a:lnTo>
                    <a:pt x="1632" y="452"/>
                  </a:lnTo>
                  <a:lnTo>
                    <a:pt x="1600" y="482"/>
                  </a:lnTo>
                  <a:lnTo>
                    <a:pt x="1580" y="499"/>
                  </a:lnTo>
                  <a:lnTo>
                    <a:pt x="1540" y="532"/>
                  </a:lnTo>
                  <a:lnTo>
                    <a:pt x="1532" y="537"/>
                  </a:lnTo>
                  <a:lnTo>
                    <a:pt x="1524" y="543"/>
                  </a:lnTo>
                  <a:lnTo>
                    <a:pt x="1475" y="576"/>
                  </a:lnTo>
                  <a:lnTo>
                    <a:pt x="1470" y="579"/>
                  </a:lnTo>
                  <a:lnTo>
                    <a:pt x="1465" y="582"/>
                  </a:lnTo>
                  <a:lnTo>
                    <a:pt x="1407" y="613"/>
                  </a:lnTo>
                  <a:lnTo>
                    <a:pt x="1403" y="615"/>
                  </a:lnTo>
                  <a:lnTo>
                    <a:pt x="1399" y="616"/>
                  </a:lnTo>
                  <a:lnTo>
                    <a:pt x="1367" y="631"/>
                  </a:lnTo>
                  <a:lnTo>
                    <a:pt x="1335" y="646"/>
                  </a:lnTo>
                  <a:lnTo>
                    <a:pt x="1332" y="647"/>
                  </a:lnTo>
                  <a:lnTo>
                    <a:pt x="1328" y="648"/>
                  </a:lnTo>
                  <a:lnTo>
                    <a:pt x="1295" y="661"/>
                  </a:lnTo>
                  <a:lnTo>
                    <a:pt x="1260" y="672"/>
                  </a:lnTo>
                  <a:lnTo>
                    <a:pt x="1255" y="673"/>
                  </a:lnTo>
                  <a:lnTo>
                    <a:pt x="1251" y="674"/>
                  </a:lnTo>
                  <a:lnTo>
                    <a:pt x="1183" y="693"/>
                  </a:lnTo>
                  <a:lnTo>
                    <a:pt x="1166" y="696"/>
                  </a:lnTo>
                  <a:lnTo>
                    <a:pt x="1102" y="708"/>
                  </a:lnTo>
                  <a:lnTo>
                    <a:pt x="1086" y="710"/>
                  </a:lnTo>
                  <a:lnTo>
                    <a:pt x="1068" y="712"/>
                  </a:lnTo>
                  <a:lnTo>
                    <a:pt x="1043" y="715"/>
                  </a:lnTo>
                  <a:lnTo>
                    <a:pt x="1018" y="717"/>
                  </a:lnTo>
                  <a:lnTo>
                    <a:pt x="974" y="720"/>
                  </a:lnTo>
                  <a:lnTo>
                    <a:pt x="929" y="721"/>
                  </a:lnTo>
                  <a:lnTo>
                    <a:pt x="885" y="720"/>
                  </a:lnTo>
                  <a:lnTo>
                    <a:pt x="841" y="717"/>
                  </a:lnTo>
                  <a:lnTo>
                    <a:pt x="816" y="715"/>
                  </a:lnTo>
                  <a:lnTo>
                    <a:pt x="790" y="712"/>
                  </a:lnTo>
                  <a:lnTo>
                    <a:pt x="757" y="708"/>
                  </a:lnTo>
                  <a:lnTo>
                    <a:pt x="725" y="702"/>
                  </a:lnTo>
                  <a:lnTo>
                    <a:pt x="693" y="696"/>
                  </a:lnTo>
                  <a:lnTo>
                    <a:pt x="676" y="693"/>
                  </a:lnTo>
                  <a:lnTo>
                    <a:pt x="642" y="684"/>
                  </a:lnTo>
                  <a:lnTo>
                    <a:pt x="607" y="674"/>
                  </a:lnTo>
                  <a:lnTo>
                    <a:pt x="603" y="673"/>
                  </a:lnTo>
                  <a:lnTo>
                    <a:pt x="598" y="672"/>
                  </a:lnTo>
                  <a:lnTo>
                    <a:pt x="565" y="661"/>
                  </a:lnTo>
                  <a:lnTo>
                    <a:pt x="531" y="648"/>
                  </a:lnTo>
                  <a:lnTo>
                    <a:pt x="527" y="647"/>
                  </a:lnTo>
                  <a:lnTo>
                    <a:pt x="524" y="646"/>
                  </a:lnTo>
                  <a:lnTo>
                    <a:pt x="492" y="631"/>
                  </a:lnTo>
                  <a:lnTo>
                    <a:pt x="460" y="616"/>
                  </a:lnTo>
                  <a:lnTo>
                    <a:pt x="456" y="615"/>
                  </a:lnTo>
                  <a:lnTo>
                    <a:pt x="453" y="613"/>
                  </a:lnTo>
                  <a:lnTo>
                    <a:pt x="395" y="582"/>
                  </a:lnTo>
                  <a:lnTo>
                    <a:pt x="390" y="579"/>
                  </a:lnTo>
                  <a:lnTo>
                    <a:pt x="385" y="576"/>
                  </a:lnTo>
                  <a:lnTo>
                    <a:pt x="334" y="543"/>
                  </a:lnTo>
                  <a:lnTo>
                    <a:pt x="327" y="537"/>
                  </a:lnTo>
                  <a:lnTo>
                    <a:pt x="320" y="532"/>
                  </a:lnTo>
                  <a:lnTo>
                    <a:pt x="278" y="499"/>
                  </a:lnTo>
                  <a:lnTo>
                    <a:pt x="259" y="482"/>
                  </a:lnTo>
                  <a:lnTo>
                    <a:pt x="227" y="452"/>
                  </a:lnTo>
                  <a:lnTo>
                    <a:pt x="203" y="427"/>
                  </a:lnTo>
                  <a:lnTo>
                    <a:pt x="179" y="400"/>
                  </a:lnTo>
                  <a:lnTo>
                    <a:pt x="152" y="367"/>
                  </a:lnTo>
                  <a:lnTo>
                    <a:pt x="136" y="344"/>
                  </a:lnTo>
                  <a:lnTo>
                    <a:pt x="109" y="302"/>
                  </a:lnTo>
                  <a:lnTo>
                    <a:pt x="98" y="282"/>
                  </a:lnTo>
                  <a:lnTo>
                    <a:pt x="72" y="233"/>
                  </a:lnTo>
                  <a:lnTo>
                    <a:pt x="63" y="216"/>
                  </a:lnTo>
                  <a:lnTo>
                    <a:pt x="42" y="164"/>
                  </a:lnTo>
                  <a:lnTo>
                    <a:pt x="36" y="145"/>
                  </a:lnTo>
                  <a:lnTo>
                    <a:pt x="20" y="94"/>
                  </a:lnTo>
                  <a:lnTo>
                    <a:pt x="13" y="67"/>
                  </a:lnTo>
                  <a:lnTo>
                    <a:pt x="6" y="3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353"/>
            <p:cNvSpPr>
              <a:spLocks/>
            </p:cNvSpPr>
            <p:nvPr/>
          </p:nvSpPr>
          <p:spPr bwMode="auto">
            <a:xfrm>
              <a:off x="11037888" y="3775075"/>
              <a:ext cx="266700" cy="98425"/>
            </a:xfrm>
            <a:custGeom>
              <a:avLst/>
              <a:gdLst>
                <a:gd name="T0" fmla="*/ 5 w 1845"/>
                <a:gd name="T1" fmla="*/ 8 h 683"/>
                <a:gd name="T2" fmla="*/ 91 w 1845"/>
                <a:gd name="T3" fmla="*/ 119 h 683"/>
                <a:gd name="T4" fmla="*/ 192 w 1845"/>
                <a:gd name="T5" fmla="*/ 216 h 683"/>
                <a:gd name="T6" fmla="*/ 309 w 1845"/>
                <a:gd name="T7" fmla="*/ 298 h 683"/>
                <a:gd name="T8" fmla="*/ 440 w 1845"/>
                <a:gd name="T9" fmla="*/ 366 h 683"/>
                <a:gd name="T10" fmla="*/ 441 w 1845"/>
                <a:gd name="T11" fmla="*/ 366 h 683"/>
                <a:gd name="T12" fmla="*/ 558 w 1845"/>
                <a:gd name="T13" fmla="*/ 408 h 683"/>
                <a:gd name="T14" fmla="*/ 622 w 1845"/>
                <a:gd name="T15" fmla="*/ 425 h 683"/>
                <a:gd name="T16" fmla="*/ 712 w 1845"/>
                <a:gd name="T17" fmla="*/ 444 h 683"/>
                <a:gd name="T18" fmla="*/ 823 w 1845"/>
                <a:gd name="T19" fmla="*/ 457 h 683"/>
                <a:gd name="T20" fmla="*/ 922 w 1845"/>
                <a:gd name="T21" fmla="*/ 461 h 683"/>
                <a:gd name="T22" fmla="*/ 1023 w 1845"/>
                <a:gd name="T23" fmla="*/ 457 h 683"/>
                <a:gd name="T24" fmla="*/ 1134 w 1845"/>
                <a:gd name="T25" fmla="*/ 444 h 683"/>
                <a:gd name="T26" fmla="*/ 1224 w 1845"/>
                <a:gd name="T27" fmla="*/ 425 h 683"/>
                <a:gd name="T28" fmla="*/ 1281 w 1845"/>
                <a:gd name="T29" fmla="*/ 410 h 683"/>
                <a:gd name="T30" fmla="*/ 1347 w 1845"/>
                <a:gd name="T31" fmla="*/ 389 h 683"/>
                <a:gd name="T32" fmla="*/ 1405 w 1845"/>
                <a:gd name="T33" fmla="*/ 366 h 683"/>
                <a:gd name="T34" fmla="*/ 1473 w 1845"/>
                <a:gd name="T35" fmla="*/ 333 h 683"/>
                <a:gd name="T36" fmla="*/ 1597 w 1845"/>
                <a:gd name="T37" fmla="*/ 259 h 683"/>
                <a:gd name="T38" fmla="*/ 1705 w 1845"/>
                <a:gd name="T39" fmla="*/ 169 h 683"/>
                <a:gd name="T40" fmla="*/ 1800 w 1845"/>
                <a:gd name="T41" fmla="*/ 65 h 683"/>
                <a:gd name="T42" fmla="*/ 1842 w 1845"/>
                <a:gd name="T43" fmla="*/ 4 h 683"/>
                <a:gd name="T44" fmla="*/ 1838 w 1845"/>
                <a:gd name="T45" fmla="*/ 31 h 683"/>
                <a:gd name="T46" fmla="*/ 1825 w 1845"/>
                <a:gd name="T47" fmla="*/ 82 h 683"/>
                <a:gd name="T48" fmla="*/ 1801 w 1845"/>
                <a:gd name="T49" fmla="*/ 152 h 683"/>
                <a:gd name="T50" fmla="*/ 1768 w 1845"/>
                <a:gd name="T51" fmla="*/ 220 h 683"/>
                <a:gd name="T52" fmla="*/ 1730 w 1845"/>
                <a:gd name="T53" fmla="*/ 287 h 683"/>
                <a:gd name="T54" fmla="*/ 1697 w 1845"/>
                <a:gd name="T55" fmla="*/ 331 h 683"/>
                <a:gd name="T56" fmla="*/ 1678 w 1845"/>
                <a:gd name="T57" fmla="*/ 357 h 683"/>
                <a:gd name="T58" fmla="*/ 1653 w 1845"/>
                <a:gd name="T59" fmla="*/ 386 h 683"/>
                <a:gd name="T60" fmla="*/ 1630 w 1845"/>
                <a:gd name="T61" fmla="*/ 409 h 683"/>
                <a:gd name="T62" fmla="*/ 1531 w 1845"/>
                <a:gd name="T63" fmla="*/ 495 h 683"/>
                <a:gd name="T64" fmla="*/ 1417 w 1845"/>
                <a:gd name="T65" fmla="*/ 566 h 683"/>
                <a:gd name="T66" fmla="*/ 1291 w 1845"/>
                <a:gd name="T67" fmla="*/ 621 h 683"/>
                <a:gd name="T68" fmla="*/ 1155 w 1845"/>
                <a:gd name="T69" fmla="*/ 660 h 683"/>
                <a:gd name="T70" fmla="*/ 1009 w 1845"/>
                <a:gd name="T71" fmla="*/ 680 h 683"/>
                <a:gd name="T72" fmla="*/ 922 w 1845"/>
                <a:gd name="T73" fmla="*/ 683 h 683"/>
                <a:gd name="T74" fmla="*/ 837 w 1845"/>
                <a:gd name="T75" fmla="*/ 680 h 683"/>
                <a:gd name="T76" fmla="*/ 691 w 1845"/>
                <a:gd name="T77" fmla="*/ 660 h 683"/>
                <a:gd name="T78" fmla="*/ 554 w 1845"/>
                <a:gd name="T79" fmla="*/ 621 h 683"/>
                <a:gd name="T80" fmla="*/ 428 w 1845"/>
                <a:gd name="T81" fmla="*/ 566 h 683"/>
                <a:gd name="T82" fmla="*/ 314 w 1845"/>
                <a:gd name="T83" fmla="*/ 495 h 683"/>
                <a:gd name="T84" fmla="*/ 215 w 1845"/>
                <a:gd name="T85" fmla="*/ 409 h 683"/>
                <a:gd name="T86" fmla="*/ 193 w 1845"/>
                <a:gd name="T87" fmla="*/ 386 h 683"/>
                <a:gd name="T88" fmla="*/ 168 w 1845"/>
                <a:gd name="T89" fmla="*/ 357 h 683"/>
                <a:gd name="T90" fmla="*/ 135 w 1845"/>
                <a:gd name="T91" fmla="*/ 314 h 683"/>
                <a:gd name="T92" fmla="*/ 116 w 1845"/>
                <a:gd name="T93" fmla="*/ 287 h 683"/>
                <a:gd name="T94" fmla="*/ 99 w 1845"/>
                <a:gd name="T95" fmla="*/ 260 h 683"/>
                <a:gd name="T96" fmla="*/ 67 w 1845"/>
                <a:gd name="T97" fmla="*/ 201 h 683"/>
                <a:gd name="T98" fmla="*/ 39 w 1845"/>
                <a:gd name="T99" fmla="*/ 134 h 683"/>
                <a:gd name="T100" fmla="*/ 21 w 1845"/>
                <a:gd name="T101" fmla="*/ 82 h 683"/>
                <a:gd name="T102" fmla="*/ 6 w 1845"/>
                <a:gd name="T103" fmla="*/ 31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45" h="683">
                  <a:moveTo>
                    <a:pt x="0" y="0"/>
                  </a:moveTo>
                  <a:lnTo>
                    <a:pt x="5" y="8"/>
                  </a:lnTo>
                  <a:lnTo>
                    <a:pt x="46" y="65"/>
                  </a:lnTo>
                  <a:lnTo>
                    <a:pt x="91" y="119"/>
                  </a:lnTo>
                  <a:lnTo>
                    <a:pt x="139" y="169"/>
                  </a:lnTo>
                  <a:lnTo>
                    <a:pt x="192" y="216"/>
                  </a:lnTo>
                  <a:lnTo>
                    <a:pt x="249" y="259"/>
                  </a:lnTo>
                  <a:lnTo>
                    <a:pt x="309" y="298"/>
                  </a:lnTo>
                  <a:lnTo>
                    <a:pt x="373" y="333"/>
                  </a:lnTo>
                  <a:lnTo>
                    <a:pt x="440" y="366"/>
                  </a:lnTo>
                  <a:lnTo>
                    <a:pt x="441" y="366"/>
                  </a:lnTo>
                  <a:lnTo>
                    <a:pt x="441" y="366"/>
                  </a:lnTo>
                  <a:lnTo>
                    <a:pt x="499" y="389"/>
                  </a:lnTo>
                  <a:lnTo>
                    <a:pt x="558" y="408"/>
                  </a:lnTo>
                  <a:lnTo>
                    <a:pt x="570" y="412"/>
                  </a:lnTo>
                  <a:lnTo>
                    <a:pt x="622" y="425"/>
                  </a:lnTo>
                  <a:lnTo>
                    <a:pt x="667" y="435"/>
                  </a:lnTo>
                  <a:lnTo>
                    <a:pt x="712" y="444"/>
                  </a:lnTo>
                  <a:lnTo>
                    <a:pt x="794" y="455"/>
                  </a:lnTo>
                  <a:lnTo>
                    <a:pt x="823" y="457"/>
                  </a:lnTo>
                  <a:lnTo>
                    <a:pt x="873" y="460"/>
                  </a:lnTo>
                  <a:lnTo>
                    <a:pt x="922" y="461"/>
                  </a:lnTo>
                  <a:lnTo>
                    <a:pt x="973" y="460"/>
                  </a:lnTo>
                  <a:lnTo>
                    <a:pt x="1023" y="457"/>
                  </a:lnTo>
                  <a:lnTo>
                    <a:pt x="1050" y="455"/>
                  </a:lnTo>
                  <a:lnTo>
                    <a:pt x="1134" y="444"/>
                  </a:lnTo>
                  <a:lnTo>
                    <a:pt x="1177" y="435"/>
                  </a:lnTo>
                  <a:lnTo>
                    <a:pt x="1224" y="425"/>
                  </a:lnTo>
                  <a:lnTo>
                    <a:pt x="1275" y="412"/>
                  </a:lnTo>
                  <a:lnTo>
                    <a:pt x="1281" y="410"/>
                  </a:lnTo>
                  <a:lnTo>
                    <a:pt x="1288" y="408"/>
                  </a:lnTo>
                  <a:lnTo>
                    <a:pt x="1347" y="389"/>
                  </a:lnTo>
                  <a:lnTo>
                    <a:pt x="1404" y="366"/>
                  </a:lnTo>
                  <a:lnTo>
                    <a:pt x="1405" y="366"/>
                  </a:lnTo>
                  <a:lnTo>
                    <a:pt x="1406" y="366"/>
                  </a:lnTo>
                  <a:lnTo>
                    <a:pt x="1473" y="333"/>
                  </a:lnTo>
                  <a:lnTo>
                    <a:pt x="1536" y="298"/>
                  </a:lnTo>
                  <a:lnTo>
                    <a:pt x="1597" y="259"/>
                  </a:lnTo>
                  <a:lnTo>
                    <a:pt x="1653" y="216"/>
                  </a:lnTo>
                  <a:lnTo>
                    <a:pt x="1705" y="169"/>
                  </a:lnTo>
                  <a:lnTo>
                    <a:pt x="1755" y="118"/>
                  </a:lnTo>
                  <a:lnTo>
                    <a:pt x="1800" y="65"/>
                  </a:lnTo>
                  <a:lnTo>
                    <a:pt x="1840" y="8"/>
                  </a:lnTo>
                  <a:lnTo>
                    <a:pt x="1842" y="4"/>
                  </a:lnTo>
                  <a:lnTo>
                    <a:pt x="1845" y="0"/>
                  </a:lnTo>
                  <a:lnTo>
                    <a:pt x="1838" y="31"/>
                  </a:lnTo>
                  <a:lnTo>
                    <a:pt x="1830" y="62"/>
                  </a:lnTo>
                  <a:lnTo>
                    <a:pt x="1825" y="82"/>
                  </a:lnTo>
                  <a:lnTo>
                    <a:pt x="1807" y="134"/>
                  </a:lnTo>
                  <a:lnTo>
                    <a:pt x="1801" y="152"/>
                  </a:lnTo>
                  <a:lnTo>
                    <a:pt x="1778" y="201"/>
                  </a:lnTo>
                  <a:lnTo>
                    <a:pt x="1768" y="220"/>
                  </a:lnTo>
                  <a:lnTo>
                    <a:pt x="1746" y="260"/>
                  </a:lnTo>
                  <a:lnTo>
                    <a:pt x="1730" y="287"/>
                  </a:lnTo>
                  <a:lnTo>
                    <a:pt x="1710" y="314"/>
                  </a:lnTo>
                  <a:lnTo>
                    <a:pt x="1697" y="331"/>
                  </a:lnTo>
                  <a:lnTo>
                    <a:pt x="1683" y="349"/>
                  </a:lnTo>
                  <a:lnTo>
                    <a:pt x="1678" y="357"/>
                  </a:lnTo>
                  <a:lnTo>
                    <a:pt x="1672" y="364"/>
                  </a:lnTo>
                  <a:lnTo>
                    <a:pt x="1653" y="386"/>
                  </a:lnTo>
                  <a:lnTo>
                    <a:pt x="1632" y="407"/>
                  </a:lnTo>
                  <a:lnTo>
                    <a:pt x="1630" y="409"/>
                  </a:lnTo>
                  <a:lnTo>
                    <a:pt x="1582" y="454"/>
                  </a:lnTo>
                  <a:lnTo>
                    <a:pt x="1531" y="495"/>
                  </a:lnTo>
                  <a:lnTo>
                    <a:pt x="1476" y="532"/>
                  </a:lnTo>
                  <a:lnTo>
                    <a:pt x="1417" y="566"/>
                  </a:lnTo>
                  <a:lnTo>
                    <a:pt x="1356" y="596"/>
                  </a:lnTo>
                  <a:lnTo>
                    <a:pt x="1291" y="621"/>
                  </a:lnTo>
                  <a:lnTo>
                    <a:pt x="1224" y="642"/>
                  </a:lnTo>
                  <a:lnTo>
                    <a:pt x="1155" y="660"/>
                  </a:lnTo>
                  <a:lnTo>
                    <a:pt x="1083" y="672"/>
                  </a:lnTo>
                  <a:lnTo>
                    <a:pt x="1009" y="680"/>
                  </a:lnTo>
                  <a:lnTo>
                    <a:pt x="966" y="682"/>
                  </a:lnTo>
                  <a:lnTo>
                    <a:pt x="922" y="683"/>
                  </a:lnTo>
                  <a:lnTo>
                    <a:pt x="880" y="682"/>
                  </a:lnTo>
                  <a:lnTo>
                    <a:pt x="837" y="680"/>
                  </a:lnTo>
                  <a:lnTo>
                    <a:pt x="763" y="672"/>
                  </a:lnTo>
                  <a:lnTo>
                    <a:pt x="691" y="660"/>
                  </a:lnTo>
                  <a:lnTo>
                    <a:pt x="621" y="642"/>
                  </a:lnTo>
                  <a:lnTo>
                    <a:pt x="554" y="621"/>
                  </a:lnTo>
                  <a:lnTo>
                    <a:pt x="489" y="596"/>
                  </a:lnTo>
                  <a:lnTo>
                    <a:pt x="428" y="566"/>
                  </a:lnTo>
                  <a:lnTo>
                    <a:pt x="369" y="532"/>
                  </a:lnTo>
                  <a:lnTo>
                    <a:pt x="314" y="495"/>
                  </a:lnTo>
                  <a:lnTo>
                    <a:pt x="263" y="454"/>
                  </a:lnTo>
                  <a:lnTo>
                    <a:pt x="215" y="409"/>
                  </a:lnTo>
                  <a:lnTo>
                    <a:pt x="212" y="407"/>
                  </a:lnTo>
                  <a:lnTo>
                    <a:pt x="193" y="386"/>
                  </a:lnTo>
                  <a:lnTo>
                    <a:pt x="174" y="364"/>
                  </a:lnTo>
                  <a:lnTo>
                    <a:pt x="168" y="357"/>
                  </a:lnTo>
                  <a:lnTo>
                    <a:pt x="162" y="349"/>
                  </a:lnTo>
                  <a:lnTo>
                    <a:pt x="135" y="314"/>
                  </a:lnTo>
                  <a:lnTo>
                    <a:pt x="125" y="300"/>
                  </a:lnTo>
                  <a:lnTo>
                    <a:pt x="116" y="287"/>
                  </a:lnTo>
                  <a:lnTo>
                    <a:pt x="107" y="274"/>
                  </a:lnTo>
                  <a:lnTo>
                    <a:pt x="99" y="260"/>
                  </a:lnTo>
                  <a:lnTo>
                    <a:pt x="76" y="220"/>
                  </a:lnTo>
                  <a:lnTo>
                    <a:pt x="67" y="201"/>
                  </a:lnTo>
                  <a:lnTo>
                    <a:pt x="45" y="152"/>
                  </a:lnTo>
                  <a:lnTo>
                    <a:pt x="39" y="134"/>
                  </a:lnTo>
                  <a:lnTo>
                    <a:pt x="29" y="108"/>
                  </a:lnTo>
                  <a:lnTo>
                    <a:pt x="21" y="82"/>
                  </a:lnTo>
                  <a:lnTo>
                    <a:pt x="14" y="62"/>
                  </a:lnTo>
                  <a:lnTo>
                    <a:pt x="6" y="3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5" name="Group 168"/>
          <p:cNvGrpSpPr/>
          <p:nvPr/>
        </p:nvGrpSpPr>
        <p:grpSpPr>
          <a:xfrm>
            <a:off x="11213461" y="1334857"/>
            <a:ext cx="563563" cy="522287"/>
            <a:chOff x="8174038" y="5792788"/>
            <a:chExt cx="563563" cy="522287"/>
          </a:xfrm>
          <a:solidFill>
            <a:srgbClr val="000000"/>
          </a:solidFill>
        </p:grpSpPr>
        <p:sp>
          <p:nvSpPr>
            <p:cNvPr id="206" name="Freeform 27"/>
            <p:cNvSpPr>
              <a:spLocks/>
            </p:cNvSpPr>
            <p:nvPr/>
          </p:nvSpPr>
          <p:spPr bwMode="auto">
            <a:xfrm>
              <a:off x="8650288" y="6238875"/>
              <a:ext cx="20638" cy="19050"/>
            </a:xfrm>
            <a:custGeom>
              <a:avLst/>
              <a:gdLst>
                <a:gd name="T0" fmla="*/ 62 w 123"/>
                <a:gd name="T1" fmla="*/ 0 h 122"/>
                <a:gd name="T2" fmla="*/ 81 w 123"/>
                <a:gd name="T3" fmla="*/ 4 h 122"/>
                <a:gd name="T4" fmla="*/ 98 w 123"/>
                <a:gd name="T5" fmla="*/ 12 h 122"/>
                <a:gd name="T6" fmla="*/ 111 w 123"/>
                <a:gd name="T7" fmla="*/ 25 h 122"/>
                <a:gd name="T8" fmla="*/ 120 w 123"/>
                <a:gd name="T9" fmla="*/ 43 h 122"/>
                <a:gd name="T10" fmla="*/ 123 w 123"/>
                <a:gd name="T11" fmla="*/ 62 h 122"/>
                <a:gd name="T12" fmla="*/ 120 w 123"/>
                <a:gd name="T13" fmla="*/ 81 h 122"/>
                <a:gd name="T14" fmla="*/ 111 w 123"/>
                <a:gd name="T15" fmla="*/ 98 h 122"/>
                <a:gd name="T16" fmla="*/ 98 w 123"/>
                <a:gd name="T17" fmla="*/ 111 h 122"/>
                <a:gd name="T18" fmla="*/ 81 w 123"/>
                <a:gd name="T19" fmla="*/ 120 h 122"/>
                <a:gd name="T20" fmla="*/ 62 w 123"/>
                <a:gd name="T21" fmla="*/ 122 h 122"/>
                <a:gd name="T22" fmla="*/ 43 w 123"/>
                <a:gd name="T23" fmla="*/ 120 h 122"/>
                <a:gd name="T24" fmla="*/ 25 w 123"/>
                <a:gd name="T25" fmla="*/ 111 h 122"/>
                <a:gd name="T26" fmla="*/ 12 w 123"/>
                <a:gd name="T27" fmla="*/ 98 h 122"/>
                <a:gd name="T28" fmla="*/ 3 w 123"/>
                <a:gd name="T29" fmla="*/ 81 h 122"/>
                <a:gd name="T30" fmla="*/ 0 w 123"/>
                <a:gd name="T31" fmla="*/ 62 h 122"/>
                <a:gd name="T32" fmla="*/ 3 w 123"/>
                <a:gd name="T33" fmla="*/ 43 h 122"/>
                <a:gd name="T34" fmla="*/ 12 w 123"/>
                <a:gd name="T35" fmla="*/ 25 h 122"/>
                <a:gd name="T36" fmla="*/ 25 w 123"/>
                <a:gd name="T37" fmla="*/ 12 h 122"/>
                <a:gd name="T38" fmla="*/ 43 w 123"/>
                <a:gd name="T39" fmla="*/ 4 h 122"/>
                <a:gd name="T40" fmla="*/ 62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2" y="0"/>
                  </a:moveTo>
                  <a:lnTo>
                    <a:pt x="81" y="4"/>
                  </a:lnTo>
                  <a:lnTo>
                    <a:pt x="98" y="12"/>
                  </a:lnTo>
                  <a:lnTo>
                    <a:pt x="111" y="25"/>
                  </a:lnTo>
                  <a:lnTo>
                    <a:pt x="120" y="43"/>
                  </a:lnTo>
                  <a:lnTo>
                    <a:pt x="123" y="62"/>
                  </a:lnTo>
                  <a:lnTo>
                    <a:pt x="120" y="81"/>
                  </a:lnTo>
                  <a:lnTo>
                    <a:pt x="111" y="98"/>
                  </a:lnTo>
                  <a:lnTo>
                    <a:pt x="98" y="111"/>
                  </a:lnTo>
                  <a:lnTo>
                    <a:pt x="81" y="120"/>
                  </a:lnTo>
                  <a:lnTo>
                    <a:pt x="62" y="122"/>
                  </a:lnTo>
                  <a:lnTo>
                    <a:pt x="43" y="120"/>
                  </a:lnTo>
                  <a:lnTo>
                    <a:pt x="25" y="111"/>
                  </a:lnTo>
                  <a:lnTo>
                    <a:pt x="12" y="98"/>
                  </a:lnTo>
                  <a:lnTo>
                    <a:pt x="3" y="81"/>
                  </a:lnTo>
                  <a:lnTo>
                    <a:pt x="0" y="62"/>
                  </a:lnTo>
                  <a:lnTo>
                    <a:pt x="3" y="43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3" y="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8"/>
            <p:cNvSpPr>
              <a:spLocks/>
            </p:cNvSpPr>
            <p:nvPr/>
          </p:nvSpPr>
          <p:spPr bwMode="auto">
            <a:xfrm>
              <a:off x="8631238" y="6208713"/>
              <a:ext cx="19050" cy="19050"/>
            </a:xfrm>
            <a:custGeom>
              <a:avLst/>
              <a:gdLst>
                <a:gd name="T0" fmla="*/ 61 w 122"/>
                <a:gd name="T1" fmla="*/ 0 h 122"/>
                <a:gd name="T2" fmla="*/ 81 w 122"/>
                <a:gd name="T3" fmla="*/ 2 h 122"/>
                <a:gd name="T4" fmla="*/ 97 w 122"/>
                <a:gd name="T5" fmla="*/ 11 h 122"/>
                <a:gd name="T6" fmla="*/ 110 w 122"/>
                <a:gd name="T7" fmla="*/ 25 h 122"/>
                <a:gd name="T8" fmla="*/ 119 w 122"/>
                <a:gd name="T9" fmla="*/ 41 h 122"/>
                <a:gd name="T10" fmla="*/ 122 w 122"/>
                <a:gd name="T11" fmla="*/ 61 h 122"/>
                <a:gd name="T12" fmla="*/ 119 w 122"/>
                <a:gd name="T13" fmla="*/ 80 h 122"/>
                <a:gd name="T14" fmla="*/ 110 w 122"/>
                <a:gd name="T15" fmla="*/ 97 h 122"/>
                <a:gd name="T16" fmla="*/ 97 w 122"/>
                <a:gd name="T17" fmla="*/ 110 h 122"/>
                <a:gd name="T18" fmla="*/ 81 w 122"/>
                <a:gd name="T19" fmla="*/ 118 h 122"/>
                <a:gd name="T20" fmla="*/ 61 w 122"/>
                <a:gd name="T21" fmla="*/ 122 h 122"/>
                <a:gd name="T22" fmla="*/ 41 w 122"/>
                <a:gd name="T23" fmla="*/ 118 h 122"/>
                <a:gd name="T24" fmla="*/ 25 w 122"/>
                <a:gd name="T25" fmla="*/ 110 h 122"/>
                <a:gd name="T26" fmla="*/ 12 w 122"/>
                <a:gd name="T27" fmla="*/ 97 h 122"/>
                <a:gd name="T28" fmla="*/ 3 w 122"/>
                <a:gd name="T29" fmla="*/ 80 h 122"/>
                <a:gd name="T30" fmla="*/ 0 w 122"/>
                <a:gd name="T31" fmla="*/ 61 h 122"/>
                <a:gd name="T32" fmla="*/ 3 w 122"/>
                <a:gd name="T33" fmla="*/ 41 h 122"/>
                <a:gd name="T34" fmla="*/ 12 w 122"/>
                <a:gd name="T35" fmla="*/ 25 h 122"/>
                <a:gd name="T36" fmla="*/ 25 w 122"/>
                <a:gd name="T37" fmla="*/ 11 h 122"/>
                <a:gd name="T38" fmla="*/ 41 w 122"/>
                <a:gd name="T39" fmla="*/ 2 h 122"/>
                <a:gd name="T40" fmla="*/ 61 w 122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lnTo>
                    <a:pt x="81" y="2"/>
                  </a:lnTo>
                  <a:lnTo>
                    <a:pt x="97" y="11"/>
                  </a:lnTo>
                  <a:lnTo>
                    <a:pt x="110" y="25"/>
                  </a:lnTo>
                  <a:lnTo>
                    <a:pt x="119" y="41"/>
                  </a:lnTo>
                  <a:lnTo>
                    <a:pt x="122" y="61"/>
                  </a:lnTo>
                  <a:lnTo>
                    <a:pt x="119" y="80"/>
                  </a:lnTo>
                  <a:lnTo>
                    <a:pt x="110" y="97"/>
                  </a:lnTo>
                  <a:lnTo>
                    <a:pt x="97" y="110"/>
                  </a:lnTo>
                  <a:lnTo>
                    <a:pt x="81" y="118"/>
                  </a:lnTo>
                  <a:lnTo>
                    <a:pt x="61" y="122"/>
                  </a:lnTo>
                  <a:lnTo>
                    <a:pt x="41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1"/>
                  </a:lnTo>
                  <a:lnTo>
                    <a:pt x="41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9"/>
            <p:cNvSpPr>
              <a:spLocks/>
            </p:cNvSpPr>
            <p:nvPr/>
          </p:nvSpPr>
          <p:spPr bwMode="auto">
            <a:xfrm>
              <a:off x="8612188" y="6180138"/>
              <a:ext cx="19050" cy="19050"/>
            </a:xfrm>
            <a:custGeom>
              <a:avLst/>
              <a:gdLst>
                <a:gd name="T0" fmla="*/ 61 w 122"/>
                <a:gd name="T1" fmla="*/ 0 h 123"/>
                <a:gd name="T2" fmla="*/ 81 w 122"/>
                <a:gd name="T3" fmla="*/ 4 h 123"/>
                <a:gd name="T4" fmla="*/ 97 w 122"/>
                <a:gd name="T5" fmla="*/ 12 h 123"/>
                <a:gd name="T6" fmla="*/ 110 w 122"/>
                <a:gd name="T7" fmla="*/ 25 h 123"/>
                <a:gd name="T8" fmla="*/ 119 w 122"/>
                <a:gd name="T9" fmla="*/ 43 h 123"/>
                <a:gd name="T10" fmla="*/ 122 w 122"/>
                <a:gd name="T11" fmla="*/ 61 h 123"/>
                <a:gd name="T12" fmla="*/ 119 w 122"/>
                <a:gd name="T13" fmla="*/ 81 h 123"/>
                <a:gd name="T14" fmla="*/ 110 w 122"/>
                <a:gd name="T15" fmla="*/ 98 h 123"/>
                <a:gd name="T16" fmla="*/ 97 w 122"/>
                <a:gd name="T17" fmla="*/ 111 h 123"/>
                <a:gd name="T18" fmla="*/ 81 w 122"/>
                <a:gd name="T19" fmla="*/ 120 h 123"/>
                <a:gd name="T20" fmla="*/ 61 w 122"/>
                <a:gd name="T21" fmla="*/ 123 h 123"/>
                <a:gd name="T22" fmla="*/ 41 w 122"/>
                <a:gd name="T23" fmla="*/ 120 h 123"/>
                <a:gd name="T24" fmla="*/ 25 w 122"/>
                <a:gd name="T25" fmla="*/ 111 h 123"/>
                <a:gd name="T26" fmla="*/ 12 w 122"/>
                <a:gd name="T27" fmla="*/ 98 h 123"/>
                <a:gd name="T28" fmla="*/ 3 w 122"/>
                <a:gd name="T29" fmla="*/ 81 h 123"/>
                <a:gd name="T30" fmla="*/ 0 w 122"/>
                <a:gd name="T31" fmla="*/ 61 h 123"/>
                <a:gd name="T32" fmla="*/ 3 w 122"/>
                <a:gd name="T33" fmla="*/ 43 h 123"/>
                <a:gd name="T34" fmla="*/ 12 w 122"/>
                <a:gd name="T35" fmla="*/ 25 h 123"/>
                <a:gd name="T36" fmla="*/ 25 w 122"/>
                <a:gd name="T37" fmla="*/ 12 h 123"/>
                <a:gd name="T38" fmla="*/ 41 w 122"/>
                <a:gd name="T39" fmla="*/ 4 h 123"/>
                <a:gd name="T40" fmla="*/ 61 w 122"/>
                <a:gd name="T4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3">
                  <a:moveTo>
                    <a:pt x="61" y="0"/>
                  </a:moveTo>
                  <a:lnTo>
                    <a:pt x="81" y="4"/>
                  </a:lnTo>
                  <a:lnTo>
                    <a:pt x="97" y="12"/>
                  </a:lnTo>
                  <a:lnTo>
                    <a:pt x="110" y="25"/>
                  </a:lnTo>
                  <a:lnTo>
                    <a:pt x="119" y="43"/>
                  </a:lnTo>
                  <a:lnTo>
                    <a:pt x="122" y="61"/>
                  </a:lnTo>
                  <a:lnTo>
                    <a:pt x="119" y="81"/>
                  </a:lnTo>
                  <a:lnTo>
                    <a:pt x="110" y="98"/>
                  </a:lnTo>
                  <a:lnTo>
                    <a:pt x="97" y="111"/>
                  </a:lnTo>
                  <a:lnTo>
                    <a:pt x="81" y="120"/>
                  </a:lnTo>
                  <a:lnTo>
                    <a:pt x="61" y="123"/>
                  </a:lnTo>
                  <a:lnTo>
                    <a:pt x="41" y="120"/>
                  </a:lnTo>
                  <a:lnTo>
                    <a:pt x="25" y="111"/>
                  </a:lnTo>
                  <a:lnTo>
                    <a:pt x="12" y="98"/>
                  </a:lnTo>
                  <a:lnTo>
                    <a:pt x="3" y="81"/>
                  </a:lnTo>
                  <a:lnTo>
                    <a:pt x="0" y="61"/>
                  </a:lnTo>
                  <a:lnTo>
                    <a:pt x="3" y="43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4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30"/>
            <p:cNvSpPr>
              <a:spLocks/>
            </p:cNvSpPr>
            <p:nvPr/>
          </p:nvSpPr>
          <p:spPr bwMode="auto">
            <a:xfrm>
              <a:off x="8650288" y="6180138"/>
              <a:ext cx="20638" cy="19050"/>
            </a:xfrm>
            <a:custGeom>
              <a:avLst/>
              <a:gdLst>
                <a:gd name="T0" fmla="*/ 62 w 123"/>
                <a:gd name="T1" fmla="*/ 0 h 123"/>
                <a:gd name="T2" fmla="*/ 81 w 123"/>
                <a:gd name="T3" fmla="*/ 4 h 123"/>
                <a:gd name="T4" fmla="*/ 98 w 123"/>
                <a:gd name="T5" fmla="*/ 12 h 123"/>
                <a:gd name="T6" fmla="*/ 111 w 123"/>
                <a:gd name="T7" fmla="*/ 25 h 123"/>
                <a:gd name="T8" fmla="*/ 120 w 123"/>
                <a:gd name="T9" fmla="*/ 43 h 123"/>
                <a:gd name="T10" fmla="*/ 123 w 123"/>
                <a:gd name="T11" fmla="*/ 61 h 123"/>
                <a:gd name="T12" fmla="*/ 120 w 123"/>
                <a:gd name="T13" fmla="*/ 81 h 123"/>
                <a:gd name="T14" fmla="*/ 111 w 123"/>
                <a:gd name="T15" fmla="*/ 98 h 123"/>
                <a:gd name="T16" fmla="*/ 98 w 123"/>
                <a:gd name="T17" fmla="*/ 111 h 123"/>
                <a:gd name="T18" fmla="*/ 81 w 123"/>
                <a:gd name="T19" fmla="*/ 120 h 123"/>
                <a:gd name="T20" fmla="*/ 62 w 123"/>
                <a:gd name="T21" fmla="*/ 123 h 123"/>
                <a:gd name="T22" fmla="*/ 43 w 123"/>
                <a:gd name="T23" fmla="*/ 120 h 123"/>
                <a:gd name="T24" fmla="*/ 25 w 123"/>
                <a:gd name="T25" fmla="*/ 111 h 123"/>
                <a:gd name="T26" fmla="*/ 12 w 123"/>
                <a:gd name="T27" fmla="*/ 98 h 123"/>
                <a:gd name="T28" fmla="*/ 3 w 123"/>
                <a:gd name="T29" fmla="*/ 81 h 123"/>
                <a:gd name="T30" fmla="*/ 0 w 123"/>
                <a:gd name="T31" fmla="*/ 61 h 123"/>
                <a:gd name="T32" fmla="*/ 3 w 123"/>
                <a:gd name="T33" fmla="*/ 43 h 123"/>
                <a:gd name="T34" fmla="*/ 12 w 123"/>
                <a:gd name="T35" fmla="*/ 25 h 123"/>
                <a:gd name="T36" fmla="*/ 25 w 123"/>
                <a:gd name="T37" fmla="*/ 12 h 123"/>
                <a:gd name="T38" fmla="*/ 43 w 123"/>
                <a:gd name="T39" fmla="*/ 4 h 123"/>
                <a:gd name="T40" fmla="*/ 62 w 123"/>
                <a:gd name="T4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3">
                  <a:moveTo>
                    <a:pt x="62" y="0"/>
                  </a:moveTo>
                  <a:lnTo>
                    <a:pt x="81" y="4"/>
                  </a:lnTo>
                  <a:lnTo>
                    <a:pt x="98" y="12"/>
                  </a:lnTo>
                  <a:lnTo>
                    <a:pt x="111" y="25"/>
                  </a:lnTo>
                  <a:lnTo>
                    <a:pt x="120" y="43"/>
                  </a:lnTo>
                  <a:lnTo>
                    <a:pt x="123" y="61"/>
                  </a:lnTo>
                  <a:lnTo>
                    <a:pt x="120" y="81"/>
                  </a:lnTo>
                  <a:lnTo>
                    <a:pt x="111" y="98"/>
                  </a:lnTo>
                  <a:lnTo>
                    <a:pt x="98" y="111"/>
                  </a:lnTo>
                  <a:lnTo>
                    <a:pt x="81" y="120"/>
                  </a:lnTo>
                  <a:lnTo>
                    <a:pt x="62" y="123"/>
                  </a:lnTo>
                  <a:lnTo>
                    <a:pt x="43" y="120"/>
                  </a:lnTo>
                  <a:lnTo>
                    <a:pt x="25" y="111"/>
                  </a:lnTo>
                  <a:lnTo>
                    <a:pt x="12" y="98"/>
                  </a:lnTo>
                  <a:lnTo>
                    <a:pt x="3" y="81"/>
                  </a:lnTo>
                  <a:lnTo>
                    <a:pt x="0" y="61"/>
                  </a:lnTo>
                  <a:lnTo>
                    <a:pt x="3" y="43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3" y="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31"/>
            <p:cNvSpPr>
              <a:spLocks/>
            </p:cNvSpPr>
            <p:nvPr/>
          </p:nvSpPr>
          <p:spPr bwMode="auto">
            <a:xfrm>
              <a:off x="8591551" y="6151563"/>
              <a:ext cx="20638" cy="19050"/>
            </a:xfrm>
            <a:custGeom>
              <a:avLst/>
              <a:gdLst>
                <a:gd name="T0" fmla="*/ 61 w 123"/>
                <a:gd name="T1" fmla="*/ 0 h 122"/>
                <a:gd name="T2" fmla="*/ 80 w 123"/>
                <a:gd name="T3" fmla="*/ 3 h 122"/>
                <a:gd name="T4" fmla="*/ 98 w 123"/>
                <a:gd name="T5" fmla="*/ 12 h 122"/>
                <a:gd name="T6" fmla="*/ 111 w 123"/>
                <a:gd name="T7" fmla="*/ 25 h 122"/>
                <a:gd name="T8" fmla="*/ 120 w 123"/>
                <a:gd name="T9" fmla="*/ 41 h 122"/>
                <a:gd name="T10" fmla="*/ 123 w 123"/>
                <a:gd name="T11" fmla="*/ 61 h 122"/>
                <a:gd name="T12" fmla="*/ 120 w 123"/>
                <a:gd name="T13" fmla="*/ 80 h 122"/>
                <a:gd name="T14" fmla="*/ 111 w 123"/>
                <a:gd name="T15" fmla="*/ 97 h 122"/>
                <a:gd name="T16" fmla="*/ 98 w 123"/>
                <a:gd name="T17" fmla="*/ 110 h 122"/>
                <a:gd name="T18" fmla="*/ 80 w 123"/>
                <a:gd name="T19" fmla="*/ 118 h 122"/>
                <a:gd name="T20" fmla="*/ 61 w 123"/>
                <a:gd name="T21" fmla="*/ 122 h 122"/>
                <a:gd name="T22" fmla="*/ 42 w 123"/>
                <a:gd name="T23" fmla="*/ 118 h 122"/>
                <a:gd name="T24" fmla="*/ 25 w 123"/>
                <a:gd name="T25" fmla="*/ 110 h 122"/>
                <a:gd name="T26" fmla="*/ 12 w 123"/>
                <a:gd name="T27" fmla="*/ 97 h 122"/>
                <a:gd name="T28" fmla="*/ 3 w 123"/>
                <a:gd name="T29" fmla="*/ 80 h 122"/>
                <a:gd name="T30" fmla="*/ 0 w 123"/>
                <a:gd name="T31" fmla="*/ 61 h 122"/>
                <a:gd name="T32" fmla="*/ 3 w 123"/>
                <a:gd name="T33" fmla="*/ 41 h 122"/>
                <a:gd name="T34" fmla="*/ 12 w 123"/>
                <a:gd name="T35" fmla="*/ 25 h 122"/>
                <a:gd name="T36" fmla="*/ 25 w 123"/>
                <a:gd name="T37" fmla="*/ 12 h 122"/>
                <a:gd name="T38" fmla="*/ 42 w 123"/>
                <a:gd name="T39" fmla="*/ 3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0" y="3"/>
                  </a:lnTo>
                  <a:lnTo>
                    <a:pt x="98" y="12"/>
                  </a:lnTo>
                  <a:lnTo>
                    <a:pt x="111" y="25"/>
                  </a:lnTo>
                  <a:lnTo>
                    <a:pt x="120" y="41"/>
                  </a:lnTo>
                  <a:lnTo>
                    <a:pt x="123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8" y="110"/>
                  </a:lnTo>
                  <a:lnTo>
                    <a:pt x="80" y="118"/>
                  </a:lnTo>
                  <a:lnTo>
                    <a:pt x="61" y="122"/>
                  </a:lnTo>
                  <a:lnTo>
                    <a:pt x="42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32"/>
            <p:cNvSpPr>
              <a:spLocks/>
            </p:cNvSpPr>
            <p:nvPr/>
          </p:nvSpPr>
          <p:spPr bwMode="auto">
            <a:xfrm>
              <a:off x="8631238" y="6151563"/>
              <a:ext cx="19050" cy="19050"/>
            </a:xfrm>
            <a:custGeom>
              <a:avLst/>
              <a:gdLst>
                <a:gd name="T0" fmla="*/ 61 w 122"/>
                <a:gd name="T1" fmla="*/ 0 h 122"/>
                <a:gd name="T2" fmla="*/ 81 w 122"/>
                <a:gd name="T3" fmla="*/ 3 h 122"/>
                <a:gd name="T4" fmla="*/ 97 w 122"/>
                <a:gd name="T5" fmla="*/ 12 h 122"/>
                <a:gd name="T6" fmla="*/ 110 w 122"/>
                <a:gd name="T7" fmla="*/ 25 h 122"/>
                <a:gd name="T8" fmla="*/ 119 w 122"/>
                <a:gd name="T9" fmla="*/ 41 h 122"/>
                <a:gd name="T10" fmla="*/ 122 w 122"/>
                <a:gd name="T11" fmla="*/ 61 h 122"/>
                <a:gd name="T12" fmla="*/ 119 w 122"/>
                <a:gd name="T13" fmla="*/ 80 h 122"/>
                <a:gd name="T14" fmla="*/ 110 w 122"/>
                <a:gd name="T15" fmla="*/ 97 h 122"/>
                <a:gd name="T16" fmla="*/ 97 w 122"/>
                <a:gd name="T17" fmla="*/ 110 h 122"/>
                <a:gd name="T18" fmla="*/ 81 w 122"/>
                <a:gd name="T19" fmla="*/ 118 h 122"/>
                <a:gd name="T20" fmla="*/ 61 w 122"/>
                <a:gd name="T21" fmla="*/ 122 h 122"/>
                <a:gd name="T22" fmla="*/ 41 w 122"/>
                <a:gd name="T23" fmla="*/ 118 h 122"/>
                <a:gd name="T24" fmla="*/ 25 w 122"/>
                <a:gd name="T25" fmla="*/ 110 h 122"/>
                <a:gd name="T26" fmla="*/ 12 w 122"/>
                <a:gd name="T27" fmla="*/ 97 h 122"/>
                <a:gd name="T28" fmla="*/ 3 w 122"/>
                <a:gd name="T29" fmla="*/ 80 h 122"/>
                <a:gd name="T30" fmla="*/ 0 w 122"/>
                <a:gd name="T31" fmla="*/ 61 h 122"/>
                <a:gd name="T32" fmla="*/ 3 w 122"/>
                <a:gd name="T33" fmla="*/ 41 h 122"/>
                <a:gd name="T34" fmla="*/ 12 w 122"/>
                <a:gd name="T35" fmla="*/ 25 h 122"/>
                <a:gd name="T36" fmla="*/ 25 w 122"/>
                <a:gd name="T37" fmla="*/ 12 h 122"/>
                <a:gd name="T38" fmla="*/ 41 w 122"/>
                <a:gd name="T39" fmla="*/ 3 h 122"/>
                <a:gd name="T40" fmla="*/ 61 w 122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lnTo>
                    <a:pt x="81" y="3"/>
                  </a:lnTo>
                  <a:lnTo>
                    <a:pt x="97" y="12"/>
                  </a:lnTo>
                  <a:lnTo>
                    <a:pt x="110" y="25"/>
                  </a:lnTo>
                  <a:lnTo>
                    <a:pt x="119" y="41"/>
                  </a:lnTo>
                  <a:lnTo>
                    <a:pt x="122" y="61"/>
                  </a:lnTo>
                  <a:lnTo>
                    <a:pt x="119" y="80"/>
                  </a:lnTo>
                  <a:lnTo>
                    <a:pt x="110" y="97"/>
                  </a:lnTo>
                  <a:lnTo>
                    <a:pt x="97" y="110"/>
                  </a:lnTo>
                  <a:lnTo>
                    <a:pt x="81" y="118"/>
                  </a:lnTo>
                  <a:lnTo>
                    <a:pt x="61" y="122"/>
                  </a:lnTo>
                  <a:lnTo>
                    <a:pt x="41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33"/>
            <p:cNvSpPr>
              <a:spLocks/>
            </p:cNvSpPr>
            <p:nvPr/>
          </p:nvSpPr>
          <p:spPr bwMode="auto">
            <a:xfrm>
              <a:off x="8572501" y="6121400"/>
              <a:ext cx="19050" cy="20637"/>
            </a:xfrm>
            <a:custGeom>
              <a:avLst/>
              <a:gdLst>
                <a:gd name="T0" fmla="*/ 61 w 123"/>
                <a:gd name="T1" fmla="*/ 0 h 122"/>
                <a:gd name="T2" fmla="*/ 81 w 123"/>
                <a:gd name="T3" fmla="*/ 3 h 122"/>
                <a:gd name="T4" fmla="*/ 97 w 123"/>
                <a:gd name="T5" fmla="*/ 12 h 122"/>
                <a:gd name="T6" fmla="*/ 111 w 123"/>
                <a:gd name="T7" fmla="*/ 25 h 122"/>
                <a:gd name="T8" fmla="*/ 119 w 123"/>
                <a:gd name="T9" fmla="*/ 42 h 122"/>
                <a:gd name="T10" fmla="*/ 123 w 123"/>
                <a:gd name="T11" fmla="*/ 60 h 122"/>
                <a:gd name="T12" fmla="*/ 119 w 123"/>
                <a:gd name="T13" fmla="*/ 80 h 122"/>
                <a:gd name="T14" fmla="*/ 111 w 123"/>
                <a:gd name="T15" fmla="*/ 97 h 122"/>
                <a:gd name="T16" fmla="*/ 97 w 123"/>
                <a:gd name="T17" fmla="*/ 110 h 122"/>
                <a:gd name="T18" fmla="*/ 81 w 123"/>
                <a:gd name="T19" fmla="*/ 119 h 122"/>
                <a:gd name="T20" fmla="*/ 61 w 123"/>
                <a:gd name="T21" fmla="*/ 122 h 122"/>
                <a:gd name="T22" fmla="*/ 42 w 123"/>
                <a:gd name="T23" fmla="*/ 119 h 122"/>
                <a:gd name="T24" fmla="*/ 25 w 123"/>
                <a:gd name="T25" fmla="*/ 110 h 122"/>
                <a:gd name="T26" fmla="*/ 12 w 123"/>
                <a:gd name="T27" fmla="*/ 97 h 122"/>
                <a:gd name="T28" fmla="*/ 4 w 123"/>
                <a:gd name="T29" fmla="*/ 80 h 122"/>
                <a:gd name="T30" fmla="*/ 0 w 123"/>
                <a:gd name="T31" fmla="*/ 60 h 122"/>
                <a:gd name="T32" fmla="*/ 4 w 123"/>
                <a:gd name="T33" fmla="*/ 42 h 122"/>
                <a:gd name="T34" fmla="*/ 12 w 123"/>
                <a:gd name="T35" fmla="*/ 25 h 122"/>
                <a:gd name="T36" fmla="*/ 25 w 123"/>
                <a:gd name="T37" fmla="*/ 12 h 122"/>
                <a:gd name="T38" fmla="*/ 42 w 123"/>
                <a:gd name="T39" fmla="*/ 3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1" y="3"/>
                  </a:lnTo>
                  <a:lnTo>
                    <a:pt x="97" y="12"/>
                  </a:lnTo>
                  <a:lnTo>
                    <a:pt x="111" y="25"/>
                  </a:lnTo>
                  <a:lnTo>
                    <a:pt x="119" y="42"/>
                  </a:lnTo>
                  <a:lnTo>
                    <a:pt x="123" y="60"/>
                  </a:lnTo>
                  <a:lnTo>
                    <a:pt x="119" y="80"/>
                  </a:lnTo>
                  <a:lnTo>
                    <a:pt x="111" y="97"/>
                  </a:lnTo>
                  <a:lnTo>
                    <a:pt x="97" y="110"/>
                  </a:lnTo>
                  <a:lnTo>
                    <a:pt x="81" y="119"/>
                  </a:lnTo>
                  <a:lnTo>
                    <a:pt x="61" y="122"/>
                  </a:lnTo>
                  <a:lnTo>
                    <a:pt x="42" y="119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4" y="80"/>
                  </a:lnTo>
                  <a:lnTo>
                    <a:pt x="0" y="60"/>
                  </a:lnTo>
                  <a:lnTo>
                    <a:pt x="4" y="42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34"/>
            <p:cNvSpPr>
              <a:spLocks/>
            </p:cNvSpPr>
            <p:nvPr/>
          </p:nvSpPr>
          <p:spPr bwMode="auto">
            <a:xfrm>
              <a:off x="8612188" y="6121400"/>
              <a:ext cx="19050" cy="20637"/>
            </a:xfrm>
            <a:custGeom>
              <a:avLst/>
              <a:gdLst>
                <a:gd name="T0" fmla="*/ 61 w 122"/>
                <a:gd name="T1" fmla="*/ 0 h 122"/>
                <a:gd name="T2" fmla="*/ 81 w 122"/>
                <a:gd name="T3" fmla="*/ 3 h 122"/>
                <a:gd name="T4" fmla="*/ 97 w 122"/>
                <a:gd name="T5" fmla="*/ 12 h 122"/>
                <a:gd name="T6" fmla="*/ 110 w 122"/>
                <a:gd name="T7" fmla="*/ 25 h 122"/>
                <a:gd name="T8" fmla="*/ 119 w 122"/>
                <a:gd name="T9" fmla="*/ 42 h 122"/>
                <a:gd name="T10" fmla="*/ 122 w 122"/>
                <a:gd name="T11" fmla="*/ 60 h 122"/>
                <a:gd name="T12" fmla="*/ 119 w 122"/>
                <a:gd name="T13" fmla="*/ 80 h 122"/>
                <a:gd name="T14" fmla="*/ 110 w 122"/>
                <a:gd name="T15" fmla="*/ 97 h 122"/>
                <a:gd name="T16" fmla="*/ 97 w 122"/>
                <a:gd name="T17" fmla="*/ 110 h 122"/>
                <a:gd name="T18" fmla="*/ 81 w 122"/>
                <a:gd name="T19" fmla="*/ 119 h 122"/>
                <a:gd name="T20" fmla="*/ 61 w 122"/>
                <a:gd name="T21" fmla="*/ 122 h 122"/>
                <a:gd name="T22" fmla="*/ 41 w 122"/>
                <a:gd name="T23" fmla="*/ 119 h 122"/>
                <a:gd name="T24" fmla="*/ 25 w 122"/>
                <a:gd name="T25" fmla="*/ 110 h 122"/>
                <a:gd name="T26" fmla="*/ 12 w 122"/>
                <a:gd name="T27" fmla="*/ 97 h 122"/>
                <a:gd name="T28" fmla="*/ 3 w 122"/>
                <a:gd name="T29" fmla="*/ 80 h 122"/>
                <a:gd name="T30" fmla="*/ 0 w 122"/>
                <a:gd name="T31" fmla="*/ 60 h 122"/>
                <a:gd name="T32" fmla="*/ 3 w 122"/>
                <a:gd name="T33" fmla="*/ 42 h 122"/>
                <a:gd name="T34" fmla="*/ 12 w 122"/>
                <a:gd name="T35" fmla="*/ 25 h 122"/>
                <a:gd name="T36" fmla="*/ 25 w 122"/>
                <a:gd name="T37" fmla="*/ 12 h 122"/>
                <a:gd name="T38" fmla="*/ 41 w 122"/>
                <a:gd name="T39" fmla="*/ 3 h 122"/>
                <a:gd name="T40" fmla="*/ 61 w 122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lnTo>
                    <a:pt x="81" y="3"/>
                  </a:lnTo>
                  <a:lnTo>
                    <a:pt x="97" y="12"/>
                  </a:lnTo>
                  <a:lnTo>
                    <a:pt x="110" y="25"/>
                  </a:lnTo>
                  <a:lnTo>
                    <a:pt x="119" y="42"/>
                  </a:lnTo>
                  <a:lnTo>
                    <a:pt x="122" y="60"/>
                  </a:lnTo>
                  <a:lnTo>
                    <a:pt x="119" y="80"/>
                  </a:lnTo>
                  <a:lnTo>
                    <a:pt x="110" y="97"/>
                  </a:lnTo>
                  <a:lnTo>
                    <a:pt x="97" y="110"/>
                  </a:lnTo>
                  <a:lnTo>
                    <a:pt x="81" y="119"/>
                  </a:lnTo>
                  <a:lnTo>
                    <a:pt x="61" y="122"/>
                  </a:lnTo>
                  <a:lnTo>
                    <a:pt x="41" y="119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0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35"/>
            <p:cNvSpPr>
              <a:spLocks/>
            </p:cNvSpPr>
            <p:nvPr/>
          </p:nvSpPr>
          <p:spPr bwMode="auto">
            <a:xfrm>
              <a:off x="8670926" y="6267450"/>
              <a:ext cx="19050" cy="19050"/>
            </a:xfrm>
            <a:custGeom>
              <a:avLst/>
              <a:gdLst>
                <a:gd name="T0" fmla="*/ 62 w 123"/>
                <a:gd name="T1" fmla="*/ 0 h 121"/>
                <a:gd name="T2" fmla="*/ 81 w 123"/>
                <a:gd name="T3" fmla="*/ 3 h 121"/>
                <a:gd name="T4" fmla="*/ 98 w 123"/>
                <a:gd name="T5" fmla="*/ 12 h 121"/>
                <a:gd name="T6" fmla="*/ 111 w 123"/>
                <a:gd name="T7" fmla="*/ 25 h 121"/>
                <a:gd name="T8" fmla="*/ 119 w 123"/>
                <a:gd name="T9" fmla="*/ 41 h 121"/>
                <a:gd name="T10" fmla="*/ 123 w 123"/>
                <a:gd name="T11" fmla="*/ 61 h 121"/>
                <a:gd name="T12" fmla="*/ 119 w 123"/>
                <a:gd name="T13" fmla="*/ 80 h 121"/>
                <a:gd name="T14" fmla="*/ 111 w 123"/>
                <a:gd name="T15" fmla="*/ 97 h 121"/>
                <a:gd name="T16" fmla="*/ 98 w 123"/>
                <a:gd name="T17" fmla="*/ 110 h 121"/>
                <a:gd name="T18" fmla="*/ 81 w 123"/>
                <a:gd name="T19" fmla="*/ 118 h 121"/>
                <a:gd name="T20" fmla="*/ 62 w 123"/>
                <a:gd name="T21" fmla="*/ 121 h 121"/>
                <a:gd name="T22" fmla="*/ 42 w 123"/>
                <a:gd name="T23" fmla="*/ 118 h 121"/>
                <a:gd name="T24" fmla="*/ 26 w 123"/>
                <a:gd name="T25" fmla="*/ 110 h 121"/>
                <a:gd name="T26" fmla="*/ 12 w 123"/>
                <a:gd name="T27" fmla="*/ 97 h 121"/>
                <a:gd name="T28" fmla="*/ 4 w 123"/>
                <a:gd name="T29" fmla="*/ 80 h 121"/>
                <a:gd name="T30" fmla="*/ 0 w 123"/>
                <a:gd name="T31" fmla="*/ 61 h 121"/>
                <a:gd name="T32" fmla="*/ 4 w 123"/>
                <a:gd name="T33" fmla="*/ 41 h 121"/>
                <a:gd name="T34" fmla="*/ 12 w 123"/>
                <a:gd name="T35" fmla="*/ 25 h 121"/>
                <a:gd name="T36" fmla="*/ 26 w 123"/>
                <a:gd name="T37" fmla="*/ 12 h 121"/>
                <a:gd name="T38" fmla="*/ 42 w 123"/>
                <a:gd name="T39" fmla="*/ 3 h 121"/>
                <a:gd name="T40" fmla="*/ 62 w 123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1">
                  <a:moveTo>
                    <a:pt x="62" y="0"/>
                  </a:moveTo>
                  <a:lnTo>
                    <a:pt x="81" y="3"/>
                  </a:lnTo>
                  <a:lnTo>
                    <a:pt x="98" y="12"/>
                  </a:lnTo>
                  <a:lnTo>
                    <a:pt x="111" y="25"/>
                  </a:lnTo>
                  <a:lnTo>
                    <a:pt x="119" y="41"/>
                  </a:lnTo>
                  <a:lnTo>
                    <a:pt x="123" y="61"/>
                  </a:lnTo>
                  <a:lnTo>
                    <a:pt x="119" y="80"/>
                  </a:lnTo>
                  <a:lnTo>
                    <a:pt x="111" y="97"/>
                  </a:lnTo>
                  <a:lnTo>
                    <a:pt x="98" y="110"/>
                  </a:lnTo>
                  <a:lnTo>
                    <a:pt x="81" y="118"/>
                  </a:lnTo>
                  <a:lnTo>
                    <a:pt x="62" y="121"/>
                  </a:lnTo>
                  <a:lnTo>
                    <a:pt x="42" y="118"/>
                  </a:lnTo>
                  <a:lnTo>
                    <a:pt x="26" y="110"/>
                  </a:lnTo>
                  <a:lnTo>
                    <a:pt x="12" y="97"/>
                  </a:lnTo>
                  <a:lnTo>
                    <a:pt x="4" y="80"/>
                  </a:lnTo>
                  <a:lnTo>
                    <a:pt x="0" y="61"/>
                  </a:lnTo>
                  <a:lnTo>
                    <a:pt x="4" y="41"/>
                  </a:lnTo>
                  <a:lnTo>
                    <a:pt x="12" y="25"/>
                  </a:lnTo>
                  <a:lnTo>
                    <a:pt x="26" y="12"/>
                  </a:lnTo>
                  <a:lnTo>
                    <a:pt x="42" y="3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36"/>
            <p:cNvSpPr>
              <a:spLocks/>
            </p:cNvSpPr>
            <p:nvPr/>
          </p:nvSpPr>
          <p:spPr bwMode="auto">
            <a:xfrm>
              <a:off x="8631238" y="6267450"/>
              <a:ext cx="19050" cy="19050"/>
            </a:xfrm>
            <a:custGeom>
              <a:avLst/>
              <a:gdLst>
                <a:gd name="T0" fmla="*/ 61 w 122"/>
                <a:gd name="T1" fmla="*/ 0 h 121"/>
                <a:gd name="T2" fmla="*/ 81 w 122"/>
                <a:gd name="T3" fmla="*/ 3 h 121"/>
                <a:gd name="T4" fmla="*/ 97 w 122"/>
                <a:gd name="T5" fmla="*/ 12 h 121"/>
                <a:gd name="T6" fmla="*/ 110 w 122"/>
                <a:gd name="T7" fmla="*/ 25 h 121"/>
                <a:gd name="T8" fmla="*/ 119 w 122"/>
                <a:gd name="T9" fmla="*/ 41 h 121"/>
                <a:gd name="T10" fmla="*/ 122 w 122"/>
                <a:gd name="T11" fmla="*/ 61 h 121"/>
                <a:gd name="T12" fmla="*/ 119 w 122"/>
                <a:gd name="T13" fmla="*/ 80 h 121"/>
                <a:gd name="T14" fmla="*/ 110 w 122"/>
                <a:gd name="T15" fmla="*/ 97 h 121"/>
                <a:gd name="T16" fmla="*/ 97 w 122"/>
                <a:gd name="T17" fmla="*/ 110 h 121"/>
                <a:gd name="T18" fmla="*/ 81 w 122"/>
                <a:gd name="T19" fmla="*/ 118 h 121"/>
                <a:gd name="T20" fmla="*/ 61 w 122"/>
                <a:gd name="T21" fmla="*/ 121 h 121"/>
                <a:gd name="T22" fmla="*/ 41 w 122"/>
                <a:gd name="T23" fmla="*/ 118 h 121"/>
                <a:gd name="T24" fmla="*/ 25 w 122"/>
                <a:gd name="T25" fmla="*/ 110 h 121"/>
                <a:gd name="T26" fmla="*/ 12 w 122"/>
                <a:gd name="T27" fmla="*/ 97 h 121"/>
                <a:gd name="T28" fmla="*/ 3 w 122"/>
                <a:gd name="T29" fmla="*/ 80 h 121"/>
                <a:gd name="T30" fmla="*/ 0 w 122"/>
                <a:gd name="T31" fmla="*/ 61 h 121"/>
                <a:gd name="T32" fmla="*/ 3 w 122"/>
                <a:gd name="T33" fmla="*/ 41 h 121"/>
                <a:gd name="T34" fmla="*/ 12 w 122"/>
                <a:gd name="T35" fmla="*/ 25 h 121"/>
                <a:gd name="T36" fmla="*/ 25 w 122"/>
                <a:gd name="T37" fmla="*/ 12 h 121"/>
                <a:gd name="T38" fmla="*/ 41 w 122"/>
                <a:gd name="T39" fmla="*/ 3 h 121"/>
                <a:gd name="T40" fmla="*/ 61 w 122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1">
                  <a:moveTo>
                    <a:pt x="61" y="0"/>
                  </a:moveTo>
                  <a:lnTo>
                    <a:pt x="81" y="3"/>
                  </a:lnTo>
                  <a:lnTo>
                    <a:pt x="97" y="12"/>
                  </a:lnTo>
                  <a:lnTo>
                    <a:pt x="110" y="25"/>
                  </a:lnTo>
                  <a:lnTo>
                    <a:pt x="119" y="41"/>
                  </a:lnTo>
                  <a:lnTo>
                    <a:pt x="122" y="61"/>
                  </a:lnTo>
                  <a:lnTo>
                    <a:pt x="119" y="80"/>
                  </a:lnTo>
                  <a:lnTo>
                    <a:pt x="110" y="97"/>
                  </a:lnTo>
                  <a:lnTo>
                    <a:pt x="97" y="110"/>
                  </a:lnTo>
                  <a:lnTo>
                    <a:pt x="81" y="118"/>
                  </a:lnTo>
                  <a:lnTo>
                    <a:pt x="61" y="121"/>
                  </a:lnTo>
                  <a:lnTo>
                    <a:pt x="41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37"/>
            <p:cNvSpPr>
              <a:spLocks/>
            </p:cNvSpPr>
            <p:nvPr/>
          </p:nvSpPr>
          <p:spPr bwMode="auto">
            <a:xfrm>
              <a:off x="8612188" y="6238875"/>
              <a:ext cx="19050" cy="19050"/>
            </a:xfrm>
            <a:custGeom>
              <a:avLst/>
              <a:gdLst>
                <a:gd name="T0" fmla="*/ 61 w 122"/>
                <a:gd name="T1" fmla="*/ 0 h 122"/>
                <a:gd name="T2" fmla="*/ 81 w 122"/>
                <a:gd name="T3" fmla="*/ 4 h 122"/>
                <a:gd name="T4" fmla="*/ 97 w 122"/>
                <a:gd name="T5" fmla="*/ 12 h 122"/>
                <a:gd name="T6" fmla="*/ 110 w 122"/>
                <a:gd name="T7" fmla="*/ 25 h 122"/>
                <a:gd name="T8" fmla="*/ 119 w 122"/>
                <a:gd name="T9" fmla="*/ 43 h 122"/>
                <a:gd name="T10" fmla="*/ 122 w 122"/>
                <a:gd name="T11" fmla="*/ 62 h 122"/>
                <a:gd name="T12" fmla="*/ 119 w 122"/>
                <a:gd name="T13" fmla="*/ 81 h 122"/>
                <a:gd name="T14" fmla="*/ 110 w 122"/>
                <a:gd name="T15" fmla="*/ 98 h 122"/>
                <a:gd name="T16" fmla="*/ 97 w 122"/>
                <a:gd name="T17" fmla="*/ 111 h 122"/>
                <a:gd name="T18" fmla="*/ 81 w 122"/>
                <a:gd name="T19" fmla="*/ 120 h 122"/>
                <a:gd name="T20" fmla="*/ 61 w 122"/>
                <a:gd name="T21" fmla="*/ 122 h 122"/>
                <a:gd name="T22" fmla="*/ 41 w 122"/>
                <a:gd name="T23" fmla="*/ 120 h 122"/>
                <a:gd name="T24" fmla="*/ 25 w 122"/>
                <a:gd name="T25" fmla="*/ 111 h 122"/>
                <a:gd name="T26" fmla="*/ 12 w 122"/>
                <a:gd name="T27" fmla="*/ 98 h 122"/>
                <a:gd name="T28" fmla="*/ 3 w 122"/>
                <a:gd name="T29" fmla="*/ 81 h 122"/>
                <a:gd name="T30" fmla="*/ 0 w 122"/>
                <a:gd name="T31" fmla="*/ 62 h 122"/>
                <a:gd name="T32" fmla="*/ 3 w 122"/>
                <a:gd name="T33" fmla="*/ 43 h 122"/>
                <a:gd name="T34" fmla="*/ 12 w 122"/>
                <a:gd name="T35" fmla="*/ 25 h 122"/>
                <a:gd name="T36" fmla="*/ 25 w 122"/>
                <a:gd name="T37" fmla="*/ 12 h 122"/>
                <a:gd name="T38" fmla="*/ 41 w 122"/>
                <a:gd name="T39" fmla="*/ 4 h 122"/>
                <a:gd name="T40" fmla="*/ 61 w 122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lnTo>
                    <a:pt x="81" y="4"/>
                  </a:lnTo>
                  <a:lnTo>
                    <a:pt x="97" y="12"/>
                  </a:lnTo>
                  <a:lnTo>
                    <a:pt x="110" y="25"/>
                  </a:lnTo>
                  <a:lnTo>
                    <a:pt x="119" y="43"/>
                  </a:lnTo>
                  <a:lnTo>
                    <a:pt x="122" y="62"/>
                  </a:lnTo>
                  <a:lnTo>
                    <a:pt x="119" y="81"/>
                  </a:lnTo>
                  <a:lnTo>
                    <a:pt x="110" y="98"/>
                  </a:lnTo>
                  <a:lnTo>
                    <a:pt x="97" y="111"/>
                  </a:lnTo>
                  <a:lnTo>
                    <a:pt x="81" y="120"/>
                  </a:lnTo>
                  <a:lnTo>
                    <a:pt x="61" y="122"/>
                  </a:lnTo>
                  <a:lnTo>
                    <a:pt x="41" y="120"/>
                  </a:lnTo>
                  <a:lnTo>
                    <a:pt x="25" y="111"/>
                  </a:lnTo>
                  <a:lnTo>
                    <a:pt x="12" y="98"/>
                  </a:lnTo>
                  <a:lnTo>
                    <a:pt x="3" y="81"/>
                  </a:lnTo>
                  <a:lnTo>
                    <a:pt x="0" y="62"/>
                  </a:lnTo>
                  <a:lnTo>
                    <a:pt x="3" y="43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4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38"/>
            <p:cNvSpPr>
              <a:spLocks/>
            </p:cNvSpPr>
            <p:nvPr/>
          </p:nvSpPr>
          <p:spPr bwMode="auto">
            <a:xfrm>
              <a:off x="8591551" y="6208713"/>
              <a:ext cx="20638" cy="19050"/>
            </a:xfrm>
            <a:custGeom>
              <a:avLst/>
              <a:gdLst>
                <a:gd name="T0" fmla="*/ 61 w 123"/>
                <a:gd name="T1" fmla="*/ 0 h 122"/>
                <a:gd name="T2" fmla="*/ 80 w 123"/>
                <a:gd name="T3" fmla="*/ 2 h 122"/>
                <a:gd name="T4" fmla="*/ 98 w 123"/>
                <a:gd name="T5" fmla="*/ 11 h 122"/>
                <a:gd name="T6" fmla="*/ 111 w 123"/>
                <a:gd name="T7" fmla="*/ 25 h 122"/>
                <a:gd name="T8" fmla="*/ 120 w 123"/>
                <a:gd name="T9" fmla="*/ 41 h 122"/>
                <a:gd name="T10" fmla="*/ 123 w 123"/>
                <a:gd name="T11" fmla="*/ 61 h 122"/>
                <a:gd name="T12" fmla="*/ 120 w 123"/>
                <a:gd name="T13" fmla="*/ 80 h 122"/>
                <a:gd name="T14" fmla="*/ 111 w 123"/>
                <a:gd name="T15" fmla="*/ 97 h 122"/>
                <a:gd name="T16" fmla="*/ 98 w 123"/>
                <a:gd name="T17" fmla="*/ 110 h 122"/>
                <a:gd name="T18" fmla="*/ 80 w 123"/>
                <a:gd name="T19" fmla="*/ 118 h 122"/>
                <a:gd name="T20" fmla="*/ 61 w 123"/>
                <a:gd name="T21" fmla="*/ 122 h 122"/>
                <a:gd name="T22" fmla="*/ 42 w 123"/>
                <a:gd name="T23" fmla="*/ 118 h 122"/>
                <a:gd name="T24" fmla="*/ 25 w 123"/>
                <a:gd name="T25" fmla="*/ 110 h 122"/>
                <a:gd name="T26" fmla="*/ 12 w 123"/>
                <a:gd name="T27" fmla="*/ 97 h 122"/>
                <a:gd name="T28" fmla="*/ 3 w 123"/>
                <a:gd name="T29" fmla="*/ 80 h 122"/>
                <a:gd name="T30" fmla="*/ 0 w 123"/>
                <a:gd name="T31" fmla="*/ 61 h 122"/>
                <a:gd name="T32" fmla="*/ 3 w 123"/>
                <a:gd name="T33" fmla="*/ 41 h 122"/>
                <a:gd name="T34" fmla="*/ 12 w 123"/>
                <a:gd name="T35" fmla="*/ 25 h 122"/>
                <a:gd name="T36" fmla="*/ 25 w 123"/>
                <a:gd name="T37" fmla="*/ 11 h 122"/>
                <a:gd name="T38" fmla="*/ 42 w 123"/>
                <a:gd name="T39" fmla="*/ 2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0" y="2"/>
                  </a:lnTo>
                  <a:lnTo>
                    <a:pt x="98" y="11"/>
                  </a:lnTo>
                  <a:lnTo>
                    <a:pt x="111" y="25"/>
                  </a:lnTo>
                  <a:lnTo>
                    <a:pt x="120" y="41"/>
                  </a:lnTo>
                  <a:lnTo>
                    <a:pt x="123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8" y="110"/>
                  </a:lnTo>
                  <a:lnTo>
                    <a:pt x="80" y="118"/>
                  </a:lnTo>
                  <a:lnTo>
                    <a:pt x="61" y="122"/>
                  </a:lnTo>
                  <a:lnTo>
                    <a:pt x="42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1"/>
                  </a:lnTo>
                  <a:lnTo>
                    <a:pt x="42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39"/>
            <p:cNvSpPr>
              <a:spLocks/>
            </p:cNvSpPr>
            <p:nvPr/>
          </p:nvSpPr>
          <p:spPr bwMode="auto">
            <a:xfrm>
              <a:off x="8572501" y="6180138"/>
              <a:ext cx="19050" cy="19050"/>
            </a:xfrm>
            <a:custGeom>
              <a:avLst/>
              <a:gdLst>
                <a:gd name="T0" fmla="*/ 61 w 123"/>
                <a:gd name="T1" fmla="*/ 0 h 123"/>
                <a:gd name="T2" fmla="*/ 81 w 123"/>
                <a:gd name="T3" fmla="*/ 4 h 123"/>
                <a:gd name="T4" fmla="*/ 97 w 123"/>
                <a:gd name="T5" fmla="*/ 12 h 123"/>
                <a:gd name="T6" fmla="*/ 111 w 123"/>
                <a:gd name="T7" fmla="*/ 25 h 123"/>
                <a:gd name="T8" fmla="*/ 119 w 123"/>
                <a:gd name="T9" fmla="*/ 43 h 123"/>
                <a:gd name="T10" fmla="*/ 123 w 123"/>
                <a:gd name="T11" fmla="*/ 61 h 123"/>
                <a:gd name="T12" fmla="*/ 119 w 123"/>
                <a:gd name="T13" fmla="*/ 81 h 123"/>
                <a:gd name="T14" fmla="*/ 111 w 123"/>
                <a:gd name="T15" fmla="*/ 98 h 123"/>
                <a:gd name="T16" fmla="*/ 97 w 123"/>
                <a:gd name="T17" fmla="*/ 111 h 123"/>
                <a:gd name="T18" fmla="*/ 81 w 123"/>
                <a:gd name="T19" fmla="*/ 120 h 123"/>
                <a:gd name="T20" fmla="*/ 61 w 123"/>
                <a:gd name="T21" fmla="*/ 123 h 123"/>
                <a:gd name="T22" fmla="*/ 42 w 123"/>
                <a:gd name="T23" fmla="*/ 120 h 123"/>
                <a:gd name="T24" fmla="*/ 25 w 123"/>
                <a:gd name="T25" fmla="*/ 111 h 123"/>
                <a:gd name="T26" fmla="*/ 12 w 123"/>
                <a:gd name="T27" fmla="*/ 98 h 123"/>
                <a:gd name="T28" fmla="*/ 4 w 123"/>
                <a:gd name="T29" fmla="*/ 81 h 123"/>
                <a:gd name="T30" fmla="*/ 0 w 123"/>
                <a:gd name="T31" fmla="*/ 61 h 123"/>
                <a:gd name="T32" fmla="*/ 4 w 123"/>
                <a:gd name="T33" fmla="*/ 43 h 123"/>
                <a:gd name="T34" fmla="*/ 12 w 123"/>
                <a:gd name="T35" fmla="*/ 25 h 123"/>
                <a:gd name="T36" fmla="*/ 25 w 123"/>
                <a:gd name="T37" fmla="*/ 12 h 123"/>
                <a:gd name="T38" fmla="*/ 42 w 123"/>
                <a:gd name="T39" fmla="*/ 4 h 123"/>
                <a:gd name="T40" fmla="*/ 61 w 123"/>
                <a:gd name="T4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3">
                  <a:moveTo>
                    <a:pt x="61" y="0"/>
                  </a:moveTo>
                  <a:lnTo>
                    <a:pt x="81" y="4"/>
                  </a:lnTo>
                  <a:lnTo>
                    <a:pt x="97" y="12"/>
                  </a:lnTo>
                  <a:lnTo>
                    <a:pt x="111" y="25"/>
                  </a:lnTo>
                  <a:lnTo>
                    <a:pt x="119" y="43"/>
                  </a:lnTo>
                  <a:lnTo>
                    <a:pt x="123" y="61"/>
                  </a:lnTo>
                  <a:lnTo>
                    <a:pt x="119" y="81"/>
                  </a:lnTo>
                  <a:lnTo>
                    <a:pt x="111" y="98"/>
                  </a:lnTo>
                  <a:lnTo>
                    <a:pt x="97" y="111"/>
                  </a:lnTo>
                  <a:lnTo>
                    <a:pt x="81" y="120"/>
                  </a:lnTo>
                  <a:lnTo>
                    <a:pt x="61" y="123"/>
                  </a:lnTo>
                  <a:lnTo>
                    <a:pt x="42" y="120"/>
                  </a:lnTo>
                  <a:lnTo>
                    <a:pt x="25" y="111"/>
                  </a:lnTo>
                  <a:lnTo>
                    <a:pt x="12" y="98"/>
                  </a:lnTo>
                  <a:lnTo>
                    <a:pt x="4" y="81"/>
                  </a:lnTo>
                  <a:lnTo>
                    <a:pt x="0" y="61"/>
                  </a:lnTo>
                  <a:lnTo>
                    <a:pt x="4" y="43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4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40"/>
            <p:cNvSpPr>
              <a:spLocks/>
            </p:cNvSpPr>
            <p:nvPr/>
          </p:nvSpPr>
          <p:spPr bwMode="auto">
            <a:xfrm>
              <a:off x="8553451" y="6151563"/>
              <a:ext cx="19050" cy="19050"/>
            </a:xfrm>
            <a:custGeom>
              <a:avLst/>
              <a:gdLst>
                <a:gd name="T0" fmla="*/ 61 w 122"/>
                <a:gd name="T1" fmla="*/ 0 h 122"/>
                <a:gd name="T2" fmla="*/ 81 w 122"/>
                <a:gd name="T3" fmla="*/ 3 h 122"/>
                <a:gd name="T4" fmla="*/ 97 w 122"/>
                <a:gd name="T5" fmla="*/ 12 h 122"/>
                <a:gd name="T6" fmla="*/ 110 w 122"/>
                <a:gd name="T7" fmla="*/ 25 h 122"/>
                <a:gd name="T8" fmla="*/ 119 w 122"/>
                <a:gd name="T9" fmla="*/ 41 h 122"/>
                <a:gd name="T10" fmla="*/ 122 w 122"/>
                <a:gd name="T11" fmla="*/ 61 h 122"/>
                <a:gd name="T12" fmla="*/ 119 w 122"/>
                <a:gd name="T13" fmla="*/ 80 h 122"/>
                <a:gd name="T14" fmla="*/ 110 w 122"/>
                <a:gd name="T15" fmla="*/ 97 h 122"/>
                <a:gd name="T16" fmla="*/ 97 w 122"/>
                <a:gd name="T17" fmla="*/ 110 h 122"/>
                <a:gd name="T18" fmla="*/ 81 w 122"/>
                <a:gd name="T19" fmla="*/ 118 h 122"/>
                <a:gd name="T20" fmla="*/ 61 w 122"/>
                <a:gd name="T21" fmla="*/ 122 h 122"/>
                <a:gd name="T22" fmla="*/ 42 w 122"/>
                <a:gd name="T23" fmla="*/ 118 h 122"/>
                <a:gd name="T24" fmla="*/ 25 w 122"/>
                <a:gd name="T25" fmla="*/ 110 h 122"/>
                <a:gd name="T26" fmla="*/ 11 w 122"/>
                <a:gd name="T27" fmla="*/ 97 h 122"/>
                <a:gd name="T28" fmla="*/ 2 w 122"/>
                <a:gd name="T29" fmla="*/ 80 h 122"/>
                <a:gd name="T30" fmla="*/ 0 w 122"/>
                <a:gd name="T31" fmla="*/ 61 h 122"/>
                <a:gd name="T32" fmla="*/ 2 w 122"/>
                <a:gd name="T33" fmla="*/ 41 h 122"/>
                <a:gd name="T34" fmla="*/ 11 w 122"/>
                <a:gd name="T35" fmla="*/ 25 h 122"/>
                <a:gd name="T36" fmla="*/ 25 w 122"/>
                <a:gd name="T37" fmla="*/ 12 h 122"/>
                <a:gd name="T38" fmla="*/ 42 w 122"/>
                <a:gd name="T39" fmla="*/ 3 h 122"/>
                <a:gd name="T40" fmla="*/ 61 w 122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lnTo>
                    <a:pt x="81" y="3"/>
                  </a:lnTo>
                  <a:lnTo>
                    <a:pt x="97" y="12"/>
                  </a:lnTo>
                  <a:lnTo>
                    <a:pt x="110" y="25"/>
                  </a:lnTo>
                  <a:lnTo>
                    <a:pt x="119" y="41"/>
                  </a:lnTo>
                  <a:lnTo>
                    <a:pt x="122" y="61"/>
                  </a:lnTo>
                  <a:lnTo>
                    <a:pt x="119" y="80"/>
                  </a:lnTo>
                  <a:lnTo>
                    <a:pt x="110" y="97"/>
                  </a:lnTo>
                  <a:lnTo>
                    <a:pt x="97" y="110"/>
                  </a:lnTo>
                  <a:lnTo>
                    <a:pt x="81" y="118"/>
                  </a:lnTo>
                  <a:lnTo>
                    <a:pt x="61" y="122"/>
                  </a:lnTo>
                  <a:lnTo>
                    <a:pt x="42" y="118"/>
                  </a:lnTo>
                  <a:lnTo>
                    <a:pt x="25" y="110"/>
                  </a:lnTo>
                  <a:lnTo>
                    <a:pt x="11" y="97"/>
                  </a:lnTo>
                  <a:lnTo>
                    <a:pt x="2" y="80"/>
                  </a:lnTo>
                  <a:lnTo>
                    <a:pt x="0" y="61"/>
                  </a:lnTo>
                  <a:lnTo>
                    <a:pt x="2" y="41"/>
                  </a:lnTo>
                  <a:lnTo>
                    <a:pt x="11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41"/>
            <p:cNvSpPr>
              <a:spLocks/>
            </p:cNvSpPr>
            <p:nvPr/>
          </p:nvSpPr>
          <p:spPr bwMode="auto">
            <a:xfrm>
              <a:off x="8572501" y="6238875"/>
              <a:ext cx="19050" cy="19050"/>
            </a:xfrm>
            <a:custGeom>
              <a:avLst/>
              <a:gdLst>
                <a:gd name="T0" fmla="*/ 61 w 123"/>
                <a:gd name="T1" fmla="*/ 0 h 122"/>
                <a:gd name="T2" fmla="*/ 81 w 123"/>
                <a:gd name="T3" fmla="*/ 4 h 122"/>
                <a:gd name="T4" fmla="*/ 97 w 123"/>
                <a:gd name="T5" fmla="*/ 12 h 122"/>
                <a:gd name="T6" fmla="*/ 111 w 123"/>
                <a:gd name="T7" fmla="*/ 25 h 122"/>
                <a:gd name="T8" fmla="*/ 119 w 123"/>
                <a:gd name="T9" fmla="*/ 43 h 122"/>
                <a:gd name="T10" fmla="*/ 123 w 123"/>
                <a:gd name="T11" fmla="*/ 62 h 122"/>
                <a:gd name="T12" fmla="*/ 119 w 123"/>
                <a:gd name="T13" fmla="*/ 81 h 122"/>
                <a:gd name="T14" fmla="*/ 111 w 123"/>
                <a:gd name="T15" fmla="*/ 98 h 122"/>
                <a:gd name="T16" fmla="*/ 97 w 123"/>
                <a:gd name="T17" fmla="*/ 111 h 122"/>
                <a:gd name="T18" fmla="*/ 81 w 123"/>
                <a:gd name="T19" fmla="*/ 120 h 122"/>
                <a:gd name="T20" fmla="*/ 61 w 123"/>
                <a:gd name="T21" fmla="*/ 122 h 122"/>
                <a:gd name="T22" fmla="*/ 42 w 123"/>
                <a:gd name="T23" fmla="*/ 120 h 122"/>
                <a:gd name="T24" fmla="*/ 25 w 123"/>
                <a:gd name="T25" fmla="*/ 111 h 122"/>
                <a:gd name="T26" fmla="*/ 12 w 123"/>
                <a:gd name="T27" fmla="*/ 98 h 122"/>
                <a:gd name="T28" fmla="*/ 4 w 123"/>
                <a:gd name="T29" fmla="*/ 81 h 122"/>
                <a:gd name="T30" fmla="*/ 0 w 123"/>
                <a:gd name="T31" fmla="*/ 62 h 122"/>
                <a:gd name="T32" fmla="*/ 4 w 123"/>
                <a:gd name="T33" fmla="*/ 43 h 122"/>
                <a:gd name="T34" fmla="*/ 12 w 123"/>
                <a:gd name="T35" fmla="*/ 25 h 122"/>
                <a:gd name="T36" fmla="*/ 25 w 123"/>
                <a:gd name="T37" fmla="*/ 12 h 122"/>
                <a:gd name="T38" fmla="*/ 42 w 123"/>
                <a:gd name="T39" fmla="*/ 4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1" y="4"/>
                  </a:lnTo>
                  <a:lnTo>
                    <a:pt x="97" y="12"/>
                  </a:lnTo>
                  <a:lnTo>
                    <a:pt x="111" y="25"/>
                  </a:lnTo>
                  <a:lnTo>
                    <a:pt x="119" y="43"/>
                  </a:lnTo>
                  <a:lnTo>
                    <a:pt x="123" y="62"/>
                  </a:lnTo>
                  <a:lnTo>
                    <a:pt x="119" y="81"/>
                  </a:lnTo>
                  <a:lnTo>
                    <a:pt x="111" y="98"/>
                  </a:lnTo>
                  <a:lnTo>
                    <a:pt x="97" y="111"/>
                  </a:lnTo>
                  <a:lnTo>
                    <a:pt x="81" y="120"/>
                  </a:lnTo>
                  <a:lnTo>
                    <a:pt x="61" y="122"/>
                  </a:lnTo>
                  <a:lnTo>
                    <a:pt x="42" y="120"/>
                  </a:lnTo>
                  <a:lnTo>
                    <a:pt x="25" y="111"/>
                  </a:lnTo>
                  <a:lnTo>
                    <a:pt x="12" y="98"/>
                  </a:lnTo>
                  <a:lnTo>
                    <a:pt x="4" y="81"/>
                  </a:lnTo>
                  <a:lnTo>
                    <a:pt x="0" y="62"/>
                  </a:lnTo>
                  <a:lnTo>
                    <a:pt x="4" y="43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4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42"/>
            <p:cNvSpPr>
              <a:spLocks/>
            </p:cNvSpPr>
            <p:nvPr/>
          </p:nvSpPr>
          <p:spPr bwMode="auto">
            <a:xfrm>
              <a:off x="8553451" y="6208713"/>
              <a:ext cx="19050" cy="19050"/>
            </a:xfrm>
            <a:custGeom>
              <a:avLst/>
              <a:gdLst>
                <a:gd name="T0" fmla="*/ 61 w 122"/>
                <a:gd name="T1" fmla="*/ 0 h 122"/>
                <a:gd name="T2" fmla="*/ 81 w 122"/>
                <a:gd name="T3" fmla="*/ 2 h 122"/>
                <a:gd name="T4" fmla="*/ 97 w 122"/>
                <a:gd name="T5" fmla="*/ 11 h 122"/>
                <a:gd name="T6" fmla="*/ 110 w 122"/>
                <a:gd name="T7" fmla="*/ 25 h 122"/>
                <a:gd name="T8" fmla="*/ 119 w 122"/>
                <a:gd name="T9" fmla="*/ 41 h 122"/>
                <a:gd name="T10" fmla="*/ 122 w 122"/>
                <a:gd name="T11" fmla="*/ 61 h 122"/>
                <a:gd name="T12" fmla="*/ 119 w 122"/>
                <a:gd name="T13" fmla="*/ 80 h 122"/>
                <a:gd name="T14" fmla="*/ 110 w 122"/>
                <a:gd name="T15" fmla="*/ 97 h 122"/>
                <a:gd name="T16" fmla="*/ 97 w 122"/>
                <a:gd name="T17" fmla="*/ 110 h 122"/>
                <a:gd name="T18" fmla="*/ 81 w 122"/>
                <a:gd name="T19" fmla="*/ 118 h 122"/>
                <a:gd name="T20" fmla="*/ 61 w 122"/>
                <a:gd name="T21" fmla="*/ 122 h 122"/>
                <a:gd name="T22" fmla="*/ 42 w 122"/>
                <a:gd name="T23" fmla="*/ 118 h 122"/>
                <a:gd name="T24" fmla="*/ 25 w 122"/>
                <a:gd name="T25" fmla="*/ 110 h 122"/>
                <a:gd name="T26" fmla="*/ 11 w 122"/>
                <a:gd name="T27" fmla="*/ 97 h 122"/>
                <a:gd name="T28" fmla="*/ 2 w 122"/>
                <a:gd name="T29" fmla="*/ 80 h 122"/>
                <a:gd name="T30" fmla="*/ 0 w 122"/>
                <a:gd name="T31" fmla="*/ 61 h 122"/>
                <a:gd name="T32" fmla="*/ 2 w 122"/>
                <a:gd name="T33" fmla="*/ 41 h 122"/>
                <a:gd name="T34" fmla="*/ 11 w 122"/>
                <a:gd name="T35" fmla="*/ 25 h 122"/>
                <a:gd name="T36" fmla="*/ 25 w 122"/>
                <a:gd name="T37" fmla="*/ 11 h 122"/>
                <a:gd name="T38" fmla="*/ 42 w 122"/>
                <a:gd name="T39" fmla="*/ 2 h 122"/>
                <a:gd name="T40" fmla="*/ 61 w 122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lnTo>
                    <a:pt x="81" y="2"/>
                  </a:lnTo>
                  <a:lnTo>
                    <a:pt x="97" y="11"/>
                  </a:lnTo>
                  <a:lnTo>
                    <a:pt x="110" y="25"/>
                  </a:lnTo>
                  <a:lnTo>
                    <a:pt x="119" y="41"/>
                  </a:lnTo>
                  <a:lnTo>
                    <a:pt x="122" y="61"/>
                  </a:lnTo>
                  <a:lnTo>
                    <a:pt x="119" y="80"/>
                  </a:lnTo>
                  <a:lnTo>
                    <a:pt x="110" y="97"/>
                  </a:lnTo>
                  <a:lnTo>
                    <a:pt x="97" y="110"/>
                  </a:lnTo>
                  <a:lnTo>
                    <a:pt x="81" y="118"/>
                  </a:lnTo>
                  <a:lnTo>
                    <a:pt x="61" y="122"/>
                  </a:lnTo>
                  <a:lnTo>
                    <a:pt x="42" y="118"/>
                  </a:lnTo>
                  <a:lnTo>
                    <a:pt x="25" y="110"/>
                  </a:lnTo>
                  <a:lnTo>
                    <a:pt x="11" y="97"/>
                  </a:lnTo>
                  <a:lnTo>
                    <a:pt x="2" y="80"/>
                  </a:lnTo>
                  <a:lnTo>
                    <a:pt x="0" y="61"/>
                  </a:lnTo>
                  <a:lnTo>
                    <a:pt x="2" y="41"/>
                  </a:lnTo>
                  <a:lnTo>
                    <a:pt x="11" y="25"/>
                  </a:lnTo>
                  <a:lnTo>
                    <a:pt x="25" y="11"/>
                  </a:lnTo>
                  <a:lnTo>
                    <a:pt x="42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43"/>
            <p:cNvSpPr>
              <a:spLocks/>
            </p:cNvSpPr>
            <p:nvPr/>
          </p:nvSpPr>
          <p:spPr bwMode="auto">
            <a:xfrm>
              <a:off x="8534401" y="6180138"/>
              <a:ext cx="19050" cy="19050"/>
            </a:xfrm>
            <a:custGeom>
              <a:avLst/>
              <a:gdLst>
                <a:gd name="T0" fmla="*/ 61 w 123"/>
                <a:gd name="T1" fmla="*/ 0 h 123"/>
                <a:gd name="T2" fmla="*/ 81 w 123"/>
                <a:gd name="T3" fmla="*/ 4 h 123"/>
                <a:gd name="T4" fmla="*/ 98 w 123"/>
                <a:gd name="T5" fmla="*/ 12 h 123"/>
                <a:gd name="T6" fmla="*/ 111 w 123"/>
                <a:gd name="T7" fmla="*/ 25 h 123"/>
                <a:gd name="T8" fmla="*/ 120 w 123"/>
                <a:gd name="T9" fmla="*/ 43 h 123"/>
                <a:gd name="T10" fmla="*/ 123 w 123"/>
                <a:gd name="T11" fmla="*/ 61 h 123"/>
                <a:gd name="T12" fmla="*/ 120 w 123"/>
                <a:gd name="T13" fmla="*/ 81 h 123"/>
                <a:gd name="T14" fmla="*/ 111 w 123"/>
                <a:gd name="T15" fmla="*/ 98 h 123"/>
                <a:gd name="T16" fmla="*/ 98 w 123"/>
                <a:gd name="T17" fmla="*/ 111 h 123"/>
                <a:gd name="T18" fmla="*/ 81 w 123"/>
                <a:gd name="T19" fmla="*/ 120 h 123"/>
                <a:gd name="T20" fmla="*/ 61 w 123"/>
                <a:gd name="T21" fmla="*/ 123 h 123"/>
                <a:gd name="T22" fmla="*/ 42 w 123"/>
                <a:gd name="T23" fmla="*/ 120 h 123"/>
                <a:gd name="T24" fmla="*/ 25 w 123"/>
                <a:gd name="T25" fmla="*/ 111 h 123"/>
                <a:gd name="T26" fmla="*/ 12 w 123"/>
                <a:gd name="T27" fmla="*/ 98 h 123"/>
                <a:gd name="T28" fmla="*/ 3 w 123"/>
                <a:gd name="T29" fmla="*/ 81 h 123"/>
                <a:gd name="T30" fmla="*/ 0 w 123"/>
                <a:gd name="T31" fmla="*/ 61 h 123"/>
                <a:gd name="T32" fmla="*/ 3 w 123"/>
                <a:gd name="T33" fmla="*/ 43 h 123"/>
                <a:gd name="T34" fmla="*/ 12 w 123"/>
                <a:gd name="T35" fmla="*/ 25 h 123"/>
                <a:gd name="T36" fmla="*/ 25 w 123"/>
                <a:gd name="T37" fmla="*/ 12 h 123"/>
                <a:gd name="T38" fmla="*/ 42 w 123"/>
                <a:gd name="T39" fmla="*/ 4 h 123"/>
                <a:gd name="T40" fmla="*/ 61 w 123"/>
                <a:gd name="T4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3">
                  <a:moveTo>
                    <a:pt x="61" y="0"/>
                  </a:moveTo>
                  <a:lnTo>
                    <a:pt x="81" y="4"/>
                  </a:lnTo>
                  <a:lnTo>
                    <a:pt x="98" y="12"/>
                  </a:lnTo>
                  <a:lnTo>
                    <a:pt x="111" y="25"/>
                  </a:lnTo>
                  <a:lnTo>
                    <a:pt x="120" y="43"/>
                  </a:lnTo>
                  <a:lnTo>
                    <a:pt x="123" y="61"/>
                  </a:lnTo>
                  <a:lnTo>
                    <a:pt x="120" y="81"/>
                  </a:lnTo>
                  <a:lnTo>
                    <a:pt x="111" y="98"/>
                  </a:lnTo>
                  <a:lnTo>
                    <a:pt x="98" y="111"/>
                  </a:lnTo>
                  <a:lnTo>
                    <a:pt x="81" y="120"/>
                  </a:lnTo>
                  <a:lnTo>
                    <a:pt x="61" y="123"/>
                  </a:lnTo>
                  <a:lnTo>
                    <a:pt x="42" y="120"/>
                  </a:lnTo>
                  <a:lnTo>
                    <a:pt x="25" y="111"/>
                  </a:lnTo>
                  <a:lnTo>
                    <a:pt x="12" y="98"/>
                  </a:lnTo>
                  <a:lnTo>
                    <a:pt x="3" y="81"/>
                  </a:lnTo>
                  <a:lnTo>
                    <a:pt x="0" y="61"/>
                  </a:lnTo>
                  <a:lnTo>
                    <a:pt x="3" y="43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4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44"/>
            <p:cNvSpPr>
              <a:spLocks/>
            </p:cNvSpPr>
            <p:nvPr/>
          </p:nvSpPr>
          <p:spPr bwMode="auto">
            <a:xfrm>
              <a:off x="8591551" y="6267450"/>
              <a:ext cx="20638" cy="19050"/>
            </a:xfrm>
            <a:custGeom>
              <a:avLst/>
              <a:gdLst>
                <a:gd name="T0" fmla="*/ 61 w 123"/>
                <a:gd name="T1" fmla="*/ 0 h 121"/>
                <a:gd name="T2" fmla="*/ 80 w 123"/>
                <a:gd name="T3" fmla="*/ 3 h 121"/>
                <a:gd name="T4" fmla="*/ 98 w 123"/>
                <a:gd name="T5" fmla="*/ 12 h 121"/>
                <a:gd name="T6" fmla="*/ 111 w 123"/>
                <a:gd name="T7" fmla="*/ 25 h 121"/>
                <a:gd name="T8" fmla="*/ 120 w 123"/>
                <a:gd name="T9" fmla="*/ 41 h 121"/>
                <a:gd name="T10" fmla="*/ 123 w 123"/>
                <a:gd name="T11" fmla="*/ 61 h 121"/>
                <a:gd name="T12" fmla="*/ 120 w 123"/>
                <a:gd name="T13" fmla="*/ 80 h 121"/>
                <a:gd name="T14" fmla="*/ 111 w 123"/>
                <a:gd name="T15" fmla="*/ 97 h 121"/>
                <a:gd name="T16" fmla="*/ 98 w 123"/>
                <a:gd name="T17" fmla="*/ 110 h 121"/>
                <a:gd name="T18" fmla="*/ 80 w 123"/>
                <a:gd name="T19" fmla="*/ 118 h 121"/>
                <a:gd name="T20" fmla="*/ 61 w 123"/>
                <a:gd name="T21" fmla="*/ 121 h 121"/>
                <a:gd name="T22" fmla="*/ 42 w 123"/>
                <a:gd name="T23" fmla="*/ 118 h 121"/>
                <a:gd name="T24" fmla="*/ 25 w 123"/>
                <a:gd name="T25" fmla="*/ 110 h 121"/>
                <a:gd name="T26" fmla="*/ 12 w 123"/>
                <a:gd name="T27" fmla="*/ 97 h 121"/>
                <a:gd name="T28" fmla="*/ 3 w 123"/>
                <a:gd name="T29" fmla="*/ 80 h 121"/>
                <a:gd name="T30" fmla="*/ 0 w 123"/>
                <a:gd name="T31" fmla="*/ 61 h 121"/>
                <a:gd name="T32" fmla="*/ 3 w 123"/>
                <a:gd name="T33" fmla="*/ 41 h 121"/>
                <a:gd name="T34" fmla="*/ 12 w 123"/>
                <a:gd name="T35" fmla="*/ 25 h 121"/>
                <a:gd name="T36" fmla="*/ 25 w 123"/>
                <a:gd name="T37" fmla="*/ 12 h 121"/>
                <a:gd name="T38" fmla="*/ 42 w 123"/>
                <a:gd name="T39" fmla="*/ 3 h 121"/>
                <a:gd name="T40" fmla="*/ 61 w 123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1">
                  <a:moveTo>
                    <a:pt x="61" y="0"/>
                  </a:moveTo>
                  <a:lnTo>
                    <a:pt x="80" y="3"/>
                  </a:lnTo>
                  <a:lnTo>
                    <a:pt x="98" y="12"/>
                  </a:lnTo>
                  <a:lnTo>
                    <a:pt x="111" y="25"/>
                  </a:lnTo>
                  <a:lnTo>
                    <a:pt x="120" y="41"/>
                  </a:lnTo>
                  <a:lnTo>
                    <a:pt x="123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8" y="110"/>
                  </a:lnTo>
                  <a:lnTo>
                    <a:pt x="80" y="118"/>
                  </a:lnTo>
                  <a:lnTo>
                    <a:pt x="61" y="121"/>
                  </a:lnTo>
                  <a:lnTo>
                    <a:pt x="42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45"/>
            <p:cNvSpPr>
              <a:spLocks/>
            </p:cNvSpPr>
            <p:nvPr/>
          </p:nvSpPr>
          <p:spPr bwMode="auto">
            <a:xfrm>
              <a:off x="8553451" y="6267450"/>
              <a:ext cx="19050" cy="19050"/>
            </a:xfrm>
            <a:custGeom>
              <a:avLst/>
              <a:gdLst>
                <a:gd name="T0" fmla="*/ 61 w 122"/>
                <a:gd name="T1" fmla="*/ 0 h 121"/>
                <a:gd name="T2" fmla="*/ 81 w 122"/>
                <a:gd name="T3" fmla="*/ 3 h 121"/>
                <a:gd name="T4" fmla="*/ 97 w 122"/>
                <a:gd name="T5" fmla="*/ 12 h 121"/>
                <a:gd name="T6" fmla="*/ 110 w 122"/>
                <a:gd name="T7" fmla="*/ 25 h 121"/>
                <a:gd name="T8" fmla="*/ 119 w 122"/>
                <a:gd name="T9" fmla="*/ 41 h 121"/>
                <a:gd name="T10" fmla="*/ 122 w 122"/>
                <a:gd name="T11" fmla="*/ 61 h 121"/>
                <a:gd name="T12" fmla="*/ 119 w 122"/>
                <a:gd name="T13" fmla="*/ 80 h 121"/>
                <a:gd name="T14" fmla="*/ 110 w 122"/>
                <a:gd name="T15" fmla="*/ 97 h 121"/>
                <a:gd name="T16" fmla="*/ 97 w 122"/>
                <a:gd name="T17" fmla="*/ 110 h 121"/>
                <a:gd name="T18" fmla="*/ 81 w 122"/>
                <a:gd name="T19" fmla="*/ 118 h 121"/>
                <a:gd name="T20" fmla="*/ 61 w 122"/>
                <a:gd name="T21" fmla="*/ 121 h 121"/>
                <a:gd name="T22" fmla="*/ 42 w 122"/>
                <a:gd name="T23" fmla="*/ 118 h 121"/>
                <a:gd name="T24" fmla="*/ 25 w 122"/>
                <a:gd name="T25" fmla="*/ 110 h 121"/>
                <a:gd name="T26" fmla="*/ 11 w 122"/>
                <a:gd name="T27" fmla="*/ 97 h 121"/>
                <a:gd name="T28" fmla="*/ 2 w 122"/>
                <a:gd name="T29" fmla="*/ 80 h 121"/>
                <a:gd name="T30" fmla="*/ 0 w 122"/>
                <a:gd name="T31" fmla="*/ 61 h 121"/>
                <a:gd name="T32" fmla="*/ 2 w 122"/>
                <a:gd name="T33" fmla="*/ 41 h 121"/>
                <a:gd name="T34" fmla="*/ 11 w 122"/>
                <a:gd name="T35" fmla="*/ 25 h 121"/>
                <a:gd name="T36" fmla="*/ 25 w 122"/>
                <a:gd name="T37" fmla="*/ 12 h 121"/>
                <a:gd name="T38" fmla="*/ 42 w 122"/>
                <a:gd name="T39" fmla="*/ 3 h 121"/>
                <a:gd name="T40" fmla="*/ 61 w 122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1">
                  <a:moveTo>
                    <a:pt x="61" y="0"/>
                  </a:moveTo>
                  <a:lnTo>
                    <a:pt x="81" y="3"/>
                  </a:lnTo>
                  <a:lnTo>
                    <a:pt x="97" y="12"/>
                  </a:lnTo>
                  <a:lnTo>
                    <a:pt x="110" y="25"/>
                  </a:lnTo>
                  <a:lnTo>
                    <a:pt x="119" y="41"/>
                  </a:lnTo>
                  <a:lnTo>
                    <a:pt x="122" y="61"/>
                  </a:lnTo>
                  <a:lnTo>
                    <a:pt x="119" y="80"/>
                  </a:lnTo>
                  <a:lnTo>
                    <a:pt x="110" y="97"/>
                  </a:lnTo>
                  <a:lnTo>
                    <a:pt x="97" y="110"/>
                  </a:lnTo>
                  <a:lnTo>
                    <a:pt x="81" y="118"/>
                  </a:lnTo>
                  <a:lnTo>
                    <a:pt x="61" y="121"/>
                  </a:lnTo>
                  <a:lnTo>
                    <a:pt x="42" y="118"/>
                  </a:lnTo>
                  <a:lnTo>
                    <a:pt x="25" y="110"/>
                  </a:lnTo>
                  <a:lnTo>
                    <a:pt x="11" y="97"/>
                  </a:lnTo>
                  <a:lnTo>
                    <a:pt x="2" y="80"/>
                  </a:lnTo>
                  <a:lnTo>
                    <a:pt x="0" y="61"/>
                  </a:lnTo>
                  <a:lnTo>
                    <a:pt x="2" y="41"/>
                  </a:lnTo>
                  <a:lnTo>
                    <a:pt x="11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46"/>
            <p:cNvSpPr>
              <a:spLocks/>
            </p:cNvSpPr>
            <p:nvPr/>
          </p:nvSpPr>
          <p:spPr bwMode="auto">
            <a:xfrm>
              <a:off x="8534401" y="6238875"/>
              <a:ext cx="19050" cy="19050"/>
            </a:xfrm>
            <a:custGeom>
              <a:avLst/>
              <a:gdLst>
                <a:gd name="T0" fmla="*/ 61 w 123"/>
                <a:gd name="T1" fmla="*/ 0 h 122"/>
                <a:gd name="T2" fmla="*/ 81 w 123"/>
                <a:gd name="T3" fmla="*/ 4 h 122"/>
                <a:gd name="T4" fmla="*/ 98 w 123"/>
                <a:gd name="T5" fmla="*/ 12 h 122"/>
                <a:gd name="T6" fmla="*/ 111 w 123"/>
                <a:gd name="T7" fmla="*/ 25 h 122"/>
                <a:gd name="T8" fmla="*/ 120 w 123"/>
                <a:gd name="T9" fmla="*/ 43 h 122"/>
                <a:gd name="T10" fmla="*/ 123 w 123"/>
                <a:gd name="T11" fmla="*/ 62 h 122"/>
                <a:gd name="T12" fmla="*/ 120 w 123"/>
                <a:gd name="T13" fmla="*/ 81 h 122"/>
                <a:gd name="T14" fmla="*/ 111 w 123"/>
                <a:gd name="T15" fmla="*/ 98 h 122"/>
                <a:gd name="T16" fmla="*/ 98 w 123"/>
                <a:gd name="T17" fmla="*/ 111 h 122"/>
                <a:gd name="T18" fmla="*/ 81 w 123"/>
                <a:gd name="T19" fmla="*/ 120 h 122"/>
                <a:gd name="T20" fmla="*/ 61 w 123"/>
                <a:gd name="T21" fmla="*/ 122 h 122"/>
                <a:gd name="T22" fmla="*/ 42 w 123"/>
                <a:gd name="T23" fmla="*/ 120 h 122"/>
                <a:gd name="T24" fmla="*/ 25 w 123"/>
                <a:gd name="T25" fmla="*/ 111 h 122"/>
                <a:gd name="T26" fmla="*/ 12 w 123"/>
                <a:gd name="T27" fmla="*/ 98 h 122"/>
                <a:gd name="T28" fmla="*/ 3 w 123"/>
                <a:gd name="T29" fmla="*/ 81 h 122"/>
                <a:gd name="T30" fmla="*/ 0 w 123"/>
                <a:gd name="T31" fmla="*/ 62 h 122"/>
                <a:gd name="T32" fmla="*/ 3 w 123"/>
                <a:gd name="T33" fmla="*/ 43 h 122"/>
                <a:gd name="T34" fmla="*/ 12 w 123"/>
                <a:gd name="T35" fmla="*/ 25 h 122"/>
                <a:gd name="T36" fmla="*/ 25 w 123"/>
                <a:gd name="T37" fmla="*/ 12 h 122"/>
                <a:gd name="T38" fmla="*/ 42 w 123"/>
                <a:gd name="T39" fmla="*/ 4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1" y="4"/>
                  </a:lnTo>
                  <a:lnTo>
                    <a:pt x="98" y="12"/>
                  </a:lnTo>
                  <a:lnTo>
                    <a:pt x="111" y="25"/>
                  </a:lnTo>
                  <a:lnTo>
                    <a:pt x="120" y="43"/>
                  </a:lnTo>
                  <a:lnTo>
                    <a:pt x="123" y="62"/>
                  </a:lnTo>
                  <a:lnTo>
                    <a:pt x="120" y="81"/>
                  </a:lnTo>
                  <a:lnTo>
                    <a:pt x="111" y="98"/>
                  </a:lnTo>
                  <a:lnTo>
                    <a:pt x="98" y="111"/>
                  </a:lnTo>
                  <a:lnTo>
                    <a:pt x="81" y="120"/>
                  </a:lnTo>
                  <a:lnTo>
                    <a:pt x="61" y="122"/>
                  </a:lnTo>
                  <a:lnTo>
                    <a:pt x="42" y="120"/>
                  </a:lnTo>
                  <a:lnTo>
                    <a:pt x="25" y="111"/>
                  </a:lnTo>
                  <a:lnTo>
                    <a:pt x="12" y="98"/>
                  </a:lnTo>
                  <a:lnTo>
                    <a:pt x="3" y="81"/>
                  </a:lnTo>
                  <a:lnTo>
                    <a:pt x="0" y="62"/>
                  </a:lnTo>
                  <a:lnTo>
                    <a:pt x="3" y="43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4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47"/>
            <p:cNvSpPr>
              <a:spLocks/>
            </p:cNvSpPr>
            <p:nvPr/>
          </p:nvSpPr>
          <p:spPr bwMode="auto">
            <a:xfrm>
              <a:off x="8513763" y="6208713"/>
              <a:ext cx="20638" cy="19050"/>
            </a:xfrm>
            <a:custGeom>
              <a:avLst/>
              <a:gdLst>
                <a:gd name="T0" fmla="*/ 61 w 122"/>
                <a:gd name="T1" fmla="*/ 0 h 122"/>
                <a:gd name="T2" fmla="*/ 80 w 122"/>
                <a:gd name="T3" fmla="*/ 2 h 122"/>
                <a:gd name="T4" fmla="*/ 97 w 122"/>
                <a:gd name="T5" fmla="*/ 11 h 122"/>
                <a:gd name="T6" fmla="*/ 111 w 122"/>
                <a:gd name="T7" fmla="*/ 25 h 122"/>
                <a:gd name="T8" fmla="*/ 120 w 122"/>
                <a:gd name="T9" fmla="*/ 41 h 122"/>
                <a:gd name="T10" fmla="*/ 122 w 122"/>
                <a:gd name="T11" fmla="*/ 61 h 122"/>
                <a:gd name="T12" fmla="*/ 120 w 122"/>
                <a:gd name="T13" fmla="*/ 80 h 122"/>
                <a:gd name="T14" fmla="*/ 111 w 122"/>
                <a:gd name="T15" fmla="*/ 97 h 122"/>
                <a:gd name="T16" fmla="*/ 97 w 122"/>
                <a:gd name="T17" fmla="*/ 110 h 122"/>
                <a:gd name="T18" fmla="*/ 80 w 122"/>
                <a:gd name="T19" fmla="*/ 118 h 122"/>
                <a:gd name="T20" fmla="*/ 61 w 122"/>
                <a:gd name="T21" fmla="*/ 122 h 122"/>
                <a:gd name="T22" fmla="*/ 41 w 122"/>
                <a:gd name="T23" fmla="*/ 118 h 122"/>
                <a:gd name="T24" fmla="*/ 25 w 122"/>
                <a:gd name="T25" fmla="*/ 110 h 122"/>
                <a:gd name="T26" fmla="*/ 12 w 122"/>
                <a:gd name="T27" fmla="*/ 97 h 122"/>
                <a:gd name="T28" fmla="*/ 3 w 122"/>
                <a:gd name="T29" fmla="*/ 80 h 122"/>
                <a:gd name="T30" fmla="*/ 0 w 122"/>
                <a:gd name="T31" fmla="*/ 61 h 122"/>
                <a:gd name="T32" fmla="*/ 3 w 122"/>
                <a:gd name="T33" fmla="*/ 41 h 122"/>
                <a:gd name="T34" fmla="*/ 12 w 122"/>
                <a:gd name="T35" fmla="*/ 25 h 122"/>
                <a:gd name="T36" fmla="*/ 25 w 122"/>
                <a:gd name="T37" fmla="*/ 11 h 122"/>
                <a:gd name="T38" fmla="*/ 41 w 122"/>
                <a:gd name="T39" fmla="*/ 2 h 122"/>
                <a:gd name="T40" fmla="*/ 61 w 122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lnTo>
                    <a:pt x="80" y="2"/>
                  </a:lnTo>
                  <a:lnTo>
                    <a:pt x="97" y="11"/>
                  </a:lnTo>
                  <a:lnTo>
                    <a:pt x="111" y="25"/>
                  </a:lnTo>
                  <a:lnTo>
                    <a:pt x="120" y="41"/>
                  </a:lnTo>
                  <a:lnTo>
                    <a:pt x="122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7" y="110"/>
                  </a:lnTo>
                  <a:lnTo>
                    <a:pt x="80" y="118"/>
                  </a:lnTo>
                  <a:lnTo>
                    <a:pt x="61" y="122"/>
                  </a:lnTo>
                  <a:lnTo>
                    <a:pt x="41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1"/>
                  </a:lnTo>
                  <a:lnTo>
                    <a:pt x="41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48"/>
            <p:cNvSpPr>
              <a:spLocks/>
            </p:cNvSpPr>
            <p:nvPr/>
          </p:nvSpPr>
          <p:spPr bwMode="auto">
            <a:xfrm>
              <a:off x="8494713" y="6238875"/>
              <a:ext cx="19050" cy="19050"/>
            </a:xfrm>
            <a:custGeom>
              <a:avLst/>
              <a:gdLst>
                <a:gd name="T0" fmla="*/ 63 w 124"/>
                <a:gd name="T1" fmla="*/ 0 h 122"/>
                <a:gd name="T2" fmla="*/ 81 w 124"/>
                <a:gd name="T3" fmla="*/ 4 h 122"/>
                <a:gd name="T4" fmla="*/ 99 w 124"/>
                <a:gd name="T5" fmla="*/ 12 h 122"/>
                <a:gd name="T6" fmla="*/ 112 w 124"/>
                <a:gd name="T7" fmla="*/ 25 h 122"/>
                <a:gd name="T8" fmla="*/ 120 w 124"/>
                <a:gd name="T9" fmla="*/ 43 h 122"/>
                <a:gd name="T10" fmla="*/ 124 w 124"/>
                <a:gd name="T11" fmla="*/ 62 h 122"/>
                <a:gd name="T12" fmla="*/ 120 w 124"/>
                <a:gd name="T13" fmla="*/ 81 h 122"/>
                <a:gd name="T14" fmla="*/ 112 w 124"/>
                <a:gd name="T15" fmla="*/ 98 h 122"/>
                <a:gd name="T16" fmla="*/ 99 w 124"/>
                <a:gd name="T17" fmla="*/ 111 h 122"/>
                <a:gd name="T18" fmla="*/ 81 w 124"/>
                <a:gd name="T19" fmla="*/ 120 h 122"/>
                <a:gd name="T20" fmla="*/ 63 w 124"/>
                <a:gd name="T21" fmla="*/ 122 h 122"/>
                <a:gd name="T22" fmla="*/ 43 w 124"/>
                <a:gd name="T23" fmla="*/ 120 h 122"/>
                <a:gd name="T24" fmla="*/ 27 w 124"/>
                <a:gd name="T25" fmla="*/ 111 h 122"/>
                <a:gd name="T26" fmla="*/ 12 w 124"/>
                <a:gd name="T27" fmla="*/ 98 h 122"/>
                <a:gd name="T28" fmla="*/ 4 w 124"/>
                <a:gd name="T29" fmla="*/ 81 h 122"/>
                <a:gd name="T30" fmla="*/ 0 w 124"/>
                <a:gd name="T31" fmla="*/ 62 h 122"/>
                <a:gd name="T32" fmla="*/ 4 w 124"/>
                <a:gd name="T33" fmla="*/ 43 h 122"/>
                <a:gd name="T34" fmla="*/ 12 w 124"/>
                <a:gd name="T35" fmla="*/ 25 h 122"/>
                <a:gd name="T36" fmla="*/ 27 w 124"/>
                <a:gd name="T37" fmla="*/ 12 h 122"/>
                <a:gd name="T38" fmla="*/ 43 w 124"/>
                <a:gd name="T39" fmla="*/ 4 h 122"/>
                <a:gd name="T40" fmla="*/ 63 w 124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4" h="122">
                  <a:moveTo>
                    <a:pt x="63" y="0"/>
                  </a:moveTo>
                  <a:lnTo>
                    <a:pt x="81" y="4"/>
                  </a:lnTo>
                  <a:lnTo>
                    <a:pt x="99" y="12"/>
                  </a:lnTo>
                  <a:lnTo>
                    <a:pt x="112" y="25"/>
                  </a:lnTo>
                  <a:lnTo>
                    <a:pt x="120" y="43"/>
                  </a:lnTo>
                  <a:lnTo>
                    <a:pt x="124" y="62"/>
                  </a:lnTo>
                  <a:lnTo>
                    <a:pt x="120" y="81"/>
                  </a:lnTo>
                  <a:lnTo>
                    <a:pt x="112" y="98"/>
                  </a:lnTo>
                  <a:lnTo>
                    <a:pt x="99" y="111"/>
                  </a:lnTo>
                  <a:lnTo>
                    <a:pt x="81" y="120"/>
                  </a:lnTo>
                  <a:lnTo>
                    <a:pt x="63" y="122"/>
                  </a:lnTo>
                  <a:lnTo>
                    <a:pt x="43" y="120"/>
                  </a:lnTo>
                  <a:lnTo>
                    <a:pt x="27" y="111"/>
                  </a:lnTo>
                  <a:lnTo>
                    <a:pt x="12" y="98"/>
                  </a:lnTo>
                  <a:lnTo>
                    <a:pt x="4" y="81"/>
                  </a:lnTo>
                  <a:lnTo>
                    <a:pt x="0" y="62"/>
                  </a:lnTo>
                  <a:lnTo>
                    <a:pt x="4" y="43"/>
                  </a:lnTo>
                  <a:lnTo>
                    <a:pt x="12" y="25"/>
                  </a:lnTo>
                  <a:lnTo>
                    <a:pt x="27" y="12"/>
                  </a:lnTo>
                  <a:lnTo>
                    <a:pt x="43" y="4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49"/>
            <p:cNvSpPr>
              <a:spLocks/>
            </p:cNvSpPr>
            <p:nvPr/>
          </p:nvSpPr>
          <p:spPr bwMode="auto">
            <a:xfrm>
              <a:off x="8513763" y="6267450"/>
              <a:ext cx="20638" cy="19050"/>
            </a:xfrm>
            <a:custGeom>
              <a:avLst/>
              <a:gdLst>
                <a:gd name="T0" fmla="*/ 61 w 122"/>
                <a:gd name="T1" fmla="*/ 0 h 121"/>
                <a:gd name="T2" fmla="*/ 80 w 122"/>
                <a:gd name="T3" fmla="*/ 3 h 121"/>
                <a:gd name="T4" fmla="*/ 97 w 122"/>
                <a:gd name="T5" fmla="*/ 12 h 121"/>
                <a:gd name="T6" fmla="*/ 111 w 122"/>
                <a:gd name="T7" fmla="*/ 25 h 121"/>
                <a:gd name="T8" fmla="*/ 120 w 122"/>
                <a:gd name="T9" fmla="*/ 41 h 121"/>
                <a:gd name="T10" fmla="*/ 122 w 122"/>
                <a:gd name="T11" fmla="*/ 61 h 121"/>
                <a:gd name="T12" fmla="*/ 120 w 122"/>
                <a:gd name="T13" fmla="*/ 80 h 121"/>
                <a:gd name="T14" fmla="*/ 111 w 122"/>
                <a:gd name="T15" fmla="*/ 97 h 121"/>
                <a:gd name="T16" fmla="*/ 97 w 122"/>
                <a:gd name="T17" fmla="*/ 110 h 121"/>
                <a:gd name="T18" fmla="*/ 80 w 122"/>
                <a:gd name="T19" fmla="*/ 118 h 121"/>
                <a:gd name="T20" fmla="*/ 61 w 122"/>
                <a:gd name="T21" fmla="*/ 121 h 121"/>
                <a:gd name="T22" fmla="*/ 41 w 122"/>
                <a:gd name="T23" fmla="*/ 118 h 121"/>
                <a:gd name="T24" fmla="*/ 25 w 122"/>
                <a:gd name="T25" fmla="*/ 110 h 121"/>
                <a:gd name="T26" fmla="*/ 12 w 122"/>
                <a:gd name="T27" fmla="*/ 97 h 121"/>
                <a:gd name="T28" fmla="*/ 3 w 122"/>
                <a:gd name="T29" fmla="*/ 80 h 121"/>
                <a:gd name="T30" fmla="*/ 0 w 122"/>
                <a:gd name="T31" fmla="*/ 61 h 121"/>
                <a:gd name="T32" fmla="*/ 3 w 122"/>
                <a:gd name="T33" fmla="*/ 41 h 121"/>
                <a:gd name="T34" fmla="*/ 12 w 122"/>
                <a:gd name="T35" fmla="*/ 25 h 121"/>
                <a:gd name="T36" fmla="*/ 25 w 122"/>
                <a:gd name="T37" fmla="*/ 12 h 121"/>
                <a:gd name="T38" fmla="*/ 41 w 122"/>
                <a:gd name="T39" fmla="*/ 3 h 121"/>
                <a:gd name="T40" fmla="*/ 61 w 122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1">
                  <a:moveTo>
                    <a:pt x="61" y="0"/>
                  </a:moveTo>
                  <a:lnTo>
                    <a:pt x="80" y="3"/>
                  </a:lnTo>
                  <a:lnTo>
                    <a:pt x="97" y="12"/>
                  </a:lnTo>
                  <a:lnTo>
                    <a:pt x="111" y="25"/>
                  </a:lnTo>
                  <a:lnTo>
                    <a:pt x="120" y="41"/>
                  </a:lnTo>
                  <a:lnTo>
                    <a:pt x="122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7" y="110"/>
                  </a:lnTo>
                  <a:lnTo>
                    <a:pt x="80" y="118"/>
                  </a:lnTo>
                  <a:lnTo>
                    <a:pt x="61" y="121"/>
                  </a:lnTo>
                  <a:lnTo>
                    <a:pt x="41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50"/>
            <p:cNvSpPr>
              <a:spLocks/>
            </p:cNvSpPr>
            <p:nvPr/>
          </p:nvSpPr>
          <p:spPr bwMode="auto">
            <a:xfrm>
              <a:off x="8475663" y="6267450"/>
              <a:ext cx="19050" cy="19050"/>
            </a:xfrm>
            <a:custGeom>
              <a:avLst/>
              <a:gdLst>
                <a:gd name="T0" fmla="*/ 62 w 122"/>
                <a:gd name="T1" fmla="*/ 0 h 121"/>
                <a:gd name="T2" fmla="*/ 81 w 122"/>
                <a:gd name="T3" fmla="*/ 3 h 121"/>
                <a:gd name="T4" fmla="*/ 98 w 122"/>
                <a:gd name="T5" fmla="*/ 12 h 121"/>
                <a:gd name="T6" fmla="*/ 112 w 122"/>
                <a:gd name="T7" fmla="*/ 25 h 121"/>
                <a:gd name="T8" fmla="*/ 120 w 122"/>
                <a:gd name="T9" fmla="*/ 41 h 121"/>
                <a:gd name="T10" fmla="*/ 122 w 122"/>
                <a:gd name="T11" fmla="*/ 61 h 121"/>
                <a:gd name="T12" fmla="*/ 120 w 122"/>
                <a:gd name="T13" fmla="*/ 80 h 121"/>
                <a:gd name="T14" fmla="*/ 112 w 122"/>
                <a:gd name="T15" fmla="*/ 97 h 121"/>
                <a:gd name="T16" fmla="*/ 98 w 122"/>
                <a:gd name="T17" fmla="*/ 110 h 121"/>
                <a:gd name="T18" fmla="*/ 81 w 122"/>
                <a:gd name="T19" fmla="*/ 118 h 121"/>
                <a:gd name="T20" fmla="*/ 62 w 122"/>
                <a:gd name="T21" fmla="*/ 121 h 121"/>
                <a:gd name="T22" fmla="*/ 43 w 122"/>
                <a:gd name="T23" fmla="*/ 118 h 121"/>
                <a:gd name="T24" fmla="*/ 25 w 122"/>
                <a:gd name="T25" fmla="*/ 110 h 121"/>
                <a:gd name="T26" fmla="*/ 12 w 122"/>
                <a:gd name="T27" fmla="*/ 97 h 121"/>
                <a:gd name="T28" fmla="*/ 4 w 122"/>
                <a:gd name="T29" fmla="*/ 80 h 121"/>
                <a:gd name="T30" fmla="*/ 0 w 122"/>
                <a:gd name="T31" fmla="*/ 61 h 121"/>
                <a:gd name="T32" fmla="*/ 4 w 122"/>
                <a:gd name="T33" fmla="*/ 41 h 121"/>
                <a:gd name="T34" fmla="*/ 12 w 122"/>
                <a:gd name="T35" fmla="*/ 25 h 121"/>
                <a:gd name="T36" fmla="*/ 25 w 122"/>
                <a:gd name="T37" fmla="*/ 12 h 121"/>
                <a:gd name="T38" fmla="*/ 43 w 122"/>
                <a:gd name="T39" fmla="*/ 3 h 121"/>
                <a:gd name="T40" fmla="*/ 62 w 122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1">
                  <a:moveTo>
                    <a:pt x="62" y="0"/>
                  </a:moveTo>
                  <a:lnTo>
                    <a:pt x="81" y="3"/>
                  </a:lnTo>
                  <a:lnTo>
                    <a:pt x="98" y="12"/>
                  </a:lnTo>
                  <a:lnTo>
                    <a:pt x="112" y="25"/>
                  </a:lnTo>
                  <a:lnTo>
                    <a:pt x="120" y="41"/>
                  </a:lnTo>
                  <a:lnTo>
                    <a:pt x="122" y="61"/>
                  </a:lnTo>
                  <a:lnTo>
                    <a:pt x="120" y="80"/>
                  </a:lnTo>
                  <a:lnTo>
                    <a:pt x="112" y="97"/>
                  </a:lnTo>
                  <a:lnTo>
                    <a:pt x="98" y="110"/>
                  </a:lnTo>
                  <a:lnTo>
                    <a:pt x="81" y="118"/>
                  </a:lnTo>
                  <a:lnTo>
                    <a:pt x="62" y="121"/>
                  </a:lnTo>
                  <a:lnTo>
                    <a:pt x="43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4" y="80"/>
                  </a:lnTo>
                  <a:lnTo>
                    <a:pt x="0" y="61"/>
                  </a:lnTo>
                  <a:lnTo>
                    <a:pt x="4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3" y="3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51"/>
            <p:cNvSpPr>
              <a:spLocks noEditPoints="1"/>
            </p:cNvSpPr>
            <p:nvPr/>
          </p:nvSpPr>
          <p:spPr bwMode="auto">
            <a:xfrm>
              <a:off x="8270876" y="5792788"/>
              <a:ext cx="466725" cy="522287"/>
            </a:xfrm>
            <a:custGeom>
              <a:avLst/>
              <a:gdLst>
                <a:gd name="T0" fmla="*/ 686 w 2941"/>
                <a:gd name="T1" fmla="*/ 2171 h 3294"/>
                <a:gd name="T2" fmla="*/ 1406 w 2941"/>
                <a:gd name="T3" fmla="*/ 2154 h 3294"/>
                <a:gd name="T4" fmla="*/ 1971 w 2941"/>
                <a:gd name="T5" fmla="*/ 1952 h 3294"/>
                <a:gd name="T6" fmla="*/ 1825 w 2941"/>
                <a:gd name="T7" fmla="*/ 1989 h 3294"/>
                <a:gd name="T8" fmla="*/ 1720 w 2941"/>
                <a:gd name="T9" fmla="*/ 2066 h 3294"/>
                <a:gd name="T10" fmla="*/ 1777 w 2941"/>
                <a:gd name="T11" fmla="*/ 2134 h 3294"/>
                <a:gd name="T12" fmla="*/ 1670 w 2941"/>
                <a:gd name="T13" fmla="*/ 2175 h 3294"/>
                <a:gd name="T14" fmla="*/ 1593 w 2941"/>
                <a:gd name="T15" fmla="*/ 2257 h 3294"/>
                <a:gd name="T16" fmla="*/ 1629 w 2941"/>
                <a:gd name="T17" fmla="*/ 2367 h 3294"/>
                <a:gd name="T18" fmla="*/ 1506 w 2941"/>
                <a:gd name="T19" fmla="*/ 2387 h 3294"/>
                <a:gd name="T20" fmla="*/ 1520 w 2941"/>
                <a:gd name="T21" fmla="*/ 2537 h 3294"/>
                <a:gd name="T22" fmla="*/ 1383 w 2941"/>
                <a:gd name="T23" fmla="*/ 2601 h 3294"/>
                <a:gd name="T24" fmla="*/ 1384 w 2941"/>
                <a:gd name="T25" fmla="*/ 2733 h 3294"/>
                <a:gd name="T26" fmla="*/ 1269 w 2941"/>
                <a:gd name="T27" fmla="*/ 2825 h 3294"/>
                <a:gd name="T28" fmla="*/ 1225 w 2941"/>
                <a:gd name="T29" fmla="*/ 2927 h 3294"/>
                <a:gd name="T30" fmla="*/ 1161 w 2941"/>
                <a:gd name="T31" fmla="*/ 2961 h 3294"/>
                <a:gd name="T32" fmla="*/ 1161 w 2941"/>
                <a:gd name="T33" fmla="*/ 3031 h 3294"/>
                <a:gd name="T34" fmla="*/ 1161 w 2941"/>
                <a:gd name="T35" fmla="*/ 3131 h 3294"/>
                <a:gd name="T36" fmla="*/ 2512 w 2941"/>
                <a:gd name="T37" fmla="*/ 3170 h 3294"/>
                <a:gd name="T38" fmla="*/ 2764 w 2941"/>
                <a:gd name="T39" fmla="*/ 3077 h 3294"/>
                <a:gd name="T40" fmla="*/ 2814 w 2941"/>
                <a:gd name="T41" fmla="*/ 2961 h 3294"/>
                <a:gd name="T42" fmla="*/ 2756 w 2941"/>
                <a:gd name="T43" fmla="*/ 2852 h 3294"/>
                <a:gd name="T44" fmla="*/ 2660 w 2941"/>
                <a:gd name="T45" fmla="*/ 2916 h 3294"/>
                <a:gd name="T46" fmla="*/ 2696 w 2941"/>
                <a:gd name="T47" fmla="*/ 2805 h 3294"/>
                <a:gd name="T48" fmla="*/ 2634 w 2941"/>
                <a:gd name="T49" fmla="*/ 2675 h 3294"/>
                <a:gd name="T50" fmla="*/ 2554 w 2941"/>
                <a:gd name="T51" fmla="*/ 2741 h 3294"/>
                <a:gd name="T52" fmla="*/ 2554 w 2941"/>
                <a:gd name="T53" fmla="*/ 2625 h 3294"/>
                <a:gd name="T54" fmla="*/ 2442 w 2941"/>
                <a:gd name="T55" fmla="*/ 2366 h 3294"/>
                <a:gd name="T56" fmla="*/ 2196 w 2941"/>
                <a:gd name="T57" fmla="*/ 2040 h 3294"/>
                <a:gd name="T58" fmla="*/ 515 w 2941"/>
                <a:gd name="T59" fmla="*/ 1903 h 3294"/>
                <a:gd name="T60" fmla="*/ 551 w 2941"/>
                <a:gd name="T61" fmla="*/ 2013 h 3294"/>
                <a:gd name="T62" fmla="*/ 1520 w 2941"/>
                <a:gd name="T63" fmla="*/ 1916 h 3294"/>
                <a:gd name="T64" fmla="*/ 686 w 2941"/>
                <a:gd name="T65" fmla="*/ 1733 h 3294"/>
                <a:gd name="T66" fmla="*/ 1348 w 2941"/>
                <a:gd name="T67" fmla="*/ 1829 h 3294"/>
                <a:gd name="T68" fmla="*/ 1384 w 2941"/>
                <a:gd name="T69" fmla="*/ 1720 h 3294"/>
                <a:gd name="T70" fmla="*/ 1388 w 2941"/>
                <a:gd name="T71" fmla="*/ 899 h 3294"/>
                <a:gd name="T72" fmla="*/ 1225 w 2941"/>
                <a:gd name="T73" fmla="*/ 1180 h 3294"/>
                <a:gd name="T74" fmla="*/ 1681 w 2941"/>
                <a:gd name="T75" fmla="*/ 1307 h 3294"/>
                <a:gd name="T76" fmla="*/ 1552 w 2941"/>
                <a:gd name="T77" fmla="*/ 854 h 3294"/>
                <a:gd name="T78" fmla="*/ 340 w 2941"/>
                <a:gd name="T79" fmla="*/ 1307 h 3294"/>
                <a:gd name="T80" fmla="*/ 796 w 2941"/>
                <a:gd name="T81" fmla="*/ 1180 h 3294"/>
                <a:gd name="T82" fmla="*/ 634 w 2941"/>
                <a:gd name="T83" fmla="*/ 899 h 3294"/>
                <a:gd name="T84" fmla="*/ 792 w 2941"/>
                <a:gd name="T85" fmla="*/ 544 h 3294"/>
                <a:gd name="T86" fmla="*/ 750 w 2941"/>
                <a:gd name="T87" fmla="*/ 863 h 3294"/>
                <a:gd name="T88" fmla="*/ 1210 w 2941"/>
                <a:gd name="T89" fmla="*/ 863 h 3294"/>
                <a:gd name="T90" fmla="*/ 1167 w 2941"/>
                <a:gd name="T91" fmla="*/ 544 h 3294"/>
                <a:gd name="T92" fmla="*/ 2018 w 2941"/>
                <a:gd name="T93" fmla="*/ 42 h 3294"/>
                <a:gd name="T94" fmla="*/ 2293 w 2941"/>
                <a:gd name="T95" fmla="*/ 1962 h 3294"/>
                <a:gd name="T96" fmla="*/ 2543 w 2941"/>
                <a:gd name="T97" fmla="*/ 2297 h 3294"/>
                <a:gd name="T98" fmla="*/ 2791 w 2941"/>
                <a:gd name="T99" fmla="*/ 2687 h 3294"/>
                <a:gd name="T100" fmla="*/ 2941 w 2941"/>
                <a:gd name="T101" fmla="*/ 2991 h 3294"/>
                <a:gd name="T102" fmla="*/ 2774 w 2941"/>
                <a:gd name="T103" fmla="*/ 3233 h 3294"/>
                <a:gd name="T104" fmla="*/ 1297 w 2941"/>
                <a:gd name="T105" fmla="*/ 3292 h 3294"/>
                <a:gd name="T106" fmla="*/ 1059 w 2941"/>
                <a:gd name="T107" fmla="*/ 3204 h 3294"/>
                <a:gd name="T108" fmla="*/ 25 w 2941"/>
                <a:gd name="T109" fmla="*/ 3099 h 3294"/>
                <a:gd name="T110" fmla="*/ 42 w 2941"/>
                <a:gd name="T111" fmla="*/ 3 h 3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41" h="3294">
                  <a:moveTo>
                    <a:pt x="735" y="2074"/>
                  </a:moveTo>
                  <a:lnTo>
                    <a:pt x="716" y="2077"/>
                  </a:lnTo>
                  <a:lnTo>
                    <a:pt x="699" y="2086"/>
                  </a:lnTo>
                  <a:lnTo>
                    <a:pt x="686" y="2099"/>
                  </a:lnTo>
                  <a:lnTo>
                    <a:pt x="678" y="2116"/>
                  </a:lnTo>
                  <a:lnTo>
                    <a:pt x="674" y="2134"/>
                  </a:lnTo>
                  <a:lnTo>
                    <a:pt x="678" y="2154"/>
                  </a:lnTo>
                  <a:lnTo>
                    <a:pt x="686" y="2171"/>
                  </a:lnTo>
                  <a:lnTo>
                    <a:pt x="699" y="2184"/>
                  </a:lnTo>
                  <a:lnTo>
                    <a:pt x="716" y="2193"/>
                  </a:lnTo>
                  <a:lnTo>
                    <a:pt x="735" y="2196"/>
                  </a:lnTo>
                  <a:lnTo>
                    <a:pt x="1348" y="2196"/>
                  </a:lnTo>
                  <a:lnTo>
                    <a:pt x="1367" y="2193"/>
                  </a:lnTo>
                  <a:lnTo>
                    <a:pt x="1384" y="2184"/>
                  </a:lnTo>
                  <a:lnTo>
                    <a:pt x="1398" y="2171"/>
                  </a:lnTo>
                  <a:lnTo>
                    <a:pt x="1406" y="2154"/>
                  </a:lnTo>
                  <a:lnTo>
                    <a:pt x="1408" y="2134"/>
                  </a:lnTo>
                  <a:lnTo>
                    <a:pt x="1406" y="2116"/>
                  </a:lnTo>
                  <a:lnTo>
                    <a:pt x="1398" y="2099"/>
                  </a:lnTo>
                  <a:lnTo>
                    <a:pt x="1384" y="2086"/>
                  </a:lnTo>
                  <a:lnTo>
                    <a:pt x="1367" y="2077"/>
                  </a:lnTo>
                  <a:lnTo>
                    <a:pt x="1348" y="2074"/>
                  </a:lnTo>
                  <a:lnTo>
                    <a:pt x="735" y="2074"/>
                  </a:lnTo>
                  <a:close/>
                  <a:moveTo>
                    <a:pt x="1971" y="1952"/>
                  </a:moveTo>
                  <a:lnTo>
                    <a:pt x="1946" y="1954"/>
                  </a:lnTo>
                  <a:lnTo>
                    <a:pt x="1924" y="1955"/>
                  </a:lnTo>
                  <a:lnTo>
                    <a:pt x="1905" y="1960"/>
                  </a:lnTo>
                  <a:lnTo>
                    <a:pt x="1883" y="1965"/>
                  </a:lnTo>
                  <a:lnTo>
                    <a:pt x="1864" y="1972"/>
                  </a:lnTo>
                  <a:lnTo>
                    <a:pt x="1843" y="1980"/>
                  </a:lnTo>
                  <a:lnTo>
                    <a:pt x="1834" y="1985"/>
                  </a:lnTo>
                  <a:lnTo>
                    <a:pt x="1825" y="1989"/>
                  </a:lnTo>
                  <a:lnTo>
                    <a:pt x="1803" y="2001"/>
                  </a:lnTo>
                  <a:lnTo>
                    <a:pt x="1795" y="2006"/>
                  </a:lnTo>
                  <a:lnTo>
                    <a:pt x="1787" y="2012"/>
                  </a:lnTo>
                  <a:lnTo>
                    <a:pt x="1765" y="2027"/>
                  </a:lnTo>
                  <a:lnTo>
                    <a:pt x="1756" y="2034"/>
                  </a:lnTo>
                  <a:lnTo>
                    <a:pt x="1749" y="2041"/>
                  </a:lnTo>
                  <a:lnTo>
                    <a:pt x="1728" y="2058"/>
                  </a:lnTo>
                  <a:lnTo>
                    <a:pt x="1720" y="2066"/>
                  </a:lnTo>
                  <a:lnTo>
                    <a:pt x="1713" y="2075"/>
                  </a:lnTo>
                  <a:lnTo>
                    <a:pt x="1714" y="2074"/>
                  </a:lnTo>
                  <a:lnTo>
                    <a:pt x="1715" y="2074"/>
                  </a:lnTo>
                  <a:lnTo>
                    <a:pt x="1735" y="2077"/>
                  </a:lnTo>
                  <a:lnTo>
                    <a:pt x="1752" y="2086"/>
                  </a:lnTo>
                  <a:lnTo>
                    <a:pt x="1765" y="2099"/>
                  </a:lnTo>
                  <a:lnTo>
                    <a:pt x="1774" y="2116"/>
                  </a:lnTo>
                  <a:lnTo>
                    <a:pt x="1777" y="2134"/>
                  </a:lnTo>
                  <a:lnTo>
                    <a:pt x="1774" y="2154"/>
                  </a:lnTo>
                  <a:lnTo>
                    <a:pt x="1765" y="2171"/>
                  </a:lnTo>
                  <a:lnTo>
                    <a:pt x="1752" y="2184"/>
                  </a:lnTo>
                  <a:lnTo>
                    <a:pt x="1735" y="2193"/>
                  </a:lnTo>
                  <a:lnTo>
                    <a:pt x="1715" y="2196"/>
                  </a:lnTo>
                  <a:lnTo>
                    <a:pt x="1698" y="2193"/>
                  </a:lnTo>
                  <a:lnTo>
                    <a:pt x="1682" y="2185"/>
                  </a:lnTo>
                  <a:lnTo>
                    <a:pt x="1670" y="2175"/>
                  </a:lnTo>
                  <a:lnTo>
                    <a:pt x="1660" y="2159"/>
                  </a:lnTo>
                  <a:lnTo>
                    <a:pt x="1656" y="2143"/>
                  </a:lnTo>
                  <a:lnTo>
                    <a:pt x="1632" y="2178"/>
                  </a:lnTo>
                  <a:lnTo>
                    <a:pt x="1607" y="2216"/>
                  </a:lnTo>
                  <a:lnTo>
                    <a:pt x="1581" y="2259"/>
                  </a:lnTo>
                  <a:lnTo>
                    <a:pt x="1585" y="2258"/>
                  </a:lnTo>
                  <a:lnTo>
                    <a:pt x="1588" y="2257"/>
                  </a:lnTo>
                  <a:lnTo>
                    <a:pt x="1593" y="2257"/>
                  </a:lnTo>
                  <a:lnTo>
                    <a:pt x="1612" y="2260"/>
                  </a:lnTo>
                  <a:lnTo>
                    <a:pt x="1629" y="2269"/>
                  </a:lnTo>
                  <a:lnTo>
                    <a:pt x="1643" y="2282"/>
                  </a:lnTo>
                  <a:lnTo>
                    <a:pt x="1652" y="2298"/>
                  </a:lnTo>
                  <a:lnTo>
                    <a:pt x="1654" y="2318"/>
                  </a:lnTo>
                  <a:lnTo>
                    <a:pt x="1652" y="2336"/>
                  </a:lnTo>
                  <a:lnTo>
                    <a:pt x="1643" y="2354"/>
                  </a:lnTo>
                  <a:lnTo>
                    <a:pt x="1629" y="2367"/>
                  </a:lnTo>
                  <a:lnTo>
                    <a:pt x="1612" y="2375"/>
                  </a:lnTo>
                  <a:lnTo>
                    <a:pt x="1593" y="2379"/>
                  </a:lnTo>
                  <a:lnTo>
                    <a:pt x="1578" y="2377"/>
                  </a:lnTo>
                  <a:lnTo>
                    <a:pt x="1563" y="2371"/>
                  </a:lnTo>
                  <a:lnTo>
                    <a:pt x="1551" y="2361"/>
                  </a:lnTo>
                  <a:lnTo>
                    <a:pt x="1542" y="2349"/>
                  </a:lnTo>
                  <a:lnTo>
                    <a:pt x="1535" y="2335"/>
                  </a:lnTo>
                  <a:lnTo>
                    <a:pt x="1506" y="2387"/>
                  </a:lnTo>
                  <a:lnTo>
                    <a:pt x="1475" y="2441"/>
                  </a:lnTo>
                  <a:lnTo>
                    <a:pt x="1492" y="2445"/>
                  </a:lnTo>
                  <a:lnTo>
                    <a:pt x="1509" y="2454"/>
                  </a:lnTo>
                  <a:lnTo>
                    <a:pt x="1521" y="2467"/>
                  </a:lnTo>
                  <a:lnTo>
                    <a:pt x="1528" y="2483"/>
                  </a:lnTo>
                  <a:lnTo>
                    <a:pt x="1532" y="2500"/>
                  </a:lnTo>
                  <a:lnTo>
                    <a:pt x="1528" y="2520"/>
                  </a:lnTo>
                  <a:lnTo>
                    <a:pt x="1520" y="2537"/>
                  </a:lnTo>
                  <a:lnTo>
                    <a:pt x="1507" y="2550"/>
                  </a:lnTo>
                  <a:lnTo>
                    <a:pt x="1489" y="2559"/>
                  </a:lnTo>
                  <a:lnTo>
                    <a:pt x="1471" y="2562"/>
                  </a:lnTo>
                  <a:lnTo>
                    <a:pt x="1455" y="2560"/>
                  </a:lnTo>
                  <a:lnTo>
                    <a:pt x="1442" y="2555"/>
                  </a:lnTo>
                  <a:lnTo>
                    <a:pt x="1430" y="2546"/>
                  </a:lnTo>
                  <a:lnTo>
                    <a:pt x="1422" y="2535"/>
                  </a:lnTo>
                  <a:lnTo>
                    <a:pt x="1383" y="2601"/>
                  </a:lnTo>
                  <a:lnTo>
                    <a:pt x="1368" y="2627"/>
                  </a:lnTo>
                  <a:lnTo>
                    <a:pt x="1384" y="2636"/>
                  </a:lnTo>
                  <a:lnTo>
                    <a:pt x="1398" y="2649"/>
                  </a:lnTo>
                  <a:lnTo>
                    <a:pt x="1406" y="2665"/>
                  </a:lnTo>
                  <a:lnTo>
                    <a:pt x="1408" y="2684"/>
                  </a:lnTo>
                  <a:lnTo>
                    <a:pt x="1406" y="2703"/>
                  </a:lnTo>
                  <a:lnTo>
                    <a:pt x="1398" y="2720"/>
                  </a:lnTo>
                  <a:lnTo>
                    <a:pt x="1384" y="2733"/>
                  </a:lnTo>
                  <a:lnTo>
                    <a:pt x="1367" y="2741"/>
                  </a:lnTo>
                  <a:lnTo>
                    <a:pt x="1348" y="2745"/>
                  </a:lnTo>
                  <a:lnTo>
                    <a:pt x="1333" y="2742"/>
                  </a:lnTo>
                  <a:lnTo>
                    <a:pt x="1320" y="2738"/>
                  </a:lnTo>
                  <a:lnTo>
                    <a:pt x="1309" y="2729"/>
                  </a:lnTo>
                  <a:lnTo>
                    <a:pt x="1283" y="2774"/>
                  </a:lnTo>
                  <a:lnTo>
                    <a:pt x="1257" y="2816"/>
                  </a:lnTo>
                  <a:lnTo>
                    <a:pt x="1269" y="2825"/>
                  </a:lnTo>
                  <a:lnTo>
                    <a:pt x="1279" y="2837"/>
                  </a:lnTo>
                  <a:lnTo>
                    <a:pt x="1284" y="2851"/>
                  </a:lnTo>
                  <a:lnTo>
                    <a:pt x="1286" y="2867"/>
                  </a:lnTo>
                  <a:lnTo>
                    <a:pt x="1283" y="2886"/>
                  </a:lnTo>
                  <a:lnTo>
                    <a:pt x="1274" y="2903"/>
                  </a:lnTo>
                  <a:lnTo>
                    <a:pt x="1261" y="2916"/>
                  </a:lnTo>
                  <a:lnTo>
                    <a:pt x="1245" y="2925"/>
                  </a:lnTo>
                  <a:lnTo>
                    <a:pt x="1225" y="2927"/>
                  </a:lnTo>
                  <a:lnTo>
                    <a:pt x="1213" y="2926"/>
                  </a:lnTo>
                  <a:lnTo>
                    <a:pt x="1201" y="2922"/>
                  </a:lnTo>
                  <a:lnTo>
                    <a:pt x="1191" y="2916"/>
                  </a:lnTo>
                  <a:lnTo>
                    <a:pt x="1188" y="2920"/>
                  </a:lnTo>
                  <a:lnTo>
                    <a:pt x="1185" y="2925"/>
                  </a:lnTo>
                  <a:lnTo>
                    <a:pt x="1174" y="2941"/>
                  </a:lnTo>
                  <a:lnTo>
                    <a:pt x="1163" y="2957"/>
                  </a:lnTo>
                  <a:lnTo>
                    <a:pt x="1161" y="2961"/>
                  </a:lnTo>
                  <a:lnTo>
                    <a:pt x="1160" y="2965"/>
                  </a:lnTo>
                  <a:lnTo>
                    <a:pt x="1146" y="2990"/>
                  </a:lnTo>
                  <a:lnTo>
                    <a:pt x="1144" y="2993"/>
                  </a:lnTo>
                  <a:lnTo>
                    <a:pt x="1143" y="2996"/>
                  </a:lnTo>
                  <a:lnTo>
                    <a:pt x="1141" y="3000"/>
                  </a:lnTo>
                  <a:lnTo>
                    <a:pt x="1141" y="3003"/>
                  </a:lnTo>
                  <a:lnTo>
                    <a:pt x="1153" y="3016"/>
                  </a:lnTo>
                  <a:lnTo>
                    <a:pt x="1161" y="3031"/>
                  </a:lnTo>
                  <a:lnTo>
                    <a:pt x="1164" y="3050"/>
                  </a:lnTo>
                  <a:lnTo>
                    <a:pt x="1162" y="3065"/>
                  </a:lnTo>
                  <a:lnTo>
                    <a:pt x="1155" y="3079"/>
                  </a:lnTo>
                  <a:lnTo>
                    <a:pt x="1147" y="3091"/>
                  </a:lnTo>
                  <a:lnTo>
                    <a:pt x="1134" y="3101"/>
                  </a:lnTo>
                  <a:lnTo>
                    <a:pt x="1134" y="3101"/>
                  </a:lnTo>
                  <a:lnTo>
                    <a:pt x="1146" y="3117"/>
                  </a:lnTo>
                  <a:lnTo>
                    <a:pt x="1161" y="3131"/>
                  </a:lnTo>
                  <a:lnTo>
                    <a:pt x="1182" y="3143"/>
                  </a:lnTo>
                  <a:lnTo>
                    <a:pt x="1207" y="3153"/>
                  </a:lnTo>
                  <a:lnTo>
                    <a:pt x="1236" y="3162"/>
                  </a:lnTo>
                  <a:lnTo>
                    <a:pt x="1270" y="3167"/>
                  </a:lnTo>
                  <a:lnTo>
                    <a:pt x="1307" y="3170"/>
                  </a:lnTo>
                  <a:lnTo>
                    <a:pt x="1347" y="3171"/>
                  </a:lnTo>
                  <a:lnTo>
                    <a:pt x="2460" y="3171"/>
                  </a:lnTo>
                  <a:lnTo>
                    <a:pt x="2512" y="3170"/>
                  </a:lnTo>
                  <a:lnTo>
                    <a:pt x="2562" y="3166"/>
                  </a:lnTo>
                  <a:lnTo>
                    <a:pt x="2606" y="3159"/>
                  </a:lnTo>
                  <a:lnTo>
                    <a:pt x="2648" y="3150"/>
                  </a:lnTo>
                  <a:lnTo>
                    <a:pt x="2686" y="3138"/>
                  </a:lnTo>
                  <a:lnTo>
                    <a:pt x="2720" y="3124"/>
                  </a:lnTo>
                  <a:lnTo>
                    <a:pt x="2748" y="3107"/>
                  </a:lnTo>
                  <a:lnTo>
                    <a:pt x="2772" y="3089"/>
                  </a:lnTo>
                  <a:lnTo>
                    <a:pt x="2764" y="3077"/>
                  </a:lnTo>
                  <a:lnTo>
                    <a:pt x="2759" y="3064"/>
                  </a:lnTo>
                  <a:lnTo>
                    <a:pt x="2757" y="3050"/>
                  </a:lnTo>
                  <a:lnTo>
                    <a:pt x="2760" y="3030"/>
                  </a:lnTo>
                  <a:lnTo>
                    <a:pt x="2769" y="3014"/>
                  </a:lnTo>
                  <a:lnTo>
                    <a:pt x="2782" y="3001"/>
                  </a:lnTo>
                  <a:lnTo>
                    <a:pt x="2798" y="2992"/>
                  </a:lnTo>
                  <a:lnTo>
                    <a:pt x="2818" y="2989"/>
                  </a:lnTo>
                  <a:lnTo>
                    <a:pt x="2814" y="2961"/>
                  </a:lnTo>
                  <a:lnTo>
                    <a:pt x="2805" y="2930"/>
                  </a:lnTo>
                  <a:lnTo>
                    <a:pt x="2791" y="2899"/>
                  </a:lnTo>
                  <a:lnTo>
                    <a:pt x="2771" y="2866"/>
                  </a:lnTo>
                  <a:lnTo>
                    <a:pt x="2746" y="2833"/>
                  </a:lnTo>
                  <a:lnTo>
                    <a:pt x="2744" y="2829"/>
                  </a:lnTo>
                  <a:lnTo>
                    <a:pt x="2742" y="2826"/>
                  </a:lnTo>
                  <a:lnTo>
                    <a:pt x="2749" y="2838"/>
                  </a:lnTo>
                  <a:lnTo>
                    <a:pt x="2756" y="2852"/>
                  </a:lnTo>
                  <a:lnTo>
                    <a:pt x="2757" y="2867"/>
                  </a:lnTo>
                  <a:lnTo>
                    <a:pt x="2754" y="2886"/>
                  </a:lnTo>
                  <a:lnTo>
                    <a:pt x="2746" y="2903"/>
                  </a:lnTo>
                  <a:lnTo>
                    <a:pt x="2732" y="2916"/>
                  </a:lnTo>
                  <a:lnTo>
                    <a:pt x="2715" y="2925"/>
                  </a:lnTo>
                  <a:lnTo>
                    <a:pt x="2696" y="2927"/>
                  </a:lnTo>
                  <a:lnTo>
                    <a:pt x="2676" y="2925"/>
                  </a:lnTo>
                  <a:lnTo>
                    <a:pt x="2660" y="2916"/>
                  </a:lnTo>
                  <a:lnTo>
                    <a:pt x="2647" y="2903"/>
                  </a:lnTo>
                  <a:lnTo>
                    <a:pt x="2638" y="2886"/>
                  </a:lnTo>
                  <a:lnTo>
                    <a:pt x="2635" y="2867"/>
                  </a:lnTo>
                  <a:lnTo>
                    <a:pt x="2638" y="2848"/>
                  </a:lnTo>
                  <a:lnTo>
                    <a:pt x="2647" y="2830"/>
                  </a:lnTo>
                  <a:lnTo>
                    <a:pt x="2660" y="2817"/>
                  </a:lnTo>
                  <a:lnTo>
                    <a:pt x="2676" y="2809"/>
                  </a:lnTo>
                  <a:lnTo>
                    <a:pt x="2696" y="2805"/>
                  </a:lnTo>
                  <a:lnTo>
                    <a:pt x="2712" y="2808"/>
                  </a:lnTo>
                  <a:lnTo>
                    <a:pt x="2726" y="2814"/>
                  </a:lnTo>
                  <a:lnTo>
                    <a:pt x="2738" y="2823"/>
                  </a:lnTo>
                  <a:lnTo>
                    <a:pt x="2714" y="2790"/>
                  </a:lnTo>
                  <a:lnTo>
                    <a:pt x="2688" y="2754"/>
                  </a:lnTo>
                  <a:lnTo>
                    <a:pt x="2661" y="2714"/>
                  </a:lnTo>
                  <a:lnTo>
                    <a:pt x="2632" y="2671"/>
                  </a:lnTo>
                  <a:lnTo>
                    <a:pt x="2634" y="2675"/>
                  </a:lnTo>
                  <a:lnTo>
                    <a:pt x="2635" y="2679"/>
                  </a:lnTo>
                  <a:lnTo>
                    <a:pt x="2635" y="2684"/>
                  </a:lnTo>
                  <a:lnTo>
                    <a:pt x="2631" y="2703"/>
                  </a:lnTo>
                  <a:lnTo>
                    <a:pt x="2623" y="2720"/>
                  </a:lnTo>
                  <a:lnTo>
                    <a:pt x="2610" y="2733"/>
                  </a:lnTo>
                  <a:lnTo>
                    <a:pt x="2593" y="2741"/>
                  </a:lnTo>
                  <a:lnTo>
                    <a:pt x="2574" y="2745"/>
                  </a:lnTo>
                  <a:lnTo>
                    <a:pt x="2554" y="2741"/>
                  </a:lnTo>
                  <a:lnTo>
                    <a:pt x="2538" y="2733"/>
                  </a:lnTo>
                  <a:lnTo>
                    <a:pt x="2524" y="2720"/>
                  </a:lnTo>
                  <a:lnTo>
                    <a:pt x="2516" y="2703"/>
                  </a:lnTo>
                  <a:lnTo>
                    <a:pt x="2512" y="2684"/>
                  </a:lnTo>
                  <a:lnTo>
                    <a:pt x="2516" y="2664"/>
                  </a:lnTo>
                  <a:lnTo>
                    <a:pt x="2524" y="2648"/>
                  </a:lnTo>
                  <a:lnTo>
                    <a:pt x="2538" y="2634"/>
                  </a:lnTo>
                  <a:lnTo>
                    <a:pt x="2554" y="2625"/>
                  </a:lnTo>
                  <a:lnTo>
                    <a:pt x="2574" y="2623"/>
                  </a:lnTo>
                  <a:lnTo>
                    <a:pt x="2587" y="2624"/>
                  </a:lnTo>
                  <a:lnTo>
                    <a:pt x="2599" y="2629"/>
                  </a:lnTo>
                  <a:lnTo>
                    <a:pt x="2610" y="2636"/>
                  </a:lnTo>
                  <a:lnTo>
                    <a:pt x="2557" y="2552"/>
                  </a:lnTo>
                  <a:lnTo>
                    <a:pt x="2504" y="2466"/>
                  </a:lnTo>
                  <a:lnTo>
                    <a:pt x="2472" y="2416"/>
                  </a:lnTo>
                  <a:lnTo>
                    <a:pt x="2442" y="2366"/>
                  </a:lnTo>
                  <a:lnTo>
                    <a:pt x="2411" y="2317"/>
                  </a:lnTo>
                  <a:lnTo>
                    <a:pt x="2382" y="2271"/>
                  </a:lnTo>
                  <a:lnTo>
                    <a:pt x="2353" y="2228"/>
                  </a:lnTo>
                  <a:lnTo>
                    <a:pt x="2326" y="2188"/>
                  </a:lnTo>
                  <a:lnTo>
                    <a:pt x="2301" y="2152"/>
                  </a:lnTo>
                  <a:lnTo>
                    <a:pt x="2277" y="2121"/>
                  </a:lnTo>
                  <a:lnTo>
                    <a:pt x="2238" y="2078"/>
                  </a:lnTo>
                  <a:lnTo>
                    <a:pt x="2196" y="2040"/>
                  </a:lnTo>
                  <a:lnTo>
                    <a:pt x="2154" y="2008"/>
                  </a:lnTo>
                  <a:lnTo>
                    <a:pt x="2109" y="1985"/>
                  </a:lnTo>
                  <a:lnTo>
                    <a:pt x="2063" y="1966"/>
                  </a:lnTo>
                  <a:lnTo>
                    <a:pt x="2017" y="1955"/>
                  </a:lnTo>
                  <a:lnTo>
                    <a:pt x="1971" y="1952"/>
                  </a:lnTo>
                  <a:close/>
                  <a:moveTo>
                    <a:pt x="551" y="1891"/>
                  </a:moveTo>
                  <a:lnTo>
                    <a:pt x="531" y="1894"/>
                  </a:lnTo>
                  <a:lnTo>
                    <a:pt x="515" y="1903"/>
                  </a:lnTo>
                  <a:lnTo>
                    <a:pt x="502" y="1916"/>
                  </a:lnTo>
                  <a:lnTo>
                    <a:pt x="493" y="1932"/>
                  </a:lnTo>
                  <a:lnTo>
                    <a:pt x="490" y="1952"/>
                  </a:lnTo>
                  <a:lnTo>
                    <a:pt x="493" y="1972"/>
                  </a:lnTo>
                  <a:lnTo>
                    <a:pt x="502" y="1988"/>
                  </a:lnTo>
                  <a:lnTo>
                    <a:pt x="515" y="2001"/>
                  </a:lnTo>
                  <a:lnTo>
                    <a:pt x="531" y="2010"/>
                  </a:lnTo>
                  <a:lnTo>
                    <a:pt x="551" y="2013"/>
                  </a:lnTo>
                  <a:lnTo>
                    <a:pt x="1471" y="2013"/>
                  </a:lnTo>
                  <a:lnTo>
                    <a:pt x="1489" y="2010"/>
                  </a:lnTo>
                  <a:lnTo>
                    <a:pt x="1507" y="2001"/>
                  </a:lnTo>
                  <a:lnTo>
                    <a:pt x="1520" y="1988"/>
                  </a:lnTo>
                  <a:lnTo>
                    <a:pt x="1528" y="1972"/>
                  </a:lnTo>
                  <a:lnTo>
                    <a:pt x="1532" y="1952"/>
                  </a:lnTo>
                  <a:lnTo>
                    <a:pt x="1528" y="1932"/>
                  </a:lnTo>
                  <a:lnTo>
                    <a:pt x="1520" y="1916"/>
                  </a:lnTo>
                  <a:lnTo>
                    <a:pt x="1507" y="1903"/>
                  </a:lnTo>
                  <a:lnTo>
                    <a:pt x="1489" y="1894"/>
                  </a:lnTo>
                  <a:lnTo>
                    <a:pt x="1471" y="1891"/>
                  </a:lnTo>
                  <a:lnTo>
                    <a:pt x="551" y="1891"/>
                  </a:lnTo>
                  <a:close/>
                  <a:moveTo>
                    <a:pt x="735" y="1708"/>
                  </a:moveTo>
                  <a:lnTo>
                    <a:pt x="716" y="1711"/>
                  </a:lnTo>
                  <a:lnTo>
                    <a:pt x="699" y="1720"/>
                  </a:lnTo>
                  <a:lnTo>
                    <a:pt x="686" y="1733"/>
                  </a:lnTo>
                  <a:lnTo>
                    <a:pt x="678" y="1750"/>
                  </a:lnTo>
                  <a:lnTo>
                    <a:pt x="674" y="1768"/>
                  </a:lnTo>
                  <a:lnTo>
                    <a:pt x="678" y="1788"/>
                  </a:lnTo>
                  <a:lnTo>
                    <a:pt x="686" y="1804"/>
                  </a:lnTo>
                  <a:lnTo>
                    <a:pt x="699" y="1818"/>
                  </a:lnTo>
                  <a:lnTo>
                    <a:pt x="716" y="1827"/>
                  </a:lnTo>
                  <a:lnTo>
                    <a:pt x="735" y="1829"/>
                  </a:lnTo>
                  <a:lnTo>
                    <a:pt x="1348" y="1829"/>
                  </a:lnTo>
                  <a:lnTo>
                    <a:pt x="1367" y="1827"/>
                  </a:lnTo>
                  <a:lnTo>
                    <a:pt x="1384" y="1818"/>
                  </a:lnTo>
                  <a:lnTo>
                    <a:pt x="1398" y="1804"/>
                  </a:lnTo>
                  <a:lnTo>
                    <a:pt x="1406" y="1788"/>
                  </a:lnTo>
                  <a:lnTo>
                    <a:pt x="1408" y="1768"/>
                  </a:lnTo>
                  <a:lnTo>
                    <a:pt x="1406" y="1750"/>
                  </a:lnTo>
                  <a:lnTo>
                    <a:pt x="1398" y="1733"/>
                  </a:lnTo>
                  <a:lnTo>
                    <a:pt x="1384" y="1720"/>
                  </a:lnTo>
                  <a:lnTo>
                    <a:pt x="1367" y="1711"/>
                  </a:lnTo>
                  <a:lnTo>
                    <a:pt x="1348" y="1708"/>
                  </a:lnTo>
                  <a:lnTo>
                    <a:pt x="735" y="1708"/>
                  </a:lnTo>
                  <a:close/>
                  <a:moveTo>
                    <a:pt x="1552" y="854"/>
                  </a:moveTo>
                  <a:lnTo>
                    <a:pt x="1508" y="856"/>
                  </a:lnTo>
                  <a:lnTo>
                    <a:pt x="1465" y="865"/>
                  </a:lnTo>
                  <a:lnTo>
                    <a:pt x="1425" y="879"/>
                  </a:lnTo>
                  <a:lnTo>
                    <a:pt x="1388" y="899"/>
                  </a:lnTo>
                  <a:lnTo>
                    <a:pt x="1353" y="922"/>
                  </a:lnTo>
                  <a:lnTo>
                    <a:pt x="1321" y="950"/>
                  </a:lnTo>
                  <a:lnTo>
                    <a:pt x="1294" y="980"/>
                  </a:lnTo>
                  <a:lnTo>
                    <a:pt x="1270" y="1015"/>
                  </a:lnTo>
                  <a:lnTo>
                    <a:pt x="1251" y="1053"/>
                  </a:lnTo>
                  <a:lnTo>
                    <a:pt x="1237" y="1093"/>
                  </a:lnTo>
                  <a:lnTo>
                    <a:pt x="1228" y="1135"/>
                  </a:lnTo>
                  <a:lnTo>
                    <a:pt x="1225" y="1180"/>
                  </a:lnTo>
                  <a:lnTo>
                    <a:pt x="1225" y="1403"/>
                  </a:lnTo>
                  <a:lnTo>
                    <a:pt x="1450" y="1403"/>
                  </a:lnTo>
                  <a:lnTo>
                    <a:pt x="1494" y="1399"/>
                  </a:lnTo>
                  <a:lnTo>
                    <a:pt x="1536" y="1391"/>
                  </a:lnTo>
                  <a:lnTo>
                    <a:pt x="1576" y="1378"/>
                  </a:lnTo>
                  <a:lnTo>
                    <a:pt x="1615" y="1358"/>
                  </a:lnTo>
                  <a:lnTo>
                    <a:pt x="1650" y="1335"/>
                  </a:lnTo>
                  <a:lnTo>
                    <a:pt x="1681" y="1307"/>
                  </a:lnTo>
                  <a:lnTo>
                    <a:pt x="1708" y="1277"/>
                  </a:lnTo>
                  <a:lnTo>
                    <a:pt x="1732" y="1242"/>
                  </a:lnTo>
                  <a:lnTo>
                    <a:pt x="1751" y="1204"/>
                  </a:lnTo>
                  <a:lnTo>
                    <a:pt x="1765" y="1164"/>
                  </a:lnTo>
                  <a:lnTo>
                    <a:pt x="1774" y="1121"/>
                  </a:lnTo>
                  <a:lnTo>
                    <a:pt x="1777" y="1077"/>
                  </a:lnTo>
                  <a:lnTo>
                    <a:pt x="1777" y="854"/>
                  </a:lnTo>
                  <a:lnTo>
                    <a:pt x="1552" y="854"/>
                  </a:lnTo>
                  <a:close/>
                  <a:moveTo>
                    <a:pt x="244" y="854"/>
                  </a:moveTo>
                  <a:lnTo>
                    <a:pt x="244" y="1077"/>
                  </a:lnTo>
                  <a:lnTo>
                    <a:pt x="248" y="1121"/>
                  </a:lnTo>
                  <a:lnTo>
                    <a:pt x="256" y="1164"/>
                  </a:lnTo>
                  <a:lnTo>
                    <a:pt x="271" y="1204"/>
                  </a:lnTo>
                  <a:lnTo>
                    <a:pt x="289" y="1242"/>
                  </a:lnTo>
                  <a:lnTo>
                    <a:pt x="313" y="1277"/>
                  </a:lnTo>
                  <a:lnTo>
                    <a:pt x="340" y="1307"/>
                  </a:lnTo>
                  <a:lnTo>
                    <a:pt x="372" y="1335"/>
                  </a:lnTo>
                  <a:lnTo>
                    <a:pt x="407" y="1358"/>
                  </a:lnTo>
                  <a:lnTo>
                    <a:pt x="445" y="1378"/>
                  </a:lnTo>
                  <a:lnTo>
                    <a:pt x="486" y="1391"/>
                  </a:lnTo>
                  <a:lnTo>
                    <a:pt x="528" y="1399"/>
                  </a:lnTo>
                  <a:lnTo>
                    <a:pt x="572" y="1403"/>
                  </a:lnTo>
                  <a:lnTo>
                    <a:pt x="796" y="1403"/>
                  </a:lnTo>
                  <a:lnTo>
                    <a:pt x="796" y="1180"/>
                  </a:lnTo>
                  <a:lnTo>
                    <a:pt x="793" y="1135"/>
                  </a:lnTo>
                  <a:lnTo>
                    <a:pt x="784" y="1093"/>
                  </a:lnTo>
                  <a:lnTo>
                    <a:pt x="770" y="1053"/>
                  </a:lnTo>
                  <a:lnTo>
                    <a:pt x="752" y="1015"/>
                  </a:lnTo>
                  <a:lnTo>
                    <a:pt x="728" y="980"/>
                  </a:lnTo>
                  <a:lnTo>
                    <a:pt x="700" y="950"/>
                  </a:lnTo>
                  <a:lnTo>
                    <a:pt x="669" y="922"/>
                  </a:lnTo>
                  <a:lnTo>
                    <a:pt x="634" y="899"/>
                  </a:lnTo>
                  <a:lnTo>
                    <a:pt x="597" y="879"/>
                  </a:lnTo>
                  <a:lnTo>
                    <a:pt x="556" y="865"/>
                  </a:lnTo>
                  <a:lnTo>
                    <a:pt x="514" y="856"/>
                  </a:lnTo>
                  <a:lnTo>
                    <a:pt x="469" y="854"/>
                  </a:lnTo>
                  <a:lnTo>
                    <a:pt x="244" y="854"/>
                  </a:lnTo>
                  <a:close/>
                  <a:moveTo>
                    <a:pt x="980" y="353"/>
                  </a:moveTo>
                  <a:lnTo>
                    <a:pt x="822" y="510"/>
                  </a:lnTo>
                  <a:lnTo>
                    <a:pt x="792" y="544"/>
                  </a:lnTo>
                  <a:lnTo>
                    <a:pt x="768" y="580"/>
                  </a:lnTo>
                  <a:lnTo>
                    <a:pt x="750" y="618"/>
                  </a:lnTo>
                  <a:lnTo>
                    <a:pt x="736" y="658"/>
                  </a:lnTo>
                  <a:lnTo>
                    <a:pt x="728" y="699"/>
                  </a:lnTo>
                  <a:lnTo>
                    <a:pt x="726" y="740"/>
                  </a:lnTo>
                  <a:lnTo>
                    <a:pt x="728" y="781"/>
                  </a:lnTo>
                  <a:lnTo>
                    <a:pt x="736" y="823"/>
                  </a:lnTo>
                  <a:lnTo>
                    <a:pt x="750" y="863"/>
                  </a:lnTo>
                  <a:lnTo>
                    <a:pt x="768" y="901"/>
                  </a:lnTo>
                  <a:lnTo>
                    <a:pt x="792" y="937"/>
                  </a:lnTo>
                  <a:lnTo>
                    <a:pt x="822" y="970"/>
                  </a:lnTo>
                  <a:lnTo>
                    <a:pt x="980" y="1129"/>
                  </a:lnTo>
                  <a:lnTo>
                    <a:pt x="1138" y="970"/>
                  </a:lnTo>
                  <a:lnTo>
                    <a:pt x="1167" y="937"/>
                  </a:lnTo>
                  <a:lnTo>
                    <a:pt x="1191" y="901"/>
                  </a:lnTo>
                  <a:lnTo>
                    <a:pt x="1210" y="863"/>
                  </a:lnTo>
                  <a:lnTo>
                    <a:pt x="1223" y="823"/>
                  </a:lnTo>
                  <a:lnTo>
                    <a:pt x="1232" y="781"/>
                  </a:lnTo>
                  <a:lnTo>
                    <a:pt x="1234" y="740"/>
                  </a:lnTo>
                  <a:lnTo>
                    <a:pt x="1232" y="699"/>
                  </a:lnTo>
                  <a:lnTo>
                    <a:pt x="1223" y="658"/>
                  </a:lnTo>
                  <a:lnTo>
                    <a:pt x="1210" y="618"/>
                  </a:lnTo>
                  <a:lnTo>
                    <a:pt x="1191" y="580"/>
                  </a:lnTo>
                  <a:lnTo>
                    <a:pt x="1167" y="544"/>
                  </a:lnTo>
                  <a:lnTo>
                    <a:pt x="1138" y="510"/>
                  </a:lnTo>
                  <a:lnTo>
                    <a:pt x="980" y="353"/>
                  </a:lnTo>
                  <a:close/>
                  <a:moveTo>
                    <a:pt x="61" y="0"/>
                  </a:moveTo>
                  <a:lnTo>
                    <a:pt x="1960" y="0"/>
                  </a:lnTo>
                  <a:lnTo>
                    <a:pt x="1980" y="3"/>
                  </a:lnTo>
                  <a:lnTo>
                    <a:pt x="1996" y="12"/>
                  </a:lnTo>
                  <a:lnTo>
                    <a:pt x="2010" y="25"/>
                  </a:lnTo>
                  <a:lnTo>
                    <a:pt x="2018" y="42"/>
                  </a:lnTo>
                  <a:lnTo>
                    <a:pt x="2022" y="62"/>
                  </a:lnTo>
                  <a:lnTo>
                    <a:pt x="2022" y="1834"/>
                  </a:lnTo>
                  <a:lnTo>
                    <a:pt x="2070" y="1841"/>
                  </a:lnTo>
                  <a:lnTo>
                    <a:pt x="2116" y="1855"/>
                  </a:lnTo>
                  <a:lnTo>
                    <a:pt x="2162" y="1875"/>
                  </a:lnTo>
                  <a:lnTo>
                    <a:pt x="2208" y="1899"/>
                  </a:lnTo>
                  <a:lnTo>
                    <a:pt x="2252" y="1928"/>
                  </a:lnTo>
                  <a:lnTo>
                    <a:pt x="2293" y="1962"/>
                  </a:lnTo>
                  <a:lnTo>
                    <a:pt x="2334" y="2001"/>
                  </a:lnTo>
                  <a:lnTo>
                    <a:pt x="2372" y="2044"/>
                  </a:lnTo>
                  <a:lnTo>
                    <a:pt x="2397" y="2077"/>
                  </a:lnTo>
                  <a:lnTo>
                    <a:pt x="2424" y="2114"/>
                  </a:lnTo>
                  <a:lnTo>
                    <a:pt x="2451" y="2155"/>
                  </a:lnTo>
                  <a:lnTo>
                    <a:pt x="2481" y="2200"/>
                  </a:lnTo>
                  <a:lnTo>
                    <a:pt x="2511" y="2246"/>
                  </a:lnTo>
                  <a:lnTo>
                    <a:pt x="2543" y="2297"/>
                  </a:lnTo>
                  <a:lnTo>
                    <a:pt x="2575" y="2348"/>
                  </a:lnTo>
                  <a:lnTo>
                    <a:pt x="2608" y="2401"/>
                  </a:lnTo>
                  <a:lnTo>
                    <a:pt x="2640" y="2454"/>
                  </a:lnTo>
                  <a:lnTo>
                    <a:pt x="2672" y="2504"/>
                  </a:lnTo>
                  <a:lnTo>
                    <a:pt x="2702" y="2553"/>
                  </a:lnTo>
                  <a:lnTo>
                    <a:pt x="2733" y="2601"/>
                  </a:lnTo>
                  <a:lnTo>
                    <a:pt x="2762" y="2646"/>
                  </a:lnTo>
                  <a:lnTo>
                    <a:pt x="2791" y="2687"/>
                  </a:lnTo>
                  <a:lnTo>
                    <a:pt x="2817" y="2724"/>
                  </a:lnTo>
                  <a:lnTo>
                    <a:pt x="2841" y="2755"/>
                  </a:lnTo>
                  <a:lnTo>
                    <a:pt x="2871" y="2796"/>
                  </a:lnTo>
                  <a:lnTo>
                    <a:pt x="2895" y="2836"/>
                  </a:lnTo>
                  <a:lnTo>
                    <a:pt x="2915" y="2876"/>
                  </a:lnTo>
                  <a:lnTo>
                    <a:pt x="2929" y="2915"/>
                  </a:lnTo>
                  <a:lnTo>
                    <a:pt x="2938" y="2953"/>
                  </a:lnTo>
                  <a:lnTo>
                    <a:pt x="2941" y="2991"/>
                  </a:lnTo>
                  <a:lnTo>
                    <a:pt x="2939" y="3028"/>
                  </a:lnTo>
                  <a:lnTo>
                    <a:pt x="2931" y="3064"/>
                  </a:lnTo>
                  <a:lnTo>
                    <a:pt x="2917" y="3097"/>
                  </a:lnTo>
                  <a:lnTo>
                    <a:pt x="2899" y="3130"/>
                  </a:lnTo>
                  <a:lnTo>
                    <a:pt x="2875" y="3160"/>
                  </a:lnTo>
                  <a:lnTo>
                    <a:pt x="2846" y="3188"/>
                  </a:lnTo>
                  <a:lnTo>
                    <a:pt x="2812" y="3211"/>
                  </a:lnTo>
                  <a:lnTo>
                    <a:pt x="2774" y="3233"/>
                  </a:lnTo>
                  <a:lnTo>
                    <a:pt x="2732" y="3251"/>
                  </a:lnTo>
                  <a:lnTo>
                    <a:pt x="2685" y="3266"/>
                  </a:lnTo>
                  <a:lnTo>
                    <a:pt x="2634" y="3278"/>
                  </a:lnTo>
                  <a:lnTo>
                    <a:pt x="2579" y="3286"/>
                  </a:lnTo>
                  <a:lnTo>
                    <a:pt x="2521" y="3292"/>
                  </a:lnTo>
                  <a:lnTo>
                    <a:pt x="2460" y="3294"/>
                  </a:lnTo>
                  <a:lnTo>
                    <a:pt x="1347" y="3294"/>
                  </a:lnTo>
                  <a:lnTo>
                    <a:pt x="1297" y="3292"/>
                  </a:lnTo>
                  <a:lnTo>
                    <a:pt x="1254" y="3287"/>
                  </a:lnTo>
                  <a:lnTo>
                    <a:pt x="1213" y="3281"/>
                  </a:lnTo>
                  <a:lnTo>
                    <a:pt x="1178" y="3272"/>
                  </a:lnTo>
                  <a:lnTo>
                    <a:pt x="1147" y="3261"/>
                  </a:lnTo>
                  <a:lnTo>
                    <a:pt x="1119" y="3248"/>
                  </a:lnTo>
                  <a:lnTo>
                    <a:pt x="1096" y="3234"/>
                  </a:lnTo>
                  <a:lnTo>
                    <a:pt x="1077" y="3220"/>
                  </a:lnTo>
                  <a:lnTo>
                    <a:pt x="1059" y="3204"/>
                  </a:lnTo>
                  <a:lnTo>
                    <a:pt x="1045" y="3189"/>
                  </a:lnTo>
                  <a:lnTo>
                    <a:pt x="1034" y="3172"/>
                  </a:lnTo>
                  <a:lnTo>
                    <a:pt x="1024" y="3156"/>
                  </a:lnTo>
                  <a:lnTo>
                    <a:pt x="1016" y="3134"/>
                  </a:lnTo>
                  <a:lnTo>
                    <a:pt x="1009" y="3110"/>
                  </a:lnTo>
                  <a:lnTo>
                    <a:pt x="61" y="3110"/>
                  </a:lnTo>
                  <a:lnTo>
                    <a:pt x="42" y="3107"/>
                  </a:lnTo>
                  <a:lnTo>
                    <a:pt x="25" y="3099"/>
                  </a:lnTo>
                  <a:lnTo>
                    <a:pt x="12" y="3086"/>
                  </a:lnTo>
                  <a:lnTo>
                    <a:pt x="3" y="3069"/>
                  </a:lnTo>
                  <a:lnTo>
                    <a:pt x="0" y="3050"/>
                  </a:lnTo>
                  <a:lnTo>
                    <a:pt x="0" y="62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52"/>
            <p:cNvSpPr>
              <a:spLocks/>
            </p:cNvSpPr>
            <p:nvPr/>
          </p:nvSpPr>
          <p:spPr bwMode="auto">
            <a:xfrm>
              <a:off x="8174038" y="5792788"/>
              <a:ext cx="87313" cy="493712"/>
            </a:xfrm>
            <a:custGeom>
              <a:avLst/>
              <a:gdLst>
                <a:gd name="T0" fmla="*/ 61 w 550"/>
                <a:gd name="T1" fmla="*/ 0 h 3110"/>
                <a:gd name="T2" fmla="*/ 489 w 550"/>
                <a:gd name="T3" fmla="*/ 0 h 3110"/>
                <a:gd name="T4" fmla="*/ 508 w 550"/>
                <a:gd name="T5" fmla="*/ 3 h 3110"/>
                <a:gd name="T6" fmla="*/ 525 w 550"/>
                <a:gd name="T7" fmla="*/ 12 h 3110"/>
                <a:gd name="T8" fmla="*/ 538 w 550"/>
                <a:gd name="T9" fmla="*/ 25 h 3110"/>
                <a:gd name="T10" fmla="*/ 547 w 550"/>
                <a:gd name="T11" fmla="*/ 42 h 3110"/>
                <a:gd name="T12" fmla="*/ 550 w 550"/>
                <a:gd name="T13" fmla="*/ 62 h 3110"/>
                <a:gd name="T14" fmla="*/ 550 w 550"/>
                <a:gd name="T15" fmla="*/ 3050 h 3110"/>
                <a:gd name="T16" fmla="*/ 548 w 550"/>
                <a:gd name="T17" fmla="*/ 3065 h 3110"/>
                <a:gd name="T18" fmla="*/ 542 w 550"/>
                <a:gd name="T19" fmla="*/ 3079 h 3110"/>
                <a:gd name="T20" fmla="*/ 535 w 550"/>
                <a:gd name="T21" fmla="*/ 3091 h 3110"/>
                <a:gd name="T22" fmla="*/ 523 w 550"/>
                <a:gd name="T23" fmla="*/ 3101 h 3110"/>
                <a:gd name="T24" fmla="*/ 506 w 550"/>
                <a:gd name="T25" fmla="*/ 3108 h 3110"/>
                <a:gd name="T26" fmla="*/ 489 w 550"/>
                <a:gd name="T27" fmla="*/ 3110 h 3110"/>
                <a:gd name="T28" fmla="*/ 477 w 550"/>
                <a:gd name="T29" fmla="*/ 3109 h 3110"/>
                <a:gd name="T30" fmla="*/ 465 w 550"/>
                <a:gd name="T31" fmla="*/ 3105 h 3110"/>
                <a:gd name="T32" fmla="*/ 37 w 550"/>
                <a:gd name="T33" fmla="*/ 2923 h 3110"/>
                <a:gd name="T34" fmla="*/ 22 w 550"/>
                <a:gd name="T35" fmla="*/ 2913 h 3110"/>
                <a:gd name="T36" fmla="*/ 10 w 550"/>
                <a:gd name="T37" fmla="*/ 2900 h 3110"/>
                <a:gd name="T38" fmla="*/ 2 w 550"/>
                <a:gd name="T39" fmla="*/ 2885 h 3110"/>
                <a:gd name="T40" fmla="*/ 0 w 550"/>
                <a:gd name="T41" fmla="*/ 2867 h 3110"/>
                <a:gd name="T42" fmla="*/ 0 w 550"/>
                <a:gd name="T43" fmla="*/ 62 h 3110"/>
                <a:gd name="T44" fmla="*/ 3 w 550"/>
                <a:gd name="T45" fmla="*/ 42 h 3110"/>
                <a:gd name="T46" fmla="*/ 12 w 550"/>
                <a:gd name="T47" fmla="*/ 25 h 3110"/>
                <a:gd name="T48" fmla="*/ 25 w 550"/>
                <a:gd name="T49" fmla="*/ 12 h 3110"/>
                <a:gd name="T50" fmla="*/ 41 w 550"/>
                <a:gd name="T51" fmla="*/ 3 h 3110"/>
                <a:gd name="T52" fmla="*/ 61 w 550"/>
                <a:gd name="T53" fmla="*/ 0 h 3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0" h="3110">
                  <a:moveTo>
                    <a:pt x="61" y="0"/>
                  </a:moveTo>
                  <a:lnTo>
                    <a:pt x="489" y="0"/>
                  </a:lnTo>
                  <a:lnTo>
                    <a:pt x="508" y="3"/>
                  </a:lnTo>
                  <a:lnTo>
                    <a:pt x="525" y="12"/>
                  </a:lnTo>
                  <a:lnTo>
                    <a:pt x="538" y="25"/>
                  </a:lnTo>
                  <a:lnTo>
                    <a:pt x="547" y="42"/>
                  </a:lnTo>
                  <a:lnTo>
                    <a:pt x="550" y="62"/>
                  </a:lnTo>
                  <a:lnTo>
                    <a:pt x="550" y="3050"/>
                  </a:lnTo>
                  <a:lnTo>
                    <a:pt x="548" y="3065"/>
                  </a:lnTo>
                  <a:lnTo>
                    <a:pt x="542" y="3079"/>
                  </a:lnTo>
                  <a:lnTo>
                    <a:pt x="535" y="3091"/>
                  </a:lnTo>
                  <a:lnTo>
                    <a:pt x="523" y="3101"/>
                  </a:lnTo>
                  <a:lnTo>
                    <a:pt x="506" y="3108"/>
                  </a:lnTo>
                  <a:lnTo>
                    <a:pt x="489" y="3110"/>
                  </a:lnTo>
                  <a:lnTo>
                    <a:pt x="477" y="3109"/>
                  </a:lnTo>
                  <a:lnTo>
                    <a:pt x="465" y="3105"/>
                  </a:lnTo>
                  <a:lnTo>
                    <a:pt x="37" y="2923"/>
                  </a:lnTo>
                  <a:lnTo>
                    <a:pt x="22" y="2913"/>
                  </a:lnTo>
                  <a:lnTo>
                    <a:pt x="10" y="2900"/>
                  </a:lnTo>
                  <a:lnTo>
                    <a:pt x="2" y="2885"/>
                  </a:lnTo>
                  <a:lnTo>
                    <a:pt x="0" y="2867"/>
                  </a:lnTo>
                  <a:lnTo>
                    <a:pt x="0" y="62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2" name="Group 768"/>
          <p:cNvGrpSpPr/>
          <p:nvPr/>
        </p:nvGrpSpPr>
        <p:grpSpPr>
          <a:xfrm>
            <a:off x="11256323" y="563332"/>
            <a:ext cx="477838" cy="515937"/>
            <a:chOff x="8204200" y="5021263"/>
            <a:chExt cx="477838" cy="515937"/>
          </a:xfrm>
          <a:solidFill>
            <a:srgbClr val="000000"/>
          </a:solidFill>
        </p:grpSpPr>
        <p:sp>
          <p:nvSpPr>
            <p:cNvPr id="233" name="Freeform 157"/>
            <p:cNvSpPr>
              <a:spLocks/>
            </p:cNvSpPr>
            <p:nvPr/>
          </p:nvSpPr>
          <p:spPr bwMode="auto">
            <a:xfrm>
              <a:off x="8204200" y="5362575"/>
              <a:ext cx="122238" cy="96837"/>
            </a:xfrm>
            <a:custGeom>
              <a:avLst/>
              <a:gdLst>
                <a:gd name="T0" fmla="*/ 60 w 771"/>
                <a:gd name="T1" fmla="*/ 0 h 612"/>
                <a:gd name="T2" fmla="*/ 710 w 771"/>
                <a:gd name="T3" fmla="*/ 0 h 612"/>
                <a:gd name="T4" fmla="*/ 726 w 771"/>
                <a:gd name="T5" fmla="*/ 2 h 612"/>
                <a:gd name="T6" fmla="*/ 740 w 771"/>
                <a:gd name="T7" fmla="*/ 8 h 612"/>
                <a:gd name="T8" fmla="*/ 752 w 771"/>
                <a:gd name="T9" fmla="*/ 18 h 612"/>
                <a:gd name="T10" fmla="*/ 763 w 771"/>
                <a:gd name="T11" fmla="*/ 30 h 612"/>
                <a:gd name="T12" fmla="*/ 769 w 771"/>
                <a:gd name="T13" fmla="*/ 44 h 612"/>
                <a:gd name="T14" fmla="*/ 771 w 771"/>
                <a:gd name="T15" fmla="*/ 61 h 612"/>
                <a:gd name="T16" fmla="*/ 771 w 771"/>
                <a:gd name="T17" fmla="*/ 551 h 612"/>
                <a:gd name="T18" fmla="*/ 768 w 771"/>
                <a:gd name="T19" fmla="*/ 570 h 612"/>
                <a:gd name="T20" fmla="*/ 759 w 771"/>
                <a:gd name="T21" fmla="*/ 587 h 612"/>
                <a:gd name="T22" fmla="*/ 745 w 771"/>
                <a:gd name="T23" fmla="*/ 600 h 612"/>
                <a:gd name="T24" fmla="*/ 729 w 771"/>
                <a:gd name="T25" fmla="*/ 609 h 612"/>
                <a:gd name="T26" fmla="*/ 710 w 771"/>
                <a:gd name="T27" fmla="*/ 612 h 612"/>
                <a:gd name="T28" fmla="*/ 37 w 771"/>
                <a:gd name="T29" fmla="*/ 612 h 612"/>
                <a:gd name="T30" fmla="*/ 21 w 771"/>
                <a:gd name="T31" fmla="*/ 550 h 612"/>
                <a:gd name="T32" fmla="*/ 10 w 771"/>
                <a:gd name="T33" fmla="*/ 486 h 612"/>
                <a:gd name="T34" fmla="*/ 3 w 771"/>
                <a:gd name="T35" fmla="*/ 418 h 612"/>
                <a:gd name="T36" fmla="*/ 0 w 771"/>
                <a:gd name="T37" fmla="*/ 350 h 612"/>
                <a:gd name="T38" fmla="*/ 2 w 771"/>
                <a:gd name="T39" fmla="*/ 280 h 612"/>
                <a:gd name="T40" fmla="*/ 8 w 771"/>
                <a:gd name="T41" fmla="*/ 210 h 612"/>
                <a:gd name="T42" fmla="*/ 20 w 771"/>
                <a:gd name="T43" fmla="*/ 139 h 612"/>
                <a:gd name="T44" fmla="*/ 37 w 771"/>
                <a:gd name="T45" fmla="*/ 69 h 612"/>
                <a:gd name="T46" fmla="*/ 60 w 771"/>
                <a:gd name="T47" fmla="*/ 0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71" h="612">
                  <a:moveTo>
                    <a:pt x="60" y="0"/>
                  </a:moveTo>
                  <a:lnTo>
                    <a:pt x="710" y="0"/>
                  </a:lnTo>
                  <a:lnTo>
                    <a:pt x="726" y="2"/>
                  </a:lnTo>
                  <a:lnTo>
                    <a:pt x="740" y="8"/>
                  </a:lnTo>
                  <a:lnTo>
                    <a:pt x="752" y="18"/>
                  </a:lnTo>
                  <a:lnTo>
                    <a:pt x="763" y="30"/>
                  </a:lnTo>
                  <a:lnTo>
                    <a:pt x="769" y="44"/>
                  </a:lnTo>
                  <a:lnTo>
                    <a:pt x="771" y="61"/>
                  </a:lnTo>
                  <a:lnTo>
                    <a:pt x="771" y="551"/>
                  </a:lnTo>
                  <a:lnTo>
                    <a:pt x="768" y="570"/>
                  </a:lnTo>
                  <a:lnTo>
                    <a:pt x="759" y="587"/>
                  </a:lnTo>
                  <a:lnTo>
                    <a:pt x="745" y="600"/>
                  </a:lnTo>
                  <a:lnTo>
                    <a:pt x="729" y="609"/>
                  </a:lnTo>
                  <a:lnTo>
                    <a:pt x="710" y="612"/>
                  </a:lnTo>
                  <a:lnTo>
                    <a:pt x="37" y="612"/>
                  </a:lnTo>
                  <a:lnTo>
                    <a:pt x="21" y="550"/>
                  </a:lnTo>
                  <a:lnTo>
                    <a:pt x="10" y="486"/>
                  </a:lnTo>
                  <a:lnTo>
                    <a:pt x="3" y="418"/>
                  </a:lnTo>
                  <a:lnTo>
                    <a:pt x="0" y="350"/>
                  </a:lnTo>
                  <a:lnTo>
                    <a:pt x="2" y="280"/>
                  </a:lnTo>
                  <a:lnTo>
                    <a:pt x="8" y="210"/>
                  </a:lnTo>
                  <a:lnTo>
                    <a:pt x="20" y="139"/>
                  </a:lnTo>
                  <a:lnTo>
                    <a:pt x="37" y="69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58"/>
            <p:cNvSpPr>
              <a:spLocks noEditPoints="1"/>
            </p:cNvSpPr>
            <p:nvPr/>
          </p:nvSpPr>
          <p:spPr bwMode="auto">
            <a:xfrm>
              <a:off x="8216900" y="5216525"/>
              <a:ext cx="234950" cy="320675"/>
            </a:xfrm>
            <a:custGeom>
              <a:avLst/>
              <a:gdLst>
                <a:gd name="T0" fmla="*/ 416 w 1475"/>
                <a:gd name="T1" fmla="*/ 132 h 2025"/>
                <a:gd name="T2" fmla="*/ 389 w 1475"/>
                <a:gd name="T3" fmla="*/ 168 h 2025"/>
                <a:gd name="T4" fmla="*/ 398 w 1475"/>
                <a:gd name="T5" fmla="*/ 221 h 2025"/>
                <a:gd name="T6" fmla="*/ 447 w 1475"/>
                <a:gd name="T7" fmla="*/ 245 h 2025"/>
                <a:gd name="T8" fmla="*/ 1210 w 1475"/>
                <a:gd name="T9" fmla="*/ 234 h 2025"/>
                <a:gd name="T10" fmla="*/ 1235 w 1475"/>
                <a:gd name="T11" fmla="*/ 184 h 2025"/>
                <a:gd name="T12" fmla="*/ 1210 w 1475"/>
                <a:gd name="T13" fmla="*/ 135 h 2025"/>
                <a:gd name="T14" fmla="*/ 447 w 1475"/>
                <a:gd name="T15" fmla="*/ 124 h 2025"/>
                <a:gd name="T16" fmla="*/ 1207 w 1475"/>
                <a:gd name="T17" fmla="*/ 3 h 2025"/>
                <a:gd name="T18" fmla="*/ 1292 w 1475"/>
                <a:gd name="T19" fmla="*/ 44 h 2025"/>
                <a:gd name="T20" fmla="*/ 1344 w 1475"/>
                <a:gd name="T21" fmla="*/ 121 h 2025"/>
                <a:gd name="T22" fmla="*/ 1353 w 1475"/>
                <a:gd name="T23" fmla="*/ 215 h 2025"/>
                <a:gd name="T24" fmla="*/ 1320 w 1475"/>
                <a:gd name="T25" fmla="*/ 293 h 2025"/>
                <a:gd name="T26" fmla="*/ 1255 w 1475"/>
                <a:gd name="T27" fmla="*/ 349 h 2025"/>
                <a:gd name="T28" fmla="*/ 1279 w 1475"/>
                <a:gd name="T29" fmla="*/ 408 h 2025"/>
                <a:gd name="T30" fmla="*/ 1333 w 1475"/>
                <a:gd name="T31" fmla="*/ 836 h 2025"/>
                <a:gd name="T32" fmla="*/ 1420 w 1475"/>
                <a:gd name="T33" fmla="*/ 983 h 2025"/>
                <a:gd name="T34" fmla="*/ 1465 w 1475"/>
                <a:gd name="T35" fmla="*/ 1142 h 2025"/>
                <a:gd name="T36" fmla="*/ 1474 w 1475"/>
                <a:gd name="T37" fmla="*/ 1304 h 2025"/>
                <a:gd name="T38" fmla="*/ 1450 w 1475"/>
                <a:gd name="T39" fmla="*/ 1458 h 2025"/>
                <a:gd name="T40" fmla="*/ 1396 w 1475"/>
                <a:gd name="T41" fmla="*/ 1591 h 2025"/>
                <a:gd name="T42" fmla="*/ 1284 w 1475"/>
                <a:gd name="T43" fmla="*/ 1737 h 2025"/>
                <a:gd name="T44" fmla="*/ 1340 w 1475"/>
                <a:gd name="T45" fmla="*/ 1920 h 2025"/>
                <a:gd name="T46" fmla="*/ 1266 w 1475"/>
                <a:gd name="T47" fmla="*/ 2001 h 2025"/>
                <a:gd name="T48" fmla="*/ 1109 w 1475"/>
                <a:gd name="T49" fmla="*/ 2025 h 2025"/>
                <a:gd name="T50" fmla="*/ 415 w 1475"/>
                <a:gd name="T51" fmla="*/ 2013 h 2025"/>
                <a:gd name="T52" fmla="*/ 262 w 1475"/>
                <a:gd name="T53" fmla="*/ 1956 h 2025"/>
                <a:gd name="T54" fmla="*/ 132 w 1475"/>
                <a:gd name="T55" fmla="*/ 1855 h 2025"/>
                <a:gd name="T56" fmla="*/ 28 w 1475"/>
                <a:gd name="T57" fmla="*/ 1713 h 2025"/>
                <a:gd name="T58" fmla="*/ 659 w 1475"/>
                <a:gd name="T59" fmla="*/ 1655 h 2025"/>
                <a:gd name="T60" fmla="*/ 744 w 1475"/>
                <a:gd name="T61" fmla="*/ 1615 h 2025"/>
                <a:gd name="T62" fmla="*/ 798 w 1475"/>
                <a:gd name="T63" fmla="*/ 1538 h 2025"/>
                <a:gd name="T64" fmla="*/ 809 w 1475"/>
                <a:gd name="T65" fmla="*/ 984 h 2025"/>
                <a:gd name="T66" fmla="*/ 784 w 1475"/>
                <a:gd name="T67" fmla="*/ 891 h 2025"/>
                <a:gd name="T68" fmla="*/ 719 w 1475"/>
                <a:gd name="T69" fmla="*/ 825 h 2025"/>
                <a:gd name="T70" fmla="*/ 627 w 1475"/>
                <a:gd name="T71" fmla="*/ 800 h 2025"/>
                <a:gd name="T72" fmla="*/ 96 w 1475"/>
                <a:gd name="T73" fmla="*/ 702 h 2025"/>
                <a:gd name="T74" fmla="*/ 221 w 1475"/>
                <a:gd name="T75" fmla="*/ 569 h 2025"/>
                <a:gd name="T76" fmla="*/ 312 w 1475"/>
                <a:gd name="T77" fmla="*/ 474 h 2025"/>
                <a:gd name="T78" fmla="*/ 361 w 1475"/>
                <a:gd name="T79" fmla="*/ 396 h 2025"/>
                <a:gd name="T80" fmla="*/ 350 w 1475"/>
                <a:gd name="T81" fmla="*/ 340 h 2025"/>
                <a:gd name="T82" fmla="*/ 289 w 1475"/>
                <a:gd name="T83" fmla="*/ 275 h 2025"/>
                <a:gd name="T84" fmla="*/ 265 w 1475"/>
                <a:gd name="T85" fmla="*/ 185 h 2025"/>
                <a:gd name="T86" fmla="*/ 290 w 1475"/>
                <a:gd name="T87" fmla="*/ 92 h 2025"/>
                <a:gd name="T88" fmla="*/ 355 w 1475"/>
                <a:gd name="T89" fmla="*/ 26 h 2025"/>
                <a:gd name="T90" fmla="*/ 447 w 1475"/>
                <a:gd name="T91" fmla="*/ 0 h 2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75" h="2025">
                  <a:moveTo>
                    <a:pt x="447" y="124"/>
                  </a:moveTo>
                  <a:lnTo>
                    <a:pt x="431" y="126"/>
                  </a:lnTo>
                  <a:lnTo>
                    <a:pt x="416" y="132"/>
                  </a:lnTo>
                  <a:lnTo>
                    <a:pt x="404" y="141"/>
                  </a:lnTo>
                  <a:lnTo>
                    <a:pt x="395" y="154"/>
                  </a:lnTo>
                  <a:lnTo>
                    <a:pt x="389" y="168"/>
                  </a:lnTo>
                  <a:lnTo>
                    <a:pt x="387" y="184"/>
                  </a:lnTo>
                  <a:lnTo>
                    <a:pt x="390" y="204"/>
                  </a:lnTo>
                  <a:lnTo>
                    <a:pt x="398" y="221"/>
                  </a:lnTo>
                  <a:lnTo>
                    <a:pt x="411" y="234"/>
                  </a:lnTo>
                  <a:lnTo>
                    <a:pt x="428" y="242"/>
                  </a:lnTo>
                  <a:lnTo>
                    <a:pt x="447" y="245"/>
                  </a:lnTo>
                  <a:lnTo>
                    <a:pt x="1174" y="245"/>
                  </a:lnTo>
                  <a:lnTo>
                    <a:pt x="1194" y="242"/>
                  </a:lnTo>
                  <a:lnTo>
                    <a:pt x="1210" y="234"/>
                  </a:lnTo>
                  <a:lnTo>
                    <a:pt x="1223" y="221"/>
                  </a:lnTo>
                  <a:lnTo>
                    <a:pt x="1232" y="204"/>
                  </a:lnTo>
                  <a:lnTo>
                    <a:pt x="1235" y="184"/>
                  </a:lnTo>
                  <a:lnTo>
                    <a:pt x="1232" y="165"/>
                  </a:lnTo>
                  <a:lnTo>
                    <a:pt x="1223" y="148"/>
                  </a:lnTo>
                  <a:lnTo>
                    <a:pt x="1210" y="135"/>
                  </a:lnTo>
                  <a:lnTo>
                    <a:pt x="1194" y="127"/>
                  </a:lnTo>
                  <a:lnTo>
                    <a:pt x="1174" y="124"/>
                  </a:lnTo>
                  <a:lnTo>
                    <a:pt x="447" y="124"/>
                  </a:lnTo>
                  <a:close/>
                  <a:moveTo>
                    <a:pt x="447" y="0"/>
                  </a:moveTo>
                  <a:lnTo>
                    <a:pt x="1174" y="0"/>
                  </a:lnTo>
                  <a:lnTo>
                    <a:pt x="1207" y="3"/>
                  </a:lnTo>
                  <a:lnTo>
                    <a:pt x="1238" y="13"/>
                  </a:lnTo>
                  <a:lnTo>
                    <a:pt x="1266" y="26"/>
                  </a:lnTo>
                  <a:lnTo>
                    <a:pt x="1292" y="44"/>
                  </a:lnTo>
                  <a:lnTo>
                    <a:pt x="1313" y="67"/>
                  </a:lnTo>
                  <a:lnTo>
                    <a:pt x="1331" y="92"/>
                  </a:lnTo>
                  <a:lnTo>
                    <a:pt x="1344" y="121"/>
                  </a:lnTo>
                  <a:lnTo>
                    <a:pt x="1353" y="151"/>
                  </a:lnTo>
                  <a:lnTo>
                    <a:pt x="1356" y="185"/>
                  </a:lnTo>
                  <a:lnTo>
                    <a:pt x="1353" y="215"/>
                  </a:lnTo>
                  <a:lnTo>
                    <a:pt x="1346" y="243"/>
                  </a:lnTo>
                  <a:lnTo>
                    <a:pt x="1335" y="270"/>
                  </a:lnTo>
                  <a:lnTo>
                    <a:pt x="1320" y="293"/>
                  </a:lnTo>
                  <a:lnTo>
                    <a:pt x="1302" y="315"/>
                  </a:lnTo>
                  <a:lnTo>
                    <a:pt x="1279" y="333"/>
                  </a:lnTo>
                  <a:lnTo>
                    <a:pt x="1255" y="349"/>
                  </a:lnTo>
                  <a:lnTo>
                    <a:pt x="1261" y="366"/>
                  </a:lnTo>
                  <a:lnTo>
                    <a:pt x="1269" y="385"/>
                  </a:lnTo>
                  <a:lnTo>
                    <a:pt x="1279" y="408"/>
                  </a:lnTo>
                  <a:lnTo>
                    <a:pt x="1294" y="432"/>
                  </a:lnTo>
                  <a:lnTo>
                    <a:pt x="1294" y="786"/>
                  </a:lnTo>
                  <a:lnTo>
                    <a:pt x="1333" y="836"/>
                  </a:lnTo>
                  <a:lnTo>
                    <a:pt x="1367" y="883"/>
                  </a:lnTo>
                  <a:lnTo>
                    <a:pt x="1396" y="932"/>
                  </a:lnTo>
                  <a:lnTo>
                    <a:pt x="1420" y="983"/>
                  </a:lnTo>
                  <a:lnTo>
                    <a:pt x="1439" y="1035"/>
                  </a:lnTo>
                  <a:lnTo>
                    <a:pt x="1454" y="1088"/>
                  </a:lnTo>
                  <a:lnTo>
                    <a:pt x="1465" y="1142"/>
                  </a:lnTo>
                  <a:lnTo>
                    <a:pt x="1472" y="1196"/>
                  </a:lnTo>
                  <a:lnTo>
                    <a:pt x="1475" y="1250"/>
                  </a:lnTo>
                  <a:lnTo>
                    <a:pt x="1474" y="1304"/>
                  </a:lnTo>
                  <a:lnTo>
                    <a:pt x="1469" y="1357"/>
                  </a:lnTo>
                  <a:lnTo>
                    <a:pt x="1461" y="1409"/>
                  </a:lnTo>
                  <a:lnTo>
                    <a:pt x="1450" y="1458"/>
                  </a:lnTo>
                  <a:lnTo>
                    <a:pt x="1435" y="1506"/>
                  </a:lnTo>
                  <a:lnTo>
                    <a:pt x="1417" y="1550"/>
                  </a:lnTo>
                  <a:lnTo>
                    <a:pt x="1396" y="1591"/>
                  </a:lnTo>
                  <a:lnTo>
                    <a:pt x="1371" y="1630"/>
                  </a:lnTo>
                  <a:lnTo>
                    <a:pt x="1345" y="1665"/>
                  </a:lnTo>
                  <a:lnTo>
                    <a:pt x="1284" y="1737"/>
                  </a:lnTo>
                  <a:lnTo>
                    <a:pt x="1307" y="1830"/>
                  </a:lnTo>
                  <a:lnTo>
                    <a:pt x="1321" y="1876"/>
                  </a:lnTo>
                  <a:lnTo>
                    <a:pt x="1340" y="1920"/>
                  </a:lnTo>
                  <a:lnTo>
                    <a:pt x="1363" y="1960"/>
                  </a:lnTo>
                  <a:lnTo>
                    <a:pt x="1316" y="1984"/>
                  </a:lnTo>
                  <a:lnTo>
                    <a:pt x="1266" y="2001"/>
                  </a:lnTo>
                  <a:lnTo>
                    <a:pt x="1216" y="2014"/>
                  </a:lnTo>
                  <a:lnTo>
                    <a:pt x="1163" y="2022"/>
                  </a:lnTo>
                  <a:lnTo>
                    <a:pt x="1109" y="2025"/>
                  </a:lnTo>
                  <a:lnTo>
                    <a:pt x="526" y="2025"/>
                  </a:lnTo>
                  <a:lnTo>
                    <a:pt x="469" y="2022"/>
                  </a:lnTo>
                  <a:lnTo>
                    <a:pt x="415" y="2013"/>
                  </a:lnTo>
                  <a:lnTo>
                    <a:pt x="362" y="2000"/>
                  </a:lnTo>
                  <a:lnTo>
                    <a:pt x="312" y="1980"/>
                  </a:lnTo>
                  <a:lnTo>
                    <a:pt x="262" y="1956"/>
                  </a:lnTo>
                  <a:lnTo>
                    <a:pt x="217" y="1927"/>
                  </a:lnTo>
                  <a:lnTo>
                    <a:pt x="174" y="1893"/>
                  </a:lnTo>
                  <a:lnTo>
                    <a:pt x="132" y="1855"/>
                  </a:lnTo>
                  <a:lnTo>
                    <a:pt x="94" y="1812"/>
                  </a:lnTo>
                  <a:lnTo>
                    <a:pt x="59" y="1765"/>
                  </a:lnTo>
                  <a:lnTo>
                    <a:pt x="28" y="1713"/>
                  </a:lnTo>
                  <a:lnTo>
                    <a:pt x="0" y="1658"/>
                  </a:lnTo>
                  <a:lnTo>
                    <a:pt x="627" y="1658"/>
                  </a:lnTo>
                  <a:lnTo>
                    <a:pt x="659" y="1655"/>
                  </a:lnTo>
                  <a:lnTo>
                    <a:pt x="691" y="1647"/>
                  </a:lnTo>
                  <a:lnTo>
                    <a:pt x="719" y="1632"/>
                  </a:lnTo>
                  <a:lnTo>
                    <a:pt x="744" y="1615"/>
                  </a:lnTo>
                  <a:lnTo>
                    <a:pt x="766" y="1592"/>
                  </a:lnTo>
                  <a:lnTo>
                    <a:pt x="784" y="1567"/>
                  </a:lnTo>
                  <a:lnTo>
                    <a:pt x="798" y="1538"/>
                  </a:lnTo>
                  <a:lnTo>
                    <a:pt x="806" y="1507"/>
                  </a:lnTo>
                  <a:lnTo>
                    <a:pt x="809" y="1474"/>
                  </a:lnTo>
                  <a:lnTo>
                    <a:pt x="809" y="984"/>
                  </a:lnTo>
                  <a:lnTo>
                    <a:pt x="806" y="951"/>
                  </a:lnTo>
                  <a:lnTo>
                    <a:pt x="798" y="919"/>
                  </a:lnTo>
                  <a:lnTo>
                    <a:pt x="784" y="891"/>
                  </a:lnTo>
                  <a:lnTo>
                    <a:pt x="766" y="865"/>
                  </a:lnTo>
                  <a:lnTo>
                    <a:pt x="744" y="843"/>
                  </a:lnTo>
                  <a:lnTo>
                    <a:pt x="719" y="825"/>
                  </a:lnTo>
                  <a:lnTo>
                    <a:pt x="691" y="811"/>
                  </a:lnTo>
                  <a:lnTo>
                    <a:pt x="659" y="803"/>
                  </a:lnTo>
                  <a:lnTo>
                    <a:pt x="627" y="800"/>
                  </a:lnTo>
                  <a:lnTo>
                    <a:pt x="32" y="800"/>
                  </a:lnTo>
                  <a:lnTo>
                    <a:pt x="62" y="750"/>
                  </a:lnTo>
                  <a:lnTo>
                    <a:pt x="96" y="702"/>
                  </a:lnTo>
                  <a:lnTo>
                    <a:pt x="133" y="655"/>
                  </a:lnTo>
                  <a:lnTo>
                    <a:pt x="175" y="611"/>
                  </a:lnTo>
                  <a:lnTo>
                    <a:pt x="221" y="569"/>
                  </a:lnTo>
                  <a:lnTo>
                    <a:pt x="256" y="536"/>
                  </a:lnTo>
                  <a:lnTo>
                    <a:pt x="287" y="505"/>
                  </a:lnTo>
                  <a:lnTo>
                    <a:pt x="312" y="474"/>
                  </a:lnTo>
                  <a:lnTo>
                    <a:pt x="332" y="447"/>
                  </a:lnTo>
                  <a:lnTo>
                    <a:pt x="348" y="420"/>
                  </a:lnTo>
                  <a:lnTo>
                    <a:pt x="361" y="396"/>
                  </a:lnTo>
                  <a:lnTo>
                    <a:pt x="370" y="373"/>
                  </a:lnTo>
                  <a:lnTo>
                    <a:pt x="378" y="355"/>
                  </a:lnTo>
                  <a:lnTo>
                    <a:pt x="350" y="340"/>
                  </a:lnTo>
                  <a:lnTo>
                    <a:pt x="326" y="322"/>
                  </a:lnTo>
                  <a:lnTo>
                    <a:pt x="306" y="300"/>
                  </a:lnTo>
                  <a:lnTo>
                    <a:pt x="289" y="275"/>
                  </a:lnTo>
                  <a:lnTo>
                    <a:pt x="276" y="246"/>
                  </a:lnTo>
                  <a:lnTo>
                    <a:pt x="268" y="217"/>
                  </a:lnTo>
                  <a:lnTo>
                    <a:pt x="265" y="185"/>
                  </a:lnTo>
                  <a:lnTo>
                    <a:pt x="268" y="151"/>
                  </a:lnTo>
                  <a:lnTo>
                    <a:pt x="277" y="121"/>
                  </a:lnTo>
                  <a:lnTo>
                    <a:pt x="290" y="92"/>
                  </a:lnTo>
                  <a:lnTo>
                    <a:pt x="308" y="67"/>
                  </a:lnTo>
                  <a:lnTo>
                    <a:pt x="330" y="44"/>
                  </a:lnTo>
                  <a:lnTo>
                    <a:pt x="355" y="26"/>
                  </a:lnTo>
                  <a:lnTo>
                    <a:pt x="384" y="13"/>
                  </a:lnTo>
                  <a:lnTo>
                    <a:pt x="414" y="3"/>
                  </a:lnTo>
                  <a:lnTo>
                    <a:pt x="4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Rectangle 159"/>
            <p:cNvSpPr>
              <a:spLocks noChangeArrowheads="1"/>
            </p:cNvSpPr>
            <p:nvPr/>
          </p:nvSpPr>
          <p:spPr bwMode="auto">
            <a:xfrm>
              <a:off x="8577263" y="5226050"/>
              <a:ext cx="104775" cy="21431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60"/>
            <p:cNvSpPr>
              <a:spLocks/>
            </p:cNvSpPr>
            <p:nvPr/>
          </p:nvSpPr>
          <p:spPr bwMode="auto">
            <a:xfrm>
              <a:off x="8442325" y="5021263"/>
              <a:ext cx="239713" cy="515937"/>
            </a:xfrm>
            <a:custGeom>
              <a:avLst/>
              <a:gdLst>
                <a:gd name="T0" fmla="*/ 1123 w 1515"/>
                <a:gd name="T1" fmla="*/ 3 h 3247"/>
                <a:gd name="T2" fmla="*/ 1208 w 1515"/>
                <a:gd name="T3" fmla="*/ 44 h 3247"/>
                <a:gd name="T4" fmla="*/ 1260 w 1515"/>
                <a:gd name="T5" fmla="*/ 120 h 3247"/>
                <a:gd name="T6" fmla="*/ 1272 w 1515"/>
                <a:gd name="T7" fmla="*/ 245 h 3247"/>
                <a:gd name="T8" fmla="*/ 1259 w 1515"/>
                <a:gd name="T9" fmla="*/ 309 h 3247"/>
                <a:gd name="T10" fmla="*/ 713 w 1515"/>
                <a:gd name="T11" fmla="*/ 317 h 3247"/>
                <a:gd name="T12" fmla="*/ 686 w 1515"/>
                <a:gd name="T13" fmla="*/ 354 h 3247"/>
                <a:gd name="T14" fmla="*/ 692 w 1515"/>
                <a:gd name="T15" fmla="*/ 401 h 3247"/>
                <a:gd name="T16" fmla="*/ 728 w 1515"/>
                <a:gd name="T17" fmla="*/ 430 h 3247"/>
                <a:gd name="T18" fmla="*/ 1159 w 1515"/>
                <a:gd name="T19" fmla="*/ 451 h 3247"/>
                <a:gd name="T20" fmla="*/ 1158 w 1515"/>
                <a:gd name="T21" fmla="*/ 493 h 3247"/>
                <a:gd name="T22" fmla="*/ 1180 w 1515"/>
                <a:gd name="T23" fmla="*/ 530 h 3247"/>
                <a:gd name="T24" fmla="*/ 1271 w 1515"/>
                <a:gd name="T25" fmla="*/ 610 h 3247"/>
                <a:gd name="T26" fmla="*/ 1346 w 1515"/>
                <a:gd name="T27" fmla="*/ 680 h 3247"/>
                <a:gd name="T28" fmla="*/ 1416 w 1515"/>
                <a:gd name="T29" fmla="*/ 767 h 3247"/>
                <a:gd name="T30" fmla="*/ 1472 w 1515"/>
                <a:gd name="T31" fmla="*/ 872 h 3247"/>
                <a:gd name="T32" fmla="*/ 1507 w 1515"/>
                <a:gd name="T33" fmla="*/ 1002 h 3247"/>
                <a:gd name="T34" fmla="*/ 1515 w 1515"/>
                <a:gd name="T35" fmla="*/ 1167 h 3247"/>
                <a:gd name="T36" fmla="*/ 1515 w 1515"/>
                <a:gd name="T37" fmla="*/ 2760 h 3247"/>
                <a:gd name="T38" fmla="*/ 1503 w 1515"/>
                <a:gd name="T39" fmla="*/ 3039 h 3247"/>
                <a:gd name="T40" fmla="*/ 1443 w 1515"/>
                <a:gd name="T41" fmla="*/ 3147 h 3247"/>
                <a:gd name="T42" fmla="*/ 1347 w 1515"/>
                <a:gd name="T43" fmla="*/ 3221 h 3247"/>
                <a:gd name="T44" fmla="*/ 1225 w 1515"/>
                <a:gd name="T45" fmla="*/ 3247 h 3247"/>
                <a:gd name="T46" fmla="*/ 213 w 1515"/>
                <a:gd name="T47" fmla="*/ 3237 h 3247"/>
                <a:gd name="T48" fmla="*/ 112 w 1515"/>
                <a:gd name="T49" fmla="*/ 3185 h 3247"/>
                <a:gd name="T50" fmla="*/ 38 w 1515"/>
                <a:gd name="T51" fmla="*/ 3098 h 3247"/>
                <a:gd name="T52" fmla="*/ 1 w 1515"/>
                <a:gd name="T53" fmla="*/ 2994 h 3247"/>
                <a:gd name="T54" fmla="*/ 81 w 1515"/>
                <a:gd name="T55" fmla="*/ 2887 h 3247"/>
                <a:gd name="T56" fmla="*/ 145 w 1515"/>
                <a:gd name="T57" fmla="*/ 2738 h 3247"/>
                <a:gd name="T58" fmla="*/ 179 w 1515"/>
                <a:gd name="T59" fmla="*/ 2567 h 3247"/>
                <a:gd name="T60" fmla="*/ 177 w 1515"/>
                <a:gd name="T61" fmla="*/ 2387 h 3247"/>
                <a:gd name="T62" fmla="*/ 135 w 1515"/>
                <a:gd name="T63" fmla="*/ 2207 h 3247"/>
                <a:gd name="T64" fmla="*/ 51 w 1515"/>
                <a:gd name="T65" fmla="*/ 2037 h 3247"/>
                <a:gd name="T66" fmla="*/ 0 w 1515"/>
                <a:gd name="T67" fmla="*/ 1104 h 3247"/>
                <a:gd name="T68" fmla="*/ 16 w 1515"/>
                <a:gd name="T69" fmla="*/ 956 h 3247"/>
                <a:gd name="T70" fmla="*/ 60 w 1515"/>
                <a:gd name="T71" fmla="*/ 834 h 3247"/>
                <a:gd name="T72" fmla="*/ 123 w 1515"/>
                <a:gd name="T73" fmla="*/ 736 h 3247"/>
                <a:gd name="T74" fmla="*/ 197 w 1515"/>
                <a:gd name="T75" fmla="*/ 654 h 3247"/>
                <a:gd name="T76" fmla="*/ 272 w 1515"/>
                <a:gd name="T77" fmla="*/ 588 h 3247"/>
                <a:gd name="T78" fmla="*/ 344 w 1515"/>
                <a:gd name="T79" fmla="*/ 526 h 3247"/>
                <a:gd name="T80" fmla="*/ 364 w 1515"/>
                <a:gd name="T81" fmla="*/ 487 h 3247"/>
                <a:gd name="T82" fmla="*/ 351 w 1515"/>
                <a:gd name="T83" fmla="*/ 432 h 3247"/>
                <a:gd name="T84" fmla="*/ 532 w 1515"/>
                <a:gd name="T85" fmla="*/ 424 h 3247"/>
                <a:gd name="T86" fmla="*/ 559 w 1515"/>
                <a:gd name="T87" fmla="*/ 387 h 3247"/>
                <a:gd name="T88" fmla="*/ 553 w 1515"/>
                <a:gd name="T89" fmla="*/ 340 h 3247"/>
                <a:gd name="T90" fmla="*/ 518 w 1515"/>
                <a:gd name="T91" fmla="*/ 311 h 3247"/>
                <a:gd name="T92" fmla="*/ 248 w 1515"/>
                <a:gd name="T93" fmla="*/ 289 h 3247"/>
                <a:gd name="T94" fmla="*/ 242 w 1515"/>
                <a:gd name="T95" fmla="*/ 184 h 3247"/>
                <a:gd name="T96" fmla="*/ 267 w 1515"/>
                <a:gd name="T97" fmla="*/ 92 h 3247"/>
                <a:gd name="T98" fmla="*/ 332 w 1515"/>
                <a:gd name="T99" fmla="*/ 25 h 3247"/>
                <a:gd name="T100" fmla="*/ 424 w 1515"/>
                <a:gd name="T101" fmla="*/ 0 h 3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15" h="3247">
                  <a:moveTo>
                    <a:pt x="424" y="0"/>
                  </a:moveTo>
                  <a:lnTo>
                    <a:pt x="1091" y="0"/>
                  </a:lnTo>
                  <a:lnTo>
                    <a:pt x="1123" y="3"/>
                  </a:lnTo>
                  <a:lnTo>
                    <a:pt x="1154" y="12"/>
                  </a:lnTo>
                  <a:lnTo>
                    <a:pt x="1183" y="25"/>
                  </a:lnTo>
                  <a:lnTo>
                    <a:pt x="1208" y="44"/>
                  </a:lnTo>
                  <a:lnTo>
                    <a:pt x="1229" y="66"/>
                  </a:lnTo>
                  <a:lnTo>
                    <a:pt x="1247" y="92"/>
                  </a:lnTo>
                  <a:lnTo>
                    <a:pt x="1260" y="120"/>
                  </a:lnTo>
                  <a:lnTo>
                    <a:pt x="1269" y="151"/>
                  </a:lnTo>
                  <a:lnTo>
                    <a:pt x="1272" y="184"/>
                  </a:lnTo>
                  <a:lnTo>
                    <a:pt x="1272" y="245"/>
                  </a:lnTo>
                  <a:lnTo>
                    <a:pt x="1270" y="267"/>
                  </a:lnTo>
                  <a:lnTo>
                    <a:pt x="1266" y="289"/>
                  </a:lnTo>
                  <a:lnTo>
                    <a:pt x="1259" y="309"/>
                  </a:lnTo>
                  <a:lnTo>
                    <a:pt x="744" y="309"/>
                  </a:lnTo>
                  <a:lnTo>
                    <a:pt x="728" y="311"/>
                  </a:lnTo>
                  <a:lnTo>
                    <a:pt x="713" y="317"/>
                  </a:lnTo>
                  <a:lnTo>
                    <a:pt x="701" y="328"/>
                  </a:lnTo>
                  <a:lnTo>
                    <a:pt x="692" y="340"/>
                  </a:lnTo>
                  <a:lnTo>
                    <a:pt x="686" y="354"/>
                  </a:lnTo>
                  <a:lnTo>
                    <a:pt x="683" y="371"/>
                  </a:lnTo>
                  <a:lnTo>
                    <a:pt x="686" y="387"/>
                  </a:lnTo>
                  <a:lnTo>
                    <a:pt x="692" y="401"/>
                  </a:lnTo>
                  <a:lnTo>
                    <a:pt x="701" y="413"/>
                  </a:lnTo>
                  <a:lnTo>
                    <a:pt x="713" y="424"/>
                  </a:lnTo>
                  <a:lnTo>
                    <a:pt x="728" y="430"/>
                  </a:lnTo>
                  <a:lnTo>
                    <a:pt x="744" y="432"/>
                  </a:lnTo>
                  <a:lnTo>
                    <a:pt x="1167" y="432"/>
                  </a:lnTo>
                  <a:lnTo>
                    <a:pt x="1159" y="451"/>
                  </a:lnTo>
                  <a:lnTo>
                    <a:pt x="1156" y="472"/>
                  </a:lnTo>
                  <a:lnTo>
                    <a:pt x="1156" y="482"/>
                  </a:lnTo>
                  <a:lnTo>
                    <a:pt x="1158" y="493"/>
                  </a:lnTo>
                  <a:lnTo>
                    <a:pt x="1162" y="505"/>
                  </a:lnTo>
                  <a:lnTo>
                    <a:pt x="1169" y="518"/>
                  </a:lnTo>
                  <a:lnTo>
                    <a:pt x="1180" y="530"/>
                  </a:lnTo>
                  <a:lnTo>
                    <a:pt x="1224" y="569"/>
                  </a:lnTo>
                  <a:lnTo>
                    <a:pt x="1247" y="588"/>
                  </a:lnTo>
                  <a:lnTo>
                    <a:pt x="1271" y="610"/>
                  </a:lnTo>
                  <a:lnTo>
                    <a:pt x="1297" y="632"/>
                  </a:lnTo>
                  <a:lnTo>
                    <a:pt x="1321" y="656"/>
                  </a:lnTo>
                  <a:lnTo>
                    <a:pt x="1346" y="680"/>
                  </a:lnTo>
                  <a:lnTo>
                    <a:pt x="1370" y="708"/>
                  </a:lnTo>
                  <a:lnTo>
                    <a:pt x="1394" y="736"/>
                  </a:lnTo>
                  <a:lnTo>
                    <a:pt x="1416" y="767"/>
                  </a:lnTo>
                  <a:lnTo>
                    <a:pt x="1436" y="800"/>
                  </a:lnTo>
                  <a:lnTo>
                    <a:pt x="1455" y="835"/>
                  </a:lnTo>
                  <a:lnTo>
                    <a:pt x="1472" y="872"/>
                  </a:lnTo>
                  <a:lnTo>
                    <a:pt x="1487" y="913"/>
                  </a:lnTo>
                  <a:lnTo>
                    <a:pt x="1499" y="956"/>
                  </a:lnTo>
                  <a:lnTo>
                    <a:pt x="1507" y="1002"/>
                  </a:lnTo>
                  <a:lnTo>
                    <a:pt x="1513" y="1051"/>
                  </a:lnTo>
                  <a:lnTo>
                    <a:pt x="1515" y="1103"/>
                  </a:lnTo>
                  <a:lnTo>
                    <a:pt x="1515" y="1167"/>
                  </a:lnTo>
                  <a:lnTo>
                    <a:pt x="727" y="1167"/>
                  </a:lnTo>
                  <a:lnTo>
                    <a:pt x="727" y="2760"/>
                  </a:lnTo>
                  <a:lnTo>
                    <a:pt x="1515" y="2760"/>
                  </a:lnTo>
                  <a:lnTo>
                    <a:pt x="1515" y="2955"/>
                  </a:lnTo>
                  <a:lnTo>
                    <a:pt x="1512" y="2998"/>
                  </a:lnTo>
                  <a:lnTo>
                    <a:pt x="1503" y="3039"/>
                  </a:lnTo>
                  <a:lnTo>
                    <a:pt x="1488" y="3078"/>
                  </a:lnTo>
                  <a:lnTo>
                    <a:pt x="1467" y="3115"/>
                  </a:lnTo>
                  <a:lnTo>
                    <a:pt x="1443" y="3147"/>
                  </a:lnTo>
                  <a:lnTo>
                    <a:pt x="1415" y="3176"/>
                  </a:lnTo>
                  <a:lnTo>
                    <a:pt x="1383" y="3200"/>
                  </a:lnTo>
                  <a:lnTo>
                    <a:pt x="1347" y="3221"/>
                  </a:lnTo>
                  <a:lnTo>
                    <a:pt x="1309" y="3235"/>
                  </a:lnTo>
                  <a:lnTo>
                    <a:pt x="1267" y="3244"/>
                  </a:lnTo>
                  <a:lnTo>
                    <a:pt x="1225" y="3247"/>
                  </a:lnTo>
                  <a:lnTo>
                    <a:pt x="290" y="3247"/>
                  </a:lnTo>
                  <a:lnTo>
                    <a:pt x="250" y="3245"/>
                  </a:lnTo>
                  <a:lnTo>
                    <a:pt x="213" y="3237"/>
                  </a:lnTo>
                  <a:lnTo>
                    <a:pt x="177" y="3224"/>
                  </a:lnTo>
                  <a:lnTo>
                    <a:pt x="142" y="3208"/>
                  </a:lnTo>
                  <a:lnTo>
                    <a:pt x="112" y="3185"/>
                  </a:lnTo>
                  <a:lnTo>
                    <a:pt x="84" y="3161"/>
                  </a:lnTo>
                  <a:lnTo>
                    <a:pt x="58" y="3131"/>
                  </a:lnTo>
                  <a:lnTo>
                    <a:pt x="38" y="3098"/>
                  </a:lnTo>
                  <a:lnTo>
                    <a:pt x="21" y="3064"/>
                  </a:lnTo>
                  <a:lnTo>
                    <a:pt x="9" y="3025"/>
                  </a:lnTo>
                  <a:lnTo>
                    <a:pt x="1" y="2994"/>
                  </a:lnTo>
                  <a:lnTo>
                    <a:pt x="22" y="2971"/>
                  </a:lnTo>
                  <a:lnTo>
                    <a:pt x="52" y="2931"/>
                  </a:lnTo>
                  <a:lnTo>
                    <a:pt x="81" y="2887"/>
                  </a:lnTo>
                  <a:lnTo>
                    <a:pt x="106" y="2840"/>
                  </a:lnTo>
                  <a:lnTo>
                    <a:pt x="127" y="2790"/>
                  </a:lnTo>
                  <a:lnTo>
                    <a:pt x="145" y="2738"/>
                  </a:lnTo>
                  <a:lnTo>
                    <a:pt x="160" y="2683"/>
                  </a:lnTo>
                  <a:lnTo>
                    <a:pt x="172" y="2625"/>
                  </a:lnTo>
                  <a:lnTo>
                    <a:pt x="179" y="2567"/>
                  </a:lnTo>
                  <a:lnTo>
                    <a:pt x="182" y="2508"/>
                  </a:lnTo>
                  <a:lnTo>
                    <a:pt x="182" y="2448"/>
                  </a:lnTo>
                  <a:lnTo>
                    <a:pt x="177" y="2387"/>
                  </a:lnTo>
                  <a:lnTo>
                    <a:pt x="167" y="2327"/>
                  </a:lnTo>
                  <a:lnTo>
                    <a:pt x="153" y="2267"/>
                  </a:lnTo>
                  <a:lnTo>
                    <a:pt x="135" y="2207"/>
                  </a:lnTo>
                  <a:lnTo>
                    <a:pt x="112" y="2149"/>
                  </a:lnTo>
                  <a:lnTo>
                    <a:pt x="85" y="2092"/>
                  </a:lnTo>
                  <a:lnTo>
                    <a:pt x="51" y="2037"/>
                  </a:lnTo>
                  <a:lnTo>
                    <a:pt x="13" y="1984"/>
                  </a:lnTo>
                  <a:lnTo>
                    <a:pt x="0" y="1968"/>
                  </a:lnTo>
                  <a:lnTo>
                    <a:pt x="0" y="1104"/>
                  </a:lnTo>
                  <a:lnTo>
                    <a:pt x="2" y="1051"/>
                  </a:lnTo>
                  <a:lnTo>
                    <a:pt x="7" y="1002"/>
                  </a:lnTo>
                  <a:lnTo>
                    <a:pt x="16" y="956"/>
                  </a:lnTo>
                  <a:lnTo>
                    <a:pt x="28" y="913"/>
                  </a:lnTo>
                  <a:lnTo>
                    <a:pt x="43" y="872"/>
                  </a:lnTo>
                  <a:lnTo>
                    <a:pt x="60" y="834"/>
                  </a:lnTo>
                  <a:lnTo>
                    <a:pt x="80" y="800"/>
                  </a:lnTo>
                  <a:lnTo>
                    <a:pt x="101" y="767"/>
                  </a:lnTo>
                  <a:lnTo>
                    <a:pt x="123" y="736"/>
                  </a:lnTo>
                  <a:lnTo>
                    <a:pt x="147" y="707"/>
                  </a:lnTo>
                  <a:lnTo>
                    <a:pt x="172" y="680"/>
                  </a:lnTo>
                  <a:lnTo>
                    <a:pt x="197" y="654"/>
                  </a:lnTo>
                  <a:lnTo>
                    <a:pt x="222" y="631"/>
                  </a:lnTo>
                  <a:lnTo>
                    <a:pt x="247" y="609"/>
                  </a:lnTo>
                  <a:lnTo>
                    <a:pt x="272" y="588"/>
                  </a:lnTo>
                  <a:lnTo>
                    <a:pt x="296" y="568"/>
                  </a:lnTo>
                  <a:lnTo>
                    <a:pt x="339" y="531"/>
                  </a:lnTo>
                  <a:lnTo>
                    <a:pt x="344" y="526"/>
                  </a:lnTo>
                  <a:lnTo>
                    <a:pt x="350" y="520"/>
                  </a:lnTo>
                  <a:lnTo>
                    <a:pt x="359" y="504"/>
                  </a:lnTo>
                  <a:lnTo>
                    <a:pt x="364" y="487"/>
                  </a:lnTo>
                  <a:lnTo>
                    <a:pt x="364" y="469"/>
                  </a:lnTo>
                  <a:lnTo>
                    <a:pt x="359" y="450"/>
                  </a:lnTo>
                  <a:lnTo>
                    <a:pt x="351" y="432"/>
                  </a:lnTo>
                  <a:lnTo>
                    <a:pt x="502" y="432"/>
                  </a:lnTo>
                  <a:lnTo>
                    <a:pt x="518" y="430"/>
                  </a:lnTo>
                  <a:lnTo>
                    <a:pt x="532" y="424"/>
                  </a:lnTo>
                  <a:lnTo>
                    <a:pt x="544" y="413"/>
                  </a:lnTo>
                  <a:lnTo>
                    <a:pt x="553" y="401"/>
                  </a:lnTo>
                  <a:lnTo>
                    <a:pt x="559" y="387"/>
                  </a:lnTo>
                  <a:lnTo>
                    <a:pt x="562" y="371"/>
                  </a:lnTo>
                  <a:lnTo>
                    <a:pt x="559" y="354"/>
                  </a:lnTo>
                  <a:lnTo>
                    <a:pt x="553" y="340"/>
                  </a:lnTo>
                  <a:lnTo>
                    <a:pt x="544" y="328"/>
                  </a:lnTo>
                  <a:lnTo>
                    <a:pt x="532" y="317"/>
                  </a:lnTo>
                  <a:lnTo>
                    <a:pt x="518" y="311"/>
                  </a:lnTo>
                  <a:lnTo>
                    <a:pt x="502" y="309"/>
                  </a:lnTo>
                  <a:lnTo>
                    <a:pt x="255" y="309"/>
                  </a:lnTo>
                  <a:lnTo>
                    <a:pt x="248" y="289"/>
                  </a:lnTo>
                  <a:lnTo>
                    <a:pt x="244" y="267"/>
                  </a:lnTo>
                  <a:lnTo>
                    <a:pt x="242" y="245"/>
                  </a:lnTo>
                  <a:lnTo>
                    <a:pt x="242" y="184"/>
                  </a:lnTo>
                  <a:lnTo>
                    <a:pt x="245" y="151"/>
                  </a:lnTo>
                  <a:lnTo>
                    <a:pt x="253" y="120"/>
                  </a:lnTo>
                  <a:lnTo>
                    <a:pt x="267" y="92"/>
                  </a:lnTo>
                  <a:lnTo>
                    <a:pt x="285" y="66"/>
                  </a:lnTo>
                  <a:lnTo>
                    <a:pt x="307" y="44"/>
                  </a:lnTo>
                  <a:lnTo>
                    <a:pt x="332" y="25"/>
                  </a:lnTo>
                  <a:lnTo>
                    <a:pt x="360" y="12"/>
                  </a:lnTo>
                  <a:lnTo>
                    <a:pt x="392" y="3"/>
                  </a:lnTo>
                  <a:lnTo>
                    <a:pt x="4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7" name="Group 167"/>
          <p:cNvGrpSpPr/>
          <p:nvPr/>
        </p:nvGrpSpPr>
        <p:grpSpPr>
          <a:xfrm>
            <a:off x="11138399" y="2831410"/>
            <a:ext cx="581025" cy="523875"/>
            <a:chOff x="9075738" y="5791200"/>
            <a:chExt cx="581025" cy="523875"/>
          </a:xfrm>
          <a:solidFill>
            <a:srgbClr val="000000"/>
          </a:solidFill>
        </p:grpSpPr>
        <p:sp>
          <p:nvSpPr>
            <p:cNvPr id="238" name="Freeform 19"/>
            <p:cNvSpPr>
              <a:spLocks/>
            </p:cNvSpPr>
            <p:nvPr/>
          </p:nvSpPr>
          <p:spPr bwMode="auto">
            <a:xfrm>
              <a:off x="9240838" y="5848350"/>
              <a:ext cx="39688" cy="119062"/>
            </a:xfrm>
            <a:custGeom>
              <a:avLst/>
              <a:gdLst>
                <a:gd name="T0" fmla="*/ 140 w 250"/>
                <a:gd name="T1" fmla="*/ 2 h 744"/>
                <a:gd name="T2" fmla="*/ 168 w 250"/>
                <a:gd name="T3" fmla="*/ 17 h 744"/>
                <a:gd name="T4" fmla="*/ 213 w 250"/>
                <a:gd name="T5" fmla="*/ 76 h 744"/>
                <a:gd name="T6" fmla="*/ 241 w 250"/>
                <a:gd name="T7" fmla="*/ 144 h 744"/>
                <a:gd name="T8" fmla="*/ 250 w 250"/>
                <a:gd name="T9" fmla="*/ 217 h 744"/>
                <a:gd name="T10" fmla="*/ 241 w 250"/>
                <a:gd name="T11" fmla="*/ 289 h 744"/>
                <a:gd name="T12" fmla="*/ 213 w 250"/>
                <a:gd name="T13" fmla="*/ 357 h 744"/>
                <a:gd name="T14" fmla="*/ 168 w 250"/>
                <a:gd name="T15" fmla="*/ 415 h 744"/>
                <a:gd name="T16" fmla="*/ 135 w 250"/>
                <a:gd name="T17" fmla="*/ 461 h 744"/>
                <a:gd name="T18" fmla="*/ 122 w 250"/>
                <a:gd name="T19" fmla="*/ 514 h 744"/>
                <a:gd name="T20" fmla="*/ 127 w 250"/>
                <a:gd name="T21" fmla="*/ 567 h 744"/>
                <a:gd name="T22" fmla="*/ 150 w 250"/>
                <a:gd name="T23" fmla="*/ 617 h 744"/>
                <a:gd name="T24" fmla="*/ 178 w 250"/>
                <a:gd name="T25" fmla="*/ 653 h 744"/>
                <a:gd name="T26" fmla="*/ 185 w 250"/>
                <a:gd name="T27" fmla="*/ 683 h 744"/>
                <a:gd name="T28" fmla="*/ 178 w 250"/>
                <a:gd name="T29" fmla="*/ 713 h 744"/>
                <a:gd name="T30" fmla="*/ 154 w 250"/>
                <a:gd name="T31" fmla="*/ 736 h 744"/>
                <a:gd name="T32" fmla="*/ 124 w 250"/>
                <a:gd name="T33" fmla="*/ 744 h 744"/>
                <a:gd name="T34" fmla="*/ 94 w 250"/>
                <a:gd name="T35" fmla="*/ 736 h 744"/>
                <a:gd name="T36" fmla="*/ 54 w 250"/>
                <a:gd name="T37" fmla="*/ 695 h 744"/>
                <a:gd name="T38" fmla="*/ 16 w 250"/>
                <a:gd name="T39" fmla="*/ 624 h 744"/>
                <a:gd name="T40" fmla="*/ 0 w 250"/>
                <a:gd name="T41" fmla="*/ 547 h 744"/>
                <a:gd name="T42" fmla="*/ 6 w 250"/>
                <a:gd name="T43" fmla="*/ 469 h 744"/>
                <a:gd name="T44" fmla="*/ 32 w 250"/>
                <a:gd name="T45" fmla="*/ 394 h 744"/>
                <a:gd name="T46" fmla="*/ 81 w 250"/>
                <a:gd name="T47" fmla="*/ 329 h 744"/>
                <a:gd name="T48" fmla="*/ 115 w 250"/>
                <a:gd name="T49" fmla="*/ 277 h 744"/>
                <a:gd name="T50" fmla="*/ 128 w 250"/>
                <a:gd name="T51" fmla="*/ 217 h 744"/>
                <a:gd name="T52" fmla="*/ 115 w 250"/>
                <a:gd name="T53" fmla="*/ 156 h 744"/>
                <a:gd name="T54" fmla="*/ 81 w 250"/>
                <a:gd name="T55" fmla="*/ 104 h 744"/>
                <a:gd name="T56" fmla="*/ 66 w 250"/>
                <a:gd name="T57" fmla="*/ 76 h 744"/>
                <a:gd name="T58" fmla="*/ 66 w 250"/>
                <a:gd name="T59" fmla="*/ 45 h 744"/>
                <a:gd name="T60" fmla="*/ 81 w 250"/>
                <a:gd name="T61" fmla="*/ 17 h 744"/>
                <a:gd name="T62" fmla="*/ 109 w 250"/>
                <a:gd name="T63" fmla="*/ 2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0" h="744">
                  <a:moveTo>
                    <a:pt x="124" y="0"/>
                  </a:moveTo>
                  <a:lnTo>
                    <a:pt x="140" y="2"/>
                  </a:lnTo>
                  <a:lnTo>
                    <a:pt x="154" y="9"/>
                  </a:lnTo>
                  <a:lnTo>
                    <a:pt x="168" y="17"/>
                  </a:lnTo>
                  <a:lnTo>
                    <a:pt x="192" y="46"/>
                  </a:lnTo>
                  <a:lnTo>
                    <a:pt x="213" y="76"/>
                  </a:lnTo>
                  <a:lnTo>
                    <a:pt x="229" y="109"/>
                  </a:lnTo>
                  <a:lnTo>
                    <a:pt x="241" y="144"/>
                  </a:lnTo>
                  <a:lnTo>
                    <a:pt x="247" y="179"/>
                  </a:lnTo>
                  <a:lnTo>
                    <a:pt x="250" y="217"/>
                  </a:lnTo>
                  <a:lnTo>
                    <a:pt x="247" y="254"/>
                  </a:lnTo>
                  <a:lnTo>
                    <a:pt x="241" y="289"/>
                  </a:lnTo>
                  <a:lnTo>
                    <a:pt x="229" y="325"/>
                  </a:lnTo>
                  <a:lnTo>
                    <a:pt x="213" y="357"/>
                  </a:lnTo>
                  <a:lnTo>
                    <a:pt x="192" y="387"/>
                  </a:lnTo>
                  <a:lnTo>
                    <a:pt x="168" y="415"/>
                  </a:lnTo>
                  <a:lnTo>
                    <a:pt x="150" y="438"/>
                  </a:lnTo>
                  <a:lnTo>
                    <a:pt x="135" y="461"/>
                  </a:lnTo>
                  <a:lnTo>
                    <a:pt x="127" y="488"/>
                  </a:lnTo>
                  <a:lnTo>
                    <a:pt x="122" y="514"/>
                  </a:lnTo>
                  <a:lnTo>
                    <a:pt x="122" y="541"/>
                  </a:lnTo>
                  <a:lnTo>
                    <a:pt x="127" y="567"/>
                  </a:lnTo>
                  <a:lnTo>
                    <a:pt x="135" y="594"/>
                  </a:lnTo>
                  <a:lnTo>
                    <a:pt x="150" y="617"/>
                  </a:lnTo>
                  <a:lnTo>
                    <a:pt x="168" y="640"/>
                  </a:lnTo>
                  <a:lnTo>
                    <a:pt x="178" y="653"/>
                  </a:lnTo>
                  <a:lnTo>
                    <a:pt x="183" y="667"/>
                  </a:lnTo>
                  <a:lnTo>
                    <a:pt x="185" y="683"/>
                  </a:lnTo>
                  <a:lnTo>
                    <a:pt x="183" y="698"/>
                  </a:lnTo>
                  <a:lnTo>
                    <a:pt x="178" y="713"/>
                  </a:lnTo>
                  <a:lnTo>
                    <a:pt x="168" y="726"/>
                  </a:lnTo>
                  <a:lnTo>
                    <a:pt x="154" y="736"/>
                  </a:lnTo>
                  <a:lnTo>
                    <a:pt x="140" y="742"/>
                  </a:lnTo>
                  <a:lnTo>
                    <a:pt x="124" y="744"/>
                  </a:lnTo>
                  <a:lnTo>
                    <a:pt x="109" y="742"/>
                  </a:lnTo>
                  <a:lnTo>
                    <a:pt x="94" y="736"/>
                  </a:lnTo>
                  <a:lnTo>
                    <a:pt x="81" y="726"/>
                  </a:lnTo>
                  <a:lnTo>
                    <a:pt x="54" y="695"/>
                  </a:lnTo>
                  <a:lnTo>
                    <a:pt x="32" y="661"/>
                  </a:lnTo>
                  <a:lnTo>
                    <a:pt x="16" y="624"/>
                  </a:lnTo>
                  <a:lnTo>
                    <a:pt x="6" y="586"/>
                  </a:lnTo>
                  <a:lnTo>
                    <a:pt x="0" y="547"/>
                  </a:lnTo>
                  <a:lnTo>
                    <a:pt x="0" y="508"/>
                  </a:lnTo>
                  <a:lnTo>
                    <a:pt x="6" y="469"/>
                  </a:lnTo>
                  <a:lnTo>
                    <a:pt x="16" y="431"/>
                  </a:lnTo>
                  <a:lnTo>
                    <a:pt x="32" y="394"/>
                  </a:lnTo>
                  <a:lnTo>
                    <a:pt x="54" y="360"/>
                  </a:lnTo>
                  <a:lnTo>
                    <a:pt x="81" y="329"/>
                  </a:lnTo>
                  <a:lnTo>
                    <a:pt x="101" y="305"/>
                  </a:lnTo>
                  <a:lnTo>
                    <a:pt x="115" y="277"/>
                  </a:lnTo>
                  <a:lnTo>
                    <a:pt x="125" y="248"/>
                  </a:lnTo>
                  <a:lnTo>
                    <a:pt x="128" y="217"/>
                  </a:lnTo>
                  <a:lnTo>
                    <a:pt x="125" y="185"/>
                  </a:lnTo>
                  <a:lnTo>
                    <a:pt x="115" y="156"/>
                  </a:lnTo>
                  <a:lnTo>
                    <a:pt x="101" y="128"/>
                  </a:lnTo>
                  <a:lnTo>
                    <a:pt x="81" y="104"/>
                  </a:lnTo>
                  <a:lnTo>
                    <a:pt x="71" y="91"/>
                  </a:lnTo>
                  <a:lnTo>
                    <a:pt x="66" y="76"/>
                  </a:lnTo>
                  <a:lnTo>
                    <a:pt x="63" y="61"/>
                  </a:lnTo>
                  <a:lnTo>
                    <a:pt x="66" y="45"/>
                  </a:lnTo>
                  <a:lnTo>
                    <a:pt x="71" y="31"/>
                  </a:lnTo>
                  <a:lnTo>
                    <a:pt x="81" y="17"/>
                  </a:lnTo>
                  <a:lnTo>
                    <a:pt x="94" y="9"/>
                  </a:lnTo>
                  <a:lnTo>
                    <a:pt x="109" y="2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20"/>
            <p:cNvSpPr>
              <a:spLocks/>
            </p:cNvSpPr>
            <p:nvPr/>
          </p:nvSpPr>
          <p:spPr bwMode="auto">
            <a:xfrm>
              <a:off x="9453563" y="5848350"/>
              <a:ext cx="39688" cy="119062"/>
            </a:xfrm>
            <a:custGeom>
              <a:avLst/>
              <a:gdLst>
                <a:gd name="T0" fmla="*/ 140 w 250"/>
                <a:gd name="T1" fmla="*/ 2 h 744"/>
                <a:gd name="T2" fmla="*/ 168 w 250"/>
                <a:gd name="T3" fmla="*/ 17 h 744"/>
                <a:gd name="T4" fmla="*/ 213 w 250"/>
                <a:gd name="T5" fmla="*/ 76 h 744"/>
                <a:gd name="T6" fmla="*/ 241 w 250"/>
                <a:gd name="T7" fmla="*/ 144 h 744"/>
                <a:gd name="T8" fmla="*/ 250 w 250"/>
                <a:gd name="T9" fmla="*/ 217 h 744"/>
                <a:gd name="T10" fmla="*/ 241 w 250"/>
                <a:gd name="T11" fmla="*/ 289 h 744"/>
                <a:gd name="T12" fmla="*/ 212 w 250"/>
                <a:gd name="T13" fmla="*/ 357 h 744"/>
                <a:gd name="T14" fmla="*/ 168 w 250"/>
                <a:gd name="T15" fmla="*/ 415 h 744"/>
                <a:gd name="T16" fmla="*/ 135 w 250"/>
                <a:gd name="T17" fmla="*/ 461 h 744"/>
                <a:gd name="T18" fmla="*/ 122 w 250"/>
                <a:gd name="T19" fmla="*/ 514 h 744"/>
                <a:gd name="T20" fmla="*/ 127 w 250"/>
                <a:gd name="T21" fmla="*/ 567 h 744"/>
                <a:gd name="T22" fmla="*/ 149 w 250"/>
                <a:gd name="T23" fmla="*/ 617 h 744"/>
                <a:gd name="T24" fmla="*/ 178 w 250"/>
                <a:gd name="T25" fmla="*/ 653 h 744"/>
                <a:gd name="T26" fmla="*/ 185 w 250"/>
                <a:gd name="T27" fmla="*/ 683 h 744"/>
                <a:gd name="T28" fmla="*/ 178 w 250"/>
                <a:gd name="T29" fmla="*/ 713 h 744"/>
                <a:gd name="T30" fmla="*/ 154 w 250"/>
                <a:gd name="T31" fmla="*/ 736 h 744"/>
                <a:gd name="T32" fmla="*/ 124 w 250"/>
                <a:gd name="T33" fmla="*/ 744 h 744"/>
                <a:gd name="T34" fmla="*/ 94 w 250"/>
                <a:gd name="T35" fmla="*/ 736 h 744"/>
                <a:gd name="T36" fmla="*/ 54 w 250"/>
                <a:gd name="T37" fmla="*/ 695 h 744"/>
                <a:gd name="T38" fmla="*/ 17 w 250"/>
                <a:gd name="T39" fmla="*/ 624 h 744"/>
                <a:gd name="T40" fmla="*/ 0 w 250"/>
                <a:gd name="T41" fmla="*/ 547 h 744"/>
                <a:gd name="T42" fmla="*/ 6 w 250"/>
                <a:gd name="T43" fmla="*/ 469 h 744"/>
                <a:gd name="T44" fmla="*/ 32 w 250"/>
                <a:gd name="T45" fmla="*/ 394 h 744"/>
                <a:gd name="T46" fmla="*/ 81 w 250"/>
                <a:gd name="T47" fmla="*/ 329 h 744"/>
                <a:gd name="T48" fmla="*/ 115 w 250"/>
                <a:gd name="T49" fmla="*/ 277 h 744"/>
                <a:gd name="T50" fmla="*/ 128 w 250"/>
                <a:gd name="T51" fmla="*/ 217 h 744"/>
                <a:gd name="T52" fmla="*/ 115 w 250"/>
                <a:gd name="T53" fmla="*/ 156 h 744"/>
                <a:gd name="T54" fmla="*/ 81 w 250"/>
                <a:gd name="T55" fmla="*/ 104 h 744"/>
                <a:gd name="T56" fmla="*/ 66 w 250"/>
                <a:gd name="T57" fmla="*/ 76 h 744"/>
                <a:gd name="T58" fmla="*/ 66 w 250"/>
                <a:gd name="T59" fmla="*/ 45 h 744"/>
                <a:gd name="T60" fmla="*/ 81 w 250"/>
                <a:gd name="T61" fmla="*/ 17 h 744"/>
                <a:gd name="T62" fmla="*/ 109 w 250"/>
                <a:gd name="T63" fmla="*/ 2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0" h="744">
                  <a:moveTo>
                    <a:pt x="124" y="0"/>
                  </a:moveTo>
                  <a:lnTo>
                    <a:pt x="140" y="2"/>
                  </a:lnTo>
                  <a:lnTo>
                    <a:pt x="154" y="9"/>
                  </a:lnTo>
                  <a:lnTo>
                    <a:pt x="168" y="17"/>
                  </a:lnTo>
                  <a:lnTo>
                    <a:pt x="192" y="46"/>
                  </a:lnTo>
                  <a:lnTo>
                    <a:pt x="213" y="76"/>
                  </a:lnTo>
                  <a:lnTo>
                    <a:pt x="229" y="109"/>
                  </a:lnTo>
                  <a:lnTo>
                    <a:pt x="241" y="144"/>
                  </a:lnTo>
                  <a:lnTo>
                    <a:pt x="247" y="179"/>
                  </a:lnTo>
                  <a:lnTo>
                    <a:pt x="250" y="217"/>
                  </a:lnTo>
                  <a:lnTo>
                    <a:pt x="247" y="254"/>
                  </a:lnTo>
                  <a:lnTo>
                    <a:pt x="241" y="289"/>
                  </a:lnTo>
                  <a:lnTo>
                    <a:pt x="229" y="325"/>
                  </a:lnTo>
                  <a:lnTo>
                    <a:pt x="212" y="357"/>
                  </a:lnTo>
                  <a:lnTo>
                    <a:pt x="192" y="387"/>
                  </a:lnTo>
                  <a:lnTo>
                    <a:pt x="168" y="415"/>
                  </a:lnTo>
                  <a:lnTo>
                    <a:pt x="149" y="438"/>
                  </a:lnTo>
                  <a:lnTo>
                    <a:pt x="135" y="461"/>
                  </a:lnTo>
                  <a:lnTo>
                    <a:pt x="127" y="488"/>
                  </a:lnTo>
                  <a:lnTo>
                    <a:pt x="122" y="514"/>
                  </a:lnTo>
                  <a:lnTo>
                    <a:pt x="122" y="541"/>
                  </a:lnTo>
                  <a:lnTo>
                    <a:pt x="127" y="567"/>
                  </a:lnTo>
                  <a:lnTo>
                    <a:pt x="135" y="594"/>
                  </a:lnTo>
                  <a:lnTo>
                    <a:pt x="149" y="617"/>
                  </a:lnTo>
                  <a:lnTo>
                    <a:pt x="168" y="640"/>
                  </a:lnTo>
                  <a:lnTo>
                    <a:pt x="178" y="653"/>
                  </a:lnTo>
                  <a:lnTo>
                    <a:pt x="183" y="667"/>
                  </a:lnTo>
                  <a:lnTo>
                    <a:pt x="185" y="683"/>
                  </a:lnTo>
                  <a:lnTo>
                    <a:pt x="183" y="698"/>
                  </a:lnTo>
                  <a:lnTo>
                    <a:pt x="178" y="713"/>
                  </a:lnTo>
                  <a:lnTo>
                    <a:pt x="168" y="726"/>
                  </a:lnTo>
                  <a:lnTo>
                    <a:pt x="154" y="736"/>
                  </a:lnTo>
                  <a:lnTo>
                    <a:pt x="140" y="742"/>
                  </a:lnTo>
                  <a:lnTo>
                    <a:pt x="124" y="744"/>
                  </a:lnTo>
                  <a:lnTo>
                    <a:pt x="109" y="742"/>
                  </a:lnTo>
                  <a:lnTo>
                    <a:pt x="94" y="736"/>
                  </a:lnTo>
                  <a:lnTo>
                    <a:pt x="81" y="726"/>
                  </a:lnTo>
                  <a:lnTo>
                    <a:pt x="54" y="695"/>
                  </a:lnTo>
                  <a:lnTo>
                    <a:pt x="32" y="661"/>
                  </a:lnTo>
                  <a:lnTo>
                    <a:pt x="17" y="624"/>
                  </a:lnTo>
                  <a:lnTo>
                    <a:pt x="6" y="586"/>
                  </a:lnTo>
                  <a:lnTo>
                    <a:pt x="0" y="547"/>
                  </a:lnTo>
                  <a:lnTo>
                    <a:pt x="0" y="508"/>
                  </a:lnTo>
                  <a:lnTo>
                    <a:pt x="6" y="469"/>
                  </a:lnTo>
                  <a:lnTo>
                    <a:pt x="17" y="431"/>
                  </a:lnTo>
                  <a:lnTo>
                    <a:pt x="32" y="394"/>
                  </a:lnTo>
                  <a:lnTo>
                    <a:pt x="54" y="360"/>
                  </a:lnTo>
                  <a:lnTo>
                    <a:pt x="81" y="329"/>
                  </a:lnTo>
                  <a:lnTo>
                    <a:pt x="101" y="305"/>
                  </a:lnTo>
                  <a:lnTo>
                    <a:pt x="115" y="277"/>
                  </a:lnTo>
                  <a:lnTo>
                    <a:pt x="125" y="248"/>
                  </a:lnTo>
                  <a:lnTo>
                    <a:pt x="128" y="217"/>
                  </a:lnTo>
                  <a:lnTo>
                    <a:pt x="124" y="185"/>
                  </a:lnTo>
                  <a:lnTo>
                    <a:pt x="115" y="156"/>
                  </a:lnTo>
                  <a:lnTo>
                    <a:pt x="101" y="128"/>
                  </a:lnTo>
                  <a:lnTo>
                    <a:pt x="81" y="104"/>
                  </a:lnTo>
                  <a:lnTo>
                    <a:pt x="71" y="91"/>
                  </a:lnTo>
                  <a:lnTo>
                    <a:pt x="66" y="76"/>
                  </a:lnTo>
                  <a:lnTo>
                    <a:pt x="63" y="61"/>
                  </a:lnTo>
                  <a:lnTo>
                    <a:pt x="66" y="45"/>
                  </a:lnTo>
                  <a:lnTo>
                    <a:pt x="71" y="31"/>
                  </a:lnTo>
                  <a:lnTo>
                    <a:pt x="81" y="17"/>
                  </a:lnTo>
                  <a:lnTo>
                    <a:pt x="94" y="9"/>
                  </a:lnTo>
                  <a:lnTo>
                    <a:pt x="109" y="2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21"/>
            <p:cNvSpPr>
              <a:spLocks/>
            </p:cNvSpPr>
            <p:nvPr/>
          </p:nvSpPr>
          <p:spPr bwMode="auto">
            <a:xfrm>
              <a:off x="9347201" y="5791200"/>
              <a:ext cx="39688" cy="117475"/>
            </a:xfrm>
            <a:custGeom>
              <a:avLst/>
              <a:gdLst>
                <a:gd name="T0" fmla="*/ 140 w 250"/>
                <a:gd name="T1" fmla="*/ 2 h 744"/>
                <a:gd name="T2" fmla="*/ 168 w 250"/>
                <a:gd name="T3" fmla="*/ 17 h 744"/>
                <a:gd name="T4" fmla="*/ 213 w 250"/>
                <a:gd name="T5" fmla="*/ 76 h 744"/>
                <a:gd name="T6" fmla="*/ 241 w 250"/>
                <a:gd name="T7" fmla="*/ 144 h 744"/>
                <a:gd name="T8" fmla="*/ 250 w 250"/>
                <a:gd name="T9" fmla="*/ 217 h 744"/>
                <a:gd name="T10" fmla="*/ 241 w 250"/>
                <a:gd name="T11" fmla="*/ 289 h 744"/>
                <a:gd name="T12" fmla="*/ 213 w 250"/>
                <a:gd name="T13" fmla="*/ 357 h 744"/>
                <a:gd name="T14" fmla="*/ 168 w 250"/>
                <a:gd name="T15" fmla="*/ 416 h 744"/>
                <a:gd name="T16" fmla="*/ 135 w 250"/>
                <a:gd name="T17" fmla="*/ 461 h 744"/>
                <a:gd name="T18" fmla="*/ 122 w 250"/>
                <a:gd name="T19" fmla="*/ 514 h 744"/>
                <a:gd name="T20" fmla="*/ 127 w 250"/>
                <a:gd name="T21" fmla="*/ 567 h 744"/>
                <a:gd name="T22" fmla="*/ 149 w 250"/>
                <a:gd name="T23" fmla="*/ 617 h 744"/>
                <a:gd name="T24" fmla="*/ 178 w 250"/>
                <a:gd name="T25" fmla="*/ 653 h 744"/>
                <a:gd name="T26" fmla="*/ 185 w 250"/>
                <a:gd name="T27" fmla="*/ 683 h 744"/>
                <a:gd name="T28" fmla="*/ 178 w 250"/>
                <a:gd name="T29" fmla="*/ 713 h 744"/>
                <a:gd name="T30" fmla="*/ 154 w 250"/>
                <a:gd name="T31" fmla="*/ 736 h 744"/>
                <a:gd name="T32" fmla="*/ 124 w 250"/>
                <a:gd name="T33" fmla="*/ 744 h 744"/>
                <a:gd name="T34" fmla="*/ 94 w 250"/>
                <a:gd name="T35" fmla="*/ 736 h 744"/>
                <a:gd name="T36" fmla="*/ 54 w 250"/>
                <a:gd name="T37" fmla="*/ 695 h 744"/>
                <a:gd name="T38" fmla="*/ 16 w 250"/>
                <a:gd name="T39" fmla="*/ 624 h 744"/>
                <a:gd name="T40" fmla="*/ 0 w 250"/>
                <a:gd name="T41" fmla="*/ 548 h 744"/>
                <a:gd name="T42" fmla="*/ 6 w 250"/>
                <a:gd name="T43" fmla="*/ 469 h 744"/>
                <a:gd name="T44" fmla="*/ 32 w 250"/>
                <a:gd name="T45" fmla="*/ 394 h 744"/>
                <a:gd name="T46" fmla="*/ 81 w 250"/>
                <a:gd name="T47" fmla="*/ 329 h 744"/>
                <a:gd name="T48" fmla="*/ 115 w 250"/>
                <a:gd name="T49" fmla="*/ 277 h 744"/>
                <a:gd name="T50" fmla="*/ 128 w 250"/>
                <a:gd name="T51" fmla="*/ 217 h 744"/>
                <a:gd name="T52" fmla="*/ 120 w 250"/>
                <a:gd name="T53" fmla="*/ 167 h 744"/>
                <a:gd name="T54" fmla="*/ 98 w 250"/>
                <a:gd name="T55" fmla="*/ 123 h 744"/>
                <a:gd name="T56" fmla="*/ 71 w 250"/>
                <a:gd name="T57" fmla="*/ 92 h 744"/>
                <a:gd name="T58" fmla="*/ 63 w 250"/>
                <a:gd name="T59" fmla="*/ 61 h 744"/>
                <a:gd name="T60" fmla="*/ 71 w 250"/>
                <a:gd name="T61" fmla="*/ 31 h 744"/>
                <a:gd name="T62" fmla="*/ 94 w 250"/>
                <a:gd name="T63" fmla="*/ 7 h 744"/>
                <a:gd name="T64" fmla="*/ 124 w 250"/>
                <a:gd name="T65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0" h="744">
                  <a:moveTo>
                    <a:pt x="124" y="0"/>
                  </a:moveTo>
                  <a:lnTo>
                    <a:pt x="140" y="2"/>
                  </a:lnTo>
                  <a:lnTo>
                    <a:pt x="154" y="7"/>
                  </a:lnTo>
                  <a:lnTo>
                    <a:pt x="168" y="17"/>
                  </a:lnTo>
                  <a:lnTo>
                    <a:pt x="192" y="46"/>
                  </a:lnTo>
                  <a:lnTo>
                    <a:pt x="213" y="76"/>
                  </a:lnTo>
                  <a:lnTo>
                    <a:pt x="229" y="109"/>
                  </a:lnTo>
                  <a:lnTo>
                    <a:pt x="241" y="144"/>
                  </a:lnTo>
                  <a:lnTo>
                    <a:pt x="247" y="179"/>
                  </a:lnTo>
                  <a:lnTo>
                    <a:pt x="250" y="217"/>
                  </a:lnTo>
                  <a:lnTo>
                    <a:pt x="247" y="254"/>
                  </a:lnTo>
                  <a:lnTo>
                    <a:pt x="241" y="289"/>
                  </a:lnTo>
                  <a:lnTo>
                    <a:pt x="229" y="325"/>
                  </a:lnTo>
                  <a:lnTo>
                    <a:pt x="213" y="357"/>
                  </a:lnTo>
                  <a:lnTo>
                    <a:pt x="192" y="388"/>
                  </a:lnTo>
                  <a:lnTo>
                    <a:pt x="168" y="416"/>
                  </a:lnTo>
                  <a:lnTo>
                    <a:pt x="149" y="438"/>
                  </a:lnTo>
                  <a:lnTo>
                    <a:pt x="135" y="461"/>
                  </a:lnTo>
                  <a:lnTo>
                    <a:pt x="127" y="488"/>
                  </a:lnTo>
                  <a:lnTo>
                    <a:pt x="122" y="514"/>
                  </a:lnTo>
                  <a:lnTo>
                    <a:pt x="122" y="541"/>
                  </a:lnTo>
                  <a:lnTo>
                    <a:pt x="127" y="567"/>
                  </a:lnTo>
                  <a:lnTo>
                    <a:pt x="135" y="594"/>
                  </a:lnTo>
                  <a:lnTo>
                    <a:pt x="149" y="617"/>
                  </a:lnTo>
                  <a:lnTo>
                    <a:pt x="168" y="640"/>
                  </a:lnTo>
                  <a:lnTo>
                    <a:pt x="178" y="653"/>
                  </a:lnTo>
                  <a:lnTo>
                    <a:pt x="183" y="667"/>
                  </a:lnTo>
                  <a:lnTo>
                    <a:pt x="185" y="683"/>
                  </a:lnTo>
                  <a:lnTo>
                    <a:pt x="183" y="698"/>
                  </a:lnTo>
                  <a:lnTo>
                    <a:pt x="178" y="713"/>
                  </a:lnTo>
                  <a:lnTo>
                    <a:pt x="168" y="726"/>
                  </a:lnTo>
                  <a:lnTo>
                    <a:pt x="154" y="736"/>
                  </a:lnTo>
                  <a:lnTo>
                    <a:pt x="140" y="742"/>
                  </a:lnTo>
                  <a:lnTo>
                    <a:pt x="124" y="744"/>
                  </a:lnTo>
                  <a:lnTo>
                    <a:pt x="109" y="742"/>
                  </a:lnTo>
                  <a:lnTo>
                    <a:pt x="94" y="736"/>
                  </a:lnTo>
                  <a:lnTo>
                    <a:pt x="81" y="726"/>
                  </a:lnTo>
                  <a:lnTo>
                    <a:pt x="54" y="695"/>
                  </a:lnTo>
                  <a:lnTo>
                    <a:pt x="32" y="661"/>
                  </a:lnTo>
                  <a:lnTo>
                    <a:pt x="16" y="624"/>
                  </a:lnTo>
                  <a:lnTo>
                    <a:pt x="6" y="586"/>
                  </a:lnTo>
                  <a:lnTo>
                    <a:pt x="0" y="548"/>
                  </a:lnTo>
                  <a:lnTo>
                    <a:pt x="0" y="508"/>
                  </a:lnTo>
                  <a:lnTo>
                    <a:pt x="6" y="469"/>
                  </a:lnTo>
                  <a:lnTo>
                    <a:pt x="16" y="431"/>
                  </a:lnTo>
                  <a:lnTo>
                    <a:pt x="32" y="394"/>
                  </a:lnTo>
                  <a:lnTo>
                    <a:pt x="54" y="360"/>
                  </a:lnTo>
                  <a:lnTo>
                    <a:pt x="81" y="329"/>
                  </a:lnTo>
                  <a:lnTo>
                    <a:pt x="101" y="305"/>
                  </a:lnTo>
                  <a:lnTo>
                    <a:pt x="115" y="277"/>
                  </a:lnTo>
                  <a:lnTo>
                    <a:pt x="124" y="248"/>
                  </a:lnTo>
                  <a:lnTo>
                    <a:pt x="128" y="217"/>
                  </a:lnTo>
                  <a:lnTo>
                    <a:pt x="125" y="192"/>
                  </a:lnTo>
                  <a:lnTo>
                    <a:pt x="120" y="167"/>
                  </a:lnTo>
                  <a:lnTo>
                    <a:pt x="111" y="145"/>
                  </a:lnTo>
                  <a:lnTo>
                    <a:pt x="98" y="123"/>
                  </a:lnTo>
                  <a:lnTo>
                    <a:pt x="81" y="104"/>
                  </a:lnTo>
                  <a:lnTo>
                    <a:pt x="71" y="92"/>
                  </a:lnTo>
                  <a:lnTo>
                    <a:pt x="66" y="76"/>
                  </a:lnTo>
                  <a:lnTo>
                    <a:pt x="63" y="61"/>
                  </a:lnTo>
                  <a:lnTo>
                    <a:pt x="66" y="45"/>
                  </a:lnTo>
                  <a:lnTo>
                    <a:pt x="71" y="31"/>
                  </a:lnTo>
                  <a:lnTo>
                    <a:pt x="81" y="17"/>
                  </a:lnTo>
                  <a:lnTo>
                    <a:pt x="94" y="7"/>
                  </a:lnTo>
                  <a:lnTo>
                    <a:pt x="109" y="2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22"/>
            <p:cNvSpPr>
              <a:spLocks noEditPoints="1"/>
            </p:cNvSpPr>
            <p:nvPr/>
          </p:nvSpPr>
          <p:spPr bwMode="auto">
            <a:xfrm>
              <a:off x="9075738" y="5927725"/>
              <a:ext cx="581025" cy="387350"/>
            </a:xfrm>
            <a:custGeom>
              <a:avLst/>
              <a:gdLst>
                <a:gd name="T0" fmla="*/ 136 w 3660"/>
                <a:gd name="T1" fmla="*/ 1884 h 2439"/>
                <a:gd name="T2" fmla="*/ 153 w 3660"/>
                <a:gd name="T3" fmla="*/ 1977 h 2439"/>
                <a:gd name="T4" fmla="*/ 387 w 3660"/>
                <a:gd name="T5" fmla="*/ 2107 h 2439"/>
                <a:gd name="T6" fmla="*/ 832 w 3660"/>
                <a:gd name="T7" fmla="*/ 2228 h 2439"/>
                <a:gd name="T8" fmla="*/ 1457 w 3660"/>
                <a:gd name="T9" fmla="*/ 2306 h 2439"/>
                <a:gd name="T10" fmla="*/ 2203 w 3660"/>
                <a:gd name="T11" fmla="*/ 2306 h 2439"/>
                <a:gd name="T12" fmla="*/ 2828 w 3660"/>
                <a:gd name="T13" fmla="*/ 2228 h 2439"/>
                <a:gd name="T14" fmla="*/ 3273 w 3660"/>
                <a:gd name="T15" fmla="*/ 2107 h 2439"/>
                <a:gd name="T16" fmla="*/ 3507 w 3660"/>
                <a:gd name="T17" fmla="*/ 1977 h 2439"/>
                <a:gd name="T18" fmla="*/ 3524 w 3660"/>
                <a:gd name="T19" fmla="*/ 1884 h 2439"/>
                <a:gd name="T20" fmla="*/ 3413 w 3660"/>
                <a:gd name="T21" fmla="*/ 1784 h 2439"/>
                <a:gd name="T22" fmla="*/ 3180 w 3660"/>
                <a:gd name="T23" fmla="*/ 1993 h 2439"/>
                <a:gd name="T24" fmla="*/ 2024 w 3660"/>
                <a:gd name="T25" fmla="*/ 2129 h 2439"/>
                <a:gd name="T26" fmla="*/ 863 w 3660"/>
                <a:gd name="T27" fmla="*/ 2060 h 2439"/>
                <a:gd name="T28" fmla="*/ 245 w 3660"/>
                <a:gd name="T29" fmla="*/ 1840 h 2439"/>
                <a:gd name="T30" fmla="*/ 1168 w 3660"/>
                <a:gd name="T31" fmla="*/ 725 h 2439"/>
                <a:gd name="T32" fmla="*/ 791 w 3660"/>
                <a:gd name="T33" fmla="*/ 1072 h 2439"/>
                <a:gd name="T34" fmla="*/ 569 w 3660"/>
                <a:gd name="T35" fmla="*/ 1548 h 2439"/>
                <a:gd name="T36" fmla="*/ 599 w 3660"/>
                <a:gd name="T37" fmla="*/ 1706 h 2439"/>
                <a:gd name="T38" fmla="*/ 664 w 3660"/>
                <a:gd name="T39" fmla="*/ 1674 h 2439"/>
                <a:gd name="T40" fmla="*/ 804 w 3660"/>
                <a:gd name="T41" fmla="*/ 1280 h 2439"/>
                <a:gd name="T42" fmla="*/ 1104 w 3660"/>
                <a:gd name="T43" fmla="*/ 919 h 2439"/>
                <a:gd name="T44" fmla="*/ 1260 w 3660"/>
                <a:gd name="T45" fmla="*/ 778 h 2439"/>
                <a:gd name="T46" fmla="*/ 1199 w 3660"/>
                <a:gd name="T47" fmla="*/ 717 h 2439"/>
                <a:gd name="T48" fmla="*/ 1517 w 3660"/>
                <a:gd name="T49" fmla="*/ 588 h 2439"/>
                <a:gd name="T50" fmla="*/ 1493 w 3660"/>
                <a:gd name="T51" fmla="*/ 671 h 2439"/>
                <a:gd name="T52" fmla="*/ 1559 w 3660"/>
                <a:gd name="T53" fmla="*/ 701 h 2439"/>
                <a:gd name="T54" fmla="*/ 1865 w 3660"/>
                <a:gd name="T55" fmla="*/ 660 h 2439"/>
                <a:gd name="T56" fmla="*/ 1865 w 3660"/>
                <a:gd name="T57" fmla="*/ 561 h 2439"/>
                <a:gd name="T58" fmla="*/ 1766 w 3660"/>
                <a:gd name="T59" fmla="*/ 133 h 2439"/>
                <a:gd name="T60" fmla="*/ 1650 w 3660"/>
                <a:gd name="T61" fmla="*/ 271 h 2439"/>
                <a:gd name="T62" fmla="*/ 1742 w 3660"/>
                <a:gd name="T63" fmla="*/ 307 h 2439"/>
                <a:gd name="T64" fmla="*/ 2013 w 3660"/>
                <a:gd name="T65" fmla="*/ 316 h 2439"/>
                <a:gd name="T66" fmla="*/ 1948 w 3660"/>
                <a:gd name="T67" fmla="*/ 165 h 2439"/>
                <a:gd name="T68" fmla="*/ 1875 w 3660"/>
                <a:gd name="T69" fmla="*/ 3 h 2439"/>
                <a:gd name="T70" fmla="*/ 2086 w 3660"/>
                <a:gd name="T71" fmla="*/ 138 h 2439"/>
                <a:gd name="T72" fmla="*/ 2133 w 3660"/>
                <a:gd name="T73" fmla="*/ 334 h 2439"/>
                <a:gd name="T74" fmla="*/ 2693 w 3660"/>
                <a:gd name="T75" fmla="*/ 561 h 2439"/>
                <a:gd name="T76" fmla="*/ 3123 w 3660"/>
                <a:gd name="T77" fmla="*/ 973 h 2439"/>
                <a:gd name="T78" fmla="*/ 3373 w 3660"/>
                <a:gd name="T79" fmla="*/ 1522 h 2439"/>
                <a:gd name="T80" fmla="*/ 3560 w 3660"/>
                <a:gd name="T81" fmla="*/ 1741 h 2439"/>
                <a:gd name="T82" fmla="*/ 3660 w 3660"/>
                <a:gd name="T83" fmla="*/ 1922 h 2439"/>
                <a:gd name="T84" fmla="*/ 3531 w 3660"/>
                <a:gd name="T85" fmla="*/ 2111 h 2439"/>
                <a:gd name="T86" fmla="*/ 3188 w 3660"/>
                <a:gd name="T87" fmla="*/ 2265 h 2439"/>
                <a:gd name="T88" fmla="*/ 2697 w 3660"/>
                <a:gd name="T89" fmla="*/ 2374 h 2439"/>
                <a:gd name="T90" fmla="*/ 2125 w 3660"/>
                <a:gd name="T91" fmla="*/ 2432 h 2439"/>
                <a:gd name="T92" fmla="*/ 1535 w 3660"/>
                <a:gd name="T93" fmla="*/ 2432 h 2439"/>
                <a:gd name="T94" fmla="*/ 963 w 3660"/>
                <a:gd name="T95" fmla="*/ 2374 h 2439"/>
                <a:gd name="T96" fmla="*/ 472 w 3660"/>
                <a:gd name="T97" fmla="*/ 2265 h 2439"/>
                <a:gd name="T98" fmla="*/ 129 w 3660"/>
                <a:gd name="T99" fmla="*/ 2111 h 2439"/>
                <a:gd name="T100" fmla="*/ 0 w 3660"/>
                <a:gd name="T101" fmla="*/ 1922 h 2439"/>
                <a:gd name="T102" fmla="*/ 100 w 3660"/>
                <a:gd name="T103" fmla="*/ 1741 h 2439"/>
                <a:gd name="T104" fmla="*/ 287 w 3660"/>
                <a:gd name="T105" fmla="*/ 1522 h 2439"/>
                <a:gd name="T106" fmla="*/ 537 w 3660"/>
                <a:gd name="T107" fmla="*/ 973 h 2439"/>
                <a:gd name="T108" fmla="*/ 967 w 3660"/>
                <a:gd name="T109" fmla="*/ 561 h 2439"/>
                <a:gd name="T110" fmla="*/ 1527 w 3660"/>
                <a:gd name="T111" fmla="*/ 334 h 2439"/>
                <a:gd name="T112" fmla="*/ 1574 w 3660"/>
                <a:gd name="T113" fmla="*/ 138 h 2439"/>
                <a:gd name="T114" fmla="*/ 1785 w 3660"/>
                <a:gd name="T115" fmla="*/ 3 h 2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60" h="2439">
                  <a:moveTo>
                    <a:pt x="247" y="1780"/>
                  </a:moveTo>
                  <a:lnTo>
                    <a:pt x="215" y="1804"/>
                  </a:lnTo>
                  <a:lnTo>
                    <a:pt x="187" y="1826"/>
                  </a:lnTo>
                  <a:lnTo>
                    <a:pt x="165" y="1847"/>
                  </a:lnTo>
                  <a:lnTo>
                    <a:pt x="149" y="1866"/>
                  </a:lnTo>
                  <a:lnTo>
                    <a:pt x="136" y="1884"/>
                  </a:lnTo>
                  <a:lnTo>
                    <a:pt x="129" y="1898"/>
                  </a:lnTo>
                  <a:lnTo>
                    <a:pt x="123" y="1912"/>
                  </a:lnTo>
                  <a:lnTo>
                    <a:pt x="122" y="1922"/>
                  </a:lnTo>
                  <a:lnTo>
                    <a:pt x="125" y="1939"/>
                  </a:lnTo>
                  <a:lnTo>
                    <a:pt x="135" y="1958"/>
                  </a:lnTo>
                  <a:lnTo>
                    <a:pt x="153" y="1977"/>
                  </a:lnTo>
                  <a:lnTo>
                    <a:pt x="176" y="1998"/>
                  </a:lnTo>
                  <a:lnTo>
                    <a:pt x="206" y="2019"/>
                  </a:lnTo>
                  <a:lnTo>
                    <a:pt x="243" y="2040"/>
                  </a:lnTo>
                  <a:lnTo>
                    <a:pt x="285" y="2062"/>
                  </a:lnTo>
                  <a:lnTo>
                    <a:pt x="333" y="2085"/>
                  </a:lnTo>
                  <a:lnTo>
                    <a:pt x="387" y="2107"/>
                  </a:lnTo>
                  <a:lnTo>
                    <a:pt x="448" y="2128"/>
                  </a:lnTo>
                  <a:lnTo>
                    <a:pt x="514" y="2150"/>
                  </a:lnTo>
                  <a:lnTo>
                    <a:pt x="584" y="2170"/>
                  </a:lnTo>
                  <a:lnTo>
                    <a:pt x="662" y="2191"/>
                  </a:lnTo>
                  <a:lnTo>
                    <a:pt x="744" y="2210"/>
                  </a:lnTo>
                  <a:lnTo>
                    <a:pt x="832" y="2228"/>
                  </a:lnTo>
                  <a:lnTo>
                    <a:pt x="924" y="2245"/>
                  </a:lnTo>
                  <a:lnTo>
                    <a:pt x="1021" y="2261"/>
                  </a:lnTo>
                  <a:lnTo>
                    <a:pt x="1124" y="2275"/>
                  </a:lnTo>
                  <a:lnTo>
                    <a:pt x="1230" y="2288"/>
                  </a:lnTo>
                  <a:lnTo>
                    <a:pt x="1341" y="2298"/>
                  </a:lnTo>
                  <a:lnTo>
                    <a:pt x="1457" y="2306"/>
                  </a:lnTo>
                  <a:lnTo>
                    <a:pt x="1577" y="2313"/>
                  </a:lnTo>
                  <a:lnTo>
                    <a:pt x="1701" y="2316"/>
                  </a:lnTo>
                  <a:lnTo>
                    <a:pt x="1830" y="2317"/>
                  </a:lnTo>
                  <a:lnTo>
                    <a:pt x="1959" y="2316"/>
                  </a:lnTo>
                  <a:lnTo>
                    <a:pt x="2083" y="2313"/>
                  </a:lnTo>
                  <a:lnTo>
                    <a:pt x="2203" y="2306"/>
                  </a:lnTo>
                  <a:lnTo>
                    <a:pt x="2319" y="2298"/>
                  </a:lnTo>
                  <a:lnTo>
                    <a:pt x="2430" y="2288"/>
                  </a:lnTo>
                  <a:lnTo>
                    <a:pt x="2536" y="2275"/>
                  </a:lnTo>
                  <a:lnTo>
                    <a:pt x="2639" y="2261"/>
                  </a:lnTo>
                  <a:lnTo>
                    <a:pt x="2736" y="2245"/>
                  </a:lnTo>
                  <a:lnTo>
                    <a:pt x="2828" y="2228"/>
                  </a:lnTo>
                  <a:lnTo>
                    <a:pt x="2916" y="2210"/>
                  </a:lnTo>
                  <a:lnTo>
                    <a:pt x="2998" y="2191"/>
                  </a:lnTo>
                  <a:lnTo>
                    <a:pt x="3076" y="2170"/>
                  </a:lnTo>
                  <a:lnTo>
                    <a:pt x="3146" y="2150"/>
                  </a:lnTo>
                  <a:lnTo>
                    <a:pt x="3212" y="2128"/>
                  </a:lnTo>
                  <a:lnTo>
                    <a:pt x="3273" y="2107"/>
                  </a:lnTo>
                  <a:lnTo>
                    <a:pt x="3327" y="2085"/>
                  </a:lnTo>
                  <a:lnTo>
                    <a:pt x="3375" y="2062"/>
                  </a:lnTo>
                  <a:lnTo>
                    <a:pt x="3417" y="2040"/>
                  </a:lnTo>
                  <a:lnTo>
                    <a:pt x="3454" y="2019"/>
                  </a:lnTo>
                  <a:lnTo>
                    <a:pt x="3484" y="1998"/>
                  </a:lnTo>
                  <a:lnTo>
                    <a:pt x="3507" y="1977"/>
                  </a:lnTo>
                  <a:lnTo>
                    <a:pt x="3525" y="1958"/>
                  </a:lnTo>
                  <a:lnTo>
                    <a:pt x="3535" y="1939"/>
                  </a:lnTo>
                  <a:lnTo>
                    <a:pt x="3538" y="1922"/>
                  </a:lnTo>
                  <a:lnTo>
                    <a:pt x="3537" y="1912"/>
                  </a:lnTo>
                  <a:lnTo>
                    <a:pt x="3531" y="1898"/>
                  </a:lnTo>
                  <a:lnTo>
                    <a:pt x="3524" y="1884"/>
                  </a:lnTo>
                  <a:lnTo>
                    <a:pt x="3511" y="1866"/>
                  </a:lnTo>
                  <a:lnTo>
                    <a:pt x="3495" y="1847"/>
                  </a:lnTo>
                  <a:lnTo>
                    <a:pt x="3473" y="1826"/>
                  </a:lnTo>
                  <a:lnTo>
                    <a:pt x="3445" y="1804"/>
                  </a:lnTo>
                  <a:lnTo>
                    <a:pt x="3413" y="1780"/>
                  </a:lnTo>
                  <a:lnTo>
                    <a:pt x="3413" y="1784"/>
                  </a:lnTo>
                  <a:lnTo>
                    <a:pt x="3413" y="1790"/>
                  </a:lnTo>
                  <a:lnTo>
                    <a:pt x="3415" y="1840"/>
                  </a:lnTo>
                  <a:lnTo>
                    <a:pt x="3416" y="1891"/>
                  </a:lnTo>
                  <a:lnTo>
                    <a:pt x="3416" y="1939"/>
                  </a:lnTo>
                  <a:lnTo>
                    <a:pt x="3369" y="1950"/>
                  </a:lnTo>
                  <a:lnTo>
                    <a:pt x="3180" y="1993"/>
                  </a:lnTo>
                  <a:lnTo>
                    <a:pt x="2989" y="2029"/>
                  </a:lnTo>
                  <a:lnTo>
                    <a:pt x="2797" y="2060"/>
                  </a:lnTo>
                  <a:lnTo>
                    <a:pt x="2605" y="2087"/>
                  </a:lnTo>
                  <a:lnTo>
                    <a:pt x="2412" y="2107"/>
                  </a:lnTo>
                  <a:lnTo>
                    <a:pt x="2218" y="2121"/>
                  </a:lnTo>
                  <a:lnTo>
                    <a:pt x="2024" y="2129"/>
                  </a:lnTo>
                  <a:lnTo>
                    <a:pt x="1830" y="2132"/>
                  </a:lnTo>
                  <a:lnTo>
                    <a:pt x="1636" y="2129"/>
                  </a:lnTo>
                  <a:lnTo>
                    <a:pt x="1442" y="2121"/>
                  </a:lnTo>
                  <a:lnTo>
                    <a:pt x="1248" y="2107"/>
                  </a:lnTo>
                  <a:lnTo>
                    <a:pt x="1055" y="2087"/>
                  </a:lnTo>
                  <a:lnTo>
                    <a:pt x="863" y="2060"/>
                  </a:lnTo>
                  <a:lnTo>
                    <a:pt x="671" y="2029"/>
                  </a:lnTo>
                  <a:lnTo>
                    <a:pt x="480" y="1993"/>
                  </a:lnTo>
                  <a:lnTo>
                    <a:pt x="291" y="1950"/>
                  </a:lnTo>
                  <a:lnTo>
                    <a:pt x="244" y="1939"/>
                  </a:lnTo>
                  <a:lnTo>
                    <a:pt x="244" y="1891"/>
                  </a:lnTo>
                  <a:lnTo>
                    <a:pt x="245" y="1840"/>
                  </a:lnTo>
                  <a:lnTo>
                    <a:pt x="247" y="1790"/>
                  </a:lnTo>
                  <a:lnTo>
                    <a:pt x="247" y="1784"/>
                  </a:lnTo>
                  <a:lnTo>
                    <a:pt x="247" y="1780"/>
                  </a:lnTo>
                  <a:close/>
                  <a:moveTo>
                    <a:pt x="1199" y="717"/>
                  </a:moveTo>
                  <a:lnTo>
                    <a:pt x="1183" y="719"/>
                  </a:lnTo>
                  <a:lnTo>
                    <a:pt x="1168" y="725"/>
                  </a:lnTo>
                  <a:lnTo>
                    <a:pt x="1097" y="772"/>
                  </a:lnTo>
                  <a:lnTo>
                    <a:pt x="1028" y="823"/>
                  </a:lnTo>
                  <a:lnTo>
                    <a:pt x="963" y="879"/>
                  </a:lnTo>
                  <a:lnTo>
                    <a:pt x="902" y="939"/>
                  </a:lnTo>
                  <a:lnTo>
                    <a:pt x="844" y="1003"/>
                  </a:lnTo>
                  <a:lnTo>
                    <a:pt x="791" y="1072"/>
                  </a:lnTo>
                  <a:lnTo>
                    <a:pt x="742" y="1144"/>
                  </a:lnTo>
                  <a:lnTo>
                    <a:pt x="698" y="1220"/>
                  </a:lnTo>
                  <a:lnTo>
                    <a:pt x="658" y="1298"/>
                  </a:lnTo>
                  <a:lnTo>
                    <a:pt x="623" y="1379"/>
                  </a:lnTo>
                  <a:lnTo>
                    <a:pt x="593" y="1462"/>
                  </a:lnTo>
                  <a:lnTo>
                    <a:pt x="569" y="1548"/>
                  </a:lnTo>
                  <a:lnTo>
                    <a:pt x="550" y="1635"/>
                  </a:lnTo>
                  <a:lnTo>
                    <a:pt x="549" y="1655"/>
                  </a:lnTo>
                  <a:lnTo>
                    <a:pt x="555" y="1673"/>
                  </a:lnTo>
                  <a:lnTo>
                    <a:pt x="566" y="1689"/>
                  </a:lnTo>
                  <a:lnTo>
                    <a:pt x="580" y="1700"/>
                  </a:lnTo>
                  <a:lnTo>
                    <a:pt x="599" y="1706"/>
                  </a:lnTo>
                  <a:lnTo>
                    <a:pt x="604" y="1708"/>
                  </a:lnTo>
                  <a:lnTo>
                    <a:pt x="610" y="1708"/>
                  </a:lnTo>
                  <a:lnTo>
                    <a:pt x="627" y="1705"/>
                  </a:lnTo>
                  <a:lnTo>
                    <a:pt x="642" y="1699"/>
                  </a:lnTo>
                  <a:lnTo>
                    <a:pt x="654" y="1688"/>
                  </a:lnTo>
                  <a:lnTo>
                    <a:pt x="664" y="1674"/>
                  </a:lnTo>
                  <a:lnTo>
                    <a:pt x="670" y="1658"/>
                  </a:lnTo>
                  <a:lnTo>
                    <a:pt x="687" y="1578"/>
                  </a:lnTo>
                  <a:lnTo>
                    <a:pt x="709" y="1500"/>
                  </a:lnTo>
                  <a:lnTo>
                    <a:pt x="736" y="1425"/>
                  </a:lnTo>
                  <a:lnTo>
                    <a:pt x="767" y="1350"/>
                  </a:lnTo>
                  <a:lnTo>
                    <a:pt x="804" y="1280"/>
                  </a:lnTo>
                  <a:lnTo>
                    <a:pt x="844" y="1211"/>
                  </a:lnTo>
                  <a:lnTo>
                    <a:pt x="888" y="1145"/>
                  </a:lnTo>
                  <a:lnTo>
                    <a:pt x="937" y="1083"/>
                  </a:lnTo>
                  <a:lnTo>
                    <a:pt x="989" y="1024"/>
                  </a:lnTo>
                  <a:lnTo>
                    <a:pt x="1045" y="970"/>
                  </a:lnTo>
                  <a:lnTo>
                    <a:pt x="1104" y="919"/>
                  </a:lnTo>
                  <a:lnTo>
                    <a:pt x="1166" y="873"/>
                  </a:lnTo>
                  <a:lnTo>
                    <a:pt x="1230" y="830"/>
                  </a:lnTo>
                  <a:lnTo>
                    <a:pt x="1243" y="820"/>
                  </a:lnTo>
                  <a:lnTo>
                    <a:pt x="1252" y="808"/>
                  </a:lnTo>
                  <a:lnTo>
                    <a:pt x="1259" y="794"/>
                  </a:lnTo>
                  <a:lnTo>
                    <a:pt x="1260" y="778"/>
                  </a:lnTo>
                  <a:lnTo>
                    <a:pt x="1258" y="762"/>
                  </a:lnTo>
                  <a:lnTo>
                    <a:pt x="1251" y="747"/>
                  </a:lnTo>
                  <a:lnTo>
                    <a:pt x="1241" y="734"/>
                  </a:lnTo>
                  <a:lnTo>
                    <a:pt x="1229" y="725"/>
                  </a:lnTo>
                  <a:lnTo>
                    <a:pt x="1214" y="719"/>
                  </a:lnTo>
                  <a:lnTo>
                    <a:pt x="1199" y="717"/>
                  </a:lnTo>
                  <a:close/>
                  <a:moveTo>
                    <a:pt x="1829" y="549"/>
                  </a:moveTo>
                  <a:lnTo>
                    <a:pt x="1755" y="551"/>
                  </a:lnTo>
                  <a:lnTo>
                    <a:pt x="1679" y="558"/>
                  </a:lnTo>
                  <a:lnTo>
                    <a:pt x="1606" y="568"/>
                  </a:lnTo>
                  <a:lnTo>
                    <a:pt x="1533" y="582"/>
                  </a:lnTo>
                  <a:lnTo>
                    <a:pt x="1517" y="588"/>
                  </a:lnTo>
                  <a:lnTo>
                    <a:pt x="1504" y="596"/>
                  </a:lnTo>
                  <a:lnTo>
                    <a:pt x="1494" y="609"/>
                  </a:lnTo>
                  <a:lnTo>
                    <a:pt x="1488" y="623"/>
                  </a:lnTo>
                  <a:lnTo>
                    <a:pt x="1485" y="639"/>
                  </a:lnTo>
                  <a:lnTo>
                    <a:pt x="1486" y="654"/>
                  </a:lnTo>
                  <a:lnTo>
                    <a:pt x="1493" y="671"/>
                  </a:lnTo>
                  <a:lnTo>
                    <a:pt x="1502" y="684"/>
                  </a:lnTo>
                  <a:lnTo>
                    <a:pt x="1515" y="694"/>
                  </a:lnTo>
                  <a:lnTo>
                    <a:pt x="1529" y="700"/>
                  </a:lnTo>
                  <a:lnTo>
                    <a:pt x="1546" y="702"/>
                  </a:lnTo>
                  <a:lnTo>
                    <a:pt x="1553" y="702"/>
                  </a:lnTo>
                  <a:lnTo>
                    <a:pt x="1559" y="701"/>
                  </a:lnTo>
                  <a:lnTo>
                    <a:pt x="1648" y="684"/>
                  </a:lnTo>
                  <a:lnTo>
                    <a:pt x="1738" y="674"/>
                  </a:lnTo>
                  <a:lnTo>
                    <a:pt x="1829" y="671"/>
                  </a:lnTo>
                  <a:lnTo>
                    <a:pt x="1830" y="671"/>
                  </a:lnTo>
                  <a:lnTo>
                    <a:pt x="1849" y="667"/>
                  </a:lnTo>
                  <a:lnTo>
                    <a:pt x="1865" y="660"/>
                  </a:lnTo>
                  <a:lnTo>
                    <a:pt x="1879" y="646"/>
                  </a:lnTo>
                  <a:lnTo>
                    <a:pt x="1888" y="630"/>
                  </a:lnTo>
                  <a:lnTo>
                    <a:pt x="1891" y="610"/>
                  </a:lnTo>
                  <a:lnTo>
                    <a:pt x="1888" y="591"/>
                  </a:lnTo>
                  <a:lnTo>
                    <a:pt x="1879" y="574"/>
                  </a:lnTo>
                  <a:lnTo>
                    <a:pt x="1865" y="561"/>
                  </a:lnTo>
                  <a:lnTo>
                    <a:pt x="1849" y="552"/>
                  </a:lnTo>
                  <a:lnTo>
                    <a:pt x="1830" y="549"/>
                  </a:lnTo>
                  <a:lnTo>
                    <a:pt x="1829" y="549"/>
                  </a:lnTo>
                  <a:close/>
                  <a:moveTo>
                    <a:pt x="1830" y="122"/>
                  </a:moveTo>
                  <a:lnTo>
                    <a:pt x="1797" y="125"/>
                  </a:lnTo>
                  <a:lnTo>
                    <a:pt x="1766" y="133"/>
                  </a:lnTo>
                  <a:lnTo>
                    <a:pt x="1738" y="147"/>
                  </a:lnTo>
                  <a:lnTo>
                    <a:pt x="1712" y="165"/>
                  </a:lnTo>
                  <a:lnTo>
                    <a:pt x="1690" y="187"/>
                  </a:lnTo>
                  <a:lnTo>
                    <a:pt x="1673" y="213"/>
                  </a:lnTo>
                  <a:lnTo>
                    <a:pt x="1658" y="242"/>
                  </a:lnTo>
                  <a:lnTo>
                    <a:pt x="1650" y="271"/>
                  </a:lnTo>
                  <a:lnTo>
                    <a:pt x="1647" y="305"/>
                  </a:lnTo>
                  <a:lnTo>
                    <a:pt x="1647" y="316"/>
                  </a:lnTo>
                  <a:lnTo>
                    <a:pt x="1651" y="315"/>
                  </a:lnTo>
                  <a:lnTo>
                    <a:pt x="1656" y="315"/>
                  </a:lnTo>
                  <a:lnTo>
                    <a:pt x="1719" y="309"/>
                  </a:lnTo>
                  <a:lnTo>
                    <a:pt x="1742" y="307"/>
                  </a:lnTo>
                  <a:lnTo>
                    <a:pt x="1830" y="305"/>
                  </a:lnTo>
                  <a:lnTo>
                    <a:pt x="1874" y="306"/>
                  </a:lnTo>
                  <a:lnTo>
                    <a:pt x="1918" y="307"/>
                  </a:lnTo>
                  <a:lnTo>
                    <a:pt x="1941" y="309"/>
                  </a:lnTo>
                  <a:lnTo>
                    <a:pt x="2004" y="315"/>
                  </a:lnTo>
                  <a:lnTo>
                    <a:pt x="2013" y="316"/>
                  </a:lnTo>
                  <a:lnTo>
                    <a:pt x="2013" y="305"/>
                  </a:lnTo>
                  <a:lnTo>
                    <a:pt x="2010" y="271"/>
                  </a:lnTo>
                  <a:lnTo>
                    <a:pt x="2002" y="242"/>
                  </a:lnTo>
                  <a:lnTo>
                    <a:pt x="1987" y="213"/>
                  </a:lnTo>
                  <a:lnTo>
                    <a:pt x="1970" y="187"/>
                  </a:lnTo>
                  <a:lnTo>
                    <a:pt x="1948" y="165"/>
                  </a:lnTo>
                  <a:lnTo>
                    <a:pt x="1922" y="147"/>
                  </a:lnTo>
                  <a:lnTo>
                    <a:pt x="1894" y="133"/>
                  </a:lnTo>
                  <a:lnTo>
                    <a:pt x="1863" y="125"/>
                  </a:lnTo>
                  <a:lnTo>
                    <a:pt x="1830" y="122"/>
                  </a:lnTo>
                  <a:close/>
                  <a:moveTo>
                    <a:pt x="1830" y="0"/>
                  </a:moveTo>
                  <a:lnTo>
                    <a:pt x="1875" y="3"/>
                  </a:lnTo>
                  <a:lnTo>
                    <a:pt x="1918" y="13"/>
                  </a:lnTo>
                  <a:lnTo>
                    <a:pt x="1959" y="29"/>
                  </a:lnTo>
                  <a:lnTo>
                    <a:pt x="1996" y="49"/>
                  </a:lnTo>
                  <a:lnTo>
                    <a:pt x="2030" y="75"/>
                  </a:lnTo>
                  <a:lnTo>
                    <a:pt x="2060" y="105"/>
                  </a:lnTo>
                  <a:lnTo>
                    <a:pt x="2086" y="138"/>
                  </a:lnTo>
                  <a:lnTo>
                    <a:pt x="2106" y="176"/>
                  </a:lnTo>
                  <a:lnTo>
                    <a:pt x="2122" y="217"/>
                  </a:lnTo>
                  <a:lnTo>
                    <a:pt x="2132" y="259"/>
                  </a:lnTo>
                  <a:lnTo>
                    <a:pt x="2135" y="305"/>
                  </a:lnTo>
                  <a:lnTo>
                    <a:pt x="2134" y="319"/>
                  </a:lnTo>
                  <a:lnTo>
                    <a:pt x="2133" y="334"/>
                  </a:lnTo>
                  <a:lnTo>
                    <a:pt x="2233" y="357"/>
                  </a:lnTo>
                  <a:lnTo>
                    <a:pt x="2331" y="386"/>
                  </a:lnTo>
                  <a:lnTo>
                    <a:pt x="2427" y="421"/>
                  </a:lnTo>
                  <a:lnTo>
                    <a:pt x="2519" y="462"/>
                  </a:lnTo>
                  <a:lnTo>
                    <a:pt x="2607" y="509"/>
                  </a:lnTo>
                  <a:lnTo>
                    <a:pt x="2693" y="561"/>
                  </a:lnTo>
                  <a:lnTo>
                    <a:pt x="2775" y="619"/>
                  </a:lnTo>
                  <a:lnTo>
                    <a:pt x="2854" y="681"/>
                  </a:lnTo>
                  <a:lnTo>
                    <a:pt x="2928" y="747"/>
                  </a:lnTo>
                  <a:lnTo>
                    <a:pt x="2997" y="818"/>
                  </a:lnTo>
                  <a:lnTo>
                    <a:pt x="3062" y="894"/>
                  </a:lnTo>
                  <a:lnTo>
                    <a:pt x="3123" y="973"/>
                  </a:lnTo>
                  <a:lnTo>
                    <a:pt x="3179" y="1057"/>
                  </a:lnTo>
                  <a:lnTo>
                    <a:pt x="3229" y="1144"/>
                  </a:lnTo>
                  <a:lnTo>
                    <a:pt x="3273" y="1234"/>
                  </a:lnTo>
                  <a:lnTo>
                    <a:pt x="3312" y="1327"/>
                  </a:lnTo>
                  <a:lnTo>
                    <a:pt x="3345" y="1424"/>
                  </a:lnTo>
                  <a:lnTo>
                    <a:pt x="3373" y="1522"/>
                  </a:lnTo>
                  <a:lnTo>
                    <a:pt x="3393" y="1623"/>
                  </a:lnTo>
                  <a:lnTo>
                    <a:pt x="3428" y="1644"/>
                  </a:lnTo>
                  <a:lnTo>
                    <a:pt x="3463" y="1667"/>
                  </a:lnTo>
                  <a:lnTo>
                    <a:pt x="3497" y="1690"/>
                  </a:lnTo>
                  <a:lnTo>
                    <a:pt x="3529" y="1715"/>
                  </a:lnTo>
                  <a:lnTo>
                    <a:pt x="3560" y="1741"/>
                  </a:lnTo>
                  <a:lnTo>
                    <a:pt x="3588" y="1769"/>
                  </a:lnTo>
                  <a:lnTo>
                    <a:pt x="3612" y="1797"/>
                  </a:lnTo>
                  <a:lnTo>
                    <a:pt x="3632" y="1827"/>
                  </a:lnTo>
                  <a:lnTo>
                    <a:pt x="3647" y="1857"/>
                  </a:lnTo>
                  <a:lnTo>
                    <a:pt x="3657" y="1889"/>
                  </a:lnTo>
                  <a:lnTo>
                    <a:pt x="3660" y="1922"/>
                  </a:lnTo>
                  <a:lnTo>
                    <a:pt x="3657" y="1955"/>
                  </a:lnTo>
                  <a:lnTo>
                    <a:pt x="3644" y="1988"/>
                  </a:lnTo>
                  <a:lnTo>
                    <a:pt x="3627" y="2020"/>
                  </a:lnTo>
                  <a:lnTo>
                    <a:pt x="3601" y="2052"/>
                  </a:lnTo>
                  <a:lnTo>
                    <a:pt x="3569" y="2082"/>
                  </a:lnTo>
                  <a:lnTo>
                    <a:pt x="3531" y="2111"/>
                  </a:lnTo>
                  <a:lnTo>
                    <a:pt x="3487" y="2140"/>
                  </a:lnTo>
                  <a:lnTo>
                    <a:pt x="3437" y="2168"/>
                  </a:lnTo>
                  <a:lnTo>
                    <a:pt x="3382" y="2193"/>
                  </a:lnTo>
                  <a:lnTo>
                    <a:pt x="3322" y="2219"/>
                  </a:lnTo>
                  <a:lnTo>
                    <a:pt x="3257" y="2242"/>
                  </a:lnTo>
                  <a:lnTo>
                    <a:pt x="3188" y="2265"/>
                  </a:lnTo>
                  <a:lnTo>
                    <a:pt x="3114" y="2286"/>
                  </a:lnTo>
                  <a:lnTo>
                    <a:pt x="3038" y="2306"/>
                  </a:lnTo>
                  <a:lnTo>
                    <a:pt x="2957" y="2325"/>
                  </a:lnTo>
                  <a:lnTo>
                    <a:pt x="2873" y="2343"/>
                  </a:lnTo>
                  <a:lnTo>
                    <a:pt x="2786" y="2360"/>
                  </a:lnTo>
                  <a:lnTo>
                    <a:pt x="2697" y="2374"/>
                  </a:lnTo>
                  <a:lnTo>
                    <a:pt x="2605" y="2387"/>
                  </a:lnTo>
                  <a:lnTo>
                    <a:pt x="2512" y="2400"/>
                  </a:lnTo>
                  <a:lnTo>
                    <a:pt x="2418" y="2410"/>
                  </a:lnTo>
                  <a:lnTo>
                    <a:pt x="2321" y="2418"/>
                  </a:lnTo>
                  <a:lnTo>
                    <a:pt x="2224" y="2426"/>
                  </a:lnTo>
                  <a:lnTo>
                    <a:pt x="2125" y="2432"/>
                  </a:lnTo>
                  <a:lnTo>
                    <a:pt x="2027" y="2436"/>
                  </a:lnTo>
                  <a:lnTo>
                    <a:pt x="1929" y="2438"/>
                  </a:lnTo>
                  <a:lnTo>
                    <a:pt x="1830" y="2439"/>
                  </a:lnTo>
                  <a:lnTo>
                    <a:pt x="1731" y="2438"/>
                  </a:lnTo>
                  <a:lnTo>
                    <a:pt x="1633" y="2436"/>
                  </a:lnTo>
                  <a:lnTo>
                    <a:pt x="1535" y="2432"/>
                  </a:lnTo>
                  <a:lnTo>
                    <a:pt x="1436" y="2426"/>
                  </a:lnTo>
                  <a:lnTo>
                    <a:pt x="1339" y="2418"/>
                  </a:lnTo>
                  <a:lnTo>
                    <a:pt x="1242" y="2410"/>
                  </a:lnTo>
                  <a:lnTo>
                    <a:pt x="1148" y="2400"/>
                  </a:lnTo>
                  <a:lnTo>
                    <a:pt x="1055" y="2387"/>
                  </a:lnTo>
                  <a:lnTo>
                    <a:pt x="963" y="2374"/>
                  </a:lnTo>
                  <a:lnTo>
                    <a:pt x="874" y="2360"/>
                  </a:lnTo>
                  <a:lnTo>
                    <a:pt x="787" y="2343"/>
                  </a:lnTo>
                  <a:lnTo>
                    <a:pt x="703" y="2325"/>
                  </a:lnTo>
                  <a:lnTo>
                    <a:pt x="622" y="2306"/>
                  </a:lnTo>
                  <a:lnTo>
                    <a:pt x="546" y="2286"/>
                  </a:lnTo>
                  <a:lnTo>
                    <a:pt x="472" y="2265"/>
                  </a:lnTo>
                  <a:lnTo>
                    <a:pt x="403" y="2242"/>
                  </a:lnTo>
                  <a:lnTo>
                    <a:pt x="338" y="2219"/>
                  </a:lnTo>
                  <a:lnTo>
                    <a:pt x="278" y="2193"/>
                  </a:lnTo>
                  <a:lnTo>
                    <a:pt x="223" y="2168"/>
                  </a:lnTo>
                  <a:lnTo>
                    <a:pt x="173" y="2140"/>
                  </a:lnTo>
                  <a:lnTo>
                    <a:pt x="129" y="2111"/>
                  </a:lnTo>
                  <a:lnTo>
                    <a:pt x="91" y="2082"/>
                  </a:lnTo>
                  <a:lnTo>
                    <a:pt x="59" y="2052"/>
                  </a:lnTo>
                  <a:lnTo>
                    <a:pt x="33" y="2020"/>
                  </a:lnTo>
                  <a:lnTo>
                    <a:pt x="16" y="1988"/>
                  </a:lnTo>
                  <a:lnTo>
                    <a:pt x="3" y="1955"/>
                  </a:lnTo>
                  <a:lnTo>
                    <a:pt x="0" y="1922"/>
                  </a:lnTo>
                  <a:lnTo>
                    <a:pt x="3" y="1889"/>
                  </a:lnTo>
                  <a:lnTo>
                    <a:pt x="13" y="1857"/>
                  </a:lnTo>
                  <a:lnTo>
                    <a:pt x="28" y="1827"/>
                  </a:lnTo>
                  <a:lnTo>
                    <a:pt x="48" y="1797"/>
                  </a:lnTo>
                  <a:lnTo>
                    <a:pt x="72" y="1769"/>
                  </a:lnTo>
                  <a:lnTo>
                    <a:pt x="100" y="1741"/>
                  </a:lnTo>
                  <a:lnTo>
                    <a:pt x="131" y="1715"/>
                  </a:lnTo>
                  <a:lnTo>
                    <a:pt x="163" y="1690"/>
                  </a:lnTo>
                  <a:lnTo>
                    <a:pt x="197" y="1667"/>
                  </a:lnTo>
                  <a:lnTo>
                    <a:pt x="232" y="1644"/>
                  </a:lnTo>
                  <a:lnTo>
                    <a:pt x="267" y="1623"/>
                  </a:lnTo>
                  <a:lnTo>
                    <a:pt x="287" y="1522"/>
                  </a:lnTo>
                  <a:lnTo>
                    <a:pt x="315" y="1424"/>
                  </a:lnTo>
                  <a:lnTo>
                    <a:pt x="348" y="1327"/>
                  </a:lnTo>
                  <a:lnTo>
                    <a:pt x="387" y="1234"/>
                  </a:lnTo>
                  <a:lnTo>
                    <a:pt x="431" y="1144"/>
                  </a:lnTo>
                  <a:lnTo>
                    <a:pt x="481" y="1057"/>
                  </a:lnTo>
                  <a:lnTo>
                    <a:pt x="537" y="973"/>
                  </a:lnTo>
                  <a:lnTo>
                    <a:pt x="598" y="894"/>
                  </a:lnTo>
                  <a:lnTo>
                    <a:pt x="663" y="818"/>
                  </a:lnTo>
                  <a:lnTo>
                    <a:pt x="732" y="747"/>
                  </a:lnTo>
                  <a:lnTo>
                    <a:pt x="806" y="681"/>
                  </a:lnTo>
                  <a:lnTo>
                    <a:pt x="885" y="619"/>
                  </a:lnTo>
                  <a:lnTo>
                    <a:pt x="967" y="561"/>
                  </a:lnTo>
                  <a:lnTo>
                    <a:pt x="1053" y="509"/>
                  </a:lnTo>
                  <a:lnTo>
                    <a:pt x="1141" y="462"/>
                  </a:lnTo>
                  <a:lnTo>
                    <a:pt x="1233" y="421"/>
                  </a:lnTo>
                  <a:lnTo>
                    <a:pt x="1329" y="386"/>
                  </a:lnTo>
                  <a:lnTo>
                    <a:pt x="1427" y="357"/>
                  </a:lnTo>
                  <a:lnTo>
                    <a:pt x="1527" y="334"/>
                  </a:lnTo>
                  <a:lnTo>
                    <a:pt x="1526" y="319"/>
                  </a:lnTo>
                  <a:lnTo>
                    <a:pt x="1525" y="305"/>
                  </a:lnTo>
                  <a:lnTo>
                    <a:pt x="1528" y="259"/>
                  </a:lnTo>
                  <a:lnTo>
                    <a:pt x="1538" y="217"/>
                  </a:lnTo>
                  <a:lnTo>
                    <a:pt x="1554" y="176"/>
                  </a:lnTo>
                  <a:lnTo>
                    <a:pt x="1574" y="138"/>
                  </a:lnTo>
                  <a:lnTo>
                    <a:pt x="1600" y="105"/>
                  </a:lnTo>
                  <a:lnTo>
                    <a:pt x="1630" y="75"/>
                  </a:lnTo>
                  <a:lnTo>
                    <a:pt x="1664" y="49"/>
                  </a:lnTo>
                  <a:lnTo>
                    <a:pt x="1701" y="29"/>
                  </a:lnTo>
                  <a:lnTo>
                    <a:pt x="1742" y="13"/>
                  </a:lnTo>
                  <a:lnTo>
                    <a:pt x="1785" y="3"/>
                  </a:lnTo>
                  <a:lnTo>
                    <a:pt x="18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2" name="Group 769"/>
          <p:cNvGrpSpPr/>
          <p:nvPr/>
        </p:nvGrpSpPr>
        <p:grpSpPr>
          <a:xfrm>
            <a:off x="11155067" y="2115448"/>
            <a:ext cx="547688" cy="407988"/>
            <a:chOff x="9110663" y="5075238"/>
            <a:chExt cx="547688" cy="407988"/>
          </a:xfrm>
          <a:solidFill>
            <a:srgbClr val="000000"/>
          </a:solidFill>
        </p:grpSpPr>
        <p:sp>
          <p:nvSpPr>
            <p:cNvPr id="243" name="Freeform 165"/>
            <p:cNvSpPr>
              <a:spLocks/>
            </p:cNvSpPr>
            <p:nvPr/>
          </p:nvSpPr>
          <p:spPr bwMode="auto">
            <a:xfrm>
              <a:off x="9110663" y="5395913"/>
              <a:ext cx="547688" cy="87313"/>
            </a:xfrm>
            <a:custGeom>
              <a:avLst/>
              <a:gdLst>
                <a:gd name="T0" fmla="*/ 117 w 3449"/>
                <a:gd name="T1" fmla="*/ 0 h 552"/>
                <a:gd name="T2" fmla="*/ 3332 w 3449"/>
                <a:gd name="T3" fmla="*/ 0 h 552"/>
                <a:gd name="T4" fmla="*/ 3359 w 3449"/>
                <a:gd name="T5" fmla="*/ 3 h 552"/>
                <a:gd name="T6" fmla="*/ 3383 w 3449"/>
                <a:gd name="T7" fmla="*/ 12 h 552"/>
                <a:gd name="T8" fmla="*/ 3404 w 3449"/>
                <a:gd name="T9" fmla="*/ 25 h 552"/>
                <a:gd name="T10" fmla="*/ 3422 w 3449"/>
                <a:gd name="T11" fmla="*/ 43 h 552"/>
                <a:gd name="T12" fmla="*/ 3437 w 3449"/>
                <a:gd name="T13" fmla="*/ 64 h 552"/>
                <a:gd name="T14" fmla="*/ 3446 w 3449"/>
                <a:gd name="T15" fmla="*/ 89 h 552"/>
                <a:gd name="T16" fmla="*/ 3449 w 3449"/>
                <a:gd name="T17" fmla="*/ 114 h 552"/>
                <a:gd name="T18" fmla="*/ 3447 w 3449"/>
                <a:gd name="T19" fmla="*/ 140 h 552"/>
                <a:gd name="T20" fmla="*/ 3441 w 3449"/>
                <a:gd name="T21" fmla="*/ 165 h 552"/>
                <a:gd name="T22" fmla="*/ 3428 w 3449"/>
                <a:gd name="T23" fmla="*/ 187 h 552"/>
                <a:gd name="T24" fmla="*/ 3291 w 3449"/>
                <a:gd name="T25" fmla="*/ 381 h 552"/>
                <a:gd name="T26" fmla="*/ 3261 w 3449"/>
                <a:gd name="T27" fmla="*/ 419 h 552"/>
                <a:gd name="T28" fmla="*/ 3227 w 3449"/>
                <a:gd name="T29" fmla="*/ 453 h 552"/>
                <a:gd name="T30" fmla="*/ 3189 w 3449"/>
                <a:gd name="T31" fmla="*/ 482 h 552"/>
                <a:gd name="T32" fmla="*/ 3148 w 3449"/>
                <a:gd name="T33" fmla="*/ 506 h 552"/>
                <a:gd name="T34" fmla="*/ 3105 w 3449"/>
                <a:gd name="T35" fmla="*/ 527 h 552"/>
                <a:gd name="T36" fmla="*/ 3059 w 3449"/>
                <a:gd name="T37" fmla="*/ 540 h 552"/>
                <a:gd name="T38" fmla="*/ 3012 w 3449"/>
                <a:gd name="T39" fmla="*/ 549 h 552"/>
                <a:gd name="T40" fmla="*/ 2963 w 3449"/>
                <a:gd name="T41" fmla="*/ 552 h 552"/>
                <a:gd name="T42" fmla="*/ 486 w 3449"/>
                <a:gd name="T43" fmla="*/ 552 h 552"/>
                <a:gd name="T44" fmla="*/ 438 w 3449"/>
                <a:gd name="T45" fmla="*/ 549 h 552"/>
                <a:gd name="T46" fmla="*/ 391 w 3449"/>
                <a:gd name="T47" fmla="*/ 540 h 552"/>
                <a:gd name="T48" fmla="*/ 346 w 3449"/>
                <a:gd name="T49" fmla="*/ 527 h 552"/>
                <a:gd name="T50" fmla="*/ 302 w 3449"/>
                <a:gd name="T51" fmla="*/ 506 h 552"/>
                <a:gd name="T52" fmla="*/ 262 w 3449"/>
                <a:gd name="T53" fmla="*/ 482 h 552"/>
                <a:gd name="T54" fmla="*/ 224 w 3449"/>
                <a:gd name="T55" fmla="*/ 453 h 552"/>
                <a:gd name="T56" fmla="*/ 189 w 3449"/>
                <a:gd name="T57" fmla="*/ 419 h 552"/>
                <a:gd name="T58" fmla="*/ 159 w 3449"/>
                <a:gd name="T59" fmla="*/ 381 h 552"/>
                <a:gd name="T60" fmla="*/ 22 w 3449"/>
                <a:gd name="T61" fmla="*/ 187 h 552"/>
                <a:gd name="T62" fmla="*/ 9 w 3449"/>
                <a:gd name="T63" fmla="*/ 165 h 552"/>
                <a:gd name="T64" fmla="*/ 2 w 3449"/>
                <a:gd name="T65" fmla="*/ 140 h 552"/>
                <a:gd name="T66" fmla="*/ 0 w 3449"/>
                <a:gd name="T67" fmla="*/ 114 h 552"/>
                <a:gd name="T68" fmla="*/ 4 w 3449"/>
                <a:gd name="T69" fmla="*/ 89 h 552"/>
                <a:gd name="T70" fmla="*/ 13 w 3449"/>
                <a:gd name="T71" fmla="*/ 64 h 552"/>
                <a:gd name="T72" fmla="*/ 27 w 3449"/>
                <a:gd name="T73" fmla="*/ 43 h 552"/>
                <a:gd name="T74" fmla="*/ 45 w 3449"/>
                <a:gd name="T75" fmla="*/ 25 h 552"/>
                <a:gd name="T76" fmla="*/ 67 w 3449"/>
                <a:gd name="T77" fmla="*/ 12 h 552"/>
                <a:gd name="T78" fmla="*/ 91 w 3449"/>
                <a:gd name="T79" fmla="*/ 3 h 552"/>
                <a:gd name="T80" fmla="*/ 117 w 3449"/>
                <a:gd name="T81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49" h="552">
                  <a:moveTo>
                    <a:pt x="117" y="0"/>
                  </a:moveTo>
                  <a:lnTo>
                    <a:pt x="3332" y="0"/>
                  </a:lnTo>
                  <a:lnTo>
                    <a:pt x="3359" y="3"/>
                  </a:lnTo>
                  <a:lnTo>
                    <a:pt x="3383" y="12"/>
                  </a:lnTo>
                  <a:lnTo>
                    <a:pt x="3404" y="25"/>
                  </a:lnTo>
                  <a:lnTo>
                    <a:pt x="3422" y="43"/>
                  </a:lnTo>
                  <a:lnTo>
                    <a:pt x="3437" y="64"/>
                  </a:lnTo>
                  <a:lnTo>
                    <a:pt x="3446" y="89"/>
                  </a:lnTo>
                  <a:lnTo>
                    <a:pt x="3449" y="114"/>
                  </a:lnTo>
                  <a:lnTo>
                    <a:pt x="3447" y="140"/>
                  </a:lnTo>
                  <a:lnTo>
                    <a:pt x="3441" y="165"/>
                  </a:lnTo>
                  <a:lnTo>
                    <a:pt x="3428" y="187"/>
                  </a:lnTo>
                  <a:lnTo>
                    <a:pt x="3291" y="381"/>
                  </a:lnTo>
                  <a:lnTo>
                    <a:pt x="3261" y="419"/>
                  </a:lnTo>
                  <a:lnTo>
                    <a:pt x="3227" y="453"/>
                  </a:lnTo>
                  <a:lnTo>
                    <a:pt x="3189" y="482"/>
                  </a:lnTo>
                  <a:lnTo>
                    <a:pt x="3148" y="506"/>
                  </a:lnTo>
                  <a:lnTo>
                    <a:pt x="3105" y="527"/>
                  </a:lnTo>
                  <a:lnTo>
                    <a:pt x="3059" y="540"/>
                  </a:lnTo>
                  <a:lnTo>
                    <a:pt x="3012" y="549"/>
                  </a:lnTo>
                  <a:lnTo>
                    <a:pt x="2963" y="552"/>
                  </a:lnTo>
                  <a:lnTo>
                    <a:pt x="486" y="552"/>
                  </a:lnTo>
                  <a:lnTo>
                    <a:pt x="438" y="549"/>
                  </a:lnTo>
                  <a:lnTo>
                    <a:pt x="391" y="540"/>
                  </a:lnTo>
                  <a:lnTo>
                    <a:pt x="346" y="527"/>
                  </a:lnTo>
                  <a:lnTo>
                    <a:pt x="302" y="506"/>
                  </a:lnTo>
                  <a:lnTo>
                    <a:pt x="262" y="482"/>
                  </a:lnTo>
                  <a:lnTo>
                    <a:pt x="224" y="453"/>
                  </a:lnTo>
                  <a:lnTo>
                    <a:pt x="189" y="419"/>
                  </a:lnTo>
                  <a:lnTo>
                    <a:pt x="159" y="381"/>
                  </a:lnTo>
                  <a:lnTo>
                    <a:pt x="22" y="187"/>
                  </a:lnTo>
                  <a:lnTo>
                    <a:pt x="9" y="165"/>
                  </a:lnTo>
                  <a:lnTo>
                    <a:pt x="2" y="140"/>
                  </a:lnTo>
                  <a:lnTo>
                    <a:pt x="0" y="114"/>
                  </a:lnTo>
                  <a:lnTo>
                    <a:pt x="4" y="89"/>
                  </a:lnTo>
                  <a:lnTo>
                    <a:pt x="13" y="64"/>
                  </a:lnTo>
                  <a:lnTo>
                    <a:pt x="27" y="43"/>
                  </a:lnTo>
                  <a:lnTo>
                    <a:pt x="45" y="25"/>
                  </a:lnTo>
                  <a:lnTo>
                    <a:pt x="67" y="12"/>
                  </a:lnTo>
                  <a:lnTo>
                    <a:pt x="91" y="3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66"/>
            <p:cNvSpPr>
              <a:spLocks noEditPoints="1"/>
            </p:cNvSpPr>
            <p:nvPr/>
          </p:nvSpPr>
          <p:spPr bwMode="auto">
            <a:xfrm>
              <a:off x="9129713" y="5075238"/>
              <a:ext cx="500063" cy="311150"/>
            </a:xfrm>
            <a:custGeom>
              <a:avLst/>
              <a:gdLst>
                <a:gd name="T0" fmla="*/ 917 w 3147"/>
                <a:gd name="T1" fmla="*/ 729 h 1961"/>
                <a:gd name="T2" fmla="*/ 713 w 3147"/>
                <a:gd name="T3" fmla="*/ 883 h 1961"/>
                <a:gd name="T4" fmla="*/ 543 w 3147"/>
                <a:gd name="T5" fmla="*/ 1077 h 1961"/>
                <a:gd name="T6" fmla="*/ 410 w 3147"/>
                <a:gd name="T7" fmla="*/ 1305 h 1961"/>
                <a:gd name="T8" fmla="*/ 322 w 3147"/>
                <a:gd name="T9" fmla="*/ 1556 h 1961"/>
                <a:gd name="T10" fmla="*/ 306 w 3147"/>
                <a:gd name="T11" fmla="*/ 1675 h 1961"/>
                <a:gd name="T12" fmla="*/ 337 w 3147"/>
                <a:gd name="T13" fmla="*/ 1710 h 1961"/>
                <a:gd name="T14" fmla="*/ 363 w 3147"/>
                <a:gd name="T15" fmla="*/ 1716 h 1961"/>
                <a:gd name="T16" fmla="*/ 407 w 3147"/>
                <a:gd name="T17" fmla="*/ 1697 h 1961"/>
                <a:gd name="T18" fmla="*/ 440 w 3147"/>
                <a:gd name="T19" fmla="*/ 1585 h 1961"/>
                <a:gd name="T20" fmla="*/ 520 w 3147"/>
                <a:gd name="T21" fmla="*/ 1357 h 1961"/>
                <a:gd name="T22" fmla="*/ 640 w 3147"/>
                <a:gd name="T23" fmla="*/ 1151 h 1961"/>
                <a:gd name="T24" fmla="*/ 794 w 3147"/>
                <a:gd name="T25" fmla="*/ 975 h 1961"/>
                <a:gd name="T26" fmla="*/ 979 w 3147"/>
                <a:gd name="T27" fmla="*/ 835 h 1961"/>
                <a:gd name="T28" fmla="*/ 1006 w 3147"/>
                <a:gd name="T29" fmla="*/ 797 h 1961"/>
                <a:gd name="T30" fmla="*/ 1000 w 3147"/>
                <a:gd name="T31" fmla="*/ 751 h 1961"/>
                <a:gd name="T32" fmla="*/ 963 w 3147"/>
                <a:gd name="T33" fmla="*/ 723 h 1961"/>
                <a:gd name="T34" fmla="*/ 1498 w 3147"/>
                <a:gd name="T35" fmla="*/ 554 h 1961"/>
                <a:gd name="T36" fmla="*/ 1278 w 3147"/>
                <a:gd name="T37" fmla="*/ 585 h 1961"/>
                <a:gd name="T38" fmla="*/ 1240 w 3147"/>
                <a:gd name="T39" fmla="*/ 612 h 1961"/>
                <a:gd name="T40" fmla="*/ 1233 w 3147"/>
                <a:gd name="T41" fmla="*/ 658 h 1961"/>
                <a:gd name="T42" fmla="*/ 1260 w 3147"/>
                <a:gd name="T43" fmla="*/ 697 h 1961"/>
                <a:gd name="T44" fmla="*/ 1298 w 3147"/>
                <a:gd name="T45" fmla="*/ 706 h 1961"/>
                <a:gd name="T46" fmla="*/ 1483 w 3147"/>
                <a:gd name="T47" fmla="*/ 678 h 1961"/>
                <a:gd name="T48" fmla="*/ 1593 w 3147"/>
                <a:gd name="T49" fmla="*/ 671 h 1961"/>
                <a:gd name="T50" fmla="*/ 1631 w 3147"/>
                <a:gd name="T51" fmla="*/ 632 h 1961"/>
                <a:gd name="T52" fmla="*/ 1625 w 3147"/>
                <a:gd name="T53" fmla="*/ 582 h 1961"/>
                <a:gd name="T54" fmla="*/ 1589 w 3147"/>
                <a:gd name="T55" fmla="*/ 553 h 1961"/>
                <a:gd name="T56" fmla="*/ 1541 w 3147"/>
                <a:gd name="T57" fmla="*/ 126 h 1961"/>
                <a:gd name="T58" fmla="*/ 1457 w 3147"/>
                <a:gd name="T59" fmla="*/ 166 h 1961"/>
                <a:gd name="T60" fmla="*/ 1404 w 3147"/>
                <a:gd name="T61" fmla="*/ 242 h 1961"/>
                <a:gd name="T62" fmla="*/ 1392 w 3147"/>
                <a:gd name="T63" fmla="*/ 317 h 1961"/>
                <a:gd name="T64" fmla="*/ 1464 w 3147"/>
                <a:gd name="T65" fmla="*/ 311 h 1961"/>
                <a:gd name="T66" fmla="*/ 1617 w 3147"/>
                <a:gd name="T67" fmla="*/ 307 h 1961"/>
                <a:gd name="T68" fmla="*/ 1747 w 3147"/>
                <a:gd name="T69" fmla="*/ 316 h 1961"/>
                <a:gd name="T70" fmla="*/ 1755 w 3147"/>
                <a:gd name="T71" fmla="*/ 306 h 1961"/>
                <a:gd name="T72" fmla="*/ 1731 w 3147"/>
                <a:gd name="T73" fmla="*/ 213 h 1961"/>
                <a:gd name="T74" fmla="*/ 1665 w 3147"/>
                <a:gd name="T75" fmla="*/ 148 h 1961"/>
                <a:gd name="T76" fmla="*/ 1574 w 3147"/>
                <a:gd name="T77" fmla="*/ 123 h 1961"/>
                <a:gd name="T78" fmla="*/ 1661 w 3147"/>
                <a:gd name="T79" fmla="*/ 13 h 1961"/>
                <a:gd name="T80" fmla="*/ 1772 w 3147"/>
                <a:gd name="T81" fmla="*/ 76 h 1961"/>
                <a:gd name="T82" fmla="*/ 1848 w 3147"/>
                <a:gd name="T83" fmla="*/ 177 h 1961"/>
                <a:gd name="T84" fmla="*/ 1876 w 3147"/>
                <a:gd name="T85" fmla="*/ 306 h 1961"/>
                <a:gd name="T86" fmla="*/ 1971 w 3147"/>
                <a:gd name="T87" fmla="*/ 359 h 1961"/>
                <a:gd name="T88" fmla="*/ 2250 w 3147"/>
                <a:gd name="T89" fmla="*/ 461 h 1961"/>
                <a:gd name="T90" fmla="*/ 2500 w 3147"/>
                <a:gd name="T91" fmla="*/ 613 h 1961"/>
                <a:gd name="T92" fmla="*/ 2718 w 3147"/>
                <a:gd name="T93" fmla="*/ 807 h 1961"/>
                <a:gd name="T94" fmla="*/ 2897 w 3147"/>
                <a:gd name="T95" fmla="*/ 1039 h 1961"/>
                <a:gd name="T96" fmla="*/ 3032 w 3147"/>
                <a:gd name="T97" fmla="*/ 1303 h 1961"/>
                <a:gd name="T98" fmla="*/ 3118 w 3147"/>
                <a:gd name="T99" fmla="*/ 1591 h 1961"/>
                <a:gd name="T100" fmla="*/ 3147 w 3147"/>
                <a:gd name="T101" fmla="*/ 1899 h 1961"/>
                <a:gd name="T102" fmla="*/ 0 w 3147"/>
                <a:gd name="T103" fmla="*/ 1899 h 1961"/>
                <a:gd name="T104" fmla="*/ 30 w 3147"/>
                <a:gd name="T105" fmla="*/ 1591 h 1961"/>
                <a:gd name="T106" fmla="*/ 115 w 3147"/>
                <a:gd name="T107" fmla="*/ 1303 h 1961"/>
                <a:gd name="T108" fmla="*/ 250 w 3147"/>
                <a:gd name="T109" fmla="*/ 1039 h 1961"/>
                <a:gd name="T110" fmla="*/ 429 w 3147"/>
                <a:gd name="T111" fmla="*/ 807 h 1961"/>
                <a:gd name="T112" fmla="*/ 648 w 3147"/>
                <a:gd name="T113" fmla="*/ 613 h 1961"/>
                <a:gd name="T114" fmla="*/ 898 w 3147"/>
                <a:gd name="T115" fmla="*/ 461 h 1961"/>
                <a:gd name="T116" fmla="*/ 1176 w 3147"/>
                <a:gd name="T117" fmla="*/ 359 h 1961"/>
                <a:gd name="T118" fmla="*/ 1271 w 3147"/>
                <a:gd name="T119" fmla="*/ 306 h 1961"/>
                <a:gd name="T120" fmla="*/ 1299 w 3147"/>
                <a:gd name="T121" fmla="*/ 177 h 1961"/>
                <a:gd name="T122" fmla="*/ 1375 w 3147"/>
                <a:gd name="T123" fmla="*/ 76 h 1961"/>
                <a:gd name="T124" fmla="*/ 1486 w 3147"/>
                <a:gd name="T125" fmla="*/ 13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47" h="1961">
                  <a:moveTo>
                    <a:pt x="947" y="721"/>
                  </a:moveTo>
                  <a:lnTo>
                    <a:pt x="931" y="723"/>
                  </a:lnTo>
                  <a:lnTo>
                    <a:pt x="917" y="729"/>
                  </a:lnTo>
                  <a:lnTo>
                    <a:pt x="846" y="776"/>
                  </a:lnTo>
                  <a:lnTo>
                    <a:pt x="777" y="827"/>
                  </a:lnTo>
                  <a:lnTo>
                    <a:pt x="713" y="883"/>
                  </a:lnTo>
                  <a:lnTo>
                    <a:pt x="653" y="944"/>
                  </a:lnTo>
                  <a:lnTo>
                    <a:pt x="596" y="1009"/>
                  </a:lnTo>
                  <a:lnTo>
                    <a:pt x="543" y="1077"/>
                  </a:lnTo>
                  <a:lnTo>
                    <a:pt x="495" y="1150"/>
                  </a:lnTo>
                  <a:lnTo>
                    <a:pt x="451" y="1226"/>
                  </a:lnTo>
                  <a:lnTo>
                    <a:pt x="410" y="1305"/>
                  </a:lnTo>
                  <a:lnTo>
                    <a:pt x="376" y="1386"/>
                  </a:lnTo>
                  <a:lnTo>
                    <a:pt x="346" y="1470"/>
                  </a:lnTo>
                  <a:lnTo>
                    <a:pt x="322" y="1556"/>
                  </a:lnTo>
                  <a:lnTo>
                    <a:pt x="304" y="1644"/>
                  </a:lnTo>
                  <a:lnTo>
                    <a:pt x="303" y="1660"/>
                  </a:lnTo>
                  <a:lnTo>
                    <a:pt x="306" y="1675"/>
                  </a:lnTo>
                  <a:lnTo>
                    <a:pt x="313" y="1690"/>
                  </a:lnTo>
                  <a:lnTo>
                    <a:pt x="324" y="1701"/>
                  </a:lnTo>
                  <a:lnTo>
                    <a:pt x="337" y="1710"/>
                  </a:lnTo>
                  <a:lnTo>
                    <a:pt x="352" y="1715"/>
                  </a:lnTo>
                  <a:lnTo>
                    <a:pt x="358" y="1716"/>
                  </a:lnTo>
                  <a:lnTo>
                    <a:pt x="363" y="1716"/>
                  </a:lnTo>
                  <a:lnTo>
                    <a:pt x="380" y="1714"/>
                  </a:lnTo>
                  <a:lnTo>
                    <a:pt x="395" y="1707"/>
                  </a:lnTo>
                  <a:lnTo>
                    <a:pt x="407" y="1697"/>
                  </a:lnTo>
                  <a:lnTo>
                    <a:pt x="417" y="1683"/>
                  </a:lnTo>
                  <a:lnTo>
                    <a:pt x="423" y="1666"/>
                  </a:lnTo>
                  <a:lnTo>
                    <a:pt x="440" y="1585"/>
                  </a:lnTo>
                  <a:lnTo>
                    <a:pt x="462" y="1508"/>
                  </a:lnTo>
                  <a:lnTo>
                    <a:pt x="489" y="1432"/>
                  </a:lnTo>
                  <a:lnTo>
                    <a:pt x="520" y="1357"/>
                  </a:lnTo>
                  <a:lnTo>
                    <a:pt x="556" y="1285"/>
                  </a:lnTo>
                  <a:lnTo>
                    <a:pt x="596" y="1217"/>
                  </a:lnTo>
                  <a:lnTo>
                    <a:pt x="640" y="1151"/>
                  </a:lnTo>
                  <a:lnTo>
                    <a:pt x="688" y="1088"/>
                  </a:lnTo>
                  <a:lnTo>
                    <a:pt x="740" y="1029"/>
                  </a:lnTo>
                  <a:lnTo>
                    <a:pt x="794" y="975"/>
                  </a:lnTo>
                  <a:lnTo>
                    <a:pt x="852" y="923"/>
                  </a:lnTo>
                  <a:lnTo>
                    <a:pt x="915" y="877"/>
                  </a:lnTo>
                  <a:lnTo>
                    <a:pt x="979" y="835"/>
                  </a:lnTo>
                  <a:lnTo>
                    <a:pt x="992" y="824"/>
                  </a:lnTo>
                  <a:lnTo>
                    <a:pt x="1001" y="811"/>
                  </a:lnTo>
                  <a:lnTo>
                    <a:pt x="1006" y="797"/>
                  </a:lnTo>
                  <a:lnTo>
                    <a:pt x="1008" y="781"/>
                  </a:lnTo>
                  <a:lnTo>
                    <a:pt x="1006" y="767"/>
                  </a:lnTo>
                  <a:lnTo>
                    <a:pt x="1000" y="751"/>
                  </a:lnTo>
                  <a:lnTo>
                    <a:pt x="989" y="738"/>
                  </a:lnTo>
                  <a:lnTo>
                    <a:pt x="977" y="728"/>
                  </a:lnTo>
                  <a:lnTo>
                    <a:pt x="963" y="723"/>
                  </a:lnTo>
                  <a:lnTo>
                    <a:pt x="947" y="721"/>
                  </a:lnTo>
                  <a:close/>
                  <a:moveTo>
                    <a:pt x="1573" y="552"/>
                  </a:moveTo>
                  <a:lnTo>
                    <a:pt x="1498" y="554"/>
                  </a:lnTo>
                  <a:lnTo>
                    <a:pt x="1424" y="559"/>
                  </a:lnTo>
                  <a:lnTo>
                    <a:pt x="1351" y="570"/>
                  </a:lnTo>
                  <a:lnTo>
                    <a:pt x="1278" y="585"/>
                  </a:lnTo>
                  <a:lnTo>
                    <a:pt x="1264" y="590"/>
                  </a:lnTo>
                  <a:lnTo>
                    <a:pt x="1251" y="600"/>
                  </a:lnTo>
                  <a:lnTo>
                    <a:pt x="1240" y="612"/>
                  </a:lnTo>
                  <a:lnTo>
                    <a:pt x="1234" y="626"/>
                  </a:lnTo>
                  <a:lnTo>
                    <a:pt x="1231" y="642"/>
                  </a:lnTo>
                  <a:lnTo>
                    <a:pt x="1233" y="658"/>
                  </a:lnTo>
                  <a:lnTo>
                    <a:pt x="1238" y="674"/>
                  </a:lnTo>
                  <a:lnTo>
                    <a:pt x="1249" y="686"/>
                  </a:lnTo>
                  <a:lnTo>
                    <a:pt x="1260" y="697"/>
                  </a:lnTo>
                  <a:lnTo>
                    <a:pt x="1275" y="704"/>
                  </a:lnTo>
                  <a:lnTo>
                    <a:pt x="1292" y="706"/>
                  </a:lnTo>
                  <a:lnTo>
                    <a:pt x="1298" y="706"/>
                  </a:lnTo>
                  <a:lnTo>
                    <a:pt x="1305" y="705"/>
                  </a:lnTo>
                  <a:lnTo>
                    <a:pt x="1393" y="688"/>
                  </a:lnTo>
                  <a:lnTo>
                    <a:pt x="1483" y="678"/>
                  </a:lnTo>
                  <a:lnTo>
                    <a:pt x="1573" y="675"/>
                  </a:lnTo>
                  <a:lnTo>
                    <a:pt x="1574" y="675"/>
                  </a:lnTo>
                  <a:lnTo>
                    <a:pt x="1593" y="671"/>
                  </a:lnTo>
                  <a:lnTo>
                    <a:pt x="1610" y="663"/>
                  </a:lnTo>
                  <a:lnTo>
                    <a:pt x="1622" y="649"/>
                  </a:lnTo>
                  <a:lnTo>
                    <a:pt x="1631" y="632"/>
                  </a:lnTo>
                  <a:lnTo>
                    <a:pt x="1634" y="613"/>
                  </a:lnTo>
                  <a:lnTo>
                    <a:pt x="1632" y="597"/>
                  </a:lnTo>
                  <a:lnTo>
                    <a:pt x="1625" y="582"/>
                  </a:lnTo>
                  <a:lnTo>
                    <a:pt x="1616" y="569"/>
                  </a:lnTo>
                  <a:lnTo>
                    <a:pt x="1604" y="559"/>
                  </a:lnTo>
                  <a:lnTo>
                    <a:pt x="1589" y="553"/>
                  </a:lnTo>
                  <a:lnTo>
                    <a:pt x="1573" y="552"/>
                  </a:lnTo>
                  <a:close/>
                  <a:moveTo>
                    <a:pt x="1574" y="123"/>
                  </a:moveTo>
                  <a:lnTo>
                    <a:pt x="1541" y="126"/>
                  </a:lnTo>
                  <a:lnTo>
                    <a:pt x="1510" y="134"/>
                  </a:lnTo>
                  <a:lnTo>
                    <a:pt x="1482" y="148"/>
                  </a:lnTo>
                  <a:lnTo>
                    <a:pt x="1457" y="166"/>
                  </a:lnTo>
                  <a:lnTo>
                    <a:pt x="1434" y="188"/>
                  </a:lnTo>
                  <a:lnTo>
                    <a:pt x="1417" y="213"/>
                  </a:lnTo>
                  <a:lnTo>
                    <a:pt x="1404" y="242"/>
                  </a:lnTo>
                  <a:lnTo>
                    <a:pt x="1395" y="273"/>
                  </a:lnTo>
                  <a:lnTo>
                    <a:pt x="1392" y="306"/>
                  </a:lnTo>
                  <a:lnTo>
                    <a:pt x="1392" y="317"/>
                  </a:lnTo>
                  <a:lnTo>
                    <a:pt x="1396" y="317"/>
                  </a:lnTo>
                  <a:lnTo>
                    <a:pt x="1401" y="316"/>
                  </a:lnTo>
                  <a:lnTo>
                    <a:pt x="1464" y="311"/>
                  </a:lnTo>
                  <a:lnTo>
                    <a:pt x="1487" y="308"/>
                  </a:lnTo>
                  <a:lnTo>
                    <a:pt x="1574" y="306"/>
                  </a:lnTo>
                  <a:lnTo>
                    <a:pt x="1617" y="307"/>
                  </a:lnTo>
                  <a:lnTo>
                    <a:pt x="1660" y="310"/>
                  </a:lnTo>
                  <a:lnTo>
                    <a:pt x="1683" y="311"/>
                  </a:lnTo>
                  <a:lnTo>
                    <a:pt x="1747" y="316"/>
                  </a:lnTo>
                  <a:lnTo>
                    <a:pt x="1751" y="317"/>
                  </a:lnTo>
                  <a:lnTo>
                    <a:pt x="1755" y="317"/>
                  </a:lnTo>
                  <a:lnTo>
                    <a:pt x="1755" y="306"/>
                  </a:lnTo>
                  <a:lnTo>
                    <a:pt x="1752" y="273"/>
                  </a:lnTo>
                  <a:lnTo>
                    <a:pt x="1743" y="242"/>
                  </a:lnTo>
                  <a:lnTo>
                    <a:pt x="1731" y="213"/>
                  </a:lnTo>
                  <a:lnTo>
                    <a:pt x="1713" y="188"/>
                  </a:lnTo>
                  <a:lnTo>
                    <a:pt x="1691" y="166"/>
                  </a:lnTo>
                  <a:lnTo>
                    <a:pt x="1665" y="148"/>
                  </a:lnTo>
                  <a:lnTo>
                    <a:pt x="1637" y="134"/>
                  </a:lnTo>
                  <a:lnTo>
                    <a:pt x="1606" y="126"/>
                  </a:lnTo>
                  <a:lnTo>
                    <a:pt x="1574" y="123"/>
                  </a:lnTo>
                  <a:close/>
                  <a:moveTo>
                    <a:pt x="1574" y="0"/>
                  </a:moveTo>
                  <a:lnTo>
                    <a:pt x="1618" y="3"/>
                  </a:lnTo>
                  <a:lnTo>
                    <a:pt x="1661" y="13"/>
                  </a:lnTo>
                  <a:lnTo>
                    <a:pt x="1701" y="29"/>
                  </a:lnTo>
                  <a:lnTo>
                    <a:pt x="1738" y="50"/>
                  </a:lnTo>
                  <a:lnTo>
                    <a:pt x="1772" y="76"/>
                  </a:lnTo>
                  <a:lnTo>
                    <a:pt x="1801" y="106"/>
                  </a:lnTo>
                  <a:lnTo>
                    <a:pt x="1828" y="140"/>
                  </a:lnTo>
                  <a:lnTo>
                    <a:pt x="1848" y="177"/>
                  </a:lnTo>
                  <a:lnTo>
                    <a:pt x="1864" y="218"/>
                  </a:lnTo>
                  <a:lnTo>
                    <a:pt x="1873" y="261"/>
                  </a:lnTo>
                  <a:lnTo>
                    <a:pt x="1876" y="306"/>
                  </a:lnTo>
                  <a:lnTo>
                    <a:pt x="1875" y="321"/>
                  </a:lnTo>
                  <a:lnTo>
                    <a:pt x="1874" y="336"/>
                  </a:lnTo>
                  <a:lnTo>
                    <a:pt x="1971" y="359"/>
                  </a:lnTo>
                  <a:lnTo>
                    <a:pt x="2067" y="387"/>
                  </a:lnTo>
                  <a:lnTo>
                    <a:pt x="2159" y="422"/>
                  </a:lnTo>
                  <a:lnTo>
                    <a:pt x="2250" y="461"/>
                  </a:lnTo>
                  <a:lnTo>
                    <a:pt x="2336" y="507"/>
                  </a:lnTo>
                  <a:lnTo>
                    <a:pt x="2419" y="557"/>
                  </a:lnTo>
                  <a:lnTo>
                    <a:pt x="2500" y="613"/>
                  </a:lnTo>
                  <a:lnTo>
                    <a:pt x="2577" y="674"/>
                  </a:lnTo>
                  <a:lnTo>
                    <a:pt x="2649" y="738"/>
                  </a:lnTo>
                  <a:lnTo>
                    <a:pt x="2718" y="807"/>
                  </a:lnTo>
                  <a:lnTo>
                    <a:pt x="2782" y="881"/>
                  </a:lnTo>
                  <a:lnTo>
                    <a:pt x="2842" y="958"/>
                  </a:lnTo>
                  <a:lnTo>
                    <a:pt x="2897" y="1039"/>
                  </a:lnTo>
                  <a:lnTo>
                    <a:pt x="2948" y="1123"/>
                  </a:lnTo>
                  <a:lnTo>
                    <a:pt x="2992" y="1212"/>
                  </a:lnTo>
                  <a:lnTo>
                    <a:pt x="3032" y="1303"/>
                  </a:lnTo>
                  <a:lnTo>
                    <a:pt x="3067" y="1395"/>
                  </a:lnTo>
                  <a:lnTo>
                    <a:pt x="3095" y="1493"/>
                  </a:lnTo>
                  <a:lnTo>
                    <a:pt x="3118" y="1591"/>
                  </a:lnTo>
                  <a:lnTo>
                    <a:pt x="3133" y="1692"/>
                  </a:lnTo>
                  <a:lnTo>
                    <a:pt x="3144" y="1795"/>
                  </a:lnTo>
                  <a:lnTo>
                    <a:pt x="3147" y="1899"/>
                  </a:lnTo>
                  <a:lnTo>
                    <a:pt x="3147" y="1961"/>
                  </a:lnTo>
                  <a:lnTo>
                    <a:pt x="0" y="1961"/>
                  </a:lnTo>
                  <a:lnTo>
                    <a:pt x="0" y="1899"/>
                  </a:lnTo>
                  <a:lnTo>
                    <a:pt x="3" y="1795"/>
                  </a:lnTo>
                  <a:lnTo>
                    <a:pt x="14" y="1692"/>
                  </a:lnTo>
                  <a:lnTo>
                    <a:pt x="30" y="1591"/>
                  </a:lnTo>
                  <a:lnTo>
                    <a:pt x="52" y="1493"/>
                  </a:lnTo>
                  <a:lnTo>
                    <a:pt x="80" y="1395"/>
                  </a:lnTo>
                  <a:lnTo>
                    <a:pt x="115" y="1303"/>
                  </a:lnTo>
                  <a:lnTo>
                    <a:pt x="155" y="1212"/>
                  </a:lnTo>
                  <a:lnTo>
                    <a:pt x="200" y="1123"/>
                  </a:lnTo>
                  <a:lnTo>
                    <a:pt x="250" y="1039"/>
                  </a:lnTo>
                  <a:lnTo>
                    <a:pt x="305" y="958"/>
                  </a:lnTo>
                  <a:lnTo>
                    <a:pt x="365" y="881"/>
                  </a:lnTo>
                  <a:lnTo>
                    <a:pt x="429" y="807"/>
                  </a:lnTo>
                  <a:lnTo>
                    <a:pt x="498" y="738"/>
                  </a:lnTo>
                  <a:lnTo>
                    <a:pt x="571" y="674"/>
                  </a:lnTo>
                  <a:lnTo>
                    <a:pt x="648" y="613"/>
                  </a:lnTo>
                  <a:lnTo>
                    <a:pt x="728" y="557"/>
                  </a:lnTo>
                  <a:lnTo>
                    <a:pt x="811" y="507"/>
                  </a:lnTo>
                  <a:lnTo>
                    <a:pt x="898" y="461"/>
                  </a:lnTo>
                  <a:lnTo>
                    <a:pt x="988" y="422"/>
                  </a:lnTo>
                  <a:lnTo>
                    <a:pt x="1080" y="387"/>
                  </a:lnTo>
                  <a:lnTo>
                    <a:pt x="1176" y="359"/>
                  </a:lnTo>
                  <a:lnTo>
                    <a:pt x="1273" y="336"/>
                  </a:lnTo>
                  <a:lnTo>
                    <a:pt x="1272" y="321"/>
                  </a:lnTo>
                  <a:lnTo>
                    <a:pt x="1271" y="306"/>
                  </a:lnTo>
                  <a:lnTo>
                    <a:pt x="1274" y="261"/>
                  </a:lnTo>
                  <a:lnTo>
                    <a:pt x="1284" y="218"/>
                  </a:lnTo>
                  <a:lnTo>
                    <a:pt x="1299" y="177"/>
                  </a:lnTo>
                  <a:lnTo>
                    <a:pt x="1320" y="140"/>
                  </a:lnTo>
                  <a:lnTo>
                    <a:pt x="1345" y="106"/>
                  </a:lnTo>
                  <a:lnTo>
                    <a:pt x="1375" y="76"/>
                  </a:lnTo>
                  <a:lnTo>
                    <a:pt x="1409" y="50"/>
                  </a:lnTo>
                  <a:lnTo>
                    <a:pt x="1446" y="29"/>
                  </a:lnTo>
                  <a:lnTo>
                    <a:pt x="1486" y="13"/>
                  </a:lnTo>
                  <a:lnTo>
                    <a:pt x="1529" y="3"/>
                  </a:lnTo>
                  <a:lnTo>
                    <a:pt x="15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5" name="Group 166"/>
          <p:cNvGrpSpPr/>
          <p:nvPr/>
        </p:nvGrpSpPr>
        <p:grpSpPr>
          <a:xfrm>
            <a:off x="11196469" y="4382857"/>
            <a:ext cx="385763" cy="573087"/>
            <a:chOff x="10106025" y="5764213"/>
            <a:chExt cx="385763" cy="573087"/>
          </a:xfrm>
          <a:solidFill>
            <a:srgbClr val="000000"/>
          </a:solidFill>
        </p:grpSpPr>
        <p:sp>
          <p:nvSpPr>
            <p:cNvPr id="246" name="Freeform 13"/>
            <p:cNvSpPr>
              <a:spLocks noEditPoints="1"/>
            </p:cNvSpPr>
            <p:nvPr/>
          </p:nvSpPr>
          <p:spPr bwMode="auto">
            <a:xfrm>
              <a:off x="10399713" y="5764213"/>
              <a:ext cx="92075" cy="90487"/>
            </a:xfrm>
            <a:custGeom>
              <a:avLst/>
              <a:gdLst>
                <a:gd name="T0" fmla="*/ 79 w 522"/>
                <a:gd name="T1" fmla="*/ 327 h 513"/>
                <a:gd name="T2" fmla="*/ 189 w 522"/>
                <a:gd name="T3" fmla="*/ 436 h 513"/>
                <a:gd name="T4" fmla="*/ 111 w 522"/>
                <a:gd name="T5" fmla="*/ 513 h 513"/>
                <a:gd name="T6" fmla="*/ 0 w 522"/>
                <a:gd name="T7" fmla="*/ 404 h 513"/>
                <a:gd name="T8" fmla="*/ 79 w 522"/>
                <a:gd name="T9" fmla="*/ 327 h 513"/>
                <a:gd name="T10" fmla="*/ 189 w 522"/>
                <a:gd name="T11" fmla="*/ 218 h 513"/>
                <a:gd name="T12" fmla="*/ 300 w 522"/>
                <a:gd name="T13" fmla="*/ 327 h 513"/>
                <a:gd name="T14" fmla="*/ 222 w 522"/>
                <a:gd name="T15" fmla="*/ 404 h 513"/>
                <a:gd name="T16" fmla="*/ 111 w 522"/>
                <a:gd name="T17" fmla="*/ 296 h 513"/>
                <a:gd name="T18" fmla="*/ 189 w 522"/>
                <a:gd name="T19" fmla="*/ 218 h 513"/>
                <a:gd name="T20" fmla="*/ 300 w 522"/>
                <a:gd name="T21" fmla="*/ 109 h 513"/>
                <a:gd name="T22" fmla="*/ 411 w 522"/>
                <a:gd name="T23" fmla="*/ 218 h 513"/>
                <a:gd name="T24" fmla="*/ 333 w 522"/>
                <a:gd name="T25" fmla="*/ 296 h 513"/>
                <a:gd name="T26" fmla="*/ 222 w 522"/>
                <a:gd name="T27" fmla="*/ 186 h 513"/>
                <a:gd name="T28" fmla="*/ 300 w 522"/>
                <a:gd name="T29" fmla="*/ 109 h 513"/>
                <a:gd name="T30" fmla="*/ 411 w 522"/>
                <a:gd name="T31" fmla="*/ 0 h 513"/>
                <a:gd name="T32" fmla="*/ 522 w 522"/>
                <a:gd name="T33" fmla="*/ 109 h 513"/>
                <a:gd name="T34" fmla="*/ 443 w 522"/>
                <a:gd name="T35" fmla="*/ 186 h 513"/>
                <a:gd name="T36" fmla="*/ 332 w 522"/>
                <a:gd name="T37" fmla="*/ 77 h 513"/>
                <a:gd name="T38" fmla="*/ 411 w 522"/>
                <a:gd name="T39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2" h="513">
                  <a:moveTo>
                    <a:pt x="79" y="327"/>
                  </a:moveTo>
                  <a:lnTo>
                    <a:pt x="189" y="436"/>
                  </a:lnTo>
                  <a:lnTo>
                    <a:pt x="111" y="513"/>
                  </a:lnTo>
                  <a:lnTo>
                    <a:pt x="0" y="404"/>
                  </a:lnTo>
                  <a:lnTo>
                    <a:pt x="79" y="327"/>
                  </a:lnTo>
                  <a:close/>
                  <a:moveTo>
                    <a:pt x="189" y="218"/>
                  </a:moveTo>
                  <a:lnTo>
                    <a:pt x="300" y="327"/>
                  </a:lnTo>
                  <a:lnTo>
                    <a:pt x="222" y="404"/>
                  </a:lnTo>
                  <a:lnTo>
                    <a:pt x="111" y="296"/>
                  </a:lnTo>
                  <a:lnTo>
                    <a:pt x="189" y="218"/>
                  </a:lnTo>
                  <a:close/>
                  <a:moveTo>
                    <a:pt x="300" y="109"/>
                  </a:moveTo>
                  <a:lnTo>
                    <a:pt x="411" y="218"/>
                  </a:lnTo>
                  <a:lnTo>
                    <a:pt x="333" y="296"/>
                  </a:lnTo>
                  <a:lnTo>
                    <a:pt x="222" y="186"/>
                  </a:lnTo>
                  <a:lnTo>
                    <a:pt x="300" y="109"/>
                  </a:lnTo>
                  <a:close/>
                  <a:moveTo>
                    <a:pt x="411" y="0"/>
                  </a:moveTo>
                  <a:lnTo>
                    <a:pt x="522" y="109"/>
                  </a:lnTo>
                  <a:lnTo>
                    <a:pt x="443" y="186"/>
                  </a:lnTo>
                  <a:lnTo>
                    <a:pt x="332" y="77"/>
                  </a:lnTo>
                  <a:lnTo>
                    <a:pt x="4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4"/>
            <p:cNvSpPr>
              <a:spLocks noEditPoints="1"/>
            </p:cNvSpPr>
            <p:nvPr/>
          </p:nvSpPr>
          <p:spPr bwMode="auto">
            <a:xfrm>
              <a:off x="10106025" y="5810250"/>
              <a:ext cx="328613" cy="527050"/>
            </a:xfrm>
            <a:custGeom>
              <a:avLst/>
              <a:gdLst>
                <a:gd name="T0" fmla="*/ 492 w 1865"/>
                <a:gd name="T1" fmla="*/ 2398 h 2994"/>
                <a:gd name="T2" fmla="*/ 590 w 1865"/>
                <a:gd name="T3" fmla="*/ 2413 h 2994"/>
                <a:gd name="T4" fmla="*/ 545 w 1865"/>
                <a:gd name="T5" fmla="*/ 2326 h 2994"/>
                <a:gd name="T6" fmla="*/ 1378 w 1865"/>
                <a:gd name="T7" fmla="*/ 2230 h 2994"/>
                <a:gd name="T8" fmla="*/ 1475 w 1865"/>
                <a:gd name="T9" fmla="*/ 2245 h 2994"/>
                <a:gd name="T10" fmla="*/ 1430 w 1865"/>
                <a:gd name="T11" fmla="*/ 2158 h 2994"/>
                <a:gd name="T12" fmla="*/ 1211 w 1865"/>
                <a:gd name="T13" fmla="*/ 1957 h 2994"/>
                <a:gd name="T14" fmla="*/ 1309 w 1865"/>
                <a:gd name="T15" fmla="*/ 1972 h 2994"/>
                <a:gd name="T16" fmla="*/ 1264 w 1865"/>
                <a:gd name="T17" fmla="*/ 1886 h 2994"/>
                <a:gd name="T18" fmla="*/ 1322 w 1865"/>
                <a:gd name="T19" fmla="*/ 1630 h 2994"/>
                <a:gd name="T20" fmla="*/ 1420 w 1865"/>
                <a:gd name="T21" fmla="*/ 1645 h 2994"/>
                <a:gd name="T22" fmla="*/ 1375 w 1865"/>
                <a:gd name="T23" fmla="*/ 1558 h 2994"/>
                <a:gd name="T24" fmla="*/ 345 w 1865"/>
                <a:gd name="T25" fmla="*/ 1725 h 2994"/>
                <a:gd name="T26" fmla="*/ 326 w 1865"/>
                <a:gd name="T27" fmla="*/ 1895 h 2994"/>
                <a:gd name="T28" fmla="*/ 562 w 1865"/>
                <a:gd name="T29" fmla="*/ 2107 h 2994"/>
                <a:gd name="T30" fmla="*/ 824 w 1865"/>
                <a:gd name="T31" fmla="*/ 1953 h 2994"/>
                <a:gd name="T32" fmla="*/ 864 w 1865"/>
                <a:gd name="T33" fmla="*/ 1771 h 2994"/>
                <a:gd name="T34" fmla="*/ 617 w 1865"/>
                <a:gd name="T35" fmla="*/ 1554 h 2994"/>
                <a:gd name="T36" fmla="*/ 373 w 1865"/>
                <a:gd name="T37" fmla="*/ 899 h 2994"/>
                <a:gd name="T38" fmla="*/ 203 w 1865"/>
                <a:gd name="T39" fmla="*/ 1166 h 2994"/>
                <a:gd name="T40" fmla="*/ 425 w 1865"/>
                <a:gd name="T41" fmla="*/ 1405 h 2994"/>
                <a:gd name="T42" fmla="*/ 592 w 1865"/>
                <a:gd name="T43" fmla="*/ 1369 h 2994"/>
                <a:gd name="T44" fmla="*/ 764 w 1865"/>
                <a:gd name="T45" fmla="*/ 1117 h 2994"/>
                <a:gd name="T46" fmla="*/ 567 w 1865"/>
                <a:gd name="T47" fmla="*/ 875 h 2994"/>
                <a:gd name="T48" fmla="*/ 1179 w 1865"/>
                <a:gd name="T49" fmla="*/ 1319 h 2994"/>
                <a:gd name="T50" fmla="*/ 935 w 1865"/>
                <a:gd name="T51" fmla="*/ 1129 h 2994"/>
                <a:gd name="T52" fmla="*/ 675 w 1865"/>
                <a:gd name="T53" fmla="*/ 1305 h 2994"/>
                <a:gd name="T54" fmla="*/ 669 w 1865"/>
                <a:gd name="T55" fmla="*/ 1492 h 2994"/>
                <a:gd name="T56" fmla="*/ 922 w 1865"/>
                <a:gd name="T57" fmla="*/ 1686 h 2994"/>
                <a:gd name="T58" fmla="*/ 949 w 1865"/>
                <a:gd name="T59" fmla="*/ 2010 h 2994"/>
                <a:gd name="T60" fmla="*/ 692 w 1865"/>
                <a:gd name="T61" fmla="*/ 2668 h 2994"/>
                <a:gd name="T62" fmla="*/ 671 w 1865"/>
                <a:gd name="T63" fmla="*/ 2739 h 2994"/>
                <a:gd name="T64" fmla="*/ 853 w 1865"/>
                <a:gd name="T65" fmla="*/ 2659 h 2994"/>
                <a:gd name="T66" fmla="*/ 1113 w 1865"/>
                <a:gd name="T67" fmla="*/ 2828 h 2994"/>
                <a:gd name="T68" fmla="*/ 1354 w 1865"/>
                <a:gd name="T69" fmla="*/ 2634 h 2994"/>
                <a:gd name="T70" fmla="*/ 1347 w 1865"/>
                <a:gd name="T71" fmla="*/ 2464 h 2994"/>
                <a:gd name="T72" fmla="*/ 1101 w 1865"/>
                <a:gd name="T73" fmla="*/ 2275 h 2994"/>
                <a:gd name="T74" fmla="*/ 1184 w 1865"/>
                <a:gd name="T75" fmla="*/ 1712 h 2994"/>
                <a:gd name="T76" fmla="*/ 1206 w 1865"/>
                <a:gd name="T77" fmla="*/ 1655 h 2994"/>
                <a:gd name="T78" fmla="*/ 1687 w 1865"/>
                <a:gd name="T79" fmla="*/ 598 h 2994"/>
                <a:gd name="T80" fmla="*/ 739 w 1865"/>
                <a:gd name="T81" fmla="*/ 132 h 2994"/>
                <a:gd name="T82" fmla="*/ 352 w 1865"/>
                <a:gd name="T83" fmla="*/ 341 h 2994"/>
                <a:gd name="T84" fmla="*/ 173 w 1865"/>
                <a:gd name="T85" fmla="*/ 627 h 2994"/>
                <a:gd name="T86" fmla="*/ 1367 w 1865"/>
                <a:gd name="T87" fmla="*/ 231 h 2994"/>
                <a:gd name="T88" fmla="*/ 932 w 1865"/>
                <a:gd name="T89" fmla="*/ 110 h 2994"/>
                <a:gd name="T90" fmla="*/ 1337 w 1865"/>
                <a:gd name="T91" fmla="*/ 90 h 2994"/>
                <a:gd name="T92" fmla="*/ 1758 w 1865"/>
                <a:gd name="T93" fmla="*/ 236 h 2994"/>
                <a:gd name="T94" fmla="*/ 1803 w 1865"/>
                <a:gd name="T95" fmla="*/ 662 h 2994"/>
                <a:gd name="T96" fmla="*/ 1863 w 1865"/>
                <a:gd name="T97" fmla="*/ 768 h 2994"/>
                <a:gd name="T98" fmla="*/ 1395 w 1865"/>
                <a:gd name="T99" fmla="*/ 2954 h 2994"/>
                <a:gd name="T100" fmla="*/ 535 w 1865"/>
                <a:gd name="T101" fmla="*/ 2983 h 2994"/>
                <a:gd name="T102" fmla="*/ 358 w 1865"/>
                <a:gd name="T103" fmla="*/ 2815 h 2994"/>
                <a:gd name="T104" fmla="*/ 34 w 1865"/>
                <a:gd name="T105" fmla="*/ 678 h 2994"/>
                <a:gd name="T106" fmla="*/ 135 w 1865"/>
                <a:gd name="T107" fmla="*/ 434 h 2994"/>
                <a:gd name="T108" fmla="*/ 476 w 1865"/>
                <a:gd name="T109" fmla="*/ 117 h 2994"/>
                <a:gd name="T110" fmla="*/ 932 w 1865"/>
                <a:gd name="T111" fmla="*/ 0 h 2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65" h="2994">
                  <a:moveTo>
                    <a:pt x="545" y="2326"/>
                  </a:moveTo>
                  <a:lnTo>
                    <a:pt x="527" y="2329"/>
                  </a:lnTo>
                  <a:lnTo>
                    <a:pt x="512" y="2338"/>
                  </a:lnTo>
                  <a:lnTo>
                    <a:pt x="500" y="2350"/>
                  </a:lnTo>
                  <a:lnTo>
                    <a:pt x="492" y="2364"/>
                  </a:lnTo>
                  <a:lnTo>
                    <a:pt x="489" y="2381"/>
                  </a:lnTo>
                  <a:lnTo>
                    <a:pt x="492" y="2398"/>
                  </a:lnTo>
                  <a:lnTo>
                    <a:pt x="500" y="2413"/>
                  </a:lnTo>
                  <a:lnTo>
                    <a:pt x="512" y="2426"/>
                  </a:lnTo>
                  <a:lnTo>
                    <a:pt x="527" y="2434"/>
                  </a:lnTo>
                  <a:lnTo>
                    <a:pt x="545" y="2436"/>
                  </a:lnTo>
                  <a:lnTo>
                    <a:pt x="562" y="2434"/>
                  </a:lnTo>
                  <a:lnTo>
                    <a:pt x="577" y="2426"/>
                  </a:lnTo>
                  <a:lnTo>
                    <a:pt x="590" y="2413"/>
                  </a:lnTo>
                  <a:lnTo>
                    <a:pt x="597" y="2398"/>
                  </a:lnTo>
                  <a:lnTo>
                    <a:pt x="600" y="2381"/>
                  </a:lnTo>
                  <a:lnTo>
                    <a:pt x="597" y="2364"/>
                  </a:lnTo>
                  <a:lnTo>
                    <a:pt x="590" y="2350"/>
                  </a:lnTo>
                  <a:lnTo>
                    <a:pt x="577" y="2338"/>
                  </a:lnTo>
                  <a:lnTo>
                    <a:pt x="562" y="2329"/>
                  </a:lnTo>
                  <a:lnTo>
                    <a:pt x="545" y="2326"/>
                  </a:lnTo>
                  <a:close/>
                  <a:moveTo>
                    <a:pt x="1430" y="2158"/>
                  </a:moveTo>
                  <a:lnTo>
                    <a:pt x="1413" y="2161"/>
                  </a:lnTo>
                  <a:lnTo>
                    <a:pt x="1397" y="2169"/>
                  </a:lnTo>
                  <a:lnTo>
                    <a:pt x="1386" y="2181"/>
                  </a:lnTo>
                  <a:lnTo>
                    <a:pt x="1378" y="2196"/>
                  </a:lnTo>
                  <a:lnTo>
                    <a:pt x="1375" y="2213"/>
                  </a:lnTo>
                  <a:lnTo>
                    <a:pt x="1378" y="2230"/>
                  </a:lnTo>
                  <a:lnTo>
                    <a:pt x="1386" y="2245"/>
                  </a:lnTo>
                  <a:lnTo>
                    <a:pt x="1397" y="2257"/>
                  </a:lnTo>
                  <a:lnTo>
                    <a:pt x="1413" y="2265"/>
                  </a:lnTo>
                  <a:lnTo>
                    <a:pt x="1430" y="2268"/>
                  </a:lnTo>
                  <a:lnTo>
                    <a:pt x="1448" y="2265"/>
                  </a:lnTo>
                  <a:lnTo>
                    <a:pt x="1463" y="2257"/>
                  </a:lnTo>
                  <a:lnTo>
                    <a:pt x="1475" y="2245"/>
                  </a:lnTo>
                  <a:lnTo>
                    <a:pt x="1483" y="2230"/>
                  </a:lnTo>
                  <a:lnTo>
                    <a:pt x="1486" y="2213"/>
                  </a:lnTo>
                  <a:lnTo>
                    <a:pt x="1483" y="2196"/>
                  </a:lnTo>
                  <a:lnTo>
                    <a:pt x="1475" y="2181"/>
                  </a:lnTo>
                  <a:lnTo>
                    <a:pt x="1463" y="2169"/>
                  </a:lnTo>
                  <a:lnTo>
                    <a:pt x="1448" y="2161"/>
                  </a:lnTo>
                  <a:lnTo>
                    <a:pt x="1430" y="2158"/>
                  </a:lnTo>
                  <a:close/>
                  <a:moveTo>
                    <a:pt x="1264" y="1886"/>
                  </a:moveTo>
                  <a:lnTo>
                    <a:pt x="1246" y="1888"/>
                  </a:lnTo>
                  <a:lnTo>
                    <a:pt x="1232" y="1896"/>
                  </a:lnTo>
                  <a:lnTo>
                    <a:pt x="1219" y="1909"/>
                  </a:lnTo>
                  <a:lnTo>
                    <a:pt x="1211" y="1923"/>
                  </a:lnTo>
                  <a:lnTo>
                    <a:pt x="1208" y="1940"/>
                  </a:lnTo>
                  <a:lnTo>
                    <a:pt x="1211" y="1957"/>
                  </a:lnTo>
                  <a:lnTo>
                    <a:pt x="1219" y="1972"/>
                  </a:lnTo>
                  <a:lnTo>
                    <a:pt x="1232" y="1984"/>
                  </a:lnTo>
                  <a:lnTo>
                    <a:pt x="1246" y="1991"/>
                  </a:lnTo>
                  <a:lnTo>
                    <a:pt x="1264" y="1995"/>
                  </a:lnTo>
                  <a:lnTo>
                    <a:pt x="1281" y="1991"/>
                  </a:lnTo>
                  <a:lnTo>
                    <a:pt x="1297" y="1984"/>
                  </a:lnTo>
                  <a:lnTo>
                    <a:pt x="1309" y="1972"/>
                  </a:lnTo>
                  <a:lnTo>
                    <a:pt x="1317" y="1957"/>
                  </a:lnTo>
                  <a:lnTo>
                    <a:pt x="1319" y="1940"/>
                  </a:lnTo>
                  <a:lnTo>
                    <a:pt x="1317" y="1923"/>
                  </a:lnTo>
                  <a:lnTo>
                    <a:pt x="1309" y="1909"/>
                  </a:lnTo>
                  <a:lnTo>
                    <a:pt x="1297" y="1896"/>
                  </a:lnTo>
                  <a:lnTo>
                    <a:pt x="1281" y="1888"/>
                  </a:lnTo>
                  <a:lnTo>
                    <a:pt x="1264" y="1886"/>
                  </a:lnTo>
                  <a:close/>
                  <a:moveTo>
                    <a:pt x="1375" y="1558"/>
                  </a:moveTo>
                  <a:lnTo>
                    <a:pt x="1357" y="1561"/>
                  </a:lnTo>
                  <a:lnTo>
                    <a:pt x="1342" y="1570"/>
                  </a:lnTo>
                  <a:lnTo>
                    <a:pt x="1330" y="1581"/>
                  </a:lnTo>
                  <a:lnTo>
                    <a:pt x="1322" y="1596"/>
                  </a:lnTo>
                  <a:lnTo>
                    <a:pt x="1319" y="1613"/>
                  </a:lnTo>
                  <a:lnTo>
                    <a:pt x="1322" y="1630"/>
                  </a:lnTo>
                  <a:lnTo>
                    <a:pt x="1330" y="1645"/>
                  </a:lnTo>
                  <a:lnTo>
                    <a:pt x="1342" y="1658"/>
                  </a:lnTo>
                  <a:lnTo>
                    <a:pt x="1357" y="1665"/>
                  </a:lnTo>
                  <a:lnTo>
                    <a:pt x="1375" y="1668"/>
                  </a:lnTo>
                  <a:lnTo>
                    <a:pt x="1392" y="1665"/>
                  </a:lnTo>
                  <a:lnTo>
                    <a:pt x="1408" y="1658"/>
                  </a:lnTo>
                  <a:lnTo>
                    <a:pt x="1420" y="1645"/>
                  </a:lnTo>
                  <a:lnTo>
                    <a:pt x="1427" y="1630"/>
                  </a:lnTo>
                  <a:lnTo>
                    <a:pt x="1430" y="1613"/>
                  </a:lnTo>
                  <a:lnTo>
                    <a:pt x="1427" y="1596"/>
                  </a:lnTo>
                  <a:lnTo>
                    <a:pt x="1420" y="1581"/>
                  </a:lnTo>
                  <a:lnTo>
                    <a:pt x="1408" y="1570"/>
                  </a:lnTo>
                  <a:lnTo>
                    <a:pt x="1392" y="1561"/>
                  </a:lnTo>
                  <a:lnTo>
                    <a:pt x="1375" y="1558"/>
                  </a:lnTo>
                  <a:close/>
                  <a:moveTo>
                    <a:pt x="589" y="1553"/>
                  </a:moveTo>
                  <a:lnTo>
                    <a:pt x="560" y="1556"/>
                  </a:lnTo>
                  <a:lnTo>
                    <a:pt x="532" y="1565"/>
                  </a:lnTo>
                  <a:lnTo>
                    <a:pt x="506" y="1578"/>
                  </a:lnTo>
                  <a:lnTo>
                    <a:pt x="484" y="1595"/>
                  </a:lnTo>
                  <a:lnTo>
                    <a:pt x="363" y="1706"/>
                  </a:lnTo>
                  <a:lnTo>
                    <a:pt x="345" y="1725"/>
                  </a:lnTo>
                  <a:lnTo>
                    <a:pt x="331" y="1747"/>
                  </a:lnTo>
                  <a:lnTo>
                    <a:pt x="320" y="1770"/>
                  </a:lnTo>
                  <a:lnTo>
                    <a:pt x="313" y="1795"/>
                  </a:lnTo>
                  <a:lnTo>
                    <a:pt x="310" y="1820"/>
                  </a:lnTo>
                  <a:lnTo>
                    <a:pt x="311" y="1847"/>
                  </a:lnTo>
                  <a:lnTo>
                    <a:pt x="316" y="1871"/>
                  </a:lnTo>
                  <a:lnTo>
                    <a:pt x="326" y="1895"/>
                  </a:lnTo>
                  <a:lnTo>
                    <a:pt x="338" y="1918"/>
                  </a:lnTo>
                  <a:lnTo>
                    <a:pt x="354" y="1938"/>
                  </a:lnTo>
                  <a:lnTo>
                    <a:pt x="468" y="2057"/>
                  </a:lnTo>
                  <a:lnTo>
                    <a:pt x="488" y="2075"/>
                  </a:lnTo>
                  <a:lnTo>
                    <a:pt x="511" y="2090"/>
                  </a:lnTo>
                  <a:lnTo>
                    <a:pt x="536" y="2100"/>
                  </a:lnTo>
                  <a:lnTo>
                    <a:pt x="562" y="2107"/>
                  </a:lnTo>
                  <a:lnTo>
                    <a:pt x="590" y="2109"/>
                  </a:lnTo>
                  <a:lnTo>
                    <a:pt x="614" y="2107"/>
                  </a:lnTo>
                  <a:lnTo>
                    <a:pt x="639" y="2102"/>
                  </a:lnTo>
                  <a:lnTo>
                    <a:pt x="662" y="2093"/>
                  </a:lnTo>
                  <a:lnTo>
                    <a:pt x="683" y="2081"/>
                  </a:lnTo>
                  <a:lnTo>
                    <a:pt x="703" y="2065"/>
                  </a:lnTo>
                  <a:lnTo>
                    <a:pt x="824" y="1953"/>
                  </a:lnTo>
                  <a:lnTo>
                    <a:pt x="845" y="1932"/>
                  </a:lnTo>
                  <a:lnTo>
                    <a:pt x="859" y="1908"/>
                  </a:lnTo>
                  <a:lnTo>
                    <a:pt x="870" y="1881"/>
                  </a:lnTo>
                  <a:lnTo>
                    <a:pt x="875" y="1854"/>
                  </a:lnTo>
                  <a:lnTo>
                    <a:pt x="876" y="1826"/>
                  </a:lnTo>
                  <a:lnTo>
                    <a:pt x="872" y="1798"/>
                  </a:lnTo>
                  <a:lnTo>
                    <a:pt x="864" y="1771"/>
                  </a:lnTo>
                  <a:lnTo>
                    <a:pt x="851" y="1746"/>
                  </a:lnTo>
                  <a:lnTo>
                    <a:pt x="832" y="1722"/>
                  </a:lnTo>
                  <a:lnTo>
                    <a:pt x="719" y="1603"/>
                  </a:lnTo>
                  <a:lnTo>
                    <a:pt x="697" y="1584"/>
                  </a:lnTo>
                  <a:lnTo>
                    <a:pt x="672" y="1570"/>
                  </a:lnTo>
                  <a:lnTo>
                    <a:pt x="645" y="1559"/>
                  </a:lnTo>
                  <a:lnTo>
                    <a:pt x="617" y="1554"/>
                  </a:lnTo>
                  <a:lnTo>
                    <a:pt x="589" y="1553"/>
                  </a:lnTo>
                  <a:close/>
                  <a:moveTo>
                    <a:pt x="492" y="857"/>
                  </a:moveTo>
                  <a:lnTo>
                    <a:pt x="466" y="858"/>
                  </a:lnTo>
                  <a:lnTo>
                    <a:pt x="441" y="862"/>
                  </a:lnTo>
                  <a:lnTo>
                    <a:pt x="416" y="871"/>
                  </a:lnTo>
                  <a:lnTo>
                    <a:pt x="393" y="884"/>
                  </a:lnTo>
                  <a:lnTo>
                    <a:pt x="373" y="899"/>
                  </a:lnTo>
                  <a:lnTo>
                    <a:pt x="252" y="1011"/>
                  </a:lnTo>
                  <a:lnTo>
                    <a:pt x="232" y="1032"/>
                  </a:lnTo>
                  <a:lnTo>
                    <a:pt x="217" y="1057"/>
                  </a:lnTo>
                  <a:lnTo>
                    <a:pt x="207" y="1083"/>
                  </a:lnTo>
                  <a:lnTo>
                    <a:pt x="200" y="1110"/>
                  </a:lnTo>
                  <a:lnTo>
                    <a:pt x="199" y="1139"/>
                  </a:lnTo>
                  <a:lnTo>
                    <a:pt x="203" y="1166"/>
                  </a:lnTo>
                  <a:lnTo>
                    <a:pt x="212" y="1193"/>
                  </a:lnTo>
                  <a:lnTo>
                    <a:pt x="226" y="1218"/>
                  </a:lnTo>
                  <a:lnTo>
                    <a:pt x="245" y="1242"/>
                  </a:lnTo>
                  <a:lnTo>
                    <a:pt x="358" y="1361"/>
                  </a:lnTo>
                  <a:lnTo>
                    <a:pt x="377" y="1379"/>
                  </a:lnTo>
                  <a:lnTo>
                    <a:pt x="401" y="1394"/>
                  </a:lnTo>
                  <a:lnTo>
                    <a:pt x="425" y="1405"/>
                  </a:lnTo>
                  <a:lnTo>
                    <a:pt x="451" y="1411"/>
                  </a:lnTo>
                  <a:lnTo>
                    <a:pt x="479" y="1413"/>
                  </a:lnTo>
                  <a:lnTo>
                    <a:pt x="503" y="1411"/>
                  </a:lnTo>
                  <a:lnTo>
                    <a:pt x="528" y="1406"/>
                  </a:lnTo>
                  <a:lnTo>
                    <a:pt x="551" y="1397"/>
                  </a:lnTo>
                  <a:lnTo>
                    <a:pt x="572" y="1384"/>
                  </a:lnTo>
                  <a:lnTo>
                    <a:pt x="592" y="1369"/>
                  </a:lnTo>
                  <a:lnTo>
                    <a:pt x="713" y="1257"/>
                  </a:lnTo>
                  <a:lnTo>
                    <a:pt x="731" y="1239"/>
                  </a:lnTo>
                  <a:lnTo>
                    <a:pt x="746" y="1217"/>
                  </a:lnTo>
                  <a:lnTo>
                    <a:pt x="756" y="1194"/>
                  </a:lnTo>
                  <a:lnTo>
                    <a:pt x="762" y="1169"/>
                  </a:lnTo>
                  <a:lnTo>
                    <a:pt x="765" y="1144"/>
                  </a:lnTo>
                  <a:lnTo>
                    <a:pt x="764" y="1117"/>
                  </a:lnTo>
                  <a:lnTo>
                    <a:pt x="759" y="1093"/>
                  </a:lnTo>
                  <a:lnTo>
                    <a:pt x="750" y="1069"/>
                  </a:lnTo>
                  <a:lnTo>
                    <a:pt x="738" y="1046"/>
                  </a:lnTo>
                  <a:lnTo>
                    <a:pt x="721" y="1026"/>
                  </a:lnTo>
                  <a:lnTo>
                    <a:pt x="608" y="907"/>
                  </a:lnTo>
                  <a:lnTo>
                    <a:pt x="589" y="890"/>
                  </a:lnTo>
                  <a:lnTo>
                    <a:pt x="567" y="875"/>
                  </a:lnTo>
                  <a:lnTo>
                    <a:pt x="542" y="866"/>
                  </a:lnTo>
                  <a:lnTo>
                    <a:pt x="518" y="859"/>
                  </a:lnTo>
                  <a:lnTo>
                    <a:pt x="492" y="857"/>
                  </a:lnTo>
                  <a:close/>
                  <a:moveTo>
                    <a:pt x="1434" y="763"/>
                  </a:moveTo>
                  <a:lnTo>
                    <a:pt x="1201" y="1363"/>
                  </a:lnTo>
                  <a:lnTo>
                    <a:pt x="1192" y="1340"/>
                  </a:lnTo>
                  <a:lnTo>
                    <a:pt x="1179" y="1319"/>
                  </a:lnTo>
                  <a:lnTo>
                    <a:pt x="1164" y="1298"/>
                  </a:lnTo>
                  <a:lnTo>
                    <a:pt x="1051" y="1179"/>
                  </a:lnTo>
                  <a:lnTo>
                    <a:pt x="1031" y="1162"/>
                  </a:lnTo>
                  <a:lnTo>
                    <a:pt x="1010" y="1149"/>
                  </a:lnTo>
                  <a:lnTo>
                    <a:pt x="986" y="1139"/>
                  </a:lnTo>
                  <a:lnTo>
                    <a:pt x="961" y="1132"/>
                  </a:lnTo>
                  <a:lnTo>
                    <a:pt x="935" y="1129"/>
                  </a:lnTo>
                  <a:lnTo>
                    <a:pt x="909" y="1130"/>
                  </a:lnTo>
                  <a:lnTo>
                    <a:pt x="884" y="1135"/>
                  </a:lnTo>
                  <a:lnTo>
                    <a:pt x="860" y="1144"/>
                  </a:lnTo>
                  <a:lnTo>
                    <a:pt x="836" y="1156"/>
                  </a:lnTo>
                  <a:lnTo>
                    <a:pt x="816" y="1172"/>
                  </a:lnTo>
                  <a:lnTo>
                    <a:pt x="695" y="1283"/>
                  </a:lnTo>
                  <a:lnTo>
                    <a:pt x="675" y="1305"/>
                  </a:lnTo>
                  <a:lnTo>
                    <a:pt x="660" y="1330"/>
                  </a:lnTo>
                  <a:lnTo>
                    <a:pt x="649" y="1356"/>
                  </a:lnTo>
                  <a:lnTo>
                    <a:pt x="643" y="1383"/>
                  </a:lnTo>
                  <a:lnTo>
                    <a:pt x="642" y="1411"/>
                  </a:lnTo>
                  <a:lnTo>
                    <a:pt x="646" y="1439"/>
                  </a:lnTo>
                  <a:lnTo>
                    <a:pt x="654" y="1465"/>
                  </a:lnTo>
                  <a:lnTo>
                    <a:pt x="669" y="1492"/>
                  </a:lnTo>
                  <a:lnTo>
                    <a:pt x="686" y="1515"/>
                  </a:lnTo>
                  <a:lnTo>
                    <a:pt x="800" y="1633"/>
                  </a:lnTo>
                  <a:lnTo>
                    <a:pt x="821" y="1652"/>
                  </a:lnTo>
                  <a:lnTo>
                    <a:pt x="843" y="1667"/>
                  </a:lnTo>
                  <a:lnTo>
                    <a:pt x="868" y="1677"/>
                  </a:lnTo>
                  <a:lnTo>
                    <a:pt x="894" y="1684"/>
                  </a:lnTo>
                  <a:lnTo>
                    <a:pt x="922" y="1686"/>
                  </a:lnTo>
                  <a:lnTo>
                    <a:pt x="946" y="1684"/>
                  </a:lnTo>
                  <a:lnTo>
                    <a:pt x="971" y="1678"/>
                  </a:lnTo>
                  <a:lnTo>
                    <a:pt x="993" y="1670"/>
                  </a:lnTo>
                  <a:lnTo>
                    <a:pt x="1015" y="1658"/>
                  </a:lnTo>
                  <a:lnTo>
                    <a:pt x="1035" y="1641"/>
                  </a:lnTo>
                  <a:lnTo>
                    <a:pt x="1125" y="1559"/>
                  </a:lnTo>
                  <a:lnTo>
                    <a:pt x="949" y="2010"/>
                  </a:lnTo>
                  <a:lnTo>
                    <a:pt x="944" y="2017"/>
                  </a:lnTo>
                  <a:lnTo>
                    <a:pt x="940" y="2025"/>
                  </a:lnTo>
                  <a:lnTo>
                    <a:pt x="937" y="2035"/>
                  </a:lnTo>
                  <a:lnTo>
                    <a:pt x="935" y="2043"/>
                  </a:lnTo>
                  <a:lnTo>
                    <a:pt x="933" y="2049"/>
                  </a:lnTo>
                  <a:lnTo>
                    <a:pt x="933" y="2052"/>
                  </a:lnTo>
                  <a:lnTo>
                    <a:pt x="692" y="2668"/>
                  </a:lnTo>
                  <a:lnTo>
                    <a:pt x="689" y="2669"/>
                  </a:lnTo>
                  <a:lnTo>
                    <a:pt x="686" y="2675"/>
                  </a:lnTo>
                  <a:lnTo>
                    <a:pt x="682" y="2685"/>
                  </a:lnTo>
                  <a:lnTo>
                    <a:pt x="679" y="2698"/>
                  </a:lnTo>
                  <a:lnTo>
                    <a:pt x="676" y="2712"/>
                  </a:lnTo>
                  <a:lnTo>
                    <a:pt x="673" y="2726"/>
                  </a:lnTo>
                  <a:lnTo>
                    <a:pt x="671" y="2739"/>
                  </a:lnTo>
                  <a:lnTo>
                    <a:pt x="669" y="2750"/>
                  </a:lnTo>
                  <a:lnTo>
                    <a:pt x="669" y="2757"/>
                  </a:lnTo>
                  <a:lnTo>
                    <a:pt x="669" y="2760"/>
                  </a:lnTo>
                  <a:lnTo>
                    <a:pt x="762" y="2795"/>
                  </a:lnTo>
                  <a:lnTo>
                    <a:pt x="829" y="2625"/>
                  </a:lnTo>
                  <a:lnTo>
                    <a:pt x="839" y="2642"/>
                  </a:lnTo>
                  <a:lnTo>
                    <a:pt x="853" y="2659"/>
                  </a:lnTo>
                  <a:lnTo>
                    <a:pt x="966" y="2779"/>
                  </a:lnTo>
                  <a:lnTo>
                    <a:pt x="986" y="2797"/>
                  </a:lnTo>
                  <a:lnTo>
                    <a:pt x="1009" y="2811"/>
                  </a:lnTo>
                  <a:lnTo>
                    <a:pt x="1034" y="2822"/>
                  </a:lnTo>
                  <a:lnTo>
                    <a:pt x="1060" y="2828"/>
                  </a:lnTo>
                  <a:lnTo>
                    <a:pt x="1088" y="2830"/>
                  </a:lnTo>
                  <a:lnTo>
                    <a:pt x="1113" y="2828"/>
                  </a:lnTo>
                  <a:lnTo>
                    <a:pt x="1137" y="2823"/>
                  </a:lnTo>
                  <a:lnTo>
                    <a:pt x="1160" y="2814"/>
                  </a:lnTo>
                  <a:lnTo>
                    <a:pt x="1181" y="2802"/>
                  </a:lnTo>
                  <a:lnTo>
                    <a:pt x="1201" y="2787"/>
                  </a:lnTo>
                  <a:lnTo>
                    <a:pt x="1322" y="2674"/>
                  </a:lnTo>
                  <a:lnTo>
                    <a:pt x="1340" y="2655"/>
                  </a:lnTo>
                  <a:lnTo>
                    <a:pt x="1354" y="2634"/>
                  </a:lnTo>
                  <a:lnTo>
                    <a:pt x="1365" y="2611"/>
                  </a:lnTo>
                  <a:lnTo>
                    <a:pt x="1372" y="2586"/>
                  </a:lnTo>
                  <a:lnTo>
                    <a:pt x="1375" y="2561"/>
                  </a:lnTo>
                  <a:lnTo>
                    <a:pt x="1374" y="2535"/>
                  </a:lnTo>
                  <a:lnTo>
                    <a:pt x="1368" y="2510"/>
                  </a:lnTo>
                  <a:lnTo>
                    <a:pt x="1359" y="2486"/>
                  </a:lnTo>
                  <a:lnTo>
                    <a:pt x="1347" y="2464"/>
                  </a:lnTo>
                  <a:lnTo>
                    <a:pt x="1330" y="2444"/>
                  </a:lnTo>
                  <a:lnTo>
                    <a:pt x="1216" y="2324"/>
                  </a:lnTo>
                  <a:lnTo>
                    <a:pt x="1198" y="2307"/>
                  </a:lnTo>
                  <a:lnTo>
                    <a:pt x="1175" y="2293"/>
                  </a:lnTo>
                  <a:lnTo>
                    <a:pt x="1152" y="2284"/>
                  </a:lnTo>
                  <a:lnTo>
                    <a:pt x="1127" y="2277"/>
                  </a:lnTo>
                  <a:lnTo>
                    <a:pt x="1101" y="2275"/>
                  </a:lnTo>
                  <a:lnTo>
                    <a:pt x="1076" y="2276"/>
                  </a:lnTo>
                  <a:lnTo>
                    <a:pt x="1050" y="2280"/>
                  </a:lnTo>
                  <a:lnTo>
                    <a:pt x="1025" y="2288"/>
                  </a:lnTo>
                  <a:lnTo>
                    <a:pt x="1003" y="2300"/>
                  </a:lnTo>
                  <a:lnTo>
                    <a:pt x="982" y="2316"/>
                  </a:lnTo>
                  <a:lnTo>
                    <a:pt x="930" y="2365"/>
                  </a:lnTo>
                  <a:lnTo>
                    <a:pt x="1184" y="1712"/>
                  </a:lnTo>
                  <a:lnTo>
                    <a:pt x="1190" y="1706"/>
                  </a:lnTo>
                  <a:lnTo>
                    <a:pt x="1195" y="1697"/>
                  </a:lnTo>
                  <a:lnTo>
                    <a:pt x="1199" y="1687"/>
                  </a:lnTo>
                  <a:lnTo>
                    <a:pt x="1202" y="1676"/>
                  </a:lnTo>
                  <a:lnTo>
                    <a:pt x="1205" y="1666"/>
                  </a:lnTo>
                  <a:lnTo>
                    <a:pt x="1206" y="1659"/>
                  </a:lnTo>
                  <a:lnTo>
                    <a:pt x="1206" y="1655"/>
                  </a:lnTo>
                  <a:lnTo>
                    <a:pt x="1552" y="763"/>
                  </a:lnTo>
                  <a:lnTo>
                    <a:pt x="1434" y="763"/>
                  </a:lnTo>
                  <a:close/>
                  <a:moveTo>
                    <a:pt x="1639" y="498"/>
                  </a:moveTo>
                  <a:lnTo>
                    <a:pt x="1569" y="655"/>
                  </a:lnTo>
                  <a:lnTo>
                    <a:pt x="1693" y="655"/>
                  </a:lnTo>
                  <a:lnTo>
                    <a:pt x="1692" y="627"/>
                  </a:lnTo>
                  <a:lnTo>
                    <a:pt x="1687" y="598"/>
                  </a:lnTo>
                  <a:lnTo>
                    <a:pt x="1679" y="571"/>
                  </a:lnTo>
                  <a:lnTo>
                    <a:pt x="1666" y="545"/>
                  </a:lnTo>
                  <a:lnTo>
                    <a:pt x="1639" y="498"/>
                  </a:lnTo>
                  <a:close/>
                  <a:moveTo>
                    <a:pt x="932" y="110"/>
                  </a:moveTo>
                  <a:lnTo>
                    <a:pt x="866" y="113"/>
                  </a:lnTo>
                  <a:lnTo>
                    <a:pt x="801" y="120"/>
                  </a:lnTo>
                  <a:lnTo>
                    <a:pt x="739" y="132"/>
                  </a:lnTo>
                  <a:lnTo>
                    <a:pt x="677" y="149"/>
                  </a:lnTo>
                  <a:lnTo>
                    <a:pt x="616" y="170"/>
                  </a:lnTo>
                  <a:lnTo>
                    <a:pt x="559" y="197"/>
                  </a:lnTo>
                  <a:lnTo>
                    <a:pt x="503" y="227"/>
                  </a:lnTo>
                  <a:lnTo>
                    <a:pt x="450" y="261"/>
                  </a:lnTo>
                  <a:lnTo>
                    <a:pt x="400" y="299"/>
                  </a:lnTo>
                  <a:lnTo>
                    <a:pt x="352" y="341"/>
                  </a:lnTo>
                  <a:lnTo>
                    <a:pt x="308" y="387"/>
                  </a:lnTo>
                  <a:lnTo>
                    <a:pt x="268" y="436"/>
                  </a:lnTo>
                  <a:lnTo>
                    <a:pt x="231" y="489"/>
                  </a:lnTo>
                  <a:lnTo>
                    <a:pt x="198" y="545"/>
                  </a:lnTo>
                  <a:lnTo>
                    <a:pt x="186" y="571"/>
                  </a:lnTo>
                  <a:lnTo>
                    <a:pt x="177" y="598"/>
                  </a:lnTo>
                  <a:lnTo>
                    <a:pt x="173" y="627"/>
                  </a:lnTo>
                  <a:lnTo>
                    <a:pt x="171" y="655"/>
                  </a:lnTo>
                  <a:lnTo>
                    <a:pt x="1448" y="655"/>
                  </a:lnTo>
                  <a:lnTo>
                    <a:pt x="1564" y="397"/>
                  </a:lnTo>
                  <a:lnTo>
                    <a:pt x="1519" y="349"/>
                  </a:lnTo>
                  <a:lnTo>
                    <a:pt x="1472" y="306"/>
                  </a:lnTo>
                  <a:lnTo>
                    <a:pt x="1421" y="266"/>
                  </a:lnTo>
                  <a:lnTo>
                    <a:pt x="1367" y="231"/>
                  </a:lnTo>
                  <a:lnTo>
                    <a:pt x="1311" y="200"/>
                  </a:lnTo>
                  <a:lnTo>
                    <a:pt x="1252" y="172"/>
                  </a:lnTo>
                  <a:lnTo>
                    <a:pt x="1192" y="150"/>
                  </a:lnTo>
                  <a:lnTo>
                    <a:pt x="1129" y="133"/>
                  </a:lnTo>
                  <a:lnTo>
                    <a:pt x="1064" y="120"/>
                  </a:lnTo>
                  <a:lnTo>
                    <a:pt x="999" y="113"/>
                  </a:lnTo>
                  <a:lnTo>
                    <a:pt x="932" y="110"/>
                  </a:lnTo>
                  <a:close/>
                  <a:moveTo>
                    <a:pt x="932" y="0"/>
                  </a:moveTo>
                  <a:lnTo>
                    <a:pt x="1003" y="3"/>
                  </a:lnTo>
                  <a:lnTo>
                    <a:pt x="1073" y="10"/>
                  </a:lnTo>
                  <a:lnTo>
                    <a:pt x="1141" y="24"/>
                  </a:lnTo>
                  <a:lnTo>
                    <a:pt x="1208" y="41"/>
                  </a:lnTo>
                  <a:lnTo>
                    <a:pt x="1273" y="63"/>
                  </a:lnTo>
                  <a:lnTo>
                    <a:pt x="1337" y="90"/>
                  </a:lnTo>
                  <a:lnTo>
                    <a:pt x="1397" y="122"/>
                  </a:lnTo>
                  <a:lnTo>
                    <a:pt x="1456" y="157"/>
                  </a:lnTo>
                  <a:lnTo>
                    <a:pt x="1511" y="197"/>
                  </a:lnTo>
                  <a:lnTo>
                    <a:pt x="1564" y="240"/>
                  </a:lnTo>
                  <a:lnTo>
                    <a:pt x="1613" y="288"/>
                  </a:lnTo>
                  <a:lnTo>
                    <a:pt x="1656" y="191"/>
                  </a:lnTo>
                  <a:lnTo>
                    <a:pt x="1758" y="236"/>
                  </a:lnTo>
                  <a:lnTo>
                    <a:pt x="1692" y="381"/>
                  </a:lnTo>
                  <a:lnTo>
                    <a:pt x="1730" y="436"/>
                  </a:lnTo>
                  <a:lnTo>
                    <a:pt x="1764" y="494"/>
                  </a:lnTo>
                  <a:lnTo>
                    <a:pt x="1783" y="534"/>
                  </a:lnTo>
                  <a:lnTo>
                    <a:pt x="1795" y="576"/>
                  </a:lnTo>
                  <a:lnTo>
                    <a:pt x="1802" y="618"/>
                  </a:lnTo>
                  <a:lnTo>
                    <a:pt x="1803" y="662"/>
                  </a:lnTo>
                  <a:lnTo>
                    <a:pt x="1817" y="669"/>
                  </a:lnTo>
                  <a:lnTo>
                    <a:pt x="1831" y="678"/>
                  </a:lnTo>
                  <a:lnTo>
                    <a:pt x="1842" y="689"/>
                  </a:lnTo>
                  <a:lnTo>
                    <a:pt x="1853" y="707"/>
                  </a:lnTo>
                  <a:lnTo>
                    <a:pt x="1862" y="727"/>
                  </a:lnTo>
                  <a:lnTo>
                    <a:pt x="1865" y="747"/>
                  </a:lnTo>
                  <a:lnTo>
                    <a:pt x="1863" y="768"/>
                  </a:lnTo>
                  <a:lnTo>
                    <a:pt x="1515" y="2779"/>
                  </a:lnTo>
                  <a:lnTo>
                    <a:pt x="1506" y="2815"/>
                  </a:lnTo>
                  <a:lnTo>
                    <a:pt x="1492" y="2850"/>
                  </a:lnTo>
                  <a:lnTo>
                    <a:pt x="1473" y="2880"/>
                  </a:lnTo>
                  <a:lnTo>
                    <a:pt x="1451" y="2908"/>
                  </a:lnTo>
                  <a:lnTo>
                    <a:pt x="1425" y="2933"/>
                  </a:lnTo>
                  <a:lnTo>
                    <a:pt x="1395" y="2954"/>
                  </a:lnTo>
                  <a:lnTo>
                    <a:pt x="1363" y="2971"/>
                  </a:lnTo>
                  <a:lnTo>
                    <a:pt x="1329" y="2983"/>
                  </a:lnTo>
                  <a:lnTo>
                    <a:pt x="1292" y="2991"/>
                  </a:lnTo>
                  <a:lnTo>
                    <a:pt x="1254" y="2994"/>
                  </a:lnTo>
                  <a:lnTo>
                    <a:pt x="609" y="2994"/>
                  </a:lnTo>
                  <a:lnTo>
                    <a:pt x="571" y="2991"/>
                  </a:lnTo>
                  <a:lnTo>
                    <a:pt x="535" y="2983"/>
                  </a:lnTo>
                  <a:lnTo>
                    <a:pt x="500" y="2971"/>
                  </a:lnTo>
                  <a:lnTo>
                    <a:pt x="468" y="2954"/>
                  </a:lnTo>
                  <a:lnTo>
                    <a:pt x="439" y="2933"/>
                  </a:lnTo>
                  <a:lnTo>
                    <a:pt x="413" y="2908"/>
                  </a:lnTo>
                  <a:lnTo>
                    <a:pt x="390" y="2881"/>
                  </a:lnTo>
                  <a:lnTo>
                    <a:pt x="372" y="2850"/>
                  </a:lnTo>
                  <a:lnTo>
                    <a:pt x="358" y="2815"/>
                  </a:lnTo>
                  <a:lnTo>
                    <a:pt x="348" y="2779"/>
                  </a:lnTo>
                  <a:lnTo>
                    <a:pt x="1" y="768"/>
                  </a:lnTo>
                  <a:lnTo>
                    <a:pt x="0" y="747"/>
                  </a:lnTo>
                  <a:lnTo>
                    <a:pt x="3" y="727"/>
                  </a:lnTo>
                  <a:lnTo>
                    <a:pt x="10" y="707"/>
                  </a:lnTo>
                  <a:lnTo>
                    <a:pt x="23" y="689"/>
                  </a:lnTo>
                  <a:lnTo>
                    <a:pt x="34" y="678"/>
                  </a:lnTo>
                  <a:lnTo>
                    <a:pt x="46" y="669"/>
                  </a:lnTo>
                  <a:lnTo>
                    <a:pt x="61" y="662"/>
                  </a:lnTo>
                  <a:lnTo>
                    <a:pt x="62" y="618"/>
                  </a:lnTo>
                  <a:lnTo>
                    <a:pt x="69" y="576"/>
                  </a:lnTo>
                  <a:lnTo>
                    <a:pt x="81" y="534"/>
                  </a:lnTo>
                  <a:lnTo>
                    <a:pt x="100" y="494"/>
                  </a:lnTo>
                  <a:lnTo>
                    <a:pt x="135" y="434"/>
                  </a:lnTo>
                  <a:lnTo>
                    <a:pt x="174" y="379"/>
                  </a:lnTo>
                  <a:lnTo>
                    <a:pt x="216" y="326"/>
                  </a:lnTo>
                  <a:lnTo>
                    <a:pt x="262" y="276"/>
                  </a:lnTo>
                  <a:lnTo>
                    <a:pt x="311" y="231"/>
                  </a:lnTo>
                  <a:lnTo>
                    <a:pt x="363" y="188"/>
                  </a:lnTo>
                  <a:lnTo>
                    <a:pt x="418" y="151"/>
                  </a:lnTo>
                  <a:lnTo>
                    <a:pt x="476" y="117"/>
                  </a:lnTo>
                  <a:lnTo>
                    <a:pt x="535" y="86"/>
                  </a:lnTo>
                  <a:lnTo>
                    <a:pt x="598" y="61"/>
                  </a:lnTo>
                  <a:lnTo>
                    <a:pt x="662" y="40"/>
                  </a:lnTo>
                  <a:lnTo>
                    <a:pt x="727" y="22"/>
                  </a:lnTo>
                  <a:lnTo>
                    <a:pt x="794" y="10"/>
                  </a:lnTo>
                  <a:lnTo>
                    <a:pt x="863" y="3"/>
                  </a:lnTo>
                  <a:lnTo>
                    <a:pt x="9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8" name="Freeform 171"/>
          <p:cNvSpPr>
            <a:spLocks noEditPoints="1"/>
          </p:cNvSpPr>
          <p:nvPr/>
        </p:nvSpPr>
        <p:spPr bwMode="auto">
          <a:xfrm>
            <a:off x="11154400" y="3654195"/>
            <a:ext cx="469900" cy="484188"/>
          </a:xfrm>
          <a:custGeom>
            <a:avLst/>
            <a:gdLst>
              <a:gd name="T0" fmla="*/ 134 w 3261"/>
              <a:gd name="T1" fmla="*/ 1744 h 3354"/>
              <a:gd name="T2" fmla="*/ 140 w 3261"/>
              <a:gd name="T3" fmla="*/ 1772 h 3354"/>
              <a:gd name="T4" fmla="*/ 180 w 3261"/>
              <a:gd name="T5" fmla="*/ 1811 h 3354"/>
              <a:gd name="T6" fmla="*/ 310 w 3261"/>
              <a:gd name="T7" fmla="*/ 1881 h 3354"/>
              <a:gd name="T8" fmla="*/ 315 w 3261"/>
              <a:gd name="T9" fmla="*/ 1790 h 3354"/>
              <a:gd name="T10" fmla="*/ 393 w 3261"/>
              <a:gd name="T11" fmla="*/ 1547 h 3354"/>
              <a:gd name="T12" fmla="*/ 376 w 3261"/>
              <a:gd name="T13" fmla="*/ 1599 h 3354"/>
              <a:gd name="T14" fmla="*/ 422 w 3261"/>
              <a:gd name="T15" fmla="*/ 1645 h 3354"/>
              <a:gd name="T16" fmla="*/ 417 w 3261"/>
              <a:gd name="T17" fmla="*/ 1513 h 3354"/>
              <a:gd name="T18" fmla="*/ 2822 w 3261"/>
              <a:gd name="T19" fmla="*/ 848 h 3354"/>
              <a:gd name="T20" fmla="*/ 2448 w 3261"/>
              <a:gd name="T21" fmla="*/ 1107 h 3354"/>
              <a:gd name="T22" fmla="*/ 2087 w 3261"/>
              <a:gd name="T23" fmla="*/ 1307 h 3354"/>
              <a:gd name="T24" fmla="*/ 1688 w 3261"/>
              <a:gd name="T25" fmla="*/ 1491 h 3354"/>
              <a:gd name="T26" fmla="*/ 1058 w 3261"/>
              <a:gd name="T27" fmla="*/ 1712 h 3354"/>
              <a:gd name="T28" fmla="*/ 706 w 3261"/>
              <a:gd name="T29" fmla="*/ 1784 h 3354"/>
              <a:gd name="T30" fmla="*/ 508 w 3261"/>
              <a:gd name="T31" fmla="*/ 1795 h 3354"/>
              <a:gd name="T32" fmla="*/ 625 w 3261"/>
              <a:gd name="T33" fmla="*/ 1970 h 3354"/>
              <a:gd name="T34" fmla="*/ 1063 w 3261"/>
              <a:gd name="T35" fmla="*/ 2031 h 3354"/>
              <a:gd name="T36" fmla="*/ 1704 w 3261"/>
              <a:gd name="T37" fmla="*/ 2051 h 3354"/>
              <a:gd name="T38" fmla="*/ 2528 w 3261"/>
              <a:gd name="T39" fmla="*/ 1967 h 3354"/>
              <a:gd name="T40" fmla="*/ 2929 w 3261"/>
              <a:gd name="T41" fmla="*/ 1764 h 3354"/>
              <a:gd name="T42" fmla="*/ 3044 w 3261"/>
              <a:gd name="T43" fmla="*/ 1514 h 3354"/>
              <a:gd name="T44" fmla="*/ 3117 w 3261"/>
              <a:gd name="T45" fmla="*/ 1213 h 3354"/>
              <a:gd name="T46" fmla="*/ 3120 w 3261"/>
              <a:gd name="T47" fmla="*/ 867 h 3354"/>
              <a:gd name="T48" fmla="*/ 3067 w 3261"/>
              <a:gd name="T49" fmla="*/ 603 h 3354"/>
              <a:gd name="T50" fmla="*/ 2379 w 3261"/>
              <a:gd name="T51" fmla="*/ 446 h 3354"/>
              <a:gd name="T52" fmla="*/ 2637 w 3261"/>
              <a:gd name="T53" fmla="*/ 725 h 3354"/>
              <a:gd name="T54" fmla="*/ 2953 w 3261"/>
              <a:gd name="T55" fmla="*/ 535 h 3354"/>
              <a:gd name="T56" fmla="*/ 2998 w 3261"/>
              <a:gd name="T57" fmla="*/ 418 h 3354"/>
              <a:gd name="T58" fmla="*/ 2962 w 3261"/>
              <a:gd name="T59" fmla="*/ 392 h 3354"/>
              <a:gd name="T60" fmla="*/ 396 w 3261"/>
              <a:gd name="T61" fmla="*/ 543 h 3354"/>
              <a:gd name="T62" fmla="*/ 458 w 3261"/>
              <a:gd name="T63" fmla="*/ 1270 h 3354"/>
              <a:gd name="T64" fmla="*/ 666 w 3261"/>
              <a:gd name="T65" fmla="*/ 1638 h 3354"/>
              <a:gd name="T66" fmla="*/ 1134 w 3261"/>
              <a:gd name="T67" fmla="*/ 1550 h 3354"/>
              <a:gd name="T68" fmla="*/ 1672 w 3261"/>
              <a:gd name="T69" fmla="*/ 1352 h 3354"/>
              <a:gd name="T70" fmla="*/ 1333 w 3261"/>
              <a:gd name="T71" fmla="*/ 1023 h 3354"/>
              <a:gd name="T72" fmla="*/ 738 w 3261"/>
              <a:gd name="T73" fmla="*/ 652 h 3354"/>
              <a:gd name="T74" fmla="*/ 735 w 3261"/>
              <a:gd name="T75" fmla="*/ 1 h 3354"/>
              <a:gd name="T76" fmla="*/ 1340 w 3261"/>
              <a:gd name="T77" fmla="*/ 128 h 3354"/>
              <a:gd name="T78" fmla="*/ 2047 w 3261"/>
              <a:gd name="T79" fmla="*/ 406 h 3354"/>
              <a:gd name="T80" fmla="*/ 2654 w 3261"/>
              <a:gd name="T81" fmla="*/ 252 h 3354"/>
              <a:gd name="T82" fmla="*/ 3029 w 3261"/>
              <a:gd name="T83" fmla="*/ 276 h 3354"/>
              <a:gd name="T84" fmla="*/ 3083 w 3261"/>
              <a:gd name="T85" fmla="*/ 311 h 3354"/>
              <a:gd name="T86" fmla="*/ 3118 w 3261"/>
              <a:gd name="T87" fmla="*/ 360 h 3354"/>
              <a:gd name="T88" fmla="*/ 3250 w 3261"/>
              <a:gd name="T89" fmla="*/ 837 h 3354"/>
              <a:gd name="T90" fmla="*/ 3159 w 3261"/>
              <a:gd name="T91" fmla="*/ 1590 h 3354"/>
              <a:gd name="T92" fmla="*/ 3114 w 3261"/>
              <a:gd name="T93" fmla="*/ 2057 h 3354"/>
              <a:gd name="T94" fmla="*/ 2804 w 3261"/>
              <a:gd name="T95" fmla="*/ 2746 h 3354"/>
              <a:gd name="T96" fmla="*/ 2224 w 3261"/>
              <a:gd name="T97" fmla="*/ 3209 h 3354"/>
              <a:gd name="T98" fmla="*/ 1472 w 3261"/>
              <a:gd name="T99" fmla="*/ 3351 h 3354"/>
              <a:gd name="T100" fmla="*/ 752 w 3261"/>
              <a:gd name="T101" fmla="*/ 3120 h 3354"/>
              <a:gd name="T102" fmla="*/ 231 w 3261"/>
              <a:gd name="T103" fmla="*/ 2591 h 3354"/>
              <a:gd name="T104" fmla="*/ 3 w 3261"/>
              <a:gd name="T105" fmla="*/ 1862 h 3354"/>
              <a:gd name="T106" fmla="*/ 122 w 3261"/>
              <a:gd name="T107" fmla="*/ 1571 h 3354"/>
              <a:gd name="T108" fmla="*/ 294 w 3261"/>
              <a:gd name="T109" fmla="*/ 1187 h 3354"/>
              <a:gd name="T110" fmla="*/ 286 w 3261"/>
              <a:gd name="T111" fmla="*/ 413 h 3354"/>
              <a:gd name="T112" fmla="*/ 441 w 3261"/>
              <a:gd name="T113" fmla="*/ 55 h 3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61" h="3354">
                <a:moveTo>
                  <a:pt x="249" y="1651"/>
                </a:moveTo>
                <a:lnTo>
                  <a:pt x="219" y="1667"/>
                </a:lnTo>
                <a:lnTo>
                  <a:pt x="193" y="1683"/>
                </a:lnTo>
                <a:lnTo>
                  <a:pt x="173" y="1697"/>
                </a:lnTo>
                <a:lnTo>
                  <a:pt x="158" y="1711"/>
                </a:lnTo>
                <a:lnTo>
                  <a:pt x="147" y="1724"/>
                </a:lnTo>
                <a:lnTo>
                  <a:pt x="139" y="1735"/>
                </a:lnTo>
                <a:lnTo>
                  <a:pt x="134" y="1744"/>
                </a:lnTo>
                <a:lnTo>
                  <a:pt x="133" y="1752"/>
                </a:lnTo>
                <a:lnTo>
                  <a:pt x="133" y="1755"/>
                </a:lnTo>
                <a:lnTo>
                  <a:pt x="134" y="1758"/>
                </a:lnTo>
                <a:lnTo>
                  <a:pt x="135" y="1761"/>
                </a:lnTo>
                <a:lnTo>
                  <a:pt x="136" y="1763"/>
                </a:lnTo>
                <a:lnTo>
                  <a:pt x="136" y="1764"/>
                </a:lnTo>
                <a:lnTo>
                  <a:pt x="138" y="1768"/>
                </a:lnTo>
                <a:lnTo>
                  <a:pt x="140" y="1772"/>
                </a:lnTo>
                <a:lnTo>
                  <a:pt x="143" y="1777"/>
                </a:lnTo>
                <a:lnTo>
                  <a:pt x="144" y="1778"/>
                </a:lnTo>
                <a:lnTo>
                  <a:pt x="145" y="1779"/>
                </a:lnTo>
                <a:lnTo>
                  <a:pt x="151" y="1785"/>
                </a:lnTo>
                <a:lnTo>
                  <a:pt x="157" y="1792"/>
                </a:lnTo>
                <a:lnTo>
                  <a:pt x="159" y="1794"/>
                </a:lnTo>
                <a:lnTo>
                  <a:pt x="161" y="1796"/>
                </a:lnTo>
                <a:lnTo>
                  <a:pt x="180" y="1811"/>
                </a:lnTo>
                <a:lnTo>
                  <a:pt x="189" y="1818"/>
                </a:lnTo>
                <a:lnTo>
                  <a:pt x="210" y="1831"/>
                </a:lnTo>
                <a:lnTo>
                  <a:pt x="217" y="1836"/>
                </a:lnTo>
                <a:lnTo>
                  <a:pt x="224" y="1840"/>
                </a:lnTo>
                <a:lnTo>
                  <a:pt x="252" y="1854"/>
                </a:lnTo>
                <a:lnTo>
                  <a:pt x="269" y="1863"/>
                </a:lnTo>
                <a:lnTo>
                  <a:pt x="289" y="1871"/>
                </a:lnTo>
                <a:lnTo>
                  <a:pt x="310" y="1881"/>
                </a:lnTo>
                <a:lnTo>
                  <a:pt x="321" y="1885"/>
                </a:lnTo>
                <a:lnTo>
                  <a:pt x="332" y="1889"/>
                </a:lnTo>
                <a:lnTo>
                  <a:pt x="367" y="1901"/>
                </a:lnTo>
                <a:lnTo>
                  <a:pt x="384" y="1908"/>
                </a:lnTo>
                <a:lnTo>
                  <a:pt x="378" y="1895"/>
                </a:lnTo>
                <a:lnTo>
                  <a:pt x="356" y="1861"/>
                </a:lnTo>
                <a:lnTo>
                  <a:pt x="334" y="1824"/>
                </a:lnTo>
                <a:lnTo>
                  <a:pt x="315" y="1790"/>
                </a:lnTo>
                <a:lnTo>
                  <a:pt x="286" y="1735"/>
                </a:lnTo>
                <a:lnTo>
                  <a:pt x="260" y="1680"/>
                </a:lnTo>
                <a:lnTo>
                  <a:pt x="257" y="1672"/>
                </a:lnTo>
                <a:lnTo>
                  <a:pt x="256" y="1671"/>
                </a:lnTo>
                <a:lnTo>
                  <a:pt x="249" y="1651"/>
                </a:lnTo>
                <a:close/>
                <a:moveTo>
                  <a:pt x="416" y="1511"/>
                </a:moveTo>
                <a:lnTo>
                  <a:pt x="403" y="1530"/>
                </a:lnTo>
                <a:lnTo>
                  <a:pt x="393" y="1547"/>
                </a:lnTo>
                <a:lnTo>
                  <a:pt x="386" y="1561"/>
                </a:lnTo>
                <a:lnTo>
                  <a:pt x="381" y="1575"/>
                </a:lnTo>
                <a:lnTo>
                  <a:pt x="380" y="1581"/>
                </a:lnTo>
                <a:lnTo>
                  <a:pt x="379" y="1585"/>
                </a:lnTo>
                <a:lnTo>
                  <a:pt x="378" y="1591"/>
                </a:lnTo>
                <a:lnTo>
                  <a:pt x="377" y="1594"/>
                </a:lnTo>
                <a:lnTo>
                  <a:pt x="376" y="1597"/>
                </a:lnTo>
                <a:lnTo>
                  <a:pt x="376" y="1599"/>
                </a:lnTo>
                <a:lnTo>
                  <a:pt x="376" y="1608"/>
                </a:lnTo>
                <a:lnTo>
                  <a:pt x="378" y="1616"/>
                </a:lnTo>
                <a:lnTo>
                  <a:pt x="378" y="1617"/>
                </a:lnTo>
                <a:lnTo>
                  <a:pt x="378" y="1617"/>
                </a:lnTo>
                <a:lnTo>
                  <a:pt x="383" y="1624"/>
                </a:lnTo>
                <a:lnTo>
                  <a:pt x="392" y="1631"/>
                </a:lnTo>
                <a:lnTo>
                  <a:pt x="405" y="1639"/>
                </a:lnTo>
                <a:lnTo>
                  <a:pt x="422" y="1645"/>
                </a:lnTo>
                <a:lnTo>
                  <a:pt x="444" y="1651"/>
                </a:lnTo>
                <a:lnTo>
                  <a:pt x="470" y="1656"/>
                </a:lnTo>
                <a:lnTo>
                  <a:pt x="500" y="1659"/>
                </a:lnTo>
                <a:lnTo>
                  <a:pt x="477" y="1622"/>
                </a:lnTo>
                <a:lnTo>
                  <a:pt x="468" y="1607"/>
                </a:lnTo>
                <a:lnTo>
                  <a:pt x="442" y="1561"/>
                </a:lnTo>
                <a:lnTo>
                  <a:pt x="418" y="1515"/>
                </a:lnTo>
                <a:lnTo>
                  <a:pt x="417" y="1513"/>
                </a:lnTo>
                <a:lnTo>
                  <a:pt x="416" y="1511"/>
                </a:lnTo>
                <a:close/>
                <a:moveTo>
                  <a:pt x="3067" y="603"/>
                </a:moveTo>
                <a:lnTo>
                  <a:pt x="3037" y="641"/>
                </a:lnTo>
                <a:lnTo>
                  <a:pt x="3002" y="682"/>
                </a:lnTo>
                <a:lnTo>
                  <a:pt x="2963" y="723"/>
                </a:lnTo>
                <a:lnTo>
                  <a:pt x="2921" y="764"/>
                </a:lnTo>
                <a:lnTo>
                  <a:pt x="2873" y="806"/>
                </a:lnTo>
                <a:lnTo>
                  <a:pt x="2822" y="848"/>
                </a:lnTo>
                <a:lnTo>
                  <a:pt x="2826" y="850"/>
                </a:lnTo>
                <a:lnTo>
                  <a:pt x="2749" y="906"/>
                </a:lnTo>
                <a:lnTo>
                  <a:pt x="2667" y="966"/>
                </a:lnTo>
                <a:lnTo>
                  <a:pt x="2640" y="985"/>
                </a:lnTo>
                <a:lnTo>
                  <a:pt x="2576" y="1028"/>
                </a:lnTo>
                <a:lnTo>
                  <a:pt x="2545" y="1047"/>
                </a:lnTo>
                <a:lnTo>
                  <a:pt x="2476" y="1090"/>
                </a:lnTo>
                <a:lnTo>
                  <a:pt x="2448" y="1107"/>
                </a:lnTo>
                <a:lnTo>
                  <a:pt x="2355" y="1163"/>
                </a:lnTo>
                <a:lnTo>
                  <a:pt x="2351" y="1165"/>
                </a:lnTo>
                <a:lnTo>
                  <a:pt x="2347" y="1168"/>
                </a:lnTo>
                <a:lnTo>
                  <a:pt x="2294" y="1197"/>
                </a:lnTo>
                <a:lnTo>
                  <a:pt x="2240" y="1227"/>
                </a:lnTo>
                <a:lnTo>
                  <a:pt x="2207" y="1244"/>
                </a:lnTo>
                <a:lnTo>
                  <a:pt x="2132" y="1284"/>
                </a:lnTo>
                <a:lnTo>
                  <a:pt x="2087" y="1307"/>
                </a:lnTo>
                <a:lnTo>
                  <a:pt x="2054" y="1324"/>
                </a:lnTo>
                <a:lnTo>
                  <a:pt x="2028" y="1336"/>
                </a:lnTo>
                <a:lnTo>
                  <a:pt x="2028" y="1336"/>
                </a:lnTo>
                <a:lnTo>
                  <a:pt x="1963" y="1368"/>
                </a:lnTo>
                <a:lnTo>
                  <a:pt x="1913" y="1392"/>
                </a:lnTo>
                <a:lnTo>
                  <a:pt x="1864" y="1415"/>
                </a:lnTo>
                <a:lnTo>
                  <a:pt x="1721" y="1478"/>
                </a:lnTo>
                <a:lnTo>
                  <a:pt x="1688" y="1491"/>
                </a:lnTo>
                <a:lnTo>
                  <a:pt x="1561" y="1544"/>
                </a:lnTo>
                <a:lnTo>
                  <a:pt x="1513" y="1562"/>
                </a:lnTo>
                <a:lnTo>
                  <a:pt x="1417" y="1598"/>
                </a:lnTo>
                <a:lnTo>
                  <a:pt x="1343" y="1624"/>
                </a:lnTo>
                <a:lnTo>
                  <a:pt x="1272" y="1647"/>
                </a:lnTo>
                <a:lnTo>
                  <a:pt x="1205" y="1669"/>
                </a:lnTo>
                <a:lnTo>
                  <a:pt x="1113" y="1696"/>
                </a:lnTo>
                <a:lnTo>
                  <a:pt x="1058" y="1712"/>
                </a:lnTo>
                <a:lnTo>
                  <a:pt x="1007" y="1725"/>
                </a:lnTo>
                <a:lnTo>
                  <a:pt x="959" y="1737"/>
                </a:lnTo>
                <a:lnTo>
                  <a:pt x="923" y="1746"/>
                </a:lnTo>
                <a:lnTo>
                  <a:pt x="877" y="1755"/>
                </a:lnTo>
                <a:lnTo>
                  <a:pt x="832" y="1764"/>
                </a:lnTo>
                <a:lnTo>
                  <a:pt x="811" y="1769"/>
                </a:lnTo>
                <a:lnTo>
                  <a:pt x="757" y="1777"/>
                </a:lnTo>
                <a:lnTo>
                  <a:pt x="706" y="1784"/>
                </a:lnTo>
                <a:lnTo>
                  <a:pt x="702" y="1785"/>
                </a:lnTo>
                <a:lnTo>
                  <a:pt x="697" y="1785"/>
                </a:lnTo>
                <a:lnTo>
                  <a:pt x="681" y="1787"/>
                </a:lnTo>
                <a:lnTo>
                  <a:pt x="681" y="1787"/>
                </a:lnTo>
                <a:lnTo>
                  <a:pt x="635" y="1792"/>
                </a:lnTo>
                <a:lnTo>
                  <a:pt x="590" y="1795"/>
                </a:lnTo>
                <a:lnTo>
                  <a:pt x="549" y="1796"/>
                </a:lnTo>
                <a:lnTo>
                  <a:pt x="508" y="1795"/>
                </a:lnTo>
                <a:lnTo>
                  <a:pt x="470" y="1792"/>
                </a:lnTo>
                <a:lnTo>
                  <a:pt x="472" y="1796"/>
                </a:lnTo>
                <a:lnTo>
                  <a:pt x="490" y="1824"/>
                </a:lnTo>
                <a:lnTo>
                  <a:pt x="510" y="1852"/>
                </a:lnTo>
                <a:lnTo>
                  <a:pt x="528" y="1882"/>
                </a:lnTo>
                <a:lnTo>
                  <a:pt x="559" y="1922"/>
                </a:lnTo>
                <a:lnTo>
                  <a:pt x="591" y="1962"/>
                </a:lnTo>
                <a:lnTo>
                  <a:pt x="625" y="1970"/>
                </a:lnTo>
                <a:lnTo>
                  <a:pt x="684" y="1981"/>
                </a:lnTo>
                <a:lnTo>
                  <a:pt x="728" y="1988"/>
                </a:lnTo>
                <a:lnTo>
                  <a:pt x="790" y="1999"/>
                </a:lnTo>
                <a:lnTo>
                  <a:pt x="836" y="2005"/>
                </a:lnTo>
                <a:lnTo>
                  <a:pt x="905" y="2015"/>
                </a:lnTo>
                <a:lnTo>
                  <a:pt x="946" y="2020"/>
                </a:lnTo>
                <a:lnTo>
                  <a:pt x="1026" y="2027"/>
                </a:lnTo>
                <a:lnTo>
                  <a:pt x="1063" y="2031"/>
                </a:lnTo>
                <a:lnTo>
                  <a:pt x="1151" y="2038"/>
                </a:lnTo>
                <a:lnTo>
                  <a:pt x="1185" y="2041"/>
                </a:lnTo>
                <a:lnTo>
                  <a:pt x="1279" y="2046"/>
                </a:lnTo>
                <a:lnTo>
                  <a:pt x="1311" y="2047"/>
                </a:lnTo>
                <a:lnTo>
                  <a:pt x="1410" y="2050"/>
                </a:lnTo>
                <a:lnTo>
                  <a:pt x="1441" y="2051"/>
                </a:lnTo>
                <a:lnTo>
                  <a:pt x="1571" y="2053"/>
                </a:lnTo>
                <a:lnTo>
                  <a:pt x="1704" y="2051"/>
                </a:lnTo>
                <a:lnTo>
                  <a:pt x="1836" y="2047"/>
                </a:lnTo>
                <a:lnTo>
                  <a:pt x="1964" y="2040"/>
                </a:lnTo>
                <a:lnTo>
                  <a:pt x="2067" y="2032"/>
                </a:lnTo>
                <a:lnTo>
                  <a:pt x="2166" y="2022"/>
                </a:lnTo>
                <a:lnTo>
                  <a:pt x="2263" y="2010"/>
                </a:lnTo>
                <a:lnTo>
                  <a:pt x="2356" y="1998"/>
                </a:lnTo>
                <a:lnTo>
                  <a:pt x="2444" y="1983"/>
                </a:lnTo>
                <a:lnTo>
                  <a:pt x="2528" y="1967"/>
                </a:lnTo>
                <a:lnTo>
                  <a:pt x="2607" y="1950"/>
                </a:lnTo>
                <a:lnTo>
                  <a:pt x="2681" y="1931"/>
                </a:lnTo>
                <a:lnTo>
                  <a:pt x="2749" y="1910"/>
                </a:lnTo>
                <a:lnTo>
                  <a:pt x="2810" y="1889"/>
                </a:lnTo>
                <a:lnTo>
                  <a:pt x="2866" y="1866"/>
                </a:lnTo>
                <a:lnTo>
                  <a:pt x="2897" y="1819"/>
                </a:lnTo>
                <a:lnTo>
                  <a:pt x="2927" y="1771"/>
                </a:lnTo>
                <a:lnTo>
                  <a:pt x="2929" y="1764"/>
                </a:lnTo>
                <a:lnTo>
                  <a:pt x="2933" y="1759"/>
                </a:lnTo>
                <a:lnTo>
                  <a:pt x="2936" y="1753"/>
                </a:lnTo>
                <a:lnTo>
                  <a:pt x="2960" y="1708"/>
                </a:lnTo>
                <a:lnTo>
                  <a:pt x="2983" y="1662"/>
                </a:lnTo>
                <a:lnTo>
                  <a:pt x="2998" y="1630"/>
                </a:lnTo>
                <a:lnTo>
                  <a:pt x="3012" y="1598"/>
                </a:lnTo>
                <a:lnTo>
                  <a:pt x="3032" y="1548"/>
                </a:lnTo>
                <a:lnTo>
                  <a:pt x="3044" y="1514"/>
                </a:lnTo>
                <a:lnTo>
                  <a:pt x="3062" y="1462"/>
                </a:lnTo>
                <a:lnTo>
                  <a:pt x="3071" y="1429"/>
                </a:lnTo>
                <a:lnTo>
                  <a:pt x="3087" y="1372"/>
                </a:lnTo>
                <a:lnTo>
                  <a:pt x="3093" y="1343"/>
                </a:lnTo>
                <a:lnTo>
                  <a:pt x="3108" y="1265"/>
                </a:lnTo>
                <a:lnTo>
                  <a:pt x="3109" y="1261"/>
                </a:lnTo>
                <a:lnTo>
                  <a:pt x="3110" y="1256"/>
                </a:lnTo>
                <a:lnTo>
                  <a:pt x="3117" y="1213"/>
                </a:lnTo>
                <a:lnTo>
                  <a:pt x="3121" y="1168"/>
                </a:lnTo>
                <a:lnTo>
                  <a:pt x="3123" y="1143"/>
                </a:lnTo>
                <a:lnTo>
                  <a:pt x="3127" y="1080"/>
                </a:lnTo>
                <a:lnTo>
                  <a:pt x="3127" y="1047"/>
                </a:lnTo>
                <a:lnTo>
                  <a:pt x="3127" y="991"/>
                </a:lnTo>
                <a:lnTo>
                  <a:pt x="3126" y="956"/>
                </a:lnTo>
                <a:lnTo>
                  <a:pt x="3123" y="902"/>
                </a:lnTo>
                <a:lnTo>
                  <a:pt x="3120" y="867"/>
                </a:lnTo>
                <a:lnTo>
                  <a:pt x="3112" y="812"/>
                </a:lnTo>
                <a:lnTo>
                  <a:pt x="3107" y="778"/>
                </a:lnTo>
                <a:lnTo>
                  <a:pt x="3096" y="721"/>
                </a:lnTo>
                <a:lnTo>
                  <a:pt x="3090" y="691"/>
                </a:lnTo>
                <a:lnTo>
                  <a:pt x="3071" y="618"/>
                </a:lnTo>
                <a:lnTo>
                  <a:pt x="3069" y="611"/>
                </a:lnTo>
                <a:lnTo>
                  <a:pt x="3068" y="605"/>
                </a:lnTo>
                <a:lnTo>
                  <a:pt x="3067" y="603"/>
                </a:lnTo>
                <a:close/>
                <a:moveTo>
                  <a:pt x="2827" y="373"/>
                </a:moveTo>
                <a:lnTo>
                  <a:pt x="2775" y="375"/>
                </a:lnTo>
                <a:lnTo>
                  <a:pt x="2718" y="380"/>
                </a:lnTo>
                <a:lnTo>
                  <a:pt x="2658" y="387"/>
                </a:lnTo>
                <a:lnTo>
                  <a:pt x="2593" y="397"/>
                </a:lnTo>
                <a:lnTo>
                  <a:pt x="2525" y="411"/>
                </a:lnTo>
                <a:lnTo>
                  <a:pt x="2454" y="427"/>
                </a:lnTo>
                <a:lnTo>
                  <a:pt x="2379" y="446"/>
                </a:lnTo>
                <a:lnTo>
                  <a:pt x="2301" y="467"/>
                </a:lnTo>
                <a:lnTo>
                  <a:pt x="2221" y="491"/>
                </a:lnTo>
                <a:lnTo>
                  <a:pt x="2362" y="565"/>
                </a:lnTo>
                <a:lnTo>
                  <a:pt x="2362" y="565"/>
                </a:lnTo>
                <a:lnTo>
                  <a:pt x="2363" y="566"/>
                </a:lnTo>
                <a:lnTo>
                  <a:pt x="2492" y="638"/>
                </a:lnTo>
                <a:lnTo>
                  <a:pt x="2615" y="711"/>
                </a:lnTo>
                <a:lnTo>
                  <a:pt x="2637" y="725"/>
                </a:lnTo>
                <a:lnTo>
                  <a:pt x="2706" y="769"/>
                </a:lnTo>
                <a:lnTo>
                  <a:pt x="2753" y="730"/>
                </a:lnTo>
                <a:lnTo>
                  <a:pt x="2798" y="694"/>
                </a:lnTo>
                <a:lnTo>
                  <a:pt x="2837" y="658"/>
                </a:lnTo>
                <a:lnTo>
                  <a:pt x="2872" y="625"/>
                </a:lnTo>
                <a:lnTo>
                  <a:pt x="2903" y="593"/>
                </a:lnTo>
                <a:lnTo>
                  <a:pt x="2930" y="563"/>
                </a:lnTo>
                <a:lnTo>
                  <a:pt x="2953" y="535"/>
                </a:lnTo>
                <a:lnTo>
                  <a:pt x="2970" y="509"/>
                </a:lnTo>
                <a:lnTo>
                  <a:pt x="2985" y="486"/>
                </a:lnTo>
                <a:lnTo>
                  <a:pt x="2994" y="465"/>
                </a:lnTo>
                <a:lnTo>
                  <a:pt x="3000" y="447"/>
                </a:lnTo>
                <a:lnTo>
                  <a:pt x="3001" y="432"/>
                </a:lnTo>
                <a:lnTo>
                  <a:pt x="2998" y="418"/>
                </a:lnTo>
                <a:lnTo>
                  <a:pt x="2998" y="418"/>
                </a:lnTo>
                <a:lnTo>
                  <a:pt x="2998" y="418"/>
                </a:lnTo>
                <a:lnTo>
                  <a:pt x="2996" y="414"/>
                </a:lnTo>
                <a:lnTo>
                  <a:pt x="2993" y="411"/>
                </a:lnTo>
                <a:lnTo>
                  <a:pt x="2989" y="407"/>
                </a:lnTo>
                <a:lnTo>
                  <a:pt x="2987" y="406"/>
                </a:lnTo>
                <a:lnTo>
                  <a:pt x="2985" y="404"/>
                </a:lnTo>
                <a:lnTo>
                  <a:pt x="2980" y="402"/>
                </a:lnTo>
                <a:lnTo>
                  <a:pt x="2976" y="400"/>
                </a:lnTo>
                <a:lnTo>
                  <a:pt x="2962" y="392"/>
                </a:lnTo>
                <a:lnTo>
                  <a:pt x="2943" y="386"/>
                </a:lnTo>
                <a:lnTo>
                  <a:pt x="2922" y="382"/>
                </a:lnTo>
                <a:lnTo>
                  <a:pt x="2895" y="378"/>
                </a:lnTo>
                <a:lnTo>
                  <a:pt x="2863" y="374"/>
                </a:lnTo>
                <a:lnTo>
                  <a:pt x="2827" y="373"/>
                </a:lnTo>
                <a:close/>
                <a:moveTo>
                  <a:pt x="438" y="363"/>
                </a:moveTo>
                <a:lnTo>
                  <a:pt x="414" y="452"/>
                </a:lnTo>
                <a:lnTo>
                  <a:pt x="396" y="543"/>
                </a:lnTo>
                <a:lnTo>
                  <a:pt x="384" y="635"/>
                </a:lnTo>
                <a:lnTo>
                  <a:pt x="378" y="727"/>
                </a:lnTo>
                <a:lnTo>
                  <a:pt x="377" y="819"/>
                </a:lnTo>
                <a:lnTo>
                  <a:pt x="382" y="911"/>
                </a:lnTo>
                <a:lnTo>
                  <a:pt x="392" y="1002"/>
                </a:lnTo>
                <a:lnTo>
                  <a:pt x="409" y="1092"/>
                </a:lnTo>
                <a:lnTo>
                  <a:pt x="431" y="1182"/>
                </a:lnTo>
                <a:lnTo>
                  <a:pt x="458" y="1270"/>
                </a:lnTo>
                <a:lnTo>
                  <a:pt x="491" y="1357"/>
                </a:lnTo>
                <a:lnTo>
                  <a:pt x="492" y="1359"/>
                </a:lnTo>
                <a:lnTo>
                  <a:pt x="523" y="1427"/>
                </a:lnTo>
                <a:lnTo>
                  <a:pt x="556" y="1492"/>
                </a:lnTo>
                <a:lnTo>
                  <a:pt x="564" y="1506"/>
                </a:lnTo>
                <a:lnTo>
                  <a:pt x="601" y="1568"/>
                </a:lnTo>
                <a:lnTo>
                  <a:pt x="639" y="1626"/>
                </a:lnTo>
                <a:lnTo>
                  <a:pt x="666" y="1638"/>
                </a:lnTo>
                <a:lnTo>
                  <a:pt x="697" y="1650"/>
                </a:lnTo>
                <a:lnTo>
                  <a:pt x="762" y="1640"/>
                </a:lnTo>
                <a:lnTo>
                  <a:pt x="831" y="1627"/>
                </a:lnTo>
                <a:lnTo>
                  <a:pt x="903" y="1613"/>
                </a:lnTo>
                <a:lnTo>
                  <a:pt x="978" y="1594"/>
                </a:lnTo>
                <a:lnTo>
                  <a:pt x="1056" y="1573"/>
                </a:lnTo>
                <a:lnTo>
                  <a:pt x="1076" y="1568"/>
                </a:lnTo>
                <a:lnTo>
                  <a:pt x="1134" y="1550"/>
                </a:lnTo>
                <a:lnTo>
                  <a:pt x="1194" y="1532"/>
                </a:lnTo>
                <a:lnTo>
                  <a:pt x="1226" y="1522"/>
                </a:lnTo>
                <a:lnTo>
                  <a:pt x="1333" y="1485"/>
                </a:lnTo>
                <a:lnTo>
                  <a:pt x="1366" y="1473"/>
                </a:lnTo>
                <a:lnTo>
                  <a:pt x="1479" y="1430"/>
                </a:lnTo>
                <a:lnTo>
                  <a:pt x="1516" y="1417"/>
                </a:lnTo>
                <a:lnTo>
                  <a:pt x="1642" y="1366"/>
                </a:lnTo>
                <a:lnTo>
                  <a:pt x="1672" y="1352"/>
                </a:lnTo>
                <a:lnTo>
                  <a:pt x="1810" y="1291"/>
                </a:lnTo>
                <a:lnTo>
                  <a:pt x="1858" y="1268"/>
                </a:lnTo>
                <a:lnTo>
                  <a:pt x="1748" y="1223"/>
                </a:lnTo>
                <a:lnTo>
                  <a:pt x="1640" y="1175"/>
                </a:lnTo>
                <a:lnTo>
                  <a:pt x="1566" y="1141"/>
                </a:lnTo>
                <a:lnTo>
                  <a:pt x="1489" y="1104"/>
                </a:lnTo>
                <a:lnTo>
                  <a:pt x="1412" y="1064"/>
                </a:lnTo>
                <a:lnTo>
                  <a:pt x="1333" y="1023"/>
                </a:lnTo>
                <a:lnTo>
                  <a:pt x="1255" y="981"/>
                </a:lnTo>
                <a:lnTo>
                  <a:pt x="1176" y="936"/>
                </a:lnTo>
                <a:lnTo>
                  <a:pt x="1098" y="891"/>
                </a:lnTo>
                <a:lnTo>
                  <a:pt x="1022" y="845"/>
                </a:lnTo>
                <a:lnTo>
                  <a:pt x="946" y="797"/>
                </a:lnTo>
                <a:lnTo>
                  <a:pt x="874" y="749"/>
                </a:lnTo>
                <a:lnTo>
                  <a:pt x="804" y="701"/>
                </a:lnTo>
                <a:lnTo>
                  <a:pt x="738" y="652"/>
                </a:lnTo>
                <a:lnTo>
                  <a:pt x="675" y="603"/>
                </a:lnTo>
                <a:lnTo>
                  <a:pt x="616" y="553"/>
                </a:lnTo>
                <a:lnTo>
                  <a:pt x="563" y="505"/>
                </a:lnTo>
                <a:lnTo>
                  <a:pt x="515" y="457"/>
                </a:lnTo>
                <a:lnTo>
                  <a:pt x="473" y="409"/>
                </a:lnTo>
                <a:lnTo>
                  <a:pt x="438" y="363"/>
                </a:lnTo>
                <a:close/>
                <a:moveTo>
                  <a:pt x="677" y="0"/>
                </a:moveTo>
                <a:lnTo>
                  <a:pt x="735" y="1"/>
                </a:lnTo>
                <a:lnTo>
                  <a:pt x="798" y="6"/>
                </a:lnTo>
                <a:lnTo>
                  <a:pt x="865" y="14"/>
                </a:lnTo>
                <a:lnTo>
                  <a:pt x="936" y="26"/>
                </a:lnTo>
                <a:lnTo>
                  <a:pt x="1010" y="41"/>
                </a:lnTo>
                <a:lnTo>
                  <a:pt x="1088" y="58"/>
                </a:lnTo>
                <a:lnTo>
                  <a:pt x="1169" y="78"/>
                </a:lnTo>
                <a:lnTo>
                  <a:pt x="1253" y="102"/>
                </a:lnTo>
                <a:lnTo>
                  <a:pt x="1340" y="128"/>
                </a:lnTo>
                <a:lnTo>
                  <a:pt x="1428" y="157"/>
                </a:lnTo>
                <a:lnTo>
                  <a:pt x="1519" y="188"/>
                </a:lnTo>
                <a:lnTo>
                  <a:pt x="1612" y="222"/>
                </a:lnTo>
                <a:lnTo>
                  <a:pt x="1706" y="258"/>
                </a:lnTo>
                <a:lnTo>
                  <a:pt x="1801" y="297"/>
                </a:lnTo>
                <a:lnTo>
                  <a:pt x="1897" y="338"/>
                </a:lnTo>
                <a:lnTo>
                  <a:pt x="1993" y="381"/>
                </a:lnTo>
                <a:lnTo>
                  <a:pt x="2047" y="406"/>
                </a:lnTo>
                <a:lnTo>
                  <a:pt x="2132" y="378"/>
                </a:lnTo>
                <a:lnTo>
                  <a:pt x="2215" y="352"/>
                </a:lnTo>
                <a:lnTo>
                  <a:pt x="2295" y="328"/>
                </a:lnTo>
                <a:lnTo>
                  <a:pt x="2373" y="308"/>
                </a:lnTo>
                <a:lnTo>
                  <a:pt x="2448" y="290"/>
                </a:lnTo>
                <a:lnTo>
                  <a:pt x="2520" y="275"/>
                </a:lnTo>
                <a:lnTo>
                  <a:pt x="2588" y="262"/>
                </a:lnTo>
                <a:lnTo>
                  <a:pt x="2654" y="252"/>
                </a:lnTo>
                <a:lnTo>
                  <a:pt x="2716" y="245"/>
                </a:lnTo>
                <a:lnTo>
                  <a:pt x="2773" y="240"/>
                </a:lnTo>
                <a:lnTo>
                  <a:pt x="2827" y="239"/>
                </a:lnTo>
                <a:lnTo>
                  <a:pt x="2876" y="240"/>
                </a:lnTo>
                <a:lnTo>
                  <a:pt x="2921" y="245"/>
                </a:lnTo>
                <a:lnTo>
                  <a:pt x="2961" y="252"/>
                </a:lnTo>
                <a:lnTo>
                  <a:pt x="2997" y="262"/>
                </a:lnTo>
                <a:lnTo>
                  <a:pt x="3029" y="276"/>
                </a:lnTo>
                <a:lnTo>
                  <a:pt x="3030" y="275"/>
                </a:lnTo>
                <a:lnTo>
                  <a:pt x="3037" y="279"/>
                </a:lnTo>
                <a:lnTo>
                  <a:pt x="3044" y="283"/>
                </a:lnTo>
                <a:lnTo>
                  <a:pt x="3055" y="290"/>
                </a:lnTo>
                <a:lnTo>
                  <a:pt x="3063" y="296"/>
                </a:lnTo>
                <a:lnTo>
                  <a:pt x="3071" y="302"/>
                </a:lnTo>
                <a:lnTo>
                  <a:pt x="3077" y="306"/>
                </a:lnTo>
                <a:lnTo>
                  <a:pt x="3083" y="311"/>
                </a:lnTo>
                <a:lnTo>
                  <a:pt x="3087" y="316"/>
                </a:lnTo>
                <a:lnTo>
                  <a:pt x="3091" y="321"/>
                </a:lnTo>
                <a:lnTo>
                  <a:pt x="3095" y="325"/>
                </a:lnTo>
                <a:lnTo>
                  <a:pt x="3098" y="328"/>
                </a:lnTo>
                <a:lnTo>
                  <a:pt x="3101" y="331"/>
                </a:lnTo>
                <a:lnTo>
                  <a:pt x="3103" y="336"/>
                </a:lnTo>
                <a:lnTo>
                  <a:pt x="3111" y="347"/>
                </a:lnTo>
                <a:lnTo>
                  <a:pt x="3118" y="360"/>
                </a:lnTo>
                <a:lnTo>
                  <a:pt x="3119" y="361"/>
                </a:lnTo>
                <a:lnTo>
                  <a:pt x="3120" y="363"/>
                </a:lnTo>
                <a:lnTo>
                  <a:pt x="3123" y="371"/>
                </a:lnTo>
                <a:lnTo>
                  <a:pt x="3160" y="462"/>
                </a:lnTo>
                <a:lnTo>
                  <a:pt x="3191" y="554"/>
                </a:lnTo>
                <a:lnTo>
                  <a:pt x="3217" y="648"/>
                </a:lnTo>
                <a:lnTo>
                  <a:pt x="3236" y="742"/>
                </a:lnTo>
                <a:lnTo>
                  <a:pt x="3250" y="837"/>
                </a:lnTo>
                <a:lnTo>
                  <a:pt x="3258" y="932"/>
                </a:lnTo>
                <a:lnTo>
                  <a:pt x="3261" y="1028"/>
                </a:lnTo>
                <a:lnTo>
                  <a:pt x="3258" y="1123"/>
                </a:lnTo>
                <a:lnTo>
                  <a:pt x="3249" y="1218"/>
                </a:lnTo>
                <a:lnTo>
                  <a:pt x="3235" y="1313"/>
                </a:lnTo>
                <a:lnTo>
                  <a:pt x="3215" y="1406"/>
                </a:lnTo>
                <a:lnTo>
                  <a:pt x="3190" y="1499"/>
                </a:lnTo>
                <a:lnTo>
                  <a:pt x="3159" y="1590"/>
                </a:lnTo>
                <a:lnTo>
                  <a:pt x="3123" y="1679"/>
                </a:lnTo>
                <a:lnTo>
                  <a:pt x="3132" y="1703"/>
                </a:lnTo>
                <a:lnTo>
                  <a:pt x="3138" y="1728"/>
                </a:lnTo>
                <a:lnTo>
                  <a:pt x="3140" y="1752"/>
                </a:lnTo>
                <a:lnTo>
                  <a:pt x="3140" y="1761"/>
                </a:lnTo>
                <a:lnTo>
                  <a:pt x="3137" y="1862"/>
                </a:lnTo>
                <a:lnTo>
                  <a:pt x="3129" y="1960"/>
                </a:lnTo>
                <a:lnTo>
                  <a:pt x="3114" y="2057"/>
                </a:lnTo>
                <a:lnTo>
                  <a:pt x="3093" y="2153"/>
                </a:lnTo>
                <a:lnTo>
                  <a:pt x="3066" y="2246"/>
                </a:lnTo>
                <a:lnTo>
                  <a:pt x="3035" y="2336"/>
                </a:lnTo>
                <a:lnTo>
                  <a:pt x="2998" y="2424"/>
                </a:lnTo>
                <a:lnTo>
                  <a:pt x="2957" y="2510"/>
                </a:lnTo>
                <a:lnTo>
                  <a:pt x="2910" y="2591"/>
                </a:lnTo>
                <a:lnTo>
                  <a:pt x="2859" y="2671"/>
                </a:lnTo>
                <a:lnTo>
                  <a:pt x="2804" y="2746"/>
                </a:lnTo>
                <a:lnTo>
                  <a:pt x="2744" y="2818"/>
                </a:lnTo>
                <a:lnTo>
                  <a:pt x="2680" y="2886"/>
                </a:lnTo>
                <a:lnTo>
                  <a:pt x="2613" y="2951"/>
                </a:lnTo>
                <a:lnTo>
                  <a:pt x="2542" y="3012"/>
                </a:lnTo>
                <a:lnTo>
                  <a:pt x="2466" y="3069"/>
                </a:lnTo>
                <a:lnTo>
                  <a:pt x="2389" y="3120"/>
                </a:lnTo>
                <a:lnTo>
                  <a:pt x="2308" y="3167"/>
                </a:lnTo>
                <a:lnTo>
                  <a:pt x="2224" y="3209"/>
                </a:lnTo>
                <a:lnTo>
                  <a:pt x="2137" y="3246"/>
                </a:lnTo>
                <a:lnTo>
                  <a:pt x="2048" y="3279"/>
                </a:lnTo>
                <a:lnTo>
                  <a:pt x="1957" y="3305"/>
                </a:lnTo>
                <a:lnTo>
                  <a:pt x="1863" y="3326"/>
                </a:lnTo>
                <a:lnTo>
                  <a:pt x="1767" y="3342"/>
                </a:lnTo>
                <a:lnTo>
                  <a:pt x="1670" y="3351"/>
                </a:lnTo>
                <a:lnTo>
                  <a:pt x="1571" y="3354"/>
                </a:lnTo>
                <a:lnTo>
                  <a:pt x="1472" y="3351"/>
                </a:lnTo>
                <a:lnTo>
                  <a:pt x="1374" y="3342"/>
                </a:lnTo>
                <a:lnTo>
                  <a:pt x="1278" y="3326"/>
                </a:lnTo>
                <a:lnTo>
                  <a:pt x="1184" y="3305"/>
                </a:lnTo>
                <a:lnTo>
                  <a:pt x="1093" y="3279"/>
                </a:lnTo>
                <a:lnTo>
                  <a:pt x="1003" y="3246"/>
                </a:lnTo>
                <a:lnTo>
                  <a:pt x="916" y="3209"/>
                </a:lnTo>
                <a:lnTo>
                  <a:pt x="833" y="3167"/>
                </a:lnTo>
                <a:lnTo>
                  <a:pt x="752" y="3120"/>
                </a:lnTo>
                <a:lnTo>
                  <a:pt x="674" y="3069"/>
                </a:lnTo>
                <a:lnTo>
                  <a:pt x="600" y="3012"/>
                </a:lnTo>
                <a:lnTo>
                  <a:pt x="528" y="2951"/>
                </a:lnTo>
                <a:lnTo>
                  <a:pt x="460" y="2886"/>
                </a:lnTo>
                <a:lnTo>
                  <a:pt x="397" y="2818"/>
                </a:lnTo>
                <a:lnTo>
                  <a:pt x="337" y="2746"/>
                </a:lnTo>
                <a:lnTo>
                  <a:pt x="282" y="2671"/>
                </a:lnTo>
                <a:lnTo>
                  <a:pt x="231" y="2591"/>
                </a:lnTo>
                <a:lnTo>
                  <a:pt x="185" y="2510"/>
                </a:lnTo>
                <a:lnTo>
                  <a:pt x="142" y="2424"/>
                </a:lnTo>
                <a:lnTo>
                  <a:pt x="106" y="2336"/>
                </a:lnTo>
                <a:lnTo>
                  <a:pt x="74" y="2246"/>
                </a:lnTo>
                <a:lnTo>
                  <a:pt x="48" y="2153"/>
                </a:lnTo>
                <a:lnTo>
                  <a:pt x="28" y="2057"/>
                </a:lnTo>
                <a:lnTo>
                  <a:pt x="12" y="1960"/>
                </a:lnTo>
                <a:lnTo>
                  <a:pt x="3" y="1862"/>
                </a:lnTo>
                <a:lnTo>
                  <a:pt x="0" y="1761"/>
                </a:lnTo>
                <a:lnTo>
                  <a:pt x="0" y="1752"/>
                </a:lnTo>
                <a:lnTo>
                  <a:pt x="4" y="1719"/>
                </a:lnTo>
                <a:lnTo>
                  <a:pt x="13" y="1687"/>
                </a:lnTo>
                <a:lnTo>
                  <a:pt x="31" y="1657"/>
                </a:lnTo>
                <a:lnTo>
                  <a:pt x="55" y="1626"/>
                </a:lnTo>
                <a:lnTo>
                  <a:pt x="85" y="1598"/>
                </a:lnTo>
                <a:lnTo>
                  <a:pt x="122" y="1571"/>
                </a:lnTo>
                <a:lnTo>
                  <a:pt x="165" y="1545"/>
                </a:lnTo>
                <a:lnTo>
                  <a:pt x="215" y="1519"/>
                </a:lnTo>
                <a:lnTo>
                  <a:pt x="271" y="1495"/>
                </a:lnTo>
                <a:lnTo>
                  <a:pt x="293" y="1456"/>
                </a:lnTo>
                <a:lnTo>
                  <a:pt x="321" y="1415"/>
                </a:lnTo>
                <a:lnTo>
                  <a:pt x="354" y="1373"/>
                </a:lnTo>
                <a:lnTo>
                  <a:pt x="321" y="1281"/>
                </a:lnTo>
                <a:lnTo>
                  <a:pt x="294" y="1187"/>
                </a:lnTo>
                <a:lnTo>
                  <a:pt x="272" y="1091"/>
                </a:lnTo>
                <a:lnTo>
                  <a:pt x="257" y="995"/>
                </a:lnTo>
                <a:lnTo>
                  <a:pt x="248" y="899"/>
                </a:lnTo>
                <a:lnTo>
                  <a:pt x="244" y="801"/>
                </a:lnTo>
                <a:lnTo>
                  <a:pt x="246" y="704"/>
                </a:lnTo>
                <a:lnTo>
                  <a:pt x="253" y="607"/>
                </a:lnTo>
                <a:lnTo>
                  <a:pt x="266" y="509"/>
                </a:lnTo>
                <a:lnTo>
                  <a:pt x="286" y="413"/>
                </a:lnTo>
                <a:lnTo>
                  <a:pt x="312" y="318"/>
                </a:lnTo>
                <a:lnTo>
                  <a:pt x="344" y="224"/>
                </a:lnTo>
                <a:lnTo>
                  <a:pt x="381" y="132"/>
                </a:lnTo>
                <a:lnTo>
                  <a:pt x="384" y="124"/>
                </a:lnTo>
                <a:lnTo>
                  <a:pt x="384" y="123"/>
                </a:lnTo>
                <a:lnTo>
                  <a:pt x="398" y="98"/>
                </a:lnTo>
                <a:lnTo>
                  <a:pt x="417" y="75"/>
                </a:lnTo>
                <a:lnTo>
                  <a:pt x="441" y="55"/>
                </a:lnTo>
                <a:lnTo>
                  <a:pt x="467" y="38"/>
                </a:lnTo>
                <a:lnTo>
                  <a:pt x="499" y="25"/>
                </a:lnTo>
                <a:lnTo>
                  <a:pt x="536" y="14"/>
                </a:lnTo>
                <a:lnTo>
                  <a:pt x="576" y="6"/>
                </a:lnTo>
                <a:lnTo>
                  <a:pt x="621" y="2"/>
                </a:lnTo>
                <a:lnTo>
                  <a:pt x="648" y="0"/>
                </a:lnTo>
                <a:lnTo>
                  <a:pt x="67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49" name="Group 165"/>
          <p:cNvGrpSpPr/>
          <p:nvPr/>
        </p:nvGrpSpPr>
        <p:grpSpPr>
          <a:xfrm>
            <a:off x="11180124" y="5997330"/>
            <a:ext cx="396875" cy="522287"/>
            <a:chOff x="11036300" y="5792788"/>
            <a:chExt cx="396875" cy="522287"/>
          </a:xfrm>
          <a:solidFill>
            <a:srgbClr val="000000"/>
          </a:solidFill>
        </p:grpSpPr>
        <p:sp>
          <p:nvSpPr>
            <p:cNvPr id="250" name="Freeform 6"/>
            <p:cNvSpPr>
              <a:spLocks noEditPoints="1"/>
            </p:cNvSpPr>
            <p:nvPr/>
          </p:nvSpPr>
          <p:spPr bwMode="auto">
            <a:xfrm>
              <a:off x="11036300" y="5792788"/>
              <a:ext cx="396875" cy="280987"/>
            </a:xfrm>
            <a:custGeom>
              <a:avLst/>
              <a:gdLst>
                <a:gd name="T0" fmla="*/ 2098 w 2496"/>
                <a:gd name="T1" fmla="*/ 1030 h 1768"/>
                <a:gd name="T2" fmla="*/ 2075 w 2496"/>
                <a:gd name="T3" fmla="*/ 854 h 1768"/>
                <a:gd name="T4" fmla="*/ 398 w 2496"/>
                <a:gd name="T5" fmla="*/ 1030 h 1768"/>
                <a:gd name="T6" fmla="*/ 243 w 2496"/>
                <a:gd name="T7" fmla="*/ 854 h 1768"/>
                <a:gd name="T8" fmla="*/ 1792 w 2496"/>
                <a:gd name="T9" fmla="*/ 1190 h 1768"/>
                <a:gd name="T10" fmla="*/ 1821 w 2496"/>
                <a:gd name="T11" fmla="*/ 1154 h 1768"/>
                <a:gd name="T12" fmla="*/ 1916 w 2496"/>
                <a:gd name="T13" fmla="*/ 1078 h 1768"/>
                <a:gd name="T14" fmla="*/ 1769 w 2496"/>
                <a:gd name="T15" fmla="*/ 671 h 1768"/>
                <a:gd name="T16" fmla="*/ 583 w 2496"/>
                <a:gd name="T17" fmla="*/ 1080 h 1768"/>
                <a:gd name="T18" fmla="*/ 676 w 2496"/>
                <a:gd name="T19" fmla="*/ 1155 h 1768"/>
                <a:gd name="T20" fmla="*/ 716 w 2496"/>
                <a:gd name="T21" fmla="*/ 1206 h 1768"/>
                <a:gd name="T22" fmla="*/ 548 w 2496"/>
                <a:gd name="T23" fmla="*/ 671 h 1768"/>
                <a:gd name="T24" fmla="*/ 1512 w 2496"/>
                <a:gd name="T25" fmla="*/ 1373 h 1768"/>
                <a:gd name="T26" fmla="*/ 1647 w 2496"/>
                <a:gd name="T27" fmla="*/ 1319 h 1768"/>
                <a:gd name="T28" fmla="*/ 853 w 2496"/>
                <a:gd name="T29" fmla="*/ 426 h 1768"/>
                <a:gd name="T30" fmla="*/ 941 w 2496"/>
                <a:gd name="T31" fmla="*/ 1361 h 1768"/>
                <a:gd name="T32" fmla="*/ 1036 w 2496"/>
                <a:gd name="T33" fmla="*/ 426 h 1768"/>
                <a:gd name="T34" fmla="*/ 1159 w 2496"/>
                <a:gd name="T35" fmla="*/ 1439 h 1768"/>
                <a:gd name="T36" fmla="*/ 1207 w 2496"/>
                <a:gd name="T37" fmla="*/ 1445 h 1768"/>
                <a:gd name="T38" fmla="*/ 1295 w 2496"/>
                <a:gd name="T39" fmla="*/ 1444 h 1768"/>
                <a:gd name="T40" fmla="*/ 1341 w 2496"/>
                <a:gd name="T41" fmla="*/ 1438 h 1768"/>
                <a:gd name="T42" fmla="*/ 1036 w 2496"/>
                <a:gd name="T43" fmla="*/ 0 h 1768"/>
                <a:gd name="T44" fmla="*/ 1769 w 2496"/>
                <a:gd name="T45" fmla="*/ 305 h 1768"/>
                <a:gd name="T46" fmla="*/ 2075 w 2496"/>
                <a:gd name="T47" fmla="*/ 732 h 1768"/>
                <a:gd name="T48" fmla="*/ 2409 w 2496"/>
                <a:gd name="T49" fmla="*/ 1080 h 1768"/>
                <a:gd name="T50" fmla="*/ 2473 w 2496"/>
                <a:gd name="T51" fmla="*/ 1165 h 1768"/>
                <a:gd name="T52" fmla="*/ 2496 w 2496"/>
                <a:gd name="T53" fmla="*/ 1283 h 1768"/>
                <a:gd name="T54" fmla="*/ 2495 w 2496"/>
                <a:gd name="T55" fmla="*/ 1353 h 1768"/>
                <a:gd name="T56" fmla="*/ 2010 w 2496"/>
                <a:gd name="T57" fmla="*/ 1363 h 1768"/>
                <a:gd name="T58" fmla="*/ 1890 w 2496"/>
                <a:gd name="T59" fmla="*/ 1416 h 1768"/>
                <a:gd name="T60" fmla="*/ 1795 w 2496"/>
                <a:gd name="T61" fmla="*/ 1507 h 1768"/>
                <a:gd name="T62" fmla="*/ 1697 w 2496"/>
                <a:gd name="T63" fmla="*/ 1607 h 1768"/>
                <a:gd name="T64" fmla="*/ 1569 w 2496"/>
                <a:gd name="T65" fmla="*/ 1685 h 1768"/>
                <a:gd name="T66" fmla="*/ 1428 w 2496"/>
                <a:gd name="T67" fmla="*/ 1740 h 1768"/>
                <a:gd name="T68" fmla="*/ 1290 w 2496"/>
                <a:gd name="T69" fmla="*/ 1766 h 1768"/>
                <a:gd name="T70" fmla="*/ 1162 w 2496"/>
                <a:gd name="T71" fmla="*/ 1761 h 1768"/>
                <a:gd name="T72" fmla="*/ 1020 w 2496"/>
                <a:gd name="T73" fmla="*/ 1725 h 1768"/>
                <a:gd name="T74" fmla="*/ 882 w 2496"/>
                <a:gd name="T75" fmla="*/ 1662 h 1768"/>
                <a:gd name="T76" fmla="*/ 761 w 2496"/>
                <a:gd name="T77" fmla="*/ 1576 h 1768"/>
                <a:gd name="T78" fmla="*/ 673 w 2496"/>
                <a:gd name="T79" fmla="*/ 1473 h 1768"/>
                <a:gd name="T80" fmla="*/ 569 w 2496"/>
                <a:gd name="T81" fmla="*/ 1393 h 1768"/>
                <a:gd name="T82" fmla="*/ 443 w 2496"/>
                <a:gd name="T83" fmla="*/ 1355 h 1768"/>
                <a:gd name="T84" fmla="*/ 0 w 2496"/>
                <a:gd name="T85" fmla="*/ 1293 h 1768"/>
                <a:gd name="T86" fmla="*/ 8 w 2496"/>
                <a:gd name="T87" fmla="*/ 1210 h 1768"/>
                <a:gd name="T88" fmla="*/ 50 w 2496"/>
                <a:gd name="T89" fmla="*/ 1120 h 1768"/>
                <a:gd name="T90" fmla="*/ 120 w 2496"/>
                <a:gd name="T91" fmla="*/ 1057 h 1768"/>
                <a:gd name="T92" fmla="*/ 425 w 2496"/>
                <a:gd name="T93" fmla="*/ 549 h 1768"/>
                <a:gd name="T94" fmla="*/ 1036 w 2496"/>
                <a:gd name="T95" fmla="*/ 305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96" h="1768">
                  <a:moveTo>
                    <a:pt x="2075" y="854"/>
                  </a:moveTo>
                  <a:lnTo>
                    <a:pt x="2075" y="1031"/>
                  </a:lnTo>
                  <a:lnTo>
                    <a:pt x="2098" y="1030"/>
                  </a:lnTo>
                  <a:lnTo>
                    <a:pt x="2258" y="1030"/>
                  </a:lnTo>
                  <a:lnTo>
                    <a:pt x="2258" y="854"/>
                  </a:lnTo>
                  <a:lnTo>
                    <a:pt x="2075" y="854"/>
                  </a:lnTo>
                  <a:close/>
                  <a:moveTo>
                    <a:pt x="243" y="854"/>
                  </a:moveTo>
                  <a:lnTo>
                    <a:pt x="243" y="1030"/>
                  </a:lnTo>
                  <a:lnTo>
                    <a:pt x="398" y="1030"/>
                  </a:lnTo>
                  <a:lnTo>
                    <a:pt x="425" y="1031"/>
                  </a:lnTo>
                  <a:lnTo>
                    <a:pt x="425" y="854"/>
                  </a:lnTo>
                  <a:lnTo>
                    <a:pt x="243" y="854"/>
                  </a:lnTo>
                  <a:close/>
                  <a:moveTo>
                    <a:pt x="1769" y="671"/>
                  </a:moveTo>
                  <a:lnTo>
                    <a:pt x="1769" y="1216"/>
                  </a:lnTo>
                  <a:lnTo>
                    <a:pt x="1792" y="1190"/>
                  </a:lnTo>
                  <a:lnTo>
                    <a:pt x="1793" y="1188"/>
                  </a:lnTo>
                  <a:lnTo>
                    <a:pt x="1795" y="1186"/>
                  </a:lnTo>
                  <a:lnTo>
                    <a:pt x="1821" y="1154"/>
                  </a:lnTo>
                  <a:lnTo>
                    <a:pt x="1850" y="1125"/>
                  </a:lnTo>
                  <a:lnTo>
                    <a:pt x="1882" y="1100"/>
                  </a:lnTo>
                  <a:lnTo>
                    <a:pt x="1916" y="1078"/>
                  </a:lnTo>
                  <a:lnTo>
                    <a:pt x="1952" y="1061"/>
                  </a:lnTo>
                  <a:lnTo>
                    <a:pt x="1952" y="671"/>
                  </a:lnTo>
                  <a:lnTo>
                    <a:pt x="1769" y="671"/>
                  </a:lnTo>
                  <a:close/>
                  <a:moveTo>
                    <a:pt x="548" y="671"/>
                  </a:moveTo>
                  <a:lnTo>
                    <a:pt x="548" y="1063"/>
                  </a:lnTo>
                  <a:lnTo>
                    <a:pt x="583" y="1080"/>
                  </a:lnTo>
                  <a:lnTo>
                    <a:pt x="616" y="1102"/>
                  </a:lnTo>
                  <a:lnTo>
                    <a:pt x="648" y="1127"/>
                  </a:lnTo>
                  <a:lnTo>
                    <a:pt x="676" y="1155"/>
                  </a:lnTo>
                  <a:lnTo>
                    <a:pt x="701" y="1186"/>
                  </a:lnTo>
                  <a:lnTo>
                    <a:pt x="704" y="1189"/>
                  </a:lnTo>
                  <a:lnTo>
                    <a:pt x="716" y="1206"/>
                  </a:lnTo>
                  <a:lnTo>
                    <a:pt x="731" y="1221"/>
                  </a:lnTo>
                  <a:lnTo>
                    <a:pt x="731" y="671"/>
                  </a:lnTo>
                  <a:lnTo>
                    <a:pt x="548" y="671"/>
                  </a:lnTo>
                  <a:close/>
                  <a:moveTo>
                    <a:pt x="1464" y="426"/>
                  </a:moveTo>
                  <a:lnTo>
                    <a:pt x="1464" y="1386"/>
                  </a:lnTo>
                  <a:lnTo>
                    <a:pt x="1512" y="1373"/>
                  </a:lnTo>
                  <a:lnTo>
                    <a:pt x="1559" y="1359"/>
                  </a:lnTo>
                  <a:lnTo>
                    <a:pt x="1605" y="1341"/>
                  </a:lnTo>
                  <a:lnTo>
                    <a:pt x="1647" y="1319"/>
                  </a:lnTo>
                  <a:lnTo>
                    <a:pt x="1647" y="426"/>
                  </a:lnTo>
                  <a:lnTo>
                    <a:pt x="1464" y="426"/>
                  </a:lnTo>
                  <a:close/>
                  <a:moveTo>
                    <a:pt x="853" y="426"/>
                  </a:moveTo>
                  <a:lnTo>
                    <a:pt x="853" y="1322"/>
                  </a:lnTo>
                  <a:lnTo>
                    <a:pt x="897" y="1343"/>
                  </a:lnTo>
                  <a:lnTo>
                    <a:pt x="941" y="1361"/>
                  </a:lnTo>
                  <a:lnTo>
                    <a:pt x="988" y="1374"/>
                  </a:lnTo>
                  <a:lnTo>
                    <a:pt x="1036" y="1387"/>
                  </a:lnTo>
                  <a:lnTo>
                    <a:pt x="1036" y="426"/>
                  </a:lnTo>
                  <a:lnTo>
                    <a:pt x="853" y="426"/>
                  </a:lnTo>
                  <a:close/>
                  <a:moveTo>
                    <a:pt x="1159" y="122"/>
                  </a:moveTo>
                  <a:lnTo>
                    <a:pt x="1159" y="1439"/>
                  </a:lnTo>
                  <a:lnTo>
                    <a:pt x="1203" y="1444"/>
                  </a:lnTo>
                  <a:lnTo>
                    <a:pt x="1205" y="1445"/>
                  </a:lnTo>
                  <a:lnTo>
                    <a:pt x="1207" y="1445"/>
                  </a:lnTo>
                  <a:lnTo>
                    <a:pt x="1250" y="1446"/>
                  </a:lnTo>
                  <a:lnTo>
                    <a:pt x="1292" y="1444"/>
                  </a:lnTo>
                  <a:lnTo>
                    <a:pt x="1295" y="1444"/>
                  </a:lnTo>
                  <a:lnTo>
                    <a:pt x="1297" y="1444"/>
                  </a:lnTo>
                  <a:lnTo>
                    <a:pt x="1319" y="1441"/>
                  </a:lnTo>
                  <a:lnTo>
                    <a:pt x="1341" y="1438"/>
                  </a:lnTo>
                  <a:lnTo>
                    <a:pt x="1341" y="122"/>
                  </a:lnTo>
                  <a:lnTo>
                    <a:pt x="1159" y="122"/>
                  </a:lnTo>
                  <a:close/>
                  <a:moveTo>
                    <a:pt x="1036" y="0"/>
                  </a:moveTo>
                  <a:lnTo>
                    <a:pt x="1464" y="0"/>
                  </a:lnTo>
                  <a:lnTo>
                    <a:pt x="1464" y="305"/>
                  </a:lnTo>
                  <a:lnTo>
                    <a:pt x="1769" y="305"/>
                  </a:lnTo>
                  <a:lnTo>
                    <a:pt x="1769" y="549"/>
                  </a:lnTo>
                  <a:lnTo>
                    <a:pt x="2075" y="549"/>
                  </a:lnTo>
                  <a:lnTo>
                    <a:pt x="2075" y="732"/>
                  </a:lnTo>
                  <a:lnTo>
                    <a:pt x="2380" y="732"/>
                  </a:lnTo>
                  <a:lnTo>
                    <a:pt x="2380" y="1059"/>
                  </a:lnTo>
                  <a:lnTo>
                    <a:pt x="2409" y="1080"/>
                  </a:lnTo>
                  <a:lnTo>
                    <a:pt x="2434" y="1104"/>
                  </a:lnTo>
                  <a:lnTo>
                    <a:pt x="2455" y="1133"/>
                  </a:lnTo>
                  <a:lnTo>
                    <a:pt x="2473" y="1165"/>
                  </a:lnTo>
                  <a:lnTo>
                    <a:pt x="2486" y="1202"/>
                  </a:lnTo>
                  <a:lnTo>
                    <a:pt x="2493" y="1240"/>
                  </a:lnTo>
                  <a:lnTo>
                    <a:pt x="2496" y="1283"/>
                  </a:lnTo>
                  <a:lnTo>
                    <a:pt x="2496" y="1291"/>
                  </a:lnTo>
                  <a:lnTo>
                    <a:pt x="2496" y="1321"/>
                  </a:lnTo>
                  <a:lnTo>
                    <a:pt x="2495" y="1353"/>
                  </a:lnTo>
                  <a:lnTo>
                    <a:pt x="2098" y="1353"/>
                  </a:lnTo>
                  <a:lnTo>
                    <a:pt x="2053" y="1355"/>
                  </a:lnTo>
                  <a:lnTo>
                    <a:pt x="2010" y="1363"/>
                  </a:lnTo>
                  <a:lnTo>
                    <a:pt x="1967" y="1375"/>
                  </a:lnTo>
                  <a:lnTo>
                    <a:pt x="1927" y="1393"/>
                  </a:lnTo>
                  <a:lnTo>
                    <a:pt x="1890" y="1416"/>
                  </a:lnTo>
                  <a:lnTo>
                    <a:pt x="1855" y="1442"/>
                  </a:lnTo>
                  <a:lnTo>
                    <a:pt x="1823" y="1473"/>
                  </a:lnTo>
                  <a:lnTo>
                    <a:pt x="1795" y="1507"/>
                  </a:lnTo>
                  <a:lnTo>
                    <a:pt x="1767" y="1543"/>
                  </a:lnTo>
                  <a:lnTo>
                    <a:pt x="1735" y="1576"/>
                  </a:lnTo>
                  <a:lnTo>
                    <a:pt x="1697" y="1607"/>
                  </a:lnTo>
                  <a:lnTo>
                    <a:pt x="1658" y="1635"/>
                  </a:lnTo>
                  <a:lnTo>
                    <a:pt x="1614" y="1662"/>
                  </a:lnTo>
                  <a:lnTo>
                    <a:pt x="1569" y="1685"/>
                  </a:lnTo>
                  <a:lnTo>
                    <a:pt x="1522" y="1707"/>
                  </a:lnTo>
                  <a:lnTo>
                    <a:pt x="1475" y="1725"/>
                  </a:lnTo>
                  <a:lnTo>
                    <a:pt x="1428" y="1740"/>
                  </a:lnTo>
                  <a:lnTo>
                    <a:pt x="1380" y="1752"/>
                  </a:lnTo>
                  <a:lnTo>
                    <a:pt x="1334" y="1761"/>
                  </a:lnTo>
                  <a:lnTo>
                    <a:pt x="1290" y="1766"/>
                  </a:lnTo>
                  <a:lnTo>
                    <a:pt x="1248" y="1768"/>
                  </a:lnTo>
                  <a:lnTo>
                    <a:pt x="1206" y="1766"/>
                  </a:lnTo>
                  <a:lnTo>
                    <a:pt x="1162" y="1761"/>
                  </a:lnTo>
                  <a:lnTo>
                    <a:pt x="1115" y="1752"/>
                  </a:lnTo>
                  <a:lnTo>
                    <a:pt x="1068" y="1740"/>
                  </a:lnTo>
                  <a:lnTo>
                    <a:pt x="1020" y="1725"/>
                  </a:lnTo>
                  <a:lnTo>
                    <a:pt x="974" y="1707"/>
                  </a:lnTo>
                  <a:lnTo>
                    <a:pt x="927" y="1685"/>
                  </a:lnTo>
                  <a:lnTo>
                    <a:pt x="882" y="1662"/>
                  </a:lnTo>
                  <a:lnTo>
                    <a:pt x="838" y="1635"/>
                  </a:lnTo>
                  <a:lnTo>
                    <a:pt x="799" y="1607"/>
                  </a:lnTo>
                  <a:lnTo>
                    <a:pt x="761" y="1576"/>
                  </a:lnTo>
                  <a:lnTo>
                    <a:pt x="729" y="1543"/>
                  </a:lnTo>
                  <a:lnTo>
                    <a:pt x="701" y="1507"/>
                  </a:lnTo>
                  <a:lnTo>
                    <a:pt x="673" y="1473"/>
                  </a:lnTo>
                  <a:lnTo>
                    <a:pt x="641" y="1442"/>
                  </a:lnTo>
                  <a:lnTo>
                    <a:pt x="606" y="1416"/>
                  </a:lnTo>
                  <a:lnTo>
                    <a:pt x="569" y="1393"/>
                  </a:lnTo>
                  <a:lnTo>
                    <a:pt x="529" y="1375"/>
                  </a:lnTo>
                  <a:lnTo>
                    <a:pt x="486" y="1363"/>
                  </a:lnTo>
                  <a:lnTo>
                    <a:pt x="443" y="1355"/>
                  </a:lnTo>
                  <a:lnTo>
                    <a:pt x="398" y="1353"/>
                  </a:lnTo>
                  <a:lnTo>
                    <a:pt x="1" y="1353"/>
                  </a:lnTo>
                  <a:lnTo>
                    <a:pt x="0" y="1293"/>
                  </a:lnTo>
                  <a:lnTo>
                    <a:pt x="0" y="1283"/>
                  </a:lnTo>
                  <a:lnTo>
                    <a:pt x="2" y="1246"/>
                  </a:lnTo>
                  <a:lnTo>
                    <a:pt x="8" y="1210"/>
                  </a:lnTo>
                  <a:lnTo>
                    <a:pt x="19" y="1177"/>
                  </a:lnTo>
                  <a:lnTo>
                    <a:pt x="32" y="1147"/>
                  </a:lnTo>
                  <a:lnTo>
                    <a:pt x="50" y="1120"/>
                  </a:lnTo>
                  <a:lnTo>
                    <a:pt x="71" y="1095"/>
                  </a:lnTo>
                  <a:lnTo>
                    <a:pt x="94" y="1075"/>
                  </a:lnTo>
                  <a:lnTo>
                    <a:pt x="120" y="1057"/>
                  </a:lnTo>
                  <a:lnTo>
                    <a:pt x="120" y="732"/>
                  </a:lnTo>
                  <a:lnTo>
                    <a:pt x="425" y="732"/>
                  </a:lnTo>
                  <a:lnTo>
                    <a:pt x="425" y="549"/>
                  </a:lnTo>
                  <a:lnTo>
                    <a:pt x="731" y="549"/>
                  </a:lnTo>
                  <a:lnTo>
                    <a:pt x="731" y="305"/>
                  </a:lnTo>
                  <a:lnTo>
                    <a:pt x="1036" y="305"/>
                  </a:lnTo>
                  <a:lnTo>
                    <a:pt x="10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7"/>
            <p:cNvSpPr>
              <a:spLocks/>
            </p:cNvSpPr>
            <p:nvPr/>
          </p:nvSpPr>
          <p:spPr bwMode="auto">
            <a:xfrm>
              <a:off x="11087100" y="6267450"/>
              <a:ext cx="295275" cy="47625"/>
            </a:xfrm>
            <a:custGeom>
              <a:avLst/>
              <a:gdLst>
                <a:gd name="T0" fmla="*/ 933 w 1867"/>
                <a:gd name="T1" fmla="*/ 0 h 305"/>
                <a:gd name="T2" fmla="*/ 996 w 1867"/>
                <a:gd name="T3" fmla="*/ 1 h 305"/>
                <a:gd name="T4" fmla="*/ 1062 w 1867"/>
                <a:gd name="T5" fmla="*/ 5 h 305"/>
                <a:gd name="T6" fmla="*/ 1129 w 1867"/>
                <a:gd name="T7" fmla="*/ 10 h 305"/>
                <a:gd name="T8" fmla="*/ 1198 w 1867"/>
                <a:gd name="T9" fmla="*/ 17 h 305"/>
                <a:gd name="T10" fmla="*/ 1267 w 1867"/>
                <a:gd name="T11" fmla="*/ 27 h 305"/>
                <a:gd name="T12" fmla="*/ 1335 w 1867"/>
                <a:gd name="T13" fmla="*/ 36 h 305"/>
                <a:gd name="T14" fmla="*/ 1401 w 1867"/>
                <a:gd name="T15" fmla="*/ 46 h 305"/>
                <a:gd name="T16" fmla="*/ 1466 w 1867"/>
                <a:gd name="T17" fmla="*/ 58 h 305"/>
                <a:gd name="T18" fmla="*/ 1526 w 1867"/>
                <a:gd name="T19" fmla="*/ 68 h 305"/>
                <a:gd name="T20" fmla="*/ 1583 w 1867"/>
                <a:gd name="T21" fmla="*/ 79 h 305"/>
                <a:gd name="T22" fmla="*/ 1637 w 1867"/>
                <a:gd name="T23" fmla="*/ 89 h 305"/>
                <a:gd name="T24" fmla="*/ 1683 w 1867"/>
                <a:gd name="T25" fmla="*/ 98 h 305"/>
                <a:gd name="T26" fmla="*/ 1718 w 1867"/>
                <a:gd name="T27" fmla="*/ 105 h 305"/>
                <a:gd name="T28" fmla="*/ 1747 w 1867"/>
                <a:gd name="T29" fmla="*/ 111 h 305"/>
                <a:gd name="T30" fmla="*/ 1771 w 1867"/>
                <a:gd name="T31" fmla="*/ 115 h 305"/>
                <a:gd name="T32" fmla="*/ 1791 w 1867"/>
                <a:gd name="T33" fmla="*/ 118 h 305"/>
                <a:gd name="T34" fmla="*/ 1806 w 1867"/>
                <a:gd name="T35" fmla="*/ 120 h 305"/>
                <a:gd name="T36" fmla="*/ 1818 w 1867"/>
                <a:gd name="T37" fmla="*/ 121 h 305"/>
                <a:gd name="T38" fmla="*/ 1828 w 1867"/>
                <a:gd name="T39" fmla="*/ 121 h 305"/>
                <a:gd name="T40" fmla="*/ 1867 w 1867"/>
                <a:gd name="T41" fmla="*/ 125 h 305"/>
                <a:gd name="T42" fmla="*/ 1851 w 1867"/>
                <a:gd name="T43" fmla="*/ 160 h 305"/>
                <a:gd name="T44" fmla="*/ 1830 w 1867"/>
                <a:gd name="T45" fmla="*/ 191 h 305"/>
                <a:gd name="T46" fmla="*/ 1806 w 1867"/>
                <a:gd name="T47" fmla="*/ 219 h 305"/>
                <a:gd name="T48" fmla="*/ 1779 w 1867"/>
                <a:gd name="T49" fmla="*/ 244 h 305"/>
                <a:gd name="T50" fmla="*/ 1749 w 1867"/>
                <a:gd name="T51" fmla="*/ 265 h 305"/>
                <a:gd name="T52" fmla="*/ 1716 w 1867"/>
                <a:gd name="T53" fmla="*/ 282 h 305"/>
                <a:gd name="T54" fmla="*/ 1680 w 1867"/>
                <a:gd name="T55" fmla="*/ 295 h 305"/>
                <a:gd name="T56" fmla="*/ 1643 w 1867"/>
                <a:gd name="T57" fmla="*/ 302 h 305"/>
                <a:gd name="T58" fmla="*/ 1604 w 1867"/>
                <a:gd name="T59" fmla="*/ 305 h 305"/>
                <a:gd name="T60" fmla="*/ 256 w 1867"/>
                <a:gd name="T61" fmla="*/ 305 h 305"/>
                <a:gd name="T62" fmla="*/ 220 w 1867"/>
                <a:gd name="T63" fmla="*/ 302 h 305"/>
                <a:gd name="T64" fmla="*/ 186 w 1867"/>
                <a:gd name="T65" fmla="*/ 294 h 305"/>
                <a:gd name="T66" fmla="*/ 152 w 1867"/>
                <a:gd name="T67" fmla="*/ 281 h 305"/>
                <a:gd name="T68" fmla="*/ 118 w 1867"/>
                <a:gd name="T69" fmla="*/ 265 h 305"/>
                <a:gd name="T70" fmla="*/ 88 w 1867"/>
                <a:gd name="T71" fmla="*/ 244 h 305"/>
                <a:gd name="T72" fmla="*/ 60 w 1867"/>
                <a:gd name="T73" fmla="*/ 220 h 305"/>
                <a:gd name="T74" fmla="*/ 36 w 1867"/>
                <a:gd name="T75" fmla="*/ 192 h 305"/>
                <a:gd name="T76" fmla="*/ 15 w 1867"/>
                <a:gd name="T77" fmla="*/ 163 h 305"/>
                <a:gd name="T78" fmla="*/ 0 w 1867"/>
                <a:gd name="T79" fmla="*/ 131 h 305"/>
                <a:gd name="T80" fmla="*/ 52 w 1867"/>
                <a:gd name="T81" fmla="*/ 119 h 305"/>
                <a:gd name="T82" fmla="*/ 55 w 1867"/>
                <a:gd name="T83" fmla="*/ 118 h 305"/>
                <a:gd name="T84" fmla="*/ 65 w 1867"/>
                <a:gd name="T85" fmla="*/ 116 h 305"/>
                <a:gd name="T86" fmla="*/ 81 w 1867"/>
                <a:gd name="T87" fmla="*/ 112 h 305"/>
                <a:gd name="T88" fmla="*/ 102 w 1867"/>
                <a:gd name="T89" fmla="*/ 108 h 305"/>
                <a:gd name="T90" fmla="*/ 127 w 1867"/>
                <a:gd name="T91" fmla="*/ 102 h 305"/>
                <a:gd name="T92" fmla="*/ 157 w 1867"/>
                <a:gd name="T93" fmla="*/ 96 h 305"/>
                <a:gd name="T94" fmla="*/ 191 w 1867"/>
                <a:gd name="T95" fmla="*/ 90 h 305"/>
                <a:gd name="T96" fmla="*/ 229 w 1867"/>
                <a:gd name="T97" fmla="*/ 83 h 305"/>
                <a:gd name="T98" fmla="*/ 270 w 1867"/>
                <a:gd name="T99" fmla="*/ 74 h 305"/>
                <a:gd name="T100" fmla="*/ 314 w 1867"/>
                <a:gd name="T101" fmla="*/ 67 h 305"/>
                <a:gd name="T102" fmla="*/ 361 w 1867"/>
                <a:gd name="T103" fmla="*/ 59 h 305"/>
                <a:gd name="T104" fmla="*/ 410 w 1867"/>
                <a:gd name="T105" fmla="*/ 50 h 305"/>
                <a:gd name="T106" fmla="*/ 460 w 1867"/>
                <a:gd name="T107" fmla="*/ 43 h 305"/>
                <a:gd name="T108" fmla="*/ 512 w 1867"/>
                <a:gd name="T109" fmla="*/ 35 h 305"/>
                <a:gd name="T110" fmla="*/ 565 w 1867"/>
                <a:gd name="T111" fmla="*/ 28 h 305"/>
                <a:gd name="T112" fmla="*/ 619 w 1867"/>
                <a:gd name="T113" fmla="*/ 21 h 305"/>
                <a:gd name="T114" fmla="*/ 672 w 1867"/>
                <a:gd name="T115" fmla="*/ 15 h 305"/>
                <a:gd name="T116" fmla="*/ 726 w 1867"/>
                <a:gd name="T117" fmla="*/ 10 h 305"/>
                <a:gd name="T118" fmla="*/ 780 w 1867"/>
                <a:gd name="T119" fmla="*/ 6 h 305"/>
                <a:gd name="T120" fmla="*/ 832 w 1867"/>
                <a:gd name="T121" fmla="*/ 3 h 305"/>
                <a:gd name="T122" fmla="*/ 883 w 1867"/>
                <a:gd name="T123" fmla="*/ 1 h 305"/>
                <a:gd name="T124" fmla="*/ 933 w 1867"/>
                <a:gd name="T125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7" h="305">
                  <a:moveTo>
                    <a:pt x="933" y="0"/>
                  </a:moveTo>
                  <a:lnTo>
                    <a:pt x="996" y="1"/>
                  </a:lnTo>
                  <a:lnTo>
                    <a:pt x="1062" y="5"/>
                  </a:lnTo>
                  <a:lnTo>
                    <a:pt x="1129" y="10"/>
                  </a:lnTo>
                  <a:lnTo>
                    <a:pt x="1198" y="17"/>
                  </a:lnTo>
                  <a:lnTo>
                    <a:pt x="1267" y="27"/>
                  </a:lnTo>
                  <a:lnTo>
                    <a:pt x="1335" y="36"/>
                  </a:lnTo>
                  <a:lnTo>
                    <a:pt x="1401" y="46"/>
                  </a:lnTo>
                  <a:lnTo>
                    <a:pt x="1466" y="58"/>
                  </a:lnTo>
                  <a:lnTo>
                    <a:pt x="1526" y="68"/>
                  </a:lnTo>
                  <a:lnTo>
                    <a:pt x="1583" y="79"/>
                  </a:lnTo>
                  <a:lnTo>
                    <a:pt x="1637" y="89"/>
                  </a:lnTo>
                  <a:lnTo>
                    <a:pt x="1683" y="98"/>
                  </a:lnTo>
                  <a:lnTo>
                    <a:pt x="1718" y="105"/>
                  </a:lnTo>
                  <a:lnTo>
                    <a:pt x="1747" y="111"/>
                  </a:lnTo>
                  <a:lnTo>
                    <a:pt x="1771" y="115"/>
                  </a:lnTo>
                  <a:lnTo>
                    <a:pt x="1791" y="118"/>
                  </a:lnTo>
                  <a:lnTo>
                    <a:pt x="1806" y="120"/>
                  </a:lnTo>
                  <a:lnTo>
                    <a:pt x="1818" y="121"/>
                  </a:lnTo>
                  <a:lnTo>
                    <a:pt x="1828" y="121"/>
                  </a:lnTo>
                  <a:lnTo>
                    <a:pt x="1867" y="125"/>
                  </a:lnTo>
                  <a:lnTo>
                    <a:pt x="1851" y="160"/>
                  </a:lnTo>
                  <a:lnTo>
                    <a:pt x="1830" y="191"/>
                  </a:lnTo>
                  <a:lnTo>
                    <a:pt x="1806" y="219"/>
                  </a:lnTo>
                  <a:lnTo>
                    <a:pt x="1779" y="244"/>
                  </a:lnTo>
                  <a:lnTo>
                    <a:pt x="1749" y="265"/>
                  </a:lnTo>
                  <a:lnTo>
                    <a:pt x="1716" y="282"/>
                  </a:lnTo>
                  <a:lnTo>
                    <a:pt x="1680" y="295"/>
                  </a:lnTo>
                  <a:lnTo>
                    <a:pt x="1643" y="302"/>
                  </a:lnTo>
                  <a:lnTo>
                    <a:pt x="1604" y="305"/>
                  </a:lnTo>
                  <a:lnTo>
                    <a:pt x="256" y="305"/>
                  </a:lnTo>
                  <a:lnTo>
                    <a:pt x="220" y="302"/>
                  </a:lnTo>
                  <a:lnTo>
                    <a:pt x="186" y="294"/>
                  </a:lnTo>
                  <a:lnTo>
                    <a:pt x="152" y="281"/>
                  </a:lnTo>
                  <a:lnTo>
                    <a:pt x="118" y="265"/>
                  </a:lnTo>
                  <a:lnTo>
                    <a:pt x="88" y="244"/>
                  </a:lnTo>
                  <a:lnTo>
                    <a:pt x="60" y="220"/>
                  </a:lnTo>
                  <a:lnTo>
                    <a:pt x="36" y="192"/>
                  </a:lnTo>
                  <a:lnTo>
                    <a:pt x="15" y="163"/>
                  </a:lnTo>
                  <a:lnTo>
                    <a:pt x="0" y="131"/>
                  </a:lnTo>
                  <a:lnTo>
                    <a:pt x="52" y="119"/>
                  </a:lnTo>
                  <a:lnTo>
                    <a:pt x="55" y="118"/>
                  </a:lnTo>
                  <a:lnTo>
                    <a:pt x="65" y="116"/>
                  </a:lnTo>
                  <a:lnTo>
                    <a:pt x="81" y="112"/>
                  </a:lnTo>
                  <a:lnTo>
                    <a:pt x="102" y="108"/>
                  </a:lnTo>
                  <a:lnTo>
                    <a:pt x="127" y="102"/>
                  </a:lnTo>
                  <a:lnTo>
                    <a:pt x="157" y="96"/>
                  </a:lnTo>
                  <a:lnTo>
                    <a:pt x="191" y="90"/>
                  </a:lnTo>
                  <a:lnTo>
                    <a:pt x="229" y="83"/>
                  </a:lnTo>
                  <a:lnTo>
                    <a:pt x="270" y="74"/>
                  </a:lnTo>
                  <a:lnTo>
                    <a:pt x="314" y="67"/>
                  </a:lnTo>
                  <a:lnTo>
                    <a:pt x="361" y="59"/>
                  </a:lnTo>
                  <a:lnTo>
                    <a:pt x="410" y="50"/>
                  </a:lnTo>
                  <a:lnTo>
                    <a:pt x="460" y="43"/>
                  </a:lnTo>
                  <a:lnTo>
                    <a:pt x="512" y="35"/>
                  </a:lnTo>
                  <a:lnTo>
                    <a:pt x="565" y="28"/>
                  </a:lnTo>
                  <a:lnTo>
                    <a:pt x="619" y="21"/>
                  </a:lnTo>
                  <a:lnTo>
                    <a:pt x="672" y="15"/>
                  </a:lnTo>
                  <a:lnTo>
                    <a:pt x="726" y="10"/>
                  </a:lnTo>
                  <a:lnTo>
                    <a:pt x="780" y="6"/>
                  </a:lnTo>
                  <a:lnTo>
                    <a:pt x="832" y="3"/>
                  </a:lnTo>
                  <a:lnTo>
                    <a:pt x="883" y="1"/>
                  </a:lnTo>
                  <a:lnTo>
                    <a:pt x="9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8"/>
            <p:cNvSpPr>
              <a:spLocks noEditPoints="1"/>
            </p:cNvSpPr>
            <p:nvPr/>
          </p:nvSpPr>
          <p:spPr bwMode="auto">
            <a:xfrm>
              <a:off x="11036300" y="6027738"/>
              <a:ext cx="395288" cy="241300"/>
            </a:xfrm>
            <a:custGeom>
              <a:avLst/>
              <a:gdLst>
                <a:gd name="T0" fmla="*/ 1165 w 2490"/>
                <a:gd name="T1" fmla="*/ 548 h 1529"/>
                <a:gd name="T2" fmla="*/ 1015 w 2490"/>
                <a:gd name="T3" fmla="*/ 595 h 1529"/>
                <a:gd name="T4" fmla="*/ 897 w 2490"/>
                <a:gd name="T5" fmla="*/ 676 h 1529"/>
                <a:gd name="T6" fmla="*/ 818 w 2490"/>
                <a:gd name="T7" fmla="*/ 781 h 1529"/>
                <a:gd name="T8" fmla="*/ 789 w 2490"/>
                <a:gd name="T9" fmla="*/ 904 h 1529"/>
                <a:gd name="T10" fmla="*/ 818 w 2490"/>
                <a:gd name="T11" fmla="*/ 1027 h 1529"/>
                <a:gd name="T12" fmla="*/ 897 w 2490"/>
                <a:gd name="T13" fmla="*/ 1133 h 1529"/>
                <a:gd name="T14" fmla="*/ 1015 w 2490"/>
                <a:gd name="T15" fmla="*/ 1213 h 1529"/>
                <a:gd name="T16" fmla="*/ 1165 w 2490"/>
                <a:gd name="T17" fmla="*/ 1260 h 1529"/>
                <a:gd name="T18" fmla="*/ 1334 w 2490"/>
                <a:gd name="T19" fmla="*/ 1267 h 1529"/>
                <a:gd name="T20" fmla="*/ 1492 w 2490"/>
                <a:gd name="T21" fmla="*/ 1233 h 1529"/>
                <a:gd name="T22" fmla="*/ 1624 w 2490"/>
                <a:gd name="T23" fmla="*/ 1162 h 1529"/>
                <a:gd name="T24" fmla="*/ 1717 w 2490"/>
                <a:gd name="T25" fmla="*/ 1065 h 1529"/>
                <a:gd name="T26" fmla="*/ 1763 w 2490"/>
                <a:gd name="T27" fmla="*/ 947 h 1529"/>
                <a:gd name="T28" fmla="*/ 1754 w 2490"/>
                <a:gd name="T29" fmla="*/ 820 h 1529"/>
                <a:gd name="T30" fmla="*/ 1690 w 2490"/>
                <a:gd name="T31" fmla="*/ 708 h 1529"/>
                <a:gd name="T32" fmla="*/ 1583 w 2490"/>
                <a:gd name="T33" fmla="*/ 619 h 1529"/>
                <a:gd name="T34" fmla="*/ 1442 w 2490"/>
                <a:gd name="T35" fmla="*/ 559 h 1529"/>
                <a:gd name="T36" fmla="*/ 1278 w 2490"/>
                <a:gd name="T37" fmla="*/ 539 h 1529"/>
                <a:gd name="T38" fmla="*/ 429 w 2490"/>
                <a:gd name="T39" fmla="*/ 2 h 1529"/>
                <a:gd name="T40" fmla="*/ 524 w 2490"/>
                <a:gd name="T41" fmla="*/ 36 h 1529"/>
                <a:gd name="T42" fmla="*/ 598 w 2490"/>
                <a:gd name="T43" fmla="*/ 104 h 1529"/>
                <a:gd name="T44" fmla="*/ 706 w 2490"/>
                <a:gd name="T45" fmla="*/ 217 h 1529"/>
                <a:gd name="T46" fmla="*/ 846 w 2490"/>
                <a:gd name="T47" fmla="*/ 308 h 1529"/>
                <a:gd name="T48" fmla="*/ 999 w 2490"/>
                <a:gd name="T49" fmla="*/ 372 h 1529"/>
                <a:gd name="T50" fmla="*/ 1152 w 2490"/>
                <a:gd name="T51" fmla="*/ 410 h 1529"/>
                <a:gd name="T52" fmla="*/ 1290 w 2490"/>
                <a:gd name="T53" fmla="*/ 415 h 1529"/>
                <a:gd name="T54" fmla="*/ 1439 w 2490"/>
                <a:gd name="T55" fmla="*/ 388 h 1529"/>
                <a:gd name="T56" fmla="*/ 1594 w 2490"/>
                <a:gd name="T57" fmla="*/ 333 h 1529"/>
                <a:gd name="T58" fmla="*/ 1740 w 2490"/>
                <a:gd name="T59" fmla="*/ 251 h 1529"/>
                <a:gd name="T60" fmla="*/ 1860 w 2490"/>
                <a:gd name="T61" fmla="*/ 145 h 1529"/>
                <a:gd name="T62" fmla="*/ 1938 w 2490"/>
                <a:gd name="T63" fmla="*/ 55 h 1529"/>
                <a:gd name="T64" fmla="*/ 2028 w 2490"/>
                <a:gd name="T65" fmla="*/ 10 h 1529"/>
                <a:gd name="T66" fmla="*/ 2490 w 2490"/>
                <a:gd name="T67" fmla="*/ 0 h 1529"/>
                <a:gd name="T68" fmla="*/ 2450 w 2490"/>
                <a:gd name="T69" fmla="*/ 516 h 1529"/>
                <a:gd name="T70" fmla="*/ 2360 w 2490"/>
                <a:gd name="T71" fmla="*/ 1023 h 1529"/>
                <a:gd name="T72" fmla="*/ 2219 w 2490"/>
                <a:gd name="T73" fmla="*/ 1521 h 1529"/>
                <a:gd name="T74" fmla="*/ 2049 w 2490"/>
                <a:gd name="T75" fmla="*/ 1498 h 1529"/>
                <a:gd name="T76" fmla="*/ 1920 w 2490"/>
                <a:gd name="T77" fmla="*/ 1473 h 1529"/>
                <a:gd name="T78" fmla="*/ 1733 w 2490"/>
                <a:gd name="T79" fmla="*/ 1440 h 1529"/>
                <a:gd name="T80" fmla="*/ 1524 w 2490"/>
                <a:gd name="T81" fmla="*/ 1411 h 1529"/>
                <a:gd name="T82" fmla="*/ 1313 w 2490"/>
                <a:gd name="T83" fmla="*/ 1393 h 1529"/>
                <a:gd name="T84" fmla="*/ 1138 w 2490"/>
                <a:gd name="T85" fmla="*/ 1395 h 1529"/>
                <a:gd name="T86" fmla="*/ 968 w 2490"/>
                <a:gd name="T87" fmla="*/ 1409 h 1529"/>
                <a:gd name="T88" fmla="*/ 797 w 2490"/>
                <a:gd name="T89" fmla="*/ 1430 h 1529"/>
                <a:gd name="T90" fmla="*/ 638 w 2490"/>
                <a:gd name="T91" fmla="*/ 1455 h 1529"/>
                <a:gd name="T92" fmla="*/ 502 w 2490"/>
                <a:gd name="T93" fmla="*/ 1480 h 1529"/>
                <a:gd name="T94" fmla="*/ 401 w 2490"/>
                <a:gd name="T95" fmla="*/ 1500 h 1529"/>
                <a:gd name="T96" fmla="*/ 346 w 2490"/>
                <a:gd name="T97" fmla="*/ 1513 h 1529"/>
                <a:gd name="T98" fmla="*/ 222 w 2490"/>
                <a:gd name="T99" fmla="*/ 1363 h 1529"/>
                <a:gd name="T100" fmla="*/ 97 w 2490"/>
                <a:gd name="T101" fmla="*/ 859 h 1529"/>
                <a:gd name="T102" fmla="*/ 22 w 2490"/>
                <a:gd name="T103" fmla="*/ 346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90" h="1529">
                  <a:moveTo>
                    <a:pt x="1278" y="539"/>
                  </a:moveTo>
                  <a:lnTo>
                    <a:pt x="1221" y="541"/>
                  </a:lnTo>
                  <a:lnTo>
                    <a:pt x="1165" y="548"/>
                  </a:lnTo>
                  <a:lnTo>
                    <a:pt x="1113" y="559"/>
                  </a:lnTo>
                  <a:lnTo>
                    <a:pt x="1063" y="575"/>
                  </a:lnTo>
                  <a:lnTo>
                    <a:pt x="1015" y="595"/>
                  </a:lnTo>
                  <a:lnTo>
                    <a:pt x="972" y="619"/>
                  </a:lnTo>
                  <a:lnTo>
                    <a:pt x="932" y="646"/>
                  </a:lnTo>
                  <a:lnTo>
                    <a:pt x="897" y="676"/>
                  </a:lnTo>
                  <a:lnTo>
                    <a:pt x="865" y="708"/>
                  </a:lnTo>
                  <a:lnTo>
                    <a:pt x="838" y="743"/>
                  </a:lnTo>
                  <a:lnTo>
                    <a:pt x="818" y="781"/>
                  </a:lnTo>
                  <a:lnTo>
                    <a:pt x="802" y="820"/>
                  </a:lnTo>
                  <a:lnTo>
                    <a:pt x="793" y="862"/>
                  </a:lnTo>
                  <a:lnTo>
                    <a:pt x="789" y="904"/>
                  </a:lnTo>
                  <a:lnTo>
                    <a:pt x="793" y="947"/>
                  </a:lnTo>
                  <a:lnTo>
                    <a:pt x="802" y="988"/>
                  </a:lnTo>
                  <a:lnTo>
                    <a:pt x="818" y="1027"/>
                  </a:lnTo>
                  <a:lnTo>
                    <a:pt x="838" y="1065"/>
                  </a:lnTo>
                  <a:lnTo>
                    <a:pt x="865" y="1100"/>
                  </a:lnTo>
                  <a:lnTo>
                    <a:pt x="897" y="1133"/>
                  </a:lnTo>
                  <a:lnTo>
                    <a:pt x="932" y="1162"/>
                  </a:lnTo>
                  <a:lnTo>
                    <a:pt x="972" y="1189"/>
                  </a:lnTo>
                  <a:lnTo>
                    <a:pt x="1015" y="1213"/>
                  </a:lnTo>
                  <a:lnTo>
                    <a:pt x="1063" y="1233"/>
                  </a:lnTo>
                  <a:lnTo>
                    <a:pt x="1113" y="1248"/>
                  </a:lnTo>
                  <a:lnTo>
                    <a:pt x="1165" y="1260"/>
                  </a:lnTo>
                  <a:lnTo>
                    <a:pt x="1221" y="1267"/>
                  </a:lnTo>
                  <a:lnTo>
                    <a:pt x="1278" y="1270"/>
                  </a:lnTo>
                  <a:lnTo>
                    <a:pt x="1334" y="1267"/>
                  </a:lnTo>
                  <a:lnTo>
                    <a:pt x="1389" y="1260"/>
                  </a:lnTo>
                  <a:lnTo>
                    <a:pt x="1442" y="1248"/>
                  </a:lnTo>
                  <a:lnTo>
                    <a:pt x="1492" y="1233"/>
                  </a:lnTo>
                  <a:lnTo>
                    <a:pt x="1539" y="1213"/>
                  </a:lnTo>
                  <a:lnTo>
                    <a:pt x="1583" y="1189"/>
                  </a:lnTo>
                  <a:lnTo>
                    <a:pt x="1624" y="1162"/>
                  </a:lnTo>
                  <a:lnTo>
                    <a:pt x="1659" y="1133"/>
                  </a:lnTo>
                  <a:lnTo>
                    <a:pt x="1690" y="1100"/>
                  </a:lnTo>
                  <a:lnTo>
                    <a:pt x="1717" y="1065"/>
                  </a:lnTo>
                  <a:lnTo>
                    <a:pt x="1738" y="1027"/>
                  </a:lnTo>
                  <a:lnTo>
                    <a:pt x="1754" y="988"/>
                  </a:lnTo>
                  <a:lnTo>
                    <a:pt x="1763" y="947"/>
                  </a:lnTo>
                  <a:lnTo>
                    <a:pt x="1766" y="904"/>
                  </a:lnTo>
                  <a:lnTo>
                    <a:pt x="1763" y="862"/>
                  </a:lnTo>
                  <a:lnTo>
                    <a:pt x="1754" y="820"/>
                  </a:lnTo>
                  <a:lnTo>
                    <a:pt x="1738" y="781"/>
                  </a:lnTo>
                  <a:lnTo>
                    <a:pt x="1717" y="743"/>
                  </a:lnTo>
                  <a:lnTo>
                    <a:pt x="1690" y="708"/>
                  </a:lnTo>
                  <a:lnTo>
                    <a:pt x="1659" y="676"/>
                  </a:lnTo>
                  <a:lnTo>
                    <a:pt x="1624" y="646"/>
                  </a:lnTo>
                  <a:lnTo>
                    <a:pt x="1583" y="619"/>
                  </a:lnTo>
                  <a:lnTo>
                    <a:pt x="1539" y="595"/>
                  </a:lnTo>
                  <a:lnTo>
                    <a:pt x="1492" y="575"/>
                  </a:lnTo>
                  <a:lnTo>
                    <a:pt x="1442" y="559"/>
                  </a:lnTo>
                  <a:lnTo>
                    <a:pt x="1389" y="548"/>
                  </a:lnTo>
                  <a:lnTo>
                    <a:pt x="1334" y="541"/>
                  </a:lnTo>
                  <a:lnTo>
                    <a:pt x="1278" y="539"/>
                  </a:lnTo>
                  <a:close/>
                  <a:moveTo>
                    <a:pt x="0" y="0"/>
                  </a:moveTo>
                  <a:lnTo>
                    <a:pt x="395" y="0"/>
                  </a:lnTo>
                  <a:lnTo>
                    <a:pt x="429" y="2"/>
                  </a:lnTo>
                  <a:lnTo>
                    <a:pt x="462" y="10"/>
                  </a:lnTo>
                  <a:lnTo>
                    <a:pt x="495" y="21"/>
                  </a:lnTo>
                  <a:lnTo>
                    <a:pt x="524" y="36"/>
                  </a:lnTo>
                  <a:lnTo>
                    <a:pt x="552" y="55"/>
                  </a:lnTo>
                  <a:lnTo>
                    <a:pt x="576" y="78"/>
                  </a:lnTo>
                  <a:lnTo>
                    <a:pt x="598" y="104"/>
                  </a:lnTo>
                  <a:lnTo>
                    <a:pt x="629" y="145"/>
                  </a:lnTo>
                  <a:lnTo>
                    <a:pt x="666" y="182"/>
                  </a:lnTo>
                  <a:lnTo>
                    <a:pt x="706" y="217"/>
                  </a:lnTo>
                  <a:lnTo>
                    <a:pt x="750" y="251"/>
                  </a:lnTo>
                  <a:lnTo>
                    <a:pt x="797" y="281"/>
                  </a:lnTo>
                  <a:lnTo>
                    <a:pt x="846" y="308"/>
                  </a:lnTo>
                  <a:lnTo>
                    <a:pt x="896" y="333"/>
                  </a:lnTo>
                  <a:lnTo>
                    <a:pt x="947" y="355"/>
                  </a:lnTo>
                  <a:lnTo>
                    <a:pt x="999" y="372"/>
                  </a:lnTo>
                  <a:lnTo>
                    <a:pt x="1051" y="388"/>
                  </a:lnTo>
                  <a:lnTo>
                    <a:pt x="1102" y="400"/>
                  </a:lnTo>
                  <a:lnTo>
                    <a:pt x="1152" y="410"/>
                  </a:lnTo>
                  <a:lnTo>
                    <a:pt x="1200" y="415"/>
                  </a:lnTo>
                  <a:lnTo>
                    <a:pt x="1245" y="416"/>
                  </a:lnTo>
                  <a:lnTo>
                    <a:pt x="1290" y="415"/>
                  </a:lnTo>
                  <a:lnTo>
                    <a:pt x="1338" y="410"/>
                  </a:lnTo>
                  <a:lnTo>
                    <a:pt x="1388" y="400"/>
                  </a:lnTo>
                  <a:lnTo>
                    <a:pt x="1439" y="388"/>
                  </a:lnTo>
                  <a:lnTo>
                    <a:pt x="1491" y="372"/>
                  </a:lnTo>
                  <a:lnTo>
                    <a:pt x="1542" y="355"/>
                  </a:lnTo>
                  <a:lnTo>
                    <a:pt x="1594" y="333"/>
                  </a:lnTo>
                  <a:lnTo>
                    <a:pt x="1644" y="308"/>
                  </a:lnTo>
                  <a:lnTo>
                    <a:pt x="1693" y="281"/>
                  </a:lnTo>
                  <a:lnTo>
                    <a:pt x="1740" y="251"/>
                  </a:lnTo>
                  <a:lnTo>
                    <a:pt x="1784" y="217"/>
                  </a:lnTo>
                  <a:lnTo>
                    <a:pt x="1825" y="182"/>
                  </a:lnTo>
                  <a:lnTo>
                    <a:pt x="1860" y="145"/>
                  </a:lnTo>
                  <a:lnTo>
                    <a:pt x="1892" y="104"/>
                  </a:lnTo>
                  <a:lnTo>
                    <a:pt x="1914" y="78"/>
                  </a:lnTo>
                  <a:lnTo>
                    <a:pt x="1938" y="55"/>
                  </a:lnTo>
                  <a:lnTo>
                    <a:pt x="1966" y="36"/>
                  </a:lnTo>
                  <a:lnTo>
                    <a:pt x="1995" y="21"/>
                  </a:lnTo>
                  <a:lnTo>
                    <a:pt x="2028" y="10"/>
                  </a:lnTo>
                  <a:lnTo>
                    <a:pt x="2061" y="2"/>
                  </a:lnTo>
                  <a:lnTo>
                    <a:pt x="2095" y="0"/>
                  </a:lnTo>
                  <a:lnTo>
                    <a:pt x="2490" y="0"/>
                  </a:lnTo>
                  <a:lnTo>
                    <a:pt x="2483" y="173"/>
                  </a:lnTo>
                  <a:lnTo>
                    <a:pt x="2469" y="344"/>
                  </a:lnTo>
                  <a:lnTo>
                    <a:pt x="2450" y="516"/>
                  </a:lnTo>
                  <a:lnTo>
                    <a:pt x="2426" y="685"/>
                  </a:lnTo>
                  <a:lnTo>
                    <a:pt x="2396" y="855"/>
                  </a:lnTo>
                  <a:lnTo>
                    <a:pt x="2360" y="1023"/>
                  </a:lnTo>
                  <a:lnTo>
                    <a:pt x="2318" y="1190"/>
                  </a:lnTo>
                  <a:lnTo>
                    <a:pt x="2271" y="1357"/>
                  </a:lnTo>
                  <a:lnTo>
                    <a:pt x="2219" y="1521"/>
                  </a:lnTo>
                  <a:lnTo>
                    <a:pt x="2099" y="1507"/>
                  </a:lnTo>
                  <a:lnTo>
                    <a:pt x="2077" y="1503"/>
                  </a:lnTo>
                  <a:lnTo>
                    <a:pt x="2049" y="1498"/>
                  </a:lnTo>
                  <a:lnTo>
                    <a:pt x="2021" y="1493"/>
                  </a:lnTo>
                  <a:lnTo>
                    <a:pt x="1973" y="1483"/>
                  </a:lnTo>
                  <a:lnTo>
                    <a:pt x="1920" y="1473"/>
                  </a:lnTo>
                  <a:lnTo>
                    <a:pt x="1861" y="1462"/>
                  </a:lnTo>
                  <a:lnTo>
                    <a:pt x="1798" y="1451"/>
                  </a:lnTo>
                  <a:lnTo>
                    <a:pt x="1733" y="1440"/>
                  </a:lnTo>
                  <a:lnTo>
                    <a:pt x="1664" y="1429"/>
                  </a:lnTo>
                  <a:lnTo>
                    <a:pt x="1594" y="1419"/>
                  </a:lnTo>
                  <a:lnTo>
                    <a:pt x="1524" y="1411"/>
                  </a:lnTo>
                  <a:lnTo>
                    <a:pt x="1453" y="1402"/>
                  </a:lnTo>
                  <a:lnTo>
                    <a:pt x="1382" y="1397"/>
                  </a:lnTo>
                  <a:lnTo>
                    <a:pt x="1313" y="1393"/>
                  </a:lnTo>
                  <a:lnTo>
                    <a:pt x="1248" y="1392"/>
                  </a:lnTo>
                  <a:lnTo>
                    <a:pt x="1193" y="1393"/>
                  </a:lnTo>
                  <a:lnTo>
                    <a:pt x="1138" y="1395"/>
                  </a:lnTo>
                  <a:lnTo>
                    <a:pt x="1082" y="1398"/>
                  </a:lnTo>
                  <a:lnTo>
                    <a:pt x="1025" y="1403"/>
                  </a:lnTo>
                  <a:lnTo>
                    <a:pt x="968" y="1409"/>
                  </a:lnTo>
                  <a:lnTo>
                    <a:pt x="910" y="1416"/>
                  </a:lnTo>
                  <a:lnTo>
                    <a:pt x="853" y="1422"/>
                  </a:lnTo>
                  <a:lnTo>
                    <a:pt x="797" y="1430"/>
                  </a:lnTo>
                  <a:lnTo>
                    <a:pt x="742" y="1439"/>
                  </a:lnTo>
                  <a:lnTo>
                    <a:pt x="688" y="1447"/>
                  </a:lnTo>
                  <a:lnTo>
                    <a:pt x="638" y="1455"/>
                  </a:lnTo>
                  <a:lnTo>
                    <a:pt x="590" y="1464"/>
                  </a:lnTo>
                  <a:lnTo>
                    <a:pt x="545" y="1472"/>
                  </a:lnTo>
                  <a:lnTo>
                    <a:pt x="502" y="1480"/>
                  </a:lnTo>
                  <a:lnTo>
                    <a:pt x="465" y="1488"/>
                  </a:lnTo>
                  <a:lnTo>
                    <a:pt x="430" y="1494"/>
                  </a:lnTo>
                  <a:lnTo>
                    <a:pt x="401" y="1500"/>
                  </a:lnTo>
                  <a:lnTo>
                    <a:pt x="377" y="1505"/>
                  </a:lnTo>
                  <a:lnTo>
                    <a:pt x="358" y="1509"/>
                  </a:lnTo>
                  <a:lnTo>
                    <a:pt x="346" y="1513"/>
                  </a:lnTo>
                  <a:lnTo>
                    <a:pt x="340" y="1514"/>
                  </a:lnTo>
                  <a:lnTo>
                    <a:pt x="274" y="1529"/>
                  </a:lnTo>
                  <a:lnTo>
                    <a:pt x="222" y="1363"/>
                  </a:lnTo>
                  <a:lnTo>
                    <a:pt x="175" y="1197"/>
                  </a:lnTo>
                  <a:lnTo>
                    <a:pt x="133" y="1028"/>
                  </a:lnTo>
                  <a:lnTo>
                    <a:pt x="97" y="859"/>
                  </a:lnTo>
                  <a:lnTo>
                    <a:pt x="67" y="689"/>
                  </a:lnTo>
                  <a:lnTo>
                    <a:pt x="42" y="518"/>
                  </a:lnTo>
                  <a:lnTo>
                    <a:pt x="22" y="346"/>
                  </a:lnTo>
                  <a:lnTo>
                    <a:pt x="8" y="17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3" name="Group 770"/>
          <p:cNvGrpSpPr/>
          <p:nvPr/>
        </p:nvGrpSpPr>
        <p:grpSpPr>
          <a:xfrm>
            <a:off x="11095986" y="5233743"/>
            <a:ext cx="565150" cy="500063"/>
            <a:chOff x="10947400" y="5029201"/>
            <a:chExt cx="565150" cy="500063"/>
          </a:xfrm>
          <a:solidFill>
            <a:srgbClr val="000000"/>
          </a:solidFill>
        </p:grpSpPr>
        <p:sp>
          <p:nvSpPr>
            <p:cNvPr id="254" name="Freeform 176"/>
            <p:cNvSpPr>
              <a:spLocks/>
            </p:cNvSpPr>
            <p:nvPr/>
          </p:nvSpPr>
          <p:spPr bwMode="auto">
            <a:xfrm>
              <a:off x="11128375" y="5168901"/>
              <a:ext cx="195263" cy="74613"/>
            </a:xfrm>
            <a:custGeom>
              <a:avLst/>
              <a:gdLst>
                <a:gd name="T0" fmla="*/ 614 w 1228"/>
                <a:gd name="T1" fmla="*/ 0 h 468"/>
                <a:gd name="T2" fmla="*/ 681 w 1228"/>
                <a:gd name="T3" fmla="*/ 2 h 468"/>
                <a:gd name="T4" fmla="*/ 746 w 1228"/>
                <a:gd name="T5" fmla="*/ 9 h 468"/>
                <a:gd name="T6" fmla="*/ 808 w 1228"/>
                <a:gd name="T7" fmla="*/ 19 h 468"/>
                <a:gd name="T8" fmla="*/ 868 w 1228"/>
                <a:gd name="T9" fmla="*/ 33 h 468"/>
                <a:gd name="T10" fmla="*/ 924 w 1228"/>
                <a:gd name="T11" fmla="*/ 50 h 468"/>
                <a:gd name="T12" fmla="*/ 976 w 1228"/>
                <a:gd name="T13" fmla="*/ 70 h 468"/>
                <a:gd name="T14" fmla="*/ 1026 w 1228"/>
                <a:gd name="T15" fmla="*/ 94 h 468"/>
                <a:gd name="T16" fmla="*/ 1071 w 1228"/>
                <a:gd name="T17" fmla="*/ 120 h 468"/>
                <a:gd name="T18" fmla="*/ 1110 w 1228"/>
                <a:gd name="T19" fmla="*/ 149 h 468"/>
                <a:gd name="T20" fmla="*/ 1145 w 1228"/>
                <a:gd name="T21" fmla="*/ 181 h 468"/>
                <a:gd name="T22" fmla="*/ 1173 w 1228"/>
                <a:gd name="T23" fmla="*/ 214 h 468"/>
                <a:gd name="T24" fmla="*/ 1197 w 1228"/>
                <a:gd name="T25" fmla="*/ 249 h 468"/>
                <a:gd name="T26" fmla="*/ 1214 w 1228"/>
                <a:gd name="T27" fmla="*/ 286 h 468"/>
                <a:gd name="T28" fmla="*/ 1225 w 1228"/>
                <a:gd name="T29" fmla="*/ 324 h 468"/>
                <a:gd name="T30" fmla="*/ 1228 w 1228"/>
                <a:gd name="T31" fmla="*/ 364 h 468"/>
                <a:gd name="T32" fmla="*/ 1225 w 1228"/>
                <a:gd name="T33" fmla="*/ 400 h 468"/>
                <a:gd name="T34" fmla="*/ 1216 w 1228"/>
                <a:gd name="T35" fmla="*/ 434 h 468"/>
                <a:gd name="T36" fmla="*/ 1202 w 1228"/>
                <a:gd name="T37" fmla="*/ 468 h 468"/>
                <a:gd name="T38" fmla="*/ 1129 w 1228"/>
                <a:gd name="T39" fmla="*/ 439 h 468"/>
                <a:gd name="T40" fmla="*/ 1052 w 1228"/>
                <a:gd name="T41" fmla="*/ 414 h 468"/>
                <a:gd name="T42" fmla="*/ 971 w 1228"/>
                <a:gd name="T43" fmla="*/ 392 h 468"/>
                <a:gd name="T44" fmla="*/ 886 w 1228"/>
                <a:gd name="T45" fmla="*/ 375 h 468"/>
                <a:gd name="T46" fmla="*/ 798 w 1228"/>
                <a:gd name="T47" fmla="*/ 362 h 468"/>
                <a:gd name="T48" fmla="*/ 707 w 1228"/>
                <a:gd name="T49" fmla="*/ 354 h 468"/>
                <a:gd name="T50" fmla="*/ 614 w 1228"/>
                <a:gd name="T51" fmla="*/ 352 h 468"/>
                <a:gd name="T52" fmla="*/ 520 w 1228"/>
                <a:gd name="T53" fmla="*/ 354 h 468"/>
                <a:gd name="T54" fmla="*/ 430 w 1228"/>
                <a:gd name="T55" fmla="*/ 362 h 468"/>
                <a:gd name="T56" fmla="*/ 342 w 1228"/>
                <a:gd name="T57" fmla="*/ 375 h 468"/>
                <a:gd name="T58" fmla="*/ 257 w 1228"/>
                <a:gd name="T59" fmla="*/ 392 h 468"/>
                <a:gd name="T60" fmla="*/ 176 w 1228"/>
                <a:gd name="T61" fmla="*/ 414 h 468"/>
                <a:gd name="T62" fmla="*/ 99 w 1228"/>
                <a:gd name="T63" fmla="*/ 439 h 468"/>
                <a:gd name="T64" fmla="*/ 26 w 1228"/>
                <a:gd name="T65" fmla="*/ 468 h 468"/>
                <a:gd name="T66" fmla="*/ 12 w 1228"/>
                <a:gd name="T67" fmla="*/ 434 h 468"/>
                <a:gd name="T68" fmla="*/ 3 w 1228"/>
                <a:gd name="T69" fmla="*/ 400 h 468"/>
                <a:gd name="T70" fmla="*/ 0 w 1228"/>
                <a:gd name="T71" fmla="*/ 364 h 468"/>
                <a:gd name="T72" fmla="*/ 3 w 1228"/>
                <a:gd name="T73" fmla="*/ 324 h 468"/>
                <a:gd name="T74" fmla="*/ 14 w 1228"/>
                <a:gd name="T75" fmla="*/ 286 h 468"/>
                <a:gd name="T76" fmla="*/ 31 w 1228"/>
                <a:gd name="T77" fmla="*/ 249 h 468"/>
                <a:gd name="T78" fmla="*/ 54 w 1228"/>
                <a:gd name="T79" fmla="*/ 214 h 468"/>
                <a:gd name="T80" fmla="*/ 84 w 1228"/>
                <a:gd name="T81" fmla="*/ 181 h 468"/>
                <a:gd name="T82" fmla="*/ 118 w 1228"/>
                <a:gd name="T83" fmla="*/ 149 h 468"/>
                <a:gd name="T84" fmla="*/ 158 w 1228"/>
                <a:gd name="T85" fmla="*/ 120 h 468"/>
                <a:gd name="T86" fmla="*/ 202 w 1228"/>
                <a:gd name="T87" fmla="*/ 94 h 468"/>
                <a:gd name="T88" fmla="*/ 251 w 1228"/>
                <a:gd name="T89" fmla="*/ 70 h 468"/>
                <a:gd name="T90" fmla="*/ 304 w 1228"/>
                <a:gd name="T91" fmla="*/ 50 h 468"/>
                <a:gd name="T92" fmla="*/ 361 w 1228"/>
                <a:gd name="T93" fmla="*/ 33 h 468"/>
                <a:gd name="T94" fmla="*/ 420 w 1228"/>
                <a:gd name="T95" fmla="*/ 19 h 468"/>
                <a:gd name="T96" fmla="*/ 482 w 1228"/>
                <a:gd name="T97" fmla="*/ 9 h 468"/>
                <a:gd name="T98" fmla="*/ 547 w 1228"/>
                <a:gd name="T99" fmla="*/ 2 h 468"/>
                <a:gd name="T100" fmla="*/ 614 w 1228"/>
                <a:gd name="T10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28" h="468">
                  <a:moveTo>
                    <a:pt x="614" y="0"/>
                  </a:moveTo>
                  <a:lnTo>
                    <a:pt x="681" y="2"/>
                  </a:lnTo>
                  <a:lnTo>
                    <a:pt x="746" y="9"/>
                  </a:lnTo>
                  <a:lnTo>
                    <a:pt x="808" y="19"/>
                  </a:lnTo>
                  <a:lnTo>
                    <a:pt x="868" y="33"/>
                  </a:lnTo>
                  <a:lnTo>
                    <a:pt x="924" y="50"/>
                  </a:lnTo>
                  <a:lnTo>
                    <a:pt x="976" y="70"/>
                  </a:lnTo>
                  <a:lnTo>
                    <a:pt x="1026" y="94"/>
                  </a:lnTo>
                  <a:lnTo>
                    <a:pt x="1071" y="120"/>
                  </a:lnTo>
                  <a:lnTo>
                    <a:pt x="1110" y="149"/>
                  </a:lnTo>
                  <a:lnTo>
                    <a:pt x="1145" y="181"/>
                  </a:lnTo>
                  <a:lnTo>
                    <a:pt x="1173" y="214"/>
                  </a:lnTo>
                  <a:lnTo>
                    <a:pt x="1197" y="249"/>
                  </a:lnTo>
                  <a:lnTo>
                    <a:pt x="1214" y="286"/>
                  </a:lnTo>
                  <a:lnTo>
                    <a:pt x="1225" y="324"/>
                  </a:lnTo>
                  <a:lnTo>
                    <a:pt x="1228" y="364"/>
                  </a:lnTo>
                  <a:lnTo>
                    <a:pt x="1225" y="400"/>
                  </a:lnTo>
                  <a:lnTo>
                    <a:pt x="1216" y="434"/>
                  </a:lnTo>
                  <a:lnTo>
                    <a:pt x="1202" y="468"/>
                  </a:lnTo>
                  <a:lnTo>
                    <a:pt x="1129" y="439"/>
                  </a:lnTo>
                  <a:lnTo>
                    <a:pt x="1052" y="414"/>
                  </a:lnTo>
                  <a:lnTo>
                    <a:pt x="971" y="392"/>
                  </a:lnTo>
                  <a:lnTo>
                    <a:pt x="886" y="375"/>
                  </a:lnTo>
                  <a:lnTo>
                    <a:pt x="798" y="362"/>
                  </a:lnTo>
                  <a:lnTo>
                    <a:pt x="707" y="354"/>
                  </a:lnTo>
                  <a:lnTo>
                    <a:pt x="614" y="352"/>
                  </a:lnTo>
                  <a:lnTo>
                    <a:pt x="520" y="354"/>
                  </a:lnTo>
                  <a:lnTo>
                    <a:pt x="430" y="362"/>
                  </a:lnTo>
                  <a:lnTo>
                    <a:pt x="342" y="375"/>
                  </a:lnTo>
                  <a:lnTo>
                    <a:pt x="257" y="392"/>
                  </a:lnTo>
                  <a:lnTo>
                    <a:pt x="176" y="414"/>
                  </a:lnTo>
                  <a:lnTo>
                    <a:pt x="99" y="439"/>
                  </a:lnTo>
                  <a:lnTo>
                    <a:pt x="26" y="468"/>
                  </a:lnTo>
                  <a:lnTo>
                    <a:pt x="12" y="434"/>
                  </a:lnTo>
                  <a:lnTo>
                    <a:pt x="3" y="400"/>
                  </a:lnTo>
                  <a:lnTo>
                    <a:pt x="0" y="364"/>
                  </a:lnTo>
                  <a:lnTo>
                    <a:pt x="3" y="324"/>
                  </a:lnTo>
                  <a:lnTo>
                    <a:pt x="14" y="286"/>
                  </a:lnTo>
                  <a:lnTo>
                    <a:pt x="31" y="249"/>
                  </a:lnTo>
                  <a:lnTo>
                    <a:pt x="54" y="214"/>
                  </a:lnTo>
                  <a:lnTo>
                    <a:pt x="84" y="181"/>
                  </a:lnTo>
                  <a:lnTo>
                    <a:pt x="118" y="149"/>
                  </a:lnTo>
                  <a:lnTo>
                    <a:pt x="158" y="120"/>
                  </a:lnTo>
                  <a:lnTo>
                    <a:pt x="202" y="94"/>
                  </a:lnTo>
                  <a:lnTo>
                    <a:pt x="251" y="70"/>
                  </a:lnTo>
                  <a:lnTo>
                    <a:pt x="304" y="50"/>
                  </a:lnTo>
                  <a:lnTo>
                    <a:pt x="361" y="33"/>
                  </a:lnTo>
                  <a:lnTo>
                    <a:pt x="420" y="19"/>
                  </a:lnTo>
                  <a:lnTo>
                    <a:pt x="482" y="9"/>
                  </a:lnTo>
                  <a:lnTo>
                    <a:pt x="547" y="2"/>
                  </a:lnTo>
                  <a:lnTo>
                    <a:pt x="6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77"/>
            <p:cNvSpPr>
              <a:spLocks noEditPoints="1"/>
            </p:cNvSpPr>
            <p:nvPr/>
          </p:nvSpPr>
          <p:spPr bwMode="auto">
            <a:xfrm>
              <a:off x="10950575" y="5029201"/>
              <a:ext cx="560388" cy="406400"/>
            </a:xfrm>
            <a:custGeom>
              <a:avLst/>
              <a:gdLst>
                <a:gd name="T0" fmla="*/ 1407 w 3532"/>
                <a:gd name="T1" fmla="*/ 869 h 2561"/>
                <a:gd name="T2" fmla="*/ 1136 w 3532"/>
                <a:gd name="T3" fmla="*/ 1039 h 2561"/>
                <a:gd name="T4" fmla="*/ 1060 w 3532"/>
                <a:gd name="T5" fmla="*/ 1284 h 2561"/>
                <a:gd name="T6" fmla="*/ 1141 w 3532"/>
                <a:gd name="T7" fmla="*/ 1452 h 2561"/>
                <a:gd name="T8" fmla="*/ 1414 w 3532"/>
                <a:gd name="T9" fmla="*/ 1619 h 2561"/>
                <a:gd name="T10" fmla="*/ 1799 w 3532"/>
                <a:gd name="T11" fmla="*/ 1665 h 2561"/>
                <a:gd name="T12" fmla="*/ 2157 w 3532"/>
                <a:gd name="T13" fmla="*/ 1575 h 2561"/>
                <a:gd name="T14" fmla="*/ 2376 w 3532"/>
                <a:gd name="T15" fmla="*/ 1375 h 2561"/>
                <a:gd name="T16" fmla="*/ 2394 w 3532"/>
                <a:gd name="T17" fmla="*/ 1157 h 2561"/>
                <a:gd name="T18" fmla="*/ 2212 w 3532"/>
                <a:gd name="T19" fmla="*/ 942 h 2561"/>
                <a:gd name="T20" fmla="*/ 1870 w 3532"/>
                <a:gd name="T21" fmla="*/ 827 h 2561"/>
                <a:gd name="T22" fmla="*/ 2092 w 3532"/>
                <a:gd name="T23" fmla="*/ 23 h 2561"/>
                <a:gd name="T24" fmla="*/ 2694 w 3532"/>
                <a:gd name="T25" fmla="*/ 192 h 2561"/>
                <a:gd name="T26" fmla="*/ 3167 w 3532"/>
                <a:gd name="T27" fmla="*/ 500 h 2561"/>
                <a:gd name="T28" fmla="*/ 3463 w 3532"/>
                <a:gd name="T29" fmla="*/ 912 h 2561"/>
                <a:gd name="T30" fmla="*/ 3281 w 3532"/>
                <a:gd name="T31" fmla="*/ 1388 h 2561"/>
                <a:gd name="T32" fmla="*/ 3202 w 3532"/>
                <a:gd name="T33" fmla="*/ 1615 h 2561"/>
                <a:gd name="T34" fmla="*/ 3151 w 3532"/>
                <a:gd name="T35" fmla="*/ 1905 h 2561"/>
                <a:gd name="T36" fmla="*/ 3072 w 3532"/>
                <a:gd name="T37" fmla="*/ 1974 h 2561"/>
                <a:gd name="T38" fmla="*/ 2836 w 3532"/>
                <a:gd name="T39" fmla="*/ 2005 h 2561"/>
                <a:gd name="T40" fmla="*/ 2721 w 3532"/>
                <a:gd name="T41" fmla="*/ 2165 h 2561"/>
                <a:gd name="T42" fmla="*/ 2692 w 3532"/>
                <a:gd name="T43" fmla="*/ 2304 h 2561"/>
                <a:gd name="T44" fmla="*/ 2676 w 3532"/>
                <a:gd name="T45" fmla="*/ 2311 h 2561"/>
                <a:gd name="T46" fmla="*/ 2632 w 3532"/>
                <a:gd name="T47" fmla="*/ 2259 h 2561"/>
                <a:gd name="T48" fmla="*/ 2526 w 3532"/>
                <a:gd name="T49" fmla="*/ 2163 h 2561"/>
                <a:gd name="T50" fmla="*/ 2337 w 3532"/>
                <a:gd name="T51" fmla="*/ 2143 h 2561"/>
                <a:gd name="T52" fmla="*/ 2195 w 3532"/>
                <a:gd name="T53" fmla="*/ 2259 h 2561"/>
                <a:gd name="T54" fmla="*/ 2097 w 3532"/>
                <a:gd name="T55" fmla="*/ 2441 h 2561"/>
                <a:gd name="T56" fmla="*/ 2004 w 3532"/>
                <a:gd name="T57" fmla="*/ 2551 h 2561"/>
                <a:gd name="T58" fmla="*/ 1929 w 3532"/>
                <a:gd name="T59" fmla="*/ 2513 h 2561"/>
                <a:gd name="T60" fmla="*/ 1870 w 3532"/>
                <a:gd name="T61" fmla="*/ 2420 h 2561"/>
                <a:gd name="T62" fmla="*/ 1717 w 3532"/>
                <a:gd name="T63" fmla="*/ 2380 h 2561"/>
                <a:gd name="T64" fmla="*/ 1600 w 3532"/>
                <a:gd name="T65" fmla="*/ 2450 h 2561"/>
                <a:gd name="T66" fmla="*/ 1549 w 3532"/>
                <a:gd name="T67" fmla="*/ 2532 h 2561"/>
                <a:gd name="T68" fmla="*/ 1484 w 3532"/>
                <a:gd name="T69" fmla="*/ 2558 h 2561"/>
                <a:gd name="T70" fmla="*/ 1432 w 3532"/>
                <a:gd name="T71" fmla="*/ 2482 h 2561"/>
                <a:gd name="T72" fmla="*/ 1429 w 3532"/>
                <a:gd name="T73" fmla="*/ 2333 h 2561"/>
                <a:gd name="T74" fmla="*/ 1362 w 3532"/>
                <a:gd name="T75" fmla="*/ 2176 h 2561"/>
                <a:gd name="T76" fmla="*/ 1178 w 3532"/>
                <a:gd name="T77" fmla="*/ 2132 h 2561"/>
                <a:gd name="T78" fmla="*/ 986 w 3532"/>
                <a:gd name="T79" fmla="*/ 2214 h 2561"/>
                <a:gd name="T80" fmla="*/ 890 w 3532"/>
                <a:gd name="T81" fmla="*/ 2294 h 2561"/>
                <a:gd name="T82" fmla="*/ 863 w 3532"/>
                <a:gd name="T83" fmla="*/ 2296 h 2561"/>
                <a:gd name="T84" fmla="*/ 826 w 3532"/>
                <a:gd name="T85" fmla="*/ 2170 h 2561"/>
                <a:gd name="T86" fmla="*/ 705 w 3532"/>
                <a:gd name="T87" fmla="*/ 2057 h 2561"/>
                <a:gd name="T88" fmla="*/ 547 w 3532"/>
                <a:gd name="T89" fmla="*/ 2026 h 2561"/>
                <a:gd name="T90" fmla="*/ 423 w 3532"/>
                <a:gd name="T91" fmla="*/ 2016 h 2561"/>
                <a:gd name="T92" fmla="*/ 343 w 3532"/>
                <a:gd name="T93" fmla="*/ 1920 h 2561"/>
                <a:gd name="T94" fmla="*/ 331 w 3532"/>
                <a:gd name="T95" fmla="*/ 1719 h 2561"/>
                <a:gd name="T96" fmla="*/ 297 w 3532"/>
                <a:gd name="T97" fmla="*/ 1436 h 2561"/>
                <a:gd name="T98" fmla="*/ 19 w 3532"/>
                <a:gd name="T99" fmla="*/ 1029 h 2561"/>
                <a:gd name="T100" fmla="*/ 272 w 3532"/>
                <a:gd name="T101" fmla="*/ 587 h 2561"/>
                <a:gd name="T102" fmla="*/ 718 w 3532"/>
                <a:gd name="T103" fmla="*/ 245 h 2561"/>
                <a:gd name="T104" fmla="*/ 1309 w 3532"/>
                <a:gd name="T105" fmla="*/ 41 h 2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32" h="2561">
                  <a:moveTo>
                    <a:pt x="1732" y="819"/>
                  </a:moveTo>
                  <a:lnTo>
                    <a:pt x="1662" y="821"/>
                  </a:lnTo>
                  <a:lnTo>
                    <a:pt x="1595" y="827"/>
                  </a:lnTo>
                  <a:lnTo>
                    <a:pt x="1529" y="837"/>
                  </a:lnTo>
                  <a:lnTo>
                    <a:pt x="1467" y="851"/>
                  </a:lnTo>
                  <a:lnTo>
                    <a:pt x="1407" y="869"/>
                  </a:lnTo>
                  <a:lnTo>
                    <a:pt x="1352" y="890"/>
                  </a:lnTo>
                  <a:lnTo>
                    <a:pt x="1299" y="915"/>
                  </a:lnTo>
                  <a:lnTo>
                    <a:pt x="1252" y="942"/>
                  </a:lnTo>
                  <a:lnTo>
                    <a:pt x="1208" y="972"/>
                  </a:lnTo>
                  <a:lnTo>
                    <a:pt x="1170" y="1004"/>
                  </a:lnTo>
                  <a:lnTo>
                    <a:pt x="1136" y="1039"/>
                  </a:lnTo>
                  <a:lnTo>
                    <a:pt x="1109" y="1077"/>
                  </a:lnTo>
                  <a:lnTo>
                    <a:pt x="1086" y="1116"/>
                  </a:lnTo>
                  <a:lnTo>
                    <a:pt x="1069" y="1157"/>
                  </a:lnTo>
                  <a:lnTo>
                    <a:pt x="1060" y="1199"/>
                  </a:lnTo>
                  <a:lnTo>
                    <a:pt x="1056" y="1243"/>
                  </a:lnTo>
                  <a:lnTo>
                    <a:pt x="1060" y="1284"/>
                  </a:lnTo>
                  <a:lnTo>
                    <a:pt x="1068" y="1324"/>
                  </a:lnTo>
                  <a:lnTo>
                    <a:pt x="1085" y="1365"/>
                  </a:lnTo>
                  <a:lnTo>
                    <a:pt x="1086" y="1369"/>
                  </a:lnTo>
                  <a:lnTo>
                    <a:pt x="1088" y="1375"/>
                  </a:lnTo>
                  <a:lnTo>
                    <a:pt x="1112" y="1414"/>
                  </a:lnTo>
                  <a:lnTo>
                    <a:pt x="1141" y="1452"/>
                  </a:lnTo>
                  <a:lnTo>
                    <a:pt x="1176" y="1486"/>
                  </a:lnTo>
                  <a:lnTo>
                    <a:pt x="1215" y="1518"/>
                  </a:lnTo>
                  <a:lnTo>
                    <a:pt x="1259" y="1548"/>
                  </a:lnTo>
                  <a:lnTo>
                    <a:pt x="1307" y="1575"/>
                  </a:lnTo>
                  <a:lnTo>
                    <a:pt x="1359" y="1598"/>
                  </a:lnTo>
                  <a:lnTo>
                    <a:pt x="1414" y="1619"/>
                  </a:lnTo>
                  <a:lnTo>
                    <a:pt x="1473" y="1636"/>
                  </a:lnTo>
                  <a:lnTo>
                    <a:pt x="1534" y="1649"/>
                  </a:lnTo>
                  <a:lnTo>
                    <a:pt x="1598" y="1660"/>
                  </a:lnTo>
                  <a:lnTo>
                    <a:pt x="1665" y="1665"/>
                  </a:lnTo>
                  <a:lnTo>
                    <a:pt x="1732" y="1667"/>
                  </a:lnTo>
                  <a:lnTo>
                    <a:pt x="1799" y="1665"/>
                  </a:lnTo>
                  <a:lnTo>
                    <a:pt x="1866" y="1660"/>
                  </a:lnTo>
                  <a:lnTo>
                    <a:pt x="1929" y="1649"/>
                  </a:lnTo>
                  <a:lnTo>
                    <a:pt x="1991" y="1636"/>
                  </a:lnTo>
                  <a:lnTo>
                    <a:pt x="2050" y="1619"/>
                  </a:lnTo>
                  <a:lnTo>
                    <a:pt x="2105" y="1598"/>
                  </a:lnTo>
                  <a:lnTo>
                    <a:pt x="2157" y="1575"/>
                  </a:lnTo>
                  <a:lnTo>
                    <a:pt x="2205" y="1548"/>
                  </a:lnTo>
                  <a:lnTo>
                    <a:pt x="2250" y="1518"/>
                  </a:lnTo>
                  <a:lnTo>
                    <a:pt x="2288" y="1486"/>
                  </a:lnTo>
                  <a:lnTo>
                    <a:pt x="2323" y="1452"/>
                  </a:lnTo>
                  <a:lnTo>
                    <a:pt x="2353" y="1414"/>
                  </a:lnTo>
                  <a:lnTo>
                    <a:pt x="2376" y="1375"/>
                  </a:lnTo>
                  <a:lnTo>
                    <a:pt x="2379" y="1366"/>
                  </a:lnTo>
                  <a:lnTo>
                    <a:pt x="2395" y="1325"/>
                  </a:lnTo>
                  <a:lnTo>
                    <a:pt x="2405" y="1284"/>
                  </a:lnTo>
                  <a:lnTo>
                    <a:pt x="2408" y="1243"/>
                  </a:lnTo>
                  <a:lnTo>
                    <a:pt x="2404" y="1199"/>
                  </a:lnTo>
                  <a:lnTo>
                    <a:pt x="2394" y="1157"/>
                  </a:lnTo>
                  <a:lnTo>
                    <a:pt x="2378" y="1116"/>
                  </a:lnTo>
                  <a:lnTo>
                    <a:pt x="2356" y="1077"/>
                  </a:lnTo>
                  <a:lnTo>
                    <a:pt x="2328" y="1039"/>
                  </a:lnTo>
                  <a:lnTo>
                    <a:pt x="2294" y="1004"/>
                  </a:lnTo>
                  <a:lnTo>
                    <a:pt x="2255" y="972"/>
                  </a:lnTo>
                  <a:lnTo>
                    <a:pt x="2212" y="942"/>
                  </a:lnTo>
                  <a:lnTo>
                    <a:pt x="2165" y="915"/>
                  </a:lnTo>
                  <a:lnTo>
                    <a:pt x="2112" y="890"/>
                  </a:lnTo>
                  <a:lnTo>
                    <a:pt x="2056" y="869"/>
                  </a:lnTo>
                  <a:lnTo>
                    <a:pt x="1997" y="851"/>
                  </a:lnTo>
                  <a:lnTo>
                    <a:pt x="1935" y="837"/>
                  </a:lnTo>
                  <a:lnTo>
                    <a:pt x="1870" y="827"/>
                  </a:lnTo>
                  <a:lnTo>
                    <a:pt x="1802" y="821"/>
                  </a:lnTo>
                  <a:lnTo>
                    <a:pt x="1732" y="819"/>
                  </a:lnTo>
                  <a:close/>
                  <a:moveTo>
                    <a:pt x="1759" y="0"/>
                  </a:moveTo>
                  <a:lnTo>
                    <a:pt x="1871" y="2"/>
                  </a:lnTo>
                  <a:lnTo>
                    <a:pt x="1983" y="10"/>
                  </a:lnTo>
                  <a:lnTo>
                    <a:pt x="2092" y="23"/>
                  </a:lnTo>
                  <a:lnTo>
                    <a:pt x="2200" y="40"/>
                  </a:lnTo>
                  <a:lnTo>
                    <a:pt x="2305" y="62"/>
                  </a:lnTo>
                  <a:lnTo>
                    <a:pt x="2406" y="88"/>
                  </a:lnTo>
                  <a:lnTo>
                    <a:pt x="2506" y="119"/>
                  </a:lnTo>
                  <a:lnTo>
                    <a:pt x="2601" y="154"/>
                  </a:lnTo>
                  <a:lnTo>
                    <a:pt x="2694" y="192"/>
                  </a:lnTo>
                  <a:lnTo>
                    <a:pt x="2783" y="235"/>
                  </a:lnTo>
                  <a:lnTo>
                    <a:pt x="2868" y="281"/>
                  </a:lnTo>
                  <a:lnTo>
                    <a:pt x="2949" y="331"/>
                  </a:lnTo>
                  <a:lnTo>
                    <a:pt x="3025" y="385"/>
                  </a:lnTo>
                  <a:lnTo>
                    <a:pt x="3099" y="441"/>
                  </a:lnTo>
                  <a:lnTo>
                    <a:pt x="3167" y="500"/>
                  </a:lnTo>
                  <a:lnTo>
                    <a:pt x="3229" y="562"/>
                  </a:lnTo>
                  <a:lnTo>
                    <a:pt x="3287" y="628"/>
                  </a:lnTo>
                  <a:lnTo>
                    <a:pt x="3339" y="695"/>
                  </a:lnTo>
                  <a:lnTo>
                    <a:pt x="3386" y="765"/>
                  </a:lnTo>
                  <a:lnTo>
                    <a:pt x="3428" y="837"/>
                  </a:lnTo>
                  <a:lnTo>
                    <a:pt x="3463" y="912"/>
                  </a:lnTo>
                  <a:lnTo>
                    <a:pt x="3493" y="988"/>
                  </a:lnTo>
                  <a:lnTo>
                    <a:pt x="3516" y="1066"/>
                  </a:lnTo>
                  <a:lnTo>
                    <a:pt x="3532" y="1146"/>
                  </a:lnTo>
                  <a:lnTo>
                    <a:pt x="3322" y="1347"/>
                  </a:lnTo>
                  <a:lnTo>
                    <a:pt x="3300" y="1365"/>
                  </a:lnTo>
                  <a:lnTo>
                    <a:pt x="3281" y="1388"/>
                  </a:lnTo>
                  <a:lnTo>
                    <a:pt x="3264" y="1415"/>
                  </a:lnTo>
                  <a:lnTo>
                    <a:pt x="3249" y="1447"/>
                  </a:lnTo>
                  <a:lnTo>
                    <a:pt x="3235" y="1483"/>
                  </a:lnTo>
                  <a:lnTo>
                    <a:pt x="3223" y="1523"/>
                  </a:lnTo>
                  <a:lnTo>
                    <a:pt x="3212" y="1567"/>
                  </a:lnTo>
                  <a:lnTo>
                    <a:pt x="3202" y="1615"/>
                  </a:lnTo>
                  <a:lnTo>
                    <a:pt x="3192" y="1665"/>
                  </a:lnTo>
                  <a:lnTo>
                    <a:pt x="3183" y="1719"/>
                  </a:lnTo>
                  <a:lnTo>
                    <a:pt x="3173" y="1777"/>
                  </a:lnTo>
                  <a:lnTo>
                    <a:pt x="3165" y="1823"/>
                  </a:lnTo>
                  <a:lnTo>
                    <a:pt x="3159" y="1866"/>
                  </a:lnTo>
                  <a:lnTo>
                    <a:pt x="3151" y="1905"/>
                  </a:lnTo>
                  <a:lnTo>
                    <a:pt x="3144" y="1940"/>
                  </a:lnTo>
                  <a:lnTo>
                    <a:pt x="3138" y="1955"/>
                  </a:lnTo>
                  <a:lnTo>
                    <a:pt x="3133" y="1968"/>
                  </a:lnTo>
                  <a:lnTo>
                    <a:pt x="3126" y="1978"/>
                  </a:lnTo>
                  <a:lnTo>
                    <a:pt x="3122" y="1986"/>
                  </a:lnTo>
                  <a:lnTo>
                    <a:pt x="3072" y="1974"/>
                  </a:lnTo>
                  <a:lnTo>
                    <a:pt x="3027" y="1968"/>
                  </a:lnTo>
                  <a:lnTo>
                    <a:pt x="2983" y="1966"/>
                  </a:lnTo>
                  <a:lnTo>
                    <a:pt x="2941" y="1969"/>
                  </a:lnTo>
                  <a:lnTo>
                    <a:pt x="2904" y="1976"/>
                  </a:lnTo>
                  <a:lnTo>
                    <a:pt x="2868" y="1988"/>
                  </a:lnTo>
                  <a:lnTo>
                    <a:pt x="2836" y="2005"/>
                  </a:lnTo>
                  <a:lnTo>
                    <a:pt x="2808" y="2027"/>
                  </a:lnTo>
                  <a:lnTo>
                    <a:pt x="2784" y="2052"/>
                  </a:lnTo>
                  <a:lnTo>
                    <a:pt x="2763" y="2078"/>
                  </a:lnTo>
                  <a:lnTo>
                    <a:pt x="2746" y="2106"/>
                  </a:lnTo>
                  <a:lnTo>
                    <a:pt x="2732" y="2135"/>
                  </a:lnTo>
                  <a:lnTo>
                    <a:pt x="2721" y="2165"/>
                  </a:lnTo>
                  <a:lnTo>
                    <a:pt x="2713" y="2194"/>
                  </a:lnTo>
                  <a:lnTo>
                    <a:pt x="2706" y="2224"/>
                  </a:lnTo>
                  <a:lnTo>
                    <a:pt x="2701" y="2251"/>
                  </a:lnTo>
                  <a:lnTo>
                    <a:pt x="2697" y="2277"/>
                  </a:lnTo>
                  <a:lnTo>
                    <a:pt x="2694" y="2299"/>
                  </a:lnTo>
                  <a:lnTo>
                    <a:pt x="2692" y="2304"/>
                  </a:lnTo>
                  <a:lnTo>
                    <a:pt x="2690" y="2307"/>
                  </a:lnTo>
                  <a:lnTo>
                    <a:pt x="2686" y="2310"/>
                  </a:lnTo>
                  <a:lnTo>
                    <a:pt x="2684" y="2310"/>
                  </a:lnTo>
                  <a:lnTo>
                    <a:pt x="2682" y="2311"/>
                  </a:lnTo>
                  <a:lnTo>
                    <a:pt x="2680" y="2311"/>
                  </a:lnTo>
                  <a:lnTo>
                    <a:pt x="2676" y="2311"/>
                  </a:lnTo>
                  <a:lnTo>
                    <a:pt x="2672" y="2310"/>
                  </a:lnTo>
                  <a:lnTo>
                    <a:pt x="2667" y="2305"/>
                  </a:lnTo>
                  <a:lnTo>
                    <a:pt x="2659" y="2295"/>
                  </a:lnTo>
                  <a:lnTo>
                    <a:pt x="2651" y="2285"/>
                  </a:lnTo>
                  <a:lnTo>
                    <a:pt x="2643" y="2274"/>
                  </a:lnTo>
                  <a:lnTo>
                    <a:pt x="2632" y="2259"/>
                  </a:lnTo>
                  <a:lnTo>
                    <a:pt x="2618" y="2243"/>
                  </a:lnTo>
                  <a:lnTo>
                    <a:pt x="2603" y="2226"/>
                  </a:lnTo>
                  <a:lnTo>
                    <a:pt x="2587" y="2210"/>
                  </a:lnTo>
                  <a:lnTo>
                    <a:pt x="2569" y="2192"/>
                  </a:lnTo>
                  <a:lnTo>
                    <a:pt x="2548" y="2177"/>
                  </a:lnTo>
                  <a:lnTo>
                    <a:pt x="2526" y="2163"/>
                  </a:lnTo>
                  <a:lnTo>
                    <a:pt x="2499" y="2151"/>
                  </a:lnTo>
                  <a:lnTo>
                    <a:pt x="2472" y="2143"/>
                  </a:lnTo>
                  <a:lnTo>
                    <a:pt x="2440" y="2136"/>
                  </a:lnTo>
                  <a:lnTo>
                    <a:pt x="2406" y="2134"/>
                  </a:lnTo>
                  <a:lnTo>
                    <a:pt x="2368" y="2136"/>
                  </a:lnTo>
                  <a:lnTo>
                    <a:pt x="2337" y="2143"/>
                  </a:lnTo>
                  <a:lnTo>
                    <a:pt x="2309" y="2153"/>
                  </a:lnTo>
                  <a:lnTo>
                    <a:pt x="2283" y="2167"/>
                  </a:lnTo>
                  <a:lnTo>
                    <a:pt x="2257" y="2187"/>
                  </a:lnTo>
                  <a:lnTo>
                    <a:pt x="2236" y="2208"/>
                  </a:lnTo>
                  <a:lnTo>
                    <a:pt x="2215" y="2232"/>
                  </a:lnTo>
                  <a:lnTo>
                    <a:pt x="2195" y="2259"/>
                  </a:lnTo>
                  <a:lnTo>
                    <a:pt x="2177" y="2287"/>
                  </a:lnTo>
                  <a:lnTo>
                    <a:pt x="2159" y="2318"/>
                  </a:lnTo>
                  <a:lnTo>
                    <a:pt x="2144" y="2348"/>
                  </a:lnTo>
                  <a:lnTo>
                    <a:pt x="2127" y="2378"/>
                  </a:lnTo>
                  <a:lnTo>
                    <a:pt x="2112" y="2408"/>
                  </a:lnTo>
                  <a:lnTo>
                    <a:pt x="2097" y="2441"/>
                  </a:lnTo>
                  <a:lnTo>
                    <a:pt x="2081" y="2470"/>
                  </a:lnTo>
                  <a:lnTo>
                    <a:pt x="2066" y="2497"/>
                  </a:lnTo>
                  <a:lnTo>
                    <a:pt x="2052" y="2518"/>
                  </a:lnTo>
                  <a:lnTo>
                    <a:pt x="2039" y="2534"/>
                  </a:lnTo>
                  <a:lnTo>
                    <a:pt x="2022" y="2544"/>
                  </a:lnTo>
                  <a:lnTo>
                    <a:pt x="2004" y="2551"/>
                  </a:lnTo>
                  <a:lnTo>
                    <a:pt x="1984" y="2554"/>
                  </a:lnTo>
                  <a:lnTo>
                    <a:pt x="1963" y="2553"/>
                  </a:lnTo>
                  <a:lnTo>
                    <a:pt x="1942" y="2549"/>
                  </a:lnTo>
                  <a:lnTo>
                    <a:pt x="1939" y="2538"/>
                  </a:lnTo>
                  <a:lnTo>
                    <a:pt x="1935" y="2526"/>
                  </a:lnTo>
                  <a:lnTo>
                    <a:pt x="1929" y="2513"/>
                  </a:lnTo>
                  <a:lnTo>
                    <a:pt x="1924" y="2499"/>
                  </a:lnTo>
                  <a:lnTo>
                    <a:pt x="1917" y="2483"/>
                  </a:lnTo>
                  <a:lnTo>
                    <a:pt x="1909" y="2467"/>
                  </a:lnTo>
                  <a:lnTo>
                    <a:pt x="1898" y="2451"/>
                  </a:lnTo>
                  <a:lnTo>
                    <a:pt x="1886" y="2435"/>
                  </a:lnTo>
                  <a:lnTo>
                    <a:pt x="1870" y="2420"/>
                  </a:lnTo>
                  <a:lnTo>
                    <a:pt x="1852" y="2407"/>
                  </a:lnTo>
                  <a:lnTo>
                    <a:pt x="1831" y="2396"/>
                  </a:lnTo>
                  <a:lnTo>
                    <a:pt x="1806" y="2387"/>
                  </a:lnTo>
                  <a:lnTo>
                    <a:pt x="1777" y="2381"/>
                  </a:lnTo>
                  <a:lnTo>
                    <a:pt x="1744" y="2379"/>
                  </a:lnTo>
                  <a:lnTo>
                    <a:pt x="1717" y="2380"/>
                  </a:lnTo>
                  <a:lnTo>
                    <a:pt x="1691" y="2386"/>
                  </a:lnTo>
                  <a:lnTo>
                    <a:pt x="1669" y="2394"/>
                  </a:lnTo>
                  <a:lnTo>
                    <a:pt x="1648" y="2406"/>
                  </a:lnTo>
                  <a:lnTo>
                    <a:pt x="1630" y="2419"/>
                  </a:lnTo>
                  <a:lnTo>
                    <a:pt x="1614" y="2434"/>
                  </a:lnTo>
                  <a:lnTo>
                    <a:pt x="1600" y="2450"/>
                  </a:lnTo>
                  <a:lnTo>
                    <a:pt x="1588" y="2467"/>
                  </a:lnTo>
                  <a:lnTo>
                    <a:pt x="1577" y="2484"/>
                  </a:lnTo>
                  <a:lnTo>
                    <a:pt x="1567" y="2499"/>
                  </a:lnTo>
                  <a:lnTo>
                    <a:pt x="1560" y="2514"/>
                  </a:lnTo>
                  <a:lnTo>
                    <a:pt x="1554" y="2523"/>
                  </a:lnTo>
                  <a:lnTo>
                    <a:pt x="1549" y="2532"/>
                  </a:lnTo>
                  <a:lnTo>
                    <a:pt x="1544" y="2541"/>
                  </a:lnTo>
                  <a:lnTo>
                    <a:pt x="1540" y="2549"/>
                  </a:lnTo>
                  <a:lnTo>
                    <a:pt x="1537" y="2552"/>
                  </a:lnTo>
                  <a:lnTo>
                    <a:pt x="1519" y="2558"/>
                  </a:lnTo>
                  <a:lnTo>
                    <a:pt x="1502" y="2561"/>
                  </a:lnTo>
                  <a:lnTo>
                    <a:pt x="1484" y="2558"/>
                  </a:lnTo>
                  <a:lnTo>
                    <a:pt x="1469" y="2553"/>
                  </a:lnTo>
                  <a:lnTo>
                    <a:pt x="1455" y="2543"/>
                  </a:lnTo>
                  <a:lnTo>
                    <a:pt x="1443" y="2530"/>
                  </a:lnTo>
                  <a:lnTo>
                    <a:pt x="1437" y="2518"/>
                  </a:lnTo>
                  <a:lnTo>
                    <a:pt x="1434" y="2501"/>
                  </a:lnTo>
                  <a:lnTo>
                    <a:pt x="1432" y="2482"/>
                  </a:lnTo>
                  <a:lnTo>
                    <a:pt x="1430" y="2461"/>
                  </a:lnTo>
                  <a:lnTo>
                    <a:pt x="1430" y="2438"/>
                  </a:lnTo>
                  <a:lnTo>
                    <a:pt x="1430" y="2417"/>
                  </a:lnTo>
                  <a:lnTo>
                    <a:pt x="1430" y="2390"/>
                  </a:lnTo>
                  <a:lnTo>
                    <a:pt x="1430" y="2361"/>
                  </a:lnTo>
                  <a:lnTo>
                    <a:pt x="1429" y="2333"/>
                  </a:lnTo>
                  <a:lnTo>
                    <a:pt x="1426" y="2304"/>
                  </a:lnTo>
                  <a:lnTo>
                    <a:pt x="1420" y="2275"/>
                  </a:lnTo>
                  <a:lnTo>
                    <a:pt x="1411" y="2247"/>
                  </a:lnTo>
                  <a:lnTo>
                    <a:pt x="1399" y="2221"/>
                  </a:lnTo>
                  <a:lnTo>
                    <a:pt x="1382" y="2198"/>
                  </a:lnTo>
                  <a:lnTo>
                    <a:pt x="1362" y="2176"/>
                  </a:lnTo>
                  <a:lnTo>
                    <a:pt x="1339" y="2160"/>
                  </a:lnTo>
                  <a:lnTo>
                    <a:pt x="1312" y="2147"/>
                  </a:lnTo>
                  <a:lnTo>
                    <a:pt x="1284" y="2138"/>
                  </a:lnTo>
                  <a:lnTo>
                    <a:pt x="1251" y="2132"/>
                  </a:lnTo>
                  <a:lnTo>
                    <a:pt x="1216" y="2131"/>
                  </a:lnTo>
                  <a:lnTo>
                    <a:pt x="1178" y="2132"/>
                  </a:lnTo>
                  <a:lnTo>
                    <a:pt x="1136" y="2137"/>
                  </a:lnTo>
                  <a:lnTo>
                    <a:pt x="1103" y="2145"/>
                  </a:lnTo>
                  <a:lnTo>
                    <a:pt x="1072" y="2158"/>
                  </a:lnTo>
                  <a:lnTo>
                    <a:pt x="1041" y="2174"/>
                  </a:lnTo>
                  <a:lnTo>
                    <a:pt x="1013" y="2193"/>
                  </a:lnTo>
                  <a:lnTo>
                    <a:pt x="986" y="2214"/>
                  </a:lnTo>
                  <a:lnTo>
                    <a:pt x="960" y="2234"/>
                  </a:lnTo>
                  <a:lnTo>
                    <a:pt x="937" y="2256"/>
                  </a:lnTo>
                  <a:lnTo>
                    <a:pt x="925" y="2266"/>
                  </a:lnTo>
                  <a:lnTo>
                    <a:pt x="912" y="2277"/>
                  </a:lnTo>
                  <a:lnTo>
                    <a:pt x="901" y="2286"/>
                  </a:lnTo>
                  <a:lnTo>
                    <a:pt x="890" y="2294"/>
                  </a:lnTo>
                  <a:lnTo>
                    <a:pt x="882" y="2298"/>
                  </a:lnTo>
                  <a:lnTo>
                    <a:pt x="878" y="2300"/>
                  </a:lnTo>
                  <a:lnTo>
                    <a:pt x="875" y="2300"/>
                  </a:lnTo>
                  <a:lnTo>
                    <a:pt x="870" y="2300"/>
                  </a:lnTo>
                  <a:lnTo>
                    <a:pt x="866" y="2298"/>
                  </a:lnTo>
                  <a:lnTo>
                    <a:pt x="863" y="2296"/>
                  </a:lnTo>
                  <a:lnTo>
                    <a:pt x="859" y="2293"/>
                  </a:lnTo>
                  <a:lnTo>
                    <a:pt x="856" y="2287"/>
                  </a:lnTo>
                  <a:lnTo>
                    <a:pt x="854" y="2279"/>
                  </a:lnTo>
                  <a:lnTo>
                    <a:pt x="846" y="2241"/>
                  </a:lnTo>
                  <a:lnTo>
                    <a:pt x="835" y="2201"/>
                  </a:lnTo>
                  <a:lnTo>
                    <a:pt x="826" y="2170"/>
                  </a:lnTo>
                  <a:lnTo>
                    <a:pt x="811" y="2143"/>
                  </a:lnTo>
                  <a:lnTo>
                    <a:pt x="794" y="2120"/>
                  </a:lnTo>
                  <a:lnTo>
                    <a:pt x="775" y="2099"/>
                  </a:lnTo>
                  <a:lnTo>
                    <a:pt x="753" y="2082"/>
                  </a:lnTo>
                  <a:lnTo>
                    <a:pt x="729" y="2068"/>
                  </a:lnTo>
                  <a:lnTo>
                    <a:pt x="705" y="2057"/>
                  </a:lnTo>
                  <a:lnTo>
                    <a:pt x="679" y="2048"/>
                  </a:lnTo>
                  <a:lnTo>
                    <a:pt x="653" y="2040"/>
                  </a:lnTo>
                  <a:lnTo>
                    <a:pt x="625" y="2035"/>
                  </a:lnTo>
                  <a:lnTo>
                    <a:pt x="599" y="2030"/>
                  </a:lnTo>
                  <a:lnTo>
                    <a:pt x="572" y="2027"/>
                  </a:lnTo>
                  <a:lnTo>
                    <a:pt x="547" y="2026"/>
                  </a:lnTo>
                  <a:lnTo>
                    <a:pt x="523" y="2024"/>
                  </a:lnTo>
                  <a:lnTo>
                    <a:pt x="500" y="2023"/>
                  </a:lnTo>
                  <a:lnTo>
                    <a:pt x="477" y="2022"/>
                  </a:lnTo>
                  <a:lnTo>
                    <a:pt x="456" y="2021"/>
                  </a:lnTo>
                  <a:lnTo>
                    <a:pt x="437" y="2018"/>
                  </a:lnTo>
                  <a:lnTo>
                    <a:pt x="423" y="2016"/>
                  </a:lnTo>
                  <a:lnTo>
                    <a:pt x="401" y="2009"/>
                  </a:lnTo>
                  <a:lnTo>
                    <a:pt x="382" y="1996"/>
                  </a:lnTo>
                  <a:lnTo>
                    <a:pt x="366" y="1980"/>
                  </a:lnTo>
                  <a:lnTo>
                    <a:pt x="354" y="1959"/>
                  </a:lnTo>
                  <a:lnTo>
                    <a:pt x="345" y="1935"/>
                  </a:lnTo>
                  <a:lnTo>
                    <a:pt x="343" y="1920"/>
                  </a:lnTo>
                  <a:lnTo>
                    <a:pt x="341" y="1899"/>
                  </a:lnTo>
                  <a:lnTo>
                    <a:pt x="339" y="1874"/>
                  </a:lnTo>
                  <a:lnTo>
                    <a:pt x="337" y="1845"/>
                  </a:lnTo>
                  <a:lnTo>
                    <a:pt x="335" y="1813"/>
                  </a:lnTo>
                  <a:lnTo>
                    <a:pt x="334" y="1781"/>
                  </a:lnTo>
                  <a:lnTo>
                    <a:pt x="331" y="1719"/>
                  </a:lnTo>
                  <a:lnTo>
                    <a:pt x="328" y="1662"/>
                  </a:lnTo>
                  <a:lnTo>
                    <a:pt x="324" y="1608"/>
                  </a:lnTo>
                  <a:lnTo>
                    <a:pt x="319" y="1558"/>
                  </a:lnTo>
                  <a:lnTo>
                    <a:pt x="314" y="1513"/>
                  </a:lnTo>
                  <a:lnTo>
                    <a:pt x="306" y="1472"/>
                  </a:lnTo>
                  <a:lnTo>
                    <a:pt x="297" y="1436"/>
                  </a:lnTo>
                  <a:lnTo>
                    <a:pt x="286" y="1404"/>
                  </a:lnTo>
                  <a:lnTo>
                    <a:pt x="273" y="1377"/>
                  </a:lnTo>
                  <a:lnTo>
                    <a:pt x="258" y="1354"/>
                  </a:lnTo>
                  <a:lnTo>
                    <a:pt x="239" y="1337"/>
                  </a:lnTo>
                  <a:lnTo>
                    <a:pt x="0" y="1109"/>
                  </a:lnTo>
                  <a:lnTo>
                    <a:pt x="19" y="1029"/>
                  </a:lnTo>
                  <a:lnTo>
                    <a:pt x="47" y="949"/>
                  </a:lnTo>
                  <a:lnTo>
                    <a:pt x="79" y="873"/>
                  </a:lnTo>
                  <a:lnTo>
                    <a:pt x="119" y="797"/>
                  </a:lnTo>
                  <a:lnTo>
                    <a:pt x="164" y="725"/>
                  </a:lnTo>
                  <a:lnTo>
                    <a:pt x="215" y="655"/>
                  </a:lnTo>
                  <a:lnTo>
                    <a:pt x="272" y="587"/>
                  </a:lnTo>
                  <a:lnTo>
                    <a:pt x="334" y="522"/>
                  </a:lnTo>
                  <a:lnTo>
                    <a:pt x="402" y="460"/>
                  </a:lnTo>
                  <a:lnTo>
                    <a:pt x="474" y="402"/>
                  </a:lnTo>
                  <a:lnTo>
                    <a:pt x="551" y="346"/>
                  </a:lnTo>
                  <a:lnTo>
                    <a:pt x="633" y="294"/>
                  </a:lnTo>
                  <a:lnTo>
                    <a:pt x="718" y="245"/>
                  </a:lnTo>
                  <a:lnTo>
                    <a:pt x="808" y="201"/>
                  </a:lnTo>
                  <a:lnTo>
                    <a:pt x="902" y="161"/>
                  </a:lnTo>
                  <a:lnTo>
                    <a:pt x="998" y="124"/>
                  </a:lnTo>
                  <a:lnTo>
                    <a:pt x="1099" y="92"/>
                  </a:lnTo>
                  <a:lnTo>
                    <a:pt x="1203" y="65"/>
                  </a:lnTo>
                  <a:lnTo>
                    <a:pt x="1309" y="41"/>
                  </a:lnTo>
                  <a:lnTo>
                    <a:pt x="1417" y="24"/>
                  </a:lnTo>
                  <a:lnTo>
                    <a:pt x="1529" y="10"/>
                  </a:lnTo>
                  <a:lnTo>
                    <a:pt x="1643" y="2"/>
                  </a:lnTo>
                  <a:lnTo>
                    <a:pt x="17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78"/>
            <p:cNvSpPr>
              <a:spLocks/>
            </p:cNvSpPr>
            <p:nvPr/>
          </p:nvSpPr>
          <p:spPr bwMode="auto">
            <a:xfrm>
              <a:off x="10947400" y="5229226"/>
              <a:ext cx="565150" cy="300038"/>
            </a:xfrm>
            <a:custGeom>
              <a:avLst/>
              <a:gdLst>
                <a:gd name="T0" fmla="*/ 181 w 3564"/>
                <a:gd name="T1" fmla="*/ 170 h 1893"/>
                <a:gd name="T2" fmla="*/ 207 w 3564"/>
                <a:gd name="T3" fmla="*/ 249 h 1893"/>
                <a:gd name="T4" fmla="*/ 224 w 3564"/>
                <a:gd name="T5" fmla="*/ 411 h 1893"/>
                <a:gd name="T6" fmla="*/ 233 w 3564"/>
                <a:gd name="T7" fmla="*/ 571 h 1893"/>
                <a:gd name="T8" fmla="*/ 257 w 3564"/>
                <a:gd name="T9" fmla="*/ 738 h 1893"/>
                <a:gd name="T10" fmla="*/ 380 w 3564"/>
                <a:gd name="T11" fmla="*/ 862 h 1893"/>
                <a:gd name="T12" fmla="*/ 547 w 3564"/>
                <a:gd name="T13" fmla="*/ 885 h 1893"/>
                <a:gd name="T14" fmla="*/ 683 w 3564"/>
                <a:gd name="T15" fmla="*/ 911 h 1893"/>
                <a:gd name="T16" fmla="*/ 745 w 3564"/>
                <a:gd name="T17" fmla="*/ 1007 h 1893"/>
                <a:gd name="T18" fmla="*/ 803 w 3564"/>
                <a:gd name="T19" fmla="*/ 1128 h 1893"/>
                <a:gd name="T20" fmla="*/ 929 w 3564"/>
                <a:gd name="T21" fmla="*/ 1157 h 1893"/>
                <a:gd name="T22" fmla="*/ 1059 w 3564"/>
                <a:gd name="T23" fmla="*/ 1066 h 1893"/>
                <a:gd name="T24" fmla="*/ 1175 w 3564"/>
                <a:gd name="T25" fmla="*/ 996 h 1893"/>
                <a:gd name="T26" fmla="*/ 1289 w 3564"/>
                <a:gd name="T27" fmla="*/ 999 h 1893"/>
                <a:gd name="T28" fmla="*/ 1326 w 3564"/>
                <a:gd name="T29" fmla="*/ 1080 h 1893"/>
                <a:gd name="T30" fmla="*/ 1328 w 3564"/>
                <a:gd name="T31" fmla="*/ 1220 h 1893"/>
                <a:gd name="T32" fmla="*/ 1381 w 3564"/>
                <a:gd name="T33" fmla="*/ 1362 h 1893"/>
                <a:gd name="T34" fmla="*/ 1521 w 3564"/>
                <a:gd name="T35" fmla="*/ 1422 h 1893"/>
                <a:gd name="T36" fmla="*/ 1647 w 3564"/>
                <a:gd name="T37" fmla="*/ 1371 h 1893"/>
                <a:gd name="T38" fmla="*/ 1712 w 3564"/>
                <a:gd name="T39" fmla="*/ 1268 h 1893"/>
                <a:gd name="T40" fmla="*/ 1782 w 3564"/>
                <a:gd name="T41" fmla="*/ 1240 h 1893"/>
                <a:gd name="T42" fmla="*/ 1831 w 3564"/>
                <a:gd name="T43" fmla="*/ 1287 h 1893"/>
                <a:gd name="T44" fmla="*/ 1872 w 3564"/>
                <a:gd name="T45" fmla="*/ 1370 h 1893"/>
                <a:gd name="T46" fmla="*/ 2003 w 3564"/>
                <a:gd name="T47" fmla="*/ 1415 h 1893"/>
                <a:gd name="T48" fmla="*/ 2150 w 3564"/>
                <a:gd name="T49" fmla="*/ 1353 h 1893"/>
                <a:gd name="T50" fmla="*/ 2243 w 3564"/>
                <a:gd name="T51" fmla="*/ 1201 h 1893"/>
                <a:gd name="T52" fmla="*/ 2324 w 3564"/>
                <a:gd name="T53" fmla="*/ 1055 h 1893"/>
                <a:gd name="T54" fmla="*/ 2429 w 3564"/>
                <a:gd name="T55" fmla="*/ 995 h 1893"/>
                <a:gd name="T56" fmla="*/ 2524 w 3564"/>
                <a:gd name="T57" fmla="*/ 1038 h 1893"/>
                <a:gd name="T58" fmla="*/ 2596 w 3564"/>
                <a:gd name="T59" fmla="*/ 1126 h 1893"/>
                <a:gd name="T60" fmla="*/ 2711 w 3564"/>
                <a:gd name="T61" fmla="*/ 1171 h 1893"/>
                <a:gd name="T62" fmla="*/ 2818 w 3564"/>
                <a:gd name="T63" fmla="*/ 1103 h 1893"/>
                <a:gd name="T64" fmla="*/ 2846 w 3564"/>
                <a:gd name="T65" fmla="*/ 982 h 1893"/>
                <a:gd name="T66" fmla="*/ 2902 w 3564"/>
                <a:gd name="T67" fmla="*/ 863 h 1893"/>
                <a:gd name="T68" fmla="*/ 3036 w 3564"/>
                <a:gd name="T69" fmla="*/ 828 h 1893"/>
                <a:gd name="T70" fmla="*/ 3177 w 3564"/>
                <a:gd name="T71" fmla="*/ 843 h 1893"/>
                <a:gd name="T72" fmla="*/ 3259 w 3564"/>
                <a:gd name="T73" fmla="*/ 767 h 1893"/>
                <a:gd name="T74" fmla="*/ 3291 w 3564"/>
                <a:gd name="T75" fmla="*/ 671 h 1893"/>
                <a:gd name="T76" fmla="*/ 3324 w 3564"/>
                <a:gd name="T77" fmla="*/ 471 h 1893"/>
                <a:gd name="T78" fmla="*/ 3361 w 3564"/>
                <a:gd name="T79" fmla="*/ 294 h 1893"/>
                <a:gd name="T80" fmla="*/ 3411 w 3564"/>
                <a:gd name="T81" fmla="*/ 185 h 1893"/>
                <a:gd name="T82" fmla="*/ 3561 w 3564"/>
                <a:gd name="T83" fmla="*/ 679 h 1893"/>
                <a:gd name="T84" fmla="*/ 3444 w 3564"/>
                <a:gd name="T85" fmla="*/ 1064 h 1893"/>
                <a:gd name="T86" fmla="*/ 3180 w 3564"/>
                <a:gd name="T87" fmla="*/ 1398 h 1893"/>
                <a:gd name="T88" fmla="*/ 2797 w 3564"/>
                <a:gd name="T89" fmla="*/ 1660 h 1893"/>
                <a:gd name="T90" fmla="*/ 2320 w 3564"/>
                <a:gd name="T91" fmla="*/ 1832 h 1893"/>
                <a:gd name="T92" fmla="*/ 1778 w 3564"/>
                <a:gd name="T93" fmla="*/ 1893 h 1893"/>
                <a:gd name="T94" fmla="*/ 1231 w 3564"/>
                <a:gd name="T95" fmla="*/ 1834 h 1893"/>
                <a:gd name="T96" fmla="*/ 756 w 3564"/>
                <a:gd name="T97" fmla="*/ 1668 h 1893"/>
                <a:gd name="T98" fmla="*/ 377 w 3564"/>
                <a:gd name="T99" fmla="*/ 1413 h 1893"/>
                <a:gd name="T100" fmla="*/ 118 w 3564"/>
                <a:gd name="T101" fmla="*/ 1086 h 1893"/>
                <a:gd name="T102" fmla="*/ 4 w 3564"/>
                <a:gd name="T103" fmla="*/ 703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64" h="1893">
                  <a:moveTo>
                    <a:pt x="1" y="0"/>
                  </a:moveTo>
                  <a:lnTo>
                    <a:pt x="176" y="166"/>
                  </a:lnTo>
                  <a:lnTo>
                    <a:pt x="178" y="168"/>
                  </a:lnTo>
                  <a:lnTo>
                    <a:pt x="179" y="169"/>
                  </a:lnTo>
                  <a:lnTo>
                    <a:pt x="181" y="170"/>
                  </a:lnTo>
                  <a:lnTo>
                    <a:pt x="183" y="171"/>
                  </a:lnTo>
                  <a:lnTo>
                    <a:pt x="189" y="183"/>
                  </a:lnTo>
                  <a:lnTo>
                    <a:pt x="196" y="200"/>
                  </a:lnTo>
                  <a:lnTo>
                    <a:pt x="202" y="222"/>
                  </a:lnTo>
                  <a:lnTo>
                    <a:pt x="207" y="249"/>
                  </a:lnTo>
                  <a:lnTo>
                    <a:pt x="212" y="278"/>
                  </a:lnTo>
                  <a:lnTo>
                    <a:pt x="216" y="309"/>
                  </a:lnTo>
                  <a:lnTo>
                    <a:pt x="219" y="343"/>
                  </a:lnTo>
                  <a:lnTo>
                    <a:pt x="222" y="376"/>
                  </a:lnTo>
                  <a:lnTo>
                    <a:pt x="224" y="411"/>
                  </a:lnTo>
                  <a:lnTo>
                    <a:pt x="226" y="443"/>
                  </a:lnTo>
                  <a:lnTo>
                    <a:pt x="228" y="473"/>
                  </a:lnTo>
                  <a:lnTo>
                    <a:pt x="230" y="502"/>
                  </a:lnTo>
                  <a:lnTo>
                    <a:pt x="231" y="525"/>
                  </a:lnTo>
                  <a:lnTo>
                    <a:pt x="233" y="571"/>
                  </a:lnTo>
                  <a:lnTo>
                    <a:pt x="235" y="613"/>
                  </a:lnTo>
                  <a:lnTo>
                    <a:pt x="237" y="648"/>
                  </a:lnTo>
                  <a:lnTo>
                    <a:pt x="241" y="679"/>
                  </a:lnTo>
                  <a:lnTo>
                    <a:pt x="245" y="702"/>
                  </a:lnTo>
                  <a:lnTo>
                    <a:pt x="257" y="738"/>
                  </a:lnTo>
                  <a:lnTo>
                    <a:pt x="273" y="771"/>
                  </a:lnTo>
                  <a:lnTo>
                    <a:pt x="294" y="801"/>
                  </a:lnTo>
                  <a:lnTo>
                    <a:pt x="319" y="825"/>
                  </a:lnTo>
                  <a:lnTo>
                    <a:pt x="348" y="846"/>
                  </a:lnTo>
                  <a:lnTo>
                    <a:pt x="380" y="862"/>
                  </a:lnTo>
                  <a:lnTo>
                    <a:pt x="415" y="873"/>
                  </a:lnTo>
                  <a:lnTo>
                    <a:pt x="444" y="878"/>
                  </a:lnTo>
                  <a:lnTo>
                    <a:pt x="477" y="882"/>
                  </a:lnTo>
                  <a:lnTo>
                    <a:pt x="513" y="883"/>
                  </a:lnTo>
                  <a:lnTo>
                    <a:pt x="547" y="885"/>
                  </a:lnTo>
                  <a:lnTo>
                    <a:pt x="579" y="887"/>
                  </a:lnTo>
                  <a:lnTo>
                    <a:pt x="608" y="890"/>
                  </a:lnTo>
                  <a:lnTo>
                    <a:pt x="636" y="896"/>
                  </a:lnTo>
                  <a:lnTo>
                    <a:pt x="661" y="902"/>
                  </a:lnTo>
                  <a:lnTo>
                    <a:pt x="683" y="911"/>
                  </a:lnTo>
                  <a:lnTo>
                    <a:pt x="701" y="923"/>
                  </a:lnTo>
                  <a:lnTo>
                    <a:pt x="718" y="938"/>
                  </a:lnTo>
                  <a:lnTo>
                    <a:pt x="730" y="955"/>
                  </a:lnTo>
                  <a:lnTo>
                    <a:pt x="737" y="977"/>
                  </a:lnTo>
                  <a:lnTo>
                    <a:pt x="745" y="1007"/>
                  </a:lnTo>
                  <a:lnTo>
                    <a:pt x="750" y="1034"/>
                  </a:lnTo>
                  <a:lnTo>
                    <a:pt x="757" y="1061"/>
                  </a:lnTo>
                  <a:lnTo>
                    <a:pt x="768" y="1086"/>
                  </a:lnTo>
                  <a:lnTo>
                    <a:pt x="783" y="1108"/>
                  </a:lnTo>
                  <a:lnTo>
                    <a:pt x="803" y="1128"/>
                  </a:lnTo>
                  <a:lnTo>
                    <a:pt x="826" y="1144"/>
                  </a:lnTo>
                  <a:lnTo>
                    <a:pt x="850" y="1154"/>
                  </a:lnTo>
                  <a:lnTo>
                    <a:pt x="876" y="1160"/>
                  </a:lnTo>
                  <a:lnTo>
                    <a:pt x="903" y="1160"/>
                  </a:lnTo>
                  <a:lnTo>
                    <a:pt x="929" y="1157"/>
                  </a:lnTo>
                  <a:lnTo>
                    <a:pt x="954" y="1147"/>
                  </a:lnTo>
                  <a:lnTo>
                    <a:pt x="980" y="1132"/>
                  </a:lnTo>
                  <a:lnTo>
                    <a:pt x="1009" y="1111"/>
                  </a:lnTo>
                  <a:lnTo>
                    <a:pt x="1038" y="1085"/>
                  </a:lnTo>
                  <a:lnTo>
                    <a:pt x="1059" y="1066"/>
                  </a:lnTo>
                  <a:lnTo>
                    <a:pt x="1082" y="1047"/>
                  </a:lnTo>
                  <a:lnTo>
                    <a:pt x="1106" y="1030"/>
                  </a:lnTo>
                  <a:lnTo>
                    <a:pt x="1129" y="1013"/>
                  </a:lnTo>
                  <a:lnTo>
                    <a:pt x="1152" y="1003"/>
                  </a:lnTo>
                  <a:lnTo>
                    <a:pt x="1175" y="996"/>
                  </a:lnTo>
                  <a:lnTo>
                    <a:pt x="1204" y="992"/>
                  </a:lnTo>
                  <a:lnTo>
                    <a:pt x="1231" y="991"/>
                  </a:lnTo>
                  <a:lnTo>
                    <a:pt x="1253" y="992"/>
                  </a:lnTo>
                  <a:lnTo>
                    <a:pt x="1272" y="994"/>
                  </a:lnTo>
                  <a:lnTo>
                    <a:pt x="1289" y="999"/>
                  </a:lnTo>
                  <a:lnTo>
                    <a:pt x="1301" y="1007"/>
                  </a:lnTo>
                  <a:lnTo>
                    <a:pt x="1311" y="1020"/>
                  </a:lnTo>
                  <a:lnTo>
                    <a:pt x="1318" y="1037"/>
                  </a:lnTo>
                  <a:lnTo>
                    <a:pt x="1323" y="1058"/>
                  </a:lnTo>
                  <a:lnTo>
                    <a:pt x="1326" y="1080"/>
                  </a:lnTo>
                  <a:lnTo>
                    <a:pt x="1327" y="1104"/>
                  </a:lnTo>
                  <a:lnTo>
                    <a:pt x="1327" y="1130"/>
                  </a:lnTo>
                  <a:lnTo>
                    <a:pt x="1327" y="1155"/>
                  </a:lnTo>
                  <a:lnTo>
                    <a:pt x="1327" y="1187"/>
                  </a:lnTo>
                  <a:lnTo>
                    <a:pt x="1328" y="1220"/>
                  </a:lnTo>
                  <a:lnTo>
                    <a:pt x="1330" y="1251"/>
                  </a:lnTo>
                  <a:lnTo>
                    <a:pt x="1337" y="1281"/>
                  </a:lnTo>
                  <a:lnTo>
                    <a:pt x="1346" y="1310"/>
                  </a:lnTo>
                  <a:lnTo>
                    <a:pt x="1360" y="1336"/>
                  </a:lnTo>
                  <a:lnTo>
                    <a:pt x="1381" y="1362"/>
                  </a:lnTo>
                  <a:lnTo>
                    <a:pt x="1405" y="1383"/>
                  </a:lnTo>
                  <a:lnTo>
                    <a:pt x="1431" y="1400"/>
                  </a:lnTo>
                  <a:lnTo>
                    <a:pt x="1459" y="1412"/>
                  </a:lnTo>
                  <a:lnTo>
                    <a:pt x="1489" y="1418"/>
                  </a:lnTo>
                  <a:lnTo>
                    <a:pt x="1521" y="1422"/>
                  </a:lnTo>
                  <a:lnTo>
                    <a:pt x="1550" y="1418"/>
                  </a:lnTo>
                  <a:lnTo>
                    <a:pt x="1581" y="1412"/>
                  </a:lnTo>
                  <a:lnTo>
                    <a:pt x="1610" y="1400"/>
                  </a:lnTo>
                  <a:lnTo>
                    <a:pt x="1631" y="1387"/>
                  </a:lnTo>
                  <a:lnTo>
                    <a:pt x="1647" y="1371"/>
                  </a:lnTo>
                  <a:lnTo>
                    <a:pt x="1662" y="1352"/>
                  </a:lnTo>
                  <a:lnTo>
                    <a:pt x="1675" y="1332"/>
                  </a:lnTo>
                  <a:lnTo>
                    <a:pt x="1687" y="1311"/>
                  </a:lnTo>
                  <a:lnTo>
                    <a:pt x="1700" y="1287"/>
                  </a:lnTo>
                  <a:lnTo>
                    <a:pt x="1712" y="1268"/>
                  </a:lnTo>
                  <a:lnTo>
                    <a:pt x="1724" y="1254"/>
                  </a:lnTo>
                  <a:lnTo>
                    <a:pt x="1735" y="1244"/>
                  </a:lnTo>
                  <a:lnTo>
                    <a:pt x="1747" y="1240"/>
                  </a:lnTo>
                  <a:lnTo>
                    <a:pt x="1762" y="1239"/>
                  </a:lnTo>
                  <a:lnTo>
                    <a:pt x="1782" y="1240"/>
                  </a:lnTo>
                  <a:lnTo>
                    <a:pt x="1797" y="1244"/>
                  </a:lnTo>
                  <a:lnTo>
                    <a:pt x="1808" y="1251"/>
                  </a:lnTo>
                  <a:lnTo>
                    <a:pt x="1818" y="1261"/>
                  </a:lnTo>
                  <a:lnTo>
                    <a:pt x="1825" y="1273"/>
                  </a:lnTo>
                  <a:lnTo>
                    <a:pt x="1831" y="1287"/>
                  </a:lnTo>
                  <a:lnTo>
                    <a:pt x="1838" y="1305"/>
                  </a:lnTo>
                  <a:lnTo>
                    <a:pt x="1843" y="1321"/>
                  </a:lnTo>
                  <a:lnTo>
                    <a:pt x="1851" y="1338"/>
                  </a:lnTo>
                  <a:lnTo>
                    <a:pt x="1860" y="1355"/>
                  </a:lnTo>
                  <a:lnTo>
                    <a:pt x="1872" y="1370"/>
                  </a:lnTo>
                  <a:lnTo>
                    <a:pt x="1886" y="1384"/>
                  </a:lnTo>
                  <a:lnTo>
                    <a:pt x="1905" y="1395"/>
                  </a:lnTo>
                  <a:lnTo>
                    <a:pt x="1937" y="1406"/>
                  </a:lnTo>
                  <a:lnTo>
                    <a:pt x="1970" y="1413"/>
                  </a:lnTo>
                  <a:lnTo>
                    <a:pt x="2003" y="1415"/>
                  </a:lnTo>
                  <a:lnTo>
                    <a:pt x="2036" y="1412"/>
                  </a:lnTo>
                  <a:lnTo>
                    <a:pt x="2068" y="1403"/>
                  </a:lnTo>
                  <a:lnTo>
                    <a:pt x="2097" y="1391"/>
                  </a:lnTo>
                  <a:lnTo>
                    <a:pt x="2124" y="1374"/>
                  </a:lnTo>
                  <a:lnTo>
                    <a:pt x="2150" y="1353"/>
                  </a:lnTo>
                  <a:lnTo>
                    <a:pt x="2171" y="1329"/>
                  </a:lnTo>
                  <a:lnTo>
                    <a:pt x="2190" y="1301"/>
                  </a:lnTo>
                  <a:lnTo>
                    <a:pt x="2208" y="1269"/>
                  </a:lnTo>
                  <a:lnTo>
                    <a:pt x="2225" y="1236"/>
                  </a:lnTo>
                  <a:lnTo>
                    <a:pt x="2243" y="1201"/>
                  </a:lnTo>
                  <a:lnTo>
                    <a:pt x="2257" y="1171"/>
                  </a:lnTo>
                  <a:lnTo>
                    <a:pt x="2273" y="1140"/>
                  </a:lnTo>
                  <a:lnTo>
                    <a:pt x="2289" y="1109"/>
                  </a:lnTo>
                  <a:lnTo>
                    <a:pt x="2306" y="1081"/>
                  </a:lnTo>
                  <a:lnTo>
                    <a:pt x="2324" y="1055"/>
                  </a:lnTo>
                  <a:lnTo>
                    <a:pt x="2342" y="1033"/>
                  </a:lnTo>
                  <a:lnTo>
                    <a:pt x="2361" y="1014"/>
                  </a:lnTo>
                  <a:lnTo>
                    <a:pt x="2380" y="1001"/>
                  </a:lnTo>
                  <a:lnTo>
                    <a:pt x="2401" y="996"/>
                  </a:lnTo>
                  <a:lnTo>
                    <a:pt x="2429" y="995"/>
                  </a:lnTo>
                  <a:lnTo>
                    <a:pt x="2453" y="997"/>
                  </a:lnTo>
                  <a:lnTo>
                    <a:pt x="2473" y="1004"/>
                  </a:lnTo>
                  <a:lnTo>
                    <a:pt x="2492" y="1012"/>
                  </a:lnTo>
                  <a:lnTo>
                    <a:pt x="2508" y="1024"/>
                  </a:lnTo>
                  <a:lnTo>
                    <a:pt x="2524" y="1038"/>
                  </a:lnTo>
                  <a:lnTo>
                    <a:pt x="2538" y="1053"/>
                  </a:lnTo>
                  <a:lnTo>
                    <a:pt x="2551" y="1070"/>
                  </a:lnTo>
                  <a:lnTo>
                    <a:pt x="2563" y="1086"/>
                  </a:lnTo>
                  <a:lnTo>
                    <a:pt x="2580" y="1106"/>
                  </a:lnTo>
                  <a:lnTo>
                    <a:pt x="2596" y="1126"/>
                  </a:lnTo>
                  <a:lnTo>
                    <a:pt x="2613" y="1142"/>
                  </a:lnTo>
                  <a:lnTo>
                    <a:pt x="2634" y="1155"/>
                  </a:lnTo>
                  <a:lnTo>
                    <a:pt x="2658" y="1166"/>
                  </a:lnTo>
                  <a:lnTo>
                    <a:pt x="2685" y="1171"/>
                  </a:lnTo>
                  <a:lnTo>
                    <a:pt x="2711" y="1171"/>
                  </a:lnTo>
                  <a:lnTo>
                    <a:pt x="2737" y="1167"/>
                  </a:lnTo>
                  <a:lnTo>
                    <a:pt x="2762" y="1157"/>
                  </a:lnTo>
                  <a:lnTo>
                    <a:pt x="2784" y="1143"/>
                  </a:lnTo>
                  <a:lnTo>
                    <a:pt x="2803" y="1125"/>
                  </a:lnTo>
                  <a:lnTo>
                    <a:pt x="2818" y="1103"/>
                  </a:lnTo>
                  <a:lnTo>
                    <a:pt x="2829" y="1079"/>
                  </a:lnTo>
                  <a:lnTo>
                    <a:pt x="2834" y="1053"/>
                  </a:lnTo>
                  <a:lnTo>
                    <a:pt x="2838" y="1032"/>
                  </a:lnTo>
                  <a:lnTo>
                    <a:pt x="2841" y="1008"/>
                  </a:lnTo>
                  <a:lnTo>
                    <a:pt x="2846" y="982"/>
                  </a:lnTo>
                  <a:lnTo>
                    <a:pt x="2853" y="956"/>
                  </a:lnTo>
                  <a:lnTo>
                    <a:pt x="2862" y="930"/>
                  </a:lnTo>
                  <a:lnTo>
                    <a:pt x="2872" y="905"/>
                  </a:lnTo>
                  <a:lnTo>
                    <a:pt x="2886" y="883"/>
                  </a:lnTo>
                  <a:lnTo>
                    <a:pt x="2902" y="863"/>
                  </a:lnTo>
                  <a:lnTo>
                    <a:pt x="2922" y="847"/>
                  </a:lnTo>
                  <a:lnTo>
                    <a:pt x="2945" y="835"/>
                  </a:lnTo>
                  <a:lnTo>
                    <a:pt x="2971" y="829"/>
                  </a:lnTo>
                  <a:lnTo>
                    <a:pt x="3002" y="825"/>
                  </a:lnTo>
                  <a:lnTo>
                    <a:pt x="3036" y="828"/>
                  </a:lnTo>
                  <a:lnTo>
                    <a:pt x="3073" y="833"/>
                  </a:lnTo>
                  <a:lnTo>
                    <a:pt x="3113" y="844"/>
                  </a:lnTo>
                  <a:lnTo>
                    <a:pt x="3135" y="848"/>
                  </a:lnTo>
                  <a:lnTo>
                    <a:pt x="3156" y="847"/>
                  </a:lnTo>
                  <a:lnTo>
                    <a:pt x="3177" y="843"/>
                  </a:lnTo>
                  <a:lnTo>
                    <a:pt x="3198" y="834"/>
                  </a:lnTo>
                  <a:lnTo>
                    <a:pt x="3217" y="820"/>
                  </a:lnTo>
                  <a:lnTo>
                    <a:pt x="3234" y="804"/>
                  </a:lnTo>
                  <a:lnTo>
                    <a:pt x="3247" y="786"/>
                  </a:lnTo>
                  <a:lnTo>
                    <a:pt x="3259" y="767"/>
                  </a:lnTo>
                  <a:lnTo>
                    <a:pt x="3268" y="749"/>
                  </a:lnTo>
                  <a:lnTo>
                    <a:pt x="3274" y="733"/>
                  </a:lnTo>
                  <a:lnTo>
                    <a:pt x="3279" y="719"/>
                  </a:lnTo>
                  <a:lnTo>
                    <a:pt x="3282" y="708"/>
                  </a:lnTo>
                  <a:lnTo>
                    <a:pt x="3291" y="671"/>
                  </a:lnTo>
                  <a:lnTo>
                    <a:pt x="3298" y="628"/>
                  </a:lnTo>
                  <a:lnTo>
                    <a:pt x="3306" y="583"/>
                  </a:lnTo>
                  <a:lnTo>
                    <a:pt x="3314" y="534"/>
                  </a:lnTo>
                  <a:lnTo>
                    <a:pt x="3319" y="504"/>
                  </a:lnTo>
                  <a:lnTo>
                    <a:pt x="3324" y="471"/>
                  </a:lnTo>
                  <a:lnTo>
                    <a:pt x="3330" y="436"/>
                  </a:lnTo>
                  <a:lnTo>
                    <a:pt x="3337" y="400"/>
                  </a:lnTo>
                  <a:lnTo>
                    <a:pt x="3344" y="363"/>
                  </a:lnTo>
                  <a:lnTo>
                    <a:pt x="3352" y="328"/>
                  </a:lnTo>
                  <a:lnTo>
                    <a:pt x="3361" y="294"/>
                  </a:lnTo>
                  <a:lnTo>
                    <a:pt x="3369" y="263"/>
                  </a:lnTo>
                  <a:lnTo>
                    <a:pt x="3379" y="236"/>
                  </a:lnTo>
                  <a:lnTo>
                    <a:pt x="3389" y="213"/>
                  </a:lnTo>
                  <a:lnTo>
                    <a:pt x="3400" y="196"/>
                  </a:lnTo>
                  <a:lnTo>
                    <a:pt x="3411" y="185"/>
                  </a:lnTo>
                  <a:lnTo>
                    <a:pt x="3417" y="182"/>
                  </a:lnTo>
                  <a:lnTo>
                    <a:pt x="3422" y="176"/>
                  </a:lnTo>
                  <a:lnTo>
                    <a:pt x="3564" y="42"/>
                  </a:lnTo>
                  <a:lnTo>
                    <a:pt x="3564" y="597"/>
                  </a:lnTo>
                  <a:lnTo>
                    <a:pt x="3561" y="679"/>
                  </a:lnTo>
                  <a:lnTo>
                    <a:pt x="3550" y="759"/>
                  </a:lnTo>
                  <a:lnTo>
                    <a:pt x="3532" y="837"/>
                  </a:lnTo>
                  <a:lnTo>
                    <a:pt x="3509" y="915"/>
                  </a:lnTo>
                  <a:lnTo>
                    <a:pt x="3479" y="991"/>
                  </a:lnTo>
                  <a:lnTo>
                    <a:pt x="3444" y="1064"/>
                  </a:lnTo>
                  <a:lnTo>
                    <a:pt x="3401" y="1136"/>
                  </a:lnTo>
                  <a:lnTo>
                    <a:pt x="3354" y="1206"/>
                  </a:lnTo>
                  <a:lnTo>
                    <a:pt x="3302" y="1273"/>
                  </a:lnTo>
                  <a:lnTo>
                    <a:pt x="3244" y="1336"/>
                  </a:lnTo>
                  <a:lnTo>
                    <a:pt x="3180" y="1398"/>
                  </a:lnTo>
                  <a:lnTo>
                    <a:pt x="3112" y="1457"/>
                  </a:lnTo>
                  <a:lnTo>
                    <a:pt x="3040" y="1512"/>
                  </a:lnTo>
                  <a:lnTo>
                    <a:pt x="2963" y="1565"/>
                  </a:lnTo>
                  <a:lnTo>
                    <a:pt x="2883" y="1615"/>
                  </a:lnTo>
                  <a:lnTo>
                    <a:pt x="2797" y="1660"/>
                  </a:lnTo>
                  <a:lnTo>
                    <a:pt x="2709" y="1702"/>
                  </a:lnTo>
                  <a:lnTo>
                    <a:pt x="2617" y="1741"/>
                  </a:lnTo>
                  <a:lnTo>
                    <a:pt x="2520" y="1775"/>
                  </a:lnTo>
                  <a:lnTo>
                    <a:pt x="2422" y="1806"/>
                  </a:lnTo>
                  <a:lnTo>
                    <a:pt x="2320" y="1832"/>
                  </a:lnTo>
                  <a:lnTo>
                    <a:pt x="2216" y="1853"/>
                  </a:lnTo>
                  <a:lnTo>
                    <a:pt x="2110" y="1871"/>
                  </a:lnTo>
                  <a:lnTo>
                    <a:pt x="2001" y="1883"/>
                  </a:lnTo>
                  <a:lnTo>
                    <a:pt x="1890" y="1890"/>
                  </a:lnTo>
                  <a:lnTo>
                    <a:pt x="1778" y="1893"/>
                  </a:lnTo>
                  <a:lnTo>
                    <a:pt x="1663" y="1890"/>
                  </a:lnTo>
                  <a:lnTo>
                    <a:pt x="1551" y="1883"/>
                  </a:lnTo>
                  <a:lnTo>
                    <a:pt x="1442" y="1871"/>
                  </a:lnTo>
                  <a:lnTo>
                    <a:pt x="1335" y="1855"/>
                  </a:lnTo>
                  <a:lnTo>
                    <a:pt x="1231" y="1834"/>
                  </a:lnTo>
                  <a:lnTo>
                    <a:pt x="1129" y="1808"/>
                  </a:lnTo>
                  <a:lnTo>
                    <a:pt x="1030" y="1779"/>
                  </a:lnTo>
                  <a:lnTo>
                    <a:pt x="935" y="1745"/>
                  </a:lnTo>
                  <a:lnTo>
                    <a:pt x="843" y="1709"/>
                  </a:lnTo>
                  <a:lnTo>
                    <a:pt x="756" y="1668"/>
                  </a:lnTo>
                  <a:lnTo>
                    <a:pt x="672" y="1623"/>
                  </a:lnTo>
                  <a:lnTo>
                    <a:pt x="592" y="1576"/>
                  </a:lnTo>
                  <a:lnTo>
                    <a:pt x="515" y="1524"/>
                  </a:lnTo>
                  <a:lnTo>
                    <a:pt x="444" y="1470"/>
                  </a:lnTo>
                  <a:lnTo>
                    <a:pt x="377" y="1413"/>
                  </a:lnTo>
                  <a:lnTo>
                    <a:pt x="315" y="1352"/>
                  </a:lnTo>
                  <a:lnTo>
                    <a:pt x="258" y="1290"/>
                  </a:lnTo>
                  <a:lnTo>
                    <a:pt x="206" y="1224"/>
                  </a:lnTo>
                  <a:lnTo>
                    <a:pt x="160" y="1156"/>
                  </a:lnTo>
                  <a:lnTo>
                    <a:pt x="118" y="1086"/>
                  </a:lnTo>
                  <a:lnTo>
                    <a:pt x="83" y="1012"/>
                  </a:lnTo>
                  <a:lnTo>
                    <a:pt x="55" y="938"/>
                  </a:lnTo>
                  <a:lnTo>
                    <a:pt x="32" y="861"/>
                  </a:lnTo>
                  <a:lnTo>
                    <a:pt x="14" y="783"/>
                  </a:lnTo>
                  <a:lnTo>
                    <a:pt x="4" y="703"/>
                  </a:lnTo>
                  <a:lnTo>
                    <a:pt x="1" y="621"/>
                  </a:lnTo>
                  <a:lnTo>
                    <a:pt x="0" y="37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411656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2439632" y="1576951"/>
            <a:ext cx="59067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Еда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3850325" y="4501698"/>
            <a:ext cx="404813" cy="395288"/>
          </a:xfrm>
          <a:custGeom>
            <a:avLst/>
            <a:gdLst>
              <a:gd name="T0" fmla="*/ 412 w 3313"/>
              <a:gd name="T1" fmla="*/ 1283 h 3240"/>
              <a:gd name="T2" fmla="*/ 474 w 3313"/>
              <a:gd name="T3" fmla="*/ 1710 h 3240"/>
              <a:gd name="T4" fmla="*/ 704 w 3313"/>
              <a:gd name="T5" fmla="*/ 2337 h 3240"/>
              <a:gd name="T6" fmla="*/ 1002 w 3313"/>
              <a:gd name="T7" fmla="*/ 2825 h 3240"/>
              <a:gd name="T8" fmla="*/ 1084 w 3313"/>
              <a:gd name="T9" fmla="*/ 2837 h 3240"/>
              <a:gd name="T10" fmla="*/ 1132 w 3313"/>
              <a:gd name="T11" fmla="*/ 2769 h 3240"/>
              <a:gd name="T12" fmla="*/ 972 w 3313"/>
              <a:gd name="T13" fmla="*/ 2497 h 3240"/>
              <a:gd name="T14" fmla="*/ 698 w 3313"/>
              <a:gd name="T15" fmla="*/ 1914 h 3240"/>
              <a:gd name="T16" fmla="*/ 562 w 3313"/>
              <a:gd name="T17" fmla="*/ 1307 h 3240"/>
              <a:gd name="T18" fmla="*/ 496 w 3313"/>
              <a:gd name="T19" fmla="*/ 1238 h 3240"/>
              <a:gd name="T20" fmla="*/ 2741 w 3313"/>
              <a:gd name="T21" fmla="*/ 1027 h 3240"/>
              <a:gd name="T22" fmla="*/ 2690 w 3313"/>
              <a:gd name="T23" fmla="*/ 1587 h 3240"/>
              <a:gd name="T24" fmla="*/ 2539 w 3313"/>
              <a:gd name="T25" fmla="*/ 2182 h 3240"/>
              <a:gd name="T26" fmla="*/ 2486 w 3313"/>
              <a:gd name="T27" fmla="*/ 2520 h 3240"/>
              <a:gd name="T28" fmla="*/ 2712 w 3313"/>
              <a:gd name="T29" fmla="*/ 2387 h 3240"/>
              <a:gd name="T30" fmla="*/ 2892 w 3313"/>
              <a:gd name="T31" fmla="*/ 2153 h 3240"/>
              <a:gd name="T32" fmla="*/ 3026 w 3313"/>
              <a:gd name="T33" fmla="*/ 1857 h 3240"/>
              <a:gd name="T34" fmla="*/ 3121 w 3313"/>
              <a:gd name="T35" fmla="*/ 1506 h 3240"/>
              <a:gd name="T36" fmla="*/ 3156 w 3313"/>
              <a:gd name="T37" fmla="*/ 1178 h 3240"/>
              <a:gd name="T38" fmla="*/ 3109 w 3313"/>
              <a:gd name="T39" fmla="*/ 952 h 3240"/>
              <a:gd name="T40" fmla="*/ 2970 w 3313"/>
              <a:gd name="T41" fmla="*/ 807 h 3240"/>
              <a:gd name="T42" fmla="*/ 2735 w 3313"/>
              <a:gd name="T43" fmla="*/ 729 h 3240"/>
              <a:gd name="T44" fmla="*/ 542 w 3313"/>
              <a:gd name="T45" fmla="*/ 352 h 3240"/>
              <a:gd name="T46" fmla="*/ 445 w 3313"/>
              <a:gd name="T47" fmla="*/ 563 h 3240"/>
              <a:gd name="T48" fmla="*/ 410 w 3313"/>
              <a:gd name="T49" fmla="*/ 771 h 3240"/>
              <a:gd name="T50" fmla="*/ 478 w 3313"/>
              <a:gd name="T51" fmla="*/ 839 h 3240"/>
              <a:gd name="T52" fmla="*/ 540 w 3313"/>
              <a:gd name="T53" fmla="*/ 820 h 3240"/>
              <a:gd name="T54" fmla="*/ 579 w 3313"/>
              <a:gd name="T55" fmla="*/ 685 h 3240"/>
              <a:gd name="T56" fmla="*/ 645 w 3313"/>
              <a:gd name="T57" fmla="*/ 481 h 3240"/>
              <a:gd name="T58" fmla="*/ 681 w 3313"/>
              <a:gd name="T59" fmla="*/ 379 h 3240"/>
              <a:gd name="T60" fmla="*/ 619 w 3313"/>
              <a:gd name="T61" fmla="*/ 321 h 3240"/>
              <a:gd name="T62" fmla="*/ 2558 w 3313"/>
              <a:gd name="T63" fmla="*/ 9 h 3240"/>
              <a:gd name="T64" fmla="*/ 2617 w 3313"/>
              <a:gd name="T65" fmla="*/ 71 h 3240"/>
              <a:gd name="T66" fmla="*/ 2661 w 3313"/>
              <a:gd name="T67" fmla="*/ 195 h 3240"/>
              <a:gd name="T68" fmla="*/ 2714 w 3313"/>
              <a:gd name="T69" fmla="*/ 491 h 3240"/>
              <a:gd name="T70" fmla="*/ 2897 w 3313"/>
              <a:gd name="T71" fmla="*/ 607 h 3240"/>
              <a:gd name="T72" fmla="*/ 3097 w 3313"/>
              <a:gd name="T73" fmla="*/ 702 h 3240"/>
              <a:gd name="T74" fmla="*/ 3246 w 3313"/>
              <a:gd name="T75" fmla="*/ 871 h 3240"/>
              <a:gd name="T76" fmla="*/ 3311 w 3313"/>
              <a:gd name="T77" fmla="*/ 1120 h 3240"/>
              <a:gd name="T78" fmla="*/ 3290 w 3313"/>
              <a:gd name="T79" fmla="*/ 1457 h 3240"/>
              <a:gd name="T80" fmla="*/ 3177 w 3313"/>
              <a:gd name="T81" fmla="*/ 1906 h 3240"/>
              <a:gd name="T82" fmla="*/ 2982 w 3313"/>
              <a:gd name="T83" fmla="*/ 2313 h 3240"/>
              <a:gd name="T84" fmla="*/ 2730 w 3313"/>
              <a:gd name="T85" fmla="*/ 2580 h 3240"/>
              <a:gd name="T86" fmla="*/ 2433 w 3313"/>
              <a:gd name="T87" fmla="*/ 2693 h 3240"/>
              <a:gd name="T88" fmla="*/ 2173 w 3313"/>
              <a:gd name="T89" fmla="*/ 2877 h 3240"/>
              <a:gd name="T90" fmla="*/ 1913 w 3313"/>
              <a:gd name="T91" fmla="*/ 3155 h 3240"/>
              <a:gd name="T92" fmla="*/ 1673 w 3313"/>
              <a:gd name="T93" fmla="*/ 3238 h 3240"/>
              <a:gd name="T94" fmla="*/ 969 w 3313"/>
              <a:gd name="T95" fmla="*/ 3218 h 3240"/>
              <a:gd name="T96" fmla="*/ 747 w 3313"/>
              <a:gd name="T97" fmla="*/ 3091 h 3240"/>
              <a:gd name="T98" fmla="*/ 437 w 3313"/>
              <a:gd name="T99" fmla="*/ 2679 h 3240"/>
              <a:gd name="T100" fmla="*/ 201 w 3313"/>
              <a:gd name="T101" fmla="*/ 2178 h 3240"/>
              <a:gd name="T102" fmla="*/ 65 w 3313"/>
              <a:gd name="T103" fmla="*/ 1668 h 3240"/>
              <a:gd name="T104" fmla="*/ 6 w 3313"/>
              <a:gd name="T105" fmla="*/ 1178 h 3240"/>
              <a:gd name="T106" fmla="*/ 5 w 3313"/>
              <a:gd name="T107" fmla="*/ 742 h 3240"/>
              <a:gd name="T108" fmla="*/ 42 w 3313"/>
              <a:gd name="T109" fmla="*/ 388 h 3240"/>
              <a:gd name="T110" fmla="*/ 94 w 3313"/>
              <a:gd name="T111" fmla="*/ 149 h 3240"/>
              <a:gd name="T112" fmla="*/ 132 w 3313"/>
              <a:gd name="T113" fmla="*/ 58 h 3240"/>
              <a:gd name="T114" fmla="*/ 202 w 3313"/>
              <a:gd name="T115" fmla="*/ 3 h 3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13" h="3240">
                <a:moveTo>
                  <a:pt x="476" y="1237"/>
                </a:moveTo>
                <a:lnTo>
                  <a:pt x="455" y="1242"/>
                </a:lnTo>
                <a:lnTo>
                  <a:pt x="437" y="1252"/>
                </a:lnTo>
                <a:lnTo>
                  <a:pt x="423" y="1267"/>
                </a:lnTo>
                <a:lnTo>
                  <a:pt x="412" y="1283"/>
                </a:lnTo>
                <a:lnTo>
                  <a:pt x="406" y="1303"/>
                </a:lnTo>
                <a:lnTo>
                  <a:pt x="406" y="1325"/>
                </a:lnTo>
                <a:lnTo>
                  <a:pt x="422" y="1454"/>
                </a:lnTo>
                <a:lnTo>
                  <a:pt x="445" y="1582"/>
                </a:lnTo>
                <a:lnTo>
                  <a:pt x="474" y="1710"/>
                </a:lnTo>
                <a:lnTo>
                  <a:pt x="508" y="1838"/>
                </a:lnTo>
                <a:lnTo>
                  <a:pt x="549" y="1964"/>
                </a:lnTo>
                <a:lnTo>
                  <a:pt x="596" y="2090"/>
                </a:lnTo>
                <a:lnTo>
                  <a:pt x="647" y="2214"/>
                </a:lnTo>
                <a:lnTo>
                  <a:pt x="704" y="2337"/>
                </a:lnTo>
                <a:lnTo>
                  <a:pt x="767" y="2459"/>
                </a:lnTo>
                <a:lnTo>
                  <a:pt x="835" y="2578"/>
                </a:lnTo>
                <a:lnTo>
                  <a:pt x="910" y="2696"/>
                </a:lnTo>
                <a:lnTo>
                  <a:pt x="989" y="2810"/>
                </a:lnTo>
                <a:lnTo>
                  <a:pt x="1002" y="2825"/>
                </a:lnTo>
                <a:lnTo>
                  <a:pt x="1017" y="2835"/>
                </a:lnTo>
                <a:lnTo>
                  <a:pt x="1035" y="2841"/>
                </a:lnTo>
                <a:lnTo>
                  <a:pt x="1053" y="2844"/>
                </a:lnTo>
                <a:lnTo>
                  <a:pt x="1069" y="2842"/>
                </a:lnTo>
                <a:lnTo>
                  <a:pt x="1084" y="2837"/>
                </a:lnTo>
                <a:lnTo>
                  <a:pt x="1099" y="2829"/>
                </a:lnTo>
                <a:lnTo>
                  <a:pt x="1113" y="2817"/>
                </a:lnTo>
                <a:lnTo>
                  <a:pt x="1122" y="2802"/>
                </a:lnTo>
                <a:lnTo>
                  <a:pt x="1129" y="2786"/>
                </a:lnTo>
                <a:lnTo>
                  <a:pt x="1132" y="2769"/>
                </a:lnTo>
                <a:lnTo>
                  <a:pt x="1131" y="2752"/>
                </a:lnTo>
                <a:lnTo>
                  <a:pt x="1126" y="2734"/>
                </a:lnTo>
                <a:lnTo>
                  <a:pt x="1117" y="2719"/>
                </a:lnTo>
                <a:lnTo>
                  <a:pt x="1042" y="2609"/>
                </a:lnTo>
                <a:lnTo>
                  <a:pt x="972" y="2497"/>
                </a:lnTo>
                <a:lnTo>
                  <a:pt x="907" y="2384"/>
                </a:lnTo>
                <a:lnTo>
                  <a:pt x="847" y="2269"/>
                </a:lnTo>
                <a:lnTo>
                  <a:pt x="792" y="2152"/>
                </a:lnTo>
                <a:lnTo>
                  <a:pt x="743" y="2034"/>
                </a:lnTo>
                <a:lnTo>
                  <a:pt x="698" y="1914"/>
                </a:lnTo>
                <a:lnTo>
                  <a:pt x="661" y="1794"/>
                </a:lnTo>
                <a:lnTo>
                  <a:pt x="627" y="1673"/>
                </a:lnTo>
                <a:lnTo>
                  <a:pt x="600" y="1551"/>
                </a:lnTo>
                <a:lnTo>
                  <a:pt x="578" y="1429"/>
                </a:lnTo>
                <a:lnTo>
                  <a:pt x="562" y="1307"/>
                </a:lnTo>
                <a:lnTo>
                  <a:pt x="557" y="1287"/>
                </a:lnTo>
                <a:lnTo>
                  <a:pt x="547" y="1269"/>
                </a:lnTo>
                <a:lnTo>
                  <a:pt x="534" y="1254"/>
                </a:lnTo>
                <a:lnTo>
                  <a:pt x="516" y="1243"/>
                </a:lnTo>
                <a:lnTo>
                  <a:pt x="496" y="1238"/>
                </a:lnTo>
                <a:lnTo>
                  <a:pt x="476" y="1237"/>
                </a:lnTo>
                <a:close/>
                <a:moveTo>
                  <a:pt x="2735" y="729"/>
                </a:moveTo>
                <a:lnTo>
                  <a:pt x="2739" y="825"/>
                </a:lnTo>
                <a:lnTo>
                  <a:pt x="2741" y="924"/>
                </a:lnTo>
                <a:lnTo>
                  <a:pt x="2741" y="1027"/>
                </a:lnTo>
                <a:lnTo>
                  <a:pt x="2737" y="1133"/>
                </a:lnTo>
                <a:lnTo>
                  <a:pt x="2731" y="1243"/>
                </a:lnTo>
                <a:lnTo>
                  <a:pt x="2721" y="1356"/>
                </a:lnTo>
                <a:lnTo>
                  <a:pt x="2708" y="1470"/>
                </a:lnTo>
                <a:lnTo>
                  <a:pt x="2690" y="1587"/>
                </a:lnTo>
                <a:lnTo>
                  <a:pt x="2670" y="1705"/>
                </a:lnTo>
                <a:lnTo>
                  <a:pt x="2644" y="1824"/>
                </a:lnTo>
                <a:lnTo>
                  <a:pt x="2614" y="1943"/>
                </a:lnTo>
                <a:lnTo>
                  <a:pt x="2579" y="2062"/>
                </a:lnTo>
                <a:lnTo>
                  <a:pt x="2539" y="2182"/>
                </a:lnTo>
                <a:lnTo>
                  <a:pt x="2493" y="2301"/>
                </a:lnTo>
                <a:lnTo>
                  <a:pt x="2441" y="2419"/>
                </a:lnTo>
                <a:lnTo>
                  <a:pt x="2384" y="2536"/>
                </a:lnTo>
                <a:lnTo>
                  <a:pt x="2436" y="2531"/>
                </a:lnTo>
                <a:lnTo>
                  <a:pt x="2486" y="2520"/>
                </a:lnTo>
                <a:lnTo>
                  <a:pt x="2535" y="2504"/>
                </a:lnTo>
                <a:lnTo>
                  <a:pt x="2582" y="2481"/>
                </a:lnTo>
                <a:lnTo>
                  <a:pt x="2627" y="2454"/>
                </a:lnTo>
                <a:lnTo>
                  <a:pt x="2670" y="2422"/>
                </a:lnTo>
                <a:lnTo>
                  <a:pt x="2712" y="2387"/>
                </a:lnTo>
                <a:lnTo>
                  <a:pt x="2751" y="2347"/>
                </a:lnTo>
                <a:lnTo>
                  <a:pt x="2789" y="2303"/>
                </a:lnTo>
                <a:lnTo>
                  <a:pt x="2825" y="2256"/>
                </a:lnTo>
                <a:lnTo>
                  <a:pt x="2860" y="2206"/>
                </a:lnTo>
                <a:lnTo>
                  <a:pt x="2892" y="2153"/>
                </a:lnTo>
                <a:lnTo>
                  <a:pt x="2922" y="2097"/>
                </a:lnTo>
                <a:lnTo>
                  <a:pt x="2952" y="2040"/>
                </a:lnTo>
                <a:lnTo>
                  <a:pt x="2978" y="1980"/>
                </a:lnTo>
                <a:lnTo>
                  <a:pt x="3003" y="1919"/>
                </a:lnTo>
                <a:lnTo>
                  <a:pt x="3026" y="1857"/>
                </a:lnTo>
                <a:lnTo>
                  <a:pt x="3047" y="1794"/>
                </a:lnTo>
                <a:lnTo>
                  <a:pt x="3066" y="1731"/>
                </a:lnTo>
                <a:lnTo>
                  <a:pt x="3084" y="1667"/>
                </a:lnTo>
                <a:lnTo>
                  <a:pt x="3104" y="1585"/>
                </a:lnTo>
                <a:lnTo>
                  <a:pt x="3121" y="1506"/>
                </a:lnTo>
                <a:lnTo>
                  <a:pt x="3134" y="1432"/>
                </a:lnTo>
                <a:lnTo>
                  <a:pt x="3145" y="1363"/>
                </a:lnTo>
                <a:lnTo>
                  <a:pt x="3152" y="1297"/>
                </a:lnTo>
                <a:lnTo>
                  <a:pt x="3156" y="1236"/>
                </a:lnTo>
                <a:lnTo>
                  <a:pt x="3156" y="1178"/>
                </a:lnTo>
                <a:lnTo>
                  <a:pt x="3153" y="1125"/>
                </a:lnTo>
                <a:lnTo>
                  <a:pt x="3147" y="1076"/>
                </a:lnTo>
                <a:lnTo>
                  <a:pt x="3138" y="1031"/>
                </a:lnTo>
                <a:lnTo>
                  <a:pt x="3125" y="989"/>
                </a:lnTo>
                <a:lnTo>
                  <a:pt x="3109" y="952"/>
                </a:lnTo>
                <a:lnTo>
                  <a:pt x="3091" y="917"/>
                </a:lnTo>
                <a:lnTo>
                  <a:pt x="3066" y="884"/>
                </a:lnTo>
                <a:lnTo>
                  <a:pt x="3038" y="856"/>
                </a:lnTo>
                <a:lnTo>
                  <a:pt x="3006" y="830"/>
                </a:lnTo>
                <a:lnTo>
                  <a:pt x="2970" y="807"/>
                </a:lnTo>
                <a:lnTo>
                  <a:pt x="2930" y="788"/>
                </a:lnTo>
                <a:lnTo>
                  <a:pt x="2887" y="771"/>
                </a:lnTo>
                <a:lnTo>
                  <a:pt x="2840" y="755"/>
                </a:lnTo>
                <a:lnTo>
                  <a:pt x="2790" y="741"/>
                </a:lnTo>
                <a:lnTo>
                  <a:pt x="2735" y="729"/>
                </a:lnTo>
                <a:close/>
                <a:moveTo>
                  <a:pt x="602" y="320"/>
                </a:moveTo>
                <a:lnTo>
                  <a:pt x="584" y="323"/>
                </a:lnTo>
                <a:lnTo>
                  <a:pt x="568" y="330"/>
                </a:lnTo>
                <a:lnTo>
                  <a:pt x="554" y="339"/>
                </a:lnTo>
                <a:lnTo>
                  <a:pt x="542" y="352"/>
                </a:lnTo>
                <a:lnTo>
                  <a:pt x="515" y="391"/>
                </a:lnTo>
                <a:lnTo>
                  <a:pt x="493" y="431"/>
                </a:lnTo>
                <a:lnTo>
                  <a:pt x="475" y="474"/>
                </a:lnTo>
                <a:lnTo>
                  <a:pt x="458" y="519"/>
                </a:lnTo>
                <a:lnTo>
                  <a:pt x="445" y="563"/>
                </a:lnTo>
                <a:lnTo>
                  <a:pt x="434" y="609"/>
                </a:lnTo>
                <a:lnTo>
                  <a:pt x="425" y="656"/>
                </a:lnTo>
                <a:lnTo>
                  <a:pt x="417" y="703"/>
                </a:lnTo>
                <a:lnTo>
                  <a:pt x="410" y="749"/>
                </a:lnTo>
                <a:lnTo>
                  <a:pt x="410" y="771"/>
                </a:lnTo>
                <a:lnTo>
                  <a:pt x="416" y="791"/>
                </a:lnTo>
                <a:lnTo>
                  <a:pt x="426" y="808"/>
                </a:lnTo>
                <a:lnTo>
                  <a:pt x="439" y="822"/>
                </a:lnTo>
                <a:lnTo>
                  <a:pt x="457" y="833"/>
                </a:lnTo>
                <a:lnTo>
                  <a:pt x="478" y="839"/>
                </a:lnTo>
                <a:lnTo>
                  <a:pt x="483" y="839"/>
                </a:lnTo>
                <a:lnTo>
                  <a:pt x="488" y="840"/>
                </a:lnTo>
                <a:lnTo>
                  <a:pt x="507" y="837"/>
                </a:lnTo>
                <a:lnTo>
                  <a:pt x="524" y="831"/>
                </a:lnTo>
                <a:lnTo>
                  <a:pt x="540" y="820"/>
                </a:lnTo>
                <a:lnTo>
                  <a:pt x="553" y="806"/>
                </a:lnTo>
                <a:lnTo>
                  <a:pt x="561" y="790"/>
                </a:lnTo>
                <a:lnTo>
                  <a:pt x="566" y="771"/>
                </a:lnTo>
                <a:lnTo>
                  <a:pt x="572" y="729"/>
                </a:lnTo>
                <a:lnTo>
                  <a:pt x="579" y="685"/>
                </a:lnTo>
                <a:lnTo>
                  <a:pt x="588" y="643"/>
                </a:lnTo>
                <a:lnTo>
                  <a:pt x="599" y="600"/>
                </a:lnTo>
                <a:lnTo>
                  <a:pt x="611" y="558"/>
                </a:lnTo>
                <a:lnTo>
                  <a:pt x="627" y="519"/>
                </a:lnTo>
                <a:lnTo>
                  <a:pt x="645" y="481"/>
                </a:lnTo>
                <a:lnTo>
                  <a:pt x="668" y="446"/>
                </a:lnTo>
                <a:lnTo>
                  <a:pt x="677" y="430"/>
                </a:lnTo>
                <a:lnTo>
                  <a:pt x="682" y="414"/>
                </a:lnTo>
                <a:lnTo>
                  <a:pt x="684" y="397"/>
                </a:lnTo>
                <a:lnTo>
                  <a:pt x="681" y="379"/>
                </a:lnTo>
                <a:lnTo>
                  <a:pt x="675" y="363"/>
                </a:lnTo>
                <a:lnTo>
                  <a:pt x="665" y="349"/>
                </a:lnTo>
                <a:lnTo>
                  <a:pt x="651" y="337"/>
                </a:lnTo>
                <a:lnTo>
                  <a:pt x="636" y="326"/>
                </a:lnTo>
                <a:lnTo>
                  <a:pt x="619" y="321"/>
                </a:lnTo>
                <a:lnTo>
                  <a:pt x="602" y="320"/>
                </a:lnTo>
                <a:close/>
                <a:moveTo>
                  <a:pt x="223" y="0"/>
                </a:moveTo>
                <a:lnTo>
                  <a:pt x="2519" y="0"/>
                </a:lnTo>
                <a:lnTo>
                  <a:pt x="2540" y="3"/>
                </a:lnTo>
                <a:lnTo>
                  <a:pt x="2558" y="9"/>
                </a:lnTo>
                <a:lnTo>
                  <a:pt x="2574" y="20"/>
                </a:lnTo>
                <a:lnTo>
                  <a:pt x="2588" y="32"/>
                </a:lnTo>
                <a:lnTo>
                  <a:pt x="2600" y="45"/>
                </a:lnTo>
                <a:lnTo>
                  <a:pt x="2609" y="58"/>
                </a:lnTo>
                <a:lnTo>
                  <a:pt x="2617" y="71"/>
                </a:lnTo>
                <a:lnTo>
                  <a:pt x="2622" y="83"/>
                </a:lnTo>
                <a:lnTo>
                  <a:pt x="2627" y="92"/>
                </a:lnTo>
                <a:lnTo>
                  <a:pt x="2637" y="119"/>
                </a:lnTo>
                <a:lnTo>
                  <a:pt x="2650" y="154"/>
                </a:lnTo>
                <a:lnTo>
                  <a:pt x="2661" y="195"/>
                </a:lnTo>
                <a:lnTo>
                  <a:pt x="2672" y="243"/>
                </a:lnTo>
                <a:lnTo>
                  <a:pt x="2684" y="297"/>
                </a:lnTo>
                <a:lnTo>
                  <a:pt x="2694" y="357"/>
                </a:lnTo>
                <a:lnTo>
                  <a:pt x="2705" y="421"/>
                </a:lnTo>
                <a:lnTo>
                  <a:pt x="2714" y="491"/>
                </a:lnTo>
                <a:lnTo>
                  <a:pt x="2723" y="566"/>
                </a:lnTo>
                <a:lnTo>
                  <a:pt x="2766" y="574"/>
                </a:lnTo>
                <a:lnTo>
                  <a:pt x="2809" y="585"/>
                </a:lnTo>
                <a:lnTo>
                  <a:pt x="2853" y="595"/>
                </a:lnTo>
                <a:lnTo>
                  <a:pt x="2897" y="607"/>
                </a:lnTo>
                <a:lnTo>
                  <a:pt x="2939" y="621"/>
                </a:lnTo>
                <a:lnTo>
                  <a:pt x="2981" y="638"/>
                </a:lnTo>
                <a:lnTo>
                  <a:pt x="3021" y="657"/>
                </a:lnTo>
                <a:lnTo>
                  <a:pt x="3060" y="677"/>
                </a:lnTo>
                <a:lnTo>
                  <a:pt x="3097" y="702"/>
                </a:lnTo>
                <a:lnTo>
                  <a:pt x="3132" y="729"/>
                </a:lnTo>
                <a:lnTo>
                  <a:pt x="3165" y="759"/>
                </a:lnTo>
                <a:lnTo>
                  <a:pt x="3195" y="793"/>
                </a:lnTo>
                <a:lnTo>
                  <a:pt x="3223" y="832"/>
                </a:lnTo>
                <a:lnTo>
                  <a:pt x="3246" y="871"/>
                </a:lnTo>
                <a:lnTo>
                  <a:pt x="3266" y="915"/>
                </a:lnTo>
                <a:lnTo>
                  <a:pt x="3283" y="961"/>
                </a:lnTo>
                <a:lnTo>
                  <a:pt x="3295" y="1011"/>
                </a:lnTo>
                <a:lnTo>
                  <a:pt x="3305" y="1063"/>
                </a:lnTo>
                <a:lnTo>
                  <a:pt x="3311" y="1120"/>
                </a:lnTo>
                <a:lnTo>
                  <a:pt x="3313" y="1180"/>
                </a:lnTo>
                <a:lnTo>
                  <a:pt x="3313" y="1243"/>
                </a:lnTo>
                <a:lnTo>
                  <a:pt x="3309" y="1311"/>
                </a:lnTo>
                <a:lnTo>
                  <a:pt x="3301" y="1383"/>
                </a:lnTo>
                <a:lnTo>
                  <a:pt x="3290" y="1457"/>
                </a:lnTo>
                <a:lnTo>
                  <a:pt x="3276" y="1536"/>
                </a:lnTo>
                <a:lnTo>
                  <a:pt x="3258" y="1619"/>
                </a:lnTo>
                <a:lnTo>
                  <a:pt x="3237" y="1707"/>
                </a:lnTo>
                <a:lnTo>
                  <a:pt x="3209" y="1809"/>
                </a:lnTo>
                <a:lnTo>
                  <a:pt x="3177" y="1906"/>
                </a:lnTo>
                <a:lnTo>
                  <a:pt x="3144" y="1998"/>
                </a:lnTo>
                <a:lnTo>
                  <a:pt x="3107" y="2086"/>
                </a:lnTo>
                <a:lnTo>
                  <a:pt x="3067" y="2167"/>
                </a:lnTo>
                <a:lnTo>
                  <a:pt x="3026" y="2243"/>
                </a:lnTo>
                <a:lnTo>
                  <a:pt x="2982" y="2313"/>
                </a:lnTo>
                <a:lnTo>
                  <a:pt x="2935" y="2379"/>
                </a:lnTo>
                <a:lnTo>
                  <a:pt x="2887" y="2437"/>
                </a:lnTo>
                <a:lnTo>
                  <a:pt x="2837" y="2491"/>
                </a:lnTo>
                <a:lnTo>
                  <a:pt x="2784" y="2538"/>
                </a:lnTo>
                <a:lnTo>
                  <a:pt x="2730" y="2580"/>
                </a:lnTo>
                <a:lnTo>
                  <a:pt x="2674" y="2615"/>
                </a:lnTo>
                <a:lnTo>
                  <a:pt x="2616" y="2644"/>
                </a:lnTo>
                <a:lnTo>
                  <a:pt x="2556" y="2667"/>
                </a:lnTo>
                <a:lnTo>
                  <a:pt x="2495" y="2683"/>
                </a:lnTo>
                <a:lnTo>
                  <a:pt x="2433" y="2693"/>
                </a:lnTo>
                <a:lnTo>
                  <a:pt x="2369" y="2697"/>
                </a:lnTo>
                <a:lnTo>
                  <a:pt x="2333" y="2695"/>
                </a:lnTo>
                <a:lnTo>
                  <a:pt x="2297" y="2692"/>
                </a:lnTo>
                <a:lnTo>
                  <a:pt x="2237" y="2785"/>
                </a:lnTo>
                <a:lnTo>
                  <a:pt x="2173" y="2877"/>
                </a:lnTo>
                <a:lnTo>
                  <a:pt x="2105" y="2966"/>
                </a:lnTo>
                <a:lnTo>
                  <a:pt x="2031" y="3053"/>
                </a:lnTo>
                <a:lnTo>
                  <a:pt x="1994" y="3091"/>
                </a:lnTo>
                <a:lnTo>
                  <a:pt x="1954" y="3125"/>
                </a:lnTo>
                <a:lnTo>
                  <a:pt x="1913" y="3155"/>
                </a:lnTo>
                <a:lnTo>
                  <a:pt x="1868" y="3180"/>
                </a:lnTo>
                <a:lnTo>
                  <a:pt x="1821" y="3202"/>
                </a:lnTo>
                <a:lnTo>
                  <a:pt x="1774" y="3218"/>
                </a:lnTo>
                <a:lnTo>
                  <a:pt x="1724" y="3230"/>
                </a:lnTo>
                <a:lnTo>
                  <a:pt x="1673" y="3238"/>
                </a:lnTo>
                <a:lnTo>
                  <a:pt x="1621" y="3240"/>
                </a:lnTo>
                <a:lnTo>
                  <a:pt x="1120" y="3240"/>
                </a:lnTo>
                <a:lnTo>
                  <a:pt x="1069" y="3238"/>
                </a:lnTo>
                <a:lnTo>
                  <a:pt x="1018" y="3230"/>
                </a:lnTo>
                <a:lnTo>
                  <a:pt x="969" y="3218"/>
                </a:lnTo>
                <a:lnTo>
                  <a:pt x="920" y="3202"/>
                </a:lnTo>
                <a:lnTo>
                  <a:pt x="873" y="3180"/>
                </a:lnTo>
                <a:lnTo>
                  <a:pt x="828" y="3155"/>
                </a:lnTo>
                <a:lnTo>
                  <a:pt x="787" y="3125"/>
                </a:lnTo>
                <a:lnTo>
                  <a:pt x="747" y="3091"/>
                </a:lnTo>
                <a:lnTo>
                  <a:pt x="710" y="3053"/>
                </a:lnTo>
                <a:lnTo>
                  <a:pt x="634" y="2963"/>
                </a:lnTo>
                <a:lnTo>
                  <a:pt x="563" y="2870"/>
                </a:lnTo>
                <a:lnTo>
                  <a:pt x="497" y="2776"/>
                </a:lnTo>
                <a:lnTo>
                  <a:pt x="437" y="2679"/>
                </a:lnTo>
                <a:lnTo>
                  <a:pt x="381" y="2582"/>
                </a:lnTo>
                <a:lnTo>
                  <a:pt x="329" y="2482"/>
                </a:lnTo>
                <a:lnTo>
                  <a:pt x="283" y="2382"/>
                </a:lnTo>
                <a:lnTo>
                  <a:pt x="240" y="2280"/>
                </a:lnTo>
                <a:lnTo>
                  <a:pt x="201" y="2178"/>
                </a:lnTo>
                <a:lnTo>
                  <a:pt x="167" y="2076"/>
                </a:lnTo>
                <a:lnTo>
                  <a:pt x="136" y="1973"/>
                </a:lnTo>
                <a:lnTo>
                  <a:pt x="109" y="1871"/>
                </a:lnTo>
                <a:lnTo>
                  <a:pt x="85" y="1769"/>
                </a:lnTo>
                <a:lnTo>
                  <a:pt x="65" y="1668"/>
                </a:lnTo>
                <a:lnTo>
                  <a:pt x="48" y="1567"/>
                </a:lnTo>
                <a:lnTo>
                  <a:pt x="34" y="1468"/>
                </a:lnTo>
                <a:lnTo>
                  <a:pt x="21" y="1369"/>
                </a:lnTo>
                <a:lnTo>
                  <a:pt x="12" y="1273"/>
                </a:lnTo>
                <a:lnTo>
                  <a:pt x="6" y="1178"/>
                </a:lnTo>
                <a:lnTo>
                  <a:pt x="2" y="1086"/>
                </a:lnTo>
                <a:lnTo>
                  <a:pt x="0" y="996"/>
                </a:lnTo>
                <a:lnTo>
                  <a:pt x="0" y="908"/>
                </a:lnTo>
                <a:lnTo>
                  <a:pt x="2" y="824"/>
                </a:lnTo>
                <a:lnTo>
                  <a:pt x="5" y="742"/>
                </a:lnTo>
                <a:lnTo>
                  <a:pt x="10" y="664"/>
                </a:lnTo>
                <a:lnTo>
                  <a:pt x="16" y="589"/>
                </a:lnTo>
                <a:lnTo>
                  <a:pt x="24" y="518"/>
                </a:lnTo>
                <a:lnTo>
                  <a:pt x="33" y="450"/>
                </a:lnTo>
                <a:lnTo>
                  <a:pt x="42" y="388"/>
                </a:lnTo>
                <a:lnTo>
                  <a:pt x="52" y="331"/>
                </a:lnTo>
                <a:lnTo>
                  <a:pt x="62" y="277"/>
                </a:lnTo>
                <a:lnTo>
                  <a:pt x="72" y="229"/>
                </a:lnTo>
                <a:lnTo>
                  <a:pt x="83" y="186"/>
                </a:lnTo>
                <a:lnTo>
                  <a:pt x="94" y="149"/>
                </a:lnTo>
                <a:lnTo>
                  <a:pt x="105" y="117"/>
                </a:lnTo>
                <a:lnTo>
                  <a:pt x="115" y="92"/>
                </a:lnTo>
                <a:lnTo>
                  <a:pt x="119" y="83"/>
                </a:lnTo>
                <a:lnTo>
                  <a:pt x="125" y="71"/>
                </a:lnTo>
                <a:lnTo>
                  <a:pt x="132" y="58"/>
                </a:lnTo>
                <a:lnTo>
                  <a:pt x="142" y="45"/>
                </a:lnTo>
                <a:lnTo>
                  <a:pt x="153" y="32"/>
                </a:lnTo>
                <a:lnTo>
                  <a:pt x="168" y="20"/>
                </a:lnTo>
                <a:lnTo>
                  <a:pt x="183" y="9"/>
                </a:lnTo>
                <a:lnTo>
                  <a:pt x="202" y="3"/>
                </a:lnTo>
                <a:lnTo>
                  <a:pt x="2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" name="Group 156"/>
          <p:cNvGrpSpPr/>
          <p:nvPr/>
        </p:nvGrpSpPr>
        <p:grpSpPr>
          <a:xfrm>
            <a:off x="4723113" y="4431848"/>
            <a:ext cx="530225" cy="538162"/>
            <a:chOff x="1612900" y="5781676"/>
            <a:chExt cx="530225" cy="538162"/>
          </a:xfrm>
          <a:solidFill>
            <a:srgbClr val="000000"/>
          </a:solidFill>
        </p:grpSpPr>
        <p:sp>
          <p:nvSpPr>
            <p:cNvPr id="8" name="Freeform 11"/>
            <p:cNvSpPr>
              <a:spLocks/>
            </p:cNvSpPr>
            <p:nvPr/>
          </p:nvSpPr>
          <p:spPr bwMode="auto">
            <a:xfrm>
              <a:off x="1774825" y="6059488"/>
              <a:ext cx="209550" cy="260350"/>
            </a:xfrm>
            <a:custGeom>
              <a:avLst/>
              <a:gdLst>
                <a:gd name="T0" fmla="*/ 816 w 1315"/>
                <a:gd name="T1" fmla="*/ 0 h 1641"/>
                <a:gd name="T2" fmla="*/ 872 w 1315"/>
                <a:gd name="T3" fmla="*/ 9 h 1641"/>
                <a:gd name="T4" fmla="*/ 921 w 1315"/>
                <a:gd name="T5" fmla="*/ 35 h 1641"/>
                <a:gd name="T6" fmla="*/ 960 w 1315"/>
                <a:gd name="T7" fmla="*/ 75 h 1641"/>
                <a:gd name="T8" fmla="*/ 984 w 1315"/>
                <a:gd name="T9" fmla="*/ 125 h 1641"/>
                <a:gd name="T10" fmla="*/ 992 w 1315"/>
                <a:gd name="T11" fmla="*/ 181 h 1641"/>
                <a:gd name="T12" fmla="*/ 989 w 1315"/>
                <a:gd name="T13" fmla="*/ 253 h 1641"/>
                <a:gd name="T14" fmla="*/ 989 w 1315"/>
                <a:gd name="T15" fmla="*/ 342 h 1641"/>
                <a:gd name="T16" fmla="*/ 994 w 1315"/>
                <a:gd name="T17" fmla="*/ 442 h 1641"/>
                <a:gd name="T18" fmla="*/ 1003 w 1315"/>
                <a:gd name="T19" fmla="*/ 549 h 1641"/>
                <a:gd name="T20" fmla="*/ 1018 w 1315"/>
                <a:gd name="T21" fmla="*/ 661 h 1641"/>
                <a:gd name="T22" fmla="*/ 1041 w 1315"/>
                <a:gd name="T23" fmla="*/ 772 h 1641"/>
                <a:gd name="T24" fmla="*/ 1073 w 1315"/>
                <a:gd name="T25" fmla="*/ 879 h 1641"/>
                <a:gd name="T26" fmla="*/ 1116 w 1315"/>
                <a:gd name="T27" fmla="*/ 979 h 1641"/>
                <a:gd name="T28" fmla="*/ 1169 w 1315"/>
                <a:gd name="T29" fmla="*/ 1067 h 1641"/>
                <a:gd name="T30" fmla="*/ 1205 w 1315"/>
                <a:gd name="T31" fmla="*/ 1108 h 1641"/>
                <a:gd name="T32" fmla="*/ 1219 w 1315"/>
                <a:gd name="T33" fmla="*/ 1124 h 1641"/>
                <a:gd name="T34" fmla="*/ 1241 w 1315"/>
                <a:gd name="T35" fmla="*/ 1154 h 1641"/>
                <a:gd name="T36" fmla="*/ 1267 w 1315"/>
                <a:gd name="T37" fmla="*/ 1194 h 1641"/>
                <a:gd name="T38" fmla="*/ 1291 w 1315"/>
                <a:gd name="T39" fmla="*/ 1243 h 1641"/>
                <a:gd name="T40" fmla="*/ 1309 w 1315"/>
                <a:gd name="T41" fmla="*/ 1300 h 1641"/>
                <a:gd name="T42" fmla="*/ 1315 w 1315"/>
                <a:gd name="T43" fmla="*/ 1363 h 1641"/>
                <a:gd name="T44" fmla="*/ 1305 w 1315"/>
                <a:gd name="T45" fmla="*/ 1433 h 1641"/>
                <a:gd name="T46" fmla="*/ 1272 w 1315"/>
                <a:gd name="T47" fmla="*/ 1502 h 1641"/>
                <a:gd name="T48" fmla="*/ 1217 w 1315"/>
                <a:gd name="T49" fmla="*/ 1564 h 1641"/>
                <a:gd name="T50" fmla="*/ 1140 w 1315"/>
                <a:gd name="T51" fmla="*/ 1618 h 1641"/>
                <a:gd name="T52" fmla="*/ 1085 w 1315"/>
                <a:gd name="T53" fmla="*/ 1638 h 1641"/>
                <a:gd name="T54" fmla="*/ 261 w 1315"/>
                <a:gd name="T55" fmla="*/ 1641 h 1641"/>
                <a:gd name="T56" fmla="*/ 201 w 1315"/>
                <a:gd name="T57" fmla="*/ 1631 h 1641"/>
                <a:gd name="T58" fmla="*/ 133 w 1315"/>
                <a:gd name="T59" fmla="*/ 1592 h 1641"/>
                <a:gd name="T60" fmla="*/ 67 w 1315"/>
                <a:gd name="T61" fmla="*/ 1535 h 1641"/>
                <a:gd name="T62" fmla="*/ 23 w 1315"/>
                <a:gd name="T63" fmla="*/ 1469 h 1641"/>
                <a:gd name="T64" fmla="*/ 2 w 1315"/>
                <a:gd name="T65" fmla="*/ 1396 h 1641"/>
                <a:gd name="T66" fmla="*/ 1 w 1315"/>
                <a:gd name="T67" fmla="*/ 1331 h 1641"/>
                <a:gd name="T68" fmla="*/ 14 w 1315"/>
                <a:gd name="T69" fmla="*/ 1270 h 1641"/>
                <a:gd name="T70" fmla="*/ 35 w 1315"/>
                <a:gd name="T71" fmla="*/ 1217 h 1641"/>
                <a:gd name="T72" fmla="*/ 61 w 1315"/>
                <a:gd name="T73" fmla="*/ 1172 h 1641"/>
                <a:gd name="T74" fmla="*/ 85 w 1315"/>
                <a:gd name="T75" fmla="*/ 1137 h 1641"/>
                <a:gd name="T76" fmla="*/ 105 w 1315"/>
                <a:gd name="T77" fmla="*/ 1113 h 1641"/>
                <a:gd name="T78" fmla="*/ 114 w 1315"/>
                <a:gd name="T79" fmla="*/ 1103 h 1641"/>
                <a:gd name="T80" fmla="*/ 174 w 1315"/>
                <a:gd name="T81" fmla="*/ 1023 h 1641"/>
                <a:gd name="T82" fmla="*/ 223 w 1315"/>
                <a:gd name="T83" fmla="*/ 930 h 1641"/>
                <a:gd name="T84" fmla="*/ 259 w 1315"/>
                <a:gd name="T85" fmla="*/ 826 h 1641"/>
                <a:gd name="T86" fmla="*/ 286 w 1315"/>
                <a:gd name="T87" fmla="*/ 717 h 1641"/>
                <a:gd name="T88" fmla="*/ 305 w 1315"/>
                <a:gd name="T89" fmla="*/ 604 h 1641"/>
                <a:gd name="T90" fmla="*/ 317 w 1315"/>
                <a:gd name="T91" fmla="*/ 495 h 1641"/>
                <a:gd name="T92" fmla="*/ 323 w 1315"/>
                <a:gd name="T93" fmla="*/ 391 h 1641"/>
                <a:gd name="T94" fmla="*/ 325 w 1315"/>
                <a:gd name="T95" fmla="*/ 296 h 1641"/>
                <a:gd name="T96" fmla="*/ 324 w 1315"/>
                <a:gd name="T97" fmla="*/ 215 h 1641"/>
                <a:gd name="T98" fmla="*/ 324 w 1315"/>
                <a:gd name="T99" fmla="*/ 153 h 1641"/>
                <a:gd name="T100" fmla="*/ 340 w 1315"/>
                <a:gd name="T101" fmla="*/ 100 h 1641"/>
                <a:gd name="T102" fmla="*/ 372 w 1315"/>
                <a:gd name="T103" fmla="*/ 54 h 1641"/>
                <a:gd name="T104" fmla="*/ 417 w 1315"/>
                <a:gd name="T105" fmla="*/ 20 h 1641"/>
                <a:gd name="T106" fmla="*/ 471 w 1315"/>
                <a:gd name="T107" fmla="*/ 2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15" h="1641">
                  <a:moveTo>
                    <a:pt x="499" y="0"/>
                  </a:moveTo>
                  <a:lnTo>
                    <a:pt x="816" y="0"/>
                  </a:lnTo>
                  <a:lnTo>
                    <a:pt x="844" y="2"/>
                  </a:lnTo>
                  <a:lnTo>
                    <a:pt x="872" y="9"/>
                  </a:lnTo>
                  <a:lnTo>
                    <a:pt x="897" y="20"/>
                  </a:lnTo>
                  <a:lnTo>
                    <a:pt x="921" y="35"/>
                  </a:lnTo>
                  <a:lnTo>
                    <a:pt x="942" y="54"/>
                  </a:lnTo>
                  <a:lnTo>
                    <a:pt x="960" y="75"/>
                  </a:lnTo>
                  <a:lnTo>
                    <a:pt x="974" y="100"/>
                  </a:lnTo>
                  <a:lnTo>
                    <a:pt x="984" y="125"/>
                  </a:lnTo>
                  <a:lnTo>
                    <a:pt x="990" y="153"/>
                  </a:lnTo>
                  <a:lnTo>
                    <a:pt x="992" y="181"/>
                  </a:lnTo>
                  <a:lnTo>
                    <a:pt x="990" y="215"/>
                  </a:lnTo>
                  <a:lnTo>
                    <a:pt x="989" y="253"/>
                  </a:lnTo>
                  <a:lnTo>
                    <a:pt x="989" y="296"/>
                  </a:lnTo>
                  <a:lnTo>
                    <a:pt x="989" y="342"/>
                  </a:lnTo>
                  <a:lnTo>
                    <a:pt x="992" y="391"/>
                  </a:lnTo>
                  <a:lnTo>
                    <a:pt x="994" y="442"/>
                  </a:lnTo>
                  <a:lnTo>
                    <a:pt x="998" y="495"/>
                  </a:lnTo>
                  <a:lnTo>
                    <a:pt x="1003" y="549"/>
                  </a:lnTo>
                  <a:lnTo>
                    <a:pt x="1010" y="605"/>
                  </a:lnTo>
                  <a:lnTo>
                    <a:pt x="1018" y="661"/>
                  </a:lnTo>
                  <a:lnTo>
                    <a:pt x="1029" y="717"/>
                  </a:lnTo>
                  <a:lnTo>
                    <a:pt x="1041" y="772"/>
                  </a:lnTo>
                  <a:lnTo>
                    <a:pt x="1056" y="827"/>
                  </a:lnTo>
                  <a:lnTo>
                    <a:pt x="1073" y="879"/>
                  </a:lnTo>
                  <a:lnTo>
                    <a:pt x="1093" y="931"/>
                  </a:lnTo>
                  <a:lnTo>
                    <a:pt x="1116" y="979"/>
                  </a:lnTo>
                  <a:lnTo>
                    <a:pt x="1141" y="1024"/>
                  </a:lnTo>
                  <a:lnTo>
                    <a:pt x="1169" y="1067"/>
                  </a:lnTo>
                  <a:lnTo>
                    <a:pt x="1201" y="1105"/>
                  </a:lnTo>
                  <a:lnTo>
                    <a:pt x="1205" y="1108"/>
                  </a:lnTo>
                  <a:lnTo>
                    <a:pt x="1210" y="1115"/>
                  </a:lnTo>
                  <a:lnTo>
                    <a:pt x="1219" y="1124"/>
                  </a:lnTo>
                  <a:lnTo>
                    <a:pt x="1229" y="1137"/>
                  </a:lnTo>
                  <a:lnTo>
                    <a:pt x="1241" y="1154"/>
                  </a:lnTo>
                  <a:lnTo>
                    <a:pt x="1254" y="1172"/>
                  </a:lnTo>
                  <a:lnTo>
                    <a:pt x="1267" y="1194"/>
                  </a:lnTo>
                  <a:lnTo>
                    <a:pt x="1280" y="1217"/>
                  </a:lnTo>
                  <a:lnTo>
                    <a:pt x="1291" y="1243"/>
                  </a:lnTo>
                  <a:lnTo>
                    <a:pt x="1301" y="1270"/>
                  </a:lnTo>
                  <a:lnTo>
                    <a:pt x="1309" y="1300"/>
                  </a:lnTo>
                  <a:lnTo>
                    <a:pt x="1314" y="1331"/>
                  </a:lnTo>
                  <a:lnTo>
                    <a:pt x="1315" y="1363"/>
                  </a:lnTo>
                  <a:lnTo>
                    <a:pt x="1313" y="1396"/>
                  </a:lnTo>
                  <a:lnTo>
                    <a:pt x="1305" y="1433"/>
                  </a:lnTo>
                  <a:lnTo>
                    <a:pt x="1291" y="1469"/>
                  </a:lnTo>
                  <a:lnTo>
                    <a:pt x="1272" y="1502"/>
                  </a:lnTo>
                  <a:lnTo>
                    <a:pt x="1247" y="1535"/>
                  </a:lnTo>
                  <a:lnTo>
                    <a:pt x="1217" y="1564"/>
                  </a:lnTo>
                  <a:lnTo>
                    <a:pt x="1181" y="1592"/>
                  </a:lnTo>
                  <a:lnTo>
                    <a:pt x="1140" y="1618"/>
                  </a:lnTo>
                  <a:lnTo>
                    <a:pt x="1114" y="1631"/>
                  </a:lnTo>
                  <a:lnTo>
                    <a:pt x="1085" y="1638"/>
                  </a:lnTo>
                  <a:lnTo>
                    <a:pt x="1054" y="1641"/>
                  </a:lnTo>
                  <a:lnTo>
                    <a:pt x="261" y="1641"/>
                  </a:lnTo>
                  <a:lnTo>
                    <a:pt x="230" y="1638"/>
                  </a:lnTo>
                  <a:lnTo>
                    <a:pt x="201" y="1631"/>
                  </a:lnTo>
                  <a:lnTo>
                    <a:pt x="174" y="1618"/>
                  </a:lnTo>
                  <a:lnTo>
                    <a:pt x="133" y="1592"/>
                  </a:lnTo>
                  <a:lnTo>
                    <a:pt x="97" y="1564"/>
                  </a:lnTo>
                  <a:lnTo>
                    <a:pt x="67" y="1535"/>
                  </a:lnTo>
                  <a:lnTo>
                    <a:pt x="43" y="1502"/>
                  </a:lnTo>
                  <a:lnTo>
                    <a:pt x="23" y="1469"/>
                  </a:lnTo>
                  <a:lnTo>
                    <a:pt x="9" y="1433"/>
                  </a:lnTo>
                  <a:lnTo>
                    <a:pt x="2" y="1396"/>
                  </a:lnTo>
                  <a:lnTo>
                    <a:pt x="0" y="1363"/>
                  </a:lnTo>
                  <a:lnTo>
                    <a:pt x="1" y="1331"/>
                  </a:lnTo>
                  <a:lnTo>
                    <a:pt x="6" y="1300"/>
                  </a:lnTo>
                  <a:lnTo>
                    <a:pt x="14" y="1270"/>
                  </a:lnTo>
                  <a:lnTo>
                    <a:pt x="23" y="1243"/>
                  </a:lnTo>
                  <a:lnTo>
                    <a:pt x="35" y="1217"/>
                  </a:lnTo>
                  <a:lnTo>
                    <a:pt x="48" y="1194"/>
                  </a:lnTo>
                  <a:lnTo>
                    <a:pt x="61" y="1172"/>
                  </a:lnTo>
                  <a:lnTo>
                    <a:pt x="74" y="1153"/>
                  </a:lnTo>
                  <a:lnTo>
                    <a:pt x="85" y="1137"/>
                  </a:lnTo>
                  <a:lnTo>
                    <a:pt x="96" y="1123"/>
                  </a:lnTo>
                  <a:lnTo>
                    <a:pt x="105" y="1113"/>
                  </a:lnTo>
                  <a:lnTo>
                    <a:pt x="111" y="1106"/>
                  </a:lnTo>
                  <a:lnTo>
                    <a:pt x="114" y="1103"/>
                  </a:lnTo>
                  <a:lnTo>
                    <a:pt x="145" y="1066"/>
                  </a:lnTo>
                  <a:lnTo>
                    <a:pt x="174" y="1023"/>
                  </a:lnTo>
                  <a:lnTo>
                    <a:pt x="200" y="978"/>
                  </a:lnTo>
                  <a:lnTo>
                    <a:pt x="223" y="930"/>
                  </a:lnTo>
                  <a:lnTo>
                    <a:pt x="242" y="879"/>
                  </a:lnTo>
                  <a:lnTo>
                    <a:pt x="259" y="826"/>
                  </a:lnTo>
                  <a:lnTo>
                    <a:pt x="274" y="772"/>
                  </a:lnTo>
                  <a:lnTo>
                    <a:pt x="286" y="717"/>
                  </a:lnTo>
                  <a:lnTo>
                    <a:pt x="296" y="661"/>
                  </a:lnTo>
                  <a:lnTo>
                    <a:pt x="305" y="604"/>
                  </a:lnTo>
                  <a:lnTo>
                    <a:pt x="311" y="549"/>
                  </a:lnTo>
                  <a:lnTo>
                    <a:pt x="317" y="495"/>
                  </a:lnTo>
                  <a:lnTo>
                    <a:pt x="321" y="442"/>
                  </a:lnTo>
                  <a:lnTo>
                    <a:pt x="323" y="391"/>
                  </a:lnTo>
                  <a:lnTo>
                    <a:pt x="324" y="342"/>
                  </a:lnTo>
                  <a:lnTo>
                    <a:pt x="325" y="296"/>
                  </a:lnTo>
                  <a:lnTo>
                    <a:pt x="325" y="253"/>
                  </a:lnTo>
                  <a:lnTo>
                    <a:pt x="324" y="215"/>
                  </a:lnTo>
                  <a:lnTo>
                    <a:pt x="323" y="181"/>
                  </a:lnTo>
                  <a:lnTo>
                    <a:pt x="324" y="153"/>
                  </a:lnTo>
                  <a:lnTo>
                    <a:pt x="331" y="125"/>
                  </a:lnTo>
                  <a:lnTo>
                    <a:pt x="340" y="100"/>
                  </a:lnTo>
                  <a:lnTo>
                    <a:pt x="354" y="75"/>
                  </a:lnTo>
                  <a:lnTo>
                    <a:pt x="372" y="54"/>
                  </a:lnTo>
                  <a:lnTo>
                    <a:pt x="394" y="35"/>
                  </a:lnTo>
                  <a:lnTo>
                    <a:pt x="417" y="20"/>
                  </a:lnTo>
                  <a:lnTo>
                    <a:pt x="443" y="9"/>
                  </a:lnTo>
                  <a:lnTo>
                    <a:pt x="471" y="2"/>
                  </a:lnTo>
                  <a:lnTo>
                    <a:pt x="4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2"/>
            <p:cNvSpPr>
              <a:spLocks noEditPoints="1"/>
            </p:cNvSpPr>
            <p:nvPr/>
          </p:nvSpPr>
          <p:spPr bwMode="auto">
            <a:xfrm>
              <a:off x="1612900" y="5781676"/>
              <a:ext cx="530225" cy="277813"/>
            </a:xfrm>
            <a:custGeom>
              <a:avLst/>
              <a:gdLst>
                <a:gd name="T0" fmla="*/ 860 w 3336"/>
                <a:gd name="T1" fmla="*/ 424 h 1748"/>
                <a:gd name="T2" fmla="*/ 666 w 3336"/>
                <a:gd name="T3" fmla="*/ 512 h 1748"/>
                <a:gd name="T4" fmla="*/ 514 w 3336"/>
                <a:gd name="T5" fmla="*/ 631 h 1748"/>
                <a:gd name="T6" fmla="*/ 409 w 3336"/>
                <a:gd name="T7" fmla="*/ 773 h 1748"/>
                <a:gd name="T8" fmla="*/ 354 w 3336"/>
                <a:gd name="T9" fmla="*/ 937 h 1748"/>
                <a:gd name="T10" fmla="*/ 351 w 3336"/>
                <a:gd name="T11" fmla="*/ 1075 h 1748"/>
                <a:gd name="T12" fmla="*/ 390 w 3336"/>
                <a:gd name="T13" fmla="*/ 1112 h 1748"/>
                <a:gd name="T14" fmla="*/ 411 w 3336"/>
                <a:gd name="T15" fmla="*/ 1116 h 1748"/>
                <a:gd name="T16" fmla="*/ 461 w 3336"/>
                <a:gd name="T17" fmla="*/ 1088 h 1748"/>
                <a:gd name="T18" fmla="*/ 470 w 3336"/>
                <a:gd name="T19" fmla="*/ 1003 h 1748"/>
                <a:gd name="T20" fmla="*/ 498 w 3336"/>
                <a:gd name="T21" fmla="*/ 872 h 1748"/>
                <a:gd name="T22" fmla="*/ 558 w 3336"/>
                <a:gd name="T23" fmla="*/ 765 h 1748"/>
                <a:gd name="T24" fmla="*/ 640 w 3336"/>
                <a:gd name="T25" fmla="*/ 680 h 1748"/>
                <a:gd name="T26" fmla="*/ 734 w 3336"/>
                <a:gd name="T27" fmla="*/ 615 h 1748"/>
                <a:gd name="T28" fmla="*/ 830 w 3336"/>
                <a:gd name="T29" fmla="*/ 566 h 1748"/>
                <a:gd name="T30" fmla="*/ 918 w 3336"/>
                <a:gd name="T31" fmla="*/ 533 h 1748"/>
                <a:gd name="T32" fmla="*/ 982 w 3336"/>
                <a:gd name="T33" fmla="*/ 512 h 1748"/>
                <a:gd name="T34" fmla="*/ 1010 w 3336"/>
                <a:gd name="T35" fmla="*/ 476 h 1748"/>
                <a:gd name="T36" fmla="*/ 1004 w 3336"/>
                <a:gd name="T37" fmla="*/ 428 h 1748"/>
                <a:gd name="T38" fmla="*/ 966 w 3336"/>
                <a:gd name="T39" fmla="*/ 401 h 1748"/>
                <a:gd name="T40" fmla="*/ 1464 w 3336"/>
                <a:gd name="T41" fmla="*/ 330 h 1748"/>
                <a:gd name="T42" fmla="*/ 1164 w 3336"/>
                <a:gd name="T43" fmla="*/ 354 h 1748"/>
                <a:gd name="T44" fmla="*/ 1123 w 3336"/>
                <a:gd name="T45" fmla="*/ 377 h 1748"/>
                <a:gd name="T46" fmla="*/ 1113 w 3336"/>
                <a:gd name="T47" fmla="*/ 423 h 1748"/>
                <a:gd name="T48" fmla="*/ 1140 w 3336"/>
                <a:gd name="T49" fmla="*/ 465 h 1748"/>
                <a:gd name="T50" fmla="*/ 1182 w 3336"/>
                <a:gd name="T51" fmla="*/ 475 h 1748"/>
                <a:gd name="T52" fmla="*/ 1467 w 3336"/>
                <a:gd name="T53" fmla="*/ 452 h 1748"/>
                <a:gd name="T54" fmla="*/ 1587 w 3336"/>
                <a:gd name="T55" fmla="*/ 447 h 1748"/>
                <a:gd name="T56" fmla="*/ 1626 w 3336"/>
                <a:gd name="T57" fmla="*/ 409 h 1748"/>
                <a:gd name="T58" fmla="*/ 1618 w 3336"/>
                <a:gd name="T59" fmla="*/ 354 h 1748"/>
                <a:gd name="T60" fmla="*/ 1569 w 3336"/>
                <a:gd name="T61" fmla="*/ 329 h 1748"/>
                <a:gd name="T62" fmla="*/ 1957 w 3336"/>
                <a:gd name="T63" fmla="*/ 13 h 1748"/>
                <a:gd name="T64" fmla="*/ 2384 w 3336"/>
                <a:gd name="T65" fmla="*/ 75 h 1748"/>
                <a:gd name="T66" fmla="*/ 2697 w 3336"/>
                <a:gd name="T67" fmla="*/ 163 h 1748"/>
                <a:gd name="T68" fmla="*/ 2917 w 3336"/>
                <a:gd name="T69" fmla="*/ 265 h 1748"/>
                <a:gd name="T70" fmla="*/ 3091 w 3336"/>
                <a:gd name="T71" fmla="*/ 391 h 1748"/>
                <a:gd name="T72" fmla="*/ 3218 w 3336"/>
                <a:gd name="T73" fmla="*/ 543 h 1748"/>
                <a:gd name="T74" fmla="*/ 3300 w 3336"/>
                <a:gd name="T75" fmla="*/ 720 h 1748"/>
                <a:gd name="T76" fmla="*/ 3336 w 3336"/>
                <a:gd name="T77" fmla="*/ 924 h 1748"/>
                <a:gd name="T78" fmla="*/ 3307 w 3336"/>
                <a:gd name="T79" fmla="*/ 1143 h 1748"/>
                <a:gd name="T80" fmla="*/ 3224 w 3336"/>
                <a:gd name="T81" fmla="*/ 1339 h 1748"/>
                <a:gd name="T82" fmla="*/ 3094 w 3336"/>
                <a:gd name="T83" fmla="*/ 1506 h 1748"/>
                <a:gd name="T84" fmla="*/ 2926 w 3336"/>
                <a:gd name="T85" fmla="*/ 1635 h 1748"/>
                <a:gd name="T86" fmla="*/ 2728 w 3336"/>
                <a:gd name="T87" fmla="*/ 1718 h 1748"/>
                <a:gd name="T88" fmla="*/ 2508 w 3336"/>
                <a:gd name="T89" fmla="*/ 1748 h 1748"/>
                <a:gd name="T90" fmla="*/ 2131 w 3336"/>
                <a:gd name="T91" fmla="*/ 1698 h 1748"/>
                <a:gd name="T92" fmla="*/ 1575 w 3336"/>
                <a:gd name="T93" fmla="*/ 1677 h 1748"/>
                <a:gd name="T94" fmla="*/ 1022 w 3336"/>
                <a:gd name="T95" fmla="*/ 1719 h 1748"/>
                <a:gd name="T96" fmla="*/ 753 w 3336"/>
                <a:gd name="T97" fmla="*/ 1745 h 1748"/>
                <a:gd name="T98" fmla="*/ 540 w 3336"/>
                <a:gd name="T99" fmla="*/ 1696 h 1748"/>
                <a:gd name="T100" fmla="*/ 350 w 3336"/>
                <a:gd name="T101" fmla="*/ 1597 h 1748"/>
                <a:gd name="T102" fmla="*/ 195 w 3336"/>
                <a:gd name="T103" fmla="*/ 1455 h 1748"/>
                <a:gd name="T104" fmla="*/ 79 w 3336"/>
                <a:gd name="T105" fmla="*/ 1279 h 1748"/>
                <a:gd name="T106" fmla="*/ 13 w 3336"/>
                <a:gd name="T107" fmla="*/ 1074 h 1748"/>
                <a:gd name="T108" fmla="*/ 0 w 3336"/>
                <a:gd name="T109" fmla="*/ 919 h 1748"/>
                <a:gd name="T110" fmla="*/ 51 w 3336"/>
                <a:gd name="T111" fmla="*/ 721 h 1748"/>
                <a:gd name="T112" fmla="*/ 149 w 3336"/>
                <a:gd name="T113" fmla="*/ 544 h 1748"/>
                <a:gd name="T114" fmla="*/ 293 w 3336"/>
                <a:gd name="T115" fmla="*/ 389 h 1748"/>
                <a:gd name="T116" fmla="*/ 484 w 3336"/>
                <a:gd name="T117" fmla="*/ 254 h 1748"/>
                <a:gd name="T118" fmla="*/ 720 w 3336"/>
                <a:gd name="T119" fmla="*/ 143 h 1748"/>
                <a:gd name="T120" fmla="*/ 1093 w 3336"/>
                <a:gd name="T121" fmla="*/ 49 h 1748"/>
                <a:gd name="T122" fmla="*/ 1525 w 3336"/>
                <a:gd name="T123" fmla="*/ 3 h 1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36" h="1748">
                  <a:moveTo>
                    <a:pt x="951" y="399"/>
                  </a:moveTo>
                  <a:lnTo>
                    <a:pt x="934" y="402"/>
                  </a:lnTo>
                  <a:lnTo>
                    <a:pt x="860" y="424"/>
                  </a:lnTo>
                  <a:lnTo>
                    <a:pt x="791" y="450"/>
                  </a:lnTo>
                  <a:lnTo>
                    <a:pt x="726" y="479"/>
                  </a:lnTo>
                  <a:lnTo>
                    <a:pt x="666" y="512"/>
                  </a:lnTo>
                  <a:lnTo>
                    <a:pt x="610" y="549"/>
                  </a:lnTo>
                  <a:lnTo>
                    <a:pt x="560" y="588"/>
                  </a:lnTo>
                  <a:lnTo>
                    <a:pt x="514" y="631"/>
                  </a:lnTo>
                  <a:lnTo>
                    <a:pt x="474" y="675"/>
                  </a:lnTo>
                  <a:lnTo>
                    <a:pt x="439" y="723"/>
                  </a:lnTo>
                  <a:lnTo>
                    <a:pt x="409" y="773"/>
                  </a:lnTo>
                  <a:lnTo>
                    <a:pt x="386" y="826"/>
                  </a:lnTo>
                  <a:lnTo>
                    <a:pt x="367" y="881"/>
                  </a:lnTo>
                  <a:lnTo>
                    <a:pt x="354" y="937"/>
                  </a:lnTo>
                  <a:lnTo>
                    <a:pt x="348" y="997"/>
                  </a:lnTo>
                  <a:lnTo>
                    <a:pt x="348" y="1057"/>
                  </a:lnTo>
                  <a:lnTo>
                    <a:pt x="351" y="1075"/>
                  </a:lnTo>
                  <a:lnTo>
                    <a:pt x="360" y="1092"/>
                  </a:lnTo>
                  <a:lnTo>
                    <a:pt x="374" y="1104"/>
                  </a:lnTo>
                  <a:lnTo>
                    <a:pt x="390" y="1112"/>
                  </a:lnTo>
                  <a:lnTo>
                    <a:pt x="409" y="1116"/>
                  </a:lnTo>
                  <a:lnTo>
                    <a:pt x="410" y="1116"/>
                  </a:lnTo>
                  <a:lnTo>
                    <a:pt x="411" y="1116"/>
                  </a:lnTo>
                  <a:lnTo>
                    <a:pt x="431" y="1111"/>
                  </a:lnTo>
                  <a:lnTo>
                    <a:pt x="448" y="1102"/>
                  </a:lnTo>
                  <a:lnTo>
                    <a:pt x="461" y="1088"/>
                  </a:lnTo>
                  <a:lnTo>
                    <a:pt x="468" y="1071"/>
                  </a:lnTo>
                  <a:lnTo>
                    <a:pt x="470" y="1052"/>
                  </a:lnTo>
                  <a:lnTo>
                    <a:pt x="470" y="1003"/>
                  </a:lnTo>
                  <a:lnTo>
                    <a:pt x="476" y="956"/>
                  </a:lnTo>
                  <a:lnTo>
                    <a:pt x="485" y="913"/>
                  </a:lnTo>
                  <a:lnTo>
                    <a:pt x="498" y="872"/>
                  </a:lnTo>
                  <a:lnTo>
                    <a:pt x="515" y="833"/>
                  </a:lnTo>
                  <a:lnTo>
                    <a:pt x="535" y="798"/>
                  </a:lnTo>
                  <a:lnTo>
                    <a:pt x="558" y="765"/>
                  </a:lnTo>
                  <a:lnTo>
                    <a:pt x="584" y="735"/>
                  </a:lnTo>
                  <a:lnTo>
                    <a:pt x="610" y="706"/>
                  </a:lnTo>
                  <a:lnTo>
                    <a:pt x="640" y="680"/>
                  </a:lnTo>
                  <a:lnTo>
                    <a:pt x="670" y="656"/>
                  </a:lnTo>
                  <a:lnTo>
                    <a:pt x="701" y="634"/>
                  </a:lnTo>
                  <a:lnTo>
                    <a:pt x="734" y="615"/>
                  </a:lnTo>
                  <a:lnTo>
                    <a:pt x="766" y="597"/>
                  </a:lnTo>
                  <a:lnTo>
                    <a:pt x="798" y="581"/>
                  </a:lnTo>
                  <a:lnTo>
                    <a:pt x="830" y="566"/>
                  </a:lnTo>
                  <a:lnTo>
                    <a:pt x="861" y="553"/>
                  </a:lnTo>
                  <a:lnTo>
                    <a:pt x="890" y="543"/>
                  </a:lnTo>
                  <a:lnTo>
                    <a:pt x="918" y="533"/>
                  </a:lnTo>
                  <a:lnTo>
                    <a:pt x="944" y="526"/>
                  </a:lnTo>
                  <a:lnTo>
                    <a:pt x="967" y="518"/>
                  </a:lnTo>
                  <a:lnTo>
                    <a:pt x="982" y="512"/>
                  </a:lnTo>
                  <a:lnTo>
                    <a:pt x="995" y="503"/>
                  </a:lnTo>
                  <a:lnTo>
                    <a:pt x="1005" y="490"/>
                  </a:lnTo>
                  <a:lnTo>
                    <a:pt x="1010" y="476"/>
                  </a:lnTo>
                  <a:lnTo>
                    <a:pt x="1012" y="460"/>
                  </a:lnTo>
                  <a:lnTo>
                    <a:pt x="1010" y="444"/>
                  </a:lnTo>
                  <a:lnTo>
                    <a:pt x="1004" y="428"/>
                  </a:lnTo>
                  <a:lnTo>
                    <a:pt x="994" y="417"/>
                  </a:lnTo>
                  <a:lnTo>
                    <a:pt x="981" y="407"/>
                  </a:lnTo>
                  <a:lnTo>
                    <a:pt x="966" y="401"/>
                  </a:lnTo>
                  <a:lnTo>
                    <a:pt x="951" y="399"/>
                  </a:lnTo>
                  <a:close/>
                  <a:moveTo>
                    <a:pt x="1569" y="329"/>
                  </a:moveTo>
                  <a:lnTo>
                    <a:pt x="1464" y="330"/>
                  </a:lnTo>
                  <a:lnTo>
                    <a:pt x="1362" y="334"/>
                  </a:lnTo>
                  <a:lnTo>
                    <a:pt x="1262" y="342"/>
                  </a:lnTo>
                  <a:lnTo>
                    <a:pt x="1164" y="354"/>
                  </a:lnTo>
                  <a:lnTo>
                    <a:pt x="1148" y="358"/>
                  </a:lnTo>
                  <a:lnTo>
                    <a:pt x="1135" y="367"/>
                  </a:lnTo>
                  <a:lnTo>
                    <a:pt x="1123" y="377"/>
                  </a:lnTo>
                  <a:lnTo>
                    <a:pt x="1116" y="391"/>
                  </a:lnTo>
                  <a:lnTo>
                    <a:pt x="1112" y="407"/>
                  </a:lnTo>
                  <a:lnTo>
                    <a:pt x="1113" y="423"/>
                  </a:lnTo>
                  <a:lnTo>
                    <a:pt x="1117" y="440"/>
                  </a:lnTo>
                  <a:lnTo>
                    <a:pt x="1127" y="455"/>
                  </a:lnTo>
                  <a:lnTo>
                    <a:pt x="1140" y="465"/>
                  </a:lnTo>
                  <a:lnTo>
                    <a:pt x="1156" y="473"/>
                  </a:lnTo>
                  <a:lnTo>
                    <a:pt x="1173" y="475"/>
                  </a:lnTo>
                  <a:lnTo>
                    <a:pt x="1182" y="475"/>
                  </a:lnTo>
                  <a:lnTo>
                    <a:pt x="1274" y="463"/>
                  </a:lnTo>
                  <a:lnTo>
                    <a:pt x="1370" y="456"/>
                  </a:lnTo>
                  <a:lnTo>
                    <a:pt x="1467" y="452"/>
                  </a:lnTo>
                  <a:lnTo>
                    <a:pt x="1567" y="451"/>
                  </a:lnTo>
                  <a:lnTo>
                    <a:pt x="1568" y="451"/>
                  </a:lnTo>
                  <a:lnTo>
                    <a:pt x="1587" y="447"/>
                  </a:lnTo>
                  <a:lnTo>
                    <a:pt x="1604" y="439"/>
                  </a:lnTo>
                  <a:lnTo>
                    <a:pt x="1617" y="426"/>
                  </a:lnTo>
                  <a:lnTo>
                    <a:pt x="1626" y="409"/>
                  </a:lnTo>
                  <a:lnTo>
                    <a:pt x="1629" y="390"/>
                  </a:lnTo>
                  <a:lnTo>
                    <a:pt x="1626" y="371"/>
                  </a:lnTo>
                  <a:lnTo>
                    <a:pt x="1618" y="354"/>
                  </a:lnTo>
                  <a:lnTo>
                    <a:pt x="1604" y="341"/>
                  </a:lnTo>
                  <a:lnTo>
                    <a:pt x="1588" y="333"/>
                  </a:lnTo>
                  <a:lnTo>
                    <a:pt x="1569" y="329"/>
                  </a:lnTo>
                  <a:close/>
                  <a:moveTo>
                    <a:pt x="1670" y="0"/>
                  </a:moveTo>
                  <a:lnTo>
                    <a:pt x="1813" y="3"/>
                  </a:lnTo>
                  <a:lnTo>
                    <a:pt x="1957" y="13"/>
                  </a:lnTo>
                  <a:lnTo>
                    <a:pt x="2100" y="27"/>
                  </a:lnTo>
                  <a:lnTo>
                    <a:pt x="2243" y="49"/>
                  </a:lnTo>
                  <a:lnTo>
                    <a:pt x="2384" y="75"/>
                  </a:lnTo>
                  <a:lnTo>
                    <a:pt x="2524" y="109"/>
                  </a:lnTo>
                  <a:lnTo>
                    <a:pt x="2613" y="135"/>
                  </a:lnTo>
                  <a:lnTo>
                    <a:pt x="2697" y="163"/>
                  </a:lnTo>
                  <a:lnTo>
                    <a:pt x="2776" y="194"/>
                  </a:lnTo>
                  <a:lnTo>
                    <a:pt x="2849" y="229"/>
                  </a:lnTo>
                  <a:lnTo>
                    <a:pt x="2917" y="265"/>
                  </a:lnTo>
                  <a:lnTo>
                    <a:pt x="2981" y="304"/>
                  </a:lnTo>
                  <a:lnTo>
                    <a:pt x="3038" y="347"/>
                  </a:lnTo>
                  <a:lnTo>
                    <a:pt x="3091" y="391"/>
                  </a:lnTo>
                  <a:lnTo>
                    <a:pt x="3139" y="439"/>
                  </a:lnTo>
                  <a:lnTo>
                    <a:pt x="3181" y="490"/>
                  </a:lnTo>
                  <a:lnTo>
                    <a:pt x="3218" y="543"/>
                  </a:lnTo>
                  <a:lnTo>
                    <a:pt x="3250" y="599"/>
                  </a:lnTo>
                  <a:lnTo>
                    <a:pt x="3278" y="658"/>
                  </a:lnTo>
                  <a:lnTo>
                    <a:pt x="3300" y="720"/>
                  </a:lnTo>
                  <a:lnTo>
                    <a:pt x="3317" y="785"/>
                  </a:lnTo>
                  <a:lnTo>
                    <a:pt x="3330" y="853"/>
                  </a:lnTo>
                  <a:lnTo>
                    <a:pt x="3336" y="924"/>
                  </a:lnTo>
                  <a:lnTo>
                    <a:pt x="3333" y="998"/>
                  </a:lnTo>
                  <a:lnTo>
                    <a:pt x="3323" y="1072"/>
                  </a:lnTo>
                  <a:lnTo>
                    <a:pt x="3307" y="1143"/>
                  </a:lnTo>
                  <a:lnTo>
                    <a:pt x="3285" y="1211"/>
                  </a:lnTo>
                  <a:lnTo>
                    <a:pt x="3257" y="1277"/>
                  </a:lnTo>
                  <a:lnTo>
                    <a:pt x="3224" y="1339"/>
                  </a:lnTo>
                  <a:lnTo>
                    <a:pt x="3185" y="1399"/>
                  </a:lnTo>
                  <a:lnTo>
                    <a:pt x="3141" y="1455"/>
                  </a:lnTo>
                  <a:lnTo>
                    <a:pt x="3094" y="1506"/>
                  </a:lnTo>
                  <a:lnTo>
                    <a:pt x="3042" y="1554"/>
                  </a:lnTo>
                  <a:lnTo>
                    <a:pt x="2986" y="1597"/>
                  </a:lnTo>
                  <a:lnTo>
                    <a:pt x="2926" y="1635"/>
                  </a:lnTo>
                  <a:lnTo>
                    <a:pt x="2863" y="1668"/>
                  </a:lnTo>
                  <a:lnTo>
                    <a:pt x="2797" y="1696"/>
                  </a:lnTo>
                  <a:lnTo>
                    <a:pt x="2728" y="1718"/>
                  </a:lnTo>
                  <a:lnTo>
                    <a:pt x="2657" y="1734"/>
                  </a:lnTo>
                  <a:lnTo>
                    <a:pt x="2583" y="1745"/>
                  </a:lnTo>
                  <a:lnTo>
                    <a:pt x="2508" y="1748"/>
                  </a:lnTo>
                  <a:lnTo>
                    <a:pt x="2498" y="1747"/>
                  </a:lnTo>
                  <a:lnTo>
                    <a:pt x="2314" y="1719"/>
                  </a:lnTo>
                  <a:lnTo>
                    <a:pt x="2131" y="1698"/>
                  </a:lnTo>
                  <a:lnTo>
                    <a:pt x="1946" y="1684"/>
                  </a:lnTo>
                  <a:lnTo>
                    <a:pt x="1761" y="1677"/>
                  </a:lnTo>
                  <a:lnTo>
                    <a:pt x="1575" y="1677"/>
                  </a:lnTo>
                  <a:lnTo>
                    <a:pt x="1390" y="1684"/>
                  </a:lnTo>
                  <a:lnTo>
                    <a:pt x="1206" y="1698"/>
                  </a:lnTo>
                  <a:lnTo>
                    <a:pt x="1022" y="1719"/>
                  </a:lnTo>
                  <a:lnTo>
                    <a:pt x="839" y="1747"/>
                  </a:lnTo>
                  <a:lnTo>
                    <a:pt x="828" y="1748"/>
                  </a:lnTo>
                  <a:lnTo>
                    <a:pt x="753" y="1745"/>
                  </a:lnTo>
                  <a:lnTo>
                    <a:pt x="679" y="1734"/>
                  </a:lnTo>
                  <a:lnTo>
                    <a:pt x="608" y="1718"/>
                  </a:lnTo>
                  <a:lnTo>
                    <a:pt x="540" y="1696"/>
                  </a:lnTo>
                  <a:lnTo>
                    <a:pt x="473" y="1668"/>
                  </a:lnTo>
                  <a:lnTo>
                    <a:pt x="410" y="1635"/>
                  </a:lnTo>
                  <a:lnTo>
                    <a:pt x="350" y="1597"/>
                  </a:lnTo>
                  <a:lnTo>
                    <a:pt x="295" y="1555"/>
                  </a:lnTo>
                  <a:lnTo>
                    <a:pt x="243" y="1507"/>
                  </a:lnTo>
                  <a:lnTo>
                    <a:pt x="195" y="1455"/>
                  </a:lnTo>
                  <a:lnTo>
                    <a:pt x="151" y="1400"/>
                  </a:lnTo>
                  <a:lnTo>
                    <a:pt x="112" y="1340"/>
                  </a:lnTo>
                  <a:lnTo>
                    <a:pt x="79" y="1279"/>
                  </a:lnTo>
                  <a:lnTo>
                    <a:pt x="51" y="1213"/>
                  </a:lnTo>
                  <a:lnTo>
                    <a:pt x="29" y="1145"/>
                  </a:lnTo>
                  <a:lnTo>
                    <a:pt x="13" y="1074"/>
                  </a:lnTo>
                  <a:lnTo>
                    <a:pt x="3" y="1002"/>
                  </a:lnTo>
                  <a:lnTo>
                    <a:pt x="0" y="927"/>
                  </a:lnTo>
                  <a:lnTo>
                    <a:pt x="0" y="919"/>
                  </a:lnTo>
                  <a:lnTo>
                    <a:pt x="12" y="850"/>
                  </a:lnTo>
                  <a:lnTo>
                    <a:pt x="29" y="785"/>
                  </a:lnTo>
                  <a:lnTo>
                    <a:pt x="51" y="721"/>
                  </a:lnTo>
                  <a:lnTo>
                    <a:pt x="79" y="660"/>
                  </a:lnTo>
                  <a:lnTo>
                    <a:pt x="111" y="601"/>
                  </a:lnTo>
                  <a:lnTo>
                    <a:pt x="149" y="544"/>
                  </a:lnTo>
                  <a:lnTo>
                    <a:pt x="193" y="490"/>
                  </a:lnTo>
                  <a:lnTo>
                    <a:pt x="240" y="438"/>
                  </a:lnTo>
                  <a:lnTo>
                    <a:pt x="293" y="389"/>
                  </a:lnTo>
                  <a:lnTo>
                    <a:pt x="351" y="341"/>
                  </a:lnTo>
                  <a:lnTo>
                    <a:pt x="416" y="297"/>
                  </a:lnTo>
                  <a:lnTo>
                    <a:pt x="484" y="254"/>
                  </a:lnTo>
                  <a:lnTo>
                    <a:pt x="557" y="215"/>
                  </a:lnTo>
                  <a:lnTo>
                    <a:pt x="636" y="177"/>
                  </a:lnTo>
                  <a:lnTo>
                    <a:pt x="720" y="143"/>
                  </a:lnTo>
                  <a:lnTo>
                    <a:pt x="809" y="110"/>
                  </a:lnTo>
                  <a:lnTo>
                    <a:pt x="950" y="76"/>
                  </a:lnTo>
                  <a:lnTo>
                    <a:pt x="1093" y="49"/>
                  </a:lnTo>
                  <a:lnTo>
                    <a:pt x="1237" y="27"/>
                  </a:lnTo>
                  <a:lnTo>
                    <a:pt x="1380" y="13"/>
                  </a:lnTo>
                  <a:lnTo>
                    <a:pt x="1525" y="3"/>
                  </a:lnTo>
                  <a:lnTo>
                    <a:pt x="16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Freeform 175"/>
          <p:cNvSpPr>
            <a:spLocks/>
          </p:cNvSpPr>
          <p:nvPr/>
        </p:nvSpPr>
        <p:spPr bwMode="auto">
          <a:xfrm>
            <a:off x="5700675" y="4468360"/>
            <a:ext cx="446088" cy="465137"/>
          </a:xfrm>
          <a:custGeom>
            <a:avLst/>
            <a:gdLst>
              <a:gd name="connsiteX0" fmla="*/ 319088 w 446088"/>
              <a:gd name="connsiteY0" fmla="*/ 317500 h 465137"/>
              <a:gd name="connsiteX1" fmla="*/ 323129 w 446088"/>
              <a:gd name="connsiteY1" fmla="*/ 317643 h 465137"/>
              <a:gd name="connsiteX2" fmla="*/ 327314 w 446088"/>
              <a:gd name="connsiteY2" fmla="*/ 317929 h 465137"/>
              <a:gd name="connsiteX3" fmla="*/ 336550 w 446088"/>
              <a:gd name="connsiteY3" fmla="*/ 319358 h 465137"/>
              <a:gd name="connsiteX4" fmla="*/ 345642 w 446088"/>
              <a:gd name="connsiteY4" fmla="*/ 321502 h 465137"/>
              <a:gd name="connsiteX5" fmla="*/ 354590 w 446088"/>
              <a:gd name="connsiteY5" fmla="*/ 324217 h 465137"/>
              <a:gd name="connsiteX6" fmla="*/ 363394 w 446088"/>
              <a:gd name="connsiteY6" fmla="*/ 327504 h 465137"/>
              <a:gd name="connsiteX7" fmla="*/ 371620 w 446088"/>
              <a:gd name="connsiteY7" fmla="*/ 331648 h 465137"/>
              <a:gd name="connsiteX8" fmla="*/ 379846 w 446088"/>
              <a:gd name="connsiteY8" fmla="*/ 336079 h 465137"/>
              <a:gd name="connsiteX9" fmla="*/ 387639 w 446088"/>
              <a:gd name="connsiteY9" fmla="*/ 341366 h 465137"/>
              <a:gd name="connsiteX10" fmla="*/ 393412 w 446088"/>
              <a:gd name="connsiteY10" fmla="*/ 346654 h 465137"/>
              <a:gd name="connsiteX11" fmla="*/ 398319 w 446088"/>
              <a:gd name="connsiteY11" fmla="*/ 351942 h 465137"/>
              <a:gd name="connsiteX12" fmla="*/ 402215 w 446088"/>
              <a:gd name="connsiteY12" fmla="*/ 357515 h 465137"/>
              <a:gd name="connsiteX13" fmla="*/ 404957 w 446088"/>
              <a:gd name="connsiteY13" fmla="*/ 363231 h 465137"/>
              <a:gd name="connsiteX14" fmla="*/ 406978 w 446088"/>
              <a:gd name="connsiteY14" fmla="*/ 368805 h 465137"/>
              <a:gd name="connsiteX15" fmla="*/ 407988 w 446088"/>
              <a:gd name="connsiteY15" fmla="*/ 374664 h 465137"/>
              <a:gd name="connsiteX16" fmla="*/ 407988 w 446088"/>
              <a:gd name="connsiteY16" fmla="*/ 380381 h 465137"/>
              <a:gd name="connsiteX17" fmla="*/ 406978 w 446088"/>
              <a:gd name="connsiteY17" fmla="*/ 386383 h 465137"/>
              <a:gd name="connsiteX18" fmla="*/ 406545 w 446088"/>
              <a:gd name="connsiteY18" fmla="*/ 387526 h 465137"/>
              <a:gd name="connsiteX19" fmla="*/ 404380 w 446088"/>
              <a:gd name="connsiteY19" fmla="*/ 391956 h 465137"/>
              <a:gd name="connsiteX20" fmla="*/ 401638 w 446088"/>
              <a:gd name="connsiteY20" fmla="*/ 396101 h 465137"/>
              <a:gd name="connsiteX21" fmla="*/ 398463 w 446088"/>
              <a:gd name="connsiteY21" fmla="*/ 399816 h 465137"/>
              <a:gd name="connsiteX22" fmla="*/ 394999 w 446088"/>
              <a:gd name="connsiteY22" fmla="*/ 402960 h 465137"/>
              <a:gd name="connsiteX23" fmla="*/ 390814 w 446088"/>
              <a:gd name="connsiteY23" fmla="*/ 405676 h 465137"/>
              <a:gd name="connsiteX24" fmla="*/ 386485 w 446088"/>
              <a:gd name="connsiteY24" fmla="*/ 407962 h 465137"/>
              <a:gd name="connsiteX25" fmla="*/ 381866 w 446088"/>
              <a:gd name="connsiteY25" fmla="*/ 409534 h 465137"/>
              <a:gd name="connsiteX26" fmla="*/ 376960 w 446088"/>
              <a:gd name="connsiteY26" fmla="*/ 410535 h 465137"/>
              <a:gd name="connsiteX27" fmla="*/ 371908 w 446088"/>
              <a:gd name="connsiteY27" fmla="*/ 410820 h 465137"/>
              <a:gd name="connsiteX28" fmla="*/ 367435 w 446088"/>
              <a:gd name="connsiteY28" fmla="*/ 410535 h 465137"/>
              <a:gd name="connsiteX29" fmla="*/ 363105 w 446088"/>
              <a:gd name="connsiteY29" fmla="*/ 409820 h 465137"/>
              <a:gd name="connsiteX30" fmla="*/ 358631 w 446088"/>
              <a:gd name="connsiteY30" fmla="*/ 408391 h 465137"/>
              <a:gd name="connsiteX31" fmla="*/ 357188 w 446088"/>
              <a:gd name="connsiteY31" fmla="*/ 407676 h 465137"/>
              <a:gd name="connsiteX32" fmla="*/ 354735 w 446088"/>
              <a:gd name="connsiteY32" fmla="*/ 406247 h 465137"/>
              <a:gd name="connsiteX33" fmla="*/ 351992 w 446088"/>
              <a:gd name="connsiteY33" fmla="*/ 404818 h 465137"/>
              <a:gd name="connsiteX34" fmla="*/ 348817 w 446088"/>
              <a:gd name="connsiteY34" fmla="*/ 403532 h 465137"/>
              <a:gd name="connsiteX35" fmla="*/ 347663 w 446088"/>
              <a:gd name="connsiteY35" fmla="*/ 407676 h 465137"/>
              <a:gd name="connsiteX36" fmla="*/ 346797 w 446088"/>
              <a:gd name="connsiteY36" fmla="*/ 411392 h 465137"/>
              <a:gd name="connsiteX37" fmla="*/ 346364 w 446088"/>
              <a:gd name="connsiteY37" fmla="*/ 414822 h 465137"/>
              <a:gd name="connsiteX38" fmla="*/ 346220 w 446088"/>
              <a:gd name="connsiteY38" fmla="*/ 418109 h 465137"/>
              <a:gd name="connsiteX39" fmla="*/ 346508 w 446088"/>
              <a:gd name="connsiteY39" fmla="*/ 420681 h 465137"/>
              <a:gd name="connsiteX40" fmla="*/ 347086 w 446088"/>
              <a:gd name="connsiteY40" fmla="*/ 422968 h 465137"/>
              <a:gd name="connsiteX41" fmla="*/ 347374 w 446088"/>
              <a:gd name="connsiteY41" fmla="*/ 423682 h 465137"/>
              <a:gd name="connsiteX42" fmla="*/ 347807 w 446088"/>
              <a:gd name="connsiteY42" fmla="*/ 425111 h 465137"/>
              <a:gd name="connsiteX43" fmla="*/ 348240 w 446088"/>
              <a:gd name="connsiteY43" fmla="*/ 426969 h 465137"/>
              <a:gd name="connsiteX44" fmla="*/ 348529 w 446088"/>
              <a:gd name="connsiteY44" fmla="*/ 429256 h 465137"/>
              <a:gd name="connsiteX45" fmla="*/ 348673 w 446088"/>
              <a:gd name="connsiteY45" fmla="*/ 431828 h 465137"/>
              <a:gd name="connsiteX46" fmla="*/ 348529 w 446088"/>
              <a:gd name="connsiteY46" fmla="*/ 434544 h 465137"/>
              <a:gd name="connsiteX47" fmla="*/ 347807 w 446088"/>
              <a:gd name="connsiteY47" fmla="*/ 437259 h 465137"/>
              <a:gd name="connsiteX48" fmla="*/ 346508 w 446088"/>
              <a:gd name="connsiteY48" fmla="*/ 440260 h 465137"/>
              <a:gd name="connsiteX49" fmla="*/ 345642 w 446088"/>
              <a:gd name="connsiteY49" fmla="*/ 441832 h 465137"/>
              <a:gd name="connsiteX50" fmla="*/ 344344 w 446088"/>
              <a:gd name="connsiteY50" fmla="*/ 443261 h 465137"/>
              <a:gd name="connsiteX51" fmla="*/ 342756 w 446088"/>
              <a:gd name="connsiteY51" fmla="*/ 444833 h 465137"/>
              <a:gd name="connsiteX52" fmla="*/ 340880 w 446088"/>
              <a:gd name="connsiteY52" fmla="*/ 446262 h 465137"/>
              <a:gd name="connsiteX53" fmla="*/ 338571 w 446088"/>
              <a:gd name="connsiteY53" fmla="*/ 447405 h 465137"/>
              <a:gd name="connsiteX54" fmla="*/ 335829 w 446088"/>
              <a:gd name="connsiteY54" fmla="*/ 448406 h 465137"/>
              <a:gd name="connsiteX55" fmla="*/ 332509 w 446088"/>
              <a:gd name="connsiteY55" fmla="*/ 449120 h 465137"/>
              <a:gd name="connsiteX56" fmla="*/ 330633 w 446088"/>
              <a:gd name="connsiteY56" fmla="*/ 449263 h 465137"/>
              <a:gd name="connsiteX57" fmla="*/ 328036 w 446088"/>
              <a:gd name="connsiteY57" fmla="*/ 449120 h 465137"/>
              <a:gd name="connsiteX58" fmla="*/ 325582 w 446088"/>
              <a:gd name="connsiteY58" fmla="*/ 448406 h 465137"/>
              <a:gd name="connsiteX59" fmla="*/ 299316 w 446088"/>
              <a:gd name="connsiteY59" fmla="*/ 438259 h 465137"/>
              <a:gd name="connsiteX60" fmla="*/ 297007 w 446088"/>
              <a:gd name="connsiteY60" fmla="*/ 437116 h 465137"/>
              <a:gd name="connsiteX61" fmla="*/ 295131 w 446088"/>
              <a:gd name="connsiteY61" fmla="*/ 435687 h 465137"/>
              <a:gd name="connsiteX62" fmla="*/ 293543 w 446088"/>
              <a:gd name="connsiteY62" fmla="*/ 434115 h 465137"/>
              <a:gd name="connsiteX63" fmla="*/ 291234 w 446088"/>
              <a:gd name="connsiteY63" fmla="*/ 430971 h 465137"/>
              <a:gd name="connsiteX64" fmla="*/ 289935 w 446088"/>
              <a:gd name="connsiteY64" fmla="*/ 427970 h 465137"/>
              <a:gd name="connsiteX65" fmla="*/ 289069 w 446088"/>
              <a:gd name="connsiteY65" fmla="*/ 425111 h 465137"/>
              <a:gd name="connsiteX66" fmla="*/ 288781 w 446088"/>
              <a:gd name="connsiteY66" fmla="*/ 422539 h 465137"/>
              <a:gd name="connsiteX67" fmla="*/ 288925 w 446088"/>
              <a:gd name="connsiteY67" fmla="*/ 420253 h 465137"/>
              <a:gd name="connsiteX68" fmla="*/ 289358 w 446088"/>
              <a:gd name="connsiteY68" fmla="*/ 418252 h 465137"/>
              <a:gd name="connsiteX69" fmla="*/ 290224 w 446088"/>
              <a:gd name="connsiteY69" fmla="*/ 415108 h 465137"/>
              <a:gd name="connsiteX70" fmla="*/ 291667 w 446088"/>
              <a:gd name="connsiteY70" fmla="*/ 412535 h 465137"/>
              <a:gd name="connsiteX71" fmla="*/ 293543 w 446088"/>
              <a:gd name="connsiteY71" fmla="*/ 410392 h 465137"/>
              <a:gd name="connsiteX72" fmla="*/ 295420 w 446088"/>
              <a:gd name="connsiteY72" fmla="*/ 408677 h 465137"/>
              <a:gd name="connsiteX73" fmla="*/ 297151 w 446088"/>
              <a:gd name="connsiteY73" fmla="*/ 407248 h 465137"/>
              <a:gd name="connsiteX74" fmla="*/ 298739 w 446088"/>
              <a:gd name="connsiteY74" fmla="*/ 406104 h 465137"/>
              <a:gd name="connsiteX75" fmla="*/ 300038 w 446088"/>
              <a:gd name="connsiteY75" fmla="*/ 405247 h 465137"/>
              <a:gd name="connsiteX76" fmla="*/ 300904 w 446088"/>
              <a:gd name="connsiteY76" fmla="*/ 404818 h 465137"/>
              <a:gd name="connsiteX77" fmla="*/ 303213 w 446088"/>
              <a:gd name="connsiteY77" fmla="*/ 403389 h 465137"/>
              <a:gd name="connsiteX78" fmla="*/ 305666 w 446088"/>
              <a:gd name="connsiteY78" fmla="*/ 401103 h 465137"/>
              <a:gd name="connsiteX79" fmla="*/ 307975 w 446088"/>
              <a:gd name="connsiteY79" fmla="*/ 397959 h 465137"/>
              <a:gd name="connsiteX80" fmla="*/ 310284 w 446088"/>
              <a:gd name="connsiteY80" fmla="*/ 393957 h 465137"/>
              <a:gd name="connsiteX81" fmla="*/ 312593 w 446088"/>
              <a:gd name="connsiteY81" fmla="*/ 389670 h 465137"/>
              <a:gd name="connsiteX82" fmla="*/ 309707 w 446088"/>
              <a:gd name="connsiteY82" fmla="*/ 388669 h 465137"/>
              <a:gd name="connsiteX83" fmla="*/ 306965 w 446088"/>
              <a:gd name="connsiteY83" fmla="*/ 387955 h 465137"/>
              <a:gd name="connsiteX84" fmla="*/ 304656 w 446088"/>
              <a:gd name="connsiteY84" fmla="*/ 387383 h 465137"/>
              <a:gd name="connsiteX85" fmla="*/ 302924 w 446088"/>
              <a:gd name="connsiteY85" fmla="*/ 386954 h 465137"/>
              <a:gd name="connsiteX86" fmla="*/ 298595 w 446088"/>
              <a:gd name="connsiteY86" fmla="*/ 384954 h 465137"/>
              <a:gd name="connsiteX87" fmla="*/ 294554 w 446088"/>
              <a:gd name="connsiteY87" fmla="*/ 382238 h 465137"/>
              <a:gd name="connsiteX88" fmla="*/ 290801 w 446088"/>
              <a:gd name="connsiteY88" fmla="*/ 379237 h 465137"/>
              <a:gd name="connsiteX89" fmla="*/ 287626 w 446088"/>
              <a:gd name="connsiteY89" fmla="*/ 375808 h 465137"/>
              <a:gd name="connsiteX90" fmla="*/ 284884 w 446088"/>
              <a:gd name="connsiteY90" fmla="*/ 371663 h 465137"/>
              <a:gd name="connsiteX91" fmla="*/ 282575 w 446088"/>
              <a:gd name="connsiteY91" fmla="*/ 367519 h 465137"/>
              <a:gd name="connsiteX92" fmla="*/ 280699 w 446088"/>
              <a:gd name="connsiteY92" fmla="*/ 361945 h 465137"/>
              <a:gd name="connsiteX93" fmla="*/ 279544 w 446088"/>
              <a:gd name="connsiteY93" fmla="*/ 356372 h 465137"/>
              <a:gd name="connsiteX94" fmla="*/ 279400 w 446088"/>
              <a:gd name="connsiteY94" fmla="*/ 350655 h 465137"/>
              <a:gd name="connsiteX95" fmla="*/ 280122 w 446088"/>
              <a:gd name="connsiteY95" fmla="*/ 345082 h 465137"/>
              <a:gd name="connsiteX96" fmla="*/ 281998 w 446088"/>
              <a:gd name="connsiteY96" fmla="*/ 339508 h 465137"/>
              <a:gd name="connsiteX97" fmla="*/ 284451 w 446088"/>
              <a:gd name="connsiteY97" fmla="*/ 334935 h 465137"/>
              <a:gd name="connsiteX98" fmla="*/ 287338 w 446088"/>
              <a:gd name="connsiteY98" fmla="*/ 330791 h 465137"/>
              <a:gd name="connsiteX99" fmla="*/ 290657 w 446088"/>
              <a:gd name="connsiteY99" fmla="*/ 327218 h 465137"/>
              <a:gd name="connsiteX100" fmla="*/ 294409 w 446088"/>
              <a:gd name="connsiteY100" fmla="*/ 324360 h 465137"/>
              <a:gd name="connsiteX101" fmla="*/ 298450 w 446088"/>
              <a:gd name="connsiteY101" fmla="*/ 321930 h 465137"/>
              <a:gd name="connsiteX102" fmla="*/ 303068 w 446088"/>
              <a:gd name="connsiteY102" fmla="*/ 320073 h 465137"/>
              <a:gd name="connsiteX103" fmla="*/ 307975 w 446088"/>
              <a:gd name="connsiteY103" fmla="*/ 318644 h 465137"/>
              <a:gd name="connsiteX104" fmla="*/ 313315 w 446088"/>
              <a:gd name="connsiteY104" fmla="*/ 317786 h 465137"/>
              <a:gd name="connsiteX105" fmla="*/ 115858 w 446088"/>
              <a:gd name="connsiteY105" fmla="*/ 306387 h 465137"/>
              <a:gd name="connsiteX106" fmla="*/ 121908 w 446088"/>
              <a:gd name="connsiteY106" fmla="*/ 306387 h 465137"/>
              <a:gd name="connsiteX107" fmla="*/ 127526 w 446088"/>
              <a:gd name="connsiteY107" fmla="*/ 307246 h 465137"/>
              <a:gd name="connsiteX108" fmla="*/ 133144 w 446088"/>
              <a:gd name="connsiteY108" fmla="*/ 308963 h 465137"/>
              <a:gd name="connsiteX109" fmla="*/ 138186 w 446088"/>
              <a:gd name="connsiteY109" fmla="*/ 311397 h 465137"/>
              <a:gd name="connsiteX110" fmla="*/ 143228 w 446088"/>
              <a:gd name="connsiteY110" fmla="*/ 314546 h 465137"/>
              <a:gd name="connsiteX111" fmla="*/ 147838 w 446088"/>
              <a:gd name="connsiteY111" fmla="*/ 318555 h 465137"/>
              <a:gd name="connsiteX112" fmla="*/ 151583 w 446088"/>
              <a:gd name="connsiteY112" fmla="*/ 323279 h 465137"/>
              <a:gd name="connsiteX113" fmla="*/ 154608 w 446088"/>
              <a:gd name="connsiteY113" fmla="*/ 328146 h 465137"/>
              <a:gd name="connsiteX114" fmla="*/ 156913 w 446088"/>
              <a:gd name="connsiteY114" fmla="*/ 333442 h 465137"/>
              <a:gd name="connsiteX115" fmla="*/ 158498 w 446088"/>
              <a:gd name="connsiteY115" fmla="*/ 338738 h 465137"/>
              <a:gd name="connsiteX116" fmla="*/ 159218 w 446088"/>
              <a:gd name="connsiteY116" fmla="*/ 344464 h 465137"/>
              <a:gd name="connsiteX117" fmla="*/ 159362 w 446088"/>
              <a:gd name="connsiteY117" fmla="*/ 350047 h 465137"/>
              <a:gd name="connsiteX118" fmla="*/ 158642 w 446088"/>
              <a:gd name="connsiteY118" fmla="*/ 355773 h 465137"/>
              <a:gd name="connsiteX119" fmla="*/ 157345 w 446088"/>
              <a:gd name="connsiteY119" fmla="*/ 361213 h 465137"/>
              <a:gd name="connsiteX120" fmla="*/ 155328 w 446088"/>
              <a:gd name="connsiteY120" fmla="*/ 366366 h 465137"/>
              <a:gd name="connsiteX121" fmla="*/ 152447 w 446088"/>
              <a:gd name="connsiteY121" fmla="*/ 371233 h 465137"/>
              <a:gd name="connsiteX122" fmla="*/ 149134 w 446088"/>
              <a:gd name="connsiteY122" fmla="*/ 375814 h 465137"/>
              <a:gd name="connsiteX123" fmla="*/ 145245 w 446088"/>
              <a:gd name="connsiteY123" fmla="*/ 379822 h 465137"/>
              <a:gd name="connsiteX124" fmla="*/ 143948 w 446088"/>
              <a:gd name="connsiteY124" fmla="*/ 380824 h 465137"/>
              <a:gd name="connsiteX125" fmla="*/ 141355 w 446088"/>
              <a:gd name="connsiteY125" fmla="*/ 382398 h 465137"/>
              <a:gd name="connsiteX126" fmla="*/ 138762 w 446088"/>
              <a:gd name="connsiteY126" fmla="*/ 384402 h 465137"/>
              <a:gd name="connsiteX127" fmla="*/ 136025 w 446088"/>
              <a:gd name="connsiteY127" fmla="*/ 386693 h 465137"/>
              <a:gd name="connsiteX128" fmla="*/ 133432 w 446088"/>
              <a:gd name="connsiteY128" fmla="*/ 388840 h 465137"/>
              <a:gd name="connsiteX129" fmla="*/ 137178 w 446088"/>
              <a:gd name="connsiteY129" fmla="*/ 392419 h 465137"/>
              <a:gd name="connsiteX130" fmla="*/ 140779 w 446088"/>
              <a:gd name="connsiteY130" fmla="*/ 395711 h 465137"/>
              <a:gd name="connsiteX131" fmla="*/ 144524 w 446088"/>
              <a:gd name="connsiteY131" fmla="*/ 398431 h 465137"/>
              <a:gd name="connsiteX132" fmla="*/ 147982 w 446088"/>
              <a:gd name="connsiteY132" fmla="*/ 400578 h 465137"/>
              <a:gd name="connsiteX133" fmla="*/ 151151 w 446088"/>
              <a:gd name="connsiteY133" fmla="*/ 402153 h 465137"/>
              <a:gd name="connsiteX134" fmla="*/ 154320 w 446088"/>
              <a:gd name="connsiteY134" fmla="*/ 403298 h 465137"/>
              <a:gd name="connsiteX135" fmla="*/ 157201 w 446088"/>
              <a:gd name="connsiteY135" fmla="*/ 403870 h 465137"/>
              <a:gd name="connsiteX136" fmla="*/ 158210 w 446088"/>
              <a:gd name="connsiteY136" fmla="*/ 404013 h 465137"/>
              <a:gd name="connsiteX137" fmla="*/ 159794 w 446088"/>
              <a:gd name="connsiteY137" fmla="*/ 404157 h 465137"/>
              <a:gd name="connsiteX138" fmla="*/ 161811 w 446088"/>
              <a:gd name="connsiteY138" fmla="*/ 404729 h 465137"/>
              <a:gd name="connsiteX139" fmla="*/ 164260 w 446088"/>
              <a:gd name="connsiteY139" fmla="*/ 405445 h 465137"/>
              <a:gd name="connsiteX140" fmla="*/ 166997 w 446088"/>
              <a:gd name="connsiteY140" fmla="*/ 406733 h 465137"/>
              <a:gd name="connsiteX141" fmla="*/ 169734 w 446088"/>
              <a:gd name="connsiteY141" fmla="*/ 408308 h 465137"/>
              <a:gd name="connsiteX142" fmla="*/ 172183 w 446088"/>
              <a:gd name="connsiteY142" fmla="*/ 410455 h 465137"/>
              <a:gd name="connsiteX143" fmla="*/ 174488 w 446088"/>
              <a:gd name="connsiteY143" fmla="*/ 413175 h 465137"/>
              <a:gd name="connsiteX144" fmla="*/ 175496 w 446088"/>
              <a:gd name="connsiteY144" fmla="*/ 414750 h 465137"/>
              <a:gd name="connsiteX145" fmla="*/ 176360 w 446088"/>
              <a:gd name="connsiteY145" fmla="*/ 416754 h 465137"/>
              <a:gd name="connsiteX146" fmla="*/ 177225 w 446088"/>
              <a:gd name="connsiteY146" fmla="*/ 419187 h 465137"/>
              <a:gd name="connsiteX147" fmla="*/ 177657 w 446088"/>
              <a:gd name="connsiteY147" fmla="*/ 421764 h 465137"/>
              <a:gd name="connsiteX148" fmla="*/ 177801 w 446088"/>
              <a:gd name="connsiteY148" fmla="*/ 424627 h 465137"/>
              <a:gd name="connsiteX149" fmla="*/ 177369 w 446088"/>
              <a:gd name="connsiteY149" fmla="*/ 427776 h 465137"/>
              <a:gd name="connsiteX150" fmla="*/ 176360 w 446088"/>
              <a:gd name="connsiteY150" fmla="*/ 431498 h 465137"/>
              <a:gd name="connsiteX151" fmla="*/ 175352 w 446088"/>
              <a:gd name="connsiteY151" fmla="*/ 433788 h 465137"/>
              <a:gd name="connsiteX152" fmla="*/ 174055 w 446088"/>
              <a:gd name="connsiteY152" fmla="*/ 435792 h 465137"/>
              <a:gd name="connsiteX153" fmla="*/ 172327 w 446088"/>
              <a:gd name="connsiteY153" fmla="*/ 437653 h 465137"/>
              <a:gd name="connsiteX154" fmla="*/ 146397 w 446088"/>
              <a:gd name="connsiteY154" fmla="*/ 460986 h 465137"/>
              <a:gd name="connsiteX155" fmla="*/ 144524 w 446088"/>
              <a:gd name="connsiteY155" fmla="*/ 462561 h 465137"/>
              <a:gd name="connsiteX156" fmla="*/ 142075 w 446088"/>
              <a:gd name="connsiteY156" fmla="*/ 463706 h 465137"/>
              <a:gd name="connsiteX157" fmla="*/ 139771 w 446088"/>
              <a:gd name="connsiteY157" fmla="*/ 464422 h 465137"/>
              <a:gd name="connsiteX158" fmla="*/ 136890 w 446088"/>
              <a:gd name="connsiteY158" fmla="*/ 464851 h 465137"/>
              <a:gd name="connsiteX159" fmla="*/ 134152 w 446088"/>
              <a:gd name="connsiteY159" fmla="*/ 465137 h 465137"/>
              <a:gd name="connsiteX160" fmla="*/ 130119 w 446088"/>
              <a:gd name="connsiteY160" fmla="*/ 464708 h 465137"/>
              <a:gd name="connsiteX161" fmla="*/ 126374 w 446088"/>
              <a:gd name="connsiteY161" fmla="*/ 463706 h 465137"/>
              <a:gd name="connsiteX162" fmla="*/ 123060 w 446088"/>
              <a:gd name="connsiteY162" fmla="*/ 461845 h 465137"/>
              <a:gd name="connsiteX163" fmla="*/ 120179 w 446088"/>
              <a:gd name="connsiteY163" fmla="*/ 459268 h 465137"/>
              <a:gd name="connsiteX164" fmla="*/ 117874 w 446088"/>
              <a:gd name="connsiteY164" fmla="*/ 456548 h 465137"/>
              <a:gd name="connsiteX165" fmla="*/ 116290 w 446088"/>
              <a:gd name="connsiteY165" fmla="*/ 453542 h 465137"/>
              <a:gd name="connsiteX166" fmla="*/ 115137 w 446088"/>
              <a:gd name="connsiteY166" fmla="*/ 450679 h 465137"/>
              <a:gd name="connsiteX167" fmla="*/ 114561 w 446088"/>
              <a:gd name="connsiteY167" fmla="*/ 447673 h 465137"/>
              <a:gd name="connsiteX168" fmla="*/ 114273 w 446088"/>
              <a:gd name="connsiteY168" fmla="*/ 445383 h 465137"/>
              <a:gd name="connsiteX169" fmla="*/ 114129 w 446088"/>
              <a:gd name="connsiteY169" fmla="*/ 443522 h 465137"/>
              <a:gd name="connsiteX170" fmla="*/ 114129 w 446088"/>
              <a:gd name="connsiteY170" fmla="*/ 442377 h 465137"/>
              <a:gd name="connsiteX171" fmla="*/ 113841 w 446088"/>
              <a:gd name="connsiteY171" fmla="*/ 439657 h 465137"/>
              <a:gd name="connsiteX172" fmla="*/ 112977 w 446088"/>
              <a:gd name="connsiteY172" fmla="*/ 436508 h 465137"/>
              <a:gd name="connsiteX173" fmla="*/ 111680 w 446088"/>
              <a:gd name="connsiteY173" fmla="*/ 433072 h 465137"/>
              <a:gd name="connsiteX174" fmla="*/ 109807 w 446088"/>
              <a:gd name="connsiteY174" fmla="*/ 429494 h 465137"/>
              <a:gd name="connsiteX175" fmla="*/ 107358 w 446088"/>
              <a:gd name="connsiteY175" fmla="*/ 425629 h 465137"/>
              <a:gd name="connsiteX176" fmla="*/ 104621 w 446088"/>
              <a:gd name="connsiteY176" fmla="*/ 421621 h 465137"/>
              <a:gd name="connsiteX177" fmla="*/ 101308 w 446088"/>
              <a:gd name="connsiteY177" fmla="*/ 417612 h 465137"/>
              <a:gd name="connsiteX178" fmla="*/ 98715 w 446088"/>
              <a:gd name="connsiteY178" fmla="*/ 420189 h 465137"/>
              <a:gd name="connsiteX179" fmla="*/ 95978 w 446088"/>
              <a:gd name="connsiteY179" fmla="*/ 422766 h 465137"/>
              <a:gd name="connsiteX180" fmla="*/ 93529 w 446088"/>
              <a:gd name="connsiteY180" fmla="*/ 425486 h 465137"/>
              <a:gd name="connsiteX181" fmla="*/ 91512 w 446088"/>
              <a:gd name="connsiteY181" fmla="*/ 427776 h 465137"/>
              <a:gd name="connsiteX182" fmla="*/ 90504 w 446088"/>
              <a:gd name="connsiteY182" fmla="*/ 429207 h 465137"/>
              <a:gd name="connsiteX183" fmla="*/ 86327 w 446088"/>
              <a:gd name="connsiteY183" fmla="*/ 432357 h 465137"/>
              <a:gd name="connsiteX184" fmla="*/ 81717 w 446088"/>
              <a:gd name="connsiteY184" fmla="*/ 435076 h 465137"/>
              <a:gd name="connsiteX185" fmla="*/ 76963 w 446088"/>
              <a:gd name="connsiteY185" fmla="*/ 437224 h 465137"/>
              <a:gd name="connsiteX186" fmla="*/ 71921 w 446088"/>
              <a:gd name="connsiteY186" fmla="*/ 438798 h 465137"/>
              <a:gd name="connsiteX187" fmla="*/ 66735 w 446088"/>
              <a:gd name="connsiteY187" fmla="*/ 439943 h 465137"/>
              <a:gd name="connsiteX188" fmla="*/ 61405 w 446088"/>
              <a:gd name="connsiteY188" fmla="*/ 440230 h 465137"/>
              <a:gd name="connsiteX189" fmla="*/ 56219 w 446088"/>
              <a:gd name="connsiteY189" fmla="*/ 439943 h 465137"/>
              <a:gd name="connsiteX190" fmla="*/ 51177 w 446088"/>
              <a:gd name="connsiteY190" fmla="*/ 439084 h 465137"/>
              <a:gd name="connsiteX191" fmla="*/ 46135 w 446088"/>
              <a:gd name="connsiteY191" fmla="*/ 437367 h 465137"/>
              <a:gd name="connsiteX192" fmla="*/ 41526 w 446088"/>
              <a:gd name="connsiteY192" fmla="*/ 435363 h 465137"/>
              <a:gd name="connsiteX193" fmla="*/ 37060 w 446088"/>
              <a:gd name="connsiteY193" fmla="*/ 432786 h 465137"/>
              <a:gd name="connsiteX194" fmla="*/ 33027 w 446088"/>
              <a:gd name="connsiteY194" fmla="*/ 429637 h 465137"/>
              <a:gd name="connsiteX195" fmla="*/ 29281 w 446088"/>
              <a:gd name="connsiteY195" fmla="*/ 425915 h 465137"/>
              <a:gd name="connsiteX196" fmla="*/ 28561 w 446088"/>
              <a:gd name="connsiteY196" fmla="*/ 425056 h 465137"/>
              <a:gd name="connsiteX197" fmla="*/ 25248 w 446088"/>
              <a:gd name="connsiteY197" fmla="*/ 419617 h 465137"/>
              <a:gd name="connsiteX198" fmla="*/ 22799 w 446088"/>
              <a:gd name="connsiteY198" fmla="*/ 413891 h 465137"/>
              <a:gd name="connsiteX199" fmla="*/ 21358 w 446088"/>
              <a:gd name="connsiteY199" fmla="*/ 408022 h 465137"/>
              <a:gd name="connsiteX200" fmla="*/ 20638 w 446088"/>
              <a:gd name="connsiteY200" fmla="*/ 401866 h 465137"/>
              <a:gd name="connsiteX201" fmla="*/ 20926 w 446088"/>
              <a:gd name="connsiteY201" fmla="*/ 395568 h 465137"/>
              <a:gd name="connsiteX202" fmla="*/ 21934 w 446088"/>
              <a:gd name="connsiteY202" fmla="*/ 388840 h 465137"/>
              <a:gd name="connsiteX203" fmla="*/ 23807 w 446088"/>
              <a:gd name="connsiteY203" fmla="*/ 381969 h 465137"/>
              <a:gd name="connsiteX204" fmla="*/ 26544 w 446088"/>
              <a:gd name="connsiteY204" fmla="*/ 374955 h 465137"/>
              <a:gd name="connsiteX205" fmla="*/ 30434 w 446088"/>
              <a:gd name="connsiteY205" fmla="*/ 367654 h 465137"/>
              <a:gd name="connsiteX206" fmla="*/ 36196 w 446088"/>
              <a:gd name="connsiteY206" fmla="*/ 359352 h 465137"/>
              <a:gd name="connsiteX207" fmla="*/ 42534 w 446088"/>
              <a:gd name="connsiteY207" fmla="*/ 351479 h 465137"/>
              <a:gd name="connsiteX208" fmla="*/ 49305 w 446088"/>
              <a:gd name="connsiteY208" fmla="*/ 344178 h 465137"/>
              <a:gd name="connsiteX209" fmla="*/ 56507 w 446088"/>
              <a:gd name="connsiteY209" fmla="*/ 337164 h 465137"/>
              <a:gd name="connsiteX210" fmla="*/ 64142 w 446088"/>
              <a:gd name="connsiteY210" fmla="*/ 330865 h 465137"/>
              <a:gd name="connsiteX211" fmla="*/ 72065 w 446088"/>
              <a:gd name="connsiteY211" fmla="*/ 324853 h 465137"/>
              <a:gd name="connsiteX212" fmla="*/ 80420 w 446088"/>
              <a:gd name="connsiteY212" fmla="*/ 319557 h 465137"/>
              <a:gd name="connsiteX213" fmla="*/ 89064 w 446088"/>
              <a:gd name="connsiteY213" fmla="*/ 314546 h 465137"/>
              <a:gd name="connsiteX214" fmla="*/ 96122 w 446088"/>
              <a:gd name="connsiteY214" fmla="*/ 311397 h 465137"/>
              <a:gd name="connsiteX215" fmla="*/ 103037 w 446088"/>
              <a:gd name="connsiteY215" fmla="*/ 308963 h 465137"/>
              <a:gd name="connsiteX216" fmla="*/ 109663 w 446088"/>
              <a:gd name="connsiteY216" fmla="*/ 307246 h 465137"/>
              <a:gd name="connsiteX217" fmla="*/ 206852 w 446088"/>
              <a:gd name="connsiteY217" fmla="*/ 190500 h 465137"/>
              <a:gd name="connsiteX218" fmla="*/ 213244 w 446088"/>
              <a:gd name="connsiteY218" fmla="*/ 190644 h 465137"/>
              <a:gd name="connsiteX219" fmla="*/ 219926 w 446088"/>
              <a:gd name="connsiteY219" fmla="*/ 191650 h 465137"/>
              <a:gd name="connsiteX220" fmla="*/ 226898 w 446088"/>
              <a:gd name="connsiteY220" fmla="*/ 193376 h 465137"/>
              <a:gd name="connsiteX221" fmla="*/ 234307 w 446088"/>
              <a:gd name="connsiteY221" fmla="*/ 195964 h 465137"/>
              <a:gd name="connsiteX222" fmla="*/ 243458 w 446088"/>
              <a:gd name="connsiteY222" fmla="*/ 200134 h 465137"/>
              <a:gd name="connsiteX223" fmla="*/ 252464 w 446088"/>
              <a:gd name="connsiteY223" fmla="*/ 204736 h 465137"/>
              <a:gd name="connsiteX224" fmla="*/ 261035 w 446088"/>
              <a:gd name="connsiteY224" fmla="*/ 209913 h 465137"/>
              <a:gd name="connsiteX225" fmla="*/ 269315 w 446088"/>
              <a:gd name="connsiteY225" fmla="*/ 215665 h 465137"/>
              <a:gd name="connsiteX226" fmla="*/ 277013 w 446088"/>
              <a:gd name="connsiteY226" fmla="*/ 221848 h 465137"/>
              <a:gd name="connsiteX227" fmla="*/ 284422 w 446088"/>
              <a:gd name="connsiteY227" fmla="*/ 228463 h 465137"/>
              <a:gd name="connsiteX228" fmla="*/ 291395 w 446088"/>
              <a:gd name="connsiteY228" fmla="*/ 235653 h 465137"/>
              <a:gd name="connsiteX229" fmla="*/ 297931 w 446088"/>
              <a:gd name="connsiteY229" fmla="*/ 243275 h 465137"/>
              <a:gd name="connsiteX230" fmla="*/ 302289 w 446088"/>
              <a:gd name="connsiteY230" fmla="*/ 250321 h 465137"/>
              <a:gd name="connsiteX231" fmla="*/ 306066 w 446088"/>
              <a:gd name="connsiteY231" fmla="*/ 257223 h 465137"/>
              <a:gd name="connsiteX232" fmla="*/ 308681 w 446088"/>
              <a:gd name="connsiteY232" fmla="*/ 264126 h 465137"/>
              <a:gd name="connsiteX233" fmla="*/ 310424 w 446088"/>
              <a:gd name="connsiteY233" fmla="*/ 270597 h 465137"/>
              <a:gd name="connsiteX234" fmla="*/ 311150 w 446088"/>
              <a:gd name="connsiteY234" fmla="*/ 277068 h 465137"/>
              <a:gd name="connsiteX235" fmla="*/ 311150 w 446088"/>
              <a:gd name="connsiteY235" fmla="*/ 283251 h 465137"/>
              <a:gd name="connsiteX236" fmla="*/ 310279 w 446088"/>
              <a:gd name="connsiteY236" fmla="*/ 289435 h 465137"/>
              <a:gd name="connsiteX237" fmla="*/ 308390 w 446088"/>
              <a:gd name="connsiteY237" fmla="*/ 295187 h 465137"/>
              <a:gd name="connsiteX238" fmla="*/ 305630 w 446088"/>
              <a:gd name="connsiteY238" fmla="*/ 300939 h 465137"/>
              <a:gd name="connsiteX239" fmla="*/ 305049 w 446088"/>
              <a:gd name="connsiteY239" fmla="*/ 302089 h 465137"/>
              <a:gd name="connsiteX240" fmla="*/ 301127 w 446088"/>
              <a:gd name="connsiteY240" fmla="*/ 306403 h 465137"/>
              <a:gd name="connsiteX241" fmla="*/ 296769 w 446088"/>
              <a:gd name="connsiteY241" fmla="*/ 310286 h 465137"/>
              <a:gd name="connsiteX242" fmla="*/ 292121 w 446088"/>
              <a:gd name="connsiteY242" fmla="*/ 313450 h 465137"/>
              <a:gd name="connsiteX243" fmla="*/ 286891 w 446088"/>
              <a:gd name="connsiteY243" fmla="*/ 315894 h 465137"/>
              <a:gd name="connsiteX244" fmla="*/ 281517 w 446088"/>
              <a:gd name="connsiteY244" fmla="*/ 317764 h 465137"/>
              <a:gd name="connsiteX245" fmla="*/ 275706 w 446088"/>
              <a:gd name="connsiteY245" fmla="*/ 319058 h 465137"/>
              <a:gd name="connsiteX246" fmla="*/ 269896 w 446088"/>
              <a:gd name="connsiteY246" fmla="*/ 319346 h 465137"/>
              <a:gd name="connsiteX247" fmla="*/ 264230 w 446088"/>
              <a:gd name="connsiteY247" fmla="*/ 319058 h 465137"/>
              <a:gd name="connsiteX248" fmla="*/ 258856 w 446088"/>
              <a:gd name="connsiteY248" fmla="*/ 317908 h 465137"/>
              <a:gd name="connsiteX249" fmla="*/ 253481 w 446088"/>
              <a:gd name="connsiteY249" fmla="*/ 316182 h 465137"/>
              <a:gd name="connsiteX250" fmla="*/ 248542 w 446088"/>
              <a:gd name="connsiteY250" fmla="*/ 313737 h 465137"/>
              <a:gd name="connsiteX251" fmla="*/ 243749 w 446088"/>
              <a:gd name="connsiteY251" fmla="*/ 310717 h 465137"/>
              <a:gd name="connsiteX252" fmla="*/ 242441 w 446088"/>
              <a:gd name="connsiteY252" fmla="*/ 309711 h 465137"/>
              <a:gd name="connsiteX253" fmla="*/ 240262 w 446088"/>
              <a:gd name="connsiteY253" fmla="*/ 307266 h 465137"/>
              <a:gd name="connsiteX254" fmla="*/ 237502 w 446088"/>
              <a:gd name="connsiteY254" fmla="*/ 304965 h 465137"/>
              <a:gd name="connsiteX255" fmla="*/ 234597 w 446088"/>
              <a:gd name="connsiteY255" fmla="*/ 302521 h 465137"/>
              <a:gd name="connsiteX256" fmla="*/ 231692 w 446088"/>
              <a:gd name="connsiteY256" fmla="*/ 300364 h 465137"/>
              <a:gd name="connsiteX257" fmla="*/ 228787 w 446088"/>
              <a:gd name="connsiteY257" fmla="*/ 304678 h 465137"/>
              <a:gd name="connsiteX258" fmla="*/ 226462 w 446088"/>
              <a:gd name="connsiteY258" fmla="*/ 308992 h 465137"/>
              <a:gd name="connsiteX259" fmla="*/ 224429 w 446088"/>
              <a:gd name="connsiteY259" fmla="*/ 313018 h 465137"/>
              <a:gd name="connsiteX260" fmla="*/ 222686 w 446088"/>
              <a:gd name="connsiteY260" fmla="*/ 316757 h 465137"/>
              <a:gd name="connsiteX261" fmla="*/ 221814 w 446088"/>
              <a:gd name="connsiteY261" fmla="*/ 320352 h 465137"/>
              <a:gd name="connsiteX262" fmla="*/ 221233 w 446088"/>
              <a:gd name="connsiteY262" fmla="*/ 323516 h 465137"/>
              <a:gd name="connsiteX263" fmla="*/ 221233 w 446088"/>
              <a:gd name="connsiteY263" fmla="*/ 326392 h 465137"/>
              <a:gd name="connsiteX264" fmla="*/ 221378 w 446088"/>
              <a:gd name="connsiteY264" fmla="*/ 327542 h 465137"/>
              <a:gd name="connsiteX265" fmla="*/ 221378 w 446088"/>
              <a:gd name="connsiteY265" fmla="*/ 329556 h 465137"/>
              <a:gd name="connsiteX266" fmla="*/ 221233 w 446088"/>
              <a:gd name="connsiteY266" fmla="*/ 332000 h 465137"/>
              <a:gd name="connsiteX267" fmla="*/ 220797 w 446088"/>
              <a:gd name="connsiteY267" fmla="*/ 334876 h 465137"/>
              <a:gd name="connsiteX268" fmla="*/ 219926 w 446088"/>
              <a:gd name="connsiteY268" fmla="*/ 338040 h 465137"/>
              <a:gd name="connsiteX269" fmla="*/ 218473 w 446088"/>
              <a:gd name="connsiteY269" fmla="*/ 341347 h 465137"/>
              <a:gd name="connsiteX270" fmla="*/ 216294 w 446088"/>
              <a:gd name="connsiteY270" fmla="*/ 344511 h 465137"/>
              <a:gd name="connsiteX271" fmla="*/ 214696 w 446088"/>
              <a:gd name="connsiteY271" fmla="*/ 345949 h 465137"/>
              <a:gd name="connsiteX272" fmla="*/ 212953 w 446088"/>
              <a:gd name="connsiteY272" fmla="*/ 347387 h 465137"/>
              <a:gd name="connsiteX273" fmla="*/ 210484 w 446088"/>
              <a:gd name="connsiteY273" fmla="*/ 348681 h 465137"/>
              <a:gd name="connsiteX274" fmla="*/ 207869 w 446088"/>
              <a:gd name="connsiteY274" fmla="*/ 349832 h 465137"/>
              <a:gd name="connsiteX275" fmla="*/ 204673 w 446088"/>
              <a:gd name="connsiteY275" fmla="*/ 350551 h 465137"/>
              <a:gd name="connsiteX276" fmla="*/ 201042 w 446088"/>
              <a:gd name="connsiteY276" fmla="*/ 350838 h 465137"/>
              <a:gd name="connsiteX277" fmla="*/ 199299 w 446088"/>
              <a:gd name="connsiteY277" fmla="*/ 350694 h 465137"/>
              <a:gd name="connsiteX278" fmla="*/ 197555 w 446088"/>
              <a:gd name="connsiteY278" fmla="*/ 350551 h 465137"/>
              <a:gd name="connsiteX279" fmla="*/ 195086 w 446088"/>
              <a:gd name="connsiteY279" fmla="*/ 350119 h 465137"/>
              <a:gd name="connsiteX280" fmla="*/ 192762 w 446088"/>
              <a:gd name="connsiteY280" fmla="*/ 349113 h 465137"/>
              <a:gd name="connsiteX281" fmla="*/ 190583 w 446088"/>
              <a:gd name="connsiteY281" fmla="*/ 347818 h 465137"/>
              <a:gd name="connsiteX282" fmla="*/ 162402 w 446088"/>
              <a:gd name="connsiteY282" fmla="*/ 326967 h 465137"/>
              <a:gd name="connsiteX283" fmla="*/ 160514 w 446088"/>
              <a:gd name="connsiteY283" fmla="*/ 325242 h 465137"/>
              <a:gd name="connsiteX284" fmla="*/ 158916 w 446088"/>
              <a:gd name="connsiteY284" fmla="*/ 323228 h 465137"/>
              <a:gd name="connsiteX285" fmla="*/ 157754 w 446088"/>
              <a:gd name="connsiteY285" fmla="*/ 321215 h 465137"/>
              <a:gd name="connsiteX286" fmla="*/ 156446 w 446088"/>
              <a:gd name="connsiteY286" fmla="*/ 317476 h 465137"/>
              <a:gd name="connsiteX287" fmla="*/ 155865 w 446088"/>
              <a:gd name="connsiteY287" fmla="*/ 314312 h 465137"/>
              <a:gd name="connsiteX288" fmla="*/ 155575 w 446088"/>
              <a:gd name="connsiteY288" fmla="*/ 311436 h 465137"/>
              <a:gd name="connsiteX289" fmla="*/ 155865 w 446088"/>
              <a:gd name="connsiteY289" fmla="*/ 308848 h 465137"/>
              <a:gd name="connsiteX290" fmla="*/ 156301 w 446088"/>
              <a:gd name="connsiteY290" fmla="*/ 306259 h 465137"/>
              <a:gd name="connsiteX291" fmla="*/ 157027 w 446088"/>
              <a:gd name="connsiteY291" fmla="*/ 304246 h 465137"/>
              <a:gd name="connsiteX292" fmla="*/ 157899 w 446088"/>
              <a:gd name="connsiteY292" fmla="*/ 302521 h 465137"/>
              <a:gd name="connsiteX293" fmla="*/ 159933 w 446088"/>
              <a:gd name="connsiteY293" fmla="*/ 299645 h 465137"/>
              <a:gd name="connsiteX294" fmla="*/ 162257 w 446088"/>
              <a:gd name="connsiteY294" fmla="*/ 297344 h 465137"/>
              <a:gd name="connsiteX295" fmla="*/ 164726 w 446088"/>
              <a:gd name="connsiteY295" fmla="*/ 295331 h 465137"/>
              <a:gd name="connsiteX296" fmla="*/ 167486 w 446088"/>
              <a:gd name="connsiteY296" fmla="*/ 293893 h 465137"/>
              <a:gd name="connsiteX297" fmla="*/ 169810 w 446088"/>
              <a:gd name="connsiteY297" fmla="*/ 292886 h 465137"/>
              <a:gd name="connsiteX298" fmla="*/ 171989 w 446088"/>
              <a:gd name="connsiteY298" fmla="*/ 292311 h 465137"/>
              <a:gd name="connsiteX299" fmla="*/ 173587 w 446088"/>
              <a:gd name="connsiteY299" fmla="*/ 291879 h 465137"/>
              <a:gd name="connsiteX300" fmla="*/ 174749 w 446088"/>
              <a:gd name="connsiteY300" fmla="*/ 291736 h 465137"/>
              <a:gd name="connsiteX301" fmla="*/ 177509 w 446088"/>
              <a:gd name="connsiteY301" fmla="*/ 290873 h 465137"/>
              <a:gd name="connsiteX302" fmla="*/ 180415 w 446088"/>
              <a:gd name="connsiteY302" fmla="*/ 289435 h 465137"/>
              <a:gd name="connsiteX303" fmla="*/ 183465 w 446088"/>
              <a:gd name="connsiteY303" fmla="*/ 287565 h 465137"/>
              <a:gd name="connsiteX304" fmla="*/ 186661 w 446088"/>
              <a:gd name="connsiteY304" fmla="*/ 284977 h 465137"/>
              <a:gd name="connsiteX305" fmla="*/ 190147 w 446088"/>
              <a:gd name="connsiteY305" fmla="*/ 281957 h 465137"/>
              <a:gd name="connsiteX306" fmla="*/ 193488 w 446088"/>
              <a:gd name="connsiteY306" fmla="*/ 278506 h 465137"/>
              <a:gd name="connsiteX307" fmla="*/ 196829 w 446088"/>
              <a:gd name="connsiteY307" fmla="*/ 274336 h 465137"/>
              <a:gd name="connsiteX308" fmla="*/ 193924 w 446088"/>
              <a:gd name="connsiteY308" fmla="*/ 272466 h 465137"/>
              <a:gd name="connsiteX309" fmla="*/ 191019 w 446088"/>
              <a:gd name="connsiteY309" fmla="*/ 270597 h 465137"/>
              <a:gd name="connsiteX310" fmla="*/ 188113 w 446088"/>
              <a:gd name="connsiteY310" fmla="*/ 268871 h 465137"/>
              <a:gd name="connsiteX311" fmla="*/ 185499 w 446088"/>
              <a:gd name="connsiteY311" fmla="*/ 267433 h 465137"/>
              <a:gd name="connsiteX312" fmla="*/ 184191 w 446088"/>
              <a:gd name="connsiteY312" fmla="*/ 266570 h 465137"/>
              <a:gd name="connsiteX313" fmla="*/ 179834 w 446088"/>
              <a:gd name="connsiteY313" fmla="*/ 262832 h 465137"/>
              <a:gd name="connsiteX314" fmla="*/ 175911 w 446088"/>
              <a:gd name="connsiteY314" fmla="*/ 258661 h 465137"/>
              <a:gd name="connsiteX315" fmla="*/ 172861 w 446088"/>
              <a:gd name="connsiteY315" fmla="*/ 254060 h 465137"/>
              <a:gd name="connsiteX316" fmla="*/ 170246 w 446088"/>
              <a:gd name="connsiteY316" fmla="*/ 249027 h 465137"/>
              <a:gd name="connsiteX317" fmla="*/ 168358 w 446088"/>
              <a:gd name="connsiteY317" fmla="*/ 243706 h 465137"/>
              <a:gd name="connsiteX318" fmla="*/ 167196 w 446088"/>
              <a:gd name="connsiteY318" fmla="*/ 238098 h 465137"/>
              <a:gd name="connsiteX319" fmla="*/ 166760 w 446088"/>
              <a:gd name="connsiteY319" fmla="*/ 232346 h 465137"/>
              <a:gd name="connsiteX320" fmla="*/ 167051 w 446088"/>
              <a:gd name="connsiteY320" fmla="*/ 226738 h 465137"/>
              <a:gd name="connsiteX321" fmla="*/ 168067 w 446088"/>
              <a:gd name="connsiteY321" fmla="*/ 221273 h 465137"/>
              <a:gd name="connsiteX322" fmla="*/ 169810 w 446088"/>
              <a:gd name="connsiteY322" fmla="*/ 215809 h 465137"/>
              <a:gd name="connsiteX323" fmla="*/ 172280 w 446088"/>
              <a:gd name="connsiteY323" fmla="*/ 210776 h 465137"/>
              <a:gd name="connsiteX324" fmla="*/ 175330 w 446088"/>
              <a:gd name="connsiteY324" fmla="*/ 206030 h 465137"/>
              <a:gd name="connsiteX325" fmla="*/ 179979 w 446088"/>
              <a:gd name="connsiteY325" fmla="*/ 201429 h 465137"/>
              <a:gd name="connsiteX326" fmla="*/ 184627 w 446088"/>
              <a:gd name="connsiteY326" fmla="*/ 197546 h 465137"/>
              <a:gd name="connsiteX327" fmla="*/ 189857 w 446088"/>
              <a:gd name="connsiteY327" fmla="*/ 194526 h 465137"/>
              <a:gd name="connsiteX328" fmla="*/ 195086 w 446088"/>
              <a:gd name="connsiteY328" fmla="*/ 192369 h 465137"/>
              <a:gd name="connsiteX329" fmla="*/ 200896 w 446088"/>
              <a:gd name="connsiteY329" fmla="*/ 191075 h 465137"/>
              <a:gd name="connsiteX330" fmla="*/ 83276 w 446088"/>
              <a:gd name="connsiteY330" fmla="*/ 165100 h 465137"/>
              <a:gd name="connsiteX331" fmla="*/ 86009 w 446088"/>
              <a:gd name="connsiteY331" fmla="*/ 165100 h 465137"/>
              <a:gd name="connsiteX332" fmla="*/ 92050 w 446088"/>
              <a:gd name="connsiteY332" fmla="*/ 165388 h 465137"/>
              <a:gd name="connsiteX333" fmla="*/ 97947 w 446088"/>
              <a:gd name="connsiteY333" fmla="*/ 166254 h 465137"/>
              <a:gd name="connsiteX334" fmla="*/ 103124 w 446088"/>
              <a:gd name="connsiteY334" fmla="*/ 167553 h 465137"/>
              <a:gd name="connsiteX335" fmla="*/ 108015 w 446088"/>
              <a:gd name="connsiteY335" fmla="*/ 169574 h 465137"/>
              <a:gd name="connsiteX336" fmla="*/ 112473 w 446088"/>
              <a:gd name="connsiteY336" fmla="*/ 172171 h 465137"/>
              <a:gd name="connsiteX337" fmla="*/ 116500 w 446088"/>
              <a:gd name="connsiteY337" fmla="*/ 175202 h 465137"/>
              <a:gd name="connsiteX338" fmla="*/ 120096 w 446088"/>
              <a:gd name="connsiteY338" fmla="*/ 178954 h 465137"/>
              <a:gd name="connsiteX339" fmla="*/ 123117 w 446088"/>
              <a:gd name="connsiteY339" fmla="*/ 183140 h 465137"/>
              <a:gd name="connsiteX340" fmla="*/ 123836 w 446088"/>
              <a:gd name="connsiteY340" fmla="*/ 184294 h 465137"/>
              <a:gd name="connsiteX341" fmla="*/ 125705 w 446088"/>
              <a:gd name="connsiteY341" fmla="*/ 189778 h 465137"/>
              <a:gd name="connsiteX342" fmla="*/ 126856 w 446088"/>
              <a:gd name="connsiteY342" fmla="*/ 195407 h 465137"/>
              <a:gd name="connsiteX343" fmla="*/ 127000 w 446088"/>
              <a:gd name="connsiteY343" fmla="*/ 201179 h 465137"/>
              <a:gd name="connsiteX344" fmla="*/ 126425 w 446088"/>
              <a:gd name="connsiteY344" fmla="*/ 206952 h 465137"/>
              <a:gd name="connsiteX345" fmla="*/ 124842 w 446088"/>
              <a:gd name="connsiteY345" fmla="*/ 212580 h 465137"/>
              <a:gd name="connsiteX346" fmla="*/ 122829 w 446088"/>
              <a:gd name="connsiteY346" fmla="*/ 217054 h 465137"/>
              <a:gd name="connsiteX347" fmla="*/ 120384 w 446088"/>
              <a:gd name="connsiteY347" fmla="*/ 221240 h 465137"/>
              <a:gd name="connsiteX348" fmla="*/ 117363 w 446088"/>
              <a:gd name="connsiteY348" fmla="*/ 224847 h 465137"/>
              <a:gd name="connsiteX349" fmla="*/ 113912 w 446088"/>
              <a:gd name="connsiteY349" fmla="*/ 228167 h 465137"/>
              <a:gd name="connsiteX350" fmla="*/ 110028 w 446088"/>
              <a:gd name="connsiteY350" fmla="*/ 231053 h 465137"/>
              <a:gd name="connsiteX351" fmla="*/ 105713 w 446088"/>
              <a:gd name="connsiteY351" fmla="*/ 233362 h 465137"/>
              <a:gd name="connsiteX352" fmla="*/ 104131 w 446088"/>
              <a:gd name="connsiteY352" fmla="*/ 233940 h 465137"/>
              <a:gd name="connsiteX353" fmla="*/ 101542 w 446088"/>
              <a:gd name="connsiteY353" fmla="*/ 234805 h 465137"/>
              <a:gd name="connsiteX354" fmla="*/ 98666 w 446088"/>
              <a:gd name="connsiteY354" fmla="*/ 235816 h 465137"/>
              <a:gd name="connsiteX355" fmla="*/ 95502 w 446088"/>
              <a:gd name="connsiteY355" fmla="*/ 236970 h 465137"/>
              <a:gd name="connsiteX356" fmla="*/ 98090 w 446088"/>
              <a:gd name="connsiteY356" fmla="*/ 241300 h 465137"/>
              <a:gd name="connsiteX357" fmla="*/ 100679 w 446088"/>
              <a:gd name="connsiteY357" fmla="*/ 245196 h 465137"/>
              <a:gd name="connsiteX358" fmla="*/ 103268 w 446088"/>
              <a:gd name="connsiteY358" fmla="*/ 248227 h 465137"/>
              <a:gd name="connsiteX359" fmla="*/ 105713 w 446088"/>
              <a:gd name="connsiteY359" fmla="*/ 250392 h 465137"/>
              <a:gd name="connsiteX360" fmla="*/ 108158 w 446088"/>
              <a:gd name="connsiteY360" fmla="*/ 251835 h 465137"/>
              <a:gd name="connsiteX361" fmla="*/ 109165 w 446088"/>
              <a:gd name="connsiteY361" fmla="*/ 252268 h 465137"/>
              <a:gd name="connsiteX362" fmla="*/ 110460 w 446088"/>
              <a:gd name="connsiteY362" fmla="*/ 252990 h 465137"/>
              <a:gd name="connsiteX363" fmla="*/ 112042 w 446088"/>
              <a:gd name="connsiteY363" fmla="*/ 254000 h 465137"/>
              <a:gd name="connsiteX364" fmla="*/ 113912 w 446088"/>
              <a:gd name="connsiteY364" fmla="*/ 255299 h 465137"/>
              <a:gd name="connsiteX365" fmla="*/ 115781 w 446088"/>
              <a:gd name="connsiteY365" fmla="*/ 256886 h 465137"/>
              <a:gd name="connsiteX366" fmla="*/ 117651 w 446088"/>
              <a:gd name="connsiteY366" fmla="*/ 259051 h 465137"/>
              <a:gd name="connsiteX367" fmla="*/ 119233 w 446088"/>
              <a:gd name="connsiteY367" fmla="*/ 261504 h 465137"/>
              <a:gd name="connsiteX368" fmla="*/ 120528 w 446088"/>
              <a:gd name="connsiteY368" fmla="*/ 264535 h 465137"/>
              <a:gd name="connsiteX369" fmla="*/ 120959 w 446088"/>
              <a:gd name="connsiteY369" fmla="*/ 266555 h 465137"/>
              <a:gd name="connsiteX370" fmla="*/ 121247 w 446088"/>
              <a:gd name="connsiteY370" fmla="*/ 268865 h 465137"/>
              <a:gd name="connsiteX371" fmla="*/ 121103 w 446088"/>
              <a:gd name="connsiteY371" fmla="*/ 271462 h 465137"/>
              <a:gd name="connsiteX372" fmla="*/ 120528 w 446088"/>
              <a:gd name="connsiteY372" fmla="*/ 274349 h 465137"/>
              <a:gd name="connsiteX373" fmla="*/ 119089 w 446088"/>
              <a:gd name="connsiteY373" fmla="*/ 277524 h 465137"/>
              <a:gd name="connsiteX374" fmla="*/ 117220 w 446088"/>
              <a:gd name="connsiteY374" fmla="*/ 280843 h 465137"/>
              <a:gd name="connsiteX375" fmla="*/ 115637 w 446088"/>
              <a:gd name="connsiteY375" fmla="*/ 282575 h 465137"/>
              <a:gd name="connsiteX376" fmla="*/ 113912 w 446088"/>
              <a:gd name="connsiteY376" fmla="*/ 284162 h 465137"/>
              <a:gd name="connsiteX377" fmla="*/ 111754 w 446088"/>
              <a:gd name="connsiteY377" fmla="*/ 285317 h 465137"/>
              <a:gd name="connsiteX378" fmla="*/ 86297 w 446088"/>
              <a:gd name="connsiteY378" fmla="*/ 297151 h 465137"/>
              <a:gd name="connsiteX379" fmla="*/ 83420 w 446088"/>
              <a:gd name="connsiteY379" fmla="*/ 298161 h 465137"/>
              <a:gd name="connsiteX380" fmla="*/ 80543 w 446088"/>
              <a:gd name="connsiteY380" fmla="*/ 298450 h 465137"/>
              <a:gd name="connsiteX381" fmla="*/ 79249 w 446088"/>
              <a:gd name="connsiteY381" fmla="*/ 298450 h 465137"/>
              <a:gd name="connsiteX382" fmla="*/ 76085 w 446088"/>
              <a:gd name="connsiteY382" fmla="*/ 297872 h 465137"/>
              <a:gd name="connsiteX383" fmla="*/ 73208 w 446088"/>
              <a:gd name="connsiteY383" fmla="*/ 297007 h 465137"/>
              <a:gd name="connsiteX384" fmla="*/ 70763 w 446088"/>
              <a:gd name="connsiteY384" fmla="*/ 295852 h 465137"/>
              <a:gd name="connsiteX385" fmla="*/ 68893 w 446088"/>
              <a:gd name="connsiteY385" fmla="*/ 294553 h 465137"/>
              <a:gd name="connsiteX386" fmla="*/ 67167 w 446088"/>
              <a:gd name="connsiteY386" fmla="*/ 293110 h 465137"/>
              <a:gd name="connsiteX387" fmla="*/ 65873 w 446088"/>
              <a:gd name="connsiteY387" fmla="*/ 291667 h 465137"/>
              <a:gd name="connsiteX388" fmla="*/ 64866 w 446088"/>
              <a:gd name="connsiteY388" fmla="*/ 290224 h 465137"/>
              <a:gd name="connsiteX389" fmla="*/ 63284 w 446088"/>
              <a:gd name="connsiteY389" fmla="*/ 287049 h 465137"/>
              <a:gd name="connsiteX390" fmla="*/ 62277 w 446088"/>
              <a:gd name="connsiteY390" fmla="*/ 283729 h 465137"/>
              <a:gd name="connsiteX391" fmla="*/ 61990 w 446088"/>
              <a:gd name="connsiteY391" fmla="*/ 280554 h 465137"/>
              <a:gd name="connsiteX392" fmla="*/ 62134 w 446088"/>
              <a:gd name="connsiteY392" fmla="*/ 277812 h 465137"/>
              <a:gd name="connsiteX393" fmla="*/ 62565 w 446088"/>
              <a:gd name="connsiteY393" fmla="*/ 275503 h 465137"/>
              <a:gd name="connsiteX394" fmla="*/ 63140 w 446088"/>
              <a:gd name="connsiteY394" fmla="*/ 273483 h 465137"/>
              <a:gd name="connsiteX395" fmla="*/ 63428 w 446088"/>
              <a:gd name="connsiteY395" fmla="*/ 272472 h 465137"/>
              <a:gd name="connsiteX396" fmla="*/ 63859 w 446088"/>
              <a:gd name="connsiteY396" fmla="*/ 270308 h 465137"/>
              <a:gd name="connsiteX397" fmla="*/ 63859 w 446088"/>
              <a:gd name="connsiteY397" fmla="*/ 267710 h 465137"/>
              <a:gd name="connsiteX398" fmla="*/ 63572 w 446088"/>
              <a:gd name="connsiteY398" fmla="*/ 264679 h 465137"/>
              <a:gd name="connsiteX399" fmla="*/ 62853 w 446088"/>
              <a:gd name="connsiteY399" fmla="*/ 261071 h 465137"/>
              <a:gd name="connsiteX400" fmla="*/ 61702 w 446088"/>
              <a:gd name="connsiteY400" fmla="*/ 257463 h 465137"/>
              <a:gd name="connsiteX401" fmla="*/ 60264 w 446088"/>
              <a:gd name="connsiteY401" fmla="*/ 253422 h 465137"/>
              <a:gd name="connsiteX402" fmla="*/ 57675 w 446088"/>
              <a:gd name="connsiteY402" fmla="*/ 254866 h 465137"/>
              <a:gd name="connsiteX403" fmla="*/ 55230 w 446088"/>
              <a:gd name="connsiteY403" fmla="*/ 256309 h 465137"/>
              <a:gd name="connsiteX404" fmla="*/ 53072 w 446088"/>
              <a:gd name="connsiteY404" fmla="*/ 257608 h 465137"/>
              <a:gd name="connsiteX405" fmla="*/ 51778 w 446088"/>
              <a:gd name="connsiteY405" fmla="*/ 258329 h 465137"/>
              <a:gd name="connsiteX406" fmla="*/ 46744 w 446088"/>
              <a:gd name="connsiteY406" fmla="*/ 260205 h 465137"/>
              <a:gd name="connsiteX407" fmla="*/ 41566 w 446088"/>
              <a:gd name="connsiteY407" fmla="*/ 261360 h 465137"/>
              <a:gd name="connsiteX408" fmla="*/ 36244 w 446088"/>
              <a:gd name="connsiteY408" fmla="*/ 261793 h 465137"/>
              <a:gd name="connsiteX409" fmla="*/ 31067 w 446088"/>
              <a:gd name="connsiteY409" fmla="*/ 261360 h 465137"/>
              <a:gd name="connsiteX410" fmla="*/ 25745 w 446088"/>
              <a:gd name="connsiteY410" fmla="*/ 260205 h 465137"/>
              <a:gd name="connsiteX411" fmla="*/ 20999 w 446088"/>
              <a:gd name="connsiteY411" fmla="*/ 258474 h 465137"/>
              <a:gd name="connsiteX412" fmla="*/ 16396 w 446088"/>
              <a:gd name="connsiteY412" fmla="*/ 256020 h 465137"/>
              <a:gd name="connsiteX413" fmla="*/ 12225 w 446088"/>
              <a:gd name="connsiteY413" fmla="*/ 252845 h 465137"/>
              <a:gd name="connsiteX414" fmla="*/ 8630 w 446088"/>
              <a:gd name="connsiteY414" fmla="*/ 249093 h 465137"/>
              <a:gd name="connsiteX415" fmla="*/ 5322 w 446088"/>
              <a:gd name="connsiteY415" fmla="*/ 245052 h 465137"/>
              <a:gd name="connsiteX416" fmla="*/ 2733 w 446088"/>
              <a:gd name="connsiteY416" fmla="*/ 240290 h 465137"/>
              <a:gd name="connsiteX417" fmla="*/ 1007 w 446088"/>
              <a:gd name="connsiteY417" fmla="*/ 234517 h 465137"/>
              <a:gd name="connsiteX418" fmla="*/ 144 w 446088"/>
              <a:gd name="connsiteY418" fmla="*/ 228888 h 465137"/>
              <a:gd name="connsiteX419" fmla="*/ 0 w 446088"/>
              <a:gd name="connsiteY419" fmla="*/ 223404 h 465137"/>
              <a:gd name="connsiteX420" fmla="*/ 1007 w 446088"/>
              <a:gd name="connsiteY420" fmla="*/ 217920 h 465137"/>
              <a:gd name="connsiteX421" fmla="*/ 2733 w 446088"/>
              <a:gd name="connsiteY421" fmla="*/ 212725 h 465137"/>
              <a:gd name="connsiteX422" fmla="*/ 5322 w 446088"/>
              <a:gd name="connsiteY422" fmla="*/ 207529 h 465137"/>
              <a:gd name="connsiteX423" fmla="*/ 8917 w 446088"/>
              <a:gd name="connsiteY423" fmla="*/ 202478 h 465137"/>
              <a:gd name="connsiteX424" fmla="*/ 13376 w 446088"/>
              <a:gd name="connsiteY424" fmla="*/ 197427 h 465137"/>
              <a:gd name="connsiteX425" fmla="*/ 18697 w 446088"/>
              <a:gd name="connsiteY425" fmla="*/ 192665 h 465137"/>
              <a:gd name="connsiteX426" fmla="*/ 26033 w 446088"/>
              <a:gd name="connsiteY426" fmla="*/ 187036 h 465137"/>
              <a:gd name="connsiteX427" fmla="*/ 33943 w 446088"/>
              <a:gd name="connsiteY427" fmla="*/ 181841 h 465137"/>
              <a:gd name="connsiteX428" fmla="*/ 42141 w 446088"/>
              <a:gd name="connsiteY428" fmla="*/ 177367 h 465137"/>
              <a:gd name="connsiteX429" fmla="*/ 50483 w 446088"/>
              <a:gd name="connsiteY429" fmla="*/ 173326 h 465137"/>
              <a:gd name="connsiteX430" fmla="*/ 59113 w 446088"/>
              <a:gd name="connsiteY430" fmla="*/ 170151 h 465137"/>
              <a:gd name="connsiteX431" fmla="*/ 68174 w 446088"/>
              <a:gd name="connsiteY431" fmla="*/ 167553 h 465137"/>
              <a:gd name="connsiteX432" fmla="*/ 77235 w 446088"/>
              <a:gd name="connsiteY432" fmla="*/ 165533 h 465137"/>
              <a:gd name="connsiteX433" fmla="*/ 80543 w 446088"/>
              <a:gd name="connsiteY433" fmla="*/ 165244 h 465137"/>
              <a:gd name="connsiteX434" fmla="*/ 386397 w 446088"/>
              <a:gd name="connsiteY434" fmla="*/ 142875 h 465137"/>
              <a:gd name="connsiteX435" fmla="*/ 397871 w 446088"/>
              <a:gd name="connsiteY435" fmla="*/ 143594 h 465137"/>
              <a:gd name="connsiteX436" fmla="*/ 404842 w 446088"/>
              <a:gd name="connsiteY436" fmla="*/ 144600 h 465137"/>
              <a:gd name="connsiteX437" fmla="*/ 411523 w 446088"/>
              <a:gd name="connsiteY437" fmla="*/ 146038 h 465137"/>
              <a:gd name="connsiteX438" fmla="*/ 417332 w 446088"/>
              <a:gd name="connsiteY438" fmla="*/ 147907 h 465137"/>
              <a:gd name="connsiteX439" fmla="*/ 422851 w 446088"/>
              <a:gd name="connsiteY439" fmla="*/ 150208 h 465137"/>
              <a:gd name="connsiteX440" fmla="*/ 427643 w 446088"/>
              <a:gd name="connsiteY440" fmla="*/ 152940 h 465137"/>
              <a:gd name="connsiteX441" fmla="*/ 432146 w 446088"/>
              <a:gd name="connsiteY441" fmla="*/ 156247 h 465137"/>
              <a:gd name="connsiteX442" fmla="*/ 435777 w 446088"/>
              <a:gd name="connsiteY442" fmla="*/ 159841 h 465137"/>
              <a:gd name="connsiteX443" fmla="*/ 438972 w 446088"/>
              <a:gd name="connsiteY443" fmla="*/ 163867 h 465137"/>
              <a:gd name="connsiteX444" fmla="*/ 441876 w 446088"/>
              <a:gd name="connsiteY444" fmla="*/ 168468 h 465137"/>
              <a:gd name="connsiteX445" fmla="*/ 443910 w 446088"/>
              <a:gd name="connsiteY445" fmla="*/ 173357 h 465137"/>
              <a:gd name="connsiteX446" fmla="*/ 445507 w 446088"/>
              <a:gd name="connsiteY446" fmla="*/ 178821 h 465137"/>
              <a:gd name="connsiteX447" fmla="*/ 446088 w 446088"/>
              <a:gd name="connsiteY447" fmla="*/ 184716 h 465137"/>
              <a:gd name="connsiteX448" fmla="*/ 445798 w 446088"/>
              <a:gd name="connsiteY448" fmla="*/ 190755 h 465137"/>
              <a:gd name="connsiteX449" fmla="*/ 444926 w 446088"/>
              <a:gd name="connsiteY449" fmla="*/ 196219 h 465137"/>
              <a:gd name="connsiteX450" fmla="*/ 443183 w 446088"/>
              <a:gd name="connsiteY450" fmla="*/ 201826 h 465137"/>
              <a:gd name="connsiteX451" fmla="*/ 441005 w 446088"/>
              <a:gd name="connsiteY451" fmla="*/ 206859 h 465137"/>
              <a:gd name="connsiteX452" fmla="*/ 437810 w 446088"/>
              <a:gd name="connsiteY452" fmla="*/ 211604 h 465137"/>
              <a:gd name="connsiteX453" fmla="*/ 434324 w 446088"/>
              <a:gd name="connsiteY453" fmla="*/ 215917 h 465137"/>
              <a:gd name="connsiteX454" fmla="*/ 430403 w 446088"/>
              <a:gd name="connsiteY454" fmla="*/ 219656 h 465137"/>
              <a:gd name="connsiteX455" fmla="*/ 425755 w 446088"/>
              <a:gd name="connsiteY455" fmla="*/ 223107 h 465137"/>
              <a:gd name="connsiteX456" fmla="*/ 420672 w 446088"/>
              <a:gd name="connsiteY456" fmla="*/ 225695 h 465137"/>
              <a:gd name="connsiteX457" fmla="*/ 415299 w 446088"/>
              <a:gd name="connsiteY457" fmla="*/ 227708 h 465137"/>
              <a:gd name="connsiteX458" fmla="*/ 409489 w 446088"/>
              <a:gd name="connsiteY458" fmla="*/ 229146 h 465137"/>
              <a:gd name="connsiteX459" fmla="*/ 408763 w 446088"/>
              <a:gd name="connsiteY459" fmla="*/ 229146 h 465137"/>
              <a:gd name="connsiteX460" fmla="*/ 407892 w 446088"/>
              <a:gd name="connsiteY460" fmla="*/ 229146 h 465137"/>
              <a:gd name="connsiteX461" fmla="*/ 404697 w 446088"/>
              <a:gd name="connsiteY461" fmla="*/ 229289 h 465137"/>
              <a:gd name="connsiteX462" fmla="*/ 401356 w 446088"/>
              <a:gd name="connsiteY462" fmla="*/ 229433 h 465137"/>
              <a:gd name="connsiteX463" fmla="*/ 398016 w 446088"/>
              <a:gd name="connsiteY463" fmla="*/ 229864 h 465137"/>
              <a:gd name="connsiteX464" fmla="*/ 394530 w 446088"/>
              <a:gd name="connsiteY464" fmla="*/ 230296 h 465137"/>
              <a:gd name="connsiteX465" fmla="*/ 396128 w 446088"/>
              <a:gd name="connsiteY465" fmla="*/ 236191 h 465137"/>
              <a:gd name="connsiteX466" fmla="*/ 397725 w 446088"/>
              <a:gd name="connsiteY466" fmla="*/ 241511 h 465137"/>
              <a:gd name="connsiteX467" fmla="*/ 399613 w 446088"/>
              <a:gd name="connsiteY467" fmla="*/ 246256 h 465137"/>
              <a:gd name="connsiteX468" fmla="*/ 401647 w 446088"/>
              <a:gd name="connsiteY468" fmla="*/ 250282 h 465137"/>
              <a:gd name="connsiteX469" fmla="*/ 403970 w 446088"/>
              <a:gd name="connsiteY469" fmla="*/ 253589 h 465137"/>
              <a:gd name="connsiteX470" fmla="*/ 406294 w 446088"/>
              <a:gd name="connsiteY470" fmla="*/ 255889 h 465137"/>
              <a:gd name="connsiteX471" fmla="*/ 407165 w 446088"/>
              <a:gd name="connsiteY471" fmla="*/ 256465 h 465137"/>
              <a:gd name="connsiteX472" fmla="*/ 408473 w 446088"/>
              <a:gd name="connsiteY472" fmla="*/ 257615 h 465137"/>
              <a:gd name="connsiteX473" fmla="*/ 409925 w 446088"/>
              <a:gd name="connsiteY473" fmla="*/ 259197 h 465137"/>
              <a:gd name="connsiteX474" fmla="*/ 411668 w 446088"/>
              <a:gd name="connsiteY474" fmla="*/ 261066 h 465137"/>
              <a:gd name="connsiteX475" fmla="*/ 413265 w 446088"/>
              <a:gd name="connsiteY475" fmla="*/ 263510 h 465137"/>
              <a:gd name="connsiteX476" fmla="*/ 414572 w 446088"/>
              <a:gd name="connsiteY476" fmla="*/ 266386 h 465137"/>
              <a:gd name="connsiteX477" fmla="*/ 415589 w 446088"/>
              <a:gd name="connsiteY477" fmla="*/ 269549 h 465137"/>
              <a:gd name="connsiteX478" fmla="*/ 416025 w 446088"/>
              <a:gd name="connsiteY478" fmla="*/ 273000 h 465137"/>
              <a:gd name="connsiteX479" fmla="*/ 415880 w 446088"/>
              <a:gd name="connsiteY479" fmla="*/ 275444 h 465137"/>
              <a:gd name="connsiteX480" fmla="*/ 415444 w 446088"/>
              <a:gd name="connsiteY480" fmla="*/ 277889 h 465137"/>
              <a:gd name="connsiteX481" fmla="*/ 414427 w 446088"/>
              <a:gd name="connsiteY481" fmla="*/ 280764 h 465137"/>
              <a:gd name="connsiteX482" fmla="*/ 412975 w 446088"/>
              <a:gd name="connsiteY482" fmla="*/ 283640 h 465137"/>
              <a:gd name="connsiteX483" fmla="*/ 410651 w 446088"/>
              <a:gd name="connsiteY483" fmla="*/ 286659 h 465137"/>
              <a:gd name="connsiteX484" fmla="*/ 407601 w 446088"/>
              <a:gd name="connsiteY484" fmla="*/ 289535 h 465137"/>
              <a:gd name="connsiteX485" fmla="*/ 405423 w 446088"/>
              <a:gd name="connsiteY485" fmla="*/ 290973 h 465137"/>
              <a:gd name="connsiteX486" fmla="*/ 403099 w 446088"/>
              <a:gd name="connsiteY486" fmla="*/ 291979 h 465137"/>
              <a:gd name="connsiteX487" fmla="*/ 400630 w 446088"/>
              <a:gd name="connsiteY487" fmla="*/ 292698 h 465137"/>
              <a:gd name="connsiteX488" fmla="*/ 363595 w 446088"/>
              <a:gd name="connsiteY488" fmla="*/ 298450 h 465137"/>
              <a:gd name="connsiteX489" fmla="*/ 360981 w 446088"/>
              <a:gd name="connsiteY489" fmla="*/ 298306 h 465137"/>
              <a:gd name="connsiteX490" fmla="*/ 358367 w 446088"/>
              <a:gd name="connsiteY490" fmla="*/ 297587 h 465137"/>
              <a:gd name="connsiteX491" fmla="*/ 355027 w 446088"/>
              <a:gd name="connsiteY491" fmla="*/ 295862 h 465137"/>
              <a:gd name="connsiteX492" fmla="*/ 352267 w 446088"/>
              <a:gd name="connsiteY492" fmla="*/ 294136 h 465137"/>
              <a:gd name="connsiteX493" fmla="*/ 349943 w 446088"/>
              <a:gd name="connsiteY493" fmla="*/ 292267 h 465137"/>
              <a:gd name="connsiteX494" fmla="*/ 348055 w 446088"/>
              <a:gd name="connsiteY494" fmla="*/ 290254 h 465137"/>
              <a:gd name="connsiteX495" fmla="*/ 346603 w 446088"/>
              <a:gd name="connsiteY495" fmla="*/ 288385 h 465137"/>
              <a:gd name="connsiteX496" fmla="*/ 345732 w 446088"/>
              <a:gd name="connsiteY496" fmla="*/ 286372 h 465137"/>
              <a:gd name="connsiteX497" fmla="*/ 345005 w 446088"/>
              <a:gd name="connsiteY497" fmla="*/ 284503 h 465137"/>
              <a:gd name="connsiteX498" fmla="*/ 344279 w 446088"/>
              <a:gd name="connsiteY498" fmla="*/ 281052 h 465137"/>
              <a:gd name="connsiteX499" fmla="*/ 344279 w 446088"/>
              <a:gd name="connsiteY499" fmla="*/ 277745 h 465137"/>
              <a:gd name="connsiteX500" fmla="*/ 344570 w 446088"/>
              <a:gd name="connsiteY500" fmla="*/ 274582 h 465137"/>
              <a:gd name="connsiteX501" fmla="*/ 345441 w 446088"/>
              <a:gd name="connsiteY501" fmla="*/ 271850 h 465137"/>
              <a:gd name="connsiteX502" fmla="*/ 346313 w 446088"/>
              <a:gd name="connsiteY502" fmla="*/ 269405 h 465137"/>
              <a:gd name="connsiteX503" fmla="*/ 347329 w 446088"/>
              <a:gd name="connsiteY503" fmla="*/ 267392 h 465137"/>
              <a:gd name="connsiteX504" fmla="*/ 348201 w 446088"/>
              <a:gd name="connsiteY504" fmla="*/ 265954 h 465137"/>
              <a:gd name="connsiteX505" fmla="*/ 348927 w 446088"/>
              <a:gd name="connsiteY505" fmla="*/ 264948 h 465137"/>
              <a:gd name="connsiteX506" fmla="*/ 350234 w 446088"/>
              <a:gd name="connsiteY506" fmla="*/ 262360 h 465137"/>
              <a:gd name="connsiteX507" fmla="*/ 351105 w 446088"/>
              <a:gd name="connsiteY507" fmla="*/ 259340 h 465137"/>
              <a:gd name="connsiteX508" fmla="*/ 351831 w 446088"/>
              <a:gd name="connsiteY508" fmla="*/ 255889 h 465137"/>
              <a:gd name="connsiteX509" fmla="*/ 352267 w 446088"/>
              <a:gd name="connsiteY509" fmla="*/ 251720 h 465137"/>
              <a:gd name="connsiteX510" fmla="*/ 352412 w 446088"/>
              <a:gd name="connsiteY510" fmla="*/ 247262 h 465137"/>
              <a:gd name="connsiteX511" fmla="*/ 352122 w 446088"/>
              <a:gd name="connsiteY511" fmla="*/ 242518 h 465137"/>
              <a:gd name="connsiteX512" fmla="*/ 351686 w 446088"/>
              <a:gd name="connsiteY512" fmla="*/ 237197 h 465137"/>
              <a:gd name="connsiteX513" fmla="*/ 347910 w 446088"/>
              <a:gd name="connsiteY513" fmla="*/ 237916 h 465137"/>
              <a:gd name="connsiteX514" fmla="*/ 344279 w 446088"/>
              <a:gd name="connsiteY514" fmla="*/ 238779 h 465137"/>
              <a:gd name="connsiteX515" fmla="*/ 340794 w 446088"/>
              <a:gd name="connsiteY515" fmla="*/ 239642 h 465137"/>
              <a:gd name="connsiteX516" fmla="*/ 337744 w 446088"/>
              <a:gd name="connsiteY516" fmla="*/ 240505 h 465137"/>
              <a:gd name="connsiteX517" fmla="*/ 336001 w 446088"/>
              <a:gd name="connsiteY517" fmla="*/ 240936 h 465137"/>
              <a:gd name="connsiteX518" fmla="*/ 330192 w 446088"/>
              <a:gd name="connsiteY518" fmla="*/ 241511 h 465137"/>
              <a:gd name="connsiteX519" fmla="*/ 324237 w 446088"/>
              <a:gd name="connsiteY519" fmla="*/ 241223 h 465137"/>
              <a:gd name="connsiteX520" fmla="*/ 318718 w 446088"/>
              <a:gd name="connsiteY520" fmla="*/ 240217 h 465137"/>
              <a:gd name="connsiteX521" fmla="*/ 313199 w 446088"/>
              <a:gd name="connsiteY521" fmla="*/ 238492 h 465137"/>
              <a:gd name="connsiteX522" fmla="*/ 308116 w 446088"/>
              <a:gd name="connsiteY522" fmla="*/ 236191 h 465137"/>
              <a:gd name="connsiteX523" fmla="*/ 303469 w 446088"/>
              <a:gd name="connsiteY523" fmla="*/ 233172 h 465137"/>
              <a:gd name="connsiteX524" fmla="*/ 299112 w 446088"/>
              <a:gd name="connsiteY524" fmla="*/ 229577 h 465137"/>
              <a:gd name="connsiteX525" fmla="*/ 295336 w 446088"/>
              <a:gd name="connsiteY525" fmla="*/ 225551 h 465137"/>
              <a:gd name="connsiteX526" fmla="*/ 291995 w 446088"/>
              <a:gd name="connsiteY526" fmla="*/ 221094 h 465137"/>
              <a:gd name="connsiteX527" fmla="*/ 289236 w 446088"/>
              <a:gd name="connsiteY527" fmla="*/ 216061 h 465137"/>
              <a:gd name="connsiteX528" fmla="*/ 287202 w 446088"/>
              <a:gd name="connsiteY528" fmla="*/ 210885 h 465137"/>
              <a:gd name="connsiteX529" fmla="*/ 285895 w 446088"/>
              <a:gd name="connsiteY529" fmla="*/ 205277 h 465137"/>
              <a:gd name="connsiteX530" fmla="*/ 285750 w 446088"/>
              <a:gd name="connsiteY530" fmla="*/ 203983 h 465137"/>
              <a:gd name="connsiteX531" fmla="*/ 286041 w 446088"/>
              <a:gd name="connsiteY531" fmla="*/ 197657 h 465137"/>
              <a:gd name="connsiteX532" fmla="*/ 287057 w 446088"/>
              <a:gd name="connsiteY532" fmla="*/ 191618 h 465137"/>
              <a:gd name="connsiteX533" fmla="*/ 289091 w 446088"/>
              <a:gd name="connsiteY533" fmla="*/ 185723 h 465137"/>
              <a:gd name="connsiteX534" fmla="*/ 291995 w 446088"/>
              <a:gd name="connsiteY534" fmla="*/ 180259 h 465137"/>
              <a:gd name="connsiteX535" fmla="*/ 295626 w 446088"/>
              <a:gd name="connsiteY535" fmla="*/ 174939 h 465137"/>
              <a:gd name="connsiteX536" fmla="*/ 300128 w 446088"/>
              <a:gd name="connsiteY536" fmla="*/ 169906 h 465137"/>
              <a:gd name="connsiteX537" fmla="*/ 305647 w 446088"/>
              <a:gd name="connsiteY537" fmla="*/ 165161 h 465137"/>
              <a:gd name="connsiteX538" fmla="*/ 311747 w 446088"/>
              <a:gd name="connsiteY538" fmla="*/ 160704 h 465137"/>
              <a:gd name="connsiteX539" fmla="*/ 319009 w 446088"/>
              <a:gd name="connsiteY539" fmla="*/ 156678 h 465137"/>
              <a:gd name="connsiteX540" fmla="*/ 329901 w 446088"/>
              <a:gd name="connsiteY540" fmla="*/ 152221 h 465137"/>
              <a:gd name="connsiteX541" fmla="*/ 341084 w 446088"/>
              <a:gd name="connsiteY541" fmla="*/ 148770 h 465137"/>
              <a:gd name="connsiteX542" fmla="*/ 352267 w 446088"/>
              <a:gd name="connsiteY542" fmla="*/ 146038 h 465137"/>
              <a:gd name="connsiteX543" fmla="*/ 363595 w 446088"/>
              <a:gd name="connsiteY543" fmla="*/ 144169 h 465137"/>
              <a:gd name="connsiteX544" fmla="*/ 374924 w 446088"/>
              <a:gd name="connsiteY544" fmla="*/ 143019 h 465137"/>
              <a:gd name="connsiteX545" fmla="*/ 251237 w 446088"/>
              <a:gd name="connsiteY545" fmla="*/ 7937 h 465137"/>
              <a:gd name="connsiteX546" fmla="*/ 256182 w 446088"/>
              <a:gd name="connsiteY546" fmla="*/ 8081 h 465137"/>
              <a:gd name="connsiteX547" fmla="*/ 261709 w 446088"/>
              <a:gd name="connsiteY547" fmla="*/ 8513 h 465137"/>
              <a:gd name="connsiteX548" fmla="*/ 272618 w 446088"/>
              <a:gd name="connsiteY548" fmla="*/ 10818 h 465137"/>
              <a:gd name="connsiteX549" fmla="*/ 283382 w 446088"/>
              <a:gd name="connsiteY549" fmla="*/ 13844 h 465137"/>
              <a:gd name="connsiteX550" fmla="*/ 293709 w 446088"/>
              <a:gd name="connsiteY550" fmla="*/ 17302 h 465137"/>
              <a:gd name="connsiteX551" fmla="*/ 303891 w 446088"/>
              <a:gd name="connsiteY551" fmla="*/ 21480 h 465137"/>
              <a:gd name="connsiteX552" fmla="*/ 313491 w 446088"/>
              <a:gd name="connsiteY552" fmla="*/ 26379 h 465137"/>
              <a:gd name="connsiteX553" fmla="*/ 322945 w 446088"/>
              <a:gd name="connsiteY553" fmla="*/ 31710 h 465137"/>
              <a:gd name="connsiteX554" fmla="*/ 332109 w 446088"/>
              <a:gd name="connsiteY554" fmla="*/ 37761 h 465137"/>
              <a:gd name="connsiteX555" fmla="*/ 340690 w 446088"/>
              <a:gd name="connsiteY555" fmla="*/ 44389 h 465137"/>
              <a:gd name="connsiteX556" fmla="*/ 346945 w 446088"/>
              <a:gd name="connsiteY556" fmla="*/ 50008 h 465137"/>
              <a:gd name="connsiteX557" fmla="*/ 352326 w 446088"/>
              <a:gd name="connsiteY557" fmla="*/ 55627 h 465137"/>
              <a:gd name="connsiteX558" fmla="*/ 356690 w 446088"/>
              <a:gd name="connsiteY558" fmla="*/ 61390 h 465137"/>
              <a:gd name="connsiteX559" fmla="*/ 360035 w 446088"/>
              <a:gd name="connsiteY559" fmla="*/ 67297 h 465137"/>
              <a:gd name="connsiteX560" fmla="*/ 362799 w 446088"/>
              <a:gd name="connsiteY560" fmla="*/ 73204 h 465137"/>
              <a:gd name="connsiteX561" fmla="*/ 364399 w 446088"/>
              <a:gd name="connsiteY561" fmla="*/ 79255 h 465137"/>
              <a:gd name="connsiteX562" fmla="*/ 365126 w 446088"/>
              <a:gd name="connsiteY562" fmla="*/ 85307 h 465137"/>
              <a:gd name="connsiteX563" fmla="*/ 364981 w 446088"/>
              <a:gd name="connsiteY563" fmla="*/ 91502 h 465137"/>
              <a:gd name="connsiteX564" fmla="*/ 363817 w 446088"/>
              <a:gd name="connsiteY564" fmla="*/ 97698 h 465137"/>
              <a:gd name="connsiteX565" fmla="*/ 361926 w 446088"/>
              <a:gd name="connsiteY565" fmla="*/ 104037 h 465137"/>
              <a:gd name="connsiteX566" fmla="*/ 358872 w 446088"/>
              <a:gd name="connsiteY566" fmla="*/ 109512 h 465137"/>
              <a:gd name="connsiteX567" fmla="*/ 355381 w 446088"/>
              <a:gd name="connsiteY567" fmla="*/ 114411 h 465137"/>
              <a:gd name="connsiteX568" fmla="*/ 351308 w 446088"/>
              <a:gd name="connsiteY568" fmla="*/ 118733 h 465137"/>
              <a:gd name="connsiteX569" fmla="*/ 346654 w 446088"/>
              <a:gd name="connsiteY569" fmla="*/ 122623 h 465137"/>
              <a:gd name="connsiteX570" fmla="*/ 341708 w 446088"/>
              <a:gd name="connsiteY570" fmla="*/ 125793 h 465137"/>
              <a:gd name="connsiteX571" fmla="*/ 336327 w 446088"/>
              <a:gd name="connsiteY571" fmla="*/ 128242 h 465137"/>
              <a:gd name="connsiteX572" fmla="*/ 330799 w 446088"/>
              <a:gd name="connsiteY572" fmla="*/ 130115 h 465137"/>
              <a:gd name="connsiteX573" fmla="*/ 324836 w 446088"/>
              <a:gd name="connsiteY573" fmla="*/ 131124 h 465137"/>
              <a:gd name="connsiteX574" fmla="*/ 319018 w 446088"/>
              <a:gd name="connsiteY574" fmla="*/ 131556 h 465137"/>
              <a:gd name="connsiteX575" fmla="*/ 313782 w 446088"/>
              <a:gd name="connsiteY575" fmla="*/ 131268 h 465137"/>
              <a:gd name="connsiteX576" fmla="*/ 308982 w 446088"/>
              <a:gd name="connsiteY576" fmla="*/ 130547 h 465137"/>
              <a:gd name="connsiteX577" fmla="*/ 304182 w 446088"/>
              <a:gd name="connsiteY577" fmla="*/ 129251 h 465137"/>
              <a:gd name="connsiteX578" fmla="*/ 299382 w 446088"/>
              <a:gd name="connsiteY578" fmla="*/ 127378 h 465137"/>
              <a:gd name="connsiteX579" fmla="*/ 297927 w 446088"/>
              <a:gd name="connsiteY579" fmla="*/ 126657 h 465137"/>
              <a:gd name="connsiteX580" fmla="*/ 295018 w 446088"/>
              <a:gd name="connsiteY580" fmla="*/ 124784 h 465137"/>
              <a:gd name="connsiteX581" fmla="*/ 291527 w 446088"/>
              <a:gd name="connsiteY581" fmla="*/ 122767 h 465137"/>
              <a:gd name="connsiteX582" fmla="*/ 287891 w 446088"/>
              <a:gd name="connsiteY582" fmla="*/ 120750 h 465137"/>
              <a:gd name="connsiteX583" fmla="*/ 284400 w 446088"/>
              <a:gd name="connsiteY583" fmla="*/ 119021 h 465137"/>
              <a:gd name="connsiteX584" fmla="*/ 282218 w 446088"/>
              <a:gd name="connsiteY584" fmla="*/ 124640 h 465137"/>
              <a:gd name="connsiteX585" fmla="*/ 280473 w 446088"/>
              <a:gd name="connsiteY585" fmla="*/ 129971 h 465137"/>
              <a:gd name="connsiteX586" fmla="*/ 279164 w 446088"/>
              <a:gd name="connsiteY586" fmla="*/ 135014 h 465137"/>
              <a:gd name="connsiteX587" fmla="*/ 278291 w 446088"/>
              <a:gd name="connsiteY587" fmla="*/ 139624 h 465137"/>
              <a:gd name="connsiteX588" fmla="*/ 278000 w 446088"/>
              <a:gd name="connsiteY588" fmla="*/ 143947 h 465137"/>
              <a:gd name="connsiteX589" fmla="*/ 278146 w 446088"/>
              <a:gd name="connsiteY589" fmla="*/ 147549 h 465137"/>
              <a:gd name="connsiteX590" fmla="*/ 278873 w 446088"/>
              <a:gd name="connsiteY590" fmla="*/ 150862 h 465137"/>
              <a:gd name="connsiteX591" fmla="*/ 279018 w 446088"/>
              <a:gd name="connsiteY591" fmla="*/ 151439 h 465137"/>
              <a:gd name="connsiteX592" fmla="*/ 279455 w 446088"/>
              <a:gd name="connsiteY592" fmla="*/ 152735 h 465137"/>
              <a:gd name="connsiteX593" fmla="*/ 279746 w 446088"/>
              <a:gd name="connsiteY593" fmla="*/ 154608 h 465137"/>
              <a:gd name="connsiteX594" fmla="*/ 280328 w 446088"/>
              <a:gd name="connsiteY594" fmla="*/ 156914 h 465137"/>
              <a:gd name="connsiteX595" fmla="*/ 280473 w 446088"/>
              <a:gd name="connsiteY595" fmla="*/ 159507 h 465137"/>
              <a:gd name="connsiteX596" fmla="*/ 280328 w 446088"/>
              <a:gd name="connsiteY596" fmla="*/ 162389 h 465137"/>
              <a:gd name="connsiteX597" fmla="*/ 279600 w 446088"/>
              <a:gd name="connsiteY597" fmla="*/ 165270 h 465137"/>
              <a:gd name="connsiteX598" fmla="*/ 278582 w 446088"/>
              <a:gd name="connsiteY598" fmla="*/ 168440 h 465137"/>
              <a:gd name="connsiteX599" fmla="*/ 277127 w 446088"/>
              <a:gd name="connsiteY599" fmla="*/ 171466 h 465137"/>
              <a:gd name="connsiteX600" fmla="*/ 275818 w 446088"/>
              <a:gd name="connsiteY600" fmla="*/ 173050 h 465137"/>
              <a:gd name="connsiteX601" fmla="*/ 274364 w 446088"/>
              <a:gd name="connsiteY601" fmla="*/ 174779 h 465137"/>
              <a:gd name="connsiteX602" fmla="*/ 272473 w 446088"/>
              <a:gd name="connsiteY602" fmla="*/ 176508 h 465137"/>
              <a:gd name="connsiteX603" fmla="*/ 270146 w 446088"/>
              <a:gd name="connsiteY603" fmla="*/ 178093 h 465137"/>
              <a:gd name="connsiteX604" fmla="*/ 267091 w 446088"/>
              <a:gd name="connsiteY604" fmla="*/ 179390 h 465137"/>
              <a:gd name="connsiteX605" fmla="*/ 263746 w 446088"/>
              <a:gd name="connsiteY605" fmla="*/ 180254 h 465137"/>
              <a:gd name="connsiteX606" fmla="*/ 259964 w 446088"/>
              <a:gd name="connsiteY606" fmla="*/ 180831 h 465137"/>
              <a:gd name="connsiteX607" fmla="*/ 258655 w 446088"/>
              <a:gd name="connsiteY607" fmla="*/ 180975 h 465137"/>
              <a:gd name="connsiteX608" fmla="*/ 255164 w 446088"/>
              <a:gd name="connsiteY608" fmla="*/ 180687 h 465137"/>
              <a:gd name="connsiteX609" fmla="*/ 252110 w 446088"/>
              <a:gd name="connsiteY609" fmla="*/ 179534 h 465137"/>
              <a:gd name="connsiteX610" fmla="*/ 217347 w 446088"/>
              <a:gd name="connsiteY610" fmla="*/ 163541 h 465137"/>
              <a:gd name="connsiteX611" fmla="*/ 215019 w 446088"/>
              <a:gd name="connsiteY611" fmla="*/ 162245 h 465137"/>
              <a:gd name="connsiteX612" fmla="*/ 212983 w 446088"/>
              <a:gd name="connsiteY612" fmla="*/ 160660 h 465137"/>
              <a:gd name="connsiteX613" fmla="*/ 211383 w 446088"/>
              <a:gd name="connsiteY613" fmla="*/ 158643 h 465137"/>
              <a:gd name="connsiteX614" fmla="*/ 209201 w 446088"/>
              <a:gd name="connsiteY614" fmla="*/ 155329 h 465137"/>
              <a:gd name="connsiteX615" fmla="*/ 207747 w 446088"/>
              <a:gd name="connsiteY615" fmla="*/ 152159 h 465137"/>
              <a:gd name="connsiteX616" fmla="*/ 206874 w 446088"/>
              <a:gd name="connsiteY616" fmla="*/ 149133 h 465137"/>
              <a:gd name="connsiteX617" fmla="*/ 206583 w 446088"/>
              <a:gd name="connsiteY617" fmla="*/ 146396 h 465137"/>
              <a:gd name="connsiteX618" fmla="*/ 206583 w 446088"/>
              <a:gd name="connsiteY618" fmla="*/ 143947 h 465137"/>
              <a:gd name="connsiteX619" fmla="*/ 206874 w 446088"/>
              <a:gd name="connsiteY619" fmla="*/ 141497 h 465137"/>
              <a:gd name="connsiteX620" fmla="*/ 207310 w 446088"/>
              <a:gd name="connsiteY620" fmla="*/ 139624 h 465137"/>
              <a:gd name="connsiteX621" fmla="*/ 208620 w 446088"/>
              <a:gd name="connsiteY621" fmla="*/ 136455 h 465137"/>
              <a:gd name="connsiteX622" fmla="*/ 210365 w 446088"/>
              <a:gd name="connsiteY622" fmla="*/ 133717 h 465137"/>
              <a:gd name="connsiteX623" fmla="*/ 212401 w 446088"/>
              <a:gd name="connsiteY623" fmla="*/ 131268 h 465137"/>
              <a:gd name="connsiteX624" fmla="*/ 214583 w 446088"/>
              <a:gd name="connsiteY624" fmla="*/ 129395 h 465137"/>
              <a:gd name="connsiteX625" fmla="*/ 216619 w 446088"/>
              <a:gd name="connsiteY625" fmla="*/ 127810 h 465137"/>
              <a:gd name="connsiteX626" fmla="*/ 218656 w 446088"/>
              <a:gd name="connsiteY626" fmla="*/ 126513 h 465137"/>
              <a:gd name="connsiteX627" fmla="*/ 220256 w 446088"/>
              <a:gd name="connsiteY627" fmla="*/ 125649 h 465137"/>
              <a:gd name="connsiteX628" fmla="*/ 221565 w 446088"/>
              <a:gd name="connsiteY628" fmla="*/ 125072 h 465137"/>
              <a:gd name="connsiteX629" fmla="*/ 222292 w 446088"/>
              <a:gd name="connsiteY629" fmla="*/ 124784 h 465137"/>
              <a:gd name="connsiteX630" fmla="*/ 225201 w 446088"/>
              <a:gd name="connsiteY630" fmla="*/ 123199 h 465137"/>
              <a:gd name="connsiteX631" fmla="*/ 228110 w 446088"/>
              <a:gd name="connsiteY631" fmla="*/ 120894 h 465137"/>
              <a:gd name="connsiteX632" fmla="*/ 231165 w 446088"/>
              <a:gd name="connsiteY632" fmla="*/ 118013 h 465137"/>
              <a:gd name="connsiteX633" fmla="*/ 234219 w 446088"/>
              <a:gd name="connsiteY633" fmla="*/ 114411 h 465137"/>
              <a:gd name="connsiteX634" fmla="*/ 237128 w 446088"/>
              <a:gd name="connsiteY634" fmla="*/ 110088 h 465137"/>
              <a:gd name="connsiteX635" fmla="*/ 240037 w 446088"/>
              <a:gd name="connsiteY635" fmla="*/ 105334 h 465137"/>
              <a:gd name="connsiteX636" fmla="*/ 242801 w 446088"/>
              <a:gd name="connsiteY636" fmla="*/ 100147 h 465137"/>
              <a:gd name="connsiteX637" fmla="*/ 239746 w 446088"/>
              <a:gd name="connsiteY637" fmla="*/ 98706 h 465137"/>
              <a:gd name="connsiteX638" fmla="*/ 236546 w 446088"/>
              <a:gd name="connsiteY638" fmla="*/ 97409 h 465137"/>
              <a:gd name="connsiteX639" fmla="*/ 233201 w 446088"/>
              <a:gd name="connsiteY639" fmla="*/ 96113 h 465137"/>
              <a:gd name="connsiteX640" fmla="*/ 230001 w 446088"/>
              <a:gd name="connsiteY640" fmla="*/ 95104 h 465137"/>
              <a:gd name="connsiteX641" fmla="*/ 227237 w 446088"/>
              <a:gd name="connsiteY641" fmla="*/ 94240 h 465137"/>
              <a:gd name="connsiteX642" fmla="*/ 225637 w 446088"/>
              <a:gd name="connsiteY642" fmla="*/ 93663 h 465137"/>
              <a:gd name="connsiteX643" fmla="*/ 220401 w 446088"/>
              <a:gd name="connsiteY643" fmla="*/ 90926 h 465137"/>
              <a:gd name="connsiteX644" fmla="*/ 215747 w 446088"/>
              <a:gd name="connsiteY644" fmla="*/ 87612 h 465137"/>
              <a:gd name="connsiteX645" fmla="*/ 211674 w 446088"/>
              <a:gd name="connsiteY645" fmla="*/ 83866 h 465137"/>
              <a:gd name="connsiteX646" fmla="*/ 207892 w 446088"/>
              <a:gd name="connsiteY646" fmla="*/ 79688 h 465137"/>
              <a:gd name="connsiteX647" fmla="*/ 204838 w 446088"/>
              <a:gd name="connsiteY647" fmla="*/ 74933 h 465137"/>
              <a:gd name="connsiteX648" fmla="*/ 202365 w 446088"/>
              <a:gd name="connsiteY648" fmla="*/ 70179 h 465137"/>
              <a:gd name="connsiteX649" fmla="*/ 200474 w 446088"/>
              <a:gd name="connsiteY649" fmla="*/ 64992 h 465137"/>
              <a:gd name="connsiteX650" fmla="*/ 199020 w 446088"/>
              <a:gd name="connsiteY650" fmla="*/ 59661 h 465137"/>
              <a:gd name="connsiteX651" fmla="*/ 198438 w 446088"/>
              <a:gd name="connsiteY651" fmla="*/ 54186 h 465137"/>
              <a:gd name="connsiteX652" fmla="*/ 198438 w 446088"/>
              <a:gd name="connsiteY652" fmla="*/ 48711 h 465137"/>
              <a:gd name="connsiteX653" fmla="*/ 199165 w 446088"/>
              <a:gd name="connsiteY653" fmla="*/ 42948 h 465137"/>
              <a:gd name="connsiteX654" fmla="*/ 200620 w 446088"/>
              <a:gd name="connsiteY654" fmla="*/ 37617 h 465137"/>
              <a:gd name="connsiteX655" fmla="*/ 202801 w 446088"/>
              <a:gd name="connsiteY655" fmla="*/ 31998 h 465137"/>
              <a:gd name="connsiteX656" fmla="*/ 203238 w 446088"/>
              <a:gd name="connsiteY656" fmla="*/ 30989 h 465137"/>
              <a:gd name="connsiteX657" fmla="*/ 206729 w 446088"/>
              <a:gd name="connsiteY657" fmla="*/ 26235 h 465137"/>
              <a:gd name="connsiteX658" fmla="*/ 210656 w 446088"/>
              <a:gd name="connsiteY658" fmla="*/ 21912 h 465137"/>
              <a:gd name="connsiteX659" fmla="*/ 215165 w 446088"/>
              <a:gd name="connsiteY659" fmla="*/ 18166 h 465137"/>
              <a:gd name="connsiteX660" fmla="*/ 219965 w 446088"/>
              <a:gd name="connsiteY660" fmla="*/ 15141 h 465137"/>
              <a:gd name="connsiteX661" fmla="*/ 225346 w 446088"/>
              <a:gd name="connsiteY661" fmla="*/ 12547 h 465137"/>
              <a:gd name="connsiteX662" fmla="*/ 231019 w 446088"/>
              <a:gd name="connsiteY662" fmla="*/ 10530 h 465137"/>
              <a:gd name="connsiteX663" fmla="*/ 237419 w 446088"/>
              <a:gd name="connsiteY663" fmla="*/ 9089 h 465137"/>
              <a:gd name="connsiteX664" fmla="*/ 243964 w 446088"/>
              <a:gd name="connsiteY664" fmla="*/ 8225 h 465137"/>
              <a:gd name="connsiteX665" fmla="*/ 141807 w 446088"/>
              <a:gd name="connsiteY665" fmla="*/ 0 h 465137"/>
              <a:gd name="connsiteX666" fmla="*/ 147472 w 446088"/>
              <a:gd name="connsiteY666" fmla="*/ 435 h 465137"/>
              <a:gd name="connsiteX667" fmla="*/ 152701 w 446088"/>
              <a:gd name="connsiteY667" fmla="*/ 1306 h 465137"/>
              <a:gd name="connsiteX668" fmla="*/ 157785 w 446088"/>
              <a:gd name="connsiteY668" fmla="*/ 2757 h 465137"/>
              <a:gd name="connsiteX669" fmla="*/ 162434 w 446088"/>
              <a:gd name="connsiteY669" fmla="*/ 4933 h 465137"/>
              <a:gd name="connsiteX670" fmla="*/ 167082 w 446088"/>
              <a:gd name="connsiteY670" fmla="*/ 7690 h 465137"/>
              <a:gd name="connsiteX671" fmla="*/ 171149 w 446088"/>
              <a:gd name="connsiteY671" fmla="*/ 11172 h 465137"/>
              <a:gd name="connsiteX672" fmla="*/ 175072 w 446088"/>
              <a:gd name="connsiteY672" fmla="*/ 15380 h 465137"/>
              <a:gd name="connsiteX673" fmla="*/ 178413 w 446088"/>
              <a:gd name="connsiteY673" fmla="*/ 20313 h 465137"/>
              <a:gd name="connsiteX674" fmla="*/ 181027 w 446088"/>
              <a:gd name="connsiteY674" fmla="*/ 25681 h 465137"/>
              <a:gd name="connsiteX675" fmla="*/ 182770 w 446088"/>
              <a:gd name="connsiteY675" fmla="*/ 31050 h 465137"/>
              <a:gd name="connsiteX676" fmla="*/ 183787 w 446088"/>
              <a:gd name="connsiteY676" fmla="*/ 36709 h 465137"/>
              <a:gd name="connsiteX677" fmla="*/ 184078 w 446088"/>
              <a:gd name="connsiteY677" fmla="*/ 42367 h 465137"/>
              <a:gd name="connsiteX678" fmla="*/ 183642 w 446088"/>
              <a:gd name="connsiteY678" fmla="*/ 48171 h 465137"/>
              <a:gd name="connsiteX679" fmla="*/ 182480 w 446088"/>
              <a:gd name="connsiteY679" fmla="*/ 53830 h 465137"/>
              <a:gd name="connsiteX680" fmla="*/ 180591 w 446088"/>
              <a:gd name="connsiteY680" fmla="*/ 59198 h 465137"/>
              <a:gd name="connsiteX681" fmla="*/ 178122 w 446088"/>
              <a:gd name="connsiteY681" fmla="*/ 64276 h 465137"/>
              <a:gd name="connsiteX682" fmla="*/ 174781 w 446088"/>
              <a:gd name="connsiteY682" fmla="*/ 68919 h 465137"/>
              <a:gd name="connsiteX683" fmla="*/ 171004 w 446088"/>
              <a:gd name="connsiteY683" fmla="*/ 73127 h 465137"/>
              <a:gd name="connsiteX684" fmla="*/ 166792 w 446088"/>
              <a:gd name="connsiteY684" fmla="*/ 76900 h 465137"/>
              <a:gd name="connsiteX685" fmla="*/ 165194 w 446088"/>
              <a:gd name="connsiteY685" fmla="*/ 77915 h 465137"/>
              <a:gd name="connsiteX686" fmla="*/ 162579 w 446088"/>
              <a:gd name="connsiteY686" fmla="*/ 79221 h 465137"/>
              <a:gd name="connsiteX687" fmla="*/ 159819 w 446088"/>
              <a:gd name="connsiteY687" fmla="*/ 80962 h 465137"/>
              <a:gd name="connsiteX688" fmla="*/ 156914 w 446088"/>
              <a:gd name="connsiteY688" fmla="*/ 82994 h 465137"/>
              <a:gd name="connsiteX689" fmla="*/ 154009 w 446088"/>
              <a:gd name="connsiteY689" fmla="*/ 84880 h 465137"/>
              <a:gd name="connsiteX690" fmla="*/ 157495 w 446088"/>
              <a:gd name="connsiteY690" fmla="*/ 88942 h 465137"/>
              <a:gd name="connsiteX691" fmla="*/ 160836 w 446088"/>
              <a:gd name="connsiteY691" fmla="*/ 92425 h 465137"/>
              <a:gd name="connsiteX692" fmla="*/ 164177 w 446088"/>
              <a:gd name="connsiteY692" fmla="*/ 95472 h 465137"/>
              <a:gd name="connsiteX693" fmla="*/ 167518 w 446088"/>
              <a:gd name="connsiteY693" fmla="*/ 97938 h 465137"/>
              <a:gd name="connsiteX694" fmla="*/ 170714 w 446088"/>
              <a:gd name="connsiteY694" fmla="*/ 100115 h 465137"/>
              <a:gd name="connsiteX695" fmla="*/ 173619 w 446088"/>
              <a:gd name="connsiteY695" fmla="*/ 101566 h 465137"/>
              <a:gd name="connsiteX696" fmla="*/ 176379 w 446088"/>
              <a:gd name="connsiteY696" fmla="*/ 102291 h 465137"/>
              <a:gd name="connsiteX697" fmla="*/ 177396 w 446088"/>
              <a:gd name="connsiteY697" fmla="*/ 102436 h 465137"/>
              <a:gd name="connsiteX698" fmla="*/ 179139 w 446088"/>
              <a:gd name="connsiteY698" fmla="*/ 102871 h 465137"/>
              <a:gd name="connsiteX699" fmla="*/ 181173 w 446088"/>
              <a:gd name="connsiteY699" fmla="*/ 103597 h 465137"/>
              <a:gd name="connsiteX700" fmla="*/ 183497 w 446088"/>
              <a:gd name="connsiteY700" fmla="*/ 104613 h 465137"/>
              <a:gd name="connsiteX701" fmla="*/ 185966 w 446088"/>
              <a:gd name="connsiteY701" fmla="*/ 105918 h 465137"/>
              <a:gd name="connsiteX702" fmla="*/ 188581 w 446088"/>
              <a:gd name="connsiteY702" fmla="*/ 107805 h 465137"/>
              <a:gd name="connsiteX703" fmla="*/ 191050 w 446088"/>
              <a:gd name="connsiteY703" fmla="*/ 110126 h 465137"/>
              <a:gd name="connsiteX704" fmla="*/ 193084 w 446088"/>
              <a:gd name="connsiteY704" fmla="*/ 113173 h 465137"/>
              <a:gd name="connsiteX705" fmla="*/ 193810 w 446088"/>
              <a:gd name="connsiteY705" fmla="*/ 114914 h 465137"/>
              <a:gd name="connsiteX706" fmla="*/ 194537 w 446088"/>
              <a:gd name="connsiteY706" fmla="*/ 117091 h 465137"/>
              <a:gd name="connsiteX707" fmla="*/ 195118 w 446088"/>
              <a:gd name="connsiteY707" fmla="*/ 119412 h 465137"/>
              <a:gd name="connsiteX708" fmla="*/ 195263 w 446088"/>
              <a:gd name="connsiteY708" fmla="*/ 122169 h 465137"/>
              <a:gd name="connsiteX709" fmla="*/ 195118 w 446088"/>
              <a:gd name="connsiteY709" fmla="*/ 125071 h 465137"/>
              <a:gd name="connsiteX710" fmla="*/ 194391 w 446088"/>
              <a:gd name="connsiteY710" fmla="*/ 128408 h 465137"/>
              <a:gd name="connsiteX711" fmla="*/ 193229 w 446088"/>
              <a:gd name="connsiteY711" fmla="*/ 131890 h 465137"/>
              <a:gd name="connsiteX712" fmla="*/ 192067 w 446088"/>
              <a:gd name="connsiteY712" fmla="*/ 134212 h 465137"/>
              <a:gd name="connsiteX713" fmla="*/ 190469 w 446088"/>
              <a:gd name="connsiteY713" fmla="*/ 136098 h 465137"/>
              <a:gd name="connsiteX714" fmla="*/ 188436 w 446088"/>
              <a:gd name="connsiteY714" fmla="*/ 137839 h 465137"/>
              <a:gd name="connsiteX715" fmla="*/ 160400 w 446088"/>
              <a:gd name="connsiteY715" fmla="*/ 158878 h 465137"/>
              <a:gd name="connsiteX716" fmla="*/ 158221 w 446088"/>
              <a:gd name="connsiteY716" fmla="*/ 160329 h 465137"/>
              <a:gd name="connsiteX717" fmla="*/ 155897 w 446088"/>
              <a:gd name="connsiteY717" fmla="*/ 161199 h 465137"/>
              <a:gd name="connsiteX718" fmla="*/ 153282 w 446088"/>
              <a:gd name="connsiteY718" fmla="*/ 161780 h 465137"/>
              <a:gd name="connsiteX719" fmla="*/ 149941 w 446088"/>
              <a:gd name="connsiteY719" fmla="*/ 161925 h 465137"/>
              <a:gd name="connsiteX720" fmla="*/ 146310 w 446088"/>
              <a:gd name="connsiteY720" fmla="*/ 161635 h 465137"/>
              <a:gd name="connsiteX721" fmla="*/ 142969 w 446088"/>
              <a:gd name="connsiteY721" fmla="*/ 160909 h 465137"/>
              <a:gd name="connsiteX722" fmla="*/ 140209 w 446088"/>
              <a:gd name="connsiteY722" fmla="*/ 159893 h 465137"/>
              <a:gd name="connsiteX723" fmla="*/ 138030 w 446088"/>
              <a:gd name="connsiteY723" fmla="*/ 158442 h 465137"/>
              <a:gd name="connsiteX724" fmla="*/ 136141 w 446088"/>
              <a:gd name="connsiteY724" fmla="*/ 156992 h 465137"/>
              <a:gd name="connsiteX725" fmla="*/ 134689 w 446088"/>
              <a:gd name="connsiteY725" fmla="*/ 155541 h 465137"/>
              <a:gd name="connsiteX726" fmla="*/ 132510 w 446088"/>
              <a:gd name="connsiteY726" fmla="*/ 152349 h 465137"/>
              <a:gd name="connsiteX727" fmla="*/ 130912 w 446088"/>
              <a:gd name="connsiteY727" fmla="*/ 149011 h 465137"/>
              <a:gd name="connsiteX728" fmla="*/ 130040 w 446088"/>
              <a:gd name="connsiteY728" fmla="*/ 145819 h 465137"/>
              <a:gd name="connsiteX729" fmla="*/ 129605 w 446088"/>
              <a:gd name="connsiteY729" fmla="*/ 142772 h 465137"/>
              <a:gd name="connsiteX730" fmla="*/ 129459 w 446088"/>
              <a:gd name="connsiteY730" fmla="*/ 140306 h 465137"/>
              <a:gd name="connsiteX731" fmla="*/ 129459 w 446088"/>
              <a:gd name="connsiteY731" fmla="*/ 138274 h 465137"/>
              <a:gd name="connsiteX732" fmla="*/ 129605 w 446088"/>
              <a:gd name="connsiteY732" fmla="*/ 137114 h 465137"/>
              <a:gd name="connsiteX733" fmla="*/ 129605 w 446088"/>
              <a:gd name="connsiteY733" fmla="*/ 134357 h 465137"/>
              <a:gd name="connsiteX734" fmla="*/ 129024 w 446088"/>
              <a:gd name="connsiteY734" fmla="*/ 131020 h 465137"/>
              <a:gd name="connsiteX735" fmla="*/ 128007 w 446088"/>
              <a:gd name="connsiteY735" fmla="*/ 127537 h 465137"/>
              <a:gd name="connsiteX736" fmla="*/ 126554 w 446088"/>
              <a:gd name="connsiteY736" fmla="*/ 123765 h 465137"/>
              <a:gd name="connsiteX737" fmla="*/ 124521 w 446088"/>
              <a:gd name="connsiteY737" fmla="*/ 119557 h 465137"/>
              <a:gd name="connsiteX738" fmla="*/ 122051 w 446088"/>
              <a:gd name="connsiteY738" fmla="*/ 115350 h 465137"/>
              <a:gd name="connsiteX739" fmla="*/ 119146 w 446088"/>
              <a:gd name="connsiteY739" fmla="*/ 110997 h 465137"/>
              <a:gd name="connsiteX740" fmla="*/ 116241 w 446088"/>
              <a:gd name="connsiteY740" fmla="*/ 113318 h 465137"/>
              <a:gd name="connsiteX741" fmla="*/ 113335 w 446088"/>
              <a:gd name="connsiteY741" fmla="*/ 115640 h 465137"/>
              <a:gd name="connsiteX742" fmla="*/ 110721 w 446088"/>
              <a:gd name="connsiteY742" fmla="*/ 118106 h 465137"/>
              <a:gd name="connsiteX743" fmla="*/ 108251 w 446088"/>
              <a:gd name="connsiteY743" fmla="*/ 120283 h 465137"/>
              <a:gd name="connsiteX744" fmla="*/ 107089 w 446088"/>
              <a:gd name="connsiteY744" fmla="*/ 121444 h 465137"/>
              <a:gd name="connsiteX745" fmla="*/ 102441 w 446088"/>
              <a:gd name="connsiteY745" fmla="*/ 124636 h 465137"/>
              <a:gd name="connsiteX746" fmla="*/ 97502 w 446088"/>
              <a:gd name="connsiteY746" fmla="*/ 126957 h 465137"/>
              <a:gd name="connsiteX747" fmla="*/ 92127 w 446088"/>
              <a:gd name="connsiteY747" fmla="*/ 128698 h 465137"/>
              <a:gd name="connsiteX748" fmla="*/ 86753 w 446088"/>
              <a:gd name="connsiteY748" fmla="*/ 129714 h 465137"/>
              <a:gd name="connsiteX749" fmla="*/ 80942 w 446088"/>
              <a:gd name="connsiteY749" fmla="*/ 130149 h 465137"/>
              <a:gd name="connsiteX750" fmla="*/ 75277 w 446088"/>
              <a:gd name="connsiteY750" fmla="*/ 129714 h 465137"/>
              <a:gd name="connsiteX751" fmla="*/ 69466 w 446088"/>
              <a:gd name="connsiteY751" fmla="*/ 128553 h 465137"/>
              <a:gd name="connsiteX752" fmla="*/ 64092 w 446088"/>
              <a:gd name="connsiteY752" fmla="*/ 126667 h 465137"/>
              <a:gd name="connsiteX753" fmla="*/ 58862 w 446088"/>
              <a:gd name="connsiteY753" fmla="*/ 124200 h 465137"/>
              <a:gd name="connsiteX754" fmla="*/ 54069 w 446088"/>
              <a:gd name="connsiteY754" fmla="*/ 120863 h 465137"/>
              <a:gd name="connsiteX755" fmla="*/ 49711 w 446088"/>
              <a:gd name="connsiteY755" fmla="*/ 117091 h 465137"/>
              <a:gd name="connsiteX756" fmla="*/ 45934 w 446088"/>
              <a:gd name="connsiteY756" fmla="*/ 112738 h 465137"/>
              <a:gd name="connsiteX757" fmla="*/ 45208 w 446088"/>
              <a:gd name="connsiteY757" fmla="*/ 111722 h 465137"/>
              <a:gd name="connsiteX758" fmla="*/ 42593 w 446088"/>
              <a:gd name="connsiteY758" fmla="*/ 105773 h 465137"/>
              <a:gd name="connsiteX759" fmla="*/ 40705 w 446088"/>
              <a:gd name="connsiteY759" fmla="*/ 99970 h 465137"/>
              <a:gd name="connsiteX760" fmla="*/ 39688 w 446088"/>
              <a:gd name="connsiteY760" fmla="*/ 93731 h 465137"/>
              <a:gd name="connsiteX761" fmla="*/ 39688 w 446088"/>
              <a:gd name="connsiteY761" fmla="*/ 87491 h 465137"/>
              <a:gd name="connsiteX762" fmla="*/ 40414 w 446088"/>
              <a:gd name="connsiteY762" fmla="*/ 81107 h 465137"/>
              <a:gd name="connsiteX763" fmla="*/ 42157 w 446088"/>
              <a:gd name="connsiteY763" fmla="*/ 74433 h 465137"/>
              <a:gd name="connsiteX764" fmla="*/ 44627 w 446088"/>
              <a:gd name="connsiteY764" fmla="*/ 67904 h 465137"/>
              <a:gd name="connsiteX765" fmla="*/ 48113 w 446088"/>
              <a:gd name="connsiteY765" fmla="*/ 60939 h 465137"/>
              <a:gd name="connsiteX766" fmla="*/ 52616 w 446088"/>
              <a:gd name="connsiteY766" fmla="*/ 53830 h 465137"/>
              <a:gd name="connsiteX767" fmla="*/ 59153 w 446088"/>
              <a:gd name="connsiteY767" fmla="*/ 46140 h 465137"/>
              <a:gd name="connsiteX768" fmla="*/ 66271 w 446088"/>
              <a:gd name="connsiteY768" fmla="*/ 38740 h 465137"/>
              <a:gd name="connsiteX769" fmla="*/ 73679 w 446088"/>
              <a:gd name="connsiteY769" fmla="*/ 31775 h 465137"/>
              <a:gd name="connsiteX770" fmla="*/ 81523 w 446088"/>
              <a:gd name="connsiteY770" fmla="*/ 25536 h 465137"/>
              <a:gd name="connsiteX771" fmla="*/ 89803 w 446088"/>
              <a:gd name="connsiteY771" fmla="*/ 19733 h 465137"/>
              <a:gd name="connsiteX772" fmla="*/ 98519 w 446088"/>
              <a:gd name="connsiteY772" fmla="*/ 14509 h 465137"/>
              <a:gd name="connsiteX773" fmla="*/ 107234 w 446088"/>
              <a:gd name="connsiteY773" fmla="*/ 9866 h 465137"/>
              <a:gd name="connsiteX774" fmla="*/ 116386 w 446088"/>
              <a:gd name="connsiteY774" fmla="*/ 5804 h 465137"/>
              <a:gd name="connsiteX775" fmla="*/ 123358 w 446088"/>
              <a:gd name="connsiteY775" fmla="*/ 3337 h 465137"/>
              <a:gd name="connsiteX776" fmla="*/ 129750 w 446088"/>
              <a:gd name="connsiteY776" fmla="*/ 1596 h 465137"/>
              <a:gd name="connsiteX777" fmla="*/ 135996 w 446088"/>
              <a:gd name="connsiteY777" fmla="*/ 580 h 465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</a:cxnLst>
            <a:rect l="l" t="t" r="r" b="b"/>
            <a:pathLst>
              <a:path w="446088" h="465137">
                <a:moveTo>
                  <a:pt x="319088" y="317500"/>
                </a:moveTo>
                <a:lnTo>
                  <a:pt x="323129" y="317643"/>
                </a:lnTo>
                <a:lnTo>
                  <a:pt x="327314" y="317929"/>
                </a:lnTo>
                <a:lnTo>
                  <a:pt x="336550" y="319358"/>
                </a:lnTo>
                <a:lnTo>
                  <a:pt x="345642" y="321502"/>
                </a:lnTo>
                <a:lnTo>
                  <a:pt x="354590" y="324217"/>
                </a:lnTo>
                <a:lnTo>
                  <a:pt x="363394" y="327504"/>
                </a:lnTo>
                <a:lnTo>
                  <a:pt x="371620" y="331648"/>
                </a:lnTo>
                <a:lnTo>
                  <a:pt x="379846" y="336079"/>
                </a:lnTo>
                <a:lnTo>
                  <a:pt x="387639" y="341366"/>
                </a:lnTo>
                <a:lnTo>
                  <a:pt x="393412" y="346654"/>
                </a:lnTo>
                <a:lnTo>
                  <a:pt x="398319" y="351942"/>
                </a:lnTo>
                <a:lnTo>
                  <a:pt x="402215" y="357515"/>
                </a:lnTo>
                <a:lnTo>
                  <a:pt x="404957" y="363231"/>
                </a:lnTo>
                <a:lnTo>
                  <a:pt x="406978" y="368805"/>
                </a:lnTo>
                <a:lnTo>
                  <a:pt x="407988" y="374664"/>
                </a:lnTo>
                <a:lnTo>
                  <a:pt x="407988" y="380381"/>
                </a:lnTo>
                <a:lnTo>
                  <a:pt x="406978" y="386383"/>
                </a:lnTo>
                <a:lnTo>
                  <a:pt x="406545" y="387526"/>
                </a:lnTo>
                <a:lnTo>
                  <a:pt x="404380" y="391956"/>
                </a:lnTo>
                <a:lnTo>
                  <a:pt x="401638" y="396101"/>
                </a:lnTo>
                <a:lnTo>
                  <a:pt x="398463" y="399816"/>
                </a:lnTo>
                <a:lnTo>
                  <a:pt x="394999" y="402960"/>
                </a:lnTo>
                <a:lnTo>
                  <a:pt x="390814" y="405676"/>
                </a:lnTo>
                <a:lnTo>
                  <a:pt x="386485" y="407962"/>
                </a:lnTo>
                <a:lnTo>
                  <a:pt x="381866" y="409534"/>
                </a:lnTo>
                <a:lnTo>
                  <a:pt x="376960" y="410535"/>
                </a:lnTo>
                <a:lnTo>
                  <a:pt x="371908" y="410820"/>
                </a:lnTo>
                <a:lnTo>
                  <a:pt x="367435" y="410535"/>
                </a:lnTo>
                <a:lnTo>
                  <a:pt x="363105" y="409820"/>
                </a:lnTo>
                <a:lnTo>
                  <a:pt x="358631" y="408391"/>
                </a:lnTo>
                <a:lnTo>
                  <a:pt x="357188" y="407676"/>
                </a:lnTo>
                <a:lnTo>
                  <a:pt x="354735" y="406247"/>
                </a:lnTo>
                <a:lnTo>
                  <a:pt x="351992" y="404818"/>
                </a:lnTo>
                <a:lnTo>
                  <a:pt x="348817" y="403532"/>
                </a:lnTo>
                <a:lnTo>
                  <a:pt x="347663" y="407676"/>
                </a:lnTo>
                <a:lnTo>
                  <a:pt x="346797" y="411392"/>
                </a:lnTo>
                <a:lnTo>
                  <a:pt x="346364" y="414822"/>
                </a:lnTo>
                <a:lnTo>
                  <a:pt x="346220" y="418109"/>
                </a:lnTo>
                <a:lnTo>
                  <a:pt x="346508" y="420681"/>
                </a:lnTo>
                <a:lnTo>
                  <a:pt x="347086" y="422968"/>
                </a:lnTo>
                <a:lnTo>
                  <a:pt x="347374" y="423682"/>
                </a:lnTo>
                <a:lnTo>
                  <a:pt x="347807" y="425111"/>
                </a:lnTo>
                <a:lnTo>
                  <a:pt x="348240" y="426969"/>
                </a:lnTo>
                <a:lnTo>
                  <a:pt x="348529" y="429256"/>
                </a:lnTo>
                <a:lnTo>
                  <a:pt x="348673" y="431828"/>
                </a:lnTo>
                <a:lnTo>
                  <a:pt x="348529" y="434544"/>
                </a:lnTo>
                <a:lnTo>
                  <a:pt x="347807" y="437259"/>
                </a:lnTo>
                <a:lnTo>
                  <a:pt x="346508" y="440260"/>
                </a:lnTo>
                <a:lnTo>
                  <a:pt x="345642" y="441832"/>
                </a:lnTo>
                <a:lnTo>
                  <a:pt x="344344" y="443261"/>
                </a:lnTo>
                <a:lnTo>
                  <a:pt x="342756" y="444833"/>
                </a:lnTo>
                <a:lnTo>
                  <a:pt x="340880" y="446262"/>
                </a:lnTo>
                <a:lnTo>
                  <a:pt x="338571" y="447405"/>
                </a:lnTo>
                <a:lnTo>
                  <a:pt x="335829" y="448406"/>
                </a:lnTo>
                <a:lnTo>
                  <a:pt x="332509" y="449120"/>
                </a:lnTo>
                <a:lnTo>
                  <a:pt x="330633" y="449263"/>
                </a:lnTo>
                <a:lnTo>
                  <a:pt x="328036" y="449120"/>
                </a:lnTo>
                <a:lnTo>
                  <a:pt x="325582" y="448406"/>
                </a:lnTo>
                <a:lnTo>
                  <a:pt x="299316" y="438259"/>
                </a:lnTo>
                <a:lnTo>
                  <a:pt x="297007" y="437116"/>
                </a:lnTo>
                <a:lnTo>
                  <a:pt x="295131" y="435687"/>
                </a:lnTo>
                <a:lnTo>
                  <a:pt x="293543" y="434115"/>
                </a:lnTo>
                <a:lnTo>
                  <a:pt x="291234" y="430971"/>
                </a:lnTo>
                <a:lnTo>
                  <a:pt x="289935" y="427970"/>
                </a:lnTo>
                <a:lnTo>
                  <a:pt x="289069" y="425111"/>
                </a:lnTo>
                <a:lnTo>
                  <a:pt x="288781" y="422539"/>
                </a:lnTo>
                <a:lnTo>
                  <a:pt x="288925" y="420253"/>
                </a:lnTo>
                <a:lnTo>
                  <a:pt x="289358" y="418252"/>
                </a:lnTo>
                <a:lnTo>
                  <a:pt x="290224" y="415108"/>
                </a:lnTo>
                <a:lnTo>
                  <a:pt x="291667" y="412535"/>
                </a:lnTo>
                <a:lnTo>
                  <a:pt x="293543" y="410392"/>
                </a:lnTo>
                <a:lnTo>
                  <a:pt x="295420" y="408677"/>
                </a:lnTo>
                <a:lnTo>
                  <a:pt x="297151" y="407248"/>
                </a:lnTo>
                <a:lnTo>
                  <a:pt x="298739" y="406104"/>
                </a:lnTo>
                <a:lnTo>
                  <a:pt x="300038" y="405247"/>
                </a:lnTo>
                <a:lnTo>
                  <a:pt x="300904" y="404818"/>
                </a:lnTo>
                <a:lnTo>
                  <a:pt x="303213" y="403389"/>
                </a:lnTo>
                <a:lnTo>
                  <a:pt x="305666" y="401103"/>
                </a:lnTo>
                <a:lnTo>
                  <a:pt x="307975" y="397959"/>
                </a:lnTo>
                <a:lnTo>
                  <a:pt x="310284" y="393957"/>
                </a:lnTo>
                <a:lnTo>
                  <a:pt x="312593" y="389670"/>
                </a:lnTo>
                <a:lnTo>
                  <a:pt x="309707" y="388669"/>
                </a:lnTo>
                <a:lnTo>
                  <a:pt x="306965" y="387955"/>
                </a:lnTo>
                <a:lnTo>
                  <a:pt x="304656" y="387383"/>
                </a:lnTo>
                <a:lnTo>
                  <a:pt x="302924" y="386954"/>
                </a:lnTo>
                <a:lnTo>
                  <a:pt x="298595" y="384954"/>
                </a:lnTo>
                <a:lnTo>
                  <a:pt x="294554" y="382238"/>
                </a:lnTo>
                <a:lnTo>
                  <a:pt x="290801" y="379237"/>
                </a:lnTo>
                <a:lnTo>
                  <a:pt x="287626" y="375808"/>
                </a:lnTo>
                <a:lnTo>
                  <a:pt x="284884" y="371663"/>
                </a:lnTo>
                <a:lnTo>
                  <a:pt x="282575" y="367519"/>
                </a:lnTo>
                <a:lnTo>
                  <a:pt x="280699" y="361945"/>
                </a:lnTo>
                <a:lnTo>
                  <a:pt x="279544" y="356372"/>
                </a:lnTo>
                <a:lnTo>
                  <a:pt x="279400" y="350655"/>
                </a:lnTo>
                <a:lnTo>
                  <a:pt x="280122" y="345082"/>
                </a:lnTo>
                <a:lnTo>
                  <a:pt x="281998" y="339508"/>
                </a:lnTo>
                <a:lnTo>
                  <a:pt x="284451" y="334935"/>
                </a:lnTo>
                <a:lnTo>
                  <a:pt x="287338" y="330791"/>
                </a:lnTo>
                <a:lnTo>
                  <a:pt x="290657" y="327218"/>
                </a:lnTo>
                <a:lnTo>
                  <a:pt x="294409" y="324360"/>
                </a:lnTo>
                <a:lnTo>
                  <a:pt x="298450" y="321930"/>
                </a:lnTo>
                <a:lnTo>
                  <a:pt x="303068" y="320073"/>
                </a:lnTo>
                <a:lnTo>
                  <a:pt x="307975" y="318644"/>
                </a:lnTo>
                <a:lnTo>
                  <a:pt x="313315" y="317786"/>
                </a:lnTo>
                <a:close/>
                <a:moveTo>
                  <a:pt x="115858" y="306387"/>
                </a:moveTo>
                <a:lnTo>
                  <a:pt x="121908" y="306387"/>
                </a:lnTo>
                <a:lnTo>
                  <a:pt x="127526" y="307246"/>
                </a:lnTo>
                <a:lnTo>
                  <a:pt x="133144" y="308963"/>
                </a:lnTo>
                <a:lnTo>
                  <a:pt x="138186" y="311397"/>
                </a:lnTo>
                <a:lnTo>
                  <a:pt x="143228" y="314546"/>
                </a:lnTo>
                <a:lnTo>
                  <a:pt x="147838" y="318555"/>
                </a:lnTo>
                <a:lnTo>
                  <a:pt x="151583" y="323279"/>
                </a:lnTo>
                <a:lnTo>
                  <a:pt x="154608" y="328146"/>
                </a:lnTo>
                <a:lnTo>
                  <a:pt x="156913" y="333442"/>
                </a:lnTo>
                <a:lnTo>
                  <a:pt x="158498" y="338738"/>
                </a:lnTo>
                <a:lnTo>
                  <a:pt x="159218" y="344464"/>
                </a:lnTo>
                <a:lnTo>
                  <a:pt x="159362" y="350047"/>
                </a:lnTo>
                <a:lnTo>
                  <a:pt x="158642" y="355773"/>
                </a:lnTo>
                <a:lnTo>
                  <a:pt x="157345" y="361213"/>
                </a:lnTo>
                <a:lnTo>
                  <a:pt x="155328" y="366366"/>
                </a:lnTo>
                <a:lnTo>
                  <a:pt x="152447" y="371233"/>
                </a:lnTo>
                <a:lnTo>
                  <a:pt x="149134" y="375814"/>
                </a:lnTo>
                <a:lnTo>
                  <a:pt x="145245" y="379822"/>
                </a:lnTo>
                <a:lnTo>
                  <a:pt x="143948" y="380824"/>
                </a:lnTo>
                <a:lnTo>
                  <a:pt x="141355" y="382398"/>
                </a:lnTo>
                <a:lnTo>
                  <a:pt x="138762" y="384402"/>
                </a:lnTo>
                <a:lnTo>
                  <a:pt x="136025" y="386693"/>
                </a:lnTo>
                <a:lnTo>
                  <a:pt x="133432" y="388840"/>
                </a:lnTo>
                <a:lnTo>
                  <a:pt x="137178" y="392419"/>
                </a:lnTo>
                <a:lnTo>
                  <a:pt x="140779" y="395711"/>
                </a:lnTo>
                <a:lnTo>
                  <a:pt x="144524" y="398431"/>
                </a:lnTo>
                <a:lnTo>
                  <a:pt x="147982" y="400578"/>
                </a:lnTo>
                <a:lnTo>
                  <a:pt x="151151" y="402153"/>
                </a:lnTo>
                <a:lnTo>
                  <a:pt x="154320" y="403298"/>
                </a:lnTo>
                <a:lnTo>
                  <a:pt x="157201" y="403870"/>
                </a:lnTo>
                <a:lnTo>
                  <a:pt x="158210" y="404013"/>
                </a:lnTo>
                <a:lnTo>
                  <a:pt x="159794" y="404157"/>
                </a:lnTo>
                <a:lnTo>
                  <a:pt x="161811" y="404729"/>
                </a:lnTo>
                <a:lnTo>
                  <a:pt x="164260" y="405445"/>
                </a:lnTo>
                <a:lnTo>
                  <a:pt x="166997" y="406733"/>
                </a:lnTo>
                <a:lnTo>
                  <a:pt x="169734" y="408308"/>
                </a:lnTo>
                <a:lnTo>
                  <a:pt x="172183" y="410455"/>
                </a:lnTo>
                <a:lnTo>
                  <a:pt x="174488" y="413175"/>
                </a:lnTo>
                <a:lnTo>
                  <a:pt x="175496" y="414750"/>
                </a:lnTo>
                <a:lnTo>
                  <a:pt x="176360" y="416754"/>
                </a:lnTo>
                <a:lnTo>
                  <a:pt x="177225" y="419187"/>
                </a:lnTo>
                <a:lnTo>
                  <a:pt x="177657" y="421764"/>
                </a:lnTo>
                <a:lnTo>
                  <a:pt x="177801" y="424627"/>
                </a:lnTo>
                <a:lnTo>
                  <a:pt x="177369" y="427776"/>
                </a:lnTo>
                <a:lnTo>
                  <a:pt x="176360" y="431498"/>
                </a:lnTo>
                <a:lnTo>
                  <a:pt x="175352" y="433788"/>
                </a:lnTo>
                <a:lnTo>
                  <a:pt x="174055" y="435792"/>
                </a:lnTo>
                <a:lnTo>
                  <a:pt x="172327" y="437653"/>
                </a:lnTo>
                <a:lnTo>
                  <a:pt x="146397" y="460986"/>
                </a:lnTo>
                <a:lnTo>
                  <a:pt x="144524" y="462561"/>
                </a:lnTo>
                <a:lnTo>
                  <a:pt x="142075" y="463706"/>
                </a:lnTo>
                <a:lnTo>
                  <a:pt x="139771" y="464422"/>
                </a:lnTo>
                <a:lnTo>
                  <a:pt x="136890" y="464851"/>
                </a:lnTo>
                <a:lnTo>
                  <a:pt x="134152" y="465137"/>
                </a:lnTo>
                <a:lnTo>
                  <a:pt x="130119" y="464708"/>
                </a:lnTo>
                <a:lnTo>
                  <a:pt x="126374" y="463706"/>
                </a:lnTo>
                <a:lnTo>
                  <a:pt x="123060" y="461845"/>
                </a:lnTo>
                <a:lnTo>
                  <a:pt x="120179" y="459268"/>
                </a:lnTo>
                <a:lnTo>
                  <a:pt x="117874" y="456548"/>
                </a:lnTo>
                <a:lnTo>
                  <a:pt x="116290" y="453542"/>
                </a:lnTo>
                <a:lnTo>
                  <a:pt x="115137" y="450679"/>
                </a:lnTo>
                <a:lnTo>
                  <a:pt x="114561" y="447673"/>
                </a:lnTo>
                <a:lnTo>
                  <a:pt x="114273" y="445383"/>
                </a:lnTo>
                <a:lnTo>
                  <a:pt x="114129" y="443522"/>
                </a:lnTo>
                <a:lnTo>
                  <a:pt x="114129" y="442377"/>
                </a:lnTo>
                <a:lnTo>
                  <a:pt x="113841" y="439657"/>
                </a:lnTo>
                <a:lnTo>
                  <a:pt x="112977" y="436508"/>
                </a:lnTo>
                <a:lnTo>
                  <a:pt x="111680" y="433072"/>
                </a:lnTo>
                <a:lnTo>
                  <a:pt x="109807" y="429494"/>
                </a:lnTo>
                <a:lnTo>
                  <a:pt x="107358" y="425629"/>
                </a:lnTo>
                <a:lnTo>
                  <a:pt x="104621" y="421621"/>
                </a:lnTo>
                <a:lnTo>
                  <a:pt x="101308" y="417612"/>
                </a:lnTo>
                <a:lnTo>
                  <a:pt x="98715" y="420189"/>
                </a:lnTo>
                <a:lnTo>
                  <a:pt x="95978" y="422766"/>
                </a:lnTo>
                <a:lnTo>
                  <a:pt x="93529" y="425486"/>
                </a:lnTo>
                <a:lnTo>
                  <a:pt x="91512" y="427776"/>
                </a:lnTo>
                <a:lnTo>
                  <a:pt x="90504" y="429207"/>
                </a:lnTo>
                <a:lnTo>
                  <a:pt x="86327" y="432357"/>
                </a:lnTo>
                <a:lnTo>
                  <a:pt x="81717" y="435076"/>
                </a:lnTo>
                <a:lnTo>
                  <a:pt x="76963" y="437224"/>
                </a:lnTo>
                <a:lnTo>
                  <a:pt x="71921" y="438798"/>
                </a:lnTo>
                <a:lnTo>
                  <a:pt x="66735" y="439943"/>
                </a:lnTo>
                <a:lnTo>
                  <a:pt x="61405" y="440230"/>
                </a:lnTo>
                <a:lnTo>
                  <a:pt x="56219" y="439943"/>
                </a:lnTo>
                <a:lnTo>
                  <a:pt x="51177" y="439084"/>
                </a:lnTo>
                <a:lnTo>
                  <a:pt x="46135" y="437367"/>
                </a:lnTo>
                <a:lnTo>
                  <a:pt x="41526" y="435363"/>
                </a:lnTo>
                <a:lnTo>
                  <a:pt x="37060" y="432786"/>
                </a:lnTo>
                <a:lnTo>
                  <a:pt x="33027" y="429637"/>
                </a:lnTo>
                <a:lnTo>
                  <a:pt x="29281" y="425915"/>
                </a:lnTo>
                <a:lnTo>
                  <a:pt x="28561" y="425056"/>
                </a:lnTo>
                <a:lnTo>
                  <a:pt x="25248" y="419617"/>
                </a:lnTo>
                <a:lnTo>
                  <a:pt x="22799" y="413891"/>
                </a:lnTo>
                <a:lnTo>
                  <a:pt x="21358" y="408022"/>
                </a:lnTo>
                <a:lnTo>
                  <a:pt x="20638" y="401866"/>
                </a:lnTo>
                <a:lnTo>
                  <a:pt x="20926" y="395568"/>
                </a:lnTo>
                <a:lnTo>
                  <a:pt x="21934" y="388840"/>
                </a:lnTo>
                <a:lnTo>
                  <a:pt x="23807" y="381969"/>
                </a:lnTo>
                <a:lnTo>
                  <a:pt x="26544" y="374955"/>
                </a:lnTo>
                <a:lnTo>
                  <a:pt x="30434" y="367654"/>
                </a:lnTo>
                <a:lnTo>
                  <a:pt x="36196" y="359352"/>
                </a:lnTo>
                <a:lnTo>
                  <a:pt x="42534" y="351479"/>
                </a:lnTo>
                <a:lnTo>
                  <a:pt x="49305" y="344178"/>
                </a:lnTo>
                <a:lnTo>
                  <a:pt x="56507" y="337164"/>
                </a:lnTo>
                <a:lnTo>
                  <a:pt x="64142" y="330865"/>
                </a:lnTo>
                <a:lnTo>
                  <a:pt x="72065" y="324853"/>
                </a:lnTo>
                <a:lnTo>
                  <a:pt x="80420" y="319557"/>
                </a:lnTo>
                <a:lnTo>
                  <a:pt x="89064" y="314546"/>
                </a:lnTo>
                <a:lnTo>
                  <a:pt x="96122" y="311397"/>
                </a:lnTo>
                <a:lnTo>
                  <a:pt x="103037" y="308963"/>
                </a:lnTo>
                <a:lnTo>
                  <a:pt x="109663" y="307246"/>
                </a:lnTo>
                <a:close/>
                <a:moveTo>
                  <a:pt x="206852" y="190500"/>
                </a:moveTo>
                <a:lnTo>
                  <a:pt x="213244" y="190644"/>
                </a:lnTo>
                <a:lnTo>
                  <a:pt x="219926" y="191650"/>
                </a:lnTo>
                <a:lnTo>
                  <a:pt x="226898" y="193376"/>
                </a:lnTo>
                <a:lnTo>
                  <a:pt x="234307" y="195964"/>
                </a:lnTo>
                <a:lnTo>
                  <a:pt x="243458" y="200134"/>
                </a:lnTo>
                <a:lnTo>
                  <a:pt x="252464" y="204736"/>
                </a:lnTo>
                <a:lnTo>
                  <a:pt x="261035" y="209913"/>
                </a:lnTo>
                <a:lnTo>
                  <a:pt x="269315" y="215665"/>
                </a:lnTo>
                <a:lnTo>
                  <a:pt x="277013" y="221848"/>
                </a:lnTo>
                <a:lnTo>
                  <a:pt x="284422" y="228463"/>
                </a:lnTo>
                <a:lnTo>
                  <a:pt x="291395" y="235653"/>
                </a:lnTo>
                <a:lnTo>
                  <a:pt x="297931" y="243275"/>
                </a:lnTo>
                <a:lnTo>
                  <a:pt x="302289" y="250321"/>
                </a:lnTo>
                <a:lnTo>
                  <a:pt x="306066" y="257223"/>
                </a:lnTo>
                <a:lnTo>
                  <a:pt x="308681" y="264126"/>
                </a:lnTo>
                <a:lnTo>
                  <a:pt x="310424" y="270597"/>
                </a:lnTo>
                <a:lnTo>
                  <a:pt x="311150" y="277068"/>
                </a:lnTo>
                <a:lnTo>
                  <a:pt x="311150" y="283251"/>
                </a:lnTo>
                <a:lnTo>
                  <a:pt x="310279" y="289435"/>
                </a:lnTo>
                <a:lnTo>
                  <a:pt x="308390" y="295187"/>
                </a:lnTo>
                <a:lnTo>
                  <a:pt x="305630" y="300939"/>
                </a:lnTo>
                <a:lnTo>
                  <a:pt x="305049" y="302089"/>
                </a:lnTo>
                <a:lnTo>
                  <a:pt x="301127" y="306403"/>
                </a:lnTo>
                <a:lnTo>
                  <a:pt x="296769" y="310286"/>
                </a:lnTo>
                <a:lnTo>
                  <a:pt x="292121" y="313450"/>
                </a:lnTo>
                <a:lnTo>
                  <a:pt x="286891" y="315894"/>
                </a:lnTo>
                <a:lnTo>
                  <a:pt x="281517" y="317764"/>
                </a:lnTo>
                <a:lnTo>
                  <a:pt x="275706" y="319058"/>
                </a:lnTo>
                <a:lnTo>
                  <a:pt x="269896" y="319346"/>
                </a:lnTo>
                <a:lnTo>
                  <a:pt x="264230" y="319058"/>
                </a:lnTo>
                <a:lnTo>
                  <a:pt x="258856" y="317908"/>
                </a:lnTo>
                <a:lnTo>
                  <a:pt x="253481" y="316182"/>
                </a:lnTo>
                <a:lnTo>
                  <a:pt x="248542" y="313737"/>
                </a:lnTo>
                <a:lnTo>
                  <a:pt x="243749" y="310717"/>
                </a:lnTo>
                <a:lnTo>
                  <a:pt x="242441" y="309711"/>
                </a:lnTo>
                <a:lnTo>
                  <a:pt x="240262" y="307266"/>
                </a:lnTo>
                <a:lnTo>
                  <a:pt x="237502" y="304965"/>
                </a:lnTo>
                <a:lnTo>
                  <a:pt x="234597" y="302521"/>
                </a:lnTo>
                <a:lnTo>
                  <a:pt x="231692" y="300364"/>
                </a:lnTo>
                <a:lnTo>
                  <a:pt x="228787" y="304678"/>
                </a:lnTo>
                <a:lnTo>
                  <a:pt x="226462" y="308992"/>
                </a:lnTo>
                <a:lnTo>
                  <a:pt x="224429" y="313018"/>
                </a:lnTo>
                <a:lnTo>
                  <a:pt x="222686" y="316757"/>
                </a:lnTo>
                <a:lnTo>
                  <a:pt x="221814" y="320352"/>
                </a:lnTo>
                <a:lnTo>
                  <a:pt x="221233" y="323516"/>
                </a:lnTo>
                <a:lnTo>
                  <a:pt x="221233" y="326392"/>
                </a:lnTo>
                <a:lnTo>
                  <a:pt x="221378" y="327542"/>
                </a:lnTo>
                <a:lnTo>
                  <a:pt x="221378" y="329556"/>
                </a:lnTo>
                <a:lnTo>
                  <a:pt x="221233" y="332000"/>
                </a:lnTo>
                <a:lnTo>
                  <a:pt x="220797" y="334876"/>
                </a:lnTo>
                <a:lnTo>
                  <a:pt x="219926" y="338040"/>
                </a:lnTo>
                <a:lnTo>
                  <a:pt x="218473" y="341347"/>
                </a:lnTo>
                <a:lnTo>
                  <a:pt x="216294" y="344511"/>
                </a:lnTo>
                <a:lnTo>
                  <a:pt x="214696" y="345949"/>
                </a:lnTo>
                <a:lnTo>
                  <a:pt x="212953" y="347387"/>
                </a:lnTo>
                <a:lnTo>
                  <a:pt x="210484" y="348681"/>
                </a:lnTo>
                <a:lnTo>
                  <a:pt x="207869" y="349832"/>
                </a:lnTo>
                <a:lnTo>
                  <a:pt x="204673" y="350551"/>
                </a:lnTo>
                <a:lnTo>
                  <a:pt x="201042" y="350838"/>
                </a:lnTo>
                <a:lnTo>
                  <a:pt x="199299" y="350694"/>
                </a:lnTo>
                <a:lnTo>
                  <a:pt x="197555" y="350551"/>
                </a:lnTo>
                <a:lnTo>
                  <a:pt x="195086" y="350119"/>
                </a:lnTo>
                <a:lnTo>
                  <a:pt x="192762" y="349113"/>
                </a:lnTo>
                <a:lnTo>
                  <a:pt x="190583" y="347818"/>
                </a:lnTo>
                <a:lnTo>
                  <a:pt x="162402" y="326967"/>
                </a:lnTo>
                <a:lnTo>
                  <a:pt x="160514" y="325242"/>
                </a:lnTo>
                <a:lnTo>
                  <a:pt x="158916" y="323228"/>
                </a:lnTo>
                <a:lnTo>
                  <a:pt x="157754" y="321215"/>
                </a:lnTo>
                <a:lnTo>
                  <a:pt x="156446" y="317476"/>
                </a:lnTo>
                <a:lnTo>
                  <a:pt x="155865" y="314312"/>
                </a:lnTo>
                <a:lnTo>
                  <a:pt x="155575" y="311436"/>
                </a:lnTo>
                <a:lnTo>
                  <a:pt x="155865" y="308848"/>
                </a:lnTo>
                <a:lnTo>
                  <a:pt x="156301" y="306259"/>
                </a:lnTo>
                <a:lnTo>
                  <a:pt x="157027" y="304246"/>
                </a:lnTo>
                <a:lnTo>
                  <a:pt x="157899" y="302521"/>
                </a:lnTo>
                <a:lnTo>
                  <a:pt x="159933" y="299645"/>
                </a:lnTo>
                <a:lnTo>
                  <a:pt x="162257" y="297344"/>
                </a:lnTo>
                <a:lnTo>
                  <a:pt x="164726" y="295331"/>
                </a:lnTo>
                <a:lnTo>
                  <a:pt x="167486" y="293893"/>
                </a:lnTo>
                <a:lnTo>
                  <a:pt x="169810" y="292886"/>
                </a:lnTo>
                <a:lnTo>
                  <a:pt x="171989" y="292311"/>
                </a:lnTo>
                <a:lnTo>
                  <a:pt x="173587" y="291879"/>
                </a:lnTo>
                <a:lnTo>
                  <a:pt x="174749" y="291736"/>
                </a:lnTo>
                <a:lnTo>
                  <a:pt x="177509" y="290873"/>
                </a:lnTo>
                <a:lnTo>
                  <a:pt x="180415" y="289435"/>
                </a:lnTo>
                <a:lnTo>
                  <a:pt x="183465" y="287565"/>
                </a:lnTo>
                <a:lnTo>
                  <a:pt x="186661" y="284977"/>
                </a:lnTo>
                <a:lnTo>
                  <a:pt x="190147" y="281957"/>
                </a:lnTo>
                <a:lnTo>
                  <a:pt x="193488" y="278506"/>
                </a:lnTo>
                <a:lnTo>
                  <a:pt x="196829" y="274336"/>
                </a:lnTo>
                <a:lnTo>
                  <a:pt x="193924" y="272466"/>
                </a:lnTo>
                <a:lnTo>
                  <a:pt x="191019" y="270597"/>
                </a:lnTo>
                <a:lnTo>
                  <a:pt x="188113" y="268871"/>
                </a:lnTo>
                <a:lnTo>
                  <a:pt x="185499" y="267433"/>
                </a:lnTo>
                <a:lnTo>
                  <a:pt x="184191" y="266570"/>
                </a:lnTo>
                <a:lnTo>
                  <a:pt x="179834" y="262832"/>
                </a:lnTo>
                <a:lnTo>
                  <a:pt x="175911" y="258661"/>
                </a:lnTo>
                <a:lnTo>
                  <a:pt x="172861" y="254060"/>
                </a:lnTo>
                <a:lnTo>
                  <a:pt x="170246" y="249027"/>
                </a:lnTo>
                <a:lnTo>
                  <a:pt x="168358" y="243706"/>
                </a:lnTo>
                <a:lnTo>
                  <a:pt x="167196" y="238098"/>
                </a:lnTo>
                <a:lnTo>
                  <a:pt x="166760" y="232346"/>
                </a:lnTo>
                <a:lnTo>
                  <a:pt x="167051" y="226738"/>
                </a:lnTo>
                <a:lnTo>
                  <a:pt x="168067" y="221273"/>
                </a:lnTo>
                <a:lnTo>
                  <a:pt x="169810" y="215809"/>
                </a:lnTo>
                <a:lnTo>
                  <a:pt x="172280" y="210776"/>
                </a:lnTo>
                <a:lnTo>
                  <a:pt x="175330" y="206030"/>
                </a:lnTo>
                <a:lnTo>
                  <a:pt x="179979" y="201429"/>
                </a:lnTo>
                <a:lnTo>
                  <a:pt x="184627" y="197546"/>
                </a:lnTo>
                <a:lnTo>
                  <a:pt x="189857" y="194526"/>
                </a:lnTo>
                <a:lnTo>
                  <a:pt x="195086" y="192369"/>
                </a:lnTo>
                <a:lnTo>
                  <a:pt x="200896" y="191075"/>
                </a:lnTo>
                <a:close/>
                <a:moveTo>
                  <a:pt x="83276" y="165100"/>
                </a:moveTo>
                <a:lnTo>
                  <a:pt x="86009" y="165100"/>
                </a:lnTo>
                <a:lnTo>
                  <a:pt x="92050" y="165388"/>
                </a:lnTo>
                <a:lnTo>
                  <a:pt x="97947" y="166254"/>
                </a:lnTo>
                <a:lnTo>
                  <a:pt x="103124" y="167553"/>
                </a:lnTo>
                <a:lnTo>
                  <a:pt x="108015" y="169574"/>
                </a:lnTo>
                <a:lnTo>
                  <a:pt x="112473" y="172171"/>
                </a:lnTo>
                <a:lnTo>
                  <a:pt x="116500" y="175202"/>
                </a:lnTo>
                <a:lnTo>
                  <a:pt x="120096" y="178954"/>
                </a:lnTo>
                <a:lnTo>
                  <a:pt x="123117" y="183140"/>
                </a:lnTo>
                <a:lnTo>
                  <a:pt x="123836" y="184294"/>
                </a:lnTo>
                <a:lnTo>
                  <a:pt x="125705" y="189778"/>
                </a:lnTo>
                <a:lnTo>
                  <a:pt x="126856" y="195407"/>
                </a:lnTo>
                <a:lnTo>
                  <a:pt x="127000" y="201179"/>
                </a:lnTo>
                <a:lnTo>
                  <a:pt x="126425" y="206952"/>
                </a:lnTo>
                <a:lnTo>
                  <a:pt x="124842" y="212580"/>
                </a:lnTo>
                <a:lnTo>
                  <a:pt x="122829" y="217054"/>
                </a:lnTo>
                <a:lnTo>
                  <a:pt x="120384" y="221240"/>
                </a:lnTo>
                <a:lnTo>
                  <a:pt x="117363" y="224847"/>
                </a:lnTo>
                <a:lnTo>
                  <a:pt x="113912" y="228167"/>
                </a:lnTo>
                <a:lnTo>
                  <a:pt x="110028" y="231053"/>
                </a:lnTo>
                <a:lnTo>
                  <a:pt x="105713" y="233362"/>
                </a:lnTo>
                <a:lnTo>
                  <a:pt x="104131" y="233940"/>
                </a:lnTo>
                <a:lnTo>
                  <a:pt x="101542" y="234805"/>
                </a:lnTo>
                <a:lnTo>
                  <a:pt x="98666" y="235816"/>
                </a:lnTo>
                <a:lnTo>
                  <a:pt x="95502" y="236970"/>
                </a:lnTo>
                <a:lnTo>
                  <a:pt x="98090" y="241300"/>
                </a:lnTo>
                <a:lnTo>
                  <a:pt x="100679" y="245196"/>
                </a:lnTo>
                <a:lnTo>
                  <a:pt x="103268" y="248227"/>
                </a:lnTo>
                <a:lnTo>
                  <a:pt x="105713" y="250392"/>
                </a:lnTo>
                <a:lnTo>
                  <a:pt x="108158" y="251835"/>
                </a:lnTo>
                <a:lnTo>
                  <a:pt x="109165" y="252268"/>
                </a:lnTo>
                <a:lnTo>
                  <a:pt x="110460" y="252990"/>
                </a:lnTo>
                <a:lnTo>
                  <a:pt x="112042" y="254000"/>
                </a:lnTo>
                <a:lnTo>
                  <a:pt x="113912" y="255299"/>
                </a:lnTo>
                <a:lnTo>
                  <a:pt x="115781" y="256886"/>
                </a:lnTo>
                <a:lnTo>
                  <a:pt x="117651" y="259051"/>
                </a:lnTo>
                <a:lnTo>
                  <a:pt x="119233" y="261504"/>
                </a:lnTo>
                <a:lnTo>
                  <a:pt x="120528" y="264535"/>
                </a:lnTo>
                <a:lnTo>
                  <a:pt x="120959" y="266555"/>
                </a:lnTo>
                <a:lnTo>
                  <a:pt x="121247" y="268865"/>
                </a:lnTo>
                <a:lnTo>
                  <a:pt x="121103" y="271462"/>
                </a:lnTo>
                <a:lnTo>
                  <a:pt x="120528" y="274349"/>
                </a:lnTo>
                <a:lnTo>
                  <a:pt x="119089" y="277524"/>
                </a:lnTo>
                <a:lnTo>
                  <a:pt x="117220" y="280843"/>
                </a:lnTo>
                <a:lnTo>
                  <a:pt x="115637" y="282575"/>
                </a:lnTo>
                <a:lnTo>
                  <a:pt x="113912" y="284162"/>
                </a:lnTo>
                <a:lnTo>
                  <a:pt x="111754" y="285317"/>
                </a:lnTo>
                <a:lnTo>
                  <a:pt x="86297" y="297151"/>
                </a:lnTo>
                <a:lnTo>
                  <a:pt x="83420" y="298161"/>
                </a:lnTo>
                <a:lnTo>
                  <a:pt x="80543" y="298450"/>
                </a:lnTo>
                <a:lnTo>
                  <a:pt x="79249" y="298450"/>
                </a:lnTo>
                <a:lnTo>
                  <a:pt x="76085" y="297872"/>
                </a:lnTo>
                <a:lnTo>
                  <a:pt x="73208" y="297007"/>
                </a:lnTo>
                <a:lnTo>
                  <a:pt x="70763" y="295852"/>
                </a:lnTo>
                <a:lnTo>
                  <a:pt x="68893" y="294553"/>
                </a:lnTo>
                <a:lnTo>
                  <a:pt x="67167" y="293110"/>
                </a:lnTo>
                <a:lnTo>
                  <a:pt x="65873" y="291667"/>
                </a:lnTo>
                <a:lnTo>
                  <a:pt x="64866" y="290224"/>
                </a:lnTo>
                <a:lnTo>
                  <a:pt x="63284" y="287049"/>
                </a:lnTo>
                <a:lnTo>
                  <a:pt x="62277" y="283729"/>
                </a:lnTo>
                <a:lnTo>
                  <a:pt x="61990" y="280554"/>
                </a:lnTo>
                <a:lnTo>
                  <a:pt x="62134" y="277812"/>
                </a:lnTo>
                <a:lnTo>
                  <a:pt x="62565" y="275503"/>
                </a:lnTo>
                <a:lnTo>
                  <a:pt x="63140" y="273483"/>
                </a:lnTo>
                <a:lnTo>
                  <a:pt x="63428" y="272472"/>
                </a:lnTo>
                <a:lnTo>
                  <a:pt x="63859" y="270308"/>
                </a:lnTo>
                <a:lnTo>
                  <a:pt x="63859" y="267710"/>
                </a:lnTo>
                <a:lnTo>
                  <a:pt x="63572" y="264679"/>
                </a:lnTo>
                <a:lnTo>
                  <a:pt x="62853" y="261071"/>
                </a:lnTo>
                <a:lnTo>
                  <a:pt x="61702" y="257463"/>
                </a:lnTo>
                <a:lnTo>
                  <a:pt x="60264" y="253422"/>
                </a:lnTo>
                <a:lnTo>
                  <a:pt x="57675" y="254866"/>
                </a:lnTo>
                <a:lnTo>
                  <a:pt x="55230" y="256309"/>
                </a:lnTo>
                <a:lnTo>
                  <a:pt x="53072" y="257608"/>
                </a:lnTo>
                <a:lnTo>
                  <a:pt x="51778" y="258329"/>
                </a:lnTo>
                <a:lnTo>
                  <a:pt x="46744" y="260205"/>
                </a:lnTo>
                <a:lnTo>
                  <a:pt x="41566" y="261360"/>
                </a:lnTo>
                <a:lnTo>
                  <a:pt x="36244" y="261793"/>
                </a:lnTo>
                <a:lnTo>
                  <a:pt x="31067" y="261360"/>
                </a:lnTo>
                <a:lnTo>
                  <a:pt x="25745" y="260205"/>
                </a:lnTo>
                <a:lnTo>
                  <a:pt x="20999" y="258474"/>
                </a:lnTo>
                <a:lnTo>
                  <a:pt x="16396" y="256020"/>
                </a:lnTo>
                <a:lnTo>
                  <a:pt x="12225" y="252845"/>
                </a:lnTo>
                <a:lnTo>
                  <a:pt x="8630" y="249093"/>
                </a:lnTo>
                <a:lnTo>
                  <a:pt x="5322" y="245052"/>
                </a:lnTo>
                <a:lnTo>
                  <a:pt x="2733" y="240290"/>
                </a:lnTo>
                <a:lnTo>
                  <a:pt x="1007" y="234517"/>
                </a:lnTo>
                <a:lnTo>
                  <a:pt x="144" y="228888"/>
                </a:lnTo>
                <a:lnTo>
                  <a:pt x="0" y="223404"/>
                </a:lnTo>
                <a:lnTo>
                  <a:pt x="1007" y="217920"/>
                </a:lnTo>
                <a:lnTo>
                  <a:pt x="2733" y="212725"/>
                </a:lnTo>
                <a:lnTo>
                  <a:pt x="5322" y="207529"/>
                </a:lnTo>
                <a:lnTo>
                  <a:pt x="8917" y="202478"/>
                </a:lnTo>
                <a:lnTo>
                  <a:pt x="13376" y="197427"/>
                </a:lnTo>
                <a:lnTo>
                  <a:pt x="18697" y="192665"/>
                </a:lnTo>
                <a:lnTo>
                  <a:pt x="26033" y="187036"/>
                </a:lnTo>
                <a:lnTo>
                  <a:pt x="33943" y="181841"/>
                </a:lnTo>
                <a:lnTo>
                  <a:pt x="42141" y="177367"/>
                </a:lnTo>
                <a:lnTo>
                  <a:pt x="50483" y="173326"/>
                </a:lnTo>
                <a:lnTo>
                  <a:pt x="59113" y="170151"/>
                </a:lnTo>
                <a:lnTo>
                  <a:pt x="68174" y="167553"/>
                </a:lnTo>
                <a:lnTo>
                  <a:pt x="77235" y="165533"/>
                </a:lnTo>
                <a:lnTo>
                  <a:pt x="80543" y="165244"/>
                </a:lnTo>
                <a:close/>
                <a:moveTo>
                  <a:pt x="386397" y="142875"/>
                </a:moveTo>
                <a:lnTo>
                  <a:pt x="397871" y="143594"/>
                </a:lnTo>
                <a:lnTo>
                  <a:pt x="404842" y="144600"/>
                </a:lnTo>
                <a:lnTo>
                  <a:pt x="411523" y="146038"/>
                </a:lnTo>
                <a:lnTo>
                  <a:pt x="417332" y="147907"/>
                </a:lnTo>
                <a:lnTo>
                  <a:pt x="422851" y="150208"/>
                </a:lnTo>
                <a:lnTo>
                  <a:pt x="427643" y="152940"/>
                </a:lnTo>
                <a:lnTo>
                  <a:pt x="432146" y="156247"/>
                </a:lnTo>
                <a:lnTo>
                  <a:pt x="435777" y="159841"/>
                </a:lnTo>
                <a:lnTo>
                  <a:pt x="438972" y="163867"/>
                </a:lnTo>
                <a:lnTo>
                  <a:pt x="441876" y="168468"/>
                </a:lnTo>
                <a:lnTo>
                  <a:pt x="443910" y="173357"/>
                </a:lnTo>
                <a:lnTo>
                  <a:pt x="445507" y="178821"/>
                </a:lnTo>
                <a:lnTo>
                  <a:pt x="446088" y="184716"/>
                </a:lnTo>
                <a:lnTo>
                  <a:pt x="445798" y="190755"/>
                </a:lnTo>
                <a:lnTo>
                  <a:pt x="444926" y="196219"/>
                </a:lnTo>
                <a:lnTo>
                  <a:pt x="443183" y="201826"/>
                </a:lnTo>
                <a:lnTo>
                  <a:pt x="441005" y="206859"/>
                </a:lnTo>
                <a:lnTo>
                  <a:pt x="437810" y="211604"/>
                </a:lnTo>
                <a:lnTo>
                  <a:pt x="434324" y="215917"/>
                </a:lnTo>
                <a:lnTo>
                  <a:pt x="430403" y="219656"/>
                </a:lnTo>
                <a:lnTo>
                  <a:pt x="425755" y="223107"/>
                </a:lnTo>
                <a:lnTo>
                  <a:pt x="420672" y="225695"/>
                </a:lnTo>
                <a:lnTo>
                  <a:pt x="415299" y="227708"/>
                </a:lnTo>
                <a:lnTo>
                  <a:pt x="409489" y="229146"/>
                </a:lnTo>
                <a:lnTo>
                  <a:pt x="408763" y="229146"/>
                </a:lnTo>
                <a:lnTo>
                  <a:pt x="407892" y="229146"/>
                </a:lnTo>
                <a:lnTo>
                  <a:pt x="404697" y="229289"/>
                </a:lnTo>
                <a:lnTo>
                  <a:pt x="401356" y="229433"/>
                </a:lnTo>
                <a:lnTo>
                  <a:pt x="398016" y="229864"/>
                </a:lnTo>
                <a:lnTo>
                  <a:pt x="394530" y="230296"/>
                </a:lnTo>
                <a:lnTo>
                  <a:pt x="396128" y="236191"/>
                </a:lnTo>
                <a:lnTo>
                  <a:pt x="397725" y="241511"/>
                </a:lnTo>
                <a:lnTo>
                  <a:pt x="399613" y="246256"/>
                </a:lnTo>
                <a:lnTo>
                  <a:pt x="401647" y="250282"/>
                </a:lnTo>
                <a:lnTo>
                  <a:pt x="403970" y="253589"/>
                </a:lnTo>
                <a:lnTo>
                  <a:pt x="406294" y="255889"/>
                </a:lnTo>
                <a:lnTo>
                  <a:pt x="407165" y="256465"/>
                </a:lnTo>
                <a:lnTo>
                  <a:pt x="408473" y="257615"/>
                </a:lnTo>
                <a:lnTo>
                  <a:pt x="409925" y="259197"/>
                </a:lnTo>
                <a:lnTo>
                  <a:pt x="411668" y="261066"/>
                </a:lnTo>
                <a:lnTo>
                  <a:pt x="413265" y="263510"/>
                </a:lnTo>
                <a:lnTo>
                  <a:pt x="414572" y="266386"/>
                </a:lnTo>
                <a:lnTo>
                  <a:pt x="415589" y="269549"/>
                </a:lnTo>
                <a:lnTo>
                  <a:pt x="416025" y="273000"/>
                </a:lnTo>
                <a:lnTo>
                  <a:pt x="415880" y="275444"/>
                </a:lnTo>
                <a:lnTo>
                  <a:pt x="415444" y="277889"/>
                </a:lnTo>
                <a:lnTo>
                  <a:pt x="414427" y="280764"/>
                </a:lnTo>
                <a:lnTo>
                  <a:pt x="412975" y="283640"/>
                </a:lnTo>
                <a:lnTo>
                  <a:pt x="410651" y="286659"/>
                </a:lnTo>
                <a:lnTo>
                  <a:pt x="407601" y="289535"/>
                </a:lnTo>
                <a:lnTo>
                  <a:pt x="405423" y="290973"/>
                </a:lnTo>
                <a:lnTo>
                  <a:pt x="403099" y="291979"/>
                </a:lnTo>
                <a:lnTo>
                  <a:pt x="400630" y="292698"/>
                </a:lnTo>
                <a:lnTo>
                  <a:pt x="363595" y="298450"/>
                </a:lnTo>
                <a:lnTo>
                  <a:pt x="360981" y="298306"/>
                </a:lnTo>
                <a:lnTo>
                  <a:pt x="358367" y="297587"/>
                </a:lnTo>
                <a:lnTo>
                  <a:pt x="355027" y="295862"/>
                </a:lnTo>
                <a:lnTo>
                  <a:pt x="352267" y="294136"/>
                </a:lnTo>
                <a:lnTo>
                  <a:pt x="349943" y="292267"/>
                </a:lnTo>
                <a:lnTo>
                  <a:pt x="348055" y="290254"/>
                </a:lnTo>
                <a:lnTo>
                  <a:pt x="346603" y="288385"/>
                </a:lnTo>
                <a:lnTo>
                  <a:pt x="345732" y="286372"/>
                </a:lnTo>
                <a:lnTo>
                  <a:pt x="345005" y="284503"/>
                </a:lnTo>
                <a:lnTo>
                  <a:pt x="344279" y="281052"/>
                </a:lnTo>
                <a:lnTo>
                  <a:pt x="344279" y="277745"/>
                </a:lnTo>
                <a:lnTo>
                  <a:pt x="344570" y="274582"/>
                </a:lnTo>
                <a:lnTo>
                  <a:pt x="345441" y="271850"/>
                </a:lnTo>
                <a:lnTo>
                  <a:pt x="346313" y="269405"/>
                </a:lnTo>
                <a:lnTo>
                  <a:pt x="347329" y="267392"/>
                </a:lnTo>
                <a:lnTo>
                  <a:pt x="348201" y="265954"/>
                </a:lnTo>
                <a:lnTo>
                  <a:pt x="348927" y="264948"/>
                </a:lnTo>
                <a:lnTo>
                  <a:pt x="350234" y="262360"/>
                </a:lnTo>
                <a:lnTo>
                  <a:pt x="351105" y="259340"/>
                </a:lnTo>
                <a:lnTo>
                  <a:pt x="351831" y="255889"/>
                </a:lnTo>
                <a:lnTo>
                  <a:pt x="352267" y="251720"/>
                </a:lnTo>
                <a:lnTo>
                  <a:pt x="352412" y="247262"/>
                </a:lnTo>
                <a:lnTo>
                  <a:pt x="352122" y="242518"/>
                </a:lnTo>
                <a:lnTo>
                  <a:pt x="351686" y="237197"/>
                </a:lnTo>
                <a:lnTo>
                  <a:pt x="347910" y="237916"/>
                </a:lnTo>
                <a:lnTo>
                  <a:pt x="344279" y="238779"/>
                </a:lnTo>
                <a:lnTo>
                  <a:pt x="340794" y="239642"/>
                </a:lnTo>
                <a:lnTo>
                  <a:pt x="337744" y="240505"/>
                </a:lnTo>
                <a:lnTo>
                  <a:pt x="336001" y="240936"/>
                </a:lnTo>
                <a:lnTo>
                  <a:pt x="330192" y="241511"/>
                </a:lnTo>
                <a:lnTo>
                  <a:pt x="324237" y="241223"/>
                </a:lnTo>
                <a:lnTo>
                  <a:pt x="318718" y="240217"/>
                </a:lnTo>
                <a:lnTo>
                  <a:pt x="313199" y="238492"/>
                </a:lnTo>
                <a:lnTo>
                  <a:pt x="308116" y="236191"/>
                </a:lnTo>
                <a:lnTo>
                  <a:pt x="303469" y="233172"/>
                </a:lnTo>
                <a:lnTo>
                  <a:pt x="299112" y="229577"/>
                </a:lnTo>
                <a:lnTo>
                  <a:pt x="295336" y="225551"/>
                </a:lnTo>
                <a:lnTo>
                  <a:pt x="291995" y="221094"/>
                </a:lnTo>
                <a:lnTo>
                  <a:pt x="289236" y="216061"/>
                </a:lnTo>
                <a:lnTo>
                  <a:pt x="287202" y="210885"/>
                </a:lnTo>
                <a:lnTo>
                  <a:pt x="285895" y="205277"/>
                </a:lnTo>
                <a:lnTo>
                  <a:pt x="285750" y="203983"/>
                </a:lnTo>
                <a:lnTo>
                  <a:pt x="286041" y="197657"/>
                </a:lnTo>
                <a:lnTo>
                  <a:pt x="287057" y="191618"/>
                </a:lnTo>
                <a:lnTo>
                  <a:pt x="289091" y="185723"/>
                </a:lnTo>
                <a:lnTo>
                  <a:pt x="291995" y="180259"/>
                </a:lnTo>
                <a:lnTo>
                  <a:pt x="295626" y="174939"/>
                </a:lnTo>
                <a:lnTo>
                  <a:pt x="300128" y="169906"/>
                </a:lnTo>
                <a:lnTo>
                  <a:pt x="305647" y="165161"/>
                </a:lnTo>
                <a:lnTo>
                  <a:pt x="311747" y="160704"/>
                </a:lnTo>
                <a:lnTo>
                  <a:pt x="319009" y="156678"/>
                </a:lnTo>
                <a:lnTo>
                  <a:pt x="329901" y="152221"/>
                </a:lnTo>
                <a:lnTo>
                  <a:pt x="341084" y="148770"/>
                </a:lnTo>
                <a:lnTo>
                  <a:pt x="352267" y="146038"/>
                </a:lnTo>
                <a:lnTo>
                  <a:pt x="363595" y="144169"/>
                </a:lnTo>
                <a:lnTo>
                  <a:pt x="374924" y="143019"/>
                </a:lnTo>
                <a:close/>
                <a:moveTo>
                  <a:pt x="251237" y="7937"/>
                </a:moveTo>
                <a:lnTo>
                  <a:pt x="256182" y="8081"/>
                </a:lnTo>
                <a:lnTo>
                  <a:pt x="261709" y="8513"/>
                </a:lnTo>
                <a:lnTo>
                  <a:pt x="272618" y="10818"/>
                </a:lnTo>
                <a:lnTo>
                  <a:pt x="283382" y="13844"/>
                </a:lnTo>
                <a:lnTo>
                  <a:pt x="293709" y="17302"/>
                </a:lnTo>
                <a:lnTo>
                  <a:pt x="303891" y="21480"/>
                </a:lnTo>
                <a:lnTo>
                  <a:pt x="313491" y="26379"/>
                </a:lnTo>
                <a:lnTo>
                  <a:pt x="322945" y="31710"/>
                </a:lnTo>
                <a:lnTo>
                  <a:pt x="332109" y="37761"/>
                </a:lnTo>
                <a:lnTo>
                  <a:pt x="340690" y="44389"/>
                </a:lnTo>
                <a:lnTo>
                  <a:pt x="346945" y="50008"/>
                </a:lnTo>
                <a:lnTo>
                  <a:pt x="352326" y="55627"/>
                </a:lnTo>
                <a:lnTo>
                  <a:pt x="356690" y="61390"/>
                </a:lnTo>
                <a:lnTo>
                  <a:pt x="360035" y="67297"/>
                </a:lnTo>
                <a:lnTo>
                  <a:pt x="362799" y="73204"/>
                </a:lnTo>
                <a:lnTo>
                  <a:pt x="364399" y="79255"/>
                </a:lnTo>
                <a:lnTo>
                  <a:pt x="365126" y="85307"/>
                </a:lnTo>
                <a:lnTo>
                  <a:pt x="364981" y="91502"/>
                </a:lnTo>
                <a:lnTo>
                  <a:pt x="363817" y="97698"/>
                </a:lnTo>
                <a:lnTo>
                  <a:pt x="361926" y="104037"/>
                </a:lnTo>
                <a:lnTo>
                  <a:pt x="358872" y="109512"/>
                </a:lnTo>
                <a:lnTo>
                  <a:pt x="355381" y="114411"/>
                </a:lnTo>
                <a:lnTo>
                  <a:pt x="351308" y="118733"/>
                </a:lnTo>
                <a:lnTo>
                  <a:pt x="346654" y="122623"/>
                </a:lnTo>
                <a:lnTo>
                  <a:pt x="341708" y="125793"/>
                </a:lnTo>
                <a:lnTo>
                  <a:pt x="336327" y="128242"/>
                </a:lnTo>
                <a:lnTo>
                  <a:pt x="330799" y="130115"/>
                </a:lnTo>
                <a:lnTo>
                  <a:pt x="324836" y="131124"/>
                </a:lnTo>
                <a:lnTo>
                  <a:pt x="319018" y="131556"/>
                </a:lnTo>
                <a:lnTo>
                  <a:pt x="313782" y="131268"/>
                </a:lnTo>
                <a:lnTo>
                  <a:pt x="308982" y="130547"/>
                </a:lnTo>
                <a:lnTo>
                  <a:pt x="304182" y="129251"/>
                </a:lnTo>
                <a:lnTo>
                  <a:pt x="299382" y="127378"/>
                </a:lnTo>
                <a:lnTo>
                  <a:pt x="297927" y="126657"/>
                </a:lnTo>
                <a:lnTo>
                  <a:pt x="295018" y="124784"/>
                </a:lnTo>
                <a:lnTo>
                  <a:pt x="291527" y="122767"/>
                </a:lnTo>
                <a:lnTo>
                  <a:pt x="287891" y="120750"/>
                </a:lnTo>
                <a:lnTo>
                  <a:pt x="284400" y="119021"/>
                </a:lnTo>
                <a:lnTo>
                  <a:pt x="282218" y="124640"/>
                </a:lnTo>
                <a:lnTo>
                  <a:pt x="280473" y="129971"/>
                </a:lnTo>
                <a:lnTo>
                  <a:pt x="279164" y="135014"/>
                </a:lnTo>
                <a:lnTo>
                  <a:pt x="278291" y="139624"/>
                </a:lnTo>
                <a:lnTo>
                  <a:pt x="278000" y="143947"/>
                </a:lnTo>
                <a:lnTo>
                  <a:pt x="278146" y="147549"/>
                </a:lnTo>
                <a:lnTo>
                  <a:pt x="278873" y="150862"/>
                </a:lnTo>
                <a:lnTo>
                  <a:pt x="279018" y="151439"/>
                </a:lnTo>
                <a:lnTo>
                  <a:pt x="279455" y="152735"/>
                </a:lnTo>
                <a:lnTo>
                  <a:pt x="279746" y="154608"/>
                </a:lnTo>
                <a:lnTo>
                  <a:pt x="280328" y="156914"/>
                </a:lnTo>
                <a:lnTo>
                  <a:pt x="280473" y="159507"/>
                </a:lnTo>
                <a:lnTo>
                  <a:pt x="280328" y="162389"/>
                </a:lnTo>
                <a:lnTo>
                  <a:pt x="279600" y="165270"/>
                </a:lnTo>
                <a:lnTo>
                  <a:pt x="278582" y="168440"/>
                </a:lnTo>
                <a:lnTo>
                  <a:pt x="277127" y="171466"/>
                </a:lnTo>
                <a:lnTo>
                  <a:pt x="275818" y="173050"/>
                </a:lnTo>
                <a:lnTo>
                  <a:pt x="274364" y="174779"/>
                </a:lnTo>
                <a:lnTo>
                  <a:pt x="272473" y="176508"/>
                </a:lnTo>
                <a:lnTo>
                  <a:pt x="270146" y="178093"/>
                </a:lnTo>
                <a:lnTo>
                  <a:pt x="267091" y="179390"/>
                </a:lnTo>
                <a:lnTo>
                  <a:pt x="263746" y="180254"/>
                </a:lnTo>
                <a:lnTo>
                  <a:pt x="259964" y="180831"/>
                </a:lnTo>
                <a:lnTo>
                  <a:pt x="258655" y="180975"/>
                </a:lnTo>
                <a:lnTo>
                  <a:pt x="255164" y="180687"/>
                </a:lnTo>
                <a:lnTo>
                  <a:pt x="252110" y="179534"/>
                </a:lnTo>
                <a:lnTo>
                  <a:pt x="217347" y="163541"/>
                </a:lnTo>
                <a:lnTo>
                  <a:pt x="215019" y="162245"/>
                </a:lnTo>
                <a:lnTo>
                  <a:pt x="212983" y="160660"/>
                </a:lnTo>
                <a:lnTo>
                  <a:pt x="211383" y="158643"/>
                </a:lnTo>
                <a:lnTo>
                  <a:pt x="209201" y="155329"/>
                </a:lnTo>
                <a:lnTo>
                  <a:pt x="207747" y="152159"/>
                </a:lnTo>
                <a:lnTo>
                  <a:pt x="206874" y="149133"/>
                </a:lnTo>
                <a:lnTo>
                  <a:pt x="206583" y="146396"/>
                </a:lnTo>
                <a:lnTo>
                  <a:pt x="206583" y="143947"/>
                </a:lnTo>
                <a:lnTo>
                  <a:pt x="206874" y="141497"/>
                </a:lnTo>
                <a:lnTo>
                  <a:pt x="207310" y="139624"/>
                </a:lnTo>
                <a:lnTo>
                  <a:pt x="208620" y="136455"/>
                </a:lnTo>
                <a:lnTo>
                  <a:pt x="210365" y="133717"/>
                </a:lnTo>
                <a:lnTo>
                  <a:pt x="212401" y="131268"/>
                </a:lnTo>
                <a:lnTo>
                  <a:pt x="214583" y="129395"/>
                </a:lnTo>
                <a:lnTo>
                  <a:pt x="216619" y="127810"/>
                </a:lnTo>
                <a:lnTo>
                  <a:pt x="218656" y="126513"/>
                </a:lnTo>
                <a:lnTo>
                  <a:pt x="220256" y="125649"/>
                </a:lnTo>
                <a:lnTo>
                  <a:pt x="221565" y="125072"/>
                </a:lnTo>
                <a:lnTo>
                  <a:pt x="222292" y="124784"/>
                </a:lnTo>
                <a:lnTo>
                  <a:pt x="225201" y="123199"/>
                </a:lnTo>
                <a:lnTo>
                  <a:pt x="228110" y="120894"/>
                </a:lnTo>
                <a:lnTo>
                  <a:pt x="231165" y="118013"/>
                </a:lnTo>
                <a:lnTo>
                  <a:pt x="234219" y="114411"/>
                </a:lnTo>
                <a:lnTo>
                  <a:pt x="237128" y="110088"/>
                </a:lnTo>
                <a:lnTo>
                  <a:pt x="240037" y="105334"/>
                </a:lnTo>
                <a:lnTo>
                  <a:pt x="242801" y="100147"/>
                </a:lnTo>
                <a:lnTo>
                  <a:pt x="239746" y="98706"/>
                </a:lnTo>
                <a:lnTo>
                  <a:pt x="236546" y="97409"/>
                </a:lnTo>
                <a:lnTo>
                  <a:pt x="233201" y="96113"/>
                </a:lnTo>
                <a:lnTo>
                  <a:pt x="230001" y="95104"/>
                </a:lnTo>
                <a:lnTo>
                  <a:pt x="227237" y="94240"/>
                </a:lnTo>
                <a:lnTo>
                  <a:pt x="225637" y="93663"/>
                </a:lnTo>
                <a:lnTo>
                  <a:pt x="220401" y="90926"/>
                </a:lnTo>
                <a:lnTo>
                  <a:pt x="215747" y="87612"/>
                </a:lnTo>
                <a:lnTo>
                  <a:pt x="211674" y="83866"/>
                </a:lnTo>
                <a:lnTo>
                  <a:pt x="207892" y="79688"/>
                </a:lnTo>
                <a:lnTo>
                  <a:pt x="204838" y="74933"/>
                </a:lnTo>
                <a:lnTo>
                  <a:pt x="202365" y="70179"/>
                </a:lnTo>
                <a:lnTo>
                  <a:pt x="200474" y="64992"/>
                </a:lnTo>
                <a:lnTo>
                  <a:pt x="199020" y="59661"/>
                </a:lnTo>
                <a:lnTo>
                  <a:pt x="198438" y="54186"/>
                </a:lnTo>
                <a:lnTo>
                  <a:pt x="198438" y="48711"/>
                </a:lnTo>
                <a:lnTo>
                  <a:pt x="199165" y="42948"/>
                </a:lnTo>
                <a:lnTo>
                  <a:pt x="200620" y="37617"/>
                </a:lnTo>
                <a:lnTo>
                  <a:pt x="202801" y="31998"/>
                </a:lnTo>
                <a:lnTo>
                  <a:pt x="203238" y="30989"/>
                </a:lnTo>
                <a:lnTo>
                  <a:pt x="206729" y="26235"/>
                </a:lnTo>
                <a:lnTo>
                  <a:pt x="210656" y="21912"/>
                </a:lnTo>
                <a:lnTo>
                  <a:pt x="215165" y="18166"/>
                </a:lnTo>
                <a:lnTo>
                  <a:pt x="219965" y="15141"/>
                </a:lnTo>
                <a:lnTo>
                  <a:pt x="225346" y="12547"/>
                </a:lnTo>
                <a:lnTo>
                  <a:pt x="231019" y="10530"/>
                </a:lnTo>
                <a:lnTo>
                  <a:pt x="237419" y="9089"/>
                </a:lnTo>
                <a:lnTo>
                  <a:pt x="243964" y="8225"/>
                </a:lnTo>
                <a:close/>
                <a:moveTo>
                  <a:pt x="141807" y="0"/>
                </a:moveTo>
                <a:lnTo>
                  <a:pt x="147472" y="435"/>
                </a:lnTo>
                <a:lnTo>
                  <a:pt x="152701" y="1306"/>
                </a:lnTo>
                <a:lnTo>
                  <a:pt x="157785" y="2757"/>
                </a:lnTo>
                <a:lnTo>
                  <a:pt x="162434" y="4933"/>
                </a:lnTo>
                <a:lnTo>
                  <a:pt x="167082" y="7690"/>
                </a:lnTo>
                <a:lnTo>
                  <a:pt x="171149" y="11172"/>
                </a:lnTo>
                <a:lnTo>
                  <a:pt x="175072" y="15380"/>
                </a:lnTo>
                <a:lnTo>
                  <a:pt x="178413" y="20313"/>
                </a:lnTo>
                <a:lnTo>
                  <a:pt x="181027" y="25681"/>
                </a:lnTo>
                <a:lnTo>
                  <a:pt x="182770" y="31050"/>
                </a:lnTo>
                <a:lnTo>
                  <a:pt x="183787" y="36709"/>
                </a:lnTo>
                <a:lnTo>
                  <a:pt x="184078" y="42367"/>
                </a:lnTo>
                <a:lnTo>
                  <a:pt x="183642" y="48171"/>
                </a:lnTo>
                <a:lnTo>
                  <a:pt x="182480" y="53830"/>
                </a:lnTo>
                <a:lnTo>
                  <a:pt x="180591" y="59198"/>
                </a:lnTo>
                <a:lnTo>
                  <a:pt x="178122" y="64276"/>
                </a:lnTo>
                <a:lnTo>
                  <a:pt x="174781" y="68919"/>
                </a:lnTo>
                <a:lnTo>
                  <a:pt x="171004" y="73127"/>
                </a:lnTo>
                <a:lnTo>
                  <a:pt x="166792" y="76900"/>
                </a:lnTo>
                <a:lnTo>
                  <a:pt x="165194" y="77915"/>
                </a:lnTo>
                <a:lnTo>
                  <a:pt x="162579" y="79221"/>
                </a:lnTo>
                <a:lnTo>
                  <a:pt x="159819" y="80962"/>
                </a:lnTo>
                <a:lnTo>
                  <a:pt x="156914" y="82994"/>
                </a:lnTo>
                <a:lnTo>
                  <a:pt x="154009" y="84880"/>
                </a:lnTo>
                <a:lnTo>
                  <a:pt x="157495" y="88942"/>
                </a:lnTo>
                <a:lnTo>
                  <a:pt x="160836" y="92425"/>
                </a:lnTo>
                <a:lnTo>
                  <a:pt x="164177" y="95472"/>
                </a:lnTo>
                <a:lnTo>
                  <a:pt x="167518" y="97938"/>
                </a:lnTo>
                <a:lnTo>
                  <a:pt x="170714" y="100115"/>
                </a:lnTo>
                <a:lnTo>
                  <a:pt x="173619" y="101566"/>
                </a:lnTo>
                <a:lnTo>
                  <a:pt x="176379" y="102291"/>
                </a:lnTo>
                <a:lnTo>
                  <a:pt x="177396" y="102436"/>
                </a:lnTo>
                <a:lnTo>
                  <a:pt x="179139" y="102871"/>
                </a:lnTo>
                <a:lnTo>
                  <a:pt x="181173" y="103597"/>
                </a:lnTo>
                <a:lnTo>
                  <a:pt x="183497" y="104613"/>
                </a:lnTo>
                <a:lnTo>
                  <a:pt x="185966" y="105918"/>
                </a:lnTo>
                <a:lnTo>
                  <a:pt x="188581" y="107805"/>
                </a:lnTo>
                <a:lnTo>
                  <a:pt x="191050" y="110126"/>
                </a:lnTo>
                <a:lnTo>
                  <a:pt x="193084" y="113173"/>
                </a:lnTo>
                <a:lnTo>
                  <a:pt x="193810" y="114914"/>
                </a:lnTo>
                <a:lnTo>
                  <a:pt x="194537" y="117091"/>
                </a:lnTo>
                <a:lnTo>
                  <a:pt x="195118" y="119412"/>
                </a:lnTo>
                <a:lnTo>
                  <a:pt x="195263" y="122169"/>
                </a:lnTo>
                <a:lnTo>
                  <a:pt x="195118" y="125071"/>
                </a:lnTo>
                <a:lnTo>
                  <a:pt x="194391" y="128408"/>
                </a:lnTo>
                <a:lnTo>
                  <a:pt x="193229" y="131890"/>
                </a:lnTo>
                <a:lnTo>
                  <a:pt x="192067" y="134212"/>
                </a:lnTo>
                <a:lnTo>
                  <a:pt x="190469" y="136098"/>
                </a:lnTo>
                <a:lnTo>
                  <a:pt x="188436" y="137839"/>
                </a:lnTo>
                <a:lnTo>
                  <a:pt x="160400" y="158878"/>
                </a:lnTo>
                <a:lnTo>
                  <a:pt x="158221" y="160329"/>
                </a:lnTo>
                <a:lnTo>
                  <a:pt x="155897" y="161199"/>
                </a:lnTo>
                <a:lnTo>
                  <a:pt x="153282" y="161780"/>
                </a:lnTo>
                <a:lnTo>
                  <a:pt x="149941" y="161925"/>
                </a:lnTo>
                <a:lnTo>
                  <a:pt x="146310" y="161635"/>
                </a:lnTo>
                <a:lnTo>
                  <a:pt x="142969" y="160909"/>
                </a:lnTo>
                <a:lnTo>
                  <a:pt x="140209" y="159893"/>
                </a:lnTo>
                <a:lnTo>
                  <a:pt x="138030" y="158442"/>
                </a:lnTo>
                <a:lnTo>
                  <a:pt x="136141" y="156992"/>
                </a:lnTo>
                <a:lnTo>
                  <a:pt x="134689" y="155541"/>
                </a:lnTo>
                <a:lnTo>
                  <a:pt x="132510" y="152349"/>
                </a:lnTo>
                <a:lnTo>
                  <a:pt x="130912" y="149011"/>
                </a:lnTo>
                <a:lnTo>
                  <a:pt x="130040" y="145819"/>
                </a:lnTo>
                <a:lnTo>
                  <a:pt x="129605" y="142772"/>
                </a:lnTo>
                <a:lnTo>
                  <a:pt x="129459" y="140306"/>
                </a:lnTo>
                <a:lnTo>
                  <a:pt x="129459" y="138274"/>
                </a:lnTo>
                <a:lnTo>
                  <a:pt x="129605" y="137114"/>
                </a:lnTo>
                <a:lnTo>
                  <a:pt x="129605" y="134357"/>
                </a:lnTo>
                <a:lnTo>
                  <a:pt x="129024" y="131020"/>
                </a:lnTo>
                <a:lnTo>
                  <a:pt x="128007" y="127537"/>
                </a:lnTo>
                <a:lnTo>
                  <a:pt x="126554" y="123765"/>
                </a:lnTo>
                <a:lnTo>
                  <a:pt x="124521" y="119557"/>
                </a:lnTo>
                <a:lnTo>
                  <a:pt x="122051" y="115350"/>
                </a:lnTo>
                <a:lnTo>
                  <a:pt x="119146" y="110997"/>
                </a:lnTo>
                <a:lnTo>
                  <a:pt x="116241" y="113318"/>
                </a:lnTo>
                <a:lnTo>
                  <a:pt x="113335" y="115640"/>
                </a:lnTo>
                <a:lnTo>
                  <a:pt x="110721" y="118106"/>
                </a:lnTo>
                <a:lnTo>
                  <a:pt x="108251" y="120283"/>
                </a:lnTo>
                <a:lnTo>
                  <a:pt x="107089" y="121444"/>
                </a:lnTo>
                <a:lnTo>
                  <a:pt x="102441" y="124636"/>
                </a:lnTo>
                <a:lnTo>
                  <a:pt x="97502" y="126957"/>
                </a:lnTo>
                <a:lnTo>
                  <a:pt x="92127" y="128698"/>
                </a:lnTo>
                <a:lnTo>
                  <a:pt x="86753" y="129714"/>
                </a:lnTo>
                <a:lnTo>
                  <a:pt x="80942" y="130149"/>
                </a:lnTo>
                <a:lnTo>
                  <a:pt x="75277" y="129714"/>
                </a:lnTo>
                <a:lnTo>
                  <a:pt x="69466" y="128553"/>
                </a:lnTo>
                <a:lnTo>
                  <a:pt x="64092" y="126667"/>
                </a:lnTo>
                <a:lnTo>
                  <a:pt x="58862" y="124200"/>
                </a:lnTo>
                <a:lnTo>
                  <a:pt x="54069" y="120863"/>
                </a:lnTo>
                <a:lnTo>
                  <a:pt x="49711" y="117091"/>
                </a:lnTo>
                <a:lnTo>
                  <a:pt x="45934" y="112738"/>
                </a:lnTo>
                <a:lnTo>
                  <a:pt x="45208" y="111722"/>
                </a:lnTo>
                <a:lnTo>
                  <a:pt x="42593" y="105773"/>
                </a:lnTo>
                <a:lnTo>
                  <a:pt x="40705" y="99970"/>
                </a:lnTo>
                <a:lnTo>
                  <a:pt x="39688" y="93731"/>
                </a:lnTo>
                <a:lnTo>
                  <a:pt x="39688" y="87491"/>
                </a:lnTo>
                <a:lnTo>
                  <a:pt x="40414" y="81107"/>
                </a:lnTo>
                <a:lnTo>
                  <a:pt x="42157" y="74433"/>
                </a:lnTo>
                <a:lnTo>
                  <a:pt x="44627" y="67904"/>
                </a:lnTo>
                <a:lnTo>
                  <a:pt x="48113" y="60939"/>
                </a:lnTo>
                <a:lnTo>
                  <a:pt x="52616" y="53830"/>
                </a:lnTo>
                <a:lnTo>
                  <a:pt x="59153" y="46140"/>
                </a:lnTo>
                <a:lnTo>
                  <a:pt x="66271" y="38740"/>
                </a:lnTo>
                <a:lnTo>
                  <a:pt x="73679" y="31775"/>
                </a:lnTo>
                <a:lnTo>
                  <a:pt x="81523" y="25536"/>
                </a:lnTo>
                <a:lnTo>
                  <a:pt x="89803" y="19733"/>
                </a:lnTo>
                <a:lnTo>
                  <a:pt x="98519" y="14509"/>
                </a:lnTo>
                <a:lnTo>
                  <a:pt x="107234" y="9866"/>
                </a:lnTo>
                <a:lnTo>
                  <a:pt x="116386" y="5804"/>
                </a:lnTo>
                <a:lnTo>
                  <a:pt x="123358" y="3337"/>
                </a:lnTo>
                <a:lnTo>
                  <a:pt x="129750" y="1596"/>
                </a:lnTo>
                <a:lnTo>
                  <a:pt x="135996" y="58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11" name="Group 158"/>
          <p:cNvGrpSpPr/>
          <p:nvPr/>
        </p:nvGrpSpPr>
        <p:grpSpPr>
          <a:xfrm>
            <a:off x="6682207" y="4471535"/>
            <a:ext cx="354013" cy="461962"/>
            <a:chOff x="3602038" y="5821363"/>
            <a:chExt cx="354013" cy="461962"/>
          </a:xfrm>
          <a:solidFill>
            <a:srgbClr val="000000"/>
          </a:solidFill>
        </p:grpSpPr>
        <p:sp>
          <p:nvSpPr>
            <p:cNvPr id="12" name="Freeform 28"/>
            <p:cNvSpPr>
              <a:spLocks noEditPoints="1"/>
            </p:cNvSpPr>
            <p:nvPr/>
          </p:nvSpPr>
          <p:spPr bwMode="auto">
            <a:xfrm>
              <a:off x="3602038" y="6003925"/>
              <a:ext cx="354013" cy="184150"/>
            </a:xfrm>
            <a:custGeom>
              <a:avLst/>
              <a:gdLst>
                <a:gd name="T0" fmla="*/ 1495 w 2448"/>
                <a:gd name="T1" fmla="*/ 144 h 1271"/>
                <a:gd name="T2" fmla="*/ 1464 w 2448"/>
                <a:gd name="T3" fmla="*/ 184 h 1271"/>
                <a:gd name="T4" fmla="*/ 1471 w 2448"/>
                <a:gd name="T5" fmla="*/ 235 h 1271"/>
                <a:gd name="T6" fmla="*/ 1511 w 2448"/>
                <a:gd name="T7" fmla="*/ 266 h 1271"/>
                <a:gd name="T8" fmla="*/ 1621 w 2448"/>
                <a:gd name="T9" fmla="*/ 279 h 1271"/>
                <a:gd name="T10" fmla="*/ 1743 w 2448"/>
                <a:gd name="T11" fmla="*/ 335 h 1271"/>
                <a:gd name="T12" fmla="*/ 1837 w 2448"/>
                <a:gd name="T13" fmla="*/ 426 h 1271"/>
                <a:gd name="T14" fmla="*/ 1891 w 2448"/>
                <a:gd name="T15" fmla="*/ 546 h 1271"/>
                <a:gd name="T16" fmla="*/ 1901 w 2448"/>
                <a:gd name="T17" fmla="*/ 682 h 1271"/>
                <a:gd name="T18" fmla="*/ 1859 w 2448"/>
                <a:gd name="T19" fmla="*/ 809 h 1271"/>
                <a:gd name="T20" fmla="*/ 1778 w 2448"/>
                <a:gd name="T21" fmla="*/ 911 h 1271"/>
                <a:gd name="T22" fmla="*/ 1665 w 2448"/>
                <a:gd name="T23" fmla="*/ 979 h 1271"/>
                <a:gd name="T24" fmla="*/ 1530 w 2448"/>
                <a:gd name="T25" fmla="*/ 1004 h 1271"/>
                <a:gd name="T26" fmla="*/ 1481 w 2448"/>
                <a:gd name="T27" fmla="*/ 1024 h 1271"/>
                <a:gd name="T28" fmla="*/ 1462 w 2448"/>
                <a:gd name="T29" fmla="*/ 1071 h 1271"/>
                <a:gd name="T30" fmla="*/ 1481 w 2448"/>
                <a:gd name="T31" fmla="*/ 1118 h 1271"/>
                <a:gd name="T32" fmla="*/ 1530 w 2448"/>
                <a:gd name="T33" fmla="*/ 1138 h 1271"/>
                <a:gd name="T34" fmla="*/ 1690 w 2448"/>
                <a:gd name="T35" fmla="*/ 1112 h 1271"/>
                <a:gd name="T36" fmla="*/ 1830 w 2448"/>
                <a:gd name="T37" fmla="*/ 1041 h 1271"/>
                <a:gd name="T38" fmla="*/ 1941 w 2448"/>
                <a:gd name="T39" fmla="*/ 933 h 1271"/>
                <a:gd name="T40" fmla="*/ 2013 w 2448"/>
                <a:gd name="T41" fmla="*/ 795 h 1271"/>
                <a:gd name="T42" fmla="*/ 2040 w 2448"/>
                <a:gd name="T43" fmla="*/ 637 h 1271"/>
                <a:gd name="T44" fmla="*/ 2013 w 2448"/>
                <a:gd name="T45" fmla="*/ 478 h 1271"/>
                <a:gd name="T46" fmla="*/ 1941 w 2448"/>
                <a:gd name="T47" fmla="*/ 340 h 1271"/>
                <a:gd name="T48" fmla="*/ 1830 w 2448"/>
                <a:gd name="T49" fmla="*/ 231 h 1271"/>
                <a:gd name="T50" fmla="*/ 1690 w 2448"/>
                <a:gd name="T51" fmla="*/ 160 h 1271"/>
                <a:gd name="T52" fmla="*/ 1530 w 2448"/>
                <a:gd name="T53" fmla="*/ 135 h 1271"/>
                <a:gd name="T54" fmla="*/ 809 w 2448"/>
                <a:gd name="T55" fmla="*/ 146 h 1271"/>
                <a:gd name="T56" fmla="*/ 660 w 2448"/>
                <a:gd name="T57" fmla="*/ 203 h 1271"/>
                <a:gd name="T58" fmla="*/ 539 w 2448"/>
                <a:gd name="T59" fmla="*/ 300 h 1271"/>
                <a:gd name="T60" fmla="*/ 453 w 2448"/>
                <a:gd name="T61" fmla="*/ 429 h 1271"/>
                <a:gd name="T62" fmla="*/ 411 w 2448"/>
                <a:gd name="T63" fmla="*/ 582 h 1271"/>
                <a:gd name="T64" fmla="*/ 419 w 2448"/>
                <a:gd name="T65" fmla="*/ 744 h 1271"/>
                <a:gd name="T66" fmla="*/ 478 w 2448"/>
                <a:gd name="T67" fmla="*/ 889 h 1271"/>
                <a:gd name="T68" fmla="*/ 576 w 2448"/>
                <a:gd name="T69" fmla="*/ 1009 h 1271"/>
                <a:gd name="T70" fmla="*/ 708 w 2448"/>
                <a:gd name="T71" fmla="*/ 1093 h 1271"/>
                <a:gd name="T72" fmla="*/ 862 w 2448"/>
                <a:gd name="T73" fmla="*/ 1135 h 1271"/>
                <a:gd name="T74" fmla="*/ 952 w 2448"/>
                <a:gd name="T75" fmla="*/ 1129 h 1271"/>
                <a:gd name="T76" fmla="*/ 984 w 2448"/>
                <a:gd name="T77" fmla="*/ 1089 h 1271"/>
                <a:gd name="T78" fmla="*/ 977 w 2448"/>
                <a:gd name="T79" fmla="*/ 1037 h 1271"/>
                <a:gd name="T80" fmla="*/ 935 w 2448"/>
                <a:gd name="T81" fmla="*/ 1007 h 1271"/>
                <a:gd name="T82" fmla="*/ 826 w 2448"/>
                <a:gd name="T83" fmla="*/ 992 h 1271"/>
                <a:gd name="T84" fmla="*/ 705 w 2448"/>
                <a:gd name="T85" fmla="*/ 938 h 1271"/>
                <a:gd name="T86" fmla="*/ 611 w 2448"/>
                <a:gd name="T87" fmla="*/ 847 h 1271"/>
                <a:gd name="T88" fmla="*/ 555 w 2448"/>
                <a:gd name="T89" fmla="*/ 727 h 1271"/>
                <a:gd name="T90" fmla="*/ 546 w 2448"/>
                <a:gd name="T91" fmla="*/ 590 h 1271"/>
                <a:gd name="T92" fmla="*/ 587 w 2448"/>
                <a:gd name="T93" fmla="*/ 463 h 1271"/>
                <a:gd name="T94" fmla="*/ 670 w 2448"/>
                <a:gd name="T95" fmla="*/ 361 h 1271"/>
                <a:gd name="T96" fmla="*/ 783 w 2448"/>
                <a:gd name="T97" fmla="*/ 293 h 1271"/>
                <a:gd name="T98" fmla="*/ 918 w 2448"/>
                <a:gd name="T99" fmla="*/ 268 h 1271"/>
                <a:gd name="T100" fmla="*/ 966 w 2448"/>
                <a:gd name="T101" fmla="*/ 249 h 1271"/>
                <a:gd name="T102" fmla="*/ 986 w 2448"/>
                <a:gd name="T103" fmla="*/ 202 h 1271"/>
                <a:gd name="T104" fmla="*/ 966 w 2448"/>
                <a:gd name="T105" fmla="*/ 154 h 1271"/>
                <a:gd name="T106" fmla="*/ 918 w 2448"/>
                <a:gd name="T107" fmla="*/ 135 h 1271"/>
                <a:gd name="T108" fmla="*/ 2448 w 2448"/>
                <a:gd name="T109" fmla="*/ 1271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48" h="1271">
                  <a:moveTo>
                    <a:pt x="1530" y="135"/>
                  </a:moveTo>
                  <a:lnTo>
                    <a:pt x="1511" y="137"/>
                  </a:lnTo>
                  <a:lnTo>
                    <a:pt x="1495" y="144"/>
                  </a:lnTo>
                  <a:lnTo>
                    <a:pt x="1481" y="154"/>
                  </a:lnTo>
                  <a:lnTo>
                    <a:pt x="1471" y="168"/>
                  </a:lnTo>
                  <a:lnTo>
                    <a:pt x="1464" y="184"/>
                  </a:lnTo>
                  <a:lnTo>
                    <a:pt x="1462" y="202"/>
                  </a:lnTo>
                  <a:lnTo>
                    <a:pt x="1464" y="219"/>
                  </a:lnTo>
                  <a:lnTo>
                    <a:pt x="1471" y="235"/>
                  </a:lnTo>
                  <a:lnTo>
                    <a:pt x="1481" y="249"/>
                  </a:lnTo>
                  <a:lnTo>
                    <a:pt x="1495" y="259"/>
                  </a:lnTo>
                  <a:lnTo>
                    <a:pt x="1511" y="266"/>
                  </a:lnTo>
                  <a:lnTo>
                    <a:pt x="1530" y="268"/>
                  </a:lnTo>
                  <a:lnTo>
                    <a:pt x="1576" y="271"/>
                  </a:lnTo>
                  <a:lnTo>
                    <a:pt x="1621" y="279"/>
                  </a:lnTo>
                  <a:lnTo>
                    <a:pt x="1665" y="293"/>
                  </a:lnTo>
                  <a:lnTo>
                    <a:pt x="1705" y="311"/>
                  </a:lnTo>
                  <a:lnTo>
                    <a:pt x="1743" y="335"/>
                  </a:lnTo>
                  <a:lnTo>
                    <a:pt x="1778" y="361"/>
                  </a:lnTo>
                  <a:lnTo>
                    <a:pt x="1809" y="393"/>
                  </a:lnTo>
                  <a:lnTo>
                    <a:pt x="1837" y="426"/>
                  </a:lnTo>
                  <a:lnTo>
                    <a:pt x="1859" y="463"/>
                  </a:lnTo>
                  <a:lnTo>
                    <a:pt x="1878" y="503"/>
                  </a:lnTo>
                  <a:lnTo>
                    <a:pt x="1891" y="546"/>
                  </a:lnTo>
                  <a:lnTo>
                    <a:pt x="1901" y="590"/>
                  </a:lnTo>
                  <a:lnTo>
                    <a:pt x="1904" y="637"/>
                  </a:lnTo>
                  <a:lnTo>
                    <a:pt x="1901" y="682"/>
                  </a:lnTo>
                  <a:lnTo>
                    <a:pt x="1891" y="727"/>
                  </a:lnTo>
                  <a:lnTo>
                    <a:pt x="1878" y="769"/>
                  </a:lnTo>
                  <a:lnTo>
                    <a:pt x="1859" y="809"/>
                  </a:lnTo>
                  <a:lnTo>
                    <a:pt x="1837" y="847"/>
                  </a:lnTo>
                  <a:lnTo>
                    <a:pt x="1809" y="880"/>
                  </a:lnTo>
                  <a:lnTo>
                    <a:pt x="1778" y="911"/>
                  </a:lnTo>
                  <a:lnTo>
                    <a:pt x="1743" y="938"/>
                  </a:lnTo>
                  <a:lnTo>
                    <a:pt x="1705" y="961"/>
                  </a:lnTo>
                  <a:lnTo>
                    <a:pt x="1665" y="979"/>
                  </a:lnTo>
                  <a:lnTo>
                    <a:pt x="1621" y="992"/>
                  </a:lnTo>
                  <a:lnTo>
                    <a:pt x="1576" y="1002"/>
                  </a:lnTo>
                  <a:lnTo>
                    <a:pt x="1530" y="1004"/>
                  </a:lnTo>
                  <a:lnTo>
                    <a:pt x="1511" y="1007"/>
                  </a:lnTo>
                  <a:lnTo>
                    <a:pt x="1495" y="1013"/>
                  </a:lnTo>
                  <a:lnTo>
                    <a:pt x="1481" y="1024"/>
                  </a:lnTo>
                  <a:lnTo>
                    <a:pt x="1471" y="1037"/>
                  </a:lnTo>
                  <a:lnTo>
                    <a:pt x="1464" y="1053"/>
                  </a:lnTo>
                  <a:lnTo>
                    <a:pt x="1462" y="1071"/>
                  </a:lnTo>
                  <a:lnTo>
                    <a:pt x="1464" y="1089"/>
                  </a:lnTo>
                  <a:lnTo>
                    <a:pt x="1471" y="1105"/>
                  </a:lnTo>
                  <a:lnTo>
                    <a:pt x="1481" y="1118"/>
                  </a:lnTo>
                  <a:lnTo>
                    <a:pt x="1495" y="1129"/>
                  </a:lnTo>
                  <a:lnTo>
                    <a:pt x="1511" y="1135"/>
                  </a:lnTo>
                  <a:lnTo>
                    <a:pt x="1530" y="1138"/>
                  </a:lnTo>
                  <a:lnTo>
                    <a:pt x="1585" y="1135"/>
                  </a:lnTo>
                  <a:lnTo>
                    <a:pt x="1639" y="1126"/>
                  </a:lnTo>
                  <a:lnTo>
                    <a:pt x="1690" y="1112"/>
                  </a:lnTo>
                  <a:lnTo>
                    <a:pt x="1740" y="1093"/>
                  </a:lnTo>
                  <a:lnTo>
                    <a:pt x="1786" y="1069"/>
                  </a:lnTo>
                  <a:lnTo>
                    <a:pt x="1830" y="1041"/>
                  </a:lnTo>
                  <a:lnTo>
                    <a:pt x="1871" y="1009"/>
                  </a:lnTo>
                  <a:lnTo>
                    <a:pt x="1908" y="972"/>
                  </a:lnTo>
                  <a:lnTo>
                    <a:pt x="1941" y="933"/>
                  </a:lnTo>
                  <a:lnTo>
                    <a:pt x="1970" y="889"/>
                  </a:lnTo>
                  <a:lnTo>
                    <a:pt x="1994" y="843"/>
                  </a:lnTo>
                  <a:lnTo>
                    <a:pt x="2013" y="795"/>
                  </a:lnTo>
                  <a:lnTo>
                    <a:pt x="2027" y="744"/>
                  </a:lnTo>
                  <a:lnTo>
                    <a:pt x="2037" y="690"/>
                  </a:lnTo>
                  <a:lnTo>
                    <a:pt x="2040" y="637"/>
                  </a:lnTo>
                  <a:lnTo>
                    <a:pt x="2037" y="582"/>
                  </a:lnTo>
                  <a:lnTo>
                    <a:pt x="2027" y="529"/>
                  </a:lnTo>
                  <a:lnTo>
                    <a:pt x="2013" y="478"/>
                  </a:lnTo>
                  <a:lnTo>
                    <a:pt x="1994" y="429"/>
                  </a:lnTo>
                  <a:lnTo>
                    <a:pt x="1970" y="383"/>
                  </a:lnTo>
                  <a:lnTo>
                    <a:pt x="1941" y="340"/>
                  </a:lnTo>
                  <a:lnTo>
                    <a:pt x="1908" y="300"/>
                  </a:lnTo>
                  <a:lnTo>
                    <a:pt x="1871" y="264"/>
                  </a:lnTo>
                  <a:lnTo>
                    <a:pt x="1830" y="231"/>
                  </a:lnTo>
                  <a:lnTo>
                    <a:pt x="1786" y="203"/>
                  </a:lnTo>
                  <a:lnTo>
                    <a:pt x="1740" y="180"/>
                  </a:lnTo>
                  <a:lnTo>
                    <a:pt x="1690" y="160"/>
                  </a:lnTo>
                  <a:lnTo>
                    <a:pt x="1639" y="146"/>
                  </a:lnTo>
                  <a:lnTo>
                    <a:pt x="1585" y="137"/>
                  </a:lnTo>
                  <a:lnTo>
                    <a:pt x="1530" y="135"/>
                  </a:lnTo>
                  <a:close/>
                  <a:moveTo>
                    <a:pt x="918" y="135"/>
                  </a:moveTo>
                  <a:lnTo>
                    <a:pt x="862" y="137"/>
                  </a:lnTo>
                  <a:lnTo>
                    <a:pt x="809" y="146"/>
                  </a:lnTo>
                  <a:lnTo>
                    <a:pt x="757" y="160"/>
                  </a:lnTo>
                  <a:lnTo>
                    <a:pt x="708" y="180"/>
                  </a:lnTo>
                  <a:lnTo>
                    <a:pt x="660" y="203"/>
                  </a:lnTo>
                  <a:lnTo>
                    <a:pt x="617" y="231"/>
                  </a:lnTo>
                  <a:lnTo>
                    <a:pt x="576" y="264"/>
                  </a:lnTo>
                  <a:lnTo>
                    <a:pt x="539" y="300"/>
                  </a:lnTo>
                  <a:lnTo>
                    <a:pt x="506" y="340"/>
                  </a:lnTo>
                  <a:lnTo>
                    <a:pt x="478" y="383"/>
                  </a:lnTo>
                  <a:lnTo>
                    <a:pt x="453" y="429"/>
                  </a:lnTo>
                  <a:lnTo>
                    <a:pt x="434" y="478"/>
                  </a:lnTo>
                  <a:lnTo>
                    <a:pt x="419" y="529"/>
                  </a:lnTo>
                  <a:lnTo>
                    <a:pt x="411" y="582"/>
                  </a:lnTo>
                  <a:lnTo>
                    <a:pt x="408" y="637"/>
                  </a:lnTo>
                  <a:lnTo>
                    <a:pt x="411" y="690"/>
                  </a:lnTo>
                  <a:lnTo>
                    <a:pt x="419" y="744"/>
                  </a:lnTo>
                  <a:lnTo>
                    <a:pt x="434" y="795"/>
                  </a:lnTo>
                  <a:lnTo>
                    <a:pt x="453" y="843"/>
                  </a:lnTo>
                  <a:lnTo>
                    <a:pt x="478" y="889"/>
                  </a:lnTo>
                  <a:lnTo>
                    <a:pt x="506" y="933"/>
                  </a:lnTo>
                  <a:lnTo>
                    <a:pt x="539" y="972"/>
                  </a:lnTo>
                  <a:lnTo>
                    <a:pt x="576" y="1009"/>
                  </a:lnTo>
                  <a:lnTo>
                    <a:pt x="617" y="1041"/>
                  </a:lnTo>
                  <a:lnTo>
                    <a:pt x="660" y="1069"/>
                  </a:lnTo>
                  <a:lnTo>
                    <a:pt x="708" y="1093"/>
                  </a:lnTo>
                  <a:lnTo>
                    <a:pt x="757" y="1112"/>
                  </a:lnTo>
                  <a:lnTo>
                    <a:pt x="809" y="1126"/>
                  </a:lnTo>
                  <a:lnTo>
                    <a:pt x="862" y="1135"/>
                  </a:lnTo>
                  <a:lnTo>
                    <a:pt x="918" y="1138"/>
                  </a:lnTo>
                  <a:lnTo>
                    <a:pt x="935" y="1135"/>
                  </a:lnTo>
                  <a:lnTo>
                    <a:pt x="952" y="1129"/>
                  </a:lnTo>
                  <a:lnTo>
                    <a:pt x="966" y="1118"/>
                  </a:lnTo>
                  <a:lnTo>
                    <a:pt x="977" y="1105"/>
                  </a:lnTo>
                  <a:lnTo>
                    <a:pt x="984" y="1089"/>
                  </a:lnTo>
                  <a:lnTo>
                    <a:pt x="986" y="1071"/>
                  </a:lnTo>
                  <a:lnTo>
                    <a:pt x="984" y="1053"/>
                  </a:lnTo>
                  <a:lnTo>
                    <a:pt x="977" y="1037"/>
                  </a:lnTo>
                  <a:lnTo>
                    <a:pt x="966" y="1024"/>
                  </a:lnTo>
                  <a:lnTo>
                    <a:pt x="952" y="1013"/>
                  </a:lnTo>
                  <a:lnTo>
                    <a:pt x="935" y="1007"/>
                  </a:lnTo>
                  <a:lnTo>
                    <a:pt x="918" y="1004"/>
                  </a:lnTo>
                  <a:lnTo>
                    <a:pt x="870" y="1002"/>
                  </a:lnTo>
                  <a:lnTo>
                    <a:pt x="826" y="992"/>
                  </a:lnTo>
                  <a:lnTo>
                    <a:pt x="783" y="979"/>
                  </a:lnTo>
                  <a:lnTo>
                    <a:pt x="742" y="961"/>
                  </a:lnTo>
                  <a:lnTo>
                    <a:pt x="705" y="938"/>
                  </a:lnTo>
                  <a:lnTo>
                    <a:pt x="670" y="911"/>
                  </a:lnTo>
                  <a:lnTo>
                    <a:pt x="638" y="880"/>
                  </a:lnTo>
                  <a:lnTo>
                    <a:pt x="611" y="847"/>
                  </a:lnTo>
                  <a:lnTo>
                    <a:pt x="587" y="809"/>
                  </a:lnTo>
                  <a:lnTo>
                    <a:pt x="569" y="769"/>
                  </a:lnTo>
                  <a:lnTo>
                    <a:pt x="555" y="727"/>
                  </a:lnTo>
                  <a:lnTo>
                    <a:pt x="546" y="682"/>
                  </a:lnTo>
                  <a:lnTo>
                    <a:pt x="544" y="637"/>
                  </a:lnTo>
                  <a:lnTo>
                    <a:pt x="546" y="590"/>
                  </a:lnTo>
                  <a:lnTo>
                    <a:pt x="555" y="546"/>
                  </a:lnTo>
                  <a:lnTo>
                    <a:pt x="569" y="503"/>
                  </a:lnTo>
                  <a:lnTo>
                    <a:pt x="587" y="463"/>
                  </a:lnTo>
                  <a:lnTo>
                    <a:pt x="611" y="426"/>
                  </a:lnTo>
                  <a:lnTo>
                    <a:pt x="638" y="393"/>
                  </a:lnTo>
                  <a:lnTo>
                    <a:pt x="670" y="361"/>
                  </a:lnTo>
                  <a:lnTo>
                    <a:pt x="705" y="335"/>
                  </a:lnTo>
                  <a:lnTo>
                    <a:pt x="742" y="311"/>
                  </a:lnTo>
                  <a:lnTo>
                    <a:pt x="783" y="293"/>
                  </a:lnTo>
                  <a:lnTo>
                    <a:pt x="826" y="279"/>
                  </a:lnTo>
                  <a:lnTo>
                    <a:pt x="870" y="271"/>
                  </a:lnTo>
                  <a:lnTo>
                    <a:pt x="918" y="268"/>
                  </a:lnTo>
                  <a:lnTo>
                    <a:pt x="935" y="266"/>
                  </a:lnTo>
                  <a:lnTo>
                    <a:pt x="952" y="259"/>
                  </a:lnTo>
                  <a:lnTo>
                    <a:pt x="966" y="249"/>
                  </a:lnTo>
                  <a:lnTo>
                    <a:pt x="977" y="235"/>
                  </a:lnTo>
                  <a:lnTo>
                    <a:pt x="984" y="219"/>
                  </a:lnTo>
                  <a:lnTo>
                    <a:pt x="986" y="202"/>
                  </a:lnTo>
                  <a:lnTo>
                    <a:pt x="984" y="184"/>
                  </a:lnTo>
                  <a:lnTo>
                    <a:pt x="977" y="168"/>
                  </a:lnTo>
                  <a:lnTo>
                    <a:pt x="966" y="154"/>
                  </a:lnTo>
                  <a:lnTo>
                    <a:pt x="952" y="144"/>
                  </a:lnTo>
                  <a:lnTo>
                    <a:pt x="935" y="137"/>
                  </a:lnTo>
                  <a:lnTo>
                    <a:pt x="918" y="135"/>
                  </a:lnTo>
                  <a:close/>
                  <a:moveTo>
                    <a:pt x="0" y="0"/>
                  </a:moveTo>
                  <a:lnTo>
                    <a:pt x="2448" y="0"/>
                  </a:lnTo>
                  <a:lnTo>
                    <a:pt x="2448" y="1271"/>
                  </a:lnTo>
                  <a:lnTo>
                    <a:pt x="0" y="127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29"/>
            <p:cNvSpPr>
              <a:spLocks/>
            </p:cNvSpPr>
            <p:nvPr/>
          </p:nvSpPr>
          <p:spPr bwMode="auto">
            <a:xfrm>
              <a:off x="3603626" y="6207125"/>
              <a:ext cx="350838" cy="76200"/>
            </a:xfrm>
            <a:custGeom>
              <a:avLst/>
              <a:gdLst>
                <a:gd name="T0" fmla="*/ 0 w 2432"/>
                <a:gd name="T1" fmla="*/ 0 h 534"/>
                <a:gd name="T2" fmla="*/ 2432 w 2432"/>
                <a:gd name="T3" fmla="*/ 0 h 534"/>
                <a:gd name="T4" fmla="*/ 2420 w 2432"/>
                <a:gd name="T5" fmla="*/ 59 h 534"/>
                <a:gd name="T6" fmla="*/ 2402 w 2432"/>
                <a:gd name="T7" fmla="*/ 116 h 534"/>
                <a:gd name="T8" fmla="*/ 2380 w 2432"/>
                <a:gd name="T9" fmla="*/ 171 h 534"/>
                <a:gd name="T10" fmla="*/ 2352 w 2432"/>
                <a:gd name="T11" fmla="*/ 223 h 534"/>
                <a:gd name="T12" fmla="*/ 2320 w 2432"/>
                <a:gd name="T13" fmla="*/ 272 h 534"/>
                <a:gd name="T14" fmla="*/ 2283 w 2432"/>
                <a:gd name="T15" fmla="*/ 318 h 534"/>
                <a:gd name="T16" fmla="*/ 2242 w 2432"/>
                <a:gd name="T17" fmla="*/ 361 h 534"/>
                <a:gd name="T18" fmla="*/ 2197 w 2432"/>
                <a:gd name="T19" fmla="*/ 399 h 534"/>
                <a:gd name="T20" fmla="*/ 2149 w 2432"/>
                <a:gd name="T21" fmla="*/ 433 h 534"/>
                <a:gd name="T22" fmla="*/ 2097 w 2432"/>
                <a:gd name="T23" fmla="*/ 463 h 534"/>
                <a:gd name="T24" fmla="*/ 2043 w 2432"/>
                <a:gd name="T25" fmla="*/ 487 h 534"/>
                <a:gd name="T26" fmla="*/ 1986 w 2432"/>
                <a:gd name="T27" fmla="*/ 508 h 534"/>
                <a:gd name="T28" fmla="*/ 1926 w 2432"/>
                <a:gd name="T29" fmla="*/ 522 h 534"/>
                <a:gd name="T30" fmla="*/ 1866 w 2432"/>
                <a:gd name="T31" fmla="*/ 531 h 534"/>
                <a:gd name="T32" fmla="*/ 1802 w 2432"/>
                <a:gd name="T33" fmla="*/ 534 h 534"/>
                <a:gd name="T34" fmla="*/ 631 w 2432"/>
                <a:gd name="T35" fmla="*/ 534 h 534"/>
                <a:gd name="T36" fmla="*/ 568 w 2432"/>
                <a:gd name="T37" fmla="*/ 531 h 534"/>
                <a:gd name="T38" fmla="*/ 506 w 2432"/>
                <a:gd name="T39" fmla="*/ 522 h 534"/>
                <a:gd name="T40" fmla="*/ 447 w 2432"/>
                <a:gd name="T41" fmla="*/ 508 h 534"/>
                <a:gd name="T42" fmla="*/ 390 w 2432"/>
                <a:gd name="T43" fmla="*/ 487 h 534"/>
                <a:gd name="T44" fmla="*/ 335 w 2432"/>
                <a:gd name="T45" fmla="*/ 463 h 534"/>
                <a:gd name="T46" fmla="*/ 283 w 2432"/>
                <a:gd name="T47" fmla="*/ 433 h 534"/>
                <a:gd name="T48" fmla="*/ 236 w 2432"/>
                <a:gd name="T49" fmla="*/ 399 h 534"/>
                <a:gd name="T50" fmla="*/ 191 w 2432"/>
                <a:gd name="T51" fmla="*/ 361 h 534"/>
                <a:gd name="T52" fmla="*/ 150 w 2432"/>
                <a:gd name="T53" fmla="*/ 318 h 534"/>
                <a:gd name="T54" fmla="*/ 114 w 2432"/>
                <a:gd name="T55" fmla="*/ 272 h 534"/>
                <a:gd name="T56" fmla="*/ 81 w 2432"/>
                <a:gd name="T57" fmla="*/ 223 h 534"/>
                <a:gd name="T58" fmla="*/ 53 w 2432"/>
                <a:gd name="T59" fmla="*/ 171 h 534"/>
                <a:gd name="T60" fmla="*/ 30 w 2432"/>
                <a:gd name="T61" fmla="*/ 116 h 534"/>
                <a:gd name="T62" fmla="*/ 13 w 2432"/>
                <a:gd name="T63" fmla="*/ 59 h 534"/>
                <a:gd name="T64" fmla="*/ 0 w 2432"/>
                <a:gd name="T65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32" h="534">
                  <a:moveTo>
                    <a:pt x="0" y="0"/>
                  </a:moveTo>
                  <a:lnTo>
                    <a:pt x="2432" y="0"/>
                  </a:lnTo>
                  <a:lnTo>
                    <a:pt x="2420" y="59"/>
                  </a:lnTo>
                  <a:lnTo>
                    <a:pt x="2402" y="116"/>
                  </a:lnTo>
                  <a:lnTo>
                    <a:pt x="2380" y="171"/>
                  </a:lnTo>
                  <a:lnTo>
                    <a:pt x="2352" y="223"/>
                  </a:lnTo>
                  <a:lnTo>
                    <a:pt x="2320" y="272"/>
                  </a:lnTo>
                  <a:lnTo>
                    <a:pt x="2283" y="318"/>
                  </a:lnTo>
                  <a:lnTo>
                    <a:pt x="2242" y="361"/>
                  </a:lnTo>
                  <a:lnTo>
                    <a:pt x="2197" y="399"/>
                  </a:lnTo>
                  <a:lnTo>
                    <a:pt x="2149" y="433"/>
                  </a:lnTo>
                  <a:lnTo>
                    <a:pt x="2097" y="463"/>
                  </a:lnTo>
                  <a:lnTo>
                    <a:pt x="2043" y="487"/>
                  </a:lnTo>
                  <a:lnTo>
                    <a:pt x="1986" y="508"/>
                  </a:lnTo>
                  <a:lnTo>
                    <a:pt x="1926" y="522"/>
                  </a:lnTo>
                  <a:lnTo>
                    <a:pt x="1866" y="531"/>
                  </a:lnTo>
                  <a:lnTo>
                    <a:pt x="1802" y="534"/>
                  </a:lnTo>
                  <a:lnTo>
                    <a:pt x="631" y="534"/>
                  </a:lnTo>
                  <a:lnTo>
                    <a:pt x="568" y="531"/>
                  </a:lnTo>
                  <a:lnTo>
                    <a:pt x="506" y="522"/>
                  </a:lnTo>
                  <a:lnTo>
                    <a:pt x="447" y="508"/>
                  </a:lnTo>
                  <a:lnTo>
                    <a:pt x="390" y="487"/>
                  </a:lnTo>
                  <a:lnTo>
                    <a:pt x="335" y="463"/>
                  </a:lnTo>
                  <a:lnTo>
                    <a:pt x="283" y="433"/>
                  </a:lnTo>
                  <a:lnTo>
                    <a:pt x="236" y="399"/>
                  </a:lnTo>
                  <a:lnTo>
                    <a:pt x="191" y="361"/>
                  </a:lnTo>
                  <a:lnTo>
                    <a:pt x="150" y="318"/>
                  </a:lnTo>
                  <a:lnTo>
                    <a:pt x="114" y="272"/>
                  </a:lnTo>
                  <a:lnTo>
                    <a:pt x="81" y="223"/>
                  </a:lnTo>
                  <a:lnTo>
                    <a:pt x="53" y="171"/>
                  </a:lnTo>
                  <a:lnTo>
                    <a:pt x="30" y="116"/>
                  </a:lnTo>
                  <a:lnTo>
                    <a:pt x="13" y="5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30"/>
            <p:cNvSpPr>
              <a:spLocks noEditPoints="1"/>
            </p:cNvSpPr>
            <p:nvPr/>
          </p:nvSpPr>
          <p:spPr bwMode="auto">
            <a:xfrm>
              <a:off x="3602038" y="5821363"/>
              <a:ext cx="354013" cy="163513"/>
            </a:xfrm>
            <a:custGeom>
              <a:avLst/>
              <a:gdLst>
                <a:gd name="T0" fmla="*/ 457 w 2448"/>
                <a:gd name="T1" fmla="*/ 136 h 1138"/>
                <a:gd name="T2" fmla="*/ 427 w 2448"/>
                <a:gd name="T3" fmla="*/ 154 h 1138"/>
                <a:gd name="T4" fmla="*/ 410 w 2448"/>
                <a:gd name="T5" fmla="*/ 183 h 1138"/>
                <a:gd name="T6" fmla="*/ 408 w 2448"/>
                <a:gd name="T7" fmla="*/ 334 h 1138"/>
                <a:gd name="T8" fmla="*/ 417 w 2448"/>
                <a:gd name="T9" fmla="*/ 369 h 1138"/>
                <a:gd name="T10" fmla="*/ 442 w 2448"/>
                <a:gd name="T11" fmla="*/ 393 h 1138"/>
                <a:gd name="T12" fmla="*/ 476 w 2448"/>
                <a:gd name="T13" fmla="*/ 402 h 1138"/>
                <a:gd name="T14" fmla="*/ 1921 w 2448"/>
                <a:gd name="T15" fmla="*/ 399 h 1138"/>
                <a:gd name="T16" fmla="*/ 1951 w 2448"/>
                <a:gd name="T17" fmla="*/ 382 h 1138"/>
                <a:gd name="T18" fmla="*/ 1969 w 2448"/>
                <a:gd name="T19" fmla="*/ 352 h 1138"/>
                <a:gd name="T20" fmla="*/ 1972 w 2448"/>
                <a:gd name="T21" fmla="*/ 200 h 1138"/>
                <a:gd name="T22" fmla="*/ 1962 w 2448"/>
                <a:gd name="T23" fmla="*/ 167 h 1138"/>
                <a:gd name="T24" fmla="*/ 1938 w 2448"/>
                <a:gd name="T25" fmla="*/ 144 h 1138"/>
                <a:gd name="T26" fmla="*/ 1904 w 2448"/>
                <a:gd name="T27" fmla="*/ 134 h 1138"/>
                <a:gd name="T28" fmla="*/ 476 w 2448"/>
                <a:gd name="T29" fmla="*/ 0 h 1138"/>
                <a:gd name="T30" fmla="*/ 1937 w 2448"/>
                <a:gd name="T31" fmla="*/ 3 h 1138"/>
                <a:gd name="T32" fmla="*/ 1997 w 2448"/>
                <a:gd name="T33" fmla="*/ 23 h 1138"/>
                <a:gd name="T34" fmla="*/ 2048 w 2448"/>
                <a:gd name="T35" fmla="*/ 59 h 1138"/>
                <a:gd name="T36" fmla="*/ 2085 w 2448"/>
                <a:gd name="T37" fmla="*/ 109 h 1138"/>
                <a:gd name="T38" fmla="*/ 2104 w 2448"/>
                <a:gd name="T39" fmla="*/ 168 h 1138"/>
                <a:gd name="T40" fmla="*/ 2108 w 2448"/>
                <a:gd name="T41" fmla="*/ 334 h 1138"/>
                <a:gd name="T42" fmla="*/ 2097 w 2448"/>
                <a:gd name="T43" fmla="*/ 396 h 1138"/>
                <a:gd name="T44" fmla="*/ 2069 w 2448"/>
                <a:gd name="T45" fmla="*/ 450 h 1138"/>
                <a:gd name="T46" fmla="*/ 2027 w 2448"/>
                <a:gd name="T47" fmla="*/ 493 h 1138"/>
                <a:gd name="T48" fmla="*/ 1975 w 2448"/>
                <a:gd name="T49" fmla="*/ 522 h 1138"/>
                <a:gd name="T50" fmla="*/ 1988 w 2448"/>
                <a:gd name="T51" fmla="*/ 552 h 1138"/>
                <a:gd name="T52" fmla="*/ 2015 w 2448"/>
                <a:gd name="T53" fmla="*/ 576 h 1138"/>
                <a:gd name="T54" fmla="*/ 2057 w 2448"/>
                <a:gd name="T55" fmla="*/ 602 h 1138"/>
                <a:gd name="T56" fmla="*/ 2116 w 2448"/>
                <a:gd name="T57" fmla="*/ 629 h 1138"/>
                <a:gd name="T58" fmla="*/ 2164 w 2448"/>
                <a:gd name="T59" fmla="*/ 651 h 1138"/>
                <a:gd name="T60" fmla="*/ 2214 w 2448"/>
                <a:gd name="T61" fmla="*/ 678 h 1138"/>
                <a:gd name="T62" fmla="*/ 2264 w 2448"/>
                <a:gd name="T63" fmla="*/ 708 h 1138"/>
                <a:gd name="T64" fmla="*/ 2312 w 2448"/>
                <a:gd name="T65" fmla="*/ 746 h 1138"/>
                <a:gd name="T66" fmla="*/ 2355 w 2448"/>
                <a:gd name="T67" fmla="*/ 792 h 1138"/>
                <a:gd name="T68" fmla="*/ 2393 w 2448"/>
                <a:gd name="T69" fmla="*/ 849 h 1138"/>
                <a:gd name="T70" fmla="*/ 2422 w 2448"/>
                <a:gd name="T71" fmla="*/ 918 h 1138"/>
                <a:gd name="T72" fmla="*/ 2440 w 2448"/>
                <a:gd name="T73" fmla="*/ 1001 h 1138"/>
                <a:gd name="T74" fmla="*/ 2448 w 2448"/>
                <a:gd name="T75" fmla="*/ 1098 h 1138"/>
                <a:gd name="T76" fmla="*/ 0 w 2448"/>
                <a:gd name="T77" fmla="*/ 1138 h 1138"/>
                <a:gd name="T78" fmla="*/ 1 w 2448"/>
                <a:gd name="T79" fmla="*/ 1047 h 1138"/>
                <a:gd name="T80" fmla="*/ 14 w 2448"/>
                <a:gd name="T81" fmla="*/ 957 h 1138"/>
                <a:gd name="T82" fmla="*/ 39 w 2448"/>
                <a:gd name="T83" fmla="*/ 882 h 1138"/>
                <a:gd name="T84" fmla="*/ 72 w 2448"/>
                <a:gd name="T85" fmla="*/ 819 h 1138"/>
                <a:gd name="T86" fmla="*/ 113 w 2448"/>
                <a:gd name="T87" fmla="*/ 768 h 1138"/>
                <a:gd name="T88" fmla="*/ 159 w 2448"/>
                <a:gd name="T89" fmla="*/ 726 h 1138"/>
                <a:gd name="T90" fmla="*/ 208 w 2448"/>
                <a:gd name="T91" fmla="*/ 692 h 1138"/>
                <a:gd name="T92" fmla="*/ 258 w 2448"/>
                <a:gd name="T93" fmla="*/ 664 h 1138"/>
                <a:gd name="T94" fmla="*/ 307 w 2448"/>
                <a:gd name="T95" fmla="*/ 640 h 1138"/>
                <a:gd name="T96" fmla="*/ 364 w 2448"/>
                <a:gd name="T97" fmla="*/ 615 h 1138"/>
                <a:gd name="T98" fmla="*/ 415 w 2448"/>
                <a:gd name="T99" fmla="*/ 587 h 1138"/>
                <a:gd name="T100" fmla="*/ 449 w 2448"/>
                <a:gd name="T101" fmla="*/ 562 h 1138"/>
                <a:gd name="T102" fmla="*/ 469 w 2448"/>
                <a:gd name="T103" fmla="*/ 535 h 1138"/>
                <a:gd name="T104" fmla="*/ 400 w 2448"/>
                <a:gd name="T105" fmla="*/ 521 h 1138"/>
                <a:gd name="T106" fmla="*/ 342 w 2448"/>
                <a:gd name="T107" fmla="*/ 485 h 1138"/>
                <a:gd name="T108" fmla="*/ 299 w 2448"/>
                <a:gd name="T109" fmla="*/ 433 h 1138"/>
                <a:gd name="T110" fmla="*/ 275 w 2448"/>
                <a:gd name="T111" fmla="*/ 370 h 1138"/>
                <a:gd name="T112" fmla="*/ 272 w 2448"/>
                <a:gd name="T113" fmla="*/ 200 h 1138"/>
                <a:gd name="T114" fmla="*/ 282 w 2448"/>
                <a:gd name="T115" fmla="*/ 137 h 1138"/>
                <a:gd name="T116" fmla="*/ 311 w 2448"/>
                <a:gd name="T117" fmla="*/ 83 h 1138"/>
                <a:gd name="T118" fmla="*/ 355 w 2448"/>
                <a:gd name="T119" fmla="*/ 39 h 1138"/>
                <a:gd name="T120" fmla="*/ 411 w 2448"/>
                <a:gd name="T121" fmla="*/ 11 h 1138"/>
                <a:gd name="T122" fmla="*/ 476 w 2448"/>
                <a:gd name="T123" fmla="*/ 0 h 1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8" h="1138">
                  <a:moveTo>
                    <a:pt x="476" y="134"/>
                  </a:moveTo>
                  <a:lnTo>
                    <a:pt x="457" y="136"/>
                  </a:lnTo>
                  <a:lnTo>
                    <a:pt x="442" y="144"/>
                  </a:lnTo>
                  <a:lnTo>
                    <a:pt x="427" y="154"/>
                  </a:lnTo>
                  <a:lnTo>
                    <a:pt x="417" y="167"/>
                  </a:lnTo>
                  <a:lnTo>
                    <a:pt x="410" y="183"/>
                  </a:lnTo>
                  <a:lnTo>
                    <a:pt x="408" y="200"/>
                  </a:lnTo>
                  <a:lnTo>
                    <a:pt x="408" y="334"/>
                  </a:lnTo>
                  <a:lnTo>
                    <a:pt x="410" y="352"/>
                  </a:lnTo>
                  <a:lnTo>
                    <a:pt x="417" y="369"/>
                  </a:lnTo>
                  <a:lnTo>
                    <a:pt x="427" y="382"/>
                  </a:lnTo>
                  <a:lnTo>
                    <a:pt x="442" y="393"/>
                  </a:lnTo>
                  <a:lnTo>
                    <a:pt x="457" y="399"/>
                  </a:lnTo>
                  <a:lnTo>
                    <a:pt x="476" y="402"/>
                  </a:lnTo>
                  <a:lnTo>
                    <a:pt x="1904" y="402"/>
                  </a:lnTo>
                  <a:lnTo>
                    <a:pt x="1921" y="399"/>
                  </a:lnTo>
                  <a:lnTo>
                    <a:pt x="1938" y="393"/>
                  </a:lnTo>
                  <a:lnTo>
                    <a:pt x="1951" y="382"/>
                  </a:lnTo>
                  <a:lnTo>
                    <a:pt x="1962" y="369"/>
                  </a:lnTo>
                  <a:lnTo>
                    <a:pt x="1969" y="352"/>
                  </a:lnTo>
                  <a:lnTo>
                    <a:pt x="1972" y="334"/>
                  </a:lnTo>
                  <a:lnTo>
                    <a:pt x="1972" y="200"/>
                  </a:lnTo>
                  <a:lnTo>
                    <a:pt x="1969" y="183"/>
                  </a:lnTo>
                  <a:lnTo>
                    <a:pt x="1962" y="167"/>
                  </a:lnTo>
                  <a:lnTo>
                    <a:pt x="1951" y="154"/>
                  </a:lnTo>
                  <a:lnTo>
                    <a:pt x="1938" y="144"/>
                  </a:lnTo>
                  <a:lnTo>
                    <a:pt x="1921" y="136"/>
                  </a:lnTo>
                  <a:lnTo>
                    <a:pt x="1904" y="134"/>
                  </a:lnTo>
                  <a:lnTo>
                    <a:pt x="476" y="134"/>
                  </a:lnTo>
                  <a:close/>
                  <a:moveTo>
                    <a:pt x="476" y="0"/>
                  </a:moveTo>
                  <a:lnTo>
                    <a:pt x="1904" y="0"/>
                  </a:lnTo>
                  <a:lnTo>
                    <a:pt x="1937" y="3"/>
                  </a:lnTo>
                  <a:lnTo>
                    <a:pt x="1967" y="11"/>
                  </a:lnTo>
                  <a:lnTo>
                    <a:pt x="1997" y="23"/>
                  </a:lnTo>
                  <a:lnTo>
                    <a:pt x="2024" y="39"/>
                  </a:lnTo>
                  <a:lnTo>
                    <a:pt x="2048" y="59"/>
                  </a:lnTo>
                  <a:lnTo>
                    <a:pt x="2068" y="83"/>
                  </a:lnTo>
                  <a:lnTo>
                    <a:pt x="2085" y="109"/>
                  </a:lnTo>
                  <a:lnTo>
                    <a:pt x="2097" y="137"/>
                  </a:lnTo>
                  <a:lnTo>
                    <a:pt x="2104" y="168"/>
                  </a:lnTo>
                  <a:lnTo>
                    <a:pt x="2108" y="200"/>
                  </a:lnTo>
                  <a:lnTo>
                    <a:pt x="2108" y="334"/>
                  </a:lnTo>
                  <a:lnTo>
                    <a:pt x="2104" y="366"/>
                  </a:lnTo>
                  <a:lnTo>
                    <a:pt x="2097" y="396"/>
                  </a:lnTo>
                  <a:lnTo>
                    <a:pt x="2086" y="424"/>
                  </a:lnTo>
                  <a:lnTo>
                    <a:pt x="2069" y="450"/>
                  </a:lnTo>
                  <a:lnTo>
                    <a:pt x="2050" y="473"/>
                  </a:lnTo>
                  <a:lnTo>
                    <a:pt x="2027" y="493"/>
                  </a:lnTo>
                  <a:lnTo>
                    <a:pt x="2003" y="509"/>
                  </a:lnTo>
                  <a:lnTo>
                    <a:pt x="1975" y="522"/>
                  </a:lnTo>
                  <a:lnTo>
                    <a:pt x="1980" y="538"/>
                  </a:lnTo>
                  <a:lnTo>
                    <a:pt x="1988" y="552"/>
                  </a:lnTo>
                  <a:lnTo>
                    <a:pt x="1999" y="564"/>
                  </a:lnTo>
                  <a:lnTo>
                    <a:pt x="2015" y="576"/>
                  </a:lnTo>
                  <a:lnTo>
                    <a:pt x="2033" y="588"/>
                  </a:lnTo>
                  <a:lnTo>
                    <a:pt x="2057" y="602"/>
                  </a:lnTo>
                  <a:lnTo>
                    <a:pt x="2084" y="615"/>
                  </a:lnTo>
                  <a:lnTo>
                    <a:pt x="2116" y="629"/>
                  </a:lnTo>
                  <a:lnTo>
                    <a:pt x="2140" y="640"/>
                  </a:lnTo>
                  <a:lnTo>
                    <a:pt x="2164" y="651"/>
                  </a:lnTo>
                  <a:lnTo>
                    <a:pt x="2189" y="664"/>
                  </a:lnTo>
                  <a:lnTo>
                    <a:pt x="2214" y="678"/>
                  </a:lnTo>
                  <a:lnTo>
                    <a:pt x="2239" y="692"/>
                  </a:lnTo>
                  <a:lnTo>
                    <a:pt x="2264" y="708"/>
                  </a:lnTo>
                  <a:lnTo>
                    <a:pt x="2288" y="726"/>
                  </a:lnTo>
                  <a:lnTo>
                    <a:pt x="2312" y="746"/>
                  </a:lnTo>
                  <a:lnTo>
                    <a:pt x="2334" y="768"/>
                  </a:lnTo>
                  <a:lnTo>
                    <a:pt x="2355" y="792"/>
                  </a:lnTo>
                  <a:lnTo>
                    <a:pt x="2374" y="819"/>
                  </a:lnTo>
                  <a:lnTo>
                    <a:pt x="2393" y="849"/>
                  </a:lnTo>
                  <a:lnTo>
                    <a:pt x="2408" y="882"/>
                  </a:lnTo>
                  <a:lnTo>
                    <a:pt x="2422" y="918"/>
                  </a:lnTo>
                  <a:lnTo>
                    <a:pt x="2432" y="957"/>
                  </a:lnTo>
                  <a:lnTo>
                    <a:pt x="2440" y="1001"/>
                  </a:lnTo>
                  <a:lnTo>
                    <a:pt x="2445" y="1047"/>
                  </a:lnTo>
                  <a:lnTo>
                    <a:pt x="2448" y="1098"/>
                  </a:lnTo>
                  <a:lnTo>
                    <a:pt x="2448" y="1138"/>
                  </a:lnTo>
                  <a:lnTo>
                    <a:pt x="0" y="1138"/>
                  </a:lnTo>
                  <a:lnTo>
                    <a:pt x="0" y="1098"/>
                  </a:lnTo>
                  <a:lnTo>
                    <a:pt x="1" y="1047"/>
                  </a:lnTo>
                  <a:lnTo>
                    <a:pt x="6" y="1001"/>
                  </a:lnTo>
                  <a:lnTo>
                    <a:pt x="14" y="957"/>
                  </a:lnTo>
                  <a:lnTo>
                    <a:pt x="26" y="918"/>
                  </a:lnTo>
                  <a:lnTo>
                    <a:pt x="39" y="882"/>
                  </a:lnTo>
                  <a:lnTo>
                    <a:pt x="55" y="849"/>
                  </a:lnTo>
                  <a:lnTo>
                    <a:pt x="72" y="819"/>
                  </a:lnTo>
                  <a:lnTo>
                    <a:pt x="92" y="792"/>
                  </a:lnTo>
                  <a:lnTo>
                    <a:pt x="113" y="768"/>
                  </a:lnTo>
                  <a:lnTo>
                    <a:pt x="135" y="746"/>
                  </a:lnTo>
                  <a:lnTo>
                    <a:pt x="159" y="726"/>
                  </a:lnTo>
                  <a:lnTo>
                    <a:pt x="183" y="708"/>
                  </a:lnTo>
                  <a:lnTo>
                    <a:pt x="208" y="692"/>
                  </a:lnTo>
                  <a:lnTo>
                    <a:pt x="233" y="678"/>
                  </a:lnTo>
                  <a:lnTo>
                    <a:pt x="258" y="664"/>
                  </a:lnTo>
                  <a:lnTo>
                    <a:pt x="283" y="651"/>
                  </a:lnTo>
                  <a:lnTo>
                    <a:pt x="307" y="640"/>
                  </a:lnTo>
                  <a:lnTo>
                    <a:pt x="331" y="629"/>
                  </a:lnTo>
                  <a:lnTo>
                    <a:pt x="364" y="615"/>
                  </a:lnTo>
                  <a:lnTo>
                    <a:pt x="391" y="601"/>
                  </a:lnTo>
                  <a:lnTo>
                    <a:pt x="415" y="587"/>
                  </a:lnTo>
                  <a:lnTo>
                    <a:pt x="434" y="575"/>
                  </a:lnTo>
                  <a:lnTo>
                    <a:pt x="449" y="562"/>
                  </a:lnTo>
                  <a:lnTo>
                    <a:pt x="460" y="549"/>
                  </a:lnTo>
                  <a:lnTo>
                    <a:pt x="469" y="535"/>
                  </a:lnTo>
                  <a:lnTo>
                    <a:pt x="434" y="531"/>
                  </a:lnTo>
                  <a:lnTo>
                    <a:pt x="400" y="521"/>
                  </a:lnTo>
                  <a:lnTo>
                    <a:pt x="369" y="505"/>
                  </a:lnTo>
                  <a:lnTo>
                    <a:pt x="342" y="485"/>
                  </a:lnTo>
                  <a:lnTo>
                    <a:pt x="318" y="462"/>
                  </a:lnTo>
                  <a:lnTo>
                    <a:pt x="299" y="433"/>
                  </a:lnTo>
                  <a:lnTo>
                    <a:pt x="284" y="403"/>
                  </a:lnTo>
                  <a:lnTo>
                    <a:pt x="275" y="370"/>
                  </a:lnTo>
                  <a:lnTo>
                    <a:pt x="272" y="334"/>
                  </a:lnTo>
                  <a:lnTo>
                    <a:pt x="272" y="200"/>
                  </a:lnTo>
                  <a:lnTo>
                    <a:pt x="274" y="168"/>
                  </a:lnTo>
                  <a:lnTo>
                    <a:pt x="282" y="137"/>
                  </a:lnTo>
                  <a:lnTo>
                    <a:pt x="295" y="109"/>
                  </a:lnTo>
                  <a:lnTo>
                    <a:pt x="311" y="83"/>
                  </a:lnTo>
                  <a:lnTo>
                    <a:pt x="332" y="59"/>
                  </a:lnTo>
                  <a:lnTo>
                    <a:pt x="355" y="39"/>
                  </a:lnTo>
                  <a:lnTo>
                    <a:pt x="382" y="23"/>
                  </a:lnTo>
                  <a:lnTo>
                    <a:pt x="411" y="11"/>
                  </a:lnTo>
                  <a:lnTo>
                    <a:pt x="443" y="3"/>
                  </a:lnTo>
                  <a:lnTo>
                    <a:pt x="4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59"/>
          <p:cNvGrpSpPr/>
          <p:nvPr/>
        </p:nvGrpSpPr>
        <p:grpSpPr>
          <a:xfrm>
            <a:off x="7657388" y="4414385"/>
            <a:ext cx="274638" cy="582612"/>
            <a:chOff x="4546600" y="5764213"/>
            <a:chExt cx="274638" cy="582612"/>
          </a:xfrm>
          <a:solidFill>
            <a:srgbClr val="000000"/>
          </a:solidFill>
        </p:grpSpPr>
        <p:sp>
          <p:nvSpPr>
            <p:cNvPr id="16" name="Freeform 35"/>
            <p:cNvSpPr>
              <a:spLocks/>
            </p:cNvSpPr>
            <p:nvPr/>
          </p:nvSpPr>
          <p:spPr bwMode="auto">
            <a:xfrm>
              <a:off x="4614863" y="5764213"/>
              <a:ext cx="138113" cy="165100"/>
            </a:xfrm>
            <a:custGeom>
              <a:avLst/>
              <a:gdLst>
                <a:gd name="T0" fmla="*/ 276 w 779"/>
                <a:gd name="T1" fmla="*/ 0 h 936"/>
                <a:gd name="T2" fmla="*/ 504 w 779"/>
                <a:gd name="T3" fmla="*/ 0 h 936"/>
                <a:gd name="T4" fmla="*/ 761 w 779"/>
                <a:gd name="T5" fmla="*/ 606 h 936"/>
                <a:gd name="T6" fmla="*/ 779 w 779"/>
                <a:gd name="T7" fmla="*/ 650 h 936"/>
                <a:gd name="T8" fmla="*/ 779 w 779"/>
                <a:gd name="T9" fmla="*/ 936 h 936"/>
                <a:gd name="T10" fmla="*/ 557 w 779"/>
                <a:gd name="T11" fmla="*/ 936 h 936"/>
                <a:gd name="T12" fmla="*/ 557 w 779"/>
                <a:gd name="T13" fmla="*/ 716 h 936"/>
                <a:gd name="T14" fmla="*/ 445 w 779"/>
                <a:gd name="T15" fmla="*/ 716 h 936"/>
                <a:gd name="T16" fmla="*/ 445 w 779"/>
                <a:gd name="T17" fmla="*/ 936 h 936"/>
                <a:gd name="T18" fmla="*/ 279 w 779"/>
                <a:gd name="T19" fmla="*/ 936 h 936"/>
                <a:gd name="T20" fmla="*/ 279 w 779"/>
                <a:gd name="T21" fmla="*/ 716 h 936"/>
                <a:gd name="T22" fmla="*/ 166 w 779"/>
                <a:gd name="T23" fmla="*/ 716 h 936"/>
                <a:gd name="T24" fmla="*/ 166 w 779"/>
                <a:gd name="T25" fmla="*/ 936 h 936"/>
                <a:gd name="T26" fmla="*/ 0 w 779"/>
                <a:gd name="T27" fmla="*/ 936 h 936"/>
                <a:gd name="T28" fmla="*/ 0 w 779"/>
                <a:gd name="T29" fmla="*/ 650 h 936"/>
                <a:gd name="T30" fmla="*/ 18 w 779"/>
                <a:gd name="T31" fmla="*/ 606 h 936"/>
                <a:gd name="T32" fmla="*/ 276 w 779"/>
                <a:gd name="T33" fmla="*/ 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79" h="936">
                  <a:moveTo>
                    <a:pt x="276" y="0"/>
                  </a:moveTo>
                  <a:lnTo>
                    <a:pt x="504" y="0"/>
                  </a:lnTo>
                  <a:lnTo>
                    <a:pt x="761" y="606"/>
                  </a:lnTo>
                  <a:lnTo>
                    <a:pt x="779" y="650"/>
                  </a:lnTo>
                  <a:lnTo>
                    <a:pt x="779" y="936"/>
                  </a:lnTo>
                  <a:lnTo>
                    <a:pt x="557" y="936"/>
                  </a:lnTo>
                  <a:lnTo>
                    <a:pt x="557" y="716"/>
                  </a:lnTo>
                  <a:lnTo>
                    <a:pt x="445" y="716"/>
                  </a:lnTo>
                  <a:lnTo>
                    <a:pt x="445" y="936"/>
                  </a:lnTo>
                  <a:lnTo>
                    <a:pt x="279" y="936"/>
                  </a:lnTo>
                  <a:lnTo>
                    <a:pt x="279" y="716"/>
                  </a:lnTo>
                  <a:lnTo>
                    <a:pt x="166" y="716"/>
                  </a:lnTo>
                  <a:lnTo>
                    <a:pt x="166" y="936"/>
                  </a:lnTo>
                  <a:lnTo>
                    <a:pt x="0" y="936"/>
                  </a:lnTo>
                  <a:lnTo>
                    <a:pt x="0" y="650"/>
                  </a:lnTo>
                  <a:lnTo>
                    <a:pt x="18" y="606"/>
                  </a:lnTo>
                  <a:lnTo>
                    <a:pt x="2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36"/>
            <p:cNvSpPr>
              <a:spLocks/>
            </p:cNvSpPr>
            <p:nvPr/>
          </p:nvSpPr>
          <p:spPr bwMode="auto">
            <a:xfrm>
              <a:off x="4772025" y="5870575"/>
              <a:ext cx="49213" cy="58737"/>
            </a:xfrm>
            <a:custGeom>
              <a:avLst/>
              <a:gdLst>
                <a:gd name="T0" fmla="*/ 0 w 278"/>
                <a:gd name="T1" fmla="*/ 0 h 330"/>
                <a:gd name="T2" fmla="*/ 133 w 278"/>
                <a:gd name="T3" fmla="*/ 0 h 330"/>
                <a:gd name="T4" fmla="*/ 162 w 278"/>
                <a:gd name="T5" fmla="*/ 3 h 330"/>
                <a:gd name="T6" fmla="*/ 189 w 278"/>
                <a:gd name="T7" fmla="*/ 11 h 330"/>
                <a:gd name="T8" fmla="*/ 215 w 278"/>
                <a:gd name="T9" fmla="*/ 25 h 330"/>
                <a:gd name="T10" fmla="*/ 236 w 278"/>
                <a:gd name="T11" fmla="*/ 42 h 330"/>
                <a:gd name="T12" fmla="*/ 254 w 278"/>
                <a:gd name="T13" fmla="*/ 64 h 330"/>
                <a:gd name="T14" fmla="*/ 267 w 278"/>
                <a:gd name="T15" fmla="*/ 88 h 330"/>
                <a:gd name="T16" fmla="*/ 275 w 278"/>
                <a:gd name="T17" fmla="*/ 115 h 330"/>
                <a:gd name="T18" fmla="*/ 278 w 278"/>
                <a:gd name="T19" fmla="*/ 144 h 330"/>
                <a:gd name="T20" fmla="*/ 278 w 278"/>
                <a:gd name="T21" fmla="*/ 330 h 330"/>
                <a:gd name="T22" fmla="*/ 0 w 278"/>
                <a:gd name="T23" fmla="*/ 330 h 330"/>
                <a:gd name="T24" fmla="*/ 0 w 278"/>
                <a:gd name="T25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8" h="330">
                  <a:moveTo>
                    <a:pt x="0" y="0"/>
                  </a:moveTo>
                  <a:lnTo>
                    <a:pt x="133" y="0"/>
                  </a:lnTo>
                  <a:lnTo>
                    <a:pt x="162" y="3"/>
                  </a:lnTo>
                  <a:lnTo>
                    <a:pt x="189" y="11"/>
                  </a:lnTo>
                  <a:lnTo>
                    <a:pt x="215" y="25"/>
                  </a:lnTo>
                  <a:lnTo>
                    <a:pt x="236" y="42"/>
                  </a:lnTo>
                  <a:lnTo>
                    <a:pt x="254" y="64"/>
                  </a:lnTo>
                  <a:lnTo>
                    <a:pt x="267" y="88"/>
                  </a:lnTo>
                  <a:lnTo>
                    <a:pt x="275" y="115"/>
                  </a:lnTo>
                  <a:lnTo>
                    <a:pt x="278" y="144"/>
                  </a:lnTo>
                  <a:lnTo>
                    <a:pt x="278" y="330"/>
                  </a:lnTo>
                  <a:lnTo>
                    <a:pt x="0" y="33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37"/>
            <p:cNvSpPr>
              <a:spLocks/>
            </p:cNvSpPr>
            <p:nvPr/>
          </p:nvSpPr>
          <p:spPr bwMode="auto">
            <a:xfrm>
              <a:off x="4546600" y="5870575"/>
              <a:ext cx="49213" cy="58737"/>
            </a:xfrm>
            <a:custGeom>
              <a:avLst/>
              <a:gdLst>
                <a:gd name="T0" fmla="*/ 147 w 279"/>
                <a:gd name="T1" fmla="*/ 0 h 330"/>
                <a:gd name="T2" fmla="*/ 279 w 279"/>
                <a:gd name="T3" fmla="*/ 0 h 330"/>
                <a:gd name="T4" fmla="*/ 279 w 279"/>
                <a:gd name="T5" fmla="*/ 330 h 330"/>
                <a:gd name="T6" fmla="*/ 0 w 279"/>
                <a:gd name="T7" fmla="*/ 330 h 330"/>
                <a:gd name="T8" fmla="*/ 0 w 279"/>
                <a:gd name="T9" fmla="*/ 144 h 330"/>
                <a:gd name="T10" fmla="*/ 3 w 279"/>
                <a:gd name="T11" fmla="*/ 115 h 330"/>
                <a:gd name="T12" fmla="*/ 12 w 279"/>
                <a:gd name="T13" fmla="*/ 88 h 330"/>
                <a:gd name="T14" fmla="*/ 25 w 279"/>
                <a:gd name="T15" fmla="*/ 64 h 330"/>
                <a:gd name="T16" fmla="*/ 44 w 279"/>
                <a:gd name="T17" fmla="*/ 42 h 330"/>
                <a:gd name="T18" fmla="*/ 65 w 279"/>
                <a:gd name="T19" fmla="*/ 25 h 330"/>
                <a:gd name="T20" fmla="*/ 90 w 279"/>
                <a:gd name="T21" fmla="*/ 11 h 330"/>
                <a:gd name="T22" fmla="*/ 118 w 279"/>
                <a:gd name="T23" fmla="*/ 3 h 330"/>
                <a:gd name="T24" fmla="*/ 147 w 279"/>
                <a:gd name="T25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9" h="330">
                  <a:moveTo>
                    <a:pt x="147" y="0"/>
                  </a:moveTo>
                  <a:lnTo>
                    <a:pt x="279" y="0"/>
                  </a:lnTo>
                  <a:lnTo>
                    <a:pt x="279" y="330"/>
                  </a:lnTo>
                  <a:lnTo>
                    <a:pt x="0" y="330"/>
                  </a:lnTo>
                  <a:lnTo>
                    <a:pt x="0" y="144"/>
                  </a:lnTo>
                  <a:lnTo>
                    <a:pt x="3" y="115"/>
                  </a:lnTo>
                  <a:lnTo>
                    <a:pt x="12" y="88"/>
                  </a:lnTo>
                  <a:lnTo>
                    <a:pt x="25" y="64"/>
                  </a:lnTo>
                  <a:lnTo>
                    <a:pt x="44" y="42"/>
                  </a:lnTo>
                  <a:lnTo>
                    <a:pt x="65" y="25"/>
                  </a:lnTo>
                  <a:lnTo>
                    <a:pt x="90" y="11"/>
                  </a:lnTo>
                  <a:lnTo>
                    <a:pt x="118" y="3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38"/>
            <p:cNvSpPr>
              <a:spLocks noEditPoints="1"/>
            </p:cNvSpPr>
            <p:nvPr/>
          </p:nvSpPr>
          <p:spPr bwMode="auto">
            <a:xfrm>
              <a:off x="4546600" y="5948363"/>
              <a:ext cx="274638" cy="398462"/>
            </a:xfrm>
            <a:custGeom>
              <a:avLst/>
              <a:gdLst>
                <a:gd name="T0" fmla="*/ 780 w 1560"/>
                <a:gd name="T1" fmla="*/ 417 h 2257"/>
                <a:gd name="T2" fmla="*/ 145 w 1560"/>
                <a:gd name="T3" fmla="*/ 1046 h 2257"/>
                <a:gd name="T4" fmla="*/ 780 w 1560"/>
                <a:gd name="T5" fmla="*/ 1674 h 2257"/>
                <a:gd name="T6" fmla="*/ 1417 w 1560"/>
                <a:gd name="T7" fmla="*/ 1046 h 2257"/>
                <a:gd name="T8" fmla="*/ 780 w 1560"/>
                <a:gd name="T9" fmla="*/ 417 h 2257"/>
                <a:gd name="T10" fmla="*/ 0 w 1560"/>
                <a:gd name="T11" fmla="*/ 0 h 2257"/>
                <a:gd name="T12" fmla="*/ 1560 w 1560"/>
                <a:gd name="T13" fmla="*/ 0 h 2257"/>
                <a:gd name="T14" fmla="*/ 1560 w 1560"/>
                <a:gd name="T15" fmla="*/ 2085 h 2257"/>
                <a:gd name="T16" fmla="*/ 1557 w 1560"/>
                <a:gd name="T17" fmla="*/ 2116 h 2257"/>
                <a:gd name="T18" fmla="*/ 1549 w 1560"/>
                <a:gd name="T19" fmla="*/ 2145 h 2257"/>
                <a:gd name="T20" fmla="*/ 1537 w 1560"/>
                <a:gd name="T21" fmla="*/ 2172 h 2257"/>
                <a:gd name="T22" fmla="*/ 1520 w 1560"/>
                <a:gd name="T23" fmla="*/ 2196 h 2257"/>
                <a:gd name="T24" fmla="*/ 1499 w 1560"/>
                <a:gd name="T25" fmla="*/ 2216 h 2257"/>
                <a:gd name="T26" fmla="*/ 1474 w 1560"/>
                <a:gd name="T27" fmla="*/ 2233 h 2257"/>
                <a:gd name="T28" fmla="*/ 1447 w 1560"/>
                <a:gd name="T29" fmla="*/ 2246 h 2257"/>
                <a:gd name="T30" fmla="*/ 1418 w 1560"/>
                <a:gd name="T31" fmla="*/ 2254 h 2257"/>
                <a:gd name="T32" fmla="*/ 1386 w 1560"/>
                <a:gd name="T33" fmla="*/ 2257 h 2257"/>
                <a:gd name="T34" fmla="*/ 175 w 1560"/>
                <a:gd name="T35" fmla="*/ 2257 h 2257"/>
                <a:gd name="T36" fmla="*/ 144 w 1560"/>
                <a:gd name="T37" fmla="*/ 2254 h 2257"/>
                <a:gd name="T38" fmla="*/ 114 w 1560"/>
                <a:gd name="T39" fmla="*/ 2246 h 2257"/>
                <a:gd name="T40" fmla="*/ 87 w 1560"/>
                <a:gd name="T41" fmla="*/ 2233 h 2257"/>
                <a:gd name="T42" fmla="*/ 63 w 1560"/>
                <a:gd name="T43" fmla="*/ 2216 h 2257"/>
                <a:gd name="T44" fmla="*/ 42 w 1560"/>
                <a:gd name="T45" fmla="*/ 2196 h 2257"/>
                <a:gd name="T46" fmla="*/ 24 w 1560"/>
                <a:gd name="T47" fmla="*/ 2172 h 2257"/>
                <a:gd name="T48" fmla="*/ 11 w 1560"/>
                <a:gd name="T49" fmla="*/ 2145 h 2257"/>
                <a:gd name="T50" fmla="*/ 3 w 1560"/>
                <a:gd name="T51" fmla="*/ 2116 h 2257"/>
                <a:gd name="T52" fmla="*/ 0 w 1560"/>
                <a:gd name="T53" fmla="*/ 2085 h 2257"/>
                <a:gd name="T54" fmla="*/ 0 w 1560"/>
                <a:gd name="T55" fmla="*/ 0 h 2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60" h="2257">
                  <a:moveTo>
                    <a:pt x="780" y="417"/>
                  </a:moveTo>
                  <a:lnTo>
                    <a:pt x="145" y="1046"/>
                  </a:lnTo>
                  <a:lnTo>
                    <a:pt x="780" y="1674"/>
                  </a:lnTo>
                  <a:lnTo>
                    <a:pt x="1417" y="1046"/>
                  </a:lnTo>
                  <a:lnTo>
                    <a:pt x="780" y="417"/>
                  </a:lnTo>
                  <a:close/>
                  <a:moveTo>
                    <a:pt x="0" y="0"/>
                  </a:moveTo>
                  <a:lnTo>
                    <a:pt x="1560" y="0"/>
                  </a:lnTo>
                  <a:lnTo>
                    <a:pt x="1560" y="2085"/>
                  </a:lnTo>
                  <a:lnTo>
                    <a:pt x="1557" y="2116"/>
                  </a:lnTo>
                  <a:lnTo>
                    <a:pt x="1549" y="2145"/>
                  </a:lnTo>
                  <a:lnTo>
                    <a:pt x="1537" y="2172"/>
                  </a:lnTo>
                  <a:lnTo>
                    <a:pt x="1520" y="2196"/>
                  </a:lnTo>
                  <a:lnTo>
                    <a:pt x="1499" y="2216"/>
                  </a:lnTo>
                  <a:lnTo>
                    <a:pt x="1474" y="2233"/>
                  </a:lnTo>
                  <a:lnTo>
                    <a:pt x="1447" y="2246"/>
                  </a:lnTo>
                  <a:lnTo>
                    <a:pt x="1418" y="2254"/>
                  </a:lnTo>
                  <a:lnTo>
                    <a:pt x="1386" y="2257"/>
                  </a:lnTo>
                  <a:lnTo>
                    <a:pt x="175" y="2257"/>
                  </a:lnTo>
                  <a:lnTo>
                    <a:pt x="144" y="2254"/>
                  </a:lnTo>
                  <a:lnTo>
                    <a:pt x="114" y="2246"/>
                  </a:lnTo>
                  <a:lnTo>
                    <a:pt x="87" y="2233"/>
                  </a:lnTo>
                  <a:lnTo>
                    <a:pt x="63" y="2216"/>
                  </a:lnTo>
                  <a:lnTo>
                    <a:pt x="42" y="2196"/>
                  </a:lnTo>
                  <a:lnTo>
                    <a:pt x="24" y="2172"/>
                  </a:lnTo>
                  <a:lnTo>
                    <a:pt x="11" y="2145"/>
                  </a:lnTo>
                  <a:lnTo>
                    <a:pt x="3" y="2116"/>
                  </a:lnTo>
                  <a:lnTo>
                    <a:pt x="0" y="208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60"/>
          <p:cNvGrpSpPr/>
          <p:nvPr/>
        </p:nvGrpSpPr>
        <p:grpSpPr>
          <a:xfrm>
            <a:off x="8592882" y="4414385"/>
            <a:ext cx="274638" cy="582612"/>
            <a:chOff x="5481638" y="5764213"/>
            <a:chExt cx="274638" cy="582612"/>
          </a:xfrm>
          <a:solidFill>
            <a:srgbClr val="000000"/>
          </a:solidFill>
        </p:grpSpPr>
        <p:sp>
          <p:nvSpPr>
            <p:cNvPr id="21" name="Freeform 43"/>
            <p:cNvSpPr>
              <a:spLocks/>
            </p:cNvSpPr>
            <p:nvPr/>
          </p:nvSpPr>
          <p:spPr bwMode="auto">
            <a:xfrm>
              <a:off x="5549901" y="5764213"/>
              <a:ext cx="138113" cy="165100"/>
            </a:xfrm>
            <a:custGeom>
              <a:avLst/>
              <a:gdLst>
                <a:gd name="T0" fmla="*/ 276 w 779"/>
                <a:gd name="T1" fmla="*/ 0 h 936"/>
                <a:gd name="T2" fmla="*/ 504 w 779"/>
                <a:gd name="T3" fmla="*/ 0 h 936"/>
                <a:gd name="T4" fmla="*/ 761 w 779"/>
                <a:gd name="T5" fmla="*/ 606 h 936"/>
                <a:gd name="T6" fmla="*/ 779 w 779"/>
                <a:gd name="T7" fmla="*/ 650 h 936"/>
                <a:gd name="T8" fmla="*/ 779 w 779"/>
                <a:gd name="T9" fmla="*/ 936 h 936"/>
                <a:gd name="T10" fmla="*/ 557 w 779"/>
                <a:gd name="T11" fmla="*/ 936 h 936"/>
                <a:gd name="T12" fmla="*/ 557 w 779"/>
                <a:gd name="T13" fmla="*/ 716 h 936"/>
                <a:gd name="T14" fmla="*/ 445 w 779"/>
                <a:gd name="T15" fmla="*/ 716 h 936"/>
                <a:gd name="T16" fmla="*/ 445 w 779"/>
                <a:gd name="T17" fmla="*/ 936 h 936"/>
                <a:gd name="T18" fmla="*/ 279 w 779"/>
                <a:gd name="T19" fmla="*/ 936 h 936"/>
                <a:gd name="T20" fmla="*/ 279 w 779"/>
                <a:gd name="T21" fmla="*/ 716 h 936"/>
                <a:gd name="T22" fmla="*/ 166 w 779"/>
                <a:gd name="T23" fmla="*/ 716 h 936"/>
                <a:gd name="T24" fmla="*/ 166 w 779"/>
                <a:gd name="T25" fmla="*/ 936 h 936"/>
                <a:gd name="T26" fmla="*/ 0 w 779"/>
                <a:gd name="T27" fmla="*/ 936 h 936"/>
                <a:gd name="T28" fmla="*/ 0 w 779"/>
                <a:gd name="T29" fmla="*/ 650 h 936"/>
                <a:gd name="T30" fmla="*/ 18 w 779"/>
                <a:gd name="T31" fmla="*/ 606 h 936"/>
                <a:gd name="T32" fmla="*/ 276 w 779"/>
                <a:gd name="T33" fmla="*/ 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79" h="936">
                  <a:moveTo>
                    <a:pt x="276" y="0"/>
                  </a:moveTo>
                  <a:lnTo>
                    <a:pt x="504" y="0"/>
                  </a:lnTo>
                  <a:lnTo>
                    <a:pt x="761" y="606"/>
                  </a:lnTo>
                  <a:lnTo>
                    <a:pt x="779" y="650"/>
                  </a:lnTo>
                  <a:lnTo>
                    <a:pt x="779" y="936"/>
                  </a:lnTo>
                  <a:lnTo>
                    <a:pt x="557" y="936"/>
                  </a:lnTo>
                  <a:lnTo>
                    <a:pt x="557" y="716"/>
                  </a:lnTo>
                  <a:lnTo>
                    <a:pt x="445" y="716"/>
                  </a:lnTo>
                  <a:lnTo>
                    <a:pt x="445" y="936"/>
                  </a:lnTo>
                  <a:lnTo>
                    <a:pt x="279" y="936"/>
                  </a:lnTo>
                  <a:lnTo>
                    <a:pt x="279" y="716"/>
                  </a:lnTo>
                  <a:lnTo>
                    <a:pt x="166" y="716"/>
                  </a:lnTo>
                  <a:lnTo>
                    <a:pt x="166" y="936"/>
                  </a:lnTo>
                  <a:lnTo>
                    <a:pt x="0" y="936"/>
                  </a:lnTo>
                  <a:lnTo>
                    <a:pt x="0" y="650"/>
                  </a:lnTo>
                  <a:lnTo>
                    <a:pt x="18" y="606"/>
                  </a:lnTo>
                  <a:lnTo>
                    <a:pt x="2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44"/>
            <p:cNvSpPr>
              <a:spLocks/>
            </p:cNvSpPr>
            <p:nvPr/>
          </p:nvSpPr>
          <p:spPr bwMode="auto">
            <a:xfrm>
              <a:off x="5707063" y="5870575"/>
              <a:ext cx="49213" cy="58737"/>
            </a:xfrm>
            <a:custGeom>
              <a:avLst/>
              <a:gdLst>
                <a:gd name="T0" fmla="*/ 0 w 278"/>
                <a:gd name="T1" fmla="*/ 0 h 330"/>
                <a:gd name="T2" fmla="*/ 133 w 278"/>
                <a:gd name="T3" fmla="*/ 0 h 330"/>
                <a:gd name="T4" fmla="*/ 162 w 278"/>
                <a:gd name="T5" fmla="*/ 3 h 330"/>
                <a:gd name="T6" fmla="*/ 189 w 278"/>
                <a:gd name="T7" fmla="*/ 11 h 330"/>
                <a:gd name="T8" fmla="*/ 215 w 278"/>
                <a:gd name="T9" fmla="*/ 25 h 330"/>
                <a:gd name="T10" fmla="*/ 236 w 278"/>
                <a:gd name="T11" fmla="*/ 42 h 330"/>
                <a:gd name="T12" fmla="*/ 254 w 278"/>
                <a:gd name="T13" fmla="*/ 64 h 330"/>
                <a:gd name="T14" fmla="*/ 267 w 278"/>
                <a:gd name="T15" fmla="*/ 88 h 330"/>
                <a:gd name="T16" fmla="*/ 275 w 278"/>
                <a:gd name="T17" fmla="*/ 115 h 330"/>
                <a:gd name="T18" fmla="*/ 278 w 278"/>
                <a:gd name="T19" fmla="*/ 144 h 330"/>
                <a:gd name="T20" fmla="*/ 278 w 278"/>
                <a:gd name="T21" fmla="*/ 330 h 330"/>
                <a:gd name="T22" fmla="*/ 0 w 278"/>
                <a:gd name="T23" fmla="*/ 330 h 330"/>
                <a:gd name="T24" fmla="*/ 0 w 278"/>
                <a:gd name="T25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8" h="330">
                  <a:moveTo>
                    <a:pt x="0" y="0"/>
                  </a:moveTo>
                  <a:lnTo>
                    <a:pt x="133" y="0"/>
                  </a:lnTo>
                  <a:lnTo>
                    <a:pt x="162" y="3"/>
                  </a:lnTo>
                  <a:lnTo>
                    <a:pt x="189" y="11"/>
                  </a:lnTo>
                  <a:lnTo>
                    <a:pt x="215" y="25"/>
                  </a:lnTo>
                  <a:lnTo>
                    <a:pt x="236" y="42"/>
                  </a:lnTo>
                  <a:lnTo>
                    <a:pt x="254" y="64"/>
                  </a:lnTo>
                  <a:lnTo>
                    <a:pt x="267" y="88"/>
                  </a:lnTo>
                  <a:lnTo>
                    <a:pt x="275" y="115"/>
                  </a:lnTo>
                  <a:lnTo>
                    <a:pt x="278" y="144"/>
                  </a:lnTo>
                  <a:lnTo>
                    <a:pt x="278" y="330"/>
                  </a:lnTo>
                  <a:lnTo>
                    <a:pt x="0" y="33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45"/>
            <p:cNvSpPr>
              <a:spLocks/>
            </p:cNvSpPr>
            <p:nvPr/>
          </p:nvSpPr>
          <p:spPr bwMode="auto">
            <a:xfrm>
              <a:off x="5481638" y="5870575"/>
              <a:ext cx="49213" cy="58737"/>
            </a:xfrm>
            <a:custGeom>
              <a:avLst/>
              <a:gdLst>
                <a:gd name="T0" fmla="*/ 147 w 279"/>
                <a:gd name="T1" fmla="*/ 0 h 330"/>
                <a:gd name="T2" fmla="*/ 279 w 279"/>
                <a:gd name="T3" fmla="*/ 0 h 330"/>
                <a:gd name="T4" fmla="*/ 279 w 279"/>
                <a:gd name="T5" fmla="*/ 330 h 330"/>
                <a:gd name="T6" fmla="*/ 0 w 279"/>
                <a:gd name="T7" fmla="*/ 330 h 330"/>
                <a:gd name="T8" fmla="*/ 0 w 279"/>
                <a:gd name="T9" fmla="*/ 144 h 330"/>
                <a:gd name="T10" fmla="*/ 3 w 279"/>
                <a:gd name="T11" fmla="*/ 115 h 330"/>
                <a:gd name="T12" fmla="*/ 12 w 279"/>
                <a:gd name="T13" fmla="*/ 88 h 330"/>
                <a:gd name="T14" fmla="*/ 25 w 279"/>
                <a:gd name="T15" fmla="*/ 64 h 330"/>
                <a:gd name="T16" fmla="*/ 44 w 279"/>
                <a:gd name="T17" fmla="*/ 42 h 330"/>
                <a:gd name="T18" fmla="*/ 65 w 279"/>
                <a:gd name="T19" fmla="*/ 25 h 330"/>
                <a:gd name="T20" fmla="*/ 90 w 279"/>
                <a:gd name="T21" fmla="*/ 11 h 330"/>
                <a:gd name="T22" fmla="*/ 118 w 279"/>
                <a:gd name="T23" fmla="*/ 3 h 330"/>
                <a:gd name="T24" fmla="*/ 147 w 279"/>
                <a:gd name="T25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9" h="330">
                  <a:moveTo>
                    <a:pt x="147" y="0"/>
                  </a:moveTo>
                  <a:lnTo>
                    <a:pt x="279" y="0"/>
                  </a:lnTo>
                  <a:lnTo>
                    <a:pt x="279" y="330"/>
                  </a:lnTo>
                  <a:lnTo>
                    <a:pt x="0" y="330"/>
                  </a:lnTo>
                  <a:lnTo>
                    <a:pt x="0" y="144"/>
                  </a:lnTo>
                  <a:lnTo>
                    <a:pt x="3" y="115"/>
                  </a:lnTo>
                  <a:lnTo>
                    <a:pt x="12" y="88"/>
                  </a:lnTo>
                  <a:lnTo>
                    <a:pt x="25" y="64"/>
                  </a:lnTo>
                  <a:lnTo>
                    <a:pt x="44" y="42"/>
                  </a:lnTo>
                  <a:lnTo>
                    <a:pt x="65" y="25"/>
                  </a:lnTo>
                  <a:lnTo>
                    <a:pt x="90" y="11"/>
                  </a:lnTo>
                  <a:lnTo>
                    <a:pt x="118" y="3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46"/>
            <p:cNvSpPr>
              <a:spLocks noEditPoints="1"/>
            </p:cNvSpPr>
            <p:nvPr/>
          </p:nvSpPr>
          <p:spPr bwMode="auto">
            <a:xfrm>
              <a:off x="5481638" y="5948363"/>
              <a:ext cx="274638" cy="398462"/>
            </a:xfrm>
            <a:custGeom>
              <a:avLst/>
              <a:gdLst>
                <a:gd name="T0" fmla="*/ 718 w 1560"/>
                <a:gd name="T1" fmla="*/ 388 h 2257"/>
                <a:gd name="T2" fmla="*/ 599 w 1560"/>
                <a:gd name="T3" fmla="*/ 412 h 2257"/>
                <a:gd name="T4" fmla="*/ 488 w 1560"/>
                <a:gd name="T5" fmla="*/ 458 h 2257"/>
                <a:gd name="T6" fmla="*/ 391 w 1560"/>
                <a:gd name="T7" fmla="*/ 523 h 2257"/>
                <a:gd name="T8" fmla="*/ 308 w 1560"/>
                <a:gd name="T9" fmla="*/ 606 h 2257"/>
                <a:gd name="T10" fmla="*/ 241 w 1560"/>
                <a:gd name="T11" fmla="*/ 703 h 2257"/>
                <a:gd name="T12" fmla="*/ 195 w 1560"/>
                <a:gd name="T13" fmla="*/ 811 h 2257"/>
                <a:gd name="T14" fmla="*/ 170 w 1560"/>
                <a:gd name="T15" fmla="*/ 929 h 2257"/>
                <a:gd name="T16" fmla="*/ 170 w 1560"/>
                <a:gd name="T17" fmla="*/ 1053 h 2257"/>
                <a:gd name="T18" fmla="*/ 195 w 1560"/>
                <a:gd name="T19" fmla="*/ 1171 h 2257"/>
                <a:gd name="T20" fmla="*/ 241 w 1560"/>
                <a:gd name="T21" fmla="*/ 1279 h 2257"/>
                <a:gd name="T22" fmla="*/ 308 w 1560"/>
                <a:gd name="T23" fmla="*/ 1376 h 2257"/>
                <a:gd name="T24" fmla="*/ 391 w 1560"/>
                <a:gd name="T25" fmla="*/ 1458 h 2257"/>
                <a:gd name="T26" fmla="*/ 488 w 1560"/>
                <a:gd name="T27" fmla="*/ 1523 h 2257"/>
                <a:gd name="T28" fmla="*/ 599 w 1560"/>
                <a:gd name="T29" fmla="*/ 1569 h 2257"/>
                <a:gd name="T30" fmla="*/ 718 w 1560"/>
                <a:gd name="T31" fmla="*/ 1593 h 2257"/>
                <a:gd name="T32" fmla="*/ 843 w 1560"/>
                <a:gd name="T33" fmla="*/ 1593 h 2257"/>
                <a:gd name="T34" fmla="*/ 963 w 1560"/>
                <a:gd name="T35" fmla="*/ 1569 h 2257"/>
                <a:gd name="T36" fmla="*/ 1072 w 1560"/>
                <a:gd name="T37" fmla="*/ 1523 h 2257"/>
                <a:gd name="T38" fmla="*/ 1170 w 1560"/>
                <a:gd name="T39" fmla="*/ 1458 h 2257"/>
                <a:gd name="T40" fmla="*/ 1253 w 1560"/>
                <a:gd name="T41" fmla="*/ 1376 h 2257"/>
                <a:gd name="T42" fmla="*/ 1319 w 1560"/>
                <a:gd name="T43" fmla="*/ 1279 h 2257"/>
                <a:gd name="T44" fmla="*/ 1366 w 1560"/>
                <a:gd name="T45" fmla="*/ 1171 h 2257"/>
                <a:gd name="T46" fmla="*/ 1390 w 1560"/>
                <a:gd name="T47" fmla="*/ 1053 h 2257"/>
                <a:gd name="T48" fmla="*/ 1390 w 1560"/>
                <a:gd name="T49" fmla="*/ 929 h 2257"/>
                <a:gd name="T50" fmla="*/ 1366 w 1560"/>
                <a:gd name="T51" fmla="*/ 811 h 2257"/>
                <a:gd name="T52" fmla="*/ 1319 w 1560"/>
                <a:gd name="T53" fmla="*/ 703 h 2257"/>
                <a:gd name="T54" fmla="*/ 1253 w 1560"/>
                <a:gd name="T55" fmla="*/ 606 h 2257"/>
                <a:gd name="T56" fmla="*/ 1170 w 1560"/>
                <a:gd name="T57" fmla="*/ 523 h 2257"/>
                <a:gd name="T58" fmla="*/ 1072 w 1560"/>
                <a:gd name="T59" fmla="*/ 458 h 2257"/>
                <a:gd name="T60" fmla="*/ 963 w 1560"/>
                <a:gd name="T61" fmla="*/ 412 h 2257"/>
                <a:gd name="T62" fmla="*/ 843 w 1560"/>
                <a:gd name="T63" fmla="*/ 388 h 2257"/>
                <a:gd name="T64" fmla="*/ 0 w 1560"/>
                <a:gd name="T65" fmla="*/ 0 h 2257"/>
                <a:gd name="T66" fmla="*/ 1560 w 1560"/>
                <a:gd name="T67" fmla="*/ 2085 h 2257"/>
                <a:gd name="T68" fmla="*/ 1549 w 1560"/>
                <a:gd name="T69" fmla="*/ 2145 h 2257"/>
                <a:gd name="T70" fmla="*/ 1520 w 1560"/>
                <a:gd name="T71" fmla="*/ 2196 h 2257"/>
                <a:gd name="T72" fmla="*/ 1474 w 1560"/>
                <a:gd name="T73" fmla="*/ 2233 h 2257"/>
                <a:gd name="T74" fmla="*/ 1418 w 1560"/>
                <a:gd name="T75" fmla="*/ 2254 h 2257"/>
                <a:gd name="T76" fmla="*/ 175 w 1560"/>
                <a:gd name="T77" fmla="*/ 2257 h 2257"/>
                <a:gd name="T78" fmla="*/ 114 w 1560"/>
                <a:gd name="T79" fmla="*/ 2246 h 2257"/>
                <a:gd name="T80" fmla="*/ 63 w 1560"/>
                <a:gd name="T81" fmla="*/ 2216 h 2257"/>
                <a:gd name="T82" fmla="*/ 24 w 1560"/>
                <a:gd name="T83" fmla="*/ 2172 h 2257"/>
                <a:gd name="T84" fmla="*/ 3 w 1560"/>
                <a:gd name="T85" fmla="*/ 2116 h 2257"/>
                <a:gd name="T86" fmla="*/ 0 w 1560"/>
                <a:gd name="T87" fmla="*/ 0 h 2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60" h="2257">
                  <a:moveTo>
                    <a:pt x="780" y="385"/>
                  </a:moveTo>
                  <a:lnTo>
                    <a:pt x="718" y="388"/>
                  </a:lnTo>
                  <a:lnTo>
                    <a:pt x="658" y="397"/>
                  </a:lnTo>
                  <a:lnTo>
                    <a:pt x="599" y="412"/>
                  </a:lnTo>
                  <a:lnTo>
                    <a:pt x="542" y="433"/>
                  </a:lnTo>
                  <a:lnTo>
                    <a:pt x="488" y="458"/>
                  </a:lnTo>
                  <a:lnTo>
                    <a:pt x="438" y="488"/>
                  </a:lnTo>
                  <a:lnTo>
                    <a:pt x="391" y="523"/>
                  </a:lnTo>
                  <a:lnTo>
                    <a:pt x="348" y="562"/>
                  </a:lnTo>
                  <a:lnTo>
                    <a:pt x="308" y="606"/>
                  </a:lnTo>
                  <a:lnTo>
                    <a:pt x="273" y="653"/>
                  </a:lnTo>
                  <a:lnTo>
                    <a:pt x="241" y="703"/>
                  </a:lnTo>
                  <a:lnTo>
                    <a:pt x="216" y="756"/>
                  </a:lnTo>
                  <a:lnTo>
                    <a:pt x="195" y="811"/>
                  </a:lnTo>
                  <a:lnTo>
                    <a:pt x="180" y="869"/>
                  </a:lnTo>
                  <a:lnTo>
                    <a:pt x="170" y="929"/>
                  </a:lnTo>
                  <a:lnTo>
                    <a:pt x="167" y="991"/>
                  </a:lnTo>
                  <a:lnTo>
                    <a:pt x="170" y="1053"/>
                  </a:lnTo>
                  <a:lnTo>
                    <a:pt x="180" y="1113"/>
                  </a:lnTo>
                  <a:lnTo>
                    <a:pt x="195" y="1171"/>
                  </a:lnTo>
                  <a:lnTo>
                    <a:pt x="216" y="1226"/>
                  </a:lnTo>
                  <a:lnTo>
                    <a:pt x="241" y="1279"/>
                  </a:lnTo>
                  <a:lnTo>
                    <a:pt x="273" y="1329"/>
                  </a:lnTo>
                  <a:lnTo>
                    <a:pt x="308" y="1376"/>
                  </a:lnTo>
                  <a:lnTo>
                    <a:pt x="348" y="1419"/>
                  </a:lnTo>
                  <a:lnTo>
                    <a:pt x="391" y="1458"/>
                  </a:lnTo>
                  <a:lnTo>
                    <a:pt x="438" y="1492"/>
                  </a:lnTo>
                  <a:lnTo>
                    <a:pt x="488" y="1523"/>
                  </a:lnTo>
                  <a:lnTo>
                    <a:pt x="542" y="1548"/>
                  </a:lnTo>
                  <a:lnTo>
                    <a:pt x="599" y="1569"/>
                  </a:lnTo>
                  <a:lnTo>
                    <a:pt x="658" y="1584"/>
                  </a:lnTo>
                  <a:lnTo>
                    <a:pt x="718" y="1593"/>
                  </a:lnTo>
                  <a:lnTo>
                    <a:pt x="780" y="1596"/>
                  </a:lnTo>
                  <a:lnTo>
                    <a:pt x="843" y="1593"/>
                  </a:lnTo>
                  <a:lnTo>
                    <a:pt x="904" y="1584"/>
                  </a:lnTo>
                  <a:lnTo>
                    <a:pt x="963" y="1569"/>
                  </a:lnTo>
                  <a:lnTo>
                    <a:pt x="1019" y="1548"/>
                  </a:lnTo>
                  <a:lnTo>
                    <a:pt x="1072" y="1523"/>
                  </a:lnTo>
                  <a:lnTo>
                    <a:pt x="1123" y="1492"/>
                  </a:lnTo>
                  <a:lnTo>
                    <a:pt x="1170" y="1458"/>
                  </a:lnTo>
                  <a:lnTo>
                    <a:pt x="1214" y="1419"/>
                  </a:lnTo>
                  <a:lnTo>
                    <a:pt x="1253" y="1376"/>
                  </a:lnTo>
                  <a:lnTo>
                    <a:pt x="1289" y="1329"/>
                  </a:lnTo>
                  <a:lnTo>
                    <a:pt x="1319" y="1279"/>
                  </a:lnTo>
                  <a:lnTo>
                    <a:pt x="1346" y="1226"/>
                  </a:lnTo>
                  <a:lnTo>
                    <a:pt x="1366" y="1171"/>
                  </a:lnTo>
                  <a:lnTo>
                    <a:pt x="1381" y="1113"/>
                  </a:lnTo>
                  <a:lnTo>
                    <a:pt x="1390" y="1053"/>
                  </a:lnTo>
                  <a:lnTo>
                    <a:pt x="1393" y="991"/>
                  </a:lnTo>
                  <a:lnTo>
                    <a:pt x="1390" y="929"/>
                  </a:lnTo>
                  <a:lnTo>
                    <a:pt x="1381" y="869"/>
                  </a:lnTo>
                  <a:lnTo>
                    <a:pt x="1366" y="811"/>
                  </a:lnTo>
                  <a:lnTo>
                    <a:pt x="1346" y="756"/>
                  </a:lnTo>
                  <a:lnTo>
                    <a:pt x="1319" y="703"/>
                  </a:lnTo>
                  <a:lnTo>
                    <a:pt x="1289" y="653"/>
                  </a:lnTo>
                  <a:lnTo>
                    <a:pt x="1253" y="606"/>
                  </a:lnTo>
                  <a:lnTo>
                    <a:pt x="1214" y="562"/>
                  </a:lnTo>
                  <a:lnTo>
                    <a:pt x="1170" y="523"/>
                  </a:lnTo>
                  <a:lnTo>
                    <a:pt x="1123" y="488"/>
                  </a:lnTo>
                  <a:lnTo>
                    <a:pt x="1072" y="458"/>
                  </a:lnTo>
                  <a:lnTo>
                    <a:pt x="1019" y="433"/>
                  </a:lnTo>
                  <a:lnTo>
                    <a:pt x="963" y="412"/>
                  </a:lnTo>
                  <a:lnTo>
                    <a:pt x="904" y="397"/>
                  </a:lnTo>
                  <a:lnTo>
                    <a:pt x="843" y="388"/>
                  </a:lnTo>
                  <a:lnTo>
                    <a:pt x="780" y="385"/>
                  </a:lnTo>
                  <a:close/>
                  <a:moveTo>
                    <a:pt x="0" y="0"/>
                  </a:moveTo>
                  <a:lnTo>
                    <a:pt x="1560" y="0"/>
                  </a:lnTo>
                  <a:lnTo>
                    <a:pt x="1560" y="2085"/>
                  </a:lnTo>
                  <a:lnTo>
                    <a:pt x="1557" y="2116"/>
                  </a:lnTo>
                  <a:lnTo>
                    <a:pt x="1549" y="2145"/>
                  </a:lnTo>
                  <a:lnTo>
                    <a:pt x="1537" y="2172"/>
                  </a:lnTo>
                  <a:lnTo>
                    <a:pt x="1520" y="2196"/>
                  </a:lnTo>
                  <a:lnTo>
                    <a:pt x="1499" y="2216"/>
                  </a:lnTo>
                  <a:lnTo>
                    <a:pt x="1474" y="2233"/>
                  </a:lnTo>
                  <a:lnTo>
                    <a:pt x="1447" y="2246"/>
                  </a:lnTo>
                  <a:lnTo>
                    <a:pt x="1418" y="2254"/>
                  </a:lnTo>
                  <a:lnTo>
                    <a:pt x="1386" y="2257"/>
                  </a:lnTo>
                  <a:lnTo>
                    <a:pt x="175" y="2257"/>
                  </a:lnTo>
                  <a:lnTo>
                    <a:pt x="144" y="2254"/>
                  </a:lnTo>
                  <a:lnTo>
                    <a:pt x="114" y="2246"/>
                  </a:lnTo>
                  <a:lnTo>
                    <a:pt x="87" y="2233"/>
                  </a:lnTo>
                  <a:lnTo>
                    <a:pt x="63" y="2216"/>
                  </a:lnTo>
                  <a:lnTo>
                    <a:pt x="42" y="2196"/>
                  </a:lnTo>
                  <a:lnTo>
                    <a:pt x="24" y="2172"/>
                  </a:lnTo>
                  <a:lnTo>
                    <a:pt x="11" y="2145"/>
                  </a:lnTo>
                  <a:lnTo>
                    <a:pt x="3" y="2116"/>
                  </a:lnTo>
                  <a:lnTo>
                    <a:pt x="0" y="208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" name="Group 161"/>
          <p:cNvGrpSpPr/>
          <p:nvPr/>
        </p:nvGrpSpPr>
        <p:grpSpPr>
          <a:xfrm>
            <a:off x="9401376" y="4425498"/>
            <a:ext cx="528638" cy="554038"/>
            <a:chOff x="6289675" y="5775326"/>
            <a:chExt cx="528638" cy="554038"/>
          </a:xfrm>
          <a:solidFill>
            <a:srgbClr val="000000"/>
          </a:solidFill>
        </p:grpSpPr>
        <p:sp>
          <p:nvSpPr>
            <p:cNvPr id="26" name="Freeform 51"/>
            <p:cNvSpPr>
              <a:spLocks noEditPoints="1"/>
            </p:cNvSpPr>
            <p:nvPr/>
          </p:nvSpPr>
          <p:spPr bwMode="auto">
            <a:xfrm>
              <a:off x="6415088" y="5775326"/>
              <a:ext cx="403225" cy="231775"/>
            </a:xfrm>
            <a:custGeom>
              <a:avLst/>
              <a:gdLst>
                <a:gd name="T0" fmla="*/ 669 w 2543"/>
                <a:gd name="T1" fmla="*/ 432 h 1465"/>
                <a:gd name="T2" fmla="*/ 788 w 2543"/>
                <a:gd name="T3" fmla="*/ 383 h 1465"/>
                <a:gd name="T4" fmla="*/ 902 w 2543"/>
                <a:gd name="T5" fmla="*/ 414 h 1465"/>
                <a:gd name="T6" fmla="*/ 1018 w 2543"/>
                <a:gd name="T7" fmla="*/ 364 h 1465"/>
                <a:gd name="T8" fmla="*/ 2543 w 2543"/>
                <a:gd name="T9" fmla="*/ 615 h 1465"/>
                <a:gd name="T10" fmla="*/ 1058 w 2543"/>
                <a:gd name="T11" fmla="*/ 703 h 1465"/>
                <a:gd name="T12" fmla="*/ 999 w 2543"/>
                <a:gd name="T13" fmla="*/ 821 h 1465"/>
                <a:gd name="T14" fmla="*/ 1098 w 2543"/>
                <a:gd name="T15" fmla="*/ 953 h 1465"/>
                <a:gd name="T16" fmla="*/ 1098 w 2543"/>
                <a:gd name="T17" fmla="*/ 1140 h 1465"/>
                <a:gd name="T18" fmla="*/ 999 w 2543"/>
                <a:gd name="T19" fmla="*/ 1273 h 1465"/>
                <a:gd name="T20" fmla="*/ 956 w 2543"/>
                <a:gd name="T21" fmla="*/ 1465 h 1465"/>
                <a:gd name="T22" fmla="*/ 873 w 2543"/>
                <a:gd name="T23" fmla="*/ 1293 h 1465"/>
                <a:gd name="T24" fmla="*/ 956 w 2543"/>
                <a:gd name="T25" fmla="*/ 1122 h 1465"/>
                <a:gd name="T26" fmla="*/ 986 w 2543"/>
                <a:gd name="T27" fmla="*/ 1006 h 1465"/>
                <a:gd name="T28" fmla="*/ 883 w 2543"/>
                <a:gd name="T29" fmla="*/ 863 h 1465"/>
                <a:gd name="T30" fmla="*/ 910 w 2543"/>
                <a:gd name="T31" fmla="*/ 679 h 1465"/>
                <a:gd name="T32" fmla="*/ 871 w 2543"/>
                <a:gd name="T33" fmla="*/ 576 h 1465"/>
                <a:gd name="T34" fmla="*/ 772 w 2543"/>
                <a:gd name="T35" fmla="*/ 742 h 1465"/>
                <a:gd name="T36" fmla="*/ 772 w 2543"/>
                <a:gd name="T37" fmla="*/ 859 h 1465"/>
                <a:gd name="T38" fmla="*/ 871 w 2543"/>
                <a:gd name="T39" fmla="*/ 1015 h 1465"/>
                <a:gd name="T40" fmla="*/ 813 w 2543"/>
                <a:gd name="T41" fmla="*/ 1194 h 1465"/>
                <a:gd name="T42" fmla="*/ 752 w 2543"/>
                <a:gd name="T43" fmla="*/ 1314 h 1465"/>
                <a:gd name="T44" fmla="*/ 664 w 2543"/>
                <a:gd name="T45" fmla="*/ 1414 h 1465"/>
                <a:gd name="T46" fmla="*/ 636 w 2543"/>
                <a:gd name="T47" fmla="*/ 1230 h 1465"/>
                <a:gd name="T48" fmla="*/ 739 w 2543"/>
                <a:gd name="T49" fmla="*/ 1087 h 1465"/>
                <a:gd name="T50" fmla="*/ 710 w 2543"/>
                <a:gd name="T51" fmla="*/ 971 h 1465"/>
                <a:gd name="T52" fmla="*/ 626 w 2543"/>
                <a:gd name="T53" fmla="*/ 800 h 1465"/>
                <a:gd name="T54" fmla="*/ 710 w 2543"/>
                <a:gd name="T55" fmla="*/ 630 h 1465"/>
                <a:gd name="T56" fmla="*/ 626 w 2543"/>
                <a:gd name="T57" fmla="*/ 554 h 1465"/>
                <a:gd name="T58" fmla="*/ 542 w 2543"/>
                <a:gd name="T59" fmla="*/ 724 h 1465"/>
                <a:gd name="T60" fmla="*/ 513 w 2543"/>
                <a:gd name="T61" fmla="*/ 840 h 1465"/>
                <a:gd name="T62" fmla="*/ 616 w 2543"/>
                <a:gd name="T63" fmla="*/ 983 h 1465"/>
                <a:gd name="T64" fmla="*/ 587 w 2543"/>
                <a:gd name="T65" fmla="*/ 1167 h 1465"/>
                <a:gd name="T66" fmla="*/ 503 w 2543"/>
                <a:gd name="T67" fmla="*/ 1293 h 1465"/>
                <a:gd name="T68" fmla="*/ 438 w 2543"/>
                <a:gd name="T69" fmla="*/ 1440 h 1465"/>
                <a:gd name="T70" fmla="*/ 382 w 2543"/>
                <a:gd name="T71" fmla="*/ 1260 h 1465"/>
                <a:gd name="T72" fmla="*/ 480 w 2543"/>
                <a:gd name="T73" fmla="*/ 1106 h 1465"/>
                <a:gd name="T74" fmla="*/ 480 w 2543"/>
                <a:gd name="T75" fmla="*/ 987 h 1465"/>
                <a:gd name="T76" fmla="*/ 382 w 2543"/>
                <a:gd name="T77" fmla="*/ 833 h 1465"/>
                <a:gd name="T78" fmla="*/ 438 w 2543"/>
                <a:gd name="T79" fmla="*/ 653 h 1465"/>
                <a:gd name="T80" fmla="*/ 502 w 2543"/>
                <a:gd name="T81" fmla="*/ 546 h 1465"/>
                <a:gd name="T82" fmla="*/ 370 w 2543"/>
                <a:gd name="T83" fmla="*/ 617 h 1465"/>
                <a:gd name="T84" fmla="*/ 266 w 2543"/>
                <a:gd name="T85" fmla="*/ 759 h 1465"/>
                <a:gd name="T86" fmla="*/ 295 w 2543"/>
                <a:gd name="T87" fmla="*/ 875 h 1465"/>
                <a:gd name="T88" fmla="*/ 379 w 2543"/>
                <a:gd name="T89" fmla="*/ 1047 h 1465"/>
                <a:gd name="T90" fmla="*/ 295 w 2543"/>
                <a:gd name="T91" fmla="*/ 1218 h 1465"/>
                <a:gd name="T92" fmla="*/ 266 w 2543"/>
                <a:gd name="T93" fmla="*/ 1334 h 1465"/>
                <a:gd name="T94" fmla="*/ 155 w 2543"/>
                <a:gd name="T95" fmla="*/ 1386 h 1465"/>
                <a:gd name="T96" fmla="*/ 155 w 2543"/>
                <a:gd name="T97" fmla="*/ 1200 h 1465"/>
                <a:gd name="T98" fmla="*/ 254 w 2543"/>
                <a:gd name="T99" fmla="*/ 1067 h 1465"/>
                <a:gd name="T100" fmla="*/ 192 w 2543"/>
                <a:gd name="T101" fmla="*/ 947 h 1465"/>
                <a:gd name="T102" fmla="*/ 135 w 2543"/>
                <a:gd name="T103" fmla="*/ 768 h 1465"/>
                <a:gd name="T104" fmla="*/ 234 w 2543"/>
                <a:gd name="T105" fmla="*/ 612 h 1465"/>
                <a:gd name="T106" fmla="*/ 4 w 2543"/>
                <a:gd name="T107" fmla="*/ 492 h 1465"/>
                <a:gd name="T108" fmla="*/ 135 w 2543"/>
                <a:gd name="T109" fmla="*/ 275 h 1465"/>
                <a:gd name="T110" fmla="*/ 295 w 2543"/>
                <a:gd name="T111" fmla="*/ 232 h 1465"/>
                <a:gd name="T112" fmla="*/ 259 w 2543"/>
                <a:gd name="T113" fmla="*/ 330 h 1465"/>
                <a:gd name="T114" fmla="*/ 401 w 2543"/>
                <a:gd name="T115" fmla="*/ 214 h 1465"/>
                <a:gd name="T116" fmla="*/ 511 w 2543"/>
                <a:gd name="T117" fmla="*/ 271 h 1465"/>
                <a:gd name="T118" fmla="*/ 685 w 2543"/>
                <a:gd name="T119" fmla="*/ 160 h 1465"/>
                <a:gd name="T120" fmla="*/ 898 w 2543"/>
                <a:gd name="T121" fmla="*/ 208 h 1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43" h="1465">
                  <a:moveTo>
                    <a:pt x="647" y="397"/>
                  </a:moveTo>
                  <a:lnTo>
                    <a:pt x="568" y="409"/>
                  </a:lnTo>
                  <a:lnTo>
                    <a:pt x="572" y="414"/>
                  </a:lnTo>
                  <a:lnTo>
                    <a:pt x="576" y="419"/>
                  </a:lnTo>
                  <a:lnTo>
                    <a:pt x="581" y="425"/>
                  </a:lnTo>
                  <a:lnTo>
                    <a:pt x="669" y="432"/>
                  </a:lnTo>
                  <a:lnTo>
                    <a:pt x="657" y="416"/>
                  </a:lnTo>
                  <a:lnTo>
                    <a:pt x="647" y="397"/>
                  </a:lnTo>
                  <a:close/>
                  <a:moveTo>
                    <a:pt x="880" y="362"/>
                  </a:moveTo>
                  <a:lnTo>
                    <a:pt x="783" y="376"/>
                  </a:lnTo>
                  <a:lnTo>
                    <a:pt x="785" y="380"/>
                  </a:lnTo>
                  <a:lnTo>
                    <a:pt x="788" y="383"/>
                  </a:lnTo>
                  <a:lnTo>
                    <a:pt x="810" y="404"/>
                  </a:lnTo>
                  <a:lnTo>
                    <a:pt x="829" y="426"/>
                  </a:lnTo>
                  <a:lnTo>
                    <a:pt x="844" y="450"/>
                  </a:lnTo>
                  <a:lnTo>
                    <a:pt x="939" y="459"/>
                  </a:lnTo>
                  <a:lnTo>
                    <a:pt x="919" y="437"/>
                  </a:lnTo>
                  <a:lnTo>
                    <a:pt x="902" y="414"/>
                  </a:lnTo>
                  <a:lnTo>
                    <a:pt x="890" y="388"/>
                  </a:lnTo>
                  <a:lnTo>
                    <a:pt x="880" y="362"/>
                  </a:lnTo>
                  <a:close/>
                  <a:moveTo>
                    <a:pt x="2466" y="0"/>
                  </a:moveTo>
                  <a:lnTo>
                    <a:pt x="2485" y="122"/>
                  </a:lnTo>
                  <a:lnTo>
                    <a:pt x="1004" y="343"/>
                  </a:lnTo>
                  <a:lnTo>
                    <a:pt x="1018" y="364"/>
                  </a:lnTo>
                  <a:lnTo>
                    <a:pt x="1035" y="383"/>
                  </a:lnTo>
                  <a:lnTo>
                    <a:pt x="1057" y="404"/>
                  </a:lnTo>
                  <a:lnTo>
                    <a:pt x="1076" y="426"/>
                  </a:lnTo>
                  <a:lnTo>
                    <a:pt x="1091" y="450"/>
                  </a:lnTo>
                  <a:lnTo>
                    <a:pt x="1103" y="475"/>
                  </a:lnTo>
                  <a:lnTo>
                    <a:pt x="2543" y="615"/>
                  </a:lnTo>
                  <a:lnTo>
                    <a:pt x="2531" y="738"/>
                  </a:lnTo>
                  <a:lnTo>
                    <a:pt x="1114" y="600"/>
                  </a:lnTo>
                  <a:lnTo>
                    <a:pt x="1105" y="628"/>
                  </a:lnTo>
                  <a:lnTo>
                    <a:pt x="1093" y="655"/>
                  </a:lnTo>
                  <a:lnTo>
                    <a:pt x="1078" y="679"/>
                  </a:lnTo>
                  <a:lnTo>
                    <a:pt x="1058" y="703"/>
                  </a:lnTo>
                  <a:lnTo>
                    <a:pt x="1035" y="724"/>
                  </a:lnTo>
                  <a:lnTo>
                    <a:pt x="1019" y="742"/>
                  </a:lnTo>
                  <a:lnTo>
                    <a:pt x="1006" y="760"/>
                  </a:lnTo>
                  <a:lnTo>
                    <a:pt x="999" y="780"/>
                  </a:lnTo>
                  <a:lnTo>
                    <a:pt x="996" y="800"/>
                  </a:lnTo>
                  <a:lnTo>
                    <a:pt x="999" y="821"/>
                  </a:lnTo>
                  <a:lnTo>
                    <a:pt x="1006" y="840"/>
                  </a:lnTo>
                  <a:lnTo>
                    <a:pt x="1019" y="859"/>
                  </a:lnTo>
                  <a:lnTo>
                    <a:pt x="1035" y="877"/>
                  </a:lnTo>
                  <a:lnTo>
                    <a:pt x="1060" y="900"/>
                  </a:lnTo>
                  <a:lnTo>
                    <a:pt x="1081" y="926"/>
                  </a:lnTo>
                  <a:lnTo>
                    <a:pt x="1098" y="953"/>
                  </a:lnTo>
                  <a:lnTo>
                    <a:pt x="1110" y="983"/>
                  </a:lnTo>
                  <a:lnTo>
                    <a:pt x="1116" y="1015"/>
                  </a:lnTo>
                  <a:lnTo>
                    <a:pt x="1119" y="1047"/>
                  </a:lnTo>
                  <a:lnTo>
                    <a:pt x="1116" y="1078"/>
                  </a:lnTo>
                  <a:lnTo>
                    <a:pt x="1110" y="1110"/>
                  </a:lnTo>
                  <a:lnTo>
                    <a:pt x="1098" y="1140"/>
                  </a:lnTo>
                  <a:lnTo>
                    <a:pt x="1081" y="1168"/>
                  </a:lnTo>
                  <a:lnTo>
                    <a:pt x="1060" y="1194"/>
                  </a:lnTo>
                  <a:lnTo>
                    <a:pt x="1035" y="1218"/>
                  </a:lnTo>
                  <a:lnTo>
                    <a:pt x="1019" y="1234"/>
                  </a:lnTo>
                  <a:lnTo>
                    <a:pt x="1006" y="1253"/>
                  </a:lnTo>
                  <a:lnTo>
                    <a:pt x="999" y="1273"/>
                  </a:lnTo>
                  <a:lnTo>
                    <a:pt x="996" y="1293"/>
                  </a:lnTo>
                  <a:lnTo>
                    <a:pt x="999" y="1314"/>
                  </a:lnTo>
                  <a:lnTo>
                    <a:pt x="1006" y="1334"/>
                  </a:lnTo>
                  <a:lnTo>
                    <a:pt x="1019" y="1353"/>
                  </a:lnTo>
                  <a:lnTo>
                    <a:pt x="1035" y="1369"/>
                  </a:lnTo>
                  <a:lnTo>
                    <a:pt x="956" y="1465"/>
                  </a:lnTo>
                  <a:lnTo>
                    <a:pt x="931" y="1440"/>
                  </a:lnTo>
                  <a:lnTo>
                    <a:pt x="910" y="1414"/>
                  </a:lnTo>
                  <a:lnTo>
                    <a:pt x="895" y="1387"/>
                  </a:lnTo>
                  <a:lnTo>
                    <a:pt x="883" y="1356"/>
                  </a:lnTo>
                  <a:lnTo>
                    <a:pt x="875" y="1325"/>
                  </a:lnTo>
                  <a:lnTo>
                    <a:pt x="873" y="1293"/>
                  </a:lnTo>
                  <a:lnTo>
                    <a:pt x="875" y="1260"/>
                  </a:lnTo>
                  <a:lnTo>
                    <a:pt x="883" y="1230"/>
                  </a:lnTo>
                  <a:lnTo>
                    <a:pt x="895" y="1200"/>
                  </a:lnTo>
                  <a:lnTo>
                    <a:pt x="910" y="1172"/>
                  </a:lnTo>
                  <a:lnTo>
                    <a:pt x="931" y="1146"/>
                  </a:lnTo>
                  <a:lnTo>
                    <a:pt x="956" y="1122"/>
                  </a:lnTo>
                  <a:lnTo>
                    <a:pt x="974" y="1106"/>
                  </a:lnTo>
                  <a:lnTo>
                    <a:pt x="986" y="1087"/>
                  </a:lnTo>
                  <a:lnTo>
                    <a:pt x="993" y="1067"/>
                  </a:lnTo>
                  <a:lnTo>
                    <a:pt x="996" y="1047"/>
                  </a:lnTo>
                  <a:lnTo>
                    <a:pt x="993" y="1026"/>
                  </a:lnTo>
                  <a:lnTo>
                    <a:pt x="986" y="1006"/>
                  </a:lnTo>
                  <a:lnTo>
                    <a:pt x="974" y="987"/>
                  </a:lnTo>
                  <a:lnTo>
                    <a:pt x="956" y="971"/>
                  </a:lnTo>
                  <a:lnTo>
                    <a:pt x="931" y="947"/>
                  </a:lnTo>
                  <a:lnTo>
                    <a:pt x="910" y="922"/>
                  </a:lnTo>
                  <a:lnTo>
                    <a:pt x="895" y="893"/>
                  </a:lnTo>
                  <a:lnTo>
                    <a:pt x="883" y="863"/>
                  </a:lnTo>
                  <a:lnTo>
                    <a:pt x="875" y="833"/>
                  </a:lnTo>
                  <a:lnTo>
                    <a:pt x="873" y="800"/>
                  </a:lnTo>
                  <a:lnTo>
                    <a:pt x="875" y="768"/>
                  </a:lnTo>
                  <a:lnTo>
                    <a:pt x="883" y="737"/>
                  </a:lnTo>
                  <a:lnTo>
                    <a:pt x="895" y="708"/>
                  </a:lnTo>
                  <a:lnTo>
                    <a:pt x="910" y="679"/>
                  </a:lnTo>
                  <a:lnTo>
                    <a:pt x="931" y="654"/>
                  </a:lnTo>
                  <a:lnTo>
                    <a:pt x="956" y="630"/>
                  </a:lnTo>
                  <a:lnTo>
                    <a:pt x="969" y="617"/>
                  </a:lnTo>
                  <a:lnTo>
                    <a:pt x="980" y="602"/>
                  </a:lnTo>
                  <a:lnTo>
                    <a:pt x="988" y="588"/>
                  </a:lnTo>
                  <a:lnTo>
                    <a:pt x="871" y="576"/>
                  </a:lnTo>
                  <a:lnTo>
                    <a:pt x="864" y="610"/>
                  </a:lnTo>
                  <a:lnTo>
                    <a:pt x="852" y="642"/>
                  </a:lnTo>
                  <a:lnTo>
                    <a:pt x="837" y="671"/>
                  </a:lnTo>
                  <a:lnTo>
                    <a:pt x="815" y="699"/>
                  </a:lnTo>
                  <a:lnTo>
                    <a:pt x="788" y="724"/>
                  </a:lnTo>
                  <a:lnTo>
                    <a:pt x="772" y="742"/>
                  </a:lnTo>
                  <a:lnTo>
                    <a:pt x="760" y="760"/>
                  </a:lnTo>
                  <a:lnTo>
                    <a:pt x="752" y="780"/>
                  </a:lnTo>
                  <a:lnTo>
                    <a:pt x="750" y="800"/>
                  </a:lnTo>
                  <a:lnTo>
                    <a:pt x="752" y="821"/>
                  </a:lnTo>
                  <a:lnTo>
                    <a:pt x="760" y="840"/>
                  </a:lnTo>
                  <a:lnTo>
                    <a:pt x="772" y="859"/>
                  </a:lnTo>
                  <a:lnTo>
                    <a:pt x="788" y="877"/>
                  </a:lnTo>
                  <a:lnTo>
                    <a:pt x="813" y="900"/>
                  </a:lnTo>
                  <a:lnTo>
                    <a:pt x="834" y="926"/>
                  </a:lnTo>
                  <a:lnTo>
                    <a:pt x="851" y="953"/>
                  </a:lnTo>
                  <a:lnTo>
                    <a:pt x="863" y="983"/>
                  </a:lnTo>
                  <a:lnTo>
                    <a:pt x="871" y="1015"/>
                  </a:lnTo>
                  <a:lnTo>
                    <a:pt x="873" y="1047"/>
                  </a:lnTo>
                  <a:lnTo>
                    <a:pt x="871" y="1078"/>
                  </a:lnTo>
                  <a:lnTo>
                    <a:pt x="863" y="1110"/>
                  </a:lnTo>
                  <a:lnTo>
                    <a:pt x="851" y="1140"/>
                  </a:lnTo>
                  <a:lnTo>
                    <a:pt x="834" y="1167"/>
                  </a:lnTo>
                  <a:lnTo>
                    <a:pt x="813" y="1194"/>
                  </a:lnTo>
                  <a:lnTo>
                    <a:pt x="788" y="1218"/>
                  </a:lnTo>
                  <a:lnTo>
                    <a:pt x="772" y="1234"/>
                  </a:lnTo>
                  <a:lnTo>
                    <a:pt x="760" y="1253"/>
                  </a:lnTo>
                  <a:lnTo>
                    <a:pt x="752" y="1273"/>
                  </a:lnTo>
                  <a:lnTo>
                    <a:pt x="750" y="1293"/>
                  </a:lnTo>
                  <a:lnTo>
                    <a:pt x="752" y="1314"/>
                  </a:lnTo>
                  <a:lnTo>
                    <a:pt x="760" y="1334"/>
                  </a:lnTo>
                  <a:lnTo>
                    <a:pt x="772" y="1353"/>
                  </a:lnTo>
                  <a:lnTo>
                    <a:pt x="788" y="1369"/>
                  </a:lnTo>
                  <a:lnTo>
                    <a:pt x="710" y="1463"/>
                  </a:lnTo>
                  <a:lnTo>
                    <a:pt x="685" y="1440"/>
                  </a:lnTo>
                  <a:lnTo>
                    <a:pt x="664" y="1414"/>
                  </a:lnTo>
                  <a:lnTo>
                    <a:pt x="648" y="1386"/>
                  </a:lnTo>
                  <a:lnTo>
                    <a:pt x="636" y="1356"/>
                  </a:lnTo>
                  <a:lnTo>
                    <a:pt x="628" y="1325"/>
                  </a:lnTo>
                  <a:lnTo>
                    <a:pt x="626" y="1293"/>
                  </a:lnTo>
                  <a:lnTo>
                    <a:pt x="628" y="1260"/>
                  </a:lnTo>
                  <a:lnTo>
                    <a:pt x="636" y="1230"/>
                  </a:lnTo>
                  <a:lnTo>
                    <a:pt x="648" y="1200"/>
                  </a:lnTo>
                  <a:lnTo>
                    <a:pt x="664" y="1172"/>
                  </a:lnTo>
                  <a:lnTo>
                    <a:pt x="685" y="1146"/>
                  </a:lnTo>
                  <a:lnTo>
                    <a:pt x="710" y="1122"/>
                  </a:lnTo>
                  <a:lnTo>
                    <a:pt x="727" y="1106"/>
                  </a:lnTo>
                  <a:lnTo>
                    <a:pt x="739" y="1087"/>
                  </a:lnTo>
                  <a:lnTo>
                    <a:pt x="747" y="1067"/>
                  </a:lnTo>
                  <a:lnTo>
                    <a:pt x="750" y="1047"/>
                  </a:lnTo>
                  <a:lnTo>
                    <a:pt x="747" y="1026"/>
                  </a:lnTo>
                  <a:lnTo>
                    <a:pt x="739" y="1006"/>
                  </a:lnTo>
                  <a:lnTo>
                    <a:pt x="727" y="987"/>
                  </a:lnTo>
                  <a:lnTo>
                    <a:pt x="710" y="971"/>
                  </a:lnTo>
                  <a:lnTo>
                    <a:pt x="685" y="947"/>
                  </a:lnTo>
                  <a:lnTo>
                    <a:pt x="664" y="922"/>
                  </a:lnTo>
                  <a:lnTo>
                    <a:pt x="648" y="893"/>
                  </a:lnTo>
                  <a:lnTo>
                    <a:pt x="636" y="863"/>
                  </a:lnTo>
                  <a:lnTo>
                    <a:pt x="628" y="833"/>
                  </a:lnTo>
                  <a:lnTo>
                    <a:pt x="626" y="800"/>
                  </a:lnTo>
                  <a:lnTo>
                    <a:pt x="628" y="768"/>
                  </a:lnTo>
                  <a:lnTo>
                    <a:pt x="636" y="737"/>
                  </a:lnTo>
                  <a:lnTo>
                    <a:pt x="648" y="708"/>
                  </a:lnTo>
                  <a:lnTo>
                    <a:pt x="664" y="679"/>
                  </a:lnTo>
                  <a:lnTo>
                    <a:pt x="685" y="653"/>
                  </a:lnTo>
                  <a:lnTo>
                    <a:pt x="710" y="630"/>
                  </a:lnTo>
                  <a:lnTo>
                    <a:pt x="725" y="614"/>
                  </a:lnTo>
                  <a:lnTo>
                    <a:pt x="736" y="599"/>
                  </a:lnTo>
                  <a:lnTo>
                    <a:pt x="743" y="581"/>
                  </a:lnTo>
                  <a:lnTo>
                    <a:pt x="748" y="564"/>
                  </a:lnTo>
                  <a:lnTo>
                    <a:pt x="626" y="552"/>
                  </a:lnTo>
                  <a:lnTo>
                    <a:pt x="626" y="554"/>
                  </a:lnTo>
                  <a:lnTo>
                    <a:pt x="624" y="586"/>
                  </a:lnTo>
                  <a:lnTo>
                    <a:pt x="616" y="617"/>
                  </a:lnTo>
                  <a:lnTo>
                    <a:pt x="604" y="646"/>
                  </a:lnTo>
                  <a:lnTo>
                    <a:pt x="587" y="675"/>
                  </a:lnTo>
                  <a:lnTo>
                    <a:pt x="567" y="701"/>
                  </a:lnTo>
                  <a:lnTo>
                    <a:pt x="542" y="724"/>
                  </a:lnTo>
                  <a:lnTo>
                    <a:pt x="525" y="742"/>
                  </a:lnTo>
                  <a:lnTo>
                    <a:pt x="513" y="759"/>
                  </a:lnTo>
                  <a:lnTo>
                    <a:pt x="505" y="780"/>
                  </a:lnTo>
                  <a:lnTo>
                    <a:pt x="503" y="800"/>
                  </a:lnTo>
                  <a:lnTo>
                    <a:pt x="505" y="821"/>
                  </a:lnTo>
                  <a:lnTo>
                    <a:pt x="513" y="840"/>
                  </a:lnTo>
                  <a:lnTo>
                    <a:pt x="525" y="859"/>
                  </a:lnTo>
                  <a:lnTo>
                    <a:pt x="542" y="875"/>
                  </a:lnTo>
                  <a:lnTo>
                    <a:pt x="567" y="900"/>
                  </a:lnTo>
                  <a:lnTo>
                    <a:pt x="587" y="926"/>
                  </a:lnTo>
                  <a:lnTo>
                    <a:pt x="604" y="953"/>
                  </a:lnTo>
                  <a:lnTo>
                    <a:pt x="616" y="983"/>
                  </a:lnTo>
                  <a:lnTo>
                    <a:pt x="624" y="1015"/>
                  </a:lnTo>
                  <a:lnTo>
                    <a:pt x="626" y="1047"/>
                  </a:lnTo>
                  <a:lnTo>
                    <a:pt x="624" y="1078"/>
                  </a:lnTo>
                  <a:lnTo>
                    <a:pt x="616" y="1110"/>
                  </a:lnTo>
                  <a:lnTo>
                    <a:pt x="604" y="1140"/>
                  </a:lnTo>
                  <a:lnTo>
                    <a:pt x="587" y="1167"/>
                  </a:lnTo>
                  <a:lnTo>
                    <a:pt x="567" y="1194"/>
                  </a:lnTo>
                  <a:lnTo>
                    <a:pt x="542" y="1218"/>
                  </a:lnTo>
                  <a:lnTo>
                    <a:pt x="525" y="1234"/>
                  </a:lnTo>
                  <a:lnTo>
                    <a:pt x="513" y="1253"/>
                  </a:lnTo>
                  <a:lnTo>
                    <a:pt x="505" y="1273"/>
                  </a:lnTo>
                  <a:lnTo>
                    <a:pt x="503" y="1293"/>
                  </a:lnTo>
                  <a:lnTo>
                    <a:pt x="505" y="1314"/>
                  </a:lnTo>
                  <a:lnTo>
                    <a:pt x="513" y="1334"/>
                  </a:lnTo>
                  <a:lnTo>
                    <a:pt x="525" y="1353"/>
                  </a:lnTo>
                  <a:lnTo>
                    <a:pt x="542" y="1369"/>
                  </a:lnTo>
                  <a:lnTo>
                    <a:pt x="463" y="1463"/>
                  </a:lnTo>
                  <a:lnTo>
                    <a:pt x="438" y="1440"/>
                  </a:lnTo>
                  <a:lnTo>
                    <a:pt x="417" y="1414"/>
                  </a:lnTo>
                  <a:lnTo>
                    <a:pt x="401" y="1386"/>
                  </a:lnTo>
                  <a:lnTo>
                    <a:pt x="389" y="1356"/>
                  </a:lnTo>
                  <a:lnTo>
                    <a:pt x="382" y="1325"/>
                  </a:lnTo>
                  <a:lnTo>
                    <a:pt x="379" y="1293"/>
                  </a:lnTo>
                  <a:lnTo>
                    <a:pt x="382" y="1260"/>
                  </a:lnTo>
                  <a:lnTo>
                    <a:pt x="389" y="1230"/>
                  </a:lnTo>
                  <a:lnTo>
                    <a:pt x="401" y="1200"/>
                  </a:lnTo>
                  <a:lnTo>
                    <a:pt x="417" y="1172"/>
                  </a:lnTo>
                  <a:lnTo>
                    <a:pt x="438" y="1146"/>
                  </a:lnTo>
                  <a:lnTo>
                    <a:pt x="463" y="1122"/>
                  </a:lnTo>
                  <a:lnTo>
                    <a:pt x="480" y="1106"/>
                  </a:lnTo>
                  <a:lnTo>
                    <a:pt x="492" y="1087"/>
                  </a:lnTo>
                  <a:lnTo>
                    <a:pt x="500" y="1067"/>
                  </a:lnTo>
                  <a:lnTo>
                    <a:pt x="503" y="1047"/>
                  </a:lnTo>
                  <a:lnTo>
                    <a:pt x="500" y="1026"/>
                  </a:lnTo>
                  <a:lnTo>
                    <a:pt x="492" y="1006"/>
                  </a:lnTo>
                  <a:lnTo>
                    <a:pt x="480" y="987"/>
                  </a:lnTo>
                  <a:lnTo>
                    <a:pt x="463" y="971"/>
                  </a:lnTo>
                  <a:lnTo>
                    <a:pt x="438" y="947"/>
                  </a:lnTo>
                  <a:lnTo>
                    <a:pt x="417" y="922"/>
                  </a:lnTo>
                  <a:lnTo>
                    <a:pt x="401" y="893"/>
                  </a:lnTo>
                  <a:lnTo>
                    <a:pt x="389" y="863"/>
                  </a:lnTo>
                  <a:lnTo>
                    <a:pt x="382" y="833"/>
                  </a:lnTo>
                  <a:lnTo>
                    <a:pt x="379" y="800"/>
                  </a:lnTo>
                  <a:lnTo>
                    <a:pt x="382" y="768"/>
                  </a:lnTo>
                  <a:lnTo>
                    <a:pt x="389" y="736"/>
                  </a:lnTo>
                  <a:lnTo>
                    <a:pt x="401" y="707"/>
                  </a:lnTo>
                  <a:lnTo>
                    <a:pt x="417" y="679"/>
                  </a:lnTo>
                  <a:lnTo>
                    <a:pt x="438" y="653"/>
                  </a:lnTo>
                  <a:lnTo>
                    <a:pt x="463" y="630"/>
                  </a:lnTo>
                  <a:lnTo>
                    <a:pt x="480" y="612"/>
                  </a:lnTo>
                  <a:lnTo>
                    <a:pt x="492" y="594"/>
                  </a:lnTo>
                  <a:lnTo>
                    <a:pt x="500" y="574"/>
                  </a:lnTo>
                  <a:lnTo>
                    <a:pt x="503" y="554"/>
                  </a:lnTo>
                  <a:lnTo>
                    <a:pt x="502" y="546"/>
                  </a:lnTo>
                  <a:lnTo>
                    <a:pt x="501" y="540"/>
                  </a:lnTo>
                  <a:lnTo>
                    <a:pt x="377" y="528"/>
                  </a:lnTo>
                  <a:lnTo>
                    <a:pt x="379" y="541"/>
                  </a:lnTo>
                  <a:lnTo>
                    <a:pt x="379" y="554"/>
                  </a:lnTo>
                  <a:lnTo>
                    <a:pt x="377" y="586"/>
                  </a:lnTo>
                  <a:lnTo>
                    <a:pt x="370" y="617"/>
                  </a:lnTo>
                  <a:lnTo>
                    <a:pt x="358" y="646"/>
                  </a:lnTo>
                  <a:lnTo>
                    <a:pt x="342" y="675"/>
                  </a:lnTo>
                  <a:lnTo>
                    <a:pt x="321" y="700"/>
                  </a:lnTo>
                  <a:lnTo>
                    <a:pt x="295" y="724"/>
                  </a:lnTo>
                  <a:lnTo>
                    <a:pt x="279" y="741"/>
                  </a:lnTo>
                  <a:lnTo>
                    <a:pt x="266" y="759"/>
                  </a:lnTo>
                  <a:lnTo>
                    <a:pt x="258" y="779"/>
                  </a:lnTo>
                  <a:lnTo>
                    <a:pt x="256" y="800"/>
                  </a:lnTo>
                  <a:lnTo>
                    <a:pt x="258" y="821"/>
                  </a:lnTo>
                  <a:lnTo>
                    <a:pt x="266" y="840"/>
                  </a:lnTo>
                  <a:lnTo>
                    <a:pt x="279" y="859"/>
                  </a:lnTo>
                  <a:lnTo>
                    <a:pt x="295" y="875"/>
                  </a:lnTo>
                  <a:lnTo>
                    <a:pt x="321" y="900"/>
                  </a:lnTo>
                  <a:lnTo>
                    <a:pt x="342" y="926"/>
                  </a:lnTo>
                  <a:lnTo>
                    <a:pt x="358" y="953"/>
                  </a:lnTo>
                  <a:lnTo>
                    <a:pt x="370" y="983"/>
                  </a:lnTo>
                  <a:lnTo>
                    <a:pt x="377" y="1015"/>
                  </a:lnTo>
                  <a:lnTo>
                    <a:pt x="379" y="1047"/>
                  </a:lnTo>
                  <a:lnTo>
                    <a:pt x="377" y="1078"/>
                  </a:lnTo>
                  <a:lnTo>
                    <a:pt x="370" y="1110"/>
                  </a:lnTo>
                  <a:lnTo>
                    <a:pt x="358" y="1140"/>
                  </a:lnTo>
                  <a:lnTo>
                    <a:pt x="342" y="1167"/>
                  </a:lnTo>
                  <a:lnTo>
                    <a:pt x="321" y="1194"/>
                  </a:lnTo>
                  <a:lnTo>
                    <a:pt x="295" y="1218"/>
                  </a:lnTo>
                  <a:lnTo>
                    <a:pt x="279" y="1234"/>
                  </a:lnTo>
                  <a:lnTo>
                    <a:pt x="266" y="1253"/>
                  </a:lnTo>
                  <a:lnTo>
                    <a:pt x="258" y="1273"/>
                  </a:lnTo>
                  <a:lnTo>
                    <a:pt x="256" y="1293"/>
                  </a:lnTo>
                  <a:lnTo>
                    <a:pt x="258" y="1313"/>
                  </a:lnTo>
                  <a:lnTo>
                    <a:pt x="266" y="1334"/>
                  </a:lnTo>
                  <a:lnTo>
                    <a:pt x="279" y="1352"/>
                  </a:lnTo>
                  <a:lnTo>
                    <a:pt x="295" y="1369"/>
                  </a:lnTo>
                  <a:lnTo>
                    <a:pt x="216" y="1463"/>
                  </a:lnTo>
                  <a:lnTo>
                    <a:pt x="192" y="1440"/>
                  </a:lnTo>
                  <a:lnTo>
                    <a:pt x="171" y="1414"/>
                  </a:lnTo>
                  <a:lnTo>
                    <a:pt x="155" y="1386"/>
                  </a:lnTo>
                  <a:lnTo>
                    <a:pt x="143" y="1356"/>
                  </a:lnTo>
                  <a:lnTo>
                    <a:pt x="135" y="1325"/>
                  </a:lnTo>
                  <a:lnTo>
                    <a:pt x="133" y="1293"/>
                  </a:lnTo>
                  <a:lnTo>
                    <a:pt x="135" y="1260"/>
                  </a:lnTo>
                  <a:lnTo>
                    <a:pt x="143" y="1230"/>
                  </a:lnTo>
                  <a:lnTo>
                    <a:pt x="155" y="1200"/>
                  </a:lnTo>
                  <a:lnTo>
                    <a:pt x="171" y="1172"/>
                  </a:lnTo>
                  <a:lnTo>
                    <a:pt x="192" y="1146"/>
                  </a:lnTo>
                  <a:lnTo>
                    <a:pt x="216" y="1122"/>
                  </a:lnTo>
                  <a:lnTo>
                    <a:pt x="234" y="1106"/>
                  </a:lnTo>
                  <a:lnTo>
                    <a:pt x="246" y="1087"/>
                  </a:lnTo>
                  <a:lnTo>
                    <a:pt x="254" y="1067"/>
                  </a:lnTo>
                  <a:lnTo>
                    <a:pt x="256" y="1047"/>
                  </a:lnTo>
                  <a:lnTo>
                    <a:pt x="254" y="1026"/>
                  </a:lnTo>
                  <a:lnTo>
                    <a:pt x="246" y="1006"/>
                  </a:lnTo>
                  <a:lnTo>
                    <a:pt x="234" y="987"/>
                  </a:lnTo>
                  <a:lnTo>
                    <a:pt x="216" y="971"/>
                  </a:lnTo>
                  <a:lnTo>
                    <a:pt x="192" y="947"/>
                  </a:lnTo>
                  <a:lnTo>
                    <a:pt x="171" y="920"/>
                  </a:lnTo>
                  <a:lnTo>
                    <a:pt x="155" y="893"/>
                  </a:lnTo>
                  <a:lnTo>
                    <a:pt x="143" y="863"/>
                  </a:lnTo>
                  <a:lnTo>
                    <a:pt x="135" y="833"/>
                  </a:lnTo>
                  <a:lnTo>
                    <a:pt x="133" y="800"/>
                  </a:lnTo>
                  <a:lnTo>
                    <a:pt x="135" y="768"/>
                  </a:lnTo>
                  <a:lnTo>
                    <a:pt x="143" y="736"/>
                  </a:lnTo>
                  <a:lnTo>
                    <a:pt x="155" y="707"/>
                  </a:lnTo>
                  <a:lnTo>
                    <a:pt x="171" y="679"/>
                  </a:lnTo>
                  <a:lnTo>
                    <a:pt x="192" y="653"/>
                  </a:lnTo>
                  <a:lnTo>
                    <a:pt x="216" y="630"/>
                  </a:lnTo>
                  <a:lnTo>
                    <a:pt x="234" y="612"/>
                  </a:lnTo>
                  <a:lnTo>
                    <a:pt x="246" y="594"/>
                  </a:lnTo>
                  <a:lnTo>
                    <a:pt x="254" y="574"/>
                  </a:lnTo>
                  <a:lnTo>
                    <a:pt x="256" y="554"/>
                  </a:lnTo>
                  <a:lnTo>
                    <a:pt x="254" y="534"/>
                  </a:lnTo>
                  <a:lnTo>
                    <a:pt x="247" y="516"/>
                  </a:lnTo>
                  <a:lnTo>
                    <a:pt x="4" y="492"/>
                  </a:lnTo>
                  <a:lnTo>
                    <a:pt x="9" y="430"/>
                  </a:lnTo>
                  <a:lnTo>
                    <a:pt x="0" y="370"/>
                  </a:lnTo>
                  <a:lnTo>
                    <a:pt x="137" y="349"/>
                  </a:lnTo>
                  <a:lnTo>
                    <a:pt x="134" y="328"/>
                  </a:lnTo>
                  <a:lnTo>
                    <a:pt x="133" y="307"/>
                  </a:lnTo>
                  <a:lnTo>
                    <a:pt x="135" y="275"/>
                  </a:lnTo>
                  <a:lnTo>
                    <a:pt x="143" y="244"/>
                  </a:lnTo>
                  <a:lnTo>
                    <a:pt x="155" y="214"/>
                  </a:lnTo>
                  <a:lnTo>
                    <a:pt x="171" y="187"/>
                  </a:lnTo>
                  <a:lnTo>
                    <a:pt x="192" y="160"/>
                  </a:lnTo>
                  <a:lnTo>
                    <a:pt x="216" y="136"/>
                  </a:lnTo>
                  <a:lnTo>
                    <a:pt x="295" y="232"/>
                  </a:lnTo>
                  <a:lnTo>
                    <a:pt x="279" y="248"/>
                  </a:lnTo>
                  <a:lnTo>
                    <a:pt x="266" y="267"/>
                  </a:lnTo>
                  <a:lnTo>
                    <a:pt x="258" y="286"/>
                  </a:lnTo>
                  <a:lnTo>
                    <a:pt x="256" y="307"/>
                  </a:lnTo>
                  <a:lnTo>
                    <a:pt x="257" y="319"/>
                  </a:lnTo>
                  <a:lnTo>
                    <a:pt x="259" y="330"/>
                  </a:lnTo>
                  <a:lnTo>
                    <a:pt x="380" y="313"/>
                  </a:lnTo>
                  <a:lnTo>
                    <a:pt x="380" y="309"/>
                  </a:lnTo>
                  <a:lnTo>
                    <a:pt x="379" y="307"/>
                  </a:lnTo>
                  <a:lnTo>
                    <a:pt x="382" y="275"/>
                  </a:lnTo>
                  <a:lnTo>
                    <a:pt x="389" y="244"/>
                  </a:lnTo>
                  <a:lnTo>
                    <a:pt x="401" y="214"/>
                  </a:lnTo>
                  <a:lnTo>
                    <a:pt x="417" y="187"/>
                  </a:lnTo>
                  <a:lnTo>
                    <a:pt x="438" y="160"/>
                  </a:lnTo>
                  <a:lnTo>
                    <a:pt x="463" y="136"/>
                  </a:lnTo>
                  <a:lnTo>
                    <a:pt x="542" y="232"/>
                  </a:lnTo>
                  <a:lnTo>
                    <a:pt x="524" y="250"/>
                  </a:lnTo>
                  <a:lnTo>
                    <a:pt x="511" y="271"/>
                  </a:lnTo>
                  <a:lnTo>
                    <a:pt x="504" y="294"/>
                  </a:lnTo>
                  <a:lnTo>
                    <a:pt x="629" y="275"/>
                  </a:lnTo>
                  <a:lnTo>
                    <a:pt x="637" y="244"/>
                  </a:lnTo>
                  <a:lnTo>
                    <a:pt x="649" y="214"/>
                  </a:lnTo>
                  <a:lnTo>
                    <a:pt x="664" y="187"/>
                  </a:lnTo>
                  <a:lnTo>
                    <a:pt x="685" y="160"/>
                  </a:lnTo>
                  <a:lnTo>
                    <a:pt x="710" y="136"/>
                  </a:lnTo>
                  <a:lnTo>
                    <a:pt x="788" y="232"/>
                  </a:lnTo>
                  <a:lnTo>
                    <a:pt x="777" y="243"/>
                  </a:lnTo>
                  <a:lnTo>
                    <a:pt x="767" y="255"/>
                  </a:lnTo>
                  <a:lnTo>
                    <a:pt x="886" y="236"/>
                  </a:lnTo>
                  <a:lnTo>
                    <a:pt x="898" y="208"/>
                  </a:lnTo>
                  <a:lnTo>
                    <a:pt x="913" y="183"/>
                  </a:lnTo>
                  <a:lnTo>
                    <a:pt x="933" y="159"/>
                  </a:lnTo>
                  <a:lnTo>
                    <a:pt x="956" y="136"/>
                  </a:lnTo>
                  <a:lnTo>
                    <a:pt x="1023" y="216"/>
                  </a:lnTo>
                  <a:lnTo>
                    <a:pt x="24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52"/>
            <p:cNvSpPr>
              <a:spLocks noEditPoints="1"/>
            </p:cNvSpPr>
            <p:nvPr/>
          </p:nvSpPr>
          <p:spPr bwMode="auto">
            <a:xfrm>
              <a:off x="6289675" y="6029326"/>
              <a:ext cx="471488" cy="300038"/>
            </a:xfrm>
            <a:custGeom>
              <a:avLst/>
              <a:gdLst>
                <a:gd name="T0" fmla="*/ 424 w 2967"/>
                <a:gd name="T1" fmla="*/ 1263 h 1895"/>
                <a:gd name="T2" fmla="*/ 1104 w 2967"/>
                <a:gd name="T3" fmla="*/ 1718 h 1895"/>
                <a:gd name="T4" fmla="*/ 1952 w 2967"/>
                <a:gd name="T5" fmla="*/ 1689 h 1895"/>
                <a:gd name="T6" fmla="*/ 2600 w 2967"/>
                <a:gd name="T7" fmla="*/ 1190 h 1895"/>
                <a:gd name="T8" fmla="*/ 2828 w 2967"/>
                <a:gd name="T9" fmla="*/ 588 h 1895"/>
                <a:gd name="T10" fmla="*/ 2646 w 2967"/>
                <a:gd name="T11" fmla="*/ 666 h 1895"/>
                <a:gd name="T12" fmla="*/ 2409 w 2967"/>
                <a:gd name="T13" fmla="*/ 726 h 1895"/>
                <a:gd name="T14" fmla="*/ 2133 w 2967"/>
                <a:gd name="T15" fmla="*/ 770 h 1895"/>
                <a:gd name="T16" fmla="*/ 1751 w 2967"/>
                <a:gd name="T17" fmla="*/ 802 h 1895"/>
                <a:gd name="T18" fmla="*/ 1395 w 2967"/>
                <a:gd name="T19" fmla="*/ 808 h 1895"/>
                <a:gd name="T20" fmla="*/ 929 w 2967"/>
                <a:gd name="T21" fmla="*/ 781 h 1895"/>
                <a:gd name="T22" fmla="*/ 563 w 2967"/>
                <a:gd name="T23" fmla="*/ 727 h 1895"/>
                <a:gd name="T24" fmla="*/ 326 w 2967"/>
                <a:gd name="T25" fmla="*/ 667 h 1895"/>
                <a:gd name="T26" fmla="*/ 163 w 2967"/>
                <a:gd name="T27" fmla="*/ 600 h 1895"/>
                <a:gd name="T28" fmla="*/ 1802 w 2967"/>
                <a:gd name="T29" fmla="*/ 561 h 1895"/>
                <a:gd name="T30" fmla="*/ 2049 w 2967"/>
                <a:gd name="T31" fmla="*/ 640 h 1895"/>
                <a:gd name="T32" fmla="*/ 1509 w 2967"/>
                <a:gd name="T33" fmla="*/ 480 h 1895"/>
                <a:gd name="T34" fmla="*/ 1521 w 2967"/>
                <a:gd name="T35" fmla="*/ 605 h 1895"/>
                <a:gd name="T36" fmla="*/ 1634 w 2967"/>
                <a:gd name="T37" fmla="*/ 500 h 1895"/>
                <a:gd name="T38" fmla="*/ 1025 w 2967"/>
                <a:gd name="T39" fmla="*/ 537 h 1895"/>
                <a:gd name="T40" fmla="*/ 1230 w 2967"/>
                <a:gd name="T41" fmla="*/ 624 h 1895"/>
                <a:gd name="T42" fmla="*/ 2343 w 2967"/>
                <a:gd name="T43" fmla="*/ 416 h 1895"/>
                <a:gd name="T44" fmla="*/ 2302 w 2967"/>
                <a:gd name="T45" fmla="*/ 550 h 1895"/>
                <a:gd name="T46" fmla="*/ 2464 w 2967"/>
                <a:gd name="T47" fmla="*/ 454 h 1895"/>
                <a:gd name="T48" fmla="*/ 742 w 2967"/>
                <a:gd name="T49" fmla="*/ 454 h 1895"/>
                <a:gd name="T50" fmla="*/ 903 w 2967"/>
                <a:gd name="T51" fmla="*/ 550 h 1895"/>
                <a:gd name="T52" fmla="*/ 864 w 2967"/>
                <a:gd name="T53" fmla="*/ 416 h 1895"/>
                <a:gd name="T54" fmla="*/ 334 w 2967"/>
                <a:gd name="T55" fmla="*/ 542 h 1895"/>
                <a:gd name="T56" fmla="*/ 579 w 2967"/>
                <a:gd name="T57" fmla="*/ 475 h 1895"/>
                <a:gd name="T58" fmla="*/ 2497 w 2967"/>
                <a:gd name="T59" fmla="*/ 314 h 1895"/>
                <a:gd name="T60" fmla="*/ 2610 w 2967"/>
                <a:gd name="T61" fmla="*/ 420 h 1895"/>
                <a:gd name="T62" fmla="*/ 2622 w 2967"/>
                <a:gd name="T63" fmla="*/ 296 h 1895"/>
                <a:gd name="T64" fmla="*/ 1773 w 2967"/>
                <a:gd name="T65" fmla="*/ 456 h 1895"/>
                <a:gd name="T66" fmla="*/ 2020 w 2967"/>
                <a:gd name="T67" fmla="*/ 377 h 1895"/>
                <a:gd name="T68" fmla="*/ 2156 w 2967"/>
                <a:gd name="T69" fmla="*/ 241 h 1895"/>
                <a:gd name="T70" fmla="*/ 2219 w 2967"/>
                <a:gd name="T71" fmla="*/ 356 h 1895"/>
                <a:gd name="T72" fmla="*/ 2283 w 2967"/>
                <a:gd name="T73" fmla="*/ 241 h 1895"/>
                <a:gd name="T74" fmla="*/ 1309 w 2967"/>
                <a:gd name="T75" fmla="*/ 316 h 1895"/>
                <a:gd name="T76" fmla="*/ 1555 w 2967"/>
                <a:gd name="T77" fmla="*/ 393 h 1895"/>
                <a:gd name="T78" fmla="*/ 1016 w 2967"/>
                <a:gd name="T79" fmla="*/ 234 h 1895"/>
                <a:gd name="T80" fmla="*/ 1027 w 2967"/>
                <a:gd name="T81" fmla="*/ 358 h 1895"/>
                <a:gd name="T82" fmla="*/ 1141 w 2967"/>
                <a:gd name="T83" fmla="*/ 253 h 1895"/>
                <a:gd name="T84" fmla="*/ 408 w 2967"/>
                <a:gd name="T85" fmla="*/ 290 h 1895"/>
                <a:gd name="T86" fmla="*/ 614 w 2967"/>
                <a:gd name="T87" fmla="*/ 377 h 1895"/>
                <a:gd name="T88" fmla="*/ 1849 w 2967"/>
                <a:gd name="T89" fmla="*/ 108 h 1895"/>
                <a:gd name="T90" fmla="*/ 1810 w 2967"/>
                <a:gd name="T91" fmla="*/ 242 h 1895"/>
                <a:gd name="T92" fmla="*/ 1971 w 2967"/>
                <a:gd name="T93" fmla="*/ 147 h 1895"/>
                <a:gd name="T94" fmla="*/ 1754 w 2967"/>
                <a:gd name="T95" fmla="*/ 6 h 1895"/>
                <a:gd name="T96" fmla="*/ 2385 w 2967"/>
                <a:gd name="T97" fmla="*/ 76 h 1895"/>
                <a:gd name="T98" fmla="*/ 2857 w 2967"/>
                <a:gd name="T99" fmla="*/ 238 h 1895"/>
                <a:gd name="T100" fmla="*/ 2954 w 2967"/>
                <a:gd name="T101" fmla="*/ 613 h 1895"/>
                <a:gd name="T102" fmla="*/ 2598 w 2967"/>
                <a:gd name="T103" fmla="*/ 1391 h 1895"/>
                <a:gd name="T104" fmla="*/ 1878 w 2967"/>
                <a:gd name="T105" fmla="*/ 1841 h 1895"/>
                <a:gd name="T106" fmla="*/ 997 w 2967"/>
                <a:gd name="T107" fmla="*/ 1813 h 1895"/>
                <a:gd name="T108" fmla="*/ 309 w 2967"/>
                <a:gd name="T109" fmla="*/ 1317 h 1895"/>
                <a:gd name="T110" fmla="*/ 3 w 2967"/>
                <a:gd name="T111" fmla="*/ 513 h 1895"/>
                <a:gd name="T112" fmla="*/ 148 w 2967"/>
                <a:gd name="T113" fmla="*/ 216 h 1895"/>
                <a:gd name="T114" fmla="*/ 650 w 2967"/>
                <a:gd name="T115" fmla="*/ 65 h 1895"/>
                <a:gd name="T116" fmla="*/ 1284 w 2967"/>
                <a:gd name="T117" fmla="*/ 3 h 1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7" h="1895">
                  <a:moveTo>
                    <a:pt x="135" y="584"/>
                  </a:moveTo>
                  <a:lnTo>
                    <a:pt x="150" y="679"/>
                  </a:lnTo>
                  <a:lnTo>
                    <a:pt x="172" y="771"/>
                  </a:lnTo>
                  <a:lnTo>
                    <a:pt x="200" y="861"/>
                  </a:lnTo>
                  <a:lnTo>
                    <a:pt x="234" y="947"/>
                  </a:lnTo>
                  <a:lnTo>
                    <a:pt x="273" y="1032"/>
                  </a:lnTo>
                  <a:lnTo>
                    <a:pt x="318" y="1112"/>
                  </a:lnTo>
                  <a:lnTo>
                    <a:pt x="369" y="1190"/>
                  </a:lnTo>
                  <a:lnTo>
                    <a:pt x="424" y="1263"/>
                  </a:lnTo>
                  <a:lnTo>
                    <a:pt x="484" y="1332"/>
                  </a:lnTo>
                  <a:lnTo>
                    <a:pt x="548" y="1398"/>
                  </a:lnTo>
                  <a:lnTo>
                    <a:pt x="617" y="1459"/>
                  </a:lnTo>
                  <a:lnTo>
                    <a:pt x="689" y="1515"/>
                  </a:lnTo>
                  <a:lnTo>
                    <a:pt x="766" y="1566"/>
                  </a:lnTo>
                  <a:lnTo>
                    <a:pt x="845" y="1612"/>
                  </a:lnTo>
                  <a:lnTo>
                    <a:pt x="928" y="1654"/>
                  </a:lnTo>
                  <a:lnTo>
                    <a:pt x="1015" y="1689"/>
                  </a:lnTo>
                  <a:lnTo>
                    <a:pt x="1104" y="1718"/>
                  </a:lnTo>
                  <a:lnTo>
                    <a:pt x="1196" y="1742"/>
                  </a:lnTo>
                  <a:lnTo>
                    <a:pt x="1289" y="1758"/>
                  </a:lnTo>
                  <a:lnTo>
                    <a:pt x="1386" y="1768"/>
                  </a:lnTo>
                  <a:lnTo>
                    <a:pt x="1484" y="1772"/>
                  </a:lnTo>
                  <a:lnTo>
                    <a:pt x="1581" y="1768"/>
                  </a:lnTo>
                  <a:lnTo>
                    <a:pt x="1678" y="1758"/>
                  </a:lnTo>
                  <a:lnTo>
                    <a:pt x="1772" y="1742"/>
                  </a:lnTo>
                  <a:lnTo>
                    <a:pt x="1863" y="1718"/>
                  </a:lnTo>
                  <a:lnTo>
                    <a:pt x="1952" y="1689"/>
                  </a:lnTo>
                  <a:lnTo>
                    <a:pt x="2039" y="1654"/>
                  </a:lnTo>
                  <a:lnTo>
                    <a:pt x="2122" y="1612"/>
                  </a:lnTo>
                  <a:lnTo>
                    <a:pt x="2202" y="1566"/>
                  </a:lnTo>
                  <a:lnTo>
                    <a:pt x="2278" y="1515"/>
                  </a:lnTo>
                  <a:lnTo>
                    <a:pt x="2352" y="1459"/>
                  </a:lnTo>
                  <a:lnTo>
                    <a:pt x="2420" y="1398"/>
                  </a:lnTo>
                  <a:lnTo>
                    <a:pt x="2485" y="1332"/>
                  </a:lnTo>
                  <a:lnTo>
                    <a:pt x="2544" y="1263"/>
                  </a:lnTo>
                  <a:lnTo>
                    <a:pt x="2600" y="1190"/>
                  </a:lnTo>
                  <a:lnTo>
                    <a:pt x="2649" y="1112"/>
                  </a:lnTo>
                  <a:lnTo>
                    <a:pt x="2694" y="1032"/>
                  </a:lnTo>
                  <a:lnTo>
                    <a:pt x="2734" y="947"/>
                  </a:lnTo>
                  <a:lnTo>
                    <a:pt x="2768" y="861"/>
                  </a:lnTo>
                  <a:lnTo>
                    <a:pt x="2796" y="771"/>
                  </a:lnTo>
                  <a:lnTo>
                    <a:pt x="2818" y="679"/>
                  </a:lnTo>
                  <a:lnTo>
                    <a:pt x="2833" y="584"/>
                  </a:lnTo>
                  <a:lnTo>
                    <a:pt x="2830" y="585"/>
                  </a:lnTo>
                  <a:lnTo>
                    <a:pt x="2828" y="588"/>
                  </a:lnTo>
                  <a:lnTo>
                    <a:pt x="2805" y="600"/>
                  </a:lnTo>
                  <a:lnTo>
                    <a:pt x="2780" y="613"/>
                  </a:lnTo>
                  <a:lnTo>
                    <a:pt x="2776" y="614"/>
                  </a:lnTo>
                  <a:lnTo>
                    <a:pt x="2773" y="615"/>
                  </a:lnTo>
                  <a:lnTo>
                    <a:pt x="2723" y="638"/>
                  </a:lnTo>
                  <a:lnTo>
                    <a:pt x="2711" y="642"/>
                  </a:lnTo>
                  <a:lnTo>
                    <a:pt x="2681" y="653"/>
                  </a:lnTo>
                  <a:lnTo>
                    <a:pt x="2649" y="664"/>
                  </a:lnTo>
                  <a:lnTo>
                    <a:pt x="2646" y="666"/>
                  </a:lnTo>
                  <a:lnTo>
                    <a:pt x="2641" y="667"/>
                  </a:lnTo>
                  <a:lnTo>
                    <a:pt x="2579" y="685"/>
                  </a:lnTo>
                  <a:lnTo>
                    <a:pt x="2573" y="687"/>
                  </a:lnTo>
                  <a:lnTo>
                    <a:pt x="2568" y="689"/>
                  </a:lnTo>
                  <a:lnTo>
                    <a:pt x="2494" y="707"/>
                  </a:lnTo>
                  <a:lnTo>
                    <a:pt x="2490" y="708"/>
                  </a:lnTo>
                  <a:lnTo>
                    <a:pt x="2487" y="709"/>
                  </a:lnTo>
                  <a:lnTo>
                    <a:pt x="2413" y="725"/>
                  </a:lnTo>
                  <a:lnTo>
                    <a:pt x="2409" y="726"/>
                  </a:lnTo>
                  <a:lnTo>
                    <a:pt x="2404" y="727"/>
                  </a:lnTo>
                  <a:lnTo>
                    <a:pt x="2321" y="742"/>
                  </a:lnTo>
                  <a:lnTo>
                    <a:pt x="2318" y="742"/>
                  </a:lnTo>
                  <a:lnTo>
                    <a:pt x="2313" y="743"/>
                  </a:lnTo>
                  <a:lnTo>
                    <a:pt x="2230" y="757"/>
                  </a:lnTo>
                  <a:lnTo>
                    <a:pt x="2229" y="757"/>
                  </a:lnTo>
                  <a:lnTo>
                    <a:pt x="2227" y="757"/>
                  </a:lnTo>
                  <a:lnTo>
                    <a:pt x="2137" y="769"/>
                  </a:lnTo>
                  <a:lnTo>
                    <a:pt x="2133" y="770"/>
                  </a:lnTo>
                  <a:lnTo>
                    <a:pt x="2130" y="770"/>
                  </a:lnTo>
                  <a:lnTo>
                    <a:pt x="2038" y="781"/>
                  </a:lnTo>
                  <a:lnTo>
                    <a:pt x="1946" y="789"/>
                  </a:lnTo>
                  <a:lnTo>
                    <a:pt x="1943" y="789"/>
                  </a:lnTo>
                  <a:lnTo>
                    <a:pt x="1940" y="789"/>
                  </a:lnTo>
                  <a:lnTo>
                    <a:pt x="1848" y="796"/>
                  </a:lnTo>
                  <a:lnTo>
                    <a:pt x="1756" y="802"/>
                  </a:lnTo>
                  <a:lnTo>
                    <a:pt x="1754" y="802"/>
                  </a:lnTo>
                  <a:lnTo>
                    <a:pt x="1751" y="802"/>
                  </a:lnTo>
                  <a:lnTo>
                    <a:pt x="1661" y="806"/>
                  </a:lnTo>
                  <a:lnTo>
                    <a:pt x="1573" y="808"/>
                  </a:lnTo>
                  <a:lnTo>
                    <a:pt x="1570" y="808"/>
                  </a:lnTo>
                  <a:lnTo>
                    <a:pt x="1569" y="808"/>
                  </a:lnTo>
                  <a:lnTo>
                    <a:pt x="1525" y="808"/>
                  </a:lnTo>
                  <a:lnTo>
                    <a:pt x="1484" y="808"/>
                  </a:lnTo>
                  <a:lnTo>
                    <a:pt x="1399" y="808"/>
                  </a:lnTo>
                  <a:lnTo>
                    <a:pt x="1397" y="808"/>
                  </a:lnTo>
                  <a:lnTo>
                    <a:pt x="1395" y="808"/>
                  </a:lnTo>
                  <a:lnTo>
                    <a:pt x="1307" y="806"/>
                  </a:lnTo>
                  <a:lnTo>
                    <a:pt x="1216" y="802"/>
                  </a:lnTo>
                  <a:lnTo>
                    <a:pt x="1214" y="802"/>
                  </a:lnTo>
                  <a:lnTo>
                    <a:pt x="1211" y="802"/>
                  </a:lnTo>
                  <a:lnTo>
                    <a:pt x="1119" y="796"/>
                  </a:lnTo>
                  <a:lnTo>
                    <a:pt x="1027" y="789"/>
                  </a:lnTo>
                  <a:lnTo>
                    <a:pt x="1024" y="789"/>
                  </a:lnTo>
                  <a:lnTo>
                    <a:pt x="1022" y="789"/>
                  </a:lnTo>
                  <a:lnTo>
                    <a:pt x="929" y="781"/>
                  </a:lnTo>
                  <a:lnTo>
                    <a:pt x="837" y="770"/>
                  </a:lnTo>
                  <a:lnTo>
                    <a:pt x="831" y="769"/>
                  </a:lnTo>
                  <a:lnTo>
                    <a:pt x="742" y="757"/>
                  </a:lnTo>
                  <a:lnTo>
                    <a:pt x="740" y="757"/>
                  </a:lnTo>
                  <a:lnTo>
                    <a:pt x="737" y="757"/>
                  </a:lnTo>
                  <a:lnTo>
                    <a:pt x="654" y="743"/>
                  </a:lnTo>
                  <a:lnTo>
                    <a:pt x="650" y="742"/>
                  </a:lnTo>
                  <a:lnTo>
                    <a:pt x="646" y="742"/>
                  </a:lnTo>
                  <a:lnTo>
                    <a:pt x="563" y="727"/>
                  </a:lnTo>
                  <a:lnTo>
                    <a:pt x="560" y="726"/>
                  </a:lnTo>
                  <a:lnTo>
                    <a:pt x="555" y="725"/>
                  </a:lnTo>
                  <a:lnTo>
                    <a:pt x="481" y="709"/>
                  </a:lnTo>
                  <a:lnTo>
                    <a:pt x="477" y="708"/>
                  </a:lnTo>
                  <a:lnTo>
                    <a:pt x="473" y="707"/>
                  </a:lnTo>
                  <a:lnTo>
                    <a:pt x="399" y="689"/>
                  </a:lnTo>
                  <a:lnTo>
                    <a:pt x="394" y="687"/>
                  </a:lnTo>
                  <a:lnTo>
                    <a:pt x="388" y="685"/>
                  </a:lnTo>
                  <a:lnTo>
                    <a:pt x="326" y="667"/>
                  </a:lnTo>
                  <a:lnTo>
                    <a:pt x="323" y="666"/>
                  </a:lnTo>
                  <a:lnTo>
                    <a:pt x="319" y="664"/>
                  </a:lnTo>
                  <a:lnTo>
                    <a:pt x="257" y="642"/>
                  </a:lnTo>
                  <a:lnTo>
                    <a:pt x="251" y="640"/>
                  </a:lnTo>
                  <a:lnTo>
                    <a:pt x="245" y="638"/>
                  </a:lnTo>
                  <a:lnTo>
                    <a:pt x="193" y="615"/>
                  </a:lnTo>
                  <a:lnTo>
                    <a:pt x="191" y="614"/>
                  </a:lnTo>
                  <a:lnTo>
                    <a:pt x="188" y="613"/>
                  </a:lnTo>
                  <a:lnTo>
                    <a:pt x="163" y="600"/>
                  </a:lnTo>
                  <a:lnTo>
                    <a:pt x="139" y="588"/>
                  </a:lnTo>
                  <a:lnTo>
                    <a:pt x="135" y="584"/>
                  </a:lnTo>
                  <a:close/>
                  <a:moveTo>
                    <a:pt x="1973" y="478"/>
                  </a:moveTo>
                  <a:lnTo>
                    <a:pt x="1941" y="480"/>
                  </a:lnTo>
                  <a:lnTo>
                    <a:pt x="1909" y="488"/>
                  </a:lnTo>
                  <a:lnTo>
                    <a:pt x="1880" y="500"/>
                  </a:lnTo>
                  <a:lnTo>
                    <a:pt x="1851" y="516"/>
                  </a:lnTo>
                  <a:lnTo>
                    <a:pt x="1826" y="537"/>
                  </a:lnTo>
                  <a:lnTo>
                    <a:pt x="1802" y="561"/>
                  </a:lnTo>
                  <a:lnTo>
                    <a:pt x="1897" y="640"/>
                  </a:lnTo>
                  <a:lnTo>
                    <a:pt x="1914" y="624"/>
                  </a:lnTo>
                  <a:lnTo>
                    <a:pt x="1932" y="612"/>
                  </a:lnTo>
                  <a:lnTo>
                    <a:pt x="1952" y="605"/>
                  </a:lnTo>
                  <a:lnTo>
                    <a:pt x="1973" y="602"/>
                  </a:lnTo>
                  <a:lnTo>
                    <a:pt x="1994" y="605"/>
                  </a:lnTo>
                  <a:lnTo>
                    <a:pt x="2014" y="612"/>
                  </a:lnTo>
                  <a:lnTo>
                    <a:pt x="2032" y="624"/>
                  </a:lnTo>
                  <a:lnTo>
                    <a:pt x="2049" y="640"/>
                  </a:lnTo>
                  <a:lnTo>
                    <a:pt x="2143" y="561"/>
                  </a:lnTo>
                  <a:lnTo>
                    <a:pt x="2120" y="537"/>
                  </a:lnTo>
                  <a:lnTo>
                    <a:pt x="2094" y="516"/>
                  </a:lnTo>
                  <a:lnTo>
                    <a:pt x="2066" y="500"/>
                  </a:lnTo>
                  <a:lnTo>
                    <a:pt x="2036" y="488"/>
                  </a:lnTo>
                  <a:lnTo>
                    <a:pt x="2005" y="480"/>
                  </a:lnTo>
                  <a:lnTo>
                    <a:pt x="1973" y="478"/>
                  </a:lnTo>
                  <a:close/>
                  <a:moveTo>
                    <a:pt x="1542" y="478"/>
                  </a:moveTo>
                  <a:lnTo>
                    <a:pt x="1509" y="480"/>
                  </a:lnTo>
                  <a:lnTo>
                    <a:pt x="1478" y="488"/>
                  </a:lnTo>
                  <a:lnTo>
                    <a:pt x="1449" y="500"/>
                  </a:lnTo>
                  <a:lnTo>
                    <a:pt x="1420" y="516"/>
                  </a:lnTo>
                  <a:lnTo>
                    <a:pt x="1395" y="537"/>
                  </a:lnTo>
                  <a:lnTo>
                    <a:pt x="1371" y="561"/>
                  </a:lnTo>
                  <a:lnTo>
                    <a:pt x="1465" y="640"/>
                  </a:lnTo>
                  <a:lnTo>
                    <a:pt x="1483" y="624"/>
                  </a:lnTo>
                  <a:lnTo>
                    <a:pt x="1501" y="612"/>
                  </a:lnTo>
                  <a:lnTo>
                    <a:pt x="1521" y="605"/>
                  </a:lnTo>
                  <a:lnTo>
                    <a:pt x="1542" y="602"/>
                  </a:lnTo>
                  <a:lnTo>
                    <a:pt x="1562" y="605"/>
                  </a:lnTo>
                  <a:lnTo>
                    <a:pt x="1581" y="612"/>
                  </a:lnTo>
                  <a:lnTo>
                    <a:pt x="1600" y="624"/>
                  </a:lnTo>
                  <a:lnTo>
                    <a:pt x="1618" y="640"/>
                  </a:lnTo>
                  <a:lnTo>
                    <a:pt x="1712" y="561"/>
                  </a:lnTo>
                  <a:lnTo>
                    <a:pt x="1689" y="537"/>
                  </a:lnTo>
                  <a:lnTo>
                    <a:pt x="1663" y="516"/>
                  </a:lnTo>
                  <a:lnTo>
                    <a:pt x="1634" y="500"/>
                  </a:lnTo>
                  <a:lnTo>
                    <a:pt x="1604" y="488"/>
                  </a:lnTo>
                  <a:lnTo>
                    <a:pt x="1574" y="480"/>
                  </a:lnTo>
                  <a:lnTo>
                    <a:pt x="1542" y="478"/>
                  </a:lnTo>
                  <a:close/>
                  <a:moveTo>
                    <a:pt x="1171" y="478"/>
                  </a:moveTo>
                  <a:lnTo>
                    <a:pt x="1139" y="480"/>
                  </a:lnTo>
                  <a:lnTo>
                    <a:pt x="1108" y="488"/>
                  </a:lnTo>
                  <a:lnTo>
                    <a:pt x="1079" y="500"/>
                  </a:lnTo>
                  <a:lnTo>
                    <a:pt x="1050" y="516"/>
                  </a:lnTo>
                  <a:lnTo>
                    <a:pt x="1025" y="537"/>
                  </a:lnTo>
                  <a:lnTo>
                    <a:pt x="1001" y="561"/>
                  </a:lnTo>
                  <a:lnTo>
                    <a:pt x="1095" y="640"/>
                  </a:lnTo>
                  <a:lnTo>
                    <a:pt x="1113" y="624"/>
                  </a:lnTo>
                  <a:lnTo>
                    <a:pt x="1131" y="612"/>
                  </a:lnTo>
                  <a:lnTo>
                    <a:pt x="1151" y="605"/>
                  </a:lnTo>
                  <a:lnTo>
                    <a:pt x="1172" y="602"/>
                  </a:lnTo>
                  <a:lnTo>
                    <a:pt x="1192" y="605"/>
                  </a:lnTo>
                  <a:lnTo>
                    <a:pt x="1211" y="612"/>
                  </a:lnTo>
                  <a:lnTo>
                    <a:pt x="1230" y="624"/>
                  </a:lnTo>
                  <a:lnTo>
                    <a:pt x="1248" y="640"/>
                  </a:lnTo>
                  <a:lnTo>
                    <a:pt x="1342" y="561"/>
                  </a:lnTo>
                  <a:lnTo>
                    <a:pt x="1318" y="537"/>
                  </a:lnTo>
                  <a:lnTo>
                    <a:pt x="1293" y="516"/>
                  </a:lnTo>
                  <a:lnTo>
                    <a:pt x="1264" y="500"/>
                  </a:lnTo>
                  <a:lnTo>
                    <a:pt x="1235" y="488"/>
                  </a:lnTo>
                  <a:lnTo>
                    <a:pt x="1204" y="480"/>
                  </a:lnTo>
                  <a:lnTo>
                    <a:pt x="1171" y="478"/>
                  </a:lnTo>
                  <a:close/>
                  <a:moveTo>
                    <a:pt x="2343" y="416"/>
                  </a:moveTo>
                  <a:lnTo>
                    <a:pt x="2310" y="419"/>
                  </a:lnTo>
                  <a:lnTo>
                    <a:pt x="2279" y="426"/>
                  </a:lnTo>
                  <a:lnTo>
                    <a:pt x="2250" y="437"/>
                  </a:lnTo>
                  <a:lnTo>
                    <a:pt x="2222" y="454"/>
                  </a:lnTo>
                  <a:lnTo>
                    <a:pt x="2196" y="475"/>
                  </a:lnTo>
                  <a:lnTo>
                    <a:pt x="2172" y="500"/>
                  </a:lnTo>
                  <a:lnTo>
                    <a:pt x="2267" y="579"/>
                  </a:lnTo>
                  <a:lnTo>
                    <a:pt x="2284" y="562"/>
                  </a:lnTo>
                  <a:lnTo>
                    <a:pt x="2302" y="550"/>
                  </a:lnTo>
                  <a:lnTo>
                    <a:pt x="2322" y="543"/>
                  </a:lnTo>
                  <a:lnTo>
                    <a:pt x="2343" y="540"/>
                  </a:lnTo>
                  <a:lnTo>
                    <a:pt x="2364" y="543"/>
                  </a:lnTo>
                  <a:lnTo>
                    <a:pt x="2384" y="550"/>
                  </a:lnTo>
                  <a:lnTo>
                    <a:pt x="2402" y="562"/>
                  </a:lnTo>
                  <a:lnTo>
                    <a:pt x="2419" y="579"/>
                  </a:lnTo>
                  <a:lnTo>
                    <a:pt x="2513" y="500"/>
                  </a:lnTo>
                  <a:lnTo>
                    <a:pt x="2490" y="475"/>
                  </a:lnTo>
                  <a:lnTo>
                    <a:pt x="2464" y="454"/>
                  </a:lnTo>
                  <a:lnTo>
                    <a:pt x="2436" y="437"/>
                  </a:lnTo>
                  <a:lnTo>
                    <a:pt x="2405" y="426"/>
                  </a:lnTo>
                  <a:lnTo>
                    <a:pt x="2375" y="419"/>
                  </a:lnTo>
                  <a:lnTo>
                    <a:pt x="2343" y="416"/>
                  </a:lnTo>
                  <a:close/>
                  <a:moveTo>
                    <a:pt x="864" y="416"/>
                  </a:moveTo>
                  <a:lnTo>
                    <a:pt x="831" y="419"/>
                  </a:lnTo>
                  <a:lnTo>
                    <a:pt x="800" y="426"/>
                  </a:lnTo>
                  <a:lnTo>
                    <a:pt x="770" y="437"/>
                  </a:lnTo>
                  <a:lnTo>
                    <a:pt x="742" y="454"/>
                  </a:lnTo>
                  <a:lnTo>
                    <a:pt x="717" y="475"/>
                  </a:lnTo>
                  <a:lnTo>
                    <a:pt x="692" y="500"/>
                  </a:lnTo>
                  <a:lnTo>
                    <a:pt x="788" y="579"/>
                  </a:lnTo>
                  <a:lnTo>
                    <a:pt x="804" y="562"/>
                  </a:lnTo>
                  <a:lnTo>
                    <a:pt x="823" y="550"/>
                  </a:lnTo>
                  <a:lnTo>
                    <a:pt x="843" y="543"/>
                  </a:lnTo>
                  <a:lnTo>
                    <a:pt x="864" y="540"/>
                  </a:lnTo>
                  <a:lnTo>
                    <a:pt x="883" y="543"/>
                  </a:lnTo>
                  <a:lnTo>
                    <a:pt x="903" y="550"/>
                  </a:lnTo>
                  <a:lnTo>
                    <a:pt x="922" y="562"/>
                  </a:lnTo>
                  <a:lnTo>
                    <a:pt x="939" y="579"/>
                  </a:lnTo>
                  <a:lnTo>
                    <a:pt x="1034" y="500"/>
                  </a:lnTo>
                  <a:lnTo>
                    <a:pt x="1011" y="475"/>
                  </a:lnTo>
                  <a:lnTo>
                    <a:pt x="984" y="454"/>
                  </a:lnTo>
                  <a:lnTo>
                    <a:pt x="956" y="437"/>
                  </a:lnTo>
                  <a:lnTo>
                    <a:pt x="926" y="426"/>
                  </a:lnTo>
                  <a:lnTo>
                    <a:pt x="895" y="419"/>
                  </a:lnTo>
                  <a:lnTo>
                    <a:pt x="864" y="416"/>
                  </a:lnTo>
                  <a:close/>
                  <a:moveTo>
                    <a:pt x="431" y="416"/>
                  </a:moveTo>
                  <a:lnTo>
                    <a:pt x="399" y="419"/>
                  </a:lnTo>
                  <a:lnTo>
                    <a:pt x="369" y="426"/>
                  </a:lnTo>
                  <a:lnTo>
                    <a:pt x="339" y="437"/>
                  </a:lnTo>
                  <a:lnTo>
                    <a:pt x="310" y="454"/>
                  </a:lnTo>
                  <a:lnTo>
                    <a:pt x="284" y="475"/>
                  </a:lnTo>
                  <a:lnTo>
                    <a:pt x="261" y="500"/>
                  </a:lnTo>
                  <a:lnTo>
                    <a:pt x="292" y="525"/>
                  </a:lnTo>
                  <a:lnTo>
                    <a:pt x="334" y="542"/>
                  </a:lnTo>
                  <a:lnTo>
                    <a:pt x="382" y="557"/>
                  </a:lnTo>
                  <a:lnTo>
                    <a:pt x="403" y="546"/>
                  </a:lnTo>
                  <a:lnTo>
                    <a:pt x="425" y="542"/>
                  </a:lnTo>
                  <a:lnTo>
                    <a:pt x="447" y="543"/>
                  </a:lnTo>
                  <a:lnTo>
                    <a:pt x="469" y="548"/>
                  </a:lnTo>
                  <a:lnTo>
                    <a:pt x="489" y="561"/>
                  </a:lnTo>
                  <a:lnTo>
                    <a:pt x="508" y="579"/>
                  </a:lnTo>
                  <a:lnTo>
                    <a:pt x="602" y="500"/>
                  </a:lnTo>
                  <a:lnTo>
                    <a:pt x="579" y="475"/>
                  </a:lnTo>
                  <a:lnTo>
                    <a:pt x="553" y="454"/>
                  </a:lnTo>
                  <a:lnTo>
                    <a:pt x="524" y="437"/>
                  </a:lnTo>
                  <a:lnTo>
                    <a:pt x="495" y="426"/>
                  </a:lnTo>
                  <a:lnTo>
                    <a:pt x="464" y="419"/>
                  </a:lnTo>
                  <a:lnTo>
                    <a:pt x="431" y="416"/>
                  </a:lnTo>
                  <a:close/>
                  <a:moveTo>
                    <a:pt x="2589" y="294"/>
                  </a:moveTo>
                  <a:lnTo>
                    <a:pt x="2557" y="296"/>
                  </a:lnTo>
                  <a:lnTo>
                    <a:pt x="2526" y="302"/>
                  </a:lnTo>
                  <a:lnTo>
                    <a:pt x="2497" y="314"/>
                  </a:lnTo>
                  <a:lnTo>
                    <a:pt x="2468" y="331"/>
                  </a:lnTo>
                  <a:lnTo>
                    <a:pt x="2442" y="352"/>
                  </a:lnTo>
                  <a:lnTo>
                    <a:pt x="2419" y="377"/>
                  </a:lnTo>
                  <a:lnTo>
                    <a:pt x="2513" y="456"/>
                  </a:lnTo>
                  <a:lnTo>
                    <a:pt x="2531" y="438"/>
                  </a:lnTo>
                  <a:lnTo>
                    <a:pt x="2549" y="427"/>
                  </a:lnTo>
                  <a:lnTo>
                    <a:pt x="2569" y="420"/>
                  </a:lnTo>
                  <a:lnTo>
                    <a:pt x="2589" y="418"/>
                  </a:lnTo>
                  <a:lnTo>
                    <a:pt x="2610" y="420"/>
                  </a:lnTo>
                  <a:lnTo>
                    <a:pt x="2629" y="427"/>
                  </a:lnTo>
                  <a:lnTo>
                    <a:pt x="2648" y="438"/>
                  </a:lnTo>
                  <a:lnTo>
                    <a:pt x="2666" y="456"/>
                  </a:lnTo>
                  <a:lnTo>
                    <a:pt x="2760" y="377"/>
                  </a:lnTo>
                  <a:lnTo>
                    <a:pt x="2736" y="352"/>
                  </a:lnTo>
                  <a:lnTo>
                    <a:pt x="2711" y="331"/>
                  </a:lnTo>
                  <a:lnTo>
                    <a:pt x="2682" y="314"/>
                  </a:lnTo>
                  <a:lnTo>
                    <a:pt x="2652" y="302"/>
                  </a:lnTo>
                  <a:lnTo>
                    <a:pt x="2622" y="296"/>
                  </a:lnTo>
                  <a:lnTo>
                    <a:pt x="2589" y="294"/>
                  </a:lnTo>
                  <a:close/>
                  <a:moveTo>
                    <a:pt x="1849" y="294"/>
                  </a:moveTo>
                  <a:lnTo>
                    <a:pt x="1817" y="296"/>
                  </a:lnTo>
                  <a:lnTo>
                    <a:pt x="1787" y="302"/>
                  </a:lnTo>
                  <a:lnTo>
                    <a:pt x="1757" y="314"/>
                  </a:lnTo>
                  <a:lnTo>
                    <a:pt x="1728" y="331"/>
                  </a:lnTo>
                  <a:lnTo>
                    <a:pt x="1702" y="352"/>
                  </a:lnTo>
                  <a:lnTo>
                    <a:pt x="1679" y="377"/>
                  </a:lnTo>
                  <a:lnTo>
                    <a:pt x="1773" y="456"/>
                  </a:lnTo>
                  <a:lnTo>
                    <a:pt x="1791" y="438"/>
                  </a:lnTo>
                  <a:lnTo>
                    <a:pt x="1810" y="427"/>
                  </a:lnTo>
                  <a:lnTo>
                    <a:pt x="1829" y="420"/>
                  </a:lnTo>
                  <a:lnTo>
                    <a:pt x="1849" y="418"/>
                  </a:lnTo>
                  <a:lnTo>
                    <a:pt x="1870" y="420"/>
                  </a:lnTo>
                  <a:lnTo>
                    <a:pt x="1890" y="427"/>
                  </a:lnTo>
                  <a:lnTo>
                    <a:pt x="1908" y="438"/>
                  </a:lnTo>
                  <a:lnTo>
                    <a:pt x="1926" y="456"/>
                  </a:lnTo>
                  <a:lnTo>
                    <a:pt x="2020" y="377"/>
                  </a:lnTo>
                  <a:lnTo>
                    <a:pt x="1996" y="352"/>
                  </a:lnTo>
                  <a:lnTo>
                    <a:pt x="1971" y="331"/>
                  </a:lnTo>
                  <a:lnTo>
                    <a:pt x="1942" y="314"/>
                  </a:lnTo>
                  <a:lnTo>
                    <a:pt x="1913" y="302"/>
                  </a:lnTo>
                  <a:lnTo>
                    <a:pt x="1882" y="296"/>
                  </a:lnTo>
                  <a:lnTo>
                    <a:pt x="1849" y="294"/>
                  </a:lnTo>
                  <a:close/>
                  <a:moveTo>
                    <a:pt x="2220" y="231"/>
                  </a:moveTo>
                  <a:lnTo>
                    <a:pt x="2187" y="234"/>
                  </a:lnTo>
                  <a:lnTo>
                    <a:pt x="2156" y="241"/>
                  </a:lnTo>
                  <a:lnTo>
                    <a:pt x="2127" y="253"/>
                  </a:lnTo>
                  <a:lnTo>
                    <a:pt x="2098" y="270"/>
                  </a:lnTo>
                  <a:lnTo>
                    <a:pt x="2073" y="290"/>
                  </a:lnTo>
                  <a:lnTo>
                    <a:pt x="2049" y="316"/>
                  </a:lnTo>
                  <a:lnTo>
                    <a:pt x="2143" y="393"/>
                  </a:lnTo>
                  <a:lnTo>
                    <a:pt x="2161" y="377"/>
                  </a:lnTo>
                  <a:lnTo>
                    <a:pt x="2179" y="365"/>
                  </a:lnTo>
                  <a:lnTo>
                    <a:pt x="2199" y="358"/>
                  </a:lnTo>
                  <a:lnTo>
                    <a:pt x="2219" y="356"/>
                  </a:lnTo>
                  <a:lnTo>
                    <a:pt x="2240" y="358"/>
                  </a:lnTo>
                  <a:lnTo>
                    <a:pt x="2260" y="365"/>
                  </a:lnTo>
                  <a:lnTo>
                    <a:pt x="2278" y="377"/>
                  </a:lnTo>
                  <a:lnTo>
                    <a:pt x="2296" y="393"/>
                  </a:lnTo>
                  <a:lnTo>
                    <a:pt x="2390" y="316"/>
                  </a:lnTo>
                  <a:lnTo>
                    <a:pt x="2366" y="290"/>
                  </a:lnTo>
                  <a:lnTo>
                    <a:pt x="2341" y="270"/>
                  </a:lnTo>
                  <a:lnTo>
                    <a:pt x="2312" y="253"/>
                  </a:lnTo>
                  <a:lnTo>
                    <a:pt x="2283" y="241"/>
                  </a:lnTo>
                  <a:lnTo>
                    <a:pt x="2252" y="234"/>
                  </a:lnTo>
                  <a:lnTo>
                    <a:pt x="2220" y="231"/>
                  </a:lnTo>
                  <a:close/>
                  <a:moveTo>
                    <a:pt x="1479" y="231"/>
                  </a:moveTo>
                  <a:lnTo>
                    <a:pt x="1447" y="234"/>
                  </a:lnTo>
                  <a:lnTo>
                    <a:pt x="1417" y="241"/>
                  </a:lnTo>
                  <a:lnTo>
                    <a:pt x="1387" y="253"/>
                  </a:lnTo>
                  <a:lnTo>
                    <a:pt x="1359" y="270"/>
                  </a:lnTo>
                  <a:lnTo>
                    <a:pt x="1332" y="290"/>
                  </a:lnTo>
                  <a:lnTo>
                    <a:pt x="1309" y="316"/>
                  </a:lnTo>
                  <a:lnTo>
                    <a:pt x="1404" y="393"/>
                  </a:lnTo>
                  <a:lnTo>
                    <a:pt x="1421" y="377"/>
                  </a:lnTo>
                  <a:lnTo>
                    <a:pt x="1440" y="365"/>
                  </a:lnTo>
                  <a:lnTo>
                    <a:pt x="1460" y="358"/>
                  </a:lnTo>
                  <a:lnTo>
                    <a:pt x="1479" y="356"/>
                  </a:lnTo>
                  <a:lnTo>
                    <a:pt x="1500" y="358"/>
                  </a:lnTo>
                  <a:lnTo>
                    <a:pt x="1520" y="365"/>
                  </a:lnTo>
                  <a:lnTo>
                    <a:pt x="1539" y="377"/>
                  </a:lnTo>
                  <a:lnTo>
                    <a:pt x="1555" y="393"/>
                  </a:lnTo>
                  <a:lnTo>
                    <a:pt x="1650" y="316"/>
                  </a:lnTo>
                  <a:lnTo>
                    <a:pt x="1626" y="290"/>
                  </a:lnTo>
                  <a:lnTo>
                    <a:pt x="1601" y="270"/>
                  </a:lnTo>
                  <a:lnTo>
                    <a:pt x="1573" y="253"/>
                  </a:lnTo>
                  <a:lnTo>
                    <a:pt x="1543" y="241"/>
                  </a:lnTo>
                  <a:lnTo>
                    <a:pt x="1512" y="234"/>
                  </a:lnTo>
                  <a:lnTo>
                    <a:pt x="1479" y="231"/>
                  </a:lnTo>
                  <a:close/>
                  <a:moveTo>
                    <a:pt x="1048" y="231"/>
                  </a:moveTo>
                  <a:lnTo>
                    <a:pt x="1016" y="234"/>
                  </a:lnTo>
                  <a:lnTo>
                    <a:pt x="984" y="241"/>
                  </a:lnTo>
                  <a:lnTo>
                    <a:pt x="955" y="253"/>
                  </a:lnTo>
                  <a:lnTo>
                    <a:pt x="927" y="270"/>
                  </a:lnTo>
                  <a:lnTo>
                    <a:pt x="901" y="290"/>
                  </a:lnTo>
                  <a:lnTo>
                    <a:pt x="878" y="316"/>
                  </a:lnTo>
                  <a:lnTo>
                    <a:pt x="972" y="393"/>
                  </a:lnTo>
                  <a:lnTo>
                    <a:pt x="989" y="377"/>
                  </a:lnTo>
                  <a:lnTo>
                    <a:pt x="1007" y="365"/>
                  </a:lnTo>
                  <a:lnTo>
                    <a:pt x="1027" y="358"/>
                  </a:lnTo>
                  <a:lnTo>
                    <a:pt x="1048" y="356"/>
                  </a:lnTo>
                  <a:lnTo>
                    <a:pt x="1069" y="358"/>
                  </a:lnTo>
                  <a:lnTo>
                    <a:pt x="1089" y="365"/>
                  </a:lnTo>
                  <a:lnTo>
                    <a:pt x="1107" y="377"/>
                  </a:lnTo>
                  <a:lnTo>
                    <a:pt x="1124" y="393"/>
                  </a:lnTo>
                  <a:lnTo>
                    <a:pt x="1219" y="316"/>
                  </a:lnTo>
                  <a:lnTo>
                    <a:pt x="1195" y="290"/>
                  </a:lnTo>
                  <a:lnTo>
                    <a:pt x="1169" y="270"/>
                  </a:lnTo>
                  <a:lnTo>
                    <a:pt x="1141" y="253"/>
                  </a:lnTo>
                  <a:lnTo>
                    <a:pt x="1112" y="241"/>
                  </a:lnTo>
                  <a:lnTo>
                    <a:pt x="1080" y="234"/>
                  </a:lnTo>
                  <a:lnTo>
                    <a:pt x="1048" y="231"/>
                  </a:lnTo>
                  <a:close/>
                  <a:moveTo>
                    <a:pt x="555" y="231"/>
                  </a:moveTo>
                  <a:lnTo>
                    <a:pt x="522" y="234"/>
                  </a:lnTo>
                  <a:lnTo>
                    <a:pt x="492" y="241"/>
                  </a:lnTo>
                  <a:lnTo>
                    <a:pt x="462" y="253"/>
                  </a:lnTo>
                  <a:lnTo>
                    <a:pt x="434" y="270"/>
                  </a:lnTo>
                  <a:lnTo>
                    <a:pt x="408" y="290"/>
                  </a:lnTo>
                  <a:lnTo>
                    <a:pt x="384" y="316"/>
                  </a:lnTo>
                  <a:lnTo>
                    <a:pt x="479" y="393"/>
                  </a:lnTo>
                  <a:lnTo>
                    <a:pt x="496" y="377"/>
                  </a:lnTo>
                  <a:lnTo>
                    <a:pt x="515" y="365"/>
                  </a:lnTo>
                  <a:lnTo>
                    <a:pt x="534" y="358"/>
                  </a:lnTo>
                  <a:lnTo>
                    <a:pt x="555" y="356"/>
                  </a:lnTo>
                  <a:lnTo>
                    <a:pt x="575" y="358"/>
                  </a:lnTo>
                  <a:lnTo>
                    <a:pt x="596" y="365"/>
                  </a:lnTo>
                  <a:lnTo>
                    <a:pt x="614" y="377"/>
                  </a:lnTo>
                  <a:lnTo>
                    <a:pt x="631" y="393"/>
                  </a:lnTo>
                  <a:lnTo>
                    <a:pt x="725" y="316"/>
                  </a:lnTo>
                  <a:lnTo>
                    <a:pt x="702" y="290"/>
                  </a:lnTo>
                  <a:lnTo>
                    <a:pt x="676" y="270"/>
                  </a:lnTo>
                  <a:lnTo>
                    <a:pt x="648" y="253"/>
                  </a:lnTo>
                  <a:lnTo>
                    <a:pt x="618" y="241"/>
                  </a:lnTo>
                  <a:lnTo>
                    <a:pt x="587" y="234"/>
                  </a:lnTo>
                  <a:lnTo>
                    <a:pt x="555" y="231"/>
                  </a:lnTo>
                  <a:close/>
                  <a:moveTo>
                    <a:pt x="1849" y="108"/>
                  </a:moveTo>
                  <a:lnTo>
                    <a:pt x="1817" y="110"/>
                  </a:lnTo>
                  <a:lnTo>
                    <a:pt x="1787" y="118"/>
                  </a:lnTo>
                  <a:lnTo>
                    <a:pt x="1757" y="130"/>
                  </a:lnTo>
                  <a:lnTo>
                    <a:pt x="1728" y="147"/>
                  </a:lnTo>
                  <a:lnTo>
                    <a:pt x="1702" y="167"/>
                  </a:lnTo>
                  <a:lnTo>
                    <a:pt x="1679" y="192"/>
                  </a:lnTo>
                  <a:lnTo>
                    <a:pt x="1773" y="271"/>
                  </a:lnTo>
                  <a:lnTo>
                    <a:pt x="1791" y="254"/>
                  </a:lnTo>
                  <a:lnTo>
                    <a:pt x="1810" y="242"/>
                  </a:lnTo>
                  <a:lnTo>
                    <a:pt x="1829" y="235"/>
                  </a:lnTo>
                  <a:lnTo>
                    <a:pt x="1849" y="232"/>
                  </a:lnTo>
                  <a:lnTo>
                    <a:pt x="1870" y="235"/>
                  </a:lnTo>
                  <a:lnTo>
                    <a:pt x="1890" y="242"/>
                  </a:lnTo>
                  <a:lnTo>
                    <a:pt x="1908" y="254"/>
                  </a:lnTo>
                  <a:lnTo>
                    <a:pt x="1926" y="271"/>
                  </a:lnTo>
                  <a:lnTo>
                    <a:pt x="2020" y="192"/>
                  </a:lnTo>
                  <a:lnTo>
                    <a:pt x="1996" y="167"/>
                  </a:lnTo>
                  <a:lnTo>
                    <a:pt x="1971" y="147"/>
                  </a:lnTo>
                  <a:lnTo>
                    <a:pt x="1942" y="130"/>
                  </a:lnTo>
                  <a:lnTo>
                    <a:pt x="1913" y="118"/>
                  </a:lnTo>
                  <a:lnTo>
                    <a:pt x="1882" y="110"/>
                  </a:lnTo>
                  <a:lnTo>
                    <a:pt x="1849" y="108"/>
                  </a:lnTo>
                  <a:close/>
                  <a:moveTo>
                    <a:pt x="1484" y="0"/>
                  </a:moveTo>
                  <a:lnTo>
                    <a:pt x="1548" y="0"/>
                  </a:lnTo>
                  <a:lnTo>
                    <a:pt x="1615" y="1"/>
                  </a:lnTo>
                  <a:lnTo>
                    <a:pt x="1684" y="3"/>
                  </a:lnTo>
                  <a:lnTo>
                    <a:pt x="1754" y="6"/>
                  </a:lnTo>
                  <a:lnTo>
                    <a:pt x="1825" y="10"/>
                  </a:lnTo>
                  <a:lnTo>
                    <a:pt x="1895" y="15"/>
                  </a:lnTo>
                  <a:lnTo>
                    <a:pt x="1968" y="20"/>
                  </a:lnTo>
                  <a:lnTo>
                    <a:pt x="2039" y="27"/>
                  </a:lnTo>
                  <a:lnTo>
                    <a:pt x="2110" y="35"/>
                  </a:lnTo>
                  <a:lnTo>
                    <a:pt x="2181" y="45"/>
                  </a:lnTo>
                  <a:lnTo>
                    <a:pt x="2250" y="54"/>
                  </a:lnTo>
                  <a:lnTo>
                    <a:pt x="2318" y="65"/>
                  </a:lnTo>
                  <a:lnTo>
                    <a:pt x="2385" y="76"/>
                  </a:lnTo>
                  <a:lnTo>
                    <a:pt x="2449" y="90"/>
                  </a:lnTo>
                  <a:lnTo>
                    <a:pt x="2512" y="105"/>
                  </a:lnTo>
                  <a:lnTo>
                    <a:pt x="2571" y="120"/>
                  </a:lnTo>
                  <a:lnTo>
                    <a:pt x="2628" y="137"/>
                  </a:lnTo>
                  <a:lnTo>
                    <a:pt x="2682" y="154"/>
                  </a:lnTo>
                  <a:lnTo>
                    <a:pt x="2731" y="173"/>
                  </a:lnTo>
                  <a:lnTo>
                    <a:pt x="2778" y="194"/>
                  </a:lnTo>
                  <a:lnTo>
                    <a:pt x="2819" y="216"/>
                  </a:lnTo>
                  <a:lnTo>
                    <a:pt x="2857" y="238"/>
                  </a:lnTo>
                  <a:lnTo>
                    <a:pt x="2889" y="263"/>
                  </a:lnTo>
                  <a:lnTo>
                    <a:pt x="2917" y="288"/>
                  </a:lnTo>
                  <a:lnTo>
                    <a:pt x="2939" y="314"/>
                  </a:lnTo>
                  <a:lnTo>
                    <a:pt x="2954" y="343"/>
                  </a:lnTo>
                  <a:lnTo>
                    <a:pt x="2964" y="373"/>
                  </a:lnTo>
                  <a:lnTo>
                    <a:pt x="2967" y="403"/>
                  </a:lnTo>
                  <a:lnTo>
                    <a:pt x="2967" y="412"/>
                  </a:lnTo>
                  <a:lnTo>
                    <a:pt x="2964" y="513"/>
                  </a:lnTo>
                  <a:lnTo>
                    <a:pt x="2954" y="613"/>
                  </a:lnTo>
                  <a:lnTo>
                    <a:pt x="2938" y="710"/>
                  </a:lnTo>
                  <a:lnTo>
                    <a:pt x="2915" y="806"/>
                  </a:lnTo>
                  <a:lnTo>
                    <a:pt x="2885" y="898"/>
                  </a:lnTo>
                  <a:lnTo>
                    <a:pt x="2851" y="989"/>
                  </a:lnTo>
                  <a:lnTo>
                    <a:pt x="2810" y="1076"/>
                  </a:lnTo>
                  <a:lnTo>
                    <a:pt x="2764" y="1160"/>
                  </a:lnTo>
                  <a:lnTo>
                    <a:pt x="2714" y="1240"/>
                  </a:lnTo>
                  <a:lnTo>
                    <a:pt x="2658" y="1317"/>
                  </a:lnTo>
                  <a:lnTo>
                    <a:pt x="2598" y="1391"/>
                  </a:lnTo>
                  <a:lnTo>
                    <a:pt x="2533" y="1460"/>
                  </a:lnTo>
                  <a:lnTo>
                    <a:pt x="2464" y="1526"/>
                  </a:lnTo>
                  <a:lnTo>
                    <a:pt x="2390" y="1586"/>
                  </a:lnTo>
                  <a:lnTo>
                    <a:pt x="2313" y="1642"/>
                  </a:lnTo>
                  <a:lnTo>
                    <a:pt x="2232" y="1692"/>
                  </a:lnTo>
                  <a:lnTo>
                    <a:pt x="2148" y="1738"/>
                  </a:lnTo>
                  <a:lnTo>
                    <a:pt x="2061" y="1778"/>
                  </a:lnTo>
                  <a:lnTo>
                    <a:pt x="1971" y="1813"/>
                  </a:lnTo>
                  <a:lnTo>
                    <a:pt x="1878" y="1841"/>
                  </a:lnTo>
                  <a:lnTo>
                    <a:pt x="1782" y="1864"/>
                  </a:lnTo>
                  <a:lnTo>
                    <a:pt x="1684" y="1881"/>
                  </a:lnTo>
                  <a:lnTo>
                    <a:pt x="1586" y="1892"/>
                  </a:lnTo>
                  <a:lnTo>
                    <a:pt x="1484" y="1895"/>
                  </a:lnTo>
                  <a:lnTo>
                    <a:pt x="1383" y="1892"/>
                  </a:lnTo>
                  <a:lnTo>
                    <a:pt x="1283" y="1881"/>
                  </a:lnTo>
                  <a:lnTo>
                    <a:pt x="1185" y="1864"/>
                  </a:lnTo>
                  <a:lnTo>
                    <a:pt x="1090" y="1841"/>
                  </a:lnTo>
                  <a:lnTo>
                    <a:pt x="997" y="1813"/>
                  </a:lnTo>
                  <a:lnTo>
                    <a:pt x="906" y="1778"/>
                  </a:lnTo>
                  <a:lnTo>
                    <a:pt x="820" y="1738"/>
                  </a:lnTo>
                  <a:lnTo>
                    <a:pt x="735" y="1692"/>
                  </a:lnTo>
                  <a:lnTo>
                    <a:pt x="655" y="1642"/>
                  </a:lnTo>
                  <a:lnTo>
                    <a:pt x="578" y="1586"/>
                  </a:lnTo>
                  <a:lnTo>
                    <a:pt x="505" y="1526"/>
                  </a:lnTo>
                  <a:lnTo>
                    <a:pt x="436" y="1460"/>
                  </a:lnTo>
                  <a:lnTo>
                    <a:pt x="370" y="1391"/>
                  </a:lnTo>
                  <a:lnTo>
                    <a:pt x="309" y="1317"/>
                  </a:lnTo>
                  <a:lnTo>
                    <a:pt x="255" y="1240"/>
                  </a:lnTo>
                  <a:lnTo>
                    <a:pt x="203" y="1160"/>
                  </a:lnTo>
                  <a:lnTo>
                    <a:pt x="157" y="1076"/>
                  </a:lnTo>
                  <a:lnTo>
                    <a:pt x="117" y="989"/>
                  </a:lnTo>
                  <a:lnTo>
                    <a:pt x="82" y="898"/>
                  </a:lnTo>
                  <a:lnTo>
                    <a:pt x="54" y="806"/>
                  </a:lnTo>
                  <a:lnTo>
                    <a:pt x="31" y="710"/>
                  </a:lnTo>
                  <a:lnTo>
                    <a:pt x="14" y="613"/>
                  </a:lnTo>
                  <a:lnTo>
                    <a:pt x="3" y="513"/>
                  </a:lnTo>
                  <a:lnTo>
                    <a:pt x="0" y="412"/>
                  </a:lnTo>
                  <a:lnTo>
                    <a:pt x="0" y="403"/>
                  </a:lnTo>
                  <a:lnTo>
                    <a:pt x="3" y="373"/>
                  </a:lnTo>
                  <a:lnTo>
                    <a:pt x="13" y="343"/>
                  </a:lnTo>
                  <a:lnTo>
                    <a:pt x="30" y="314"/>
                  </a:lnTo>
                  <a:lnTo>
                    <a:pt x="51" y="288"/>
                  </a:lnTo>
                  <a:lnTo>
                    <a:pt x="79" y="263"/>
                  </a:lnTo>
                  <a:lnTo>
                    <a:pt x="111" y="238"/>
                  </a:lnTo>
                  <a:lnTo>
                    <a:pt x="148" y="216"/>
                  </a:lnTo>
                  <a:lnTo>
                    <a:pt x="190" y="194"/>
                  </a:lnTo>
                  <a:lnTo>
                    <a:pt x="236" y="173"/>
                  </a:lnTo>
                  <a:lnTo>
                    <a:pt x="286" y="154"/>
                  </a:lnTo>
                  <a:lnTo>
                    <a:pt x="340" y="137"/>
                  </a:lnTo>
                  <a:lnTo>
                    <a:pt x="396" y="120"/>
                  </a:lnTo>
                  <a:lnTo>
                    <a:pt x="456" y="105"/>
                  </a:lnTo>
                  <a:lnTo>
                    <a:pt x="519" y="90"/>
                  </a:lnTo>
                  <a:lnTo>
                    <a:pt x="583" y="76"/>
                  </a:lnTo>
                  <a:lnTo>
                    <a:pt x="650" y="65"/>
                  </a:lnTo>
                  <a:lnTo>
                    <a:pt x="718" y="54"/>
                  </a:lnTo>
                  <a:lnTo>
                    <a:pt x="787" y="45"/>
                  </a:lnTo>
                  <a:lnTo>
                    <a:pt x="858" y="35"/>
                  </a:lnTo>
                  <a:lnTo>
                    <a:pt x="929" y="27"/>
                  </a:lnTo>
                  <a:lnTo>
                    <a:pt x="1001" y="20"/>
                  </a:lnTo>
                  <a:lnTo>
                    <a:pt x="1072" y="15"/>
                  </a:lnTo>
                  <a:lnTo>
                    <a:pt x="1143" y="10"/>
                  </a:lnTo>
                  <a:lnTo>
                    <a:pt x="1214" y="6"/>
                  </a:lnTo>
                  <a:lnTo>
                    <a:pt x="1284" y="3"/>
                  </a:lnTo>
                  <a:lnTo>
                    <a:pt x="1352" y="1"/>
                  </a:lnTo>
                  <a:lnTo>
                    <a:pt x="1419" y="0"/>
                  </a:lnTo>
                  <a:lnTo>
                    <a:pt x="14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8" name="Freeform 57"/>
          <p:cNvSpPr>
            <a:spLocks noEditPoints="1"/>
          </p:cNvSpPr>
          <p:nvPr/>
        </p:nvSpPr>
        <p:spPr bwMode="auto">
          <a:xfrm>
            <a:off x="10417833" y="4423910"/>
            <a:ext cx="366713" cy="555625"/>
          </a:xfrm>
          <a:custGeom>
            <a:avLst/>
            <a:gdLst>
              <a:gd name="T0" fmla="*/ 1312 w 2310"/>
              <a:gd name="T1" fmla="*/ 2146 h 3506"/>
              <a:gd name="T2" fmla="*/ 1436 w 2310"/>
              <a:gd name="T3" fmla="*/ 2290 h 3506"/>
              <a:gd name="T4" fmla="*/ 1611 w 2310"/>
              <a:gd name="T5" fmla="*/ 1778 h 3506"/>
              <a:gd name="T6" fmla="*/ 1856 w 2310"/>
              <a:gd name="T7" fmla="*/ 1814 h 3506"/>
              <a:gd name="T8" fmla="*/ 1405 w 2310"/>
              <a:gd name="T9" fmla="*/ 1423 h 3506"/>
              <a:gd name="T10" fmla="*/ 1265 w 2310"/>
              <a:gd name="T11" fmla="*/ 1736 h 3506"/>
              <a:gd name="T12" fmla="*/ 1452 w 2310"/>
              <a:gd name="T13" fmla="*/ 1562 h 3506"/>
              <a:gd name="T14" fmla="*/ 1693 w 2310"/>
              <a:gd name="T15" fmla="*/ 1460 h 3506"/>
              <a:gd name="T16" fmla="*/ 1468 w 2310"/>
              <a:gd name="T17" fmla="*/ 1275 h 3506"/>
              <a:gd name="T18" fmla="*/ 1653 w 2310"/>
              <a:gd name="T19" fmla="*/ 1105 h 3506"/>
              <a:gd name="T20" fmla="*/ 1086 w 2310"/>
              <a:gd name="T21" fmla="*/ 1204 h 3506"/>
              <a:gd name="T22" fmla="*/ 1182 w 2310"/>
              <a:gd name="T23" fmla="*/ 1331 h 3506"/>
              <a:gd name="T24" fmla="*/ 1134 w 2310"/>
              <a:gd name="T25" fmla="*/ 1038 h 3506"/>
              <a:gd name="T26" fmla="*/ 638 w 2310"/>
              <a:gd name="T27" fmla="*/ 865 h 3506"/>
              <a:gd name="T28" fmla="*/ 1077 w 2310"/>
              <a:gd name="T29" fmla="*/ 989 h 3506"/>
              <a:gd name="T30" fmla="*/ 759 w 2310"/>
              <a:gd name="T31" fmla="*/ 809 h 3506"/>
              <a:gd name="T32" fmla="*/ 1076 w 2310"/>
              <a:gd name="T33" fmla="*/ 265 h 3506"/>
              <a:gd name="T34" fmla="*/ 1089 w 2310"/>
              <a:gd name="T35" fmla="*/ 545 h 3506"/>
              <a:gd name="T36" fmla="*/ 1121 w 2310"/>
              <a:gd name="T37" fmla="*/ 711 h 3506"/>
              <a:gd name="T38" fmla="*/ 1164 w 2310"/>
              <a:gd name="T39" fmla="*/ 427 h 3506"/>
              <a:gd name="T40" fmla="*/ 1549 w 2310"/>
              <a:gd name="T41" fmla="*/ 409 h 3506"/>
              <a:gd name="T42" fmla="*/ 1508 w 2310"/>
              <a:gd name="T43" fmla="*/ 694 h 3506"/>
              <a:gd name="T44" fmla="*/ 1226 w 2310"/>
              <a:gd name="T45" fmla="*/ 955 h 3506"/>
              <a:gd name="T46" fmla="*/ 1474 w 2310"/>
              <a:gd name="T47" fmla="*/ 740 h 3506"/>
              <a:gd name="T48" fmla="*/ 1741 w 2310"/>
              <a:gd name="T49" fmla="*/ 646 h 3506"/>
              <a:gd name="T50" fmla="*/ 1820 w 2310"/>
              <a:gd name="T51" fmla="*/ 1013 h 3506"/>
              <a:gd name="T52" fmla="*/ 2027 w 2310"/>
              <a:gd name="T53" fmla="*/ 1053 h 3506"/>
              <a:gd name="T54" fmla="*/ 2044 w 2310"/>
              <a:gd name="T55" fmla="*/ 1420 h 3506"/>
              <a:gd name="T56" fmla="*/ 2057 w 2310"/>
              <a:gd name="T57" fmla="*/ 1784 h 3506"/>
              <a:gd name="T58" fmla="*/ 2080 w 2310"/>
              <a:gd name="T59" fmla="*/ 1883 h 3506"/>
              <a:gd name="T60" fmla="*/ 2018 w 2310"/>
              <a:gd name="T61" fmla="*/ 2247 h 3506"/>
              <a:gd name="T62" fmla="*/ 1744 w 2310"/>
              <a:gd name="T63" fmla="*/ 2190 h 3506"/>
              <a:gd name="T64" fmla="*/ 1574 w 2310"/>
              <a:gd name="T65" fmla="*/ 2236 h 3506"/>
              <a:gd name="T66" fmla="*/ 1963 w 2310"/>
              <a:gd name="T67" fmla="*/ 2319 h 3506"/>
              <a:gd name="T68" fmla="*/ 2142 w 2310"/>
              <a:gd name="T69" fmla="*/ 2745 h 3506"/>
              <a:gd name="T70" fmla="*/ 1691 w 2310"/>
              <a:gd name="T71" fmla="*/ 2657 h 3506"/>
              <a:gd name="T72" fmla="*/ 1547 w 2310"/>
              <a:gd name="T73" fmla="*/ 2348 h 3506"/>
              <a:gd name="T74" fmla="*/ 1766 w 2310"/>
              <a:gd name="T75" fmla="*/ 2710 h 3506"/>
              <a:gd name="T76" fmla="*/ 1899 w 2310"/>
              <a:gd name="T77" fmla="*/ 2956 h 3506"/>
              <a:gd name="T78" fmla="*/ 1569 w 2310"/>
              <a:gd name="T79" fmla="*/ 3123 h 3506"/>
              <a:gd name="T80" fmla="*/ 1436 w 2310"/>
              <a:gd name="T81" fmla="*/ 2878 h 3506"/>
              <a:gd name="T82" fmla="*/ 1247 w 2310"/>
              <a:gd name="T83" fmla="*/ 2926 h 3506"/>
              <a:gd name="T84" fmla="*/ 732 w 2310"/>
              <a:gd name="T85" fmla="*/ 3342 h 3506"/>
              <a:gd name="T86" fmla="*/ 245 w 2310"/>
              <a:gd name="T87" fmla="*/ 3506 h 3506"/>
              <a:gd name="T88" fmla="*/ 188 w 2310"/>
              <a:gd name="T89" fmla="*/ 3424 h 3506"/>
              <a:gd name="T90" fmla="*/ 524 w 2310"/>
              <a:gd name="T91" fmla="*/ 3301 h 3506"/>
              <a:gd name="T92" fmla="*/ 1072 w 2310"/>
              <a:gd name="T93" fmla="*/ 2938 h 3506"/>
              <a:gd name="T94" fmla="*/ 1365 w 2310"/>
              <a:gd name="T95" fmla="*/ 2483 h 3506"/>
              <a:gd name="T96" fmla="*/ 1102 w 2310"/>
              <a:gd name="T97" fmla="*/ 2617 h 3506"/>
              <a:gd name="T98" fmla="*/ 872 w 2310"/>
              <a:gd name="T99" fmla="*/ 2313 h 3506"/>
              <a:gd name="T100" fmla="*/ 1104 w 2310"/>
              <a:gd name="T101" fmla="*/ 2180 h 3506"/>
              <a:gd name="T102" fmla="*/ 1002 w 2310"/>
              <a:gd name="T103" fmla="*/ 1841 h 3506"/>
              <a:gd name="T104" fmla="*/ 877 w 2310"/>
              <a:gd name="T105" fmla="*/ 1572 h 3506"/>
              <a:gd name="T106" fmla="*/ 629 w 2310"/>
              <a:gd name="T107" fmla="*/ 1323 h 3506"/>
              <a:gd name="T108" fmla="*/ 392 w 2310"/>
              <a:gd name="T109" fmla="*/ 1310 h 3506"/>
              <a:gd name="T110" fmla="*/ 399 w 2310"/>
              <a:gd name="T111" fmla="*/ 925 h 3506"/>
              <a:gd name="T112" fmla="*/ 298 w 2310"/>
              <a:gd name="T113" fmla="*/ 868 h 3506"/>
              <a:gd name="T114" fmla="*/ 198 w 2310"/>
              <a:gd name="T115" fmla="*/ 494 h 3506"/>
              <a:gd name="T116" fmla="*/ 486 w 2310"/>
              <a:gd name="T117" fmla="*/ 472 h 3506"/>
              <a:gd name="T118" fmla="*/ 766 w 2310"/>
              <a:gd name="T119" fmla="*/ 721 h 3506"/>
              <a:gd name="T120" fmla="*/ 800 w 2310"/>
              <a:gd name="T121" fmla="*/ 651 h 3506"/>
              <a:gd name="T122" fmla="*/ 682 w 2310"/>
              <a:gd name="T123" fmla="*/ 390 h 3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310" h="3506">
                <a:moveTo>
                  <a:pt x="1488" y="1943"/>
                </a:moveTo>
                <a:lnTo>
                  <a:pt x="1461" y="1987"/>
                </a:lnTo>
                <a:lnTo>
                  <a:pt x="1438" y="2027"/>
                </a:lnTo>
                <a:lnTo>
                  <a:pt x="1412" y="2065"/>
                </a:lnTo>
                <a:lnTo>
                  <a:pt x="1382" y="2097"/>
                </a:lnTo>
                <a:lnTo>
                  <a:pt x="1349" y="2124"/>
                </a:lnTo>
                <a:lnTo>
                  <a:pt x="1312" y="2146"/>
                </a:lnTo>
                <a:lnTo>
                  <a:pt x="1274" y="2164"/>
                </a:lnTo>
                <a:lnTo>
                  <a:pt x="1233" y="2177"/>
                </a:lnTo>
                <a:lnTo>
                  <a:pt x="1190" y="2183"/>
                </a:lnTo>
                <a:lnTo>
                  <a:pt x="1236" y="2194"/>
                </a:lnTo>
                <a:lnTo>
                  <a:pt x="1281" y="2212"/>
                </a:lnTo>
                <a:lnTo>
                  <a:pt x="1324" y="2236"/>
                </a:lnTo>
                <a:lnTo>
                  <a:pt x="1436" y="2290"/>
                </a:lnTo>
                <a:lnTo>
                  <a:pt x="1455" y="2206"/>
                </a:lnTo>
                <a:lnTo>
                  <a:pt x="1471" y="2121"/>
                </a:lnTo>
                <a:lnTo>
                  <a:pt x="1482" y="2033"/>
                </a:lnTo>
                <a:lnTo>
                  <a:pt x="1488" y="1943"/>
                </a:lnTo>
                <a:close/>
                <a:moveTo>
                  <a:pt x="1598" y="1660"/>
                </a:moveTo>
                <a:lnTo>
                  <a:pt x="1605" y="1718"/>
                </a:lnTo>
                <a:lnTo>
                  <a:pt x="1611" y="1778"/>
                </a:lnTo>
                <a:lnTo>
                  <a:pt x="1613" y="1838"/>
                </a:lnTo>
                <a:lnTo>
                  <a:pt x="1613" y="1864"/>
                </a:lnTo>
                <a:lnTo>
                  <a:pt x="1612" y="1891"/>
                </a:lnTo>
                <a:lnTo>
                  <a:pt x="1723" y="1851"/>
                </a:lnTo>
                <a:lnTo>
                  <a:pt x="1767" y="1832"/>
                </a:lnTo>
                <a:lnTo>
                  <a:pt x="1811" y="1820"/>
                </a:lnTo>
                <a:lnTo>
                  <a:pt x="1856" y="1814"/>
                </a:lnTo>
                <a:lnTo>
                  <a:pt x="1817" y="1805"/>
                </a:lnTo>
                <a:lnTo>
                  <a:pt x="1778" y="1791"/>
                </a:lnTo>
                <a:lnTo>
                  <a:pt x="1741" y="1771"/>
                </a:lnTo>
                <a:lnTo>
                  <a:pt x="1706" y="1747"/>
                </a:lnTo>
                <a:lnTo>
                  <a:pt x="1673" y="1718"/>
                </a:lnTo>
                <a:lnTo>
                  <a:pt x="1598" y="1660"/>
                </a:lnTo>
                <a:close/>
                <a:moveTo>
                  <a:pt x="1405" y="1423"/>
                </a:moveTo>
                <a:lnTo>
                  <a:pt x="1376" y="1525"/>
                </a:lnTo>
                <a:lnTo>
                  <a:pt x="1368" y="1567"/>
                </a:lnTo>
                <a:lnTo>
                  <a:pt x="1354" y="1607"/>
                </a:lnTo>
                <a:lnTo>
                  <a:pt x="1337" y="1644"/>
                </a:lnTo>
                <a:lnTo>
                  <a:pt x="1317" y="1678"/>
                </a:lnTo>
                <a:lnTo>
                  <a:pt x="1292" y="1708"/>
                </a:lnTo>
                <a:lnTo>
                  <a:pt x="1265" y="1736"/>
                </a:lnTo>
                <a:lnTo>
                  <a:pt x="1299" y="1739"/>
                </a:lnTo>
                <a:lnTo>
                  <a:pt x="1333" y="1746"/>
                </a:lnTo>
                <a:lnTo>
                  <a:pt x="1368" y="1755"/>
                </a:lnTo>
                <a:lnTo>
                  <a:pt x="1488" y="1784"/>
                </a:lnTo>
                <a:lnTo>
                  <a:pt x="1480" y="1709"/>
                </a:lnTo>
                <a:lnTo>
                  <a:pt x="1468" y="1635"/>
                </a:lnTo>
                <a:lnTo>
                  <a:pt x="1452" y="1562"/>
                </a:lnTo>
                <a:lnTo>
                  <a:pt x="1431" y="1491"/>
                </a:lnTo>
                <a:lnTo>
                  <a:pt x="1405" y="1423"/>
                </a:lnTo>
                <a:close/>
                <a:moveTo>
                  <a:pt x="1526" y="1400"/>
                </a:moveTo>
                <a:lnTo>
                  <a:pt x="1551" y="1470"/>
                </a:lnTo>
                <a:lnTo>
                  <a:pt x="1573" y="1542"/>
                </a:lnTo>
                <a:lnTo>
                  <a:pt x="1682" y="1469"/>
                </a:lnTo>
                <a:lnTo>
                  <a:pt x="1693" y="1460"/>
                </a:lnTo>
                <a:lnTo>
                  <a:pt x="1705" y="1454"/>
                </a:lnTo>
                <a:lnTo>
                  <a:pt x="1677" y="1443"/>
                </a:lnTo>
                <a:lnTo>
                  <a:pt x="1526" y="1400"/>
                </a:lnTo>
                <a:close/>
                <a:moveTo>
                  <a:pt x="1351" y="1093"/>
                </a:moveTo>
                <a:lnTo>
                  <a:pt x="1395" y="1151"/>
                </a:lnTo>
                <a:lnTo>
                  <a:pt x="1434" y="1211"/>
                </a:lnTo>
                <a:lnTo>
                  <a:pt x="1468" y="1275"/>
                </a:lnTo>
                <a:lnTo>
                  <a:pt x="1501" y="1340"/>
                </a:lnTo>
                <a:lnTo>
                  <a:pt x="1594" y="1207"/>
                </a:lnTo>
                <a:lnTo>
                  <a:pt x="1614" y="1175"/>
                </a:lnTo>
                <a:lnTo>
                  <a:pt x="1636" y="1146"/>
                </a:lnTo>
                <a:lnTo>
                  <a:pt x="1659" y="1119"/>
                </a:lnTo>
                <a:lnTo>
                  <a:pt x="1685" y="1096"/>
                </a:lnTo>
                <a:lnTo>
                  <a:pt x="1653" y="1105"/>
                </a:lnTo>
                <a:lnTo>
                  <a:pt x="1619" y="1110"/>
                </a:lnTo>
                <a:lnTo>
                  <a:pt x="1585" y="1113"/>
                </a:lnTo>
                <a:lnTo>
                  <a:pt x="1549" y="1110"/>
                </a:lnTo>
                <a:lnTo>
                  <a:pt x="1512" y="1105"/>
                </a:lnTo>
                <a:lnTo>
                  <a:pt x="1351" y="1093"/>
                </a:lnTo>
                <a:close/>
                <a:moveTo>
                  <a:pt x="1080" y="991"/>
                </a:moveTo>
                <a:lnTo>
                  <a:pt x="1086" y="1204"/>
                </a:lnTo>
                <a:lnTo>
                  <a:pt x="1089" y="1243"/>
                </a:lnTo>
                <a:lnTo>
                  <a:pt x="1088" y="1280"/>
                </a:lnTo>
                <a:lnTo>
                  <a:pt x="1083" y="1318"/>
                </a:lnTo>
                <a:lnTo>
                  <a:pt x="1076" y="1354"/>
                </a:lnTo>
                <a:lnTo>
                  <a:pt x="1110" y="1343"/>
                </a:lnTo>
                <a:lnTo>
                  <a:pt x="1145" y="1335"/>
                </a:lnTo>
                <a:lnTo>
                  <a:pt x="1182" y="1331"/>
                </a:lnTo>
                <a:lnTo>
                  <a:pt x="1220" y="1331"/>
                </a:lnTo>
                <a:lnTo>
                  <a:pt x="1356" y="1322"/>
                </a:lnTo>
                <a:lnTo>
                  <a:pt x="1319" y="1260"/>
                </a:lnTo>
                <a:lnTo>
                  <a:pt x="1279" y="1199"/>
                </a:lnTo>
                <a:lnTo>
                  <a:pt x="1234" y="1142"/>
                </a:lnTo>
                <a:lnTo>
                  <a:pt x="1187" y="1088"/>
                </a:lnTo>
                <a:lnTo>
                  <a:pt x="1134" y="1038"/>
                </a:lnTo>
                <a:lnTo>
                  <a:pt x="1080" y="991"/>
                </a:lnTo>
                <a:close/>
                <a:moveTo>
                  <a:pt x="746" y="782"/>
                </a:moveTo>
                <a:lnTo>
                  <a:pt x="586" y="846"/>
                </a:lnTo>
                <a:lnTo>
                  <a:pt x="544" y="866"/>
                </a:lnTo>
                <a:lnTo>
                  <a:pt x="567" y="864"/>
                </a:lnTo>
                <a:lnTo>
                  <a:pt x="591" y="863"/>
                </a:lnTo>
                <a:lnTo>
                  <a:pt x="638" y="865"/>
                </a:lnTo>
                <a:lnTo>
                  <a:pt x="685" y="875"/>
                </a:lnTo>
                <a:lnTo>
                  <a:pt x="897" y="904"/>
                </a:lnTo>
                <a:lnTo>
                  <a:pt x="799" y="1097"/>
                </a:lnTo>
                <a:lnTo>
                  <a:pt x="824" y="1084"/>
                </a:lnTo>
                <a:lnTo>
                  <a:pt x="851" y="1073"/>
                </a:lnTo>
                <a:lnTo>
                  <a:pt x="881" y="1064"/>
                </a:lnTo>
                <a:lnTo>
                  <a:pt x="1077" y="989"/>
                </a:lnTo>
                <a:lnTo>
                  <a:pt x="1024" y="948"/>
                </a:lnTo>
                <a:lnTo>
                  <a:pt x="967" y="912"/>
                </a:lnTo>
                <a:lnTo>
                  <a:pt x="909" y="879"/>
                </a:lnTo>
                <a:lnTo>
                  <a:pt x="847" y="850"/>
                </a:lnTo>
                <a:lnTo>
                  <a:pt x="784" y="826"/>
                </a:lnTo>
                <a:lnTo>
                  <a:pt x="770" y="819"/>
                </a:lnTo>
                <a:lnTo>
                  <a:pt x="759" y="809"/>
                </a:lnTo>
                <a:lnTo>
                  <a:pt x="751" y="797"/>
                </a:lnTo>
                <a:lnTo>
                  <a:pt x="746" y="782"/>
                </a:lnTo>
                <a:close/>
                <a:moveTo>
                  <a:pt x="852" y="0"/>
                </a:moveTo>
                <a:lnTo>
                  <a:pt x="995" y="162"/>
                </a:lnTo>
                <a:lnTo>
                  <a:pt x="1026" y="193"/>
                </a:lnTo>
                <a:lnTo>
                  <a:pt x="1053" y="228"/>
                </a:lnTo>
                <a:lnTo>
                  <a:pt x="1076" y="265"/>
                </a:lnTo>
                <a:lnTo>
                  <a:pt x="1092" y="302"/>
                </a:lnTo>
                <a:lnTo>
                  <a:pt x="1105" y="341"/>
                </a:lnTo>
                <a:lnTo>
                  <a:pt x="1112" y="382"/>
                </a:lnTo>
                <a:lnTo>
                  <a:pt x="1114" y="423"/>
                </a:lnTo>
                <a:lnTo>
                  <a:pt x="1111" y="464"/>
                </a:lnTo>
                <a:lnTo>
                  <a:pt x="1102" y="505"/>
                </a:lnTo>
                <a:lnTo>
                  <a:pt x="1089" y="545"/>
                </a:lnTo>
                <a:lnTo>
                  <a:pt x="1070" y="584"/>
                </a:lnTo>
                <a:lnTo>
                  <a:pt x="1047" y="622"/>
                </a:lnTo>
                <a:lnTo>
                  <a:pt x="965" y="771"/>
                </a:lnTo>
                <a:lnTo>
                  <a:pt x="1029" y="807"/>
                </a:lnTo>
                <a:lnTo>
                  <a:pt x="1090" y="845"/>
                </a:lnTo>
                <a:lnTo>
                  <a:pt x="1147" y="888"/>
                </a:lnTo>
                <a:lnTo>
                  <a:pt x="1121" y="711"/>
                </a:lnTo>
                <a:lnTo>
                  <a:pt x="1113" y="666"/>
                </a:lnTo>
                <a:lnTo>
                  <a:pt x="1108" y="622"/>
                </a:lnTo>
                <a:lnTo>
                  <a:pt x="1110" y="581"/>
                </a:lnTo>
                <a:lnTo>
                  <a:pt x="1116" y="539"/>
                </a:lnTo>
                <a:lnTo>
                  <a:pt x="1127" y="499"/>
                </a:lnTo>
                <a:lnTo>
                  <a:pt x="1143" y="462"/>
                </a:lnTo>
                <a:lnTo>
                  <a:pt x="1164" y="427"/>
                </a:lnTo>
                <a:lnTo>
                  <a:pt x="1189" y="394"/>
                </a:lnTo>
                <a:lnTo>
                  <a:pt x="1218" y="364"/>
                </a:lnTo>
                <a:lnTo>
                  <a:pt x="1250" y="338"/>
                </a:lnTo>
                <a:lnTo>
                  <a:pt x="1287" y="315"/>
                </a:lnTo>
                <a:lnTo>
                  <a:pt x="1329" y="296"/>
                </a:lnTo>
                <a:lnTo>
                  <a:pt x="1517" y="196"/>
                </a:lnTo>
                <a:lnTo>
                  <a:pt x="1549" y="409"/>
                </a:lnTo>
                <a:lnTo>
                  <a:pt x="1559" y="453"/>
                </a:lnTo>
                <a:lnTo>
                  <a:pt x="1562" y="497"/>
                </a:lnTo>
                <a:lnTo>
                  <a:pt x="1561" y="540"/>
                </a:lnTo>
                <a:lnTo>
                  <a:pt x="1554" y="581"/>
                </a:lnTo>
                <a:lnTo>
                  <a:pt x="1543" y="620"/>
                </a:lnTo>
                <a:lnTo>
                  <a:pt x="1527" y="658"/>
                </a:lnTo>
                <a:lnTo>
                  <a:pt x="1508" y="694"/>
                </a:lnTo>
                <a:lnTo>
                  <a:pt x="1483" y="726"/>
                </a:lnTo>
                <a:lnTo>
                  <a:pt x="1453" y="756"/>
                </a:lnTo>
                <a:lnTo>
                  <a:pt x="1420" y="781"/>
                </a:lnTo>
                <a:lnTo>
                  <a:pt x="1383" y="804"/>
                </a:lnTo>
                <a:lnTo>
                  <a:pt x="1342" y="823"/>
                </a:lnTo>
                <a:lnTo>
                  <a:pt x="1177" y="912"/>
                </a:lnTo>
                <a:lnTo>
                  <a:pt x="1226" y="955"/>
                </a:lnTo>
                <a:lnTo>
                  <a:pt x="1272" y="1001"/>
                </a:lnTo>
                <a:lnTo>
                  <a:pt x="1316" y="1049"/>
                </a:lnTo>
                <a:lnTo>
                  <a:pt x="1385" y="891"/>
                </a:lnTo>
                <a:lnTo>
                  <a:pt x="1400" y="847"/>
                </a:lnTo>
                <a:lnTo>
                  <a:pt x="1421" y="808"/>
                </a:lnTo>
                <a:lnTo>
                  <a:pt x="1446" y="771"/>
                </a:lnTo>
                <a:lnTo>
                  <a:pt x="1474" y="740"/>
                </a:lnTo>
                <a:lnTo>
                  <a:pt x="1505" y="711"/>
                </a:lnTo>
                <a:lnTo>
                  <a:pt x="1540" y="688"/>
                </a:lnTo>
                <a:lnTo>
                  <a:pt x="1578" y="669"/>
                </a:lnTo>
                <a:lnTo>
                  <a:pt x="1618" y="656"/>
                </a:lnTo>
                <a:lnTo>
                  <a:pt x="1660" y="648"/>
                </a:lnTo>
                <a:lnTo>
                  <a:pt x="1705" y="644"/>
                </a:lnTo>
                <a:lnTo>
                  <a:pt x="1741" y="646"/>
                </a:lnTo>
                <a:lnTo>
                  <a:pt x="1778" y="652"/>
                </a:lnTo>
                <a:lnTo>
                  <a:pt x="1991" y="667"/>
                </a:lnTo>
                <a:lnTo>
                  <a:pt x="1904" y="866"/>
                </a:lnTo>
                <a:lnTo>
                  <a:pt x="1889" y="907"/>
                </a:lnTo>
                <a:lnTo>
                  <a:pt x="1870" y="946"/>
                </a:lnTo>
                <a:lnTo>
                  <a:pt x="1847" y="981"/>
                </a:lnTo>
                <a:lnTo>
                  <a:pt x="1820" y="1013"/>
                </a:lnTo>
                <a:lnTo>
                  <a:pt x="1790" y="1040"/>
                </a:lnTo>
                <a:lnTo>
                  <a:pt x="1821" y="1031"/>
                </a:lnTo>
                <a:lnTo>
                  <a:pt x="1854" y="1026"/>
                </a:lnTo>
                <a:lnTo>
                  <a:pt x="1887" y="1024"/>
                </a:lnTo>
                <a:lnTo>
                  <a:pt x="1934" y="1027"/>
                </a:lnTo>
                <a:lnTo>
                  <a:pt x="1980" y="1037"/>
                </a:lnTo>
                <a:lnTo>
                  <a:pt x="2027" y="1053"/>
                </a:lnTo>
                <a:lnTo>
                  <a:pt x="2232" y="1113"/>
                </a:lnTo>
                <a:lnTo>
                  <a:pt x="2108" y="1289"/>
                </a:lnTo>
                <a:lnTo>
                  <a:pt x="2088" y="1323"/>
                </a:lnTo>
                <a:lnTo>
                  <a:pt x="2064" y="1354"/>
                </a:lnTo>
                <a:lnTo>
                  <a:pt x="2038" y="1381"/>
                </a:lnTo>
                <a:lnTo>
                  <a:pt x="2010" y="1406"/>
                </a:lnTo>
                <a:lnTo>
                  <a:pt x="2044" y="1420"/>
                </a:lnTo>
                <a:lnTo>
                  <a:pt x="2078" y="1437"/>
                </a:lnTo>
                <a:lnTo>
                  <a:pt x="2109" y="1459"/>
                </a:lnTo>
                <a:lnTo>
                  <a:pt x="2140" y="1486"/>
                </a:lnTo>
                <a:lnTo>
                  <a:pt x="2310" y="1616"/>
                </a:lnTo>
                <a:lnTo>
                  <a:pt x="2131" y="1735"/>
                </a:lnTo>
                <a:lnTo>
                  <a:pt x="2095" y="1762"/>
                </a:lnTo>
                <a:lnTo>
                  <a:pt x="2057" y="1784"/>
                </a:lnTo>
                <a:lnTo>
                  <a:pt x="2017" y="1800"/>
                </a:lnTo>
                <a:lnTo>
                  <a:pt x="1976" y="1811"/>
                </a:lnTo>
                <a:lnTo>
                  <a:pt x="1935" y="1818"/>
                </a:lnTo>
                <a:lnTo>
                  <a:pt x="1974" y="1827"/>
                </a:lnTo>
                <a:lnTo>
                  <a:pt x="2011" y="1841"/>
                </a:lnTo>
                <a:lnTo>
                  <a:pt x="2047" y="1860"/>
                </a:lnTo>
                <a:lnTo>
                  <a:pt x="2080" y="1883"/>
                </a:lnTo>
                <a:lnTo>
                  <a:pt x="2111" y="1910"/>
                </a:lnTo>
                <a:lnTo>
                  <a:pt x="2139" y="1942"/>
                </a:lnTo>
                <a:lnTo>
                  <a:pt x="2164" y="1977"/>
                </a:lnTo>
                <a:lnTo>
                  <a:pt x="2298" y="2146"/>
                </a:lnTo>
                <a:lnTo>
                  <a:pt x="2096" y="2217"/>
                </a:lnTo>
                <a:lnTo>
                  <a:pt x="2058" y="2235"/>
                </a:lnTo>
                <a:lnTo>
                  <a:pt x="2018" y="2247"/>
                </a:lnTo>
                <a:lnTo>
                  <a:pt x="1979" y="2253"/>
                </a:lnTo>
                <a:lnTo>
                  <a:pt x="1939" y="2257"/>
                </a:lnTo>
                <a:lnTo>
                  <a:pt x="1897" y="2253"/>
                </a:lnTo>
                <a:lnTo>
                  <a:pt x="1856" y="2246"/>
                </a:lnTo>
                <a:lnTo>
                  <a:pt x="1816" y="2232"/>
                </a:lnTo>
                <a:lnTo>
                  <a:pt x="1779" y="2213"/>
                </a:lnTo>
                <a:lnTo>
                  <a:pt x="1744" y="2190"/>
                </a:lnTo>
                <a:lnTo>
                  <a:pt x="1711" y="2161"/>
                </a:lnTo>
                <a:lnTo>
                  <a:pt x="1682" y="2128"/>
                </a:lnTo>
                <a:lnTo>
                  <a:pt x="1656" y="2091"/>
                </a:lnTo>
                <a:lnTo>
                  <a:pt x="1605" y="2027"/>
                </a:lnTo>
                <a:lnTo>
                  <a:pt x="1598" y="2098"/>
                </a:lnTo>
                <a:lnTo>
                  <a:pt x="1587" y="2167"/>
                </a:lnTo>
                <a:lnTo>
                  <a:pt x="1574" y="2236"/>
                </a:lnTo>
                <a:lnTo>
                  <a:pt x="1727" y="2246"/>
                </a:lnTo>
                <a:lnTo>
                  <a:pt x="1772" y="2246"/>
                </a:lnTo>
                <a:lnTo>
                  <a:pt x="1816" y="2250"/>
                </a:lnTo>
                <a:lnTo>
                  <a:pt x="1856" y="2261"/>
                </a:lnTo>
                <a:lnTo>
                  <a:pt x="1895" y="2275"/>
                </a:lnTo>
                <a:lnTo>
                  <a:pt x="1931" y="2295"/>
                </a:lnTo>
                <a:lnTo>
                  <a:pt x="1963" y="2319"/>
                </a:lnTo>
                <a:lnTo>
                  <a:pt x="1993" y="2347"/>
                </a:lnTo>
                <a:lnTo>
                  <a:pt x="2019" y="2377"/>
                </a:lnTo>
                <a:lnTo>
                  <a:pt x="2042" y="2413"/>
                </a:lnTo>
                <a:lnTo>
                  <a:pt x="2060" y="2451"/>
                </a:lnTo>
                <a:lnTo>
                  <a:pt x="2074" y="2493"/>
                </a:lnTo>
                <a:lnTo>
                  <a:pt x="2083" y="2536"/>
                </a:lnTo>
                <a:lnTo>
                  <a:pt x="2142" y="2745"/>
                </a:lnTo>
                <a:lnTo>
                  <a:pt x="1928" y="2731"/>
                </a:lnTo>
                <a:lnTo>
                  <a:pt x="1883" y="2731"/>
                </a:lnTo>
                <a:lnTo>
                  <a:pt x="1839" y="2726"/>
                </a:lnTo>
                <a:lnTo>
                  <a:pt x="1798" y="2715"/>
                </a:lnTo>
                <a:lnTo>
                  <a:pt x="1760" y="2701"/>
                </a:lnTo>
                <a:lnTo>
                  <a:pt x="1724" y="2681"/>
                </a:lnTo>
                <a:lnTo>
                  <a:pt x="1691" y="2657"/>
                </a:lnTo>
                <a:lnTo>
                  <a:pt x="1662" y="2630"/>
                </a:lnTo>
                <a:lnTo>
                  <a:pt x="1636" y="2598"/>
                </a:lnTo>
                <a:lnTo>
                  <a:pt x="1614" y="2564"/>
                </a:lnTo>
                <a:lnTo>
                  <a:pt x="1595" y="2526"/>
                </a:lnTo>
                <a:lnTo>
                  <a:pt x="1581" y="2484"/>
                </a:lnTo>
                <a:lnTo>
                  <a:pt x="1572" y="2440"/>
                </a:lnTo>
                <a:lnTo>
                  <a:pt x="1547" y="2348"/>
                </a:lnTo>
                <a:lnTo>
                  <a:pt x="1522" y="2426"/>
                </a:lnTo>
                <a:lnTo>
                  <a:pt x="1495" y="2502"/>
                </a:lnTo>
                <a:lnTo>
                  <a:pt x="1463" y="2578"/>
                </a:lnTo>
                <a:lnTo>
                  <a:pt x="1649" y="2654"/>
                </a:lnTo>
                <a:lnTo>
                  <a:pt x="1691" y="2668"/>
                </a:lnTo>
                <a:lnTo>
                  <a:pt x="1730" y="2687"/>
                </a:lnTo>
                <a:lnTo>
                  <a:pt x="1766" y="2710"/>
                </a:lnTo>
                <a:lnTo>
                  <a:pt x="1797" y="2736"/>
                </a:lnTo>
                <a:lnTo>
                  <a:pt x="1825" y="2767"/>
                </a:lnTo>
                <a:lnTo>
                  <a:pt x="1849" y="2800"/>
                </a:lnTo>
                <a:lnTo>
                  <a:pt x="1869" y="2835"/>
                </a:lnTo>
                <a:lnTo>
                  <a:pt x="1884" y="2873"/>
                </a:lnTo>
                <a:lnTo>
                  <a:pt x="1894" y="2914"/>
                </a:lnTo>
                <a:lnTo>
                  <a:pt x="1899" y="2956"/>
                </a:lnTo>
                <a:lnTo>
                  <a:pt x="1900" y="2999"/>
                </a:lnTo>
                <a:lnTo>
                  <a:pt x="1895" y="3044"/>
                </a:lnTo>
                <a:lnTo>
                  <a:pt x="1885" y="3260"/>
                </a:lnTo>
                <a:lnTo>
                  <a:pt x="1686" y="3179"/>
                </a:lnTo>
                <a:lnTo>
                  <a:pt x="1644" y="3165"/>
                </a:lnTo>
                <a:lnTo>
                  <a:pt x="1605" y="3146"/>
                </a:lnTo>
                <a:lnTo>
                  <a:pt x="1569" y="3123"/>
                </a:lnTo>
                <a:lnTo>
                  <a:pt x="1538" y="3097"/>
                </a:lnTo>
                <a:lnTo>
                  <a:pt x="1510" y="3067"/>
                </a:lnTo>
                <a:lnTo>
                  <a:pt x="1486" y="3035"/>
                </a:lnTo>
                <a:lnTo>
                  <a:pt x="1466" y="2998"/>
                </a:lnTo>
                <a:lnTo>
                  <a:pt x="1451" y="2960"/>
                </a:lnTo>
                <a:lnTo>
                  <a:pt x="1441" y="2919"/>
                </a:lnTo>
                <a:lnTo>
                  <a:pt x="1436" y="2878"/>
                </a:lnTo>
                <a:lnTo>
                  <a:pt x="1435" y="2834"/>
                </a:lnTo>
                <a:lnTo>
                  <a:pt x="1440" y="2789"/>
                </a:lnTo>
                <a:lnTo>
                  <a:pt x="1449" y="2607"/>
                </a:lnTo>
                <a:lnTo>
                  <a:pt x="1406" y="2691"/>
                </a:lnTo>
                <a:lnTo>
                  <a:pt x="1357" y="2772"/>
                </a:lnTo>
                <a:lnTo>
                  <a:pt x="1305" y="2851"/>
                </a:lnTo>
                <a:lnTo>
                  <a:pt x="1247" y="2926"/>
                </a:lnTo>
                <a:lnTo>
                  <a:pt x="1185" y="2997"/>
                </a:lnTo>
                <a:lnTo>
                  <a:pt x="1120" y="3064"/>
                </a:lnTo>
                <a:lnTo>
                  <a:pt x="1050" y="3129"/>
                </a:lnTo>
                <a:lnTo>
                  <a:pt x="976" y="3188"/>
                </a:lnTo>
                <a:lnTo>
                  <a:pt x="899" y="3244"/>
                </a:lnTo>
                <a:lnTo>
                  <a:pt x="818" y="3296"/>
                </a:lnTo>
                <a:lnTo>
                  <a:pt x="732" y="3342"/>
                </a:lnTo>
                <a:lnTo>
                  <a:pt x="644" y="3384"/>
                </a:lnTo>
                <a:lnTo>
                  <a:pt x="552" y="3422"/>
                </a:lnTo>
                <a:lnTo>
                  <a:pt x="457" y="3455"/>
                </a:lnTo>
                <a:lnTo>
                  <a:pt x="358" y="3482"/>
                </a:lnTo>
                <a:lnTo>
                  <a:pt x="257" y="3505"/>
                </a:lnTo>
                <a:lnTo>
                  <a:pt x="252" y="3506"/>
                </a:lnTo>
                <a:lnTo>
                  <a:pt x="245" y="3506"/>
                </a:lnTo>
                <a:lnTo>
                  <a:pt x="229" y="3504"/>
                </a:lnTo>
                <a:lnTo>
                  <a:pt x="214" y="3496"/>
                </a:lnTo>
                <a:lnTo>
                  <a:pt x="201" y="3486"/>
                </a:lnTo>
                <a:lnTo>
                  <a:pt x="191" y="3472"/>
                </a:lnTo>
                <a:lnTo>
                  <a:pt x="185" y="3456"/>
                </a:lnTo>
                <a:lnTo>
                  <a:pt x="184" y="3439"/>
                </a:lnTo>
                <a:lnTo>
                  <a:pt x="188" y="3424"/>
                </a:lnTo>
                <a:lnTo>
                  <a:pt x="195" y="3410"/>
                </a:lnTo>
                <a:lnTo>
                  <a:pt x="205" y="3398"/>
                </a:lnTo>
                <a:lnTo>
                  <a:pt x="219" y="3389"/>
                </a:lnTo>
                <a:lnTo>
                  <a:pt x="234" y="3384"/>
                </a:lnTo>
                <a:lnTo>
                  <a:pt x="334" y="3361"/>
                </a:lnTo>
                <a:lnTo>
                  <a:pt x="431" y="3334"/>
                </a:lnTo>
                <a:lnTo>
                  <a:pt x="524" y="3301"/>
                </a:lnTo>
                <a:lnTo>
                  <a:pt x="613" y="3263"/>
                </a:lnTo>
                <a:lnTo>
                  <a:pt x="700" y="3220"/>
                </a:lnTo>
                <a:lnTo>
                  <a:pt x="782" y="3173"/>
                </a:lnTo>
                <a:lnTo>
                  <a:pt x="860" y="3120"/>
                </a:lnTo>
                <a:lnTo>
                  <a:pt x="935" y="3064"/>
                </a:lnTo>
                <a:lnTo>
                  <a:pt x="1005" y="3003"/>
                </a:lnTo>
                <a:lnTo>
                  <a:pt x="1072" y="2938"/>
                </a:lnTo>
                <a:lnTo>
                  <a:pt x="1133" y="2870"/>
                </a:lnTo>
                <a:lnTo>
                  <a:pt x="1191" y="2798"/>
                </a:lnTo>
                <a:lnTo>
                  <a:pt x="1244" y="2721"/>
                </a:lnTo>
                <a:lnTo>
                  <a:pt x="1292" y="2642"/>
                </a:lnTo>
                <a:lnTo>
                  <a:pt x="1335" y="2560"/>
                </a:lnTo>
                <a:lnTo>
                  <a:pt x="1374" y="2474"/>
                </a:lnTo>
                <a:lnTo>
                  <a:pt x="1365" y="2483"/>
                </a:lnTo>
                <a:lnTo>
                  <a:pt x="1335" y="2517"/>
                </a:lnTo>
                <a:lnTo>
                  <a:pt x="1301" y="2546"/>
                </a:lnTo>
                <a:lnTo>
                  <a:pt x="1265" y="2570"/>
                </a:lnTo>
                <a:lnTo>
                  <a:pt x="1227" y="2590"/>
                </a:lnTo>
                <a:lnTo>
                  <a:pt x="1187" y="2605"/>
                </a:lnTo>
                <a:lnTo>
                  <a:pt x="1144" y="2613"/>
                </a:lnTo>
                <a:lnTo>
                  <a:pt x="1102" y="2617"/>
                </a:lnTo>
                <a:lnTo>
                  <a:pt x="1063" y="2614"/>
                </a:lnTo>
                <a:lnTo>
                  <a:pt x="1024" y="2607"/>
                </a:lnTo>
                <a:lnTo>
                  <a:pt x="986" y="2595"/>
                </a:lnTo>
                <a:lnTo>
                  <a:pt x="949" y="2579"/>
                </a:lnTo>
                <a:lnTo>
                  <a:pt x="913" y="2558"/>
                </a:lnTo>
                <a:lnTo>
                  <a:pt x="720" y="2464"/>
                </a:lnTo>
                <a:lnTo>
                  <a:pt x="872" y="2313"/>
                </a:lnTo>
                <a:lnTo>
                  <a:pt x="899" y="2281"/>
                </a:lnTo>
                <a:lnTo>
                  <a:pt x="928" y="2255"/>
                </a:lnTo>
                <a:lnTo>
                  <a:pt x="961" y="2232"/>
                </a:lnTo>
                <a:lnTo>
                  <a:pt x="995" y="2212"/>
                </a:lnTo>
                <a:lnTo>
                  <a:pt x="1029" y="2196"/>
                </a:lnTo>
                <a:lnTo>
                  <a:pt x="1066" y="2187"/>
                </a:lnTo>
                <a:lnTo>
                  <a:pt x="1104" y="2180"/>
                </a:lnTo>
                <a:lnTo>
                  <a:pt x="1069" y="2172"/>
                </a:lnTo>
                <a:lnTo>
                  <a:pt x="1037" y="2162"/>
                </a:lnTo>
                <a:lnTo>
                  <a:pt x="828" y="2114"/>
                </a:lnTo>
                <a:lnTo>
                  <a:pt x="942" y="1931"/>
                </a:lnTo>
                <a:lnTo>
                  <a:pt x="960" y="1899"/>
                </a:lnTo>
                <a:lnTo>
                  <a:pt x="980" y="1868"/>
                </a:lnTo>
                <a:lnTo>
                  <a:pt x="1002" y="1841"/>
                </a:lnTo>
                <a:lnTo>
                  <a:pt x="1027" y="1817"/>
                </a:lnTo>
                <a:lnTo>
                  <a:pt x="1024" y="1817"/>
                </a:lnTo>
                <a:lnTo>
                  <a:pt x="1021" y="1817"/>
                </a:lnTo>
                <a:lnTo>
                  <a:pt x="807" y="1832"/>
                </a:lnTo>
                <a:lnTo>
                  <a:pt x="864" y="1624"/>
                </a:lnTo>
                <a:lnTo>
                  <a:pt x="870" y="1597"/>
                </a:lnTo>
                <a:lnTo>
                  <a:pt x="877" y="1572"/>
                </a:lnTo>
                <a:lnTo>
                  <a:pt x="854" y="1581"/>
                </a:lnTo>
                <a:lnTo>
                  <a:pt x="830" y="1589"/>
                </a:lnTo>
                <a:lnTo>
                  <a:pt x="630" y="1665"/>
                </a:lnTo>
                <a:lnTo>
                  <a:pt x="625" y="1449"/>
                </a:lnTo>
                <a:lnTo>
                  <a:pt x="621" y="1406"/>
                </a:lnTo>
                <a:lnTo>
                  <a:pt x="623" y="1364"/>
                </a:lnTo>
                <a:lnTo>
                  <a:pt x="629" y="1323"/>
                </a:lnTo>
                <a:lnTo>
                  <a:pt x="640" y="1284"/>
                </a:lnTo>
                <a:lnTo>
                  <a:pt x="604" y="1300"/>
                </a:lnTo>
                <a:lnTo>
                  <a:pt x="566" y="1312"/>
                </a:lnTo>
                <a:lnTo>
                  <a:pt x="527" y="1320"/>
                </a:lnTo>
                <a:lnTo>
                  <a:pt x="486" y="1322"/>
                </a:lnTo>
                <a:lnTo>
                  <a:pt x="439" y="1319"/>
                </a:lnTo>
                <a:lnTo>
                  <a:pt x="392" y="1310"/>
                </a:lnTo>
                <a:lnTo>
                  <a:pt x="180" y="1280"/>
                </a:lnTo>
                <a:lnTo>
                  <a:pt x="279" y="1088"/>
                </a:lnTo>
                <a:lnTo>
                  <a:pt x="296" y="1048"/>
                </a:lnTo>
                <a:lnTo>
                  <a:pt x="317" y="1012"/>
                </a:lnTo>
                <a:lnTo>
                  <a:pt x="342" y="979"/>
                </a:lnTo>
                <a:lnTo>
                  <a:pt x="369" y="950"/>
                </a:lnTo>
                <a:lnTo>
                  <a:pt x="399" y="925"/>
                </a:lnTo>
                <a:lnTo>
                  <a:pt x="433" y="904"/>
                </a:lnTo>
                <a:lnTo>
                  <a:pt x="469" y="887"/>
                </a:lnTo>
                <a:lnTo>
                  <a:pt x="443" y="890"/>
                </a:lnTo>
                <a:lnTo>
                  <a:pt x="418" y="891"/>
                </a:lnTo>
                <a:lnTo>
                  <a:pt x="376" y="889"/>
                </a:lnTo>
                <a:lnTo>
                  <a:pt x="336" y="881"/>
                </a:lnTo>
                <a:lnTo>
                  <a:pt x="298" y="868"/>
                </a:lnTo>
                <a:lnTo>
                  <a:pt x="262" y="850"/>
                </a:lnTo>
                <a:lnTo>
                  <a:pt x="228" y="829"/>
                </a:lnTo>
                <a:lnTo>
                  <a:pt x="195" y="802"/>
                </a:lnTo>
                <a:lnTo>
                  <a:pt x="166" y="771"/>
                </a:lnTo>
                <a:lnTo>
                  <a:pt x="140" y="736"/>
                </a:lnTo>
                <a:lnTo>
                  <a:pt x="0" y="573"/>
                </a:lnTo>
                <a:lnTo>
                  <a:pt x="198" y="494"/>
                </a:lnTo>
                <a:lnTo>
                  <a:pt x="240" y="474"/>
                </a:lnTo>
                <a:lnTo>
                  <a:pt x="282" y="461"/>
                </a:lnTo>
                <a:lnTo>
                  <a:pt x="324" y="452"/>
                </a:lnTo>
                <a:lnTo>
                  <a:pt x="367" y="449"/>
                </a:lnTo>
                <a:lnTo>
                  <a:pt x="408" y="452"/>
                </a:lnTo>
                <a:lnTo>
                  <a:pt x="448" y="460"/>
                </a:lnTo>
                <a:lnTo>
                  <a:pt x="486" y="472"/>
                </a:lnTo>
                <a:lnTo>
                  <a:pt x="523" y="490"/>
                </a:lnTo>
                <a:lnTo>
                  <a:pt x="556" y="511"/>
                </a:lnTo>
                <a:lnTo>
                  <a:pt x="589" y="539"/>
                </a:lnTo>
                <a:lnTo>
                  <a:pt x="618" y="570"/>
                </a:lnTo>
                <a:lnTo>
                  <a:pt x="644" y="604"/>
                </a:lnTo>
                <a:lnTo>
                  <a:pt x="755" y="733"/>
                </a:lnTo>
                <a:lnTo>
                  <a:pt x="766" y="721"/>
                </a:lnTo>
                <a:lnTo>
                  <a:pt x="778" y="712"/>
                </a:lnTo>
                <a:lnTo>
                  <a:pt x="793" y="708"/>
                </a:lnTo>
                <a:lnTo>
                  <a:pt x="808" y="707"/>
                </a:lnTo>
                <a:lnTo>
                  <a:pt x="823" y="710"/>
                </a:lnTo>
                <a:lnTo>
                  <a:pt x="846" y="718"/>
                </a:lnTo>
                <a:lnTo>
                  <a:pt x="869" y="728"/>
                </a:lnTo>
                <a:lnTo>
                  <a:pt x="800" y="651"/>
                </a:lnTo>
                <a:lnTo>
                  <a:pt x="769" y="619"/>
                </a:lnTo>
                <a:lnTo>
                  <a:pt x="742" y="585"/>
                </a:lnTo>
                <a:lnTo>
                  <a:pt x="720" y="548"/>
                </a:lnTo>
                <a:lnTo>
                  <a:pt x="703" y="510"/>
                </a:lnTo>
                <a:lnTo>
                  <a:pt x="691" y="471"/>
                </a:lnTo>
                <a:lnTo>
                  <a:pt x="684" y="430"/>
                </a:lnTo>
                <a:lnTo>
                  <a:pt x="682" y="390"/>
                </a:lnTo>
                <a:lnTo>
                  <a:pt x="685" y="349"/>
                </a:lnTo>
                <a:lnTo>
                  <a:pt x="693" y="309"/>
                </a:lnTo>
                <a:lnTo>
                  <a:pt x="707" y="268"/>
                </a:lnTo>
                <a:lnTo>
                  <a:pt x="726" y="228"/>
                </a:lnTo>
                <a:lnTo>
                  <a:pt x="749" y="190"/>
                </a:lnTo>
                <a:lnTo>
                  <a:pt x="85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97"/>
          <p:cNvSpPr>
            <a:spLocks noEditPoints="1"/>
          </p:cNvSpPr>
          <p:nvPr/>
        </p:nvSpPr>
        <p:spPr bwMode="auto">
          <a:xfrm>
            <a:off x="3782063" y="3660323"/>
            <a:ext cx="541337" cy="538163"/>
          </a:xfrm>
          <a:custGeom>
            <a:avLst/>
            <a:gdLst>
              <a:gd name="T0" fmla="*/ 311 w 3405"/>
              <a:gd name="T1" fmla="*/ 2516 h 3396"/>
              <a:gd name="T2" fmla="*/ 253 w 3405"/>
              <a:gd name="T3" fmla="*/ 2845 h 3396"/>
              <a:gd name="T4" fmla="*/ 400 w 3405"/>
              <a:gd name="T5" fmla="*/ 3078 h 3396"/>
              <a:gd name="T6" fmla="*/ 477 w 3405"/>
              <a:gd name="T7" fmla="*/ 3022 h 3396"/>
              <a:gd name="T8" fmla="*/ 376 w 3405"/>
              <a:gd name="T9" fmla="*/ 2830 h 3396"/>
              <a:gd name="T10" fmla="*/ 435 w 3405"/>
              <a:gd name="T11" fmla="*/ 2550 h 3396"/>
              <a:gd name="T12" fmla="*/ 511 w 3405"/>
              <a:gd name="T13" fmla="*/ 2403 h 3396"/>
              <a:gd name="T14" fmla="*/ 2456 w 3405"/>
              <a:gd name="T15" fmla="*/ 1031 h 3396"/>
              <a:gd name="T16" fmla="*/ 2287 w 3405"/>
              <a:gd name="T17" fmla="*/ 1258 h 3396"/>
              <a:gd name="T18" fmla="*/ 2384 w 3405"/>
              <a:gd name="T19" fmla="*/ 1271 h 3396"/>
              <a:gd name="T20" fmla="*/ 2529 w 3405"/>
              <a:gd name="T21" fmla="*/ 1041 h 3396"/>
              <a:gd name="T22" fmla="*/ 2096 w 3405"/>
              <a:gd name="T23" fmla="*/ 1041 h 3396"/>
              <a:gd name="T24" fmla="*/ 1936 w 3405"/>
              <a:gd name="T25" fmla="*/ 1286 h 3396"/>
              <a:gd name="T26" fmla="*/ 2182 w 3405"/>
              <a:gd name="T27" fmla="*/ 1128 h 3396"/>
              <a:gd name="T28" fmla="*/ 2169 w 3405"/>
              <a:gd name="T29" fmla="*/ 1031 h 3396"/>
              <a:gd name="T30" fmla="*/ 2616 w 3405"/>
              <a:gd name="T31" fmla="*/ 869 h 3396"/>
              <a:gd name="T32" fmla="*/ 2629 w 3405"/>
              <a:gd name="T33" fmla="*/ 965 h 3396"/>
              <a:gd name="T34" fmla="*/ 3009 w 3405"/>
              <a:gd name="T35" fmla="*/ 649 h 3396"/>
              <a:gd name="T36" fmla="*/ 2970 w 3405"/>
              <a:gd name="T37" fmla="*/ 560 h 3396"/>
              <a:gd name="T38" fmla="*/ 2223 w 3405"/>
              <a:gd name="T39" fmla="*/ 917 h 3396"/>
              <a:gd name="T40" fmla="*/ 2262 w 3405"/>
              <a:gd name="T41" fmla="*/ 1006 h 3396"/>
              <a:gd name="T42" fmla="*/ 2741 w 3405"/>
              <a:gd name="T43" fmla="*/ 561 h 3396"/>
              <a:gd name="T44" fmla="*/ 2683 w 3405"/>
              <a:gd name="T45" fmla="*/ 484 h 3396"/>
              <a:gd name="T46" fmla="*/ 3034 w 3405"/>
              <a:gd name="T47" fmla="*/ 466 h 3396"/>
              <a:gd name="T48" fmla="*/ 3093 w 3405"/>
              <a:gd name="T49" fmla="*/ 543 h 3396"/>
              <a:gd name="T50" fmla="*/ 3228 w 3405"/>
              <a:gd name="T51" fmla="*/ 410 h 3396"/>
              <a:gd name="T52" fmla="*/ 2980 w 3405"/>
              <a:gd name="T53" fmla="*/ 189 h 3396"/>
              <a:gd name="T54" fmla="*/ 2776 w 3405"/>
              <a:gd name="T55" fmla="*/ 392 h 3396"/>
              <a:gd name="T56" fmla="*/ 2853 w 3405"/>
              <a:gd name="T57" fmla="*/ 451 h 3396"/>
              <a:gd name="T58" fmla="*/ 3039 w 3405"/>
              <a:gd name="T59" fmla="*/ 235 h 3396"/>
              <a:gd name="T60" fmla="*/ 3027 w 3405"/>
              <a:gd name="T61" fmla="*/ 2 h 3396"/>
              <a:gd name="T62" fmla="*/ 3210 w 3405"/>
              <a:gd name="T63" fmla="*/ 86 h 3396"/>
              <a:gd name="T64" fmla="*/ 3331 w 3405"/>
              <a:gd name="T65" fmla="*/ 214 h 3396"/>
              <a:gd name="T66" fmla="*/ 3405 w 3405"/>
              <a:gd name="T67" fmla="*/ 395 h 3396"/>
              <a:gd name="T68" fmla="*/ 3098 w 3405"/>
              <a:gd name="T69" fmla="*/ 872 h 3396"/>
              <a:gd name="T70" fmla="*/ 2687 w 3405"/>
              <a:gd name="T71" fmla="*/ 1286 h 3396"/>
              <a:gd name="T72" fmla="*/ 2373 w 3405"/>
              <a:gd name="T73" fmla="*/ 1503 h 3396"/>
              <a:gd name="T74" fmla="*/ 2249 w 3405"/>
              <a:gd name="T75" fmla="*/ 1566 h 3396"/>
              <a:gd name="T76" fmla="*/ 2047 w 3405"/>
              <a:gd name="T77" fmla="*/ 1497 h 3396"/>
              <a:gd name="T78" fmla="*/ 1431 w 3405"/>
              <a:gd name="T79" fmla="*/ 2027 h 3396"/>
              <a:gd name="T80" fmla="*/ 1508 w 3405"/>
              <a:gd name="T81" fmla="*/ 2086 h 3396"/>
              <a:gd name="T82" fmla="*/ 1860 w 3405"/>
              <a:gd name="T83" fmla="*/ 2060 h 3396"/>
              <a:gd name="T84" fmla="*/ 1878 w 3405"/>
              <a:gd name="T85" fmla="*/ 2378 h 3396"/>
              <a:gd name="T86" fmla="*/ 1012 w 3405"/>
              <a:gd name="T87" fmla="*/ 3281 h 3396"/>
              <a:gd name="T88" fmla="*/ 643 w 3405"/>
              <a:gd name="T89" fmla="*/ 3396 h 3396"/>
              <a:gd name="T90" fmla="*/ 275 w 3405"/>
              <a:gd name="T91" fmla="*/ 3281 h 3396"/>
              <a:gd name="T92" fmla="*/ 38 w 3405"/>
              <a:gd name="T93" fmla="*/ 2977 h 3396"/>
              <a:gd name="T94" fmla="*/ 21 w 3405"/>
              <a:gd name="T95" fmla="*/ 2591 h 3396"/>
              <a:gd name="T96" fmla="*/ 868 w 3405"/>
              <a:gd name="T97" fmla="*/ 1631 h 3396"/>
              <a:gd name="T98" fmla="*/ 1164 w 3405"/>
              <a:gd name="T99" fmla="*/ 1510 h 3396"/>
              <a:gd name="T100" fmla="*/ 1459 w 3405"/>
              <a:gd name="T101" fmla="*/ 1630 h 3396"/>
              <a:gd name="T102" fmla="*/ 1275 w 3405"/>
              <a:gd name="T103" fmla="*/ 1898 h 3396"/>
              <a:gd name="T104" fmla="*/ 1545 w 3405"/>
              <a:gd name="T105" fmla="*/ 1716 h 3396"/>
              <a:gd name="T106" fmla="*/ 1839 w 3405"/>
              <a:gd name="T107" fmla="*/ 1228 h 3396"/>
              <a:gd name="T108" fmla="*/ 1893 w 3405"/>
              <a:gd name="T109" fmla="*/ 1034 h 3396"/>
              <a:gd name="T110" fmla="*/ 2316 w 3405"/>
              <a:gd name="T111" fmla="*/ 490 h 3396"/>
              <a:gd name="T112" fmla="*/ 2698 w 3405"/>
              <a:gd name="T113" fmla="*/ 165 h 3396"/>
              <a:gd name="T114" fmla="*/ 2938 w 3405"/>
              <a:gd name="T115" fmla="*/ 21 h 3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05" h="3396">
                <a:moveTo>
                  <a:pt x="457" y="2371"/>
                </a:moveTo>
                <a:lnTo>
                  <a:pt x="442" y="2373"/>
                </a:lnTo>
                <a:lnTo>
                  <a:pt x="428" y="2378"/>
                </a:lnTo>
                <a:lnTo>
                  <a:pt x="414" y="2388"/>
                </a:lnTo>
                <a:lnTo>
                  <a:pt x="375" y="2429"/>
                </a:lnTo>
                <a:lnTo>
                  <a:pt x="340" y="2472"/>
                </a:lnTo>
                <a:lnTo>
                  <a:pt x="311" y="2516"/>
                </a:lnTo>
                <a:lnTo>
                  <a:pt x="288" y="2562"/>
                </a:lnTo>
                <a:lnTo>
                  <a:pt x="268" y="2609"/>
                </a:lnTo>
                <a:lnTo>
                  <a:pt x="255" y="2656"/>
                </a:lnTo>
                <a:lnTo>
                  <a:pt x="247" y="2703"/>
                </a:lnTo>
                <a:lnTo>
                  <a:pt x="244" y="2751"/>
                </a:lnTo>
                <a:lnTo>
                  <a:pt x="246" y="2798"/>
                </a:lnTo>
                <a:lnTo>
                  <a:pt x="253" y="2845"/>
                </a:lnTo>
                <a:lnTo>
                  <a:pt x="266" y="2891"/>
                </a:lnTo>
                <a:lnTo>
                  <a:pt x="284" y="2936"/>
                </a:lnTo>
                <a:lnTo>
                  <a:pt x="308" y="2980"/>
                </a:lnTo>
                <a:lnTo>
                  <a:pt x="337" y="3021"/>
                </a:lnTo>
                <a:lnTo>
                  <a:pt x="371" y="3061"/>
                </a:lnTo>
                <a:lnTo>
                  <a:pt x="384" y="3072"/>
                </a:lnTo>
                <a:lnTo>
                  <a:pt x="400" y="3078"/>
                </a:lnTo>
                <a:lnTo>
                  <a:pt x="416" y="3081"/>
                </a:lnTo>
                <a:lnTo>
                  <a:pt x="431" y="3078"/>
                </a:lnTo>
                <a:lnTo>
                  <a:pt x="445" y="3073"/>
                </a:lnTo>
                <a:lnTo>
                  <a:pt x="457" y="3065"/>
                </a:lnTo>
                <a:lnTo>
                  <a:pt x="468" y="3052"/>
                </a:lnTo>
                <a:lnTo>
                  <a:pt x="475" y="3037"/>
                </a:lnTo>
                <a:lnTo>
                  <a:pt x="477" y="3022"/>
                </a:lnTo>
                <a:lnTo>
                  <a:pt x="476" y="3006"/>
                </a:lnTo>
                <a:lnTo>
                  <a:pt x="470" y="2991"/>
                </a:lnTo>
                <a:lnTo>
                  <a:pt x="461" y="2979"/>
                </a:lnTo>
                <a:lnTo>
                  <a:pt x="431" y="2944"/>
                </a:lnTo>
                <a:lnTo>
                  <a:pt x="407" y="2908"/>
                </a:lnTo>
                <a:lnTo>
                  <a:pt x="389" y="2870"/>
                </a:lnTo>
                <a:lnTo>
                  <a:pt x="376" y="2830"/>
                </a:lnTo>
                <a:lnTo>
                  <a:pt x="369" y="2791"/>
                </a:lnTo>
                <a:lnTo>
                  <a:pt x="367" y="2751"/>
                </a:lnTo>
                <a:lnTo>
                  <a:pt x="370" y="2710"/>
                </a:lnTo>
                <a:lnTo>
                  <a:pt x="378" y="2669"/>
                </a:lnTo>
                <a:lnTo>
                  <a:pt x="392" y="2629"/>
                </a:lnTo>
                <a:lnTo>
                  <a:pt x="410" y="2590"/>
                </a:lnTo>
                <a:lnTo>
                  <a:pt x="435" y="2550"/>
                </a:lnTo>
                <a:lnTo>
                  <a:pt x="465" y="2512"/>
                </a:lnTo>
                <a:lnTo>
                  <a:pt x="499" y="2476"/>
                </a:lnTo>
                <a:lnTo>
                  <a:pt x="510" y="2463"/>
                </a:lnTo>
                <a:lnTo>
                  <a:pt x="516" y="2448"/>
                </a:lnTo>
                <a:lnTo>
                  <a:pt x="518" y="2433"/>
                </a:lnTo>
                <a:lnTo>
                  <a:pt x="516" y="2418"/>
                </a:lnTo>
                <a:lnTo>
                  <a:pt x="511" y="2403"/>
                </a:lnTo>
                <a:lnTo>
                  <a:pt x="501" y="2389"/>
                </a:lnTo>
                <a:lnTo>
                  <a:pt x="488" y="2380"/>
                </a:lnTo>
                <a:lnTo>
                  <a:pt x="473" y="2373"/>
                </a:lnTo>
                <a:lnTo>
                  <a:pt x="457" y="2371"/>
                </a:lnTo>
                <a:close/>
                <a:moveTo>
                  <a:pt x="2486" y="1024"/>
                </a:moveTo>
                <a:lnTo>
                  <a:pt x="2470" y="1025"/>
                </a:lnTo>
                <a:lnTo>
                  <a:pt x="2456" y="1031"/>
                </a:lnTo>
                <a:lnTo>
                  <a:pt x="2442" y="1041"/>
                </a:lnTo>
                <a:lnTo>
                  <a:pt x="2298" y="1185"/>
                </a:lnTo>
                <a:lnTo>
                  <a:pt x="2287" y="1198"/>
                </a:lnTo>
                <a:lnTo>
                  <a:pt x="2282" y="1213"/>
                </a:lnTo>
                <a:lnTo>
                  <a:pt x="2280" y="1229"/>
                </a:lnTo>
                <a:lnTo>
                  <a:pt x="2282" y="1244"/>
                </a:lnTo>
                <a:lnTo>
                  <a:pt x="2287" y="1258"/>
                </a:lnTo>
                <a:lnTo>
                  <a:pt x="2298" y="1271"/>
                </a:lnTo>
                <a:lnTo>
                  <a:pt x="2311" y="1282"/>
                </a:lnTo>
                <a:lnTo>
                  <a:pt x="2325" y="1287"/>
                </a:lnTo>
                <a:lnTo>
                  <a:pt x="2341" y="1289"/>
                </a:lnTo>
                <a:lnTo>
                  <a:pt x="2357" y="1287"/>
                </a:lnTo>
                <a:lnTo>
                  <a:pt x="2371" y="1282"/>
                </a:lnTo>
                <a:lnTo>
                  <a:pt x="2384" y="1271"/>
                </a:lnTo>
                <a:lnTo>
                  <a:pt x="2529" y="1128"/>
                </a:lnTo>
                <a:lnTo>
                  <a:pt x="2539" y="1114"/>
                </a:lnTo>
                <a:lnTo>
                  <a:pt x="2545" y="1100"/>
                </a:lnTo>
                <a:lnTo>
                  <a:pt x="2547" y="1085"/>
                </a:lnTo>
                <a:lnTo>
                  <a:pt x="2545" y="1069"/>
                </a:lnTo>
                <a:lnTo>
                  <a:pt x="2539" y="1055"/>
                </a:lnTo>
                <a:lnTo>
                  <a:pt x="2529" y="1041"/>
                </a:lnTo>
                <a:lnTo>
                  <a:pt x="2516" y="1031"/>
                </a:lnTo>
                <a:lnTo>
                  <a:pt x="2501" y="1025"/>
                </a:lnTo>
                <a:lnTo>
                  <a:pt x="2486" y="1024"/>
                </a:lnTo>
                <a:close/>
                <a:moveTo>
                  <a:pt x="2139" y="1024"/>
                </a:moveTo>
                <a:lnTo>
                  <a:pt x="2124" y="1025"/>
                </a:lnTo>
                <a:lnTo>
                  <a:pt x="2109" y="1031"/>
                </a:lnTo>
                <a:lnTo>
                  <a:pt x="2096" y="1041"/>
                </a:lnTo>
                <a:lnTo>
                  <a:pt x="1936" y="1200"/>
                </a:lnTo>
                <a:lnTo>
                  <a:pt x="1926" y="1213"/>
                </a:lnTo>
                <a:lnTo>
                  <a:pt x="1920" y="1228"/>
                </a:lnTo>
                <a:lnTo>
                  <a:pt x="1917" y="1243"/>
                </a:lnTo>
                <a:lnTo>
                  <a:pt x="1920" y="1258"/>
                </a:lnTo>
                <a:lnTo>
                  <a:pt x="1926" y="1273"/>
                </a:lnTo>
                <a:lnTo>
                  <a:pt x="1936" y="1286"/>
                </a:lnTo>
                <a:lnTo>
                  <a:pt x="1948" y="1296"/>
                </a:lnTo>
                <a:lnTo>
                  <a:pt x="1963" y="1302"/>
                </a:lnTo>
                <a:lnTo>
                  <a:pt x="1979" y="1304"/>
                </a:lnTo>
                <a:lnTo>
                  <a:pt x="1994" y="1302"/>
                </a:lnTo>
                <a:lnTo>
                  <a:pt x="2009" y="1296"/>
                </a:lnTo>
                <a:lnTo>
                  <a:pt x="2022" y="1286"/>
                </a:lnTo>
                <a:lnTo>
                  <a:pt x="2182" y="1128"/>
                </a:lnTo>
                <a:lnTo>
                  <a:pt x="2192" y="1114"/>
                </a:lnTo>
                <a:lnTo>
                  <a:pt x="2198" y="1100"/>
                </a:lnTo>
                <a:lnTo>
                  <a:pt x="2200" y="1085"/>
                </a:lnTo>
                <a:lnTo>
                  <a:pt x="2198" y="1069"/>
                </a:lnTo>
                <a:lnTo>
                  <a:pt x="2192" y="1055"/>
                </a:lnTo>
                <a:lnTo>
                  <a:pt x="2182" y="1041"/>
                </a:lnTo>
                <a:lnTo>
                  <a:pt x="2169" y="1031"/>
                </a:lnTo>
                <a:lnTo>
                  <a:pt x="2155" y="1025"/>
                </a:lnTo>
                <a:lnTo>
                  <a:pt x="2139" y="1024"/>
                </a:lnTo>
                <a:close/>
                <a:moveTo>
                  <a:pt x="2955" y="557"/>
                </a:moveTo>
                <a:lnTo>
                  <a:pt x="2939" y="560"/>
                </a:lnTo>
                <a:lnTo>
                  <a:pt x="2925" y="566"/>
                </a:lnTo>
                <a:lnTo>
                  <a:pt x="2911" y="575"/>
                </a:lnTo>
                <a:lnTo>
                  <a:pt x="2616" y="869"/>
                </a:lnTo>
                <a:lnTo>
                  <a:pt x="2606" y="882"/>
                </a:lnTo>
                <a:lnTo>
                  <a:pt x="2600" y="897"/>
                </a:lnTo>
                <a:lnTo>
                  <a:pt x="2598" y="913"/>
                </a:lnTo>
                <a:lnTo>
                  <a:pt x="2600" y="928"/>
                </a:lnTo>
                <a:lnTo>
                  <a:pt x="2606" y="942"/>
                </a:lnTo>
                <a:lnTo>
                  <a:pt x="2616" y="955"/>
                </a:lnTo>
                <a:lnTo>
                  <a:pt x="2629" y="965"/>
                </a:lnTo>
                <a:lnTo>
                  <a:pt x="2644" y="971"/>
                </a:lnTo>
                <a:lnTo>
                  <a:pt x="2659" y="973"/>
                </a:lnTo>
                <a:lnTo>
                  <a:pt x="2675" y="971"/>
                </a:lnTo>
                <a:lnTo>
                  <a:pt x="2689" y="965"/>
                </a:lnTo>
                <a:lnTo>
                  <a:pt x="2703" y="955"/>
                </a:lnTo>
                <a:lnTo>
                  <a:pt x="2998" y="661"/>
                </a:lnTo>
                <a:lnTo>
                  <a:pt x="3009" y="649"/>
                </a:lnTo>
                <a:lnTo>
                  <a:pt x="3014" y="634"/>
                </a:lnTo>
                <a:lnTo>
                  <a:pt x="3016" y="619"/>
                </a:lnTo>
                <a:lnTo>
                  <a:pt x="3014" y="603"/>
                </a:lnTo>
                <a:lnTo>
                  <a:pt x="3009" y="588"/>
                </a:lnTo>
                <a:lnTo>
                  <a:pt x="2998" y="575"/>
                </a:lnTo>
                <a:lnTo>
                  <a:pt x="2985" y="566"/>
                </a:lnTo>
                <a:lnTo>
                  <a:pt x="2970" y="560"/>
                </a:lnTo>
                <a:lnTo>
                  <a:pt x="2955" y="557"/>
                </a:lnTo>
                <a:close/>
                <a:moveTo>
                  <a:pt x="2683" y="484"/>
                </a:moveTo>
                <a:lnTo>
                  <a:pt x="2667" y="486"/>
                </a:lnTo>
                <a:lnTo>
                  <a:pt x="2653" y="492"/>
                </a:lnTo>
                <a:lnTo>
                  <a:pt x="2639" y="502"/>
                </a:lnTo>
                <a:lnTo>
                  <a:pt x="2234" y="904"/>
                </a:lnTo>
                <a:lnTo>
                  <a:pt x="2223" y="917"/>
                </a:lnTo>
                <a:lnTo>
                  <a:pt x="2218" y="932"/>
                </a:lnTo>
                <a:lnTo>
                  <a:pt x="2216" y="948"/>
                </a:lnTo>
                <a:lnTo>
                  <a:pt x="2218" y="963"/>
                </a:lnTo>
                <a:lnTo>
                  <a:pt x="2223" y="977"/>
                </a:lnTo>
                <a:lnTo>
                  <a:pt x="2234" y="990"/>
                </a:lnTo>
                <a:lnTo>
                  <a:pt x="2247" y="1001"/>
                </a:lnTo>
                <a:lnTo>
                  <a:pt x="2262" y="1006"/>
                </a:lnTo>
                <a:lnTo>
                  <a:pt x="2276" y="1008"/>
                </a:lnTo>
                <a:lnTo>
                  <a:pt x="2293" y="1006"/>
                </a:lnTo>
                <a:lnTo>
                  <a:pt x="2307" y="1001"/>
                </a:lnTo>
                <a:lnTo>
                  <a:pt x="2320" y="990"/>
                </a:lnTo>
                <a:lnTo>
                  <a:pt x="2726" y="588"/>
                </a:lnTo>
                <a:lnTo>
                  <a:pt x="2736" y="574"/>
                </a:lnTo>
                <a:lnTo>
                  <a:pt x="2741" y="561"/>
                </a:lnTo>
                <a:lnTo>
                  <a:pt x="2744" y="545"/>
                </a:lnTo>
                <a:lnTo>
                  <a:pt x="2741" y="530"/>
                </a:lnTo>
                <a:lnTo>
                  <a:pt x="2736" y="515"/>
                </a:lnTo>
                <a:lnTo>
                  <a:pt x="2726" y="502"/>
                </a:lnTo>
                <a:lnTo>
                  <a:pt x="2713" y="492"/>
                </a:lnTo>
                <a:lnTo>
                  <a:pt x="2698" y="486"/>
                </a:lnTo>
                <a:lnTo>
                  <a:pt x="2683" y="484"/>
                </a:lnTo>
                <a:close/>
                <a:moveTo>
                  <a:pt x="3166" y="348"/>
                </a:moveTo>
                <a:lnTo>
                  <a:pt x="3151" y="351"/>
                </a:lnTo>
                <a:lnTo>
                  <a:pt x="3136" y="357"/>
                </a:lnTo>
                <a:lnTo>
                  <a:pt x="3123" y="366"/>
                </a:lnTo>
                <a:lnTo>
                  <a:pt x="3049" y="439"/>
                </a:lnTo>
                <a:lnTo>
                  <a:pt x="3040" y="452"/>
                </a:lnTo>
                <a:lnTo>
                  <a:pt x="3034" y="466"/>
                </a:lnTo>
                <a:lnTo>
                  <a:pt x="3032" y="482"/>
                </a:lnTo>
                <a:lnTo>
                  <a:pt x="3034" y="497"/>
                </a:lnTo>
                <a:lnTo>
                  <a:pt x="3040" y="512"/>
                </a:lnTo>
                <a:lnTo>
                  <a:pt x="3049" y="525"/>
                </a:lnTo>
                <a:lnTo>
                  <a:pt x="3063" y="535"/>
                </a:lnTo>
                <a:lnTo>
                  <a:pt x="3077" y="540"/>
                </a:lnTo>
                <a:lnTo>
                  <a:pt x="3093" y="543"/>
                </a:lnTo>
                <a:lnTo>
                  <a:pt x="3108" y="540"/>
                </a:lnTo>
                <a:lnTo>
                  <a:pt x="3123" y="535"/>
                </a:lnTo>
                <a:lnTo>
                  <a:pt x="3136" y="525"/>
                </a:lnTo>
                <a:lnTo>
                  <a:pt x="3210" y="452"/>
                </a:lnTo>
                <a:lnTo>
                  <a:pt x="3219" y="440"/>
                </a:lnTo>
                <a:lnTo>
                  <a:pt x="3226" y="425"/>
                </a:lnTo>
                <a:lnTo>
                  <a:pt x="3228" y="410"/>
                </a:lnTo>
                <a:lnTo>
                  <a:pt x="3226" y="394"/>
                </a:lnTo>
                <a:lnTo>
                  <a:pt x="3219" y="379"/>
                </a:lnTo>
                <a:lnTo>
                  <a:pt x="3210" y="366"/>
                </a:lnTo>
                <a:lnTo>
                  <a:pt x="3197" y="357"/>
                </a:lnTo>
                <a:lnTo>
                  <a:pt x="3182" y="351"/>
                </a:lnTo>
                <a:lnTo>
                  <a:pt x="3166" y="348"/>
                </a:lnTo>
                <a:close/>
                <a:moveTo>
                  <a:pt x="2980" y="189"/>
                </a:moveTo>
                <a:lnTo>
                  <a:pt x="2964" y="191"/>
                </a:lnTo>
                <a:lnTo>
                  <a:pt x="2949" y="197"/>
                </a:lnTo>
                <a:lnTo>
                  <a:pt x="2936" y="207"/>
                </a:lnTo>
                <a:lnTo>
                  <a:pt x="2794" y="348"/>
                </a:lnTo>
                <a:lnTo>
                  <a:pt x="2783" y="362"/>
                </a:lnTo>
                <a:lnTo>
                  <a:pt x="2778" y="376"/>
                </a:lnTo>
                <a:lnTo>
                  <a:pt x="2776" y="392"/>
                </a:lnTo>
                <a:lnTo>
                  <a:pt x="2778" y="408"/>
                </a:lnTo>
                <a:lnTo>
                  <a:pt x="2783" y="422"/>
                </a:lnTo>
                <a:lnTo>
                  <a:pt x="2794" y="435"/>
                </a:lnTo>
                <a:lnTo>
                  <a:pt x="2807" y="445"/>
                </a:lnTo>
                <a:lnTo>
                  <a:pt x="2822" y="451"/>
                </a:lnTo>
                <a:lnTo>
                  <a:pt x="2837" y="452"/>
                </a:lnTo>
                <a:lnTo>
                  <a:pt x="2853" y="451"/>
                </a:lnTo>
                <a:lnTo>
                  <a:pt x="2868" y="445"/>
                </a:lnTo>
                <a:lnTo>
                  <a:pt x="2880" y="435"/>
                </a:lnTo>
                <a:lnTo>
                  <a:pt x="3024" y="293"/>
                </a:lnTo>
                <a:lnTo>
                  <a:pt x="3033" y="280"/>
                </a:lnTo>
                <a:lnTo>
                  <a:pt x="3039" y="266"/>
                </a:lnTo>
                <a:lnTo>
                  <a:pt x="3041" y="250"/>
                </a:lnTo>
                <a:lnTo>
                  <a:pt x="3039" y="235"/>
                </a:lnTo>
                <a:lnTo>
                  <a:pt x="3033" y="220"/>
                </a:lnTo>
                <a:lnTo>
                  <a:pt x="3024" y="207"/>
                </a:lnTo>
                <a:lnTo>
                  <a:pt x="3010" y="197"/>
                </a:lnTo>
                <a:lnTo>
                  <a:pt x="2995" y="191"/>
                </a:lnTo>
                <a:lnTo>
                  <a:pt x="2980" y="189"/>
                </a:lnTo>
                <a:close/>
                <a:moveTo>
                  <a:pt x="2996" y="0"/>
                </a:moveTo>
                <a:lnTo>
                  <a:pt x="3027" y="2"/>
                </a:lnTo>
                <a:lnTo>
                  <a:pt x="3057" y="8"/>
                </a:lnTo>
                <a:lnTo>
                  <a:pt x="3087" y="16"/>
                </a:lnTo>
                <a:lnTo>
                  <a:pt x="3114" y="28"/>
                </a:lnTo>
                <a:lnTo>
                  <a:pt x="3141" y="42"/>
                </a:lnTo>
                <a:lnTo>
                  <a:pt x="3166" y="57"/>
                </a:lnTo>
                <a:lnTo>
                  <a:pt x="3188" y="72"/>
                </a:lnTo>
                <a:lnTo>
                  <a:pt x="3210" y="86"/>
                </a:lnTo>
                <a:lnTo>
                  <a:pt x="3227" y="101"/>
                </a:lnTo>
                <a:lnTo>
                  <a:pt x="3242" y="114"/>
                </a:lnTo>
                <a:lnTo>
                  <a:pt x="3254" y="125"/>
                </a:lnTo>
                <a:lnTo>
                  <a:pt x="3263" y="133"/>
                </a:lnTo>
                <a:lnTo>
                  <a:pt x="3267" y="138"/>
                </a:lnTo>
                <a:lnTo>
                  <a:pt x="3303" y="177"/>
                </a:lnTo>
                <a:lnTo>
                  <a:pt x="3331" y="214"/>
                </a:lnTo>
                <a:lnTo>
                  <a:pt x="3354" y="250"/>
                </a:lnTo>
                <a:lnTo>
                  <a:pt x="3372" y="283"/>
                </a:lnTo>
                <a:lnTo>
                  <a:pt x="3385" y="313"/>
                </a:lnTo>
                <a:lnTo>
                  <a:pt x="3393" y="341"/>
                </a:lnTo>
                <a:lnTo>
                  <a:pt x="3400" y="364"/>
                </a:lnTo>
                <a:lnTo>
                  <a:pt x="3403" y="382"/>
                </a:lnTo>
                <a:lnTo>
                  <a:pt x="3405" y="395"/>
                </a:lnTo>
                <a:lnTo>
                  <a:pt x="3405" y="403"/>
                </a:lnTo>
                <a:lnTo>
                  <a:pt x="3398" y="435"/>
                </a:lnTo>
                <a:lnTo>
                  <a:pt x="3339" y="533"/>
                </a:lnTo>
                <a:lnTo>
                  <a:pt x="3280" y="625"/>
                </a:lnTo>
                <a:lnTo>
                  <a:pt x="3220" y="712"/>
                </a:lnTo>
                <a:lnTo>
                  <a:pt x="3159" y="795"/>
                </a:lnTo>
                <a:lnTo>
                  <a:pt x="3098" y="872"/>
                </a:lnTo>
                <a:lnTo>
                  <a:pt x="3037" y="946"/>
                </a:lnTo>
                <a:lnTo>
                  <a:pt x="2977" y="1013"/>
                </a:lnTo>
                <a:lnTo>
                  <a:pt x="2917" y="1076"/>
                </a:lnTo>
                <a:lnTo>
                  <a:pt x="2857" y="1135"/>
                </a:lnTo>
                <a:lnTo>
                  <a:pt x="2798" y="1190"/>
                </a:lnTo>
                <a:lnTo>
                  <a:pt x="2741" y="1240"/>
                </a:lnTo>
                <a:lnTo>
                  <a:pt x="2687" y="1286"/>
                </a:lnTo>
                <a:lnTo>
                  <a:pt x="2633" y="1328"/>
                </a:lnTo>
                <a:lnTo>
                  <a:pt x="2582" y="1367"/>
                </a:lnTo>
                <a:lnTo>
                  <a:pt x="2534" y="1401"/>
                </a:lnTo>
                <a:lnTo>
                  <a:pt x="2489" y="1431"/>
                </a:lnTo>
                <a:lnTo>
                  <a:pt x="2446" y="1459"/>
                </a:lnTo>
                <a:lnTo>
                  <a:pt x="2408" y="1482"/>
                </a:lnTo>
                <a:lnTo>
                  <a:pt x="2373" y="1503"/>
                </a:lnTo>
                <a:lnTo>
                  <a:pt x="2342" y="1520"/>
                </a:lnTo>
                <a:lnTo>
                  <a:pt x="2316" y="1534"/>
                </a:lnTo>
                <a:lnTo>
                  <a:pt x="2294" y="1545"/>
                </a:lnTo>
                <a:lnTo>
                  <a:pt x="2276" y="1553"/>
                </a:lnTo>
                <a:lnTo>
                  <a:pt x="2266" y="1559"/>
                </a:lnTo>
                <a:lnTo>
                  <a:pt x="2259" y="1562"/>
                </a:lnTo>
                <a:lnTo>
                  <a:pt x="2249" y="1566"/>
                </a:lnTo>
                <a:lnTo>
                  <a:pt x="2233" y="1566"/>
                </a:lnTo>
                <a:lnTo>
                  <a:pt x="2197" y="1564"/>
                </a:lnTo>
                <a:lnTo>
                  <a:pt x="2164" y="1556"/>
                </a:lnTo>
                <a:lnTo>
                  <a:pt x="2132" y="1545"/>
                </a:lnTo>
                <a:lnTo>
                  <a:pt x="2101" y="1531"/>
                </a:lnTo>
                <a:lnTo>
                  <a:pt x="2073" y="1515"/>
                </a:lnTo>
                <a:lnTo>
                  <a:pt x="2047" y="1497"/>
                </a:lnTo>
                <a:lnTo>
                  <a:pt x="2023" y="1480"/>
                </a:lnTo>
                <a:lnTo>
                  <a:pt x="2004" y="1464"/>
                </a:lnTo>
                <a:lnTo>
                  <a:pt x="1987" y="1449"/>
                </a:lnTo>
                <a:lnTo>
                  <a:pt x="1449" y="1984"/>
                </a:lnTo>
                <a:lnTo>
                  <a:pt x="1439" y="1997"/>
                </a:lnTo>
                <a:lnTo>
                  <a:pt x="1433" y="2011"/>
                </a:lnTo>
                <a:lnTo>
                  <a:pt x="1431" y="2027"/>
                </a:lnTo>
                <a:lnTo>
                  <a:pt x="1433" y="2042"/>
                </a:lnTo>
                <a:lnTo>
                  <a:pt x="1439" y="2057"/>
                </a:lnTo>
                <a:lnTo>
                  <a:pt x="1449" y="2070"/>
                </a:lnTo>
                <a:lnTo>
                  <a:pt x="1462" y="2080"/>
                </a:lnTo>
                <a:lnTo>
                  <a:pt x="1477" y="2086"/>
                </a:lnTo>
                <a:lnTo>
                  <a:pt x="1492" y="2088"/>
                </a:lnTo>
                <a:lnTo>
                  <a:pt x="1508" y="2086"/>
                </a:lnTo>
                <a:lnTo>
                  <a:pt x="1522" y="2080"/>
                </a:lnTo>
                <a:lnTo>
                  <a:pt x="1536" y="2070"/>
                </a:lnTo>
                <a:lnTo>
                  <a:pt x="1719" y="1888"/>
                </a:lnTo>
                <a:lnTo>
                  <a:pt x="1778" y="1947"/>
                </a:lnTo>
                <a:lnTo>
                  <a:pt x="1811" y="1983"/>
                </a:lnTo>
                <a:lnTo>
                  <a:pt x="1837" y="2020"/>
                </a:lnTo>
                <a:lnTo>
                  <a:pt x="1860" y="2060"/>
                </a:lnTo>
                <a:lnTo>
                  <a:pt x="1878" y="2104"/>
                </a:lnTo>
                <a:lnTo>
                  <a:pt x="1891" y="2148"/>
                </a:lnTo>
                <a:lnTo>
                  <a:pt x="1898" y="2194"/>
                </a:lnTo>
                <a:lnTo>
                  <a:pt x="1900" y="2241"/>
                </a:lnTo>
                <a:lnTo>
                  <a:pt x="1898" y="2288"/>
                </a:lnTo>
                <a:lnTo>
                  <a:pt x="1891" y="2334"/>
                </a:lnTo>
                <a:lnTo>
                  <a:pt x="1878" y="2378"/>
                </a:lnTo>
                <a:lnTo>
                  <a:pt x="1860" y="2421"/>
                </a:lnTo>
                <a:lnTo>
                  <a:pt x="1837" y="2461"/>
                </a:lnTo>
                <a:lnTo>
                  <a:pt x="1811" y="2499"/>
                </a:lnTo>
                <a:lnTo>
                  <a:pt x="1778" y="2534"/>
                </a:lnTo>
                <a:lnTo>
                  <a:pt x="1099" y="3209"/>
                </a:lnTo>
                <a:lnTo>
                  <a:pt x="1057" y="3247"/>
                </a:lnTo>
                <a:lnTo>
                  <a:pt x="1012" y="3281"/>
                </a:lnTo>
                <a:lnTo>
                  <a:pt x="965" y="3311"/>
                </a:lnTo>
                <a:lnTo>
                  <a:pt x="916" y="3336"/>
                </a:lnTo>
                <a:lnTo>
                  <a:pt x="865" y="3357"/>
                </a:lnTo>
                <a:lnTo>
                  <a:pt x="811" y="3374"/>
                </a:lnTo>
                <a:lnTo>
                  <a:pt x="757" y="3386"/>
                </a:lnTo>
                <a:lnTo>
                  <a:pt x="700" y="3393"/>
                </a:lnTo>
                <a:lnTo>
                  <a:pt x="643" y="3396"/>
                </a:lnTo>
                <a:lnTo>
                  <a:pt x="586" y="3393"/>
                </a:lnTo>
                <a:lnTo>
                  <a:pt x="530" y="3386"/>
                </a:lnTo>
                <a:lnTo>
                  <a:pt x="476" y="3374"/>
                </a:lnTo>
                <a:lnTo>
                  <a:pt x="422" y="3357"/>
                </a:lnTo>
                <a:lnTo>
                  <a:pt x="371" y="3336"/>
                </a:lnTo>
                <a:lnTo>
                  <a:pt x="322" y="3311"/>
                </a:lnTo>
                <a:lnTo>
                  <a:pt x="275" y="3281"/>
                </a:lnTo>
                <a:lnTo>
                  <a:pt x="230" y="3247"/>
                </a:lnTo>
                <a:lnTo>
                  <a:pt x="188" y="3209"/>
                </a:lnTo>
                <a:lnTo>
                  <a:pt x="150" y="3168"/>
                </a:lnTo>
                <a:lnTo>
                  <a:pt x="115" y="3124"/>
                </a:lnTo>
                <a:lnTo>
                  <a:pt x="86" y="3076"/>
                </a:lnTo>
                <a:lnTo>
                  <a:pt x="60" y="3028"/>
                </a:lnTo>
                <a:lnTo>
                  <a:pt x="38" y="2977"/>
                </a:lnTo>
                <a:lnTo>
                  <a:pt x="21" y="2924"/>
                </a:lnTo>
                <a:lnTo>
                  <a:pt x="10" y="2870"/>
                </a:lnTo>
                <a:lnTo>
                  <a:pt x="2" y="2814"/>
                </a:lnTo>
                <a:lnTo>
                  <a:pt x="0" y="2757"/>
                </a:lnTo>
                <a:lnTo>
                  <a:pt x="2" y="2701"/>
                </a:lnTo>
                <a:lnTo>
                  <a:pt x="10" y="2646"/>
                </a:lnTo>
                <a:lnTo>
                  <a:pt x="21" y="2591"/>
                </a:lnTo>
                <a:lnTo>
                  <a:pt x="38" y="2539"/>
                </a:lnTo>
                <a:lnTo>
                  <a:pt x="60" y="2487"/>
                </a:lnTo>
                <a:lnTo>
                  <a:pt x="86" y="2438"/>
                </a:lnTo>
                <a:lnTo>
                  <a:pt x="115" y="2391"/>
                </a:lnTo>
                <a:lnTo>
                  <a:pt x="150" y="2347"/>
                </a:lnTo>
                <a:lnTo>
                  <a:pt x="188" y="2305"/>
                </a:lnTo>
                <a:lnTo>
                  <a:pt x="868" y="1631"/>
                </a:lnTo>
                <a:lnTo>
                  <a:pt x="903" y="1600"/>
                </a:lnTo>
                <a:lnTo>
                  <a:pt x="942" y="1572"/>
                </a:lnTo>
                <a:lnTo>
                  <a:pt x="982" y="1550"/>
                </a:lnTo>
                <a:lnTo>
                  <a:pt x="1025" y="1532"/>
                </a:lnTo>
                <a:lnTo>
                  <a:pt x="1070" y="1519"/>
                </a:lnTo>
                <a:lnTo>
                  <a:pt x="1116" y="1512"/>
                </a:lnTo>
                <a:lnTo>
                  <a:pt x="1164" y="1510"/>
                </a:lnTo>
                <a:lnTo>
                  <a:pt x="1211" y="1512"/>
                </a:lnTo>
                <a:lnTo>
                  <a:pt x="1257" y="1519"/>
                </a:lnTo>
                <a:lnTo>
                  <a:pt x="1302" y="1532"/>
                </a:lnTo>
                <a:lnTo>
                  <a:pt x="1345" y="1550"/>
                </a:lnTo>
                <a:lnTo>
                  <a:pt x="1385" y="1572"/>
                </a:lnTo>
                <a:lnTo>
                  <a:pt x="1424" y="1599"/>
                </a:lnTo>
                <a:lnTo>
                  <a:pt x="1459" y="1630"/>
                </a:lnTo>
                <a:lnTo>
                  <a:pt x="1275" y="1812"/>
                </a:lnTo>
                <a:lnTo>
                  <a:pt x="1265" y="1825"/>
                </a:lnTo>
                <a:lnTo>
                  <a:pt x="1259" y="1840"/>
                </a:lnTo>
                <a:lnTo>
                  <a:pt x="1258" y="1855"/>
                </a:lnTo>
                <a:lnTo>
                  <a:pt x="1259" y="1870"/>
                </a:lnTo>
                <a:lnTo>
                  <a:pt x="1265" y="1885"/>
                </a:lnTo>
                <a:lnTo>
                  <a:pt x="1275" y="1898"/>
                </a:lnTo>
                <a:lnTo>
                  <a:pt x="1289" y="1908"/>
                </a:lnTo>
                <a:lnTo>
                  <a:pt x="1303" y="1914"/>
                </a:lnTo>
                <a:lnTo>
                  <a:pt x="1319" y="1916"/>
                </a:lnTo>
                <a:lnTo>
                  <a:pt x="1334" y="1914"/>
                </a:lnTo>
                <a:lnTo>
                  <a:pt x="1349" y="1908"/>
                </a:lnTo>
                <a:lnTo>
                  <a:pt x="1362" y="1898"/>
                </a:lnTo>
                <a:lnTo>
                  <a:pt x="1545" y="1716"/>
                </a:lnTo>
                <a:lnTo>
                  <a:pt x="1903" y="1360"/>
                </a:lnTo>
                <a:lnTo>
                  <a:pt x="1905" y="1359"/>
                </a:lnTo>
                <a:lnTo>
                  <a:pt x="1906" y="1359"/>
                </a:lnTo>
                <a:lnTo>
                  <a:pt x="1882" y="1322"/>
                </a:lnTo>
                <a:lnTo>
                  <a:pt x="1863" y="1287"/>
                </a:lnTo>
                <a:lnTo>
                  <a:pt x="1849" y="1256"/>
                </a:lnTo>
                <a:lnTo>
                  <a:pt x="1839" y="1228"/>
                </a:lnTo>
                <a:lnTo>
                  <a:pt x="1833" y="1203"/>
                </a:lnTo>
                <a:lnTo>
                  <a:pt x="1829" y="1184"/>
                </a:lnTo>
                <a:lnTo>
                  <a:pt x="1828" y="1171"/>
                </a:lnTo>
                <a:lnTo>
                  <a:pt x="1827" y="1164"/>
                </a:lnTo>
                <a:lnTo>
                  <a:pt x="1827" y="1146"/>
                </a:lnTo>
                <a:lnTo>
                  <a:pt x="1835" y="1131"/>
                </a:lnTo>
                <a:lnTo>
                  <a:pt x="1893" y="1034"/>
                </a:lnTo>
                <a:lnTo>
                  <a:pt x="1952" y="941"/>
                </a:lnTo>
                <a:lnTo>
                  <a:pt x="2011" y="853"/>
                </a:lnTo>
                <a:lnTo>
                  <a:pt x="2072" y="772"/>
                </a:lnTo>
                <a:lnTo>
                  <a:pt x="2133" y="694"/>
                </a:lnTo>
                <a:lnTo>
                  <a:pt x="2194" y="621"/>
                </a:lnTo>
                <a:lnTo>
                  <a:pt x="2255" y="553"/>
                </a:lnTo>
                <a:lnTo>
                  <a:pt x="2316" y="490"/>
                </a:lnTo>
                <a:lnTo>
                  <a:pt x="2375" y="431"/>
                </a:lnTo>
                <a:lnTo>
                  <a:pt x="2434" y="376"/>
                </a:lnTo>
                <a:lnTo>
                  <a:pt x="2490" y="326"/>
                </a:lnTo>
                <a:lnTo>
                  <a:pt x="2546" y="280"/>
                </a:lnTo>
                <a:lnTo>
                  <a:pt x="2598" y="238"/>
                </a:lnTo>
                <a:lnTo>
                  <a:pt x="2649" y="200"/>
                </a:lnTo>
                <a:lnTo>
                  <a:pt x="2698" y="165"/>
                </a:lnTo>
                <a:lnTo>
                  <a:pt x="2744" y="134"/>
                </a:lnTo>
                <a:lnTo>
                  <a:pt x="2785" y="108"/>
                </a:lnTo>
                <a:lnTo>
                  <a:pt x="2824" y="83"/>
                </a:lnTo>
                <a:lnTo>
                  <a:pt x="2859" y="63"/>
                </a:lnTo>
                <a:lnTo>
                  <a:pt x="2890" y="46"/>
                </a:lnTo>
                <a:lnTo>
                  <a:pt x="2917" y="32"/>
                </a:lnTo>
                <a:lnTo>
                  <a:pt x="2938" y="21"/>
                </a:lnTo>
                <a:lnTo>
                  <a:pt x="2955" y="13"/>
                </a:lnTo>
                <a:lnTo>
                  <a:pt x="2967" y="8"/>
                </a:lnTo>
                <a:lnTo>
                  <a:pt x="2972" y="5"/>
                </a:lnTo>
                <a:lnTo>
                  <a:pt x="2984" y="1"/>
                </a:lnTo>
                <a:lnTo>
                  <a:pt x="299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0" name="Group 242"/>
          <p:cNvGrpSpPr/>
          <p:nvPr/>
        </p:nvGrpSpPr>
        <p:grpSpPr>
          <a:xfrm>
            <a:off x="4696919" y="3641272"/>
            <a:ext cx="582612" cy="569913"/>
            <a:chOff x="1639888" y="4991100"/>
            <a:chExt cx="582612" cy="569913"/>
          </a:xfrm>
          <a:solidFill>
            <a:srgbClr val="000000"/>
          </a:solidFill>
        </p:grpSpPr>
        <p:sp>
          <p:nvSpPr>
            <p:cNvPr id="31" name="Freeform 102"/>
            <p:cNvSpPr>
              <a:spLocks noEditPoints="1"/>
            </p:cNvSpPr>
            <p:nvPr/>
          </p:nvSpPr>
          <p:spPr bwMode="auto">
            <a:xfrm>
              <a:off x="1639888" y="4991100"/>
              <a:ext cx="582612" cy="569913"/>
            </a:xfrm>
            <a:custGeom>
              <a:avLst/>
              <a:gdLst>
                <a:gd name="T0" fmla="*/ 2645 w 3303"/>
                <a:gd name="T1" fmla="*/ 1248 h 3232"/>
                <a:gd name="T2" fmla="*/ 2664 w 3303"/>
                <a:gd name="T3" fmla="*/ 1585 h 3232"/>
                <a:gd name="T4" fmla="*/ 2741 w 3303"/>
                <a:gd name="T5" fmla="*/ 1573 h 3232"/>
                <a:gd name="T6" fmla="*/ 2741 w 3303"/>
                <a:gd name="T7" fmla="*/ 1233 h 3232"/>
                <a:gd name="T8" fmla="*/ 1634 w 3303"/>
                <a:gd name="T9" fmla="*/ 1213 h 3232"/>
                <a:gd name="T10" fmla="*/ 1596 w 3303"/>
                <a:gd name="T11" fmla="*/ 1540 h 3232"/>
                <a:gd name="T12" fmla="*/ 1652 w 3303"/>
                <a:gd name="T13" fmla="*/ 1596 h 3232"/>
                <a:gd name="T14" fmla="*/ 1707 w 3303"/>
                <a:gd name="T15" fmla="*/ 1540 h 3232"/>
                <a:gd name="T16" fmla="*/ 1669 w 3303"/>
                <a:gd name="T17" fmla="*/ 1213 h 3232"/>
                <a:gd name="T18" fmla="*/ 341 w 3303"/>
                <a:gd name="T19" fmla="*/ 1233 h 3232"/>
                <a:gd name="T20" fmla="*/ 341 w 3303"/>
                <a:gd name="T21" fmla="*/ 1573 h 3232"/>
                <a:gd name="T22" fmla="*/ 417 w 3303"/>
                <a:gd name="T23" fmla="*/ 1585 h 3232"/>
                <a:gd name="T24" fmla="*/ 437 w 3303"/>
                <a:gd name="T25" fmla="*/ 1248 h 3232"/>
                <a:gd name="T26" fmla="*/ 2753 w 3303"/>
                <a:gd name="T27" fmla="*/ 110 h 3232"/>
                <a:gd name="T28" fmla="*/ 2653 w 3303"/>
                <a:gd name="T29" fmla="*/ 171 h 3232"/>
                <a:gd name="T30" fmla="*/ 2863 w 3303"/>
                <a:gd name="T31" fmla="*/ 220 h 3232"/>
                <a:gd name="T32" fmla="*/ 2801 w 3303"/>
                <a:gd name="T33" fmla="*/ 121 h 3232"/>
                <a:gd name="T34" fmla="*/ 1603 w 3303"/>
                <a:gd name="T35" fmla="*/ 121 h 3232"/>
                <a:gd name="T36" fmla="*/ 1541 w 3303"/>
                <a:gd name="T37" fmla="*/ 220 h 3232"/>
                <a:gd name="T38" fmla="*/ 1751 w 3303"/>
                <a:gd name="T39" fmla="*/ 171 h 3232"/>
                <a:gd name="T40" fmla="*/ 1652 w 3303"/>
                <a:gd name="T41" fmla="*/ 110 h 3232"/>
                <a:gd name="T42" fmla="*/ 409 w 3303"/>
                <a:gd name="T43" fmla="*/ 151 h 3232"/>
                <a:gd name="T44" fmla="*/ 606 w 3303"/>
                <a:gd name="T45" fmla="*/ 990 h 3232"/>
                <a:gd name="T46" fmla="*/ 565 w 3303"/>
                <a:gd name="T47" fmla="*/ 134 h 3232"/>
                <a:gd name="T48" fmla="*/ 531 w 3303"/>
                <a:gd name="T49" fmla="*/ 2 h 3232"/>
                <a:gd name="T50" fmla="*/ 673 w 3303"/>
                <a:gd name="T51" fmla="*/ 90 h 3232"/>
                <a:gd name="T52" fmla="*/ 716 w 3303"/>
                <a:gd name="T53" fmla="*/ 275 h 3232"/>
                <a:gd name="T54" fmla="*/ 1456 w 3303"/>
                <a:gd name="T55" fmla="*/ 118 h 3232"/>
                <a:gd name="T56" fmla="*/ 1582 w 3303"/>
                <a:gd name="T57" fmla="*/ 11 h 3232"/>
                <a:gd name="T58" fmla="*/ 1753 w 3303"/>
                <a:gd name="T59" fmla="*/ 24 h 3232"/>
                <a:gd name="T60" fmla="*/ 1861 w 3303"/>
                <a:gd name="T61" fmla="*/ 150 h 3232"/>
                <a:gd name="T62" fmla="*/ 2532 w 3303"/>
                <a:gd name="T63" fmla="*/ 220 h 3232"/>
                <a:gd name="T64" fmla="*/ 2597 w 3303"/>
                <a:gd name="T65" fmla="*/ 64 h 3232"/>
                <a:gd name="T66" fmla="*/ 2753 w 3303"/>
                <a:gd name="T67" fmla="*/ 0 h 3232"/>
                <a:gd name="T68" fmla="*/ 2908 w 3303"/>
                <a:gd name="T69" fmla="*/ 64 h 3232"/>
                <a:gd name="T70" fmla="*/ 2973 w 3303"/>
                <a:gd name="T71" fmla="*/ 220 h 3232"/>
                <a:gd name="T72" fmla="*/ 2973 w 3303"/>
                <a:gd name="T73" fmla="*/ 990 h 3232"/>
                <a:gd name="T74" fmla="*/ 3066 w 3303"/>
                <a:gd name="T75" fmla="*/ 1225 h 3232"/>
                <a:gd name="T76" fmla="*/ 3008 w 3303"/>
                <a:gd name="T77" fmla="*/ 1486 h 3232"/>
                <a:gd name="T78" fmla="*/ 2961 w 3303"/>
                <a:gd name="T79" fmla="*/ 1710 h 3232"/>
                <a:gd name="T80" fmla="*/ 2916 w 3303"/>
                <a:gd name="T81" fmla="*/ 2009 h 3232"/>
                <a:gd name="T82" fmla="*/ 2881 w 3303"/>
                <a:gd name="T83" fmla="*/ 2409 h 3232"/>
                <a:gd name="T84" fmla="*/ 2864 w 3303"/>
                <a:gd name="T85" fmla="*/ 2937 h 3232"/>
                <a:gd name="T86" fmla="*/ 2669 w 3303"/>
                <a:gd name="T87" fmla="*/ 2946 h 3232"/>
                <a:gd name="T88" fmla="*/ 2516 w 3303"/>
                <a:gd name="T89" fmla="*/ 2545 h 3232"/>
                <a:gd name="T90" fmla="*/ 2477 w 3303"/>
                <a:gd name="T91" fmla="*/ 990 h 3232"/>
                <a:gd name="T92" fmla="*/ 2092 w 3303"/>
                <a:gd name="T93" fmla="*/ 1046 h 3232"/>
                <a:gd name="T94" fmla="*/ 2081 w 3303"/>
                <a:gd name="T95" fmla="*/ 1615 h 3232"/>
                <a:gd name="T96" fmla="*/ 2037 w 3303"/>
                <a:gd name="T97" fmla="*/ 2092 h 3232"/>
                <a:gd name="T98" fmla="*/ 1958 w 3303"/>
                <a:gd name="T99" fmla="*/ 2484 h 3232"/>
                <a:gd name="T100" fmla="*/ 1844 w 3303"/>
                <a:gd name="T101" fmla="*/ 2837 h 3232"/>
                <a:gd name="T102" fmla="*/ 1431 w 3303"/>
                <a:gd name="T103" fmla="*/ 2772 h 3232"/>
                <a:gd name="T104" fmla="*/ 771 w 3303"/>
                <a:gd name="T105" fmla="*/ 2917 h 3232"/>
                <a:gd name="T106" fmla="*/ 0 w 3303"/>
                <a:gd name="T107" fmla="*/ 826 h 3232"/>
                <a:gd name="T108" fmla="*/ 286 w 3303"/>
                <a:gd name="T109" fmla="*/ 150 h 3232"/>
                <a:gd name="T110" fmla="*/ 394 w 3303"/>
                <a:gd name="T111" fmla="*/ 24 h 3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03" h="3232">
                  <a:moveTo>
                    <a:pt x="2697" y="1211"/>
                  </a:moveTo>
                  <a:lnTo>
                    <a:pt x="2680" y="1213"/>
                  </a:lnTo>
                  <a:lnTo>
                    <a:pt x="2664" y="1221"/>
                  </a:lnTo>
                  <a:lnTo>
                    <a:pt x="2653" y="1233"/>
                  </a:lnTo>
                  <a:lnTo>
                    <a:pt x="2645" y="1248"/>
                  </a:lnTo>
                  <a:lnTo>
                    <a:pt x="2642" y="1265"/>
                  </a:lnTo>
                  <a:lnTo>
                    <a:pt x="2642" y="1540"/>
                  </a:lnTo>
                  <a:lnTo>
                    <a:pt x="2645" y="1558"/>
                  </a:lnTo>
                  <a:lnTo>
                    <a:pt x="2653" y="1573"/>
                  </a:lnTo>
                  <a:lnTo>
                    <a:pt x="2664" y="1585"/>
                  </a:lnTo>
                  <a:lnTo>
                    <a:pt x="2680" y="1593"/>
                  </a:lnTo>
                  <a:lnTo>
                    <a:pt x="2697" y="1596"/>
                  </a:lnTo>
                  <a:lnTo>
                    <a:pt x="2714" y="1593"/>
                  </a:lnTo>
                  <a:lnTo>
                    <a:pt x="2729" y="1585"/>
                  </a:lnTo>
                  <a:lnTo>
                    <a:pt x="2741" y="1573"/>
                  </a:lnTo>
                  <a:lnTo>
                    <a:pt x="2749" y="1558"/>
                  </a:lnTo>
                  <a:lnTo>
                    <a:pt x="2753" y="1540"/>
                  </a:lnTo>
                  <a:lnTo>
                    <a:pt x="2753" y="1265"/>
                  </a:lnTo>
                  <a:lnTo>
                    <a:pt x="2749" y="1248"/>
                  </a:lnTo>
                  <a:lnTo>
                    <a:pt x="2741" y="1233"/>
                  </a:lnTo>
                  <a:lnTo>
                    <a:pt x="2729" y="1221"/>
                  </a:lnTo>
                  <a:lnTo>
                    <a:pt x="2714" y="1213"/>
                  </a:lnTo>
                  <a:lnTo>
                    <a:pt x="2697" y="1211"/>
                  </a:lnTo>
                  <a:close/>
                  <a:moveTo>
                    <a:pt x="1652" y="1211"/>
                  </a:moveTo>
                  <a:lnTo>
                    <a:pt x="1634" y="1213"/>
                  </a:lnTo>
                  <a:lnTo>
                    <a:pt x="1619" y="1221"/>
                  </a:lnTo>
                  <a:lnTo>
                    <a:pt x="1607" y="1233"/>
                  </a:lnTo>
                  <a:lnTo>
                    <a:pt x="1599" y="1248"/>
                  </a:lnTo>
                  <a:lnTo>
                    <a:pt x="1596" y="1265"/>
                  </a:lnTo>
                  <a:lnTo>
                    <a:pt x="1596" y="1540"/>
                  </a:lnTo>
                  <a:lnTo>
                    <a:pt x="1599" y="1558"/>
                  </a:lnTo>
                  <a:lnTo>
                    <a:pt x="1607" y="1573"/>
                  </a:lnTo>
                  <a:lnTo>
                    <a:pt x="1619" y="1585"/>
                  </a:lnTo>
                  <a:lnTo>
                    <a:pt x="1634" y="1593"/>
                  </a:lnTo>
                  <a:lnTo>
                    <a:pt x="1652" y="1596"/>
                  </a:lnTo>
                  <a:lnTo>
                    <a:pt x="1669" y="1593"/>
                  </a:lnTo>
                  <a:lnTo>
                    <a:pt x="1684" y="1585"/>
                  </a:lnTo>
                  <a:lnTo>
                    <a:pt x="1696" y="1573"/>
                  </a:lnTo>
                  <a:lnTo>
                    <a:pt x="1704" y="1558"/>
                  </a:lnTo>
                  <a:lnTo>
                    <a:pt x="1707" y="1540"/>
                  </a:lnTo>
                  <a:lnTo>
                    <a:pt x="1707" y="1265"/>
                  </a:lnTo>
                  <a:lnTo>
                    <a:pt x="1704" y="1248"/>
                  </a:lnTo>
                  <a:lnTo>
                    <a:pt x="1696" y="1233"/>
                  </a:lnTo>
                  <a:lnTo>
                    <a:pt x="1684" y="1221"/>
                  </a:lnTo>
                  <a:lnTo>
                    <a:pt x="1669" y="1213"/>
                  </a:lnTo>
                  <a:lnTo>
                    <a:pt x="1652" y="1211"/>
                  </a:lnTo>
                  <a:close/>
                  <a:moveTo>
                    <a:pt x="385" y="1211"/>
                  </a:moveTo>
                  <a:lnTo>
                    <a:pt x="368" y="1213"/>
                  </a:lnTo>
                  <a:lnTo>
                    <a:pt x="353" y="1221"/>
                  </a:lnTo>
                  <a:lnTo>
                    <a:pt x="341" y="1233"/>
                  </a:lnTo>
                  <a:lnTo>
                    <a:pt x="333" y="1248"/>
                  </a:lnTo>
                  <a:lnTo>
                    <a:pt x="330" y="1265"/>
                  </a:lnTo>
                  <a:lnTo>
                    <a:pt x="330" y="1540"/>
                  </a:lnTo>
                  <a:lnTo>
                    <a:pt x="333" y="1558"/>
                  </a:lnTo>
                  <a:lnTo>
                    <a:pt x="341" y="1573"/>
                  </a:lnTo>
                  <a:lnTo>
                    <a:pt x="353" y="1585"/>
                  </a:lnTo>
                  <a:lnTo>
                    <a:pt x="368" y="1593"/>
                  </a:lnTo>
                  <a:lnTo>
                    <a:pt x="385" y="1596"/>
                  </a:lnTo>
                  <a:lnTo>
                    <a:pt x="402" y="1593"/>
                  </a:lnTo>
                  <a:lnTo>
                    <a:pt x="417" y="1585"/>
                  </a:lnTo>
                  <a:lnTo>
                    <a:pt x="429" y="1573"/>
                  </a:lnTo>
                  <a:lnTo>
                    <a:pt x="437" y="1558"/>
                  </a:lnTo>
                  <a:lnTo>
                    <a:pt x="440" y="1540"/>
                  </a:lnTo>
                  <a:lnTo>
                    <a:pt x="440" y="1265"/>
                  </a:lnTo>
                  <a:lnTo>
                    <a:pt x="437" y="1248"/>
                  </a:lnTo>
                  <a:lnTo>
                    <a:pt x="429" y="1233"/>
                  </a:lnTo>
                  <a:lnTo>
                    <a:pt x="417" y="1221"/>
                  </a:lnTo>
                  <a:lnTo>
                    <a:pt x="402" y="1213"/>
                  </a:lnTo>
                  <a:lnTo>
                    <a:pt x="385" y="1211"/>
                  </a:lnTo>
                  <a:close/>
                  <a:moveTo>
                    <a:pt x="2753" y="110"/>
                  </a:moveTo>
                  <a:lnTo>
                    <a:pt x="2727" y="113"/>
                  </a:lnTo>
                  <a:lnTo>
                    <a:pt x="2704" y="121"/>
                  </a:lnTo>
                  <a:lnTo>
                    <a:pt x="2683" y="134"/>
                  </a:lnTo>
                  <a:lnTo>
                    <a:pt x="2666" y="151"/>
                  </a:lnTo>
                  <a:lnTo>
                    <a:pt x="2653" y="171"/>
                  </a:lnTo>
                  <a:lnTo>
                    <a:pt x="2645" y="194"/>
                  </a:lnTo>
                  <a:lnTo>
                    <a:pt x="2642" y="220"/>
                  </a:lnTo>
                  <a:lnTo>
                    <a:pt x="2642" y="990"/>
                  </a:lnTo>
                  <a:lnTo>
                    <a:pt x="2863" y="990"/>
                  </a:lnTo>
                  <a:lnTo>
                    <a:pt x="2863" y="220"/>
                  </a:lnTo>
                  <a:lnTo>
                    <a:pt x="2860" y="194"/>
                  </a:lnTo>
                  <a:lnTo>
                    <a:pt x="2852" y="171"/>
                  </a:lnTo>
                  <a:lnTo>
                    <a:pt x="2839" y="151"/>
                  </a:lnTo>
                  <a:lnTo>
                    <a:pt x="2822" y="134"/>
                  </a:lnTo>
                  <a:lnTo>
                    <a:pt x="2801" y="121"/>
                  </a:lnTo>
                  <a:lnTo>
                    <a:pt x="2778" y="113"/>
                  </a:lnTo>
                  <a:lnTo>
                    <a:pt x="2753" y="110"/>
                  </a:lnTo>
                  <a:close/>
                  <a:moveTo>
                    <a:pt x="1652" y="110"/>
                  </a:moveTo>
                  <a:lnTo>
                    <a:pt x="1626" y="113"/>
                  </a:lnTo>
                  <a:lnTo>
                    <a:pt x="1603" y="121"/>
                  </a:lnTo>
                  <a:lnTo>
                    <a:pt x="1582" y="134"/>
                  </a:lnTo>
                  <a:lnTo>
                    <a:pt x="1565" y="151"/>
                  </a:lnTo>
                  <a:lnTo>
                    <a:pt x="1552" y="171"/>
                  </a:lnTo>
                  <a:lnTo>
                    <a:pt x="1544" y="194"/>
                  </a:lnTo>
                  <a:lnTo>
                    <a:pt x="1541" y="220"/>
                  </a:lnTo>
                  <a:lnTo>
                    <a:pt x="1541" y="1046"/>
                  </a:lnTo>
                  <a:lnTo>
                    <a:pt x="1762" y="1046"/>
                  </a:lnTo>
                  <a:lnTo>
                    <a:pt x="1762" y="220"/>
                  </a:lnTo>
                  <a:lnTo>
                    <a:pt x="1759" y="194"/>
                  </a:lnTo>
                  <a:lnTo>
                    <a:pt x="1751" y="171"/>
                  </a:lnTo>
                  <a:lnTo>
                    <a:pt x="1738" y="151"/>
                  </a:lnTo>
                  <a:lnTo>
                    <a:pt x="1721" y="134"/>
                  </a:lnTo>
                  <a:lnTo>
                    <a:pt x="1700" y="121"/>
                  </a:lnTo>
                  <a:lnTo>
                    <a:pt x="1677" y="113"/>
                  </a:lnTo>
                  <a:lnTo>
                    <a:pt x="1652" y="110"/>
                  </a:lnTo>
                  <a:close/>
                  <a:moveTo>
                    <a:pt x="495" y="110"/>
                  </a:moveTo>
                  <a:lnTo>
                    <a:pt x="470" y="113"/>
                  </a:lnTo>
                  <a:lnTo>
                    <a:pt x="447" y="121"/>
                  </a:lnTo>
                  <a:lnTo>
                    <a:pt x="426" y="134"/>
                  </a:lnTo>
                  <a:lnTo>
                    <a:pt x="409" y="151"/>
                  </a:lnTo>
                  <a:lnTo>
                    <a:pt x="396" y="171"/>
                  </a:lnTo>
                  <a:lnTo>
                    <a:pt x="388" y="194"/>
                  </a:lnTo>
                  <a:lnTo>
                    <a:pt x="385" y="220"/>
                  </a:lnTo>
                  <a:lnTo>
                    <a:pt x="385" y="990"/>
                  </a:lnTo>
                  <a:lnTo>
                    <a:pt x="606" y="990"/>
                  </a:lnTo>
                  <a:lnTo>
                    <a:pt x="606" y="220"/>
                  </a:lnTo>
                  <a:lnTo>
                    <a:pt x="603" y="194"/>
                  </a:lnTo>
                  <a:lnTo>
                    <a:pt x="595" y="171"/>
                  </a:lnTo>
                  <a:lnTo>
                    <a:pt x="582" y="151"/>
                  </a:lnTo>
                  <a:lnTo>
                    <a:pt x="565" y="134"/>
                  </a:lnTo>
                  <a:lnTo>
                    <a:pt x="543" y="121"/>
                  </a:lnTo>
                  <a:lnTo>
                    <a:pt x="520" y="113"/>
                  </a:lnTo>
                  <a:lnTo>
                    <a:pt x="495" y="110"/>
                  </a:lnTo>
                  <a:close/>
                  <a:moveTo>
                    <a:pt x="495" y="0"/>
                  </a:moveTo>
                  <a:lnTo>
                    <a:pt x="531" y="2"/>
                  </a:lnTo>
                  <a:lnTo>
                    <a:pt x="565" y="11"/>
                  </a:lnTo>
                  <a:lnTo>
                    <a:pt x="597" y="24"/>
                  </a:lnTo>
                  <a:lnTo>
                    <a:pt x="626" y="42"/>
                  </a:lnTo>
                  <a:lnTo>
                    <a:pt x="651" y="64"/>
                  </a:lnTo>
                  <a:lnTo>
                    <a:pt x="673" y="90"/>
                  </a:lnTo>
                  <a:lnTo>
                    <a:pt x="691" y="118"/>
                  </a:lnTo>
                  <a:lnTo>
                    <a:pt x="705" y="150"/>
                  </a:lnTo>
                  <a:lnTo>
                    <a:pt x="713" y="184"/>
                  </a:lnTo>
                  <a:lnTo>
                    <a:pt x="716" y="220"/>
                  </a:lnTo>
                  <a:lnTo>
                    <a:pt x="716" y="275"/>
                  </a:lnTo>
                  <a:lnTo>
                    <a:pt x="1431" y="275"/>
                  </a:lnTo>
                  <a:lnTo>
                    <a:pt x="1431" y="220"/>
                  </a:lnTo>
                  <a:lnTo>
                    <a:pt x="1434" y="184"/>
                  </a:lnTo>
                  <a:lnTo>
                    <a:pt x="1442" y="150"/>
                  </a:lnTo>
                  <a:lnTo>
                    <a:pt x="1456" y="118"/>
                  </a:lnTo>
                  <a:lnTo>
                    <a:pt x="1474" y="90"/>
                  </a:lnTo>
                  <a:lnTo>
                    <a:pt x="1496" y="64"/>
                  </a:lnTo>
                  <a:lnTo>
                    <a:pt x="1521" y="42"/>
                  </a:lnTo>
                  <a:lnTo>
                    <a:pt x="1550" y="24"/>
                  </a:lnTo>
                  <a:lnTo>
                    <a:pt x="1582" y="11"/>
                  </a:lnTo>
                  <a:lnTo>
                    <a:pt x="1615" y="2"/>
                  </a:lnTo>
                  <a:lnTo>
                    <a:pt x="1652" y="0"/>
                  </a:lnTo>
                  <a:lnTo>
                    <a:pt x="1688" y="2"/>
                  </a:lnTo>
                  <a:lnTo>
                    <a:pt x="1721" y="11"/>
                  </a:lnTo>
                  <a:lnTo>
                    <a:pt x="1753" y="24"/>
                  </a:lnTo>
                  <a:lnTo>
                    <a:pt x="1782" y="42"/>
                  </a:lnTo>
                  <a:lnTo>
                    <a:pt x="1807" y="64"/>
                  </a:lnTo>
                  <a:lnTo>
                    <a:pt x="1829" y="90"/>
                  </a:lnTo>
                  <a:lnTo>
                    <a:pt x="1847" y="118"/>
                  </a:lnTo>
                  <a:lnTo>
                    <a:pt x="1861" y="150"/>
                  </a:lnTo>
                  <a:lnTo>
                    <a:pt x="1869" y="184"/>
                  </a:lnTo>
                  <a:lnTo>
                    <a:pt x="1872" y="220"/>
                  </a:lnTo>
                  <a:lnTo>
                    <a:pt x="1872" y="275"/>
                  </a:lnTo>
                  <a:lnTo>
                    <a:pt x="2532" y="275"/>
                  </a:lnTo>
                  <a:lnTo>
                    <a:pt x="2532" y="220"/>
                  </a:lnTo>
                  <a:lnTo>
                    <a:pt x="2535" y="184"/>
                  </a:lnTo>
                  <a:lnTo>
                    <a:pt x="2543" y="150"/>
                  </a:lnTo>
                  <a:lnTo>
                    <a:pt x="2557" y="118"/>
                  </a:lnTo>
                  <a:lnTo>
                    <a:pt x="2575" y="90"/>
                  </a:lnTo>
                  <a:lnTo>
                    <a:pt x="2597" y="64"/>
                  </a:lnTo>
                  <a:lnTo>
                    <a:pt x="2622" y="42"/>
                  </a:lnTo>
                  <a:lnTo>
                    <a:pt x="2651" y="24"/>
                  </a:lnTo>
                  <a:lnTo>
                    <a:pt x="2683" y="11"/>
                  </a:lnTo>
                  <a:lnTo>
                    <a:pt x="2716" y="2"/>
                  </a:lnTo>
                  <a:lnTo>
                    <a:pt x="2753" y="0"/>
                  </a:lnTo>
                  <a:lnTo>
                    <a:pt x="2789" y="2"/>
                  </a:lnTo>
                  <a:lnTo>
                    <a:pt x="2822" y="11"/>
                  </a:lnTo>
                  <a:lnTo>
                    <a:pt x="2854" y="24"/>
                  </a:lnTo>
                  <a:lnTo>
                    <a:pt x="2883" y="42"/>
                  </a:lnTo>
                  <a:lnTo>
                    <a:pt x="2908" y="64"/>
                  </a:lnTo>
                  <a:lnTo>
                    <a:pt x="2930" y="90"/>
                  </a:lnTo>
                  <a:lnTo>
                    <a:pt x="2948" y="118"/>
                  </a:lnTo>
                  <a:lnTo>
                    <a:pt x="2962" y="150"/>
                  </a:lnTo>
                  <a:lnTo>
                    <a:pt x="2970" y="184"/>
                  </a:lnTo>
                  <a:lnTo>
                    <a:pt x="2973" y="220"/>
                  </a:lnTo>
                  <a:lnTo>
                    <a:pt x="2973" y="275"/>
                  </a:lnTo>
                  <a:lnTo>
                    <a:pt x="3303" y="275"/>
                  </a:lnTo>
                  <a:lnTo>
                    <a:pt x="3303" y="826"/>
                  </a:lnTo>
                  <a:lnTo>
                    <a:pt x="2973" y="826"/>
                  </a:lnTo>
                  <a:lnTo>
                    <a:pt x="2973" y="990"/>
                  </a:lnTo>
                  <a:lnTo>
                    <a:pt x="3083" y="990"/>
                  </a:lnTo>
                  <a:lnTo>
                    <a:pt x="3083" y="1046"/>
                  </a:lnTo>
                  <a:lnTo>
                    <a:pt x="3081" y="1107"/>
                  </a:lnTo>
                  <a:lnTo>
                    <a:pt x="3075" y="1166"/>
                  </a:lnTo>
                  <a:lnTo>
                    <a:pt x="3066" y="1225"/>
                  </a:lnTo>
                  <a:lnTo>
                    <a:pt x="3055" y="1285"/>
                  </a:lnTo>
                  <a:lnTo>
                    <a:pt x="3041" y="1347"/>
                  </a:lnTo>
                  <a:lnTo>
                    <a:pt x="3025" y="1412"/>
                  </a:lnTo>
                  <a:lnTo>
                    <a:pt x="3016" y="1448"/>
                  </a:lnTo>
                  <a:lnTo>
                    <a:pt x="3008" y="1486"/>
                  </a:lnTo>
                  <a:lnTo>
                    <a:pt x="2998" y="1526"/>
                  </a:lnTo>
                  <a:lnTo>
                    <a:pt x="2989" y="1568"/>
                  </a:lnTo>
                  <a:lnTo>
                    <a:pt x="2980" y="1612"/>
                  </a:lnTo>
                  <a:lnTo>
                    <a:pt x="2970" y="1660"/>
                  </a:lnTo>
                  <a:lnTo>
                    <a:pt x="2961" y="1710"/>
                  </a:lnTo>
                  <a:lnTo>
                    <a:pt x="2951" y="1763"/>
                  </a:lnTo>
                  <a:lnTo>
                    <a:pt x="2942" y="1819"/>
                  </a:lnTo>
                  <a:lnTo>
                    <a:pt x="2933" y="1878"/>
                  </a:lnTo>
                  <a:lnTo>
                    <a:pt x="2924" y="1942"/>
                  </a:lnTo>
                  <a:lnTo>
                    <a:pt x="2916" y="2009"/>
                  </a:lnTo>
                  <a:lnTo>
                    <a:pt x="2908" y="2080"/>
                  </a:lnTo>
                  <a:lnTo>
                    <a:pt x="2900" y="2155"/>
                  </a:lnTo>
                  <a:lnTo>
                    <a:pt x="2893" y="2235"/>
                  </a:lnTo>
                  <a:lnTo>
                    <a:pt x="2887" y="2319"/>
                  </a:lnTo>
                  <a:lnTo>
                    <a:pt x="2881" y="2409"/>
                  </a:lnTo>
                  <a:lnTo>
                    <a:pt x="2876" y="2503"/>
                  </a:lnTo>
                  <a:lnTo>
                    <a:pt x="2871" y="2603"/>
                  </a:lnTo>
                  <a:lnTo>
                    <a:pt x="2868" y="2708"/>
                  </a:lnTo>
                  <a:lnTo>
                    <a:pt x="2865" y="2820"/>
                  </a:lnTo>
                  <a:lnTo>
                    <a:pt x="2864" y="2937"/>
                  </a:lnTo>
                  <a:lnTo>
                    <a:pt x="2863" y="3061"/>
                  </a:lnTo>
                  <a:lnTo>
                    <a:pt x="2863" y="3232"/>
                  </a:lnTo>
                  <a:lnTo>
                    <a:pt x="2763" y="3093"/>
                  </a:lnTo>
                  <a:lnTo>
                    <a:pt x="2713" y="3020"/>
                  </a:lnTo>
                  <a:lnTo>
                    <a:pt x="2669" y="2946"/>
                  </a:lnTo>
                  <a:lnTo>
                    <a:pt x="2629" y="2869"/>
                  </a:lnTo>
                  <a:lnTo>
                    <a:pt x="2594" y="2791"/>
                  </a:lnTo>
                  <a:lnTo>
                    <a:pt x="2563" y="2710"/>
                  </a:lnTo>
                  <a:lnTo>
                    <a:pt x="2537" y="2628"/>
                  </a:lnTo>
                  <a:lnTo>
                    <a:pt x="2516" y="2545"/>
                  </a:lnTo>
                  <a:lnTo>
                    <a:pt x="2499" y="2460"/>
                  </a:lnTo>
                  <a:lnTo>
                    <a:pt x="2487" y="2375"/>
                  </a:lnTo>
                  <a:lnTo>
                    <a:pt x="2479" y="2289"/>
                  </a:lnTo>
                  <a:lnTo>
                    <a:pt x="2477" y="2202"/>
                  </a:lnTo>
                  <a:lnTo>
                    <a:pt x="2477" y="990"/>
                  </a:lnTo>
                  <a:lnTo>
                    <a:pt x="2532" y="990"/>
                  </a:lnTo>
                  <a:lnTo>
                    <a:pt x="2532" y="826"/>
                  </a:lnTo>
                  <a:lnTo>
                    <a:pt x="1872" y="826"/>
                  </a:lnTo>
                  <a:lnTo>
                    <a:pt x="1872" y="1046"/>
                  </a:lnTo>
                  <a:lnTo>
                    <a:pt x="2092" y="1046"/>
                  </a:lnTo>
                  <a:lnTo>
                    <a:pt x="2092" y="1143"/>
                  </a:lnTo>
                  <a:lnTo>
                    <a:pt x="2091" y="1270"/>
                  </a:lnTo>
                  <a:lnTo>
                    <a:pt x="2089" y="1391"/>
                  </a:lnTo>
                  <a:lnTo>
                    <a:pt x="2086" y="1506"/>
                  </a:lnTo>
                  <a:lnTo>
                    <a:pt x="2081" y="1615"/>
                  </a:lnTo>
                  <a:lnTo>
                    <a:pt x="2075" y="1720"/>
                  </a:lnTo>
                  <a:lnTo>
                    <a:pt x="2068" y="1819"/>
                  </a:lnTo>
                  <a:lnTo>
                    <a:pt x="2059" y="1914"/>
                  </a:lnTo>
                  <a:lnTo>
                    <a:pt x="2049" y="2005"/>
                  </a:lnTo>
                  <a:lnTo>
                    <a:pt x="2037" y="2092"/>
                  </a:lnTo>
                  <a:lnTo>
                    <a:pt x="2024" y="2176"/>
                  </a:lnTo>
                  <a:lnTo>
                    <a:pt x="2010" y="2256"/>
                  </a:lnTo>
                  <a:lnTo>
                    <a:pt x="1994" y="2334"/>
                  </a:lnTo>
                  <a:lnTo>
                    <a:pt x="1977" y="2410"/>
                  </a:lnTo>
                  <a:lnTo>
                    <a:pt x="1958" y="2484"/>
                  </a:lnTo>
                  <a:lnTo>
                    <a:pt x="1938" y="2556"/>
                  </a:lnTo>
                  <a:lnTo>
                    <a:pt x="1917" y="2627"/>
                  </a:lnTo>
                  <a:lnTo>
                    <a:pt x="1894" y="2697"/>
                  </a:lnTo>
                  <a:lnTo>
                    <a:pt x="1869" y="2768"/>
                  </a:lnTo>
                  <a:lnTo>
                    <a:pt x="1844" y="2837"/>
                  </a:lnTo>
                  <a:lnTo>
                    <a:pt x="1816" y="2907"/>
                  </a:lnTo>
                  <a:lnTo>
                    <a:pt x="1788" y="2978"/>
                  </a:lnTo>
                  <a:lnTo>
                    <a:pt x="1758" y="3049"/>
                  </a:lnTo>
                  <a:lnTo>
                    <a:pt x="1721" y="3134"/>
                  </a:lnTo>
                  <a:lnTo>
                    <a:pt x="1431" y="2772"/>
                  </a:lnTo>
                  <a:lnTo>
                    <a:pt x="1431" y="826"/>
                  </a:lnTo>
                  <a:lnTo>
                    <a:pt x="716" y="826"/>
                  </a:lnTo>
                  <a:lnTo>
                    <a:pt x="716" y="990"/>
                  </a:lnTo>
                  <a:lnTo>
                    <a:pt x="771" y="990"/>
                  </a:lnTo>
                  <a:lnTo>
                    <a:pt x="771" y="2917"/>
                  </a:lnTo>
                  <a:lnTo>
                    <a:pt x="165" y="2917"/>
                  </a:lnTo>
                  <a:lnTo>
                    <a:pt x="165" y="990"/>
                  </a:lnTo>
                  <a:lnTo>
                    <a:pt x="275" y="990"/>
                  </a:lnTo>
                  <a:lnTo>
                    <a:pt x="275" y="826"/>
                  </a:lnTo>
                  <a:lnTo>
                    <a:pt x="0" y="826"/>
                  </a:lnTo>
                  <a:lnTo>
                    <a:pt x="0" y="275"/>
                  </a:lnTo>
                  <a:lnTo>
                    <a:pt x="275" y="275"/>
                  </a:lnTo>
                  <a:lnTo>
                    <a:pt x="275" y="220"/>
                  </a:lnTo>
                  <a:lnTo>
                    <a:pt x="278" y="184"/>
                  </a:lnTo>
                  <a:lnTo>
                    <a:pt x="286" y="150"/>
                  </a:lnTo>
                  <a:lnTo>
                    <a:pt x="300" y="118"/>
                  </a:lnTo>
                  <a:lnTo>
                    <a:pt x="317" y="90"/>
                  </a:lnTo>
                  <a:lnTo>
                    <a:pt x="339" y="64"/>
                  </a:lnTo>
                  <a:lnTo>
                    <a:pt x="365" y="42"/>
                  </a:lnTo>
                  <a:lnTo>
                    <a:pt x="394" y="24"/>
                  </a:lnTo>
                  <a:lnTo>
                    <a:pt x="425" y="11"/>
                  </a:lnTo>
                  <a:lnTo>
                    <a:pt x="459" y="2"/>
                  </a:lnTo>
                  <a:lnTo>
                    <a:pt x="4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103"/>
            <p:cNvSpPr>
              <a:spLocks/>
            </p:cNvSpPr>
            <p:nvPr/>
          </p:nvSpPr>
          <p:spPr bwMode="auto">
            <a:xfrm>
              <a:off x="1795463" y="5165725"/>
              <a:ext cx="38100" cy="339725"/>
            </a:xfrm>
            <a:custGeom>
              <a:avLst/>
              <a:gdLst>
                <a:gd name="T0" fmla="*/ 0 w 220"/>
                <a:gd name="T1" fmla="*/ 0 h 1927"/>
                <a:gd name="T2" fmla="*/ 80 w 220"/>
                <a:gd name="T3" fmla="*/ 0 h 1927"/>
                <a:gd name="T4" fmla="*/ 108 w 220"/>
                <a:gd name="T5" fmla="*/ 3 h 1927"/>
                <a:gd name="T6" fmla="*/ 134 w 220"/>
                <a:gd name="T7" fmla="*/ 11 h 1927"/>
                <a:gd name="T8" fmla="*/ 158 w 220"/>
                <a:gd name="T9" fmla="*/ 24 h 1927"/>
                <a:gd name="T10" fmla="*/ 179 w 220"/>
                <a:gd name="T11" fmla="*/ 42 h 1927"/>
                <a:gd name="T12" fmla="*/ 196 w 220"/>
                <a:gd name="T13" fmla="*/ 62 h 1927"/>
                <a:gd name="T14" fmla="*/ 209 w 220"/>
                <a:gd name="T15" fmla="*/ 86 h 1927"/>
                <a:gd name="T16" fmla="*/ 217 w 220"/>
                <a:gd name="T17" fmla="*/ 112 h 1927"/>
                <a:gd name="T18" fmla="*/ 220 w 220"/>
                <a:gd name="T19" fmla="*/ 141 h 1927"/>
                <a:gd name="T20" fmla="*/ 220 w 220"/>
                <a:gd name="T21" fmla="*/ 1788 h 1927"/>
                <a:gd name="T22" fmla="*/ 217 w 220"/>
                <a:gd name="T23" fmla="*/ 1816 h 1927"/>
                <a:gd name="T24" fmla="*/ 209 w 220"/>
                <a:gd name="T25" fmla="*/ 1842 h 1927"/>
                <a:gd name="T26" fmla="*/ 196 w 220"/>
                <a:gd name="T27" fmla="*/ 1866 h 1927"/>
                <a:gd name="T28" fmla="*/ 179 w 220"/>
                <a:gd name="T29" fmla="*/ 1886 h 1927"/>
                <a:gd name="T30" fmla="*/ 158 w 220"/>
                <a:gd name="T31" fmla="*/ 1903 h 1927"/>
                <a:gd name="T32" fmla="*/ 134 w 220"/>
                <a:gd name="T33" fmla="*/ 1916 h 1927"/>
                <a:gd name="T34" fmla="*/ 108 w 220"/>
                <a:gd name="T35" fmla="*/ 1925 h 1927"/>
                <a:gd name="T36" fmla="*/ 80 w 220"/>
                <a:gd name="T37" fmla="*/ 1927 h 1927"/>
                <a:gd name="T38" fmla="*/ 0 w 220"/>
                <a:gd name="T39" fmla="*/ 1927 h 1927"/>
                <a:gd name="T40" fmla="*/ 0 w 220"/>
                <a:gd name="T41" fmla="*/ 0 h 1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0" h="1927">
                  <a:moveTo>
                    <a:pt x="0" y="0"/>
                  </a:moveTo>
                  <a:lnTo>
                    <a:pt x="80" y="0"/>
                  </a:lnTo>
                  <a:lnTo>
                    <a:pt x="108" y="3"/>
                  </a:lnTo>
                  <a:lnTo>
                    <a:pt x="134" y="11"/>
                  </a:lnTo>
                  <a:lnTo>
                    <a:pt x="158" y="24"/>
                  </a:lnTo>
                  <a:lnTo>
                    <a:pt x="179" y="42"/>
                  </a:lnTo>
                  <a:lnTo>
                    <a:pt x="196" y="62"/>
                  </a:lnTo>
                  <a:lnTo>
                    <a:pt x="209" y="86"/>
                  </a:lnTo>
                  <a:lnTo>
                    <a:pt x="217" y="112"/>
                  </a:lnTo>
                  <a:lnTo>
                    <a:pt x="220" y="141"/>
                  </a:lnTo>
                  <a:lnTo>
                    <a:pt x="220" y="1788"/>
                  </a:lnTo>
                  <a:lnTo>
                    <a:pt x="217" y="1816"/>
                  </a:lnTo>
                  <a:lnTo>
                    <a:pt x="209" y="1842"/>
                  </a:lnTo>
                  <a:lnTo>
                    <a:pt x="196" y="1866"/>
                  </a:lnTo>
                  <a:lnTo>
                    <a:pt x="179" y="1886"/>
                  </a:lnTo>
                  <a:lnTo>
                    <a:pt x="158" y="1903"/>
                  </a:lnTo>
                  <a:lnTo>
                    <a:pt x="134" y="1916"/>
                  </a:lnTo>
                  <a:lnTo>
                    <a:pt x="108" y="1925"/>
                  </a:lnTo>
                  <a:lnTo>
                    <a:pt x="80" y="1927"/>
                  </a:lnTo>
                  <a:lnTo>
                    <a:pt x="0" y="192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" name="Group 243"/>
          <p:cNvGrpSpPr/>
          <p:nvPr/>
        </p:nvGrpSpPr>
        <p:grpSpPr>
          <a:xfrm>
            <a:off x="5651463" y="3660323"/>
            <a:ext cx="544513" cy="538163"/>
            <a:chOff x="2524125" y="5010151"/>
            <a:chExt cx="544513" cy="538163"/>
          </a:xfrm>
          <a:solidFill>
            <a:srgbClr val="000000"/>
          </a:solidFill>
        </p:grpSpPr>
        <p:sp>
          <p:nvSpPr>
            <p:cNvPr id="34" name="Freeform 108"/>
            <p:cNvSpPr>
              <a:spLocks/>
            </p:cNvSpPr>
            <p:nvPr/>
          </p:nvSpPr>
          <p:spPr bwMode="auto">
            <a:xfrm>
              <a:off x="2632075" y="5470526"/>
              <a:ext cx="95250" cy="44450"/>
            </a:xfrm>
            <a:custGeom>
              <a:avLst/>
              <a:gdLst>
                <a:gd name="T0" fmla="*/ 544 w 606"/>
                <a:gd name="T1" fmla="*/ 0 h 280"/>
                <a:gd name="T2" fmla="*/ 561 w 606"/>
                <a:gd name="T3" fmla="*/ 2 h 280"/>
                <a:gd name="T4" fmla="*/ 575 w 606"/>
                <a:gd name="T5" fmla="*/ 9 h 280"/>
                <a:gd name="T6" fmla="*/ 588 w 606"/>
                <a:gd name="T7" fmla="*/ 18 h 280"/>
                <a:gd name="T8" fmla="*/ 598 w 606"/>
                <a:gd name="T9" fmla="*/ 31 h 280"/>
                <a:gd name="T10" fmla="*/ 604 w 606"/>
                <a:gd name="T11" fmla="*/ 46 h 280"/>
                <a:gd name="T12" fmla="*/ 606 w 606"/>
                <a:gd name="T13" fmla="*/ 61 h 280"/>
                <a:gd name="T14" fmla="*/ 604 w 606"/>
                <a:gd name="T15" fmla="*/ 77 h 280"/>
                <a:gd name="T16" fmla="*/ 598 w 606"/>
                <a:gd name="T17" fmla="*/ 91 h 280"/>
                <a:gd name="T18" fmla="*/ 588 w 606"/>
                <a:gd name="T19" fmla="*/ 104 h 280"/>
                <a:gd name="T20" fmla="*/ 549 w 606"/>
                <a:gd name="T21" fmla="*/ 140 h 280"/>
                <a:gd name="T22" fmla="*/ 506 w 606"/>
                <a:gd name="T23" fmla="*/ 172 h 280"/>
                <a:gd name="T24" fmla="*/ 460 w 606"/>
                <a:gd name="T25" fmla="*/ 201 h 280"/>
                <a:gd name="T26" fmla="*/ 411 w 606"/>
                <a:gd name="T27" fmla="*/ 225 h 280"/>
                <a:gd name="T28" fmla="*/ 361 w 606"/>
                <a:gd name="T29" fmla="*/ 244 h 280"/>
                <a:gd name="T30" fmla="*/ 307 w 606"/>
                <a:gd name="T31" fmla="*/ 260 h 280"/>
                <a:gd name="T32" fmla="*/ 253 w 606"/>
                <a:gd name="T33" fmla="*/ 272 h 280"/>
                <a:gd name="T34" fmla="*/ 196 w 606"/>
                <a:gd name="T35" fmla="*/ 278 h 280"/>
                <a:gd name="T36" fmla="*/ 139 w 606"/>
                <a:gd name="T37" fmla="*/ 280 h 280"/>
                <a:gd name="T38" fmla="*/ 97 w 606"/>
                <a:gd name="T39" fmla="*/ 279 h 280"/>
                <a:gd name="T40" fmla="*/ 54 w 606"/>
                <a:gd name="T41" fmla="*/ 276 h 280"/>
                <a:gd name="T42" fmla="*/ 38 w 606"/>
                <a:gd name="T43" fmla="*/ 272 h 280"/>
                <a:gd name="T44" fmla="*/ 24 w 606"/>
                <a:gd name="T45" fmla="*/ 264 h 280"/>
                <a:gd name="T46" fmla="*/ 13 w 606"/>
                <a:gd name="T47" fmla="*/ 253 h 280"/>
                <a:gd name="T48" fmla="*/ 5 w 606"/>
                <a:gd name="T49" fmla="*/ 240 h 280"/>
                <a:gd name="T50" fmla="*/ 0 w 606"/>
                <a:gd name="T51" fmla="*/ 225 h 280"/>
                <a:gd name="T52" fmla="*/ 0 w 606"/>
                <a:gd name="T53" fmla="*/ 208 h 280"/>
                <a:gd name="T54" fmla="*/ 4 w 606"/>
                <a:gd name="T55" fmla="*/ 192 h 280"/>
                <a:gd name="T56" fmla="*/ 12 w 606"/>
                <a:gd name="T57" fmla="*/ 178 h 280"/>
                <a:gd name="T58" fmla="*/ 23 w 606"/>
                <a:gd name="T59" fmla="*/ 168 h 280"/>
                <a:gd name="T60" fmla="*/ 36 w 606"/>
                <a:gd name="T61" fmla="*/ 159 h 280"/>
                <a:gd name="T62" fmla="*/ 52 w 606"/>
                <a:gd name="T63" fmla="*/ 155 h 280"/>
                <a:gd name="T64" fmla="*/ 68 w 606"/>
                <a:gd name="T65" fmla="*/ 155 h 280"/>
                <a:gd name="T66" fmla="*/ 123 w 606"/>
                <a:gd name="T67" fmla="*/ 158 h 280"/>
                <a:gd name="T68" fmla="*/ 178 w 606"/>
                <a:gd name="T69" fmla="*/ 157 h 280"/>
                <a:gd name="T70" fmla="*/ 231 w 606"/>
                <a:gd name="T71" fmla="*/ 151 h 280"/>
                <a:gd name="T72" fmla="*/ 283 w 606"/>
                <a:gd name="T73" fmla="*/ 140 h 280"/>
                <a:gd name="T74" fmla="*/ 333 w 606"/>
                <a:gd name="T75" fmla="*/ 124 h 280"/>
                <a:gd name="T76" fmla="*/ 380 w 606"/>
                <a:gd name="T77" fmla="*/ 104 h 280"/>
                <a:gd name="T78" fmla="*/ 424 w 606"/>
                <a:gd name="T79" fmla="*/ 80 h 280"/>
                <a:gd name="T80" fmla="*/ 464 w 606"/>
                <a:gd name="T81" fmla="*/ 51 h 280"/>
                <a:gd name="T82" fmla="*/ 502 w 606"/>
                <a:gd name="T83" fmla="*/ 18 h 280"/>
                <a:gd name="T84" fmla="*/ 515 w 606"/>
                <a:gd name="T85" fmla="*/ 9 h 280"/>
                <a:gd name="T86" fmla="*/ 530 w 606"/>
                <a:gd name="T87" fmla="*/ 2 h 280"/>
                <a:gd name="T88" fmla="*/ 544 w 606"/>
                <a:gd name="T89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6" h="280">
                  <a:moveTo>
                    <a:pt x="544" y="0"/>
                  </a:moveTo>
                  <a:lnTo>
                    <a:pt x="561" y="2"/>
                  </a:lnTo>
                  <a:lnTo>
                    <a:pt x="575" y="9"/>
                  </a:lnTo>
                  <a:lnTo>
                    <a:pt x="588" y="18"/>
                  </a:lnTo>
                  <a:lnTo>
                    <a:pt x="598" y="31"/>
                  </a:lnTo>
                  <a:lnTo>
                    <a:pt x="604" y="46"/>
                  </a:lnTo>
                  <a:lnTo>
                    <a:pt x="606" y="61"/>
                  </a:lnTo>
                  <a:lnTo>
                    <a:pt x="604" y="77"/>
                  </a:lnTo>
                  <a:lnTo>
                    <a:pt x="598" y="91"/>
                  </a:lnTo>
                  <a:lnTo>
                    <a:pt x="588" y="104"/>
                  </a:lnTo>
                  <a:lnTo>
                    <a:pt x="549" y="140"/>
                  </a:lnTo>
                  <a:lnTo>
                    <a:pt x="506" y="172"/>
                  </a:lnTo>
                  <a:lnTo>
                    <a:pt x="460" y="201"/>
                  </a:lnTo>
                  <a:lnTo>
                    <a:pt x="411" y="225"/>
                  </a:lnTo>
                  <a:lnTo>
                    <a:pt x="361" y="244"/>
                  </a:lnTo>
                  <a:lnTo>
                    <a:pt x="307" y="260"/>
                  </a:lnTo>
                  <a:lnTo>
                    <a:pt x="253" y="272"/>
                  </a:lnTo>
                  <a:lnTo>
                    <a:pt x="196" y="278"/>
                  </a:lnTo>
                  <a:lnTo>
                    <a:pt x="139" y="280"/>
                  </a:lnTo>
                  <a:lnTo>
                    <a:pt x="97" y="279"/>
                  </a:lnTo>
                  <a:lnTo>
                    <a:pt x="54" y="276"/>
                  </a:lnTo>
                  <a:lnTo>
                    <a:pt x="38" y="272"/>
                  </a:lnTo>
                  <a:lnTo>
                    <a:pt x="24" y="264"/>
                  </a:lnTo>
                  <a:lnTo>
                    <a:pt x="13" y="253"/>
                  </a:lnTo>
                  <a:lnTo>
                    <a:pt x="5" y="240"/>
                  </a:lnTo>
                  <a:lnTo>
                    <a:pt x="0" y="225"/>
                  </a:lnTo>
                  <a:lnTo>
                    <a:pt x="0" y="208"/>
                  </a:lnTo>
                  <a:lnTo>
                    <a:pt x="4" y="192"/>
                  </a:lnTo>
                  <a:lnTo>
                    <a:pt x="12" y="178"/>
                  </a:lnTo>
                  <a:lnTo>
                    <a:pt x="23" y="168"/>
                  </a:lnTo>
                  <a:lnTo>
                    <a:pt x="36" y="159"/>
                  </a:lnTo>
                  <a:lnTo>
                    <a:pt x="52" y="155"/>
                  </a:lnTo>
                  <a:lnTo>
                    <a:pt x="68" y="155"/>
                  </a:lnTo>
                  <a:lnTo>
                    <a:pt x="123" y="158"/>
                  </a:lnTo>
                  <a:lnTo>
                    <a:pt x="178" y="157"/>
                  </a:lnTo>
                  <a:lnTo>
                    <a:pt x="231" y="151"/>
                  </a:lnTo>
                  <a:lnTo>
                    <a:pt x="283" y="140"/>
                  </a:lnTo>
                  <a:lnTo>
                    <a:pt x="333" y="124"/>
                  </a:lnTo>
                  <a:lnTo>
                    <a:pt x="380" y="104"/>
                  </a:lnTo>
                  <a:lnTo>
                    <a:pt x="424" y="80"/>
                  </a:lnTo>
                  <a:lnTo>
                    <a:pt x="464" y="51"/>
                  </a:lnTo>
                  <a:lnTo>
                    <a:pt x="502" y="18"/>
                  </a:lnTo>
                  <a:lnTo>
                    <a:pt x="515" y="9"/>
                  </a:lnTo>
                  <a:lnTo>
                    <a:pt x="530" y="2"/>
                  </a:lnTo>
                  <a:lnTo>
                    <a:pt x="5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09"/>
            <p:cNvSpPr>
              <a:spLocks noEditPoints="1"/>
            </p:cNvSpPr>
            <p:nvPr/>
          </p:nvSpPr>
          <p:spPr bwMode="auto">
            <a:xfrm>
              <a:off x="2524125" y="5010151"/>
              <a:ext cx="544513" cy="538163"/>
            </a:xfrm>
            <a:custGeom>
              <a:avLst/>
              <a:gdLst>
                <a:gd name="T0" fmla="*/ 1207 w 3434"/>
                <a:gd name="T1" fmla="*/ 2447 h 3396"/>
                <a:gd name="T2" fmla="*/ 742 w 3434"/>
                <a:gd name="T3" fmla="*/ 2915 h 3396"/>
                <a:gd name="T4" fmla="*/ 309 w 3434"/>
                <a:gd name="T5" fmla="*/ 3174 h 3396"/>
                <a:gd name="T6" fmla="*/ 838 w 3434"/>
                <a:gd name="T7" fmla="*/ 3271 h 3396"/>
                <a:gd name="T8" fmla="*/ 1325 w 3434"/>
                <a:gd name="T9" fmla="*/ 3049 h 3396"/>
                <a:gd name="T10" fmla="*/ 1532 w 3434"/>
                <a:gd name="T11" fmla="*/ 2636 h 3396"/>
                <a:gd name="T12" fmla="*/ 1483 w 3434"/>
                <a:gd name="T13" fmla="*/ 2242 h 3396"/>
                <a:gd name="T14" fmla="*/ 1162 w 3434"/>
                <a:gd name="T15" fmla="*/ 1913 h 3396"/>
                <a:gd name="T16" fmla="*/ 770 w 3434"/>
                <a:gd name="T17" fmla="*/ 2151 h 3396"/>
                <a:gd name="T18" fmla="*/ 316 w 3434"/>
                <a:gd name="T19" fmla="*/ 2631 h 3396"/>
                <a:gd name="T20" fmla="*/ 129 w 3434"/>
                <a:gd name="T21" fmla="*/ 2980 h 3396"/>
                <a:gd name="T22" fmla="*/ 151 w 3434"/>
                <a:gd name="T23" fmla="*/ 3078 h 3396"/>
                <a:gd name="T24" fmla="*/ 373 w 3434"/>
                <a:gd name="T25" fmla="*/ 3013 h 3396"/>
                <a:gd name="T26" fmla="*/ 778 w 3434"/>
                <a:gd name="T27" fmla="*/ 2724 h 3396"/>
                <a:gd name="T28" fmla="*/ 1192 w 3434"/>
                <a:gd name="T29" fmla="*/ 2258 h 3396"/>
                <a:gd name="T30" fmla="*/ 1317 w 3434"/>
                <a:gd name="T31" fmla="*/ 1952 h 3396"/>
                <a:gd name="T32" fmla="*/ 2500 w 3434"/>
                <a:gd name="T33" fmla="*/ 1025 h 3396"/>
                <a:gd name="T34" fmla="*/ 2316 w 3434"/>
                <a:gd name="T35" fmla="*/ 1258 h 3396"/>
                <a:gd name="T36" fmla="*/ 2559 w 3434"/>
                <a:gd name="T37" fmla="*/ 1127 h 3396"/>
                <a:gd name="T38" fmla="*/ 2531 w 3434"/>
                <a:gd name="T39" fmla="*/ 1025 h 3396"/>
                <a:gd name="T40" fmla="*/ 1949 w 3434"/>
                <a:gd name="T41" fmla="*/ 1227 h 3396"/>
                <a:gd name="T42" fmla="*/ 2024 w 3434"/>
                <a:gd name="T43" fmla="*/ 1301 h 3396"/>
                <a:gd name="T44" fmla="*/ 2221 w 3434"/>
                <a:gd name="T45" fmla="*/ 1054 h 3396"/>
                <a:gd name="T46" fmla="*/ 2941 w 3434"/>
                <a:gd name="T47" fmla="*/ 575 h 3396"/>
                <a:gd name="T48" fmla="*/ 2658 w 3434"/>
                <a:gd name="T49" fmla="*/ 965 h 3396"/>
                <a:gd name="T50" fmla="*/ 3044 w 3434"/>
                <a:gd name="T51" fmla="*/ 634 h 3396"/>
                <a:gd name="T52" fmla="*/ 2711 w 3434"/>
                <a:gd name="T53" fmla="*/ 483 h 3396"/>
                <a:gd name="T54" fmla="*/ 2247 w 3434"/>
                <a:gd name="T55" fmla="*/ 963 h 3396"/>
                <a:gd name="T56" fmla="*/ 2349 w 3434"/>
                <a:gd name="T57" fmla="*/ 990 h 3396"/>
                <a:gd name="T58" fmla="*/ 2742 w 3434"/>
                <a:gd name="T59" fmla="*/ 492 h 3396"/>
                <a:gd name="T60" fmla="*/ 3068 w 3434"/>
                <a:gd name="T61" fmla="*/ 451 h 3396"/>
                <a:gd name="T62" fmla="*/ 3122 w 3434"/>
                <a:gd name="T63" fmla="*/ 543 h 3396"/>
                <a:gd name="T64" fmla="*/ 3254 w 3434"/>
                <a:gd name="T65" fmla="*/ 393 h 3396"/>
                <a:gd name="T66" fmla="*/ 2979 w 3434"/>
                <a:gd name="T67" fmla="*/ 197 h 3396"/>
                <a:gd name="T68" fmla="*/ 2823 w 3434"/>
                <a:gd name="T69" fmla="*/ 434 h 3396"/>
                <a:gd name="T70" fmla="*/ 3062 w 3434"/>
                <a:gd name="T71" fmla="*/ 280 h 3396"/>
                <a:gd name="T72" fmla="*/ 3009 w 3434"/>
                <a:gd name="T73" fmla="*/ 188 h 3396"/>
                <a:gd name="T74" fmla="*/ 3218 w 3434"/>
                <a:gd name="T75" fmla="*/ 71 h 3396"/>
                <a:gd name="T76" fmla="*/ 3360 w 3434"/>
                <a:gd name="T77" fmla="*/ 214 h 3396"/>
                <a:gd name="T78" fmla="*/ 3434 w 3434"/>
                <a:gd name="T79" fmla="*/ 403 h 3396"/>
                <a:gd name="T80" fmla="*/ 3005 w 3434"/>
                <a:gd name="T81" fmla="*/ 1012 h 3396"/>
                <a:gd name="T82" fmla="*/ 2563 w 3434"/>
                <a:gd name="T83" fmla="*/ 1401 h 3396"/>
                <a:gd name="T84" fmla="*/ 2306 w 3434"/>
                <a:gd name="T85" fmla="*/ 1552 h 3396"/>
                <a:gd name="T86" fmla="*/ 2114 w 3434"/>
                <a:gd name="T87" fmla="*/ 1520 h 3396"/>
                <a:gd name="T88" fmla="*/ 1614 w 3434"/>
                <a:gd name="T89" fmla="*/ 2237 h 3396"/>
                <a:gd name="T90" fmla="*/ 1650 w 3434"/>
                <a:gd name="T91" fmla="*/ 2681 h 3396"/>
                <a:gd name="T92" fmla="*/ 1412 w 3434"/>
                <a:gd name="T93" fmla="*/ 3135 h 3396"/>
                <a:gd name="T94" fmla="*/ 914 w 3434"/>
                <a:gd name="T95" fmla="*/ 3385 h 3396"/>
                <a:gd name="T96" fmla="*/ 391 w 3434"/>
                <a:gd name="T97" fmla="*/ 3335 h 3396"/>
                <a:gd name="T98" fmla="*/ 64 w 3434"/>
                <a:gd name="T99" fmla="*/ 3173 h 3396"/>
                <a:gd name="T100" fmla="*/ 13 w 3434"/>
                <a:gd name="T101" fmla="*/ 2940 h 3396"/>
                <a:gd name="T102" fmla="*/ 265 w 3434"/>
                <a:gd name="T103" fmla="*/ 2494 h 3396"/>
                <a:gd name="T104" fmla="*/ 727 w 3434"/>
                <a:gd name="T105" fmla="*/ 2028 h 3396"/>
                <a:gd name="T106" fmla="*/ 1135 w 3434"/>
                <a:gd name="T107" fmla="*/ 1793 h 3396"/>
                <a:gd name="T108" fmla="*/ 1366 w 3434"/>
                <a:gd name="T109" fmla="*/ 1803 h 3396"/>
                <a:gd name="T110" fmla="*/ 1936 w 3434"/>
                <a:gd name="T111" fmla="*/ 1359 h 3396"/>
                <a:gd name="T112" fmla="*/ 1855 w 3434"/>
                <a:gd name="T113" fmla="*/ 1163 h 3396"/>
                <a:gd name="T114" fmla="*/ 2223 w 3434"/>
                <a:gd name="T115" fmla="*/ 620 h 3396"/>
                <a:gd name="T116" fmla="*/ 2678 w 3434"/>
                <a:gd name="T117" fmla="*/ 199 h 3396"/>
                <a:gd name="T118" fmla="*/ 2967 w 3434"/>
                <a:gd name="T119" fmla="*/ 21 h 3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34" h="3396">
                  <a:moveTo>
                    <a:pt x="1416" y="2084"/>
                  </a:moveTo>
                  <a:lnTo>
                    <a:pt x="1403" y="2120"/>
                  </a:lnTo>
                  <a:lnTo>
                    <a:pt x="1386" y="2159"/>
                  </a:lnTo>
                  <a:lnTo>
                    <a:pt x="1366" y="2201"/>
                  </a:lnTo>
                  <a:lnTo>
                    <a:pt x="1334" y="2261"/>
                  </a:lnTo>
                  <a:lnTo>
                    <a:pt x="1296" y="2321"/>
                  </a:lnTo>
                  <a:lnTo>
                    <a:pt x="1254" y="2384"/>
                  </a:lnTo>
                  <a:lnTo>
                    <a:pt x="1207" y="2447"/>
                  </a:lnTo>
                  <a:lnTo>
                    <a:pt x="1155" y="2511"/>
                  </a:lnTo>
                  <a:lnTo>
                    <a:pt x="1100" y="2576"/>
                  </a:lnTo>
                  <a:lnTo>
                    <a:pt x="1040" y="2640"/>
                  </a:lnTo>
                  <a:lnTo>
                    <a:pt x="978" y="2704"/>
                  </a:lnTo>
                  <a:lnTo>
                    <a:pt x="919" y="2761"/>
                  </a:lnTo>
                  <a:lnTo>
                    <a:pt x="859" y="2815"/>
                  </a:lnTo>
                  <a:lnTo>
                    <a:pt x="801" y="2866"/>
                  </a:lnTo>
                  <a:lnTo>
                    <a:pt x="742" y="2915"/>
                  </a:lnTo>
                  <a:lnTo>
                    <a:pt x="683" y="2960"/>
                  </a:lnTo>
                  <a:lnTo>
                    <a:pt x="625" y="3002"/>
                  </a:lnTo>
                  <a:lnTo>
                    <a:pt x="569" y="3040"/>
                  </a:lnTo>
                  <a:lnTo>
                    <a:pt x="513" y="3075"/>
                  </a:lnTo>
                  <a:lnTo>
                    <a:pt x="459" y="3106"/>
                  </a:lnTo>
                  <a:lnTo>
                    <a:pt x="406" y="3133"/>
                  </a:lnTo>
                  <a:lnTo>
                    <a:pt x="357" y="3155"/>
                  </a:lnTo>
                  <a:lnTo>
                    <a:pt x="309" y="3174"/>
                  </a:lnTo>
                  <a:lnTo>
                    <a:pt x="362" y="3195"/>
                  </a:lnTo>
                  <a:lnTo>
                    <a:pt x="421" y="3216"/>
                  </a:lnTo>
                  <a:lnTo>
                    <a:pt x="484" y="3235"/>
                  </a:lnTo>
                  <a:lnTo>
                    <a:pt x="551" y="3251"/>
                  </a:lnTo>
                  <a:lnTo>
                    <a:pt x="621" y="3263"/>
                  </a:lnTo>
                  <a:lnTo>
                    <a:pt x="693" y="3271"/>
                  </a:lnTo>
                  <a:lnTo>
                    <a:pt x="766" y="3274"/>
                  </a:lnTo>
                  <a:lnTo>
                    <a:pt x="838" y="3271"/>
                  </a:lnTo>
                  <a:lnTo>
                    <a:pt x="907" y="3263"/>
                  </a:lnTo>
                  <a:lnTo>
                    <a:pt x="975" y="3249"/>
                  </a:lnTo>
                  <a:lnTo>
                    <a:pt x="1040" y="3229"/>
                  </a:lnTo>
                  <a:lnTo>
                    <a:pt x="1102" y="3205"/>
                  </a:lnTo>
                  <a:lnTo>
                    <a:pt x="1162" y="3174"/>
                  </a:lnTo>
                  <a:lnTo>
                    <a:pt x="1218" y="3138"/>
                  </a:lnTo>
                  <a:lnTo>
                    <a:pt x="1273" y="3095"/>
                  </a:lnTo>
                  <a:lnTo>
                    <a:pt x="1325" y="3049"/>
                  </a:lnTo>
                  <a:lnTo>
                    <a:pt x="1370" y="3000"/>
                  </a:lnTo>
                  <a:lnTo>
                    <a:pt x="1410" y="2949"/>
                  </a:lnTo>
                  <a:lnTo>
                    <a:pt x="1443" y="2898"/>
                  </a:lnTo>
                  <a:lnTo>
                    <a:pt x="1471" y="2846"/>
                  </a:lnTo>
                  <a:lnTo>
                    <a:pt x="1493" y="2794"/>
                  </a:lnTo>
                  <a:lnTo>
                    <a:pt x="1510" y="2742"/>
                  </a:lnTo>
                  <a:lnTo>
                    <a:pt x="1523" y="2689"/>
                  </a:lnTo>
                  <a:lnTo>
                    <a:pt x="1532" y="2636"/>
                  </a:lnTo>
                  <a:lnTo>
                    <a:pt x="1536" y="2584"/>
                  </a:lnTo>
                  <a:lnTo>
                    <a:pt x="1537" y="2532"/>
                  </a:lnTo>
                  <a:lnTo>
                    <a:pt x="1534" y="2481"/>
                  </a:lnTo>
                  <a:lnTo>
                    <a:pt x="1528" y="2430"/>
                  </a:lnTo>
                  <a:lnTo>
                    <a:pt x="1520" y="2382"/>
                  </a:lnTo>
                  <a:lnTo>
                    <a:pt x="1510" y="2333"/>
                  </a:lnTo>
                  <a:lnTo>
                    <a:pt x="1497" y="2286"/>
                  </a:lnTo>
                  <a:lnTo>
                    <a:pt x="1483" y="2242"/>
                  </a:lnTo>
                  <a:lnTo>
                    <a:pt x="1467" y="2199"/>
                  </a:lnTo>
                  <a:lnTo>
                    <a:pt x="1451" y="2158"/>
                  </a:lnTo>
                  <a:lnTo>
                    <a:pt x="1434" y="2120"/>
                  </a:lnTo>
                  <a:lnTo>
                    <a:pt x="1416" y="2084"/>
                  </a:lnTo>
                  <a:close/>
                  <a:moveTo>
                    <a:pt x="1255" y="1894"/>
                  </a:moveTo>
                  <a:lnTo>
                    <a:pt x="1228" y="1896"/>
                  </a:lnTo>
                  <a:lnTo>
                    <a:pt x="1197" y="1902"/>
                  </a:lnTo>
                  <a:lnTo>
                    <a:pt x="1162" y="1913"/>
                  </a:lnTo>
                  <a:lnTo>
                    <a:pt x="1123" y="1927"/>
                  </a:lnTo>
                  <a:lnTo>
                    <a:pt x="1081" y="1946"/>
                  </a:lnTo>
                  <a:lnTo>
                    <a:pt x="1036" y="1969"/>
                  </a:lnTo>
                  <a:lnTo>
                    <a:pt x="988" y="1997"/>
                  </a:lnTo>
                  <a:lnTo>
                    <a:pt x="936" y="2028"/>
                  </a:lnTo>
                  <a:lnTo>
                    <a:pt x="883" y="2065"/>
                  </a:lnTo>
                  <a:lnTo>
                    <a:pt x="827" y="2106"/>
                  </a:lnTo>
                  <a:lnTo>
                    <a:pt x="770" y="2151"/>
                  </a:lnTo>
                  <a:lnTo>
                    <a:pt x="711" y="2202"/>
                  </a:lnTo>
                  <a:lnTo>
                    <a:pt x="650" y="2256"/>
                  </a:lnTo>
                  <a:lnTo>
                    <a:pt x="588" y="2317"/>
                  </a:lnTo>
                  <a:lnTo>
                    <a:pt x="528" y="2378"/>
                  </a:lnTo>
                  <a:lnTo>
                    <a:pt x="470" y="2441"/>
                  </a:lnTo>
                  <a:lnTo>
                    <a:pt x="415" y="2504"/>
                  </a:lnTo>
                  <a:lnTo>
                    <a:pt x="363" y="2567"/>
                  </a:lnTo>
                  <a:lnTo>
                    <a:pt x="316" y="2631"/>
                  </a:lnTo>
                  <a:lnTo>
                    <a:pt x="273" y="2692"/>
                  </a:lnTo>
                  <a:lnTo>
                    <a:pt x="234" y="2753"/>
                  </a:lnTo>
                  <a:lnTo>
                    <a:pt x="200" y="2811"/>
                  </a:lnTo>
                  <a:lnTo>
                    <a:pt x="178" y="2851"/>
                  </a:lnTo>
                  <a:lnTo>
                    <a:pt x="161" y="2889"/>
                  </a:lnTo>
                  <a:lnTo>
                    <a:pt x="147" y="2923"/>
                  </a:lnTo>
                  <a:lnTo>
                    <a:pt x="137" y="2952"/>
                  </a:lnTo>
                  <a:lnTo>
                    <a:pt x="129" y="2980"/>
                  </a:lnTo>
                  <a:lnTo>
                    <a:pt x="125" y="3003"/>
                  </a:lnTo>
                  <a:lnTo>
                    <a:pt x="123" y="3023"/>
                  </a:lnTo>
                  <a:lnTo>
                    <a:pt x="122" y="3039"/>
                  </a:lnTo>
                  <a:lnTo>
                    <a:pt x="124" y="3053"/>
                  </a:lnTo>
                  <a:lnTo>
                    <a:pt x="127" y="3063"/>
                  </a:lnTo>
                  <a:lnTo>
                    <a:pt x="131" y="3070"/>
                  </a:lnTo>
                  <a:lnTo>
                    <a:pt x="140" y="3075"/>
                  </a:lnTo>
                  <a:lnTo>
                    <a:pt x="151" y="3078"/>
                  </a:lnTo>
                  <a:lnTo>
                    <a:pt x="160" y="3080"/>
                  </a:lnTo>
                  <a:lnTo>
                    <a:pt x="170" y="3080"/>
                  </a:lnTo>
                  <a:lnTo>
                    <a:pt x="196" y="3078"/>
                  </a:lnTo>
                  <a:lnTo>
                    <a:pt x="224" y="3072"/>
                  </a:lnTo>
                  <a:lnTo>
                    <a:pt x="257" y="3063"/>
                  </a:lnTo>
                  <a:lnTo>
                    <a:pt x="293" y="3050"/>
                  </a:lnTo>
                  <a:lnTo>
                    <a:pt x="331" y="3033"/>
                  </a:lnTo>
                  <a:lnTo>
                    <a:pt x="373" y="3013"/>
                  </a:lnTo>
                  <a:lnTo>
                    <a:pt x="417" y="2989"/>
                  </a:lnTo>
                  <a:lnTo>
                    <a:pt x="464" y="2962"/>
                  </a:lnTo>
                  <a:lnTo>
                    <a:pt x="512" y="2930"/>
                  </a:lnTo>
                  <a:lnTo>
                    <a:pt x="563" y="2896"/>
                  </a:lnTo>
                  <a:lnTo>
                    <a:pt x="615" y="2858"/>
                  </a:lnTo>
                  <a:lnTo>
                    <a:pt x="668" y="2816"/>
                  </a:lnTo>
                  <a:lnTo>
                    <a:pt x="724" y="2772"/>
                  </a:lnTo>
                  <a:lnTo>
                    <a:pt x="778" y="2724"/>
                  </a:lnTo>
                  <a:lnTo>
                    <a:pt x="835" y="2672"/>
                  </a:lnTo>
                  <a:lnTo>
                    <a:pt x="891" y="2618"/>
                  </a:lnTo>
                  <a:lnTo>
                    <a:pt x="950" y="2558"/>
                  </a:lnTo>
                  <a:lnTo>
                    <a:pt x="1007" y="2496"/>
                  </a:lnTo>
                  <a:lnTo>
                    <a:pt x="1058" y="2436"/>
                  </a:lnTo>
                  <a:lnTo>
                    <a:pt x="1107" y="2375"/>
                  </a:lnTo>
                  <a:lnTo>
                    <a:pt x="1151" y="2316"/>
                  </a:lnTo>
                  <a:lnTo>
                    <a:pt x="1192" y="2258"/>
                  </a:lnTo>
                  <a:lnTo>
                    <a:pt x="1226" y="2201"/>
                  </a:lnTo>
                  <a:lnTo>
                    <a:pt x="1257" y="2146"/>
                  </a:lnTo>
                  <a:lnTo>
                    <a:pt x="1276" y="2105"/>
                  </a:lnTo>
                  <a:lnTo>
                    <a:pt x="1292" y="2067"/>
                  </a:lnTo>
                  <a:lnTo>
                    <a:pt x="1304" y="2032"/>
                  </a:lnTo>
                  <a:lnTo>
                    <a:pt x="1311" y="2001"/>
                  </a:lnTo>
                  <a:lnTo>
                    <a:pt x="1316" y="1974"/>
                  </a:lnTo>
                  <a:lnTo>
                    <a:pt x="1317" y="1952"/>
                  </a:lnTo>
                  <a:lnTo>
                    <a:pt x="1315" y="1933"/>
                  </a:lnTo>
                  <a:lnTo>
                    <a:pt x="1310" y="1918"/>
                  </a:lnTo>
                  <a:lnTo>
                    <a:pt x="1303" y="1908"/>
                  </a:lnTo>
                  <a:lnTo>
                    <a:pt x="1291" y="1900"/>
                  </a:lnTo>
                  <a:lnTo>
                    <a:pt x="1275" y="1896"/>
                  </a:lnTo>
                  <a:lnTo>
                    <a:pt x="1255" y="1894"/>
                  </a:lnTo>
                  <a:close/>
                  <a:moveTo>
                    <a:pt x="2515" y="1023"/>
                  </a:moveTo>
                  <a:lnTo>
                    <a:pt x="2500" y="1025"/>
                  </a:lnTo>
                  <a:lnTo>
                    <a:pt x="2485" y="1030"/>
                  </a:lnTo>
                  <a:lnTo>
                    <a:pt x="2472" y="1041"/>
                  </a:lnTo>
                  <a:lnTo>
                    <a:pt x="2327" y="1185"/>
                  </a:lnTo>
                  <a:lnTo>
                    <a:pt x="2316" y="1198"/>
                  </a:lnTo>
                  <a:lnTo>
                    <a:pt x="2311" y="1213"/>
                  </a:lnTo>
                  <a:lnTo>
                    <a:pt x="2309" y="1228"/>
                  </a:lnTo>
                  <a:lnTo>
                    <a:pt x="2311" y="1244"/>
                  </a:lnTo>
                  <a:lnTo>
                    <a:pt x="2316" y="1258"/>
                  </a:lnTo>
                  <a:lnTo>
                    <a:pt x="2327" y="1271"/>
                  </a:lnTo>
                  <a:lnTo>
                    <a:pt x="2340" y="1281"/>
                  </a:lnTo>
                  <a:lnTo>
                    <a:pt x="2355" y="1287"/>
                  </a:lnTo>
                  <a:lnTo>
                    <a:pt x="2369" y="1288"/>
                  </a:lnTo>
                  <a:lnTo>
                    <a:pt x="2386" y="1287"/>
                  </a:lnTo>
                  <a:lnTo>
                    <a:pt x="2400" y="1281"/>
                  </a:lnTo>
                  <a:lnTo>
                    <a:pt x="2413" y="1271"/>
                  </a:lnTo>
                  <a:lnTo>
                    <a:pt x="2559" y="1127"/>
                  </a:lnTo>
                  <a:lnTo>
                    <a:pt x="2568" y="1114"/>
                  </a:lnTo>
                  <a:lnTo>
                    <a:pt x="2575" y="1099"/>
                  </a:lnTo>
                  <a:lnTo>
                    <a:pt x="2577" y="1083"/>
                  </a:lnTo>
                  <a:lnTo>
                    <a:pt x="2575" y="1069"/>
                  </a:lnTo>
                  <a:lnTo>
                    <a:pt x="2568" y="1054"/>
                  </a:lnTo>
                  <a:lnTo>
                    <a:pt x="2559" y="1041"/>
                  </a:lnTo>
                  <a:lnTo>
                    <a:pt x="2546" y="1030"/>
                  </a:lnTo>
                  <a:lnTo>
                    <a:pt x="2531" y="1025"/>
                  </a:lnTo>
                  <a:lnTo>
                    <a:pt x="2515" y="1023"/>
                  </a:lnTo>
                  <a:close/>
                  <a:moveTo>
                    <a:pt x="2167" y="1023"/>
                  </a:moveTo>
                  <a:lnTo>
                    <a:pt x="2153" y="1025"/>
                  </a:lnTo>
                  <a:lnTo>
                    <a:pt x="2138" y="1030"/>
                  </a:lnTo>
                  <a:lnTo>
                    <a:pt x="2125" y="1041"/>
                  </a:lnTo>
                  <a:lnTo>
                    <a:pt x="1964" y="1199"/>
                  </a:lnTo>
                  <a:lnTo>
                    <a:pt x="1955" y="1213"/>
                  </a:lnTo>
                  <a:lnTo>
                    <a:pt x="1949" y="1227"/>
                  </a:lnTo>
                  <a:lnTo>
                    <a:pt x="1947" y="1243"/>
                  </a:lnTo>
                  <a:lnTo>
                    <a:pt x="1949" y="1257"/>
                  </a:lnTo>
                  <a:lnTo>
                    <a:pt x="1955" y="1272"/>
                  </a:lnTo>
                  <a:lnTo>
                    <a:pt x="1964" y="1285"/>
                  </a:lnTo>
                  <a:lnTo>
                    <a:pt x="1978" y="1296"/>
                  </a:lnTo>
                  <a:lnTo>
                    <a:pt x="1992" y="1301"/>
                  </a:lnTo>
                  <a:lnTo>
                    <a:pt x="2008" y="1303"/>
                  </a:lnTo>
                  <a:lnTo>
                    <a:pt x="2024" y="1301"/>
                  </a:lnTo>
                  <a:lnTo>
                    <a:pt x="2038" y="1296"/>
                  </a:lnTo>
                  <a:lnTo>
                    <a:pt x="2052" y="1285"/>
                  </a:lnTo>
                  <a:lnTo>
                    <a:pt x="2211" y="1127"/>
                  </a:lnTo>
                  <a:lnTo>
                    <a:pt x="2221" y="1114"/>
                  </a:lnTo>
                  <a:lnTo>
                    <a:pt x="2227" y="1099"/>
                  </a:lnTo>
                  <a:lnTo>
                    <a:pt x="2229" y="1083"/>
                  </a:lnTo>
                  <a:lnTo>
                    <a:pt x="2227" y="1069"/>
                  </a:lnTo>
                  <a:lnTo>
                    <a:pt x="2221" y="1054"/>
                  </a:lnTo>
                  <a:lnTo>
                    <a:pt x="2211" y="1041"/>
                  </a:lnTo>
                  <a:lnTo>
                    <a:pt x="2198" y="1030"/>
                  </a:lnTo>
                  <a:lnTo>
                    <a:pt x="2184" y="1025"/>
                  </a:lnTo>
                  <a:lnTo>
                    <a:pt x="2167" y="1023"/>
                  </a:lnTo>
                  <a:close/>
                  <a:moveTo>
                    <a:pt x="2984" y="557"/>
                  </a:moveTo>
                  <a:lnTo>
                    <a:pt x="2969" y="560"/>
                  </a:lnTo>
                  <a:lnTo>
                    <a:pt x="2954" y="565"/>
                  </a:lnTo>
                  <a:lnTo>
                    <a:pt x="2941" y="575"/>
                  </a:lnTo>
                  <a:lnTo>
                    <a:pt x="2645" y="869"/>
                  </a:lnTo>
                  <a:lnTo>
                    <a:pt x="2636" y="882"/>
                  </a:lnTo>
                  <a:lnTo>
                    <a:pt x="2629" y="896"/>
                  </a:lnTo>
                  <a:lnTo>
                    <a:pt x="2627" y="912"/>
                  </a:lnTo>
                  <a:lnTo>
                    <a:pt x="2629" y="928"/>
                  </a:lnTo>
                  <a:lnTo>
                    <a:pt x="2636" y="941"/>
                  </a:lnTo>
                  <a:lnTo>
                    <a:pt x="2645" y="955"/>
                  </a:lnTo>
                  <a:lnTo>
                    <a:pt x="2658" y="965"/>
                  </a:lnTo>
                  <a:lnTo>
                    <a:pt x="2673" y="970"/>
                  </a:lnTo>
                  <a:lnTo>
                    <a:pt x="2688" y="972"/>
                  </a:lnTo>
                  <a:lnTo>
                    <a:pt x="2704" y="970"/>
                  </a:lnTo>
                  <a:lnTo>
                    <a:pt x="2719" y="965"/>
                  </a:lnTo>
                  <a:lnTo>
                    <a:pt x="2732" y="955"/>
                  </a:lnTo>
                  <a:lnTo>
                    <a:pt x="3028" y="661"/>
                  </a:lnTo>
                  <a:lnTo>
                    <a:pt x="3037" y="649"/>
                  </a:lnTo>
                  <a:lnTo>
                    <a:pt x="3044" y="634"/>
                  </a:lnTo>
                  <a:lnTo>
                    <a:pt x="3046" y="618"/>
                  </a:lnTo>
                  <a:lnTo>
                    <a:pt x="3044" y="603"/>
                  </a:lnTo>
                  <a:lnTo>
                    <a:pt x="3037" y="588"/>
                  </a:lnTo>
                  <a:lnTo>
                    <a:pt x="3028" y="575"/>
                  </a:lnTo>
                  <a:lnTo>
                    <a:pt x="3014" y="565"/>
                  </a:lnTo>
                  <a:lnTo>
                    <a:pt x="3000" y="560"/>
                  </a:lnTo>
                  <a:lnTo>
                    <a:pt x="2984" y="557"/>
                  </a:lnTo>
                  <a:close/>
                  <a:moveTo>
                    <a:pt x="2711" y="483"/>
                  </a:moveTo>
                  <a:lnTo>
                    <a:pt x="2697" y="485"/>
                  </a:lnTo>
                  <a:lnTo>
                    <a:pt x="2682" y="492"/>
                  </a:lnTo>
                  <a:lnTo>
                    <a:pt x="2669" y="501"/>
                  </a:lnTo>
                  <a:lnTo>
                    <a:pt x="2263" y="904"/>
                  </a:lnTo>
                  <a:lnTo>
                    <a:pt x="2253" y="917"/>
                  </a:lnTo>
                  <a:lnTo>
                    <a:pt x="2247" y="932"/>
                  </a:lnTo>
                  <a:lnTo>
                    <a:pt x="2244" y="947"/>
                  </a:lnTo>
                  <a:lnTo>
                    <a:pt x="2247" y="963"/>
                  </a:lnTo>
                  <a:lnTo>
                    <a:pt x="2253" y="977"/>
                  </a:lnTo>
                  <a:lnTo>
                    <a:pt x="2263" y="990"/>
                  </a:lnTo>
                  <a:lnTo>
                    <a:pt x="2275" y="1000"/>
                  </a:lnTo>
                  <a:lnTo>
                    <a:pt x="2290" y="1006"/>
                  </a:lnTo>
                  <a:lnTo>
                    <a:pt x="2306" y="1008"/>
                  </a:lnTo>
                  <a:lnTo>
                    <a:pt x="2321" y="1006"/>
                  </a:lnTo>
                  <a:lnTo>
                    <a:pt x="2336" y="1000"/>
                  </a:lnTo>
                  <a:lnTo>
                    <a:pt x="2349" y="990"/>
                  </a:lnTo>
                  <a:lnTo>
                    <a:pt x="2755" y="587"/>
                  </a:lnTo>
                  <a:lnTo>
                    <a:pt x="2765" y="574"/>
                  </a:lnTo>
                  <a:lnTo>
                    <a:pt x="2771" y="560"/>
                  </a:lnTo>
                  <a:lnTo>
                    <a:pt x="2773" y="545"/>
                  </a:lnTo>
                  <a:lnTo>
                    <a:pt x="2771" y="529"/>
                  </a:lnTo>
                  <a:lnTo>
                    <a:pt x="2765" y="514"/>
                  </a:lnTo>
                  <a:lnTo>
                    <a:pt x="2755" y="501"/>
                  </a:lnTo>
                  <a:lnTo>
                    <a:pt x="2742" y="492"/>
                  </a:lnTo>
                  <a:lnTo>
                    <a:pt x="2728" y="485"/>
                  </a:lnTo>
                  <a:lnTo>
                    <a:pt x="2711" y="483"/>
                  </a:lnTo>
                  <a:close/>
                  <a:moveTo>
                    <a:pt x="3196" y="348"/>
                  </a:moveTo>
                  <a:lnTo>
                    <a:pt x="3180" y="350"/>
                  </a:lnTo>
                  <a:lnTo>
                    <a:pt x="3165" y="356"/>
                  </a:lnTo>
                  <a:lnTo>
                    <a:pt x="3152" y="365"/>
                  </a:lnTo>
                  <a:lnTo>
                    <a:pt x="3079" y="439"/>
                  </a:lnTo>
                  <a:lnTo>
                    <a:pt x="3068" y="451"/>
                  </a:lnTo>
                  <a:lnTo>
                    <a:pt x="3063" y="466"/>
                  </a:lnTo>
                  <a:lnTo>
                    <a:pt x="3061" y="481"/>
                  </a:lnTo>
                  <a:lnTo>
                    <a:pt x="3063" y="497"/>
                  </a:lnTo>
                  <a:lnTo>
                    <a:pt x="3068" y="511"/>
                  </a:lnTo>
                  <a:lnTo>
                    <a:pt x="3079" y="525"/>
                  </a:lnTo>
                  <a:lnTo>
                    <a:pt x="3092" y="534"/>
                  </a:lnTo>
                  <a:lnTo>
                    <a:pt x="3107" y="540"/>
                  </a:lnTo>
                  <a:lnTo>
                    <a:pt x="3122" y="543"/>
                  </a:lnTo>
                  <a:lnTo>
                    <a:pt x="3138" y="540"/>
                  </a:lnTo>
                  <a:lnTo>
                    <a:pt x="3153" y="534"/>
                  </a:lnTo>
                  <a:lnTo>
                    <a:pt x="3166" y="525"/>
                  </a:lnTo>
                  <a:lnTo>
                    <a:pt x="3238" y="452"/>
                  </a:lnTo>
                  <a:lnTo>
                    <a:pt x="3249" y="439"/>
                  </a:lnTo>
                  <a:lnTo>
                    <a:pt x="3254" y="425"/>
                  </a:lnTo>
                  <a:lnTo>
                    <a:pt x="3257" y="409"/>
                  </a:lnTo>
                  <a:lnTo>
                    <a:pt x="3254" y="393"/>
                  </a:lnTo>
                  <a:lnTo>
                    <a:pt x="3249" y="379"/>
                  </a:lnTo>
                  <a:lnTo>
                    <a:pt x="3238" y="365"/>
                  </a:lnTo>
                  <a:lnTo>
                    <a:pt x="3226" y="356"/>
                  </a:lnTo>
                  <a:lnTo>
                    <a:pt x="3211" y="350"/>
                  </a:lnTo>
                  <a:lnTo>
                    <a:pt x="3196" y="348"/>
                  </a:lnTo>
                  <a:close/>
                  <a:moveTo>
                    <a:pt x="3009" y="188"/>
                  </a:moveTo>
                  <a:lnTo>
                    <a:pt x="2994" y="190"/>
                  </a:lnTo>
                  <a:lnTo>
                    <a:pt x="2979" y="197"/>
                  </a:lnTo>
                  <a:lnTo>
                    <a:pt x="2966" y="206"/>
                  </a:lnTo>
                  <a:lnTo>
                    <a:pt x="2823" y="348"/>
                  </a:lnTo>
                  <a:lnTo>
                    <a:pt x="2812" y="361"/>
                  </a:lnTo>
                  <a:lnTo>
                    <a:pt x="2807" y="376"/>
                  </a:lnTo>
                  <a:lnTo>
                    <a:pt x="2804" y="391"/>
                  </a:lnTo>
                  <a:lnTo>
                    <a:pt x="2807" y="407"/>
                  </a:lnTo>
                  <a:lnTo>
                    <a:pt x="2812" y="422"/>
                  </a:lnTo>
                  <a:lnTo>
                    <a:pt x="2823" y="434"/>
                  </a:lnTo>
                  <a:lnTo>
                    <a:pt x="2835" y="444"/>
                  </a:lnTo>
                  <a:lnTo>
                    <a:pt x="2850" y="450"/>
                  </a:lnTo>
                  <a:lnTo>
                    <a:pt x="2865" y="452"/>
                  </a:lnTo>
                  <a:lnTo>
                    <a:pt x="2881" y="450"/>
                  </a:lnTo>
                  <a:lnTo>
                    <a:pt x="2896" y="444"/>
                  </a:lnTo>
                  <a:lnTo>
                    <a:pt x="2909" y="434"/>
                  </a:lnTo>
                  <a:lnTo>
                    <a:pt x="3052" y="292"/>
                  </a:lnTo>
                  <a:lnTo>
                    <a:pt x="3062" y="280"/>
                  </a:lnTo>
                  <a:lnTo>
                    <a:pt x="3068" y="265"/>
                  </a:lnTo>
                  <a:lnTo>
                    <a:pt x="3071" y="250"/>
                  </a:lnTo>
                  <a:lnTo>
                    <a:pt x="3068" y="234"/>
                  </a:lnTo>
                  <a:lnTo>
                    <a:pt x="3062" y="219"/>
                  </a:lnTo>
                  <a:lnTo>
                    <a:pt x="3052" y="206"/>
                  </a:lnTo>
                  <a:lnTo>
                    <a:pt x="3040" y="197"/>
                  </a:lnTo>
                  <a:lnTo>
                    <a:pt x="3025" y="190"/>
                  </a:lnTo>
                  <a:lnTo>
                    <a:pt x="3009" y="188"/>
                  </a:lnTo>
                  <a:close/>
                  <a:moveTo>
                    <a:pt x="3025" y="0"/>
                  </a:moveTo>
                  <a:lnTo>
                    <a:pt x="3057" y="2"/>
                  </a:lnTo>
                  <a:lnTo>
                    <a:pt x="3087" y="7"/>
                  </a:lnTo>
                  <a:lnTo>
                    <a:pt x="3115" y="16"/>
                  </a:lnTo>
                  <a:lnTo>
                    <a:pt x="3144" y="28"/>
                  </a:lnTo>
                  <a:lnTo>
                    <a:pt x="3170" y="41"/>
                  </a:lnTo>
                  <a:lnTo>
                    <a:pt x="3196" y="56"/>
                  </a:lnTo>
                  <a:lnTo>
                    <a:pt x="3218" y="71"/>
                  </a:lnTo>
                  <a:lnTo>
                    <a:pt x="3238" y="86"/>
                  </a:lnTo>
                  <a:lnTo>
                    <a:pt x="3257" y="100"/>
                  </a:lnTo>
                  <a:lnTo>
                    <a:pt x="3272" y="113"/>
                  </a:lnTo>
                  <a:lnTo>
                    <a:pt x="3283" y="125"/>
                  </a:lnTo>
                  <a:lnTo>
                    <a:pt x="3292" y="133"/>
                  </a:lnTo>
                  <a:lnTo>
                    <a:pt x="3297" y="138"/>
                  </a:lnTo>
                  <a:lnTo>
                    <a:pt x="3332" y="177"/>
                  </a:lnTo>
                  <a:lnTo>
                    <a:pt x="3360" y="214"/>
                  </a:lnTo>
                  <a:lnTo>
                    <a:pt x="3383" y="249"/>
                  </a:lnTo>
                  <a:lnTo>
                    <a:pt x="3401" y="283"/>
                  </a:lnTo>
                  <a:lnTo>
                    <a:pt x="3414" y="312"/>
                  </a:lnTo>
                  <a:lnTo>
                    <a:pt x="3422" y="340"/>
                  </a:lnTo>
                  <a:lnTo>
                    <a:pt x="3429" y="363"/>
                  </a:lnTo>
                  <a:lnTo>
                    <a:pt x="3432" y="381"/>
                  </a:lnTo>
                  <a:lnTo>
                    <a:pt x="3434" y="395"/>
                  </a:lnTo>
                  <a:lnTo>
                    <a:pt x="3434" y="403"/>
                  </a:lnTo>
                  <a:lnTo>
                    <a:pt x="3426" y="434"/>
                  </a:lnTo>
                  <a:lnTo>
                    <a:pt x="3369" y="532"/>
                  </a:lnTo>
                  <a:lnTo>
                    <a:pt x="3309" y="625"/>
                  </a:lnTo>
                  <a:lnTo>
                    <a:pt x="3249" y="712"/>
                  </a:lnTo>
                  <a:lnTo>
                    <a:pt x="3189" y="795"/>
                  </a:lnTo>
                  <a:lnTo>
                    <a:pt x="3127" y="872"/>
                  </a:lnTo>
                  <a:lnTo>
                    <a:pt x="3066" y="945"/>
                  </a:lnTo>
                  <a:lnTo>
                    <a:pt x="3005" y="1012"/>
                  </a:lnTo>
                  <a:lnTo>
                    <a:pt x="2946" y="1076"/>
                  </a:lnTo>
                  <a:lnTo>
                    <a:pt x="2886" y="1134"/>
                  </a:lnTo>
                  <a:lnTo>
                    <a:pt x="2828" y="1190"/>
                  </a:lnTo>
                  <a:lnTo>
                    <a:pt x="2771" y="1239"/>
                  </a:lnTo>
                  <a:lnTo>
                    <a:pt x="2716" y="1286"/>
                  </a:lnTo>
                  <a:lnTo>
                    <a:pt x="2662" y="1327"/>
                  </a:lnTo>
                  <a:lnTo>
                    <a:pt x="2612" y="1366"/>
                  </a:lnTo>
                  <a:lnTo>
                    <a:pt x="2563" y="1401"/>
                  </a:lnTo>
                  <a:lnTo>
                    <a:pt x="2518" y="1431"/>
                  </a:lnTo>
                  <a:lnTo>
                    <a:pt x="2476" y="1458"/>
                  </a:lnTo>
                  <a:lnTo>
                    <a:pt x="2437" y="1482"/>
                  </a:lnTo>
                  <a:lnTo>
                    <a:pt x="2403" y="1502"/>
                  </a:lnTo>
                  <a:lnTo>
                    <a:pt x="2372" y="1519"/>
                  </a:lnTo>
                  <a:lnTo>
                    <a:pt x="2345" y="1533"/>
                  </a:lnTo>
                  <a:lnTo>
                    <a:pt x="2324" y="1545"/>
                  </a:lnTo>
                  <a:lnTo>
                    <a:pt x="2306" y="1552"/>
                  </a:lnTo>
                  <a:lnTo>
                    <a:pt x="2295" y="1558"/>
                  </a:lnTo>
                  <a:lnTo>
                    <a:pt x="2288" y="1561"/>
                  </a:lnTo>
                  <a:lnTo>
                    <a:pt x="2278" y="1565"/>
                  </a:lnTo>
                  <a:lnTo>
                    <a:pt x="2262" y="1566"/>
                  </a:lnTo>
                  <a:lnTo>
                    <a:pt x="2222" y="1562"/>
                  </a:lnTo>
                  <a:lnTo>
                    <a:pt x="2185" y="1552"/>
                  </a:lnTo>
                  <a:lnTo>
                    <a:pt x="2148" y="1538"/>
                  </a:lnTo>
                  <a:lnTo>
                    <a:pt x="2114" y="1520"/>
                  </a:lnTo>
                  <a:lnTo>
                    <a:pt x="2083" y="1501"/>
                  </a:lnTo>
                  <a:lnTo>
                    <a:pt x="2055" y="1481"/>
                  </a:lnTo>
                  <a:lnTo>
                    <a:pt x="1521" y="2013"/>
                  </a:lnTo>
                  <a:lnTo>
                    <a:pt x="1541" y="2053"/>
                  </a:lnTo>
                  <a:lnTo>
                    <a:pt x="1561" y="2095"/>
                  </a:lnTo>
                  <a:lnTo>
                    <a:pt x="1581" y="2141"/>
                  </a:lnTo>
                  <a:lnTo>
                    <a:pt x="1598" y="2189"/>
                  </a:lnTo>
                  <a:lnTo>
                    <a:pt x="1614" y="2237"/>
                  </a:lnTo>
                  <a:lnTo>
                    <a:pt x="1629" y="2289"/>
                  </a:lnTo>
                  <a:lnTo>
                    <a:pt x="1641" y="2342"/>
                  </a:lnTo>
                  <a:lnTo>
                    <a:pt x="1650" y="2396"/>
                  </a:lnTo>
                  <a:lnTo>
                    <a:pt x="1657" y="2452"/>
                  </a:lnTo>
                  <a:lnTo>
                    <a:pt x="1661" y="2508"/>
                  </a:lnTo>
                  <a:lnTo>
                    <a:pt x="1661" y="2565"/>
                  </a:lnTo>
                  <a:lnTo>
                    <a:pt x="1658" y="2622"/>
                  </a:lnTo>
                  <a:lnTo>
                    <a:pt x="1650" y="2681"/>
                  </a:lnTo>
                  <a:lnTo>
                    <a:pt x="1638" y="2739"/>
                  </a:lnTo>
                  <a:lnTo>
                    <a:pt x="1622" y="2797"/>
                  </a:lnTo>
                  <a:lnTo>
                    <a:pt x="1601" y="2855"/>
                  </a:lnTo>
                  <a:lnTo>
                    <a:pt x="1575" y="2913"/>
                  </a:lnTo>
                  <a:lnTo>
                    <a:pt x="1543" y="2969"/>
                  </a:lnTo>
                  <a:lnTo>
                    <a:pt x="1506" y="3025"/>
                  </a:lnTo>
                  <a:lnTo>
                    <a:pt x="1462" y="3081"/>
                  </a:lnTo>
                  <a:lnTo>
                    <a:pt x="1412" y="3135"/>
                  </a:lnTo>
                  <a:lnTo>
                    <a:pt x="1358" y="3183"/>
                  </a:lnTo>
                  <a:lnTo>
                    <a:pt x="1302" y="3228"/>
                  </a:lnTo>
                  <a:lnTo>
                    <a:pt x="1243" y="3267"/>
                  </a:lnTo>
                  <a:lnTo>
                    <a:pt x="1182" y="3301"/>
                  </a:lnTo>
                  <a:lnTo>
                    <a:pt x="1118" y="3330"/>
                  </a:lnTo>
                  <a:lnTo>
                    <a:pt x="1053" y="3354"/>
                  </a:lnTo>
                  <a:lnTo>
                    <a:pt x="984" y="3372"/>
                  </a:lnTo>
                  <a:lnTo>
                    <a:pt x="914" y="3385"/>
                  </a:lnTo>
                  <a:lnTo>
                    <a:pt x="841" y="3393"/>
                  </a:lnTo>
                  <a:lnTo>
                    <a:pt x="766" y="3396"/>
                  </a:lnTo>
                  <a:lnTo>
                    <a:pt x="700" y="3393"/>
                  </a:lnTo>
                  <a:lnTo>
                    <a:pt x="635" y="3388"/>
                  </a:lnTo>
                  <a:lnTo>
                    <a:pt x="571" y="3379"/>
                  </a:lnTo>
                  <a:lnTo>
                    <a:pt x="509" y="3367"/>
                  </a:lnTo>
                  <a:lnTo>
                    <a:pt x="449" y="3352"/>
                  </a:lnTo>
                  <a:lnTo>
                    <a:pt x="391" y="3335"/>
                  </a:lnTo>
                  <a:lnTo>
                    <a:pt x="337" y="3316"/>
                  </a:lnTo>
                  <a:lnTo>
                    <a:pt x="285" y="3296"/>
                  </a:lnTo>
                  <a:lnTo>
                    <a:pt x="238" y="3276"/>
                  </a:lnTo>
                  <a:lnTo>
                    <a:pt x="195" y="3255"/>
                  </a:lnTo>
                  <a:lnTo>
                    <a:pt x="155" y="3233"/>
                  </a:lnTo>
                  <a:lnTo>
                    <a:pt x="120" y="3212"/>
                  </a:lnTo>
                  <a:lnTo>
                    <a:pt x="90" y="3192"/>
                  </a:lnTo>
                  <a:lnTo>
                    <a:pt x="64" y="3173"/>
                  </a:lnTo>
                  <a:lnTo>
                    <a:pt x="45" y="3156"/>
                  </a:lnTo>
                  <a:lnTo>
                    <a:pt x="28" y="3135"/>
                  </a:lnTo>
                  <a:lnTo>
                    <a:pt x="14" y="3109"/>
                  </a:lnTo>
                  <a:lnTo>
                    <a:pt x="5" y="3082"/>
                  </a:lnTo>
                  <a:lnTo>
                    <a:pt x="1" y="3051"/>
                  </a:lnTo>
                  <a:lnTo>
                    <a:pt x="0" y="3017"/>
                  </a:lnTo>
                  <a:lnTo>
                    <a:pt x="4" y="2980"/>
                  </a:lnTo>
                  <a:lnTo>
                    <a:pt x="13" y="2940"/>
                  </a:lnTo>
                  <a:lnTo>
                    <a:pt x="27" y="2897"/>
                  </a:lnTo>
                  <a:lnTo>
                    <a:pt x="44" y="2851"/>
                  </a:lnTo>
                  <a:lnTo>
                    <a:pt x="65" y="2804"/>
                  </a:lnTo>
                  <a:lnTo>
                    <a:pt x="92" y="2753"/>
                  </a:lnTo>
                  <a:lnTo>
                    <a:pt x="128" y="2690"/>
                  </a:lnTo>
                  <a:lnTo>
                    <a:pt x="170" y="2627"/>
                  </a:lnTo>
                  <a:lnTo>
                    <a:pt x="215" y="2561"/>
                  </a:lnTo>
                  <a:lnTo>
                    <a:pt x="265" y="2494"/>
                  </a:lnTo>
                  <a:lnTo>
                    <a:pt x="320" y="2428"/>
                  </a:lnTo>
                  <a:lnTo>
                    <a:pt x="376" y="2361"/>
                  </a:lnTo>
                  <a:lnTo>
                    <a:pt x="437" y="2296"/>
                  </a:lnTo>
                  <a:lnTo>
                    <a:pt x="500" y="2231"/>
                  </a:lnTo>
                  <a:lnTo>
                    <a:pt x="558" y="2176"/>
                  </a:lnTo>
                  <a:lnTo>
                    <a:pt x="615" y="2123"/>
                  </a:lnTo>
                  <a:lnTo>
                    <a:pt x="671" y="2074"/>
                  </a:lnTo>
                  <a:lnTo>
                    <a:pt x="727" y="2028"/>
                  </a:lnTo>
                  <a:lnTo>
                    <a:pt x="782" y="1986"/>
                  </a:lnTo>
                  <a:lnTo>
                    <a:pt x="837" y="1947"/>
                  </a:lnTo>
                  <a:lnTo>
                    <a:pt x="890" y="1912"/>
                  </a:lnTo>
                  <a:lnTo>
                    <a:pt x="943" y="1880"/>
                  </a:lnTo>
                  <a:lnTo>
                    <a:pt x="994" y="1852"/>
                  </a:lnTo>
                  <a:lnTo>
                    <a:pt x="1042" y="1828"/>
                  </a:lnTo>
                  <a:lnTo>
                    <a:pt x="1089" y="1809"/>
                  </a:lnTo>
                  <a:lnTo>
                    <a:pt x="1135" y="1793"/>
                  </a:lnTo>
                  <a:lnTo>
                    <a:pt x="1178" y="1781"/>
                  </a:lnTo>
                  <a:lnTo>
                    <a:pt x="1217" y="1775"/>
                  </a:lnTo>
                  <a:lnTo>
                    <a:pt x="1255" y="1772"/>
                  </a:lnTo>
                  <a:lnTo>
                    <a:pt x="1284" y="1774"/>
                  </a:lnTo>
                  <a:lnTo>
                    <a:pt x="1308" y="1778"/>
                  </a:lnTo>
                  <a:lnTo>
                    <a:pt x="1331" y="1785"/>
                  </a:lnTo>
                  <a:lnTo>
                    <a:pt x="1349" y="1793"/>
                  </a:lnTo>
                  <a:lnTo>
                    <a:pt x="1366" y="1803"/>
                  </a:lnTo>
                  <a:lnTo>
                    <a:pt x="1379" y="1812"/>
                  </a:lnTo>
                  <a:lnTo>
                    <a:pt x="1389" y="1822"/>
                  </a:lnTo>
                  <a:lnTo>
                    <a:pt x="1405" y="1838"/>
                  </a:lnTo>
                  <a:lnTo>
                    <a:pt x="1421" y="1857"/>
                  </a:lnTo>
                  <a:lnTo>
                    <a:pt x="1439" y="1879"/>
                  </a:lnTo>
                  <a:lnTo>
                    <a:pt x="1457" y="1904"/>
                  </a:lnTo>
                  <a:lnTo>
                    <a:pt x="1967" y="1397"/>
                  </a:lnTo>
                  <a:lnTo>
                    <a:pt x="1936" y="1359"/>
                  </a:lnTo>
                  <a:lnTo>
                    <a:pt x="1912" y="1322"/>
                  </a:lnTo>
                  <a:lnTo>
                    <a:pt x="1893" y="1288"/>
                  </a:lnTo>
                  <a:lnTo>
                    <a:pt x="1879" y="1256"/>
                  </a:lnTo>
                  <a:lnTo>
                    <a:pt x="1868" y="1228"/>
                  </a:lnTo>
                  <a:lnTo>
                    <a:pt x="1862" y="1203"/>
                  </a:lnTo>
                  <a:lnTo>
                    <a:pt x="1859" y="1184"/>
                  </a:lnTo>
                  <a:lnTo>
                    <a:pt x="1856" y="1170"/>
                  </a:lnTo>
                  <a:lnTo>
                    <a:pt x="1855" y="1163"/>
                  </a:lnTo>
                  <a:lnTo>
                    <a:pt x="1855" y="1146"/>
                  </a:lnTo>
                  <a:lnTo>
                    <a:pt x="1864" y="1130"/>
                  </a:lnTo>
                  <a:lnTo>
                    <a:pt x="1922" y="1033"/>
                  </a:lnTo>
                  <a:lnTo>
                    <a:pt x="1980" y="940"/>
                  </a:lnTo>
                  <a:lnTo>
                    <a:pt x="2040" y="853"/>
                  </a:lnTo>
                  <a:lnTo>
                    <a:pt x="2101" y="771"/>
                  </a:lnTo>
                  <a:lnTo>
                    <a:pt x="2162" y="693"/>
                  </a:lnTo>
                  <a:lnTo>
                    <a:pt x="2223" y="620"/>
                  </a:lnTo>
                  <a:lnTo>
                    <a:pt x="2284" y="552"/>
                  </a:lnTo>
                  <a:lnTo>
                    <a:pt x="2345" y="490"/>
                  </a:lnTo>
                  <a:lnTo>
                    <a:pt x="2404" y="430"/>
                  </a:lnTo>
                  <a:lnTo>
                    <a:pt x="2462" y="376"/>
                  </a:lnTo>
                  <a:lnTo>
                    <a:pt x="2519" y="325"/>
                  </a:lnTo>
                  <a:lnTo>
                    <a:pt x="2575" y="280"/>
                  </a:lnTo>
                  <a:lnTo>
                    <a:pt x="2628" y="237"/>
                  </a:lnTo>
                  <a:lnTo>
                    <a:pt x="2678" y="199"/>
                  </a:lnTo>
                  <a:lnTo>
                    <a:pt x="2726" y="165"/>
                  </a:lnTo>
                  <a:lnTo>
                    <a:pt x="2772" y="134"/>
                  </a:lnTo>
                  <a:lnTo>
                    <a:pt x="2814" y="107"/>
                  </a:lnTo>
                  <a:lnTo>
                    <a:pt x="2853" y="83"/>
                  </a:lnTo>
                  <a:lnTo>
                    <a:pt x="2888" y="62"/>
                  </a:lnTo>
                  <a:lnTo>
                    <a:pt x="2919" y="45"/>
                  </a:lnTo>
                  <a:lnTo>
                    <a:pt x="2946" y="31"/>
                  </a:lnTo>
                  <a:lnTo>
                    <a:pt x="2967" y="21"/>
                  </a:lnTo>
                  <a:lnTo>
                    <a:pt x="2984" y="12"/>
                  </a:lnTo>
                  <a:lnTo>
                    <a:pt x="2996" y="7"/>
                  </a:lnTo>
                  <a:lnTo>
                    <a:pt x="3002" y="5"/>
                  </a:lnTo>
                  <a:lnTo>
                    <a:pt x="3013" y="0"/>
                  </a:lnTo>
                  <a:lnTo>
                    <a:pt x="30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" name="Group 244"/>
          <p:cNvGrpSpPr/>
          <p:nvPr/>
        </p:nvGrpSpPr>
        <p:grpSpPr>
          <a:xfrm>
            <a:off x="6607594" y="3677785"/>
            <a:ext cx="503238" cy="501650"/>
            <a:chOff x="3524250" y="5027613"/>
            <a:chExt cx="503238" cy="501650"/>
          </a:xfrm>
          <a:solidFill>
            <a:srgbClr val="000000"/>
          </a:solidFill>
        </p:grpSpPr>
        <p:sp>
          <p:nvSpPr>
            <p:cNvPr id="37" name="Freeform 114"/>
            <p:cNvSpPr>
              <a:spLocks noEditPoints="1"/>
            </p:cNvSpPr>
            <p:nvPr/>
          </p:nvSpPr>
          <p:spPr bwMode="auto">
            <a:xfrm>
              <a:off x="3540125" y="5027613"/>
              <a:ext cx="487363" cy="425450"/>
            </a:xfrm>
            <a:custGeom>
              <a:avLst/>
              <a:gdLst>
                <a:gd name="T0" fmla="*/ 1833 w 3381"/>
                <a:gd name="T1" fmla="*/ 1806 h 2944"/>
                <a:gd name="T2" fmla="*/ 1968 w 3381"/>
                <a:gd name="T3" fmla="*/ 2541 h 2944"/>
                <a:gd name="T4" fmla="*/ 2206 w 3381"/>
                <a:gd name="T5" fmla="*/ 2499 h 2944"/>
                <a:gd name="T6" fmla="*/ 2423 w 3381"/>
                <a:gd name="T7" fmla="*/ 2408 h 2944"/>
                <a:gd name="T8" fmla="*/ 2613 w 3381"/>
                <a:gd name="T9" fmla="*/ 2275 h 2944"/>
                <a:gd name="T10" fmla="*/ 2707 w 3381"/>
                <a:gd name="T11" fmla="*/ 2179 h 2944"/>
                <a:gd name="T12" fmla="*/ 2841 w 3381"/>
                <a:gd name="T13" fmla="*/ 1990 h 2944"/>
                <a:gd name="T14" fmla="*/ 2932 w 3381"/>
                <a:gd name="T15" fmla="*/ 1775 h 2944"/>
                <a:gd name="T16" fmla="*/ 2974 w 3381"/>
                <a:gd name="T17" fmla="*/ 1539 h 2944"/>
                <a:gd name="T18" fmla="*/ 1256 w 3381"/>
                <a:gd name="T19" fmla="*/ 1672 h 2944"/>
                <a:gd name="T20" fmla="*/ 2707 w 3381"/>
                <a:gd name="T21" fmla="*/ 764 h 2944"/>
                <a:gd name="T22" fmla="*/ 2966 w 3381"/>
                <a:gd name="T23" fmla="*/ 1324 h 2944"/>
                <a:gd name="T24" fmla="*/ 2907 w 3381"/>
                <a:gd name="T25" fmla="*/ 1094 h 2944"/>
                <a:gd name="T26" fmla="*/ 2801 w 3381"/>
                <a:gd name="T27" fmla="*/ 887 h 2944"/>
                <a:gd name="T28" fmla="*/ 1162 w 3381"/>
                <a:gd name="T29" fmla="*/ 671 h 2944"/>
                <a:gd name="T30" fmla="*/ 1743 w 3381"/>
                <a:gd name="T31" fmla="*/ 886 h 2944"/>
                <a:gd name="T32" fmla="*/ 1542 w 3381"/>
                <a:gd name="T33" fmla="*/ 765 h 2944"/>
                <a:gd name="T34" fmla="*/ 1318 w 3381"/>
                <a:gd name="T35" fmla="*/ 692 h 2944"/>
                <a:gd name="T36" fmla="*/ 1027 w 3381"/>
                <a:gd name="T37" fmla="*/ 671 h 2944"/>
                <a:gd name="T38" fmla="*/ 793 w 3381"/>
                <a:gd name="T39" fmla="*/ 710 h 2944"/>
                <a:gd name="T40" fmla="*/ 575 w 3381"/>
                <a:gd name="T41" fmla="*/ 800 h 2944"/>
                <a:gd name="T42" fmla="*/ 382 w 3381"/>
                <a:gd name="T43" fmla="*/ 936 h 2944"/>
                <a:gd name="T44" fmla="*/ 1968 w 3381"/>
                <a:gd name="T45" fmla="*/ 403 h 2944"/>
                <a:gd name="T46" fmla="*/ 2553 w 3381"/>
                <a:gd name="T47" fmla="*/ 620 h 2944"/>
                <a:gd name="T48" fmla="*/ 2354 w 3381"/>
                <a:gd name="T49" fmla="*/ 500 h 2944"/>
                <a:gd name="T50" fmla="*/ 2129 w 3381"/>
                <a:gd name="T51" fmla="*/ 425 h 2944"/>
                <a:gd name="T52" fmla="*/ 1833 w 3381"/>
                <a:gd name="T53" fmla="*/ 0 h 2944"/>
                <a:gd name="T54" fmla="*/ 2102 w 3381"/>
                <a:gd name="T55" fmla="*/ 13 h 2944"/>
                <a:gd name="T56" fmla="*/ 2386 w 3381"/>
                <a:gd name="T57" fmla="*/ 80 h 2944"/>
                <a:gd name="T58" fmla="*/ 2647 w 3381"/>
                <a:gd name="T59" fmla="*/ 200 h 2944"/>
                <a:gd name="T60" fmla="*/ 2878 w 3381"/>
                <a:gd name="T61" fmla="*/ 367 h 2944"/>
                <a:gd name="T62" fmla="*/ 3072 w 3381"/>
                <a:gd name="T63" fmla="*/ 572 h 2944"/>
                <a:gd name="T64" fmla="*/ 3225 w 3381"/>
                <a:gd name="T65" fmla="*/ 813 h 2944"/>
                <a:gd name="T66" fmla="*/ 3327 w 3381"/>
                <a:gd name="T67" fmla="*/ 1081 h 2944"/>
                <a:gd name="T68" fmla="*/ 3378 w 3381"/>
                <a:gd name="T69" fmla="*/ 1371 h 2944"/>
                <a:gd name="T70" fmla="*/ 3367 w 3381"/>
                <a:gd name="T71" fmla="*/ 1671 h 2944"/>
                <a:gd name="T72" fmla="*/ 3299 w 3381"/>
                <a:gd name="T73" fmla="*/ 1955 h 2944"/>
                <a:gd name="T74" fmla="*/ 3178 w 3381"/>
                <a:gd name="T75" fmla="*/ 2215 h 2944"/>
                <a:gd name="T76" fmla="*/ 3012 w 3381"/>
                <a:gd name="T77" fmla="*/ 2444 h 2944"/>
                <a:gd name="T78" fmla="*/ 2805 w 3381"/>
                <a:gd name="T79" fmla="*/ 2637 h 2944"/>
                <a:gd name="T80" fmla="*/ 2564 w 3381"/>
                <a:gd name="T81" fmla="*/ 2788 h 2944"/>
                <a:gd name="T82" fmla="*/ 2294 w 3381"/>
                <a:gd name="T83" fmla="*/ 2892 h 2944"/>
                <a:gd name="T84" fmla="*/ 2002 w 3381"/>
                <a:gd name="T85" fmla="*/ 2941 h 2944"/>
                <a:gd name="T86" fmla="*/ 1833 w 3381"/>
                <a:gd name="T87" fmla="*/ 2569 h 2944"/>
                <a:gd name="T88" fmla="*/ 47 w 3381"/>
                <a:gd name="T89" fmla="*/ 697 h 2944"/>
                <a:gd name="T90" fmla="*/ 254 w 3381"/>
                <a:gd name="T91" fmla="*/ 525 h 2944"/>
                <a:gd name="T92" fmla="*/ 486 w 3381"/>
                <a:gd name="T93" fmla="*/ 395 h 2944"/>
                <a:gd name="T94" fmla="*/ 736 w 3381"/>
                <a:gd name="T95" fmla="*/ 309 h 2944"/>
                <a:gd name="T96" fmla="*/ 1002 w 3381"/>
                <a:gd name="T97" fmla="*/ 270 h 2944"/>
                <a:gd name="T98" fmla="*/ 1288 w 3381"/>
                <a:gd name="T99" fmla="*/ 280 h 2944"/>
                <a:gd name="T100" fmla="*/ 1570 w 3381"/>
                <a:gd name="T101" fmla="*/ 345 h 2944"/>
                <a:gd name="T102" fmla="*/ 1833 w 3381"/>
                <a:gd name="T103" fmla="*/ 465 h 2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81" h="2944">
                  <a:moveTo>
                    <a:pt x="1256" y="1806"/>
                  </a:moveTo>
                  <a:lnTo>
                    <a:pt x="1833" y="2380"/>
                  </a:lnTo>
                  <a:lnTo>
                    <a:pt x="1833" y="1806"/>
                  </a:lnTo>
                  <a:lnTo>
                    <a:pt x="1256" y="1806"/>
                  </a:lnTo>
                  <a:close/>
                  <a:moveTo>
                    <a:pt x="1968" y="1634"/>
                  </a:moveTo>
                  <a:lnTo>
                    <a:pt x="1968" y="2541"/>
                  </a:lnTo>
                  <a:lnTo>
                    <a:pt x="2050" y="2532"/>
                  </a:lnTo>
                  <a:lnTo>
                    <a:pt x="2129" y="2519"/>
                  </a:lnTo>
                  <a:lnTo>
                    <a:pt x="2206" y="2499"/>
                  </a:lnTo>
                  <a:lnTo>
                    <a:pt x="2281" y="2474"/>
                  </a:lnTo>
                  <a:lnTo>
                    <a:pt x="2354" y="2444"/>
                  </a:lnTo>
                  <a:lnTo>
                    <a:pt x="2423" y="2408"/>
                  </a:lnTo>
                  <a:lnTo>
                    <a:pt x="2489" y="2368"/>
                  </a:lnTo>
                  <a:lnTo>
                    <a:pt x="2553" y="2324"/>
                  </a:lnTo>
                  <a:lnTo>
                    <a:pt x="2613" y="2275"/>
                  </a:lnTo>
                  <a:lnTo>
                    <a:pt x="1968" y="1634"/>
                  </a:lnTo>
                  <a:close/>
                  <a:moveTo>
                    <a:pt x="2063" y="1539"/>
                  </a:moveTo>
                  <a:lnTo>
                    <a:pt x="2707" y="2179"/>
                  </a:lnTo>
                  <a:lnTo>
                    <a:pt x="2756" y="2120"/>
                  </a:lnTo>
                  <a:lnTo>
                    <a:pt x="2801" y="2057"/>
                  </a:lnTo>
                  <a:lnTo>
                    <a:pt x="2841" y="1990"/>
                  </a:lnTo>
                  <a:lnTo>
                    <a:pt x="2876" y="1921"/>
                  </a:lnTo>
                  <a:lnTo>
                    <a:pt x="2907" y="1850"/>
                  </a:lnTo>
                  <a:lnTo>
                    <a:pt x="2932" y="1775"/>
                  </a:lnTo>
                  <a:lnTo>
                    <a:pt x="2952" y="1698"/>
                  </a:lnTo>
                  <a:lnTo>
                    <a:pt x="2966" y="1620"/>
                  </a:lnTo>
                  <a:lnTo>
                    <a:pt x="2974" y="1539"/>
                  </a:lnTo>
                  <a:lnTo>
                    <a:pt x="2063" y="1539"/>
                  </a:lnTo>
                  <a:close/>
                  <a:moveTo>
                    <a:pt x="1833" y="1097"/>
                  </a:moveTo>
                  <a:lnTo>
                    <a:pt x="1256" y="1672"/>
                  </a:lnTo>
                  <a:lnTo>
                    <a:pt x="1833" y="1672"/>
                  </a:lnTo>
                  <a:lnTo>
                    <a:pt x="1833" y="1097"/>
                  </a:lnTo>
                  <a:close/>
                  <a:moveTo>
                    <a:pt x="2707" y="764"/>
                  </a:moveTo>
                  <a:lnTo>
                    <a:pt x="2063" y="1405"/>
                  </a:lnTo>
                  <a:lnTo>
                    <a:pt x="2974" y="1405"/>
                  </a:lnTo>
                  <a:lnTo>
                    <a:pt x="2966" y="1324"/>
                  </a:lnTo>
                  <a:lnTo>
                    <a:pt x="2952" y="1246"/>
                  </a:lnTo>
                  <a:lnTo>
                    <a:pt x="2932" y="1168"/>
                  </a:lnTo>
                  <a:lnTo>
                    <a:pt x="2907" y="1094"/>
                  </a:lnTo>
                  <a:lnTo>
                    <a:pt x="2876" y="1022"/>
                  </a:lnTo>
                  <a:lnTo>
                    <a:pt x="2841" y="952"/>
                  </a:lnTo>
                  <a:lnTo>
                    <a:pt x="2801" y="887"/>
                  </a:lnTo>
                  <a:lnTo>
                    <a:pt x="2756" y="824"/>
                  </a:lnTo>
                  <a:lnTo>
                    <a:pt x="2707" y="764"/>
                  </a:lnTo>
                  <a:close/>
                  <a:moveTo>
                    <a:pt x="1162" y="671"/>
                  </a:moveTo>
                  <a:lnTo>
                    <a:pt x="1162" y="1577"/>
                  </a:lnTo>
                  <a:lnTo>
                    <a:pt x="1805" y="936"/>
                  </a:lnTo>
                  <a:lnTo>
                    <a:pt x="1743" y="886"/>
                  </a:lnTo>
                  <a:lnTo>
                    <a:pt x="1679" y="841"/>
                  </a:lnTo>
                  <a:lnTo>
                    <a:pt x="1612" y="801"/>
                  </a:lnTo>
                  <a:lnTo>
                    <a:pt x="1542" y="765"/>
                  </a:lnTo>
                  <a:lnTo>
                    <a:pt x="1469" y="736"/>
                  </a:lnTo>
                  <a:lnTo>
                    <a:pt x="1395" y="712"/>
                  </a:lnTo>
                  <a:lnTo>
                    <a:pt x="1318" y="692"/>
                  </a:lnTo>
                  <a:lnTo>
                    <a:pt x="1240" y="679"/>
                  </a:lnTo>
                  <a:lnTo>
                    <a:pt x="1162" y="671"/>
                  </a:lnTo>
                  <a:close/>
                  <a:moveTo>
                    <a:pt x="1027" y="671"/>
                  </a:moveTo>
                  <a:lnTo>
                    <a:pt x="947" y="679"/>
                  </a:lnTo>
                  <a:lnTo>
                    <a:pt x="869" y="692"/>
                  </a:lnTo>
                  <a:lnTo>
                    <a:pt x="793" y="710"/>
                  </a:lnTo>
                  <a:lnTo>
                    <a:pt x="719" y="736"/>
                  </a:lnTo>
                  <a:lnTo>
                    <a:pt x="646" y="765"/>
                  </a:lnTo>
                  <a:lnTo>
                    <a:pt x="575" y="800"/>
                  </a:lnTo>
                  <a:lnTo>
                    <a:pt x="509" y="840"/>
                  </a:lnTo>
                  <a:lnTo>
                    <a:pt x="444" y="885"/>
                  </a:lnTo>
                  <a:lnTo>
                    <a:pt x="382" y="936"/>
                  </a:lnTo>
                  <a:lnTo>
                    <a:pt x="1027" y="1577"/>
                  </a:lnTo>
                  <a:lnTo>
                    <a:pt x="1027" y="671"/>
                  </a:lnTo>
                  <a:close/>
                  <a:moveTo>
                    <a:pt x="1968" y="403"/>
                  </a:moveTo>
                  <a:lnTo>
                    <a:pt x="1968" y="1310"/>
                  </a:lnTo>
                  <a:lnTo>
                    <a:pt x="2613" y="669"/>
                  </a:lnTo>
                  <a:lnTo>
                    <a:pt x="2553" y="620"/>
                  </a:lnTo>
                  <a:lnTo>
                    <a:pt x="2489" y="575"/>
                  </a:lnTo>
                  <a:lnTo>
                    <a:pt x="2423" y="535"/>
                  </a:lnTo>
                  <a:lnTo>
                    <a:pt x="2354" y="500"/>
                  </a:lnTo>
                  <a:lnTo>
                    <a:pt x="2281" y="470"/>
                  </a:lnTo>
                  <a:lnTo>
                    <a:pt x="2206" y="445"/>
                  </a:lnTo>
                  <a:lnTo>
                    <a:pt x="2129" y="425"/>
                  </a:lnTo>
                  <a:lnTo>
                    <a:pt x="2050" y="411"/>
                  </a:lnTo>
                  <a:lnTo>
                    <a:pt x="1968" y="403"/>
                  </a:lnTo>
                  <a:close/>
                  <a:moveTo>
                    <a:pt x="1833" y="0"/>
                  </a:moveTo>
                  <a:lnTo>
                    <a:pt x="1901" y="0"/>
                  </a:lnTo>
                  <a:lnTo>
                    <a:pt x="2002" y="3"/>
                  </a:lnTo>
                  <a:lnTo>
                    <a:pt x="2102" y="13"/>
                  </a:lnTo>
                  <a:lnTo>
                    <a:pt x="2199" y="29"/>
                  </a:lnTo>
                  <a:lnTo>
                    <a:pt x="2294" y="52"/>
                  </a:lnTo>
                  <a:lnTo>
                    <a:pt x="2386" y="80"/>
                  </a:lnTo>
                  <a:lnTo>
                    <a:pt x="2476" y="115"/>
                  </a:lnTo>
                  <a:lnTo>
                    <a:pt x="2564" y="156"/>
                  </a:lnTo>
                  <a:lnTo>
                    <a:pt x="2647" y="200"/>
                  </a:lnTo>
                  <a:lnTo>
                    <a:pt x="2728" y="252"/>
                  </a:lnTo>
                  <a:lnTo>
                    <a:pt x="2805" y="306"/>
                  </a:lnTo>
                  <a:lnTo>
                    <a:pt x="2878" y="367"/>
                  </a:lnTo>
                  <a:lnTo>
                    <a:pt x="2947" y="431"/>
                  </a:lnTo>
                  <a:lnTo>
                    <a:pt x="3012" y="500"/>
                  </a:lnTo>
                  <a:lnTo>
                    <a:pt x="3072" y="572"/>
                  </a:lnTo>
                  <a:lnTo>
                    <a:pt x="3128" y="649"/>
                  </a:lnTo>
                  <a:lnTo>
                    <a:pt x="3178" y="729"/>
                  </a:lnTo>
                  <a:lnTo>
                    <a:pt x="3225" y="813"/>
                  </a:lnTo>
                  <a:lnTo>
                    <a:pt x="3264" y="899"/>
                  </a:lnTo>
                  <a:lnTo>
                    <a:pt x="3299" y="988"/>
                  </a:lnTo>
                  <a:lnTo>
                    <a:pt x="3327" y="1081"/>
                  </a:lnTo>
                  <a:lnTo>
                    <a:pt x="3351" y="1176"/>
                  </a:lnTo>
                  <a:lnTo>
                    <a:pt x="3367" y="1272"/>
                  </a:lnTo>
                  <a:lnTo>
                    <a:pt x="3378" y="1371"/>
                  </a:lnTo>
                  <a:lnTo>
                    <a:pt x="3381" y="1471"/>
                  </a:lnTo>
                  <a:lnTo>
                    <a:pt x="3378" y="1573"/>
                  </a:lnTo>
                  <a:lnTo>
                    <a:pt x="3367" y="1671"/>
                  </a:lnTo>
                  <a:lnTo>
                    <a:pt x="3351" y="1768"/>
                  </a:lnTo>
                  <a:lnTo>
                    <a:pt x="3327" y="1863"/>
                  </a:lnTo>
                  <a:lnTo>
                    <a:pt x="3299" y="1955"/>
                  </a:lnTo>
                  <a:lnTo>
                    <a:pt x="3264" y="2045"/>
                  </a:lnTo>
                  <a:lnTo>
                    <a:pt x="3225" y="2131"/>
                  </a:lnTo>
                  <a:lnTo>
                    <a:pt x="3178" y="2215"/>
                  </a:lnTo>
                  <a:lnTo>
                    <a:pt x="3128" y="2294"/>
                  </a:lnTo>
                  <a:lnTo>
                    <a:pt x="3072" y="2371"/>
                  </a:lnTo>
                  <a:lnTo>
                    <a:pt x="3012" y="2444"/>
                  </a:lnTo>
                  <a:lnTo>
                    <a:pt x="2947" y="2512"/>
                  </a:lnTo>
                  <a:lnTo>
                    <a:pt x="2878" y="2577"/>
                  </a:lnTo>
                  <a:lnTo>
                    <a:pt x="2805" y="2637"/>
                  </a:lnTo>
                  <a:lnTo>
                    <a:pt x="2728" y="2692"/>
                  </a:lnTo>
                  <a:lnTo>
                    <a:pt x="2647" y="2742"/>
                  </a:lnTo>
                  <a:lnTo>
                    <a:pt x="2564" y="2788"/>
                  </a:lnTo>
                  <a:lnTo>
                    <a:pt x="2476" y="2828"/>
                  </a:lnTo>
                  <a:lnTo>
                    <a:pt x="2386" y="2862"/>
                  </a:lnTo>
                  <a:lnTo>
                    <a:pt x="2294" y="2892"/>
                  </a:lnTo>
                  <a:lnTo>
                    <a:pt x="2199" y="2913"/>
                  </a:lnTo>
                  <a:lnTo>
                    <a:pt x="2102" y="2931"/>
                  </a:lnTo>
                  <a:lnTo>
                    <a:pt x="2002" y="2941"/>
                  </a:lnTo>
                  <a:lnTo>
                    <a:pt x="1901" y="2944"/>
                  </a:lnTo>
                  <a:lnTo>
                    <a:pt x="1833" y="2944"/>
                  </a:lnTo>
                  <a:lnTo>
                    <a:pt x="1833" y="2569"/>
                  </a:lnTo>
                  <a:lnTo>
                    <a:pt x="190" y="934"/>
                  </a:lnTo>
                  <a:lnTo>
                    <a:pt x="0" y="744"/>
                  </a:lnTo>
                  <a:lnTo>
                    <a:pt x="47" y="697"/>
                  </a:lnTo>
                  <a:lnTo>
                    <a:pt x="113" y="636"/>
                  </a:lnTo>
                  <a:lnTo>
                    <a:pt x="182" y="579"/>
                  </a:lnTo>
                  <a:lnTo>
                    <a:pt x="254" y="525"/>
                  </a:lnTo>
                  <a:lnTo>
                    <a:pt x="329" y="477"/>
                  </a:lnTo>
                  <a:lnTo>
                    <a:pt x="407" y="435"/>
                  </a:lnTo>
                  <a:lnTo>
                    <a:pt x="486" y="395"/>
                  </a:lnTo>
                  <a:lnTo>
                    <a:pt x="568" y="362"/>
                  </a:lnTo>
                  <a:lnTo>
                    <a:pt x="651" y="333"/>
                  </a:lnTo>
                  <a:lnTo>
                    <a:pt x="736" y="309"/>
                  </a:lnTo>
                  <a:lnTo>
                    <a:pt x="823" y="291"/>
                  </a:lnTo>
                  <a:lnTo>
                    <a:pt x="912" y="278"/>
                  </a:lnTo>
                  <a:lnTo>
                    <a:pt x="1002" y="270"/>
                  </a:lnTo>
                  <a:lnTo>
                    <a:pt x="1093" y="267"/>
                  </a:lnTo>
                  <a:lnTo>
                    <a:pt x="1190" y="270"/>
                  </a:lnTo>
                  <a:lnTo>
                    <a:pt x="1288" y="280"/>
                  </a:lnTo>
                  <a:lnTo>
                    <a:pt x="1383" y="295"/>
                  </a:lnTo>
                  <a:lnTo>
                    <a:pt x="1477" y="317"/>
                  </a:lnTo>
                  <a:lnTo>
                    <a:pt x="1570" y="345"/>
                  </a:lnTo>
                  <a:lnTo>
                    <a:pt x="1660" y="379"/>
                  </a:lnTo>
                  <a:lnTo>
                    <a:pt x="1748" y="419"/>
                  </a:lnTo>
                  <a:lnTo>
                    <a:pt x="1833" y="465"/>
                  </a:lnTo>
                  <a:lnTo>
                    <a:pt x="18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15"/>
            <p:cNvSpPr>
              <a:spLocks/>
            </p:cNvSpPr>
            <p:nvPr/>
          </p:nvSpPr>
          <p:spPr bwMode="auto">
            <a:xfrm>
              <a:off x="3524250" y="5230813"/>
              <a:ext cx="96838" cy="138113"/>
            </a:xfrm>
            <a:custGeom>
              <a:avLst/>
              <a:gdLst>
                <a:gd name="T0" fmla="*/ 336 w 673"/>
                <a:gd name="T1" fmla="*/ 0 h 962"/>
                <a:gd name="T2" fmla="*/ 364 w 673"/>
                <a:gd name="T3" fmla="*/ 3 h 962"/>
                <a:gd name="T4" fmla="*/ 390 w 673"/>
                <a:gd name="T5" fmla="*/ 12 h 962"/>
                <a:gd name="T6" fmla="*/ 413 w 673"/>
                <a:gd name="T7" fmla="*/ 25 h 962"/>
                <a:gd name="T8" fmla="*/ 433 w 673"/>
                <a:gd name="T9" fmla="*/ 43 h 962"/>
                <a:gd name="T10" fmla="*/ 448 w 673"/>
                <a:gd name="T11" fmla="*/ 66 h 962"/>
                <a:gd name="T12" fmla="*/ 486 w 673"/>
                <a:gd name="T13" fmla="*/ 140 h 962"/>
                <a:gd name="T14" fmla="*/ 522 w 673"/>
                <a:gd name="T15" fmla="*/ 210 h 962"/>
                <a:gd name="T16" fmla="*/ 553 w 673"/>
                <a:gd name="T17" fmla="*/ 276 h 962"/>
                <a:gd name="T18" fmla="*/ 582 w 673"/>
                <a:gd name="T19" fmla="*/ 336 h 962"/>
                <a:gd name="T20" fmla="*/ 606 w 673"/>
                <a:gd name="T21" fmla="*/ 391 h 962"/>
                <a:gd name="T22" fmla="*/ 627 w 673"/>
                <a:gd name="T23" fmla="*/ 442 h 962"/>
                <a:gd name="T24" fmla="*/ 643 w 673"/>
                <a:gd name="T25" fmla="*/ 489 h 962"/>
                <a:gd name="T26" fmla="*/ 656 w 673"/>
                <a:gd name="T27" fmla="*/ 531 h 962"/>
                <a:gd name="T28" fmla="*/ 665 w 673"/>
                <a:gd name="T29" fmla="*/ 568 h 962"/>
                <a:gd name="T30" fmla="*/ 671 w 673"/>
                <a:gd name="T31" fmla="*/ 599 h 962"/>
                <a:gd name="T32" fmla="*/ 673 w 673"/>
                <a:gd name="T33" fmla="*/ 628 h 962"/>
                <a:gd name="T34" fmla="*/ 670 w 673"/>
                <a:gd name="T35" fmla="*/ 672 h 962"/>
                <a:gd name="T36" fmla="*/ 661 w 673"/>
                <a:gd name="T37" fmla="*/ 716 h 962"/>
                <a:gd name="T38" fmla="*/ 646 w 673"/>
                <a:gd name="T39" fmla="*/ 757 h 962"/>
                <a:gd name="T40" fmla="*/ 627 w 673"/>
                <a:gd name="T41" fmla="*/ 796 h 962"/>
                <a:gd name="T42" fmla="*/ 602 w 673"/>
                <a:gd name="T43" fmla="*/ 831 h 962"/>
                <a:gd name="T44" fmla="*/ 574 w 673"/>
                <a:gd name="T45" fmla="*/ 864 h 962"/>
                <a:gd name="T46" fmla="*/ 542 w 673"/>
                <a:gd name="T47" fmla="*/ 893 h 962"/>
                <a:gd name="T48" fmla="*/ 506 w 673"/>
                <a:gd name="T49" fmla="*/ 916 h 962"/>
                <a:gd name="T50" fmla="*/ 468 w 673"/>
                <a:gd name="T51" fmla="*/ 935 h 962"/>
                <a:gd name="T52" fmla="*/ 426 w 673"/>
                <a:gd name="T53" fmla="*/ 950 h 962"/>
                <a:gd name="T54" fmla="*/ 382 w 673"/>
                <a:gd name="T55" fmla="*/ 959 h 962"/>
                <a:gd name="T56" fmla="*/ 336 w 673"/>
                <a:gd name="T57" fmla="*/ 962 h 962"/>
                <a:gd name="T58" fmla="*/ 291 w 673"/>
                <a:gd name="T59" fmla="*/ 959 h 962"/>
                <a:gd name="T60" fmla="*/ 248 w 673"/>
                <a:gd name="T61" fmla="*/ 950 h 962"/>
                <a:gd name="T62" fmla="*/ 206 w 673"/>
                <a:gd name="T63" fmla="*/ 935 h 962"/>
                <a:gd name="T64" fmla="*/ 166 w 673"/>
                <a:gd name="T65" fmla="*/ 916 h 962"/>
                <a:gd name="T66" fmla="*/ 131 w 673"/>
                <a:gd name="T67" fmla="*/ 893 h 962"/>
                <a:gd name="T68" fmla="*/ 99 w 673"/>
                <a:gd name="T69" fmla="*/ 864 h 962"/>
                <a:gd name="T70" fmla="*/ 70 w 673"/>
                <a:gd name="T71" fmla="*/ 831 h 962"/>
                <a:gd name="T72" fmla="*/ 46 w 673"/>
                <a:gd name="T73" fmla="*/ 796 h 962"/>
                <a:gd name="T74" fmla="*/ 27 w 673"/>
                <a:gd name="T75" fmla="*/ 757 h 962"/>
                <a:gd name="T76" fmla="*/ 12 w 673"/>
                <a:gd name="T77" fmla="*/ 716 h 962"/>
                <a:gd name="T78" fmla="*/ 3 w 673"/>
                <a:gd name="T79" fmla="*/ 672 h 962"/>
                <a:gd name="T80" fmla="*/ 0 w 673"/>
                <a:gd name="T81" fmla="*/ 628 h 962"/>
                <a:gd name="T82" fmla="*/ 0 w 673"/>
                <a:gd name="T83" fmla="*/ 628 h 962"/>
                <a:gd name="T84" fmla="*/ 2 w 673"/>
                <a:gd name="T85" fmla="*/ 599 h 962"/>
                <a:gd name="T86" fmla="*/ 8 w 673"/>
                <a:gd name="T87" fmla="*/ 568 h 962"/>
                <a:gd name="T88" fmla="*/ 17 w 673"/>
                <a:gd name="T89" fmla="*/ 531 h 962"/>
                <a:gd name="T90" fmla="*/ 31 w 673"/>
                <a:gd name="T91" fmla="*/ 489 h 962"/>
                <a:gd name="T92" fmla="*/ 47 w 673"/>
                <a:gd name="T93" fmla="*/ 442 h 962"/>
                <a:gd name="T94" fmla="*/ 68 w 673"/>
                <a:gd name="T95" fmla="*/ 391 h 962"/>
                <a:gd name="T96" fmla="*/ 92 w 673"/>
                <a:gd name="T97" fmla="*/ 336 h 962"/>
                <a:gd name="T98" fmla="*/ 119 w 673"/>
                <a:gd name="T99" fmla="*/ 276 h 962"/>
                <a:gd name="T100" fmla="*/ 151 w 673"/>
                <a:gd name="T101" fmla="*/ 210 h 962"/>
                <a:gd name="T102" fmla="*/ 186 w 673"/>
                <a:gd name="T103" fmla="*/ 140 h 962"/>
                <a:gd name="T104" fmla="*/ 226 w 673"/>
                <a:gd name="T105" fmla="*/ 66 h 962"/>
                <a:gd name="T106" fmla="*/ 241 w 673"/>
                <a:gd name="T107" fmla="*/ 43 h 962"/>
                <a:gd name="T108" fmla="*/ 261 w 673"/>
                <a:gd name="T109" fmla="*/ 25 h 962"/>
                <a:gd name="T110" fmla="*/ 284 w 673"/>
                <a:gd name="T111" fmla="*/ 12 h 962"/>
                <a:gd name="T112" fmla="*/ 309 w 673"/>
                <a:gd name="T113" fmla="*/ 3 h 962"/>
                <a:gd name="T114" fmla="*/ 336 w 673"/>
                <a:gd name="T115" fmla="*/ 0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73" h="962">
                  <a:moveTo>
                    <a:pt x="336" y="0"/>
                  </a:moveTo>
                  <a:lnTo>
                    <a:pt x="364" y="3"/>
                  </a:lnTo>
                  <a:lnTo>
                    <a:pt x="390" y="12"/>
                  </a:lnTo>
                  <a:lnTo>
                    <a:pt x="413" y="25"/>
                  </a:lnTo>
                  <a:lnTo>
                    <a:pt x="433" y="43"/>
                  </a:lnTo>
                  <a:lnTo>
                    <a:pt x="448" y="66"/>
                  </a:lnTo>
                  <a:lnTo>
                    <a:pt x="486" y="140"/>
                  </a:lnTo>
                  <a:lnTo>
                    <a:pt x="522" y="210"/>
                  </a:lnTo>
                  <a:lnTo>
                    <a:pt x="553" y="276"/>
                  </a:lnTo>
                  <a:lnTo>
                    <a:pt x="582" y="336"/>
                  </a:lnTo>
                  <a:lnTo>
                    <a:pt x="606" y="391"/>
                  </a:lnTo>
                  <a:lnTo>
                    <a:pt x="627" y="442"/>
                  </a:lnTo>
                  <a:lnTo>
                    <a:pt x="643" y="489"/>
                  </a:lnTo>
                  <a:lnTo>
                    <a:pt x="656" y="531"/>
                  </a:lnTo>
                  <a:lnTo>
                    <a:pt x="665" y="568"/>
                  </a:lnTo>
                  <a:lnTo>
                    <a:pt x="671" y="599"/>
                  </a:lnTo>
                  <a:lnTo>
                    <a:pt x="673" y="628"/>
                  </a:lnTo>
                  <a:lnTo>
                    <a:pt x="670" y="672"/>
                  </a:lnTo>
                  <a:lnTo>
                    <a:pt x="661" y="716"/>
                  </a:lnTo>
                  <a:lnTo>
                    <a:pt x="646" y="757"/>
                  </a:lnTo>
                  <a:lnTo>
                    <a:pt x="627" y="796"/>
                  </a:lnTo>
                  <a:lnTo>
                    <a:pt x="602" y="831"/>
                  </a:lnTo>
                  <a:lnTo>
                    <a:pt x="574" y="864"/>
                  </a:lnTo>
                  <a:lnTo>
                    <a:pt x="542" y="893"/>
                  </a:lnTo>
                  <a:lnTo>
                    <a:pt x="506" y="916"/>
                  </a:lnTo>
                  <a:lnTo>
                    <a:pt x="468" y="935"/>
                  </a:lnTo>
                  <a:lnTo>
                    <a:pt x="426" y="950"/>
                  </a:lnTo>
                  <a:lnTo>
                    <a:pt x="382" y="959"/>
                  </a:lnTo>
                  <a:lnTo>
                    <a:pt x="336" y="962"/>
                  </a:lnTo>
                  <a:lnTo>
                    <a:pt x="291" y="959"/>
                  </a:lnTo>
                  <a:lnTo>
                    <a:pt x="248" y="950"/>
                  </a:lnTo>
                  <a:lnTo>
                    <a:pt x="206" y="935"/>
                  </a:lnTo>
                  <a:lnTo>
                    <a:pt x="166" y="916"/>
                  </a:lnTo>
                  <a:lnTo>
                    <a:pt x="131" y="893"/>
                  </a:lnTo>
                  <a:lnTo>
                    <a:pt x="99" y="864"/>
                  </a:lnTo>
                  <a:lnTo>
                    <a:pt x="70" y="831"/>
                  </a:lnTo>
                  <a:lnTo>
                    <a:pt x="46" y="796"/>
                  </a:lnTo>
                  <a:lnTo>
                    <a:pt x="27" y="757"/>
                  </a:lnTo>
                  <a:lnTo>
                    <a:pt x="12" y="716"/>
                  </a:lnTo>
                  <a:lnTo>
                    <a:pt x="3" y="672"/>
                  </a:lnTo>
                  <a:lnTo>
                    <a:pt x="0" y="628"/>
                  </a:lnTo>
                  <a:lnTo>
                    <a:pt x="0" y="628"/>
                  </a:lnTo>
                  <a:lnTo>
                    <a:pt x="2" y="599"/>
                  </a:lnTo>
                  <a:lnTo>
                    <a:pt x="8" y="568"/>
                  </a:lnTo>
                  <a:lnTo>
                    <a:pt x="17" y="531"/>
                  </a:lnTo>
                  <a:lnTo>
                    <a:pt x="31" y="489"/>
                  </a:lnTo>
                  <a:lnTo>
                    <a:pt x="47" y="442"/>
                  </a:lnTo>
                  <a:lnTo>
                    <a:pt x="68" y="391"/>
                  </a:lnTo>
                  <a:lnTo>
                    <a:pt x="92" y="336"/>
                  </a:lnTo>
                  <a:lnTo>
                    <a:pt x="119" y="276"/>
                  </a:lnTo>
                  <a:lnTo>
                    <a:pt x="151" y="210"/>
                  </a:lnTo>
                  <a:lnTo>
                    <a:pt x="186" y="140"/>
                  </a:lnTo>
                  <a:lnTo>
                    <a:pt x="226" y="66"/>
                  </a:lnTo>
                  <a:lnTo>
                    <a:pt x="241" y="43"/>
                  </a:lnTo>
                  <a:lnTo>
                    <a:pt x="261" y="25"/>
                  </a:lnTo>
                  <a:lnTo>
                    <a:pt x="284" y="12"/>
                  </a:lnTo>
                  <a:lnTo>
                    <a:pt x="309" y="3"/>
                  </a:lnTo>
                  <a:lnTo>
                    <a:pt x="3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16"/>
            <p:cNvSpPr>
              <a:spLocks/>
            </p:cNvSpPr>
            <p:nvPr/>
          </p:nvSpPr>
          <p:spPr bwMode="auto">
            <a:xfrm>
              <a:off x="3660775" y="5391150"/>
              <a:ext cx="96838" cy="138113"/>
            </a:xfrm>
            <a:custGeom>
              <a:avLst/>
              <a:gdLst>
                <a:gd name="T0" fmla="*/ 336 w 673"/>
                <a:gd name="T1" fmla="*/ 0 h 962"/>
                <a:gd name="T2" fmla="*/ 364 w 673"/>
                <a:gd name="T3" fmla="*/ 3 h 962"/>
                <a:gd name="T4" fmla="*/ 389 w 673"/>
                <a:gd name="T5" fmla="*/ 12 h 962"/>
                <a:gd name="T6" fmla="*/ 412 w 673"/>
                <a:gd name="T7" fmla="*/ 26 h 962"/>
                <a:gd name="T8" fmla="*/ 432 w 673"/>
                <a:gd name="T9" fmla="*/ 44 h 962"/>
                <a:gd name="T10" fmla="*/ 447 w 673"/>
                <a:gd name="T11" fmla="*/ 67 h 962"/>
                <a:gd name="T12" fmla="*/ 487 w 673"/>
                <a:gd name="T13" fmla="*/ 141 h 962"/>
                <a:gd name="T14" fmla="*/ 522 w 673"/>
                <a:gd name="T15" fmla="*/ 211 h 962"/>
                <a:gd name="T16" fmla="*/ 553 w 673"/>
                <a:gd name="T17" fmla="*/ 276 h 962"/>
                <a:gd name="T18" fmla="*/ 581 w 673"/>
                <a:gd name="T19" fmla="*/ 336 h 962"/>
                <a:gd name="T20" fmla="*/ 605 w 673"/>
                <a:gd name="T21" fmla="*/ 392 h 962"/>
                <a:gd name="T22" fmla="*/ 626 w 673"/>
                <a:gd name="T23" fmla="*/ 443 h 962"/>
                <a:gd name="T24" fmla="*/ 643 w 673"/>
                <a:gd name="T25" fmla="*/ 490 h 962"/>
                <a:gd name="T26" fmla="*/ 655 w 673"/>
                <a:gd name="T27" fmla="*/ 532 h 962"/>
                <a:gd name="T28" fmla="*/ 665 w 673"/>
                <a:gd name="T29" fmla="*/ 569 h 962"/>
                <a:gd name="T30" fmla="*/ 671 w 673"/>
                <a:gd name="T31" fmla="*/ 600 h 962"/>
                <a:gd name="T32" fmla="*/ 673 w 673"/>
                <a:gd name="T33" fmla="*/ 627 h 962"/>
                <a:gd name="T34" fmla="*/ 669 w 673"/>
                <a:gd name="T35" fmla="*/ 673 h 962"/>
                <a:gd name="T36" fmla="*/ 661 w 673"/>
                <a:gd name="T37" fmla="*/ 717 h 962"/>
                <a:gd name="T38" fmla="*/ 646 w 673"/>
                <a:gd name="T39" fmla="*/ 758 h 962"/>
                <a:gd name="T40" fmla="*/ 627 w 673"/>
                <a:gd name="T41" fmla="*/ 796 h 962"/>
                <a:gd name="T42" fmla="*/ 603 w 673"/>
                <a:gd name="T43" fmla="*/ 832 h 962"/>
                <a:gd name="T44" fmla="*/ 574 w 673"/>
                <a:gd name="T45" fmla="*/ 864 h 962"/>
                <a:gd name="T46" fmla="*/ 541 w 673"/>
                <a:gd name="T47" fmla="*/ 892 h 962"/>
                <a:gd name="T48" fmla="*/ 506 w 673"/>
                <a:gd name="T49" fmla="*/ 916 h 962"/>
                <a:gd name="T50" fmla="*/ 467 w 673"/>
                <a:gd name="T51" fmla="*/ 936 h 962"/>
                <a:gd name="T52" fmla="*/ 425 w 673"/>
                <a:gd name="T53" fmla="*/ 950 h 962"/>
                <a:gd name="T54" fmla="*/ 381 w 673"/>
                <a:gd name="T55" fmla="*/ 960 h 962"/>
                <a:gd name="T56" fmla="*/ 336 w 673"/>
                <a:gd name="T57" fmla="*/ 962 h 962"/>
                <a:gd name="T58" fmla="*/ 290 w 673"/>
                <a:gd name="T59" fmla="*/ 960 h 962"/>
                <a:gd name="T60" fmla="*/ 247 w 673"/>
                <a:gd name="T61" fmla="*/ 950 h 962"/>
                <a:gd name="T62" fmla="*/ 206 w 673"/>
                <a:gd name="T63" fmla="*/ 936 h 962"/>
                <a:gd name="T64" fmla="*/ 167 w 673"/>
                <a:gd name="T65" fmla="*/ 916 h 962"/>
                <a:gd name="T66" fmla="*/ 130 w 673"/>
                <a:gd name="T67" fmla="*/ 892 h 962"/>
                <a:gd name="T68" fmla="*/ 99 w 673"/>
                <a:gd name="T69" fmla="*/ 864 h 962"/>
                <a:gd name="T70" fmla="*/ 70 w 673"/>
                <a:gd name="T71" fmla="*/ 832 h 962"/>
                <a:gd name="T72" fmla="*/ 46 w 673"/>
                <a:gd name="T73" fmla="*/ 796 h 962"/>
                <a:gd name="T74" fmla="*/ 26 w 673"/>
                <a:gd name="T75" fmla="*/ 758 h 962"/>
                <a:gd name="T76" fmla="*/ 12 w 673"/>
                <a:gd name="T77" fmla="*/ 717 h 962"/>
                <a:gd name="T78" fmla="*/ 3 w 673"/>
                <a:gd name="T79" fmla="*/ 673 h 962"/>
                <a:gd name="T80" fmla="*/ 0 w 673"/>
                <a:gd name="T81" fmla="*/ 627 h 962"/>
                <a:gd name="T82" fmla="*/ 2 w 673"/>
                <a:gd name="T83" fmla="*/ 600 h 962"/>
                <a:gd name="T84" fmla="*/ 8 w 673"/>
                <a:gd name="T85" fmla="*/ 569 h 962"/>
                <a:gd name="T86" fmla="*/ 17 w 673"/>
                <a:gd name="T87" fmla="*/ 532 h 962"/>
                <a:gd name="T88" fmla="*/ 30 w 673"/>
                <a:gd name="T89" fmla="*/ 490 h 962"/>
                <a:gd name="T90" fmla="*/ 47 w 673"/>
                <a:gd name="T91" fmla="*/ 443 h 962"/>
                <a:gd name="T92" fmla="*/ 67 w 673"/>
                <a:gd name="T93" fmla="*/ 392 h 962"/>
                <a:gd name="T94" fmla="*/ 91 w 673"/>
                <a:gd name="T95" fmla="*/ 336 h 962"/>
                <a:gd name="T96" fmla="*/ 120 w 673"/>
                <a:gd name="T97" fmla="*/ 276 h 962"/>
                <a:gd name="T98" fmla="*/ 151 w 673"/>
                <a:gd name="T99" fmla="*/ 211 h 962"/>
                <a:gd name="T100" fmla="*/ 186 w 673"/>
                <a:gd name="T101" fmla="*/ 141 h 962"/>
                <a:gd name="T102" fmla="*/ 226 w 673"/>
                <a:gd name="T103" fmla="*/ 67 h 962"/>
                <a:gd name="T104" fmla="*/ 238 w 673"/>
                <a:gd name="T105" fmla="*/ 48 h 962"/>
                <a:gd name="T106" fmla="*/ 253 w 673"/>
                <a:gd name="T107" fmla="*/ 31 h 962"/>
                <a:gd name="T108" fmla="*/ 272 w 673"/>
                <a:gd name="T109" fmla="*/ 18 h 962"/>
                <a:gd name="T110" fmla="*/ 292 w 673"/>
                <a:gd name="T111" fmla="*/ 8 h 962"/>
                <a:gd name="T112" fmla="*/ 313 w 673"/>
                <a:gd name="T113" fmla="*/ 2 h 962"/>
                <a:gd name="T114" fmla="*/ 336 w 673"/>
                <a:gd name="T115" fmla="*/ 0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73" h="962">
                  <a:moveTo>
                    <a:pt x="336" y="0"/>
                  </a:moveTo>
                  <a:lnTo>
                    <a:pt x="364" y="3"/>
                  </a:lnTo>
                  <a:lnTo>
                    <a:pt x="389" y="12"/>
                  </a:lnTo>
                  <a:lnTo>
                    <a:pt x="412" y="26"/>
                  </a:lnTo>
                  <a:lnTo>
                    <a:pt x="432" y="44"/>
                  </a:lnTo>
                  <a:lnTo>
                    <a:pt x="447" y="67"/>
                  </a:lnTo>
                  <a:lnTo>
                    <a:pt x="487" y="141"/>
                  </a:lnTo>
                  <a:lnTo>
                    <a:pt x="522" y="211"/>
                  </a:lnTo>
                  <a:lnTo>
                    <a:pt x="553" y="276"/>
                  </a:lnTo>
                  <a:lnTo>
                    <a:pt x="581" y="336"/>
                  </a:lnTo>
                  <a:lnTo>
                    <a:pt x="605" y="392"/>
                  </a:lnTo>
                  <a:lnTo>
                    <a:pt x="626" y="443"/>
                  </a:lnTo>
                  <a:lnTo>
                    <a:pt x="643" y="490"/>
                  </a:lnTo>
                  <a:lnTo>
                    <a:pt x="655" y="532"/>
                  </a:lnTo>
                  <a:lnTo>
                    <a:pt x="665" y="569"/>
                  </a:lnTo>
                  <a:lnTo>
                    <a:pt x="671" y="600"/>
                  </a:lnTo>
                  <a:lnTo>
                    <a:pt x="673" y="627"/>
                  </a:lnTo>
                  <a:lnTo>
                    <a:pt x="669" y="673"/>
                  </a:lnTo>
                  <a:lnTo>
                    <a:pt x="661" y="717"/>
                  </a:lnTo>
                  <a:lnTo>
                    <a:pt x="646" y="758"/>
                  </a:lnTo>
                  <a:lnTo>
                    <a:pt x="627" y="796"/>
                  </a:lnTo>
                  <a:lnTo>
                    <a:pt x="603" y="832"/>
                  </a:lnTo>
                  <a:lnTo>
                    <a:pt x="574" y="864"/>
                  </a:lnTo>
                  <a:lnTo>
                    <a:pt x="541" y="892"/>
                  </a:lnTo>
                  <a:lnTo>
                    <a:pt x="506" y="916"/>
                  </a:lnTo>
                  <a:lnTo>
                    <a:pt x="467" y="936"/>
                  </a:lnTo>
                  <a:lnTo>
                    <a:pt x="425" y="950"/>
                  </a:lnTo>
                  <a:lnTo>
                    <a:pt x="381" y="960"/>
                  </a:lnTo>
                  <a:lnTo>
                    <a:pt x="336" y="962"/>
                  </a:lnTo>
                  <a:lnTo>
                    <a:pt x="290" y="960"/>
                  </a:lnTo>
                  <a:lnTo>
                    <a:pt x="247" y="950"/>
                  </a:lnTo>
                  <a:lnTo>
                    <a:pt x="206" y="936"/>
                  </a:lnTo>
                  <a:lnTo>
                    <a:pt x="167" y="916"/>
                  </a:lnTo>
                  <a:lnTo>
                    <a:pt x="130" y="892"/>
                  </a:lnTo>
                  <a:lnTo>
                    <a:pt x="99" y="864"/>
                  </a:lnTo>
                  <a:lnTo>
                    <a:pt x="70" y="832"/>
                  </a:lnTo>
                  <a:lnTo>
                    <a:pt x="46" y="796"/>
                  </a:lnTo>
                  <a:lnTo>
                    <a:pt x="26" y="758"/>
                  </a:lnTo>
                  <a:lnTo>
                    <a:pt x="12" y="717"/>
                  </a:lnTo>
                  <a:lnTo>
                    <a:pt x="3" y="673"/>
                  </a:lnTo>
                  <a:lnTo>
                    <a:pt x="0" y="627"/>
                  </a:lnTo>
                  <a:lnTo>
                    <a:pt x="2" y="600"/>
                  </a:lnTo>
                  <a:lnTo>
                    <a:pt x="8" y="569"/>
                  </a:lnTo>
                  <a:lnTo>
                    <a:pt x="17" y="532"/>
                  </a:lnTo>
                  <a:lnTo>
                    <a:pt x="30" y="490"/>
                  </a:lnTo>
                  <a:lnTo>
                    <a:pt x="47" y="443"/>
                  </a:lnTo>
                  <a:lnTo>
                    <a:pt x="67" y="392"/>
                  </a:lnTo>
                  <a:lnTo>
                    <a:pt x="91" y="336"/>
                  </a:lnTo>
                  <a:lnTo>
                    <a:pt x="120" y="276"/>
                  </a:lnTo>
                  <a:lnTo>
                    <a:pt x="151" y="211"/>
                  </a:lnTo>
                  <a:lnTo>
                    <a:pt x="186" y="141"/>
                  </a:lnTo>
                  <a:lnTo>
                    <a:pt x="226" y="67"/>
                  </a:lnTo>
                  <a:lnTo>
                    <a:pt x="238" y="48"/>
                  </a:lnTo>
                  <a:lnTo>
                    <a:pt x="253" y="31"/>
                  </a:lnTo>
                  <a:lnTo>
                    <a:pt x="272" y="18"/>
                  </a:lnTo>
                  <a:lnTo>
                    <a:pt x="292" y="8"/>
                  </a:lnTo>
                  <a:lnTo>
                    <a:pt x="313" y="2"/>
                  </a:lnTo>
                  <a:lnTo>
                    <a:pt x="3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" name="Group 245"/>
          <p:cNvGrpSpPr/>
          <p:nvPr/>
        </p:nvGrpSpPr>
        <p:grpSpPr>
          <a:xfrm>
            <a:off x="7519276" y="3674610"/>
            <a:ext cx="550863" cy="514350"/>
            <a:chOff x="4387850" y="5024438"/>
            <a:chExt cx="550863" cy="514350"/>
          </a:xfrm>
          <a:solidFill>
            <a:srgbClr val="000000"/>
          </a:solidFill>
        </p:grpSpPr>
        <p:sp>
          <p:nvSpPr>
            <p:cNvPr id="41" name="Freeform 121"/>
            <p:cNvSpPr>
              <a:spLocks noEditPoints="1"/>
            </p:cNvSpPr>
            <p:nvPr/>
          </p:nvSpPr>
          <p:spPr bwMode="auto">
            <a:xfrm>
              <a:off x="4513263" y="5305426"/>
              <a:ext cx="425450" cy="225425"/>
            </a:xfrm>
            <a:custGeom>
              <a:avLst/>
              <a:gdLst>
                <a:gd name="T0" fmla="*/ 1399 w 2678"/>
                <a:gd name="T1" fmla="*/ 1042 h 1413"/>
                <a:gd name="T2" fmla="*/ 1545 w 2678"/>
                <a:gd name="T3" fmla="*/ 1021 h 1413"/>
                <a:gd name="T4" fmla="*/ 1683 w 2678"/>
                <a:gd name="T5" fmla="*/ 981 h 1413"/>
                <a:gd name="T6" fmla="*/ 1811 w 2678"/>
                <a:gd name="T7" fmla="*/ 921 h 1413"/>
                <a:gd name="T8" fmla="*/ 1929 w 2678"/>
                <a:gd name="T9" fmla="*/ 842 h 1413"/>
                <a:gd name="T10" fmla="*/ 1399 w 2678"/>
                <a:gd name="T11" fmla="*/ 209 h 1413"/>
                <a:gd name="T12" fmla="*/ 696 w 2678"/>
                <a:gd name="T13" fmla="*/ 797 h 1413"/>
                <a:gd name="T14" fmla="*/ 808 w 2678"/>
                <a:gd name="T15" fmla="*/ 884 h 1413"/>
                <a:gd name="T16" fmla="*/ 931 w 2678"/>
                <a:gd name="T17" fmla="*/ 953 h 1413"/>
                <a:gd name="T18" fmla="*/ 1063 w 2678"/>
                <a:gd name="T19" fmla="*/ 1003 h 1413"/>
                <a:gd name="T20" fmla="*/ 1205 w 2678"/>
                <a:gd name="T21" fmla="*/ 1034 h 1413"/>
                <a:gd name="T22" fmla="*/ 1278 w 2678"/>
                <a:gd name="T23" fmla="*/ 209 h 1413"/>
                <a:gd name="T24" fmla="*/ 2069 w 2678"/>
                <a:gd name="T25" fmla="*/ 712 h 1413"/>
                <a:gd name="T26" fmla="*/ 2154 w 2678"/>
                <a:gd name="T27" fmla="*/ 599 h 1413"/>
                <a:gd name="T28" fmla="*/ 2222 w 2678"/>
                <a:gd name="T29" fmla="*/ 475 h 1413"/>
                <a:gd name="T30" fmla="*/ 2273 w 2678"/>
                <a:gd name="T31" fmla="*/ 340 h 1413"/>
                <a:gd name="T32" fmla="*/ 2304 w 2678"/>
                <a:gd name="T33" fmla="*/ 197 h 1413"/>
                <a:gd name="T34" fmla="*/ 1486 w 2678"/>
                <a:gd name="T35" fmla="*/ 123 h 1413"/>
                <a:gd name="T36" fmla="*/ 375 w 2678"/>
                <a:gd name="T37" fmla="*/ 197 h 1413"/>
                <a:gd name="T38" fmla="*/ 404 w 2678"/>
                <a:gd name="T39" fmla="*/ 340 h 1413"/>
                <a:gd name="T40" fmla="*/ 455 w 2678"/>
                <a:gd name="T41" fmla="*/ 475 h 1413"/>
                <a:gd name="T42" fmla="*/ 524 w 2678"/>
                <a:gd name="T43" fmla="*/ 599 h 1413"/>
                <a:gd name="T44" fmla="*/ 609 w 2678"/>
                <a:gd name="T45" fmla="*/ 712 h 1413"/>
                <a:gd name="T46" fmla="*/ 367 w 2678"/>
                <a:gd name="T47" fmla="*/ 123 h 1413"/>
                <a:gd name="T48" fmla="*/ 2678 w 2678"/>
                <a:gd name="T49" fmla="*/ 0 h 1413"/>
                <a:gd name="T50" fmla="*/ 2674 w 2678"/>
                <a:gd name="T51" fmla="*/ 158 h 1413"/>
                <a:gd name="T52" fmla="*/ 2649 w 2678"/>
                <a:gd name="T53" fmla="*/ 346 h 1413"/>
                <a:gd name="T54" fmla="*/ 2598 w 2678"/>
                <a:gd name="T55" fmla="*/ 523 h 1413"/>
                <a:gd name="T56" fmla="*/ 2525 w 2678"/>
                <a:gd name="T57" fmla="*/ 690 h 1413"/>
                <a:gd name="T58" fmla="*/ 2430 w 2678"/>
                <a:gd name="T59" fmla="*/ 845 h 1413"/>
                <a:gd name="T60" fmla="*/ 2317 w 2678"/>
                <a:gd name="T61" fmla="*/ 985 h 1413"/>
                <a:gd name="T62" fmla="*/ 2186 w 2678"/>
                <a:gd name="T63" fmla="*/ 1108 h 1413"/>
                <a:gd name="T64" fmla="*/ 2040 w 2678"/>
                <a:gd name="T65" fmla="*/ 1213 h 1413"/>
                <a:gd name="T66" fmla="*/ 1881 w 2678"/>
                <a:gd name="T67" fmla="*/ 1299 h 1413"/>
                <a:gd name="T68" fmla="*/ 1709 w 2678"/>
                <a:gd name="T69" fmla="*/ 1361 h 1413"/>
                <a:gd name="T70" fmla="*/ 1529 w 2678"/>
                <a:gd name="T71" fmla="*/ 1400 h 1413"/>
                <a:gd name="T72" fmla="*/ 1339 w 2678"/>
                <a:gd name="T73" fmla="*/ 1413 h 1413"/>
                <a:gd name="T74" fmla="*/ 1150 w 2678"/>
                <a:gd name="T75" fmla="*/ 1400 h 1413"/>
                <a:gd name="T76" fmla="*/ 969 w 2678"/>
                <a:gd name="T77" fmla="*/ 1361 h 1413"/>
                <a:gd name="T78" fmla="*/ 798 w 2678"/>
                <a:gd name="T79" fmla="*/ 1299 h 1413"/>
                <a:gd name="T80" fmla="*/ 638 w 2678"/>
                <a:gd name="T81" fmla="*/ 1213 h 1413"/>
                <a:gd name="T82" fmla="*/ 493 w 2678"/>
                <a:gd name="T83" fmla="*/ 1108 h 1413"/>
                <a:gd name="T84" fmla="*/ 361 w 2678"/>
                <a:gd name="T85" fmla="*/ 985 h 1413"/>
                <a:gd name="T86" fmla="*/ 249 w 2678"/>
                <a:gd name="T87" fmla="*/ 845 h 1413"/>
                <a:gd name="T88" fmla="*/ 154 w 2678"/>
                <a:gd name="T89" fmla="*/ 690 h 1413"/>
                <a:gd name="T90" fmla="*/ 80 w 2678"/>
                <a:gd name="T91" fmla="*/ 523 h 1413"/>
                <a:gd name="T92" fmla="*/ 29 w 2678"/>
                <a:gd name="T93" fmla="*/ 346 h 1413"/>
                <a:gd name="T94" fmla="*/ 4 w 2678"/>
                <a:gd name="T95" fmla="*/ 158 h 1413"/>
                <a:gd name="T96" fmla="*/ 0 w 2678"/>
                <a:gd name="T97" fmla="*/ 0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78" h="1413">
                  <a:moveTo>
                    <a:pt x="1399" y="209"/>
                  </a:moveTo>
                  <a:lnTo>
                    <a:pt x="1399" y="1042"/>
                  </a:lnTo>
                  <a:lnTo>
                    <a:pt x="1474" y="1034"/>
                  </a:lnTo>
                  <a:lnTo>
                    <a:pt x="1545" y="1021"/>
                  </a:lnTo>
                  <a:lnTo>
                    <a:pt x="1615" y="1003"/>
                  </a:lnTo>
                  <a:lnTo>
                    <a:pt x="1683" y="981"/>
                  </a:lnTo>
                  <a:lnTo>
                    <a:pt x="1748" y="953"/>
                  </a:lnTo>
                  <a:lnTo>
                    <a:pt x="1811" y="921"/>
                  </a:lnTo>
                  <a:lnTo>
                    <a:pt x="1871" y="884"/>
                  </a:lnTo>
                  <a:lnTo>
                    <a:pt x="1929" y="842"/>
                  </a:lnTo>
                  <a:lnTo>
                    <a:pt x="1983" y="797"/>
                  </a:lnTo>
                  <a:lnTo>
                    <a:pt x="1399" y="209"/>
                  </a:lnTo>
                  <a:close/>
                  <a:moveTo>
                    <a:pt x="1278" y="209"/>
                  </a:moveTo>
                  <a:lnTo>
                    <a:pt x="696" y="797"/>
                  </a:lnTo>
                  <a:lnTo>
                    <a:pt x="750" y="842"/>
                  </a:lnTo>
                  <a:lnTo>
                    <a:pt x="808" y="884"/>
                  </a:lnTo>
                  <a:lnTo>
                    <a:pt x="867" y="921"/>
                  </a:lnTo>
                  <a:lnTo>
                    <a:pt x="931" y="953"/>
                  </a:lnTo>
                  <a:lnTo>
                    <a:pt x="995" y="981"/>
                  </a:lnTo>
                  <a:lnTo>
                    <a:pt x="1063" y="1003"/>
                  </a:lnTo>
                  <a:lnTo>
                    <a:pt x="1133" y="1021"/>
                  </a:lnTo>
                  <a:lnTo>
                    <a:pt x="1205" y="1034"/>
                  </a:lnTo>
                  <a:lnTo>
                    <a:pt x="1278" y="1042"/>
                  </a:lnTo>
                  <a:lnTo>
                    <a:pt x="1278" y="209"/>
                  </a:lnTo>
                  <a:close/>
                  <a:moveTo>
                    <a:pt x="1486" y="123"/>
                  </a:moveTo>
                  <a:lnTo>
                    <a:pt x="2069" y="712"/>
                  </a:lnTo>
                  <a:lnTo>
                    <a:pt x="2113" y="657"/>
                  </a:lnTo>
                  <a:lnTo>
                    <a:pt x="2154" y="599"/>
                  </a:lnTo>
                  <a:lnTo>
                    <a:pt x="2191" y="538"/>
                  </a:lnTo>
                  <a:lnTo>
                    <a:pt x="2222" y="475"/>
                  </a:lnTo>
                  <a:lnTo>
                    <a:pt x="2250" y="409"/>
                  </a:lnTo>
                  <a:lnTo>
                    <a:pt x="2273" y="340"/>
                  </a:lnTo>
                  <a:lnTo>
                    <a:pt x="2291" y="269"/>
                  </a:lnTo>
                  <a:lnTo>
                    <a:pt x="2304" y="197"/>
                  </a:lnTo>
                  <a:lnTo>
                    <a:pt x="2311" y="123"/>
                  </a:lnTo>
                  <a:lnTo>
                    <a:pt x="1486" y="123"/>
                  </a:lnTo>
                  <a:close/>
                  <a:moveTo>
                    <a:pt x="367" y="123"/>
                  </a:moveTo>
                  <a:lnTo>
                    <a:pt x="375" y="197"/>
                  </a:lnTo>
                  <a:lnTo>
                    <a:pt x="388" y="269"/>
                  </a:lnTo>
                  <a:lnTo>
                    <a:pt x="404" y="340"/>
                  </a:lnTo>
                  <a:lnTo>
                    <a:pt x="428" y="409"/>
                  </a:lnTo>
                  <a:lnTo>
                    <a:pt x="455" y="475"/>
                  </a:lnTo>
                  <a:lnTo>
                    <a:pt x="487" y="538"/>
                  </a:lnTo>
                  <a:lnTo>
                    <a:pt x="524" y="599"/>
                  </a:lnTo>
                  <a:lnTo>
                    <a:pt x="565" y="657"/>
                  </a:lnTo>
                  <a:lnTo>
                    <a:pt x="609" y="712"/>
                  </a:lnTo>
                  <a:lnTo>
                    <a:pt x="1193" y="123"/>
                  </a:lnTo>
                  <a:lnTo>
                    <a:pt x="367" y="123"/>
                  </a:lnTo>
                  <a:close/>
                  <a:moveTo>
                    <a:pt x="0" y="0"/>
                  </a:moveTo>
                  <a:lnTo>
                    <a:pt x="2678" y="0"/>
                  </a:lnTo>
                  <a:lnTo>
                    <a:pt x="2678" y="62"/>
                  </a:lnTo>
                  <a:lnTo>
                    <a:pt x="2674" y="158"/>
                  </a:lnTo>
                  <a:lnTo>
                    <a:pt x="2665" y="252"/>
                  </a:lnTo>
                  <a:lnTo>
                    <a:pt x="2649" y="346"/>
                  </a:lnTo>
                  <a:lnTo>
                    <a:pt x="2626" y="435"/>
                  </a:lnTo>
                  <a:lnTo>
                    <a:pt x="2598" y="523"/>
                  </a:lnTo>
                  <a:lnTo>
                    <a:pt x="2564" y="608"/>
                  </a:lnTo>
                  <a:lnTo>
                    <a:pt x="2525" y="690"/>
                  </a:lnTo>
                  <a:lnTo>
                    <a:pt x="2479" y="770"/>
                  </a:lnTo>
                  <a:lnTo>
                    <a:pt x="2430" y="845"/>
                  </a:lnTo>
                  <a:lnTo>
                    <a:pt x="2375" y="916"/>
                  </a:lnTo>
                  <a:lnTo>
                    <a:pt x="2317" y="985"/>
                  </a:lnTo>
                  <a:lnTo>
                    <a:pt x="2253" y="1048"/>
                  </a:lnTo>
                  <a:lnTo>
                    <a:pt x="2186" y="1108"/>
                  </a:lnTo>
                  <a:lnTo>
                    <a:pt x="2115" y="1163"/>
                  </a:lnTo>
                  <a:lnTo>
                    <a:pt x="2040" y="1213"/>
                  </a:lnTo>
                  <a:lnTo>
                    <a:pt x="1961" y="1258"/>
                  </a:lnTo>
                  <a:lnTo>
                    <a:pt x="1881" y="1299"/>
                  </a:lnTo>
                  <a:lnTo>
                    <a:pt x="1796" y="1333"/>
                  </a:lnTo>
                  <a:lnTo>
                    <a:pt x="1709" y="1361"/>
                  </a:lnTo>
                  <a:lnTo>
                    <a:pt x="1620" y="1383"/>
                  </a:lnTo>
                  <a:lnTo>
                    <a:pt x="1529" y="1400"/>
                  </a:lnTo>
                  <a:lnTo>
                    <a:pt x="1434" y="1410"/>
                  </a:lnTo>
                  <a:lnTo>
                    <a:pt x="1339" y="1413"/>
                  </a:lnTo>
                  <a:lnTo>
                    <a:pt x="1243" y="1410"/>
                  </a:lnTo>
                  <a:lnTo>
                    <a:pt x="1150" y="1400"/>
                  </a:lnTo>
                  <a:lnTo>
                    <a:pt x="1058" y="1383"/>
                  </a:lnTo>
                  <a:lnTo>
                    <a:pt x="969" y="1361"/>
                  </a:lnTo>
                  <a:lnTo>
                    <a:pt x="882" y="1333"/>
                  </a:lnTo>
                  <a:lnTo>
                    <a:pt x="798" y="1299"/>
                  </a:lnTo>
                  <a:lnTo>
                    <a:pt x="716" y="1258"/>
                  </a:lnTo>
                  <a:lnTo>
                    <a:pt x="638" y="1213"/>
                  </a:lnTo>
                  <a:lnTo>
                    <a:pt x="564" y="1163"/>
                  </a:lnTo>
                  <a:lnTo>
                    <a:pt x="493" y="1108"/>
                  </a:lnTo>
                  <a:lnTo>
                    <a:pt x="425" y="1048"/>
                  </a:lnTo>
                  <a:lnTo>
                    <a:pt x="361" y="985"/>
                  </a:lnTo>
                  <a:lnTo>
                    <a:pt x="303" y="916"/>
                  </a:lnTo>
                  <a:lnTo>
                    <a:pt x="249" y="845"/>
                  </a:lnTo>
                  <a:lnTo>
                    <a:pt x="199" y="770"/>
                  </a:lnTo>
                  <a:lnTo>
                    <a:pt x="154" y="690"/>
                  </a:lnTo>
                  <a:lnTo>
                    <a:pt x="114" y="608"/>
                  </a:lnTo>
                  <a:lnTo>
                    <a:pt x="80" y="523"/>
                  </a:lnTo>
                  <a:lnTo>
                    <a:pt x="52" y="435"/>
                  </a:lnTo>
                  <a:lnTo>
                    <a:pt x="29" y="346"/>
                  </a:lnTo>
                  <a:lnTo>
                    <a:pt x="13" y="252"/>
                  </a:lnTo>
                  <a:lnTo>
                    <a:pt x="4" y="158"/>
                  </a:lnTo>
                  <a:lnTo>
                    <a:pt x="0" y="6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22"/>
            <p:cNvSpPr>
              <a:spLocks noEditPoints="1"/>
            </p:cNvSpPr>
            <p:nvPr/>
          </p:nvSpPr>
          <p:spPr bwMode="auto">
            <a:xfrm>
              <a:off x="4387850" y="5024438"/>
              <a:ext cx="511175" cy="514350"/>
            </a:xfrm>
            <a:custGeom>
              <a:avLst/>
              <a:gdLst>
                <a:gd name="T0" fmla="*/ 1717 w 3215"/>
                <a:gd name="T1" fmla="*/ 325 h 3244"/>
                <a:gd name="T2" fmla="*/ 1660 w 3215"/>
                <a:gd name="T3" fmla="*/ 408 h 3244"/>
                <a:gd name="T4" fmla="*/ 1678 w 3215"/>
                <a:gd name="T5" fmla="*/ 509 h 3244"/>
                <a:gd name="T6" fmla="*/ 1759 w 3215"/>
                <a:gd name="T7" fmla="*/ 565 h 3244"/>
                <a:gd name="T8" fmla="*/ 1843 w 3215"/>
                <a:gd name="T9" fmla="*/ 564 h 3244"/>
                <a:gd name="T10" fmla="*/ 1886 w 3215"/>
                <a:gd name="T11" fmla="*/ 565 h 3244"/>
                <a:gd name="T12" fmla="*/ 1896 w 3215"/>
                <a:gd name="T13" fmla="*/ 568 h 3244"/>
                <a:gd name="T14" fmla="*/ 1907 w 3215"/>
                <a:gd name="T15" fmla="*/ 569 h 3244"/>
                <a:gd name="T16" fmla="*/ 1910 w 3215"/>
                <a:gd name="T17" fmla="*/ 570 h 3244"/>
                <a:gd name="T18" fmla="*/ 1896 w 3215"/>
                <a:gd name="T19" fmla="*/ 565 h 3244"/>
                <a:gd name="T20" fmla="*/ 1987 w 3215"/>
                <a:gd name="T21" fmla="*/ 563 h 3244"/>
                <a:gd name="T22" fmla="*/ 2053 w 3215"/>
                <a:gd name="T23" fmla="*/ 509 h 3244"/>
                <a:gd name="T24" fmla="*/ 2069 w 3215"/>
                <a:gd name="T25" fmla="*/ 419 h 3244"/>
                <a:gd name="T26" fmla="*/ 2026 w 3215"/>
                <a:gd name="T27" fmla="*/ 337 h 3244"/>
                <a:gd name="T28" fmla="*/ 1876 w 3215"/>
                <a:gd name="T29" fmla="*/ 302 h 3244"/>
                <a:gd name="T30" fmla="*/ 2111 w 3215"/>
                <a:gd name="T31" fmla="*/ 10 h 3244"/>
                <a:gd name="T32" fmla="*/ 2428 w 3215"/>
                <a:gd name="T33" fmla="*/ 86 h 3244"/>
                <a:gd name="T34" fmla="*/ 2675 w 3215"/>
                <a:gd name="T35" fmla="*/ 166 h 3244"/>
                <a:gd name="T36" fmla="*/ 2835 w 3215"/>
                <a:gd name="T37" fmla="*/ 120 h 3244"/>
                <a:gd name="T38" fmla="*/ 2987 w 3215"/>
                <a:gd name="T39" fmla="*/ 161 h 3244"/>
                <a:gd name="T40" fmla="*/ 3099 w 3215"/>
                <a:gd name="T41" fmla="*/ 274 h 3244"/>
                <a:gd name="T42" fmla="*/ 3139 w 3215"/>
                <a:gd name="T43" fmla="*/ 427 h 3244"/>
                <a:gd name="T44" fmla="*/ 3102 w 3215"/>
                <a:gd name="T45" fmla="*/ 574 h 3244"/>
                <a:gd name="T46" fmla="*/ 3128 w 3215"/>
                <a:gd name="T47" fmla="*/ 786 h 3244"/>
                <a:gd name="T48" fmla="*/ 3205 w 3215"/>
                <a:gd name="T49" fmla="*/ 1116 h 3244"/>
                <a:gd name="T50" fmla="*/ 3203 w 3215"/>
                <a:gd name="T51" fmla="*/ 1470 h 3244"/>
                <a:gd name="T52" fmla="*/ 671 w 3215"/>
                <a:gd name="T53" fmla="*/ 1838 h 3244"/>
                <a:gd name="T54" fmla="*/ 720 w 3215"/>
                <a:gd name="T55" fmla="*/ 2217 h 3244"/>
                <a:gd name="T56" fmla="*/ 858 w 3215"/>
                <a:gd name="T57" fmla="*/ 2560 h 3244"/>
                <a:gd name="T58" fmla="*/ 1073 w 3215"/>
                <a:gd name="T59" fmla="*/ 2853 h 3244"/>
                <a:gd name="T60" fmla="*/ 1352 w 3215"/>
                <a:gd name="T61" fmla="*/ 3084 h 3244"/>
                <a:gd name="T62" fmla="*/ 1516 w 3215"/>
                <a:gd name="T63" fmla="*/ 3225 h 3244"/>
                <a:gd name="T64" fmla="*/ 1186 w 3215"/>
                <a:gd name="T65" fmla="*/ 3242 h 3244"/>
                <a:gd name="T66" fmla="*/ 855 w 3215"/>
                <a:gd name="T67" fmla="*/ 3182 h 3244"/>
                <a:gd name="T68" fmla="*/ 601 w 3215"/>
                <a:gd name="T69" fmla="*/ 3111 h 3244"/>
                <a:gd name="T70" fmla="*/ 462 w 3215"/>
                <a:gd name="T71" fmla="*/ 3166 h 3244"/>
                <a:gd name="T72" fmla="*/ 308 w 3215"/>
                <a:gd name="T73" fmla="*/ 3145 h 3244"/>
                <a:gd name="T74" fmla="*/ 182 w 3215"/>
                <a:gd name="T75" fmla="*/ 3048 h 3244"/>
                <a:gd name="T76" fmla="*/ 123 w 3215"/>
                <a:gd name="T77" fmla="*/ 2902 h 3244"/>
                <a:gd name="T78" fmla="*/ 146 w 3215"/>
                <a:gd name="T79" fmla="*/ 2737 h 3244"/>
                <a:gd name="T80" fmla="*/ 110 w 3215"/>
                <a:gd name="T81" fmla="*/ 2511 h 3244"/>
                <a:gd name="T82" fmla="*/ 15 w 3215"/>
                <a:gd name="T83" fmla="*/ 2177 h 3244"/>
                <a:gd name="T84" fmla="*/ 5 w 3215"/>
                <a:gd name="T85" fmla="*/ 1821 h 3244"/>
                <a:gd name="T86" fmla="*/ 76 w 3215"/>
                <a:gd name="T87" fmla="*/ 1456 h 3244"/>
                <a:gd name="T88" fmla="*/ 227 w 3215"/>
                <a:gd name="T89" fmla="*/ 1098 h 3244"/>
                <a:gd name="T90" fmla="*/ 455 w 3215"/>
                <a:gd name="T91" fmla="*/ 758 h 3244"/>
                <a:gd name="T92" fmla="*/ 766 w 3215"/>
                <a:gd name="T93" fmla="*/ 448 h 3244"/>
                <a:gd name="T94" fmla="*/ 1135 w 3215"/>
                <a:gd name="T95" fmla="*/ 204 h 3244"/>
                <a:gd name="T96" fmla="*/ 1533 w 3215"/>
                <a:gd name="T97" fmla="*/ 52 h 3244"/>
                <a:gd name="T98" fmla="*/ 1942 w 3215"/>
                <a:gd name="T99" fmla="*/ 0 h 3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15" h="3244">
                  <a:moveTo>
                    <a:pt x="1821" y="302"/>
                  </a:moveTo>
                  <a:lnTo>
                    <a:pt x="1766" y="307"/>
                  </a:lnTo>
                  <a:lnTo>
                    <a:pt x="1741" y="314"/>
                  </a:lnTo>
                  <a:lnTo>
                    <a:pt x="1717" y="325"/>
                  </a:lnTo>
                  <a:lnTo>
                    <a:pt x="1698" y="342"/>
                  </a:lnTo>
                  <a:lnTo>
                    <a:pt x="1681" y="361"/>
                  </a:lnTo>
                  <a:lnTo>
                    <a:pt x="1668" y="383"/>
                  </a:lnTo>
                  <a:lnTo>
                    <a:pt x="1660" y="408"/>
                  </a:lnTo>
                  <a:lnTo>
                    <a:pt x="1657" y="434"/>
                  </a:lnTo>
                  <a:lnTo>
                    <a:pt x="1659" y="459"/>
                  </a:lnTo>
                  <a:lnTo>
                    <a:pt x="1666" y="486"/>
                  </a:lnTo>
                  <a:lnTo>
                    <a:pt x="1678" y="509"/>
                  </a:lnTo>
                  <a:lnTo>
                    <a:pt x="1694" y="529"/>
                  </a:lnTo>
                  <a:lnTo>
                    <a:pt x="1713" y="545"/>
                  </a:lnTo>
                  <a:lnTo>
                    <a:pt x="1734" y="558"/>
                  </a:lnTo>
                  <a:lnTo>
                    <a:pt x="1759" y="565"/>
                  </a:lnTo>
                  <a:lnTo>
                    <a:pt x="1784" y="570"/>
                  </a:lnTo>
                  <a:lnTo>
                    <a:pt x="1809" y="568"/>
                  </a:lnTo>
                  <a:lnTo>
                    <a:pt x="1840" y="564"/>
                  </a:lnTo>
                  <a:lnTo>
                    <a:pt x="1843" y="564"/>
                  </a:lnTo>
                  <a:lnTo>
                    <a:pt x="1847" y="563"/>
                  </a:lnTo>
                  <a:lnTo>
                    <a:pt x="1855" y="563"/>
                  </a:lnTo>
                  <a:lnTo>
                    <a:pt x="1884" y="565"/>
                  </a:lnTo>
                  <a:lnTo>
                    <a:pt x="1886" y="565"/>
                  </a:lnTo>
                  <a:lnTo>
                    <a:pt x="1888" y="566"/>
                  </a:lnTo>
                  <a:lnTo>
                    <a:pt x="1890" y="566"/>
                  </a:lnTo>
                  <a:lnTo>
                    <a:pt x="1893" y="566"/>
                  </a:lnTo>
                  <a:lnTo>
                    <a:pt x="1896" y="568"/>
                  </a:lnTo>
                  <a:lnTo>
                    <a:pt x="1900" y="568"/>
                  </a:lnTo>
                  <a:lnTo>
                    <a:pt x="1903" y="569"/>
                  </a:lnTo>
                  <a:lnTo>
                    <a:pt x="1905" y="569"/>
                  </a:lnTo>
                  <a:lnTo>
                    <a:pt x="1907" y="569"/>
                  </a:lnTo>
                  <a:lnTo>
                    <a:pt x="1909" y="570"/>
                  </a:lnTo>
                  <a:lnTo>
                    <a:pt x="1910" y="570"/>
                  </a:lnTo>
                  <a:lnTo>
                    <a:pt x="1911" y="570"/>
                  </a:lnTo>
                  <a:lnTo>
                    <a:pt x="1910" y="570"/>
                  </a:lnTo>
                  <a:lnTo>
                    <a:pt x="1909" y="569"/>
                  </a:lnTo>
                  <a:lnTo>
                    <a:pt x="1906" y="568"/>
                  </a:lnTo>
                  <a:lnTo>
                    <a:pt x="1902" y="568"/>
                  </a:lnTo>
                  <a:lnTo>
                    <a:pt x="1896" y="565"/>
                  </a:lnTo>
                  <a:lnTo>
                    <a:pt x="1920" y="570"/>
                  </a:lnTo>
                  <a:lnTo>
                    <a:pt x="1943" y="571"/>
                  </a:lnTo>
                  <a:lnTo>
                    <a:pt x="1965" y="569"/>
                  </a:lnTo>
                  <a:lnTo>
                    <a:pt x="1987" y="563"/>
                  </a:lnTo>
                  <a:lnTo>
                    <a:pt x="2006" y="555"/>
                  </a:lnTo>
                  <a:lnTo>
                    <a:pt x="2025" y="543"/>
                  </a:lnTo>
                  <a:lnTo>
                    <a:pt x="2041" y="528"/>
                  </a:lnTo>
                  <a:lnTo>
                    <a:pt x="2053" y="509"/>
                  </a:lnTo>
                  <a:lnTo>
                    <a:pt x="2064" y="486"/>
                  </a:lnTo>
                  <a:lnTo>
                    <a:pt x="2069" y="465"/>
                  </a:lnTo>
                  <a:lnTo>
                    <a:pt x="2071" y="442"/>
                  </a:lnTo>
                  <a:lnTo>
                    <a:pt x="2069" y="419"/>
                  </a:lnTo>
                  <a:lnTo>
                    <a:pt x="2063" y="396"/>
                  </a:lnTo>
                  <a:lnTo>
                    <a:pt x="2054" y="374"/>
                  </a:lnTo>
                  <a:lnTo>
                    <a:pt x="2042" y="354"/>
                  </a:lnTo>
                  <a:lnTo>
                    <a:pt x="2026" y="337"/>
                  </a:lnTo>
                  <a:lnTo>
                    <a:pt x="2008" y="325"/>
                  </a:lnTo>
                  <a:lnTo>
                    <a:pt x="1986" y="317"/>
                  </a:lnTo>
                  <a:lnTo>
                    <a:pt x="1930" y="307"/>
                  </a:lnTo>
                  <a:lnTo>
                    <a:pt x="1876" y="302"/>
                  </a:lnTo>
                  <a:lnTo>
                    <a:pt x="1821" y="302"/>
                  </a:lnTo>
                  <a:close/>
                  <a:moveTo>
                    <a:pt x="1942" y="0"/>
                  </a:moveTo>
                  <a:lnTo>
                    <a:pt x="2027" y="2"/>
                  </a:lnTo>
                  <a:lnTo>
                    <a:pt x="2111" y="10"/>
                  </a:lnTo>
                  <a:lnTo>
                    <a:pt x="2193" y="21"/>
                  </a:lnTo>
                  <a:lnTo>
                    <a:pt x="2273" y="38"/>
                  </a:lnTo>
                  <a:lnTo>
                    <a:pt x="2351" y="60"/>
                  </a:lnTo>
                  <a:lnTo>
                    <a:pt x="2428" y="86"/>
                  </a:lnTo>
                  <a:lnTo>
                    <a:pt x="2502" y="116"/>
                  </a:lnTo>
                  <a:lnTo>
                    <a:pt x="2573" y="151"/>
                  </a:lnTo>
                  <a:lnTo>
                    <a:pt x="2641" y="191"/>
                  </a:lnTo>
                  <a:lnTo>
                    <a:pt x="2675" y="166"/>
                  </a:lnTo>
                  <a:lnTo>
                    <a:pt x="2712" y="146"/>
                  </a:lnTo>
                  <a:lnTo>
                    <a:pt x="2751" y="132"/>
                  </a:lnTo>
                  <a:lnTo>
                    <a:pt x="2793" y="123"/>
                  </a:lnTo>
                  <a:lnTo>
                    <a:pt x="2835" y="120"/>
                  </a:lnTo>
                  <a:lnTo>
                    <a:pt x="2875" y="123"/>
                  </a:lnTo>
                  <a:lnTo>
                    <a:pt x="2915" y="131"/>
                  </a:lnTo>
                  <a:lnTo>
                    <a:pt x="2952" y="143"/>
                  </a:lnTo>
                  <a:lnTo>
                    <a:pt x="2987" y="161"/>
                  </a:lnTo>
                  <a:lnTo>
                    <a:pt x="3020" y="183"/>
                  </a:lnTo>
                  <a:lnTo>
                    <a:pt x="3050" y="210"/>
                  </a:lnTo>
                  <a:lnTo>
                    <a:pt x="3077" y="241"/>
                  </a:lnTo>
                  <a:lnTo>
                    <a:pt x="3099" y="274"/>
                  </a:lnTo>
                  <a:lnTo>
                    <a:pt x="3116" y="309"/>
                  </a:lnTo>
                  <a:lnTo>
                    <a:pt x="3129" y="347"/>
                  </a:lnTo>
                  <a:lnTo>
                    <a:pt x="3136" y="387"/>
                  </a:lnTo>
                  <a:lnTo>
                    <a:pt x="3139" y="427"/>
                  </a:lnTo>
                  <a:lnTo>
                    <a:pt x="3136" y="466"/>
                  </a:lnTo>
                  <a:lnTo>
                    <a:pt x="3130" y="503"/>
                  </a:lnTo>
                  <a:lnTo>
                    <a:pt x="3118" y="540"/>
                  </a:lnTo>
                  <a:lnTo>
                    <a:pt x="3102" y="574"/>
                  </a:lnTo>
                  <a:lnTo>
                    <a:pt x="3083" y="606"/>
                  </a:lnTo>
                  <a:lnTo>
                    <a:pt x="3059" y="635"/>
                  </a:lnTo>
                  <a:lnTo>
                    <a:pt x="3096" y="710"/>
                  </a:lnTo>
                  <a:lnTo>
                    <a:pt x="3128" y="786"/>
                  </a:lnTo>
                  <a:lnTo>
                    <a:pt x="3154" y="865"/>
                  </a:lnTo>
                  <a:lnTo>
                    <a:pt x="3177" y="948"/>
                  </a:lnTo>
                  <a:lnTo>
                    <a:pt x="3194" y="1031"/>
                  </a:lnTo>
                  <a:lnTo>
                    <a:pt x="3205" y="1116"/>
                  </a:lnTo>
                  <a:lnTo>
                    <a:pt x="3213" y="1203"/>
                  </a:lnTo>
                  <a:lnTo>
                    <a:pt x="3215" y="1292"/>
                  </a:lnTo>
                  <a:lnTo>
                    <a:pt x="3212" y="1380"/>
                  </a:lnTo>
                  <a:lnTo>
                    <a:pt x="3203" y="1470"/>
                  </a:lnTo>
                  <a:lnTo>
                    <a:pt x="3190" y="1561"/>
                  </a:lnTo>
                  <a:lnTo>
                    <a:pt x="3172" y="1653"/>
                  </a:lnTo>
                  <a:lnTo>
                    <a:pt x="671" y="1653"/>
                  </a:lnTo>
                  <a:lnTo>
                    <a:pt x="671" y="1838"/>
                  </a:lnTo>
                  <a:lnTo>
                    <a:pt x="675" y="1935"/>
                  </a:lnTo>
                  <a:lnTo>
                    <a:pt x="683" y="2030"/>
                  </a:lnTo>
                  <a:lnTo>
                    <a:pt x="699" y="2125"/>
                  </a:lnTo>
                  <a:lnTo>
                    <a:pt x="720" y="2217"/>
                  </a:lnTo>
                  <a:lnTo>
                    <a:pt x="747" y="2307"/>
                  </a:lnTo>
                  <a:lnTo>
                    <a:pt x="779" y="2394"/>
                  </a:lnTo>
                  <a:lnTo>
                    <a:pt x="816" y="2478"/>
                  </a:lnTo>
                  <a:lnTo>
                    <a:pt x="858" y="2560"/>
                  </a:lnTo>
                  <a:lnTo>
                    <a:pt x="906" y="2638"/>
                  </a:lnTo>
                  <a:lnTo>
                    <a:pt x="957" y="2713"/>
                  </a:lnTo>
                  <a:lnTo>
                    <a:pt x="1013" y="2784"/>
                  </a:lnTo>
                  <a:lnTo>
                    <a:pt x="1073" y="2853"/>
                  </a:lnTo>
                  <a:lnTo>
                    <a:pt x="1138" y="2917"/>
                  </a:lnTo>
                  <a:lnTo>
                    <a:pt x="1206" y="2977"/>
                  </a:lnTo>
                  <a:lnTo>
                    <a:pt x="1278" y="3033"/>
                  </a:lnTo>
                  <a:lnTo>
                    <a:pt x="1352" y="3084"/>
                  </a:lnTo>
                  <a:lnTo>
                    <a:pt x="1431" y="3131"/>
                  </a:lnTo>
                  <a:lnTo>
                    <a:pt x="1512" y="3173"/>
                  </a:lnTo>
                  <a:lnTo>
                    <a:pt x="1596" y="3210"/>
                  </a:lnTo>
                  <a:lnTo>
                    <a:pt x="1516" y="3225"/>
                  </a:lnTo>
                  <a:lnTo>
                    <a:pt x="1434" y="3235"/>
                  </a:lnTo>
                  <a:lnTo>
                    <a:pt x="1353" y="3242"/>
                  </a:lnTo>
                  <a:lnTo>
                    <a:pt x="1273" y="3244"/>
                  </a:lnTo>
                  <a:lnTo>
                    <a:pt x="1186" y="3242"/>
                  </a:lnTo>
                  <a:lnTo>
                    <a:pt x="1101" y="3234"/>
                  </a:lnTo>
                  <a:lnTo>
                    <a:pt x="1017" y="3221"/>
                  </a:lnTo>
                  <a:lnTo>
                    <a:pt x="936" y="3204"/>
                  </a:lnTo>
                  <a:lnTo>
                    <a:pt x="855" y="3182"/>
                  </a:lnTo>
                  <a:lnTo>
                    <a:pt x="777" y="3155"/>
                  </a:lnTo>
                  <a:lnTo>
                    <a:pt x="703" y="3123"/>
                  </a:lnTo>
                  <a:lnTo>
                    <a:pt x="631" y="3086"/>
                  </a:lnTo>
                  <a:lnTo>
                    <a:pt x="601" y="3111"/>
                  </a:lnTo>
                  <a:lnTo>
                    <a:pt x="570" y="3131"/>
                  </a:lnTo>
                  <a:lnTo>
                    <a:pt x="536" y="3148"/>
                  </a:lnTo>
                  <a:lnTo>
                    <a:pt x="500" y="3158"/>
                  </a:lnTo>
                  <a:lnTo>
                    <a:pt x="462" y="3166"/>
                  </a:lnTo>
                  <a:lnTo>
                    <a:pt x="424" y="3168"/>
                  </a:lnTo>
                  <a:lnTo>
                    <a:pt x="384" y="3166"/>
                  </a:lnTo>
                  <a:lnTo>
                    <a:pt x="346" y="3158"/>
                  </a:lnTo>
                  <a:lnTo>
                    <a:pt x="308" y="3145"/>
                  </a:lnTo>
                  <a:lnTo>
                    <a:pt x="273" y="3127"/>
                  </a:lnTo>
                  <a:lnTo>
                    <a:pt x="240" y="3105"/>
                  </a:lnTo>
                  <a:lnTo>
                    <a:pt x="209" y="3078"/>
                  </a:lnTo>
                  <a:lnTo>
                    <a:pt x="182" y="3048"/>
                  </a:lnTo>
                  <a:lnTo>
                    <a:pt x="161" y="3015"/>
                  </a:lnTo>
                  <a:lnTo>
                    <a:pt x="143" y="2979"/>
                  </a:lnTo>
                  <a:lnTo>
                    <a:pt x="131" y="2941"/>
                  </a:lnTo>
                  <a:lnTo>
                    <a:pt x="123" y="2902"/>
                  </a:lnTo>
                  <a:lnTo>
                    <a:pt x="121" y="2862"/>
                  </a:lnTo>
                  <a:lnTo>
                    <a:pt x="123" y="2818"/>
                  </a:lnTo>
                  <a:lnTo>
                    <a:pt x="133" y="2777"/>
                  </a:lnTo>
                  <a:lnTo>
                    <a:pt x="146" y="2737"/>
                  </a:lnTo>
                  <a:lnTo>
                    <a:pt x="166" y="2700"/>
                  </a:lnTo>
                  <a:lnTo>
                    <a:pt x="190" y="2666"/>
                  </a:lnTo>
                  <a:lnTo>
                    <a:pt x="147" y="2590"/>
                  </a:lnTo>
                  <a:lnTo>
                    <a:pt x="110" y="2511"/>
                  </a:lnTo>
                  <a:lnTo>
                    <a:pt x="79" y="2431"/>
                  </a:lnTo>
                  <a:lnTo>
                    <a:pt x="52" y="2349"/>
                  </a:lnTo>
                  <a:lnTo>
                    <a:pt x="31" y="2264"/>
                  </a:lnTo>
                  <a:lnTo>
                    <a:pt x="15" y="2177"/>
                  </a:lnTo>
                  <a:lnTo>
                    <a:pt x="4" y="2090"/>
                  </a:lnTo>
                  <a:lnTo>
                    <a:pt x="0" y="2002"/>
                  </a:lnTo>
                  <a:lnTo>
                    <a:pt x="0" y="1912"/>
                  </a:lnTo>
                  <a:lnTo>
                    <a:pt x="5" y="1821"/>
                  </a:lnTo>
                  <a:lnTo>
                    <a:pt x="15" y="1730"/>
                  </a:lnTo>
                  <a:lnTo>
                    <a:pt x="31" y="1638"/>
                  </a:lnTo>
                  <a:lnTo>
                    <a:pt x="51" y="1547"/>
                  </a:lnTo>
                  <a:lnTo>
                    <a:pt x="76" y="1456"/>
                  </a:lnTo>
                  <a:lnTo>
                    <a:pt x="107" y="1365"/>
                  </a:lnTo>
                  <a:lnTo>
                    <a:pt x="142" y="1275"/>
                  </a:lnTo>
                  <a:lnTo>
                    <a:pt x="182" y="1185"/>
                  </a:lnTo>
                  <a:lnTo>
                    <a:pt x="227" y="1098"/>
                  </a:lnTo>
                  <a:lnTo>
                    <a:pt x="277" y="1010"/>
                  </a:lnTo>
                  <a:lnTo>
                    <a:pt x="332" y="924"/>
                  </a:lnTo>
                  <a:lnTo>
                    <a:pt x="391" y="841"/>
                  </a:lnTo>
                  <a:lnTo>
                    <a:pt x="455" y="758"/>
                  </a:lnTo>
                  <a:lnTo>
                    <a:pt x="524" y="679"/>
                  </a:lnTo>
                  <a:lnTo>
                    <a:pt x="597" y="601"/>
                  </a:lnTo>
                  <a:lnTo>
                    <a:pt x="680" y="521"/>
                  </a:lnTo>
                  <a:lnTo>
                    <a:pt x="766" y="448"/>
                  </a:lnTo>
                  <a:lnTo>
                    <a:pt x="854" y="378"/>
                  </a:lnTo>
                  <a:lnTo>
                    <a:pt x="946" y="315"/>
                  </a:lnTo>
                  <a:lnTo>
                    <a:pt x="1039" y="257"/>
                  </a:lnTo>
                  <a:lnTo>
                    <a:pt x="1135" y="204"/>
                  </a:lnTo>
                  <a:lnTo>
                    <a:pt x="1232" y="157"/>
                  </a:lnTo>
                  <a:lnTo>
                    <a:pt x="1332" y="116"/>
                  </a:lnTo>
                  <a:lnTo>
                    <a:pt x="1432" y="81"/>
                  </a:lnTo>
                  <a:lnTo>
                    <a:pt x="1533" y="52"/>
                  </a:lnTo>
                  <a:lnTo>
                    <a:pt x="1634" y="30"/>
                  </a:lnTo>
                  <a:lnTo>
                    <a:pt x="1737" y="13"/>
                  </a:lnTo>
                  <a:lnTo>
                    <a:pt x="1839" y="3"/>
                  </a:lnTo>
                  <a:lnTo>
                    <a:pt x="19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" name="Group 246"/>
          <p:cNvGrpSpPr/>
          <p:nvPr/>
        </p:nvGrpSpPr>
        <p:grpSpPr>
          <a:xfrm>
            <a:off x="8472232" y="3684135"/>
            <a:ext cx="515938" cy="487363"/>
            <a:chOff x="5384800" y="5033963"/>
            <a:chExt cx="515938" cy="487363"/>
          </a:xfrm>
          <a:solidFill>
            <a:srgbClr val="000000"/>
          </a:solidFill>
        </p:grpSpPr>
        <p:sp>
          <p:nvSpPr>
            <p:cNvPr id="44" name="Freeform 127"/>
            <p:cNvSpPr>
              <a:spLocks noEditPoints="1"/>
            </p:cNvSpPr>
            <p:nvPr/>
          </p:nvSpPr>
          <p:spPr bwMode="auto">
            <a:xfrm>
              <a:off x="5384800" y="5033963"/>
              <a:ext cx="334963" cy="328613"/>
            </a:xfrm>
            <a:custGeom>
              <a:avLst/>
              <a:gdLst>
                <a:gd name="T0" fmla="*/ 1006 w 2326"/>
                <a:gd name="T1" fmla="*/ 208 h 2062"/>
                <a:gd name="T2" fmla="*/ 870 w 2326"/>
                <a:gd name="T3" fmla="*/ 257 h 2062"/>
                <a:gd name="T4" fmla="*/ 755 w 2326"/>
                <a:gd name="T5" fmla="*/ 346 h 2062"/>
                <a:gd name="T6" fmla="*/ 713 w 2326"/>
                <a:gd name="T7" fmla="*/ 413 h 2062"/>
                <a:gd name="T8" fmla="*/ 728 w 2326"/>
                <a:gd name="T9" fmla="*/ 457 h 2062"/>
                <a:gd name="T10" fmla="*/ 779 w 2326"/>
                <a:gd name="T11" fmla="*/ 479 h 2062"/>
                <a:gd name="T12" fmla="*/ 824 w 2326"/>
                <a:gd name="T13" fmla="*/ 464 h 2062"/>
                <a:gd name="T14" fmla="*/ 891 w 2326"/>
                <a:gd name="T15" fmla="*/ 395 h 2062"/>
                <a:gd name="T16" fmla="*/ 996 w 2326"/>
                <a:gd name="T17" fmla="*/ 339 h 2062"/>
                <a:gd name="T18" fmla="*/ 1117 w 2326"/>
                <a:gd name="T19" fmla="*/ 320 h 2062"/>
                <a:gd name="T20" fmla="*/ 1242 w 2326"/>
                <a:gd name="T21" fmla="*/ 343 h 2062"/>
                <a:gd name="T22" fmla="*/ 1336 w 2326"/>
                <a:gd name="T23" fmla="*/ 388 h 2062"/>
                <a:gd name="T24" fmla="*/ 1386 w 2326"/>
                <a:gd name="T25" fmla="*/ 385 h 2062"/>
                <a:gd name="T26" fmla="*/ 1421 w 2326"/>
                <a:gd name="T27" fmla="*/ 350 h 2062"/>
                <a:gd name="T28" fmla="*/ 1418 w 2326"/>
                <a:gd name="T29" fmla="*/ 303 h 2062"/>
                <a:gd name="T30" fmla="*/ 1349 w 2326"/>
                <a:gd name="T31" fmla="*/ 253 h 2062"/>
                <a:gd name="T32" fmla="*/ 1204 w 2326"/>
                <a:gd name="T33" fmla="*/ 205 h 2062"/>
                <a:gd name="T34" fmla="*/ 1173 w 2326"/>
                <a:gd name="T35" fmla="*/ 0 h 2062"/>
                <a:gd name="T36" fmla="*/ 1421 w 2326"/>
                <a:gd name="T37" fmla="*/ 24 h 2062"/>
                <a:gd name="T38" fmla="*/ 1658 w 2326"/>
                <a:gd name="T39" fmla="*/ 95 h 2062"/>
                <a:gd name="T40" fmla="*/ 1876 w 2326"/>
                <a:gd name="T41" fmla="*/ 212 h 2062"/>
                <a:gd name="T42" fmla="*/ 2059 w 2326"/>
                <a:gd name="T43" fmla="*/ 363 h 2062"/>
                <a:gd name="T44" fmla="*/ 2203 w 2326"/>
                <a:gd name="T45" fmla="*/ 542 h 2062"/>
                <a:gd name="T46" fmla="*/ 2303 w 2326"/>
                <a:gd name="T47" fmla="*/ 745 h 2062"/>
                <a:gd name="T48" fmla="*/ 2232 w 2326"/>
                <a:gd name="T49" fmla="*/ 814 h 2062"/>
                <a:gd name="T50" fmla="*/ 1965 w 2326"/>
                <a:gd name="T51" fmla="*/ 838 h 2062"/>
                <a:gd name="T52" fmla="*/ 1718 w 2326"/>
                <a:gd name="T53" fmla="*/ 906 h 2062"/>
                <a:gd name="T54" fmla="*/ 1494 w 2326"/>
                <a:gd name="T55" fmla="*/ 1015 h 2062"/>
                <a:gd name="T56" fmla="*/ 1299 w 2326"/>
                <a:gd name="T57" fmla="*/ 1160 h 2062"/>
                <a:gd name="T58" fmla="*/ 1138 w 2326"/>
                <a:gd name="T59" fmla="*/ 1339 h 2062"/>
                <a:gd name="T60" fmla="*/ 1017 w 2326"/>
                <a:gd name="T61" fmla="*/ 1546 h 2062"/>
                <a:gd name="T62" fmla="*/ 923 w 2326"/>
                <a:gd name="T63" fmla="*/ 1721 h 2062"/>
                <a:gd name="T64" fmla="*/ 827 w 2326"/>
                <a:gd name="T65" fmla="*/ 1813 h 2062"/>
                <a:gd name="T66" fmla="*/ 771 w 2326"/>
                <a:gd name="T67" fmla="*/ 1935 h 2062"/>
                <a:gd name="T68" fmla="*/ 760 w 2326"/>
                <a:gd name="T69" fmla="*/ 2044 h 2062"/>
                <a:gd name="T70" fmla="*/ 638 w 2326"/>
                <a:gd name="T71" fmla="*/ 2008 h 2062"/>
                <a:gd name="T72" fmla="*/ 443 w 2326"/>
                <a:gd name="T73" fmla="*/ 1884 h 2062"/>
                <a:gd name="T74" fmla="*/ 271 w 2326"/>
                <a:gd name="T75" fmla="*/ 1721 h 2062"/>
                <a:gd name="T76" fmla="*/ 142 w 2326"/>
                <a:gd name="T77" fmla="*/ 1531 h 2062"/>
                <a:gd name="T78" fmla="*/ 58 w 2326"/>
                <a:gd name="T79" fmla="*/ 1323 h 2062"/>
                <a:gd name="T80" fmla="*/ 21 w 2326"/>
                <a:gd name="T81" fmla="*/ 1104 h 2062"/>
                <a:gd name="T82" fmla="*/ 34 w 2326"/>
                <a:gd name="T83" fmla="*/ 881 h 2062"/>
                <a:gd name="T84" fmla="*/ 51 w 2326"/>
                <a:gd name="T85" fmla="*/ 713 h 2062"/>
                <a:gd name="T86" fmla="*/ 9 w 2326"/>
                <a:gd name="T87" fmla="*/ 637 h 2062"/>
                <a:gd name="T88" fmla="*/ 0 w 2326"/>
                <a:gd name="T89" fmla="*/ 572 h 2062"/>
                <a:gd name="T90" fmla="*/ 26 w 2326"/>
                <a:gd name="T91" fmla="*/ 469 h 2062"/>
                <a:gd name="T92" fmla="*/ 96 w 2326"/>
                <a:gd name="T93" fmla="*/ 381 h 2062"/>
                <a:gd name="T94" fmla="*/ 194 w 2326"/>
                <a:gd name="T95" fmla="*/ 328 h 2062"/>
                <a:gd name="T96" fmla="*/ 301 w 2326"/>
                <a:gd name="T97" fmla="*/ 318 h 2062"/>
                <a:gd name="T98" fmla="*/ 450 w 2326"/>
                <a:gd name="T99" fmla="*/ 230 h 2062"/>
                <a:gd name="T100" fmla="*/ 645 w 2326"/>
                <a:gd name="T101" fmla="*/ 116 h 2062"/>
                <a:gd name="T102" fmla="*/ 862 w 2326"/>
                <a:gd name="T103" fmla="*/ 38 h 2062"/>
                <a:gd name="T104" fmla="*/ 1093 w 2326"/>
                <a:gd name="T105" fmla="*/ 3 h 2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26" h="2062">
                  <a:moveTo>
                    <a:pt x="1104" y="198"/>
                  </a:moveTo>
                  <a:lnTo>
                    <a:pt x="1055" y="201"/>
                  </a:lnTo>
                  <a:lnTo>
                    <a:pt x="1006" y="208"/>
                  </a:lnTo>
                  <a:lnTo>
                    <a:pt x="959" y="220"/>
                  </a:lnTo>
                  <a:lnTo>
                    <a:pt x="913" y="236"/>
                  </a:lnTo>
                  <a:lnTo>
                    <a:pt x="870" y="257"/>
                  </a:lnTo>
                  <a:lnTo>
                    <a:pt x="828" y="282"/>
                  </a:lnTo>
                  <a:lnTo>
                    <a:pt x="790" y="311"/>
                  </a:lnTo>
                  <a:lnTo>
                    <a:pt x="755" y="346"/>
                  </a:lnTo>
                  <a:lnTo>
                    <a:pt x="724" y="383"/>
                  </a:lnTo>
                  <a:lnTo>
                    <a:pt x="716" y="398"/>
                  </a:lnTo>
                  <a:lnTo>
                    <a:pt x="713" y="413"/>
                  </a:lnTo>
                  <a:lnTo>
                    <a:pt x="714" y="429"/>
                  </a:lnTo>
                  <a:lnTo>
                    <a:pt x="719" y="444"/>
                  </a:lnTo>
                  <a:lnTo>
                    <a:pt x="728" y="457"/>
                  </a:lnTo>
                  <a:lnTo>
                    <a:pt x="741" y="468"/>
                  </a:lnTo>
                  <a:lnTo>
                    <a:pt x="760" y="476"/>
                  </a:lnTo>
                  <a:lnTo>
                    <a:pt x="779" y="479"/>
                  </a:lnTo>
                  <a:lnTo>
                    <a:pt x="795" y="477"/>
                  </a:lnTo>
                  <a:lnTo>
                    <a:pt x="810" y="472"/>
                  </a:lnTo>
                  <a:lnTo>
                    <a:pt x="824" y="464"/>
                  </a:lnTo>
                  <a:lnTo>
                    <a:pt x="835" y="452"/>
                  </a:lnTo>
                  <a:lnTo>
                    <a:pt x="861" y="421"/>
                  </a:lnTo>
                  <a:lnTo>
                    <a:pt x="891" y="395"/>
                  </a:lnTo>
                  <a:lnTo>
                    <a:pt x="923" y="372"/>
                  </a:lnTo>
                  <a:lnTo>
                    <a:pt x="959" y="353"/>
                  </a:lnTo>
                  <a:lnTo>
                    <a:pt x="996" y="339"/>
                  </a:lnTo>
                  <a:lnTo>
                    <a:pt x="1036" y="329"/>
                  </a:lnTo>
                  <a:lnTo>
                    <a:pt x="1076" y="322"/>
                  </a:lnTo>
                  <a:lnTo>
                    <a:pt x="1117" y="320"/>
                  </a:lnTo>
                  <a:lnTo>
                    <a:pt x="1159" y="323"/>
                  </a:lnTo>
                  <a:lnTo>
                    <a:pt x="1201" y="331"/>
                  </a:lnTo>
                  <a:lnTo>
                    <a:pt x="1242" y="343"/>
                  </a:lnTo>
                  <a:lnTo>
                    <a:pt x="1282" y="360"/>
                  </a:lnTo>
                  <a:lnTo>
                    <a:pt x="1320" y="381"/>
                  </a:lnTo>
                  <a:lnTo>
                    <a:pt x="1336" y="388"/>
                  </a:lnTo>
                  <a:lnTo>
                    <a:pt x="1353" y="391"/>
                  </a:lnTo>
                  <a:lnTo>
                    <a:pt x="1370" y="390"/>
                  </a:lnTo>
                  <a:lnTo>
                    <a:pt x="1386" y="385"/>
                  </a:lnTo>
                  <a:lnTo>
                    <a:pt x="1401" y="377"/>
                  </a:lnTo>
                  <a:lnTo>
                    <a:pt x="1413" y="365"/>
                  </a:lnTo>
                  <a:lnTo>
                    <a:pt x="1421" y="350"/>
                  </a:lnTo>
                  <a:lnTo>
                    <a:pt x="1425" y="334"/>
                  </a:lnTo>
                  <a:lnTo>
                    <a:pt x="1424" y="317"/>
                  </a:lnTo>
                  <a:lnTo>
                    <a:pt x="1418" y="303"/>
                  </a:lnTo>
                  <a:lnTo>
                    <a:pt x="1408" y="289"/>
                  </a:lnTo>
                  <a:lnTo>
                    <a:pt x="1395" y="278"/>
                  </a:lnTo>
                  <a:lnTo>
                    <a:pt x="1349" y="253"/>
                  </a:lnTo>
                  <a:lnTo>
                    <a:pt x="1303" y="232"/>
                  </a:lnTo>
                  <a:lnTo>
                    <a:pt x="1254" y="216"/>
                  </a:lnTo>
                  <a:lnTo>
                    <a:pt x="1204" y="205"/>
                  </a:lnTo>
                  <a:lnTo>
                    <a:pt x="1154" y="199"/>
                  </a:lnTo>
                  <a:lnTo>
                    <a:pt x="1104" y="198"/>
                  </a:lnTo>
                  <a:close/>
                  <a:moveTo>
                    <a:pt x="1173" y="0"/>
                  </a:moveTo>
                  <a:lnTo>
                    <a:pt x="1257" y="3"/>
                  </a:lnTo>
                  <a:lnTo>
                    <a:pt x="1339" y="11"/>
                  </a:lnTo>
                  <a:lnTo>
                    <a:pt x="1421" y="24"/>
                  </a:lnTo>
                  <a:lnTo>
                    <a:pt x="1501" y="43"/>
                  </a:lnTo>
                  <a:lnTo>
                    <a:pt x="1581" y="67"/>
                  </a:lnTo>
                  <a:lnTo>
                    <a:pt x="1658" y="95"/>
                  </a:lnTo>
                  <a:lnTo>
                    <a:pt x="1733" y="130"/>
                  </a:lnTo>
                  <a:lnTo>
                    <a:pt x="1806" y="169"/>
                  </a:lnTo>
                  <a:lnTo>
                    <a:pt x="1876" y="212"/>
                  </a:lnTo>
                  <a:lnTo>
                    <a:pt x="1941" y="258"/>
                  </a:lnTo>
                  <a:lnTo>
                    <a:pt x="2002" y="309"/>
                  </a:lnTo>
                  <a:lnTo>
                    <a:pt x="2059" y="363"/>
                  </a:lnTo>
                  <a:lnTo>
                    <a:pt x="2111" y="420"/>
                  </a:lnTo>
                  <a:lnTo>
                    <a:pt x="2159" y="479"/>
                  </a:lnTo>
                  <a:lnTo>
                    <a:pt x="2203" y="542"/>
                  </a:lnTo>
                  <a:lnTo>
                    <a:pt x="2241" y="608"/>
                  </a:lnTo>
                  <a:lnTo>
                    <a:pt x="2274" y="675"/>
                  </a:lnTo>
                  <a:lnTo>
                    <a:pt x="2303" y="745"/>
                  </a:lnTo>
                  <a:lnTo>
                    <a:pt x="2326" y="818"/>
                  </a:lnTo>
                  <a:lnTo>
                    <a:pt x="2279" y="815"/>
                  </a:lnTo>
                  <a:lnTo>
                    <a:pt x="2232" y="814"/>
                  </a:lnTo>
                  <a:lnTo>
                    <a:pt x="2142" y="817"/>
                  </a:lnTo>
                  <a:lnTo>
                    <a:pt x="2052" y="825"/>
                  </a:lnTo>
                  <a:lnTo>
                    <a:pt x="1965" y="838"/>
                  </a:lnTo>
                  <a:lnTo>
                    <a:pt x="1881" y="856"/>
                  </a:lnTo>
                  <a:lnTo>
                    <a:pt x="1797" y="878"/>
                  </a:lnTo>
                  <a:lnTo>
                    <a:pt x="1718" y="906"/>
                  </a:lnTo>
                  <a:lnTo>
                    <a:pt x="1640" y="938"/>
                  </a:lnTo>
                  <a:lnTo>
                    <a:pt x="1565" y="974"/>
                  </a:lnTo>
                  <a:lnTo>
                    <a:pt x="1494" y="1015"/>
                  </a:lnTo>
                  <a:lnTo>
                    <a:pt x="1426" y="1060"/>
                  </a:lnTo>
                  <a:lnTo>
                    <a:pt x="1360" y="1108"/>
                  </a:lnTo>
                  <a:lnTo>
                    <a:pt x="1299" y="1160"/>
                  </a:lnTo>
                  <a:lnTo>
                    <a:pt x="1242" y="1216"/>
                  </a:lnTo>
                  <a:lnTo>
                    <a:pt x="1188" y="1277"/>
                  </a:lnTo>
                  <a:lnTo>
                    <a:pt x="1138" y="1339"/>
                  </a:lnTo>
                  <a:lnTo>
                    <a:pt x="1093" y="1405"/>
                  </a:lnTo>
                  <a:lnTo>
                    <a:pt x="1053" y="1475"/>
                  </a:lnTo>
                  <a:lnTo>
                    <a:pt x="1017" y="1546"/>
                  </a:lnTo>
                  <a:lnTo>
                    <a:pt x="986" y="1621"/>
                  </a:lnTo>
                  <a:lnTo>
                    <a:pt x="961" y="1699"/>
                  </a:lnTo>
                  <a:lnTo>
                    <a:pt x="923" y="1721"/>
                  </a:lnTo>
                  <a:lnTo>
                    <a:pt x="887" y="1748"/>
                  </a:lnTo>
                  <a:lnTo>
                    <a:pt x="856" y="1779"/>
                  </a:lnTo>
                  <a:lnTo>
                    <a:pt x="827" y="1813"/>
                  </a:lnTo>
                  <a:lnTo>
                    <a:pt x="804" y="1851"/>
                  </a:lnTo>
                  <a:lnTo>
                    <a:pt x="785" y="1891"/>
                  </a:lnTo>
                  <a:lnTo>
                    <a:pt x="771" y="1935"/>
                  </a:lnTo>
                  <a:lnTo>
                    <a:pt x="762" y="1979"/>
                  </a:lnTo>
                  <a:lnTo>
                    <a:pt x="760" y="2025"/>
                  </a:lnTo>
                  <a:lnTo>
                    <a:pt x="760" y="2044"/>
                  </a:lnTo>
                  <a:lnTo>
                    <a:pt x="762" y="2062"/>
                  </a:lnTo>
                  <a:lnTo>
                    <a:pt x="700" y="2036"/>
                  </a:lnTo>
                  <a:lnTo>
                    <a:pt x="638" y="2008"/>
                  </a:lnTo>
                  <a:lnTo>
                    <a:pt x="579" y="1976"/>
                  </a:lnTo>
                  <a:lnTo>
                    <a:pt x="508" y="1932"/>
                  </a:lnTo>
                  <a:lnTo>
                    <a:pt x="443" y="1884"/>
                  </a:lnTo>
                  <a:lnTo>
                    <a:pt x="380" y="1833"/>
                  </a:lnTo>
                  <a:lnTo>
                    <a:pt x="324" y="1778"/>
                  </a:lnTo>
                  <a:lnTo>
                    <a:pt x="271" y="1721"/>
                  </a:lnTo>
                  <a:lnTo>
                    <a:pt x="223" y="1659"/>
                  </a:lnTo>
                  <a:lnTo>
                    <a:pt x="180" y="1596"/>
                  </a:lnTo>
                  <a:lnTo>
                    <a:pt x="142" y="1531"/>
                  </a:lnTo>
                  <a:lnTo>
                    <a:pt x="109" y="1464"/>
                  </a:lnTo>
                  <a:lnTo>
                    <a:pt x="81" y="1394"/>
                  </a:lnTo>
                  <a:lnTo>
                    <a:pt x="58" y="1323"/>
                  </a:lnTo>
                  <a:lnTo>
                    <a:pt x="39" y="1251"/>
                  </a:lnTo>
                  <a:lnTo>
                    <a:pt x="27" y="1177"/>
                  </a:lnTo>
                  <a:lnTo>
                    <a:pt x="21" y="1104"/>
                  </a:lnTo>
                  <a:lnTo>
                    <a:pt x="20" y="1030"/>
                  </a:lnTo>
                  <a:lnTo>
                    <a:pt x="24" y="955"/>
                  </a:lnTo>
                  <a:lnTo>
                    <a:pt x="34" y="881"/>
                  </a:lnTo>
                  <a:lnTo>
                    <a:pt x="50" y="807"/>
                  </a:lnTo>
                  <a:lnTo>
                    <a:pt x="73" y="733"/>
                  </a:lnTo>
                  <a:lnTo>
                    <a:pt x="51" y="713"/>
                  </a:lnTo>
                  <a:lnTo>
                    <a:pt x="33" y="690"/>
                  </a:lnTo>
                  <a:lnTo>
                    <a:pt x="19" y="665"/>
                  </a:lnTo>
                  <a:lnTo>
                    <a:pt x="9" y="637"/>
                  </a:lnTo>
                  <a:lnTo>
                    <a:pt x="2" y="607"/>
                  </a:lnTo>
                  <a:lnTo>
                    <a:pt x="0" y="573"/>
                  </a:lnTo>
                  <a:lnTo>
                    <a:pt x="0" y="572"/>
                  </a:lnTo>
                  <a:lnTo>
                    <a:pt x="3" y="537"/>
                  </a:lnTo>
                  <a:lnTo>
                    <a:pt x="12" y="503"/>
                  </a:lnTo>
                  <a:lnTo>
                    <a:pt x="26" y="469"/>
                  </a:lnTo>
                  <a:lnTo>
                    <a:pt x="45" y="437"/>
                  </a:lnTo>
                  <a:lnTo>
                    <a:pt x="69" y="407"/>
                  </a:lnTo>
                  <a:lnTo>
                    <a:pt x="96" y="381"/>
                  </a:lnTo>
                  <a:lnTo>
                    <a:pt x="126" y="359"/>
                  </a:lnTo>
                  <a:lnTo>
                    <a:pt x="159" y="341"/>
                  </a:lnTo>
                  <a:lnTo>
                    <a:pt x="194" y="328"/>
                  </a:lnTo>
                  <a:lnTo>
                    <a:pt x="230" y="319"/>
                  </a:lnTo>
                  <a:lnTo>
                    <a:pt x="266" y="316"/>
                  </a:lnTo>
                  <a:lnTo>
                    <a:pt x="301" y="318"/>
                  </a:lnTo>
                  <a:lnTo>
                    <a:pt x="336" y="327"/>
                  </a:lnTo>
                  <a:lnTo>
                    <a:pt x="391" y="276"/>
                  </a:lnTo>
                  <a:lnTo>
                    <a:pt x="450" y="230"/>
                  </a:lnTo>
                  <a:lnTo>
                    <a:pt x="512" y="188"/>
                  </a:lnTo>
                  <a:lnTo>
                    <a:pt x="578" y="150"/>
                  </a:lnTo>
                  <a:lnTo>
                    <a:pt x="645" y="116"/>
                  </a:lnTo>
                  <a:lnTo>
                    <a:pt x="715" y="85"/>
                  </a:lnTo>
                  <a:lnTo>
                    <a:pt x="788" y="59"/>
                  </a:lnTo>
                  <a:lnTo>
                    <a:pt x="862" y="38"/>
                  </a:lnTo>
                  <a:lnTo>
                    <a:pt x="937" y="22"/>
                  </a:lnTo>
                  <a:lnTo>
                    <a:pt x="1015" y="10"/>
                  </a:lnTo>
                  <a:lnTo>
                    <a:pt x="1093" y="3"/>
                  </a:lnTo>
                  <a:lnTo>
                    <a:pt x="11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28"/>
            <p:cNvSpPr>
              <a:spLocks noEditPoints="1"/>
            </p:cNvSpPr>
            <p:nvPr/>
          </p:nvSpPr>
          <p:spPr bwMode="auto">
            <a:xfrm>
              <a:off x="5513388" y="5183188"/>
              <a:ext cx="387350" cy="338138"/>
            </a:xfrm>
            <a:custGeom>
              <a:avLst/>
              <a:gdLst>
                <a:gd name="T0" fmla="*/ 1606 w 2677"/>
                <a:gd name="T1" fmla="*/ 414 h 2133"/>
                <a:gd name="T2" fmla="*/ 1575 w 2677"/>
                <a:gd name="T3" fmla="*/ 450 h 2133"/>
                <a:gd name="T4" fmla="*/ 1582 w 2677"/>
                <a:gd name="T5" fmla="*/ 498 h 2133"/>
                <a:gd name="T6" fmla="*/ 1622 w 2677"/>
                <a:gd name="T7" fmla="*/ 527 h 2133"/>
                <a:gd name="T8" fmla="*/ 1726 w 2677"/>
                <a:gd name="T9" fmla="*/ 541 h 2133"/>
                <a:gd name="T10" fmla="*/ 1837 w 2677"/>
                <a:gd name="T11" fmla="*/ 597 h 2133"/>
                <a:gd name="T12" fmla="*/ 1913 w 2677"/>
                <a:gd name="T13" fmla="*/ 689 h 2133"/>
                <a:gd name="T14" fmla="*/ 1941 w 2677"/>
                <a:gd name="T15" fmla="*/ 807 h 2133"/>
                <a:gd name="T16" fmla="*/ 1961 w 2677"/>
                <a:gd name="T17" fmla="*/ 850 h 2133"/>
                <a:gd name="T18" fmla="*/ 2007 w 2677"/>
                <a:gd name="T19" fmla="*/ 868 h 2133"/>
                <a:gd name="T20" fmla="*/ 2055 w 2677"/>
                <a:gd name="T21" fmla="*/ 850 h 2133"/>
                <a:gd name="T22" fmla="*/ 2075 w 2677"/>
                <a:gd name="T23" fmla="*/ 807 h 2133"/>
                <a:gd name="T24" fmla="*/ 2046 w 2677"/>
                <a:gd name="T25" fmla="*/ 662 h 2133"/>
                <a:gd name="T26" fmla="*/ 1965 w 2677"/>
                <a:gd name="T27" fmla="*/ 541 h 2133"/>
                <a:gd name="T28" fmla="*/ 1844 w 2677"/>
                <a:gd name="T29" fmla="*/ 452 h 2133"/>
                <a:gd name="T30" fmla="*/ 1695 w 2677"/>
                <a:gd name="T31" fmla="*/ 409 h 2133"/>
                <a:gd name="T32" fmla="*/ 1428 w 2677"/>
                <a:gd name="T33" fmla="*/ 3 h 2133"/>
                <a:gd name="T34" fmla="*/ 1683 w 2677"/>
                <a:gd name="T35" fmla="*/ 45 h 2133"/>
                <a:gd name="T36" fmla="*/ 1915 w 2677"/>
                <a:gd name="T37" fmla="*/ 135 h 2133"/>
                <a:gd name="T38" fmla="*/ 2120 w 2677"/>
                <a:gd name="T39" fmla="*/ 264 h 2133"/>
                <a:gd name="T40" fmla="*/ 2289 w 2677"/>
                <a:gd name="T41" fmla="*/ 431 h 2133"/>
                <a:gd name="T42" fmla="*/ 2415 w 2677"/>
                <a:gd name="T43" fmla="*/ 628 h 2133"/>
                <a:gd name="T44" fmla="*/ 2495 w 2677"/>
                <a:gd name="T45" fmla="*/ 853 h 2133"/>
                <a:gd name="T46" fmla="*/ 2588 w 2677"/>
                <a:gd name="T47" fmla="*/ 897 h 2133"/>
                <a:gd name="T48" fmla="*/ 2653 w 2677"/>
                <a:gd name="T49" fmla="*/ 981 h 2133"/>
                <a:gd name="T50" fmla="*/ 2677 w 2677"/>
                <a:gd name="T51" fmla="*/ 1088 h 2133"/>
                <a:gd name="T52" fmla="*/ 2651 w 2677"/>
                <a:gd name="T53" fmla="*/ 1201 h 2133"/>
                <a:gd name="T54" fmla="*/ 2582 w 2677"/>
                <a:gd name="T55" fmla="*/ 1284 h 2133"/>
                <a:gd name="T56" fmla="*/ 2483 w 2677"/>
                <a:gd name="T57" fmla="*/ 1326 h 2133"/>
                <a:gd name="T58" fmla="*/ 2397 w 2677"/>
                <a:gd name="T59" fmla="*/ 1538 h 2133"/>
                <a:gd name="T60" fmla="*/ 2265 w 2677"/>
                <a:gd name="T61" fmla="*/ 1725 h 2133"/>
                <a:gd name="T62" fmla="*/ 2096 w 2677"/>
                <a:gd name="T63" fmla="*/ 1883 h 2133"/>
                <a:gd name="T64" fmla="*/ 1895 w 2677"/>
                <a:gd name="T65" fmla="*/ 2005 h 2133"/>
                <a:gd name="T66" fmla="*/ 1669 w 2677"/>
                <a:gd name="T67" fmla="*/ 2089 h 2133"/>
                <a:gd name="T68" fmla="*/ 1423 w 2677"/>
                <a:gd name="T69" fmla="*/ 2130 h 2133"/>
                <a:gd name="T70" fmla="*/ 1170 w 2677"/>
                <a:gd name="T71" fmla="*/ 2122 h 2133"/>
                <a:gd name="T72" fmla="*/ 931 w 2677"/>
                <a:gd name="T73" fmla="*/ 2066 h 2133"/>
                <a:gd name="T74" fmla="*/ 711 w 2677"/>
                <a:gd name="T75" fmla="*/ 1969 h 2133"/>
                <a:gd name="T76" fmla="*/ 521 w 2677"/>
                <a:gd name="T77" fmla="*/ 1833 h 2133"/>
                <a:gd name="T78" fmla="*/ 364 w 2677"/>
                <a:gd name="T79" fmla="*/ 1666 h 2133"/>
                <a:gd name="T80" fmla="*/ 247 w 2677"/>
                <a:gd name="T81" fmla="*/ 1470 h 2133"/>
                <a:gd name="T82" fmla="*/ 159 w 2677"/>
                <a:gd name="T83" fmla="*/ 1318 h 2133"/>
                <a:gd name="T84" fmla="*/ 68 w 2677"/>
                <a:gd name="T85" fmla="*/ 1261 h 2133"/>
                <a:gd name="T86" fmla="*/ 12 w 2677"/>
                <a:gd name="T87" fmla="*/ 1165 h 2133"/>
                <a:gd name="T88" fmla="*/ 3 w 2677"/>
                <a:gd name="T89" fmla="*/ 1051 h 2133"/>
                <a:gd name="T90" fmla="*/ 42 w 2677"/>
                <a:gd name="T91" fmla="*/ 949 h 2133"/>
                <a:gd name="T92" fmla="*/ 117 w 2677"/>
                <a:gd name="T93" fmla="*/ 878 h 2133"/>
                <a:gd name="T94" fmla="*/ 204 w 2677"/>
                <a:gd name="T95" fmla="*/ 776 h 2133"/>
                <a:gd name="T96" fmla="*/ 299 w 2677"/>
                <a:gd name="T97" fmla="*/ 560 h 2133"/>
                <a:gd name="T98" fmla="*/ 441 w 2677"/>
                <a:gd name="T99" fmla="*/ 372 h 2133"/>
                <a:gd name="T100" fmla="*/ 622 w 2677"/>
                <a:gd name="T101" fmla="*/ 217 h 2133"/>
                <a:gd name="T102" fmla="*/ 837 w 2677"/>
                <a:gd name="T103" fmla="*/ 100 h 2133"/>
                <a:gd name="T104" fmla="*/ 1078 w 2677"/>
                <a:gd name="T105" fmla="*/ 26 h 2133"/>
                <a:gd name="T106" fmla="*/ 1338 w 2677"/>
                <a:gd name="T107" fmla="*/ 0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77" h="2133">
                  <a:moveTo>
                    <a:pt x="1640" y="406"/>
                  </a:moveTo>
                  <a:lnTo>
                    <a:pt x="1622" y="408"/>
                  </a:lnTo>
                  <a:lnTo>
                    <a:pt x="1606" y="414"/>
                  </a:lnTo>
                  <a:lnTo>
                    <a:pt x="1592" y="423"/>
                  </a:lnTo>
                  <a:lnTo>
                    <a:pt x="1582" y="436"/>
                  </a:lnTo>
                  <a:lnTo>
                    <a:pt x="1575" y="450"/>
                  </a:lnTo>
                  <a:lnTo>
                    <a:pt x="1573" y="467"/>
                  </a:lnTo>
                  <a:lnTo>
                    <a:pt x="1575" y="483"/>
                  </a:lnTo>
                  <a:lnTo>
                    <a:pt x="1582" y="498"/>
                  </a:lnTo>
                  <a:lnTo>
                    <a:pt x="1592" y="510"/>
                  </a:lnTo>
                  <a:lnTo>
                    <a:pt x="1606" y="521"/>
                  </a:lnTo>
                  <a:lnTo>
                    <a:pt x="1622" y="527"/>
                  </a:lnTo>
                  <a:lnTo>
                    <a:pt x="1640" y="529"/>
                  </a:lnTo>
                  <a:lnTo>
                    <a:pt x="1684" y="532"/>
                  </a:lnTo>
                  <a:lnTo>
                    <a:pt x="1726" y="541"/>
                  </a:lnTo>
                  <a:lnTo>
                    <a:pt x="1767" y="555"/>
                  </a:lnTo>
                  <a:lnTo>
                    <a:pt x="1804" y="574"/>
                  </a:lnTo>
                  <a:lnTo>
                    <a:pt x="1837" y="597"/>
                  </a:lnTo>
                  <a:lnTo>
                    <a:pt x="1867" y="624"/>
                  </a:lnTo>
                  <a:lnTo>
                    <a:pt x="1892" y="655"/>
                  </a:lnTo>
                  <a:lnTo>
                    <a:pt x="1913" y="689"/>
                  </a:lnTo>
                  <a:lnTo>
                    <a:pt x="1928" y="726"/>
                  </a:lnTo>
                  <a:lnTo>
                    <a:pt x="1938" y="766"/>
                  </a:lnTo>
                  <a:lnTo>
                    <a:pt x="1941" y="807"/>
                  </a:lnTo>
                  <a:lnTo>
                    <a:pt x="1943" y="823"/>
                  </a:lnTo>
                  <a:lnTo>
                    <a:pt x="1950" y="838"/>
                  </a:lnTo>
                  <a:lnTo>
                    <a:pt x="1961" y="850"/>
                  </a:lnTo>
                  <a:lnTo>
                    <a:pt x="1974" y="860"/>
                  </a:lnTo>
                  <a:lnTo>
                    <a:pt x="1990" y="866"/>
                  </a:lnTo>
                  <a:lnTo>
                    <a:pt x="2007" y="868"/>
                  </a:lnTo>
                  <a:lnTo>
                    <a:pt x="2026" y="866"/>
                  </a:lnTo>
                  <a:lnTo>
                    <a:pt x="2041" y="860"/>
                  </a:lnTo>
                  <a:lnTo>
                    <a:pt x="2055" y="850"/>
                  </a:lnTo>
                  <a:lnTo>
                    <a:pt x="2065" y="838"/>
                  </a:lnTo>
                  <a:lnTo>
                    <a:pt x="2072" y="823"/>
                  </a:lnTo>
                  <a:lnTo>
                    <a:pt x="2075" y="807"/>
                  </a:lnTo>
                  <a:lnTo>
                    <a:pt x="2072" y="757"/>
                  </a:lnTo>
                  <a:lnTo>
                    <a:pt x="2061" y="707"/>
                  </a:lnTo>
                  <a:lnTo>
                    <a:pt x="2046" y="662"/>
                  </a:lnTo>
                  <a:lnTo>
                    <a:pt x="2024" y="618"/>
                  </a:lnTo>
                  <a:lnTo>
                    <a:pt x="1997" y="578"/>
                  </a:lnTo>
                  <a:lnTo>
                    <a:pt x="1965" y="541"/>
                  </a:lnTo>
                  <a:lnTo>
                    <a:pt x="1929" y="506"/>
                  </a:lnTo>
                  <a:lnTo>
                    <a:pt x="1888" y="477"/>
                  </a:lnTo>
                  <a:lnTo>
                    <a:pt x="1844" y="452"/>
                  </a:lnTo>
                  <a:lnTo>
                    <a:pt x="1797" y="432"/>
                  </a:lnTo>
                  <a:lnTo>
                    <a:pt x="1747" y="418"/>
                  </a:lnTo>
                  <a:lnTo>
                    <a:pt x="1695" y="409"/>
                  </a:lnTo>
                  <a:lnTo>
                    <a:pt x="1640" y="406"/>
                  </a:lnTo>
                  <a:close/>
                  <a:moveTo>
                    <a:pt x="1338" y="0"/>
                  </a:moveTo>
                  <a:lnTo>
                    <a:pt x="1428" y="3"/>
                  </a:lnTo>
                  <a:lnTo>
                    <a:pt x="1515" y="12"/>
                  </a:lnTo>
                  <a:lnTo>
                    <a:pt x="1600" y="26"/>
                  </a:lnTo>
                  <a:lnTo>
                    <a:pt x="1683" y="45"/>
                  </a:lnTo>
                  <a:lnTo>
                    <a:pt x="1762" y="71"/>
                  </a:lnTo>
                  <a:lnTo>
                    <a:pt x="1841" y="100"/>
                  </a:lnTo>
                  <a:lnTo>
                    <a:pt x="1915" y="135"/>
                  </a:lnTo>
                  <a:lnTo>
                    <a:pt x="1987" y="173"/>
                  </a:lnTo>
                  <a:lnTo>
                    <a:pt x="2054" y="217"/>
                  </a:lnTo>
                  <a:lnTo>
                    <a:pt x="2120" y="264"/>
                  </a:lnTo>
                  <a:lnTo>
                    <a:pt x="2180" y="317"/>
                  </a:lnTo>
                  <a:lnTo>
                    <a:pt x="2236" y="372"/>
                  </a:lnTo>
                  <a:lnTo>
                    <a:pt x="2289" y="431"/>
                  </a:lnTo>
                  <a:lnTo>
                    <a:pt x="2336" y="493"/>
                  </a:lnTo>
                  <a:lnTo>
                    <a:pt x="2378" y="560"/>
                  </a:lnTo>
                  <a:lnTo>
                    <a:pt x="2415" y="628"/>
                  </a:lnTo>
                  <a:lnTo>
                    <a:pt x="2448" y="701"/>
                  </a:lnTo>
                  <a:lnTo>
                    <a:pt x="2474" y="776"/>
                  </a:lnTo>
                  <a:lnTo>
                    <a:pt x="2495" y="853"/>
                  </a:lnTo>
                  <a:lnTo>
                    <a:pt x="2527" y="863"/>
                  </a:lnTo>
                  <a:lnTo>
                    <a:pt x="2559" y="878"/>
                  </a:lnTo>
                  <a:lnTo>
                    <a:pt x="2588" y="897"/>
                  </a:lnTo>
                  <a:lnTo>
                    <a:pt x="2614" y="921"/>
                  </a:lnTo>
                  <a:lnTo>
                    <a:pt x="2635" y="949"/>
                  </a:lnTo>
                  <a:lnTo>
                    <a:pt x="2653" y="981"/>
                  </a:lnTo>
                  <a:lnTo>
                    <a:pt x="2666" y="1014"/>
                  </a:lnTo>
                  <a:lnTo>
                    <a:pt x="2675" y="1051"/>
                  </a:lnTo>
                  <a:lnTo>
                    <a:pt x="2677" y="1088"/>
                  </a:lnTo>
                  <a:lnTo>
                    <a:pt x="2673" y="1128"/>
                  </a:lnTo>
                  <a:lnTo>
                    <a:pt x="2665" y="1165"/>
                  </a:lnTo>
                  <a:lnTo>
                    <a:pt x="2651" y="1201"/>
                  </a:lnTo>
                  <a:lnTo>
                    <a:pt x="2632" y="1233"/>
                  </a:lnTo>
                  <a:lnTo>
                    <a:pt x="2609" y="1261"/>
                  </a:lnTo>
                  <a:lnTo>
                    <a:pt x="2582" y="1284"/>
                  </a:lnTo>
                  <a:lnTo>
                    <a:pt x="2551" y="1304"/>
                  </a:lnTo>
                  <a:lnTo>
                    <a:pt x="2519" y="1318"/>
                  </a:lnTo>
                  <a:lnTo>
                    <a:pt x="2483" y="1326"/>
                  </a:lnTo>
                  <a:lnTo>
                    <a:pt x="2460" y="1399"/>
                  </a:lnTo>
                  <a:lnTo>
                    <a:pt x="2430" y="1470"/>
                  </a:lnTo>
                  <a:lnTo>
                    <a:pt x="2397" y="1538"/>
                  </a:lnTo>
                  <a:lnTo>
                    <a:pt x="2357" y="1603"/>
                  </a:lnTo>
                  <a:lnTo>
                    <a:pt x="2314" y="1666"/>
                  </a:lnTo>
                  <a:lnTo>
                    <a:pt x="2265" y="1725"/>
                  </a:lnTo>
                  <a:lnTo>
                    <a:pt x="2212" y="1781"/>
                  </a:lnTo>
                  <a:lnTo>
                    <a:pt x="2156" y="1833"/>
                  </a:lnTo>
                  <a:lnTo>
                    <a:pt x="2096" y="1883"/>
                  </a:lnTo>
                  <a:lnTo>
                    <a:pt x="2033" y="1928"/>
                  </a:lnTo>
                  <a:lnTo>
                    <a:pt x="1965" y="1969"/>
                  </a:lnTo>
                  <a:lnTo>
                    <a:pt x="1895" y="2005"/>
                  </a:lnTo>
                  <a:lnTo>
                    <a:pt x="1822" y="2038"/>
                  </a:lnTo>
                  <a:lnTo>
                    <a:pt x="1746" y="2066"/>
                  </a:lnTo>
                  <a:lnTo>
                    <a:pt x="1669" y="2089"/>
                  </a:lnTo>
                  <a:lnTo>
                    <a:pt x="1589" y="2108"/>
                  </a:lnTo>
                  <a:lnTo>
                    <a:pt x="1507" y="2122"/>
                  </a:lnTo>
                  <a:lnTo>
                    <a:pt x="1423" y="2130"/>
                  </a:lnTo>
                  <a:lnTo>
                    <a:pt x="1338" y="2133"/>
                  </a:lnTo>
                  <a:lnTo>
                    <a:pt x="1253" y="2130"/>
                  </a:lnTo>
                  <a:lnTo>
                    <a:pt x="1170" y="2122"/>
                  </a:lnTo>
                  <a:lnTo>
                    <a:pt x="1089" y="2108"/>
                  </a:lnTo>
                  <a:lnTo>
                    <a:pt x="1009" y="2089"/>
                  </a:lnTo>
                  <a:lnTo>
                    <a:pt x="931" y="2066"/>
                  </a:lnTo>
                  <a:lnTo>
                    <a:pt x="855" y="2038"/>
                  </a:lnTo>
                  <a:lnTo>
                    <a:pt x="782" y="2005"/>
                  </a:lnTo>
                  <a:lnTo>
                    <a:pt x="711" y="1969"/>
                  </a:lnTo>
                  <a:lnTo>
                    <a:pt x="645" y="1928"/>
                  </a:lnTo>
                  <a:lnTo>
                    <a:pt x="581" y="1883"/>
                  </a:lnTo>
                  <a:lnTo>
                    <a:pt x="521" y="1833"/>
                  </a:lnTo>
                  <a:lnTo>
                    <a:pt x="464" y="1781"/>
                  </a:lnTo>
                  <a:lnTo>
                    <a:pt x="412" y="1725"/>
                  </a:lnTo>
                  <a:lnTo>
                    <a:pt x="364" y="1666"/>
                  </a:lnTo>
                  <a:lnTo>
                    <a:pt x="320" y="1603"/>
                  </a:lnTo>
                  <a:lnTo>
                    <a:pt x="281" y="1538"/>
                  </a:lnTo>
                  <a:lnTo>
                    <a:pt x="247" y="1470"/>
                  </a:lnTo>
                  <a:lnTo>
                    <a:pt x="218" y="1399"/>
                  </a:lnTo>
                  <a:lnTo>
                    <a:pt x="195" y="1326"/>
                  </a:lnTo>
                  <a:lnTo>
                    <a:pt x="159" y="1318"/>
                  </a:lnTo>
                  <a:lnTo>
                    <a:pt x="126" y="1304"/>
                  </a:lnTo>
                  <a:lnTo>
                    <a:pt x="96" y="1284"/>
                  </a:lnTo>
                  <a:lnTo>
                    <a:pt x="68" y="1261"/>
                  </a:lnTo>
                  <a:lnTo>
                    <a:pt x="45" y="1233"/>
                  </a:lnTo>
                  <a:lnTo>
                    <a:pt x="26" y="1201"/>
                  </a:lnTo>
                  <a:lnTo>
                    <a:pt x="12" y="1165"/>
                  </a:lnTo>
                  <a:lnTo>
                    <a:pt x="3" y="1128"/>
                  </a:lnTo>
                  <a:lnTo>
                    <a:pt x="0" y="1088"/>
                  </a:lnTo>
                  <a:lnTo>
                    <a:pt x="3" y="1051"/>
                  </a:lnTo>
                  <a:lnTo>
                    <a:pt x="11" y="1014"/>
                  </a:lnTo>
                  <a:lnTo>
                    <a:pt x="25" y="981"/>
                  </a:lnTo>
                  <a:lnTo>
                    <a:pt x="42" y="949"/>
                  </a:lnTo>
                  <a:lnTo>
                    <a:pt x="64" y="921"/>
                  </a:lnTo>
                  <a:lnTo>
                    <a:pt x="89" y="897"/>
                  </a:lnTo>
                  <a:lnTo>
                    <a:pt x="117" y="878"/>
                  </a:lnTo>
                  <a:lnTo>
                    <a:pt x="149" y="863"/>
                  </a:lnTo>
                  <a:lnTo>
                    <a:pt x="183" y="853"/>
                  </a:lnTo>
                  <a:lnTo>
                    <a:pt x="204" y="776"/>
                  </a:lnTo>
                  <a:lnTo>
                    <a:pt x="230" y="701"/>
                  </a:lnTo>
                  <a:lnTo>
                    <a:pt x="261" y="628"/>
                  </a:lnTo>
                  <a:lnTo>
                    <a:pt x="299" y="560"/>
                  </a:lnTo>
                  <a:lnTo>
                    <a:pt x="342" y="493"/>
                  </a:lnTo>
                  <a:lnTo>
                    <a:pt x="389" y="431"/>
                  </a:lnTo>
                  <a:lnTo>
                    <a:pt x="441" y="372"/>
                  </a:lnTo>
                  <a:lnTo>
                    <a:pt x="498" y="317"/>
                  </a:lnTo>
                  <a:lnTo>
                    <a:pt x="558" y="264"/>
                  </a:lnTo>
                  <a:lnTo>
                    <a:pt x="622" y="217"/>
                  </a:lnTo>
                  <a:lnTo>
                    <a:pt x="691" y="173"/>
                  </a:lnTo>
                  <a:lnTo>
                    <a:pt x="762" y="135"/>
                  </a:lnTo>
                  <a:lnTo>
                    <a:pt x="837" y="100"/>
                  </a:lnTo>
                  <a:lnTo>
                    <a:pt x="914" y="71"/>
                  </a:lnTo>
                  <a:lnTo>
                    <a:pt x="995" y="45"/>
                  </a:lnTo>
                  <a:lnTo>
                    <a:pt x="1078" y="26"/>
                  </a:lnTo>
                  <a:lnTo>
                    <a:pt x="1163" y="12"/>
                  </a:lnTo>
                  <a:lnTo>
                    <a:pt x="1250" y="3"/>
                  </a:lnTo>
                  <a:lnTo>
                    <a:pt x="13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6" name="Freeform 133"/>
          <p:cNvSpPr>
            <a:spLocks noEditPoints="1"/>
          </p:cNvSpPr>
          <p:nvPr/>
        </p:nvSpPr>
        <p:spPr bwMode="auto">
          <a:xfrm>
            <a:off x="9398202" y="3666673"/>
            <a:ext cx="534987" cy="522288"/>
          </a:xfrm>
          <a:custGeom>
            <a:avLst/>
            <a:gdLst>
              <a:gd name="T0" fmla="*/ 1304 w 3368"/>
              <a:gd name="T1" fmla="*/ 2766 h 3297"/>
              <a:gd name="T2" fmla="*/ 940 w 3368"/>
              <a:gd name="T3" fmla="*/ 2956 h 3297"/>
              <a:gd name="T4" fmla="*/ 821 w 3368"/>
              <a:gd name="T5" fmla="*/ 3025 h 3297"/>
              <a:gd name="T6" fmla="*/ 881 w 3368"/>
              <a:gd name="T7" fmla="*/ 3092 h 3297"/>
              <a:gd name="T8" fmla="*/ 1162 w 3368"/>
              <a:gd name="T9" fmla="*/ 3005 h 3297"/>
              <a:gd name="T10" fmla="*/ 1495 w 3368"/>
              <a:gd name="T11" fmla="*/ 2745 h 3297"/>
              <a:gd name="T12" fmla="*/ 1486 w 3368"/>
              <a:gd name="T13" fmla="*/ 2659 h 3297"/>
              <a:gd name="T14" fmla="*/ 1590 w 3368"/>
              <a:gd name="T15" fmla="*/ 2276 h 3297"/>
              <a:gd name="T16" fmla="*/ 1505 w 3368"/>
              <a:gd name="T17" fmla="*/ 2503 h 3297"/>
              <a:gd name="T18" fmla="*/ 1534 w 3368"/>
              <a:gd name="T19" fmla="*/ 2584 h 3297"/>
              <a:gd name="T20" fmla="*/ 1616 w 3368"/>
              <a:gd name="T21" fmla="*/ 2556 h 3297"/>
              <a:gd name="T22" fmla="*/ 1684 w 3368"/>
              <a:gd name="T23" fmla="*/ 2306 h 3297"/>
              <a:gd name="T24" fmla="*/ 677 w 3368"/>
              <a:gd name="T25" fmla="*/ 1699 h 3297"/>
              <a:gd name="T26" fmla="*/ 517 w 3368"/>
              <a:gd name="T27" fmla="*/ 1791 h 3297"/>
              <a:gd name="T28" fmla="*/ 517 w 3368"/>
              <a:gd name="T29" fmla="*/ 1977 h 3297"/>
              <a:gd name="T30" fmla="*/ 677 w 3368"/>
              <a:gd name="T31" fmla="*/ 2068 h 3297"/>
              <a:gd name="T32" fmla="*/ 836 w 3368"/>
              <a:gd name="T33" fmla="*/ 1977 h 3297"/>
              <a:gd name="T34" fmla="*/ 836 w 3368"/>
              <a:gd name="T35" fmla="*/ 1791 h 3297"/>
              <a:gd name="T36" fmla="*/ 677 w 3368"/>
              <a:gd name="T37" fmla="*/ 1699 h 3297"/>
              <a:gd name="T38" fmla="*/ 2707 w 3368"/>
              <a:gd name="T39" fmla="*/ 181 h 3297"/>
              <a:gd name="T40" fmla="*/ 2659 w 3368"/>
              <a:gd name="T41" fmla="*/ 359 h 3297"/>
              <a:gd name="T42" fmla="*/ 2560 w 3368"/>
              <a:gd name="T43" fmla="*/ 587 h 3297"/>
              <a:gd name="T44" fmla="*/ 2210 w 3368"/>
              <a:gd name="T45" fmla="*/ 1357 h 3297"/>
              <a:gd name="T46" fmla="*/ 2882 w 3368"/>
              <a:gd name="T47" fmla="*/ 736 h 3297"/>
              <a:gd name="T48" fmla="*/ 3090 w 3368"/>
              <a:gd name="T49" fmla="*/ 705 h 3297"/>
              <a:gd name="T50" fmla="*/ 3222 w 3368"/>
              <a:gd name="T51" fmla="*/ 614 h 3297"/>
              <a:gd name="T52" fmla="*/ 3230 w 3368"/>
              <a:gd name="T53" fmla="*/ 447 h 3297"/>
              <a:gd name="T54" fmla="*/ 3116 w 3368"/>
              <a:gd name="T55" fmla="*/ 346 h 3297"/>
              <a:gd name="T56" fmla="*/ 3019 w 3368"/>
              <a:gd name="T57" fmla="*/ 359 h 3297"/>
              <a:gd name="T58" fmla="*/ 2895 w 3368"/>
              <a:gd name="T59" fmla="*/ 432 h 3297"/>
              <a:gd name="T60" fmla="*/ 2833 w 3368"/>
              <a:gd name="T61" fmla="*/ 374 h 3297"/>
              <a:gd name="T62" fmla="*/ 2940 w 3368"/>
              <a:gd name="T63" fmla="*/ 260 h 3297"/>
              <a:gd name="T64" fmla="*/ 2944 w 3368"/>
              <a:gd name="T65" fmla="*/ 152 h 3297"/>
              <a:gd name="T66" fmla="*/ 2868 w 3368"/>
              <a:gd name="T67" fmla="*/ 1 h 3297"/>
              <a:gd name="T68" fmla="*/ 3075 w 3368"/>
              <a:gd name="T69" fmla="*/ 103 h 3297"/>
              <a:gd name="T70" fmla="*/ 3159 w 3368"/>
              <a:gd name="T71" fmla="*/ 232 h 3297"/>
              <a:gd name="T72" fmla="*/ 3338 w 3368"/>
              <a:gd name="T73" fmla="*/ 387 h 3297"/>
              <a:gd name="T74" fmla="*/ 3356 w 3368"/>
              <a:gd name="T75" fmla="*/ 612 h 3297"/>
              <a:gd name="T76" fmla="*/ 3212 w 3368"/>
              <a:gd name="T77" fmla="*/ 791 h 3297"/>
              <a:gd name="T78" fmla="*/ 3048 w 3368"/>
              <a:gd name="T79" fmla="*/ 829 h 3297"/>
              <a:gd name="T80" fmla="*/ 2938 w 3368"/>
              <a:gd name="T81" fmla="*/ 845 h 3297"/>
              <a:gd name="T82" fmla="*/ 2289 w 3368"/>
              <a:gd name="T83" fmla="*/ 1454 h 3297"/>
              <a:gd name="T84" fmla="*/ 2295 w 3368"/>
              <a:gd name="T85" fmla="*/ 1682 h 3297"/>
              <a:gd name="T86" fmla="*/ 1980 w 3368"/>
              <a:gd name="T87" fmla="*/ 2165 h 3297"/>
              <a:gd name="T88" fmla="*/ 1836 w 3368"/>
              <a:gd name="T89" fmla="*/ 2661 h 3297"/>
              <a:gd name="T90" fmla="*/ 1610 w 3368"/>
              <a:gd name="T91" fmla="*/ 3022 h 3297"/>
              <a:gd name="T92" fmla="*/ 1272 w 3368"/>
              <a:gd name="T93" fmla="*/ 3238 h 3297"/>
              <a:gd name="T94" fmla="*/ 941 w 3368"/>
              <a:gd name="T95" fmla="*/ 3297 h 3297"/>
              <a:gd name="T96" fmla="*/ 527 w 3368"/>
              <a:gd name="T97" fmla="*/ 3202 h 3297"/>
              <a:gd name="T98" fmla="*/ 197 w 3368"/>
              <a:gd name="T99" fmla="*/ 2936 h 3297"/>
              <a:gd name="T100" fmla="*/ 24 w 3368"/>
              <a:gd name="T101" fmla="*/ 2569 h 3297"/>
              <a:gd name="T102" fmla="*/ 18 w 3368"/>
              <a:gd name="T103" fmla="*/ 2168 h 3297"/>
              <a:gd name="T104" fmla="*/ 179 w 3368"/>
              <a:gd name="T105" fmla="*/ 1798 h 3297"/>
              <a:gd name="T106" fmla="*/ 497 w 3368"/>
              <a:gd name="T107" fmla="*/ 1523 h 3297"/>
              <a:gd name="T108" fmla="*/ 925 w 3368"/>
              <a:gd name="T109" fmla="*/ 1406 h 3297"/>
              <a:gd name="T110" fmla="*/ 1414 w 3368"/>
              <a:gd name="T111" fmla="*/ 1244 h 3297"/>
              <a:gd name="T112" fmla="*/ 1781 w 3368"/>
              <a:gd name="T113" fmla="*/ 966 h 3297"/>
              <a:gd name="T114" fmla="*/ 2026 w 3368"/>
              <a:gd name="T115" fmla="*/ 880 h 3297"/>
              <a:gd name="T116" fmla="*/ 2531 w 3368"/>
              <a:gd name="T117" fmla="*/ 389 h 3297"/>
              <a:gd name="T118" fmla="*/ 2571 w 3368"/>
              <a:gd name="T119" fmla="*/ 160 h 3297"/>
              <a:gd name="T120" fmla="*/ 2753 w 3368"/>
              <a:gd name="T121" fmla="*/ 12 h 3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68" h="3297">
                <a:moveTo>
                  <a:pt x="1441" y="2645"/>
                </a:moveTo>
                <a:lnTo>
                  <a:pt x="1426" y="2649"/>
                </a:lnTo>
                <a:lnTo>
                  <a:pt x="1411" y="2656"/>
                </a:lnTo>
                <a:lnTo>
                  <a:pt x="1400" y="2667"/>
                </a:lnTo>
                <a:lnTo>
                  <a:pt x="1354" y="2718"/>
                </a:lnTo>
                <a:lnTo>
                  <a:pt x="1304" y="2766"/>
                </a:lnTo>
                <a:lnTo>
                  <a:pt x="1250" y="2809"/>
                </a:lnTo>
                <a:lnTo>
                  <a:pt x="1193" y="2848"/>
                </a:lnTo>
                <a:lnTo>
                  <a:pt x="1133" y="2882"/>
                </a:lnTo>
                <a:lnTo>
                  <a:pt x="1070" y="2912"/>
                </a:lnTo>
                <a:lnTo>
                  <a:pt x="1006" y="2937"/>
                </a:lnTo>
                <a:lnTo>
                  <a:pt x="940" y="2956"/>
                </a:lnTo>
                <a:lnTo>
                  <a:pt x="872" y="2970"/>
                </a:lnTo>
                <a:lnTo>
                  <a:pt x="856" y="2976"/>
                </a:lnTo>
                <a:lnTo>
                  <a:pt x="842" y="2984"/>
                </a:lnTo>
                <a:lnTo>
                  <a:pt x="832" y="2995"/>
                </a:lnTo>
                <a:lnTo>
                  <a:pt x="825" y="3009"/>
                </a:lnTo>
                <a:lnTo>
                  <a:pt x="821" y="3025"/>
                </a:lnTo>
                <a:lnTo>
                  <a:pt x="822" y="3041"/>
                </a:lnTo>
                <a:lnTo>
                  <a:pt x="827" y="3059"/>
                </a:lnTo>
                <a:lnTo>
                  <a:pt x="836" y="3072"/>
                </a:lnTo>
                <a:lnTo>
                  <a:pt x="850" y="3083"/>
                </a:lnTo>
                <a:lnTo>
                  <a:pt x="865" y="3090"/>
                </a:lnTo>
                <a:lnTo>
                  <a:pt x="881" y="3092"/>
                </a:lnTo>
                <a:lnTo>
                  <a:pt x="887" y="3092"/>
                </a:lnTo>
                <a:lnTo>
                  <a:pt x="892" y="3091"/>
                </a:lnTo>
                <a:lnTo>
                  <a:pt x="962" y="3078"/>
                </a:lnTo>
                <a:lnTo>
                  <a:pt x="1030" y="3059"/>
                </a:lnTo>
                <a:lnTo>
                  <a:pt x="1097" y="3034"/>
                </a:lnTo>
                <a:lnTo>
                  <a:pt x="1162" y="3005"/>
                </a:lnTo>
                <a:lnTo>
                  <a:pt x="1225" y="2971"/>
                </a:lnTo>
                <a:lnTo>
                  <a:pt x="1285" y="2935"/>
                </a:lnTo>
                <a:lnTo>
                  <a:pt x="1343" y="2893"/>
                </a:lnTo>
                <a:lnTo>
                  <a:pt x="1397" y="2848"/>
                </a:lnTo>
                <a:lnTo>
                  <a:pt x="1447" y="2798"/>
                </a:lnTo>
                <a:lnTo>
                  <a:pt x="1495" y="2745"/>
                </a:lnTo>
                <a:lnTo>
                  <a:pt x="1504" y="2731"/>
                </a:lnTo>
                <a:lnTo>
                  <a:pt x="1508" y="2716"/>
                </a:lnTo>
                <a:lnTo>
                  <a:pt x="1509" y="2700"/>
                </a:lnTo>
                <a:lnTo>
                  <a:pt x="1505" y="2685"/>
                </a:lnTo>
                <a:lnTo>
                  <a:pt x="1498" y="2670"/>
                </a:lnTo>
                <a:lnTo>
                  <a:pt x="1486" y="2659"/>
                </a:lnTo>
                <a:lnTo>
                  <a:pt x="1472" y="2650"/>
                </a:lnTo>
                <a:lnTo>
                  <a:pt x="1457" y="2646"/>
                </a:lnTo>
                <a:lnTo>
                  <a:pt x="1441" y="2645"/>
                </a:lnTo>
                <a:close/>
                <a:moveTo>
                  <a:pt x="1620" y="2266"/>
                </a:moveTo>
                <a:lnTo>
                  <a:pt x="1604" y="2269"/>
                </a:lnTo>
                <a:lnTo>
                  <a:pt x="1590" y="2276"/>
                </a:lnTo>
                <a:lnTo>
                  <a:pt x="1578" y="2287"/>
                </a:lnTo>
                <a:lnTo>
                  <a:pt x="1570" y="2301"/>
                </a:lnTo>
                <a:lnTo>
                  <a:pt x="1565" y="2316"/>
                </a:lnTo>
                <a:lnTo>
                  <a:pt x="1550" y="2379"/>
                </a:lnTo>
                <a:lnTo>
                  <a:pt x="1531" y="2442"/>
                </a:lnTo>
                <a:lnTo>
                  <a:pt x="1505" y="2503"/>
                </a:lnTo>
                <a:lnTo>
                  <a:pt x="1500" y="2519"/>
                </a:lnTo>
                <a:lnTo>
                  <a:pt x="1499" y="2534"/>
                </a:lnTo>
                <a:lnTo>
                  <a:pt x="1502" y="2549"/>
                </a:lnTo>
                <a:lnTo>
                  <a:pt x="1509" y="2564"/>
                </a:lnTo>
                <a:lnTo>
                  <a:pt x="1520" y="2576"/>
                </a:lnTo>
                <a:lnTo>
                  <a:pt x="1534" y="2584"/>
                </a:lnTo>
                <a:lnTo>
                  <a:pt x="1547" y="2589"/>
                </a:lnTo>
                <a:lnTo>
                  <a:pt x="1560" y="2590"/>
                </a:lnTo>
                <a:lnTo>
                  <a:pt x="1577" y="2588"/>
                </a:lnTo>
                <a:lnTo>
                  <a:pt x="1593" y="2581"/>
                </a:lnTo>
                <a:lnTo>
                  <a:pt x="1607" y="2570"/>
                </a:lnTo>
                <a:lnTo>
                  <a:pt x="1616" y="2556"/>
                </a:lnTo>
                <a:lnTo>
                  <a:pt x="1640" y="2502"/>
                </a:lnTo>
                <a:lnTo>
                  <a:pt x="1659" y="2449"/>
                </a:lnTo>
                <a:lnTo>
                  <a:pt x="1674" y="2394"/>
                </a:lnTo>
                <a:lnTo>
                  <a:pt x="1687" y="2337"/>
                </a:lnTo>
                <a:lnTo>
                  <a:pt x="1687" y="2321"/>
                </a:lnTo>
                <a:lnTo>
                  <a:pt x="1684" y="2306"/>
                </a:lnTo>
                <a:lnTo>
                  <a:pt x="1675" y="2291"/>
                </a:lnTo>
                <a:lnTo>
                  <a:pt x="1665" y="2280"/>
                </a:lnTo>
                <a:lnTo>
                  <a:pt x="1652" y="2271"/>
                </a:lnTo>
                <a:lnTo>
                  <a:pt x="1636" y="2267"/>
                </a:lnTo>
                <a:lnTo>
                  <a:pt x="1620" y="2266"/>
                </a:lnTo>
                <a:close/>
                <a:moveTo>
                  <a:pt x="677" y="1699"/>
                </a:moveTo>
                <a:lnTo>
                  <a:pt x="644" y="1702"/>
                </a:lnTo>
                <a:lnTo>
                  <a:pt x="612" y="1711"/>
                </a:lnTo>
                <a:lnTo>
                  <a:pt x="583" y="1724"/>
                </a:lnTo>
                <a:lnTo>
                  <a:pt x="558" y="1742"/>
                </a:lnTo>
                <a:lnTo>
                  <a:pt x="535" y="1765"/>
                </a:lnTo>
                <a:lnTo>
                  <a:pt x="517" y="1791"/>
                </a:lnTo>
                <a:lnTo>
                  <a:pt x="503" y="1819"/>
                </a:lnTo>
                <a:lnTo>
                  <a:pt x="495" y="1851"/>
                </a:lnTo>
                <a:lnTo>
                  <a:pt x="492" y="1884"/>
                </a:lnTo>
                <a:lnTo>
                  <a:pt x="495" y="1917"/>
                </a:lnTo>
                <a:lnTo>
                  <a:pt x="503" y="1948"/>
                </a:lnTo>
                <a:lnTo>
                  <a:pt x="517" y="1977"/>
                </a:lnTo>
                <a:lnTo>
                  <a:pt x="535" y="2003"/>
                </a:lnTo>
                <a:lnTo>
                  <a:pt x="558" y="2024"/>
                </a:lnTo>
                <a:lnTo>
                  <a:pt x="583" y="2042"/>
                </a:lnTo>
                <a:lnTo>
                  <a:pt x="612" y="2057"/>
                </a:lnTo>
                <a:lnTo>
                  <a:pt x="644" y="2065"/>
                </a:lnTo>
                <a:lnTo>
                  <a:pt x="677" y="2068"/>
                </a:lnTo>
                <a:lnTo>
                  <a:pt x="710" y="2065"/>
                </a:lnTo>
                <a:lnTo>
                  <a:pt x="742" y="2057"/>
                </a:lnTo>
                <a:lnTo>
                  <a:pt x="770" y="2042"/>
                </a:lnTo>
                <a:lnTo>
                  <a:pt x="796" y="2024"/>
                </a:lnTo>
                <a:lnTo>
                  <a:pt x="818" y="2003"/>
                </a:lnTo>
                <a:lnTo>
                  <a:pt x="836" y="1977"/>
                </a:lnTo>
                <a:lnTo>
                  <a:pt x="851" y="1948"/>
                </a:lnTo>
                <a:lnTo>
                  <a:pt x="859" y="1917"/>
                </a:lnTo>
                <a:lnTo>
                  <a:pt x="862" y="1884"/>
                </a:lnTo>
                <a:lnTo>
                  <a:pt x="859" y="1851"/>
                </a:lnTo>
                <a:lnTo>
                  <a:pt x="851" y="1819"/>
                </a:lnTo>
                <a:lnTo>
                  <a:pt x="836" y="1791"/>
                </a:lnTo>
                <a:lnTo>
                  <a:pt x="818" y="1765"/>
                </a:lnTo>
                <a:lnTo>
                  <a:pt x="796" y="1742"/>
                </a:lnTo>
                <a:lnTo>
                  <a:pt x="770" y="1724"/>
                </a:lnTo>
                <a:lnTo>
                  <a:pt x="742" y="1711"/>
                </a:lnTo>
                <a:lnTo>
                  <a:pt x="710" y="1702"/>
                </a:lnTo>
                <a:lnTo>
                  <a:pt x="677" y="1699"/>
                </a:lnTo>
                <a:close/>
                <a:moveTo>
                  <a:pt x="2835" y="123"/>
                </a:moveTo>
                <a:lnTo>
                  <a:pt x="2805" y="126"/>
                </a:lnTo>
                <a:lnTo>
                  <a:pt x="2778" y="133"/>
                </a:lnTo>
                <a:lnTo>
                  <a:pt x="2752" y="146"/>
                </a:lnTo>
                <a:lnTo>
                  <a:pt x="2727" y="161"/>
                </a:lnTo>
                <a:lnTo>
                  <a:pt x="2707" y="181"/>
                </a:lnTo>
                <a:lnTo>
                  <a:pt x="2688" y="204"/>
                </a:lnTo>
                <a:lnTo>
                  <a:pt x="2675" y="229"/>
                </a:lnTo>
                <a:lnTo>
                  <a:pt x="2665" y="255"/>
                </a:lnTo>
                <a:lnTo>
                  <a:pt x="2660" y="284"/>
                </a:lnTo>
                <a:lnTo>
                  <a:pt x="2659" y="314"/>
                </a:lnTo>
                <a:lnTo>
                  <a:pt x="2659" y="359"/>
                </a:lnTo>
                <a:lnTo>
                  <a:pt x="2653" y="403"/>
                </a:lnTo>
                <a:lnTo>
                  <a:pt x="2644" y="445"/>
                </a:lnTo>
                <a:lnTo>
                  <a:pt x="2630" y="485"/>
                </a:lnTo>
                <a:lnTo>
                  <a:pt x="2610" y="521"/>
                </a:lnTo>
                <a:lnTo>
                  <a:pt x="2588" y="556"/>
                </a:lnTo>
                <a:lnTo>
                  <a:pt x="2560" y="587"/>
                </a:lnTo>
                <a:lnTo>
                  <a:pt x="2042" y="1104"/>
                </a:lnTo>
                <a:lnTo>
                  <a:pt x="2002" y="1235"/>
                </a:lnTo>
                <a:lnTo>
                  <a:pt x="2156" y="1184"/>
                </a:lnTo>
                <a:lnTo>
                  <a:pt x="2156" y="1370"/>
                </a:lnTo>
                <a:lnTo>
                  <a:pt x="2184" y="1366"/>
                </a:lnTo>
                <a:lnTo>
                  <a:pt x="2210" y="1357"/>
                </a:lnTo>
                <a:lnTo>
                  <a:pt x="2233" y="1344"/>
                </a:lnTo>
                <a:lnTo>
                  <a:pt x="2255" y="1327"/>
                </a:lnTo>
                <a:lnTo>
                  <a:pt x="2778" y="804"/>
                </a:lnTo>
                <a:lnTo>
                  <a:pt x="2810" y="778"/>
                </a:lnTo>
                <a:lnTo>
                  <a:pt x="2843" y="755"/>
                </a:lnTo>
                <a:lnTo>
                  <a:pt x="2882" y="736"/>
                </a:lnTo>
                <a:lnTo>
                  <a:pt x="2922" y="722"/>
                </a:lnTo>
                <a:lnTo>
                  <a:pt x="2964" y="712"/>
                </a:lnTo>
                <a:lnTo>
                  <a:pt x="3008" y="707"/>
                </a:lnTo>
                <a:lnTo>
                  <a:pt x="3053" y="706"/>
                </a:lnTo>
                <a:lnTo>
                  <a:pt x="3062" y="707"/>
                </a:lnTo>
                <a:lnTo>
                  <a:pt x="3090" y="705"/>
                </a:lnTo>
                <a:lnTo>
                  <a:pt x="3117" y="699"/>
                </a:lnTo>
                <a:lnTo>
                  <a:pt x="3141" y="688"/>
                </a:lnTo>
                <a:lnTo>
                  <a:pt x="3165" y="675"/>
                </a:lnTo>
                <a:lnTo>
                  <a:pt x="3187" y="658"/>
                </a:lnTo>
                <a:lnTo>
                  <a:pt x="3206" y="637"/>
                </a:lnTo>
                <a:lnTo>
                  <a:pt x="3222" y="614"/>
                </a:lnTo>
                <a:lnTo>
                  <a:pt x="3234" y="587"/>
                </a:lnTo>
                <a:lnTo>
                  <a:pt x="3241" y="559"/>
                </a:lnTo>
                <a:lnTo>
                  <a:pt x="3245" y="531"/>
                </a:lnTo>
                <a:lnTo>
                  <a:pt x="3244" y="502"/>
                </a:lnTo>
                <a:lnTo>
                  <a:pt x="3239" y="473"/>
                </a:lnTo>
                <a:lnTo>
                  <a:pt x="3230" y="447"/>
                </a:lnTo>
                <a:lnTo>
                  <a:pt x="3215" y="421"/>
                </a:lnTo>
                <a:lnTo>
                  <a:pt x="3196" y="398"/>
                </a:lnTo>
                <a:lnTo>
                  <a:pt x="3174" y="377"/>
                </a:lnTo>
                <a:lnTo>
                  <a:pt x="3149" y="361"/>
                </a:lnTo>
                <a:lnTo>
                  <a:pt x="3121" y="348"/>
                </a:lnTo>
                <a:lnTo>
                  <a:pt x="3116" y="346"/>
                </a:lnTo>
                <a:lnTo>
                  <a:pt x="3111" y="344"/>
                </a:lnTo>
                <a:lnTo>
                  <a:pt x="3105" y="342"/>
                </a:lnTo>
                <a:lnTo>
                  <a:pt x="3094" y="345"/>
                </a:lnTo>
                <a:lnTo>
                  <a:pt x="3082" y="347"/>
                </a:lnTo>
                <a:lnTo>
                  <a:pt x="3050" y="350"/>
                </a:lnTo>
                <a:lnTo>
                  <a:pt x="3019" y="359"/>
                </a:lnTo>
                <a:lnTo>
                  <a:pt x="2990" y="372"/>
                </a:lnTo>
                <a:lnTo>
                  <a:pt x="2965" y="390"/>
                </a:lnTo>
                <a:lnTo>
                  <a:pt x="2941" y="412"/>
                </a:lnTo>
                <a:lnTo>
                  <a:pt x="2928" y="423"/>
                </a:lnTo>
                <a:lnTo>
                  <a:pt x="2911" y="430"/>
                </a:lnTo>
                <a:lnTo>
                  <a:pt x="2895" y="432"/>
                </a:lnTo>
                <a:lnTo>
                  <a:pt x="2880" y="430"/>
                </a:lnTo>
                <a:lnTo>
                  <a:pt x="2867" y="425"/>
                </a:lnTo>
                <a:lnTo>
                  <a:pt x="2854" y="416"/>
                </a:lnTo>
                <a:lnTo>
                  <a:pt x="2843" y="404"/>
                </a:lnTo>
                <a:lnTo>
                  <a:pt x="2836" y="389"/>
                </a:lnTo>
                <a:lnTo>
                  <a:pt x="2833" y="374"/>
                </a:lnTo>
                <a:lnTo>
                  <a:pt x="2834" y="359"/>
                </a:lnTo>
                <a:lnTo>
                  <a:pt x="2839" y="343"/>
                </a:lnTo>
                <a:lnTo>
                  <a:pt x="2850" y="330"/>
                </a:lnTo>
                <a:lnTo>
                  <a:pt x="2876" y="302"/>
                </a:lnTo>
                <a:lnTo>
                  <a:pt x="2907" y="280"/>
                </a:lnTo>
                <a:lnTo>
                  <a:pt x="2940" y="260"/>
                </a:lnTo>
                <a:lnTo>
                  <a:pt x="2975" y="245"/>
                </a:lnTo>
                <a:lnTo>
                  <a:pt x="3012" y="234"/>
                </a:lnTo>
                <a:lnTo>
                  <a:pt x="3000" y="209"/>
                </a:lnTo>
                <a:lnTo>
                  <a:pt x="2984" y="188"/>
                </a:lnTo>
                <a:lnTo>
                  <a:pt x="2967" y="168"/>
                </a:lnTo>
                <a:lnTo>
                  <a:pt x="2944" y="152"/>
                </a:lnTo>
                <a:lnTo>
                  <a:pt x="2920" y="137"/>
                </a:lnTo>
                <a:lnTo>
                  <a:pt x="2893" y="128"/>
                </a:lnTo>
                <a:lnTo>
                  <a:pt x="2864" y="123"/>
                </a:lnTo>
                <a:lnTo>
                  <a:pt x="2835" y="123"/>
                </a:lnTo>
                <a:close/>
                <a:moveTo>
                  <a:pt x="2829" y="0"/>
                </a:moveTo>
                <a:lnTo>
                  <a:pt x="2868" y="1"/>
                </a:lnTo>
                <a:lnTo>
                  <a:pt x="2906" y="6"/>
                </a:lnTo>
                <a:lnTo>
                  <a:pt x="2944" y="16"/>
                </a:lnTo>
                <a:lnTo>
                  <a:pt x="2979" y="30"/>
                </a:lnTo>
                <a:lnTo>
                  <a:pt x="3013" y="49"/>
                </a:lnTo>
                <a:lnTo>
                  <a:pt x="3046" y="74"/>
                </a:lnTo>
                <a:lnTo>
                  <a:pt x="3075" y="103"/>
                </a:lnTo>
                <a:lnTo>
                  <a:pt x="3099" y="134"/>
                </a:lnTo>
                <a:lnTo>
                  <a:pt x="3119" y="170"/>
                </a:lnTo>
                <a:lnTo>
                  <a:pt x="3134" y="207"/>
                </a:lnTo>
                <a:lnTo>
                  <a:pt x="3140" y="218"/>
                </a:lnTo>
                <a:lnTo>
                  <a:pt x="3149" y="227"/>
                </a:lnTo>
                <a:lnTo>
                  <a:pt x="3159" y="232"/>
                </a:lnTo>
                <a:lnTo>
                  <a:pt x="3197" y="247"/>
                </a:lnTo>
                <a:lnTo>
                  <a:pt x="3232" y="267"/>
                </a:lnTo>
                <a:lnTo>
                  <a:pt x="3265" y="292"/>
                </a:lnTo>
                <a:lnTo>
                  <a:pt x="3293" y="321"/>
                </a:lnTo>
                <a:lnTo>
                  <a:pt x="3318" y="354"/>
                </a:lnTo>
                <a:lnTo>
                  <a:pt x="3338" y="387"/>
                </a:lnTo>
                <a:lnTo>
                  <a:pt x="3352" y="423"/>
                </a:lnTo>
                <a:lnTo>
                  <a:pt x="3362" y="460"/>
                </a:lnTo>
                <a:lnTo>
                  <a:pt x="3367" y="498"/>
                </a:lnTo>
                <a:lnTo>
                  <a:pt x="3368" y="536"/>
                </a:lnTo>
                <a:lnTo>
                  <a:pt x="3364" y="575"/>
                </a:lnTo>
                <a:lnTo>
                  <a:pt x="3356" y="612"/>
                </a:lnTo>
                <a:lnTo>
                  <a:pt x="3343" y="647"/>
                </a:lnTo>
                <a:lnTo>
                  <a:pt x="3324" y="682"/>
                </a:lnTo>
                <a:lnTo>
                  <a:pt x="3302" y="714"/>
                </a:lnTo>
                <a:lnTo>
                  <a:pt x="3275" y="744"/>
                </a:lnTo>
                <a:lnTo>
                  <a:pt x="3245" y="769"/>
                </a:lnTo>
                <a:lnTo>
                  <a:pt x="3212" y="791"/>
                </a:lnTo>
                <a:lnTo>
                  <a:pt x="3177" y="807"/>
                </a:lnTo>
                <a:lnTo>
                  <a:pt x="3140" y="820"/>
                </a:lnTo>
                <a:lnTo>
                  <a:pt x="3102" y="827"/>
                </a:lnTo>
                <a:lnTo>
                  <a:pt x="3062" y="830"/>
                </a:lnTo>
                <a:lnTo>
                  <a:pt x="3055" y="830"/>
                </a:lnTo>
                <a:lnTo>
                  <a:pt x="3048" y="829"/>
                </a:lnTo>
                <a:lnTo>
                  <a:pt x="3040" y="829"/>
                </a:lnTo>
                <a:lnTo>
                  <a:pt x="3033" y="829"/>
                </a:lnTo>
                <a:lnTo>
                  <a:pt x="3011" y="830"/>
                </a:lnTo>
                <a:lnTo>
                  <a:pt x="2987" y="832"/>
                </a:lnTo>
                <a:lnTo>
                  <a:pt x="2964" y="837"/>
                </a:lnTo>
                <a:lnTo>
                  <a:pt x="2938" y="845"/>
                </a:lnTo>
                <a:lnTo>
                  <a:pt x="2913" y="856"/>
                </a:lnTo>
                <a:lnTo>
                  <a:pt x="2889" y="872"/>
                </a:lnTo>
                <a:lnTo>
                  <a:pt x="2865" y="891"/>
                </a:lnTo>
                <a:lnTo>
                  <a:pt x="2342" y="1414"/>
                </a:lnTo>
                <a:lnTo>
                  <a:pt x="2317" y="1435"/>
                </a:lnTo>
                <a:lnTo>
                  <a:pt x="2289" y="1454"/>
                </a:lnTo>
                <a:lnTo>
                  <a:pt x="2478" y="1454"/>
                </a:lnTo>
                <a:lnTo>
                  <a:pt x="2413" y="1549"/>
                </a:lnTo>
                <a:lnTo>
                  <a:pt x="2398" y="1571"/>
                </a:lnTo>
                <a:lnTo>
                  <a:pt x="2381" y="1592"/>
                </a:lnTo>
                <a:lnTo>
                  <a:pt x="2365" y="1609"/>
                </a:lnTo>
                <a:lnTo>
                  <a:pt x="2295" y="1682"/>
                </a:lnTo>
                <a:lnTo>
                  <a:pt x="2230" y="1757"/>
                </a:lnTo>
                <a:lnTo>
                  <a:pt x="2171" y="1835"/>
                </a:lnTo>
                <a:lnTo>
                  <a:pt x="2115" y="1914"/>
                </a:lnTo>
                <a:lnTo>
                  <a:pt x="2066" y="1996"/>
                </a:lnTo>
                <a:lnTo>
                  <a:pt x="2021" y="2080"/>
                </a:lnTo>
                <a:lnTo>
                  <a:pt x="1980" y="2165"/>
                </a:lnTo>
                <a:lnTo>
                  <a:pt x="1945" y="2252"/>
                </a:lnTo>
                <a:lnTo>
                  <a:pt x="1915" y="2342"/>
                </a:lnTo>
                <a:lnTo>
                  <a:pt x="1890" y="2432"/>
                </a:lnTo>
                <a:lnTo>
                  <a:pt x="1872" y="2522"/>
                </a:lnTo>
                <a:lnTo>
                  <a:pt x="1856" y="2593"/>
                </a:lnTo>
                <a:lnTo>
                  <a:pt x="1836" y="2661"/>
                </a:lnTo>
                <a:lnTo>
                  <a:pt x="1810" y="2728"/>
                </a:lnTo>
                <a:lnTo>
                  <a:pt x="1779" y="2791"/>
                </a:lnTo>
                <a:lnTo>
                  <a:pt x="1743" y="2854"/>
                </a:lnTo>
                <a:lnTo>
                  <a:pt x="1703" y="2912"/>
                </a:lnTo>
                <a:lnTo>
                  <a:pt x="1659" y="2968"/>
                </a:lnTo>
                <a:lnTo>
                  <a:pt x="1610" y="3022"/>
                </a:lnTo>
                <a:lnTo>
                  <a:pt x="1559" y="3068"/>
                </a:lnTo>
                <a:lnTo>
                  <a:pt x="1507" y="3111"/>
                </a:lnTo>
                <a:lnTo>
                  <a:pt x="1452" y="3149"/>
                </a:lnTo>
                <a:lnTo>
                  <a:pt x="1394" y="3182"/>
                </a:lnTo>
                <a:lnTo>
                  <a:pt x="1333" y="3213"/>
                </a:lnTo>
                <a:lnTo>
                  <a:pt x="1272" y="3238"/>
                </a:lnTo>
                <a:lnTo>
                  <a:pt x="1208" y="3259"/>
                </a:lnTo>
                <a:lnTo>
                  <a:pt x="1143" y="3276"/>
                </a:lnTo>
                <a:lnTo>
                  <a:pt x="1078" y="3288"/>
                </a:lnTo>
                <a:lnTo>
                  <a:pt x="1010" y="3295"/>
                </a:lnTo>
                <a:lnTo>
                  <a:pt x="941" y="3297"/>
                </a:lnTo>
                <a:lnTo>
                  <a:pt x="941" y="3297"/>
                </a:lnTo>
                <a:lnTo>
                  <a:pt x="869" y="3294"/>
                </a:lnTo>
                <a:lnTo>
                  <a:pt x="798" y="3286"/>
                </a:lnTo>
                <a:lnTo>
                  <a:pt x="727" y="3273"/>
                </a:lnTo>
                <a:lnTo>
                  <a:pt x="660" y="3254"/>
                </a:lnTo>
                <a:lnTo>
                  <a:pt x="592" y="3231"/>
                </a:lnTo>
                <a:lnTo>
                  <a:pt x="527" y="3202"/>
                </a:lnTo>
                <a:lnTo>
                  <a:pt x="464" y="3168"/>
                </a:lnTo>
                <a:lnTo>
                  <a:pt x="404" y="3130"/>
                </a:lnTo>
                <a:lnTo>
                  <a:pt x="347" y="3087"/>
                </a:lnTo>
                <a:lnTo>
                  <a:pt x="293" y="3040"/>
                </a:lnTo>
                <a:lnTo>
                  <a:pt x="242" y="2989"/>
                </a:lnTo>
                <a:lnTo>
                  <a:pt x="197" y="2936"/>
                </a:lnTo>
                <a:lnTo>
                  <a:pt x="156" y="2879"/>
                </a:lnTo>
                <a:lnTo>
                  <a:pt x="120" y="2821"/>
                </a:lnTo>
                <a:lnTo>
                  <a:pt x="89" y="2760"/>
                </a:lnTo>
                <a:lnTo>
                  <a:pt x="63" y="2698"/>
                </a:lnTo>
                <a:lnTo>
                  <a:pt x="41" y="2633"/>
                </a:lnTo>
                <a:lnTo>
                  <a:pt x="24" y="2569"/>
                </a:lnTo>
                <a:lnTo>
                  <a:pt x="11" y="2502"/>
                </a:lnTo>
                <a:lnTo>
                  <a:pt x="3" y="2436"/>
                </a:lnTo>
                <a:lnTo>
                  <a:pt x="0" y="2369"/>
                </a:lnTo>
                <a:lnTo>
                  <a:pt x="1" y="2302"/>
                </a:lnTo>
                <a:lnTo>
                  <a:pt x="7" y="2235"/>
                </a:lnTo>
                <a:lnTo>
                  <a:pt x="18" y="2168"/>
                </a:lnTo>
                <a:lnTo>
                  <a:pt x="34" y="2103"/>
                </a:lnTo>
                <a:lnTo>
                  <a:pt x="53" y="2038"/>
                </a:lnTo>
                <a:lnTo>
                  <a:pt x="78" y="1976"/>
                </a:lnTo>
                <a:lnTo>
                  <a:pt x="107" y="1914"/>
                </a:lnTo>
                <a:lnTo>
                  <a:pt x="141" y="1855"/>
                </a:lnTo>
                <a:lnTo>
                  <a:pt x="179" y="1798"/>
                </a:lnTo>
                <a:lnTo>
                  <a:pt x="222" y="1743"/>
                </a:lnTo>
                <a:lnTo>
                  <a:pt x="269" y="1692"/>
                </a:lnTo>
                <a:lnTo>
                  <a:pt x="322" y="1643"/>
                </a:lnTo>
                <a:lnTo>
                  <a:pt x="378" y="1599"/>
                </a:lnTo>
                <a:lnTo>
                  <a:pt x="437" y="1558"/>
                </a:lnTo>
                <a:lnTo>
                  <a:pt x="497" y="1523"/>
                </a:lnTo>
                <a:lnTo>
                  <a:pt x="562" y="1492"/>
                </a:lnTo>
                <a:lnTo>
                  <a:pt x="628" y="1466"/>
                </a:lnTo>
                <a:lnTo>
                  <a:pt x="695" y="1445"/>
                </a:lnTo>
                <a:lnTo>
                  <a:pt x="765" y="1429"/>
                </a:lnTo>
                <a:lnTo>
                  <a:pt x="836" y="1419"/>
                </a:lnTo>
                <a:lnTo>
                  <a:pt x="925" y="1406"/>
                </a:lnTo>
                <a:lnTo>
                  <a:pt x="1012" y="1390"/>
                </a:lnTo>
                <a:lnTo>
                  <a:pt x="1096" y="1370"/>
                </a:lnTo>
                <a:lnTo>
                  <a:pt x="1179" y="1344"/>
                </a:lnTo>
                <a:lnTo>
                  <a:pt x="1259" y="1314"/>
                </a:lnTo>
                <a:lnTo>
                  <a:pt x="1338" y="1281"/>
                </a:lnTo>
                <a:lnTo>
                  <a:pt x="1414" y="1244"/>
                </a:lnTo>
                <a:lnTo>
                  <a:pt x="1486" y="1202"/>
                </a:lnTo>
                <a:lnTo>
                  <a:pt x="1556" y="1155"/>
                </a:lnTo>
                <a:lnTo>
                  <a:pt x="1623" y="1106"/>
                </a:lnTo>
                <a:lnTo>
                  <a:pt x="1688" y="1053"/>
                </a:lnTo>
                <a:lnTo>
                  <a:pt x="1748" y="995"/>
                </a:lnTo>
                <a:lnTo>
                  <a:pt x="1781" y="966"/>
                </a:lnTo>
                <a:lnTo>
                  <a:pt x="1817" y="940"/>
                </a:lnTo>
                <a:lnTo>
                  <a:pt x="1855" y="920"/>
                </a:lnTo>
                <a:lnTo>
                  <a:pt x="1895" y="903"/>
                </a:lnTo>
                <a:lnTo>
                  <a:pt x="1937" y="890"/>
                </a:lnTo>
                <a:lnTo>
                  <a:pt x="1982" y="883"/>
                </a:lnTo>
                <a:lnTo>
                  <a:pt x="2026" y="880"/>
                </a:lnTo>
                <a:lnTo>
                  <a:pt x="2095" y="878"/>
                </a:lnTo>
                <a:lnTo>
                  <a:pt x="2474" y="500"/>
                </a:lnTo>
                <a:lnTo>
                  <a:pt x="2493" y="476"/>
                </a:lnTo>
                <a:lnTo>
                  <a:pt x="2510" y="450"/>
                </a:lnTo>
                <a:lnTo>
                  <a:pt x="2522" y="421"/>
                </a:lnTo>
                <a:lnTo>
                  <a:pt x="2531" y="389"/>
                </a:lnTo>
                <a:lnTo>
                  <a:pt x="2535" y="355"/>
                </a:lnTo>
                <a:lnTo>
                  <a:pt x="2536" y="319"/>
                </a:lnTo>
                <a:lnTo>
                  <a:pt x="2536" y="277"/>
                </a:lnTo>
                <a:lnTo>
                  <a:pt x="2543" y="237"/>
                </a:lnTo>
                <a:lnTo>
                  <a:pt x="2555" y="197"/>
                </a:lnTo>
                <a:lnTo>
                  <a:pt x="2571" y="160"/>
                </a:lnTo>
                <a:lnTo>
                  <a:pt x="2593" y="125"/>
                </a:lnTo>
                <a:lnTo>
                  <a:pt x="2620" y="93"/>
                </a:lnTo>
                <a:lnTo>
                  <a:pt x="2651" y="65"/>
                </a:lnTo>
                <a:lnTo>
                  <a:pt x="2683" y="43"/>
                </a:lnTo>
                <a:lnTo>
                  <a:pt x="2717" y="26"/>
                </a:lnTo>
                <a:lnTo>
                  <a:pt x="2753" y="12"/>
                </a:lnTo>
                <a:lnTo>
                  <a:pt x="2791" y="4"/>
                </a:lnTo>
                <a:lnTo>
                  <a:pt x="28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7" name="Group 247"/>
          <p:cNvGrpSpPr/>
          <p:nvPr/>
        </p:nvGrpSpPr>
        <p:grpSpPr>
          <a:xfrm>
            <a:off x="10317820" y="3649210"/>
            <a:ext cx="566738" cy="561975"/>
            <a:chOff x="7240588" y="4999038"/>
            <a:chExt cx="566738" cy="561975"/>
          </a:xfrm>
          <a:solidFill>
            <a:srgbClr val="000000"/>
          </a:solidFill>
        </p:grpSpPr>
        <p:sp>
          <p:nvSpPr>
            <p:cNvPr id="48" name="Freeform 138"/>
            <p:cNvSpPr>
              <a:spLocks/>
            </p:cNvSpPr>
            <p:nvPr/>
          </p:nvSpPr>
          <p:spPr bwMode="auto">
            <a:xfrm>
              <a:off x="7624763" y="5070475"/>
              <a:ext cx="111125" cy="109538"/>
            </a:xfrm>
            <a:custGeom>
              <a:avLst/>
              <a:gdLst>
                <a:gd name="T0" fmla="*/ 6 w 630"/>
                <a:gd name="T1" fmla="*/ 0 h 626"/>
                <a:gd name="T2" fmla="*/ 38 w 630"/>
                <a:gd name="T3" fmla="*/ 19 h 626"/>
                <a:gd name="T4" fmla="*/ 74 w 630"/>
                <a:gd name="T5" fmla="*/ 42 h 626"/>
                <a:gd name="T6" fmla="*/ 114 w 630"/>
                <a:gd name="T7" fmla="*/ 69 h 626"/>
                <a:gd name="T8" fmla="*/ 156 w 630"/>
                <a:gd name="T9" fmla="*/ 102 h 626"/>
                <a:gd name="T10" fmla="*/ 203 w 630"/>
                <a:gd name="T11" fmla="*/ 138 h 626"/>
                <a:gd name="T12" fmla="*/ 251 w 630"/>
                <a:gd name="T13" fmla="*/ 178 h 626"/>
                <a:gd name="T14" fmla="*/ 302 w 630"/>
                <a:gd name="T15" fmla="*/ 224 h 626"/>
                <a:gd name="T16" fmla="*/ 354 w 630"/>
                <a:gd name="T17" fmla="*/ 274 h 626"/>
                <a:gd name="T18" fmla="*/ 405 w 630"/>
                <a:gd name="T19" fmla="*/ 326 h 626"/>
                <a:gd name="T20" fmla="*/ 451 w 630"/>
                <a:gd name="T21" fmla="*/ 377 h 626"/>
                <a:gd name="T22" fmla="*/ 492 w 630"/>
                <a:gd name="T23" fmla="*/ 425 h 626"/>
                <a:gd name="T24" fmla="*/ 528 w 630"/>
                <a:gd name="T25" fmla="*/ 471 h 626"/>
                <a:gd name="T26" fmla="*/ 560 w 630"/>
                <a:gd name="T27" fmla="*/ 514 h 626"/>
                <a:gd name="T28" fmla="*/ 587 w 630"/>
                <a:gd name="T29" fmla="*/ 554 h 626"/>
                <a:gd name="T30" fmla="*/ 611 w 630"/>
                <a:gd name="T31" fmla="*/ 590 h 626"/>
                <a:gd name="T32" fmla="*/ 630 w 630"/>
                <a:gd name="T33" fmla="*/ 623 h 626"/>
                <a:gd name="T34" fmla="*/ 629 w 630"/>
                <a:gd name="T35" fmla="*/ 625 h 626"/>
                <a:gd name="T36" fmla="*/ 628 w 630"/>
                <a:gd name="T37" fmla="*/ 626 h 626"/>
                <a:gd name="T38" fmla="*/ 627 w 630"/>
                <a:gd name="T39" fmla="*/ 626 h 626"/>
                <a:gd name="T40" fmla="*/ 624 w 630"/>
                <a:gd name="T41" fmla="*/ 625 h 626"/>
                <a:gd name="T42" fmla="*/ 592 w 630"/>
                <a:gd name="T43" fmla="*/ 606 h 626"/>
                <a:gd name="T44" fmla="*/ 557 w 630"/>
                <a:gd name="T45" fmla="*/ 583 h 626"/>
                <a:gd name="T46" fmla="*/ 516 w 630"/>
                <a:gd name="T47" fmla="*/ 556 h 626"/>
                <a:gd name="T48" fmla="*/ 474 w 630"/>
                <a:gd name="T49" fmla="*/ 524 h 626"/>
                <a:gd name="T50" fmla="*/ 428 w 630"/>
                <a:gd name="T51" fmla="*/ 488 h 626"/>
                <a:gd name="T52" fmla="*/ 379 w 630"/>
                <a:gd name="T53" fmla="*/ 448 h 626"/>
                <a:gd name="T54" fmla="*/ 329 w 630"/>
                <a:gd name="T55" fmla="*/ 403 h 626"/>
                <a:gd name="T56" fmla="*/ 276 w 630"/>
                <a:gd name="T57" fmla="*/ 352 h 626"/>
                <a:gd name="T58" fmla="*/ 225 w 630"/>
                <a:gd name="T59" fmla="*/ 300 h 626"/>
                <a:gd name="T60" fmla="*/ 180 w 630"/>
                <a:gd name="T61" fmla="*/ 249 h 626"/>
                <a:gd name="T62" fmla="*/ 138 w 630"/>
                <a:gd name="T63" fmla="*/ 201 h 626"/>
                <a:gd name="T64" fmla="*/ 102 w 630"/>
                <a:gd name="T65" fmla="*/ 155 h 626"/>
                <a:gd name="T66" fmla="*/ 71 w 630"/>
                <a:gd name="T67" fmla="*/ 112 h 626"/>
                <a:gd name="T68" fmla="*/ 43 w 630"/>
                <a:gd name="T69" fmla="*/ 71 h 626"/>
                <a:gd name="T70" fmla="*/ 20 w 630"/>
                <a:gd name="T71" fmla="*/ 35 h 626"/>
                <a:gd name="T72" fmla="*/ 0 w 630"/>
                <a:gd name="T73" fmla="*/ 2 h 626"/>
                <a:gd name="T74" fmla="*/ 6 w 630"/>
                <a:gd name="T75" fmla="*/ 0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30" h="626">
                  <a:moveTo>
                    <a:pt x="6" y="0"/>
                  </a:moveTo>
                  <a:lnTo>
                    <a:pt x="38" y="19"/>
                  </a:lnTo>
                  <a:lnTo>
                    <a:pt x="74" y="42"/>
                  </a:lnTo>
                  <a:lnTo>
                    <a:pt x="114" y="69"/>
                  </a:lnTo>
                  <a:lnTo>
                    <a:pt x="156" y="102"/>
                  </a:lnTo>
                  <a:lnTo>
                    <a:pt x="203" y="138"/>
                  </a:lnTo>
                  <a:lnTo>
                    <a:pt x="251" y="178"/>
                  </a:lnTo>
                  <a:lnTo>
                    <a:pt x="302" y="224"/>
                  </a:lnTo>
                  <a:lnTo>
                    <a:pt x="354" y="274"/>
                  </a:lnTo>
                  <a:lnTo>
                    <a:pt x="405" y="326"/>
                  </a:lnTo>
                  <a:lnTo>
                    <a:pt x="451" y="377"/>
                  </a:lnTo>
                  <a:lnTo>
                    <a:pt x="492" y="425"/>
                  </a:lnTo>
                  <a:lnTo>
                    <a:pt x="528" y="471"/>
                  </a:lnTo>
                  <a:lnTo>
                    <a:pt x="560" y="514"/>
                  </a:lnTo>
                  <a:lnTo>
                    <a:pt x="587" y="554"/>
                  </a:lnTo>
                  <a:lnTo>
                    <a:pt x="611" y="590"/>
                  </a:lnTo>
                  <a:lnTo>
                    <a:pt x="630" y="623"/>
                  </a:lnTo>
                  <a:lnTo>
                    <a:pt x="629" y="625"/>
                  </a:lnTo>
                  <a:lnTo>
                    <a:pt x="628" y="626"/>
                  </a:lnTo>
                  <a:lnTo>
                    <a:pt x="627" y="626"/>
                  </a:lnTo>
                  <a:lnTo>
                    <a:pt x="624" y="625"/>
                  </a:lnTo>
                  <a:lnTo>
                    <a:pt x="592" y="606"/>
                  </a:lnTo>
                  <a:lnTo>
                    <a:pt x="557" y="583"/>
                  </a:lnTo>
                  <a:lnTo>
                    <a:pt x="516" y="556"/>
                  </a:lnTo>
                  <a:lnTo>
                    <a:pt x="474" y="524"/>
                  </a:lnTo>
                  <a:lnTo>
                    <a:pt x="428" y="488"/>
                  </a:lnTo>
                  <a:lnTo>
                    <a:pt x="379" y="448"/>
                  </a:lnTo>
                  <a:lnTo>
                    <a:pt x="329" y="403"/>
                  </a:lnTo>
                  <a:lnTo>
                    <a:pt x="276" y="352"/>
                  </a:lnTo>
                  <a:lnTo>
                    <a:pt x="225" y="300"/>
                  </a:lnTo>
                  <a:lnTo>
                    <a:pt x="180" y="249"/>
                  </a:lnTo>
                  <a:lnTo>
                    <a:pt x="138" y="201"/>
                  </a:lnTo>
                  <a:lnTo>
                    <a:pt x="102" y="155"/>
                  </a:lnTo>
                  <a:lnTo>
                    <a:pt x="71" y="112"/>
                  </a:lnTo>
                  <a:lnTo>
                    <a:pt x="43" y="71"/>
                  </a:lnTo>
                  <a:lnTo>
                    <a:pt x="20" y="35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39"/>
            <p:cNvSpPr>
              <a:spLocks noEditPoints="1"/>
            </p:cNvSpPr>
            <p:nvPr/>
          </p:nvSpPr>
          <p:spPr bwMode="auto">
            <a:xfrm>
              <a:off x="7551738" y="4999038"/>
              <a:ext cx="255588" cy="254000"/>
            </a:xfrm>
            <a:custGeom>
              <a:avLst/>
              <a:gdLst>
                <a:gd name="T0" fmla="*/ 363 w 1452"/>
                <a:gd name="T1" fmla="*/ 310 h 1441"/>
                <a:gd name="T2" fmla="*/ 314 w 1452"/>
                <a:gd name="T3" fmla="*/ 355 h 1441"/>
                <a:gd name="T4" fmla="*/ 299 w 1452"/>
                <a:gd name="T5" fmla="*/ 424 h 1441"/>
                <a:gd name="T6" fmla="*/ 333 w 1452"/>
                <a:gd name="T7" fmla="*/ 499 h 1441"/>
                <a:gd name="T8" fmla="*/ 408 w 1452"/>
                <a:gd name="T9" fmla="*/ 609 h 1441"/>
                <a:gd name="T10" fmla="*/ 515 w 1452"/>
                <a:gd name="T11" fmla="*/ 741 h 1441"/>
                <a:gd name="T12" fmla="*/ 657 w 1452"/>
                <a:gd name="T13" fmla="*/ 886 h 1441"/>
                <a:gd name="T14" fmla="*/ 796 w 1452"/>
                <a:gd name="T15" fmla="*/ 1004 h 1441"/>
                <a:gd name="T16" fmla="*/ 914 w 1452"/>
                <a:gd name="T17" fmla="*/ 1089 h 1441"/>
                <a:gd name="T18" fmla="*/ 997 w 1452"/>
                <a:gd name="T19" fmla="*/ 1137 h 1441"/>
                <a:gd name="T20" fmla="*/ 1060 w 1452"/>
                <a:gd name="T21" fmla="*/ 1141 h 1441"/>
                <a:gd name="T22" fmla="*/ 1122 w 1452"/>
                <a:gd name="T23" fmla="*/ 1106 h 1441"/>
                <a:gd name="T24" fmla="*/ 1151 w 1452"/>
                <a:gd name="T25" fmla="*/ 1041 h 1441"/>
                <a:gd name="T26" fmla="*/ 1135 w 1452"/>
                <a:gd name="T27" fmla="*/ 972 h 1441"/>
                <a:gd name="T28" fmla="*/ 1072 w 1452"/>
                <a:gd name="T29" fmla="*/ 873 h 1441"/>
                <a:gd name="T30" fmla="*/ 975 w 1452"/>
                <a:gd name="T31" fmla="*/ 748 h 1441"/>
                <a:gd name="T32" fmla="*/ 843 w 1452"/>
                <a:gd name="T33" fmla="*/ 604 h 1441"/>
                <a:gd name="T34" fmla="*/ 698 w 1452"/>
                <a:gd name="T35" fmla="*/ 472 h 1441"/>
                <a:gd name="T36" fmla="*/ 572 w 1452"/>
                <a:gd name="T37" fmla="*/ 377 h 1441"/>
                <a:gd name="T38" fmla="*/ 472 w 1452"/>
                <a:gd name="T39" fmla="*/ 313 h 1441"/>
                <a:gd name="T40" fmla="*/ 406 w 1452"/>
                <a:gd name="T41" fmla="*/ 299 h 1441"/>
                <a:gd name="T42" fmla="*/ 305 w 1452"/>
                <a:gd name="T43" fmla="*/ 9 h 1441"/>
                <a:gd name="T44" fmla="*/ 450 w 1452"/>
                <a:gd name="T45" fmla="*/ 56 h 1441"/>
                <a:gd name="T46" fmla="*/ 609 w 1452"/>
                <a:gd name="T47" fmla="*/ 138 h 1441"/>
                <a:gd name="T48" fmla="*/ 776 w 1452"/>
                <a:gd name="T49" fmla="*/ 252 h 1441"/>
                <a:gd name="T50" fmla="*/ 944 w 1452"/>
                <a:gd name="T51" fmla="*/ 395 h 1441"/>
                <a:gd name="T52" fmla="*/ 1082 w 1452"/>
                <a:gd name="T53" fmla="*/ 535 h 1441"/>
                <a:gd name="T54" fmla="*/ 1196 w 1452"/>
                <a:gd name="T55" fmla="*/ 670 h 1441"/>
                <a:gd name="T56" fmla="*/ 1294 w 1452"/>
                <a:gd name="T57" fmla="*/ 809 h 1441"/>
                <a:gd name="T58" fmla="*/ 1373 w 1452"/>
                <a:gd name="T59" fmla="*/ 947 h 1441"/>
                <a:gd name="T60" fmla="*/ 1426 w 1452"/>
                <a:gd name="T61" fmla="*/ 1078 h 1441"/>
                <a:gd name="T62" fmla="*/ 1451 w 1452"/>
                <a:gd name="T63" fmla="*/ 1198 h 1441"/>
                <a:gd name="T64" fmla="*/ 1441 w 1452"/>
                <a:gd name="T65" fmla="*/ 1301 h 1441"/>
                <a:gd name="T66" fmla="*/ 1391 w 1452"/>
                <a:gd name="T67" fmla="*/ 1382 h 1441"/>
                <a:gd name="T68" fmla="*/ 1322 w 1452"/>
                <a:gd name="T69" fmla="*/ 1426 h 1441"/>
                <a:gd name="T70" fmla="*/ 1230 w 1452"/>
                <a:gd name="T71" fmla="*/ 1441 h 1441"/>
                <a:gd name="T72" fmla="*/ 1099 w 1452"/>
                <a:gd name="T73" fmla="*/ 1420 h 1441"/>
                <a:gd name="T74" fmla="*/ 948 w 1452"/>
                <a:gd name="T75" fmla="*/ 1362 h 1441"/>
                <a:gd name="T76" fmla="*/ 786 w 1452"/>
                <a:gd name="T77" fmla="*/ 1268 h 1441"/>
                <a:gd name="T78" fmla="*/ 618 w 1452"/>
                <a:gd name="T79" fmla="*/ 1144 h 1441"/>
                <a:gd name="T80" fmla="*/ 450 w 1452"/>
                <a:gd name="T81" fmla="*/ 993 h 1441"/>
                <a:gd name="T82" fmla="*/ 273 w 1452"/>
                <a:gd name="T83" fmla="*/ 796 h 1441"/>
                <a:gd name="T84" fmla="*/ 133 w 1452"/>
                <a:gd name="T85" fmla="*/ 597 h 1441"/>
                <a:gd name="T86" fmla="*/ 43 w 1452"/>
                <a:gd name="T87" fmla="*/ 419 h 1441"/>
                <a:gd name="T88" fmla="*/ 5 w 1452"/>
                <a:gd name="T89" fmla="*/ 284 h 1441"/>
                <a:gd name="T90" fmla="*/ 4 w 1452"/>
                <a:gd name="T91" fmla="*/ 171 h 1441"/>
                <a:gd name="T92" fmla="*/ 39 w 1452"/>
                <a:gd name="T93" fmla="*/ 82 h 1441"/>
                <a:gd name="T94" fmla="*/ 102 w 1452"/>
                <a:gd name="T95" fmla="*/ 26 h 1441"/>
                <a:gd name="T96" fmla="*/ 187 w 1452"/>
                <a:gd name="T97" fmla="*/ 2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52" h="1441">
                  <a:moveTo>
                    <a:pt x="406" y="299"/>
                  </a:moveTo>
                  <a:lnTo>
                    <a:pt x="384" y="302"/>
                  </a:lnTo>
                  <a:lnTo>
                    <a:pt x="363" y="310"/>
                  </a:lnTo>
                  <a:lnTo>
                    <a:pt x="343" y="322"/>
                  </a:lnTo>
                  <a:lnTo>
                    <a:pt x="327" y="337"/>
                  </a:lnTo>
                  <a:lnTo>
                    <a:pt x="314" y="355"/>
                  </a:lnTo>
                  <a:lnTo>
                    <a:pt x="304" y="377"/>
                  </a:lnTo>
                  <a:lnTo>
                    <a:pt x="299" y="400"/>
                  </a:lnTo>
                  <a:lnTo>
                    <a:pt x="299" y="424"/>
                  </a:lnTo>
                  <a:lnTo>
                    <a:pt x="305" y="447"/>
                  </a:lnTo>
                  <a:lnTo>
                    <a:pt x="315" y="469"/>
                  </a:lnTo>
                  <a:lnTo>
                    <a:pt x="333" y="499"/>
                  </a:lnTo>
                  <a:lnTo>
                    <a:pt x="355" y="533"/>
                  </a:lnTo>
                  <a:lnTo>
                    <a:pt x="379" y="570"/>
                  </a:lnTo>
                  <a:lnTo>
                    <a:pt x="408" y="609"/>
                  </a:lnTo>
                  <a:lnTo>
                    <a:pt x="439" y="650"/>
                  </a:lnTo>
                  <a:lnTo>
                    <a:pt x="476" y="694"/>
                  </a:lnTo>
                  <a:lnTo>
                    <a:pt x="515" y="741"/>
                  </a:lnTo>
                  <a:lnTo>
                    <a:pt x="559" y="788"/>
                  </a:lnTo>
                  <a:lnTo>
                    <a:pt x="608" y="838"/>
                  </a:lnTo>
                  <a:lnTo>
                    <a:pt x="657" y="886"/>
                  </a:lnTo>
                  <a:lnTo>
                    <a:pt x="705" y="929"/>
                  </a:lnTo>
                  <a:lnTo>
                    <a:pt x="752" y="969"/>
                  </a:lnTo>
                  <a:lnTo>
                    <a:pt x="796" y="1004"/>
                  </a:lnTo>
                  <a:lnTo>
                    <a:pt x="839" y="1036"/>
                  </a:lnTo>
                  <a:lnTo>
                    <a:pt x="878" y="1064"/>
                  </a:lnTo>
                  <a:lnTo>
                    <a:pt x="914" y="1089"/>
                  </a:lnTo>
                  <a:lnTo>
                    <a:pt x="948" y="1110"/>
                  </a:lnTo>
                  <a:lnTo>
                    <a:pt x="979" y="1128"/>
                  </a:lnTo>
                  <a:lnTo>
                    <a:pt x="997" y="1137"/>
                  </a:lnTo>
                  <a:lnTo>
                    <a:pt x="1017" y="1142"/>
                  </a:lnTo>
                  <a:lnTo>
                    <a:pt x="1037" y="1144"/>
                  </a:lnTo>
                  <a:lnTo>
                    <a:pt x="1060" y="1141"/>
                  </a:lnTo>
                  <a:lnTo>
                    <a:pt x="1084" y="1134"/>
                  </a:lnTo>
                  <a:lnTo>
                    <a:pt x="1104" y="1122"/>
                  </a:lnTo>
                  <a:lnTo>
                    <a:pt x="1122" y="1106"/>
                  </a:lnTo>
                  <a:lnTo>
                    <a:pt x="1136" y="1086"/>
                  </a:lnTo>
                  <a:lnTo>
                    <a:pt x="1146" y="1064"/>
                  </a:lnTo>
                  <a:lnTo>
                    <a:pt x="1151" y="1041"/>
                  </a:lnTo>
                  <a:lnTo>
                    <a:pt x="1151" y="1018"/>
                  </a:lnTo>
                  <a:lnTo>
                    <a:pt x="1145" y="995"/>
                  </a:lnTo>
                  <a:lnTo>
                    <a:pt x="1135" y="972"/>
                  </a:lnTo>
                  <a:lnTo>
                    <a:pt x="1117" y="942"/>
                  </a:lnTo>
                  <a:lnTo>
                    <a:pt x="1096" y="909"/>
                  </a:lnTo>
                  <a:lnTo>
                    <a:pt x="1072" y="873"/>
                  </a:lnTo>
                  <a:lnTo>
                    <a:pt x="1043" y="833"/>
                  </a:lnTo>
                  <a:lnTo>
                    <a:pt x="1011" y="792"/>
                  </a:lnTo>
                  <a:lnTo>
                    <a:pt x="975" y="748"/>
                  </a:lnTo>
                  <a:lnTo>
                    <a:pt x="935" y="702"/>
                  </a:lnTo>
                  <a:lnTo>
                    <a:pt x="891" y="654"/>
                  </a:lnTo>
                  <a:lnTo>
                    <a:pt x="843" y="604"/>
                  </a:lnTo>
                  <a:lnTo>
                    <a:pt x="793" y="557"/>
                  </a:lnTo>
                  <a:lnTo>
                    <a:pt x="745" y="513"/>
                  </a:lnTo>
                  <a:lnTo>
                    <a:pt x="698" y="472"/>
                  </a:lnTo>
                  <a:lnTo>
                    <a:pt x="654" y="437"/>
                  </a:lnTo>
                  <a:lnTo>
                    <a:pt x="612" y="405"/>
                  </a:lnTo>
                  <a:lnTo>
                    <a:pt x="572" y="377"/>
                  </a:lnTo>
                  <a:lnTo>
                    <a:pt x="536" y="352"/>
                  </a:lnTo>
                  <a:lnTo>
                    <a:pt x="502" y="331"/>
                  </a:lnTo>
                  <a:lnTo>
                    <a:pt x="472" y="313"/>
                  </a:lnTo>
                  <a:lnTo>
                    <a:pt x="450" y="304"/>
                  </a:lnTo>
                  <a:lnTo>
                    <a:pt x="428" y="299"/>
                  </a:lnTo>
                  <a:lnTo>
                    <a:pt x="406" y="299"/>
                  </a:lnTo>
                  <a:close/>
                  <a:moveTo>
                    <a:pt x="220" y="0"/>
                  </a:moveTo>
                  <a:lnTo>
                    <a:pt x="262" y="3"/>
                  </a:lnTo>
                  <a:lnTo>
                    <a:pt x="305" y="9"/>
                  </a:lnTo>
                  <a:lnTo>
                    <a:pt x="352" y="21"/>
                  </a:lnTo>
                  <a:lnTo>
                    <a:pt x="400" y="36"/>
                  </a:lnTo>
                  <a:lnTo>
                    <a:pt x="450" y="56"/>
                  </a:lnTo>
                  <a:lnTo>
                    <a:pt x="502" y="80"/>
                  </a:lnTo>
                  <a:lnTo>
                    <a:pt x="555" y="107"/>
                  </a:lnTo>
                  <a:lnTo>
                    <a:pt x="609" y="138"/>
                  </a:lnTo>
                  <a:lnTo>
                    <a:pt x="664" y="173"/>
                  </a:lnTo>
                  <a:lnTo>
                    <a:pt x="720" y="211"/>
                  </a:lnTo>
                  <a:lnTo>
                    <a:pt x="776" y="252"/>
                  </a:lnTo>
                  <a:lnTo>
                    <a:pt x="833" y="297"/>
                  </a:lnTo>
                  <a:lnTo>
                    <a:pt x="889" y="344"/>
                  </a:lnTo>
                  <a:lnTo>
                    <a:pt x="944" y="395"/>
                  </a:lnTo>
                  <a:lnTo>
                    <a:pt x="1000" y="448"/>
                  </a:lnTo>
                  <a:lnTo>
                    <a:pt x="1041" y="490"/>
                  </a:lnTo>
                  <a:lnTo>
                    <a:pt x="1082" y="535"/>
                  </a:lnTo>
                  <a:lnTo>
                    <a:pt x="1121" y="579"/>
                  </a:lnTo>
                  <a:lnTo>
                    <a:pt x="1159" y="625"/>
                  </a:lnTo>
                  <a:lnTo>
                    <a:pt x="1196" y="670"/>
                  </a:lnTo>
                  <a:lnTo>
                    <a:pt x="1231" y="717"/>
                  </a:lnTo>
                  <a:lnTo>
                    <a:pt x="1264" y="763"/>
                  </a:lnTo>
                  <a:lnTo>
                    <a:pt x="1294" y="809"/>
                  </a:lnTo>
                  <a:lnTo>
                    <a:pt x="1324" y="856"/>
                  </a:lnTo>
                  <a:lnTo>
                    <a:pt x="1350" y="902"/>
                  </a:lnTo>
                  <a:lnTo>
                    <a:pt x="1373" y="947"/>
                  </a:lnTo>
                  <a:lnTo>
                    <a:pt x="1394" y="992"/>
                  </a:lnTo>
                  <a:lnTo>
                    <a:pt x="1411" y="1035"/>
                  </a:lnTo>
                  <a:lnTo>
                    <a:pt x="1426" y="1078"/>
                  </a:lnTo>
                  <a:lnTo>
                    <a:pt x="1438" y="1119"/>
                  </a:lnTo>
                  <a:lnTo>
                    <a:pt x="1447" y="1159"/>
                  </a:lnTo>
                  <a:lnTo>
                    <a:pt x="1451" y="1198"/>
                  </a:lnTo>
                  <a:lnTo>
                    <a:pt x="1452" y="1234"/>
                  </a:lnTo>
                  <a:lnTo>
                    <a:pt x="1448" y="1268"/>
                  </a:lnTo>
                  <a:lnTo>
                    <a:pt x="1441" y="1301"/>
                  </a:lnTo>
                  <a:lnTo>
                    <a:pt x="1428" y="1330"/>
                  </a:lnTo>
                  <a:lnTo>
                    <a:pt x="1412" y="1358"/>
                  </a:lnTo>
                  <a:lnTo>
                    <a:pt x="1391" y="1382"/>
                  </a:lnTo>
                  <a:lnTo>
                    <a:pt x="1371" y="1400"/>
                  </a:lnTo>
                  <a:lnTo>
                    <a:pt x="1348" y="1415"/>
                  </a:lnTo>
                  <a:lnTo>
                    <a:pt x="1322" y="1426"/>
                  </a:lnTo>
                  <a:lnTo>
                    <a:pt x="1293" y="1434"/>
                  </a:lnTo>
                  <a:lnTo>
                    <a:pt x="1263" y="1439"/>
                  </a:lnTo>
                  <a:lnTo>
                    <a:pt x="1230" y="1441"/>
                  </a:lnTo>
                  <a:lnTo>
                    <a:pt x="1188" y="1438"/>
                  </a:lnTo>
                  <a:lnTo>
                    <a:pt x="1145" y="1432"/>
                  </a:lnTo>
                  <a:lnTo>
                    <a:pt x="1099" y="1420"/>
                  </a:lnTo>
                  <a:lnTo>
                    <a:pt x="1050" y="1405"/>
                  </a:lnTo>
                  <a:lnTo>
                    <a:pt x="1000" y="1385"/>
                  </a:lnTo>
                  <a:lnTo>
                    <a:pt x="948" y="1362"/>
                  </a:lnTo>
                  <a:lnTo>
                    <a:pt x="895" y="1334"/>
                  </a:lnTo>
                  <a:lnTo>
                    <a:pt x="841" y="1303"/>
                  </a:lnTo>
                  <a:lnTo>
                    <a:pt x="786" y="1268"/>
                  </a:lnTo>
                  <a:lnTo>
                    <a:pt x="730" y="1230"/>
                  </a:lnTo>
                  <a:lnTo>
                    <a:pt x="674" y="1189"/>
                  </a:lnTo>
                  <a:lnTo>
                    <a:pt x="618" y="1144"/>
                  </a:lnTo>
                  <a:lnTo>
                    <a:pt x="561" y="1097"/>
                  </a:lnTo>
                  <a:lnTo>
                    <a:pt x="506" y="1046"/>
                  </a:lnTo>
                  <a:lnTo>
                    <a:pt x="450" y="993"/>
                  </a:lnTo>
                  <a:lnTo>
                    <a:pt x="388" y="929"/>
                  </a:lnTo>
                  <a:lnTo>
                    <a:pt x="328" y="863"/>
                  </a:lnTo>
                  <a:lnTo>
                    <a:pt x="273" y="796"/>
                  </a:lnTo>
                  <a:lnTo>
                    <a:pt x="221" y="730"/>
                  </a:lnTo>
                  <a:lnTo>
                    <a:pt x="175" y="663"/>
                  </a:lnTo>
                  <a:lnTo>
                    <a:pt x="133" y="597"/>
                  </a:lnTo>
                  <a:lnTo>
                    <a:pt x="96" y="532"/>
                  </a:lnTo>
                  <a:lnTo>
                    <a:pt x="64" y="468"/>
                  </a:lnTo>
                  <a:lnTo>
                    <a:pt x="43" y="419"/>
                  </a:lnTo>
                  <a:lnTo>
                    <a:pt x="27" y="372"/>
                  </a:lnTo>
                  <a:lnTo>
                    <a:pt x="14" y="327"/>
                  </a:lnTo>
                  <a:lnTo>
                    <a:pt x="5" y="284"/>
                  </a:lnTo>
                  <a:lnTo>
                    <a:pt x="1" y="244"/>
                  </a:lnTo>
                  <a:lnTo>
                    <a:pt x="0" y="206"/>
                  </a:lnTo>
                  <a:lnTo>
                    <a:pt x="4" y="171"/>
                  </a:lnTo>
                  <a:lnTo>
                    <a:pt x="11" y="138"/>
                  </a:lnTo>
                  <a:lnTo>
                    <a:pt x="23" y="109"/>
                  </a:lnTo>
                  <a:lnTo>
                    <a:pt x="39" y="82"/>
                  </a:lnTo>
                  <a:lnTo>
                    <a:pt x="58" y="59"/>
                  </a:lnTo>
                  <a:lnTo>
                    <a:pt x="79" y="41"/>
                  </a:lnTo>
                  <a:lnTo>
                    <a:pt x="102" y="26"/>
                  </a:lnTo>
                  <a:lnTo>
                    <a:pt x="129" y="15"/>
                  </a:lnTo>
                  <a:lnTo>
                    <a:pt x="157" y="7"/>
                  </a:lnTo>
                  <a:lnTo>
                    <a:pt x="187" y="2"/>
                  </a:lnTo>
                  <a:lnTo>
                    <a:pt x="2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40"/>
            <p:cNvSpPr>
              <a:spLocks noEditPoints="1"/>
            </p:cNvSpPr>
            <p:nvPr/>
          </p:nvSpPr>
          <p:spPr bwMode="auto">
            <a:xfrm>
              <a:off x="7240588" y="5041900"/>
              <a:ext cx="522288" cy="519113"/>
            </a:xfrm>
            <a:custGeom>
              <a:avLst/>
              <a:gdLst>
                <a:gd name="T0" fmla="*/ 631 w 2966"/>
                <a:gd name="T1" fmla="*/ 2163 h 2944"/>
                <a:gd name="T2" fmla="*/ 288 w 2966"/>
                <a:gd name="T3" fmla="*/ 2229 h 2944"/>
                <a:gd name="T4" fmla="*/ 140 w 2966"/>
                <a:gd name="T5" fmla="*/ 2299 h 2944"/>
                <a:gd name="T6" fmla="*/ 130 w 2966"/>
                <a:gd name="T7" fmla="*/ 2472 h 2944"/>
                <a:gd name="T8" fmla="*/ 277 w 2966"/>
                <a:gd name="T9" fmla="*/ 2559 h 2944"/>
                <a:gd name="T10" fmla="*/ 339 w 2966"/>
                <a:gd name="T11" fmla="*/ 2628 h 2944"/>
                <a:gd name="T12" fmla="*/ 347 w 2966"/>
                <a:gd name="T13" fmla="*/ 2723 h 2944"/>
                <a:gd name="T14" fmla="*/ 474 w 2966"/>
                <a:gd name="T15" fmla="*/ 2831 h 2944"/>
                <a:gd name="T16" fmla="*/ 609 w 2966"/>
                <a:gd name="T17" fmla="*/ 2794 h 2944"/>
                <a:gd name="T18" fmla="*/ 668 w 2966"/>
                <a:gd name="T19" fmla="*/ 2607 h 2944"/>
                <a:gd name="T20" fmla="*/ 765 w 2966"/>
                <a:gd name="T21" fmla="*/ 2272 h 2944"/>
                <a:gd name="T22" fmla="*/ 1176 w 2966"/>
                <a:gd name="T23" fmla="*/ 1732 h 2944"/>
                <a:gd name="T24" fmla="*/ 1333 w 2966"/>
                <a:gd name="T25" fmla="*/ 1303 h 2944"/>
                <a:gd name="T26" fmla="*/ 1330 w 2966"/>
                <a:gd name="T27" fmla="*/ 1472 h 2944"/>
                <a:gd name="T28" fmla="*/ 1467 w 2966"/>
                <a:gd name="T29" fmla="*/ 1616 h 2944"/>
                <a:gd name="T30" fmla="*/ 1704 w 2966"/>
                <a:gd name="T31" fmla="*/ 1631 h 2944"/>
                <a:gd name="T32" fmla="*/ 2030 w 2966"/>
                <a:gd name="T33" fmla="*/ 1523 h 2944"/>
                <a:gd name="T34" fmla="*/ 2163 w 2966"/>
                <a:gd name="T35" fmla="*/ 1422 h 2944"/>
                <a:gd name="T36" fmla="*/ 2108 w 2966"/>
                <a:gd name="T37" fmla="*/ 1366 h 2944"/>
                <a:gd name="T38" fmla="*/ 1867 w 2966"/>
                <a:gd name="T39" fmla="*/ 1472 h 2944"/>
                <a:gd name="T40" fmla="*/ 1602 w 2966"/>
                <a:gd name="T41" fmla="*/ 1529 h 2944"/>
                <a:gd name="T42" fmla="*/ 1450 w 2966"/>
                <a:gd name="T43" fmla="*/ 1467 h 2944"/>
                <a:gd name="T44" fmla="*/ 1411 w 2966"/>
                <a:gd name="T45" fmla="*/ 1315 h 2944"/>
                <a:gd name="T46" fmla="*/ 1667 w 2966"/>
                <a:gd name="T47" fmla="*/ 700 h 2944"/>
                <a:gd name="T48" fmla="*/ 1506 w 2966"/>
                <a:gd name="T49" fmla="*/ 869 h 2944"/>
                <a:gd name="T50" fmla="*/ 1454 w 2966"/>
                <a:gd name="T51" fmla="*/ 1056 h 2944"/>
                <a:gd name="T52" fmla="*/ 1532 w 2966"/>
                <a:gd name="T53" fmla="*/ 1065 h 2944"/>
                <a:gd name="T54" fmla="*/ 1654 w 2966"/>
                <a:gd name="T55" fmla="*/ 837 h 2944"/>
                <a:gd name="T56" fmla="*/ 1785 w 2966"/>
                <a:gd name="T57" fmla="*/ 805 h 2944"/>
                <a:gd name="T58" fmla="*/ 1980 w 2966"/>
                <a:gd name="T59" fmla="*/ 1014 h 2944"/>
                <a:gd name="T60" fmla="*/ 2193 w 2966"/>
                <a:gd name="T61" fmla="*/ 1162 h 2944"/>
                <a:gd name="T62" fmla="*/ 2235 w 2966"/>
                <a:gd name="T63" fmla="*/ 1099 h 2944"/>
                <a:gd name="T64" fmla="*/ 2059 w 2966"/>
                <a:gd name="T65" fmla="*/ 937 h 2944"/>
                <a:gd name="T66" fmla="*/ 1859 w 2966"/>
                <a:gd name="T67" fmla="*/ 719 h 2944"/>
                <a:gd name="T68" fmla="*/ 1660 w 2966"/>
                <a:gd name="T69" fmla="*/ 37 h 2944"/>
                <a:gd name="T70" fmla="*/ 1764 w 2966"/>
                <a:gd name="T71" fmla="*/ 333 h 2944"/>
                <a:gd name="T72" fmla="*/ 2072 w 2966"/>
                <a:gd name="T73" fmla="*/ 754 h 2944"/>
                <a:gd name="T74" fmla="*/ 2449 w 2966"/>
                <a:gd name="T75" fmla="*/ 1083 h 2944"/>
                <a:gd name="T76" fmla="*/ 2808 w 2966"/>
                <a:gd name="T77" fmla="*/ 1268 h 2944"/>
                <a:gd name="T78" fmla="*/ 2768 w 2966"/>
                <a:gd name="T79" fmla="*/ 1443 h 2944"/>
                <a:gd name="T80" fmla="*/ 2319 w 2966"/>
                <a:gd name="T81" fmla="*/ 1691 h 2944"/>
                <a:gd name="T82" fmla="*/ 1857 w 2966"/>
                <a:gd name="T83" fmla="*/ 1851 h 2944"/>
                <a:gd name="T84" fmla="*/ 1466 w 2966"/>
                <a:gd name="T85" fmla="*/ 1879 h 2944"/>
                <a:gd name="T86" fmla="*/ 880 w 2966"/>
                <a:gd name="T87" fmla="*/ 2298 h 2944"/>
                <a:gd name="T88" fmla="*/ 778 w 2966"/>
                <a:gd name="T89" fmla="*/ 2608 h 2944"/>
                <a:gd name="T90" fmla="*/ 712 w 2966"/>
                <a:gd name="T91" fmla="*/ 2847 h 2944"/>
                <a:gd name="T92" fmla="*/ 508 w 2966"/>
                <a:gd name="T93" fmla="*/ 2944 h 2944"/>
                <a:gd name="T94" fmla="*/ 347 w 2966"/>
                <a:gd name="T95" fmla="*/ 2890 h 2944"/>
                <a:gd name="T96" fmla="*/ 232 w 2966"/>
                <a:gd name="T97" fmla="*/ 2733 h 2944"/>
                <a:gd name="T98" fmla="*/ 117 w 2966"/>
                <a:gd name="T99" fmla="*/ 2619 h 2944"/>
                <a:gd name="T100" fmla="*/ 4 w 2966"/>
                <a:gd name="T101" fmla="*/ 2436 h 2944"/>
                <a:gd name="T102" fmla="*/ 56 w 2966"/>
                <a:gd name="T103" fmla="*/ 2226 h 2944"/>
                <a:gd name="T104" fmla="*/ 240 w 2966"/>
                <a:gd name="T105" fmla="*/ 2121 h 2944"/>
                <a:gd name="T106" fmla="*/ 513 w 2966"/>
                <a:gd name="T107" fmla="*/ 2091 h 2944"/>
                <a:gd name="T108" fmla="*/ 1100 w 2966"/>
                <a:gd name="T109" fmla="*/ 1598 h 2944"/>
                <a:gd name="T110" fmla="*/ 1074 w 2966"/>
                <a:gd name="T111" fmla="*/ 1256 h 2944"/>
                <a:gd name="T112" fmla="*/ 1194 w 2966"/>
                <a:gd name="T113" fmla="*/ 808 h 2944"/>
                <a:gd name="T114" fmla="*/ 1523 w 2966"/>
                <a:gd name="T115" fmla="*/ 184 h 2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66" h="2944">
                  <a:moveTo>
                    <a:pt x="1153" y="1702"/>
                  </a:moveTo>
                  <a:lnTo>
                    <a:pt x="823" y="2029"/>
                  </a:lnTo>
                  <a:lnTo>
                    <a:pt x="778" y="2068"/>
                  </a:lnTo>
                  <a:lnTo>
                    <a:pt x="732" y="2104"/>
                  </a:lnTo>
                  <a:lnTo>
                    <a:pt x="683" y="2136"/>
                  </a:lnTo>
                  <a:lnTo>
                    <a:pt x="631" y="2163"/>
                  </a:lnTo>
                  <a:lnTo>
                    <a:pt x="578" y="2186"/>
                  </a:lnTo>
                  <a:lnTo>
                    <a:pt x="522" y="2204"/>
                  </a:lnTo>
                  <a:lnTo>
                    <a:pt x="466" y="2217"/>
                  </a:lnTo>
                  <a:lnTo>
                    <a:pt x="407" y="2226"/>
                  </a:lnTo>
                  <a:lnTo>
                    <a:pt x="348" y="2230"/>
                  </a:lnTo>
                  <a:lnTo>
                    <a:pt x="288" y="2229"/>
                  </a:lnTo>
                  <a:lnTo>
                    <a:pt x="263" y="2229"/>
                  </a:lnTo>
                  <a:lnTo>
                    <a:pt x="238" y="2233"/>
                  </a:lnTo>
                  <a:lnTo>
                    <a:pt x="209" y="2242"/>
                  </a:lnTo>
                  <a:lnTo>
                    <a:pt x="183" y="2257"/>
                  </a:lnTo>
                  <a:lnTo>
                    <a:pt x="159" y="2276"/>
                  </a:lnTo>
                  <a:lnTo>
                    <a:pt x="140" y="2299"/>
                  </a:lnTo>
                  <a:lnTo>
                    <a:pt x="125" y="2325"/>
                  </a:lnTo>
                  <a:lnTo>
                    <a:pt x="116" y="2353"/>
                  </a:lnTo>
                  <a:lnTo>
                    <a:pt x="111" y="2384"/>
                  </a:lnTo>
                  <a:lnTo>
                    <a:pt x="112" y="2414"/>
                  </a:lnTo>
                  <a:lnTo>
                    <a:pt x="119" y="2443"/>
                  </a:lnTo>
                  <a:lnTo>
                    <a:pt x="130" y="2472"/>
                  </a:lnTo>
                  <a:lnTo>
                    <a:pt x="147" y="2497"/>
                  </a:lnTo>
                  <a:lnTo>
                    <a:pt x="168" y="2519"/>
                  </a:lnTo>
                  <a:lnTo>
                    <a:pt x="193" y="2536"/>
                  </a:lnTo>
                  <a:lnTo>
                    <a:pt x="219" y="2549"/>
                  </a:lnTo>
                  <a:lnTo>
                    <a:pt x="247" y="2557"/>
                  </a:lnTo>
                  <a:lnTo>
                    <a:pt x="277" y="2559"/>
                  </a:lnTo>
                  <a:lnTo>
                    <a:pt x="278" y="2559"/>
                  </a:lnTo>
                  <a:lnTo>
                    <a:pt x="279" y="2559"/>
                  </a:lnTo>
                  <a:lnTo>
                    <a:pt x="281" y="2559"/>
                  </a:lnTo>
                  <a:lnTo>
                    <a:pt x="284" y="2559"/>
                  </a:lnTo>
                  <a:lnTo>
                    <a:pt x="358" y="2557"/>
                  </a:lnTo>
                  <a:lnTo>
                    <a:pt x="339" y="2628"/>
                  </a:lnTo>
                  <a:lnTo>
                    <a:pt x="336" y="2642"/>
                  </a:lnTo>
                  <a:lnTo>
                    <a:pt x="334" y="2656"/>
                  </a:lnTo>
                  <a:lnTo>
                    <a:pt x="333" y="2672"/>
                  </a:lnTo>
                  <a:lnTo>
                    <a:pt x="335" y="2688"/>
                  </a:lnTo>
                  <a:lnTo>
                    <a:pt x="339" y="2705"/>
                  </a:lnTo>
                  <a:lnTo>
                    <a:pt x="347" y="2723"/>
                  </a:lnTo>
                  <a:lnTo>
                    <a:pt x="359" y="2743"/>
                  </a:lnTo>
                  <a:lnTo>
                    <a:pt x="376" y="2765"/>
                  </a:lnTo>
                  <a:lnTo>
                    <a:pt x="397" y="2788"/>
                  </a:lnTo>
                  <a:lnTo>
                    <a:pt x="421" y="2808"/>
                  </a:lnTo>
                  <a:lnTo>
                    <a:pt x="448" y="2822"/>
                  </a:lnTo>
                  <a:lnTo>
                    <a:pt x="474" y="2831"/>
                  </a:lnTo>
                  <a:lnTo>
                    <a:pt x="501" y="2834"/>
                  </a:lnTo>
                  <a:lnTo>
                    <a:pt x="504" y="2834"/>
                  </a:lnTo>
                  <a:lnTo>
                    <a:pt x="534" y="2831"/>
                  </a:lnTo>
                  <a:lnTo>
                    <a:pt x="562" y="2823"/>
                  </a:lnTo>
                  <a:lnTo>
                    <a:pt x="587" y="2810"/>
                  </a:lnTo>
                  <a:lnTo>
                    <a:pt x="609" y="2794"/>
                  </a:lnTo>
                  <a:lnTo>
                    <a:pt x="628" y="2774"/>
                  </a:lnTo>
                  <a:lnTo>
                    <a:pt x="644" y="2751"/>
                  </a:lnTo>
                  <a:lnTo>
                    <a:pt x="655" y="2726"/>
                  </a:lnTo>
                  <a:lnTo>
                    <a:pt x="663" y="2698"/>
                  </a:lnTo>
                  <a:lnTo>
                    <a:pt x="666" y="2669"/>
                  </a:lnTo>
                  <a:lnTo>
                    <a:pt x="668" y="2607"/>
                  </a:lnTo>
                  <a:lnTo>
                    <a:pt x="673" y="2546"/>
                  </a:lnTo>
                  <a:lnTo>
                    <a:pt x="684" y="2487"/>
                  </a:lnTo>
                  <a:lnTo>
                    <a:pt x="698" y="2429"/>
                  </a:lnTo>
                  <a:lnTo>
                    <a:pt x="716" y="2374"/>
                  </a:lnTo>
                  <a:lnTo>
                    <a:pt x="739" y="2322"/>
                  </a:lnTo>
                  <a:lnTo>
                    <a:pt x="765" y="2272"/>
                  </a:lnTo>
                  <a:lnTo>
                    <a:pt x="796" y="2225"/>
                  </a:lnTo>
                  <a:lnTo>
                    <a:pt x="830" y="2181"/>
                  </a:lnTo>
                  <a:lnTo>
                    <a:pt x="868" y="2139"/>
                  </a:lnTo>
                  <a:lnTo>
                    <a:pt x="1227" y="1783"/>
                  </a:lnTo>
                  <a:lnTo>
                    <a:pt x="1197" y="1756"/>
                  </a:lnTo>
                  <a:lnTo>
                    <a:pt x="1176" y="1732"/>
                  </a:lnTo>
                  <a:lnTo>
                    <a:pt x="1156" y="1707"/>
                  </a:lnTo>
                  <a:lnTo>
                    <a:pt x="1154" y="1704"/>
                  </a:lnTo>
                  <a:lnTo>
                    <a:pt x="1153" y="1702"/>
                  </a:lnTo>
                  <a:close/>
                  <a:moveTo>
                    <a:pt x="1366" y="1292"/>
                  </a:moveTo>
                  <a:lnTo>
                    <a:pt x="1349" y="1295"/>
                  </a:lnTo>
                  <a:lnTo>
                    <a:pt x="1333" y="1303"/>
                  </a:lnTo>
                  <a:lnTo>
                    <a:pt x="1322" y="1315"/>
                  </a:lnTo>
                  <a:lnTo>
                    <a:pt x="1314" y="1330"/>
                  </a:lnTo>
                  <a:lnTo>
                    <a:pt x="1311" y="1347"/>
                  </a:lnTo>
                  <a:lnTo>
                    <a:pt x="1313" y="1393"/>
                  </a:lnTo>
                  <a:lnTo>
                    <a:pt x="1319" y="1434"/>
                  </a:lnTo>
                  <a:lnTo>
                    <a:pt x="1330" y="1472"/>
                  </a:lnTo>
                  <a:lnTo>
                    <a:pt x="1344" y="1506"/>
                  </a:lnTo>
                  <a:lnTo>
                    <a:pt x="1363" y="1537"/>
                  </a:lnTo>
                  <a:lnTo>
                    <a:pt x="1386" y="1564"/>
                  </a:lnTo>
                  <a:lnTo>
                    <a:pt x="1412" y="1585"/>
                  </a:lnTo>
                  <a:lnTo>
                    <a:pt x="1438" y="1602"/>
                  </a:lnTo>
                  <a:lnTo>
                    <a:pt x="1467" y="1616"/>
                  </a:lnTo>
                  <a:lnTo>
                    <a:pt x="1498" y="1626"/>
                  </a:lnTo>
                  <a:lnTo>
                    <a:pt x="1532" y="1634"/>
                  </a:lnTo>
                  <a:lnTo>
                    <a:pt x="1567" y="1638"/>
                  </a:lnTo>
                  <a:lnTo>
                    <a:pt x="1603" y="1639"/>
                  </a:lnTo>
                  <a:lnTo>
                    <a:pt x="1653" y="1637"/>
                  </a:lnTo>
                  <a:lnTo>
                    <a:pt x="1704" y="1631"/>
                  </a:lnTo>
                  <a:lnTo>
                    <a:pt x="1758" y="1620"/>
                  </a:lnTo>
                  <a:lnTo>
                    <a:pt x="1812" y="1607"/>
                  </a:lnTo>
                  <a:lnTo>
                    <a:pt x="1866" y="1590"/>
                  </a:lnTo>
                  <a:lnTo>
                    <a:pt x="1921" y="1570"/>
                  </a:lnTo>
                  <a:lnTo>
                    <a:pt x="1975" y="1547"/>
                  </a:lnTo>
                  <a:lnTo>
                    <a:pt x="2030" y="1523"/>
                  </a:lnTo>
                  <a:lnTo>
                    <a:pt x="2083" y="1496"/>
                  </a:lnTo>
                  <a:lnTo>
                    <a:pt x="2135" y="1469"/>
                  </a:lnTo>
                  <a:lnTo>
                    <a:pt x="2147" y="1460"/>
                  </a:lnTo>
                  <a:lnTo>
                    <a:pt x="2156" y="1448"/>
                  </a:lnTo>
                  <a:lnTo>
                    <a:pt x="2161" y="1436"/>
                  </a:lnTo>
                  <a:lnTo>
                    <a:pt x="2163" y="1422"/>
                  </a:lnTo>
                  <a:lnTo>
                    <a:pt x="2162" y="1407"/>
                  </a:lnTo>
                  <a:lnTo>
                    <a:pt x="2156" y="1394"/>
                  </a:lnTo>
                  <a:lnTo>
                    <a:pt x="2147" y="1382"/>
                  </a:lnTo>
                  <a:lnTo>
                    <a:pt x="2136" y="1373"/>
                  </a:lnTo>
                  <a:lnTo>
                    <a:pt x="2123" y="1368"/>
                  </a:lnTo>
                  <a:lnTo>
                    <a:pt x="2108" y="1366"/>
                  </a:lnTo>
                  <a:lnTo>
                    <a:pt x="2094" y="1367"/>
                  </a:lnTo>
                  <a:lnTo>
                    <a:pt x="2080" y="1373"/>
                  </a:lnTo>
                  <a:lnTo>
                    <a:pt x="2026" y="1402"/>
                  </a:lnTo>
                  <a:lnTo>
                    <a:pt x="1972" y="1428"/>
                  </a:lnTo>
                  <a:lnTo>
                    <a:pt x="1919" y="1452"/>
                  </a:lnTo>
                  <a:lnTo>
                    <a:pt x="1867" y="1472"/>
                  </a:lnTo>
                  <a:lnTo>
                    <a:pt x="1818" y="1489"/>
                  </a:lnTo>
                  <a:lnTo>
                    <a:pt x="1771" y="1504"/>
                  </a:lnTo>
                  <a:lnTo>
                    <a:pt x="1724" y="1515"/>
                  </a:lnTo>
                  <a:lnTo>
                    <a:pt x="1681" y="1523"/>
                  </a:lnTo>
                  <a:lnTo>
                    <a:pt x="1641" y="1528"/>
                  </a:lnTo>
                  <a:lnTo>
                    <a:pt x="1602" y="1529"/>
                  </a:lnTo>
                  <a:lnTo>
                    <a:pt x="1568" y="1527"/>
                  </a:lnTo>
                  <a:lnTo>
                    <a:pt x="1537" y="1522"/>
                  </a:lnTo>
                  <a:lnTo>
                    <a:pt x="1508" y="1514"/>
                  </a:lnTo>
                  <a:lnTo>
                    <a:pt x="1485" y="1502"/>
                  </a:lnTo>
                  <a:lnTo>
                    <a:pt x="1465" y="1486"/>
                  </a:lnTo>
                  <a:lnTo>
                    <a:pt x="1450" y="1467"/>
                  </a:lnTo>
                  <a:lnTo>
                    <a:pt x="1437" y="1443"/>
                  </a:lnTo>
                  <a:lnTo>
                    <a:pt x="1429" y="1415"/>
                  </a:lnTo>
                  <a:lnTo>
                    <a:pt x="1423" y="1384"/>
                  </a:lnTo>
                  <a:lnTo>
                    <a:pt x="1422" y="1347"/>
                  </a:lnTo>
                  <a:lnTo>
                    <a:pt x="1419" y="1330"/>
                  </a:lnTo>
                  <a:lnTo>
                    <a:pt x="1411" y="1315"/>
                  </a:lnTo>
                  <a:lnTo>
                    <a:pt x="1399" y="1303"/>
                  </a:lnTo>
                  <a:lnTo>
                    <a:pt x="1383" y="1295"/>
                  </a:lnTo>
                  <a:lnTo>
                    <a:pt x="1366" y="1292"/>
                  </a:lnTo>
                  <a:close/>
                  <a:moveTo>
                    <a:pt x="1732" y="687"/>
                  </a:moveTo>
                  <a:lnTo>
                    <a:pt x="1699" y="691"/>
                  </a:lnTo>
                  <a:lnTo>
                    <a:pt x="1667" y="700"/>
                  </a:lnTo>
                  <a:lnTo>
                    <a:pt x="1637" y="713"/>
                  </a:lnTo>
                  <a:lnTo>
                    <a:pt x="1608" y="730"/>
                  </a:lnTo>
                  <a:lnTo>
                    <a:pt x="1583" y="750"/>
                  </a:lnTo>
                  <a:lnTo>
                    <a:pt x="1561" y="775"/>
                  </a:lnTo>
                  <a:lnTo>
                    <a:pt x="1543" y="803"/>
                  </a:lnTo>
                  <a:lnTo>
                    <a:pt x="1506" y="869"/>
                  </a:lnTo>
                  <a:lnTo>
                    <a:pt x="1474" y="935"/>
                  </a:lnTo>
                  <a:lnTo>
                    <a:pt x="1446" y="1001"/>
                  </a:lnTo>
                  <a:lnTo>
                    <a:pt x="1443" y="1016"/>
                  </a:lnTo>
                  <a:lnTo>
                    <a:pt x="1443" y="1030"/>
                  </a:lnTo>
                  <a:lnTo>
                    <a:pt x="1447" y="1044"/>
                  </a:lnTo>
                  <a:lnTo>
                    <a:pt x="1454" y="1056"/>
                  </a:lnTo>
                  <a:lnTo>
                    <a:pt x="1464" y="1066"/>
                  </a:lnTo>
                  <a:lnTo>
                    <a:pt x="1477" y="1073"/>
                  </a:lnTo>
                  <a:lnTo>
                    <a:pt x="1491" y="1077"/>
                  </a:lnTo>
                  <a:lnTo>
                    <a:pt x="1505" y="1076"/>
                  </a:lnTo>
                  <a:lnTo>
                    <a:pt x="1520" y="1073"/>
                  </a:lnTo>
                  <a:lnTo>
                    <a:pt x="1532" y="1065"/>
                  </a:lnTo>
                  <a:lnTo>
                    <a:pt x="1542" y="1055"/>
                  </a:lnTo>
                  <a:lnTo>
                    <a:pt x="1549" y="1042"/>
                  </a:lnTo>
                  <a:lnTo>
                    <a:pt x="1576" y="981"/>
                  </a:lnTo>
                  <a:lnTo>
                    <a:pt x="1605" y="919"/>
                  </a:lnTo>
                  <a:lnTo>
                    <a:pt x="1640" y="857"/>
                  </a:lnTo>
                  <a:lnTo>
                    <a:pt x="1654" y="837"/>
                  </a:lnTo>
                  <a:lnTo>
                    <a:pt x="1671" y="821"/>
                  </a:lnTo>
                  <a:lnTo>
                    <a:pt x="1691" y="809"/>
                  </a:lnTo>
                  <a:lnTo>
                    <a:pt x="1713" y="801"/>
                  </a:lnTo>
                  <a:lnTo>
                    <a:pt x="1737" y="797"/>
                  </a:lnTo>
                  <a:lnTo>
                    <a:pt x="1762" y="799"/>
                  </a:lnTo>
                  <a:lnTo>
                    <a:pt x="1785" y="805"/>
                  </a:lnTo>
                  <a:lnTo>
                    <a:pt x="1806" y="815"/>
                  </a:lnTo>
                  <a:lnTo>
                    <a:pt x="1824" y="830"/>
                  </a:lnTo>
                  <a:lnTo>
                    <a:pt x="1840" y="848"/>
                  </a:lnTo>
                  <a:lnTo>
                    <a:pt x="1882" y="904"/>
                  </a:lnTo>
                  <a:lnTo>
                    <a:pt x="1929" y="960"/>
                  </a:lnTo>
                  <a:lnTo>
                    <a:pt x="1980" y="1014"/>
                  </a:lnTo>
                  <a:lnTo>
                    <a:pt x="2036" y="1066"/>
                  </a:lnTo>
                  <a:lnTo>
                    <a:pt x="2092" y="1113"/>
                  </a:lnTo>
                  <a:lnTo>
                    <a:pt x="2149" y="1154"/>
                  </a:lnTo>
                  <a:lnTo>
                    <a:pt x="2164" y="1162"/>
                  </a:lnTo>
                  <a:lnTo>
                    <a:pt x="2180" y="1164"/>
                  </a:lnTo>
                  <a:lnTo>
                    <a:pt x="2193" y="1162"/>
                  </a:lnTo>
                  <a:lnTo>
                    <a:pt x="2206" y="1158"/>
                  </a:lnTo>
                  <a:lnTo>
                    <a:pt x="2217" y="1150"/>
                  </a:lnTo>
                  <a:lnTo>
                    <a:pt x="2226" y="1140"/>
                  </a:lnTo>
                  <a:lnTo>
                    <a:pt x="2232" y="1127"/>
                  </a:lnTo>
                  <a:lnTo>
                    <a:pt x="2236" y="1113"/>
                  </a:lnTo>
                  <a:lnTo>
                    <a:pt x="2235" y="1099"/>
                  </a:lnTo>
                  <a:lnTo>
                    <a:pt x="2230" y="1085"/>
                  </a:lnTo>
                  <a:lnTo>
                    <a:pt x="2222" y="1073"/>
                  </a:lnTo>
                  <a:lnTo>
                    <a:pt x="2211" y="1063"/>
                  </a:lnTo>
                  <a:lnTo>
                    <a:pt x="2160" y="1026"/>
                  </a:lnTo>
                  <a:lnTo>
                    <a:pt x="2109" y="984"/>
                  </a:lnTo>
                  <a:lnTo>
                    <a:pt x="2059" y="937"/>
                  </a:lnTo>
                  <a:lnTo>
                    <a:pt x="2012" y="887"/>
                  </a:lnTo>
                  <a:lnTo>
                    <a:pt x="1969" y="837"/>
                  </a:lnTo>
                  <a:lnTo>
                    <a:pt x="1931" y="786"/>
                  </a:lnTo>
                  <a:lnTo>
                    <a:pt x="1911" y="760"/>
                  </a:lnTo>
                  <a:lnTo>
                    <a:pt x="1887" y="737"/>
                  </a:lnTo>
                  <a:lnTo>
                    <a:pt x="1859" y="719"/>
                  </a:lnTo>
                  <a:lnTo>
                    <a:pt x="1830" y="704"/>
                  </a:lnTo>
                  <a:lnTo>
                    <a:pt x="1799" y="694"/>
                  </a:lnTo>
                  <a:lnTo>
                    <a:pt x="1767" y="688"/>
                  </a:lnTo>
                  <a:lnTo>
                    <a:pt x="1732" y="687"/>
                  </a:lnTo>
                  <a:close/>
                  <a:moveTo>
                    <a:pt x="1657" y="0"/>
                  </a:moveTo>
                  <a:lnTo>
                    <a:pt x="1660" y="37"/>
                  </a:lnTo>
                  <a:lnTo>
                    <a:pt x="1667" y="77"/>
                  </a:lnTo>
                  <a:lnTo>
                    <a:pt x="1677" y="120"/>
                  </a:lnTo>
                  <a:lnTo>
                    <a:pt x="1690" y="165"/>
                  </a:lnTo>
                  <a:lnTo>
                    <a:pt x="1708" y="213"/>
                  </a:lnTo>
                  <a:lnTo>
                    <a:pt x="1729" y="265"/>
                  </a:lnTo>
                  <a:lnTo>
                    <a:pt x="1764" y="333"/>
                  </a:lnTo>
                  <a:lnTo>
                    <a:pt x="1803" y="403"/>
                  </a:lnTo>
                  <a:lnTo>
                    <a:pt x="1847" y="473"/>
                  </a:lnTo>
                  <a:lnTo>
                    <a:pt x="1897" y="543"/>
                  </a:lnTo>
                  <a:lnTo>
                    <a:pt x="1951" y="614"/>
                  </a:lnTo>
                  <a:lnTo>
                    <a:pt x="2010" y="684"/>
                  </a:lnTo>
                  <a:lnTo>
                    <a:pt x="2072" y="754"/>
                  </a:lnTo>
                  <a:lnTo>
                    <a:pt x="2139" y="822"/>
                  </a:lnTo>
                  <a:lnTo>
                    <a:pt x="2200" y="881"/>
                  </a:lnTo>
                  <a:lnTo>
                    <a:pt x="2262" y="937"/>
                  </a:lnTo>
                  <a:lnTo>
                    <a:pt x="2324" y="989"/>
                  </a:lnTo>
                  <a:lnTo>
                    <a:pt x="2387" y="1038"/>
                  </a:lnTo>
                  <a:lnTo>
                    <a:pt x="2449" y="1083"/>
                  </a:lnTo>
                  <a:lnTo>
                    <a:pt x="2512" y="1124"/>
                  </a:lnTo>
                  <a:lnTo>
                    <a:pt x="2573" y="1162"/>
                  </a:lnTo>
                  <a:lnTo>
                    <a:pt x="2634" y="1195"/>
                  </a:lnTo>
                  <a:lnTo>
                    <a:pt x="2693" y="1224"/>
                  </a:lnTo>
                  <a:lnTo>
                    <a:pt x="2752" y="1248"/>
                  </a:lnTo>
                  <a:lnTo>
                    <a:pt x="2808" y="1268"/>
                  </a:lnTo>
                  <a:lnTo>
                    <a:pt x="2863" y="1284"/>
                  </a:lnTo>
                  <a:lnTo>
                    <a:pt x="2915" y="1295"/>
                  </a:lnTo>
                  <a:lnTo>
                    <a:pt x="2966" y="1300"/>
                  </a:lnTo>
                  <a:lnTo>
                    <a:pt x="2903" y="1348"/>
                  </a:lnTo>
                  <a:lnTo>
                    <a:pt x="2836" y="1397"/>
                  </a:lnTo>
                  <a:lnTo>
                    <a:pt x="2768" y="1443"/>
                  </a:lnTo>
                  <a:lnTo>
                    <a:pt x="2697" y="1488"/>
                  </a:lnTo>
                  <a:lnTo>
                    <a:pt x="2624" y="1533"/>
                  </a:lnTo>
                  <a:lnTo>
                    <a:pt x="2549" y="1575"/>
                  </a:lnTo>
                  <a:lnTo>
                    <a:pt x="2473" y="1616"/>
                  </a:lnTo>
                  <a:lnTo>
                    <a:pt x="2397" y="1654"/>
                  </a:lnTo>
                  <a:lnTo>
                    <a:pt x="2319" y="1691"/>
                  </a:lnTo>
                  <a:lnTo>
                    <a:pt x="2242" y="1725"/>
                  </a:lnTo>
                  <a:lnTo>
                    <a:pt x="2164" y="1756"/>
                  </a:lnTo>
                  <a:lnTo>
                    <a:pt x="2086" y="1785"/>
                  </a:lnTo>
                  <a:lnTo>
                    <a:pt x="2009" y="1810"/>
                  </a:lnTo>
                  <a:lnTo>
                    <a:pt x="1933" y="1833"/>
                  </a:lnTo>
                  <a:lnTo>
                    <a:pt x="1857" y="1851"/>
                  </a:lnTo>
                  <a:lnTo>
                    <a:pt x="1784" y="1866"/>
                  </a:lnTo>
                  <a:lnTo>
                    <a:pt x="1712" y="1877"/>
                  </a:lnTo>
                  <a:lnTo>
                    <a:pt x="1643" y="1884"/>
                  </a:lnTo>
                  <a:lnTo>
                    <a:pt x="1575" y="1886"/>
                  </a:lnTo>
                  <a:lnTo>
                    <a:pt x="1520" y="1884"/>
                  </a:lnTo>
                  <a:lnTo>
                    <a:pt x="1466" y="1879"/>
                  </a:lnTo>
                  <a:lnTo>
                    <a:pt x="1417" y="1870"/>
                  </a:lnTo>
                  <a:lnTo>
                    <a:pt x="1369" y="1857"/>
                  </a:lnTo>
                  <a:lnTo>
                    <a:pt x="1326" y="1841"/>
                  </a:lnTo>
                  <a:lnTo>
                    <a:pt x="947" y="2217"/>
                  </a:lnTo>
                  <a:lnTo>
                    <a:pt x="912" y="2256"/>
                  </a:lnTo>
                  <a:lnTo>
                    <a:pt x="880" y="2298"/>
                  </a:lnTo>
                  <a:lnTo>
                    <a:pt x="852" y="2343"/>
                  </a:lnTo>
                  <a:lnTo>
                    <a:pt x="829" y="2391"/>
                  </a:lnTo>
                  <a:lnTo>
                    <a:pt x="810" y="2441"/>
                  </a:lnTo>
                  <a:lnTo>
                    <a:pt x="795" y="2495"/>
                  </a:lnTo>
                  <a:lnTo>
                    <a:pt x="784" y="2551"/>
                  </a:lnTo>
                  <a:lnTo>
                    <a:pt x="778" y="2608"/>
                  </a:lnTo>
                  <a:lnTo>
                    <a:pt x="776" y="2666"/>
                  </a:lnTo>
                  <a:lnTo>
                    <a:pt x="773" y="2707"/>
                  </a:lnTo>
                  <a:lnTo>
                    <a:pt x="765" y="2746"/>
                  </a:lnTo>
                  <a:lnTo>
                    <a:pt x="752" y="2782"/>
                  </a:lnTo>
                  <a:lnTo>
                    <a:pt x="734" y="2816"/>
                  </a:lnTo>
                  <a:lnTo>
                    <a:pt x="712" y="2847"/>
                  </a:lnTo>
                  <a:lnTo>
                    <a:pt x="686" y="2874"/>
                  </a:lnTo>
                  <a:lnTo>
                    <a:pt x="655" y="2897"/>
                  </a:lnTo>
                  <a:lnTo>
                    <a:pt x="622" y="2916"/>
                  </a:lnTo>
                  <a:lnTo>
                    <a:pt x="587" y="2931"/>
                  </a:lnTo>
                  <a:lnTo>
                    <a:pt x="549" y="2940"/>
                  </a:lnTo>
                  <a:lnTo>
                    <a:pt x="508" y="2944"/>
                  </a:lnTo>
                  <a:lnTo>
                    <a:pt x="501" y="2944"/>
                  </a:lnTo>
                  <a:lnTo>
                    <a:pt x="469" y="2942"/>
                  </a:lnTo>
                  <a:lnTo>
                    <a:pt x="437" y="2935"/>
                  </a:lnTo>
                  <a:lnTo>
                    <a:pt x="405" y="2924"/>
                  </a:lnTo>
                  <a:lnTo>
                    <a:pt x="375" y="2909"/>
                  </a:lnTo>
                  <a:lnTo>
                    <a:pt x="347" y="2890"/>
                  </a:lnTo>
                  <a:lnTo>
                    <a:pt x="320" y="2866"/>
                  </a:lnTo>
                  <a:lnTo>
                    <a:pt x="292" y="2838"/>
                  </a:lnTo>
                  <a:lnTo>
                    <a:pt x="271" y="2810"/>
                  </a:lnTo>
                  <a:lnTo>
                    <a:pt x="254" y="2783"/>
                  </a:lnTo>
                  <a:lnTo>
                    <a:pt x="241" y="2757"/>
                  </a:lnTo>
                  <a:lnTo>
                    <a:pt x="232" y="2733"/>
                  </a:lnTo>
                  <a:lnTo>
                    <a:pt x="226" y="2709"/>
                  </a:lnTo>
                  <a:lnTo>
                    <a:pt x="223" y="2686"/>
                  </a:lnTo>
                  <a:lnTo>
                    <a:pt x="222" y="2664"/>
                  </a:lnTo>
                  <a:lnTo>
                    <a:pt x="185" y="2654"/>
                  </a:lnTo>
                  <a:lnTo>
                    <a:pt x="150" y="2639"/>
                  </a:lnTo>
                  <a:lnTo>
                    <a:pt x="117" y="2619"/>
                  </a:lnTo>
                  <a:lnTo>
                    <a:pt x="87" y="2594"/>
                  </a:lnTo>
                  <a:lnTo>
                    <a:pt x="60" y="2566"/>
                  </a:lnTo>
                  <a:lnTo>
                    <a:pt x="40" y="2536"/>
                  </a:lnTo>
                  <a:lnTo>
                    <a:pt x="23" y="2505"/>
                  </a:lnTo>
                  <a:lnTo>
                    <a:pt x="11" y="2471"/>
                  </a:lnTo>
                  <a:lnTo>
                    <a:pt x="4" y="2436"/>
                  </a:lnTo>
                  <a:lnTo>
                    <a:pt x="0" y="2401"/>
                  </a:lnTo>
                  <a:lnTo>
                    <a:pt x="2" y="2365"/>
                  </a:lnTo>
                  <a:lnTo>
                    <a:pt x="8" y="2329"/>
                  </a:lnTo>
                  <a:lnTo>
                    <a:pt x="19" y="2292"/>
                  </a:lnTo>
                  <a:lnTo>
                    <a:pt x="35" y="2258"/>
                  </a:lnTo>
                  <a:lnTo>
                    <a:pt x="56" y="2226"/>
                  </a:lnTo>
                  <a:lnTo>
                    <a:pt x="81" y="2198"/>
                  </a:lnTo>
                  <a:lnTo>
                    <a:pt x="110" y="2174"/>
                  </a:lnTo>
                  <a:lnTo>
                    <a:pt x="141" y="2153"/>
                  </a:lnTo>
                  <a:lnTo>
                    <a:pt x="176" y="2137"/>
                  </a:lnTo>
                  <a:lnTo>
                    <a:pt x="213" y="2126"/>
                  </a:lnTo>
                  <a:lnTo>
                    <a:pt x="240" y="2121"/>
                  </a:lnTo>
                  <a:lnTo>
                    <a:pt x="268" y="2119"/>
                  </a:lnTo>
                  <a:lnTo>
                    <a:pt x="294" y="2119"/>
                  </a:lnTo>
                  <a:lnTo>
                    <a:pt x="351" y="2119"/>
                  </a:lnTo>
                  <a:lnTo>
                    <a:pt x="406" y="2115"/>
                  </a:lnTo>
                  <a:lnTo>
                    <a:pt x="461" y="2106"/>
                  </a:lnTo>
                  <a:lnTo>
                    <a:pt x="513" y="2091"/>
                  </a:lnTo>
                  <a:lnTo>
                    <a:pt x="564" y="2072"/>
                  </a:lnTo>
                  <a:lnTo>
                    <a:pt x="613" y="2049"/>
                  </a:lnTo>
                  <a:lnTo>
                    <a:pt x="659" y="2020"/>
                  </a:lnTo>
                  <a:lnTo>
                    <a:pt x="704" y="1988"/>
                  </a:lnTo>
                  <a:lnTo>
                    <a:pt x="744" y="1951"/>
                  </a:lnTo>
                  <a:lnTo>
                    <a:pt x="1100" y="1598"/>
                  </a:lnTo>
                  <a:lnTo>
                    <a:pt x="1085" y="1550"/>
                  </a:lnTo>
                  <a:lnTo>
                    <a:pt x="1075" y="1498"/>
                  </a:lnTo>
                  <a:lnTo>
                    <a:pt x="1069" y="1442"/>
                  </a:lnTo>
                  <a:lnTo>
                    <a:pt x="1067" y="1384"/>
                  </a:lnTo>
                  <a:lnTo>
                    <a:pt x="1069" y="1321"/>
                  </a:lnTo>
                  <a:lnTo>
                    <a:pt x="1074" y="1256"/>
                  </a:lnTo>
                  <a:lnTo>
                    <a:pt x="1084" y="1188"/>
                  </a:lnTo>
                  <a:lnTo>
                    <a:pt x="1098" y="1117"/>
                  </a:lnTo>
                  <a:lnTo>
                    <a:pt x="1116" y="1044"/>
                  </a:lnTo>
                  <a:lnTo>
                    <a:pt x="1137" y="968"/>
                  </a:lnTo>
                  <a:lnTo>
                    <a:pt x="1164" y="889"/>
                  </a:lnTo>
                  <a:lnTo>
                    <a:pt x="1194" y="808"/>
                  </a:lnTo>
                  <a:lnTo>
                    <a:pt x="1237" y="702"/>
                  </a:lnTo>
                  <a:lnTo>
                    <a:pt x="1287" y="595"/>
                  </a:lnTo>
                  <a:lnTo>
                    <a:pt x="1340" y="490"/>
                  </a:lnTo>
                  <a:lnTo>
                    <a:pt x="1398" y="385"/>
                  </a:lnTo>
                  <a:lnTo>
                    <a:pt x="1458" y="283"/>
                  </a:lnTo>
                  <a:lnTo>
                    <a:pt x="1523" y="184"/>
                  </a:lnTo>
                  <a:lnTo>
                    <a:pt x="1588" y="89"/>
                  </a:lnTo>
                  <a:lnTo>
                    <a:pt x="16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" name="Group 831"/>
          <p:cNvGrpSpPr/>
          <p:nvPr/>
        </p:nvGrpSpPr>
        <p:grpSpPr>
          <a:xfrm>
            <a:off x="3888425" y="2872922"/>
            <a:ext cx="328613" cy="571500"/>
            <a:chOff x="806450" y="4222750"/>
            <a:chExt cx="328613" cy="571500"/>
          </a:xfrm>
          <a:solidFill>
            <a:srgbClr val="000000"/>
          </a:solidFill>
        </p:grpSpPr>
        <p:sp>
          <p:nvSpPr>
            <p:cNvPr id="52" name="Freeform 172"/>
            <p:cNvSpPr>
              <a:spLocks/>
            </p:cNvSpPr>
            <p:nvPr/>
          </p:nvSpPr>
          <p:spPr bwMode="auto">
            <a:xfrm>
              <a:off x="806450" y="4243388"/>
              <a:ext cx="328613" cy="269875"/>
            </a:xfrm>
            <a:custGeom>
              <a:avLst/>
              <a:gdLst>
                <a:gd name="T0" fmla="*/ 1553 w 1863"/>
                <a:gd name="T1" fmla="*/ 13 h 1535"/>
                <a:gd name="T2" fmla="*/ 1687 w 1863"/>
                <a:gd name="T3" fmla="*/ 74 h 1535"/>
                <a:gd name="T4" fmla="*/ 1789 w 1863"/>
                <a:gd name="T5" fmla="*/ 177 h 1535"/>
                <a:gd name="T6" fmla="*/ 1851 w 1863"/>
                <a:gd name="T7" fmla="*/ 310 h 1535"/>
                <a:gd name="T8" fmla="*/ 1860 w 1863"/>
                <a:gd name="T9" fmla="*/ 457 h 1535"/>
                <a:gd name="T10" fmla="*/ 1822 w 1863"/>
                <a:gd name="T11" fmla="*/ 589 h 1535"/>
                <a:gd name="T12" fmla="*/ 1744 w 1863"/>
                <a:gd name="T13" fmla="*/ 700 h 1535"/>
                <a:gd name="T14" fmla="*/ 1742 w 1863"/>
                <a:gd name="T15" fmla="*/ 828 h 1535"/>
                <a:gd name="T16" fmla="*/ 1751 w 1863"/>
                <a:gd name="T17" fmla="*/ 985 h 1535"/>
                <a:gd name="T18" fmla="*/ 1710 w 1863"/>
                <a:gd name="T19" fmla="*/ 1135 h 1535"/>
                <a:gd name="T20" fmla="*/ 1626 w 1863"/>
                <a:gd name="T21" fmla="*/ 1262 h 1535"/>
                <a:gd name="T22" fmla="*/ 1509 w 1863"/>
                <a:gd name="T23" fmla="*/ 1358 h 1535"/>
                <a:gd name="T24" fmla="*/ 1366 w 1863"/>
                <a:gd name="T25" fmla="*/ 1414 h 1535"/>
                <a:gd name="T26" fmla="*/ 1206 w 1863"/>
                <a:gd name="T27" fmla="*/ 1422 h 1535"/>
                <a:gd name="T28" fmla="*/ 1053 w 1863"/>
                <a:gd name="T29" fmla="*/ 1378 h 1535"/>
                <a:gd name="T30" fmla="*/ 920 w 1863"/>
                <a:gd name="T31" fmla="*/ 1287 h 1535"/>
                <a:gd name="T32" fmla="*/ 825 w 1863"/>
                <a:gd name="T33" fmla="*/ 1406 h 1535"/>
                <a:gd name="T34" fmla="*/ 698 w 1863"/>
                <a:gd name="T35" fmla="*/ 1490 h 1535"/>
                <a:gd name="T36" fmla="*/ 547 w 1863"/>
                <a:gd name="T37" fmla="*/ 1532 h 1535"/>
                <a:gd name="T38" fmla="*/ 387 w 1863"/>
                <a:gd name="T39" fmla="*/ 1523 h 1535"/>
                <a:gd name="T40" fmla="*/ 244 w 1863"/>
                <a:gd name="T41" fmla="*/ 1467 h 1535"/>
                <a:gd name="T42" fmla="*/ 127 w 1863"/>
                <a:gd name="T43" fmla="*/ 1371 h 1535"/>
                <a:gd name="T44" fmla="*/ 44 w 1863"/>
                <a:gd name="T45" fmla="*/ 1245 h 1535"/>
                <a:gd name="T46" fmla="*/ 3 w 1863"/>
                <a:gd name="T47" fmla="*/ 1095 h 1535"/>
                <a:gd name="T48" fmla="*/ 11 w 1863"/>
                <a:gd name="T49" fmla="*/ 936 h 1535"/>
                <a:gd name="T50" fmla="*/ 67 w 1863"/>
                <a:gd name="T51" fmla="*/ 792 h 1535"/>
                <a:gd name="T52" fmla="*/ 163 w 1863"/>
                <a:gd name="T53" fmla="*/ 675 h 1535"/>
                <a:gd name="T54" fmla="*/ 290 w 1863"/>
                <a:gd name="T55" fmla="*/ 592 h 1535"/>
                <a:gd name="T56" fmla="*/ 439 w 1863"/>
                <a:gd name="T57" fmla="*/ 551 h 1535"/>
                <a:gd name="T58" fmla="*/ 599 w 1863"/>
                <a:gd name="T59" fmla="*/ 559 h 1535"/>
                <a:gd name="T60" fmla="*/ 741 w 1863"/>
                <a:gd name="T61" fmla="*/ 615 h 1535"/>
                <a:gd name="T62" fmla="*/ 858 w 1863"/>
                <a:gd name="T63" fmla="*/ 711 h 1535"/>
                <a:gd name="T64" fmla="*/ 942 w 1863"/>
                <a:gd name="T65" fmla="*/ 837 h 1535"/>
                <a:gd name="T66" fmla="*/ 983 w 1863"/>
                <a:gd name="T67" fmla="*/ 986 h 1535"/>
                <a:gd name="T68" fmla="*/ 1091 w 1863"/>
                <a:gd name="T69" fmla="*/ 1023 h 1535"/>
                <a:gd name="T70" fmla="*/ 1234 w 1863"/>
                <a:gd name="T71" fmla="*/ 962 h 1535"/>
                <a:gd name="T72" fmla="*/ 1351 w 1863"/>
                <a:gd name="T73" fmla="*/ 863 h 1535"/>
                <a:gd name="T74" fmla="*/ 1434 w 1863"/>
                <a:gd name="T75" fmla="*/ 734 h 1535"/>
                <a:gd name="T76" fmla="*/ 1476 w 1863"/>
                <a:gd name="T77" fmla="*/ 581 h 1535"/>
                <a:gd name="T78" fmla="*/ 1480 w 1863"/>
                <a:gd name="T79" fmla="*/ 521 h 1535"/>
                <a:gd name="T80" fmla="*/ 1457 w 1863"/>
                <a:gd name="T81" fmla="*/ 370 h 1535"/>
                <a:gd name="T82" fmla="*/ 1393 w 1863"/>
                <a:gd name="T83" fmla="*/ 234 h 1535"/>
                <a:gd name="T84" fmla="*/ 1292 w 1863"/>
                <a:gd name="T85" fmla="*/ 120 h 1535"/>
                <a:gd name="T86" fmla="*/ 1272 w 1863"/>
                <a:gd name="T87" fmla="*/ 83 h 1535"/>
                <a:gd name="T88" fmla="*/ 1284 w 1863"/>
                <a:gd name="T89" fmla="*/ 43 h 1535"/>
                <a:gd name="T90" fmla="*/ 1355 w 1863"/>
                <a:gd name="T91" fmla="*/ 12 h 1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63" h="1535">
                  <a:moveTo>
                    <a:pt x="1452" y="0"/>
                  </a:moveTo>
                  <a:lnTo>
                    <a:pt x="1503" y="3"/>
                  </a:lnTo>
                  <a:lnTo>
                    <a:pt x="1553" y="13"/>
                  </a:lnTo>
                  <a:lnTo>
                    <a:pt x="1601" y="27"/>
                  </a:lnTo>
                  <a:lnTo>
                    <a:pt x="1645" y="49"/>
                  </a:lnTo>
                  <a:lnTo>
                    <a:pt x="1687" y="74"/>
                  </a:lnTo>
                  <a:lnTo>
                    <a:pt x="1725" y="103"/>
                  </a:lnTo>
                  <a:lnTo>
                    <a:pt x="1759" y="138"/>
                  </a:lnTo>
                  <a:lnTo>
                    <a:pt x="1789" y="177"/>
                  </a:lnTo>
                  <a:lnTo>
                    <a:pt x="1815" y="217"/>
                  </a:lnTo>
                  <a:lnTo>
                    <a:pt x="1836" y="262"/>
                  </a:lnTo>
                  <a:lnTo>
                    <a:pt x="1851" y="310"/>
                  </a:lnTo>
                  <a:lnTo>
                    <a:pt x="1860" y="360"/>
                  </a:lnTo>
                  <a:lnTo>
                    <a:pt x="1863" y="411"/>
                  </a:lnTo>
                  <a:lnTo>
                    <a:pt x="1860" y="457"/>
                  </a:lnTo>
                  <a:lnTo>
                    <a:pt x="1853" y="503"/>
                  </a:lnTo>
                  <a:lnTo>
                    <a:pt x="1840" y="547"/>
                  </a:lnTo>
                  <a:lnTo>
                    <a:pt x="1822" y="589"/>
                  </a:lnTo>
                  <a:lnTo>
                    <a:pt x="1801" y="628"/>
                  </a:lnTo>
                  <a:lnTo>
                    <a:pt x="1775" y="665"/>
                  </a:lnTo>
                  <a:lnTo>
                    <a:pt x="1744" y="700"/>
                  </a:lnTo>
                  <a:lnTo>
                    <a:pt x="1710" y="730"/>
                  </a:lnTo>
                  <a:lnTo>
                    <a:pt x="1729" y="778"/>
                  </a:lnTo>
                  <a:lnTo>
                    <a:pt x="1742" y="828"/>
                  </a:lnTo>
                  <a:lnTo>
                    <a:pt x="1751" y="879"/>
                  </a:lnTo>
                  <a:lnTo>
                    <a:pt x="1753" y="932"/>
                  </a:lnTo>
                  <a:lnTo>
                    <a:pt x="1751" y="985"/>
                  </a:lnTo>
                  <a:lnTo>
                    <a:pt x="1742" y="1037"/>
                  </a:lnTo>
                  <a:lnTo>
                    <a:pt x="1729" y="1087"/>
                  </a:lnTo>
                  <a:lnTo>
                    <a:pt x="1710" y="1135"/>
                  </a:lnTo>
                  <a:lnTo>
                    <a:pt x="1686" y="1181"/>
                  </a:lnTo>
                  <a:lnTo>
                    <a:pt x="1659" y="1222"/>
                  </a:lnTo>
                  <a:lnTo>
                    <a:pt x="1626" y="1262"/>
                  </a:lnTo>
                  <a:lnTo>
                    <a:pt x="1591" y="1298"/>
                  </a:lnTo>
                  <a:lnTo>
                    <a:pt x="1552" y="1329"/>
                  </a:lnTo>
                  <a:lnTo>
                    <a:pt x="1509" y="1358"/>
                  </a:lnTo>
                  <a:lnTo>
                    <a:pt x="1463" y="1381"/>
                  </a:lnTo>
                  <a:lnTo>
                    <a:pt x="1416" y="1399"/>
                  </a:lnTo>
                  <a:lnTo>
                    <a:pt x="1366" y="1414"/>
                  </a:lnTo>
                  <a:lnTo>
                    <a:pt x="1314" y="1422"/>
                  </a:lnTo>
                  <a:lnTo>
                    <a:pt x="1260" y="1425"/>
                  </a:lnTo>
                  <a:lnTo>
                    <a:pt x="1206" y="1422"/>
                  </a:lnTo>
                  <a:lnTo>
                    <a:pt x="1153" y="1413"/>
                  </a:lnTo>
                  <a:lnTo>
                    <a:pt x="1101" y="1397"/>
                  </a:lnTo>
                  <a:lnTo>
                    <a:pt x="1053" y="1378"/>
                  </a:lnTo>
                  <a:lnTo>
                    <a:pt x="1005" y="1353"/>
                  </a:lnTo>
                  <a:lnTo>
                    <a:pt x="961" y="1322"/>
                  </a:lnTo>
                  <a:lnTo>
                    <a:pt x="920" y="1287"/>
                  </a:lnTo>
                  <a:lnTo>
                    <a:pt x="893" y="1329"/>
                  </a:lnTo>
                  <a:lnTo>
                    <a:pt x="860" y="1369"/>
                  </a:lnTo>
                  <a:lnTo>
                    <a:pt x="825" y="1406"/>
                  </a:lnTo>
                  <a:lnTo>
                    <a:pt x="785" y="1438"/>
                  </a:lnTo>
                  <a:lnTo>
                    <a:pt x="743" y="1466"/>
                  </a:lnTo>
                  <a:lnTo>
                    <a:pt x="698" y="1490"/>
                  </a:lnTo>
                  <a:lnTo>
                    <a:pt x="650" y="1509"/>
                  </a:lnTo>
                  <a:lnTo>
                    <a:pt x="599" y="1523"/>
                  </a:lnTo>
                  <a:lnTo>
                    <a:pt x="547" y="1532"/>
                  </a:lnTo>
                  <a:lnTo>
                    <a:pt x="493" y="1535"/>
                  </a:lnTo>
                  <a:lnTo>
                    <a:pt x="439" y="1532"/>
                  </a:lnTo>
                  <a:lnTo>
                    <a:pt x="387" y="1523"/>
                  </a:lnTo>
                  <a:lnTo>
                    <a:pt x="338" y="1509"/>
                  </a:lnTo>
                  <a:lnTo>
                    <a:pt x="290" y="1490"/>
                  </a:lnTo>
                  <a:lnTo>
                    <a:pt x="244" y="1467"/>
                  </a:lnTo>
                  <a:lnTo>
                    <a:pt x="202" y="1439"/>
                  </a:lnTo>
                  <a:lnTo>
                    <a:pt x="163" y="1408"/>
                  </a:lnTo>
                  <a:lnTo>
                    <a:pt x="127" y="1371"/>
                  </a:lnTo>
                  <a:lnTo>
                    <a:pt x="96" y="1332"/>
                  </a:lnTo>
                  <a:lnTo>
                    <a:pt x="67" y="1290"/>
                  </a:lnTo>
                  <a:lnTo>
                    <a:pt x="44" y="1245"/>
                  </a:lnTo>
                  <a:lnTo>
                    <a:pt x="25" y="1197"/>
                  </a:lnTo>
                  <a:lnTo>
                    <a:pt x="11" y="1147"/>
                  </a:lnTo>
                  <a:lnTo>
                    <a:pt x="3" y="1095"/>
                  </a:lnTo>
                  <a:lnTo>
                    <a:pt x="0" y="1041"/>
                  </a:lnTo>
                  <a:lnTo>
                    <a:pt x="3" y="987"/>
                  </a:lnTo>
                  <a:lnTo>
                    <a:pt x="11" y="936"/>
                  </a:lnTo>
                  <a:lnTo>
                    <a:pt x="25" y="886"/>
                  </a:lnTo>
                  <a:lnTo>
                    <a:pt x="44" y="838"/>
                  </a:lnTo>
                  <a:lnTo>
                    <a:pt x="67" y="792"/>
                  </a:lnTo>
                  <a:lnTo>
                    <a:pt x="96" y="750"/>
                  </a:lnTo>
                  <a:lnTo>
                    <a:pt x="127" y="711"/>
                  </a:lnTo>
                  <a:lnTo>
                    <a:pt x="163" y="675"/>
                  </a:lnTo>
                  <a:lnTo>
                    <a:pt x="202" y="644"/>
                  </a:lnTo>
                  <a:lnTo>
                    <a:pt x="244" y="615"/>
                  </a:lnTo>
                  <a:lnTo>
                    <a:pt x="290" y="592"/>
                  </a:lnTo>
                  <a:lnTo>
                    <a:pt x="338" y="573"/>
                  </a:lnTo>
                  <a:lnTo>
                    <a:pt x="387" y="559"/>
                  </a:lnTo>
                  <a:lnTo>
                    <a:pt x="439" y="551"/>
                  </a:lnTo>
                  <a:lnTo>
                    <a:pt x="493" y="548"/>
                  </a:lnTo>
                  <a:lnTo>
                    <a:pt x="547" y="551"/>
                  </a:lnTo>
                  <a:lnTo>
                    <a:pt x="599" y="559"/>
                  </a:lnTo>
                  <a:lnTo>
                    <a:pt x="649" y="573"/>
                  </a:lnTo>
                  <a:lnTo>
                    <a:pt x="697" y="592"/>
                  </a:lnTo>
                  <a:lnTo>
                    <a:pt x="741" y="615"/>
                  </a:lnTo>
                  <a:lnTo>
                    <a:pt x="784" y="643"/>
                  </a:lnTo>
                  <a:lnTo>
                    <a:pt x="823" y="675"/>
                  </a:lnTo>
                  <a:lnTo>
                    <a:pt x="858" y="711"/>
                  </a:lnTo>
                  <a:lnTo>
                    <a:pt x="891" y="749"/>
                  </a:lnTo>
                  <a:lnTo>
                    <a:pt x="918" y="792"/>
                  </a:lnTo>
                  <a:lnTo>
                    <a:pt x="942" y="837"/>
                  </a:lnTo>
                  <a:lnTo>
                    <a:pt x="961" y="885"/>
                  </a:lnTo>
                  <a:lnTo>
                    <a:pt x="974" y="935"/>
                  </a:lnTo>
                  <a:lnTo>
                    <a:pt x="983" y="986"/>
                  </a:lnTo>
                  <a:lnTo>
                    <a:pt x="986" y="1040"/>
                  </a:lnTo>
                  <a:lnTo>
                    <a:pt x="1039" y="1034"/>
                  </a:lnTo>
                  <a:lnTo>
                    <a:pt x="1091" y="1023"/>
                  </a:lnTo>
                  <a:lnTo>
                    <a:pt x="1141" y="1008"/>
                  </a:lnTo>
                  <a:lnTo>
                    <a:pt x="1189" y="987"/>
                  </a:lnTo>
                  <a:lnTo>
                    <a:pt x="1234" y="962"/>
                  </a:lnTo>
                  <a:lnTo>
                    <a:pt x="1275" y="934"/>
                  </a:lnTo>
                  <a:lnTo>
                    <a:pt x="1315" y="900"/>
                  </a:lnTo>
                  <a:lnTo>
                    <a:pt x="1351" y="863"/>
                  </a:lnTo>
                  <a:lnTo>
                    <a:pt x="1382" y="824"/>
                  </a:lnTo>
                  <a:lnTo>
                    <a:pt x="1411" y="780"/>
                  </a:lnTo>
                  <a:lnTo>
                    <a:pt x="1434" y="734"/>
                  </a:lnTo>
                  <a:lnTo>
                    <a:pt x="1453" y="685"/>
                  </a:lnTo>
                  <a:lnTo>
                    <a:pt x="1466" y="633"/>
                  </a:lnTo>
                  <a:lnTo>
                    <a:pt x="1476" y="581"/>
                  </a:lnTo>
                  <a:lnTo>
                    <a:pt x="1476" y="580"/>
                  </a:lnTo>
                  <a:lnTo>
                    <a:pt x="1479" y="550"/>
                  </a:lnTo>
                  <a:lnTo>
                    <a:pt x="1480" y="521"/>
                  </a:lnTo>
                  <a:lnTo>
                    <a:pt x="1477" y="469"/>
                  </a:lnTo>
                  <a:lnTo>
                    <a:pt x="1470" y="419"/>
                  </a:lnTo>
                  <a:lnTo>
                    <a:pt x="1457" y="370"/>
                  </a:lnTo>
                  <a:lnTo>
                    <a:pt x="1440" y="322"/>
                  </a:lnTo>
                  <a:lnTo>
                    <a:pt x="1419" y="276"/>
                  </a:lnTo>
                  <a:lnTo>
                    <a:pt x="1393" y="234"/>
                  </a:lnTo>
                  <a:lnTo>
                    <a:pt x="1364" y="193"/>
                  </a:lnTo>
                  <a:lnTo>
                    <a:pt x="1329" y="154"/>
                  </a:lnTo>
                  <a:lnTo>
                    <a:pt x="1292" y="120"/>
                  </a:lnTo>
                  <a:lnTo>
                    <a:pt x="1281" y="110"/>
                  </a:lnTo>
                  <a:lnTo>
                    <a:pt x="1275" y="96"/>
                  </a:lnTo>
                  <a:lnTo>
                    <a:pt x="1272" y="83"/>
                  </a:lnTo>
                  <a:lnTo>
                    <a:pt x="1272" y="69"/>
                  </a:lnTo>
                  <a:lnTo>
                    <a:pt x="1276" y="55"/>
                  </a:lnTo>
                  <a:lnTo>
                    <a:pt x="1284" y="43"/>
                  </a:lnTo>
                  <a:lnTo>
                    <a:pt x="1295" y="33"/>
                  </a:lnTo>
                  <a:lnTo>
                    <a:pt x="1307" y="27"/>
                  </a:lnTo>
                  <a:lnTo>
                    <a:pt x="1355" y="12"/>
                  </a:lnTo>
                  <a:lnTo>
                    <a:pt x="1403" y="3"/>
                  </a:lnTo>
                  <a:lnTo>
                    <a:pt x="14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73"/>
            <p:cNvSpPr>
              <a:spLocks/>
            </p:cNvSpPr>
            <p:nvPr/>
          </p:nvSpPr>
          <p:spPr bwMode="auto">
            <a:xfrm>
              <a:off x="865188" y="4222750"/>
              <a:ext cx="182563" cy="180975"/>
            </a:xfrm>
            <a:custGeom>
              <a:avLst/>
              <a:gdLst>
                <a:gd name="T0" fmla="*/ 683 w 1038"/>
                <a:gd name="T1" fmla="*/ 3 h 1022"/>
                <a:gd name="T2" fmla="*/ 792 w 1038"/>
                <a:gd name="T3" fmla="*/ 22 h 1022"/>
                <a:gd name="T4" fmla="*/ 893 w 1038"/>
                <a:gd name="T5" fmla="*/ 60 h 1022"/>
                <a:gd name="T6" fmla="*/ 854 w 1038"/>
                <a:gd name="T7" fmla="*/ 105 h 1022"/>
                <a:gd name="T8" fmla="*/ 832 w 1038"/>
                <a:gd name="T9" fmla="*/ 161 h 1022"/>
                <a:gd name="T10" fmla="*/ 833 w 1038"/>
                <a:gd name="T11" fmla="*/ 218 h 1022"/>
                <a:gd name="T12" fmla="*/ 853 w 1038"/>
                <a:gd name="T13" fmla="*/ 270 h 1022"/>
                <a:gd name="T14" fmla="*/ 889 w 1038"/>
                <a:gd name="T15" fmla="*/ 314 h 1022"/>
                <a:gd name="T16" fmla="*/ 952 w 1038"/>
                <a:gd name="T17" fmla="*/ 379 h 1022"/>
                <a:gd name="T18" fmla="*/ 999 w 1038"/>
                <a:gd name="T19" fmla="*/ 456 h 1022"/>
                <a:gd name="T20" fmla="*/ 1028 w 1038"/>
                <a:gd name="T21" fmla="*/ 540 h 1022"/>
                <a:gd name="T22" fmla="*/ 1038 w 1038"/>
                <a:gd name="T23" fmla="*/ 631 h 1022"/>
                <a:gd name="T24" fmla="*/ 1035 w 1038"/>
                <a:gd name="T25" fmla="*/ 677 h 1022"/>
                <a:gd name="T26" fmla="*/ 1027 w 1038"/>
                <a:gd name="T27" fmla="*/ 726 h 1022"/>
                <a:gd name="T28" fmla="*/ 994 w 1038"/>
                <a:gd name="T29" fmla="*/ 816 h 1022"/>
                <a:gd name="T30" fmla="*/ 942 w 1038"/>
                <a:gd name="T31" fmla="*/ 894 h 1022"/>
                <a:gd name="T32" fmla="*/ 874 w 1038"/>
                <a:gd name="T33" fmla="*/ 958 h 1022"/>
                <a:gd name="T34" fmla="*/ 794 w 1038"/>
                <a:gd name="T35" fmla="*/ 1006 h 1022"/>
                <a:gd name="T36" fmla="*/ 735 w 1038"/>
                <a:gd name="T37" fmla="*/ 965 h 1022"/>
                <a:gd name="T38" fmla="*/ 688 w 1038"/>
                <a:gd name="T39" fmla="*/ 859 h 1022"/>
                <a:gd name="T40" fmla="*/ 623 w 1038"/>
                <a:gd name="T41" fmla="*/ 764 h 1022"/>
                <a:gd name="T42" fmla="*/ 542 w 1038"/>
                <a:gd name="T43" fmla="*/ 683 h 1022"/>
                <a:gd name="T44" fmla="*/ 446 w 1038"/>
                <a:gd name="T45" fmla="*/ 620 h 1022"/>
                <a:gd name="T46" fmla="*/ 338 w 1038"/>
                <a:gd name="T47" fmla="*/ 575 h 1022"/>
                <a:gd name="T48" fmla="*/ 222 w 1038"/>
                <a:gd name="T49" fmla="*/ 551 h 1022"/>
                <a:gd name="T50" fmla="*/ 106 w 1038"/>
                <a:gd name="T51" fmla="*/ 551 h 1022"/>
                <a:gd name="T52" fmla="*/ 0 w 1038"/>
                <a:gd name="T53" fmla="*/ 571 h 1022"/>
                <a:gd name="T54" fmla="*/ 22 w 1038"/>
                <a:gd name="T55" fmla="*/ 455 h 1022"/>
                <a:gd name="T56" fmla="*/ 65 w 1038"/>
                <a:gd name="T57" fmla="*/ 347 h 1022"/>
                <a:gd name="T58" fmla="*/ 126 w 1038"/>
                <a:gd name="T59" fmla="*/ 250 h 1022"/>
                <a:gd name="T60" fmla="*/ 202 w 1038"/>
                <a:gd name="T61" fmla="*/ 166 h 1022"/>
                <a:gd name="T62" fmla="*/ 292 w 1038"/>
                <a:gd name="T63" fmla="*/ 96 h 1022"/>
                <a:gd name="T64" fmla="*/ 395 w 1038"/>
                <a:gd name="T65" fmla="*/ 45 h 1022"/>
                <a:gd name="T66" fmla="*/ 507 w 1038"/>
                <a:gd name="T67" fmla="*/ 12 h 1022"/>
                <a:gd name="T68" fmla="*/ 627 w 1038"/>
                <a:gd name="T69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8" h="1022">
                  <a:moveTo>
                    <a:pt x="627" y="0"/>
                  </a:moveTo>
                  <a:lnTo>
                    <a:pt x="683" y="3"/>
                  </a:lnTo>
                  <a:lnTo>
                    <a:pt x="738" y="10"/>
                  </a:lnTo>
                  <a:lnTo>
                    <a:pt x="792" y="22"/>
                  </a:lnTo>
                  <a:lnTo>
                    <a:pt x="844" y="40"/>
                  </a:lnTo>
                  <a:lnTo>
                    <a:pt x="893" y="60"/>
                  </a:lnTo>
                  <a:lnTo>
                    <a:pt x="871" y="80"/>
                  </a:lnTo>
                  <a:lnTo>
                    <a:pt x="854" y="105"/>
                  </a:lnTo>
                  <a:lnTo>
                    <a:pt x="841" y="131"/>
                  </a:lnTo>
                  <a:lnTo>
                    <a:pt x="832" y="161"/>
                  </a:lnTo>
                  <a:lnTo>
                    <a:pt x="830" y="189"/>
                  </a:lnTo>
                  <a:lnTo>
                    <a:pt x="833" y="218"/>
                  </a:lnTo>
                  <a:lnTo>
                    <a:pt x="841" y="245"/>
                  </a:lnTo>
                  <a:lnTo>
                    <a:pt x="853" y="270"/>
                  </a:lnTo>
                  <a:lnTo>
                    <a:pt x="869" y="294"/>
                  </a:lnTo>
                  <a:lnTo>
                    <a:pt x="889" y="314"/>
                  </a:lnTo>
                  <a:lnTo>
                    <a:pt x="923" y="346"/>
                  </a:lnTo>
                  <a:lnTo>
                    <a:pt x="952" y="379"/>
                  </a:lnTo>
                  <a:lnTo>
                    <a:pt x="978" y="417"/>
                  </a:lnTo>
                  <a:lnTo>
                    <a:pt x="999" y="456"/>
                  </a:lnTo>
                  <a:lnTo>
                    <a:pt x="1015" y="497"/>
                  </a:lnTo>
                  <a:lnTo>
                    <a:pt x="1028" y="540"/>
                  </a:lnTo>
                  <a:lnTo>
                    <a:pt x="1036" y="585"/>
                  </a:lnTo>
                  <a:lnTo>
                    <a:pt x="1038" y="631"/>
                  </a:lnTo>
                  <a:lnTo>
                    <a:pt x="1035" y="676"/>
                  </a:lnTo>
                  <a:lnTo>
                    <a:pt x="1035" y="677"/>
                  </a:lnTo>
                  <a:lnTo>
                    <a:pt x="1035" y="677"/>
                  </a:lnTo>
                  <a:lnTo>
                    <a:pt x="1027" y="726"/>
                  </a:lnTo>
                  <a:lnTo>
                    <a:pt x="1012" y="773"/>
                  </a:lnTo>
                  <a:lnTo>
                    <a:pt x="994" y="816"/>
                  </a:lnTo>
                  <a:lnTo>
                    <a:pt x="970" y="856"/>
                  </a:lnTo>
                  <a:lnTo>
                    <a:pt x="942" y="894"/>
                  </a:lnTo>
                  <a:lnTo>
                    <a:pt x="910" y="929"/>
                  </a:lnTo>
                  <a:lnTo>
                    <a:pt x="874" y="958"/>
                  </a:lnTo>
                  <a:lnTo>
                    <a:pt x="835" y="985"/>
                  </a:lnTo>
                  <a:lnTo>
                    <a:pt x="794" y="1006"/>
                  </a:lnTo>
                  <a:lnTo>
                    <a:pt x="750" y="1022"/>
                  </a:lnTo>
                  <a:lnTo>
                    <a:pt x="735" y="965"/>
                  </a:lnTo>
                  <a:lnTo>
                    <a:pt x="713" y="911"/>
                  </a:lnTo>
                  <a:lnTo>
                    <a:pt x="688" y="859"/>
                  </a:lnTo>
                  <a:lnTo>
                    <a:pt x="658" y="810"/>
                  </a:lnTo>
                  <a:lnTo>
                    <a:pt x="623" y="764"/>
                  </a:lnTo>
                  <a:lnTo>
                    <a:pt x="584" y="722"/>
                  </a:lnTo>
                  <a:lnTo>
                    <a:pt x="542" y="683"/>
                  </a:lnTo>
                  <a:lnTo>
                    <a:pt x="495" y="650"/>
                  </a:lnTo>
                  <a:lnTo>
                    <a:pt x="446" y="620"/>
                  </a:lnTo>
                  <a:lnTo>
                    <a:pt x="393" y="595"/>
                  </a:lnTo>
                  <a:lnTo>
                    <a:pt x="338" y="575"/>
                  </a:lnTo>
                  <a:lnTo>
                    <a:pt x="281" y="560"/>
                  </a:lnTo>
                  <a:lnTo>
                    <a:pt x="222" y="551"/>
                  </a:lnTo>
                  <a:lnTo>
                    <a:pt x="161" y="548"/>
                  </a:lnTo>
                  <a:lnTo>
                    <a:pt x="106" y="551"/>
                  </a:lnTo>
                  <a:lnTo>
                    <a:pt x="52" y="558"/>
                  </a:lnTo>
                  <a:lnTo>
                    <a:pt x="0" y="571"/>
                  </a:lnTo>
                  <a:lnTo>
                    <a:pt x="9" y="512"/>
                  </a:lnTo>
                  <a:lnTo>
                    <a:pt x="22" y="455"/>
                  </a:lnTo>
                  <a:lnTo>
                    <a:pt x="41" y="400"/>
                  </a:lnTo>
                  <a:lnTo>
                    <a:pt x="65" y="347"/>
                  </a:lnTo>
                  <a:lnTo>
                    <a:pt x="93" y="297"/>
                  </a:lnTo>
                  <a:lnTo>
                    <a:pt x="126" y="250"/>
                  </a:lnTo>
                  <a:lnTo>
                    <a:pt x="162" y="206"/>
                  </a:lnTo>
                  <a:lnTo>
                    <a:pt x="202" y="166"/>
                  </a:lnTo>
                  <a:lnTo>
                    <a:pt x="246" y="129"/>
                  </a:lnTo>
                  <a:lnTo>
                    <a:pt x="292" y="96"/>
                  </a:lnTo>
                  <a:lnTo>
                    <a:pt x="342" y="68"/>
                  </a:lnTo>
                  <a:lnTo>
                    <a:pt x="395" y="45"/>
                  </a:lnTo>
                  <a:lnTo>
                    <a:pt x="450" y="25"/>
                  </a:lnTo>
                  <a:lnTo>
                    <a:pt x="507" y="12"/>
                  </a:lnTo>
                  <a:lnTo>
                    <a:pt x="566" y="3"/>
                  </a:lnTo>
                  <a:lnTo>
                    <a:pt x="6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74"/>
            <p:cNvSpPr>
              <a:spLocks noEditPoints="1"/>
            </p:cNvSpPr>
            <p:nvPr/>
          </p:nvSpPr>
          <p:spPr bwMode="auto">
            <a:xfrm>
              <a:off x="887413" y="4497388"/>
              <a:ext cx="195263" cy="296862"/>
            </a:xfrm>
            <a:custGeom>
              <a:avLst/>
              <a:gdLst>
                <a:gd name="T0" fmla="*/ 422 w 1102"/>
                <a:gd name="T1" fmla="*/ 1175 h 1688"/>
                <a:gd name="T2" fmla="*/ 576 w 1102"/>
                <a:gd name="T3" fmla="*/ 1175 h 1688"/>
                <a:gd name="T4" fmla="*/ 576 w 1102"/>
                <a:gd name="T5" fmla="*/ 865 h 1688"/>
                <a:gd name="T6" fmla="*/ 576 w 1102"/>
                <a:gd name="T7" fmla="*/ 1021 h 1688"/>
                <a:gd name="T8" fmla="*/ 576 w 1102"/>
                <a:gd name="T9" fmla="*/ 865 h 1688"/>
                <a:gd name="T10" fmla="*/ 344 w 1102"/>
                <a:gd name="T11" fmla="*/ 788 h 1688"/>
                <a:gd name="T12" fmla="*/ 499 w 1102"/>
                <a:gd name="T13" fmla="*/ 788 h 1688"/>
                <a:gd name="T14" fmla="*/ 655 w 1102"/>
                <a:gd name="T15" fmla="*/ 633 h 1688"/>
                <a:gd name="T16" fmla="*/ 655 w 1102"/>
                <a:gd name="T17" fmla="*/ 788 h 1688"/>
                <a:gd name="T18" fmla="*/ 655 w 1102"/>
                <a:gd name="T19" fmla="*/ 633 h 1688"/>
                <a:gd name="T20" fmla="*/ 189 w 1102"/>
                <a:gd name="T21" fmla="*/ 633 h 1688"/>
                <a:gd name="T22" fmla="*/ 344 w 1102"/>
                <a:gd name="T23" fmla="*/ 633 h 1688"/>
                <a:gd name="T24" fmla="*/ 499 w 1102"/>
                <a:gd name="T25" fmla="*/ 478 h 1688"/>
                <a:gd name="T26" fmla="*/ 499 w 1102"/>
                <a:gd name="T27" fmla="*/ 633 h 1688"/>
                <a:gd name="T28" fmla="*/ 499 w 1102"/>
                <a:gd name="T29" fmla="*/ 478 h 1688"/>
                <a:gd name="T30" fmla="*/ 655 w 1102"/>
                <a:gd name="T31" fmla="*/ 478 h 1688"/>
                <a:gd name="T32" fmla="*/ 809 w 1102"/>
                <a:gd name="T33" fmla="*/ 478 h 1688"/>
                <a:gd name="T34" fmla="*/ 344 w 1102"/>
                <a:gd name="T35" fmla="*/ 323 h 1688"/>
                <a:gd name="T36" fmla="*/ 344 w 1102"/>
                <a:gd name="T37" fmla="*/ 478 h 1688"/>
                <a:gd name="T38" fmla="*/ 344 w 1102"/>
                <a:gd name="T39" fmla="*/ 323 h 1688"/>
                <a:gd name="T40" fmla="*/ 499 w 1102"/>
                <a:gd name="T41" fmla="*/ 323 h 1688"/>
                <a:gd name="T42" fmla="*/ 655 w 1102"/>
                <a:gd name="T43" fmla="*/ 323 h 1688"/>
                <a:gd name="T44" fmla="*/ 809 w 1102"/>
                <a:gd name="T45" fmla="*/ 168 h 1688"/>
                <a:gd name="T46" fmla="*/ 809 w 1102"/>
                <a:gd name="T47" fmla="*/ 323 h 1688"/>
                <a:gd name="T48" fmla="*/ 809 w 1102"/>
                <a:gd name="T49" fmla="*/ 168 h 1688"/>
                <a:gd name="T50" fmla="*/ 528 w 1102"/>
                <a:gd name="T51" fmla="*/ 28 h 1688"/>
                <a:gd name="T52" fmla="*/ 631 w 1102"/>
                <a:gd name="T53" fmla="*/ 68 h 1688"/>
                <a:gd name="T54" fmla="*/ 741 w 1102"/>
                <a:gd name="T55" fmla="*/ 90 h 1688"/>
                <a:gd name="T56" fmla="*/ 852 w 1102"/>
                <a:gd name="T57" fmla="*/ 90 h 1688"/>
                <a:gd name="T58" fmla="*/ 958 w 1102"/>
                <a:gd name="T59" fmla="*/ 70 h 1688"/>
                <a:gd name="T60" fmla="*/ 1056 w 1102"/>
                <a:gd name="T61" fmla="*/ 33 h 1688"/>
                <a:gd name="T62" fmla="*/ 557 w 1102"/>
                <a:gd name="T63" fmla="*/ 1650 h 1688"/>
                <a:gd name="T64" fmla="*/ 538 w 1102"/>
                <a:gd name="T65" fmla="*/ 1677 h 1688"/>
                <a:gd name="T66" fmla="*/ 505 w 1102"/>
                <a:gd name="T67" fmla="*/ 1688 h 1688"/>
                <a:gd name="T68" fmla="*/ 488 w 1102"/>
                <a:gd name="T69" fmla="*/ 1685 h 1688"/>
                <a:gd name="T70" fmla="*/ 460 w 1102"/>
                <a:gd name="T71" fmla="*/ 1664 h 1688"/>
                <a:gd name="T72" fmla="*/ 0 w 1102"/>
                <a:gd name="T73" fmla="*/ 201 h 1688"/>
                <a:gd name="T74" fmla="*/ 89 w 1102"/>
                <a:gd name="T75" fmla="*/ 200 h 1688"/>
                <a:gd name="T76" fmla="*/ 201 w 1102"/>
                <a:gd name="T77" fmla="*/ 177 h 1688"/>
                <a:gd name="T78" fmla="*/ 306 w 1102"/>
                <a:gd name="T79" fmla="*/ 135 h 1688"/>
                <a:gd name="T80" fmla="*/ 398 w 1102"/>
                <a:gd name="T81" fmla="*/ 75 h 1688"/>
                <a:gd name="T82" fmla="*/ 480 w 1102"/>
                <a:gd name="T83" fmla="*/ 0 h 1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2" h="1688">
                  <a:moveTo>
                    <a:pt x="499" y="1098"/>
                  </a:moveTo>
                  <a:lnTo>
                    <a:pt x="422" y="1175"/>
                  </a:lnTo>
                  <a:lnTo>
                    <a:pt x="499" y="1252"/>
                  </a:lnTo>
                  <a:lnTo>
                    <a:pt x="576" y="1175"/>
                  </a:lnTo>
                  <a:lnTo>
                    <a:pt x="499" y="1098"/>
                  </a:lnTo>
                  <a:close/>
                  <a:moveTo>
                    <a:pt x="576" y="865"/>
                  </a:moveTo>
                  <a:lnTo>
                    <a:pt x="499" y="942"/>
                  </a:lnTo>
                  <a:lnTo>
                    <a:pt x="576" y="1021"/>
                  </a:lnTo>
                  <a:lnTo>
                    <a:pt x="655" y="942"/>
                  </a:lnTo>
                  <a:lnTo>
                    <a:pt x="576" y="865"/>
                  </a:lnTo>
                  <a:close/>
                  <a:moveTo>
                    <a:pt x="422" y="710"/>
                  </a:moveTo>
                  <a:lnTo>
                    <a:pt x="344" y="788"/>
                  </a:lnTo>
                  <a:lnTo>
                    <a:pt x="422" y="865"/>
                  </a:lnTo>
                  <a:lnTo>
                    <a:pt x="499" y="788"/>
                  </a:lnTo>
                  <a:lnTo>
                    <a:pt x="422" y="710"/>
                  </a:lnTo>
                  <a:close/>
                  <a:moveTo>
                    <a:pt x="655" y="633"/>
                  </a:moveTo>
                  <a:lnTo>
                    <a:pt x="576" y="710"/>
                  </a:lnTo>
                  <a:lnTo>
                    <a:pt x="655" y="788"/>
                  </a:lnTo>
                  <a:lnTo>
                    <a:pt x="732" y="710"/>
                  </a:lnTo>
                  <a:lnTo>
                    <a:pt x="655" y="633"/>
                  </a:lnTo>
                  <a:close/>
                  <a:moveTo>
                    <a:pt x="267" y="556"/>
                  </a:moveTo>
                  <a:lnTo>
                    <a:pt x="189" y="633"/>
                  </a:lnTo>
                  <a:lnTo>
                    <a:pt x="267" y="710"/>
                  </a:lnTo>
                  <a:lnTo>
                    <a:pt x="344" y="633"/>
                  </a:lnTo>
                  <a:lnTo>
                    <a:pt x="267" y="556"/>
                  </a:lnTo>
                  <a:close/>
                  <a:moveTo>
                    <a:pt x="499" y="478"/>
                  </a:moveTo>
                  <a:lnTo>
                    <a:pt x="422" y="556"/>
                  </a:lnTo>
                  <a:lnTo>
                    <a:pt x="499" y="633"/>
                  </a:lnTo>
                  <a:lnTo>
                    <a:pt x="576" y="556"/>
                  </a:lnTo>
                  <a:lnTo>
                    <a:pt x="499" y="478"/>
                  </a:lnTo>
                  <a:close/>
                  <a:moveTo>
                    <a:pt x="732" y="400"/>
                  </a:moveTo>
                  <a:lnTo>
                    <a:pt x="655" y="478"/>
                  </a:lnTo>
                  <a:lnTo>
                    <a:pt x="732" y="556"/>
                  </a:lnTo>
                  <a:lnTo>
                    <a:pt x="809" y="478"/>
                  </a:lnTo>
                  <a:lnTo>
                    <a:pt x="732" y="400"/>
                  </a:lnTo>
                  <a:close/>
                  <a:moveTo>
                    <a:pt x="344" y="323"/>
                  </a:moveTo>
                  <a:lnTo>
                    <a:pt x="267" y="400"/>
                  </a:lnTo>
                  <a:lnTo>
                    <a:pt x="344" y="478"/>
                  </a:lnTo>
                  <a:lnTo>
                    <a:pt x="422" y="400"/>
                  </a:lnTo>
                  <a:lnTo>
                    <a:pt x="344" y="323"/>
                  </a:lnTo>
                  <a:close/>
                  <a:moveTo>
                    <a:pt x="576" y="245"/>
                  </a:moveTo>
                  <a:lnTo>
                    <a:pt x="499" y="323"/>
                  </a:lnTo>
                  <a:lnTo>
                    <a:pt x="576" y="400"/>
                  </a:lnTo>
                  <a:lnTo>
                    <a:pt x="655" y="323"/>
                  </a:lnTo>
                  <a:lnTo>
                    <a:pt x="576" y="245"/>
                  </a:lnTo>
                  <a:close/>
                  <a:moveTo>
                    <a:pt x="809" y="168"/>
                  </a:moveTo>
                  <a:lnTo>
                    <a:pt x="732" y="245"/>
                  </a:lnTo>
                  <a:lnTo>
                    <a:pt x="809" y="323"/>
                  </a:lnTo>
                  <a:lnTo>
                    <a:pt x="887" y="245"/>
                  </a:lnTo>
                  <a:lnTo>
                    <a:pt x="809" y="168"/>
                  </a:lnTo>
                  <a:close/>
                  <a:moveTo>
                    <a:pt x="480" y="0"/>
                  </a:moveTo>
                  <a:lnTo>
                    <a:pt x="528" y="28"/>
                  </a:lnTo>
                  <a:lnTo>
                    <a:pt x="578" y="50"/>
                  </a:lnTo>
                  <a:lnTo>
                    <a:pt x="631" y="68"/>
                  </a:lnTo>
                  <a:lnTo>
                    <a:pt x="685" y="82"/>
                  </a:lnTo>
                  <a:lnTo>
                    <a:pt x="741" y="90"/>
                  </a:lnTo>
                  <a:lnTo>
                    <a:pt x="797" y="93"/>
                  </a:lnTo>
                  <a:lnTo>
                    <a:pt x="852" y="90"/>
                  </a:lnTo>
                  <a:lnTo>
                    <a:pt x="906" y="83"/>
                  </a:lnTo>
                  <a:lnTo>
                    <a:pt x="958" y="70"/>
                  </a:lnTo>
                  <a:lnTo>
                    <a:pt x="1009" y="54"/>
                  </a:lnTo>
                  <a:lnTo>
                    <a:pt x="1056" y="33"/>
                  </a:lnTo>
                  <a:lnTo>
                    <a:pt x="1102" y="8"/>
                  </a:lnTo>
                  <a:lnTo>
                    <a:pt x="557" y="1650"/>
                  </a:lnTo>
                  <a:lnTo>
                    <a:pt x="549" y="1665"/>
                  </a:lnTo>
                  <a:lnTo>
                    <a:pt x="538" y="1677"/>
                  </a:lnTo>
                  <a:lnTo>
                    <a:pt x="522" y="1685"/>
                  </a:lnTo>
                  <a:lnTo>
                    <a:pt x="505" y="1688"/>
                  </a:lnTo>
                  <a:lnTo>
                    <a:pt x="505" y="1688"/>
                  </a:lnTo>
                  <a:lnTo>
                    <a:pt x="488" y="1685"/>
                  </a:lnTo>
                  <a:lnTo>
                    <a:pt x="473" y="1677"/>
                  </a:lnTo>
                  <a:lnTo>
                    <a:pt x="460" y="1664"/>
                  </a:lnTo>
                  <a:lnTo>
                    <a:pt x="453" y="1649"/>
                  </a:lnTo>
                  <a:lnTo>
                    <a:pt x="0" y="201"/>
                  </a:lnTo>
                  <a:lnTo>
                    <a:pt x="30" y="203"/>
                  </a:lnTo>
                  <a:lnTo>
                    <a:pt x="89" y="200"/>
                  </a:lnTo>
                  <a:lnTo>
                    <a:pt x="146" y="190"/>
                  </a:lnTo>
                  <a:lnTo>
                    <a:pt x="201" y="177"/>
                  </a:lnTo>
                  <a:lnTo>
                    <a:pt x="255" y="159"/>
                  </a:lnTo>
                  <a:lnTo>
                    <a:pt x="306" y="135"/>
                  </a:lnTo>
                  <a:lnTo>
                    <a:pt x="354" y="107"/>
                  </a:lnTo>
                  <a:lnTo>
                    <a:pt x="398" y="75"/>
                  </a:lnTo>
                  <a:lnTo>
                    <a:pt x="441" y="40"/>
                  </a:lnTo>
                  <a:lnTo>
                    <a:pt x="4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" name="Group 832"/>
          <p:cNvGrpSpPr/>
          <p:nvPr/>
        </p:nvGrpSpPr>
        <p:grpSpPr>
          <a:xfrm>
            <a:off x="4792169" y="2926898"/>
            <a:ext cx="392112" cy="461963"/>
            <a:chOff x="1668463" y="4276726"/>
            <a:chExt cx="392112" cy="461963"/>
          </a:xfrm>
          <a:solidFill>
            <a:srgbClr val="000000"/>
          </a:solidFill>
        </p:grpSpPr>
        <p:sp>
          <p:nvSpPr>
            <p:cNvPr id="56" name="Freeform 179"/>
            <p:cNvSpPr>
              <a:spLocks noEditPoints="1"/>
            </p:cNvSpPr>
            <p:nvPr/>
          </p:nvSpPr>
          <p:spPr bwMode="auto">
            <a:xfrm>
              <a:off x="1668463" y="4276726"/>
              <a:ext cx="392112" cy="461963"/>
            </a:xfrm>
            <a:custGeom>
              <a:avLst/>
              <a:gdLst>
                <a:gd name="T0" fmla="*/ 1763 w 2717"/>
                <a:gd name="T1" fmla="*/ 1107 h 3210"/>
                <a:gd name="T2" fmla="*/ 1485 w 2717"/>
                <a:gd name="T3" fmla="*/ 1381 h 3210"/>
                <a:gd name="T4" fmla="*/ 1324 w 2717"/>
                <a:gd name="T5" fmla="*/ 1295 h 3210"/>
                <a:gd name="T6" fmla="*/ 1224 w 2717"/>
                <a:gd name="T7" fmla="*/ 1336 h 3210"/>
                <a:gd name="T8" fmla="*/ 1039 w 2717"/>
                <a:gd name="T9" fmla="*/ 1406 h 3210"/>
                <a:gd name="T10" fmla="*/ 883 w 2717"/>
                <a:gd name="T11" fmla="*/ 1310 h 3210"/>
                <a:gd name="T12" fmla="*/ 676 w 2717"/>
                <a:gd name="T13" fmla="*/ 1414 h 3210"/>
                <a:gd name="T14" fmla="*/ 485 w 2717"/>
                <a:gd name="T15" fmla="*/ 1327 h 3210"/>
                <a:gd name="T16" fmla="*/ 272 w 2717"/>
                <a:gd name="T17" fmla="*/ 1195 h 3210"/>
                <a:gd name="T18" fmla="*/ 491 w 2717"/>
                <a:gd name="T19" fmla="*/ 1490 h 3210"/>
                <a:gd name="T20" fmla="*/ 602 w 2717"/>
                <a:gd name="T21" fmla="*/ 1704 h 3210"/>
                <a:gd name="T22" fmla="*/ 597 w 2717"/>
                <a:gd name="T23" fmla="*/ 1947 h 3210"/>
                <a:gd name="T24" fmla="*/ 489 w 2717"/>
                <a:gd name="T25" fmla="*/ 2147 h 3210"/>
                <a:gd name="T26" fmla="*/ 304 w 2717"/>
                <a:gd name="T27" fmla="*/ 2181 h 3210"/>
                <a:gd name="T28" fmla="*/ 341 w 2717"/>
                <a:gd name="T29" fmla="*/ 2832 h 3210"/>
                <a:gd name="T30" fmla="*/ 614 w 2717"/>
                <a:gd name="T31" fmla="*/ 3052 h 3210"/>
                <a:gd name="T32" fmla="*/ 1236 w 2717"/>
                <a:gd name="T33" fmla="*/ 2962 h 3210"/>
                <a:gd name="T34" fmla="*/ 1269 w 2717"/>
                <a:gd name="T35" fmla="*/ 2682 h 3210"/>
                <a:gd name="T36" fmla="*/ 1492 w 2717"/>
                <a:gd name="T37" fmla="*/ 2494 h 3210"/>
                <a:gd name="T38" fmla="*/ 1794 w 2717"/>
                <a:gd name="T39" fmla="*/ 2515 h 3210"/>
                <a:gd name="T40" fmla="*/ 2002 w 2717"/>
                <a:gd name="T41" fmla="*/ 2750 h 3210"/>
                <a:gd name="T42" fmla="*/ 2121 w 2717"/>
                <a:gd name="T43" fmla="*/ 3045 h 3210"/>
                <a:gd name="T44" fmla="*/ 2394 w 2717"/>
                <a:gd name="T45" fmla="*/ 2798 h 3210"/>
                <a:gd name="T46" fmla="*/ 2323 w 2717"/>
                <a:gd name="T47" fmla="*/ 2634 h 3210"/>
                <a:gd name="T48" fmla="*/ 2079 w 2717"/>
                <a:gd name="T49" fmla="*/ 2594 h 3210"/>
                <a:gd name="T50" fmla="*/ 1975 w 2717"/>
                <a:gd name="T51" fmla="*/ 2371 h 3210"/>
                <a:gd name="T52" fmla="*/ 1998 w 2717"/>
                <a:gd name="T53" fmla="*/ 2091 h 3210"/>
                <a:gd name="T54" fmla="*/ 2117 w 2717"/>
                <a:gd name="T55" fmla="*/ 1858 h 3210"/>
                <a:gd name="T56" fmla="*/ 2401 w 2717"/>
                <a:gd name="T57" fmla="*/ 1740 h 3210"/>
                <a:gd name="T58" fmla="*/ 2268 w 2717"/>
                <a:gd name="T59" fmla="*/ 1246 h 3210"/>
                <a:gd name="T60" fmla="*/ 2166 w 2717"/>
                <a:gd name="T61" fmla="*/ 1322 h 3210"/>
                <a:gd name="T62" fmla="*/ 1955 w 2717"/>
                <a:gd name="T63" fmla="*/ 1305 h 3210"/>
                <a:gd name="T64" fmla="*/ 1856 w 2717"/>
                <a:gd name="T65" fmla="*/ 1116 h 3210"/>
                <a:gd name="T66" fmla="*/ 2042 w 2717"/>
                <a:gd name="T67" fmla="*/ 0 h 3210"/>
                <a:gd name="T68" fmla="*/ 2266 w 2717"/>
                <a:gd name="T69" fmla="*/ 120 h 3210"/>
                <a:gd name="T70" fmla="*/ 2297 w 2717"/>
                <a:gd name="T71" fmla="*/ 349 h 3210"/>
                <a:gd name="T72" fmla="*/ 2112 w 2717"/>
                <a:gd name="T73" fmla="*/ 526 h 3210"/>
                <a:gd name="T74" fmla="*/ 2297 w 2717"/>
                <a:gd name="T75" fmla="*/ 627 h 3210"/>
                <a:gd name="T76" fmla="*/ 2504 w 2717"/>
                <a:gd name="T77" fmla="*/ 716 h 3210"/>
                <a:gd name="T78" fmla="*/ 2672 w 2717"/>
                <a:gd name="T79" fmla="*/ 888 h 3210"/>
                <a:gd name="T80" fmla="*/ 2714 w 2717"/>
                <a:gd name="T81" fmla="*/ 1215 h 3210"/>
                <a:gd name="T82" fmla="*/ 2581 w 2717"/>
                <a:gd name="T83" fmla="*/ 1361 h 3210"/>
                <a:gd name="T84" fmla="*/ 2480 w 2717"/>
                <a:gd name="T85" fmla="*/ 2920 h 3210"/>
                <a:gd name="T86" fmla="*/ 2166 w 2717"/>
                <a:gd name="T87" fmla="*/ 3170 h 3210"/>
                <a:gd name="T88" fmla="*/ 2000 w 2717"/>
                <a:gd name="T89" fmla="*/ 3208 h 3210"/>
                <a:gd name="T90" fmla="*/ 469 w 2717"/>
                <a:gd name="T91" fmla="*/ 3134 h 3210"/>
                <a:gd name="T92" fmla="*/ 186 w 2717"/>
                <a:gd name="T93" fmla="*/ 2827 h 3210"/>
                <a:gd name="T94" fmla="*/ 77 w 2717"/>
                <a:gd name="T95" fmla="*/ 1270 h 3210"/>
                <a:gd name="T96" fmla="*/ 0 w 2717"/>
                <a:gd name="T97" fmla="*/ 1203 h 3210"/>
                <a:gd name="T98" fmla="*/ 63 w 2717"/>
                <a:gd name="T99" fmla="*/ 857 h 3210"/>
                <a:gd name="T100" fmla="*/ 242 w 2717"/>
                <a:gd name="T101" fmla="*/ 700 h 3210"/>
                <a:gd name="T102" fmla="*/ 463 w 2717"/>
                <a:gd name="T103" fmla="*/ 612 h 3210"/>
                <a:gd name="T104" fmla="*/ 568 w 2717"/>
                <a:gd name="T105" fmla="*/ 512 h 3210"/>
                <a:gd name="T106" fmla="*/ 411 w 2717"/>
                <a:gd name="T107" fmla="*/ 311 h 3210"/>
                <a:gd name="T108" fmla="*/ 473 w 2717"/>
                <a:gd name="T109" fmla="*/ 91 h 3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7" h="3210">
                  <a:moveTo>
                    <a:pt x="1806" y="1083"/>
                  </a:moveTo>
                  <a:lnTo>
                    <a:pt x="1797" y="1084"/>
                  </a:lnTo>
                  <a:lnTo>
                    <a:pt x="1785" y="1088"/>
                  </a:lnTo>
                  <a:lnTo>
                    <a:pt x="1773" y="1096"/>
                  </a:lnTo>
                  <a:lnTo>
                    <a:pt x="1769" y="1099"/>
                  </a:lnTo>
                  <a:lnTo>
                    <a:pt x="1766" y="1103"/>
                  </a:lnTo>
                  <a:lnTo>
                    <a:pt x="1763" y="1107"/>
                  </a:lnTo>
                  <a:lnTo>
                    <a:pt x="1645" y="1294"/>
                  </a:lnTo>
                  <a:lnTo>
                    <a:pt x="1625" y="1319"/>
                  </a:lnTo>
                  <a:lnTo>
                    <a:pt x="1602" y="1340"/>
                  </a:lnTo>
                  <a:lnTo>
                    <a:pt x="1577" y="1358"/>
                  </a:lnTo>
                  <a:lnTo>
                    <a:pt x="1548" y="1371"/>
                  </a:lnTo>
                  <a:lnTo>
                    <a:pt x="1517" y="1378"/>
                  </a:lnTo>
                  <a:lnTo>
                    <a:pt x="1485" y="1381"/>
                  </a:lnTo>
                  <a:lnTo>
                    <a:pt x="1456" y="1379"/>
                  </a:lnTo>
                  <a:lnTo>
                    <a:pt x="1427" y="1372"/>
                  </a:lnTo>
                  <a:lnTo>
                    <a:pt x="1402" y="1362"/>
                  </a:lnTo>
                  <a:lnTo>
                    <a:pt x="1377" y="1347"/>
                  </a:lnTo>
                  <a:lnTo>
                    <a:pt x="1354" y="1329"/>
                  </a:lnTo>
                  <a:lnTo>
                    <a:pt x="1335" y="1307"/>
                  </a:lnTo>
                  <a:lnTo>
                    <a:pt x="1324" y="1295"/>
                  </a:lnTo>
                  <a:lnTo>
                    <a:pt x="1310" y="1287"/>
                  </a:lnTo>
                  <a:lnTo>
                    <a:pt x="1297" y="1283"/>
                  </a:lnTo>
                  <a:lnTo>
                    <a:pt x="1283" y="1283"/>
                  </a:lnTo>
                  <a:lnTo>
                    <a:pt x="1270" y="1287"/>
                  </a:lnTo>
                  <a:lnTo>
                    <a:pt x="1259" y="1294"/>
                  </a:lnTo>
                  <a:lnTo>
                    <a:pt x="1249" y="1303"/>
                  </a:lnTo>
                  <a:lnTo>
                    <a:pt x="1224" y="1336"/>
                  </a:lnTo>
                  <a:lnTo>
                    <a:pt x="1205" y="1358"/>
                  </a:lnTo>
                  <a:lnTo>
                    <a:pt x="1183" y="1376"/>
                  </a:lnTo>
                  <a:lnTo>
                    <a:pt x="1158" y="1390"/>
                  </a:lnTo>
                  <a:lnTo>
                    <a:pt x="1131" y="1401"/>
                  </a:lnTo>
                  <a:lnTo>
                    <a:pt x="1103" y="1407"/>
                  </a:lnTo>
                  <a:lnTo>
                    <a:pt x="1073" y="1409"/>
                  </a:lnTo>
                  <a:lnTo>
                    <a:pt x="1039" y="1406"/>
                  </a:lnTo>
                  <a:lnTo>
                    <a:pt x="1007" y="1397"/>
                  </a:lnTo>
                  <a:lnTo>
                    <a:pt x="976" y="1382"/>
                  </a:lnTo>
                  <a:lnTo>
                    <a:pt x="958" y="1370"/>
                  </a:lnTo>
                  <a:lnTo>
                    <a:pt x="942" y="1355"/>
                  </a:lnTo>
                  <a:lnTo>
                    <a:pt x="909" y="1324"/>
                  </a:lnTo>
                  <a:lnTo>
                    <a:pt x="896" y="1315"/>
                  </a:lnTo>
                  <a:lnTo>
                    <a:pt x="883" y="1310"/>
                  </a:lnTo>
                  <a:lnTo>
                    <a:pt x="869" y="1309"/>
                  </a:lnTo>
                  <a:lnTo>
                    <a:pt x="854" y="1312"/>
                  </a:lnTo>
                  <a:lnTo>
                    <a:pt x="841" y="1319"/>
                  </a:lnTo>
                  <a:lnTo>
                    <a:pt x="758" y="1380"/>
                  </a:lnTo>
                  <a:lnTo>
                    <a:pt x="733" y="1395"/>
                  </a:lnTo>
                  <a:lnTo>
                    <a:pt x="705" y="1407"/>
                  </a:lnTo>
                  <a:lnTo>
                    <a:pt x="676" y="1414"/>
                  </a:lnTo>
                  <a:lnTo>
                    <a:pt x="645" y="1416"/>
                  </a:lnTo>
                  <a:lnTo>
                    <a:pt x="613" y="1413"/>
                  </a:lnTo>
                  <a:lnTo>
                    <a:pt x="583" y="1405"/>
                  </a:lnTo>
                  <a:lnTo>
                    <a:pt x="554" y="1393"/>
                  </a:lnTo>
                  <a:lnTo>
                    <a:pt x="527" y="1375"/>
                  </a:lnTo>
                  <a:lnTo>
                    <a:pt x="504" y="1352"/>
                  </a:lnTo>
                  <a:lnTo>
                    <a:pt x="485" y="1327"/>
                  </a:lnTo>
                  <a:lnTo>
                    <a:pt x="402" y="1190"/>
                  </a:lnTo>
                  <a:lnTo>
                    <a:pt x="392" y="1180"/>
                  </a:lnTo>
                  <a:lnTo>
                    <a:pt x="381" y="1172"/>
                  </a:lnTo>
                  <a:lnTo>
                    <a:pt x="366" y="1167"/>
                  </a:lnTo>
                  <a:lnTo>
                    <a:pt x="352" y="1166"/>
                  </a:lnTo>
                  <a:lnTo>
                    <a:pt x="338" y="1170"/>
                  </a:lnTo>
                  <a:lnTo>
                    <a:pt x="272" y="1195"/>
                  </a:lnTo>
                  <a:lnTo>
                    <a:pt x="272" y="1406"/>
                  </a:lnTo>
                  <a:lnTo>
                    <a:pt x="313" y="1409"/>
                  </a:lnTo>
                  <a:lnTo>
                    <a:pt x="352" y="1416"/>
                  </a:lnTo>
                  <a:lnTo>
                    <a:pt x="390" y="1428"/>
                  </a:lnTo>
                  <a:lnTo>
                    <a:pt x="426" y="1446"/>
                  </a:lnTo>
                  <a:lnTo>
                    <a:pt x="460" y="1466"/>
                  </a:lnTo>
                  <a:lnTo>
                    <a:pt x="491" y="1490"/>
                  </a:lnTo>
                  <a:lnTo>
                    <a:pt x="519" y="1518"/>
                  </a:lnTo>
                  <a:lnTo>
                    <a:pt x="543" y="1549"/>
                  </a:lnTo>
                  <a:lnTo>
                    <a:pt x="564" y="1582"/>
                  </a:lnTo>
                  <a:lnTo>
                    <a:pt x="580" y="1620"/>
                  </a:lnTo>
                  <a:lnTo>
                    <a:pt x="590" y="1645"/>
                  </a:lnTo>
                  <a:lnTo>
                    <a:pt x="597" y="1674"/>
                  </a:lnTo>
                  <a:lnTo>
                    <a:pt x="602" y="1704"/>
                  </a:lnTo>
                  <a:lnTo>
                    <a:pt x="606" y="1737"/>
                  </a:lnTo>
                  <a:lnTo>
                    <a:pt x="609" y="1770"/>
                  </a:lnTo>
                  <a:lnTo>
                    <a:pt x="610" y="1804"/>
                  </a:lnTo>
                  <a:lnTo>
                    <a:pt x="610" y="1840"/>
                  </a:lnTo>
                  <a:lnTo>
                    <a:pt x="608" y="1876"/>
                  </a:lnTo>
                  <a:lnTo>
                    <a:pt x="603" y="1912"/>
                  </a:lnTo>
                  <a:lnTo>
                    <a:pt x="597" y="1947"/>
                  </a:lnTo>
                  <a:lnTo>
                    <a:pt x="589" y="1982"/>
                  </a:lnTo>
                  <a:lnTo>
                    <a:pt x="578" y="2014"/>
                  </a:lnTo>
                  <a:lnTo>
                    <a:pt x="565" y="2047"/>
                  </a:lnTo>
                  <a:lnTo>
                    <a:pt x="550" y="2075"/>
                  </a:lnTo>
                  <a:lnTo>
                    <a:pt x="532" y="2102"/>
                  </a:lnTo>
                  <a:lnTo>
                    <a:pt x="511" y="2127"/>
                  </a:lnTo>
                  <a:lnTo>
                    <a:pt x="489" y="2147"/>
                  </a:lnTo>
                  <a:lnTo>
                    <a:pt x="462" y="2164"/>
                  </a:lnTo>
                  <a:lnTo>
                    <a:pt x="433" y="2177"/>
                  </a:lnTo>
                  <a:lnTo>
                    <a:pt x="412" y="2184"/>
                  </a:lnTo>
                  <a:lnTo>
                    <a:pt x="388" y="2188"/>
                  </a:lnTo>
                  <a:lnTo>
                    <a:pt x="364" y="2189"/>
                  </a:lnTo>
                  <a:lnTo>
                    <a:pt x="334" y="2187"/>
                  </a:lnTo>
                  <a:lnTo>
                    <a:pt x="304" y="2181"/>
                  </a:lnTo>
                  <a:lnTo>
                    <a:pt x="272" y="2171"/>
                  </a:lnTo>
                  <a:lnTo>
                    <a:pt x="272" y="2583"/>
                  </a:lnTo>
                  <a:lnTo>
                    <a:pt x="275" y="2636"/>
                  </a:lnTo>
                  <a:lnTo>
                    <a:pt x="283" y="2689"/>
                  </a:lnTo>
                  <a:lnTo>
                    <a:pt x="297" y="2739"/>
                  </a:lnTo>
                  <a:lnTo>
                    <a:pt x="316" y="2786"/>
                  </a:lnTo>
                  <a:lnTo>
                    <a:pt x="341" y="2832"/>
                  </a:lnTo>
                  <a:lnTo>
                    <a:pt x="368" y="2874"/>
                  </a:lnTo>
                  <a:lnTo>
                    <a:pt x="401" y="2914"/>
                  </a:lnTo>
                  <a:lnTo>
                    <a:pt x="437" y="2949"/>
                  </a:lnTo>
                  <a:lnTo>
                    <a:pt x="478" y="2981"/>
                  </a:lnTo>
                  <a:lnTo>
                    <a:pt x="520" y="3009"/>
                  </a:lnTo>
                  <a:lnTo>
                    <a:pt x="566" y="3033"/>
                  </a:lnTo>
                  <a:lnTo>
                    <a:pt x="614" y="3052"/>
                  </a:lnTo>
                  <a:lnTo>
                    <a:pt x="666" y="3065"/>
                  </a:lnTo>
                  <a:lnTo>
                    <a:pt x="718" y="3074"/>
                  </a:lnTo>
                  <a:lnTo>
                    <a:pt x="773" y="3077"/>
                  </a:lnTo>
                  <a:lnTo>
                    <a:pt x="1287" y="3077"/>
                  </a:lnTo>
                  <a:lnTo>
                    <a:pt x="1266" y="3040"/>
                  </a:lnTo>
                  <a:lnTo>
                    <a:pt x="1248" y="3001"/>
                  </a:lnTo>
                  <a:lnTo>
                    <a:pt x="1236" y="2962"/>
                  </a:lnTo>
                  <a:lnTo>
                    <a:pt x="1228" y="2921"/>
                  </a:lnTo>
                  <a:lnTo>
                    <a:pt x="1224" y="2880"/>
                  </a:lnTo>
                  <a:lnTo>
                    <a:pt x="1224" y="2839"/>
                  </a:lnTo>
                  <a:lnTo>
                    <a:pt x="1229" y="2798"/>
                  </a:lnTo>
                  <a:lnTo>
                    <a:pt x="1238" y="2758"/>
                  </a:lnTo>
                  <a:lnTo>
                    <a:pt x="1251" y="2719"/>
                  </a:lnTo>
                  <a:lnTo>
                    <a:pt x="1269" y="2682"/>
                  </a:lnTo>
                  <a:lnTo>
                    <a:pt x="1291" y="2646"/>
                  </a:lnTo>
                  <a:lnTo>
                    <a:pt x="1315" y="2613"/>
                  </a:lnTo>
                  <a:lnTo>
                    <a:pt x="1345" y="2582"/>
                  </a:lnTo>
                  <a:lnTo>
                    <a:pt x="1379" y="2554"/>
                  </a:lnTo>
                  <a:lnTo>
                    <a:pt x="1415" y="2530"/>
                  </a:lnTo>
                  <a:lnTo>
                    <a:pt x="1452" y="2511"/>
                  </a:lnTo>
                  <a:lnTo>
                    <a:pt x="1492" y="2494"/>
                  </a:lnTo>
                  <a:lnTo>
                    <a:pt x="1532" y="2483"/>
                  </a:lnTo>
                  <a:lnTo>
                    <a:pt x="1575" y="2477"/>
                  </a:lnTo>
                  <a:lnTo>
                    <a:pt x="1618" y="2475"/>
                  </a:lnTo>
                  <a:lnTo>
                    <a:pt x="1664" y="2477"/>
                  </a:lnTo>
                  <a:lnTo>
                    <a:pt x="1709" y="2485"/>
                  </a:lnTo>
                  <a:lnTo>
                    <a:pt x="1753" y="2498"/>
                  </a:lnTo>
                  <a:lnTo>
                    <a:pt x="1794" y="2515"/>
                  </a:lnTo>
                  <a:lnTo>
                    <a:pt x="1833" y="2537"/>
                  </a:lnTo>
                  <a:lnTo>
                    <a:pt x="1870" y="2563"/>
                  </a:lnTo>
                  <a:lnTo>
                    <a:pt x="1903" y="2594"/>
                  </a:lnTo>
                  <a:lnTo>
                    <a:pt x="1933" y="2628"/>
                  </a:lnTo>
                  <a:lnTo>
                    <a:pt x="1957" y="2664"/>
                  </a:lnTo>
                  <a:lnTo>
                    <a:pt x="1980" y="2704"/>
                  </a:lnTo>
                  <a:lnTo>
                    <a:pt x="2002" y="2750"/>
                  </a:lnTo>
                  <a:lnTo>
                    <a:pt x="2020" y="2797"/>
                  </a:lnTo>
                  <a:lnTo>
                    <a:pt x="2037" y="2849"/>
                  </a:lnTo>
                  <a:lnTo>
                    <a:pt x="2050" y="2902"/>
                  </a:lnTo>
                  <a:lnTo>
                    <a:pt x="2060" y="2955"/>
                  </a:lnTo>
                  <a:lnTo>
                    <a:pt x="2067" y="3008"/>
                  </a:lnTo>
                  <a:lnTo>
                    <a:pt x="2069" y="3061"/>
                  </a:lnTo>
                  <a:lnTo>
                    <a:pt x="2121" y="3045"/>
                  </a:lnTo>
                  <a:lnTo>
                    <a:pt x="2171" y="3022"/>
                  </a:lnTo>
                  <a:lnTo>
                    <a:pt x="2218" y="2996"/>
                  </a:lnTo>
                  <a:lnTo>
                    <a:pt x="2261" y="2965"/>
                  </a:lnTo>
                  <a:lnTo>
                    <a:pt x="2301" y="2928"/>
                  </a:lnTo>
                  <a:lnTo>
                    <a:pt x="2336" y="2889"/>
                  </a:lnTo>
                  <a:lnTo>
                    <a:pt x="2368" y="2845"/>
                  </a:lnTo>
                  <a:lnTo>
                    <a:pt x="2394" y="2798"/>
                  </a:lnTo>
                  <a:lnTo>
                    <a:pt x="2415" y="2750"/>
                  </a:lnTo>
                  <a:lnTo>
                    <a:pt x="2431" y="2697"/>
                  </a:lnTo>
                  <a:lnTo>
                    <a:pt x="2441" y="2643"/>
                  </a:lnTo>
                  <a:lnTo>
                    <a:pt x="2445" y="2587"/>
                  </a:lnTo>
                  <a:lnTo>
                    <a:pt x="2406" y="2605"/>
                  </a:lnTo>
                  <a:lnTo>
                    <a:pt x="2365" y="2621"/>
                  </a:lnTo>
                  <a:lnTo>
                    <a:pt x="2323" y="2634"/>
                  </a:lnTo>
                  <a:lnTo>
                    <a:pt x="2279" y="2642"/>
                  </a:lnTo>
                  <a:lnTo>
                    <a:pt x="2233" y="2645"/>
                  </a:lnTo>
                  <a:lnTo>
                    <a:pt x="2198" y="2643"/>
                  </a:lnTo>
                  <a:lnTo>
                    <a:pt x="2165" y="2637"/>
                  </a:lnTo>
                  <a:lnTo>
                    <a:pt x="2136" y="2627"/>
                  </a:lnTo>
                  <a:lnTo>
                    <a:pt x="2107" y="2613"/>
                  </a:lnTo>
                  <a:lnTo>
                    <a:pt x="2079" y="2594"/>
                  </a:lnTo>
                  <a:lnTo>
                    <a:pt x="2054" y="2570"/>
                  </a:lnTo>
                  <a:lnTo>
                    <a:pt x="2034" y="2543"/>
                  </a:lnTo>
                  <a:lnTo>
                    <a:pt x="2015" y="2514"/>
                  </a:lnTo>
                  <a:lnTo>
                    <a:pt x="2001" y="2481"/>
                  </a:lnTo>
                  <a:lnTo>
                    <a:pt x="1989" y="2446"/>
                  </a:lnTo>
                  <a:lnTo>
                    <a:pt x="1981" y="2409"/>
                  </a:lnTo>
                  <a:lnTo>
                    <a:pt x="1975" y="2371"/>
                  </a:lnTo>
                  <a:lnTo>
                    <a:pt x="1972" y="2331"/>
                  </a:lnTo>
                  <a:lnTo>
                    <a:pt x="1971" y="2291"/>
                  </a:lnTo>
                  <a:lnTo>
                    <a:pt x="1972" y="2250"/>
                  </a:lnTo>
                  <a:lnTo>
                    <a:pt x="1976" y="2210"/>
                  </a:lnTo>
                  <a:lnTo>
                    <a:pt x="1981" y="2169"/>
                  </a:lnTo>
                  <a:lnTo>
                    <a:pt x="1988" y="2130"/>
                  </a:lnTo>
                  <a:lnTo>
                    <a:pt x="1998" y="2091"/>
                  </a:lnTo>
                  <a:lnTo>
                    <a:pt x="2008" y="2054"/>
                  </a:lnTo>
                  <a:lnTo>
                    <a:pt x="2019" y="2019"/>
                  </a:lnTo>
                  <a:lnTo>
                    <a:pt x="2033" y="1986"/>
                  </a:lnTo>
                  <a:lnTo>
                    <a:pt x="2047" y="1955"/>
                  </a:lnTo>
                  <a:lnTo>
                    <a:pt x="2061" y="1928"/>
                  </a:lnTo>
                  <a:lnTo>
                    <a:pt x="2087" y="1892"/>
                  </a:lnTo>
                  <a:lnTo>
                    <a:pt x="2117" y="1858"/>
                  </a:lnTo>
                  <a:lnTo>
                    <a:pt x="2150" y="1828"/>
                  </a:lnTo>
                  <a:lnTo>
                    <a:pt x="2187" y="1801"/>
                  </a:lnTo>
                  <a:lnTo>
                    <a:pt x="2226" y="1780"/>
                  </a:lnTo>
                  <a:lnTo>
                    <a:pt x="2267" y="1763"/>
                  </a:lnTo>
                  <a:lnTo>
                    <a:pt x="2310" y="1750"/>
                  </a:lnTo>
                  <a:lnTo>
                    <a:pt x="2355" y="1743"/>
                  </a:lnTo>
                  <a:lnTo>
                    <a:pt x="2401" y="1740"/>
                  </a:lnTo>
                  <a:lnTo>
                    <a:pt x="2423" y="1741"/>
                  </a:lnTo>
                  <a:lnTo>
                    <a:pt x="2445" y="1743"/>
                  </a:lnTo>
                  <a:lnTo>
                    <a:pt x="2445" y="1349"/>
                  </a:lnTo>
                  <a:lnTo>
                    <a:pt x="2425" y="1338"/>
                  </a:lnTo>
                  <a:lnTo>
                    <a:pt x="2298" y="1254"/>
                  </a:lnTo>
                  <a:lnTo>
                    <a:pt x="2284" y="1248"/>
                  </a:lnTo>
                  <a:lnTo>
                    <a:pt x="2268" y="1246"/>
                  </a:lnTo>
                  <a:lnTo>
                    <a:pt x="2253" y="1249"/>
                  </a:lnTo>
                  <a:lnTo>
                    <a:pt x="2239" y="1256"/>
                  </a:lnTo>
                  <a:lnTo>
                    <a:pt x="2228" y="1266"/>
                  </a:lnTo>
                  <a:lnTo>
                    <a:pt x="2223" y="1272"/>
                  </a:lnTo>
                  <a:lnTo>
                    <a:pt x="2209" y="1289"/>
                  </a:lnTo>
                  <a:lnTo>
                    <a:pt x="2193" y="1304"/>
                  </a:lnTo>
                  <a:lnTo>
                    <a:pt x="2166" y="1322"/>
                  </a:lnTo>
                  <a:lnTo>
                    <a:pt x="2138" y="1335"/>
                  </a:lnTo>
                  <a:lnTo>
                    <a:pt x="2107" y="1343"/>
                  </a:lnTo>
                  <a:lnTo>
                    <a:pt x="2074" y="1346"/>
                  </a:lnTo>
                  <a:lnTo>
                    <a:pt x="2041" y="1343"/>
                  </a:lnTo>
                  <a:lnTo>
                    <a:pt x="2010" y="1335"/>
                  </a:lnTo>
                  <a:lnTo>
                    <a:pt x="1981" y="1322"/>
                  </a:lnTo>
                  <a:lnTo>
                    <a:pt x="1955" y="1305"/>
                  </a:lnTo>
                  <a:lnTo>
                    <a:pt x="1933" y="1284"/>
                  </a:lnTo>
                  <a:lnTo>
                    <a:pt x="1929" y="1279"/>
                  </a:lnTo>
                  <a:lnTo>
                    <a:pt x="1926" y="1276"/>
                  </a:lnTo>
                  <a:lnTo>
                    <a:pt x="1925" y="1274"/>
                  </a:lnTo>
                  <a:lnTo>
                    <a:pt x="1909" y="1251"/>
                  </a:lnTo>
                  <a:lnTo>
                    <a:pt x="1898" y="1227"/>
                  </a:lnTo>
                  <a:lnTo>
                    <a:pt x="1856" y="1116"/>
                  </a:lnTo>
                  <a:lnTo>
                    <a:pt x="1848" y="1104"/>
                  </a:lnTo>
                  <a:lnTo>
                    <a:pt x="1839" y="1094"/>
                  </a:lnTo>
                  <a:lnTo>
                    <a:pt x="1829" y="1088"/>
                  </a:lnTo>
                  <a:lnTo>
                    <a:pt x="1818" y="1085"/>
                  </a:lnTo>
                  <a:lnTo>
                    <a:pt x="1806" y="1083"/>
                  </a:lnTo>
                  <a:close/>
                  <a:moveTo>
                    <a:pt x="675" y="0"/>
                  </a:moveTo>
                  <a:lnTo>
                    <a:pt x="2042" y="0"/>
                  </a:lnTo>
                  <a:lnTo>
                    <a:pt x="2081" y="3"/>
                  </a:lnTo>
                  <a:lnTo>
                    <a:pt x="2119" y="12"/>
                  </a:lnTo>
                  <a:lnTo>
                    <a:pt x="2154" y="25"/>
                  </a:lnTo>
                  <a:lnTo>
                    <a:pt x="2187" y="42"/>
                  </a:lnTo>
                  <a:lnTo>
                    <a:pt x="2217" y="65"/>
                  </a:lnTo>
                  <a:lnTo>
                    <a:pt x="2244" y="91"/>
                  </a:lnTo>
                  <a:lnTo>
                    <a:pt x="2266" y="120"/>
                  </a:lnTo>
                  <a:lnTo>
                    <a:pt x="2285" y="153"/>
                  </a:lnTo>
                  <a:lnTo>
                    <a:pt x="2298" y="188"/>
                  </a:lnTo>
                  <a:lnTo>
                    <a:pt x="2306" y="225"/>
                  </a:lnTo>
                  <a:lnTo>
                    <a:pt x="2309" y="264"/>
                  </a:lnTo>
                  <a:lnTo>
                    <a:pt x="2309" y="271"/>
                  </a:lnTo>
                  <a:lnTo>
                    <a:pt x="2306" y="311"/>
                  </a:lnTo>
                  <a:lnTo>
                    <a:pt x="2297" y="349"/>
                  </a:lnTo>
                  <a:lnTo>
                    <a:pt x="2284" y="385"/>
                  </a:lnTo>
                  <a:lnTo>
                    <a:pt x="2264" y="417"/>
                  </a:lnTo>
                  <a:lnTo>
                    <a:pt x="2240" y="448"/>
                  </a:lnTo>
                  <a:lnTo>
                    <a:pt x="2214" y="474"/>
                  </a:lnTo>
                  <a:lnTo>
                    <a:pt x="2183" y="495"/>
                  </a:lnTo>
                  <a:lnTo>
                    <a:pt x="2149" y="513"/>
                  </a:lnTo>
                  <a:lnTo>
                    <a:pt x="2112" y="526"/>
                  </a:lnTo>
                  <a:lnTo>
                    <a:pt x="2122" y="542"/>
                  </a:lnTo>
                  <a:lnTo>
                    <a:pt x="2138" y="556"/>
                  </a:lnTo>
                  <a:lnTo>
                    <a:pt x="2158" y="570"/>
                  </a:lnTo>
                  <a:lnTo>
                    <a:pt x="2185" y="583"/>
                  </a:lnTo>
                  <a:lnTo>
                    <a:pt x="2217" y="598"/>
                  </a:lnTo>
                  <a:lnTo>
                    <a:pt x="2254" y="612"/>
                  </a:lnTo>
                  <a:lnTo>
                    <a:pt x="2297" y="627"/>
                  </a:lnTo>
                  <a:lnTo>
                    <a:pt x="2326" y="637"/>
                  </a:lnTo>
                  <a:lnTo>
                    <a:pt x="2355" y="648"/>
                  </a:lnTo>
                  <a:lnTo>
                    <a:pt x="2385" y="659"/>
                  </a:lnTo>
                  <a:lnTo>
                    <a:pt x="2414" y="671"/>
                  </a:lnTo>
                  <a:lnTo>
                    <a:pt x="2445" y="685"/>
                  </a:lnTo>
                  <a:lnTo>
                    <a:pt x="2475" y="700"/>
                  </a:lnTo>
                  <a:lnTo>
                    <a:pt x="2504" y="716"/>
                  </a:lnTo>
                  <a:lnTo>
                    <a:pt x="2533" y="734"/>
                  </a:lnTo>
                  <a:lnTo>
                    <a:pt x="2561" y="755"/>
                  </a:lnTo>
                  <a:lnTo>
                    <a:pt x="2586" y="776"/>
                  </a:lnTo>
                  <a:lnTo>
                    <a:pt x="2611" y="800"/>
                  </a:lnTo>
                  <a:lnTo>
                    <a:pt x="2634" y="828"/>
                  </a:lnTo>
                  <a:lnTo>
                    <a:pt x="2654" y="857"/>
                  </a:lnTo>
                  <a:lnTo>
                    <a:pt x="2672" y="888"/>
                  </a:lnTo>
                  <a:lnTo>
                    <a:pt x="2687" y="924"/>
                  </a:lnTo>
                  <a:lnTo>
                    <a:pt x="2701" y="962"/>
                  </a:lnTo>
                  <a:lnTo>
                    <a:pt x="2710" y="1004"/>
                  </a:lnTo>
                  <a:lnTo>
                    <a:pt x="2715" y="1049"/>
                  </a:lnTo>
                  <a:lnTo>
                    <a:pt x="2717" y="1098"/>
                  </a:lnTo>
                  <a:lnTo>
                    <a:pt x="2717" y="1184"/>
                  </a:lnTo>
                  <a:lnTo>
                    <a:pt x="2714" y="1215"/>
                  </a:lnTo>
                  <a:lnTo>
                    <a:pt x="2707" y="1244"/>
                  </a:lnTo>
                  <a:lnTo>
                    <a:pt x="2694" y="1271"/>
                  </a:lnTo>
                  <a:lnTo>
                    <a:pt x="2678" y="1296"/>
                  </a:lnTo>
                  <a:lnTo>
                    <a:pt x="2658" y="1317"/>
                  </a:lnTo>
                  <a:lnTo>
                    <a:pt x="2636" y="1336"/>
                  </a:lnTo>
                  <a:lnTo>
                    <a:pt x="2609" y="1350"/>
                  </a:lnTo>
                  <a:lnTo>
                    <a:pt x="2581" y="1361"/>
                  </a:lnTo>
                  <a:lnTo>
                    <a:pt x="2581" y="2583"/>
                  </a:lnTo>
                  <a:lnTo>
                    <a:pt x="2578" y="2644"/>
                  </a:lnTo>
                  <a:lnTo>
                    <a:pt x="2569" y="2704"/>
                  </a:lnTo>
                  <a:lnTo>
                    <a:pt x="2554" y="2762"/>
                  </a:lnTo>
                  <a:lnTo>
                    <a:pt x="2535" y="2817"/>
                  </a:lnTo>
                  <a:lnTo>
                    <a:pt x="2510" y="2870"/>
                  </a:lnTo>
                  <a:lnTo>
                    <a:pt x="2480" y="2920"/>
                  </a:lnTo>
                  <a:lnTo>
                    <a:pt x="2446" y="2968"/>
                  </a:lnTo>
                  <a:lnTo>
                    <a:pt x="2408" y="3011"/>
                  </a:lnTo>
                  <a:lnTo>
                    <a:pt x="2367" y="3051"/>
                  </a:lnTo>
                  <a:lnTo>
                    <a:pt x="2322" y="3087"/>
                  </a:lnTo>
                  <a:lnTo>
                    <a:pt x="2272" y="3120"/>
                  </a:lnTo>
                  <a:lnTo>
                    <a:pt x="2221" y="3147"/>
                  </a:lnTo>
                  <a:lnTo>
                    <a:pt x="2166" y="3170"/>
                  </a:lnTo>
                  <a:lnTo>
                    <a:pt x="2109" y="3189"/>
                  </a:lnTo>
                  <a:lnTo>
                    <a:pt x="2050" y="3201"/>
                  </a:lnTo>
                  <a:lnTo>
                    <a:pt x="2049" y="3203"/>
                  </a:lnTo>
                  <a:lnTo>
                    <a:pt x="2014" y="3207"/>
                  </a:lnTo>
                  <a:lnTo>
                    <a:pt x="2007" y="3207"/>
                  </a:lnTo>
                  <a:lnTo>
                    <a:pt x="2000" y="3208"/>
                  </a:lnTo>
                  <a:lnTo>
                    <a:pt x="2000" y="3208"/>
                  </a:lnTo>
                  <a:lnTo>
                    <a:pt x="1944" y="3210"/>
                  </a:lnTo>
                  <a:lnTo>
                    <a:pt x="773" y="3210"/>
                  </a:lnTo>
                  <a:lnTo>
                    <a:pt x="708" y="3207"/>
                  </a:lnTo>
                  <a:lnTo>
                    <a:pt x="645" y="3198"/>
                  </a:lnTo>
                  <a:lnTo>
                    <a:pt x="584" y="3182"/>
                  </a:lnTo>
                  <a:lnTo>
                    <a:pt x="525" y="3161"/>
                  </a:lnTo>
                  <a:lnTo>
                    <a:pt x="469" y="3134"/>
                  </a:lnTo>
                  <a:lnTo>
                    <a:pt x="417" y="3102"/>
                  </a:lnTo>
                  <a:lnTo>
                    <a:pt x="368" y="3067"/>
                  </a:lnTo>
                  <a:lnTo>
                    <a:pt x="323" y="3026"/>
                  </a:lnTo>
                  <a:lnTo>
                    <a:pt x="282" y="2982"/>
                  </a:lnTo>
                  <a:lnTo>
                    <a:pt x="245" y="2933"/>
                  </a:lnTo>
                  <a:lnTo>
                    <a:pt x="213" y="2882"/>
                  </a:lnTo>
                  <a:lnTo>
                    <a:pt x="186" y="2827"/>
                  </a:lnTo>
                  <a:lnTo>
                    <a:pt x="165" y="2769"/>
                  </a:lnTo>
                  <a:lnTo>
                    <a:pt x="149" y="2709"/>
                  </a:lnTo>
                  <a:lnTo>
                    <a:pt x="139" y="2647"/>
                  </a:lnTo>
                  <a:lnTo>
                    <a:pt x="136" y="2583"/>
                  </a:lnTo>
                  <a:lnTo>
                    <a:pt x="136" y="1249"/>
                  </a:lnTo>
                  <a:lnTo>
                    <a:pt x="94" y="1266"/>
                  </a:lnTo>
                  <a:lnTo>
                    <a:pt x="77" y="1270"/>
                  </a:lnTo>
                  <a:lnTo>
                    <a:pt x="61" y="1270"/>
                  </a:lnTo>
                  <a:lnTo>
                    <a:pt x="44" y="1266"/>
                  </a:lnTo>
                  <a:lnTo>
                    <a:pt x="30" y="1259"/>
                  </a:lnTo>
                  <a:lnTo>
                    <a:pt x="17" y="1248"/>
                  </a:lnTo>
                  <a:lnTo>
                    <a:pt x="8" y="1235"/>
                  </a:lnTo>
                  <a:lnTo>
                    <a:pt x="2" y="1220"/>
                  </a:lnTo>
                  <a:lnTo>
                    <a:pt x="0" y="1203"/>
                  </a:lnTo>
                  <a:lnTo>
                    <a:pt x="0" y="1098"/>
                  </a:lnTo>
                  <a:lnTo>
                    <a:pt x="2" y="1049"/>
                  </a:lnTo>
                  <a:lnTo>
                    <a:pt x="7" y="1004"/>
                  </a:lnTo>
                  <a:lnTo>
                    <a:pt x="16" y="962"/>
                  </a:lnTo>
                  <a:lnTo>
                    <a:pt x="30" y="924"/>
                  </a:lnTo>
                  <a:lnTo>
                    <a:pt x="45" y="888"/>
                  </a:lnTo>
                  <a:lnTo>
                    <a:pt x="63" y="857"/>
                  </a:lnTo>
                  <a:lnTo>
                    <a:pt x="83" y="828"/>
                  </a:lnTo>
                  <a:lnTo>
                    <a:pt x="106" y="800"/>
                  </a:lnTo>
                  <a:lnTo>
                    <a:pt x="131" y="776"/>
                  </a:lnTo>
                  <a:lnTo>
                    <a:pt x="156" y="755"/>
                  </a:lnTo>
                  <a:lnTo>
                    <a:pt x="184" y="734"/>
                  </a:lnTo>
                  <a:lnTo>
                    <a:pt x="213" y="716"/>
                  </a:lnTo>
                  <a:lnTo>
                    <a:pt x="242" y="700"/>
                  </a:lnTo>
                  <a:lnTo>
                    <a:pt x="272" y="685"/>
                  </a:lnTo>
                  <a:lnTo>
                    <a:pt x="303" y="671"/>
                  </a:lnTo>
                  <a:lnTo>
                    <a:pt x="332" y="659"/>
                  </a:lnTo>
                  <a:lnTo>
                    <a:pt x="362" y="648"/>
                  </a:lnTo>
                  <a:lnTo>
                    <a:pt x="391" y="637"/>
                  </a:lnTo>
                  <a:lnTo>
                    <a:pt x="420" y="627"/>
                  </a:lnTo>
                  <a:lnTo>
                    <a:pt x="463" y="612"/>
                  </a:lnTo>
                  <a:lnTo>
                    <a:pt x="501" y="598"/>
                  </a:lnTo>
                  <a:lnTo>
                    <a:pt x="533" y="583"/>
                  </a:lnTo>
                  <a:lnTo>
                    <a:pt x="559" y="570"/>
                  </a:lnTo>
                  <a:lnTo>
                    <a:pt x="579" y="556"/>
                  </a:lnTo>
                  <a:lnTo>
                    <a:pt x="595" y="542"/>
                  </a:lnTo>
                  <a:lnTo>
                    <a:pt x="605" y="526"/>
                  </a:lnTo>
                  <a:lnTo>
                    <a:pt x="568" y="512"/>
                  </a:lnTo>
                  <a:lnTo>
                    <a:pt x="534" y="495"/>
                  </a:lnTo>
                  <a:lnTo>
                    <a:pt x="503" y="473"/>
                  </a:lnTo>
                  <a:lnTo>
                    <a:pt x="475" y="447"/>
                  </a:lnTo>
                  <a:lnTo>
                    <a:pt x="452" y="417"/>
                  </a:lnTo>
                  <a:lnTo>
                    <a:pt x="433" y="384"/>
                  </a:lnTo>
                  <a:lnTo>
                    <a:pt x="419" y="348"/>
                  </a:lnTo>
                  <a:lnTo>
                    <a:pt x="411" y="311"/>
                  </a:lnTo>
                  <a:lnTo>
                    <a:pt x="408" y="271"/>
                  </a:lnTo>
                  <a:lnTo>
                    <a:pt x="408" y="264"/>
                  </a:lnTo>
                  <a:lnTo>
                    <a:pt x="411" y="225"/>
                  </a:lnTo>
                  <a:lnTo>
                    <a:pt x="419" y="188"/>
                  </a:lnTo>
                  <a:lnTo>
                    <a:pt x="432" y="153"/>
                  </a:lnTo>
                  <a:lnTo>
                    <a:pt x="451" y="120"/>
                  </a:lnTo>
                  <a:lnTo>
                    <a:pt x="473" y="91"/>
                  </a:lnTo>
                  <a:lnTo>
                    <a:pt x="500" y="65"/>
                  </a:lnTo>
                  <a:lnTo>
                    <a:pt x="530" y="42"/>
                  </a:lnTo>
                  <a:lnTo>
                    <a:pt x="563" y="25"/>
                  </a:lnTo>
                  <a:lnTo>
                    <a:pt x="598" y="12"/>
                  </a:lnTo>
                  <a:lnTo>
                    <a:pt x="636" y="3"/>
                  </a:lnTo>
                  <a:lnTo>
                    <a:pt x="6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80"/>
            <p:cNvSpPr>
              <a:spLocks/>
            </p:cNvSpPr>
            <p:nvPr/>
          </p:nvSpPr>
          <p:spPr bwMode="auto">
            <a:xfrm>
              <a:off x="1733550" y="4605338"/>
              <a:ext cx="82550" cy="95250"/>
            </a:xfrm>
            <a:custGeom>
              <a:avLst/>
              <a:gdLst>
                <a:gd name="T0" fmla="*/ 290 w 573"/>
                <a:gd name="T1" fmla="*/ 0 h 658"/>
                <a:gd name="T2" fmla="*/ 324 w 573"/>
                <a:gd name="T3" fmla="*/ 2 h 658"/>
                <a:gd name="T4" fmla="*/ 357 w 573"/>
                <a:gd name="T5" fmla="*/ 8 h 658"/>
                <a:gd name="T6" fmla="*/ 390 w 573"/>
                <a:gd name="T7" fmla="*/ 18 h 658"/>
                <a:gd name="T8" fmla="*/ 425 w 573"/>
                <a:gd name="T9" fmla="*/ 34 h 658"/>
                <a:gd name="T10" fmla="*/ 457 w 573"/>
                <a:gd name="T11" fmla="*/ 53 h 658"/>
                <a:gd name="T12" fmla="*/ 484 w 573"/>
                <a:gd name="T13" fmla="*/ 77 h 658"/>
                <a:gd name="T14" fmla="*/ 509 w 573"/>
                <a:gd name="T15" fmla="*/ 103 h 658"/>
                <a:gd name="T16" fmla="*/ 531 w 573"/>
                <a:gd name="T17" fmla="*/ 132 h 658"/>
                <a:gd name="T18" fmla="*/ 547 w 573"/>
                <a:gd name="T19" fmla="*/ 164 h 658"/>
                <a:gd name="T20" fmla="*/ 561 w 573"/>
                <a:gd name="T21" fmla="*/ 197 h 658"/>
                <a:gd name="T22" fmla="*/ 569 w 573"/>
                <a:gd name="T23" fmla="*/ 233 h 658"/>
                <a:gd name="T24" fmla="*/ 573 w 573"/>
                <a:gd name="T25" fmla="*/ 268 h 658"/>
                <a:gd name="T26" fmla="*/ 572 w 573"/>
                <a:gd name="T27" fmla="*/ 305 h 658"/>
                <a:gd name="T28" fmla="*/ 566 w 573"/>
                <a:gd name="T29" fmla="*/ 341 h 658"/>
                <a:gd name="T30" fmla="*/ 554 w 573"/>
                <a:gd name="T31" fmla="*/ 378 h 658"/>
                <a:gd name="T32" fmla="*/ 541 w 573"/>
                <a:gd name="T33" fmla="*/ 407 h 658"/>
                <a:gd name="T34" fmla="*/ 523 w 573"/>
                <a:gd name="T35" fmla="*/ 438 h 658"/>
                <a:gd name="T36" fmla="*/ 503 w 573"/>
                <a:gd name="T37" fmla="*/ 470 h 658"/>
                <a:gd name="T38" fmla="*/ 478 w 573"/>
                <a:gd name="T39" fmla="*/ 501 h 658"/>
                <a:gd name="T40" fmla="*/ 450 w 573"/>
                <a:gd name="T41" fmla="*/ 532 h 658"/>
                <a:gd name="T42" fmla="*/ 421 w 573"/>
                <a:gd name="T43" fmla="*/ 561 h 658"/>
                <a:gd name="T44" fmla="*/ 388 w 573"/>
                <a:gd name="T45" fmla="*/ 587 h 658"/>
                <a:gd name="T46" fmla="*/ 354 w 573"/>
                <a:gd name="T47" fmla="*/ 612 h 658"/>
                <a:gd name="T48" fmla="*/ 319 w 573"/>
                <a:gd name="T49" fmla="*/ 631 h 658"/>
                <a:gd name="T50" fmla="*/ 283 w 573"/>
                <a:gd name="T51" fmla="*/ 646 h 658"/>
                <a:gd name="T52" fmla="*/ 247 w 573"/>
                <a:gd name="T53" fmla="*/ 655 h 658"/>
                <a:gd name="T54" fmla="*/ 210 w 573"/>
                <a:gd name="T55" fmla="*/ 658 h 658"/>
                <a:gd name="T56" fmla="*/ 179 w 573"/>
                <a:gd name="T57" fmla="*/ 656 h 658"/>
                <a:gd name="T58" fmla="*/ 149 w 573"/>
                <a:gd name="T59" fmla="*/ 648 h 658"/>
                <a:gd name="T60" fmla="*/ 121 w 573"/>
                <a:gd name="T61" fmla="*/ 635 h 658"/>
                <a:gd name="T62" fmla="*/ 97 w 573"/>
                <a:gd name="T63" fmla="*/ 618 h 658"/>
                <a:gd name="T64" fmla="*/ 77 w 573"/>
                <a:gd name="T65" fmla="*/ 598 h 658"/>
                <a:gd name="T66" fmla="*/ 58 w 573"/>
                <a:gd name="T67" fmla="*/ 574 h 658"/>
                <a:gd name="T68" fmla="*/ 43 w 573"/>
                <a:gd name="T69" fmla="*/ 547 h 658"/>
                <a:gd name="T70" fmla="*/ 29 w 573"/>
                <a:gd name="T71" fmla="*/ 519 h 658"/>
                <a:gd name="T72" fmla="*/ 19 w 573"/>
                <a:gd name="T73" fmla="*/ 488 h 658"/>
                <a:gd name="T74" fmla="*/ 11 w 573"/>
                <a:gd name="T75" fmla="*/ 456 h 658"/>
                <a:gd name="T76" fmla="*/ 5 w 573"/>
                <a:gd name="T77" fmla="*/ 422 h 658"/>
                <a:gd name="T78" fmla="*/ 2 w 573"/>
                <a:gd name="T79" fmla="*/ 389 h 658"/>
                <a:gd name="T80" fmla="*/ 0 w 573"/>
                <a:gd name="T81" fmla="*/ 355 h 658"/>
                <a:gd name="T82" fmla="*/ 0 w 573"/>
                <a:gd name="T83" fmla="*/ 323 h 658"/>
                <a:gd name="T84" fmla="*/ 2 w 573"/>
                <a:gd name="T85" fmla="*/ 291 h 658"/>
                <a:gd name="T86" fmla="*/ 5 w 573"/>
                <a:gd name="T87" fmla="*/ 260 h 658"/>
                <a:gd name="T88" fmla="*/ 10 w 573"/>
                <a:gd name="T89" fmla="*/ 231 h 658"/>
                <a:gd name="T90" fmla="*/ 17 w 573"/>
                <a:gd name="T91" fmla="*/ 204 h 658"/>
                <a:gd name="T92" fmla="*/ 24 w 573"/>
                <a:gd name="T93" fmla="*/ 180 h 658"/>
                <a:gd name="T94" fmla="*/ 41 w 573"/>
                <a:gd name="T95" fmla="*/ 146 h 658"/>
                <a:gd name="T96" fmla="*/ 61 w 573"/>
                <a:gd name="T97" fmla="*/ 114 h 658"/>
                <a:gd name="T98" fmla="*/ 86 w 573"/>
                <a:gd name="T99" fmla="*/ 86 h 658"/>
                <a:gd name="T100" fmla="*/ 114 w 573"/>
                <a:gd name="T101" fmla="*/ 61 h 658"/>
                <a:gd name="T102" fmla="*/ 145 w 573"/>
                <a:gd name="T103" fmla="*/ 40 h 658"/>
                <a:gd name="T104" fmla="*/ 178 w 573"/>
                <a:gd name="T105" fmla="*/ 23 h 658"/>
                <a:gd name="T106" fmla="*/ 214 w 573"/>
                <a:gd name="T107" fmla="*/ 11 h 658"/>
                <a:gd name="T108" fmla="*/ 251 w 573"/>
                <a:gd name="T109" fmla="*/ 3 h 658"/>
                <a:gd name="T110" fmla="*/ 290 w 573"/>
                <a:gd name="T1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73" h="658">
                  <a:moveTo>
                    <a:pt x="290" y="0"/>
                  </a:moveTo>
                  <a:lnTo>
                    <a:pt x="324" y="2"/>
                  </a:lnTo>
                  <a:lnTo>
                    <a:pt x="357" y="8"/>
                  </a:lnTo>
                  <a:lnTo>
                    <a:pt x="390" y="18"/>
                  </a:lnTo>
                  <a:lnTo>
                    <a:pt x="425" y="34"/>
                  </a:lnTo>
                  <a:lnTo>
                    <a:pt x="457" y="53"/>
                  </a:lnTo>
                  <a:lnTo>
                    <a:pt x="484" y="77"/>
                  </a:lnTo>
                  <a:lnTo>
                    <a:pt x="509" y="103"/>
                  </a:lnTo>
                  <a:lnTo>
                    <a:pt x="531" y="132"/>
                  </a:lnTo>
                  <a:lnTo>
                    <a:pt x="547" y="164"/>
                  </a:lnTo>
                  <a:lnTo>
                    <a:pt x="561" y="197"/>
                  </a:lnTo>
                  <a:lnTo>
                    <a:pt x="569" y="233"/>
                  </a:lnTo>
                  <a:lnTo>
                    <a:pt x="573" y="268"/>
                  </a:lnTo>
                  <a:lnTo>
                    <a:pt x="572" y="305"/>
                  </a:lnTo>
                  <a:lnTo>
                    <a:pt x="566" y="341"/>
                  </a:lnTo>
                  <a:lnTo>
                    <a:pt x="554" y="378"/>
                  </a:lnTo>
                  <a:lnTo>
                    <a:pt x="541" y="407"/>
                  </a:lnTo>
                  <a:lnTo>
                    <a:pt x="523" y="438"/>
                  </a:lnTo>
                  <a:lnTo>
                    <a:pt x="503" y="470"/>
                  </a:lnTo>
                  <a:lnTo>
                    <a:pt x="478" y="501"/>
                  </a:lnTo>
                  <a:lnTo>
                    <a:pt x="450" y="532"/>
                  </a:lnTo>
                  <a:lnTo>
                    <a:pt x="421" y="561"/>
                  </a:lnTo>
                  <a:lnTo>
                    <a:pt x="388" y="587"/>
                  </a:lnTo>
                  <a:lnTo>
                    <a:pt x="354" y="612"/>
                  </a:lnTo>
                  <a:lnTo>
                    <a:pt x="319" y="631"/>
                  </a:lnTo>
                  <a:lnTo>
                    <a:pt x="283" y="646"/>
                  </a:lnTo>
                  <a:lnTo>
                    <a:pt x="247" y="655"/>
                  </a:lnTo>
                  <a:lnTo>
                    <a:pt x="210" y="658"/>
                  </a:lnTo>
                  <a:lnTo>
                    <a:pt x="179" y="656"/>
                  </a:lnTo>
                  <a:lnTo>
                    <a:pt x="149" y="648"/>
                  </a:lnTo>
                  <a:lnTo>
                    <a:pt x="121" y="635"/>
                  </a:lnTo>
                  <a:lnTo>
                    <a:pt x="97" y="618"/>
                  </a:lnTo>
                  <a:lnTo>
                    <a:pt x="77" y="598"/>
                  </a:lnTo>
                  <a:lnTo>
                    <a:pt x="58" y="574"/>
                  </a:lnTo>
                  <a:lnTo>
                    <a:pt x="43" y="547"/>
                  </a:lnTo>
                  <a:lnTo>
                    <a:pt x="29" y="519"/>
                  </a:lnTo>
                  <a:lnTo>
                    <a:pt x="19" y="488"/>
                  </a:lnTo>
                  <a:lnTo>
                    <a:pt x="11" y="456"/>
                  </a:lnTo>
                  <a:lnTo>
                    <a:pt x="5" y="422"/>
                  </a:lnTo>
                  <a:lnTo>
                    <a:pt x="2" y="389"/>
                  </a:lnTo>
                  <a:lnTo>
                    <a:pt x="0" y="355"/>
                  </a:lnTo>
                  <a:lnTo>
                    <a:pt x="0" y="323"/>
                  </a:lnTo>
                  <a:lnTo>
                    <a:pt x="2" y="291"/>
                  </a:lnTo>
                  <a:lnTo>
                    <a:pt x="5" y="260"/>
                  </a:lnTo>
                  <a:lnTo>
                    <a:pt x="10" y="231"/>
                  </a:lnTo>
                  <a:lnTo>
                    <a:pt x="17" y="204"/>
                  </a:lnTo>
                  <a:lnTo>
                    <a:pt x="24" y="180"/>
                  </a:lnTo>
                  <a:lnTo>
                    <a:pt x="41" y="146"/>
                  </a:lnTo>
                  <a:lnTo>
                    <a:pt x="61" y="114"/>
                  </a:lnTo>
                  <a:lnTo>
                    <a:pt x="86" y="86"/>
                  </a:lnTo>
                  <a:lnTo>
                    <a:pt x="114" y="61"/>
                  </a:lnTo>
                  <a:lnTo>
                    <a:pt x="145" y="40"/>
                  </a:lnTo>
                  <a:lnTo>
                    <a:pt x="178" y="23"/>
                  </a:lnTo>
                  <a:lnTo>
                    <a:pt x="214" y="11"/>
                  </a:lnTo>
                  <a:lnTo>
                    <a:pt x="251" y="3"/>
                  </a:lnTo>
                  <a:lnTo>
                    <a:pt x="2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81"/>
            <p:cNvSpPr>
              <a:spLocks/>
            </p:cNvSpPr>
            <p:nvPr/>
          </p:nvSpPr>
          <p:spPr bwMode="auto">
            <a:xfrm>
              <a:off x="1785938" y="4506913"/>
              <a:ext cx="87312" cy="92075"/>
            </a:xfrm>
            <a:custGeom>
              <a:avLst/>
              <a:gdLst>
                <a:gd name="T0" fmla="*/ 283 w 603"/>
                <a:gd name="T1" fmla="*/ 0 h 629"/>
                <a:gd name="T2" fmla="*/ 321 w 603"/>
                <a:gd name="T3" fmla="*/ 3 h 629"/>
                <a:gd name="T4" fmla="*/ 357 w 603"/>
                <a:gd name="T5" fmla="*/ 10 h 629"/>
                <a:gd name="T6" fmla="*/ 392 w 603"/>
                <a:gd name="T7" fmla="*/ 21 h 629"/>
                <a:gd name="T8" fmla="*/ 425 w 603"/>
                <a:gd name="T9" fmla="*/ 37 h 629"/>
                <a:gd name="T10" fmla="*/ 456 w 603"/>
                <a:gd name="T11" fmla="*/ 58 h 629"/>
                <a:gd name="T12" fmla="*/ 484 w 603"/>
                <a:gd name="T13" fmla="*/ 83 h 629"/>
                <a:gd name="T14" fmla="*/ 510 w 603"/>
                <a:gd name="T15" fmla="*/ 110 h 629"/>
                <a:gd name="T16" fmla="*/ 524 w 603"/>
                <a:gd name="T17" fmla="*/ 132 h 629"/>
                <a:gd name="T18" fmla="*/ 537 w 603"/>
                <a:gd name="T19" fmla="*/ 155 h 629"/>
                <a:gd name="T20" fmla="*/ 551 w 603"/>
                <a:gd name="T21" fmla="*/ 181 h 629"/>
                <a:gd name="T22" fmla="*/ 563 w 603"/>
                <a:gd name="T23" fmla="*/ 210 h 629"/>
                <a:gd name="T24" fmla="*/ 574 w 603"/>
                <a:gd name="T25" fmla="*/ 240 h 629"/>
                <a:gd name="T26" fmla="*/ 584 w 603"/>
                <a:gd name="T27" fmla="*/ 271 h 629"/>
                <a:gd name="T28" fmla="*/ 592 w 603"/>
                <a:gd name="T29" fmla="*/ 304 h 629"/>
                <a:gd name="T30" fmla="*/ 598 w 603"/>
                <a:gd name="T31" fmla="*/ 337 h 629"/>
                <a:gd name="T32" fmla="*/ 601 w 603"/>
                <a:gd name="T33" fmla="*/ 371 h 629"/>
                <a:gd name="T34" fmla="*/ 603 w 603"/>
                <a:gd name="T35" fmla="*/ 404 h 629"/>
                <a:gd name="T36" fmla="*/ 602 w 603"/>
                <a:gd name="T37" fmla="*/ 437 h 629"/>
                <a:gd name="T38" fmla="*/ 598 w 603"/>
                <a:gd name="T39" fmla="*/ 467 h 629"/>
                <a:gd name="T40" fmla="*/ 591 w 603"/>
                <a:gd name="T41" fmla="*/ 497 h 629"/>
                <a:gd name="T42" fmla="*/ 580 w 603"/>
                <a:gd name="T43" fmla="*/ 525 h 629"/>
                <a:gd name="T44" fmla="*/ 565 w 603"/>
                <a:gd name="T45" fmla="*/ 551 h 629"/>
                <a:gd name="T46" fmla="*/ 548 w 603"/>
                <a:gd name="T47" fmla="*/ 573 h 629"/>
                <a:gd name="T48" fmla="*/ 525 w 603"/>
                <a:gd name="T49" fmla="*/ 594 h 629"/>
                <a:gd name="T50" fmla="*/ 500 w 603"/>
                <a:gd name="T51" fmla="*/ 609 h 629"/>
                <a:gd name="T52" fmla="*/ 471 w 603"/>
                <a:gd name="T53" fmla="*/ 621 h 629"/>
                <a:gd name="T54" fmla="*/ 441 w 603"/>
                <a:gd name="T55" fmla="*/ 627 h 629"/>
                <a:gd name="T56" fmla="*/ 408 w 603"/>
                <a:gd name="T57" fmla="*/ 629 h 629"/>
                <a:gd name="T58" fmla="*/ 369 w 603"/>
                <a:gd name="T59" fmla="*/ 627 h 629"/>
                <a:gd name="T60" fmla="*/ 329 w 603"/>
                <a:gd name="T61" fmla="*/ 619 h 629"/>
                <a:gd name="T62" fmla="*/ 289 w 603"/>
                <a:gd name="T63" fmla="*/ 607 h 629"/>
                <a:gd name="T64" fmla="*/ 249 w 603"/>
                <a:gd name="T65" fmla="*/ 591 h 629"/>
                <a:gd name="T66" fmla="*/ 211 w 603"/>
                <a:gd name="T67" fmla="*/ 571 h 629"/>
                <a:gd name="T68" fmla="*/ 174 w 603"/>
                <a:gd name="T69" fmla="*/ 550 h 629"/>
                <a:gd name="T70" fmla="*/ 139 w 603"/>
                <a:gd name="T71" fmla="*/ 526 h 629"/>
                <a:gd name="T72" fmla="*/ 108 w 603"/>
                <a:gd name="T73" fmla="*/ 500 h 629"/>
                <a:gd name="T74" fmla="*/ 80 w 603"/>
                <a:gd name="T75" fmla="*/ 474 h 629"/>
                <a:gd name="T76" fmla="*/ 58 w 603"/>
                <a:gd name="T77" fmla="*/ 448 h 629"/>
                <a:gd name="T78" fmla="*/ 37 w 603"/>
                <a:gd name="T79" fmla="*/ 417 h 629"/>
                <a:gd name="T80" fmla="*/ 21 w 603"/>
                <a:gd name="T81" fmla="*/ 384 h 629"/>
                <a:gd name="T82" fmla="*/ 9 w 603"/>
                <a:gd name="T83" fmla="*/ 349 h 629"/>
                <a:gd name="T84" fmla="*/ 2 w 603"/>
                <a:gd name="T85" fmla="*/ 314 h 629"/>
                <a:gd name="T86" fmla="*/ 0 w 603"/>
                <a:gd name="T87" fmla="*/ 278 h 629"/>
                <a:gd name="T88" fmla="*/ 2 w 603"/>
                <a:gd name="T89" fmla="*/ 241 h 629"/>
                <a:gd name="T90" fmla="*/ 10 w 603"/>
                <a:gd name="T91" fmla="*/ 205 h 629"/>
                <a:gd name="T92" fmla="*/ 23 w 603"/>
                <a:gd name="T93" fmla="*/ 171 h 629"/>
                <a:gd name="T94" fmla="*/ 39 w 603"/>
                <a:gd name="T95" fmla="*/ 139 h 629"/>
                <a:gd name="T96" fmla="*/ 60 w 603"/>
                <a:gd name="T97" fmla="*/ 108 h 629"/>
                <a:gd name="T98" fmla="*/ 83 w 603"/>
                <a:gd name="T99" fmla="*/ 81 h 629"/>
                <a:gd name="T100" fmla="*/ 112 w 603"/>
                <a:gd name="T101" fmla="*/ 58 h 629"/>
                <a:gd name="T102" fmla="*/ 143 w 603"/>
                <a:gd name="T103" fmla="*/ 37 h 629"/>
                <a:gd name="T104" fmla="*/ 176 w 603"/>
                <a:gd name="T105" fmla="*/ 21 h 629"/>
                <a:gd name="T106" fmla="*/ 210 w 603"/>
                <a:gd name="T107" fmla="*/ 10 h 629"/>
                <a:gd name="T108" fmla="*/ 246 w 603"/>
                <a:gd name="T109" fmla="*/ 3 h 629"/>
                <a:gd name="T110" fmla="*/ 283 w 603"/>
                <a:gd name="T111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3" h="629">
                  <a:moveTo>
                    <a:pt x="283" y="0"/>
                  </a:moveTo>
                  <a:lnTo>
                    <a:pt x="321" y="3"/>
                  </a:lnTo>
                  <a:lnTo>
                    <a:pt x="357" y="10"/>
                  </a:lnTo>
                  <a:lnTo>
                    <a:pt x="392" y="21"/>
                  </a:lnTo>
                  <a:lnTo>
                    <a:pt x="425" y="37"/>
                  </a:lnTo>
                  <a:lnTo>
                    <a:pt x="456" y="58"/>
                  </a:lnTo>
                  <a:lnTo>
                    <a:pt x="484" y="83"/>
                  </a:lnTo>
                  <a:lnTo>
                    <a:pt x="510" y="110"/>
                  </a:lnTo>
                  <a:lnTo>
                    <a:pt x="524" y="132"/>
                  </a:lnTo>
                  <a:lnTo>
                    <a:pt x="537" y="155"/>
                  </a:lnTo>
                  <a:lnTo>
                    <a:pt x="551" y="181"/>
                  </a:lnTo>
                  <a:lnTo>
                    <a:pt x="563" y="210"/>
                  </a:lnTo>
                  <a:lnTo>
                    <a:pt x="574" y="240"/>
                  </a:lnTo>
                  <a:lnTo>
                    <a:pt x="584" y="271"/>
                  </a:lnTo>
                  <a:lnTo>
                    <a:pt x="592" y="304"/>
                  </a:lnTo>
                  <a:lnTo>
                    <a:pt x="598" y="337"/>
                  </a:lnTo>
                  <a:lnTo>
                    <a:pt x="601" y="371"/>
                  </a:lnTo>
                  <a:lnTo>
                    <a:pt x="603" y="404"/>
                  </a:lnTo>
                  <a:lnTo>
                    <a:pt x="602" y="437"/>
                  </a:lnTo>
                  <a:lnTo>
                    <a:pt x="598" y="467"/>
                  </a:lnTo>
                  <a:lnTo>
                    <a:pt x="591" y="497"/>
                  </a:lnTo>
                  <a:lnTo>
                    <a:pt x="580" y="525"/>
                  </a:lnTo>
                  <a:lnTo>
                    <a:pt x="565" y="551"/>
                  </a:lnTo>
                  <a:lnTo>
                    <a:pt x="548" y="573"/>
                  </a:lnTo>
                  <a:lnTo>
                    <a:pt x="525" y="594"/>
                  </a:lnTo>
                  <a:lnTo>
                    <a:pt x="500" y="609"/>
                  </a:lnTo>
                  <a:lnTo>
                    <a:pt x="471" y="621"/>
                  </a:lnTo>
                  <a:lnTo>
                    <a:pt x="441" y="627"/>
                  </a:lnTo>
                  <a:lnTo>
                    <a:pt x="408" y="629"/>
                  </a:lnTo>
                  <a:lnTo>
                    <a:pt x="369" y="627"/>
                  </a:lnTo>
                  <a:lnTo>
                    <a:pt x="329" y="619"/>
                  </a:lnTo>
                  <a:lnTo>
                    <a:pt x="289" y="607"/>
                  </a:lnTo>
                  <a:lnTo>
                    <a:pt x="249" y="591"/>
                  </a:lnTo>
                  <a:lnTo>
                    <a:pt x="211" y="571"/>
                  </a:lnTo>
                  <a:lnTo>
                    <a:pt x="174" y="550"/>
                  </a:lnTo>
                  <a:lnTo>
                    <a:pt x="139" y="526"/>
                  </a:lnTo>
                  <a:lnTo>
                    <a:pt x="108" y="500"/>
                  </a:lnTo>
                  <a:lnTo>
                    <a:pt x="80" y="474"/>
                  </a:lnTo>
                  <a:lnTo>
                    <a:pt x="58" y="448"/>
                  </a:lnTo>
                  <a:lnTo>
                    <a:pt x="37" y="417"/>
                  </a:lnTo>
                  <a:lnTo>
                    <a:pt x="21" y="384"/>
                  </a:lnTo>
                  <a:lnTo>
                    <a:pt x="9" y="349"/>
                  </a:lnTo>
                  <a:lnTo>
                    <a:pt x="2" y="314"/>
                  </a:lnTo>
                  <a:lnTo>
                    <a:pt x="0" y="278"/>
                  </a:lnTo>
                  <a:lnTo>
                    <a:pt x="2" y="241"/>
                  </a:lnTo>
                  <a:lnTo>
                    <a:pt x="10" y="205"/>
                  </a:lnTo>
                  <a:lnTo>
                    <a:pt x="23" y="171"/>
                  </a:lnTo>
                  <a:lnTo>
                    <a:pt x="39" y="139"/>
                  </a:lnTo>
                  <a:lnTo>
                    <a:pt x="60" y="108"/>
                  </a:lnTo>
                  <a:lnTo>
                    <a:pt x="83" y="81"/>
                  </a:lnTo>
                  <a:lnTo>
                    <a:pt x="112" y="58"/>
                  </a:lnTo>
                  <a:lnTo>
                    <a:pt x="143" y="37"/>
                  </a:lnTo>
                  <a:lnTo>
                    <a:pt x="176" y="21"/>
                  </a:lnTo>
                  <a:lnTo>
                    <a:pt x="210" y="10"/>
                  </a:lnTo>
                  <a:lnTo>
                    <a:pt x="246" y="3"/>
                  </a:lnTo>
                  <a:lnTo>
                    <a:pt x="2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82"/>
            <p:cNvSpPr>
              <a:spLocks/>
            </p:cNvSpPr>
            <p:nvPr/>
          </p:nvSpPr>
          <p:spPr bwMode="auto">
            <a:xfrm>
              <a:off x="1889125" y="4468813"/>
              <a:ext cx="82550" cy="95250"/>
            </a:xfrm>
            <a:custGeom>
              <a:avLst/>
              <a:gdLst>
                <a:gd name="T0" fmla="*/ 293 w 576"/>
                <a:gd name="T1" fmla="*/ 0 h 657"/>
                <a:gd name="T2" fmla="*/ 328 w 576"/>
                <a:gd name="T3" fmla="*/ 2 h 657"/>
                <a:gd name="T4" fmla="*/ 363 w 576"/>
                <a:gd name="T5" fmla="*/ 8 h 657"/>
                <a:gd name="T6" fmla="*/ 397 w 576"/>
                <a:gd name="T7" fmla="*/ 20 h 657"/>
                <a:gd name="T8" fmla="*/ 432 w 576"/>
                <a:gd name="T9" fmla="*/ 36 h 657"/>
                <a:gd name="T10" fmla="*/ 463 w 576"/>
                <a:gd name="T11" fmla="*/ 56 h 657"/>
                <a:gd name="T12" fmla="*/ 491 w 576"/>
                <a:gd name="T13" fmla="*/ 80 h 657"/>
                <a:gd name="T14" fmla="*/ 515 w 576"/>
                <a:gd name="T15" fmla="*/ 107 h 657"/>
                <a:gd name="T16" fmla="*/ 536 w 576"/>
                <a:gd name="T17" fmla="*/ 136 h 657"/>
                <a:gd name="T18" fmla="*/ 552 w 576"/>
                <a:gd name="T19" fmla="*/ 168 h 657"/>
                <a:gd name="T20" fmla="*/ 564 w 576"/>
                <a:gd name="T21" fmla="*/ 202 h 657"/>
                <a:gd name="T22" fmla="*/ 573 w 576"/>
                <a:gd name="T23" fmla="*/ 236 h 657"/>
                <a:gd name="T24" fmla="*/ 576 w 576"/>
                <a:gd name="T25" fmla="*/ 273 h 657"/>
                <a:gd name="T26" fmla="*/ 574 w 576"/>
                <a:gd name="T27" fmla="*/ 309 h 657"/>
                <a:gd name="T28" fmla="*/ 567 w 576"/>
                <a:gd name="T29" fmla="*/ 346 h 657"/>
                <a:gd name="T30" fmla="*/ 555 w 576"/>
                <a:gd name="T31" fmla="*/ 381 h 657"/>
                <a:gd name="T32" fmla="*/ 542 w 576"/>
                <a:gd name="T33" fmla="*/ 411 h 657"/>
                <a:gd name="T34" fmla="*/ 524 w 576"/>
                <a:gd name="T35" fmla="*/ 441 h 657"/>
                <a:gd name="T36" fmla="*/ 503 w 576"/>
                <a:gd name="T37" fmla="*/ 471 h 657"/>
                <a:gd name="T38" fmla="*/ 478 w 576"/>
                <a:gd name="T39" fmla="*/ 503 h 657"/>
                <a:gd name="T40" fmla="*/ 450 w 576"/>
                <a:gd name="T41" fmla="*/ 533 h 657"/>
                <a:gd name="T42" fmla="*/ 419 w 576"/>
                <a:gd name="T43" fmla="*/ 562 h 657"/>
                <a:gd name="T44" fmla="*/ 387 w 576"/>
                <a:gd name="T45" fmla="*/ 588 h 657"/>
                <a:gd name="T46" fmla="*/ 353 w 576"/>
                <a:gd name="T47" fmla="*/ 610 h 657"/>
                <a:gd name="T48" fmla="*/ 317 w 576"/>
                <a:gd name="T49" fmla="*/ 630 h 657"/>
                <a:gd name="T50" fmla="*/ 281 w 576"/>
                <a:gd name="T51" fmla="*/ 645 h 657"/>
                <a:gd name="T52" fmla="*/ 245 w 576"/>
                <a:gd name="T53" fmla="*/ 654 h 657"/>
                <a:gd name="T54" fmla="*/ 209 w 576"/>
                <a:gd name="T55" fmla="*/ 657 h 657"/>
                <a:gd name="T56" fmla="*/ 187 w 576"/>
                <a:gd name="T57" fmla="*/ 656 h 657"/>
                <a:gd name="T58" fmla="*/ 165 w 576"/>
                <a:gd name="T59" fmla="*/ 652 h 657"/>
                <a:gd name="T60" fmla="*/ 144 w 576"/>
                <a:gd name="T61" fmla="*/ 646 h 657"/>
                <a:gd name="T62" fmla="*/ 118 w 576"/>
                <a:gd name="T63" fmla="*/ 633 h 657"/>
                <a:gd name="T64" fmla="*/ 94 w 576"/>
                <a:gd name="T65" fmla="*/ 614 h 657"/>
                <a:gd name="T66" fmla="*/ 73 w 576"/>
                <a:gd name="T67" fmla="*/ 594 h 657"/>
                <a:gd name="T68" fmla="*/ 56 w 576"/>
                <a:gd name="T69" fmla="*/ 570 h 657"/>
                <a:gd name="T70" fmla="*/ 41 w 576"/>
                <a:gd name="T71" fmla="*/ 542 h 657"/>
                <a:gd name="T72" fmla="*/ 28 w 576"/>
                <a:gd name="T73" fmla="*/ 514 h 657"/>
                <a:gd name="T74" fmla="*/ 18 w 576"/>
                <a:gd name="T75" fmla="*/ 483 h 657"/>
                <a:gd name="T76" fmla="*/ 11 w 576"/>
                <a:gd name="T77" fmla="*/ 450 h 657"/>
                <a:gd name="T78" fmla="*/ 6 w 576"/>
                <a:gd name="T79" fmla="*/ 418 h 657"/>
                <a:gd name="T80" fmla="*/ 2 w 576"/>
                <a:gd name="T81" fmla="*/ 384 h 657"/>
                <a:gd name="T82" fmla="*/ 0 w 576"/>
                <a:gd name="T83" fmla="*/ 351 h 657"/>
                <a:gd name="T84" fmla="*/ 1 w 576"/>
                <a:gd name="T85" fmla="*/ 317 h 657"/>
                <a:gd name="T86" fmla="*/ 3 w 576"/>
                <a:gd name="T87" fmla="*/ 285 h 657"/>
                <a:gd name="T88" fmla="*/ 8 w 576"/>
                <a:gd name="T89" fmla="*/ 255 h 657"/>
                <a:gd name="T90" fmla="*/ 14 w 576"/>
                <a:gd name="T91" fmla="*/ 226 h 657"/>
                <a:gd name="T92" fmla="*/ 21 w 576"/>
                <a:gd name="T93" fmla="*/ 200 h 657"/>
                <a:gd name="T94" fmla="*/ 29 w 576"/>
                <a:gd name="T95" fmla="*/ 176 h 657"/>
                <a:gd name="T96" fmla="*/ 46 w 576"/>
                <a:gd name="T97" fmla="*/ 141 h 657"/>
                <a:gd name="T98" fmla="*/ 66 w 576"/>
                <a:gd name="T99" fmla="*/ 111 h 657"/>
                <a:gd name="T100" fmla="*/ 91 w 576"/>
                <a:gd name="T101" fmla="*/ 82 h 657"/>
                <a:gd name="T102" fmla="*/ 119 w 576"/>
                <a:gd name="T103" fmla="*/ 58 h 657"/>
                <a:gd name="T104" fmla="*/ 149 w 576"/>
                <a:gd name="T105" fmla="*/ 38 h 657"/>
                <a:gd name="T106" fmla="*/ 182 w 576"/>
                <a:gd name="T107" fmla="*/ 22 h 657"/>
                <a:gd name="T108" fmla="*/ 218 w 576"/>
                <a:gd name="T109" fmla="*/ 9 h 657"/>
                <a:gd name="T110" fmla="*/ 255 w 576"/>
                <a:gd name="T111" fmla="*/ 2 h 657"/>
                <a:gd name="T112" fmla="*/ 293 w 576"/>
                <a:gd name="T113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76" h="657">
                  <a:moveTo>
                    <a:pt x="293" y="0"/>
                  </a:moveTo>
                  <a:lnTo>
                    <a:pt x="328" y="2"/>
                  </a:lnTo>
                  <a:lnTo>
                    <a:pt x="363" y="8"/>
                  </a:lnTo>
                  <a:lnTo>
                    <a:pt x="397" y="20"/>
                  </a:lnTo>
                  <a:lnTo>
                    <a:pt x="432" y="36"/>
                  </a:lnTo>
                  <a:lnTo>
                    <a:pt x="463" y="56"/>
                  </a:lnTo>
                  <a:lnTo>
                    <a:pt x="491" y="80"/>
                  </a:lnTo>
                  <a:lnTo>
                    <a:pt x="515" y="107"/>
                  </a:lnTo>
                  <a:lnTo>
                    <a:pt x="536" y="136"/>
                  </a:lnTo>
                  <a:lnTo>
                    <a:pt x="552" y="168"/>
                  </a:lnTo>
                  <a:lnTo>
                    <a:pt x="564" y="202"/>
                  </a:lnTo>
                  <a:lnTo>
                    <a:pt x="573" y="236"/>
                  </a:lnTo>
                  <a:lnTo>
                    <a:pt x="576" y="273"/>
                  </a:lnTo>
                  <a:lnTo>
                    <a:pt x="574" y="309"/>
                  </a:lnTo>
                  <a:lnTo>
                    <a:pt x="567" y="346"/>
                  </a:lnTo>
                  <a:lnTo>
                    <a:pt x="555" y="381"/>
                  </a:lnTo>
                  <a:lnTo>
                    <a:pt x="542" y="411"/>
                  </a:lnTo>
                  <a:lnTo>
                    <a:pt x="524" y="441"/>
                  </a:lnTo>
                  <a:lnTo>
                    <a:pt x="503" y="471"/>
                  </a:lnTo>
                  <a:lnTo>
                    <a:pt x="478" y="503"/>
                  </a:lnTo>
                  <a:lnTo>
                    <a:pt x="450" y="533"/>
                  </a:lnTo>
                  <a:lnTo>
                    <a:pt x="419" y="562"/>
                  </a:lnTo>
                  <a:lnTo>
                    <a:pt x="387" y="588"/>
                  </a:lnTo>
                  <a:lnTo>
                    <a:pt x="353" y="610"/>
                  </a:lnTo>
                  <a:lnTo>
                    <a:pt x="317" y="630"/>
                  </a:lnTo>
                  <a:lnTo>
                    <a:pt x="281" y="645"/>
                  </a:lnTo>
                  <a:lnTo>
                    <a:pt x="245" y="654"/>
                  </a:lnTo>
                  <a:lnTo>
                    <a:pt x="209" y="657"/>
                  </a:lnTo>
                  <a:lnTo>
                    <a:pt x="187" y="656"/>
                  </a:lnTo>
                  <a:lnTo>
                    <a:pt x="165" y="652"/>
                  </a:lnTo>
                  <a:lnTo>
                    <a:pt x="144" y="646"/>
                  </a:lnTo>
                  <a:lnTo>
                    <a:pt x="118" y="633"/>
                  </a:lnTo>
                  <a:lnTo>
                    <a:pt x="94" y="614"/>
                  </a:lnTo>
                  <a:lnTo>
                    <a:pt x="73" y="594"/>
                  </a:lnTo>
                  <a:lnTo>
                    <a:pt x="56" y="570"/>
                  </a:lnTo>
                  <a:lnTo>
                    <a:pt x="41" y="542"/>
                  </a:lnTo>
                  <a:lnTo>
                    <a:pt x="28" y="514"/>
                  </a:lnTo>
                  <a:lnTo>
                    <a:pt x="18" y="483"/>
                  </a:lnTo>
                  <a:lnTo>
                    <a:pt x="11" y="450"/>
                  </a:lnTo>
                  <a:lnTo>
                    <a:pt x="6" y="418"/>
                  </a:lnTo>
                  <a:lnTo>
                    <a:pt x="2" y="384"/>
                  </a:lnTo>
                  <a:lnTo>
                    <a:pt x="0" y="351"/>
                  </a:lnTo>
                  <a:lnTo>
                    <a:pt x="1" y="317"/>
                  </a:lnTo>
                  <a:lnTo>
                    <a:pt x="3" y="285"/>
                  </a:lnTo>
                  <a:lnTo>
                    <a:pt x="8" y="255"/>
                  </a:lnTo>
                  <a:lnTo>
                    <a:pt x="14" y="226"/>
                  </a:lnTo>
                  <a:lnTo>
                    <a:pt x="21" y="200"/>
                  </a:lnTo>
                  <a:lnTo>
                    <a:pt x="29" y="176"/>
                  </a:lnTo>
                  <a:lnTo>
                    <a:pt x="46" y="141"/>
                  </a:lnTo>
                  <a:lnTo>
                    <a:pt x="66" y="111"/>
                  </a:lnTo>
                  <a:lnTo>
                    <a:pt x="91" y="82"/>
                  </a:lnTo>
                  <a:lnTo>
                    <a:pt x="119" y="58"/>
                  </a:lnTo>
                  <a:lnTo>
                    <a:pt x="149" y="38"/>
                  </a:lnTo>
                  <a:lnTo>
                    <a:pt x="182" y="22"/>
                  </a:lnTo>
                  <a:lnTo>
                    <a:pt x="218" y="9"/>
                  </a:lnTo>
                  <a:lnTo>
                    <a:pt x="255" y="2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" name="Group 833"/>
          <p:cNvGrpSpPr/>
          <p:nvPr/>
        </p:nvGrpSpPr>
        <p:grpSpPr>
          <a:xfrm>
            <a:off x="5709407" y="2884035"/>
            <a:ext cx="428625" cy="541338"/>
            <a:chOff x="2649538" y="4233863"/>
            <a:chExt cx="428625" cy="541338"/>
          </a:xfrm>
          <a:solidFill>
            <a:srgbClr val="000000"/>
          </a:solidFill>
        </p:grpSpPr>
        <p:sp>
          <p:nvSpPr>
            <p:cNvPr id="61" name="Freeform 187"/>
            <p:cNvSpPr>
              <a:spLocks/>
            </p:cNvSpPr>
            <p:nvPr/>
          </p:nvSpPr>
          <p:spPr bwMode="auto">
            <a:xfrm>
              <a:off x="2835275" y="4602163"/>
              <a:ext cx="19050" cy="19050"/>
            </a:xfrm>
            <a:custGeom>
              <a:avLst/>
              <a:gdLst>
                <a:gd name="T0" fmla="*/ 61 w 122"/>
                <a:gd name="T1" fmla="*/ 0 h 121"/>
                <a:gd name="T2" fmla="*/ 77 w 122"/>
                <a:gd name="T3" fmla="*/ 2 h 121"/>
                <a:gd name="T4" fmla="*/ 92 w 122"/>
                <a:gd name="T5" fmla="*/ 7 h 121"/>
                <a:gd name="T6" fmla="*/ 105 w 122"/>
                <a:gd name="T7" fmla="*/ 17 h 121"/>
                <a:gd name="T8" fmla="*/ 114 w 122"/>
                <a:gd name="T9" fmla="*/ 30 h 121"/>
                <a:gd name="T10" fmla="*/ 120 w 122"/>
                <a:gd name="T11" fmla="*/ 44 h 121"/>
                <a:gd name="T12" fmla="*/ 122 w 122"/>
                <a:gd name="T13" fmla="*/ 60 h 121"/>
                <a:gd name="T14" fmla="*/ 120 w 122"/>
                <a:gd name="T15" fmla="*/ 75 h 121"/>
                <a:gd name="T16" fmla="*/ 114 w 122"/>
                <a:gd name="T17" fmla="*/ 90 h 121"/>
                <a:gd name="T18" fmla="*/ 105 w 122"/>
                <a:gd name="T19" fmla="*/ 104 h 121"/>
                <a:gd name="T20" fmla="*/ 92 w 122"/>
                <a:gd name="T21" fmla="*/ 112 h 121"/>
                <a:gd name="T22" fmla="*/ 77 w 122"/>
                <a:gd name="T23" fmla="*/ 119 h 121"/>
                <a:gd name="T24" fmla="*/ 61 w 122"/>
                <a:gd name="T25" fmla="*/ 121 h 121"/>
                <a:gd name="T26" fmla="*/ 45 w 122"/>
                <a:gd name="T27" fmla="*/ 119 h 121"/>
                <a:gd name="T28" fmla="*/ 30 w 122"/>
                <a:gd name="T29" fmla="*/ 112 h 121"/>
                <a:gd name="T30" fmla="*/ 17 w 122"/>
                <a:gd name="T31" fmla="*/ 104 h 121"/>
                <a:gd name="T32" fmla="*/ 8 w 122"/>
                <a:gd name="T33" fmla="*/ 90 h 121"/>
                <a:gd name="T34" fmla="*/ 3 w 122"/>
                <a:gd name="T35" fmla="*/ 75 h 121"/>
                <a:gd name="T36" fmla="*/ 0 w 122"/>
                <a:gd name="T37" fmla="*/ 60 h 121"/>
                <a:gd name="T38" fmla="*/ 3 w 122"/>
                <a:gd name="T39" fmla="*/ 45 h 121"/>
                <a:gd name="T40" fmla="*/ 8 w 122"/>
                <a:gd name="T41" fmla="*/ 30 h 121"/>
                <a:gd name="T42" fmla="*/ 17 w 122"/>
                <a:gd name="T43" fmla="*/ 17 h 121"/>
                <a:gd name="T44" fmla="*/ 30 w 122"/>
                <a:gd name="T45" fmla="*/ 7 h 121"/>
                <a:gd name="T46" fmla="*/ 45 w 122"/>
                <a:gd name="T47" fmla="*/ 2 h 121"/>
                <a:gd name="T48" fmla="*/ 61 w 122"/>
                <a:gd name="T4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2" h="121">
                  <a:moveTo>
                    <a:pt x="61" y="0"/>
                  </a:moveTo>
                  <a:lnTo>
                    <a:pt x="77" y="2"/>
                  </a:lnTo>
                  <a:lnTo>
                    <a:pt x="92" y="7"/>
                  </a:lnTo>
                  <a:lnTo>
                    <a:pt x="105" y="17"/>
                  </a:lnTo>
                  <a:lnTo>
                    <a:pt x="114" y="30"/>
                  </a:lnTo>
                  <a:lnTo>
                    <a:pt x="120" y="44"/>
                  </a:lnTo>
                  <a:lnTo>
                    <a:pt x="122" y="60"/>
                  </a:lnTo>
                  <a:lnTo>
                    <a:pt x="120" y="75"/>
                  </a:lnTo>
                  <a:lnTo>
                    <a:pt x="114" y="90"/>
                  </a:lnTo>
                  <a:lnTo>
                    <a:pt x="105" y="104"/>
                  </a:lnTo>
                  <a:lnTo>
                    <a:pt x="92" y="112"/>
                  </a:lnTo>
                  <a:lnTo>
                    <a:pt x="77" y="119"/>
                  </a:lnTo>
                  <a:lnTo>
                    <a:pt x="61" y="121"/>
                  </a:lnTo>
                  <a:lnTo>
                    <a:pt x="45" y="119"/>
                  </a:lnTo>
                  <a:lnTo>
                    <a:pt x="30" y="112"/>
                  </a:lnTo>
                  <a:lnTo>
                    <a:pt x="17" y="104"/>
                  </a:lnTo>
                  <a:lnTo>
                    <a:pt x="8" y="90"/>
                  </a:lnTo>
                  <a:lnTo>
                    <a:pt x="3" y="75"/>
                  </a:lnTo>
                  <a:lnTo>
                    <a:pt x="0" y="60"/>
                  </a:lnTo>
                  <a:lnTo>
                    <a:pt x="3" y="45"/>
                  </a:lnTo>
                  <a:lnTo>
                    <a:pt x="8" y="30"/>
                  </a:lnTo>
                  <a:lnTo>
                    <a:pt x="17" y="17"/>
                  </a:lnTo>
                  <a:lnTo>
                    <a:pt x="30" y="7"/>
                  </a:lnTo>
                  <a:lnTo>
                    <a:pt x="45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88"/>
            <p:cNvSpPr>
              <a:spLocks/>
            </p:cNvSpPr>
            <p:nvPr/>
          </p:nvSpPr>
          <p:spPr bwMode="auto">
            <a:xfrm>
              <a:off x="2873375" y="4602163"/>
              <a:ext cx="20637" cy="19050"/>
            </a:xfrm>
            <a:custGeom>
              <a:avLst/>
              <a:gdLst>
                <a:gd name="T0" fmla="*/ 62 w 123"/>
                <a:gd name="T1" fmla="*/ 0 h 121"/>
                <a:gd name="T2" fmla="*/ 77 w 123"/>
                <a:gd name="T3" fmla="*/ 2 h 121"/>
                <a:gd name="T4" fmla="*/ 92 w 123"/>
                <a:gd name="T5" fmla="*/ 7 h 121"/>
                <a:gd name="T6" fmla="*/ 105 w 123"/>
                <a:gd name="T7" fmla="*/ 17 h 121"/>
                <a:gd name="T8" fmla="*/ 114 w 123"/>
                <a:gd name="T9" fmla="*/ 30 h 121"/>
                <a:gd name="T10" fmla="*/ 121 w 123"/>
                <a:gd name="T11" fmla="*/ 45 h 121"/>
                <a:gd name="T12" fmla="*/ 123 w 123"/>
                <a:gd name="T13" fmla="*/ 60 h 121"/>
                <a:gd name="T14" fmla="*/ 121 w 123"/>
                <a:gd name="T15" fmla="*/ 75 h 121"/>
                <a:gd name="T16" fmla="*/ 114 w 123"/>
                <a:gd name="T17" fmla="*/ 90 h 121"/>
                <a:gd name="T18" fmla="*/ 105 w 123"/>
                <a:gd name="T19" fmla="*/ 104 h 121"/>
                <a:gd name="T20" fmla="*/ 92 w 123"/>
                <a:gd name="T21" fmla="*/ 112 h 121"/>
                <a:gd name="T22" fmla="*/ 77 w 123"/>
                <a:gd name="T23" fmla="*/ 119 h 121"/>
                <a:gd name="T24" fmla="*/ 62 w 123"/>
                <a:gd name="T25" fmla="*/ 121 h 121"/>
                <a:gd name="T26" fmla="*/ 46 w 123"/>
                <a:gd name="T27" fmla="*/ 119 h 121"/>
                <a:gd name="T28" fmla="*/ 31 w 123"/>
                <a:gd name="T29" fmla="*/ 112 h 121"/>
                <a:gd name="T30" fmla="*/ 18 w 123"/>
                <a:gd name="T31" fmla="*/ 104 h 121"/>
                <a:gd name="T32" fmla="*/ 9 w 123"/>
                <a:gd name="T33" fmla="*/ 90 h 121"/>
                <a:gd name="T34" fmla="*/ 2 w 123"/>
                <a:gd name="T35" fmla="*/ 75 h 121"/>
                <a:gd name="T36" fmla="*/ 0 w 123"/>
                <a:gd name="T37" fmla="*/ 60 h 121"/>
                <a:gd name="T38" fmla="*/ 2 w 123"/>
                <a:gd name="T39" fmla="*/ 44 h 121"/>
                <a:gd name="T40" fmla="*/ 9 w 123"/>
                <a:gd name="T41" fmla="*/ 30 h 121"/>
                <a:gd name="T42" fmla="*/ 18 w 123"/>
                <a:gd name="T43" fmla="*/ 17 h 121"/>
                <a:gd name="T44" fmla="*/ 31 w 123"/>
                <a:gd name="T45" fmla="*/ 7 h 121"/>
                <a:gd name="T46" fmla="*/ 46 w 123"/>
                <a:gd name="T47" fmla="*/ 2 h 121"/>
                <a:gd name="T48" fmla="*/ 62 w 123"/>
                <a:gd name="T4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3" h="121">
                  <a:moveTo>
                    <a:pt x="62" y="0"/>
                  </a:moveTo>
                  <a:lnTo>
                    <a:pt x="77" y="2"/>
                  </a:lnTo>
                  <a:lnTo>
                    <a:pt x="92" y="7"/>
                  </a:lnTo>
                  <a:lnTo>
                    <a:pt x="105" y="17"/>
                  </a:lnTo>
                  <a:lnTo>
                    <a:pt x="114" y="30"/>
                  </a:lnTo>
                  <a:lnTo>
                    <a:pt x="121" y="45"/>
                  </a:lnTo>
                  <a:lnTo>
                    <a:pt x="123" y="60"/>
                  </a:lnTo>
                  <a:lnTo>
                    <a:pt x="121" y="75"/>
                  </a:lnTo>
                  <a:lnTo>
                    <a:pt x="114" y="90"/>
                  </a:lnTo>
                  <a:lnTo>
                    <a:pt x="105" y="104"/>
                  </a:lnTo>
                  <a:lnTo>
                    <a:pt x="92" y="112"/>
                  </a:lnTo>
                  <a:lnTo>
                    <a:pt x="77" y="119"/>
                  </a:lnTo>
                  <a:lnTo>
                    <a:pt x="62" y="121"/>
                  </a:lnTo>
                  <a:lnTo>
                    <a:pt x="46" y="119"/>
                  </a:lnTo>
                  <a:lnTo>
                    <a:pt x="31" y="112"/>
                  </a:lnTo>
                  <a:lnTo>
                    <a:pt x="18" y="104"/>
                  </a:lnTo>
                  <a:lnTo>
                    <a:pt x="9" y="90"/>
                  </a:lnTo>
                  <a:lnTo>
                    <a:pt x="2" y="75"/>
                  </a:lnTo>
                  <a:lnTo>
                    <a:pt x="0" y="60"/>
                  </a:lnTo>
                  <a:lnTo>
                    <a:pt x="2" y="44"/>
                  </a:lnTo>
                  <a:lnTo>
                    <a:pt x="9" y="30"/>
                  </a:lnTo>
                  <a:lnTo>
                    <a:pt x="18" y="17"/>
                  </a:lnTo>
                  <a:lnTo>
                    <a:pt x="31" y="7"/>
                  </a:lnTo>
                  <a:lnTo>
                    <a:pt x="46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89"/>
            <p:cNvSpPr>
              <a:spLocks/>
            </p:cNvSpPr>
            <p:nvPr/>
          </p:nvSpPr>
          <p:spPr bwMode="auto">
            <a:xfrm>
              <a:off x="2854325" y="4630738"/>
              <a:ext cx="19050" cy="19050"/>
            </a:xfrm>
            <a:custGeom>
              <a:avLst/>
              <a:gdLst>
                <a:gd name="T0" fmla="*/ 62 w 122"/>
                <a:gd name="T1" fmla="*/ 0 h 121"/>
                <a:gd name="T2" fmla="*/ 78 w 122"/>
                <a:gd name="T3" fmla="*/ 3 h 121"/>
                <a:gd name="T4" fmla="*/ 93 w 122"/>
                <a:gd name="T5" fmla="*/ 8 h 121"/>
                <a:gd name="T6" fmla="*/ 105 w 122"/>
                <a:gd name="T7" fmla="*/ 17 h 121"/>
                <a:gd name="T8" fmla="*/ 114 w 122"/>
                <a:gd name="T9" fmla="*/ 30 h 121"/>
                <a:gd name="T10" fmla="*/ 120 w 122"/>
                <a:gd name="T11" fmla="*/ 45 h 121"/>
                <a:gd name="T12" fmla="*/ 122 w 122"/>
                <a:gd name="T13" fmla="*/ 61 h 121"/>
                <a:gd name="T14" fmla="*/ 120 w 122"/>
                <a:gd name="T15" fmla="*/ 77 h 121"/>
                <a:gd name="T16" fmla="*/ 114 w 122"/>
                <a:gd name="T17" fmla="*/ 91 h 121"/>
                <a:gd name="T18" fmla="*/ 105 w 122"/>
                <a:gd name="T19" fmla="*/ 104 h 121"/>
                <a:gd name="T20" fmla="*/ 91 w 122"/>
                <a:gd name="T21" fmla="*/ 113 h 121"/>
                <a:gd name="T22" fmla="*/ 77 w 122"/>
                <a:gd name="T23" fmla="*/ 119 h 121"/>
                <a:gd name="T24" fmla="*/ 62 w 122"/>
                <a:gd name="T25" fmla="*/ 121 h 121"/>
                <a:gd name="T26" fmla="*/ 46 w 122"/>
                <a:gd name="T27" fmla="*/ 119 h 121"/>
                <a:gd name="T28" fmla="*/ 31 w 122"/>
                <a:gd name="T29" fmla="*/ 113 h 121"/>
                <a:gd name="T30" fmla="*/ 18 w 122"/>
                <a:gd name="T31" fmla="*/ 104 h 121"/>
                <a:gd name="T32" fmla="*/ 8 w 122"/>
                <a:gd name="T33" fmla="*/ 91 h 121"/>
                <a:gd name="T34" fmla="*/ 2 w 122"/>
                <a:gd name="T35" fmla="*/ 77 h 121"/>
                <a:gd name="T36" fmla="*/ 0 w 122"/>
                <a:gd name="T37" fmla="*/ 61 h 121"/>
                <a:gd name="T38" fmla="*/ 2 w 122"/>
                <a:gd name="T39" fmla="*/ 45 h 121"/>
                <a:gd name="T40" fmla="*/ 8 w 122"/>
                <a:gd name="T41" fmla="*/ 30 h 121"/>
                <a:gd name="T42" fmla="*/ 18 w 122"/>
                <a:gd name="T43" fmla="*/ 17 h 121"/>
                <a:gd name="T44" fmla="*/ 31 w 122"/>
                <a:gd name="T45" fmla="*/ 8 h 121"/>
                <a:gd name="T46" fmla="*/ 46 w 122"/>
                <a:gd name="T47" fmla="*/ 3 h 121"/>
                <a:gd name="T48" fmla="*/ 62 w 122"/>
                <a:gd name="T4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2" h="121">
                  <a:moveTo>
                    <a:pt x="62" y="0"/>
                  </a:moveTo>
                  <a:lnTo>
                    <a:pt x="78" y="3"/>
                  </a:lnTo>
                  <a:lnTo>
                    <a:pt x="93" y="8"/>
                  </a:lnTo>
                  <a:lnTo>
                    <a:pt x="105" y="17"/>
                  </a:lnTo>
                  <a:lnTo>
                    <a:pt x="114" y="30"/>
                  </a:lnTo>
                  <a:lnTo>
                    <a:pt x="120" y="45"/>
                  </a:lnTo>
                  <a:lnTo>
                    <a:pt x="122" y="61"/>
                  </a:lnTo>
                  <a:lnTo>
                    <a:pt x="120" y="77"/>
                  </a:lnTo>
                  <a:lnTo>
                    <a:pt x="114" y="91"/>
                  </a:lnTo>
                  <a:lnTo>
                    <a:pt x="105" y="104"/>
                  </a:lnTo>
                  <a:lnTo>
                    <a:pt x="91" y="113"/>
                  </a:lnTo>
                  <a:lnTo>
                    <a:pt x="77" y="119"/>
                  </a:lnTo>
                  <a:lnTo>
                    <a:pt x="62" y="121"/>
                  </a:lnTo>
                  <a:lnTo>
                    <a:pt x="46" y="119"/>
                  </a:lnTo>
                  <a:lnTo>
                    <a:pt x="31" y="113"/>
                  </a:lnTo>
                  <a:lnTo>
                    <a:pt x="18" y="104"/>
                  </a:lnTo>
                  <a:lnTo>
                    <a:pt x="8" y="91"/>
                  </a:lnTo>
                  <a:lnTo>
                    <a:pt x="2" y="77"/>
                  </a:lnTo>
                  <a:lnTo>
                    <a:pt x="0" y="61"/>
                  </a:lnTo>
                  <a:lnTo>
                    <a:pt x="2" y="45"/>
                  </a:lnTo>
                  <a:lnTo>
                    <a:pt x="8" y="30"/>
                  </a:lnTo>
                  <a:lnTo>
                    <a:pt x="18" y="17"/>
                  </a:lnTo>
                  <a:lnTo>
                    <a:pt x="31" y="8"/>
                  </a:lnTo>
                  <a:lnTo>
                    <a:pt x="46" y="3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90"/>
            <p:cNvSpPr>
              <a:spLocks noEditPoints="1"/>
            </p:cNvSpPr>
            <p:nvPr/>
          </p:nvSpPr>
          <p:spPr bwMode="auto">
            <a:xfrm>
              <a:off x="2649538" y="4233863"/>
              <a:ext cx="428625" cy="541338"/>
            </a:xfrm>
            <a:custGeom>
              <a:avLst/>
              <a:gdLst>
                <a:gd name="T0" fmla="*/ 982 w 2697"/>
                <a:gd name="T1" fmla="*/ 1771 h 3409"/>
                <a:gd name="T2" fmla="*/ 1253 w 2697"/>
                <a:gd name="T3" fmla="*/ 1914 h 3409"/>
                <a:gd name="T4" fmla="*/ 1045 w 2697"/>
                <a:gd name="T5" fmla="*/ 2121 h 3409"/>
                <a:gd name="T6" fmla="*/ 946 w 2697"/>
                <a:gd name="T7" fmla="*/ 2455 h 3409"/>
                <a:gd name="T8" fmla="*/ 1159 w 2697"/>
                <a:gd name="T9" fmla="*/ 2774 h 3409"/>
                <a:gd name="T10" fmla="*/ 1408 w 2697"/>
                <a:gd name="T11" fmla="*/ 2850 h 3409"/>
                <a:gd name="T12" fmla="*/ 1691 w 2697"/>
                <a:gd name="T13" fmla="*/ 2588 h 3409"/>
                <a:gd name="T14" fmla="*/ 1714 w 2697"/>
                <a:gd name="T15" fmla="*/ 2207 h 3409"/>
                <a:gd name="T16" fmla="*/ 1427 w 2697"/>
                <a:gd name="T17" fmla="*/ 1989 h 3409"/>
                <a:gd name="T18" fmla="*/ 1693 w 2697"/>
                <a:gd name="T19" fmla="*/ 1783 h 3409"/>
                <a:gd name="T20" fmla="*/ 1713 w 2697"/>
                <a:gd name="T21" fmla="*/ 1664 h 3409"/>
                <a:gd name="T22" fmla="*/ 1381 w 2697"/>
                <a:gd name="T23" fmla="*/ 1811 h 3409"/>
                <a:gd name="T24" fmla="*/ 1064 w 2697"/>
                <a:gd name="T25" fmla="*/ 1664 h 3409"/>
                <a:gd name="T26" fmla="*/ 1677 w 2697"/>
                <a:gd name="T27" fmla="*/ 1320 h 3409"/>
                <a:gd name="T28" fmla="*/ 2044 w 2697"/>
                <a:gd name="T29" fmla="*/ 1505 h 3409"/>
                <a:gd name="T30" fmla="*/ 2205 w 2697"/>
                <a:gd name="T31" fmla="*/ 1589 h 3409"/>
                <a:gd name="T32" fmla="*/ 2241 w 2697"/>
                <a:gd name="T33" fmla="*/ 2689 h 3409"/>
                <a:gd name="T34" fmla="*/ 1968 w 2697"/>
                <a:gd name="T35" fmla="*/ 2836 h 3409"/>
                <a:gd name="T36" fmla="*/ 1575 w 2697"/>
                <a:gd name="T37" fmla="*/ 3080 h 3409"/>
                <a:gd name="T38" fmla="*/ 1088 w 2697"/>
                <a:gd name="T39" fmla="*/ 3054 h 3409"/>
                <a:gd name="T40" fmla="*/ 704 w 2697"/>
                <a:gd name="T41" fmla="*/ 2828 h 3409"/>
                <a:gd name="T42" fmla="*/ 460 w 2697"/>
                <a:gd name="T43" fmla="*/ 2682 h 3409"/>
                <a:gd name="T44" fmla="*/ 504 w 2697"/>
                <a:gd name="T45" fmla="*/ 1584 h 3409"/>
                <a:gd name="T46" fmla="*/ 799 w 2697"/>
                <a:gd name="T47" fmla="*/ 1483 h 3409"/>
                <a:gd name="T48" fmla="*/ 904 w 2697"/>
                <a:gd name="T49" fmla="*/ 1324 h 3409"/>
                <a:gd name="T50" fmla="*/ 667 w 2697"/>
                <a:gd name="T51" fmla="*/ 1414 h 3409"/>
                <a:gd name="T52" fmla="*/ 389 w 2697"/>
                <a:gd name="T53" fmla="*/ 1179 h 3409"/>
                <a:gd name="T54" fmla="*/ 283 w 2697"/>
                <a:gd name="T55" fmla="*/ 2942 h 3409"/>
                <a:gd name="T56" fmla="*/ 604 w 2697"/>
                <a:gd name="T57" fmla="*/ 3261 h 3409"/>
                <a:gd name="T58" fmla="*/ 2188 w 2697"/>
                <a:gd name="T59" fmla="*/ 3218 h 3409"/>
                <a:gd name="T60" fmla="*/ 2437 w 2697"/>
                <a:gd name="T61" fmla="*/ 2837 h 3409"/>
                <a:gd name="T62" fmla="*/ 2221 w 2697"/>
                <a:gd name="T63" fmla="*/ 1257 h 3409"/>
                <a:gd name="T64" fmla="*/ 2029 w 2697"/>
                <a:gd name="T65" fmla="*/ 1343 h 3409"/>
                <a:gd name="T66" fmla="*/ 1832 w 2697"/>
                <a:gd name="T67" fmla="*/ 1092 h 3409"/>
                <a:gd name="T68" fmla="*/ 1569 w 2697"/>
                <a:gd name="T69" fmla="*/ 366 h 3409"/>
                <a:gd name="T70" fmla="*/ 1255 w 2697"/>
                <a:gd name="T71" fmla="*/ 377 h 3409"/>
                <a:gd name="T72" fmla="*/ 1344 w 2697"/>
                <a:gd name="T73" fmla="*/ 488 h 3409"/>
                <a:gd name="T74" fmla="*/ 1682 w 2697"/>
                <a:gd name="T75" fmla="*/ 487 h 3409"/>
                <a:gd name="T76" fmla="*/ 1830 w 2697"/>
                <a:gd name="T77" fmla="*/ 390 h 3409"/>
                <a:gd name="T78" fmla="*/ 864 w 2697"/>
                <a:gd name="T79" fmla="*/ 426 h 3409"/>
                <a:gd name="T80" fmla="*/ 1096 w 2697"/>
                <a:gd name="T81" fmla="*/ 462 h 3409"/>
                <a:gd name="T82" fmla="*/ 667 w 2697"/>
                <a:gd name="T83" fmla="*/ 0 h 3409"/>
                <a:gd name="T84" fmla="*/ 2266 w 2697"/>
                <a:gd name="T85" fmla="*/ 150 h 3409"/>
                <a:gd name="T86" fmla="*/ 2224 w 2697"/>
                <a:gd name="T87" fmla="*/ 424 h 3409"/>
                <a:gd name="T88" fmla="*/ 2124 w 2697"/>
                <a:gd name="T89" fmla="*/ 562 h 3409"/>
                <a:gd name="T90" fmla="*/ 2399 w 2697"/>
                <a:gd name="T91" fmla="*/ 676 h 3409"/>
                <a:gd name="T92" fmla="*/ 2635 w 2697"/>
                <a:gd name="T93" fmla="*/ 861 h 3409"/>
                <a:gd name="T94" fmla="*/ 2687 w 2697"/>
                <a:gd name="T95" fmla="*/ 1248 h 3409"/>
                <a:gd name="T96" fmla="*/ 2549 w 2697"/>
                <a:gd name="T97" fmla="*/ 2908 h 3409"/>
                <a:gd name="T98" fmla="*/ 2232 w 2697"/>
                <a:gd name="T99" fmla="*/ 3333 h 3409"/>
                <a:gd name="T100" fmla="*/ 577 w 2697"/>
                <a:gd name="T101" fmla="*/ 3381 h 3409"/>
                <a:gd name="T102" fmla="*/ 184 w 2697"/>
                <a:gd name="T103" fmla="*/ 3026 h 3409"/>
                <a:gd name="T104" fmla="*/ 39 w 2697"/>
                <a:gd name="T105" fmla="*/ 1265 h 3409"/>
                <a:gd name="T106" fmla="*/ 16 w 2697"/>
                <a:gd name="T107" fmla="*/ 966 h 3409"/>
                <a:gd name="T108" fmla="*/ 210 w 2697"/>
                <a:gd name="T109" fmla="*/ 721 h 3409"/>
                <a:gd name="T110" fmla="*/ 493 w 2697"/>
                <a:gd name="T111" fmla="*/ 603 h 3409"/>
                <a:gd name="T112" fmla="*/ 569 w 2697"/>
                <a:gd name="T113" fmla="*/ 474 h 3409"/>
                <a:gd name="T114" fmla="*/ 406 w 2697"/>
                <a:gd name="T115" fmla="*/ 260 h 3409"/>
                <a:gd name="T116" fmla="*/ 591 w 2697"/>
                <a:gd name="T117" fmla="*/ 11 h 3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97" h="3409">
                  <a:moveTo>
                    <a:pt x="1018" y="1661"/>
                  </a:moveTo>
                  <a:lnTo>
                    <a:pt x="998" y="1664"/>
                  </a:lnTo>
                  <a:lnTo>
                    <a:pt x="982" y="1672"/>
                  </a:lnTo>
                  <a:lnTo>
                    <a:pt x="968" y="1685"/>
                  </a:lnTo>
                  <a:lnTo>
                    <a:pt x="960" y="1702"/>
                  </a:lnTo>
                  <a:lnTo>
                    <a:pt x="956" y="1721"/>
                  </a:lnTo>
                  <a:lnTo>
                    <a:pt x="960" y="1740"/>
                  </a:lnTo>
                  <a:lnTo>
                    <a:pt x="968" y="1757"/>
                  </a:lnTo>
                  <a:lnTo>
                    <a:pt x="982" y="1771"/>
                  </a:lnTo>
                  <a:lnTo>
                    <a:pt x="998" y="1779"/>
                  </a:lnTo>
                  <a:lnTo>
                    <a:pt x="1018" y="1783"/>
                  </a:lnTo>
                  <a:lnTo>
                    <a:pt x="1060" y="1786"/>
                  </a:lnTo>
                  <a:lnTo>
                    <a:pt x="1099" y="1794"/>
                  </a:lnTo>
                  <a:lnTo>
                    <a:pt x="1136" y="1809"/>
                  </a:lnTo>
                  <a:lnTo>
                    <a:pt x="1172" y="1829"/>
                  </a:lnTo>
                  <a:lnTo>
                    <a:pt x="1202" y="1854"/>
                  </a:lnTo>
                  <a:lnTo>
                    <a:pt x="1229" y="1882"/>
                  </a:lnTo>
                  <a:lnTo>
                    <a:pt x="1253" y="1914"/>
                  </a:lnTo>
                  <a:lnTo>
                    <a:pt x="1271" y="1949"/>
                  </a:lnTo>
                  <a:lnTo>
                    <a:pt x="1283" y="1987"/>
                  </a:lnTo>
                  <a:lnTo>
                    <a:pt x="1292" y="2028"/>
                  </a:lnTo>
                  <a:lnTo>
                    <a:pt x="1242" y="2034"/>
                  </a:lnTo>
                  <a:lnTo>
                    <a:pt x="1196" y="2045"/>
                  </a:lnTo>
                  <a:lnTo>
                    <a:pt x="1152" y="2058"/>
                  </a:lnTo>
                  <a:lnTo>
                    <a:pt x="1113" y="2075"/>
                  </a:lnTo>
                  <a:lnTo>
                    <a:pt x="1078" y="2097"/>
                  </a:lnTo>
                  <a:lnTo>
                    <a:pt x="1045" y="2121"/>
                  </a:lnTo>
                  <a:lnTo>
                    <a:pt x="1017" y="2149"/>
                  </a:lnTo>
                  <a:lnTo>
                    <a:pt x="993" y="2179"/>
                  </a:lnTo>
                  <a:lnTo>
                    <a:pt x="972" y="2213"/>
                  </a:lnTo>
                  <a:lnTo>
                    <a:pt x="956" y="2250"/>
                  </a:lnTo>
                  <a:lnTo>
                    <a:pt x="945" y="2291"/>
                  </a:lnTo>
                  <a:lnTo>
                    <a:pt x="937" y="2333"/>
                  </a:lnTo>
                  <a:lnTo>
                    <a:pt x="935" y="2379"/>
                  </a:lnTo>
                  <a:lnTo>
                    <a:pt x="938" y="2417"/>
                  </a:lnTo>
                  <a:lnTo>
                    <a:pt x="946" y="2455"/>
                  </a:lnTo>
                  <a:lnTo>
                    <a:pt x="957" y="2494"/>
                  </a:lnTo>
                  <a:lnTo>
                    <a:pt x="973" y="2534"/>
                  </a:lnTo>
                  <a:lnTo>
                    <a:pt x="993" y="2573"/>
                  </a:lnTo>
                  <a:lnTo>
                    <a:pt x="1015" y="2611"/>
                  </a:lnTo>
                  <a:lnTo>
                    <a:pt x="1040" y="2648"/>
                  </a:lnTo>
                  <a:lnTo>
                    <a:pt x="1067" y="2683"/>
                  </a:lnTo>
                  <a:lnTo>
                    <a:pt x="1097" y="2716"/>
                  </a:lnTo>
                  <a:lnTo>
                    <a:pt x="1127" y="2747"/>
                  </a:lnTo>
                  <a:lnTo>
                    <a:pt x="1159" y="2774"/>
                  </a:lnTo>
                  <a:lnTo>
                    <a:pt x="1191" y="2800"/>
                  </a:lnTo>
                  <a:lnTo>
                    <a:pt x="1223" y="2821"/>
                  </a:lnTo>
                  <a:lnTo>
                    <a:pt x="1255" y="2838"/>
                  </a:lnTo>
                  <a:lnTo>
                    <a:pt x="1286" y="2851"/>
                  </a:lnTo>
                  <a:lnTo>
                    <a:pt x="1316" y="2858"/>
                  </a:lnTo>
                  <a:lnTo>
                    <a:pt x="1344" y="2861"/>
                  </a:lnTo>
                  <a:lnTo>
                    <a:pt x="1346" y="2861"/>
                  </a:lnTo>
                  <a:lnTo>
                    <a:pt x="1376" y="2858"/>
                  </a:lnTo>
                  <a:lnTo>
                    <a:pt x="1408" y="2850"/>
                  </a:lnTo>
                  <a:lnTo>
                    <a:pt x="1442" y="2836"/>
                  </a:lnTo>
                  <a:lnTo>
                    <a:pt x="1476" y="2817"/>
                  </a:lnTo>
                  <a:lnTo>
                    <a:pt x="1510" y="2793"/>
                  </a:lnTo>
                  <a:lnTo>
                    <a:pt x="1544" y="2766"/>
                  </a:lnTo>
                  <a:lnTo>
                    <a:pt x="1577" y="2735"/>
                  </a:lnTo>
                  <a:lnTo>
                    <a:pt x="1609" y="2702"/>
                  </a:lnTo>
                  <a:lnTo>
                    <a:pt x="1639" y="2666"/>
                  </a:lnTo>
                  <a:lnTo>
                    <a:pt x="1667" y="2628"/>
                  </a:lnTo>
                  <a:lnTo>
                    <a:pt x="1691" y="2588"/>
                  </a:lnTo>
                  <a:lnTo>
                    <a:pt x="1713" y="2546"/>
                  </a:lnTo>
                  <a:lnTo>
                    <a:pt x="1730" y="2504"/>
                  </a:lnTo>
                  <a:lnTo>
                    <a:pt x="1742" y="2463"/>
                  </a:lnTo>
                  <a:lnTo>
                    <a:pt x="1751" y="2420"/>
                  </a:lnTo>
                  <a:lnTo>
                    <a:pt x="1754" y="2379"/>
                  </a:lnTo>
                  <a:lnTo>
                    <a:pt x="1751" y="2331"/>
                  </a:lnTo>
                  <a:lnTo>
                    <a:pt x="1744" y="2286"/>
                  </a:lnTo>
                  <a:lnTo>
                    <a:pt x="1731" y="2245"/>
                  </a:lnTo>
                  <a:lnTo>
                    <a:pt x="1714" y="2207"/>
                  </a:lnTo>
                  <a:lnTo>
                    <a:pt x="1691" y="2172"/>
                  </a:lnTo>
                  <a:lnTo>
                    <a:pt x="1665" y="2140"/>
                  </a:lnTo>
                  <a:lnTo>
                    <a:pt x="1634" y="2113"/>
                  </a:lnTo>
                  <a:lnTo>
                    <a:pt x="1599" y="2088"/>
                  </a:lnTo>
                  <a:lnTo>
                    <a:pt x="1559" y="2068"/>
                  </a:lnTo>
                  <a:lnTo>
                    <a:pt x="1517" y="2051"/>
                  </a:lnTo>
                  <a:lnTo>
                    <a:pt x="1470" y="2038"/>
                  </a:lnTo>
                  <a:lnTo>
                    <a:pt x="1420" y="2031"/>
                  </a:lnTo>
                  <a:lnTo>
                    <a:pt x="1427" y="1989"/>
                  </a:lnTo>
                  <a:lnTo>
                    <a:pt x="1440" y="1951"/>
                  </a:lnTo>
                  <a:lnTo>
                    <a:pt x="1458" y="1915"/>
                  </a:lnTo>
                  <a:lnTo>
                    <a:pt x="1482" y="1883"/>
                  </a:lnTo>
                  <a:lnTo>
                    <a:pt x="1508" y="1854"/>
                  </a:lnTo>
                  <a:lnTo>
                    <a:pt x="1540" y="1829"/>
                  </a:lnTo>
                  <a:lnTo>
                    <a:pt x="1574" y="1809"/>
                  </a:lnTo>
                  <a:lnTo>
                    <a:pt x="1611" y="1794"/>
                  </a:lnTo>
                  <a:lnTo>
                    <a:pt x="1652" y="1786"/>
                  </a:lnTo>
                  <a:lnTo>
                    <a:pt x="1693" y="1783"/>
                  </a:lnTo>
                  <a:lnTo>
                    <a:pt x="1713" y="1779"/>
                  </a:lnTo>
                  <a:lnTo>
                    <a:pt x="1730" y="1771"/>
                  </a:lnTo>
                  <a:lnTo>
                    <a:pt x="1744" y="1757"/>
                  </a:lnTo>
                  <a:lnTo>
                    <a:pt x="1752" y="1740"/>
                  </a:lnTo>
                  <a:lnTo>
                    <a:pt x="1755" y="1721"/>
                  </a:lnTo>
                  <a:lnTo>
                    <a:pt x="1752" y="1702"/>
                  </a:lnTo>
                  <a:lnTo>
                    <a:pt x="1744" y="1685"/>
                  </a:lnTo>
                  <a:lnTo>
                    <a:pt x="1730" y="1672"/>
                  </a:lnTo>
                  <a:lnTo>
                    <a:pt x="1713" y="1664"/>
                  </a:lnTo>
                  <a:lnTo>
                    <a:pt x="1693" y="1661"/>
                  </a:lnTo>
                  <a:lnTo>
                    <a:pt x="1647" y="1664"/>
                  </a:lnTo>
                  <a:lnTo>
                    <a:pt x="1602" y="1671"/>
                  </a:lnTo>
                  <a:lnTo>
                    <a:pt x="1558" y="1684"/>
                  </a:lnTo>
                  <a:lnTo>
                    <a:pt x="1518" y="1702"/>
                  </a:lnTo>
                  <a:lnTo>
                    <a:pt x="1479" y="1723"/>
                  </a:lnTo>
                  <a:lnTo>
                    <a:pt x="1443" y="1750"/>
                  </a:lnTo>
                  <a:lnTo>
                    <a:pt x="1410" y="1778"/>
                  </a:lnTo>
                  <a:lnTo>
                    <a:pt x="1381" y="1811"/>
                  </a:lnTo>
                  <a:lnTo>
                    <a:pt x="1356" y="1847"/>
                  </a:lnTo>
                  <a:lnTo>
                    <a:pt x="1330" y="1811"/>
                  </a:lnTo>
                  <a:lnTo>
                    <a:pt x="1300" y="1778"/>
                  </a:lnTo>
                  <a:lnTo>
                    <a:pt x="1268" y="1750"/>
                  </a:lnTo>
                  <a:lnTo>
                    <a:pt x="1232" y="1723"/>
                  </a:lnTo>
                  <a:lnTo>
                    <a:pt x="1194" y="1702"/>
                  </a:lnTo>
                  <a:lnTo>
                    <a:pt x="1153" y="1684"/>
                  </a:lnTo>
                  <a:lnTo>
                    <a:pt x="1110" y="1671"/>
                  </a:lnTo>
                  <a:lnTo>
                    <a:pt x="1064" y="1664"/>
                  </a:lnTo>
                  <a:lnTo>
                    <a:pt x="1018" y="1661"/>
                  </a:lnTo>
                  <a:close/>
                  <a:moveTo>
                    <a:pt x="1796" y="1081"/>
                  </a:moveTo>
                  <a:lnTo>
                    <a:pt x="1787" y="1081"/>
                  </a:lnTo>
                  <a:lnTo>
                    <a:pt x="1778" y="1083"/>
                  </a:lnTo>
                  <a:lnTo>
                    <a:pt x="1767" y="1088"/>
                  </a:lnTo>
                  <a:lnTo>
                    <a:pt x="1756" y="1095"/>
                  </a:lnTo>
                  <a:lnTo>
                    <a:pt x="1747" y="1108"/>
                  </a:lnTo>
                  <a:lnTo>
                    <a:pt x="1631" y="1292"/>
                  </a:lnTo>
                  <a:lnTo>
                    <a:pt x="1677" y="1320"/>
                  </a:lnTo>
                  <a:lnTo>
                    <a:pt x="1722" y="1353"/>
                  </a:lnTo>
                  <a:lnTo>
                    <a:pt x="1765" y="1389"/>
                  </a:lnTo>
                  <a:lnTo>
                    <a:pt x="1800" y="1420"/>
                  </a:lnTo>
                  <a:lnTo>
                    <a:pt x="1837" y="1445"/>
                  </a:lnTo>
                  <a:lnTo>
                    <a:pt x="1877" y="1467"/>
                  </a:lnTo>
                  <a:lnTo>
                    <a:pt x="1917" y="1483"/>
                  </a:lnTo>
                  <a:lnTo>
                    <a:pt x="1959" y="1495"/>
                  </a:lnTo>
                  <a:lnTo>
                    <a:pt x="2001" y="1503"/>
                  </a:lnTo>
                  <a:lnTo>
                    <a:pt x="2044" y="1505"/>
                  </a:lnTo>
                  <a:lnTo>
                    <a:pt x="2044" y="1507"/>
                  </a:lnTo>
                  <a:lnTo>
                    <a:pt x="2045" y="1507"/>
                  </a:lnTo>
                  <a:lnTo>
                    <a:pt x="2045" y="1505"/>
                  </a:lnTo>
                  <a:lnTo>
                    <a:pt x="2045" y="1507"/>
                  </a:lnTo>
                  <a:lnTo>
                    <a:pt x="2082" y="1513"/>
                  </a:lnTo>
                  <a:lnTo>
                    <a:pt x="2117" y="1526"/>
                  </a:lnTo>
                  <a:lnTo>
                    <a:pt x="2149" y="1543"/>
                  </a:lnTo>
                  <a:lnTo>
                    <a:pt x="2178" y="1564"/>
                  </a:lnTo>
                  <a:lnTo>
                    <a:pt x="2205" y="1589"/>
                  </a:lnTo>
                  <a:lnTo>
                    <a:pt x="2227" y="1617"/>
                  </a:lnTo>
                  <a:lnTo>
                    <a:pt x="2245" y="1649"/>
                  </a:lnTo>
                  <a:lnTo>
                    <a:pt x="2258" y="1683"/>
                  </a:lnTo>
                  <a:lnTo>
                    <a:pt x="2266" y="1719"/>
                  </a:lnTo>
                  <a:lnTo>
                    <a:pt x="2270" y="1757"/>
                  </a:lnTo>
                  <a:lnTo>
                    <a:pt x="2270" y="2574"/>
                  </a:lnTo>
                  <a:lnTo>
                    <a:pt x="2265" y="2614"/>
                  </a:lnTo>
                  <a:lnTo>
                    <a:pt x="2256" y="2653"/>
                  </a:lnTo>
                  <a:lnTo>
                    <a:pt x="2241" y="2689"/>
                  </a:lnTo>
                  <a:lnTo>
                    <a:pt x="2220" y="2723"/>
                  </a:lnTo>
                  <a:lnTo>
                    <a:pt x="2194" y="2752"/>
                  </a:lnTo>
                  <a:lnTo>
                    <a:pt x="2165" y="2778"/>
                  </a:lnTo>
                  <a:lnTo>
                    <a:pt x="2131" y="2798"/>
                  </a:lnTo>
                  <a:lnTo>
                    <a:pt x="2095" y="2814"/>
                  </a:lnTo>
                  <a:lnTo>
                    <a:pt x="2056" y="2823"/>
                  </a:lnTo>
                  <a:lnTo>
                    <a:pt x="2056" y="2826"/>
                  </a:lnTo>
                  <a:lnTo>
                    <a:pt x="2012" y="2828"/>
                  </a:lnTo>
                  <a:lnTo>
                    <a:pt x="1968" y="2836"/>
                  </a:lnTo>
                  <a:lnTo>
                    <a:pt x="1927" y="2849"/>
                  </a:lnTo>
                  <a:lnTo>
                    <a:pt x="1885" y="2866"/>
                  </a:lnTo>
                  <a:lnTo>
                    <a:pt x="1846" y="2888"/>
                  </a:lnTo>
                  <a:lnTo>
                    <a:pt x="1808" y="2914"/>
                  </a:lnTo>
                  <a:lnTo>
                    <a:pt x="1773" y="2945"/>
                  </a:lnTo>
                  <a:lnTo>
                    <a:pt x="1726" y="2986"/>
                  </a:lnTo>
                  <a:lnTo>
                    <a:pt x="1677" y="3024"/>
                  </a:lnTo>
                  <a:lnTo>
                    <a:pt x="1627" y="3054"/>
                  </a:lnTo>
                  <a:lnTo>
                    <a:pt x="1575" y="3080"/>
                  </a:lnTo>
                  <a:lnTo>
                    <a:pt x="1523" y="3100"/>
                  </a:lnTo>
                  <a:lnTo>
                    <a:pt x="1469" y="3114"/>
                  </a:lnTo>
                  <a:lnTo>
                    <a:pt x="1413" y="3122"/>
                  </a:lnTo>
                  <a:lnTo>
                    <a:pt x="1358" y="3125"/>
                  </a:lnTo>
                  <a:lnTo>
                    <a:pt x="1302" y="3122"/>
                  </a:lnTo>
                  <a:lnTo>
                    <a:pt x="1247" y="3114"/>
                  </a:lnTo>
                  <a:lnTo>
                    <a:pt x="1193" y="3100"/>
                  </a:lnTo>
                  <a:lnTo>
                    <a:pt x="1140" y="3080"/>
                  </a:lnTo>
                  <a:lnTo>
                    <a:pt x="1088" y="3054"/>
                  </a:lnTo>
                  <a:lnTo>
                    <a:pt x="1038" y="3024"/>
                  </a:lnTo>
                  <a:lnTo>
                    <a:pt x="989" y="2986"/>
                  </a:lnTo>
                  <a:lnTo>
                    <a:pt x="943" y="2945"/>
                  </a:lnTo>
                  <a:lnTo>
                    <a:pt x="907" y="2914"/>
                  </a:lnTo>
                  <a:lnTo>
                    <a:pt x="870" y="2888"/>
                  </a:lnTo>
                  <a:lnTo>
                    <a:pt x="831" y="2866"/>
                  </a:lnTo>
                  <a:lnTo>
                    <a:pt x="789" y="2849"/>
                  </a:lnTo>
                  <a:lnTo>
                    <a:pt x="747" y="2836"/>
                  </a:lnTo>
                  <a:lnTo>
                    <a:pt x="704" y="2828"/>
                  </a:lnTo>
                  <a:lnTo>
                    <a:pt x="660" y="2826"/>
                  </a:lnTo>
                  <a:lnTo>
                    <a:pt x="660" y="2824"/>
                  </a:lnTo>
                  <a:lnTo>
                    <a:pt x="623" y="2818"/>
                  </a:lnTo>
                  <a:lnTo>
                    <a:pt x="588" y="2805"/>
                  </a:lnTo>
                  <a:lnTo>
                    <a:pt x="556" y="2788"/>
                  </a:lnTo>
                  <a:lnTo>
                    <a:pt x="526" y="2767"/>
                  </a:lnTo>
                  <a:lnTo>
                    <a:pt x="501" y="2743"/>
                  </a:lnTo>
                  <a:lnTo>
                    <a:pt x="478" y="2714"/>
                  </a:lnTo>
                  <a:lnTo>
                    <a:pt x="460" y="2682"/>
                  </a:lnTo>
                  <a:lnTo>
                    <a:pt x="446" y="2648"/>
                  </a:lnTo>
                  <a:lnTo>
                    <a:pt x="439" y="2612"/>
                  </a:lnTo>
                  <a:lnTo>
                    <a:pt x="436" y="2574"/>
                  </a:lnTo>
                  <a:lnTo>
                    <a:pt x="436" y="1757"/>
                  </a:lnTo>
                  <a:lnTo>
                    <a:pt x="439" y="1718"/>
                  </a:lnTo>
                  <a:lnTo>
                    <a:pt x="447" y="1681"/>
                  </a:lnTo>
                  <a:lnTo>
                    <a:pt x="461" y="1646"/>
                  </a:lnTo>
                  <a:lnTo>
                    <a:pt x="480" y="1614"/>
                  </a:lnTo>
                  <a:lnTo>
                    <a:pt x="504" y="1584"/>
                  </a:lnTo>
                  <a:lnTo>
                    <a:pt x="531" y="1560"/>
                  </a:lnTo>
                  <a:lnTo>
                    <a:pt x="562" y="1539"/>
                  </a:lnTo>
                  <a:lnTo>
                    <a:pt x="596" y="1522"/>
                  </a:lnTo>
                  <a:lnTo>
                    <a:pt x="633" y="1511"/>
                  </a:lnTo>
                  <a:lnTo>
                    <a:pt x="671" y="1506"/>
                  </a:lnTo>
                  <a:lnTo>
                    <a:pt x="671" y="1505"/>
                  </a:lnTo>
                  <a:lnTo>
                    <a:pt x="715" y="1503"/>
                  </a:lnTo>
                  <a:lnTo>
                    <a:pt x="757" y="1495"/>
                  </a:lnTo>
                  <a:lnTo>
                    <a:pt x="799" y="1483"/>
                  </a:lnTo>
                  <a:lnTo>
                    <a:pt x="839" y="1467"/>
                  </a:lnTo>
                  <a:lnTo>
                    <a:pt x="878" y="1445"/>
                  </a:lnTo>
                  <a:lnTo>
                    <a:pt x="915" y="1420"/>
                  </a:lnTo>
                  <a:lnTo>
                    <a:pt x="950" y="1389"/>
                  </a:lnTo>
                  <a:lnTo>
                    <a:pt x="957" y="1384"/>
                  </a:lnTo>
                  <a:lnTo>
                    <a:pt x="964" y="1379"/>
                  </a:lnTo>
                  <a:lnTo>
                    <a:pt x="950" y="1368"/>
                  </a:lnTo>
                  <a:lnTo>
                    <a:pt x="936" y="1357"/>
                  </a:lnTo>
                  <a:lnTo>
                    <a:pt x="904" y="1324"/>
                  </a:lnTo>
                  <a:lnTo>
                    <a:pt x="890" y="1315"/>
                  </a:lnTo>
                  <a:lnTo>
                    <a:pt x="875" y="1309"/>
                  </a:lnTo>
                  <a:lnTo>
                    <a:pt x="858" y="1308"/>
                  </a:lnTo>
                  <a:lnTo>
                    <a:pt x="842" y="1311"/>
                  </a:lnTo>
                  <a:lnTo>
                    <a:pt x="828" y="1319"/>
                  </a:lnTo>
                  <a:lnTo>
                    <a:pt x="746" y="1381"/>
                  </a:lnTo>
                  <a:lnTo>
                    <a:pt x="721" y="1396"/>
                  </a:lnTo>
                  <a:lnTo>
                    <a:pt x="694" y="1407"/>
                  </a:lnTo>
                  <a:lnTo>
                    <a:pt x="667" y="1414"/>
                  </a:lnTo>
                  <a:lnTo>
                    <a:pt x="638" y="1417"/>
                  </a:lnTo>
                  <a:lnTo>
                    <a:pt x="606" y="1414"/>
                  </a:lnTo>
                  <a:lnTo>
                    <a:pt x="576" y="1406"/>
                  </a:lnTo>
                  <a:lnTo>
                    <a:pt x="549" y="1393"/>
                  </a:lnTo>
                  <a:lnTo>
                    <a:pt x="523" y="1376"/>
                  </a:lnTo>
                  <a:lnTo>
                    <a:pt x="501" y="1354"/>
                  </a:lnTo>
                  <a:lnTo>
                    <a:pt x="482" y="1329"/>
                  </a:lnTo>
                  <a:lnTo>
                    <a:pt x="399" y="1192"/>
                  </a:lnTo>
                  <a:lnTo>
                    <a:pt x="389" y="1179"/>
                  </a:lnTo>
                  <a:lnTo>
                    <a:pt x="376" y="1170"/>
                  </a:lnTo>
                  <a:lnTo>
                    <a:pt x="360" y="1164"/>
                  </a:lnTo>
                  <a:lnTo>
                    <a:pt x="344" y="1163"/>
                  </a:lnTo>
                  <a:lnTo>
                    <a:pt x="328" y="1168"/>
                  </a:lnTo>
                  <a:lnTo>
                    <a:pt x="258" y="1195"/>
                  </a:lnTo>
                  <a:lnTo>
                    <a:pt x="258" y="2782"/>
                  </a:lnTo>
                  <a:lnTo>
                    <a:pt x="261" y="2837"/>
                  </a:lnTo>
                  <a:lnTo>
                    <a:pt x="269" y="2890"/>
                  </a:lnTo>
                  <a:lnTo>
                    <a:pt x="283" y="2942"/>
                  </a:lnTo>
                  <a:lnTo>
                    <a:pt x="302" y="2991"/>
                  </a:lnTo>
                  <a:lnTo>
                    <a:pt x="327" y="3036"/>
                  </a:lnTo>
                  <a:lnTo>
                    <a:pt x="356" y="3080"/>
                  </a:lnTo>
                  <a:lnTo>
                    <a:pt x="389" y="3120"/>
                  </a:lnTo>
                  <a:lnTo>
                    <a:pt x="425" y="3157"/>
                  </a:lnTo>
                  <a:lnTo>
                    <a:pt x="465" y="3189"/>
                  </a:lnTo>
                  <a:lnTo>
                    <a:pt x="509" y="3218"/>
                  </a:lnTo>
                  <a:lnTo>
                    <a:pt x="555" y="3242"/>
                  </a:lnTo>
                  <a:lnTo>
                    <a:pt x="604" y="3261"/>
                  </a:lnTo>
                  <a:lnTo>
                    <a:pt x="656" y="3275"/>
                  </a:lnTo>
                  <a:lnTo>
                    <a:pt x="709" y="3284"/>
                  </a:lnTo>
                  <a:lnTo>
                    <a:pt x="765" y="3287"/>
                  </a:lnTo>
                  <a:lnTo>
                    <a:pt x="1932" y="3287"/>
                  </a:lnTo>
                  <a:lnTo>
                    <a:pt x="1987" y="3284"/>
                  </a:lnTo>
                  <a:lnTo>
                    <a:pt x="2041" y="3275"/>
                  </a:lnTo>
                  <a:lnTo>
                    <a:pt x="2093" y="3261"/>
                  </a:lnTo>
                  <a:lnTo>
                    <a:pt x="2142" y="3242"/>
                  </a:lnTo>
                  <a:lnTo>
                    <a:pt x="2188" y="3218"/>
                  </a:lnTo>
                  <a:lnTo>
                    <a:pt x="2231" y="3189"/>
                  </a:lnTo>
                  <a:lnTo>
                    <a:pt x="2272" y="3157"/>
                  </a:lnTo>
                  <a:lnTo>
                    <a:pt x="2309" y="3120"/>
                  </a:lnTo>
                  <a:lnTo>
                    <a:pt x="2341" y="3080"/>
                  </a:lnTo>
                  <a:lnTo>
                    <a:pt x="2370" y="3036"/>
                  </a:lnTo>
                  <a:lnTo>
                    <a:pt x="2394" y="2991"/>
                  </a:lnTo>
                  <a:lnTo>
                    <a:pt x="2413" y="2942"/>
                  </a:lnTo>
                  <a:lnTo>
                    <a:pt x="2427" y="2890"/>
                  </a:lnTo>
                  <a:lnTo>
                    <a:pt x="2437" y="2837"/>
                  </a:lnTo>
                  <a:lnTo>
                    <a:pt x="2439" y="2782"/>
                  </a:lnTo>
                  <a:lnTo>
                    <a:pt x="2439" y="1351"/>
                  </a:lnTo>
                  <a:lnTo>
                    <a:pt x="2416" y="1338"/>
                  </a:lnTo>
                  <a:lnTo>
                    <a:pt x="2290" y="1253"/>
                  </a:lnTo>
                  <a:lnTo>
                    <a:pt x="2276" y="1247"/>
                  </a:lnTo>
                  <a:lnTo>
                    <a:pt x="2262" y="1245"/>
                  </a:lnTo>
                  <a:lnTo>
                    <a:pt x="2247" y="1245"/>
                  </a:lnTo>
                  <a:lnTo>
                    <a:pt x="2233" y="1249"/>
                  </a:lnTo>
                  <a:lnTo>
                    <a:pt x="2221" y="1257"/>
                  </a:lnTo>
                  <a:lnTo>
                    <a:pt x="2210" y="1267"/>
                  </a:lnTo>
                  <a:lnTo>
                    <a:pt x="2206" y="1274"/>
                  </a:lnTo>
                  <a:lnTo>
                    <a:pt x="2188" y="1295"/>
                  </a:lnTo>
                  <a:lnTo>
                    <a:pt x="2166" y="1313"/>
                  </a:lnTo>
                  <a:lnTo>
                    <a:pt x="2142" y="1327"/>
                  </a:lnTo>
                  <a:lnTo>
                    <a:pt x="2116" y="1337"/>
                  </a:lnTo>
                  <a:lnTo>
                    <a:pt x="2090" y="1344"/>
                  </a:lnTo>
                  <a:lnTo>
                    <a:pt x="2062" y="1346"/>
                  </a:lnTo>
                  <a:lnTo>
                    <a:pt x="2029" y="1343"/>
                  </a:lnTo>
                  <a:lnTo>
                    <a:pt x="1998" y="1334"/>
                  </a:lnTo>
                  <a:lnTo>
                    <a:pt x="1969" y="1321"/>
                  </a:lnTo>
                  <a:lnTo>
                    <a:pt x="1944" y="1302"/>
                  </a:lnTo>
                  <a:lnTo>
                    <a:pt x="1922" y="1280"/>
                  </a:lnTo>
                  <a:lnTo>
                    <a:pt x="1904" y="1254"/>
                  </a:lnTo>
                  <a:lnTo>
                    <a:pt x="1893" y="1229"/>
                  </a:lnTo>
                  <a:lnTo>
                    <a:pt x="1850" y="1118"/>
                  </a:lnTo>
                  <a:lnTo>
                    <a:pt x="1843" y="1103"/>
                  </a:lnTo>
                  <a:lnTo>
                    <a:pt x="1832" y="1092"/>
                  </a:lnTo>
                  <a:lnTo>
                    <a:pt x="1820" y="1086"/>
                  </a:lnTo>
                  <a:lnTo>
                    <a:pt x="1807" y="1082"/>
                  </a:lnTo>
                  <a:lnTo>
                    <a:pt x="1796" y="1081"/>
                  </a:lnTo>
                  <a:close/>
                  <a:moveTo>
                    <a:pt x="1781" y="366"/>
                  </a:moveTo>
                  <a:lnTo>
                    <a:pt x="1728" y="366"/>
                  </a:lnTo>
                  <a:lnTo>
                    <a:pt x="1682" y="366"/>
                  </a:lnTo>
                  <a:lnTo>
                    <a:pt x="1640" y="366"/>
                  </a:lnTo>
                  <a:lnTo>
                    <a:pt x="1604" y="366"/>
                  </a:lnTo>
                  <a:lnTo>
                    <a:pt x="1569" y="366"/>
                  </a:lnTo>
                  <a:lnTo>
                    <a:pt x="1536" y="366"/>
                  </a:lnTo>
                  <a:lnTo>
                    <a:pt x="1503" y="366"/>
                  </a:lnTo>
                  <a:lnTo>
                    <a:pt x="1468" y="366"/>
                  </a:lnTo>
                  <a:lnTo>
                    <a:pt x="1430" y="366"/>
                  </a:lnTo>
                  <a:lnTo>
                    <a:pt x="1390" y="366"/>
                  </a:lnTo>
                  <a:lnTo>
                    <a:pt x="1344" y="366"/>
                  </a:lnTo>
                  <a:lnTo>
                    <a:pt x="1291" y="366"/>
                  </a:lnTo>
                  <a:lnTo>
                    <a:pt x="1272" y="369"/>
                  </a:lnTo>
                  <a:lnTo>
                    <a:pt x="1255" y="377"/>
                  </a:lnTo>
                  <a:lnTo>
                    <a:pt x="1242" y="391"/>
                  </a:lnTo>
                  <a:lnTo>
                    <a:pt x="1233" y="408"/>
                  </a:lnTo>
                  <a:lnTo>
                    <a:pt x="1230" y="427"/>
                  </a:lnTo>
                  <a:lnTo>
                    <a:pt x="1233" y="446"/>
                  </a:lnTo>
                  <a:lnTo>
                    <a:pt x="1242" y="463"/>
                  </a:lnTo>
                  <a:lnTo>
                    <a:pt x="1255" y="476"/>
                  </a:lnTo>
                  <a:lnTo>
                    <a:pt x="1272" y="484"/>
                  </a:lnTo>
                  <a:lnTo>
                    <a:pt x="1291" y="488"/>
                  </a:lnTo>
                  <a:lnTo>
                    <a:pt x="1344" y="488"/>
                  </a:lnTo>
                  <a:lnTo>
                    <a:pt x="1390" y="488"/>
                  </a:lnTo>
                  <a:lnTo>
                    <a:pt x="1431" y="488"/>
                  </a:lnTo>
                  <a:lnTo>
                    <a:pt x="1468" y="488"/>
                  </a:lnTo>
                  <a:lnTo>
                    <a:pt x="1503" y="488"/>
                  </a:lnTo>
                  <a:lnTo>
                    <a:pt x="1536" y="488"/>
                  </a:lnTo>
                  <a:lnTo>
                    <a:pt x="1569" y="488"/>
                  </a:lnTo>
                  <a:lnTo>
                    <a:pt x="1604" y="488"/>
                  </a:lnTo>
                  <a:lnTo>
                    <a:pt x="1641" y="488"/>
                  </a:lnTo>
                  <a:lnTo>
                    <a:pt x="1682" y="487"/>
                  </a:lnTo>
                  <a:lnTo>
                    <a:pt x="1728" y="487"/>
                  </a:lnTo>
                  <a:lnTo>
                    <a:pt x="1781" y="487"/>
                  </a:lnTo>
                  <a:lnTo>
                    <a:pt x="1800" y="483"/>
                  </a:lnTo>
                  <a:lnTo>
                    <a:pt x="1816" y="475"/>
                  </a:lnTo>
                  <a:lnTo>
                    <a:pt x="1830" y="462"/>
                  </a:lnTo>
                  <a:lnTo>
                    <a:pt x="1838" y="445"/>
                  </a:lnTo>
                  <a:lnTo>
                    <a:pt x="1841" y="426"/>
                  </a:lnTo>
                  <a:lnTo>
                    <a:pt x="1838" y="407"/>
                  </a:lnTo>
                  <a:lnTo>
                    <a:pt x="1830" y="390"/>
                  </a:lnTo>
                  <a:lnTo>
                    <a:pt x="1816" y="377"/>
                  </a:lnTo>
                  <a:lnTo>
                    <a:pt x="1800" y="369"/>
                  </a:lnTo>
                  <a:lnTo>
                    <a:pt x="1781" y="366"/>
                  </a:lnTo>
                  <a:close/>
                  <a:moveTo>
                    <a:pt x="924" y="366"/>
                  </a:moveTo>
                  <a:lnTo>
                    <a:pt x="905" y="369"/>
                  </a:lnTo>
                  <a:lnTo>
                    <a:pt x="888" y="377"/>
                  </a:lnTo>
                  <a:lnTo>
                    <a:pt x="875" y="390"/>
                  </a:lnTo>
                  <a:lnTo>
                    <a:pt x="867" y="407"/>
                  </a:lnTo>
                  <a:lnTo>
                    <a:pt x="864" y="426"/>
                  </a:lnTo>
                  <a:lnTo>
                    <a:pt x="867" y="445"/>
                  </a:lnTo>
                  <a:lnTo>
                    <a:pt x="875" y="462"/>
                  </a:lnTo>
                  <a:lnTo>
                    <a:pt x="888" y="475"/>
                  </a:lnTo>
                  <a:lnTo>
                    <a:pt x="905" y="483"/>
                  </a:lnTo>
                  <a:lnTo>
                    <a:pt x="924" y="487"/>
                  </a:lnTo>
                  <a:lnTo>
                    <a:pt x="1047" y="487"/>
                  </a:lnTo>
                  <a:lnTo>
                    <a:pt x="1066" y="483"/>
                  </a:lnTo>
                  <a:lnTo>
                    <a:pt x="1083" y="475"/>
                  </a:lnTo>
                  <a:lnTo>
                    <a:pt x="1096" y="462"/>
                  </a:lnTo>
                  <a:lnTo>
                    <a:pt x="1104" y="445"/>
                  </a:lnTo>
                  <a:lnTo>
                    <a:pt x="1108" y="426"/>
                  </a:lnTo>
                  <a:lnTo>
                    <a:pt x="1104" y="407"/>
                  </a:lnTo>
                  <a:lnTo>
                    <a:pt x="1096" y="390"/>
                  </a:lnTo>
                  <a:lnTo>
                    <a:pt x="1083" y="377"/>
                  </a:lnTo>
                  <a:lnTo>
                    <a:pt x="1066" y="369"/>
                  </a:lnTo>
                  <a:lnTo>
                    <a:pt x="1047" y="366"/>
                  </a:lnTo>
                  <a:lnTo>
                    <a:pt x="924" y="366"/>
                  </a:lnTo>
                  <a:close/>
                  <a:moveTo>
                    <a:pt x="667" y="0"/>
                  </a:moveTo>
                  <a:lnTo>
                    <a:pt x="2030" y="0"/>
                  </a:lnTo>
                  <a:lnTo>
                    <a:pt x="2068" y="3"/>
                  </a:lnTo>
                  <a:lnTo>
                    <a:pt x="2106" y="11"/>
                  </a:lnTo>
                  <a:lnTo>
                    <a:pt x="2140" y="24"/>
                  </a:lnTo>
                  <a:lnTo>
                    <a:pt x="2172" y="42"/>
                  </a:lnTo>
                  <a:lnTo>
                    <a:pt x="2200" y="63"/>
                  </a:lnTo>
                  <a:lnTo>
                    <a:pt x="2226" y="89"/>
                  </a:lnTo>
                  <a:lnTo>
                    <a:pt x="2248" y="119"/>
                  </a:lnTo>
                  <a:lnTo>
                    <a:pt x="2266" y="150"/>
                  </a:lnTo>
                  <a:lnTo>
                    <a:pt x="2279" y="184"/>
                  </a:lnTo>
                  <a:lnTo>
                    <a:pt x="2288" y="221"/>
                  </a:lnTo>
                  <a:lnTo>
                    <a:pt x="2290" y="260"/>
                  </a:lnTo>
                  <a:lnTo>
                    <a:pt x="2290" y="268"/>
                  </a:lnTo>
                  <a:lnTo>
                    <a:pt x="2288" y="305"/>
                  </a:lnTo>
                  <a:lnTo>
                    <a:pt x="2279" y="340"/>
                  </a:lnTo>
                  <a:lnTo>
                    <a:pt x="2265" y="371"/>
                  </a:lnTo>
                  <a:lnTo>
                    <a:pt x="2247" y="400"/>
                  </a:lnTo>
                  <a:lnTo>
                    <a:pt x="2224" y="424"/>
                  </a:lnTo>
                  <a:lnTo>
                    <a:pt x="2195" y="445"/>
                  </a:lnTo>
                  <a:lnTo>
                    <a:pt x="2163" y="462"/>
                  </a:lnTo>
                  <a:lnTo>
                    <a:pt x="2127" y="475"/>
                  </a:lnTo>
                  <a:lnTo>
                    <a:pt x="2088" y="483"/>
                  </a:lnTo>
                  <a:lnTo>
                    <a:pt x="2088" y="494"/>
                  </a:lnTo>
                  <a:lnTo>
                    <a:pt x="2090" y="514"/>
                  </a:lnTo>
                  <a:lnTo>
                    <a:pt x="2096" y="531"/>
                  </a:lnTo>
                  <a:lnTo>
                    <a:pt x="2108" y="547"/>
                  </a:lnTo>
                  <a:lnTo>
                    <a:pt x="2124" y="562"/>
                  </a:lnTo>
                  <a:lnTo>
                    <a:pt x="2145" y="576"/>
                  </a:lnTo>
                  <a:lnTo>
                    <a:pt x="2172" y="589"/>
                  </a:lnTo>
                  <a:lnTo>
                    <a:pt x="2204" y="603"/>
                  </a:lnTo>
                  <a:lnTo>
                    <a:pt x="2240" y="617"/>
                  </a:lnTo>
                  <a:lnTo>
                    <a:pt x="2282" y="633"/>
                  </a:lnTo>
                  <a:lnTo>
                    <a:pt x="2311" y="643"/>
                  </a:lnTo>
                  <a:lnTo>
                    <a:pt x="2340" y="653"/>
                  </a:lnTo>
                  <a:lnTo>
                    <a:pt x="2369" y="665"/>
                  </a:lnTo>
                  <a:lnTo>
                    <a:pt x="2399" y="676"/>
                  </a:lnTo>
                  <a:lnTo>
                    <a:pt x="2428" y="690"/>
                  </a:lnTo>
                  <a:lnTo>
                    <a:pt x="2458" y="705"/>
                  </a:lnTo>
                  <a:lnTo>
                    <a:pt x="2487" y="721"/>
                  </a:lnTo>
                  <a:lnTo>
                    <a:pt x="2516" y="739"/>
                  </a:lnTo>
                  <a:lnTo>
                    <a:pt x="2542" y="759"/>
                  </a:lnTo>
                  <a:lnTo>
                    <a:pt x="2568" y="781"/>
                  </a:lnTo>
                  <a:lnTo>
                    <a:pt x="2592" y="805"/>
                  </a:lnTo>
                  <a:lnTo>
                    <a:pt x="2615" y="831"/>
                  </a:lnTo>
                  <a:lnTo>
                    <a:pt x="2635" y="861"/>
                  </a:lnTo>
                  <a:lnTo>
                    <a:pt x="2653" y="893"/>
                  </a:lnTo>
                  <a:lnTo>
                    <a:pt x="2668" y="928"/>
                  </a:lnTo>
                  <a:lnTo>
                    <a:pt x="2681" y="966"/>
                  </a:lnTo>
                  <a:lnTo>
                    <a:pt x="2689" y="1007"/>
                  </a:lnTo>
                  <a:lnTo>
                    <a:pt x="2696" y="1053"/>
                  </a:lnTo>
                  <a:lnTo>
                    <a:pt x="2697" y="1102"/>
                  </a:lnTo>
                  <a:lnTo>
                    <a:pt x="2697" y="1189"/>
                  </a:lnTo>
                  <a:lnTo>
                    <a:pt x="2695" y="1219"/>
                  </a:lnTo>
                  <a:lnTo>
                    <a:pt x="2687" y="1248"/>
                  </a:lnTo>
                  <a:lnTo>
                    <a:pt x="2674" y="1275"/>
                  </a:lnTo>
                  <a:lnTo>
                    <a:pt x="2658" y="1299"/>
                  </a:lnTo>
                  <a:lnTo>
                    <a:pt x="2638" y="1320"/>
                  </a:lnTo>
                  <a:lnTo>
                    <a:pt x="2616" y="1338"/>
                  </a:lnTo>
                  <a:lnTo>
                    <a:pt x="2590" y="1352"/>
                  </a:lnTo>
                  <a:lnTo>
                    <a:pt x="2561" y="1362"/>
                  </a:lnTo>
                  <a:lnTo>
                    <a:pt x="2561" y="2782"/>
                  </a:lnTo>
                  <a:lnTo>
                    <a:pt x="2558" y="2846"/>
                  </a:lnTo>
                  <a:lnTo>
                    <a:pt x="2549" y="2908"/>
                  </a:lnTo>
                  <a:lnTo>
                    <a:pt x="2534" y="2968"/>
                  </a:lnTo>
                  <a:lnTo>
                    <a:pt x="2512" y="3026"/>
                  </a:lnTo>
                  <a:lnTo>
                    <a:pt x="2486" y="3081"/>
                  </a:lnTo>
                  <a:lnTo>
                    <a:pt x="2454" y="3133"/>
                  </a:lnTo>
                  <a:lnTo>
                    <a:pt x="2418" y="3181"/>
                  </a:lnTo>
                  <a:lnTo>
                    <a:pt x="2377" y="3225"/>
                  </a:lnTo>
                  <a:lnTo>
                    <a:pt x="2332" y="3265"/>
                  </a:lnTo>
                  <a:lnTo>
                    <a:pt x="2284" y="3301"/>
                  </a:lnTo>
                  <a:lnTo>
                    <a:pt x="2232" y="3333"/>
                  </a:lnTo>
                  <a:lnTo>
                    <a:pt x="2177" y="3360"/>
                  </a:lnTo>
                  <a:lnTo>
                    <a:pt x="2119" y="3381"/>
                  </a:lnTo>
                  <a:lnTo>
                    <a:pt x="2059" y="3396"/>
                  </a:lnTo>
                  <a:lnTo>
                    <a:pt x="1997" y="3405"/>
                  </a:lnTo>
                  <a:lnTo>
                    <a:pt x="1932" y="3409"/>
                  </a:lnTo>
                  <a:lnTo>
                    <a:pt x="765" y="3409"/>
                  </a:lnTo>
                  <a:lnTo>
                    <a:pt x="700" y="3405"/>
                  </a:lnTo>
                  <a:lnTo>
                    <a:pt x="638" y="3396"/>
                  </a:lnTo>
                  <a:lnTo>
                    <a:pt x="577" y="3381"/>
                  </a:lnTo>
                  <a:lnTo>
                    <a:pt x="520" y="3360"/>
                  </a:lnTo>
                  <a:lnTo>
                    <a:pt x="464" y="3333"/>
                  </a:lnTo>
                  <a:lnTo>
                    <a:pt x="413" y="3301"/>
                  </a:lnTo>
                  <a:lnTo>
                    <a:pt x="364" y="3265"/>
                  </a:lnTo>
                  <a:lnTo>
                    <a:pt x="320" y="3225"/>
                  </a:lnTo>
                  <a:lnTo>
                    <a:pt x="279" y="3181"/>
                  </a:lnTo>
                  <a:lnTo>
                    <a:pt x="243" y="3133"/>
                  </a:lnTo>
                  <a:lnTo>
                    <a:pt x="211" y="3081"/>
                  </a:lnTo>
                  <a:lnTo>
                    <a:pt x="184" y="3026"/>
                  </a:lnTo>
                  <a:lnTo>
                    <a:pt x="164" y="2968"/>
                  </a:lnTo>
                  <a:lnTo>
                    <a:pt x="148" y="2908"/>
                  </a:lnTo>
                  <a:lnTo>
                    <a:pt x="138" y="2846"/>
                  </a:lnTo>
                  <a:lnTo>
                    <a:pt x="135" y="2783"/>
                  </a:lnTo>
                  <a:lnTo>
                    <a:pt x="135" y="1244"/>
                  </a:lnTo>
                  <a:lnTo>
                    <a:pt x="83" y="1265"/>
                  </a:lnTo>
                  <a:lnTo>
                    <a:pt x="69" y="1268"/>
                  </a:lnTo>
                  <a:lnTo>
                    <a:pt x="54" y="1268"/>
                  </a:lnTo>
                  <a:lnTo>
                    <a:pt x="39" y="1265"/>
                  </a:lnTo>
                  <a:lnTo>
                    <a:pt x="27" y="1259"/>
                  </a:lnTo>
                  <a:lnTo>
                    <a:pt x="15" y="1249"/>
                  </a:lnTo>
                  <a:lnTo>
                    <a:pt x="6" y="1236"/>
                  </a:lnTo>
                  <a:lnTo>
                    <a:pt x="1" y="1223"/>
                  </a:lnTo>
                  <a:lnTo>
                    <a:pt x="0" y="1208"/>
                  </a:lnTo>
                  <a:lnTo>
                    <a:pt x="0" y="1102"/>
                  </a:lnTo>
                  <a:lnTo>
                    <a:pt x="2" y="1053"/>
                  </a:lnTo>
                  <a:lnTo>
                    <a:pt x="7" y="1008"/>
                  </a:lnTo>
                  <a:lnTo>
                    <a:pt x="16" y="966"/>
                  </a:lnTo>
                  <a:lnTo>
                    <a:pt x="29" y="928"/>
                  </a:lnTo>
                  <a:lnTo>
                    <a:pt x="44" y="893"/>
                  </a:lnTo>
                  <a:lnTo>
                    <a:pt x="62" y="861"/>
                  </a:lnTo>
                  <a:lnTo>
                    <a:pt x="82" y="832"/>
                  </a:lnTo>
                  <a:lnTo>
                    <a:pt x="104" y="806"/>
                  </a:lnTo>
                  <a:lnTo>
                    <a:pt x="129" y="781"/>
                  </a:lnTo>
                  <a:lnTo>
                    <a:pt x="154" y="759"/>
                  </a:lnTo>
                  <a:lnTo>
                    <a:pt x="181" y="739"/>
                  </a:lnTo>
                  <a:lnTo>
                    <a:pt x="210" y="721"/>
                  </a:lnTo>
                  <a:lnTo>
                    <a:pt x="239" y="705"/>
                  </a:lnTo>
                  <a:lnTo>
                    <a:pt x="268" y="690"/>
                  </a:lnTo>
                  <a:lnTo>
                    <a:pt x="298" y="678"/>
                  </a:lnTo>
                  <a:lnTo>
                    <a:pt x="327" y="665"/>
                  </a:lnTo>
                  <a:lnTo>
                    <a:pt x="357" y="653"/>
                  </a:lnTo>
                  <a:lnTo>
                    <a:pt x="386" y="643"/>
                  </a:lnTo>
                  <a:lnTo>
                    <a:pt x="414" y="633"/>
                  </a:lnTo>
                  <a:lnTo>
                    <a:pt x="457" y="617"/>
                  </a:lnTo>
                  <a:lnTo>
                    <a:pt x="493" y="603"/>
                  </a:lnTo>
                  <a:lnTo>
                    <a:pt x="525" y="589"/>
                  </a:lnTo>
                  <a:lnTo>
                    <a:pt x="552" y="576"/>
                  </a:lnTo>
                  <a:lnTo>
                    <a:pt x="573" y="562"/>
                  </a:lnTo>
                  <a:lnTo>
                    <a:pt x="589" y="547"/>
                  </a:lnTo>
                  <a:lnTo>
                    <a:pt x="601" y="531"/>
                  </a:lnTo>
                  <a:lnTo>
                    <a:pt x="607" y="514"/>
                  </a:lnTo>
                  <a:lnTo>
                    <a:pt x="609" y="494"/>
                  </a:lnTo>
                  <a:lnTo>
                    <a:pt x="609" y="482"/>
                  </a:lnTo>
                  <a:lnTo>
                    <a:pt x="569" y="474"/>
                  </a:lnTo>
                  <a:lnTo>
                    <a:pt x="533" y="461"/>
                  </a:lnTo>
                  <a:lnTo>
                    <a:pt x="501" y="444"/>
                  </a:lnTo>
                  <a:lnTo>
                    <a:pt x="473" y="423"/>
                  </a:lnTo>
                  <a:lnTo>
                    <a:pt x="449" y="399"/>
                  </a:lnTo>
                  <a:lnTo>
                    <a:pt x="430" y="371"/>
                  </a:lnTo>
                  <a:lnTo>
                    <a:pt x="418" y="339"/>
                  </a:lnTo>
                  <a:lnTo>
                    <a:pt x="409" y="305"/>
                  </a:lnTo>
                  <a:lnTo>
                    <a:pt x="406" y="268"/>
                  </a:lnTo>
                  <a:lnTo>
                    <a:pt x="406" y="260"/>
                  </a:lnTo>
                  <a:lnTo>
                    <a:pt x="409" y="221"/>
                  </a:lnTo>
                  <a:lnTo>
                    <a:pt x="418" y="184"/>
                  </a:lnTo>
                  <a:lnTo>
                    <a:pt x="430" y="150"/>
                  </a:lnTo>
                  <a:lnTo>
                    <a:pt x="448" y="119"/>
                  </a:lnTo>
                  <a:lnTo>
                    <a:pt x="470" y="89"/>
                  </a:lnTo>
                  <a:lnTo>
                    <a:pt x="496" y="63"/>
                  </a:lnTo>
                  <a:lnTo>
                    <a:pt x="525" y="42"/>
                  </a:lnTo>
                  <a:lnTo>
                    <a:pt x="557" y="24"/>
                  </a:lnTo>
                  <a:lnTo>
                    <a:pt x="591" y="11"/>
                  </a:lnTo>
                  <a:lnTo>
                    <a:pt x="628" y="3"/>
                  </a:lnTo>
                  <a:lnTo>
                    <a:pt x="6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" name="Freeform 195"/>
          <p:cNvSpPr>
            <a:spLocks noEditPoints="1"/>
          </p:cNvSpPr>
          <p:nvPr/>
        </p:nvSpPr>
        <p:spPr bwMode="auto">
          <a:xfrm>
            <a:off x="6695701" y="2874510"/>
            <a:ext cx="327025" cy="569912"/>
          </a:xfrm>
          <a:custGeom>
            <a:avLst/>
            <a:gdLst>
              <a:gd name="T0" fmla="*/ 895 w 1854"/>
              <a:gd name="T1" fmla="*/ 3114 h 3234"/>
              <a:gd name="T2" fmla="*/ 979 w 1854"/>
              <a:gd name="T3" fmla="*/ 3086 h 3234"/>
              <a:gd name="T4" fmla="*/ 982 w 1854"/>
              <a:gd name="T5" fmla="*/ 2428 h 3234"/>
              <a:gd name="T6" fmla="*/ 945 w 1854"/>
              <a:gd name="T7" fmla="*/ 1864 h 3234"/>
              <a:gd name="T8" fmla="*/ 1152 w 1854"/>
              <a:gd name="T9" fmla="*/ 27 h 3234"/>
              <a:gd name="T10" fmla="*/ 1535 w 1854"/>
              <a:gd name="T11" fmla="*/ 229 h 3234"/>
              <a:gd name="T12" fmla="*/ 1598 w 1854"/>
              <a:gd name="T13" fmla="*/ 1030 h 3234"/>
              <a:gd name="T14" fmla="*/ 1407 w 1854"/>
              <a:gd name="T15" fmla="*/ 1345 h 3234"/>
              <a:gd name="T16" fmla="*/ 1102 w 1854"/>
              <a:gd name="T17" fmla="*/ 1520 h 3234"/>
              <a:gd name="T18" fmla="*/ 769 w 1854"/>
              <a:gd name="T19" fmla="*/ 1498 h 3234"/>
              <a:gd name="T20" fmla="*/ 522 w 1854"/>
              <a:gd name="T21" fmla="*/ 1324 h 3234"/>
              <a:gd name="T22" fmla="*/ 404 w 1854"/>
              <a:gd name="T23" fmla="*/ 1045 h 3234"/>
              <a:gd name="T24" fmla="*/ 473 w 1854"/>
              <a:gd name="T25" fmla="*/ 767 h 3234"/>
              <a:gd name="T26" fmla="*/ 674 w 1854"/>
              <a:gd name="T27" fmla="*/ 592 h 3234"/>
              <a:gd name="T28" fmla="*/ 939 w 1854"/>
              <a:gd name="T29" fmla="*/ 590 h 3234"/>
              <a:gd name="T30" fmla="*/ 1116 w 1854"/>
              <a:gd name="T31" fmla="*/ 744 h 3234"/>
              <a:gd name="T32" fmla="*/ 1144 w 1854"/>
              <a:gd name="T33" fmla="*/ 952 h 3234"/>
              <a:gd name="T34" fmla="*/ 1016 w 1854"/>
              <a:gd name="T35" fmla="*/ 1118 h 3234"/>
              <a:gd name="T36" fmla="*/ 829 w 1854"/>
              <a:gd name="T37" fmla="*/ 1128 h 3234"/>
              <a:gd name="T38" fmla="*/ 714 w 1854"/>
              <a:gd name="T39" fmla="*/ 984 h 3234"/>
              <a:gd name="T40" fmla="*/ 769 w 1854"/>
              <a:gd name="T41" fmla="*/ 842 h 3234"/>
              <a:gd name="T42" fmla="*/ 897 w 1854"/>
              <a:gd name="T43" fmla="*/ 825 h 3234"/>
              <a:gd name="T44" fmla="*/ 952 w 1854"/>
              <a:gd name="T45" fmla="*/ 931 h 3234"/>
              <a:gd name="T46" fmla="*/ 876 w 1854"/>
              <a:gd name="T47" fmla="*/ 985 h 3234"/>
              <a:gd name="T48" fmla="*/ 810 w 1854"/>
              <a:gd name="T49" fmla="*/ 935 h 3234"/>
              <a:gd name="T50" fmla="*/ 743 w 1854"/>
              <a:gd name="T51" fmla="*/ 973 h 3234"/>
              <a:gd name="T52" fmla="*/ 801 w 1854"/>
              <a:gd name="T53" fmla="*/ 1070 h 3234"/>
              <a:gd name="T54" fmla="*/ 946 w 1854"/>
              <a:gd name="T55" fmla="*/ 1086 h 3234"/>
              <a:gd name="T56" fmla="*/ 1058 w 1854"/>
              <a:gd name="T57" fmla="*/ 960 h 3234"/>
              <a:gd name="T58" fmla="*/ 1019 w 1854"/>
              <a:gd name="T59" fmla="*/ 786 h 3234"/>
              <a:gd name="T60" fmla="*/ 835 w 1854"/>
              <a:gd name="T61" fmla="*/ 704 h 3234"/>
              <a:gd name="T62" fmla="*/ 658 w 1854"/>
              <a:gd name="T63" fmla="*/ 802 h 3234"/>
              <a:gd name="T64" fmla="*/ 605 w 1854"/>
              <a:gd name="T65" fmla="*/ 998 h 3234"/>
              <a:gd name="T66" fmla="*/ 714 w 1854"/>
              <a:gd name="T67" fmla="*/ 1185 h 3234"/>
              <a:gd name="T68" fmla="*/ 923 w 1854"/>
              <a:gd name="T69" fmla="*/ 1255 h 3234"/>
              <a:gd name="T70" fmla="*/ 1140 w 1854"/>
              <a:gd name="T71" fmla="*/ 1162 h 3234"/>
              <a:gd name="T72" fmla="*/ 1258 w 1854"/>
              <a:gd name="T73" fmla="*/ 938 h 3234"/>
              <a:gd name="T74" fmla="*/ 1212 w 1854"/>
              <a:gd name="T75" fmla="*/ 689 h 3234"/>
              <a:gd name="T76" fmla="*/ 1015 w 1854"/>
              <a:gd name="T77" fmla="*/ 503 h 3234"/>
              <a:gd name="T78" fmla="*/ 724 w 1854"/>
              <a:gd name="T79" fmla="*/ 463 h 3234"/>
              <a:gd name="T80" fmla="*/ 447 w 1854"/>
              <a:gd name="T81" fmla="*/ 621 h 3234"/>
              <a:gd name="T82" fmla="*/ 302 w 1854"/>
              <a:gd name="T83" fmla="*/ 918 h 3234"/>
              <a:gd name="T84" fmla="*/ 344 w 1854"/>
              <a:gd name="T85" fmla="*/ 1244 h 3234"/>
              <a:gd name="T86" fmla="*/ 572 w 1854"/>
              <a:gd name="T87" fmla="*/ 1518 h 3234"/>
              <a:gd name="T88" fmla="*/ 911 w 1854"/>
              <a:gd name="T89" fmla="*/ 1642 h 3234"/>
              <a:gd name="T90" fmla="*/ 1263 w 1854"/>
              <a:gd name="T91" fmla="*/ 1580 h 3234"/>
              <a:gd name="T92" fmla="*/ 1557 w 1854"/>
              <a:gd name="T93" fmla="*/ 1340 h 3234"/>
              <a:gd name="T94" fmla="*/ 1724 w 1854"/>
              <a:gd name="T95" fmla="*/ 982 h 3234"/>
              <a:gd name="T96" fmla="*/ 1817 w 1854"/>
              <a:gd name="T97" fmla="*/ 671 h 3234"/>
              <a:gd name="T98" fmla="*/ 1842 w 1854"/>
              <a:gd name="T99" fmla="*/ 1081 h 3234"/>
              <a:gd name="T100" fmla="*/ 1678 w 1854"/>
              <a:gd name="T101" fmla="*/ 1476 h 3234"/>
              <a:gd name="T102" fmla="*/ 1361 w 1854"/>
              <a:gd name="T103" fmla="*/ 1754 h 3234"/>
              <a:gd name="T104" fmla="*/ 1088 w 1854"/>
              <a:gd name="T105" fmla="*/ 3099 h 3234"/>
              <a:gd name="T106" fmla="*/ 984 w 1854"/>
              <a:gd name="T107" fmla="*/ 3223 h 3234"/>
              <a:gd name="T108" fmla="*/ 822 w 1854"/>
              <a:gd name="T109" fmla="*/ 3195 h 3234"/>
              <a:gd name="T110" fmla="*/ 763 w 1854"/>
              <a:gd name="T111" fmla="*/ 1848 h 3234"/>
              <a:gd name="T112" fmla="*/ 373 w 1854"/>
              <a:gd name="T113" fmla="*/ 1677 h 3234"/>
              <a:gd name="T114" fmla="*/ 102 w 1854"/>
              <a:gd name="T115" fmla="*/ 1355 h 3234"/>
              <a:gd name="T116" fmla="*/ 0 w 1854"/>
              <a:gd name="T117" fmla="*/ 932 h 3234"/>
              <a:gd name="T118" fmla="*/ 104 w 1854"/>
              <a:gd name="T119" fmla="*/ 503 h 3234"/>
              <a:gd name="T120" fmla="*/ 381 w 1854"/>
              <a:gd name="T121" fmla="*/ 180 h 3234"/>
              <a:gd name="T122" fmla="*/ 777 w 1854"/>
              <a:gd name="T123" fmla="*/ 12 h 3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54" h="3234">
                <a:moveTo>
                  <a:pt x="982" y="2857"/>
                </a:moveTo>
                <a:lnTo>
                  <a:pt x="873" y="2967"/>
                </a:lnTo>
                <a:lnTo>
                  <a:pt x="873" y="3069"/>
                </a:lnTo>
                <a:lnTo>
                  <a:pt x="876" y="3086"/>
                </a:lnTo>
                <a:lnTo>
                  <a:pt x="884" y="3102"/>
                </a:lnTo>
                <a:lnTo>
                  <a:pt x="895" y="3114"/>
                </a:lnTo>
                <a:lnTo>
                  <a:pt x="910" y="3121"/>
                </a:lnTo>
                <a:lnTo>
                  <a:pt x="927" y="3124"/>
                </a:lnTo>
                <a:lnTo>
                  <a:pt x="944" y="3121"/>
                </a:lnTo>
                <a:lnTo>
                  <a:pt x="960" y="3114"/>
                </a:lnTo>
                <a:lnTo>
                  <a:pt x="971" y="3102"/>
                </a:lnTo>
                <a:lnTo>
                  <a:pt x="979" y="3086"/>
                </a:lnTo>
                <a:lnTo>
                  <a:pt x="982" y="3069"/>
                </a:lnTo>
                <a:lnTo>
                  <a:pt x="982" y="2857"/>
                </a:lnTo>
                <a:close/>
                <a:moveTo>
                  <a:pt x="982" y="2309"/>
                </a:moveTo>
                <a:lnTo>
                  <a:pt x="873" y="2419"/>
                </a:lnTo>
                <a:lnTo>
                  <a:pt x="873" y="2538"/>
                </a:lnTo>
                <a:lnTo>
                  <a:pt x="982" y="2428"/>
                </a:lnTo>
                <a:lnTo>
                  <a:pt x="982" y="2309"/>
                </a:lnTo>
                <a:close/>
                <a:moveTo>
                  <a:pt x="873" y="1862"/>
                </a:moveTo>
                <a:lnTo>
                  <a:pt x="873" y="1990"/>
                </a:lnTo>
                <a:lnTo>
                  <a:pt x="982" y="1880"/>
                </a:lnTo>
                <a:lnTo>
                  <a:pt x="982" y="1862"/>
                </a:lnTo>
                <a:lnTo>
                  <a:pt x="945" y="1864"/>
                </a:lnTo>
                <a:lnTo>
                  <a:pt x="909" y="1864"/>
                </a:lnTo>
                <a:lnTo>
                  <a:pt x="873" y="1862"/>
                </a:lnTo>
                <a:close/>
                <a:moveTo>
                  <a:pt x="927" y="0"/>
                </a:moveTo>
                <a:lnTo>
                  <a:pt x="1004" y="3"/>
                </a:lnTo>
                <a:lnTo>
                  <a:pt x="1079" y="12"/>
                </a:lnTo>
                <a:lnTo>
                  <a:pt x="1152" y="27"/>
                </a:lnTo>
                <a:lnTo>
                  <a:pt x="1223" y="49"/>
                </a:lnTo>
                <a:lnTo>
                  <a:pt x="1292" y="75"/>
                </a:lnTo>
                <a:lnTo>
                  <a:pt x="1357" y="107"/>
                </a:lnTo>
                <a:lnTo>
                  <a:pt x="1420" y="142"/>
                </a:lnTo>
                <a:lnTo>
                  <a:pt x="1479" y="184"/>
                </a:lnTo>
                <a:lnTo>
                  <a:pt x="1535" y="229"/>
                </a:lnTo>
                <a:lnTo>
                  <a:pt x="1588" y="279"/>
                </a:lnTo>
                <a:lnTo>
                  <a:pt x="1636" y="333"/>
                </a:lnTo>
                <a:lnTo>
                  <a:pt x="1637" y="840"/>
                </a:lnTo>
                <a:lnTo>
                  <a:pt x="1629" y="905"/>
                </a:lnTo>
                <a:lnTo>
                  <a:pt x="1615" y="968"/>
                </a:lnTo>
                <a:lnTo>
                  <a:pt x="1598" y="1030"/>
                </a:lnTo>
                <a:lnTo>
                  <a:pt x="1576" y="1089"/>
                </a:lnTo>
                <a:lnTo>
                  <a:pt x="1550" y="1146"/>
                </a:lnTo>
                <a:lnTo>
                  <a:pt x="1520" y="1201"/>
                </a:lnTo>
                <a:lnTo>
                  <a:pt x="1486" y="1252"/>
                </a:lnTo>
                <a:lnTo>
                  <a:pt x="1448" y="1301"/>
                </a:lnTo>
                <a:lnTo>
                  <a:pt x="1407" y="1345"/>
                </a:lnTo>
                <a:lnTo>
                  <a:pt x="1362" y="1386"/>
                </a:lnTo>
                <a:lnTo>
                  <a:pt x="1314" y="1423"/>
                </a:lnTo>
                <a:lnTo>
                  <a:pt x="1262" y="1456"/>
                </a:lnTo>
                <a:lnTo>
                  <a:pt x="1211" y="1482"/>
                </a:lnTo>
                <a:lnTo>
                  <a:pt x="1157" y="1503"/>
                </a:lnTo>
                <a:lnTo>
                  <a:pt x="1102" y="1520"/>
                </a:lnTo>
                <a:lnTo>
                  <a:pt x="1047" y="1530"/>
                </a:lnTo>
                <a:lnTo>
                  <a:pt x="990" y="1534"/>
                </a:lnTo>
                <a:lnTo>
                  <a:pt x="933" y="1533"/>
                </a:lnTo>
                <a:lnTo>
                  <a:pt x="876" y="1527"/>
                </a:lnTo>
                <a:lnTo>
                  <a:pt x="819" y="1514"/>
                </a:lnTo>
                <a:lnTo>
                  <a:pt x="769" y="1498"/>
                </a:lnTo>
                <a:lnTo>
                  <a:pt x="722" y="1479"/>
                </a:lnTo>
                <a:lnTo>
                  <a:pt x="677" y="1455"/>
                </a:lnTo>
                <a:lnTo>
                  <a:pt x="635" y="1427"/>
                </a:lnTo>
                <a:lnTo>
                  <a:pt x="594" y="1397"/>
                </a:lnTo>
                <a:lnTo>
                  <a:pt x="557" y="1362"/>
                </a:lnTo>
                <a:lnTo>
                  <a:pt x="522" y="1324"/>
                </a:lnTo>
                <a:lnTo>
                  <a:pt x="492" y="1284"/>
                </a:lnTo>
                <a:lnTo>
                  <a:pt x="464" y="1240"/>
                </a:lnTo>
                <a:lnTo>
                  <a:pt x="440" y="1193"/>
                </a:lnTo>
                <a:lnTo>
                  <a:pt x="423" y="1144"/>
                </a:lnTo>
                <a:lnTo>
                  <a:pt x="411" y="1096"/>
                </a:lnTo>
                <a:lnTo>
                  <a:pt x="404" y="1045"/>
                </a:lnTo>
                <a:lnTo>
                  <a:pt x="403" y="994"/>
                </a:lnTo>
                <a:lnTo>
                  <a:pt x="408" y="942"/>
                </a:lnTo>
                <a:lnTo>
                  <a:pt x="419" y="891"/>
                </a:lnTo>
                <a:lnTo>
                  <a:pt x="432" y="847"/>
                </a:lnTo>
                <a:lnTo>
                  <a:pt x="450" y="806"/>
                </a:lnTo>
                <a:lnTo>
                  <a:pt x="473" y="767"/>
                </a:lnTo>
                <a:lnTo>
                  <a:pt x="498" y="730"/>
                </a:lnTo>
                <a:lnTo>
                  <a:pt x="526" y="696"/>
                </a:lnTo>
                <a:lnTo>
                  <a:pt x="559" y="665"/>
                </a:lnTo>
                <a:lnTo>
                  <a:pt x="594" y="637"/>
                </a:lnTo>
                <a:lnTo>
                  <a:pt x="632" y="612"/>
                </a:lnTo>
                <a:lnTo>
                  <a:pt x="674" y="592"/>
                </a:lnTo>
                <a:lnTo>
                  <a:pt x="718" y="577"/>
                </a:lnTo>
                <a:lnTo>
                  <a:pt x="763" y="568"/>
                </a:lnTo>
                <a:lnTo>
                  <a:pt x="809" y="565"/>
                </a:lnTo>
                <a:lnTo>
                  <a:pt x="855" y="568"/>
                </a:lnTo>
                <a:lnTo>
                  <a:pt x="901" y="577"/>
                </a:lnTo>
                <a:lnTo>
                  <a:pt x="939" y="590"/>
                </a:lnTo>
                <a:lnTo>
                  <a:pt x="976" y="606"/>
                </a:lnTo>
                <a:lnTo>
                  <a:pt x="1009" y="627"/>
                </a:lnTo>
                <a:lnTo>
                  <a:pt x="1041" y="651"/>
                </a:lnTo>
                <a:lnTo>
                  <a:pt x="1069" y="678"/>
                </a:lnTo>
                <a:lnTo>
                  <a:pt x="1094" y="710"/>
                </a:lnTo>
                <a:lnTo>
                  <a:pt x="1116" y="744"/>
                </a:lnTo>
                <a:lnTo>
                  <a:pt x="1133" y="776"/>
                </a:lnTo>
                <a:lnTo>
                  <a:pt x="1144" y="810"/>
                </a:lnTo>
                <a:lnTo>
                  <a:pt x="1151" y="845"/>
                </a:lnTo>
                <a:lnTo>
                  <a:pt x="1153" y="881"/>
                </a:lnTo>
                <a:lnTo>
                  <a:pt x="1151" y="916"/>
                </a:lnTo>
                <a:lnTo>
                  <a:pt x="1144" y="952"/>
                </a:lnTo>
                <a:lnTo>
                  <a:pt x="1132" y="986"/>
                </a:lnTo>
                <a:lnTo>
                  <a:pt x="1116" y="1018"/>
                </a:lnTo>
                <a:lnTo>
                  <a:pt x="1096" y="1048"/>
                </a:lnTo>
                <a:lnTo>
                  <a:pt x="1073" y="1074"/>
                </a:lnTo>
                <a:lnTo>
                  <a:pt x="1047" y="1098"/>
                </a:lnTo>
                <a:lnTo>
                  <a:pt x="1016" y="1118"/>
                </a:lnTo>
                <a:lnTo>
                  <a:pt x="986" y="1132"/>
                </a:lnTo>
                <a:lnTo>
                  <a:pt x="953" y="1141"/>
                </a:lnTo>
                <a:lnTo>
                  <a:pt x="922" y="1145"/>
                </a:lnTo>
                <a:lnTo>
                  <a:pt x="890" y="1144"/>
                </a:lnTo>
                <a:lnTo>
                  <a:pt x="858" y="1138"/>
                </a:lnTo>
                <a:lnTo>
                  <a:pt x="829" y="1128"/>
                </a:lnTo>
                <a:lnTo>
                  <a:pt x="801" y="1113"/>
                </a:lnTo>
                <a:lnTo>
                  <a:pt x="774" y="1094"/>
                </a:lnTo>
                <a:lnTo>
                  <a:pt x="752" y="1069"/>
                </a:lnTo>
                <a:lnTo>
                  <a:pt x="733" y="1042"/>
                </a:lnTo>
                <a:lnTo>
                  <a:pt x="721" y="1013"/>
                </a:lnTo>
                <a:lnTo>
                  <a:pt x="714" y="984"/>
                </a:lnTo>
                <a:lnTo>
                  <a:pt x="713" y="953"/>
                </a:lnTo>
                <a:lnTo>
                  <a:pt x="718" y="924"/>
                </a:lnTo>
                <a:lnTo>
                  <a:pt x="726" y="900"/>
                </a:lnTo>
                <a:lnTo>
                  <a:pt x="737" y="879"/>
                </a:lnTo>
                <a:lnTo>
                  <a:pt x="752" y="860"/>
                </a:lnTo>
                <a:lnTo>
                  <a:pt x="769" y="842"/>
                </a:lnTo>
                <a:lnTo>
                  <a:pt x="790" y="829"/>
                </a:lnTo>
                <a:lnTo>
                  <a:pt x="811" y="819"/>
                </a:lnTo>
                <a:lnTo>
                  <a:pt x="832" y="815"/>
                </a:lnTo>
                <a:lnTo>
                  <a:pt x="853" y="814"/>
                </a:lnTo>
                <a:lnTo>
                  <a:pt x="876" y="818"/>
                </a:lnTo>
                <a:lnTo>
                  <a:pt x="897" y="825"/>
                </a:lnTo>
                <a:lnTo>
                  <a:pt x="915" y="837"/>
                </a:lnTo>
                <a:lnTo>
                  <a:pt x="931" y="852"/>
                </a:lnTo>
                <a:lnTo>
                  <a:pt x="944" y="871"/>
                </a:lnTo>
                <a:lnTo>
                  <a:pt x="952" y="890"/>
                </a:lnTo>
                <a:lnTo>
                  <a:pt x="956" y="910"/>
                </a:lnTo>
                <a:lnTo>
                  <a:pt x="952" y="931"/>
                </a:lnTo>
                <a:lnTo>
                  <a:pt x="944" y="950"/>
                </a:lnTo>
                <a:lnTo>
                  <a:pt x="931" y="966"/>
                </a:lnTo>
                <a:lnTo>
                  <a:pt x="915" y="980"/>
                </a:lnTo>
                <a:lnTo>
                  <a:pt x="902" y="985"/>
                </a:lnTo>
                <a:lnTo>
                  <a:pt x="889" y="987"/>
                </a:lnTo>
                <a:lnTo>
                  <a:pt x="876" y="985"/>
                </a:lnTo>
                <a:lnTo>
                  <a:pt x="862" y="980"/>
                </a:lnTo>
                <a:lnTo>
                  <a:pt x="851" y="971"/>
                </a:lnTo>
                <a:lnTo>
                  <a:pt x="843" y="960"/>
                </a:lnTo>
                <a:lnTo>
                  <a:pt x="834" y="949"/>
                </a:lnTo>
                <a:lnTo>
                  <a:pt x="823" y="940"/>
                </a:lnTo>
                <a:lnTo>
                  <a:pt x="810" y="935"/>
                </a:lnTo>
                <a:lnTo>
                  <a:pt x="797" y="933"/>
                </a:lnTo>
                <a:lnTo>
                  <a:pt x="782" y="935"/>
                </a:lnTo>
                <a:lnTo>
                  <a:pt x="768" y="940"/>
                </a:lnTo>
                <a:lnTo>
                  <a:pt x="757" y="949"/>
                </a:lnTo>
                <a:lnTo>
                  <a:pt x="748" y="960"/>
                </a:lnTo>
                <a:lnTo>
                  <a:pt x="743" y="973"/>
                </a:lnTo>
                <a:lnTo>
                  <a:pt x="741" y="987"/>
                </a:lnTo>
                <a:lnTo>
                  <a:pt x="743" y="1001"/>
                </a:lnTo>
                <a:lnTo>
                  <a:pt x="749" y="1015"/>
                </a:lnTo>
                <a:lnTo>
                  <a:pt x="763" y="1037"/>
                </a:lnTo>
                <a:lnTo>
                  <a:pt x="780" y="1055"/>
                </a:lnTo>
                <a:lnTo>
                  <a:pt x="801" y="1070"/>
                </a:lnTo>
                <a:lnTo>
                  <a:pt x="823" y="1082"/>
                </a:lnTo>
                <a:lnTo>
                  <a:pt x="846" y="1090"/>
                </a:lnTo>
                <a:lnTo>
                  <a:pt x="871" y="1096"/>
                </a:lnTo>
                <a:lnTo>
                  <a:pt x="897" y="1097"/>
                </a:lnTo>
                <a:lnTo>
                  <a:pt x="922" y="1094"/>
                </a:lnTo>
                <a:lnTo>
                  <a:pt x="946" y="1086"/>
                </a:lnTo>
                <a:lnTo>
                  <a:pt x="970" y="1075"/>
                </a:lnTo>
                <a:lnTo>
                  <a:pt x="994" y="1058"/>
                </a:lnTo>
                <a:lnTo>
                  <a:pt x="1015" y="1038"/>
                </a:lnTo>
                <a:lnTo>
                  <a:pt x="1033" y="1014"/>
                </a:lnTo>
                <a:lnTo>
                  <a:pt x="1048" y="988"/>
                </a:lnTo>
                <a:lnTo>
                  <a:pt x="1058" y="960"/>
                </a:lnTo>
                <a:lnTo>
                  <a:pt x="1063" y="930"/>
                </a:lnTo>
                <a:lnTo>
                  <a:pt x="1064" y="900"/>
                </a:lnTo>
                <a:lnTo>
                  <a:pt x="1060" y="872"/>
                </a:lnTo>
                <a:lnTo>
                  <a:pt x="1052" y="843"/>
                </a:lnTo>
                <a:lnTo>
                  <a:pt x="1039" y="816"/>
                </a:lnTo>
                <a:lnTo>
                  <a:pt x="1019" y="786"/>
                </a:lnTo>
                <a:lnTo>
                  <a:pt x="995" y="761"/>
                </a:lnTo>
                <a:lnTo>
                  <a:pt x="968" y="741"/>
                </a:lnTo>
                <a:lnTo>
                  <a:pt x="937" y="723"/>
                </a:lnTo>
                <a:lnTo>
                  <a:pt x="904" y="712"/>
                </a:lnTo>
                <a:lnTo>
                  <a:pt x="869" y="705"/>
                </a:lnTo>
                <a:lnTo>
                  <a:pt x="835" y="704"/>
                </a:lnTo>
                <a:lnTo>
                  <a:pt x="801" y="709"/>
                </a:lnTo>
                <a:lnTo>
                  <a:pt x="767" y="718"/>
                </a:lnTo>
                <a:lnTo>
                  <a:pt x="736" y="733"/>
                </a:lnTo>
                <a:lnTo>
                  <a:pt x="707" y="753"/>
                </a:lnTo>
                <a:lnTo>
                  <a:pt x="680" y="776"/>
                </a:lnTo>
                <a:lnTo>
                  <a:pt x="658" y="802"/>
                </a:lnTo>
                <a:lnTo>
                  <a:pt x="639" y="830"/>
                </a:lnTo>
                <a:lnTo>
                  <a:pt x="624" y="862"/>
                </a:lnTo>
                <a:lnTo>
                  <a:pt x="612" y="895"/>
                </a:lnTo>
                <a:lnTo>
                  <a:pt x="605" y="929"/>
                </a:lnTo>
                <a:lnTo>
                  <a:pt x="603" y="963"/>
                </a:lnTo>
                <a:lnTo>
                  <a:pt x="605" y="998"/>
                </a:lnTo>
                <a:lnTo>
                  <a:pt x="611" y="1031"/>
                </a:lnTo>
                <a:lnTo>
                  <a:pt x="622" y="1065"/>
                </a:lnTo>
                <a:lnTo>
                  <a:pt x="639" y="1096"/>
                </a:lnTo>
                <a:lnTo>
                  <a:pt x="660" y="1129"/>
                </a:lnTo>
                <a:lnTo>
                  <a:pt x="685" y="1159"/>
                </a:lnTo>
                <a:lnTo>
                  <a:pt x="714" y="1185"/>
                </a:lnTo>
                <a:lnTo>
                  <a:pt x="745" y="1207"/>
                </a:lnTo>
                <a:lnTo>
                  <a:pt x="777" y="1225"/>
                </a:lnTo>
                <a:lnTo>
                  <a:pt x="813" y="1239"/>
                </a:lnTo>
                <a:lnTo>
                  <a:pt x="848" y="1249"/>
                </a:lnTo>
                <a:lnTo>
                  <a:pt x="886" y="1254"/>
                </a:lnTo>
                <a:lnTo>
                  <a:pt x="923" y="1255"/>
                </a:lnTo>
                <a:lnTo>
                  <a:pt x="961" y="1252"/>
                </a:lnTo>
                <a:lnTo>
                  <a:pt x="998" y="1244"/>
                </a:lnTo>
                <a:lnTo>
                  <a:pt x="1034" y="1231"/>
                </a:lnTo>
                <a:lnTo>
                  <a:pt x="1071" y="1214"/>
                </a:lnTo>
                <a:lnTo>
                  <a:pt x="1107" y="1189"/>
                </a:lnTo>
                <a:lnTo>
                  <a:pt x="1140" y="1162"/>
                </a:lnTo>
                <a:lnTo>
                  <a:pt x="1169" y="1131"/>
                </a:lnTo>
                <a:lnTo>
                  <a:pt x="1195" y="1098"/>
                </a:lnTo>
                <a:lnTo>
                  <a:pt x="1218" y="1061"/>
                </a:lnTo>
                <a:lnTo>
                  <a:pt x="1235" y="1021"/>
                </a:lnTo>
                <a:lnTo>
                  <a:pt x="1249" y="981"/>
                </a:lnTo>
                <a:lnTo>
                  <a:pt x="1258" y="938"/>
                </a:lnTo>
                <a:lnTo>
                  <a:pt x="1262" y="895"/>
                </a:lnTo>
                <a:lnTo>
                  <a:pt x="1261" y="852"/>
                </a:lnTo>
                <a:lnTo>
                  <a:pt x="1256" y="810"/>
                </a:lnTo>
                <a:lnTo>
                  <a:pt x="1246" y="768"/>
                </a:lnTo>
                <a:lnTo>
                  <a:pt x="1231" y="728"/>
                </a:lnTo>
                <a:lnTo>
                  <a:pt x="1212" y="689"/>
                </a:lnTo>
                <a:lnTo>
                  <a:pt x="1186" y="650"/>
                </a:lnTo>
                <a:lnTo>
                  <a:pt x="1158" y="614"/>
                </a:lnTo>
                <a:lnTo>
                  <a:pt x="1127" y="581"/>
                </a:lnTo>
                <a:lnTo>
                  <a:pt x="1092" y="552"/>
                </a:lnTo>
                <a:lnTo>
                  <a:pt x="1055" y="526"/>
                </a:lnTo>
                <a:lnTo>
                  <a:pt x="1015" y="503"/>
                </a:lnTo>
                <a:lnTo>
                  <a:pt x="974" y="485"/>
                </a:lnTo>
                <a:lnTo>
                  <a:pt x="930" y="471"/>
                </a:lnTo>
                <a:lnTo>
                  <a:pt x="879" y="461"/>
                </a:lnTo>
                <a:lnTo>
                  <a:pt x="826" y="456"/>
                </a:lnTo>
                <a:lnTo>
                  <a:pt x="774" y="457"/>
                </a:lnTo>
                <a:lnTo>
                  <a:pt x="724" y="463"/>
                </a:lnTo>
                <a:lnTo>
                  <a:pt x="673" y="475"/>
                </a:lnTo>
                <a:lnTo>
                  <a:pt x="625" y="493"/>
                </a:lnTo>
                <a:lnTo>
                  <a:pt x="578" y="518"/>
                </a:lnTo>
                <a:lnTo>
                  <a:pt x="530" y="548"/>
                </a:lnTo>
                <a:lnTo>
                  <a:pt x="487" y="583"/>
                </a:lnTo>
                <a:lnTo>
                  <a:pt x="447" y="621"/>
                </a:lnTo>
                <a:lnTo>
                  <a:pt x="411" y="663"/>
                </a:lnTo>
                <a:lnTo>
                  <a:pt x="380" y="709"/>
                </a:lnTo>
                <a:lnTo>
                  <a:pt x="353" y="758"/>
                </a:lnTo>
                <a:lnTo>
                  <a:pt x="331" y="809"/>
                </a:lnTo>
                <a:lnTo>
                  <a:pt x="314" y="863"/>
                </a:lnTo>
                <a:lnTo>
                  <a:pt x="302" y="918"/>
                </a:lnTo>
                <a:lnTo>
                  <a:pt x="296" y="973"/>
                </a:lnTo>
                <a:lnTo>
                  <a:pt x="294" y="1029"/>
                </a:lnTo>
                <a:lnTo>
                  <a:pt x="299" y="1084"/>
                </a:lnTo>
                <a:lnTo>
                  <a:pt x="308" y="1138"/>
                </a:lnTo>
                <a:lnTo>
                  <a:pt x="323" y="1192"/>
                </a:lnTo>
                <a:lnTo>
                  <a:pt x="344" y="1244"/>
                </a:lnTo>
                <a:lnTo>
                  <a:pt x="369" y="1294"/>
                </a:lnTo>
                <a:lnTo>
                  <a:pt x="402" y="1347"/>
                </a:lnTo>
                <a:lnTo>
                  <a:pt x="439" y="1395"/>
                </a:lnTo>
                <a:lnTo>
                  <a:pt x="480" y="1439"/>
                </a:lnTo>
                <a:lnTo>
                  <a:pt x="524" y="1481"/>
                </a:lnTo>
                <a:lnTo>
                  <a:pt x="572" y="1518"/>
                </a:lnTo>
                <a:lnTo>
                  <a:pt x="622" y="1550"/>
                </a:lnTo>
                <a:lnTo>
                  <a:pt x="676" y="1578"/>
                </a:lnTo>
                <a:lnTo>
                  <a:pt x="732" y="1601"/>
                </a:lnTo>
                <a:lnTo>
                  <a:pt x="791" y="1619"/>
                </a:lnTo>
                <a:lnTo>
                  <a:pt x="850" y="1634"/>
                </a:lnTo>
                <a:lnTo>
                  <a:pt x="911" y="1642"/>
                </a:lnTo>
                <a:lnTo>
                  <a:pt x="972" y="1644"/>
                </a:lnTo>
                <a:lnTo>
                  <a:pt x="1031" y="1642"/>
                </a:lnTo>
                <a:lnTo>
                  <a:pt x="1091" y="1634"/>
                </a:lnTo>
                <a:lnTo>
                  <a:pt x="1150" y="1620"/>
                </a:lnTo>
                <a:lnTo>
                  <a:pt x="1207" y="1602"/>
                </a:lnTo>
                <a:lnTo>
                  <a:pt x="1263" y="1580"/>
                </a:lnTo>
                <a:lnTo>
                  <a:pt x="1317" y="1551"/>
                </a:lnTo>
                <a:lnTo>
                  <a:pt x="1372" y="1517"/>
                </a:lnTo>
                <a:lnTo>
                  <a:pt x="1423" y="1478"/>
                </a:lnTo>
                <a:lnTo>
                  <a:pt x="1471" y="1435"/>
                </a:lnTo>
                <a:lnTo>
                  <a:pt x="1515" y="1390"/>
                </a:lnTo>
                <a:lnTo>
                  <a:pt x="1557" y="1340"/>
                </a:lnTo>
                <a:lnTo>
                  <a:pt x="1594" y="1287"/>
                </a:lnTo>
                <a:lnTo>
                  <a:pt x="1629" y="1231"/>
                </a:lnTo>
                <a:lnTo>
                  <a:pt x="1659" y="1173"/>
                </a:lnTo>
                <a:lnTo>
                  <a:pt x="1684" y="1111"/>
                </a:lnTo>
                <a:lnTo>
                  <a:pt x="1707" y="1048"/>
                </a:lnTo>
                <a:lnTo>
                  <a:pt x="1724" y="982"/>
                </a:lnTo>
                <a:lnTo>
                  <a:pt x="1737" y="914"/>
                </a:lnTo>
                <a:lnTo>
                  <a:pt x="1745" y="844"/>
                </a:lnTo>
                <a:lnTo>
                  <a:pt x="1745" y="494"/>
                </a:lnTo>
                <a:lnTo>
                  <a:pt x="1773" y="551"/>
                </a:lnTo>
                <a:lnTo>
                  <a:pt x="1798" y="610"/>
                </a:lnTo>
                <a:lnTo>
                  <a:pt x="1817" y="671"/>
                </a:lnTo>
                <a:lnTo>
                  <a:pt x="1833" y="734"/>
                </a:lnTo>
                <a:lnTo>
                  <a:pt x="1845" y="798"/>
                </a:lnTo>
                <a:lnTo>
                  <a:pt x="1852" y="865"/>
                </a:lnTo>
                <a:lnTo>
                  <a:pt x="1854" y="932"/>
                </a:lnTo>
                <a:lnTo>
                  <a:pt x="1851" y="1007"/>
                </a:lnTo>
                <a:lnTo>
                  <a:pt x="1842" y="1081"/>
                </a:lnTo>
                <a:lnTo>
                  <a:pt x="1828" y="1153"/>
                </a:lnTo>
                <a:lnTo>
                  <a:pt x="1808" y="1223"/>
                </a:lnTo>
                <a:lnTo>
                  <a:pt x="1782" y="1290"/>
                </a:lnTo>
                <a:lnTo>
                  <a:pt x="1752" y="1355"/>
                </a:lnTo>
                <a:lnTo>
                  <a:pt x="1718" y="1417"/>
                </a:lnTo>
                <a:lnTo>
                  <a:pt x="1678" y="1476"/>
                </a:lnTo>
                <a:lnTo>
                  <a:pt x="1635" y="1532"/>
                </a:lnTo>
                <a:lnTo>
                  <a:pt x="1587" y="1584"/>
                </a:lnTo>
                <a:lnTo>
                  <a:pt x="1537" y="1633"/>
                </a:lnTo>
                <a:lnTo>
                  <a:pt x="1481" y="1677"/>
                </a:lnTo>
                <a:lnTo>
                  <a:pt x="1423" y="1718"/>
                </a:lnTo>
                <a:lnTo>
                  <a:pt x="1361" y="1754"/>
                </a:lnTo>
                <a:lnTo>
                  <a:pt x="1298" y="1785"/>
                </a:lnTo>
                <a:lnTo>
                  <a:pt x="1231" y="1811"/>
                </a:lnTo>
                <a:lnTo>
                  <a:pt x="1162" y="1832"/>
                </a:lnTo>
                <a:lnTo>
                  <a:pt x="1091" y="1848"/>
                </a:lnTo>
                <a:lnTo>
                  <a:pt x="1091" y="3069"/>
                </a:lnTo>
                <a:lnTo>
                  <a:pt x="1088" y="3099"/>
                </a:lnTo>
                <a:lnTo>
                  <a:pt x="1081" y="3126"/>
                </a:lnTo>
                <a:lnTo>
                  <a:pt x="1069" y="3152"/>
                </a:lnTo>
                <a:lnTo>
                  <a:pt x="1053" y="3175"/>
                </a:lnTo>
                <a:lnTo>
                  <a:pt x="1032" y="3195"/>
                </a:lnTo>
                <a:lnTo>
                  <a:pt x="1010" y="3211"/>
                </a:lnTo>
                <a:lnTo>
                  <a:pt x="984" y="3223"/>
                </a:lnTo>
                <a:lnTo>
                  <a:pt x="957" y="3231"/>
                </a:lnTo>
                <a:lnTo>
                  <a:pt x="927" y="3234"/>
                </a:lnTo>
                <a:lnTo>
                  <a:pt x="898" y="3231"/>
                </a:lnTo>
                <a:lnTo>
                  <a:pt x="870" y="3223"/>
                </a:lnTo>
                <a:lnTo>
                  <a:pt x="845" y="3211"/>
                </a:lnTo>
                <a:lnTo>
                  <a:pt x="822" y="3195"/>
                </a:lnTo>
                <a:lnTo>
                  <a:pt x="802" y="3175"/>
                </a:lnTo>
                <a:lnTo>
                  <a:pt x="785" y="3152"/>
                </a:lnTo>
                <a:lnTo>
                  <a:pt x="774" y="3126"/>
                </a:lnTo>
                <a:lnTo>
                  <a:pt x="766" y="3099"/>
                </a:lnTo>
                <a:lnTo>
                  <a:pt x="763" y="3069"/>
                </a:lnTo>
                <a:lnTo>
                  <a:pt x="763" y="1848"/>
                </a:lnTo>
                <a:lnTo>
                  <a:pt x="692" y="1832"/>
                </a:lnTo>
                <a:lnTo>
                  <a:pt x="624" y="1811"/>
                </a:lnTo>
                <a:lnTo>
                  <a:pt x="557" y="1785"/>
                </a:lnTo>
                <a:lnTo>
                  <a:pt x="493" y="1754"/>
                </a:lnTo>
                <a:lnTo>
                  <a:pt x="431" y="1718"/>
                </a:lnTo>
                <a:lnTo>
                  <a:pt x="373" y="1677"/>
                </a:lnTo>
                <a:lnTo>
                  <a:pt x="318" y="1633"/>
                </a:lnTo>
                <a:lnTo>
                  <a:pt x="267" y="1584"/>
                </a:lnTo>
                <a:lnTo>
                  <a:pt x="220" y="1532"/>
                </a:lnTo>
                <a:lnTo>
                  <a:pt x="176" y="1476"/>
                </a:lnTo>
                <a:lnTo>
                  <a:pt x="137" y="1417"/>
                </a:lnTo>
                <a:lnTo>
                  <a:pt x="102" y="1355"/>
                </a:lnTo>
                <a:lnTo>
                  <a:pt x="72" y="1290"/>
                </a:lnTo>
                <a:lnTo>
                  <a:pt x="47" y="1223"/>
                </a:lnTo>
                <a:lnTo>
                  <a:pt x="26" y="1153"/>
                </a:lnTo>
                <a:lnTo>
                  <a:pt x="12" y="1081"/>
                </a:lnTo>
                <a:lnTo>
                  <a:pt x="3" y="1007"/>
                </a:lnTo>
                <a:lnTo>
                  <a:pt x="0" y="932"/>
                </a:lnTo>
                <a:lnTo>
                  <a:pt x="3" y="855"/>
                </a:lnTo>
                <a:lnTo>
                  <a:pt x="12" y="781"/>
                </a:lnTo>
                <a:lnTo>
                  <a:pt x="27" y="708"/>
                </a:lnTo>
                <a:lnTo>
                  <a:pt x="48" y="638"/>
                </a:lnTo>
                <a:lnTo>
                  <a:pt x="73" y="570"/>
                </a:lnTo>
                <a:lnTo>
                  <a:pt x="104" y="503"/>
                </a:lnTo>
                <a:lnTo>
                  <a:pt x="140" y="441"/>
                </a:lnTo>
                <a:lnTo>
                  <a:pt x="179" y="381"/>
                </a:lnTo>
                <a:lnTo>
                  <a:pt x="224" y="325"/>
                </a:lnTo>
                <a:lnTo>
                  <a:pt x="272" y="273"/>
                </a:lnTo>
                <a:lnTo>
                  <a:pt x="324" y="225"/>
                </a:lnTo>
                <a:lnTo>
                  <a:pt x="381" y="180"/>
                </a:lnTo>
                <a:lnTo>
                  <a:pt x="439" y="139"/>
                </a:lnTo>
                <a:lnTo>
                  <a:pt x="502" y="104"/>
                </a:lnTo>
                <a:lnTo>
                  <a:pt x="567" y="73"/>
                </a:lnTo>
                <a:lnTo>
                  <a:pt x="635" y="48"/>
                </a:lnTo>
                <a:lnTo>
                  <a:pt x="704" y="27"/>
                </a:lnTo>
                <a:lnTo>
                  <a:pt x="777" y="12"/>
                </a:lnTo>
                <a:lnTo>
                  <a:pt x="851" y="3"/>
                </a:lnTo>
                <a:lnTo>
                  <a:pt x="92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6" name="Group 834"/>
          <p:cNvGrpSpPr/>
          <p:nvPr/>
        </p:nvGrpSpPr>
        <p:grpSpPr>
          <a:xfrm>
            <a:off x="7592301" y="2884035"/>
            <a:ext cx="404812" cy="541338"/>
            <a:chOff x="4475163" y="4233863"/>
            <a:chExt cx="404812" cy="541338"/>
          </a:xfrm>
          <a:solidFill>
            <a:srgbClr val="000000"/>
          </a:solidFill>
        </p:grpSpPr>
        <p:sp>
          <p:nvSpPr>
            <p:cNvPr id="67" name="Freeform 200"/>
            <p:cNvSpPr>
              <a:spLocks noEditPoints="1"/>
            </p:cNvSpPr>
            <p:nvPr/>
          </p:nvSpPr>
          <p:spPr bwMode="auto">
            <a:xfrm>
              <a:off x="4475163" y="4233863"/>
              <a:ext cx="404812" cy="233363"/>
            </a:xfrm>
            <a:custGeom>
              <a:avLst/>
              <a:gdLst>
                <a:gd name="T0" fmla="*/ 1594 w 2553"/>
                <a:gd name="T1" fmla="*/ 689 h 1461"/>
                <a:gd name="T2" fmla="*/ 1580 w 2553"/>
                <a:gd name="T3" fmla="*/ 749 h 1461"/>
                <a:gd name="T4" fmla="*/ 1625 w 2553"/>
                <a:gd name="T5" fmla="*/ 790 h 1461"/>
                <a:gd name="T6" fmla="*/ 1668 w 2553"/>
                <a:gd name="T7" fmla="*/ 803 h 1461"/>
                <a:gd name="T8" fmla="*/ 1771 w 2553"/>
                <a:gd name="T9" fmla="*/ 843 h 1461"/>
                <a:gd name="T10" fmla="*/ 1903 w 2553"/>
                <a:gd name="T11" fmla="*/ 916 h 1461"/>
                <a:gd name="T12" fmla="*/ 2028 w 2553"/>
                <a:gd name="T13" fmla="*/ 1029 h 1461"/>
                <a:gd name="T14" fmla="*/ 2115 w 2553"/>
                <a:gd name="T15" fmla="*/ 1183 h 1461"/>
                <a:gd name="T16" fmla="*/ 2156 w 2553"/>
                <a:gd name="T17" fmla="*/ 1269 h 1461"/>
                <a:gd name="T18" fmla="*/ 2199 w 2553"/>
                <a:gd name="T19" fmla="*/ 1277 h 1461"/>
                <a:gd name="T20" fmla="*/ 2245 w 2553"/>
                <a:gd name="T21" fmla="*/ 1238 h 1461"/>
                <a:gd name="T22" fmla="*/ 2216 w 2553"/>
                <a:gd name="T23" fmla="*/ 1105 h 1461"/>
                <a:gd name="T24" fmla="*/ 2114 w 2553"/>
                <a:gd name="T25" fmla="*/ 941 h 1461"/>
                <a:gd name="T26" fmla="*/ 1979 w 2553"/>
                <a:gd name="T27" fmla="*/ 821 h 1461"/>
                <a:gd name="T28" fmla="*/ 1840 w 2553"/>
                <a:gd name="T29" fmla="*/ 740 h 1461"/>
                <a:gd name="T30" fmla="*/ 1724 w 2553"/>
                <a:gd name="T31" fmla="*/ 692 h 1461"/>
                <a:gd name="T32" fmla="*/ 1658 w 2553"/>
                <a:gd name="T33" fmla="*/ 672 h 1461"/>
                <a:gd name="T34" fmla="*/ 1943 w 2553"/>
                <a:gd name="T35" fmla="*/ 429 h 1461"/>
                <a:gd name="T36" fmla="*/ 2105 w 2553"/>
                <a:gd name="T37" fmla="*/ 409 h 1461"/>
                <a:gd name="T38" fmla="*/ 2126 w 2553"/>
                <a:gd name="T39" fmla="*/ 347 h 1461"/>
                <a:gd name="T40" fmla="*/ 2114 w 2553"/>
                <a:gd name="T41" fmla="*/ 155 h 1461"/>
                <a:gd name="T42" fmla="*/ 2057 w 2553"/>
                <a:gd name="T43" fmla="*/ 122 h 1461"/>
                <a:gd name="T44" fmla="*/ 1821 w 2553"/>
                <a:gd name="T45" fmla="*/ 428 h 1461"/>
                <a:gd name="T46" fmla="*/ 1456 w 2553"/>
                <a:gd name="T47" fmla="*/ 428 h 1461"/>
                <a:gd name="T48" fmla="*/ 1212 w 2553"/>
                <a:gd name="T49" fmla="*/ 122 h 1461"/>
                <a:gd name="T50" fmla="*/ 1212 w 2553"/>
                <a:gd name="T51" fmla="*/ 122 h 1461"/>
                <a:gd name="T52" fmla="*/ 1091 w 2553"/>
                <a:gd name="T53" fmla="*/ 122 h 1461"/>
                <a:gd name="T54" fmla="*/ 846 w 2553"/>
                <a:gd name="T55" fmla="*/ 428 h 1461"/>
                <a:gd name="T56" fmla="*/ 469 w 2553"/>
                <a:gd name="T57" fmla="*/ 125 h 1461"/>
                <a:gd name="T58" fmla="*/ 425 w 2553"/>
                <a:gd name="T59" fmla="*/ 169 h 1461"/>
                <a:gd name="T60" fmla="*/ 421 w 2553"/>
                <a:gd name="T61" fmla="*/ 365 h 1461"/>
                <a:gd name="T62" fmla="*/ 455 w 2553"/>
                <a:gd name="T63" fmla="*/ 420 h 1461"/>
                <a:gd name="T64" fmla="*/ 499 w 2553"/>
                <a:gd name="T65" fmla="*/ 428 h 1461"/>
                <a:gd name="T66" fmla="*/ 489 w 2553"/>
                <a:gd name="T67" fmla="*/ 0 h 1461"/>
                <a:gd name="T68" fmla="*/ 2155 w 2553"/>
                <a:gd name="T69" fmla="*/ 27 h 1461"/>
                <a:gd name="T70" fmla="*/ 2236 w 2553"/>
                <a:gd name="T71" fmla="*/ 131 h 1461"/>
                <a:gd name="T72" fmla="*/ 2245 w 2553"/>
                <a:gd name="T73" fmla="*/ 383 h 1461"/>
                <a:gd name="T74" fmla="*/ 2187 w 2553"/>
                <a:gd name="T75" fmla="*/ 498 h 1461"/>
                <a:gd name="T76" fmla="*/ 2071 w 2553"/>
                <a:gd name="T77" fmla="*/ 549 h 1461"/>
                <a:gd name="T78" fmla="*/ 2128 w 2553"/>
                <a:gd name="T79" fmla="*/ 623 h 1461"/>
                <a:gd name="T80" fmla="*/ 2244 w 2553"/>
                <a:gd name="T81" fmla="*/ 683 h 1461"/>
                <a:gd name="T82" fmla="*/ 2344 w 2553"/>
                <a:gd name="T83" fmla="*/ 738 h 1461"/>
                <a:gd name="T84" fmla="*/ 2439 w 2553"/>
                <a:gd name="T85" fmla="*/ 818 h 1461"/>
                <a:gd name="T86" fmla="*/ 2514 w 2553"/>
                <a:gd name="T87" fmla="*/ 936 h 1461"/>
                <a:gd name="T88" fmla="*/ 2551 w 2553"/>
                <a:gd name="T89" fmla="*/ 1110 h 1461"/>
                <a:gd name="T90" fmla="*/ 1764 w 2553"/>
                <a:gd name="T91" fmla="*/ 1461 h 1461"/>
                <a:gd name="T92" fmla="*/ 1531 w 2553"/>
                <a:gd name="T93" fmla="*/ 1437 h 1461"/>
                <a:gd name="T94" fmla="*/ 1360 w 2553"/>
                <a:gd name="T95" fmla="*/ 1393 h 1461"/>
                <a:gd name="T96" fmla="*/ 1264 w 2553"/>
                <a:gd name="T97" fmla="*/ 1356 h 1461"/>
                <a:gd name="T98" fmla="*/ 992 w 2553"/>
                <a:gd name="T99" fmla="*/ 1270 h 1461"/>
                <a:gd name="T100" fmla="*/ 3 w 2553"/>
                <a:gd name="T101" fmla="*/ 1082 h 1461"/>
                <a:gd name="T102" fmla="*/ 50 w 2553"/>
                <a:gd name="T103" fmla="*/ 913 h 1461"/>
                <a:gd name="T104" fmla="*/ 134 w 2553"/>
                <a:gd name="T105" fmla="*/ 798 h 1461"/>
                <a:gd name="T106" fmla="*/ 237 w 2553"/>
                <a:gd name="T107" fmla="*/ 723 h 1461"/>
                <a:gd name="T108" fmla="*/ 341 w 2553"/>
                <a:gd name="T109" fmla="*/ 671 h 1461"/>
                <a:gd name="T110" fmla="*/ 460 w 2553"/>
                <a:gd name="T111" fmla="*/ 605 h 1461"/>
                <a:gd name="T112" fmla="*/ 489 w 2553"/>
                <a:gd name="T113" fmla="*/ 550 h 1461"/>
                <a:gd name="T114" fmla="*/ 364 w 2553"/>
                <a:gd name="T115" fmla="*/ 504 h 1461"/>
                <a:gd name="T116" fmla="*/ 301 w 2553"/>
                <a:gd name="T117" fmla="*/ 385 h 1461"/>
                <a:gd name="T118" fmla="*/ 309 w 2553"/>
                <a:gd name="T119" fmla="*/ 131 h 1461"/>
                <a:gd name="T120" fmla="*/ 391 w 2553"/>
                <a:gd name="T121" fmla="*/ 27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3" h="1461">
                  <a:moveTo>
                    <a:pt x="1636" y="670"/>
                  </a:moveTo>
                  <a:lnTo>
                    <a:pt x="1621" y="672"/>
                  </a:lnTo>
                  <a:lnTo>
                    <a:pt x="1607" y="679"/>
                  </a:lnTo>
                  <a:lnTo>
                    <a:pt x="1594" y="689"/>
                  </a:lnTo>
                  <a:lnTo>
                    <a:pt x="1585" y="702"/>
                  </a:lnTo>
                  <a:lnTo>
                    <a:pt x="1579" y="717"/>
                  </a:lnTo>
                  <a:lnTo>
                    <a:pt x="1578" y="733"/>
                  </a:lnTo>
                  <a:lnTo>
                    <a:pt x="1580" y="749"/>
                  </a:lnTo>
                  <a:lnTo>
                    <a:pt x="1587" y="762"/>
                  </a:lnTo>
                  <a:lnTo>
                    <a:pt x="1597" y="775"/>
                  </a:lnTo>
                  <a:lnTo>
                    <a:pt x="1610" y="784"/>
                  </a:lnTo>
                  <a:lnTo>
                    <a:pt x="1625" y="790"/>
                  </a:lnTo>
                  <a:lnTo>
                    <a:pt x="1628" y="791"/>
                  </a:lnTo>
                  <a:lnTo>
                    <a:pt x="1636" y="793"/>
                  </a:lnTo>
                  <a:lnTo>
                    <a:pt x="1650" y="797"/>
                  </a:lnTo>
                  <a:lnTo>
                    <a:pt x="1668" y="803"/>
                  </a:lnTo>
                  <a:lnTo>
                    <a:pt x="1690" y="810"/>
                  </a:lnTo>
                  <a:lnTo>
                    <a:pt x="1714" y="819"/>
                  </a:lnTo>
                  <a:lnTo>
                    <a:pt x="1742" y="830"/>
                  </a:lnTo>
                  <a:lnTo>
                    <a:pt x="1771" y="843"/>
                  </a:lnTo>
                  <a:lnTo>
                    <a:pt x="1803" y="858"/>
                  </a:lnTo>
                  <a:lnTo>
                    <a:pt x="1836" y="875"/>
                  </a:lnTo>
                  <a:lnTo>
                    <a:pt x="1869" y="895"/>
                  </a:lnTo>
                  <a:lnTo>
                    <a:pt x="1903" y="916"/>
                  </a:lnTo>
                  <a:lnTo>
                    <a:pt x="1936" y="941"/>
                  </a:lnTo>
                  <a:lnTo>
                    <a:pt x="1968" y="967"/>
                  </a:lnTo>
                  <a:lnTo>
                    <a:pt x="1999" y="997"/>
                  </a:lnTo>
                  <a:lnTo>
                    <a:pt x="2028" y="1029"/>
                  </a:lnTo>
                  <a:lnTo>
                    <a:pt x="2055" y="1063"/>
                  </a:lnTo>
                  <a:lnTo>
                    <a:pt x="2078" y="1100"/>
                  </a:lnTo>
                  <a:lnTo>
                    <a:pt x="2098" y="1140"/>
                  </a:lnTo>
                  <a:lnTo>
                    <a:pt x="2115" y="1183"/>
                  </a:lnTo>
                  <a:lnTo>
                    <a:pt x="2127" y="1230"/>
                  </a:lnTo>
                  <a:lnTo>
                    <a:pt x="2133" y="1246"/>
                  </a:lnTo>
                  <a:lnTo>
                    <a:pt x="2143" y="1260"/>
                  </a:lnTo>
                  <a:lnTo>
                    <a:pt x="2156" y="1269"/>
                  </a:lnTo>
                  <a:lnTo>
                    <a:pt x="2171" y="1276"/>
                  </a:lnTo>
                  <a:lnTo>
                    <a:pt x="2188" y="1279"/>
                  </a:lnTo>
                  <a:lnTo>
                    <a:pt x="2193" y="1278"/>
                  </a:lnTo>
                  <a:lnTo>
                    <a:pt x="2199" y="1277"/>
                  </a:lnTo>
                  <a:lnTo>
                    <a:pt x="2215" y="1271"/>
                  </a:lnTo>
                  <a:lnTo>
                    <a:pt x="2228" y="1263"/>
                  </a:lnTo>
                  <a:lnTo>
                    <a:pt x="2238" y="1251"/>
                  </a:lnTo>
                  <a:lnTo>
                    <a:pt x="2245" y="1238"/>
                  </a:lnTo>
                  <a:lnTo>
                    <a:pt x="2248" y="1222"/>
                  </a:lnTo>
                  <a:lnTo>
                    <a:pt x="2247" y="1206"/>
                  </a:lnTo>
                  <a:lnTo>
                    <a:pt x="2234" y="1154"/>
                  </a:lnTo>
                  <a:lnTo>
                    <a:pt x="2216" y="1105"/>
                  </a:lnTo>
                  <a:lnTo>
                    <a:pt x="2196" y="1059"/>
                  </a:lnTo>
                  <a:lnTo>
                    <a:pt x="2172" y="1017"/>
                  </a:lnTo>
                  <a:lnTo>
                    <a:pt x="2144" y="978"/>
                  </a:lnTo>
                  <a:lnTo>
                    <a:pt x="2114" y="941"/>
                  </a:lnTo>
                  <a:lnTo>
                    <a:pt x="2082" y="907"/>
                  </a:lnTo>
                  <a:lnTo>
                    <a:pt x="2050" y="876"/>
                  </a:lnTo>
                  <a:lnTo>
                    <a:pt x="2015" y="847"/>
                  </a:lnTo>
                  <a:lnTo>
                    <a:pt x="1979" y="821"/>
                  </a:lnTo>
                  <a:lnTo>
                    <a:pt x="1944" y="797"/>
                  </a:lnTo>
                  <a:lnTo>
                    <a:pt x="1908" y="776"/>
                  </a:lnTo>
                  <a:lnTo>
                    <a:pt x="1874" y="757"/>
                  </a:lnTo>
                  <a:lnTo>
                    <a:pt x="1840" y="740"/>
                  </a:lnTo>
                  <a:lnTo>
                    <a:pt x="1807" y="725"/>
                  </a:lnTo>
                  <a:lnTo>
                    <a:pt x="1778" y="713"/>
                  </a:lnTo>
                  <a:lnTo>
                    <a:pt x="1749" y="702"/>
                  </a:lnTo>
                  <a:lnTo>
                    <a:pt x="1724" y="692"/>
                  </a:lnTo>
                  <a:lnTo>
                    <a:pt x="1701" y="685"/>
                  </a:lnTo>
                  <a:lnTo>
                    <a:pt x="1682" y="680"/>
                  </a:lnTo>
                  <a:lnTo>
                    <a:pt x="1668" y="675"/>
                  </a:lnTo>
                  <a:lnTo>
                    <a:pt x="1658" y="672"/>
                  </a:lnTo>
                  <a:lnTo>
                    <a:pt x="1652" y="671"/>
                  </a:lnTo>
                  <a:lnTo>
                    <a:pt x="1636" y="670"/>
                  </a:lnTo>
                  <a:close/>
                  <a:moveTo>
                    <a:pt x="1943" y="122"/>
                  </a:moveTo>
                  <a:lnTo>
                    <a:pt x="1943" y="429"/>
                  </a:lnTo>
                  <a:lnTo>
                    <a:pt x="2058" y="429"/>
                  </a:lnTo>
                  <a:lnTo>
                    <a:pt x="2076" y="426"/>
                  </a:lnTo>
                  <a:lnTo>
                    <a:pt x="2092" y="420"/>
                  </a:lnTo>
                  <a:lnTo>
                    <a:pt x="2105" y="409"/>
                  </a:lnTo>
                  <a:lnTo>
                    <a:pt x="2114" y="396"/>
                  </a:lnTo>
                  <a:lnTo>
                    <a:pt x="2121" y="381"/>
                  </a:lnTo>
                  <a:lnTo>
                    <a:pt x="2125" y="365"/>
                  </a:lnTo>
                  <a:lnTo>
                    <a:pt x="2126" y="347"/>
                  </a:lnTo>
                  <a:lnTo>
                    <a:pt x="2126" y="204"/>
                  </a:lnTo>
                  <a:lnTo>
                    <a:pt x="2125" y="186"/>
                  </a:lnTo>
                  <a:lnTo>
                    <a:pt x="2121" y="169"/>
                  </a:lnTo>
                  <a:lnTo>
                    <a:pt x="2114" y="155"/>
                  </a:lnTo>
                  <a:lnTo>
                    <a:pt x="2105" y="142"/>
                  </a:lnTo>
                  <a:lnTo>
                    <a:pt x="2092" y="131"/>
                  </a:lnTo>
                  <a:lnTo>
                    <a:pt x="2076" y="125"/>
                  </a:lnTo>
                  <a:lnTo>
                    <a:pt x="2057" y="122"/>
                  </a:lnTo>
                  <a:lnTo>
                    <a:pt x="1943" y="122"/>
                  </a:lnTo>
                  <a:close/>
                  <a:moveTo>
                    <a:pt x="1700" y="122"/>
                  </a:moveTo>
                  <a:lnTo>
                    <a:pt x="1700" y="428"/>
                  </a:lnTo>
                  <a:lnTo>
                    <a:pt x="1821" y="428"/>
                  </a:lnTo>
                  <a:lnTo>
                    <a:pt x="1821" y="122"/>
                  </a:lnTo>
                  <a:lnTo>
                    <a:pt x="1700" y="122"/>
                  </a:lnTo>
                  <a:close/>
                  <a:moveTo>
                    <a:pt x="1456" y="122"/>
                  </a:moveTo>
                  <a:lnTo>
                    <a:pt x="1456" y="428"/>
                  </a:lnTo>
                  <a:lnTo>
                    <a:pt x="1578" y="428"/>
                  </a:lnTo>
                  <a:lnTo>
                    <a:pt x="1578" y="122"/>
                  </a:lnTo>
                  <a:lnTo>
                    <a:pt x="1456" y="122"/>
                  </a:lnTo>
                  <a:close/>
                  <a:moveTo>
                    <a:pt x="1212" y="122"/>
                  </a:moveTo>
                  <a:lnTo>
                    <a:pt x="1212" y="428"/>
                  </a:lnTo>
                  <a:lnTo>
                    <a:pt x="1334" y="428"/>
                  </a:lnTo>
                  <a:lnTo>
                    <a:pt x="1334" y="122"/>
                  </a:lnTo>
                  <a:lnTo>
                    <a:pt x="1212" y="122"/>
                  </a:lnTo>
                  <a:close/>
                  <a:moveTo>
                    <a:pt x="969" y="122"/>
                  </a:moveTo>
                  <a:lnTo>
                    <a:pt x="969" y="428"/>
                  </a:lnTo>
                  <a:lnTo>
                    <a:pt x="1091" y="428"/>
                  </a:lnTo>
                  <a:lnTo>
                    <a:pt x="1091" y="122"/>
                  </a:lnTo>
                  <a:lnTo>
                    <a:pt x="969" y="122"/>
                  </a:lnTo>
                  <a:close/>
                  <a:moveTo>
                    <a:pt x="724" y="122"/>
                  </a:moveTo>
                  <a:lnTo>
                    <a:pt x="724" y="428"/>
                  </a:lnTo>
                  <a:lnTo>
                    <a:pt x="846" y="428"/>
                  </a:lnTo>
                  <a:lnTo>
                    <a:pt x="846" y="122"/>
                  </a:lnTo>
                  <a:lnTo>
                    <a:pt x="724" y="122"/>
                  </a:lnTo>
                  <a:close/>
                  <a:moveTo>
                    <a:pt x="489" y="122"/>
                  </a:moveTo>
                  <a:lnTo>
                    <a:pt x="469" y="125"/>
                  </a:lnTo>
                  <a:lnTo>
                    <a:pt x="455" y="131"/>
                  </a:lnTo>
                  <a:lnTo>
                    <a:pt x="442" y="142"/>
                  </a:lnTo>
                  <a:lnTo>
                    <a:pt x="432" y="155"/>
                  </a:lnTo>
                  <a:lnTo>
                    <a:pt x="425" y="169"/>
                  </a:lnTo>
                  <a:lnTo>
                    <a:pt x="421" y="186"/>
                  </a:lnTo>
                  <a:lnTo>
                    <a:pt x="420" y="204"/>
                  </a:lnTo>
                  <a:lnTo>
                    <a:pt x="420" y="347"/>
                  </a:lnTo>
                  <a:lnTo>
                    <a:pt x="421" y="365"/>
                  </a:lnTo>
                  <a:lnTo>
                    <a:pt x="425" y="381"/>
                  </a:lnTo>
                  <a:lnTo>
                    <a:pt x="432" y="396"/>
                  </a:lnTo>
                  <a:lnTo>
                    <a:pt x="442" y="409"/>
                  </a:lnTo>
                  <a:lnTo>
                    <a:pt x="455" y="420"/>
                  </a:lnTo>
                  <a:lnTo>
                    <a:pt x="469" y="426"/>
                  </a:lnTo>
                  <a:lnTo>
                    <a:pt x="489" y="429"/>
                  </a:lnTo>
                  <a:lnTo>
                    <a:pt x="499" y="429"/>
                  </a:lnTo>
                  <a:lnTo>
                    <a:pt x="499" y="428"/>
                  </a:lnTo>
                  <a:lnTo>
                    <a:pt x="602" y="428"/>
                  </a:lnTo>
                  <a:lnTo>
                    <a:pt x="602" y="122"/>
                  </a:lnTo>
                  <a:lnTo>
                    <a:pt x="489" y="122"/>
                  </a:lnTo>
                  <a:close/>
                  <a:moveTo>
                    <a:pt x="489" y="0"/>
                  </a:moveTo>
                  <a:lnTo>
                    <a:pt x="2057" y="0"/>
                  </a:lnTo>
                  <a:lnTo>
                    <a:pt x="2092" y="3"/>
                  </a:lnTo>
                  <a:lnTo>
                    <a:pt x="2125" y="13"/>
                  </a:lnTo>
                  <a:lnTo>
                    <a:pt x="2155" y="27"/>
                  </a:lnTo>
                  <a:lnTo>
                    <a:pt x="2181" y="46"/>
                  </a:lnTo>
                  <a:lnTo>
                    <a:pt x="2205" y="71"/>
                  </a:lnTo>
                  <a:lnTo>
                    <a:pt x="2223" y="99"/>
                  </a:lnTo>
                  <a:lnTo>
                    <a:pt x="2236" y="131"/>
                  </a:lnTo>
                  <a:lnTo>
                    <a:pt x="2245" y="166"/>
                  </a:lnTo>
                  <a:lnTo>
                    <a:pt x="2248" y="204"/>
                  </a:lnTo>
                  <a:lnTo>
                    <a:pt x="2248" y="347"/>
                  </a:lnTo>
                  <a:lnTo>
                    <a:pt x="2245" y="383"/>
                  </a:lnTo>
                  <a:lnTo>
                    <a:pt x="2238" y="417"/>
                  </a:lnTo>
                  <a:lnTo>
                    <a:pt x="2225" y="447"/>
                  </a:lnTo>
                  <a:lnTo>
                    <a:pt x="2208" y="475"/>
                  </a:lnTo>
                  <a:lnTo>
                    <a:pt x="2187" y="498"/>
                  </a:lnTo>
                  <a:lnTo>
                    <a:pt x="2162" y="518"/>
                  </a:lnTo>
                  <a:lnTo>
                    <a:pt x="2135" y="534"/>
                  </a:lnTo>
                  <a:lnTo>
                    <a:pt x="2104" y="544"/>
                  </a:lnTo>
                  <a:lnTo>
                    <a:pt x="2071" y="549"/>
                  </a:lnTo>
                  <a:lnTo>
                    <a:pt x="2078" y="571"/>
                  </a:lnTo>
                  <a:lnTo>
                    <a:pt x="2090" y="591"/>
                  </a:lnTo>
                  <a:lnTo>
                    <a:pt x="2107" y="608"/>
                  </a:lnTo>
                  <a:lnTo>
                    <a:pt x="2128" y="623"/>
                  </a:lnTo>
                  <a:lnTo>
                    <a:pt x="2154" y="638"/>
                  </a:lnTo>
                  <a:lnTo>
                    <a:pt x="2184" y="654"/>
                  </a:lnTo>
                  <a:lnTo>
                    <a:pt x="2221" y="672"/>
                  </a:lnTo>
                  <a:lnTo>
                    <a:pt x="2244" y="683"/>
                  </a:lnTo>
                  <a:lnTo>
                    <a:pt x="2268" y="696"/>
                  </a:lnTo>
                  <a:lnTo>
                    <a:pt x="2294" y="708"/>
                  </a:lnTo>
                  <a:lnTo>
                    <a:pt x="2319" y="722"/>
                  </a:lnTo>
                  <a:lnTo>
                    <a:pt x="2344" y="738"/>
                  </a:lnTo>
                  <a:lnTo>
                    <a:pt x="2369" y="755"/>
                  </a:lnTo>
                  <a:lnTo>
                    <a:pt x="2394" y="773"/>
                  </a:lnTo>
                  <a:lnTo>
                    <a:pt x="2417" y="794"/>
                  </a:lnTo>
                  <a:lnTo>
                    <a:pt x="2439" y="818"/>
                  </a:lnTo>
                  <a:lnTo>
                    <a:pt x="2461" y="843"/>
                  </a:lnTo>
                  <a:lnTo>
                    <a:pt x="2480" y="871"/>
                  </a:lnTo>
                  <a:lnTo>
                    <a:pt x="2498" y="902"/>
                  </a:lnTo>
                  <a:lnTo>
                    <a:pt x="2514" y="936"/>
                  </a:lnTo>
                  <a:lnTo>
                    <a:pt x="2527" y="974"/>
                  </a:lnTo>
                  <a:lnTo>
                    <a:pt x="2538" y="1016"/>
                  </a:lnTo>
                  <a:lnTo>
                    <a:pt x="2547" y="1060"/>
                  </a:lnTo>
                  <a:lnTo>
                    <a:pt x="2551" y="1110"/>
                  </a:lnTo>
                  <a:lnTo>
                    <a:pt x="2553" y="1163"/>
                  </a:lnTo>
                  <a:lnTo>
                    <a:pt x="2553" y="1460"/>
                  </a:lnTo>
                  <a:lnTo>
                    <a:pt x="1830" y="1460"/>
                  </a:lnTo>
                  <a:lnTo>
                    <a:pt x="1764" y="1461"/>
                  </a:lnTo>
                  <a:lnTo>
                    <a:pt x="1701" y="1458"/>
                  </a:lnTo>
                  <a:lnTo>
                    <a:pt x="1641" y="1453"/>
                  </a:lnTo>
                  <a:lnTo>
                    <a:pt x="1584" y="1446"/>
                  </a:lnTo>
                  <a:lnTo>
                    <a:pt x="1531" y="1437"/>
                  </a:lnTo>
                  <a:lnTo>
                    <a:pt x="1482" y="1427"/>
                  </a:lnTo>
                  <a:lnTo>
                    <a:pt x="1438" y="1416"/>
                  </a:lnTo>
                  <a:lnTo>
                    <a:pt x="1396" y="1405"/>
                  </a:lnTo>
                  <a:lnTo>
                    <a:pt x="1360" y="1393"/>
                  </a:lnTo>
                  <a:lnTo>
                    <a:pt x="1329" y="1382"/>
                  </a:lnTo>
                  <a:lnTo>
                    <a:pt x="1302" y="1372"/>
                  </a:lnTo>
                  <a:lnTo>
                    <a:pt x="1280" y="1363"/>
                  </a:lnTo>
                  <a:lnTo>
                    <a:pt x="1264" y="1356"/>
                  </a:lnTo>
                  <a:lnTo>
                    <a:pt x="1230" y="1341"/>
                  </a:lnTo>
                  <a:lnTo>
                    <a:pt x="1197" y="1329"/>
                  </a:lnTo>
                  <a:lnTo>
                    <a:pt x="1095" y="1297"/>
                  </a:lnTo>
                  <a:lnTo>
                    <a:pt x="992" y="1270"/>
                  </a:lnTo>
                  <a:lnTo>
                    <a:pt x="887" y="1250"/>
                  </a:lnTo>
                  <a:lnTo>
                    <a:pt x="780" y="1234"/>
                  </a:lnTo>
                  <a:lnTo>
                    <a:pt x="0" y="1134"/>
                  </a:lnTo>
                  <a:lnTo>
                    <a:pt x="3" y="1082"/>
                  </a:lnTo>
                  <a:lnTo>
                    <a:pt x="11" y="1033"/>
                  </a:lnTo>
                  <a:lnTo>
                    <a:pt x="21" y="989"/>
                  </a:lnTo>
                  <a:lnTo>
                    <a:pt x="34" y="949"/>
                  </a:lnTo>
                  <a:lnTo>
                    <a:pt x="50" y="913"/>
                  </a:lnTo>
                  <a:lnTo>
                    <a:pt x="68" y="880"/>
                  </a:lnTo>
                  <a:lnTo>
                    <a:pt x="88" y="850"/>
                  </a:lnTo>
                  <a:lnTo>
                    <a:pt x="111" y="823"/>
                  </a:lnTo>
                  <a:lnTo>
                    <a:pt x="134" y="798"/>
                  </a:lnTo>
                  <a:lnTo>
                    <a:pt x="158" y="777"/>
                  </a:lnTo>
                  <a:lnTo>
                    <a:pt x="184" y="757"/>
                  </a:lnTo>
                  <a:lnTo>
                    <a:pt x="210" y="740"/>
                  </a:lnTo>
                  <a:lnTo>
                    <a:pt x="237" y="723"/>
                  </a:lnTo>
                  <a:lnTo>
                    <a:pt x="263" y="709"/>
                  </a:lnTo>
                  <a:lnTo>
                    <a:pt x="290" y="696"/>
                  </a:lnTo>
                  <a:lnTo>
                    <a:pt x="315" y="683"/>
                  </a:lnTo>
                  <a:lnTo>
                    <a:pt x="341" y="671"/>
                  </a:lnTo>
                  <a:lnTo>
                    <a:pt x="379" y="653"/>
                  </a:lnTo>
                  <a:lnTo>
                    <a:pt x="412" y="637"/>
                  </a:lnTo>
                  <a:lnTo>
                    <a:pt x="439" y="621"/>
                  </a:lnTo>
                  <a:lnTo>
                    <a:pt x="460" y="605"/>
                  </a:lnTo>
                  <a:lnTo>
                    <a:pt x="477" y="588"/>
                  </a:lnTo>
                  <a:lnTo>
                    <a:pt x="489" y="570"/>
                  </a:lnTo>
                  <a:lnTo>
                    <a:pt x="495" y="550"/>
                  </a:lnTo>
                  <a:lnTo>
                    <a:pt x="489" y="550"/>
                  </a:lnTo>
                  <a:lnTo>
                    <a:pt x="453" y="547"/>
                  </a:lnTo>
                  <a:lnTo>
                    <a:pt x="421" y="539"/>
                  </a:lnTo>
                  <a:lnTo>
                    <a:pt x="391" y="524"/>
                  </a:lnTo>
                  <a:lnTo>
                    <a:pt x="364" y="504"/>
                  </a:lnTo>
                  <a:lnTo>
                    <a:pt x="342" y="480"/>
                  </a:lnTo>
                  <a:lnTo>
                    <a:pt x="323" y="452"/>
                  </a:lnTo>
                  <a:lnTo>
                    <a:pt x="309" y="420"/>
                  </a:lnTo>
                  <a:lnTo>
                    <a:pt x="301" y="385"/>
                  </a:lnTo>
                  <a:lnTo>
                    <a:pt x="297" y="347"/>
                  </a:lnTo>
                  <a:lnTo>
                    <a:pt x="297" y="204"/>
                  </a:lnTo>
                  <a:lnTo>
                    <a:pt x="301" y="166"/>
                  </a:lnTo>
                  <a:lnTo>
                    <a:pt x="309" y="131"/>
                  </a:lnTo>
                  <a:lnTo>
                    <a:pt x="323" y="99"/>
                  </a:lnTo>
                  <a:lnTo>
                    <a:pt x="342" y="71"/>
                  </a:lnTo>
                  <a:lnTo>
                    <a:pt x="364" y="46"/>
                  </a:lnTo>
                  <a:lnTo>
                    <a:pt x="391" y="27"/>
                  </a:lnTo>
                  <a:lnTo>
                    <a:pt x="421" y="13"/>
                  </a:lnTo>
                  <a:lnTo>
                    <a:pt x="453" y="3"/>
                  </a:lnTo>
                  <a:lnTo>
                    <a:pt x="4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201"/>
            <p:cNvSpPr>
              <a:spLocks noEditPoints="1"/>
            </p:cNvSpPr>
            <p:nvPr/>
          </p:nvSpPr>
          <p:spPr bwMode="auto">
            <a:xfrm>
              <a:off x="4475163" y="4433888"/>
              <a:ext cx="404812" cy="341313"/>
            </a:xfrm>
            <a:custGeom>
              <a:avLst/>
              <a:gdLst>
                <a:gd name="T0" fmla="*/ 1200 w 2555"/>
                <a:gd name="T1" fmla="*/ 1665 h 2152"/>
                <a:gd name="T2" fmla="*/ 1225 w 2555"/>
                <a:gd name="T3" fmla="*/ 1745 h 2152"/>
                <a:gd name="T4" fmla="*/ 1452 w 2555"/>
                <a:gd name="T5" fmla="*/ 1688 h 2152"/>
                <a:gd name="T6" fmla="*/ 1469 w 2555"/>
                <a:gd name="T7" fmla="*/ 1603 h 2152"/>
                <a:gd name="T8" fmla="*/ 1912 w 2555"/>
                <a:gd name="T9" fmla="*/ 1364 h 2152"/>
                <a:gd name="T10" fmla="*/ 1774 w 2555"/>
                <a:gd name="T11" fmla="*/ 1479 h 2152"/>
                <a:gd name="T12" fmla="*/ 1805 w 2555"/>
                <a:gd name="T13" fmla="*/ 1661 h 2152"/>
                <a:gd name="T14" fmla="*/ 1978 w 2555"/>
                <a:gd name="T15" fmla="*/ 1723 h 2152"/>
                <a:gd name="T16" fmla="*/ 2116 w 2555"/>
                <a:gd name="T17" fmla="*/ 1606 h 2152"/>
                <a:gd name="T18" fmla="*/ 2086 w 2555"/>
                <a:gd name="T19" fmla="*/ 1425 h 2152"/>
                <a:gd name="T20" fmla="*/ 726 w 2555"/>
                <a:gd name="T21" fmla="*/ 1360 h 2152"/>
                <a:gd name="T22" fmla="*/ 530 w 2555"/>
                <a:gd name="T23" fmla="*/ 1460 h 2152"/>
                <a:gd name="T24" fmla="*/ 495 w 2555"/>
                <a:gd name="T25" fmla="*/ 1681 h 2152"/>
                <a:gd name="T26" fmla="*/ 650 w 2555"/>
                <a:gd name="T27" fmla="*/ 1836 h 2152"/>
                <a:gd name="T28" fmla="*/ 871 w 2555"/>
                <a:gd name="T29" fmla="*/ 1801 h 2152"/>
                <a:gd name="T30" fmla="*/ 971 w 2555"/>
                <a:gd name="T31" fmla="*/ 1604 h 2152"/>
                <a:gd name="T32" fmla="*/ 871 w 2555"/>
                <a:gd name="T33" fmla="*/ 1407 h 2152"/>
                <a:gd name="T34" fmla="*/ 1686 w 2555"/>
                <a:gd name="T35" fmla="*/ 998 h 2152"/>
                <a:gd name="T36" fmla="*/ 1643 w 2555"/>
                <a:gd name="T37" fmla="*/ 1072 h 2152"/>
                <a:gd name="T38" fmla="*/ 1823 w 2555"/>
                <a:gd name="T39" fmla="*/ 1238 h 2152"/>
                <a:gd name="T40" fmla="*/ 1885 w 2555"/>
                <a:gd name="T41" fmla="*/ 1178 h 2152"/>
                <a:gd name="T42" fmla="*/ 1717 w 2555"/>
                <a:gd name="T43" fmla="*/ 998 h 2152"/>
                <a:gd name="T44" fmla="*/ 440 w 2555"/>
                <a:gd name="T45" fmla="*/ 1074 h 2152"/>
                <a:gd name="T46" fmla="*/ 440 w 2555"/>
                <a:gd name="T47" fmla="*/ 1160 h 2152"/>
                <a:gd name="T48" fmla="*/ 526 w 2555"/>
                <a:gd name="T49" fmla="*/ 1160 h 2152"/>
                <a:gd name="T50" fmla="*/ 657 w 2555"/>
                <a:gd name="T51" fmla="*/ 966 h 2152"/>
                <a:gd name="T52" fmla="*/ 1242 w 2555"/>
                <a:gd name="T53" fmla="*/ 877 h 2152"/>
                <a:gd name="T54" fmla="*/ 1103 w 2555"/>
                <a:gd name="T55" fmla="*/ 992 h 2152"/>
                <a:gd name="T56" fmla="*/ 1135 w 2555"/>
                <a:gd name="T57" fmla="*/ 1174 h 2152"/>
                <a:gd name="T58" fmla="*/ 1308 w 2555"/>
                <a:gd name="T59" fmla="*/ 1236 h 2152"/>
                <a:gd name="T60" fmla="*/ 1446 w 2555"/>
                <a:gd name="T61" fmla="*/ 1120 h 2152"/>
                <a:gd name="T62" fmla="*/ 1414 w 2555"/>
                <a:gd name="T63" fmla="*/ 938 h 2152"/>
                <a:gd name="T64" fmla="*/ 1945 w 2555"/>
                <a:gd name="T65" fmla="*/ 447 h 2152"/>
                <a:gd name="T66" fmla="*/ 1749 w 2555"/>
                <a:gd name="T67" fmla="*/ 547 h 2152"/>
                <a:gd name="T68" fmla="*/ 1714 w 2555"/>
                <a:gd name="T69" fmla="*/ 767 h 2152"/>
                <a:gd name="T70" fmla="*/ 1869 w 2555"/>
                <a:gd name="T71" fmla="*/ 922 h 2152"/>
                <a:gd name="T72" fmla="*/ 2090 w 2555"/>
                <a:gd name="T73" fmla="*/ 887 h 2152"/>
                <a:gd name="T74" fmla="*/ 2190 w 2555"/>
                <a:gd name="T75" fmla="*/ 691 h 2152"/>
                <a:gd name="T76" fmla="*/ 2090 w 2555"/>
                <a:gd name="T77" fmla="*/ 495 h 2152"/>
                <a:gd name="T78" fmla="*/ 1239 w 2555"/>
                <a:gd name="T79" fmla="*/ 412 h 2152"/>
                <a:gd name="T80" fmla="*/ 1201 w 2555"/>
                <a:gd name="T81" fmla="*/ 489 h 2152"/>
                <a:gd name="T82" fmla="*/ 1413 w 2555"/>
                <a:gd name="T83" fmla="*/ 608 h 2152"/>
                <a:gd name="T84" fmla="*/ 1474 w 2555"/>
                <a:gd name="T85" fmla="*/ 543 h 2152"/>
                <a:gd name="T86" fmla="*/ 1270 w 2555"/>
                <a:gd name="T87" fmla="*/ 410 h 2152"/>
                <a:gd name="T88" fmla="*/ 561 w 2555"/>
                <a:gd name="T89" fmla="*/ 253 h 2152"/>
                <a:gd name="T90" fmla="*/ 425 w 2555"/>
                <a:gd name="T91" fmla="*/ 463 h 2152"/>
                <a:gd name="T92" fmla="*/ 497 w 2555"/>
                <a:gd name="T93" fmla="*/ 708 h 2152"/>
                <a:gd name="T94" fmla="*/ 726 w 2555"/>
                <a:gd name="T95" fmla="*/ 813 h 2152"/>
                <a:gd name="T96" fmla="*/ 957 w 2555"/>
                <a:gd name="T97" fmla="*/ 708 h 2152"/>
                <a:gd name="T98" fmla="*/ 1028 w 2555"/>
                <a:gd name="T99" fmla="*/ 463 h 2152"/>
                <a:gd name="T100" fmla="*/ 892 w 2555"/>
                <a:gd name="T101" fmla="*/ 253 h 2152"/>
                <a:gd name="T102" fmla="*/ 767 w 2555"/>
                <a:gd name="T103" fmla="*/ 98 h 2152"/>
                <a:gd name="T104" fmla="*/ 1215 w 2555"/>
                <a:gd name="T105" fmla="*/ 210 h 2152"/>
                <a:gd name="T106" fmla="*/ 1424 w 2555"/>
                <a:gd name="T107" fmla="*/ 282 h 2152"/>
                <a:gd name="T108" fmla="*/ 1786 w 2555"/>
                <a:gd name="T109" fmla="*/ 326 h 2152"/>
                <a:gd name="T110" fmla="*/ 2528 w 2555"/>
                <a:gd name="T111" fmla="*/ 1676 h 2152"/>
                <a:gd name="T112" fmla="*/ 2339 w 2555"/>
                <a:gd name="T113" fmla="*/ 1979 h 2152"/>
                <a:gd name="T114" fmla="*/ 2020 w 2555"/>
                <a:gd name="T115" fmla="*/ 2140 h 2152"/>
                <a:gd name="T116" fmla="*/ 476 w 2555"/>
                <a:gd name="T117" fmla="*/ 2125 h 2152"/>
                <a:gd name="T118" fmla="*/ 173 w 2555"/>
                <a:gd name="T119" fmla="*/ 1937 h 2152"/>
                <a:gd name="T120" fmla="*/ 13 w 2555"/>
                <a:gd name="T121" fmla="*/ 1617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55" h="2152">
                  <a:moveTo>
                    <a:pt x="1414" y="1577"/>
                  </a:moveTo>
                  <a:lnTo>
                    <a:pt x="1398" y="1580"/>
                  </a:lnTo>
                  <a:lnTo>
                    <a:pt x="1235" y="1634"/>
                  </a:lnTo>
                  <a:lnTo>
                    <a:pt x="1220" y="1641"/>
                  </a:lnTo>
                  <a:lnTo>
                    <a:pt x="1208" y="1652"/>
                  </a:lnTo>
                  <a:lnTo>
                    <a:pt x="1200" y="1665"/>
                  </a:lnTo>
                  <a:lnTo>
                    <a:pt x="1195" y="1680"/>
                  </a:lnTo>
                  <a:lnTo>
                    <a:pt x="1194" y="1696"/>
                  </a:lnTo>
                  <a:lnTo>
                    <a:pt x="1197" y="1711"/>
                  </a:lnTo>
                  <a:lnTo>
                    <a:pt x="1203" y="1725"/>
                  </a:lnTo>
                  <a:lnTo>
                    <a:pt x="1213" y="1737"/>
                  </a:lnTo>
                  <a:lnTo>
                    <a:pt x="1225" y="1745"/>
                  </a:lnTo>
                  <a:lnTo>
                    <a:pt x="1239" y="1752"/>
                  </a:lnTo>
                  <a:lnTo>
                    <a:pt x="1254" y="1753"/>
                  </a:lnTo>
                  <a:lnTo>
                    <a:pt x="1264" y="1752"/>
                  </a:lnTo>
                  <a:lnTo>
                    <a:pt x="1273" y="1750"/>
                  </a:lnTo>
                  <a:lnTo>
                    <a:pt x="1437" y="1696"/>
                  </a:lnTo>
                  <a:lnTo>
                    <a:pt x="1452" y="1688"/>
                  </a:lnTo>
                  <a:lnTo>
                    <a:pt x="1463" y="1677"/>
                  </a:lnTo>
                  <a:lnTo>
                    <a:pt x="1472" y="1665"/>
                  </a:lnTo>
                  <a:lnTo>
                    <a:pt x="1477" y="1650"/>
                  </a:lnTo>
                  <a:lnTo>
                    <a:pt x="1478" y="1634"/>
                  </a:lnTo>
                  <a:lnTo>
                    <a:pt x="1476" y="1618"/>
                  </a:lnTo>
                  <a:lnTo>
                    <a:pt x="1469" y="1603"/>
                  </a:lnTo>
                  <a:lnTo>
                    <a:pt x="1458" y="1592"/>
                  </a:lnTo>
                  <a:lnTo>
                    <a:pt x="1445" y="1583"/>
                  </a:lnTo>
                  <a:lnTo>
                    <a:pt x="1430" y="1578"/>
                  </a:lnTo>
                  <a:lnTo>
                    <a:pt x="1414" y="1577"/>
                  </a:lnTo>
                  <a:close/>
                  <a:moveTo>
                    <a:pt x="1945" y="1360"/>
                  </a:moveTo>
                  <a:lnTo>
                    <a:pt x="1912" y="1364"/>
                  </a:lnTo>
                  <a:lnTo>
                    <a:pt x="1882" y="1372"/>
                  </a:lnTo>
                  <a:lnTo>
                    <a:pt x="1853" y="1386"/>
                  </a:lnTo>
                  <a:lnTo>
                    <a:pt x="1827" y="1404"/>
                  </a:lnTo>
                  <a:lnTo>
                    <a:pt x="1805" y="1425"/>
                  </a:lnTo>
                  <a:lnTo>
                    <a:pt x="1787" y="1452"/>
                  </a:lnTo>
                  <a:lnTo>
                    <a:pt x="1774" y="1479"/>
                  </a:lnTo>
                  <a:lnTo>
                    <a:pt x="1766" y="1510"/>
                  </a:lnTo>
                  <a:lnTo>
                    <a:pt x="1763" y="1543"/>
                  </a:lnTo>
                  <a:lnTo>
                    <a:pt x="1766" y="1576"/>
                  </a:lnTo>
                  <a:lnTo>
                    <a:pt x="1774" y="1606"/>
                  </a:lnTo>
                  <a:lnTo>
                    <a:pt x="1787" y="1635"/>
                  </a:lnTo>
                  <a:lnTo>
                    <a:pt x="1805" y="1661"/>
                  </a:lnTo>
                  <a:lnTo>
                    <a:pt x="1827" y="1683"/>
                  </a:lnTo>
                  <a:lnTo>
                    <a:pt x="1853" y="1701"/>
                  </a:lnTo>
                  <a:lnTo>
                    <a:pt x="1882" y="1715"/>
                  </a:lnTo>
                  <a:lnTo>
                    <a:pt x="1912" y="1723"/>
                  </a:lnTo>
                  <a:lnTo>
                    <a:pt x="1945" y="1725"/>
                  </a:lnTo>
                  <a:lnTo>
                    <a:pt x="1978" y="1723"/>
                  </a:lnTo>
                  <a:lnTo>
                    <a:pt x="2009" y="1715"/>
                  </a:lnTo>
                  <a:lnTo>
                    <a:pt x="2038" y="1701"/>
                  </a:lnTo>
                  <a:lnTo>
                    <a:pt x="2063" y="1683"/>
                  </a:lnTo>
                  <a:lnTo>
                    <a:pt x="2086" y="1661"/>
                  </a:lnTo>
                  <a:lnTo>
                    <a:pt x="2104" y="1635"/>
                  </a:lnTo>
                  <a:lnTo>
                    <a:pt x="2116" y="1606"/>
                  </a:lnTo>
                  <a:lnTo>
                    <a:pt x="2125" y="1576"/>
                  </a:lnTo>
                  <a:lnTo>
                    <a:pt x="2128" y="1543"/>
                  </a:lnTo>
                  <a:lnTo>
                    <a:pt x="2125" y="1510"/>
                  </a:lnTo>
                  <a:lnTo>
                    <a:pt x="2116" y="1479"/>
                  </a:lnTo>
                  <a:lnTo>
                    <a:pt x="2104" y="1452"/>
                  </a:lnTo>
                  <a:lnTo>
                    <a:pt x="2086" y="1425"/>
                  </a:lnTo>
                  <a:lnTo>
                    <a:pt x="2063" y="1404"/>
                  </a:lnTo>
                  <a:lnTo>
                    <a:pt x="2038" y="1386"/>
                  </a:lnTo>
                  <a:lnTo>
                    <a:pt x="2009" y="1372"/>
                  </a:lnTo>
                  <a:lnTo>
                    <a:pt x="1978" y="1364"/>
                  </a:lnTo>
                  <a:lnTo>
                    <a:pt x="1945" y="1360"/>
                  </a:lnTo>
                  <a:close/>
                  <a:moveTo>
                    <a:pt x="726" y="1360"/>
                  </a:moveTo>
                  <a:lnTo>
                    <a:pt x="687" y="1364"/>
                  </a:lnTo>
                  <a:lnTo>
                    <a:pt x="650" y="1373"/>
                  </a:lnTo>
                  <a:lnTo>
                    <a:pt x="615" y="1388"/>
                  </a:lnTo>
                  <a:lnTo>
                    <a:pt x="583" y="1407"/>
                  </a:lnTo>
                  <a:lnTo>
                    <a:pt x="554" y="1431"/>
                  </a:lnTo>
                  <a:lnTo>
                    <a:pt x="530" y="1460"/>
                  </a:lnTo>
                  <a:lnTo>
                    <a:pt x="510" y="1492"/>
                  </a:lnTo>
                  <a:lnTo>
                    <a:pt x="495" y="1527"/>
                  </a:lnTo>
                  <a:lnTo>
                    <a:pt x="486" y="1565"/>
                  </a:lnTo>
                  <a:lnTo>
                    <a:pt x="483" y="1604"/>
                  </a:lnTo>
                  <a:lnTo>
                    <a:pt x="486" y="1644"/>
                  </a:lnTo>
                  <a:lnTo>
                    <a:pt x="495" y="1681"/>
                  </a:lnTo>
                  <a:lnTo>
                    <a:pt x="510" y="1716"/>
                  </a:lnTo>
                  <a:lnTo>
                    <a:pt x="530" y="1747"/>
                  </a:lnTo>
                  <a:lnTo>
                    <a:pt x="554" y="1776"/>
                  </a:lnTo>
                  <a:lnTo>
                    <a:pt x="583" y="1801"/>
                  </a:lnTo>
                  <a:lnTo>
                    <a:pt x="615" y="1821"/>
                  </a:lnTo>
                  <a:lnTo>
                    <a:pt x="650" y="1836"/>
                  </a:lnTo>
                  <a:lnTo>
                    <a:pt x="687" y="1844"/>
                  </a:lnTo>
                  <a:lnTo>
                    <a:pt x="726" y="1847"/>
                  </a:lnTo>
                  <a:lnTo>
                    <a:pt x="766" y="1844"/>
                  </a:lnTo>
                  <a:lnTo>
                    <a:pt x="804" y="1836"/>
                  </a:lnTo>
                  <a:lnTo>
                    <a:pt x="839" y="1821"/>
                  </a:lnTo>
                  <a:lnTo>
                    <a:pt x="871" y="1801"/>
                  </a:lnTo>
                  <a:lnTo>
                    <a:pt x="898" y="1776"/>
                  </a:lnTo>
                  <a:lnTo>
                    <a:pt x="923" y="1747"/>
                  </a:lnTo>
                  <a:lnTo>
                    <a:pt x="943" y="1716"/>
                  </a:lnTo>
                  <a:lnTo>
                    <a:pt x="958" y="1681"/>
                  </a:lnTo>
                  <a:lnTo>
                    <a:pt x="967" y="1644"/>
                  </a:lnTo>
                  <a:lnTo>
                    <a:pt x="971" y="1604"/>
                  </a:lnTo>
                  <a:lnTo>
                    <a:pt x="967" y="1565"/>
                  </a:lnTo>
                  <a:lnTo>
                    <a:pt x="958" y="1527"/>
                  </a:lnTo>
                  <a:lnTo>
                    <a:pt x="943" y="1492"/>
                  </a:lnTo>
                  <a:lnTo>
                    <a:pt x="923" y="1460"/>
                  </a:lnTo>
                  <a:lnTo>
                    <a:pt x="898" y="1431"/>
                  </a:lnTo>
                  <a:lnTo>
                    <a:pt x="871" y="1407"/>
                  </a:lnTo>
                  <a:lnTo>
                    <a:pt x="839" y="1388"/>
                  </a:lnTo>
                  <a:lnTo>
                    <a:pt x="804" y="1373"/>
                  </a:lnTo>
                  <a:lnTo>
                    <a:pt x="766" y="1364"/>
                  </a:lnTo>
                  <a:lnTo>
                    <a:pt x="726" y="1360"/>
                  </a:lnTo>
                  <a:close/>
                  <a:moveTo>
                    <a:pt x="1702" y="996"/>
                  </a:moveTo>
                  <a:lnTo>
                    <a:pt x="1686" y="998"/>
                  </a:lnTo>
                  <a:lnTo>
                    <a:pt x="1671" y="1003"/>
                  </a:lnTo>
                  <a:lnTo>
                    <a:pt x="1659" y="1014"/>
                  </a:lnTo>
                  <a:lnTo>
                    <a:pt x="1649" y="1026"/>
                  </a:lnTo>
                  <a:lnTo>
                    <a:pt x="1643" y="1041"/>
                  </a:lnTo>
                  <a:lnTo>
                    <a:pt x="1641" y="1056"/>
                  </a:lnTo>
                  <a:lnTo>
                    <a:pt x="1643" y="1072"/>
                  </a:lnTo>
                  <a:lnTo>
                    <a:pt x="1649" y="1087"/>
                  </a:lnTo>
                  <a:lnTo>
                    <a:pt x="1659" y="1099"/>
                  </a:lnTo>
                  <a:lnTo>
                    <a:pt x="1781" y="1221"/>
                  </a:lnTo>
                  <a:lnTo>
                    <a:pt x="1794" y="1231"/>
                  </a:lnTo>
                  <a:lnTo>
                    <a:pt x="1808" y="1237"/>
                  </a:lnTo>
                  <a:lnTo>
                    <a:pt x="1823" y="1238"/>
                  </a:lnTo>
                  <a:lnTo>
                    <a:pt x="1839" y="1237"/>
                  </a:lnTo>
                  <a:lnTo>
                    <a:pt x="1854" y="1231"/>
                  </a:lnTo>
                  <a:lnTo>
                    <a:pt x="1867" y="1221"/>
                  </a:lnTo>
                  <a:lnTo>
                    <a:pt x="1876" y="1208"/>
                  </a:lnTo>
                  <a:lnTo>
                    <a:pt x="1883" y="1194"/>
                  </a:lnTo>
                  <a:lnTo>
                    <a:pt x="1885" y="1178"/>
                  </a:lnTo>
                  <a:lnTo>
                    <a:pt x="1883" y="1162"/>
                  </a:lnTo>
                  <a:lnTo>
                    <a:pt x="1876" y="1148"/>
                  </a:lnTo>
                  <a:lnTo>
                    <a:pt x="1867" y="1134"/>
                  </a:lnTo>
                  <a:lnTo>
                    <a:pt x="1745" y="1014"/>
                  </a:lnTo>
                  <a:lnTo>
                    <a:pt x="1732" y="1003"/>
                  </a:lnTo>
                  <a:lnTo>
                    <a:pt x="1717" y="998"/>
                  </a:lnTo>
                  <a:lnTo>
                    <a:pt x="1702" y="996"/>
                  </a:lnTo>
                  <a:close/>
                  <a:moveTo>
                    <a:pt x="604" y="935"/>
                  </a:moveTo>
                  <a:lnTo>
                    <a:pt x="589" y="936"/>
                  </a:lnTo>
                  <a:lnTo>
                    <a:pt x="574" y="942"/>
                  </a:lnTo>
                  <a:lnTo>
                    <a:pt x="562" y="952"/>
                  </a:lnTo>
                  <a:lnTo>
                    <a:pt x="440" y="1074"/>
                  </a:lnTo>
                  <a:lnTo>
                    <a:pt x="430" y="1087"/>
                  </a:lnTo>
                  <a:lnTo>
                    <a:pt x="424" y="1102"/>
                  </a:lnTo>
                  <a:lnTo>
                    <a:pt x="422" y="1117"/>
                  </a:lnTo>
                  <a:lnTo>
                    <a:pt x="424" y="1132"/>
                  </a:lnTo>
                  <a:lnTo>
                    <a:pt x="430" y="1147"/>
                  </a:lnTo>
                  <a:lnTo>
                    <a:pt x="440" y="1160"/>
                  </a:lnTo>
                  <a:lnTo>
                    <a:pt x="452" y="1171"/>
                  </a:lnTo>
                  <a:lnTo>
                    <a:pt x="467" y="1176"/>
                  </a:lnTo>
                  <a:lnTo>
                    <a:pt x="483" y="1178"/>
                  </a:lnTo>
                  <a:lnTo>
                    <a:pt x="498" y="1176"/>
                  </a:lnTo>
                  <a:lnTo>
                    <a:pt x="513" y="1171"/>
                  </a:lnTo>
                  <a:lnTo>
                    <a:pt x="526" y="1160"/>
                  </a:lnTo>
                  <a:lnTo>
                    <a:pt x="648" y="1038"/>
                  </a:lnTo>
                  <a:lnTo>
                    <a:pt x="657" y="1025"/>
                  </a:lnTo>
                  <a:lnTo>
                    <a:pt x="664" y="1010"/>
                  </a:lnTo>
                  <a:lnTo>
                    <a:pt x="666" y="996"/>
                  </a:lnTo>
                  <a:lnTo>
                    <a:pt x="664" y="980"/>
                  </a:lnTo>
                  <a:lnTo>
                    <a:pt x="657" y="966"/>
                  </a:lnTo>
                  <a:lnTo>
                    <a:pt x="648" y="952"/>
                  </a:lnTo>
                  <a:lnTo>
                    <a:pt x="635" y="942"/>
                  </a:lnTo>
                  <a:lnTo>
                    <a:pt x="620" y="936"/>
                  </a:lnTo>
                  <a:lnTo>
                    <a:pt x="604" y="935"/>
                  </a:lnTo>
                  <a:close/>
                  <a:moveTo>
                    <a:pt x="1275" y="874"/>
                  </a:moveTo>
                  <a:lnTo>
                    <a:pt x="1242" y="877"/>
                  </a:lnTo>
                  <a:lnTo>
                    <a:pt x="1212" y="885"/>
                  </a:lnTo>
                  <a:lnTo>
                    <a:pt x="1183" y="899"/>
                  </a:lnTo>
                  <a:lnTo>
                    <a:pt x="1157" y="917"/>
                  </a:lnTo>
                  <a:lnTo>
                    <a:pt x="1135" y="938"/>
                  </a:lnTo>
                  <a:lnTo>
                    <a:pt x="1117" y="964"/>
                  </a:lnTo>
                  <a:lnTo>
                    <a:pt x="1103" y="992"/>
                  </a:lnTo>
                  <a:lnTo>
                    <a:pt x="1095" y="1023"/>
                  </a:lnTo>
                  <a:lnTo>
                    <a:pt x="1093" y="1056"/>
                  </a:lnTo>
                  <a:lnTo>
                    <a:pt x="1095" y="1089"/>
                  </a:lnTo>
                  <a:lnTo>
                    <a:pt x="1103" y="1120"/>
                  </a:lnTo>
                  <a:lnTo>
                    <a:pt x="1117" y="1148"/>
                  </a:lnTo>
                  <a:lnTo>
                    <a:pt x="1135" y="1174"/>
                  </a:lnTo>
                  <a:lnTo>
                    <a:pt x="1157" y="1196"/>
                  </a:lnTo>
                  <a:lnTo>
                    <a:pt x="1183" y="1214"/>
                  </a:lnTo>
                  <a:lnTo>
                    <a:pt x="1212" y="1228"/>
                  </a:lnTo>
                  <a:lnTo>
                    <a:pt x="1242" y="1236"/>
                  </a:lnTo>
                  <a:lnTo>
                    <a:pt x="1275" y="1238"/>
                  </a:lnTo>
                  <a:lnTo>
                    <a:pt x="1308" y="1236"/>
                  </a:lnTo>
                  <a:lnTo>
                    <a:pt x="1339" y="1228"/>
                  </a:lnTo>
                  <a:lnTo>
                    <a:pt x="1368" y="1214"/>
                  </a:lnTo>
                  <a:lnTo>
                    <a:pt x="1393" y="1196"/>
                  </a:lnTo>
                  <a:lnTo>
                    <a:pt x="1414" y="1174"/>
                  </a:lnTo>
                  <a:lnTo>
                    <a:pt x="1432" y="1148"/>
                  </a:lnTo>
                  <a:lnTo>
                    <a:pt x="1446" y="1120"/>
                  </a:lnTo>
                  <a:lnTo>
                    <a:pt x="1455" y="1089"/>
                  </a:lnTo>
                  <a:lnTo>
                    <a:pt x="1458" y="1056"/>
                  </a:lnTo>
                  <a:lnTo>
                    <a:pt x="1455" y="1023"/>
                  </a:lnTo>
                  <a:lnTo>
                    <a:pt x="1446" y="992"/>
                  </a:lnTo>
                  <a:lnTo>
                    <a:pt x="1432" y="964"/>
                  </a:lnTo>
                  <a:lnTo>
                    <a:pt x="1414" y="938"/>
                  </a:lnTo>
                  <a:lnTo>
                    <a:pt x="1393" y="917"/>
                  </a:lnTo>
                  <a:lnTo>
                    <a:pt x="1368" y="899"/>
                  </a:lnTo>
                  <a:lnTo>
                    <a:pt x="1339" y="885"/>
                  </a:lnTo>
                  <a:lnTo>
                    <a:pt x="1308" y="877"/>
                  </a:lnTo>
                  <a:lnTo>
                    <a:pt x="1275" y="874"/>
                  </a:lnTo>
                  <a:close/>
                  <a:moveTo>
                    <a:pt x="1945" y="447"/>
                  </a:moveTo>
                  <a:lnTo>
                    <a:pt x="1906" y="450"/>
                  </a:lnTo>
                  <a:lnTo>
                    <a:pt x="1869" y="460"/>
                  </a:lnTo>
                  <a:lnTo>
                    <a:pt x="1834" y="475"/>
                  </a:lnTo>
                  <a:lnTo>
                    <a:pt x="1802" y="495"/>
                  </a:lnTo>
                  <a:lnTo>
                    <a:pt x="1773" y="519"/>
                  </a:lnTo>
                  <a:lnTo>
                    <a:pt x="1749" y="547"/>
                  </a:lnTo>
                  <a:lnTo>
                    <a:pt x="1729" y="579"/>
                  </a:lnTo>
                  <a:lnTo>
                    <a:pt x="1714" y="614"/>
                  </a:lnTo>
                  <a:lnTo>
                    <a:pt x="1705" y="652"/>
                  </a:lnTo>
                  <a:lnTo>
                    <a:pt x="1702" y="691"/>
                  </a:lnTo>
                  <a:lnTo>
                    <a:pt x="1705" y="730"/>
                  </a:lnTo>
                  <a:lnTo>
                    <a:pt x="1714" y="767"/>
                  </a:lnTo>
                  <a:lnTo>
                    <a:pt x="1729" y="802"/>
                  </a:lnTo>
                  <a:lnTo>
                    <a:pt x="1749" y="834"/>
                  </a:lnTo>
                  <a:lnTo>
                    <a:pt x="1773" y="863"/>
                  </a:lnTo>
                  <a:lnTo>
                    <a:pt x="1802" y="887"/>
                  </a:lnTo>
                  <a:lnTo>
                    <a:pt x="1834" y="907"/>
                  </a:lnTo>
                  <a:lnTo>
                    <a:pt x="1869" y="922"/>
                  </a:lnTo>
                  <a:lnTo>
                    <a:pt x="1906" y="931"/>
                  </a:lnTo>
                  <a:lnTo>
                    <a:pt x="1945" y="935"/>
                  </a:lnTo>
                  <a:lnTo>
                    <a:pt x="1985" y="931"/>
                  </a:lnTo>
                  <a:lnTo>
                    <a:pt x="2023" y="922"/>
                  </a:lnTo>
                  <a:lnTo>
                    <a:pt x="2057" y="907"/>
                  </a:lnTo>
                  <a:lnTo>
                    <a:pt x="2090" y="887"/>
                  </a:lnTo>
                  <a:lnTo>
                    <a:pt x="2117" y="863"/>
                  </a:lnTo>
                  <a:lnTo>
                    <a:pt x="2142" y="834"/>
                  </a:lnTo>
                  <a:lnTo>
                    <a:pt x="2162" y="802"/>
                  </a:lnTo>
                  <a:lnTo>
                    <a:pt x="2177" y="767"/>
                  </a:lnTo>
                  <a:lnTo>
                    <a:pt x="2185" y="730"/>
                  </a:lnTo>
                  <a:lnTo>
                    <a:pt x="2190" y="691"/>
                  </a:lnTo>
                  <a:lnTo>
                    <a:pt x="2185" y="652"/>
                  </a:lnTo>
                  <a:lnTo>
                    <a:pt x="2177" y="614"/>
                  </a:lnTo>
                  <a:lnTo>
                    <a:pt x="2162" y="579"/>
                  </a:lnTo>
                  <a:lnTo>
                    <a:pt x="2142" y="547"/>
                  </a:lnTo>
                  <a:lnTo>
                    <a:pt x="2117" y="519"/>
                  </a:lnTo>
                  <a:lnTo>
                    <a:pt x="2090" y="495"/>
                  </a:lnTo>
                  <a:lnTo>
                    <a:pt x="2057" y="475"/>
                  </a:lnTo>
                  <a:lnTo>
                    <a:pt x="2023" y="460"/>
                  </a:lnTo>
                  <a:lnTo>
                    <a:pt x="1985" y="450"/>
                  </a:lnTo>
                  <a:lnTo>
                    <a:pt x="1945" y="447"/>
                  </a:lnTo>
                  <a:close/>
                  <a:moveTo>
                    <a:pt x="1255" y="409"/>
                  </a:moveTo>
                  <a:lnTo>
                    <a:pt x="1239" y="412"/>
                  </a:lnTo>
                  <a:lnTo>
                    <a:pt x="1225" y="419"/>
                  </a:lnTo>
                  <a:lnTo>
                    <a:pt x="1214" y="429"/>
                  </a:lnTo>
                  <a:lnTo>
                    <a:pt x="1204" y="443"/>
                  </a:lnTo>
                  <a:lnTo>
                    <a:pt x="1199" y="458"/>
                  </a:lnTo>
                  <a:lnTo>
                    <a:pt x="1198" y="474"/>
                  </a:lnTo>
                  <a:lnTo>
                    <a:pt x="1201" y="489"/>
                  </a:lnTo>
                  <a:lnTo>
                    <a:pt x="1207" y="503"/>
                  </a:lnTo>
                  <a:lnTo>
                    <a:pt x="1218" y="515"/>
                  </a:lnTo>
                  <a:lnTo>
                    <a:pt x="1232" y="525"/>
                  </a:lnTo>
                  <a:lnTo>
                    <a:pt x="1386" y="601"/>
                  </a:lnTo>
                  <a:lnTo>
                    <a:pt x="1400" y="606"/>
                  </a:lnTo>
                  <a:lnTo>
                    <a:pt x="1413" y="608"/>
                  </a:lnTo>
                  <a:lnTo>
                    <a:pt x="1429" y="605"/>
                  </a:lnTo>
                  <a:lnTo>
                    <a:pt x="1444" y="599"/>
                  </a:lnTo>
                  <a:lnTo>
                    <a:pt x="1458" y="588"/>
                  </a:lnTo>
                  <a:lnTo>
                    <a:pt x="1467" y="574"/>
                  </a:lnTo>
                  <a:lnTo>
                    <a:pt x="1473" y="559"/>
                  </a:lnTo>
                  <a:lnTo>
                    <a:pt x="1474" y="543"/>
                  </a:lnTo>
                  <a:lnTo>
                    <a:pt x="1471" y="528"/>
                  </a:lnTo>
                  <a:lnTo>
                    <a:pt x="1464" y="514"/>
                  </a:lnTo>
                  <a:lnTo>
                    <a:pt x="1454" y="501"/>
                  </a:lnTo>
                  <a:lnTo>
                    <a:pt x="1440" y="493"/>
                  </a:lnTo>
                  <a:lnTo>
                    <a:pt x="1286" y="415"/>
                  </a:lnTo>
                  <a:lnTo>
                    <a:pt x="1270" y="410"/>
                  </a:lnTo>
                  <a:lnTo>
                    <a:pt x="1255" y="409"/>
                  </a:lnTo>
                  <a:close/>
                  <a:moveTo>
                    <a:pt x="726" y="204"/>
                  </a:moveTo>
                  <a:lnTo>
                    <a:pt x="682" y="207"/>
                  </a:lnTo>
                  <a:lnTo>
                    <a:pt x="638" y="217"/>
                  </a:lnTo>
                  <a:lnTo>
                    <a:pt x="598" y="232"/>
                  </a:lnTo>
                  <a:lnTo>
                    <a:pt x="561" y="253"/>
                  </a:lnTo>
                  <a:lnTo>
                    <a:pt x="527" y="279"/>
                  </a:lnTo>
                  <a:lnTo>
                    <a:pt x="497" y="309"/>
                  </a:lnTo>
                  <a:lnTo>
                    <a:pt x="470" y="343"/>
                  </a:lnTo>
                  <a:lnTo>
                    <a:pt x="450" y="380"/>
                  </a:lnTo>
                  <a:lnTo>
                    <a:pt x="434" y="421"/>
                  </a:lnTo>
                  <a:lnTo>
                    <a:pt x="425" y="463"/>
                  </a:lnTo>
                  <a:lnTo>
                    <a:pt x="422" y="509"/>
                  </a:lnTo>
                  <a:lnTo>
                    <a:pt x="425" y="553"/>
                  </a:lnTo>
                  <a:lnTo>
                    <a:pt x="434" y="596"/>
                  </a:lnTo>
                  <a:lnTo>
                    <a:pt x="450" y="637"/>
                  </a:lnTo>
                  <a:lnTo>
                    <a:pt x="470" y="674"/>
                  </a:lnTo>
                  <a:lnTo>
                    <a:pt x="497" y="708"/>
                  </a:lnTo>
                  <a:lnTo>
                    <a:pt x="527" y="738"/>
                  </a:lnTo>
                  <a:lnTo>
                    <a:pt x="561" y="763"/>
                  </a:lnTo>
                  <a:lnTo>
                    <a:pt x="598" y="784"/>
                  </a:lnTo>
                  <a:lnTo>
                    <a:pt x="638" y="799"/>
                  </a:lnTo>
                  <a:lnTo>
                    <a:pt x="682" y="809"/>
                  </a:lnTo>
                  <a:lnTo>
                    <a:pt x="726" y="813"/>
                  </a:lnTo>
                  <a:lnTo>
                    <a:pt x="771" y="809"/>
                  </a:lnTo>
                  <a:lnTo>
                    <a:pt x="814" y="799"/>
                  </a:lnTo>
                  <a:lnTo>
                    <a:pt x="855" y="784"/>
                  </a:lnTo>
                  <a:lnTo>
                    <a:pt x="892" y="763"/>
                  </a:lnTo>
                  <a:lnTo>
                    <a:pt x="926" y="738"/>
                  </a:lnTo>
                  <a:lnTo>
                    <a:pt x="957" y="708"/>
                  </a:lnTo>
                  <a:lnTo>
                    <a:pt x="982" y="674"/>
                  </a:lnTo>
                  <a:lnTo>
                    <a:pt x="1002" y="637"/>
                  </a:lnTo>
                  <a:lnTo>
                    <a:pt x="1018" y="596"/>
                  </a:lnTo>
                  <a:lnTo>
                    <a:pt x="1028" y="553"/>
                  </a:lnTo>
                  <a:lnTo>
                    <a:pt x="1031" y="509"/>
                  </a:lnTo>
                  <a:lnTo>
                    <a:pt x="1028" y="463"/>
                  </a:lnTo>
                  <a:lnTo>
                    <a:pt x="1018" y="421"/>
                  </a:lnTo>
                  <a:lnTo>
                    <a:pt x="1002" y="380"/>
                  </a:lnTo>
                  <a:lnTo>
                    <a:pt x="982" y="343"/>
                  </a:lnTo>
                  <a:lnTo>
                    <a:pt x="957" y="309"/>
                  </a:lnTo>
                  <a:lnTo>
                    <a:pt x="926" y="279"/>
                  </a:lnTo>
                  <a:lnTo>
                    <a:pt x="892" y="253"/>
                  </a:lnTo>
                  <a:lnTo>
                    <a:pt x="855" y="232"/>
                  </a:lnTo>
                  <a:lnTo>
                    <a:pt x="814" y="217"/>
                  </a:lnTo>
                  <a:lnTo>
                    <a:pt x="772" y="207"/>
                  </a:lnTo>
                  <a:lnTo>
                    <a:pt x="726" y="204"/>
                  </a:lnTo>
                  <a:close/>
                  <a:moveTo>
                    <a:pt x="0" y="0"/>
                  </a:moveTo>
                  <a:lnTo>
                    <a:pt x="767" y="98"/>
                  </a:lnTo>
                  <a:lnTo>
                    <a:pt x="868" y="113"/>
                  </a:lnTo>
                  <a:lnTo>
                    <a:pt x="966" y="132"/>
                  </a:lnTo>
                  <a:lnTo>
                    <a:pt x="1064" y="157"/>
                  </a:lnTo>
                  <a:lnTo>
                    <a:pt x="1158" y="186"/>
                  </a:lnTo>
                  <a:lnTo>
                    <a:pt x="1187" y="198"/>
                  </a:lnTo>
                  <a:lnTo>
                    <a:pt x="1215" y="210"/>
                  </a:lnTo>
                  <a:lnTo>
                    <a:pt x="1237" y="219"/>
                  </a:lnTo>
                  <a:lnTo>
                    <a:pt x="1266" y="231"/>
                  </a:lnTo>
                  <a:lnTo>
                    <a:pt x="1298" y="244"/>
                  </a:lnTo>
                  <a:lnTo>
                    <a:pt x="1336" y="256"/>
                  </a:lnTo>
                  <a:lnTo>
                    <a:pt x="1377" y="269"/>
                  </a:lnTo>
                  <a:lnTo>
                    <a:pt x="1424" y="282"/>
                  </a:lnTo>
                  <a:lnTo>
                    <a:pt x="1475" y="293"/>
                  </a:lnTo>
                  <a:lnTo>
                    <a:pt x="1530" y="304"/>
                  </a:lnTo>
                  <a:lnTo>
                    <a:pt x="1589" y="312"/>
                  </a:lnTo>
                  <a:lnTo>
                    <a:pt x="1651" y="320"/>
                  </a:lnTo>
                  <a:lnTo>
                    <a:pt x="1717" y="324"/>
                  </a:lnTo>
                  <a:lnTo>
                    <a:pt x="1786" y="326"/>
                  </a:lnTo>
                  <a:lnTo>
                    <a:pt x="1833" y="325"/>
                  </a:lnTo>
                  <a:lnTo>
                    <a:pt x="2555" y="325"/>
                  </a:lnTo>
                  <a:lnTo>
                    <a:pt x="2555" y="1492"/>
                  </a:lnTo>
                  <a:lnTo>
                    <a:pt x="2552" y="1556"/>
                  </a:lnTo>
                  <a:lnTo>
                    <a:pt x="2543" y="1617"/>
                  </a:lnTo>
                  <a:lnTo>
                    <a:pt x="2528" y="1676"/>
                  </a:lnTo>
                  <a:lnTo>
                    <a:pt x="2508" y="1735"/>
                  </a:lnTo>
                  <a:lnTo>
                    <a:pt x="2484" y="1790"/>
                  </a:lnTo>
                  <a:lnTo>
                    <a:pt x="2454" y="1842"/>
                  </a:lnTo>
                  <a:lnTo>
                    <a:pt x="2420" y="1891"/>
                  </a:lnTo>
                  <a:lnTo>
                    <a:pt x="2382" y="1937"/>
                  </a:lnTo>
                  <a:lnTo>
                    <a:pt x="2339" y="1979"/>
                  </a:lnTo>
                  <a:lnTo>
                    <a:pt x="2294" y="2017"/>
                  </a:lnTo>
                  <a:lnTo>
                    <a:pt x="2245" y="2051"/>
                  </a:lnTo>
                  <a:lnTo>
                    <a:pt x="2192" y="2081"/>
                  </a:lnTo>
                  <a:lnTo>
                    <a:pt x="2138" y="2106"/>
                  </a:lnTo>
                  <a:lnTo>
                    <a:pt x="2079" y="2125"/>
                  </a:lnTo>
                  <a:lnTo>
                    <a:pt x="2020" y="2140"/>
                  </a:lnTo>
                  <a:lnTo>
                    <a:pt x="1958" y="2148"/>
                  </a:lnTo>
                  <a:lnTo>
                    <a:pt x="1894" y="2152"/>
                  </a:lnTo>
                  <a:lnTo>
                    <a:pt x="662" y="2152"/>
                  </a:lnTo>
                  <a:lnTo>
                    <a:pt x="598" y="2148"/>
                  </a:lnTo>
                  <a:lnTo>
                    <a:pt x="536" y="2140"/>
                  </a:lnTo>
                  <a:lnTo>
                    <a:pt x="476" y="2125"/>
                  </a:lnTo>
                  <a:lnTo>
                    <a:pt x="418" y="2106"/>
                  </a:lnTo>
                  <a:lnTo>
                    <a:pt x="363" y="2081"/>
                  </a:lnTo>
                  <a:lnTo>
                    <a:pt x="311" y="2051"/>
                  </a:lnTo>
                  <a:lnTo>
                    <a:pt x="261" y="2017"/>
                  </a:lnTo>
                  <a:lnTo>
                    <a:pt x="216" y="1979"/>
                  </a:lnTo>
                  <a:lnTo>
                    <a:pt x="173" y="1937"/>
                  </a:lnTo>
                  <a:lnTo>
                    <a:pt x="135" y="1891"/>
                  </a:lnTo>
                  <a:lnTo>
                    <a:pt x="101" y="1842"/>
                  </a:lnTo>
                  <a:lnTo>
                    <a:pt x="71" y="1790"/>
                  </a:lnTo>
                  <a:lnTo>
                    <a:pt x="47" y="1735"/>
                  </a:lnTo>
                  <a:lnTo>
                    <a:pt x="26" y="1677"/>
                  </a:lnTo>
                  <a:lnTo>
                    <a:pt x="13" y="1617"/>
                  </a:lnTo>
                  <a:lnTo>
                    <a:pt x="3" y="1556"/>
                  </a:lnTo>
                  <a:lnTo>
                    <a:pt x="0" y="149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" name="Group 835"/>
          <p:cNvGrpSpPr/>
          <p:nvPr/>
        </p:nvGrpSpPr>
        <p:grpSpPr>
          <a:xfrm>
            <a:off x="8534145" y="2880860"/>
            <a:ext cx="392113" cy="558800"/>
            <a:chOff x="5422900" y="4230688"/>
            <a:chExt cx="392113" cy="558800"/>
          </a:xfrm>
          <a:solidFill>
            <a:srgbClr val="000000"/>
          </a:solidFill>
        </p:grpSpPr>
        <p:sp>
          <p:nvSpPr>
            <p:cNvPr id="70" name="Freeform 206"/>
            <p:cNvSpPr>
              <a:spLocks noEditPoints="1"/>
            </p:cNvSpPr>
            <p:nvPr/>
          </p:nvSpPr>
          <p:spPr bwMode="auto">
            <a:xfrm>
              <a:off x="5432425" y="4578350"/>
              <a:ext cx="382588" cy="211138"/>
            </a:xfrm>
            <a:custGeom>
              <a:avLst/>
              <a:gdLst>
                <a:gd name="T0" fmla="*/ 1963 w 2167"/>
                <a:gd name="T1" fmla="*/ 622 h 1197"/>
                <a:gd name="T2" fmla="*/ 1667 w 2167"/>
                <a:gd name="T3" fmla="*/ 271 h 1197"/>
                <a:gd name="T4" fmla="*/ 1832 w 2167"/>
                <a:gd name="T5" fmla="*/ 296 h 1197"/>
                <a:gd name="T6" fmla="*/ 1426 w 2167"/>
                <a:gd name="T7" fmla="*/ 264 h 1197"/>
                <a:gd name="T8" fmla="*/ 1392 w 2167"/>
                <a:gd name="T9" fmla="*/ 299 h 1197"/>
                <a:gd name="T10" fmla="*/ 1376 w 2167"/>
                <a:gd name="T11" fmla="*/ 395 h 1197"/>
                <a:gd name="T12" fmla="*/ 1309 w 2167"/>
                <a:gd name="T13" fmla="*/ 507 h 1197"/>
                <a:gd name="T14" fmla="*/ 1193 w 2167"/>
                <a:gd name="T15" fmla="*/ 606 h 1197"/>
                <a:gd name="T16" fmla="*/ 1035 w 2167"/>
                <a:gd name="T17" fmla="*/ 690 h 1197"/>
                <a:gd name="T18" fmla="*/ 844 w 2167"/>
                <a:gd name="T19" fmla="*/ 756 h 1197"/>
                <a:gd name="T20" fmla="*/ 626 w 2167"/>
                <a:gd name="T21" fmla="*/ 798 h 1197"/>
                <a:gd name="T22" fmla="*/ 389 w 2167"/>
                <a:gd name="T23" fmla="*/ 812 h 1197"/>
                <a:gd name="T24" fmla="*/ 343 w 2167"/>
                <a:gd name="T25" fmla="*/ 835 h 1197"/>
                <a:gd name="T26" fmla="*/ 336 w 2167"/>
                <a:gd name="T27" fmla="*/ 885 h 1197"/>
                <a:gd name="T28" fmla="*/ 370 w 2167"/>
                <a:gd name="T29" fmla="*/ 919 h 1197"/>
                <a:gd name="T30" fmla="*/ 562 w 2167"/>
                <a:gd name="T31" fmla="*/ 915 h 1197"/>
                <a:gd name="T32" fmla="*/ 806 w 2167"/>
                <a:gd name="T33" fmla="*/ 880 h 1197"/>
                <a:gd name="T34" fmla="*/ 1022 w 2167"/>
                <a:gd name="T35" fmla="*/ 817 h 1197"/>
                <a:gd name="T36" fmla="*/ 1206 w 2167"/>
                <a:gd name="T37" fmla="*/ 731 h 1197"/>
                <a:gd name="T38" fmla="*/ 1351 w 2167"/>
                <a:gd name="T39" fmla="*/ 624 h 1197"/>
                <a:gd name="T40" fmla="*/ 1450 w 2167"/>
                <a:gd name="T41" fmla="*/ 501 h 1197"/>
                <a:gd name="T42" fmla="*/ 1497 w 2167"/>
                <a:gd name="T43" fmla="*/ 364 h 1197"/>
                <a:gd name="T44" fmla="*/ 1489 w 2167"/>
                <a:gd name="T45" fmla="*/ 284 h 1197"/>
                <a:gd name="T46" fmla="*/ 1445 w 2167"/>
                <a:gd name="T47" fmla="*/ 261 h 1197"/>
                <a:gd name="T48" fmla="*/ 207 w 2167"/>
                <a:gd name="T49" fmla="*/ 27 h 1197"/>
                <a:gd name="T50" fmla="*/ 510 w 2167"/>
                <a:gd name="T51" fmla="*/ 79 h 1197"/>
                <a:gd name="T52" fmla="*/ 833 w 2167"/>
                <a:gd name="T53" fmla="*/ 96 h 1197"/>
                <a:gd name="T54" fmla="*/ 1157 w 2167"/>
                <a:gd name="T55" fmla="*/ 79 h 1197"/>
                <a:gd name="T56" fmla="*/ 1460 w 2167"/>
                <a:gd name="T57" fmla="*/ 27 h 1197"/>
                <a:gd name="T58" fmla="*/ 1595 w 2167"/>
                <a:gd name="T59" fmla="*/ 2 h 1197"/>
                <a:gd name="T60" fmla="*/ 1646 w 2167"/>
                <a:gd name="T61" fmla="*/ 31 h 1197"/>
                <a:gd name="T62" fmla="*/ 1667 w 2167"/>
                <a:gd name="T63" fmla="*/ 87 h 1197"/>
                <a:gd name="T64" fmla="*/ 1999 w 2167"/>
                <a:gd name="T65" fmla="*/ 229 h 1197"/>
                <a:gd name="T66" fmla="*/ 1832 w 2167"/>
                <a:gd name="T67" fmla="*/ 453 h 1197"/>
                <a:gd name="T68" fmla="*/ 2167 w 2167"/>
                <a:gd name="T69" fmla="*/ 650 h 1197"/>
                <a:gd name="T70" fmla="*/ 1651 w 2167"/>
                <a:gd name="T71" fmla="*/ 905 h 1197"/>
                <a:gd name="T72" fmla="*/ 1588 w 2167"/>
                <a:gd name="T73" fmla="*/ 1031 h 1197"/>
                <a:gd name="T74" fmla="*/ 1488 w 2167"/>
                <a:gd name="T75" fmla="*/ 1128 h 1197"/>
                <a:gd name="T76" fmla="*/ 1358 w 2167"/>
                <a:gd name="T77" fmla="*/ 1185 h 1197"/>
                <a:gd name="T78" fmla="*/ 407 w 2167"/>
                <a:gd name="T79" fmla="*/ 1197 h 1197"/>
                <a:gd name="T80" fmla="*/ 259 w 2167"/>
                <a:gd name="T81" fmla="*/ 1170 h 1197"/>
                <a:gd name="T82" fmla="*/ 136 w 2167"/>
                <a:gd name="T83" fmla="*/ 1095 h 1197"/>
                <a:gd name="T84" fmla="*/ 47 w 2167"/>
                <a:gd name="T85" fmla="*/ 984 h 1197"/>
                <a:gd name="T86" fmla="*/ 3 w 2167"/>
                <a:gd name="T87" fmla="*/ 845 h 1197"/>
                <a:gd name="T88" fmla="*/ 3 w 2167"/>
                <a:gd name="T89" fmla="*/ 66 h 1197"/>
                <a:gd name="T90" fmla="*/ 35 w 2167"/>
                <a:gd name="T91" fmla="*/ 18 h 1197"/>
                <a:gd name="T92" fmla="*/ 92 w 2167"/>
                <a:gd name="T93" fmla="*/ 0 h 1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67" h="1197">
                  <a:moveTo>
                    <a:pt x="1667" y="507"/>
                  </a:moveTo>
                  <a:lnTo>
                    <a:pt x="1667" y="738"/>
                  </a:lnTo>
                  <a:lnTo>
                    <a:pt x="1963" y="622"/>
                  </a:lnTo>
                  <a:lnTo>
                    <a:pt x="1748" y="538"/>
                  </a:lnTo>
                  <a:lnTo>
                    <a:pt x="1667" y="507"/>
                  </a:lnTo>
                  <a:close/>
                  <a:moveTo>
                    <a:pt x="1667" y="271"/>
                  </a:moveTo>
                  <a:lnTo>
                    <a:pt x="1667" y="389"/>
                  </a:lnTo>
                  <a:lnTo>
                    <a:pt x="1719" y="409"/>
                  </a:lnTo>
                  <a:lnTo>
                    <a:pt x="1832" y="296"/>
                  </a:lnTo>
                  <a:lnTo>
                    <a:pt x="1667" y="271"/>
                  </a:lnTo>
                  <a:close/>
                  <a:moveTo>
                    <a:pt x="1445" y="261"/>
                  </a:moveTo>
                  <a:lnTo>
                    <a:pt x="1426" y="264"/>
                  </a:lnTo>
                  <a:lnTo>
                    <a:pt x="1411" y="272"/>
                  </a:lnTo>
                  <a:lnTo>
                    <a:pt x="1400" y="284"/>
                  </a:lnTo>
                  <a:lnTo>
                    <a:pt x="1392" y="299"/>
                  </a:lnTo>
                  <a:lnTo>
                    <a:pt x="1389" y="316"/>
                  </a:lnTo>
                  <a:lnTo>
                    <a:pt x="1386" y="356"/>
                  </a:lnTo>
                  <a:lnTo>
                    <a:pt x="1376" y="395"/>
                  </a:lnTo>
                  <a:lnTo>
                    <a:pt x="1360" y="434"/>
                  </a:lnTo>
                  <a:lnTo>
                    <a:pt x="1337" y="471"/>
                  </a:lnTo>
                  <a:lnTo>
                    <a:pt x="1309" y="507"/>
                  </a:lnTo>
                  <a:lnTo>
                    <a:pt x="1276" y="541"/>
                  </a:lnTo>
                  <a:lnTo>
                    <a:pt x="1236" y="575"/>
                  </a:lnTo>
                  <a:lnTo>
                    <a:pt x="1193" y="606"/>
                  </a:lnTo>
                  <a:lnTo>
                    <a:pt x="1144" y="636"/>
                  </a:lnTo>
                  <a:lnTo>
                    <a:pt x="1092" y="664"/>
                  </a:lnTo>
                  <a:lnTo>
                    <a:pt x="1035" y="690"/>
                  </a:lnTo>
                  <a:lnTo>
                    <a:pt x="975" y="714"/>
                  </a:lnTo>
                  <a:lnTo>
                    <a:pt x="911" y="737"/>
                  </a:lnTo>
                  <a:lnTo>
                    <a:pt x="844" y="756"/>
                  </a:lnTo>
                  <a:lnTo>
                    <a:pt x="774" y="773"/>
                  </a:lnTo>
                  <a:lnTo>
                    <a:pt x="701" y="786"/>
                  </a:lnTo>
                  <a:lnTo>
                    <a:pt x="626" y="798"/>
                  </a:lnTo>
                  <a:lnTo>
                    <a:pt x="548" y="806"/>
                  </a:lnTo>
                  <a:lnTo>
                    <a:pt x="469" y="811"/>
                  </a:lnTo>
                  <a:lnTo>
                    <a:pt x="389" y="812"/>
                  </a:lnTo>
                  <a:lnTo>
                    <a:pt x="370" y="815"/>
                  </a:lnTo>
                  <a:lnTo>
                    <a:pt x="355" y="823"/>
                  </a:lnTo>
                  <a:lnTo>
                    <a:pt x="343" y="835"/>
                  </a:lnTo>
                  <a:lnTo>
                    <a:pt x="336" y="850"/>
                  </a:lnTo>
                  <a:lnTo>
                    <a:pt x="333" y="867"/>
                  </a:lnTo>
                  <a:lnTo>
                    <a:pt x="336" y="885"/>
                  </a:lnTo>
                  <a:lnTo>
                    <a:pt x="343" y="900"/>
                  </a:lnTo>
                  <a:lnTo>
                    <a:pt x="355" y="912"/>
                  </a:lnTo>
                  <a:lnTo>
                    <a:pt x="370" y="919"/>
                  </a:lnTo>
                  <a:lnTo>
                    <a:pt x="389" y="922"/>
                  </a:lnTo>
                  <a:lnTo>
                    <a:pt x="477" y="920"/>
                  </a:lnTo>
                  <a:lnTo>
                    <a:pt x="562" y="915"/>
                  </a:lnTo>
                  <a:lnTo>
                    <a:pt x="646" y="907"/>
                  </a:lnTo>
                  <a:lnTo>
                    <a:pt x="727" y="895"/>
                  </a:lnTo>
                  <a:lnTo>
                    <a:pt x="806" y="880"/>
                  </a:lnTo>
                  <a:lnTo>
                    <a:pt x="882" y="862"/>
                  </a:lnTo>
                  <a:lnTo>
                    <a:pt x="953" y="841"/>
                  </a:lnTo>
                  <a:lnTo>
                    <a:pt x="1022" y="817"/>
                  </a:lnTo>
                  <a:lnTo>
                    <a:pt x="1088" y="791"/>
                  </a:lnTo>
                  <a:lnTo>
                    <a:pt x="1148" y="762"/>
                  </a:lnTo>
                  <a:lnTo>
                    <a:pt x="1206" y="731"/>
                  </a:lnTo>
                  <a:lnTo>
                    <a:pt x="1259" y="697"/>
                  </a:lnTo>
                  <a:lnTo>
                    <a:pt x="1307" y="661"/>
                  </a:lnTo>
                  <a:lnTo>
                    <a:pt x="1351" y="624"/>
                  </a:lnTo>
                  <a:lnTo>
                    <a:pt x="1389" y="585"/>
                  </a:lnTo>
                  <a:lnTo>
                    <a:pt x="1421" y="543"/>
                  </a:lnTo>
                  <a:lnTo>
                    <a:pt x="1450" y="501"/>
                  </a:lnTo>
                  <a:lnTo>
                    <a:pt x="1471" y="457"/>
                  </a:lnTo>
                  <a:lnTo>
                    <a:pt x="1487" y="411"/>
                  </a:lnTo>
                  <a:lnTo>
                    <a:pt x="1497" y="364"/>
                  </a:lnTo>
                  <a:lnTo>
                    <a:pt x="1500" y="316"/>
                  </a:lnTo>
                  <a:lnTo>
                    <a:pt x="1497" y="299"/>
                  </a:lnTo>
                  <a:lnTo>
                    <a:pt x="1489" y="284"/>
                  </a:lnTo>
                  <a:lnTo>
                    <a:pt x="1477" y="272"/>
                  </a:lnTo>
                  <a:lnTo>
                    <a:pt x="1462" y="264"/>
                  </a:lnTo>
                  <a:lnTo>
                    <a:pt x="1445" y="261"/>
                  </a:lnTo>
                  <a:close/>
                  <a:moveTo>
                    <a:pt x="92" y="0"/>
                  </a:moveTo>
                  <a:lnTo>
                    <a:pt x="112" y="3"/>
                  </a:lnTo>
                  <a:lnTo>
                    <a:pt x="207" y="27"/>
                  </a:lnTo>
                  <a:lnTo>
                    <a:pt x="305" y="48"/>
                  </a:lnTo>
                  <a:lnTo>
                    <a:pt x="406" y="65"/>
                  </a:lnTo>
                  <a:lnTo>
                    <a:pt x="510" y="79"/>
                  </a:lnTo>
                  <a:lnTo>
                    <a:pt x="616" y="88"/>
                  </a:lnTo>
                  <a:lnTo>
                    <a:pt x="724" y="94"/>
                  </a:lnTo>
                  <a:lnTo>
                    <a:pt x="833" y="96"/>
                  </a:lnTo>
                  <a:lnTo>
                    <a:pt x="942" y="94"/>
                  </a:lnTo>
                  <a:lnTo>
                    <a:pt x="1050" y="88"/>
                  </a:lnTo>
                  <a:lnTo>
                    <a:pt x="1157" y="79"/>
                  </a:lnTo>
                  <a:lnTo>
                    <a:pt x="1261" y="65"/>
                  </a:lnTo>
                  <a:lnTo>
                    <a:pt x="1362" y="48"/>
                  </a:lnTo>
                  <a:lnTo>
                    <a:pt x="1460" y="27"/>
                  </a:lnTo>
                  <a:lnTo>
                    <a:pt x="1555" y="3"/>
                  </a:lnTo>
                  <a:lnTo>
                    <a:pt x="1575" y="0"/>
                  </a:lnTo>
                  <a:lnTo>
                    <a:pt x="1595" y="2"/>
                  </a:lnTo>
                  <a:lnTo>
                    <a:pt x="1614" y="8"/>
                  </a:lnTo>
                  <a:lnTo>
                    <a:pt x="1631" y="18"/>
                  </a:lnTo>
                  <a:lnTo>
                    <a:pt x="1646" y="31"/>
                  </a:lnTo>
                  <a:lnTo>
                    <a:pt x="1657" y="48"/>
                  </a:lnTo>
                  <a:lnTo>
                    <a:pt x="1665" y="66"/>
                  </a:lnTo>
                  <a:lnTo>
                    <a:pt x="1667" y="87"/>
                  </a:lnTo>
                  <a:lnTo>
                    <a:pt x="1667" y="159"/>
                  </a:lnTo>
                  <a:lnTo>
                    <a:pt x="1965" y="206"/>
                  </a:lnTo>
                  <a:lnTo>
                    <a:pt x="1999" y="229"/>
                  </a:lnTo>
                  <a:lnTo>
                    <a:pt x="2000" y="288"/>
                  </a:lnTo>
                  <a:lnTo>
                    <a:pt x="1980" y="303"/>
                  </a:lnTo>
                  <a:lnTo>
                    <a:pt x="1832" y="453"/>
                  </a:lnTo>
                  <a:lnTo>
                    <a:pt x="2143" y="575"/>
                  </a:lnTo>
                  <a:lnTo>
                    <a:pt x="2166" y="592"/>
                  </a:lnTo>
                  <a:lnTo>
                    <a:pt x="2167" y="650"/>
                  </a:lnTo>
                  <a:lnTo>
                    <a:pt x="2131" y="675"/>
                  </a:lnTo>
                  <a:lnTo>
                    <a:pt x="1661" y="858"/>
                  </a:lnTo>
                  <a:lnTo>
                    <a:pt x="1651" y="905"/>
                  </a:lnTo>
                  <a:lnTo>
                    <a:pt x="1634" y="950"/>
                  </a:lnTo>
                  <a:lnTo>
                    <a:pt x="1614" y="992"/>
                  </a:lnTo>
                  <a:lnTo>
                    <a:pt x="1588" y="1031"/>
                  </a:lnTo>
                  <a:lnTo>
                    <a:pt x="1559" y="1067"/>
                  </a:lnTo>
                  <a:lnTo>
                    <a:pt x="1524" y="1100"/>
                  </a:lnTo>
                  <a:lnTo>
                    <a:pt x="1488" y="1128"/>
                  </a:lnTo>
                  <a:lnTo>
                    <a:pt x="1447" y="1152"/>
                  </a:lnTo>
                  <a:lnTo>
                    <a:pt x="1403" y="1171"/>
                  </a:lnTo>
                  <a:lnTo>
                    <a:pt x="1358" y="1185"/>
                  </a:lnTo>
                  <a:lnTo>
                    <a:pt x="1310" y="1194"/>
                  </a:lnTo>
                  <a:lnTo>
                    <a:pt x="1260" y="1197"/>
                  </a:lnTo>
                  <a:lnTo>
                    <a:pt x="407" y="1197"/>
                  </a:lnTo>
                  <a:lnTo>
                    <a:pt x="355" y="1194"/>
                  </a:lnTo>
                  <a:lnTo>
                    <a:pt x="307" y="1185"/>
                  </a:lnTo>
                  <a:lnTo>
                    <a:pt x="259" y="1170"/>
                  </a:lnTo>
                  <a:lnTo>
                    <a:pt x="216" y="1150"/>
                  </a:lnTo>
                  <a:lnTo>
                    <a:pt x="174" y="1125"/>
                  </a:lnTo>
                  <a:lnTo>
                    <a:pt x="136" y="1095"/>
                  </a:lnTo>
                  <a:lnTo>
                    <a:pt x="103" y="1062"/>
                  </a:lnTo>
                  <a:lnTo>
                    <a:pt x="72" y="1024"/>
                  </a:lnTo>
                  <a:lnTo>
                    <a:pt x="47" y="984"/>
                  </a:lnTo>
                  <a:lnTo>
                    <a:pt x="27" y="940"/>
                  </a:lnTo>
                  <a:lnTo>
                    <a:pt x="12" y="894"/>
                  </a:lnTo>
                  <a:lnTo>
                    <a:pt x="3" y="845"/>
                  </a:lnTo>
                  <a:lnTo>
                    <a:pt x="0" y="794"/>
                  </a:lnTo>
                  <a:lnTo>
                    <a:pt x="0" y="87"/>
                  </a:lnTo>
                  <a:lnTo>
                    <a:pt x="3" y="66"/>
                  </a:lnTo>
                  <a:lnTo>
                    <a:pt x="10" y="48"/>
                  </a:lnTo>
                  <a:lnTo>
                    <a:pt x="21" y="31"/>
                  </a:lnTo>
                  <a:lnTo>
                    <a:pt x="35" y="18"/>
                  </a:lnTo>
                  <a:lnTo>
                    <a:pt x="52" y="8"/>
                  </a:lnTo>
                  <a:lnTo>
                    <a:pt x="71" y="2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207"/>
            <p:cNvSpPr>
              <a:spLocks noEditPoints="1"/>
            </p:cNvSpPr>
            <p:nvPr/>
          </p:nvSpPr>
          <p:spPr bwMode="auto">
            <a:xfrm>
              <a:off x="5422900" y="4230688"/>
              <a:ext cx="323850" cy="346075"/>
            </a:xfrm>
            <a:custGeom>
              <a:avLst/>
              <a:gdLst>
                <a:gd name="T0" fmla="*/ 928 w 1837"/>
                <a:gd name="T1" fmla="*/ 1092 h 1959"/>
                <a:gd name="T2" fmla="*/ 1094 w 1837"/>
                <a:gd name="T3" fmla="*/ 1077 h 1959"/>
                <a:gd name="T4" fmla="*/ 1060 w 1837"/>
                <a:gd name="T5" fmla="*/ 1009 h 1959"/>
                <a:gd name="T6" fmla="*/ 960 w 1837"/>
                <a:gd name="T7" fmla="*/ 963 h 1959"/>
                <a:gd name="T8" fmla="*/ 832 w 1837"/>
                <a:gd name="T9" fmla="*/ 673 h 1959"/>
                <a:gd name="T10" fmla="*/ 797 w 1837"/>
                <a:gd name="T11" fmla="*/ 787 h 1959"/>
                <a:gd name="T12" fmla="*/ 945 w 1837"/>
                <a:gd name="T13" fmla="*/ 852 h 1959"/>
                <a:gd name="T14" fmla="*/ 1051 w 1837"/>
                <a:gd name="T15" fmla="*/ 834 h 1959"/>
                <a:gd name="T16" fmla="*/ 992 w 1837"/>
                <a:gd name="T17" fmla="*/ 668 h 1959"/>
                <a:gd name="T18" fmla="*/ 1344 w 1837"/>
                <a:gd name="T19" fmla="*/ 720 h 1959"/>
                <a:gd name="T20" fmla="*/ 1179 w 1837"/>
                <a:gd name="T21" fmla="*/ 743 h 1959"/>
                <a:gd name="T22" fmla="*/ 1157 w 1837"/>
                <a:gd name="T23" fmla="*/ 870 h 1959"/>
                <a:gd name="T24" fmla="*/ 1163 w 1837"/>
                <a:gd name="T25" fmla="*/ 958 h 1959"/>
                <a:gd name="T26" fmla="*/ 1190 w 1837"/>
                <a:gd name="T27" fmla="*/ 1000 h 1959"/>
                <a:gd name="T28" fmla="*/ 1574 w 1837"/>
                <a:gd name="T29" fmla="*/ 837 h 1959"/>
                <a:gd name="T30" fmla="*/ 1671 w 1837"/>
                <a:gd name="T31" fmla="*/ 786 h 1959"/>
                <a:gd name="T32" fmla="*/ 1607 w 1837"/>
                <a:gd name="T33" fmla="*/ 699 h 1959"/>
                <a:gd name="T34" fmla="*/ 1526 w 1837"/>
                <a:gd name="T35" fmla="*/ 622 h 1959"/>
                <a:gd name="T36" fmla="*/ 1465 w 1837"/>
                <a:gd name="T37" fmla="*/ 647 h 1959"/>
                <a:gd name="T38" fmla="*/ 975 w 1837"/>
                <a:gd name="T39" fmla="*/ 256 h 1959"/>
                <a:gd name="T40" fmla="*/ 1056 w 1837"/>
                <a:gd name="T41" fmla="*/ 356 h 1959"/>
                <a:gd name="T42" fmla="*/ 1073 w 1837"/>
                <a:gd name="T43" fmla="*/ 464 h 1959"/>
                <a:gd name="T44" fmla="*/ 893 w 1837"/>
                <a:gd name="T45" fmla="*/ 334 h 1959"/>
                <a:gd name="T46" fmla="*/ 854 w 1837"/>
                <a:gd name="T47" fmla="*/ 386 h 1959"/>
                <a:gd name="T48" fmla="*/ 944 w 1837"/>
                <a:gd name="T49" fmla="*/ 505 h 1959"/>
                <a:gd name="T50" fmla="*/ 1122 w 1837"/>
                <a:gd name="T51" fmla="*/ 598 h 1959"/>
                <a:gd name="T52" fmla="*/ 1059 w 1837"/>
                <a:gd name="T53" fmla="*/ 505 h 1959"/>
                <a:gd name="T54" fmla="*/ 1167 w 1837"/>
                <a:gd name="T55" fmla="*/ 411 h 1959"/>
                <a:gd name="T56" fmla="*/ 1275 w 1837"/>
                <a:gd name="T57" fmla="*/ 394 h 1959"/>
                <a:gd name="T58" fmla="*/ 1246 w 1837"/>
                <a:gd name="T59" fmla="*/ 550 h 1959"/>
                <a:gd name="T60" fmla="*/ 1371 w 1837"/>
                <a:gd name="T61" fmla="*/ 478 h 1959"/>
                <a:gd name="T62" fmla="*/ 1455 w 1837"/>
                <a:gd name="T63" fmla="*/ 538 h 1959"/>
                <a:gd name="T64" fmla="*/ 1249 w 1837"/>
                <a:gd name="T65" fmla="*/ 326 h 1959"/>
                <a:gd name="T66" fmla="*/ 453 w 1837"/>
                <a:gd name="T67" fmla="*/ 165 h 1959"/>
                <a:gd name="T68" fmla="*/ 290 w 1837"/>
                <a:gd name="T69" fmla="*/ 175 h 1959"/>
                <a:gd name="T70" fmla="*/ 148 w 1837"/>
                <a:gd name="T71" fmla="*/ 234 h 1959"/>
                <a:gd name="T72" fmla="*/ 160 w 1837"/>
                <a:gd name="T73" fmla="*/ 404 h 1959"/>
                <a:gd name="T74" fmla="*/ 471 w 1837"/>
                <a:gd name="T75" fmla="*/ 522 h 1959"/>
                <a:gd name="T76" fmla="*/ 745 w 1837"/>
                <a:gd name="T77" fmla="*/ 604 h 1959"/>
                <a:gd name="T78" fmla="*/ 819 w 1837"/>
                <a:gd name="T79" fmla="*/ 507 h 1959"/>
                <a:gd name="T80" fmla="*/ 742 w 1837"/>
                <a:gd name="T81" fmla="*/ 390 h 1959"/>
                <a:gd name="T82" fmla="*/ 649 w 1837"/>
                <a:gd name="T83" fmla="*/ 270 h 1959"/>
                <a:gd name="T84" fmla="*/ 496 w 1837"/>
                <a:gd name="T85" fmla="*/ 256 h 1959"/>
                <a:gd name="T86" fmla="*/ 366 w 1837"/>
                <a:gd name="T87" fmla="*/ 46 h 1959"/>
                <a:gd name="T88" fmla="*/ 399 w 1837"/>
                <a:gd name="T89" fmla="*/ 68 h 1959"/>
                <a:gd name="T90" fmla="*/ 572 w 1837"/>
                <a:gd name="T91" fmla="*/ 44 h 1959"/>
                <a:gd name="T92" fmla="*/ 690 w 1837"/>
                <a:gd name="T93" fmla="*/ 106 h 1959"/>
                <a:gd name="T94" fmla="*/ 1155 w 1837"/>
                <a:gd name="T95" fmla="*/ 176 h 1959"/>
                <a:gd name="T96" fmla="*/ 1576 w 1837"/>
                <a:gd name="T97" fmla="*/ 469 h 1959"/>
                <a:gd name="T98" fmla="*/ 1653 w 1837"/>
                <a:gd name="T99" fmla="*/ 574 h 1959"/>
                <a:gd name="T100" fmla="*/ 1785 w 1837"/>
                <a:gd name="T101" fmla="*/ 638 h 1959"/>
                <a:gd name="T102" fmla="*/ 1807 w 1837"/>
                <a:gd name="T103" fmla="*/ 785 h 1959"/>
                <a:gd name="T104" fmla="*/ 1784 w 1837"/>
                <a:gd name="T105" fmla="*/ 925 h 1959"/>
                <a:gd name="T106" fmla="*/ 1580 w 1837"/>
                <a:gd name="T107" fmla="*/ 1870 h 1959"/>
                <a:gd name="T108" fmla="*/ 681 w 1837"/>
                <a:gd name="T109" fmla="*/ 1952 h 1959"/>
                <a:gd name="T110" fmla="*/ 111 w 1837"/>
                <a:gd name="T111" fmla="*/ 1866 h 1959"/>
                <a:gd name="T112" fmla="*/ 3 w 1837"/>
                <a:gd name="T113" fmla="*/ 350 h 1959"/>
                <a:gd name="T114" fmla="*/ 44 w 1837"/>
                <a:gd name="T115" fmla="*/ 184 h 1959"/>
                <a:gd name="T116" fmla="*/ 194 w 1837"/>
                <a:gd name="T117" fmla="*/ 82 h 1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37" h="1959">
                  <a:moveTo>
                    <a:pt x="931" y="963"/>
                  </a:moveTo>
                  <a:lnTo>
                    <a:pt x="928" y="964"/>
                  </a:lnTo>
                  <a:lnTo>
                    <a:pt x="925" y="964"/>
                  </a:lnTo>
                  <a:lnTo>
                    <a:pt x="909" y="966"/>
                  </a:lnTo>
                  <a:lnTo>
                    <a:pt x="894" y="970"/>
                  </a:lnTo>
                  <a:lnTo>
                    <a:pt x="902" y="995"/>
                  </a:lnTo>
                  <a:lnTo>
                    <a:pt x="909" y="1020"/>
                  </a:lnTo>
                  <a:lnTo>
                    <a:pt x="920" y="1055"/>
                  </a:lnTo>
                  <a:lnTo>
                    <a:pt x="928" y="1092"/>
                  </a:lnTo>
                  <a:lnTo>
                    <a:pt x="937" y="1148"/>
                  </a:lnTo>
                  <a:lnTo>
                    <a:pt x="940" y="1175"/>
                  </a:lnTo>
                  <a:lnTo>
                    <a:pt x="943" y="1215"/>
                  </a:lnTo>
                  <a:lnTo>
                    <a:pt x="945" y="1256"/>
                  </a:lnTo>
                  <a:lnTo>
                    <a:pt x="973" y="1213"/>
                  </a:lnTo>
                  <a:lnTo>
                    <a:pt x="1004" y="1171"/>
                  </a:lnTo>
                  <a:lnTo>
                    <a:pt x="1039" y="1132"/>
                  </a:lnTo>
                  <a:lnTo>
                    <a:pt x="1073" y="1096"/>
                  </a:lnTo>
                  <a:lnTo>
                    <a:pt x="1094" y="1077"/>
                  </a:lnTo>
                  <a:lnTo>
                    <a:pt x="1100" y="1071"/>
                  </a:lnTo>
                  <a:lnTo>
                    <a:pt x="1099" y="1069"/>
                  </a:lnTo>
                  <a:lnTo>
                    <a:pt x="1099" y="1068"/>
                  </a:lnTo>
                  <a:lnTo>
                    <a:pt x="1097" y="1063"/>
                  </a:lnTo>
                  <a:lnTo>
                    <a:pt x="1095" y="1059"/>
                  </a:lnTo>
                  <a:lnTo>
                    <a:pt x="1084" y="1039"/>
                  </a:lnTo>
                  <a:lnTo>
                    <a:pt x="1078" y="1030"/>
                  </a:lnTo>
                  <a:lnTo>
                    <a:pt x="1063" y="1013"/>
                  </a:lnTo>
                  <a:lnTo>
                    <a:pt x="1060" y="1009"/>
                  </a:lnTo>
                  <a:lnTo>
                    <a:pt x="1056" y="1005"/>
                  </a:lnTo>
                  <a:lnTo>
                    <a:pt x="1046" y="997"/>
                  </a:lnTo>
                  <a:lnTo>
                    <a:pt x="1034" y="989"/>
                  </a:lnTo>
                  <a:lnTo>
                    <a:pt x="1030" y="986"/>
                  </a:lnTo>
                  <a:lnTo>
                    <a:pt x="1007" y="975"/>
                  </a:lnTo>
                  <a:lnTo>
                    <a:pt x="985" y="968"/>
                  </a:lnTo>
                  <a:lnTo>
                    <a:pt x="963" y="964"/>
                  </a:lnTo>
                  <a:lnTo>
                    <a:pt x="961" y="963"/>
                  </a:lnTo>
                  <a:lnTo>
                    <a:pt x="960" y="963"/>
                  </a:lnTo>
                  <a:lnTo>
                    <a:pt x="931" y="963"/>
                  </a:lnTo>
                  <a:close/>
                  <a:moveTo>
                    <a:pt x="889" y="632"/>
                  </a:moveTo>
                  <a:lnTo>
                    <a:pt x="875" y="633"/>
                  </a:lnTo>
                  <a:lnTo>
                    <a:pt x="860" y="635"/>
                  </a:lnTo>
                  <a:lnTo>
                    <a:pt x="858" y="639"/>
                  </a:lnTo>
                  <a:lnTo>
                    <a:pt x="855" y="643"/>
                  </a:lnTo>
                  <a:lnTo>
                    <a:pt x="840" y="662"/>
                  </a:lnTo>
                  <a:lnTo>
                    <a:pt x="836" y="668"/>
                  </a:lnTo>
                  <a:lnTo>
                    <a:pt x="832" y="673"/>
                  </a:lnTo>
                  <a:lnTo>
                    <a:pt x="826" y="681"/>
                  </a:lnTo>
                  <a:lnTo>
                    <a:pt x="819" y="689"/>
                  </a:lnTo>
                  <a:lnTo>
                    <a:pt x="817" y="692"/>
                  </a:lnTo>
                  <a:lnTo>
                    <a:pt x="814" y="695"/>
                  </a:lnTo>
                  <a:lnTo>
                    <a:pt x="809" y="701"/>
                  </a:lnTo>
                  <a:lnTo>
                    <a:pt x="805" y="707"/>
                  </a:lnTo>
                  <a:lnTo>
                    <a:pt x="800" y="713"/>
                  </a:lnTo>
                  <a:lnTo>
                    <a:pt x="768" y="750"/>
                  </a:lnTo>
                  <a:lnTo>
                    <a:pt x="797" y="787"/>
                  </a:lnTo>
                  <a:lnTo>
                    <a:pt x="824" y="827"/>
                  </a:lnTo>
                  <a:lnTo>
                    <a:pt x="849" y="869"/>
                  </a:lnTo>
                  <a:lnTo>
                    <a:pt x="852" y="869"/>
                  </a:lnTo>
                  <a:lnTo>
                    <a:pt x="855" y="868"/>
                  </a:lnTo>
                  <a:lnTo>
                    <a:pt x="885" y="859"/>
                  </a:lnTo>
                  <a:lnTo>
                    <a:pt x="891" y="858"/>
                  </a:lnTo>
                  <a:lnTo>
                    <a:pt x="897" y="857"/>
                  </a:lnTo>
                  <a:lnTo>
                    <a:pt x="922" y="853"/>
                  </a:lnTo>
                  <a:lnTo>
                    <a:pt x="945" y="852"/>
                  </a:lnTo>
                  <a:lnTo>
                    <a:pt x="977" y="854"/>
                  </a:lnTo>
                  <a:lnTo>
                    <a:pt x="1008" y="860"/>
                  </a:lnTo>
                  <a:lnTo>
                    <a:pt x="1038" y="868"/>
                  </a:lnTo>
                  <a:lnTo>
                    <a:pt x="1040" y="867"/>
                  </a:lnTo>
                  <a:lnTo>
                    <a:pt x="1040" y="865"/>
                  </a:lnTo>
                  <a:lnTo>
                    <a:pt x="1044" y="856"/>
                  </a:lnTo>
                  <a:lnTo>
                    <a:pt x="1048" y="846"/>
                  </a:lnTo>
                  <a:lnTo>
                    <a:pt x="1050" y="840"/>
                  </a:lnTo>
                  <a:lnTo>
                    <a:pt x="1051" y="834"/>
                  </a:lnTo>
                  <a:lnTo>
                    <a:pt x="1055" y="816"/>
                  </a:lnTo>
                  <a:lnTo>
                    <a:pt x="1056" y="797"/>
                  </a:lnTo>
                  <a:lnTo>
                    <a:pt x="1053" y="767"/>
                  </a:lnTo>
                  <a:lnTo>
                    <a:pt x="1049" y="753"/>
                  </a:lnTo>
                  <a:lnTo>
                    <a:pt x="1044" y="738"/>
                  </a:lnTo>
                  <a:lnTo>
                    <a:pt x="1041" y="730"/>
                  </a:lnTo>
                  <a:lnTo>
                    <a:pt x="1028" y="707"/>
                  </a:lnTo>
                  <a:lnTo>
                    <a:pt x="1011" y="686"/>
                  </a:lnTo>
                  <a:lnTo>
                    <a:pt x="992" y="668"/>
                  </a:lnTo>
                  <a:lnTo>
                    <a:pt x="969" y="653"/>
                  </a:lnTo>
                  <a:lnTo>
                    <a:pt x="945" y="642"/>
                  </a:lnTo>
                  <a:lnTo>
                    <a:pt x="917" y="635"/>
                  </a:lnTo>
                  <a:lnTo>
                    <a:pt x="889" y="632"/>
                  </a:lnTo>
                  <a:close/>
                  <a:moveTo>
                    <a:pt x="1349" y="590"/>
                  </a:moveTo>
                  <a:lnTo>
                    <a:pt x="1345" y="604"/>
                  </a:lnTo>
                  <a:lnTo>
                    <a:pt x="1342" y="622"/>
                  </a:lnTo>
                  <a:lnTo>
                    <a:pt x="1341" y="642"/>
                  </a:lnTo>
                  <a:lnTo>
                    <a:pt x="1344" y="720"/>
                  </a:lnTo>
                  <a:lnTo>
                    <a:pt x="1269" y="697"/>
                  </a:lnTo>
                  <a:lnTo>
                    <a:pt x="1248" y="688"/>
                  </a:lnTo>
                  <a:lnTo>
                    <a:pt x="1230" y="676"/>
                  </a:lnTo>
                  <a:lnTo>
                    <a:pt x="1216" y="661"/>
                  </a:lnTo>
                  <a:lnTo>
                    <a:pt x="1211" y="676"/>
                  </a:lnTo>
                  <a:lnTo>
                    <a:pt x="1207" y="690"/>
                  </a:lnTo>
                  <a:lnTo>
                    <a:pt x="1201" y="710"/>
                  </a:lnTo>
                  <a:lnTo>
                    <a:pt x="1191" y="728"/>
                  </a:lnTo>
                  <a:lnTo>
                    <a:pt x="1179" y="743"/>
                  </a:lnTo>
                  <a:lnTo>
                    <a:pt x="1164" y="755"/>
                  </a:lnTo>
                  <a:lnTo>
                    <a:pt x="1164" y="757"/>
                  </a:lnTo>
                  <a:lnTo>
                    <a:pt x="1166" y="777"/>
                  </a:lnTo>
                  <a:lnTo>
                    <a:pt x="1167" y="797"/>
                  </a:lnTo>
                  <a:lnTo>
                    <a:pt x="1166" y="819"/>
                  </a:lnTo>
                  <a:lnTo>
                    <a:pt x="1163" y="841"/>
                  </a:lnTo>
                  <a:lnTo>
                    <a:pt x="1162" y="845"/>
                  </a:lnTo>
                  <a:lnTo>
                    <a:pt x="1161" y="850"/>
                  </a:lnTo>
                  <a:lnTo>
                    <a:pt x="1157" y="870"/>
                  </a:lnTo>
                  <a:lnTo>
                    <a:pt x="1150" y="890"/>
                  </a:lnTo>
                  <a:lnTo>
                    <a:pt x="1150" y="891"/>
                  </a:lnTo>
                  <a:lnTo>
                    <a:pt x="1150" y="891"/>
                  </a:lnTo>
                  <a:lnTo>
                    <a:pt x="1143" y="909"/>
                  </a:lnTo>
                  <a:lnTo>
                    <a:pt x="1134" y="926"/>
                  </a:lnTo>
                  <a:lnTo>
                    <a:pt x="1139" y="931"/>
                  </a:lnTo>
                  <a:lnTo>
                    <a:pt x="1143" y="936"/>
                  </a:lnTo>
                  <a:lnTo>
                    <a:pt x="1161" y="956"/>
                  </a:lnTo>
                  <a:lnTo>
                    <a:pt x="1163" y="958"/>
                  </a:lnTo>
                  <a:lnTo>
                    <a:pt x="1165" y="960"/>
                  </a:lnTo>
                  <a:lnTo>
                    <a:pt x="1169" y="966"/>
                  </a:lnTo>
                  <a:lnTo>
                    <a:pt x="1173" y="973"/>
                  </a:lnTo>
                  <a:lnTo>
                    <a:pt x="1180" y="983"/>
                  </a:lnTo>
                  <a:lnTo>
                    <a:pt x="1186" y="994"/>
                  </a:lnTo>
                  <a:lnTo>
                    <a:pt x="1188" y="996"/>
                  </a:lnTo>
                  <a:lnTo>
                    <a:pt x="1189" y="999"/>
                  </a:lnTo>
                  <a:lnTo>
                    <a:pt x="1190" y="1000"/>
                  </a:lnTo>
                  <a:lnTo>
                    <a:pt x="1190" y="1000"/>
                  </a:lnTo>
                  <a:lnTo>
                    <a:pt x="1235" y="972"/>
                  </a:lnTo>
                  <a:lnTo>
                    <a:pt x="1282" y="946"/>
                  </a:lnTo>
                  <a:lnTo>
                    <a:pt x="1333" y="921"/>
                  </a:lnTo>
                  <a:lnTo>
                    <a:pt x="1387" y="897"/>
                  </a:lnTo>
                  <a:lnTo>
                    <a:pt x="1445" y="875"/>
                  </a:lnTo>
                  <a:lnTo>
                    <a:pt x="1508" y="856"/>
                  </a:lnTo>
                  <a:lnTo>
                    <a:pt x="1510" y="855"/>
                  </a:lnTo>
                  <a:lnTo>
                    <a:pt x="1549" y="844"/>
                  </a:lnTo>
                  <a:lnTo>
                    <a:pt x="1574" y="837"/>
                  </a:lnTo>
                  <a:lnTo>
                    <a:pt x="1600" y="831"/>
                  </a:lnTo>
                  <a:lnTo>
                    <a:pt x="1667" y="816"/>
                  </a:lnTo>
                  <a:lnTo>
                    <a:pt x="1667" y="884"/>
                  </a:lnTo>
                  <a:lnTo>
                    <a:pt x="1682" y="870"/>
                  </a:lnTo>
                  <a:lnTo>
                    <a:pt x="1696" y="858"/>
                  </a:lnTo>
                  <a:lnTo>
                    <a:pt x="1706" y="848"/>
                  </a:lnTo>
                  <a:lnTo>
                    <a:pt x="1689" y="830"/>
                  </a:lnTo>
                  <a:lnTo>
                    <a:pt x="1678" y="809"/>
                  </a:lnTo>
                  <a:lnTo>
                    <a:pt x="1671" y="786"/>
                  </a:lnTo>
                  <a:lnTo>
                    <a:pt x="1669" y="764"/>
                  </a:lnTo>
                  <a:lnTo>
                    <a:pt x="1672" y="743"/>
                  </a:lnTo>
                  <a:lnTo>
                    <a:pt x="1679" y="724"/>
                  </a:lnTo>
                  <a:lnTo>
                    <a:pt x="1690" y="705"/>
                  </a:lnTo>
                  <a:lnTo>
                    <a:pt x="1675" y="705"/>
                  </a:lnTo>
                  <a:lnTo>
                    <a:pt x="1659" y="706"/>
                  </a:lnTo>
                  <a:lnTo>
                    <a:pt x="1648" y="707"/>
                  </a:lnTo>
                  <a:lnTo>
                    <a:pt x="1627" y="705"/>
                  </a:lnTo>
                  <a:lnTo>
                    <a:pt x="1607" y="699"/>
                  </a:lnTo>
                  <a:lnTo>
                    <a:pt x="1588" y="688"/>
                  </a:lnTo>
                  <a:lnTo>
                    <a:pt x="1572" y="674"/>
                  </a:lnTo>
                  <a:lnTo>
                    <a:pt x="1557" y="655"/>
                  </a:lnTo>
                  <a:lnTo>
                    <a:pt x="1547" y="632"/>
                  </a:lnTo>
                  <a:lnTo>
                    <a:pt x="1542" y="608"/>
                  </a:lnTo>
                  <a:lnTo>
                    <a:pt x="1539" y="611"/>
                  </a:lnTo>
                  <a:lnTo>
                    <a:pt x="1535" y="614"/>
                  </a:lnTo>
                  <a:lnTo>
                    <a:pt x="1530" y="618"/>
                  </a:lnTo>
                  <a:lnTo>
                    <a:pt x="1526" y="622"/>
                  </a:lnTo>
                  <a:lnTo>
                    <a:pt x="1520" y="627"/>
                  </a:lnTo>
                  <a:lnTo>
                    <a:pt x="1513" y="630"/>
                  </a:lnTo>
                  <a:lnTo>
                    <a:pt x="1508" y="633"/>
                  </a:lnTo>
                  <a:lnTo>
                    <a:pt x="1504" y="636"/>
                  </a:lnTo>
                  <a:lnTo>
                    <a:pt x="1495" y="639"/>
                  </a:lnTo>
                  <a:lnTo>
                    <a:pt x="1487" y="642"/>
                  </a:lnTo>
                  <a:lnTo>
                    <a:pt x="1482" y="643"/>
                  </a:lnTo>
                  <a:lnTo>
                    <a:pt x="1478" y="644"/>
                  </a:lnTo>
                  <a:lnTo>
                    <a:pt x="1465" y="647"/>
                  </a:lnTo>
                  <a:lnTo>
                    <a:pt x="1452" y="648"/>
                  </a:lnTo>
                  <a:lnTo>
                    <a:pt x="1429" y="645"/>
                  </a:lnTo>
                  <a:lnTo>
                    <a:pt x="1408" y="639"/>
                  </a:lnTo>
                  <a:lnTo>
                    <a:pt x="1387" y="629"/>
                  </a:lnTo>
                  <a:lnTo>
                    <a:pt x="1369" y="615"/>
                  </a:lnTo>
                  <a:lnTo>
                    <a:pt x="1354" y="597"/>
                  </a:lnTo>
                  <a:lnTo>
                    <a:pt x="1351" y="593"/>
                  </a:lnTo>
                  <a:lnTo>
                    <a:pt x="1349" y="590"/>
                  </a:lnTo>
                  <a:close/>
                  <a:moveTo>
                    <a:pt x="975" y="256"/>
                  </a:moveTo>
                  <a:lnTo>
                    <a:pt x="985" y="265"/>
                  </a:lnTo>
                  <a:lnTo>
                    <a:pt x="993" y="275"/>
                  </a:lnTo>
                  <a:lnTo>
                    <a:pt x="998" y="288"/>
                  </a:lnTo>
                  <a:lnTo>
                    <a:pt x="1000" y="301"/>
                  </a:lnTo>
                  <a:lnTo>
                    <a:pt x="1003" y="319"/>
                  </a:lnTo>
                  <a:lnTo>
                    <a:pt x="1011" y="334"/>
                  </a:lnTo>
                  <a:lnTo>
                    <a:pt x="1023" y="346"/>
                  </a:lnTo>
                  <a:lnTo>
                    <a:pt x="1039" y="354"/>
                  </a:lnTo>
                  <a:lnTo>
                    <a:pt x="1056" y="356"/>
                  </a:lnTo>
                  <a:lnTo>
                    <a:pt x="1073" y="359"/>
                  </a:lnTo>
                  <a:lnTo>
                    <a:pt x="1088" y="367"/>
                  </a:lnTo>
                  <a:lnTo>
                    <a:pt x="1100" y="379"/>
                  </a:lnTo>
                  <a:lnTo>
                    <a:pt x="1108" y="394"/>
                  </a:lnTo>
                  <a:lnTo>
                    <a:pt x="1112" y="411"/>
                  </a:lnTo>
                  <a:lnTo>
                    <a:pt x="1108" y="429"/>
                  </a:lnTo>
                  <a:lnTo>
                    <a:pt x="1100" y="444"/>
                  </a:lnTo>
                  <a:lnTo>
                    <a:pt x="1088" y="456"/>
                  </a:lnTo>
                  <a:lnTo>
                    <a:pt x="1073" y="464"/>
                  </a:lnTo>
                  <a:lnTo>
                    <a:pt x="1056" y="466"/>
                  </a:lnTo>
                  <a:lnTo>
                    <a:pt x="1027" y="464"/>
                  </a:lnTo>
                  <a:lnTo>
                    <a:pt x="998" y="456"/>
                  </a:lnTo>
                  <a:lnTo>
                    <a:pt x="973" y="444"/>
                  </a:lnTo>
                  <a:lnTo>
                    <a:pt x="950" y="429"/>
                  </a:lnTo>
                  <a:lnTo>
                    <a:pt x="931" y="409"/>
                  </a:lnTo>
                  <a:lnTo>
                    <a:pt x="913" y="387"/>
                  </a:lnTo>
                  <a:lnTo>
                    <a:pt x="901" y="362"/>
                  </a:lnTo>
                  <a:lnTo>
                    <a:pt x="893" y="334"/>
                  </a:lnTo>
                  <a:lnTo>
                    <a:pt x="889" y="306"/>
                  </a:lnTo>
                  <a:lnTo>
                    <a:pt x="881" y="328"/>
                  </a:lnTo>
                  <a:lnTo>
                    <a:pt x="870" y="351"/>
                  </a:lnTo>
                  <a:lnTo>
                    <a:pt x="855" y="374"/>
                  </a:lnTo>
                  <a:lnTo>
                    <a:pt x="854" y="377"/>
                  </a:lnTo>
                  <a:lnTo>
                    <a:pt x="853" y="379"/>
                  </a:lnTo>
                  <a:lnTo>
                    <a:pt x="853" y="381"/>
                  </a:lnTo>
                  <a:lnTo>
                    <a:pt x="853" y="383"/>
                  </a:lnTo>
                  <a:lnTo>
                    <a:pt x="854" y="386"/>
                  </a:lnTo>
                  <a:lnTo>
                    <a:pt x="856" y="387"/>
                  </a:lnTo>
                  <a:lnTo>
                    <a:pt x="859" y="389"/>
                  </a:lnTo>
                  <a:lnTo>
                    <a:pt x="880" y="397"/>
                  </a:lnTo>
                  <a:lnTo>
                    <a:pt x="899" y="408"/>
                  </a:lnTo>
                  <a:lnTo>
                    <a:pt x="916" y="422"/>
                  </a:lnTo>
                  <a:lnTo>
                    <a:pt x="930" y="440"/>
                  </a:lnTo>
                  <a:lnTo>
                    <a:pt x="939" y="459"/>
                  </a:lnTo>
                  <a:lnTo>
                    <a:pt x="944" y="481"/>
                  </a:lnTo>
                  <a:lnTo>
                    <a:pt x="944" y="505"/>
                  </a:lnTo>
                  <a:lnTo>
                    <a:pt x="940" y="526"/>
                  </a:lnTo>
                  <a:lnTo>
                    <a:pt x="973" y="534"/>
                  </a:lnTo>
                  <a:lnTo>
                    <a:pt x="1005" y="547"/>
                  </a:lnTo>
                  <a:lnTo>
                    <a:pt x="1035" y="562"/>
                  </a:lnTo>
                  <a:lnTo>
                    <a:pt x="1063" y="582"/>
                  </a:lnTo>
                  <a:lnTo>
                    <a:pt x="1087" y="604"/>
                  </a:lnTo>
                  <a:lnTo>
                    <a:pt x="1109" y="630"/>
                  </a:lnTo>
                  <a:lnTo>
                    <a:pt x="1116" y="612"/>
                  </a:lnTo>
                  <a:lnTo>
                    <a:pt x="1122" y="598"/>
                  </a:lnTo>
                  <a:lnTo>
                    <a:pt x="1131" y="585"/>
                  </a:lnTo>
                  <a:lnTo>
                    <a:pt x="1141" y="574"/>
                  </a:lnTo>
                  <a:lnTo>
                    <a:pt x="1112" y="577"/>
                  </a:lnTo>
                  <a:lnTo>
                    <a:pt x="1094" y="574"/>
                  </a:lnTo>
                  <a:lnTo>
                    <a:pt x="1079" y="567"/>
                  </a:lnTo>
                  <a:lnTo>
                    <a:pt x="1067" y="555"/>
                  </a:lnTo>
                  <a:lnTo>
                    <a:pt x="1059" y="540"/>
                  </a:lnTo>
                  <a:lnTo>
                    <a:pt x="1056" y="522"/>
                  </a:lnTo>
                  <a:lnTo>
                    <a:pt x="1059" y="505"/>
                  </a:lnTo>
                  <a:lnTo>
                    <a:pt x="1067" y="490"/>
                  </a:lnTo>
                  <a:lnTo>
                    <a:pt x="1079" y="477"/>
                  </a:lnTo>
                  <a:lnTo>
                    <a:pt x="1094" y="469"/>
                  </a:lnTo>
                  <a:lnTo>
                    <a:pt x="1112" y="466"/>
                  </a:lnTo>
                  <a:lnTo>
                    <a:pt x="1129" y="464"/>
                  </a:lnTo>
                  <a:lnTo>
                    <a:pt x="1144" y="456"/>
                  </a:lnTo>
                  <a:lnTo>
                    <a:pt x="1156" y="444"/>
                  </a:lnTo>
                  <a:lnTo>
                    <a:pt x="1164" y="429"/>
                  </a:lnTo>
                  <a:lnTo>
                    <a:pt x="1167" y="411"/>
                  </a:lnTo>
                  <a:lnTo>
                    <a:pt x="1170" y="394"/>
                  </a:lnTo>
                  <a:lnTo>
                    <a:pt x="1178" y="379"/>
                  </a:lnTo>
                  <a:lnTo>
                    <a:pt x="1189" y="367"/>
                  </a:lnTo>
                  <a:lnTo>
                    <a:pt x="1204" y="359"/>
                  </a:lnTo>
                  <a:lnTo>
                    <a:pt x="1223" y="356"/>
                  </a:lnTo>
                  <a:lnTo>
                    <a:pt x="1240" y="359"/>
                  </a:lnTo>
                  <a:lnTo>
                    <a:pt x="1255" y="367"/>
                  </a:lnTo>
                  <a:lnTo>
                    <a:pt x="1267" y="379"/>
                  </a:lnTo>
                  <a:lnTo>
                    <a:pt x="1275" y="394"/>
                  </a:lnTo>
                  <a:lnTo>
                    <a:pt x="1278" y="411"/>
                  </a:lnTo>
                  <a:lnTo>
                    <a:pt x="1276" y="438"/>
                  </a:lnTo>
                  <a:lnTo>
                    <a:pt x="1269" y="464"/>
                  </a:lnTo>
                  <a:lnTo>
                    <a:pt x="1259" y="488"/>
                  </a:lnTo>
                  <a:lnTo>
                    <a:pt x="1246" y="510"/>
                  </a:lnTo>
                  <a:lnTo>
                    <a:pt x="1229" y="529"/>
                  </a:lnTo>
                  <a:lnTo>
                    <a:pt x="1210" y="545"/>
                  </a:lnTo>
                  <a:lnTo>
                    <a:pt x="1228" y="546"/>
                  </a:lnTo>
                  <a:lnTo>
                    <a:pt x="1246" y="550"/>
                  </a:lnTo>
                  <a:lnTo>
                    <a:pt x="1247" y="545"/>
                  </a:lnTo>
                  <a:lnTo>
                    <a:pt x="1250" y="540"/>
                  </a:lnTo>
                  <a:lnTo>
                    <a:pt x="1260" y="522"/>
                  </a:lnTo>
                  <a:lnTo>
                    <a:pt x="1273" y="506"/>
                  </a:lnTo>
                  <a:lnTo>
                    <a:pt x="1288" y="493"/>
                  </a:lnTo>
                  <a:lnTo>
                    <a:pt x="1307" y="483"/>
                  </a:lnTo>
                  <a:lnTo>
                    <a:pt x="1327" y="477"/>
                  </a:lnTo>
                  <a:lnTo>
                    <a:pt x="1347" y="475"/>
                  </a:lnTo>
                  <a:lnTo>
                    <a:pt x="1371" y="478"/>
                  </a:lnTo>
                  <a:lnTo>
                    <a:pt x="1393" y="485"/>
                  </a:lnTo>
                  <a:lnTo>
                    <a:pt x="1414" y="499"/>
                  </a:lnTo>
                  <a:lnTo>
                    <a:pt x="1431" y="516"/>
                  </a:lnTo>
                  <a:lnTo>
                    <a:pt x="1445" y="533"/>
                  </a:lnTo>
                  <a:lnTo>
                    <a:pt x="1446" y="535"/>
                  </a:lnTo>
                  <a:lnTo>
                    <a:pt x="1448" y="537"/>
                  </a:lnTo>
                  <a:lnTo>
                    <a:pt x="1450" y="538"/>
                  </a:lnTo>
                  <a:lnTo>
                    <a:pt x="1452" y="538"/>
                  </a:lnTo>
                  <a:lnTo>
                    <a:pt x="1455" y="538"/>
                  </a:lnTo>
                  <a:lnTo>
                    <a:pt x="1458" y="536"/>
                  </a:lnTo>
                  <a:lnTo>
                    <a:pt x="1461" y="533"/>
                  </a:lnTo>
                  <a:lnTo>
                    <a:pt x="1475" y="516"/>
                  </a:lnTo>
                  <a:lnTo>
                    <a:pt x="1447" y="477"/>
                  </a:lnTo>
                  <a:lnTo>
                    <a:pt x="1415" y="441"/>
                  </a:lnTo>
                  <a:lnTo>
                    <a:pt x="1378" y="407"/>
                  </a:lnTo>
                  <a:lnTo>
                    <a:pt x="1338" y="377"/>
                  </a:lnTo>
                  <a:lnTo>
                    <a:pt x="1295" y="350"/>
                  </a:lnTo>
                  <a:lnTo>
                    <a:pt x="1249" y="326"/>
                  </a:lnTo>
                  <a:lnTo>
                    <a:pt x="1199" y="305"/>
                  </a:lnTo>
                  <a:lnTo>
                    <a:pt x="1147" y="288"/>
                  </a:lnTo>
                  <a:lnTo>
                    <a:pt x="1092" y="274"/>
                  </a:lnTo>
                  <a:lnTo>
                    <a:pt x="1035" y="263"/>
                  </a:lnTo>
                  <a:lnTo>
                    <a:pt x="975" y="256"/>
                  </a:lnTo>
                  <a:close/>
                  <a:moveTo>
                    <a:pt x="494" y="127"/>
                  </a:moveTo>
                  <a:lnTo>
                    <a:pt x="489" y="133"/>
                  </a:lnTo>
                  <a:lnTo>
                    <a:pt x="472" y="151"/>
                  </a:lnTo>
                  <a:lnTo>
                    <a:pt x="453" y="165"/>
                  </a:lnTo>
                  <a:lnTo>
                    <a:pt x="430" y="174"/>
                  </a:lnTo>
                  <a:lnTo>
                    <a:pt x="407" y="179"/>
                  </a:lnTo>
                  <a:lnTo>
                    <a:pt x="384" y="180"/>
                  </a:lnTo>
                  <a:lnTo>
                    <a:pt x="361" y="176"/>
                  </a:lnTo>
                  <a:lnTo>
                    <a:pt x="339" y="168"/>
                  </a:lnTo>
                  <a:lnTo>
                    <a:pt x="318" y="156"/>
                  </a:lnTo>
                  <a:lnTo>
                    <a:pt x="300" y="140"/>
                  </a:lnTo>
                  <a:lnTo>
                    <a:pt x="297" y="158"/>
                  </a:lnTo>
                  <a:lnTo>
                    <a:pt x="290" y="175"/>
                  </a:lnTo>
                  <a:lnTo>
                    <a:pt x="281" y="191"/>
                  </a:lnTo>
                  <a:lnTo>
                    <a:pt x="270" y="205"/>
                  </a:lnTo>
                  <a:lnTo>
                    <a:pt x="251" y="220"/>
                  </a:lnTo>
                  <a:lnTo>
                    <a:pt x="229" y="231"/>
                  </a:lnTo>
                  <a:lnTo>
                    <a:pt x="206" y="236"/>
                  </a:lnTo>
                  <a:lnTo>
                    <a:pt x="181" y="236"/>
                  </a:lnTo>
                  <a:lnTo>
                    <a:pt x="167" y="235"/>
                  </a:lnTo>
                  <a:lnTo>
                    <a:pt x="152" y="234"/>
                  </a:lnTo>
                  <a:lnTo>
                    <a:pt x="148" y="234"/>
                  </a:lnTo>
                  <a:lnTo>
                    <a:pt x="160" y="252"/>
                  </a:lnTo>
                  <a:lnTo>
                    <a:pt x="167" y="272"/>
                  </a:lnTo>
                  <a:lnTo>
                    <a:pt x="169" y="293"/>
                  </a:lnTo>
                  <a:lnTo>
                    <a:pt x="167" y="315"/>
                  </a:lnTo>
                  <a:lnTo>
                    <a:pt x="160" y="338"/>
                  </a:lnTo>
                  <a:lnTo>
                    <a:pt x="148" y="358"/>
                  </a:lnTo>
                  <a:lnTo>
                    <a:pt x="130" y="376"/>
                  </a:lnTo>
                  <a:lnTo>
                    <a:pt x="143" y="389"/>
                  </a:lnTo>
                  <a:lnTo>
                    <a:pt x="160" y="404"/>
                  </a:lnTo>
                  <a:lnTo>
                    <a:pt x="178" y="422"/>
                  </a:lnTo>
                  <a:lnTo>
                    <a:pt x="181" y="422"/>
                  </a:lnTo>
                  <a:lnTo>
                    <a:pt x="184" y="422"/>
                  </a:lnTo>
                  <a:lnTo>
                    <a:pt x="201" y="424"/>
                  </a:lnTo>
                  <a:lnTo>
                    <a:pt x="251" y="437"/>
                  </a:lnTo>
                  <a:lnTo>
                    <a:pt x="303" y="453"/>
                  </a:lnTo>
                  <a:lnTo>
                    <a:pt x="358" y="472"/>
                  </a:lnTo>
                  <a:lnTo>
                    <a:pt x="413" y="495"/>
                  </a:lnTo>
                  <a:lnTo>
                    <a:pt x="471" y="522"/>
                  </a:lnTo>
                  <a:lnTo>
                    <a:pt x="527" y="552"/>
                  </a:lnTo>
                  <a:lnTo>
                    <a:pt x="584" y="587"/>
                  </a:lnTo>
                  <a:lnTo>
                    <a:pt x="639" y="626"/>
                  </a:lnTo>
                  <a:lnTo>
                    <a:pt x="691" y="670"/>
                  </a:lnTo>
                  <a:lnTo>
                    <a:pt x="717" y="639"/>
                  </a:lnTo>
                  <a:lnTo>
                    <a:pt x="721" y="635"/>
                  </a:lnTo>
                  <a:lnTo>
                    <a:pt x="724" y="630"/>
                  </a:lnTo>
                  <a:lnTo>
                    <a:pt x="727" y="627"/>
                  </a:lnTo>
                  <a:lnTo>
                    <a:pt x="745" y="604"/>
                  </a:lnTo>
                  <a:lnTo>
                    <a:pt x="749" y="599"/>
                  </a:lnTo>
                  <a:lnTo>
                    <a:pt x="752" y="595"/>
                  </a:lnTo>
                  <a:lnTo>
                    <a:pt x="764" y="579"/>
                  </a:lnTo>
                  <a:lnTo>
                    <a:pt x="775" y="565"/>
                  </a:lnTo>
                  <a:lnTo>
                    <a:pt x="784" y="552"/>
                  </a:lnTo>
                  <a:lnTo>
                    <a:pt x="793" y="540"/>
                  </a:lnTo>
                  <a:lnTo>
                    <a:pt x="794" y="539"/>
                  </a:lnTo>
                  <a:lnTo>
                    <a:pt x="807" y="521"/>
                  </a:lnTo>
                  <a:lnTo>
                    <a:pt x="819" y="507"/>
                  </a:lnTo>
                  <a:lnTo>
                    <a:pt x="830" y="496"/>
                  </a:lnTo>
                  <a:lnTo>
                    <a:pt x="826" y="495"/>
                  </a:lnTo>
                  <a:lnTo>
                    <a:pt x="821" y="493"/>
                  </a:lnTo>
                  <a:lnTo>
                    <a:pt x="800" y="483"/>
                  </a:lnTo>
                  <a:lnTo>
                    <a:pt x="782" y="470"/>
                  </a:lnTo>
                  <a:lnTo>
                    <a:pt x="767" y="454"/>
                  </a:lnTo>
                  <a:lnTo>
                    <a:pt x="755" y="436"/>
                  </a:lnTo>
                  <a:lnTo>
                    <a:pt x="747" y="415"/>
                  </a:lnTo>
                  <a:lnTo>
                    <a:pt x="742" y="390"/>
                  </a:lnTo>
                  <a:lnTo>
                    <a:pt x="743" y="364"/>
                  </a:lnTo>
                  <a:lnTo>
                    <a:pt x="749" y="339"/>
                  </a:lnTo>
                  <a:lnTo>
                    <a:pt x="761" y="315"/>
                  </a:lnTo>
                  <a:lnTo>
                    <a:pt x="739" y="317"/>
                  </a:lnTo>
                  <a:lnTo>
                    <a:pt x="717" y="315"/>
                  </a:lnTo>
                  <a:lnTo>
                    <a:pt x="697" y="309"/>
                  </a:lnTo>
                  <a:lnTo>
                    <a:pt x="679" y="299"/>
                  </a:lnTo>
                  <a:lnTo>
                    <a:pt x="663" y="286"/>
                  </a:lnTo>
                  <a:lnTo>
                    <a:pt x="649" y="270"/>
                  </a:lnTo>
                  <a:lnTo>
                    <a:pt x="639" y="251"/>
                  </a:lnTo>
                  <a:lnTo>
                    <a:pt x="634" y="231"/>
                  </a:lnTo>
                  <a:lnTo>
                    <a:pt x="630" y="215"/>
                  </a:lnTo>
                  <a:lnTo>
                    <a:pt x="624" y="199"/>
                  </a:lnTo>
                  <a:lnTo>
                    <a:pt x="614" y="211"/>
                  </a:lnTo>
                  <a:lnTo>
                    <a:pt x="602" y="222"/>
                  </a:lnTo>
                  <a:lnTo>
                    <a:pt x="587" y="230"/>
                  </a:lnTo>
                  <a:lnTo>
                    <a:pt x="571" y="235"/>
                  </a:lnTo>
                  <a:lnTo>
                    <a:pt x="496" y="256"/>
                  </a:lnTo>
                  <a:lnTo>
                    <a:pt x="500" y="179"/>
                  </a:lnTo>
                  <a:lnTo>
                    <a:pt x="500" y="159"/>
                  </a:lnTo>
                  <a:lnTo>
                    <a:pt x="498" y="141"/>
                  </a:lnTo>
                  <a:lnTo>
                    <a:pt x="494" y="127"/>
                  </a:lnTo>
                  <a:close/>
                  <a:moveTo>
                    <a:pt x="289" y="0"/>
                  </a:moveTo>
                  <a:lnTo>
                    <a:pt x="308" y="4"/>
                  </a:lnTo>
                  <a:lnTo>
                    <a:pt x="327" y="14"/>
                  </a:lnTo>
                  <a:lnTo>
                    <a:pt x="348" y="28"/>
                  </a:lnTo>
                  <a:lnTo>
                    <a:pt x="366" y="46"/>
                  </a:lnTo>
                  <a:lnTo>
                    <a:pt x="384" y="67"/>
                  </a:lnTo>
                  <a:lnTo>
                    <a:pt x="387" y="70"/>
                  </a:lnTo>
                  <a:lnTo>
                    <a:pt x="389" y="72"/>
                  </a:lnTo>
                  <a:lnTo>
                    <a:pt x="391" y="73"/>
                  </a:lnTo>
                  <a:lnTo>
                    <a:pt x="393" y="73"/>
                  </a:lnTo>
                  <a:lnTo>
                    <a:pt x="395" y="72"/>
                  </a:lnTo>
                  <a:lnTo>
                    <a:pt x="397" y="71"/>
                  </a:lnTo>
                  <a:lnTo>
                    <a:pt x="398" y="70"/>
                  </a:lnTo>
                  <a:lnTo>
                    <a:pt x="399" y="68"/>
                  </a:lnTo>
                  <a:lnTo>
                    <a:pt x="414" y="50"/>
                  </a:lnTo>
                  <a:lnTo>
                    <a:pt x="430" y="34"/>
                  </a:lnTo>
                  <a:lnTo>
                    <a:pt x="451" y="23"/>
                  </a:lnTo>
                  <a:lnTo>
                    <a:pt x="473" y="15"/>
                  </a:lnTo>
                  <a:lnTo>
                    <a:pt x="496" y="13"/>
                  </a:lnTo>
                  <a:lnTo>
                    <a:pt x="517" y="15"/>
                  </a:lnTo>
                  <a:lnTo>
                    <a:pt x="538" y="21"/>
                  </a:lnTo>
                  <a:lnTo>
                    <a:pt x="556" y="31"/>
                  </a:lnTo>
                  <a:lnTo>
                    <a:pt x="572" y="44"/>
                  </a:lnTo>
                  <a:lnTo>
                    <a:pt x="585" y="60"/>
                  </a:lnTo>
                  <a:lnTo>
                    <a:pt x="594" y="79"/>
                  </a:lnTo>
                  <a:lnTo>
                    <a:pt x="596" y="84"/>
                  </a:lnTo>
                  <a:lnTo>
                    <a:pt x="598" y="89"/>
                  </a:lnTo>
                  <a:lnTo>
                    <a:pt x="612" y="86"/>
                  </a:lnTo>
                  <a:lnTo>
                    <a:pt x="627" y="85"/>
                  </a:lnTo>
                  <a:lnTo>
                    <a:pt x="651" y="87"/>
                  </a:lnTo>
                  <a:lnTo>
                    <a:pt x="672" y="94"/>
                  </a:lnTo>
                  <a:lnTo>
                    <a:pt x="690" y="106"/>
                  </a:lnTo>
                  <a:lnTo>
                    <a:pt x="706" y="121"/>
                  </a:lnTo>
                  <a:lnTo>
                    <a:pt x="718" y="139"/>
                  </a:lnTo>
                  <a:lnTo>
                    <a:pt x="722" y="139"/>
                  </a:lnTo>
                  <a:lnTo>
                    <a:pt x="804" y="141"/>
                  </a:lnTo>
                  <a:lnTo>
                    <a:pt x="889" y="142"/>
                  </a:lnTo>
                  <a:lnTo>
                    <a:pt x="959" y="144"/>
                  </a:lnTo>
                  <a:lnTo>
                    <a:pt x="1027" y="151"/>
                  </a:lnTo>
                  <a:lnTo>
                    <a:pt x="1092" y="161"/>
                  </a:lnTo>
                  <a:lnTo>
                    <a:pt x="1155" y="176"/>
                  </a:lnTo>
                  <a:lnTo>
                    <a:pt x="1216" y="194"/>
                  </a:lnTo>
                  <a:lnTo>
                    <a:pt x="1273" y="216"/>
                  </a:lnTo>
                  <a:lnTo>
                    <a:pt x="1328" y="242"/>
                  </a:lnTo>
                  <a:lnTo>
                    <a:pt x="1378" y="271"/>
                  </a:lnTo>
                  <a:lnTo>
                    <a:pt x="1426" y="304"/>
                  </a:lnTo>
                  <a:lnTo>
                    <a:pt x="1469" y="341"/>
                  </a:lnTo>
                  <a:lnTo>
                    <a:pt x="1510" y="380"/>
                  </a:lnTo>
                  <a:lnTo>
                    <a:pt x="1545" y="423"/>
                  </a:lnTo>
                  <a:lnTo>
                    <a:pt x="1576" y="469"/>
                  </a:lnTo>
                  <a:lnTo>
                    <a:pt x="1588" y="472"/>
                  </a:lnTo>
                  <a:lnTo>
                    <a:pt x="1600" y="477"/>
                  </a:lnTo>
                  <a:lnTo>
                    <a:pt x="1610" y="484"/>
                  </a:lnTo>
                  <a:lnTo>
                    <a:pt x="1619" y="494"/>
                  </a:lnTo>
                  <a:lnTo>
                    <a:pt x="1628" y="505"/>
                  </a:lnTo>
                  <a:lnTo>
                    <a:pt x="1637" y="519"/>
                  </a:lnTo>
                  <a:lnTo>
                    <a:pt x="1644" y="535"/>
                  </a:lnTo>
                  <a:lnTo>
                    <a:pt x="1650" y="553"/>
                  </a:lnTo>
                  <a:lnTo>
                    <a:pt x="1653" y="574"/>
                  </a:lnTo>
                  <a:lnTo>
                    <a:pt x="1653" y="599"/>
                  </a:lnTo>
                  <a:lnTo>
                    <a:pt x="1664" y="596"/>
                  </a:lnTo>
                  <a:lnTo>
                    <a:pt x="1677" y="595"/>
                  </a:lnTo>
                  <a:lnTo>
                    <a:pt x="1693" y="595"/>
                  </a:lnTo>
                  <a:lnTo>
                    <a:pt x="1708" y="596"/>
                  </a:lnTo>
                  <a:lnTo>
                    <a:pt x="1731" y="600"/>
                  </a:lnTo>
                  <a:lnTo>
                    <a:pt x="1751" y="609"/>
                  </a:lnTo>
                  <a:lnTo>
                    <a:pt x="1770" y="621"/>
                  </a:lnTo>
                  <a:lnTo>
                    <a:pt x="1785" y="638"/>
                  </a:lnTo>
                  <a:lnTo>
                    <a:pt x="1797" y="658"/>
                  </a:lnTo>
                  <a:lnTo>
                    <a:pt x="1804" y="680"/>
                  </a:lnTo>
                  <a:lnTo>
                    <a:pt x="1806" y="702"/>
                  </a:lnTo>
                  <a:lnTo>
                    <a:pt x="1804" y="725"/>
                  </a:lnTo>
                  <a:lnTo>
                    <a:pt x="1796" y="746"/>
                  </a:lnTo>
                  <a:lnTo>
                    <a:pt x="1783" y="766"/>
                  </a:lnTo>
                  <a:lnTo>
                    <a:pt x="1779" y="771"/>
                  </a:lnTo>
                  <a:lnTo>
                    <a:pt x="1794" y="776"/>
                  </a:lnTo>
                  <a:lnTo>
                    <a:pt x="1807" y="785"/>
                  </a:lnTo>
                  <a:lnTo>
                    <a:pt x="1819" y="796"/>
                  </a:lnTo>
                  <a:lnTo>
                    <a:pt x="1828" y="810"/>
                  </a:lnTo>
                  <a:lnTo>
                    <a:pt x="1834" y="825"/>
                  </a:lnTo>
                  <a:lnTo>
                    <a:pt x="1837" y="841"/>
                  </a:lnTo>
                  <a:lnTo>
                    <a:pt x="1835" y="857"/>
                  </a:lnTo>
                  <a:lnTo>
                    <a:pt x="1830" y="873"/>
                  </a:lnTo>
                  <a:lnTo>
                    <a:pt x="1821" y="887"/>
                  </a:lnTo>
                  <a:lnTo>
                    <a:pt x="1805" y="905"/>
                  </a:lnTo>
                  <a:lnTo>
                    <a:pt x="1784" y="925"/>
                  </a:lnTo>
                  <a:lnTo>
                    <a:pt x="1761" y="948"/>
                  </a:lnTo>
                  <a:lnTo>
                    <a:pt x="1733" y="973"/>
                  </a:lnTo>
                  <a:lnTo>
                    <a:pt x="1702" y="1000"/>
                  </a:lnTo>
                  <a:lnTo>
                    <a:pt x="1667" y="1029"/>
                  </a:lnTo>
                  <a:lnTo>
                    <a:pt x="1667" y="1866"/>
                  </a:lnTo>
                  <a:lnTo>
                    <a:pt x="1650" y="1864"/>
                  </a:lnTo>
                  <a:lnTo>
                    <a:pt x="1633" y="1863"/>
                  </a:lnTo>
                  <a:lnTo>
                    <a:pt x="1607" y="1865"/>
                  </a:lnTo>
                  <a:lnTo>
                    <a:pt x="1580" y="1870"/>
                  </a:lnTo>
                  <a:lnTo>
                    <a:pt x="1489" y="1893"/>
                  </a:lnTo>
                  <a:lnTo>
                    <a:pt x="1395" y="1913"/>
                  </a:lnTo>
                  <a:lnTo>
                    <a:pt x="1298" y="1930"/>
                  </a:lnTo>
                  <a:lnTo>
                    <a:pt x="1199" y="1942"/>
                  </a:lnTo>
                  <a:lnTo>
                    <a:pt x="1097" y="1952"/>
                  </a:lnTo>
                  <a:lnTo>
                    <a:pt x="994" y="1957"/>
                  </a:lnTo>
                  <a:lnTo>
                    <a:pt x="889" y="1959"/>
                  </a:lnTo>
                  <a:lnTo>
                    <a:pt x="784" y="1957"/>
                  </a:lnTo>
                  <a:lnTo>
                    <a:pt x="681" y="1952"/>
                  </a:lnTo>
                  <a:lnTo>
                    <a:pt x="579" y="1942"/>
                  </a:lnTo>
                  <a:lnTo>
                    <a:pt x="480" y="1930"/>
                  </a:lnTo>
                  <a:lnTo>
                    <a:pt x="383" y="1913"/>
                  </a:lnTo>
                  <a:lnTo>
                    <a:pt x="288" y="1893"/>
                  </a:lnTo>
                  <a:lnTo>
                    <a:pt x="198" y="1870"/>
                  </a:lnTo>
                  <a:lnTo>
                    <a:pt x="172" y="1865"/>
                  </a:lnTo>
                  <a:lnTo>
                    <a:pt x="144" y="1863"/>
                  </a:lnTo>
                  <a:lnTo>
                    <a:pt x="128" y="1864"/>
                  </a:lnTo>
                  <a:lnTo>
                    <a:pt x="111" y="1866"/>
                  </a:lnTo>
                  <a:lnTo>
                    <a:pt x="111" y="511"/>
                  </a:lnTo>
                  <a:lnTo>
                    <a:pt x="81" y="482"/>
                  </a:lnTo>
                  <a:lnTo>
                    <a:pt x="55" y="456"/>
                  </a:lnTo>
                  <a:lnTo>
                    <a:pt x="32" y="433"/>
                  </a:lnTo>
                  <a:lnTo>
                    <a:pt x="15" y="412"/>
                  </a:lnTo>
                  <a:lnTo>
                    <a:pt x="6" y="398"/>
                  </a:lnTo>
                  <a:lnTo>
                    <a:pt x="1" y="382"/>
                  </a:lnTo>
                  <a:lnTo>
                    <a:pt x="0" y="366"/>
                  </a:lnTo>
                  <a:lnTo>
                    <a:pt x="3" y="350"/>
                  </a:lnTo>
                  <a:lnTo>
                    <a:pt x="9" y="335"/>
                  </a:lnTo>
                  <a:lnTo>
                    <a:pt x="19" y="322"/>
                  </a:lnTo>
                  <a:lnTo>
                    <a:pt x="37" y="306"/>
                  </a:lnTo>
                  <a:lnTo>
                    <a:pt x="58" y="292"/>
                  </a:lnTo>
                  <a:lnTo>
                    <a:pt x="44" y="272"/>
                  </a:lnTo>
                  <a:lnTo>
                    <a:pt x="36" y="251"/>
                  </a:lnTo>
                  <a:lnTo>
                    <a:pt x="34" y="228"/>
                  </a:lnTo>
                  <a:lnTo>
                    <a:pt x="36" y="206"/>
                  </a:lnTo>
                  <a:lnTo>
                    <a:pt x="44" y="184"/>
                  </a:lnTo>
                  <a:lnTo>
                    <a:pt x="57" y="164"/>
                  </a:lnTo>
                  <a:lnTo>
                    <a:pt x="73" y="148"/>
                  </a:lnTo>
                  <a:lnTo>
                    <a:pt x="91" y="136"/>
                  </a:lnTo>
                  <a:lnTo>
                    <a:pt x="112" y="128"/>
                  </a:lnTo>
                  <a:lnTo>
                    <a:pt x="135" y="125"/>
                  </a:lnTo>
                  <a:lnTo>
                    <a:pt x="162" y="124"/>
                  </a:lnTo>
                  <a:lnTo>
                    <a:pt x="189" y="126"/>
                  </a:lnTo>
                  <a:lnTo>
                    <a:pt x="191" y="102"/>
                  </a:lnTo>
                  <a:lnTo>
                    <a:pt x="194" y="82"/>
                  </a:lnTo>
                  <a:lnTo>
                    <a:pt x="200" y="64"/>
                  </a:lnTo>
                  <a:lnTo>
                    <a:pt x="208" y="48"/>
                  </a:lnTo>
                  <a:lnTo>
                    <a:pt x="217" y="35"/>
                  </a:lnTo>
                  <a:lnTo>
                    <a:pt x="226" y="24"/>
                  </a:lnTo>
                  <a:lnTo>
                    <a:pt x="236" y="15"/>
                  </a:lnTo>
                  <a:lnTo>
                    <a:pt x="253" y="5"/>
                  </a:lnTo>
                  <a:lnTo>
                    <a:pt x="271" y="0"/>
                  </a:lnTo>
                  <a:lnTo>
                    <a:pt x="2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" name="Group 836"/>
          <p:cNvGrpSpPr/>
          <p:nvPr/>
        </p:nvGrpSpPr>
        <p:grpSpPr>
          <a:xfrm>
            <a:off x="9389470" y="2871335"/>
            <a:ext cx="552450" cy="568325"/>
            <a:chOff x="6246813" y="4221163"/>
            <a:chExt cx="552450" cy="568325"/>
          </a:xfrm>
          <a:solidFill>
            <a:srgbClr val="000000"/>
          </a:solidFill>
        </p:grpSpPr>
        <p:sp>
          <p:nvSpPr>
            <p:cNvPr id="73" name="Freeform 212"/>
            <p:cNvSpPr>
              <a:spLocks noEditPoints="1"/>
            </p:cNvSpPr>
            <p:nvPr/>
          </p:nvSpPr>
          <p:spPr bwMode="auto">
            <a:xfrm>
              <a:off x="6313488" y="4330700"/>
              <a:ext cx="485775" cy="458788"/>
            </a:xfrm>
            <a:custGeom>
              <a:avLst/>
              <a:gdLst>
                <a:gd name="T0" fmla="*/ 567 w 3063"/>
                <a:gd name="T1" fmla="*/ 1957 h 2604"/>
                <a:gd name="T2" fmla="*/ 804 w 3063"/>
                <a:gd name="T3" fmla="*/ 2238 h 2604"/>
                <a:gd name="T4" fmla="*/ 917 w 3063"/>
                <a:gd name="T5" fmla="*/ 2249 h 2604"/>
                <a:gd name="T6" fmla="*/ 955 w 3063"/>
                <a:gd name="T7" fmla="*/ 2153 h 2604"/>
                <a:gd name="T8" fmla="*/ 672 w 3063"/>
                <a:gd name="T9" fmla="*/ 1903 h 2604"/>
                <a:gd name="T10" fmla="*/ 1302 w 3063"/>
                <a:gd name="T11" fmla="*/ 1281 h 2604"/>
                <a:gd name="T12" fmla="*/ 1289 w 3063"/>
                <a:gd name="T13" fmla="*/ 1383 h 2604"/>
                <a:gd name="T14" fmla="*/ 1592 w 3063"/>
                <a:gd name="T15" fmla="*/ 1615 h 2604"/>
                <a:gd name="T16" fmla="*/ 1673 w 3063"/>
                <a:gd name="T17" fmla="*/ 1543 h 2604"/>
                <a:gd name="T18" fmla="*/ 1417 w 3063"/>
                <a:gd name="T19" fmla="*/ 1271 h 2604"/>
                <a:gd name="T20" fmla="*/ 2093 w 3063"/>
                <a:gd name="T21" fmla="*/ 868 h 2604"/>
                <a:gd name="T22" fmla="*/ 2088 w 3063"/>
                <a:gd name="T23" fmla="*/ 551 h 2604"/>
                <a:gd name="T24" fmla="*/ 3061 w 3063"/>
                <a:gd name="T25" fmla="*/ 41 h 2604"/>
                <a:gd name="T26" fmla="*/ 2895 w 3063"/>
                <a:gd name="T27" fmla="*/ 347 h 2604"/>
                <a:gd name="T28" fmla="*/ 2954 w 3063"/>
                <a:gd name="T29" fmla="*/ 513 h 2604"/>
                <a:gd name="T30" fmla="*/ 2840 w 3063"/>
                <a:gd name="T31" fmla="*/ 655 h 2604"/>
                <a:gd name="T32" fmla="*/ 2648 w 3063"/>
                <a:gd name="T33" fmla="*/ 655 h 2604"/>
                <a:gd name="T34" fmla="*/ 2563 w 3063"/>
                <a:gd name="T35" fmla="*/ 930 h 2604"/>
                <a:gd name="T36" fmla="*/ 2183 w 3063"/>
                <a:gd name="T37" fmla="*/ 992 h 2604"/>
                <a:gd name="T38" fmla="*/ 2185 w 3063"/>
                <a:gd name="T39" fmla="*/ 1216 h 2604"/>
                <a:gd name="T40" fmla="*/ 2034 w 3063"/>
                <a:gd name="T41" fmla="*/ 1386 h 2604"/>
                <a:gd name="T42" fmla="*/ 1799 w 3063"/>
                <a:gd name="T43" fmla="*/ 1434 h 2604"/>
                <a:gd name="T44" fmla="*/ 1792 w 3063"/>
                <a:gd name="T45" fmla="*/ 1567 h 2604"/>
                <a:gd name="T46" fmla="*/ 1678 w 3063"/>
                <a:gd name="T47" fmla="*/ 1706 h 2604"/>
                <a:gd name="T48" fmla="*/ 1486 w 3063"/>
                <a:gd name="T49" fmla="*/ 1706 h 2604"/>
                <a:gd name="T50" fmla="*/ 1400 w 3063"/>
                <a:gd name="T51" fmla="*/ 1981 h 2604"/>
                <a:gd name="T52" fmla="*/ 1020 w 3063"/>
                <a:gd name="T53" fmla="*/ 2042 h 2604"/>
                <a:gd name="T54" fmla="*/ 1079 w 3063"/>
                <a:gd name="T55" fmla="*/ 2209 h 2604"/>
                <a:gd name="T56" fmla="*/ 965 w 3063"/>
                <a:gd name="T57" fmla="*/ 2351 h 2604"/>
                <a:gd name="T58" fmla="*/ 772 w 3063"/>
                <a:gd name="T59" fmla="*/ 2351 h 2604"/>
                <a:gd name="T60" fmla="*/ 463 w 3063"/>
                <a:gd name="T61" fmla="*/ 2478 h 2604"/>
                <a:gd name="T62" fmla="*/ 285 w 3063"/>
                <a:gd name="T63" fmla="*/ 2601 h 2604"/>
                <a:gd name="T64" fmla="*/ 72 w 3063"/>
                <a:gd name="T65" fmla="*/ 2540 h 2604"/>
                <a:gd name="T66" fmla="*/ 4 w 3063"/>
                <a:gd name="T67" fmla="*/ 2349 h 2604"/>
                <a:gd name="T68" fmla="*/ 132 w 3063"/>
                <a:gd name="T69" fmla="*/ 2189 h 2604"/>
                <a:gd name="T70" fmla="*/ 294 w 3063"/>
                <a:gd name="T71" fmla="*/ 2187 h 2604"/>
                <a:gd name="T72" fmla="*/ 264 w 3063"/>
                <a:gd name="T73" fmla="*/ 2272 h 2604"/>
                <a:gd name="T74" fmla="*/ 135 w 3063"/>
                <a:gd name="T75" fmla="*/ 2336 h 2604"/>
                <a:gd name="T76" fmla="*/ 168 w 3063"/>
                <a:gd name="T77" fmla="*/ 2470 h 2604"/>
                <a:gd name="T78" fmla="*/ 320 w 3063"/>
                <a:gd name="T79" fmla="*/ 2470 h 2604"/>
                <a:gd name="T80" fmla="*/ 371 w 3063"/>
                <a:gd name="T81" fmla="*/ 2363 h 2604"/>
                <a:gd name="T82" fmla="*/ 463 w 3063"/>
                <a:gd name="T83" fmla="*/ 2070 h 2604"/>
                <a:gd name="T84" fmla="*/ 463 w 3063"/>
                <a:gd name="T85" fmla="*/ 1898 h 2604"/>
                <a:gd name="T86" fmla="*/ 620 w 3063"/>
                <a:gd name="T87" fmla="*/ 1796 h 2604"/>
                <a:gd name="T88" fmla="*/ 804 w 3063"/>
                <a:gd name="T89" fmla="*/ 1847 h 2604"/>
                <a:gd name="T90" fmla="*/ 872 w 3063"/>
                <a:gd name="T91" fmla="*/ 1504 h 2604"/>
                <a:gd name="T92" fmla="*/ 1176 w 3063"/>
                <a:gd name="T93" fmla="*/ 1426 h 2604"/>
                <a:gd name="T94" fmla="*/ 1176 w 3063"/>
                <a:gd name="T95" fmla="*/ 1254 h 2604"/>
                <a:gd name="T96" fmla="*/ 1330 w 3063"/>
                <a:gd name="T97" fmla="*/ 1152 h 2604"/>
                <a:gd name="T98" fmla="*/ 1478 w 3063"/>
                <a:gd name="T99" fmla="*/ 1144 h 2604"/>
                <a:gd name="T100" fmla="*/ 1529 w 3063"/>
                <a:gd name="T101" fmla="*/ 932 h 2604"/>
                <a:gd name="T102" fmla="*/ 1719 w 3063"/>
                <a:gd name="T103" fmla="*/ 794 h 2604"/>
                <a:gd name="T104" fmla="*/ 1966 w 3063"/>
                <a:gd name="T105" fmla="*/ 796 h 2604"/>
                <a:gd name="T106" fmla="*/ 2035 w 3063"/>
                <a:gd name="T107" fmla="*/ 453 h 2604"/>
                <a:gd name="T108" fmla="*/ 2338 w 3063"/>
                <a:gd name="T109" fmla="*/ 375 h 2604"/>
                <a:gd name="T110" fmla="*/ 2338 w 3063"/>
                <a:gd name="T111" fmla="*/ 202 h 2604"/>
                <a:gd name="T112" fmla="*/ 2495 w 3063"/>
                <a:gd name="T113" fmla="*/ 100 h 2604"/>
                <a:gd name="T114" fmla="*/ 2680 w 3063"/>
                <a:gd name="T115" fmla="*/ 1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063" h="2604">
                  <a:moveTo>
                    <a:pt x="653" y="1902"/>
                  </a:moveTo>
                  <a:lnTo>
                    <a:pt x="630" y="1904"/>
                  </a:lnTo>
                  <a:lnTo>
                    <a:pt x="608" y="1912"/>
                  </a:lnTo>
                  <a:lnTo>
                    <a:pt x="589" y="1926"/>
                  </a:lnTo>
                  <a:lnTo>
                    <a:pt x="576" y="1940"/>
                  </a:lnTo>
                  <a:lnTo>
                    <a:pt x="567" y="1957"/>
                  </a:lnTo>
                  <a:lnTo>
                    <a:pt x="562" y="1975"/>
                  </a:lnTo>
                  <a:lnTo>
                    <a:pt x="562" y="1993"/>
                  </a:lnTo>
                  <a:lnTo>
                    <a:pt x="567" y="2011"/>
                  </a:lnTo>
                  <a:lnTo>
                    <a:pt x="576" y="2027"/>
                  </a:lnTo>
                  <a:lnTo>
                    <a:pt x="589" y="2042"/>
                  </a:lnTo>
                  <a:lnTo>
                    <a:pt x="804" y="2238"/>
                  </a:lnTo>
                  <a:lnTo>
                    <a:pt x="820" y="2249"/>
                  </a:lnTo>
                  <a:lnTo>
                    <a:pt x="838" y="2257"/>
                  </a:lnTo>
                  <a:lnTo>
                    <a:pt x="858" y="2260"/>
                  </a:lnTo>
                  <a:lnTo>
                    <a:pt x="879" y="2260"/>
                  </a:lnTo>
                  <a:lnTo>
                    <a:pt x="899" y="2257"/>
                  </a:lnTo>
                  <a:lnTo>
                    <a:pt x="917" y="2249"/>
                  </a:lnTo>
                  <a:lnTo>
                    <a:pt x="933" y="2238"/>
                  </a:lnTo>
                  <a:lnTo>
                    <a:pt x="947" y="2223"/>
                  </a:lnTo>
                  <a:lnTo>
                    <a:pt x="955" y="2206"/>
                  </a:lnTo>
                  <a:lnTo>
                    <a:pt x="960" y="2188"/>
                  </a:lnTo>
                  <a:lnTo>
                    <a:pt x="960" y="2170"/>
                  </a:lnTo>
                  <a:lnTo>
                    <a:pt x="955" y="2153"/>
                  </a:lnTo>
                  <a:lnTo>
                    <a:pt x="947" y="2136"/>
                  </a:lnTo>
                  <a:lnTo>
                    <a:pt x="933" y="2120"/>
                  </a:lnTo>
                  <a:lnTo>
                    <a:pt x="719" y="1926"/>
                  </a:lnTo>
                  <a:lnTo>
                    <a:pt x="704" y="1915"/>
                  </a:lnTo>
                  <a:lnTo>
                    <a:pt x="689" y="1908"/>
                  </a:lnTo>
                  <a:lnTo>
                    <a:pt x="672" y="1903"/>
                  </a:lnTo>
                  <a:lnTo>
                    <a:pt x="653" y="1902"/>
                  </a:lnTo>
                  <a:close/>
                  <a:moveTo>
                    <a:pt x="1366" y="1257"/>
                  </a:moveTo>
                  <a:lnTo>
                    <a:pt x="1348" y="1259"/>
                  </a:lnTo>
                  <a:lnTo>
                    <a:pt x="1332" y="1264"/>
                  </a:lnTo>
                  <a:lnTo>
                    <a:pt x="1315" y="1271"/>
                  </a:lnTo>
                  <a:lnTo>
                    <a:pt x="1302" y="1281"/>
                  </a:lnTo>
                  <a:lnTo>
                    <a:pt x="1289" y="1296"/>
                  </a:lnTo>
                  <a:lnTo>
                    <a:pt x="1280" y="1313"/>
                  </a:lnTo>
                  <a:lnTo>
                    <a:pt x="1275" y="1331"/>
                  </a:lnTo>
                  <a:lnTo>
                    <a:pt x="1275" y="1349"/>
                  </a:lnTo>
                  <a:lnTo>
                    <a:pt x="1280" y="1366"/>
                  </a:lnTo>
                  <a:lnTo>
                    <a:pt x="1289" y="1383"/>
                  </a:lnTo>
                  <a:lnTo>
                    <a:pt x="1302" y="1398"/>
                  </a:lnTo>
                  <a:lnTo>
                    <a:pt x="1517" y="1592"/>
                  </a:lnTo>
                  <a:lnTo>
                    <a:pt x="1533" y="1604"/>
                  </a:lnTo>
                  <a:lnTo>
                    <a:pt x="1552" y="1611"/>
                  </a:lnTo>
                  <a:lnTo>
                    <a:pt x="1572" y="1615"/>
                  </a:lnTo>
                  <a:lnTo>
                    <a:pt x="1592" y="1615"/>
                  </a:lnTo>
                  <a:lnTo>
                    <a:pt x="1612" y="1611"/>
                  </a:lnTo>
                  <a:lnTo>
                    <a:pt x="1630" y="1604"/>
                  </a:lnTo>
                  <a:lnTo>
                    <a:pt x="1646" y="1592"/>
                  </a:lnTo>
                  <a:lnTo>
                    <a:pt x="1659" y="1578"/>
                  </a:lnTo>
                  <a:lnTo>
                    <a:pt x="1668" y="1561"/>
                  </a:lnTo>
                  <a:lnTo>
                    <a:pt x="1673" y="1543"/>
                  </a:lnTo>
                  <a:lnTo>
                    <a:pt x="1673" y="1525"/>
                  </a:lnTo>
                  <a:lnTo>
                    <a:pt x="1668" y="1507"/>
                  </a:lnTo>
                  <a:lnTo>
                    <a:pt x="1659" y="1491"/>
                  </a:lnTo>
                  <a:lnTo>
                    <a:pt x="1646" y="1476"/>
                  </a:lnTo>
                  <a:lnTo>
                    <a:pt x="1431" y="1281"/>
                  </a:lnTo>
                  <a:lnTo>
                    <a:pt x="1417" y="1271"/>
                  </a:lnTo>
                  <a:lnTo>
                    <a:pt x="1402" y="1264"/>
                  </a:lnTo>
                  <a:lnTo>
                    <a:pt x="1385" y="1259"/>
                  </a:lnTo>
                  <a:lnTo>
                    <a:pt x="1366" y="1257"/>
                  </a:lnTo>
                  <a:close/>
                  <a:moveTo>
                    <a:pt x="2088" y="551"/>
                  </a:moveTo>
                  <a:lnTo>
                    <a:pt x="2088" y="863"/>
                  </a:lnTo>
                  <a:lnTo>
                    <a:pt x="2093" y="868"/>
                  </a:lnTo>
                  <a:lnTo>
                    <a:pt x="2098" y="872"/>
                  </a:lnTo>
                  <a:lnTo>
                    <a:pt x="2103" y="877"/>
                  </a:lnTo>
                  <a:lnTo>
                    <a:pt x="2108" y="881"/>
                  </a:lnTo>
                  <a:lnTo>
                    <a:pt x="2453" y="881"/>
                  </a:lnTo>
                  <a:lnTo>
                    <a:pt x="2453" y="551"/>
                  </a:lnTo>
                  <a:lnTo>
                    <a:pt x="2088" y="551"/>
                  </a:lnTo>
                  <a:close/>
                  <a:moveTo>
                    <a:pt x="3002" y="0"/>
                  </a:moveTo>
                  <a:lnTo>
                    <a:pt x="3018" y="2"/>
                  </a:lnTo>
                  <a:lnTo>
                    <a:pt x="3032" y="7"/>
                  </a:lnTo>
                  <a:lnTo>
                    <a:pt x="3045" y="16"/>
                  </a:lnTo>
                  <a:lnTo>
                    <a:pt x="3055" y="28"/>
                  </a:lnTo>
                  <a:lnTo>
                    <a:pt x="3061" y="41"/>
                  </a:lnTo>
                  <a:lnTo>
                    <a:pt x="3063" y="55"/>
                  </a:lnTo>
                  <a:lnTo>
                    <a:pt x="3061" y="69"/>
                  </a:lnTo>
                  <a:lnTo>
                    <a:pt x="3055" y="83"/>
                  </a:lnTo>
                  <a:lnTo>
                    <a:pt x="3045" y="94"/>
                  </a:lnTo>
                  <a:lnTo>
                    <a:pt x="2831" y="289"/>
                  </a:lnTo>
                  <a:lnTo>
                    <a:pt x="2895" y="347"/>
                  </a:lnTo>
                  <a:lnTo>
                    <a:pt x="2917" y="371"/>
                  </a:lnTo>
                  <a:lnTo>
                    <a:pt x="2935" y="397"/>
                  </a:lnTo>
                  <a:lnTo>
                    <a:pt x="2947" y="425"/>
                  </a:lnTo>
                  <a:lnTo>
                    <a:pt x="2954" y="454"/>
                  </a:lnTo>
                  <a:lnTo>
                    <a:pt x="2957" y="483"/>
                  </a:lnTo>
                  <a:lnTo>
                    <a:pt x="2954" y="513"/>
                  </a:lnTo>
                  <a:lnTo>
                    <a:pt x="2947" y="542"/>
                  </a:lnTo>
                  <a:lnTo>
                    <a:pt x="2935" y="569"/>
                  </a:lnTo>
                  <a:lnTo>
                    <a:pt x="2917" y="595"/>
                  </a:lnTo>
                  <a:lnTo>
                    <a:pt x="2895" y="619"/>
                  </a:lnTo>
                  <a:lnTo>
                    <a:pt x="2869" y="639"/>
                  </a:lnTo>
                  <a:lnTo>
                    <a:pt x="2840" y="655"/>
                  </a:lnTo>
                  <a:lnTo>
                    <a:pt x="2811" y="666"/>
                  </a:lnTo>
                  <a:lnTo>
                    <a:pt x="2777" y="673"/>
                  </a:lnTo>
                  <a:lnTo>
                    <a:pt x="2744" y="675"/>
                  </a:lnTo>
                  <a:lnTo>
                    <a:pt x="2711" y="673"/>
                  </a:lnTo>
                  <a:lnTo>
                    <a:pt x="2678" y="666"/>
                  </a:lnTo>
                  <a:lnTo>
                    <a:pt x="2648" y="655"/>
                  </a:lnTo>
                  <a:lnTo>
                    <a:pt x="2619" y="639"/>
                  </a:lnTo>
                  <a:lnTo>
                    <a:pt x="2594" y="619"/>
                  </a:lnTo>
                  <a:lnTo>
                    <a:pt x="2575" y="603"/>
                  </a:lnTo>
                  <a:lnTo>
                    <a:pt x="2575" y="881"/>
                  </a:lnTo>
                  <a:lnTo>
                    <a:pt x="2572" y="907"/>
                  </a:lnTo>
                  <a:lnTo>
                    <a:pt x="2563" y="930"/>
                  </a:lnTo>
                  <a:lnTo>
                    <a:pt x="2548" y="950"/>
                  </a:lnTo>
                  <a:lnTo>
                    <a:pt x="2529" y="967"/>
                  </a:lnTo>
                  <a:lnTo>
                    <a:pt x="2506" y="980"/>
                  </a:lnTo>
                  <a:lnTo>
                    <a:pt x="2481" y="989"/>
                  </a:lnTo>
                  <a:lnTo>
                    <a:pt x="2453" y="992"/>
                  </a:lnTo>
                  <a:lnTo>
                    <a:pt x="2183" y="992"/>
                  </a:lnTo>
                  <a:lnTo>
                    <a:pt x="2195" y="1029"/>
                  </a:lnTo>
                  <a:lnTo>
                    <a:pt x="2203" y="1067"/>
                  </a:lnTo>
                  <a:lnTo>
                    <a:pt x="2205" y="1106"/>
                  </a:lnTo>
                  <a:lnTo>
                    <a:pt x="2203" y="1144"/>
                  </a:lnTo>
                  <a:lnTo>
                    <a:pt x="2196" y="1180"/>
                  </a:lnTo>
                  <a:lnTo>
                    <a:pt x="2185" y="1216"/>
                  </a:lnTo>
                  <a:lnTo>
                    <a:pt x="2170" y="1250"/>
                  </a:lnTo>
                  <a:lnTo>
                    <a:pt x="2150" y="1282"/>
                  </a:lnTo>
                  <a:lnTo>
                    <a:pt x="2127" y="1312"/>
                  </a:lnTo>
                  <a:lnTo>
                    <a:pt x="2098" y="1340"/>
                  </a:lnTo>
                  <a:lnTo>
                    <a:pt x="2068" y="1365"/>
                  </a:lnTo>
                  <a:lnTo>
                    <a:pt x="2034" y="1386"/>
                  </a:lnTo>
                  <a:lnTo>
                    <a:pt x="1998" y="1404"/>
                  </a:lnTo>
                  <a:lnTo>
                    <a:pt x="1961" y="1418"/>
                  </a:lnTo>
                  <a:lnTo>
                    <a:pt x="1922" y="1428"/>
                  </a:lnTo>
                  <a:lnTo>
                    <a:pt x="1882" y="1434"/>
                  </a:lnTo>
                  <a:lnTo>
                    <a:pt x="1840" y="1436"/>
                  </a:lnTo>
                  <a:lnTo>
                    <a:pt x="1799" y="1434"/>
                  </a:lnTo>
                  <a:lnTo>
                    <a:pt x="1760" y="1428"/>
                  </a:lnTo>
                  <a:lnTo>
                    <a:pt x="1776" y="1454"/>
                  </a:lnTo>
                  <a:lnTo>
                    <a:pt x="1787" y="1481"/>
                  </a:lnTo>
                  <a:lnTo>
                    <a:pt x="1793" y="1510"/>
                  </a:lnTo>
                  <a:lnTo>
                    <a:pt x="1794" y="1538"/>
                  </a:lnTo>
                  <a:lnTo>
                    <a:pt x="1792" y="1567"/>
                  </a:lnTo>
                  <a:lnTo>
                    <a:pt x="1785" y="1595"/>
                  </a:lnTo>
                  <a:lnTo>
                    <a:pt x="1771" y="1622"/>
                  </a:lnTo>
                  <a:lnTo>
                    <a:pt x="1755" y="1647"/>
                  </a:lnTo>
                  <a:lnTo>
                    <a:pt x="1732" y="1670"/>
                  </a:lnTo>
                  <a:lnTo>
                    <a:pt x="1707" y="1690"/>
                  </a:lnTo>
                  <a:lnTo>
                    <a:pt x="1678" y="1706"/>
                  </a:lnTo>
                  <a:lnTo>
                    <a:pt x="1648" y="1717"/>
                  </a:lnTo>
                  <a:lnTo>
                    <a:pt x="1615" y="1724"/>
                  </a:lnTo>
                  <a:lnTo>
                    <a:pt x="1582" y="1727"/>
                  </a:lnTo>
                  <a:lnTo>
                    <a:pt x="1549" y="1724"/>
                  </a:lnTo>
                  <a:lnTo>
                    <a:pt x="1516" y="1717"/>
                  </a:lnTo>
                  <a:lnTo>
                    <a:pt x="1486" y="1706"/>
                  </a:lnTo>
                  <a:lnTo>
                    <a:pt x="1457" y="1690"/>
                  </a:lnTo>
                  <a:lnTo>
                    <a:pt x="1431" y="1670"/>
                  </a:lnTo>
                  <a:lnTo>
                    <a:pt x="1413" y="1653"/>
                  </a:lnTo>
                  <a:lnTo>
                    <a:pt x="1413" y="1933"/>
                  </a:lnTo>
                  <a:lnTo>
                    <a:pt x="1409" y="1958"/>
                  </a:lnTo>
                  <a:lnTo>
                    <a:pt x="1400" y="1981"/>
                  </a:lnTo>
                  <a:lnTo>
                    <a:pt x="1386" y="2001"/>
                  </a:lnTo>
                  <a:lnTo>
                    <a:pt x="1367" y="2018"/>
                  </a:lnTo>
                  <a:lnTo>
                    <a:pt x="1344" y="2031"/>
                  </a:lnTo>
                  <a:lnTo>
                    <a:pt x="1319" y="2039"/>
                  </a:lnTo>
                  <a:lnTo>
                    <a:pt x="1291" y="2042"/>
                  </a:lnTo>
                  <a:lnTo>
                    <a:pt x="1020" y="2042"/>
                  </a:lnTo>
                  <a:lnTo>
                    <a:pt x="1042" y="2066"/>
                  </a:lnTo>
                  <a:lnTo>
                    <a:pt x="1059" y="2092"/>
                  </a:lnTo>
                  <a:lnTo>
                    <a:pt x="1072" y="2120"/>
                  </a:lnTo>
                  <a:lnTo>
                    <a:pt x="1079" y="2150"/>
                  </a:lnTo>
                  <a:lnTo>
                    <a:pt x="1082" y="2179"/>
                  </a:lnTo>
                  <a:lnTo>
                    <a:pt x="1079" y="2209"/>
                  </a:lnTo>
                  <a:lnTo>
                    <a:pt x="1072" y="2238"/>
                  </a:lnTo>
                  <a:lnTo>
                    <a:pt x="1059" y="2266"/>
                  </a:lnTo>
                  <a:lnTo>
                    <a:pt x="1042" y="2292"/>
                  </a:lnTo>
                  <a:lnTo>
                    <a:pt x="1020" y="2315"/>
                  </a:lnTo>
                  <a:lnTo>
                    <a:pt x="994" y="2335"/>
                  </a:lnTo>
                  <a:lnTo>
                    <a:pt x="965" y="2351"/>
                  </a:lnTo>
                  <a:lnTo>
                    <a:pt x="934" y="2362"/>
                  </a:lnTo>
                  <a:lnTo>
                    <a:pt x="902" y="2369"/>
                  </a:lnTo>
                  <a:lnTo>
                    <a:pt x="869" y="2372"/>
                  </a:lnTo>
                  <a:lnTo>
                    <a:pt x="835" y="2369"/>
                  </a:lnTo>
                  <a:lnTo>
                    <a:pt x="803" y="2362"/>
                  </a:lnTo>
                  <a:lnTo>
                    <a:pt x="772" y="2351"/>
                  </a:lnTo>
                  <a:lnTo>
                    <a:pt x="744" y="2335"/>
                  </a:lnTo>
                  <a:lnTo>
                    <a:pt x="719" y="2315"/>
                  </a:lnTo>
                  <a:lnTo>
                    <a:pt x="653" y="2257"/>
                  </a:lnTo>
                  <a:lnTo>
                    <a:pt x="485" y="2410"/>
                  </a:lnTo>
                  <a:lnTo>
                    <a:pt x="477" y="2445"/>
                  </a:lnTo>
                  <a:lnTo>
                    <a:pt x="463" y="2478"/>
                  </a:lnTo>
                  <a:lnTo>
                    <a:pt x="444" y="2509"/>
                  </a:lnTo>
                  <a:lnTo>
                    <a:pt x="420" y="2536"/>
                  </a:lnTo>
                  <a:lnTo>
                    <a:pt x="391" y="2559"/>
                  </a:lnTo>
                  <a:lnTo>
                    <a:pt x="359" y="2578"/>
                  </a:lnTo>
                  <a:lnTo>
                    <a:pt x="323" y="2592"/>
                  </a:lnTo>
                  <a:lnTo>
                    <a:pt x="285" y="2601"/>
                  </a:lnTo>
                  <a:lnTo>
                    <a:pt x="244" y="2604"/>
                  </a:lnTo>
                  <a:lnTo>
                    <a:pt x="205" y="2601"/>
                  </a:lnTo>
                  <a:lnTo>
                    <a:pt x="167" y="2593"/>
                  </a:lnTo>
                  <a:lnTo>
                    <a:pt x="132" y="2580"/>
                  </a:lnTo>
                  <a:lnTo>
                    <a:pt x="100" y="2562"/>
                  </a:lnTo>
                  <a:lnTo>
                    <a:pt x="72" y="2540"/>
                  </a:lnTo>
                  <a:lnTo>
                    <a:pt x="48" y="2514"/>
                  </a:lnTo>
                  <a:lnTo>
                    <a:pt x="28" y="2485"/>
                  </a:lnTo>
                  <a:lnTo>
                    <a:pt x="13" y="2454"/>
                  </a:lnTo>
                  <a:lnTo>
                    <a:pt x="4" y="2420"/>
                  </a:lnTo>
                  <a:lnTo>
                    <a:pt x="0" y="2384"/>
                  </a:lnTo>
                  <a:lnTo>
                    <a:pt x="4" y="2349"/>
                  </a:lnTo>
                  <a:lnTo>
                    <a:pt x="13" y="2315"/>
                  </a:lnTo>
                  <a:lnTo>
                    <a:pt x="28" y="2283"/>
                  </a:lnTo>
                  <a:lnTo>
                    <a:pt x="48" y="2254"/>
                  </a:lnTo>
                  <a:lnTo>
                    <a:pt x="72" y="2229"/>
                  </a:lnTo>
                  <a:lnTo>
                    <a:pt x="100" y="2207"/>
                  </a:lnTo>
                  <a:lnTo>
                    <a:pt x="132" y="2189"/>
                  </a:lnTo>
                  <a:lnTo>
                    <a:pt x="167" y="2175"/>
                  </a:lnTo>
                  <a:lnTo>
                    <a:pt x="205" y="2167"/>
                  </a:lnTo>
                  <a:lnTo>
                    <a:pt x="244" y="2164"/>
                  </a:lnTo>
                  <a:lnTo>
                    <a:pt x="264" y="2167"/>
                  </a:lnTo>
                  <a:lnTo>
                    <a:pt x="280" y="2175"/>
                  </a:lnTo>
                  <a:lnTo>
                    <a:pt x="294" y="2187"/>
                  </a:lnTo>
                  <a:lnTo>
                    <a:pt x="302" y="2202"/>
                  </a:lnTo>
                  <a:lnTo>
                    <a:pt x="305" y="2219"/>
                  </a:lnTo>
                  <a:lnTo>
                    <a:pt x="302" y="2237"/>
                  </a:lnTo>
                  <a:lnTo>
                    <a:pt x="294" y="2252"/>
                  </a:lnTo>
                  <a:lnTo>
                    <a:pt x="280" y="2264"/>
                  </a:lnTo>
                  <a:lnTo>
                    <a:pt x="264" y="2272"/>
                  </a:lnTo>
                  <a:lnTo>
                    <a:pt x="244" y="2274"/>
                  </a:lnTo>
                  <a:lnTo>
                    <a:pt x="216" y="2277"/>
                  </a:lnTo>
                  <a:lnTo>
                    <a:pt x="191" y="2286"/>
                  </a:lnTo>
                  <a:lnTo>
                    <a:pt x="168" y="2299"/>
                  </a:lnTo>
                  <a:lnTo>
                    <a:pt x="150" y="2316"/>
                  </a:lnTo>
                  <a:lnTo>
                    <a:pt x="135" y="2336"/>
                  </a:lnTo>
                  <a:lnTo>
                    <a:pt x="125" y="2359"/>
                  </a:lnTo>
                  <a:lnTo>
                    <a:pt x="122" y="2384"/>
                  </a:lnTo>
                  <a:lnTo>
                    <a:pt x="125" y="2409"/>
                  </a:lnTo>
                  <a:lnTo>
                    <a:pt x="135" y="2432"/>
                  </a:lnTo>
                  <a:lnTo>
                    <a:pt x="150" y="2453"/>
                  </a:lnTo>
                  <a:lnTo>
                    <a:pt x="168" y="2470"/>
                  </a:lnTo>
                  <a:lnTo>
                    <a:pt x="191" y="2483"/>
                  </a:lnTo>
                  <a:lnTo>
                    <a:pt x="216" y="2491"/>
                  </a:lnTo>
                  <a:lnTo>
                    <a:pt x="244" y="2494"/>
                  </a:lnTo>
                  <a:lnTo>
                    <a:pt x="271" y="2491"/>
                  </a:lnTo>
                  <a:lnTo>
                    <a:pt x="298" y="2483"/>
                  </a:lnTo>
                  <a:lnTo>
                    <a:pt x="320" y="2470"/>
                  </a:lnTo>
                  <a:lnTo>
                    <a:pt x="339" y="2453"/>
                  </a:lnTo>
                  <a:lnTo>
                    <a:pt x="353" y="2432"/>
                  </a:lnTo>
                  <a:lnTo>
                    <a:pt x="362" y="2409"/>
                  </a:lnTo>
                  <a:lnTo>
                    <a:pt x="365" y="2384"/>
                  </a:lnTo>
                  <a:lnTo>
                    <a:pt x="367" y="2374"/>
                  </a:lnTo>
                  <a:lnTo>
                    <a:pt x="371" y="2363"/>
                  </a:lnTo>
                  <a:lnTo>
                    <a:pt x="377" y="2354"/>
                  </a:lnTo>
                  <a:lnTo>
                    <a:pt x="383" y="2345"/>
                  </a:lnTo>
                  <a:lnTo>
                    <a:pt x="567" y="2179"/>
                  </a:lnTo>
                  <a:lnTo>
                    <a:pt x="503" y="2120"/>
                  </a:lnTo>
                  <a:lnTo>
                    <a:pt x="481" y="2096"/>
                  </a:lnTo>
                  <a:lnTo>
                    <a:pt x="463" y="2070"/>
                  </a:lnTo>
                  <a:lnTo>
                    <a:pt x="451" y="2042"/>
                  </a:lnTo>
                  <a:lnTo>
                    <a:pt x="443" y="2013"/>
                  </a:lnTo>
                  <a:lnTo>
                    <a:pt x="441" y="1984"/>
                  </a:lnTo>
                  <a:lnTo>
                    <a:pt x="443" y="1954"/>
                  </a:lnTo>
                  <a:lnTo>
                    <a:pt x="451" y="1925"/>
                  </a:lnTo>
                  <a:lnTo>
                    <a:pt x="463" y="1898"/>
                  </a:lnTo>
                  <a:lnTo>
                    <a:pt x="481" y="1871"/>
                  </a:lnTo>
                  <a:lnTo>
                    <a:pt x="503" y="1848"/>
                  </a:lnTo>
                  <a:lnTo>
                    <a:pt x="528" y="1828"/>
                  </a:lnTo>
                  <a:lnTo>
                    <a:pt x="557" y="1813"/>
                  </a:lnTo>
                  <a:lnTo>
                    <a:pt x="588" y="1802"/>
                  </a:lnTo>
                  <a:lnTo>
                    <a:pt x="620" y="1796"/>
                  </a:lnTo>
                  <a:lnTo>
                    <a:pt x="653" y="1793"/>
                  </a:lnTo>
                  <a:lnTo>
                    <a:pt x="686" y="1796"/>
                  </a:lnTo>
                  <a:lnTo>
                    <a:pt x="719" y="1802"/>
                  </a:lnTo>
                  <a:lnTo>
                    <a:pt x="750" y="1813"/>
                  </a:lnTo>
                  <a:lnTo>
                    <a:pt x="778" y="1828"/>
                  </a:lnTo>
                  <a:lnTo>
                    <a:pt x="804" y="1847"/>
                  </a:lnTo>
                  <a:lnTo>
                    <a:pt x="804" y="1602"/>
                  </a:lnTo>
                  <a:lnTo>
                    <a:pt x="807" y="1577"/>
                  </a:lnTo>
                  <a:lnTo>
                    <a:pt x="816" y="1554"/>
                  </a:lnTo>
                  <a:lnTo>
                    <a:pt x="830" y="1534"/>
                  </a:lnTo>
                  <a:lnTo>
                    <a:pt x="849" y="1517"/>
                  </a:lnTo>
                  <a:lnTo>
                    <a:pt x="872" y="1504"/>
                  </a:lnTo>
                  <a:lnTo>
                    <a:pt x="898" y="1495"/>
                  </a:lnTo>
                  <a:lnTo>
                    <a:pt x="926" y="1492"/>
                  </a:lnTo>
                  <a:lnTo>
                    <a:pt x="1234" y="1492"/>
                  </a:lnTo>
                  <a:lnTo>
                    <a:pt x="1216" y="1476"/>
                  </a:lnTo>
                  <a:lnTo>
                    <a:pt x="1193" y="1452"/>
                  </a:lnTo>
                  <a:lnTo>
                    <a:pt x="1176" y="1426"/>
                  </a:lnTo>
                  <a:lnTo>
                    <a:pt x="1164" y="1398"/>
                  </a:lnTo>
                  <a:lnTo>
                    <a:pt x="1156" y="1369"/>
                  </a:lnTo>
                  <a:lnTo>
                    <a:pt x="1154" y="1340"/>
                  </a:lnTo>
                  <a:lnTo>
                    <a:pt x="1156" y="1310"/>
                  </a:lnTo>
                  <a:lnTo>
                    <a:pt x="1164" y="1281"/>
                  </a:lnTo>
                  <a:lnTo>
                    <a:pt x="1176" y="1254"/>
                  </a:lnTo>
                  <a:lnTo>
                    <a:pt x="1193" y="1227"/>
                  </a:lnTo>
                  <a:lnTo>
                    <a:pt x="1216" y="1204"/>
                  </a:lnTo>
                  <a:lnTo>
                    <a:pt x="1241" y="1184"/>
                  </a:lnTo>
                  <a:lnTo>
                    <a:pt x="1269" y="1169"/>
                  </a:lnTo>
                  <a:lnTo>
                    <a:pt x="1299" y="1159"/>
                  </a:lnTo>
                  <a:lnTo>
                    <a:pt x="1330" y="1152"/>
                  </a:lnTo>
                  <a:lnTo>
                    <a:pt x="1363" y="1149"/>
                  </a:lnTo>
                  <a:lnTo>
                    <a:pt x="1395" y="1151"/>
                  </a:lnTo>
                  <a:lnTo>
                    <a:pt x="1426" y="1156"/>
                  </a:lnTo>
                  <a:lnTo>
                    <a:pt x="1457" y="1166"/>
                  </a:lnTo>
                  <a:lnTo>
                    <a:pt x="1486" y="1180"/>
                  </a:lnTo>
                  <a:lnTo>
                    <a:pt x="1478" y="1144"/>
                  </a:lnTo>
                  <a:lnTo>
                    <a:pt x="1476" y="1108"/>
                  </a:lnTo>
                  <a:lnTo>
                    <a:pt x="1478" y="1072"/>
                  </a:lnTo>
                  <a:lnTo>
                    <a:pt x="1483" y="1035"/>
                  </a:lnTo>
                  <a:lnTo>
                    <a:pt x="1494" y="999"/>
                  </a:lnTo>
                  <a:lnTo>
                    <a:pt x="1510" y="965"/>
                  </a:lnTo>
                  <a:lnTo>
                    <a:pt x="1529" y="932"/>
                  </a:lnTo>
                  <a:lnTo>
                    <a:pt x="1553" y="901"/>
                  </a:lnTo>
                  <a:lnTo>
                    <a:pt x="1582" y="872"/>
                  </a:lnTo>
                  <a:lnTo>
                    <a:pt x="1613" y="847"/>
                  </a:lnTo>
                  <a:lnTo>
                    <a:pt x="1646" y="826"/>
                  </a:lnTo>
                  <a:lnTo>
                    <a:pt x="1682" y="808"/>
                  </a:lnTo>
                  <a:lnTo>
                    <a:pt x="1719" y="794"/>
                  </a:lnTo>
                  <a:lnTo>
                    <a:pt x="1758" y="784"/>
                  </a:lnTo>
                  <a:lnTo>
                    <a:pt x="1799" y="777"/>
                  </a:lnTo>
                  <a:lnTo>
                    <a:pt x="1840" y="775"/>
                  </a:lnTo>
                  <a:lnTo>
                    <a:pt x="1883" y="778"/>
                  </a:lnTo>
                  <a:lnTo>
                    <a:pt x="1925" y="785"/>
                  </a:lnTo>
                  <a:lnTo>
                    <a:pt x="1966" y="796"/>
                  </a:lnTo>
                  <a:lnTo>
                    <a:pt x="1966" y="551"/>
                  </a:lnTo>
                  <a:lnTo>
                    <a:pt x="1969" y="526"/>
                  </a:lnTo>
                  <a:lnTo>
                    <a:pt x="1978" y="503"/>
                  </a:lnTo>
                  <a:lnTo>
                    <a:pt x="1993" y="483"/>
                  </a:lnTo>
                  <a:lnTo>
                    <a:pt x="2011" y="466"/>
                  </a:lnTo>
                  <a:lnTo>
                    <a:pt x="2035" y="453"/>
                  </a:lnTo>
                  <a:lnTo>
                    <a:pt x="2060" y="444"/>
                  </a:lnTo>
                  <a:lnTo>
                    <a:pt x="2088" y="442"/>
                  </a:lnTo>
                  <a:lnTo>
                    <a:pt x="2397" y="442"/>
                  </a:lnTo>
                  <a:lnTo>
                    <a:pt x="2378" y="425"/>
                  </a:lnTo>
                  <a:lnTo>
                    <a:pt x="2356" y="401"/>
                  </a:lnTo>
                  <a:lnTo>
                    <a:pt x="2338" y="375"/>
                  </a:lnTo>
                  <a:lnTo>
                    <a:pt x="2326" y="347"/>
                  </a:lnTo>
                  <a:lnTo>
                    <a:pt x="2318" y="318"/>
                  </a:lnTo>
                  <a:lnTo>
                    <a:pt x="2316" y="289"/>
                  </a:lnTo>
                  <a:lnTo>
                    <a:pt x="2318" y="259"/>
                  </a:lnTo>
                  <a:lnTo>
                    <a:pt x="2326" y="230"/>
                  </a:lnTo>
                  <a:lnTo>
                    <a:pt x="2338" y="202"/>
                  </a:lnTo>
                  <a:lnTo>
                    <a:pt x="2356" y="176"/>
                  </a:lnTo>
                  <a:lnTo>
                    <a:pt x="2378" y="153"/>
                  </a:lnTo>
                  <a:lnTo>
                    <a:pt x="2403" y="133"/>
                  </a:lnTo>
                  <a:lnTo>
                    <a:pt x="2432" y="118"/>
                  </a:lnTo>
                  <a:lnTo>
                    <a:pt x="2463" y="107"/>
                  </a:lnTo>
                  <a:lnTo>
                    <a:pt x="2495" y="100"/>
                  </a:lnTo>
                  <a:lnTo>
                    <a:pt x="2528" y="98"/>
                  </a:lnTo>
                  <a:lnTo>
                    <a:pt x="2562" y="100"/>
                  </a:lnTo>
                  <a:lnTo>
                    <a:pt x="2594" y="107"/>
                  </a:lnTo>
                  <a:lnTo>
                    <a:pt x="2625" y="118"/>
                  </a:lnTo>
                  <a:lnTo>
                    <a:pt x="2653" y="133"/>
                  </a:lnTo>
                  <a:lnTo>
                    <a:pt x="2680" y="153"/>
                  </a:lnTo>
                  <a:lnTo>
                    <a:pt x="2744" y="211"/>
                  </a:lnTo>
                  <a:lnTo>
                    <a:pt x="2959" y="16"/>
                  </a:lnTo>
                  <a:lnTo>
                    <a:pt x="2972" y="7"/>
                  </a:lnTo>
                  <a:lnTo>
                    <a:pt x="2987" y="2"/>
                  </a:lnTo>
                  <a:lnTo>
                    <a:pt x="30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213"/>
            <p:cNvSpPr>
              <a:spLocks noEditPoints="1"/>
            </p:cNvSpPr>
            <p:nvPr/>
          </p:nvSpPr>
          <p:spPr bwMode="auto">
            <a:xfrm>
              <a:off x="6246813" y="4221163"/>
              <a:ext cx="442913" cy="444500"/>
            </a:xfrm>
            <a:custGeom>
              <a:avLst/>
              <a:gdLst>
                <a:gd name="T0" fmla="*/ 663 w 2790"/>
                <a:gd name="T1" fmla="*/ 1612 h 2523"/>
                <a:gd name="T2" fmla="*/ 1352 w 2790"/>
                <a:gd name="T3" fmla="*/ 1301 h 2523"/>
                <a:gd name="T4" fmla="*/ 1654 w 2790"/>
                <a:gd name="T5" fmla="*/ 1340 h 2523"/>
                <a:gd name="T6" fmla="*/ 1955 w 2790"/>
                <a:gd name="T7" fmla="*/ 444 h 2523"/>
                <a:gd name="T8" fmla="*/ 2730 w 2790"/>
                <a:gd name="T9" fmla="*/ 0 h 2523"/>
                <a:gd name="T10" fmla="*/ 2788 w 2790"/>
                <a:gd name="T11" fmla="*/ 41 h 2523"/>
                <a:gd name="T12" fmla="*/ 2682 w 2790"/>
                <a:gd name="T13" fmla="*/ 176 h 2523"/>
                <a:gd name="T14" fmla="*/ 2750 w 2790"/>
                <a:gd name="T15" fmla="*/ 355 h 2523"/>
                <a:gd name="T16" fmla="*/ 2698 w 2790"/>
                <a:gd name="T17" fmla="*/ 537 h 2523"/>
                <a:gd name="T18" fmla="*/ 2533 w 2790"/>
                <a:gd name="T19" fmla="*/ 669 h 2523"/>
                <a:gd name="T20" fmla="*/ 2419 w 2790"/>
                <a:gd name="T21" fmla="*/ 735 h 2523"/>
                <a:gd name="T22" fmla="*/ 2385 w 2790"/>
                <a:gd name="T23" fmla="*/ 834 h 2523"/>
                <a:gd name="T24" fmla="*/ 2170 w 2790"/>
                <a:gd name="T25" fmla="*/ 983 h 2523"/>
                <a:gd name="T26" fmla="*/ 2089 w 2790"/>
                <a:gd name="T27" fmla="*/ 1043 h 2523"/>
                <a:gd name="T28" fmla="*/ 1964 w 2790"/>
                <a:gd name="T29" fmla="*/ 1211 h 2523"/>
                <a:gd name="T30" fmla="*/ 1756 w 2790"/>
                <a:gd name="T31" fmla="*/ 1280 h 2523"/>
                <a:gd name="T32" fmla="*/ 1765 w 2790"/>
                <a:gd name="T33" fmla="*/ 1381 h 2523"/>
                <a:gd name="T34" fmla="*/ 1571 w 2790"/>
                <a:gd name="T35" fmla="*/ 1558 h 2523"/>
                <a:gd name="T36" fmla="*/ 1458 w 2790"/>
                <a:gd name="T37" fmla="*/ 1549 h 2523"/>
                <a:gd name="T38" fmla="*/ 1383 w 2790"/>
                <a:gd name="T39" fmla="*/ 1737 h 2523"/>
                <a:gd name="T40" fmla="*/ 1199 w 2790"/>
                <a:gd name="T41" fmla="*/ 1851 h 2523"/>
                <a:gd name="T42" fmla="*/ 1129 w 2790"/>
                <a:gd name="T43" fmla="*/ 1924 h 2523"/>
                <a:gd name="T44" fmla="*/ 964 w 2790"/>
                <a:gd name="T45" fmla="*/ 2118 h 2523"/>
                <a:gd name="T46" fmla="*/ 855 w 2790"/>
                <a:gd name="T47" fmla="*/ 2148 h 2523"/>
                <a:gd name="T48" fmla="*/ 453 w 2790"/>
                <a:gd name="T49" fmla="*/ 2192 h 2523"/>
                <a:gd name="T50" fmla="*/ 481 w 2790"/>
                <a:gd name="T51" fmla="*/ 2345 h 2523"/>
                <a:gd name="T52" fmla="*/ 391 w 2790"/>
                <a:gd name="T53" fmla="*/ 2478 h 2523"/>
                <a:gd name="T54" fmla="*/ 244 w 2790"/>
                <a:gd name="T55" fmla="*/ 2523 h 2523"/>
                <a:gd name="T56" fmla="*/ 96 w 2790"/>
                <a:gd name="T57" fmla="*/ 2478 h 2523"/>
                <a:gd name="T58" fmla="*/ 6 w 2790"/>
                <a:gd name="T59" fmla="*/ 2349 h 2523"/>
                <a:gd name="T60" fmla="*/ 29 w 2790"/>
                <a:gd name="T61" fmla="*/ 2199 h 2523"/>
                <a:gd name="T62" fmla="*/ 114 w 2790"/>
                <a:gd name="T63" fmla="*/ 2131 h 2523"/>
                <a:gd name="T64" fmla="*/ 173 w 2790"/>
                <a:gd name="T65" fmla="*/ 2172 h 2523"/>
                <a:gd name="T66" fmla="*/ 142 w 2790"/>
                <a:gd name="T67" fmla="*/ 2242 h 2523"/>
                <a:gd name="T68" fmla="*/ 131 w 2790"/>
                <a:gd name="T69" fmla="*/ 2344 h 2523"/>
                <a:gd name="T70" fmla="*/ 220 w 2790"/>
                <a:gd name="T71" fmla="*/ 2411 h 2523"/>
                <a:gd name="T72" fmla="*/ 330 w 2790"/>
                <a:gd name="T73" fmla="*/ 2381 h 2523"/>
                <a:gd name="T74" fmla="*/ 363 w 2790"/>
                <a:gd name="T75" fmla="*/ 2282 h 2523"/>
                <a:gd name="T76" fmla="*/ 313 w 2790"/>
                <a:gd name="T77" fmla="*/ 2200 h 2523"/>
                <a:gd name="T78" fmla="*/ 330 w 2790"/>
                <a:gd name="T79" fmla="*/ 2147 h 2523"/>
                <a:gd name="T80" fmla="*/ 415 w 2790"/>
                <a:gd name="T81" fmla="*/ 1751 h 2523"/>
                <a:gd name="T82" fmla="*/ 448 w 2790"/>
                <a:gd name="T83" fmla="*/ 1652 h 2523"/>
                <a:gd name="T84" fmla="*/ 663 w 2790"/>
                <a:gd name="T85" fmla="*/ 1503 h 2523"/>
                <a:gd name="T86" fmla="*/ 744 w 2790"/>
                <a:gd name="T87" fmla="*/ 1441 h 2523"/>
                <a:gd name="T88" fmla="*/ 870 w 2790"/>
                <a:gd name="T89" fmla="*/ 1273 h 2523"/>
                <a:gd name="T90" fmla="*/ 1078 w 2790"/>
                <a:gd name="T91" fmla="*/ 1204 h 2523"/>
                <a:gd name="T92" fmla="*/ 1067 w 2790"/>
                <a:gd name="T93" fmla="*/ 1103 h 2523"/>
                <a:gd name="T94" fmla="*/ 1262 w 2790"/>
                <a:gd name="T95" fmla="*/ 927 h 2523"/>
                <a:gd name="T96" fmla="*/ 1376 w 2790"/>
                <a:gd name="T97" fmla="*/ 937 h 2523"/>
                <a:gd name="T98" fmla="*/ 1450 w 2790"/>
                <a:gd name="T99" fmla="*/ 749 h 2523"/>
                <a:gd name="T100" fmla="*/ 1634 w 2790"/>
                <a:gd name="T101" fmla="*/ 635 h 2523"/>
                <a:gd name="T102" fmla="*/ 1704 w 2790"/>
                <a:gd name="T103" fmla="*/ 562 h 2523"/>
                <a:gd name="T104" fmla="*/ 1868 w 2790"/>
                <a:gd name="T105" fmla="*/ 366 h 2523"/>
                <a:gd name="T106" fmla="*/ 1978 w 2790"/>
                <a:gd name="T107" fmla="*/ 337 h 2523"/>
                <a:gd name="T108" fmla="*/ 2050 w 2790"/>
                <a:gd name="T109" fmla="*/ 236 h 2523"/>
                <a:gd name="T110" fmla="*/ 2192 w 2790"/>
                <a:gd name="T111" fmla="*/ 86 h 2523"/>
                <a:gd name="T112" fmla="*/ 2385 w 2790"/>
                <a:gd name="T113" fmla="*/ 36 h 2523"/>
                <a:gd name="T114" fmla="*/ 2597 w 2790"/>
                <a:gd name="T115" fmla="*/ 98 h 2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0" h="2523">
                  <a:moveTo>
                    <a:pt x="663" y="1612"/>
                  </a:moveTo>
                  <a:lnTo>
                    <a:pt x="535" y="1729"/>
                  </a:lnTo>
                  <a:lnTo>
                    <a:pt x="879" y="2040"/>
                  </a:lnTo>
                  <a:lnTo>
                    <a:pt x="1007" y="1924"/>
                  </a:lnTo>
                  <a:lnTo>
                    <a:pt x="663" y="1612"/>
                  </a:lnTo>
                  <a:close/>
                  <a:moveTo>
                    <a:pt x="1308" y="1028"/>
                  </a:moveTo>
                  <a:lnTo>
                    <a:pt x="1180" y="1145"/>
                  </a:lnTo>
                  <a:lnTo>
                    <a:pt x="1352" y="1300"/>
                  </a:lnTo>
                  <a:lnTo>
                    <a:pt x="1352" y="1300"/>
                  </a:lnTo>
                  <a:lnTo>
                    <a:pt x="1352" y="1301"/>
                  </a:lnTo>
                  <a:lnTo>
                    <a:pt x="1352" y="1301"/>
                  </a:lnTo>
                  <a:lnTo>
                    <a:pt x="1353" y="1301"/>
                  </a:lnTo>
                  <a:lnTo>
                    <a:pt x="1524" y="1456"/>
                  </a:lnTo>
                  <a:lnTo>
                    <a:pt x="1524" y="1456"/>
                  </a:lnTo>
                  <a:lnTo>
                    <a:pt x="1654" y="1340"/>
                  </a:lnTo>
                  <a:lnTo>
                    <a:pt x="1481" y="1184"/>
                  </a:lnTo>
                  <a:lnTo>
                    <a:pt x="1481" y="1184"/>
                  </a:lnTo>
                  <a:lnTo>
                    <a:pt x="1481" y="1184"/>
                  </a:lnTo>
                  <a:lnTo>
                    <a:pt x="1308" y="1028"/>
                  </a:lnTo>
                  <a:close/>
                  <a:moveTo>
                    <a:pt x="1955" y="444"/>
                  </a:moveTo>
                  <a:lnTo>
                    <a:pt x="1825" y="562"/>
                  </a:lnTo>
                  <a:lnTo>
                    <a:pt x="2171" y="873"/>
                  </a:lnTo>
                  <a:lnTo>
                    <a:pt x="2299" y="756"/>
                  </a:lnTo>
                  <a:lnTo>
                    <a:pt x="1955" y="444"/>
                  </a:lnTo>
                  <a:close/>
                  <a:moveTo>
                    <a:pt x="2730" y="0"/>
                  </a:moveTo>
                  <a:lnTo>
                    <a:pt x="2745" y="2"/>
                  </a:lnTo>
                  <a:lnTo>
                    <a:pt x="2759" y="7"/>
                  </a:lnTo>
                  <a:lnTo>
                    <a:pt x="2773" y="16"/>
                  </a:lnTo>
                  <a:lnTo>
                    <a:pt x="2783" y="28"/>
                  </a:lnTo>
                  <a:lnTo>
                    <a:pt x="2788" y="41"/>
                  </a:lnTo>
                  <a:lnTo>
                    <a:pt x="2790" y="55"/>
                  </a:lnTo>
                  <a:lnTo>
                    <a:pt x="2788" y="69"/>
                  </a:lnTo>
                  <a:lnTo>
                    <a:pt x="2783" y="82"/>
                  </a:lnTo>
                  <a:lnTo>
                    <a:pt x="2773" y="94"/>
                  </a:lnTo>
                  <a:lnTo>
                    <a:pt x="2682" y="176"/>
                  </a:lnTo>
                  <a:lnTo>
                    <a:pt x="2705" y="209"/>
                  </a:lnTo>
                  <a:lnTo>
                    <a:pt x="2723" y="244"/>
                  </a:lnTo>
                  <a:lnTo>
                    <a:pt x="2736" y="280"/>
                  </a:lnTo>
                  <a:lnTo>
                    <a:pt x="2745" y="317"/>
                  </a:lnTo>
                  <a:lnTo>
                    <a:pt x="2750" y="355"/>
                  </a:lnTo>
                  <a:lnTo>
                    <a:pt x="2748" y="393"/>
                  </a:lnTo>
                  <a:lnTo>
                    <a:pt x="2743" y="430"/>
                  </a:lnTo>
                  <a:lnTo>
                    <a:pt x="2733" y="467"/>
                  </a:lnTo>
                  <a:lnTo>
                    <a:pt x="2717" y="503"/>
                  </a:lnTo>
                  <a:lnTo>
                    <a:pt x="2698" y="537"/>
                  </a:lnTo>
                  <a:lnTo>
                    <a:pt x="2673" y="570"/>
                  </a:lnTo>
                  <a:lnTo>
                    <a:pt x="2643" y="601"/>
                  </a:lnTo>
                  <a:lnTo>
                    <a:pt x="2609" y="628"/>
                  </a:lnTo>
                  <a:lnTo>
                    <a:pt x="2572" y="651"/>
                  </a:lnTo>
                  <a:lnTo>
                    <a:pt x="2533" y="669"/>
                  </a:lnTo>
                  <a:lnTo>
                    <a:pt x="2491" y="683"/>
                  </a:lnTo>
                  <a:lnTo>
                    <a:pt x="2446" y="692"/>
                  </a:lnTo>
                  <a:lnTo>
                    <a:pt x="2401" y="697"/>
                  </a:lnTo>
                  <a:lnTo>
                    <a:pt x="2412" y="715"/>
                  </a:lnTo>
                  <a:lnTo>
                    <a:pt x="2419" y="735"/>
                  </a:lnTo>
                  <a:lnTo>
                    <a:pt x="2421" y="756"/>
                  </a:lnTo>
                  <a:lnTo>
                    <a:pt x="2419" y="778"/>
                  </a:lnTo>
                  <a:lnTo>
                    <a:pt x="2411" y="798"/>
                  </a:lnTo>
                  <a:lnTo>
                    <a:pt x="2400" y="817"/>
                  </a:lnTo>
                  <a:lnTo>
                    <a:pt x="2385" y="834"/>
                  </a:lnTo>
                  <a:lnTo>
                    <a:pt x="2256" y="951"/>
                  </a:lnTo>
                  <a:lnTo>
                    <a:pt x="2237" y="964"/>
                  </a:lnTo>
                  <a:lnTo>
                    <a:pt x="2216" y="974"/>
                  </a:lnTo>
                  <a:lnTo>
                    <a:pt x="2194" y="981"/>
                  </a:lnTo>
                  <a:lnTo>
                    <a:pt x="2170" y="983"/>
                  </a:lnTo>
                  <a:lnTo>
                    <a:pt x="2146" y="981"/>
                  </a:lnTo>
                  <a:lnTo>
                    <a:pt x="2124" y="975"/>
                  </a:lnTo>
                  <a:lnTo>
                    <a:pt x="2103" y="965"/>
                  </a:lnTo>
                  <a:lnTo>
                    <a:pt x="2099" y="1004"/>
                  </a:lnTo>
                  <a:lnTo>
                    <a:pt x="2089" y="1043"/>
                  </a:lnTo>
                  <a:lnTo>
                    <a:pt x="2074" y="1081"/>
                  </a:lnTo>
                  <a:lnTo>
                    <a:pt x="2054" y="1118"/>
                  </a:lnTo>
                  <a:lnTo>
                    <a:pt x="2029" y="1152"/>
                  </a:lnTo>
                  <a:lnTo>
                    <a:pt x="1998" y="1184"/>
                  </a:lnTo>
                  <a:lnTo>
                    <a:pt x="1964" y="1211"/>
                  </a:lnTo>
                  <a:lnTo>
                    <a:pt x="1926" y="1234"/>
                  </a:lnTo>
                  <a:lnTo>
                    <a:pt x="1886" y="1253"/>
                  </a:lnTo>
                  <a:lnTo>
                    <a:pt x="1844" y="1266"/>
                  </a:lnTo>
                  <a:lnTo>
                    <a:pt x="1801" y="1276"/>
                  </a:lnTo>
                  <a:lnTo>
                    <a:pt x="1756" y="1280"/>
                  </a:lnTo>
                  <a:lnTo>
                    <a:pt x="1767" y="1299"/>
                  </a:lnTo>
                  <a:lnTo>
                    <a:pt x="1773" y="1319"/>
                  </a:lnTo>
                  <a:lnTo>
                    <a:pt x="1774" y="1340"/>
                  </a:lnTo>
                  <a:lnTo>
                    <a:pt x="1772" y="1361"/>
                  </a:lnTo>
                  <a:lnTo>
                    <a:pt x="1765" y="1381"/>
                  </a:lnTo>
                  <a:lnTo>
                    <a:pt x="1754" y="1400"/>
                  </a:lnTo>
                  <a:lnTo>
                    <a:pt x="1739" y="1417"/>
                  </a:lnTo>
                  <a:lnTo>
                    <a:pt x="1611" y="1534"/>
                  </a:lnTo>
                  <a:lnTo>
                    <a:pt x="1592" y="1548"/>
                  </a:lnTo>
                  <a:lnTo>
                    <a:pt x="1571" y="1558"/>
                  </a:lnTo>
                  <a:lnTo>
                    <a:pt x="1549" y="1564"/>
                  </a:lnTo>
                  <a:lnTo>
                    <a:pt x="1524" y="1566"/>
                  </a:lnTo>
                  <a:lnTo>
                    <a:pt x="1501" y="1564"/>
                  </a:lnTo>
                  <a:lnTo>
                    <a:pt x="1479" y="1558"/>
                  </a:lnTo>
                  <a:lnTo>
                    <a:pt x="1458" y="1549"/>
                  </a:lnTo>
                  <a:lnTo>
                    <a:pt x="1453" y="1589"/>
                  </a:lnTo>
                  <a:lnTo>
                    <a:pt x="1443" y="1629"/>
                  </a:lnTo>
                  <a:lnTo>
                    <a:pt x="1428" y="1668"/>
                  </a:lnTo>
                  <a:lnTo>
                    <a:pt x="1408" y="1704"/>
                  </a:lnTo>
                  <a:lnTo>
                    <a:pt x="1383" y="1737"/>
                  </a:lnTo>
                  <a:lnTo>
                    <a:pt x="1352" y="1768"/>
                  </a:lnTo>
                  <a:lnTo>
                    <a:pt x="1318" y="1796"/>
                  </a:lnTo>
                  <a:lnTo>
                    <a:pt x="1281" y="1819"/>
                  </a:lnTo>
                  <a:lnTo>
                    <a:pt x="1241" y="1837"/>
                  </a:lnTo>
                  <a:lnTo>
                    <a:pt x="1199" y="1851"/>
                  </a:lnTo>
                  <a:lnTo>
                    <a:pt x="1154" y="1860"/>
                  </a:lnTo>
                  <a:lnTo>
                    <a:pt x="1110" y="1864"/>
                  </a:lnTo>
                  <a:lnTo>
                    <a:pt x="1120" y="1883"/>
                  </a:lnTo>
                  <a:lnTo>
                    <a:pt x="1127" y="1904"/>
                  </a:lnTo>
                  <a:lnTo>
                    <a:pt x="1129" y="1924"/>
                  </a:lnTo>
                  <a:lnTo>
                    <a:pt x="1127" y="1945"/>
                  </a:lnTo>
                  <a:lnTo>
                    <a:pt x="1120" y="1965"/>
                  </a:lnTo>
                  <a:lnTo>
                    <a:pt x="1109" y="1984"/>
                  </a:lnTo>
                  <a:lnTo>
                    <a:pt x="1094" y="2001"/>
                  </a:lnTo>
                  <a:lnTo>
                    <a:pt x="964" y="2118"/>
                  </a:lnTo>
                  <a:lnTo>
                    <a:pt x="945" y="2132"/>
                  </a:lnTo>
                  <a:lnTo>
                    <a:pt x="925" y="2142"/>
                  </a:lnTo>
                  <a:lnTo>
                    <a:pt x="902" y="2148"/>
                  </a:lnTo>
                  <a:lnTo>
                    <a:pt x="879" y="2151"/>
                  </a:lnTo>
                  <a:lnTo>
                    <a:pt x="855" y="2148"/>
                  </a:lnTo>
                  <a:lnTo>
                    <a:pt x="831" y="2142"/>
                  </a:lnTo>
                  <a:lnTo>
                    <a:pt x="811" y="2132"/>
                  </a:lnTo>
                  <a:lnTo>
                    <a:pt x="793" y="2118"/>
                  </a:lnTo>
                  <a:lnTo>
                    <a:pt x="663" y="2001"/>
                  </a:lnTo>
                  <a:lnTo>
                    <a:pt x="453" y="2192"/>
                  </a:lnTo>
                  <a:lnTo>
                    <a:pt x="468" y="2221"/>
                  </a:lnTo>
                  <a:lnTo>
                    <a:pt x="479" y="2251"/>
                  </a:lnTo>
                  <a:lnTo>
                    <a:pt x="485" y="2283"/>
                  </a:lnTo>
                  <a:lnTo>
                    <a:pt x="486" y="2314"/>
                  </a:lnTo>
                  <a:lnTo>
                    <a:pt x="481" y="2345"/>
                  </a:lnTo>
                  <a:lnTo>
                    <a:pt x="473" y="2376"/>
                  </a:lnTo>
                  <a:lnTo>
                    <a:pt x="458" y="2406"/>
                  </a:lnTo>
                  <a:lnTo>
                    <a:pt x="439" y="2433"/>
                  </a:lnTo>
                  <a:lnTo>
                    <a:pt x="415" y="2459"/>
                  </a:lnTo>
                  <a:lnTo>
                    <a:pt x="391" y="2478"/>
                  </a:lnTo>
                  <a:lnTo>
                    <a:pt x="363" y="2494"/>
                  </a:lnTo>
                  <a:lnTo>
                    <a:pt x="335" y="2507"/>
                  </a:lnTo>
                  <a:lnTo>
                    <a:pt x="306" y="2516"/>
                  </a:lnTo>
                  <a:lnTo>
                    <a:pt x="275" y="2521"/>
                  </a:lnTo>
                  <a:lnTo>
                    <a:pt x="244" y="2523"/>
                  </a:lnTo>
                  <a:lnTo>
                    <a:pt x="213" y="2521"/>
                  </a:lnTo>
                  <a:lnTo>
                    <a:pt x="182" y="2516"/>
                  </a:lnTo>
                  <a:lnTo>
                    <a:pt x="152" y="2507"/>
                  </a:lnTo>
                  <a:lnTo>
                    <a:pt x="123" y="2494"/>
                  </a:lnTo>
                  <a:lnTo>
                    <a:pt x="96" y="2478"/>
                  </a:lnTo>
                  <a:lnTo>
                    <a:pt x="71" y="2459"/>
                  </a:lnTo>
                  <a:lnTo>
                    <a:pt x="48" y="2434"/>
                  </a:lnTo>
                  <a:lnTo>
                    <a:pt x="29" y="2407"/>
                  </a:lnTo>
                  <a:lnTo>
                    <a:pt x="14" y="2378"/>
                  </a:lnTo>
                  <a:lnTo>
                    <a:pt x="6" y="2349"/>
                  </a:lnTo>
                  <a:lnTo>
                    <a:pt x="0" y="2318"/>
                  </a:lnTo>
                  <a:lnTo>
                    <a:pt x="0" y="2288"/>
                  </a:lnTo>
                  <a:lnTo>
                    <a:pt x="6" y="2257"/>
                  </a:lnTo>
                  <a:lnTo>
                    <a:pt x="14" y="2227"/>
                  </a:lnTo>
                  <a:lnTo>
                    <a:pt x="29" y="2199"/>
                  </a:lnTo>
                  <a:lnTo>
                    <a:pt x="48" y="2172"/>
                  </a:lnTo>
                  <a:lnTo>
                    <a:pt x="71" y="2147"/>
                  </a:lnTo>
                  <a:lnTo>
                    <a:pt x="84" y="2138"/>
                  </a:lnTo>
                  <a:lnTo>
                    <a:pt x="99" y="2133"/>
                  </a:lnTo>
                  <a:lnTo>
                    <a:pt x="114" y="2131"/>
                  </a:lnTo>
                  <a:lnTo>
                    <a:pt x="130" y="2133"/>
                  </a:lnTo>
                  <a:lnTo>
                    <a:pt x="144" y="2138"/>
                  </a:lnTo>
                  <a:lnTo>
                    <a:pt x="157" y="2147"/>
                  </a:lnTo>
                  <a:lnTo>
                    <a:pt x="167" y="2159"/>
                  </a:lnTo>
                  <a:lnTo>
                    <a:pt x="173" y="2172"/>
                  </a:lnTo>
                  <a:lnTo>
                    <a:pt x="175" y="2186"/>
                  </a:lnTo>
                  <a:lnTo>
                    <a:pt x="173" y="2200"/>
                  </a:lnTo>
                  <a:lnTo>
                    <a:pt x="167" y="2213"/>
                  </a:lnTo>
                  <a:lnTo>
                    <a:pt x="157" y="2225"/>
                  </a:lnTo>
                  <a:lnTo>
                    <a:pt x="142" y="2242"/>
                  </a:lnTo>
                  <a:lnTo>
                    <a:pt x="131" y="2261"/>
                  </a:lnTo>
                  <a:lnTo>
                    <a:pt x="124" y="2282"/>
                  </a:lnTo>
                  <a:lnTo>
                    <a:pt x="122" y="2303"/>
                  </a:lnTo>
                  <a:lnTo>
                    <a:pt x="124" y="2324"/>
                  </a:lnTo>
                  <a:lnTo>
                    <a:pt x="131" y="2344"/>
                  </a:lnTo>
                  <a:lnTo>
                    <a:pt x="142" y="2363"/>
                  </a:lnTo>
                  <a:lnTo>
                    <a:pt x="157" y="2381"/>
                  </a:lnTo>
                  <a:lnTo>
                    <a:pt x="176" y="2395"/>
                  </a:lnTo>
                  <a:lnTo>
                    <a:pt x="197" y="2405"/>
                  </a:lnTo>
                  <a:lnTo>
                    <a:pt x="220" y="2411"/>
                  </a:lnTo>
                  <a:lnTo>
                    <a:pt x="244" y="2413"/>
                  </a:lnTo>
                  <a:lnTo>
                    <a:pt x="267" y="2411"/>
                  </a:lnTo>
                  <a:lnTo>
                    <a:pt x="289" y="2405"/>
                  </a:lnTo>
                  <a:lnTo>
                    <a:pt x="310" y="2395"/>
                  </a:lnTo>
                  <a:lnTo>
                    <a:pt x="330" y="2381"/>
                  </a:lnTo>
                  <a:lnTo>
                    <a:pt x="345" y="2363"/>
                  </a:lnTo>
                  <a:lnTo>
                    <a:pt x="356" y="2344"/>
                  </a:lnTo>
                  <a:lnTo>
                    <a:pt x="363" y="2324"/>
                  </a:lnTo>
                  <a:lnTo>
                    <a:pt x="365" y="2303"/>
                  </a:lnTo>
                  <a:lnTo>
                    <a:pt x="363" y="2282"/>
                  </a:lnTo>
                  <a:lnTo>
                    <a:pt x="356" y="2261"/>
                  </a:lnTo>
                  <a:lnTo>
                    <a:pt x="345" y="2242"/>
                  </a:lnTo>
                  <a:lnTo>
                    <a:pt x="330" y="2225"/>
                  </a:lnTo>
                  <a:lnTo>
                    <a:pt x="320" y="2213"/>
                  </a:lnTo>
                  <a:lnTo>
                    <a:pt x="313" y="2200"/>
                  </a:lnTo>
                  <a:lnTo>
                    <a:pt x="311" y="2186"/>
                  </a:lnTo>
                  <a:lnTo>
                    <a:pt x="313" y="2172"/>
                  </a:lnTo>
                  <a:lnTo>
                    <a:pt x="320" y="2159"/>
                  </a:lnTo>
                  <a:lnTo>
                    <a:pt x="330" y="2147"/>
                  </a:lnTo>
                  <a:lnTo>
                    <a:pt x="330" y="2147"/>
                  </a:lnTo>
                  <a:lnTo>
                    <a:pt x="577" y="1924"/>
                  </a:lnTo>
                  <a:lnTo>
                    <a:pt x="448" y="1807"/>
                  </a:lnTo>
                  <a:lnTo>
                    <a:pt x="433" y="1790"/>
                  </a:lnTo>
                  <a:lnTo>
                    <a:pt x="422" y="1771"/>
                  </a:lnTo>
                  <a:lnTo>
                    <a:pt x="415" y="1751"/>
                  </a:lnTo>
                  <a:lnTo>
                    <a:pt x="413" y="1729"/>
                  </a:lnTo>
                  <a:lnTo>
                    <a:pt x="415" y="1708"/>
                  </a:lnTo>
                  <a:lnTo>
                    <a:pt x="422" y="1687"/>
                  </a:lnTo>
                  <a:lnTo>
                    <a:pt x="433" y="1668"/>
                  </a:lnTo>
                  <a:lnTo>
                    <a:pt x="448" y="1652"/>
                  </a:lnTo>
                  <a:lnTo>
                    <a:pt x="577" y="1534"/>
                  </a:lnTo>
                  <a:lnTo>
                    <a:pt x="596" y="1520"/>
                  </a:lnTo>
                  <a:lnTo>
                    <a:pt x="617" y="1511"/>
                  </a:lnTo>
                  <a:lnTo>
                    <a:pt x="640" y="1505"/>
                  </a:lnTo>
                  <a:lnTo>
                    <a:pt x="663" y="1503"/>
                  </a:lnTo>
                  <a:lnTo>
                    <a:pt x="686" y="1505"/>
                  </a:lnTo>
                  <a:lnTo>
                    <a:pt x="708" y="1510"/>
                  </a:lnTo>
                  <a:lnTo>
                    <a:pt x="731" y="1520"/>
                  </a:lnTo>
                  <a:lnTo>
                    <a:pt x="735" y="1480"/>
                  </a:lnTo>
                  <a:lnTo>
                    <a:pt x="744" y="1441"/>
                  </a:lnTo>
                  <a:lnTo>
                    <a:pt x="759" y="1403"/>
                  </a:lnTo>
                  <a:lnTo>
                    <a:pt x="779" y="1367"/>
                  </a:lnTo>
                  <a:lnTo>
                    <a:pt x="805" y="1332"/>
                  </a:lnTo>
                  <a:lnTo>
                    <a:pt x="836" y="1301"/>
                  </a:lnTo>
                  <a:lnTo>
                    <a:pt x="870" y="1273"/>
                  </a:lnTo>
                  <a:lnTo>
                    <a:pt x="907" y="1250"/>
                  </a:lnTo>
                  <a:lnTo>
                    <a:pt x="946" y="1232"/>
                  </a:lnTo>
                  <a:lnTo>
                    <a:pt x="988" y="1218"/>
                  </a:lnTo>
                  <a:lnTo>
                    <a:pt x="1033" y="1209"/>
                  </a:lnTo>
                  <a:lnTo>
                    <a:pt x="1078" y="1204"/>
                  </a:lnTo>
                  <a:lnTo>
                    <a:pt x="1067" y="1185"/>
                  </a:lnTo>
                  <a:lnTo>
                    <a:pt x="1060" y="1165"/>
                  </a:lnTo>
                  <a:lnTo>
                    <a:pt x="1058" y="1144"/>
                  </a:lnTo>
                  <a:lnTo>
                    <a:pt x="1060" y="1124"/>
                  </a:lnTo>
                  <a:lnTo>
                    <a:pt x="1067" y="1103"/>
                  </a:lnTo>
                  <a:lnTo>
                    <a:pt x="1078" y="1084"/>
                  </a:lnTo>
                  <a:lnTo>
                    <a:pt x="1094" y="1067"/>
                  </a:lnTo>
                  <a:lnTo>
                    <a:pt x="1223" y="951"/>
                  </a:lnTo>
                  <a:lnTo>
                    <a:pt x="1241" y="937"/>
                  </a:lnTo>
                  <a:lnTo>
                    <a:pt x="1262" y="927"/>
                  </a:lnTo>
                  <a:lnTo>
                    <a:pt x="1285" y="922"/>
                  </a:lnTo>
                  <a:lnTo>
                    <a:pt x="1308" y="920"/>
                  </a:lnTo>
                  <a:lnTo>
                    <a:pt x="1332" y="921"/>
                  </a:lnTo>
                  <a:lnTo>
                    <a:pt x="1355" y="927"/>
                  </a:lnTo>
                  <a:lnTo>
                    <a:pt x="1376" y="937"/>
                  </a:lnTo>
                  <a:lnTo>
                    <a:pt x="1380" y="897"/>
                  </a:lnTo>
                  <a:lnTo>
                    <a:pt x="1389" y="858"/>
                  </a:lnTo>
                  <a:lnTo>
                    <a:pt x="1405" y="820"/>
                  </a:lnTo>
                  <a:lnTo>
                    <a:pt x="1425" y="783"/>
                  </a:lnTo>
                  <a:lnTo>
                    <a:pt x="1450" y="749"/>
                  </a:lnTo>
                  <a:lnTo>
                    <a:pt x="1481" y="717"/>
                  </a:lnTo>
                  <a:lnTo>
                    <a:pt x="1515" y="690"/>
                  </a:lnTo>
                  <a:lnTo>
                    <a:pt x="1553" y="667"/>
                  </a:lnTo>
                  <a:lnTo>
                    <a:pt x="1593" y="649"/>
                  </a:lnTo>
                  <a:lnTo>
                    <a:pt x="1634" y="635"/>
                  </a:lnTo>
                  <a:lnTo>
                    <a:pt x="1678" y="626"/>
                  </a:lnTo>
                  <a:lnTo>
                    <a:pt x="1723" y="621"/>
                  </a:lnTo>
                  <a:lnTo>
                    <a:pt x="1712" y="603"/>
                  </a:lnTo>
                  <a:lnTo>
                    <a:pt x="1706" y="583"/>
                  </a:lnTo>
                  <a:lnTo>
                    <a:pt x="1704" y="562"/>
                  </a:lnTo>
                  <a:lnTo>
                    <a:pt x="1706" y="539"/>
                  </a:lnTo>
                  <a:lnTo>
                    <a:pt x="1713" y="519"/>
                  </a:lnTo>
                  <a:lnTo>
                    <a:pt x="1725" y="500"/>
                  </a:lnTo>
                  <a:lnTo>
                    <a:pt x="1739" y="483"/>
                  </a:lnTo>
                  <a:lnTo>
                    <a:pt x="1868" y="366"/>
                  </a:lnTo>
                  <a:lnTo>
                    <a:pt x="1887" y="353"/>
                  </a:lnTo>
                  <a:lnTo>
                    <a:pt x="1908" y="343"/>
                  </a:lnTo>
                  <a:lnTo>
                    <a:pt x="1930" y="337"/>
                  </a:lnTo>
                  <a:lnTo>
                    <a:pt x="1954" y="335"/>
                  </a:lnTo>
                  <a:lnTo>
                    <a:pt x="1978" y="337"/>
                  </a:lnTo>
                  <a:lnTo>
                    <a:pt x="2000" y="343"/>
                  </a:lnTo>
                  <a:lnTo>
                    <a:pt x="2021" y="352"/>
                  </a:lnTo>
                  <a:lnTo>
                    <a:pt x="2026" y="313"/>
                  </a:lnTo>
                  <a:lnTo>
                    <a:pt x="2036" y="274"/>
                  </a:lnTo>
                  <a:lnTo>
                    <a:pt x="2050" y="236"/>
                  </a:lnTo>
                  <a:lnTo>
                    <a:pt x="2070" y="199"/>
                  </a:lnTo>
                  <a:lnTo>
                    <a:pt x="2096" y="165"/>
                  </a:lnTo>
                  <a:lnTo>
                    <a:pt x="2127" y="133"/>
                  </a:lnTo>
                  <a:lnTo>
                    <a:pt x="2157" y="108"/>
                  </a:lnTo>
                  <a:lnTo>
                    <a:pt x="2192" y="86"/>
                  </a:lnTo>
                  <a:lnTo>
                    <a:pt x="2227" y="69"/>
                  </a:lnTo>
                  <a:lnTo>
                    <a:pt x="2265" y="55"/>
                  </a:lnTo>
                  <a:lnTo>
                    <a:pt x="2303" y="45"/>
                  </a:lnTo>
                  <a:lnTo>
                    <a:pt x="2343" y="38"/>
                  </a:lnTo>
                  <a:lnTo>
                    <a:pt x="2385" y="36"/>
                  </a:lnTo>
                  <a:lnTo>
                    <a:pt x="2431" y="39"/>
                  </a:lnTo>
                  <a:lnTo>
                    <a:pt x="2475" y="46"/>
                  </a:lnTo>
                  <a:lnTo>
                    <a:pt x="2518" y="59"/>
                  </a:lnTo>
                  <a:lnTo>
                    <a:pt x="2558" y="76"/>
                  </a:lnTo>
                  <a:lnTo>
                    <a:pt x="2597" y="98"/>
                  </a:lnTo>
                  <a:lnTo>
                    <a:pt x="2686" y="16"/>
                  </a:lnTo>
                  <a:lnTo>
                    <a:pt x="2700" y="7"/>
                  </a:lnTo>
                  <a:lnTo>
                    <a:pt x="2714" y="2"/>
                  </a:lnTo>
                  <a:lnTo>
                    <a:pt x="27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5" name="Freeform 326"/>
          <p:cNvSpPr>
            <a:spLocks/>
          </p:cNvSpPr>
          <p:nvPr/>
        </p:nvSpPr>
        <p:spPr bwMode="auto">
          <a:xfrm>
            <a:off x="10309883" y="2869747"/>
            <a:ext cx="582612" cy="582613"/>
          </a:xfrm>
          <a:custGeom>
            <a:avLst/>
            <a:gdLst>
              <a:gd name="connsiteX0" fmla="*/ 514438 w 582612"/>
              <a:gd name="connsiteY0" fmla="*/ 19050 h 582613"/>
              <a:gd name="connsiteX1" fmla="*/ 521521 w 582612"/>
              <a:gd name="connsiteY1" fmla="*/ 19580 h 582613"/>
              <a:gd name="connsiteX2" fmla="*/ 528427 w 582612"/>
              <a:gd name="connsiteY2" fmla="*/ 21168 h 582613"/>
              <a:gd name="connsiteX3" fmla="*/ 534979 w 582612"/>
              <a:gd name="connsiteY3" fmla="*/ 23639 h 582613"/>
              <a:gd name="connsiteX4" fmla="*/ 541000 w 582612"/>
              <a:gd name="connsiteY4" fmla="*/ 26816 h 582613"/>
              <a:gd name="connsiteX5" fmla="*/ 546312 w 582612"/>
              <a:gd name="connsiteY5" fmla="*/ 31052 h 582613"/>
              <a:gd name="connsiteX6" fmla="*/ 551093 w 582612"/>
              <a:gd name="connsiteY6" fmla="*/ 35818 h 582613"/>
              <a:gd name="connsiteX7" fmla="*/ 555343 w 582612"/>
              <a:gd name="connsiteY7" fmla="*/ 41113 h 582613"/>
              <a:gd name="connsiteX8" fmla="*/ 558530 w 582612"/>
              <a:gd name="connsiteY8" fmla="*/ 47114 h 582613"/>
              <a:gd name="connsiteX9" fmla="*/ 561009 w 582612"/>
              <a:gd name="connsiteY9" fmla="*/ 53644 h 582613"/>
              <a:gd name="connsiteX10" fmla="*/ 562603 w 582612"/>
              <a:gd name="connsiteY10" fmla="*/ 60528 h 582613"/>
              <a:gd name="connsiteX11" fmla="*/ 563134 w 582612"/>
              <a:gd name="connsiteY11" fmla="*/ 67588 h 582613"/>
              <a:gd name="connsiteX12" fmla="*/ 563134 w 582612"/>
              <a:gd name="connsiteY12" fmla="*/ 446532 h 582613"/>
              <a:gd name="connsiteX13" fmla="*/ 572873 w 582612"/>
              <a:gd name="connsiteY13" fmla="*/ 446532 h 582613"/>
              <a:gd name="connsiteX14" fmla="*/ 575883 w 582612"/>
              <a:gd name="connsiteY14" fmla="*/ 447062 h 582613"/>
              <a:gd name="connsiteX15" fmla="*/ 578540 w 582612"/>
              <a:gd name="connsiteY15" fmla="*/ 448474 h 582613"/>
              <a:gd name="connsiteX16" fmla="*/ 580664 w 582612"/>
              <a:gd name="connsiteY16" fmla="*/ 450592 h 582613"/>
              <a:gd name="connsiteX17" fmla="*/ 582081 w 582612"/>
              <a:gd name="connsiteY17" fmla="*/ 453239 h 582613"/>
              <a:gd name="connsiteX18" fmla="*/ 582612 w 582612"/>
              <a:gd name="connsiteY18" fmla="*/ 456240 h 582613"/>
              <a:gd name="connsiteX19" fmla="*/ 582081 w 582612"/>
              <a:gd name="connsiteY19" fmla="*/ 459240 h 582613"/>
              <a:gd name="connsiteX20" fmla="*/ 580664 w 582612"/>
              <a:gd name="connsiteY20" fmla="*/ 461888 h 582613"/>
              <a:gd name="connsiteX21" fmla="*/ 578540 w 582612"/>
              <a:gd name="connsiteY21" fmla="*/ 464006 h 582613"/>
              <a:gd name="connsiteX22" fmla="*/ 575883 w 582612"/>
              <a:gd name="connsiteY22" fmla="*/ 465418 h 582613"/>
              <a:gd name="connsiteX23" fmla="*/ 572873 w 582612"/>
              <a:gd name="connsiteY23" fmla="*/ 465947 h 582613"/>
              <a:gd name="connsiteX24" fmla="*/ 543656 w 582612"/>
              <a:gd name="connsiteY24" fmla="*/ 465947 h 582613"/>
              <a:gd name="connsiteX25" fmla="*/ 543656 w 582612"/>
              <a:gd name="connsiteY25" fmla="*/ 534605 h 582613"/>
              <a:gd name="connsiteX26" fmla="*/ 548260 w 582612"/>
              <a:gd name="connsiteY26" fmla="*/ 536017 h 582613"/>
              <a:gd name="connsiteX27" fmla="*/ 552332 w 582612"/>
              <a:gd name="connsiteY27" fmla="*/ 538135 h 582613"/>
              <a:gd name="connsiteX28" fmla="*/ 556051 w 582612"/>
              <a:gd name="connsiteY28" fmla="*/ 541136 h 582613"/>
              <a:gd name="connsiteX29" fmla="*/ 558884 w 582612"/>
              <a:gd name="connsiteY29" fmla="*/ 544842 h 582613"/>
              <a:gd name="connsiteX30" fmla="*/ 561186 w 582612"/>
              <a:gd name="connsiteY30" fmla="*/ 548902 h 582613"/>
              <a:gd name="connsiteX31" fmla="*/ 562603 w 582612"/>
              <a:gd name="connsiteY31" fmla="*/ 553491 h 582613"/>
              <a:gd name="connsiteX32" fmla="*/ 563134 w 582612"/>
              <a:gd name="connsiteY32" fmla="*/ 558433 h 582613"/>
              <a:gd name="connsiteX33" fmla="*/ 562603 w 582612"/>
              <a:gd name="connsiteY33" fmla="*/ 563198 h 582613"/>
              <a:gd name="connsiteX34" fmla="*/ 561186 w 582612"/>
              <a:gd name="connsiteY34" fmla="*/ 567787 h 582613"/>
              <a:gd name="connsiteX35" fmla="*/ 558884 w 582612"/>
              <a:gd name="connsiteY35" fmla="*/ 571847 h 582613"/>
              <a:gd name="connsiteX36" fmla="*/ 556051 w 582612"/>
              <a:gd name="connsiteY36" fmla="*/ 575553 h 582613"/>
              <a:gd name="connsiteX37" fmla="*/ 552332 w 582612"/>
              <a:gd name="connsiteY37" fmla="*/ 578377 h 582613"/>
              <a:gd name="connsiteX38" fmla="*/ 548260 w 582612"/>
              <a:gd name="connsiteY38" fmla="*/ 580672 h 582613"/>
              <a:gd name="connsiteX39" fmla="*/ 543656 w 582612"/>
              <a:gd name="connsiteY39" fmla="*/ 582084 h 582613"/>
              <a:gd name="connsiteX40" fmla="*/ 538698 w 582612"/>
              <a:gd name="connsiteY40" fmla="*/ 582613 h 582613"/>
              <a:gd name="connsiteX41" fmla="*/ 490002 w 582612"/>
              <a:gd name="connsiteY41" fmla="*/ 582613 h 582613"/>
              <a:gd name="connsiteX42" fmla="*/ 485221 w 582612"/>
              <a:gd name="connsiteY42" fmla="*/ 582084 h 582613"/>
              <a:gd name="connsiteX43" fmla="*/ 480440 w 582612"/>
              <a:gd name="connsiteY43" fmla="*/ 580672 h 582613"/>
              <a:gd name="connsiteX44" fmla="*/ 476367 w 582612"/>
              <a:gd name="connsiteY44" fmla="*/ 578377 h 582613"/>
              <a:gd name="connsiteX45" fmla="*/ 472649 w 582612"/>
              <a:gd name="connsiteY45" fmla="*/ 575553 h 582613"/>
              <a:gd name="connsiteX46" fmla="*/ 469638 w 582612"/>
              <a:gd name="connsiteY46" fmla="*/ 571847 h 582613"/>
              <a:gd name="connsiteX47" fmla="*/ 467513 w 582612"/>
              <a:gd name="connsiteY47" fmla="*/ 567787 h 582613"/>
              <a:gd name="connsiteX48" fmla="*/ 466097 w 582612"/>
              <a:gd name="connsiteY48" fmla="*/ 563198 h 582613"/>
              <a:gd name="connsiteX49" fmla="*/ 465566 w 582612"/>
              <a:gd name="connsiteY49" fmla="*/ 558433 h 582613"/>
              <a:gd name="connsiteX50" fmla="*/ 466097 w 582612"/>
              <a:gd name="connsiteY50" fmla="*/ 553491 h 582613"/>
              <a:gd name="connsiteX51" fmla="*/ 467513 w 582612"/>
              <a:gd name="connsiteY51" fmla="*/ 548902 h 582613"/>
              <a:gd name="connsiteX52" fmla="*/ 469815 w 582612"/>
              <a:gd name="connsiteY52" fmla="*/ 544842 h 582613"/>
              <a:gd name="connsiteX53" fmla="*/ 472649 w 582612"/>
              <a:gd name="connsiteY53" fmla="*/ 541136 h 582613"/>
              <a:gd name="connsiteX54" fmla="*/ 476367 w 582612"/>
              <a:gd name="connsiteY54" fmla="*/ 538135 h 582613"/>
              <a:gd name="connsiteX55" fmla="*/ 480440 w 582612"/>
              <a:gd name="connsiteY55" fmla="*/ 536017 h 582613"/>
              <a:gd name="connsiteX56" fmla="*/ 485221 w 582612"/>
              <a:gd name="connsiteY56" fmla="*/ 534605 h 582613"/>
              <a:gd name="connsiteX57" fmla="*/ 485221 w 582612"/>
              <a:gd name="connsiteY57" fmla="*/ 465947 h 582613"/>
              <a:gd name="connsiteX58" fmla="*/ 455826 w 582612"/>
              <a:gd name="connsiteY58" fmla="*/ 465947 h 582613"/>
              <a:gd name="connsiteX59" fmla="*/ 452816 w 582612"/>
              <a:gd name="connsiteY59" fmla="*/ 465418 h 582613"/>
              <a:gd name="connsiteX60" fmla="*/ 450160 w 582612"/>
              <a:gd name="connsiteY60" fmla="*/ 464006 h 582613"/>
              <a:gd name="connsiteX61" fmla="*/ 448035 w 582612"/>
              <a:gd name="connsiteY61" fmla="*/ 461888 h 582613"/>
              <a:gd name="connsiteX62" fmla="*/ 446618 w 582612"/>
              <a:gd name="connsiteY62" fmla="*/ 459240 h 582613"/>
              <a:gd name="connsiteX63" fmla="*/ 446087 w 582612"/>
              <a:gd name="connsiteY63" fmla="*/ 456240 h 582613"/>
              <a:gd name="connsiteX64" fmla="*/ 446618 w 582612"/>
              <a:gd name="connsiteY64" fmla="*/ 453239 h 582613"/>
              <a:gd name="connsiteX65" fmla="*/ 448035 w 582612"/>
              <a:gd name="connsiteY65" fmla="*/ 450592 h 582613"/>
              <a:gd name="connsiteX66" fmla="*/ 450160 w 582612"/>
              <a:gd name="connsiteY66" fmla="*/ 448474 h 582613"/>
              <a:gd name="connsiteX67" fmla="*/ 452816 w 582612"/>
              <a:gd name="connsiteY67" fmla="*/ 447062 h 582613"/>
              <a:gd name="connsiteX68" fmla="*/ 455826 w 582612"/>
              <a:gd name="connsiteY68" fmla="*/ 446532 h 582613"/>
              <a:gd name="connsiteX69" fmla="*/ 465566 w 582612"/>
              <a:gd name="connsiteY69" fmla="*/ 446532 h 582613"/>
              <a:gd name="connsiteX70" fmla="*/ 465566 w 582612"/>
              <a:gd name="connsiteY70" fmla="*/ 67588 h 582613"/>
              <a:gd name="connsiteX71" fmla="*/ 466097 w 582612"/>
              <a:gd name="connsiteY71" fmla="*/ 60528 h 582613"/>
              <a:gd name="connsiteX72" fmla="*/ 467690 w 582612"/>
              <a:gd name="connsiteY72" fmla="*/ 53644 h 582613"/>
              <a:gd name="connsiteX73" fmla="*/ 469992 w 582612"/>
              <a:gd name="connsiteY73" fmla="*/ 47114 h 582613"/>
              <a:gd name="connsiteX74" fmla="*/ 473357 w 582612"/>
              <a:gd name="connsiteY74" fmla="*/ 41113 h 582613"/>
              <a:gd name="connsiteX75" fmla="*/ 477430 w 582612"/>
              <a:gd name="connsiteY75" fmla="*/ 35818 h 582613"/>
              <a:gd name="connsiteX76" fmla="*/ 482388 w 582612"/>
              <a:gd name="connsiteY76" fmla="*/ 31052 h 582613"/>
              <a:gd name="connsiteX77" fmla="*/ 487877 w 582612"/>
              <a:gd name="connsiteY77" fmla="*/ 26816 h 582613"/>
              <a:gd name="connsiteX78" fmla="*/ 493898 w 582612"/>
              <a:gd name="connsiteY78" fmla="*/ 23639 h 582613"/>
              <a:gd name="connsiteX79" fmla="*/ 500449 w 582612"/>
              <a:gd name="connsiteY79" fmla="*/ 21168 h 582613"/>
              <a:gd name="connsiteX80" fmla="*/ 507178 w 582612"/>
              <a:gd name="connsiteY80" fmla="*/ 19580 h 582613"/>
              <a:gd name="connsiteX81" fmla="*/ 213353 w 582612"/>
              <a:gd name="connsiteY81" fmla="*/ 0 h 582613"/>
              <a:gd name="connsiteX82" fmla="*/ 216348 w 582612"/>
              <a:gd name="connsiteY82" fmla="*/ 529 h 582613"/>
              <a:gd name="connsiteX83" fmla="*/ 218991 w 582612"/>
              <a:gd name="connsiteY83" fmla="*/ 1940 h 582613"/>
              <a:gd name="connsiteX84" fmla="*/ 221105 w 582612"/>
              <a:gd name="connsiteY84" fmla="*/ 4057 h 582613"/>
              <a:gd name="connsiteX85" fmla="*/ 222515 w 582612"/>
              <a:gd name="connsiteY85" fmla="*/ 6703 h 582613"/>
              <a:gd name="connsiteX86" fmla="*/ 223043 w 582612"/>
              <a:gd name="connsiteY86" fmla="*/ 9701 h 582613"/>
              <a:gd name="connsiteX87" fmla="*/ 223043 w 582612"/>
              <a:gd name="connsiteY87" fmla="*/ 30516 h 582613"/>
              <a:gd name="connsiteX88" fmla="*/ 228329 w 582612"/>
              <a:gd name="connsiteY88" fmla="*/ 32279 h 582613"/>
              <a:gd name="connsiteX89" fmla="*/ 233438 w 582612"/>
              <a:gd name="connsiteY89" fmla="*/ 34925 h 582613"/>
              <a:gd name="connsiteX90" fmla="*/ 238019 w 582612"/>
              <a:gd name="connsiteY90" fmla="*/ 38100 h 582613"/>
              <a:gd name="connsiteX91" fmla="*/ 242071 w 582612"/>
              <a:gd name="connsiteY91" fmla="*/ 41981 h 582613"/>
              <a:gd name="connsiteX92" fmla="*/ 245418 w 582612"/>
              <a:gd name="connsiteY92" fmla="*/ 46391 h 582613"/>
              <a:gd name="connsiteX93" fmla="*/ 248237 w 582612"/>
              <a:gd name="connsiteY93" fmla="*/ 51153 h 582613"/>
              <a:gd name="connsiteX94" fmla="*/ 250351 w 582612"/>
              <a:gd name="connsiteY94" fmla="*/ 56445 h 582613"/>
              <a:gd name="connsiteX95" fmla="*/ 251761 w 582612"/>
              <a:gd name="connsiteY95" fmla="*/ 62089 h 582613"/>
              <a:gd name="connsiteX96" fmla="*/ 252113 w 582612"/>
              <a:gd name="connsiteY96" fmla="*/ 67910 h 582613"/>
              <a:gd name="connsiteX97" fmla="*/ 251761 w 582612"/>
              <a:gd name="connsiteY97" fmla="*/ 73731 h 582613"/>
              <a:gd name="connsiteX98" fmla="*/ 250351 w 582612"/>
              <a:gd name="connsiteY98" fmla="*/ 79375 h 582613"/>
              <a:gd name="connsiteX99" fmla="*/ 248237 w 582612"/>
              <a:gd name="connsiteY99" fmla="*/ 84667 h 582613"/>
              <a:gd name="connsiteX100" fmla="*/ 245418 w 582612"/>
              <a:gd name="connsiteY100" fmla="*/ 89429 h 582613"/>
              <a:gd name="connsiteX101" fmla="*/ 242071 w 582612"/>
              <a:gd name="connsiteY101" fmla="*/ 93839 h 582613"/>
              <a:gd name="connsiteX102" fmla="*/ 238019 w 582612"/>
              <a:gd name="connsiteY102" fmla="*/ 97896 h 582613"/>
              <a:gd name="connsiteX103" fmla="*/ 233438 w 582612"/>
              <a:gd name="connsiteY103" fmla="*/ 101071 h 582613"/>
              <a:gd name="connsiteX104" fmla="*/ 228329 w 582612"/>
              <a:gd name="connsiteY104" fmla="*/ 103717 h 582613"/>
              <a:gd name="connsiteX105" fmla="*/ 223043 w 582612"/>
              <a:gd name="connsiteY105" fmla="*/ 105481 h 582613"/>
              <a:gd name="connsiteX106" fmla="*/ 223043 w 582612"/>
              <a:gd name="connsiteY106" fmla="*/ 116593 h 582613"/>
              <a:gd name="connsiteX107" fmla="*/ 397637 w 582612"/>
              <a:gd name="connsiteY107" fmla="*/ 116593 h 582613"/>
              <a:gd name="connsiteX108" fmla="*/ 404861 w 582612"/>
              <a:gd name="connsiteY108" fmla="*/ 117123 h 582613"/>
              <a:gd name="connsiteX109" fmla="*/ 411556 w 582612"/>
              <a:gd name="connsiteY109" fmla="*/ 118710 h 582613"/>
              <a:gd name="connsiteX110" fmla="*/ 418074 w 582612"/>
              <a:gd name="connsiteY110" fmla="*/ 121180 h 582613"/>
              <a:gd name="connsiteX111" fmla="*/ 424064 w 582612"/>
              <a:gd name="connsiteY111" fmla="*/ 124355 h 582613"/>
              <a:gd name="connsiteX112" fmla="*/ 429350 w 582612"/>
              <a:gd name="connsiteY112" fmla="*/ 128588 h 582613"/>
              <a:gd name="connsiteX113" fmla="*/ 434107 w 582612"/>
              <a:gd name="connsiteY113" fmla="*/ 133350 h 582613"/>
              <a:gd name="connsiteX114" fmla="*/ 438335 w 582612"/>
              <a:gd name="connsiteY114" fmla="*/ 138642 h 582613"/>
              <a:gd name="connsiteX115" fmla="*/ 441506 w 582612"/>
              <a:gd name="connsiteY115" fmla="*/ 144639 h 582613"/>
              <a:gd name="connsiteX116" fmla="*/ 443973 w 582612"/>
              <a:gd name="connsiteY116" fmla="*/ 151166 h 582613"/>
              <a:gd name="connsiteX117" fmla="*/ 445558 w 582612"/>
              <a:gd name="connsiteY117" fmla="*/ 158045 h 582613"/>
              <a:gd name="connsiteX118" fmla="*/ 446087 w 582612"/>
              <a:gd name="connsiteY118" fmla="*/ 165100 h 582613"/>
              <a:gd name="connsiteX119" fmla="*/ 445558 w 582612"/>
              <a:gd name="connsiteY119" fmla="*/ 172332 h 582613"/>
              <a:gd name="connsiteX120" fmla="*/ 443973 w 582612"/>
              <a:gd name="connsiteY120" fmla="*/ 179035 h 582613"/>
              <a:gd name="connsiteX121" fmla="*/ 441506 w 582612"/>
              <a:gd name="connsiteY121" fmla="*/ 185562 h 582613"/>
              <a:gd name="connsiteX122" fmla="*/ 438335 w 582612"/>
              <a:gd name="connsiteY122" fmla="*/ 191559 h 582613"/>
              <a:gd name="connsiteX123" fmla="*/ 434107 w 582612"/>
              <a:gd name="connsiteY123" fmla="*/ 196850 h 582613"/>
              <a:gd name="connsiteX124" fmla="*/ 429350 w 582612"/>
              <a:gd name="connsiteY124" fmla="*/ 201789 h 582613"/>
              <a:gd name="connsiteX125" fmla="*/ 424064 w 582612"/>
              <a:gd name="connsiteY125" fmla="*/ 205846 h 582613"/>
              <a:gd name="connsiteX126" fmla="*/ 418074 w 582612"/>
              <a:gd name="connsiteY126" fmla="*/ 209198 h 582613"/>
              <a:gd name="connsiteX127" fmla="*/ 411556 w 582612"/>
              <a:gd name="connsiteY127" fmla="*/ 211491 h 582613"/>
              <a:gd name="connsiteX128" fmla="*/ 404861 w 582612"/>
              <a:gd name="connsiteY128" fmla="*/ 213078 h 582613"/>
              <a:gd name="connsiteX129" fmla="*/ 397637 w 582612"/>
              <a:gd name="connsiteY129" fmla="*/ 213607 h 582613"/>
              <a:gd name="connsiteX130" fmla="*/ 400985 w 582612"/>
              <a:gd name="connsiteY130" fmla="*/ 218723 h 582613"/>
              <a:gd name="connsiteX131" fmla="*/ 403627 w 582612"/>
              <a:gd name="connsiteY131" fmla="*/ 224191 h 582613"/>
              <a:gd name="connsiteX132" fmla="*/ 405742 w 582612"/>
              <a:gd name="connsiteY132" fmla="*/ 230188 h 582613"/>
              <a:gd name="connsiteX133" fmla="*/ 406975 w 582612"/>
              <a:gd name="connsiteY133" fmla="*/ 236362 h 582613"/>
              <a:gd name="connsiteX134" fmla="*/ 407327 w 582612"/>
              <a:gd name="connsiteY134" fmla="*/ 242712 h 582613"/>
              <a:gd name="connsiteX135" fmla="*/ 406799 w 582612"/>
              <a:gd name="connsiteY135" fmla="*/ 249767 h 582613"/>
              <a:gd name="connsiteX136" fmla="*/ 405389 w 582612"/>
              <a:gd name="connsiteY136" fmla="*/ 256294 h 582613"/>
              <a:gd name="connsiteX137" fmla="*/ 403099 w 582612"/>
              <a:gd name="connsiteY137" fmla="*/ 262644 h 582613"/>
              <a:gd name="connsiteX138" fmla="*/ 399928 w 582612"/>
              <a:gd name="connsiteY138" fmla="*/ 268464 h 582613"/>
              <a:gd name="connsiteX139" fmla="*/ 396052 w 582612"/>
              <a:gd name="connsiteY139" fmla="*/ 273756 h 582613"/>
              <a:gd name="connsiteX140" fmla="*/ 391471 w 582612"/>
              <a:gd name="connsiteY140" fmla="*/ 278519 h 582613"/>
              <a:gd name="connsiteX141" fmla="*/ 386362 w 582612"/>
              <a:gd name="connsiteY141" fmla="*/ 282752 h 582613"/>
              <a:gd name="connsiteX142" fmla="*/ 380548 w 582612"/>
              <a:gd name="connsiteY142" fmla="*/ 286103 h 582613"/>
              <a:gd name="connsiteX143" fmla="*/ 374382 w 582612"/>
              <a:gd name="connsiteY143" fmla="*/ 288573 h 582613"/>
              <a:gd name="connsiteX144" fmla="*/ 367863 w 582612"/>
              <a:gd name="connsiteY144" fmla="*/ 290337 h 582613"/>
              <a:gd name="connsiteX145" fmla="*/ 371387 w 582612"/>
              <a:gd name="connsiteY145" fmla="*/ 295805 h 582613"/>
              <a:gd name="connsiteX146" fmla="*/ 374382 w 582612"/>
              <a:gd name="connsiteY146" fmla="*/ 301449 h 582613"/>
              <a:gd name="connsiteX147" fmla="*/ 376496 w 582612"/>
              <a:gd name="connsiteY147" fmla="*/ 307446 h 582613"/>
              <a:gd name="connsiteX148" fmla="*/ 377729 w 582612"/>
              <a:gd name="connsiteY148" fmla="*/ 313796 h 582613"/>
              <a:gd name="connsiteX149" fmla="*/ 378258 w 582612"/>
              <a:gd name="connsiteY149" fmla="*/ 320499 h 582613"/>
              <a:gd name="connsiteX150" fmla="*/ 377729 w 582612"/>
              <a:gd name="connsiteY150" fmla="*/ 327378 h 582613"/>
              <a:gd name="connsiteX151" fmla="*/ 376320 w 582612"/>
              <a:gd name="connsiteY151" fmla="*/ 334081 h 582613"/>
              <a:gd name="connsiteX152" fmla="*/ 374029 w 582612"/>
              <a:gd name="connsiteY152" fmla="*/ 340431 h 582613"/>
              <a:gd name="connsiteX153" fmla="*/ 370858 w 582612"/>
              <a:gd name="connsiteY153" fmla="*/ 346252 h 582613"/>
              <a:gd name="connsiteX154" fmla="*/ 366982 w 582612"/>
              <a:gd name="connsiteY154" fmla="*/ 351544 h 582613"/>
              <a:gd name="connsiteX155" fmla="*/ 362401 w 582612"/>
              <a:gd name="connsiteY155" fmla="*/ 356306 h 582613"/>
              <a:gd name="connsiteX156" fmla="*/ 357292 w 582612"/>
              <a:gd name="connsiteY156" fmla="*/ 360539 h 582613"/>
              <a:gd name="connsiteX157" fmla="*/ 351478 w 582612"/>
              <a:gd name="connsiteY157" fmla="*/ 363891 h 582613"/>
              <a:gd name="connsiteX158" fmla="*/ 345312 w 582612"/>
              <a:gd name="connsiteY158" fmla="*/ 366360 h 582613"/>
              <a:gd name="connsiteX159" fmla="*/ 338793 w 582612"/>
              <a:gd name="connsiteY159" fmla="*/ 368124 h 582613"/>
              <a:gd name="connsiteX160" fmla="*/ 342317 w 582612"/>
              <a:gd name="connsiteY160" fmla="*/ 373416 h 582613"/>
              <a:gd name="connsiteX161" fmla="*/ 345312 w 582612"/>
              <a:gd name="connsiteY161" fmla="*/ 379060 h 582613"/>
              <a:gd name="connsiteX162" fmla="*/ 347426 w 582612"/>
              <a:gd name="connsiteY162" fmla="*/ 385058 h 582613"/>
              <a:gd name="connsiteX163" fmla="*/ 348659 w 582612"/>
              <a:gd name="connsiteY163" fmla="*/ 391408 h 582613"/>
              <a:gd name="connsiteX164" fmla="*/ 349188 w 582612"/>
              <a:gd name="connsiteY164" fmla="*/ 398110 h 582613"/>
              <a:gd name="connsiteX165" fmla="*/ 348659 w 582612"/>
              <a:gd name="connsiteY165" fmla="*/ 405342 h 582613"/>
              <a:gd name="connsiteX166" fmla="*/ 347074 w 582612"/>
              <a:gd name="connsiteY166" fmla="*/ 412045 h 582613"/>
              <a:gd name="connsiteX167" fmla="*/ 344607 w 582612"/>
              <a:gd name="connsiteY167" fmla="*/ 418571 h 582613"/>
              <a:gd name="connsiteX168" fmla="*/ 341436 w 582612"/>
              <a:gd name="connsiteY168" fmla="*/ 424569 h 582613"/>
              <a:gd name="connsiteX169" fmla="*/ 337208 w 582612"/>
              <a:gd name="connsiteY169" fmla="*/ 429860 h 582613"/>
              <a:gd name="connsiteX170" fmla="*/ 332451 w 582612"/>
              <a:gd name="connsiteY170" fmla="*/ 434623 h 582613"/>
              <a:gd name="connsiteX171" fmla="*/ 327165 w 582612"/>
              <a:gd name="connsiteY171" fmla="*/ 438856 h 582613"/>
              <a:gd name="connsiteX172" fmla="*/ 321175 w 582612"/>
              <a:gd name="connsiteY172" fmla="*/ 442031 h 582613"/>
              <a:gd name="connsiteX173" fmla="*/ 314657 w 582612"/>
              <a:gd name="connsiteY173" fmla="*/ 444501 h 582613"/>
              <a:gd name="connsiteX174" fmla="*/ 307962 w 582612"/>
              <a:gd name="connsiteY174" fmla="*/ 446088 h 582613"/>
              <a:gd name="connsiteX175" fmla="*/ 300739 w 582612"/>
              <a:gd name="connsiteY175" fmla="*/ 446617 h 582613"/>
              <a:gd name="connsiteX176" fmla="*/ 304086 w 582612"/>
              <a:gd name="connsiteY176" fmla="*/ 451733 h 582613"/>
              <a:gd name="connsiteX177" fmla="*/ 306729 w 582612"/>
              <a:gd name="connsiteY177" fmla="*/ 457201 h 582613"/>
              <a:gd name="connsiteX178" fmla="*/ 308843 w 582612"/>
              <a:gd name="connsiteY178" fmla="*/ 463021 h 582613"/>
              <a:gd name="connsiteX179" fmla="*/ 310076 w 582612"/>
              <a:gd name="connsiteY179" fmla="*/ 469195 h 582613"/>
              <a:gd name="connsiteX180" fmla="*/ 310428 w 582612"/>
              <a:gd name="connsiteY180" fmla="*/ 475721 h 582613"/>
              <a:gd name="connsiteX181" fmla="*/ 310076 w 582612"/>
              <a:gd name="connsiteY181" fmla="*/ 482248 h 582613"/>
              <a:gd name="connsiteX182" fmla="*/ 308667 w 582612"/>
              <a:gd name="connsiteY182" fmla="*/ 488598 h 582613"/>
              <a:gd name="connsiteX183" fmla="*/ 306729 w 582612"/>
              <a:gd name="connsiteY183" fmla="*/ 494419 h 582613"/>
              <a:gd name="connsiteX184" fmla="*/ 303910 w 582612"/>
              <a:gd name="connsiteY184" fmla="*/ 499887 h 582613"/>
              <a:gd name="connsiteX185" fmla="*/ 300386 w 582612"/>
              <a:gd name="connsiteY185" fmla="*/ 505002 h 582613"/>
              <a:gd name="connsiteX186" fmla="*/ 378258 w 582612"/>
              <a:gd name="connsiteY186" fmla="*/ 505002 h 582613"/>
              <a:gd name="connsiteX187" fmla="*/ 378258 w 582612"/>
              <a:gd name="connsiteY187" fmla="*/ 514703 h 582613"/>
              <a:gd name="connsiteX188" fmla="*/ 377729 w 582612"/>
              <a:gd name="connsiteY188" fmla="*/ 521759 h 582613"/>
              <a:gd name="connsiteX189" fmla="*/ 376143 w 582612"/>
              <a:gd name="connsiteY189" fmla="*/ 528638 h 582613"/>
              <a:gd name="connsiteX190" fmla="*/ 373677 w 582612"/>
              <a:gd name="connsiteY190" fmla="*/ 535165 h 582613"/>
              <a:gd name="connsiteX191" fmla="*/ 370506 w 582612"/>
              <a:gd name="connsiteY191" fmla="*/ 541162 h 582613"/>
              <a:gd name="connsiteX192" fmla="*/ 366277 w 582612"/>
              <a:gd name="connsiteY192" fmla="*/ 546453 h 582613"/>
              <a:gd name="connsiteX193" fmla="*/ 361521 w 582612"/>
              <a:gd name="connsiteY193" fmla="*/ 551216 h 582613"/>
              <a:gd name="connsiteX194" fmla="*/ 356235 w 582612"/>
              <a:gd name="connsiteY194" fmla="*/ 555449 h 582613"/>
              <a:gd name="connsiteX195" fmla="*/ 350245 w 582612"/>
              <a:gd name="connsiteY195" fmla="*/ 558624 h 582613"/>
              <a:gd name="connsiteX196" fmla="*/ 343726 w 582612"/>
              <a:gd name="connsiteY196" fmla="*/ 561094 h 582613"/>
              <a:gd name="connsiteX197" fmla="*/ 337032 w 582612"/>
              <a:gd name="connsiteY197" fmla="*/ 562681 h 582613"/>
              <a:gd name="connsiteX198" fmla="*/ 329808 w 582612"/>
              <a:gd name="connsiteY198" fmla="*/ 563210 h 582613"/>
              <a:gd name="connsiteX199" fmla="*/ 223043 w 582612"/>
              <a:gd name="connsiteY199" fmla="*/ 563210 h 582613"/>
              <a:gd name="connsiteX200" fmla="*/ 223043 w 582612"/>
              <a:gd name="connsiteY200" fmla="*/ 572912 h 582613"/>
              <a:gd name="connsiteX201" fmla="*/ 222515 w 582612"/>
              <a:gd name="connsiteY201" fmla="*/ 575910 h 582613"/>
              <a:gd name="connsiteX202" fmla="*/ 221105 w 582612"/>
              <a:gd name="connsiteY202" fmla="*/ 578556 h 582613"/>
              <a:gd name="connsiteX203" fmla="*/ 218991 w 582612"/>
              <a:gd name="connsiteY203" fmla="*/ 580673 h 582613"/>
              <a:gd name="connsiteX204" fmla="*/ 216348 w 582612"/>
              <a:gd name="connsiteY204" fmla="*/ 582084 h 582613"/>
              <a:gd name="connsiteX205" fmla="*/ 213353 w 582612"/>
              <a:gd name="connsiteY205" fmla="*/ 582613 h 582613"/>
              <a:gd name="connsiteX206" fmla="*/ 210358 w 582612"/>
              <a:gd name="connsiteY206" fmla="*/ 582084 h 582613"/>
              <a:gd name="connsiteX207" fmla="*/ 207716 w 582612"/>
              <a:gd name="connsiteY207" fmla="*/ 580673 h 582613"/>
              <a:gd name="connsiteX208" fmla="*/ 205601 w 582612"/>
              <a:gd name="connsiteY208" fmla="*/ 578556 h 582613"/>
              <a:gd name="connsiteX209" fmla="*/ 204192 w 582612"/>
              <a:gd name="connsiteY209" fmla="*/ 575910 h 582613"/>
              <a:gd name="connsiteX210" fmla="*/ 203663 w 582612"/>
              <a:gd name="connsiteY210" fmla="*/ 572912 h 582613"/>
              <a:gd name="connsiteX211" fmla="*/ 203663 w 582612"/>
              <a:gd name="connsiteY211" fmla="*/ 563210 h 582613"/>
              <a:gd name="connsiteX212" fmla="*/ 97075 w 582612"/>
              <a:gd name="connsiteY212" fmla="*/ 563210 h 582613"/>
              <a:gd name="connsiteX213" fmla="*/ 89675 w 582612"/>
              <a:gd name="connsiteY213" fmla="*/ 562681 h 582613"/>
              <a:gd name="connsiteX214" fmla="*/ 82980 w 582612"/>
              <a:gd name="connsiteY214" fmla="*/ 561094 h 582613"/>
              <a:gd name="connsiteX215" fmla="*/ 76462 w 582612"/>
              <a:gd name="connsiteY215" fmla="*/ 558624 h 582613"/>
              <a:gd name="connsiteX216" fmla="*/ 70472 w 582612"/>
              <a:gd name="connsiteY216" fmla="*/ 555449 h 582613"/>
              <a:gd name="connsiteX217" fmla="*/ 65186 w 582612"/>
              <a:gd name="connsiteY217" fmla="*/ 551216 h 582613"/>
              <a:gd name="connsiteX218" fmla="*/ 60429 w 582612"/>
              <a:gd name="connsiteY218" fmla="*/ 546453 h 582613"/>
              <a:gd name="connsiteX219" fmla="*/ 56201 w 582612"/>
              <a:gd name="connsiteY219" fmla="*/ 541162 h 582613"/>
              <a:gd name="connsiteX220" fmla="*/ 53030 w 582612"/>
              <a:gd name="connsiteY220" fmla="*/ 535165 h 582613"/>
              <a:gd name="connsiteX221" fmla="*/ 50563 w 582612"/>
              <a:gd name="connsiteY221" fmla="*/ 528638 h 582613"/>
              <a:gd name="connsiteX222" fmla="*/ 48978 w 582612"/>
              <a:gd name="connsiteY222" fmla="*/ 521759 h 582613"/>
              <a:gd name="connsiteX223" fmla="*/ 48449 w 582612"/>
              <a:gd name="connsiteY223" fmla="*/ 514703 h 582613"/>
              <a:gd name="connsiteX224" fmla="*/ 48449 w 582612"/>
              <a:gd name="connsiteY224" fmla="*/ 505002 h 582613"/>
              <a:gd name="connsiteX225" fmla="*/ 136187 w 582612"/>
              <a:gd name="connsiteY225" fmla="*/ 505002 h 582613"/>
              <a:gd name="connsiteX226" fmla="*/ 132663 w 582612"/>
              <a:gd name="connsiteY226" fmla="*/ 499887 h 582613"/>
              <a:gd name="connsiteX227" fmla="*/ 129844 w 582612"/>
              <a:gd name="connsiteY227" fmla="*/ 494419 h 582613"/>
              <a:gd name="connsiteX228" fmla="*/ 127906 w 582612"/>
              <a:gd name="connsiteY228" fmla="*/ 488598 h 582613"/>
              <a:gd name="connsiteX229" fmla="*/ 126497 w 582612"/>
              <a:gd name="connsiteY229" fmla="*/ 482248 h 582613"/>
              <a:gd name="connsiteX230" fmla="*/ 126144 w 582612"/>
              <a:gd name="connsiteY230" fmla="*/ 475721 h 582613"/>
              <a:gd name="connsiteX231" fmla="*/ 126497 w 582612"/>
              <a:gd name="connsiteY231" fmla="*/ 469195 h 582613"/>
              <a:gd name="connsiteX232" fmla="*/ 127730 w 582612"/>
              <a:gd name="connsiteY232" fmla="*/ 463021 h 582613"/>
              <a:gd name="connsiteX233" fmla="*/ 129844 w 582612"/>
              <a:gd name="connsiteY233" fmla="*/ 457201 h 582613"/>
              <a:gd name="connsiteX234" fmla="*/ 132487 w 582612"/>
              <a:gd name="connsiteY234" fmla="*/ 451733 h 582613"/>
              <a:gd name="connsiteX235" fmla="*/ 135834 w 582612"/>
              <a:gd name="connsiteY235" fmla="*/ 446617 h 582613"/>
              <a:gd name="connsiteX236" fmla="*/ 128611 w 582612"/>
              <a:gd name="connsiteY236" fmla="*/ 446088 h 582613"/>
              <a:gd name="connsiteX237" fmla="*/ 121916 w 582612"/>
              <a:gd name="connsiteY237" fmla="*/ 444501 h 582613"/>
              <a:gd name="connsiteX238" fmla="*/ 115397 w 582612"/>
              <a:gd name="connsiteY238" fmla="*/ 442031 h 582613"/>
              <a:gd name="connsiteX239" fmla="*/ 109407 w 582612"/>
              <a:gd name="connsiteY239" fmla="*/ 438856 h 582613"/>
              <a:gd name="connsiteX240" fmla="*/ 104122 w 582612"/>
              <a:gd name="connsiteY240" fmla="*/ 434623 h 582613"/>
              <a:gd name="connsiteX241" fmla="*/ 99365 w 582612"/>
              <a:gd name="connsiteY241" fmla="*/ 429860 h 582613"/>
              <a:gd name="connsiteX242" fmla="*/ 94961 w 582612"/>
              <a:gd name="connsiteY242" fmla="*/ 424569 h 582613"/>
              <a:gd name="connsiteX243" fmla="*/ 91789 w 582612"/>
              <a:gd name="connsiteY243" fmla="*/ 418571 h 582613"/>
              <a:gd name="connsiteX244" fmla="*/ 89323 w 582612"/>
              <a:gd name="connsiteY244" fmla="*/ 412045 h 582613"/>
              <a:gd name="connsiteX245" fmla="*/ 87737 w 582612"/>
              <a:gd name="connsiteY245" fmla="*/ 405342 h 582613"/>
              <a:gd name="connsiteX246" fmla="*/ 87209 w 582612"/>
              <a:gd name="connsiteY246" fmla="*/ 398110 h 582613"/>
              <a:gd name="connsiteX247" fmla="*/ 87737 w 582612"/>
              <a:gd name="connsiteY247" fmla="*/ 391408 h 582613"/>
              <a:gd name="connsiteX248" fmla="*/ 88971 w 582612"/>
              <a:gd name="connsiteY248" fmla="*/ 385058 h 582613"/>
              <a:gd name="connsiteX249" fmla="*/ 91085 w 582612"/>
              <a:gd name="connsiteY249" fmla="*/ 379060 h 582613"/>
              <a:gd name="connsiteX250" fmla="*/ 94080 w 582612"/>
              <a:gd name="connsiteY250" fmla="*/ 373416 h 582613"/>
              <a:gd name="connsiteX251" fmla="*/ 97779 w 582612"/>
              <a:gd name="connsiteY251" fmla="*/ 368124 h 582613"/>
              <a:gd name="connsiteX252" fmla="*/ 91085 w 582612"/>
              <a:gd name="connsiteY252" fmla="*/ 366360 h 582613"/>
              <a:gd name="connsiteX253" fmla="*/ 84918 w 582612"/>
              <a:gd name="connsiteY253" fmla="*/ 363891 h 582613"/>
              <a:gd name="connsiteX254" fmla="*/ 79104 w 582612"/>
              <a:gd name="connsiteY254" fmla="*/ 360539 h 582613"/>
              <a:gd name="connsiteX255" fmla="*/ 73995 w 582612"/>
              <a:gd name="connsiteY255" fmla="*/ 356306 h 582613"/>
              <a:gd name="connsiteX256" fmla="*/ 69415 w 582612"/>
              <a:gd name="connsiteY256" fmla="*/ 351544 h 582613"/>
              <a:gd name="connsiteX257" fmla="*/ 65539 w 582612"/>
              <a:gd name="connsiteY257" fmla="*/ 346252 h 582613"/>
              <a:gd name="connsiteX258" fmla="*/ 62367 w 582612"/>
              <a:gd name="connsiteY258" fmla="*/ 340431 h 582613"/>
              <a:gd name="connsiteX259" fmla="*/ 60077 w 582612"/>
              <a:gd name="connsiteY259" fmla="*/ 334081 h 582613"/>
              <a:gd name="connsiteX260" fmla="*/ 58668 w 582612"/>
              <a:gd name="connsiteY260" fmla="*/ 327378 h 582613"/>
              <a:gd name="connsiteX261" fmla="*/ 58139 w 582612"/>
              <a:gd name="connsiteY261" fmla="*/ 320499 h 582613"/>
              <a:gd name="connsiteX262" fmla="*/ 58668 w 582612"/>
              <a:gd name="connsiteY262" fmla="*/ 313796 h 582613"/>
              <a:gd name="connsiteX263" fmla="*/ 59901 w 582612"/>
              <a:gd name="connsiteY263" fmla="*/ 307446 h 582613"/>
              <a:gd name="connsiteX264" fmla="*/ 62015 w 582612"/>
              <a:gd name="connsiteY264" fmla="*/ 301449 h 582613"/>
              <a:gd name="connsiteX265" fmla="*/ 65010 w 582612"/>
              <a:gd name="connsiteY265" fmla="*/ 295805 h 582613"/>
              <a:gd name="connsiteX266" fmla="*/ 68534 w 582612"/>
              <a:gd name="connsiteY266" fmla="*/ 290337 h 582613"/>
              <a:gd name="connsiteX267" fmla="*/ 62015 w 582612"/>
              <a:gd name="connsiteY267" fmla="*/ 288573 h 582613"/>
              <a:gd name="connsiteX268" fmla="*/ 55849 w 582612"/>
              <a:gd name="connsiteY268" fmla="*/ 286103 h 582613"/>
              <a:gd name="connsiteX269" fmla="*/ 50035 w 582612"/>
              <a:gd name="connsiteY269" fmla="*/ 282752 h 582613"/>
              <a:gd name="connsiteX270" fmla="*/ 44926 w 582612"/>
              <a:gd name="connsiteY270" fmla="*/ 278519 h 582613"/>
              <a:gd name="connsiteX271" fmla="*/ 40345 w 582612"/>
              <a:gd name="connsiteY271" fmla="*/ 273756 h 582613"/>
              <a:gd name="connsiteX272" fmla="*/ 36469 w 582612"/>
              <a:gd name="connsiteY272" fmla="*/ 268464 h 582613"/>
              <a:gd name="connsiteX273" fmla="*/ 33298 w 582612"/>
              <a:gd name="connsiteY273" fmla="*/ 262644 h 582613"/>
              <a:gd name="connsiteX274" fmla="*/ 31007 w 582612"/>
              <a:gd name="connsiteY274" fmla="*/ 256294 h 582613"/>
              <a:gd name="connsiteX275" fmla="*/ 29598 w 582612"/>
              <a:gd name="connsiteY275" fmla="*/ 249767 h 582613"/>
              <a:gd name="connsiteX276" fmla="*/ 29069 w 582612"/>
              <a:gd name="connsiteY276" fmla="*/ 242712 h 582613"/>
              <a:gd name="connsiteX277" fmla="*/ 29422 w 582612"/>
              <a:gd name="connsiteY277" fmla="*/ 236009 h 582613"/>
              <a:gd name="connsiteX278" fmla="*/ 30831 w 582612"/>
              <a:gd name="connsiteY278" fmla="*/ 229659 h 582613"/>
              <a:gd name="connsiteX279" fmla="*/ 32945 w 582612"/>
              <a:gd name="connsiteY279" fmla="*/ 223662 h 582613"/>
              <a:gd name="connsiteX280" fmla="*/ 35764 w 582612"/>
              <a:gd name="connsiteY280" fmla="*/ 218017 h 582613"/>
              <a:gd name="connsiteX281" fmla="*/ 39464 w 582612"/>
              <a:gd name="connsiteY281" fmla="*/ 212725 h 582613"/>
              <a:gd name="connsiteX282" fmla="*/ 32945 w 582612"/>
              <a:gd name="connsiteY282" fmla="*/ 210962 h 582613"/>
              <a:gd name="connsiteX283" fmla="*/ 26779 w 582612"/>
              <a:gd name="connsiteY283" fmla="*/ 208492 h 582613"/>
              <a:gd name="connsiteX284" fmla="*/ 20965 w 582612"/>
              <a:gd name="connsiteY284" fmla="*/ 205141 h 582613"/>
              <a:gd name="connsiteX285" fmla="*/ 15856 w 582612"/>
              <a:gd name="connsiteY285" fmla="*/ 200907 h 582613"/>
              <a:gd name="connsiteX286" fmla="*/ 11275 w 582612"/>
              <a:gd name="connsiteY286" fmla="*/ 196145 h 582613"/>
              <a:gd name="connsiteX287" fmla="*/ 7399 w 582612"/>
              <a:gd name="connsiteY287" fmla="*/ 190853 h 582613"/>
              <a:gd name="connsiteX288" fmla="*/ 4228 w 582612"/>
              <a:gd name="connsiteY288" fmla="*/ 185032 h 582613"/>
              <a:gd name="connsiteX289" fmla="*/ 1938 w 582612"/>
              <a:gd name="connsiteY289" fmla="*/ 178682 h 582613"/>
              <a:gd name="connsiteX290" fmla="*/ 528 w 582612"/>
              <a:gd name="connsiteY290" fmla="*/ 172156 h 582613"/>
              <a:gd name="connsiteX291" fmla="*/ 0 w 582612"/>
              <a:gd name="connsiteY291" fmla="*/ 165100 h 582613"/>
              <a:gd name="connsiteX292" fmla="*/ 528 w 582612"/>
              <a:gd name="connsiteY292" fmla="*/ 158045 h 582613"/>
              <a:gd name="connsiteX293" fmla="*/ 2114 w 582612"/>
              <a:gd name="connsiteY293" fmla="*/ 151166 h 582613"/>
              <a:gd name="connsiteX294" fmla="*/ 4580 w 582612"/>
              <a:gd name="connsiteY294" fmla="*/ 144639 h 582613"/>
              <a:gd name="connsiteX295" fmla="*/ 7752 w 582612"/>
              <a:gd name="connsiteY295" fmla="*/ 138642 h 582613"/>
              <a:gd name="connsiteX296" fmla="*/ 11980 w 582612"/>
              <a:gd name="connsiteY296" fmla="*/ 133350 h 582613"/>
              <a:gd name="connsiteX297" fmla="*/ 16737 w 582612"/>
              <a:gd name="connsiteY297" fmla="*/ 128588 h 582613"/>
              <a:gd name="connsiteX298" fmla="*/ 22022 w 582612"/>
              <a:gd name="connsiteY298" fmla="*/ 124355 h 582613"/>
              <a:gd name="connsiteX299" fmla="*/ 28012 w 582612"/>
              <a:gd name="connsiteY299" fmla="*/ 121180 h 582613"/>
              <a:gd name="connsiteX300" fmla="*/ 34531 w 582612"/>
              <a:gd name="connsiteY300" fmla="*/ 118710 h 582613"/>
              <a:gd name="connsiteX301" fmla="*/ 41226 w 582612"/>
              <a:gd name="connsiteY301" fmla="*/ 117123 h 582613"/>
              <a:gd name="connsiteX302" fmla="*/ 48449 w 582612"/>
              <a:gd name="connsiteY302" fmla="*/ 116593 h 582613"/>
              <a:gd name="connsiteX303" fmla="*/ 203663 w 582612"/>
              <a:gd name="connsiteY303" fmla="*/ 116593 h 582613"/>
              <a:gd name="connsiteX304" fmla="*/ 203663 w 582612"/>
              <a:gd name="connsiteY304" fmla="*/ 105481 h 582613"/>
              <a:gd name="connsiteX305" fmla="*/ 198378 w 582612"/>
              <a:gd name="connsiteY305" fmla="*/ 103717 h 582613"/>
              <a:gd name="connsiteX306" fmla="*/ 193269 w 582612"/>
              <a:gd name="connsiteY306" fmla="*/ 101071 h 582613"/>
              <a:gd name="connsiteX307" fmla="*/ 188688 w 582612"/>
              <a:gd name="connsiteY307" fmla="*/ 97896 h 582613"/>
              <a:gd name="connsiteX308" fmla="*/ 184636 w 582612"/>
              <a:gd name="connsiteY308" fmla="*/ 93839 h 582613"/>
              <a:gd name="connsiteX309" fmla="*/ 181289 w 582612"/>
              <a:gd name="connsiteY309" fmla="*/ 89429 h 582613"/>
              <a:gd name="connsiteX310" fmla="*/ 178470 w 582612"/>
              <a:gd name="connsiteY310" fmla="*/ 84667 h 582613"/>
              <a:gd name="connsiteX311" fmla="*/ 176356 w 582612"/>
              <a:gd name="connsiteY311" fmla="*/ 79375 h 582613"/>
              <a:gd name="connsiteX312" fmla="*/ 174946 w 582612"/>
              <a:gd name="connsiteY312" fmla="*/ 73731 h 582613"/>
              <a:gd name="connsiteX313" fmla="*/ 174594 w 582612"/>
              <a:gd name="connsiteY313" fmla="*/ 67910 h 582613"/>
              <a:gd name="connsiteX314" fmla="*/ 174946 w 582612"/>
              <a:gd name="connsiteY314" fmla="*/ 62089 h 582613"/>
              <a:gd name="connsiteX315" fmla="*/ 176356 w 582612"/>
              <a:gd name="connsiteY315" fmla="*/ 56445 h 582613"/>
              <a:gd name="connsiteX316" fmla="*/ 178470 w 582612"/>
              <a:gd name="connsiteY316" fmla="*/ 51153 h 582613"/>
              <a:gd name="connsiteX317" fmla="*/ 181289 w 582612"/>
              <a:gd name="connsiteY317" fmla="*/ 46391 h 582613"/>
              <a:gd name="connsiteX318" fmla="*/ 184636 w 582612"/>
              <a:gd name="connsiteY318" fmla="*/ 41981 h 582613"/>
              <a:gd name="connsiteX319" fmla="*/ 188688 w 582612"/>
              <a:gd name="connsiteY319" fmla="*/ 38100 h 582613"/>
              <a:gd name="connsiteX320" fmla="*/ 193269 w 582612"/>
              <a:gd name="connsiteY320" fmla="*/ 34925 h 582613"/>
              <a:gd name="connsiteX321" fmla="*/ 198378 w 582612"/>
              <a:gd name="connsiteY321" fmla="*/ 32279 h 582613"/>
              <a:gd name="connsiteX322" fmla="*/ 203663 w 582612"/>
              <a:gd name="connsiteY322" fmla="*/ 30516 h 582613"/>
              <a:gd name="connsiteX323" fmla="*/ 203663 w 582612"/>
              <a:gd name="connsiteY323" fmla="*/ 9701 h 582613"/>
              <a:gd name="connsiteX324" fmla="*/ 204192 w 582612"/>
              <a:gd name="connsiteY324" fmla="*/ 6703 h 582613"/>
              <a:gd name="connsiteX325" fmla="*/ 205601 w 582612"/>
              <a:gd name="connsiteY325" fmla="*/ 4057 h 582613"/>
              <a:gd name="connsiteX326" fmla="*/ 207716 w 582612"/>
              <a:gd name="connsiteY326" fmla="*/ 1940 h 582613"/>
              <a:gd name="connsiteX327" fmla="*/ 210358 w 582612"/>
              <a:gd name="connsiteY327" fmla="*/ 529 h 58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</a:cxnLst>
            <a:rect l="l" t="t" r="r" b="b"/>
            <a:pathLst>
              <a:path w="582612" h="582613">
                <a:moveTo>
                  <a:pt x="514438" y="19050"/>
                </a:moveTo>
                <a:lnTo>
                  <a:pt x="521521" y="19580"/>
                </a:lnTo>
                <a:lnTo>
                  <a:pt x="528427" y="21168"/>
                </a:lnTo>
                <a:lnTo>
                  <a:pt x="534979" y="23639"/>
                </a:lnTo>
                <a:lnTo>
                  <a:pt x="541000" y="26816"/>
                </a:lnTo>
                <a:lnTo>
                  <a:pt x="546312" y="31052"/>
                </a:lnTo>
                <a:lnTo>
                  <a:pt x="551093" y="35818"/>
                </a:lnTo>
                <a:lnTo>
                  <a:pt x="555343" y="41113"/>
                </a:lnTo>
                <a:lnTo>
                  <a:pt x="558530" y="47114"/>
                </a:lnTo>
                <a:lnTo>
                  <a:pt x="561009" y="53644"/>
                </a:lnTo>
                <a:lnTo>
                  <a:pt x="562603" y="60528"/>
                </a:lnTo>
                <a:lnTo>
                  <a:pt x="563134" y="67588"/>
                </a:lnTo>
                <a:lnTo>
                  <a:pt x="563134" y="446532"/>
                </a:lnTo>
                <a:lnTo>
                  <a:pt x="572873" y="446532"/>
                </a:lnTo>
                <a:lnTo>
                  <a:pt x="575883" y="447062"/>
                </a:lnTo>
                <a:lnTo>
                  <a:pt x="578540" y="448474"/>
                </a:lnTo>
                <a:lnTo>
                  <a:pt x="580664" y="450592"/>
                </a:lnTo>
                <a:lnTo>
                  <a:pt x="582081" y="453239"/>
                </a:lnTo>
                <a:lnTo>
                  <a:pt x="582612" y="456240"/>
                </a:lnTo>
                <a:lnTo>
                  <a:pt x="582081" y="459240"/>
                </a:lnTo>
                <a:lnTo>
                  <a:pt x="580664" y="461888"/>
                </a:lnTo>
                <a:lnTo>
                  <a:pt x="578540" y="464006"/>
                </a:lnTo>
                <a:lnTo>
                  <a:pt x="575883" y="465418"/>
                </a:lnTo>
                <a:lnTo>
                  <a:pt x="572873" y="465947"/>
                </a:lnTo>
                <a:lnTo>
                  <a:pt x="543656" y="465947"/>
                </a:lnTo>
                <a:lnTo>
                  <a:pt x="543656" y="534605"/>
                </a:lnTo>
                <a:lnTo>
                  <a:pt x="548260" y="536017"/>
                </a:lnTo>
                <a:lnTo>
                  <a:pt x="552332" y="538135"/>
                </a:lnTo>
                <a:lnTo>
                  <a:pt x="556051" y="541136"/>
                </a:lnTo>
                <a:lnTo>
                  <a:pt x="558884" y="544842"/>
                </a:lnTo>
                <a:lnTo>
                  <a:pt x="561186" y="548902"/>
                </a:lnTo>
                <a:lnTo>
                  <a:pt x="562603" y="553491"/>
                </a:lnTo>
                <a:lnTo>
                  <a:pt x="563134" y="558433"/>
                </a:lnTo>
                <a:lnTo>
                  <a:pt x="562603" y="563198"/>
                </a:lnTo>
                <a:lnTo>
                  <a:pt x="561186" y="567787"/>
                </a:lnTo>
                <a:lnTo>
                  <a:pt x="558884" y="571847"/>
                </a:lnTo>
                <a:lnTo>
                  <a:pt x="556051" y="575553"/>
                </a:lnTo>
                <a:lnTo>
                  <a:pt x="552332" y="578377"/>
                </a:lnTo>
                <a:lnTo>
                  <a:pt x="548260" y="580672"/>
                </a:lnTo>
                <a:lnTo>
                  <a:pt x="543656" y="582084"/>
                </a:lnTo>
                <a:lnTo>
                  <a:pt x="538698" y="582613"/>
                </a:lnTo>
                <a:lnTo>
                  <a:pt x="490002" y="582613"/>
                </a:lnTo>
                <a:lnTo>
                  <a:pt x="485221" y="582084"/>
                </a:lnTo>
                <a:lnTo>
                  <a:pt x="480440" y="580672"/>
                </a:lnTo>
                <a:lnTo>
                  <a:pt x="476367" y="578377"/>
                </a:lnTo>
                <a:lnTo>
                  <a:pt x="472649" y="575553"/>
                </a:lnTo>
                <a:lnTo>
                  <a:pt x="469638" y="571847"/>
                </a:lnTo>
                <a:lnTo>
                  <a:pt x="467513" y="567787"/>
                </a:lnTo>
                <a:lnTo>
                  <a:pt x="466097" y="563198"/>
                </a:lnTo>
                <a:lnTo>
                  <a:pt x="465566" y="558433"/>
                </a:lnTo>
                <a:lnTo>
                  <a:pt x="466097" y="553491"/>
                </a:lnTo>
                <a:lnTo>
                  <a:pt x="467513" y="548902"/>
                </a:lnTo>
                <a:lnTo>
                  <a:pt x="469815" y="544842"/>
                </a:lnTo>
                <a:lnTo>
                  <a:pt x="472649" y="541136"/>
                </a:lnTo>
                <a:lnTo>
                  <a:pt x="476367" y="538135"/>
                </a:lnTo>
                <a:lnTo>
                  <a:pt x="480440" y="536017"/>
                </a:lnTo>
                <a:lnTo>
                  <a:pt x="485221" y="534605"/>
                </a:lnTo>
                <a:lnTo>
                  <a:pt x="485221" y="465947"/>
                </a:lnTo>
                <a:lnTo>
                  <a:pt x="455826" y="465947"/>
                </a:lnTo>
                <a:lnTo>
                  <a:pt x="452816" y="465418"/>
                </a:lnTo>
                <a:lnTo>
                  <a:pt x="450160" y="464006"/>
                </a:lnTo>
                <a:lnTo>
                  <a:pt x="448035" y="461888"/>
                </a:lnTo>
                <a:lnTo>
                  <a:pt x="446618" y="459240"/>
                </a:lnTo>
                <a:lnTo>
                  <a:pt x="446087" y="456240"/>
                </a:lnTo>
                <a:lnTo>
                  <a:pt x="446618" y="453239"/>
                </a:lnTo>
                <a:lnTo>
                  <a:pt x="448035" y="450592"/>
                </a:lnTo>
                <a:lnTo>
                  <a:pt x="450160" y="448474"/>
                </a:lnTo>
                <a:lnTo>
                  <a:pt x="452816" y="447062"/>
                </a:lnTo>
                <a:lnTo>
                  <a:pt x="455826" y="446532"/>
                </a:lnTo>
                <a:lnTo>
                  <a:pt x="465566" y="446532"/>
                </a:lnTo>
                <a:lnTo>
                  <a:pt x="465566" y="67588"/>
                </a:lnTo>
                <a:lnTo>
                  <a:pt x="466097" y="60528"/>
                </a:lnTo>
                <a:lnTo>
                  <a:pt x="467690" y="53644"/>
                </a:lnTo>
                <a:lnTo>
                  <a:pt x="469992" y="47114"/>
                </a:lnTo>
                <a:lnTo>
                  <a:pt x="473357" y="41113"/>
                </a:lnTo>
                <a:lnTo>
                  <a:pt x="477430" y="35818"/>
                </a:lnTo>
                <a:lnTo>
                  <a:pt x="482388" y="31052"/>
                </a:lnTo>
                <a:lnTo>
                  <a:pt x="487877" y="26816"/>
                </a:lnTo>
                <a:lnTo>
                  <a:pt x="493898" y="23639"/>
                </a:lnTo>
                <a:lnTo>
                  <a:pt x="500449" y="21168"/>
                </a:lnTo>
                <a:lnTo>
                  <a:pt x="507178" y="19580"/>
                </a:lnTo>
                <a:close/>
                <a:moveTo>
                  <a:pt x="213353" y="0"/>
                </a:moveTo>
                <a:lnTo>
                  <a:pt x="216348" y="529"/>
                </a:lnTo>
                <a:lnTo>
                  <a:pt x="218991" y="1940"/>
                </a:lnTo>
                <a:lnTo>
                  <a:pt x="221105" y="4057"/>
                </a:lnTo>
                <a:lnTo>
                  <a:pt x="222515" y="6703"/>
                </a:lnTo>
                <a:lnTo>
                  <a:pt x="223043" y="9701"/>
                </a:lnTo>
                <a:lnTo>
                  <a:pt x="223043" y="30516"/>
                </a:lnTo>
                <a:lnTo>
                  <a:pt x="228329" y="32279"/>
                </a:lnTo>
                <a:lnTo>
                  <a:pt x="233438" y="34925"/>
                </a:lnTo>
                <a:lnTo>
                  <a:pt x="238019" y="38100"/>
                </a:lnTo>
                <a:lnTo>
                  <a:pt x="242071" y="41981"/>
                </a:lnTo>
                <a:lnTo>
                  <a:pt x="245418" y="46391"/>
                </a:lnTo>
                <a:lnTo>
                  <a:pt x="248237" y="51153"/>
                </a:lnTo>
                <a:lnTo>
                  <a:pt x="250351" y="56445"/>
                </a:lnTo>
                <a:lnTo>
                  <a:pt x="251761" y="62089"/>
                </a:lnTo>
                <a:lnTo>
                  <a:pt x="252113" y="67910"/>
                </a:lnTo>
                <a:lnTo>
                  <a:pt x="251761" y="73731"/>
                </a:lnTo>
                <a:lnTo>
                  <a:pt x="250351" y="79375"/>
                </a:lnTo>
                <a:lnTo>
                  <a:pt x="248237" y="84667"/>
                </a:lnTo>
                <a:lnTo>
                  <a:pt x="245418" y="89429"/>
                </a:lnTo>
                <a:lnTo>
                  <a:pt x="242071" y="93839"/>
                </a:lnTo>
                <a:lnTo>
                  <a:pt x="238019" y="97896"/>
                </a:lnTo>
                <a:lnTo>
                  <a:pt x="233438" y="101071"/>
                </a:lnTo>
                <a:lnTo>
                  <a:pt x="228329" y="103717"/>
                </a:lnTo>
                <a:lnTo>
                  <a:pt x="223043" y="105481"/>
                </a:lnTo>
                <a:lnTo>
                  <a:pt x="223043" y="116593"/>
                </a:lnTo>
                <a:lnTo>
                  <a:pt x="397637" y="116593"/>
                </a:lnTo>
                <a:lnTo>
                  <a:pt x="404861" y="117123"/>
                </a:lnTo>
                <a:lnTo>
                  <a:pt x="411556" y="118710"/>
                </a:lnTo>
                <a:lnTo>
                  <a:pt x="418074" y="121180"/>
                </a:lnTo>
                <a:lnTo>
                  <a:pt x="424064" y="124355"/>
                </a:lnTo>
                <a:lnTo>
                  <a:pt x="429350" y="128588"/>
                </a:lnTo>
                <a:lnTo>
                  <a:pt x="434107" y="133350"/>
                </a:lnTo>
                <a:lnTo>
                  <a:pt x="438335" y="138642"/>
                </a:lnTo>
                <a:lnTo>
                  <a:pt x="441506" y="144639"/>
                </a:lnTo>
                <a:lnTo>
                  <a:pt x="443973" y="151166"/>
                </a:lnTo>
                <a:lnTo>
                  <a:pt x="445558" y="158045"/>
                </a:lnTo>
                <a:lnTo>
                  <a:pt x="446087" y="165100"/>
                </a:lnTo>
                <a:lnTo>
                  <a:pt x="445558" y="172332"/>
                </a:lnTo>
                <a:lnTo>
                  <a:pt x="443973" y="179035"/>
                </a:lnTo>
                <a:lnTo>
                  <a:pt x="441506" y="185562"/>
                </a:lnTo>
                <a:lnTo>
                  <a:pt x="438335" y="191559"/>
                </a:lnTo>
                <a:lnTo>
                  <a:pt x="434107" y="196850"/>
                </a:lnTo>
                <a:lnTo>
                  <a:pt x="429350" y="201789"/>
                </a:lnTo>
                <a:lnTo>
                  <a:pt x="424064" y="205846"/>
                </a:lnTo>
                <a:lnTo>
                  <a:pt x="418074" y="209198"/>
                </a:lnTo>
                <a:lnTo>
                  <a:pt x="411556" y="211491"/>
                </a:lnTo>
                <a:lnTo>
                  <a:pt x="404861" y="213078"/>
                </a:lnTo>
                <a:lnTo>
                  <a:pt x="397637" y="213607"/>
                </a:lnTo>
                <a:lnTo>
                  <a:pt x="400985" y="218723"/>
                </a:lnTo>
                <a:lnTo>
                  <a:pt x="403627" y="224191"/>
                </a:lnTo>
                <a:lnTo>
                  <a:pt x="405742" y="230188"/>
                </a:lnTo>
                <a:lnTo>
                  <a:pt x="406975" y="236362"/>
                </a:lnTo>
                <a:lnTo>
                  <a:pt x="407327" y="242712"/>
                </a:lnTo>
                <a:lnTo>
                  <a:pt x="406799" y="249767"/>
                </a:lnTo>
                <a:lnTo>
                  <a:pt x="405389" y="256294"/>
                </a:lnTo>
                <a:lnTo>
                  <a:pt x="403099" y="262644"/>
                </a:lnTo>
                <a:lnTo>
                  <a:pt x="399928" y="268464"/>
                </a:lnTo>
                <a:lnTo>
                  <a:pt x="396052" y="273756"/>
                </a:lnTo>
                <a:lnTo>
                  <a:pt x="391471" y="278519"/>
                </a:lnTo>
                <a:lnTo>
                  <a:pt x="386362" y="282752"/>
                </a:lnTo>
                <a:lnTo>
                  <a:pt x="380548" y="286103"/>
                </a:lnTo>
                <a:lnTo>
                  <a:pt x="374382" y="288573"/>
                </a:lnTo>
                <a:lnTo>
                  <a:pt x="367863" y="290337"/>
                </a:lnTo>
                <a:lnTo>
                  <a:pt x="371387" y="295805"/>
                </a:lnTo>
                <a:lnTo>
                  <a:pt x="374382" y="301449"/>
                </a:lnTo>
                <a:lnTo>
                  <a:pt x="376496" y="307446"/>
                </a:lnTo>
                <a:lnTo>
                  <a:pt x="377729" y="313796"/>
                </a:lnTo>
                <a:lnTo>
                  <a:pt x="378258" y="320499"/>
                </a:lnTo>
                <a:lnTo>
                  <a:pt x="377729" y="327378"/>
                </a:lnTo>
                <a:lnTo>
                  <a:pt x="376320" y="334081"/>
                </a:lnTo>
                <a:lnTo>
                  <a:pt x="374029" y="340431"/>
                </a:lnTo>
                <a:lnTo>
                  <a:pt x="370858" y="346252"/>
                </a:lnTo>
                <a:lnTo>
                  <a:pt x="366982" y="351544"/>
                </a:lnTo>
                <a:lnTo>
                  <a:pt x="362401" y="356306"/>
                </a:lnTo>
                <a:lnTo>
                  <a:pt x="357292" y="360539"/>
                </a:lnTo>
                <a:lnTo>
                  <a:pt x="351478" y="363891"/>
                </a:lnTo>
                <a:lnTo>
                  <a:pt x="345312" y="366360"/>
                </a:lnTo>
                <a:lnTo>
                  <a:pt x="338793" y="368124"/>
                </a:lnTo>
                <a:lnTo>
                  <a:pt x="342317" y="373416"/>
                </a:lnTo>
                <a:lnTo>
                  <a:pt x="345312" y="379060"/>
                </a:lnTo>
                <a:lnTo>
                  <a:pt x="347426" y="385058"/>
                </a:lnTo>
                <a:lnTo>
                  <a:pt x="348659" y="391408"/>
                </a:lnTo>
                <a:lnTo>
                  <a:pt x="349188" y="398110"/>
                </a:lnTo>
                <a:lnTo>
                  <a:pt x="348659" y="405342"/>
                </a:lnTo>
                <a:lnTo>
                  <a:pt x="347074" y="412045"/>
                </a:lnTo>
                <a:lnTo>
                  <a:pt x="344607" y="418571"/>
                </a:lnTo>
                <a:lnTo>
                  <a:pt x="341436" y="424569"/>
                </a:lnTo>
                <a:lnTo>
                  <a:pt x="337208" y="429860"/>
                </a:lnTo>
                <a:lnTo>
                  <a:pt x="332451" y="434623"/>
                </a:lnTo>
                <a:lnTo>
                  <a:pt x="327165" y="438856"/>
                </a:lnTo>
                <a:lnTo>
                  <a:pt x="321175" y="442031"/>
                </a:lnTo>
                <a:lnTo>
                  <a:pt x="314657" y="444501"/>
                </a:lnTo>
                <a:lnTo>
                  <a:pt x="307962" y="446088"/>
                </a:lnTo>
                <a:lnTo>
                  <a:pt x="300739" y="446617"/>
                </a:lnTo>
                <a:lnTo>
                  <a:pt x="304086" y="451733"/>
                </a:lnTo>
                <a:lnTo>
                  <a:pt x="306729" y="457201"/>
                </a:lnTo>
                <a:lnTo>
                  <a:pt x="308843" y="463021"/>
                </a:lnTo>
                <a:lnTo>
                  <a:pt x="310076" y="469195"/>
                </a:lnTo>
                <a:lnTo>
                  <a:pt x="310428" y="475721"/>
                </a:lnTo>
                <a:lnTo>
                  <a:pt x="310076" y="482248"/>
                </a:lnTo>
                <a:lnTo>
                  <a:pt x="308667" y="488598"/>
                </a:lnTo>
                <a:lnTo>
                  <a:pt x="306729" y="494419"/>
                </a:lnTo>
                <a:lnTo>
                  <a:pt x="303910" y="499887"/>
                </a:lnTo>
                <a:lnTo>
                  <a:pt x="300386" y="505002"/>
                </a:lnTo>
                <a:lnTo>
                  <a:pt x="378258" y="505002"/>
                </a:lnTo>
                <a:lnTo>
                  <a:pt x="378258" y="514703"/>
                </a:lnTo>
                <a:lnTo>
                  <a:pt x="377729" y="521759"/>
                </a:lnTo>
                <a:lnTo>
                  <a:pt x="376143" y="528638"/>
                </a:lnTo>
                <a:lnTo>
                  <a:pt x="373677" y="535165"/>
                </a:lnTo>
                <a:lnTo>
                  <a:pt x="370506" y="541162"/>
                </a:lnTo>
                <a:lnTo>
                  <a:pt x="366277" y="546453"/>
                </a:lnTo>
                <a:lnTo>
                  <a:pt x="361521" y="551216"/>
                </a:lnTo>
                <a:lnTo>
                  <a:pt x="356235" y="555449"/>
                </a:lnTo>
                <a:lnTo>
                  <a:pt x="350245" y="558624"/>
                </a:lnTo>
                <a:lnTo>
                  <a:pt x="343726" y="561094"/>
                </a:lnTo>
                <a:lnTo>
                  <a:pt x="337032" y="562681"/>
                </a:lnTo>
                <a:lnTo>
                  <a:pt x="329808" y="563210"/>
                </a:lnTo>
                <a:lnTo>
                  <a:pt x="223043" y="563210"/>
                </a:lnTo>
                <a:lnTo>
                  <a:pt x="223043" y="572912"/>
                </a:lnTo>
                <a:lnTo>
                  <a:pt x="222515" y="575910"/>
                </a:lnTo>
                <a:lnTo>
                  <a:pt x="221105" y="578556"/>
                </a:lnTo>
                <a:lnTo>
                  <a:pt x="218991" y="580673"/>
                </a:lnTo>
                <a:lnTo>
                  <a:pt x="216348" y="582084"/>
                </a:lnTo>
                <a:lnTo>
                  <a:pt x="213353" y="582613"/>
                </a:lnTo>
                <a:lnTo>
                  <a:pt x="210358" y="582084"/>
                </a:lnTo>
                <a:lnTo>
                  <a:pt x="207716" y="580673"/>
                </a:lnTo>
                <a:lnTo>
                  <a:pt x="205601" y="578556"/>
                </a:lnTo>
                <a:lnTo>
                  <a:pt x="204192" y="575910"/>
                </a:lnTo>
                <a:lnTo>
                  <a:pt x="203663" y="572912"/>
                </a:lnTo>
                <a:lnTo>
                  <a:pt x="203663" y="563210"/>
                </a:lnTo>
                <a:lnTo>
                  <a:pt x="97075" y="563210"/>
                </a:lnTo>
                <a:lnTo>
                  <a:pt x="89675" y="562681"/>
                </a:lnTo>
                <a:lnTo>
                  <a:pt x="82980" y="561094"/>
                </a:lnTo>
                <a:lnTo>
                  <a:pt x="76462" y="558624"/>
                </a:lnTo>
                <a:lnTo>
                  <a:pt x="70472" y="555449"/>
                </a:lnTo>
                <a:lnTo>
                  <a:pt x="65186" y="551216"/>
                </a:lnTo>
                <a:lnTo>
                  <a:pt x="60429" y="546453"/>
                </a:lnTo>
                <a:lnTo>
                  <a:pt x="56201" y="541162"/>
                </a:lnTo>
                <a:lnTo>
                  <a:pt x="53030" y="535165"/>
                </a:lnTo>
                <a:lnTo>
                  <a:pt x="50563" y="528638"/>
                </a:lnTo>
                <a:lnTo>
                  <a:pt x="48978" y="521759"/>
                </a:lnTo>
                <a:lnTo>
                  <a:pt x="48449" y="514703"/>
                </a:lnTo>
                <a:lnTo>
                  <a:pt x="48449" y="505002"/>
                </a:lnTo>
                <a:lnTo>
                  <a:pt x="136187" y="505002"/>
                </a:lnTo>
                <a:lnTo>
                  <a:pt x="132663" y="499887"/>
                </a:lnTo>
                <a:lnTo>
                  <a:pt x="129844" y="494419"/>
                </a:lnTo>
                <a:lnTo>
                  <a:pt x="127906" y="488598"/>
                </a:lnTo>
                <a:lnTo>
                  <a:pt x="126497" y="482248"/>
                </a:lnTo>
                <a:lnTo>
                  <a:pt x="126144" y="475721"/>
                </a:lnTo>
                <a:lnTo>
                  <a:pt x="126497" y="469195"/>
                </a:lnTo>
                <a:lnTo>
                  <a:pt x="127730" y="463021"/>
                </a:lnTo>
                <a:lnTo>
                  <a:pt x="129844" y="457201"/>
                </a:lnTo>
                <a:lnTo>
                  <a:pt x="132487" y="451733"/>
                </a:lnTo>
                <a:lnTo>
                  <a:pt x="135834" y="446617"/>
                </a:lnTo>
                <a:lnTo>
                  <a:pt x="128611" y="446088"/>
                </a:lnTo>
                <a:lnTo>
                  <a:pt x="121916" y="444501"/>
                </a:lnTo>
                <a:lnTo>
                  <a:pt x="115397" y="442031"/>
                </a:lnTo>
                <a:lnTo>
                  <a:pt x="109407" y="438856"/>
                </a:lnTo>
                <a:lnTo>
                  <a:pt x="104122" y="434623"/>
                </a:lnTo>
                <a:lnTo>
                  <a:pt x="99365" y="429860"/>
                </a:lnTo>
                <a:lnTo>
                  <a:pt x="94961" y="424569"/>
                </a:lnTo>
                <a:lnTo>
                  <a:pt x="91789" y="418571"/>
                </a:lnTo>
                <a:lnTo>
                  <a:pt x="89323" y="412045"/>
                </a:lnTo>
                <a:lnTo>
                  <a:pt x="87737" y="405342"/>
                </a:lnTo>
                <a:lnTo>
                  <a:pt x="87209" y="398110"/>
                </a:lnTo>
                <a:lnTo>
                  <a:pt x="87737" y="391408"/>
                </a:lnTo>
                <a:lnTo>
                  <a:pt x="88971" y="385058"/>
                </a:lnTo>
                <a:lnTo>
                  <a:pt x="91085" y="379060"/>
                </a:lnTo>
                <a:lnTo>
                  <a:pt x="94080" y="373416"/>
                </a:lnTo>
                <a:lnTo>
                  <a:pt x="97779" y="368124"/>
                </a:lnTo>
                <a:lnTo>
                  <a:pt x="91085" y="366360"/>
                </a:lnTo>
                <a:lnTo>
                  <a:pt x="84918" y="363891"/>
                </a:lnTo>
                <a:lnTo>
                  <a:pt x="79104" y="360539"/>
                </a:lnTo>
                <a:lnTo>
                  <a:pt x="73995" y="356306"/>
                </a:lnTo>
                <a:lnTo>
                  <a:pt x="69415" y="351544"/>
                </a:lnTo>
                <a:lnTo>
                  <a:pt x="65539" y="346252"/>
                </a:lnTo>
                <a:lnTo>
                  <a:pt x="62367" y="340431"/>
                </a:lnTo>
                <a:lnTo>
                  <a:pt x="60077" y="334081"/>
                </a:lnTo>
                <a:lnTo>
                  <a:pt x="58668" y="327378"/>
                </a:lnTo>
                <a:lnTo>
                  <a:pt x="58139" y="320499"/>
                </a:lnTo>
                <a:lnTo>
                  <a:pt x="58668" y="313796"/>
                </a:lnTo>
                <a:lnTo>
                  <a:pt x="59901" y="307446"/>
                </a:lnTo>
                <a:lnTo>
                  <a:pt x="62015" y="301449"/>
                </a:lnTo>
                <a:lnTo>
                  <a:pt x="65010" y="295805"/>
                </a:lnTo>
                <a:lnTo>
                  <a:pt x="68534" y="290337"/>
                </a:lnTo>
                <a:lnTo>
                  <a:pt x="62015" y="288573"/>
                </a:lnTo>
                <a:lnTo>
                  <a:pt x="55849" y="286103"/>
                </a:lnTo>
                <a:lnTo>
                  <a:pt x="50035" y="282752"/>
                </a:lnTo>
                <a:lnTo>
                  <a:pt x="44926" y="278519"/>
                </a:lnTo>
                <a:lnTo>
                  <a:pt x="40345" y="273756"/>
                </a:lnTo>
                <a:lnTo>
                  <a:pt x="36469" y="268464"/>
                </a:lnTo>
                <a:lnTo>
                  <a:pt x="33298" y="262644"/>
                </a:lnTo>
                <a:lnTo>
                  <a:pt x="31007" y="256294"/>
                </a:lnTo>
                <a:lnTo>
                  <a:pt x="29598" y="249767"/>
                </a:lnTo>
                <a:lnTo>
                  <a:pt x="29069" y="242712"/>
                </a:lnTo>
                <a:lnTo>
                  <a:pt x="29422" y="236009"/>
                </a:lnTo>
                <a:lnTo>
                  <a:pt x="30831" y="229659"/>
                </a:lnTo>
                <a:lnTo>
                  <a:pt x="32945" y="223662"/>
                </a:lnTo>
                <a:lnTo>
                  <a:pt x="35764" y="218017"/>
                </a:lnTo>
                <a:lnTo>
                  <a:pt x="39464" y="212725"/>
                </a:lnTo>
                <a:lnTo>
                  <a:pt x="32945" y="210962"/>
                </a:lnTo>
                <a:lnTo>
                  <a:pt x="26779" y="208492"/>
                </a:lnTo>
                <a:lnTo>
                  <a:pt x="20965" y="205141"/>
                </a:lnTo>
                <a:lnTo>
                  <a:pt x="15856" y="200907"/>
                </a:lnTo>
                <a:lnTo>
                  <a:pt x="11275" y="196145"/>
                </a:lnTo>
                <a:lnTo>
                  <a:pt x="7399" y="190853"/>
                </a:lnTo>
                <a:lnTo>
                  <a:pt x="4228" y="185032"/>
                </a:lnTo>
                <a:lnTo>
                  <a:pt x="1938" y="178682"/>
                </a:lnTo>
                <a:lnTo>
                  <a:pt x="528" y="172156"/>
                </a:lnTo>
                <a:lnTo>
                  <a:pt x="0" y="165100"/>
                </a:lnTo>
                <a:lnTo>
                  <a:pt x="528" y="158045"/>
                </a:lnTo>
                <a:lnTo>
                  <a:pt x="2114" y="151166"/>
                </a:lnTo>
                <a:lnTo>
                  <a:pt x="4580" y="144639"/>
                </a:lnTo>
                <a:lnTo>
                  <a:pt x="7752" y="138642"/>
                </a:lnTo>
                <a:lnTo>
                  <a:pt x="11980" y="133350"/>
                </a:lnTo>
                <a:lnTo>
                  <a:pt x="16737" y="128588"/>
                </a:lnTo>
                <a:lnTo>
                  <a:pt x="22022" y="124355"/>
                </a:lnTo>
                <a:lnTo>
                  <a:pt x="28012" y="121180"/>
                </a:lnTo>
                <a:lnTo>
                  <a:pt x="34531" y="118710"/>
                </a:lnTo>
                <a:lnTo>
                  <a:pt x="41226" y="117123"/>
                </a:lnTo>
                <a:lnTo>
                  <a:pt x="48449" y="116593"/>
                </a:lnTo>
                <a:lnTo>
                  <a:pt x="203663" y="116593"/>
                </a:lnTo>
                <a:lnTo>
                  <a:pt x="203663" y="105481"/>
                </a:lnTo>
                <a:lnTo>
                  <a:pt x="198378" y="103717"/>
                </a:lnTo>
                <a:lnTo>
                  <a:pt x="193269" y="101071"/>
                </a:lnTo>
                <a:lnTo>
                  <a:pt x="188688" y="97896"/>
                </a:lnTo>
                <a:lnTo>
                  <a:pt x="184636" y="93839"/>
                </a:lnTo>
                <a:lnTo>
                  <a:pt x="181289" y="89429"/>
                </a:lnTo>
                <a:lnTo>
                  <a:pt x="178470" y="84667"/>
                </a:lnTo>
                <a:lnTo>
                  <a:pt x="176356" y="79375"/>
                </a:lnTo>
                <a:lnTo>
                  <a:pt x="174946" y="73731"/>
                </a:lnTo>
                <a:lnTo>
                  <a:pt x="174594" y="67910"/>
                </a:lnTo>
                <a:lnTo>
                  <a:pt x="174946" y="62089"/>
                </a:lnTo>
                <a:lnTo>
                  <a:pt x="176356" y="56445"/>
                </a:lnTo>
                <a:lnTo>
                  <a:pt x="178470" y="51153"/>
                </a:lnTo>
                <a:lnTo>
                  <a:pt x="181289" y="46391"/>
                </a:lnTo>
                <a:lnTo>
                  <a:pt x="184636" y="41981"/>
                </a:lnTo>
                <a:lnTo>
                  <a:pt x="188688" y="38100"/>
                </a:lnTo>
                <a:lnTo>
                  <a:pt x="193269" y="34925"/>
                </a:lnTo>
                <a:lnTo>
                  <a:pt x="198378" y="32279"/>
                </a:lnTo>
                <a:lnTo>
                  <a:pt x="203663" y="30516"/>
                </a:lnTo>
                <a:lnTo>
                  <a:pt x="203663" y="9701"/>
                </a:lnTo>
                <a:lnTo>
                  <a:pt x="204192" y="6703"/>
                </a:lnTo>
                <a:lnTo>
                  <a:pt x="205601" y="4057"/>
                </a:lnTo>
                <a:lnTo>
                  <a:pt x="207716" y="1940"/>
                </a:lnTo>
                <a:lnTo>
                  <a:pt x="210358" y="529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6" name="Freeform 397"/>
          <p:cNvSpPr>
            <a:spLocks/>
          </p:cNvSpPr>
          <p:nvPr/>
        </p:nvSpPr>
        <p:spPr bwMode="auto">
          <a:xfrm>
            <a:off x="3909856" y="2104572"/>
            <a:ext cx="285750" cy="563562"/>
          </a:xfrm>
          <a:custGeom>
            <a:avLst/>
            <a:gdLst>
              <a:gd name="connsiteX0" fmla="*/ 0 w 285750"/>
              <a:gd name="connsiteY0" fmla="*/ 398462 h 563562"/>
              <a:gd name="connsiteX1" fmla="*/ 285750 w 285750"/>
              <a:gd name="connsiteY1" fmla="*/ 398462 h 563562"/>
              <a:gd name="connsiteX2" fmla="*/ 285750 w 285750"/>
              <a:gd name="connsiteY2" fmla="*/ 418682 h 563562"/>
              <a:gd name="connsiteX3" fmla="*/ 285222 w 285750"/>
              <a:gd name="connsiteY3" fmla="*/ 425715 h 563562"/>
              <a:gd name="connsiteX4" fmla="*/ 283636 w 285750"/>
              <a:gd name="connsiteY4" fmla="*/ 432396 h 563562"/>
              <a:gd name="connsiteX5" fmla="*/ 281346 w 285750"/>
              <a:gd name="connsiteY5" fmla="*/ 438726 h 563562"/>
              <a:gd name="connsiteX6" fmla="*/ 277999 w 285750"/>
              <a:gd name="connsiteY6" fmla="*/ 444528 h 563562"/>
              <a:gd name="connsiteX7" fmla="*/ 273947 w 285750"/>
              <a:gd name="connsiteY7" fmla="*/ 449979 h 563562"/>
              <a:gd name="connsiteX8" fmla="*/ 269366 w 285750"/>
              <a:gd name="connsiteY8" fmla="*/ 454726 h 563562"/>
              <a:gd name="connsiteX9" fmla="*/ 263729 w 285750"/>
              <a:gd name="connsiteY9" fmla="*/ 458770 h 563562"/>
              <a:gd name="connsiteX10" fmla="*/ 257915 w 285750"/>
              <a:gd name="connsiteY10" fmla="*/ 462111 h 563562"/>
              <a:gd name="connsiteX11" fmla="*/ 251573 w 285750"/>
              <a:gd name="connsiteY11" fmla="*/ 464397 h 563562"/>
              <a:gd name="connsiteX12" fmla="*/ 244878 w 285750"/>
              <a:gd name="connsiteY12" fmla="*/ 465979 h 563562"/>
              <a:gd name="connsiteX13" fmla="*/ 237831 w 285750"/>
              <a:gd name="connsiteY13" fmla="*/ 466507 h 563562"/>
              <a:gd name="connsiteX14" fmla="*/ 174938 w 285750"/>
              <a:gd name="connsiteY14" fmla="*/ 466507 h 563562"/>
              <a:gd name="connsiteX15" fmla="*/ 174938 w 285750"/>
              <a:gd name="connsiteY15" fmla="*/ 534375 h 563562"/>
              <a:gd name="connsiteX16" fmla="*/ 174410 w 285750"/>
              <a:gd name="connsiteY16" fmla="*/ 539650 h 563562"/>
              <a:gd name="connsiteX17" fmla="*/ 173000 w 285750"/>
              <a:gd name="connsiteY17" fmla="*/ 544573 h 563562"/>
              <a:gd name="connsiteX18" fmla="*/ 170886 w 285750"/>
              <a:gd name="connsiteY18" fmla="*/ 548969 h 563562"/>
              <a:gd name="connsiteX19" fmla="*/ 167891 w 285750"/>
              <a:gd name="connsiteY19" fmla="*/ 553188 h 563562"/>
              <a:gd name="connsiteX20" fmla="*/ 164368 w 285750"/>
              <a:gd name="connsiteY20" fmla="*/ 556705 h 563562"/>
              <a:gd name="connsiteX21" fmla="*/ 160316 w 285750"/>
              <a:gd name="connsiteY21" fmla="*/ 559694 h 563562"/>
              <a:gd name="connsiteX22" fmla="*/ 155736 w 285750"/>
              <a:gd name="connsiteY22" fmla="*/ 561804 h 563562"/>
              <a:gd name="connsiteX23" fmla="*/ 150803 w 285750"/>
              <a:gd name="connsiteY23" fmla="*/ 563210 h 563562"/>
              <a:gd name="connsiteX24" fmla="*/ 145694 w 285750"/>
              <a:gd name="connsiteY24" fmla="*/ 563562 h 563562"/>
              <a:gd name="connsiteX25" fmla="*/ 136004 w 285750"/>
              <a:gd name="connsiteY25" fmla="*/ 563562 h 563562"/>
              <a:gd name="connsiteX26" fmla="*/ 130719 w 285750"/>
              <a:gd name="connsiteY26" fmla="*/ 563210 h 563562"/>
              <a:gd name="connsiteX27" fmla="*/ 125786 w 285750"/>
              <a:gd name="connsiteY27" fmla="*/ 561804 h 563562"/>
              <a:gd name="connsiteX28" fmla="*/ 121206 w 285750"/>
              <a:gd name="connsiteY28" fmla="*/ 559694 h 563562"/>
              <a:gd name="connsiteX29" fmla="*/ 116978 w 285750"/>
              <a:gd name="connsiteY29" fmla="*/ 556705 h 563562"/>
              <a:gd name="connsiteX30" fmla="*/ 113631 w 285750"/>
              <a:gd name="connsiteY30" fmla="*/ 553188 h 563562"/>
              <a:gd name="connsiteX31" fmla="*/ 110636 w 285750"/>
              <a:gd name="connsiteY31" fmla="*/ 548969 h 563562"/>
              <a:gd name="connsiteX32" fmla="*/ 108522 w 285750"/>
              <a:gd name="connsiteY32" fmla="*/ 544573 h 563562"/>
              <a:gd name="connsiteX33" fmla="*/ 107112 w 285750"/>
              <a:gd name="connsiteY33" fmla="*/ 539650 h 563562"/>
              <a:gd name="connsiteX34" fmla="*/ 106760 w 285750"/>
              <a:gd name="connsiteY34" fmla="*/ 534375 h 563562"/>
              <a:gd name="connsiteX35" fmla="*/ 106760 w 285750"/>
              <a:gd name="connsiteY35" fmla="*/ 466507 h 563562"/>
              <a:gd name="connsiteX36" fmla="*/ 47919 w 285750"/>
              <a:gd name="connsiteY36" fmla="*/ 466507 h 563562"/>
              <a:gd name="connsiteX37" fmla="*/ 40872 w 285750"/>
              <a:gd name="connsiteY37" fmla="*/ 465979 h 563562"/>
              <a:gd name="connsiteX38" fmla="*/ 34177 w 285750"/>
              <a:gd name="connsiteY38" fmla="*/ 464397 h 563562"/>
              <a:gd name="connsiteX39" fmla="*/ 27835 w 285750"/>
              <a:gd name="connsiteY39" fmla="*/ 462111 h 563562"/>
              <a:gd name="connsiteX40" fmla="*/ 21669 w 285750"/>
              <a:gd name="connsiteY40" fmla="*/ 458770 h 563562"/>
              <a:gd name="connsiteX41" fmla="*/ 16384 w 285750"/>
              <a:gd name="connsiteY41" fmla="*/ 454726 h 563562"/>
              <a:gd name="connsiteX42" fmla="*/ 11627 w 285750"/>
              <a:gd name="connsiteY42" fmla="*/ 449979 h 563562"/>
              <a:gd name="connsiteX43" fmla="*/ 7752 w 285750"/>
              <a:gd name="connsiteY43" fmla="*/ 444528 h 563562"/>
              <a:gd name="connsiteX44" fmla="*/ 4404 w 285750"/>
              <a:gd name="connsiteY44" fmla="*/ 438726 h 563562"/>
              <a:gd name="connsiteX45" fmla="*/ 1938 w 285750"/>
              <a:gd name="connsiteY45" fmla="*/ 432396 h 563562"/>
              <a:gd name="connsiteX46" fmla="*/ 529 w 285750"/>
              <a:gd name="connsiteY46" fmla="*/ 425715 h 563562"/>
              <a:gd name="connsiteX47" fmla="*/ 0 w 285750"/>
              <a:gd name="connsiteY47" fmla="*/ 418682 h 563562"/>
              <a:gd name="connsiteX48" fmla="*/ 137590 w 285750"/>
              <a:gd name="connsiteY48" fmla="*/ 0 h 563562"/>
              <a:gd name="connsiteX49" fmla="*/ 148160 w 285750"/>
              <a:gd name="connsiteY49" fmla="*/ 0 h 563562"/>
              <a:gd name="connsiteX50" fmla="*/ 159611 w 285750"/>
              <a:gd name="connsiteY50" fmla="*/ 529 h 563562"/>
              <a:gd name="connsiteX51" fmla="*/ 171062 w 285750"/>
              <a:gd name="connsiteY51" fmla="*/ 1939 h 563562"/>
              <a:gd name="connsiteX52" fmla="*/ 182161 w 285750"/>
              <a:gd name="connsiteY52" fmla="*/ 4230 h 563562"/>
              <a:gd name="connsiteX53" fmla="*/ 192908 w 285750"/>
              <a:gd name="connsiteY53" fmla="*/ 7402 h 563562"/>
              <a:gd name="connsiteX54" fmla="*/ 203478 w 285750"/>
              <a:gd name="connsiteY54" fmla="*/ 11631 h 563562"/>
              <a:gd name="connsiteX55" fmla="*/ 213520 w 285750"/>
              <a:gd name="connsiteY55" fmla="*/ 16565 h 563562"/>
              <a:gd name="connsiteX56" fmla="*/ 223209 w 285750"/>
              <a:gd name="connsiteY56" fmla="*/ 22557 h 563562"/>
              <a:gd name="connsiteX57" fmla="*/ 232370 w 285750"/>
              <a:gd name="connsiteY57" fmla="*/ 29077 h 563562"/>
              <a:gd name="connsiteX58" fmla="*/ 241003 w 285750"/>
              <a:gd name="connsiteY58" fmla="*/ 36303 h 563562"/>
              <a:gd name="connsiteX59" fmla="*/ 249106 w 285750"/>
              <a:gd name="connsiteY59" fmla="*/ 44409 h 563562"/>
              <a:gd name="connsiteX60" fmla="*/ 256506 w 285750"/>
              <a:gd name="connsiteY60" fmla="*/ 53220 h 563562"/>
              <a:gd name="connsiteX61" fmla="*/ 263200 w 285750"/>
              <a:gd name="connsiteY61" fmla="*/ 62560 h 563562"/>
              <a:gd name="connsiteX62" fmla="*/ 273066 w 285750"/>
              <a:gd name="connsiteY62" fmla="*/ 77715 h 563562"/>
              <a:gd name="connsiteX63" fmla="*/ 255096 w 285750"/>
              <a:gd name="connsiteY63" fmla="*/ 77715 h 563562"/>
              <a:gd name="connsiteX64" fmla="*/ 251044 w 285750"/>
              <a:gd name="connsiteY64" fmla="*/ 78068 h 563562"/>
              <a:gd name="connsiteX65" fmla="*/ 247169 w 285750"/>
              <a:gd name="connsiteY65" fmla="*/ 78773 h 563562"/>
              <a:gd name="connsiteX66" fmla="*/ 243469 w 285750"/>
              <a:gd name="connsiteY66" fmla="*/ 80006 h 563562"/>
              <a:gd name="connsiteX67" fmla="*/ 239065 w 285750"/>
              <a:gd name="connsiteY67" fmla="*/ 82297 h 563562"/>
              <a:gd name="connsiteX68" fmla="*/ 235013 w 285750"/>
              <a:gd name="connsiteY68" fmla="*/ 85117 h 563562"/>
              <a:gd name="connsiteX69" fmla="*/ 231489 w 285750"/>
              <a:gd name="connsiteY69" fmla="*/ 88465 h 563562"/>
              <a:gd name="connsiteX70" fmla="*/ 228671 w 285750"/>
              <a:gd name="connsiteY70" fmla="*/ 92518 h 563562"/>
              <a:gd name="connsiteX71" fmla="*/ 226204 w 285750"/>
              <a:gd name="connsiteY71" fmla="*/ 96924 h 563562"/>
              <a:gd name="connsiteX72" fmla="*/ 224619 w 285750"/>
              <a:gd name="connsiteY72" fmla="*/ 101682 h 563562"/>
              <a:gd name="connsiteX73" fmla="*/ 223914 w 285750"/>
              <a:gd name="connsiteY73" fmla="*/ 106616 h 563562"/>
              <a:gd name="connsiteX74" fmla="*/ 223738 w 285750"/>
              <a:gd name="connsiteY74" fmla="*/ 111551 h 563562"/>
              <a:gd name="connsiteX75" fmla="*/ 224442 w 285750"/>
              <a:gd name="connsiteY75" fmla="*/ 116661 h 563562"/>
              <a:gd name="connsiteX76" fmla="*/ 226028 w 285750"/>
              <a:gd name="connsiteY76" fmla="*/ 121419 h 563562"/>
              <a:gd name="connsiteX77" fmla="*/ 228494 w 285750"/>
              <a:gd name="connsiteY77" fmla="*/ 126177 h 563562"/>
              <a:gd name="connsiteX78" fmla="*/ 231842 w 285750"/>
              <a:gd name="connsiteY78" fmla="*/ 130583 h 563562"/>
              <a:gd name="connsiteX79" fmla="*/ 235894 w 285750"/>
              <a:gd name="connsiteY79" fmla="*/ 134284 h 563562"/>
              <a:gd name="connsiteX80" fmla="*/ 240474 w 285750"/>
              <a:gd name="connsiteY80" fmla="*/ 137280 h 563562"/>
              <a:gd name="connsiteX81" fmla="*/ 245759 w 285750"/>
              <a:gd name="connsiteY81" fmla="*/ 139394 h 563562"/>
              <a:gd name="connsiteX82" fmla="*/ 267252 w 285750"/>
              <a:gd name="connsiteY82" fmla="*/ 146443 h 563562"/>
              <a:gd name="connsiteX83" fmla="*/ 247345 w 285750"/>
              <a:gd name="connsiteY83" fmla="*/ 157193 h 563562"/>
              <a:gd name="connsiteX84" fmla="*/ 242060 w 285750"/>
              <a:gd name="connsiteY84" fmla="*/ 160541 h 563562"/>
              <a:gd name="connsiteX85" fmla="*/ 237303 w 285750"/>
              <a:gd name="connsiteY85" fmla="*/ 164771 h 563562"/>
              <a:gd name="connsiteX86" fmla="*/ 233427 w 285750"/>
              <a:gd name="connsiteY86" fmla="*/ 169529 h 563562"/>
              <a:gd name="connsiteX87" fmla="*/ 230256 w 285750"/>
              <a:gd name="connsiteY87" fmla="*/ 174463 h 563562"/>
              <a:gd name="connsiteX88" fmla="*/ 227790 w 285750"/>
              <a:gd name="connsiteY88" fmla="*/ 179926 h 563562"/>
              <a:gd name="connsiteX89" fmla="*/ 226028 w 285750"/>
              <a:gd name="connsiteY89" fmla="*/ 185742 h 563562"/>
              <a:gd name="connsiteX90" fmla="*/ 225323 w 285750"/>
              <a:gd name="connsiteY90" fmla="*/ 191733 h 563562"/>
              <a:gd name="connsiteX91" fmla="*/ 225323 w 285750"/>
              <a:gd name="connsiteY91" fmla="*/ 197725 h 563562"/>
              <a:gd name="connsiteX92" fmla="*/ 226380 w 285750"/>
              <a:gd name="connsiteY92" fmla="*/ 203893 h 563562"/>
              <a:gd name="connsiteX93" fmla="*/ 228142 w 285750"/>
              <a:gd name="connsiteY93" fmla="*/ 209884 h 563562"/>
              <a:gd name="connsiteX94" fmla="*/ 230785 w 285750"/>
              <a:gd name="connsiteY94" fmla="*/ 215171 h 563562"/>
              <a:gd name="connsiteX95" fmla="*/ 233956 w 285750"/>
              <a:gd name="connsiteY95" fmla="*/ 219929 h 563562"/>
              <a:gd name="connsiteX96" fmla="*/ 237655 w 285750"/>
              <a:gd name="connsiteY96" fmla="*/ 224159 h 563562"/>
              <a:gd name="connsiteX97" fmla="*/ 242060 w 285750"/>
              <a:gd name="connsiteY97" fmla="*/ 227859 h 563562"/>
              <a:gd name="connsiteX98" fmla="*/ 246640 w 285750"/>
              <a:gd name="connsiteY98" fmla="*/ 230855 h 563562"/>
              <a:gd name="connsiteX99" fmla="*/ 251749 w 285750"/>
              <a:gd name="connsiteY99" fmla="*/ 233322 h 563562"/>
              <a:gd name="connsiteX100" fmla="*/ 257210 w 285750"/>
              <a:gd name="connsiteY100" fmla="*/ 234908 h 563562"/>
              <a:gd name="connsiteX101" fmla="*/ 262672 w 285750"/>
              <a:gd name="connsiteY101" fmla="*/ 235966 h 563562"/>
              <a:gd name="connsiteX102" fmla="*/ 268661 w 285750"/>
              <a:gd name="connsiteY102" fmla="*/ 236142 h 563562"/>
              <a:gd name="connsiteX103" fmla="*/ 274475 w 285750"/>
              <a:gd name="connsiteY103" fmla="*/ 235613 h 563562"/>
              <a:gd name="connsiteX104" fmla="*/ 285750 w 285750"/>
              <a:gd name="connsiteY104" fmla="*/ 233675 h 563562"/>
              <a:gd name="connsiteX105" fmla="*/ 285750 w 285750"/>
              <a:gd name="connsiteY105" fmla="*/ 379413 h 563562"/>
              <a:gd name="connsiteX106" fmla="*/ 0 w 285750"/>
              <a:gd name="connsiteY106" fmla="*/ 379413 h 563562"/>
              <a:gd name="connsiteX107" fmla="*/ 0 w 285750"/>
              <a:gd name="connsiteY107" fmla="*/ 137632 h 563562"/>
              <a:gd name="connsiteX108" fmla="*/ 529 w 285750"/>
              <a:gd name="connsiteY108" fmla="*/ 125120 h 563562"/>
              <a:gd name="connsiteX109" fmla="*/ 2290 w 285750"/>
              <a:gd name="connsiteY109" fmla="*/ 112784 h 563562"/>
              <a:gd name="connsiteX110" fmla="*/ 4933 w 285750"/>
              <a:gd name="connsiteY110" fmla="*/ 100977 h 563562"/>
              <a:gd name="connsiteX111" fmla="*/ 8632 w 285750"/>
              <a:gd name="connsiteY111" fmla="*/ 89523 h 563562"/>
              <a:gd name="connsiteX112" fmla="*/ 13213 w 285750"/>
              <a:gd name="connsiteY112" fmla="*/ 78597 h 563562"/>
              <a:gd name="connsiteX113" fmla="*/ 18674 w 285750"/>
              <a:gd name="connsiteY113" fmla="*/ 68199 h 563562"/>
              <a:gd name="connsiteX114" fmla="*/ 25193 w 285750"/>
              <a:gd name="connsiteY114" fmla="*/ 58154 h 563562"/>
              <a:gd name="connsiteX115" fmla="*/ 32416 w 285750"/>
              <a:gd name="connsiteY115" fmla="*/ 48991 h 563562"/>
              <a:gd name="connsiteX116" fmla="*/ 40343 w 285750"/>
              <a:gd name="connsiteY116" fmla="*/ 40356 h 563562"/>
              <a:gd name="connsiteX117" fmla="*/ 48976 w 285750"/>
              <a:gd name="connsiteY117" fmla="*/ 32426 h 563562"/>
              <a:gd name="connsiteX118" fmla="*/ 58137 w 285750"/>
              <a:gd name="connsiteY118" fmla="*/ 25200 h 563562"/>
              <a:gd name="connsiteX119" fmla="*/ 68002 w 285750"/>
              <a:gd name="connsiteY119" fmla="*/ 18856 h 563562"/>
              <a:gd name="connsiteX120" fmla="*/ 78749 w 285750"/>
              <a:gd name="connsiteY120" fmla="*/ 13217 h 563562"/>
              <a:gd name="connsiteX121" fmla="*/ 89671 w 285750"/>
              <a:gd name="connsiteY121" fmla="*/ 8635 h 563562"/>
              <a:gd name="connsiteX122" fmla="*/ 100946 w 285750"/>
              <a:gd name="connsiteY122" fmla="*/ 4934 h 563562"/>
              <a:gd name="connsiteX123" fmla="*/ 112750 w 285750"/>
              <a:gd name="connsiteY123" fmla="*/ 2115 h 563562"/>
              <a:gd name="connsiteX124" fmla="*/ 125082 w 285750"/>
              <a:gd name="connsiteY124" fmla="*/ 529 h 563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</a:cxnLst>
            <a:rect l="l" t="t" r="r" b="b"/>
            <a:pathLst>
              <a:path w="285750" h="563562">
                <a:moveTo>
                  <a:pt x="0" y="398462"/>
                </a:moveTo>
                <a:lnTo>
                  <a:pt x="285750" y="398462"/>
                </a:lnTo>
                <a:lnTo>
                  <a:pt x="285750" y="418682"/>
                </a:lnTo>
                <a:lnTo>
                  <a:pt x="285222" y="425715"/>
                </a:lnTo>
                <a:lnTo>
                  <a:pt x="283636" y="432396"/>
                </a:lnTo>
                <a:lnTo>
                  <a:pt x="281346" y="438726"/>
                </a:lnTo>
                <a:lnTo>
                  <a:pt x="277999" y="444528"/>
                </a:lnTo>
                <a:lnTo>
                  <a:pt x="273947" y="449979"/>
                </a:lnTo>
                <a:lnTo>
                  <a:pt x="269366" y="454726"/>
                </a:lnTo>
                <a:lnTo>
                  <a:pt x="263729" y="458770"/>
                </a:lnTo>
                <a:lnTo>
                  <a:pt x="257915" y="462111"/>
                </a:lnTo>
                <a:lnTo>
                  <a:pt x="251573" y="464397"/>
                </a:lnTo>
                <a:lnTo>
                  <a:pt x="244878" y="465979"/>
                </a:lnTo>
                <a:lnTo>
                  <a:pt x="237831" y="466507"/>
                </a:lnTo>
                <a:lnTo>
                  <a:pt x="174938" y="466507"/>
                </a:lnTo>
                <a:lnTo>
                  <a:pt x="174938" y="534375"/>
                </a:lnTo>
                <a:lnTo>
                  <a:pt x="174410" y="539650"/>
                </a:lnTo>
                <a:lnTo>
                  <a:pt x="173000" y="544573"/>
                </a:lnTo>
                <a:lnTo>
                  <a:pt x="170886" y="548969"/>
                </a:lnTo>
                <a:lnTo>
                  <a:pt x="167891" y="553188"/>
                </a:lnTo>
                <a:lnTo>
                  <a:pt x="164368" y="556705"/>
                </a:lnTo>
                <a:lnTo>
                  <a:pt x="160316" y="559694"/>
                </a:lnTo>
                <a:lnTo>
                  <a:pt x="155736" y="561804"/>
                </a:lnTo>
                <a:lnTo>
                  <a:pt x="150803" y="563210"/>
                </a:lnTo>
                <a:lnTo>
                  <a:pt x="145694" y="563562"/>
                </a:lnTo>
                <a:lnTo>
                  <a:pt x="136004" y="563562"/>
                </a:lnTo>
                <a:lnTo>
                  <a:pt x="130719" y="563210"/>
                </a:lnTo>
                <a:lnTo>
                  <a:pt x="125786" y="561804"/>
                </a:lnTo>
                <a:lnTo>
                  <a:pt x="121206" y="559694"/>
                </a:lnTo>
                <a:lnTo>
                  <a:pt x="116978" y="556705"/>
                </a:lnTo>
                <a:lnTo>
                  <a:pt x="113631" y="553188"/>
                </a:lnTo>
                <a:lnTo>
                  <a:pt x="110636" y="548969"/>
                </a:lnTo>
                <a:lnTo>
                  <a:pt x="108522" y="544573"/>
                </a:lnTo>
                <a:lnTo>
                  <a:pt x="107112" y="539650"/>
                </a:lnTo>
                <a:lnTo>
                  <a:pt x="106760" y="534375"/>
                </a:lnTo>
                <a:lnTo>
                  <a:pt x="106760" y="466507"/>
                </a:lnTo>
                <a:lnTo>
                  <a:pt x="47919" y="466507"/>
                </a:lnTo>
                <a:lnTo>
                  <a:pt x="40872" y="465979"/>
                </a:lnTo>
                <a:lnTo>
                  <a:pt x="34177" y="464397"/>
                </a:lnTo>
                <a:lnTo>
                  <a:pt x="27835" y="462111"/>
                </a:lnTo>
                <a:lnTo>
                  <a:pt x="21669" y="458770"/>
                </a:lnTo>
                <a:lnTo>
                  <a:pt x="16384" y="454726"/>
                </a:lnTo>
                <a:lnTo>
                  <a:pt x="11627" y="449979"/>
                </a:lnTo>
                <a:lnTo>
                  <a:pt x="7752" y="444528"/>
                </a:lnTo>
                <a:lnTo>
                  <a:pt x="4404" y="438726"/>
                </a:lnTo>
                <a:lnTo>
                  <a:pt x="1938" y="432396"/>
                </a:lnTo>
                <a:lnTo>
                  <a:pt x="529" y="425715"/>
                </a:lnTo>
                <a:lnTo>
                  <a:pt x="0" y="418682"/>
                </a:lnTo>
                <a:close/>
                <a:moveTo>
                  <a:pt x="137590" y="0"/>
                </a:moveTo>
                <a:lnTo>
                  <a:pt x="148160" y="0"/>
                </a:lnTo>
                <a:lnTo>
                  <a:pt x="159611" y="529"/>
                </a:lnTo>
                <a:lnTo>
                  <a:pt x="171062" y="1939"/>
                </a:lnTo>
                <a:lnTo>
                  <a:pt x="182161" y="4230"/>
                </a:lnTo>
                <a:lnTo>
                  <a:pt x="192908" y="7402"/>
                </a:lnTo>
                <a:lnTo>
                  <a:pt x="203478" y="11631"/>
                </a:lnTo>
                <a:lnTo>
                  <a:pt x="213520" y="16565"/>
                </a:lnTo>
                <a:lnTo>
                  <a:pt x="223209" y="22557"/>
                </a:lnTo>
                <a:lnTo>
                  <a:pt x="232370" y="29077"/>
                </a:lnTo>
                <a:lnTo>
                  <a:pt x="241003" y="36303"/>
                </a:lnTo>
                <a:lnTo>
                  <a:pt x="249106" y="44409"/>
                </a:lnTo>
                <a:lnTo>
                  <a:pt x="256506" y="53220"/>
                </a:lnTo>
                <a:lnTo>
                  <a:pt x="263200" y="62560"/>
                </a:lnTo>
                <a:lnTo>
                  <a:pt x="273066" y="77715"/>
                </a:lnTo>
                <a:lnTo>
                  <a:pt x="255096" y="77715"/>
                </a:lnTo>
                <a:lnTo>
                  <a:pt x="251044" y="78068"/>
                </a:lnTo>
                <a:lnTo>
                  <a:pt x="247169" y="78773"/>
                </a:lnTo>
                <a:lnTo>
                  <a:pt x="243469" y="80006"/>
                </a:lnTo>
                <a:lnTo>
                  <a:pt x="239065" y="82297"/>
                </a:lnTo>
                <a:lnTo>
                  <a:pt x="235013" y="85117"/>
                </a:lnTo>
                <a:lnTo>
                  <a:pt x="231489" y="88465"/>
                </a:lnTo>
                <a:lnTo>
                  <a:pt x="228671" y="92518"/>
                </a:lnTo>
                <a:lnTo>
                  <a:pt x="226204" y="96924"/>
                </a:lnTo>
                <a:lnTo>
                  <a:pt x="224619" y="101682"/>
                </a:lnTo>
                <a:lnTo>
                  <a:pt x="223914" y="106616"/>
                </a:lnTo>
                <a:lnTo>
                  <a:pt x="223738" y="111551"/>
                </a:lnTo>
                <a:lnTo>
                  <a:pt x="224442" y="116661"/>
                </a:lnTo>
                <a:lnTo>
                  <a:pt x="226028" y="121419"/>
                </a:lnTo>
                <a:lnTo>
                  <a:pt x="228494" y="126177"/>
                </a:lnTo>
                <a:lnTo>
                  <a:pt x="231842" y="130583"/>
                </a:lnTo>
                <a:lnTo>
                  <a:pt x="235894" y="134284"/>
                </a:lnTo>
                <a:lnTo>
                  <a:pt x="240474" y="137280"/>
                </a:lnTo>
                <a:lnTo>
                  <a:pt x="245759" y="139394"/>
                </a:lnTo>
                <a:lnTo>
                  <a:pt x="267252" y="146443"/>
                </a:lnTo>
                <a:lnTo>
                  <a:pt x="247345" y="157193"/>
                </a:lnTo>
                <a:lnTo>
                  <a:pt x="242060" y="160541"/>
                </a:lnTo>
                <a:lnTo>
                  <a:pt x="237303" y="164771"/>
                </a:lnTo>
                <a:lnTo>
                  <a:pt x="233427" y="169529"/>
                </a:lnTo>
                <a:lnTo>
                  <a:pt x="230256" y="174463"/>
                </a:lnTo>
                <a:lnTo>
                  <a:pt x="227790" y="179926"/>
                </a:lnTo>
                <a:lnTo>
                  <a:pt x="226028" y="185742"/>
                </a:lnTo>
                <a:lnTo>
                  <a:pt x="225323" y="191733"/>
                </a:lnTo>
                <a:lnTo>
                  <a:pt x="225323" y="197725"/>
                </a:lnTo>
                <a:lnTo>
                  <a:pt x="226380" y="203893"/>
                </a:lnTo>
                <a:lnTo>
                  <a:pt x="228142" y="209884"/>
                </a:lnTo>
                <a:lnTo>
                  <a:pt x="230785" y="215171"/>
                </a:lnTo>
                <a:lnTo>
                  <a:pt x="233956" y="219929"/>
                </a:lnTo>
                <a:lnTo>
                  <a:pt x="237655" y="224159"/>
                </a:lnTo>
                <a:lnTo>
                  <a:pt x="242060" y="227859"/>
                </a:lnTo>
                <a:lnTo>
                  <a:pt x="246640" y="230855"/>
                </a:lnTo>
                <a:lnTo>
                  <a:pt x="251749" y="233322"/>
                </a:lnTo>
                <a:lnTo>
                  <a:pt x="257210" y="234908"/>
                </a:lnTo>
                <a:lnTo>
                  <a:pt x="262672" y="235966"/>
                </a:lnTo>
                <a:lnTo>
                  <a:pt x="268661" y="236142"/>
                </a:lnTo>
                <a:lnTo>
                  <a:pt x="274475" y="235613"/>
                </a:lnTo>
                <a:lnTo>
                  <a:pt x="285750" y="233675"/>
                </a:lnTo>
                <a:lnTo>
                  <a:pt x="285750" y="379413"/>
                </a:lnTo>
                <a:lnTo>
                  <a:pt x="0" y="379413"/>
                </a:lnTo>
                <a:lnTo>
                  <a:pt x="0" y="137632"/>
                </a:lnTo>
                <a:lnTo>
                  <a:pt x="529" y="125120"/>
                </a:lnTo>
                <a:lnTo>
                  <a:pt x="2290" y="112784"/>
                </a:lnTo>
                <a:lnTo>
                  <a:pt x="4933" y="100977"/>
                </a:lnTo>
                <a:lnTo>
                  <a:pt x="8632" y="89523"/>
                </a:lnTo>
                <a:lnTo>
                  <a:pt x="13213" y="78597"/>
                </a:lnTo>
                <a:lnTo>
                  <a:pt x="18674" y="68199"/>
                </a:lnTo>
                <a:lnTo>
                  <a:pt x="25193" y="58154"/>
                </a:lnTo>
                <a:lnTo>
                  <a:pt x="32416" y="48991"/>
                </a:lnTo>
                <a:lnTo>
                  <a:pt x="40343" y="40356"/>
                </a:lnTo>
                <a:lnTo>
                  <a:pt x="48976" y="32426"/>
                </a:lnTo>
                <a:lnTo>
                  <a:pt x="58137" y="25200"/>
                </a:lnTo>
                <a:lnTo>
                  <a:pt x="68002" y="18856"/>
                </a:lnTo>
                <a:lnTo>
                  <a:pt x="78749" y="13217"/>
                </a:lnTo>
                <a:lnTo>
                  <a:pt x="89671" y="8635"/>
                </a:lnTo>
                <a:lnTo>
                  <a:pt x="100946" y="4934"/>
                </a:lnTo>
                <a:lnTo>
                  <a:pt x="112750" y="2115"/>
                </a:lnTo>
                <a:lnTo>
                  <a:pt x="125082" y="529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77" name="Group 333"/>
          <p:cNvGrpSpPr/>
          <p:nvPr/>
        </p:nvGrpSpPr>
        <p:grpSpPr>
          <a:xfrm>
            <a:off x="4851700" y="2096635"/>
            <a:ext cx="273050" cy="584200"/>
            <a:chOff x="1724025" y="3446463"/>
            <a:chExt cx="273050" cy="584200"/>
          </a:xfrm>
          <a:solidFill>
            <a:srgbClr val="000000"/>
          </a:solidFill>
        </p:grpSpPr>
        <p:sp>
          <p:nvSpPr>
            <p:cNvPr id="78" name="Freeform 252"/>
            <p:cNvSpPr>
              <a:spLocks/>
            </p:cNvSpPr>
            <p:nvPr/>
          </p:nvSpPr>
          <p:spPr bwMode="auto">
            <a:xfrm>
              <a:off x="1879600" y="3865563"/>
              <a:ext cx="30163" cy="47625"/>
            </a:xfrm>
            <a:custGeom>
              <a:avLst/>
              <a:gdLst>
                <a:gd name="T0" fmla="*/ 83 w 166"/>
                <a:gd name="T1" fmla="*/ 0 h 276"/>
                <a:gd name="T2" fmla="*/ 166 w 166"/>
                <a:gd name="T3" fmla="*/ 0 h 276"/>
                <a:gd name="T4" fmla="*/ 166 w 166"/>
                <a:gd name="T5" fmla="*/ 276 h 276"/>
                <a:gd name="T6" fmla="*/ 83 w 166"/>
                <a:gd name="T7" fmla="*/ 276 h 276"/>
                <a:gd name="T8" fmla="*/ 68 w 166"/>
                <a:gd name="T9" fmla="*/ 273 h 276"/>
                <a:gd name="T10" fmla="*/ 54 w 166"/>
                <a:gd name="T11" fmla="*/ 266 h 276"/>
                <a:gd name="T12" fmla="*/ 40 w 166"/>
                <a:gd name="T13" fmla="*/ 254 h 276"/>
                <a:gd name="T14" fmla="*/ 27 w 166"/>
                <a:gd name="T15" fmla="*/ 237 h 276"/>
                <a:gd name="T16" fmla="*/ 16 w 166"/>
                <a:gd name="T17" fmla="*/ 217 h 276"/>
                <a:gd name="T18" fmla="*/ 8 w 166"/>
                <a:gd name="T19" fmla="*/ 193 h 276"/>
                <a:gd name="T20" fmla="*/ 2 w 166"/>
                <a:gd name="T21" fmla="*/ 167 h 276"/>
                <a:gd name="T22" fmla="*/ 0 w 166"/>
                <a:gd name="T23" fmla="*/ 137 h 276"/>
                <a:gd name="T24" fmla="*/ 2 w 166"/>
                <a:gd name="T25" fmla="*/ 108 h 276"/>
                <a:gd name="T26" fmla="*/ 8 w 166"/>
                <a:gd name="T27" fmla="*/ 82 h 276"/>
                <a:gd name="T28" fmla="*/ 16 w 166"/>
                <a:gd name="T29" fmla="*/ 58 h 276"/>
                <a:gd name="T30" fmla="*/ 27 w 166"/>
                <a:gd name="T31" fmla="*/ 38 h 276"/>
                <a:gd name="T32" fmla="*/ 40 w 166"/>
                <a:gd name="T33" fmla="*/ 22 h 276"/>
                <a:gd name="T34" fmla="*/ 54 w 166"/>
                <a:gd name="T35" fmla="*/ 10 h 276"/>
                <a:gd name="T36" fmla="*/ 68 w 166"/>
                <a:gd name="T37" fmla="*/ 2 h 276"/>
                <a:gd name="T38" fmla="*/ 83 w 166"/>
                <a:gd name="T3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6" h="276">
                  <a:moveTo>
                    <a:pt x="83" y="0"/>
                  </a:moveTo>
                  <a:lnTo>
                    <a:pt x="166" y="0"/>
                  </a:lnTo>
                  <a:lnTo>
                    <a:pt x="166" y="276"/>
                  </a:lnTo>
                  <a:lnTo>
                    <a:pt x="83" y="276"/>
                  </a:lnTo>
                  <a:lnTo>
                    <a:pt x="68" y="273"/>
                  </a:lnTo>
                  <a:lnTo>
                    <a:pt x="54" y="266"/>
                  </a:lnTo>
                  <a:lnTo>
                    <a:pt x="40" y="254"/>
                  </a:lnTo>
                  <a:lnTo>
                    <a:pt x="27" y="237"/>
                  </a:lnTo>
                  <a:lnTo>
                    <a:pt x="16" y="217"/>
                  </a:lnTo>
                  <a:lnTo>
                    <a:pt x="8" y="193"/>
                  </a:lnTo>
                  <a:lnTo>
                    <a:pt x="2" y="167"/>
                  </a:lnTo>
                  <a:lnTo>
                    <a:pt x="0" y="137"/>
                  </a:lnTo>
                  <a:lnTo>
                    <a:pt x="2" y="108"/>
                  </a:lnTo>
                  <a:lnTo>
                    <a:pt x="8" y="82"/>
                  </a:lnTo>
                  <a:lnTo>
                    <a:pt x="16" y="58"/>
                  </a:lnTo>
                  <a:lnTo>
                    <a:pt x="27" y="38"/>
                  </a:lnTo>
                  <a:lnTo>
                    <a:pt x="40" y="22"/>
                  </a:lnTo>
                  <a:lnTo>
                    <a:pt x="54" y="10"/>
                  </a:lnTo>
                  <a:lnTo>
                    <a:pt x="68" y="2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253"/>
            <p:cNvSpPr>
              <a:spLocks/>
            </p:cNvSpPr>
            <p:nvPr/>
          </p:nvSpPr>
          <p:spPr bwMode="auto">
            <a:xfrm>
              <a:off x="1811338" y="3900488"/>
              <a:ext cx="95250" cy="130175"/>
            </a:xfrm>
            <a:custGeom>
              <a:avLst/>
              <a:gdLst>
                <a:gd name="T0" fmla="*/ 0 w 533"/>
                <a:gd name="T1" fmla="*/ 0 h 736"/>
                <a:gd name="T2" fmla="*/ 29 w 533"/>
                <a:gd name="T3" fmla="*/ 12 h 736"/>
                <a:gd name="T4" fmla="*/ 44 w 533"/>
                <a:gd name="T5" fmla="*/ 23 h 736"/>
                <a:gd name="T6" fmla="*/ 61 w 533"/>
                <a:gd name="T7" fmla="*/ 36 h 736"/>
                <a:gd name="T8" fmla="*/ 79 w 533"/>
                <a:gd name="T9" fmla="*/ 54 h 736"/>
                <a:gd name="T10" fmla="*/ 100 w 533"/>
                <a:gd name="T11" fmla="*/ 72 h 736"/>
                <a:gd name="T12" fmla="*/ 119 w 533"/>
                <a:gd name="T13" fmla="*/ 93 h 736"/>
                <a:gd name="T14" fmla="*/ 137 w 533"/>
                <a:gd name="T15" fmla="*/ 116 h 736"/>
                <a:gd name="T16" fmla="*/ 153 w 533"/>
                <a:gd name="T17" fmla="*/ 139 h 736"/>
                <a:gd name="T18" fmla="*/ 166 w 533"/>
                <a:gd name="T19" fmla="*/ 164 h 736"/>
                <a:gd name="T20" fmla="*/ 175 w 533"/>
                <a:gd name="T21" fmla="*/ 189 h 736"/>
                <a:gd name="T22" fmla="*/ 179 w 533"/>
                <a:gd name="T23" fmla="*/ 214 h 736"/>
                <a:gd name="T24" fmla="*/ 178 w 533"/>
                <a:gd name="T25" fmla="*/ 240 h 736"/>
                <a:gd name="T26" fmla="*/ 175 w 533"/>
                <a:gd name="T27" fmla="*/ 275 h 736"/>
                <a:gd name="T28" fmla="*/ 178 w 533"/>
                <a:gd name="T29" fmla="*/ 309 h 736"/>
                <a:gd name="T30" fmla="*/ 185 w 533"/>
                <a:gd name="T31" fmla="*/ 344 h 736"/>
                <a:gd name="T32" fmla="*/ 197 w 533"/>
                <a:gd name="T33" fmla="*/ 376 h 736"/>
                <a:gd name="T34" fmla="*/ 213 w 533"/>
                <a:gd name="T35" fmla="*/ 406 h 736"/>
                <a:gd name="T36" fmla="*/ 234 w 533"/>
                <a:gd name="T37" fmla="*/ 435 h 736"/>
                <a:gd name="T38" fmla="*/ 255 w 533"/>
                <a:gd name="T39" fmla="*/ 463 h 736"/>
                <a:gd name="T40" fmla="*/ 279 w 533"/>
                <a:gd name="T41" fmla="*/ 489 h 736"/>
                <a:gd name="T42" fmla="*/ 305 w 533"/>
                <a:gd name="T43" fmla="*/ 513 h 736"/>
                <a:gd name="T44" fmla="*/ 331 w 533"/>
                <a:gd name="T45" fmla="*/ 535 h 736"/>
                <a:gd name="T46" fmla="*/ 358 w 533"/>
                <a:gd name="T47" fmla="*/ 555 h 736"/>
                <a:gd name="T48" fmla="*/ 385 w 533"/>
                <a:gd name="T49" fmla="*/ 573 h 736"/>
                <a:gd name="T50" fmla="*/ 411 w 533"/>
                <a:gd name="T51" fmla="*/ 588 h 736"/>
                <a:gd name="T52" fmla="*/ 435 w 533"/>
                <a:gd name="T53" fmla="*/ 602 h 736"/>
                <a:gd name="T54" fmla="*/ 457 w 533"/>
                <a:gd name="T55" fmla="*/ 613 h 736"/>
                <a:gd name="T56" fmla="*/ 476 w 533"/>
                <a:gd name="T57" fmla="*/ 621 h 736"/>
                <a:gd name="T58" fmla="*/ 533 w 533"/>
                <a:gd name="T59" fmla="*/ 651 h 736"/>
                <a:gd name="T60" fmla="*/ 517 w 533"/>
                <a:gd name="T61" fmla="*/ 675 h 736"/>
                <a:gd name="T62" fmla="*/ 496 w 533"/>
                <a:gd name="T63" fmla="*/ 695 h 736"/>
                <a:gd name="T64" fmla="*/ 473 w 533"/>
                <a:gd name="T65" fmla="*/ 712 h 736"/>
                <a:gd name="T66" fmla="*/ 447 w 533"/>
                <a:gd name="T67" fmla="*/ 725 h 736"/>
                <a:gd name="T68" fmla="*/ 419 w 533"/>
                <a:gd name="T69" fmla="*/ 733 h 736"/>
                <a:gd name="T70" fmla="*/ 388 w 533"/>
                <a:gd name="T71" fmla="*/ 736 h 736"/>
                <a:gd name="T72" fmla="*/ 167 w 533"/>
                <a:gd name="T73" fmla="*/ 736 h 736"/>
                <a:gd name="T74" fmla="*/ 137 w 533"/>
                <a:gd name="T75" fmla="*/ 733 h 736"/>
                <a:gd name="T76" fmla="*/ 109 w 533"/>
                <a:gd name="T77" fmla="*/ 726 h 736"/>
                <a:gd name="T78" fmla="*/ 82 w 533"/>
                <a:gd name="T79" fmla="*/ 713 h 736"/>
                <a:gd name="T80" fmla="*/ 59 w 533"/>
                <a:gd name="T81" fmla="*/ 697 h 736"/>
                <a:gd name="T82" fmla="*/ 39 w 533"/>
                <a:gd name="T83" fmla="*/ 677 h 736"/>
                <a:gd name="T84" fmla="*/ 23 w 533"/>
                <a:gd name="T85" fmla="*/ 654 h 736"/>
                <a:gd name="T86" fmla="*/ 11 w 533"/>
                <a:gd name="T87" fmla="*/ 629 h 736"/>
                <a:gd name="T88" fmla="*/ 3 w 533"/>
                <a:gd name="T89" fmla="*/ 601 h 736"/>
                <a:gd name="T90" fmla="*/ 0 w 533"/>
                <a:gd name="T91" fmla="*/ 570 h 736"/>
                <a:gd name="T92" fmla="*/ 0 w 533"/>
                <a:gd name="T93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33" h="736">
                  <a:moveTo>
                    <a:pt x="0" y="0"/>
                  </a:moveTo>
                  <a:lnTo>
                    <a:pt x="29" y="12"/>
                  </a:lnTo>
                  <a:lnTo>
                    <a:pt x="44" y="23"/>
                  </a:lnTo>
                  <a:lnTo>
                    <a:pt x="61" y="36"/>
                  </a:lnTo>
                  <a:lnTo>
                    <a:pt x="79" y="54"/>
                  </a:lnTo>
                  <a:lnTo>
                    <a:pt x="100" y="72"/>
                  </a:lnTo>
                  <a:lnTo>
                    <a:pt x="119" y="93"/>
                  </a:lnTo>
                  <a:lnTo>
                    <a:pt x="137" y="116"/>
                  </a:lnTo>
                  <a:lnTo>
                    <a:pt x="153" y="139"/>
                  </a:lnTo>
                  <a:lnTo>
                    <a:pt x="166" y="164"/>
                  </a:lnTo>
                  <a:lnTo>
                    <a:pt x="175" y="189"/>
                  </a:lnTo>
                  <a:lnTo>
                    <a:pt x="179" y="214"/>
                  </a:lnTo>
                  <a:lnTo>
                    <a:pt x="178" y="240"/>
                  </a:lnTo>
                  <a:lnTo>
                    <a:pt x="175" y="275"/>
                  </a:lnTo>
                  <a:lnTo>
                    <a:pt x="178" y="309"/>
                  </a:lnTo>
                  <a:lnTo>
                    <a:pt x="185" y="344"/>
                  </a:lnTo>
                  <a:lnTo>
                    <a:pt x="197" y="376"/>
                  </a:lnTo>
                  <a:lnTo>
                    <a:pt x="213" y="406"/>
                  </a:lnTo>
                  <a:lnTo>
                    <a:pt x="234" y="435"/>
                  </a:lnTo>
                  <a:lnTo>
                    <a:pt x="255" y="463"/>
                  </a:lnTo>
                  <a:lnTo>
                    <a:pt x="279" y="489"/>
                  </a:lnTo>
                  <a:lnTo>
                    <a:pt x="305" y="513"/>
                  </a:lnTo>
                  <a:lnTo>
                    <a:pt x="331" y="535"/>
                  </a:lnTo>
                  <a:lnTo>
                    <a:pt x="358" y="555"/>
                  </a:lnTo>
                  <a:lnTo>
                    <a:pt x="385" y="573"/>
                  </a:lnTo>
                  <a:lnTo>
                    <a:pt x="411" y="588"/>
                  </a:lnTo>
                  <a:lnTo>
                    <a:pt x="435" y="602"/>
                  </a:lnTo>
                  <a:lnTo>
                    <a:pt x="457" y="613"/>
                  </a:lnTo>
                  <a:lnTo>
                    <a:pt x="476" y="621"/>
                  </a:lnTo>
                  <a:lnTo>
                    <a:pt x="533" y="651"/>
                  </a:lnTo>
                  <a:lnTo>
                    <a:pt x="517" y="675"/>
                  </a:lnTo>
                  <a:lnTo>
                    <a:pt x="496" y="695"/>
                  </a:lnTo>
                  <a:lnTo>
                    <a:pt x="473" y="712"/>
                  </a:lnTo>
                  <a:lnTo>
                    <a:pt x="447" y="725"/>
                  </a:lnTo>
                  <a:lnTo>
                    <a:pt x="419" y="733"/>
                  </a:lnTo>
                  <a:lnTo>
                    <a:pt x="388" y="736"/>
                  </a:lnTo>
                  <a:lnTo>
                    <a:pt x="167" y="736"/>
                  </a:lnTo>
                  <a:lnTo>
                    <a:pt x="137" y="733"/>
                  </a:lnTo>
                  <a:lnTo>
                    <a:pt x="109" y="726"/>
                  </a:lnTo>
                  <a:lnTo>
                    <a:pt x="82" y="713"/>
                  </a:lnTo>
                  <a:lnTo>
                    <a:pt x="59" y="697"/>
                  </a:lnTo>
                  <a:lnTo>
                    <a:pt x="39" y="677"/>
                  </a:lnTo>
                  <a:lnTo>
                    <a:pt x="23" y="654"/>
                  </a:lnTo>
                  <a:lnTo>
                    <a:pt x="11" y="629"/>
                  </a:lnTo>
                  <a:lnTo>
                    <a:pt x="3" y="601"/>
                  </a:lnTo>
                  <a:lnTo>
                    <a:pt x="0" y="57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254"/>
            <p:cNvSpPr>
              <a:spLocks noEditPoints="1"/>
            </p:cNvSpPr>
            <p:nvPr/>
          </p:nvSpPr>
          <p:spPr bwMode="auto">
            <a:xfrm>
              <a:off x="1724025" y="3446463"/>
              <a:ext cx="273050" cy="549275"/>
            </a:xfrm>
            <a:custGeom>
              <a:avLst/>
              <a:gdLst>
                <a:gd name="T0" fmla="*/ 347 w 1552"/>
                <a:gd name="T1" fmla="*/ 1701 h 3113"/>
                <a:gd name="T2" fmla="*/ 277 w 1552"/>
                <a:gd name="T3" fmla="*/ 1850 h 3113"/>
                <a:gd name="T4" fmla="*/ 347 w 1552"/>
                <a:gd name="T5" fmla="*/ 1997 h 3113"/>
                <a:gd name="T6" fmla="*/ 506 w 1552"/>
                <a:gd name="T7" fmla="*/ 2039 h 3113"/>
                <a:gd name="T8" fmla="*/ 639 w 1552"/>
                <a:gd name="T9" fmla="*/ 1947 h 3113"/>
                <a:gd name="T10" fmla="*/ 653 w 1552"/>
                <a:gd name="T11" fmla="*/ 1781 h 3113"/>
                <a:gd name="T12" fmla="*/ 539 w 1552"/>
                <a:gd name="T13" fmla="*/ 1668 h 3113"/>
                <a:gd name="T14" fmla="*/ 913 w 1552"/>
                <a:gd name="T15" fmla="*/ 1453 h 3113"/>
                <a:gd name="T16" fmla="*/ 922 w 1552"/>
                <a:gd name="T17" fmla="*/ 1520 h 3113"/>
                <a:gd name="T18" fmla="*/ 988 w 1552"/>
                <a:gd name="T19" fmla="*/ 1529 h 3113"/>
                <a:gd name="T20" fmla="*/ 1260 w 1552"/>
                <a:gd name="T21" fmla="*/ 1535 h 3113"/>
                <a:gd name="T22" fmla="*/ 1323 w 1552"/>
                <a:gd name="T23" fmla="*/ 1508 h 3113"/>
                <a:gd name="T24" fmla="*/ 1314 w 1552"/>
                <a:gd name="T25" fmla="*/ 1442 h 3113"/>
                <a:gd name="T26" fmla="*/ 358 w 1552"/>
                <a:gd name="T27" fmla="*/ 1121 h 3113"/>
                <a:gd name="T28" fmla="*/ 352 w 1552"/>
                <a:gd name="T29" fmla="*/ 1188 h 3113"/>
                <a:gd name="T30" fmla="*/ 659 w 1552"/>
                <a:gd name="T31" fmla="*/ 1276 h 3113"/>
                <a:gd name="T32" fmla="*/ 714 w 1552"/>
                <a:gd name="T33" fmla="*/ 1248 h 3113"/>
                <a:gd name="T34" fmla="*/ 703 w 1552"/>
                <a:gd name="T35" fmla="*/ 1180 h 3113"/>
                <a:gd name="T36" fmla="*/ 1219 w 1552"/>
                <a:gd name="T37" fmla="*/ 607 h 3113"/>
                <a:gd name="T38" fmla="*/ 977 w 1552"/>
                <a:gd name="T39" fmla="*/ 828 h 3113"/>
                <a:gd name="T40" fmla="*/ 986 w 1552"/>
                <a:gd name="T41" fmla="*/ 894 h 3113"/>
                <a:gd name="T42" fmla="*/ 1053 w 1552"/>
                <a:gd name="T43" fmla="*/ 903 h 3113"/>
                <a:gd name="T44" fmla="*/ 1275 w 1552"/>
                <a:gd name="T45" fmla="*/ 662 h 3113"/>
                <a:gd name="T46" fmla="*/ 1233 w 1552"/>
                <a:gd name="T47" fmla="*/ 609 h 3113"/>
                <a:gd name="T48" fmla="*/ 279 w 1552"/>
                <a:gd name="T49" fmla="*/ 483 h 3113"/>
                <a:gd name="T50" fmla="*/ 305 w 1552"/>
                <a:gd name="T51" fmla="*/ 545 h 3113"/>
                <a:gd name="T52" fmla="*/ 372 w 1552"/>
                <a:gd name="T53" fmla="*/ 536 h 3113"/>
                <a:gd name="T54" fmla="*/ 647 w 1552"/>
                <a:gd name="T55" fmla="*/ 552 h 3113"/>
                <a:gd name="T56" fmla="*/ 700 w 1552"/>
                <a:gd name="T57" fmla="*/ 511 h 3113"/>
                <a:gd name="T58" fmla="*/ 490 w 1552"/>
                <a:gd name="T59" fmla="*/ 263 h 3113"/>
                <a:gd name="T60" fmla="*/ 1047 w 1552"/>
                <a:gd name="T61" fmla="*/ 48 h 3113"/>
                <a:gd name="T62" fmla="*/ 1324 w 1552"/>
                <a:gd name="T63" fmla="*/ 227 h 3113"/>
                <a:gd name="T64" fmla="*/ 1503 w 1552"/>
                <a:gd name="T65" fmla="*/ 504 h 3113"/>
                <a:gd name="T66" fmla="*/ 1552 w 1552"/>
                <a:gd name="T67" fmla="*/ 2014 h 3113"/>
                <a:gd name="T68" fmla="*/ 1490 w 1552"/>
                <a:gd name="T69" fmla="*/ 2178 h 3113"/>
                <a:gd name="T70" fmla="*/ 1339 w 1552"/>
                <a:gd name="T71" fmla="*/ 2260 h 3113"/>
                <a:gd name="T72" fmla="*/ 881 w 1552"/>
                <a:gd name="T73" fmla="*/ 2290 h 3113"/>
                <a:gd name="T74" fmla="*/ 786 w 1552"/>
                <a:gd name="T75" fmla="*/ 2432 h 3113"/>
                <a:gd name="T76" fmla="*/ 798 w 1552"/>
                <a:gd name="T77" fmla="*/ 2627 h 3113"/>
                <a:gd name="T78" fmla="*/ 908 w 1552"/>
                <a:gd name="T79" fmla="*/ 2748 h 3113"/>
                <a:gd name="T80" fmla="*/ 1024 w 1552"/>
                <a:gd name="T81" fmla="*/ 3098 h 3113"/>
                <a:gd name="T82" fmla="*/ 927 w 1552"/>
                <a:gd name="T83" fmla="*/ 3045 h 3113"/>
                <a:gd name="T84" fmla="*/ 815 w 1552"/>
                <a:gd name="T85" fmla="*/ 2936 h 3113"/>
                <a:gd name="T86" fmla="*/ 790 w 1552"/>
                <a:gd name="T87" fmla="*/ 2802 h 3113"/>
                <a:gd name="T88" fmla="*/ 746 w 1552"/>
                <a:gd name="T89" fmla="*/ 2656 h 3113"/>
                <a:gd name="T90" fmla="*/ 655 w 1552"/>
                <a:gd name="T91" fmla="*/ 2548 h 3113"/>
                <a:gd name="T92" fmla="*/ 588 w 1552"/>
                <a:gd name="T93" fmla="*/ 2496 h 3113"/>
                <a:gd name="T94" fmla="*/ 214 w 1552"/>
                <a:gd name="T95" fmla="*/ 2260 h 3113"/>
                <a:gd name="T96" fmla="*/ 61 w 1552"/>
                <a:gd name="T97" fmla="*/ 2178 h 3113"/>
                <a:gd name="T98" fmla="*/ 0 w 1552"/>
                <a:gd name="T99" fmla="*/ 2014 h 3113"/>
                <a:gd name="T100" fmla="*/ 49 w 1552"/>
                <a:gd name="T101" fmla="*/ 504 h 3113"/>
                <a:gd name="T102" fmla="*/ 228 w 1552"/>
                <a:gd name="T103" fmla="*/ 227 h 3113"/>
                <a:gd name="T104" fmla="*/ 506 w 1552"/>
                <a:gd name="T105" fmla="*/ 48 h 3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52" h="3113">
                  <a:moveTo>
                    <a:pt x="472" y="1656"/>
                  </a:moveTo>
                  <a:lnTo>
                    <a:pt x="436" y="1659"/>
                  </a:lnTo>
                  <a:lnTo>
                    <a:pt x="404" y="1668"/>
                  </a:lnTo>
                  <a:lnTo>
                    <a:pt x="374" y="1682"/>
                  </a:lnTo>
                  <a:lnTo>
                    <a:pt x="347" y="1701"/>
                  </a:lnTo>
                  <a:lnTo>
                    <a:pt x="323" y="1725"/>
                  </a:lnTo>
                  <a:lnTo>
                    <a:pt x="304" y="1751"/>
                  </a:lnTo>
                  <a:lnTo>
                    <a:pt x="289" y="1781"/>
                  </a:lnTo>
                  <a:lnTo>
                    <a:pt x="280" y="1815"/>
                  </a:lnTo>
                  <a:lnTo>
                    <a:pt x="277" y="1850"/>
                  </a:lnTo>
                  <a:lnTo>
                    <a:pt x="280" y="1884"/>
                  </a:lnTo>
                  <a:lnTo>
                    <a:pt x="289" y="1917"/>
                  </a:lnTo>
                  <a:lnTo>
                    <a:pt x="304" y="1947"/>
                  </a:lnTo>
                  <a:lnTo>
                    <a:pt x="323" y="1974"/>
                  </a:lnTo>
                  <a:lnTo>
                    <a:pt x="347" y="1997"/>
                  </a:lnTo>
                  <a:lnTo>
                    <a:pt x="374" y="2016"/>
                  </a:lnTo>
                  <a:lnTo>
                    <a:pt x="404" y="2030"/>
                  </a:lnTo>
                  <a:lnTo>
                    <a:pt x="436" y="2039"/>
                  </a:lnTo>
                  <a:lnTo>
                    <a:pt x="472" y="2042"/>
                  </a:lnTo>
                  <a:lnTo>
                    <a:pt x="506" y="2039"/>
                  </a:lnTo>
                  <a:lnTo>
                    <a:pt x="539" y="2030"/>
                  </a:lnTo>
                  <a:lnTo>
                    <a:pt x="569" y="2016"/>
                  </a:lnTo>
                  <a:lnTo>
                    <a:pt x="596" y="1997"/>
                  </a:lnTo>
                  <a:lnTo>
                    <a:pt x="620" y="1974"/>
                  </a:lnTo>
                  <a:lnTo>
                    <a:pt x="639" y="1947"/>
                  </a:lnTo>
                  <a:lnTo>
                    <a:pt x="653" y="1917"/>
                  </a:lnTo>
                  <a:lnTo>
                    <a:pt x="662" y="1884"/>
                  </a:lnTo>
                  <a:lnTo>
                    <a:pt x="666" y="1850"/>
                  </a:lnTo>
                  <a:lnTo>
                    <a:pt x="662" y="1815"/>
                  </a:lnTo>
                  <a:lnTo>
                    <a:pt x="653" y="1781"/>
                  </a:lnTo>
                  <a:lnTo>
                    <a:pt x="639" y="1751"/>
                  </a:lnTo>
                  <a:lnTo>
                    <a:pt x="620" y="1725"/>
                  </a:lnTo>
                  <a:lnTo>
                    <a:pt x="596" y="1701"/>
                  </a:lnTo>
                  <a:lnTo>
                    <a:pt x="569" y="1682"/>
                  </a:lnTo>
                  <a:lnTo>
                    <a:pt x="539" y="1668"/>
                  </a:lnTo>
                  <a:lnTo>
                    <a:pt x="506" y="1659"/>
                  </a:lnTo>
                  <a:lnTo>
                    <a:pt x="472" y="1656"/>
                  </a:lnTo>
                  <a:close/>
                  <a:moveTo>
                    <a:pt x="1118" y="1247"/>
                  </a:moveTo>
                  <a:lnTo>
                    <a:pt x="922" y="1442"/>
                  </a:lnTo>
                  <a:lnTo>
                    <a:pt x="913" y="1453"/>
                  </a:lnTo>
                  <a:lnTo>
                    <a:pt x="908" y="1467"/>
                  </a:lnTo>
                  <a:lnTo>
                    <a:pt x="906" y="1481"/>
                  </a:lnTo>
                  <a:lnTo>
                    <a:pt x="908" y="1494"/>
                  </a:lnTo>
                  <a:lnTo>
                    <a:pt x="913" y="1508"/>
                  </a:lnTo>
                  <a:lnTo>
                    <a:pt x="922" y="1520"/>
                  </a:lnTo>
                  <a:lnTo>
                    <a:pt x="934" y="1529"/>
                  </a:lnTo>
                  <a:lnTo>
                    <a:pt x="947" y="1535"/>
                  </a:lnTo>
                  <a:lnTo>
                    <a:pt x="961" y="1536"/>
                  </a:lnTo>
                  <a:lnTo>
                    <a:pt x="975" y="1535"/>
                  </a:lnTo>
                  <a:lnTo>
                    <a:pt x="988" y="1529"/>
                  </a:lnTo>
                  <a:lnTo>
                    <a:pt x="1001" y="1520"/>
                  </a:lnTo>
                  <a:lnTo>
                    <a:pt x="1118" y="1403"/>
                  </a:lnTo>
                  <a:lnTo>
                    <a:pt x="1236" y="1520"/>
                  </a:lnTo>
                  <a:lnTo>
                    <a:pt x="1247" y="1529"/>
                  </a:lnTo>
                  <a:lnTo>
                    <a:pt x="1260" y="1535"/>
                  </a:lnTo>
                  <a:lnTo>
                    <a:pt x="1275" y="1537"/>
                  </a:lnTo>
                  <a:lnTo>
                    <a:pt x="1289" y="1535"/>
                  </a:lnTo>
                  <a:lnTo>
                    <a:pt x="1303" y="1529"/>
                  </a:lnTo>
                  <a:lnTo>
                    <a:pt x="1314" y="1520"/>
                  </a:lnTo>
                  <a:lnTo>
                    <a:pt x="1323" y="1508"/>
                  </a:lnTo>
                  <a:lnTo>
                    <a:pt x="1329" y="1494"/>
                  </a:lnTo>
                  <a:lnTo>
                    <a:pt x="1330" y="1481"/>
                  </a:lnTo>
                  <a:lnTo>
                    <a:pt x="1329" y="1467"/>
                  </a:lnTo>
                  <a:lnTo>
                    <a:pt x="1323" y="1453"/>
                  </a:lnTo>
                  <a:lnTo>
                    <a:pt x="1314" y="1442"/>
                  </a:lnTo>
                  <a:lnTo>
                    <a:pt x="1118" y="1247"/>
                  </a:lnTo>
                  <a:close/>
                  <a:moveTo>
                    <a:pt x="396" y="1104"/>
                  </a:moveTo>
                  <a:lnTo>
                    <a:pt x="382" y="1107"/>
                  </a:lnTo>
                  <a:lnTo>
                    <a:pt x="369" y="1112"/>
                  </a:lnTo>
                  <a:lnTo>
                    <a:pt x="358" y="1121"/>
                  </a:lnTo>
                  <a:lnTo>
                    <a:pt x="350" y="1133"/>
                  </a:lnTo>
                  <a:lnTo>
                    <a:pt x="344" y="1147"/>
                  </a:lnTo>
                  <a:lnTo>
                    <a:pt x="343" y="1161"/>
                  </a:lnTo>
                  <a:lnTo>
                    <a:pt x="346" y="1175"/>
                  </a:lnTo>
                  <a:lnTo>
                    <a:pt x="352" y="1188"/>
                  </a:lnTo>
                  <a:lnTo>
                    <a:pt x="360" y="1199"/>
                  </a:lnTo>
                  <a:lnTo>
                    <a:pt x="372" y="1207"/>
                  </a:lnTo>
                  <a:lnTo>
                    <a:pt x="386" y="1212"/>
                  </a:lnTo>
                  <a:lnTo>
                    <a:pt x="653" y="1275"/>
                  </a:lnTo>
                  <a:lnTo>
                    <a:pt x="659" y="1276"/>
                  </a:lnTo>
                  <a:lnTo>
                    <a:pt x="666" y="1276"/>
                  </a:lnTo>
                  <a:lnTo>
                    <a:pt x="680" y="1274"/>
                  </a:lnTo>
                  <a:lnTo>
                    <a:pt x="693" y="1269"/>
                  </a:lnTo>
                  <a:lnTo>
                    <a:pt x="705" y="1260"/>
                  </a:lnTo>
                  <a:lnTo>
                    <a:pt x="714" y="1248"/>
                  </a:lnTo>
                  <a:lnTo>
                    <a:pt x="719" y="1233"/>
                  </a:lnTo>
                  <a:lnTo>
                    <a:pt x="720" y="1218"/>
                  </a:lnTo>
                  <a:lnTo>
                    <a:pt x="718" y="1204"/>
                  </a:lnTo>
                  <a:lnTo>
                    <a:pt x="712" y="1191"/>
                  </a:lnTo>
                  <a:lnTo>
                    <a:pt x="703" y="1180"/>
                  </a:lnTo>
                  <a:lnTo>
                    <a:pt x="692" y="1172"/>
                  </a:lnTo>
                  <a:lnTo>
                    <a:pt x="678" y="1167"/>
                  </a:lnTo>
                  <a:lnTo>
                    <a:pt x="411" y="1105"/>
                  </a:lnTo>
                  <a:lnTo>
                    <a:pt x="396" y="1104"/>
                  </a:lnTo>
                  <a:close/>
                  <a:moveTo>
                    <a:pt x="1219" y="607"/>
                  </a:moveTo>
                  <a:lnTo>
                    <a:pt x="1205" y="609"/>
                  </a:lnTo>
                  <a:lnTo>
                    <a:pt x="1192" y="614"/>
                  </a:lnTo>
                  <a:lnTo>
                    <a:pt x="1181" y="623"/>
                  </a:lnTo>
                  <a:lnTo>
                    <a:pt x="986" y="817"/>
                  </a:lnTo>
                  <a:lnTo>
                    <a:pt x="977" y="828"/>
                  </a:lnTo>
                  <a:lnTo>
                    <a:pt x="972" y="842"/>
                  </a:lnTo>
                  <a:lnTo>
                    <a:pt x="970" y="856"/>
                  </a:lnTo>
                  <a:lnTo>
                    <a:pt x="972" y="869"/>
                  </a:lnTo>
                  <a:lnTo>
                    <a:pt x="977" y="883"/>
                  </a:lnTo>
                  <a:lnTo>
                    <a:pt x="986" y="894"/>
                  </a:lnTo>
                  <a:lnTo>
                    <a:pt x="999" y="903"/>
                  </a:lnTo>
                  <a:lnTo>
                    <a:pt x="1012" y="909"/>
                  </a:lnTo>
                  <a:lnTo>
                    <a:pt x="1026" y="910"/>
                  </a:lnTo>
                  <a:lnTo>
                    <a:pt x="1040" y="909"/>
                  </a:lnTo>
                  <a:lnTo>
                    <a:pt x="1053" y="903"/>
                  </a:lnTo>
                  <a:lnTo>
                    <a:pt x="1065" y="894"/>
                  </a:lnTo>
                  <a:lnTo>
                    <a:pt x="1258" y="702"/>
                  </a:lnTo>
                  <a:lnTo>
                    <a:pt x="1268" y="689"/>
                  </a:lnTo>
                  <a:lnTo>
                    <a:pt x="1273" y="676"/>
                  </a:lnTo>
                  <a:lnTo>
                    <a:pt x="1275" y="662"/>
                  </a:lnTo>
                  <a:lnTo>
                    <a:pt x="1273" y="648"/>
                  </a:lnTo>
                  <a:lnTo>
                    <a:pt x="1268" y="635"/>
                  </a:lnTo>
                  <a:lnTo>
                    <a:pt x="1258" y="623"/>
                  </a:lnTo>
                  <a:lnTo>
                    <a:pt x="1246" y="614"/>
                  </a:lnTo>
                  <a:lnTo>
                    <a:pt x="1233" y="609"/>
                  </a:lnTo>
                  <a:lnTo>
                    <a:pt x="1219" y="607"/>
                  </a:lnTo>
                  <a:close/>
                  <a:moveTo>
                    <a:pt x="490" y="263"/>
                  </a:moveTo>
                  <a:lnTo>
                    <a:pt x="293" y="458"/>
                  </a:lnTo>
                  <a:lnTo>
                    <a:pt x="285" y="470"/>
                  </a:lnTo>
                  <a:lnTo>
                    <a:pt x="279" y="483"/>
                  </a:lnTo>
                  <a:lnTo>
                    <a:pt x="277" y="497"/>
                  </a:lnTo>
                  <a:lnTo>
                    <a:pt x="279" y="511"/>
                  </a:lnTo>
                  <a:lnTo>
                    <a:pt x="285" y="524"/>
                  </a:lnTo>
                  <a:lnTo>
                    <a:pt x="293" y="536"/>
                  </a:lnTo>
                  <a:lnTo>
                    <a:pt x="305" y="545"/>
                  </a:lnTo>
                  <a:lnTo>
                    <a:pt x="318" y="550"/>
                  </a:lnTo>
                  <a:lnTo>
                    <a:pt x="332" y="552"/>
                  </a:lnTo>
                  <a:lnTo>
                    <a:pt x="347" y="550"/>
                  </a:lnTo>
                  <a:lnTo>
                    <a:pt x="361" y="545"/>
                  </a:lnTo>
                  <a:lnTo>
                    <a:pt x="372" y="536"/>
                  </a:lnTo>
                  <a:lnTo>
                    <a:pt x="490" y="419"/>
                  </a:lnTo>
                  <a:lnTo>
                    <a:pt x="608" y="536"/>
                  </a:lnTo>
                  <a:lnTo>
                    <a:pt x="619" y="545"/>
                  </a:lnTo>
                  <a:lnTo>
                    <a:pt x="633" y="550"/>
                  </a:lnTo>
                  <a:lnTo>
                    <a:pt x="647" y="552"/>
                  </a:lnTo>
                  <a:lnTo>
                    <a:pt x="660" y="550"/>
                  </a:lnTo>
                  <a:lnTo>
                    <a:pt x="674" y="545"/>
                  </a:lnTo>
                  <a:lnTo>
                    <a:pt x="685" y="536"/>
                  </a:lnTo>
                  <a:lnTo>
                    <a:pt x="694" y="524"/>
                  </a:lnTo>
                  <a:lnTo>
                    <a:pt x="700" y="511"/>
                  </a:lnTo>
                  <a:lnTo>
                    <a:pt x="701" y="497"/>
                  </a:lnTo>
                  <a:lnTo>
                    <a:pt x="700" y="483"/>
                  </a:lnTo>
                  <a:lnTo>
                    <a:pt x="694" y="470"/>
                  </a:lnTo>
                  <a:lnTo>
                    <a:pt x="685" y="458"/>
                  </a:lnTo>
                  <a:lnTo>
                    <a:pt x="490" y="263"/>
                  </a:lnTo>
                  <a:close/>
                  <a:moveTo>
                    <a:pt x="776" y="0"/>
                  </a:moveTo>
                  <a:lnTo>
                    <a:pt x="846" y="3"/>
                  </a:lnTo>
                  <a:lnTo>
                    <a:pt x="916" y="12"/>
                  </a:lnTo>
                  <a:lnTo>
                    <a:pt x="982" y="28"/>
                  </a:lnTo>
                  <a:lnTo>
                    <a:pt x="1047" y="48"/>
                  </a:lnTo>
                  <a:lnTo>
                    <a:pt x="1108" y="74"/>
                  </a:lnTo>
                  <a:lnTo>
                    <a:pt x="1168" y="105"/>
                  </a:lnTo>
                  <a:lnTo>
                    <a:pt x="1223" y="142"/>
                  </a:lnTo>
                  <a:lnTo>
                    <a:pt x="1276" y="182"/>
                  </a:lnTo>
                  <a:lnTo>
                    <a:pt x="1324" y="227"/>
                  </a:lnTo>
                  <a:lnTo>
                    <a:pt x="1369" y="275"/>
                  </a:lnTo>
                  <a:lnTo>
                    <a:pt x="1410" y="327"/>
                  </a:lnTo>
                  <a:lnTo>
                    <a:pt x="1446" y="383"/>
                  </a:lnTo>
                  <a:lnTo>
                    <a:pt x="1477" y="442"/>
                  </a:lnTo>
                  <a:lnTo>
                    <a:pt x="1503" y="504"/>
                  </a:lnTo>
                  <a:lnTo>
                    <a:pt x="1524" y="567"/>
                  </a:lnTo>
                  <a:lnTo>
                    <a:pt x="1540" y="634"/>
                  </a:lnTo>
                  <a:lnTo>
                    <a:pt x="1549" y="703"/>
                  </a:lnTo>
                  <a:lnTo>
                    <a:pt x="1552" y="773"/>
                  </a:lnTo>
                  <a:lnTo>
                    <a:pt x="1552" y="2014"/>
                  </a:lnTo>
                  <a:lnTo>
                    <a:pt x="1550" y="2050"/>
                  </a:lnTo>
                  <a:lnTo>
                    <a:pt x="1542" y="2086"/>
                  </a:lnTo>
                  <a:lnTo>
                    <a:pt x="1529" y="2119"/>
                  </a:lnTo>
                  <a:lnTo>
                    <a:pt x="1511" y="2150"/>
                  </a:lnTo>
                  <a:lnTo>
                    <a:pt x="1490" y="2178"/>
                  </a:lnTo>
                  <a:lnTo>
                    <a:pt x="1466" y="2202"/>
                  </a:lnTo>
                  <a:lnTo>
                    <a:pt x="1438" y="2223"/>
                  </a:lnTo>
                  <a:lnTo>
                    <a:pt x="1408" y="2240"/>
                  </a:lnTo>
                  <a:lnTo>
                    <a:pt x="1374" y="2253"/>
                  </a:lnTo>
                  <a:lnTo>
                    <a:pt x="1339" y="2260"/>
                  </a:lnTo>
                  <a:lnTo>
                    <a:pt x="1302" y="2263"/>
                  </a:lnTo>
                  <a:lnTo>
                    <a:pt x="970" y="2263"/>
                  </a:lnTo>
                  <a:lnTo>
                    <a:pt x="938" y="2266"/>
                  </a:lnTo>
                  <a:lnTo>
                    <a:pt x="908" y="2275"/>
                  </a:lnTo>
                  <a:lnTo>
                    <a:pt x="881" y="2290"/>
                  </a:lnTo>
                  <a:lnTo>
                    <a:pt x="854" y="2310"/>
                  </a:lnTo>
                  <a:lnTo>
                    <a:pt x="832" y="2335"/>
                  </a:lnTo>
                  <a:lnTo>
                    <a:pt x="813" y="2364"/>
                  </a:lnTo>
                  <a:lnTo>
                    <a:pt x="798" y="2397"/>
                  </a:lnTo>
                  <a:lnTo>
                    <a:pt x="786" y="2432"/>
                  </a:lnTo>
                  <a:lnTo>
                    <a:pt x="779" y="2471"/>
                  </a:lnTo>
                  <a:lnTo>
                    <a:pt x="776" y="2511"/>
                  </a:lnTo>
                  <a:lnTo>
                    <a:pt x="779" y="2552"/>
                  </a:lnTo>
                  <a:lnTo>
                    <a:pt x="786" y="2590"/>
                  </a:lnTo>
                  <a:lnTo>
                    <a:pt x="798" y="2627"/>
                  </a:lnTo>
                  <a:lnTo>
                    <a:pt x="813" y="2660"/>
                  </a:lnTo>
                  <a:lnTo>
                    <a:pt x="832" y="2688"/>
                  </a:lnTo>
                  <a:lnTo>
                    <a:pt x="854" y="2713"/>
                  </a:lnTo>
                  <a:lnTo>
                    <a:pt x="881" y="2733"/>
                  </a:lnTo>
                  <a:lnTo>
                    <a:pt x="908" y="2748"/>
                  </a:lnTo>
                  <a:lnTo>
                    <a:pt x="938" y="2757"/>
                  </a:lnTo>
                  <a:lnTo>
                    <a:pt x="970" y="2760"/>
                  </a:lnTo>
                  <a:lnTo>
                    <a:pt x="1053" y="2760"/>
                  </a:lnTo>
                  <a:lnTo>
                    <a:pt x="1053" y="3113"/>
                  </a:lnTo>
                  <a:lnTo>
                    <a:pt x="1024" y="3098"/>
                  </a:lnTo>
                  <a:lnTo>
                    <a:pt x="1017" y="3094"/>
                  </a:lnTo>
                  <a:lnTo>
                    <a:pt x="998" y="3086"/>
                  </a:lnTo>
                  <a:lnTo>
                    <a:pt x="975" y="3075"/>
                  </a:lnTo>
                  <a:lnTo>
                    <a:pt x="952" y="3061"/>
                  </a:lnTo>
                  <a:lnTo>
                    <a:pt x="927" y="3045"/>
                  </a:lnTo>
                  <a:lnTo>
                    <a:pt x="902" y="3026"/>
                  </a:lnTo>
                  <a:lnTo>
                    <a:pt x="878" y="3006"/>
                  </a:lnTo>
                  <a:lnTo>
                    <a:pt x="854" y="2984"/>
                  </a:lnTo>
                  <a:lnTo>
                    <a:pt x="833" y="2960"/>
                  </a:lnTo>
                  <a:lnTo>
                    <a:pt x="815" y="2936"/>
                  </a:lnTo>
                  <a:lnTo>
                    <a:pt x="801" y="2911"/>
                  </a:lnTo>
                  <a:lnTo>
                    <a:pt x="790" y="2885"/>
                  </a:lnTo>
                  <a:lnTo>
                    <a:pt x="786" y="2859"/>
                  </a:lnTo>
                  <a:lnTo>
                    <a:pt x="787" y="2834"/>
                  </a:lnTo>
                  <a:lnTo>
                    <a:pt x="790" y="2802"/>
                  </a:lnTo>
                  <a:lnTo>
                    <a:pt x="788" y="2770"/>
                  </a:lnTo>
                  <a:lnTo>
                    <a:pt x="782" y="2740"/>
                  </a:lnTo>
                  <a:lnTo>
                    <a:pt x="773" y="2711"/>
                  </a:lnTo>
                  <a:lnTo>
                    <a:pt x="760" y="2683"/>
                  </a:lnTo>
                  <a:lnTo>
                    <a:pt x="746" y="2656"/>
                  </a:lnTo>
                  <a:lnTo>
                    <a:pt x="728" y="2631"/>
                  </a:lnTo>
                  <a:lnTo>
                    <a:pt x="710" y="2607"/>
                  </a:lnTo>
                  <a:lnTo>
                    <a:pt x="692" y="2586"/>
                  </a:lnTo>
                  <a:lnTo>
                    <a:pt x="673" y="2566"/>
                  </a:lnTo>
                  <a:lnTo>
                    <a:pt x="655" y="2548"/>
                  </a:lnTo>
                  <a:lnTo>
                    <a:pt x="637" y="2533"/>
                  </a:lnTo>
                  <a:lnTo>
                    <a:pt x="622" y="2520"/>
                  </a:lnTo>
                  <a:lnTo>
                    <a:pt x="608" y="2509"/>
                  </a:lnTo>
                  <a:lnTo>
                    <a:pt x="596" y="2501"/>
                  </a:lnTo>
                  <a:lnTo>
                    <a:pt x="588" y="2496"/>
                  </a:lnTo>
                  <a:lnTo>
                    <a:pt x="585" y="2493"/>
                  </a:lnTo>
                  <a:lnTo>
                    <a:pt x="499" y="2459"/>
                  </a:lnTo>
                  <a:lnTo>
                    <a:pt x="499" y="2263"/>
                  </a:lnTo>
                  <a:lnTo>
                    <a:pt x="250" y="2263"/>
                  </a:lnTo>
                  <a:lnTo>
                    <a:pt x="214" y="2260"/>
                  </a:lnTo>
                  <a:lnTo>
                    <a:pt x="178" y="2253"/>
                  </a:lnTo>
                  <a:lnTo>
                    <a:pt x="145" y="2240"/>
                  </a:lnTo>
                  <a:lnTo>
                    <a:pt x="115" y="2223"/>
                  </a:lnTo>
                  <a:lnTo>
                    <a:pt x="87" y="2202"/>
                  </a:lnTo>
                  <a:lnTo>
                    <a:pt x="61" y="2178"/>
                  </a:lnTo>
                  <a:lnTo>
                    <a:pt x="40" y="2150"/>
                  </a:lnTo>
                  <a:lnTo>
                    <a:pt x="23" y="2119"/>
                  </a:lnTo>
                  <a:lnTo>
                    <a:pt x="11" y="2086"/>
                  </a:lnTo>
                  <a:lnTo>
                    <a:pt x="3" y="2050"/>
                  </a:lnTo>
                  <a:lnTo>
                    <a:pt x="0" y="2014"/>
                  </a:lnTo>
                  <a:lnTo>
                    <a:pt x="0" y="773"/>
                  </a:lnTo>
                  <a:lnTo>
                    <a:pt x="4" y="703"/>
                  </a:lnTo>
                  <a:lnTo>
                    <a:pt x="13" y="634"/>
                  </a:lnTo>
                  <a:lnTo>
                    <a:pt x="28" y="567"/>
                  </a:lnTo>
                  <a:lnTo>
                    <a:pt x="49" y="504"/>
                  </a:lnTo>
                  <a:lnTo>
                    <a:pt x="76" y="442"/>
                  </a:lnTo>
                  <a:lnTo>
                    <a:pt x="107" y="383"/>
                  </a:lnTo>
                  <a:lnTo>
                    <a:pt x="142" y="327"/>
                  </a:lnTo>
                  <a:lnTo>
                    <a:pt x="183" y="275"/>
                  </a:lnTo>
                  <a:lnTo>
                    <a:pt x="228" y="227"/>
                  </a:lnTo>
                  <a:lnTo>
                    <a:pt x="277" y="182"/>
                  </a:lnTo>
                  <a:lnTo>
                    <a:pt x="329" y="142"/>
                  </a:lnTo>
                  <a:lnTo>
                    <a:pt x="385" y="105"/>
                  </a:lnTo>
                  <a:lnTo>
                    <a:pt x="444" y="74"/>
                  </a:lnTo>
                  <a:lnTo>
                    <a:pt x="506" y="48"/>
                  </a:lnTo>
                  <a:lnTo>
                    <a:pt x="570" y="28"/>
                  </a:lnTo>
                  <a:lnTo>
                    <a:pt x="637" y="12"/>
                  </a:lnTo>
                  <a:lnTo>
                    <a:pt x="705" y="3"/>
                  </a:lnTo>
                  <a:lnTo>
                    <a:pt x="7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" name="Group 334"/>
          <p:cNvGrpSpPr/>
          <p:nvPr/>
        </p:nvGrpSpPr>
        <p:grpSpPr>
          <a:xfrm>
            <a:off x="5635588" y="2099810"/>
            <a:ext cx="576263" cy="571500"/>
            <a:chOff x="2543175" y="3449638"/>
            <a:chExt cx="576263" cy="571500"/>
          </a:xfrm>
          <a:solidFill>
            <a:srgbClr val="000000"/>
          </a:solidFill>
        </p:grpSpPr>
        <p:sp>
          <p:nvSpPr>
            <p:cNvPr id="82" name="Freeform 259"/>
            <p:cNvSpPr>
              <a:spLocks/>
            </p:cNvSpPr>
            <p:nvPr/>
          </p:nvSpPr>
          <p:spPr bwMode="auto">
            <a:xfrm>
              <a:off x="2584450" y="3914775"/>
              <a:ext cx="26988" cy="60325"/>
            </a:xfrm>
            <a:custGeom>
              <a:avLst/>
              <a:gdLst>
                <a:gd name="T0" fmla="*/ 100 w 156"/>
                <a:gd name="T1" fmla="*/ 0 h 341"/>
                <a:gd name="T2" fmla="*/ 113 w 156"/>
                <a:gd name="T3" fmla="*/ 1 h 341"/>
                <a:gd name="T4" fmla="*/ 127 w 156"/>
                <a:gd name="T5" fmla="*/ 6 h 341"/>
                <a:gd name="T6" fmla="*/ 139 w 156"/>
                <a:gd name="T7" fmla="*/ 15 h 341"/>
                <a:gd name="T8" fmla="*/ 148 w 156"/>
                <a:gd name="T9" fmla="*/ 26 h 341"/>
                <a:gd name="T10" fmla="*/ 154 w 156"/>
                <a:gd name="T11" fmla="*/ 39 h 341"/>
                <a:gd name="T12" fmla="*/ 156 w 156"/>
                <a:gd name="T13" fmla="*/ 52 h 341"/>
                <a:gd name="T14" fmla="*/ 154 w 156"/>
                <a:gd name="T15" fmla="*/ 67 h 341"/>
                <a:gd name="T16" fmla="*/ 149 w 156"/>
                <a:gd name="T17" fmla="*/ 80 h 341"/>
                <a:gd name="T18" fmla="*/ 141 w 156"/>
                <a:gd name="T19" fmla="*/ 92 h 341"/>
                <a:gd name="T20" fmla="*/ 137 w 156"/>
                <a:gd name="T21" fmla="*/ 96 h 341"/>
                <a:gd name="T22" fmla="*/ 132 w 156"/>
                <a:gd name="T23" fmla="*/ 103 h 341"/>
                <a:gd name="T24" fmla="*/ 126 w 156"/>
                <a:gd name="T25" fmla="*/ 113 h 341"/>
                <a:gd name="T26" fmla="*/ 119 w 156"/>
                <a:gd name="T27" fmla="*/ 125 h 341"/>
                <a:gd name="T28" fmla="*/ 114 w 156"/>
                <a:gd name="T29" fmla="*/ 138 h 341"/>
                <a:gd name="T30" fmla="*/ 111 w 156"/>
                <a:gd name="T31" fmla="*/ 153 h 341"/>
                <a:gd name="T32" fmla="*/ 110 w 156"/>
                <a:gd name="T33" fmla="*/ 170 h 341"/>
                <a:gd name="T34" fmla="*/ 112 w 156"/>
                <a:gd name="T35" fmla="*/ 189 h 341"/>
                <a:gd name="T36" fmla="*/ 118 w 156"/>
                <a:gd name="T37" fmla="*/ 209 h 341"/>
                <a:gd name="T38" fmla="*/ 129 w 156"/>
                <a:gd name="T39" fmla="*/ 230 h 341"/>
                <a:gd name="T40" fmla="*/ 144 w 156"/>
                <a:gd name="T41" fmla="*/ 252 h 341"/>
                <a:gd name="T42" fmla="*/ 151 w 156"/>
                <a:gd name="T43" fmla="*/ 265 h 341"/>
                <a:gd name="T44" fmla="*/ 155 w 156"/>
                <a:gd name="T45" fmla="*/ 278 h 341"/>
                <a:gd name="T46" fmla="*/ 155 w 156"/>
                <a:gd name="T47" fmla="*/ 292 h 341"/>
                <a:gd name="T48" fmla="*/ 152 w 156"/>
                <a:gd name="T49" fmla="*/ 306 h 341"/>
                <a:gd name="T50" fmla="*/ 146 w 156"/>
                <a:gd name="T51" fmla="*/ 319 h 341"/>
                <a:gd name="T52" fmla="*/ 136 w 156"/>
                <a:gd name="T53" fmla="*/ 329 h 341"/>
                <a:gd name="T54" fmla="*/ 125 w 156"/>
                <a:gd name="T55" fmla="*/ 336 h 341"/>
                <a:gd name="T56" fmla="*/ 113 w 156"/>
                <a:gd name="T57" fmla="*/ 340 h 341"/>
                <a:gd name="T58" fmla="*/ 101 w 156"/>
                <a:gd name="T59" fmla="*/ 341 h 341"/>
                <a:gd name="T60" fmla="*/ 85 w 156"/>
                <a:gd name="T61" fmla="*/ 339 h 341"/>
                <a:gd name="T62" fmla="*/ 70 w 156"/>
                <a:gd name="T63" fmla="*/ 332 h 341"/>
                <a:gd name="T64" fmla="*/ 58 w 156"/>
                <a:gd name="T65" fmla="*/ 321 h 341"/>
                <a:gd name="T66" fmla="*/ 35 w 156"/>
                <a:gd name="T67" fmla="*/ 289 h 341"/>
                <a:gd name="T68" fmla="*/ 18 w 156"/>
                <a:gd name="T69" fmla="*/ 257 h 341"/>
                <a:gd name="T70" fmla="*/ 8 w 156"/>
                <a:gd name="T71" fmla="*/ 226 h 341"/>
                <a:gd name="T72" fmla="*/ 2 w 156"/>
                <a:gd name="T73" fmla="*/ 196 h 341"/>
                <a:gd name="T74" fmla="*/ 0 w 156"/>
                <a:gd name="T75" fmla="*/ 166 h 341"/>
                <a:gd name="T76" fmla="*/ 3 w 156"/>
                <a:gd name="T77" fmla="*/ 139 h 341"/>
                <a:gd name="T78" fmla="*/ 8 w 156"/>
                <a:gd name="T79" fmla="*/ 112 h 341"/>
                <a:gd name="T80" fmla="*/ 16 w 156"/>
                <a:gd name="T81" fmla="*/ 88 h 341"/>
                <a:gd name="T82" fmla="*/ 26 w 156"/>
                <a:gd name="T83" fmla="*/ 67 h 341"/>
                <a:gd name="T84" fmla="*/ 37 w 156"/>
                <a:gd name="T85" fmla="*/ 47 h 341"/>
                <a:gd name="T86" fmla="*/ 49 w 156"/>
                <a:gd name="T87" fmla="*/ 30 h 341"/>
                <a:gd name="T88" fmla="*/ 61 w 156"/>
                <a:gd name="T89" fmla="*/ 17 h 341"/>
                <a:gd name="T90" fmla="*/ 72 w 156"/>
                <a:gd name="T91" fmla="*/ 8 h 341"/>
                <a:gd name="T92" fmla="*/ 86 w 156"/>
                <a:gd name="T93" fmla="*/ 2 h 341"/>
                <a:gd name="T94" fmla="*/ 100 w 156"/>
                <a:gd name="T95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" h="341">
                  <a:moveTo>
                    <a:pt x="100" y="0"/>
                  </a:moveTo>
                  <a:lnTo>
                    <a:pt x="113" y="1"/>
                  </a:lnTo>
                  <a:lnTo>
                    <a:pt x="127" y="6"/>
                  </a:lnTo>
                  <a:lnTo>
                    <a:pt x="139" y="15"/>
                  </a:lnTo>
                  <a:lnTo>
                    <a:pt x="148" y="26"/>
                  </a:lnTo>
                  <a:lnTo>
                    <a:pt x="154" y="39"/>
                  </a:lnTo>
                  <a:lnTo>
                    <a:pt x="156" y="52"/>
                  </a:lnTo>
                  <a:lnTo>
                    <a:pt x="154" y="67"/>
                  </a:lnTo>
                  <a:lnTo>
                    <a:pt x="149" y="80"/>
                  </a:lnTo>
                  <a:lnTo>
                    <a:pt x="141" y="92"/>
                  </a:lnTo>
                  <a:lnTo>
                    <a:pt x="137" y="96"/>
                  </a:lnTo>
                  <a:lnTo>
                    <a:pt x="132" y="103"/>
                  </a:lnTo>
                  <a:lnTo>
                    <a:pt x="126" y="113"/>
                  </a:lnTo>
                  <a:lnTo>
                    <a:pt x="119" y="125"/>
                  </a:lnTo>
                  <a:lnTo>
                    <a:pt x="114" y="138"/>
                  </a:lnTo>
                  <a:lnTo>
                    <a:pt x="111" y="153"/>
                  </a:lnTo>
                  <a:lnTo>
                    <a:pt x="110" y="170"/>
                  </a:lnTo>
                  <a:lnTo>
                    <a:pt x="112" y="189"/>
                  </a:lnTo>
                  <a:lnTo>
                    <a:pt x="118" y="209"/>
                  </a:lnTo>
                  <a:lnTo>
                    <a:pt x="129" y="230"/>
                  </a:lnTo>
                  <a:lnTo>
                    <a:pt x="144" y="252"/>
                  </a:lnTo>
                  <a:lnTo>
                    <a:pt x="151" y="265"/>
                  </a:lnTo>
                  <a:lnTo>
                    <a:pt x="155" y="278"/>
                  </a:lnTo>
                  <a:lnTo>
                    <a:pt x="155" y="292"/>
                  </a:lnTo>
                  <a:lnTo>
                    <a:pt x="152" y="306"/>
                  </a:lnTo>
                  <a:lnTo>
                    <a:pt x="146" y="319"/>
                  </a:lnTo>
                  <a:lnTo>
                    <a:pt x="136" y="329"/>
                  </a:lnTo>
                  <a:lnTo>
                    <a:pt x="125" y="336"/>
                  </a:lnTo>
                  <a:lnTo>
                    <a:pt x="113" y="340"/>
                  </a:lnTo>
                  <a:lnTo>
                    <a:pt x="101" y="341"/>
                  </a:lnTo>
                  <a:lnTo>
                    <a:pt x="85" y="339"/>
                  </a:lnTo>
                  <a:lnTo>
                    <a:pt x="70" y="332"/>
                  </a:lnTo>
                  <a:lnTo>
                    <a:pt x="58" y="321"/>
                  </a:lnTo>
                  <a:lnTo>
                    <a:pt x="35" y="289"/>
                  </a:lnTo>
                  <a:lnTo>
                    <a:pt x="18" y="257"/>
                  </a:lnTo>
                  <a:lnTo>
                    <a:pt x="8" y="226"/>
                  </a:lnTo>
                  <a:lnTo>
                    <a:pt x="2" y="196"/>
                  </a:lnTo>
                  <a:lnTo>
                    <a:pt x="0" y="166"/>
                  </a:lnTo>
                  <a:lnTo>
                    <a:pt x="3" y="139"/>
                  </a:lnTo>
                  <a:lnTo>
                    <a:pt x="8" y="112"/>
                  </a:lnTo>
                  <a:lnTo>
                    <a:pt x="16" y="88"/>
                  </a:lnTo>
                  <a:lnTo>
                    <a:pt x="26" y="67"/>
                  </a:lnTo>
                  <a:lnTo>
                    <a:pt x="37" y="47"/>
                  </a:lnTo>
                  <a:lnTo>
                    <a:pt x="49" y="30"/>
                  </a:lnTo>
                  <a:lnTo>
                    <a:pt x="61" y="17"/>
                  </a:lnTo>
                  <a:lnTo>
                    <a:pt x="72" y="8"/>
                  </a:lnTo>
                  <a:lnTo>
                    <a:pt x="86" y="2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260"/>
            <p:cNvSpPr>
              <a:spLocks/>
            </p:cNvSpPr>
            <p:nvPr/>
          </p:nvSpPr>
          <p:spPr bwMode="auto">
            <a:xfrm>
              <a:off x="3011488" y="3489325"/>
              <a:ext cx="61913" cy="26988"/>
            </a:xfrm>
            <a:custGeom>
              <a:avLst/>
              <a:gdLst>
                <a:gd name="T0" fmla="*/ 176 w 345"/>
                <a:gd name="T1" fmla="*/ 0 h 155"/>
                <a:gd name="T2" fmla="*/ 204 w 345"/>
                <a:gd name="T3" fmla="*/ 3 h 155"/>
                <a:gd name="T4" fmla="*/ 231 w 345"/>
                <a:gd name="T5" fmla="*/ 8 h 155"/>
                <a:gd name="T6" fmla="*/ 255 w 345"/>
                <a:gd name="T7" fmla="*/ 16 h 155"/>
                <a:gd name="T8" fmla="*/ 277 w 345"/>
                <a:gd name="T9" fmla="*/ 26 h 155"/>
                <a:gd name="T10" fmla="*/ 297 w 345"/>
                <a:gd name="T11" fmla="*/ 37 h 155"/>
                <a:gd name="T12" fmla="*/ 314 w 345"/>
                <a:gd name="T13" fmla="*/ 48 h 155"/>
                <a:gd name="T14" fmla="*/ 328 w 345"/>
                <a:gd name="T15" fmla="*/ 61 h 155"/>
                <a:gd name="T16" fmla="*/ 337 w 345"/>
                <a:gd name="T17" fmla="*/ 72 h 155"/>
                <a:gd name="T18" fmla="*/ 342 w 345"/>
                <a:gd name="T19" fmla="*/ 85 h 155"/>
                <a:gd name="T20" fmla="*/ 345 w 345"/>
                <a:gd name="T21" fmla="*/ 99 h 155"/>
                <a:gd name="T22" fmla="*/ 344 w 345"/>
                <a:gd name="T23" fmla="*/ 113 h 155"/>
                <a:gd name="T24" fmla="*/ 338 w 345"/>
                <a:gd name="T25" fmla="*/ 126 h 155"/>
                <a:gd name="T26" fmla="*/ 329 w 345"/>
                <a:gd name="T27" fmla="*/ 138 h 155"/>
                <a:gd name="T28" fmla="*/ 318 w 345"/>
                <a:gd name="T29" fmla="*/ 147 h 155"/>
                <a:gd name="T30" fmla="*/ 305 w 345"/>
                <a:gd name="T31" fmla="*/ 153 h 155"/>
                <a:gd name="T32" fmla="*/ 291 w 345"/>
                <a:gd name="T33" fmla="*/ 155 h 155"/>
                <a:gd name="T34" fmla="*/ 277 w 345"/>
                <a:gd name="T35" fmla="*/ 153 h 155"/>
                <a:gd name="T36" fmla="*/ 264 w 345"/>
                <a:gd name="T37" fmla="*/ 148 h 155"/>
                <a:gd name="T38" fmla="*/ 252 w 345"/>
                <a:gd name="T39" fmla="*/ 140 h 155"/>
                <a:gd name="T40" fmla="*/ 247 w 345"/>
                <a:gd name="T41" fmla="*/ 136 h 155"/>
                <a:gd name="T42" fmla="*/ 240 w 345"/>
                <a:gd name="T43" fmla="*/ 131 h 155"/>
                <a:gd name="T44" fmla="*/ 231 w 345"/>
                <a:gd name="T45" fmla="*/ 125 h 155"/>
                <a:gd name="T46" fmla="*/ 218 w 345"/>
                <a:gd name="T47" fmla="*/ 119 h 155"/>
                <a:gd name="T48" fmla="*/ 205 w 345"/>
                <a:gd name="T49" fmla="*/ 114 h 155"/>
                <a:gd name="T50" fmla="*/ 190 w 345"/>
                <a:gd name="T51" fmla="*/ 110 h 155"/>
                <a:gd name="T52" fmla="*/ 172 w 345"/>
                <a:gd name="T53" fmla="*/ 109 h 155"/>
                <a:gd name="T54" fmla="*/ 154 w 345"/>
                <a:gd name="T55" fmla="*/ 111 h 155"/>
                <a:gd name="T56" fmla="*/ 133 w 345"/>
                <a:gd name="T57" fmla="*/ 118 h 155"/>
                <a:gd name="T58" fmla="*/ 112 w 345"/>
                <a:gd name="T59" fmla="*/ 128 h 155"/>
                <a:gd name="T60" fmla="*/ 89 w 345"/>
                <a:gd name="T61" fmla="*/ 143 h 155"/>
                <a:gd name="T62" fmla="*/ 79 w 345"/>
                <a:gd name="T63" fmla="*/ 149 h 155"/>
                <a:gd name="T64" fmla="*/ 68 w 345"/>
                <a:gd name="T65" fmla="*/ 153 h 155"/>
                <a:gd name="T66" fmla="*/ 56 w 345"/>
                <a:gd name="T67" fmla="*/ 155 h 155"/>
                <a:gd name="T68" fmla="*/ 39 w 345"/>
                <a:gd name="T69" fmla="*/ 152 h 155"/>
                <a:gd name="T70" fmla="*/ 25 w 345"/>
                <a:gd name="T71" fmla="*/ 146 h 155"/>
                <a:gd name="T72" fmla="*/ 13 w 345"/>
                <a:gd name="T73" fmla="*/ 135 h 155"/>
                <a:gd name="T74" fmla="*/ 4 w 345"/>
                <a:gd name="T75" fmla="*/ 122 h 155"/>
                <a:gd name="T76" fmla="*/ 0 w 345"/>
                <a:gd name="T77" fmla="*/ 108 h 155"/>
                <a:gd name="T78" fmla="*/ 0 w 345"/>
                <a:gd name="T79" fmla="*/ 94 h 155"/>
                <a:gd name="T80" fmla="*/ 3 w 345"/>
                <a:gd name="T81" fmla="*/ 81 h 155"/>
                <a:gd name="T82" fmla="*/ 10 w 345"/>
                <a:gd name="T83" fmla="*/ 68 h 155"/>
                <a:gd name="T84" fmla="*/ 21 w 345"/>
                <a:gd name="T85" fmla="*/ 58 h 155"/>
                <a:gd name="T86" fmla="*/ 53 w 345"/>
                <a:gd name="T87" fmla="*/ 34 h 155"/>
                <a:gd name="T88" fmla="*/ 85 w 345"/>
                <a:gd name="T89" fmla="*/ 18 h 155"/>
                <a:gd name="T90" fmla="*/ 117 w 345"/>
                <a:gd name="T91" fmla="*/ 8 h 155"/>
                <a:gd name="T92" fmla="*/ 147 w 345"/>
                <a:gd name="T93" fmla="*/ 2 h 155"/>
                <a:gd name="T94" fmla="*/ 176 w 345"/>
                <a:gd name="T9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5" h="155">
                  <a:moveTo>
                    <a:pt x="176" y="0"/>
                  </a:moveTo>
                  <a:lnTo>
                    <a:pt x="204" y="3"/>
                  </a:lnTo>
                  <a:lnTo>
                    <a:pt x="231" y="8"/>
                  </a:lnTo>
                  <a:lnTo>
                    <a:pt x="255" y="16"/>
                  </a:lnTo>
                  <a:lnTo>
                    <a:pt x="277" y="26"/>
                  </a:lnTo>
                  <a:lnTo>
                    <a:pt x="297" y="37"/>
                  </a:lnTo>
                  <a:lnTo>
                    <a:pt x="314" y="48"/>
                  </a:lnTo>
                  <a:lnTo>
                    <a:pt x="328" y="61"/>
                  </a:lnTo>
                  <a:lnTo>
                    <a:pt x="337" y="72"/>
                  </a:lnTo>
                  <a:lnTo>
                    <a:pt x="342" y="85"/>
                  </a:lnTo>
                  <a:lnTo>
                    <a:pt x="345" y="99"/>
                  </a:lnTo>
                  <a:lnTo>
                    <a:pt x="344" y="113"/>
                  </a:lnTo>
                  <a:lnTo>
                    <a:pt x="338" y="126"/>
                  </a:lnTo>
                  <a:lnTo>
                    <a:pt x="329" y="138"/>
                  </a:lnTo>
                  <a:lnTo>
                    <a:pt x="318" y="147"/>
                  </a:lnTo>
                  <a:lnTo>
                    <a:pt x="305" y="153"/>
                  </a:lnTo>
                  <a:lnTo>
                    <a:pt x="291" y="155"/>
                  </a:lnTo>
                  <a:lnTo>
                    <a:pt x="277" y="153"/>
                  </a:lnTo>
                  <a:lnTo>
                    <a:pt x="264" y="148"/>
                  </a:lnTo>
                  <a:lnTo>
                    <a:pt x="252" y="140"/>
                  </a:lnTo>
                  <a:lnTo>
                    <a:pt x="247" y="136"/>
                  </a:lnTo>
                  <a:lnTo>
                    <a:pt x="240" y="131"/>
                  </a:lnTo>
                  <a:lnTo>
                    <a:pt x="231" y="125"/>
                  </a:lnTo>
                  <a:lnTo>
                    <a:pt x="218" y="119"/>
                  </a:lnTo>
                  <a:lnTo>
                    <a:pt x="205" y="114"/>
                  </a:lnTo>
                  <a:lnTo>
                    <a:pt x="190" y="110"/>
                  </a:lnTo>
                  <a:lnTo>
                    <a:pt x="172" y="109"/>
                  </a:lnTo>
                  <a:lnTo>
                    <a:pt x="154" y="111"/>
                  </a:lnTo>
                  <a:lnTo>
                    <a:pt x="133" y="118"/>
                  </a:lnTo>
                  <a:lnTo>
                    <a:pt x="112" y="128"/>
                  </a:lnTo>
                  <a:lnTo>
                    <a:pt x="89" y="143"/>
                  </a:lnTo>
                  <a:lnTo>
                    <a:pt x="79" y="149"/>
                  </a:lnTo>
                  <a:lnTo>
                    <a:pt x="68" y="153"/>
                  </a:lnTo>
                  <a:lnTo>
                    <a:pt x="56" y="155"/>
                  </a:lnTo>
                  <a:lnTo>
                    <a:pt x="39" y="152"/>
                  </a:lnTo>
                  <a:lnTo>
                    <a:pt x="25" y="146"/>
                  </a:lnTo>
                  <a:lnTo>
                    <a:pt x="13" y="135"/>
                  </a:lnTo>
                  <a:lnTo>
                    <a:pt x="4" y="122"/>
                  </a:lnTo>
                  <a:lnTo>
                    <a:pt x="0" y="108"/>
                  </a:lnTo>
                  <a:lnTo>
                    <a:pt x="0" y="94"/>
                  </a:lnTo>
                  <a:lnTo>
                    <a:pt x="3" y="81"/>
                  </a:lnTo>
                  <a:lnTo>
                    <a:pt x="10" y="68"/>
                  </a:lnTo>
                  <a:lnTo>
                    <a:pt x="21" y="58"/>
                  </a:lnTo>
                  <a:lnTo>
                    <a:pt x="53" y="34"/>
                  </a:lnTo>
                  <a:lnTo>
                    <a:pt x="85" y="18"/>
                  </a:lnTo>
                  <a:lnTo>
                    <a:pt x="117" y="8"/>
                  </a:lnTo>
                  <a:lnTo>
                    <a:pt x="147" y="2"/>
                  </a:lnTo>
                  <a:lnTo>
                    <a:pt x="1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261"/>
            <p:cNvSpPr>
              <a:spLocks noEditPoints="1"/>
            </p:cNvSpPr>
            <p:nvPr/>
          </p:nvSpPr>
          <p:spPr bwMode="auto">
            <a:xfrm>
              <a:off x="2543175" y="3449638"/>
              <a:ext cx="576263" cy="571500"/>
            </a:xfrm>
            <a:custGeom>
              <a:avLst/>
              <a:gdLst>
                <a:gd name="T0" fmla="*/ 1251 w 3271"/>
                <a:gd name="T1" fmla="*/ 2823 h 3247"/>
                <a:gd name="T2" fmla="*/ 1286 w 3271"/>
                <a:gd name="T3" fmla="*/ 2641 h 3247"/>
                <a:gd name="T4" fmla="*/ 923 w 3271"/>
                <a:gd name="T5" fmla="*/ 2815 h 3247"/>
                <a:gd name="T6" fmla="*/ 989 w 3271"/>
                <a:gd name="T7" fmla="*/ 2649 h 3247"/>
                <a:gd name="T8" fmla="*/ 1576 w 3271"/>
                <a:gd name="T9" fmla="*/ 2532 h 3247"/>
                <a:gd name="T10" fmla="*/ 1665 w 3271"/>
                <a:gd name="T11" fmla="*/ 2389 h 3247"/>
                <a:gd name="T12" fmla="*/ 1061 w 3271"/>
                <a:gd name="T13" fmla="*/ 2478 h 3247"/>
                <a:gd name="T14" fmla="*/ 1165 w 3271"/>
                <a:gd name="T15" fmla="*/ 2366 h 3247"/>
                <a:gd name="T16" fmla="*/ 1292 w 3271"/>
                <a:gd name="T17" fmla="*/ 2383 h 3247"/>
                <a:gd name="T18" fmla="*/ 1402 w 3271"/>
                <a:gd name="T19" fmla="*/ 2306 h 3247"/>
                <a:gd name="T20" fmla="*/ 1722 w 3271"/>
                <a:gd name="T21" fmla="*/ 2112 h 3247"/>
                <a:gd name="T22" fmla="*/ 1831 w 3271"/>
                <a:gd name="T23" fmla="*/ 2189 h 3247"/>
                <a:gd name="T24" fmla="*/ 2036 w 3271"/>
                <a:gd name="T25" fmla="*/ 2017 h 3247"/>
                <a:gd name="T26" fmla="*/ 2141 w 3271"/>
                <a:gd name="T27" fmla="*/ 2129 h 3247"/>
                <a:gd name="T28" fmla="*/ 1497 w 3271"/>
                <a:gd name="T29" fmla="*/ 2002 h 3247"/>
                <a:gd name="T30" fmla="*/ 1586 w 3271"/>
                <a:gd name="T31" fmla="*/ 2144 h 3247"/>
                <a:gd name="T32" fmla="*/ 1822 w 3271"/>
                <a:gd name="T33" fmla="*/ 1758 h 3247"/>
                <a:gd name="T34" fmla="*/ 1887 w 3271"/>
                <a:gd name="T35" fmla="*/ 1923 h 3247"/>
                <a:gd name="T36" fmla="*/ 2774 w 3271"/>
                <a:gd name="T37" fmla="*/ 1130 h 3247"/>
                <a:gd name="T38" fmla="*/ 2809 w 3271"/>
                <a:gd name="T39" fmla="*/ 1311 h 3247"/>
                <a:gd name="T40" fmla="*/ 2714 w 3271"/>
                <a:gd name="T41" fmla="*/ 817 h 3247"/>
                <a:gd name="T42" fmla="*/ 2714 w 3271"/>
                <a:gd name="T43" fmla="*/ 1004 h 3247"/>
                <a:gd name="T44" fmla="*/ 2714 w 3271"/>
                <a:gd name="T45" fmla="*/ 817 h 3247"/>
                <a:gd name="T46" fmla="*/ 2479 w 3271"/>
                <a:gd name="T47" fmla="*/ 406 h 3247"/>
                <a:gd name="T48" fmla="*/ 1735 w 3271"/>
                <a:gd name="T49" fmla="*/ 1251 h 3247"/>
                <a:gd name="T50" fmla="*/ 754 w 3271"/>
                <a:gd name="T51" fmla="*/ 2177 h 3247"/>
                <a:gd name="T52" fmla="*/ 119 w 3271"/>
                <a:gd name="T53" fmla="*/ 2757 h 3247"/>
                <a:gd name="T54" fmla="*/ 287 w 3271"/>
                <a:gd name="T55" fmla="*/ 3100 h 3247"/>
                <a:gd name="T56" fmla="*/ 623 w 3271"/>
                <a:gd name="T57" fmla="*/ 3055 h 3247"/>
                <a:gd name="T58" fmla="*/ 593 w 3271"/>
                <a:gd name="T59" fmla="*/ 2693 h 3247"/>
                <a:gd name="T60" fmla="*/ 621 w 3271"/>
                <a:gd name="T61" fmla="*/ 2481 h 3247"/>
                <a:gd name="T62" fmla="*/ 705 w 3271"/>
                <a:gd name="T63" fmla="*/ 2360 h 3247"/>
                <a:gd name="T64" fmla="*/ 1371 w 3271"/>
                <a:gd name="T65" fmla="*/ 1806 h 3247"/>
                <a:gd name="T66" fmla="*/ 1936 w 3271"/>
                <a:gd name="T67" fmla="*/ 1265 h 3247"/>
                <a:gd name="T68" fmla="*/ 2048 w 3271"/>
                <a:gd name="T69" fmla="*/ 1586 h 3247"/>
                <a:gd name="T70" fmla="*/ 2174 w 3271"/>
                <a:gd name="T71" fmla="*/ 1324 h 3247"/>
                <a:gd name="T72" fmla="*/ 2400 w 3271"/>
                <a:gd name="T73" fmla="*/ 1359 h 3247"/>
                <a:gd name="T74" fmla="*/ 2521 w 3271"/>
                <a:gd name="T75" fmla="*/ 609 h 3247"/>
                <a:gd name="T76" fmla="*/ 2873 w 3271"/>
                <a:gd name="T77" fmla="*/ 653 h 3247"/>
                <a:gd name="T78" fmla="*/ 3151 w 3271"/>
                <a:gd name="T79" fmla="*/ 491 h 3247"/>
                <a:gd name="T80" fmla="*/ 2983 w 3271"/>
                <a:gd name="T81" fmla="*/ 145 h 3247"/>
                <a:gd name="T82" fmla="*/ 3087 w 3271"/>
                <a:gd name="T83" fmla="*/ 82 h 3247"/>
                <a:gd name="T84" fmla="*/ 3262 w 3271"/>
                <a:gd name="T85" fmla="*/ 503 h 3247"/>
                <a:gd name="T86" fmla="*/ 3148 w 3271"/>
                <a:gd name="T87" fmla="*/ 1002 h 3247"/>
                <a:gd name="T88" fmla="*/ 2885 w 3271"/>
                <a:gd name="T89" fmla="*/ 1559 h 3247"/>
                <a:gd name="T90" fmla="*/ 1330 w 3271"/>
                <a:gd name="T91" fmla="*/ 3053 h 3247"/>
                <a:gd name="T92" fmla="*/ 897 w 3271"/>
                <a:gd name="T93" fmla="*/ 3081 h 3247"/>
                <a:gd name="T94" fmla="*/ 381 w 3271"/>
                <a:gd name="T95" fmla="*/ 3244 h 3247"/>
                <a:gd name="T96" fmla="*/ 20 w 3271"/>
                <a:gd name="T97" fmla="*/ 2949 h 3247"/>
                <a:gd name="T98" fmla="*/ 113 w 3271"/>
                <a:gd name="T99" fmla="*/ 2553 h 3247"/>
                <a:gd name="T100" fmla="*/ 308 w 3271"/>
                <a:gd name="T101" fmla="*/ 2076 h 3247"/>
                <a:gd name="T102" fmla="*/ 647 w 3271"/>
                <a:gd name="T103" fmla="*/ 1785 h 3247"/>
                <a:gd name="T104" fmla="*/ 939 w 3271"/>
                <a:gd name="T105" fmla="*/ 1449 h 3247"/>
                <a:gd name="T106" fmla="*/ 1187 w 3271"/>
                <a:gd name="T107" fmla="*/ 1150 h 3247"/>
                <a:gd name="T108" fmla="*/ 1463 w 3271"/>
                <a:gd name="T109" fmla="*/ 887 h 3247"/>
                <a:gd name="T110" fmla="*/ 1778 w 3271"/>
                <a:gd name="T111" fmla="*/ 647 h 3247"/>
                <a:gd name="T112" fmla="*/ 2155 w 3271"/>
                <a:gd name="T113" fmla="*/ 320 h 3247"/>
                <a:gd name="T114" fmla="*/ 2605 w 3271"/>
                <a:gd name="T115" fmla="*/ 82 h 3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1" h="3247">
                  <a:moveTo>
                    <a:pt x="1269" y="2639"/>
                  </a:moveTo>
                  <a:lnTo>
                    <a:pt x="1251" y="2641"/>
                  </a:lnTo>
                  <a:lnTo>
                    <a:pt x="1236" y="2649"/>
                  </a:lnTo>
                  <a:lnTo>
                    <a:pt x="1225" y="2661"/>
                  </a:lnTo>
                  <a:lnTo>
                    <a:pt x="1216" y="2676"/>
                  </a:lnTo>
                  <a:lnTo>
                    <a:pt x="1213" y="2693"/>
                  </a:lnTo>
                  <a:lnTo>
                    <a:pt x="1213" y="2771"/>
                  </a:lnTo>
                  <a:lnTo>
                    <a:pt x="1216" y="2788"/>
                  </a:lnTo>
                  <a:lnTo>
                    <a:pt x="1225" y="2803"/>
                  </a:lnTo>
                  <a:lnTo>
                    <a:pt x="1236" y="2815"/>
                  </a:lnTo>
                  <a:lnTo>
                    <a:pt x="1251" y="2823"/>
                  </a:lnTo>
                  <a:lnTo>
                    <a:pt x="1269" y="2826"/>
                  </a:lnTo>
                  <a:lnTo>
                    <a:pt x="1286" y="2823"/>
                  </a:lnTo>
                  <a:lnTo>
                    <a:pt x="1301" y="2815"/>
                  </a:lnTo>
                  <a:lnTo>
                    <a:pt x="1314" y="2803"/>
                  </a:lnTo>
                  <a:lnTo>
                    <a:pt x="1321" y="2788"/>
                  </a:lnTo>
                  <a:lnTo>
                    <a:pt x="1324" y="2771"/>
                  </a:lnTo>
                  <a:lnTo>
                    <a:pt x="1324" y="2693"/>
                  </a:lnTo>
                  <a:lnTo>
                    <a:pt x="1321" y="2676"/>
                  </a:lnTo>
                  <a:lnTo>
                    <a:pt x="1314" y="2661"/>
                  </a:lnTo>
                  <a:lnTo>
                    <a:pt x="1301" y="2649"/>
                  </a:lnTo>
                  <a:lnTo>
                    <a:pt x="1286" y="2641"/>
                  </a:lnTo>
                  <a:lnTo>
                    <a:pt x="1269" y="2639"/>
                  </a:lnTo>
                  <a:close/>
                  <a:moveTo>
                    <a:pt x="956" y="2639"/>
                  </a:moveTo>
                  <a:lnTo>
                    <a:pt x="939" y="2641"/>
                  </a:lnTo>
                  <a:lnTo>
                    <a:pt x="923" y="2649"/>
                  </a:lnTo>
                  <a:lnTo>
                    <a:pt x="912" y="2661"/>
                  </a:lnTo>
                  <a:lnTo>
                    <a:pt x="904" y="2676"/>
                  </a:lnTo>
                  <a:lnTo>
                    <a:pt x="901" y="2693"/>
                  </a:lnTo>
                  <a:lnTo>
                    <a:pt x="901" y="2771"/>
                  </a:lnTo>
                  <a:lnTo>
                    <a:pt x="904" y="2788"/>
                  </a:lnTo>
                  <a:lnTo>
                    <a:pt x="912" y="2803"/>
                  </a:lnTo>
                  <a:lnTo>
                    <a:pt x="923" y="2815"/>
                  </a:lnTo>
                  <a:lnTo>
                    <a:pt x="939" y="2823"/>
                  </a:lnTo>
                  <a:lnTo>
                    <a:pt x="956" y="2826"/>
                  </a:lnTo>
                  <a:lnTo>
                    <a:pt x="974" y="2823"/>
                  </a:lnTo>
                  <a:lnTo>
                    <a:pt x="989" y="2815"/>
                  </a:lnTo>
                  <a:lnTo>
                    <a:pt x="1001" y="2803"/>
                  </a:lnTo>
                  <a:lnTo>
                    <a:pt x="1008" y="2788"/>
                  </a:lnTo>
                  <a:lnTo>
                    <a:pt x="1011" y="2771"/>
                  </a:lnTo>
                  <a:lnTo>
                    <a:pt x="1011" y="2693"/>
                  </a:lnTo>
                  <a:lnTo>
                    <a:pt x="1008" y="2676"/>
                  </a:lnTo>
                  <a:lnTo>
                    <a:pt x="1001" y="2661"/>
                  </a:lnTo>
                  <a:lnTo>
                    <a:pt x="989" y="2649"/>
                  </a:lnTo>
                  <a:lnTo>
                    <a:pt x="974" y="2641"/>
                  </a:lnTo>
                  <a:lnTo>
                    <a:pt x="956" y="2639"/>
                  </a:lnTo>
                  <a:close/>
                  <a:moveTo>
                    <a:pt x="1620" y="2367"/>
                  </a:moveTo>
                  <a:lnTo>
                    <a:pt x="1603" y="2370"/>
                  </a:lnTo>
                  <a:lnTo>
                    <a:pt x="1587" y="2378"/>
                  </a:lnTo>
                  <a:lnTo>
                    <a:pt x="1576" y="2389"/>
                  </a:lnTo>
                  <a:lnTo>
                    <a:pt x="1568" y="2405"/>
                  </a:lnTo>
                  <a:lnTo>
                    <a:pt x="1565" y="2422"/>
                  </a:lnTo>
                  <a:lnTo>
                    <a:pt x="1565" y="2499"/>
                  </a:lnTo>
                  <a:lnTo>
                    <a:pt x="1568" y="2516"/>
                  </a:lnTo>
                  <a:lnTo>
                    <a:pt x="1576" y="2532"/>
                  </a:lnTo>
                  <a:lnTo>
                    <a:pt x="1587" y="2544"/>
                  </a:lnTo>
                  <a:lnTo>
                    <a:pt x="1603" y="2551"/>
                  </a:lnTo>
                  <a:lnTo>
                    <a:pt x="1620" y="2554"/>
                  </a:lnTo>
                  <a:lnTo>
                    <a:pt x="1638" y="2551"/>
                  </a:lnTo>
                  <a:lnTo>
                    <a:pt x="1653" y="2544"/>
                  </a:lnTo>
                  <a:lnTo>
                    <a:pt x="1665" y="2532"/>
                  </a:lnTo>
                  <a:lnTo>
                    <a:pt x="1672" y="2516"/>
                  </a:lnTo>
                  <a:lnTo>
                    <a:pt x="1675" y="2499"/>
                  </a:lnTo>
                  <a:lnTo>
                    <a:pt x="1675" y="2422"/>
                  </a:lnTo>
                  <a:lnTo>
                    <a:pt x="1672" y="2405"/>
                  </a:lnTo>
                  <a:lnTo>
                    <a:pt x="1665" y="2389"/>
                  </a:lnTo>
                  <a:lnTo>
                    <a:pt x="1653" y="2378"/>
                  </a:lnTo>
                  <a:lnTo>
                    <a:pt x="1638" y="2370"/>
                  </a:lnTo>
                  <a:lnTo>
                    <a:pt x="1620" y="2367"/>
                  </a:lnTo>
                  <a:close/>
                  <a:moveTo>
                    <a:pt x="1113" y="2328"/>
                  </a:moveTo>
                  <a:lnTo>
                    <a:pt x="1095" y="2331"/>
                  </a:lnTo>
                  <a:lnTo>
                    <a:pt x="1080" y="2338"/>
                  </a:lnTo>
                  <a:lnTo>
                    <a:pt x="1068" y="2351"/>
                  </a:lnTo>
                  <a:lnTo>
                    <a:pt x="1061" y="2366"/>
                  </a:lnTo>
                  <a:lnTo>
                    <a:pt x="1058" y="2383"/>
                  </a:lnTo>
                  <a:lnTo>
                    <a:pt x="1058" y="2460"/>
                  </a:lnTo>
                  <a:lnTo>
                    <a:pt x="1061" y="2478"/>
                  </a:lnTo>
                  <a:lnTo>
                    <a:pt x="1068" y="2493"/>
                  </a:lnTo>
                  <a:lnTo>
                    <a:pt x="1080" y="2505"/>
                  </a:lnTo>
                  <a:lnTo>
                    <a:pt x="1095" y="2512"/>
                  </a:lnTo>
                  <a:lnTo>
                    <a:pt x="1113" y="2515"/>
                  </a:lnTo>
                  <a:lnTo>
                    <a:pt x="1130" y="2512"/>
                  </a:lnTo>
                  <a:lnTo>
                    <a:pt x="1146" y="2505"/>
                  </a:lnTo>
                  <a:lnTo>
                    <a:pt x="1157" y="2493"/>
                  </a:lnTo>
                  <a:lnTo>
                    <a:pt x="1165" y="2478"/>
                  </a:lnTo>
                  <a:lnTo>
                    <a:pt x="1168" y="2460"/>
                  </a:lnTo>
                  <a:lnTo>
                    <a:pt x="1168" y="2383"/>
                  </a:lnTo>
                  <a:lnTo>
                    <a:pt x="1165" y="2366"/>
                  </a:lnTo>
                  <a:lnTo>
                    <a:pt x="1157" y="2351"/>
                  </a:lnTo>
                  <a:lnTo>
                    <a:pt x="1146" y="2338"/>
                  </a:lnTo>
                  <a:lnTo>
                    <a:pt x="1130" y="2331"/>
                  </a:lnTo>
                  <a:lnTo>
                    <a:pt x="1113" y="2328"/>
                  </a:lnTo>
                  <a:close/>
                  <a:moveTo>
                    <a:pt x="1347" y="2251"/>
                  </a:moveTo>
                  <a:lnTo>
                    <a:pt x="1329" y="2254"/>
                  </a:lnTo>
                  <a:lnTo>
                    <a:pt x="1315" y="2261"/>
                  </a:lnTo>
                  <a:lnTo>
                    <a:pt x="1302" y="2273"/>
                  </a:lnTo>
                  <a:lnTo>
                    <a:pt x="1294" y="2289"/>
                  </a:lnTo>
                  <a:lnTo>
                    <a:pt x="1292" y="2306"/>
                  </a:lnTo>
                  <a:lnTo>
                    <a:pt x="1292" y="2383"/>
                  </a:lnTo>
                  <a:lnTo>
                    <a:pt x="1294" y="2400"/>
                  </a:lnTo>
                  <a:lnTo>
                    <a:pt x="1302" y="2416"/>
                  </a:lnTo>
                  <a:lnTo>
                    <a:pt x="1315" y="2428"/>
                  </a:lnTo>
                  <a:lnTo>
                    <a:pt x="1329" y="2435"/>
                  </a:lnTo>
                  <a:lnTo>
                    <a:pt x="1347" y="2438"/>
                  </a:lnTo>
                  <a:lnTo>
                    <a:pt x="1364" y="2435"/>
                  </a:lnTo>
                  <a:lnTo>
                    <a:pt x="1379" y="2428"/>
                  </a:lnTo>
                  <a:lnTo>
                    <a:pt x="1392" y="2416"/>
                  </a:lnTo>
                  <a:lnTo>
                    <a:pt x="1399" y="2400"/>
                  </a:lnTo>
                  <a:lnTo>
                    <a:pt x="1402" y="2383"/>
                  </a:lnTo>
                  <a:lnTo>
                    <a:pt x="1402" y="2306"/>
                  </a:lnTo>
                  <a:lnTo>
                    <a:pt x="1399" y="2289"/>
                  </a:lnTo>
                  <a:lnTo>
                    <a:pt x="1392" y="2273"/>
                  </a:lnTo>
                  <a:lnTo>
                    <a:pt x="1379" y="2261"/>
                  </a:lnTo>
                  <a:lnTo>
                    <a:pt x="1364" y="2254"/>
                  </a:lnTo>
                  <a:lnTo>
                    <a:pt x="1347" y="2251"/>
                  </a:lnTo>
                  <a:close/>
                  <a:moveTo>
                    <a:pt x="1776" y="2057"/>
                  </a:moveTo>
                  <a:lnTo>
                    <a:pt x="1758" y="2060"/>
                  </a:lnTo>
                  <a:lnTo>
                    <a:pt x="1744" y="2068"/>
                  </a:lnTo>
                  <a:lnTo>
                    <a:pt x="1732" y="2079"/>
                  </a:lnTo>
                  <a:lnTo>
                    <a:pt x="1724" y="2094"/>
                  </a:lnTo>
                  <a:lnTo>
                    <a:pt x="1722" y="2112"/>
                  </a:lnTo>
                  <a:lnTo>
                    <a:pt x="1722" y="2189"/>
                  </a:lnTo>
                  <a:lnTo>
                    <a:pt x="1724" y="2206"/>
                  </a:lnTo>
                  <a:lnTo>
                    <a:pt x="1732" y="2221"/>
                  </a:lnTo>
                  <a:lnTo>
                    <a:pt x="1744" y="2234"/>
                  </a:lnTo>
                  <a:lnTo>
                    <a:pt x="1758" y="2242"/>
                  </a:lnTo>
                  <a:lnTo>
                    <a:pt x="1776" y="2244"/>
                  </a:lnTo>
                  <a:lnTo>
                    <a:pt x="1793" y="2242"/>
                  </a:lnTo>
                  <a:lnTo>
                    <a:pt x="1809" y="2234"/>
                  </a:lnTo>
                  <a:lnTo>
                    <a:pt x="1821" y="2221"/>
                  </a:lnTo>
                  <a:lnTo>
                    <a:pt x="1829" y="2206"/>
                  </a:lnTo>
                  <a:lnTo>
                    <a:pt x="1831" y="2189"/>
                  </a:lnTo>
                  <a:lnTo>
                    <a:pt x="1831" y="2112"/>
                  </a:lnTo>
                  <a:lnTo>
                    <a:pt x="1829" y="2094"/>
                  </a:lnTo>
                  <a:lnTo>
                    <a:pt x="1821" y="2079"/>
                  </a:lnTo>
                  <a:lnTo>
                    <a:pt x="1809" y="2068"/>
                  </a:lnTo>
                  <a:lnTo>
                    <a:pt x="1793" y="2060"/>
                  </a:lnTo>
                  <a:lnTo>
                    <a:pt x="1776" y="2057"/>
                  </a:lnTo>
                  <a:close/>
                  <a:moveTo>
                    <a:pt x="2088" y="1979"/>
                  </a:moveTo>
                  <a:lnTo>
                    <a:pt x="2071" y="1982"/>
                  </a:lnTo>
                  <a:lnTo>
                    <a:pt x="2056" y="1989"/>
                  </a:lnTo>
                  <a:lnTo>
                    <a:pt x="2044" y="2002"/>
                  </a:lnTo>
                  <a:lnTo>
                    <a:pt x="2036" y="2017"/>
                  </a:lnTo>
                  <a:lnTo>
                    <a:pt x="2033" y="2034"/>
                  </a:lnTo>
                  <a:lnTo>
                    <a:pt x="2033" y="2112"/>
                  </a:lnTo>
                  <a:lnTo>
                    <a:pt x="2036" y="2129"/>
                  </a:lnTo>
                  <a:lnTo>
                    <a:pt x="2044" y="2144"/>
                  </a:lnTo>
                  <a:lnTo>
                    <a:pt x="2056" y="2156"/>
                  </a:lnTo>
                  <a:lnTo>
                    <a:pt x="2071" y="2163"/>
                  </a:lnTo>
                  <a:lnTo>
                    <a:pt x="2088" y="2166"/>
                  </a:lnTo>
                  <a:lnTo>
                    <a:pt x="2106" y="2163"/>
                  </a:lnTo>
                  <a:lnTo>
                    <a:pt x="2121" y="2156"/>
                  </a:lnTo>
                  <a:lnTo>
                    <a:pt x="2134" y="2144"/>
                  </a:lnTo>
                  <a:lnTo>
                    <a:pt x="2141" y="2129"/>
                  </a:lnTo>
                  <a:lnTo>
                    <a:pt x="2144" y="2112"/>
                  </a:lnTo>
                  <a:lnTo>
                    <a:pt x="2144" y="2034"/>
                  </a:lnTo>
                  <a:lnTo>
                    <a:pt x="2141" y="2017"/>
                  </a:lnTo>
                  <a:lnTo>
                    <a:pt x="2134" y="2002"/>
                  </a:lnTo>
                  <a:lnTo>
                    <a:pt x="2121" y="1989"/>
                  </a:lnTo>
                  <a:lnTo>
                    <a:pt x="2106" y="1982"/>
                  </a:lnTo>
                  <a:lnTo>
                    <a:pt x="2088" y="1979"/>
                  </a:lnTo>
                  <a:close/>
                  <a:moveTo>
                    <a:pt x="1542" y="1979"/>
                  </a:moveTo>
                  <a:lnTo>
                    <a:pt x="1525" y="1982"/>
                  </a:lnTo>
                  <a:lnTo>
                    <a:pt x="1509" y="1989"/>
                  </a:lnTo>
                  <a:lnTo>
                    <a:pt x="1497" y="2002"/>
                  </a:lnTo>
                  <a:lnTo>
                    <a:pt x="1490" y="2017"/>
                  </a:lnTo>
                  <a:lnTo>
                    <a:pt x="1487" y="2034"/>
                  </a:lnTo>
                  <a:lnTo>
                    <a:pt x="1487" y="2112"/>
                  </a:lnTo>
                  <a:lnTo>
                    <a:pt x="1490" y="2129"/>
                  </a:lnTo>
                  <a:lnTo>
                    <a:pt x="1497" y="2144"/>
                  </a:lnTo>
                  <a:lnTo>
                    <a:pt x="1509" y="2156"/>
                  </a:lnTo>
                  <a:lnTo>
                    <a:pt x="1525" y="2163"/>
                  </a:lnTo>
                  <a:lnTo>
                    <a:pt x="1542" y="2166"/>
                  </a:lnTo>
                  <a:lnTo>
                    <a:pt x="1560" y="2163"/>
                  </a:lnTo>
                  <a:lnTo>
                    <a:pt x="1575" y="2156"/>
                  </a:lnTo>
                  <a:lnTo>
                    <a:pt x="1586" y="2144"/>
                  </a:lnTo>
                  <a:lnTo>
                    <a:pt x="1595" y="2129"/>
                  </a:lnTo>
                  <a:lnTo>
                    <a:pt x="1598" y="2112"/>
                  </a:lnTo>
                  <a:lnTo>
                    <a:pt x="1598" y="2034"/>
                  </a:lnTo>
                  <a:lnTo>
                    <a:pt x="1595" y="2017"/>
                  </a:lnTo>
                  <a:lnTo>
                    <a:pt x="1586" y="2002"/>
                  </a:lnTo>
                  <a:lnTo>
                    <a:pt x="1575" y="1989"/>
                  </a:lnTo>
                  <a:lnTo>
                    <a:pt x="1560" y="1982"/>
                  </a:lnTo>
                  <a:lnTo>
                    <a:pt x="1542" y="1979"/>
                  </a:lnTo>
                  <a:close/>
                  <a:moveTo>
                    <a:pt x="1855" y="1746"/>
                  </a:moveTo>
                  <a:lnTo>
                    <a:pt x="1837" y="1749"/>
                  </a:lnTo>
                  <a:lnTo>
                    <a:pt x="1822" y="1758"/>
                  </a:lnTo>
                  <a:lnTo>
                    <a:pt x="1810" y="1770"/>
                  </a:lnTo>
                  <a:lnTo>
                    <a:pt x="1802" y="1784"/>
                  </a:lnTo>
                  <a:lnTo>
                    <a:pt x="1799" y="1801"/>
                  </a:lnTo>
                  <a:lnTo>
                    <a:pt x="1799" y="1880"/>
                  </a:lnTo>
                  <a:lnTo>
                    <a:pt x="1802" y="1897"/>
                  </a:lnTo>
                  <a:lnTo>
                    <a:pt x="1810" y="1911"/>
                  </a:lnTo>
                  <a:lnTo>
                    <a:pt x="1822" y="1923"/>
                  </a:lnTo>
                  <a:lnTo>
                    <a:pt x="1837" y="1932"/>
                  </a:lnTo>
                  <a:lnTo>
                    <a:pt x="1855" y="1935"/>
                  </a:lnTo>
                  <a:lnTo>
                    <a:pt x="1872" y="1932"/>
                  </a:lnTo>
                  <a:lnTo>
                    <a:pt x="1887" y="1923"/>
                  </a:lnTo>
                  <a:lnTo>
                    <a:pt x="1899" y="1911"/>
                  </a:lnTo>
                  <a:lnTo>
                    <a:pt x="1907" y="1897"/>
                  </a:lnTo>
                  <a:lnTo>
                    <a:pt x="1910" y="1880"/>
                  </a:lnTo>
                  <a:lnTo>
                    <a:pt x="1910" y="1801"/>
                  </a:lnTo>
                  <a:lnTo>
                    <a:pt x="1907" y="1784"/>
                  </a:lnTo>
                  <a:lnTo>
                    <a:pt x="1899" y="1770"/>
                  </a:lnTo>
                  <a:lnTo>
                    <a:pt x="1887" y="1758"/>
                  </a:lnTo>
                  <a:lnTo>
                    <a:pt x="1872" y="1749"/>
                  </a:lnTo>
                  <a:lnTo>
                    <a:pt x="1855" y="1746"/>
                  </a:lnTo>
                  <a:close/>
                  <a:moveTo>
                    <a:pt x="2791" y="1127"/>
                  </a:moveTo>
                  <a:lnTo>
                    <a:pt x="2774" y="1130"/>
                  </a:lnTo>
                  <a:lnTo>
                    <a:pt x="2759" y="1137"/>
                  </a:lnTo>
                  <a:lnTo>
                    <a:pt x="2747" y="1149"/>
                  </a:lnTo>
                  <a:lnTo>
                    <a:pt x="2739" y="1164"/>
                  </a:lnTo>
                  <a:lnTo>
                    <a:pt x="2736" y="1182"/>
                  </a:lnTo>
                  <a:lnTo>
                    <a:pt x="2736" y="1259"/>
                  </a:lnTo>
                  <a:lnTo>
                    <a:pt x="2739" y="1276"/>
                  </a:lnTo>
                  <a:lnTo>
                    <a:pt x="2747" y="1292"/>
                  </a:lnTo>
                  <a:lnTo>
                    <a:pt x="2759" y="1304"/>
                  </a:lnTo>
                  <a:lnTo>
                    <a:pt x="2774" y="1311"/>
                  </a:lnTo>
                  <a:lnTo>
                    <a:pt x="2791" y="1314"/>
                  </a:lnTo>
                  <a:lnTo>
                    <a:pt x="2809" y="1311"/>
                  </a:lnTo>
                  <a:lnTo>
                    <a:pt x="2824" y="1304"/>
                  </a:lnTo>
                  <a:lnTo>
                    <a:pt x="2835" y="1292"/>
                  </a:lnTo>
                  <a:lnTo>
                    <a:pt x="2844" y="1276"/>
                  </a:lnTo>
                  <a:lnTo>
                    <a:pt x="2847" y="1259"/>
                  </a:lnTo>
                  <a:lnTo>
                    <a:pt x="2847" y="1182"/>
                  </a:lnTo>
                  <a:lnTo>
                    <a:pt x="2844" y="1164"/>
                  </a:lnTo>
                  <a:lnTo>
                    <a:pt x="2835" y="1149"/>
                  </a:lnTo>
                  <a:lnTo>
                    <a:pt x="2824" y="1137"/>
                  </a:lnTo>
                  <a:lnTo>
                    <a:pt x="2809" y="1130"/>
                  </a:lnTo>
                  <a:lnTo>
                    <a:pt x="2791" y="1127"/>
                  </a:lnTo>
                  <a:close/>
                  <a:moveTo>
                    <a:pt x="2714" y="817"/>
                  </a:moveTo>
                  <a:lnTo>
                    <a:pt x="2696" y="820"/>
                  </a:lnTo>
                  <a:lnTo>
                    <a:pt x="2681" y="828"/>
                  </a:lnTo>
                  <a:lnTo>
                    <a:pt x="2668" y="839"/>
                  </a:lnTo>
                  <a:lnTo>
                    <a:pt x="2661" y="854"/>
                  </a:lnTo>
                  <a:lnTo>
                    <a:pt x="2658" y="872"/>
                  </a:lnTo>
                  <a:lnTo>
                    <a:pt x="2658" y="949"/>
                  </a:lnTo>
                  <a:lnTo>
                    <a:pt x="2661" y="966"/>
                  </a:lnTo>
                  <a:lnTo>
                    <a:pt x="2668" y="981"/>
                  </a:lnTo>
                  <a:lnTo>
                    <a:pt x="2681" y="994"/>
                  </a:lnTo>
                  <a:lnTo>
                    <a:pt x="2696" y="1001"/>
                  </a:lnTo>
                  <a:lnTo>
                    <a:pt x="2714" y="1004"/>
                  </a:lnTo>
                  <a:lnTo>
                    <a:pt x="2731" y="1001"/>
                  </a:lnTo>
                  <a:lnTo>
                    <a:pt x="2746" y="994"/>
                  </a:lnTo>
                  <a:lnTo>
                    <a:pt x="2758" y="981"/>
                  </a:lnTo>
                  <a:lnTo>
                    <a:pt x="2766" y="966"/>
                  </a:lnTo>
                  <a:lnTo>
                    <a:pt x="2769" y="949"/>
                  </a:lnTo>
                  <a:lnTo>
                    <a:pt x="2769" y="872"/>
                  </a:lnTo>
                  <a:lnTo>
                    <a:pt x="2766" y="854"/>
                  </a:lnTo>
                  <a:lnTo>
                    <a:pt x="2758" y="839"/>
                  </a:lnTo>
                  <a:lnTo>
                    <a:pt x="2746" y="828"/>
                  </a:lnTo>
                  <a:lnTo>
                    <a:pt x="2731" y="820"/>
                  </a:lnTo>
                  <a:lnTo>
                    <a:pt x="2714" y="817"/>
                  </a:lnTo>
                  <a:close/>
                  <a:moveTo>
                    <a:pt x="2846" y="110"/>
                  </a:moveTo>
                  <a:lnTo>
                    <a:pt x="2810" y="112"/>
                  </a:lnTo>
                  <a:lnTo>
                    <a:pt x="2775" y="119"/>
                  </a:lnTo>
                  <a:lnTo>
                    <a:pt x="2741" y="129"/>
                  </a:lnTo>
                  <a:lnTo>
                    <a:pt x="2709" y="144"/>
                  </a:lnTo>
                  <a:lnTo>
                    <a:pt x="2680" y="163"/>
                  </a:lnTo>
                  <a:lnTo>
                    <a:pt x="2653" y="187"/>
                  </a:lnTo>
                  <a:lnTo>
                    <a:pt x="2554" y="313"/>
                  </a:lnTo>
                  <a:lnTo>
                    <a:pt x="2516" y="359"/>
                  </a:lnTo>
                  <a:lnTo>
                    <a:pt x="2478" y="405"/>
                  </a:lnTo>
                  <a:lnTo>
                    <a:pt x="2479" y="406"/>
                  </a:lnTo>
                  <a:lnTo>
                    <a:pt x="2438" y="455"/>
                  </a:lnTo>
                  <a:lnTo>
                    <a:pt x="2399" y="503"/>
                  </a:lnTo>
                  <a:lnTo>
                    <a:pt x="2360" y="550"/>
                  </a:lnTo>
                  <a:lnTo>
                    <a:pt x="2248" y="682"/>
                  </a:lnTo>
                  <a:lnTo>
                    <a:pt x="2177" y="767"/>
                  </a:lnTo>
                  <a:lnTo>
                    <a:pt x="2104" y="849"/>
                  </a:lnTo>
                  <a:lnTo>
                    <a:pt x="2048" y="913"/>
                  </a:lnTo>
                  <a:lnTo>
                    <a:pt x="1992" y="976"/>
                  </a:lnTo>
                  <a:lnTo>
                    <a:pt x="1910" y="1066"/>
                  </a:lnTo>
                  <a:lnTo>
                    <a:pt x="1827" y="1154"/>
                  </a:lnTo>
                  <a:lnTo>
                    <a:pt x="1735" y="1251"/>
                  </a:lnTo>
                  <a:lnTo>
                    <a:pt x="1643" y="1348"/>
                  </a:lnTo>
                  <a:lnTo>
                    <a:pt x="1558" y="1434"/>
                  </a:lnTo>
                  <a:lnTo>
                    <a:pt x="1472" y="1520"/>
                  </a:lnTo>
                  <a:lnTo>
                    <a:pt x="1402" y="1588"/>
                  </a:lnTo>
                  <a:lnTo>
                    <a:pt x="1332" y="1655"/>
                  </a:lnTo>
                  <a:lnTo>
                    <a:pt x="1264" y="1720"/>
                  </a:lnTo>
                  <a:lnTo>
                    <a:pt x="1194" y="1786"/>
                  </a:lnTo>
                  <a:lnTo>
                    <a:pt x="1120" y="1854"/>
                  </a:lnTo>
                  <a:lnTo>
                    <a:pt x="1045" y="1921"/>
                  </a:lnTo>
                  <a:lnTo>
                    <a:pt x="907" y="2044"/>
                  </a:lnTo>
                  <a:lnTo>
                    <a:pt x="754" y="2177"/>
                  </a:lnTo>
                  <a:lnTo>
                    <a:pt x="613" y="2295"/>
                  </a:lnTo>
                  <a:lnTo>
                    <a:pt x="456" y="2423"/>
                  </a:lnTo>
                  <a:lnTo>
                    <a:pt x="417" y="2454"/>
                  </a:lnTo>
                  <a:lnTo>
                    <a:pt x="366" y="2495"/>
                  </a:lnTo>
                  <a:lnTo>
                    <a:pt x="366" y="2494"/>
                  </a:lnTo>
                  <a:lnTo>
                    <a:pt x="278" y="2564"/>
                  </a:lnTo>
                  <a:lnTo>
                    <a:pt x="189" y="2633"/>
                  </a:lnTo>
                  <a:lnTo>
                    <a:pt x="164" y="2661"/>
                  </a:lnTo>
                  <a:lnTo>
                    <a:pt x="144" y="2691"/>
                  </a:lnTo>
                  <a:lnTo>
                    <a:pt x="129" y="2724"/>
                  </a:lnTo>
                  <a:lnTo>
                    <a:pt x="119" y="2757"/>
                  </a:lnTo>
                  <a:lnTo>
                    <a:pt x="112" y="2791"/>
                  </a:lnTo>
                  <a:lnTo>
                    <a:pt x="110" y="2826"/>
                  </a:lnTo>
                  <a:lnTo>
                    <a:pt x="113" y="2860"/>
                  </a:lnTo>
                  <a:lnTo>
                    <a:pt x="119" y="2895"/>
                  </a:lnTo>
                  <a:lnTo>
                    <a:pt x="130" y="2928"/>
                  </a:lnTo>
                  <a:lnTo>
                    <a:pt x="147" y="2960"/>
                  </a:lnTo>
                  <a:lnTo>
                    <a:pt x="166" y="2990"/>
                  </a:lnTo>
                  <a:lnTo>
                    <a:pt x="191" y="3018"/>
                  </a:lnTo>
                  <a:lnTo>
                    <a:pt x="230" y="3057"/>
                  </a:lnTo>
                  <a:lnTo>
                    <a:pt x="257" y="3081"/>
                  </a:lnTo>
                  <a:lnTo>
                    <a:pt x="287" y="3100"/>
                  </a:lnTo>
                  <a:lnTo>
                    <a:pt x="319" y="3117"/>
                  </a:lnTo>
                  <a:lnTo>
                    <a:pt x="353" y="3128"/>
                  </a:lnTo>
                  <a:lnTo>
                    <a:pt x="388" y="3135"/>
                  </a:lnTo>
                  <a:lnTo>
                    <a:pt x="425" y="3137"/>
                  </a:lnTo>
                  <a:lnTo>
                    <a:pt x="462" y="3135"/>
                  </a:lnTo>
                  <a:lnTo>
                    <a:pt x="497" y="3128"/>
                  </a:lnTo>
                  <a:lnTo>
                    <a:pt x="531" y="3117"/>
                  </a:lnTo>
                  <a:lnTo>
                    <a:pt x="564" y="3100"/>
                  </a:lnTo>
                  <a:lnTo>
                    <a:pt x="593" y="3081"/>
                  </a:lnTo>
                  <a:lnTo>
                    <a:pt x="620" y="3057"/>
                  </a:lnTo>
                  <a:lnTo>
                    <a:pt x="623" y="3055"/>
                  </a:lnTo>
                  <a:lnTo>
                    <a:pt x="626" y="3053"/>
                  </a:lnTo>
                  <a:lnTo>
                    <a:pt x="752" y="2955"/>
                  </a:lnTo>
                  <a:lnTo>
                    <a:pt x="702" y="2905"/>
                  </a:lnTo>
                  <a:lnTo>
                    <a:pt x="672" y="2872"/>
                  </a:lnTo>
                  <a:lnTo>
                    <a:pt x="648" y="2838"/>
                  </a:lnTo>
                  <a:lnTo>
                    <a:pt x="627" y="2801"/>
                  </a:lnTo>
                  <a:lnTo>
                    <a:pt x="625" y="2796"/>
                  </a:lnTo>
                  <a:lnTo>
                    <a:pt x="623" y="2791"/>
                  </a:lnTo>
                  <a:lnTo>
                    <a:pt x="611" y="2760"/>
                  </a:lnTo>
                  <a:lnTo>
                    <a:pt x="601" y="2727"/>
                  </a:lnTo>
                  <a:lnTo>
                    <a:pt x="593" y="2693"/>
                  </a:lnTo>
                  <a:lnTo>
                    <a:pt x="593" y="2690"/>
                  </a:lnTo>
                  <a:lnTo>
                    <a:pt x="592" y="2686"/>
                  </a:lnTo>
                  <a:lnTo>
                    <a:pt x="589" y="2646"/>
                  </a:lnTo>
                  <a:lnTo>
                    <a:pt x="590" y="2604"/>
                  </a:lnTo>
                  <a:lnTo>
                    <a:pt x="595" y="2563"/>
                  </a:lnTo>
                  <a:lnTo>
                    <a:pt x="606" y="2523"/>
                  </a:lnTo>
                  <a:lnTo>
                    <a:pt x="607" y="2517"/>
                  </a:lnTo>
                  <a:lnTo>
                    <a:pt x="609" y="2513"/>
                  </a:lnTo>
                  <a:lnTo>
                    <a:pt x="613" y="2500"/>
                  </a:lnTo>
                  <a:lnTo>
                    <a:pt x="618" y="2488"/>
                  </a:lnTo>
                  <a:lnTo>
                    <a:pt x="621" y="2481"/>
                  </a:lnTo>
                  <a:lnTo>
                    <a:pt x="625" y="2473"/>
                  </a:lnTo>
                  <a:lnTo>
                    <a:pt x="633" y="2454"/>
                  </a:lnTo>
                  <a:lnTo>
                    <a:pt x="644" y="2438"/>
                  </a:lnTo>
                  <a:lnTo>
                    <a:pt x="649" y="2430"/>
                  </a:lnTo>
                  <a:lnTo>
                    <a:pt x="653" y="2422"/>
                  </a:lnTo>
                  <a:lnTo>
                    <a:pt x="659" y="2414"/>
                  </a:lnTo>
                  <a:lnTo>
                    <a:pt x="665" y="2406"/>
                  </a:lnTo>
                  <a:lnTo>
                    <a:pt x="670" y="2398"/>
                  </a:lnTo>
                  <a:lnTo>
                    <a:pt x="675" y="2391"/>
                  </a:lnTo>
                  <a:lnTo>
                    <a:pt x="702" y="2363"/>
                  </a:lnTo>
                  <a:lnTo>
                    <a:pt x="705" y="2360"/>
                  </a:lnTo>
                  <a:lnTo>
                    <a:pt x="708" y="2358"/>
                  </a:lnTo>
                  <a:lnTo>
                    <a:pt x="840" y="2257"/>
                  </a:lnTo>
                  <a:lnTo>
                    <a:pt x="880" y="2226"/>
                  </a:lnTo>
                  <a:lnTo>
                    <a:pt x="921" y="2193"/>
                  </a:lnTo>
                  <a:lnTo>
                    <a:pt x="1005" y="2125"/>
                  </a:lnTo>
                  <a:lnTo>
                    <a:pt x="1043" y="2093"/>
                  </a:lnTo>
                  <a:lnTo>
                    <a:pt x="1135" y="2016"/>
                  </a:lnTo>
                  <a:lnTo>
                    <a:pt x="1177" y="1979"/>
                  </a:lnTo>
                  <a:lnTo>
                    <a:pt x="1220" y="1942"/>
                  </a:lnTo>
                  <a:lnTo>
                    <a:pt x="1295" y="1876"/>
                  </a:lnTo>
                  <a:lnTo>
                    <a:pt x="1371" y="1806"/>
                  </a:lnTo>
                  <a:lnTo>
                    <a:pt x="1421" y="1760"/>
                  </a:lnTo>
                  <a:lnTo>
                    <a:pt x="1494" y="1690"/>
                  </a:lnTo>
                  <a:lnTo>
                    <a:pt x="1571" y="1616"/>
                  </a:lnTo>
                  <a:lnTo>
                    <a:pt x="1612" y="1575"/>
                  </a:lnTo>
                  <a:lnTo>
                    <a:pt x="1651" y="1537"/>
                  </a:lnTo>
                  <a:lnTo>
                    <a:pt x="1732" y="1453"/>
                  </a:lnTo>
                  <a:lnTo>
                    <a:pt x="1758" y="1427"/>
                  </a:lnTo>
                  <a:lnTo>
                    <a:pt x="1892" y="1284"/>
                  </a:lnTo>
                  <a:lnTo>
                    <a:pt x="1904" y="1273"/>
                  </a:lnTo>
                  <a:lnTo>
                    <a:pt x="1919" y="1267"/>
                  </a:lnTo>
                  <a:lnTo>
                    <a:pt x="1936" y="1265"/>
                  </a:lnTo>
                  <a:lnTo>
                    <a:pt x="1952" y="1269"/>
                  </a:lnTo>
                  <a:lnTo>
                    <a:pt x="1967" y="1277"/>
                  </a:lnTo>
                  <a:lnTo>
                    <a:pt x="1978" y="1290"/>
                  </a:lnTo>
                  <a:lnTo>
                    <a:pt x="1985" y="1304"/>
                  </a:lnTo>
                  <a:lnTo>
                    <a:pt x="1988" y="1320"/>
                  </a:lnTo>
                  <a:lnTo>
                    <a:pt x="1988" y="1506"/>
                  </a:lnTo>
                  <a:lnTo>
                    <a:pt x="1990" y="1529"/>
                  </a:lnTo>
                  <a:lnTo>
                    <a:pt x="1999" y="1548"/>
                  </a:lnTo>
                  <a:lnTo>
                    <a:pt x="2012" y="1565"/>
                  </a:lnTo>
                  <a:lnTo>
                    <a:pt x="2029" y="1577"/>
                  </a:lnTo>
                  <a:lnTo>
                    <a:pt x="2048" y="1586"/>
                  </a:lnTo>
                  <a:lnTo>
                    <a:pt x="2070" y="1589"/>
                  </a:lnTo>
                  <a:lnTo>
                    <a:pt x="2093" y="1586"/>
                  </a:lnTo>
                  <a:lnTo>
                    <a:pt x="2112" y="1577"/>
                  </a:lnTo>
                  <a:lnTo>
                    <a:pt x="2128" y="1565"/>
                  </a:lnTo>
                  <a:lnTo>
                    <a:pt x="2142" y="1548"/>
                  </a:lnTo>
                  <a:lnTo>
                    <a:pt x="2150" y="1529"/>
                  </a:lnTo>
                  <a:lnTo>
                    <a:pt x="2153" y="1506"/>
                  </a:lnTo>
                  <a:lnTo>
                    <a:pt x="2153" y="1366"/>
                  </a:lnTo>
                  <a:lnTo>
                    <a:pt x="2156" y="1351"/>
                  </a:lnTo>
                  <a:lnTo>
                    <a:pt x="2162" y="1335"/>
                  </a:lnTo>
                  <a:lnTo>
                    <a:pt x="2174" y="1324"/>
                  </a:lnTo>
                  <a:lnTo>
                    <a:pt x="2188" y="1315"/>
                  </a:lnTo>
                  <a:lnTo>
                    <a:pt x="2203" y="1312"/>
                  </a:lnTo>
                  <a:lnTo>
                    <a:pt x="2220" y="1313"/>
                  </a:lnTo>
                  <a:lnTo>
                    <a:pt x="2235" y="1318"/>
                  </a:lnTo>
                  <a:lnTo>
                    <a:pt x="2248" y="1328"/>
                  </a:lnTo>
                  <a:lnTo>
                    <a:pt x="2270" y="1346"/>
                  </a:lnTo>
                  <a:lnTo>
                    <a:pt x="2293" y="1359"/>
                  </a:lnTo>
                  <a:lnTo>
                    <a:pt x="2319" y="1367"/>
                  </a:lnTo>
                  <a:lnTo>
                    <a:pt x="2347" y="1370"/>
                  </a:lnTo>
                  <a:lnTo>
                    <a:pt x="2374" y="1367"/>
                  </a:lnTo>
                  <a:lnTo>
                    <a:pt x="2400" y="1359"/>
                  </a:lnTo>
                  <a:lnTo>
                    <a:pt x="2424" y="1347"/>
                  </a:lnTo>
                  <a:lnTo>
                    <a:pt x="2444" y="1329"/>
                  </a:lnTo>
                  <a:lnTo>
                    <a:pt x="2460" y="1309"/>
                  </a:lnTo>
                  <a:lnTo>
                    <a:pt x="2474" y="1286"/>
                  </a:lnTo>
                  <a:lnTo>
                    <a:pt x="2482" y="1260"/>
                  </a:lnTo>
                  <a:lnTo>
                    <a:pt x="2484" y="1233"/>
                  </a:lnTo>
                  <a:lnTo>
                    <a:pt x="2484" y="661"/>
                  </a:lnTo>
                  <a:lnTo>
                    <a:pt x="2487" y="644"/>
                  </a:lnTo>
                  <a:lnTo>
                    <a:pt x="2494" y="629"/>
                  </a:lnTo>
                  <a:lnTo>
                    <a:pt x="2506" y="617"/>
                  </a:lnTo>
                  <a:lnTo>
                    <a:pt x="2521" y="609"/>
                  </a:lnTo>
                  <a:lnTo>
                    <a:pt x="2550" y="601"/>
                  </a:lnTo>
                  <a:lnTo>
                    <a:pt x="2578" y="594"/>
                  </a:lnTo>
                  <a:lnTo>
                    <a:pt x="2605" y="590"/>
                  </a:lnTo>
                  <a:lnTo>
                    <a:pt x="2634" y="588"/>
                  </a:lnTo>
                  <a:lnTo>
                    <a:pt x="2645" y="587"/>
                  </a:lnTo>
                  <a:lnTo>
                    <a:pt x="2656" y="586"/>
                  </a:lnTo>
                  <a:lnTo>
                    <a:pt x="2702" y="588"/>
                  </a:lnTo>
                  <a:lnTo>
                    <a:pt x="2748" y="597"/>
                  </a:lnTo>
                  <a:lnTo>
                    <a:pt x="2792" y="610"/>
                  </a:lnTo>
                  <a:lnTo>
                    <a:pt x="2833" y="628"/>
                  </a:lnTo>
                  <a:lnTo>
                    <a:pt x="2873" y="653"/>
                  </a:lnTo>
                  <a:lnTo>
                    <a:pt x="2909" y="680"/>
                  </a:lnTo>
                  <a:lnTo>
                    <a:pt x="2917" y="687"/>
                  </a:lnTo>
                  <a:lnTo>
                    <a:pt x="2927" y="697"/>
                  </a:lnTo>
                  <a:lnTo>
                    <a:pt x="2977" y="745"/>
                  </a:lnTo>
                  <a:lnTo>
                    <a:pt x="3075" y="620"/>
                  </a:lnTo>
                  <a:lnTo>
                    <a:pt x="3077" y="618"/>
                  </a:lnTo>
                  <a:lnTo>
                    <a:pt x="3079" y="615"/>
                  </a:lnTo>
                  <a:lnTo>
                    <a:pt x="3104" y="588"/>
                  </a:lnTo>
                  <a:lnTo>
                    <a:pt x="3124" y="557"/>
                  </a:lnTo>
                  <a:lnTo>
                    <a:pt x="3140" y="525"/>
                  </a:lnTo>
                  <a:lnTo>
                    <a:pt x="3151" y="491"/>
                  </a:lnTo>
                  <a:lnTo>
                    <a:pt x="3158" y="456"/>
                  </a:lnTo>
                  <a:lnTo>
                    <a:pt x="3160" y="422"/>
                  </a:lnTo>
                  <a:lnTo>
                    <a:pt x="3158" y="386"/>
                  </a:lnTo>
                  <a:lnTo>
                    <a:pt x="3151" y="352"/>
                  </a:lnTo>
                  <a:lnTo>
                    <a:pt x="3140" y="318"/>
                  </a:lnTo>
                  <a:lnTo>
                    <a:pt x="3124" y="287"/>
                  </a:lnTo>
                  <a:lnTo>
                    <a:pt x="3104" y="256"/>
                  </a:lnTo>
                  <a:lnTo>
                    <a:pt x="3079" y="228"/>
                  </a:lnTo>
                  <a:lnTo>
                    <a:pt x="3040" y="189"/>
                  </a:lnTo>
                  <a:lnTo>
                    <a:pt x="3014" y="166"/>
                  </a:lnTo>
                  <a:lnTo>
                    <a:pt x="2983" y="145"/>
                  </a:lnTo>
                  <a:lnTo>
                    <a:pt x="2951" y="130"/>
                  </a:lnTo>
                  <a:lnTo>
                    <a:pt x="2917" y="119"/>
                  </a:lnTo>
                  <a:lnTo>
                    <a:pt x="2882" y="112"/>
                  </a:lnTo>
                  <a:lnTo>
                    <a:pt x="2846" y="110"/>
                  </a:lnTo>
                  <a:close/>
                  <a:moveTo>
                    <a:pt x="2846" y="0"/>
                  </a:moveTo>
                  <a:lnTo>
                    <a:pt x="2890" y="2"/>
                  </a:lnTo>
                  <a:lnTo>
                    <a:pt x="2932" y="9"/>
                  </a:lnTo>
                  <a:lnTo>
                    <a:pt x="2974" y="21"/>
                  </a:lnTo>
                  <a:lnTo>
                    <a:pt x="3013" y="37"/>
                  </a:lnTo>
                  <a:lnTo>
                    <a:pt x="3051" y="58"/>
                  </a:lnTo>
                  <a:lnTo>
                    <a:pt x="3087" y="82"/>
                  </a:lnTo>
                  <a:lnTo>
                    <a:pt x="3118" y="112"/>
                  </a:lnTo>
                  <a:lnTo>
                    <a:pt x="3158" y="150"/>
                  </a:lnTo>
                  <a:lnTo>
                    <a:pt x="3188" y="184"/>
                  </a:lnTo>
                  <a:lnTo>
                    <a:pt x="3213" y="219"/>
                  </a:lnTo>
                  <a:lnTo>
                    <a:pt x="3234" y="257"/>
                  </a:lnTo>
                  <a:lnTo>
                    <a:pt x="3249" y="296"/>
                  </a:lnTo>
                  <a:lnTo>
                    <a:pt x="3262" y="336"/>
                  </a:lnTo>
                  <a:lnTo>
                    <a:pt x="3268" y="378"/>
                  </a:lnTo>
                  <a:lnTo>
                    <a:pt x="3271" y="420"/>
                  </a:lnTo>
                  <a:lnTo>
                    <a:pt x="3269" y="462"/>
                  </a:lnTo>
                  <a:lnTo>
                    <a:pt x="3262" y="503"/>
                  </a:lnTo>
                  <a:lnTo>
                    <a:pt x="3251" y="544"/>
                  </a:lnTo>
                  <a:lnTo>
                    <a:pt x="3235" y="584"/>
                  </a:lnTo>
                  <a:lnTo>
                    <a:pt x="3215" y="621"/>
                  </a:lnTo>
                  <a:lnTo>
                    <a:pt x="3190" y="657"/>
                  </a:lnTo>
                  <a:lnTo>
                    <a:pt x="3160" y="690"/>
                  </a:lnTo>
                  <a:lnTo>
                    <a:pt x="3055" y="824"/>
                  </a:lnTo>
                  <a:lnTo>
                    <a:pt x="3080" y="855"/>
                  </a:lnTo>
                  <a:lnTo>
                    <a:pt x="3104" y="890"/>
                  </a:lnTo>
                  <a:lnTo>
                    <a:pt x="3122" y="925"/>
                  </a:lnTo>
                  <a:lnTo>
                    <a:pt x="3137" y="963"/>
                  </a:lnTo>
                  <a:lnTo>
                    <a:pt x="3148" y="1002"/>
                  </a:lnTo>
                  <a:lnTo>
                    <a:pt x="3154" y="1042"/>
                  </a:lnTo>
                  <a:lnTo>
                    <a:pt x="3157" y="1084"/>
                  </a:lnTo>
                  <a:lnTo>
                    <a:pt x="3154" y="1127"/>
                  </a:lnTo>
                  <a:lnTo>
                    <a:pt x="3147" y="1169"/>
                  </a:lnTo>
                  <a:lnTo>
                    <a:pt x="3136" y="1209"/>
                  </a:lnTo>
                  <a:lnTo>
                    <a:pt x="3119" y="1248"/>
                  </a:lnTo>
                  <a:lnTo>
                    <a:pt x="3100" y="1286"/>
                  </a:lnTo>
                  <a:lnTo>
                    <a:pt x="3075" y="1320"/>
                  </a:lnTo>
                  <a:lnTo>
                    <a:pt x="3047" y="1353"/>
                  </a:lnTo>
                  <a:lnTo>
                    <a:pt x="3016" y="1392"/>
                  </a:lnTo>
                  <a:lnTo>
                    <a:pt x="2885" y="1559"/>
                  </a:lnTo>
                  <a:lnTo>
                    <a:pt x="2749" y="1723"/>
                  </a:lnTo>
                  <a:lnTo>
                    <a:pt x="2611" y="1883"/>
                  </a:lnTo>
                  <a:lnTo>
                    <a:pt x="2468" y="2038"/>
                  </a:lnTo>
                  <a:lnTo>
                    <a:pt x="2321" y="2191"/>
                  </a:lnTo>
                  <a:lnTo>
                    <a:pt x="2170" y="2339"/>
                  </a:lnTo>
                  <a:lnTo>
                    <a:pt x="2016" y="2484"/>
                  </a:lnTo>
                  <a:lnTo>
                    <a:pt x="1858" y="2625"/>
                  </a:lnTo>
                  <a:lnTo>
                    <a:pt x="1696" y="2763"/>
                  </a:lnTo>
                  <a:lnTo>
                    <a:pt x="1531" y="2896"/>
                  </a:lnTo>
                  <a:lnTo>
                    <a:pt x="1363" y="3024"/>
                  </a:lnTo>
                  <a:lnTo>
                    <a:pt x="1330" y="3053"/>
                  </a:lnTo>
                  <a:lnTo>
                    <a:pt x="1295" y="3077"/>
                  </a:lnTo>
                  <a:lnTo>
                    <a:pt x="1257" y="3097"/>
                  </a:lnTo>
                  <a:lnTo>
                    <a:pt x="1218" y="3113"/>
                  </a:lnTo>
                  <a:lnTo>
                    <a:pt x="1177" y="3124"/>
                  </a:lnTo>
                  <a:lnTo>
                    <a:pt x="1135" y="3131"/>
                  </a:lnTo>
                  <a:lnTo>
                    <a:pt x="1092" y="3134"/>
                  </a:lnTo>
                  <a:lnTo>
                    <a:pt x="1050" y="3132"/>
                  </a:lnTo>
                  <a:lnTo>
                    <a:pt x="1010" y="3125"/>
                  </a:lnTo>
                  <a:lnTo>
                    <a:pt x="970" y="3115"/>
                  </a:lnTo>
                  <a:lnTo>
                    <a:pt x="933" y="3099"/>
                  </a:lnTo>
                  <a:lnTo>
                    <a:pt x="897" y="3081"/>
                  </a:lnTo>
                  <a:lnTo>
                    <a:pt x="863" y="3059"/>
                  </a:lnTo>
                  <a:lnTo>
                    <a:pt x="831" y="3032"/>
                  </a:lnTo>
                  <a:lnTo>
                    <a:pt x="696" y="3137"/>
                  </a:lnTo>
                  <a:lnTo>
                    <a:pt x="663" y="3165"/>
                  </a:lnTo>
                  <a:lnTo>
                    <a:pt x="628" y="3190"/>
                  </a:lnTo>
                  <a:lnTo>
                    <a:pt x="591" y="3210"/>
                  </a:lnTo>
                  <a:lnTo>
                    <a:pt x="551" y="3225"/>
                  </a:lnTo>
                  <a:lnTo>
                    <a:pt x="510" y="3238"/>
                  </a:lnTo>
                  <a:lnTo>
                    <a:pt x="468" y="3244"/>
                  </a:lnTo>
                  <a:lnTo>
                    <a:pt x="425" y="3247"/>
                  </a:lnTo>
                  <a:lnTo>
                    <a:pt x="381" y="3244"/>
                  </a:lnTo>
                  <a:lnTo>
                    <a:pt x="338" y="3237"/>
                  </a:lnTo>
                  <a:lnTo>
                    <a:pt x="297" y="3225"/>
                  </a:lnTo>
                  <a:lnTo>
                    <a:pt x="257" y="3209"/>
                  </a:lnTo>
                  <a:lnTo>
                    <a:pt x="219" y="3188"/>
                  </a:lnTo>
                  <a:lnTo>
                    <a:pt x="184" y="3163"/>
                  </a:lnTo>
                  <a:lnTo>
                    <a:pt x="152" y="3134"/>
                  </a:lnTo>
                  <a:lnTo>
                    <a:pt x="113" y="3095"/>
                  </a:lnTo>
                  <a:lnTo>
                    <a:pt x="83" y="3062"/>
                  </a:lnTo>
                  <a:lnTo>
                    <a:pt x="57" y="3026"/>
                  </a:lnTo>
                  <a:lnTo>
                    <a:pt x="37" y="2988"/>
                  </a:lnTo>
                  <a:lnTo>
                    <a:pt x="20" y="2949"/>
                  </a:lnTo>
                  <a:lnTo>
                    <a:pt x="9" y="2908"/>
                  </a:lnTo>
                  <a:lnTo>
                    <a:pt x="2" y="2866"/>
                  </a:lnTo>
                  <a:lnTo>
                    <a:pt x="0" y="2826"/>
                  </a:lnTo>
                  <a:lnTo>
                    <a:pt x="0" y="2823"/>
                  </a:lnTo>
                  <a:lnTo>
                    <a:pt x="2" y="2782"/>
                  </a:lnTo>
                  <a:lnTo>
                    <a:pt x="9" y="2740"/>
                  </a:lnTo>
                  <a:lnTo>
                    <a:pt x="20" y="2700"/>
                  </a:lnTo>
                  <a:lnTo>
                    <a:pt x="37" y="2660"/>
                  </a:lnTo>
                  <a:lnTo>
                    <a:pt x="57" y="2622"/>
                  </a:lnTo>
                  <a:lnTo>
                    <a:pt x="83" y="2587"/>
                  </a:lnTo>
                  <a:lnTo>
                    <a:pt x="113" y="2553"/>
                  </a:lnTo>
                  <a:lnTo>
                    <a:pt x="116" y="2551"/>
                  </a:lnTo>
                  <a:lnTo>
                    <a:pt x="118" y="2548"/>
                  </a:lnTo>
                  <a:lnTo>
                    <a:pt x="217" y="2472"/>
                  </a:lnTo>
                  <a:lnTo>
                    <a:pt x="315" y="2394"/>
                  </a:lnTo>
                  <a:lnTo>
                    <a:pt x="299" y="2350"/>
                  </a:lnTo>
                  <a:lnTo>
                    <a:pt x="289" y="2304"/>
                  </a:lnTo>
                  <a:lnTo>
                    <a:pt x="283" y="2258"/>
                  </a:lnTo>
                  <a:lnTo>
                    <a:pt x="282" y="2211"/>
                  </a:lnTo>
                  <a:lnTo>
                    <a:pt x="286" y="2165"/>
                  </a:lnTo>
                  <a:lnTo>
                    <a:pt x="295" y="2120"/>
                  </a:lnTo>
                  <a:lnTo>
                    <a:pt x="308" y="2076"/>
                  </a:lnTo>
                  <a:lnTo>
                    <a:pt x="327" y="2033"/>
                  </a:lnTo>
                  <a:lnTo>
                    <a:pt x="350" y="1993"/>
                  </a:lnTo>
                  <a:lnTo>
                    <a:pt x="378" y="1954"/>
                  </a:lnTo>
                  <a:lnTo>
                    <a:pt x="410" y="1918"/>
                  </a:lnTo>
                  <a:lnTo>
                    <a:pt x="445" y="1887"/>
                  </a:lnTo>
                  <a:lnTo>
                    <a:pt x="484" y="1859"/>
                  </a:lnTo>
                  <a:lnTo>
                    <a:pt x="525" y="1836"/>
                  </a:lnTo>
                  <a:lnTo>
                    <a:pt x="568" y="1818"/>
                  </a:lnTo>
                  <a:lnTo>
                    <a:pt x="613" y="1803"/>
                  </a:lnTo>
                  <a:lnTo>
                    <a:pt x="631" y="1796"/>
                  </a:lnTo>
                  <a:lnTo>
                    <a:pt x="647" y="1785"/>
                  </a:lnTo>
                  <a:lnTo>
                    <a:pt x="658" y="1770"/>
                  </a:lnTo>
                  <a:lnTo>
                    <a:pt x="665" y="1751"/>
                  </a:lnTo>
                  <a:lnTo>
                    <a:pt x="679" y="1707"/>
                  </a:lnTo>
                  <a:lnTo>
                    <a:pt x="699" y="1663"/>
                  </a:lnTo>
                  <a:lnTo>
                    <a:pt x="721" y="1623"/>
                  </a:lnTo>
                  <a:lnTo>
                    <a:pt x="749" y="1585"/>
                  </a:lnTo>
                  <a:lnTo>
                    <a:pt x="781" y="1550"/>
                  </a:lnTo>
                  <a:lnTo>
                    <a:pt x="816" y="1518"/>
                  </a:lnTo>
                  <a:lnTo>
                    <a:pt x="855" y="1491"/>
                  </a:lnTo>
                  <a:lnTo>
                    <a:pt x="896" y="1468"/>
                  </a:lnTo>
                  <a:lnTo>
                    <a:pt x="939" y="1449"/>
                  </a:lnTo>
                  <a:lnTo>
                    <a:pt x="984" y="1435"/>
                  </a:lnTo>
                  <a:lnTo>
                    <a:pt x="1002" y="1428"/>
                  </a:lnTo>
                  <a:lnTo>
                    <a:pt x="1018" y="1417"/>
                  </a:lnTo>
                  <a:lnTo>
                    <a:pt x="1029" y="1402"/>
                  </a:lnTo>
                  <a:lnTo>
                    <a:pt x="1036" y="1383"/>
                  </a:lnTo>
                  <a:lnTo>
                    <a:pt x="1050" y="1338"/>
                  </a:lnTo>
                  <a:lnTo>
                    <a:pt x="1069" y="1296"/>
                  </a:lnTo>
                  <a:lnTo>
                    <a:pt x="1092" y="1255"/>
                  </a:lnTo>
                  <a:lnTo>
                    <a:pt x="1120" y="1216"/>
                  </a:lnTo>
                  <a:lnTo>
                    <a:pt x="1152" y="1182"/>
                  </a:lnTo>
                  <a:lnTo>
                    <a:pt x="1187" y="1150"/>
                  </a:lnTo>
                  <a:lnTo>
                    <a:pt x="1226" y="1123"/>
                  </a:lnTo>
                  <a:lnTo>
                    <a:pt x="1267" y="1099"/>
                  </a:lnTo>
                  <a:lnTo>
                    <a:pt x="1310" y="1081"/>
                  </a:lnTo>
                  <a:lnTo>
                    <a:pt x="1355" y="1067"/>
                  </a:lnTo>
                  <a:lnTo>
                    <a:pt x="1373" y="1060"/>
                  </a:lnTo>
                  <a:lnTo>
                    <a:pt x="1389" y="1049"/>
                  </a:lnTo>
                  <a:lnTo>
                    <a:pt x="1400" y="1033"/>
                  </a:lnTo>
                  <a:lnTo>
                    <a:pt x="1407" y="1015"/>
                  </a:lnTo>
                  <a:lnTo>
                    <a:pt x="1421" y="970"/>
                  </a:lnTo>
                  <a:lnTo>
                    <a:pt x="1440" y="927"/>
                  </a:lnTo>
                  <a:lnTo>
                    <a:pt x="1463" y="887"/>
                  </a:lnTo>
                  <a:lnTo>
                    <a:pt x="1491" y="848"/>
                  </a:lnTo>
                  <a:lnTo>
                    <a:pt x="1523" y="814"/>
                  </a:lnTo>
                  <a:lnTo>
                    <a:pt x="1558" y="782"/>
                  </a:lnTo>
                  <a:lnTo>
                    <a:pt x="1597" y="755"/>
                  </a:lnTo>
                  <a:lnTo>
                    <a:pt x="1637" y="732"/>
                  </a:lnTo>
                  <a:lnTo>
                    <a:pt x="1681" y="713"/>
                  </a:lnTo>
                  <a:lnTo>
                    <a:pt x="1726" y="699"/>
                  </a:lnTo>
                  <a:lnTo>
                    <a:pt x="1744" y="691"/>
                  </a:lnTo>
                  <a:lnTo>
                    <a:pt x="1760" y="680"/>
                  </a:lnTo>
                  <a:lnTo>
                    <a:pt x="1771" y="665"/>
                  </a:lnTo>
                  <a:lnTo>
                    <a:pt x="1778" y="647"/>
                  </a:lnTo>
                  <a:lnTo>
                    <a:pt x="1792" y="602"/>
                  </a:lnTo>
                  <a:lnTo>
                    <a:pt x="1811" y="559"/>
                  </a:lnTo>
                  <a:lnTo>
                    <a:pt x="1834" y="519"/>
                  </a:lnTo>
                  <a:lnTo>
                    <a:pt x="1862" y="481"/>
                  </a:lnTo>
                  <a:lnTo>
                    <a:pt x="1894" y="445"/>
                  </a:lnTo>
                  <a:lnTo>
                    <a:pt x="1931" y="413"/>
                  </a:lnTo>
                  <a:lnTo>
                    <a:pt x="1971" y="384"/>
                  </a:lnTo>
                  <a:lnTo>
                    <a:pt x="2014" y="360"/>
                  </a:lnTo>
                  <a:lnTo>
                    <a:pt x="2060" y="342"/>
                  </a:lnTo>
                  <a:lnTo>
                    <a:pt x="2107" y="328"/>
                  </a:lnTo>
                  <a:lnTo>
                    <a:pt x="2155" y="320"/>
                  </a:lnTo>
                  <a:lnTo>
                    <a:pt x="2205" y="317"/>
                  </a:lnTo>
                  <a:lnTo>
                    <a:pt x="2250" y="319"/>
                  </a:lnTo>
                  <a:lnTo>
                    <a:pt x="2293" y="326"/>
                  </a:lnTo>
                  <a:lnTo>
                    <a:pt x="2336" y="337"/>
                  </a:lnTo>
                  <a:lnTo>
                    <a:pt x="2378" y="353"/>
                  </a:lnTo>
                  <a:lnTo>
                    <a:pt x="2423" y="299"/>
                  </a:lnTo>
                  <a:lnTo>
                    <a:pt x="2467" y="245"/>
                  </a:lnTo>
                  <a:lnTo>
                    <a:pt x="2568" y="117"/>
                  </a:lnTo>
                  <a:lnTo>
                    <a:pt x="2570" y="114"/>
                  </a:lnTo>
                  <a:lnTo>
                    <a:pt x="2572" y="112"/>
                  </a:lnTo>
                  <a:lnTo>
                    <a:pt x="2605" y="82"/>
                  </a:lnTo>
                  <a:lnTo>
                    <a:pt x="2640" y="58"/>
                  </a:lnTo>
                  <a:lnTo>
                    <a:pt x="2678" y="37"/>
                  </a:lnTo>
                  <a:lnTo>
                    <a:pt x="2718" y="21"/>
                  </a:lnTo>
                  <a:lnTo>
                    <a:pt x="2759" y="9"/>
                  </a:lnTo>
                  <a:lnTo>
                    <a:pt x="2802" y="2"/>
                  </a:lnTo>
                  <a:lnTo>
                    <a:pt x="28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262"/>
            <p:cNvSpPr>
              <a:spLocks/>
            </p:cNvSpPr>
            <p:nvPr/>
          </p:nvSpPr>
          <p:spPr bwMode="auto">
            <a:xfrm>
              <a:off x="2943225" y="3584575"/>
              <a:ext cx="28575" cy="30163"/>
            </a:xfrm>
            <a:custGeom>
              <a:avLst/>
              <a:gdLst>
                <a:gd name="T0" fmla="*/ 106 w 165"/>
                <a:gd name="T1" fmla="*/ 0 h 174"/>
                <a:gd name="T2" fmla="*/ 120 w 165"/>
                <a:gd name="T3" fmla="*/ 1 h 174"/>
                <a:gd name="T4" fmla="*/ 134 w 165"/>
                <a:gd name="T5" fmla="*/ 5 h 174"/>
                <a:gd name="T6" fmla="*/ 146 w 165"/>
                <a:gd name="T7" fmla="*/ 13 h 174"/>
                <a:gd name="T8" fmla="*/ 155 w 165"/>
                <a:gd name="T9" fmla="*/ 24 h 174"/>
                <a:gd name="T10" fmla="*/ 163 w 165"/>
                <a:gd name="T11" fmla="*/ 36 h 174"/>
                <a:gd name="T12" fmla="*/ 165 w 165"/>
                <a:gd name="T13" fmla="*/ 51 h 174"/>
                <a:gd name="T14" fmla="*/ 165 w 165"/>
                <a:gd name="T15" fmla="*/ 65 h 174"/>
                <a:gd name="T16" fmla="*/ 160 w 165"/>
                <a:gd name="T17" fmla="*/ 78 h 174"/>
                <a:gd name="T18" fmla="*/ 152 w 165"/>
                <a:gd name="T19" fmla="*/ 90 h 174"/>
                <a:gd name="T20" fmla="*/ 97 w 165"/>
                <a:gd name="T21" fmla="*/ 154 h 174"/>
                <a:gd name="T22" fmla="*/ 85 w 165"/>
                <a:gd name="T23" fmla="*/ 165 h 174"/>
                <a:gd name="T24" fmla="*/ 70 w 165"/>
                <a:gd name="T25" fmla="*/ 172 h 174"/>
                <a:gd name="T26" fmla="*/ 55 w 165"/>
                <a:gd name="T27" fmla="*/ 174 h 174"/>
                <a:gd name="T28" fmla="*/ 42 w 165"/>
                <a:gd name="T29" fmla="*/ 172 h 174"/>
                <a:gd name="T30" fmla="*/ 30 w 165"/>
                <a:gd name="T31" fmla="*/ 168 h 174"/>
                <a:gd name="T32" fmla="*/ 19 w 165"/>
                <a:gd name="T33" fmla="*/ 160 h 174"/>
                <a:gd name="T34" fmla="*/ 9 w 165"/>
                <a:gd name="T35" fmla="*/ 149 h 174"/>
                <a:gd name="T36" fmla="*/ 3 w 165"/>
                <a:gd name="T37" fmla="*/ 136 h 174"/>
                <a:gd name="T38" fmla="*/ 0 w 165"/>
                <a:gd name="T39" fmla="*/ 123 h 174"/>
                <a:gd name="T40" fmla="*/ 1 w 165"/>
                <a:gd name="T41" fmla="*/ 109 h 174"/>
                <a:gd name="T42" fmla="*/ 5 w 165"/>
                <a:gd name="T43" fmla="*/ 95 h 174"/>
                <a:gd name="T44" fmla="*/ 13 w 165"/>
                <a:gd name="T45" fmla="*/ 83 h 174"/>
                <a:gd name="T46" fmla="*/ 68 w 165"/>
                <a:gd name="T47" fmla="*/ 19 h 174"/>
                <a:gd name="T48" fmla="*/ 80 w 165"/>
                <a:gd name="T49" fmla="*/ 9 h 174"/>
                <a:gd name="T50" fmla="*/ 92 w 165"/>
                <a:gd name="T51" fmla="*/ 3 h 174"/>
                <a:gd name="T52" fmla="*/ 106 w 165"/>
                <a:gd name="T5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" h="174">
                  <a:moveTo>
                    <a:pt x="106" y="0"/>
                  </a:moveTo>
                  <a:lnTo>
                    <a:pt x="120" y="1"/>
                  </a:lnTo>
                  <a:lnTo>
                    <a:pt x="134" y="5"/>
                  </a:lnTo>
                  <a:lnTo>
                    <a:pt x="146" y="13"/>
                  </a:lnTo>
                  <a:lnTo>
                    <a:pt x="155" y="24"/>
                  </a:lnTo>
                  <a:lnTo>
                    <a:pt x="163" y="36"/>
                  </a:lnTo>
                  <a:lnTo>
                    <a:pt x="165" y="51"/>
                  </a:lnTo>
                  <a:lnTo>
                    <a:pt x="165" y="65"/>
                  </a:lnTo>
                  <a:lnTo>
                    <a:pt x="160" y="78"/>
                  </a:lnTo>
                  <a:lnTo>
                    <a:pt x="152" y="90"/>
                  </a:lnTo>
                  <a:lnTo>
                    <a:pt x="97" y="154"/>
                  </a:lnTo>
                  <a:lnTo>
                    <a:pt x="85" y="165"/>
                  </a:lnTo>
                  <a:lnTo>
                    <a:pt x="70" y="172"/>
                  </a:lnTo>
                  <a:lnTo>
                    <a:pt x="55" y="174"/>
                  </a:lnTo>
                  <a:lnTo>
                    <a:pt x="42" y="172"/>
                  </a:lnTo>
                  <a:lnTo>
                    <a:pt x="30" y="168"/>
                  </a:lnTo>
                  <a:lnTo>
                    <a:pt x="19" y="160"/>
                  </a:lnTo>
                  <a:lnTo>
                    <a:pt x="9" y="149"/>
                  </a:lnTo>
                  <a:lnTo>
                    <a:pt x="3" y="136"/>
                  </a:lnTo>
                  <a:lnTo>
                    <a:pt x="0" y="123"/>
                  </a:lnTo>
                  <a:lnTo>
                    <a:pt x="1" y="109"/>
                  </a:lnTo>
                  <a:lnTo>
                    <a:pt x="5" y="95"/>
                  </a:lnTo>
                  <a:lnTo>
                    <a:pt x="13" y="83"/>
                  </a:lnTo>
                  <a:lnTo>
                    <a:pt x="68" y="19"/>
                  </a:lnTo>
                  <a:lnTo>
                    <a:pt x="80" y="9"/>
                  </a:lnTo>
                  <a:lnTo>
                    <a:pt x="92" y="3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263"/>
            <p:cNvSpPr>
              <a:spLocks/>
            </p:cNvSpPr>
            <p:nvPr/>
          </p:nvSpPr>
          <p:spPr bwMode="auto">
            <a:xfrm>
              <a:off x="2894013" y="3619500"/>
              <a:ext cx="47625" cy="52388"/>
            </a:xfrm>
            <a:custGeom>
              <a:avLst/>
              <a:gdLst>
                <a:gd name="T0" fmla="*/ 214 w 273"/>
                <a:gd name="T1" fmla="*/ 0 h 298"/>
                <a:gd name="T2" fmla="*/ 228 w 273"/>
                <a:gd name="T3" fmla="*/ 0 h 298"/>
                <a:gd name="T4" fmla="*/ 242 w 273"/>
                <a:gd name="T5" fmla="*/ 5 h 298"/>
                <a:gd name="T6" fmla="*/ 254 w 273"/>
                <a:gd name="T7" fmla="*/ 12 h 298"/>
                <a:gd name="T8" fmla="*/ 263 w 273"/>
                <a:gd name="T9" fmla="*/ 23 h 298"/>
                <a:gd name="T10" fmla="*/ 271 w 273"/>
                <a:gd name="T11" fmla="*/ 37 h 298"/>
                <a:gd name="T12" fmla="*/ 273 w 273"/>
                <a:gd name="T13" fmla="*/ 50 h 298"/>
                <a:gd name="T14" fmla="*/ 273 w 273"/>
                <a:gd name="T15" fmla="*/ 64 h 298"/>
                <a:gd name="T16" fmla="*/ 267 w 273"/>
                <a:gd name="T17" fmla="*/ 77 h 298"/>
                <a:gd name="T18" fmla="*/ 260 w 273"/>
                <a:gd name="T19" fmla="*/ 90 h 298"/>
                <a:gd name="T20" fmla="*/ 96 w 273"/>
                <a:gd name="T21" fmla="*/ 279 h 298"/>
                <a:gd name="T22" fmla="*/ 84 w 273"/>
                <a:gd name="T23" fmla="*/ 290 h 298"/>
                <a:gd name="T24" fmla="*/ 70 w 273"/>
                <a:gd name="T25" fmla="*/ 296 h 298"/>
                <a:gd name="T26" fmla="*/ 54 w 273"/>
                <a:gd name="T27" fmla="*/ 298 h 298"/>
                <a:gd name="T28" fmla="*/ 42 w 273"/>
                <a:gd name="T29" fmla="*/ 297 h 298"/>
                <a:gd name="T30" fmla="*/ 30 w 273"/>
                <a:gd name="T31" fmla="*/ 292 h 298"/>
                <a:gd name="T32" fmla="*/ 18 w 273"/>
                <a:gd name="T33" fmla="*/ 285 h 298"/>
                <a:gd name="T34" fmla="*/ 9 w 273"/>
                <a:gd name="T35" fmla="*/ 274 h 298"/>
                <a:gd name="T36" fmla="*/ 2 w 273"/>
                <a:gd name="T37" fmla="*/ 261 h 298"/>
                <a:gd name="T38" fmla="*/ 0 w 273"/>
                <a:gd name="T39" fmla="*/ 247 h 298"/>
                <a:gd name="T40" fmla="*/ 0 w 273"/>
                <a:gd name="T41" fmla="*/ 233 h 298"/>
                <a:gd name="T42" fmla="*/ 5 w 273"/>
                <a:gd name="T43" fmla="*/ 220 h 298"/>
                <a:gd name="T44" fmla="*/ 12 w 273"/>
                <a:gd name="T45" fmla="*/ 208 h 298"/>
                <a:gd name="T46" fmla="*/ 176 w 273"/>
                <a:gd name="T47" fmla="*/ 18 h 298"/>
                <a:gd name="T48" fmla="*/ 188 w 273"/>
                <a:gd name="T49" fmla="*/ 9 h 298"/>
                <a:gd name="T50" fmla="*/ 200 w 273"/>
                <a:gd name="T51" fmla="*/ 2 h 298"/>
                <a:gd name="T52" fmla="*/ 214 w 273"/>
                <a:gd name="T53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3" h="298">
                  <a:moveTo>
                    <a:pt x="214" y="0"/>
                  </a:moveTo>
                  <a:lnTo>
                    <a:pt x="228" y="0"/>
                  </a:lnTo>
                  <a:lnTo>
                    <a:pt x="242" y="5"/>
                  </a:lnTo>
                  <a:lnTo>
                    <a:pt x="254" y="12"/>
                  </a:lnTo>
                  <a:lnTo>
                    <a:pt x="263" y="23"/>
                  </a:lnTo>
                  <a:lnTo>
                    <a:pt x="271" y="37"/>
                  </a:lnTo>
                  <a:lnTo>
                    <a:pt x="273" y="50"/>
                  </a:lnTo>
                  <a:lnTo>
                    <a:pt x="273" y="64"/>
                  </a:lnTo>
                  <a:lnTo>
                    <a:pt x="267" y="77"/>
                  </a:lnTo>
                  <a:lnTo>
                    <a:pt x="260" y="90"/>
                  </a:lnTo>
                  <a:lnTo>
                    <a:pt x="96" y="279"/>
                  </a:lnTo>
                  <a:lnTo>
                    <a:pt x="84" y="290"/>
                  </a:lnTo>
                  <a:lnTo>
                    <a:pt x="70" y="296"/>
                  </a:lnTo>
                  <a:lnTo>
                    <a:pt x="54" y="298"/>
                  </a:lnTo>
                  <a:lnTo>
                    <a:pt x="42" y="297"/>
                  </a:lnTo>
                  <a:lnTo>
                    <a:pt x="30" y="292"/>
                  </a:lnTo>
                  <a:lnTo>
                    <a:pt x="18" y="285"/>
                  </a:lnTo>
                  <a:lnTo>
                    <a:pt x="9" y="274"/>
                  </a:lnTo>
                  <a:lnTo>
                    <a:pt x="2" y="261"/>
                  </a:lnTo>
                  <a:lnTo>
                    <a:pt x="0" y="247"/>
                  </a:lnTo>
                  <a:lnTo>
                    <a:pt x="0" y="233"/>
                  </a:lnTo>
                  <a:lnTo>
                    <a:pt x="5" y="220"/>
                  </a:lnTo>
                  <a:lnTo>
                    <a:pt x="12" y="208"/>
                  </a:lnTo>
                  <a:lnTo>
                    <a:pt x="176" y="18"/>
                  </a:lnTo>
                  <a:lnTo>
                    <a:pt x="188" y="9"/>
                  </a:lnTo>
                  <a:lnTo>
                    <a:pt x="200" y="2"/>
                  </a:lnTo>
                  <a:lnTo>
                    <a:pt x="2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7" name="Freeform 400"/>
          <p:cNvSpPr>
            <a:spLocks/>
          </p:cNvSpPr>
          <p:nvPr/>
        </p:nvSpPr>
        <p:spPr bwMode="auto">
          <a:xfrm>
            <a:off x="6718719" y="2104573"/>
            <a:ext cx="280988" cy="563563"/>
          </a:xfrm>
          <a:custGeom>
            <a:avLst/>
            <a:gdLst>
              <a:gd name="connsiteX0" fmla="*/ 280988 w 280988"/>
              <a:gd name="connsiteY0" fmla="*/ 276225 h 563563"/>
              <a:gd name="connsiteX1" fmla="*/ 280988 w 280988"/>
              <a:gd name="connsiteY1" fmla="*/ 418397 h 563563"/>
              <a:gd name="connsiteX2" fmla="*/ 280513 w 280988"/>
              <a:gd name="connsiteY2" fmla="*/ 425444 h 563563"/>
              <a:gd name="connsiteX3" fmla="*/ 279086 w 280988"/>
              <a:gd name="connsiteY3" fmla="*/ 432138 h 563563"/>
              <a:gd name="connsiteX4" fmla="*/ 276551 w 280988"/>
              <a:gd name="connsiteY4" fmla="*/ 438480 h 563563"/>
              <a:gd name="connsiteX5" fmla="*/ 273381 w 280988"/>
              <a:gd name="connsiteY5" fmla="*/ 444294 h 563563"/>
              <a:gd name="connsiteX6" fmla="*/ 269419 w 280988"/>
              <a:gd name="connsiteY6" fmla="*/ 449755 h 563563"/>
              <a:gd name="connsiteX7" fmla="*/ 264823 w 280988"/>
              <a:gd name="connsiteY7" fmla="*/ 454512 h 563563"/>
              <a:gd name="connsiteX8" fmla="*/ 259593 w 280988"/>
              <a:gd name="connsiteY8" fmla="*/ 458564 h 563563"/>
              <a:gd name="connsiteX9" fmla="*/ 253729 w 280988"/>
              <a:gd name="connsiteY9" fmla="*/ 461911 h 563563"/>
              <a:gd name="connsiteX10" fmla="*/ 247390 w 280988"/>
              <a:gd name="connsiteY10" fmla="*/ 464202 h 563563"/>
              <a:gd name="connsiteX11" fmla="*/ 240892 w 280988"/>
              <a:gd name="connsiteY11" fmla="*/ 465787 h 563563"/>
              <a:gd name="connsiteX12" fmla="*/ 233918 w 280988"/>
              <a:gd name="connsiteY12" fmla="*/ 466316 h 563563"/>
              <a:gd name="connsiteX13" fmla="*/ 174487 w 280988"/>
              <a:gd name="connsiteY13" fmla="*/ 466316 h 563563"/>
              <a:gd name="connsiteX14" fmla="*/ 174487 w 280988"/>
              <a:gd name="connsiteY14" fmla="*/ 534318 h 563563"/>
              <a:gd name="connsiteX15" fmla="*/ 174011 w 280988"/>
              <a:gd name="connsiteY15" fmla="*/ 539604 h 563563"/>
              <a:gd name="connsiteX16" fmla="*/ 172585 w 280988"/>
              <a:gd name="connsiteY16" fmla="*/ 544536 h 563563"/>
              <a:gd name="connsiteX17" fmla="*/ 170366 w 280988"/>
              <a:gd name="connsiteY17" fmla="*/ 548941 h 563563"/>
              <a:gd name="connsiteX18" fmla="*/ 167672 w 280988"/>
              <a:gd name="connsiteY18" fmla="*/ 553169 h 563563"/>
              <a:gd name="connsiteX19" fmla="*/ 164027 w 280988"/>
              <a:gd name="connsiteY19" fmla="*/ 556692 h 563563"/>
              <a:gd name="connsiteX20" fmla="*/ 160065 w 280988"/>
              <a:gd name="connsiteY20" fmla="*/ 559687 h 563563"/>
              <a:gd name="connsiteX21" fmla="*/ 155469 w 280988"/>
              <a:gd name="connsiteY21" fmla="*/ 561801 h 563563"/>
              <a:gd name="connsiteX22" fmla="*/ 150556 w 280988"/>
              <a:gd name="connsiteY22" fmla="*/ 563211 h 563563"/>
              <a:gd name="connsiteX23" fmla="*/ 145484 w 280988"/>
              <a:gd name="connsiteY23" fmla="*/ 563563 h 563563"/>
              <a:gd name="connsiteX24" fmla="*/ 135817 w 280988"/>
              <a:gd name="connsiteY24" fmla="*/ 563563 h 563563"/>
              <a:gd name="connsiteX25" fmla="*/ 130587 w 280988"/>
              <a:gd name="connsiteY25" fmla="*/ 563211 h 563563"/>
              <a:gd name="connsiteX26" fmla="*/ 125674 w 280988"/>
              <a:gd name="connsiteY26" fmla="*/ 561801 h 563563"/>
              <a:gd name="connsiteX27" fmla="*/ 121236 w 280988"/>
              <a:gd name="connsiteY27" fmla="*/ 559687 h 563563"/>
              <a:gd name="connsiteX28" fmla="*/ 116957 w 280988"/>
              <a:gd name="connsiteY28" fmla="*/ 556692 h 563563"/>
              <a:gd name="connsiteX29" fmla="*/ 113629 w 280988"/>
              <a:gd name="connsiteY29" fmla="*/ 553169 h 563563"/>
              <a:gd name="connsiteX30" fmla="*/ 110618 w 280988"/>
              <a:gd name="connsiteY30" fmla="*/ 548941 h 563563"/>
              <a:gd name="connsiteX31" fmla="*/ 108557 w 280988"/>
              <a:gd name="connsiteY31" fmla="*/ 544536 h 563563"/>
              <a:gd name="connsiteX32" fmla="*/ 107131 w 280988"/>
              <a:gd name="connsiteY32" fmla="*/ 539604 h 563563"/>
              <a:gd name="connsiteX33" fmla="*/ 106814 w 280988"/>
              <a:gd name="connsiteY33" fmla="*/ 534318 h 563563"/>
              <a:gd name="connsiteX34" fmla="*/ 106814 w 280988"/>
              <a:gd name="connsiteY34" fmla="*/ 466316 h 563563"/>
              <a:gd name="connsiteX35" fmla="*/ 92075 w 280988"/>
              <a:gd name="connsiteY35" fmla="*/ 466316 h 563563"/>
              <a:gd name="connsiteX36" fmla="*/ 280988 w 280988"/>
              <a:gd name="connsiteY36" fmla="*/ 158750 h 563563"/>
              <a:gd name="connsiteX37" fmla="*/ 280988 w 280988"/>
              <a:gd name="connsiteY37" fmla="*/ 248584 h 563563"/>
              <a:gd name="connsiteX38" fmla="*/ 63798 w 280988"/>
              <a:gd name="connsiteY38" fmla="*/ 466725 h 563563"/>
              <a:gd name="connsiteX39" fmla="*/ 46772 w 280988"/>
              <a:gd name="connsiteY39" fmla="*/ 466725 h 563563"/>
              <a:gd name="connsiteX40" fmla="*/ 39612 w 280988"/>
              <a:gd name="connsiteY40" fmla="*/ 466196 h 563563"/>
              <a:gd name="connsiteX41" fmla="*/ 32929 w 280988"/>
              <a:gd name="connsiteY41" fmla="*/ 464607 h 563563"/>
              <a:gd name="connsiteX42" fmla="*/ 26406 w 280988"/>
              <a:gd name="connsiteY42" fmla="*/ 461960 h 563563"/>
              <a:gd name="connsiteX43" fmla="*/ 20519 w 280988"/>
              <a:gd name="connsiteY43" fmla="*/ 458607 h 563563"/>
              <a:gd name="connsiteX44" fmla="*/ 15109 w 280988"/>
              <a:gd name="connsiteY44" fmla="*/ 454194 h 563563"/>
              <a:gd name="connsiteX45" fmla="*/ 10494 w 280988"/>
              <a:gd name="connsiteY45" fmla="*/ 449253 h 563563"/>
              <a:gd name="connsiteX46" fmla="*/ 6357 w 280988"/>
              <a:gd name="connsiteY46" fmla="*/ 443605 h 563563"/>
              <a:gd name="connsiteX47" fmla="*/ 3175 w 280988"/>
              <a:gd name="connsiteY47" fmla="*/ 437428 h 563563"/>
              <a:gd name="connsiteX48" fmla="*/ 258102 w 280988"/>
              <a:gd name="connsiteY48" fmla="*/ 60325 h 563563"/>
              <a:gd name="connsiteX49" fmla="*/ 263665 w 280988"/>
              <a:gd name="connsiteY49" fmla="*/ 69507 h 563563"/>
              <a:gd name="connsiteX50" fmla="*/ 268433 w 280988"/>
              <a:gd name="connsiteY50" fmla="*/ 79041 h 563563"/>
              <a:gd name="connsiteX51" fmla="*/ 272565 w 280988"/>
              <a:gd name="connsiteY51" fmla="*/ 88929 h 563563"/>
              <a:gd name="connsiteX52" fmla="*/ 275902 w 280988"/>
              <a:gd name="connsiteY52" fmla="*/ 99169 h 563563"/>
              <a:gd name="connsiteX53" fmla="*/ 278286 w 280988"/>
              <a:gd name="connsiteY53" fmla="*/ 109763 h 563563"/>
              <a:gd name="connsiteX54" fmla="*/ 280035 w 280988"/>
              <a:gd name="connsiteY54" fmla="*/ 120710 h 563563"/>
              <a:gd name="connsiteX55" fmla="*/ 280988 w 280988"/>
              <a:gd name="connsiteY55" fmla="*/ 131834 h 563563"/>
              <a:gd name="connsiteX56" fmla="*/ 0 w 280988"/>
              <a:gd name="connsiteY56" fmla="*/ 414338 h 563563"/>
              <a:gd name="connsiteX57" fmla="*/ 0 w 280988"/>
              <a:gd name="connsiteY57" fmla="*/ 320052 h 563563"/>
              <a:gd name="connsiteX58" fmla="*/ 190111 w 280988"/>
              <a:gd name="connsiteY58" fmla="*/ 6350 h 563563"/>
              <a:gd name="connsiteX59" fmla="*/ 200761 w 280988"/>
              <a:gd name="connsiteY59" fmla="*/ 10768 h 563563"/>
              <a:gd name="connsiteX60" fmla="*/ 210775 w 280988"/>
              <a:gd name="connsiteY60" fmla="*/ 16070 h 563563"/>
              <a:gd name="connsiteX61" fmla="*/ 220471 w 280988"/>
              <a:gd name="connsiteY61" fmla="*/ 22078 h 563563"/>
              <a:gd name="connsiteX62" fmla="*/ 229691 w 280988"/>
              <a:gd name="connsiteY62" fmla="*/ 28793 h 563563"/>
              <a:gd name="connsiteX63" fmla="*/ 238115 w 280988"/>
              <a:gd name="connsiteY63" fmla="*/ 36215 h 563563"/>
              <a:gd name="connsiteX64" fmla="*/ 246063 w 280988"/>
              <a:gd name="connsiteY64" fmla="*/ 44344 h 563563"/>
              <a:gd name="connsiteX65" fmla="*/ 0 w 280988"/>
              <a:gd name="connsiteY65" fmla="*/ 292100 h 563563"/>
              <a:gd name="connsiteX66" fmla="*/ 0 w 280988"/>
              <a:gd name="connsiteY66" fmla="*/ 197734 h 563563"/>
              <a:gd name="connsiteX67" fmla="*/ 135383 w 280988"/>
              <a:gd name="connsiteY67" fmla="*/ 0 h 563563"/>
              <a:gd name="connsiteX68" fmla="*/ 145711 w 280988"/>
              <a:gd name="connsiteY68" fmla="*/ 0 h 563563"/>
              <a:gd name="connsiteX69" fmla="*/ 153339 w 280988"/>
              <a:gd name="connsiteY69" fmla="*/ 175 h 563563"/>
              <a:gd name="connsiteX70" fmla="*/ 160966 w 280988"/>
              <a:gd name="connsiteY70" fmla="*/ 876 h 563563"/>
              <a:gd name="connsiteX71" fmla="*/ 168275 w 280988"/>
              <a:gd name="connsiteY71" fmla="*/ 1926 h 563563"/>
              <a:gd name="connsiteX72" fmla="*/ 0 w 280988"/>
              <a:gd name="connsiteY72" fmla="*/ 169863 h 563563"/>
              <a:gd name="connsiteX73" fmla="*/ 0 w 280988"/>
              <a:gd name="connsiteY73" fmla="*/ 136766 h 563563"/>
              <a:gd name="connsiteX74" fmla="*/ 477 w 280988"/>
              <a:gd name="connsiteY74" fmla="*/ 124333 h 563563"/>
              <a:gd name="connsiteX75" fmla="*/ 2066 w 280988"/>
              <a:gd name="connsiteY75" fmla="*/ 112075 h 563563"/>
              <a:gd name="connsiteX76" fmla="*/ 4767 w 280988"/>
              <a:gd name="connsiteY76" fmla="*/ 100342 h 563563"/>
              <a:gd name="connsiteX77" fmla="*/ 8422 w 280988"/>
              <a:gd name="connsiteY77" fmla="*/ 88959 h 563563"/>
              <a:gd name="connsiteX78" fmla="*/ 13030 w 280988"/>
              <a:gd name="connsiteY78" fmla="*/ 78102 h 563563"/>
              <a:gd name="connsiteX79" fmla="*/ 18433 w 280988"/>
              <a:gd name="connsiteY79" fmla="*/ 67770 h 563563"/>
              <a:gd name="connsiteX80" fmla="*/ 24789 w 280988"/>
              <a:gd name="connsiteY80" fmla="*/ 57789 h 563563"/>
              <a:gd name="connsiteX81" fmla="*/ 31939 w 280988"/>
              <a:gd name="connsiteY81" fmla="*/ 48683 h 563563"/>
              <a:gd name="connsiteX82" fmla="*/ 39725 w 280988"/>
              <a:gd name="connsiteY82" fmla="*/ 40102 h 563563"/>
              <a:gd name="connsiteX83" fmla="*/ 48147 w 280988"/>
              <a:gd name="connsiteY83" fmla="*/ 32222 h 563563"/>
              <a:gd name="connsiteX84" fmla="*/ 57204 w 280988"/>
              <a:gd name="connsiteY84" fmla="*/ 25042 h 563563"/>
              <a:gd name="connsiteX85" fmla="*/ 67215 w 280988"/>
              <a:gd name="connsiteY85" fmla="*/ 18738 h 563563"/>
              <a:gd name="connsiteX86" fmla="*/ 77384 w 280988"/>
              <a:gd name="connsiteY86" fmla="*/ 13134 h 563563"/>
              <a:gd name="connsiteX87" fmla="*/ 88190 w 280988"/>
              <a:gd name="connsiteY87" fmla="*/ 8581 h 563563"/>
              <a:gd name="connsiteX88" fmla="*/ 99471 w 280988"/>
              <a:gd name="connsiteY88" fmla="*/ 4903 h 563563"/>
              <a:gd name="connsiteX89" fmla="*/ 111071 w 280988"/>
              <a:gd name="connsiteY89" fmla="*/ 2102 h 563563"/>
              <a:gd name="connsiteX90" fmla="*/ 122989 w 280988"/>
              <a:gd name="connsiteY90" fmla="*/ 525 h 563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280988" h="563563">
                <a:moveTo>
                  <a:pt x="280988" y="276225"/>
                </a:moveTo>
                <a:lnTo>
                  <a:pt x="280988" y="418397"/>
                </a:lnTo>
                <a:lnTo>
                  <a:pt x="280513" y="425444"/>
                </a:lnTo>
                <a:lnTo>
                  <a:pt x="279086" y="432138"/>
                </a:lnTo>
                <a:lnTo>
                  <a:pt x="276551" y="438480"/>
                </a:lnTo>
                <a:lnTo>
                  <a:pt x="273381" y="444294"/>
                </a:lnTo>
                <a:lnTo>
                  <a:pt x="269419" y="449755"/>
                </a:lnTo>
                <a:lnTo>
                  <a:pt x="264823" y="454512"/>
                </a:lnTo>
                <a:lnTo>
                  <a:pt x="259593" y="458564"/>
                </a:lnTo>
                <a:lnTo>
                  <a:pt x="253729" y="461911"/>
                </a:lnTo>
                <a:lnTo>
                  <a:pt x="247390" y="464202"/>
                </a:lnTo>
                <a:lnTo>
                  <a:pt x="240892" y="465787"/>
                </a:lnTo>
                <a:lnTo>
                  <a:pt x="233918" y="466316"/>
                </a:lnTo>
                <a:lnTo>
                  <a:pt x="174487" y="466316"/>
                </a:lnTo>
                <a:lnTo>
                  <a:pt x="174487" y="534318"/>
                </a:lnTo>
                <a:lnTo>
                  <a:pt x="174011" y="539604"/>
                </a:lnTo>
                <a:lnTo>
                  <a:pt x="172585" y="544536"/>
                </a:lnTo>
                <a:lnTo>
                  <a:pt x="170366" y="548941"/>
                </a:lnTo>
                <a:lnTo>
                  <a:pt x="167672" y="553169"/>
                </a:lnTo>
                <a:lnTo>
                  <a:pt x="164027" y="556692"/>
                </a:lnTo>
                <a:lnTo>
                  <a:pt x="160065" y="559687"/>
                </a:lnTo>
                <a:lnTo>
                  <a:pt x="155469" y="561801"/>
                </a:lnTo>
                <a:lnTo>
                  <a:pt x="150556" y="563211"/>
                </a:lnTo>
                <a:lnTo>
                  <a:pt x="145484" y="563563"/>
                </a:lnTo>
                <a:lnTo>
                  <a:pt x="135817" y="563563"/>
                </a:lnTo>
                <a:lnTo>
                  <a:pt x="130587" y="563211"/>
                </a:lnTo>
                <a:lnTo>
                  <a:pt x="125674" y="561801"/>
                </a:lnTo>
                <a:lnTo>
                  <a:pt x="121236" y="559687"/>
                </a:lnTo>
                <a:lnTo>
                  <a:pt x="116957" y="556692"/>
                </a:lnTo>
                <a:lnTo>
                  <a:pt x="113629" y="553169"/>
                </a:lnTo>
                <a:lnTo>
                  <a:pt x="110618" y="548941"/>
                </a:lnTo>
                <a:lnTo>
                  <a:pt x="108557" y="544536"/>
                </a:lnTo>
                <a:lnTo>
                  <a:pt x="107131" y="539604"/>
                </a:lnTo>
                <a:lnTo>
                  <a:pt x="106814" y="534318"/>
                </a:lnTo>
                <a:lnTo>
                  <a:pt x="106814" y="466316"/>
                </a:lnTo>
                <a:lnTo>
                  <a:pt x="92075" y="466316"/>
                </a:lnTo>
                <a:close/>
                <a:moveTo>
                  <a:pt x="280988" y="158750"/>
                </a:moveTo>
                <a:lnTo>
                  <a:pt x="280988" y="248584"/>
                </a:lnTo>
                <a:lnTo>
                  <a:pt x="63798" y="466725"/>
                </a:lnTo>
                <a:lnTo>
                  <a:pt x="46772" y="466725"/>
                </a:lnTo>
                <a:lnTo>
                  <a:pt x="39612" y="466196"/>
                </a:lnTo>
                <a:lnTo>
                  <a:pt x="32929" y="464607"/>
                </a:lnTo>
                <a:lnTo>
                  <a:pt x="26406" y="461960"/>
                </a:lnTo>
                <a:lnTo>
                  <a:pt x="20519" y="458607"/>
                </a:lnTo>
                <a:lnTo>
                  <a:pt x="15109" y="454194"/>
                </a:lnTo>
                <a:lnTo>
                  <a:pt x="10494" y="449253"/>
                </a:lnTo>
                <a:lnTo>
                  <a:pt x="6357" y="443605"/>
                </a:lnTo>
                <a:lnTo>
                  <a:pt x="3175" y="437428"/>
                </a:lnTo>
                <a:close/>
                <a:moveTo>
                  <a:pt x="258102" y="60325"/>
                </a:moveTo>
                <a:lnTo>
                  <a:pt x="263665" y="69507"/>
                </a:lnTo>
                <a:lnTo>
                  <a:pt x="268433" y="79041"/>
                </a:lnTo>
                <a:lnTo>
                  <a:pt x="272565" y="88929"/>
                </a:lnTo>
                <a:lnTo>
                  <a:pt x="275902" y="99169"/>
                </a:lnTo>
                <a:lnTo>
                  <a:pt x="278286" y="109763"/>
                </a:lnTo>
                <a:lnTo>
                  <a:pt x="280035" y="120710"/>
                </a:lnTo>
                <a:lnTo>
                  <a:pt x="280988" y="131834"/>
                </a:lnTo>
                <a:lnTo>
                  <a:pt x="0" y="414338"/>
                </a:lnTo>
                <a:lnTo>
                  <a:pt x="0" y="320052"/>
                </a:lnTo>
                <a:close/>
                <a:moveTo>
                  <a:pt x="190111" y="6350"/>
                </a:moveTo>
                <a:lnTo>
                  <a:pt x="200761" y="10768"/>
                </a:lnTo>
                <a:lnTo>
                  <a:pt x="210775" y="16070"/>
                </a:lnTo>
                <a:lnTo>
                  <a:pt x="220471" y="22078"/>
                </a:lnTo>
                <a:lnTo>
                  <a:pt x="229691" y="28793"/>
                </a:lnTo>
                <a:lnTo>
                  <a:pt x="238115" y="36215"/>
                </a:lnTo>
                <a:lnTo>
                  <a:pt x="246063" y="44344"/>
                </a:lnTo>
                <a:lnTo>
                  <a:pt x="0" y="292100"/>
                </a:lnTo>
                <a:lnTo>
                  <a:pt x="0" y="197734"/>
                </a:lnTo>
                <a:close/>
                <a:moveTo>
                  <a:pt x="135383" y="0"/>
                </a:moveTo>
                <a:lnTo>
                  <a:pt x="145711" y="0"/>
                </a:lnTo>
                <a:lnTo>
                  <a:pt x="153339" y="175"/>
                </a:lnTo>
                <a:lnTo>
                  <a:pt x="160966" y="876"/>
                </a:lnTo>
                <a:lnTo>
                  <a:pt x="168275" y="1926"/>
                </a:lnTo>
                <a:lnTo>
                  <a:pt x="0" y="169863"/>
                </a:lnTo>
                <a:lnTo>
                  <a:pt x="0" y="136766"/>
                </a:lnTo>
                <a:lnTo>
                  <a:pt x="477" y="124333"/>
                </a:lnTo>
                <a:lnTo>
                  <a:pt x="2066" y="112075"/>
                </a:lnTo>
                <a:lnTo>
                  <a:pt x="4767" y="100342"/>
                </a:lnTo>
                <a:lnTo>
                  <a:pt x="8422" y="88959"/>
                </a:lnTo>
                <a:lnTo>
                  <a:pt x="13030" y="78102"/>
                </a:lnTo>
                <a:lnTo>
                  <a:pt x="18433" y="67770"/>
                </a:lnTo>
                <a:lnTo>
                  <a:pt x="24789" y="57789"/>
                </a:lnTo>
                <a:lnTo>
                  <a:pt x="31939" y="48683"/>
                </a:lnTo>
                <a:lnTo>
                  <a:pt x="39725" y="40102"/>
                </a:lnTo>
                <a:lnTo>
                  <a:pt x="48147" y="32222"/>
                </a:lnTo>
                <a:lnTo>
                  <a:pt x="57204" y="25042"/>
                </a:lnTo>
                <a:lnTo>
                  <a:pt x="67215" y="18738"/>
                </a:lnTo>
                <a:lnTo>
                  <a:pt x="77384" y="13134"/>
                </a:lnTo>
                <a:lnTo>
                  <a:pt x="88190" y="8581"/>
                </a:lnTo>
                <a:lnTo>
                  <a:pt x="99471" y="4903"/>
                </a:lnTo>
                <a:lnTo>
                  <a:pt x="111071" y="2102"/>
                </a:lnTo>
                <a:lnTo>
                  <a:pt x="122989" y="525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88" name="Freeform 277"/>
          <p:cNvSpPr>
            <a:spLocks noEditPoints="1"/>
          </p:cNvSpPr>
          <p:nvPr/>
        </p:nvSpPr>
        <p:spPr bwMode="auto">
          <a:xfrm>
            <a:off x="7651832" y="2104573"/>
            <a:ext cx="285750" cy="563563"/>
          </a:xfrm>
          <a:custGeom>
            <a:avLst/>
            <a:gdLst>
              <a:gd name="T0" fmla="*/ 389 w 1622"/>
              <a:gd name="T1" fmla="*/ 1973 h 3202"/>
              <a:gd name="T2" fmla="*/ 409 w 1622"/>
              <a:gd name="T3" fmla="*/ 2236 h 3202"/>
              <a:gd name="T4" fmla="*/ 528 w 1622"/>
              <a:gd name="T5" fmla="*/ 2338 h 3202"/>
              <a:gd name="T6" fmla="*/ 687 w 1622"/>
              <a:gd name="T7" fmla="*/ 2325 h 3202"/>
              <a:gd name="T8" fmla="*/ 789 w 1622"/>
              <a:gd name="T9" fmla="*/ 2207 h 3202"/>
              <a:gd name="T10" fmla="*/ 789 w 1622"/>
              <a:gd name="T11" fmla="*/ 1957 h 3202"/>
              <a:gd name="T12" fmla="*/ 712 w 1622"/>
              <a:gd name="T13" fmla="*/ 1946 h 3202"/>
              <a:gd name="T14" fmla="*/ 686 w 1622"/>
              <a:gd name="T15" fmla="*/ 2164 h 3202"/>
              <a:gd name="T16" fmla="*/ 615 w 1622"/>
              <a:gd name="T17" fmla="*/ 2235 h 3202"/>
              <a:gd name="T18" fmla="*/ 518 w 1622"/>
              <a:gd name="T19" fmla="*/ 2201 h 3202"/>
              <a:gd name="T20" fmla="*/ 494 w 1622"/>
              <a:gd name="T21" fmla="*/ 1973 h 3202"/>
              <a:gd name="T22" fmla="*/ 968 w 1622"/>
              <a:gd name="T23" fmla="*/ 1176 h 3202"/>
              <a:gd name="T24" fmla="*/ 912 w 1622"/>
              <a:gd name="T25" fmla="*/ 1232 h 3202"/>
              <a:gd name="T26" fmla="*/ 951 w 1622"/>
              <a:gd name="T27" fmla="*/ 1625 h 3202"/>
              <a:gd name="T28" fmla="*/ 1085 w 1622"/>
              <a:gd name="T29" fmla="*/ 1707 h 3202"/>
              <a:gd name="T30" fmla="*/ 1240 w 1622"/>
              <a:gd name="T31" fmla="*/ 1670 h 3202"/>
              <a:gd name="T32" fmla="*/ 1322 w 1622"/>
              <a:gd name="T33" fmla="*/ 1537 h 3202"/>
              <a:gd name="T34" fmla="*/ 1303 w 1622"/>
              <a:gd name="T35" fmla="*/ 1186 h 3202"/>
              <a:gd name="T36" fmla="*/ 1225 w 1622"/>
              <a:gd name="T37" fmla="*/ 1198 h 3202"/>
              <a:gd name="T38" fmla="*/ 1204 w 1622"/>
              <a:gd name="T39" fmla="*/ 1546 h 3202"/>
              <a:gd name="T40" fmla="*/ 1118 w 1622"/>
              <a:gd name="T41" fmla="*/ 1600 h 3202"/>
              <a:gd name="T42" fmla="*/ 1032 w 1622"/>
              <a:gd name="T43" fmla="*/ 1546 h 3202"/>
              <a:gd name="T44" fmla="*/ 1012 w 1622"/>
              <a:gd name="T45" fmla="*/ 1198 h 3202"/>
              <a:gd name="T46" fmla="*/ 400 w 1622"/>
              <a:gd name="T47" fmla="*/ 693 h 3202"/>
              <a:gd name="T48" fmla="*/ 363 w 1622"/>
              <a:gd name="T49" fmla="*/ 896 h 3202"/>
              <a:gd name="T50" fmla="*/ 424 w 1622"/>
              <a:gd name="T51" fmla="*/ 1042 h 3202"/>
              <a:gd name="T52" fmla="*/ 569 w 1622"/>
              <a:gd name="T53" fmla="*/ 1103 h 3202"/>
              <a:gd name="T54" fmla="*/ 716 w 1622"/>
              <a:gd name="T55" fmla="*/ 1042 h 3202"/>
              <a:gd name="T56" fmla="*/ 776 w 1622"/>
              <a:gd name="T57" fmla="*/ 896 h 3202"/>
              <a:gd name="T58" fmla="*/ 739 w 1622"/>
              <a:gd name="T59" fmla="*/ 693 h 3202"/>
              <a:gd name="T60" fmla="*/ 668 w 1622"/>
              <a:gd name="T61" fmla="*/ 728 h 3202"/>
              <a:gd name="T62" fmla="*/ 644 w 1622"/>
              <a:gd name="T63" fmla="*/ 957 h 3202"/>
              <a:gd name="T64" fmla="*/ 548 w 1622"/>
              <a:gd name="T65" fmla="*/ 990 h 3202"/>
              <a:gd name="T66" fmla="*/ 476 w 1622"/>
              <a:gd name="T67" fmla="*/ 918 h 3202"/>
              <a:gd name="T68" fmla="*/ 451 w 1622"/>
              <a:gd name="T69" fmla="*/ 701 h 3202"/>
              <a:gd name="T70" fmla="*/ 912 w 1622"/>
              <a:gd name="T71" fmla="*/ 3 h 3202"/>
              <a:gd name="T72" fmla="*/ 1234 w 1622"/>
              <a:gd name="T73" fmla="*/ 107 h 3202"/>
              <a:gd name="T74" fmla="*/ 1478 w 1622"/>
              <a:gd name="T75" fmla="*/ 330 h 3202"/>
              <a:gd name="T76" fmla="*/ 1609 w 1622"/>
              <a:gd name="T77" fmla="*/ 640 h 3202"/>
              <a:gd name="T78" fmla="*/ 1610 w 1622"/>
              <a:gd name="T79" fmla="*/ 2456 h 3202"/>
              <a:gd name="T80" fmla="*/ 1497 w 1622"/>
              <a:gd name="T81" fmla="*/ 2606 h 3202"/>
              <a:gd name="T82" fmla="*/ 993 w 1622"/>
              <a:gd name="T83" fmla="*/ 2650 h 3202"/>
              <a:gd name="T84" fmla="*/ 953 w 1622"/>
              <a:gd name="T85" fmla="*/ 3143 h 3202"/>
              <a:gd name="T86" fmla="*/ 827 w 1622"/>
              <a:gd name="T87" fmla="*/ 3202 h 3202"/>
              <a:gd name="T88" fmla="*/ 664 w 1622"/>
              <a:gd name="T89" fmla="*/ 3163 h 3202"/>
              <a:gd name="T90" fmla="*/ 606 w 1622"/>
              <a:gd name="T91" fmla="*/ 3036 h 3202"/>
              <a:gd name="T92" fmla="*/ 158 w 1622"/>
              <a:gd name="T93" fmla="*/ 2625 h 3202"/>
              <a:gd name="T94" fmla="*/ 25 w 1622"/>
              <a:gd name="T95" fmla="*/ 2492 h 3202"/>
              <a:gd name="T96" fmla="*/ 3 w 1622"/>
              <a:gd name="T97" fmla="*/ 710 h 3202"/>
              <a:gd name="T98" fmla="*/ 106 w 1622"/>
              <a:gd name="T99" fmla="*/ 387 h 3202"/>
              <a:gd name="T100" fmla="*/ 330 w 1622"/>
              <a:gd name="T101" fmla="*/ 143 h 3202"/>
              <a:gd name="T102" fmla="*/ 640 w 1622"/>
              <a:gd name="T103" fmla="*/ 12 h 3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22" h="3202">
                <a:moveTo>
                  <a:pt x="442" y="1935"/>
                </a:moveTo>
                <a:lnTo>
                  <a:pt x="425" y="1938"/>
                </a:lnTo>
                <a:lnTo>
                  <a:pt x="409" y="1946"/>
                </a:lnTo>
                <a:lnTo>
                  <a:pt x="397" y="1957"/>
                </a:lnTo>
                <a:lnTo>
                  <a:pt x="389" y="1973"/>
                </a:lnTo>
                <a:lnTo>
                  <a:pt x="386" y="1990"/>
                </a:lnTo>
                <a:lnTo>
                  <a:pt x="386" y="2142"/>
                </a:lnTo>
                <a:lnTo>
                  <a:pt x="389" y="2175"/>
                </a:lnTo>
                <a:lnTo>
                  <a:pt x="397" y="2207"/>
                </a:lnTo>
                <a:lnTo>
                  <a:pt x="409" y="2236"/>
                </a:lnTo>
                <a:lnTo>
                  <a:pt x="427" y="2263"/>
                </a:lnTo>
                <a:lnTo>
                  <a:pt x="447" y="2287"/>
                </a:lnTo>
                <a:lnTo>
                  <a:pt x="471" y="2309"/>
                </a:lnTo>
                <a:lnTo>
                  <a:pt x="498" y="2325"/>
                </a:lnTo>
                <a:lnTo>
                  <a:pt x="528" y="2338"/>
                </a:lnTo>
                <a:lnTo>
                  <a:pt x="559" y="2346"/>
                </a:lnTo>
                <a:lnTo>
                  <a:pt x="593" y="2348"/>
                </a:lnTo>
                <a:lnTo>
                  <a:pt x="626" y="2346"/>
                </a:lnTo>
                <a:lnTo>
                  <a:pt x="658" y="2338"/>
                </a:lnTo>
                <a:lnTo>
                  <a:pt x="687" y="2325"/>
                </a:lnTo>
                <a:lnTo>
                  <a:pt x="715" y="2309"/>
                </a:lnTo>
                <a:lnTo>
                  <a:pt x="739" y="2287"/>
                </a:lnTo>
                <a:lnTo>
                  <a:pt x="760" y="2263"/>
                </a:lnTo>
                <a:lnTo>
                  <a:pt x="777" y="2236"/>
                </a:lnTo>
                <a:lnTo>
                  <a:pt x="789" y="2207"/>
                </a:lnTo>
                <a:lnTo>
                  <a:pt x="797" y="2175"/>
                </a:lnTo>
                <a:lnTo>
                  <a:pt x="800" y="2142"/>
                </a:lnTo>
                <a:lnTo>
                  <a:pt x="800" y="1990"/>
                </a:lnTo>
                <a:lnTo>
                  <a:pt x="797" y="1973"/>
                </a:lnTo>
                <a:lnTo>
                  <a:pt x="789" y="1957"/>
                </a:lnTo>
                <a:lnTo>
                  <a:pt x="777" y="1946"/>
                </a:lnTo>
                <a:lnTo>
                  <a:pt x="762" y="1938"/>
                </a:lnTo>
                <a:lnTo>
                  <a:pt x="744" y="1935"/>
                </a:lnTo>
                <a:lnTo>
                  <a:pt x="727" y="1938"/>
                </a:lnTo>
                <a:lnTo>
                  <a:pt x="712" y="1946"/>
                </a:lnTo>
                <a:lnTo>
                  <a:pt x="700" y="1957"/>
                </a:lnTo>
                <a:lnTo>
                  <a:pt x="692" y="1973"/>
                </a:lnTo>
                <a:lnTo>
                  <a:pt x="688" y="1990"/>
                </a:lnTo>
                <a:lnTo>
                  <a:pt x="688" y="2142"/>
                </a:lnTo>
                <a:lnTo>
                  <a:pt x="686" y="2164"/>
                </a:lnTo>
                <a:lnTo>
                  <a:pt x="679" y="2184"/>
                </a:lnTo>
                <a:lnTo>
                  <a:pt x="667" y="2201"/>
                </a:lnTo>
                <a:lnTo>
                  <a:pt x="653" y="2216"/>
                </a:lnTo>
                <a:lnTo>
                  <a:pt x="635" y="2228"/>
                </a:lnTo>
                <a:lnTo>
                  <a:pt x="615" y="2235"/>
                </a:lnTo>
                <a:lnTo>
                  <a:pt x="593" y="2237"/>
                </a:lnTo>
                <a:lnTo>
                  <a:pt x="571" y="2235"/>
                </a:lnTo>
                <a:lnTo>
                  <a:pt x="551" y="2228"/>
                </a:lnTo>
                <a:lnTo>
                  <a:pt x="533" y="2216"/>
                </a:lnTo>
                <a:lnTo>
                  <a:pt x="518" y="2201"/>
                </a:lnTo>
                <a:lnTo>
                  <a:pt x="507" y="2184"/>
                </a:lnTo>
                <a:lnTo>
                  <a:pt x="499" y="2164"/>
                </a:lnTo>
                <a:lnTo>
                  <a:pt x="497" y="2142"/>
                </a:lnTo>
                <a:lnTo>
                  <a:pt x="497" y="1990"/>
                </a:lnTo>
                <a:lnTo>
                  <a:pt x="494" y="1973"/>
                </a:lnTo>
                <a:lnTo>
                  <a:pt x="486" y="1957"/>
                </a:lnTo>
                <a:lnTo>
                  <a:pt x="475" y="1946"/>
                </a:lnTo>
                <a:lnTo>
                  <a:pt x="460" y="1938"/>
                </a:lnTo>
                <a:lnTo>
                  <a:pt x="442" y="1935"/>
                </a:lnTo>
                <a:close/>
                <a:moveTo>
                  <a:pt x="968" y="1176"/>
                </a:moveTo>
                <a:lnTo>
                  <a:pt x="949" y="1179"/>
                </a:lnTo>
                <a:lnTo>
                  <a:pt x="934" y="1186"/>
                </a:lnTo>
                <a:lnTo>
                  <a:pt x="922" y="1198"/>
                </a:lnTo>
                <a:lnTo>
                  <a:pt x="915" y="1214"/>
                </a:lnTo>
                <a:lnTo>
                  <a:pt x="912" y="1232"/>
                </a:lnTo>
                <a:lnTo>
                  <a:pt x="912" y="1504"/>
                </a:lnTo>
                <a:lnTo>
                  <a:pt x="914" y="1537"/>
                </a:lnTo>
                <a:lnTo>
                  <a:pt x="922" y="1569"/>
                </a:lnTo>
                <a:lnTo>
                  <a:pt x="935" y="1599"/>
                </a:lnTo>
                <a:lnTo>
                  <a:pt x="951" y="1625"/>
                </a:lnTo>
                <a:lnTo>
                  <a:pt x="973" y="1649"/>
                </a:lnTo>
                <a:lnTo>
                  <a:pt x="997" y="1670"/>
                </a:lnTo>
                <a:lnTo>
                  <a:pt x="1024" y="1687"/>
                </a:lnTo>
                <a:lnTo>
                  <a:pt x="1053" y="1699"/>
                </a:lnTo>
                <a:lnTo>
                  <a:pt x="1085" y="1707"/>
                </a:lnTo>
                <a:lnTo>
                  <a:pt x="1118" y="1710"/>
                </a:lnTo>
                <a:lnTo>
                  <a:pt x="1152" y="1707"/>
                </a:lnTo>
                <a:lnTo>
                  <a:pt x="1183" y="1699"/>
                </a:lnTo>
                <a:lnTo>
                  <a:pt x="1213" y="1687"/>
                </a:lnTo>
                <a:lnTo>
                  <a:pt x="1240" y="1670"/>
                </a:lnTo>
                <a:lnTo>
                  <a:pt x="1265" y="1649"/>
                </a:lnTo>
                <a:lnTo>
                  <a:pt x="1285" y="1625"/>
                </a:lnTo>
                <a:lnTo>
                  <a:pt x="1302" y="1599"/>
                </a:lnTo>
                <a:lnTo>
                  <a:pt x="1314" y="1569"/>
                </a:lnTo>
                <a:lnTo>
                  <a:pt x="1322" y="1537"/>
                </a:lnTo>
                <a:lnTo>
                  <a:pt x="1325" y="1504"/>
                </a:lnTo>
                <a:lnTo>
                  <a:pt x="1325" y="1232"/>
                </a:lnTo>
                <a:lnTo>
                  <a:pt x="1322" y="1214"/>
                </a:lnTo>
                <a:lnTo>
                  <a:pt x="1314" y="1198"/>
                </a:lnTo>
                <a:lnTo>
                  <a:pt x="1303" y="1186"/>
                </a:lnTo>
                <a:lnTo>
                  <a:pt x="1288" y="1179"/>
                </a:lnTo>
                <a:lnTo>
                  <a:pt x="1270" y="1176"/>
                </a:lnTo>
                <a:lnTo>
                  <a:pt x="1253" y="1179"/>
                </a:lnTo>
                <a:lnTo>
                  <a:pt x="1237" y="1186"/>
                </a:lnTo>
                <a:lnTo>
                  <a:pt x="1225" y="1198"/>
                </a:lnTo>
                <a:lnTo>
                  <a:pt x="1217" y="1214"/>
                </a:lnTo>
                <a:lnTo>
                  <a:pt x="1214" y="1232"/>
                </a:lnTo>
                <a:lnTo>
                  <a:pt x="1214" y="1504"/>
                </a:lnTo>
                <a:lnTo>
                  <a:pt x="1212" y="1526"/>
                </a:lnTo>
                <a:lnTo>
                  <a:pt x="1204" y="1546"/>
                </a:lnTo>
                <a:lnTo>
                  <a:pt x="1193" y="1564"/>
                </a:lnTo>
                <a:lnTo>
                  <a:pt x="1178" y="1579"/>
                </a:lnTo>
                <a:lnTo>
                  <a:pt x="1160" y="1590"/>
                </a:lnTo>
                <a:lnTo>
                  <a:pt x="1140" y="1597"/>
                </a:lnTo>
                <a:lnTo>
                  <a:pt x="1118" y="1600"/>
                </a:lnTo>
                <a:lnTo>
                  <a:pt x="1096" y="1597"/>
                </a:lnTo>
                <a:lnTo>
                  <a:pt x="1076" y="1590"/>
                </a:lnTo>
                <a:lnTo>
                  <a:pt x="1058" y="1579"/>
                </a:lnTo>
                <a:lnTo>
                  <a:pt x="1044" y="1564"/>
                </a:lnTo>
                <a:lnTo>
                  <a:pt x="1032" y="1546"/>
                </a:lnTo>
                <a:lnTo>
                  <a:pt x="1025" y="1526"/>
                </a:lnTo>
                <a:lnTo>
                  <a:pt x="1023" y="1504"/>
                </a:lnTo>
                <a:lnTo>
                  <a:pt x="1023" y="1232"/>
                </a:lnTo>
                <a:lnTo>
                  <a:pt x="1020" y="1214"/>
                </a:lnTo>
                <a:lnTo>
                  <a:pt x="1012" y="1198"/>
                </a:lnTo>
                <a:lnTo>
                  <a:pt x="1000" y="1186"/>
                </a:lnTo>
                <a:lnTo>
                  <a:pt x="985" y="1179"/>
                </a:lnTo>
                <a:lnTo>
                  <a:pt x="968" y="1176"/>
                </a:lnTo>
                <a:close/>
                <a:moveTo>
                  <a:pt x="419" y="690"/>
                </a:moveTo>
                <a:lnTo>
                  <a:pt x="400" y="693"/>
                </a:lnTo>
                <a:lnTo>
                  <a:pt x="385" y="701"/>
                </a:lnTo>
                <a:lnTo>
                  <a:pt x="373" y="713"/>
                </a:lnTo>
                <a:lnTo>
                  <a:pt x="366" y="728"/>
                </a:lnTo>
                <a:lnTo>
                  <a:pt x="363" y="745"/>
                </a:lnTo>
                <a:lnTo>
                  <a:pt x="363" y="896"/>
                </a:lnTo>
                <a:lnTo>
                  <a:pt x="365" y="930"/>
                </a:lnTo>
                <a:lnTo>
                  <a:pt x="373" y="962"/>
                </a:lnTo>
                <a:lnTo>
                  <a:pt x="386" y="991"/>
                </a:lnTo>
                <a:lnTo>
                  <a:pt x="403" y="1018"/>
                </a:lnTo>
                <a:lnTo>
                  <a:pt x="424" y="1042"/>
                </a:lnTo>
                <a:lnTo>
                  <a:pt x="448" y="1063"/>
                </a:lnTo>
                <a:lnTo>
                  <a:pt x="475" y="1080"/>
                </a:lnTo>
                <a:lnTo>
                  <a:pt x="505" y="1092"/>
                </a:lnTo>
                <a:lnTo>
                  <a:pt x="536" y="1100"/>
                </a:lnTo>
                <a:lnTo>
                  <a:pt x="569" y="1103"/>
                </a:lnTo>
                <a:lnTo>
                  <a:pt x="603" y="1100"/>
                </a:lnTo>
                <a:lnTo>
                  <a:pt x="634" y="1092"/>
                </a:lnTo>
                <a:lnTo>
                  <a:pt x="664" y="1080"/>
                </a:lnTo>
                <a:lnTo>
                  <a:pt x="692" y="1063"/>
                </a:lnTo>
                <a:lnTo>
                  <a:pt x="716" y="1042"/>
                </a:lnTo>
                <a:lnTo>
                  <a:pt x="736" y="1018"/>
                </a:lnTo>
                <a:lnTo>
                  <a:pt x="753" y="991"/>
                </a:lnTo>
                <a:lnTo>
                  <a:pt x="766" y="962"/>
                </a:lnTo>
                <a:lnTo>
                  <a:pt x="773" y="930"/>
                </a:lnTo>
                <a:lnTo>
                  <a:pt x="776" y="896"/>
                </a:lnTo>
                <a:lnTo>
                  <a:pt x="776" y="745"/>
                </a:lnTo>
                <a:lnTo>
                  <a:pt x="773" y="728"/>
                </a:lnTo>
                <a:lnTo>
                  <a:pt x="766" y="713"/>
                </a:lnTo>
                <a:lnTo>
                  <a:pt x="754" y="701"/>
                </a:lnTo>
                <a:lnTo>
                  <a:pt x="739" y="693"/>
                </a:lnTo>
                <a:lnTo>
                  <a:pt x="721" y="690"/>
                </a:lnTo>
                <a:lnTo>
                  <a:pt x="704" y="693"/>
                </a:lnTo>
                <a:lnTo>
                  <a:pt x="688" y="701"/>
                </a:lnTo>
                <a:lnTo>
                  <a:pt x="676" y="713"/>
                </a:lnTo>
                <a:lnTo>
                  <a:pt x="668" y="728"/>
                </a:lnTo>
                <a:lnTo>
                  <a:pt x="665" y="745"/>
                </a:lnTo>
                <a:lnTo>
                  <a:pt x="665" y="896"/>
                </a:lnTo>
                <a:lnTo>
                  <a:pt x="663" y="918"/>
                </a:lnTo>
                <a:lnTo>
                  <a:pt x="655" y="939"/>
                </a:lnTo>
                <a:lnTo>
                  <a:pt x="644" y="957"/>
                </a:lnTo>
                <a:lnTo>
                  <a:pt x="629" y="972"/>
                </a:lnTo>
                <a:lnTo>
                  <a:pt x="612" y="983"/>
                </a:lnTo>
                <a:lnTo>
                  <a:pt x="591" y="990"/>
                </a:lnTo>
                <a:lnTo>
                  <a:pt x="569" y="993"/>
                </a:lnTo>
                <a:lnTo>
                  <a:pt x="548" y="990"/>
                </a:lnTo>
                <a:lnTo>
                  <a:pt x="527" y="983"/>
                </a:lnTo>
                <a:lnTo>
                  <a:pt x="510" y="972"/>
                </a:lnTo>
                <a:lnTo>
                  <a:pt x="495" y="957"/>
                </a:lnTo>
                <a:lnTo>
                  <a:pt x="484" y="939"/>
                </a:lnTo>
                <a:lnTo>
                  <a:pt x="476" y="918"/>
                </a:lnTo>
                <a:lnTo>
                  <a:pt x="474" y="896"/>
                </a:lnTo>
                <a:lnTo>
                  <a:pt x="474" y="745"/>
                </a:lnTo>
                <a:lnTo>
                  <a:pt x="471" y="728"/>
                </a:lnTo>
                <a:lnTo>
                  <a:pt x="463" y="713"/>
                </a:lnTo>
                <a:lnTo>
                  <a:pt x="451" y="701"/>
                </a:lnTo>
                <a:lnTo>
                  <a:pt x="436" y="693"/>
                </a:lnTo>
                <a:lnTo>
                  <a:pt x="419" y="690"/>
                </a:lnTo>
                <a:close/>
                <a:moveTo>
                  <a:pt x="781" y="0"/>
                </a:moveTo>
                <a:lnTo>
                  <a:pt x="841" y="0"/>
                </a:lnTo>
                <a:lnTo>
                  <a:pt x="912" y="3"/>
                </a:lnTo>
                <a:lnTo>
                  <a:pt x="982" y="12"/>
                </a:lnTo>
                <a:lnTo>
                  <a:pt x="1049" y="28"/>
                </a:lnTo>
                <a:lnTo>
                  <a:pt x="1113" y="49"/>
                </a:lnTo>
                <a:lnTo>
                  <a:pt x="1175" y="75"/>
                </a:lnTo>
                <a:lnTo>
                  <a:pt x="1234" y="107"/>
                </a:lnTo>
                <a:lnTo>
                  <a:pt x="1291" y="143"/>
                </a:lnTo>
                <a:lnTo>
                  <a:pt x="1344" y="184"/>
                </a:lnTo>
                <a:lnTo>
                  <a:pt x="1393" y="229"/>
                </a:lnTo>
                <a:lnTo>
                  <a:pt x="1438" y="278"/>
                </a:lnTo>
                <a:lnTo>
                  <a:pt x="1478" y="330"/>
                </a:lnTo>
                <a:lnTo>
                  <a:pt x="1515" y="387"/>
                </a:lnTo>
                <a:lnTo>
                  <a:pt x="1547" y="446"/>
                </a:lnTo>
                <a:lnTo>
                  <a:pt x="1573" y="508"/>
                </a:lnTo>
                <a:lnTo>
                  <a:pt x="1594" y="573"/>
                </a:lnTo>
                <a:lnTo>
                  <a:pt x="1609" y="640"/>
                </a:lnTo>
                <a:lnTo>
                  <a:pt x="1619" y="710"/>
                </a:lnTo>
                <a:lnTo>
                  <a:pt x="1622" y="781"/>
                </a:lnTo>
                <a:lnTo>
                  <a:pt x="1622" y="2378"/>
                </a:lnTo>
                <a:lnTo>
                  <a:pt x="1619" y="2418"/>
                </a:lnTo>
                <a:lnTo>
                  <a:pt x="1610" y="2456"/>
                </a:lnTo>
                <a:lnTo>
                  <a:pt x="1597" y="2492"/>
                </a:lnTo>
                <a:lnTo>
                  <a:pt x="1578" y="2525"/>
                </a:lnTo>
                <a:lnTo>
                  <a:pt x="1555" y="2556"/>
                </a:lnTo>
                <a:lnTo>
                  <a:pt x="1529" y="2583"/>
                </a:lnTo>
                <a:lnTo>
                  <a:pt x="1497" y="2606"/>
                </a:lnTo>
                <a:lnTo>
                  <a:pt x="1464" y="2625"/>
                </a:lnTo>
                <a:lnTo>
                  <a:pt x="1428" y="2638"/>
                </a:lnTo>
                <a:lnTo>
                  <a:pt x="1390" y="2647"/>
                </a:lnTo>
                <a:lnTo>
                  <a:pt x="1350" y="2650"/>
                </a:lnTo>
                <a:lnTo>
                  <a:pt x="993" y="2650"/>
                </a:lnTo>
                <a:lnTo>
                  <a:pt x="993" y="3036"/>
                </a:lnTo>
                <a:lnTo>
                  <a:pt x="990" y="3066"/>
                </a:lnTo>
                <a:lnTo>
                  <a:pt x="982" y="3094"/>
                </a:lnTo>
                <a:lnTo>
                  <a:pt x="970" y="3119"/>
                </a:lnTo>
                <a:lnTo>
                  <a:pt x="953" y="3143"/>
                </a:lnTo>
                <a:lnTo>
                  <a:pt x="933" y="3163"/>
                </a:lnTo>
                <a:lnTo>
                  <a:pt x="910" y="3180"/>
                </a:lnTo>
                <a:lnTo>
                  <a:pt x="884" y="3192"/>
                </a:lnTo>
                <a:lnTo>
                  <a:pt x="856" y="3200"/>
                </a:lnTo>
                <a:lnTo>
                  <a:pt x="827" y="3202"/>
                </a:lnTo>
                <a:lnTo>
                  <a:pt x="772" y="3202"/>
                </a:lnTo>
                <a:lnTo>
                  <a:pt x="742" y="3200"/>
                </a:lnTo>
                <a:lnTo>
                  <a:pt x="714" y="3192"/>
                </a:lnTo>
                <a:lnTo>
                  <a:pt x="688" y="3180"/>
                </a:lnTo>
                <a:lnTo>
                  <a:pt x="664" y="3163"/>
                </a:lnTo>
                <a:lnTo>
                  <a:pt x="645" y="3143"/>
                </a:lnTo>
                <a:lnTo>
                  <a:pt x="628" y="3119"/>
                </a:lnTo>
                <a:lnTo>
                  <a:pt x="616" y="3094"/>
                </a:lnTo>
                <a:lnTo>
                  <a:pt x="608" y="3066"/>
                </a:lnTo>
                <a:lnTo>
                  <a:pt x="606" y="3036"/>
                </a:lnTo>
                <a:lnTo>
                  <a:pt x="606" y="2650"/>
                </a:lnTo>
                <a:lnTo>
                  <a:pt x="272" y="2650"/>
                </a:lnTo>
                <a:lnTo>
                  <a:pt x="232" y="2647"/>
                </a:lnTo>
                <a:lnTo>
                  <a:pt x="194" y="2638"/>
                </a:lnTo>
                <a:lnTo>
                  <a:pt x="158" y="2625"/>
                </a:lnTo>
                <a:lnTo>
                  <a:pt x="123" y="2606"/>
                </a:lnTo>
                <a:lnTo>
                  <a:pt x="93" y="2583"/>
                </a:lnTo>
                <a:lnTo>
                  <a:pt x="66" y="2556"/>
                </a:lnTo>
                <a:lnTo>
                  <a:pt x="44" y="2525"/>
                </a:lnTo>
                <a:lnTo>
                  <a:pt x="25" y="2492"/>
                </a:lnTo>
                <a:lnTo>
                  <a:pt x="11" y="2456"/>
                </a:lnTo>
                <a:lnTo>
                  <a:pt x="3" y="2418"/>
                </a:lnTo>
                <a:lnTo>
                  <a:pt x="0" y="2378"/>
                </a:lnTo>
                <a:lnTo>
                  <a:pt x="0" y="781"/>
                </a:lnTo>
                <a:lnTo>
                  <a:pt x="3" y="710"/>
                </a:lnTo>
                <a:lnTo>
                  <a:pt x="13" y="640"/>
                </a:lnTo>
                <a:lnTo>
                  <a:pt x="28" y="573"/>
                </a:lnTo>
                <a:lnTo>
                  <a:pt x="49" y="508"/>
                </a:lnTo>
                <a:lnTo>
                  <a:pt x="75" y="446"/>
                </a:lnTo>
                <a:lnTo>
                  <a:pt x="106" y="387"/>
                </a:lnTo>
                <a:lnTo>
                  <a:pt x="143" y="330"/>
                </a:lnTo>
                <a:lnTo>
                  <a:pt x="184" y="278"/>
                </a:lnTo>
                <a:lnTo>
                  <a:pt x="229" y="229"/>
                </a:lnTo>
                <a:lnTo>
                  <a:pt x="278" y="184"/>
                </a:lnTo>
                <a:lnTo>
                  <a:pt x="330" y="143"/>
                </a:lnTo>
                <a:lnTo>
                  <a:pt x="386" y="107"/>
                </a:lnTo>
                <a:lnTo>
                  <a:pt x="447" y="75"/>
                </a:lnTo>
                <a:lnTo>
                  <a:pt x="509" y="49"/>
                </a:lnTo>
                <a:lnTo>
                  <a:pt x="573" y="28"/>
                </a:lnTo>
                <a:lnTo>
                  <a:pt x="640" y="12"/>
                </a:lnTo>
                <a:lnTo>
                  <a:pt x="710" y="3"/>
                </a:lnTo>
                <a:lnTo>
                  <a:pt x="78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9" name="Group 335"/>
          <p:cNvGrpSpPr/>
          <p:nvPr/>
        </p:nvGrpSpPr>
        <p:grpSpPr>
          <a:xfrm>
            <a:off x="8603995" y="2099810"/>
            <a:ext cx="252413" cy="568326"/>
            <a:chOff x="5513388" y="3449638"/>
            <a:chExt cx="252413" cy="568326"/>
          </a:xfrm>
          <a:solidFill>
            <a:srgbClr val="000000"/>
          </a:solidFill>
        </p:grpSpPr>
        <p:sp>
          <p:nvSpPr>
            <p:cNvPr id="90" name="Freeform 282"/>
            <p:cNvSpPr>
              <a:spLocks noEditPoints="1"/>
            </p:cNvSpPr>
            <p:nvPr/>
          </p:nvSpPr>
          <p:spPr bwMode="auto">
            <a:xfrm>
              <a:off x="5513388" y="3449638"/>
              <a:ext cx="252413" cy="541338"/>
            </a:xfrm>
            <a:custGeom>
              <a:avLst/>
              <a:gdLst>
                <a:gd name="T0" fmla="*/ 1149 w 1589"/>
                <a:gd name="T1" fmla="*/ 1882 h 3067"/>
                <a:gd name="T2" fmla="*/ 1208 w 1589"/>
                <a:gd name="T3" fmla="*/ 1954 h 3067"/>
                <a:gd name="T4" fmla="*/ 1389 w 1589"/>
                <a:gd name="T5" fmla="*/ 1848 h 3067"/>
                <a:gd name="T6" fmla="*/ 1347 w 1589"/>
                <a:gd name="T7" fmla="*/ 1368 h 3067"/>
                <a:gd name="T8" fmla="*/ 323 w 1589"/>
                <a:gd name="T9" fmla="*/ 1820 h 3067"/>
                <a:gd name="T10" fmla="*/ 130 w 1589"/>
                <a:gd name="T11" fmla="*/ 1989 h 3067"/>
                <a:gd name="T12" fmla="*/ 242 w 1589"/>
                <a:gd name="T13" fmla="*/ 2085 h 3067"/>
                <a:gd name="T14" fmla="*/ 569 w 1589"/>
                <a:gd name="T15" fmla="*/ 1952 h 3067"/>
                <a:gd name="T16" fmla="*/ 1456 w 1589"/>
                <a:gd name="T17" fmla="*/ 1528 h 3067"/>
                <a:gd name="T18" fmla="*/ 1418 w 1589"/>
                <a:gd name="T19" fmla="*/ 1389 h 3067"/>
                <a:gd name="T20" fmla="*/ 1180 w 1589"/>
                <a:gd name="T21" fmla="*/ 1132 h 3067"/>
                <a:gd name="T22" fmla="*/ 1163 w 1589"/>
                <a:gd name="T23" fmla="*/ 1218 h 3067"/>
                <a:gd name="T24" fmla="*/ 1368 w 1589"/>
                <a:gd name="T25" fmla="*/ 1167 h 3067"/>
                <a:gd name="T26" fmla="*/ 1361 w 1589"/>
                <a:gd name="T27" fmla="*/ 1080 h 3067"/>
                <a:gd name="T28" fmla="*/ 261 w 1589"/>
                <a:gd name="T29" fmla="*/ 809 h 3067"/>
                <a:gd name="T30" fmla="*/ 270 w 1589"/>
                <a:gd name="T31" fmla="*/ 897 h 3067"/>
                <a:gd name="T32" fmla="*/ 473 w 1589"/>
                <a:gd name="T33" fmla="*/ 825 h 3067"/>
                <a:gd name="T34" fmla="*/ 441 w 1589"/>
                <a:gd name="T35" fmla="*/ 743 h 3067"/>
                <a:gd name="T36" fmla="*/ 324 w 1589"/>
                <a:gd name="T37" fmla="*/ 1083 h 3067"/>
                <a:gd name="T38" fmla="*/ 121 w 1589"/>
                <a:gd name="T39" fmla="*/ 1257 h 3067"/>
                <a:gd name="T40" fmla="*/ 239 w 1589"/>
                <a:gd name="T41" fmla="*/ 1352 h 3067"/>
                <a:gd name="T42" fmla="*/ 1416 w 1589"/>
                <a:gd name="T43" fmla="*/ 828 h 3067"/>
                <a:gd name="T44" fmla="*/ 1438 w 1589"/>
                <a:gd name="T45" fmla="*/ 692 h 3067"/>
                <a:gd name="T46" fmla="*/ 833 w 1589"/>
                <a:gd name="T47" fmla="*/ 189 h 3067"/>
                <a:gd name="T48" fmla="*/ 665 w 1589"/>
                <a:gd name="T49" fmla="*/ 309 h 3067"/>
                <a:gd name="T50" fmla="*/ 751 w 1589"/>
                <a:gd name="T51" fmla="*/ 347 h 3067"/>
                <a:gd name="T52" fmla="*/ 899 w 1589"/>
                <a:gd name="T53" fmla="*/ 219 h 3067"/>
                <a:gd name="T54" fmla="*/ 949 w 1589"/>
                <a:gd name="T55" fmla="*/ 9 h 3067"/>
                <a:gd name="T56" fmla="*/ 1113 w 1589"/>
                <a:gd name="T57" fmla="*/ 165 h 3067"/>
                <a:gd name="T58" fmla="*/ 1333 w 1589"/>
                <a:gd name="T59" fmla="*/ 158 h 3067"/>
                <a:gd name="T60" fmla="*/ 1543 w 1589"/>
                <a:gd name="T61" fmla="*/ 268 h 3067"/>
                <a:gd name="T62" fmla="*/ 1538 w 1589"/>
                <a:gd name="T63" fmla="*/ 495 h 3067"/>
                <a:gd name="T64" fmla="*/ 1543 w 1589"/>
                <a:gd name="T65" fmla="*/ 636 h 3067"/>
                <a:gd name="T66" fmla="*/ 1540 w 1589"/>
                <a:gd name="T67" fmla="*/ 858 h 3067"/>
                <a:gd name="T68" fmla="*/ 1543 w 1589"/>
                <a:gd name="T69" fmla="*/ 1005 h 3067"/>
                <a:gd name="T70" fmla="*/ 1545 w 1589"/>
                <a:gd name="T71" fmla="*/ 1219 h 3067"/>
                <a:gd name="T72" fmla="*/ 1557 w 1589"/>
                <a:gd name="T73" fmla="*/ 1368 h 3067"/>
                <a:gd name="T74" fmla="*/ 1549 w 1589"/>
                <a:gd name="T75" fmla="*/ 1599 h 3067"/>
                <a:gd name="T76" fmla="*/ 1535 w 1589"/>
                <a:gd name="T77" fmla="*/ 1735 h 3067"/>
                <a:gd name="T78" fmla="*/ 1548 w 1589"/>
                <a:gd name="T79" fmla="*/ 1946 h 3067"/>
                <a:gd name="T80" fmla="*/ 1038 w 1589"/>
                <a:gd name="T81" fmla="*/ 2406 h 3067"/>
                <a:gd name="T82" fmla="*/ 795 w 1589"/>
                <a:gd name="T83" fmla="*/ 2509 h 3067"/>
                <a:gd name="T84" fmla="*/ 817 w 1589"/>
                <a:gd name="T85" fmla="*/ 2714 h 3067"/>
                <a:gd name="T86" fmla="*/ 1096 w 1589"/>
                <a:gd name="T87" fmla="*/ 2792 h 3067"/>
                <a:gd name="T88" fmla="*/ 998 w 1589"/>
                <a:gd name="T89" fmla="*/ 3032 h 3067"/>
                <a:gd name="T90" fmla="*/ 825 w 1589"/>
                <a:gd name="T91" fmla="*/ 2927 h 3067"/>
                <a:gd name="T92" fmla="*/ 789 w 1589"/>
                <a:gd name="T93" fmla="*/ 2775 h 3067"/>
                <a:gd name="T94" fmla="*/ 647 w 1589"/>
                <a:gd name="T95" fmla="*/ 2646 h 3067"/>
                <a:gd name="T96" fmla="*/ 492 w 1589"/>
                <a:gd name="T97" fmla="*/ 2257 h 3067"/>
                <a:gd name="T98" fmla="*/ 340 w 1589"/>
                <a:gd name="T99" fmla="*/ 2180 h 3067"/>
                <a:gd name="T100" fmla="*/ 114 w 1589"/>
                <a:gd name="T101" fmla="*/ 2158 h 3067"/>
                <a:gd name="T102" fmla="*/ 9 w 1589"/>
                <a:gd name="T103" fmla="*/ 1960 h 3067"/>
                <a:gd name="T104" fmla="*/ 87 w 1589"/>
                <a:gd name="T105" fmla="*/ 1782 h 3067"/>
                <a:gd name="T106" fmla="*/ 1 w 1589"/>
                <a:gd name="T107" fmla="*/ 1593 h 3067"/>
                <a:gd name="T108" fmla="*/ 87 w 1589"/>
                <a:gd name="T109" fmla="*/ 1412 h 3067"/>
                <a:gd name="T110" fmla="*/ 1 w 1589"/>
                <a:gd name="T111" fmla="*/ 1225 h 3067"/>
                <a:gd name="T112" fmla="*/ 87 w 1589"/>
                <a:gd name="T113" fmla="*/ 1045 h 3067"/>
                <a:gd name="T114" fmla="*/ 1 w 1589"/>
                <a:gd name="T115" fmla="*/ 855 h 3067"/>
                <a:gd name="T116" fmla="*/ 85 w 1589"/>
                <a:gd name="T117" fmla="*/ 672 h 3067"/>
                <a:gd name="T118" fmla="*/ 8 w 1589"/>
                <a:gd name="T119" fmla="*/ 473 h 3067"/>
                <a:gd name="T120" fmla="*/ 756 w 1589"/>
                <a:gd name="T121" fmla="*/ 30 h 30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89" h="3067">
                  <a:moveTo>
                    <a:pt x="1332" y="1789"/>
                  </a:moveTo>
                  <a:lnTo>
                    <a:pt x="1316" y="1790"/>
                  </a:lnTo>
                  <a:lnTo>
                    <a:pt x="1301" y="1795"/>
                  </a:lnTo>
                  <a:lnTo>
                    <a:pt x="1180" y="1850"/>
                  </a:lnTo>
                  <a:lnTo>
                    <a:pt x="1167" y="1858"/>
                  </a:lnTo>
                  <a:lnTo>
                    <a:pt x="1157" y="1869"/>
                  </a:lnTo>
                  <a:lnTo>
                    <a:pt x="1149" y="1882"/>
                  </a:lnTo>
                  <a:lnTo>
                    <a:pt x="1147" y="1896"/>
                  </a:lnTo>
                  <a:lnTo>
                    <a:pt x="1148" y="1910"/>
                  </a:lnTo>
                  <a:lnTo>
                    <a:pt x="1153" y="1924"/>
                  </a:lnTo>
                  <a:lnTo>
                    <a:pt x="1163" y="1937"/>
                  </a:lnTo>
                  <a:lnTo>
                    <a:pt x="1176" y="1946"/>
                  </a:lnTo>
                  <a:lnTo>
                    <a:pt x="1191" y="1952"/>
                  </a:lnTo>
                  <a:lnTo>
                    <a:pt x="1208" y="1954"/>
                  </a:lnTo>
                  <a:lnTo>
                    <a:pt x="1221" y="1953"/>
                  </a:lnTo>
                  <a:lnTo>
                    <a:pt x="1234" y="1948"/>
                  </a:lnTo>
                  <a:lnTo>
                    <a:pt x="1355" y="1893"/>
                  </a:lnTo>
                  <a:lnTo>
                    <a:pt x="1368" y="1885"/>
                  </a:lnTo>
                  <a:lnTo>
                    <a:pt x="1379" y="1874"/>
                  </a:lnTo>
                  <a:lnTo>
                    <a:pt x="1386" y="1861"/>
                  </a:lnTo>
                  <a:lnTo>
                    <a:pt x="1389" y="1848"/>
                  </a:lnTo>
                  <a:lnTo>
                    <a:pt x="1388" y="1833"/>
                  </a:lnTo>
                  <a:lnTo>
                    <a:pt x="1382" y="1819"/>
                  </a:lnTo>
                  <a:lnTo>
                    <a:pt x="1372" y="1807"/>
                  </a:lnTo>
                  <a:lnTo>
                    <a:pt x="1361" y="1798"/>
                  </a:lnTo>
                  <a:lnTo>
                    <a:pt x="1347" y="1792"/>
                  </a:lnTo>
                  <a:lnTo>
                    <a:pt x="1332" y="1789"/>
                  </a:lnTo>
                  <a:close/>
                  <a:moveTo>
                    <a:pt x="1347" y="1368"/>
                  </a:moveTo>
                  <a:lnTo>
                    <a:pt x="1326" y="1370"/>
                  </a:lnTo>
                  <a:lnTo>
                    <a:pt x="1305" y="1375"/>
                  </a:lnTo>
                  <a:lnTo>
                    <a:pt x="1287" y="1383"/>
                  </a:lnTo>
                  <a:lnTo>
                    <a:pt x="1024" y="1502"/>
                  </a:lnTo>
                  <a:lnTo>
                    <a:pt x="359" y="1805"/>
                  </a:lnTo>
                  <a:lnTo>
                    <a:pt x="341" y="1813"/>
                  </a:lnTo>
                  <a:lnTo>
                    <a:pt x="323" y="1820"/>
                  </a:lnTo>
                  <a:lnTo>
                    <a:pt x="186" y="1882"/>
                  </a:lnTo>
                  <a:lnTo>
                    <a:pt x="167" y="1894"/>
                  </a:lnTo>
                  <a:lnTo>
                    <a:pt x="152" y="1909"/>
                  </a:lnTo>
                  <a:lnTo>
                    <a:pt x="141" y="1927"/>
                  </a:lnTo>
                  <a:lnTo>
                    <a:pt x="133" y="1947"/>
                  </a:lnTo>
                  <a:lnTo>
                    <a:pt x="128" y="1968"/>
                  </a:lnTo>
                  <a:lnTo>
                    <a:pt x="130" y="1989"/>
                  </a:lnTo>
                  <a:lnTo>
                    <a:pt x="135" y="2010"/>
                  </a:lnTo>
                  <a:lnTo>
                    <a:pt x="145" y="2030"/>
                  </a:lnTo>
                  <a:lnTo>
                    <a:pt x="159" y="2047"/>
                  </a:lnTo>
                  <a:lnTo>
                    <a:pt x="176" y="2063"/>
                  </a:lnTo>
                  <a:lnTo>
                    <a:pt x="197" y="2074"/>
                  </a:lnTo>
                  <a:lnTo>
                    <a:pt x="218" y="2081"/>
                  </a:lnTo>
                  <a:lnTo>
                    <a:pt x="242" y="2085"/>
                  </a:lnTo>
                  <a:lnTo>
                    <a:pt x="265" y="2084"/>
                  </a:lnTo>
                  <a:lnTo>
                    <a:pt x="288" y="2080"/>
                  </a:lnTo>
                  <a:lnTo>
                    <a:pt x="310" y="2071"/>
                  </a:lnTo>
                  <a:lnTo>
                    <a:pt x="560" y="1958"/>
                  </a:lnTo>
                  <a:lnTo>
                    <a:pt x="563" y="1956"/>
                  </a:lnTo>
                  <a:lnTo>
                    <a:pt x="565" y="1953"/>
                  </a:lnTo>
                  <a:lnTo>
                    <a:pt x="569" y="1952"/>
                  </a:lnTo>
                  <a:lnTo>
                    <a:pt x="1207" y="1662"/>
                  </a:lnTo>
                  <a:lnTo>
                    <a:pt x="1232" y="1650"/>
                  </a:lnTo>
                  <a:lnTo>
                    <a:pt x="1259" y="1641"/>
                  </a:lnTo>
                  <a:lnTo>
                    <a:pt x="1411" y="1573"/>
                  </a:lnTo>
                  <a:lnTo>
                    <a:pt x="1428" y="1561"/>
                  </a:lnTo>
                  <a:lnTo>
                    <a:pt x="1444" y="1546"/>
                  </a:lnTo>
                  <a:lnTo>
                    <a:pt x="1456" y="1528"/>
                  </a:lnTo>
                  <a:lnTo>
                    <a:pt x="1463" y="1507"/>
                  </a:lnTo>
                  <a:lnTo>
                    <a:pt x="1468" y="1485"/>
                  </a:lnTo>
                  <a:lnTo>
                    <a:pt x="1467" y="1464"/>
                  </a:lnTo>
                  <a:lnTo>
                    <a:pt x="1461" y="1443"/>
                  </a:lnTo>
                  <a:lnTo>
                    <a:pt x="1451" y="1423"/>
                  </a:lnTo>
                  <a:lnTo>
                    <a:pt x="1437" y="1404"/>
                  </a:lnTo>
                  <a:lnTo>
                    <a:pt x="1418" y="1389"/>
                  </a:lnTo>
                  <a:lnTo>
                    <a:pt x="1397" y="1378"/>
                  </a:lnTo>
                  <a:lnTo>
                    <a:pt x="1372" y="1371"/>
                  </a:lnTo>
                  <a:lnTo>
                    <a:pt x="1347" y="1368"/>
                  </a:lnTo>
                  <a:close/>
                  <a:moveTo>
                    <a:pt x="1332" y="1071"/>
                  </a:moveTo>
                  <a:lnTo>
                    <a:pt x="1316" y="1072"/>
                  </a:lnTo>
                  <a:lnTo>
                    <a:pt x="1301" y="1077"/>
                  </a:lnTo>
                  <a:lnTo>
                    <a:pt x="1180" y="1132"/>
                  </a:lnTo>
                  <a:lnTo>
                    <a:pt x="1167" y="1140"/>
                  </a:lnTo>
                  <a:lnTo>
                    <a:pt x="1157" y="1151"/>
                  </a:lnTo>
                  <a:lnTo>
                    <a:pt x="1149" y="1164"/>
                  </a:lnTo>
                  <a:lnTo>
                    <a:pt x="1147" y="1177"/>
                  </a:lnTo>
                  <a:lnTo>
                    <a:pt x="1148" y="1192"/>
                  </a:lnTo>
                  <a:lnTo>
                    <a:pt x="1153" y="1206"/>
                  </a:lnTo>
                  <a:lnTo>
                    <a:pt x="1163" y="1218"/>
                  </a:lnTo>
                  <a:lnTo>
                    <a:pt x="1176" y="1229"/>
                  </a:lnTo>
                  <a:lnTo>
                    <a:pt x="1191" y="1235"/>
                  </a:lnTo>
                  <a:lnTo>
                    <a:pt x="1208" y="1237"/>
                  </a:lnTo>
                  <a:lnTo>
                    <a:pt x="1221" y="1236"/>
                  </a:lnTo>
                  <a:lnTo>
                    <a:pt x="1234" y="1231"/>
                  </a:lnTo>
                  <a:lnTo>
                    <a:pt x="1355" y="1175"/>
                  </a:lnTo>
                  <a:lnTo>
                    <a:pt x="1368" y="1167"/>
                  </a:lnTo>
                  <a:lnTo>
                    <a:pt x="1379" y="1156"/>
                  </a:lnTo>
                  <a:lnTo>
                    <a:pt x="1386" y="1143"/>
                  </a:lnTo>
                  <a:lnTo>
                    <a:pt x="1389" y="1130"/>
                  </a:lnTo>
                  <a:lnTo>
                    <a:pt x="1388" y="1115"/>
                  </a:lnTo>
                  <a:lnTo>
                    <a:pt x="1382" y="1101"/>
                  </a:lnTo>
                  <a:lnTo>
                    <a:pt x="1372" y="1089"/>
                  </a:lnTo>
                  <a:lnTo>
                    <a:pt x="1361" y="1080"/>
                  </a:lnTo>
                  <a:lnTo>
                    <a:pt x="1347" y="1074"/>
                  </a:lnTo>
                  <a:lnTo>
                    <a:pt x="1332" y="1071"/>
                  </a:lnTo>
                  <a:close/>
                  <a:moveTo>
                    <a:pt x="426" y="740"/>
                  </a:moveTo>
                  <a:lnTo>
                    <a:pt x="411" y="741"/>
                  </a:lnTo>
                  <a:lnTo>
                    <a:pt x="395" y="746"/>
                  </a:lnTo>
                  <a:lnTo>
                    <a:pt x="274" y="801"/>
                  </a:lnTo>
                  <a:lnTo>
                    <a:pt x="261" y="809"/>
                  </a:lnTo>
                  <a:lnTo>
                    <a:pt x="251" y="820"/>
                  </a:lnTo>
                  <a:lnTo>
                    <a:pt x="245" y="833"/>
                  </a:lnTo>
                  <a:lnTo>
                    <a:pt x="242" y="847"/>
                  </a:lnTo>
                  <a:lnTo>
                    <a:pt x="243" y="861"/>
                  </a:lnTo>
                  <a:lnTo>
                    <a:pt x="248" y="875"/>
                  </a:lnTo>
                  <a:lnTo>
                    <a:pt x="258" y="888"/>
                  </a:lnTo>
                  <a:lnTo>
                    <a:pt x="270" y="897"/>
                  </a:lnTo>
                  <a:lnTo>
                    <a:pt x="285" y="903"/>
                  </a:lnTo>
                  <a:lnTo>
                    <a:pt x="302" y="905"/>
                  </a:lnTo>
                  <a:lnTo>
                    <a:pt x="315" y="904"/>
                  </a:lnTo>
                  <a:lnTo>
                    <a:pt x="328" y="899"/>
                  </a:lnTo>
                  <a:lnTo>
                    <a:pt x="449" y="844"/>
                  </a:lnTo>
                  <a:lnTo>
                    <a:pt x="462" y="836"/>
                  </a:lnTo>
                  <a:lnTo>
                    <a:pt x="473" y="825"/>
                  </a:lnTo>
                  <a:lnTo>
                    <a:pt x="480" y="813"/>
                  </a:lnTo>
                  <a:lnTo>
                    <a:pt x="483" y="799"/>
                  </a:lnTo>
                  <a:lnTo>
                    <a:pt x="482" y="784"/>
                  </a:lnTo>
                  <a:lnTo>
                    <a:pt x="476" y="771"/>
                  </a:lnTo>
                  <a:lnTo>
                    <a:pt x="468" y="758"/>
                  </a:lnTo>
                  <a:lnTo>
                    <a:pt x="456" y="749"/>
                  </a:lnTo>
                  <a:lnTo>
                    <a:pt x="441" y="743"/>
                  </a:lnTo>
                  <a:lnTo>
                    <a:pt x="426" y="740"/>
                  </a:lnTo>
                  <a:close/>
                  <a:moveTo>
                    <a:pt x="1333" y="636"/>
                  </a:moveTo>
                  <a:lnTo>
                    <a:pt x="1312" y="638"/>
                  </a:lnTo>
                  <a:lnTo>
                    <a:pt x="1291" y="643"/>
                  </a:lnTo>
                  <a:lnTo>
                    <a:pt x="359" y="1068"/>
                  </a:lnTo>
                  <a:lnTo>
                    <a:pt x="341" y="1076"/>
                  </a:lnTo>
                  <a:lnTo>
                    <a:pt x="324" y="1083"/>
                  </a:lnTo>
                  <a:lnTo>
                    <a:pt x="177" y="1149"/>
                  </a:lnTo>
                  <a:lnTo>
                    <a:pt x="158" y="1162"/>
                  </a:lnTo>
                  <a:lnTo>
                    <a:pt x="144" y="1177"/>
                  </a:lnTo>
                  <a:lnTo>
                    <a:pt x="132" y="1195"/>
                  </a:lnTo>
                  <a:lnTo>
                    <a:pt x="124" y="1214"/>
                  </a:lnTo>
                  <a:lnTo>
                    <a:pt x="121" y="1236"/>
                  </a:lnTo>
                  <a:lnTo>
                    <a:pt x="121" y="1257"/>
                  </a:lnTo>
                  <a:lnTo>
                    <a:pt x="126" y="1278"/>
                  </a:lnTo>
                  <a:lnTo>
                    <a:pt x="136" y="1299"/>
                  </a:lnTo>
                  <a:lnTo>
                    <a:pt x="152" y="1317"/>
                  </a:lnTo>
                  <a:lnTo>
                    <a:pt x="170" y="1331"/>
                  </a:lnTo>
                  <a:lnTo>
                    <a:pt x="191" y="1342"/>
                  </a:lnTo>
                  <a:lnTo>
                    <a:pt x="215" y="1349"/>
                  </a:lnTo>
                  <a:lnTo>
                    <a:pt x="239" y="1352"/>
                  </a:lnTo>
                  <a:lnTo>
                    <a:pt x="263" y="1351"/>
                  </a:lnTo>
                  <a:lnTo>
                    <a:pt x="288" y="1344"/>
                  </a:lnTo>
                  <a:lnTo>
                    <a:pt x="1216" y="921"/>
                  </a:lnTo>
                  <a:lnTo>
                    <a:pt x="1231" y="915"/>
                  </a:lnTo>
                  <a:lnTo>
                    <a:pt x="1245" y="909"/>
                  </a:lnTo>
                  <a:lnTo>
                    <a:pt x="1397" y="840"/>
                  </a:lnTo>
                  <a:lnTo>
                    <a:pt x="1416" y="828"/>
                  </a:lnTo>
                  <a:lnTo>
                    <a:pt x="1431" y="812"/>
                  </a:lnTo>
                  <a:lnTo>
                    <a:pt x="1443" y="794"/>
                  </a:lnTo>
                  <a:lnTo>
                    <a:pt x="1450" y="775"/>
                  </a:lnTo>
                  <a:lnTo>
                    <a:pt x="1454" y="754"/>
                  </a:lnTo>
                  <a:lnTo>
                    <a:pt x="1454" y="733"/>
                  </a:lnTo>
                  <a:lnTo>
                    <a:pt x="1448" y="712"/>
                  </a:lnTo>
                  <a:lnTo>
                    <a:pt x="1438" y="692"/>
                  </a:lnTo>
                  <a:lnTo>
                    <a:pt x="1423" y="673"/>
                  </a:lnTo>
                  <a:lnTo>
                    <a:pt x="1404" y="657"/>
                  </a:lnTo>
                  <a:lnTo>
                    <a:pt x="1382" y="645"/>
                  </a:lnTo>
                  <a:lnTo>
                    <a:pt x="1358" y="638"/>
                  </a:lnTo>
                  <a:lnTo>
                    <a:pt x="1333" y="636"/>
                  </a:lnTo>
                  <a:close/>
                  <a:moveTo>
                    <a:pt x="849" y="188"/>
                  </a:moveTo>
                  <a:lnTo>
                    <a:pt x="833" y="189"/>
                  </a:lnTo>
                  <a:lnTo>
                    <a:pt x="818" y="194"/>
                  </a:lnTo>
                  <a:lnTo>
                    <a:pt x="697" y="249"/>
                  </a:lnTo>
                  <a:lnTo>
                    <a:pt x="684" y="257"/>
                  </a:lnTo>
                  <a:lnTo>
                    <a:pt x="674" y="268"/>
                  </a:lnTo>
                  <a:lnTo>
                    <a:pt x="668" y="281"/>
                  </a:lnTo>
                  <a:lnTo>
                    <a:pt x="664" y="295"/>
                  </a:lnTo>
                  <a:lnTo>
                    <a:pt x="665" y="309"/>
                  </a:lnTo>
                  <a:lnTo>
                    <a:pt x="670" y="323"/>
                  </a:lnTo>
                  <a:lnTo>
                    <a:pt x="680" y="336"/>
                  </a:lnTo>
                  <a:lnTo>
                    <a:pt x="693" y="345"/>
                  </a:lnTo>
                  <a:lnTo>
                    <a:pt x="708" y="351"/>
                  </a:lnTo>
                  <a:lnTo>
                    <a:pt x="725" y="353"/>
                  </a:lnTo>
                  <a:lnTo>
                    <a:pt x="738" y="352"/>
                  </a:lnTo>
                  <a:lnTo>
                    <a:pt x="751" y="347"/>
                  </a:lnTo>
                  <a:lnTo>
                    <a:pt x="872" y="292"/>
                  </a:lnTo>
                  <a:lnTo>
                    <a:pt x="886" y="284"/>
                  </a:lnTo>
                  <a:lnTo>
                    <a:pt x="896" y="273"/>
                  </a:lnTo>
                  <a:lnTo>
                    <a:pt x="902" y="261"/>
                  </a:lnTo>
                  <a:lnTo>
                    <a:pt x="906" y="247"/>
                  </a:lnTo>
                  <a:lnTo>
                    <a:pt x="905" y="232"/>
                  </a:lnTo>
                  <a:lnTo>
                    <a:pt x="899" y="219"/>
                  </a:lnTo>
                  <a:lnTo>
                    <a:pt x="889" y="206"/>
                  </a:lnTo>
                  <a:lnTo>
                    <a:pt x="878" y="197"/>
                  </a:lnTo>
                  <a:lnTo>
                    <a:pt x="864" y="191"/>
                  </a:lnTo>
                  <a:lnTo>
                    <a:pt x="849" y="188"/>
                  </a:lnTo>
                  <a:close/>
                  <a:moveTo>
                    <a:pt x="879" y="0"/>
                  </a:moveTo>
                  <a:lnTo>
                    <a:pt x="915" y="2"/>
                  </a:lnTo>
                  <a:lnTo>
                    <a:pt x="949" y="9"/>
                  </a:lnTo>
                  <a:lnTo>
                    <a:pt x="982" y="20"/>
                  </a:lnTo>
                  <a:lnTo>
                    <a:pt x="1011" y="35"/>
                  </a:lnTo>
                  <a:lnTo>
                    <a:pt x="1039" y="54"/>
                  </a:lnTo>
                  <a:lnTo>
                    <a:pt x="1064" y="77"/>
                  </a:lnTo>
                  <a:lnTo>
                    <a:pt x="1085" y="103"/>
                  </a:lnTo>
                  <a:lnTo>
                    <a:pt x="1101" y="134"/>
                  </a:lnTo>
                  <a:lnTo>
                    <a:pt x="1113" y="165"/>
                  </a:lnTo>
                  <a:lnTo>
                    <a:pt x="1120" y="197"/>
                  </a:lnTo>
                  <a:lnTo>
                    <a:pt x="1121" y="229"/>
                  </a:lnTo>
                  <a:lnTo>
                    <a:pt x="1216" y="186"/>
                  </a:lnTo>
                  <a:lnTo>
                    <a:pt x="1242" y="174"/>
                  </a:lnTo>
                  <a:lnTo>
                    <a:pt x="1271" y="165"/>
                  </a:lnTo>
                  <a:lnTo>
                    <a:pt x="1301" y="160"/>
                  </a:lnTo>
                  <a:lnTo>
                    <a:pt x="1333" y="158"/>
                  </a:lnTo>
                  <a:lnTo>
                    <a:pt x="1369" y="161"/>
                  </a:lnTo>
                  <a:lnTo>
                    <a:pt x="1404" y="168"/>
                  </a:lnTo>
                  <a:lnTo>
                    <a:pt x="1438" y="180"/>
                  </a:lnTo>
                  <a:lnTo>
                    <a:pt x="1469" y="196"/>
                  </a:lnTo>
                  <a:lnTo>
                    <a:pt x="1498" y="217"/>
                  </a:lnTo>
                  <a:lnTo>
                    <a:pt x="1522" y="241"/>
                  </a:lnTo>
                  <a:lnTo>
                    <a:pt x="1543" y="268"/>
                  </a:lnTo>
                  <a:lnTo>
                    <a:pt x="1559" y="299"/>
                  </a:lnTo>
                  <a:lnTo>
                    <a:pt x="1570" y="332"/>
                  </a:lnTo>
                  <a:lnTo>
                    <a:pt x="1574" y="366"/>
                  </a:lnTo>
                  <a:lnTo>
                    <a:pt x="1573" y="402"/>
                  </a:lnTo>
                  <a:lnTo>
                    <a:pt x="1567" y="436"/>
                  </a:lnTo>
                  <a:lnTo>
                    <a:pt x="1555" y="466"/>
                  </a:lnTo>
                  <a:lnTo>
                    <a:pt x="1538" y="495"/>
                  </a:lnTo>
                  <a:lnTo>
                    <a:pt x="1518" y="520"/>
                  </a:lnTo>
                  <a:lnTo>
                    <a:pt x="1493" y="543"/>
                  </a:lnTo>
                  <a:lnTo>
                    <a:pt x="1466" y="562"/>
                  </a:lnTo>
                  <a:lnTo>
                    <a:pt x="1488" y="577"/>
                  </a:lnTo>
                  <a:lnTo>
                    <a:pt x="1508" y="595"/>
                  </a:lnTo>
                  <a:lnTo>
                    <a:pt x="1527" y="614"/>
                  </a:lnTo>
                  <a:lnTo>
                    <a:pt x="1543" y="636"/>
                  </a:lnTo>
                  <a:lnTo>
                    <a:pt x="1559" y="667"/>
                  </a:lnTo>
                  <a:lnTo>
                    <a:pt x="1569" y="700"/>
                  </a:lnTo>
                  <a:lnTo>
                    <a:pt x="1574" y="733"/>
                  </a:lnTo>
                  <a:lnTo>
                    <a:pt x="1573" y="765"/>
                  </a:lnTo>
                  <a:lnTo>
                    <a:pt x="1568" y="798"/>
                  </a:lnTo>
                  <a:lnTo>
                    <a:pt x="1557" y="829"/>
                  </a:lnTo>
                  <a:lnTo>
                    <a:pt x="1540" y="858"/>
                  </a:lnTo>
                  <a:lnTo>
                    <a:pt x="1519" y="885"/>
                  </a:lnTo>
                  <a:lnTo>
                    <a:pt x="1494" y="909"/>
                  </a:lnTo>
                  <a:lnTo>
                    <a:pt x="1465" y="930"/>
                  </a:lnTo>
                  <a:lnTo>
                    <a:pt x="1488" y="946"/>
                  </a:lnTo>
                  <a:lnTo>
                    <a:pt x="1508" y="964"/>
                  </a:lnTo>
                  <a:lnTo>
                    <a:pt x="1527" y="983"/>
                  </a:lnTo>
                  <a:lnTo>
                    <a:pt x="1543" y="1005"/>
                  </a:lnTo>
                  <a:lnTo>
                    <a:pt x="1558" y="1035"/>
                  </a:lnTo>
                  <a:lnTo>
                    <a:pt x="1569" y="1066"/>
                  </a:lnTo>
                  <a:lnTo>
                    <a:pt x="1574" y="1098"/>
                  </a:lnTo>
                  <a:lnTo>
                    <a:pt x="1574" y="1129"/>
                  </a:lnTo>
                  <a:lnTo>
                    <a:pt x="1569" y="1160"/>
                  </a:lnTo>
                  <a:lnTo>
                    <a:pt x="1559" y="1191"/>
                  </a:lnTo>
                  <a:lnTo>
                    <a:pt x="1545" y="1219"/>
                  </a:lnTo>
                  <a:lnTo>
                    <a:pt x="1526" y="1247"/>
                  </a:lnTo>
                  <a:lnTo>
                    <a:pt x="1503" y="1271"/>
                  </a:lnTo>
                  <a:lnTo>
                    <a:pt x="1476" y="1292"/>
                  </a:lnTo>
                  <a:lnTo>
                    <a:pt x="1500" y="1308"/>
                  </a:lnTo>
                  <a:lnTo>
                    <a:pt x="1521" y="1325"/>
                  </a:lnTo>
                  <a:lnTo>
                    <a:pt x="1540" y="1345"/>
                  </a:lnTo>
                  <a:lnTo>
                    <a:pt x="1557" y="1368"/>
                  </a:lnTo>
                  <a:lnTo>
                    <a:pt x="1573" y="1399"/>
                  </a:lnTo>
                  <a:lnTo>
                    <a:pt x="1583" y="1432"/>
                  </a:lnTo>
                  <a:lnTo>
                    <a:pt x="1589" y="1466"/>
                  </a:lnTo>
                  <a:lnTo>
                    <a:pt x="1588" y="1502"/>
                  </a:lnTo>
                  <a:lnTo>
                    <a:pt x="1580" y="1536"/>
                  </a:lnTo>
                  <a:lnTo>
                    <a:pt x="1568" y="1569"/>
                  </a:lnTo>
                  <a:lnTo>
                    <a:pt x="1549" y="1599"/>
                  </a:lnTo>
                  <a:lnTo>
                    <a:pt x="1527" y="1626"/>
                  </a:lnTo>
                  <a:lnTo>
                    <a:pt x="1500" y="1650"/>
                  </a:lnTo>
                  <a:lnTo>
                    <a:pt x="1468" y="1670"/>
                  </a:lnTo>
                  <a:lnTo>
                    <a:pt x="1467" y="1670"/>
                  </a:lnTo>
                  <a:lnTo>
                    <a:pt x="1492" y="1689"/>
                  </a:lnTo>
                  <a:lnTo>
                    <a:pt x="1515" y="1711"/>
                  </a:lnTo>
                  <a:lnTo>
                    <a:pt x="1535" y="1735"/>
                  </a:lnTo>
                  <a:lnTo>
                    <a:pt x="1551" y="1764"/>
                  </a:lnTo>
                  <a:lnTo>
                    <a:pt x="1562" y="1795"/>
                  </a:lnTo>
                  <a:lnTo>
                    <a:pt x="1569" y="1826"/>
                  </a:lnTo>
                  <a:lnTo>
                    <a:pt x="1571" y="1857"/>
                  </a:lnTo>
                  <a:lnTo>
                    <a:pt x="1568" y="1887"/>
                  </a:lnTo>
                  <a:lnTo>
                    <a:pt x="1560" y="1917"/>
                  </a:lnTo>
                  <a:lnTo>
                    <a:pt x="1548" y="1946"/>
                  </a:lnTo>
                  <a:lnTo>
                    <a:pt x="1532" y="1973"/>
                  </a:lnTo>
                  <a:lnTo>
                    <a:pt x="1511" y="1998"/>
                  </a:lnTo>
                  <a:lnTo>
                    <a:pt x="1485" y="2020"/>
                  </a:lnTo>
                  <a:lnTo>
                    <a:pt x="1457" y="2039"/>
                  </a:lnTo>
                  <a:lnTo>
                    <a:pt x="1096" y="2203"/>
                  </a:lnTo>
                  <a:lnTo>
                    <a:pt x="1096" y="2406"/>
                  </a:lnTo>
                  <a:lnTo>
                    <a:pt x="1038" y="2406"/>
                  </a:lnTo>
                  <a:lnTo>
                    <a:pt x="992" y="2408"/>
                  </a:lnTo>
                  <a:lnTo>
                    <a:pt x="951" y="2416"/>
                  </a:lnTo>
                  <a:lnTo>
                    <a:pt x="911" y="2427"/>
                  </a:lnTo>
                  <a:lnTo>
                    <a:pt x="876" y="2443"/>
                  </a:lnTo>
                  <a:lnTo>
                    <a:pt x="844" y="2462"/>
                  </a:lnTo>
                  <a:lnTo>
                    <a:pt x="817" y="2484"/>
                  </a:lnTo>
                  <a:lnTo>
                    <a:pt x="795" y="2509"/>
                  </a:lnTo>
                  <a:lnTo>
                    <a:pt x="779" y="2537"/>
                  </a:lnTo>
                  <a:lnTo>
                    <a:pt x="769" y="2567"/>
                  </a:lnTo>
                  <a:lnTo>
                    <a:pt x="765" y="2598"/>
                  </a:lnTo>
                  <a:lnTo>
                    <a:pt x="769" y="2631"/>
                  </a:lnTo>
                  <a:lnTo>
                    <a:pt x="779" y="2661"/>
                  </a:lnTo>
                  <a:lnTo>
                    <a:pt x="795" y="2689"/>
                  </a:lnTo>
                  <a:lnTo>
                    <a:pt x="817" y="2714"/>
                  </a:lnTo>
                  <a:lnTo>
                    <a:pt x="844" y="2736"/>
                  </a:lnTo>
                  <a:lnTo>
                    <a:pt x="876" y="2755"/>
                  </a:lnTo>
                  <a:lnTo>
                    <a:pt x="911" y="2771"/>
                  </a:lnTo>
                  <a:lnTo>
                    <a:pt x="951" y="2782"/>
                  </a:lnTo>
                  <a:lnTo>
                    <a:pt x="992" y="2789"/>
                  </a:lnTo>
                  <a:lnTo>
                    <a:pt x="1038" y="2792"/>
                  </a:lnTo>
                  <a:lnTo>
                    <a:pt x="1096" y="2792"/>
                  </a:lnTo>
                  <a:lnTo>
                    <a:pt x="1096" y="3056"/>
                  </a:lnTo>
                  <a:lnTo>
                    <a:pt x="1096" y="3062"/>
                  </a:lnTo>
                  <a:lnTo>
                    <a:pt x="1095" y="3067"/>
                  </a:lnTo>
                  <a:lnTo>
                    <a:pt x="1064" y="3053"/>
                  </a:lnTo>
                  <a:lnTo>
                    <a:pt x="1053" y="3049"/>
                  </a:lnTo>
                  <a:lnTo>
                    <a:pt x="1025" y="3041"/>
                  </a:lnTo>
                  <a:lnTo>
                    <a:pt x="998" y="3032"/>
                  </a:lnTo>
                  <a:lnTo>
                    <a:pt x="968" y="3020"/>
                  </a:lnTo>
                  <a:lnTo>
                    <a:pt x="940" y="3006"/>
                  </a:lnTo>
                  <a:lnTo>
                    <a:pt x="912" y="2992"/>
                  </a:lnTo>
                  <a:lnTo>
                    <a:pt x="886" y="2976"/>
                  </a:lnTo>
                  <a:lnTo>
                    <a:pt x="862" y="2960"/>
                  </a:lnTo>
                  <a:lnTo>
                    <a:pt x="841" y="2943"/>
                  </a:lnTo>
                  <a:lnTo>
                    <a:pt x="825" y="2927"/>
                  </a:lnTo>
                  <a:lnTo>
                    <a:pt x="812" y="2911"/>
                  </a:lnTo>
                  <a:lnTo>
                    <a:pt x="806" y="2896"/>
                  </a:lnTo>
                  <a:lnTo>
                    <a:pt x="806" y="2882"/>
                  </a:lnTo>
                  <a:lnTo>
                    <a:pt x="810" y="2852"/>
                  </a:lnTo>
                  <a:lnTo>
                    <a:pt x="808" y="2825"/>
                  </a:lnTo>
                  <a:lnTo>
                    <a:pt x="800" y="2800"/>
                  </a:lnTo>
                  <a:lnTo>
                    <a:pt x="789" y="2775"/>
                  </a:lnTo>
                  <a:lnTo>
                    <a:pt x="774" y="2752"/>
                  </a:lnTo>
                  <a:lnTo>
                    <a:pt x="755" y="2730"/>
                  </a:lnTo>
                  <a:lnTo>
                    <a:pt x="734" y="2710"/>
                  </a:lnTo>
                  <a:lnTo>
                    <a:pt x="713" y="2691"/>
                  </a:lnTo>
                  <a:lnTo>
                    <a:pt x="691" y="2674"/>
                  </a:lnTo>
                  <a:lnTo>
                    <a:pt x="668" y="2659"/>
                  </a:lnTo>
                  <a:lnTo>
                    <a:pt x="647" y="2646"/>
                  </a:lnTo>
                  <a:lnTo>
                    <a:pt x="626" y="2634"/>
                  </a:lnTo>
                  <a:lnTo>
                    <a:pt x="609" y="2625"/>
                  </a:lnTo>
                  <a:lnTo>
                    <a:pt x="594" y="2618"/>
                  </a:lnTo>
                  <a:lnTo>
                    <a:pt x="584" y="2613"/>
                  </a:lnTo>
                  <a:lnTo>
                    <a:pt x="492" y="2557"/>
                  </a:lnTo>
                  <a:lnTo>
                    <a:pt x="492" y="2257"/>
                  </a:lnTo>
                  <a:lnTo>
                    <a:pt x="492" y="2257"/>
                  </a:lnTo>
                  <a:lnTo>
                    <a:pt x="491" y="2256"/>
                  </a:lnTo>
                  <a:lnTo>
                    <a:pt x="474" y="2226"/>
                  </a:lnTo>
                  <a:lnTo>
                    <a:pt x="462" y="2194"/>
                  </a:lnTo>
                  <a:lnTo>
                    <a:pt x="456" y="2162"/>
                  </a:lnTo>
                  <a:lnTo>
                    <a:pt x="456" y="2128"/>
                  </a:lnTo>
                  <a:lnTo>
                    <a:pt x="367" y="2168"/>
                  </a:lnTo>
                  <a:lnTo>
                    <a:pt x="340" y="2180"/>
                  </a:lnTo>
                  <a:lnTo>
                    <a:pt x="312" y="2189"/>
                  </a:lnTo>
                  <a:lnTo>
                    <a:pt x="281" y="2194"/>
                  </a:lnTo>
                  <a:lnTo>
                    <a:pt x="250" y="2196"/>
                  </a:lnTo>
                  <a:lnTo>
                    <a:pt x="213" y="2193"/>
                  </a:lnTo>
                  <a:lnTo>
                    <a:pt x="178" y="2186"/>
                  </a:lnTo>
                  <a:lnTo>
                    <a:pt x="145" y="2174"/>
                  </a:lnTo>
                  <a:lnTo>
                    <a:pt x="114" y="2158"/>
                  </a:lnTo>
                  <a:lnTo>
                    <a:pt x="86" y="2137"/>
                  </a:lnTo>
                  <a:lnTo>
                    <a:pt x="61" y="2113"/>
                  </a:lnTo>
                  <a:lnTo>
                    <a:pt x="41" y="2086"/>
                  </a:lnTo>
                  <a:lnTo>
                    <a:pt x="24" y="2056"/>
                  </a:lnTo>
                  <a:lnTo>
                    <a:pt x="14" y="2023"/>
                  </a:lnTo>
                  <a:lnTo>
                    <a:pt x="9" y="1992"/>
                  </a:lnTo>
                  <a:lnTo>
                    <a:pt x="9" y="1960"/>
                  </a:lnTo>
                  <a:lnTo>
                    <a:pt x="14" y="1928"/>
                  </a:lnTo>
                  <a:lnTo>
                    <a:pt x="24" y="1898"/>
                  </a:lnTo>
                  <a:lnTo>
                    <a:pt x="40" y="1869"/>
                  </a:lnTo>
                  <a:lnTo>
                    <a:pt x="58" y="1842"/>
                  </a:lnTo>
                  <a:lnTo>
                    <a:pt x="82" y="1818"/>
                  </a:lnTo>
                  <a:lnTo>
                    <a:pt x="110" y="1797"/>
                  </a:lnTo>
                  <a:lnTo>
                    <a:pt x="87" y="1782"/>
                  </a:lnTo>
                  <a:lnTo>
                    <a:pt x="66" y="1763"/>
                  </a:lnTo>
                  <a:lnTo>
                    <a:pt x="48" y="1744"/>
                  </a:lnTo>
                  <a:lnTo>
                    <a:pt x="32" y="1722"/>
                  </a:lnTo>
                  <a:lnTo>
                    <a:pt x="15" y="1691"/>
                  </a:lnTo>
                  <a:lnTo>
                    <a:pt x="5" y="1659"/>
                  </a:lnTo>
                  <a:lnTo>
                    <a:pt x="0" y="1626"/>
                  </a:lnTo>
                  <a:lnTo>
                    <a:pt x="1" y="1593"/>
                  </a:lnTo>
                  <a:lnTo>
                    <a:pt x="7" y="1561"/>
                  </a:lnTo>
                  <a:lnTo>
                    <a:pt x="18" y="1530"/>
                  </a:lnTo>
                  <a:lnTo>
                    <a:pt x="34" y="1501"/>
                  </a:lnTo>
                  <a:lnTo>
                    <a:pt x="54" y="1473"/>
                  </a:lnTo>
                  <a:lnTo>
                    <a:pt x="80" y="1448"/>
                  </a:lnTo>
                  <a:lnTo>
                    <a:pt x="110" y="1428"/>
                  </a:lnTo>
                  <a:lnTo>
                    <a:pt x="87" y="1412"/>
                  </a:lnTo>
                  <a:lnTo>
                    <a:pt x="66" y="1395"/>
                  </a:lnTo>
                  <a:lnTo>
                    <a:pt x="47" y="1375"/>
                  </a:lnTo>
                  <a:lnTo>
                    <a:pt x="32" y="1354"/>
                  </a:lnTo>
                  <a:lnTo>
                    <a:pt x="15" y="1323"/>
                  </a:lnTo>
                  <a:lnTo>
                    <a:pt x="5" y="1290"/>
                  </a:lnTo>
                  <a:lnTo>
                    <a:pt x="0" y="1258"/>
                  </a:lnTo>
                  <a:lnTo>
                    <a:pt x="1" y="1225"/>
                  </a:lnTo>
                  <a:lnTo>
                    <a:pt x="7" y="1192"/>
                  </a:lnTo>
                  <a:lnTo>
                    <a:pt x="18" y="1161"/>
                  </a:lnTo>
                  <a:lnTo>
                    <a:pt x="33" y="1132"/>
                  </a:lnTo>
                  <a:lnTo>
                    <a:pt x="54" y="1105"/>
                  </a:lnTo>
                  <a:lnTo>
                    <a:pt x="79" y="1081"/>
                  </a:lnTo>
                  <a:lnTo>
                    <a:pt x="109" y="1060"/>
                  </a:lnTo>
                  <a:lnTo>
                    <a:pt x="87" y="1045"/>
                  </a:lnTo>
                  <a:lnTo>
                    <a:pt x="66" y="1027"/>
                  </a:lnTo>
                  <a:lnTo>
                    <a:pt x="47" y="1008"/>
                  </a:lnTo>
                  <a:lnTo>
                    <a:pt x="32" y="986"/>
                  </a:lnTo>
                  <a:lnTo>
                    <a:pt x="15" y="955"/>
                  </a:lnTo>
                  <a:lnTo>
                    <a:pt x="5" y="921"/>
                  </a:lnTo>
                  <a:lnTo>
                    <a:pt x="0" y="888"/>
                  </a:lnTo>
                  <a:lnTo>
                    <a:pt x="1" y="855"/>
                  </a:lnTo>
                  <a:lnTo>
                    <a:pt x="7" y="823"/>
                  </a:lnTo>
                  <a:lnTo>
                    <a:pt x="18" y="792"/>
                  </a:lnTo>
                  <a:lnTo>
                    <a:pt x="34" y="763"/>
                  </a:lnTo>
                  <a:lnTo>
                    <a:pt x="55" y="736"/>
                  </a:lnTo>
                  <a:lnTo>
                    <a:pt x="81" y="711"/>
                  </a:lnTo>
                  <a:lnTo>
                    <a:pt x="111" y="691"/>
                  </a:lnTo>
                  <a:lnTo>
                    <a:pt x="85" y="672"/>
                  </a:lnTo>
                  <a:lnTo>
                    <a:pt x="60" y="649"/>
                  </a:lnTo>
                  <a:lnTo>
                    <a:pt x="41" y="624"/>
                  </a:lnTo>
                  <a:lnTo>
                    <a:pt x="24" y="595"/>
                  </a:lnTo>
                  <a:lnTo>
                    <a:pt x="13" y="565"/>
                  </a:lnTo>
                  <a:lnTo>
                    <a:pt x="7" y="534"/>
                  </a:lnTo>
                  <a:lnTo>
                    <a:pt x="4" y="503"/>
                  </a:lnTo>
                  <a:lnTo>
                    <a:pt x="8" y="473"/>
                  </a:lnTo>
                  <a:lnTo>
                    <a:pt x="15" y="443"/>
                  </a:lnTo>
                  <a:lnTo>
                    <a:pt x="27" y="414"/>
                  </a:lnTo>
                  <a:lnTo>
                    <a:pt x="44" y="386"/>
                  </a:lnTo>
                  <a:lnTo>
                    <a:pt x="65" y="361"/>
                  </a:lnTo>
                  <a:lnTo>
                    <a:pt x="90" y="339"/>
                  </a:lnTo>
                  <a:lnTo>
                    <a:pt x="119" y="319"/>
                  </a:lnTo>
                  <a:lnTo>
                    <a:pt x="756" y="30"/>
                  </a:lnTo>
                  <a:lnTo>
                    <a:pt x="784" y="17"/>
                  </a:lnTo>
                  <a:lnTo>
                    <a:pt x="814" y="8"/>
                  </a:lnTo>
                  <a:lnTo>
                    <a:pt x="845" y="2"/>
                  </a:lnTo>
                  <a:lnTo>
                    <a:pt x="8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283"/>
            <p:cNvSpPr>
              <a:spLocks/>
            </p:cNvSpPr>
            <p:nvPr/>
          </p:nvSpPr>
          <p:spPr bwMode="auto">
            <a:xfrm>
              <a:off x="5654676" y="3894138"/>
              <a:ext cx="33338" cy="28575"/>
            </a:xfrm>
            <a:custGeom>
              <a:avLst/>
              <a:gdLst>
                <a:gd name="T0" fmla="*/ 152 w 210"/>
                <a:gd name="T1" fmla="*/ 0 h 166"/>
                <a:gd name="T2" fmla="*/ 210 w 210"/>
                <a:gd name="T3" fmla="*/ 0 h 166"/>
                <a:gd name="T4" fmla="*/ 210 w 210"/>
                <a:gd name="T5" fmla="*/ 166 h 166"/>
                <a:gd name="T6" fmla="*/ 152 w 210"/>
                <a:gd name="T7" fmla="*/ 166 h 166"/>
                <a:gd name="T8" fmla="*/ 119 w 210"/>
                <a:gd name="T9" fmla="*/ 164 h 166"/>
                <a:gd name="T10" fmla="*/ 90 w 210"/>
                <a:gd name="T11" fmla="*/ 158 h 166"/>
                <a:gd name="T12" fmla="*/ 64 w 210"/>
                <a:gd name="T13" fmla="*/ 150 h 166"/>
                <a:gd name="T14" fmla="*/ 42 w 210"/>
                <a:gd name="T15" fmla="*/ 139 h 166"/>
                <a:gd name="T16" fmla="*/ 24 w 210"/>
                <a:gd name="T17" fmla="*/ 127 h 166"/>
                <a:gd name="T18" fmla="*/ 11 w 210"/>
                <a:gd name="T19" fmla="*/ 113 h 166"/>
                <a:gd name="T20" fmla="*/ 3 w 210"/>
                <a:gd name="T21" fmla="*/ 98 h 166"/>
                <a:gd name="T22" fmla="*/ 0 w 210"/>
                <a:gd name="T23" fmla="*/ 82 h 166"/>
                <a:gd name="T24" fmla="*/ 3 w 210"/>
                <a:gd name="T25" fmla="*/ 68 h 166"/>
                <a:gd name="T26" fmla="*/ 11 w 210"/>
                <a:gd name="T27" fmla="*/ 53 h 166"/>
                <a:gd name="T28" fmla="*/ 24 w 210"/>
                <a:gd name="T29" fmla="*/ 39 h 166"/>
                <a:gd name="T30" fmla="*/ 42 w 210"/>
                <a:gd name="T31" fmla="*/ 26 h 166"/>
                <a:gd name="T32" fmla="*/ 64 w 210"/>
                <a:gd name="T33" fmla="*/ 16 h 166"/>
                <a:gd name="T34" fmla="*/ 90 w 210"/>
                <a:gd name="T35" fmla="*/ 7 h 166"/>
                <a:gd name="T36" fmla="*/ 119 w 210"/>
                <a:gd name="T37" fmla="*/ 2 h 166"/>
                <a:gd name="T38" fmla="*/ 152 w 210"/>
                <a:gd name="T39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0" h="166">
                  <a:moveTo>
                    <a:pt x="152" y="0"/>
                  </a:moveTo>
                  <a:lnTo>
                    <a:pt x="210" y="0"/>
                  </a:lnTo>
                  <a:lnTo>
                    <a:pt x="210" y="166"/>
                  </a:lnTo>
                  <a:lnTo>
                    <a:pt x="152" y="166"/>
                  </a:lnTo>
                  <a:lnTo>
                    <a:pt x="119" y="164"/>
                  </a:lnTo>
                  <a:lnTo>
                    <a:pt x="90" y="158"/>
                  </a:lnTo>
                  <a:lnTo>
                    <a:pt x="64" y="150"/>
                  </a:lnTo>
                  <a:lnTo>
                    <a:pt x="42" y="139"/>
                  </a:lnTo>
                  <a:lnTo>
                    <a:pt x="24" y="127"/>
                  </a:lnTo>
                  <a:lnTo>
                    <a:pt x="11" y="113"/>
                  </a:lnTo>
                  <a:lnTo>
                    <a:pt x="3" y="98"/>
                  </a:lnTo>
                  <a:lnTo>
                    <a:pt x="0" y="82"/>
                  </a:lnTo>
                  <a:lnTo>
                    <a:pt x="3" y="68"/>
                  </a:lnTo>
                  <a:lnTo>
                    <a:pt x="11" y="53"/>
                  </a:lnTo>
                  <a:lnTo>
                    <a:pt x="24" y="39"/>
                  </a:lnTo>
                  <a:lnTo>
                    <a:pt x="42" y="26"/>
                  </a:lnTo>
                  <a:lnTo>
                    <a:pt x="64" y="16"/>
                  </a:lnTo>
                  <a:lnTo>
                    <a:pt x="90" y="7"/>
                  </a:lnTo>
                  <a:lnTo>
                    <a:pt x="119" y="2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284"/>
            <p:cNvSpPr>
              <a:spLocks/>
            </p:cNvSpPr>
            <p:nvPr/>
          </p:nvSpPr>
          <p:spPr bwMode="auto">
            <a:xfrm>
              <a:off x="5591176" y="3924301"/>
              <a:ext cx="88900" cy="93663"/>
            </a:xfrm>
            <a:custGeom>
              <a:avLst/>
              <a:gdLst>
                <a:gd name="T0" fmla="*/ 0 w 555"/>
                <a:gd name="T1" fmla="*/ 0 h 532"/>
                <a:gd name="T2" fmla="*/ 28 w 555"/>
                <a:gd name="T3" fmla="*/ 17 h 532"/>
                <a:gd name="T4" fmla="*/ 35 w 555"/>
                <a:gd name="T5" fmla="*/ 21 h 532"/>
                <a:gd name="T6" fmla="*/ 58 w 555"/>
                <a:gd name="T7" fmla="*/ 31 h 532"/>
                <a:gd name="T8" fmla="*/ 82 w 555"/>
                <a:gd name="T9" fmla="*/ 44 h 532"/>
                <a:gd name="T10" fmla="*/ 105 w 555"/>
                <a:gd name="T11" fmla="*/ 58 h 532"/>
                <a:gd name="T12" fmla="*/ 127 w 555"/>
                <a:gd name="T13" fmla="*/ 73 h 532"/>
                <a:gd name="T14" fmla="*/ 148 w 555"/>
                <a:gd name="T15" fmla="*/ 89 h 532"/>
                <a:gd name="T16" fmla="*/ 166 w 555"/>
                <a:gd name="T17" fmla="*/ 105 h 532"/>
                <a:gd name="T18" fmla="*/ 181 w 555"/>
                <a:gd name="T19" fmla="*/ 121 h 532"/>
                <a:gd name="T20" fmla="*/ 191 w 555"/>
                <a:gd name="T21" fmla="*/ 137 h 532"/>
                <a:gd name="T22" fmla="*/ 196 w 555"/>
                <a:gd name="T23" fmla="*/ 152 h 532"/>
                <a:gd name="T24" fmla="*/ 196 w 555"/>
                <a:gd name="T25" fmla="*/ 166 h 532"/>
                <a:gd name="T26" fmla="*/ 192 w 555"/>
                <a:gd name="T27" fmla="*/ 195 h 532"/>
                <a:gd name="T28" fmla="*/ 194 w 555"/>
                <a:gd name="T29" fmla="*/ 222 h 532"/>
                <a:gd name="T30" fmla="*/ 202 w 555"/>
                <a:gd name="T31" fmla="*/ 248 h 532"/>
                <a:gd name="T32" fmla="*/ 214 w 555"/>
                <a:gd name="T33" fmla="*/ 273 h 532"/>
                <a:gd name="T34" fmla="*/ 230 w 555"/>
                <a:gd name="T35" fmla="*/ 296 h 532"/>
                <a:gd name="T36" fmla="*/ 250 w 555"/>
                <a:gd name="T37" fmla="*/ 319 h 532"/>
                <a:gd name="T38" fmla="*/ 273 w 555"/>
                <a:gd name="T39" fmla="*/ 339 h 532"/>
                <a:gd name="T40" fmla="*/ 298 w 555"/>
                <a:gd name="T41" fmla="*/ 359 h 532"/>
                <a:gd name="T42" fmla="*/ 326 w 555"/>
                <a:gd name="T43" fmla="*/ 377 h 532"/>
                <a:gd name="T44" fmla="*/ 353 w 555"/>
                <a:gd name="T45" fmla="*/ 393 h 532"/>
                <a:gd name="T46" fmla="*/ 382 w 555"/>
                <a:gd name="T47" fmla="*/ 408 h 532"/>
                <a:gd name="T48" fmla="*/ 409 w 555"/>
                <a:gd name="T49" fmla="*/ 422 h 532"/>
                <a:gd name="T50" fmla="*/ 437 w 555"/>
                <a:gd name="T51" fmla="*/ 433 h 532"/>
                <a:gd name="T52" fmla="*/ 462 w 555"/>
                <a:gd name="T53" fmla="*/ 443 h 532"/>
                <a:gd name="T54" fmla="*/ 485 w 555"/>
                <a:gd name="T55" fmla="*/ 452 h 532"/>
                <a:gd name="T56" fmla="*/ 506 w 555"/>
                <a:gd name="T57" fmla="*/ 458 h 532"/>
                <a:gd name="T58" fmla="*/ 522 w 555"/>
                <a:gd name="T59" fmla="*/ 464 h 532"/>
                <a:gd name="T60" fmla="*/ 555 w 555"/>
                <a:gd name="T61" fmla="*/ 479 h 532"/>
                <a:gd name="T62" fmla="*/ 533 w 555"/>
                <a:gd name="T63" fmla="*/ 497 h 532"/>
                <a:gd name="T64" fmla="*/ 509 w 555"/>
                <a:gd name="T65" fmla="*/ 512 h 532"/>
                <a:gd name="T66" fmla="*/ 483 w 555"/>
                <a:gd name="T67" fmla="*/ 523 h 532"/>
                <a:gd name="T68" fmla="*/ 453 w 555"/>
                <a:gd name="T69" fmla="*/ 530 h 532"/>
                <a:gd name="T70" fmla="*/ 423 w 555"/>
                <a:gd name="T71" fmla="*/ 532 h 532"/>
                <a:gd name="T72" fmla="*/ 181 w 555"/>
                <a:gd name="T73" fmla="*/ 532 h 532"/>
                <a:gd name="T74" fmla="*/ 149 w 555"/>
                <a:gd name="T75" fmla="*/ 530 h 532"/>
                <a:gd name="T76" fmla="*/ 118 w 555"/>
                <a:gd name="T77" fmla="*/ 522 h 532"/>
                <a:gd name="T78" fmla="*/ 90 w 555"/>
                <a:gd name="T79" fmla="*/ 510 h 532"/>
                <a:gd name="T80" fmla="*/ 65 w 555"/>
                <a:gd name="T81" fmla="*/ 493 h 532"/>
                <a:gd name="T82" fmla="*/ 43 w 555"/>
                <a:gd name="T83" fmla="*/ 473 h 532"/>
                <a:gd name="T84" fmla="*/ 25 w 555"/>
                <a:gd name="T85" fmla="*/ 449 h 532"/>
                <a:gd name="T86" fmla="*/ 12 w 555"/>
                <a:gd name="T87" fmla="*/ 424 h 532"/>
                <a:gd name="T88" fmla="*/ 3 w 555"/>
                <a:gd name="T89" fmla="*/ 396 h 532"/>
                <a:gd name="T90" fmla="*/ 0 w 555"/>
                <a:gd name="T91" fmla="*/ 366 h 532"/>
                <a:gd name="T92" fmla="*/ 0 w 555"/>
                <a:gd name="T93" fmla="*/ 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5" h="532">
                  <a:moveTo>
                    <a:pt x="0" y="0"/>
                  </a:moveTo>
                  <a:lnTo>
                    <a:pt x="28" y="17"/>
                  </a:lnTo>
                  <a:lnTo>
                    <a:pt x="35" y="21"/>
                  </a:lnTo>
                  <a:lnTo>
                    <a:pt x="58" y="31"/>
                  </a:lnTo>
                  <a:lnTo>
                    <a:pt x="82" y="44"/>
                  </a:lnTo>
                  <a:lnTo>
                    <a:pt x="105" y="58"/>
                  </a:lnTo>
                  <a:lnTo>
                    <a:pt x="127" y="73"/>
                  </a:lnTo>
                  <a:lnTo>
                    <a:pt x="148" y="89"/>
                  </a:lnTo>
                  <a:lnTo>
                    <a:pt x="166" y="105"/>
                  </a:lnTo>
                  <a:lnTo>
                    <a:pt x="181" y="121"/>
                  </a:lnTo>
                  <a:lnTo>
                    <a:pt x="191" y="137"/>
                  </a:lnTo>
                  <a:lnTo>
                    <a:pt x="196" y="152"/>
                  </a:lnTo>
                  <a:lnTo>
                    <a:pt x="196" y="166"/>
                  </a:lnTo>
                  <a:lnTo>
                    <a:pt x="192" y="195"/>
                  </a:lnTo>
                  <a:lnTo>
                    <a:pt x="194" y="222"/>
                  </a:lnTo>
                  <a:lnTo>
                    <a:pt x="202" y="248"/>
                  </a:lnTo>
                  <a:lnTo>
                    <a:pt x="214" y="273"/>
                  </a:lnTo>
                  <a:lnTo>
                    <a:pt x="230" y="296"/>
                  </a:lnTo>
                  <a:lnTo>
                    <a:pt x="250" y="319"/>
                  </a:lnTo>
                  <a:lnTo>
                    <a:pt x="273" y="339"/>
                  </a:lnTo>
                  <a:lnTo>
                    <a:pt x="298" y="359"/>
                  </a:lnTo>
                  <a:lnTo>
                    <a:pt x="326" y="377"/>
                  </a:lnTo>
                  <a:lnTo>
                    <a:pt x="353" y="393"/>
                  </a:lnTo>
                  <a:lnTo>
                    <a:pt x="382" y="408"/>
                  </a:lnTo>
                  <a:lnTo>
                    <a:pt x="409" y="422"/>
                  </a:lnTo>
                  <a:lnTo>
                    <a:pt x="437" y="433"/>
                  </a:lnTo>
                  <a:lnTo>
                    <a:pt x="462" y="443"/>
                  </a:lnTo>
                  <a:lnTo>
                    <a:pt x="485" y="452"/>
                  </a:lnTo>
                  <a:lnTo>
                    <a:pt x="506" y="458"/>
                  </a:lnTo>
                  <a:lnTo>
                    <a:pt x="522" y="464"/>
                  </a:lnTo>
                  <a:lnTo>
                    <a:pt x="555" y="479"/>
                  </a:lnTo>
                  <a:lnTo>
                    <a:pt x="533" y="497"/>
                  </a:lnTo>
                  <a:lnTo>
                    <a:pt x="509" y="512"/>
                  </a:lnTo>
                  <a:lnTo>
                    <a:pt x="483" y="523"/>
                  </a:lnTo>
                  <a:lnTo>
                    <a:pt x="453" y="530"/>
                  </a:lnTo>
                  <a:lnTo>
                    <a:pt x="423" y="532"/>
                  </a:lnTo>
                  <a:lnTo>
                    <a:pt x="181" y="532"/>
                  </a:lnTo>
                  <a:lnTo>
                    <a:pt x="149" y="530"/>
                  </a:lnTo>
                  <a:lnTo>
                    <a:pt x="118" y="522"/>
                  </a:lnTo>
                  <a:lnTo>
                    <a:pt x="90" y="510"/>
                  </a:lnTo>
                  <a:lnTo>
                    <a:pt x="65" y="493"/>
                  </a:lnTo>
                  <a:lnTo>
                    <a:pt x="43" y="473"/>
                  </a:lnTo>
                  <a:lnTo>
                    <a:pt x="25" y="449"/>
                  </a:lnTo>
                  <a:lnTo>
                    <a:pt x="12" y="424"/>
                  </a:lnTo>
                  <a:lnTo>
                    <a:pt x="3" y="396"/>
                  </a:lnTo>
                  <a:lnTo>
                    <a:pt x="0" y="3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3" name="Freeform 289"/>
          <p:cNvSpPr>
            <a:spLocks/>
          </p:cNvSpPr>
          <p:nvPr/>
        </p:nvSpPr>
        <p:spPr bwMode="auto">
          <a:xfrm>
            <a:off x="9649026" y="2557010"/>
            <a:ext cx="33338" cy="28575"/>
          </a:xfrm>
          <a:custGeom>
            <a:avLst/>
            <a:gdLst>
              <a:gd name="T0" fmla="*/ 152 w 211"/>
              <a:gd name="T1" fmla="*/ 0 h 166"/>
              <a:gd name="T2" fmla="*/ 211 w 211"/>
              <a:gd name="T3" fmla="*/ 0 h 166"/>
              <a:gd name="T4" fmla="*/ 211 w 211"/>
              <a:gd name="T5" fmla="*/ 166 h 166"/>
              <a:gd name="T6" fmla="*/ 152 w 211"/>
              <a:gd name="T7" fmla="*/ 166 h 166"/>
              <a:gd name="T8" fmla="*/ 120 w 211"/>
              <a:gd name="T9" fmla="*/ 164 h 166"/>
              <a:gd name="T10" fmla="*/ 90 w 211"/>
              <a:gd name="T11" fmla="*/ 158 h 166"/>
              <a:gd name="T12" fmla="*/ 65 w 211"/>
              <a:gd name="T13" fmla="*/ 150 h 166"/>
              <a:gd name="T14" fmla="*/ 43 w 211"/>
              <a:gd name="T15" fmla="*/ 139 h 166"/>
              <a:gd name="T16" fmla="*/ 25 w 211"/>
              <a:gd name="T17" fmla="*/ 126 h 166"/>
              <a:gd name="T18" fmla="*/ 12 w 211"/>
              <a:gd name="T19" fmla="*/ 112 h 166"/>
              <a:gd name="T20" fmla="*/ 3 w 211"/>
              <a:gd name="T21" fmla="*/ 98 h 166"/>
              <a:gd name="T22" fmla="*/ 0 w 211"/>
              <a:gd name="T23" fmla="*/ 83 h 166"/>
              <a:gd name="T24" fmla="*/ 3 w 211"/>
              <a:gd name="T25" fmla="*/ 68 h 166"/>
              <a:gd name="T26" fmla="*/ 12 w 211"/>
              <a:gd name="T27" fmla="*/ 54 h 166"/>
              <a:gd name="T28" fmla="*/ 25 w 211"/>
              <a:gd name="T29" fmla="*/ 40 h 166"/>
              <a:gd name="T30" fmla="*/ 43 w 211"/>
              <a:gd name="T31" fmla="*/ 27 h 166"/>
              <a:gd name="T32" fmla="*/ 65 w 211"/>
              <a:gd name="T33" fmla="*/ 15 h 166"/>
              <a:gd name="T34" fmla="*/ 90 w 211"/>
              <a:gd name="T35" fmla="*/ 7 h 166"/>
              <a:gd name="T36" fmla="*/ 120 w 211"/>
              <a:gd name="T37" fmla="*/ 2 h 166"/>
              <a:gd name="T38" fmla="*/ 152 w 211"/>
              <a:gd name="T39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11" h="166">
                <a:moveTo>
                  <a:pt x="152" y="0"/>
                </a:moveTo>
                <a:lnTo>
                  <a:pt x="211" y="0"/>
                </a:lnTo>
                <a:lnTo>
                  <a:pt x="211" y="166"/>
                </a:lnTo>
                <a:lnTo>
                  <a:pt x="152" y="166"/>
                </a:lnTo>
                <a:lnTo>
                  <a:pt x="120" y="164"/>
                </a:lnTo>
                <a:lnTo>
                  <a:pt x="90" y="158"/>
                </a:lnTo>
                <a:lnTo>
                  <a:pt x="65" y="150"/>
                </a:lnTo>
                <a:lnTo>
                  <a:pt x="43" y="139"/>
                </a:lnTo>
                <a:lnTo>
                  <a:pt x="25" y="126"/>
                </a:lnTo>
                <a:lnTo>
                  <a:pt x="12" y="112"/>
                </a:lnTo>
                <a:lnTo>
                  <a:pt x="3" y="98"/>
                </a:lnTo>
                <a:lnTo>
                  <a:pt x="0" y="83"/>
                </a:lnTo>
                <a:lnTo>
                  <a:pt x="3" y="68"/>
                </a:lnTo>
                <a:lnTo>
                  <a:pt x="12" y="54"/>
                </a:lnTo>
                <a:lnTo>
                  <a:pt x="25" y="40"/>
                </a:lnTo>
                <a:lnTo>
                  <a:pt x="43" y="27"/>
                </a:lnTo>
                <a:lnTo>
                  <a:pt x="65" y="15"/>
                </a:lnTo>
                <a:lnTo>
                  <a:pt x="90" y="7"/>
                </a:lnTo>
                <a:lnTo>
                  <a:pt x="120" y="2"/>
                </a:lnTo>
                <a:lnTo>
                  <a:pt x="15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Freeform 290"/>
          <p:cNvSpPr>
            <a:spLocks/>
          </p:cNvSpPr>
          <p:nvPr/>
        </p:nvSpPr>
        <p:spPr bwMode="auto">
          <a:xfrm>
            <a:off x="9621245" y="2587173"/>
            <a:ext cx="88900" cy="93663"/>
          </a:xfrm>
          <a:custGeom>
            <a:avLst/>
            <a:gdLst>
              <a:gd name="T0" fmla="*/ 0 w 555"/>
              <a:gd name="T1" fmla="*/ 0 h 532"/>
              <a:gd name="T2" fmla="*/ 28 w 555"/>
              <a:gd name="T3" fmla="*/ 17 h 532"/>
              <a:gd name="T4" fmla="*/ 35 w 555"/>
              <a:gd name="T5" fmla="*/ 20 h 532"/>
              <a:gd name="T6" fmla="*/ 58 w 555"/>
              <a:gd name="T7" fmla="*/ 31 h 532"/>
              <a:gd name="T8" fmla="*/ 81 w 555"/>
              <a:gd name="T9" fmla="*/ 44 h 532"/>
              <a:gd name="T10" fmla="*/ 104 w 555"/>
              <a:gd name="T11" fmla="*/ 58 h 532"/>
              <a:gd name="T12" fmla="*/ 127 w 555"/>
              <a:gd name="T13" fmla="*/ 73 h 532"/>
              <a:gd name="T14" fmla="*/ 147 w 555"/>
              <a:gd name="T15" fmla="*/ 89 h 532"/>
              <a:gd name="T16" fmla="*/ 166 w 555"/>
              <a:gd name="T17" fmla="*/ 105 h 532"/>
              <a:gd name="T18" fmla="*/ 180 w 555"/>
              <a:gd name="T19" fmla="*/ 122 h 532"/>
              <a:gd name="T20" fmla="*/ 190 w 555"/>
              <a:gd name="T21" fmla="*/ 138 h 532"/>
              <a:gd name="T22" fmla="*/ 195 w 555"/>
              <a:gd name="T23" fmla="*/ 153 h 532"/>
              <a:gd name="T24" fmla="*/ 195 w 555"/>
              <a:gd name="T25" fmla="*/ 166 h 532"/>
              <a:gd name="T26" fmla="*/ 191 w 555"/>
              <a:gd name="T27" fmla="*/ 195 h 532"/>
              <a:gd name="T28" fmla="*/ 193 w 555"/>
              <a:gd name="T29" fmla="*/ 222 h 532"/>
              <a:gd name="T30" fmla="*/ 201 w 555"/>
              <a:gd name="T31" fmla="*/ 248 h 532"/>
              <a:gd name="T32" fmla="*/ 213 w 555"/>
              <a:gd name="T33" fmla="*/ 273 h 532"/>
              <a:gd name="T34" fmla="*/ 230 w 555"/>
              <a:gd name="T35" fmla="*/ 296 h 532"/>
              <a:gd name="T36" fmla="*/ 250 w 555"/>
              <a:gd name="T37" fmla="*/ 318 h 532"/>
              <a:gd name="T38" fmla="*/ 272 w 555"/>
              <a:gd name="T39" fmla="*/ 339 h 532"/>
              <a:gd name="T40" fmla="*/ 298 w 555"/>
              <a:gd name="T41" fmla="*/ 359 h 532"/>
              <a:gd name="T42" fmla="*/ 325 w 555"/>
              <a:gd name="T43" fmla="*/ 376 h 532"/>
              <a:gd name="T44" fmla="*/ 352 w 555"/>
              <a:gd name="T45" fmla="*/ 393 h 532"/>
              <a:gd name="T46" fmla="*/ 381 w 555"/>
              <a:gd name="T47" fmla="*/ 409 h 532"/>
              <a:gd name="T48" fmla="*/ 410 w 555"/>
              <a:gd name="T49" fmla="*/ 422 h 532"/>
              <a:gd name="T50" fmla="*/ 436 w 555"/>
              <a:gd name="T51" fmla="*/ 434 h 532"/>
              <a:gd name="T52" fmla="*/ 461 w 555"/>
              <a:gd name="T53" fmla="*/ 444 h 532"/>
              <a:gd name="T54" fmla="*/ 485 w 555"/>
              <a:gd name="T55" fmla="*/ 453 h 532"/>
              <a:gd name="T56" fmla="*/ 505 w 555"/>
              <a:gd name="T57" fmla="*/ 459 h 532"/>
              <a:gd name="T58" fmla="*/ 523 w 555"/>
              <a:gd name="T59" fmla="*/ 464 h 532"/>
              <a:gd name="T60" fmla="*/ 555 w 555"/>
              <a:gd name="T61" fmla="*/ 479 h 532"/>
              <a:gd name="T62" fmla="*/ 534 w 555"/>
              <a:gd name="T63" fmla="*/ 497 h 532"/>
              <a:gd name="T64" fmla="*/ 508 w 555"/>
              <a:gd name="T65" fmla="*/ 512 h 532"/>
              <a:gd name="T66" fmla="*/ 482 w 555"/>
              <a:gd name="T67" fmla="*/ 523 h 532"/>
              <a:gd name="T68" fmla="*/ 453 w 555"/>
              <a:gd name="T69" fmla="*/ 530 h 532"/>
              <a:gd name="T70" fmla="*/ 423 w 555"/>
              <a:gd name="T71" fmla="*/ 532 h 532"/>
              <a:gd name="T72" fmla="*/ 181 w 555"/>
              <a:gd name="T73" fmla="*/ 532 h 532"/>
              <a:gd name="T74" fmla="*/ 148 w 555"/>
              <a:gd name="T75" fmla="*/ 529 h 532"/>
              <a:gd name="T76" fmla="*/ 118 w 555"/>
              <a:gd name="T77" fmla="*/ 522 h 532"/>
              <a:gd name="T78" fmla="*/ 90 w 555"/>
              <a:gd name="T79" fmla="*/ 509 h 532"/>
              <a:gd name="T80" fmla="*/ 64 w 555"/>
              <a:gd name="T81" fmla="*/ 493 h 532"/>
              <a:gd name="T82" fmla="*/ 43 w 555"/>
              <a:gd name="T83" fmla="*/ 473 h 532"/>
              <a:gd name="T84" fmla="*/ 24 w 555"/>
              <a:gd name="T85" fmla="*/ 450 h 532"/>
              <a:gd name="T86" fmla="*/ 11 w 555"/>
              <a:gd name="T87" fmla="*/ 425 h 532"/>
              <a:gd name="T88" fmla="*/ 2 w 555"/>
              <a:gd name="T89" fmla="*/ 397 h 532"/>
              <a:gd name="T90" fmla="*/ 0 w 555"/>
              <a:gd name="T91" fmla="*/ 366 h 532"/>
              <a:gd name="T92" fmla="*/ 0 w 555"/>
              <a:gd name="T93" fmla="*/ 0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55" h="532">
                <a:moveTo>
                  <a:pt x="0" y="0"/>
                </a:moveTo>
                <a:lnTo>
                  <a:pt x="28" y="17"/>
                </a:lnTo>
                <a:lnTo>
                  <a:pt x="35" y="20"/>
                </a:lnTo>
                <a:lnTo>
                  <a:pt x="58" y="31"/>
                </a:lnTo>
                <a:lnTo>
                  <a:pt x="81" y="44"/>
                </a:lnTo>
                <a:lnTo>
                  <a:pt x="104" y="58"/>
                </a:lnTo>
                <a:lnTo>
                  <a:pt x="127" y="73"/>
                </a:lnTo>
                <a:lnTo>
                  <a:pt x="147" y="89"/>
                </a:lnTo>
                <a:lnTo>
                  <a:pt x="166" y="105"/>
                </a:lnTo>
                <a:lnTo>
                  <a:pt x="180" y="122"/>
                </a:lnTo>
                <a:lnTo>
                  <a:pt x="190" y="138"/>
                </a:lnTo>
                <a:lnTo>
                  <a:pt x="195" y="153"/>
                </a:lnTo>
                <a:lnTo>
                  <a:pt x="195" y="166"/>
                </a:lnTo>
                <a:lnTo>
                  <a:pt x="191" y="195"/>
                </a:lnTo>
                <a:lnTo>
                  <a:pt x="193" y="222"/>
                </a:lnTo>
                <a:lnTo>
                  <a:pt x="201" y="248"/>
                </a:lnTo>
                <a:lnTo>
                  <a:pt x="213" y="273"/>
                </a:lnTo>
                <a:lnTo>
                  <a:pt x="230" y="296"/>
                </a:lnTo>
                <a:lnTo>
                  <a:pt x="250" y="318"/>
                </a:lnTo>
                <a:lnTo>
                  <a:pt x="272" y="339"/>
                </a:lnTo>
                <a:lnTo>
                  <a:pt x="298" y="359"/>
                </a:lnTo>
                <a:lnTo>
                  <a:pt x="325" y="376"/>
                </a:lnTo>
                <a:lnTo>
                  <a:pt x="352" y="393"/>
                </a:lnTo>
                <a:lnTo>
                  <a:pt x="381" y="409"/>
                </a:lnTo>
                <a:lnTo>
                  <a:pt x="410" y="422"/>
                </a:lnTo>
                <a:lnTo>
                  <a:pt x="436" y="434"/>
                </a:lnTo>
                <a:lnTo>
                  <a:pt x="461" y="444"/>
                </a:lnTo>
                <a:lnTo>
                  <a:pt x="485" y="453"/>
                </a:lnTo>
                <a:lnTo>
                  <a:pt x="505" y="459"/>
                </a:lnTo>
                <a:lnTo>
                  <a:pt x="523" y="464"/>
                </a:lnTo>
                <a:lnTo>
                  <a:pt x="555" y="479"/>
                </a:lnTo>
                <a:lnTo>
                  <a:pt x="534" y="497"/>
                </a:lnTo>
                <a:lnTo>
                  <a:pt x="508" y="512"/>
                </a:lnTo>
                <a:lnTo>
                  <a:pt x="482" y="523"/>
                </a:lnTo>
                <a:lnTo>
                  <a:pt x="453" y="530"/>
                </a:lnTo>
                <a:lnTo>
                  <a:pt x="423" y="532"/>
                </a:lnTo>
                <a:lnTo>
                  <a:pt x="181" y="532"/>
                </a:lnTo>
                <a:lnTo>
                  <a:pt x="148" y="529"/>
                </a:lnTo>
                <a:lnTo>
                  <a:pt x="118" y="522"/>
                </a:lnTo>
                <a:lnTo>
                  <a:pt x="90" y="509"/>
                </a:lnTo>
                <a:lnTo>
                  <a:pt x="64" y="493"/>
                </a:lnTo>
                <a:lnTo>
                  <a:pt x="43" y="473"/>
                </a:lnTo>
                <a:lnTo>
                  <a:pt x="24" y="450"/>
                </a:lnTo>
                <a:lnTo>
                  <a:pt x="11" y="425"/>
                </a:lnTo>
                <a:lnTo>
                  <a:pt x="2" y="397"/>
                </a:lnTo>
                <a:lnTo>
                  <a:pt x="0" y="36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291"/>
          <p:cNvSpPr>
            <a:spLocks/>
          </p:cNvSpPr>
          <p:nvPr/>
        </p:nvSpPr>
        <p:spPr bwMode="auto">
          <a:xfrm>
            <a:off x="9536314" y="2096635"/>
            <a:ext cx="258763" cy="282575"/>
          </a:xfrm>
          <a:custGeom>
            <a:avLst/>
            <a:gdLst>
              <a:gd name="T0" fmla="*/ 1034 w 1630"/>
              <a:gd name="T1" fmla="*/ 0 h 1601"/>
              <a:gd name="T2" fmla="*/ 1162 w 1630"/>
              <a:gd name="T3" fmla="*/ 13 h 1601"/>
              <a:gd name="T4" fmla="*/ 1280 w 1630"/>
              <a:gd name="T5" fmla="*/ 48 h 1601"/>
              <a:gd name="T6" fmla="*/ 1386 w 1630"/>
              <a:gd name="T7" fmla="*/ 105 h 1601"/>
              <a:gd name="T8" fmla="*/ 1477 w 1630"/>
              <a:gd name="T9" fmla="*/ 180 h 1601"/>
              <a:gd name="T10" fmla="*/ 1549 w 1630"/>
              <a:gd name="T11" fmla="*/ 270 h 1601"/>
              <a:gd name="T12" fmla="*/ 1600 w 1630"/>
              <a:gd name="T13" fmla="*/ 373 h 1601"/>
              <a:gd name="T14" fmla="*/ 1627 w 1630"/>
              <a:gd name="T15" fmla="*/ 486 h 1601"/>
              <a:gd name="T16" fmla="*/ 1630 w 1630"/>
              <a:gd name="T17" fmla="*/ 1011 h 1601"/>
              <a:gd name="T18" fmla="*/ 1442 w 1630"/>
              <a:gd name="T19" fmla="*/ 1177 h 1601"/>
              <a:gd name="T20" fmla="*/ 1389 w 1630"/>
              <a:gd name="T21" fmla="*/ 1205 h 1601"/>
              <a:gd name="T22" fmla="*/ 1328 w 1630"/>
              <a:gd name="T23" fmla="*/ 1214 h 1601"/>
              <a:gd name="T24" fmla="*/ 1265 w 1630"/>
              <a:gd name="T25" fmla="*/ 1204 h 1601"/>
              <a:gd name="T26" fmla="*/ 1212 w 1630"/>
              <a:gd name="T27" fmla="*/ 1175 h 1601"/>
              <a:gd name="T28" fmla="*/ 1171 w 1630"/>
              <a:gd name="T29" fmla="*/ 1132 h 1601"/>
              <a:gd name="T30" fmla="*/ 1149 w 1630"/>
              <a:gd name="T31" fmla="*/ 1079 h 1601"/>
              <a:gd name="T32" fmla="*/ 1147 w 1630"/>
              <a:gd name="T33" fmla="*/ 938 h 1601"/>
              <a:gd name="T34" fmla="*/ 1135 w 1630"/>
              <a:gd name="T35" fmla="*/ 862 h 1601"/>
              <a:gd name="T36" fmla="*/ 1101 w 1630"/>
              <a:gd name="T37" fmla="*/ 793 h 1601"/>
              <a:gd name="T38" fmla="*/ 1047 w 1630"/>
              <a:gd name="T39" fmla="*/ 734 h 1601"/>
              <a:gd name="T40" fmla="*/ 978 w 1630"/>
              <a:gd name="T41" fmla="*/ 691 h 1601"/>
              <a:gd name="T42" fmla="*/ 898 w 1630"/>
              <a:gd name="T43" fmla="*/ 666 h 1601"/>
              <a:gd name="T44" fmla="*/ 815 w 1630"/>
              <a:gd name="T45" fmla="*/ 663 h 1601"/>
              <a:gd name="T46" fmla="*/ 736 w 1630"/>
              <a:gd name="T47" fmla="*/ 681 h 1601"/>
              <a:gd name="T48" fmla="*/ 665 w 1630"/>
              <a:gd name="T49" fmla="*/ 719 h 1601"/>
              <a:gd name="T50" fmla="*/ 609 w 1630"/>
              <a:gd name="T51" fmla="*/ 771 h 1601"/>
              <a:gd name="T52" fmla="*/ 568 w 1630"/>
              <a:gd name="T53" fmla="*/ 836 h 1601"/>
              <a:gd name="T54" fmla="*/ 546 w 1630"/>
              <a:gd name="T55" fmla="*/ 909 h 1601"/>
              <a:gd name="T56" fmla="*/ 543 w 1630"/>
              <a:gd name="T57" fmla="*/ 1435 h 1601"/>
              <a:gd name="T58" fmla="*/ 531 w 1630"/>
              <a:gd name="T59" fmla="*/ 1493 h 1601"/>
              <a:gd name="T60" fmla="*/ 501 w 1630"/>
              <a:gd name="T61" fmla="*/ 1542 h 1601"/>
              <a:gd name="T62" fmla="*/ 453 w 1630"/>
              <a:gd name="T63" fmla="*/ 1578 h 1601"/>
              <a:gd name="T64" fmla="*/ 394 w 1630"/>
              <a:gd name="T65" fmla="*/ 1598 h 1601"/>
              <a:gd name="T66" fmla="*/ 302 w 1630"/>
              <a:gd name="T67" fmla="*/ 1601 h 1601"/>
              <a:gd name="T68" fmla="*/ 242 w 1630"/>
              <a:gd name="T69" fmla="*/ 1591 h 1601"/>
              <a:gd name="T70" fmla="*/ 188 w 1630"/>
              <a:gd name="T71" fmla="*/ 1564 h 1601"/>
              <a:gd name="T72" fmla="*/ 0 w 1630"/>
              <a:gd name="T73" fmla="*/ 1421 h 1601"/>
              <a:gd name="T74" fmla="*/ 3 w 1630"/>
              <a:gd name="T75" fmla="*/ 486 h 1601"/>
              <a:gd name="T76" fmla="*/ 30 w 1630"/>
              <a:gd name="T77" fmla="*/ 373 h 1601"/>
              <a:gd name="T78" fmla="*/ 81 w 1630"/>
              <a:gd name="T79" fmla="*/ 270 h 1601"/>
              <a:gd name="T80" fmla="*/ 154 w 1630"/>
              <a:gd name="T81" fmla="*/ 180 h 1601"/>
              <a:gd name="T82" fmla="*/ 244 w 1630"/>
              <a:gd name="T83" fmla="*/ 105 h 1601"/>
              <a:gd name="T84" fmla="*/ 350 w 1630"/>
              <a:gd name="T85" fmla="*/ 48 h 1601"/>
              <a:gd name="T86" fmla="*/ 468 w 1630"/>
              <a:gd name="T87" fmla="*/ 13 h 1601"/>
              <a:gd name="T88" fmla="*/ 596 w 1630"/>
              <a:gd name="T89" fmla="*/ 0 h 1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0" h="1601">
                <a:moveTo>
                  <a:pt x="596" y="0"/>
                </a:moveTo>
                <a:lnTo>
                  <a:pt x="1034" y="0"/>
                </a:lnTo>
                <a:lnTo>
                  <a:pt x="1099" y="3"/>
                </a:lnTo>
                <a:lnTo>
                  <a:pt x="1162" y="13"/>
                </a:lnTo>
                <a:lnTo>
                  <a:pt x="1222" y="28"/>
                </a:lnTo>
                <a:lnTo>
                  <a:pt x="1280" y="48"/>
                </a:lnTo>
                <a:lnTo>
                  <a:pt x="1335" y="74"/>
                </a:lnTo>
                <a:lnTo>
                  <a:pt x="1386" y="105"/>
                </a:lnTo>
                <a:lnTo>
                  <a:pt x="1433" y="141"/>
                </a:lnTo>
                <a:lnTo>
                  <a:pt x="1477" y="180"/>
                </a:lnTo>
                <a:lnTo>
                  <a:pt x="1515" y="224"/>
                </a:lnTo>
                <a:lnTo>
                  <a:pt x="1549" y="270"/>
                </a:lnTo>
                <a:lnTo>
                  <a:pt x="1577" y="320"/>
                </a:lnTo>
                <a:lnTo>
                  <a:pt x="1600" y="373"/>
                </a:lnTo>
                <a:lnTo>
                  <a:pt x="1616" y="429"/>
                </a:lnTo>
                <a:lnTo>
                  <a:pt x="1627" y="486"/>
                </a:lnTo>
                <a:lnTo>
                  <a:pt x="1630" y="545"/>
                </a:lnTo>
                <a:lnTo>
                  <a:pt x="1630" y="1011"/>
                </a:lnTo>
                <a:lnTo>
                  <a:pt x="1463" y="1158"/>
                </a:lnTo>
                <a:lnTo>
                  <a:pt x="1442" y="1177"/>
                </a:lnTo>
                <a:lnTo>
                  <a:pt x="1416" y="1193"/>
                </a:lnTo>
                <a:lnTo>
                  <a:pt x="1389" y="1205"/>
                </a:lnTo>
                <a:lnTo>
                  <a:pt x="1359" y="1212"/>
                </a:lnTo>
                <a:lnTo>
                  <a:pt x="1328" y="1214"/>
                </a:lnTo>
                <a:lnTo>
                  <a:pt x="1296" y="1211"/>
                </a:lnTo>
                <a:lnTo>
                  <a:pt x="1265" y="1204"/>
                </a:lnTo>
                <a:lnTo>
                  <a:pt x="1237" y="1192"/>
                </a:lnTo>
                <a:lnTo>
                  <a:pt x="1212" y="1175"/>
                </a:lnTo>
                <a:lnTo>
                  <a:pt x="1190" y="1155"/>
                </a:lnTo>
                <a:lnTo>
                  <a:pt x="1171" y="1132"/>
                </a:lnTo>
                <a:lnTo>
                  <a:pt x="1158" y="1106"/>
                </a:lnTo>
                <a:lnTo>
                  <a:pt x="1149" y="1079"/>
                </a:lnTo>
                <a:lnTo>
                  <a:pt x="1147" y="1049"/>
                </a:lnTo>
                <a:lnTo>
                  <a:pt x="1147" y="938"/>
                </a:lnTo>
                <a:lnTo>
                  <a:pt x="1144" y="900"/>
                </a:lnTo>
                <a:lnTo>
                  <a:pt x="1135" y="862"/>
                </a:lnTo>
                <a:lnTo>
                  <a:pt x="1121" y="827"/>
                </a:lnTo>
                <a:lnTo>
                  <a:pt x="1101" y="793"/>
                </a:lnTo>
                <a:lnTo>
                  <a:pt x="1077" y="762"/>
                </a:lnTo>
                <a:lnTo>
                  <a:pt x="1047" y="734"/>
                </a:lnTo>
                <a:lnTo>
                  <a:pt x="1014" y="710"/>
                </a:lnTo>
                <a:lnTo>
                  <a:pt x="978" y="691"/>
                </a:lnTo>
                <a:lnTo>
                  <a:pt x="939" y="676"/>
                </a:lnTo>
                <a:lnTo>
                  <a:pt x="898" y="666"/>
                </a:lnTo>
                <a:lnTo>
                  <a:pt x="856" y="662"/>
                </a:lnTo>
                <a:lnTo>
                  <a:pt x="815" y="663"/>
                </a:lnTo>
                <a:lnTo>
                  <a:pt x="774" y="670"/>
                </a:lnTo>
                <a:lnTo>
                  <a:pt x="736" y="681"/>
                </a:lnTo>
                <a:lnTo>
                  <a:pt x="699" y="699"/>
                </a:lnTo>
                <a:lnTo>
                  <a:pt x="665" y="719"/>
                </a:lnTo>
                <a:lnTo>
                  <a:pt x="636" y="744"/>
                </a:lnTo>
                <a:lnTo>
                  <a:pt x="609" y="771"/>
                </a:lnTo>
                <a:lnTo>
                  <a:pt x="586" y="802"/>
                </a:lnTo>
                <a:lnTo>
                  <a:pt x="568" y="836"/>
                </a:lnTo>
                <a:lnTo>
                  <a:pt x="554" y="872"/>
                </a:lnTo>
                <a:lnTo>
                  <a:pt x="546" y="909"/>
                </a:lnTo>
                <a:lnTo>
                  <a:pt x="543" y="948"/>
                </a:lnTo>
                <a:lnTo>
                  <a:pt x="543" y="1435"/>
                </a:lnTo>
                <a:lnTo>
                  <a:pt x="540" y="1465"/>
                </a:lnTo>
                <a:lnTo>
                  <a:pt x="531" y="1493"/>
                </a:lnTo>
                <a:lnTo>
                  <a:pt x="518" y="1519"/>
                </a:lnTo>
                <a:lnTo>
                  <a:pt x="501" y="1542"/>
                </a:lnTo>
                <a:lnTo>
                  <a:pt x="479" y="1562"/>
                </a:lnTo>
                <a:lnTo>
                  <a:pt x="453" y="1578"/>
                </a:lnTo>
                <a:lnTo>
                  <a:pt x="425" y="1591"/>
                </a:lnTo>
                <a:lnTo>
                  <a:pt x="394" y="1598"/>
                </a:lnTo>
                <a:lnTo>
                  <a:pt x="362" y="1601"/>
                </a:lnTo>
                <a:lnTo>
                  <a:pt x="302" y="1601"/>
                </a:lnTo>
                <a:lnTo>
                  <a:pt x="271" y="1599"/>
                </a:lnTo>
                <a:lnTo>
                  <a:pt x="242" y="1591"/>
                </a:lnTo>
                <a:lnTo>
                  <a:pt x="214" y="1580"/>
                </a:lnTo>
                <a:lnTo>
                  <a:pt x="188" y="1564"/>
                </a:lnTo>
                <a:lnTo>
                  <a:pt x="166" y="1545"/>
                </a:lnTo>
                <a:lnTo>
                  <a:pt x="0" y="1421"/>
                </a:lnTo>
                <a:lnTo>
                  <a:pt x="0" y="545"/>
                </a:lnTo>
                <a:lnTo>
                  <a:pt x="3" y="486"/>
                </a:lnTo>
                <a:lnTo>
                  <a:pt x="13" y="429"/>
                </a:lnTo>
                <a:lnTo>
                  <a:pt x="30" y="373"/>
                </a:lnTo>
                <a:lnTo>
                  <a:pt x="53" y="320"/>
                </a:lnTo>
                <a:lnTo>
                  <a:pt x="81" y="270"/>
                </a:lnTo>
                <a:lnTo>
                  <a:pt x="115" y="224"/>
                </a:lnTo>
                <a:lnTo>
                  <a:pt x="154" y="180"/>
                </a:lnTo>
                <a:lnTo>
                  <a:pt x="197" y="141"/>
                </a:lnTo>
                <a:lnTo>
                  <a:pt x="244" y="105"/>
                </a:lnTo>
                <a:lnTo>
                  <a:pt x="295" y="74"/>
                </a:lnTo>
                <a:lnTo>
                  <a:pt x="350" y="48"/>
                </a:lnTo>
                <a:lnTo>
                  <a:pt x="407" y="28"/>
                </a:lnTo>
                <a:lnTo>
                  <a:pt x="468" y="13"/>
                </a:lnTo>
                <a:lnTo>
                  <a:pt x="531" y="3"/>
                </a:lnTo>
                <a:lnTo>
                  <a:pt x="59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Freeform 292"/>
          <p:cNvSpPr>
            <a:spLocks/>
          </p:cNvSpPr>
          <p:nvPr/>
        </p:nvSpPr>
        <p:spPr bwMode="auto">
          <a:xfrm>
            <a:off x="9536314" y="2233160"/>
            <a:ext cx="258763" cy="420688"/>
          </a:xfrm>
          <a:custGeom>
            <a:avLst/>
            <a:gdLst>
              <a:gd name="T0" fmla="*/ 916 w 1630"/>
              <a:gd name="T1" fmla="*/ 13 h 2384"/>
              <a:gd name="T2" fmla="*/ 987 w 1630"/>
              <a:gd name="T3" fmla="*/ 63 h 2384"/>
              <a:gd name="T4" fmla="*/ 1024 w 1630"/>
              <a:gd name="T5" fmla="*/ 138 h 2384"/>
              <a:gd name="T6" fmla="*/ 1030 w 1630"/>
              <a:gd name="T7" fmla="*/ 317 h 2384"/>
              <a:gd name="T8" fmla="*/ 1075 w 1630"/>
              <a:gd name="T9" fmla="*/ 426 h 2384"/>
              <a:gd name="T10" fmla="*/ 1164 w 1630"/>
              <a:gd name="T11" fmla="*/ 508 h 2384"/>
              <a:gd name="T12" fmla="*/ 1283 w 1630"/>
              <a:gd name="T13" fmla="*/ 549 h 2384"/>
              <a:gd name="T14" fmla="*/ 1401 w 1630"/>
              <a:gd name="T15" fmla="*/ 544 h 2384"/>
              <a:gd name="T16" fmla="*/ 1499 w 1630"/>
              <a:gd name="T17" fmla="*/ 504 h 2384"/>
              <a:gd name="T18" fmla="*/ 1630 w 1630"/>
              <a:gd name="T19" fmla="*/ 391 h 2384"/>
              <a:gd name="T20" fmla="*/ 1617 w 1630"/>
              <a:gd name="T21" fmla="*/ 1459 h 2384"/>
              <a:gd name="T22" fmla="*/ 1556 w 1630"/>
              <a:gd name="T23" fmla="*/ 1560 h 2384"/>
              <a:gd name="T24" fmla="*/ 1456 w 1630"/>
              <a:gd name="T25" fmla="*/ 1630 h 2384"/>
              <a:gd name="T26" fmla="*/ 1328 w 1630"/>
              <a:gd name="T27" fmla="*/ 1656 h 2384"/>
              <a:gd name="T28" fmla="*/ 1028 w 1630"/>
              <a:gd name="T29" fmla="*/ 1723 h 2384"/>
              <a:gd name="T30" fmla="*/ 901 w 1630"/>
              <a:gd name="T31" fmla="*/ 1744 h 2384"/>
              <a:gd name="T32" fmla="*/ 808 w 1630"/>
              <a:gd name="T33" fmla="*/ 1801 h 2384"/>
              <a:gd name="T34" fmla="*/ 760 w 1630"/>
              <a:gd name="T35" fmla="*/ 1884 h 2384"/>
              <a:gd name="T36" fmla="*/ 770 w 1630"/>
              <a:gd name="T37" fmla="*/ 1978 h 2384"/>
              <a:gd name="T38" fmla="*/ 834 w 1630"/>
              <a:gd name="T39" fmla="*/ 2053 h 2384"/>
              <a:gd name="T40" fmla="*/ 941 w 1630"/>
              <a:gd name="T41" fmla="*/ 2099 h 2384"/>
              <a:gd name="T42" fmla="*/ 1087 w 1630"/>
              <a:gd name="T43" fmla="*/ 2109 h 2384"/>
              <a:gd name="T44" fmla="*/ 1086 w 1630"/>
              <a:gd name="T45" fmla="*/ 2384 h 2384"/>
              <a:gd name="T46" fmla="*/ 1017 w 1630"/>
              <a:gd name="T47" fmla="*/ 2358 h 2384"/>
              <a:gd name="T48" fmla="*/ 931 w 1630"/>
              <a:gd name="T49" fmla="*/ 2323 h 2384"/>
              <a:gd name="T50" fmla="*/ 852 w 1630"/>
              <a:gd name="T51" fmla="*/ 2276 h 2384"/>
              <a:gd name="T52" fmla="*/ 803 w 1630"/>
              <a:gd name="T53" fmla="*/ 2228 h 2384"/>
              <a:gd name="T54" fmla="*/ 800 w 1630"/>
              <a:gd name="T55" fmla="*/ 2170 h 2384"/>
              <a:gd name="T56" fmla="*/ 779 w 1630"/>
              <a:gd name="T57" fmla="*/ 2092 h 2384"/>
              <a:gd name="T58" fmla="*/ 726 w 1630"/>
              <a:gd name="T59" fmla="*/ 2026 h 2384"/>
              <a:gd name="T60" fmla="*/ 659 w 1630"/>
              <a:gd name="T61" fmla="*/ 1976 h 2384"/>
              <a:gd name="T62" fmla="*/ 599 w 1630"/>
              <a:gd name="T63" fmla="*/ 1942 h 2384"/>
              <a:gd name="T64" fmla="*/ 483 w 1630"/>
              <a:gd name="T65" fmla="*/ 1874 h 2384"/>
              <a:gd name="T66" fmla="*/ 257 w 1630"/>
              <a:gd name="T67" fmla="*/ 1653 h 2384"/>
              <a:gd name="T68" fmla="*/ 137 w 1630"/>
              <a:gd name="T69" fmla="*/ 1612 h 2384"/>
              <a:gd name="T70" fmla="*/ 48 w 1630"/>
              <a:gd name="T71" fmla="*/ 1530 h 2384"/>
              <a:gd name="T72" fmla="*/ 3 w 1630"/>
              <a:gd name="T73" fmla="*/ 1421 h 2384"/>
              <a:gd name="T74" fmla="*/ 79 w 1630"/>
              <a:gd name="T75" fmla="*/ 848 h 2384"/>
              <a:gd name="T76" fmla="*/ 180 w 1630"/>
              <a:gd name="T77" fmla="*/ 915 h 2384"/>
              <a:gd name="T78" fmla="*/ 302 w 1630"/>
              <a:gd name="T79" fmla="*/ 938 h 2384"/>
              <a:gd name="T80" fmla="*/ 449 w 1630"/>
              <a:gd name="T81" fmla="*/ 926 h 2384"/>
              <a:gd name="T82" fmla="*/ 560 w 1630"/>
              <a:gd name="T83" fmla="*/ 870 h 2384"/>
              <a:gd name="T84" fmla="*/ 636 w 1630"/>
              <a:gd name="T85" fmla="*/ 779 h 2384"/>
              <a:gd name="T86" fmla="*/ 664 w 1630"/>
              <a:gd name="T87" fmla="*/ 662 h 2384"/>
              <a:gd name="T88" fmla="*/ 674 w 1630"/>
              <a:gd name="T89" fmla="*/ 118 h 2384"/>
              <a:gd name="T90" fmla="*/ 721 w 1630"/>
              <a:gd name="T91" fmla="*/ 48 h 2384"/>
              <a:gd name="T92" fmla="*/ 797 w 1630"/>
              <a:gd name="T93" fmla="*/ 6 h 2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30" h="2384">
                <a:moveTo>
                  <a:pt x="857" y="0"/>
                </a:moveTo>
                <a:lnTo>
                  <a:pt x="887" y="4"/>
                </a:lnTo>
                <a:lnTo>
                  <a:pt x="916" y="13"/>
                </a:lnTo>
                <a:lnTo>
                  <a:pt x="942" y="26"/>
                </a:lnTo>
                <a:lnTo>
                  <a:pt x="966" y="43"/>
                </a:lnTo>
                <a:lnTo>
                  <a:pt x="987" y="63"/>
                </a:lnTo>
                <a:lnTo>
                  <a:pt x="1003" y="86"/>
                </a:lnTo>
                <a:lnTo>
                  <a:pt x="1017" y="111"/>
                </a:lnTo>
                <a:lnTo>
                  <a:pt x="1024" y="138"/>
                </a:lnTo>
                <a:lnTo>
                  <a:pt x="1027" y="165"/>
                </a:lnTo>
                <a:lnTo>
                  <a:pt x="1027" y="276"/>
                </a:lnTo>
                <a:lnTo>
                  <a:pt x="1030" y="317"/>
                </a:lnTo>
                <a:lnTo>
                  <a:pt x="1040" y="355"/>
                </a:lnTo>
                <a:lnTo>
                  <a:pt x="1054" y="392"/>
                </a:lnTo>
                <a:lnTo>
                  <a:pt x="1075" y="426"/>
                </a:lnTo>
                <a:lnTo>
                  <a:pt x="1100" y="456"/>
                </a:lnTo>
                <a:lnTo>
                  <a:pt x="1131" y="484"/>
                </a:lnTo>
                <a:lnTo>
                  <a:pt x="1164" y="508"/>
                </a:lnTo>
                <a:lnTo>
                  <a:pt x="1201" y="526"/>
                </a:lnTo>
                <a:lnTo>
                  <a:pt x="1242" y="540"/>
                </a:lnTo>
                <a:lnTo>
                  <a:pt x="1283" y="549"/>
                </a:lnTo>
                <a:lnTo>
                  <a:pt x="1328" y="552"/>
                </a:lnTo>
                <a:lnTo>
                  <a:pt x="1365" y="550"/>
                </a:lnTo>
                <a:lnTo>
                  <a:pt x="1401" y="544"/>
                </a:lnTo>
                <a:lnTo>
                  <a:pt x="1435" y="534"/>
                </a:lnTo>
                <a:lnTo>
                  <a:pt x="1468" y="521"/>
                </a:lnTo>
                <a:lnTo>
                  <a:pt x="1499" y="504"/>
                </a:lnTo>
                <a:lnTo>
                  <a:pt x="1526" y="484"/>
                </a:lnTo>
                <a:lnTo>
                  <a:pt x="1551" y="461"/>
                </a:lnTo>
                <a:lnTo>
                  <a:pt x="1630" y="391"/>
                </a:lnTo>
                <a:lnTo>
                  <a:pt x="1630" y="1380"/>
                </a:lnTo>
                <a:lnTo>
                  <a:pt x="1627" y="1421"/>
                </a:lnTo>
                <a:lnTo>
                  <a:pt x="1617" y="1459"/>
                </a:lnTo>
                <a:lnTo>
                  <a:pt x="1602" y="1496"/>
                </a:lnTo>
                <a:lnTo>
                  <a:pt x="1581" y="1530"/>
                </a:lnTo>
                <a:lnTo>
                  <a:pt x="1556" y="1560"/>
                </a:lnTo>
                <a:lnTo>
                  <a:pt x="1526" y="1588"/>
                </a:lnTo>
                <a:lnTo>
                  <a:pt x="1492" y="1612"/>
                </a:lnTo>
                <a:lnTo>
                  <a:pt x="1456" y="1630"/>
                </a:lnTo>
                <a:lnTo>
                  <a:pt x="1415" y="1644"/>
                </a:lnTo>
                <a:lnTo>
                  <a:pt x="1372" y="1653"/>
                </a:lnTo>
                <a:lnTo>
                  <a:pt x="1328" y="1656"/>
                </a:lnTo>
                <a:lnTo>
                  <a:pt x="1087" y="1656"/>
                </a:lnTo>
                <a:lnTo>
                  <a:pt x="1087" y="1723"/>
                </a:lnTo>
                <a:lnTo>
                  <a:pt x="1028" y="1723"/>
                </a:lnTo>
                <a:lnTo>
                  <a:pt x="983" y="1725"/>
                </a:lnTo>
                <a:lnTo>
                  <a:pt x="941" y="1732"/>
                </a:lnTo>
                <a:lnTo>
                  <a:pt x="901" y="1744"/>
                </a:lnTo>
                <a:lnTo>
                  <a:pt x="866" y="1759"/>
                </a:lnTo>
                <a:lnTo>
                  <a:pt x="834" y="1778"/>
                </a:lnTo>
                <a:lnTo>
                  <a:pt x="808" y="1801"/>
                </a:lnTo>
                <a:lnTo>
                  <a:pt x="786" y="1826"/>
                </a:lnTo>
                <a:lnTo>
                  <a:pt x="770" y="1855"/>
                </a:lnTo>
                <a:lnTo>
                  <a:pt x="760" y="1884"/>
                </a:lnTo>
                <a:lnTo>
                  <a:pt x="755" y="1916"/>
                </a:lnTo>
                <a:lnTo>
                  <a:pt x="760" y="1948"/>
                </a:lnTo>
                <a:lnTo>
                  <a:pt x="770" y="1978"/>
                </a:lnTo>
                <a:lnTo>
                  <a:pt x="786" y="2005"/>
                </a:lnTo>
                <a:lnTo>
                  <a:pt x="808" y="2031"/>
                </a:lnTo>
                <a:lnTo>
                  <a:pt x="834" y="2053"/>
                </a:lnTo>
                <a:lnTo>
                  <a:pt x="866" y="2072"/>
                </a:lnTo>
                <a:lnTo>
                  <a:pt x="901" y="2087"/>
                </a:lnTo>
                <a:lnTo>
                  <a:pt x="941" y="2099"/>
                </a:lnTo>
                <a:lnTo>
                  <a:pt x="983" y="2106"/>
                </a:lnTo>
                <a:lnTo>
                  <a:pt x="1028" y="2109"/>
                </a:lnTo>
                <a:lnTo>
                  <a:pt x="1087" y="2109"/>
                </a:lnTo>
                <a:lnTo>
                  <a:pt x="1087" y="2373"/>
                </a:lnTo>
                <a:lnTo>
                  <a:pt x="1086" y="2378"/>
                </a:lnTo>
                <a:lnTo>
                  <a:pt x="1086" y="2384"/>
                </a:lnTo>
                <a:lnTo>
                  <a:pt x="1055" y="2370"/>
                </a:lnTo>
                <a:lnTo>
                  <a:pt x="1043" y="2366"/>
                </a:lnTo>
                <a:lnTo>
                  <a:pt x="1017" y="2358"/>
                </a:lnTo>
                <a:lnTo>
                  <a:pt x="988" y="2348"/>
                </a:lnTo>
                <a:lnTo>
                  <a:pt x="960" y="2336"/>
                </a:lnTo>
                <a:lnTo>
                  <a:pt x="931" y="2323"/>
                </a:lnTo>
                <a:lnTo>
                  <a:pt x="902" y="2308"/>
                </a:lnTo>
                <a:lnTo>
                  <a:pt x="876" y="2293"/>
                </a:lnTo>
                <a:lnTo>
                  <a:pt x="852" y="2276"/>
                </a:lnTo>
                <a:lnTo>
                  <a:pt x="831" y="2260"/>
                </a:lnTo>
                <a:lnTo>
                  <a:pt x="815" y="2244"/>
                </a:lnTo>
                <a:lnTo>
                  <a:pt x="803" y="2228"/>
                </a:lnTo>
                <a:lnTo>
                  <a:pt x="796" y="2212"/>
                </a:lnTo>
                <a:lnTo>
                  <a:pt x="796" y="2198"/>
                </a:lnTo>
                <a:lnTo>
                  <a:pt x="800" y="2170"/>
                </a:lnTo>
                <a:lnTo>
                  <a:pt x="798" y="2143"/>
                </a:lnTo>
                <a:lnTo>
                  <a:pt x="792" y="2116"/>
                </a:lnTo>
                <a:lnTo>
                  <a:pt x="779" y="2092"/>
                </a:lnTo>
                <a:lnTo>
                  <a:pt x="764" y="2068"/>
                </a:lnTo>
                <a:lnTo>
                  <a:pt x="745" y="2047"/>
                </a:lnTo>
                <a:lnTo>
                  <a:pt x="726" y="2026"/>
                </a:lnTo>
                <a:lnTo>
                  <a:pt x="704" y="2008"/>
                </a:lnTo>
                <a:lnTo>
                  <a:pt x="681" y="1991"/>
                </a:lnTo>
                <a:lnTo>
                  <a:pt x="659" y="1976"/>
                </a:lnTo>
                <a:lnTo>
                  <a:pt x="637" y="1962"/>
                </a:lnTo>
                <a:lnTo>
                  <a:pt x="617" y="1951"/>
                </a:lnTo>
                <a:lnTo>
                  <a:pt x="599" y="1942"/>
                </a:lnTo>
                <a:lnTo>
                  <a:pt x="585" y="1935"/>
                </a:lnTo>
                <a:lnTo>
                  <a:pt x="574" y="1930"/>
                </a:lnTo>
                <a:lnTo>
                  <a:pt x="483" y="1874"/>
                </a:lnTo>
                <a:lnTo>
                  <a:pt x="483" y="1656"/>
                </a:lnTo>
                <a:lnTo>
                  <a:pt x="302" y="1656"/>
                </a:lnTo>
                <a:lnTo>
                  <a:pt x="257" y="1653"/>
                </a:lnTo>
                <a:lnTo>
                  <a:pt x="214" y="1644"/>
                </a:lnTo>
                <a:lnTo>
                  <a:pt x="175" y="1630"/>
                </a:lnTo>
                <a:lnTo>
                  <a:pt x="137" y="1612"/>
                </a:lnTo>
                <a:lnTo>
                  <a:pt x="103" y="1588"/>
                </a:lnTo>
                <a:lnTo>
                  <a:pt x="74" y="1560"/>
                </a:lnTo>
                <a:lnTo>
                  <a:pt x="48" y="1530"/>
                </a:lnTo>
                <a:lnTo>
                  <a:pt x="27" y="1496"/>
                </a:lnTo>
                <a:lnTo>
                  <a:pt x="12" y="1459"/>
                </a:lnTo>
                <a:lnTo>
                  <a:pt x="3" y="1421"/>
                </a:lnTo>
                <a:lnTo>
                  <a:pt x="0" y="1380"/>
                </a:lnTo>
                <a:lnTo>
                  <a:pt x="0" y="790"/>
                </a:lnTo>
                <a:lnTo>
                  <a:pt x="79" y="848"/>
                </a:lnTo>
                <a:lnTo>
                  <a:pt x="110" y="875"/>
                </a:lnTo>
                <a:lnTo>
                  <a:pt x="144" y="897"/>
                </a:lnTo>
                <a:lnTo>
                  <a:pt x="180" y="915"/>
                </a:lnTo>
                <a:lnTo>
                  <a:pt x="220" y="927"/>
                </a:lnTo>
                <a:lnTo>
                  <a:pt x="260" y="935"/>
                </a:lnTo>
                <a:lnTo>
                  <a:pt x="302" y="938"/>
                </a:lnTo>
                <a:lnTo>
                  <a:pt x="362" y="938"/>
                </a:lnTo>
                <a:lnTo>
                  <a:pt x="406" y="935"/>
                </a:lnTo>
                <a:lnTo>
                  <a:pt x="449" y="926"/>
                </a:lnTo>
                <a:lnTo>
                  <a:pt x="490" y="912"/>
                </a:lnTo>
                <a:lnTo>
                  <a:pt x="526" y="894"/>
                </a:lnTo>
                <a:lnTo>
                  <a:pt x="560" y="870"/>
                </a:lnTo>
                <a:lnTo>
                  <a:pt x="590" y="843"/>
                </a:lnTo>
                <a:lnTo>
                  <a:pt x="615" y="813"/>
                </a:lnTo>
                <a:lnTo>
                  <a:pt x="636" y="779"/>
                </a:lnTo>
                <a:lnTo>
                  <a:pt x="651" y="741"/>
                </a:lnTo>
                <a:lnTo>
                  <a:pt x="661" y="703"/>
                </a:lnTo>
                <a:lnTo>
                  <a:pt x="664" y="662"/>
                </a:lnTo>
                <a:lnTo>
                  <a:pt x="664" y="175"/>
                </a:lnTo>
                <a:lnTo>
                  <a:pt x="666" y="146"/>
                </a:lnTo>
                <a:lnTo>
                  <a:pt x="674" y="118"/>
                </a:lnTo>
                <a:lnTo>
                  <a:pt x="686" y="92"/>
                </a:lnTo>
                <a:lnTo>
                  <a:pt x="702" y="68"/>
                </a:lnTo>
                <a:lnTo>
                  <a:pt x="721" y="48"/>
                </a:lnTo>
                <a:lnTo>
                  <a:pt x="744" y="30"/>
                </a:lnTo>
                <a:lnTo>
                  <a:pt x="770" y="16"/>
                </a:lnTo>
                <a:lnTo>
                  <a:pt x="797" y="6"/>
                </a:lnTo>
                <a:lnTo>
                  <a:pt x="827" y="1"/>
                </a:lnTo>
                <a:lnTo>
                  <a:pt x="8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7" name="Group 336"/>
          <p:cNvGrpSpPr/>
          <p:nvPr/>
        </p:nvGrpSpPr>
        <p:grpSpPr>
          <a:xfrm>
            <a:off x="10492445" y="2096635"/>
            <a:ext cx="217488" cy="584201"/>
            <a:chOff x="7377113" y="3446463"/>
            <a:chExt cx="217488" cy="584201"/>
          </a:xfrm>
          <a:solidFill>
            <a:srgbClr val="000000"/>
          </a:solidFill>
        </p:grpSpPr>
        <p:sp>
          <p:nvSpPr>
            <p:cNvPr id="98" name="Freeform 297"/>
            <p:cNvSpPr>
              <a:spLocks/>
            </p:cNvSpPr>
            <p:nvPr/>
          </p:nvSpPr>
          <p:spPr bwMode="auto">
            <a:xfrm>
              <a:off x="7500938" y="3906838"/>
              <a:ext cx="33338" cy="28575"/>
            </a:xfrm>
            <a:custGeom>
              <a:avLst/>
              <a:gdLst>
                <a:gd name="T0" fmla="*/ 137 w 192"/>
                <a:gd name="T1" fmla="*/ 0 h 166"/>
                <a:gd name="T2" fmla="*/ 192 w 192"/>
                <a:gd name="T3" fmla="*/ 0 h 166"/>
                <a:gd name="T4" fmla="*/ 192 w 192"/>
                <a:gd name="T5" fmla="*/ 166 h 166"/>
                <a:gd name="T6" fmla="*/ 137 w 192"/>
                <a:gd name="T7" fmla="*/ 166 h 166"/>
                <a:gd name="T8" fmla="*/ 108 w 192"/>
                <a:gd name="T9" fmla="*/ 164 h 166"/>
                <a:gd name="T10" fmla="*/ 81 w 192"/>
                <a:gd name="T11" fmla="*/ 158 h 166"/>
                <a:gd name="T12" fmla="*/ 58 w 192"/>
                <a:gd name="T13" fmla="*/ 150 h 166"/>
                <a:gd name="T14" fmla="*/ 38 w 192"/>
                <a:gd name="T15" fmla="*/ 139 h 166"/>
                <a:gd name="T16" fmla="*/ 22 w 192"/>
                <a:gd name="T17" fmla="*/ 126 h 166"/>
                <a:gd name="T18" fmla="*/ 10 w 192"/>
                <a:gd name="T19" fmla="*/ 112 h 166"/>
                <a:gd name="T20" fmla="*/ 2 w 192"/>
                <a:gd name="T21" fmla="*/ 98 h 166"/>
                <a:gd name="T22" fmla="*/ 0 w 192"/>
                <a:gd name="T23" fmla="*/ 83 h 166"/>
                <a:gd name="T24" fmla="*/ 2 w 192"/>
                <a:gd name="T25" fmla="*/ 68 h 166"/>
                <a:gd name="T26" fmla="*/ 10 w 192"/>
                <a:gd name="T27" fmla="*/ 54 h 166"/>
                <a:gd name="T28" fmla="*/ 22 w 192"/>
                <a:gd name="T29" fmla="*/ 40 h 166"/>
                <a:gd name="T30" fmla="*/ 38 w 192"/>
                <a:gd name="T31" fmla="*/ 27 h 166"/>
                <a:gd name="T32" fmla="*/ 58 w 192"/>
                <a:gd name="T33" fmla="*/ 15 h 166"/>
                <a:gd name="T34" fmla="*/ 81 w 192"/>
                <a:gd name="T35" fmla="*/ 7 h 166"/>
                <a:gd name="T36" fmla="*/ 108 w 192"/>
                <a:gd name="T37" fmla="*/ 2 h 166"/>
                <a:gd name="T38" fmla="*/ 137 w 192"/>
                <a:gd name="T39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2" h="166">
                  <a:moveTo>
                    <a:pt x="137" y="0"/>
                  </a:moveTo>
                  <a:lnTo>
                    <a:pt x="192" y="0"/>
                  </a:lnTo>
                  <a:lnTo>
                    <a:pt x="192" y="166"/>
                  </a:lnTo>
                  <a:lnTo>
                    <a:pt x="137" y="166"/>
                  </a:lnTo>
                  <a:lnTo>
                    <a:pt x="108" y="164"/>
                  </a:lnTo>
                  <a:lnTo>
                    <a:pt x="81" y="158"/>
                  </a:lnTo>
                  <a:lnTo>
                    <a:pt x="58" y="150"/>
                  </a:lnTo>
                  <a:lnTo>
                    <a:pt x="38" y="139"/>
                  </a:lnTo>
                  <a:lnTo>
                    <a:pt x="22" y="126"/>
                  </a:lnTo>
                  <a:lnTo>
                    <a:pt x="10" y="112"/>
                  </a:lnTo>
                  <a:lnTo>
                    <a:pt x="2" y="98"/>
                  </a:lnTo>
                  <a:lnTo>
                    <a:pt x="0" y="83"/>
                  </a:lnTo>
                  <a:lnTo>
                    <a:pt x="2" y="68"/>
                  </a:lnTo>
                  <a:lnTo>
                    <a:pt x="10" y="54"/>
                  </a:lnTo>
                  <a:lnTo>
                    <a:pt x="22" y="40"/>
                  </a:lnTo>
                  <a:lnTo>
                    <a:pt x="38" y="27"/>
                  </a:lnTo>
                  <a:lnTo>
                    <a:pt x="58" y="15"/>
                  </a:lnTo>
                  <a:lnTo>
                    <a:pt x="81" y="7"/>
                  </a:lnTo>
                  <a:lnTo>
                    <a:pt x="108" y="2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298"/>
            <p:cNvSpPr>
              <a:spLocks/>
            </p:cNvSpPr>
            <p:nvPr/>
          </p:nvSpPr>
          <p:spPr bwMode="auto">
            <a:xfrm>
              <a:off x="7437438" y="3937001"/>
              <a:ext cx="88900" cy="93663"/>
            </a:xfrm>
            <a:custGeom>
              <a:avLst/>
              <a:gdLst>
                <a:gd name="T0" fmla="*/ 0 w 508"/>
                <a:gd name="T1" fmla="*/ 0 h 532"/>
                <a:gd name="T2" fmla="*/ 26 w 508"/>
                <a:gd name="T3" fmla="*/ 17 h 532"/>
                <a:gd name="T4" fmla="*/ 32 w 508"/>
                <a:gd name="T5" fmla="*/ 20 h 532"/>
                <a:gd name="T6" fmla="*/ 54 w 508"/>
                <a:gd name="T7" fmla="*/ 31 h 532"/>
                <a:gd name="T8" fmla="*/ 75 w 508"/>
                <a:gd name="T9" fmla="*/ 44 h 532"/>
                <a:gd name="T10" fmla="*/ 97 w 508"/>
                <a:gd name="T11" fmla="*/ 58 h 532"/>
                <a:gd name="T12" fmla="*/ 117 w 508"/>
                <a:gd name="T13" fmla="*/ 73 h 532"/>
                <a:gd name="T14" fmla="*/ 136 w 508"/>
                <a:gd name="T15" fmla="*/ 89 h 532"/>
                <a:gd name="T16" fmla="*/ 152 w 508"/>
                <a:gd name="T17" fmla="*/ 105 h 532"/>
                <a:gd name="T18" fmla="*/ 165 w 508"/>
                <a:gd name="T19" fmla="*/ 122 h 532"/>
                <a:gd name="T20" fmla="*/ 175 w 508"/>
                <a:gd name="T21" fmla="*/ 138 h 532"/>
                <a:gd name="T22" fmla="*/ 180 w 508"/>
                <a:gd name="T23" fmla="*/ 153 h 532"/>
                <a:gd name="T24" fmla="*/ 179 w 508"/>
                <a:gd name="T25" fmla="*/ 166 h 532"/>
                <a:gd name="T26" fmla="*/ 176 w 508"/>
                <a:gd name="T27" fmla="*/ 195 h 532"/>
                <a:gd name="T28" fmla="*/ 177 w 508"/>
                <a:gd name="T29" fmla="*/ 222 h 532"/>
                <a:gd name="T30" fmla="*/ 184 w 508"/>
                <a:gd name="T31" fmla="*/ 248 h 532"/>
                <a:gd name="T32" fmla="*/ 195 w 508"/>
                <a:gd name="T33" fmla="*/ 273 h 532"/>
                <a:gd name="T34" fmla="*/ 211 w 508"/>
                <a:gd name="T35" fmla="*/ 296 h 532"/>
                <a:gd name="T36" fmla="*/ 229 w 508"/>
                <a:gd name="T37" fmla="*/ 318 h 532"/>
                <a:gd name="T38" fmla="*/ 250 w 508"/>
                <a:gd name="T39" fmla="*/ 339 h 532"/>
                <a:gd name="T40" fmla="*/ 273 w 508"/>
                <a:gd name="T41" fmla="*/ 359 h 532"/>
                <a:gd name="T42" fmla="*/ 298 w 508"/>
                <a:gd name="T43" fmla="*/ 376 h 532"/>
                <a:gd name="T44" fmla="*/ 324 w 508"/>
                <a:gd name="T45" fmla="*/ 393 h 532"/>
                <a:gd name="T46" fmla="*/ 349 w 508"/>
                <a:gd name="T47" fmla="*/ 409 h 532"/>
                <a:gd name="T48" fmla="*/ 375 w 508"/>
                <a:gd name="T49" fmla="*/ 422 h 532"/>
                <a:gd name="T50" fmla="*/ 400 w 508"/>
                <a:gd name="T51" fmla="*/ 434 h 532"/>
                <a:gd name="T52" fmla="*/ 423 w 508"/>
                <a:gd name="T53" fmla="*/ 444 h 532"/>
                <a:gd name="T54" fmla="*/ 444 w 508"/>
                <a:gd name="T55" fmla="*/ 453 h 532"/>
                <a:gd name="T56" fmla="*/ 463 w 508"/>
                <a:gd name="T57" fmla="*/ 459 h 532"/>
                <a:gd name="T58" fmla="*/ 478 w 508"/>
                <a:gd name="T59" fmla="*/ 464 h 532"/>
                <a:gd name="T60" fmla="*/ 508 w 508"/>
                <a:gd name="T61" fmla="*/ 479 h 532"/>
                <a:gd name="T62" fmla="*/ 488 w 508"/>
                <a:gd name="T63" fmla="*/ 497 h 532"/>
                <a:gd name="T64" fmla="*/ 466 w 508"/>
                <a:gd name="T65" fmla="*/ 512 h 532"/>
                <a:gd name="T66" fmla="*/ 441 w 508"/>
                <a:gd name="T67" fmla="*/ 523 h 532"/>
                <a:gd name="T68" fmla="*/ 415 w 508"/>
                <a:gd name="T69" fmla="*/ 530 h 532"/>
                <a:gd name="T70" fmla="*/ 387 w 508"/>
                <a:gd name="T71" fmla="*/ 532 h 532"/>
                <a:gd name="T72" fmla="*/ 166 w 508"/>
                <a:gd name="T73" fmla="*/ 532 h 532"/>
                <a:gd name="T74" fmla="*/ 136 w 508"/>
                <a:gd name="T75" fmla="*/ 529 h 532"/>
                <a:gd name="T76" fmla="*/ 108 w 508"/>
                <a:gd name="T77" fmla="*/ 522 h 532"/>
                <a:gd name="T78" fmla="*/ 83 w 508"/>
                <a:gd name="T79" fmla="*/ 509 h 532"/>
                <a:gd name="T80" fmla="*/ 60 w 508"/>
                <a:gd name="T81" fmla="*/ 493 h 532"/>
                <a:gd name="T82" fmla="*/ 40 w 508"/>
                <a:gd name="T83" fmla="*/ 473 h 532"/>
                <a:gd name="T84" fmla="*/ 23 w 508"/>
                <a:gd name="T85" fmla="*/ 450 h 532"/>
                <a:gd name="T86" fmla="*/ 10 w 508"/>
                <a:gd name="T87" fmla="*/ 425 h 532"/>
                <a:gd name="T88" fmla="*/ 3 w 508"/>
                <a:gd name="T89" fmla="*/ 397 h 532"/>
                <a:gd name="T90" fmla="*/ 0 w 508"/>
                <a:gd name="T91" fmla="*/ 366 h 532"/>
                <a:gd name="T92" fmla="*/ 0 w 508"/>
                <a:gd name="T93" fmla="*/ 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8" h="532">
                  <a:moveTo>
                    <a:pt x="0" y="0"/>
                  </a:moveTo>
                  <a:lnTo>
                    <a:pt x="26" y="17"/>
                  </a:lnTo>
                  <a:lnTo>
                    <a:pt x="32" y="20"/>
                  </a:lnTo>
                  <a:lnTo>
                    <a:pt x="54" y="31"/>
                  </a:lnTo>
                  <a:lnTo>
                    <a:pt x="75" y="44"/>
                  </a:lnTo>
                  <a:lnTo>
                    <a:pt x="97" y="58"/>
                  </a:lnTo>
                  <a:lnTo>
                    <a:pt x="117" y="73"/>
                  </a:lnTo>
                  <a:lnTo>
                    <a:pt x="136" y="89"/>
                  </a:lnTo>
                  <a:lnTo>
                    <a:pt x="152" y="105"/>
                  </a:lnTo>
                  <a:lnTo>
                    <a:pt x="165" y="122"/>
                  </a:lnTo>
                  <a:lnTo>
                    <a:pt x="175" y="138"/>
                  </a:lnTo>
                  <a:lnTo>
                    <a:pt x="180" y="153"/>
                  </a:lnTo>
                  <a:lnTo>
                    <a:pt x="179" y="166"/>
                  </a:lnTo>
                  <a:lnTo>
                    <a:pt x="176" y="195"/>
                  </a:lnTo>
                  <a:lnTo>
                    <a:pt x="177" y="222"/>
                  </a:lnTo>
                  <a:lnTo>
                    <a:pt x="184" y="248"/>
                  </a:lnTo>
                  <a:lnTo>
                    <a:pt x="195" y="273"/>
                  </a:lnTo>
                  <a:lnTo>
                    <a:pt x="211" y="296"/>
                  </a:lnTo>
                  <a:lnTo>
                    <a:pt x="229" y="318"/>
                  </a:lnTo>
                  <a:lnTo>
                    <a:pt x="250" y="339"/>
                  </a:lnTo>
                  <a:lnTo>
                    <a:pt x="273" y="359"/>
                  </a:lnTo>
                  <a:lnTo>
                    <a:pt x="298" y="376"/>
                  </a:lnTo>
                  <a:lnTo>
                    <a:pt x="324" y="393"/>
                  </a:lnTo>
                  <a:lnTo>
                    <a:pt x="349" y="409"/>
                  </a:lnTo>
                  <a:lnTo>
                    <a:pt x="375" y="422"/>
                  </a:lnTo>
                  <a:lnTo>
                    <a:pt x="400" y="434"/>
                  </a:lnTo>
                  <a:lnTo>
                    <a:pt x="423" y="444"/>
                  </a:lnTo>
                  <a:lnTo>
                    <a:pt x="444" y="453"/>
                  </a:lnTo>
                  <a:lnTo>
                    <a:pt x="463" y="459"/>
                  </a:lnTo>
                  <a:lnTo>
                    <a:pt x="478" y="464"/>
                  </a:lnTo>
                  <a:lnTo>
                    <a:pt x="508" y="479"/>
                  </a:lnTo>
                  <a:lnTo>
                    <a:pt x="488" y="497"/>
                  </a:lnTo>
                  <a:lnTo>
                    <a:pt x="466" y="512"/>
                  </a:lnTo>
                  <a:lnTo>
                    <a:pt x="441" y="523"/>
                  </a:lnTo>
                  <a:lnTo>
                    <a:pt x="415" y="530"/>
                  </a:lnTo>
                  <a:lnTo>
                    <a:pt x="387" y="532"/>
                  </a:lnTo>
                  <a:lnTo>
                    <a:pt x="166" y="532"/>
                  </a:lnTo>
                  <a:lnTo>
                    <a:pt x="136" y="529"/>
                  </a:lnTo>
                  <a:lnTo>
                    <a:pt x="108" y="522"/>
                  </a:lnTo>
                  <a:lnTo>
                    <a:pt x="83" y="509"/>
                  </a:lnTo>
                  <a:lnTo>
                    <a:pt x="60" y="493"/>
                  </a:lnTo>
                  <a:lnTo>
                    <a:pt x="40" y="473"/>
                  </a:lnTo>
                  <a:lnTo>
                    <a:pt x="23" y="450"/>
                  </a:lnTo>
                  <a:lnTo>
                    <a:pt x="10" y="425"/>
                  </a:lnTo>
                  <a:lnTo>
                    <a:pt x="3" y="397"/>
                  </a:lnTo>
                  <a:lnTo>
                    <a:pt x="0" y="3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299"/>
            <p:cNvSpPr>
              <a:spLocks noEditPoints="1"/>
            </p:cNvSpPr>
            <p:nvPr/>
          </p:nvSpPr>
          <p:spPr bwMode="auto">
            <a:xfrm>
              <a:off x="7377113" y="3446463"/>
              <a:ext cx="217488" cy="557213"/>
            </a:xfrm>
            <a:custGeom>
              <a:avLst/>
              <a:gdLst>
                <a:gd name="T0" fmla="*/ 674 w 1231"/>
                <a:gd name="T1" fmla="*/ 1862 h 3157"/>
                <a:gd name="T2" fmla="*/ 695 w 1231"/>
                <a:gd name="T3" fmla="*/ 2039 h 3157"/>
                <a:gd name="T4" fmla="*/ 809 w 1231"/>
                <a:gd name="T5" fmla="*/ 2100 h 3157"/>
                <a:gd name="T6" fmla="*/ 923 w 1231"/>
                <a:gd name="T7" fmla="*/ 2039 h 3157"/>
                <a:gd name="T8" fmla="*/ 944 w 1231"/>
                <a:gd name="T9" fmla="*/ 1862 h 3157"/>
                <a:gd name="T10" fmla="*/ 875 w 1231"/>
                <a:gd name="T11" fmla="*/ 1827 h 3157"/>
                <a:gd name="T12" fmla="*/ 836 w 1231"/>
                <a:gd name="T13" fmla="*/ 1962 h 3157"/>
                <a:gd name="T14" fmla="*/ 798 w 1231"/>
                <a:gd name="T15" fmla="*/ 1987 h 3157"/>
                <a:gd name="T16" fmla="*/ 779 w 1231"/>
                <a:gd name="T17" fmla="*/ 1862 h 3157"/>
                <a:gd name="T18" fmla="*/ 385 w 1231"/>
                <a:gd name="T19" fmla="*/ 1437 h 3157"/>
                <a:gd name="T20" fmla="*/ 329 w 1231"/>
                <a:gd name="T21" fmla="*/ 1493 h 3157"/>
                <a:gd name="T22" fmla="*/ 369 w 1231"/>
                <a:gd name="T23" fmla="*/ 1673 h 3157"/>
                <a:gd name="T24" fmla="*/ 495 w 1231"/>
                <a:gd name="T25" fmla="*/ 1710 h 3157"/>
                <a:gd name="T26" fmla="*/ 594 w 1231"/>
                <a:gd name="T27" fmla="*/ 1629 h 3157"/>
                <a:gd name="T28" fmla="*/ 594 w 1231"/>
                <a:gd name="T29" fmla="*/ 1460 h 3157"/>
                <a:gd name="T30" fmla="*/ 517 w 1231"/>
                <a:gd name="T31" fmla="*/ 1448 h 3157"/>
                <a:gd name="T32" fmla="*/ 492 w 1231"/>
                <a:gd name="T33" fmla="*/ 1586 h 3157"/>
                <a:gd name="T34" fmla="*/ 448 w 1231"/>
                <a:gd name="T35" fmla="*/ 1595 h 3157"/>
                <a:gd name="T36" fmla="*/ 429 w 1231"/>
                <a:gd name="T37" fmla="*/ 1460 h 3157"/>
                <a:gd name="T38" fmla="*/ 654 w 1231"/>
                <a:gd name="T39" fmla="*/ 932 h 3157"/>
                <a:gd name="T40" fmla="*/ 616 w 1231"/>
                <a:gd name="T41" fmla="*/ 1134 h 3157"/>
                <a:gd name="T42" fmla="*/ 677 w 1231"/>
                <a:gd name="T43" fmla="*/ 1249 h 3157"/>
                <a:gd name="T44" fmla="*/ 808 w 1231"/>
                <a:gd name="T45" fmla="*/ 1261 h 3157"/>
                <a:gd name="T46" fmla="*/ 890 w 1231"/>
                <a:gd name="T47" fmla="*/ 1161 h 3157"/>
                <a:gd name="T48" fmla="*/ 869 w 1231"/>
                <a:gd name="T49" fmla="*/ 940 h 3157"/>
                <a:gd name="T50" fmla="*/ 792 w 1231"/>
                <a:gd name="T51" fmla="*/ 952 h 3157"/>
                <a:gd name="T52" fmla="*/ 773 w 1231"/>
                <a:gd name="T53" fmla="*/ 1153 h 3157"/>
                <a:gd name="T54" fmla="*/ 729 w 1231"/>
                <a:gd name="T55" fmla="*/ 1144 h 3157"/>
                <a:gd name="T56" fmla="*/ 704 w 1231"/>
                <a:gd name="T57" fmla="*/ 940 h 3157"/>
                <a:gd name="T58" fmla="*/ 418 w 1231"/>
                <a:gd name="T59" fmla="*/ 453 h 3157"/>
                <a:gd name="T60" fmla="*/ 398 w 1231"/>
                <a:gd name="T61" fmla="*/ 607 h 3157"/>
                <a:gd name="T62" fmla="*/ 479 w 1231"/>
                <a:gd name="T63" fmla="*/ 707 h 3157"/>
                <a:gd name="T64" fmla="*/ 609 w 1231"/>
                <a:gd name="T65" fmla="*/ 694 h 3157"/>
                <a:gd name="T66" fmla="*/ 671 w 1231"/>
                <a:gd name="T67" fmla="*/ 579 h 3157"/>
                <a:gd name="T68" fmla="*/ 633 w 1231"/>
                <a:gd name="T69" fmla="*/ 445 h 3157"/>
                <a:gd name="T70" fmla="*/ 563 w 1231"/>
                <a:gd name="T71" fmla="*/ 480 h 3157"/>
                <a:gd name="T72" fmla="*/ 543 w 1231"/>
                <a:gd name="T73" fmla="*/ 604 h 3157"/>
                <a:gd name="T74" fmla="*/ 506 w 1231"/>
                <a:gd name="T75" fmla="*/ 579 h 3157"/>
                <a:gd name="T76" fmla="*/ 468 w 1231"/>
                <a:gd name="T77" fmla="*/ 445 h 3157"/>
                <a:gd name="T78" fmla="*/ 750 w 1231"/>
                <a:gd name="T79" fmla="*/ 11 h 3157"/>
                <a:gd name="T80" fmla="*/ 901 w 1231"/>
                <a:gd name="T81" fmla="*/ 124 h 3157"/>
                <a:gd name="T82" fmla="*/ 1231 w 1231"/>
                <a:gd name="T83" fmla="*/ 2429 h 3157"/>
                <a:gd name="T84" fmla="*/ 758 w 1231"/>
                <a:gd name="T85" fmla="*/ 2505 h 3157"/>
                <a:gd name="T86" fmla="*/ 616 w 1231"/>
                <a:gd name="T87" fmla="*/ 2599 h 3157"/>
                <a:gd name="T88" fmla="*/ 601 w 1231"/>
                <a:gd name="T89" fmla="*/ 2751 h 3157"/>
                <a:gd name="T90" fmla="*/ 722 w 1231"/>
                <a:gd name="T91" fmla="*/ 2860 h 3157"/>
                <a:gd name="T92" fmla="*/ 892 w 1231"/>
                <a:gd name="T93" fmla="*/ 3146 h 3157"/>
                <a:gd name="T94" fmla="*/ 827 w 1231"/>
                <a:gd name="T95" fmla="*/ 3131 h 3157"/>
                <a:gd name="T96" fmla="*/ 699 w 1231"/>
                <a:gd name="T97" fmla="*/ 3066 h 3157"/>
                <a:gd name="T98" fmla="*/ 627 w 1231"/>
                <a:gd name="T99" fmla="*/ 2985 h 3157"/>
                <a:gd name="T100" fmla="*/ 610 w 1231"/>
                <a:gd name="T101" fmla="*/ 2865 h 3157"/>
                <a:gd name="T102" fmla="*/ 520 w 1231"/>
                <a:gd name="T103" fmla="*/ 2764 h 3157"/>
                <a:gd name="T104" fmla="*/ 433 w 1231"/>
                <a:gd name="T105" fmla="*/ 2708 h 3157"/>
                <a:gd name="T106" fmla="*/ 284 w 1231"/>
                <a:gd name="T107" fmla="*/ 272 h 3157"/>
                <a:gd name="T108" fmla="*/ 353 w 1231"/>
                <a:gd name="T109" fmla="*/ 93 h 3157"/>
                <a:gd name="T110" fmla="*/ 520 w 1231"/>
                <a:gd name="T111" fmla="*/ 3 h 3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31" h="3157">
                  <a:moveTo>
                    <a:pt x="727" y="1825"/>
                  </a:moveTo>
                  <a:lnTo>
                    <a:pt x="709" y="1827"/>
                  </a:lnTo>
                  <a:lnTo>
                    <a:pt x="694" y="1835"/>
                  </a:lnTo>
                  <a:lnTo>
                    <a:pt x="682" y="1847"/>
                  </a:lnTo>
                  <a:lnTo>
                    <a:pt x="674" y="1862"/>
                  </a:lnTo>
                  <a:lnTo>
                    <a:pt x="671" y="1879"/>
                  </a:lnTo>
                  <a:lnTo>
                    <a:pt x="671" y="1962"/>
                  </a:lnTo>
                  <a:lnTo>
                    <a:pt x="674" y="1989"/>
                  </a:lnTo>
                  <a:lnTo>
                    <a:pt x="682" y="2015"/>
                  </a:lnTo>
                  <a:lnTo>
                    <a:pt x="695" y="2039"/>
                  </a:lnTo>
                  <a:lnTo>
                    <a:pt x="712" y="2059"/>
                  </a:lnTo>
                  <a:lnTo>
                    <a:pt x="732" y="2077"/>
                  </a:lnTo>
                  <a:lnTo>
                    <a:pt x="755" y="2089"/>
                  </a:lnTo>
                  <a:lnTo>
                    <a:pt x="781" y="2097"/>
                  </a:lnTo>
                  <a:lnTo>
                    <a:pt x="809" y="2100"/>
                  </a:lnTo>
                  <a:lnTo>
                    <a:pt x="836" y="2097"/>
                  </a:lnTo>
                  <a:lnTo>
                    <a:pt x="862" y="2089"/>
                  </a:lnTo>
                  <a:lnTo>
                    <a:pt x="886" y="2077"/>
                  </a:lnTo>
                  <a:lnTo>
                    <a:pt x="907" y="2059"/>
                  </a:lnTo>
                  <a:lnTo>
                    <a:pt x="923" y="2039"/>
                  </a:lnTo>
                  <a:lnTo>
                    <a:pt x="936" y="2015"/>
                  </a:lnTo>
                  <a:lnTo>
                    <a:pt x="944" y="1989"/>
                  </a:lnTo>
                  <a:lnTo>
                    <a:pt x="947" y="1962"/>
                  </a:lnTo>
                  <a:lnTo>
                    <a:pt x="947" y="1879"/>
                  </a:lnTo>
                  <a:lnTo>
                    <a:pt x="944" y="1862"/>
                  </a:lnTo>
                  <a:lnTo>
                    <a:pt x="936" y="1847"/>
                  </a:lnTo>
                  <a:lnTo>
                    <a:pt x="924" y="1835"/>
                  </a:lnTo>
                  <a:lnTo>
                    <a:pt x="909" y="1827"/>
                  </a:lnTo>
                  <a:lnTo>
                    <a:pt x="892" y="1825"/>
                  </a:lnTo>
                  <a:lnTo>
                    <a:pt x="875" y="1827"/>
                  </a:lnTo>
                  <a:lnTo>
                    <a:pt x="858" y="1835"/>
                  </a:lnTo>
                  <a:lnTo>
                    <a:pt x="847" y="1847"/>
                  </a:lnTo>
                  <a:lnTo>
                    <a:pt x="839" y="1862"/>
                  </a:lnTo>
                  <a:lnTo>
                    <a:pt x="836" y="1879"/>
                  </a:lnTo>
                  <a:lnTo>
                    <a:pt x="836" y="1962"/>
                  </a:lnTo>
                  <a:lnTo>
                    <a:pt x="834" y="1972"/>
                  </a:lnTo>
                  <a:lnTo>
                    <a:pt x="828" y="1981"/>
                  </a:lnTo>
                  <a:lnTo>
                    <a:pt x="819" y="1987"/>
                  </a:lnTo>
                  <a:lnTo>
                    <a:pt x="809" y="1989"/>
                  </a:lnTo>
                  <a:lnTo>
                    <a:pt x="798" y="1987"/>
                  </a:lnTo>
                  <a:lnTo>
                    <a:pt x="790" y="1981"/>
                  </a:lnTo>
                  <a:lnTo>
                    <a:pt x="784" y="1972"/>
                  </a:lnTo>
                  <a:lnTo>
                    <a:pt x="782" y="1962"/>
                  </a:lnTo>
                  <a:lnTo>
                    <a:pt x="782" y="1879"/>
                  </a:lnTo>
                  <a:lnTo>
                    <a:pt x="779" y="1862"/>
                  </a:lnTo>
                  <a:lnTo>
                    <a:pt x="771" y="1847"/>
                  </a:lnTo>
                  <a:lnTo>
                    <a:pt x="759" y="1835"/>
                  </a:lnTo>
                  <a:lnTo>
                    <a:pt x="744" y="1827"/>
                  </a:lnTo>
                  <a:lnTo>
                    <a:pt x="727" y="1825"/>
                  </a:lnTo>
                  <a:close/>
                  <a:moveTo>
                    <a:pt x="385" y="1437"/>
                  </a:moveTo>
                  <a:lnTo>
                    <a:pt x="366" y="1440"/>
                  </a:lnTo>
                  <a:lnTo>
                    <a:pt x="351" y="1448"/>
                  </a:lnTo>
                  <a:lnTo>
                    <a:pt x="339" y="1460"/>
                  </a:lnTo>
                  <a:lnTo>
                    <a:pt x="332" y="1475"/>
                  </a:lnTo>
                  <a:lnTo>
                    <a:pt x="329" y="1493"/>
                  </a:lnTo>
                  <a:lnTo>
                    <a:pt x="329" y="1576"/>
                  </a:lnTo>
                  <a:lnTo>
                    <a:pt x="332" y="1603"/>
                  </a:lnTo>
                  <a:lnTo>
                    <a:pt x="340" y="1629"/>
                  </a:lnTo>
                  <a:lnTo>
                    <a:pt x="352" y="1653"/>
                  </a:lnTo>
                  <a:lnTo>
                    <a:pt x="369" y="1673"/>
                  </a:lnTo>
                  <a:lnTo>
                    <a:pt x="390" y="1690"/>
                  </a:lnTo>
                  <a:lnTo>
                    <a:pt x="414" y="1702"/>
                  </a:lnTo>
                  <a:lnTo>
                    <a:pt x="439" y="1710"/>
                  </a:lnTo>
                  <a:lnTo>
                    <a:pt x="467" y="1713"/>
                  </a:lnTo>
                  <a:lnTo>
                    <a:pt x="495" y="1710"/>
                  </a:lnTo>
                  <a:lnTo>
                    <a:pt x="521" y="1702"/>
                  </a:lnTo>
                  <a:lnTo>
                    <a:pt x="544" y="1690"/>
                  </a:lnTo>
                  <a:lnTo>
                    <a:pt x="564" y="1673"/>
                  </a:lnTo>
                  <a:lnTo>
                    <a:pt x="581" y="1653"/>
                  </a:lnTo>
                  <a:lnTo>
                    <a:pt x="594" y="1629"/>
                  </a:lnTo>
                  <a:lnTo>
                    <a:pt x="602" y="1603"/>
                  </a:lnTo>
                  <a:lnTo>
                    <a:pt x="604" y="1576"/>
                  </a:lnTo>
                  <a:lnTo>
                    <a:pt x="604" y="1493"/>
                  </a:lnTo>
                  <a:lnTo>
                    <a:pt x="602" y="1475"/>
                  </a:lnTo>
                  <a:lnTo>
                    <a:pt x="594" y="1460"/>
                  </a:lnTo>
                  <a:lnTo>
                    <a:pt x="582" y="1448"/>
                  </a:lnTo>
                  <a:lnTo>
                    <a:pt x="567" y="1440"/>
                  </a:lnTo>
                  <a:lnTo>
                    <a:pt x="549" y="1437"/>
                  </a:lnTo>
                  <a:lnTo>
                    <a:pt x="532" y="1440"/>
                  </a:lnTo>
                  <a:lnTo>
                    <a:pt x="517" y="1448"/>
                  </a:lnTo>
                  <a:lnTo>
                    <a:pt x="505" y="1460"/>
                  </a:lnTo>
                  <a:lnTo>
                    <a:pt x="497" y="1475"/>
                  </a:lnTo>
                  <a:lnTo>
                    <a:pt x="495" y="1493"/>
                  </a:lnTo>
                  <a:lnTo>
                    <a:pt x="495" y="1576"/>
                  </a:lnTo>
                  <a:lnTo>
                    <a:pt x="492" y="1586"/>
                  </a:lnTo>
                  <a:lnTo>
                    <a:pt x="486" y="1595"/>
                  </a:lnTo>
                  <a:lnTo>
                    <a:pt x="478" y="1601"/>
                  </a:lnTo>
                  <a:lnTo>
                    <a:pt x="467" y="1603"/>
                  </a:lnTo>
                  <a:lnTo>
                    <a:pt x="457" y="1601"/>
                  </a:lnTo>
                  <a:lnTo>
                    <a:pt x="448" y="1595"/>
                  </a:lnTo>
                  <a:lnTo>
                    <a:pt x="442" y="1586"/>
                  </a:lnTo>
                  <a:lnTo>
                    <a:pt x="440" y="1576"/>
                  </a:lnTo>
                  <a:lnTo>
                    <a:pt x="440" y="1493"/>
                  </a:lnTo>
                  <a:lnTo>
                    <a:pt x="437" y="1475"/>
                  </a:lnTo>
                  <a:lnTo>
                    <a:pt x="429" y="1460"/>
                  </a:lnTo>
                  <a:lnTo>
                    <a:pt x="417" y="1448"/>
                  </a:lnTo>
                  <a:lnTo>
                    <a:pt x="402" y="1440"/>
                  </a:lnTo>
                  <a:lnTo>
                    <a:pt x="385" y="1437"/>
                  </a:lnTo>
                  <a:close/>
                  <a:moveTo>
                    <a:pt x="672" y="930"/>
                  </a:moveTo>
                  <a:lnTo>
                    <a:pt x="654" y="932"/>
                  </a:lnTo>
                  <a:lnTo>
                    <a:pt x="639" y="940"/>
                  </a:lnTo>
                  <a:lnTo>
                    <a:pt x="627" y="952"/>
                  </a:lnTo>
                  <a:lnTo>
                    <a:pt x="619" y="968"/>
                  </a:lnTo>
                  <a:lnTo>
                    <a:pt x="616" y="986"/>
                  </a:lnTo>
                  <a:lnTo>
                    <a:pt x="616" y="1134"/>
                  </a:lnTo>
                  <a:lnTo>
                    <a:pt x="619" y="1161"/>
                  </a:lnTo>
                  <a:lnTo>
                    <a:pt x="628" y="1187"/>
                  </a:lnTo>
                  <a:lnTo>
                    <a:pt x="640" y="1211"/>
                  </a:lnTo>
                  <a:lnTo>
                    <a:pt x="657" y="1231"/>
                  </a:lnTo>
                  <a:lnTo>
                    <a:pt x="677" y="1249"/>
                  </a:lnTo>
                  <a:lnTo>
                    <a:pt x="701" y="1261"/>
                  </a:lnTo>
                  <a:lnTo>
                    <a:pt x="726" y="1269"/>
                  </a:lnTo>
                  <a:lnTo>
                    <a:pt x="754" y="1272"/>
                  </a:lnTo>
                  <a:lnTo>
                    <a:pt x="782" y="1269"/>
                  </a:lnTo>
                  <a:lnTo>
                    <a:pt x="808" y="1261"/>
                  </a:lnTo>
                  <a:lnTo>
                    <a:pt x="831" y="1249"/>
                  </a:lnTo>
                  <a:lnTo>
                    <a:pt x="851" y="1231"/>
                  </a:lnTo>
                  <a:lnTo>
                    <a:pt x="868" y="1211"/>
                  </a:lnTo>
                  <a:lnTo>
                    <a:pt x="882" y="1187"/>
                  </a:lnTo>
                  <a:lnTo>
                    <a:pt x="890" y="1161"/>
                  </a:lnTo>
                  <a:lnTo>
                    <a:pt x="892" y="1134"/>
                  </a:lnTo>
                  <a:lnTo>
                    <a:pt x="892" y="986"/>
                  </a:lnTo>
                  <a:lnTo>
                    <a:pt x="890" y="968"/>
                  </a:lnTo>
                  <a:lnTo>
                    <a:pt x="882" y="952"/>
                  </a:lnTo>
                  <a:lnTo>
                    <a:pt x="869" y="940"/>
                  </a:lnTo>
                  <a:lnTo>
                    <a:pt x="854" y="932"/>
                  </a:lnTo>
                  <a:lnTo>
                    <a:pt x="836" y="930"/>
                  </a:lnTo>
                  <a:lnTo>
                    <a:pt x="819" y="932"/>
                  </a:lnTo>
                  <a:lnTo>
                    <a:pt x="804" y="940"/>
                  </a:lnTo>
                  <a:lnTo>
                    <a:pt x="792" y="952"/>
                  </a:lnTo>
                  <a:lnTo>
                    <a:pt x="784" y="968"/>
                  </a:lnTo>
                  <a:lnTo>
                    <a:pt x="782" y="986"/>
                  </a:lnTo>
                  <a:lnTo>
                    <a:pt x="782" y="1134"/>
                  </a:lnTo>
                  <a:lnTo>
                    <a:pt x="779" y="1144"/>
                  </a:lnTo>
                  <a:lnTo>
                    <a:pt x="773" y="1153"/>
                  </a:lnTo>
                  <a:lnTo>
                    <a:pt x="765" y="1159"/>
                  </a:lnTo>
                  <a:lnTo>
                    <a:pt x="754" y="1161"/>
                  </a:lnTo>
                  <a:lnTo>
                    <a:pt x="744" y="1159"/>
                  </a:lnTo>
                  <a:lnTo>
                    <a:pt x="735" y="1153"/>
                  </a:lnTo>
                  <a:lnTo>
                    <a:pt x="729" y="1144"/>
                  </a:lnTo>
                  <a:lnTo>
                    <a:pt x="727" y="1134"/>
                  </a:lnTo>
                  <a:lnTo>
                    <a:pt x="727" y="986"/>
                  </a:lnTo>
                  <a:lnTo>
                    <a:pt x="724" y="968"/>
                  </a:lnTo>
                  <a:lnTo>
                    <a:pt x="716" y="952"/>
                  </a:lnTo>
                  <a:lnTo>
                    <a:pt x="704" y="940"/>
                  </a:lnTo>
                  <a:lnTo>
                    <a:pt x="689" y="932"/>
                  </a:lnTo>
                  <a:lnTo>
                    <a:pt x="672" y="930"/>
                  </a:lnTo>
                  <a:close/>
                  <a:moveTo>
                    <a:pt x="451" y="442"/>
                  </a:moveTo>
                  <a:lnTo>
                    <a:pt x="433" y="445"/>
                  </a:lnTo>
                  <a:lnTo>
                    <a:pt x="418" y="453"/>
                  </a:lnTo>
                  <a:lnTo>
                    <a:pt x="406" y="464"/>
                  </a:lnTo>
                  <a:lnTo>
                    <a:pt x="398" y="480"/>
                  </a:lnTo>
                  <a:lnTo>
                    <a:pt x="395" y="497"/>
                  </a:lnTo>
                  <a:lnTo>
                    <a:pt x="395" y="579"/>
                  </a:lnTo>
                  <a:lnTo>
                    <a:pt x="398" y="607"/>
                  </a:lnTo>
                  <a:lnTo>
                    <a:pt x="406" y="633"/>
                  </a:lnTo>
                  <a:lnTo>
                    <a:pt x="419" y="656"/>
                  </a:lnTo>
                  <a:lnTo>
                    <a:pt x="436" y="676"/>
                  </a:lnTo>
                  <a:lnTo>
                    <a:pt x="456" y="694"/>
                  </a:lnTo>
                  <a:lnTo>
                    <a:pt x="479" y="707"/>
                  </a:lnTo>
                  <a:lnTo>
                    <a:pt x="505" y="715"/>
                  </a:lnTo>
                  <a:lnTo>
                    <a:pt x="533" y="718"/>
                  </a:lnTo>
                  <a:lnTo>
                    <a:pt x="560" y="715"/>
                  </a:lnTo>
                  <a:lnTo>
                    <a:pt x="586" y="707"/>
                  </a:lnTo>
                  <a:lnTo>
                    <a:pt x="609" y="694"/>
                  </a:lnTo>
                  <a:lnTo>
                    <a:pt x="631" y="676"/>
                  </a:lnTo>
                  <a:lnTo>
                    <a:pt x="647" y="656"/>
                  </a:lnTo>
                  <a:lnTo>
                    <a:pt x="660" y="633"/>
                  </a:lnTo>
                  <a:lnTo>
                    <a:pt x="668" y="607"/>
                  </a:lnTo>
                  <a:lnTo>
                    <a:pt x="671" y="579"/>
                  </a:lnTo>
                  <a:lnTo>
                    <a:pt x="671" y="497"/>
                  </a:lnTo>
                  <a:lnTo>
                    <a:pt x="668" y="480"/>
                  </a:lnTo>
                  <a:lnTo>
                    <a:pt x="660" y="464"/>
                  </a:lnTo>
                  <a:lnTo>
                    <a:pt x="648" y="453"/>
                  </a:lnTo>
                  <a:lnTo>
                    <a:pt x="633" y="445"/>
                  </a:lnTo>
                  <a:lnTo>
                    <a:pt x="615" y="442"/>
                  </a:lnTo>
                  <a:lnTo>
                    <a:pt x="598" y="445"/>
                  </a:lnTo>
                  <a:lnTo>
                    <a:pt x="582" y="453"/>
                  </a:lnTo>
                  <a:lnTo>
                    <a:pt x="571" y="464"/>
                  </a:lnTo>
                  <a:lnTo>
                    <a:pt x="563" y="480"/>
                  </a:lnTo>
                  <a:lnTo>
                    <a:pt x="560" y="497"/>
                  </a:lnTo>
                  <a:lnTo>
                    <a:pt x="560" y="579"/>
                  </a:lnTo>
                  <a:lnTo>
                    <a:pt x="558" y="590"/>
                  </a:lnTo>
                  <a:lnTo>
                    <a:pt x="552" y="598"/>
                  </a:lnTo>
                  <a:lnTo>
                    <a:pt x="543" y="604"/>
                  </a:lnTo>
                  <a:lnTo>
                    <a:pt x="533" y="607"/>
                  </a:lnTo>
                  <a:lnTo>
                    <a:pt x="522" y="604"/>
                  </a:lnTo>
                  <a:lnTo>
                    <a:pt x="514" y="598"/>
                  </a:lnTo>
                  <a:lnTo>
                    <a:pt x="508" y="590"/>
                  </a:lnTo>
                  <a:lnTo>
                    <a:pt x="506" y="579"/>
                  </a:lnTo>
                  <a:lnTo>
                    <a:pt x="506" y="497"/>
                  </a:lnTo>
                  <a:lnTo>
                    <a:pt x="503" y="480"/>
                  </a:lnTo>
                  <a:lnTo>
                    <a:pt x="495" y="464"/>
                  </a:lnTo>
                  <a:lnTo>
                    <a:pt x="483" y="453"/>
                  </a:lnTo>
                  <a:lnTo>
                    <a:pt x="468" y="445"/>
                  </a:lnTo>
                  <a:lnTo>
                    <a:pt x="451" y="442"/>
                  </a:lnTo>
                  <a:close/>
                  <a:moveTo>
                    <a:pt x="560" y="0"/>
                  </a:moveTo>
                  <a:lnTo>
                    <a:pt x="671" y="0"/>
                  </a:lnTo>
                  <a:lnTo>
                    <a:pt x="711" y="3"/>
                  </a:lnTo>
                  <a:lnTo>
                    <a:pt x="750" y="11"/>
                  </a:lnTo>
                  <a:lnTo>
                    <a:pt x="786" y="25"/>
                  </a:lnTo>
                  <a:lnTo>
                    <a:pt x="819" y="44"/>
                  </a:lnTo>
                  <a:lnTo>
                    <a:pt x="850" y="67"/>
                  </a:lnTo>
                  <a:lnTo>
                    <a:pt x="878" y="93"/>
                  </a:lnTo>
                  <a:lnTo>
                    <a:pt x="901" y="124"/>
                  </a:lnTo>
                  <a:lnTo>
                    <a:pt x="920" y="158"/>
                  </a:lnTo>
                  <a:lnTo>
                    <a:pt x="934" y="194"/>
                  </a:lnTo>
                  <a:lnTo>
                    <a:pt x="943" y="232"/>
                  </a:lnTo>
                  <a:lnTo>
                    <a:pt x="947" y="272"/>
                  </a:lnTo>
                  <a:lnTo>
                    <a:pt x="1231" y="2429"/>
                  </a:lnTo>
                  <a:lnTo>
                    <a:pt x="892" y="2429"/>
                  </a:lnTo>
                  <a:lnTo>
                    <a:pt x="892" y="2496"/>
                  </a:lnTo>
                  <a:lnTo>
                    <a:pt x="837" y="2496"/>
                  </a:lnTo>
                  <a:lnTo>
                    <a:pt x="796" y="2498"/>
                  </a:lnTo>
                  <a:lnTo>
                    <a:pt x="758" y="2505"/>
                  </a:lnTo>
                  <a:lnTo>
                    <a:pt x="722" y="2517"/>
                  </a:lnTo>
                  <a:lnTo>
                    <a:pt x="690" y="2532"/>
                  </a:lnTo>
                  <a:lnTo>
                    <a:pt x="661" y="2551"/>
                  </a:lnTo>
                  <a:lnTo>
                    <a:pt x="637" y="2574"/>
                  </a:lnTo>
                  <a:lnTo>
                    <a:pt x="616" y="2599"/>
                  </a:lnTo>
                  <a:lnTo>
                    <a:pt x="601" y="2628"/>
                  </a:lnTo>
                  <a:lnTo>
                    <a:pt x="592" y="2657"/>
                  </a:lnTo>
                  <a:lnTo>
                    <a:pt x="589" y="2689"/>
                  </a:lnTo>
                  <a:lnTo>
                    <a:pt x="592" y="2721"/>
                  </a:lnTo>
                  <a:lnTo>
                    <a:pt x="601" y="2751"/>
                  </a:lnTo>
                  <a:lnTo>
                    <a:pt x="616" y="2778"/>
                  </a:lnTo>
                  <a:lnTo>
                    <a:pt x="637" y="2804"/>
                  </a:lnTo>
                  <a:lnTo>
                    <a:pt x="661" y="2826"/>
                  </a:lnTo>
                  <a:lnTo>
                    <a:pt x="690" y="2845"/>
                  </a:lnTo>
                  <a:lnTo>
                    <a:pt x="722" y="2860"/>
                  </a:lnTo>
                  <a:lnTo>
                    <a:pt x="758" y="2872"/>
                  </a:lnTo>
                  <a:lnTo>
                    <a:pt x="796" y="2879"/>
                  </a:lnTo>
                  <a:lnTo>
                    <a:pt x="837" y="2882"/>
                  </a:lnTo>
                  <a:lnTo>
                    <a:pt x="892" y="2882"/>
                  </a:lnTo>
                  <a:lnTo>
                    <a:pt x="892" y="3146"/>
                  </a:lnTo>
                  <a:lnTo>
                    <a:pt x="892" y="3151"/>
                  </a:lnTo>
                  <a:lnTo>
                    <a:pt x="891" y="3157"/>
                  </a:lnTo>
                  <a:lnTo>
                    <a:pt x="862" y="3143"/>
                  </a:lnTo>
                  <a:lnTo>
                    <a:pt x="851" y="3139"/>
                  </a:lnTo>
                  <a:lnTo>
                    <a:pt x="827" y="3131"/>
                  </a:lnTo>
                  <a:lnTo>
                    <a:pt x="801" y="3121"/>
                  </a:lnTo>
                  <a:lnTo>
                    <a:pt x="775" y="3109"/>
                  </a:lnTo>
                  <a:lnTo>
                    <a:pt x="749" y="3096"/>
                  </a:lnTo>
                  <a:lnTo>
                    <a:pt x="723" y="3081"/>
                  </a:lnTo>
                  <a:lnTo>
                    <a:pt x="699" y="3066"/>
                  </a:lnTo>
                  <a:lnTo>
                    <a:pt x="677" y="3049"/>
                  </a:lnTo>
                  <a:lnTo>
                    <a:pt x="659" y="3033"/>
                  </a:lnTo>
                  <a:lnTo>
                    <a:pt x="643" y="3017"/>
                  </a:lnTo>
                  <a:lnTo>
                    <a:pt x="632" y="3001"/>
                  </a:lnTo>
                  <a:lnTo>
                    <a:pt x="627" y="2985"/>
                  </a:lnTo>
                  <a:lnTo>
                    <a:pt x="627" y="2971"/>
                  </a:lnTo>
                  <a:lnTo>
                    <a:pt x="630" y="2943"/>
                  </a:lnTo>
                  <a:lnTo>
                    <a:pt x="629" y="2916"/>
                  </a:lnTo>
                  <a:lnTo>
                    <a:pt x="621" y="2889"/>
                  </a:lnTo>
                  <a:lnTo>
                    <a:pt x="610" y="2865"/>
                  </a:lnTo>
                  <a:lnTo>
                    <a:pt x="596" y="2841"/>
                  </a:lnTo>
                  <a:lnTo>
                    <a:pt x="580" y="2820"/>
                  </a:lnTo>
                  <a:lnTo>
                    <a:pt x="561" y="2799"/>
                  </a:lnTo>
                  <a:lnTo>
                    <a:pt x="541" y="2781"/>
                  </a:lnTo>
                  <a:lnTo>
                    <a:pt x="520" y="2764"/>
                  </a:lnTo>
                  <a:lnTo>
                    <a:pt x="500" y="2749"/>
                  </a:lnTo>
                  <a:lnTo>
                    <a:pt x="480" y="2735"/>
                  </a:lnTo>
                  <a:lnTo>
                    <a:pt x="462" y="2724"/>
                  </a:lnTo>
                  <a:lnTo>
                    <a:pt x="446" y="2715"/>
                  </a:lnTo>
                  <a:lnTo>
                    <a:pt x="433" y="2708"/>
                  </a:lnTo>
                  <a:lnTo>
                    <a:pt x="424" y="2703"/>
                  </a:lnTo>
                  <a:lnTo>
                    <a:pt x="339" y="2647"/>
                  </a:lnTo>
                  <a:lnTo>
                    <a:pt x="339" y="2429"/>
                  </a:lnTo>
                  <a:lnTo>
                    <a:pt x="0" y="2429"/>
                  </a:lnTo>
                  <a:lnTo>
                    <a:pt x="284" y="272"/>
                  </a:lnTo>
                  <a:lnTo>
                    <a:pt x="287" y="232"/>
                  </a:lnTo>
                  <a:lnTo>
                    <a:pt x="296" y="194"/>
                  </a:lnTo>
                  <a:lnTo>
                    <a:pt x="311" y="158"/>
                  </a:lnTo>
                  <a:lnTo>
                    <a:pt x="330" y="124"/>
                  </a:lnTo>
                  <a:lnTo>
                    <a:pt x="353" y="93"/>
                  </a:lnTo>
                  <a:lnTo>
                    <a:pt x="381" y="67"/>
                  </a:lnTo>
                  <a:lnTo>
                    <a:pt x="411" y="44"/>
                  </a:lnTo>
                  <a:lnTo>
                    <a:pt x="445" y="25"/>
                  </a:lnTo>
                  <a:lnTo>
                    <a:pt x="481" y="11"/>
                  </a:lnTo>
                  <a:lnTo>
                    <a:pt x="520" y="3"/>
                  </a:lnTo>
                  <a:lnTo>
                    <a:pt x="5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" name="Group 435"/>
          <p:cNvGrpSpPr/>
          <p:nvPr/>
        </p:nvGrpSpPr>
        <p:grpSpPr>
          <a:xfrm>
            <a:off x="3811431" y="1325110"/>
            <a:ext cx="482600" cy="582612"/>
            <a:chOff x="711200" y="2674938"/>
            <a:chExt cx="482600" cy="582612"/>
          </a:xfrm>
          <a:solidFill>
            <a:srgbClr val="000000"/>
          </a:solidFill>
        </p:grpSpPr>
        <p:sp>
          <p:nvSpPr>
            <p:cNvPr id="102" name="Freeform 326"/>
            <p:cNvSpPr>
              <a:spLocks noEditPoints="1"/>
            </p:cNvSpPr>
            <p:nvPr/>
          </p:nvSpPr>
          <p:spPr bwMode="auto">
            <a:xfrm>
              <a:off x="819150" y="3121025"/>
              <a:ext cx="266700" cy="58737"/>
            </a:xfrm>
            <a:custGeom>
              <a:avLst/>
              <a:gdLst>
                <a:gd name="T0" fmla="*/ 661 w 1686"/>
                <a:gd name="T1" fmla="*/ 110 h 331"/>
                <a:gd name="T2" fmla="*/ 641 w 1686"/>
                <a:gd name="T3" fmla="*/ 113 h 331"/>
                <a:gd name="T4" fmla="*/ 624 w 1686"/>
                <a:gd name="T5" fmla="*/ 121 h 331"/>
                <a:gd name="T6" fmla="*/ 612 w 1686"/>
                <a:gd name="T7" fmla="*/ 132 h 331"/>
                <a:gd name="T8" fmla="*/ 603 w 1686"/>
                <a:gd name="T9" fmla="*/ 148 h 331"/>
                <a:gd name="T10" fmla="*/ 600 w 1686"/>
                <a:gd name="T11" fmla="*/ 165 h 331"/>
                <a:gd name="T12" fmla="*/ 603 w 1686"/>
                <a:gd name="T13" fmla="*/ 182 h 331"/>
                <a:gd name="T14" fmla="*/ 612 w 1686"/>
                <a:gd name="T15" fmla="*/ 197 h 331"/>
                <a:gd name="T16" fmla="*/ 624 w 1686"/>
                <a:gd name="T17" fmla="*/ 209 h 331"/>
                <a:gd name="T18" fmla="*/ 641 w 1686"/>
                <a:gd name="T19" fmla="*/ 217 h 331"/>
                <a:gd name="T20" fmla="*/ 661 w 1686"/>
                <a:gd name="T21" fmla="*/ 221 h 331"/>
                <a:gd name="T22" fmla="*/ 965 w 1686"/>
                <a:gd name="T23" fmla="*/ 221 h 331"/>
                <a:gd name="T24" fmla="*/ 983 w 1686"/>
                <a:gd name="T25" fmla="*/ 217 h 331"/>
                <a:gd name="T26" fmla="*/ 1000 w 1686"/>
                <a:gd name="T27" fmla="*/ 209 h 331"/>
                <a:gd name="T28" fmla="*/ 1013 w 1686"/>
                <a:gd name="T29" fmla="*/ 197 h 331"/>
                <a:gd name="T30" fmla="*/ 1022 w 1686"/>
                <a:gd name="T31" fmla="*/ 182 h 331"/>
                <a:gd name="T32" fmla="*/ 1025 w 1686"/>
                <a:gd name="T33" fmla="*/ 165 h 331"/>
                <a:gd name="T34" fmla="*/ 1022 w 1686"/>
                <a:gd name="T35" fmla="*/ 148 h 331"/>
                <a:gd name="T36" fmla="*/ 1013 w 1686"/>
                <a:gd name="T37" fmla="*/ 132 h 331"/>
                <a:gd name="T38" fmla="*/ 1000 w 1686"/>
                <a:gd name="T39" fmla="*/ 121 h 331"/>
                <a:gd name="T40" fmla="*/ 983 w 1686"/>
                <a:gd name="T41" fmla="*/ 113 h 331"/>
                <a:gd name="T42" fmla="*/ 965 w 1686"/>
                <a:gd name="T43" fmla="*/ 110 h 331"/>
                <a:gd name="T44" fmla="*/ 661 w 1686"/>
                <a:gd name="T45" fmla="*/ 110 h 331"/>
                <a:gd name="T46" fmla="*/ 45 w 1686"/>
                <a:gd name="T47" fmla="*/ 0 h 331"/>
                <a:gd name="T48" fmla="*/ 1640 w 1686"/>
                <a:gd name="T49" fmla="*/ 0 h 331"/>
                <a:gd name="T50" fmla="*/ 1686 w 1686"/>
                <a:gd name="T51" fmla="*/ 331 h 331"/>
                <a:gd name="T52" fmla="*/ 0 w 1686"/>
                <a:gd name="T53" fmla="*/ 331 h 331"/>
                <a:gd name="T54" fmla="*/ 45 w 1686"/>
                <a:gd name="T55" fmla="*/ 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86" h="331">
                  <a:moveTo>
                    <a:pt x="661" y="110"/>
                  </a:moveTo>
                  <a:lnTo>
                    <a:pt x="641" y="113"/>
                  </a:lnTo>
                  <a:lnTo>
                    <a:pt x="624" y="121"/>
                  </a:lnTo>
                  <a:lnTo>
                    <a:pt x="612" y="132"/>
                  </a:lnTo>
                  <a:lnTo>
                    <a:pt x="603" y="148"/>
                  </a:lnTo>
                  <a:lnTo>
                    <a:pt x="600" y="165"/>
                  </a:lnTo>
                  <a:lnTo>
                    <a:pt x="603" y="182"/>
                  </a:lnTo>
                  <a:lnTo>
                    <a:pt x="612" y="197"/>
                  </a:lnTo>
                  <a:lnTo>
                    <a:pt x="624" y="209"/>
                  </a:lnTo>
                  <a:lnTo>
                    <a:pt x="641" y="217"/>
                  </a:lnTo>
                  <a:lnTo>
                    <a:pt x="661" y="221"/>
                  </a:lnTo>
                  <a:lnTo>
                    <a:pt x="965" y="221"/>
                  </a:lnTo>
                  <a:lnTo>
                    <a:pt x="983" y="217"/>
                  </a:lnTo>
                  <a:lnTo>
                    <a:pt x="1000" y="209"/>
                  </a:lnTo>
                  <a:lnTo>
                    <a:pt x="1013" y="197"/>
                  </a:lnTo>
                  <a:lnTo>
                    <a:pt x="1022" y="182"/>
                  </a:lnTo>
                  <a:lnTo>
                    <a:pt x="1025" y="165"/>
                  </a:lnTo>
                  <a:lnTo>
                    <a:pt x="1022" y="148"/>
                  </a:lnTo>
                  <a:lnTo>
                    <a:pt x="1013" y="132"/>
                  </a:lnTo>
                  <a:lnTo>
                    <a:pt x="1000" y="121"/>
                  </a:lnTo>
                  <a:lnTo>
                    <a:pt x="983" y="113"/>
                  </a:lnTo>
                  <a:lnTo>
                    <a:pt x="965" y="110"/>
                  </a:lnTo>
                  <a:lnTo>
                    <a:pt x="661" y="110"/>
                  </a:lnTo>
                  <a:close/>
                  <a:moveTo>
                    <a:pt x="45" y="0"/>
                  </a:moveTo>
                  <a:lnTo>
                    <a:pt x="1640" y="0"/>
                  </a:lnTo>
                  <a:lnTo>
                    <a:pt x="1686" y="331"/>
                  </a:lnTo>
                  <a:lnTo>
                    <a:pt x="0" y="331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27"/>
            <p:cNvSpPr>
              <a:spLocks noEditPoints="1"/>
            </p:cNvSpPr>
            <p:nvPr/>
          </p:nvSpPr>
          <p:spPr bwMode="auto">
            <a:xfrm>
              <a:off x="828675" y="3043238"/>
              <a:ext cx="247650" cy="58737"/>
            </a:xfrm>
            <a:custGeom>
              <a:avLst/>
              <a:gdLst>
                <a:gd name="T0" fmla="*/ 601 w 1566"/>
                <a:gd name="T1" fmla="*/ 110 h 330"/>
                <a:gd name="T2" fmla="*/ 581 w 1566"/>
                <a:gd name="T3" fmla="*/ 113 h 330"/>
                <a:gd name="T4" fmla="*/ 564 w 1566"/>
                <a:gd name="T5" fmla="*/ 121 h 330"/>
                <a:gd name="T6" fmla="*/ 552 w 1566"/>
                <a:gd name="T7" fmla="*/ 133 h 330"/>
                <a:gd name="T8" fmla="*/ 543 w 1566"/>
                <a:gd name="T9" fmla="*/ 148 h 330"/>
                <a:gd name="T10" fmla="*/ 540 w 1566"/>
                <a:gd name="T11" fmla="*/ 165 h 330"/>
                <a:gd name="T12" fmla="*/ 543 w 1566"/>
                <a:gd name="T13" fmla="*/ 182 h 330"/>
                <a:gd name="T14" fmla="*/ 552 w 1566"/>
                <a:gd name="T15" fmla="*/ 198 h 330"/>
                <a:gd name="T16" fmla="*/ 564 w 1566"/>
                <a:gd name="T17" fmla="*/ 209 h 330"/>
                <a:gd name="T18" fmla="*/ 581 w 1566"/>
                <a:gd name="T19" fmla="*/ 217 h 330"/>
                <a:gd name="T20" fmla="*/ 601 w 1566"/>
                <a:gd name="T21" fmla="*/ 220 h 330"/>
                <a:gd name="T22" fmla="*/ 905 w 1566"/>
                <a:gd name="T23" fmla="*/ 220 h 330"/>
                <a:gd name="T24" fmla="*/ 923 w 1566"/>
                <a:gd name="T25" fmla="*/ 217 h 330"/>
                <a:gd name="T26" fmla="*/ 940 w 1566"/>
                <a:gd name="T27" fmla="*/ 209 h 330"/>
                <a:gd name="T28" fmla="*/ 953 w 1566"/>
                <a:gd name="T29" fmla="*/ 198 h 330"/>
                <a:gd name="T30" fmla="*/ 962 w 1566"/>
                <a:gd name="T31" fmla="*/ 182 h 330"/>
                <a:gd name="T32" fmla="*/ 965 w 1566"/>
                <a:gd name="T33" fmla="*/ 165 h 330"/>
                <a:gd name="T34" fmla="*/ 962 w 1566"/>
                <a:gd name="T35" fmla="*/ 148 h 330"/>
                <a:gd name="T36" fmla="*/ 953 w 1566"/>
                <a:gd name="T37" fmla="*/ 133 h 330"/>
                <a:gd name="T38" fmla="*/ 940 w 1566"/>
                <a:gd name="T39" fmla="*/ 121 h 330"/>
                <a:gd name="T40" fmla="*/ 923 w 1566"/>
                <a:gd name="T41" fmla="*/ 113 h 330"/>
                <a:gd name="T42" fmla="*/ 905 w 1566"/>
                <a:gd name="T43" fmla="*/ 110 h 330"/>
                <a:gd name="T44" fmla="*/ 601 w 1566"/>
                <a:gd name="T45" fmla="*/ 110 h 330"/>
                <a:gd name="T46" fmla="*/ 46 w 1566"/>
                <a:gd name="T47" fmla="*/ 0 h 330"/>
                <a:gd name="T48" fmla="*/ 1519 w 1566"/>
                <a:gd name="T49" fmla="*/ 0 h 330"/>
                <a:gd name="T50" fmla="*/ 1566 w 1566"/>
                <a:gd name="T51" fmla="*/ 330 h 330"/>
                <a:gd name="T52" fmla="*/ 0 w 1566"/>
                <a:gd name="T53" fmla="*/ 330 h 330"/>
                <a:gd name="T54" fmla="*/ 46 w 1566"/>
                <a:gd name="T55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66" h="330">
                  <a:moveTo>
                    <a:pt x="601" y="110"/>
                  </a:moveTo>
                  <a:lnTo>
                    <a:pt x="581" y="113"/>
                  </a:lnTo>
                  <a:lnTo>
                    <a:pt x="564" y="121"/>
                  </a:lnTo>
                  <a:lnTo>
                    <a:pt x="552" y="133"/>
                  </a:lnTo>
                  <a:lnTo>
                    <a:pt x="543" y="148"/>
                  </a:lnTo>
                  <a:lnTo>
                    <a:pt x="540" y="165"/>
                  </a:lnTo>
                  <a:lnTo>
                    <a:pt x="543" y="182"/>
                  </a:lnTo>
                  <a:lnTo>
                    <a:pt x="552" y="198"/>
                  </a:lnTo>
                  <a:lnTo>
                    <a:pt x="564" y="209"/>
                  </a:lnTo>
                  <a:lnTo>
                    <a:pt x="581" y="217"/>
                  </a:lnTo>
                  <a:lnTo>
                    <a:pt x="601" y="220"/>
                  </a:lnTo>
                  <a:lnTo>
                    <a:pt x="905" y="220"/>
                  </a:lnTo>
                  <a:lnTo>
                    <a:pt x="923" y="217"/>
                  </a:lnTo>
                  <a:lnTo>
                    <a:pt x="940" y="209"/>
                  </a:lnTo>
                  <a:lnTo>
                    <a:pt x="953" y="198"/>
                  </a:lnTo>
                  <a:lnTo>
                    <a:pt x="962" y="182"/>
                  </a:lnTo>
                  <a:lnTo>
                    <a:pt x="965" y="165"/>
                  </a:lnTo>
                  <a:lnTo>
                    <a:pt x="962" y="148"/>
                  </a:lnTo>
                  <a:lnTo>
                    <a:pt x="953" y="133"/>
                  </a:lnTo>
                  <a:lnTo>
                    <a:pt x="940" y="121"/>
                  </a:lnTo>
                  <a:lnTo>
                    <a:pt x="923" y="113"/>
                  </a:lnTo>
                  <a:lnTo>
                    <a:pt x="905" y="110"/>
                  </a:lnTo>
                  <a:lnTo>
                    <a:pt x="601" y="110"/>
                  </a:lnTo>
                  <a:close/>
                  <a:moveTo>
                    <a:pt x="46" y="0"/>
                  </a:moveTo>
                  <a:lnTo>
                    <a:pt x="1519" y="0"/>
                  </a:lnTo>
                  <a:lnTo>
                    <a:pt x="1566" y="330"/>
                  </a:lnTo>
                  <a:lnTo>
                    <a:pt x="0" y="330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328"/>
            <p:cNvSpPr>
              <a:spLocks noEditPoints="1"/>
            </p:cNvSpPr>
            <p:nvPr/>
          </p:nvSpPr>
          <p:spPr bwMode="auto">
            <a:xfrm>
              <a:off x="711200" y="2674938"/>
              <a:ext cx="482600" cy="582612"/>
            </a:xfrm>
            <a:custGeom>
              <a:avLst/>
              <a:gdLst>
                <a:gd name="T0" fmla="*/ 675 w 3040"/>
                <a:gd name="T1" fmla="*/ 1982 h 3303"/>
                <a:gd name="T2" fmla="*/ 2131 w 3040"/>
                <a:gd name="T3" fmla="*/ 1800 h 3303"/>
                <a:gd name="T4" fmla="*/ 2170 w 3040"/>
                <a:gd name="T5" fmla="*/ 1869 h 3303"/>
                <a:gd name="T6" fmla="*/ 2359 w 3040"/>
                <a:gd name="T7" fmla="*/ 1849 h 3303"/>
                <a:gd name="T8" fmla="*/ 2346 w 3040"/>
                <a:gd name="T9" fmla="*/ 1773 h 3303"/>
                <a:gd name="T10" fmla="*/ 1562 w 3040"/>
                <a:gd name="T11" fmla="*/ 1765 h 3303"/>
                <a:gd name="T12" fmla="*/ 1523 w 3040"/>
                <a:gd name="T13" fmla="*/ 1834 h 3303"/>
                <a:gd name="T14" fmla="*/ 1946 w 3040"/>
                <a:gd name="T15" fmla="*/ 1872 h 3303"/>
                <a:gd name="T16" fmla="*/ 2006 w 3040"/>
                <a:gd name="T17" fmla="*/ 1817 h 3303"/>
                <a:gd name="T18" fmla="*/ 1946 w 3040"/>
                <a:gd name="T19" fmla="*/ 1762 h 3303"/>
                <a:gd name="T20" fmla="*/ 969 w 3040"/>
                <a:gd name="T21" fmla="*/ 974 h 3303"/>
                <a:gd name="T22" fmla="*/ 852 w 3040"/>
                <a:gd name="T23" fmla="*/ 1126 h 3303"/>
                <a:gd name="T24" fmla="*/ 887 w 3040"/>
                <a:gd name="T25" fmla="*/ 1185 h 3303"/>
                <a:gd name="T26" fmla="*/ 957 w 3040"/>
                <a:gd name="T27" fmla="*/ 1171 h 3303"/>
                <a:gd name="T28" fmla="*/ 1079 w 3040"/>
                <a:gd name="T29" fmla="*/ 1035 h 3303"/>
                <a:gd name="T30" fmla="*/ 1100 w 3040"/>
                <a:gd name="T31" fmla="*/ 972 h 3303"/>
                <a:gd name="T32" fmla="*/ 1037 w 3040"/>
                <a:gd name="T33" fmla="*/ 936 h 3303"/>
                <a:gd name="T34" fmla="*/ 1310 w 3040"/>
                <a:gd name="T35" fmla="*/ 843 h 3303"/>
                <a:gd name="T36" fmla="*/ 1282 w 3040"/>
                <a:gd name="T37" fmla="*/ 916 h 3303"/>
                <a:gd name="T38" fmla="*/ 1346 w 3040"/>
                <a:gd name="T39" fmla="*/ 947 h 3303"/>
                <a:gd name="T40" fmla="*/ 1555 w 3040"/>
                <a:gd name="T41" fmla="*/ 925 h 3303"/>
                <a:gd name="T42" fmla="*/ 1569 w 3040"/>
                <a:gd name="T43" fmla="*/ 849 h 3303"/>
                <a:gd name="T44" fmla="*/ 2746 w 3040"/>
                <a:gd name="T45" fmla="*/ 3 h 3303"/>
                <a:gd name="T46" fmla="*/ 2912 w 3040"/>
                <a:gd name="T47" fmla="*/ 85 h 3303"/>
                <a:gd name="T48" fmla="*/ 2979 w 3040"/>
                <a:gd name="T49" fmla="*/ 248 h 3303"/>
                <a:gd name="T50" fmla="*/ 2915 w 3040"/>
                <a:gd name="T51" fmla="*/ 405 h 3303"/>
                <a:gd name="T52" fmla="*/ 2789 w 3040"/>
                <a:gd name="T53" fmla="*/ 509 h 3303"/>
                <a:gd name="T54" fmla="*/ 2717 w 3040"/>
                <a:gd name="T55" fmla="*/ 590 h 3303"/>
                <a:gd name="T56" fmla="*/ 2564 w 3040"/>
                <a:gd name="T57" fmla="*/ 606 h 3303"/>
                <a:gd name="T58" fmla="*/ 1626 w 3040"/>
                <a:gd name="T59" fmla="*/ 610 h 3303"/>
                <a:gd name="T60" fmla="*/ 2019 w 3040"/>
                <a:gd name="T61" fmla="*/ 709 h 3303"/>
                <a:gd name="T62" fmla="*/ 2323 w 3040"/>
                <a:gd name="T63" fmla="*/ 919 h 3303"/>
                <a:gd name="T64" fmla="*/ 2507 w 3040"/>
                <a:gd name="T65" fmla="*/ 1219 h 3303"/>
                <a:gd name="T66" fmla="*/ 2648 w 3040"/>
                <a:gd name="T67" fmla="*/ 1433 h 3303"/>
                <a:gd name="T68" fmla="*/ 2789 w 3040"/>
                <a:gd name="T69" fmla="*/ 1499 h 3303"/>
                <a:gd name="T70" fmla="*/ 2858 w 3040"/>
                <a:gd name="T71" fmla="*/ 1652 h 3303"/>
                <a:gd name="T72" fmla="*/ 2789 w 3040"/>
                <a:gd name="T73" fmla="*/ 1804 h 3303"/>
                <a:gd name="T74" fmla="*/ 2624 w 3040"/>
                <a:gd name="T75" fmla="*/ 1871 h 3303"/>
                <a:gd name="T76" fmla="*/ 2934 w 3040"/>
                <a:gd name="T77" fmla="*/ 2903 h 3303"/>
                <a:gd name="T78" fmla="*/ 3034 w 3040"/>
                <a:gd name="T79" fmla="*/ 3039 h 3303"/>
                <a:gd name="T80" fmla="*/ 3006 w 3040"/>
                <a:gd name="T81" fmla="*/ 3195 h 3303"/>
                <a:gd name="T82" fmla="*/ 2868 w 3040"/>
                <a:gd name="T83" fmla="*/ 3293 h 3303"/>
                <a:gd name="T84" fmla="*/ 172 w 3040"/>
                <a:gd name="T85" fmla="*/ 3293 h 3303"/>
                <a:gd name="T86" fmla="*/ 34 w 3040"/>
                <a:gd name="T87" fmla="*/ 3195 h 3303"/>
                <a:gd name="T88" fmla="*/ 4 w 3040"/>
                <a:gd name="T89" fmla="*/ 3039 h 3303"/>
                <a:gd name="T90" fmla="*/ 106 w 3040"/>
                <a:gd name="T91" fmla="*/ 2903 h 3303"/>
                <a:gd name="T92" fmla="*/ 251 w 3040"/>
                <a:gd name="T93" fmla="*/ 2863 h 3303"/>
                <a:gd name="T94" fmla="*/ 285 w 3040"/>
                <a:gd name="T95" fmla="*/ 1834 h 3303"/>
                <a:gd name="T96" fmla="*/ 189 w 3040"/>
                <a:gd name="T97" fmla="*/ 1708 h 3303"/>
                <a:gd name="T98" fmla="*/ 212 w 3040"/>
                <a:gd name="T99" fmla="*/ 1545 h 3303"/>
                <a:gd name="T100" fmla="*/ 356 w 3040"/>
                <a:gd name="T101" fmla="*/ 1442 h 3303"/>
                <a:gd name="T102" fmla="*/ 511 w 3040"/>
                <a:gd name="T103" fmla="*/ 1290 h 3303"/>
                <a:gd name="T104" fmla="*/ 663 w 3040"/>
                <a:gd name="T105" fmla="*/ 982 h 3303"/>
                <a:gd name="T106" fmla="*/ 935 w 3040"/>
                <a:gd name="T107" fmla="*/ 753 h 3303"/>
                <a:gd name="T108" fmla="*/ 1299 w 3040"/>
                <a:gd name="T109" fmla="*/ 626 h 3303"/>
                <a:gd name="T110" fmla="*/ 1487 w 3040"/>
                <a:gd name="T111" fmla="*/ 561 h 3303"/>
                <a:gd name="T112" fmla="*/ 1589 w 3040"/>
                <a:gd name="T113" fmla="*/ 505 h 3303"/>
                <a:gd name="T114" fmla="*/ 2551 w 3040"/>
                <a:gd name="T115" fmla="*/ 495 h 3303"/>
                <a:gd name="T116" fmla="*/ 2620 w 3040"/>
                <a:gd name="T117" fmla="*/ 482 h 3303"/>
                <a:gd name="T118" fmla="*/ 2475 w 3040"/>
                <a:gd name="T119" fmla="*/ 380 h 3303"/>
                <a:gd name="T120" fmla="*/ 2435 w 3040"/>
                <a:gd name="T121" fmla="*/ 211 h 3303"/>
                <a:gd name="T122" fmla="*/ 2526 w 3040"/>
                <a:gd name="T123" fmla="*/ 61 h 3303"/>
                <a:gd name="T124" fmla="*/ 2705 w 3040"/>
                <a:gd name="T125" fmla="*/ 0 h 3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40" h="3303">
                  <a:moveTo>
                    <a:pt x="675" y="1982"/>
                  </a:moveTo>
                  <a:lnTo>
                    <a:pt x="539" y="2973"/>
                  </a:lnTo>
                  <a:lnTo>
                    <a:pt x="2501" y="2973"/>
                  </a:lnTo>
                  <a:lnTo>
                    <a:pt x="2363" y="1982"/>
                  </a:lnTo>
                  <a:lnTo>
                    <a:pt x="675" y="1982"/>
                  </a:lnTo>
                  <a:close/>
                  <a:moveTo>
                    <a:pt x="2189" y="1762"/>
                  </a:moveTo>
                  <a:lnTo>
                    <a:pt x="2170" y="1765"/>
                  </a:lnTo>
                  <a:lnTo>
                    <a:pt x="2152" y="1773"/>
                  </a:lnTo>
                  <a:lnTo>
                    <a:pt x="2140" y="1785"/>
                  </a:lnTo>
                  <a:lnTo>
                    <a:pt x="2131" y="1800"/>
                  </a:lnTo>
                  <a:lnTo>
                    <a:pt x="2128" y="1817"/>
                  </a:lnTo>
                  <a:lnTo>
                    <a:pt x="2131" y="1834"/>
                  </a:lnTo>
                  <a:lnTo>
                    <a:pt x="2140" y="1849"/>
                  </a:lnTo>
                  <a:lnTo>
                    <a:pt x="2152" y="1861"/>
                  </a:lnTo>
                  <a:lnTo>
                    <a:pt x="2170" y="1869"/>
                  </a:lnTo>
                  <a:lnTo>
                    <a:pt x="2189" y="1872"/>
                  </a:lnTo>
                  <a:lnTo>
                    <a:pt x="2310" y="1872"/>
                  </a:lnTo>
                  <a:lnTo>
                    <a:pt x="2329" y="1869"/>
                  </a:lnTo>
                  <a:lnTo>
                    <a:pt x="2346" y="1861"/>
                  </a:lnTo>
                  <a:lnTo>
                    <a:pt x="2359" y="1849"/>
                  </a:lnTo>
                  <a:lnTo>
                    <a:pt x="2368" y="1834"/>
                  </a:lnTo>
                  <a:lnTo>
                    <a:pt x="2371" y="1817"/>
                  </a:lnTo>
                  <a:lnTo>
                    <a:pt x="2368" y="1800"/>
                  </a:lnTo>
                  <a:lnTo>
                    <a:pt x="2359" y="1785"/>
                  </a:lnTo>
                  <a:lnTo>
                    <a:pt x="2346" y="1773"/>
                  </a:lnTo>
                  <a:lnTo>
                    <a:pt x="2329" y="1765"/>
                  </a:lnTo>
                  <a:lnTo>
                    <a:pt x="2310" y="1762"/>
                  </a:lnTo>
                  <a:lnTo>
                    <a:pt x="2189" y="1762"/>
                  </a:lnTo>
                  <a:close/>
                  <a:moveTo>
                    <a:pt x="1581" y="1762"/>
                  </a:moveTo>
                  <a:lnTo>
                    <a:pt x="1562" y="1765"/>
                  </a:lnTo>
                  <a:lnTo>
                    <a:pt x="1544" y="1773"/>
                  </a:lnTo>
                  <a:lnTo>
                    <a:pt x="1532" y="1785"/>
                  </a:lnTo>
                  <a:lnTo>
                    <a:pt x="1523" y="1800"/>
                  </a:lnTo>
                  <a:lnTo>
                    <a:pt x="1520" y="1817"/>
                  </a:lnTo>
                  <a:lnTo>
                    <a:pt x="1523" y="1834"/>
                  </a:lnTo>
                  <a:lnTo>
                    <a:pt x="1532" y="1849"/>
                  </a:lnTo>
                  <a:lnTo>
                    <a:pt x="1544" y="1861"/>
                  </a:lnTo>
                  <a:lnTo>
                    <a:pt x="1562" y="1869"/>
                  </a:lnTo>
                  <a:lnTo>
                    <a:pt x="1581" y="1872"/>
                  </a:lnTo>
                  <a:lnTo>
                    <a:pt x="1946" y="1872"/>
                  </a:lnTo>
                  <a:lnTo>
                    <a:pt x="1964" y="1869"/>
                  </a:lnTo>
                  <a:lnTo>
                    <a:pt x="1981" y="1861"/>
                  </a:lnTo>
                  <a:lnTo>
                    <a:pt x="1994" y="1849"/>
                  </a:lnTo>
                  <a:lnTo>
                    <a:pt x="2003" y="1834"/>
                  </a:lnTo>
                  <a:lnTo>
                    <a:pt x="2006" y="1817"/>
                  </a:lnTo>
                  <a:lnTo>
                    <a:pt x="2003" y="1800"/>
                  </a:lnTo>
                  <a:lnTo>
                    <a:pt x="1994" y="1785"/>
                  </a:lnTo>
                  <a:lnTo>
                    <a:pt x="1981" y="1773"/>
                  </a:lnTo>
                  <a:lnTo>
                    <a:pt x="1964" y="1765"/>
                  </a:lnTo>
                  <a:lnTo>
                    <a:pt x="1946" y="1762"/>
                  </a:lnTo>
                  <a:lnTo>
                    <a:pt x="1581" y="1762"/>
                  </a:lnTo>
                  <a:close/>
                  <a:moveTo>
                    <a:pt x="1037" y="936"/>
                  </a:moveTo>
                  <a:lnTo>
                    <a:pt x="1021" y="939"/>
                  </a:lnTo>
                  <a:lnTo>
                    <a:pt x="1007" y="946"/>
                  </a:lnTo>
                  <a:lnTo>
                    <a:pt x="969" y="974"/>
                  </a:lnTo>
                  <a:lnTo>
                    <a:pt x="935" y="1005"/>
                  </a:lnTo>
                  <a:lnTo>
                    <a:pt x="904" y="1038"/>
                  </a:lnTo>
                  <a:lnTo>
                    <a:pt x="879" y="1074"/>
                  </a:lnTo>
                  <a:lnTo>
                    <a:pt x="857" y="1112"/>
                  </a:lnTo>
                  <a:lnTo>
                    <a:pt x="852" y="1126"/>
                  </a:lnTo>
                  <a:lnTo>
                    <a:pt x="851" y="1141"/>
                  </a:lnTo>
                  <a:lnTo>
                    <a:pt x="855" y="1154"/>
                  </a:lnTo>
                  <a:lnTo>
                    <a:pt x="862" y="1167"/>
                  </a:lnTo>
                  <a:lnTo>
                    <a:pt x="873" y="1177"/>
                  </a:lnTo>
                  <a:lnTo>
                    <a:pt x="887" y="1185"/>
                  </a:lnTo>
                  <a:lnTo>
                    <a:pt x="899" y="1189"/>
                  </a:lnTo>
                  <a:lnTo>
                    <a:pt x="912" y="1190"/>
                  </a:lnTo>
                  <a:lnTo>
                    <a:pt x="929" y="1188"/>
                  </a:lnTo>
                  <a:lnTo>
                    <a:pt x="944" y="1181"/>
                  </a:lnTo>
                  <a:lnTo>
                    <a:pt x="957" y="1171"/>
                  </a:lnTo>
                  <a:lnTo>
                    <a:pt x="967" y="1158"/>
                  </a:lnTo>
                  <a:lnTo>
                    <a:pt x="988" y="1123"/>
                  </a:lnTo>
                  <a:lnTo>
                    <a:pt x="1014" y="1091"/>
                  </a:lnTo>
                  <a:lnTo>
                    <a:pt x="1044" y="1062"/>
                  </a:lnTo>
                  <a:lnTo>
                    <a:pt x="1079" y="1035"/>
                  </a:lnTo>
                  <a:lnTo>
                    <a:pt x="1090" y="1025"/>
                  </a:lnTo>
                  <a:lnTo>
                    <a:pt x="1099" y="1013"/>
                  </a:lnTo>
                  <a:lnTo>
                    <a:pt x="1103" y="1000"/>
                  </a:lnTo>
                  <a:lnTo>
                    <a:pt x="1103" y="986"/>
                  </a:lnTo>
                  <a:lnTo>
                    <a:pt x="1100" y="972"/>
                  </a:lnTo>
                  <a:lnTo>
                    <a:pt x="1092" y="959"/>
                  </a:lnTo>
                  <a:lnTo>
                    <a:pt x="1081" y="948"/>
                  </a:lnTo>
                  <a:lnTo>
                    <a:pt x="1068" y="941"/>
                  </a:lnTo>
                  <a:lnTo>
                    <a:pt x="1052" y="937"/>
                  </a:lnTo>
                  <a:lnTo>
                    <a:pt x="1037" y="936"/>
                  </a:lnTo>
                  <a:close/>
                  <a:moveTo>
                    <a:pt x="1520" y="826"/>
                  </a:moveTo>
                  <a:lnTo>
                    <a:pt x="1454" y="827"/>
                  </a:lnTo>
                  <a:lnTo>
                    <a:pt x="1390" y="831"/>
                  </a:lnTo>
                  <a:lnTo>
                    <a:pt x="1329" y="838"/>
                  </a:lnTo>
                  <a:lnTo>
                    <a:pt x="1310" y="843"/>
                  </a:lnTo>
                  <a:lnTo>
                    <a:pt x="1294" y="853"/>
                  </a:lnTo>
                  <a:lnTo>
                    <a:pt x="1283" y="867"/>
                  </a:lnTo>
                  <a:lnTo>
                    <a:pt x="1278" y="883"/>
                  </a:lnTo>
                  <a:lnTo>
                    <a:pt x="1278" y="900"/>
                  </a:lnTo>
                  <a:lnTo>
                    <a:pt x="1282" y="916"/>
                  </a:lnTo>
                  <a:lnTo>
                    <a:pt x="1292" y="929"/>
                  </a:lnTo>
                  <a:lnTo>
                    <a:pt x="1304" y="939"/>
                  </a:lnTo>
                  <a:lnTo>
                    <a:pt x="1320" y="945"/>
                  </a:lnTo>
                  <a:lnTo>
                    <a:pt x="1338" y="947"/>
                  </a:lnTo>
                  <a:lnTo>
                    <a:pt x="1346" y="947"/>
                  </a:lnTo>
                  <a:lnTo>
                    <a:pt x="1402" y="941"/>
                  </a:lnTo>
                  <a:lnTo>
                    <a:pt x="1459" y="937"/>
                  </a:lnTo>
                  <a:lnTo>
                    <a:pt x="1520" y="936"/>
                  </a:lnTo>
                  <a:lnTo>
                    <a:pt x="1539" y="933"/>
                  </a:lnTo>
                  <a:lnTo>
                    <a:pt x="1555" y="925"/>
                  </a:lnTo>
                  <a:lnTo>
                    <a:pt x="1569" y="914"/>
                  </a:lnTo>
                  <a:lnTo>
                    <a:pt x="1577" y="898"/>
                  </a:lnTo>
                  <a:lnTo>
                    <a:pt x="1581" y="881"/>
                  </a:lnTo>
                  <a:lnTo>
                    <a:pt x="1577" y="864"/>
                  </a:lnTo>
                  <a:lnTo>
                    <a:pt x="1569" y="849"/>
                  </a:lnTo>
                  <a:lnTo>
                    <a:pt x="1555" y="837"/>
                  </a:lnTo>
                  <a:lnTo>
                    <a:pt x="1539" y="829"/>
                  </a:lnTo>
                  <a:lnTo>
                    <a:pt x="1520" y="826"/>
                  </a:lnTo>
                  <a:close/>
                  <a:moveTo>
                    <a:pt x="2705" y="0"/>
                  </a:moveTo>
                  <a:lnTo>
                    <a:pt x="2746" y="3"/>
                  </a:lnTo>
                  <a:lnTo>
                    <a:pt x="2785" y="10"/>
                  </a:lnTo>
                  <a:lnTo>
                    <a:pt x="2821" y="23"/>
                  </a:lnTo>
                  <a:lnTo>
                    <a:pt x="2854" y="40"/>
                  </a:lnTo>
                  <a:lnTo>
                    <a:pt x="2885" y="61"/>
                  </a:lnTo>
                  <a:lnTo>
                    <a:pt x="2912" y="85"/>
                  </a:lnTo>
                  <a:lnTo>
                    <a:pt x="2935" y="113"/>
                  </a:lnTo>
                  <a:lnTo>
                    <a:pt x="2954" y="143"/>
                  </a:lnTo>
                  <a:lnTo>
                    <a:pt x="2967" y="176"/>
                  </a:lnTo>
                  <a:lnTo>
                    <a:pt x="2976" y="211"/>
                  </a:lnTo>
                  <a:lnTo>
                    <a:pt x="2979" y="248"/>
                  </a:lnTo>
                  <a:lnTo>
                    <a:pt x="2976" y="283"/>
                  </a:lnTo>
                  <a:lnTo>
                    <a:pt x="2968" y="317"/>
                  </a:lnTo>
                  <a:lnTo>
                    <a:pt x="2955" y="349"/>
                  </a:lnTo>
                  <a:lnTo>
                    <a:pt x="2937" y="378"/>
                  </a:lnTo>
                  <a:lnTo>
                    <a:pt x="2915" y="405"/>
                  </a:lnTo>
                  <a:lnTo>
                    <a:pt x="2890" y="429"/>
                  </a:lnTo>
                  <a:lnTo>
                    <a:pt x="2861" y="450"/>
                  </a:lnTo>
                  <a:lnTo>
                    <a:pt x="2829" y="467"/>
                  </a:lnTo>
                  <a:lnTo>
                    <a:pt x="2795" y="480"/>
                  </a:lnTo>
                  <a:lnTo>
                    <a:pt x="2789" y="509"/>
                  </a:lnTo>
                  <a:lnTo>
                    <a:pt x="2781" y="533"/>
                  </a:lnTo>
                  <a:lnTo>
                    <a:pt x="2770" y="553"/>
                  </a:lnTo>
                  <a:lnTo>
                    <a:pt x="2756" y="569"/>
                  </a:lnTo>
                  <a:lnTo>
                    <a:pt x="2738" y="581"/>
                  </a:lnTo>
                  <a:lnTo>
                    <a:pt x="2717" y="590"/>
                  </a:lnTo>
                  <a:lnTo>
                    <a:pt x="2694" y="597"/>
                  </a:lnTo>
                  <a:lnTo>
                    <a:pt x="2666" y="601"/>
                  </a:lnTo>
                  <a:lnTo>
                    <a:pt x="2635" y="604"/>
                  </a:lnTo>
                  <a:lnTo>
                    <a:pt x="2601" y="605"/>
                  </a:lnTo>
                  <a:lnTo>
                    <a:pt x="2564" y="606"/>
                  </a:lnTo>
                  <a:lnTo>
                    <a:pt x="2523" y="606"/>
                  </a:lnTo>
                  <a:lnTo>
                    <a:pt x="1702" y="606"/>
                  </a:lnTo>
                  <a:lnTo>
                    <a:pt x="1671" y="607"/>
                  </a:lnTo>
                  <a:lnTo>
                    <a:pt x="1646" y="608"/>
                  </a:lnTo>
                  <a:lnTo>
                    <a:pt x="1626" y="610"/>
                  </a:lnTo>
                  <a:lnTo>
                    <a:pt x="1710" y="620"/>
                  </a:lnTo>
                  <a:lnTo>
                    <a:pt x="1792" y="635"/>
                  </a:lnTo>
                  <a:lnTo>
                    <a:pt x="1872" y="654"/>
                  </a:lnTo>
                  <a:lnTo>
                    <a:pt x="1947" y="679"/>
                  </a:lnTo>
                  <a:lnTo>
                    <a:pt x="2019" y="709"/>
                  </a:lnTo>
                  <a:lnTo>
                    <a:pt x="2088" y="742"/>
                  </a:lnTo>
                  <a:lnTo>
                    <a:pt x="2152" y="781"/>
                  </a:lnTo>
                  <a:lnTo>
                    <a:pt x="2213" y="823"/>
                  </a:lnTo>
                  <a:lnTo>
                    <a:pt x="2271" y="869"/>
                  </a:lnTo>
                  <a:lnTo>
                    <a:pt x="2323" y="919"/>
                  </a:lnTo>
                  <a:lnTo>
                    <a:pt x="2370" y="973"/>
                  </a:lnTo>
                  <a:lnTo>
                    <a:pt x="2412" y="1030"/>
                  </a:lnTo>
                  <a:lnTo>
                    <a:pt x="2450" y="1090"/>
                  </a:lnTo>
                  <a:lnTo>
                    <a:pt x="2482" y="1153"/>
                  </a:lnTo>
                  <a:lnTo>
                    <a:pt x="2507" y="1219"/>
                  </a:lnTo>
                  <a:lnTo>
                    <a:pt x="2528" y="1287"/>
                  </a:lnTo>
                  <a:lnTo>
                    <a:pt x="2543" y="1358"/>
                  </a:lnTo>
                  <a:lnTo>
                    <a:pt x="2550" y="1431"/>
                  </a:lnTo>
                  <a:lnTo>
                    <a:pt x="2614" y="1431"/>
                  </a:lnTo>
                  <a:lnTo>
                    <a:pt x="2648" y="1433"/>
                  </a:lnTo>
                  <a:lnTo>
                    <a:pt x="2679" y="1439"/>
                  </a:lnTo>
                  <a:lnTo>
                    <a:pt x="2709" y="1449"/>
                  </a:lnTo>
                  <a:lnTo>
                    <a:pt x="2738" y="1462"/>
                  </a:lnTo>
                  <a:lnTo>
                    <a:pt x="2766" y="1479"/>
                  </a:lnTo>
                  <a:lnTo>
                    <a:pt x="2789" y="1499"/>
                  </a:lnTo>
                  <a:lnTo>
                    <a:pt x="2811" y="1522"/>
                  </a:lnTo>
                  <a:lnTo>
                    <a:pt x="2831" y="1551"/>
                  </a:lnTo>
                  <a:lnTo>
                    <a:pt x="2845" y="1583"/>
                  </a:lnTo>
                  <a:lnTo>
                    <a:pt x="2854" y="1617"/>
                  </a:lnTo>
                  <a:lnTo>
                    <a:pt x="2858" y="1652"/>
                  </a:lnTo>
                  <a:lnTo>
                    <a:pt x="2854" y="1687"/>
                  </a:lnTo>
                  <a:lnTo>
                    <a:pt x="2845" y="1722"/>
                  </a:lnTo>
                  <a:lnTo>
                    <a:pt x="2831" y="1752"/>
                  </a:lnTo>
                  <a:lnTo>
                    <a:pt x="2812" y="1780"/>
                  </a:lnTo>
                  <a:lnTo>
                    <a:pt x="2789" y="1804"/>
                  </a:lnTo>
                  <a:lnTo>
                    <a:pt x="2761" y="1826"/>
                  </a:lnTo>
                  <a:lnTo>
                    <a:pt x="2732" y="1843"/>
                  </a:lnTo>
                  <a:lnTo>
                    <a:pt x="2697" y="1857"/>
                  </a:lnTo>
                  <a:lnTo>
                    <a:pt x="2662" y="1867"/>
                  </a:lnTo>
                  <a:lnTo>
                    <a:pt x="2624" y="1871"/>
                  </a:lnTo>
                  <a:lnTo>
                    <a:pt x="2789" y="2863"/>
                  </a:lnTo>
                  <a:lnTo>
                    <a:pt x="2828" y="2866"/>
                  </a:lnTo>
                  <a:lnTo>
                    <a:pt x="2865" y="2874"/>
                  </a:lnTo>
                  <a:lnTo>
                    <a:pt x="2901" y="2886"/>
                  </a:lnTo>
                  <a:lnTo>
                    <a:pt x="2934" y="2903"/>
                  </a:lnTo>
                  <a:lnTo>
                    <a:pt x="2963" y="2924"/>
                  </a:lnTo>
                  <a:lnTo>
                    <a:pt x="2988" y="2948"/>
                  </a:lnTo>
                  <a:lnTo>
                    <a:pt x="3009" y="2976"/>
                  </a:lnTo>
                  <a:lnTo>
                    <a:pt x="3025" y="3006"/>
                  </a:lnTo>
                  <a:lnTo>
                    <a:pt x="3034" y="3039"/>
                  </a:lnTo>
                  <a:lnTo>
                    <a:pt x="3040" y="3072"/>
                  </a:lnTo>
                  <a:lnTo>
                    <a:pt x="3039" y="3104"/>
                  </a:lnTo>
                  <a:lnTo>
                    <a:pt x="3032" y="3136"/>
                  </a:lnTo>
                  <a:lnTo>
                    <a:pt x="3021" y="3166"/>
                  </a:lnTo>
                  <a:lnTo>
                    <a:pt x="3006" y="3195"/>
                  </a:lnTo>
                  <a:lnTo>
                    <a:pt x="2985" y="3222"/>
                  </a:lnTo>
                  <a:lnTo>
                    <a:pt x="2959" y="3246"/>
                  </a:lnTo>
                  <a:lnTo>
                    <a:pt x="2932" y="3266"/>
                  </a:lnTo>
                  <a:lnTo>
                    <a:pt x="2901" y="3282"/>
                  </a:lnTo>
                  <a:lnTo>
                    <a:pt x="2868" y="3293"/>
                  </a:lnTo>
                  <a:lnTo>
                    <a:pt x="2833" y="3301"/>
                  </a:lnTo>
                  <a:lnTo>
                    <a:pt x="2797" y="3303"/>
                  </a:lnTo>
                  <a:lnTo>
                    <a:pt x="243" y="3303"/>
                  </a:lnTo>
                  <a:lnTo>
                    <a:pt x="207" y="3301"/>
                  </a:lnTo>
                  <a:lnTo>
                    <a:pt x="172" y="3293"/>
                  </a:lnTo>
                  <a:lnTo>
                    <a:pt x="139" y="3282"/>
                  </a:lnTo>
                  <a:lnTo>
                    <a:pt x="108" y="3266"/>
                  </a:lnTo>
                  <a:lnTo>
                    <a:pt x="81" y="3246"/>
                  </a:lnTo>
                  <a:lnTo>
                    <a:pt x="55" y="3222"/>
                  </a:lnTo>
                  <a:lnTo>
                    <a:pt x="34" y="3195"/>
                  </a:lnTo>
                  <a:lnTo>
                    <a:pt x="19" y="3166"/>
                  </a:lnTo>
                  <a:lnTo>
                    <a:pt x="7" y="3136"/>
                  </a:lnTo>
                  <a:lnTo>
                    <a:pt x="1" y="3104"/>
                  </a:lnTo>
                  <a:lnTo>
                    <a:pt x="0" y="3072"/>
                  </a:lnTo>
                  <a:lnTo>
                    <a:pt x="4" y="3039"/>
                  </a:lnTo>
                  <a:lnTo>
                    <a:pt x="15" y="3006"/>
                  </a:lnTo>
                  <a:lnTo>
                    <a:pt x="31" y="2976"/>
                  </a:lnTo>
                  <a:lnTo>
                    <a:pt x="52" y="2948"/>
                  </a:lnTo>
                  <a:lnTo>
                    <a:pt x="77" y="2924"/>
                  </a:lnTo>
                  <a:lnTo>
                    <a:pt x="106" y="2903"/>
                  </a:lnTo>
                  <a:lnTo>
                    <a:pt x="138" y="2886"/>
                  </a:lnTo>
                  <a:lnTo>
                    <a:pt x="174" y="2874"/>
                  </a:lnTo>
                  <a:lnTo>
                    <a:pt x="212" y="2866"/>
                  </a:lnTo>
                  <a:lnTo>
                    <a:pt x="251" y="2863"/>
                  </a:lnTo>
                  <a:lnTo>
                    <a:pt x="251" y="2863"/>
                  </a:lnTo>
                  <a:lnTo>
                    <a:pt x="416" y="1872"/>
                  </a:lnTo>
                  <a:lnTo>
                    <a:pt x="379" y="1868"/>
                  </a:lnTo>
                  <a:lnTo>
                    <a:pt x="346" y="1860"/>
                  </a:lnTo>
                  <a:lnTo>
                    <a:pt x="314" y="1849"/>
                  </a:lnTo>
                  <a:lnTo>
                    <a:pt x="285" y="1834"/>
                  </a:lnTo>
                  <a:lnTo>
                    <a:pt x="259" y="1816"/>
                  </a:lnTo>
                  <a:lnTo>
                    <a:pt x="237" y="1794"/>
                  </a:lnTo>
                  <a:lnTo>
                    <a:pt x="216" y="1768"/>
                  </a:lnTo>
                  <a:lnTo>
                    <a:pt x="200" y="1739"/>
                  </a:lnTo>
                  <a:lnTo>
                    <a:pt x="189" y="1708"/>
                  </a:lnTo>
                  <a:lnTo>
                    <a:pt x="184" y="1676"/>
                  </a:lnTo>
                  <a:lnTo>
                    <a:pt x="182" y="1642"/>
                  </a:lnTo>
                  <a:lnTo>
                    <a:pt x="187" y="1608"/>
                  </a:lnTo>
                  <a:lnTo>
                    <a:pt x="197" y="1575"/>
                  </a:lnTo>
                  <a:lnTo>
                    <a:pt x="212" y="1545"/>
                  </a:lnTo>
                  <a:lnTo>
                    <a:pt x="233" y="1517"/>
                  </a:lnTo>
                  <a:lnTo>
                    <a:pt x="259" y="1492"/>
                  </a:lnTo>
                  <a:lnTo>
                    <a:pt x="289" y="1471"/>
                  </a:lnTo>
                  <a:lnTo>
                    <a:pt x="321" y="1454"/>
                  </a:lnTo>
                  <a:lnTo>
                    <a:pt x="356" y="1442"/>
                  </a:lnTo>
                  <a:lnTo>
                    <a:pt x="394" y="1434"/>
                  </a:lnTo>
                  <a:lnTo>
                    <a:pt x="433" y="1431"/>
                  </a:lnTo>
                  <a:lnTo>
                    <a:pt x="490" y="1431"/>
                  </a:lnTo>
                  <a:lnTo>
                    <a:pt x="497" y="1360"/>
                  </a:lnTo>
                  <a:lnTo>
                    <a:pt x="511" y="1290"/>
                  </a:lnTo>
                  <a:lnTo>
                    <a:pt x="531" y="1223"/>
                  </a:lnTo>
                  <a:lnTo>
                    <a:pt x="556" y="1159"/>
                  </a:lnTo>
                  <a:lnTo>
                    <a:pt x="587" y="1097"/>
                  </a:lnTo>
                  <a:lnTo>
                    <a:pt x="622" y="1038"/>
                  </a:lnTo>
                  <a:lnTo>
                    <a:pt x="663" y="982"/>
                  </a:lnTo>
                  <a:lnTo>
                    <a:pt x="710" y="929"/>
                  </a:lnTo>
                  <a:lnTo>
                    <a:pt x="759" y="879"/>
                  </a:lnTo>
                  <a:lnTo>
                    <a:pt x="814" y="833"/>
                  </a:lnTo>
                  <a:lnTo>
                    <a:pt x="872" y="791"/>
                  </a:lnTo>
                  <a:lnTo>
                    <a:pt x="935" y="753"/>
                  </a:lnTo>
                  <a:lnTo>
                    <a:pt x="1002" y="718"/>
                  </a:lnTo>
                  <a:lnTo>
                    <a:pt x="1071" y="688"/>
                  </a:lnTo>
                  <a:lnTo>
                    <a:pt x="1144" y="663"/>
                  </a:lnTo>
                  <a:lnTo>
                    <a:pt x="1220" y="642"/>
                  </a:lnTo>
                  <a:lnTo>
                    <a:pt x="1299" y="626"/>
                  </a:lnTo>
                  <a:lnTo>
                    <a:pt x="1381" y="614"/>
                  </a:lnTo>
                  <a:lnTo>
                    <a:pt x="1465" y="608"/>
                  </a:lnTo>
                  <a:lnTo>
                    <a:pt x="1470" y="591"/>
                  </a:lnTo>
                  <a:lnTo>
                    <a:pt x="1477" y="575"/>
                  </a:lnTo>
                  <a:lnTo>
                    <a:pt x="1487" y="561"/>
                  </a:lnTo>
                  <a:lnTo>
                    <a:pt x="1500" y="546"/>
                  </a:lnTo>
                  <a:lnTo>
                    <a:pt x="1517" y="533"/>
                  </a:lnTo>
                  <a:lnTo>
                    <a:pt x="1537" y="522"/>
                  </a:lnTo>
                  <a:lnTo>
                    <a:pt x="1560" y="513"/>
                  </a:lnTo>
                  <a:lnTo>
                    <a:pt x="1589" y="505"/>
                  </a:lnTo>
                  <a:lnTo>
                    <a:pt x="1622" y="500"/>
                  </a:lnTo>
                  <a:lnTo>
                    <a:pt x="1659" y="496"/>
                  </a:lnTo>
                  <a:lnTo>
                    <a:pt x="1702" y="495"/>
                  </a:lnTo>
                  <a:lnTo>
                    <a:pt x="2523" y="495"/>
                  </a:lnTo>
                  <a:lnTo>
                    <a:pt x="2551" y="495"/>
                  </a:lnTo>
                  <a:lnTo>
                    <a:pt x="2581" y="495"/>
                  </a:lnTo>
                  <a:lnTo>
                    <a:pt x="2610" y="494"/>
                  </a:lnTo>
                  <a:lnTo>
                    <a:pt x="2637" y="493"/>
                  </a:lnTo>
                  <a:lnTo>
                    <a:pt x="2658" y="491"/>
                  </a:lnTo>
                  <a:lnTo>
                    <a:pt x="2620" y="482"/>
                  </a:lnTo>
                  <a:lnTo>
                    <a:pt x="2585" y="469"/>
                  </a:lnTo>
                  <a:lnTo>
                    <a:pt x="2552" y="452"/>
                  </a:lnTo>
                  <a:lnTo>
                    <a:pt x="2523" y="431"/>
                  </a:lnTo>
                  <a:lnTo>
                    <a:pt x="2497" y="407"/>
                  </a:lnTo>
                  <a:lnTo>
                    <a:pt x="2475" y="380"/>
                  </a:lnTo>
                  <a:lnTo>
                    <a:pt x="2456" y="350"/>
                  </a:lnTo>
                  <a:lnTo>
                    <a:pt x="2443" y="318"/>
                  </a:lnTo>
                  <a:lnTo>
                    <a:pt x="2435" y="283"/>
                  </a:lnTo>
                  <a:lnTo>
                    <a:pt x="2432" y="248"/>
                  </a:lnTo>
                  <a:lnTo>
                    <a:pt x="2435" y="211"/>
                  </a:lnTo>
                  <a:lnTo>
                    <a:pt x="2443" y="176"/>
                  </a:lnTo>
                  <a:lnTo>
                    <a:pt x="2457" y="143"/>
                  </a:lnTo>
                  <a:lnTo>
                    <a:pt x="2476" y="113"/>
                  </a:lnTo>
                  <a:lnTo>
                    <a:pt x="2499" y="85"/>
                  </a:lnTo>
                  <a:lnTo>
                    <a:pt x="2526" y="61"/>
                  </a:lnTo>
                  <a:lnTo>
                    <a:pt x="2557" y="40"/>
                  </a:lnTo>
                  <a:lnTo>
                    <a:pt x="2590" y="23"/>
                  </a:lnTo>
                  <a:lnTo>
                    <a:pt x="2627" y="10"/>
                  </a:lnTo>
                  <a:lnTo>
                    <a:pt x="2665" y="3"/>
                  </a:lnTo>
                  <a:lnTo>
                    <a:pt x="27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5" name="Group 436"/>
          <p:cNvGrpSpPr/>
          <p:nvPr/>
        </p:nvGrpSpPr>
        <p:grpSpPr>
          <a:xfrm>
            <a:off x="4769150" y="1336222"/>
            <a:ext cx="438150" cy="554038"/>
            <a:chOff x="1660525" y="2686050"/>
            <a:chExt cx="438150" cy="554038"/>
          </a:xfrm>
          <a:solidFill>
            <a:srgbClr val="000000"/>
          </a:solidFill>
        </p:grpSpPr>
        <p:sp>
          <p:nvSpPr>
            <p:cNvPr id="106" name="Freeform 333"/>
            <p:cNvSpPr>
              <a:spLocks/>
            </p:cNvSpPr>
            <p:nvPr/>
          </p:nvSpPr>
          <p:spPr bwMode="auto">
            <a:xfrm>
              <a:off x="1949450" y="2879725"/>
              <a:ext cx="87313" cy="53975"/>
            </a:xfrm>
            <a:custGeom>
              <a:avLst/>
              <a:gdLst>
                <a:gd name="T0" fmla="*/ 493 w 551"/>
                <a:gd name="T1" fmla="*/ 0 h 335"/>
                <a:gd name="T2" fmla="*/ 510 w 551"/>
                <a:gd name="T3" fmla="*/ 3 h 335"/>
                <a:gd name="T4" fmla="*/ 525 w 551"/>
                <a:gd name="T5" fmla="*/ 11 h 335"/>
                <a:gd name="T6" fmla="*/ 536 w 551"/>
                <a:gd name="T7" fmla="*/ 21 h 335"/>
                <a:gd name="T8" fmla="*/ 545 w 551"/>
                <a:gd name="T9" fmla="*/ 35 h 335"/>
                <a:gd name="T10" fmla="*/ 550 w 551"/>
                <a:gd name="T11" fmla="*/ 49 h 335"/>
                <a:gd name="T12" fmla="*/ 551 w 551"/>
                <a:gd name="T13" fmla="*/ 65 h 335"/>
                <a:gd name="T14" fmla="*/ 548 w 551"/>
                <a:gd name="T15" fmla="*/ 82 h 335"/>
                <a:gd name="T16" fmla="*/ 535 w 551"/>
                <a:gd name="T17" fmla="*/ 112 h 335"/>
                <a:gd name="T18" fmla="*/ 517 w 551"/>
                <a:gd name="T19" fmla="*/ 141 h 335"/>
                <a:gd name="T20" fmla="*/ 497 w 551"/>
                <a:gd name="T21" fmla="*/ 166 h 335"/>
                <a:gd name="T22" fmla="*/ 473 w 551"/>
                <a:gd name="T23" fmla="*/ 188 h 335"/>
                <a:gd name="T24" fmla="*/ 446 w 551"/>
                <a:gd name="T25" fmla="*/ 206 h 335"/>
                <a:gd name="T26" fmla="*/ 417 w 551"/>
                <a:gd name="T27" fmla="*/ 221 h 335"/>
                <a:gd name="T28" fmla="*/ 386 w 551"/>
                <a:gd name="T29" fmla="*/ 230 h 335"/>
                <a:gd name="T30" fmla="*/ 355 w 551"/>
                <a:gd name="T31" fmla="*/ 236 h 335"/>
                <a:gd name="T32" fmla="*/ 322 w 551"/>
                <a:gd name="T33" fmla="*/ 238 h 335"/>
                <a:gd name="T34" fmla="*/ 288 w 551"/>
                <a:gd name="T35" fmla="*/ 234 h 335"/>
                <a:gd name="T36" fmla="*/ 255 w 551"/>
                <a:gd name="T37" fmla="*/ 225 h 335"/>
                <a:gd name="T38" fmla="*/ 231 w 551"/>
                <a:gd name="T39" fmla="*/ 221 h 335"/>
                <a:gd name="T40" fmla="*/ 207 w 551"/>
                <a:gd name="T41" fmla="*/ 221 h 335"/>
                <a:gd name="T42" fmla="*/ 184 w 551"/>
                <a:gd name="T43" fmla="*/ 226 h 335"/>
                <a:gd name="T44" fmla="*/ 162 w 551"/>
                <a:gd name="T45" fmla="*/ 237 h 335"/>
                <a:gd name="T46" fmla="*/ 144 w 551"/>
                <a:gd name="T47" fmla="*/ 251 h 335"/>
                <a:gd name="T48" fmla="*/ 130 w 551"/>
                <a:gd name="T49" fmla="*/ 271 h 335"/>
                <a:gd name="T50" fmla="*/ 119 w 551"/>
                <a:gd name="T51" fmla="*/ 293 h 335"/>
                <a:gd name="T52" fmla="*/ 112 w 551"/>
                <a:gd name="T53" fmla="*/ 307 h 335"/>
                <a:gd name="T54" fmla="*/ 102 w 551"/>
                <a:gd name="T55" fmla="*/ 319 h 335"/>
                <a:gd name="T56" fmla="*/ 89 w 551"/>
                <a:gd name="T57" fmla="*/ 328 h 335"/>
                <a:gd name="T58" fmla="*/ 76 w 551"/>
                <a:gd name="T59" fmla="*/ 333 h 335"/>
                <a:gd name="T60" fmla="*/ 61 w 551"/>
                <a:gd name="T61" fmla="*/ 335 h 335"/>
                <a:gd name="T62" fmla="*/ 41 w 551"/>
                <a:gd name="T63" fmla="*/ 332 h 335"/>
                <a:gd name="T64" fmla="*/ 26 w 551"/>
                <a:gd name="T65" fmla="*/ 324 h 335"/>
                <a:gd name="T66" fmla="*/ 14 w 551"/>
                <a:gd name="T67" fmla="*/ 314 h 335"/>
                <a:gd name="T68" fmla="*/ 5 w 551"/>
                <a:gd name="T69" fmla="*/ 300 h 335"/>
                <a:gd name="T70" fmla="*/ 1 w 551"/>
                <a:gd name="T71" fmla="*/ 286 h 335"/>
                <a:gd name="T72" fmla="*/ 0 w 551"/>
                <a:gd name="T73" fmla="*/ 270 h 335"/>
                <a:gd name="T74" fmla="*/ 2 w 551"/>
                <a:gd name="T75" fmla="*/ 253 h 335"/>
                <a:gd name="T76" fmla="*/ 16 w 551"/>
                <a:gd name="T77" fmla="*/ 222 h 335"/>
                <a:gd name="T78" fmla="*/ 34 w 551"/>
                <a:gd name="T79" fmla="*/ 193 h 335"/>
                <a:gd name="T80" fmla="*/ 54 w 551"/>
                <a:gd name="T81" fmla="*/ 168 h 335"/>
                <a:gd name="T82" fmla="*/ 78 w 551"/>
                <a:gd name="T83" fmla="*/ 146 h 335"/>
                <a:gd name="T84" fmla="*/ 105 w 551"/>
                <a:gd name="T85" fmla="*/ 129 h 335"/>
                <a:gd name="T86" fmla="*/ 134 w 551"/>
                <a:gd name="T87" fmla="*/ 114 h 335"/>
                <a:gd name="T88" fmla="*/ 165 w 551"/>
                <a:gd name="T89" fmla="*/ 105 h 335"/>
                <a:gd name="T90" fmla="*/ 196 w 551"/>
                <a:gd name="T91" fmla="*/ 98 h 335"/>
                <a:gd name="T92" fmla="*/ 229 w 551"/>
                <a:gd name="T93" fmla="*/ 97 h 335"/>
                <a:gd name="T94" fmla="*/ 262 w 551"/>
                <a:gd name="T95" fmla="*/ 100 h 335"/>
                <a:gd name="T96" fmla="*/ 295 w 551"/>
                <a:gd name="T97" fmla="*/ 109 h 335"/>
                <a:gd name="T98" fmla="*/ 320 w 551"/>
                <a:gd name="T99" fmla="*/ 114 h 335"/>
                <a:gd name="T100" fmla="*/ 344 w 551"/>
                <a:gd name="T101" fmla="*/ 114 h 335"/>
                <a:gd name="T102" fmla="*/ 367 w 551"/>
                <a:gd name="T103" fmla="*/ 108 h 335"/>
                <a:gd name="T104" fmla="*/ 387 w 551"/>
                <a:gd name="T105" fmla="*/ 98 h 335"/>
                <a:gd name="T106" fmla="*/ 406 w 551"/>
                <a:gd name="T107" fmla="*/ 83 h 335"/>
                <a:gd name="T108" fmla="*/ 421 w 551"/>
                <a:gd name="T109" fmla="*/ 64 h 335"/>
                <a:gd name="T110" fmla="*/ 432 w 551"/>
                <a:gd name="T111" fmla="*/ 41 h 335"/>
                <a:gd name="T112" fmla="*/ 439 w 551"/>
                <a:gd name="T113" fmla="*/ 27 h 335"/>
                <a:gd name="T114" fmla="*/ 450 w 551"/>
                <a:gd name="T115" fmla="*/ 15 h 335"/>
                <a:gd name="T116" fmla="*/ 463 w 551"/>
                <a:gd name="T117" fmla="*/ 6 h 335"/>
                <a:gd name="T118" fmla="*/ 478 w 551"/>
                <a:gd name="T119" fmla="*/ 1 h 335"/>
                <a:gd name="T120" fmla="*/ 493 w 551"/>
                <a:gd name="T121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1" h="335">
                  <a:moveTo>
                    <a:pt x="493" y="0"/>
                  </a:moveTo>
                  <a:lnTo>
                    <a:pt x="510" y="3"/>
                  </a:lnTo>
                  <a:lnTo>
                    <a:pt x="525" y="11"/>
                  </a:lnTo>
                  <a:lnTo>
                    <a:pt x="536" y="21"/>
                  </a:lnTo>
                  <a:lnTo>
                    <a:pt x="545" y="35"/>
                  </a:lnTo>
                  <a:lnTo>
                    <a:pt x="550" y="49"/>
                  </a:lnTo>
                  <a:lnTo>
                    <a:pt x="551" y="65"/>
                  </a:lnTo>
                  <a:lnTo>
                    <a:pt x="548" y="82"/>
                  </a:lnTo>
                  <a:lnTo>
                    <a:pt x="535" y="112"/>
                  </a:lnTo>
                  <a:lnTo>
                    <a:pt x="517" y="141"/>
                  </a:lnTo>
                  <a:lnTo>
                    <a:pt x="497" y="166"/>
                  </a:lnTo>
                  <a:lnTo>
                    <a:pt x="473" y="188"/>
                  </a:lnTo>
                  <a:lnTo>
                    <a:pt x="446" y="206"/>
                  </a:lnTo>
                  <a:lnTo>
                    <a:pt x="417" y="221"/>
                  </a:lnTo>
                  <a:lnTo>
                    <a:pt x="386" y="230"/>
                  </a:lnTo>
                  <a:lnTo>
                    <a:pt x="355" y="236"/>
                  </a:lnTo>
                  <a:lnTo>
                    <a:pt x="322" y="238"/>
                  </a:lnTo>
                  <a:lnTo>
                    <a:pt x="288" y="234"/>
                  </a:lnTo>
                  <a:lnTo>
                    <a:pt x="255" y="225"/>
                  </a:lnTo>
                  <a:lnTo>
                    <a:pt x="231" y="221"/>
                  </a:lnTo>
                  <a:lnTo>
                    <a:pt x="207" y="221"/>
                  </a:lnTo>
                  <a:lnTo>
                    <a:pt x="184" y="226"/>
                  </a:lnTo>
                  <a:lnTo>
                    <a:pt x="162" y="237"/>
                  </a:lnTo>
                  <a:lnTo>
                    <a:pt x="144" y="251"/>
                  </a:lnTo>
                  <a:lnTo>
                    <a:pt x="130" y="271"/>
                  </a:lnTo>
                  <a:lnTo>
                    <a:pt x="119" y="293"/>
                  </a:lnTo>
                  <a:lnTo>
                    <a:pt x="112" y="307"/>
                  </a:lnTo>
                  <a:lnTo>
                    <a:pt x="102" y="319"/>
                  </a:lnTo>
                  <a:lnTo>
                    <a:pt x="89" y="328"/>
                  </a:lnTo>
                  <a:lnTo>
                    <a:pt x="76" y="333"/>
                  </a:lnTo>
                  <a:lnTo>
                    <a:pt x="61" y="335"/>
                  </a:lnTo>
                  <a:lnTo>
                    <a:pt x="41" y="332"/>
                  </a:lnTo>
                  <a:lnTo>
                    <a:pt x="26" y="324"/>
                  </a:lnTo>
                  <a:lnTo>
                    <a:pt x="14" y="314"/>
                  </a:lnTo>
                  <a:lnTo>
                    <a:pt x="5" y="300"/>
                  </a:lnTo>
                  <a:lnTo>
                    <a:pt x="1" y="286"/>
                  </a:lnTo>
                  <a:lnTo>
                    <a:pt x="0" y="270"/>
                  </a:lnTo>
                  <a:lnTo>
                    <a:pt x="2" y="253"/>
                  </a:lnTo>
                  <a:lnTo>
                    <a:pt x="16" y="222"/>
                  </a:lnTo>
                  <a:lnTo>
                    <a:pt x="34" y="193"/>
                  </a:lnTo>
                  <a:lnTo>
                    <a:pt x="54" y="168"/>
                  </a:lnTo>
                  <a:lnTo>
                    <a:pt x="78" y="146"/>
                  </a:lnTo>
                  <a:lnTo>
                    <a:pt x="105" y="129"/>
                  </a:lnTo>
                  <a:lnTo>
                    <a:pt x="134" y="114"/>
                  </a:lnTo>
                  <a:lnTo>
                    <a:pt x="165" y="105"/>
                  </a:lnTo>
                  <a:lnTo>
                    <a:pt x="196" y="98"/>
                  </a:lnTo>
                  <a:lnTo>
                    <a:pt x="229" y="97"/>
                  </a:lnTo>
                  <a:lnTo>
                    <a:pt x="262" y="100"/>
                  </a:lnTo>
                  <a:lnTo>
                    <a:pt x="295" y="109"/>
                  </a:lnTo>
                  <a:lnTo>
                    <a:pt x="320" y="114"/>
                  </a:lnTo>
                  <a:lnTo>
                    <a:pt x="344" y="114"/>
                  </a:lnTo>
                  <a:lnTo>
                    <a:pt x="367" y="108"/>
                  </a:lnTo>
                  <a:lnTo>
                    <a:pt x="387" y="98"/>
                  </a:lnTo>
                  <a:lnTo>
                    <a:pt x="406" y="83"/>
                  </a:lnTo>
                  <a:lnTo>
                    <a:pt x="421" y="64"/>
                  </a:lnTo>
                  <a:lnTo>
                    <a:pt x="432" y="41"/>
                  </a:lnTo>
                  <a:lnTo>
                    <a:pt x="439" y="27"/>
                  </a:lnTo>
                  <a:lnTo>
                    <a:pt x="450" y="15"/>
                  </a:lnTo>
                  <a:lnTo>
                    <a:pt x="463" y="6"/>
                  </a:lnTo>
                  <a:lnTo>
                    <a:pt x="478" y="1"/>
                  </a:lnTo>
                  <a:lnTo>
                    <a:pt x="4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34"/>
            <p:cNvSpPr>
              <a:spLocks/>
            </p:cNvSpPr>
            <p:nvPr/>
          </p:nvSpPr>
          <p:spPr bwMode="auto">
            <a:xfrm>
              <a:off x="1973263" y="2813050"/>
              <a:ext cx="87313" cy="52388"/>
            </a:xfrm>
            <a:custGeom>
              <a:avLst/>
              <a:gdLst>
                <a:gd name="T0" fmla="*/ 494 w 552"/>
                <a:gd name="T1" fmla="*/ 0 h 335"/>
                <a:gd name="T2" fmla="*/ 510 w 552"/>
                <a:gd name="T3" fmla="*/ 3 h 335"/>
                <a:gd name="T4" fmla="*/ 524 w 552"/>
                <a:gd name="T5" fmla="*/ 10 h 335"/>
                <a:gd name="T6" fmla="*/ 536 w 552"/>
                <a:gd name="T7" fmla="*/ 21 h 335"/>
                <a:gd name="T8" fmla="*/ 545 w 552"/>
                <a:gd name="T9" fmla="*/ 34 h 335"/>
                <a:gd name="T10" fmla="*/ 550 w 552"/>
                <a:gd name="T11" fmla="*/ 49 h 335"/>
                <a:gd name="T12" fmla="*/ 552 w 552"/>
                <a:gd name="T13" fmla="*/ 64 h 335"/>
                <a:gd name="T14" fmla="*/ 548 w 552"/>
                <a:gd name="T15" fmla="*/ 81 h 335"/>
                <a:gd name="T16" fmla="*/ 535 w 552"/>
                <a:gd name="T17" fmla="*/ 113 h 335"/>
                <a:gd name="T18" fmla="*/ 518 w 552"/>
                <a:gd name="T19" fmla="*/ 141 h 335"/>
                <a:gd name="T20" fmla="*/ 497 w 552"/>
                <a:gd name="T21" fmla="*/ 166 h 335"/>
                <a:gd name="T22" fmla="*/ 473 w 552"/>
                <a:gd name="T23" fmla="*/ 188 h 335"/>
                <a:gd name="T24" fmla="*/ 446 w 552"/>
                <a:gd name="T25" fmla="*/ 206 h 335"/>
                <a:gd name="T26" fmla="*/ 417 w 552"/>
                <a:gd name="T27" fmla="*/ 220 h 335"/>
                <a:gd name="T28" fmla="*/ 387 w 552"/>
                <a:gd name="T29" fmla="*/ 231 h 335"/>
                <a:gd name="T30" fmla="*/ 355 w 552"/>
                <a:gd name="T31" fmla="*/ 236 h 335"/>
                <a:gd name="T32" fmla="*/ 322 w 552"/>
                <a:gd name="T33" fmla="*/ 237 h 335"/>
                <a:gd name="T34" fmla="*/ 288 w 552"/>
                <a:gd name="T35" fmla="*/ 234 h 335"/>
                <a:gd name="T36" fmla="*/ 256 w 552"/>
                <a:gd name="T37" fmla="*/ 225 h 335"/>
                <a:gd name="T38" fmla="*/ 235 w 552"/>
                <a:gd name="T39" fmla="*/ 221 h 335"/>
                <a:gd name="T40" fmla="*/ 214 w 552"/>
                <a:gd name="T41" fmla="*/ 220 h 335"/>
                <a:gd name="T42" fmla="*/ 193 w 552"/>
                <a:gd name="T43" fmla="*/ 223 h 335"/>
                <a:gd name="T44" fmla="*/ 174 w 552"/>
                <a:gd name="T45" fmla="*/ 231 h 335"/>
                <a:gd name="T46" fmla="*/ 155 w 552"/>
                <a:gd name="T47" fmla="*/ 242 h 335"/>
                <a:gd name="T48" fmla="*/ 140 w 552"/>
                <a:gd name="T49" fmla="*/ 256 h 335"/>
                <a:gd name="T50" fmla="*/ 128 w 552"/>
                <a:gd name="T51" fmla="*/ 273 h 335"/>
                <a:gd name="T52" fmla="*/ 119 w 552"/>
                <a:gd name="T53" fmla="*/ 293 h 335"/>
                <a:gd name="T54" fmla="*/ 112 w 552"/>
                <a:gd name="T55" fmla="*/ 307 h 335"/>
                <a:gd name="T56" fmla="*/ 102 w 552"/>
                <a:gd name="T57" fmla="*/ 318 h 335"/>
                <a:gd name="T58" fmla="*/ 90 w 552"/>
                <a:gd name="T59" fmla="*/ 327 h 335"/>
                <a:gd name="T60" fmla="*/ 75 w 552"/>
                <a:gd name="T61" fmla="*/ 332 h 335"/>
                <a:gd name="T62" fmla="*/ 61 w 552"/>
                <a:gd name="T63" fmla="*/ 335 h 335"/>
                <a:gd name="T64" fmla="*/ 41 w 552"/>
                <a:gd name="T65" fmla="*/ 331 h 335"/>
                <a:gd name="T66" fmla="*/ 26 w 552"/>
                <a:gd name="T67" fmla="*/ 324 h 335"/>
                <a:gd name="T68" fmla="*/ 14 w 552"/>
                <a:gd name="T69" fmla="*/ 314 h 335"/>
                <a:gd name="T70" fmla="*/ 5 w 552"/>
                <a:gd name="T71" fmla="*/ 301 h 335"/>
                <a:gd name="T72" fmla="*/ 1 w 552"/>
                <a:gd name="T73" fmla="*/ 285 h 335"/>
                <a:gd name="T74" fmla="*/ 0 w 552"/>
                <a:gd name="T75" fmla="*/ 270 h 335"/>
                <a:gd name="T76" fmla="*/ 3 w 552"/>
                <a:gd name="T77" fmla="*/ 254 h 335"/>
                <a:gd name="T78" fmla="*/ 17 w 552"/>
                <a:gd name="T79" fmla="*/ 220 h 335"/>
                <a:gd name="T80" fmla="*/ 36 w 552"/>
                <a:gd name="T81" fmla="*/ 189 h 335"/>
                <a:gd name="T82" fmla="*/ 60 w 552"/>
                <a:gd name="T83" fmla="*/ 162 h 335"/>
                <a:gd name="T84" fmla="*/ 87 w 552"/>
                <a:gd name="T85" fmla="*/ 139 h 335"/>
                <a:gd name="T86" fmla="*/ 119 w 552"/>
                <a:gd name="T87" fmla="*/ 120 h 335"/>
                <a:gd name="T88" fmla="*/ 153 w 552"/>
                <a:gd name="T89" fmla="*/ 107 h 335"/>
                <a:gd name="T90" fmla="*/ 188 w 552"/>
                <a:gd name="T91" fmla="*/ 98 h 335"/>
                <a:gd name="T92" fmla="*/ 224 w 552"/>
                <a:gd name="T93" fmla="*/ 96 h 335"/>
                <a:gd name="T94" fmla="*/ 260 w 552"/>
                <a:gd name="T95" fmla="*/ 99 h 335"/>
                <a:gd name="T96" fmla="*/ 295 w 552"/>
                <a:gd name="T97" fmla="*/ 109 h 335"/>
                <a:gd name="T98" fmla="*/ 320 w 552"/>
                <a:gd name="T99" fmla="*/ 114 h 335"/>
                <a:gd name="T100" fmla="*/ 344 w 552"/>
                <a:gd name="T101" fmla="*/ 114 h 335"/>
                <a:gd name="T102" fmla="*/ 367 w 552"/>
                <a:gd name="T103" fmla="*/ 108 h 335"/>
                <a:gd name="T104" fmla="*/ 388 w 552"/>
                <a:gd name="T105" fmla="*/ 97 h 335"/>
                <a:gd name="T106" fmla="*/ 406 w 552"/>
                <a:gd name="T107" fmla="*/ 83 h 335"/>
                <a:gd name="T108" fmla="*/ 422 w 552"/>
                <a:gd name="T109" fmla="*/ 64 h 335"/>
                <a:gd name="T110" fmla="*/ 432 w 552"/>
                <a:gd name="T111" fmla="*/ 41 h 335"/>
                <a:gd name="T112" fmla="*/ 439 w 552"/>
                <a:gd name="T113" fmla="*/ 26 h 335"/>
                <a:gd name="T114" fmla="*/ 450 w 552"/>
                <a:gd name="T115" fmla="*/ 14 h 335"/>
                <a:gd name="T116" fmla="*/ 463 w 552"/>
                <a:gd name="T117" fmla="*/ 5 h 335"/>
                <a:gd name="T118" fmla="*/ 478 w 552"/>
                <a:gd name="T119" fmla="*/ 1 h 335"/>
                <a:gd name="T120" fmla="*/ 494 w 552"/>
                <a:gd name="T121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2" h="335">
                  <a:moveTo>
                    <a:pt x="494" y="0"/>
                  </a:moveTo>
                  <a:lnTo>
                    <a:pt x="510" y="3"/>
                  </a:lnTo>
                  <a:lnTo>
                    <a:pt x="524" y="10"/>
                  </a:lnTo>
                  <a:lnTo>
                    <a:pt x="536" y="21"/>
                  </a:lnTo>
                  <a:lnTo>
                    <a:pt x="545" y="34"/>
                  </a:lnTo>
                  <a:lnTo>
                    <a:pt x="550" y="49"/>
                  </a:lnTo>
                  <a:lnTo>
                    <a:pt x="552" y="64"/>
                  </a:lnTo>
                  <a:lnTo>
                    <a:pt x="548" y="81"/>
                  </a:lnTo>
                  <a:lnTo>
                    <a:pt x="535" y="113"/>
                  </a:lnTo>
                  <a:lnTo>
                    <a:pt x="518" y="141"/>
                  </a:lnTo>
                  <a:lnTo>
                    <a:pt x="497" y="166"/>
                  </a:lnTo>
                  <a:lnTo>
                    <a:pt x="473" y="188"/>
                  </a:lnTo>
                  <a:lnTo>
                    <a:pt x="446" y="206"/>
                  </a:lnTo>
                  <a:lnTo>
                    <a:pt x="417" y="220"/>
                  </a:lnTo>
                  <a:lnTo>
                    <a:pt x="387" y="231"/>
                  </a:lnTo>
                  <a:lnTo>
                    <a:pt x="355" y="236"/>
                  </a:lnTo>
                  <a:lnTo>
                    <a:pt x="322" y="237"/>
                  </a:lnTo>
                  <a:lnTo>
                    <a:pt x="288" y="234"/>
                  </a:lnTo>
                  <a:lnTo>
                    <a:pt x="256" y="225"/>
                  </a:lnTo>
                  <a:lnTo>
                    <a:pt x="235" y="221"/>
                  </a:lnTo>
                  <a:lnTo>
                    <a:pt x="214" y="220"/>
                  </a:lnTo>
                  <a:lnTo>
                    <a:pt x="193" y="223"/>
                  </a:lnTo>
                  <a:lnTo>
                    <a:pt x="174" y="231"/>
                  </a:lnTo>
                  <a:lnTo>
                    <a:pt x="155" y="242"/>
                  </a:lnTo>
                  <a:lnTo>
                    <a:pt x="140" y="256"/>
                  </a:lnTo>
                  <a:lnTo>
                    <a:pt x="128" y="273"/>
                  </a:lnTo>
                  <a:lnTo>
                    <a:pt x="119" y="293"/>
                  </a:lnTo>
                  <a:lnTo>
                    <a:pt x="112" y="307"/>
                  </a:lnTo>
                  <a:lnTo>
                    <a:pt x="102" y="318"/>
                  </a:lnTo>
                  <a:lnTo>
                    <a:pt x="90" y="327"/>
                  </a:lnTo>
                  <a:lnTo>
                    <a:pt x="75" y="332"/>
                  </a:lnTo>
                  <a:lnTo>
                    <a:pt x="61" y="335"/>
                  </a:lnTo>
                  <a:lnTo>
                    <a:pt x="41" y="331"/>
                  </a:lnTo>
                  <a:lnTo>
                    <a:pt x="26" y="324"/>
                  </a:lnTo>
                  <a:lnTo>
                    <a:pt x="14" y="314"/>
                  </a:lnTo>
                  <a:lnTo>
                    <a:pt x="5" y="301"/>
                  </a:lnTo>
                  <a:lnTo>
                    <a:pt x="1" y="285"/>
                  </a:lnTo>
                  <a:lnTo>
                    <a:pt x="0" y="270"/>
                  </a:lnTo>
                  <a:lnTo>
                    <a:pt x="3" y="254"/>
                  </a:lnTo>
                  <a:lnTo>
                    <a:pt x="17" y="220"/>
                  </a:lnTo>
                  <a:lnTo>
                    <a:pt x="36" y="189"/>
                  </a:lnTo>
                  <a:lnTo>
                    <a:pt x="60" y="162"/>
                  </a:lnTo>
                  <a:lnTo>
                    <a:pt x="87" y="139"/>
                  </a:lnTo>
                  <a:lnTo>
                    <a:pt x="119" y="120"/>
                  </a:lnTo>
                  <a:lnTo>
                    <a:pt x="153" y="107"/>
                  </a:lnTo>
                  <a:lnTo>
                    <a:pt x="188" y="98"/>
                  </a:lnTo>
                  <a:lnTo>
                    <a:pt x="224" y="96"/>
                  </a:lnTo>
                  <a:lnTo>
                    <a:pt x="260" y="99"/>
                  </a:lnTo>
                  <a:lnTo>
                    <a:pt x="295" y="109"/>
                  </a:lnTo>
                  <a:lnTo>
                    <a:pt x="320" y="114"/>
                  </a:lnTo>
                  <a:lnTo>
                    <a:pt x="344" y="114"/>
                  </a:lnTo>
                  <a:lnTo>
                    <a:pt x="367" y="108"/>
                  </a:lnTo>
                  <a:lnTo>
                    <a:pt x="388" y="97"/>
                  </a:lnTo>
                  <a:lnTo>
                    <a:pt x="406" y="83"/>
                  </a:lnTo>
                  <a:lnTo>
                    <a:pt x="422" y="64"/>
                  </a:lnTo>
                  <a:lnTo>
                    <a:pt x="432" y="41"/>
                  </a:lnTo>
                  <a:lnTo>
                    <a:pt x="439" y="26"/>
                  </a:lnTo>
                  <a:lnTo>
                    <a:pt x="450" y="14"/>
                  </a:lnTo>
                  <a:lnTo>
                    <a:pt x="463" y="5"/>
                  </a:lnTo>
                  <a:lnTo>
                    <a:pt x="478" y="1"/>
                  </a:lnTo>
                  <a:lnTo>
                    <a:pt x="4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35"/>
            <p:cNvSpPr>
              <a:spLocks/>
            </p:cNvSpPr>
            <p:nvPr/>
          </p:nvSpPr>
          <p:spPr bwMode="auto">
            <a:xfrm>
              <a:off x="1995488" y="2749550"/>
              <a:ext cx="76200" cy="47625"/>
            </a:xfrm>
            <a:custGeom>
              <a:avLst/>
              <a:gdLst>
                <a:gd name="T0" fmla="*/ 424 w 481"/>
                <a:gd name="T1" fmla="*/ 0 h 300"/>
                <a:gd name="T2" fmla="*/ 439 w 481"/>
                <a:gd name="T3" fmla="*/ 3 h 300"/>
                <a:gd name="T4" fmla="*/ 454 w 481"/>
                <a:gd name="T5" fmla="*/ 10 h 300"/>
                <a:gd name="T6" fmla="*/ 467 w 481"/>
                <a:gd name="T7" fmla="*/ 21 h 300"/>
                <a:gd name="T8" fmla="*/ 475 w 481"/>
                <a:gd name="T9" fmla="*/ 34 h 300"/>
                <a:gd name="T10" fmla="*/ 480 w 481"/>
                <a:gd name="T11" fmla="*/ 49 h 300"/>
                <a:gd name="T12" fmla="*/ 481 w 481"/>
                <a:gd name="T13" fmla="*/ 65 h 300"/>
                <a:gd name="T14" fmla="*/ 477 w 481"/>
                <a:gd name="T15" fmla="*/ 81 h 300"/>
                <a:gd name="T16" fmla="*/ 465 w 481"/>
                <a:gd name="T17" fmla="*/ 111 h 300"/>
                <a:gd name="T18" fmla="*/ 448 w 481"/>
                <a:gd name="T19" fmla="*/ 137 h 300"/>
                <a:gd name="T20" fmla="*/ 427 w 481"/>
                <a:gd name="T21" fmla="*/ 161 h 300"/>
                <a:gd name="T22" fmla="*/ 403 w 481"/>
                <a:gd name="T23" fmla="*/ 182 h 300"/>
                <a:gd name="T24" fmla="*/ 376 w 481"/>
                <a:gd name="T25" fmla="*/ 198 h 300"/>
                <a:gd name="T26" fmla="*/ 346 w 481"/>
                <a:gd name="T27" fmla="*/ 209 h 300"/>
                <a:gd name="T28" fmla="*/ 315 w 481"/>
                <a:gd name="T29" fmla="*/ 217 h 300"/>
                <a:gd name="T30" fmla="*/ 284 w 481"/>
                <a:gd name="T31" fmla="*/ 219 h 300"/>
                <a:gd name="T32" fmla="*/ 252 w 481"/>
                <a:gd name="T33" fmla="*/ 216 h 300"/>
                <a:gd name="T34" fmla="*/ 221 w 481"/>
                <a:gd name="T35" fmla="*/ 208 h 300"/>
                <a:gd name="T36" fmla="*/ 200 w 481"/>
                <a:gd name="T37" fmla="*/ 204 h 300"/>
                <a:gd name="T38" fmla="*/ 179 w 481"/>
                <a:gd name="T39" fmla="*/ 206 h 300"/>
                <a:gd name="T40" fmla="*/ 161 w 481"/>
                <a:gd name="T41" fmla="*/ 212 h 300"/>
                <a:gd name="T42" fmla="*/ 143 w 481"/>
                <a:gd name="T43" fmla="*/ 223 h 300"/>
                <a:gd name="T44" fmla="*/ 129 w 481"/>
                <a:gd name="T45" fmla="*/ 239 h 300"/>
                <a:gd name="T46" fmla="*/ 120 w 481"/>
                <a:gd name="T47" fmla="*/ 257 h 300"/>
                <a:gd name="T48" fmla="*/ 113 w 481"/>
                <a:gd name="T49" fmla="*/ 271 h 300"/>
                <a:gd name="T50" fmla="*/ 103 w 481"/>
                <a:gd name="T51" fmla="*/ 283 h 300"/>
                <a:gd name="T52" fmla="*/ 91 w 481"/>
                <a:gd name="T53" fmla="*/ 292 h 300"/>
                <a:gd name="T54" fmla="*/ 77 w 481"/>
                <a:gd name="T55" fmla="*/ 298 h 300"/>
                <a:gd name="T56" fmla="*/ 61 w 481"/>
                <a:gd name="T57" fmla="*/ 300 h 300"/>
                <a:gd name="T58" fmla="*/ 42 w 481"/>
                <a:gd name="T59" fmla="*/ 297 h 300"/>
                <a:gd name="T60" fmla="*/ 27 w 481"/>
                <a:gd name="T61" fmla="*/ 289 h 300"/>
                <a:gd name="T62" fmla="*/ 15 w 481"/>
                <a:gd name="T63" fmla="*/ 278 h 300"/>
                <a:gd name="T64" fmla="*/ 7 w 481"/>
                <a:gd name="T65" fmla="*/ 265 h 300"/>
                <a:gd name="T66" fmla="*/ 1 w 481"/>
                <a:gd name="T67" fmla="*/ 251 h 300"/>
                <a:gd name="T68" fmla="*/ 0 w 481"/>
                <a:gd name="T69" fmla="*/ 234 h 300"/>
                <a:gd name="T70" fmla="*/ 3 w 481"/>
                <a:gd name="T71" fmla="*/ 218 h 300"/>
                <a:gd name="T72" fmla="*/ 17 w 481"/>
                <a:gd name="T73" fmla="*/ 188 h 300"/>
                <a:gd name="T74" fmla="*/ 34 w 481"/>
                <a:gd name="T75" fmla="*/ 161 h 300"/>
                <a:gd name="T76" fmla="*/ 55 w 481"/>
                <a:gd name="T77" fmla="*/ 137 h 300"/>
                <a:gd name="T78" fmla="*/ 79 w 481"/>
                <a:gd name="T79" fmla="*/ 117 h 300"/>
                <a:gd name="T80" fmla="*/ 106 w 481"/>
                <a:gd name="T81" fmla="*/ 102 h 300"/>
                <a:gd name="T82" fmla="*/ 134 w 481"/>
                <a:gd name="T83" fmla="*/ 90 h 300"/>
                <a:gd name="T84" fmla="*/ 165 w 481"/>
                <a:gd name="T85" fmla="*/ 83 h 300"/>
                <a:gd name="T86" fmla="*/ 197 w 481"/>
                <a:gd name="T87" fmla="*/ 81 h 300"/>
                <a:gd name="T88" fmla="*/ 228 w 481"/>
                <a:gd name="T89" fmla="*/ 83 h 300"/>
                <a:gd name="T90" fmla="*/ 260 w 481"/>
                <a:gd name="T91" fmla="*/ 91 h 300"/>
                <a:gd name="T92" fmla="*/ 281 w 481"/>
                <a:gd name="T93" fmla="*/ 95 h 300"/>
                <a:gd name="T94" fmla="*/ 302 w 481"/>
                <a:gd name="T95" fmla="*/ 94 h 300"/>
                <a:gd name="T96" fmla="*/ 321 w 481"/>
                <a:gd name="T97" fmla="*/ 88 h 300"/>
                <a:gd name="T98" fmla="*/ 339 w 481"/>
                <a:gd name="T99" fmla="*/ 76 h 300"/>
                <a:gd name="T100" fmla="*/ 353 w 481"/>
                <a:gd name="T101" fmla="*/ 60 h 300"/>
                <a:gd name="T102" fmla="*/ 362 w 481"/>
                <a:gd name="T103" fmla="*/ 42 h 300"/>
                <a:gd name="T104" fmla="*/ 369 w 481"/>
                <a:gd name="T105" fmla="*/ 26 h 300"/>
                <a:gd name="T106" fmla="*/ 379 w 481"/>
                <a:gd name="T107" fmla="*/ 15 h 300"/>
                <a:gd name="T108" fmla="*/ 392 w 481"/>
                <a:gd name="T109" fmla="*/ 7 h 300"/>
                <a:gd name="T110" fmla="*/ 408 w 481"/>
                <a:gd name="T111" fmla="*/ 1 h 300"/>
                <a:gd name="T112" fmla="*/ 424 w 481"/>
                <a:gd name="T113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1" h="300">
                  <a:moveTo>
                    <a:pt x="424" y="0"/>
                  </a:moveTo>
                  <a:lnTo>
                    <a:pt x="439" y="3"/>
                  </a:lnTo>
                  <a:lnTo>
                    <a:pt x="454" y="10"/>
                  </a:lnTo>
                  <a:lnTo>
                    <a:pt x="467" y="21"/>
                  </a:lnTo>
                  <a:lnTo>
                    <a:pt x="475" y="34"/>
                  </a:lnTo>
                  <a:lnTo>
                    <a:pt x="480" y="49"/>
                  </a:lnTo>
                  <a:lnTo>
                    <a:pt x="481" y="65"/>
                  </a:lnTo>
                  <a:lnTo>
                    <a:pt x="477" y="81"/>
                  </a:lnTo>
                  <a:lnTo>
                    <a:pt x="465" y="111"/>
                  </a:lnTo>
                  <a:lnTo>
                    <a:pt x="448" y="137"/>
                  </a:lnTo>
                  <a:lnTo>
                    <a:pt x="427" y="161"/>
                  </a:lnTo>
                  <a:lnTo>
                    <a:pt x="403" y="182"/>
                  </a:lnTo>
                  <a:lnTo>
                    <a:pt x="376" y="198"/>
                  </a:lnTo>
                  <a:lnTo>
                    <a:pt x="346" y="209"/>
                  </a:lnTo>
                  <a:lnTo>
                    <a:pt x="315" y="217"/>
                  </a:lnTo>
                  <a:lnTo>
                    <a:pt x="284" y="219"/>
                  </a:lnTo>
                  <a:lnTo>
                    <a:pt x="252" y="216"/>
                  </a:lnTo>
                  <a:lnTo>
                    <a:pt x="221" y="208"/>
                  </a:lnTo>
                  <a:lnTo>
                    <a:pt x="200" y="204"/>
                  </a:lnTo>
                  <a:lnTo>
                    <a:pt x="179" y="206"/>
                  </a:lnTo>
                  <a:lnTo>
                    <a:pt x="161" y="212"/>
                  </a:lnTo>
                  <a:lnTo>
                    <a:pt x="143" y="223"/>
                  </a:lnTo>
                  <a:lnTo>
                    <a:pt x="129" y="239"/>
                  </a:lnTo>
                  <a:lnTo>
                    <a:pt x="120" y="257"/>
                  </a:lnTo>
                  <a:lnTo>
                    <a:pt x="113" y="271"/>
                  </a:lnTo>
                  <a:lnTo>
                    <a:pt x="103" y="283"/>
                  </a:lnTo>
                  <a:lnTo>
                    <a:pt x="91" y="292"/>
                  </a:lnTo>
                  <a:lnTo>
                    <a:pt x="77" y="298"/>
                  </a:lnTo>
                  <a:lnTo>
                    <a:pt x="61" y="300"/>
                  </a:lnTo>
                  <a:lnTo>
                    <a:pt x="42" y="297"/>
                  </a:lnTo>
                  <a:lnTo>
                    <a:pt x="27" y="289"/>
                  </a:lnTo>
                  <a:lnTo>
                    <a:pt x="15" y="278"/>
                  </a:lnTo>
                  <a:lnTo>
                    <a:pt x="7" y="265"/>
                  </a:lnTo>
                  <a:lnTo>
                    <a:pt x="1" y="251"/>
                  </a:lnTo>
                  <a:lnTo>
                    <a:pt x="0" y="234"/>
                  </a:lnTo>
                  <a:lnTo>
                    <a:pt x="3" y="218"/>
                  </a:lnTo>
                  <a:lnTo>
                    <a:pt x="17" y="188"/>
                  </a:lnTo>
                  <a:lnTo>
                    <a:pt x="34" y="161"/>
                  </a:lnTo>
                  <a:lnTo>
                    <a:pt x="55" y="137"/>
                  </a:lnTo>
                  <a:lnTo>
                    <a:pt x="79" y="117"/>
                  </a:lnTo>
                  <a:lnTo>
                    <a:pt x="106" y="102"/>
                  </a:lnTo>
                  <a:lnTo>
                    <a:pt x="134" y="90"/>
                  </a:lnTo>
                  <a:lnTo>
                    <a:pt x="165" y="83"/>
                  </a:lnTo>
                  <a:lnTo>
                    <a:pt x="197" y="81"/>
                  </a:lnTo>
                  <a:lnTo>
                    <a:pt x="228" y="83"/>
                  </a:lnTo>
                  <a:lnTo>
                    <a:pt x="260" y="91"/>
                  </a:lnTo>
                  <a:lnTo>
                    <a:pt x="281" y="95"/>
                  </a:lnTo>
                  <a:lnTo>
                    <a:pt x="302" y="94"/>
                  </a:lnTo>
                  <a:lnTo>
                    <a:pt x="321" y="88"/>
                  </a:lnTo>
                  <a:lnTo>
                    <a:pt x="339" y="76"/>
                  </a:lnTo>
                  <a:lnTo>
                    <a:pt x="353" y="60"/>
                  </a:lnTo>
                  <a:lnTo>
                    <a:pt x="362" y="42"/>
                  </a:lnTo>
                  <a:lnTo>
                    <a:pt x="369" y="26"/>
                  </a:lnTo>
                  <a:lnTo>
                    <a:pt x="379" y="15"/>
                  </a:lnTo>
                  <a:lnTo>
                    <a:pt x="392" y="7"/>
                  </a:lnTo>
                  <a:lnTo>
                    <a:pt x="408" y="1"/>
                  </a:lnTo>
                  <a:lnTo>
                    <a:pt x="4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336"/>
            <p:cNvSpPr>
              <a:spLocks noEditPoints="1"/>
            </p:cNvSpPr>
            <p:nvPr/>
          </p:nvSpPr>
          <p:spPr bwMode="auto">
            <a:xfrm>
              <a:off x="1660525" y="2686050"/>
              <a:ext cx="438150" cy="554038"/>
            </a:xfrm>
            <a:custGeom>
              <a:avLst/>
              <a:gdLst>
                <a:gd name="T0" fmla="*/ 1411 w 2761"/>
                <a:gd name="T1" fmla="*/ 3133 h 3490"/>
                <a:gd name="T2" fmla="*/ 368 w 2761"/>
                <a:gd name="T3" fmla="*/ 3010 h 3490"/>
                <a:gd name="T4" fmla="*/ 1063 w 2761"/>
                <a:gd name="T5" fmla="*/ 3129 h 3490"/>
                <a:gd name="T6" fmla="*/ 349 w 2761"/>
                <a:gd name="T7" fmla="*/ 2767 h 3490"/>
                <a:gd name="T8" fmla="*/ 957 w 2761"/>
                <a:gd name="T9" fmla="*/ 2875 h 3490"/>
                <a:gd name="T10" fmla="*/ 332 w 2761"/>
                <a:gd name="T11" fmla="*/ 2530 h 3490"/>
                <a:gd name="T12" fmla="*/ 847 w 2761"/>
                <a:gd name="T13" fmla="*/ 2615 h 3490"/>
                <a:gd name="T14" fmla="*/ 1487 w 2761"/>
                <a:gd name="T15" fmla="*/ 1440 h 3490"/>
                <a:gd name="T16" fmla="*/ 1214 w 2761"/>
                <a:gd name="T17" fmla="*/ 1576 h 3490"/>
                <a:gd name="T18" fmla="*/ 1543 w 2761"/>
                <a:gd name="T19" fmla="*/ 1471 h 3490"/>
                <a:gd name="T20" fmla="*/ 544 w 2761"/>
                <a:gd name="T21" fmla="*/ 1187 h 3490"/>
                <a:gd name="T22" fmla="*/ 155 w 2761"/>
                <a:gd name="T23" fmla="*/ 1419 h 3490"/>
                <a:gd name="T24" fmla="*/ 367 w 2761"/>
                <a:gd name="T25" fmla="*/ 1658 h 3490"/>
                <a:gd name="T26" fmla="*/ 760 w 2761"/>
                <a:gd name="T27" fmla="*/ 1578 h 3490"/>
                <a:gd name="T28" fmla="*/ 949 w 2761"/>
                <a:gd name="T29" fmla="*/ 1439 h 3490"/>
                <a:gd name="T30" fmla="*/ 1206 w 2761"/>
                <a:gd name="T31" fmla="*/ 852 h 3490"/>
                <a:gd name="T32" fmla="*/ 1081 w 2761"/>
                <a:gd name="T33" fmla="*/ 1123 h 3490"/>
                <a:gd name="T34" fmla="*/ 1379 w 2761"/>
                <a:gd name="T35" fmla="*/ 1366 h 3490"/>
                <a:gd name="T36" fmla="*/ 1688 w 2761"/>
                <a:gd name="T37" fmla="*/ 995 h 3490"/>
                <a:gd name="T38" fmla="*/ 1493 w 2761"/>
                <a:gd name="T39" fmla="*/ 856 h 3490"/>
                <a:gd name="T40" fmla="*/ 1117 w 2761"/>
                <a:gd name="T41" fmla="*/ 737 h 3490"/>
                <a:gd name="T42" fmla="*/ 1490 w 2761"/>
                <a:gd name="T43" fmla="*/ 626 h 3490"/>
                <a:gd name="T44" fmla="*/ 893 w 2761"/>
                <a:gd name="T45" fmla="*/ 314 h 3490"/>
                <a:gd name="T46" fmla="*/ 700 w 2761"/>
                <a:gd name="T47" fmla="*/ 576 h 3490"/>
                <a:gd name="T48" fmla="*/ 547 w 2761"/>
                <a:gd name="T49" fmla="*/ 854 h 3490"/>
                <a:gd name="T50" fmla="*/ 633 w 2761"/>
                <a:gd name="T51" fmla="*/ 1013 h 3490"/>
                <a:gd name="T52" fmla="*/ 811 w 2761"/>
                <a:gd name="T53" fmla="*/ 1053 h 3490"/>
                <a:gd name="T54" fmla="*/ 950 w 2761"/>
                <a:gd name="T55" fmla="*/ 1175 h 3490"/>
                <a:gd name="T56" fmla="*/ 993 w 2761"/>
                <a:gd name="T57" fmla="*/ 1020 h 3490"/>
                <a:gd name="T58" fmla="*/ 1087 w 2761"/>
                <a:gd name="T59" fmla="*/ 877 h 3490"/>
                <a:gd name="T60" fmla="*/ 982 w 2761"/>
                <a:gd name="T61" fmla="*/ 679 h 3490"/>
                <a:gd name="T62" fmla="*/ 1507 w 2761"/>
                <a:gd name="T63" fmla="*/ 493 h 3490"/>
                <a:gd name="T64" fmla="*/ 1590 w 2761"/>
                <a:gd name="T65" fmla="*/ 740 h 3490"/>
                <a:gd name="T66" fmla="*/ 1708 w 2761"/>
                <a:gd name="T67" fmla="*/ 847 h 3490"/>
                <a:gd name="T68" fmla="*/ 1657 w 2761"/>
                <a:gd name="T69" fmla="*/ 539 h 3490"/>
                <a:gd name="T70" fmla="*/ 1344 w 2761"/>
                <a:gd name="T71" fmla="*/ 313 h 3490"/>
                <a:gd name="T72" fmla="*/ 1206 w 2761"/>
                <a:gd name="T73" fmla="*/ 174 h 3490"/>
                <a:gd name="T74" fmla="*/ 2321 w 2761"/>
                <a:gd name="T75" fmla="*/ 190 h 3490"/>
                <a:gd name="T76" fmla="*/ 2001 w 2761"/>
                <a:gd name="T77" fmla="*/ 727 h 3490"/>
                <a:gd name="T78" fmla="*/ 1615 w 2761"/>
                <a:gd name="T79" fmla="*/ 1655 h 3490"/>
                <a:gd name="T80" fmla="*/ 1987 w 2761"/>
                <a:gd name="T81" fmla="*/ 1578 h 3490"/>
                <a:gd name="T82" fmla="*/ 2308 w 2761"/>
                <a:gd name="T83" fmla="*/ 1636 h 3490"/>
                <a:gd name="T84" fmla="*/ 2620 w 2761"/>
                <a:gd name="T85" fmla="*/ 653 h 3490"/>
                <a:gd name="T86" fmla="*/ 2479 w 2761"/>
                <a:gd name="T87" fmla="*/ 123 h 3490"/>
                <a:gd name="T88" fmla="*/ 2745 w 2761"/>
                <a:gd name="T89" fmla="*/ 258 h 3490"/>
                <a:gd name="T90" fmla="*/ 2580 w 2761"/>
                <a:gd name="T91" fmla="*/ 1541 h 3490"/>
                <a:gd name="T92" fmla="*/ 2446 w 2761"/>
                <a:gd name="T93" fmla="*/ 3362 h 3490"/>
                <a:gd name="T94" fmla="*/ 283 w 2761"/>
                <a:gd name="T95" fmla="*/ 3446 h 3490"/>
                <a:gd name="T96" fmla="*/ 15 w 2761"/>
                <a:gd name="T97" fmla="*/ 1610 h 3490"/>
                <a:gd name="T98" fmla="*/ 179 w 2761"/>
                <a:gd name="T99" fmla="*/ 1252 h 3490"/>
                <a:gd name="T100" fmla="*/ 144 w 2761"/>
                <a:gd name="T101" fmla="*/ 1125 h 3490"/>
                <a:gd name="T102" fmla="*/ 223 w 2761"/>
                <a:gd name="T103" fmla="*/ 1013 h 3490"/>
                <a:gd name="T104" fmla="*/ 402 w 2761"/>
                <a:gd name="T105" fmla="*/ 899 h 3490"/>
                <a:gd name="T106" fmla="*/ 555 w 2761"/>
                <a:gd name="T107" fmla="*/ 493 h 3490"/>
                <a:gd name="T108" fmla="*/ 844 w 2761"/>
                <a:gd name="T109" fmla="*/ 164 h 3490"/>
                <a:gd name="T110" fmla="*/ 1190 w 2761"/>
                <a:gd name="T111" fmla="*/ 39 h 3490"/>
                <a:gd name="T112" fmla="*/ 1513 w 2761"/>
                <a:gd name="T113" fmla="*/ 208 h 3490"/>
                <a:gd name="T114" fmla="*/ 1848 w 2761"/>
                <a:gd name="T115" fmla="*/ 556 h 3490"/>
                <a:gd name="T116" fmla="*/ 2141 w 2761"/>
                <a:gd name="T117" fmla="*/ 211 h 3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1" h="3490">
                  <a:moveTo>
                    <a:pt x="1289" y="3010"/>
                  </a:moveTo>
                  <a:lnTo>
                    <a:pt x="1269" y="3012"/>
                  </a:lnTo>
                  <a:lnTo>
                    <a:pt x="1253" y="3021"/>
                  </a:lnTo>
                  <a:lnTo>
                    <a:pt x="1240" y="3034"/>
                  </a:lnTo>
                  <a:lnTo>
                    <a:pt x="1231" y="3052"/>
                  </a:lnTo>
                  <a:lnTo>
                    <a:pt x="1228" y="3071"/>
                  </a:lnTo>
                  <a:lnTo>
                    <a:pt x="1231" y="3090"/>
                  </a:lnTo>
                  <a:lnTo>
                    <a:pt x="1240" y="3108"/>
                  </a:lnTo>
                  <a:lnTo>
                    <a:pt x="1253" y="3121"/>
                  </a:lnTo>
                  <a:lnTo>
                    <a:pt x="1269" y="3129"/>
                  </a:lnTo>
                  <a:lnTo>
                    <a:pt x="1289" y="3133"/>
                  </a:lnTo>
                  <a:lnTo>
                    <a:pt x="1411" y="3133"/>
                  </a:lnTo>
                  <a:lnTo>
                    <a:pt x="1431" y="3129"/>
                  </a:lnTo>
                  <a:lnTo>
                    <a:pt x="1447" y="3121"/>
                  </a:lnTo>
                  <a:lnTo>
                    <a:pt x="1461" y="3108"/>
                  </a:lnTo>
                  <a:lnTo>
                    <a:pt x="1470" y="3090"/>
                  </a:lnTo>
                  <a:lnTo>
                    <a:pt x="1472" y="3071"/>
                  </a:lnTo>
                  <a:lnTo>
                    <a:pt x="1470" y="3052"/>
                  </a:lnTo>
                  <a:lnTo>
                    <a:pt x="1461" y="3034"/>
                  </a:lnTo>
                  <a:lnTo>
                    <a:pt x="1447" y="3021"/>
                  </a:lnTo>
                  <a:lnTo>
                    <a:pt x="1431" y="3012"/>
                  </a:lnTo>
                  <a:lnTo>
                    <a:pt x="1411" y="3010"/>
                  </a:lnTo>
                  <a:lnTo>
                    <a:pt x="1289" y="3010"/>
                  </a:lnTo>
                  <a:close/>
                  <a:moveTo>
                    <a:pt x="368" y="3010"/>
                  </a:moveTo>
                  <a:lnTo>
                    <a:pt x="349" y="3012"/>
                  </a:lnTo>
                  <a:lnTo>
                    <a:pt x="332" y="3021"/>
                  </a:lnTo>
                  <a:lnTo>
                    <a:pt x="319" y="3034"/>
                  </a:lnTo>
                  <a:lnTo>
                    <a:pt x="310" y="3052"/>
                  </a:lnTo>
                  <a:lnTo>
                    <a:pt x="307" y="3071"/>
                  </a:lnTo>
                  <a:lnTo>
                    <a:pt x="310" y="3090"/>
                  </a:lnTo>
                  <a:lnTo>
                    <a:pt x="319" y="3108"/>
                  </a:lnTo>
                  <a:lnTo>
                    <a:pt x="332" y="3121"/>
                  </a:lnTo>
                  <a:lnTo>
                    <a:pt x="349" y="3129"/>
                  </a:lnTo>
                  <a:lnTo>
                    <a:pt x="368" y="3133"/>
                  </a:lnTo>
                  <a:lnTo>
                    <a:pt x="1043" y="3133"/>
                  </a:lnTo>
                  <a:lnTo>
                    <a:pt x="1063" y="3129"/>
                  </a:lnTo>
                  <a:lnTo>
                    <a:pt x="1079" y="3121"/>
                  </a:lnTo>
                  <a:lnTo>
                    <a:pt x="1093" y="3108"/>
                  </a:lnTo>
                  <a:lnTo>
                    <a:pt x="1102" y="3090"/>
                  </a:lnTo>
                  <a:lnTo>
                    <a:pt x="1104" y="3071"/>
                  </a:lnTo>
                  <a:lnTo>
                    <a:pt x="1102" y="3052"/>
                  </a:lnTo>
                  <a:lnTo>
                    <a:pt x="1093" y="3034"/>
                  </a:lnTo>
                  <a:lnTo>
                    <a:pt x="1079" y="3021"/>
                  </a:lnTo>
                  <a:lnTo>
                    <a:pt x="1063" y="3012"/>
                  </a:lnTo>
                  <a:lnTo>
                    <a:pt x="1043" y="3010"/>
                  </a:lnTo>
                  <a:lnTo>
                    <a:pt x="368" y="3010"/>
                  </a:lnTo>
                  <a:close/>
                  <a:moveTo>
                    <a:pt x="368" y="2764"/>
                  </a:moveTo>
                  <a:lnTo>
                    <a:pt x="349" y="2767"/>
                  </a:lnTo>
                  <a:lnTo>
                    <a:pt x="332" y="2776"/>
                  </a:lnTo>
                  <a:lnTo>
                    <a:pt x="319" y="2789"/>
                  </a:lnTo>
                  <a:lnTo>
                    <a:pt x="310" y="2806"/>
                  </a:lnTo>
                  <a:lnTo>
                    <a:pt x="307" y="2825"/>
                  </a:lnTo>
                  <a:lnTo>
                    <a:pt x="310" y="2845"/>
                  </a:lnTo>
                  <a:lnTo>
                    <a:pt x="319" y="2861"/>
                  </a:lnTo>
                  <a:lnTo>
                    <a:pt x="332" y="2875"/>
                  </a:lnTo>
                  <a:lnTo>
                    <a:pt x="349" y="2883"/>
                  </a:lnTo>
                  <a:lnTo>
                    <a:pt x="368" y="2887"/>
                  </a:lnTo>
                  <a:lnTo>
                    <a:pt x="921" y="2887"/>
                  </a:lnTo>
                  <a:lnTo>
                    <a:pt x="940" y="2883"/>
                  </a:lnTo>
                  <a:lnTo>
                    <a:pt x="957" y="2875"/>
                  </a:lnTo>
                  <a:lnTo>
                    <a:pt x="970" y="2861"/>
                  </a:lnTo>
                  <a:lnTo>
                    <a:pt x="979" y="2845"/>
                  </a:lnTo>
                  <a:lnTo>
                    <a:pt x="982" y="2825"/>
                  </a:lnTo>
                  <a:lnTo>
                    <a:pt x="979" y="2806"/>
                  </a:lnTo>
                  <a:lnTo>
                    <a:pt x="970" y="2789"/>
                  </a:lnTo>
                  <a:lnTo>
                    <a:pt x="957" y="2776"/>
                  </a:lnTo>
                  <a:lnTo>
                    <a:pt x="940" y="2767"/>
                  </a:lnTo>
                  <a:lnTo>
                    <a:pt x="921" y="2764"/>
                  </a:lnTo>
                  <a:lnTo>
                    <a:pt x="368" y="2764"/>
                  </a:lnTo>
                  <a:close/>
                  <a:moveTo>
                    <a:pt x="368" y="2518"/>
                  </a:moveTo>
                  <a:lnTo>
                    <a:pt x="349" y="2521"/>
                  </a:lnTo>
                  <a:lnTo>
                    <a:pt x="332" y="2530"/>
                  </a:lnTo>
                  <a:lnTo>
                    <a:pt x="319" y="2543"/>
                  </a:lnTo>
                  <a:lnTo>
                    <a:pt x="310" y="2561"/>
                  </a:lnTo>
                  <a:lnTo>
                    <a:pt x="307" y="2579"/>
                  </a:lnTo>
                  <a:lnTo>
                    <a:pt x="310" y="2599"/>
                  </a:lnTo>
                  <a:lnTo>
                    <a:pt x="319" y="2615"/>
                  </a:lnTo>
                  <a:lnTo>
                    <a:pt x="332" y="2629"/>
                  </a:lnTo>
                  <a:lnTo>
                    <a:pt x="349" y="2638"/>
                  </a:lnTo>
                  <a:lnTo>
                    <a:pt x="368" y="2642"/>
                  </a:lnTo>
                  <a:lnTo>
                    <a:pt x="798" y="2642"/>
                  </a:lnTo>
                  <a:lnTo>
                    <a:pt x="817" y="2638"/>
                  </a:lnTo>
                  <a:lnTo>
                    <a:pt x="834" y="2629"/>
                  </a:lnTo>
                  <a:lnTo>
                    <a:pt x="847" y="2615"/>
                  </a:lnTo>
                  <a:lnTo>
                    <a:pt x="856" y="2599"/>
                  </a:lnTo>
                  <a:lnTo>
                    <a:pt x="859" y="2579"/>
                  </a:lnTo>
                  <a:lnTo>
                    <a:pt x="856" y="2561"/>
                  </a:lnTo>
                  <a:lnTo>
                    <a:pt x="847" y="2543"/>
                  </a:lnTo>
                  <a:lnTo>
                    <a:pt x="834" y="2530"/>
                  </a:lnTo>
                  <a:lnTo>
                    <a:pt x="817" y="2521"/>
                  </a:lnTo>
                  <a:lnTo>
                    <a:pt x="798" y="2518"/>
                  </a:lnTo>
                  <a:lnTo>
                    <a:pt x="368" y="2518"/>
                  </a:lnTo>
                  <a:close/>
                  <a:moveTo>
                    <a:pt x="1573" y="1388"/>
                  </a:moveTo>
                  <a:lnTo>
                    <a:pt x="1545" y="1403"/>
                  </a:lnTo>
                  <a:lnTo>
                    <a:pt x="1517" y="1421"/>
                  </a:lnTo>
                  <a:lnTo>
                    <a:pt x="1487" y="1440"/>
                  </a:lnTo>
                  <a:lnTo>
                    <a:pt x="1445" y="1469"/>
                  </a:lnTo>
                  <a:lnTo>
                    <a:pt x="1404" y="1492"/>
                  </a:lnTo>
                  <a:lnTo>
                    <a:pt x="1364" y="1511"/>
                  </a:lnTo>
                  <a:lnTo>
                    <a:pt x="1324" y="1526"/>
                  </a:lnTo>
                  <a:lnTo>
                    <a:pt x="1282" y="1536"/>
                  </a:lnTo>
                  <a:lnTo>
                    <a:pt x="1240" y="1541"/>
                  </a:lnTo>
                  <a:lnTo>
                    <a:pt x="1195" y="1543"/>
                  </a:lnTo>
                  <a:lnTo>
                    <a:pt x="1170" y="1542"/>
                  </a:lnTo>
                  <a:lnTo>
                    <a:pt x="1143" y="1541"/>
                  </a:lnTo>
                  <a:lnTo>
                    <a:pt x="1155" y="1595"/>
                  </a:lnTo>
                  <a:lnTo>
                    <a:pt x="1184" y="1584"/>
                  </a:lnTo>
                  <a:lnTo>
                    <a:pt x="1214" y="1576"/>
                  </a:lnTo>
                  <a:lnTo>
                    <a:pt x="1234" y="1572"/>
                  </a:lnTo>
                  <a:lnTo>
                    <a:pt x="1240" y="1571"/>
                  </a:lnTo>
                  <a:lnTo>
                    <a:pt x="1245" y="1569"/>
                  </a:lnTo>
                  <a:lnTo>
                    <a:pt x="1267" y="1567"/>
                  </a:lnTo>
                  <a:lnTo>
                    <a:pt x="1289" y="1566"/>
                  </a:lnTo>
                  <a:lnTo>
                    <a:pt x="1331" y="1569"/>
                  </a:lnTo>
                  <a:lnTo>
                    <a:pt x="1373" y="1578"/>
                  </a:lnTo>
                  <a:lnTo>
                    <a:pt x="1413" y="1592"/>
                  </a:lnTo>
                  <a:lnTo>
                    <a:pt x="1451" y="1612"/>
                  </a:lnTo>
                  <a:lnTo>
                    <a:pt x="1493" y="1636"/>
                  </a:lnTo>
                  <a:lnTo>
                    <a:pt x="1517" y="1553"/>
                  </a:lnTo>
                  <a:lnTo>
                    <a:pt x="1543" y="1471"/>
                  </a:lnTo>
                  <a:lnTo>
                    <a:pt x="1550" y="1454"/>
                  </a:lnTo>
                  <a:lnTo>
                    <a:pt x="1555" y="1436"/>
                  </a:lnTo>
                  <a:lnTo>
                    <a:pt x="1573" y="1388"/>
                  </a:lnTo>
                  <a:close/>
                  <a:moveTo>
                    <a:pt x="672" y="1133"/>
                  </a:moveTo>
                  <a:lnTo>
                    <a:pt x="656" y="1134"/>
                  </a:lnTo>
                  <a:lnTo>
                    <a:pt x="640" y="1137"/>
                  </a:lnTo>
                  <a:lnTo>
                    <a:pt x="637" y="1138"/>
                  </a:lnTo>
                  <a:lnTo>
                    <a:pt x="614" y="1146"/>
                  </a:lnTo>
                  <a:lnTo>
                    <a:pt x="591" y="1157"/>
                  </a:lnTo>
                  <a:lnTo>
                    <a:pt x="566" y="1171"/>
                  </a:lnTo>
                  <a:lnTo>
                    <a:pt x="563" y="1172"/>
                  </a:lnTo>
                  <a:lnTo>
                    <a:pt x="544" y="1187"/>
                  </a:lnTo>
                  <a:lnTo>
                    <a:pt x="523" y="1202"/>
                  </a:lnTo>
                  <a:lnTo>
                    <a:pt x="499" y="1223"/>
                  </a:lnTo>
                  <a:lnTo>
                    <a:pt x="475" y="1246"/>
                  </a:lnTo>
                  <a:lnTo>
                    <a:pt x="444" y="1271"/>
                  </a:lnTo>
                  <a:lnTo>
                    <a:pt x="411" y="1294"/>
                  </a:lnTo>
                  <a:lnTo>
                    <a:pt x="375" y="1311"/>
                  </a:lnTo>
                  <a:lnTo>
                    <a:pt x="337" y="1324"/>
                  </a:lnTo>
                  <a:lnTo>
                    <a:pt x="286" y="1341"/>
                  </a:lnTo>
                  <a:lnTo>
                    <a:pt x="243" y="1358"/>
                  </a:lnTo>
                  <a:lnTo>
                    <a:pt x="207" y="1377"/>
                  </a:lnTo>
                  <a:lnTo>
                    <a:pt x="178" y="1397"/>
                  </a:lnTo>
                  <a:lnTo>
                    <a:pt x="155" y="1419"/>
                  </a:lnTo>
                  <a:lnTo>
                    <a:pt x="139" y="1443"/>
                  </a:lnTo>
                  <a:lnTo>
                    <a:pt x="129" y="1468"/>
                  </a:lnTo>
                  <a:lnTo>
                    <a:pt x="124" y="1495"/>
                  </a:lnTo>
                  <a:lnTo>
                    <a:pt x="124" y="1527"/>
                  </a:lnTo>
                  <a:lnTo>
                    <a:pt x="129" y="1562"/>
                  </a:lnTo>
                  <a:lnTo>
                    <a:pt x="146" y="1566"/>
                  </a:lnTo>
                  <a:lnTo>
                    <a:pt x="164" y="1575"/>
                  </a:lnTo>
                  <a:lnTo>
                    <a:pt x="246" y="1624"/>
                  </a:lnTo>
                  <a:lnTo>
                    <a:pt x="274" y="1638"/>
                  </a:lnTo>
                  <a:lnTo>
                    <a:pt x="304" y="1649"/>
                  </a:lnTo>
                  <a:lnTo>
                    <a:pt x="335" y="1656"/>
                  </a:lnTo>
                  <a:lnTo>
                    <a:pt x="367" y="1658"/>
                  </a:lnTo>
                  <a:lnTo>
                    <a:pt x="397" y="1656"/>
                  </a:lnTo>
                  <a:lnTo>
                    <a:pt x="429" y="1649"/>
                  </a:lnTo>
                  <a:lnTo>
                    <a:pt x="459" y="1638"/>
                  </a:lnTo>
                  <a:lnTo>
                    <a:pt x="487" y="1624"/>
                  </a:lnTo>
                  <a:lnTo>
                    <a:pt x="508" y="1612"/>
                  </a:lnTo>
                  <a:lnTo>
                    <a:pt x="546" y="1592"/>
                  </a:lnTo>
                  <a:lnTo>
                    <a:pt x="586" y="1578"/>
                  </a:lnTo>
                  <a:lnTo>
                    <a:pt x="629" y="1571"/>
                  </a:lnTo>
                  <a:lnTo>
                    <a:pt x="652" y="1567"/>
                  </a:lnTo>
                  <a:lnTo>
                    <a:pt x="675" y="1566"/>
                  </a:lnTo>
                  <a:lnTo>
                    <a:pt x="717" y="1569"/>
                  </a:lnTo>
                  <a:lnTo>
                    <a:pt x="760" y="1578"/>
                  </a:lnTo>
                  <a:lnTo>
                    <a:pt x="800" y="1592"/>
                  </a:lnTo>
                  <a:lnTo>
                    <a:pt x="839" y="1612"/>
                  </a:lnTo>
                  <a:lnTo>
                    <a:pt x="882" y="1638"/>
                  </a:lnTo>
                  <a:lnTo>
                    <a:pt x="902" y="1648"/>
                  </a:lnTo>
                  <a:lnTo>
                    <a:pt x="923" y="1656"/>
                  </a:lnTo>
                  <a:lnTo>
                    <a:pt x="945" y="1660"/>
                  </a:lnTo>
                  <a:lnTo>
                    <a:pt x="958" y="1662"/>
                  </a:lnTo>
                  <a:lnTo>
                    <a:pt x="964" y="1618"/>
                  </a:lnTo>
                  <a:lnTo>
                    <a:pt x="967" y="1572"/>
                  </a:lnTo>
                  <a:lnTo>
                    <a:pt x="964" y="1527"/>
                  </a:lnTo>
                  <a:lnTo>
                    <a:pt x="959" y="1482"/>
                  </a:lnTo>
                  <a:lnTo>
                    <a:pt x="949" y="1439"/>
                  </a:lnTo>
                  <a:lnTo>
                    <a:pt x="935" y="1399"/>
                  </a:lnTo>
                  <a:lnTo>
                    <a:pt x="917" y="1363"/>
                  </a:lnTo>
                  <a:lnTo>
                    <a:pt x="886" y="1309"/>
                  </a:lnTo>
                  <a:lnTo>
                    <a:pt x="854" y="1262"/>
                  </a:lnTo>
                  <a:lnTo>
                    <a:pt x="822" y="1223"/>
                  </a:lnTo>
                  <a:lnTo>
                    <a:pt x="791" y="1191"/>
                  </a:lnTo>
                  <a:lnTo>
                    <a:pt x="760" y="1166"/>
                  </a:lnTo>
                  <a:lnTo>
                    <a:pt x="731" y="1147"/>
                  </a:lnTo>
                  <a:lnTo>
                    <a:pt x="701" y="1137"/>
                  </a:lnTo>
                  <a:lnTo>
                    <a:pt x="672" y="1133"/>
                  </a:lnTo>
                  <a:close/>
                  <a:moveTo>
                    <a:pt x="1462" y="796"/>
                  </a:moveTo>
                  <a:lnTo>
                    <a:pt x="1206" y="852"/>
                  </a:lnTo>
                  <a:lnTo>
                    <a:pt x="1209" y="875"/>
                  </a:lnTo>
                  <a:lnTo>
                    <a:pt x="1209" y="899"/>
                  </a:lnTo>
                  <a:lnTo>
                    <a:pt x="1204" y="921"/>
                  </a:lnTo>
                  <a:lnTo>
                    <a:pt x="1195" y="943"/>
                  </a:lnTo>
                  <a:lnTo>
                    <a:pt x="1182" y="963"/>
                  </a:lnTo>
                  <a:lnTo>
                    <a:pt x="1161" y="991"/>
                  </a:lnTo>
                  <a:lnTo>
                    <a:pt x="1146" y="1010"/>
                  </a:lnTo>
                  <a:lnTo>
                    <a:pt x="1130" y="1031"/>
                  </a:lnTo>
                  <a:lnTo>
                    <a:pt x="1115" y="1053"/>
                  </a:lnTo>
                  <a:lnTo>
                    <a:pt x="1102" y="1075"/>
                  </a:lnTo>
                  <a:lnTo>
                    <a:pt x="1091" y="1099"/>
                  </a:lnTo>
                  <a:lnTo>
                    <a:pt x="1081" y="1123"/>
                  </a:lnTo>
                  <a:lnTo>
                    <a:pt x="1076" y="1150"/>
                  </a:lnTo>
                  <a:lnTo>
                    <a:pt x="1072" y="1179"/>
                  </a:lnTo>
                  <a:lnTo>
                    <a:pt x="1074" y="1210"/>
                  </a:lnTo>
                  <a:lnTo>
                    <a:pt x="1079" y="1243"/>
                  </a:lnTo>
                  <a:lnTo>
                    <a:pt x="1116" y="1414"/>
                  </a:lnTo>
                  <a:lnTo>
                    <a:pt x="1160" y="1420"/>
                  </a:lnTo>
                  <a:lnTo>
                    <a:pt x="1201" y="1421"/>
                  </a:lnTo>
                  <a:lnTo>
                    <a:pt x="1238" y="1417"/>
                  </a:lnTo>
                  <a:lnTo>
                    <a:pt x="1275" y="1411"/>
                  </a:lnTo>
                  <a:lnTo>
                    <a:pt x="1309" y="1401"/>
                  </a:lnTo>
                  <a:lnTo>
                    <a:pt x="1344" y="1386"/>
                  </a:lnTo>
                  <a:lnTo>
                    <a:pt x="1379" y="1366"/>
                  </a:lnTo>
                  <a:lnTo>
                    <a:pt x="1416" y="1341"/>
                  </a:lnTo>
                  <a:lnTo>
                    <a:pt x="1455" y="1315"/>
                  </a:lnTo>
                  <a:lnTo>
                    <a:pt x="1492" y="1292"/>
                  </a:lnTo>
                  <a:lnTo>
                    <a:pt x="1527" y="1273"/>
                  </a:lnTo>
                  <a:lnTo>
                    <a:pt x="1562" y="1257"/>
                  </a:lnTo>
                  <a:lnTo>
                    <a:pt x="1596" y="1245"/>
                  </a:lnTo>
                  <a:lnTo>
                    <a:pt x="1628" y="1235"/>
                  </a:lnTo>
                  <a:lnTo>
                    <a:pt x="1640" y="1207"/>
                  </a:lnTo>
                  <a:lnTo>
                    <a:pt x="1676" y="1119"/>
                  </a:lnTo>
                  <a:lnTo>
                    <a:pt x="1715" y="1032"/>
                  </a:lnTo>
                  <a:lnTo>
                    <a:pt x="1702" y="1013"/>
                  </a:lnTo>
                  <a:lnTo>
                    <a:pt x="1688" y="995"/>
                  </a:lnTo>
                  <a:lnTo>
                    <a:pt x="1671" y="977"/>
                  </a:lnTo>
                  <a:lnTo>
                    <a:pt x="1663" y="969"/>
                  </a:lnTo>
                  <a:lnTo>
                    <a:pt x="1655" y="962"/>
                  </a:lnTo>
                  <a:lnTo>
                    <a:pt x="1635" y="947"/>
                  </a:lnTo>
                  <a:lnTo>
                    <a:pt x="1616" y="935"/>
                  </a:lnTo>
                  <a:lnTo>
                    <a:pt x="1596" y="922"/>
                  </a:lnTo>
                  <a:lnTo>
                    <a:pt x="1589" y="919"/>
                  </a:lnTo>
                  <a:lnTo>
                    <a:pt x="1584" y="915"/>
                  </a:lnTo>
                  <a:lnTo>
                    <a:pt x="1558" y="902"/>
                  </a:lnTo>
                  <a:lnTo>
                    <a:pt x="1529" y="887"/>
                  </a:lnTo>
                  <a:lnTo>
                    <a:pt x="1509" y="873"/>
                  </a:lnTo>
                  <a:lnTo>
                    <a:pt x="1493" y="856"/>
                  </a:lnTo>
                  <a:lnTo>
                    <a:pt x="1479" y="839"/>
                  </a:lnTo>
                  <a:lnTo>
                    <a:pt x="1469" y="818"/>
                  </a:lnTo>
                  <a:lnTo>
                    <a:pt x="1465" y="807"/>
                  </a:lnTo>
                  <a:lnTo>
                    <a:pt x="1462" y="796"/>
                  </a:lnTo>
                  <a:close/>
                  <a:moveTo>
                    <a:pt x="1470" y="617"/>
                  </a:moveTo>
                  <a:lnTo>
                    <a:pt x="1126" y="691"/>
                  </a:lnTo>
                  <a:lnTo>
                    <a:pt x="1117" y="695"/>
                  </a:lnTo>
                  <a:lnTo>
                    <a:pt x="1111" y="703"/>
                  </a:lnTo>
                  <a:lnTo>
                    <a:pt x="1106" y="712"/>
                  </a:lnTo>
                  <a:lnTo>
                    <a:pt x="1106" y="722"/>
                  </a:lnTo>
                  <a:lnTo>
                    <a:pt x="1111" y="730"/>
                  </a:lnTo>
                  <a:lnTo>
                    <a:pt x="1117" y="737"/>
                  </a:lnTo>
                  <a:lnTo>
                    <a:pt x="1127" y="741"/>
                  </a:lnTo>
                  <a:lnTo>
                    <a:pt x="1137" y="741"/>
                  </a:lnTo>
                  <a:lnTo>
                    <a:pt x="1475" y="667"/>
                  </a:lnTo>
                  <a:lnTo>
                    <a:pt x="1481" y="665"/>
                  </a:lnTo>
                  <a:lnTo>
                    <a:pt x="1484" y="663"/>
                  </a:lnTo>
                  <a:lnTo>
                    <a:pt x="1487" y="660"/>
                  </a:lnTo>
                  <a:lnTo>
                    <a:pt x="1490" y="658"/>
                  </a:lnTo>
                  <a:lnTo>
                    <a:pt x="1492" y="656"/>
                  </a:lnTo>
                  <a:lnTo>
                    <a:pt x="1494" y="652"/>
                  </a:lnTo>
                  <a:lnTo>
                    <a:pt x="1495" y="645"/>
                  </a:lnTo>
                  <a:lnTo>
                    <a:pt x="1495" y="636"/>
                  </a:lnTo>
                  <a:lnTo>
                    <a:pt x="1490" y="626"/>
                  </a:lnTo>
                  <a:lnTo>
                    <a:pt x="1481" y="619"/>
                  </a:lnTo>
                  <a:lnTo>
                    <a:pt x="1470" y="617"/>
                  </a:lnTo>
                  <a:close/>
                  <a:moveTo>
                    <a:pt x="1053" y="148"/>
                  </a:moveTo>
                  <a:lnTo>
                    <a:pt x="1029" y="151"/>
                  </a:lnTo>
                  <a:lnTo>
                    <a:pt x="1008" y="158"/>
                  </a:lnTo>
                  <a:lnTo>
                    <a:pt x="989" y="170"/>
                  </a:lnTo>
                  <a:lnTo>
                    <a:pt x="973" y="186"/>
                  </a:lnTo>
                  <a:lnTo>
                    <a:pt x="961" y="204"/>
                  </a:lnTo>
                  <a:lnTo>
                    <a:pt x="952" y="225"/>
                  </a:lnTo>
                  <a:lnTo>
                    <a:pt x="949" y="248"/>
                  </a:lnTo>
                  <a:lnTo>
                    <a:pt x="949" y="309"/>
                  </a:lnTo>
                  <a:lnTo>
                    <a:pt x="893" y="314"/>
                  </a:lnTo>
                  <a:lnTo>
                    <a:pt x="864" y="318"/>
                  </a:lnTo>
                  <a:lnTo>
                    <a:pt x="838" y="329"/>
                  </a:lnTo>
                  <a:lnTo>
                    <a:pt x="814" y="343"/>
                  </a:lnTo>
                  <a:lnTo>
                    <a:pt x="793" y="362"/>
                  </a:lnTo>
                  <a:lnTo>
                    <a:pt x="776" y="384"/>
                  </a:lnTo>
                  <a:lnTo>
                    <a:pt x="763" y="409"/>
                  </a:lnTo>
                  <a:lnTo>
                    <a:pt x="755" y="436"/>
                  </a:lnTo>
                  <a:lnTo>
                    <a:pt x="752" y="466"/>
                  </a:lnTo>
                  <a:lnTo>
                    <a:pt x="754" y="482"/>
                  </a:lnTo>
                  <a:lnTo>
                    <a:pt x="757" y="501"/>
                  </a:lnTo>
                  <a:lnTo>
                    <a:pt x="774" y="573"/>
                  </a:lnTo>
                  <a:lnTo>
                    <a:pt x="700" y="576"/>
                  </a:lnTo>
                  <a:lnTo>
                    <a:pt x="667" y="581"/>
                  </a:lnTo>
                  <a:lnTo>
                    <a:pt x="637" y="590"/>
                  </a:lnTo>
                  <a:lnTo>
                    <a:pt x="609" y="604"/>
                  </a:lnTo>
                  <a:lnTo>
                    <a:pt x="584" y="622"/>
                  </a:lnTo>
                  <a:lnTo>
                    <a:pt x="563" y="644"/>
                  </a:lnTo>
                  <a:lnTo>
                    <a:pt x="546" y="670"/>
                  </a:lnTo>
                  <a:lnTo>
                    <a:pt x="533" y="699"/>
                  </a:lnTo>
                  <a:lnTo>
                    <a:pt x="525" y="729"/>
                  </a:lnTo>
                  <a:lnTo>
                    <a:pt x="522" y="761"/>
                  </a:lnTo>
                  <a:lnTo>
                    <a:pt x="525" y="794"/>
                  </a:lnTo>
                  <a:lnTo>
                    <a:pt x="534" y="824"/>
                  </a:lnTo>
                  <a:lnTo>
                    <a:pt x="547" y="854"/>
                  </a:lnTo>
                  <a:lnTo>
                    <a:pt x="573" y="899"/>
                  </a:lnTo>
                  <a:lnTo>
                    <a:pt x="533" y="932"/>
                  </a:lnTo>
                  <a:lnTo>
                    <a:pt x="514" y="951"/>
                  </a:lnTo>
                  <a:lnTo>
                    <a:pt x="501" y="973"/>
                  </a:lnTo>
                  <a:lnTo>
                    <a:pt x="492" y="998"/>
                  </a:lnTo>
                  <a:lnTo>
                    <a:pt x="489" y="1025"/>
                  </a:lnTo>
                  <a:lnTo>
                    <a:pt x="491" y="1048"/>
                  </a:lnTo>
                  <a:lnTo>
                    <a:pt x="498" y="1068"/>
                  </a:lnTo>
                  <a:lnTo>
                    <a:pt x="530" y="1050"/>
                  </a:lnTo>
                  <a:lnTo>
                    <a:pt x="562" y="1033"/>
                  </a:lnTo>
                  <a:lnTo>
                    <a:pt x="597" y="1021"/>
                  </a:lnTo>
                  <a:lnTo>
                    <a:pt x="633" y="1013"/>
                  </a:lnTo>
                  <a:lnTo>
                    <a:pt x="672" y="1010"/>
                  </a:lnTo>
                  <a:lnTo>
                    <a:pt x="675" y="1010"/>
                  </a:lnTo>
                  <a:lnTo>
                    <a:pt x="679" y="1010"/>
                  </a:lnTo>
                  <a:lnTo>
                    <a:pt x="713" y="1014"/>
                  </a:lnTo>
                  <a:lnTo>
                    <a:pt x="721" y="1016"/>
                  </a:lnTo>
                  <a:lnTo>
                    <a:pt x="728" y="1018"/>
                  </a:lnTo>
                  <a:lnTo>
                    <a:pt x="756" y="1026"/>
                  </a:lnTo>
                  <a:lnTo>
                    <a:pt x="763" y="1028"/>
                  </a:lnTo>
                  <a:lnTo>
                    <a:pt x="771" y="1031"/>
                  </a:lnTo>
                  <a:lnTo>
                    <a:pt x="799" y="1045"/>
                  </a:lnTo>
                  <a:lnTo>
                    <a:pt x="806" y="1049"/>
                  </a:lnTo>
                  <a:lnTo>
                    <a:pt x="811" y="1053"/>
                  </a:lnTo>
                  <a:lnTo>
                    <a:pt x="831" y="1065"/>
                  </a:lnTo>
                  <a:lnTo>
                    <a:pt x="851" y="1080"/>
                  </a:lnTo>
                  <a:lnTo>
                    <a:pt x="856" y="1085"/>
                  </a:lnTo>
                  <a:lnTo>
                    <a:pt x="862" y="1090"/>
                  </a:lnTo>
                  <a:lnTo>
                    <a:pt x="891" y="1118"/>
                  </a:lnTo>
                  <a:lnTo>
                    <a:pt x="904" y="1132"/>
                  </a:lnTo>
                  <a:lnTo>
                    <a:pt x="932" y="1164"/>
                  </a:lnTo>
                  <a:lnTo>
                    <a:pt x="938" y="1171"/>
                  </a:lnTo>
                  <a:lnTo>
                    <a:pt x="944" y="1179"/>
                  </a:lnTo>
                  <a:lnTo>
                    <a:pt x="947" y="1182"/>
                  </a:lnTo>
                  <a:lnTo>
                    <a:pt x="949" y="1185"/>
                  </a:lnTo>
                  <a:lnTo>
                    <a:pt x="950" y="1175"/>
                  </a:lnTo>
                  <a:lnTo>
                    <a:pt x="950" y="1164"/>
                  </a:lnTo>
                  <a:lnTo>
                    <a:pt x="951" y="1155"/>
                  </a:lnTo>
                  <a:lnTo>
                    <a:pt x="952" y="1147"/>
                  </a:lnTo>
                  <a:lnTo>
                    <a:pt x="954" y="1128"/>
                  </a:lnTo>
                  <a:lnTo>
                    <a:pt x="959" y="1108"/>
                  </a:lnTo>
                  <a:lnTo>
                    <a:pt x="959" y="1105"/>
                  </a:lnTo>
                  <a:lnTo>
                    <a:pt x="960" y="1101"/>
                  </a:lnTo>
                  <a:lnTo>
                    <a:pt x="967" y="1079"/>
                  </a:lnTo>
                  <a:lnTo>
                    <a:pt x="974" y="1059"/>
                  </a:lnTo>
                  <a:lnTo>
                    <a:pt x="976" y="1053"/>
                  </a:lnTo>
                  <a:lnTo>
                    <a:pt x="980" y="1048"/>
                  </a:lnTo>
                  <a:lnTo>
                    <a:pt x="993" y="1020"/>
                  </a:lnTo>
                  <a:lnTo>
                    <a:pt x="999" y="1007"/>
                  </a:lnTo>
                  <a:lnTo>
                    <a:pt x="1013" y="984"/>
                  </a:lnTo>
                  <a:lnTo>
                    <a:pt x="1021" y="972"/>
                  </a:lnTo>
                  <a:lnTo>
                    <a:pt x="1038" y="950"/>
                  </a:lnTo>
                  <a:lnTo>
                    <a:pt x="1043" y="942"/>
                  </a:lnTo>
                  <a:lnTo>
                    <a:pt x="1065" y="914"/>
                  </a:lnTo>
                  <a:lnTo>
                    <a:pt x="1083" y="889"/>
                  </a:lnTo>
                  <a:lnTo>
                    <a:pt x="1086" y="886"/>
                  </a:lnTo>
                  <a:lnTo>
                    <a:pt x="1087" y="884"/>
                  </a:lnTo>
                  <a:lnTo>
                    <a:pt x="1088" y="881"/>
                  </a:lnTo>
                  <a:lnTo>
                    <a:pt x="1088" y="879"/>
                  </a:lnTo>
                  <a:lnTo>
                    <a:pt x="1087" y="877"/>
                  </a:lnTo>
                  <a:lnTo>
                    <a:pt x="1079" y="865"/>
                  </a:lnTo>
                  <a:lnTo>
                    <a:pt x="1067" y="856"/>
                  </a:lnTo>
                  <a:lnTo>
                    <a:pt x="1045" y="844"/>
                  </a:lnTo>
                  <a:lnTo>
                    <a:pt x="1025" y="829"/>
                  </a:lnTo>
                  <a:lnTo>
                    <a:pt x="1010" y="810"/>
                  </a:lnTo>
                  <a:lnTo>
                    <a:pt x="998" y="788"/>
                  </a:lnTo>
                  <a:lnTo>
                    <a:pt x="991" y="764"/>
                  </a:lnTo>
                  <a:lnTo>
                    <a:pt x="987" y="748"/>
                  </a:lnTo>
                  <a:lnTo>
                    <a:pt x="987" y="748"/>
                  </a:lnTo>
                  <a:lnTo>
                    <a:pt x="983" y="730"/>
                  </a:lnTo>
                  <a:lnTo>
                    <a:pt x="980" y="704"/>
                  </a:lnTo>
                  <a:lnTo>
                    <a:pt x="982" y="679"/>
                  </a:lnTo>
                  <a:lnTo>
                    <a:pt x="989" y="655"/>
                  </a:lnTo>
                  <a:lnTo>
                    <a:pt x="1000" y="632"/>
                  </a:lnTo>
                  <a:lnTo>
                    <a:pt x="1017" y="612"/>
                  </a:lnTo>
                  <a:lnTo>
                    <a:pt x="1035" y="596"/>
                  </a:lnTo>
                  <a:lnTo>
                    <a:pt x="1058" y="583"/>
                  </a:lnTo>
                  <a:lnTo>
                    <a:pt x="1083" y="575"/>
                  </a:lnTo>
                  <a:lnTo>
                    <a:pt x="1258" y="537"/>
                  </a:lnTo>
                  <a:lnTo>
                    <a:pt x="1438" y="497"/>
                  </a:lnTo>
                  <a:lnTo>
                    <a:pt x="1439" y="497"/>
                  </a:lnTo>
                  <a:lnTo>
                    <a:pt x="1456" y="493"/>
                  </a:lnTo>
                  <a:lnTo>
                    <a:pt x="1481" y="491"/>
                  </a:lnTo>
                  <a:lnTo>
                    <a:pt x="1507" y="493"/>
                  </a:lnTo>
                  <a:lnTo>
                    <a:pt x="1531" y="500"/>
                  </a:lnTo>
                  <a:lnTo>
                    <a:pt x="1553" y="512"/>
                  </a:lnTo>
                  <a:lnTo>
                    <a:pt x="1574" y="527"/>
                  </a:lnTo>
                  <a:lnTo>
                    <a:pt x="1590" y="547"/>
                  </a:lnTo>
                  <a:lnTo>
                    <a:pt x="1603" y="569"/>
                  </a:lnTo>
                  <a:lnTo>
                    <a:pt x="1611" y="594"/>
                  </a:lnTo>
                  <a:lnTo>
                    <a:pt x="1619" y="628"/>
                  </a:lnTo>
                  <a:lnTo>
                    <a:pt x="1622" y="652"/>
                  </a:lnTo>
                  <a:lnTo>
                    <a:pt x="1620" y="676"/>
                  </a:lnTo>
                  <a:lnTo>
                    <a:pt x="1614" y="699"/>
                  </a:lnTo>
                  <a:lnTo>
                    <a:pt x="1604" y="721"/>
                  </a:lnTo>
                  <a:lnTo>
                    <a:pt x="1590" y="740"/>
                  </a:lnTo>
                  <a:lnTo>
                    <a:pt x="1585" y="749"/>
                  </a:lnTo>
                  <a:lnTo>
                    <a:pt x="1581" y="759"/>
                  </a:lnTo>
                  <a:lnTo>
                    <a:pt x="1581" y="768"/>
                  </a:lnTo>
                  <a:lnTo>
                    <a:pt x="1583" y="771"/>
                  </a:lnTo>
                  <a:lnTo>
                    <a:pt x="1584" y="774"/>
                  </a:lnTo>
                  <a:lnTo>
                    <a:pt x="1585" y="776"/>
                  </a:lnTo>
                  <a:lnTo>
                    <a:pt x="1587" y="777"/>
                  </a:lnTo>
                  <a:lnTo>
                    <a:pt x="1588" y="779"/>
                  </a:lnTo>
                  <a:lnTo>
                    <a:pt x="1616" y="794"/>
                  </a:lnTo>
                  <a:lnTo>
                    <a:pt x="1646" y="809"/>
                  </a:lnTo>
                  <a:lnTo>
                    <a:pt x="1676" y="827"/>
                  </a:lnTo>
                  <a:lnTo>
                    <a:pt x="1708" y="847"/>
                  </a:lnTo>
                  <a:lnTo>
                    <a:pt x="1739" y="872"/>
                  </a:lnTo>
                  <a:lnTo>
                    <a:pt x="1756" y="843"/>
                  </a:lnTo>
                  <a:lnTo>
                    <a:pt x="1768" y="814"/>
                  </a:lnTo>
                  <a:lnTo>
                    <a:pt x="1776" y="782"/>
                  </a:lnTo>
                  <a:lnTo>
                    <a:pt x="1779" y="750"/>
                  </a:lnTo>
                  <a:lnTo>
                    <a:pt x="1777" y="712"/>
                  </a:lnTo>
                  <a:lnTo>
                    <a:pt x="1769" y="677"/>
                  </a:lnTo>
                  <a:lnTo>
                    <a:pt x="1756" y="643"/>
                  </a:lnTo>
                  <a:lnTo>
                    <a:pt x="1738" y="611"/>
                  </a:lnTo>
                  <a:lnTo>
                    <a:pt x="1715" y="583"/>
                  </a:lnTo>
                  <a:lnTo>
                    <a:pt x="1687" y="559"/>
                  </a:lnTo>
                  <a:lnTo>
                    <a:pt x="1657" y="539"/>
                  </a:lnTo>
                  <a:lnTo>
                    <a:pt x="1623" y="524"/>
                  </a:lnTo>
                  <a:lnTo>
                    <a:pt x="1585" y="511"/>
                  </a:lnTo>
                  <a:lnTo>
                    <a:pt x="1581" y="470"/>
                  </a:lnTo>
                  <a:lnTo>
                    <a:pt x="1576" y="437"/>
                  </a:lnTo>
                  <a:lnTo>
                    <a:pt x="1565" y="408"/>
                  </a:lnTo>
                  <a:lnTo>
                    <a:pt x="1549" y="381"/>
                  </a:lnTo>
                  <a:lnTo>
                    <a:pt x="1528" y="358"/>
                  </a:lnTo>
                  <a:lnTo>
                    <a:pt x="1504" y="339"/>
                  </a:lnTo>
                  <a:lnTo>
                    <a:pt x="1477" y="325"/>
                  </a:lnTo>
                  <a:lnTo>
                    <a:pt x="1446" y="316"/>
                  </a:lnTo>
                  <a:lnTo>
                    <a:pt x="1413" y="313"/>
                  </a:lnTo>
                  <a:lnTo>
                    <a:pt x="1344" y="313"/>
                  </a:lnTo>
                  <a:lnTo>
                    <a:pt x="1352" y="244"/>
                  </a:lnTo>
                  <a:lnTo>
                    <a:pt x="1352" y="228"/>
                  </a:lnTo>
                  <a:lnTo>
                    <a:pt x="1349" y="211"/>
                  </a:lnTo>
                  <a:lnTo>
                    <a:pt x="1341" y="192"/>
                  </a:lnTo>
                  <a:lnTo>
                    <a:pt x="1329" y="176"/>
                  </a:lnTo>
                  <a:lnTo>
                    <a:pt x="1314" y="163"/>
                  </a:lnTo>
                  <a:lnTo>
                    <a:pt x="1296" y="154"/>
                  </a:lnTo>
                  <a:lnTo>
                    <a:pt x="1277" y="148"/>
                  </a:lnTo>
                  <a:lnTo>
                    <a:pt x="1257" y="148"/>
                  </a:lnTo>
                  <a:lnTo>
                    <a:pt x="1237" y="153"/>
                  </a:lnTo>
                  <a:lnTo>
                    <a:pt x="1220" y="162"/>
                  </a:lnTo>
                  <a:lnTo>
                    <a:pt x="1206" y="174"/>
                  </a:lnTo>
                  <a:lnTo>
                    <a:pt x="1164" y="214"/>
                  </a:lnTo>
                  <a:lnTo>
                    <a:pt x="1121" y="175"/>
                  </a:lnTo>
                  <a:lnTo>
                    <a:pt x="1112" y="167"/>
                  </a:lnTo>
                  <a:lnTo>
                    <a:pt x="1100" y="160"/>
                  </a:lnTo>
                  <a:lnTo>
                    <a:pt x="1087" y="154"/>
                  </a:lnTo>
                  <a:lnTo>
                    <a:pt x="1070" y="150"/>
                  </a:lnTo>
                  <a:lnTo>
                    <a:pt x="1053" y="148"/>
                  </a:lnTo>
                  <a:close/>
                  <a:moveTo>
                    <a:pt x="2450" y="122"/>
                  </a:moveTo>
                  <a:lnTo>
                    <a:pt x="2419" y="129"/>
                  </a:lnTo>
                  <a:lnTo>
                    <a:pt x="2386" y="143"/>
                  </a:lnTo>
                  <a:lnTo>
                    <a:pt x="2354" y="164"/>
                  </a:lnTo>
                  <a:lnTo>
                    <a:pt x="2321" y="190"/>
                  </a:lnTo>
                  <a:lnTo>
                    <a:pt x="2289" y="223"/>
                  </a:lnTo>
                  <a:lnTo>
                    <a:pt x="2257" y="260"/>
                  </a:lnTo>
                  <a:lnTo>
                    <a:pt x="2228" y="300"/>
                  </a:lnTo>
                  <a:lnTo>
                    <a:pt x="2199" y="344"/>
                  </a:lnTo>
                  <a:lnTo>
                    <a:pt x="2170" y="391"/>
                  </a:lnTo>
                  <a:lnTo>
                    <a:pt x="2143" y="439"/>
                  </a:lnTo>
                  <a:lnTo>
                    <a:pt x="2117" y="490"/>
                  </a:lnTo>
                  <a:lnTo>
                    <a:pt x="2091" y="539"/>
                  </a:lnTo>
                  <a:lnTo>
                    <a:pt x="2067" y="588"/>
                  </a:lnTo>
                  <a:lnTo>
                    <a:pt x="2045" y="636"/>
                  </a:lnTo>
                  <a:lnTo>
                    <a:pt x="2022" y="683"/>
                  </a:lnTo>
                  <a:lnTo>
                    <a:pt x="2001" y="727"/>
                  </a:lnTo>
                  <a:lnTo>
                    <a:pt x="1981" y="769"/>
                  </a:lnTo>
                  <a:lnTo>
                    <a:pt x="1962" y="808"/>
                  </a:lnTo>
                  <a:lnTo>
                    <a:pt x="1943" y="844"/>
                  </a:lnTo>
                  <a:lnTo>
                    <a:pt x="1880" y="968"/>
                  </a:lnTo>
                  <a:lnTo>
                    <a:pt x="1821" y="1095"/>
                  </a:lnTo>
                  <a:lnTo>
                    <a:pt x="1765" y="1224"/>
                  </a:lnTo>
                  <a:lnTo>
                    <a:pt x="1743" y="1281"/>
                  </a:lnTo>
                  <a:lnTo>
                    <a:pt x="1693" y="1414"/>
                  </a:lnTo>
                  <a:lnTo>
                    <a:pt x="1672" y="1476"/>
                  </a:lnTo>
                  <a:lnTo>
                    <a:pt x="1644" y="1562"/>
                  </a:lnTo>
                  <a:lnTo>
                    <a:pt x="1617" y="1648"/>
                  </a:lnTo>
                  <a:lnTo>
                    <a:pt x="1615" y="1655"/>
                  </a:lnTo>
                  <a:lnTo>
                    <a:pt x="1613" y="1662"/>
                  </a:lnTo>
                  <a:lnTo>
                    <a:pt x="1640" y="1658"/>
                  </a:lnTo>
                  <a:lnTo>
                    <a:pt x="1667" y="1650"/>
                  </a:lnTo>
                  <a:lnTo>
                    <a:pt x="1691" y="1638"/>
                  </a:lnTo>
                  <a:lnTo>
                    <a:pt x="1734" y="1612"/>
                  </a:lnTo>
                  <a:lnTo>
                    <a:pt x="1774" y="1592"/>
                  </a:lnTo>
                  <a:lnTo>
                    <a:pt x="1814" y="1578"/>
                  </a:lnTo>
                  <a:lnTo>
                    <a:pt x="1856" y="1569"/>
                  </a:lnTo>
                  <a:lnTo>
                    <a:pt x="1878" y="1567"/>
                  </a:lnTo>
                  <a:lnTo>
                    <a:pt x="1903" y="1566"/>
                  </a:lnTo>
                  <a:lnTo>
                    <a:pt x="1945" y="1569"/>
                  </a:lnTo>
                  <a:lnTo>
                    <a:pt x="1987" y="1578"/>
                  </a:lnTo>
                  <a:lnTo>
                    <a:pt x="2027" y="1592"/>
                  </a:lnTo>
                  <a:lnTo>
                    <a:pt x="2065" y="1612"/>
                  </a:lnTo>
                  <a:lnTo>
                    <a:pt x="2109" y="1637"/>
                  </a:lnTo>
                  <a:lnTo>
                    <a:pt x="2132" y="1649"/>
                  </a:lnTo>
                  <a:lnTo>
                    <a:pt x="2156" y="1658"/>
                  </a:lnTo>
                  <a:lnTo>
                    <a:pt x="2181" y="1662"/>
                  </a:lnTo>
                  <a:lnTo>
                    <a:pt x="2206" y="1665"/>
                  </a:lnTo>
                  <a:lnTo>
                    <a:pt x="2232" y="1662"/>
                  </a:lnTo>
                  <a:lnTo>
                    <a:pt x="2257" y="1658"/>
                  </a:lnTo>
                  <a:lnTo>
                    <a:pt x="2282" y="1649"/>
                  </a:lnTo>
                  <a:lnTo>
                    <a:pt x="2304" y="1637"/>
                  </a:lnTo>
                  <a:lnTo>
                    <a:pt x="2308" y="1636"/>
                  </a:lnTo>
                  <a:lnTo>
                    <a:pt x="2311" y="1634"/>
                  </a:lnTo>
                  <a:lnTo>
                    <a:pt x="2416" y="1588"/>
                  </a:lnTo>
                  <a:lnTo>
                    <a:pt x="2425" y="1563"/>
                  </a:lnTo>
                  <a:lnTo>
                    <a:pt x="2432" y="1542"/>
                  </a:lnTo>
                  <a:lnTo>
                    <a:pt x="2438" y="1526"/>
                  </a:lnTo>
                  <a:lnTo>
                    <a:pt x="2441" y="1514"/>
                  </a:lnTo>
                  <a:lnTo>
                    <a:pt x="2484" y="1367"/>
                  </a:lnTo>
                  <a:lnTo>
                    <a:pt x="2522" y="1222"/>
                  </a:lnTo>
                  <a:lnTo>
                    <a:pt x="2555" y="1078"/>
                  </a:lnTo>
                  <a:lnTo>
                    <a:pt x="2582" y="935"/>
                  </a:lnTo>
                  <a:lnTo>
                    <a:pt x="2604" y="793"/>
                  </a:lnTo>
                  <a:lnTo>
                    <a:pt x="2620" y="653"/>
                  </a:lnTo>
                  <a:lnTo>
                    <a:pt x="2632" y="514"/>
                  </a:lnTo>
                  <a:lnTo>
                    <a:pt x="2639" y="377"/>
                  </a:lnTo>
                  <a:lnTo>
                    <a:pt x="2638" y="349"/>
                  </a:lnTo>
                  <a:lnTo>
                    <a:pt x="2632" y="318"/>
                  </a:lnTo>
                  <a:lnTo>
                    <a:pt x="2624" y="285"/>
                  </a:lnTo>
                  <a:lnTo>
                    <a:pt x="2614" y="252"/>
                  </a:lnTo>
                  <a:lnTo>
                    <a:pt x="2598" y="222"/>
                  </a:lnTo>
                  <a:lnTo>
                    <a:pt x="2580" y="192"/>
                  </a:lnTo>
                  <a:lnTo>
                    <a:pt x="2558" y="166"/>
                  </a:lnTo>
                  <a:lnTo>
                    <a:pt x="2533" y="144"/>
                  </a:lnTo>
                  <a:lnTo>
                    <a:pt x="2507" y="130"/>
                  </a:lnTo>
                  <a:lnTo>
                    <a:pt x="2479" y="123"/>
                  </a:lnTo>
                  <a:lnTo>
                    <a:pt x="2450" y="122"/>
                  </a:lnTo>
                  <a:close/>
                  <a:moveTo>
                    <a:pt x="2481" y="0"/>
                  </a:moveTo>
                  <a:lnTo>
                    <a:pt x="2517" y="5"/>
                  </a:lnTo>
                  <a:lnTo>
                    <a:pt x="2551" y="16"/>
                  </a:lnTo>
                  <a:lnTo>
                    <a:pt x="2585" y="32"/>
                  </a:lnTo>
                  <a:lnTo>
                    <a:pt x="2617" y="53"/>
                  </a:lnTo>
                  <a:lnTo>
                    <a:pt x="2646" y="80"/>
                  </a:lnTo>
                  <a:lnTo>
                    <a:pt x="2671" y="109"/>
                  </a:lnTo>
                  <a:lnTo>
                    <a:pt x="2694" y="143"/>
                  </a:lnTo>
                  <a:lnTo>
                    <a:pt x="2714" y="179"/>
                  </a:lnTo>
                  <a:lnTo>
                    <a:pt x="2732" y="217"/>
                  </a:lnTo>
                  <a:lnTo>
                    <a:pt x="2745" y="258"/>
                  </a:lnTo>
                  <a:lnTo>
                    <a:pt x="2754" y="298"/>
                  </a:lnTo>
                  <a:lnTo>
                    <a:pt x="2760" y="340"/>
                  </a:lnTo>
                  <a:lnTo>
                    <a:pt x="2761" y="380"/>
                  </a:lnTo>
                  <a:lnTo>
                    <a:pt x="2754" y="520"/>
                  </a:lnTo>
                  <a:lnTo>
                    <a:pt x="2742" y="661"/>
                  </a:lnTo>
                  <a:lnTo>
                    <a:pt x="2726" y="804"/>
                  </a:lnTo>
                  <a:lnTo>
                    <a:pt x="2704" y="948"/>
                  </a:lnTo>
                  <a:lnTo>
                    <a:pt x="2676" y="1094"/>
                  </a:lnTo>
                  <a:lnTo>
                    <a:pt x="2643" y="1240"/>
                  </a:lnTo>
                  <a:lnTo>
                    <a:pt x="2606" y="1388"/>
                  </a:lnTo>
                  <a:lnTo>
                    <a:pt x="2562" y="1537"/>
                  </a:lnTo>
                  <a:lnTo>
                    <a:pt x="2580" y="1541"/>
                  </a:lnTo>
                  <a:lnTo>
                    <a:pt x="2596" y="1549"/>
                  </a:lnTo>
                  <a:lnTo>
                    <a:pt x="2610" y="1561"/>
                  </a:lnTo>
                  <a:lnTo>
                    <a:pt x="2620" y="1573"/>
                  </a:lnTo>
                  <a:lnTo>
                    <a:pt x="2628" y="1588"/>
                  </a:lnTo>
                  <a:lnTo>
                    <a:pt x="2631" y="1603"/>
                  </a:lnTo>
                  <a:lnTo>
                    <a:pt x="2632" y="1620"/>
                  </a:lnTo>
                  <a:lnTo>
                    <a:pt x="2525" y="3159"/>
                  </a:lnTo>
                  <a:lnTo>
                    <a:pt x="2520" y="3204"/>
                  </a:lnTo>
                  <a:lnTo>
                    <a:pt x="2509" y="3248"/>
                  </a:lnTo>
                  <a:lnTo>
                    <a:pt x="2492" y="3289"/>
                  </a:lnTo>
                  <a:lnTo>
                    <a:pt x="2472" y="3327"/>
                  </a:lnTo>
                  <a:lnTo>
                    <a:pt x="2446" y="3362"/>
                  </a:lnTo>
                  <a:lnTo>
                    <a:pt x="2417" y="3394"/>
                  </a:lnTo>
                  <a:lnTo>
                    <a:pt x="2383" y="3422"/>
                  </a:lnTo>
                  <a:lnTo>
                    <a:pt x="2347" y="3446"/>
                  </a:lnTo>
                  <a:lnTo>
                    <a:pt x="2308" y="3464"/>
                  </a:lnTo>
                  <a:lnTo>
                    <a:pt x="2266" y="3478"/>
                  </a:lnTo>
                  <a:lnTo>
                    <a:pt x="2221" y="3487"/>
                  </a:lnTo>
                  <a:lnTo>
                    <a:pt x="2176" y="3490"/>
                  </a:lnTo>
                  <a:lnTo>
                    <a:pt x="454" y="3490"/>
                  </a:lnTo>
                  <a:lnTo>
                    <a:pt x="408" y="3487"/>
                  </a:lnTo>
                  <a:lnTo>
                    <a:pt x="364" y="3478"/>
                  </a:lnTo>
                  <a:lnTo>
                    <a:pt x="322" y="3464"/>
                  </a:lnTo>
                  <a:lnTo>
                    <a:pt x="283" y="3446"/>
                  </a:lnTo>
                  <a:lnTo>
                    <a:pt x="246" y="3422"/>
                  </a:lnTo>
                  <a:lnTo>
                    <a:pt x="213" y="3394"/>
                  </a:lnTo>
                  <a:lnTo>
                    <a:pt x="183" y="3362"/>
                  </a:lnTo>
                  <a:lnTo>
                    <a:pt x="158" y="3326"/>
                  </a:lnTo>
                  <a:lnTo>
                    <a:pt x="138" y="3288"/>
                  </a:lnTo>
                  <a:lnTo>
                    <a:pt x="121" y="3248"/>
                  </a:lnTo>
                  <a:lnTo>
                    <a:pt x="110" y="3204"/>
                  </a:lnTo>
                  <a:lnTo>
                    <a:pt x="105" y="3158"/>
                  </a:lnTo>
                  <a:lnTo>
                    <a:pt x="0" y="1671"/>
                  </a:lnTo>
                  <a:lnTo>
                    <a:pt x="1" y="1649"/>
                  </a:lnTo>
                  <a:lnTo>
                    <a:pt x="6" y="1630"/>
                  </a:lnTo>
                  <a:lnTo>
                    <a:pt x="15" y="1610"/>
                  </a:lnTo>
                  <a:lnTo>
                    <a:pt x="6" y="1567"/>
                  </a:lnTo>
                  <a:lnTo>
                    <a:pt x="2" y="1527"/>
                  </a:lnTo>
                  <a:lnTo>
                    <a:pt x="2" y="1489"/>
                  </a:lnTo>
                  <a:lnTo>
                    <a:pt x="8" y="1451"/>
                  </a:lnTo>
                  <a:lnTo>
                    <a:pt x="16" y="1417"/>
                  </a:lnTo>
                  <a:lnTo>
                    <a:pt x="30" y="1385"/>
                  </a:lnTo>
                  <a:lnTo>
                    <a:pt x="49" y="1355"/>
                  </a:lnTo>
                  <a:lnTo>
                    <a:pt x="70" y="1329"/>
                  </a:lnTo>
                  <a:lnTo>
                    <a:pt x="94" y="1306"/>
                  </a:lnTo>
                  <a:lnTo>
                    <a:pt x="121" y="1286"/>
                  </a:lnTo>
                  <a:lnTo>
                    <a:pt x="150" y="1268"/>
                  </a:lnTo>
                  <a:lnTo>
                    <a:pt x="179" y="1252"/>
                  </a:lnTo>
                  <a:lnTo>
                    <a:pt x="209" y="1239"/>
                  </a:lnTo>
                  <a:lnTo>
                    <a:pt x="239" y="1227"/>
                  </a:lnTo>
                  <a:lnTo>
                    <a:pt x="270" y="1216"/>
                  </a:lnTo>
                  <a:lnTo>
                    <a:pt x="299" y="1207"/>
                  </a:lnTo>
                  <a:lnTo>
                    <a:pt x="280" y="1187"/>
                  </a:lnTo>
                  <a:lnTo>
                    <a:pt x="257" y="1167"/>
                  </a:lnTo>
                  <a:lnTo>
                    <a:pt x="231" y="1149"/>
                  </a:lnTo>
                  <a:lnTo>
                    <a:pt x="205" y="1136"/>
                  </a:lnTo>
                  <a:lnTo>
                    <a:pt x="178" y="1129"/>
                  </a:lnTo>
                  <a:lnTo>
                    <a:pt x="150" y="1125"/>
                  </a:lnTo>
                  <a:lnTo>
                    <a:pt x="147" y="1125"/>
                  </a:lnTo>
                  <a:lnTo>
                    <a:pt x="144" y="1125"/>
                  </a:lnTo>
                  <a:lnTo>
                    <a:pt x="124" y="1122"/>
                  </a:lnTo>
                  <a:lnTo>
                    <a:pt x="108" y="1114"/>
                  </a:lnTo>
                  <a:lnTo>
                    <a:pt x="95" y="1101"/>
                  </a:lnTo>
                  <a:lnTo>
                    <a:pt x="86" y="1085"/>
                  </a:lnTo>
                  <a:lnTo>
                    <a:pt x="83" y="1066"/>
                  </a:lnTo>
                  <a:lnTo>
                    <a:pt x="85" y="1047"/>
                  </a:lnTo>
                  <a:lnTo>
                    <a:pt x="94" y="1029"/>
                  </a:lnTo>
                  <a:lnTo>
                    <a:pt x="106" y="1016"/>
                  </a:lnTo>
                  <a:lnTo>
                    <a:pt x="123" y="1006"/>
                  </a:lnTo>
                  <a:lnTo>
                    <a:pt x="142" y="1003"/>
                  </a:lnTo>
                  <a:lnTo>
                    <a:pt x="183" y="1004"/>
                  </a:lnTo>
                  <a:lnTo>
                    <a:pt x="223" y="1013"/>
                  </a:lnTo>
                  <a:lnTo>
                    <a:pt x="260" y="1027"/>
                  </a:lnTo>
                  <a:lnTo>
                    <a:pt x="295" y="1044"/>
                  </a:lnTo>
                  <a:lnTo>
                    <a:pt x="329" y="1067"/>
                  </a:lnTo>
                  <a:lnTo>
                    <a:pt x="359" y="1093"/>
                  </a:lnTo>
                  <a:lnTo>
                    <a:pt x="387" y="1121"/>
                  </a:lnTo>
                  <a:lnTo>
                    <a:pt x="376" y="1090"/>
                  </a:lnTo>
                  <a:lnTo>
                    <a:pt x="369" y="1058"/>
                  </a:lnTo>
                  <a:lnTo>
                    <a:pt x="367" y="1025"/>
                  </a:lnTo>
                  <a:lnTo>
                    <a:pt x="369" y="991"/>
                  </a:lnTo>
                  <a:lnTo>
                    <a:pt x="376" y="959"/>
                  </a:lnTo>
                  <a:lnTo>
                    <a:pt x="387" y="928"/>
                  </a:lnTo>
                  <a:lnTo>
                    <a:pt x="402" y="899"/>
                  </a:lnTo>
                  <a:lnTo>
                    <a:pt x="420" y="873"/>
                  </a:lnTo>
                  <a:lnTo>
                    <a:pt x="408" y="837"/>
                  </a:lnTo>
                  <a:lnTo>
                    <a:pt x="402" y="799"/>
                  </a:lnTo>
                  <a:lnTo>
                    <a:pt x="400" y="761"/>
                  </a:lnTo>
                  <a:lnTo>
                    <a:pt x="402" y="719"/>
                  </a:lnTo>
                  <a:lnTo>
                    <a:pt x="411" y="679"/>
                  </a:lnTo>
                  <a:lnTo>
                    <a:pt x="424" y="640"/>
                  </a:lnTo>
                  <a:lnTo>
                    <a:pt x="442" y="605"/>
                  </a:lnTo>
                  <a:lnTo>
                    <a:pt x="464" y="572"/>
                  </a:lnTo>
                  <a:lnTo>
                    <a:pt x="491" y="541"/>
                  </a:lnTo>
                  <a:lnTo>
                    <a:pt x="521" y="516"/>
                  </a:lnTo>
                  <a:lnTo>
                    <a:pt x="555" y="493"/>
                  </a:lnTo>
                  <a:lnTo>
                    <a:pt x="591" y="476"/>
                  </a:lnTo>
                  <a:lnTo>
                    <a:pt x="629" y="463"/>
                  </a:lnTo>
                  <a:lnTo>
                    <a:pt x="632" y="422"/>
                  </a:lnTo>
                  <a:lnTo>
                    <a:pt x="642" y="384"/>
                  </a:lnTo>
                  <a:lnTo>
                    <a:pt x="656" y="346"/>
                  </a:lnTo>
                  <a:lnTo>
                    <a:pt x="676" y="313"/>
                  </a:lnTo>
                  <a:lnTo>
                    <a:pt x="700" y="282"/>
                  </a:lnTo>
                  <a:lnTo>
                    <a:pt x="728" y="255"/>
                  </a:lnTo>
                  <a:lnTo>
                    <a:pt x="760" y="232"/>
                  </a:lnTo>
                  <a:lnTo>
                    <a:pt x="795" y="213"/>
                  </a:lnTo>
                  <a:lnTo>
                    <a:pt x="832" y="200"/>
                  </a:lnTo>
                  <a:lnTo>
                    <a:pt x="844" y="164"/>
                  </a:lnTo>
                  <a:lnTo>
                    <a:pt x="862" y="130"/>
                  </a:lnTo>
                  <a:lnTo>
                    <a:pt x="885" y="100"/>
                  </a:lnTo>
                  <a:lnTo>
                    <a:pt x="911" y="75"/>
                  </a:lnTo>
                  <a:lnTo>
                    <a:pt x="942" y="54"/>
                  </a:lnTo>
                  <a:lnTo>
                    <a:pt x="976" y="38"/>
                  </a:lnTo>
                  <a:lnTo>
                    <a:pt x="1013" y="29"/>
                  </a:lnTo>
                  <a:lnTo>
                    <a:pt x="1052" y="25"/>
                  </a:lnTo>
                  <a:lnTo>
                    <a:pt x="1080" y="27"/>
                  </a:lnTo>
                  <a:lnTo>
                    <a:pt x="1108" y="32"/>
                  </a:lnTo>
                  <a:lnTo>
                    <a:pt x="1135" y="41"/>
                  </a:lnTo>
                  <a:lnTo>
                    <a:pt x="1161" y="53"/>
                  </a:lnTo>
                  <a:lnTo>
                    <a:pt x="1190" y="39"/>
                  </a:lnTo>
                  <a:lnTo>
                    <a:pt x="1223" y="29"/>
                  </a:lnTo>
                  <a:lnTo>
                    <a:pt x="1256" y="25"/>
                  </a:lnTo>
                  <a:lnTo>
                    <a:pt x="1291" y="27"/>
                  </a:lnTo>
                  <a:lnTo>
                    <a:pt x="1326" y="34"/>
                  </a:lnTo>
                  <a:lnTo>
                    <a:pt x="1358" y="47"/>
                  </a:lnTo>
                  <a:lnTo>
                    <a:pt x="1387" y="64"/>
                  </a:lnTo>
                  <a:lnTo>
                    <a:pt x="1413" y="87"/>
                  </a:lnTo>
                  <a:lnTo>
                    <a:pt x="1436" y="113"/>
                  </a:lnTo>
                  <a:lnTo>
                    <a:pt x="1454" y="144"/>
                  </a:lnTo>
                  <a:lnTo>
                    <a:pt x="1467" y="177"/>
                  </a:lnTo>
                  <a:lnTo>
                    <a:pt x="1471" y="195"/>
                  </a:lnTo>
                  <a:lnTo>
                    <a:pt x="1513" y="208"/>
                  </a:lnTo>
                  <a:lnTo>
                    <a:pt x="1551" y="225"/>
                  </a:lnTo>
                  <a:lnTo>
                    <a:pt x="1587" y="248"/>
                  </a:lnTo>
                  <a:lnTo>
                    <a:pt x="1619" y="275"/>
                  </a:lnTo>
                  <a:lnTo>
                    <a:pt x="1646" y="307"/>
                  </a:lnTo>
                  <a:lnTo>
                    <a:pt x="1669" y="342"/>
                  </a:lnTo>
                  <a:lnTo>
                    <a:pt x="1686" y="380"/>
                  </a:lnTo>
                  <a:lnTo>
                    <a:pt x="1698" y="422"/>
                  </a:lnTo>
                  <a:lnTo>
                    <a:pt x="1734" y="442"/>
                  </a:lnTo>
                  <a:lnTo>
                    <a:pt x="1768" y="466"/>
                  </a:lnTo>
                  <a:lnTo>
                    <a:pt x="1799" y="493"/>
                  </a:lnTo>
                  <a:lnTo>
                    <a:pt x="1825" y="524"/>
                  </a:lnTo>
                  <a:lnTo>
                    <a:pt x="1848" y="556"/>
                  </a:lnTo>
                  <a:lnTo>
                    <a:pt x="1868" y="591"/>
                  </a:lnTo>
                  <a:lnTo>
                    <a:pt x="1882" y="629"/>
                  </a:lnTo>
                  <a:lnTo>
                    <a:pt x="1893" y="668"/>
                  </a:lnTo>
                  <a:lnTo>
                    <a:pt x="1911" y="631"/>
                  </a:lnTo>
                  <a:lnTo>
                    <a:pt x="1935" y="578"/>
                  </a:lnTo>
                  <a:lnTo>
                    <a:pt x="1962" y="525"/>
                  </a:lnTo>
                  <a:lnTo>
                    <a:pt x="1988" y="470"/>
                  </a:lnTo>
                  <a:lnTo>
                    <a:pt x="2016" y="415"/>
                  </a:lnTo>
                  <a:lnTo>
                    <a:pt x="2046" y="362"/>
                  </a:lnTo>
                  <a:lnTo>
                    <a:pt x="2076" y="309"/>
                  </a:lnTo>
                  <a:lnTo>
                    <a:pt x="2108" y="259"/>
                  </a:lnTo>
                  <a:lnTo>
                    <a:pt x="2141" y="211"/>
                  </a:lnTo>
                  <a:lnTo>
                    <a:pt x="2176" y="166"/>
                  </a:lnTo>
                  <a:lnTo>
                    <a:pt x="2212" y="125"/>
                  </a:lnTo>
                  <a:lnTo>
                    <a:pt x="2250" y="89"/>
                  </a:lnTo>
                  <a:lnTo>
                    <a:pt x="2289" y="59"/>
                  </a:lnTo>
                  <a:lnTo>
                    <a:pt x="2331" y="34"/>
                  </a:lnTo>
                  <a:lnTo>
                    <a:pt x="2369" y="17"/>
                  </a:lnTo>
                  <a:lnTo>
                    <a:pt x="2407" y="5"/>
                  </a:lnTo>
                  <a:lnTo>
                    <a:pt x="2444" y="0"/>
                  </a:lnTo>
                  <a:lnTo>
                    <a:pt x="24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0" name="Group 437"/>
          <p:cNvGrpSpPr/>
          <p:nvPr/>
        </p:nvGrpSpPr>
        <p:grpSpPr>
          <a:xfrm>
            <a:off x="5688769" y="1361622"/>
            <a:ext cx="469901" cy="501650"/>
            <a:chOff x="2593975" y="2711450"/>
            <a:chExt cx="469901" cy="501650"/>
          </a:xfrm>
          <a:solidFill>
            <a:srgbClr val="000000"/>
          </a:solidFill>
        </p:grpSpPr>
        <p:sp>
          <p:nvSpPr>
            <p:cNvPr id="111" name="Freeform 341"/>
            <p:cNvSpPr>
              <a:spLocks noEditPoints="1"/>
            </p:cNvSpPr>
            <p:nvPr/>
          </p:nvSpPr>
          <p:spPr bwMode="auto">
            <a:xfrm>
              <a:off x="2862263" y="3000375"/>
              <a:ext cx="201613" cy="212725"/>
            </a:xfrm>
            <a:custGeom>
              <a:avLst/>
              <a:gdLst>
                <a:gd name="T0" fmla="*/ 888 w 1403"/>
                <a:gd name="T1" fmla="*/ 875 h 1478"/>
                <a:gd name="T2" fmla="*/ 821 w 1403"/>
                <a:gd name="T3" fmla="*/ 1138 h 1478"/>
                <a:gd name="T4" fmla="*/ 1044 w 1403"/>
                <a:gd name="T5" fmla="*/ 998 h 1478"/>
                <a:gd name="T6" fmla="*/ 1103 w 1403"/>
                <a:gd name="T7" fmla="*/ 957 h 1478"/>
                <a:gd name="T8" fmla="*/ 1135 w 1403"/>
                <a:gd name="T9" fmla="*/ 847 h 1478"/>
                <a:gd name="T10" fmla="*/ 213 w 1403"/>
                <a:gd name="T11" fmla="*/ 515 h 1478"/>
                <a:gd name="T12" fmla="*/ 171 w 1403"/>
                <a:gd name="T13" fmla="*/ 546 h 1478"/>
                <a:gd name="T14" fmla="*/ 166 w 1403"/>
                <a:gd name="T15" fmla="*/ 596 h 1478"/>
                <a:gd name="T16" fmla="*/ 251 w 1403"/>
                <a:gd name="T17" fmla="*/ 689 h 1478"/>
                <a:gd name="T18" fmla="*/ 442 w 1403"/>
                <a:gd name="T19" fmla="*/ 848 h 1478"/>
                <a:gd name="T20" fmla="*/ 542 w 1403"/>
                <a:gd name="T21" fmla="*/ 905 h 1478"/>
                <a:gd name="T22" fmla="*/ 587 w 1403"/>
                <a:gd name="T23" fmla="*/ 887 h 1478"/>
                <a:gd name="T24" fmla="*/ 610 w 1403"/>
                <a:gd name="T25" fmla="*/ 842 h 1478"/>
                <a:gd name="T26" fmla="*/ 593 w 1403"/>
                <a:gd name="T27" fmla="*/ 794 h 1478"/>
                <a:gd name="T28" fmla="*/ 463 w 1403"/>
                <a:gd name="T29" fmla="*/ 695 h 1478"/>
                <a:gd name="T30" fmla="*/ 278 w 1403"/>
                <a:gd name="T31" fmla="*/ 531 h 1478"/>
                <a:gd name="T32" fmla="*/ 230 w 1403"/>
                <a:gd name="T33" fmla="*/ 511 h 1478"/>
                <a:gd name="T34" fmla="*/ 567 w 1403"/>
                <a:gd name="T35" fmla="*/ 118 h 1478"/>
                <a:gd name="T36" fmla="*/ 535 w 1403"/>
                <a:gd name="T37" fmla="*/ 159 h 1478"/>
                <a:gd name="T38" fmla="*/ 542 w 1403"/>
                <a:gd name="T39" fmla="*/ 209 h 1478"/>
                <a:gd name="T40" fmla="*/ 646 w 1403"/>
                <a:gd name="T41" fmla="*/ 322 h 1478"/>
                <a:gd name="T42" fmla="*/ 778 w 1403"/>
                <a:gd name="T43" fmla="*/ 482 h 1478"/>
                <a:gd name="T44" fmla="*/ 842 w 1403"/>
                <a:gd name="T45" fmla="*/ 562 h 1478"/>
                <a:gd name="T46" fmla="*/ 892 w 1403"/>
                <a:gd name="T47" fmla="*/ 568 h 1478"/>
                <a:gd name="T48" fmla="*/ 934 w 1403"/>
                <a:gd name="T49" fmla="*/ 535 h 1478"/>
                <a:gd name="T50" fmla="*/ 938 w 1403"/>
                <a:gd name="T51" fmla="*/ 485 h 1478"/>
                <a:gd name="T52" fmla="*/ 845 w 1403"/>
                <a:gd name="T53" fmla="*/ 346 h 1478"/>
                <a:gd name="T54" fmla="*/ 699 w 1403"/>
                <a:gd name="T55" fmla="*/ 181 h 1478"/>
                <a:gd name="T56" fmla="*/ 618 w 1403"/>
                <a:gd name="T57" fmla="*/ 112 h 1478"/>
                <a:gd name="T58" fmla="*/ 1253 w 1403"/>
                <a:gd name="T59" fmla="*/ 0 h 1478"/>
                <a:gd name="T60" fmla="*/ 1330 w 1403"/>
                <a:gd name="T61" fmla="*/ 172 h 1478"/>
                <a:gd name="T62" fmla="*/ 1351 w 1403"/>
                <a:gd name="T63" fmla="*/ 356 h 1478"/>
                <a:gd name="T64" fmla="*/ 1315 w 1403"/>
                <a:gd name="T65" fmla="*/ 549 h 1478"/>
                <a:gd name="T66" fmla="*/ 1256 w 1403"/>
                <a:gd name="T67" fmla="*/ 686 h 1478"/>
                <a:gd name="T68" fmla="*/ 1242 w 1403"/>
                <a:gd name="T69" fmla="*/ 706 h 1478"/>
                <a:gd name="T70" fmla="*/ 1325 w 1403"/>
                <a:gd name="T71" fmla="*/ 785 h 1478"/>
                <a:gd name="T72" fmla="*/ 1385 w 1403"/>
                <a:gd name="T73" fmla="*/ 836 h 1478"/>
                <a:gd name="T74" fmla="*/ 1403 w 1403"/>
                <a:gd name="T75" fmla="*/ 911 h 1478"/>
                <a:gd name="T76" fmla="*/ 1376 w 1403"/>
                <a:gd name="T77" fmla="*/ 984 h 1478"/>
                <a:gd name="T78" fmla="*/ 1312 w 1403"/>
                <a:gd name="T79" fmla="*/ 1029 h 1478"/>
                <a:gd name="T80" fmla="*/ 951 w 1403"/>
                <a:gd name="T81" fmla="*/ 1430 h 1478"/>
                <a:gd name="T82" fmla="*/ 896 w 1403"/>
                <a:gd name="T83" fmla="*/ 1470 h 1478"/>
                <a:gd name="T84" fmla="*/ 821 w 1403"/>
                <a:gd name="T85" fmla="*/ 1476 h 1478"/>
                <a:gd name="T86" fmla="*/ 752 w 1403"/>
                <a:gd name="T87" fmla="*/ 1438 h 1478"/>
                <a:gd name="T88" fmla="*/ 718 w 1403"/>
                <a:gd name="T89" fmla="*/ 1366 h 1478"/>
                <a:gd name="T90" fmla="*/ 557 w 1403"/>
                <a:gd name="T91" fmla="*/ 1240 h 1478"/>
                <a:gd name="T92" fmla="*/ 356 w 1403"/>
                <a:gd name="T93" fmla="*/ 1251 h 1478"/>
                <a:gd name="T94" fmla="*/ 169 w 1403"/>
                <a:gd name="T95" fmla="*/ 1201 h 1478"/>
                <a:gd name="T96" fmla="*/ 0 w 1403"/>
                <a:gd name="T97" fmla="*/ 1093 h 1478"/>
                <a:gd name="T98" fmla="*/ 13 w 1403"/>
                <a:gd name="T99" fmla="*/ 868 h 1478"/>
                <a:gd name="T100" fmla="*/ 60 w 1403"/>
                <a:gd name="T101" fmla="*/ 663 h 1478"/>
                <a:gd name="T102" fmla="*/ 133 w 1403"/>
                <a:gd name="T103" fmla="*/ 494 h 1478"/>
                <a:gd name="T104" fmla="*/ 228 w 1403"/>
                <a:gd name="T105" fmla="*/ 356 h 1478"/>
                <a:gd name="T106" fmla="*/ 335 w 1403"/>
                <a:gd name="T107" fmla="*/ 246 h 1478"/>
                <a:gd name="T108" fmla="*/ 453 w 1403"/>
                <a:gd name="T109" fmla="*/ 162 h 1478"/>
                <a:gd name="T110" fmla="*/ 574 w 1403"/>
                <a:gd name="T111" fmla="*/ 100 h 1478"/>
                <a:gd name="T112" fmla="*/ 690 w 1403"/>
                <a:gd name="T113" fmla="*/ 56 h 1478"/>
                <a:gd name="T114" fmla="*/ 800 w 1403"/>
                <a:gd name="T115" fmla="*/ 27 h 1478"/>
                <a:gd name="T116" fmla="*/ 893 w 1403"/>
                <a:gd name="T117" fmla="*/ 11 h 1478"/>
                <a:gd name="T118" fmla="*/ 968 w 1403"/>
                <a:gd name="T119" fmla="*/ 3 h 1478"/>
                <a:gd name="T120" fmla="*/ 1015 w 1403"/>
                <a:gd name="T121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03" h="1478">
                  <a:moveTo>
                    <a:pt x="976" y="775"/>
                  </a:moveTo>
                  <a:lnTo>
                    <a:pt x="934" y="826"/>
                  </a:lnTo>
                  <a:lnTo>
                    <a:pt x="888" y="875"/>
                  </a:lnTo>
                  <a:lnTo>
                    <a:pt x="844" y="916"/>
                  </a:lnTo>
                  <a:lnTo>
                    <a:pt x="795" y="956"/>
                  </a:lnTo>
                  <a:lnTo>
                    <a:pt x="821" y="1138"/>
                  </a:lnTo>
                  <a:lnTo>
                    <a:pt x="851" y="1340"/>
                  </a:lnTo>
                  <a:lnTo>
                    <a:pt x="1030" y="1018"/>
                  </a:lnTo>
                  <a:lnTo>
                    <a:pt x="1044" y="998"/>
                  </a:lnTo>
                  <a:lnTo>
                    <a:pt x="1060" y="981"/>
                  </a:lnTo>
                  <a:lnTo>
                    <a:pt x="1081" y="967"/>
                  </a:lnTo>
                  <a:lnTo>
                    <a:pt x="1103" y="957"/>
                  </a:lnTo>
                  <a:lnTo>
                    <a:pt x="1270" y="903"/>
                  </a:lnTo>
                  <a:lnTo>
                    <a:pt x="1137" y="844"/>
                  </a:lnTo>
                  <a:lnTo>
                    <a:pt x="1135" y="847"/>
                  </a:lnTo>
                  <a:lnTo>
                    <a:pt x="976" y="775"/>
                  </a:lnTo>
                  <a:close/>
                  <a:moveTo>
                    <a:pt x="230" y="511"/>
                  </a:moveTo>
                  <a:lnTo>
                    <a:pt x="213" y="515"/>
                  </a:lnTo>
                  <a:lnTo>
                    <a:pt x="197" y="521"/>
                  </a:lnTo>
                  <a:lnTo>
                    <a:pt x="182" y="532"/>
                  </a:lnTo>
                  <a:lnTo>
                    <a:pt x="171" y="546"/>
                  </a:lnTo>
                  <a:lnTo>
                    <a:pt x="165" y="562"/>
                  </a:lnTo>
                  <a:lnTo>
                    <a:pt x="163" y="579"/>
                  </a:lnTo>
                  <a:lnTo>
                    <a:pt x="166" y="596"/>
                  </a:lnTo>
                  <a:lnTo>
                    <a:pt x="173" y="612"/>
                  </a:lnTo>
                  <a:lnTo>
                    <a:pt x="184" y="626"/>
                  </a:lnTo>
                  <a:lnTo>
                    <a:pt x="251" y="689"/>
                  </a:lnTo>
                  <a:lnTo>
                    <a:pt x="315" y="747"/>
                  </a:lnTo>
                  <a:lnTo>
                    <a:pt x="379" y="800"/>
                  </a:lnTo>
                  <a:lnTo>
                    <a:pt x="442" y="848"/>
                  </a:lnTo>
                  <a:lnTo>
                    <a:pt x="504" y="893"/>
                  </a:lnTo>
                  <a:lnTo>
                    <a:pt x="523" y="901"/>
                  </a:lnTo>
                  <a:lnTo>
                    <a:pt x="542" y="905"/>
                  </a:lnTo>
                  <a:lnTo>
                    <a:pt x="558" y="903"/>
                  </a:lnTo>
                  <a:lnTo>
                    <a:pt x="574" y="897"/>
                  </a:lnTo>
                  <a:lnTo>
                    <a:pt x="587" y="887"/>
                  </a:lnTo>
                  <a:lnTo>
                    <a:pt x="598" y="875"/>
                  </a:lnTo>
                  <a:lnTo>
                    <a:pt x="607" y="859"/>
                  </a:lnTo>
                  <a:lnTo>
                    <a:pt x="610" y="842"/>
                  </a:lnTo>
                  <a:lnTo>
                    <a:pt x="609" y="825"/>
                  </a:lnTo>
                  <a:lnTo>
                    <a:pt x="603" y="809"/>
                  </a:lnTo>
                  <a:lnTo>
                    <a:pt x="593" y="794"/>
                  </a:lnTo>
                  <a:lnTo>
                    <a:pt x="580" y="782"/>
                  </a:lnTo>
                  <a:lnTo>
                    <a:pt x="522" y="741"/>
                  </a:lnTo>
                  <a:lnTo>
                    <a:pt x="463" y="695"/>
                  </a:lnTo>
                  <a:lnTo>
                    <a:pt x="402" y="645"/>
                  </a:lnTo>
                  <a:lnTo>
                    <a:pt x="341" y="591"/>
                  </a:lnTo>
                  <a:lnTo>
                    <a:pt x="278" y="531"/>
                  </a:lnTo>
                  <a:lnTo>
                    <a:pt x="264" y="520"/>
                  </a:lnTo>
                  <a:lnTo>
                    <a:pt x="247" y="513"/>
                  </a:lnTo>
                  <a:lnTo>
                    <a:pt x="230" y="511"/>
                  </a:lnTo>
                  <a:close/>
                  <a:moveTo>
                    <a:pt x="601" y="110"/>
                  </a:moveTo>
                  <a:lnTo>
                    <a:pt x="584" y="112"/>
                  </a:lnTo>
                  <a:lnTo>
                    <a:pt x="567" y="118"/>
                  </a:lnTo>
                  <a:lnTo>
                    <a:pt x="553" y="129"/>
                  </a:lnTo>
                  <a:lnTo>
                    <a:pt x="542" y="143"/>
                  </a:lnTo>
                  <a:lnTo>
                    <a:pt x="535" y="159"/>
                  </a:lnTo>
                  <a:lnTo>
                    <a:pt x="533" y="177"/>
                  </a:lnTo>
                  <a:lnTo>
                    <a:pt x="535" y="193"/>
                  </a:lnTo>
                  <a:lnTo>
                    <a:pt x="542" y="209"/>
                  </a:lnTo>
                  <a:lnTo>
                    <a:pt x="553" y="223"/>
                  </a:lnTo>
                  <a:lnTo>
                    <a:pt x="600" y="271"/>
                  </a:lnTo>
                  <a:lnTo>
                    <a:pt x="646" y="322"/>
                  </a:lnTo>
                  <a:lnTo>
                    <a:pt x="692" y="373"/>
                  </a:lnTo>
                  <a:lnTo>
                    <a:pt x="736" y="426"/>
                  </a:lnTo>
                  <a:lnTo>
                    <a:pt x="778" y="482"/>
                  </a:lnTo>
                  <a:lnTo>
                    <a:pt x="817" y="538"/>
                  </a:lnTo>
                  <a:lnTo>
                    <a:pt x="828" y="553"/>
                  </a:lnTo>
                  <a:lnTo>
                    <a:pt x="842" y="562"/>
                  </a:lnTo>
                  <a:lnTo>
                    <a:pt x="857" y="569"/>
                  </a:lnTo>
                  <a:lnTo>
                    <a:pt x="874" y="571"/>
                  </a:lnTo>
                  <a:lnTo>
                    <a:pt x="892" y="568"/>
                  </a:lnTo>
                  <a:lnTo>
                    <a:pt x="910" y="560"/>
                  </a:lnTo>
                  <a:lnTo>
                    <a:pt x="923" y="549"/>
                  </a:lnTo>
                  <a:lnTo>
                    <a:pt x="934" y="535"/>
                  </a:lnTo>
                  <a:lnTo>
                    <a:pt x="940" y="519"/>
                  </a:lnTo>
                  <a:lnTo>
                    <a:pt x="942" y="501"/>
                  </a:lnTo>
                  <a:lnTo>
                    <a:pt x="938" y="485"/>
                  </a:lnTo>
                  <a:lnTo>
                    <a:pt x="932" y="469"/>
                  </a:lnTo>
                  <a:lnTo>
                    <a:pt x="889" y="406"/>
                  </a:lnTo>
                  <a:lnTo>
                    <a:pt x="845" y="346"/>
                  </a:lnTo>
                  <a:lnTo>
                    <a:pt x="798" y="289"/>
                  </a:lnTo>
                  <a:lnTo>
                    <a:pt x="748" y="233"/>
                  </a:lnTo>
                  <a:lnTo>
                    <a:pt x="699" y="181"/>
                  </a:lnTo>
                  <a:lnTo>
                    <a:pt x="648" y="130"/>
                  </a:lnTo>
                  <a:lnTo>
                    <a:pt x="634" y="119"/>
                  </a:lnTo>
                  <a:lnTo>
                    <a:pt x="618" y="112"/>
                  </a:lnTo>
                  <a:lnTo>
                    <a:pt x="601" y="110"/>
                  </a:lnTo>
                  <a:close/>
                  <a:moveTo>
                    <a:pt x="1030" y="0"/>
                  </a:moveTo>
                  <a:lnTo>
                    <a:pt x="1253" y="0"/>
                  </a:lnTo>
                  <a:lnTo>
                    <a:pt x="1285" y="56"/>
                  </a:lnTo>
                  <a:lnTo>
                    <a:pt x="1310" y="113"/>
                  </a:lnTo>
                  <a:lnTo>
                    <a:pt x="1330" y="172"/>
                  </a:lnTo>
                  <a:lnTo>
                    <a:pt x="1343" y="232"/>
                  </a:lnTo>
                  <a:lnTo>
                    <a:pt x="1349" y="294"/>
                  </a:lnTo>
                  <a:lnTo>
                    <a:pt x="1351" y="356"/>
                  </a:lnTo>
                  <a:lnTo>
                    <a:pt x="1345" y="421"/>
                  </a:lnTo>
                  <a:lnTo>
                    <a:pt x="1333" y="484"/>
                  </a:lnTo>
                  <a:lnTo>
                    <a:pt x="1315" y="549"/>
                  </a:lnTo>
                  <a:lnTo>
                    <a:pt x="1291" y="614"/>
                  </a:lnTo>
                  <a:lnTo>
                    <a:pt x="1260" y="679"/>
                  </a:lnTo>
                  <a:lnTo>
                    <a:pt x="1256" y="686"/>
                  </a:lnTo>
                  <a:lnTo>
                    <a:pt x="1254" y="689"/>
                  </a:lnTo>
                  <a:lnTo>
                    <a:pt x="1249" y="695"/>
                  </a:lnTo>
                  <a:lnTo>
                    <a:pt x="1242" y="706"/>
                  </a:lnTo>
                  <a:lnTo>
                    <a:pt x="1232" y="721"/>
                  </a:lnTo>
                  <a:lnTo>
                    <a:pt x="1220" y="737"/>
                  </a:lnTo>
                  <a:lnTo>
                    <a:pt x="1325" y="785"/>
                  </a:lnTo>
                  <a:lnTo>
                    <a:pt x="1348" y="798"/>
                  </a:lnTo>
                  <a:lnTo>
                    <a:pt x="1368" y="815"/>
                  </a:lnTo>
                  <a:lnTo>
                    <a:pt x="1385" y="836"/>
                  </a:lnTo>
                  <a:lnTo>
                    <a:pt x="1396" y="860"/>
                  </a:lnTo>
                  <a:lnTo>
                    <a:pt x="1402" y="885"/>
                  </a:lnTo>
                  <a:lnTo>
                    <a:pt x="1403" y="911"/>
                  </a:lnTo>
                  <a:lnTo>
                    <a:pt x="1399" y="937"/>
                  </a:lnTo>
                  <a:lnTo>
                    <a:pt x="1390" y="963"/>
                  </a:lnTo>
                  <a:lnTo>
                    <a:pt x="1376" y="984"/>
                  </a:lnTo>
                  <a:lnTo>
                    <a:pt x="1358" y="1003"/>
                  </a:lnTo>
                  <a:lnTo>
                    <a:pt x="1337" y="1018"/>
                  </a:lnTo>
                  <a:lnTo>
                    <a:pt x="1312" y="1029"/>
                  </a:lnTo>
                  <a:lnTo>
                    <a:pt x="1146" y="1085"/>
                  </a:lnTo>
                  <a:lnTo>
                    <a:pt x="965" y="1410"/>
                  </a:lnTo>
                  <a:lnTo>
                    <a:pt x="951" y="1430"/>
                  </a:lnTo>
                  <a:lnTo>
                    <a:pt x="935" y="1448"/>
                  </a:lnTo>
                  <a:lnTo>
                    <a:pt x="915" y="1461"/>
                  </a:lnTo>
                  <a:lnTo>
                    <a:pt x="896" y="1470"/>
                  </a:lnTo>
                  <a:lnTo>
                    <a:pt x="873" y="1476"/>
                  </a:lnTo>
                  <a:lnTo>
                    <a:pt x="849" y="1478"/>
                  </a:lnTo>
                  <a:lnTo>
                    <a:pt x="821" y="1476"/>
                  </a:lnTo>
                  <a:lnTo>
                    <a:pt x="796" y="1467"/>
                  </a:lnTo>
                  <a:lnTo>
                    <a:pt x="773" y="1454"/>
                  </a:lnTo>
                  <a:lnTo>
                    <a:pt x="752" y="1438"/>
                  </a:lnTo>
                  <a:lnTo>
                    <a:pt x="736" y="1416"/>
                  </a:lnTo>
                  <a:lnTo>
                    <a:pt x="724" y="1392"/>
                  </a:lnTo>
                  <a:lnTo>
                    <a:pt x="718" y="1366"/>
                  </a:lnTo>
                  <a:lnTo>
                    <a:pt x="693" y="1199"/>
                  </a:lnTo>
                  <a:lnTo>
                    <a:pt x="625" y="1223"/>
                  </a:lnTo>
                  <a:lnTo>
                    <a:pt x="557" y="1240"/>
                  </a:lnTo>
                  <a:lnTo>
                    <a:pt x="489" y="1250"/>
                  </a:lnTo>
                  <a:lnTo>
                    <a:pt x="422" y="1255"/>
                  </a:lnTo>
                  <a:lnTo>
                    <a:pt x="356" y="1251"/>
                  </a:lnTo>
                  <a:lnTo>
                    <a:pt x="292" y="1240"/>
                  </a:lnTo>
                  <a:lnTo>
                    <a:pt x="231" y="1224"/>
                  </a:lnTo>
                  <a:lnTo>
                    <a:pt x="169" y="1201"/>
                  </a:lnTo>
                  <a:lnTo>
                    <a:pt x="111" y="1172"/>
                  </a:lnTo>
                  <a:lnTo>
                    <a:pt x="54" y="1136"/>
                  </a:lnTo>
                  <a:lnTo>
                    <a:pt x="0" y="1093"/>
                  </a:lnTo>
                  <a:lnTo>
                    <a:pt x="0" y="1025"/>
                  </a:lnTo>
                  <a:lnTo>
                    <a:pt x="6" y="944"/>
                  </a:lnTo>
                  <a:lnTo>
                    <a:pt x="13" y="868"/>
                  </a:lnTo>
                  <a:lnTo>
                    <a:pt x="26" y="795"/>
                  </a:lnTo>
                  <a:lnTo>
                    <a:pt x="42" y="727"/>
                  </a:lnTo>
                  <a:lnTo>
                    <a:pt x="60" y="663"/>
                  </a:lnTo>
                  <a:lnTo>
                    <a:pt x="82" y="603"/>
                  </a:lnTo>
                  <a:lnTo>
                    <a:pt x="107" y="546"/>
                  </a:lnTo>
                  <a:lnTo>
                    <a:pt x="133" y="494"/>
                  </a:lnTo>
                  <a:lnTo>
                    <a:pt x="163" y="445"/>
                  </a:lnTo>
                  <a:lnTo>
                    <a:pt x="195" y="399"/>
                  </a:lnTo>
                  <a:lnTo>
                    <a:pt x="228" y="356"/>
                  </a:lnTo>
                  <a:lnTo>
                    <a:pt x="262" y="316"/>
                  </a:lnTo>
                  <a:lnTo>
                    <a:pt x="298" y="280"/>
                  </a:lnTo>
                  <a:lnTo>
                    <a:pt x="335" y="246"/>
                  </a:lnTo>
                  <a:lnTo>
                    <a:pt x="374" y="216"/>
                  </a:lnTo>
                  <a:lnTo>
                    <a:pt x="413" y="188"/>
                  </a:lnTo>
                  <a:lnTo>
                    <a:pt x="453" y="162"/>
                  </a:lnTo>
                  <a:lnTo>
                    <a:pt x="493" y="140"/>
                  </a:lnTo>
                  <a:lnTo>
                    <a:pt x="533" y="119"/>
                  </a:lnTo>
                  <a:lnTo>
                    <a:pt x="574" y="100"/>
                  </a:lnTo>
                  <a:lnTo>
                    <a:pt x="613" y="84"/>
                  </a:lnTo>
                  <a:lnTo>
                    <a:pt x="652" y="69"/>
                  </a:lnTo>
                  <a:lnTo>
                    <a:pt x="690" y="56"/>
                  </a:lnTo>
                  <a:lnTo>
                    <a:pt x="729" y="45"/>
                  </a:lnTo>
                  <a:lnTo>
                    <a:pt x="765" y="35"/>
                  </a:lnTo>
                  <a:lnTo>
                    <a:pt x="800" y="27"/>
                  </a:lnTo>
                  <a:lnTo>
                    <a:pt x="833" y="21"/>
                  </a:lnTo>
                  <a:lnTo>
                    <a:pt x="865" y="15"/>
                  </a:lnTo>
                  <a:lnTo>
                    <a:pt x="893" y="11"/>
                  </a:lnTo>
                  <a:lnTo>
                    <a:pt x="921" y="8"/>
                  </a:lnTo>
                  <a:lnTo>
                    <a:pt x="946" y="4"/>
                  </a:lnTo>
                  <a:lnTo>
                    <a:pt x="968" y="3"/>
                  </a:lnTo>
                  <a:lnTo>
                    <a:pt x="987" y="1"/>
                  </a:lnTo>
                  <a:lnTo>
                    <a:pt x="1003" y="1"/>
                  </a:lnTo>
                  <a:lnTo>
                    <a:pt x="1015" y="0"/>
                  </a:lnTo>
                  <a:lnTo>
                    <a:pt x="1024" y="0"/>
                  </a:lnTo>
                  <a:lnTo>
                    <a:pt x="10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342"/>
            <p:cNvSpPr>
              <a:spLocks noEditPoints="1"/>
            </p:cNvSpPr>
            <p:nvPr/>
          </p:nvSpPr>
          <p:spPr bwMode="auto">
            <a:xfrm>
              <a:off x="2735263" y="2873375"/>
              <a:ext cx="220663" cy="207962"/>
            </a:xfrm>
            <a:custGeom>
              <a:avLst/>
              <a:gdLst>
                <a:gd name="T0" fmla="*/ 195 w 1533"/>
                <a:gd name="T1" fmla="*/ 523 h 1450"/>
                <a:gd name="T2" fmla="*/ 163 w 1533"/>
                <a:gd name="T3" fmla="*/ 565 h 1450"/>
                <a:gd name="T4" fmla="*/ 169 w 1533"/>
                <a:gd name="T5" fmla="*/ 615 h 1450"/>
                <a:gd name="T6" fmla="*/ 369 w 1533"/>
                <a:gd name="T7" fmla="*/ 813 h 1450"/>
                <a:gd name="T8" fmla="*/ 420 w 1533"/>
                <a:gd name="T9" fmla="*/ 820 h 1450"/>
                <a:gd name="T10" fmla="*/ 462 w 1533"/>
                <a:gd name="T11" fmla="*/ 788 h 1450"/>
                <a:gd name="T12" fmla="*/ 468 w 1533"/>
                <a:gd name="T13" fmla="*/ 738 h 1450"/>
                <a:gd name="T14" fmla="*/ 276 w 1533"/>
                <a:gd name="T15" fmla="*/ 534 h 1450"/>
                <a:gd name="T16" fmla="*/ 229 w 1533"/>
                <a:gd name="T17" fmla="*/ 514 h 1450"/>
                <a:gd name="T18" fmla="*/ 574 w 1533"/>
                <a:gd name="T19" fmla="*/ 144 h 1450"/>
                <a:gd name="T20" fmla="*/ 542 w 1533"/>
                <a:gd name="T21" fmla="*/ 185 h 1450"/>
                <a:gd name="T22" fmla="*/ 548 w 1533"/>
                <a:gd name="T23" fmla="*/ 235 h 1450"/>
                <a:gd name="T24" fmla="*/ 741 w 1533"/>
                <a:gd name="T25" fmla="*/ 426 h 1450"/>
                <a:gd name="T26" fmla="*/ 791 w 1533"/>
                <a:gd name="T27" fmla="*/ 433 h 1450"/>
                <a:gd name="T28" fmla="*/ 833 w 1533"/>
                <a:gd name="T29" fmla="*/ 401 h 1450"/>
                <a:gd name="T30" fmla="*/ 840 w 1533"/>
                <a:gd name="T31" fmla="*/ 351 h 1450"/>
                <a:gd name="T32" fmla="*/ 655 w 1533"/>
                <a:gd name="T33" fmla="*/ 155 h 1450"/>
                <a:gd name="T34" fmla="*/ 608 w 1533"/>
                <a:gd name="T35" fmla="*/ 135 h 1450"/>
                <a:gd name="T36" fmla="*/ 1533 w 1533"/>
                <a:gd name="T37" fmla="*/ 267 h 1450"/>
                <a:gd name="T38" fmla="*/ 1413 w 1533"/>
                <a:gd name="T39" fmla="*/ 270 h 1450"/>
                <a:gd name="T40" fmla="*/ 1281 w 1533"/>
                <a:gd name="T41" fmla="*/ 288 h 1450"/>
                <a:gd name="T42" fmla="*/ 1140 w 1533"/>
                <a:gd name="T43" fmla="*/ 323 h 1450"/>
                <a:gd name="T44" fmla="*/ 995 w 1533"/>
                <a:gd name="T45" fmla="*/ 377 h 1450"/>
                <a:gd name="T46" fmla="*/ 851 w 1533"/>
                <a:gd name="T47" fmla="*/ 453 h 1450"/>
                <a:gd name="T48" fmla="*/ 714 w 1533"/>
                <a:gd name="T49" fmla="*/ 555 h 1450"/>
                <a:gd name="T50" fmla="*/ 591 w 1533"/>
                <a:gd name="T51" fmla="*/ 683 h 1450"/>
                <a:gd name="T52" fmla="*/ 487 w 1533"/>
                <a:gd name="T53" fmla="*/ 840 h 1450"/>
                <a:gd name="T54" fmla="*/ 406 w 1533"/>
                <a:gd name="T55" fmla="*/ 1030 h 1450"/>
                <a:gd name="T56" fmla="*/ 355 w 1533"/>
                <a:gd name="T57" fmla="*/ 1253 h 1450"/>
                <a:gd name="T58" fmla="*/ 341 w 1533"/>
                <a:gd name="T59" fmla="*/ 1450 h 1450"/>
                <a:gd name="T60" fmla="*/ 5 w 1533"/>
                <a:gd name="T61" fmla="*/ 943 h 1450"/>
                <a:gd name="T62" fmla="*/ 42 w 1533"/>
                <a:gd name="T63" fmla="*/ 726 h 1450"/>
                <a:gd name="T64" fmla="*/ 107 w 1533"/>
                <a:gd name="T65" fmla="*/ 546 h 1450"/>
                <a:gd name="T66" fmla="*/ 195 w 1533"/>
                <a:gd name="T67" fmla="*/ 398 h 1450"/>
                <a:gd name="T68" fmla="*/ 298 w 1533"/>
                <a:gd name="T69" fmla="*/ 280 h 1450"/>
                <a:gd name="T70" fmla="*/ 413 w 1533"/>
                <a:gd name="T71" fmla="*/ 187 h 1450"/>
                <a:gd name="T72" fmla="*/ 533 w 1533"/>
                <a:gd name="T73" fmla="*/ 119 h 1450"/>
                <a:gd name="T74" fmla="*/ 652 w 1533"/>
                <a:gd name="T75" fmla="*/ 69 h 1450"/>
                <a:gd name="T76" fmla="*/ 765 w 1533"/>
                <a:gd name="T77" fmla="*/ 35 h 1450"/>
                <a:gd name="T78" fmla="*/ 865 w 1533"/>
                <a:gd name="T79" fmla="*/ 15 h 1450"/>
                <a:gd name="T80" fmla="*/ 946 w 1533"/>
                <a:gd name="T81" fmla="*/ 4 h 1450"/>
                <a:gd name="T82" fmla="*/ 1003 w 1533"/>
                <a:gd name="T83" fmla="*/ 0 h 1450"/>
                <a:gd name="T84" fmla="*/ 1030 w 1533"/>
                <a:gd name="T85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3" h="1450">
                  <a:moveTo>
                    <a:pt x="229" y="514"/>
                  </a:moveTo>
                  <a:lnTo>
                    <a:pt x="211" y="517"/>
                  </a:lnTo>
                  <a:lnTo>
                    <a:pt x="195" y="523"/>
                  </a:lnTo>
                  <a:lnTo>
                    <a:pt x="180" y="534"/>
                  </a:lnTo>
                  <a:lnTo>
                    <a:pt x="169" y="548"/>
                  </a:lnTo>
                  <a:lnTo>
                    <a:pt x="163" y="565"/>
                  </a:lnTo>
                  <a:lnTo>
                    <a:pt x="161" y="582"/>
                  </a:lnTo>
                  <a:lnTo>
                    <a:pt x="163" y="598"/>
                  </a:lnTo>
                  <a:lnTo>
                    <a:pt x="169" y="615"/>
                  </a:lnTo>
                  <a:lnTo>
                    <a:pt x="180" y="629"/>
                  </a:lnTo>
                  <a:lnTo>
                    <a:pt x="355" y="802"/>
                  </a:lnTo>
                  <a:lnTo>
                    <a:pt x="369" y="813"/>
                  </a:lnTo>
                  <a:lnTo>
                    <a:pt x="386" y="820"/>
                  </a:lnTo>
                  <a:lnTo>
                    <a:pt x="402" y="822"/>
                  </a:lnTo>
                  <a:lnTo>
                    <a:pt x="420" y="820"/>
                  </a:lnTo>
                  <a:lnTo>
                    <a:pt x="436" y="813"/>
                  </a:lnTo>
                  <a:lnTo>
                    <a:pt x="451" y="802"/>
                  </a:lnTo>
                  <a:lnTo>
                    <a:pt x="462" y="788"/>
                  </a:lnTo>
                  <a:lnTo>
                    <a:pt x="468" y="772"/>
                  </a:lnTo>
                  <a:lnTo>
                    <a:pt x="470" y="754"/>
                  </a:lnTo>
                  <a:lnTo>
                    <a:pt x="468" y="738"/>
                  </a:lnTo>
                  <a:lnTo>
                    <a:pt x="462" y="722"/>
                  </a:lnTo>
                  <a:lnTo>
                    <a:pt x="451" y="707"/>
                  </a:lnTo>
                  <a:lnTo>
                    <a:pt x="276" y="534"/>
                  </a:lnTo>
                  <a:lnTo>
                    <a:pt x="262" y="523"/>
                  </a:lnTo>
                  <a:lnTo>
                    <a:pt x="245" y="517"/>
                  </a:lnTo>
                  <a:lnTo>
                    <a:pt x="229" y="514"/>
                  </a:lnTo>
                  <a:close/>
                  <a:moveTo>
                    <a:pt x="608" y="135"/>
                  </a:moveTo>
                  <a:lnTo>
                    <a:pt x="590" y="137"/>
                  </a:lnTo>
                  <a:lnTo>
                    <a:pt x="574" y="144"/>
                  </a:lnTo>
                  <a:lnTo>
                    <a:pt x="559" y="155"/>
                  </a:lnTo>
                  <a:lnTo>
                    <a:pt x="548" y="169"/>
                  </a:lnTo>
                  <a:lnTo>
                    <a:pt x="542" y="185"/>
                  </a:lnTo>
                  <a:lnTo>
                    <a:pt x="540" y="203"/>
                  </a:lnTo>
                  <a:lnTo>
                    <a:pt x="542" y="219"/>
                  </a:lnTo>
                  <a:lnTo>
                    <a:pt x="548" y="235"/>
                  </a:lnTo>
                  <a:lnTo>
                    <a:pt x="559" y="250"/>
                  </a:lnTo>
                  <a:lnTo>
                    <a:pt x="726" y="415"/>
                  </a:lnTo>
                  <a:lnTo>
                    <a:pt x="741" y="426"/>
                  </a:lnTo>
                  <a:lnTo>
                    <a:pt x="757" y="433"/>
                  </a:lnTo>
                  <a:lnTo>
                    <a:pt x="775" y="435"/>
                  </a:lnTo>
                  <a:lnTo>
                    <a:pt x="791" y="433"/>
                  </a:lnTo>
                  <a:lnTo>
                    <a:pt x="808" y="426"/>
                  </a:lnTo>
                  <a:lnTo>
                    <a:pt x="822" y="415"/>
                  </a:lnTo>
                  <a:lnTo>
                    <a:pt x="833" y="401"/>
                  </a:lnTo>
                  <a:lnTo>
                    <a:pt x="840" y="385"/>
                  </a:lnTo>
                  <a:lnTo>
                    <a:pt x="842" y="367"/>
                  </a:lnTo>
                  <a:lnTo>
                    <a:pt x="840" y="351"/>
                  </a:lnTo>
                  <a:lnTo>
                    <a:pt x="833" y="335"/>
                  </a:lnTo>
                  <a:lnTo>
                    <a:pt x="822" y="320"/>
                  </a:lnTo>
                  <a:lnTo>
                    <a:pt x="655" y="155"/>
                  </a:lnTo>
                  <a:lnTo>
                    <a:pt x="641" y="144"/>
                  </a:lnTo>
                  <a:lnTo>
                    <a:pt x="624" y="137"/>
                  </a:lnTo>
                  <a:lnTo>
                    <a:pt x="608" y="135"/>
                  </a:lnTo>
                  <a:close/>
                  <a:moveTo>
                    <a:pt x="1030" y="0"/>
                  </a:moveTo>
                  <a:lnTo>
                    <a:pt x="1263" y="0"/>
                  </a:lnTo>
                  <a:lnTo>
                    <a:pt x="1533" y="267"/>
                  </a:lnTo>
                  <a:lnTo>
                    <a:pt x="1492" y="267"/>
                  </a:lnTo>
                  <a:lnTo>
                    <a:pt x="1454" y="268"/>
                  </a:lnTo>
                  <a:lnTo>
                    <a:pt x="1413" y="270"/>
                  </a:lnTo>
                  <a:lnTo>
                    <a:pt x="1370" y="275"/>
                  </a:lnTo>
                  <a:lnTo>
                    <a:pt x="1326" y="280"/>
                  </a:lnTo>
                  <a:lnTo>
                    <a:pt x="1281" y="288"/>
                  </a:lnTo>
                  <a:lnTo>
                    <a:pt x="1235" y="298"/>
                  </a:lnTo>
                  <a:lnTo>
                    <a:pt x="1188" y="308"/>
                  </a:lnTo>
                  <a:lnTo>
                    <a:pt x="1140" y="323"/>
                  </a:lnTo>
                  <a:lnTo>
                    <a:pt x="1091" y="338"/>
                  </a:lnTo>
                  <a:lnTo>
                    <a:pt x="1043" y="356"/>
                  </a:lnTo>
                  <a:lnTo>
                    <a:pt x="995" y="377"/>
                  </a:lnTo>
                  <a:lnTo>
                    <a:pt x="946" y="400"/>
                  </a:lnTo>
                  <a:lnTo>
                    <a:pt x="898" y="425"/>
                  </a:lnTo>
                  <a:lnTo>
                    <a:pt x="851" y="453"/>
                  </a:lnTo>
                  <a:lnTo>
                    <a:pt x="805" y="485"/>
                  </a:lnTo>
                  <a:lnTo>
                    <a:pt x="759" y="519"/>
                  </a:lnTo>
                  <a:lnTo>
                    <a:pt x="714" y="555"/>
                  </a:lnTo>
                  <a:lnTo>
                    <a:pt x="672" y="595"/>
                  </a:lnTo>
                  <a:lnTo>
                    <a:pt x="631" y="638"/>
                  </a:lnTo>
                  <a:lnTo>
                    <a:pt x="591" y="683"/>
                  </a:lnTo>
                  <a:lnTo>
                    <a:pt x="554" y="732"/>
                  </a:lnTo>
                  <a:lnTo>
                    <a:pt x="519" y="785"/>
                  </a:lnTo>
                  <a:lnTo>
                    <a:pt x="487" y="840"/>
                  </a:lnTo>
                  <a:lnTo>
                    <a:pt x="457" y="900"/>
                  </a:lnTo>
                  <a:lnTo>
                    <a:pt x="430" y="964"/>
                  </a:lnTo>
                  <a:lnTo>
                    <a:pt x="406" y="1030"/>
                  </a:lnTo>
                  <a:lnTo>
                    <a:pt x="386" y="1101"/>
                  </a:lnTo>
                  <a:lnTo>
                    <a:pt x="368" y="1175"/>
                  </a:lnTo>
                  <a:lnTo>
                    <a:pt x="355" y="1253"/>
                  </a:lnTo>
                  <a:lnTo>
                    <a:pt x="345" y="1335"/>
                  </a:lnTo>
                  <a:lnTo>
                    <a:pt x="341" y="1422"/>
                  </a:lnTo>
                  <a:lnTo>
                    <a:pt x="341" y="1450"/>
                  </a:lnTo>
                  <a:lnTo>
                    <a:pt x="0" y="1113"/>
                  </a:lnTo>
                  <a:lnTo>
                    <a:pt x="0" y="1023"/>
                  </a:lnTo>
                  <a:lnTo>
                    <a:pt x="5" y="943"/>
                  </a:lnTo>
                  <a:lnTo>
                    <a:pt x="13" y="867"/>
                  </a:lnTo>
                  <a:lnTo>
                    <a:pt x="26" y="795"/>
                  </a:lnTo>
                  <a:lnTo>
                    <a:pt x="42" y="726"/>
                  </a:lnTo>
                  <a:lnTo>
                    <a:pt x="61" y="663"/>
                  </a:lnTo>
                  <a:lnTo>
                    <a:pt x="83" y="602"/>
                  </a:lnTo>
                  <a:lnTo>
                    <a:pt x="107" y="546"/>
                  </a:lnTo>
                  <a:lnTo>
                    <a:pt x="133" y="493"/>
                  </a:lnTo>
                  <a:lnTo>
                    <a:pt x="163" y="444"/>
                  </a:lnTo>
                  <a:lnTo>
                    <a:pt x="195" y="398"/>
                  </a:lnTo>
                  <a:lnTo>
                    <a:pt x="228" y="355"/>
                  </a:lnTo>
                  <a:lnTo>
                    <a:pt x="262" y="316"/>
                  </a:lnTo>
                  <a:lnTo>
                    <a:pt x="298" y="280"/>
                  </a:lnTo>
                  <a:lnTo>
                    <a:pt x="335" y="246"/>
                  </a:lnTo>
                  <a:lnTo>
                    <a:pt x="374" y="216"/>
                  </a:lnTo>
                  <a:lnTo>
                    <a:pt x="413" y="187"/>
                  </a:lnTo>
                  <a:lnTo>
                    <a:pt x="453" y="162"/>
                  </a:lnTo>
                  <a:lnTo>
                    <a:pt x="494" y="139"/>
                  </a:lnTo>
                  <a:lnTo>
                    <a:pt x="533" y="119"/>
                  </a:lnTo>
                  <a:lnTo>
                    <a:pt x="574" y="100"/>
                  </a:lnTo>
                  <a:lnTo>
                    <a:pt x="613" y="83"/>
                  </a:lnTo>
                  <a:lnTo>
                    <a:pt x="652" y="69"/>
                  </a:lnTo>
                  <a:lnTo>
                    <a:pt x="690" y="56"/>
                  </a:lnTo>
                  <a:lnTo>
                    <a:pt x="729" y="45"/>
                  </a:lnTo>
                  <a:lnTo>
                    <a:pt x="765" y="35"/>
                  </a:lnTo>
                  <a:lnTo>
                    <a:pt x="800" y="27"/>
                  </a:lnTo>
                  <a:lnTo>
                    <a:pt x="833" y="21"/>
                  </a:lnTo>
                  <a:lnTo>
                    <a:pt x="865" y="15"/>
                  </a:lnTo>
                  <a:lnTo>
                    <a:pt x="894" y="11"/>
                  </a:lnTo>
                  <a:lnTo>
                    <a:pt x="921" y="8"/>
                  </a:lnTo>
                  <a:lnTo>
                    <a:pt x="946" y="4"/>
                  </a:lnTo>
                  <a:lnTo>
                    <a:pt x="968" y="2"/>
                  </a:lnTo>
                  <a:lnTo>
                    <a:pt x="987" y="1"/>
                  </a:lnTo>
                  <a:lnTo>
                    <a:pt x="1003" y="0"/>
                  </a:lnTo>
                  <a:lnTo>
                    <a:pt x="1015" y="0"/>
                  </a:lnTo>
                  <a:lnTo>
                    <a:pt x="1024" y="0"/>
                  </a:lnTo>
                  <a:lnTo>
                    <a:pt x="10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343"/>
            <p:cNvSpPr>
              <a:spLocks noEditPoints="1"/>
            </p:cNvSpPr>
            <p:nvPr/>
          </p:nvSpPr>
          <p:spPr bwMode="auto">
            <a:xfrm>
              <a:off x="2803525" y="2930525"/>
              <a:ext cx="223838" cy="209550"/>
            </a:xfrm>
            <a:custGeom>
              <a:avLst/>
              <a:gdLst>
                <a:gd name="T0" fmla="*/ 186 w 1546"/>
                <a:gd name="T1" fmla="*/ 563 h 1451"/>
                <a:gd name="T2" fmla="*/ 155 w 1546"/>
                <a:gd name="T3" fmla="*/ 580 h 1451"/>
                <a:gd name="T4" fmla="*/ 137 w 1546"/>
                <a:gd name="T5" fmla="*/ 610 h 1451"/>
                <a:gd name="T6" fmla="*/ 137 w 1546"/>
                <a:gd name="T7" fmla="*/ 644 h 1451"/>
                <a:gd name="T8" fmla="*/ 155 w 1546"/>
                <a:gd name="T9" fmla="*/ 675 h 1451"/>
                <a:gd name="T10" fmla="*/ 334 w 1546"/>
                <a:gd name="T11" fmla="*/ 849 h 1451"/>
                <a:gd name="T12" fmla="*/ 368 w 1546"/>
                <a:gd name="T13" fmla="*/ 858 h 1451"/>
                <a:gd name="T14" fmla="*/ 401 w 1546"/>
                <a:gd name="T15" fmla="*/ 849 h 1451"/>
                <a:gd name="T16" fmla="*/ 426 w 1546"/>
                <a:gd name="T17" fmla="*/ 824 h 1451"/>
                <a:gd name="T18" fmla="*/ 435 w 1546"/>
                <a:gd name="T19" fmla="*/ 791 h 1451"/>
                <a:gd name="T20" fmla="*/ 426 w 1546"/>
                <a:gd name="T21" fmla="*/ 758 h 1451"/>
                <a:gd name="T22" fmla="*/ 250 w 1546"/>
                <a:gd name="T23" fmla="*/ 580 h 1451"/>
                <a:gd name="T24" fmla="*/ 220 w 1546"/>
                <a:gd name="T25" fmla="*/ 563 h 1451"/>
                <a:gd name="T26" fmla="*/ 560 w 1546"/>
                <a:gd name="T27" fmla="*/ 160 h 1451"/>
                <a:gd name="T28" fmla="*/ 527 w 1546"/>
                <a:gd name="T29" fmla="*/ 169 h 1451"/>
                <a:gd name="T30" fmla="*/ 502 w 1546"/>
                <a:gd name="T31" fmla="*/ 194 h 1451"/>
                <a:gd name="T32" fmla="*/ 493 w 1546"/>
                <a:gd name="T33" fmla="*/ 227 h 1451"/>
                <a:gd name="T34" fmla="*/ 502 w 1546"/>
                <a:gd name="T35" fmla="*/ 259 h 1451"/>
                <a:gd name="T36" fmla="*/ 679 w 1546"/>
                <a:gd name="T37" fmla="*/ 439 h 1451"/>
                <a:gd name="T38" fmla="*/ 710 w 1546"/>
                <a:gd name="T39" fmla="*/ 457 h 1451"/>
                <a:gd name="T40" fmla="*/ 744 w 1546"/>
                <a:gd name="T41" fmla="*/ 457 h 1451"/>
                <a:gd name="T42" fmla="*/ 775 w 1546"/>
                <a:gd name="T43" fmla="*/ 439 h 1451"/>
                <a:gd name="T44" fmla="*/ 792 w 1546"/>
                <a:gd name="T45" fmla="*/ 409 h 1451"/>
                <a:gd name="T46" fmla="*/ 792 w 1546"/>
                <a:gd name="T47" fmla="*/ 375 h 1451"/>
                <a:gd name="T48" fmla="*/ 775 w 1546"/>
                <a:gd name="T49" fmla="*/ 345 h 1451"/>
                <a:gd name="T50" fmla="*/ 594 w 1546"/>
                <a:gd name="T51" fmla="*/ 169 h 1451"/>
                <a:gd name="T52" fmla="*/ 560 w 1546"/>
                <a:gd name="T53" fmla="*/ 160 h 1451"/>
                <a:gd name="T54" fmla="*/ 1192 w 1546"/>
                <a:gd name="T55" fmla="*/ 0 h 1451"/>
                <a:gd name="T56" fmla="*/ 1419 w 1546"/>
                <a:gd name="T57" fmla="*/ 350 h 1451"/>
                <a:gd name="T58" fmla="*/ 1337 w 1546"/>
                <a:gd name="T59" fmla="*/ 353 h 1451"/>
                <a:gd name="T60" fmla="*/ 1250 w 1546"/>
                <a:gd name="T61" fmla="*/ 364 h 1451"/>
                <a:gd name="T62" fmla="*/ 1157 w 1546"/>
                <a:gd name="T63" fmla="*/ 382 h 1451"/>
                <a:gd name="T64" fmla="*/ 1061 w 1546"/>
                <a:gd name="T65" fmla="*/ 408 h 1451"/>
                <a:gd name="T66" fmla="*/ 963 w 1546"/>
                <a:gd name="T67" fmla="*/ 443 h 1451"/>
                <a:gd name="T68" fmla="*/ 865 w 1546"/>
                <a:gd name="T69" fmla="*/ 487 h 1451"/>
                <a:gd name="T70" fmla="*/ 769 w 1546"/>
                <a:gd name="T71" fmla="*/ 542 h 1451"/>
                <a:gd name="T72" fmla="*/ 677 w 1546"/>
                <a:gd name="T73" fmla="*/ 609 h 1451"/>
                <a:gd name="T74" fmla="*/ 589 w 1546"/>
                <a:gd name="T75" fmla="*/ 688 h 1451"/>
                <a:gd name="T76" fmla="*/ 509 w 1546"/>
                <a:gd name="T77" fmla="*/ 778 h 1451"/>
                <a:gd name="T78" fmla="*/ 436 w 1546"/>
                <a:gd name="T79" fmla="*/ 883 h 1451"/>
                <a:gd name="T80" fmla="*/ 375 w 1546"/>
                <a:gd name="T81" fmla="*/ 1002 h 1451"/>
                <a:gd name="T82" fmla="*/ 325 w 1546"/>
                <a:gd name="T83" fmla="*/ 1136 h 1451"/>
                <a:gd name="T84" fmla="*/ 290 w 1546"/>
                <a:gd name="T85" fmla="*/ 1285 h 1451"/>
                <a:gd name="T86" fmla="*/ 269 w 1546"/>
                <a:gd name="T87" fmla="*/ 1451 h 1451"/>
                <a:gd name="T88" fmla="*/ 0 w 1546"/>
                <a:gd name="T89" fmla="*/ 1024 h 1451"/>
                <a:gd name="T90" fmla="*/ 13 w 1546"/>
                <a:gd name="T91" fmla="*/ 867 h 1451"/>
                <a:gd name="T92" fmla="*/ 41 w 1546"/>
                <a:gd name="T93" fmla="*/ 726 h 1451"/>
                <a:gd name="T94" fmla="*/ 81 w 1546"/>
                <a:gd name="T95" fmla="*/ 603 h 1451"/>
                <a:gd name="T96" fmla="*/ 133 w 1546"/>
                <a:gd name="T97" fmla="*/ 494 h 1451"/>
                <a:gd name="T98" fmla="*/ 193 w 1546"/>
                <a:gd name="T99" fmla="*/ 398 h 1451"/>
                <a:gd name="T100" fmla="*/ 261 w 1546"/>
                <a:gd name="T101" fmla="*/ 316 h 1451"/>
                <a:gd name="T102" fmla="*/ 335 w 1546"/>
                <a:gd name="T103" fmla="*/ 246 h 1451"/>
                <a:gd name="T104" fmla="*/ 412 w 1546"/>
                <a:gd name="T105" fmla="*/ 188 h 1451"/>
                <a:gd name="T106" fmla="*/ 492 w 1546"/>
                <a:gd name="T107" fmla="*/ 140 h 1451"/>
                <a:gd name="T108" fmla="*/ 572 w 1546"/>
                <a:gd name="T109" fmla="*/ 100 h 1451"/>
                <a:gd name="T110" fmla="*/ 652 w 1546"/>
                <a:gd name="T111" fmla="*/ 69 h 1451"/>
                <a:gd name="T112" fmla="*/ 727 w 1546"/>
                <a:gd name="T113" fmla="*/ 45 h 1451"/>
                <a:gd name="T114" fmla="*/ 799 w 1546"/>
                <a:gd name="T115" fmla="*/ 27 h 1451"/>
                <a:gd name="T116" fmla="*/ 864 w 1546"/>
                <a:gd name="T117" fmla="*/ 15 h 1451"/>
                <a:gd name="T118" fmla="*/ 921 w 1546"/>
                <a:gd name="T119" fmla="*/ 8 h 1451"/>
                <a:gd name="T120" fmla="*/ 967 w 1546"/>
                <a:gd name="T121" fmla="*/ 2 h 1451"/>
                <a:gd name="T122" fmla="*/ 1002 w 1546"/>
                <a:gd name="T123" fmla="*/ 0 h 1451"/>
                <a:gd name="T124" fmla="*/ 1024 w 1546"/>
                <a:gd name="T125" fmla="*/ 0 h 1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46" h="1451">
                  <a:moveTo>
                    <a:pt x="202" y="560"/>
                  </a:moveTo>
                  <a:lnTo>
                    <a:pt x="186" y="563"/>
                  </a:lnTo>
                  <a:lnTo>
                    <a:pt x="169" y="569"/>
                  </a:lnTo>
                  <a:lnTo>
                    <a:pt x="155" y="580"/>
                  </a:lnTo>
                  <a:lnTo>
                    <a:pt x="144" y="594"/>
                  </a:lnTo>
                  <a:lnTo>
                    <a:pt x="137" y="610"/>
                  </a:lnTo>
                  <a:lnTo>
                    <a:pt x="135" y="627"/>
                  </a:lnTo>
                  <a:lnTo>
                    <a:pt x="137" y="644"/>
                  </a:lnTo>
                  <a:lnTo>
                    <a:pt x="144" y="661"/>
                  </a:lnTo>
                  <a:lnTo>
                    <a:pt x="155" y="675"/>
                  </a:lnTo>
                  <a:lnTo>
                    <a:pt x="320" y="838"/>
                  </a:lnTo>
                  <a:lnTo>
                    <a:pt x="334" y="849"/>
                  </a:lnTo>
                  <a:lnTo>
                    <a:pt x="350" y="856"/>
                  </a:lnTo>
                  <a:lnTo>
                    <a:pt x="368" y="858"/>
                  </a:lnTo>
                  <a:lnTo>
                    <a:pt x="385" y="856"/>
                  </a:lnTo>
                  <a:lnTo>
                    <a:pt x="401" y="849"/>
                  </a:lnTo>
                  <a:lnTo>
                    <a:pt x="415" y="838"/>
                  </a:lnTo>
                  <a:lnTo>
                    <a:pt x="426" y="824"/>
                  </a:lnTo>
                  <a:lnTo>
                    <a:pt x="433" y="808"/>
                  </a:lnTo>
                  <a:lnTo>
                    <a:pt x="435" y="791"/>
                  </a:lnTo>
                  <a:lnTo>
                    <a:pt x="433" y="774"/>
                  </a:lnTo>
                  <a:lnTo>
                    <a:pt x="426" y="758"/>
                  </a:lnTo>
                  <a:lnTo>
                    <a:pt x="415" y="743"/>
                  </a:lnTo>
                  <a:lnTo>
                    <a:pt x="250" y="580"/>
                  </a:lnTo>
                  <a:lnTo>
                    <a:pt x="236" y="569"/>
                  </a:lnTo>
                  <a:lnTo>
                    <a:pt x="220" y="563"/>
                  </a:lnTo>
                  <a:lnTo>
                    <a:pt x="202" y="560"/>
                  </a:lnTo>
                  <a:close/>
                  <a:moveTo>
                    <a:pt x="560" y="160"/>
                  </a:moveTo>
                  <a:lnTo>
                    <a:pt x="544" y="162"/>
                  </a:lnTo>
                  <a:lnTo>
                    <a:pt x="527" y="169"/>
                  </a:lnTo>
                  <a:lnTo>
                    <a:pt x="513" y="180"/>
                  </a:lnTo>
                  <a:lnTo>
                    <a:pt x="502" y="194"/>
                  </a:lnTo>
                  <a:lnTo>
                    <a:pt x="496" y="209"/>
                  </a:lnTo>
                  <a:lnTo>
                    <a:pt x="493" y="227"/>
                  </a:lnTo>
                  <a:lnTo>
                    <a:pt x="496" y="244"/>
                  </a:lnTo>
                  <a:lnTo>
                    <a:pt x="502" y="259"/>
                  </a:lnTo>
                  <a:lnTo>
                    <a:pt x="513" y="274"/>
                  </a:lnTo>
                  <a:lnTo>
                    <a:pt x="679" y="439"/>
                  </a:lnTo>
                  <a:lnTo>
                    <a:pt x="693" y="450"/>
                  </a:lnTo>
                  <a:lnTo>
                    <a:pt x="710" y="457"/>
                  </a:lnTo>
                  <a:lnTo>
                    <a:pt x="727" y="459"/>
                  </a:lnTo>
                  <a:lnTo>
                    <a:pt x="744" y="457"/>
                  </a:lnTo>
                  <a:lnTo>
                    <a:pt x="760" y="450"/>
                  </a:lnTo>
                  <a:lnTo>
                    <a:pt x="775" y="439"/>
                  </a:lnTo>
                  <a:lnTo>
                    <a:pt x="786" y="425"/>
                  </a:lnTo>
                  <a:lnTo>
                    <a:pt x="792" y="409"/>
                  </a:lnTo>
                  <a:lnTo>
                    <a:pt x="794" y="392"/>
                  </a:lnTo>
                  <a:lnTo>
                    <a:pt x="792" y="375"/>
                  </a:lnTo>
                  <a:lnTo>
                    <a:pt x="786" y="359"/>
                  </a:lnTo>
                  <a:lnTo>
                    <a:pt x="775" y="345"/>
                  </a:lnTo>
                  <a:lnTo>
                    <a:pt x="609" y="180"/>
                  </a:lnTo>
                  <a:lnTo>
                    <a:pt x="594" y="169"/>
                  </a:lnTo>
                  <a:lnTo>
                    <a:pt x="578" y="162"/>
                  </a:lnTo>
                  <a:lnTo>
                    <a:pt x="560" y="160"/>
                  </a:lnTo>
                  <a:close/>
                  <a:moveTo>
                    <a:pt x="1030" y="0"/>
                  </a:moveTo>
                  <a:lnTo>
                    <a:pt x="1192" y="0"/>
                  </a:lnTo>
                  <a:lnTo>
                    <a:pt x="1546" y="350"/>
                  </a:lnTo>
                  <a:lnTo>
                    <a:pt x="1419" y="350"/>
                  </a:lnTo>
                  <a:lnTo>
                    <a:pt x="1379" y="351"/>
                  </a:lnTo>
                  <a:lnTo>
                    <a:pt x="1337" y="353"/>
                  </a:lnTo>
                  <a:lnTo>
                    <a:pt x="1294" y="358"/>
                  </a:lnTo>
                  <a:lnTo>
                    <a:pt x="1250" y="364"/>
                  </a:lnTo>
                  <a:lnTo>
                    <a:pt x="1204" y="372"/>
                  </a:lnTo>
                  <a:lnTo>
                    <a:pt x="1157" y="382"/>
                  </a:lnTo>
                  <a:lnTo>
                    <a:pt x="1110" y="394"/>
                  </a:lnTo>
                  <a:lnTo>
                    <a:pt x="1061" y="408"/>
                  </a:lnTo>
                  <a:lnTo>
                    <a:pt x="1012" y="424"/>
                  </a:lnTo>
                  <a:lnTo>
                    <a:pt x="963" y="443"/>
                  </a:lnTo>
                  <a:lnTo>
                    <a:pt x="914" y="463"/>
                  </a:lnTo>
                  <a:lnTo>
                    <a:pt x="865" y="487"/>
                  </a:lnTo>
                  <a:lnTo>
                    <a:pt x="816" y="513"/>
                  </a:lnTo>
                  <a:lnTo>
                    <a:pt x="769" y="542"/>
                  </a:lnTo>
                  <a:lnTo>
                    <a:pt x="722" y="575"/>
                  </a:lnTo>
                  <a:lnTo>
                    <a:pt x="677" y="609"/>
                  </a:lnTo>
                  <a:lnTo>
                    <a:pt x="632" y="646"/>
                  </a:lnTo>
                  <a:lnTo>
                    <a:pt x="589" y="688"/>
                  </a:lnTo>
                  <a:lnTo>
                    <a:pt x="547" y="731"/>
                  </a:lnTo>
                  <a:lnTo>
                    <a:pt x="509" y="778"/>
                  </a:lnTo>
                  <a:lnTo>
                    <a:pt x="471" y="830"/>
                  </a:lnTo>
                  <a:lnTo>
                    <a:pt x="436" y="883"/>
                  </a:lnTo>
                  <a:lnTo>
                    <a:pt x="404" y="941"/>
                  </a:lnTo>
                  <a:lnTo>
                    <a:pt x="375" y="1002"/>
                  </a:lnTo>
                  <a:lnTo>
                    <a:pt x="348" y="1067"/>
                  </a:lnTo>
                  <a:lnTo>
                    <a:pt x="325" y="1136"/>
                  </a:lnTo>
                  <a:lnTo>
                    <a:pt x="305" y="1208"/>
                  </a:lnTo>
                  <a:lnTo>
                    <a:pt x="290" y="1285"/>
                  </a:lnTo>
                  <a:lnTo>
                    <a:pt x="278" y="1366"/>
                  </a:lnTo>
                  <a:lnTo>
                    <a:pt x="269" y="1451"/>
                  </a:lnTo>
                  <a:lnTo>
                    <a:pt x="0" y="1183"/>
                  </a:lnTo>
                  <a:lnTo>
                    <a:pt x="0" y="1024"/>
                  </a:lnTo>
                  <a:lnTo>
                    <a:pt x="4" y="943"/>
                  </a:lnTo>
                  <a:lnTo>
                    <a:pt x="13" y="867"/>
                  </a:lnTo>
                  <a:lnTo>
                    <a:pt x="25" y="795"/>
                  </a:lnTo>
                  <a:lnTo>
                    <a:pt x="41" y="726"/>
                  </a:lnTo>
                  <a:lnTo>
                    <a:pt x="59" y="663"/>
                  </a:lnTo>
                  <a:lnTo>
                    <a:pt x="81" y="603"/>
                  </a:lnTo>
                  <a:lnTo>
                    <a:pt x="105" y="546"/>
                  </a:lnTo>
                  <a:lnTo>
                    <a:pt x="133" y="494"/>
                  </a:lnTo>
                  <a:lnTo>
                    <a:pt x="163" y="444"/>
                  </a:lnTo>
                  <a:lnTo>
                    <a:pt x="193" y="398"/>
                  </a:lnTo>
                  <a:lnTo>
                    <a:pt x="226" y="355"/>
                  </a:lnTo>
                  <a:lnTo>
                    <a:pt x="261" y="316"/>
                  </a:lnTo>
                  <a:lnTo>
                    <a:pt x="298" y="280"/>
                  </a:lnTo>
                  <a:lnTo>
                    <a:pt x="335" y="246"/>
                  </a:lnTo>
                  <a:lnTo>
                    <a:pt x="374" y="216"/>
                  </a:lnTo>
                  <a:lnTo>
                    <a:pt x="412" y="188"/>
                  </a:lnTo>
                  <a:lnTo>
                    <a:pt x="453" y="162"/>
                  </a:lnTo>
                  <a:lnTo>
                    <a:pt x="492" y="140"/>
                  </a:lnTo>
                  <a:lnTo>
                    <a:pt x="533" y="119"/>
                  </a:lnTo>
                  <a:lnTo>
                    <a:pt x="572" y="100"/>
                  </a:lnTo>
                  <a:lnTo>
                    <a:pt x="612" y="83"/>
                  </a:lnTo>
                  <a:lnTo>
                    <a:pt x="652" y="69"/>
                  </a:lnTo>
                  <a:lnTo>
                    <a:pt x="690" y="56"/>
                  </a:lnTo>
                  <a:lnTo>
                    <a:pt x="727" y="45"/>
                  </a:lnTo>
                  <a:lnTo>
                    <a:pt x="764" y="35"/>
                  </a:lnTo>
                  <a:lnTo>
                    <a:pt x="799" y="27"/>
                  </a:lnTo>
                  <a:lnTo>
                    <a:pt x="832" y="21"/>
                  </a:lnTo>
                  <a:lnTo>
                    <a:pt x="864" y="15"/>
                  </a:lnTo>
                  <a:lnTo>
                    <a:pt x="893" y="11"/>
                  </a:lnTo>
                  <a:lnTo>
                    <a:pt x="921" y="8"/>
                  </a:lnTo>
                  <a:lnTo>
                    <a:pt x="945" y="4"/>
                  </a:lnTo>
                  <a:lnTo>
                    <a:pt x="967" y="2"/>
                  </a:lnTo>
                  <a:lnTo>
                    <a:pt x="987" y="1"/>
                  </a:lnTo>
                  <a:lnTo>
                    <a:pt x="1002" y="0"/>
                  </a:lnTo>
                  <a:lnTo>
                    <a:pt x="1015" y="0"/>
                  </a:lnTo>
                  <a:lnTo>
                    <a:pt x="1024" y="0"/>
                  </a:lnTo>
                  <a:lnTo>
                    <a:pt x="10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344"/>
            <p:cNvSpPr>
              <a:spLocks noEditPoints="1"/>
            </p:cNvSpPr>
            <p:nvPr/>
          </p:nvSpPr>
          <p:spPr bwMode="auto">
            <a:xfrm>
              <a:off x="2593975" y="2711450"/>
              <a:ext cx="241300" cy="244475"/>
            </a:xfrm>
            <a:custGeom>
              <a:avLst/>
              <a:gdLst>
                <a:gd name="T0" fmla="*/ 377 w 1669"/>
                <a:gd name="T1" fmla="*/ 841 h 1696"/>
                <a:gd name="T2" fmla="*/ 365 w 1669"/>
                <a:gd name="T3" fmla="*/ 906 h 1696"/>
                <a:gd name="T4" fmla="*/ 415 w 1669"/>
                <a:gd name="T5" fmla="*/ 1004 h 1696"/>
                <a:gd name="T6" fmla="*/ 474 w 1669"/>
                <a:gd name="T7" fmla="*/ 1069 h 1696"/>
                <a:gd name="T8" fmla="*/ 541 w 1669"/>
                <a:gd name="T9" fmla="*/ 1091 h 1696"/>
                <a:gd name="T10" fmla="*/ 589 w 1669"/>
                <a:gd name="T11" fmla="*/ 1046 h 1696"/>
                <a:gd name="T12" fmla="*/ 575 w 1669"/>
                <a:gd name="T13" fmla="*/ 981 h 1696"/>
                <a:gd name="T14" fmla="*/ 523 w 1669"/>
                <a:gd name="T15" fmla="*/ 923 h 1696"/>
                <a:gd name="T16" fmla="*/ 492 w 1669"/>
                <a:gd name="T17" fmla="*/ 863 h 1696"/>
                <a:gd name="T18" fmla="*/ 442 w 1669"/>
                <a:gd name="T19" fmla="*/ 819 h 1696"/>
                <a:gd name="T20" fmla="*/ 756 w 1669"/>
                <a:gd name="T21" fmla="*/ 490 h 1696"/>
                <a:gd name="T22" fmla="*/ 714 w 1669"/>
                <a:gd name="T23" fmla="*/ 544 h 1696"/>
                <a:gd name="T24" fmla="*/ 740 w 1669"/>
                <a:gd name="T25" fmla="*/ 605 h 1696"/>
                <a:gd name="T26" fmla="*/ 808 w 1669"/>
                <a:gd name="T27" fmla="*/ 642 h 1696"/>
                <a:gd name="T28" fmla="*/ 866 w 1669"/>
                <a:gd name="T29" fmla="*/ 697 h 1696"/>
                <a:gd name="T30" fmla="*/ 931 w 1669"/>
                <a:gd name="T31" fmla="*/ 715 h 1696"/>
                <a:gd name="T32" fmla="*/ 979 w 1669"/>
                <a:gd name="T33" fmla="*/ 668 h 1696"/>
                <a:gd name="T34" fmla="*/ 962 w 1669"/>
                <a:gd name="T35" fmla="*/ 602 h 1696"/>
                <a:gd name="T36" fmla="*/ 890 w 1669"/>
                <a:gd name="T37" fmla="*/ 536 h 1696"/>
                <a:gd name="T38" fmla="*/ 790 w 1669"/>
                <a:gd name="T39" fmla="*/ 485 h 1696"/>
                <a:gd name="T40" fmla="*/ 301 w 1669"/>
                <a:gd name="T41" fmla="*/ 430 h 1696"/>
                <a:gd name="T42" fmla="*/ 359 w 1669"/>
                <a:gd name="T43" fmla="*/ 577 h 1696"/>
                <a:gd name="T44" fmla="*/ 427 w 1669"/>
                <a:gd name="T45" fmla="*/ 500 h 1696"/>
                <a:gd name="T46" fmla="*/ 474 w 1669"/>
                <a:gd name="T47" fmla="*/ 457 h 1696"/>
                <a:gd name="T48" fmla="*/ 493 w 1669"/>
                <a:gd name="T49" fmla="*/ 2 h 1696"/>
                <a:gd name="T50" fmla="*/ 571 w 1669"/>
                <a:gd name="T51" fmla="*/ 56 h 1696"/>
                <a:gd name="T52" fmla="*/ 686 w 1669"/>
                <a:gd name="T53" fmla="*/ 324 h 1696"/>
                <a:gd name="T54" fmla="*/ 953 w 1669"/>
                <a:gd name="T55" fmla="*/ 259 h 1696"/>
                <a:gd name="T56" fmla="*/ 1222 w 1669"/>
                <a:gd name="T57" fmla="*/ 280 h 1696"/>
                <a:gd name="T58" fmla="*/ 1464 w 1669"/>
                <a:gd name="T59" fmla="*/ 378 h 1696"/>
                <a:gd name="T60" fmla="*/ 1669 w 1669"/>
                <a:gd name="T61" fmla="*/ 549 h 1696"/>
                <a:gd name="T62" fmla="*/ 1484 w 1669"/>
                <a:gd name="T63" fmla="*/ 554 h 1696"/>
                <a:gd name="T64" fmla="*/ 1300 w 1669"/>
                <a:gd name="T65" fmla="*/ 586 h 1696"/>
                <a:gd name="T66" fmla="*/ 1105 w 1669"/>
                <a:gd name="T67" fmla="*/ 653 h 1696"/>
                <a:gd name="T68" fmla="*/ 913 w 1669"/>
                <a:gd name="T69" fmla="*/ 758 h 1696"/>
                <a:gd name="T70" fmla="*/ 737 w 1669"/>
                <a:gd name="T71" fmla="*/ 910 h 1696"/>
                <a:gd name="T72" fmla="*/ 590 w 1669"/>
                <a:gd name="T73" fmla="*/ 1113 h 1696"/>
                <a:gd name="T74" fmla="*/ 487 w 1669"/>
                <a:gd name="T75" fmla="*/ 1373 h 1696"/>
                <a:gd name="T76" fmla="*/ 440 w 1669"/>
                <a:gd name="T77" fmla="*/ 1696 h 1696"/>
                <a:gd name="T78" fmla="*/ 299 w 1669"/>
                <a:gd name="T79" fmla="*/ 1519 h 1696"/>
                <a:gd name="T80" fmla="*/ 200 w 1669"/>
                <a:gd name="T81" fmla="*/ 1271 h 1696"/>
                <a:gd name="T82" fmla="*/ 186 w 1669"/>
                <a:gd name="T83" fmla="*/ 1007 h 1696"/>
                <a:gd name="T84" fmla="*/ 254 w 1669"/>
                <a:gd name="T85" fmla="*/ 751 h 1696"/>
                <a:gd name="T86" fmla="*/ 31 w 1669"/>
                <a:gd name="T87" fmla="*/ 565 h 1696"/>
                <a:gd name="T88" fmla="*/ 0 w 1669"/>
                <a:gd name="T89" fmla="*/ 478 h 1696"/>
                <a:gd name="T90" fmla="*/ 41 w 1669"/>
                <a:gd name="T91" fmla="*/ 394 h 1696"/>
                <a:gd name="T92" fmla="*/ 363 w 1669"/>
                <a:gd name="T93" fmla="*/ 62 h 1696"/>
                <a:gd name="T94" fmla="*/ 442 w 1669"/>
                <a:gd name="T95" fmla="*/ 3 h 1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69" h="1696">
                  <a:moveTo>
                    <a:pt x="424" y="818"/>
                  </a:moveTo>
                  <a:lnTo>
                    <a:pt x="407" y="821"/>
                  </a:lnTo>
                  <a:lnTo>
                    <a:pt x="390" y="830"/>
                  </a:lnTo>
                  <a:lnTo>
                    <a:pt x="377" y="841"/>
                  </a:lnTo>
                  <a:lnTo>
                    <a:pt x="368" y="856"/>
                  </a:lnTo>
                  <a:lnTo>
                    <a:pt x="363" y="872"/>
                  </a:lnTo>
                  <a:lnTo>
                    <a:pt x="362" y="889"/>
                  </a:lnTo>
                  <a:lnTo>
                    <a:pt x="365" y="906"/>
                  </a:lnTo>
                  <a:lnTo>
                    <a:pt x="377" y="938"/>
                  </a:lnTo>
                  <a:lnTo>
                    <a:pt x="389" y="963"/>
                  </a:lnTo>
                  <a:lnTo>
                    <a:pt x="401" y="985"/>
                  </a:lnTo>
                  <a:lnTo>
                    <a:pt x="415" y="1004"/>
                  </a:lnTo>
                  <a:lnTo>
                    <a:pt x="430" y="1021"/>
                  </a:lnTo>
                  <a:lnTo>
                    <a:pt x="447" y="1041"/>
                  </a:lnTo>
                  <a:lnTo>
                    <a:pt x="460" y="1054"/>
                  </a:lnTo>
                  <a:lnTo>
                    <a:pt x="474" y="1069"/>
                  </a:lnTo>
                  <a:lnTo>
                    <a:pt x="489" y="1082"/>
                  </a:lnTo>
                  <a:lnTo>
                    <a:pt x="505" y="1090"/>
                  </a:lnTo>
                  <a:lnTo>
                    <a:pt x="524" y="1092"/>
                  </a:lnTo>
                  <a:lnTo>
                    <a:pt x="541" y="1091"/>
                  </a:lnTo>
                  <a:lnTo>
                    <a:pt x="555" y="1084"/>
                  </a:lnTo>
                  <a:lnTo>
                    <a:pt x="569" y="1075"/>
                  </a:lnTo>
                  <a:lnTo>
                    <a:pt x="581" y="1062"/>
                  </a:lnTo>
                  <a:lnTo>
                    <a:pt x="589" y="1046"/>
                  </a:lnTo>
                  <a:lnTo>
                    <a:pt x="592" y="1030"/>
                  </a:lnTo>
                  <a:lnTo>
                    <a:pt x="591" y="1012"/>
                  </a:lnTo>
                  <a:lnTo>
                    <a:pt x="586" y="996"/>
                  </a:lnTo>
                  <a:lnTo>
                    <a:pt x="575" y="981"/>
                  </a:lnTo>
                  <a:lnTo>
                    <a:pt x="560" y="964"/>
                  </a:lnTo>
                  <a:lnTo>
                    <a:pt x="546" y="950"/>
                  </a:lnTo>
                  <a:lnTo>
                    <a:pt x="533" y="935"/>
                  </a:lnTo>
                  <a:lnTo>
                    <a:pt x="523" y="923"/>
                  </a:lnTo>
                  <a:lnTo>
                    <a:pt x="514" y="912"/>
                  </a:lnTo>
                  <a:lnTo>
                    <a:pt x="507" y="899"/>
                  </a:lnTo>
                  <a:lnTo>
                    <a:pt x="500" y="883"/>
                  </a:lnTo>
                  <a:lnTo>
                    <a:pt x="492" y="863"/>
                  </a:lnTo>
                  <a:lnTo>
                    <a:pt x="485" y="847"/>
                  </a:lnTo>
                  <a:lnTo>
                    <a:pt x="473" y="833"/>
                  </a:lnTo>
                  <a:lnTo>
                    <a:pt x="458" y="825"/>
                  </a:lnTo>
                  <a:lnTo>
                    <a:pt x="442" y="819"/>
                  </a:lnTo>
                  <a:lnTo>
                    <a:pt x="424" y="818"/>
                  </a:lnTo>
                  <a:close/>
                  <a:moveTo>
                    <a:pt x="790" y="485"/>
                  </a:moveTo>
                  <a:lnTo>
                    <a:pt x="773" y="485"/>
                  </a:lnTo>
                  <a:lnTo>
                    <a:pt x="756" y="490"/>
                  </a:lnTo>
                  <a:lnTo>
                    <a:pt x="741" y="498"/>
                  </a:lnTo>
                  <a:lnTo>
                    <a:pt x="729" y="510"/>
                  </a:lnTo>
                  <a:lnTo>
                    <a:pt x="720" y="526"/>
                  </a:lnTo>
                  <a:lnTo>
                    <a:pt x="714" y="544"/>
                  </a:lnTo>
                  <a:lnTo>
                    <a:pt x="714" y="561"/>
                  </a:lnTo>
                  <a:lnTo>
                    <a:pt x="720" y="577"/>
                  </a:lnTo>
                  <a:lnTo>
                    <a:pt x="727" y="591"/>
                  </a:lnTo>
                  <a:lnTo>
                    <a:pt x="740" y="605"/>
                  </a:lnTo>
                  <a:lnTo>
                    <a:pt x="756" y="613"/>
                  </a:lnTo>
                  <a:lnTo>
                    <a:pt x="776" y="623"/>
                  </a:lnTo>
                  <a:lnTo>
                    <a:pt x="793" y="632"/>
                  </a:lnTo>
                  <a:lnTo>
                    <a:pt x="808" y="642"/>
                  </a:lnTo>
                  <a:lnTo>
                    <a:pt x="822" y="654"/>
                  </a:lnTo>
                  <a:lnTo>
                    <a:pt x="836" y="668"/>
                  </a:lnTo>
                  <a:lnTo>
                    <a:pt x="854" y="685"/>
                  </a:lnTo>
                  <a:lnTo>
                    <a:pt x="866" y="697"/>
                  </a:lnTo>
                  <a:lnTo>
                    <a:pt x="880" y="708"/>
                  </a:lnTo>
                  <a:lnTo>
                    <a:pt x="897" y="715"/>
                  </a:lnTo>
                  <a:lnTo>
                    <a:pt x="914" y="717"/>
                  </a:lnTo>
                  <a:lnTo>
                    <a:pt x="931" y="715"/>
                  </a:lnTo>
                  <a:lnTo>
                    <a:pt x="947" y="708"/>
                  </a:lnTo>
                  <a:lnTo>
                    <a:pt x="962" y="697"/>
                  </a:lnTo>
                  <a:lnTo>
                    <a:pt x="973" y="683"/>
                  </a:lnTo>
                  <a:lnTo>
                    <a:pt x="979" y="668"/>
                  </a:lnTo>
                  <a:lnTo>
                    <a:pt x="981" y="650"/>
                  </a:lnTo>
                  <a:lnTo>
                    <a:pt x="979" y="634"/>
                  </a:lnTo>
                  <a:lnTo>
                    <a:pt x="973" y="618"/>
                  </a:lnTo>
                  <a:lnTo>
                    <a:pt x="962" y="602"/>
                  </a:lnTo>
                  <a:lnTo>
                    <a:pt x="951" y="591"/>
                  </a:lnTo>
                  <a:lnTo>
                    <a:pt x="930" y="571"/>
                  </a:lnTo>
                  <a:lnTo>
                    <a:pt x="910" y="552"/>
                  </a:lnTo>
                  <a:lnTo>
                    <a:pt x="890" y="536"/>
                  </a:lnTo>
                  <a:lnTo>
                    <a:pt x="867" y="520"/>
                  </a:lnTo>
                  <a:lnTo>
                    <a:pt x="841" y="504"/>
                  </a:lnTo>
                  <a:lnTo>
                    <a:pt x="808" y="490"/>
                  </a:lnTo>
                  <a:lnTo>
                    <a:pt x="790" y="485"/>
                  </a:lnTo>
                  <a:close/>
                  <a:moveTo>
                    <a:pt x="460" y="162"/>
                  </a:moveTo>
                  <a:lnTo>
                    <a:pt x="330" y="396"/>
                  </a:lnTo>
                  <a:lnTo>
                    <a:pt x="316" y="415"/>
                  </a:lnTo>
                  <a:lnTo>
                    <a:pt x="301" y="430"/>
                  </a:lnTo>
                  <a:lnTo>
                    <a:pt x="282" y="443"/>
                  </a:lnTo>
                  <a:lnTo>
                    <a:pt x="262" y="452"/>
                  </a:lnTo>
                  <a:lnTo>
                    <a:pt x="158" y="486"/>
                  </a:lnTo>
                  <a:lnTo>
                    <a:pt x="359" y="577"/>
                  </a:lnTo>
                  <a:lnTo>
                    <a:pt x="360" y="575"/>
                  </a:lnTo>
                  <a:lnTo>
                    <a:pt x="362" y="574"/>
                  </a:lnTo>
                  <a:lnTo>
                    <a:pt x="393" y="537"/>
                  </a:lnTo>
                  <a:lnTo>
                    <a:pt x="427" y="500"/>
                  </a:lnTo>
                  <a:lnTo>
                    <a:pt x="427" y="500"/>
                  </a:lnTo>
                  <a:lnTo>
                    <a:pt x="427" y="500"/>
                  </a:lnTo>
                  <a:lnTo>
                    <a:pt x="451" y="479"/>
                  </a:lnTo>
                  <a:lnTo>
                    <a:pt x="474" y="457"/>
                  </a:lnTo>
                  <a:lnTo>
                    <a:pt x="500" y="437"/>
                  </a:lnTo>
                  <a:lnTo>
                    <a:pt x="460" y="162"/>
                  </a:lnTo>
                  <a:close/>
                  <a:moveTo>
                    <a:pt x="468" y="0"/>
                  </a:moveTo>
                  <a:lnTo>
                    <a:pt x="493" y="2"/>
                  </a:lnTo>
                  <a:lnTo>
                    <a:pt x="516" y="9"/>
                  </a:lnTo>
                  <a:lnTo>
                    <a:pt x="538" y="21"/>
                  </a:lnTo>
                  <a:lnTo>
                    <a:pt x="556" y="38"/>
                  </a:lnTo>
                  <a:lnTo>
                    <a:pt x="571" y="56"/>
                  </a:lnTo>
                  <a:lnTo>
                    <a:pt x="582" y="78"/>
                  </a:lnTo>
                  <a:lnTo>
                    <a:pt x="588" y="103"/>
                  </a:lnTo>
                  <a:lnTo>
                    <a:pt x="624" y="355"/>
                  </a:lnTo>
                  <a:lnTo>
                    <a:pt x="686" y="324"/>
                  </a:lnTo>
                  <a:lnTo>
                    <a:pt x="751" y="300"/>
                  </a:lnTo>
                  <a:lnTo>
                    <a:pt x="816" y="281"/>
                  </a:lnTo>
                  <a:lnTo>
                    <a:pt x="884" y="268"/>
                  </a:lnTo>
                  <a:lnTo>
                    <a:pt x="953" y="259"/>
                  </a:lnTo>
                  <a:lnTo>
                    <a:pt x="1024" y="256"/>
                  </a:lnTo>
                  <a:lnTo>
                    <a:pt x="1091" y="259"/>
                  </a:lnTo>
                  <a:lnTo>
                    <a:pt x="1157" y="267"/>
                  </a:lnTo>
                  <a:lnTo>
                    <a:pt x="1222" y="280"/>
                  </a:lnTo>
                  <a:lnTo>
                    <a:pt x="1286" y="297"/>
                  </a:lnTo>
                  <a:lnTo>
                    <a:pt x="1347" y="319"/>
                  </a:lnTo>
                  <a:lnTo>
                    <a:pt x="1407" y="346"/>
                  </a:lnTo>
                  <a:lnTo>
                    <a:pt x="1464" y="378"/>
                  </a:lnTo>
                  <a:lnTo>
                    <a:pt x="1519" y="414"/>
                  </a:lnTo>
                  <a:lnTo>
                    <a:pt x="1570" y="455"/>
                  </a:lnTo>
                  <a:lnTo>
                    <a:pt x="1620" y="500"/>
                  </a:lnTo>
                  <a:lnTo>
                    <a:pt x="1669" y="549"/>
                  </a:lnTo>
                  <a:lnTo>
                    <a:pt x="1605" y="549"/>
                  </a:lnTo>
                  <a:lnTo>
                    <a:pt x="1566" y="549"/>
                  </a:lnTo>
                  <a:lnTo>
                    <a:pt x="1525" y="550"/>
                  </a:lnTo>
                  <a:lnTo>
                    <a:pt x="1484" y="554"/>
                  </a:lnTo>
                  <a:lnTo>
                    <a:pt x="1440" y="559"/>
                  </a:lnTo>
                  <a:lnTo>
                    <a:pt x="1393" y="566"/>
                  </a:lnTo>
                  <a:lnTo>
                    <a:pt x="1347" y="575"/>
                  </a:lnTo>
                  <a:lnTo>
                    <a:pt x="1300" y="586"/>
                  </a:lnTo>
                  <a:lnTo>
                    <a:pt x="1252" y="599"/>
                  </a:lnTo>
                  <a:lnTo>
                    <a:pt x="1203" y="614"/>
                  </a:lnTo>
                  <a:lnTo>
                    <a:pt x="1154" y="632"/>
                  </a:lnTo>
                  <a:lnTo>
                    <a:pt x="1105" y="653"/>
                  </a:lnTo>
                  <a:lnTo>
                    <a:pt x="1057" y="675"/>
                  </a:lnTo>
                  <a:lnTo>
                    <a:pt x="1009" y="700"/>
                  </a:lnTo>
                  <a:lnTo>
                    <a:pt x="960" y="728"/>
                  </a:lnTo>
                  <a:lnTo>
                    <a:pt x="913" y="758"/>
                  </a:lnTo>
                  <a:lnTo>
                    <a:pt x="867" y="792"/>
                  </a:lnTo>
                  <a:lnTo>
                    <a:pt x="822" y="828"/>
                  </a:lnTo>
                  <a:lnTo>
                    <a:pt x="779" y="867"/>
                  </a:lnTo>
                  <a:lnTo>
                    <a:pt x="737" y="910"/>
                  </a:lnTo>
                  <a:lnTo>
                    <a:pt x="697" y="956"/>
                  </a:lnTo>
                  <a:lnTo>
                    <a:pt x="659" y="1005"/>
                  </a:lnTo>
                  <a:lnTo>
                    <a:pt x="624" y="1057"/>
                  </a:lnTo>
                  <a:lnTo>
                    <a:pt x="590" y="1113"/>
                  </a:lnTo>
                  <a:lnTo>
                    <a:pt x="560" y="1172"/>
                  </a:lnTo>
                  <a:lnTo>
                    <a:pt x="533" y="1236"/>
                  </a:lnTo>
                  <a:lnTo>
                    <a:pt x="508" y="1302"/>
                  </a:lnTo>
                  <a:lnTo>
                    <a:pt x="487" y="1373"/>
                  </a:lnTo>
                  <a:lnTo>
                    <a:pt x="469" y="1447"/>
                  </a:lnTo>
                  <a:lnTo>
                    <a:pt x="455" y="1526"/>
                  </a:lnTo>
                  <a:lnTo>
                    <a:pt x="446" y="1608"/>
                  </a:lnTo>
                  <a:lnTo>
                    <a:pt x="440" y="1696"/>
                  </a:lnTo>
                  <a:lnTo>
                    <a:pt x="427" y="1684"/>
                  </a:lnTo>
                  <a:lnTo>
                    <a:pt x="379" y="1631"/>
                  </a:lnTo>
                  <a:lnTo>
                    <a:pt x="336" y="1577"/>
                  </a:lnTo>
                  <a:lnTo>
                    <a:pt x="299" y="1519"/>
                  </a:lnTo>
                  <a:lnTo>
                    <a:pt x="266" y="1459"/>
                  </a:lnTo>
                  <a:lnTo>
                    <a:pt x="238" y="1398"/>
                  </a:lnTo>
                  <a:lnTo>
                    <a:pt x="216" y="1335"/>
                  </a:lnTo>
                  <a:lnTo>
                    <a:pt x="200" y="1271"/>
                  </a:lnTo>
                  <a:lnTo>
                    <a:pt x="189" y="1205"/>
                  </a:lnTo>
                  <a:lnTo>
                    <a:pt x="182" y="1139"/>
                  </a:lnTo>
                  <a:lnTo>
                    <a:pt x="181" y="1073"/>
                  </a:lnTo>
                  <a:lnTo>
                    <a:pt x="186" y="1007"/>
                  </a:lnTo>
                  <a:lnTo>
                    <a:pt x="195" y="941"/>
                  </a:lnTo>
                  <a:lnTo>
                    <a:pt x="210" y="876"/>
                  </a:lnTo>
                  <a:lnTo>
                    <a:pt x="230" y="813"/>
                  </a:lnTo>
                  <a:lnTo>
                    <a:pt x="254" y="751"/>
                  </a:lnTo>
                  <a:lnTo>
                    <a:pt x="285" y="690"/>
                  </a:lnTo>
                  <a:lnTo>
                    <a:pt x="70" y="594"/>
                  </a:lnTo>
                  <a:lnTo>
                    <a:pt x="49" y="582"/>
                  </a:lnTo>
                  <a:lnTo>
                    <a:pt x="31" y="565"/>
                  </a:lnTo>
                  <a:lnTo>
                    <a:pt x="16" y="547"/>
                  </a:lnTo>
                  <a:lnTo>
                    <a:pt x="7" y="525"/>
                  </a:lnTo>
                  <a:lnTo>
                    <a:pt x="1" y="502"/>
                  </a:lnTo>
                  <a:lnTo>
                    <a:pt x="0" y="478"/>
                  </a:lnTo>
                  <a:lnTo>
                    <a:pt x="3" y="454"/>
                  </a:lnTo>
                  <a:lnTo>
                    <a:pt x="12" y="431"/>
                  </a:lnTo>
                  <a:lnTo>
                    <a:pt x="24" y="412"/>
                  </a:lnTo>
                  <a:lnTo>
                    <a:pt x="41" y="394"/>
                  </a:lnTo>
                  <a:lnTo>
                    <a:pt x="59" y="380"/>
                  </a:lnTo>
                  <a:lnTo>
                    <a:pt x="82" y="370"/>
                  </a:lnTo>
                  <a:lnTo>
                    <a:pt x="214" y="327"/>
                  </a:lnTo>
                  <a:lnTo>
                    <a:pt x="363" y="62"/>
                  </a:lnTo>
                  <a:lnTo>
                    <a:pt x="378" y="40"/>
                  </a:lnTo>
                  <a:lnTo>
                    <a:pt x="397" y="24"/>
                  </a:lnTo>
                  <a:lnTo>
                    <a:pt x="418" y="11"/>
                  </a:lnTo>
                  <a:lnTo>
                    <a:pt x="442" y="3"/>
                  </a:lnTo>
                  <a:lnTo>
                    <a:pt x="4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345"/>
            <p:cNvSpPr>
              <a:spLocks noEditPoints="1"/>
            </p:cNvSpPr>
            <p:nvPr/>
          </p:nvSpPr>
          <p:spPr bwMode="auto">
            <a:xfrm>
              <a:off x="2676525" y="2809875"/>
              <a:ext cx="222250" cy="204787"/>
            </a:xfrm>
            <a:custGeom>
              <a:avLst/>
              <a:gdLst>
                <a:gd name="T0" fmla="*/ 190 w 1533"/>
                <a:gd name="T1" fmla="*/ 530 h 1416"/>
                <a:gd name="T2" fmla="*/ 159 w 1533"/>
                <a:gd name="T3" fmla="*/ 547 h 1416"/>
                <a:gd name="T4" fmla="*/ 141 w 1533"/>
                <a:gd name="T5" fmla="*/ 578 h 1416"/>
                <a:gd name="T6" fmla="*/ 141 w 1533"/>
                <a:gd name="T7" fmla="*/ 612 h 1416"/>
                <a:gd name="T8" fmla="*/ 159 w 1533"/>
                <a:gd name="T9" fmla="*/ 642 h 1416"/>
                <a:gd name="T10" fmla="*/ 340 w 1533"/>
                <a:gd name="T11" fmla="*/ 819 h 1416"/>
                <a:gd name="T12" fmla="*/ 373 w 1533"/>
                <a:gd name="T13" fmla="*/ 827 h 1416"/>
                <a:gd name="T14" fmla="*/ 407 w 1533"/>
                <a:gd name="T15" fmla="*/ 819 h 1416"/>
                <a:gd name="T16" fmla="*/ 433 w 1533"/>
                <a:gd name="T17" fmla="*/ 794 h 1416"/>
                <a:gd name="T18" fmla="*/ 441 w 1533"/>
                <a:gd name="T19" fmla="*/ 761 h 1416"/>
                <a:gd name="T20" fmla="*/ 433 w 1533"/>
                <a:gd name="T21" fmla="*/ 727 h 1416"/>
                <a:gd name="T22" fmla="*/ 255 w 1533"/>
                <a:gd name="T23" fmla="*/ 547 h 1416"/>
                <a:gd name="T24" fmla="*/ 224 w 1533"/>
                <a:gd name="T25" fmla="*/ 530 h 1416"/>
                <a:gd name="T26" fmla="*/ 572 w 1533"/>
                <a:gd name="T27" fmla="*/ 135 h 1416"/>
                <a:gd name="T28" fmla="*/ 539 w 1533"/>
                <a:gd name="T29" fmla="*/ 144 h 1416"/>
                <a:gd name="T30" fmla="*/ 514 w 1533"/>
                <a:gd name="T31" fmla="*/ 169 h 1416"/>
                <a:gd name="T32" fmla="*/ 505 w 1533"/>
                <a:gd name="T33" fmla="*/ 202 h 1416"/>
                <a:gd name="T34" fmla="*/ 514 w 1533"/>
                <a:gd name="T35" fmla="*/ 235 h 1416"/>
                <a:gd name="T36" fmla="*/ 710 w 1533"/>
                <a:gd name="T37" fmla="*/ 433 h 1416"/>
                <a:gd name="T38" fmla="*/ 740 w 1533"/>
                <a:gd name="T39" fmla="*/ 450 h 1416"/>
                <a:gd name="T40" fmla="*/ 774 w 1533"/>
                <a:gd name="T41" fmla="*/ 450 h 1416"/>
                <a:gd name="T42" fmla="*/ 805 w 1533"/>
                <a:gd name="T43" fmla="*/ 433 h 1416"/>
                <a:gd name="T44" fmla="*/ 823 w 1533"/>
                <a:gd name="T45" fmla="*/ 402 h 1416"/>
                <a:gd name="T46" fmla="*/ 823 w 1533"/>
                <a:gd name="T47" fmla="*/ 368 h 1416"/>
                <a:gd name="T48" fmla="*/ 805 w 1533"/>
                <a:gd name="T49" fmla="*/ 338 h 1416"/>
                <a:gd name="T50" fmla="*/ 606 w 1533"/>
                <a:gd name="T51" fmla="*/ 144 h 1416"/>
                <a:gd name="T52" fmla="*/ 572 w 1533"/>
                <a:gd name="T53" fmla="*/ 135 h 1416"/>
                <a:gd name="T54" fmla="*/ 1228 w 1533"/>
                <a:gd name="T55" fmla="*/ 0 h 1416"/>
                <a:gd name="T56" fmla="*/ 1422 w 1533"/>
                <a:gd name="T57" fmla="*/ 301 h 1416"/>
                <a:gd name="T58" fmla="*/ 1340 w 1533"/>
                <a:gd name="T59" fmla="*/ 304 h 1416"/>
                <a:gd name="T60" fmla="*/ 1252 w 1533"/>
                <a:gd name="T61" fmla="*/ 314 h 1416"/>
                <a:gd name="T62" fmla="*/ 1159 w 1533"/>
                <a:gd name="T63" fmla="*/ 331 h 1416"/>
                <a:gd name="T64" fmla="*/ 1061 w 1533"/>
                <a:gd name="T65" fmla="*/ 359 h 1416"/>
                <a:gd name="T66" fmla="*/ 963 w 1533"/>
                <a:gd name="T67" fmla="*/ 394 h 1416"/>
                <a:gd name="T68" fmla="*/ 865 w 1533"/>
                <a:gd name="T69" fmla="*/ 439 h 1416"/>
                <a:gd name="T70" fmla="*/ 768 w 1533"/>
                <a:gd name="T71" fmla="*/ 495 h 1416"/>
                <a:gd name="T72" fmla="*/ 676 w 1533"/>
                <a:gd name="T73" fmla="*/ 562 h 1416"/>
                <a:gd name="T74" fmla="*/ 588 w 1533"/>
                <a:gd name="T75" fmla="*/ 642 h 1416"/>
                <a:gd name="T76" fmla="*/ 506 w 1533"/>
                <a:gd name="T77" fmla="*/ 735 h 1416"/>
                <a:gd name="T78" fmla="*/ 435 w 1533"/>
                <a:gd name="T79" fmla="*/ 840 h 1416"/>
                <a:gd name="T80" fmla="*/ 374 w 1533"/>
                <a:gd name="T81" fmla="*/ 961 h 1416"/>
                <a:gd name="T82" fmla="*/ 325 w 1533"/>
                <a:gd name="T83" fmla="*/ 1097 h 1416"/>
                <a:gd name="T84" fmla="*/ 290 w 1533"/>
                <a:gd name="T85" fmla="*/ 1248 h 1416"/>
                <a:gd name="T86" fmla="*/ 271 w 1533"/>
                <a:gd name="T87" fmla="*/ 1416 h 1416"/>
                <a:gd name="T88" fmla="*/ 0 w 1533"/>
                <a:gd name="T89" fmla="*/ 1024 h 1416"/>
                <a:gd name="T90" fmla="*/ 13 w 1533"/>
                <a:gd name="T91" fmla="*/ 867 h 1416"/>
                <a:gd name="T92" fmla="*/ 40 w 1533"/>
                <a:gd name="T93" fmla="*/ 726 h 1416"/>
                <a:gd name="T94" fmla="*/ 81 w 1533"/>
                <a:gd name="T95" fmla="*/ 602 h 1416"/>
                <a:gd name="T96" fmla="*/ 133 w 1533"/>
                <a:gd name="T97" fmla="*/ 493 h 1416"/>
                <a:gd name="T98" fmla="*/ 193 w 1533"/>
                <a:gd name="T99" fmla="*/ 398 h 1416"/>
                <a:gd name="T100" fmla="*/ 261 w 1533"/>
                <a:gd name="T101" fmla="*/ 316 h 1416"/>
                <a:gd name="T102" fmla="*/ 335 w 1533"/>
                <a:gd name="T103" fmla="*/ 246 h 1416"/>
                <a:gd name="T104" fmla="*/ 412 w 1533"/>
                <a:gd name="T105" fmla="*/ 188 h 1416"/>
                <a:gd name="T106" fmla="*/ 492 w 1533"/>
                <a:gd name="T107" fmla="*/ 138 h 1416"/>
                <a:gd name="T108" fmla="*/ 572 w 1533"/>
                <a:gd name="T109" fmla="*/ 99 h 1416"/>
                <a:gd name="T110" fmla="*/ 651 w 1533"/>
                <a:gd name="T111" fmla="*/ 68 h 1416"/>
                <a:gd name="T112" fmla="*/ 727 w 1533"/>
                <a:gd name="T113" fmla="*/ 45 h 1416"/>
                <a:gd name="T114" fmla="*/ 799 w 1533"/>
                <a:gd name="T115" fmla="*/ 26 h 1416"/>
                <a:gd name="T116" fmla="*/ 863 w 1533"/>
                <a:gd name="T117" fmla="*/ 14 h 1416"/>
                <a:gd name="T118" fmla="*/ 921 w 1533"/>
                <a:gd name="T119" fmla="*/ 7 h 1416"/>
                <a:gd name="T120" fmla="*/ 967 w 1533"/>
                <a:gd name="T121" fmla="*/ 2 h 1416"/>
                <a:gd name="T122" fmla="*/ 1002 w 1533"/>
                <a:gd name="T123" fmla="*/ 0 h 1416"/>
                <a:gd name="T124" fmla="*/ 1024 w 1533"/>
                <a:gd name="T125" fmla="*/ 0 h 1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3" h="1416">
                  <a:moveTo>
                    <a:pt x="206" y="528"/>
                  </a:moveTo>
                  <a:lnTo>
                    <a:pt x="190" y="530"/>
                  </a:lnTo>
                  <a:lnTo>
                    <a:pt x="173" y="536"/>
                  </a:lnTo>
                  <a:lnTo>
                    <a:pt x="159" y="547"/>
                  </a:lnTo>
                  <a:lnTo>
                    <a:pt x="148" y="561"/>
                  </a:lnTo>
                  <a:lnTo>
                    <a:pt x="141" y="578"/>
                  </a:lnTo>
                  <a:lnTo>
                    <a:pt x="139" y="594"/>
                  </a:lnTo>
                  <a:lnTo>
                    <a:pt x="141" y="612"/>
                  </a:lnTo>
                  <a:lnTo>
                    <a:pt x="148" y="628"/>
                  </a:lnTo>
                  <a:lnTo>
                    <a:pt x="159" y="642"/>
                  </a:lnTo>
                  <a:lnTo>
                    <a:pt x="326" y="808"/>
                  </a:lnTo>
                  <a:lnTo>
                    <a:pt x="340" y="819"/>
                  </a:lnTo>
                  <a:lnTo>
                    <a:pt x="357" y="825"/>
                  </a:lnTo>
                  <a:lnTo>
                    <a:pt x="373" y="827"/>
                  </a:lnTo>
                  <a:lnTo>
                    <a:pt x="391" y="825"/>
                  </a:lnTo>
                  <a:lnTo>
                    <a:pt x="407" y="819"/>
                  </a:lnTo>
                  <a:lnTo>
                    <a:pt x="422" y="808"/>
                  </a:lnTo>
                  <a:lnTo>
                    <a:pt x="433" y="794"/>
                  </a:lnTo>
                  <a:lnTo>
                    <a:pt x="439" y="777"/>
                  </a:lnTo>
                  <a:lnTo>
                    <a:pt x="441" y="761"/>
                  </a:lnTo>
                  <a:lnTo>
                    <a:pt x="439" y="743"/>
                  </a:lnTo>
                  <a:lnTo>
                    <a:pt x="433" y="727"/>
                  </a:lnTo>
                  <a:lnTo>
                    <a:pt x="422" y="713"/>
                  </a:lnTo>
                  <a:lnTo>
                    <a:pt x="255" y="547"/>
                  </a:lnTo>
                  <a:lnTo>
                    <a:pt x="240" y="536"/>
                  </a:lnTo>
                  <a:lnTo>
                    <a:pt x="224" y="530"/>
                  </a:lnTo>
                  <a:lnTo>
                    <a:pt x="206" y="528"/>
                  </a:lnTo>
                  <a:close/>
                  <a:moveTo>
                    <a:pt x="572" y="135"/>
                  </a:moveTo>
                  <a:lnTo>
                    <a:pt x="556" y="137"/>
                  </a:lnTo>
                  <a:lnTo>
                    <a:pt x="539" y="144"/>
                  </a:lnTo>
                  <a:lnTo>
                    <a:pt x="525" y="155"/>
                  </a:lnTo>
                  <a:lnTo>
                    <a:pt x="514" y="169"/>
                  </a:lnTo>
                  <a:lnTo>
                    <a:pt x="507" y="185"/>
                  </a:lnTo>
                  <a:lnTo>
                    <a:pt x="505" y="202"/>
                  </a:lnTo>
                  <a:lnTo>
                    <a:pt x="507" y="219"/>
                  </a:lnTo>
                  <a:lnTo>
                    <a:pt x="514" y="235"/>
                  </a:lnTo>
                  <a:lnTo>
                    <a:pt x="525" y="250"/>
                  </a:lnTo>
                  <a:lnTo>
                    <a:pt x="710" y="433"/>
                  </a:lnTo>
                  <a:lnTo>
                    <a:pt x="724" y="444"/>
                  </a:lnTo>
                  <a:lnTo>
                    <a:pt x="740" y="450"/>
                  </a:lnTo>
                  <a:lnTo>
                    <a:pt x="757" y="452"/>
                  </a:lnTo>
                  <a:lnTo>
                    <a:pt x="774" y="450"/>
                  </a:lnTo>
                  <a:lnTo>
                    <a:pt x="791" y="444"/>
                  </a:lnTo>
                  <a:lnTo>
                    <a:pt x="805" y="433"/>
                  </a:lnTo>
                  <a:lnTo>
                    <a:pt x="816" y="419"/>
                  </a:lnTo>
                  <a:lnTo>
                    <a:pt x="823" y="402"/>
                  </a:lnTo>
                  <a:lnTo>
                    <a:pt x="825" y="385"/>
                  </a:lnTo>
                  <a:lnTo>
                    <a:pt x="823" y="368"/>
                  </a:lnTo>
                  <a:lnTo>
                    <a:pt x="816" y="352"/>
                  </a:lnTo>
                  <a:lnTo>
                    <a:pt x="805" y="338"/>
                  </a:lnTo>
                  <a:lnTo>
                    <a:pt x="621" y="155"/>
                  </a:lnTo>
                  <a:lnTo>
                    <a:pt x="606" y="144"/>
                  </a:lnTo>
                  <a:lnTo>
                    <a:pt x="590" y="137"/>
                  </a:lnTo>
                  <a:lnTo>
                    <a:pt x="572" y="135"/>
                  </a:lnTo>
                  <a:close/>
                  <a:moveTo>
                    <a:pt x="1029" y="0"/>
                  </a:moveTo>
                  <a:lnTo>
                    <a:pt x="1228" y="0"/>
                  </a:lnTo>
                  <a:lnTo>
                    <a:pt x="1533" y="301"/>
                  </a:lnTo>
                  <a:lnTo>
                    <a:pt x="1422" y="301"/>
                  </a:lnTo>
                  <a:lnTo>
                    <a:pt x="1382" y="301"/>
                  </a:lnTo>
                  <a:lnTo>
                    <a:pt x="1340" y="304"/>
                  </a:lnTo>
                  <a:lnTo>
                    <a:pt x="1298" y="309"/>
                  </a:lnTo>
                  <a:lnTo>
                    <a:pt x="1252" y="314"/>
                  </a:lnTo>
                  <a:lnTo>
                    <a:pt x="1206" y="322"/>
                  </a:lnTo>
                  <a:lnTo>
                    <a:pt x="1159" y="331"/>
                  </a:lnTo>
                  <a:lnTo>
                    <a:pt x="1111" y="343"/>
                  </a:lnTo>
                  <a:lnTo>
                    <a:pt x="1061" y="359"/>
                  </a:lnTo>
                  <a:lnTo>
                    <a:pt x="1013" y="375"/>
                  </a:lnTo>
                  <a:lnTo>
                    <a:pt x="963" y="394"/>
                  </a:lnTo>
                  <a:lnTo>
                    <a:pt x="914" y="415"/>
                  </a:lnTo>
                  <a:lnTo>
                    <a:pt x="865" y="439"/>
                  </a:lnTo>
                  <a:lnTo>
                    <a:pt x="816" y="465"/>
                  </a:lnTo>
                  <a:lnTo>
                    <a:pt x="768" y="495"/>
                  </a:lnTo>
                  <a:lnTo>
                    <a:pt x="721" y="528"/>
                  </a:lnTo>
                  <a:lnTo>
                    <a:pt x="676" y="562"/>
                  </a:lnTo>
                  <a:lnTo>
                    <a:pt x="630" y="601"/>
                  </a:lnTo>
                  <a:lnTo>
                    <a:pt x="588" y="642"/>
                  </a:lnTo>
                  <a:lnTo>
                    <a:pt x="546" y="687"/>
                  </a:lnTo>
                  <a:lnTo>
                    <a:pt x="506" y="735"/>
                  </a:lnTo>
                  <a:lnTo>
                    <a:pt x="470" y="786"/>
                  </a:lnTo>
                  <a:lnTo>
                    <a:pt x="435" y="840"/>
                  </a:lnTo>
                  <a:lnTo>
                    <a:pt x="403" y="899"/>
                  </a:lnTo>
                  <a:lnTo>
                    <a:pt x="374" y="961"/>
                  </a:lnTo>
                  <a:lnTo>
                    <a:pt x="348" y="1027"/>
                  </a:lnTo>
                  <a:lnTo>
                    <a:pt x="325" y="1097"/>
                  </a:lnTo>
                  <a:lnTo>
                    <a:pt x="306" y="1171"/>
                  </a:lnTo>
                  <a:lnTo>
                    <a:pt x="290" y="1248"/>
                  </a:lnTo>
                  <a:lnTo>
                    <a:pt x="279" y="1330"/>
                  </a:lnTo>
                  <a:lnTo>
                    <a:pt x="271" y="1416"/>
                  </a:lnTo>
                  <a:lnTo>
                    <a:pt x="0" y="1146"/>
                  </a:lnTo>
                  <a:lnTo>
                    <a:pt x="0" y="1024"/>
                  </a:lnTo>
                  <a:lnTo>
                    <a:pt x="4" y="943"/>
                  </a:lnTo>
                  <a:lnTo>
                    <a:pt x="13" y="867"/>
                  </a:lnTo>
                  <a:lnTo>
                    <a:pt x="25" y="795"/>
                  </a:lnTo>
                  <a:lnTo>
                    <a:pt x="40" y="726"/>
                  </a:lnTo>
                  <a:lnTo>
                    <a:pt x="59" y="663"/>
                  </a:lnTo>
                  <a:lnTo>
                    <a:pt x="81" y="602"/>
                  </a:lnTo>
                  <a:lnTo>
                    <a:pt x="105" y="546"/>
                  </a:lnTo>
                  <a:lnTo>
                    <a:pt x="133" y="493"/>
                  </a:lnTo>
                  <a:lnTo>
                    <a:pt x="162" y="444"/>
                  </a:lnTo>
                  <a:lnTo>
                    <a:pt x="193" y="398"/>
                  </a:lnTo>
                  <a:lnTo>
                    <a:pt x="226" y="355"/>
                  </a:lnTo>
                  <a:lnTo>
                    <a:pt x="261" y="316"/>
                  </a:lnTo>
                  <a:lnTo>
                    <a:pt x="298" y="279"/>
                  </a:lnTo>
                  <a:lnTo>
                    <a:pt x="335" y="246"/>
                  </a:lnTo>
                  <a:lnTo>
                    <a:pt x="373" y="215"/>
                  </a:lnTo>
                  <a:lnTo>
                    <a:pt x="412" y="188"/>
                  </a:lnTo>
                  <a:lnTo>
                    <a:pt x="452" y="161"/>
                  </a:lnTo>
                  <a:lnTo>
                    <a:pt x="492" y="138"/>
                  </a:lnTo>
                  <a:lnTo>
                    <a:pt x="533" y="118"/>
                  </a:lnTo>
                  <a:lnTo>
                    <a:pt x="572" y="99"/>
                  </a:lnTo>
                  <a:lnTo>
                    <a:pt x="612" y="83"/>
                  </a:lnTo>
                  <a:lnTo>
                    <a:pt x="651" y="68"/>
                  </a:lnTo>
                  <a:lnTo>
                    <a:pt x="690" y="56"/>
                  </a:lnTo>
                  <a:lnTo>
                    <a:pt x="727" y="45"/>
                  </a:lnTo>
                  <a:lnTo>
                    <a:pt x="763" y="35"/>
                  </a:lnTo>
                  <a:lnTo>
                    <a:pt x="799" y="26"/>
                  </a:lnTo>
                  <a:lnTo>
                    <a:pt x="832" y="20"/>
                  </a:lnTo>
                  <a:lnTo>
                    <a:pt x="863" y="14"/>
                  </a:lnTo>
                  <a:lnTo>
                    <a:pt x="893" y="10"/>
                  </a:lnTo>
                  <a:lnTo>
                    <a:pt x="921" y="7"/>
                  </a:lnTo>
                  <a:lnTo>
                    <a:pt x="945" y="4"/>
                  </a:lnTo>
                  <a:lnTo>
                    <a:pt x="967" y="2"/>
                  </a:lnTo>
                  <a:lnTo>
                    <a:pt x="987" y="1"/>
                  </a:lnTo>
                  <a:lnTo>
                    <a:pt x="1002" y="0"/>
                  </a:lnTo>
                  <a:lnTo>
                    <a:pt x="1015" y="0"/>
                  </a:lnTo>
                  <a:lnTo>
                    <a:pt x="1024" y="0"/>
                  </a:lnTo>
                  <a:lnTo>
                    <a:pt x="10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6" name="Group 438"/>
          <p:cNvGrpSpPr/>
          <p:nvPr/>
        </p:nvGrpSpPr>
        <p:grpSpPr>
          <a:xfrm>
            <a:off x="6571876" y="1353685"/>
            <a:ext cx="574675" cy="519112"/>
            <a:chOff x="3508375" y="2703513"/>
            <a:chExt cx="574675" cy="519112"/>
          </a:xfrm>
          <a:solidFill>
            <a:srgbClr val="000000"/>
          </a:solidFill>
        </p:grpSpPr>
        <p:sp>
          <p:nvSpPr>
            <p:cNvPr id="117" name="Freeform 350"/>
            <p:cNvSpPr>
              <a:spLocks/>
            </p:cNvSpPr>
            <p:nvPr/>
          </p:nvSpPr>
          <p:spPr bwMode="auto">
            <a:xfrm>
              <a:off x="3557588" y="2928938"/>
              <a:ext cx="476250" cy="107950"/>
            </a:xfrm>
            <a:custGeom>
              <a:avLst/>
              <a:gdLst>
                <a:gd name="T0" fmla="*/ 55 w 2705"/>
                <a:gd name="T1" fmla="*/ 0 h 610"/>
                <a:gd name="T2" fmla="*/ 2650 w 2705"/>
                <a:gd name="T3" fmla="*/ 0 h 610"/>
                <a:gd name="T4" fmla="*/ 2667 w 2705"/>
                <a:gd name="T5" fmla="*/ 3 h 610"/>
                <a:gd name="T6" fmla="*/ 2682 w 2705"/>
                <a:gd name="T7" fmla="*/ 11 h 610"/>
                <a:gd name="T8" fmla="*/ 2694 w 2705"/>
                <a:gd name="T9" fmla="*/ 23 h 610"/>
                <a:gd name="T10" fmla="*/ 2702 w 2705"/>
                <a:gd name="T11" fmla="*/ 39 h 610"/>
                <a:gd name="T12" fmla="*/ 2705 w 2705"/>
                <a:gd name="T13" fmla="*/ 56 h 610"/>
                <a:gd name="T14" fmla="*/ 2702 w 2705"/>
                <a:gd name="T15" fmla="*/ 74 h 610"/>
                <a:gd name="T16" fmla="*/ 2694 w 2705"/>
                <a:gd name="T17" fmla="*/ 89 h 610"/>
                <a:gd name="T18" fmla="*/ 2682 w 2705"/>
                <a:gd name="T19" fmla="*/ 101 h 610"/>
                <a:gd name="T20" fmla="*/ 2667 w 2705"/>
                <a:gd name="T21" fmla="*/ 109 h 610"/>
                <a:gd name="T22" fmla="*/ 2650 w 2705"/>
                <a:gd name="T23" fmla="*/ 112 h 610"/>
                <a:gd name="T24" fmla="*/ 2456 w 2705"/>
                <a:gd name="T25" fmla="*/ 112 h 610"/>
                <a:gd name="T26" fmla="*/ 2090 w 2705"/>
                <a:gd name="T27" fmla="*/ 589 h 610"/>
                <a:gd name="T28" fmla="*/ 2078 w 2705"/>
                <a:gd name="T29" fmla="*/ 601 h 610"/>
                <a:gd name="T30" fmla="*/ 2063 w 2705"/>
                <a:gd name="T31" fmla="*/ 608 h 610"/>
                <a:gd name="T32" fmla="*/ 2046 w 2705"/>
                <a:gd name="T33" fmla="*/ 610 h 610"/>
                <a:gd name="T34" fmla="*/ 2029 w 2705"/>
                <a:gd name="T35" fmla="*/ 608 h 610"/>
                <a:gd name="T36" fmla="*/ 2015 w 2705"/>
                <a:gd name="T37" fmla="*/ 601 h 610"/>
                <a:gd name="T38" fmla="*/ 2002 w 2705"/>
                <a:gd name="T39" fmla="*/ 589 h 610"/>
                <a:gd name="T40" fmla="*/ 1637 w 2705"/>
                <a:gd name="T41" fmla="*/ 112 h 610"/>
                <a:gd name="T42" fmla="*/ 55 w 2705"/>
                <a:gd name="T43" fmla="*/ 112 h 610"/>
                <a:gd name="T44" fmla="*/ 38 w 2705"/>
                <a:gd name="T45" fmla="*/ 109 h 610"/>
                <a:gd name="T46" fmla="*/ 23 w 2705"/>
                <a:gd name="T47" fmla="*/ 101 h 610"/>
                <a:gd name="T48" fmla="*/ 11 w 2705"/>
                <a:gd name="T49" fmla="*/ 89 h 610"/>
                <a:gd name="T50" fmla="*/ 3 w 2705"/>
                <a:gd name="T51" fmla="*/ 74 h 610"/>
                <a:gd name="T52" fmla="*/ 0 w 2705"/>
                <a:gd name="T53" fmla="*/ 56 h 610"/>
                <a:gd name="T54" fmla="*/ 3 w 2705"/>
                <a:gd name="T55" fmla="*/ 39 h 610"/>
                <a:gd name="T56" fmla="*/ 11 w 2705"/>
                <a:gd name="T57" fmla="*/ 23 h 610"/>
                <a:gd name="T58" fmla="*/ 23 w 2705"/>
                <a:gd name="T59" fmla="*/ 11 h 610"/>
                <a:gd name="T60" fmla="*/ 38 w 2705"/>
                <a:gd name="T61" fmla="*/ 3 h 610"/>
                <a:gd name="T62" fmla="*/ 55 w 2705"/>
                <a:gd name="T63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05" h="610">
                  <a:moveTo>
                    <a:pt x="55" y="0"/>
                  </a:moveTo>
                  <a:lnTo>
                    <a:pt x="2650" y="0"/>
                  </a:lnTo>
                  <a:lnTo>
                    <a:pt x="2667" y="3"/>
                  </a:lnTo>
                  <a:lnTo>
                    <a:pt x="2682" y="11"/>
                  </a:lnTo>
                  <a:lnTo>
                    <a:pt x="2694" y="23"/>
                  </a:lnTo>
                  <a:lnTo>
                    <a:pt x="2702" y="39"/>
                  </a:lnTo>
                  <a:lnTo>
                    <a:pt x="2705" y="56"/>
                  </a:lnTo>
                  <a:lnTo>
                    <a:pt x="2702" y="74"/>
                  </a:lnTo>
                  <a:lnTo>
                    <a:pt x="2694" y="89"/>
                  </a:lnTo>
                  <a:lnTo>
                    <a:pt x="2682" y="101"/>
                  </a:lnTo>
                  <a:lnTo>
                    <a:pt x="2667" y="109"/>
                  </a:lnTo>
                  <a:lnTo>
                    <a:pt x="2650" y="112"/>
                  </a:lnTo>
                  <a:lnTo>
                    <a:pt x="2456" y="112"/>
                  </a:lnTo>
                  <a:lnTo>
                    <a:pt x="2090" y="589"/>
                  </a:lnTo>
                  <a:lnTo>
                    <a:pt x="2078" y="601"/>
                  </a:lnTo>
                  <a:lnTo>
                    <a:pt x="2063" y="608"/>
                  </a:lnTo>
                  <a:lnTo>
                    <a:pt x="2046" y="610"/>
                  </a:lnTo>
                  <a:lnTo>
                    <a:pt x="2029" y="608"/>
                  </a:lnTo>
                  <a:lnTo>
                    <a:pt x="2015" y="601"/>
                  </a:lnTo>
                  <a:lnTo>
                    <a:pt x="2002" y="589"/>
                  </a:lnTo>
                  <a:lnTo>
                    <a:pt x="1637" y="112"/>
                  </a:lnTo>
                  <a:lnTo>
                    <a:pt x="55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351"/>
            <p:cNvSpPr>
              <a:spLocks noEditPoints="1"/>
            </p:cNvSpPr>
            <p:nvPr/>
          </p:nvSpPr>
          <p:spPr bwMode="auto">
            <a:xfrm>
              <a:off x="3552825" y="2703513"/>
              <a:ext cx="484188" cy="206375"/>
            </a:xfrm>
            <a:custGeom>
              <a:avLst/>
              <a:gdLst>
                <a:gd name="T0" fmla="*/ 1193 w 2745"/>
                <a:gd name="T1" fmla="*/ 740 h 1165"/>
                <a:gd name="T2" fmla="*/ 1124 w 2745"/>
                <a:gd name="T3" fmla="*/ 891 h 1165"/>
                <a:gd name="T4" fmla="*/ 1154 w 2745"/>
                <a:gd name="T5" fmla="*/ 937 h 1165"/>
                <a:gd name="T6" fmla="*/ 1208 w 2745"/>
                <a:gd name="T7" fmla="*/ 935 h 1165"/>
                <a:gd name="T8" fmla="*/ 1289 w 2745"/>
                <a:gd name="T9" fmla="*/ 787 h 1165"/>
                <a:gd name="T10" fmla="*/ 1272 w 2745"/>
                <a:gd name="T11" fmla="*/ 736 h 1165"/>
                <a:gd name="T12" fmla="*/ 623 w 2745"/>
                <a:gd name="T13" fmla="*/ 721 h 1165"/>
                <a:gd name="T14" fmla="*/ 578 w 2745"/>
                <a:gd name="T15" fmla="*/ 752 h 1165"/>
                <a:gd name="T16" fmla="*/ 520 w 2745"/>
                <a:gd name="T17" fmla="*/ 905 h 1165"/>
                <a:gd name="T18" fmla="*/ 560 w 2745"/>
                <a:gd name="T19" fmla="*/ 941 h 1165"/>
                <a:gd name="T20" fmla="*/ 612 w 2745"/>
                <a:gd name="T21" fmla="*/ 925 h 1165"/>
                <a:gd name="T22" fmla="*/ 682 w 2745"/>
                <a:gd name="T23" fmla="*/ 773 h 1165"/>
                <a:gd name="T24" fmla="*/ 651 w 2745"/>
                <a:gd name="T25" fmla="*/ 727 h 1165"/>
                <a:gd name="T26" fmla="*/ 1769 w 2745"/>
                <a:gd name="T27" fmla="*/ 668 h 1165"/>
                <a:gd name="T28" fmla="*/ 1682 w 2745"/>
                <a:gd name="T29" fmla="*/ 807 h 1165"/>
                <a:gd name="T30" fmla="*/ 1685 w 2745"/>
                <a:gd name="T31" fmla="*/ 863 h 1165"/>
                <a:gd name="T32" fmla="*/ 1731 w 2745"/>
                <a:gd name="T33" fmla="*/ 888 h 1165"/>
                <a:gd name="T34" fmla="*/ 1780 w 2745"/>
                <a:gd name="T35" fmla="*/ 857 h 1165"/>
                <a:gd name="T36" fmla="*/ 1839 w 2745"/>
                <a:gd name="T37" fmla="*/ 703 h 1165"/>
                <a:gd name="T38" fmla="*/ 1797 w 2745"/>
                <a:gd name="T39" fmla="*/ 667 h 1165"/>
                <a:gd name="T40" fmla="*/ 2038 w 2745"/>
                <a:gd name="T41" fmla="*/ 616 h 1165"/>
                <a:gd name="T42" fmla="*/ 2007 w 2745"/>
                <a:gd name="T43" fmla="*/ 662 h 1165"/>
                <a:gd name="T44" fmla="*/ 2031 w 2745"/>
                <a:gd name="T45" fmla="*/ 711 h 1165"/>
                <a:gd name="T46" fmla="*/ 2241 w 2745"/>
                <a:gd name="T47" fmla="*/ 830 h 1165"/>
                <a:gd name="T48" fmla="*/ 2280 w 2745"/>
                <a:gd name="T49" fmla="*/ 794 h 1165"/>
                <a:gd name="T50" fmla="*/ 2270 w 2745"/>
                <a:gd name="T51" fmla="*/ 741 h 1165"/>
                <a:gd name="T52" fmla="*/ 2065 w 2745"/>
                <a:gd name="T53" fmla="*/ 611 h 1165"/>
                <a:gd name="T54" fmla="*/ 811 w 2745"/>
                <a:gd name="T55" fmla="*/ 514 h 1165"/>
                <a:gd name="T56" fmla="*/ 794 w 2745"/>
                <a:gd name="T57" fmla="*/ 565 h 1165"/>
                <a:gd name="T58" fmla="*/ 875 w 2745"/>
                <a:gd name="T59" fmla="*/ 713 h 1165"/>
                <a:gd name="T60" fmla="*/ 928 w 2745"/>
                <a:gd name="T61" fmla="*/ 715 h 1165"/>
                <a:gd name="T62" fmla="*/ 958 w 2745"/>
                <a:gd name="T63" fmla="*/ 669 h 1165"/>
                <a:gd name="T64" fmla="*/ 889 w 2745"/>
                <a:gd name="T65" fmla="*/ 518 h 1165"/>
                <a:gd name="T66" fmla="*/ 1570 w 2745"/>
                <a:gd name="T67" fmla="*/ 389 h 1165"/>
                <a:gd name="T68" fmla="*/ 1519 w 2745"/>
                <a:gd name="T69" fmla="*/ 414 h 1165"/>
                <a:gd name="T70" fmla="*/ 1516 w 2745"/>
                <a:gd name="T71" fmla="*/ 468 h 1165"/>
                <a:gd name="T72" fmla="*/ 1606 w 2745"/>
                <a:gd name="T73" fmla="*/ 609 h 1165"/>
                <a:gd name="T74" fmla="*/ 1658 w 2745"/>
                <a:gd name="T75" fmla="*/ 595 h 1165"/>
                <a:gd name="T76" fmla="*/ 1675 w 2745"/>
                <a:gd name="T77" fmla="*/ 544 h 1165"/>
                <a:gd name="T78" fmla="*/ 1596 w 2745"/>
                <a:gd name="T79" fmla="*/ 398 h 1165"/>
                <a:gd name="T80" fmla="*/ 1273 w 2745"/>
                <a:gd name="T81" fmla="*/ 224 h 1165"/>
                <a:gd name="T82" fmla="*/ 1185 w 2745"/>
                <a:gd name="T83" fmla="*/ 363 h 1165"/>
                <a:gd name="T84" fmla="*/ 1188 w 2745"/>
                <a:gd name="T85" fmla="*/ 419 h 1165"/>
                <a:gd name="T86" fmla="*/ 1234 w 2745"/>
                <a:gd name="T87" fmla="*/ 444 h 1165"/>
                <a:gd name="T88" fmla="*/ 1284 w 2745"/>
                <a:gd name="T89" fmla="*/ 413 h 1165"/>
                <a:gd name="T90" fmla="*/ 1342 w 2745"/>
                <a:gd name="T91" fmla="*/ 260 h 1165"/>
                <a:gd name="T92" fmla="*/ 1301 w 2745"/>
                <a:gd name="T93" fmla="*/ 223 h 1165"/>
                <a:gd name="T94" fmla="*/ 1550 w 2745"/>
                <a:gd name="T95" fmla="*/ 10 h 1165"/>
                <a:gd name="T96" fmla="*/ 1885 w 2745"/>
                <a:gd name="T97" fmla="*/ 95 h 1165"/>
                <a:gd name="T98" fmla="*/ 2183 w 2745"/>
                <a:gd name="T99" fmla="*/ 255 h 1165"/>
                <a:gd name="T100" fmla="*/ 2433 w 2745"/>
                <a:gd name="T101" fmla="*/ 481 h 1165"/>
                <a:gd name="T102" fmla="*/ 2624 w 2745"/>
                <a:gd name="T103" fmla="*/ 766 h 1165"/>
                <a:gd name="T104" fmla="*/ 2744 w 2745"/>
                <a:gd name="T105" fmla="*/ 1097 h 1165"/>
                <a:gd name="T106" fmla="*/ 2721 w 2745"/>
                <a:gd name="T107" fmla="*/ 1155 h 1165"/>
                <a:gd name="T108" fmla="*/ 38 w 2745"/>
                <a:gd name="T109" fmla="*/ 1162 h 1165"/>
                <a:gd name="T110" fmla="*/ 0 w 2745"/>
                <a:gd name="T111" fmla="*/ 1114 h 1165"/>
                <a:gd name="T112" fmla="*/ 83 w 2745"/>
                <a:gd name="T113" fmla="*/ 845 h 1165"/>
                <a:gd name="T114" fmla="*/ 258 w 2745"/>
                <a:gd name="T115" fmla="*/ 548 h 1165"/>
                <a:gd name="T116" fmla="*/ 495 w 2745"/>
                <a:gd name="T117" fmla="*/ 306 h 1165"/>
                <a:gd name="T118" fmla="*/ 782 w 2745"/>
                <a:gd name="T119" fmla="*/ 128 h 1165"/>
                <a:gd name="T120" fmla="*/ 1109 w 2745"/>
                <a:gd name="T121" fmla="*/ 25 h 1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45" h="1165">
                  <a:moveTo>
                    <a:pt x="1230" y="721"/>
                  </a:moveTo>
                  <a:lnTo>
                    <a:pt x="1217" y="724"/>
                  </a:lnTo>
                  <a:lnTo>
                    <a:pt x="1204" y="731"/>
                  </a:lnTo>
                  <a:lnTo>
                    <a:pt x="1193" y="740"/>
                  </a:lnTo>
                  <a:lnTo>
                    <a:pt x="1185" y="752"/>
                  </a:lnTo>
                  <a:lnTo>
                    <a:pt x="1130" y="863"/>
                  </a:lnTo>
                  <a:lnTo>
                    <a:pt x="1125" y="877"/>
                  </a:lnTo>
                  <a:lnTo>
                    <a:pt x="1124" y="891"/>
                  </a:lnTo>
                  <a:lnTo>
                    <a:pt x="1127" y="905"/>
                  </a:lnTo>
                  <a:lnTo>
                    <a:pt x="1133" y="918"/>
                  </a:lnTo>
                  <a:lnTo>
                    <a:pt x="1142" y="928"/>
                  </a:lnTo>
                  <a:lnTo>
                    <a:pt x="1154" y="937"/>
                  </a:lnTo>
                  <a:lnTo>
                    <a:pt x="1166" y="941"/>
                  </a:lnTo>
                  <a:lnTo>
                    <a:pt x="1179" y="943"/>
                  </a:lnTo>
                  <a:lnTo>
                    <a:pt x="1194" y="941"/>
                  </a:lnTo>
                  <a:lnTo>
                    <a:pt x="1208" y="935"/>
                  </a:lnTo>
                  <a:lnTo>
                    <a:pt x="1219" y="925"/>
                  </a:lnTo>
                  <a:lnTo>
                    <a:pt x="1228" y="912"/>
                  </a:lnTo>
                  <a:lnTo>
                    <a:pt x="1284" y="801"/>
                  </a:lnTo>
                  <a:lnTo>
                    <a:pt x="1289" y="787"/>
                  </a:lnTo>
                  <a:lnTo>
                    <a:pt x="1290" y="773"/>
                  </a:lnTo>
                  <a:lnTo>
                    <a:pt x="1287" y="759"/>
                  </a:lnTo>
                  <a:lnTo>
                    <a:pt x="1281" y="747"/>
                  </a:lnTo>
                  <a:lnTo>
                    <a:pt x="1272" y="736"/>
                  </a:lnTo>
                  <a:lnTo>
                    <a:pt x="1259" y="727"/>
                  </a:lnTo>
                  <a:lnTo>
                    <a:pt x="1245" y="722"/>
                  </a:lnTo>
                  <a:lnTo>
                    <a:pt x="1230" y="721"/>
                  </a:lnTo>
                  <a:close/>
                  <a:moveTo>
                    <a:pt x="623" y="721"/>
                  </a:moveTo>
                  <a:lnTo>
                    <a:pt x="610" y="724"/>
                  </a:lnTo>
                  <a:lnTo>
                    <a:pt x="597" y="731"/>
                  </a:lnTo>
                  <a:lnTo>
                    <a:pt x="586" y="740"/>
                  </a:lnTo>
                  <a:lnTo>
                    <a:pt x="578" y="752"/>
                  </a:lnTo>
                  <a:lnTo>
                    <a:pt x="523" y="863"/>
                  </a:lnTo>
                  <a:lnTo>
                    <a:pt x="518" y="877"/>
                  </a:lnTo>
                  <a:lnTo>
                    <a:pt x="517" y="891"/>
                  </a:lnTo>
                  <a:lnTo>
                    <a:pt x="520" y="905"/>
                  </a:lnTo>
                  <a:lnTo>
                    <a:pt x="526" y="918"/>
                  </a:lnTo>
                  <a:lnTo>
                    <a:pt x="535" y="928"/>
                  </a:lnTo>
                  <a:lnTo>
                    <a:pt x="547" y="937"/>
                  </a:lnTo>
                  <a:lnTo>
                    <a:pt x="560" y="941"/>
                  </a:lnTo>
                  <a:lnTo>
                    <a:pt x="572" y="943"/>
                  </a:lnTo>
                  <a:lnTo>
                    <a:pt x="587" y="941"/>
                  </a:lnTo>
                  <a:lnTo>
                    <a:pt x="600" y="935"/>
                  </a:lnTo>
                  <a:lnTo>
                    <a:pt x="612" y="925"/>
                  </a:lnTo>
                  <a:lnTo>
                    <a:pt x="621" y="912"/>
                  </a:lnTo>
                  <a:lnTo>
                    <a:pt x="676" y="801"/>
                  </a:lnTo>
                  <a:lnTo>
                    <a:pt x="681" y="787"/>
                  </a:lnTo>
                  <a:lnTo>
                    <a:pt x="682" y="773"/>
                  </a:lnTo>
                  <a:lnTo>
                    <a:pt x="679" y="759"/>
                  </a:lnTo>
                  <a:lnTo>
                    <a:pt x="673" y="747"/>
                  </a:lnTo>
                  <a:lnTo>
                    <a:pt x="664" y="736"/>
                  </a:lnTo>
                  <a:lnTo>
                    <a:pt x="651" y="727"/>
                  </a:lnTo>
                  <a:lnTo>
                    <a:pt x="638" y="722"/>
                  </a:lnTo>
                  <a:lnTo>
                    <a:pt x="623" y="721"/>
                  </a:lnTo>
                  <a:close/>
                  <a:moveTo>
                    <a:pt x="1782" y="666"/>
                  </a:moveTo>
                  <a:lnTo>
                    <a:pt x="1769" y="668"/>
                  </a:lnTo>
                  <a:lnTo>
                    <a:pt x="1756" y="675"/>
                  </a:lnTo>
                  <a:lnTo>
                    <a:pt x="1745" y="684"/>
                  </a:lnTo>
                  <a:lnTo>
                    <a:pt x="1737" y="696"/>
                  </a:lnTo>
                  <a:lnTo>
                    <a:pt x="1682" y="807"/>
                  </a:lnTo>
                  <a:lnTo>
                    <a:pt x="1677" y="821"/>
                  </a:lnTo>
                  <a:lnTo>
                    <a:pt x="1676" y="835"/>
                  </a:lnTo>
                  <a:lnTo>
                    <a:pt x="1679" y="850"/>
                  </a:lnTo>
                  <a:lnTo>
                    <a:pt x="1685" y="863"/>
                  </a:lnTo>
                  <a:lnTo>
                    <a:pt x="1694" y="874"/>
                  </a:lnTo>
                  <a:lnTo>
                    <a:pt x="1706" y="882"/>
                  </a:lnTo>
                  <a:lnTo>
                    <a:pt x="1718" y="886"/>
                  </a:lnTo>
                  <a:lnTo>
                    <a:pt x="1731" y="888"/>
                  </a:lnTo>
                  <a:lnTo>
                    <a:pt x="1746" y="886"/>
                  </a:lnTo>
                  <a:lnTo>
                    <a:pt x="1760" y="880"/>
                  </a:lnTo>
                  <a:lnTo>
                    <a:pt x="1771" y="870"/>
                  </a:lnTo>
                  <a:lnTo>
                    <a:pt x="1780" y="857"/>
                  </a:lnTo>
                  <a:lnTo>
                    <a:pt x="1836" y="746"/>
                  </a:lnTo>
                  <a:lnTo>
                    <a:pt x="1841" y="732"/>
                  </a:lnTo>
                  <a:lnTo>
                    <a:pt x="1842" y="717"/>
                  </a:lnTo>
                  <a:lnTo>
                    <a:pt x="1839" y="703"/>
                  </a:lnTo>
                  <a:lnTo>
                    <a:pt x="1833" y="691"/>
                  </a:lnTo>
                  <a:lnTo>
                    <a:pt x="1824" y="680"/>
                  </a:lnTo>
                  <a:lnTo>
                    <a:pt x="1811" y="671"/>
                  </a:lnTo>
                  <a:lnTo>
                    <a:pt x="1797" y="667"/>
                  </a:lnTo>
                  <a:lnTo>
                    <a:pt x="1782" y="666"/>
                  </a:lnTo>
                  <a:close/>
                  <a:moveTo>
                    <a:pt x="2065" y="611"/>
                  </a:moveTo>
                  <a:lnTo>
                    <a:pt x="2051" y="612"/>
                  </a:lnTo>
                  <a:lnTo>
                    <a:pt x="2038" y="616"/>
                  </a:lnTo>
                  <a:lnTo>
                    <a:pt x="2026" y="624"/>
                  </a:lnTo>
                  <a:lnTo>
                    <a:pt x="2016" y="635"/>
                  </a:lnTo>
                  <a:lnTo>
                    <a:pt x="2010" y="648"/>
                  </a:lnTo>
                  <a:lnTo>
                    <a:pt x="2007" y="662"/>
                  </a:lnTo>
                  <a:lnTo>
                    <a:pt x="2008" y="676"/>
                  </a:lnTo>
                  <a:lnTo>
                    <a:pt x="2013" y="690"/>
                  </a:lnTo>
                  <a:lnTo>
                    <a:pt x="2020" y="702"/>
                  </a:lnTo>
                  <a:lnTo>
                    <a:pt x="2031" y="711"/>
                  </a:lnTo>
                  <a:lnTo>
                    <a:pt x="2197" y="822"/>
                  </a:lnTo>
                  <a:lnTo>
                    <a:pt x="2212" y="829"/>
                  </a:lnTo>
                  <a:lnTo>
                    <a:pt x="2228" y="832"/>
                  </a:lnTo>
                  <a:lnTo>
                    <a:pt x="2241" y="830"/>
                  </a:lnTo>
                  <a:lnTo>
                    <a:pt x="2254" y="825"/>
                  </a:lnTo>
                  <a:lnTo>
                    <a:pt x="2265" y="818"/>
                  </a:lnTo>
                  <a:lnTo>
                    <a:pt x="2274" y="807"/>
                  </a:lnTo>
                  <a:lnTo>
                    <a:pt x="2280" y="794"/>
                  </a:lnTo>
                  <a:lnTo>
                    <a:pt x="2283" y="780"/>
                  </a:lnTo>
                  <a:lnTo>
                    <a:pt x="2282" y="766"/>
                  </a:lnTo>
                  <a:lnTo>
                    <a:pt x="2277" y="753"/>
                  </a:lnTo>
                  <a:lnTo>
                    <a:pt x="2270" y="741"/>
                  </a:lnTo>
                  <a:lnTo>
                    <a:pt x="2259" y="731"/>
                  </a:lnTo>
                  <a:lnTo>
                    <a:pt x="2093" y="620"/>
                  </a:lnTo>
                  <a:lnTo>
                    <a:pt x="2079" y="613"/>
                  </a:lnTo>
                  <a:lnTo>
                    <a:pt x="2065" y="611"/>
                  </a:lnTo>
                  <a:close/>
                  <a:moveTo>
                    <a:pt x="852" y="500"/>
                  </a:moveTo>
                  <a:lnTo>
                    <a:pt x="837" y="501"/>
                  </a:lnTo>
                  <a:lnTo>
                    <a:pt x="823" y="505"/>
                  </a:lnTo>
                  <a:lnTo>
                    <a:pt x="811" y="514"/>
                  </a:lnTo>
                  <a:lnTo>
                    <a:pt x="802" y="524"/>
                  </a:lnTo>
                  <a:lnTo>
                    <a:pt x="796" y="537"/>
                  </a:lnTo>
                  <a:lnTo>
                    <a:pt x="793" y="551"/>
                  </a:lnTo>
                  <a:lnTo>
                    <a:pt x="794" y="565"/>
                  </a:lnTo>
                  <a:lnTo>
                    <a:pt x="799" y="579"/>
                  </a:lnTo>
                  <a:lnTo>
                    <a:pt x="854" y="690"/>
                  </a:lnTo>
                  <a:lnTo>
                    <a:pt x="863" y="703"/>
                  </a:lnTo>
                  <a:lnTo>
                    <a:pt x="875" y="713"/>
                  </a:lnTo>
                  <a:lnTo>
                    <a:pt x="888" y="718"/>
                  </a:lnTo>
                  <a:lnTo>
                    <a:pt x="903" y="720"/>
                  </a:lnTo>
                  <a:lnTo>
                    <a:pt x="916" y="719"/>
                  </a:lnTo>
                  <a:lnTo>
                    <a:pt x="928" y="715"/>
                  </a:lnTo>
                  <a:lnTo>
                    <a:pt x="940" y="706"/>
                  </a:lnTo>
                  <a:lnTo>
                    <a:pt x="949" y="696"/>
                  </a:lnTo>
                  <a:lnTo>
                    <a:pt x="955" y="683"/>
                  </a:lnTo>
                  <a:lnTo>
                    <a:pt x="958" y="669"/>
                  </a:lnTo>
                  <a:lnTo>
                    <a:pt x="957" y="655"/>
                  </a:lnTo>
                  <a:lnTo>
                    <a:pt x="952" y="641"/>
                  </a:lnTo>
                  <a:lnTo>
                    <a:pt x="897" y="530"/>
                  </a:lnTo>
                  <a:lnTo>
                    <a:pt x="889" y="518"/>
                  </a:lnTo>
                  <a:lnTo>
                    <a:pt x="878" y="508"/>
                  </a:lnTo>
                  <a:lnTo>
                    <a:pt x="865" y="502"/>
                  </a:lnTo>
                  <a:lnTo>
                    <a:pt x="852" y="500"/>
                  </a:lnTo>
                  <a:close/>
                  <a:moveTo>
                    <a:pt x="1570" y="389"/>
                  </a:moveTo>
                  <a:lnTo>
                    <a:pt x="1555" y="390"/>
                  </a:lnTo>
                  <a:lnTo>
                    <a:pt x="1541" y="394"/>
                  </a:lnTo>
                  <a:lnTo>
                    <a:pt x="1528" y="403"/>
                  </a:lnTo>
                  <a:lnTo>
                    <a:pt x="1519" y="414"/>
                  </a:lnTo>
                  <a:lnTo>
                    <a:pt x="1513" y="426"/>
                  </a:lnTo>
                  <a:lnTo>
                    <a:pt x="1510" y="440"/>
                  </a:lnTo>
                  <a:lnTo>
                    <a:pt x="1511" y="454"/>
                  </a:lnTo>
                  <a:lnTo>
                    <a:pt x="1516" y="468"/>
                  </a:lnTo>
                  <a:lnTo>
                    <a:pt x="1572" y="579"/>
                  </a:lnTo>
                  <a:lnTo>
                    <a:pt x="1581" y="592"/>
                  </a:lnTo>
                  <a:lnTo>
                    <a:pt x="1592" y="602"/>
                  </a:lnTo>
                  <a:lnTo>
                    <a:pt x="1606" y="609"/>
                  </a:lnTo>
                  <a:lnTo>
                    <a:pt x="1621" y="611"/>
                  </a:lnTo>
                  <a:lnTo>
                    <a:pt x="1633" y="609"/>
                  </a:lnTo>
                  <a:lnTo>
                    <a:pt x="1646" y="604"/>
                  </a:lnTo>
                  <a:lnTo>
                    <a:pt x="1658" y="595"/>
                  </a:lnTo>
                  <a:lnTo>
                    <a:pt x="1667" y="585"/>
                  </a:lnTo>
                  <a:lnTo>
                    <a:pt x="1673" y="572"/>
                  </a:lnTo>
                  <a:lnTo>
                    <a:pt x="1676" y="558"/>
                  </a:lnTo>
                  <a:lnTo>
                    <a:pt x="1675" y="544"/>
                  </a:lnTo>
                  <a:lnTo>
                    <a:pt x="1670" y="530"/>
                  </a:lnTo>
                  <a:lnTo>
                    <a:pt x="1615" y="419"/>
                  </a:lnTo>
                  <a:lnTo>
                    <a:pt x="1607" y="407"/>
                  </a:lnTo>
                  <a:lnTo>
                    <a:pt x="1596" y="398"/>
                  </a:lnTo>
                  <a:lnTo>
                    <a:pt x="1583" y="391"/>
                  </a:lnTo>
                  <a:lnTo>
                    <a:pt x="1570" y="389"/>
                  </a:lnTo>
                  <a:close/>
                  <a:moveTo>
                    <a:pt x="1286" y="222"/>
                  </a:moveTo>
                  <a:lnTo>
                    <a:pt x="1273" y="224"/>
                  </a:lnTo>
                  <a:lnTo>
                    <a:pt x="1259" y="230"/>
                  </a:lnTo>
                  <a:lnTo>
                    <a:pt x="1248" y="240"/>
                  </a:lnTo>
                  <a:lnTo>
                    <a:pt x="1240" y="252"/>
                  </a:lnTo>
                  <a:lnTo>
                    <a:pt x="1185" y="363"/>
                  </a:lnTo>
                  <a:lnTo>
                    <a:pt x="1180" y="378"/>
                  </a:lnTo>
                  <a:lnTo>
                    <a:pt x="1179" y="392"/>
                  </a:lnTo>
                  <a:lnTo>
                    <a:pt x="1182" y="406"/>
                  </a:lnTo>
                  <a:lnTo>
                    <a:pt x="1188" y="419"/>
                  </a:lnTo>
                  <a:lnTo>
                    <a:pt x="1197" y="429"/>
                  </a:lnTo>
                  <a:lnTo>
                    <a:pt x="1209" y="438"/>
                  </a:lnTo>
                  <a:lnTo>
                    <a:pt x="1221" y="442"/>
                  </a:lnTo>
                  <a:lnTo>
                    <a:pt x="1234" y="444"/>
                  </a:lnTo>
                  <a:lnTo>
                    <a:pt x="1249" y="442"/>
                  </a:lnTo>
                  <a:lnTo>
                    <a:pt x="1264" y="436"/>
                  </a:lnTo>
                  <a:lnTo>
                    <a:pt x="1275" y="426"/>
                  </a:lnTo>
                  <a:lnTo>
                    <a:pt x="1284" y="413"/>
                  </a:lnTo>
                  <a:lnTo>
                    <a:pt x="1339" y="302"/>
                  </a:lnTo>
                  <a:lnTo>
                    <a:pt x="1344" y="288"/>
                  </a:lnTo>
                  <a:lnTo>
                    <a:pt x="1345" y="274"/>
                  </a:lnTo>
                  <a:lnTo>
                    <a:pt x="1342" y="260"/>
                  </a:lnTo>
                  <a:lnTo>
                    <a:pt x="1336" y="247"/>
                  </a:lnTo>
                  <a:lnTo>
                    <a:pt x="1327" y="236"/>
                  </a:lnTo>
                  <a:lnTo>
                    <a:pt x="1315" y="227"/>
                  </a:lnTo>
                  <a:lnTo>
                    <a:pt x="1301" y="223"/>
                  </a:lnTo>
                  <a:lnTo>
                    <a:pt x="1286" y="222"/>
                  </a:lnTo>
                  <a:close/>
                  <a:moveTo>
                    <a:pt x="1373" y="0"/>
                  </a:moveTo>
                  <a:lnTo>
                    <a:pt x="1462" y="2"/>
                  </a:lnTo>
                  <a:lnTo>
                    <a:pt x="1550" y="10"/>
                  </a:lnTo>
                  <a:lnTo>
                    <a:pt x="1636" y="25"/>
                  </a:lnTo>
                  <a:lnTo>
                    <a:pt x="1721" y="43"/>
                  </a:lnTo>
                  <a:lnTo>
                    <a:pt x="1803" y="67"/>
                  </a:lnTo>
                  <a:lnTo>
                    <a:pt x="1885" y="95"/>
                  </a:lnTo>
                  <a:lnTo>
                    <a:pt x="1963" y="128"/>
                  </a:lnTo>
                  <a:lnTo>
                    <a:pt x="2039" y="167"/>
                  </a:lnTo>
                  <a:lnTo>
                    <a:pt x="2113" y="209"/>
                  </a:lnTo>
                  <a:lnTo>
                    <a:pt x="2183" y="255"/>
                  </a:lnTo>
                  <a:lnTo>
                    <a:pt x="2250" y="306"/>
                  </a:lnTo>
                  <a:lnTo>
                    <a:pt x="2314" y="360"/>
                  </a:lnTo>
                  <a:lnTo>
                    <a:pt x="2376" y="420"/>
                  </a:lnTo>
                  <a:lnTo>
                    <a:pt x="2433" y="481"/>
                  </a:lnTo>
                  <a:lnTo>
                    <a:pt x="2487" y="548"/>
                  </a:lnTo>
                  <a:lnTo>
                    <a:pt x="2537" y="617"/>
                  </a:lnTo>
                  <a:lnTo>
                    <a:pt x="2582" y="689"/>
                  </a:lnTo>
                  <a:lnTo>
                    <a:pt x="2624" y="766"/>
                  </a:lnTo>
                  <a:lnTo>
                    <a:pt x="2662" y="845"/>
                  </a:lnTo>
                  <a:lnTo>
                    <a:pt x="2694" y="926"/>
                  </a:lnTo>
                  <a:lnTo>
                    <a:pt x="2721" y="1010"/>
                  </a:lnTo>
                  <a:lnTo>
                    <a:pt x="2744" y="1097"/>
                  </a:lnTo>
                  <a:lnTo>
                    <a:pt x="2745" y="1114"/>
                  </a:lnTo>
                  <a:lnTo>
                    <a:pt x="2742" y="1130"/>
                  </a:lnTo>
                  <a:lnTo>
                    <a:pt x="2734" y="1144"/>
                  </a:lnTo>
                  <a:lnTo>
                    <a:pt x="2721" y="1155"/>
                  </a:lnTo>
                  <a:lnTo>
                    <a:pt x="2707" y="1162"/>
                  </a:lnTo>
                  <a:lnTo>
                    <a:pt x="2691" y="1165"/>
                  </a:lnTo>
                  <a:lnTo>
                    <a:pt x="54" y="1165"/>
                  </a:lnTo>
                  <a:lnTo>
                    <a:pt x="38" y="1162"/>
                  </a:lnTo>
                  <a:lnTo>
                    <a:pt x="23" y="1155"/>
                  </a:lnTo>
                  <a:lnTo>
                    <a:pt x="11" y="1144"/>
                  </a:lnTo>
                  <a:lnTo>
                    <a:pt x="3" y="1130"/>
                  </a:lnTo>
                  <a:lnTo>
                    <a:pt x="0" y="1114"/>
                  </a:lnTo>
                  <a:lnTo>
                    <a:pt x="1" y="1097"/>
                  </a:lnTo>
                  <a:lnTo>
                    <a:pt x="24" y="1010"/>
                  </a:lnTo>
                  <a:lnTo>
                    <a:pt x="51" y="926"/>
                  </a:lnTo>
                  <a:lnTo>
                    <a:pt x="83" y="845"/>
                  </a:lnTo>
                  <a:lnTo>
                    <a:pt x="120" y="766"/>
                  </a:lnTo>
                  <a:lnTo>
                    <a:pt x="163" y="689"/>
                  </a:lnTo>
                  <a:lnTo>
                    <a:pt x="208" y="617"/>
                  </a:lnTo>
                  <a:lnTo>
                    <a:pt x="258" y="548"/>
                  </a:lnTo>
                  <a:lnTo>
                    <a:pt x="312" y="481"/>
                  </a:lnTo>
                  <a:lnTo>
                    <a:pt x="369" y="420"/>
                  </a:lnTo>
                  <a:lnTo>
                    <a:pt x="430" y="360"/>
                  </a:lnTo>
                  <a:lnTo>
                    <a:pt x="495" y="306"/>
                  </a:lnTo>
                  <a:lnTo>
                    <a:pt x="562" y="255"/>
                  </a:lnTo>
                  <a:lnTo>
                    <a:pt x="632" y="209"/>
                  </a:lnTo>
                  <a:lnTo>
                    <a:pt x="705" y="167"/>
                  </a:lnTo>
                  <a:lnTo>
                    <a:pt x="782" y="128"/>
                  </a:lnTo>
                  <a:lnTo>
                    <a:pt x="860" y="95"/>
                  </a:lnTo>
                  <a:lnTo>
                    <a:pt x="941" y="67"/>
                  </a:lnTo>
                  <a:lnTo>
                    <a:pt x="1024" y="43"/>
                  </a:lnTo>
                  <a:lnTo>
                    <a:pt x="1109" y="25"/>
                  </a:lnTo>
                  <a:lnTo>
                    <a:pt x="1195" y="10"/>
                  </a:lnTo>
                  <a:lnTo>
                    <a:pt x="1284" y="2"/>
                  </a:lnTo>
                  <a:lnTo>
                    <a:pt x="13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352"/>
            <p:cNvSpPr>
              <a:spLocks noEditPoints="1"/>
            </p:cNvSpPr>
            <p:nvPr/>
          </p:nvSpPr>
          <p:spPr bwMode="auto">
            <a:xfrm>
              <a:off x="3557588" y="3084513"/>
              <a:ext cx="476250" cy="138112"/>
            </a:xfrm>
            <a:custGeom>
              <a:avLst/>
              <a:gdLst>
                <a:gd name="T0" fmla="*/ 1232 w 2703"/>
                <a:gd name="T1" fmla="*/ 403 h 781"/>
                <a:gd name="T2" fmla="*/ 1215 w 2703"/>
                <a:gd name="T3" fmla="*/ 455 h 781"/>
                <a:gd name="T4" fmla="*/ 1296 w 2703"/>
                <a:gd name="T5" fmla="*/ 603 h 781"/>
                <a:gd name="T6" fmla="*/ 1350 w 2703"/>
                <a:gd name="T7" fmla="*/ 605 h 781"/>
                <a:gd name="T8" fmla="*/ 1379 w 2703"/>
                <a:gd name="T9" fmla="*/ 559 h 781"/>
                <a:gd name="T10" fmla="*/ 1311 w 2703"/>
                <a:gd name="T11" fmla="*/ 407 h 781"/>
                <a:gd name="T12" fmla="*/ 1881 w 2703"/>
                <a:gd name="T13" fmla="*/ 334 h 781"/>
                <a:gd name="T14" fmla="*/ 1831 w 2703"/>
                <a:gd name="T15" fmla="*/ 358 h 781"/>
                <a:gd name="T16" fmla="*/ 1828 w 2703"/>
                <a:gd name="T17" fmla="*/ 413 h 781"/>
                <a:gd name="T18" fmla="*/ 1917 w 2703"/>
                <a:gd name="T19" fmla="*/ 552 h 781"/>
                <a:gd name="T20" fmla="*/ 1969 w 2703"/>
                <a:gd name="T21" fmla="*/ 540 h 781"/>
                <a:gd name="T22" fmla="*/ 1986 w 2703"/>
                <a:gd name="T23" fmla="*/ 489 h 781"/>
                <a:gd name="T24" fmla="*/ 1907 w 2703"/>
                <a:gd name="T25" fmla="*/ 342 h 781"/>
                <a:gd name="T26" fmla="*/ 1032 w 2703"/>
                <a:gd name="T27" fmla="*/ 225 h 781"/>
                <a:gd name="T28" fmla="*/ 944 w 2703"/>
                <a:gd name="T29" fmla="*/ 364 h 781"/>
                <a:gd name="T30" fmla="*/ 947 w 2703"/>
                <a:gd name="T31" fmla="*/ 419 h 781"/>
                <a:gd name="T32" fmla="*/ 994 w 2703"/>
                <a:gd name="T33" fmla="*/ 445 h 781"/>
                <a:gd name="T34" fmla="*/ 1043 w 2703"/>
                <a:gd name="T35" fmla="*/ 413 h 781"/>
                <a:gd name="T36" fmla="*/ 1101 w 2703"/>
                <a:gd name="T37" fmla="*/ 260 h 781"/>
                <a:gd name="T38" fmla="*/ 1060 w 2703"/>
                <a:gd name="T39" fmla="*/ 224 h 781"/>
                <a:gd name="T40" fmla="*/ 528 w 2703"/>
                <a:gd name="T41" fmla="*/ 228 h 781"/>
                <a:gd name="T42" fmla="*/ 497 w 2703"/>
                <a:gd name="T43" fmla="*/ 274 h 781"/>
                <a:gd name="T44" fmla="*/ 521 w 2703"/>
                <a:gd name="T45" fmla="*/ 324 h 781"/>
                <a:gd name="T46" fmla="*/ 731 w 2703"/>
                <a:gd name="T47" fmla="*/ 443 h 781"/>
                <a:gd name="T48" fmla="*/ 770 w 2703"/>
                <a:gd name="T49" fmla="*/ 406 h 781"/>
                <a:gd name="T50" fmla="*/ 760 w 2703"/>
                <a:gd name="T51" fmla="*/ 352 h 781"/>
                <a:gd name="T52" fmla="*/ 555 w 2703"/>
                <a:gd name="T53" fmla="*/ 223 h 781"/>
                <a:gd name="T54" fmla="*/ 2167 w 2703"/>
                <a:gd name="T55" fmla="*/ 185 h 781"/>
                <a:gd name="T56" fmla="*/ 2098 w 2703"/>
                <a:gd name="T57" fmla="*/ 337 h 781"/>
                <a:gd name="T58" fmla="*/ 2129 w 2703"/>
                <a:gd name="T59" fmla="*/ 383 h 781"/>
                <a:gd name="T60" fmla="*/ 2182 w 2703"/>
                <a:gd name="T61" fmla="*/ 381 h 781"/>
                <a:gd name="T62" fmla="*/ 2262 w 2703"/>
                <a:gd name="T63" fmla="*/ 233 h 781"/>
                <a:gd name="T64" fmla="*/ 2245 w 2703"/>
                <a:gd name="T65" fmla="*/ 181 h 781"/>
                <a:gd name="T66" fmla="*/ 1597 w 2703"/>
                <a:gd name="T67" fmla="*/ 167 h 781"/>
                <a:gd name="T68" fmla="*/ 1552 w 2703"/>
                <a:gd name="T69" fmla="*/ 197 h 781"/>
                <a:gd name="T70" fmla="*/ 1493 w 2703"/>
                <a:gd name="T71" fmla="*/ 351 h 781"/>
                <a:gd name="T72" fmla="*/ 1533 w 2703"/>
                <a:gd name="T73" fmla="*/ 387 h 781"/>
                <a:gd name="T74" fmla="*/ 1586 w 2703"/>
                <a:gd name="T75" fmla="*/ 371 h 781"/>
                <a:gd name="T76" fmla="*/ 1656 w 2703"/>
                <a:gd name="T77" fmla="*/ 219 h 781"/>
                <a:gd name="T78" fmla="*/ 1626 w 2703"/>
                <a:gd name="T79" fmla="*/ 172 h 781"/>
                <a:gd name="T80" fmla="*/ 2649 w 2703"/>
                <a:gd name="T81" fmla="*/ 0 h 781"/>
                <a:gd name="T82" fmla="*/ 2701 w 2703"/>
                <a:gd name="T83" fmla="*/ 39 h 781"/>
                <a:gd name="T84" fmla="*/ 2544 w 2703"/>
                <a:gd name="T85" fmla="*/ 540 h 781"/>
                <a:gd name="T86" fmla="*/ 2431 w 2703"/>
                <a:gd name="T87" fmla="*/ 689 h 781"/>
                <a:gd name="T88" fmla="*/ 2264 w 2703"/>
                <a:gd name="T89" fmla="*/ 770 h 781"/>
                <a:gd name="T90" fmla="*/ 487 w 2703"/>
                <a:gd name="T91" fmla="*/ 778 h 781"/>
                <a:gd name="T92" fmla="*/ 312 w 2703"/>
                <a:gd name="T93" fmla="*/ 716 h 781"/>
                <a:gd name="T94" fmla="*/ 183 w 2703"/>
                <a:gd name="T95" fmla="*/ 583 h 781"/>
                <a:gd name="T96" fmla="*/ 0 w 2703"/>
                <a:gd name="T97" fmla="*/ 60 h 781"/>
                <a:gd name="T98" fmla="*/ 19 w 2703"/>
                <a:gd name="T99" fmla="*/ 14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03" h="781">
                  <a:moveTo>
                    <a:pt x="1274" y="389"/>
                  </a:moveTo>
                  <a:lnTo>
                    <a:pt x="1259" y="390"/>
                  </a:lnTo>
                  <a:lnTo>
                    <a:pt x="1245" y="394"/>
                  </a:lnTo>
                  <a:lnTo>
                    <a:pt x="1232" y="403"/>
                  </a:lnTo>
                  <a:lnTo>
                    <a:pt x="1223" y="413"/>
                  </a:lnTo>
                  <a:lnTo>
                    <a:pt x="1217" y="426"/>
                  </a:lnTo>
                  <a:lnTo>
                    <a:pt x="1214" y="441"/>
                  </a:lnTo>
                  <a:lnTo>
                    <a:pt x="1215" y="455"/>
                  </a:lnTo>
                  <a:lnTo>
                    <a:pt x="1220" y="469"/>
                  </a:lnTo>
                  <a:lnTo>
                    <a:pt x="1276" y="580"/>
                  </a:lnTo>
                  <a:lnTo>
                    <a:pt x="1285" y="593"/>
                  </a:lnTo>
                  <a:lnTo>
                    <a:pt x="1296" y="603"/>
                  </a:lnTo>
                  <a:lnTo>
                    <a:pt x="1310" y="608"/>
                  </a:lnTo>
                  <a:lnTo>
                    <a:pt x="1325" y="611"/>
                  </a:lnTo>
                  <a:lnTo>
                    <a:pt x="1337" y="609"/>
                  </a:lnTo>
                  <a:lnTo>
                    <a:pt x="1350" y="605"/>
                  </a:lnTo>
                  <a:lnTo>
                    <a:pt x="1362" y="596"/>
                  </a:lnTo>
                  <a:lnTo>
                    <a:pt x="1371" y="586"/>
                  </a:lnTo>
                  <a:lnTo>
                    <a:pt x="1377" y="573"/>
                  </a:lnTo>
                  <a:lnTo>
                    <a:pt x="1379" y="559"/>
                  </a:lnTo>
                  <a:lnTo>
                    <a:pt x="1379" y="544"/>
                  </a:lnTo>
                  <a:lnTo>
                    <a:pt x="1374" y="530"/>
                  </a:lnTo>
                  <a:lnTo>
                    <a:pt x="1319" y="419"/>
                  </a:lnTo>
                  <a:lnTo>
                    <a:pt x="1311" y="407"/>
                  </a:lnTo>
                  <a:lnTo>
                    <a:pt x="1300" y="397"/>
                  </a:lnTo>
                  <a:lnTo>
                    <a:pt x="1287" y="391"/>
                  </a:lnTo>
                  <a:lnTo>
                    <a:pt x="1274" y="389"/>
                  </a:lnTo>
                  <a:close/>
                  <a:moveTo>
                    <a:pt x="1881" y="334"/>
                  </a:moveTo>
                  <a:lnTo>
                    <a:pt x="1866" y="334"/>
                  </a:lnTo>
                  <a:lnTo>
                    <a:pt x="1852" y="339"/>
                  </a:lnTo>
                  <a:lnTo>
                    <a:pt x="1840" y="348"/>
                  </a:lnTo>
                  <a:lnTo>
                    <a:pt x="1831" y="358"/>
                  </a:lnTo>
                  <a:lnTo>
                    <a:pt x="1825" y="371"/>
                  </a:lnTo>
                  <a:lnTo>
                    <a:pt x="1822" y="385"/>
                  </a:lnTo>
                  <a:lnTo>
                    <a:pt x="1823" y="399"/>
                  </a:lnTo>
                  <a:lnTo>
                    <a:pt x="1828" y="413"/>
                  </a:lnTo>
                  <a:lnTo>
                    <a:pt x="1883" y="524"/>
                  </a:lnTo>
                  <a:lnTo>
                    <a:pt x="1892" y="537"/>
                  </a:lnTo>
                  <a:lnTo>
                    <a:pt x="1904" y="547"/>
                  </a:lnTo>
                  <a:lnTo>
                    <a:pt x="1917" y="552"/>
                  </a:lnTo>
                  <a:lnTo>
                    <a:pt x="1932" y="554"/>
                  </a:lnTo>
                  <a:lnTo>
                    <a:pt x="1944" y="553"/>
                  </a:lnTo>
                  <a:lnTo>
                    <a:pt x="1957" y="549"/>
                  </a:lnTo>
                  <a:lnTo>
                    <a:pt x="1969" y="540"/>
                  </a:lnTo>
                  <a:lnTo>
                    <a:pt x="1978" y="530"/>
                  </a:lnTo>
                  <a:lnTo>
                    <a:pt x="1984" y="517"/>
                  </a:lnTo>
                  <a:lnTo>
                    <a:pt x="1987" y="503"/>
                  </a:lnTo>
                  <a:lnTo>
                    <a:pt x="1986" y="489"/>
                  </a:lnTo>
                  <a:lnTo>
                    <a:pt x="1981" y="475"/>
                  </a:lnTo>
                  <a:lnTo>
                    <a:pt x="1926" y="364"/>
                  </a:lnTo>
                  <a:lnTo>
                    <a:pt x="1918" y="352"/>
                  </a:lnTo>
                  <a:lnTo>
                    <a:pt x="1907" y="342"/>
                  </a:lnTo>
                  <a:lnTo>
                    <a:pt x="1894" y="336"/>
                  </a:lnTo>
                  <a:lnTo>
                    <a:pt x="1881" y="334"/>
                  </a:lnTo>
                  <a:close/>
                  <a:moveTo>
                    <a:pt x="1045" y="223"/>
                  </a:moveTo>
                  <a:lnTo>
                    <a:pt x="1032" y="225"/>
                  </a:lnTo>
                  <a:lnTo>
                    <a:pt x="1019" y="232"/>
                  </a:lnTo>
                  <a:lnTo>
                    <a:pt x="1008" y="241"/>
                  </a:lnTo>
                  <a:lnTo>
                    <a:pt x="1000" y="253"/>
                  </a:lnTo>
                  <a:lnTo>
                    <a:pt x="944" y="364"/>
                  </a:lnTo>
                  <a:lnTo>
                    <a:pt x="939" y="378"/>
                  </a:lnTo>
                  <a:lnTo>
                    <a:pt x="938" y="392"/>
                  </a:lnTo>
                  <a:lnTo>
                    <a:pt x="941" y="406"/>
                  </a:lnTo>
                  <a:lnTo>
                    <a:pt x="947" y="419"/>
                  </a:lnTo>
                  <a:lnTo>
                    <a:pt x="956" y="430"/>
                  </a:lnTo>
                  <a:lnTo>
                    <a:pt x="969" y="438"/>
                  </a:lnTo>
                  <a:lnTo>
                    <a:pt x="981" y="443"/>
                  </a:lnTo>
                  <a:lnTo>
                    <a:pt x="994" y="445"/>
                  </a:lnTo>
                  <a:lnTo>
                    <a:pt x="1009" y="443"/>
                  </a:lnTo>
                  <a:lnTo>
                    <a:pt x="1023" y="436"/>
                  </a:lnTo>
                  <a:lnTo>
                    <a:pt x="1034" y="426"/>
                  </a:lnTo>
                  <a:lnTo>
                    <a:pt x="1043" y="413"/>
                  </a:lnTo>
                  <a:lnTo>
                    <a:pt x="1098" y="302"/>
                  </a:lnTo>
                  <a:lnTo>
                    <a:pt x="1103" y="288"/>
                  </a:lnTo>
                  <a:lnTo>
                    <a:pt x="1104" y="274"/>
                  </a:lnTo>
                  <a:lnTo>
                    <a:pt x="1101" y="260"/>
                  </a:lnTo>
                  <a:lnTo>
                    <a:pt x="1095" y="247"/>
                  </a:lnTo>
                  <a:lnTo>
                    <a:pt x="1086" y="237"/>
                  </a:lnTo>
                  <a:lnTo>
                    <a:pt x="1074" y="228"/>
                  </a:lnTo>
                  <a:lnTo>
                    <a:pt x="1060" y="224"/>
                  </a:lnTo>
                  <a:lnTo>
                    <a:pt x="1045" y="223"/>
                  </a:lnTo>
                  <a:close/>
                  <a:moveTo>
                    <a:pt x="555" y="223"/>
                  </a:moveTo>
                  <a:lnTo>
                    <a:pt x="541" y="224"/>
                  </a:lnTo>
                  <a:lnTo>
                    <a:pt x="528" y="228"/>
                  </a:lnTo>
                  <a:lnTo>
                    <a:pt x="516" y="236"/>
                  </a:lnTo>
                  <a:lnTo>
                    <a:pt x="506" y="247"/>
                  </a:lnTo>
                  <a:lnTo>
                    <a:pt x="500" y="260"/>
                  </a:lnTo>
                  <a:lnTo>
                    <a:pt x="497" y="274"/>
                  </a:lnTo>
                  <a:lnTo>
                    <a:pt x="498" y="288"/>
                  </a:lnTo>
                  <a:lnTo>
                    <a:pt x="503" y="302"/>
                  </a:lnTo>
                  <a:lnTo>
                    <a:pt x="510" y="314"/>
                  </a:lnTo>
                  <a:lnTo>
                    <a:pt x="521" y="324"/>
                  </a:lnTo>
                  <a:lnTo>
                    <a:pt x="687" y="434"/>
                  </a:lnTo>
                  <a:lnTo>
                    <a:pt x="702" y="442"/>
                  </a:lnTo>
                  <a:lnTo>
                    <a:pt x="718" y="445"/>
                  </a:lnTo>
                  <a:lnTo>
                    <a:pt x="731" y="443"/>
                  </a:lnTo>
                  <a:lnTo>
                    <a:pt x="743" y="437"/>
                  </a:lnTo>
                  <a:lnTo>
                    <a:pt x="755" y="430"/>
                  </a:lnTo>
                  <a:lnTo>
                    <a:pt x="764" y="419"/>
                  </a:lnTo>
                  <a:lnTo>
                    <a:pt x="770" y="406"/>
                  </a:lnTo>
                  <a:lnTo>
                    <a:pt x="773" y="392"/>
                  </a:lnTo>
                  <a:lnTo>
                    <a:pt x="772" y="378"/>
                  </a:lnTo>
                  <a:lnTo>
                    <a:pt x="767" y="364"/>
                  </a:lnTo>
                  <a:lnTo>
                    <a:pt x="760" y="352"/>
                  </a:lnTo>
                  <a:lnTo>
                    <a:pt x="749" y="343"/>
                  </a:lnTo>
                  <a:lnTo>
                    <a:pt x="583" y="232"/>
                  </a:lnTo>
                  <a:lnTo>
                    <a:pt x="569" y="225"/>
                  </a:lnTo>
                  <a:lnTo>
                    <a:pt x="555" y="223"/>
                  </a:lnTo>
                  <a:close/>
                  <a:moveTo>
                    <a:pt x="2204" y="167"/>
                  </a:moveTo>
                  <a:lnTo>
                    <a:pt x="2191" y="169"/>
                  </a:lnTo>
                  <a:lnTo>
                    <a:pt x="2178" y="176"/>
                  </a:lnTo>
                  <a:lnTo>
                    <a:pt x="2167" y="185"/>
                  </a:lnTo>
                  <a:lnTo>
                    <a:pt x="2159" y="197"/>
                  </a:lnTo>
                  <a:lnTo>
                    <a:pt x="2104" y="308"/>
                  </a:lnTo>
                  <a:lnTo>
                    <a:pt x="2099" y="322"/>
                  </a:lnTo>
                  <a:lnTo>
                    <a:pt x="2098" y="337"/>
                  </a:lnTo>
                  <a:lnTo>
                    <a:pt x="2101" y="351"/>
                  </a:lnTo>
                  <a:lnTo>
                    <a:pt x="2107" y="364"/>
                  </a:lnTo>
                  <a:lnTo>
                    <a:pt x="2116" y="374"/>
                  </a:lnTo>
                  <a:lnTo>
                    <a:pt x="2129" y="383"/>
                  </a:lnTo>
                  <a:lnTo>
                    <a:pt x="2141" y="387"/>
                  </a:lnTo>
                  <a:lnTo>
                    <a:pt x="2153" y="389"/>
                  </a:lnTo>
                  <a:lnTo>
                    <a:pt x="2168" y="387"/>
                  </a:lnTo>
                  <a:lnTo>
                    <a:pt x="2182" y="381"/>
                  </a:lnTo>
                  <a:lnTo>
                    <a:pt x="2193" y="371"/>
                  </a:lnTo>
                  <a:lnTo>
                    <a:pt x="2202" y="358"/>
                  </a:lnTo>
                  <a:lnTo>
                    <a:pt x="2257" y="247"/>
                  </a:lnTo>
                  <a:lnTo>
                    <a:pt x="2262" y="233"/>
                  </a:lnTo>
                  <a:lnTo>
                    <a:pt x="2263" y="219"/>
                  </a:lnTo>
                  <a:lnTo>
                    <a:pt x="2260" y="204"/>
                  </a:lnTo>
                  <a:lnTo>
                    <a:pt x="2254" y="192"/>
                  </a:lnTo>
                  <a:lnTo>
                    <a:pt x="2245" y="181"/>
                  </a:lnTo>
                  <a:lnTo>
                    <a:pt x="2233" y="172"/>
                  </a:lnTo>
                  <a:lnTo>
                    <a:pt x="2219" y="168"/>
                  </a:lnTo>
                  <a:lnTo>
                    <a:pt x="2204" y="167"/>
                  </a:lnTo>
                  <a:close/>
                  <a:moveTo>
                    <a:pt x="1597" y="167"/>
                  </a:moveTo>
                  <a:lnTo>
                    <a:pt x="1584" y="169"/>
                  </a:lnTo>
                  <a:lnTo>
                    <a:pt x="1571" y="176"/>
                  </a:lnTo>
                  <a:lnTo>
                    <a:pt x="1560" y="185"/>
                  </a:lnTo>
                  <a:lnTo>
                    <a:pt x="1552" y="197"/>
                  </a:lnTo>
                  <a:lnTo>
                    <a:pt x="1496" y="308"/>
                  </a:lnTo>
                  <a:lnTo>
                    <a:pt x="1491" y="322"/>
                  </a:lnTo>
                  <a:lnTo>
                    <a:pt x="1490" y="337"/>
                  </a:lnTo>
                  <a:lnTo>
                    <a:pt x="1493" y="351"/>
                  </a:lnTo>
                  <a:lnTo>
                    <a:pt x="1499" y="364"/>
                  </a:lnTo>
                  <a:lnTo>
                    <a:pt x="1508" y="374"/>
                  </a:lnTo>
                  <a:lnTo>
                    <a:pt x="1521" y="383"/>
                  </a:lnTo>
                  <a:lnTo>
                    <a:pt x="1533" y="387"/>
                  </a:lnTo>
                  <a:lnTo>
                    <a:pt x="1546" y="389"/>
                  </a:lnTo>
                  <a:lnTo>
                    <a:pt x="1561" y="387"/>
                  </a:lnTo>
                  <a:lnTo>
                    <a:pt x="1575" y="381"/>
                  </a:lnTo>
                  <a:lnTo>
                    <a:pt x="1586" y="371"/>
                  </a:lnTo>
                  <a:lnTo>
                    <a:pt x="1595" y="358"/>
                  </a:lnTo>
                  <a:lnTo>
                    <a:pt x="1650" y="247"/>
                  </a:lnTo>
                  <a:lnTo>
                    <a:pt x="1655" y="233"/>
                  </a:lnTo>
                  <a:lnTo>
                    <a:pt x="1656" y="219"/>
                  </a:lnTo>
                  <a:lnTo>
                    <a:pt x="1653" y="204"/>
                  </a:lnTo>
                  <a:lnTo>
                    <a:pt x="1647" y="192"/>
                  </a:lnTo>
                  <a:lnTo>
                    <a:pt x="1638" y="181"/>
                  </a:lnTo>
                  <a:lnTo>
                    <a:pt x="1626" y="172"/>
                  </a:lnTo>
                  <a:lnTo>
                    <a:pt x="1612" y="168"/>
                  </a:lnTo>
                  <a:lnTo>
                    <a:pt x="1597" y="167"/>
                  </a:lnTo>
                  <a:close/>
                  <a:moveTo>
                    <a:pt x="55" y="0"/>
                  </a:moveTo>
                  <a:lnTo>
                    <a:pt x="2649" y="0"/>
                  </a:lnTo>
                  <a:lnTo>
                    <a:pt x="2666" y="3"/>
                  </a:lnTo>
                  <a:lnTo>
                    <a:pt x="2681" y="11"/>
                  </a:lnTo>
                  <a:lnTo>
                    <a:pt x="2693" y="23"/>
                  </a:lnTo>
                  <a:lnTo>
                    <a:pt x="2701" y="39"/>
                  </a:lnTo>
                  <a:lnTo>
                    <a:pt x="2703" y="56"/>
                  </a:lnTo>
                  <a:lnTo>
                    <a:pt x="2701" y="73"/>
                  </a:lnTo>
                  <a:lnTo>
                    <a:pt x="2562" y="495"/>
                  </a:lnTo>
                  <a:lnTo>
                    <a:pt x="2544" y="540"/>
                  </a:lnTo>
                  <a:lnTo>
                    <a:pt x="2522" y="583"/>
                  </a:lnTo>
                  <a:lnTo>
                    <a:pt x="2495" y="621"/>
                  </a:lnTo>
                  <a:lnTo>
                    <a:pt x="2465" y="656"/>
                  </a:lnTo>
                  <a:lnTo>
                    <a:pt x="2431" y="689"/>
                  </a:lnTo>
                  <a:lnTo>
                    <a:pt x="2393" y="716"/>
                  </a:lnTo>
                  <a:lnTo>
                    <a:pt x="2353" y="738"/>
                  </a:lnTo>
                  <a:lnTo>
                    <a:pt x="2309" y="757"/>
                  </a:lnTo>
                  <a:lnTo>
                    <a:pt x="2264" y="770"/>
                  </a:lnTo>
                  <a:lnTo>
                    <a:pt x="2217" y="778"/>
                  </a:lnTo>
                  <a:lnTo>
                    <a:pt x="2169" y="781"/>
                  </a:lnTo>
                  <a:lnTo>
                    <a:pt x="535" y="781"/>
                  </a:lnTo>
                  <a:lnTo>
                    <a:pt x="487" y="778"/>
                  </a:lnTo>
                  <a:lnTo>
                    <a:pt x="441" y="770"/>
                  </a:lnTo>
                  <a:lnTo>
                    <a:pt x="395" y="757"/>
                  </a:lnTo>
                  <a:lnTo>
                    <a:pt x="352" y="738"/>
                  </a:lnTo>
                  <a:lnTo>
                    <a:pt x="312" y="716"/>
                  </a:lnTo>
                  <a:lnTo>
                    <a:pt x="274" y="689"/>
                  </a:lnTo>
                  <a:lnTo>
                    <a:pt x="240" y="657"/>
                  </a:lnTo>
                  <a:lnTo>
                    <a:pt x="209" y="622"/>
                  </a:lnTo>
                  <a:lnTo>
                    <a:pt x="183" y="583"/>
                  </a:lnTo>
                  <a:lnTo>
                    <a:pt x="160" y="541"/>
                  </a:lnTo>
                  <a:lnTo>
                    <a:pt x="143" y="496"/>
                  </a:lnTo>
                  <a:lnTo>
                    <a:pt x="3" y="73"/>
                  </a:lnTo>
                  <a:lnTo>
                    <a:pt x="0" y="60"/>
                  </a:lnTo>
                  <a:lnTo>
                    <a:pt x="1" y="47"/>
                  </a:lnTo>
                  <a:lnTo>
                    <a:pt x="4" y="35"/>
                  </a:lnTo>
                  <a:lnTo>
                    <a:pt x="10" y="23"/>
                  </a:lnTo>
                  <a:lnTo>
                    <a:pt x="19" y="14"/>
                  </a:lnTo>
                  <a:lnTo>
                    <a:pt x="30" y="7"/>
                  </a:lnTo>
                  <a:lnTo>
                    <a:pt x="42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353"/>
            <p:cNvSpPr>
              <a:spLocks noEditPoints="1"/>
            </p:cNvSpPr>
            <p:nvPr/>
          </p:nvSpPr>
          <p:spPr bwMode="auto">
            <a:xfrm>
              <a:off x="3508375" y="2968625"/>
              <a:ext cx="574675" cy="96837"/>
            </a:xfrm>
            <a:custGeom>
              <a:avLst/>
              <a:gdLst>
                <a:gd name="T0" fmla="*/ 2632 w 3257"/>
                <a:gd name="T1" fmla="*/ 220 h 555"/>
                <a:gd name="T2" fmla="*/ 2596 w 3257"/>
                <a:gd name="T3" fmla="*/ 291 h 555"/>
                <a:gd name="T4" fmla="*/ 2650 w 3257"/>
                <a:gd name="T5" fmla="*/ 332 h 555"/>
                <a:gd name="T6" fmla="*/ 2717 w 3257"/>
                <a:gd name="T7" fmla="*/ 301 h 555"/>
                <a:gd name="T8" fmla="*/ 2797 w 3257"/>
                <a:gd name="T9" fmla="*/ 334 h 555"/>
                <a:gd name="T10" fmla="*/ 2925 w 3257"/>
                <a:gd name="T11" fmla="*/ 365 h 555"/>
                <a:gd name="T12" fmla="*/ 3029 w 3257"/>
                <a:gd name="T13" fmla="*/ 305 h 555"/>
                <a:gd name="T14" fmla="*/ 3020 w 3257"/>
                <a:gd name="T15" fmla="*/ 238 h 555"/>
                <a:gd name="T16" fmla="*/ 2954 w 3257"/>
                <a:gd name="T17" fmla="*/ 229 h 555"/>
                <a:gd name="T18" fmla="*/ 2882 w 3257"/>
                <a:gd name="T19" fmla="*/ 253 h 555"/>
                <a:gd name="T20" fmla="*/ 2785 w 3257"/>
                <a:gd name="T21" fmla="*/ 196 h 555"/>
                <a:gd name="T22" fmla="*/ 637 w 3257"/>
                <a:gd name="T23" fmla="*/ 196 h 555"/>
                <a:gd name="T24" fmla="*/ 540 w 3257"/>
                <a:gd name="T25" fmla="*/ 254 h 555"/>
                <a:gd name="T26" fmla="*/ 460 w 3257"/>
                <a:gd name="T27" fmla="*/ 220 h 555"/>
                <a:gd name="T28" fmla="*/ 332 w 3257"/>
                <a:gd name="T29" fmla="*/ 191 h 555"/>
                <a:gd name="T30" fmla="*/ 228 w 3257"/>
                <a:gd name="T31" fmla="*/ 249 h 555"/>
                <a:gd name="T32" fmla="*/ 237 w 3257"/>
                <a:gd name="T33" fmla="*/ 316 h 555"/>
                <a:gd name="T34" fmla="*/ 303 w 3257"/>
                <a:gd name="T35" fmla="*/ 325 h 555"/>
                <a:gd name="T36" fmla="*/ 374 w 3257"/>
                <a:gd name="T37" fmla="*/ 300 h 555"/>
                <a:gd name="T38" fmla="*/ 472 w 3257"/>
                <a:gd name="T39" fmla="*/ 359 h 555"/>
                <a:gd name="T40" fmla="*/ 601 w 3257"/>
                <a:gd name="T41" fmla="*/ 349 h 555"/>
                <a:gd name="T42" fmla="*/ 691 w 3257"/>
                <a:gd name="T43" fmla="*/ 298 h 555"/>
                <a:gd name="T44" fmla="*/ 779 w 3257"/>
                <a:gd name="T45" fmla="*/ 349 h 555"/>
                <a:gd name="T46" fmla="*/ 908 w 3257"/>
                <a:gd name="T47" fmla="*/ 359 h 555"/>
                <a:gd name="T48" fmla="*/ 1006 w 3257"/>
                <a:gd name="T49" fmla="*/ 301 h 555"/>
                <a:gd name="T50" fmla="*/ 1086 w 3257"/>
                <a:gd name="T51" fmla="*/ 334 h 555"/>
                <a:gd name="T52" fmla="*/ 1213 w 3257"/>
                <a:gd name="T53" fmla="*/ 365 h 555"/>
                <a:gd name="T54" fmla="*/ 1322 w 3257"/>
                <a:gd name="T55" fmla="*/ 307 h 555"/>
                <a:gd name="T56" fmla="*/ 1396 w 3257"/>
                <a:gd name="T57" fmla="*/ 316 h 555"/>
                <a:gd name="T58" fmla="*/ 1519 w 3257"/>
                <a:gd name="T59" fmla="*/ 367 h 555"/>
                <a:gd name="T60" fmla="*/ 1640 w 3257"/>
                <a:gd name="T61" fmla="*/ 316 h 555"/>
                <a:gd name="T62" fmla="*/ 1714 w 3257"/>
                <a:gd name="T63" fmla="*/ 306 h 555"/>
                <a:gd name="T64" fmla="*/ 1822 w 3257"/>
                <a:gd name="T65" fmla="*/ 365 h 555"/>
                <a:gd name="T66" fmla="*/ 1950 w 3257"/>
                <a:gd name="T67" fmla="*/ 334 h 555"/>
                <a:gd name="T68" fmla="*/ 1985 w 3257"/>
                <a:gd name="T69" fmla="*/ 263 h 555"/>
                <a:gd name="T70" fmla="*/ 1932 w 3257"/>
                <a:gd name="T71" fmla="*/ 222 h 555"/>
                <a:gd name="T72" fmla="*/ 1865 w 3257"/>
                <a:gd name="T73" fmla="*/ 254 h 555"/>
                <a:gd name="T74" fmla="*/ 1784 w 3257"/>
                <a:gd name="T75" fmla="*/ 220 h 555"/>
                <a:gd name="T76" fmla="*/ 1657 w 3257"/>
                <a:gd name="T77" fmla="*/ 190 h 555"/>
                <a:gd name="T78" fmla="*/ 1549 w 3257"/>
                <a:gd name="T79" fmla="*/ 248 h 555"/>
                <a:gd name="T80" fmla="*/ 1474 w 3257"/>
                <a:gd name="T81" fmla="*/ 238 h 555"/>
                <a:gd name="T82" fmla="*/ 1353 w 3257"/>
                <a:gd name="T83" fmla="*/ 188 h 555"/>
                <a:gd name="T84" fmla="*/ 1230 w 3257"/>
                <a:gd name="T85" fmla="*/ 238 h 555"/>
                <a:gd name="T86" fmla="*/ 1156 w 3257"/>
                <a:gd name="T87" fmla="*/ 247 h 555"/>
                <a:gd name="T88" fmla="*/ 1048 w 3257"/>
                <a:gd name="T89" fmla="*/ 190 h 555"/>
                <a:gd name="T90" fmla="*/ 920 w 3257"/>
                <a:gd name="T91" fmla="*/ 220 h 555"/>
                <a:gd name="T92" fmla="*/ 840 w 3257"/>
                <a:gd name="T93" fmla="*/ 253 h 555"/>
                <a:gd name="T94" fmla="*/ 743 w 3257"/>
                <a:gd name="T95" fmla="*/ 196 h 555"/>
                <a:gd name="T96" fmla="*/ 2191 w 3257"/>
                <a:gd name="T97" fmla="*/ 434 h 555"/>
                <a:gd name="T98" fmla="*/ 2297 w 3257"/>
                <a:gd name="T99" fmla="*/ 497 h 555"/>
                <a:gd name="T100" fmla="*/ 2417 w 3257"/>
                <a:gd name="T101" fmla="*/ 469 h 555"/>
                <a:gd name="T102" fmla="*/ 3022 w 3257"/>
                <a:gd name="T103" fmla="*/ 3 h 555"/>
                <a:gd name="T104" fmla="*/ 3189 w 3257"/>
                <a:gd name="T105" fmla="*/ 95 h 555"/>
                <a:gd name="T106" fmla="*/ 3257 w 3257"/>
                <a:gd name="T107" fmla="*/ 277 h 555"/>
                <a:gd name="T108" fmla="*/ 3189 w 3257"/>
                <a:gd name="T109" fmla="*/ 459 h 555"/>
                <a:gd name="T110" fmla="*/ 3022 w 3257"/>
                <a:gd name="T111" fmla="*/ 552 h 555"/>
                <a:gd name="T112" fmla="*/ 160 w 3257"/>
                <a:gd name="T113" fmla="*/ 529 h 555"/>
                <a:gd name="T114" fmla="*/ 26 w 3257"/>
                <a:gd name="T115" fmla="*/ 393 h 555"/>
                <a:gd name="T116" fmla="*/ 12 w 3257"/>
                <a:gd name="T117" fmla="*/ 197 h 555"/>
                <a:gd name="T118" fmla="*/ 125 w 3257"/>
                <a:gd name="T119" fmla="*/ 44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57" h="555">
                  <a:moveTo>
                    <a:pt x="2733" y="188"/>
                  </a:moveTo>
                  <a:lnTo>
                    <a:pt x="2706" y="190"/>
                  </a:lnTo>
                  <a:lnTo>
                    <a:pt x="2680" y="196"/>
                  </a:lnTo>
                  <a:lnTo>
                    <a:pt x="2656" y="206"/>
                  </a:lnTo>
                  <a:lnTo>
                    <a:pt x="2632" y="220"/>
                  </a:lnTo>
                  <a:lnTo>
                    <a:pt x="2610" y="238"/>
                  </a:lnTo>
                  <a:lnTo>
                    <a:pt x="2601" y="249"/>
                  </a:lnTo>
                  <a:lnTo>
                    <a:pt x="2596" y="263"/>
                  </a:lnTo>
                  <a:lnTo>
                    <a:pt x="2594" y="277"/>
                  </a:lnTo>
                  <a:lnTo>
                    <a:pt x="2596" y="291"/>
                  </a:lnTo>
                  <a:lnTo>
                    <a:pt x="2601" y="305"/>
                  </a:lnTo>
                  <a:lnTo>
                    <a:pt x="2610" y="316"/>
                  </a:lnTo>
                  <a:lnTo>
                    <a:pt x="2623" y="325"/>
                  </a:lnTo>
                  <a:lnTo>
                    <a:pt x="2636" y="331"/>
                  </a:lnTo>
                  <a:lnTo>
                    <a:pt x="2650" y="332"/>
                  </a:lnTo>
                  <a:lnTo>
                    <a:pt x="2664" y="331"/>
                  </a:lnTo>
                  <a:lnTo>
                    <a:pt x="2677" y="325"/>
                  </a:lnTo>
                  <a:lnTo>
                    <a:pt x="2689" y="316"/>
                  </a:lnTo>
                  <a:lnTo>
                    <a:pt x="2702" y="307"/>
                  </a:lnTo>
                  <a:lnTo>
                    <a:pt x="2717" y="301"/>
                  </a:lnTo>
                  <a:lnTo>
                    <a:pt x="2732" y="299"/>
                  </a:lnTo>
                  <a:lnTo>
                    <a:pt x="2748" y="301"/>
                  </a:lnTo>
                  <a:lnTo>
                    <a:pt x="2763" y="307"/>
                  </a:lnTo>
                  <a:lnTo>
                    <a:pt x="2776" y="316"/>
                  </a:lnTo>
                  <a:lnTo>
                    <a:pt x="2797" y="334"/>
                  </a:lnTo>
                  <a:lnTo>
                    <a:pt x="2821" y="349"/>
                  </a:lnTo>
                  <a:lnTo>
                    <a:pt x="2845" y="359"/>
                  </a:lnTo>
                  <a:lnTo>
                    <a:pt x="2871" y="365"/>
                  </a:lnTo>
                  <a:lnTo>
                    <a:pt x="2899" y="367"/>
                  </a:lnTo>
                  <a:lnTo>
                    <a:pt x="2925" y="365"/>
                  </a:lnTo>
                  <a:lnTo>
                    <a:pt x="2951" y="359"/>
                  </a:lnTo>
                  <a:lnTo>
                    <a:pt x="2975" y="349"/>
                  </a:lnTo>
                  <a:lnTo>
                    <a:pt x="2999" y="334"/>
                  </a:lnTo>
                  <a:lnTo>
                    <a:pt x="3020" y="316"/>
                  </a:lnTo>
                  <a:lnTo>
                    <a:pt x="3029" y="305"/>
                  </a:lnTo>
                  <a:lnTo>
                    <a:pt x="3034" y="291"/>
                  </a:lnTo>
                  <a:lnTo>
                    <a:pt x="3036" y="277"/>
                  </a:lnTo>
                  <a:lnTo>
                    <a:pt x="3034" y="263"/>
                  </a:lnTo>
                  <a:lnTo>
                    <a:pt x="3029" y="249"/>
                  </a:lnTo>
                  <a:lnTo>
                    <a:pt x="3020" y="238"/>
                  </a:lnTo>
                  <a:lnTo>
                    <a:pt x="3008" y="229"/>
                  </a:lnTo>
                  <a:lnTo>
                    <a:pt x="2995" y="223"/>
                  </a:lnTo>
                  <a:lnTo>
                    <a:pt x="2981" y="222"/>
                  </a:lnTo>
                  <a:lnTo>
                    <a:pt x="2967" y="223"/>
                  </a:lnTo>
                  <a:lnTo>
                    <a:pt x="2954" y="229"/>
                  </a:lnTo>
                  <a:lnTo>
                    <a:pt x="2942" y="238"/>
                  </a:lnTo>
                  <a:lnTo>
                    <a:pt x="2929" y="247"/>
                  </a:lnTo>
                  <a:lnTo>
                    <a:pt x="2914" y="253"/>
                  </a:lnTo>
                  <a:lnTo>
                    <a:pt x="2899" y="255"/>
                  </a:lnTo>
                  <a:lnTo>
                    <a:pt x="2882" y="253"/>
                  </a:lnTo>
                  <a:lnTo>
                    <a:pt x="2867" y="247"/>
                  </a:lnTo>
                  <a:lnTo>
                    <a:pt x="2854" y="238"/>
                  </a:lnTo>
                  <a:lnTo>
                    <a:pt x="2833" y="220"/>
                  </a:lnTo>
                  <a:lnTo>
                    <a:pt x="2809" y="206"/>
                  </a:lnTo>
                  <a:lnTo>
                    <a:pt x="2785" y="196"/>
                  </a:lnTo>
                  <a:lnTo>
                    <a:pt x="2759" y="190"/>
                  </a:lnTo>
                  <a:lnTo>
                    <a:pt x="2733" y="188"/>
                  </a:lnTo>
                  <a:close/>
                  <a:moveTo>
                    <a:pt x="691" y="188"/>
                  </a:moveTo>
                  <a:lnTo>
                    <a:pt x="663" y="190"/>
                  </a:lnTo>
                  <a:lnTo>
                    <a:pt x="637" y="196"/>
                  </a:lnTo>
                  <a:lnTo>
                    <a:pt x="613" y="206"/>
                  </a:lnTo>
                  <a:lnTo>
                    <a:pt x="589" y="220"/>
                  </a:lnTo>
                  <a:lnTo>
                    <a:pt x="568" y="238"/>
                  </a:lnTo>
                  <a:lnTo>
                    <a:pt x="555" y="248"/>
                  </a:lnTo>
                  <a:lnTo>
                    <a:pt x="540" y="254"/>
                  </a:lnTo>
                  <a:lnTo>
                    <a:pt x="524" y="256"/>
                  </a:lnTo>
                  <a:lnTo>
                    <a:pt x="509" y="254"/>
                  </a:lnTo>
                  <a:lnTo>
                    <a:pt x="494" y="248"/>
                  </a:lnTo>
                  <a:lnTo>
                    <a:pt x="481" y="238"/>
                  </a:lnTo>
                  <a:lnTo>
                    <a:pt x="460" y="220"/>
                  </a:lnTo>
                  <a:lnTo>
                    <a:pt x="437" y="207"/>
                  </a:lnTo>
                  <a:lnTo>
                    <a:pt x="411" y="197"/>
                  </a:lnTo>
                  <a:lnTo>
                    <a:pt x="385" y="191"/>
                  </a:lnTo>
                  <a:lnTo>
                    <a:pt x="359" y="189"/>
                  </a:lnTo>
                  <a:lnTo>
                    <a:pt x="332" y="191"/>
                  </a:lnTo>
                  <a:lnTo>
                    <a:pt x="306" y="197"/>
                  </a:lnTo>
                  <a:lnTo>
                    <a:pt x="281" y="207"/>
                  </a:lnTo>
                  <a:lnTo>
                    <a:pt x="258" y="220"/>
                  </a:lnTo>
                  <a:lnTo>
                    <a:pt x="237" y="238"/>
                  </a:lnTo>
                  <a:lnTo>
                    <a:pt x="228" y="249"/>
                  </a:lnTo>
                  <a:lnTo>
                    <a:pt x="223" y="263"/>
                  </a:lnTo>
                  <a:lnTo>
                    <a:pt x="221" y="277"/>
                  </a:lnTo>
                  <a:lnTo>
                    <a:pt x="223" y="291"/>
                  </a:lnTo>
                  <a:lnTo>
                    <a:pt x="228" y="305"/>
                  </a:lnTo>
                  <a:lnTo>
                    <a:pt x="237" y="316"/>
                  </a:lnTo>
                  <a:lnTo>
                    <a:pt x="249" y="325"/>
                  </a:lnTo>
                  <a:lnTo>
                    <a:pt x="262" y="331"/>
                  </a:lnTo>
                  <a:lnTo>
                    <a:pt x="276" y="332"/>
                  </a:lnTo>
                  <a:lnTo>
                    <a:pt x="290" y="331"/>
                  </a:lnTo>
                  <a:lnTo>
                    <a:pt x="303" y="325"/>
                  </a:lnTo>
                  <a:lnTo>
                    <a:pt x="315" y="316"/>
                  </a:lnTo>
                  <a:lnTo>
                    <a:pt x="328" y="306"/>
                  </a:lnTo>
                  <a:lnTo>
                    <a:pt x="343" y="300"/>
                  </a:lnTo>
                  <a:lnTo>
                    <a:pt x="358" y="298"/>
                  </a:lnTo>
                  <a:lnTo>
                    <a:pt x="374" y="300"/>
                  </a:lnTo>
                  <a:lnTo>
                    <a:pt x="389" y="306"/>
                  </a:lnTo>
                  <a:lnTo>
                    <a:pt x="402" y="316"/>
                  </a:lnTo>
                  <a:lnTo>
                    <a:pt x="424" y="334"/>
                  </a:lnTo>
                  <a:lnTo>
                    <a:pt x="448" y="349"/>
                  </a:lnTo>
                  <a:lnTo>
                    <a:pt x="472" y="359"/>
                  </a:lnTo>
                  <a:lnTo>
                    <a:pt x="498" y="365"/>
                  </a:lnTo>
                  <a:lnTo>
                    <a:pt x="525" y="367"/>
                  </a:lnTo>
                  <a:lnTo>
                    <a:pt x="551" y="365"/>
                  </a:lnTo>
                  <a:lnTo>
                    <a:pt x="577" y="359"/>
                  </a:lnTo>
                  <a:lnTo>
                    <a:pt x="601" y="349"/>
                  </a:lnTo>
                  <a:lnTo>
                    <a:pt x="625" y="334"/>
                  </a:lnTo>
                  <a:lnTo>
                    <a:pt x="646" y="316"/>
                  </a:lnTo>
                  <a:lnTo>
                    <a:pt x="659" y="306"/>
                  </a:lnTo>
                  <a:lnTo>
                    <a:pt x="674" y="300"/>
                  </a:lnTo>
                  <a:lnTo>
                    <a:pt x="691" y="298"/>
                  </a:lnTo>
                  <a:lnTo>
                    <a:pt x="706" y="300"/>
                  </a:lnTo>
                  <a:lnTo>
                    <a:pt x="721" y="306"/>
                  </a:lnTo>
                  <a:lnTo>
                    <a:pt x="734" y="316"/>
                  </a:lnTo>
                  <a:lnTo>
                    <a:pt x="755" y="334"/>
                  </a:lnTo>
                  <a:lnTo>
                    <a:pt x="779" y="349"/>
                  </a:lnTo>
                  <a:lnTo>
                    <a:pt x="803" y="359"/>
                  </a:lnTo>
                  <a:lnTo>
                    <a:pt x="829" y="365"/>
                  </a:lnTo>
                  <a:lnTo>
                    <a:pt x="855" y="367"/>
                  </a:lnTo>
                  <a:lnTo>
                    <a:pt x="882" y="365"/>
                  </a:lnTo>
                  <a:lnTo>
                    <a:pt x="908" y="359"/>
                  </a:lnTo>
                  <a:lnTo>
                    <a:pt x="932" y="349"/>
                  </a:lnTo>
                  <a:lnTo>
                    <a:pt x="956" y="334"/>
                  </a:lnTo>
                  <a:lnTo>
                    <a:pt x="978" y="316"/>
                  </a:lnTo>
                  <a:lnTo>
                    <a:pt x="991" y="307"/>
                  </a:lnTo>
                  <a:lnTo>
                    <a:pt x="1006" y="301"/>
                  </a:lnTo>
                  <a:lnTo>
                    <a:pt x="1021" y="299"/>
                  </a:lnTo>
                  <a:lnTo>
                    <a:pt x="1037" y="301"/>
                  </a:lnTo>
                  <a:lnTo>
                    <a:pt x="1052" y="307"/>
                  </a:lnTo>
                  <a:lnTo>
                    <a:pt x="1065" y="316"/>
                  </a:lnTo>
                  <a:lnTo>
                    <a:pt x="1086" y="334"/>
                  </a:lnTo>
                  <a:lnTo>
                    <a:pt x="1110" y="349"/>
                  </a:lnTo>
                  <a:lnTo>
                    <a:pt x="1134" y="359"/>
                  </a:lnTo>
                  <a:lnTo>
                    <a:pt x="1160" y="365"/>
                  </a:lnTo>
                  <a:lnTo>
                    <a:pt x="1186" y="367"/>
                  </a:lnTo>
                  <a:lnTo>
                    <a:pt x="1213" y="365"/>
                  </a:lnTo>
                  <a:lnTo>
                    <a:pt x="1239" y="359"/>
                  </a:lnTo>
                  <a:lnTo>
                    <a:pt x="1264" y="349"/>
                  </a:lnTo>
                  <a:lnTo>
                    <a:pt x="1288" y="334"/>
                  </a:lnTo>
                  <a:lnTo>
                    <a:pt x="1309" y="316"/>
                  </a:lnTo>
                  <a:lnTo>
                    <a:pt x="1322" y="307"/>
                  </a:lnTo>
                  <a:lnTo>
                    <a:pt x="1337" y="301"/>
                  </a:lnTo>
                  <a:lnTo>
                    <a:pt x="1352" y="299"/>
                  </a:lnTo>
                  <a:lnTo>
                    <a:pt x="1368" y="301"/>
                  </a:lnTo>
                  <a:lnTo>
                    <a:pt x="1383" y="307"/>
                  </a:lnTo>
                  <a:lnTo>
                    <a:pt x="1396" y="316"/>
                  </a:lnTo>
                  <a:lnTo>
                    <a:pt x="1417" y="334"/>
                  </a:lnTo>
                  <a:lnTo>
                    <a:pt x="1441" y="349"/>
                  </a:lnTo>
                  <a:lnTo>
                    <a:pt x="1465" y="359"/>
                  </a:lnTo>
                  <a:lnTo>
                    <a:pt x="1491" y="365"/>
                  </a:lnTo>
                  <a:lnTo>
                    <a:pt x="1519" y="367"/>
                  </a:lnTo>
                  <a:lnTo>
                    <a:pt x="1545" y="365"/>
                  </a:lnTo>
                  <a:lnTo>
                    <a:pt x="1571" y="359"/>
                  </a:lnTo>
                  <a:lnTo>
                    <a:pt x="1595" y="349"/>
                  </a:lnTo>
                  <a:lnTo>
                    <a:pt x="1619" y="334"/>
                  </a:lnTo>
                  <a:lnTo>
                    <a:pt x="1640" y="316"/>
                  </a:lnTo>
                  <a:lnTo>
                    <a:pt x="1653" y="306"/>
                  </a:lnTo>
                  <a:lnTo>
                    <a:pt x="1668" y="300"/>
                  </a:lnTo>
                  <a:lnTo>
                    <a:pt x="1684" y="298"/>
                  </a:lnTo>
                  <a:lnTo>
                    <a:pt x="1699" y="300"/>
                  </a:lnTo>
                  <a:lnTo>
                    <a:pt x="1714" y="306"/>
                  </a:lnTo>
                  <a:lnTo>
                    <a:pt x="1727" y="316"/>
                  </a:lnTo>
                  <a:lnTo>
                    <a:pt x="1748" y="334"/>
                  </a:lnTo>
                  <a:lnTo>
                    <a:pt x="1771" y="348"/>
                  </a:lnTo>
                  <a:lnTo>
                    <a:pt x="1796" y="358"/>
                  </a:lnTo>
                  <a:lnTo>
                    <a:pt x="1822" y="365"/>
                  </a:lnTo>
                  <a:lnTo>
                    <a:pt x="1850" y="367"/>
                  </a:lnTo>
                  <a:lnTo>
                    <a:pt x="1877" y="365"/>
                  </a:lnTo>
                  <a:lnTo>
                    <a:pt x="1903" y="358"/>
                  </a:lnTo>
                  <a:lnTo>
                    <a:pt x="1927" y="348"/>
                  </a:lnTo>
                  <a:lnTo>
                    <a:pt x="1950" y="334"/>
                  </a:lnTo>
                  <a:lnTo>
                    <a:pt x="1971" y="316"/>
                  </a:lnTo>
                  <a:lnTo>
                    <a:pt x="1980" y="305"/>
                  </a:lnTo>
                  <a:lnTo>
                    <a:pt x="1985" y="291"/>
                  </a:lnTo>
                  <a:lnTo>
                    <a:pt x="1987" y="277"/>
                  </a:lnTo>
                  <a:lnTo>
                    <a:pt x="1985" y="263"/>
                  </a:lnTo>
                  <a:lnTo>
                    <a:pt x="1980" y="249"/>
                  </a:lnTo>
                  <a:lnTo>
                    <a:pt x="1971" y="238"/>
                  </a:lnTo>
                  <a:lnTo>
                    <a:pt x="1959" y="229"/>
                  </a:lnTo>
                  <a:lnTo>
                    <a:pt x="1946" y="223"/>
                  </a:lnTo>
                  <a:lnTo>
                    <a:pt x="1932" y="222"/>
                  </a:lnTo>
                  <a:lnTo>
                    <a:pt x="1918" y="223"/>
                  </a:lnTo>
                  <a:lnTo>
                    <a:pt x="1905" y="229"/>
                  </a:lnTo>
                  <a:lnTo>
                    <a:pt x="1893" y="238"/>
                  </a:lnTo>
                  <a:lnTo>
                    <a:pt x="1880" y="248"/>
                  </a:lnTo>
                  <a:lnTo>
                    <a:pt x="1865" y="254"/>
                  </a:lnTo>
                  <a:lnTo>
                    <a:pt x="1850" y="256"/>
                  </a:lnTo>
                  <a:lnTo>
                    <a:pt x="1834" y="254"/>
                  </a:lnTo>
                  <a:lnTo>
                    <a:pt x="1819" y="248"/>
                  </a:lnTo>
                  <a:lnTo>
                    <a:pt x="1806" y="238"/>
                  </a:lnTo>
                  <a:lnTo>
                    <a:pt x="1784" y="220"/>
                  </a:lnTo>
                  <a:lnTo>
                    <a:pt x="1760" y="206"/>
                  </a:lnTo>
                  <a:lnTo>
                    <a:pt x="1736" y="196"/>
                  </a:lnTo>
                  <a:lnTo>
                    <a:pt x="1710" y="190"/>
                  </a:lnTo>
                  <a:lnTo>
                    <a:pt x="1683" y="188"/>
                  </a:lnTo>
                  <a:lnTo>
                    <a:pt x="1657" y="190"/>
                  </a:lnTo>
                  <a:lnTo>
                    <a:pt x="1631" y="196"/>
                  </a:lnTo>
                  <a:lnTo>
                    <a:pt x="1607" y="206"/>
                  </a:lnTo>
                  <a:lnTo>
                    <a:pt x="1583" y="220"/>
                  </a:lnTo>
                  <a:lnTo>
                    <a:pt x="1562" y="238"/>
                  </a:lnTo>
                  <a:lnTo>
                    <a:pt x="1549" y="248"/>
                  </a:lnTo>
                  <a:lnTo>
                    <a:pt x="1534" y="254"/>
                  </a:lnTo>
                  <a:lnTo>
                    <a:pt x="1519" y="256"/>
                  </a:lnTo>
                  <a:lnTo>
                    <a:pt x="1502" y="254"/>
                  </a:lnTo>
                  <a:lnTo>
                    <a:pt x="1487" y="248"/>
                  </a:lnTo>
                  <a:lnTo>
                    <a:pt x="1474" y="238"/>
                  </a:lnTo>
                  <a:lnTo>
                    <a:pt x="1453" y="220"/>
                  </a:lnTo>
                  <a:lnTo>
                    <a:pt x="1429" y="206"/>
                  </a:lnTo>
                  <a:lnTo>
                    <a:pt x="1405" y="196"/>
                  </a:lnTo>
                  <a:lnTo>
                    <a:pt x="1379" y="190"/>
                  </a:lnTo>
                  <a:lnTo>
                    <a:pt x="1353" y="188"/>
                  </a:lnTo>
                  <a:lnTo>
                    <a:pt x="1326" y="190"/>
                  </a:lnTo>
                  <a:lnTo>
                    <a:pt x="1300" y="196"/>
                  </a:lnTo>
                  <a:lnTo>
                    <a:pt x="1276" y="206"/>
                  </a:lnTo>
                  <a:lnTo>
                    <a:pt x="1252" y="220"/>
                  </a:lnTo>
                  <a:lnTo>
                    <a:pt x="1230" y="238"/>
                  </a:lnTo>
                  <a:lnTo>
                    <a:pt x="1217" y="247"/>
                  </a:lnTo>
                  <a:lnTo>
                    <a:pt x="1202" y="253"/>
                  </a:lnTo>
                  <a:lnTo>
                    <a:pt x="1187" y="255"/>
                  </a:lnTo>
                  <a:lnTo>
                    <a:pt x="1171" y="253"/>
                  </a:lnTo>
                  <a:lnTo>
                    <a:pt x="1156" y="247"/>
                  </a:lnTo>
                  <a:lnTo>
                    <a:pt x="1143" y="238"/>
                  </a:lnTo>
                  <a:lnTo>
                    <a:pt x="1122" y="220"/>
                  </a:lnTo>
                  <a:lnTo>
                    <a:pt x="1098" y="206"/>
                  </a:lnTo>
                  <a:lnTo>
                    <a:pt x="1074" y="196"/>
                  </a:lnTo>
                  <a:lnTo>
                    <a:pt x="1048" y="190"/>
                  </a:lnTo>
                  <a:lnTo>
                    <a:pt x="1022" y="188"/>
                  </a:lnTo>
                  <a:lnTo>
                    <a:pt x="995" y="190"/>
                  </a:lnTo>
                  <a:lnTo>
                    <a:pt x="969" y="196"/>
                  </a:lnTo>
                  <a:lnTo>
                    <a:pt x="944" y="206"/>
                  </a:lnTo>
                  <a:lnTo>
                    <a:pt x="920" y="220"/>
                  </a:lnTo>
                  <a:lnTo>
                    <a:pt x="899" y="238"/>
                  </a:lnTo>
                  <a:lnTo>
                    <a:pt x="886" y="247"/>
                  </a:lnTo>
                  <a:lnTo>
                    <a:pt x="871" y="253"/>
                  </a:lnTo>
                  <a:lnTo>
                    <a:pt x="856" y="255"/>
                  </a:lnTo>
                  <a:lnTo>
                    <a:pt x="840" y="253"/>
                  </a:lnTo>
                  <a:lnTo>
                    <a:pt x="825" y="247"/>
                  </a:lnTo>
                  <a:lnTo>
                    <a:pt x="812" y="238"/>
                  </a:lnTo>
                  <a:lnTo>
                    <a:pt x="791" y="220"/>
                  </a:lnTo>
                  <a:lnTo>
                    <a:pt x="767" y="206"/>
                  </a:lnTo>
                  <a:lnTo>
                    <a:pt x="743" y="196"/>
                  </a:lnTo>
                  <a:lnTo>
                    <a:pt x="717" y="190"/>
                  </a:lnTo>
                  <a:lnTo>
                    <a:pt x="691" y="188"/>
                  </a:lnTo>
                  <a:close/>
                  <a:moveTo>
                    <a:pt x="276" y="0"/>
                  </a:moveTo>
                  <a:lnTo>
                    <a:pt x="1859" y="0"/>
                  </a:lnTo>
                  <a:lnTo>
                    <a:pt x="2191" y="434"/>
                  </a:lnTo>
                  <a:lnTo>
                    <a:pt x="2208" y="453"/>
                  </a:lnTo>
                  <a:lnTo>
                    <a:pt x="2228" y="469"/>
                  </a:lnTo>
                  <a:lnTo>
                    <a:pt x="2249" y="482"/>
                  </a:lnTo>
                  <a:lnTo>
                    <a:pt x="2272" y="491"/>
                  </a:lnTo>
                  <a:lnTo>
                    <a:pt x="2297" y="497"/>
                  </a:lnTo>
                  <a:lnTo>
                    <a:pt x="2322" y="499"/>
                  </a:lnTo>
                  <a:lnTo>
                    <a:pt x="2348" y="497"/>
                  </a:lnTo>
                  <a:lnTo>
                    <a:pt x="2372" y="491"/>
                  </a:lnTo>
                  <a:lnTo>
                    <a:pt x="2396" y="481"/>
                  </a:lnTo>
                  <a:lnTo>
                    <a:pt x="2417" y="469"/>
                  </a:lnTo>
                  <a:lnTo>
                    <a:pt x="2437" y="453"/>
                  </a:lnTo>
                  <a:lnTo>
                    <a:pt x="2454" y="434"/>
                  </a:lnTo>
                  <a:lnTo>
                    <a:pt x="2786" y="0"/>
                  </a:lnTo>
                  <a:lnTo>
                    <a:pt x="2981" y="0"/>
                  </a:lnTo>
                  <a:lnTo>
                    <a:pt x="3022" y="3"/>
                  </a:lnTo>
                  <a:lnTo>
                    <a:pt x="3060" y="11"/>
                  </a:lnTo>
                  <a:lnTo>
                    <a:pt x="3097" y="25"/>
                  </a:lnTo>
                  <a:lnTo>
                    <a:pt x="3131" y="44"/>
                  </a:lnTo>
                  <a:lnTo>
                    <a:pt x="3161" y="68"/>
                  </a:lnTo>
                  <a:lnTo>
                    <a:pt x="3189" y="95"/>
                  </a:lnTo>
                  <a:lnTo>
                    <a:pt x="3213" y="126"/>
                  </a:lnTo>
                  <a:lnTo>
                    <a:pt x="3231" y="160"/>
                  </a:lnTo>
                  <a:lnTo>
                    <a:pt x="3245" y="197"/>
                  </a:lnTo>
                  <a:lnTo>
                    <a:pt x="3254" y="236"/>
                  </a:lnTo>
                  <a:lnTo>
                    <a:pt x="3257" y="277"/>
                  </a:lnTo>
                  <a:lnTo>
                    <a:pt x="3254" y="318"/>
                  </a:lnTo>
                  <a:lnTo>
                    <a:pt x="3245" y="357"/>
                  </a:lnTo>
                  <a:lnTo>
                    <a:pt x="3231" y="393"/>
                  </a:lnTo>
                  <a:lnTo>
                    <a:pt x="3213" y="428"/>
                  </a:lnTo>
                  <a:lnTo>
                    <a:pt x="3189" y="459"/>
                  </a:lnTo>
                  <a:lnTo>
                    <a:pt x="3161" y="486"/>
                  </a:lnTo>
                  <a:lnTo>
                    <a:pt x="3131" y="509"/>
                  </a:lnTo>
                  <a:lnTo>
                    <a:pt x="3097" y="529"/>
                  </a:lnTo>
                  <a:lnTo>
                    <a:pt x="3060" y="543"/>
                  </a:lnTo>
                  <a:lnTo>
                    <a:pt x="3022" y="552"/>
                  </a:lnTo>
                  <a:lnTo>
                    <a:pt x="2981" y="555"/>
                  </a:lnTo>
                  <a:lnTo>
                    <a:pt x="276" y="555"/>
                  </a:lnTo>
                  <a:lnTo>
                    <a:pt x="235" y="552"/>
                  </a:lnTo>
                  <a:lnTo>
                    <a:pt x="197" y="543"/>
                  </a:lnTo>
                  <a:lnTo>
                    <a:pt x="160" y="529"/>
                  </a:lnTo>
                  <a:lnTo>
                    <a:pt x="125" y="509"/>
                  </a:lnTo>
                  <a:lnTo>
                    <a:pt x="95" y="486"/>
                  </a:lnTo>
                  <a:lnTo>
                    <a:pt x="68" y="459"/>
                  </a:lnTo>
                  <a:lnTo>
                    <a:pt x="44" y="428"/>
                  </a:lnTo>
                  <a:lnTo>
                    <a:pt x="26" y="393"/>
                  </a:lnTo>
                  <a:lnTo>
                    <a:pt x="12" y="357"/>
                  </a:lnTo>
                  <a:lnTo>
                    <a:pt x="3" y="318"/>
                  </a:lnTo>
                  <a:lnTo>
                    <a:pt x="0" y="277"/>
                  </a:lnTo>
                  <a:lnTo>
                    <a:pt x="3" y="236"/>
                  </a:lnTo>
                  <a:lnTo>
                    <a:pt x="12" y="197"/>
                  </a:lnTo>
                  <a:lnTo>
                    <a:pt x="26" y="160"/>
                  </a:lnTo>
                  <a:lnTo>
                    <a:pt x="44" y="126"/>
                  </a:lnTo>
                  <a:lnTo>
                    <a:pt x="68" y="95"/>
                  </a:lnTo>
                  <a:lnTo>
                    <a:pt x="95" y="68"/>
                  </a:lnTo>
                  <a:lnTo>
                    <a:pt x="125" y="44"/>
                  </a:lnTo>
                  <a:lnTo>
                    <a:pt x="160" y="25"/>
                  </a:lnTo>
                  <a:lnTo>
                    <a:pt x="197" y="11"/>
                  </a:lnTo>
                  <a:lnTo>
                    <a:pt x="235" y="3"/>
                  </a:lnTo>
                  <a:lnTo>
                    <a:pt x="2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1" name="Group 439"/>
          <p:cNvGrpSpPr/>
          <p:nvPr/>
        </p:nvGrpSpPr>
        <p:grpSpPr>
          <a:xfrm>
            <a:off x="7526420" y="1398135"/>
            <a:ext cx="536575" cy="436562"/>
            <a:chOff x="4430713" y="2747963"/>
            <a:chExt cx="536575" cy="436562"/>
          </a:xfrm>
          <a:solidFill>
            <a:srgbClr val="000000"/>
          </a:solidFill>
        </p:grpSpPr>
        <p:sp>
          <p:nvSpPr>
            <p:cNvPr id="122" name="Freeform 358"/>
            <p:cNvSpPr>
              <a:spLocks/>
            </p:cNvSpPr>
            <p:nvPr/>
          </p:nvSpPr>
          <p:spPr bwMode="auto">
            <a:xfrm>
              <a:off x="4430713" y="2971800"/>
              <a:ext cx="536575" cy="134937"/>
            </a:xfrm>
            <a:custGeom>
              <a:avLst/>
              <a:gdLst>
                <a:gd name="T0" fmla="*/ 3196 w 3380"/>
                <a:gd name="T1" fmla="*/ 0 h 855"/>
                <a:gd name="T2" fmla="*/ 3260 w 3380"/>
                <a:gd name="T3" fmla="*/ 11 h 855"/>
                <a:gd name="T4" fmla="*/ 3314 w 3380"/>
                <a:gd name="T5" fmla="*/ 42 h 855"/>
                <a:gd name="T6" fmla="*/ 3354 w 3380"/>
                <a:gd name="T7" fmla="*/ 90 h 855"/>
                <a:gd name="T8" fmla="*/ 3377 w 3380"/>
                <a:gd name="T9" fmla="*/ 150 h 855"/>
                <a:gd name="T10" fmla="*/ 3380 w 3380"/>
                <a:gd name="T11" fmla="*/ 244 h 855"/>
                <a:gd name="T12" fmla="*/ 3374 w 3380"/>
                <a:gd name="T13" fmla="*/ 288 h 855"/>
                <a:gd name="T14" fmla="*/ 3358 w 3380"/>
                <a:gd name="T15" fmla="*/ 318 h 855"/>
                <a:gd name="T16" fmla="*/ 3338 w 3380"/>
                <a:gd name="T17" fmla="*/ 339 h 855"/>
                <a:gd name="T18" fmla="*/ 3320 w 3380"/>
                <a:gd name="T19" fmla="*/ 351 h 855"/>
                <a:gd name="T20" fmla="*/ 3273 w 3380"/>
                <a:gd name="T21" fmla="*/ 364 h 855"/>
                <a:gd name="T22" fmla="*/ 3225 w 3380"/>
                <a:gd name="T23" fmla="*/ 366 h 855"/>
                <a:gd name="T24" fmla="*/ 2827 w 3380"/>
                <a:gd name="T25" fmla="*/ 672 h 855"/>
                <a:gd name="T26" fmla="*/ 2816 w 3380"/>
                <a:gd name="T27" fmla="*/ 736 h 855"/>
                <a:gd name="T28" fmla="*/ 2784 w 3380"/>
                <a:gd name="T29" fmla="*/ 790 h 855"/>
                <a:gd name="T30" fmla="*/ 2736 w 3380"/>
                <a:gd name="T31" fmla="*/ 830 h 855"/>
                <a:gd name="T32" fmla="*/ 2675 w 3380"/>
                <a:gd name="T33" fmla="*/ 852 h 855"/>
                <a:gd name="T34" fmla="*/ 2610 w 3380"/>
                <a:gd name="T35" fmla="*/ 852 h 855"/>
                <a:gd name="T36" fmla="*/ 2549 w 3380"/>
                <a:gd name="T37" fmla="*/ 830 h 855"/>
                <a:gd name="T38" fmla="*/ 2501 w 3380"/>
                <a:gd name="T39" fmla="*/ 790 h 855"/>
                <a:gd name="T40" fmla="*/ 2469 w 3380"/>
                <a:gd name="T41" fmla="*/ 736 h 855"/>
                <a:gd name="T42" fmla="*/ 2458 w 3380"/>
                <a:gd name="T43" fmla="*/ 672 h 855"/>
                <a:gd name="T44" fmla="*/ 155 w 3380"/>
                <a:gd name="T45" fmla="*/ 366 h 855"/>
                <a:gd name="T46" fmla="*/ 134 w 3380"/>
                <a:gd name="T47" fmla="*/ 366 h 855"/>
                <a:gd name="T48" fmla="*/ 107 w 3380"/>
                <a:gd name="T49" fmla="*/ 363 h 855"/>
                <a:gd name="T50" fmla="*/ 78 w 3380"/>
                <a:gd name="T51" fmla="*/ 357 h 855"/>
                <a:gd name="T52" fmla="*/ 49 w 3380"/>
                <a:gd name="T53" fmla="*/ 344 h 855"/>
                <a:gd name="T54" fmla="*/ 24 w 3380"/>
                <a:gd name="T55" fmla="*/ 321 h 855"/>
                <a:gd name="T56" fmla="*/ 6 w 3380"/>
                <a:gd name="T57" fmla="*/ 290 h 855"/>
                <a:gd name="T58" fmla="*/ 0 w 3380"/>
                <a:gd name="T59" fmla="*/ 244 h 855"/>
                <a:gd name="T60" fmla="*/ 3 w 3380"/>
                <a:gd name="T61" fmla="*/ 150 h 855"/>
                <a:gd name="T62" fmla="*/ 26 w 3380"/>
                <a:gd name="T63" fmla="*/ 90 h 855"/>
                <a:gd name="T64" fmla="*/ 66 w 3380"/>
                <a:gd name="T65" fmla="*/ 42 h 855"/>
                <a:gd name="T66" fmla="*/ 120 w 3380"/>
                <a:gd name="T67" fmla="*/ 11 h 855"/>
                <a:gd name="T68" fmla="*/ 184 w 3380"/>
                <a:gd name="T69" fmla="*/ 0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80" h="855">
                  <a:moveTo>
                    <a:pt x="184" y="0"/>
                  </a:moveTo>
                  <a:lnTo>
                    <a:pt x="3196" y="0"/>
                  </a:lnTo>
                  <a:lnTo>
                    <a:pt x="3228" y="3"/>
                  </a:lnTo>
                  <a:lnTo>
                    <a:pt x="3260" y="11"/>
                  </a:lnTo>
                  <a:lnTo>
                    <a:pt x="3289" y="25"/>
                  </a:lnTo>
                  <a:lnTo>
                    <a:pt x="3314" y="42"/>
                  </a:lnTo>
                  <a:lnTo>
                    <a:pt x="3337" y="65"/>
                  </a:lnTo>
                  <a:lnTo>
                    <a:pt x="3354" y="90"/>
                  </a:lnTo>
                  <a:lnTo>
                    <a:pt x="3369" y="119"/>
                  </a:lnTo>
                  <a:lnTo>
                    <a:pt x="3377" y="150"/>
                  </a:lnTo>
                  <a:lnTo>
                    <a:pt x="3380" y="183"/>
                  </a:lnTo>
                  <a:lnTo>
                    <a:pt x="3380" y="244"/>
                  </a:lnTo>
                  <a:lnTo>
                    <a:pt x="3378" y="267"/>
                  </a:lnTo>
                  <a:lnTo>
                    <a:pt x="3374" y="288"/>
                  </a:lnTo>
                  <a:lnTo>
                    <a:pt x="3367" y="304"/>
                  </a:lnTo>
                  <a:lnTo>
                    <a:pt x="3358" y="318"/>
                  </a:lnTo>
                  <a:lnTo>
                    <a:pt x="3348" y="330"/>
                  </a:lnTo>
                  <a:lnTo>
                    <a:pt x="3338" y="339"/>
                  </a:lnTo>
                  <a:lnTo>
                    <a:pt x="3329" y="346"/>
                  </a:lnTo>
                  <a:lnTo>
                    <a:pt x="3320" y="351"/>
                  </a:lnTo>
                  <a:lnTo>
                    <a:pt x="3297" y="359"/>
                  </a:lnTo>
                  <a:lnTo>
                    <a:pt x="3273" y="364"/>
                  </a:lnTo>
                  <a:lnTo>
                    <a:pt x="3250" y="366"/>
                  </a:lnTo>
                  <a:lnTo>
                    <a:pt x="3225" y="366"/>
                  </a:lnTo>
                  <a:lnTo>
                    <a:pt x="2827" y="366"/>
                  </a:lnTo>
                  <a:lnTo>
                    <a:pt x="2827" y="672"/>
                  </a:lnTo>
                  <a:lnTo>
                    <a:pt x="2824" y="704"/>
                  </a:lnTo>
                  <a:lnTo>
                    <a:pt x="2816" y="736"/>
                  </a:lnTo>
                  <a:lnTo>
                    <a:pt x="2801" y="764"/>
                  </a:lnTo>
                  <a:lnTo>
                    <a:pt x="2784" y="790"/>
                  </a:lnTo>
                  <a:lnTo>
                    <a:pt x="2761" y="812"/>
                  </a:lnTo>
                  <a:lnTo>
                    <a:pt x="2736" y="830"/>
                  </a:lnTo>
                  <a:lnTo>
                    <a:pt x="2707" y="844"/>
                  </a:lnTo>
                  <a:lnTo>
                    <a:pt x="2675" y="852"/>
                  </a:lnTo>
                  <a:lnTo>
                    <a:pt x="2643" y="855"/>
                  </a:lnTo>
                  <a:lnTo>
                    <a:pt x="2610" y="852"/>
                  </a:lnTo>
                  <a:lnTo>
                    <a:pt x="2578" y="844"/>
                  </a:lnTo>
                  <a:lnTo>
                    <a:pt x="2549" y="830"/>
                  </a:lnTo>
                  <a:lnTo>
                    <a:pt x="2524" y="812"/>
                  </a:lnTo>
                  <a:lnTo>
                    <a:pt x="2501" y="790"/>
                  </a:lnTo>
                  <a:lnTo>
                    <a:pt x="2484" y="764"/>
                  </a:lnTo>
                  <a:lnTo>
                    <a:pt x="2469" y="736"/>
                  </a:lnTo>
                  <a:lnTo>
                    <a:pt x="2461" y="704"/>
                  </a:lnTo>
                  <a:lnTo>
                    <a:pt x="2458" y="672"/>
                  </a:lnTo>
                  <a:lnTo>
                    <a:pt x="2458" y="366"/>
                  </a:lnTo>
                  <a:lnTo>
                    <a:pt x="155" y="366"/>
                  </a:lnTo>
                  <a:lnTo>
                    <a:pt x="145" y="366"/>
                  </a:lnTo>
                  <a:lnTo>
                    <a:pt x="134" y="366"/>
                  </a:lnTo>
                  <a:lnTo>
                    <a:pt x="121" y="365"/>
                  </a:lnTo>
                  <a:lnTo>
                    <a:pt x="107" y="363"/>
                  </a:lnTo>
                  <a:lnTo>
                    <a:pt x="92" y="361"/>
                  </a:lnTo>
                  <a:lnTo>
                    <a:pt x="78" y="357"/>
                  </a:lnTo>
                  <a:lnTo>
                    <a:pt x="62" y="351"/>
                  </a:lnTo>
                  <a:lnTo>
                    <a:pt x="49" y="344"/>
                  </a:lnTo>
                  <a:lnTo>
                    <a:pt x="36" y="334"/>
                  </a:lnTo>
                  <a:lnTo>
                    <a:pt x="24" y="321"/>
                  </a:lnTo>
                  <a:lnTo>
                    <a:pt x="14" y="307"/>
                  </a:lnTo>
                  <a:lnTo>
                    <a:pt x="6" y="290"/>
                  </a:lnTo>
                  <a:lnTo>
                    <a:pt x="2" y="268"/>
                  </a:lnTo>
                  <a:lnTo>
                    <a:pt x="0" y="244"/>
                  </a:lnTo>
                  <a:lnTo>
                    <a:pt x="0" y="183"/>
                  </a:lnTo>
                  <a:lnTo>
                    <a:pt x="3" y="150"/>
                  </a:lnTo>
                  <a:lnTo>
                    <a:pt x="11" y="119"/>
                  </a:lnTo>
                  <a:lnTo>
                    <a:pt x="26" y="90"/>
                  </a:lnTo>
                  <a:lnTo>
                    <a:pt x="43" y="65"/>
                  </a:lnTo>
                  <a:lnTo>
                    <a:pt x="66" y="42"/>
                  </a:lnTo>
                  <a:lnTo>
                    <a:pt x="91" y="25"/>
                  </a:lnTo>
                  <a:lnTo>
                    <a:pt x="120" y="11"/>
                  </a:lnTo>
                  <a:lnTo>
                    <a:pt x="152" y="3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359"/>
            <p:cNvSpPr>
              <a:spLocks noEditPoints="1"/>
            </p:cNvSpPr>
            <p:nvPr/>
          </p:nvSpPr>
          <p:spPr bwMode="auto">
            <a:xfrm>
              <a:off x="4449763" y="2747963"/>
              <a:ext cx="488950" cy="212725"/>
            </a:xfrm>
            <a:custGeom>
              <a:avLst/>
              <a:gdLst>
                <a:gd name="T0" fmla="*/ 198 w 3073"/>
                <a:gd name="T1" fmla="*/ 1213 h 1344"/>
                <a:gd name="T2" fmla="*/ 356 w 3073"/>
                <a:gd name="T3" fmla="*/ 1153 h 1344"/>
                <a:gd name="T4" fmla="*/ 464 w 3073"/>
                <a:gd name="T5" fmla="*/ 1090 h 1344"/>
                <a:gd name="T6" fmla="*/ 569 w 3073"/>
                <a:gd name="T7" fmla="*/ 1214 h 1344"/>
                <a:gd name="T8" fmla="*/ 725 w 3073"/>
                <a:gd name="T9" fmla="*/ 1153 h 1344"/>
                <a:gd name="T10" fmla="*/ 833 w 3073"/>
                <a:gd name="T11" fmla="*/ 1090 h 1344"/>
                <a:gd name="T12" fmla="*/ 937 w 3073"/>
                <a:gd name="T13" fmla="*/ 1214 h 1344"/>
                <a:gd name="T14" fmla="*/ 1094 w 3073"/>
                <a:gd name="T15" fmla="*/ 1153 h 1344"/>
                <a:gd name="T16" fmla="*/ 1201 w 3073"/>
                <a:gd name="T17" fmla="*/ 1090 h 1344"/>
                <a:gd name="T18" fmla="*/ 1307 w 3073"/>
                <a:gd name="T19" fmla="*/ 1214 h 1344"/>
                <a:gd name="T20" fmla="*/ 1463 w 3073"/>
                <a:gd name="T21" fmla="*/ 1153 h 1344"/>
                <a:gd name="T22" fmla="*/ 1570 w 3073"/>
                <a:gd name="T23" fmla="*/ 1090 h 1344"/>
                <a:gd name="T24" fmla="*/ 1676 w 3073"/>
                <a:gd name="T25" fmla="*/ 1214 h 1344"/>
                <a:gd name="T26" fmla="*/ 1831 w 3073"/>
                <a:gd name="T27" fmla="*/ 1153 h 1344"/>
                <a:gd name="T28" fmla="*/ 1939 w 3073"/>
                <a:gd name="T29" fmla="*/ 1090 h 1344"/>
                <a:gd name="T30" fmla="*/ 2043 w 3073"/>
                <a:gd name="T31" fmla="*/ 1214 h 1344"/>
                <a:gd name="T32" fmla="*/ 2200 w 3073"/>
                <a:gd name="T33" fmla="*/ 1153 h 1344"/>
                <a:gd name="T34" fmla="*/ 2308 w 3073"/>
                <a:gd name="T35" fmla="*/ 1090 h 1344"/>
                <a:gd name="T36" fmla="*/ 2413 w 3073"/>
                <a:gd name="T37" fmla="*/ 1214 h 1344"/>
                <a:gd name="T38" fmla="*/ 2569 w 3073"/>
                <a:gd name="T39" fmla="*/ 1153 h 1344"/>
                <a:gd name="T40" fmla="*/ 2676 w 3073"/>
                <a:gd name="T41" fmla="*/ 1090 h 1344"/>
                <a:gd name="T42" fmla="*/ 2781 w 3073"/>
                <a:gd name="T43" fmla="*/ 1214 h 1344"/>
                <a:gd name="T44" fmla="*/ 2941 w 3073"/>
                <a:gd name="T45" fmla="*/ 1148 h 1344"/>
                <a:gd name="T46" fmla="*/ 2904 w 3073"/>
                <a:gd name="T47" fmla="*/ 916 h 1344"/>
                <a:gd name="T48" fmla="*/ 1971 w 3073"/>
                <a:gd name="T49" fmla="*/ 428 h 1344"/>
                <a:gd name="T50" fmla="*/ 1911 w 3073"/>
                <a:gd name="T51" fmla="*/ 515 h 1344"/>
                <a:gd name="T52" fmla="*/ 2192 w 3073"/>
                <a:gd name="T53" fmla="*/ 657 h 1344"/>
                <a:gd name="T54" fmla="*/ 2000 w 3073"/>
                <a:gd name="T55" fmla="*/ 438 h 1344"/>
                <a:gd name="T56" fmla="*/ 559 w 3073"/>
                <a:gd name="T57" fmla="*/ 523 h 1344"/>
                <a:gd name="T58" fmla="*/ 614 w 3073"/>
                <a:gd name="T59" fmla="*/ 611 h 1344"/>
                <a:gd name="T60" fmla="*/ 734 w 3073"/>
                <a:gd name="T61" fmla="*/ 408 h 1344"/>
                <a:gd name="T62" fmla="*/ 1318 w 3073"/>
                <a:gd name="T63" fmla="*/ 194 h 1344"/>
                <a:gd name="T64" fmla="*/ 1249 w 3073"/>
                <a:gd name="T65" fmla="*/ 413 h 1344"/>
                <a:gd name="T66" fmla="*/ 1407 w 3073"/>
                <a:gd name="T67" fmla="*/ 272 h 1344"/>
                <a:gd name="T68" fmla="*/ 1348 w 3073"/>
                <a:gd name="T69" fmla="*/ 183 h 1344"/>
                <a:gd name="T70" fmla="*/ 2563 w 3073"/>
                <a:gd name="T71" fmla="*/ 66 h 1344"/>
                <a:gd name="T72" fmla="*/ 2864 w 3073"/>
                <a:gd name="T73" fmla="*/ 292 h 1344"/>
                <a:gd name="T74" fmla="*/ 3017 w 3073"/>
                <a:gd name="T75" fmla="*/ 552 h 1344"/>
                <a:gd name="T76" fmla="*/ 3068 w 3073"/>
                <a:gd name="T77" fmla="*/ 714 h 1344"/>
                <a:gd name="T78" fmla="*/ 3026 w 3073"/>
                <a:gd name="T79" fmla="*/ 1245 h 1344"/>
                <a:gd name="T80" fmla="*/ 2757 w 3073"/>
                <a:gd name="T81" fmla="*/ 1334 h 1344"/>
                <a:gd name="T82" fmla="*/ 2528 w 3073"/>
                <a:gd name="T83" fmla="*/ 1334 h 1344"/>
                <a:gd name="T84" fmla="*/ 2274 w 3073"/>
                <a:gd name="T85" fmla="*/ 1262 h 1344"/>
                <a:gd name="T86" fmla="*/ 2020 w 3073"/>
                <a:gd name="T87" fmla="*/ 1334 h 1344"/>
                <a:gd name="T88" fmla="*/ 1790 w 3073"/>
                <a:gd name="T89" fmla="*/ 1334 h 1344"/>
                <a:gd name="T90" fmla="*/ 1536 w 3073"/>
                <a:gd name="T91" fmla="*/ 1262 h 1344"/>
                <a:gd name="T92" fmla="*/ 1282 w 3073"/>
                <a:gd name="T93" fmla="*/ 1334 h 1344"/>
                <a:gd name="T94" fmla="*/ 1053 w 3073"/>
                <a:gd name="T95" fmla="*/ 1334 h 1344"/>
                <a:gd name="T96" fmla="*/ 799 w 3073"/>
                <a:gd name="T97" fmla="*/ 1262 h 1344"/>
                <a:gd name="T98" fmla="*/ 545 w 3073"/>
                <a:gd name="T99" fmla="*/ 1334 h 1344"/>
                <a:gd name="T100" fmla="*/ 315 w 3073"/>
                <a:gd name="T101" fmla="*/ 1334 h 1344"/>
                <a:gd name="T102" fmla="*/ 47 w 3073"/>
                <a:gd name="T103" fmla="*/ 1245 h 1344"/>
                <a:gd name="T104" fmla="*/ 5 w 3073"/>
                <a:gd name="T105" fmla="*/ 714 h 1344"/>
                <a:gd name="T106" fmla="*/ 55 w 3073"/>
                <a:gd name="T107" fmla="*/ 552 h 1344"/>
                <a:gd name="T108" fmla="*/ 209 w 3073"/>
                <a:gd name="T109" fmla="*/ 292 h 1344"/>
                <a:gd name="T110" fmla="*/ 510 w 3073"/>
                <a:gd name="T111" fmla="*/ 66 h 1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73" h="1344">
                  <a:moveTo>
                    <a:pt x="124" y="905"/>
                  </a:moveTo>
                  <a:lnTo>
                    <a:pt x="123" y="1100"/>
                  </a:lnTo>
                  <a:lnTo>
                    <a:pt x="125" y="1124"/>
                  </a:lnTo>
                  <a:lnTo>
                    <a:pt x="132" y="1148"/>
                  </a:lnTo>
                  <a:lnTo>
                    <a:pt x="143" y="1168"/>
                  </a:lnTo>
                  <a:lnTo>
                    <a:pt x="159" y="1187"/>
                  </a:lnTo>
                  <a:lnTo>
                    <a:pt x="177" y="1201"/>
                  </a:lnTo>
                  <a:lnTo>
                    <a:pt x="198" y="1213"/>
                  </a:lnTo>
                  <a:lnTo>
                    <a:pt x="221" y="1220"/>
                  </a:lnTo>
                  <a:lnTo>
                    <a:pt x="246" y="1222"/>
                  </a:lnTo>
                  <a:lnTo>
                    <a:pt x="269" y="1220"/>
                  </a:lnTo>
                  <a:lnTo>
                    <a:pt x="291" y="1214"/>
                  </a:lnTo>
                  <a:lnTo>
                    <a:pt x="311" y="1203"/>
                  </a:lnTo>
                  <a:lnTo>
                    <a:pt x="330" y="1190"/>
                  </a:lnTo>
                  <a:lnTo>
                    <a:pt x="345" y="1172"/>
                  </a:lnTo>
                  <a:lnTo>
                    <a:pt x="356" y="1153"/>
                  </a:lnTo>
                  <a:lnTo>
                    <a:pt x="365" y="1132"/>
                  </a:lnTo>
                  <a:lnTo>
                    <a:pt x="372" y="1114"/>
                  </a:lnTo>
                  <a:lnTo>
                    <a:pt x="382" y="1100"/>
                  </a:lnTo>
                  <a:lnTo>
                    <a:pt x="396" y="1090"/>
                  </a:lnTo>
                  <a:lnTo>
                    <a:pt x="413" y="1083"/>
                  </a:lnTo>
                  <a:lnTo>
                    <a:pt x="430" y="1081"/>
                  </a:lnTo>
                  <a:lnTo>
                    <a:pt x="448" y="1083"/>
                  </a:lnTo>
                  <a:lnTo>
                    <a:pt x="464" y="1090"/>
                  </a:lnTo>
                  <a:lnTo>
                    <a:pt x="478" y="1100"/>
                  </a:lnTo>
                  <a:lnTo>
                    <a:pt x="488" y="1114"/>
                  </a:lnTo>
                  <a:lnTo>
                    <a:pt x="496" y="1132"/>
                  </a:lnTo>
                  <a:lnTo>
                    <a:pt x="504" y="1153"/>
                  </a:lnTo>
                  <a:lnTo>
                    <a:pt x="515" y="1172"/>
                  </a:lnTo>
                  <a:lnTo>
                    <a:pt x="530" y="1190"/>
                  </a:lnTo>
                  <a:lnTo>
                    <a:pt x="549" y="1203"/>
                  </a:lnTo>
                  <a:lnTo>
                    <a:pt x="569" y="1214"/>
                  </a:lnTo>
                  <a:lnTo>
                    <a:pt x="591" y="1220"/>
                  </a:lnTo>
                  <a:lnTo>
                    <a:pt x="614" y="1222"/>
                  </a:lnTo>
                  <a:lnTo>
                    <a:pt x="638" y="1220"/>
                  </a:lnTo>
                  <a:lnTo>
                    <a:pt x="661" y="1214"/>
                  </a:lnTo>
                  <a:lnTo>
                    <a:pt x="680" y="1203"/>
                  </a:lnTo>
                  <a:lnTo>
                    <a:pt x="698" y="1190"/>
                  </a:lnTo>
                  <a:lnTo>
                    <a:pt x="714" y="1172"/>
                  </a:lnTo>
                  <a:lnTo>
                    <a:pt x="725" y="1153"/>
                  </a:lnTo>
                  <a:lnTo>
                    <a:pt x="733" y="1132"/>
                  </a:lnTo>
                  <a:lnTo>
                    <a:pt x="740" y="1114"/>
                  </a:lnTo>
                  <a:lnTo>
                    <a:pt x="751" y="1100"/>
                  </a:lnTo>
                  <a:lnTo>
                    <a:pt x="765" y="1090"/>
                  </a:lnTo>
                  <a:lnTo>
                    <a:pt x="781" y="1083"/>
                  </a:lnTo>
                  <a:lnTo>
                    <a:pt x="799" y="1081"/>
                  </a:lnTo>
                  <a:lnTo>
                    <a:pt x="816" y="1083"/>
                  </a:lnTo>
                  <a:lnTo>
                    <a:pt x="833" y="1090"/>
                  </a:lnTo>
                  <a:lnTo>
                    <a:pt x="847" y="1100"/>
                  </a:lnTo>
                  <a:lnTo>
                    <a:pt x="857" y="1114"/>
                  </a:lnTo>
                  <a:lnTo>
                    <a:pt x="864" y="1132"/>
                  </a:lnTo>
                  <a:lnTo>
                    <a:pt x="873" y="1153"/>
                  </a:lnTo>
                  <a:lnTo>
                    <a:pt x="884" y="1172"/>
                  </a:lnTo>
                  <a:lnTo>
                    <a:pt x="899" y="1190"/>
                  </a:lnTo>
                  <a:lnTo>
                    <a:pt x="918" y="1203"/>
                  </a:lnTo>
                  <a:lnTo>
                    <a:pt x="937" y="1214"/>
                  </a:lnTo>
                  <a:lnTo>
                    <a:pt x="960" y="1220"/>
                  </a:lnTo>
                  <a:lnTo>
                    <a:pt x="983" y="1222"/>
                  </a:lnTo>
                  <a:lnTo>
                    <a:pt x="1007" y="1220"/>
                  </a:lnTo>
                  <a:lnTo>
                    <a:pt x="1028" y="1214"/>
                  </a:lnTo>
                  <a:lnTo>
                    <a:pt x="1049" y="1203"/>
                  </a:lnTo>
                  <a:lnTo>
                    <a:pt x="1067" y="1190"/>
                  </a:lnTo>
                  <a:lnTo>
                    <a:pt x="1083" y="1172"/>
                  </a:lnTo>
                  <a:lnTo>
                    <a:pt x="1094" y="1153"/>
                  </a:lnTo>
                  <a:lnTo>
                    <a:pt x="1102" y="1132"/>
                  </a:lnTo>
                  <a:lnTo>
                    <a:pt x="1109" y="1114"/>
                  </a:lnTo>
                  <a:lnTo>
                    <a:pt x="1119" y="1100"/>
                  </a:lnTo>
                  <a:lnTo>
                    <a:pt x="1134" y="1090"/>
                  </a:lnTo>
                  <a:lnTo>
                    <a:pt x="1150" y="1083"/>
                  </a:lnTo>
                  <a:lnTo>
                    <a:pt x="1168" y="1081"/>
                  </a:lnTo>
                  <a:lnTo>
                    <a:pt x="1185" y="1083"/>
                  </a:lnTo>
                  <a:lnTo>
                    <a:pt x="1201" y="1090"/>
                  </a:lnTo>
                  <a:lnTo>
                    <a:pt x="1216" y="1100"/>
                  </a:lnTo>
                  <a:lnTo>
                    <a:pt x="1226" y="1114"/>
                  </a:lnTo>
                  <a:lnTo>
                    <a:pt x="1233" y="1132"/>
                  </a:lnTo>
                  <a:lnTo>
                    <a:pt x="1241" y="1153"/>
                  </a:lnTo>
                  <a:lnTo>
                    <a:pt x="1253" y="1172"/>
                  </a:lnTo>
                  <a:lnTo>
                    <a:pt x="1268" y="1190"/>
                  </a:lnTo>
                  <a:lnTo>
                    <a:pt x="1286" y="1203"/>
                  </a:lnTo>
                  <a:lnTo>
                    <a:pt x="1307" y="1214"/>
                  </a:lnTo>
                  <a:lnTo>
                    <a:pt x="1328" y="1220"/>
                  </a:lnTo>
                  <a:lnTo>
                    <a:pt x="1352" y="1222"/>
                  </a:lnTo>
                  <a:lnTo>
                    <a:pt x="1375" y="1220"/>
                  </a:lnTo>
                  <a:lnTo>
                    <a:pt x="1398" y="1214"/>
                  </a:lnTo>
                  <a:lnTo>
                    <a:pt x="1417" y="1203"/>
                  </a:lnTo>
                  <a:lnTo>
                    <a:pt x="1436" y="1190"/>
                  </a:lnTo>
                  <a:lnTo>
                    <a:pt x="1451" y="1172"/>
                  </a:lnTo>
                  <a:lnTo>
                    <a:pt x="1463" y="1153"/>
                  </a:lnTo>
                  <a:lnTo>
                    <a:pt x="1471" y="1132"/>
                  </a:lnTo>
                  <a:lnTo>
                    <a:pt x="1478" y="1114"/>
                  </a:lnTo>
                  <a:lnTo>
                    <a:pt x="1488" y="1100"/>
                  </a:lnTo>
                  <a:lnTo>
                    <a:pt x="1502" y="1090"/>
                  </a:lnTo>
                  <a:lnTo>
                    <a:pt x="1519" y="1083"/>
                  </a:lnTo>
                  <a:lnTo>
                    <a:pt x="1536" y="1081"/>
                  </a:lnTo>
                  <a:lnTo>
                    <a:pt x="1554" y="1083"/>
                  </a:lnTo>
                  <a:lnTo>
                    <a:pt x="1570" y="1090"/>
                  </a:lnTo>
                  <a:lnTo>
                    <a:pt x="1584" y="1100"/>
                  </a:lnTo>
                  <a:lnTo>
                    <a:pt x="1595" y="1114"/>
                  </a:lnTo>
                  <a:lnTo>
                    <a:pt x="1602" y="1132"/>
                  </a:lnTo>
                  <a:lnTo>
                    <a:pt x="1610" y="1153"/>
                  </a:lnTo>
                  <a:lnTo>
                    <a:pt x="1621" y="1172"/>
                  </a:lnTo>
                  <a:lnTo>
                    <a:pt x="1637" y="1190"/>
                  </a:lnTo>
                  <a:lnTo>
                    <a:pt x="1655" y="1203"/>
                  </a:lnTo>
                  <a:lnTo>
                    <a:pt x="1676" y="1214"/>
                  </a:lnTo>
                  <a:lnTo>
                    <a:pt x="1697" y="1220"/>
                  </a:lnTo>
                  <a:lnTo>
                    <a:pt x="1721" y="1222"/>
                  </a:lnTo>
                  <a:lnTo>
                    <a:pt x="1744" y="1220"/>
                  </a:lnTo>
                  <a:lnTo>
                    <a:pt x="1766" y="1214"/>
                  </a:lnTo>
                  <a:lnTo>
                    <a:pt x="1786" y="1203"/>
                  </a:lnTo>
                  <a:lnTo>
                    <a:pt x="1805" y="1190"/>
                  </a:lnTo>
                  <a:lnTo>
                    <a:pt x="1820" y="1172"/>
                  </a:lnTo>
                  <a:lnTo>
                    <a:pt x="1831" y="1153"/>
                  </a:lnTo>
                  <a:lnTo>
                    <a:pt x="1839" y="1132"/>
                  </a:lnTo>
                  <a:lnTo>
                    <a:pt x="1847" y="1114"/>
                  </a:lnTo>
                  <a:lnTo>
                    <a:pt x="1857" y="1100"/>
                  </a:lnTo>
                  <a:lnTo>
                    <a:pt x="1871" y="1090"/>
                  </a:lnTo>
                  <a:lnTo>
                    <a:pt x="1887" y="1083"/>
                  </a:lnTo>
                  <a:lnTo>
                    <a:pt x="1905" y="1081"/>
                  </a:lnTo>
                  <a:lnTo>
                    <a:pt x="1922" y="1083"/>
                  </a:lnTo>
                  <a:lnTo>
                    <a:pt x="1939" y="1090"/>
                  </a:lnTo>
                  <a:lnTo>
                    <a:pt x="1953" y="1100"/>
                  </a:lnTo>
                  <a:lnTo>
                    <a:pt x="1963" y="1114"/>
                  </a:lnTo>
                  <a:lnTo>
                    <a:pt x="1971" y="1132"/>
                  </a:lnTo>
                  <a:lnTo>
                    <a:pt x="1979" y="1153"/>
                  </a:lnTo>
                  <a:lnTo>
                    <a:pt x="1990" y="1172"/>
                  </a:lnTo>
                  <a:lnTo>
                    <a:pt x="2005" y="1190"/>
                  </a:lnTo>
                  <a:lnTo>
                    <a:pt x="2024" y="1203"/>
                  </a:lnTo>
                  <a:lnTo>
                    <a:pt x="2043" y="1214"/>
                  </a:lnTo>
                  <a:lnTo>
                    <a:pt x="2066" y="1220"/>
                  </a:lnTo>
                  <a:lnTo>
                    <a:pt x="2089" y="1222"/>
                  </a:lnTo>
                  <a:lnTo>
                    <a:pt x="2113" y="1220"/>
                  </a:lnTo>
                  <a:lnTo>
                    <a:pt x="2134" y="1214"/>
                  </a:lnTo>
                  <a:lnTo>
                    <a:pt x="2155" y="1203"/>
                  </a:lnTo>
                  <a:lnTo>
                    <a:pt x="2173" y="1190"/>
                  </a:lnTo>
                  <a:lnTo>
                    <a:pt x="2189" y="1172"/>
                  </a:lnTo>
                  <a:lnTo>
                    <a:pt x="2200" y="1153"/>
                  </a:lnTo>
                  <a:lnTo>
                    <a:pt x="2208" y="1132"/>
                  </a:lnTo>
                  <a:lnTo>
                    <a:pt x="2215" y="1114"/>
                  </a:lnTo>
                  <a:lnTo>
                    <a:pt x="2226" y="1100"/>
                  </a:lnTo>
                  <a:lnTo>
                    <a:pt x="2240" y="1090"/>
                  </a:lnTo>
                  <a:lnTo>
                    <a:pt x="2256" y="1083"/>
                  </a:lnTo>
                  <a:lnTo>
                    <a:pt x="2274" y="1081"/>
                  </a:lnTo>
                  <a:lnTo>
                    <a:pt x="2291" y="1083"/>
                  </a:lnTo>
                  <a:lnTo>
                    <a:pt x="2308" y="1090"/>
                  </a:lnTo>
                  <a:lnTo>
                    <a:pt x="2322" y="1100"/>
                  </a:lnTo>
                  <a:lnTo>
                    <a:pt x="2332" y="1114"/>
                  </a:lnTo>
                  <a:lnTo>
                    <a:pt x="2339" y="1132"/>
                  </a:lnTo>
                  <a:lnTo>
                    <a:pt x="2347" y="1153"/>
                  </a:lnTo>
                  <a:lnTo>
                    <a:pt x="2359" y="1172"/>
                  </a:lnTo>
                  <a:lnTo>
                    <a:pt x="2374" y="1190"/>
                  </a:lnTo>
                  <a:lnTo>
                    <a:pt x="2393" y="1203"/>
                  </a:lnTo>
                  <a:lnTo>
                    <a:pt x="2413" y="1214"/>
                  </a:lnTo>
                  <a:lnTo>
                    <a:pt x="2435" y="1220"/>
                  </a:lnTo>
                  <a:lnTo>
                    <a:pt x="2458" y="1222"/>
                  </a:lnTo>
                  <a:lnTo>
                    <a:pt x="2482" y="1220"/>
                  </a:lnTo>
                  <a:lnTo>
                    <a:pt x="2504" y="1214"/>
                  </a:lnTo>
                  <a:lnTo>
                    <a:pt x="2524" y="1203"/>
                  </a:lnTo>
                  <a:lnTo>
                    <a:pt x="2542" y="1190"/>
                  </a:lnTo>
                  <a:lnTo>
                    <a:pt x="2557" y="1172"/>
                  </a:lnTo>
                  <a:lnTo>
                    <a:pt x="2569" y="1153"/>
                  </a:lnTo>
                  <a:lnTo>
                    <a:pt x="2577" y="1132"/>
                  </a:lnTo>
                  <a:lnTo>
                    <a:pt x="2584" y="1114"/>
                  </a:lnTo>
                  <a:lnTo>
                    <a:pt x="2594" y="1100"/>
                  </a:lnTo>
                  <a:lnTo>
                    <a:pt x="2609" y="1090"/>
                  </a:lnTo>
                  <a:lnTo>
                    <a:pt x="2625" y="1083"/>
                  </a:lnTo>
                  <a:lnTo>
                    <a:pt x="2642" y="1081"/>
                  </a:lnTo>
                  <a:lnTo>
                    <a:pt x="2660" y="1083"/>
                  </a:lnTo>
                  <a:lnTo>
                    <a:pt x="2676" y="1090"/>
                  </a:lnTo>
                  <a:lnTo>
                    <a:pt x="2691" y="1100"/>
                  </a:lnTo>
                  <a:lnTo>
                    <a:pt x="2701" y="1114"/>
                  </a:lnTo>
                  <a:lnTo>
                    <a:pt x="2708" y="1131"/>
                  </a:lnTo>
                  <a:lnTo>
                    <a:pt x="2716" y="1153"/>
                  </a:lnTo>
                  <a:lnTo>
                    <a:pt x="2727" y="1172"/>
                  </a:lnTo>
                  <a:lnTo>
                    <a:pt x="2743" y="1190"/>
                  </a:lnTo>
                  <a:lnTo>
                    <a:pt x="2761" y="1203"/>
                  </a:lnTo>
                  <a:lnTo>
                    <a:pt x="2781" y="1214"/>
                  </a:lnTo>
                  <a:lnTo>
                    <a:pt x="2803" y="1220"/>
                  </a:lnTo>
                  <a:lnTo>
                    <a:pt x="2827" y="1222"/>
                  </a:lnTo>
                  <a:lnTo>
                    <a:pt x="2851" y="1220"/>
                  </a:lnTo>
                  <a:lnTo>
                    <a:pt x="2875" y="1213"/>
                  </a:lnTo>
                  <a:lnTo>
                    <a:pt x="2895" y="1201"/>
                  </a:lnTo>
                  <a:lnTo>
                    <a:pt x="2914" y="1187"/>
                  </a:lnTo>
                  <a:lnTo>
                    <a:pt x="2928" y="1168"/>
                  </a:lnTo>
                  <a:lnTo>
                    <a:pt x="2941" y="1148"/>
                  </a:lnTo>
                  <a:lnTo>
                    <a:pt x="2948" y="1124"/>
                  </a:lnTo>
                  <a:lnTo>
                    <a:pt x="2950" y="1100"/>
                  </a:lnTo>
                  <a:lnTo>
                    <a:pt x="2949" y="905"/>
                  </a:lnTo>
                  <a:lnTo>
                    <a:pt x="2941" y="909"/>
                  </a:lnTo>
                  <a:lnTo>
                    <a:pt x="2931" y="911"/>
                  </a:lnTo>
                  <a:lnTo>
                    <a:pt x="2926" y="912"/>
                  </a:lnTo>
                  <a:lnTo>
                    <a:pt x="2921" y="913"/>
                  </a:lnTo>
                  <a:lnTo>
                    <a:pt x="2904" y="916"/>
                  </a:lnTo>
                  <a:lnTo>
                    <a:pt x="2886" y="917"/>
                  </a:lnTo>
                  <a:lnTo>
                    <a:pt x="186" y="917"/>
                  </a:lnTo>
                  <a:lnTo>
                    <a:pt x="169" y="916"/>
                  </a:lnTo>
                  <a:lnTo>
                    <a:pt x="151" y="913"/>
                  </a:lnTo>
                  <a:lnTo>
                    <a:pt x="146" y="912"/>
                  </a:lnTo>
                  <a:lnTo>
                    <a:pt x="141" y="911"/>
                  </a:lnTo>
                  <a:lnTo>
                    <a:pt x="124" y="905"/>
                  </a:lnTo>
                  <a:close/>
                  <a:moveTo>
                    <a:pt x="1971" y="428"/>
                  </a:moveTo>
                  <a:lnTo>
                    <a:pt x="1954" y="429"/>
                  </a:lnTo>
                  <a:lnTo>
                    <a:pt x="1940" y="434"/>
                  </a:lnTo>
                  <a:lnTo>
                    <a:pt x="1927" y="443"/>
                  </a:lnTo>
                  <a:lnTo>
                    <a:pt x="1915" y="455"/>
                  </a:lnTo>
                  <a:lnTo>
                    <a:pt x="1908" y="470"/>
                  </a:lnTo>
                  <a:lnTo>
                    <a:pt x="1905" y="485"/>
                  </a:lnTo>
                  <a:lnTo>
                    <a:pt x="1906" y="501"/>
                  </a:lnTo>
                  <a:lnTo>
                    <a:pt x="1911" y="515"/>
                  </a:lnTo>
                  <a:lnTo>
                    <a:pt x="1920" y="529"/>
                  </a:lnTo>
                  <a:lnTo>
                    <a:pt x="1933" y="540"/>
                  </a:lnTo>
                  <a:lnTo>
                    <a:pt x="2117" y="662"/>
                  </a:lnTo>
                  <a:lnTo>
                    <a:pt x="2133" y="670"/>
                  </a:lnTo>
                  <a:lnTo>
                    <a:pt x="2151" y="672"/>
                  </a:lnTo>
                  <a:lnTo>
                    <a:pt x="2165" y="670"/>
                  </a:lnTo>
                  <a:lnTo>
                    <a:pt x="2179" y="665"/>
                  </a:lnTo>
                  <a:lnTo>
                    <a:pt x="2192" y="657"/>
                  </a:lnTo>
                  <a:lnTo>
                    <a:pt x="2202" y="645"/>
                  </a:lnTo>
                  <a:lnTo>
                    <a:pt x="2209" y="630"/>
                  </a:lnTo>
                  <a:lnTo>
                    <a:pt x="2212" y="614"/>
                  </a:lnTo>
                  <a:lnTo>
                    <a:pt x="2211" y="599"/>
                  </a:lnTo>
                  <a:lnTo>
                    <a:pt x="2206" y="585"/>
                  </a:lnTo>
                  <a:lnTo>
                    <a:pt x="2197" y="571"/>
                  </a:lnTo>
                  <a:lnTo>
                    <a:pt x="2185" y="560"/>
                  </a:lnTo>
                  <a:lnTo>
                    <a:pt x="2000" y="438"/>
                  </a:lnTo>
                  <a:lnTo>
                    <a:pt x="1986" y="431"/>
                  </a:lnTo>
                  <a:lnTo>
                    <a:pt x="1971" y="428"/>
                  </a:lnTo>
                  <a:close/>
                  <a:moveTo>
                    <a:pt x="672" y="367"/>
                  </a:moveTo>
                  <a:lnTo>
                    <a:pt x="656" y="370"/>
                  </a:lnTo>
                  <a:lnTo>
                    <a:pt x="642" y="377"/>
                  </a:lnTo>
                  <a:lnTo>
                    <a:pt x="630" y="387"/>
                  </a:lnTo>
                  <a:lnTo>
                    <a:pt x="621" y="400"/>
                  </a:lnTo>
                  <a:lnTo>
                    <a:pt x="559" y="523"/>
                  </a:lnTo>
                  <a:lnTo>
                    <a:pt x="554" y="538"/>
                  </a:lnTo>
                  <a:lnTo>
                    <a:pt x="553" y="554"/>
                  </a:lnTo>
                  <a:lnTo>
                    <a:pt x="556" y="569"/>
                  </a:lnTo>
                  <a:lnTo>
                    <a:pt x="563" y="584"/>
                  </a:lnTo>
                  <a:lnTo>
                    <a:pt x="573" y="596"/>
                  </a:lnTo>
                  <a:lnTo>
                    <a:pt x="587" y="605"/>
                  </a:lnTo>
                  <a:lnTo>
                    <a:pt x="600" y="609"/>
                  </a:lnTo>
                  <a:lnTo>
                    <a:pt x="614" y="611"/>
                  </a:lnTo>
                  <a:lnTo>
                    <a:pt x="631" y="609"/>
                  </a:lnTo>
                  <a:lnTo>
                    <a:pt x="646" y="602"/>
                  </a:lnTo>
                  <a:lnTo>
                    <a:pt x="660" y="592"/>
                  </a:lnTo>
                  <a:lnTo>
                    <a:pt x="670" y="578"/>
                  </a:lnTo>
                  <a:lnTo>
                    <a:pt x="730" y="455"/>
                  </a:lnTo>
                  <a:lnTo>
                    <a:pt x="736" y="440"/>
                  </a:lnTo>
                  <a:lnTo>
                    <a:pt x="737" y="424"/>
                  </a:lnTo>
                  <a:lnTo>
                    <a:pt x="734" y="408"/>
                  </a:lnTo>
                  <a:lnTo>
                    <a:pt x="727" y="394"/>
                  </a:lnTo>
                  <a:lnTo>
                    <a:pt x="717" y="382"/>
                  </a:lnTo>
                  <a:lnTo>
                    <a:pt x="704" y="374"/>
                  </a:lnTo>
                  <a:lnTo>
                    <a:pt x="688" y="368"/>
                  </a:lnTo>
                  <a:lnTo>
                    <a:pt x="672" y="367"/>
                  </a:lnTo>
                  <a:close/>
                  <a:moveTo>
                    <a:pt x="1348" y="183"/>
                  </a:moveTo>
                  <a:lnTo>
                    <a:pt x="1332" y="186"/>
                  </a:lnTo>
                  <a:lnTo>
                    <a:pt x="1318" y="194"/>
                  </a:lnTo>
                  <a:lnTo>
                    <a:pt x="1306" y="204"/>
                  </a:lnTo>
                  <a:lnTo>
                    <a:pt x="1297" y="217"/>
                  </a:lnTo>
                  <a:lnTo>
                    <a:pt x="1235" y="339"/>
                  </a:lnTo>
                  <a:lnTo>
                    <a:pt x="1230" y="354"/>
                  </a:lnTo>
                  <a:lnTo>
                    <a:pt x="1229" y="371"/>
                  </a:lnTo>
                  <a:lnTo>
                    <a:pt x="1232" y="386"/>
                  </a:lnTo>
                  <a:lnTo>
                    <a:pt x="1239" y="400"/>
                  </a:lnTo>
                  <a:lnTo>
                    <a:pt x="1249" y="413"/>
                  </a:lnTo>
                  <a:lnTo>
                    <a:pt x="1263" y="422"/>
                  </a:lnTo>
                  <a:lnTo>
                    <a:pt x="1276" y="427"/>
                  </a:lnTo>
                  <a:lnTo>
                    <a:pt x="1290" y="428"/>
                  </a:lnTo>
                  <a:lnTo>
                    <a:pt x="1307" y="426"/>
                  </a:lnTo>
                  <a:lnTo>
                    <a:pt x="1322" y="419"/>
                  </a:lnTo>
                  <a:lnTo>
                    <a:pt x="1336" y="408"/>
                  </a:lnTo>
                  <a:lnTo>
                    <a:pt x="1345" y="394"/>
                  </a:lnTo>
                  <a:lnTo>
                    <a:pt x="1407" y="272"/>
                  </a:lnTo>
                  <a:lnTo>
                    <a:pt x="1412" y="257"/>
                  </a:lnTo>
                  <a:lnTo>
                    <a:pt x="1413" y="240"/>
                  </a:lnTo>
                  <a:lnTo>
                    <a:pt x="1410" y="225"/>
                  </a:lnTo>
                  <a:lnTo>
                    <a:pt x="1403" y="211"/>
                  </a:lnTo>
                  <a:lnTo>
                    <a:pt x="1393" y="199"/>
                  </a:lnTo>
                  <a:lnTo>
                    <a:pt x="1380" y="189"/>
                  </a:lnTo>
                  <a:lnTo>
                    <a:pt x="1364" y="184"/>
                  </a:lnTo>
                  <a:lnTo>
                    <a:pt x="1348" y="183"/>
                  </a:lnTo>
                  <a:close/>
                  <a:moveTo>
                    <a:pt x="860" y="0"/>
                  </a:moveTo>
                  <a:lnTo>
                    <a:pt x="2212" y="0"/>
                  </a:lnTo>
                  <a:lnTo>
                    <a:pt x="2279" y="2"/>
                  </a:lnTo>
                  <a:lnTo>
                    <a:pt x="2342" y="8"/>
                  </a:lnTo>
                  <a:lnTo>
                    <a:pt x="2402" y="17"/>
                  </a:lnTo>
                  <a:lnTo>
                    <a:pt x="2458" y="31"/>
                  </a:lnTo>
                  <a:lnTo>
                    <a:pt x="2511" y="47"/>
                  </a:lnTo>
                  <a:lnTo>
                    <a:pt x="2563" y="66"/>
                  </a:lnTo>
                  <a:lnTo>
                    <a:pt x="2610" y="88"/>
                  </a:lnTo>
                  <a:lnTo>
                    <a:pt x="2654" y="112"/>
                  </a:lnTo>
                  <a:lnTo>
                    <a:pt x="2696" y="139"/>
                  </a:lnTo>
                  <a:lnTo>
                    <a:pt x="2734" y="166"/>
                  </a:lnTo>
                  <a:lnTo>
                    <a:pt x="2770" y="196"/>
                  </a:lnTo>
                  <a:lnTo>
                    <a:pt x="2803" y="227"/>
                  </a:lnTo>
                  <a:lnTo>
                    <a:pt x="2835" y="259"/>
                  </a:lnTo>
                  <a:lnTo>
                    <a:pt x="2864" y="292"/>
                  </a:lnTo>
                  <a:lnTo>
                    <a:pt x="2890" y="325"/>
                  </a:lnTo>
                  <a:lnTo>
                    <a:pt x="2914" y="359"/>
                  </a:lnTo>
                  <a:lnTo>
                    <a:pt x="2936" y="393"/>
                  </a:lnTo>
                  <a:lnTo>
                    <a:pt x="2956" y="426"/>
                  </a:lnTo>
                  <a:lnTo>
                    <a:pt x="2974" y="459"/>
                  </a:lnTo>
                  <a:lnTo>
                    <a:pt x="2991" y="491"/>
                  </a:lnTo>
                  <a:lnTo>
                    <a:pt x="3005" y="523"/>
                  </a:lnTo>
                  <a:lnTo>
                    <a:pt x="3017" y="552"/>
                  </a:lnTo>
                  <a:lnTo>
                    <a:pt x="3029" y="581"/>
                  </a:lnTo>
                  <a:lnTo>
                    <a:pt x="3038" y="607"/>
                  </a:lnTo>
                  <a:lnTo>
                    <a:pt x="3046" y="631"/>
                  </a:lnTo>
                  <a:lnTo>
                    <a:pt x="3052" y="654"/>
                  </a:lnTo>
                  <a:lnTo>
                    <a:pt x="3058" y="673"/>
                  </a:lnTo>
                  <a:lnTo>
                    <a:pt x="3062" y="691"/>
                  </a:lnTo>
                  <a:lnTo>
                    <a:pt x="3065" y="704"/>
                  </a:lnTo>
                  <a:lnTo>
                    <a:pt x="3068" y="714"/>
                  </a:lnTo>
                  <a:lnTo>
                    <a:pt x="3070" y="721"/>
                  </a:lnTo>
                  <a:lnTo>
                    <a:pt x="3070" y="723"/>
                  </a:lnTo>
                  <a:lnTo>
                    <a:pt x="3071" y="733"/>
                  </a:lnTo>
                  <a:lnTo>
                    <a:pt x="3073" y="1100"/>
                  </a:lnTo>
                  <a:lnTo>
                    <a:pt x="3070" y="1140"/>
                  </a:lnTo>
                  <a:lnTo>
                    <a:pt x="3060" y="1177"/>
                  </a:lnTo>
                  <a:lnTo>
                    <a:pt x="3045" y="1212"/>
                  </a:lnTo>
                  <a:lnTo>
                    <a:pt x="3026" y="1245"/>
                  </a:lnTo>
                  <a:lnTo>
                    <a:pt x="3001" y="1273"/>
                  </a:lnTo>
                  <a:lnTo>
                    <a:pt x="2972" y="1298"/>
                  </a:lnTo>
                  <a:lnTo>
                    <a:pt x="2939" y="1317"/>
                  </a:lnTo>
                  <a:lnTo>
                    <a:pt x="2905" y="1332"/>
                  </a:lnTo>
                  <a:lnTo>
                    <a:pt x="2867" y="1341"/>
                  </a:lnTo>
                  <a:lnTo>
                    <a:pt x="2827" y="1344"/>
                  </a:lnTo>
                  <a:lnTo>
                    <a:pt x="2791" y="1342"/>
                  </a:lnTo>
                  <a:lnTo>
                    <a:pt x="2757" y="1334"/>
                  </a:lnTo>
                  <a:lnTo>
                    <a:pt x="2724" y="1322"/>
                  </a:lnTo>
                  <a:lnTo>
                    <a:pt x="2695" y="1306"/>
                  </a:lnTo>
                  <a:lnTo>
                    <a:pt x="2667" y="1285"/>
                  </a:lnTo>
                  <a:lnTo>
                    <a:pt x="2642" y="1262"/>
                  </a:lnTo>
                  <a:lnTo>
                    <a:pt x="2618" y="1285"/>
                  </a:lnTo>
                  <a:lnTo>
                    <a:pt x="2590" y="1306"/>
                  </a:lnTo>
                  <a:lnTo>
                    <a:pt x="2561" y="1322"/>
                  </a:lnTo>
                  <a:lnTo>
                    <a:pt x="2528" y="1334"/>
                  </a:lnTo>
                  <a:lnTo>
                    <a:pt x="2494" y="1342"/>
                  </a:lnTo>
                  <a:lnTo>
                    <a:pt x="2458" y="1344"/>
                  </a:lnTo>
                  <a:lnTo>
                    <a:pt x="2422" y="1342"/>
                  </a:lnTo>
                  <a:lnTo>
                    <a:pt x="2388" y="1334"/>
                  </a:lnTo>
                  <a:lnTo>
                    <a:pt x="2356" y="1322"/>
                  </a:lnTo>
                  <a:lnTo>
                    <a:pt x="2326" y="1306"/>
                  </a:lnTo>
                  <a:lnTo>
                    <a:pt x="2298" y="1285"/>
                  </a:lnTo>
                  <a:lnTo>
                    <a:pt x="2274" y="1262"/>
                  </a:lnTo>
                  <a:lnTo>
                    <a:pt x="2249" y="1285"/>
                  </a:lnTo>
                  <a:lnTo>
                    <a:pt x="2221" y="1306"/>
                  </a:lnTo>
                  <a:lnTo>
                    <a:pt x="2192" y="1322"/>
                  </a:lnTo>
                  <a:lnTo>
                    <a:pt x="2159" y="1334"/>
                  </a:lnTo>
                  <a:lnTo>
                    <a:pt x="2125" y="1342"/>
                  </a:lnTo>
                  <a:lnTo>
                    <a:pt x="2089" y="1344"/>
                  </a:lnTo>
                  <a:lnTo>
                    <a:pt x="2054" y="1342"/>
                  </a:lnTo>
                  <a:lnTo>
                    <a:pt x="2020" y="1334"/>
                  </a:lnTo>
                  <a:lnTo>
                    <a:pt x="1987" y="1322"/>
                  </a:lnTo>
                  <a:lnTo>
                    <a:pt x="1957" y="1306"/>
                  </a:lnTo>
                  <a:lnTo>
                    <a:pt x="1930" y="1285"/>
                  </a:lnTo>
                  <a:lnTo>
                    <a:pt x="1905" y="1262"/>
                  </a:lnTo>
                  <a:lnTo>
                    <a:pt x="1880" y="1285"/>
                  </a:lnTo>
                  <a:lnTo>
                    <a:pt x="1853" y="1306"/>
                  </a:lnTo>
                  <a:lnTo>
                    <a:pt x="1823" y="1322"/>
                  </a:lnTo>
                  <a:lnTo>
                    <a:pt x="1790" y="1334"/>
                  </a:lnTo>
                  <a:lnTo>
                    <a:pt x="1756" y="1342"/>
                  </a:lnTo>
                  <a:lnTo>
                    <a:pt x="1721" y="1344"/>
                  </a:lnTo>
                  <a:lnTo>
                    <a:pt x="1685" y="1342"/>
                  </a:lnTo>
                  <a:lnTo>
                    <a:pt x="1651" y="1334"/>
                  </a:lnTo>
                  <a:lnTo>
                    <a:pt x="1618" y="1322"/>
                  </a:lnTo>
                  <a:lnTo>
                    <a:pt x="1589" y="1306"/>
                  </a:lnTo>
                  <a:lnTo>
                    <a:pt x="1561" y="1285"/>
                  </a:lnTo>
                  <a:lnTo>
                    <a:pt x="1536" y="1262"/>
                  </a:lnTo>
                  <a:lnTo>
                    <a:pt x="1512" y="1285"/>
                  </a:lnTo>
                  <a:lnTo>
                    <a:pt x="1484" y="1306"/>
                  </a:lnTo>
                  <a:lnTo>
                    <a:pt x="1454" y="1322"/>
                  </a:lnTo>
                  <a:lnTo>
                    <a:pt x="1422" y="1334"/>
                  </a:lnTo>
                  <a:lnTo>
                    <a:pt x="1388" y="1342"/>
                  </a:lnTo>
                  <a:lnTo>
                    <a:pt x="1352" y="1344"/>
                  </a:lnTo>
                  <a:lnTo>
                    <a:pt x="1316" y="1342"/>
                  </a:lnTo>
                  <a:lnTo>
                    <a:pt x="1282" y="1334"/>
                  </a:lnTo>
                  <a:lnTo>
                    <a:pt x="1249" y="1322"/>
                  </a:lnTo>
                  <a:lnTo>
                    <a:pt x="1220" y="1306"/>
                  </a:lnTo>
                  <a:lnTo>
                    <a:pt x="1192" y="1285"/>
                  </a:lnTo>
                  <a:lnTo>
                    <a:pt x="1168" y="1262"/>
                  </a:lnTo>
                  <a:lnTo>
                    <a:pt x="1143" y="1285"/>
                  </a:lnTo>
                  <a:lnTo>
                    <a:pt x="1115" y="1306"/>
                  </a:lnTo>
                  <a:lnTo>
                    <a:pt x="1086" y="1322"/>
                  </a:lnTo>
                  <a:lnTo>
                    <a:pt x="1053" y="1334"/>
                  </a:lnTo>
                  <a:lnTo>
                    <a:pt x="1019" y="1342"/>
                  </a:lnTo>
                  <a:lnTo>
                    <a:pt x="983" y="1344"/>
                  </a:lnTo>
                  <a:lnTo>
                    <a:pt x="947" y="1342"/>
                  </a:lnTo>
                  <a:lnTo>
                    <a:pt x="914" y="1334"/>
                  </a:lnTo>
                  <a:lnTo>
                    <a:pt x="881" y="1322"/>
                  </a:lnTo>
                  <a:lnTo>
                    <a:pt x="851" y="1306"/>
                  </a:lnTo>
                  <a:lnTo>
                    <a:pt x="823" y="1285"/>
                  </a:lnTo>
                  <a:lnTo>
                    <a:pt x="799" y="1262"/>
                  </a:lnTo>
                  <a:lnTo>
                    <a:pt x="774" y="1285"/>
                  </a:lnTo>
                  <a:lnTo>
                    <a:pt x="747" y="1306"/>
                  </a:lnTo>
                  <a:lnTo>
                    <a:pt x="717" y="1322"/>
                  </a:lnTo>
                  <a:lnTo>
                    <a:pt x="684" y="1334"/>
                  </a:lnTo>
                  <a:lnTo>
                    <a:pt x="650" y="1342"/>
                  </a:lnTo>
                  <a:lnTo>
                    <a:pt x="614" y="1344"/>
                  </a:lnTo>
                  <a:lnTo>
                    <a:pt x="579" y="1342"/>
                  </a:lnTo>
                  <a:lnTo>
                    <a:pt x="545" y="1334"/>
                  </a:lnTo>
                  <a:lnTo>
                    <a:pt x="512" y="1322"/>
                  </a:lnTo>
                  <a:lnTo>
                    <a:pt x="482" y="1306"/>
                  </a:lnTo>
                  <a:lnTo>
                    <a:pt x="455" y="1285"/>
                  </a:lnTo>
                  <a:lnTo>
                    <a:pt x="430" y="1262"/>
                  </a:lnTo>
                  <a:lnTo>
                    <a:pt x="406" y="1285"/>
                  </a:lnTo>
                  <a:lnTo>
                    <a:pt x="378" y="1306"/>
                  </a:lnTo>
                  <a:lnTo>
                    <a:pt x="348" y="1322"/>
                  </a:lnTo>
                  <a:lnTo>
                    <a:pt x="315" y="1334"/>
                  </a:lnTo>
                  <a:lnTo>
                    <a:pt x="282" y="1342"/>
                  </a:lnTo>
                  <a:lnTo>
                    <a:pt x="246" y="1344"/>
                  </a:lnTo>
                  <a:lnTo>
                    <a:pt x="206" y="1341"/>
                  </a:lnTo>
                  <a:lnTo>
                    <a:pt x="168" y="1332"/>
                  </a:lnTo>
                  <a:lnTo>
                    <a:pt x="133" y="1317"/>
                  </a:lnTo>
                  <a:lnTo>
                    <a:pt x="100" y="1298"/>
                  </a:lnTo>
                  <a:lnTo>
                    <a:pt x="72" y="1273"/>
                  </a:lnTo>
                  <a:lnTo>
                    <a:pt x="47" y="1245"/>
                  </a:lnTo>
                  <a:lnTo>
                    <a:pt x="28" y="1212"/>
                  </a:lnTo>
                  <a:lnTo>
                    <a:pt x="12" y="1177"/>
                  </a:lnTo>
                  <a:lnTo>
                    <a:pt x="3" y="1140"/>
                  </a:lnTo>
                  <a:lnTo>
                    <a:pt x="0" y="1100"/>
                  </a:lnTo>
                  <a:lnTo>
                    <a:pt x="2" y="733"/>
                  </a:lnTo>
                  <a:lnTo>
                    <a:pt x="3" y="723"/>
                  </a:lnTo>
                  <a:lnTo>
                    <a:pt x="3" y="721"/>
                  </a:lnTo>
                  <a:lnTo>
                    <a:pt x="5" y="714"/>
                  </a:lnTo>
                  <a:lnTo>
                    <a:pt x="7" y="704"/>
                  </a:lnTo>
                  <a:lnTo>
                    <a:pt x="10" y="691"/>
                  </a:lnTo>
                  <a:lnTo>
                    <a:pt x="14" y="673"/>
                  </a:lnTo>
                  <a:lnTo>
                    <a:pt x="19" y="654"/>
                  </a:lnTo>
                  <a:lnTo>
                    <a:pt x="27" y="631"/>
                  </a:lnTo>
                  <a:lnTo>
                    <a:pt x="35" y="607"/>
                  </a:lnTo>
                  <a:lnTo>
                    <a:pt x="44" y="581"/>
                  </a:lnTo>
                  <a:lnTo>
                    <a:pt x="55" y="552"/>
                  </a:lnTo>
                  <a:lnTo>
                    <a:pt x="68" y="523"/>
                  </a:lnTo>
                  <a:lnTo>
                    <a:pt x="82" y="491"/>
                  </a:lnTo>
                  <a:lnTo>
                    <a:pt x="98" y="459"/>
                  </a:lnTo>
                  <a:lnTo>
                    <a:pt x="117" y="426"/>
                  </a:lnTo>
                  <a:lnTo>
                    <a:pt x="136" y="393"/>
                  </a:lnTo>
                  <a:lnTo>
                    <a:pt x="159" y="359"/>
                  </a:lnTo>
                  <a:lnTo>
                    <a:pt x="182" y="325"/>
                  </a:lnTo>
                  <a:lnTo>
                    <a:pt x="209" y="292"/>
                  </a:lnTo>
                  <a:lnTo>
                    <a:pt x="238" y="259"/>
                  </a:lnTo>
                  <a:lnTo>
                    <a:pt x="268" y="227"/>
                  </a:lnTo>
                  <a:lnTo>
                    <a:pt x="302" y="196"/>
                  </a:lnTo>
                  <a:lnTo>
                    <a:pt x="339" y="166"/>
                  </a:lnTo>
                  <a:lnTo>
                    <a:pt x="377" y="139"/>
                  </a:lnTo>
                  <a:lnTo>
                    <a:pt x="419" y="112"/>
                  </a:lnTo>
                  <a:lnTo>
                    <a:pt x="463" y="88"/>
                  </a:lnTo>
                  <a:lnTo>
                    <a:pt x="510" y="66"/>
                  </a:lnTo>
                  <a:lnTo>
                    <a:pt x="561" y="47"/>
                  </a:lnTo>
                  <a:lnTo>
                    <a:pt x="614" y="31"/>
                  </a:lnTo>
                  <a:lnTo>
                    <a:pt x="671" y="17"/>
                  </a:lnTo>
                  <a:lnTo>
                    <a:pt x="730" y="8"/>
                  </a:lnTo>
                  <a:lnTo>
                    <a:pt x="794" y="2"/>
                  </a:lnTo>
                  <a:lnTo>
                    <a:pt x="8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360"/>
            <p:cNvSpPr>
              <a:spLocks noEditPoints="1"/>
            </p:cNvSpPr>
            <p:nvPr/>
          </p:nvSpPr>
          <p:spPr bwMode="auto">
            <a:xfrm>
              <a:off x="4449763" y="3048000"/>
              <a:ext cx="487363" cy="136525"/>
            </a:xfrm>
            <a:custGeom>
              <a:avLst/>
              <a:gdLst>
                <a:gd name="T0" fmla="*/ 1384 w 3069"/>
                <a:gd name="T1" fmla="*/ 373 h 856"/>
                <a:gd name="T2" fmla="*/ 1353 w 3069"/>
                <a:gd name="T3" fmla="*/ 409 h 856"/>
                <a:gd name="T4" fmla="*/ 1356 w 3069"/>
                <a:gd name="T5" fmla="*/ 456 h 856"/>
                <a:gd name="T6" fmla="*/ 1441 w 3069"/>
                <a:gd name="T7" fmla="*/ 602 h 856"/>
                <a:gd name="T8" fmla="*/ 1487 w 3069"/>
                <a:gd name="T9" fmla="*/ 610 h 856"/>
                <a:gd name="T10" fmla="*/ 1524 w 3069"/>
                <a:gd name="T11" fmla="*/ 584 h 856"/>
                <a:gd name="T12" fmla="*/ 1533 w 3069"/>
                <a:gd name="T13" fmla="*/ 538 h 856"/>
                <a:gd name="T14" fmla="*/ 1457 w 3069"/>
                <a:gd name="T15" fmla="*/ 387 h 856"/>
                <a:gd name="T16" fmla="*/ 1415 w 3069"/>
                <a:gd name="T17" fmla="*/ 367 h 856"/>
                <a:gd name="T18" fmla="*/ 586 w 3069"/>
                <a:gd name="T19" fmla="*/ 251 h 856"/>
                <a:gd name="T20" fmla="*/ 554 w 3069"/>
                <a:gd name="T21" fmla="*/ 287 h 856"/>
                <a:gd name="T22" fmla="*/ 557 w 3069"/>
                <a:gd name="T23" fmla="*/ 332 h 856"/>
                <a:gd name="T24" fmla="*/ 763 w 3069"/>
                <a:gd name="T25" fmla="*/ 479 h 856"/>
                <a:gd name="T26" fmla="*/ 811 w 3069"/>
                <a:gd name="T27" fmla="*/ 487 h 856"/>
                <a:gd name="T28" fmla="*/ 848 w 3069"/>
                <a:gd name="T29" fmla="*/ 462 h 856"/>
                <a:gd name="T30" fmla="*/ 857 w 3069"/>
                <a:gd name="T31" fmla="*/ 416 h 856"/>
                <a:gd name="T32" fmla="*/ 831 w 3069"/>
                <a:gd name="T33" fmla="*/ 377 h 856"/>
                <a:gd name="T34" fmla="*/ 617 w 3069"/>
                <a:gd name="T35" fmla="*/ 245 h 856"/>
                <a:gd name="T36" fmla="*/ 1931 w 3069"/>
                <a:gd name="T37" fmla="*/ 133 h 856"/>
                <a:gd name="T38" fmla="*/ 1848 w 3069"/>
                <a:gd name="T39" fmla="*/ 279 h 856"/>
                <a:gd name="T40" fmla="*/ 1845 w 3069"/>
                <a:gd name="T41" fmla="*/ 325 h 856"/>
                <a:gd name="T42" fmla="*/ 1875 w 3069"/>
                <a:gd name="T43" fmla="*/ 361 h 856"/>
                <a:gd name="T44" fmla="*/ 1919 w 3069"/>
                <a:gd name="T45" fmla="*/ 365 h 856"/>
                <a:gd name="T46" fmla="*/ 1958 w 3069"/>
                <a:gd name="T47" fmla="*/ 334 h 856"/>
                <a:gd name="T48" fmla="*/ 2026 w 3069"/>
                <a:gd name="T49" fmla="*/ 180 h 856"/>
                <a:gd name="T50" fmla="*/ 2005 w 3069"/>
                <a:gd name="T51" fmla="*/ 138 h 856"/>
                <a:gd name="T52" fmla="*/ 1960 w 3069"/>
                <a:gd name="T53" fmla="*/ 123 h 856"/>
                <a:gd name="T54" fmla="*/ 2210 w 3069"/>
                <a:gd name="T55" fmla="*/ 184 h 856"/>
                <a:gd name="T56" fmla="*/ 2234 w 3069"/>
                <a:gd name="T57" fmla="*/ 303 h 856"/>
                <a:gd name="T58" fmla="*/ 2300 w 3069"/>
                <a:gd name="T59" fmla="*/ 400 h 856"/>
                <a:gd name="T60" fmla="*/ 2398 w 3069"/>
                <a:gd name="T61" fmla="*/ 465 h 856"/>
                <a:gd name="T62" fmla="*/ 2518 w 3069"/>
                <a:gd name="T63" fmla="*/ 489 h 856"/>
                <a:gd name="T64" fmla="*/ 2637 w 3069"/>
                <a:gd name="T65" fmla="*/ 465 h 856"/>
                <a:gd name="T66" fmla="*/ 2735 w 3069"/>
                <a:gd name="T67" fmla="*/ 400 h 856"/>
                <a:gd name="T68" fmla="*/ 2800 w 3069"/>
                <a:gd name="T69" fmla="*/ 303 h 856"/>
                <a:gd name="T70" fmla="*/ 2825 w 3069"/>
                <a:gd name="T71" fmla="*/ 184 h 856"/>
                <a:gd name="T72" fmla="*/ 3037 w 3069"/>
                <a:gd name="T73" fmla="*/ 21 h 856"/>
                <a:gd name="T74" fmla="*/ 3067 w 3069"/>
                <a:gd name="T75" fmla="*/ 95 h 856"/>
                <a:gd name="T76" fmla="*/ 3068 w 3069"/>
                <a:gd name="T77" fmla="*/ 135 h 856"/>
                <a:gd name="T78" fmla="*/ 3060 w 3069"/>
                <a:gd name="T79" fmla="*/ 165 h 856"/>
                <a:gd name="T80" fmla="*/ 3044 w 3069"/>
                <a:gd name="T81" fmla="*/ 225 h 856"/>
                <a:gd name="T82" fmla="*/ 3015 w 3069"/>
                <a:gd name="T83" fmla="*/ 304 h 856"/>
                <a:gd name="T84" fmla="*/ 2972 w 3069"/>
                <a:gd name="T85" fmla="*/ 397 h 856"/>
                <a:gd name="T86" fmla="*/ 2912 w 3069"/>
                <a:gd name="T87" fmla="*/ 497 h 856"/>
                <a:gd name="T88" fmla="*/ 2833 w 3069"/>
                <a:gd name="T89" fmla="*/ 597 h 856"/>
                <a:gd name="T90" fmla="*/ 2732 w 3069"/>
                <a:gd name="T91" fmla="*/ 690 h 856"/>
                <a:gd name="T92" fmla="*/ 2608 w 3069"/>
                <a:gd name="T93" fmla="*/ 768 h 856"/>
                <a:gd name="T94" fmla="*/ 2456 w 3069"/>
                <a:gd name="T95" fmla="*/ 825 h 856"/>
                <a:gd name="T96" fmla="*/ 2277 w 3069"/>
                <a:gd name="T97" fmla="*/ 854 h 856"/>
                <a:gd name="T98" fmla="*/ 792 w 3069"/>
                <a:gd name="T99" fmla="*/ 854 h 856"/>
                <a:gd name="T100" fmla="*/ 612 w 3069"/>
                <a:gd name="T101" fmla="*/ 825 h 856"/>
                <a:gd name="T102" fmla="*/ 461 w 3069"/>
                <a:gd name="T103" fmla="*/ 768 h 856"/>
                <a:gd name="T104" fmla="*/ 337 w 3069"/>
                <a:gd name="T105" fmla="*/ 690 h 856"/>
                <a:gd name="T106" fmla="*/ 236 w 3069"/>
                <a:gd name="T107" fmla="*/ 597 h 856"/>
                <a:gd name="T108" fmla="*/ 157 w 3069"/>
                <a:gd name="T109" fmla="*/ 497 h 856"/>
                <a:gd name="T110" fmla="*/ 96 w 3069"/>
                <a:gd name="T111" fmla="*/ 397 h 856"/>
                <a:gd name="T112" fmla="*/ 53 w 3069"/>
                <a:gd name="T113" fmla="*/ 304 h 856"/>
                <a:gd name="T114" fmla="*/ 25 w 3069"/>
                <a:gd name="T115" fmla="*/ 225 h 856"/>
                <a:gd name="T116" fmla="*/ 8 w 3069"/>
                <a:gd name="T117" fmla="*/ 165 h 856"/>
                <a:gd name="T118" fmla="*/ 1 w 3069"/>
                <a:gd name="T119" fmla="*/ 135 h 856"/>
                <a:gd name="T120" fmla="*/ 2 w 3069"/>
                <a:gd name="T121" fmla="*/ 95 h 856"/>
                <a:gd name="T122" fmla="*/ 32 w 3069"/>
                <a:gd name="T123" fmla="*/ 21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69" h="856">
                  <a:moveTo>
                    <a:pt x="1415" y="367"/>
                  </a:moveTo>
                  <a:lnTo>
                    <a:pt x="1399" y="368"/>
                  </a:lnTo>
                  <a:lnTo>
                    <a:pt x="1384" y="373"/>
                  </a:lnTo>
                  <a:lnTo>
                    <a:pt x="1370" y="382"/>
                  </a:lnTo>
                  <a:lnTo>
                    <a:pt x="1360" y="395"/>
                  </a:lnTo>
                  <a:lnTo>
                    <a:pt x="1353" y="409"/>
                  </a:lnTo>
                  <a:lnTo>
                    <a:pt x="1350" y="424"/>
                  </a:lnTo>
                  <a:lnTo>
                    <a:pt x="1351" y="440"/>
                  </a:lnTo>
                  <a:lnTo>
                    <a:pt x="1356" y="456"/>
                  </a:lnTo>
                  <a:lnTo>
                    <a:pt x="1418" y="578"/>
                  </a:lnTo>
                  <a:lnTo>
                    <a:pt x="1428" y="592"/>
                  </a:lnTo>
                  <a:lnTo>
                    <a:pt x="1441" y="602"/>
                  </a:lnTo>
                  <a:lnTo>
                    <a:pt x="1456" y="610"/>
                  </a:lnTo>
                  <a:lnTo>
                    <a:pt x="1473" y="612"/>
                  </a:lnTo>
                  <a:lnTo>
                    <a:pt x="1487" y="610"/>
                  </a:lnTo>
                  <a:lnTo>
                    <a:pt x="1500" y="605"/>
                  </a:lnTo>
                  <a:lnTo>
                    <a:pt x="1514" y="596"/>
                  </a:lnTo>
                  <a:lnTo>
                    <a:pt x="1524" y="584"/>
                  </a:lnTo>
                  <a:lnTo>
                    <a:pt x="1531" y="570"/>
                  </a:lnTo>
                  <a:lnTo>
                    <a:pt x="1534" y="555"/>
                  </a:lnTo>
                  <a:lnTo>
                    <a:pt x="1533" y="538"/>
                  </a:lnTo>
                  <a:lnTo>
                    <a:pt x="1528" y="523"/>
                  </a:lnTo>
                  <a:lnTo>
                    <a:pt x="1467" y="401"/>
                  </a:lnTo>
                  <a:lnTo>
                    <a:pt x="1457" y="387"/>
                  </a:lnTo>
                  <a:lnTo>
                    <a:pt x="1445" y="377"/>
                  </a:lnTo>
                  <a:lnTo>
                    <a:pt x="1431" y="370"/>
                  </a:lnTo>
                  <a:lnTo>
                    <a:pt x="1415" y="367"/>
                  </a:lnTo>
                  <a:close/>
                  <a:moveTo>
                    <a:pt x="617" y="245"/>
                  </a:moveTo>
                  <a:lnTo>
                    <a:pt x="600" y="246"/>
                  </a:lnTo>
                  <a:lnTo>
                    <a:pt x="586" y="251"/>
                  </a:lnTo>
                  <a:lnTo>
                    <a:pt x="573" y="260"/>
                  </a:lnTo>
                  <a:lnTo>
                    <a:pt x="561" y="272"/>
                  </a:lnTo>
                  <a:lnTo>
                    <a:pt x="554" y="287"/>
                  </a:lnTo>
                  <a:lnTo>
                    <a:pt x="551" y="302"/>
                  </a:lnTo>
                  <a:lnTo>
                    <a:pt x="552" y="318"/>
                  </a:lnTo>
                  <a:lnTo>
                    <a:pt x="557" y="332"/>
                  </a:lnTo>
                  <a:lnTo>
                    <a:pt x="566" y="346"/>
                  </a:lnTo>
                  <a:lnTo>
                    <a:pt x="579" y="357"/>
                  </a:lnTo>
                  <a:lnTo>
                    <a:pt x="763" y="479"/>
                  </a:lnTo>
                  <a:lnTo>
                    <a:pt x="779" y="486"/>
                  </a:lnTo>
                  <a:lnTo>
                    <a:pt x="797" y="489"/>
                  </a:lnTo>
                  <a:lnTo>
                    <a:pt x="811" y="487"/>
                  </a:lnTo>
                  <a:lnTo>
                    <a:pt x="825" y="482"/>
                  </a:lnTo>
                  <a:lnTo>
                    <a:pt x="838" y="474"/>
                  </a:lnTo>
                  <a:lnTo>
                    <a:pt x="848" y="462"/>
                  </a:lnTo>
                  <a:lnTo>
                    <a:pt x="855" y="448"/>
                  </a:lnTo>
                  <a:lnTo>
                    <a:pt x="858" y="432"/>
                  </a:lnTo>
                  <a:lnTo>
                    <a:pt x="857" y="416"/>
                  </a:lnTo>
                  <a:lnTo>
                    <a:pt x="852" y="402"/>
                  </a:lnTo>
                  <a:lnTo>
                    <a:pt x="843" y="389"/>
                  </a:lnTo>
                  <a:lnTo>
                    <a:pt x="831" y="377"/>
                  </a:lnTo>
                  <a:lnTo>
                    <a:pt x="646" y="255"/>
                  </a:lnTo>
                  <a:lnTo>
                    <a:pt x="632" y="248"/>
                  </a:lnTo>
                  <a:lnTo>
                    <a:pt x="617" y="245"/>
                  </a:lnTo>
                  <a:close/>
                  <a:moveTo>
                    <a:pt x="1960" y="123"/>
                  </a:moveTo>
                  <a:lnTo>
                    <a:pt x="1945" y="126"/>
                  </a:lnTo>
                  <a:lnTo>
                    <a:pt x="1931" y="133"/>
                  </a:lnTo>
                  <a:lnTo>
                    <a:pt x="1918" y="143"/>
                  </a:lnTo>
                  <a:lnTo>
                    <a:pt x="1909" y="156"/>
                  </a:lnTo>
                  <a:lnTo>
                    <a:pt x="1848" y="279"/>
                  </a:lnTo>
                  <a:lnTo>
                    <a:pt x="1843" y="294"/>
                  </a:lnTo>
                  <a:lnTo>
                    <a:pt x="1842" y="310"/>
                  </a:lnTo>
                  <a:lnTo>
                    <a:pt x="1845" y="325"/>
                  </a:lnTo>
                  <a:lnTo>
                    <a:pt x="1852" y="340"/>
                  </a:lnTo>
                  <a:lnTo>
                    <a:pt x="1862" y="352"/>
                  </a:lnTo>
                  <a:lnTo>
                    <a:pt x="1875" y="361"/>
                  </a:lnTo>
                  <a:lnTo>
                    <a:pt x="1889" y="366"/>
                  </a:lnTo>
                  <a:lnTo>
                    <a:pt x="1903" y="367"/>
                  </a:lnTo>
                  <a:lnTo>
                    <a:pt x="1919" y="365"/>
                  </a:lnTo>
                  <a:lnTo>
                    <a:pt x="1935" y="358"/>
                  </a:lnTo>
                  <a:lnTo>
                    <a:pt x="1948" y="348"/>
                  </a:lnTo>
                  <a:lnTo>
                    <a:pt x="1958" y="334"/>
                  </a:lnTo>
                  <a:lnTo>
                    <a:pt x="2020" y="211"/>
                  </a:lnTo>
                  <a:lnTo>
                    <a:pt x="2025" y="196"/>
                  </a:lnTo>
                  <a:lnTo>
                    <a:pt x="2026" y="180"/>
                  </a:lnTo>
                  <a:lnTo>
                    <a:pt x="2023" y="164"/>
                  </a:lnTo>
                  <a:lnTo>
                    <a:pt x="2016" y="150"/>
                  </a:lnTo>
                  <a:lnTo>
                    <a:pt x="2005" y="138"/>
                  </a:lnTo>
                  <a:lnTo>
                    <a:pt x="1992" y="129"/>
                  </a:lnTo>
                  <a:lnTo>
                    <a:pt x="1977" y="124"/>
                  </a:lnTo>
                  <a:lnTo>
                    <a:pt x="1960" y="123"/>
                  </a:lnTo>
                  <a:close/>
                  <a:moveTo>
                    <a:pt x="48" y="0"/>
                  </a:moveTo>
                  <a:lnTo>
                    <a:pt x="2210" y="0"/>
                  </a:lnTo>
                  <a:lnTo>
                    <a:pt x="2210" y="184"/>
                  </a:lnTo>
                  <a:lnTo>
                    <a:pt x="2213" y="226"/>
                  </a:lnTo>
                  <a:lnTo>
                    <a:pt x="2222" y="265"/>
                  </a:lnTo>
                  <a:lnTo>
                    <a:pt x="2234" y="303"/>
                  </a:lnTo>
                  <a:lnTo>
                    <a:pt x="2252" y="338"/>
                  </a:lnTo>
                  <a:lnTo>
                    <a:pt x="2274" y="370"/>
                  </a:lnTo>
                  <a:lnTo>
                    <a:pt x="2300" y="400"/>
                  </a:lnTo>
                  <a:lnTo>
                    <a:pt x="2330" y="425"/>
                  </a:lnTo>
                  <a:lnTo>
                    <a:pt x="2363" y="448"/>
                  </a:lnTo>
                  <a:lnTo>
                    <a:pt x="2398" y="465"/>
                  </a:lnTo>
                  <a:lnTo>
                    <a:pt x="2436" y="478"/>
                  </a:lnTo>
                  <a:lnTo>
                    <a:pt x="2476" y="486"/>
                  </a:lnTo>
                  <a:lnTo>
                    <a:pt x="2518" y="489"/>
                  </a:lnTo>
                  <a:lnTo>
                    <a:pt x="2560" y="486"/>
                  </a:lnTo>
                  <a:lnTo>
                    <a:pt x="2599" y="478"/>
                  </a:lnTo>
                  <a:lnTo>
                    <a:pt x="2637" y="465"/>
                  </a:lnTo>
                  <a:lnTo>
                    <a:pt x="2672" y="448"/>
                  </a:lnTo>
                  <a:lnTo>
                    <a:pt x="2705" y="425"/>
                  </a:lnTo>
                  <a:lnTo>
                    <a:pt x="2735" y="400"/>
                  </a:lnTo>
                  <a:lnTo>
                    <a:pt x="2760" y="370"/>
                  </a:lnTo>
                  <a:lnTo>
                    <a:pt x="2783" y="338"/>
                  </a:lnTo>
                  <a:lnTo>
                    <a:pt x="2800" y="303"/>
                  </a:lnTo>
                  <a:lnTo>
                    <a:pt x="2814" y="265"/>
                  </a:lnTo>
                  <a:lnTo>
                    <a:pt x="2822" y="226"/>
                  </a:lnTo>
                  <a:lnTo>
                    <a:pt x="2825" y="184"/>
                  </a:lnTo>
                  <a:lnTo>
                    <a:pt x="2825" y="0"/>
                  </a:lnTo>
                  <a:lnTo>
                    <a:pt x="3020" y="0"/>
                  </a:lnTo>
                  <a:lnTo>
                    <a:pt x="3037" y="21"/>
                  </a:lnTo>
                  <a:lnTo>
                    <a:pt x="3050" y="44"/>
                  </a:lnTo>
                  <a:lnTo>
                    <a:pt x="3060" y="69"/>
                  </a:lnTo>
                  <a:lnTo>
                    <a:pt x="3067" y="95"/>
                  </a:lnTo>
                  <a:lnTo>
                    <a:pt x="3069" y="123"/>
                  </a:lnTo>
                  <a:lnTo>
                    <a:pt x="3068" y="133"/>
                  </a:lnTo>
                  <a:lnTo>
                    <a:pt x="3068" y="135"/>
                  </a:lnTo>
                  <a:lnTo>
                    <a:pt x="3066" y="142"/>
                  </a:lnTo>
                  <a:lnTo>
                    <a:pt x="3063" y="152"/>
                  </a:lnTo>
                  <a:lnTo>
                    <a:pt x="3060" y="165"/>
                  </a:lnTo>
                  <a:lnTo>
                    <a:pt x="3056" y="183"/>
                  </a:lnTo>
                  <a:lnTo>
                    <a:pt x="3050" y="202"/>
                  </a:lnTo>
                  <a:lnTo>
                    <a:pt x="3044" y="225"/>
                  </a:lnTo>
                  <a:lnTo>
                    <a:pt x="3036" y="249"/>
                  </a:lnTo>
                  <a:lnTo>
                    <a:pt x="3027" y="275"/>
                  </a:lnTo>
                  <a:lnTo>
                    <a:pt x="3015" y="304"/>
                  </a:lnTo>
                  <a:lnTo>
                    <a:pt x="3003" y="334"/>
                  </a:lnTo>
                  <a:lnTo>
                    <a:pt x="2989" y="365"/>
                  </a:lnTo>
                  <a:lnTo>
                    <a:pt x="2972" y="397"/>
                  </a:lnTo>
                  <a:lnTo>
                    <a:pt x="2954" y="430"/>
                  </a:lnTo>
                  <a:lnTo>
                    <a:pt x="2934" y="463"/>
                  </a:lnTo>
                  <a:lnTo>
                    <a:pt x="2912" y="497"/>
                  </a:lnTo>
                  <a:lnTo>
                    <a:pt x="2888" y="531"/>
                  </a:lnTo>
                  <a:lnTo>
                    <a:pt x="2862" y="564"/>
                  </a:lnTo>
                  <a:lnTo>
                    <a:pt x="2833" y="597"/>
                  </a:lnTo>
                  <a:lnTo>
                    <a:pt x="2801" y="629"/>
                  </a:lnTo>
                  <a:lnTo>
                    <a:pt x="2768" y="660"/>
                  </a:lnTo>
                  <a:lnTo>
                    <a:pt x="2732" y="690"/>
                  </a:lnTo>
                  <a:lnTo>
                    <a:pt x="2694" y="717"/>
                  </a:lnTo>
                  <a:lnTo>
                    <a:pt x="2652" y="744"/>
                  </a:lnTo>
                  <a:lnTo>
                    <a:pt x="2608" y="768"/>
                  </a:lnTo>
                  <a:lnTo>
                    <a:pt x="2561" y="790"/>
                  </a:lnTo>
                  <a:lnTo>
                    <a:pt x="2509" y="809"/>
                  </a:lnTo>
                  <a:lnTo>
                    <a:pt x="2456" y="825"/>
                  </a:lnTo>
                  <a:lnTo>
                    <a:pt x="2400" y="839"/>
                  </a:lnTo>
                  <a:lnTo>
                    <a:pt x="2340" y="848"/>
                  </a:lnTo>
                  <a:lnTo>
                    <a:pt x="2277" y="854"/>
                  </a:lnTo>
                  <a:lnTo>
                    <a:pt x="2210" y="856"/>
                  </a:lnTo>
                  <a:lnTo>
                    <a:pt x="858" y="856"/>
                  </a:lnTo>
                  <a:lnTo>
                    <a:pt x="792" y="854"/>
                  </a:lnTo>
                  <a:lnTo>
                    <a:pt x="728" y="848"/>
                  </a:lnTo>
                  <a:lnTo>
                    <a:pt x="669" y="839"/>
                  </a:lnTo>
                  <a:lnTo>
                    <a:pt x="612" y="825"/>
                  </a:lnTo>
                  <a:lnTo>
                    <a:pt x="559" y="809"/>
                  </a:lnTo>
                  <a:lnTo>
                    <a:pt x="508" y="790"/>
                  </a:lnTo>
                  <a:lnTo>
                    <a:pt x="461" y="768"/>
                  </a:lnTo>
                  <a:lnTo>
                    <a:pt x="417" y="744"/>
                  </a:lnTo>
                  <a:lnTo>
                    <a:pt x="375" y="717"/>
                  </a:lnTo>
                  <a:lnTo>
                    <a:pt x="337" y="690"/>
                  </a:lnTo>
                  <a:lnTo>
                    <a:pt x="300" y="660"/>
                  </a:lnTo>
                  <a:lnTo>
                    <a:pt x="266" y="629"/>
                  </a:lnTo>
                  <a:lnTo>
                    <a:pt x="236" y="597"/>
                  </a:lnTo>
                  <a:lnTo>
                    <a:pt x="207" y="564"/>
                  </a:lnTo>
                  <a:lnTo>
                    <a:pt x="180" y="531"/>
                  </a:lnTo>
                  <a:lnTo>
                    <a:pt x="157" y="497"/>
                  </a:lnTo>
                  <a:lnTo>
                    <a:pt x="134" y="463"/>
                  </a:lnTo>
                  <a:lnTo>
                    <a:pt x="115" y="430"/>
                  </a:lnTo>
                  <a:lnTo>
                    <a:pt x="96" y="397"/>
                  </a:lnTo>
                  <a:lnTo>
                    <a:pt x="80" y="365"/>
                  </a:lnTo>
                  <a:lnTo>
                    <a:pt x="66" y="334"/>
                  </a:lnTo>
                  <a:lnTo>
                    <a:pt x="53" y="304"/>
                  </a:lnTo>
                  <a:lnTo>
                    <a:pt x="42" y="275"/>
                  </a:lnTo>
                  <a:lnTo>
                    <a:pt x="33" y="249"/>
                  </a:lnTo>
                  <a:lnTo>
                    <a:pt x="25" y="225"/>
                  </a:lnTo>
                  <a:lnTo>
                    <a:pt x="17" y="202"/>
                  </a:lnTo>
                  <a:lnTo>
                    <a:pt x="12" y="183"/>
                  </a:lnTo>
                  <a:lnTo>
                    <a:pt x="8" y="165"/>
                  </a:lnTo>
                  <a:lnTo>
                    <a:pt x="5" y="152"/>
                  </a:lnTo>
                  <a:lnTo>
                    <a:pt x="3" y="142"/>
                  </a:lnTo>
                  <a:lnTo>
                    <a:pt x="1" y="135"/>
                  </a:lnTo>
                  <a:lnTo>
                    <a:pt x="1" y="133"/>
                  </a:lnTo>
                  <a:lnTo>
                    <a:pt x="0" y="123"/>
                  </a:lnTo>
                  <a:lnTo>
                    <a:pt x="2" y="95"/>
                  </a:lnTo>
                  <a:lnTo>
                    <a:pt x="8" y="69"/>
                  </a:lnTo>
                  <a:lnTo>
                    <a:pt x="18" y="44"/>
                  </a:lnTo>
                  <a:lnTo>
                    <a:pt x="32" y="21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5" name="Group 440"/>
          <p:cNvGrpSpPr/>
          <p:nvPr/>
        </p:nvGrpSpPr>
        <p:grpSpPr>
          <a:xfrm>
            <a:off x="8484933" y="1367972"/>
            <a:ext cx="490537" cy="490538"/>
            <a:chOff x="5389563" y="2717800"/>
            <a:chExt cx="490537" cy="490538"/>
          </a:xfrm>
          <a:solidFill>
            <a:srgbClr val="000000"/>
          </a:solidFill>
        </p:grpSpPr>
        <p:sp>
          <p:nvSpPr>
            <p:cNvPr id="126" name="Freeform 365"/>
            <p:cNvSpPr>
              <a:spLocks/>
            </p:cNvSpPr>
            <p:nvPr/>
          </p:nvSpPr>
          <p:spPr bwMode="auto">
            <a:xfrm>
              <a:off x="5524500" y="2717800"/>
              <a:ext cx="355600" cy="350838"/>
            </a:xfrm>
            <a:custGeom>
              <a:avLst/>
              <a:gdLst>
                <a:gd name="T0" fmla="*/ 699 w 2465"/>
                <a:gd name="T1" fmla="*/ 4 h 2430"/>
                <a:gd name="T2" fmla="*/ 900 w 2465"/>
                <a:gd name="T3" fmla="*/ 33 h 2430"/>
                <a:gd name="T4" fmla="*/ 1099 w 2465"/>
                <a:gd name="T5" fmla="*/ 91 h 2430"/>
                <a:gd name="T6" fmla="*/ 1297 w 2465"/>
                <a:gd name="T7" fmla="*/ 177 h 2430"/>
                <a:gd name="T8" fmla="*/ 1491 w 2465"/>
                <a:gd name="T9" fmla="*/ 290 h 2430"/>
                <a:gd name="T10" fmla="*/ 1681 w 2465"/>
                <a:gd name="T11" fmla="*/ 431 h 2430"/>
                <a:gd name="T12" fmla="*/ 1865 w 2465"/>
                <a:gd name="T13" fmla="*/ 598 h 2430"/>
                <a:gd name="T14" fmla="*/ 2035 w 2465"/>
                <a:gd name="T15" fmla="*/ 783 h 2430"/>
                <a:gd name="T16" fmla="*/ 2176 w 2465"/>
                <a:gd name="T17" fmla="*/ 973 h 2430"/>
                <a:gd name="T18" fmla="*/ 2290 w 2465"/>
                <a:gd name="T19" fmla="*/ 1165 h 2430"/>
                <a:gd name="T20" fmla="*/ 2376 w 2465"/>
                <a:gd name="T21" fmla="*/ 1362 h 2430"/>
                <a:gd name="T22" fmla="*/ 2433 w 2465"/>
                <a:gd name="T23" fmla="*/ 1560 h 2430"/>
                <a:gd name="T24" fmla="*/ 2462 w 2465"/>
                <a:gd name="T25" fmla="*/ 1760 h 2430"/>
                <a:gd name="T26" fmla="*/ 2462 w 2465"/>
                <a:gd name="T27" fmla="*/ 1959 h 2430"/>
                <a:gd name="T28" fmla="*/ 2432 w 2465"/>
                <a:gd name="T29" fmla="*/ 2158 h 2430"/>
                <a:gd name="T30" fmla="*/ 2373 w 2465"/>
                <a:gd name="T31" fmla="*/ 2355 h 2430"/>
                <a:gd name="T32" fmla="*/ 2275 w 2465"/>
                <a:gd name="T33" fmla="*/ 2389 h 2430"/>
                <a:gd name="T34" fmla="*/ 2114 w 2465"/>
                <a:gd name="T35" fmla="*/ 2285 h 2430"/>
                <a:gd name="T36" fmla="*/ 1982 w 2465"/>
                <a:gd name="T37" fmla="*/ 2180 h 2430"/>
                <a:gd name="T38" fmla="*/ 1877 w 2465"/>
                <a:gd name="T39" fmla="*/ 2078 h 2430"/>
                <a:gd name="T40" fmla="*/ 1794 w 2465"/>
                <a:gd name="T41" fmla="*/ 1980 h 2430"/>
                <a:gd name="T42" fmla="*/ 1734 w 2465"/>
                <a:gd name="T43" fmla="*/ 1885 h 2430"/>
                <a:gd name="T44" fmla="*/ 1690 w 2465"/>
                <a:gd name="T45" fmla="*/ 1799 h 2430"/>
                <a:gd name="T46" fmla="*/ 1661 w 2465"/>
                <a:gd name="T47" fmla="*/ 1720 h 2430"/>
                <a:gd name="T48" fmla="*/ 1645 w 2465"/>
                <a:gd name="T49" fmla="*/ 1651 h 2430"/>
                <a:gd name="T50" fmla="*/ 1504 w 2465"/>
                <a:gd name="T51" fmla="*/ 1739 h 2430"/>
                <a:gd name="T52" fmla="*/ 1368 w 2465"/>
                <a:gd name="T53" fmla="*/ 1802 h 2430"/>
                <a:gd name="T54" fmla="*/ 1241 w 2465"/>
                <a:gd name="T55" fmla="*/ 1844 h 2430"/>
                <a:gd name="T56" fmla="*/ 1124 w 2465"/>
                <a:gd name="T57" fmla="*/ 1867 h 2430"/>
                <a:gd name="T58" fmla="*/ 1019 w 2465"/>
                <a:gd name="T59" fmla="*/ 1878 h 2430"/>
                <a:gd name="T60" fmla="*/ 916 w 2465"/>
                <a:gd name="T61" fmla="*/ 1877 h 2430"/>
                <a:gd name="T62" fmla="*/ 817 w 2465"/>
                <a:gd name="T63" fmla="*/ 1867 h 2430"/>
                <a:gd name="T64" fmla="*/ 736 w 2465"/>
                <a:gd name="T65" fmla="*/ 1851 h 2430"/>
                <a:gd name="T66" fmla="*/ 671 w 2465"/>
                <a:gd name="T67" fmla="*/ 1833 h 2430"/>
                <a:gd name="T68" fmla="*/ 627 w 2465"/>
                <a:gd name="T69" fmla="*/ 1817 h 2430"/>
                <a:gd name="T70" fmla="*/ 588 w 2465"/>
                <a:gd name="T71" fmla="*/ 1801 h 2430"/>
                <a:gd name="T72" fmla="*/ 571 w 2465"/>
                <a:gd name="T73" fmla="*/ 1761 h 2430"/>
                <a:gd name="T74" fmla="*/ 556 w 2465"/>
                <a:gd name="T75" fmla="*/ 1719 h 2430"/>
                <a:gd name="T76" fmla="*/ 539 w 2465"/>
                <a:gd name="T77" fmla="*/ 1659 h 2430"/>
                <a:gd name="T78" fmla="*/ 523 w 2465"/>
                <a:gd name="T79" fmla="*/ 1583 h 2430"/>
                <a:gd name="T80" fmla="*/ 512 w 2465"/>
                <a:gd name="T81" fmla="*/ 1494 h 2430"/>
                <a:gd name="T82" fmla="*/ 510 w 2465"/>
                <a:gd name="T83" fmla="*/ 1392 h 2430"/>
                <a:gd name="T84" fmla="*/ 518 w 2465"/>
                <a:gd name="T85" fmla="*/ 1279 h 2430"/>
                <a:gd name="T86" fmla="*/ 543 w 2465"/>
                <a:gd name="T87" fmla="*/ 1157 h 2430"/>
                <a:gd name="T88" fmla="*/ 585 w 2465"/>
                <a:gd name="T89" fmla="*/ 1027 h 2430"/>
                <a:gd name="T90" fmla="*/ 650 w 2465"/>
                <a:gd name="T91" fmla="*/ 891 h 2430"/>
                <a:gd name="T92" fmla="*/ 739 w 2465"/>
                <a:gd name="T93" fmla="*/ 750 h 2430"/>
                <a:gd name="T94" fmla="*/ 669 w 2465"/>
                <a:gd name="T95" fmla="*/ 733 h 2430"/>
                <a:gd name="T96" fmla="*/ 588 w 2465"/>
                <a:gd name="T97" fmla="*/ 704 h 2430"/>
                <a:gd name="T98" fmla="*/ 501 w 2465"/>
                <a:gd name="T99" fmla="*/ 660 h 2430"/>
                <a:gd name="T100" fmla="*/ 406 w 2465"/>
                <a:gd name="T101" fmla="*/ 599 h 2430"/>
                <a:gd name="T102" fmla="*/ 306 w 2465"/>
                <a:gd name="T103" fmla="*/ 517 h 2430"/>
                <a:gd name="T104" fmla="*/ 203 w 2465"/>
                <a:gd name="T105" fmla="*/ 410 h 2430"/>
                <a:gd name="T106" fmla="*/ 98 w 2465"/>
                <a:gd name="T107" fmla="*/ 277 h 2430"/>
                <a:gd name="T108" fmla="*/ 0 w 2465"/>
                <a:gd name="T109" fmla="*/ 131 h 2430"/>
                <a:gd name="T110" fmla="*/ 162 w 2465"/>
                <a:gd name="T111" fmla="*/ 71 h 2430"/>
                <a:gd name="T112" fmla="*/ 335 w 2465"/>
                <a:gd name="T113" fmla="*/ 26 h 2430"/>
                <a:gd name="T114" fmla="*/ 511 w 2465"/>
                <a:gd name="T115" fmla="*/ 3 h 2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65" h="2430">
                  <a:moveTo>
                    <a:pt x="599" y="0"/>
                  </a:moveTo>
                  <a:lnTo>
                    <a:pt x="699" y="4"/>
                  </a:lnTo>
                  <a:lnTo>
                    <a:pt x="800" y="15"/>
                  </a:lnTo>
                  <a:lnTo>
                    <a:pt x="900" y="33"/>
                  </a:lnTo>
                  <a:lnTo>
                    <a:pt x="1000" y="59"/>
                  </a:lnTo>
                  <a:lnTo>
                    <a:pt x="1099" y="91"/>
                  </a:lnTo>
                  <a:lnTo>
                    <a:pt x="1199" y="131"/>
                  </a:lnTo>
                  <a:lnTo>
                    <a:pt x="1297" y="177"/>
                  </a:lnTo>
                  <a:lnTo>
                    <a:pt x="1395" y="230"/>
                  </a:lnTo>
                  <a:lnTo>
                    <a:pt x="1491" y="290"/>
                  </a:lnTo>
                  <a:lnTo>
                    <a:pt x="1587" y="358"/>
                  </a:lnTo>
                  <a:lnTo>
                    <a:pt x="1681" y="431"/>
                  </a:lnTo>
                  <a:lnTo>
                    <a:pt x="1774" y="512"/>
                  </a:lnTo>
                  <a:lnTo>
                    <a:pt x="1865" y="598"/>
                  </a:lnTo>
                  <a:lnTo>
                    <a:pt x="1953" y="690"/>
                  </a:lnTo>
                  <a:lnTo>
                    <a:pt x="2035" y="783"/>
                  </a:lnTo>
                  <a:lnTo>
                    <a:pt x="2109" y="878"/>
                  </a:lnTo>
                  <a:lnTo>
                    <a:pt x="2176" y="973"/>
                  </a:lnTo>
                  <a:lnTo>
                    <a:pt x="2237" y="1069"/>
                  </a:lnTo>
                  <a:lnTo>
                    <a:pt x="2290" y="1165"/>
                  </a:lnTo>
                  <a:lnTo>
                    <a:pt x="2336" y="1264"/>
                  </a:lnTo>
                  <a:lnTo>
                    <a:pt x="2376" y="1362"/>
                  </a:lnTo>
                  <a:lnTo>
                    <a:pt x="2408" y="1462"/>
                  </a:lnTo>
                  <a:lnTo>
                    <a:pt x="2433" y="1560"/>
                  </a:lnTo>
                  <a:lnTo>
                    <a:pt x="2451" y="1661"/>
                  </a:lnTo>
                  <a:lnTo>
                    <a:pt x="2462" y="1760"/>
                  </a:lnTo>
                  <a:lnTo>
                    <a:pt x="2465" y="1860"/>
                  </a:lnTo>
                  <a:lnTo>
                    <a:pt x="2462" y="1959"/>
                  </a:lnTo>
                  <a:lnTo>
                    <a:pt x="2450" y="2059"/>
                  </a:lnTo>
                  <a:lnTo>
                    <a:pt x="2432" y="2158"/>
                  </a:lnTo>
                  <a:lnTo>
                    <a:pt x="2406" y="2257"/>
                  </a:lnTo>
                  <a:lnTo>
                    <a:pt x="2373" y="2355"/>
                  </a:lnTo>
                  <a:lnTo>
                    <a:pt x="2345" y="2430"/>
                  </a:lnTo>
                  <a:lnTo>
                    <a:pt x="2275" y="2389"/>
                  </a:lnTo>
                  <a:lnTo>
                    <a:pt x="2191" y="2337"/>
                  </a:lnTo>
                  <a:lnTo>
                    <a:pt x="2114" y="2285"/>
                  </a:lnTo>
                  <a:lnTo>
                    <a:pt x="2045" y="2232"/>
                  </a:lnTo>
                  <a:lnTo>
                    <a:pt x="1982" y="2180"/>
                  </a:lnTo>
                  <a:lnTo>
                    <a:pt x="1927" y="2128"/>
                  </a:lnTo>
                  <a:lnTo>
                    <a:pt x="1877" y="2078"/>
                  </a:lnTo>
                  <a:lnTo>
                    <a:pt x="1833" y="2028"/>
                  </a:lnTo>
                  <a:lnTo>
                    <a:pt x="1794" y="1980"/>
                  </a:lnTo>
                  <a:lnTo>
                    <a:pt x="1762" y="1932"/>
                  </a:lnTo>
                  <a:lnTo>
                    <a:pt x="1734" y="1885"/>
                  </a:lnTo>
                  <a:lnTo>
                    <a:pt x="1709" y="1842"/>
                  </a:lnTo>
                  <a:lnTo>
                    <a:pt x="1690" y="1799"/>
                  </a:lnTo>
                  <a:lnTo>
                    <a:pt x="1674" y="1758"/>
                  </a:lnTo>
                  <a:lnTo>
                    <a:pt x="1661" y="1720"/>
                  </a:lnTo>
                  <a:lnTo>
                    <a:pt x="1651" y="1684"/>
                  </a:lnTo>
                  <a:lnTo>
                    <a:pt x="1645" y="1651"/>
                  </a:lnTo>
                  <a:lnTo>
                    <a:pt x="1574" y="1698"/>
                  </a:lnTo>
                  <a:lnTo>
                    <a:pt x="1504" y="1739"/>
                  </a:lnTo>
                  <a:lnTo>
                    <a:pt x="1435" y="1773"/>
                  </a:lnTo>
                  <a:lnTo>
                    <a:pt x="1368" y="1802"/>
                  </a:lnTo>
                  <a:lnTo>
                    <a:pt x="1304" y="1826"/>
                  </a:lnTo>
                  <a:lnTo>
                    <a:pt x="1241" y="1844"/>
                  </a:lnTo>
                  <a:lnTo>
                    <a:pt x="1181" y="1858"/>
                  </a:lnTo>
                  <a:lnTo>
                    <a:pt x="1124" y="1867"/>
                  </a:lnTo>
                  <a:lnTo>
                    <a:pt x="1069" y="1874"/>
                  </a:lnTo>
                  <a:lnTo>
                    <a:pt x="1019" y="1878"/>
                  </a:lnTo>
                  <a:lnTo>
                    <a:pt x="971" y="1879"/>
                  </a:lnTo>
                  <a:lnTo>
                    <a:pt x="916" y="1877"/>
                  </a:lnTo>
                  <a:lnTo>
                    <a:pt x="865" y="1874"/>
                  </a:lnTo>
                  <a:lnTo>
                    <a:pt x="817" y="1867"/>
                  </a:lnTo>
                  <a:lnTo>
                    <a:pt x="774" y="1860"/>
                  </a:lnTo>
                  <a:lnTo>
                    <a:pt x="736" y="1851"/>
                  </a:lnTo>
                  <a:lnTo>
                    <a:pt x="700" y="1843"/>
                  </a:lnTo>
                  <a:lnTo>
                    <a:pt x="671" y="1833"/>
                  </a:lnTo>
                  <a:lnTo>
                    <a:pt x="646" y="1825"/>
                  </a:lnTo>
                  <a:lnTo>
                    <a:pt x="627" y="1817"/>
                  </a:lnTo>
                  <a:lnTo>
                    <a:pt x="613" y="1812"/>
                  </a:lnTo>
                  <a:lnTo>
                    <a:pt x="588" y="1801"/>
                  </a:lnTo>
                  <a:lnTo>
                    <a:pt x="578" y="1776"/>
                  </a:lnTo>
                  <a:lnTo>
                    <a:pt x="571" y="1761"/>
                  </a:lnTo>
                  <a:lnTo>
                    <a:pt x="564" y="1742"/>
                  </a:lnTo>
                  <a:lnTo>
                    <a:pt x="556" y="1719"/>
                  </a:lnTo>
                  <a:lnTo>
                    <a:pt x="547" y="1691"/>
                  </a:lnTo>
                  <a:lnTo>
                    <a:pt x="539" y="1659"/>
                  </a:lnTo>
                  <a:lnTo>
                    <a:pt x="530" y="1622"/>
                  </a:lnTo>
                  <a:lnTo>
                    <a:pt x="523" y="1583"/>
                  </a:lnTo>
                  <a:lnTo>
                    <a:pt x="516" y="1540"/>
                  </a:lnTo>
                  <a:lnTo>
                    <a:pt x="512" y="1494"/>
                  </a:lnTo>
                  <a:lnTo>
                    <a:pt x="510" y="1445"/>
                  </a:lnTo>
                  <a:lnTo>
                    <a:pt x="510" y="1392"/>
                  </a:lnTo>
                  <a:lnTo>
                    <a:pt x="512" y="1337"/>
                  </a:lnTo>
                  <a:lnTo>
                    <a:pt x="518" y="1279"/>
                  </a:lnTo>
                  <a:lnTo>
                    <a:pt x="529" y="1219"/>
                  </a:lnTo>
                  <a:lnTo>
                    <a:pt x="543" y="1157"/>
                  </a:lnTo>
                  <a:lnTo>
                    <a:pt x="561" y="1094"/>
                  </a:lnTo>
                  <a:lnTo>
                    <a:pt x="585" y="1027"/>
                  </a:lnTo>
                  <a:lnTo>
                    <a:pt x="614" y="960"/>
                  </a:lnTo>
                  <a:lnTo>
                    <a:pt x="650" y="891"/>
                  </a:lnTo>
                  <a:lnTo>
                    <a:pt x="690" y="822"/>
                  </a:lnTo>
                  <a:lnTo>
                    <a:pt x="739" y="750"/>
                  </a:lnTo>
                  <a:lnTo>
                    <a:pt x="704" y="744"/>
                  </a:lnTo>
                  <a:lnTo>
                    <a:pt x="669" y="733"/>
                  </a:lnTo>
                  <a:lnTo>
                    <a:pt x="629" y="720"/>
                  </a:lnTo>
                  <a:lnTo>
                    <a:pt x="588" y="704"/>
                  </a:lnTo>
                  <a:lnTo>
                    <a:pt x="545" y="685"/>
                  </a:lnTo>
                  <a:lnTo>
                    <a:pt x="501" y="660"/>
                  </a:lnTo>
                  <a:lnTo>
                    <a:pt x="454" y="633"/>
                  </a:lnTo>
                  <a:lnTo>
                    <a:pt x="406" y="599"/>
                  </a:lnTo>
                  <a:lnTo>
                    <a:pt x="357" y="561"/>
                  </a:lnTo>
                  <a:lnTo>
                    <a:pt x="306" y="517"/>
                  </a:lnTo>
                  <a:lnTo>
                    <a:pt x="255" y="467"/>
                  </a:lnTo>
                  <a:lnTo>
                    <a:pt x="203" y="410"/>
                  </a:lnTo>
                  <a:lnTo>
                    <a:pt x="150" y="347"/>
                  </a:lnTo>
                  <a:lnTo>
                    <a:pt x="98" y="277"/>
                  </a:lnTo>
                  <a:lnTo>
                    <a:pt x="45" y="200"/>
                  </a:lnTo>
                  <a:lnTo>
                    <a:pt x="0" y="131"/>
                  </a:lnTo>
                  <a:lnTo>
                    <a:pt x="77" y="101"/>
                  </a:lnTo>
                  <a:lnTo>
                    <a:pt x="162" y="71"/>
                  </a:lnTo>
                  <a:lnTo>
                    <a:pt x="248" y="45"/>
                  </a:lnTo>
                  <a:lnTo>
                    <a:pt x="335" y="26"/>
                  </a:lnTo>
                  <a:lnTo>
                    <a:pt x="423" y="12"/>
                  </a:lnTo>
                  <a:lnTo>
                    <a:pt x="511" y="3"/>
                  </a:lnTo>
                  <a:lnTo>
                    <a:pt x="5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366"/>
            <p:cNvSpPr>
              <a:spLocks/>
            </p:cNvSpPr>
            <p:nvPr/>
          </p:nvSpPr>
          <p:spPr bwMode="auto">
            <a:xfrm>
              <a:off x="5389563" y="2770188"/>
              <a:ext cx="439737" cy="438150"/>
            </a:xfrm>
            <a:custGeom>
              <a:avLst/>
              <a:gdLst>
                <a:gd name="T0" fmla="*/ 1151 w 3052"/>
                <a:gd name="T1" fmla="*/ 260 h 3045"/>
                <a:gd name="T2" fmla="*/ 1418 w 3052"/>
                <a:gd name="T3" fmla="*/ 449 h 3045"/>
                <a:gd name="T4" fmla="*/ 1347 w 3052"/>
                <a:gd name="T5" fmla="*/ 772 h 3045"/>
                <a:gd name="T6" fmla="*/ 1311 w 3052"/>
                <a:gd name="T7" fmla="*/ 1098 h 3045"/>
                <a:gd name="T8" fmla="*/ 1345 w 3052"/>
                <a:gd name="T9" fmla="*/ 1342 h 3045"/>
                <a:gd name="T10" fmla="*/ 1390 w 3052"/>
                <a:gd name="T11" fmla="*/ 1475 h 3045"/>
                <a:gd name="T12" fmla="*/ 1568 w 3052"/>
                <a:gd name="T13" fmla="*/ 1608 h 3045"/>
                <a:gd name="T14" fmla="*/ 1790 w 3052"/>
                <a:gd name="T15" fmla="*/ 1652 h 3045"/>
                <a:gd name="T16" fmla="*/ 2057 w 3052"/>
                <a:gd name="T17" fmla="*/ 1648 h 3045"/>
                <a:gd name="T18" fmla="*/ 2366 w 3052"/>
                <a:gd name="T19" fmla="*/ 1567 h 3045"/>
                <a:gd name="T20" fmla="*/ 2586 w 3052"/>
                <a:gd name="T21" fmla="*/ 1655 h 3045"/>
                <a:gd name="T22" fmla="*/ 2829 w 3052"/>
                <a:gd name="T23" fmla="*/ 1926 h 3045"/>
                <a:gd name="T24" fmla="*/ 2957 w 3052"/>
                <a:gd name="T25" fmla="*/ 2233 h 3045"/>
                <a:gd name="T26" fmla="*/ 2644 w 3052"/>
                <a:gd name="T27" fmla="*/ 2553 h 3045"/>
                <a:gd name="T28" fmla="*/ 2235 w 3052"/>
                <a:gd name="T29" fmla="*/ 2793 h 3045"/>
                <a:gd name="T30" fmla="*/ 1771 w 3052"/>
                <a:gd name="T31" fmla="*/ 2950 h 3045"/>
                <a:gd name="T32" fmla="*/ 1299 w 3052"/>
                <a:gd name="T33" fmla="*/ 3031 h 3045"/>
                <a:gd name="T34" fmla="*/ 851 w 3052"/>
                <a:gd name="T35" fmla="*/ 3037 h 3045"/>
                <a:gd name="T36" fmla="*/ 470 w 3052"/>
                <a:gd name="T37" fmla="*/ 2965 h 3045"/>
                <a:gd name="T38" fmla="*/ 602 w 3052"/>
                <a:gd name="T39" fmla="*/ 2914 h 3045"/>
                <a:gd name="T40" fmla="*/ 967 w 3052"/>
                <a:gd name="T41" fmla="*/ 2838 h 3045"/>
                <a:gd name="T42" fmla="*/ 1341 w 3052"/>
                <a:gd name="T43" fmla="*/ 2666 h 3045"/>
                <a:gd name="T44" fmla="*/ 1663 w 3052"/>
                <a:gd name="T45" fmla="*/ 2416 h 3045"/>
                <a:gd name="T46" fmla="*/ 1815 w 3052"/>
                <a:gd name="T47" fmla="*/ 2202 h 3045"/>
                <a:gd name="T48" fmla="*/ 1765 w 3052"/>
                <a:gd name="T49" fmla="*/ 2137 h 3045"/>
                <a:gd name="T50" fmla="*/ 1689 w 3052"/>
                <a:gd name="T51" fmla="*/ 2166 h 3045"/>
                <a:gd name="T52" fmla="*/ 1445 w 3052"/>
                <a:gd name="T53" fmla="*/ 2433 h 3045"/>
                <a:gd name="T54" fmla="*/ 1111 w 3052"/>
                <a:gd name="T55" fmla="*/ 2636 h 3045"/>
                <a:gd name="T56" fmla="*/ 755 w 3052"/>
                <a:gd name="T57" fmla="*/ 2757 h 3045"/>
                <a:gd name="T58" fmla="*/ 277 w 3052"/>
                <a:gd name="T59" fmla="*/ 2781 h 3045"/>
                <a:gd name="T60" fmla="*/ 368 w 3052"/>
                <a:gd name="T61" fmla="*/ 2474 h 3045"/>
                <a:gd name="T62" fmla="*/ 521 w 3052"/>
                <a:gd name="T63" fmla="*/ 2216 h 3045"/>
                <a:gd name="T64" fmla="*/ 724 w 3052"/>
                <a:gd name="T65" fmla="*/ 1980 h 3045"/>
                <a:gd name="T66" fmla="*/ 840 w 3052"/>
                <a:gd name="T67" fmla="*/ 1861 h 3045"/>
                <a:gd name="T68" fmla="*/ 799 w 3052"/>
                <a:gd name="T69" fmla="*/ 1789 h 3045"/>
                <a:gd name="T70" fmla="*/ 682 w 3052"/>
                <a:gd name="T71" fmla="*/ 1838 h 3045"/>
                <a:gd name="T72" fmla="*/ 446 w 3052"/>
                <a:gd name="T73" fmla="*/ 2088 h 3045"/>
                <a:gd name="T74" fmla="*/ 267 w 3052"/>
                <a:gd name="T75" fmla="*/ 2372 h 3045"/>
                <a:gd name="T76" fmla="*/ 173 w 3052"/>
                <a:gd name="T77" fmla="*/ 2623 h 3045"/>
                <a:gd name="T78" fmla="*/ 197 w 3052"/>
                <a:gd name="T79" fmla="*/ 2175 h 3045"/>
                <a:gd name="T80" fmla="*/ 334 w 3052"/>
                <a:gd name="T81" fmla="*/ 1822 h 3045"/>
                <a:gd name="T82" fmla="*/ 552 w 3052"/>
                <a:gd name="T83" fmla="*/ 1503 h 3045"/>
                <a:gd name="T84" fmla="*/ 787 w 3052"/>
                <a:gd name="T85" fmla="*/ 1303 h 3045"/>
                <a:gd name="T86" fmla="*/ 796 w 3052"/>
                <a:gd name="T87" fmla="*/ 1221 h 3045"/>
                <a:gd name="T88" fmla="*/ 720 w 3052"/>
                <a:gd name="T89" fmla="*/ 1192 h 3045"/>
                <a:gd name="T90" fmla="*/ 467 w 3052"/>
                <a:gd name="T91" fmla="*/ 1395 h 3045"/>
                <a:gd name="T92" fmla="*/ 236 w 3052"/>
                <a:gd name="T93" fmla="*/ 1719 h 3045"/>
                <a:gd name="T94" fmla="*/ 84 w 3052"/>
                <a:gd name="T95" fmla="*/ 2079 h 3045"/>
                <a:gd name="T96" fmla="*/ 15 w 3052"/>
                <a:gd name="T97" fmla="*/ 2278 h 3045"/>
                <a:gd name="T98" fmla="*/ 5 w 3052"/>
                <a:gd name="T99" fmla="*/ 1839 h 3045"/>
                <a:gd name="T100" fmla="*/ 80 w 3052"/>
                <a:gd name="T101" fmla="*/ 1305 h 3045"/>
                <a:gd name="T102" fmla="*/ 244 w 3052"/>
                <a:gd name="T103" fmla="*/ 799 h 3045"/>
                <a:gd name="T104" fmla="*/ 484 w 3052"/>
                <a:gd name="T105" fmla="*/ 391 h 3045"/>
                <a:gd name="T106" fmla="*/ 841 w 3052"/>
                <a:gd name="T107" fmla="*/ 57 h 3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52" h="3045">
                  <a:moveTo>
                    <a:pt x="925" y="0"/>
                  </a:moveTo>
                  <a:lnTo>
                    <a:pt x="982" y="76"/>
                  </a:lnTo>
                  <a:lnTo>
                    <a:pt x="1038" y="144"/>
                  </a:lnTo>
                  <a:lnTo>
                    <a:pt x="1095" y="205"/>
                  </a:lnTo>
                  <a:lnTo>
                    <a:pt x="1151" y="260"/>
                  </a:lnTo>
                  <a:lnTo>
                    <a:pt x="1206" y="309"/>
                  </a:lnTo>
                  <a:lnTo>
                    <a:pt x="1261" y="351"/>
                  </a:lnTo>
                  <a:lnTo>
                    <a:pt x="1314" y="389"/>
                  </a:lnTo>
                  <a:lnTo>
                    <a:pt x="1366" y="421"/>
                  </a:lnTo>
                  <a:lnTo>
                    <a:pt x="1418" y="449"/>
                  </a:lnTo>
                  <a:lnTo>
                    <a:pt x="1467" y="471"/>
                  </a:lnTo>
                  <a:lnTo>
                    <a:pt x="1427" y="549"/>
                  </a:lnTo>
                  <a:lnTo>
                    <a:pt x="1395" y="625"/>
                  </a:lnTo>
                  <a:lnTo>
                    <a:pt x="1368" y="700"/>
                  </a:lnTo>
                  <a:lnTo>
                    <a:pt x="1347" y="772"/>
                  </a:lnTo>
                  <a:lnTo>
                    <a:pt x="1332" y="842"/>
                  </a:lnTo>
                  <a:lnTo>
                    <a:pt x="1321" y="911"/>
                  </a:lnTo>
                  <a:lnTo>
                    <a:pt x="1313" y="976"/>
                  </a:lnTo>
                  <a:lnTo>
                    <a:pt x="1311" y="1038"/>
                  </a:lnTo>
                  <a:lnTo>
                    <a:pt x="1311" y="1098"/>
                  </a:lnTo>
                  <a:lnTo>
                    <a:pt x="1314" y="1155"/>
                  </a:lnTo>
                  <a:lnTo>
                    <a:pt x="1320" y="1207"/>
                  </a:lnTo>
                  <a:lnTo>
                    <a:pt x="1326" y="1257"/>
                  </a:lnTo>
                  <a:lnTo>
                    <a:pt x="1336" y="1302"/>
                  </a:lnTo>
                  <a:lnTo>
                    <a:pt x="1345" y="1342"/>
                  </a:lnTo>
                  <a:lnTo>
                    <a:pt x="1355" y="1379"/>
                  </a:lnTo>
                  <a:lnTo>
                    <a:pt x="1365" y="1411"/>
                  </a:lnTo>
                  <a:lnTo>
                    <a:pt x="1374" y="1437"/>
                  </a:lnTo>
                  <a:lnTo>
                    <a:pt x="1382" y="1459"/>
                  </a:lnTo>
                  <a:lnTo>
                    <a:pt x="1390" y="1475"/>
                  </a:lnTo>
                  <a:lnTo>
                    <a:pt x="1421" y="1549"/>
                  </a:lnTo>
                  <a:lnTo>
                    <a:pt x="1495" y="1581"/>
                  </a:lnTo>
                  <a:lnTo>
                    <a:pt x="1515" y="1588"/>
                  </a:lnTo>
                  <a:lnTo>
                    <a:pt x="1539" y="1598"/>
                  </a:lnTo>
                  <a:lnTo>
                    <a:pt x="1568" y="1608"/>
                  </a:lnTo>
                  <a:lnTo>
                    <a:pt x="1604" y="1618"/>
                  </a:lnTo>
                  <a:lnTo>
                    <a:pt x="1644" y="1628"/>
                  </a:lnTo>
                  <a:lnTo>
                    <a:pt x="1688" y="1637"/>
                  </a:lnTo>
                  <a:lnTo>
                    <a:pt x="1736" y="1646"/>
                  </a:lnTo>
                  <a:lnTo>
                    <a:pt x="1790" y="1652"/>
                  </a:lnTo>
                  <a:lnTo>
                    <a:pt x="1846" y="1657"/>
                  </a:lnTo>
                  <a:lnTo>
                    <a:pt x="1907" y="1658"/>
                  </a:lnTo>
                  <a:lnTo>
                    <a:pt x="1953" y="1657"/>
                  </a:lnTo>
                  <a:lnTo>
                    <a:pt x="2003" y="1655"/>
                  </a:lnTo>
                  <a:lnTo>
                    <a:pt x="2057" y="1648"/>
                  </a:lnTo>
                  <a:lnTo>
                    <a:pt x="2114" y="1640"/>
                  </a:lnTo>
                  <a:lnTo>
                    <a:pt x="2173" y="1628"/>
                  </a:lnTo>
                  <a:lnTo>
                    <a:pt x="2235" y="1612"/>
                  </a:lnTo>
                  <a:lnTo>
                    <a:pt x="2299" y="1591"/>
                  </a:lnTo>
                  <a:lnTo>
                    <a:pt x="2366" y="1567"/>
                  </a:lnTo>
                  <a:lnTo>
                    <a:pt x="2434" y="1538"/>
                  </a:lnTo>
                  <a:lnTo>
                    <a:pt x="2504" y="1503"/>
                  </a:lnTo>
                  <a:lnTo>
                    <a:pt x="2527" y="1552"/>
                  </a:lnTo>
                  <a:lnTo>
                    <a:pt x="2555" y="1602"/>
                  </a:lnTo>
                  <a:lnTo>
                    <a:pt x="2586" y="1655"/>
                  </a:lnTo>
                  <a:lnTo>
                    <a:pt x="2624" y="1707"/>
                  </a:lnTo>
                  <a:lnTo>
                    <a:pt x="2666" y="1762"/>
                  </a:lnTo>
                  <a:lnTo>
                    <a:pt x="2714" y="1816"/>
                  </a:lnTo>
                  <a:lnTo>
                    <a:pt x="2768" y="1871"/>
                  </a:lnTo>
                  <a:lnTo>
                    <a:pt x="2829" y="1926"/>
                  </a:lnTo>
                  <a:lnTo>
                    <a:pt x="2896" y="1982"/>
                  </a:lnTo>
                  <a:lnTo>
                    <a:pt x="2970" y="2039"/>
                  </a:lnTo>
                  <a:lnTo>
                    <a:pt x="3052" y="2094"/>
                  </a:lnTo>
                  <a:lnTo>
                    <a:pt x="3007" y="2164"/>
                  </a:lnTo>
                  <a:lnTo>
                    <a:pt x="2957" y="2233"/>
                  </a:lnTo>
                  <a:lnTo>
                    <a:pt x="2902" y="2301"/>
                  </a:lnTo>
                  <a:lnTo>
                    <a:pt x="2844" y="2368"/>
                  </a:lnTo>
                  <a:lnTo>
                    <a:pt x="2781" y="2434"/>
                  </a:lnTo>
                  <a:lnTo>
                    <a:pt x="2715" y="2495"/>
                  </a:lnTo>
                  <a:lnTo>
                    <a:pt x="2644" y="2553"/>
                  </a:lnTo>
                  <a:lnTo>
                    <a:pt x="2570" y="2608"/>
                  </a:lnTo>
                  <a:lnTo>
                    <a:pt x="2490" y="2659"/>
                  </a:lnTo>
                  <a:lnTo>
                    <a:pt x="2409" y="2706"/>
                  </a:lnTo>
                  <a:lnTo>
                    <a:pt x="2324" y="2751"/>
                  </a:lnTo>
                  <a:lnTo>
                    <a:pt x="2235" y="2793"/>
                  </a:lnTo>
                  <a:lnTo>
                    <a:pt x="2145" y="2831"/>
                  </a:lnTo>
                  <a:lnTo>
                    <a:pt x="2054" y="2866"/>
                  </a:lnTo>
                  <a:lnTo>
                    <a:pt x="1960" y="2897"/>
                  </a:lnTo>
                  <a:lnTo>
                    <a:pt x="1865" y="2926"/>
                  </a:lnTo>
                  <a:lnTo>
                    <a:pt x="1771" y="2950"/>
                  </a:lnTo>
                  <a:lnTo>
                    <a:pt x="1675" y="2973"/>
                  </a:lnTo>
                  <a:lnTo>
                    <a:pt x="1580" y="2992"/>
                  </a:lnTo>
                  <a:lnTo>
                    <a:pt x="1486" y="3008"/>
                  </a:lnTo>
                  <a:lnTo>
                    <a:pt x="1392" y="3021"/>
                  </a:lnTo>
                  <a:lnTo>
                    <a:pt x="1299" y="3031"/>
                  </a:lnTo>
                  <a:lnTo>
                    <a:pt x="1209" y="3038"/>
                  </a:lnTo>
                  <a:lnTo>
                    <a:pt x="1120" y="3042"/>
                  </a:lnTo>
                  <a:lnTo>
                    <a:pt x="1034" y="3045"/>
                  </a:lnTo>
                  <a:lnTo>
                    <a:pt x="940" y="3042"/>
                  </a:lnTo>
                  <a:lnTo>
                    <a:pt x="851" y="3037"/>
                  </a:lnTo>
                  <a:lnTo>
                    <a:pt x="766" y="3030"/>
                  </a:lnTo>
                  <a:lnTo>
                    <a:pt x="685" y="3018"/>
                  </a:lnTo>
                  <a:lnTo>
                    <a:pt x="609" y="3004"/>
                  </a:lnTo>
                  <a:lnTo>
                    <a:pt x="537" y="2986"/>
                  </a:lnTo>
                  <a:lnTo>
                    <a:pt x="470" y="2965"/>
                  </a:lnTo>
                  <a:lnTo>
                    <a:pt x="409" y="2942"/>
                  </a:lnTo>
                  <a:lnTo>
                    <a:pt x="353" y="2915"/>
                  </a:lnTo>
                  <a:lnTo>
                    <a:pt x="495" y="2915"/>
                  </a:lnTo>
                  <a:lnTo>
                    <a:pt x="537" y="2916"/>
                  </a:lnTo>
                  <a:lnTo>
                    <a:pt x="602" y="2914"/>
                  </a:lnTo>
                  <a:lnTo>
                    <a:pt x="672" y="2908"/>
                  </a:lnTo>
                  <a:lnTo>
                    <a:pt x="743" y="2896"/>
                  </a:lnTo>
                  <a:lnTo>
                    <a:pt x="816" y="2881"/>
                  </a:lnTo>
                  <a:lnTo>
                    <a:pt x="892" y="2861"/>
                  </a:lnTo>
                  <a:lnTo>
                    <a:pt x="967" y="2838"/>
                  </a:lnTo>
                  <a:lnTo>
                    <a:pt x="1043" y="2810"/>
                  </a:lnTo>
                  <a:lnTo>
                    <a:pt x="1120" y="2779"/>
                  </a:lnTo>
                  <a:lnTo>
                    <a:pt x="1195" y="2745"/>
                  </a:lnTo>
                  <a:lnTo>
                    <a:pt x="1269" y="2706"/>
                  </a:lnTo>
                  <a:lnTo>
                    <a:pt x="1341" y="2666"/>
                  </a:lnTo>
                  <a:lnTo>
                    <a:pt x="1412" y="2622"/>
                  </a:lnTo>
                  <a:lnTo>
                    <a:pt x="1480" y="2575"/>
                  </a:lnTo>
                  <a:lnTo>
                    <a:pt x="1545" y="2525"/>
                  </a:lnTo>
                  <a:lnTo>
                    <a:pt x="1606" y="2472"/>
                  </a:lnTo>
                  <a:lnTo>
                    <a:pt x="1663" y="2416"/>
                  </a:lnTo>
                  <a:lnTo>
                    <a:pt x="1715" y="2359"/>
                  </a:lnTo>
                  <a:lnTo>
                    <a:pt x="1763" y="2299"/>
                  </a:lnTo>
                  <a:lnTo>
                    <a:pt x="1804" y="2237"/>
                  </a:lnTo>
                  <a:lnTo>
                    <a:pt x="1811" y="2221"/>
                  </a:lnTo>
                  <a:lnTo>
                    <a:pt x="1815" y="2202"/>
                  </a:lnTo>
                  <a:lnTo>
                    <a:pt x="1813" y="2185"/>
                  </a:lnTo>
                  <a:lnTo>
                    <a:pt x="1806" y="2169"/>
                  </a:lnTo>
                  <a:lnTo>
                    <a:pt x="1796" y="2155"/>
                  </a:lnTo>
                  <a:lnTo>
                    <a:pt x="1782" y="2145"/>
                  </a:lnTo>
                  <a:lnTo>
                    <a:pt x="1765" y="2137"/>
                  </a:lnTo>
                  <a:lnTo>
                    <a:pt x="1748" y="2134"/>
                  </a:lnTo>
                  <a:lnTo>
                    <a:pt x="1731" y="2136"/>
                  </a:lnTo>
                  <a:lnTo>
                    <a:pt x="1715" y="2143"/>
                  </a:lnTo>
                  <a:lnTo>
                    <a:pt x="1701" y="2152"/>
                  </a:lnTo>
                  <a:lnTo>
                    <a:pt x="1689" y="2166"/>
                  </a:lnTo>
                  <a:lnTo>
                    <a:pt x="1650" y="2224"/>
                  </a:lnTo>
                  <a:lnTo>
                    <a:pt x="1606" y="2278"/>
                  </a:lnTo>
                  <a:lnTo>
                    <a:pt x="1557" y="2332"/>
                  </a:lnTo>
                  <a:lnTo>
                    <a:pt x="1503" y="2383"/>
                  </a:lnTo>
                  <a:lnTo>
                    <a:pt x="1445" y="2433"/>
                  </a:lnTo>
                  <a:lnTo>
                    <a:pt x="1382" y="2479"/>
                  </a:lnTo>
                  <a:lnTo>
                    <a:pt x="1318" y="2522"/>
                  </a:lnTo>
                  <a:lnTo>
                    <a:pt x="1251" y="2563"/>
                  </a:lnTo>
                  <a:lnTo>
                    <a:pt x="1181" y="2600"/>
                  </a:lnTo>
                  <a:lnTo>
                    <a:pt x="1111" y="2636"/>
                  </a:lnTo>
                  <a:lnTo>
                    <a:pt x="1039" y="2667"/>
                  </a:lnTo>
                  <a:lnTo>
                    <a:pt x="967" y="2695"/>
                  </a:lnTo>
                  <a:lnTo>
                    <a:pt x="896" y="2719"/>
                  </a:lnTo>
                  <a:lnTo>
                    <a:pt x="825" y="2740"/>
                  </a:lnTo>
                  <a:lnTo>
                    <a:pt x="755" y="2757"/>
                  </a:lnTo>
                  <a:lnTo>
                    <a:pt x="686" y="2770"/>
                  </a:lnTo>
                  <a:lnTo>
                    <a:pt x="621" y="2777"/>
                  </a:lnTo>
                  <a:lnTo>
                    <a:pt x="557" y="2781"/>
                  </a:lnTo>
                  <a:lnTo>
                    <a:pt x="498" y="2781"/>
                  </a:lnTo>
                  <a:lnTo>
                    <a:pt x="277" y="2781"/>
                  </a:lnTo>
                  <a:lnTo>
                    <a:pt x="305" y="2650"/>
                  </a:lnTo>
                  <a:lnTo>
                    <a:pt x="315" y="2610"/>
                  </a:lnTo>
                  <a:lnTo>
                    <a:pt x="329" y="2568"/>
                  </a:lnTo>
                  <a:lnTo>
                    <a:pt x="346" y="2522"/>
                  </a:lnTo>
                  <a:lnTo>
                    <a:pt x="368" y="2474"/>
                  </a:lnTo>
                  <a:lnTo>
                    <a:pt x="393" y="2424"/>
                  </a:lnTo>
                  <a:lnTo>
                    <a:pt x="421" y="2373"/>
                  </a:lnTo>
                  <a:lnTo>
                    <a:pt x="451" y="2321"/>
                  </a:lnTo>
                  <a:lnTo>
                    <a:pt x="484" y="2269"/>
                  </a:lnTo>
                  <a:lnTo>
                    <a:pt x="521" y="2216"/>
                  </a:lnTo>
                  <a:lnTo>
                    <a:pt x="558" y="2166"/>
                  </a:lnTo>
                  <a:lnTo>
                    <a:pt x="597" y="2116"/>
                  </a:lnTo>
                  <a:lnTo>
                    <a:pt x="639" y="2068"/>
                  </a:lnTo>
                  <a:lnTo>
                    <a:pt x="681" y="2023"/>
                  </a:lnTo>
                  <a:lnTo>
                    <a:pt x="724" y="1980"/>
                  </a:lnTo>
                  <a:lnTo>
                    <a:pt x="768" y="1940"/>
                  </a:lnTo>
                  <a:lnTo>
                    <a:pt x="813" y="1905"/>
                  </a:lnTo>
                  <a:lnTo>
                    <a:pt x="826" y="1892"/>
                  </a:lnTo>
                  <a:lnTo>
                    <a:pt x="835" y="1877"/>
                  </a:lnTo>
                  <a:lnTo>
                    <a:pt x="840" y="1861"/>
                  </a:lnTo>
                  <a:lnTo>
                    <a:pt x="840" y="1844"/>
                  </a:lnTo>
                  <a:lnTo>
                    <a:pt x="836" y="1827"/>
                  </a:lnTo>
                  <a:lnTo>
                    <a:pt x="827" y="1811"/>
                  </a:lnTo>
                  <a:lnTo>
                    <a:pt x="814" y="1798"/>
                  </a:lnTo>
                  <a:lnTo>
                    <a:pt x="799" y="1789"/>
                  </a:lnTo>
                  <a:lnTo>
                    <a:pt x="783" y="1785"/>
                  </a:lnTo>
                  <a:lnTo>
                    <a:pt x="766" y="1784"/>
                  </a:lnTo>
                  <a:lnTo>
                    <a:pt x="749" y="1788"/>
                  </a:lnTo>
                  <a:lnTo>
                    <a:pt x="733" y="1797"/>
                  </a:lnTo>
                  <a:lnTo>
                    <a:pt x="682" y="1838"/>
                  </a:lnTo>
                  <a:lnTo>
                    <a:pt x="631" y="1881"/>
                  </a:lnTo>
                  <a:lnTo>
                    <a:pt x="583" y="1930"/>
                  </a:lnTo>
                  <a:lnTo>
                    <a:pt x="536" y="1980"/>
                  </a:lnTo>
                  <a:lnTo>
                    <a:pt x="490" y="2033"/>
                  </a:lnTo>
                  <a:lnTo>
                    <a:pt x="446" y="2088"/>
                  </a:lnTo>
                  <a:lnTo>
                    <a:pt x="405" y="2144"/>
                  </a:lnTo>
                  <a:lnTo>
                    <a:pt x="367" y="2201"/>
                  </a:lnTo>
                  <a:lnTo>
                    <a:pt x="330" y="2258"/>
                  </a:lnTo>
                  <a:lnTo>
                    <a:pt x="297" y="2316"/>
                  </a:lnTo>
                  <a:lnTo>
                    <a:pt x="267" y="2372"/>
                  </a:lnTo>
                  <a:lnTo>
                    <a:pt x="241" y="2427"/>
                  </a:lnTo>
                  <a:lnTo>
                    <a:pt x="217" y="2480"/>
                  </a:lnTo>
                  <a:lnTo>
                    <a:pt x="199" y="2531"/>
                  </a:lnTo>
                  <a:lnTo>
                    <a:pt x="184" y="2579"/>
                  </a:lnTo>
                  <a:lnTo>
                    <a:pt x="173" y="2623"/>
                  </a:lnTo>
                  <a:lnTo>
                    <a:pt x="159" y="2688"/>
                  </a:lnTo>
                  <a:lnTo>
                    <a:pt x="159" y="2375"/>
                  </a:lnTo>
                  <a:lnTo>
                    <a:pt x="168" y="2311"/>
                  </a:lnTo>
                  <a:lnTo>
                    <a:pt x="181" y="2243"/>
                  </a:lnTo>
                  <a:lnTo>
                    <a:pt x="197" y="2175"/>
                  </a:lnTo>
                  <a:lnTo>
                    <a:pt x="217" y="2104"/>
                  </a:lnTo>
                  <a:lnTo>
                    <a:pt x="241" y="2033"/>
                  </a:lnTo>
                  <a:lnTo>
                    <a:pt x="269" y="1963"/>
                  </a:lnTo>
                  <a:lnTo>
                    <a:pt x="300" y="1892"/>
                  </a:lnTo>
                  <a:lnTo>
                    <a:pt x="334" y="1822"/>
                  </a:lnTo>
                  <a:lnTo>
                    <a:pt x="372" y="1753"/>
                  </a:lnTo>
                  <a:lnTo>
                    <a:pt x="413" y="1687"/>
                  </a:lnTo>
                  <a:lnTo>
                    <a:pt x="456" y="1623"/>
                  </a:lnTo>
                  <a:lnTo>
                    <a:pt x="502" y="1560"/>
                  </a:lnTo>
                  <a:lnTo>
                    <a:pt x="552" y="1503"/>
                  </a:lnTo>
                  <a:lnTo>
                    <a:pt x="603" y="1448"/>
                  </a:lnTo>
                  <a:lnTo>
                    <a:pt x="658" y="1399"/>
                  </a:lnTo>
                  <a:lnTo>
                    <a:pt x="714" y="1354"/>
                  </a:lnTo>
                  <a:lnTo>
                    <a:pt x="773" y="1314"/>
                  </a:lnTo>
                  <a:lnTo>
                    <a:pt x="787" y="1303"/>
                  </a:lnTo>
                  <a:lnTo>
                    <a:pt x="798" y="1289"/>
                  </a:lnTo>
                  <a:lnTo>
                    <a:pt x="804" y="1273"/>
                  </a:lnTo>
                  <a:lnTo>
                    <a:pt x="806" y="1256"/>
                  </a:lnTo>
                  <a:lnTo>
                    <a:pt x="804" y="1238"/>
                  </a:lnTo>
                  <a:lnTo>
                    <a:pt x="796" y="1221"/>
                  </a:lnTo>
                  <a:lnTo>
                    <a:pt x="784" y="1207"/>
                  </a:lnTo>
                  <a:lnTo>
                    <a:pt x="770" y="1198"/>
                  </a:lnTo>
                  <a:lnTo>
                    <a:pt x="754" y="1191"/>
                  </a:lnTo>
                  <a:lnTo>
                    <a:pt x="737" y="1189"/>
                  </a:lnTo>
                  <a:lnTo>
                    <a:pt x="720" y="1192"/>
                  </a:lnTo>
                  <a:lnTo>
                    <a:pt x="702" y="1200"/>
                  </a:lnTo>
                  <a:lnTo>
                    <a:pt x="640" y="1242"/>
                  </a:lnTo>
                  <a:lnTo>
                    <a:pt x="580" y="1288"/>
                  </a:lnTo>
                  <a:lnTo>
                    <a:pt x="522" y="1339"/>
                  </a:lnTo>
                  <a:lnTo>
                    <a:pt x="467" y="1395"/>
                  </a:lnTo>
                  <a:lnTo>
                    <a:pt x="415" y="1455"/>
                  </a:lnTo>
                  <a:lnTo>
                    <a:pt x="366" y="1517"/>
                  </a:lnTo>
                  <a:lnTo>
                    <a:pt x="319" y="1582"/>
                  </a:lnTo>
                  <a:lnTo>
                    <a:pt x="276" y="1649"/>
                  </a:lnTo>
                  <a:lnTo>
                    <a:pt x="236" y="1719"/>
                  </a:lnTo>
                  <a:lnTo>
                    <a:pt x="199" y="1791"/>
                  </a:lnTo>
                  <a:lnTo>
                    <a:pt x="166" y="1862"/>
                  </a:lnTo>
                  <a:lnTo>
                    <a:pt x="134" y="1935"/>
                  </a:lnTo>
                  <a:lnTo>
                    <a:pt x="107" y="2008"/>
                  </a:lnTo>
                  <a:lnTo>
                    <a:pt x="84" y="2079"/>
                  </a:lnTo>
                  <a:lnTo>
                    <a:pt x="64" y="2151"/>
                  </a:lnTo>
                  <a:lnTo>
                    <a:pt x="47" y="2222"/>
                  </a:lnTo>
                  <a:lnTo>
                    <a:pt x="35" y="2290"/>
                  </a:lnTo>
                  <a:lnTo>
                    <a:pt x="26" y="2357"/>
                  </a:lnTo>
                  <a:lnTo>
                    <a:pt x="15" y="2278"/>
                  </a:lnTo>
                  <a:lnTo>
                    <a:pt x="7" y="2197"/>
                  </a:lnTo>
                  <a:lnTo>
                    <a:pt x="2" y="2112"/>
                  </a:lnTo>
                  <a:lnTo>
                    <a:pt x="0" y="2024"/>
                  </a:lnTo>
                  <a:lnTo>
                    <a:pt x="1" y="1932"/>
                  </a:lnTo>
                  <a:lnTo>
                    <a:pt x="5" y="1839"/>
                  </a:lnTo>
                  <a:lnTo>
                    <a:pt x="12" y="1742"/>
                  </a:lnTo>
                  <a:lnTo>
                    <a:pt x="23" y="1644"/>
                  </a:lnTo>
                  <a:lnTo>
                    <a:pt x="38" y="1529"/>
                  </a:lnTo>
                  <a:lnTo>
                    <a:pt x="57" y="1416"/>
                  </a:lnTo>
                  <a:lnTo>
                    <a:pt x="80" y="1305"/>
                  </a:lnTo>
                  <a:lnTo>
                    <a:pt x="106" y="1198"/>
                  </a:lnTo>
                  <a:lnTo>
                    <a:pt x="135" y="1093"/>
                  </a:lnTo>
                  <a:lnTo>
                    <a:pt x="169" y="991"/>
                  </a:lnTo>
                  <a:lnTo>
                    <a:pt x="205" y="893"/>
                  </a:lnTo>
                  <a:lnTo>
                    <a:pt x="244" y="799"/>
                  </a:lnTo>
                  <a:lnTo>
                    <a:pt x="287" y="709"/>
                  </a:lnTo>
                  <a:lnTo>
                    <a:pt x="332" y="622"/>
                  </a:lnTo>
                  <a:lnTo>
                    <a:pt x="380" y="541"/>
                  </a:lnTo>
                  <a:lnTo>
                    <a:pt x="430" y="464"/>
                  </a:lnTo>
                  <a:lnTo>
                    <a:pt x="484" y="391"/>
                  </a:lnTo>
                  <a:lnTo>
                    <a:pt x="540" y="324"/>
                  </a:lnTo>
                  <a:lnTo>
                    <a:pt x="598" y="263"/>
                  </a:lnTo>
                  <a:lnTo>
                    <a:pt x="678" y="188"/>
                  </a:lnTo>
                  <a:lnTo>
                    <a:pt x="758" y="119"/>
                  </a:lnTo>
                  <a:lnTo>
                    <a:pt x="841" y="57"/>
                  </a:lnTo>
                  <a:lnTo>
                    <a:pt x="9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8" name="Freeform 371"/>
          <p:cNvSpPr>
            <a:spLocks noEditPoints="1"/>
          </p:cNvSpPr>
          <p:nvPr/>
        </p:nvSpPr>
        <p:spPr bwMode="auto">
          <a:xfrm>
            <a:off x="9465670" y="1339397"/>
            <a:ext cx="400050" cy="542925"/>
          </a:xfrm>
          <a:custGeom>
            <a:avLst/>
            <a:gdLst>
              <a:gd name="T0" fmla="*/ 1103 w 2521"/>
              <a:gd name="T1" fmla="*/ 3132 h 3418"/>
              <a:gd name="T2" fmla="*/ 1210 w 2521"/>
              <a:gd name="T3" fmla="*/ 3149 h 3418"/>
              <a:gd name="T4" fmla="*/ 1161 w 2521"/>
              <a:gd name="T5" fmla="*/ 3052 h 3418"/>
              <a:gd name="T6" fmla="*/ 1470 w 2521"/>
              <a:gd name="T7" fmla="*/ 3072 h 3418"/>
              <a:gd name="T8" fmla="*/ 1577 w 2521"/>
              <a:gd name="T9" fmla="*/ 3089 h 3418"/>
              <a:gd name="T10" fmla="*/ 1528 w 2521"/>
              <a:gd name="T11" fmla="*/ 2991 h 3418"/>
              <a:gd name="T12" fmla="*/ 1714 w 2521"/>
              <a:gd name="T13" fmla="*/ 2949 h 3418"/>
              <a:gd name="T14" fmla="*/ 1822 w 2521"/>
              <a:gd name="T15" fmla="*/ 2966 h 3418"/>
              <a:gd name="T16" fmla="*/ 1773 w 2521"/>
              <a:gd name="T17" fmla="*/ 2870 h 3418"/>
              <a:gd name="T18" fmla="*/ 1287 w 2521"/>
              <a:gd name="T19" fmla="*/ 2889 h 3418"/>
              <a:gd name="T20" fmla="*/ 1394 w 2521"/>
              <a:gd name="T21" fmla="*/ 2906 h 3418"/>
              <a:gd name="T22" fmla="*/ 1345 w 2521"/>
              <a:gd name="T23" fmla="*/ 2808 h 3418"/>
              <a:gd name="T24" fmla="*/ 385 w 2521"/>
              <a:gd name="T25" fmla="*/ 2690 h 3418"/>
              <a:gd name="T26" fmla="*/ 753 w 2521"/>
              <a:gd name="T27" fmla="*/ 2442 h 3418"/>
              <a:gd name="T28" fmla="*/ 1830 w 2521"/>
              <a:gd name="T29" fmla="*/ 814 h 3418"/>
              <a:gd name="T30" fmla="*/ 370 w 2521"/>
              <a:gd name="T31" fmla="*/ 652 h 3418"/>
              <a:gd name="T32" fmla="*/ 428 w 2521"/>
              <a:gd name="T33" fmla="*/ 855 h 3418"/>
              <a:gd name="T34" fmla="*/ 504 w 2521"/>
              <a:gd name="T35" fmla="*/ 1075 h 3418"/>
              <a:gd name="T36" fmla="*/ 349 w 2521"/>
              <a:gd name="T37" fmla="*/ 1174 h 3418"/>
              <a:gd name="T38" fmla="*/ 192 w 2521"/>
              <a:gd name="T39" fmla="*/ 1273 h 3418"/>
              <a:gd name="T40" fmla="*/ 122 w 2521"/>
              <a:gd name="T41" fmla="*/ 1491 h 3418"/>
              <a:gd name="T42" fmla="*/ 366 w 2521"/>
              <a:gd name="T43" fmla="*/ 2312 h 3418"/>
              <a:gd name="T44" fmla="*/ 670 w 2521"/>
              <a:gd name="T45" fmla="*/ 2193 h 3418"/>
              <a:gd name="T46" fmla="*/ 1013 w 2521"/>
              <a:gd name="T47" fmla="*/ 2018 h 3418"/>
              <a:gd name="T48" fmla="*/ 1318 w 2521"/>
              <a:gd name="T49" fmla="*/ 2080 h 3418"/>
              <a:gd name="T50" fmla="*/ 1624 w 2521"/>
              <a:gd name="T51" fmla="*/ 2280 h 3418"/>
              <a:gd name="T52" fmla="*/ 1898 w 2521"/>
              <a:gd name="T53" fmla="*/ 2296 h 3418"/>
              <a:gd name="T54" fmla="*/ 2072 w 2521"/>
              <a:gd name="T55" fmla="*/ 1409 h 3418"/>
              <a:gd name="T56" fmla="*/ 1968 w 2521"/>
              <a:gd name="T57" fmla="*/ 1238 h 3418"/>
              <a:gd name="T58" fmla="*/ 1803 w 2521"/>
              <a:gd name="T59" fmla="*/ 1152 h 3418"/>
              <a:gd name="T60" fmla="*/ 1668 w 2521"/>
              <a:gd name="T61" fmla="*/ 1030 h 3418"/>
              <a:gd name="T62" fmla="*/ 1219 w 2521"/>
              <a:gd name="T63" fmla="*/ 1389 h 3418"/>
              <a:gd name="T64" fmla="*/ 1137 w 2521"/>
              <a:gd name="T65" fmla="*/ 1594 h 3418"/>
              <a:gd name="T66" fmla="*/ 1067 w 2521"/>
              <a:gd name="T67" fmla="*/ 1748 h 3418"/>
              <a:gd name="T68" fmla="*/ 924 w 2521"/>
              <a:gd name="T69" fmla="*/ 1908 h 3418"/>
              <a:gd name="T70" fmla="*/ 747 w 2521"/>
              <a:gd name="T71" fmla="*/ 1985 h 3418"/>
              <a:gd name="T72" fmla="*/ 543 w 2521"/>
              <a:gd name="T73" fmla="*/ 2066 h 3418"/>
              <a:gd name="T74" fmla="*/ 213 w 2521"/>
              <a:gd name="T75" fmla="*/ 1778 h 3418"/>
              <a:gd name="T76" fmla="*/ 230 w 2521"/>
              <a:gd name="T77" fmla="*/ 1558 h 3418"/>
              <a:gd name="T78" fmla="*/ 343 w 2521"/>
              <a:gd name="T79" fmla="*/ 1428 h 3418"/>
              <a:gd name="T80" fmla="*/ 427 w 2521"/>
              <a:gd name="T81" fmla="*/ 1232 h 3418"/>
              <a:gd name="T82" fmla="*/ 628 w 2521"/>
              <a:gd name="T83" fmla="*/ 1204 h 3418"/>
              <a:gd name="T84" fmla="*/ 762 w 2521"/>
              <a:gd name="T85" fmla="*/ 1052 h 3418"/>
              <a:gd name="T86" fmla="*/ 1390 w 2521"/>
              <a:gd name="T87" fmla="*/ 610 h 3418"/>
              <a:gd name="T88" fmla="*/ 1956 w 2521"/>
              <a:gd name="T89" fmla="*/ 794 h 3418"/>
              <a:gd name="T90" fmla="*/ 1841 w 2521"/>
              <a:gd name="T91" fmla="*/ 963 h 3418"/>
              <a:gd name="T92" fmla="*/ 1868 w 2521"/>
              <a:gd name="T93" fmla="*/ 1048 h 3418"/>
              <a:gd name="T94" fmla="*/ 2043 w 2521"/>
              <a:gd name="T95" fmla="*/ 1140 h 3418"/>
              <a:gd name="T96" fmla="*/ 2174 w 2521"/>
              <a:gd name="T97" fmla="*/ 1319 h 3418"/>
              <a:gd name="T98" fmla="*/ 2187 w 2521"/>
              <a:gd name="T99" fmla="*/ 2968 h 3418"/>
              <a:gd name="T100" fmla="*/ 1965 w 2521"/>
              <a:gd name="T101" fmla="*/ 3308 h 3418"/>
              <a:gd name="T102" fmla="*/ 574 w 2521"/>
              <a:gd name="T103" fmla="*/ 3418 h 3418"/>
              <a:gd name="T104" fmla="*/ 189 w 2521"/>
              <a:gd name="T105" fmla="*/ 3271 h 3418"/>
              <a:gd name="T106" fmla="*/ 3 w 2521"/>
              <a:gd name="T107" fmla="*/ 2908 h 3418"/>
              <a:gd name="T108" fmla="*/ 39 w 2521"/>
              <a:gd name="T109" fmla="*/ 1285 h 3418"/>
              <a:gd name="T110" fmla="*/ 181 w 2521"/>
              <a:gd name="T111" fmla="*/ 1124 h 3418"/>
              <a:gd name="T112" fmla="*/ 360 w 2521"/>
              <a:gd name="T113" fmla="*/ 1033 h 3418"/>
              <a:gd name="T114" fmla="*/ 332 w 2521"/>
              <a:gd name="T115" fmla="*/ 950 h 3418"/>
              <a:gd name="T116" fmla="*/ 245 w 2521"/>
              <a:gd name="T117" fmla="*/ 672 h 3418"/>
              <a:gd name="T118" fmla="*/ 364 w 2521"/>
              <a:gd name="T119" fmla="*/ 500 h 3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21" h="3418">
                <a:moveTo>
                  <a:pt x="1161" y="3052"/>
                </a:moveTo>
                <a:lnTo>
                  <a:pt x="1142" y="3056"/>
                </a:lnTo>
                <a:lnTo>
                  <a:pt x="1125" y="3064"/>
                </a:lnTo>
                <a:lnTo>
                  <a:pt x="1111" y="3077"/>
                </a:lnTo>
                <a:lnTo>
                  <a:pt x="1103" y="3094"/>
                </a:lnTo>
                <a:lnTo>
                  <a:pt x="1100" y="3113"/>
                </a:lnTo>
                <a:lnTo>
                  <a:pt x="1103" y="3132"/>
                </a:lnTo>
                <a:lnTo>
                  <a:pt x="1111" y="3149"/>
                </a:lnTo>
                <a:lnTo>
                  <a:pt x="1125" y="3163"/>
                </a:lnTo>
                <a:lnTo>
                  <a:pt x="1142" y="3172"/>
                </a:lnTo>
                <a:lnTo>
                  <a:pt x="1161" y="3175"/>
                </a:lnTo>
                <a:lnTo>
                  <a:pt x="1181" y="3172"/>
                </a:lnTo>
                <a:lnTo>
                  <a:pt x="1198" y="3163"/>
                </a:lnTo>
                <a:lnTo>
                  <a:pt x="1210" y="3149"/>
                </a:lnTo>
                <a:lnTo>
                  <a:pt x="1219" y="3132"/>
                </a:lnTo>
                <a:lnTo>
                  <a:pt x="1222" y="3113"/>
                </a:lnTo>
                <a:lnTo>
                  <a:pt x="1219" y="3094"/>
                </a:lnTo>
                <a:lnTo>
                  <a:pt x="1210" y="3077"/>
                </a:lnTo>
                <a:lnTo>
                  <a:pt x="1198" y="3064"/>
                </a:lnTo>
                <a:lnTo>
                  <a:pt x="1181" y="3056"/>
                </a:lnTo>
                <a:lnTo>
                  <a:pt x="1161" y="3052"/>
                </a:lnTo>
                <a:close/>
                <a:moveTo>
                  <a:pt x="1528" y="2991"/>
                </a:moveTo>
                <a:lnTo>
                  <a:pt x="1509" y="2994"/>
                </a:lnTo>
                <a:lnTo>
                  <a:pt x="1491" y="3002"/>
                </a:lnTo>
                <a:lnTo>
                  <a:pt x="1479" y="3016"/>
                </a:lnTo>
                <a:lnTo>
                  <a:pt x="1470" y="3033"/>
                </a:lnTo>
                <a:lnTo>
                  <a:pt x="1467" y="3052"/>
                </a:lnTo>
                <a:lnTo>
                  <a:pt x="1470" y="3072"/>
                </a:lnTo>
                <a:lnTo>
                  <a:pt x="1479" y="3089"/>
                </a:lnTo>
                <a:lnTo>
                  <a:pt x="1491" y="3101"/>
                </a:lnTo>
                <a:lnTo>
                  <a:pt x="1509" y="3110"/>
                </a:lnTo>
                <a:lnTo>
                  <a:pt x="1528" y="3113"/>
                </a:lnTo>
                <a:lnTo>
                  <a:pt x="1547" y="3110"/>
                </a:lnTo>
                <a:lnTo>
                  <a:pt x="1564" y="3101"/>
                </a:lnTo>
                <a:lnTo>
                  <a:pt x="1577" y="3089"/>
                </a:lnTo>
                <a:lnTo>
                  <a:pt x="1586" y="3072"/>
                </a:lnTo>
                <a:lnTo>
                  <a:pt x="1589" y="3052"/>
                </a:lnTo>
                <a:lnTo>
                  <a:pt x="1586" y="3033"/>
                </a:lnTo>
                <a:lnTo>
                  <a:pt x="1577" y="3016"/>
                </a:lnTo>
                <a:lnTo>
                  <a:pt x="1564" y="3002"/>
                </a:lnTo>
                <a:lnTo>
                  <a:pt x="1547" y="2994"/>
                </a:lnTo>
                <a:lnTo>
                  <a:pt x="1528" y="2991"/>
                </a:lnTo>
                <a:close/>
                <a:moveTo>
                  <a:pt x="1773" y="2870"/>
                </a:moveTo>
                <a:lnTo>
                  <a:pt x="1752" y="2873"/>
                </a:lnTo>
                <a:lnTo>
                  <a:pt x="1736" y="2881"/>
                </a:lnTo>
                <a:lnTo>
                  <a:pt x="1723" y="2894"/>
                </a:lnTo>
                <a:lnTo>
                  <a:pt x="1714" y="2911"/>
                </a:lnTo>
                <a:lnTo>
                  <a:pt x="1711" y="2930"/>
                </a:lnTo>
                <a:lnTo>
                  <a:pt x="1714" y="2949"/>
                </a:lnTo>
                <a:lnTo>
                  <a:pt x="1723" y="2966"/>
                </a:lnTo>
                <a:lnTo>
                  <a:pt x="1736" y="2979"/>
                </a:lnTo>
                <a:lnTo>
                  <a:pt x="1752" y="2988"/>
                </a:lnTo>
                <a:lnTo>
                  <a:pt x="1773" y="2991"/>
                </a:lnTo>
                <a:lnTo>
                  <a:pt x="1792" y="2988"/>
                </a:lnTo>
                <a:lnTo>
                  <a:pt x="1809" y="2979"/>
                </a:lnTo>
                <a:lnTo>
                  <a:pt x="1822" y="2966"/>
                </a:lnTo>
                <a:lnTo>
                  <a:pt x="1830" y="2949"/>
                </a:lnTo>
                <a:lnTo>
                  <a:pt x="1833" y="2930"/>
                </a:lnTo>
                <a:lnTo>
                  <a:pt x="1830" y="2911"/>
                </a:lnTo>
                <a:lnTo>
                  <a:pt x="1822" y="2894"/>
                </a:lnTo>
                <a:lnTo>
                  <a:pt x="1809" y="2881"/>
                </a:lnTo>
                <a:lnTo>
                  <a:pt x="1792" y="2873"/>
                </a:lnTo>
                <a:lnTo>
                  <a:pt x="1773" y="2870"/>
                </a:lnTo>
                <a:close/>
                <a:moveTo>
                  <a:pt x="1345" y="2808"/>
                </a:moveTo>
                <a:lnTo>
                  <a:pt x="1325" y="2811"/>
                </a:lnTo>
                <a:lnTo>
                  <a:pt x="1308" y="2820"/>
                </a:lnTo>
                <a:lnTo>
                  <a:pt x="1296" y="2833"/>
                </a:lnTo>
                <a:lnTo>
                  <a:pt x="1287" y="2850"/>
                </a:lnTo>
                <a:lnTo>
                  <a:pt x="1284" y="2870"/>
                </a:lnTo>
                <a:lnTo>
                  <a:pt x="1287" y="2889"/>
                </a:lnTo>
                <a:lnTo>
                  <a:pt x="1296" y="2906"/>
                </a:lnTo>
                <a:lnTo>
                  <a:pt x="1308" y="2918"/>
                </a:lnTo>
                <a:lnTo>
                  <a:pt x="1325" y="2927"/>
                </a:lnTo>
                <a:lnTo>
                  <a:pt x="1345" y="2930"/>
                </a:lnTo>
                <a:lnTo>
                  <a:pt x="1364" y="2927"/>
                </a:lnTo>
                <a:lnTo>
                  <a:pt x="1381" y="2918"/>
                </a:lnTo>
                <a:lnTo>
                  <a:pt x="1394" y="2906"/>
                </a:lnTo>
                <a:lnTo>
                  <a:pt x="1402" y="2889"/>
                </a:lnTo>
                <a:lnTo>
                  <a:pt x="1405" y="2870"/>
                </a:lnTo>
                <a:lnTo>
                  <a:pt x="1402" y="2850"/>
                </a:lnTo>
                <a:lnTo>
                  <a:pt x="1394" y="2833"/>
                </a:lnTo>
                <a:lnTo>
                  <a:pt x="1381" y="2820"/>
                </a:lnTo>
                <a:lnTo>
                  <a:pt x="1364" y="2811"/>
                </a:lnTo>
                <a:lnTo>
                  <a:pt x="1345" y="2808"/>
                </a:lnTo>
                <a:close/>
                <a:moveTo>
                  <a:pt x="385" y="2690"/>
                </a:moveTo>
                <a:lnTo>
                  <a:pt x="282" y="2870"/>
                </a:lnTo>
                <a:lnTo>
                  <a:pt x="385" y="3048"/>
                </a:lnTo>
                <a:lnTo>
                  <a:pt x="593" y="3048"/>
                </a:lnTo>
                <a:lnTo>
                  <a:pt x="696" y="2870"/>
                </a:lnTo>
                <a:lnTo>
                  <a:pt x="593" y="2690"/>
                </a:lnTo>
                <a:lnTo>
                  <a:pt x="385" y="2690"/>
                </a:lnTo>
                <a:close/>
                <a:moveTo>
                  <a:pt x="753" y="2442"/>
                </a:moveTo>
                <a:lnTo>
                  <a:pt x="648" y="2622"/>
                </a:lnTo>
                <a:lnTo>
                  <a:pt x="753" y="2800"/>
                </a:lnTo>
                <a:lnTo>
                  <a:pt x="959" y="2800"/>
                </a:lnTo>
                <a:lnTo>
                  <a:pt x="1062" y="2622"/>
                </a:lnTo>
                <a:lnTo>
                  <a:pt x="959" y="2442"/>
                </a:lnTo>
                <a:lnTo>
                  <a:pt x="753" y="2442"/>
                </a:lnTo>
                <a:close/>
                <a:moveTo>
                  <a:pt x="1833" y="687"/>
                </a:moveTo>
                <a:lnTo>
                  <a:pt x="1665" y="855"/>
                </a:lnTo>
                <a:lnTo>
                  <a:pt x="1773" y="855"/>
                </a:lnTo>
                <a:lnTo>
                  <a:pt x="1792" y="852"/>
                </a:lnTo>
                <a:lnTo>
                  <a:pt x="1809" y="843"/>
                </a:lnTo>
                <a:lnTo>
                  <a:pt x="1822" y="829"/>
                </a:lnTo>
                <a:lnTo>
                  <a:pt x="1830" y="814"/>
                </a:lnTo>
                <a:lnTo>
                  <a:pt x="1833" y="794"/>
                </a:lnTo>
                <a:lnTo>
                  <a:pt x="1833" y="687"/>
                </a:lnTo>
                <a:close/>
                <a:moveTo>
                  <a:pt x="428" y="610"/>
                </a:moveTo>
                <a:lnTo>
                  <a:pt x="409" y="614"/>
                </a:lnTo>
                <a:lnTo>
                  <a:pt x="392" y="622"/>
                </a:lnTo>
                <a:lnTo>
                  <a:pt x="379" y="636"/>
                </a:lnTo>
                <a:lnTo>
                  <a:pt x="370" y="652"/>
                </a:lnTo>
                <a:lnTo>
                  <a:pt x="367" y="672"/>
                </a:lnTo>
                <a:lnTo>
                  <a:pt x="367" y="794"/>
                </a:lnTo>
                <a:lnTo>
                  <a:pt x="370" y="814"/>
                </a:lnTo>
                <a:lnTo>
                  <a:pt x="379" y="829"/>
                </a:lnTo>
                <a:lnTo>
                  <a:pt x="392" y="843"/>
                </a:lnTo>
                <a:lnTo>
                  <a:pt x="409" y="852"/>
                </a:lnTo>
                <a:lnTo>
                  <a:pt x="428" y="855"/>
                </a:lnTo>
                <a:lnTo>
                  <a:pt x="550" y="855"/>
                </a:lnTo>
                <a:lnTo>
                  <a:pt x="550" y="942"/>
                </a:lnTo>
                <a:lnTo>
                  <a:pt x="548" y="975"/>
                </a:lnTo>
                <a:lnTo>
                  <a:pt x="542" y="1005"/>
                </a:lnTo>
                <a:lnTo>
                  <a:pt x="532" y="1030"/>
                </a:lnTo>
                <a:lnTo>
                  <a:pt x="518" y="1055"/>
                </a:lnTo>
                <a:lnTo>
                  <a:pt x="504" y="1075"/>
                </a:lnTo>
                <a:lnTo>
                  <a:pt x="485" y="1094"/>
                </a:lnTo>
                <a:lnTo>
                  <a:pt x="465" y="1110"/>
                </a:lnTo>
                <a:lnTo>
                  <a:pt x="443" y="1125"/>
                </a:lnTo>
                <a:lnTo>
                  <a:pt x="420" y="1139"/>
                </a:lnTo>
                <a:lnTo>
                  <a:pt x="397" y="1152"/>
                </a:lnTo>
                <a:lnTo>
                  <a:pt x="373" y="1163"/>
                </a:lnTo>
                <a:lnTo>
                  <a:pt x="349" y="1174"/>
                </a:lnTo>
                <a:lnTo>
                  <a:pt x="325" y="1186"/>
                </a:lnTo>
                <a:lnTo>
                  <a:pt x="300" y="1197"/>
                </a:lnTo>
                <a:lnTo>
                  <a:pt x="276" y="1209"/>
                </a:lnTo>
                <a:lnTo>
                  <a:pt x="253" y="1223"/>
                </a:lnTo>
                <a:lnTo>
                  <a:pt x="231" y="1238"/>
                </a:lnTo>
                <a:lnTo>
                  <a:pt x="211" y="1254"/>
                </a:lnTo>
                <a:lnTo>
                  <a:pt x="192" y="1273"/>
                </a:lnTo>
                <a:lnTo>
                  <a:pt x="175" y="1293"/>
                </a:lnTo>
                <a:lnTo>
                  <a:pt x="160" y="1318"/>
                </a:lnTo>
                <a:lnTo>
                  <a:pt x="147" y="1344"/>
                </a:lnTo>
                <a:lnTo>
                  <a:pt x="136" y="1375"/>
                </a:lnTo>
                <a:lnTo>
                  <a:pt x="129" y="1409"/>
                </a:lnTo>
                <a:lnTo>
                  <a:pt x="124" y="1447"/>
                </a:lnTo>
                <a:lnTo>
                  <a:pt x="122" y="1491"/>
                </a:lnTo>
                <a:lnTo>
                  <a:pt x="122" y="2214"/>
                </a:lnTo>
                <a:lnTo>
                  <a:pt x="165" y="2243"/>
                </a:lnTo>
                <a:lnTo>
                  <a:pt x="206" y="2266"/>
                </a:lnTo>
                <a:lnTo>
                  <a:pt x="247" y="2286"/>
                </a:lnTo>
                <a:lnTo>
                  <a:pt x="287" y="2299"/>
                </a:lnTo>
                <a:lnTo>
                  <a:pt x="327" y="2309"/>
                </a:lnTo>
                <a:lnTo>
                  <a:pt x="366" y="2312"/>
                </a:lnTo>
                <a:lnTo>
                  <a:pt x="406" y="2311"/>
                </a:lnTo>
                <a:lnTo>
                  <a:pt x="446" y="2305"/>
                </a:lnTo>
                <a:lnTo>
                  <a:pt x="488" y="2292"/>
                </a:lnTo>
                <a:lnTo>
                  <a:pt x="530" y="2276"/>
                </a:lnTo>
                <a:lnTo>
                  <a:pt x="575" y="2254"/>
                </a:lnTo>
                <a:lnTo>
                  <a:pt x="622" y="2226"/>
                </a:lnTo>
                <a:lnTo>
                  <a:pt x="670" y="2193"/>
                </a:lnTo>
                <a:lnTo>
                  <a:pt x="722" y="2155"/>
                </a:lnTo>
                <a:lnTo>
                  <a:pt x="773" y="2118"/>
                </a:lnTo>
                <a:lnTo>
                  <a:pt x="824" y="2087"/>
                </a:lnTo>
                <a:lnTo>
                  <a:pt x="873" y="2061"/>
                </a:lnTo>
                <a:lnTo>
                  <a:pt x="921" y="2041"/>
                </a:lnTo>
                <a:lnTo>
                  <a:pt x="968" y="2027"/>
                </a:lnTo>
                <a:lnTo>
                  <a:pt x="1013" y="2018"/>
                </a:lnTo>
                <a:lnTo>
                  <a:pt x="1058" y="2013"/>
                </a:lnTo>
                <a:lnTo>
                  <a:pt x="1102" y="2014"/>
                </a:lnTo>
                <a:lnTo>
                  <a:pt x="1145" y="2019"/>
                </a:lnTo>
                <a:lnTo>
                  <a:pt x="1189" y="2028"/>
                </a:lnTo>
                <a:lnTo>
                  <a:pt x="1232" y="2042"/>
                </a:lnTo>
                <a:lnTo>
                  <a:pt x="1275" y="2059"/>
                </a:lnTo>
                <a:lnTo>
                  <a:pt x="1318" y="2080"/>
                </a:lnTo>
                <a:lnTo>
                  <a:pt x="1362" y="2105"/>
                </a:lnTo>
                <a:lnTo>
                  <a:pt x="1405" y="2132"/>
                </a:lnTo>
                <a:lnTo>
                  <a:pt x="1449" y="2163"/>
                </a:lnTo>
                <a:lnTo>
                  <a:pt x="1494" y="2196"/>
                </a:lnTo>
                <a:lnTo>
                  <a:pt x="1538" y="2229"/>
                </a:lnTo>
                <a:lnTo>
                  <a:pt x="1582" y="2258"/>
                </a:lnTo>
                <a:lnTo>
                  <a:pt x="1624" y="2280"/>
                </a:lnTo>
                <a:lnTo>
                  <a:pt x="1663" y="2298"/>
                </a:lnTo>
                <a:lnTo>
                  <a:pt x="1702" y="2311"/>
                </a:lnTo>
                <a:lnTo>
                  <a:pt x="1741" y="2319"/>
                </a:lnTo>
                <a:lnTo>
                  <a:pt x="1779" y="2321"/>
                </a:lnTo>
                <a:lnTo>
                  <a:pt x="1818" y="2317"/>
                </a:lnTo>
                <a:lnTo>
                  <a:pt x="1858" y="2310"/>
                </a:lnTo>
                <a:lnTo>
                  <a:pt x="1898" y="2296"/>
                </a:lnTo>
                <a:lnTo>
                  <a:pt x="1940" y="2278"/>
                </a:lnTo>
                <a:lnTo>
                  <a:pt x="1983" y="2254"/>
                </a:lnTo>
                <a:lnTo>
                  <a:pt x="2029" y="2225"/>
                </a:lnTo>
                <a:lnTo>
                  <a:pt x="2078" y="2190"/>
                </a:lnTo>
                <a:lnTo>
                  <a:pt x="2078" y="1491"/>
                </a:lnTo>
                <a:lnTo>
                  <a:pt x="2076" y="1447"/>
                </a:lnTo>
                <a:lnTo>
                  <a:pt x="2072" y="1409"/>
                </a:lnTo>
                <a:lnTo>
                  <a:pt x="2063" y="1375"/>
                </a:lnTo>
                <a:lnTo>
                  <a:pt x="2054" y="1344"/>
                </a:lnTo>
                <a:lnTo>
                  <a:pt x="2040" y="1318"/>
                </a:lnTo>
                <a:lnTo>
                  <a:pt x="2025" y="1293"/>
                </a:lnTo>
                <a:lnTo>
                  <a:pt x="2008" y="1273"/>
                </a:lnTo>
                <a:lnTo>
                  <a:pt x="1990" y="1254"/>
                </a:lnTo>
                <a:lnTo>
                  <a:pt x="1968" y="1238"/>
                </a:lnTo>
                <a:lnTo>
                  <a:pt x="1947" y="1223"/>
                </a:lnTo>
                <a:lnTo>
                  <a:pt x="1924" y="1209"/>
                </a:lnTo>
                <a:lnTo>
                  <a:pt x="1900" y="1197"/>
                </a:lnTo>
                <a:lnTo>
                  <a:pt x="1876" y="1186"/>
                </a:lnTo>
                <a:lnTo>
                  <a:pt x="1851" y="1174"/>
                </a:lnTo>
                <a:lnTo>
                  <a:pt x="1828" y="1163"/>
                </a:lnTo>
                <a:lnTo>
                  <a:pt x="1803" y="1152"/>
                </a:lnTo>
                <a:lnTo>
                  <a:pt x="1780" y="1139"/>
                </a:lnTo>
                <a:lnTo>
                  <a:pt x="1758" y="1125"/>
                </a:lnTo>
                <a:lnTo>
                  <a:pt x="1735" y="1110"/>
                </a:lnTo>
                <a:lnTo>
                  <a:pt x="1715" y="1094"/>
                </a:lnTo>
                <a:lnTo>
                  <a:pt x="1697" y="1075"/>
                </a:lnTo>
                <a:lnTo>
                  <a:pt x="1681" y="1055"/>
                </a:lnTo>
                <a:lnTo>
                  <a:pt x="1668" y="1030"/>
                </a:lnTo>
                <a:lnTo>
                  <a:pt x="1659" y="1005"/>
                </a:lnTo>
                <a:lnTo>
                  <a:pt x="1652" y="975"/>
                </a:lnTo>
                <a:lnTo>
                  <a:pt x="1650" y="942"/>
                </a:lnTo>
                <a:lnTo>
                  <a:pt x="1650" y="870"/>
                </a:lnTo>
                <a:lnTo>
                  <a:pt x="1197" y="1322"/>
                </a:lnTo>
                <a:lnTo>
                  <a:pt x="1210" y="1355"/>
                </a:lnTo>
                <a:lnTo>
                  <a:pt x="1219" y="1389"/>
                </a:lnTo>
                <a:lnTo>
                  <a:pt x="1222" y="1424"/>
                </a:lnTo>
                <a:lnTo>
                  <a:pt x="1220" y="1458"/>
                </a:lnTo>
                <a:lnTo>
                  <a:pt x="1211" y="1490"/>
                </a:lnTo>
                <a:lnTo>
                  <a:pt x="1200" y="1521"/>
                </a:lnTo>
                <a:lnTo>
                  <a:pt x="1182" y="1550"/>
                </a:lnTo>
                <a:lnTo>
                  <a:pt x="1160" y="1575"/>
                </a:lnTo>
                <a:lnTo>
                  <a:pt x="1137" y="1594"/>
                </a:lnTo>
                <a:lnTo>
                  <a:pt x="1112" y="1610"/>
                </a:lnTo>
                <a:lnTo>
                  <a:pt x="1086" y="1622"/>
                </a:lnTo>
                <a:lnTo>
                  <a:pt x="1057" y="1629"/>
                </a:lnTo>
                <a:lnTo>
                  <a:pt x="1066" y="1659"/>
                </a:lnTo>
                <a:lnTo>
                  <a:pt x="1070" y="1689"/>
                </a:lnTo>
                <a:lnTo>
                  <a:pt x="1071" y="1719"/>
                </a:lnTo>
                <a:lnTo>
                  <a:pt x="1067" y="1748"/>
                </a:lnTo>
                <a:lnTo>
                  <a:pt x="1058" y="1777"/>
                </a:lnTo>
                <a:lnTo>
                  <a:pt x="1046" y="1806"/>
                </a:lnTo>
                <a:lnTo>
                  <a:pt x="1029" y="1831"/>
                </a:lnTo>
                <a:lnTo>
                  <a:pt x="1008" y="1856"/>
                </a:lnTo>
                <a:lnTo>
                  <a:pt x="983" y="1878"/>
                </a:lnTo>
                <a:lnTo>
                  <a:pt x="955" y="1895"/>
                </a:lnTo>
                <a:lnTo>
                  <a:pt x="924" y="1908"/>
                </a:lnTo>
                <a:lnTo>
                  <a:pt x="891" y="1915"/>
                </a:lnTo>
                <a:lnTo>
                  <a:pt x="857" y="1919"/>
                </a:lnTo>
                <a:lnTo>
                  <a:pt x="820" y="1914"/>
                </a:lnTo>
                <a:lnTo>
                  <a:pt x="784" y="1905"/>
                </a:lnTo>
                <a:lnTo>
                  <a:pt x="775" y="1932"/>
                </a:lnTo>
                <a:lnTo>
                  <a:pt x="763" y="1959"/>
                </a:lnTo>
                <a:lnTo>
                  <a:pt x="747" y="1985"/>
                </a:lnTo>
                <a:lnTo>
                  <a:pt x="728" y="2007"/>
                </a:lnTo>
                <a:lnTo>
                  <a:pt x="703" y="2028"/>
                </a:lnTo>
                <a:lnTo>
                  <a:pt x="674" y="2046"/>
                </a:lnTo>
                <a:lnTo>
                  <a:pt x="643" y="2059"/>
                </a:lnTo>
                <a:lnTo>
                  <a:pt x="611" y="2066"/>
                </a:lnTo>
                <a:lnTo>
                  <a:pt x="577" y="2070"/>
                </a:lnTo>
                <a:lnTo>
                  <a:pt x="543" y="2066"/>
                </a:lnTo>
                <a:lnTo>
                  <a:pt x="510" y="2059"/>
                </a:lnTo>
                <a:lnTo>
                  <a:pt x="479" y="2046"/>
                </a:lnTo>
                <a:lnTo>
                  <a:pt x="451" y="2028"/>
                </a:lnTo>
                <a:lnTo>
                  <a:pt x="426" y="2007"/>
                </a:lnTo>
                <a:lnTo>
                  <a:pt x="252" y="1835"/>
                </a:lnTo>
                <a:lnTo>
                  <a:pt x="230" y="1808"/>
                </a:lnTo>
                <a:lnTo>
                  <a:pt x="213" y="1778"/>
                </a:lnTo>
                <a:lnTo>
                  <a:pt x="200" y="1747"/>
                </a:lnTo>
                <a:lnTo>
                  <a:pt x="193" y="1715"/>
                </a:lnTo>
                <a:lnTo>
                  <a:pt x="191" y="1683"/>
                </a:lnTo>
                <a:lnTo>
                  <a:pt x="193" y="1651"/>
                </a:lnTo>
                <a:lnTo>
                  <a:pt x="200" y="1619"/>
                </a:lnTo>
                <a:lnTo>
                  <a:pt x="213" y="1588"/>
                </a:lnTo>
                <a:lnTo>
                  <a:pt x="230" y="1558"/>
                </a:lnTo>
                <a:lnTo>
                  <a:pt x="252" y="1531"/>
                </a:lnTo>
                <a:lnTo>
                  <a:pt x="276" y="1512"/>
                </a:lnTo>
                <a:lnTo>
                  <a:pt x="300" y="1497"/>
                </a:lnTo>
                <a:lnTo>
                  <a:pt x="327" y="1486"/>
                </a:lnTo>
                <a:lnTo>
                  <a:pt x="356" y="1477"/>
                </a:lnTo>
                <a:lnTo>
                  <a:pt x="348" y="1453"/>
                </a:lnTo>
                <a:lnTo>
                  <a:pt x="343" y="1428"/>
                </a:lnTo>
                <a:lnTo>
                  <a:pt x="342" y="1403"/>
                </a:lnTo>
                <a:lnTo>
                  <a:pt x="344" y="1369"/>
                </a:lnTo>
                <a:lnTo>
                  <a:pt x="351" y="1336"/>
                </a:lnTo>
                <a:lnTo>
                  <a:pt x="364" y="1306"/>
                </a:lnTo>
                <a:lnTo>
                  <a:pt x="382" y="1277"/>
                </a:lnTo>
                <a:lnTo>
                  <a:pt x="403" y="1252"/>
                </a:lnTo>
                <a:lnTo>
                  <a:pt x="427" y="1232"/>
                </a:lnTo>
                <a:lnTo>
                  <a:pt x="452" y="1216"/>
                </a:lnTo>
                <a:lnTo>
                  <a:pt x="480" y="1204"/>
                </a:lnTo>
                <a:lnTo>
                  <a:pt x="509" y="1196"/>
                </a:lnTo>
                <a:lnTo>
                  <a:pt x="539" y="1192"/>
                </a:lnTo>
                <a:lnTo>
                  <a:pt x="570" y="1192"/>
                </a:lnTo>
                <a:lnTo>
                  <a:pt x="599" y="1196"/>
                </a:lnTo>
                <a:lnTo>
                  <a:pt x="628" y="1204"/>
                </a:lnTo>
                <a:lnTo>
                  <a:pt x="637" y="1175"/>
                </a:lnTo>
                <a:lnTo>
                  <a:pt x="648" y="1149"/>
                </a:lnTo>
                <a:lnTo>
                  <a:pt x="665" y="1123"/>
                </a:lnTo>
                <a:lnTo>
                  <a:pt x="684" y="1101"/>
                </a:lnTo>
                <a:lnTo>
                  <a:pt x="708" y="1080"/>
                </a:lnTo>
                <a:lnTo>
                  <a:pt x="733" y="1065"/>
                </a:lnTo>
                <a:lnTo>
                  <a:pt x="762" y="1052"/>
                </a:lnTo>
                <a:lnTo>
                  <a:pt x="791" y="1043"/>
                </a:lnTo>
                <a:lnTo>
                  <a:pt x="821" y="1039"/>
                </a:lnTo>
                <a:lnTo>
                  <a:pt x="852" y="1039"/>
                </a:lnTo>
                <a:lnTo>
                  <a:pt x="881" y="1043"/>
                </a:lnTo>
                <a:lnTo>
                  <a:pt x="910" y="1051"/>
                </a:lnTo>
                <a:lnTo>
                  <a:pt x="938" y="1063"/>
                </a:lnTo>
                <a:lnTo>
                  <a:pt x="1390" y="610"/>
                </a:lnTo>
                <a:lnTo>
                  <a:pt x="428" y="610"/>
                </a:lnTo>
                <a:close/>
                <a:moveTo>
                  <a:pt x="2521" y="0"/>
                </a:moveTo>
                <a:lnTo>
                  <a:pt x="1933" y="587"/>
                </a:lnTo>
                <a:lnTo>
                  <a:pt x="1945" y="614"/>
                </a:lnTo>
                <a:lnTo>
                  <a:pt x="1952" y="642"/>
                </a:lnTo>
                <a:lnTo>
                  <a:pt x="1956" y="672"/>
                </a:lnTo>
                <a:lnTo>
                  <a:pt x="1956" y="794"/>
                </a:lnTo>
                <a:lnTo>
                  <a:pt x="1952" y="826"/>
                </a:lnTo>
                <a:lnTo>
                  <a:pt x="1945" y="856"/>
                </a:lnTo>
                <a:lnTo>
                  <a:pt x="1931" y="885"/>
                </a:lnTo>
                <a:lnTo>
                  <a:pt x="1914" y="909"/>
                </a:lnTo>
                <a:lnTo>
                  <a:pt x="1893" y="932"/>
                </a:lnTo>
                <a:lnTo>
                  <a:pt x="1868" y="950"/>
                </a:lnTo>
                <a:lnTo>
                  <a:pt x="1841" y="963"/>
                </a:lnTo>
                <a:lnTo>
                  <a:pt x="1810" y="973"/>
                </a:lnTo>
                <a:lnTo>
                  <a:pt x="1778" y="977"/>
                </a:lnTo>
                <a:lnTo>
                  <a:pt x="1787" y="992"/>
                </a:lnTo>
                <a:lnTo>
                  <a:pt x="1800" y="1006"/>
                </a:lnTo>
                <a:lnTo>
                  <a:pt x="1817" y="1020"/>
                </a:lnTo>
                <a:lnTo>
                  <a:pt x="1841" y="1033"/>
                </a:lnTo>
                <a:lnTo>
                  <a:pt x="1868" y="1048"/>
                </a:lnTo>
                <a:lnTo>
                  <a:pt x="1902" y="1063"/>
                </a:lnTo>
                <a:lnTo>
                  <a:pt x="1925" y="1073"/>
                </a:lnTo>
                <a:lnTo>
                  <a:pt x="1948" y="1085"/>
                </a:lnTo>
                <a:lnTo>
                  <a:pt x="1972" y="1096"/>
                </a:lnTo>
                <a:lnTo>
                  <a:pt x="1996" y="1110"/>
                </a:lnTo>
                <a:lnTo>
                  <a:pt x="2020" y="1124"/>
                </a:lnTo>
                <a:lnTo>
                  <a:pt x="2043" y="1140"/>
                </a:lnTo>
                <a:lnTo>
                  <a:pt x="2065" y="1158"/>
                </a:lnTo>
                <a:lnTo>
                  <a:pt x="2088" y="1178"/>
                </a:lnTo>
                <a:lnTo>
                  <a:pt x="2108" y="1201"/>
                </a:lnTo>
                <a:lnTo>
                  <a:pt x="2128" y="1226"/>
                </a:lnTo>
                <a:lnTo>
                  <a:pt x="2145" y="1254"/>
                </a:lnTo>
                <a:lnTo>
                  <a:pt x="2161" y="1285"/>
                </a:lnTo>
                <a:lnTo>
                  <a:pt x="2174" y="1319"/>
                </a:lnTo>
                <a:lnTo>
                  <a:pt x="2185" y="1356"/>
                </a:lnTo>
                <a:lnTo>
                  <a:pt x="2193" y="1396"/>
                </a:lnTo>
                <a:lnTo>
                  <a:pt x="2198" y="1442"/>
                </a:lnTo>
                <a:lnTo>
                  <a:pt x="2199" y="1491"/>
                </a:lnTo>
                <a:lnTo>
                  <a:pt x="2199" y="2846"/>
                </a:lnTo>
                <a:lnTo>
                  <a:pt x="2196" y="2908"/>
                </a:lnTo>
                <a:lnTo>
                  <a:pt x="2187" y="2968"/>
                </a:lnTo>
                <a:lnTo>
                  <a:pt x="2171" y="3027"/>
                </a:lnTo>
                <a:lnTo>
                  <a:pt x="2148" y="3082"/>
                </a:lnTo>
                <a:lnTo>
                  <a:pt x="2122" y="3134"/>
                </a:lnTo>
                <a:lnTo>
                  <a:pt x="2089" y="3184"/>
                </a:lnTo>
                <a:lnTo>
                  <a:pt x="2053" y="3229"/>
                </a:lnTo>
                <a:lnTo>
                  <a:pt x="2011" y="3271"/>
                </a:lnTo>
                <a:lnTo>
                  <a:pt x="1965" y="3308"/>
                </a:lnTo>
                <a:lnTo>
                  <a:pt x="1916" y="3341"/>
                </a:lnTo>
                <a:lnTo>
                  <a:pt x="1863" y="3367"/>
                </a:lnTo>
                <a:lnTo>
                  <a:pt x="1808" y="3390"/>
                </a:lnTo>
                <a:lnTo>
                  <a:pt x="1749" y="3406"/>
                </a:lnTo>
                <a:lnTo>
                  <a:pt x="1688" y="3415"/>
                </a:lnTo>
                <a:lnTo>
                  <a:pt x="1627" y="3418"/>
                </a:lnTo>
                <a:lnTo>
                  <a:pt x="574" y="3418"/>
                </a:lnTo>
                <a:lnTo>
                  <a:pt x="511" y="3415"/>
                </a:lnTo>
                <a:lnTo>
                  <a:pt x="450" y="3406"/>
                </a:lnTo>
                <a:lnTo>
                  <a:pt x="393" y="3390"/>
                </a:lnTo>
                <a:lnTo>
                  <a:pt x="337" y="3367"/>
                </a:lnTo>
                <a:lnTo>
                  <a:pt x="284" y="3341"/>
                </a:lnTo>
                <a:lnTo>
                  <a:pt x="235" y="3308"/>
                </a:lnTo>
                <a:lnTo>
                  <a:pt x="189" y="3271"/>
                </a:lnTo>
                <a:lnTo>
                  <a:pt x="148" y="3229"/>
                </a:lnTo>
                <a:lnTo>
                  <a:pt x="111" y="3184"/>
                </a:lnTo>
                <a:lnTo>
                  <a:pt x="79" y="3134"/>
                </a:lnTo>
                <a:lnTo>
                  <a:pt x="51" y="3082"/>
                </a:lnTo>
                <a:lnTo>
                  <a:pt x="30" y="3027"/>
                </a:lnTo>
                <a:lnTo>
                  <a:pt x="14" y="2968"/>
                </a:lnTo>
                <a:lnTo>
                  <a:pt x="3" y="2908"/>
                </a:lnTo>
                <a:lnTo>
                  <a:pt x="0" y="2846"/>
                </a:lnTo>
                <a:lnTo>
                  <a:pt x="0" y="1491"/>
                </a:lnTo>
                <a:lnTo>
                  <a:pt x="2" y="1442"/>
                </a:lnTo>
                <a:lnTo>
                  <a:pt x="7" y="1396"/>
                </a:lnTo>
                <a:lnTo>
                  <a:pt x="15" y="1356"/>
                </a:lnTo>
                <a:lnTo>
                  <a:pt x="25" y="1319"/>
                </a:lnTo>
                <a:lnTo>
                  <a:pt x="39" y="1285"/>
                </a:lnTo>
                <a:lnTo>
                  <a:pt x="55" y="1254"/>
                </a:lnTo>
                <a:lnTo>
                  <a:pt x="72" y="1226"/>
                </a:lnTo>
                <a:lnTo>
                  <a:pt x="91" y="1201"/>
                </a:lnTo>
                <a:lnTo>
                  <a:pt x="113" y="1178"/>
                </a:lnTo>
                <a:lnTo>
                  <a:pt x="134" y="1158"/>
                </a:lnTo>
                <a:lnTo>
                  <a:pt x="158" y="1140"/>
                </a:lnTo>
                <a:lnTo>
                  <a:pt x="181" y="1124"/>
                </a:lnTo>
                <a:lnTo>
                  <a:pt x="204" y="1110"/>
                </a:lnTo>
                <a:lnTo>
                  <a:pt x="229" y="1096"/>
                </a:lnTo>
                <a:lnTo>
                  <a:pt x="252" y="1085"/>
                </a:lnTo>
                <a:lnTo>
                  <a:pt x="276" y="1073"/>
                </a:lnTo>
                <a:lnTo>
                  <a:pt x="298" y="1063"/>
                </a:lnTo>
                <a:lnTo>
                  <a:pt x="332" y="1048"/>
                </a:lnTo>
                <a:lnTo>
                  <a:pt x="360" y="1033"/>
                </a:lnTo>
                <a:lnTo>
                  <a:pt x="382" y="1020"/>
                </a:lnTo>
                <a:lnTo>
                  <a:pt x="400" y="1006"/>
                </a:lnTo>
                <a:lnTo>
                  <a:pt x="413" y="992"/>
                </a:lnTo>
                <a:lnTo>
                  <a:pt x="422" y="977"/>
                </a:lnTo>
                <a:lnTo>
                  <a:pt x="390" y="973"/>
                </a:lnTo>
                <a:lnTo>
                  <a:pt x="360" y="963"/>
                </a:lnTo>
                <a:lnTo>
                  <a:pt x="332" y="950"/>
                </a:lnTo>
                <a:lnTo>
                  <a:pt x="308" y="932"/>
                </a:lnTo>
                <a:lnTo>
                  <a:pt x="286" y="909"/>
                </a:lnTo>
                <a:lnTo>
                  <a:pt x="268" y="885"/>
                </a:lnTo>
                <a:lnTo>
                  <a:pt x="255" y="856"/>
                </a:lnTo>
                <a:lnTo>
                  <a:pt x="247" y="826"/>
                </a:lnTo>
                <a:lnTo>
                  <a:pt x="245" y="794"/>
                </a:lnTo>
                <a:lnTo>
                  <a:pt x="245" y="672"/>
                </a:lnTo>
                <a:lnTo>
                  <a:pt x="248" y="639"/>
                </a:lnTo>
                <a:lnTo>
                  <a:pt x="257" y="608"/>
                </a:lnTo>
                <a:lnTo>
                  <a:pt x="269" y="580"/>
                </a:lnTo>
                <a:lnTo>
                  <a:pt x="287" y="554"/>
                </a:lnTo>
                <a:lnTo>
                  <a:pt x="310" y="532"/>
                </a:lnTo>
                <a:lnTo>
                  <a:pt x="335" y="514"/>
                </a:lnTo>
                <a:lnTo>
                  <a:pt x="364" y="500"/>
                </a:lnTo>
                <a:lnTo>
                  <a:pt x="395" y="491"/>
                </a:lnTo>
                <a:lnTo>
                  <a:pt x="428" y="489"/>
                </a:lnTo>
                <a:lnTo>
                  <a:pt x="1513" y="489"/>
                </a:lnTo>
                <a:lnTo>
                  <a:pt x="2001" y="1"/>
                </a:lnTo>
                <a:lnTo>
                  <a:pt x="252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9" name="Group 441"/>
          <p:cNvGrpSpPr/>
          <p:nvPr/>
        </p:nvGrpSpPr>
        <p:grpSpPr>
          <a:xfrm>
            <a:off x="10386083" y="1339397"/>
            <a:ext cx="430213" cy="542925"/>
            <a:chOff x="7262813" y="2689225"/>
            <a:chExt cx="430213" cy="542925"/>
          </a:xfrm>
          <a:solidFill>
            <a:srgbClr val="000000"/>
          </a:solidFill>
        </p:grpSpPr>
        <p:sp>
          <p:nvSpPr>
            <p:cNvPr id="130" name="Freeform 376"/>
            <p:cNvSpPr>
              <a:spLocks/>
            </p:cNvSpPr>
            <p:nvPr/>
          </p:nvSpPr>
          <p:spPr bwMode="auto">
            <a:xfrm>
              <a:off x="7372351" y="2967038"/>
              <a:ext cx="20638" cy="19050"/>
            </a:xfrm>
            <a:custGeom>
              <a:avLst/>
              <a:gdLst>
                <a:gd name="T0" fmla="*/ 61 w 123"/>
                <a:gd name="T1" fmla="*/ 0 h 123"/>
                <a:gd name="T2" fmla="*/ 80 w 123"/>
                <a:gd name="T3" fmla="*/ 4 h 123"/>
                <a:gd name="T4" fmla="*/ 97 w 123"/>
                <a:gd name="T5" fmla="*/ 12 h 123"/>
                <a:gd name="T6" fmla="*/ 111 w 123"/>
                <a:gd name="T7" fmla="*/ 26 h 123"/>
                <a:gd name="T8" fmla="*/ 120 w 123"/>
                <a:gd name="T9" fmla="*/ 43 h 123"/>
                <a:gd name="T10" fmla="*/ 123 w 123"/>
                <a:gd name="T11" fmla="*/ 62 h 123"/>
                <a:gd name="T12" fmla="*/ 120 w 123"/>
                <a:gd name="T13" fmla="*/ 81 h 123"/>
                <a:gd name="T14" fmla="*/ 111 w 123"/>
                <a:gd name="T15" fmla="*/ 98 h 123"/>
                <a:gd name="T16" fmla="*/ 97 w 123"/>
                <a:gd name="T17" fmla="*/ 111 h 123"/>
                <a:gd name="T18" fmla="*/ 80 w 123"/>
                <a:gd name="T19" fmla="*/ 119 h 123"/>
                <a:gd name="T20" fmla="*/ 61 w 123"/>
                <a:gd name="T21" fmla="*/ 123 h 123"/>
                <a:gd name="T22" fmla="*/ 41 w 123"/>
                <a:gd name="T23" fmla="*/ 119 h 123"/>
                <a:gd name="T24" fmla="*/ 24 w 123"/>
                <a:gd name="T25" fmla="*/ 111 h 123"/>
                <a:gd name="T26" fmla="*/ 12 w 123"/>
                <a:gd name="T27" fmla="*/ 98 h 123"/>
                <a:gd name="T28" fmla="*/ 3 w 123"/>
                <a:gd name="T29" fmla="*/ 81 h 123"/>
                <a:gd name="T30" fmla="*/ 0 w 123"/>
                <a:gd name="T31" fmla="*/ 62 h 123"/>
                <a:gd name="T32" fmla="*/ 3 w 123"/>
                <a:gd name="T33" fmla="*/ 43 h 123"/>
                <a:gd name="T34" fmla="*/ 12 w 123"/>
                <a:gd name="T35" fmla="*/ 26 h 123"/>
                <a:gd name="T36" fmla="*/ 24 w 123"/>
                <a:gd name="T37" fmla="*/ 12 h 123"/>
                <a:gd name="T38" fmla="*/ 41 w 123"/>
                <a:gd name="T39" fmla="*/ 4 h 123"/>
                <a:gd name="T40" fmla="*/ 61 w 123"/>
                <a:gd name="T4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3">
                  <a:moveTo>
                    <a:pt x="61" y="0"/>
                  </a:moveTo>
                  <a:lnTo>
                    <a:pt x="80" y="4"/>
                  </a:lnTo>
                  <a:lnTo>
                    <a:pt x="97" y="12"/>
                  </a:lnTo>
                  <a:lnTo>
                    <a:pt x="111" y="26"/>
                  </a:lnTo>
                  <a:lnTo>
                    <a:pt x="120" y="43"/>
                  </a:lnTo>
                  <a:lnTo>
                    <a:pt x="123" y="62"/>
                  </a:lnTo>
                  <a:lnTo>
                    <a:pt x="120" y="81"/>
                  </a:lnTo>
                  <a:lnTo>
                    <a:pt x="111" y="98"/>
                  </a:lnTo>
                  <a:lnTo>
                    <a:pt x="97" y="111"/>
                  </a:lnTo>
                  <a:lnTo>
                    <a:pt x="80" y="119"/>
                  </a:lnTo>
                  <a:lnTo>
                    <a:pt x="61" y="123"/>
                  </a:lnTo>
                  <a:lnTo>
                    <a:pt x="41" y="119"/>
                  </a:lnTo>
                  <a:lnTo>
                    <a:pt x="24" y="111"/>
                  </a:lnTo>
                  <a:lnTo>
                    <a:pt x="12" y="98"/>
                  </a:lnTo>
                  <a:lnTo>
                    <a:pt x="3" y="81"/>
                  </a:lnTo>
                  <a:lnTo>
                    <a:pt x="0" y="62"/>
                  </a:lnTo>
                  <a:lnTo>
                    <a:pt x="3" y="43"/>
                  </a:lnTo>
                  <a:lnTo>
                    <a:pt x="12" y="26"/>
                  </a:lnTo>
                  <a:lnTo>
                    <a:pt x="24" y="12"/>
                  </a:lnTo>
                  <a:lnTo>
                    <a:pt x="41" y="4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377"/>
            <p:cNvSpPr>
              <a:spLocks/>
            </p:cNvSpPr>
            <p:nvPr/>
          </p:nvSpPr>
          <p:spPr bwMode="auto">
            <a:xfrm>
              <a:off x="7373938" y="3016250"/>
              <a:ext cx="19050" cy="19050"/>
            </a:xfrm>
            <a:custGeom>
              <a:avLst/>
              <a:gdLst>
                <a:gd name="T0" fmla="*/ 61 w 123"/>
                <a:gd name="T1" fmla="*/ 0 h 122"/>
                <a:gd name="T2" fmla="*/ 80 w 123"/>
                <a:gd name="T3" fmla="*/ 3 h 122"/>
                <a:gd name="T4" fmla="*/ 97 w 123"/>
                <a:gd name="T5" fmla="*/ 11 h 122"/>
                <a:gd name="T6" fmla="*/ 111 w 123"/>
                <a:gd name="T7" fmla="*/ 25 h 122"/>
                <a:gd name="T8" fmla="*/ 120 w 123"/>
                <a:gd name="T9" fmla="*/ 42 h 122"/>
                <a:gd name="T10" fmla="*/ 123 w 123"/>
                <a:gd name="T11" fmla="*/ 61 h 122"/>
                <a:gd name="T12" fmla="*/ 120 w 123"/>
                <a:gd name="T13" fmla="*/ 80 h 122"/>
                <a:gd name="T14" fmla="*/ 111 w 123"/>
                <a:gd name="T15" fmla="*/ 97 h 122"/>
                <a:gd name="T16" fmla="*/ 97 w 123"/>
                <a:gd name="T17" fmla="*/ 110 h 122"/>
                <a:gd name="T18" fmla="*/ 80 w 123"/>
                <a:gd name="T19" fmla="*/ 119 h 122"/>
                <a:gd name="T20" fmla="*/ 61 w 123"/>
                <a:gd name="T21" fmla="*/ 122 h 122"/>
                <a:gd name="T22" fmla="*/ 42 w 123"/>
                <a:gd name="T23" fmla="*/ 119 h 122"/>
                <a:gd name="T24" fmla="*/ 24 w 123"/>
                <a:gd name="T25" fmla="*/ 110 h 122"/>
                <a:gd name="T26" fmla="*/ 12 w 123"/>
                <a:gd name="T27" fmla="*/ 97 h 122"/>
                <a:gd name="T28" fmla="*/ 3 w 123"/>
                <a:gd name="T29" fmla="*/ 80 h 122"/>
                <a:gd name="T30" fmla="*/ 0 w 123"/>
                <a:gd name="T31" fmla="*/ 61 h 122"/>
                <a:gd name="T32" fmla="*/ 3 w 123"/>
                <a:gd name="T33" fmla="*/ 42 h 122"/>
                <a:gd name="T34" fmla="*/ 12 w 123"/>
                <a:gd name="T35" fmla="*/ 25 h 122"/>
                <a:gd name="T36" fmla="*/ 24 w 123"/>
                <a:gd name="T37" fmla="*/ 11 h 122"/>
                <a:gd name="T38" fmla="*/ 42 w 123"/>
                <a:gd name="T39" fmla="*/ 3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0" y="3"/>
                  </a:lnTo>
                  <a:lnTo>
                    <a:pt x="97" y="11"/>
                  </a:lnTo>
                  <a:lnTo>
                    <a:pt x="111" y="25"/>
                  </a:lnTo>
                  <a:lnTo>
                    <a:pt x="120" y="42"/>
                  </a:lnTo>
                  <a:lnTo>
                    <a:pt x="123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7" y="110"/>
                  </a:lnTo>
                  <a:lnTo>
                    <a:pt x="80" y="119"/>
                  </a:lnTo>
                  <a:lnTo>
                    <a:pt x="61" y="122"/>
                  </a:lnTo>
                  <a:lnTo>
                    <a:pt x="42" y="119"/>
                  </a:lnTo>
                  <a:lnTo>
                    <a:pt x="24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4" y="11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378"/>
            <p:cNvSpPr>
              <a:spLocks/>
            </p:cNvSpPr>
            <p:nvPr/>
          </p:nvSpPr>
          <p:spPr bwMode="auto">
            <a:xfrm>
              <a:off x="7413626" y="2973388"/>
              <a:ext cx="20638" cy="19050"/>
            </a:xfrm>
            <a:custGeom>
              <a:avLst/>
              <a:gdLst>
                <a:gd name="T0" fmla="*/ 62 w 123"/>
                <a:gd name="T1" fmla="*/ 0 h 123"/>
                <a:gd name="T2" fmla="*/ 82 w 123"/>
                <a:gd name="T3" fmla="*/ 4 h 123"/>
                <a:gd name="T4" fmla="*/ 98 w 123"/>
                <a:gd name="T5" fmla="*/ 12 h 123"/>
                <a:gd name="T6" fmla="*/ 112 w 123"/>
                <a:gd name="T7" fmla="*/ 25 h 123"/>
                <a:gd name="T8" fmla="*/ 120 w 123"/>
                <a:gd name="T9" fmla="*/ 42 h 123"/>
                <a:gd name="T10" fmla="*/ 123 w 123"/>
                <a:gd name="T11" fmla="*/ 61 h 123"/>
                <a:gd name="T12" fmla="*/ 120 w 123"/>
                <a:gd name="T13" fmla="*/ 80 h 123"/>
                <a:gd name="T14" fmla="*/ 112 w 123"/>
                <a:gd name="T15" fmla="*/ 97 h 123"/>
                <a:gd name="T16" fmla="*/ 98 w 123"/>
                <a:gd name="T17" fmla="*/ 111 h 123"/>
                <a:gd name="T18" fmla="*/ 82 w 123"/>
                <a:gd name="T19" fmla="*/ 120 h 123"/>
                <a:gd name="T20" fmla="*/ 62 w 123"/>
                <a:gd name="T21" fmla="*/ 123 h 123"/>
                <a:gd name="T22" fmla="*/ 42 w 123"/>
                <a:gd name="T23" fmla="*/ 120 h 123"/>
                <a:gd name="T24" fmla="*/ 26 w 123"/>
                <a:gd name="T25" fmla="*/ 111 h 123"/>
                <a:gd name="T26" fmla="*/ 12 w 123"/>
                <a:gd name="T27" fmla="*/ 97 h 123"/>
                <a:gd name="T28" fmla="*/ 4 w 123"/>
                <a:gd name="T29" fmla="*/ 80 h 123"/>
                <a:gd name="T30" fmla="*/ 0 w 123"/>
                <a:gd name="T31" fmla="*/ 61 h 123"/>
                <a:gd name="T32" fmla="*/ 4 w 123"/>
                <a:gd name="T33" fmla="*/ 42 h 123"/>
                <a:gd name="T34" fmla="*/ 12 w 123"/>
                <a:gd name="T35" fmla="*/ 25 h 123"/>
                <a:gd name="T36" fmla="*/ 26 w 123"/>
                <a:gd name="T37" fmla="*/ 12 h 123"/>
                <a:gd name="T38" fmla="*/ 42 w 123"/>
                <a:gd name="T39" fmla="*/ 4 h 123"/>
                <a:gd name="T40" fmla="*/ 62 w 123"/>
                <a:gd name="T4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3">
                  <a:moveTo>
                    <a:pt x="62" y="0"/>
                  </a:moveTo>
                  <a:lnTo>
                    <a:pt x="82" y="4"/>
                  </a:lnTo>
                  <a:lnTo>
                    <a:pt x="98" y="12"/>
                  </a:lnTo>
                  <a:lnTo>
                    <a:pt x="112" y="25"/>
                  </a:lnTo>
                  <a:lnTo>
                    <a:pt x="120" y="42"/>
                  </a:lnTo>
                  <a:lnTo>
                    <a:pt x="123" y="61"/>
                  </a:lnTo>
                  <a:lnTo>
                    <a:pt x="120" y="80"/>
                  </a:lnTo>
                  <a:lnTo>
                    <a:pt x="112" y="97"/>
                  </a:lnTo>
                  <a:lnTo>
                    <a:pt x="98" y="111"/>
                  </a:lnTo>
                  <a:lnTo>
                    <a:pt x="82" y="120"/>
                  </a:lnTo>
                  <a:lnTo>
                    <a:pt x="62" y="123"/>
                  </a:lnTo>
                  <a:lnTo>
                    <a:pt x="42" y="120"/>
                  </a:lnTo>
                  <a:lnTo>
                    <a:pt x="26" y="111"/>
                  </a:lnTo>
                  <a:lnTo>
                    <a:pt x="12" y="97"/>
                  </a:lnTo>
                  <a:lnTo>
                    <a:pt x="4" y="80"/>
                  </a:lnTo>
                  <a:lnTo>
                    <a:pt x="0" y="61"/>
                  </a:lnTo>
                  <a:lnTo>
                    <a:pt x="4" y="42"/>
                  </a:lnTo>
                  <a:lnTo>
                    <a:pt x="12" y="25"/>
                  </a:lnTo>
                  <a:lnTo>
                    <a:pt x="26" y="12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379"/>
            <p:cNvSpPr>
              <a:spLocks/>
            </p:cNvSpPr>
            <p:nvPr/>
          </p:nvSpPr>
          <p:spPr bwMode="auto">
            <a:xfrm>
              <a:off x="7342188" y="3116263"/>
              <a:ext cx="19050" cy="19050"/>
            </a:xfrm>
            <a:custGeom>
              <a:avLst/>
              <a:gdLst>
                <a:gd name="T0" fmla="*/ 62 w 123"/>
                <a:gd name="T1" fmla="*/ 0 h 122"/>
                <a:gd name="T2" fmla="*/ 81 w 123"/>
                <a:gd name="T3" fmla="*/ 3 h 122"/>
                <a:gd name="T4" fmla="*/ 98 w 123"/>
                <a:gd name="T5" fmla="*/ 12 h 122"/>
                <a:gd name="T6" fmla="*/ 111 w 123"/>
                <a:gd name="T7" fmla="*/ 25 h 122"/>
                <a:gd name="T8" fmla="*/ 120 w 123"/>
                <a:gd name="T9" fmla="*/ 42 h 122"/>
                <a:gd name="T10" fmla="*/ 123 w 123"/>
                <a:gd name="T11" fmla="*/ 61 h 122"/>
                <a:gd name="T12" fmla="*/ 120 w 123"/>
                <a:gd name="T13" fmla="*/ 80 h 122"/>
                <a:gd name="T14" fmla="*/ 111 w 123"/>
                <a:gd name="T15" fmla="*/ 97 h 122"/>
                <a:gd name="T16" fmla="*/ 98 w 123"/>
                <a:gd name="T17" fmla="*/ 110 h 122"/>
                <a:gd name="T18" fmla="*/ 81 w 123"/>
                <a:gd name="T19" fmla="*/ 119 h 122"/>
                <a:gd name="T20" fmla="*/ 62 w 123"/>
                <a:gd name="T21" fmla="*/ 122 h 122"/>
                <a:gd name="T22" fmla="*/ 43 w 123"/>
                <a:gd name="T23" fmla="*/ 119 h 122"/>
                <a:gd name="T24" fmla="*/ 26 w 123"/>
                <a:gd name="T25" fmla="*/ 110 h 122"/>
                <a:gd name="T26" fmla="*/ 12 w 123"/>
                <a:gd name="T27" fmla="*/ 97 h 122"/>
                <a:gd name="T28" fmla="*/ 3 w 123"/>
                <a:gd name="T29" fmla="*/ 80 h 122"/>
                <a:gd name="T30" fmla="*/ 0 w 123"/>
                <a:gd name="T31" fmla="*/ 61 h 122"/>
                <a:gd name="T32" fmla="*/ 3 w 123"/>
                <a:gd name="T33" fmla="*/ 42 h 122"/>
                <a:gd name="T34" fmla="*/ 12 w 123"/>
                <a:gd name="T35" fmla="*/ 25 h 122"/>
                <a:gd name="T36" fmla="*/ 26 w 123"/>
                <a:gd name="T37" fmla="*/ 12 h 122"/>
                <a:gd name="T38" fmla="*/ 43 w 123"/>
                <a:gd name="T39" fmla="*/ 3 h 122"/>
                <a:gd name="T40" fmla="*/ 62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2" y="0"/>
                  </a:moveTo>
                  <a:lnTo>
                    <a:pt x="81" y="3"/>
                  </a:lnTo>
                  <a:lnTo>
                    <a:pt x="98" y="12"/>
                  </a:lnTo>
                  <a:lnTo>
                    <a:pt x="111" y="25"/>
                  </a:lnTo>
                  <a:lnTo>
                    <a:pt x="120" y="42"/>
                  </a:lnTo>
                  <a:lnTo>
                    <a:pt x="123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8" y="110"/>
                  </a:lnTo>
                  <a:lnTo>
                    <a:pt x="81" y="119"/>
                  </a:lnTo>
                  <a:lnTo>
                    <a:pt x="62" y="122"/>
                  </a:lnTo>
                  <a:lnTo>
                    <a:pt x="43" y="119"/>
                  </a:lnTo>
                  <a:lnTo>
                    <a:pt x="26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6" y="12"/>
                  </a:lnTo>
                  <a:lnTo>
                    <a:pt x="43" y="3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380"/>
            <p:cNvSpPr>
              <a:spLocks/>
            </p:cNvSpPr>
            <p:nvPr/>
          </p:nvSpPr>
          <p:spPr bwMode="auto">
            <a:xfrm>
              <a:off x="7400926" y="3163888"/>
              <a:ext cx="19050" cy="20637"/>
            </a:xfrm>
            <a:custGeom>
              <a:avLst/>
              <a:gdLst>
                <a:gd name="T0" fmla="*/ 61 w 123"/>
                <a:gd name="T1" fmla="*/ 0 h 122"/>
                <a:gd name="T2" fmla="*/ 80 w 123"/>
                <a:gd name="T3" fmla="*/ 3 h 122"/>
                <a:gd name="T4" fmla="*/ 97 w 123"/>
                <a:gd name="T5" fmla="*/ 13 h 122"/>
                <a:gd name="T6" fmla="*/ 110 w 123"/>
                <a:gd name="T7" fmla="*/ 25 h 122"/>
                <a:gd name="T8" fmla="*/ 120 w 123"/>
                <a:gd name="T9" fmla="*/ 42 h 122"/>
                <a:gd name="T10" fmla="*/ 123 w 123"/>
                <a:gd name="T11" fmla="*/ 61 h 122"/>
                <a:gd name="T12" fmla="*/ 120 w 123"/>
                <a:gd name="T13" fmla="*/ 81 h 122"/>
                <a:gd name="T14" fmla="*/ 110 w 123"/>
                <a:gd name="T15" fmla="*/ 98 h 122"/>
                <a:gd name="T16" fmla="*/ 97 w 123"/>
                <a:gd name="T17" fmla="*/ 110 h 122"/>
                <a:gd name="T18" fmla="*/ 80 w 123"/>
                <a:gd name="T19" fmla="*/ 119 h 122"/>
                <a:gd name="T20" fmla="*/ 61 w 123"/>
                <a:gd name="T21" fmla="*/ 122 h 122"/>
                <a:gd name="T22" fmla="*/ 42 w 123"/>
                <a:gd name="T23" fmla="*/ 119 h 122"/>
                <a:gd name="T24" fmla="*/ 24 w 123"/>
                <a:gd name="T25" fmla="*/ 110 h 122"/>
                <a:gd name="T26" fmla="*/ 12 w 123"/>
                <a:gd name="T27" fmla="*/ 98 h 122"/>
                <a:gd name="T28" fmla="*/ 3 w 123"/>
                <a:gd name="T29" fmla="*/ 81 h 122"/>
                <a:gd name="T30" fmla="*/ 0 w 123"/>
                <a:gd name="T31" fmla="*/ 61 h 122"/>
                <a:gd name="T32" fmla="*/ 3 w 123"/>
                <a:gd name="T33" fmla="*/ 42 h 122"/>
                <a:gd name="T34" fmla="*/ 12 w 123"/>
                <a:gd name="T35" fmla="*/ 25 h 122"/>
                <a:gd name="T36" fmla="*/ 24 w 123"/>
                <a:gd name="T37" fmla="*/ 13 h 122"/>
                <a:gd name="T38" fmla="*/ 42 w 123"/>
                <a:gd name="T39" fmla="*/ 3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0" y="3"/>
                  </a:lnTo>
                  <a:lnTo>
                    <a:pt x="97" y="13"/>
                  </a:lnTo>
                  <a:lnTo>
                    <a:pt x="110" y="25"/>
                  </a:lnTo>
                  <a:lnTo>
                    <a:pt x="120" y="42"/>
                  </a:lnTo>
                  <a:lnTo>
                    <a:pt x="123" y="61"/>
                  </a:lnTo>
                  <a:lnTo>
                    <a:pt x="120" y="81"/>
                  </a:lnTo>
                  <a:lnTo>
                    <a:pt x="110" y="98"/>
                  </a:lnTo>
                  <a:lnTo>
                    <a:pt x="97" y="110"/>
                  </a:lnTo>
                  <a:lnTo>
                    <a:pt x="80" y="119"/>
                  </a:lnTo>
                  <a:lnTo>
                    <a:pt x="61" y="122"/>
                  </a:lnTo>
                  <a:lnTo>
                    <a:pt x="42" y="119"/>
                  </a:lnTo>
                  <a:lnTo>
                    <a:pt x="24" y="110"/>
                  </a:lnTo>
                  <a:lnTo>
                    <a:pt x="12" y="98"/>
                  </a:lnTo>
                  <a:lnTo>
                    <a:pt x="3" y="81"/>
                  </a:lnTo>
                  <a:lnTo>
                    <a:pt x="0" y="61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4" y="13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381"/>
            <p:cNvSpPr>
              <a:spLocks/>
            </p:cNvSpPr>
            <p:nvPr/>
          </p:nvSpPr>
          <p:spPr bwMode="auto">
            <a:xfrm>
              <a:off x="7351713" y="3163888"/>
              <a:ext cx="19050" cy="20637"/>
            </a:xfrm>
            <a:custGeom>
              <a:avLst/>
              <a:gdLst>
                <a:gd name="T0" fmla="*/ 61 w 123"/>
                <a:gd name="T1" fmla="*/ 0 h 122"/>
                <a:gd name="T2" fmla="*/ 80 w 123"/>
                <a:gd name="T3" fmla="*/ 3 h 122"/>
                <a:gd name="T4" fmla="*/ 97 w 123"/>
                <a:gd name="T5" fmla="*/ 13 h 122"/>
                <a:gd name="T6" fmla="*/ 111 w 123"/>
                <a:gd name="T7" fmla="*/ 25 h 122"/>
                <a:gd name="T8" fmla="*/ 120 w 123"/>
                <a:gd name="T9" fmla="*/ 42 h 122"/>
                <a:gd name="T10" fmla="*/ 123 w 123"/>
                <a:gd name="T11" fmla="*/ 61 h 122"/>
                <a:gd name="T12" fmla="*/ 120 w 123"/>
                <a:gd name="T13" fmla="*/ 81 h 122"/>
                <a:gd name="T14" fmla="*/ 111 w 123"/>
                <a:gd name="T15" fmla="*/ 98 h 122"/>
                <a:gd name="T16" fmla="*/ 97 w 123"/>
                <a:gd name="T17" fmla="*/ 110 h 122"/>
                <a:gd name="T18" fmla="*/ 80 w 123"/>
                <a:gd name="T19" fmla="*/ 119 h 122"/>
                <a:gd name="T20" fmla="*/ 61 w 123"/>
                <a:gd name="T21" fmla="*/ 122 h 122"/>
                <a:gd name="T22" fmla="*/ 42 w 123"/>
                <a:gd name="T23" fmla="*/ 119 h 122"/>
                <a:gd name="T24" fmla="*/ 25 w 123"/>
                <a:gd name="T25" fmla="*/ 110 h 122"/>
                <a:gd name="T26" fmla="*/ 12 w 123"/>
                <a:gd name="T27" fmla="*/ 98 h 122"/>
                <a:gd name="T28" fmla="*/ 3 w 123"/>
                <a:gd name="T29" fmla="*/ 81 h 122"/>
                <a:gd name="T30" fmla="*/ 0 w 123"/>
                <a:gd name="T31" fmla="*/ 61 h 122"/>
                <a:gd name="T32" fmla="*/ 3 w 123"/>
                <a:gd name="T33" fmla="*/ 42 h 122"/>
                <a:gd name="T34" fmla="*/ 12 w 123"/>
                <a:gd name="T35" fmla="*/ 25 h 122"/>
                <a:gd name="T36" fmla="*/ 25 w 123"/>
                <a:gd name="T37" fmla="*/ 13 h 122"/>
                <a:gd name="T38" fmla="*/ 42 w 123"/>
                <a:gd name="T39" fmla="*/ 3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0" y="3"/>
                  </a:lnTo>
                  <a:lnTo>
                    <a:pt x="97" y="13"/>
                  </a:lnTo>
                  <a:lnTo>
                    <a:pt x="111" y="25"/>
                  </a:lnTo>
                  <a:lnTo>
                    <a:pt x="120" y="42"/>
                  </a:lnTo>
                  <a:lnTo>
                    <a:pt x="123" y="61"/>
                  </a:lnTo>
                  <a:lnTo>
                    <a:pt x="120" y="81"/>
                  </a:lnTo>
                  <a:lnTo>
                    <a:pt x="111" y="98"/>
                  </a:lnTo>
                  <a:lnTo>
                    <a:pt x="97" y="110"/>
                  </a:lnTo>
                  <a:lnTo>
                    <a:pt x="80" y="119"/>
                  </a:lnTo>
                  <a:lnTo>
                    <a:pt x="61" y="122"/>
                  </a:lnTo>
                  <a:lnTo>
                    <a:pt x="42" y="119"/>
                  </a:lnTo>
                  <a:lnTo>
                    <a:pt x="25" y="110"/>
                  </a:lnTo>
                  <a:lnTo>
                    <a:pt x="12" y="98"/>
                  </a:lnTo>
                  <a:lnTo>
                    <a:pt x="3" y="81"/>
                  </a:lnTo>
                  <a:lnTo>
                    <a:pt x="0" y="61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5" y="13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382"/>
            <p:cNvSpPr>
              <a:spLocks/>
            </p:cNvSpPr>
            <p:nvPr/>
          </p:nvSpPr>
          <p:spPr bwMode="auto">
            <a:xfrm>
              <a:off x="7332663" y="3048000"/>
              <a:ext cx="19050" cy="20637"/>
            </a:xfrm>
            <a:custGeom>
              <a:avLst/>
              <a:gdLst>
                <a:gd name="T0" fmla="*/ 61 w 123"/>
                <a:gd name="T1" fmla="*/ 0 h 122"/>
                <a:gd name="T2" fmla="*/ 80 w 123"/>
                <a:gd name="T3" fmla="*/ 3 h 122"/>
                <a:gd name="T4" fmla="*/ 97 w 123"/>
                <a:gd name="T5" fmla="*/ 12 h 122"/>
                <a:gd name="T6" fmla="*/ 111 w 123"/>
                <a:gd name="T7" fmla="*/ 24 h 122"/>
                <a:gd name="T8" fmla="*/ 120 w 123"/>
                <a:gd name="T9" fmla="*/ 41 h 122"/>
                <a:gd name="T10" fmla="*/ 123 w 123"/>
                <a:gd name="T11" fmla="*/ 61 h 122"/>
                <a:gd name="T12" fmla="*/ 120 w 123"/>
                <a:gd name="T13" fmla="*/ 80 h 122"/>
                <a:gd name="T14" fmla="*/ 111 w 123"/>
                <a:gd name="T15" fmla="*/ 97 h 122"/>
                <a:gd name="T16" fmla="*/ 97 w 123"/>
                <a:gd name="T17" fmla="*/ 111 h 122"/>
                <a:gd name="T18" fmla="*/ 80 w 123"/>
                <a:gd name="T19" fmla="*/ 119 h 122"/>
                <a:gd name="T20" fmla="*/ 61 w 123"/>
                <a:gd name="T21" fmla="*/ 122 h 122"/>
                <a:gd name="T22" fmla="*/ 42 w 123"/>
                <a:gd name="T23" fmla="*/ 119 h 122"/>
                <a:gd name="T24" fmla="*/ 25 w 123"/>
                <a:gd name="T25" fmla="*/ 111 h 122"/>
                <a:gd name="T26" fmla="*/ 12 w 123"/>
                <a:gd name="T27" fmla="*/ 97 h 122"/>
                <a:gd name="T28" fmla="*/ 3 w 123"/>
                <a:gd name="T29" fmla="*/ 80 h 122"/>
                <a:gd name="T30" fmla="*/ 0 w 123"/>
                <a:gd name="T31" fmla="*/ 61 h 122"/>
                <a:gd name="T32" fmla="*/ 3 w 123"/>
                <a:gd name="T33" fmla="*/ 41 h 122"/>
                <a:gd name="T34" fmla="*/ 12 w 123"/>
                <a:gd name="T35" fmla="*/ 24 h 122"/>
                <a:gd name="T36" fmla="*/ 25 w 123"/>
                <a:gd name="T37" fmla="*/ 12 h 122"/>
                <a:gd name="T38" fmla="*/ 42 w 123"/>
                <a:gd name="T39" fmla="*/ 3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0" y="3"/>
                  </a:lnTo>
                  <a:lnTo>
                    <a:pt x="97" y="12"/>
                  </a:lnTo>
                  <a:lnTo>
                    <a:pt x="111" y="24"/>
                  </a:lnTo>
                  <a:lnTo>
                    <a:pt x="120" y="41"/>
                  </a:lnTo>
                  <a:lnTo>
                    <a:pt x="123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7" y="111"/>
                  </a:lnTo>
                  <a:lnTo>
                    <a:pt x="80" y="119"/>
                  </a:lnTo>
                  <a:lnTo>
                    <a:pt x="61" y="122"/>
                  </a:lnTo>
                  <a:lnTo>
                    <a:pt x="42" y="119"/>
                  </a:lnTo>
                  <a:lnTo>
                    <a:pt x="25" y="111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383"/>
            <p:cNvSpPr>
              <a:spLocks/>
            </p:cNvSpPr>
            <p:nvPr/>
          </p:nvSpPr>
          <p:spPr bwMode="auto">
            <a:xfrm>
              <a:off x="7361238" y="3068638"/>
              <a:ext cx="19050" cy="19050"/>
            </a:xfrm>
            <a:custGeom>
              <a:avLst/>
              <a:gdLst>
                <a:gd name="T0" fmla="*/ 62 w 123"/>
                <a:gd name="T1" fmla="*/ 0 h 122"/>
                <a:gd name="T2" fmla="*/ 81 w 123"/>
                <a:gd name="T3" fmla="*/ 2 h 122"/>
                <a:gd name="T4" fmla="*/ 97 w 123"/>
                <a:gd name="T5" fmla="*/ 12 h 122"/>
                <a:gd name="T6" fmla="*/ 111 w 123"/>
                <a:gd name="T7" fmla="*/ 25 h 122"/>
                <a:gd name="T8" fmla="*/ 120 w 123"/>
                <a:gd name="T9" fmla="*/ 42 h 122"/>
                <a:gd name="T10" fmla="*/ 123 w 123"/>
                <a:gd name="T11" fmla="*/ 61 h 122"/>
                <a:gd name="T12" fmla="*/ 120 w 123"/>
                <a:gd name="T13" fmla="*/ 80 h 122"/>
                <a:gd name="T14" fmla="*/ 111 w 123"/>
                <a:gd name="T15" fmla="*/ 97 h 122"/>
                <a:gd name="T16" fmla="*/ 97 w 123"/>
                <a:gd name="T17" fmla="*/ 110 h 122"/>
                <a:gd name="T18" fmla="*/ 81 w 123"/>
                <a:gd name="T19" fmla="*/ 119 h 122"/>
                <a:gd name="T20" fmla="*/ 62 w 123"/>
                <a:gd name="T21" fmla="*/ 122 h 122"/>
                <a:gd name="T22" fmla="*/ 42 w 123"/>
                <a:gd name="T23" fmla="*/ 119 h 122"/>
                <a:gd name="T24" fmla="*/ 26 w 123"/>
                <a:gd name="T25" fmla="*/ 110 h 122"/>
                <a:gd name="T26" fmla="*/ 12 w 123"/>
                <a:gd name="T27" fmla="*/ 97 h 122"/>
                <a:gd name="T28" fmla="*/ 3 w 123"/>
                <a:gd name="T29" fmla="*/ 80 h 122"/>
                <a:gd name="T30" fmla="*/ 0 w 123"/>
                <a:gd name="T31" fmla="*/ 61 h 122"/>
                <a:gd name="T32" fmla="*/ 3 w 123"/>
                <a:gd name="T33" fmla="*/ 42 h 122"/>
                <a:gd name="T34" fmla="*/ 12 w 123"/>
                <a:gd name="T35" fmla="*/ 25 h 122"/>
                <a:gd name="T36" fmla="*/ 26 w 123"/>
                <a:gd name="T37" fmla="*/ 12 h 122"/>
                <a:gd name="T38" fmla="*/ 42 w 123"/>
                <a:gd name="T39" fmla="*/ 2 h 122"/>
                <a:gd name="T40" fmla="*/ 62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2" y="0"/>
                  </a:moveTo>
                  <a:lnTo>
                    <a:pt x="81" y="2"/>
                  </a:lnTo>
                  <a:lnTo>
                    <a:pt x="97" y="12"/>
                  </a:lnTo>
                  <a:lnTo>
                    <a:pt x="111" y="25"/>
                  </a:lnTo>
                  <a:lnTo>
                    <a:pt x="120" y="42"/>
                  </a:lnTo>
                  <a:lnTo>
                    <a:pt x="123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7" y="110"/>
                  </a:lnTo>
                  <a:lnTo>
                    <a:pt x="81" y="119"/>
                  </a:lnTo>
                  <a:lnTo>
                    <a:pt x="62" y="122"/>
                  </a:lnTo>
                  <a:lnTo>
                    <a:pt x="42" y="119"/>
                  </a:lnTo>
                  <a:lnTo>
                    <a:pt x="26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6" y="12"/>
                  </a:lnTo>
                  <a:lnTo>
                    <a:pt x="42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384"/>
            <p:cNvSpPr>
              <a:spLocks/>
            </p:cNvSpPr>
            <p:nvPr/>
          </p:nvSpPr>
          <p:spPr bwMode="auto">
            <a:xfrm>
              <a:off x="7332663" y="3000375"/>
              <a:ext cx="19050" cy="19050"/>
            </a:xfrm>
            <a:custGeom>
              <a:avLst/>
              <a:gdLst>
                <a:gd name="T0" fmla="*/ 61 w 123"/>
                <a:gd name="T1" fmla="*/ 0 h 122"/>
                <a:gd name="T2" fmla="*/ 80 w 123"/>
                <a:gd name="T3" fmla="*/ 3 h 122"/>
                <a:gd name="T4" fmla="*/ 97 w 123"/>
                <a:gd name="T5" fmla="*/ 11 h 122"/>
                <a:gd name="T6" fmla="*/ 111 w 123"/>
                <a:gd name="T7" fmla="*/ 24 h 122"/>
                <a:gd name="T8" fmla="*/ 120 w 123"/>
                <a:gd name="T9" fmla="*/ 41 h 122"/>
                <a:gd name="T10" fmla="*/ 123 w 123"/>
                <a:gd name="T11" fmla="*/ 60 h 122"/>
                <a:gd name="T12" fmla="*/ 120 w 123"/>
                <a:gd name="T13" fmla="*/ 80 h 122"/>
                <a:gd name="T14" fmla="*/ 111 w 123"/>
                <a:gd name="T15" fmla="*/ 97 h 122"/>
                <a:gd name="T16" fmla="*/ 97 w 123"/>
                <a:gd name="T17" fmla="*/ 110 h 122"/>
                <a:gd name="T18" fmla="*/ 80 w 123"/>
                <a:gd name="T19" fmla="*/ 119 h 122"/>
                <a:gd name="T20" fmla="*/ 61 w 123"/>
                <a:gd name="T21" fmla="*/ 122 h 122"/>
                <a:gd name="T22" fmla="*/ 42 w 123"/>
                <a:gd name="T23" fmla="*/ 119 h 122"/>
                <a:gd name="T24" fmla="*/ 25 w 123"/>
                <a:gd name="T25" fmla="*/ 110 h 122"/>
                <a:gd name="T26" fmla="*/ 12 w 123"/>
                <a:gd name="T27" fmla="*/ 97 h 122"/>
                <a:gd name="T28" fmla="*/ 3 w 123"/>
                <a:gd name="T29" fmla="*/ 80 h 122"/>
                <a:gd name="T30" fmla="*/ 0 w 123"/>
                <a:gd name="T31" fmla="*/ 60 h 122"/>
                <a:gd name="T32" fmla="*/ 3 w 123"/>
                <a:gd name="T33" fmla="*/ 41 h 122"/>
                <a:gd name="T34" fmla="*/ 12 w 123"/>
                <a:gd name="T35" fmla="*/ 24 h 122"/>
                <a:gd name="T36" fmla="*/ 25 w 123"/>
                <a:gd name="T37" fmla="*/ 11 h 122"/>
                <a:gd name="T38" fmla="*/ 42 w 123"/>
                <a:gd name="T39" fmla="*/ 3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0" y="3"/>
                  </a:lnTo>
                  <a:lnTo>
                    <a:pt x="97" y="11"/>
                  </a:lnTo>
                  <a:lnTo>
                    <a:pt x="111" y="24"/>
                  </a:lnTo>
                  <a:lnTo>
                    <a:pt x="120" y="41"/>
                  </a:lnTo>
                  <a:lnTo>
                    <a:pt x="123" y="60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7" y="110"/>
                  </a:lnTo>
                  <a:lnTo>
                    <a:pt x="80" y="119"/>
                  </a:lnTo>
                  <a:lnTo>
                    <a:pt x="61" y="122"/>
                  </a:lnTo>
                  <a:lnTo>
                    <a:pt x="42" y="119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385"/>
            <p:cNvSpPr>
              <a:spLocks/>
            </p:cNvSpPr>
            <p:nvPr/>
          </p:nvSpPr>
          <p:spPr bwMode="auto">
            <a:xfrm>
              <a:off x="7332663" y="2941638"/>
              <a:ext cx="19050" cy="19050"/>
            </a:xfrm>
            <a:custGeom>
              <a:avLst/>
              <a:gdLst>
                <a:gd name="T0" fmla="*/ 61 w 123"/>
                <a:gd name="T1" fmla="*/ 0 h 121"/>
                <a:gd name="T2" fmla="*/ 80 w 123"/>
                <a:gd name="T3" fmla="*/ 2 h 121"/>
                <a:gd name="T4" fmla="*/ 97 w 123"/>
                <a:gd name="T5" fmla="*/ 12 h 121"/>
                <a:gd name="T6" fmla="*/ 111 w 123"/>
                <a:gd name="T7" fmla="*/ 24 h 121"/>
                <a:gd name="T8" fmla="*/ 120 w 123"/>
                <a:gd name="T9" fmla="*/ 41 h 121"/>
                <a:gd name="T10" fmla="*/ 123 w 123"/>
                <a:gd name="T11" fmla="*/ 60 h 121"/>
                <a:gd name="T12" fmla="*/ 120 w 123"/>
                <a:gd name="T13" fmla="*/ 80 h 121"/>
                <a:gd name="T14" fmla="*/ 111 w 123"/>
                <a:gd name="T15" fmla="*/ 97 h 121"/>
                <a:gd name="T16" fmla="*/ 97 w 123"/>
                <a:gd name="T17" fmla="*/ 109 h 121"/>
                <a:gd name="T18" fmla="*/ 80 w 123"/>
                <a:gd name="T19" fmla="*/ 118 h 121"/>
                <a:gd name="T20" fmla="*/ 61 w 123"/>
                <a:gd name="T21" fmla="*/ 121 h 121"/>
                <a:gd name="T22" fmla="*/ 42 w 123"/>
                <a:gd name="T23" fmla="*/ 118 h 121"/>
                <a:gd name="T24" fmla="*/ 25 w 123"/>
                <a:gd name="T25" fmla="*/ 109 h 121"/>
                <a:gd name="T26" fmla="*/ 12 w 123"/>
                <a:gd name="T27" fmla="*/ 97 h 121"/>
                <a:gd name="T28" fmla="*/ 3 w 123"/>
                <a:gd name="T29" fmla="*/ 80 h 121"/>
                <a:gd name="T30" fmla="*/ 0 w 123"/>
                <a:gd name="T31" fmla="*/ 60 h 121"/>
                <a:gd name="T32" fmla="*/ 3 w 123"/>
                <a:gd name="T33" fmla="*/ 41 h 121"/>
                <a:gd name="T34" fmla="*/ 12 w 123"/>
                <a:gd name="T35" fmla="*/ 24 h 121"/>
                <a:gd name="T36" fmla="*/ 25 w 123"/>
                <a:gd name="T37" fmla="*/ 12 h 121"/>
                <a:gd name="T38" fmla="*/ 42 w 123"/>
                <a:gd name="T39" fmla="*/ 2 h 121"/>
                <a:gd name="T40" fmla="*/ 61 w 123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1">
                  <a:moveTo>
                    <a:pt x="61" y="0"/>
                  </a:moveTo>
                  <a:lnTo>
                    <a:pt x="80" y="2"/>
                  </a:lnTo>
                  <a:lnTo>
                    <a:pt x="97" y="12"/>
                  </a:lnTo>
                  <a:lnTo>
                    <a:pt x="111" y="24"/>
                  </a:lnTo>
                  <a:lnTo>
                    <a:pt x="120" y="41"/>
                  </a:lnTo>
                  <a:lnTo>
                    <a:pt x="123" y="60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7" y="109"/>
                  </a:lnTo>
                  <a:lnTo>
                    <a:pt x="80" y="118"/>
                  </a:lnTo>
                  <a:lnTo>
                    <a:pt x="61" y="121"/>
                  </a:lnTo>
                  <a:lnTo>
                    <a:pt x="42" y="118"/>
                  </a:lnTo>
                  <a:lnTo>
                    <a:pt x="25" y="109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2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386"/>
            <p:cNvSpPr>
              <a:spLocks/>
            </p:cNvSpPr>
            <p:nvPr/>
          </p:nvSpPr>
          <p:spPr bwMode="auto">
            <a:xfrm>
              <a:off x="7516813" y="2932113"/>
              <a:ext cx="20638" cy="19050"/>
            </a:xfrm>
            <a:custGeom>
              <a:avLst/>
              <a:gdLst>
                <a:gd name="T0" fmla="*/ 62 w 123"/>
                <a:gd name="T1" fmla="*/ 0 h 122"/>
                <a:gd name="T2" fmla="*/ 82 w 123"/>
                <a:gd name="T3" fmla="*/ 3 h 122"/>
                <a:gd name="T4" fmla="*/ 99 w 123"/>
                <a:gd name="T5" fmla="*/ 12 h 122"/>
                <a:gd name="T6" fmla="*/ 112 w 123"/>
                <a:gd name="T7" fmla="*/ 26 h 122"/>
                <a:gd name="T8" fmla="*/ 120 w 123"/>
                <a:gd name="T9" fmla="*/ 42 h 122"/>
                <a:gd name="T10" fmla="*/ 123 w 123"/>
                <a:gd name="T11" fmla="*/ 62 h 122"/>
                <a:gd name="T12" fmla="*/ 120 w 123"/>
                <a:gd name="T13" fmla="*/ 81 h 122"/>
                <a:gd name="T14" fmla="*/ 112 w 123"/>
                <a:gd name="T15" fmla="*/ 97 h 122"/>
                <a:gd name="T16" fmla="*/ 99 w 123"/>
                <a:gd name="T17" fmla="*/ 111 h 122"/>
                <a:gd name="T18" fmla="*/ 82 w 123"/>
                <a:gd name="T19" fmla="*/ 119 h 122"/>
                <a:gd name="T20" fmla="*/ 62 w 123"/>
                <a:gd name="T21" fmla="*/ 122 h 122"/>
                <a:gd name="T22" fmla="*/ 43 w 123"/>
                <a:gd name="T23" fmla="*/ 119 h 122"/>
                <a:gd name="T24" fmla="*/ 26 w 123"/>
                <a:gd name="T25" fmla="*/ 111 h 122"/>
                <a:gd name="T26" fmla="*/ 12 w 123"/>
                <a:gd name="T27" fmla="*/ 97 h 122"/>
                <a:gd name="T28" fmla="*/ 4 w 123"/>
                <a:gd name="T29" fmla="*/ 81 h 122"/>
                <a:gd name="T30" fmla="*/ 0 w 123"/>
                <a:gd name="T31" fmla="*/ 62 h 122"/>
                <a:gd name="T32" fmla="*/ 4 w 123"/>
                <a:gd name="T33" fmla="*/ 42 h 122"/>
                <a:gd name="T34" fmla="*/ 12 w 123"/>
                <a:gd name="T35" fmla="*/ 26 h 122"/>
                <a:gd name="T36" fmla="*/ 26 w 123"/>
                <a:gd name="T37" fmla="*/ 12 h 122"/>
                <a:gd name="T38" fmla="*/ 43 w 123"/>
                <a:gd name="T39" fmla="*/ 3 h 122"/>
                <a:gd name="T40" fmla="*/ 62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2" y="0"/>
                  </a:moveTo>
                  <a:lnTo>
                    <a:pt x="82" y="3"/>
                  </a:lnTo>
                  <a:lnTo>
                    <a:pt x="99" y="12"/>
                  </a:lnTo>
                  <a:lnTo>
                    <a:pt x="112" y="26"/>
                  </a:lnTo>
                  <a:lnTo>
                    <a:pt x="120" y="42"/>
                  </a:lnTo>
                  <a:lnTo>
                    <a:pt x="123" y="62"/>
                  </a:lnTo>
                  <a:lnTo>
                    <a:pt x="120" y="81"/>
                  </a:lnTo>
                  <a:lnTo>
                    <a:pt x="112" y="97"/>
                  </a:lnTo>
                  <a:lnTo>
                    <a:pt x="99" y="111"/>
                  </a:lnTo>
                  <a:lnTo>
                    <a:pt x="82" y="119"/>
                  </a:lnTo>
                  <a:lnTo>
                    <a:pt x="62" y="122"/>
                  </a:lnTo>
                  <a:lnTo>
                    <a:pt x="43" y="119"/>
                  </a:lnTo>
                  <a:lnTo>
                    <a:pt x="26" y="111"/>
                  </a:lnTo>
                  <a:lnTo>
                    <a:pt x="12" y="97"/>
                  </a:lnTo>
                  <a:lnTo>
                    <a:pt x="4" y="81"/>
                  </a:lnTo>
                  <a:lnTo>
                    <a:pt x="0" y="62"/>
                  </a:lnTo>
                  <a:lnTo>
                    <a:pt x="4" y="42"/>
                  </a:lnTo>
                  <a:lnTo>
                    <a:pt x="12" y="26"/>
                  </a:lnTo>
                  <a:lnTo>
                    <a:pt x="26" y="12"/>
                  </a:lnTo>
                  <a:lnTo>
                    <a:pt x="43" y="3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387"/>
            <p:cNvSpPr>
              <a:spLocks/>
            </p:cNvSpPr>
            <p:nvPr/>
          </p:nvSpPr>
          <p:spPr bwMode="auto">
            <a:xfrm>
              <a:off x="7469188" y="2941638"/>
              <a:ext cx="19050" cy="19050"/>
            </a:xfrm>
            <a:custGeom>
              <a:avLst/>
              <a:gdLst>
                <a:gd name="T0" fmla="*/ 61 w 121"/>
                <a:gd name="T1" fmla="*/ 0 h 121"/>
                <a:gd name="T2" fmla="*/ 80 w 121"/>
                <a:gd name="T3" fmla="*/ 2 h 121"/>
                <a:gd name="T4" fmla="*/ 97 w 121"/>
                <a:gd name="T5" fmla="*/ 12 h 121"/>
                <a:gd name="T6" fmla="*/ 110 w 121"/>
                <a:gd name="T7" fmla="*/ 24 h 121"/>
                <a:gd name="T8" fmla="*/ 118 w 121"/>
                <a:gd name="T9" fmla="*/ 41 h 121"/>
                <a:gd name="T10" fmla="*/ 121 w 121"/>
                <a:gd name="T11" fmla="*/ 60 h 121"/>
                <a:gd name="T12" fmla="*/ 118 w 121"/>
                <a:gd name="T13" fmla="*/ 80 h 121"/>
                <a:gd name="T14" fmla="*/ 110 w 121"/>
                <a:gd name="T15" fmla="*/ 97 h 121"/>
                <a:gd name="T16" fmla="*/ 97 w 121"/>
                <a:gd name="T17" fmla="*/ 109 h 121"/>
                <a:gd name="T18" fmla="*/ 80 w 121"/>
                <a:gd name="T19" fmla="*/ 118 h 121"/>
                <a:gd name="T20" fmla="*/ 61 w 121"/>
                <a:gd name="T21" fmla="*/ 121 h 121"/>
                <a:gd name="T22" fmla="*/ 41 w 121"/>
                <a:gd name="T23" fmla="*/ 118 h 121"/>
                <a:gd name="T24" fmla="*/ 24 w 121"/>
                <a:gd name="T25" fmla="*/ 109 h 121"/>
                <a:gd name="T26" fmla="*/ 11 w 121"/>
                <a:gd name="T27" fmla="*/ 97 h 121"/>
                <a:gd name="T28" fmla="*/ 2 w 121"/>
                <a:gd name="T29" fmla="*/ 80 h 121"/>
                <a:gd name="T30" fmla="*/ 0 w 121"/>
                <a:gd name="T31" fmla="*/ 60 h 121"/>
                <a:gd name="T32" fmla="*/ 2 w 121"/>
                <a:gd name="T33" fmla="*/ 41 h 121"/>
                <a:gd name="T34" fmla="*/ 11 w 121"/>
                <a:gd name="T35" fmla="*/ 24 h 121"/>
                <a:gd name="T36" fmla="*/ 24 w 121"/>
                <a:gd name="T37" fmla="*/ 12 h 121"/>
                <a:gd name="T38" fmla="*/ 41 w 121"/>
                <a:gd name="T39" fmla="*/ 2 h 121"/>
                <a:gd name="T40" fmla="*/ 61 w 121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21">
                  <a:moveTo>
                    <a:pt x="61" y="0"/>
                  </a:moveTo>
                  <a:lnTo>
                    <a:pt x="80" y="2"/>
                  </a:lnTo>
                  <a:lnTo>
                    <a:pt x="97" y="12"/>
                  </a:lnTo>
                  <a:lnTo>
                    <a:pt x="110" y="24"/>
                  </a:lnTo>
                  <a:lnTo>
                    <a:pt x="118" y="41"/>
                  </a:lnTo>
                  <a:lnTo>
                    <a:pt x="121" y="60"/>
                  </a:lnTo>
                  <a:lnTo>
                    <a:pt x="118" y="80"/>
                  </a:lnTo>
                  <a:lnTo>
                    <a:pt x="110" y="97"/>
                  </a:lnTo>
                  <a:lnTo>
                    <a:pt x="97" y="109"/>
                  </a:lnTo>
                  <a:lnTo>
                    <a:pt x="80" y="118"/>
                  </a:lnTo>
                  <a:lnTo>
                    <a:pt x="61" y="121"/>
                  </a:lnTo>
                  <a:lnTo>
                    <a:pt x="41" y="118"/>
                  </a:lnTo>
                  <a:lnTo>
                    <a:pt x="24" y="109"/>
                  </a:lnTo>
                  <a:lnTo>
                    <a:pt x="11" y="97"/>
                  </a:lnTo>
                  <a:lnTo>
                    <a:pt x="2" y="80"/>
                  </a:lnTo>
                  <a:lnTo>
                    <a:pt x="0" y="60"/>
                  </a:lnTo>
                  <a:lnTo>
                    <a:pt x="2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1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388"/>
            <p:cNvSpPr>
              <a:spLocks/>
            </p:cNvSpPr>
            <p:nvPr/>
          </p:nvSpPr>
          <p:spPr bwMode="auto">
            <a:xfrm>
              <a:off x="7380288" y="2922588"/>
              <a:ext cx="20638" cy="19050"/>
            </a:xfrm>
            <a:custGeom>
              <a:avLst/>
              <a:gdLst>
                <a:gd name="T0" fmla="*/ 61 w 123"/>
                <a:gd name="T1" fmla="*/ 0 h 122"/>
                <a:gd name="T2" fmla="*/ 80 w 123"/>
                <a:gd name="T3" fmla="*/ 3 h 122"/>
                <a:gd name="T4" fmla="*/ 97 w 123"/>
                <a:gd name="T5" fmla="*/ 11 h 122"/>
                <a:gd name="T6" fmla="*/ 111 w 123"/>
                <a:gd name="T7" fmla="*/ 24 h 122"/>
                <a:gd name="T8" fmla="*/ 120 w 123"/>
                <a:gd name="T9" fmla="*/ 41 h 122"/>
                <a:gd name="T10" fmla="*/ 123 w 123"/>
                <a:gd name="T11" fmla="*/ 60 h 122"/>
                <a:gd name="T12" fmla="*/ 120 w 123"/>
                <a:gd name="T13" fmla="*/ 79 h 122"/>
                <a:gd name="T14" fmla="*/ 111 w 123"/>
                <a:gd name="T15" fmla="*/ 96 h 122"/>
                <a:gd name="T16" fmla="*/ 97 w 123"/>
                <a:gd name="T17" fmla="*/ 109 h 122"/>
                <a:gd name="T18" fmla="*/ 80 w 123"/>
                <a:gd name="T19" fmla="*/ 119 h 122"/>
                <a:gd name="T20" fmla="*/ 61 w 123"/>
                <a:gd name="T21" fmla="*/ 122 h 122"/>
                <a:gd name="T22" fmla="*/ 42 w 123"/>
                <a:gd name="T23" fmla="*/ 119 h 122"/>
                <a:gd name="T24" fmla="*/ 25 w 123"/>
                <a:gd name="T25" fmla="*/ 109 h 122"/>
                <a:gd name="T26" fmla="*/ 12 w 123"/>
                <a:gd name="T27" fmla="*/ 96 h 122"/>
                <a:gd name="T28" fmla="*/ 3 w 123"/>
                <a:gd name="T29" fmla="*/ 79 h 122"/>
                <a:gd name="T30" fmla="*/ 0 w 123"/>
                <a:gd name="T31" fmla="*/ 60 h 122"/>
                <a:gd name="T32" fmla="*/ 3 w 123"/>
                <a:gd name="T33" fmla="*/ 41 h 122"/>
                <a:gd name="T34" fmla="*/ 12 w 123"/>
                <a:gd name="T35" fmla="*/ 24 h 122"/>
                <a:gd name="T36" fmla="*/ 25 w 123"/>
                <a:gd name="T37" fmla="*/ 11 h 122"/>
                <a:gd name="T38" fmla="*/ 42 w 123"/>
                <a:gd name="T39" fmla="*/ 3 h 122"/>
                <a:gd name="T40" fmla="*/ 61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1" y="0"/>
                  </a:moveTo>
                  <a:lnTo>
                    <a:pt x="80" y="3"/>
                  </a:lnTo>
                  <a:lnTo>
                    <a:pt x="97" y="11"/>
                  </a:lnTo>
                  <a:lnTo>
                    <a:pt x="111" y="24"/>
                  </a:lnTo>
                  <a:lnTo>
                    <a:pt x="120" y="41"/>
                  </a:lnTo>
                  <a:lnTo>
                    <a:pt x="123" y="60"/>
                  </a:lnTo>
                  <a:lnTo>
                    <a:pt x="120" y="79"/>
                  </a:lnTo>
                  <a:lnTo>
                    <a:pt x="111" y="96"/>
                  </a:lnTo>
                  <a:lnTo>
                    <a:pt x="97" y="109"/>
                  </a:lnTo>
                  <a:lnTo>
                    <a:pt x="80" y="119"/>
                  </a:lnTo>
                  <a:lnTo>
                    <a:pt x="61" y="122"/>
                  </a:lnTo>
                  <a:lnTo>
                    <a:pt x="42" y="119"/>
                  </a:lnTo>
                  <a:lnTo>
                    <a:pt x="25" y="109"/>
                  </a:lnTo>
                  <a:lnTo>
                    <a:pt x="12" y="96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389"/>
            <p:cNvSpPr>
              <a:spLocks/>
            </p:cNvSpPr>
            <p:nvPr/>
          </p:nvSpPr>
          <p:spPr bwMode="auto">
            <a:xfrm>
              <a:off x="7537451" y="2894013"/>
              <a:ext cx="19050" cy="19050"/>
            </a:xfrm>
            <a:custGeom>
              <a:avLst/>
              <a:gdLst>
                <a:gd name="T0" fmla="*/ 62 w 123"/>
                <a:gd name="T1" fmla="*/ 0 h 121"/>
                <a:gd name="T2" fmla="*/ 82 w 123"/>
                <a:gd name="T3" fmla="*/ 3 h 121"/>
                <a:gd name="T4" fmla="*/ 98 w 123"/>
                <a:gd name="T5" fmla="*/ 11 h 121"/>
                <a:gd name="T6" fmla="*/ 111 w 123"/>
                <a:gd name="T7" fmla="*/ 24 h 121"/>
                <a:gd name="T8" fmla="*/ 120 w 123"/>
                <a:gd name="T9" fmla="*/ 41 h 121"/>
                <a:gd name="T10" fmla="*/ 123 w 123"/>
                <a:gd name="T11" fmla="*/ 60 h 121"/>
                <a:gd name="T12" fmla="*/ 120 w 123"/>
                <a:gd name="T13" fmla="*/ 79 h 121"/>
                <a:gd name="T14" fmla="*/ 111 w 123"/>
                <a:gd name="T15" fmla="*/ 96 h 121"/>
                <a:gd name="T16" fmla="*/ 98 w 123"/>
                <a:gd name="T17" fmla="*/ 109 h 121"/>
                <a:gd name="T18" fmla="*/ 82 w 123"/>
                <a:gd name="T19" fmla="*/ 118 h 121"/>
                <a:gd name="T20" fmla="*/ 62 w 123"/>
                <a:gd name="T21" fmla="*/ 121 h 121"/>
                <a:gd name="T22" fmla="*/ 42 w 123"/>
                <a:gd name="T23" fmla="*/ 118 h 121"/>
                <a:gd name="T24" fmla="*/ 26 w 123"/>
                <a:gd name="T25" fmla="*/ 109 h 121"/>
                <a:gd name="T26" fmla="*/ 12 w 123"/>
                <a:gd name="T27" fmla="*/ 96 h 121"/>
                <a:gd name="T28" fmla="*/ 3 w 123"/>
                <a:gd name="T29" fmla="*/ 79 h 121"/>
                <a:gd name="T30" fmla="*/ 0 w 123"/>
                <a:gd name="T31" fmla="*/ 60 h 121"/>
                <a:gd name="T32" fmla="*/ 3 w 123"/>
                <a:gd name="T33" fmla="*/ 41 h 121"/>
                <a:gd name="T34" fmla="*/ 12 w 123"/>
                <a:gd name="T35" fmla="*/ 24 h 121"/>
                <a:gd name="T36" fmla="*/ 26 w 123"/>
                <a:gd name="T37" fmla="*/ 11 h 121"/>
                <a:gd name="T38" fmla="*/ 42 w 123"/>
                <a:gd name="T39" fmla="*/ 3 h 121"/>
                <a:gd name="T40" fmla="*/ 62 w 123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1">
                  <a:moveTo>
                    <a:pt x="62" y="0"/>
                  </a:moveTo>
                  <a:lnTo>
                    <a:pt x="82" y="3"/>
                  </a:lnTo>
                  <a:lnTo>
                    <a:pt x="98" y="11"/>
                  </a:lnTo>
                  <a:lnTo>
                    <a:pt x="111" y="24"/>
                  </a:lnTo>
                  <a:lnTo>
                    <a:pt x="120" y="41"/>
                  </a:lnTo>
                  <a:lnTo>
                    <a:pt x="123" y="60"/>
                  </a:lnTo>
                  <a:lnTo>
                    <a:pt x="120" y="79"/>
                  </a:lnTo>
                  <a:lnTo>
                    <a:pt x="111" y="96"/>
                  </a:lnTo>
                  <a:lnTo>
                    <a:pt x="98" y="109"/>
                  </a:lnTo>
                  <a:lnTo>
                    <a:pt x="82" y="118"/>
                  </a:lnTo>
                  <a:lnTo>
                    <a:pt x="62" y="121"/>
                  </a:lnTo>
                  <a:lnTo>
                    <a:pt x="42" y="118"/>
                  </a:lnTo>
                  <a:lnTo>
                    <a:pt x="26" y="109"/>
                  </a:lnTo>
                  <a:lnTo>
                    <a:pt x="12" y="96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6" y="11"/>
                  </a:lnTo>
                  <a:lnTo>
                    <a:pt x="42" y="3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390"/>
            <p:cNvSpPr>
              <a:spLocks/>
            </p:cNvSpPr>
            <p:nvPr/>
          </p:nvSpPr>
          <p:spPr bwMode="auto">
            <a:xfrm>
              <a:off x="7566026" y="2922588"/>
              <a:ext cx="19050" cy="19050"/>
            </a:xfrm>
            <a:custGeom>
              <a:avLst/>
              <a:gdLst>
                <a:gd name="T0" fmla="*/ 62 w 123"/>
                <a:gd name="T1" fmla="*/ 0 h 122"/>
                <a:gd name="T2" fmla="*/ 81 w 123"/>
                <a:gd name="T3" fmla="*/ 3 h 122"/>
                <a:gd name="T4" fmla="*/ 98 w 123"/>
                <a:gd name="T5" fmla="*/ 11 h 122"/>
                <a:gd name="T6" fmla="*/ 111 w 123"/>
                <a:gd name="T7" fmla="*/ 24 h 122"/>
                <a:gd name="T8" fmla="*/ 120 w 123"/>
                <a:gd name="T9" fmla="*/ 41 h 122"/>
                <a:gd name="T10" fmla="*/ 123 w 123"/>
                <a:gd name="T11" fmla="*/ 60 h 122"/>
                <a:gd name="T12" fmla="*/ 120 w 123"/>
                <a:gd name="T13" fmla="*/ 79 h 122"/>
                <a:gd name="T14" fmla="*/ 111 w 123"/>
                <a:gd name="T15" fmla="*/ 96 h 122"/>
                <a:gd name="T16" fmla="*/ 98 w 123"/>
                <a:gd name="T17" fmla="*/ 109 h 122"/>
                <a:gd name="T18" fmla="*/ 81 w 123"/>
                <a:gd name="T19" fmla="*/ 119 h 122"/>
                <a:gd name="T20" fmla="*/ 62 w 123"/>
                <a:gd name="T21" fmla="*/ 122 h 122"/>
                <a:gd name="T22" fmla="*/ 43 w 123"/>
                <a:gd name="T23" fmla="*/ 119 h 122"/>
                <a:gd name="T24" fmla="*/ 26 w 123"/>
                <a:gd name="T25" fmla="*/ 109 h 122"/>
                <a:gd name="T26" fmla="*/ 12 w 123"/>
                <a:gd name="T27" fmla="*/ 96 h 122"/>
                <a:gd name="T28" fmla="*/ 3 w 123"/>
                <a:gd name="T29" fmla="*/ 79 h 122"/>
                <a:gd name="T30" fmla="*/ 0 w 123"/>
                <a:gd name="T31" fmla="*/ 60 h 122"/>
                <a:gd name="T32" fmla="*/ 3 w 123"/>
                <a:gd name="T33" fmla="*/ 41 h 122"/>
                <a:gd name="T34" fmla="*/ 12 w 123"/>
                <a:gd name="T35" fmla="*/ 24 h 122"/>
                <a:gd name="T36" fmla="*/ 26 w 123"/>
                <a:gd name="T37" fmla="*/ 11 h 122"/>
                <a:gd name="T38" fmla="*/ 43 w 123"/>
                <a:gd name="T39" fmla="*/ 3 h 122"/>
                <a:gd name="T40" fmla="*/ 62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2" y="0"/>
                  </a:moveTo>
                  <a:lnTo>
                    <a:pt x="81" y="3"/>
                  </a:lnTo>
                  <a:lnTo>
                    <a:pt x="98" y="11"/>
                  </a:lnTo>
                  <a:lnTo>
                    <a:pt x="111" y="24"/>
                  </a:lnTo>
                  <a:lnTo>
                    <a:pt x="120" y="41"/>
                  </a:lnTo>
                  <a:lnTo>
                    <a:pt x="123" y="60"/>
                  </a:lnTo>
                  <a:lnTo>
                    <a:pt x="120" y="79"/>
                  </a:lnTo>
                  <a:lnTo>
                    <a:pt x="111" y="96"/>
                  </a:lnTo>
                  <a:lnTo>
                    <a:pt x="98" y="109"/>
                  </a:lnTo>
                  <a:lnTo>
                    <a:pt x="81" y="119"/>
                  </a:lnTo>
                  <a:lnTo>
                    <a:pt x="62" y="122"/>
                  </a:lnTo>
                  <a:lnTo>
                    <a:pt x="43" y="119"/>
                  </a:lnTo>
                  <a:lnTo>
                    <a:pt x="26" y="109"/>
                  </a:lnTo>
                  <a:lnTo>
                    <a:pt x="12" y="96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6" y="11"/>
                  </a:lnTo>
                  <a:lnTo>
                    <a:pt x="43" y="3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391"/>
            <p:cNvSpPr>
              <a:spLocks/>
            </p:cNvSpPr>
            <p:nvPr/>
          </p:nvSpPr>
          <p:spPr bwMode="auto">
            <a:xfrm>
              <a:off x="7615238" y="2903538"/>
              <a:ext cx="19050" cy="19050"/>
            </a:xfrm>
            <a:custGeom>
              <a:avLst/>
              <a:gdLst>
                <a:gd name="T0" fmla="*/ 62 w 123"/>
                <a:gd name="T1" fmla="*/ 0 h 123"/>
                <a:gd name="T2" fmla="*/ 81 w 123"/>
                <a:gd name="T3" fmla="*/ 3 h 123"/>
                <a:gd name="T4" fmla="*/ 98 w 123"/>
                <a:gd name="T5" fmla="*/ 12 h 123"/>
                <a:gd name="T6" fmla="*/ 111 w 123"/>
                <a:gd name="T7" fmla="*/ 25 h 123"/>
                <a:gd name="T8" fmla="*/ 120 w 123"/>
                <a:gd name="T9" fmla="*/ 42 h 123"/>
                <a:gd name="T10" fmla="*/ 123 w 123"/>
                <a:gd name="T11" fmla="*/ 61 h 123"/>
                <a:gd name="T12" fmla="*/ 120 w 123"/>
                <a:gd name="T13" fmla="*/ 80 h 123"/>
                <a:gd name="T14" fmla="*/ 111 w 123"/>
                <a:gd name="T15" fmla="*/ 97 h 123"/>
                <a:gd name="T16" fmla="*/ 98 w 123"/>
                <a:gd name="T17" fmla="*/ 111 h 123"/>
                <a:gd name="T18" fmla="*/ 81 w 123"/>
                <a:gd name="T19" fmla="*/ 119 h 123"/>
                <a:gd name="T20" fmla="*/ 62 w 123"/>
                <a:gd name="T21" fmla="*/ 123 h 123"/>
                <a:gd name="T22" fmla="*/ 42 w 123"/>
                <a:gd name="T23" fmla="*/ 119 h 123"/>
                <a:gd name="T24" fmla="*/ 26 w 123"/>
                <a:gd name="T25" fmla="*/ 111 h 123"/>
                <a:gd name="T26" fmla="*/ 12 w 123"/>
                <a:gd name="T27" fmla="*/ 97 h 123"/>
                <a:gd name="T28" fmla="*/ 3 w 123"/>
                <a:gd name="T29" fmla="*/ 80 h 123"/>
                <a:gd name="T30" fmla="*/ 0 w 123"/>
                <a:gd name="T31" fmla="*/ 61 h 123"/>
                <a:gd name="T32" fmla="*/ 3 w 123"/>
                <a:gd name="T33" fmla="*/ 42 h 123"/>
                <a:gd name="T34" fmla="*/ 12 w 123"/>
                <a:gd name="T35" fmla="*/ 25 h 123"/>
                <a:gd name="T36" fmla="*/ 26 w 123"/>
                <a:gd name="T37" fmla="*/ 12 h 123"/>
                <a:gd name="T38" fmla="*/ 42 w 123"/>
                <a:gd name="T39" fmla="*/ 3 h 123"/>
                <a:gd name="T40" fmla="*/ 62 w 123"/>
                <a:gd name="T4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3">
                  <a:moveTo>
                    <a:pt x="62" y="0"/>
                  </a:moveTo>
                  <a:lnTo>
                    <a:pt x="81" y="3"/>
                  </a:lnTo>
                  <a:lnTo>
                    <a:pt x="98" y="12"/>
                  </a:lnTo>
                  <a:lnTo>
                    <a:pt x="111" y="25"/>
                  </a:lnTo>
                  <a:lnTo>
                    <a:pt x="120" y="42"/>
                  </a:lnTo>
                  <a:lnTo>
                    <a:pt x="123" y="61"/>
                  </a:lnTo>
                  <a:lnTo>
                    <a:pt x="120" y="80"/>
                  </a:lnTo>
                  <a:lnTo>
                    <a:pt x="111" y="97"/>
                  </a:lnTo>
                  <a:lnTo>
                    <a:pt x="98" y="111"/>
                  </a:lnTo>
                  <a:lnTo>
                    <a:pt x="81" y="119"/>
                  </a:lnTo>
                  <a:lnTo>
                    <a:pt x="62" y="123"/>
                  </a:lnTo>
                  <a:lnTo>
                    <a:pt x="42" y="119"/>
                  </a:lnTo>
                  <a:lnTo>
                    <a:pt x="26" y="111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6" y="12"/>
                  </a:lnTo>
                  <a:lnTo>
                    <a:pt x="42" y="3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392"/>
            <p:cNvSpPr>
              <a:spLocks/>
            </p:cNvSpPr>
            <p:nvPr/>
          </p:nvSpPr>
          <p:spPr bwMode="auto">
            <a:xfrm>
              <a:off x="7594601" y="2960688"/>
              <a:ext cx="20638" cy="20637"/>
            </a:xfrm>
            <a:custGeom>
              <a:avLst/>
              <a:gdLst>
                <a:gd name="T0" fmla="*/ 61 w 122"/>
                <a:gd name="T1" fmla="*/ 0 h 122"/>
                <a:gd name="T2" fmla="*/ 80 w 122"/>
                <a:gd name="T3" fmla="*/ 3 h 122"/>
                <a:gd name="T4" fmla="*/ 97 w 122"/>
                <a:gd name="T5" fmla="*/ 12 h 122"/>
                <a:gd name="T6" fmla="*/ 110 w 122"/>
                <a:gd name="T7" fmla="*/ 26 h 122"/>
                <a:gd name="T8" fmla="*/ 119 w 122"/>
                <a:gd name="T9" fmla="*/ 42 h 122"/>
                <a:gd name="T10" fmla="*/ 122 w 122"/>
                <a:gd name="T11" fmla="*/ 62 h 122"/>
                <a:gd name="T12" fmla="*/ 119 w 122"/>
                <a:gd name="T13" fmla="*/ 81 h 122"/>
                <a:gd name="T14" fmla="*/ 110 w 122"/>
                <a:gd name="T15" fmla="*/ 98 h 122"/>
                <a:gd name="T16" fmla="*/ 97 w 122"/>
                <a:gd name="T17" fmla="*/ 111 h 122"/>
                <a:gd name="T18" fmla="*/ 80 w 122"/>
                <a:gd name="T19" fmla="*/ 119 h 122"/>
                <a:gd name="T20" fmla="*/ 61 w 122"/>
                <a:gd name="T21" fmla="*/ 122 h 122"/>
                <a:gd name="T22" fmla="*/ 42 w 122"/>
                <a:gd name="T23" fmla="*/ 119 h 122"/>
                <a:gd name="T24" fmla="*/ 25 w 122"/>
                <a:gd name="T25" fmla="*/ 111 h 122"/>
                <a:gd name="T26" fmla="*/ 12 w 122"/>
                <a:gd name="T27" fmla="*/ 98 h 122"/>
                <a:gd name="T28" fmla="*/ 2 w 122"/>
                <a:gd name="T29" fmla="*/ 81 h 122"/>
                <a:gd name="T30" fmla="*/ 0 w 122"/>
                <a:gd name="T31" fmla="*/ 62 h 122"/>
                <a:gd name="T32" fmla="*/ 2 w 122"/>
                <a:gd name="T33" fmla="*/ 42 h 122"/>
                <a:gd name="T34" fmla="*/ 12 w 122"/>
                <a:gd name="T35" fmla="*/ 26 h 122"/>
                <a:gd name="T36" fmla="*/ 25 w 122"/>
                <a:gd name="T37" fmla="*/ 12 h 122"/>
                <a:gd name="T38" fmla="*/ 42 w 122"/>
                <a:gd name="T39" fmla="*/ 3 h 122"/>
                <a:gd name="T40" fmla="*/ 61 w 122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2" h="122">
                  <a:moveTo>
                    <a:pt x="61" y="0"/>
                  </a:moveTo>
                  <a:lnTo>
                    <a:pt x="80" y="3"/>
                  </a:lnTo>
                  <a:lnTo>
                    <a:pt x="97" y="12"/>
                  </a:lnTo>
                  <a:lnTo>
                    <a:pt x="110" y="26"/>
                  </a:lnTo>
                  <a:lnTo>
                    <a:pt x="119" y="42"/>
                  </a:lnTo>
                  <a:lnTo>
                    <a:pt x="122" y="62"/>
                  </a:lnTo>
                  <a:lnTo>
                    <a:pt x="119" y="81"/>
                  </a:lnTo>
                  <a:lnTo>
                    <a:pt x="110" y="98"/>
                  </a:lnTo>
                  <a:lnTo>
                    <a:pt x="97" y="111"/>
                  </a:lnTo>
                  <a:lnTo>
                    <a:pt x="80" y="119"/>
                  </a:lnTo>
                  <a:lnTo>
                    <a:pt x="61" y="122"/>
                  </a:lnTo>
                  <a:lnTo>
                    <a:pt x="42" y="119"/>
                  </a:lnTo>
                  <a:lnTo>
                    <a:pt x="25" y="111"/>
                  </a:lnTo>
                  <a:lnTo>
                    <a:pt x="12" y="98"/>
                  </a:lnTo>
                  <a:lnTo>
                    <a:pt x="2" y="81"/>
                  </a:lnTo>
                  <a:lnTo>
                    <a:pt x="0" y="62"/>
                  </a:lnTo>
                  <a:lnTo>
                    <a:pt x="2" y="42"/>
                  </a:lnTo>
                  <a:lnTo>
                    <a:pt x="12" y="26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393"/>
            <p:cNvSpPr>
              <a:spLocks/>
            </p:cNvSpPr>
            <p:nvPr/>
          </p:nvSpPr>
          <p:spPr bwMode="auto">
            <a:xfrm>
              <a:off x="7432676" y="2933700"/>
              <a:ext cx="20638" cy="19050"/>
            </a:xfrm>
            <a:custGeom>
              <a:avLst/>
              <a:gdLst>
                <a:gd name="T0" fmla="*/ 62 w 123"/>
                <a:gd name="T1" fmla="*/ 0 h 122"/>
                <a:gd name="T2" fmla="*/ 82 w 123"/>
                <a:gd name="T3" fmla="*/ 3 h 122"/>
                <a:gd name="T4" fmla="*/ 98 w 123"/>
                <a:gd name="T5" fmla="*/ 12 h 122"/>
                <a:gd name="T6" fmla="*/ 111 w 123"/>
                <a:gd name="T7" fmla="*/ 24 h 122"/>
                <a:gd name="T8" fmla="*/ 120 w 123"/>
                <a:gd name="T9" fmla="*/ 41 h 122"/>
                <a:gd name="T10" fmla="*/ 123 w 123"/>
                <a:gd name="T11" fmla="*/ 60 h 122"/>
                <a:gd name="T12" fmla="*/ 120 w 123"/>
                <a:gd name="T13" fmla="*/ 81 h 122"/>
                <a:gd name="T14" fmla="*/ 111 w 123"/>
                <a:gd name="T15" fmla="*/ 97 h 122"/>
                <a:gd name="T16" fmla="*/ 98 w 123"/>
                <a:gd name="T17" fmla="*/ 110 h 122"/>
                <a:gd name="T18" fmla="*/ 82 w 123"/>
                <a:gd name="T19" fmla="*/ 119 h 122"/>
                <a:gd name="T20" fmla="*/ 62 w 123"/>
                <a:gd name="T21" fmla="*/ 122 h 122"/>
                <a:gd name="T22" fmla="*/ 42 w 123"/>
                <a:gd name="T23" fmla="*/ 119 h 122"/>
                <a:gd name="T24" fmla="*/ 26 w 123"/>
                <a:gd name="T25" fmla="*/ 110 h 122"/>
                <a:gd name="T26" fmla="*/ 12 w 123"/>
                <a:gd name="T27" fmla="*/ 97 h 122"/>
                <a:gd name="T28" fmla="*/ 3 w 123"/>
                <a:gd name="T29" fmla="*/ 81 h 122"/>
                <a:gd name="T30" fmla="*/ 0 w 123"/>
                <a:gd name="T31" fmla="*/ 60 h 122"/>
                <a:gd name="T32" fmla="*/ 3 w 123"/>
                <a:gd name="T33" fmla="*/ 41 h 122"/>
                <a:gd name="T34" fmla="*/ 12 w 123"/>
                <a:gd name="T35" fmla="*/ 24 h 122"/>
                <a:gd name="T36" fmla="*/ 26 w 123"/>
                <a:gd name="T37" fmla="*/ 12 h 122"/>
                <a:gd name="T38" fmla="*/ 42 w 123"/>
                <a:gd name="T39" fmla="*/ 3 h 122"/>
                <a:gd name="T40" fmla="*/ 62 w 123"/>
                <a:gd name="T4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122">
                  <a:moveTo>
                    <a:pt x="62" y="0"/>
                  </a:moveTo>
                  <a:lnTo>
                    <a:pt x="82" y="3"/>
                  </a:lnTo>
                  <a:lnTo>
                    <a:pt x="98" y="12"/>
                  </a:lnTo>
                  <a:lnTo>
                    <a:pt x="111" y="24"/>
                  </a:lnTo>
                  <a:lnTo>
                    <a:pt x="120" y="41"/>
                  </a:lnTo>
                  <a:lnTo>
                    <a:pt x="123" y="60"/>
                  </a:lnTo>
                  <a:lnTo>
                    <a:pt x="120" y="81"/>
                  </a:lnTo>
                  <a:lnTo>
                    <a:pt x="111" y="97"/>
                  </a:lnTo>
                  <a:lnTo>
                    <a:pt x="98" y="110"/>
                  </a:lnTo>
                  <a:lnTo>
                    <a:pt x="82" y="119"/>
                  </a:lnTo>
                  <a:lnTo>
                    <a:pt x="62" y="122"/>
                  </a:lnTo>
                  <a:lnTo>
                    <a:pt x="42" y="119"/>
                  </a:lnTo>
                  <a:lnTo>
                    <a:pt x="26" y="110"/>
                  </a:lnTo>
                  <a:lnTo>
                    <a:pt x="12" y="97"/>
                  </a:lnTo>
                  <a:lnTo>
                    <a:pt x="3" y="81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6" y="12"/>
                  </a:lnTo>
                  <a:lnTo>
                    <a:pt x="42" y="3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394"/>
            <p:cNvSpPr>
              <a:spLocks/>
            </p:cNvSpPr>
            <p:nvPr/>
          </p:nvSpPr>
          <p:spPr bwMode="auto">
            <a:xfrm>
              <a:off x="7389813" y="2960688"/>
              <a:ext cx="222250" cy="222250"/>
            </a:xfrm>
            <a:custGeom>
              <a:avLst/>
              <a:gdLst>
                <a:gd name="T0" fmla="*/ 953 w 1405"/>
                <a:gd name="T1" fmla="*/ 0 h 1399"/>
                <a:gd name="T2" fmla="*/ 1251 w 1405"/>
                <a:gd name="T3" fmla="*/ 297 h 1399"/>
                <a:gd name="T4" fmla="*/ 1158 w 1405"/>
                <a:gd name="T5" fmla="*/ 637 h 1399"/>
                <a:gd name="T6" fmla="*/ 1405 w 1405"/>
                <a:gd name="T7" fmla="*/ 881 h 1399"/>
                <a:gd name="T8" fmla="*/ 1294 w 1405"/>
                <a:gd name="T9" fmla="*/ 1289 h 1399"/>
                <a:gd name="T10" fmla="*/ 886 w 1405"/>
                <a:gd name="T11" fmla="*/ 1399 h 1399"/>
                <a:gd name="T12" fmla="*/ 640 w 1405"/>
                <a:gd name="T13" fmla="*/ 1154 h 1399"/>
                <a:gd name="T14" fmla="*/ 299 w 1405"/>
                <a:gd name="T15" fmla="*/ 1246 h 1399"/>
                <a:gd name="T16" fmla="*/ 0 w 1405"/>
                <a:gd name="T17" fmla="*/ 949 h 1399"/>
                <a:gd name="T18" fmla="*/ 112 w 1405"/>
                <a:gd name="T19" fmla="*/ 542 h 1399"/>
                <a:gd name="T20" fmla="*/ 452 w 1405"/>
                <a:gd name="T21" fmla="*/ 451 h 1399"/>
                <a:gd name="T22" fmla="*/ 545 w 1405"/>
                <a:gd name="T23" fmla="*/ 111 h 1399"/>
                <a:gd name="T24" fmla="*/ 953 w 1405"/>
                <a:gd name="T25" fmla="*/ 0 h 1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05" h="1399">
                  <a:moveTo>
                    <a:pt x="953" y="0"/>
                  </a:moveTo>
                  <a:lnTo>
                    <a:pt x="1251" y="297"/>
                  </a:lnTo>
                  <a:lnTo>
                    <a:pt x="1158" y="637"/>
                  </a:lnTo>
                  <a:lnTo>
                    <a:pt x="1405" y="881"/>
                  </a:lnTo>
                  <a:lnTo>
                    <a:pt x="1294" y="1289"/>
                  </a:lnTo>
                  <a:lnTo>
                    <a:pt x="886" y="1399"/>
                  </a:lnTo>
                  <a:lnTo>
                    <a:pt x="640" y="1154"/>
                  </a:lnTo>
                  <a:lnTo>
                    <a:pt x="299" y="1246"/>
                  </a:lnTo>
                  <a:lnTo>
                    <a:pt x="0" y="949"/>
                  </a:lnTo>
                  <a:lnTo>
                    <a:pt x="112" y="542"/>
                  </a:lnTo>
                  <a:lnTo>
                    <a:pt x="452" y="451"/>
                  </a:lnTo>
                  <a:lnTo>
                    <a:pt x="545" y="111"/>
                  </a:lnTo>
                  <a:lnTo>
                    <a:pt x="9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395"/>
            <p:cNvSpPr>
              <a:spLocks noEditPoints="1"/>
            </p:cNvSpPr>
            <p:nvPr/>
          </p:nvSpPr>
          <p:spPr bwMode="auto">
            <a:xfrm>
              <a:off x="7262813" y="2689225"/>
              <a:ext cx="430213" cy="542925"/>
            </a:xfrm>
            <a:custGeom>
              <a:avLst/>
              <a:gdLst>
                <a:gd name="T0" fmla="*/ 1763 w 2707"/>
                <a:gd name="T1" fmla="*/ 1099 h 3418"/>
                <a:gd name="T2" fmla="*/ 1568 w 2707"/>
                <a:gd name="T3" fmla="*/ 1362 h 3418"/>
                <a:gd name="T4" fmla="*/ 1425 w 2707"/>
                <a:gd name="T5" fmla="*/ 1376 h 3418"/>
                <a:gd name="T6" fmla="*/ 1322 w 2707"/>
                <a:gd name="T7" fmla="*/ 1299 h 3418"/>
                <a:gd name="T8" fmla="*/ 1250 w 2707"/>
                <a:gd name="T9" fmla="*/ 1297 h 3418"/>
                <a:gd name="T10" fmla="*/ 1149 w 2707"/>
                <a:gd name="T11" fmla="*/ 1394 h 3418"/>
                <a:gd name="T12" fmla="*/ 1012 w 2707"/>
                <a:gd name="T13" fmla="*/ 1405 h 3418"/>
                <a:gd name="T14" fmla="*/ 894 w 2707"/>
                <a:gd name="T15" fmla="*/ 1319 h 3418"/>
                <a:gd name="T16" fmla="*/ 748 w 2707"/>
                <a:gd name="T17" fmla="*/ 1385 h 3418"/>
                <a:gd name="T18" fmla="*/ 608 w 2707"/>
                <a:gd name="T19" fmla="*/ 1418 h 3418"/>
                <a:gd name="T20" fmla="*/ 484 w 2707"/>
                <a:gd name="T21" fmla="*/ 1333 h 3418"/>
                <a:gd name="T22" fmla="*/ 345 w 2707"/>
                <a:gd name="T23" fmla="*/ 1167 h 3418"/>
                <a:gd name="T24" fmla="*/ 270 w 2707"/>
                <a:gd name="T25" fmla="*/ 2898 h 3418"/>
                <a:gd name="T26" fmla="*/ 390 w 2707"/>
                <a:gd name="T27" fmla="*/ 3129 h 3418"/>
                <a:gd name="T28" fmla="*/ 607 w 2707"/>
                <a:gd name="T29" fmla="*/ 3271 h 3418"/>
                <a:gd name="T30" fmla="*/ 1995 w 2707"/>
                <a:gd name="T31" fmla="*/ 3294 h 3418"/>
                <a:gd name="T32" fmla="*/ 2239 w 2707"/>
                <a:gd name="T33" fmla="*/ 3198 h 3418"/>
                <a:gd name="T34" fmla="*/ 2403 w 2707"/>
                <a:gd name="T35" fmla="*/ 2999 h 3418"/>
                <a:gd name="T36" fmla="*/ 2448 w 2707"/>
                <a:gd name="T37" fmla="*/ 1355 h 3418"/>
                <a:gd name="T38" fmla="*/ 2266 w 2707"/>
                <a:gd name="T39" fmla="*/ 1247 h 3418"/>
                <a:gd name="T40" fmla="*/ 2214 w 2707"/>
                <a:gd name="T41" fmla="*/ 1277 h 3418"/>
                <a:gd name="T42" fmla="*/ 2097 w 2707"/>
                <a:gd name="T43" fmla="*/ 1347 h 3418"/>
                <a:gd name="T44" fmla="*/ 1952 w 2707"/>
                <a:gd name="T45" fmla="*/ 1306 h 3418"/>
                <a:gd name="T46" fmla="*/ 1849 w 2707"/>
                <a:gd name="T47" fmla="*/ 1106 h 3418"/>
                <a:gd name="T48" fmla="*/ 669 w 2707"/>
                <a:gd name="T49" fmla="*/ 0 h 3418"/>
                <a:gd name="T50" fmla="*/ 2180 w 2707"/>
                <a:gd name="T51" fmla="*/ 42 h 3418"/>
                <a:gd name="T52" fmla="*/ 2288 w 2707"/>
                <a:gd name="T53" fmla="*/ 185 h 3418"/>
                <a:gd name="T54" fmla="*/ 2286 w 2707"/>
                <a:gd name="T55" fmla="*/ 347 h 3418"/>
                <a:gd name="T56" fmla="*/ 2170 w 2707"/>
                <a:gd name="T57" fmla="*/ 492 h 3418"/>
                <a:gd name="T58" fmla="*/ 2136 w 2707"/>
                <a:gd name="T59" fmla="*/ 566 h 3418"/>
                <a:gd name="T60" fmla="*/ 2291 w 2707"/>
                <a:gd name="T61" fmla="*/ 635 h 3418"/>
                <a:gd name="T62" fmla="*/ 2437 w 2707"/>
                <a:gd name="T63" fmla="*/ 692 h 3418"/>
                <a:gd name="T64" fmla="*/ 2577 w 2707"/>
                <a:gd name="T65" fmla="*/ 784 h 3418"/>
                <a:gd name="T66" fmla="*/ 2678 w 2707"/>
                <a:gd name="T67" fmla="*/ 931 h 3418"/>
                <a:gd name="T68" fmla="*/ 2707 w 2707"/>
                <a:gd name="T69" fmla="*/ 1192 h 3418"/>
                <a:gd name="T70" fmla="*/ 2648 w 2707"/>
                <a:gd name="T71" fmla="*/ 1324 h 3418"/>
                <a:gd name="T72" fmla="*/ 2568 w 2707"/>
                <a:gd name="T73" fmla="*/ 2855 h 3418"/>
                <a:gd name="T74" fmla="*/ 2463 w 2707"/>
                <a:gd name="T75" fmla="*/ 3142 h 3418"/>
                <a:gd name="T76" fmla="*/ 2240 w 2707"/>
                <a:gd name="T77" fmla="*/ 3343 h 3418"/>
                <a:gd name="T78" fmla="*/ 1939 w 2707"/>
                <a:gd name="T79" fmla="*/ 3418 h 3418"/>
                <a:gd name="T80" fmla="*/ 522 w 2707"/>
                <a:gd name="T81" fmla="*/ 3369 h 3418"/>
                <a:gd name="T82" fmla="*/ 280 w 2707"/>
                <a:gd name="T83" fmla="*/ 3190 h 3418"/>
                <a:gd name="T84" fmla="*/ 149 w 2707"/>
                <a:gd name="T85" fmla="*/ 2916 h 3418"/>
                <a:gd name="T86" fmla="*/ 69 w 2707"/>
                <a:gd name="T87" fmla="*/ 1272 h 3418"/>
                <a:gd name="T88" fmla="*/ 6 w 2707"/>
                <a:gd name="T89" fmla="*/ 1240 h 3418"/>
                <a:gd name="T90" fmla="*/ 7 w 2707"/>
                <a:gd name="T91" fmla="*/ 1011 h 3418"/>
                <a:gd name="T92" fmla="*/ 82 w 2707"/>
                <a:gd name="T93" fmla="*/ 835 h 3418"/>
                <a:gd name="T94" fmla="*/ 211 w 2707"/>
                <a:gd name="T95" fmla="*/ 723 h 3418"/>
                <a:gd name="T96" fmla="*/ 358 w 2707"/>
                <a:gd name="T97" fmla="*/ 655 h 3418"/>
                <a:gd name="T98" fmla="*/ 524 w 2707"/>
                <a:gd name="T99" fmla="*/ 592 h 3418"/>
                <a:gd name="T100" fmla="*/ 608 w 2707"/>
                <a:gd name="T101" fmla="*/ 521 h 3418"/>
                <a:gd name="T102" fmla="*/ 453 w 2707"/>
                <a:gd name="T103" fmla="*/ 415 h 3418"/>
                <a:gd name="T104" fmla="*/ 408 w 2707"/>
                <a:gd name="T105" fmla="*/ 260 h 3418"/>
                <a:gd name="T106" fmla="*/ 472 w 2707"/>
                <a:gd name="T107" fmla="*/ 89 h 3418"/>
                <a:gd name="T108" fmla="*/ 631 w 2707"/>
                <a:gd name="T109" fmla="*/ 3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07" h="3418">
                  <a:moveTo>
                    <a:pt x="1802" y="1084"/>
                  </a:moveTo>
                  <a:lnTo>
                    <a:pt x="1794" y="1084"/>
                  </a:lnTo>
                  <a:lnTo>
                    <a:pt x="1784" y="1086"/>
                  </a:lnTo>
                  <a:lnTo>
                    <a:pt x="1773" y="1091"/>
                  </a:lnTo>
                  <a:lnTo>
                    <a:pt x="1763" y="1099"/>
                  </a:lnTo>
                  <a:lnTo>
                    <a:pt x="1753" y="1111"/>
                  </a:lnTo>
                  <a:lnTo>
                    <a:pt x="1634" y="1300"/>
                  </a:lnTo>
                  <a:lnTo>
                    <a:pt x="1615" y="1324"/>
                  </a:lnTo>
                  <a:lnTo>
                    <a:pt x="1594" y="1345"/>
                  </a:lnTo>
                  <a:lnTo>
                    <a:pt x="1568" y="1362"/>
                  </a:lnTo>
                  <a:lnTo>
                    <a:pt x="1540" y="1374"/>
                  </a:lnTo>
                  <a:lnTo>
                    <a:pt x="1511" y="1381"/>
                  </a:lnTo>
                  <a:lnTo>
                    <a:pt x="1480" y="1385"/>
                  </a:lnTo>
                  <a:lnTo>
                    <a:pt x="1452" y="1383"/>
                  </a:lnTo>
                  <a:lnTo>
                    <a:pt x="1425" y="1376"/>
                  </a:lnTo>
                  <a:lnTo>
                    <a:pt x="1399" y="1366"/>
                  </a:lnTo>
                  <a:lnTo>
                    <a:pt x="1376" y="1352"/>
                  </a:lnTo>
                  <a:lnTo>
                    <a:pt x="1354" y="1334"/>
                  </a:lnTo>
                  <a:lnTo>
                    <a:pt x="1335" y="1312"/>
                  </a:lnTo>
                  <a:lnTo>
                    <a:pt x="1322" y="1299"/>
                  </a:lnTo>
                  <a:lnTo>
                    <a:pt x="1307" y="1290"/>
                  </a:lnTo>
                  <a:lnTo>
                    <a:pt x="1292" y="1286"/>
                  </a:lnTo>
                  <a:lnTo>
                    <a:pt x="1277" y="1286"/>
                  </a:lnTo>
                  <a:lnTo>
                    <a:pt x="1262" y="1289"/>
                  </a:lnTo>
                  <a:lnTo>
                    <a:pt x="1250" y="1297"/>
                  </a:lnTo>
                  <a:lnTo>
                    <a:pt x="1239" y="1308"/>
                  </a:lnTo>
                  <a:lnTo>
                    <a:pt x="1213" y="1341"/>
                  </a:lnTo>
                  <a:lnTo>
                    <a:pt x="1195" y="1362"/>
                  </a:lnTo>
                  <a:lnTo>
                    <a:pt x="1174" y="1380"/>
                  </a:lnTo>
                  <a:lnTo>
                    <a:pt x="1149" y="1394"/>
                  </a:lnTo>
                  <a:lnTo>
                    <a:pt x="1123" y="1405"/>
                  </a:lnTo>
                  <a:lnTo>
                    <a:pt x="1097" y="1411"/>
                  </a:lnTo>
                  <a:lnTo>
                    <a:pt x="1068" y="1413"/>
                  </a:lnTo>
                  <a:lnTo>
                    <a:pt x="1040" y="1411"/>
                  </a:lnTo>
                  <a:lnTo>
                    <a:pt x="1012" y="1405"/>
                  </a:lnTo>
                  <a:lnTo>
                    <a:pt x="987" y="1394"/>
                  </a:lnTo>
                  <a:lnTo>
                    <a:pt x="962" y="1379"/>
                  </a:lnTo>
                  <a:lnTo>
                    <a:pt x="941" y="1361"/>
                  </a:lnTo>
                  <a:lnTo>
                    <a:pt x="908" y="1328"/>
                  </a:lnTo>
                  <a:lnTo>
                    <a:pt x="894" y="1319"/>
                  </a:lnTo>
                  <a:lnTo>
                    <a:pt x="879" y="1312"/>
                  </a:lnTo>
                  <a:lnTo>
                    <a:pt x="862" y="1311"/>
                  </a:lnTo>
                  <a:lnTo>
                    <a:pt x="846" y="1314"/>
                  </a:lnTo>
                  <a:lnTo>
                    <a:pt x="831" y="1323"/>
                  </a:lnTo>
                  <a:lnTo>
                    <a:pt x="748" y="1385"/>
                  </a:lnTo>
                  <a:lnTo>
                    <a:pt x="724" y="1400"/>
                  </a:lnTo>
                  <a:lnTo>
                    <a:pt x="697" y="1411"/>
                  </a:lnTo>
                  <a:lnTo>
                    <a:pt x="669" y="1418"/>
                  </a:lnTo>
                  <a:lnTo>
                    <a:pt x="640" y="1421"/>
                  </a:lnTo>
                  <a:lnTo>
                    <a:pt x="608" y="1418"/>
                  </a:lnTo>
                  <a:lnTo>
                    <a:pt x="578" y="1410"/>
                  </a:lnTo>
                  <a:lnTo>
                    <a:pt x="551" y="1397"/>
                  </a:lnTo>
                  <a:lnTo>
                    <a:pt x="525" y="1380"/>
                  </a:lnTo>
                  <a:lnTo>
                    <a:pt x="502" y="1358"/>
                  </a:lnTo>
                  <a:lnTo>
                    <a:pt x="484" y="1333"/>
                  </a:lnTo>
                  <a:lnTo>
                    <a:pt x="401" y="1195"/>
                  </a:lnTo>
                  <a:lnTo>
                    <a:pt x="390" y="1183"/>
                  </a:lnTo>
                  <a:lnTo>
                    <a:pt x="377" y="1173"/>
                  </a:lnTo>
                  <a:lnTo>
                    <a:pt x="361" y="1168"/>
                  </a:lnTo>
                  <a:lnTo>
                    <a:pt x="345" y="1167"/>
                  </a:lnTo>
                  <a:lnTo>
                    <a:pt x="329" y="1171"/>
                  </a:lnTo>
                  <a:lnTo>
                    <a:pt x="259" y="1199"/>
                  </a:lnTo>
                  <a:lnTo>
                    <a:pt x="259" y="2790"/>
                  </a:lnTo>
                  <a:lnTo>
                    <a:pt x="262" y="2845"/>
                  </a:lnTo>
                  <a:lnTo>
                    <a:pt x="270" y="2898"/>
                  </a:lnTo>
                  <a:lnTo>
                    <a:pt x="284" y="2950"/>
                  </a:lnTo>
                  <a:lnTo>
                    <a:pt x="304" y="2999"/>
                  </a:lnTo>
                  <a:lnTo>
                    <a:pt x="328" y="3045"/>
                  </a:lnTo>
                  <a:lnTo>
                    <a:pt x="357" y="3089"/>
                  </a:lnTo>
                  <a:lnTo>
                    <a:pt x="390" y="3129"/>
                  </a:lnTo>
                  <a:lnTo>
                    <a:pt x="427" y="3166"/>
                  </a:lnTo>
                  <a:lnTo>
                    <a:pt x="467" y="3198"/>
                  </a:lnTo>
                  <a:lnTo>
                    <a:pt x="511" y="3227"/>
                  </a:lnTo>
                  <a:lnTo>
                    <a:pt x="557" y="3251"/>
                  </a:lnTo>
                  <a:lnTo>
                    <a:pt x="607" y="3271"/>
                  </a:lnTo>
                  <a:lnTo>
                    <a:pt x="658" y="3284"/>
                  </a:lnTo>
                  <a:lnTo>
                    <a:pt x="712" y="3294"/>
                  </a:lnTo>
                  <a:lnTo>
                    <a:pt x="767" y="3296"/>
                  </a:lnTo>
                  <a:lnTo>
                    <a:pt x="1939" y="3296"/>
                  </a:lnTo>
                  <a:lnTo>
                    <a:pt x="1995" y="3294"/>
                  </a:lnTo>
                  <a:lnTo>
                    <a:pt x="2048" y="3284"/>
                  </a:lnTo>
                  <a:lnTo>
                    <a:pt x="2100" y="3271"/>
                  </a:lnTo>
                  <a:lnTo>
                    <a:pt x="2150" y="3251"/>
                  </a:lnTo>
                  <a:lnTo>
                    <a:pt x="2196" y="3227"/>
                  </a:lnTo>
                  <a:lnTo>
                    <a:pt x="2239" y="3198"/>
                  </a:lnTo>
                  <a:lnTo>
                    <a:pt x="2280" y="3166"/>
                  </a:lnTo>
                  <a:lnTo>
                    <a:pt x="2317" y="3129"/>
                  </a:lnTo>
                  <a:lnTo>
                    <a:pt x="2350" y="3089"/>
                  </a:lnTo>
                  <a:lnTo>
                    <a:pt x="2378" y="3045"/>
                  </a:lnTo>
                  <a:lnTo>
                    <a:pt x="2403" y="2999"/>
                  </a:lnTo>
                  <a:lnTo>
                    <a:pt x="2422" y="2950"/>
                  </a:lnTo>
                  <a:lnTo>
                    <a:pt x="2436" y="2898"/>
                  </a:lnTo>
                  <a:lnTo>
                    <a:pt x="2446" y="2845"/>
                  </a:lnTo>
                  <a:lnTo>
                    <a:pt x="2448" y="2790"/>
                  </a:lnTo>
                  <a:lnTo>
                    <a:pt x="2448" y="1355"/>
                  </a:lnTo>
                  <a:lnTo>
                    <a:pt x="2425" y="1342"/>
                  </a:lnTo>
                  <a:lnTo>
                    <a:pt x="2298" y="1257"/>
                  </a:lnTo>
                  <a:lnTo>
                    <a:pt x="2288" y="1253"/>
                  </a:lnTo>
                  <a:lnTo>
                    <a:pt x="2278" y="1250"/>
                  </a:lnTo>
                  <a:lnTo>
                    <a:pt x="2266" y="1247"/>
                  </a:lnTo>
                  <a:lnTo>
                    <a:pt x="2255" y="1249"/>
                  </a:lnTo>
                  <a:lnTo>
                    <a:pt x="2242" y="1253"/>
                  </a:lnTo>
                  <a:lnTo>
                    <a:pt x="2229" y="1260"/>
                  </a:lnTo>
                  <a:lnTo>
                    <a:pt x="2218" y="1271"/>
                  </a:lnTo>
                  <a:lnTo>
                    <a:pt x="2214" y="1277"/>
                  </a:lnTo>
                  <a:lnTo>
                    <a:pt x="2196" y="1299"/>
                  </a:lnTo>
                  <a:lnTo>
                    <a:pt x="2174" y="1317"/>
                  </a:lnTo>
                  <a:lnTo>
                    <a:pt x="2151" y="1330"/>
                  </a:lnTo>
                  <a:lnTo>
                    <a:pt x="2125" y="1341"/>
                  </a:lnTo>
                  <a:lnTo>
                    <a:pt x="2097" y="1347"/>
                  </a:lnTo>
                  <a:lnTo>
                    <a:pt x="2069" y="1350"/>
                  </a:lnTo>
                  <a:lnTo>
                    <a:pt x="2036" y="1346"/>
                  </a:lnTo>
                  <a:lnTo>
                    <a:pt x="2005" y="1338"/>
                  </a:lnTo>
                  <a:lnTo>
                    <a:pt x="1978" y="1325"/>
                  </a:lnTo>
                  <a:lnTo>
                    <a:pt x="1952" y="1306"/>
                  </a:lnTo>
                  <a:lnTo>
                    <a:pt x="1929" y="1284"/>
                  </a:lnTo>
                  <a:lnTo>
                    <a:pt x="1911" y="1258"/>
                  </a:lnTo>
                  <a:lnTo>
                    <a:pt x="1900" y="1233"/>
                  </a:lnTo>
                  <a:lnTo>
                    <a:pt x="1858" y="1121"/>
                  </a:lnTo>
                  <a:lnTo>
                    <a:pt x="1849" y="1106"/>
                  </a:lnTo>
                  <a:lnTo>
                    <a:pt x="1840" y="1095"/>
                  </a:lnTo>
                  <a:lnTo>
                    <a:pt x="1827" y="1089"/>
                  </a:lnTo>
                  <a:lnTo>
                    <a:pt x="1814" y="1085"/>
                  </a:lnTo>
                  <a:lnTo>
                    <a:pt x="1802" y="1084"/>
                  </a:lnTo>
                  <a:close/>
                  <a:moveTo>
                    <a:pt x="669" y="0"/>
                  </a:moveTo>
                  <a:lnTo>
                    <a:pt x="2037" y="0"/>
                  </a:lnTo>
                  <a:lnTo>
                    <a:pt x="2076" y="3"/>
                  </a:lnTo>
                  <a:lnTo>
                    <a:pt x="2113" y="12"/>
                  </a:lnTo>
                  <a:lnTo>
                    <a:pt x="2147" y="24"/>
                  </a:lnTo>
                  <a:lnTo>
                    <a:pt x="2180" y="42"/>
                  </a:lnTo>
                  <a:lnTo>
                    <a:pt x="2208" y="64"/>
                  </a:lnTo>
                  <a:lnTo>
                    <a:pt x="2234" y="89"/>
                  </a:lnTo>
                  <a:lnTo>
                    <a:pt x="2257" y="119"/>
                  </a:lnTo>
                  <a:lnTo>
                    <a:pt x="2275" y="151"/>
                  </a:lnTo>
                  <a:lnTo>
                    <a:pt x="2288" y="185"/>
                  </a:lnTo>
                  <a:lnTo>
                    <a:pt x="2296" y="222"/>
                  </a:lnTo>
                  <a:lnTo>
                    <a:pt x="2298" y="260"/>
                  </a:lnTo>
                  <a:lnTo>
                    <a:pt x="2298" y="269"/>
                  </a:lnTo>
                  <a:lnTo>
                    <a:pt x="2296" y="308"/>
                  </a:lnTo>
                  <a:lnTo>
                    <a:pt x="2286" y="347"/>
                  </a:lnTo>
                  <a:lnTo>
                    <a:pt x="2273" y="383"/>
                  </a:lnTo>
                  <a:lnTo>
                    <a:pt x="2253" y="415"/>
                  </a:lnTo>
                  <a:lnTo>
                    <a:pt x="2229" y="444"/>
                  </a:lnTo>
                  <a:lnTo>
                    <a:pt x="2201" y="471"/>
                  </a:lnTo>
                  <a:lnTo>
                    <a:pt x="2170" y="492"/>
                  </a:lnTo>
                  <a:lnTo>
                    <a:pt x="2136" y="509"/>
                  </a:lnTo>
                  <a:lnTo>
                    <a:pt x="2098" y="521"/>
                  </a:lnTo>
                  <a:lnTo>
                    <a:pt x="2107" y="537"/>
                  </a:lnTo>
                  <a:lnTo>
                    <a:pt x="2119" y="552"/>
                  </a:lnTo>
                  <a:lnTo>
                    <a:pt x="2136" y="566"/>
                  </a:lnTo>
                  <a:lnTo>
                    <a:pt x="2157" y="580"/>
                  </a:lnTo>
                  <a:lnTo>
                    <a:pt x="2183" y="592"/>
                  </a:lnTo>
                  <a:lnTo>
                    <a:pt x="2214" y="606"/>
                  </a:lnTo>
                  <a:lnTo>
                    <a:pt x="2250" y="620"/>
                  </a:lnTo>
                  <a:lnTo>
                    <a:pt x="2291" y="635"/>
                  </a:lnTo>
                  <a:lnTo>
                    <a:pt x="2320" y="644"/>
                  </a:lnTo>
                  <a:lnTo>
                    <a:pt x="2348" y="655"/>
                  </a:lnTo>
                  <a:lnTo>
                    <a:pt x="2378" y="667"/>
                  </a:lnTo>
                  <a:lnTo>
                    <a:pt x="2408" y="678"/>
                  </a:lnTo>
                  <a:lnTo>
                    <a:pt x="2437" y="692"/>
                  </a:lnTo>
                  <a:lnTo>
                    <a:pt x="2467" y="707"/>
                  </a:lnTo>
                  <a:lnTo>
                    <a:pt x="2496" y="723"/>
                  </a:lnTo>
                  <a:lnTo>
                    <a:pt x="2525" y="741"/>
                  </a:lnTo>
                  <a:lnTo>
                    <a:pt x="2552" y="761"/>
                  </a:lnTo>
                  <a:lnTo>
                    <a:pt x="2577" y="784"/>
                  </a:lnTo>
                  <a:lnTo>
                    <a:pt x="2602" y="807"/>
                  </a:lnTo>
                  <a:lnTo>
                    <a:pt x="2624" y="834"/>
                  </a:lnTo>
                  <a:lnTo>
                    <a:pt x="2645" y="864"/>
                  </a:lnTo>
                  <a:lnTo>
                    <a:pt x="2663" y="895"/>
                  </a:lnTo>
                  <a:lnTo>
                    <a:pt x="2678" y="931"/>
                  </a:lnTo>
                  <a:lnTo>
                    <a:pt x="2691" y="969"/>
                  </a:lnTo>
                  <a:lnTo>
                    <a:pt x="2699" y="1010"/>
                  </a:lnTo>
                  <a:lnTo>
                    <a:pt x="2705" y="1056"/>
                  </a:lnTo>
                  <a:lnTo>
                    <a:pt x="2707" y="1105"/>
                  </a:lnTo>
                  <a:lnTo>
                    <a:pt x="2707" y="1192"/>
                  </a:lnTo>
                  <a:lnTo>
                    <a:pt x="2704" y="1223"/>
                  </a:lnTo>
                  <a:lnTo>
                    <a:pt x="2697" y="1252"/>
                  </a:lnTo>
                  <a:lnTo>
                    <a:pt x="2684" y="1278"/>
                  </a:lnTo>
                  <a:lnTo>
                    <a:pt x="2668" y="1303"/>
                  </a:lnTo>
                  <a:lnTo>
                    <a:pt x="2648" y="1324"/>
                  </a:lnTo>
                  <a:lnTo>
                    <a:pt x="2625" y="1342"/>
                  </a:lnTo>
                  <a:lnTo>
                    <a:pt x="2600" y="1356"/>
                  </a:lnTo>
                  <a:lnTo>
                    <a:pt x="2571" y="1366"/>
                  </a:lnTo>
                  <a:lnTo>
                    <a:pt x="2571" y="2790"/>
                  </a:lnTo>
                  <a:lnTo>
                    <a:pt x="2568" y="2855"/>
                  </a:lnTo>
                  <a:lnTo>
                    <a:pt x="2558" y="2916"/>
                  </a:lnTo>
                  <a:lnTo>
                    <a:pt x="2543" y="2977"/>
                  </a:lnTo>
                  <a:lnTo>
                    <a:pt x="2522" y="3034"/>
                  </a:lnTo>
                  <a:lnTo>
                    <a:pt x="2495" y="3090"/>
                  </a:lnTo>
                  <a:lnTo>
                    <a:pt x="2463" y="3142"/>
                  </a:lnTo>
                  <a:lnTo>
                    <a:pt x="2426" y="3190"/>
                  </a:lnTo>
                  <a:lnTo>
                    <a:pt x="2386" y="3234"/>
                  </a:lnTo>
                  <a:lnTo>
                    <a:pt x="2341" y="3275"/>
                  </a:lnTo>
                  <a:lnTo>
                    <a:pt x="2292" y="3311"/>
                  </a:lnTo>
                  <a:lnTo>
                    <a:pt x="2240" y="3343"/>
                  </a:lnTo>
                  <a:lnTo>
                    <a:pt x="2185" y="3369"/>
                  </a:lnTo>
                  <a:lnTo>
                    <a:pt x="2127" y="3391"/>
                  </a:lnTo>
                  <a:lnTo>
                    <a:pt x="2066" y="3406"/>
                  </a:lnTo>
                  <a:lnTo>
                    <a:pt x="2004" y="3415"/>
                  </a:lnTo>
                  <a:lnTo>
                    <a:pt x="1939" y="3418"/>
                  </a:lnTo>
                  <a:lnTo>
                    <a:pt x="767" y="3418"/>
                  </a:lnTo>
                  <a:lnTo>
                    <a:pt x="703" y="3415"/>
                  </a:lnTo>
                  <a:lnTo>
                    <a:pt x="640" y="3406"/>
                  </a:lnTo>
                  <a:lnTo>
                    <a:pt x="579" y="3391"/>
                  </a:lnTo>
                  <a:lnTo>
                    <a:pt x="522" y="3369"/>
                  </a:lnTo>
                  <a:lnTo>
                    <a:pt x="466" y="3343"/>
                  </a:lnTo>
                  <a:lnTo>
                    <a:pt x="415" y="3311"/>
                  </a:lnTo>
                  <a:lnTo>
                    <a:pt x="366" y="3275"/>
                  </a:lnTo>
                  <a:lnTo>
                    <a:pt x="321" y="3234"/>
                  </a:lnTo>
                  <a:lnTo>
                    <a:pt x="280" y="3190"/>
                  </a:lnTo>
                  <a:lnTo>
                    <a:pt x="244" y="3142"/>
                  </a:lnTo>
                  <a:lnTo>
                    <a:pt x="212" y="3090"/>
                  </a:lnTo>
                  <a:lnTo>
                    <a:pt x="185" y="3034"/>
                  </a:lnTo>
                  <a:lnTo>
                    <a:pt x="165" y="2977"/>
                  </a:lnTo>
                  <a:lnTo>
                    <a:pt x="149" y="2916"/>
                  </a:lnTo>
                  <a:lnTo>
                    <a:pt x="139" y="2855"/>
                  </a:lnTo>
                  <a:lnTo>
                    <a:pt x="136" y="2791"/>
                  </a:lnTo>
                  <a:lnTo>
                    <a:pt x="136" y="1247"/>
                  </a:lnTo>
                  <a:lnTo>
                    <a:pt x="83" y="1269"/>
                  </a:lnTo>
                  <a:lnTo>
                    <a:pt x="69" y="1272"/>
                  </a:lnTo>
                  <a:lnTo>
                    <a:pt x="55" y="1272"/>
                  </a:lnTo>
                  <a:lnTo>
                    <a:pt x="40" y="1269"/>
                  </a:lnTo>
                  <a:lnTo>
                    <a:pt x="27" y="1262"/>
                  </a:lnTo>
                  <a:lnTo>
                    <a:pt x="15" y="1253"/>
                  </a:lnTo>
                  <a:lnTo>
                    <a:pt x="6" y="1240"/>
                  </a:lnTo>
                  <a:lnTo>
                    <a:pt x="1" y="1226"/>
                  </a:lnTo>
                  <a:lnTo>
                    <a:pt x="0" y="1211"/>
                  </a:lnTo>
                  <a:lnTo>
                    <a:pt x="0" y="1105"/>
                  </a:lnTo>
                  <a:lnTo>
                    <a:pt x="2" y="1056"/>
                  </a:lnTo>
                  <a:lnTo>
                    <a:pt x="7" y="1011"/>
                  </a:lnTo>
                  <a:lnTo>
                    <a:pt x="16" y="969"/>
                  </a:lnTo>
                  <a:lnTo>
                    <a:pt x="29" y="931"/>
                  </a:lnTo>
                  <a:lnTo>
                    <a:pt x="44" y="895"/>
                  </a:lnTo>
                  <a:lnTo>
                    <a:pt x="62" y="864"/>
                  </a:lnTo>
                  <a:lnTo>
                    <a:pt x="82" y="835"/>
                  </a:lnTo>
                  <a:lnTo>
                    <a:pt x="105" y="808"/>
                  </a:lnTo>
                  <a:lnTo>
                    <a:pt x="129" y="784"/>
                  </a:lnTo>
                  <a:lnTo>
                    <a:pt x="155" y="761"/>
                  </a:lnTo>
                  <a:lnTo>
                    <a:pt x="182" y="741"/>
                  </a:lnTo>
                  <a:lnTo>
                    <a:pt x="211" y="723"/>
                  </a:lnTo>
                  <a:lnTo>
                    <a:pt x="239" y="707"/>
                  </a:lnTo>
                  <a:lnTo>
                    <a:pt x="269" y="692"/>
                  </a:lnTo>
                  <a:lnTo>
                    <a:pt x="299" y="679"/>
                  </a:lnTo>
                  <a:lnTo>
                    <a:pt x="328" y="667"/>
                  </a:lnTo>
                  <a:lnTo>
                    <a:pt x="358" y="655"/>
                  </a:lnTo>
                  <a:lnTo>
                    <a:pt x="387" y="644"/>
                  </a:lnTo>
                  <a:lnTo>
                    <a:pt x="416" y="635"/>
                  </a:lnTo>
                  <a:lnTo>
                    <a:pt x="456" y="620"/>
                  </a:lnTo>
                  <a:lnTo>
                    <a:pt x="493" y="605"/>
                  </a:lnTo>
                  <a:lnTo>
                    <a:pt x="524" y="592"/>
                  </a:lnTo>
                  <a:lnTo>
                    <a:pt x="551" y="580"/>
                  </a:lnTo>
                  <a:lnTo>
                    <a:pt x="572" y="566"/>
                  </a:lnTo>
                  <a:lnTo>
                    <a:pt x="588" y="552"/>
                  </a:lnTo>
                  <a:lnTo>
                    <a:pt x="601" y="537"/>
                  </a:lnTo>
                  <a:lnTo>
                    <a:pt x="608" y="521"/>
                  </a:lnTo>
                  <a:lnTo>
                    <a:pt x="571" y="508"/>
                  </a:lnTo>
                  <a:lnTo>
                    <a:pt x="536" y="491"/>
                  </a:lnTo>
                  <a:lnTo>
                    <a:pt x="505" y="470"/>
                  </a:lnTo>
                  <a:lnTo>
                    <a:pt x="477" y="443"/>
                  </a:lnTo>
                  <a:lnTo>
                    <a:pt x="453" y="415"/>
                  </a:lnTo>
                  <a:lnTo>
                    <a:pt x="434" y="382"/>
                  </a:lnTo>
                  <a:lnTo>
                    <a:pt x="420" y="347"/>
                  </a:lnTo>
                  <a:lnTo>
                    <a:pt x="410" y="308"/>
                  </a:lnTo>
                  <a:lnTo>
                    <a:pt x="408" y="269"/>
                  </a:lnTo>
                  <a:lnTo>
                    <a:pt x="408" y="260"/>
                  </a:lnTo>
                  <a:lnTo>
                    <a:pt x="410" y="222"/>
                  </a:lnTo>
                  <a:lnTo>
                    <a:pt x="419" y="185"/>
                  </a:lnTo>
                  <a:lnTo>
                    <a:pt x="432" y="151"/>
                  </a:lnTo>
                  <a:lnTo>
                    <a:pt x="450" y="119"/>
                  </a:lnTo>
                  <a:lnTo>
                    <a:pt x="472" y="89"/>
                  </a:lnTo>
                  <a:lnTo>
                    <a:pt x="498" y="64"/>
                  </a:lnTo>
                  <a:lnTo>
                    <a:pt x="527" y="42"/>
                  </a:lnTo>
                  <a:lnTo>
                    <a:pt x="559" y="24"/>
                  </a:lnTo>
                  <a:lnTo>
                    <a:pt x="593" y="12"/>
                  </a:lnTo>
                  <a:lnTo>
                    <a:pt x="631" y="3"/>
                  </a:lnTo>
                  <a:lnTo>
                    <a:pt x="6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0" name="Freeform 604"/>
          <p:cNvSpPr>
            <a:spLocks/>
          </p:cNvSpPr>
          <p:nvPr/>
        </p:nvSpPr>
        <p:spPr bwMode="auto">
          <a:xfrm>
            <a:off x="3796350" y="550410"/>
            <a:ext cx="512762" cy="577850"/>
          </a:xfrm>
          <a:custGeom>
            <a:avLst/>
            <a:gdLst>
              <a:gd name="connsiteX0" fmla="*/ 180975 w 512762"/>
              <a:gd name="connsiteY0" fmla="*/ 153987 h 577850"/>
              <a:gd name="connsiteX1" fmla="*/ 175143 w 512762"/>
              <a:gd name="connsiteY1" fmla="*/ 159816 h 577850"/>
              <a:gd name="connsiteX2" fmla="*/ 168957 w 512762"/>
              <a:gd name="connsiteY2" fmla="*/ 165293 h 577850"/>
              <a:gd name="connsiteX3" fmla="*/ 161711 w 512762"/>
              <a:gd name="connsiteY3" fmla="*/ 171299 h 577850"/>
              <a:gd name="connsiteX4" fmla="*/ 153758 w 512762"/>
              <a:gd name="connsiteY4" fmla="*/ 177305 h 577850"/>
              <a:gd name="connsiteX5" fmla="*/ 141740 w 512762"/>
              <a:gd name="connsiteY5" fmla="*/ 186137 h 577850"/>
              <a:gd name="connsiteX6" fmla="*/ 130606 w 512762"/>
              <a:gd name="connsiteY6" fmla="*/ 195323 h 577850"/>
              <a:gd name="connsiteX7" fmla="*/ 120532 w 512762"/>
              <a:gd name="connsiteY7" fmla="*/ 204686 h 577850"/>
              <a:gd name="connsiteX8" fmla="*/ 111165 w 512762"/>
              <a:gd name="connsiteY8" fmla="*/ 214225 h 577850"/>
              <a:gd name="connsiteX9" fmla="*/ 103036 w 512762"/>
              <a:gd name="connsiteY9" fmla="*/ 223940 h 577850"/>
              <a:gd name="connsiteX10" fmla="*/ 95436 w 512762"/>
              <a:gd name="connsiteY10" fmla="*/ 233833 h 577850"/>
              <a:gd name="connsiteX11" fmla="*/ 88720 w 512762"/>
              <a:gd name="connsiteY11" fmla="*/ 243725 h 577850"/>
              <a:gd name="connsiteX12" fmla="*/ 82888 w 512762"/>
              <a:gd name="connsiteY12" fmla="*/ 253794 h 577850"/>
              <a:gd name="connsiteX13" fmla="*/ 77409 w 512762"/>
              <a:gd name="connsiteY13" fmla="*/ 263686 h 577850"/>
              <a:gd name="connsiteX14" fmla="*/ 72991 w 512762"/>
              <a:gd name="connsiteY14" fmla="*/ 273579 h 577850"/>
              <a:gd name="connsiteX15" fmla="*/ 68926 w 512762"/>
              <a:gd name="connsiteY15" fmla="*/ 283118 h 577850"/>
              <a:gd name="connsiteX16" fmla="*/ 65568 w 512762"/>
              <a:gd name="connsiteY16" fmla="*/ 292834 h 577850"/>
              <a:gd name="connsiteX17" fmla="*/ 62740 w 512762"/>
              <a:gd name="connsiteY17" fmla="*/ 302196 h 577850"/>
              <a:gd name="connsiteX18" fmla="*/ 60443 w 512762"/>
              <a:gd name="connsiteY18" fmla="*/ 311382 h 577850"/>
              <a:gd name="connsiteX19" fmla="*/ 58499 w 512762"/>
              <a:gd name="connsiteY19" fmla="*/ 320391 h 577850"/>
              <a:gd name="connsiteX20" fmla="*/ 56908 w 512762"/>
              <a:gd name="connsiteY20" fmla="*/ 329047 h 577850"/>
              <a:gd name="connsiteX21" fmla="*/ 55848 w 512762"/>
              <a:gd name="connsiteY21" fmla="*/ 337349 h 577850"/>
              <a:gd name="connsiteX22" fmla="*/ 55141 w 512762"/>
              <a:gd name="connsiteY22" fmla="*/ 345122 h 577850"/>
              <a:gd name="connsiteX23" fmla="*/ 54787 w 512762"/>
              <a:gd name="connsiteY23" fmla="*/ 352541 h 577850"/>
              <a:gd name="connsiteX24" fmla="*/ 54434 w 512762"/>
              <a:gd name="connsiteY24" fmla="*/ 359607 h 577850"/>
              <a:gd name="connsiteX25" fmla="*/ 54434 w 512762"/>
              <a:gd name="connsiteY25" fmla="*/ 365966 h 577850"/>
              <a:gd name="connsiteX26" fmla="*/ 54611 w 512762"/>
              <a:gd name="connsiteY26" fmla="*/ 371796 h 577850"/>
              <a:gd name="connsiteX27" fmla="*/ 54964 w 512762"/>
              <a:gd name="connsiteY27" fmla="*/ 377095 h 577850"/>
              <a:gd name="connsiteX28" fmla="*/ 54964 w 512762"/>
              <a:gd name="connsiteY28" fmla="*/ 378155 h 577850"/>
              <a:gd name="connsiteX29" fmla="*/ 55141 w 512762"/>
              <a:gd name="connsiteY29" fmla="*/ 381335 h 577850"/>
              <a:gd name="connsiteX30" fmla="*/ 55494 w 512762"/>
              <a:gd name="connsiteY30" fmla="*/ 385398 h 577850"/>
              <a:gd name="connsiteX31" fmla="*/ 56024 w 512762"/>
              <a:gd name="connsiteY31" fmla="*/ 395114 h 577850"/>
              <a:gd name="connsiteX32" fmla="*/ 56378 w 512762"/>
              <a:gd name="connsiteY32" fmla="*/ 395114 h 577850"/>
              <a:gd name="connsiteX33" fmla="*/ 57438 w 512762"/>
              <a:gd name="connsiteY33" fmla="*/ 401826 h 577850"/>
              <a:gd name="connsiteX34" fmla="*/ 58675 w 512762"/>
              <a:gd name="connsiteY34" fmla="*/ 409069 h 577850"/>
              <a:gd name="connsiteX35" fmla="*/ 60443 w 512762"/>
              <a:gd name="connsiteY35" fmla="*/ 416665 h 577850"/>
              <a:gd name="connsiteX36" fmla="*/ 62564 w 512762"/>
              <a:gd name="connsiteY36" fmla="*/ 424967 h 577850"/>
              <a:gd name="connsiteX37" fmla="*/ 65038 w 512762"/>
              <a:gd name="connsiteY37" fmla="*/ 433623 h 577850"/>
              <a:gd name="connsiteX38" fmla="*/ 68042 w 512762"/>
              <a:gd name="connsiteY38" fmla="*/ 442279 h 577850"/>
              <a:gd name="connsiteX39" fmla="*/ 71577 w 512762"/>
              <a:gd name="connsiteY39" fmla="*/ 451288 h 577850"/>
              <a:gd name="connsiteX40" fmla="*/ 75642 w 512762"/>
              <a:gd name="connsiteY40" fmla="*/ 460121 h 577850"/>
              <a:gd name="connsiteX41" fmla="*/ 80414 w 512762"/>
              <a:gd name="connsiteY41" fmla="*/ 468953 h 577850"/>
              <a:gd name="connsiteX42" fmla="*/ 85892 w 512762"/>
              <a:gd name="connsiteY42" fmla="*/ 477786 h 577850"/>
              <a:gd name="connsiteX43" fmla="*/ 92255 w 512762"/>
              <a:gd name="connsiteY43" fmla="*/ 486265 h 577850"/>
              <a:gd name="connsiteX44" fmla="*/ 98971 w 512762"/>
              <a:gd name="connsiteY44" fmla="*/ 494391 h 577850"/>
              <a:gd name="connsiteX45" fmla="*/ 105863 w 512762"/>
              <a:gd name="connsiteY45" fmla="*/ 501103 h 577850"/>
              <a:gd name="connsiteX46" fmla="*/ 112933 w 512762"/>
              <a:gd name="connsiteY46" fmla="*/ 507286 h 577850"/>
              <a:gd name="connsiteX47" fmla="*/ 120355 w 512762"/>
              <a:gd name="connsiteY47" fmla="*/ 512762 h 577850"/>
              <a:gd name="connsiteX48" fmla="*/ 108868 w 512762"/>
              <a:gd name="connsiteY48" fmla="*/ 510996 h 577850"/>
              <a:gd name="connsiteX49" fmla="*/ 97910 w 512762"/>
              <a:gd name="connsiteY49" fmla="*/ 508876 h 577850"/>
              <a:gd name="connsiteX50" fmla="*/ 87483 w 512762"/>
              <a:gd name="connsiteY50" fmla="*/ 506049 h 577850"/>
              <a:gd name="connsiteX51" fmla="*/ 77409 w 512762"/>
              <a:gd name="connsiteY51" fmla="*/ 502340 h 577850"/>
              <a:gd name="connsiteX52" fmla="*/ 68042 w 512762"/>
              <a:gd name="connsiteY52" fmla="*/ 497924 h 577850"/>
              <a:gd name="connsiteX53" fmla="*/ 59206 w 512762"/>
              <a:gd name="connsiteY53" fmla="*/ 492977 h 577850"/>
              <a:gd name="connsiteX54" fmla="*/ 50899 w 512762"/>
              <a:gd name="connsiteY54" fmla="*/ 487325 h 577850"/>
              <a:gd name="connsiteX55" fmla="*/ 43123 w 512762"/>
              <a:gd name="connsiteY55" fmla="*/ 480789 h 577850"/>
              <a:gd name="connsiteX56" fmla="*/ 35877 w 512762"/>
              <a:gd name="connsiteY56" fmla="*/ 473723 h 577850"/>
              <a:gd name="connsiteX57" fmla="*/ 29338 w 512762"/>
              <a:gd name="connsiteY57" fmla="*/ 465950 h 577850"/>
              <a:gd name="connsiteX58" fmla="*/ 23506 w 512762"/>
              <a:gd name="connsiteY58" fmla="*/ 457824 h 577850"/>
              <a:gd name="connsiteX59" fmla="*/ 18557 w 512762"/>
              <a:gd name="connsiteY59" fmla="*/ 449522 h 577850"/>
              <a:gd name="connsiteX60" fmla="*/ 14315 w 512762"/>
              <a:gd name="connsiteY60" fmla="*/ 441219 h 577850"/>
              <a:gd name="connsiteX61" fmla="*/ 10781 w 512762"/>
              <a:gd name="connsiteY61" fmla="*/ 432917 h 577850"/>
              <a:gd name="connsiteX62" fmla="*/ 7953 w 512762"/>
              <a:gd name="connsiteY62" fmla="*/ 424791 h 577850"/>
              <a:gd name="connsiteX63" fmla="*/ 5655 w 512762"/>
              <a:gd name="connsiteY63" fmla="*/ 416841 h 577850"/>
              <a:gd name="connsiteX64" fmla="*/ 3711 w 512762"/>
              <a:gd name="connsiteY64" fmla="*/ 409599 h 577850"/>
              <a:gd name="connsiteX65" fmla="*/ 2298 w 512762"/>
              <a:gd name="connsiteY65" fmla="*/ 402356 h 577850"/>
              <a:gd name="connsiteX66" fmla="*/ 1414 w 512762"/>
              <a:gd name="connsiteY66" fmla="*/ 395820 h 577850"/>
              <a:gd name="connsiteX67" fmla="*/ 707 w 512762"/>
              <a:gd name="connsiteY67" fmla="*/ 390167 h 577850"/>
              <a:gd name="connsiteX68" fmla="*/ 353 w 512762"/>
              <a:gd name="connsiteY68" fmla="*/ 385045 h 577850"/>
              <a:gd name="connsiteX69" fmla="*/ 177 w 512762"/>
              <a:gd name="connsiteY69" fmla="*/ 380805 h 577850"/>
              <a:gd name="connsiteX70" fmla="*/ 0 w 512762"/>
              <a:gd name="connsiteY70" fmla="*/ 377802 h 577850"/>
              <a:gd name="connsiteX71" fmla="*/ 0 w 512762"/>
              <a:gd name="connsiteY71" fmla="*/ 375506 h 577850"/>
              <a:gd name="connsiteX72" fmla="*/ 0 w 512762"/>
              <a:gd name="connsiteY72" fmla="*/ 363847 h 577850"/>
              <a:gd name="connsiteX73" fmla="*/ 884 w 512762"/>
              <a:gd name="connsiteY73" fmla="*/ 352188 h 577850"/>
              <a:gd name="connsiteX74" fmla="*/ 2828 w 512762"/>
              <a:gd name="connsiteY74" fmla="*/ 340352 h 577850"/>
              <a:gd name="connsiteX75" fmla="*/ 6009 w 512762"/>
              <a:gd name="connsiteY75" fmla="*/ 328340 h 577850"/>
              <a:gd name="connsiteX76" fmla="*/ 9897 w 512762"/>
              <a:gd name="connsiteY76" fmla="*/ 316328 h 577850"/>
              <a:gd name="connsiteX77" fmla="*/ 14846 w 512762"/>
              <a:gd name="connsiteY77" fmla="*/ 304139 h 577850"/>
              <a:gd name="connsiteX78" fmla="*/ 21031 w 512762"/>
              <a:gd name="connsiteY78" fmla="*/ 292127 h 577850"/>
              <a:gd name="connsiteX79" fmla="*/ 27924 w 512762"/>
              <a:gd name="connsiteY79" fmla="*/ 280115 h 577850"/>
              <a:gd name="connsiteX80" fmla="*/ 35523 w 512762"/>
              <a:gd name="connsiteY80" fmla="*/ 268279 h 577850"/>
              <a:gd name="connsiteX81" fmla="*/ 44183 w 512762"/>
              <a:gd name="connsiteY81" fmla="*/ 256797 h 577850"/>
              <a:gd name="connsiteX82" fmla="*/ 53727 w 512762"/>
              <a:gd name="connsiteY82" fmla="*/ 245315 h 577850"/>
              <a:gd name="connsiteX83" fmla="*/ 63977 w 512762"/>
              <a:gd name="connsiteY83" fmla="*/ 234186 h 577850"/>
              <a:gd name="connsiteX84" fmla="*/ 74935 w 512762"/>
              <a:gd name="connsiteY84" fmla="*/ 223410 h 577850"/>
              <a:gd name="connsiteX85" fmla="*/ 86776 w 512762"/>
              <a:gd name="connsiteY85" fmla="*/ 212988 h 577850"/>
              <a:gd name="connsiteX86" fmla="*/ 99324 w 512762"/>
              <a:gd name="connsiteY86" fmla="*/ 202919 h 577850"/>
              <a:gd name="connsiteX87" fmla="*/ 112402 w 512762"/>
              <a:gd name="connsiteY87" fmla="*/ 193203 h 577850"/>
              <a:gd name="connsiteX88" fmla="*/ 123890 w 512762"/>
              <a:gd name="connsiteY88" fmla="*/ 185254 h 577850"/>
              <a:gd name="connsiteX89" fmla="*/ 136085 w 512762"/>
              <a:gd name="connsiteY89" fmla="*/ 177835 h 577850"/>
              <a:gd name="connsiteX90" fmla="*/ 148633 w 512762"/>
              <a:gd name="connsiteY90" fmla="*/ 170945 h 577850"/>
              <a:gd name="connsiteX91" fmla="*/ 161358 w 512762"/>
              <a:gd name="connsiteY91" fmla="*/ 164056 h 577850"/>
              <a:gd name="connsiteX92" fmla="*/ 174082 w 512762"/>
              <a:gd name="connsiteY92" fmla="*/ 157520 h 577850"/>
              <a:gd name="connsiteX93" fmla="*/ 350837 w 512762"/>
              <a:gd name="connsiteY93" fmla="*/ 141287 h 577850"/>
              <a:gd name="connsiteX94" fmla="*/ 360769 w 512762"/>
              <a:gd name="connsiteY94" fmla="*/ 149420 h 577850"/>
              <a:gd name="connsiteX95" fmla="*/ 371233 w 512762"/>
              <a:gd name="connsiteY95" fmla="*/ 157200 h 577850"/>
              <a:gd name="connsiteX96" fmla="*/ 382406 w 512762"/>
              <a:gd name="connsiteY96" fmla="*/ 165333 h 577850"/>
              <a:gd name="connsiteX97" fmla="*/ 394289 w 512762"/>
              <a:gd name="connsiteY97" fmla="*/ 173820 h 577850"/>
              <a:gd name="connsiteX98" fmla="*/ 402979 w 512762"/>
              <a:gd name="connsiteY98" fmla="*/ 180185 h 577850"/>
              <a:gd name="connsiteX99" fmla="*/ 412202 w 512762"/>
              <a:gd name="connsiteY99" fmla="*/ 186550 h 577850"/>
              <a:gd name="connsiteX100" fmla="*/ 421779 w 512762"/>
              <a:gd name="connsiteY100" fmla="*/ 193445 h 577850"/>
              <a:gd name="connsiteX101" fmla="*/ 433307 w 512762"/>
              <a:gd name="connsiteY101" fmla="*/ 201932 h 577850"/>
              <a:gd name="connsiteX102" fmla="*/ 443771 w 512762"/>
              <a:gd name="connsiteY102" fmla="*/ 210596 h 577850"/>
              <a:gd name="connsiteX103" fmla="*/ 453526 w 512762"/>
              <a:gd name="connsiteY103" fmla="*/ 219613 h 577850"/>
              <a:gd name="connsiteX104" fmla="*/ 462216 w 512762"/>
              <a:gd name="connsiteY104" fmla="*/ 228807 h 577850"/>
              <a:gd name="connsiteX105" fmla="*/ 469842 w 512762"/>
              <a:gd name="connsiteY105" fmla="*/ 238177 h 577850"/>
              <a:gd name="connsiteX106" fmla="*/ 476936 w 512762"/>
              <a:gd name="connsiteY106" fmla="*/ 247548 h 577850"/>
              <a:gd name="connsiteX107" fmla="*/ 483321 w 512762"/>
              <a:gd name="connsiteY107" fmla="*/ 257096 h 577850"/>
              <a:gd name="connsiteX108" fmla="*/ 488642 w 512762"/>
              <a:gd name="connsiteY108" fmla="*/ 266643 h 577850"/>
              <a:gd name="connsiteX109" fmla="*/ 493430 w 512762"/>
              <a:gd name="connsiteY109" fmla="*/ 276014 h 577850"/>
              <a:gd name="connsiteX110" fmla="*/ 497510 w 512762"/>
              <a:gd name="connsiteY110" fmla="*/ 285385 h 577850"/>
              <a:gd name="connsiteX111" fmla="*/ 501057 w 512762"/>
              <a:gd name="connsiteY111" fmla="*/ 294756 h 577850"/>
              <a:gd name="connsiteX112" fmla="*/ 504072 w 512762"/>
              <a:gd name="connsiteY112" fmla="*/ 303773 h 577850"/>
              <a:gd name="connsiteX113" fmla="*/ 506555 w 512762"/>
              <a:gd name="connsiteY113" fmla="*/ 312613 h 577850"/>
              <a:gd name="connsiteX114" fmla="*/ 508506 w 512762"/>
              <a:gd name="connsiteY114" fmla="*/ 321277 h 577850"/>
              <a:gd name="connsiteX115" fmla="*/ 509924 w 512762"/>
              <a:gd name="connsiteY115" fmla="*/ 329764 h 577850"/>
              <a:gd name="connsiteX116" fmla="*/ 511166 w 512762"/>
              <a:gd name="connsiteY116" fmla="*/ 337720 h 577850"/>
              <a:gd name="connsiteX117" fmla="*/ 511875 w 512762"/>
              <a:gd name="connsiteY117" fmla="*/ 345146 h 577850"/>
              <a:gd name="connsiteX118" fmla="*/ 512407 w 512762"/>
              <a:gd name="connsiteY118" fmla="*/ 352395 h 577850"/>
              <a:gd name="connsiteX119" fmla="*/ 512762 w 512762"/>
              <a:gd name="connsiteY119" fmla="*/ 359290 h 577850"/>
              <a:gd name="connsiteX120" fmla="*/ 512762 w 512762"/>
              <a:gd name="connsiteY120" fmla="*/ 365302 h 577850"/>
              <a:gd name="connsiteX121" fmla="*/ 512585 w 512762"/>
              <a:gd name="connsiteY121" fmla="*/ 371136 h 577850"/>
              <a:gd name="connsiteX122" fmla="*/ 512407 w 512762"/>
              <a:gd name="connsiteY122" fmla="*/ 376087 h 577850"/>
              <a:gd name="connsiteX123" fmla="*/ 512230 w 512762"/>
              <a:gd name="connsiteY123" fmla="*/ 376087 h 577850"/>
              <a:gd name="connsiteX124" fmla="*/ 512230 w 512762"/>
              <a:gd name="connsiteY124" fmla="*/ 378739 h 577850"/>
              <a:gd name="connsiteX125" fmla="*/ 511875 w 512762"/>
              <a:gd name="connsiteY125" fmla="*/ 382275 h 577850"/>
              <a:gd name="connsiteX126" fmla="*/ 511521 w 512762"/>
              <a:gd name="connsiteY126" fmla="*/ 387049 h 577850"/>
              <a:gd name="connsiteX127" fmla="*/ 510811 w 512762"/>
              <a:gd name="connsiteY127" fmla="*/ 392707 h 577850"/>
              <a:gd name="connsiteX128" fmla="*/ 509924 w 512762"/>
              <a:gd name="connsiteY128" fmla="*/ 399249 h 577850"/>
              <a:gd name="connsiteX129" fmla="*/ 508506 w 512762"/>
              <a:gd name="connsiteY129" fmla="*/ 406321 h 577850"/>
              <a:gd name="connsiteX130" fmla="*/ 506909 w 512762"/>
              <a:gd name="connsiteY130" fmla="*/ 414101 h 577850"/>
              <a:gd name="connsiteX131" fmla="*/ 504781 w 512762"/>
              <a:gd name="connsiteY131" fmla="*/ 422410 h 577850"/>
              <a:gd name="connsiteX132" fmla="*/ 501943 w 512762"/>
              <a:gd name="connsiteY132" fmla="*/ 430897 h 577850"/>
              <a:gd name="connsiteX133" fmla="*/ 498928 w 512762"/>
              <a:gd name="connsiteY133" fmla="*/ 439384 h 577850"/>
              <a:gd name="connsiteX134" fmla="*/ 495204 w 512762"/>
              <a:gd name="connsiteY134" fmla="*/ 448224 h 577850"/>
              <a:gd name="connsiteX135" fmla="*/ 490593 w 512762"/>
              <a:gd name="connsiteY135" fmla="*/ 457065 h 577850"/>
              <a:gd name="connsiteX136" fmla="*/ 485627 w 512762"/>
              <a:gd name="connsiteY136" fmla="*/ 465551 h 577850"/>
              <a:gd name="connsiteX137" fmla="*/ 479774 w 512762"/>
              <a:gd name="connsiteY137" fmla="*/ 473861 h 577850"/>
              <a:gd name="connsiteX138" fmla="*/ 473212 w 512762"/>
              <a:gd name="connsiteY138" fmla="*/ 481818 h 577850"/>
              <a:gd name="connsiteX139" fmla="*/ 466118 w 512762"/>
              <a:gd name="connsiteY139" fmla="*/ 488359 h 577850"/>
              <a:gd name="connsiteX140" fmla="*/ 458669 w 512762"/>
              <a:gd name="connsiteY140" fmla="*/ 494548 h 577850"/>
              <a:gd name="connsiteX141" fmla="*/ 451043 w 512762"/>
              <a:gd name="connsiteY141" fmla="*/ 499675 h 577850"/>
              <a:gd name="connsiteX142" fmla="*/ 442707 w 512762"/>
              <a:gd name="connsiteY142" fmla="*/ 504095 h 577850"/>
              <a:gd name="connsiteX143" fmla="*/ 434017 w 512762"/>
              <a:gd name="connsiteY143" fmla="*/ 507808 h 577850"/>
              <a:gd name="connsiteX144" fmla="*/ 424794 w 512762"/>
              <a:gd name="connsiteY144" fmla="*/ 510460 h 577850"/>
              <a:gd name="connsiteX145" fmla="*/ 415217 w 512762"/>
              <a:gd name="connsiteY145" fmla="*/ 512582 h 577850"/>
              <a:gd name="connsiteX146" fmla="*/ 405108 w 512762"/>
              <a:gd name="connsiteY146" fmla="*/ 513820 h 577850"/>
              <a:gd name="connsiteX147" fmla="*/ 394998 w 512762"/>
              <a:gd name="connsiteY147" fmla="*/ 514350 h 577850"/>
              <a:gd name="connsiteX148" fmla="*/ 394644 w 512762"/>
              <a:gd name="connsiteY148" fmla="*/ 514350 h 577850"/>
              <a:gd name="connsiteX149" fmla="*/ 403157 w 512762"/>
              <a:gd name="connsiteY149" fmla="*/ 507631 h 577850"/>
              <a:gd name="connsiteX150" fmla="*/ 411492 w 512762"/>
              <a:gd name="connsiteY150" fmla="*/ 500206 h 577850"/>
              <a:gd name="connsiteX151" fmla="*/ 419473 w 512762"/>
              <a:gd name="connsiteY151" fmla="*/ 492249 h 577850"/>
              <a:gd name="connsiteX152" fmla="*/ 426745 w 512762"/>
              <a:gd name="connsiteY152" fmla="*/ 483232 h 577850"/>
              <a:gd name="connsiteX153" fmla="*/ 433662 w 512762"/>
              <a:gd name="connsiteY153" fmla="*/ 473508 h 577850"/>
              <a:gd name="connsiteX154" fmla="*/ 440047 w 512762"/>
              <a:gd name="connsiteY154" fmla="*/ 463253 h 577850"/>
              <a:gd name="connsiteX155" fmla="*/ 445899 w 512762"/>
              <a:gd name="connsiteY155" fmla="*/ 452291 h 577850"/>
              <a:gd name="connsiteX156" fmla="*/ 451220 w 512762"/>
              <a:gd name="connsiteY156" fmla="*/ 440622 h 577850"/>
              <a:gd name="connsiteX157" fmla="*/ 454590 w 512762"/>
              <a:gd name="connsiteY157" fmla="*/ 431251 h 577850"/>
              <a:gd name="connsiteX158" fmla="*/ 457605 w 512762"/>
              <a:gd name="connsiteY158" fmla="*/ 421526 h 577850"/>
              <a:gd name="connsiteX159" fmla="*/ 460442 w 512762"/>
              <a:gd name="connsiteY159" fmla="*/ 411448 h 577850"/>
              <a:gd name="connsiteX160" fmla="*/ 462748 w 512762"/>
              <a:gd name="connsiteY160" fmla="*/ 400840 h 577850"/>
              <a:gd name="connsiteX161" fmla="*/ 464344 w 512762"/>
              <a:gd name="connsiteY161" fmla="*/ 390232 h 577850"/>
              <a:gd name="connsiteX162" fmla="*/ 465586 w 512762"/>
              <a:gd name="connsiteY162" fmla="*/ 379093 h 577850"/>
              <a:gd name="connsiteX163" fmla="*/ 466118 w 512762"/>
              <a:gd name="connsiteY163" fmla="*/ 367777 h 577850"/>
              <a:gd name="connsiteX164" fmla="*/ 466118 w 512762"/>
              <a:gd name="connsiteY164" fmla="*/ 356108 h 577850"/>
              <a:gd name="connsiteX165" fmla="*/ 465586 w 512762"/>
              <a:gd name="connsiteY165" fmla="*/ 344439 h 577850"/>
              <a:gd name="connsiteX166" fmla="*/ 464167 w 512762"/>
              <a:gd name="connsiteY166" fmla="*/ 332592 h 577850"/>
              <a:gd name="connsiteX167" fmla="*/ 462216 w 512762"/>
              <a:gd name="connsiteY167" fmla="*/ 320570 h 577850"/>
              <a:gd name="connsiteX168" fmla="*/ 459378 w 512762"/>
              <a:gd name="connsiteY168" fmla="*/ 308547 h 577850"/>
              <a:gd name="connsiteX169" fmla="*/ 455831 w 512762"/>
              <a:gd name="connsiteY169" fmla="*/ 296524 h 577850"/>
              <a:gd name="connsiteX170" fmla="*/ 451575 w 512762"/>
              <a:gd name="connsiteY170" fmla="*/ 284324 h 577850"/>
              <a:gd name="connsiteX171" fmla="*/ 446254 w 512762"/>
              <a:gd name="connsiteY171" fmla="*/ 272124 h 577850"/>
              <a:gd name="connsiteX172" fmla="*/ 440224 w 512762"/>
              <a:gd name="connsiteY172" fmla="*/ 260102 h 577850"/>
              <a:gd name="connsiteX173" fmla="*/ 433130 w 512762"/>
              <a:gd name="connsiteY173" fmla="*/ 248079 h 577850"/>
              <a:gd name="connsiteX174" fmla="*/ 425149 w 512762"/>
              <a:gd name="connsiteY174" fmla="*/ 236233 h 577850"/>
              <a:gd name="connsiteX175" fmla="*/ 416104 w 512762"/>
              <a:gd name="connsiteY175" fmla="*/ 224563 h 577850"/>
              <a:gd name="connsiteX176" fmla="*/ 406349 w 512762"/>
              <a:gd name="connsiteY176" fmla="*/ 212894 h 577850"/>
              <a:gd name="connsiteX177" fmla="*/ 395353 w 512762"/>
              <a:gd name="connsiteY177" fmla="*/ 201578 h 577850"/>
              <a:gd name="connsiteX178" fmla="*/ 387017 w 512762"/>
              <a:gd name="connsiteY178" fmla="*/ 192561 h 577850"/>
              <a:gd name="connsiteX179" fmla="*/ 379391 w 512762"/>
              <a:gd name="connsiteY179" fmla="*/ 183898 h 577850"/>
              <a:gd name="connsiteX180" fmla="*/ 372652 w 512762"/>
              <a:gd name="connsiteY180" fmla="*/ 175411 h 577850"/>
              <a:gd name="connsiteX181" fmla="*/ 366444 w 512762"/>
              <a:gd name="connsiteY181" fmla="*/ 166924 h 577850"/>
              <a:gd name="connsiteX182" fmla="*/ 360769 w 512762"/>
              <a:gd name="connsiteY182" fmla="*/ 158437 h 577850"/>
              <a:gd name="connsiteX183" fmla="*/ 355803 w 512762"/>
              <a:gd name="connsiteY183" fmla="*/ 149951 h 577850"/>
              <a:gd name="connsiteX184" fmla="*/ 240241 w 512762"/>
              <a:gd name="connsiteY184" fmla="*/ 88900 h 577850"/>
              <a:gd name="connsiteX185" fmla="*/ 240770 w 512762"/>
              <a:gd name="connsiteY185" fmla="*/ 99673 h 577850"/>
              <a:gd name="connsiteX186" fmla="*/ 241123 w 512762"/>
              <a:gd name="connsiteY186" fmla="*/ 111153 h 577850"/>
              <a:gd name="connsiteX187" fmla="*/ 241300 w 512762"/>
              <a:gd name="connsiteY187" fmla="*/ 122986 h 577850"/>
              <a:gd name="connsiteX188" fmla="*/ 241123 w 512762"/>
              <a:gd name="connsiteY188" fmla="*/ 135172 h 577850"/>
              <a:gd name="connsiteX189" fmla="*/ 240770 w 512762"/>
              <a:gd name="connsiteY189" fmla="*/ 147711 h 577850"/>
              <a:gd name="connsiteX190" fmla="*/ 239887 w 512762"/>
              <a:gd name="connsiteY190" fmla="*/ 160603 h 577850"/>
              <a:gd name="connsiteX191" fmla="*/ 238828 w 512762"/>
              <a:gd name="connsiteY191" fmla="*/ 173496 h 577850"/>
              <a:gd name="connsiteX192" fmla="*/ 237239 w 512762"/>
              <a:gd name="connsiteY192" fmla="*/ 186388 h 577850"/>
              <a:gd name="connsiteX193" fmla="*/ 235297 w 512762"/>
              <a:gd name="connsiteY193" fmla="*/ 199457 h 577850"/>
              <a:gd name="connsiteX194" fmla="*/ 232648 w 512762"/>
              <a:gd name="connsiteY194" fmla="*/ 212526 h 577850"/>
              <a:gd name="connsiteX195" fmla="*/ 229470 w 512762"/>
              <a:gd name="connsiteY195" fmla="*/ 225419 h 577850"/>
              <a:gd name="connsiteX196" fmla="*/ 225938 w 512762"/>
              <a:gd name="connsiteY196" fmla="*/ 238134 h 577850"/>
              <a:gd name="connsiteX197" fmla="*/ 221700 w 512762"/>
              <a:gd name="connsiteY197" fmla="*/ 250497 h 577850"/>
              <a:gd name="connsiteX198" fmla="*/ 216580 w 512762"/>
              <a:gd name="connsiteY198" fmla="*/ 262506 h 577850"/>
              <a:gd name="connsiteX199" fmla="*/ 211106 w 512762"/>
              <a:gd name="connsiteY199" fmla="*/ 274339 h 577850"/>
              <a:gd name="connsiteX200" fmla="*/ 204749 w 512762"/>
              <a:gd name="connsiteY200" fmla="*/ 285642 h 577850"/>
              <a:gd name="connsiteX201" fmla="*/ 197510 w 512762"/>
              <a:gd name="connsiteY201" fmla="*/ 296239 h 577850"/>
              <a:gd name="connsiteX202" fmla="*/ 189740 w 512762"/>
              <a:gd name="connsiteY202" fmla="*/ 307718 h 577850"/>
              <a:gd name="connsiteX203" fmla="*/ 182854 w 512762"/>
              <a:gd name="connsiteY203" fmla="*/ 319551 h 577850"/>
              <a:gd name="connsiteX204" fmla="*/ 176850 w 512762"/>
              <a:gd name="connsiteY204" fmla="*/ 331384 h 577850"/>
              <a:gd name="connsiteX205" fmla="*/ 172083 w 512762"/>
              <a:gd name="connsiteY205" fmla="*/ 343393 h 577850"/>
              <a:gd name="connsiteX206" fmla="*/ 168375 w 512762"/>
              <a:gd name="connsiteY206" fmla="*/ 355402 h 577850"/>
              <a:gd name="connsiteX207" fmla="*/ 165197 w 512762"/>
              <a:gd name="connsiteY207" fmla="*/ 367588 h 577850"/>
              <a:gd name="connsiteX208" fmla="*/ 163431 w 512762"/>
              <a:gd name="connsiteY208" fmla="*/ 379774 h 577850"/>
              <a:gd name="connsiteX209" fmla="*/ 162548 w 512762"/>
              <a:gd name="connsiteY209" fmla="*/ 391784 h 577850"/>
              <a:gd name="connsiteX210" fmla="*/ 162548 w 512762"/>
              <a:gd name="connsiteY210" fmla="*/ 403793 h 577850"/>
              <a:gd name="connsiteX211" fmla="*/ 163607 w 512762"/>
              <a:gd name="connsiteY211" fmla="*/ 415803 h 577850"/>
              <a:gd name="connsiteX212" fmla="*/ 165726 w 512762"/>
              <a:gd name="connsiteY212" fmla="*/ 427635 h 577850"/>
              <a:gd name="connsiteX213" fmla="*/ 169081 w 512762"/>
              <a:gd name="connsiteY213" fmla="*/ 439292 h 577850"/>
              <a:gd name="connsiteX214" fmla="*/ 173142 w 512762"/>
              <a:gd name="connsiteY214" fmla="*/ 450948 h 577850"/>
              <a:gd name="connsiteX215" fmla="*/ 178263 w 512762"/>
              <a:gd name="connsiteY215" fmla="*/ 462251 h 577850"/>
              <a:gd name="connsiteX216" fmla="*/ 183560 w 512762"/>
              <a:gd name="connsiteY216" fmla="*/ 471787 h 577850"/>
              <a:gd name="connsiteX217" fmla="*/ 189740 w 512762"/>
              <a:gd name="connsiteY217" fmla="*/ 480618 h 577850"/>
              <a:gd name="connsiteX218" fmla="*/ 196097 w 512762"/>
              <a:gd name="connsiteY218" fmla="*/ 489095 h 577850"/>
              <a:gd name="connsiteX219" fmla="*/ 203337 w 512762"/>
              <a:gd name="connsiteY219" fmla="*/ 497043 h 577850"/>
              <a:gd name="connsiteX220" fmla="*/ 211106 w 512762"/>
              <a:gd name="connsiteY220" fmla="*/ 504283 h 577850"/>
              <a:gd name="connsiteX221" fmla="*/ 219052 w 512762"/>
              <a:gd name="connsiteY221" fmla="*/ 510641 h 577850"/>
              <a:gd name="connsiteX222" fmla="*/ 210576 w 512762"/>
              <a:gd name="connsiteY222" fmla="*/ 512407 h 577850"/>
              <a:gd name="connsiteX223" fmla="*/ 201747 w 512762"/>
              <a:gd name="connsiteY223" fmla="*/ 513820 h 577850"/>
              <a:gd name="connsiteX224" fmla="*/ 192566 w 512762"/>
              <a:gd name="connsiteY224" fmla="*/ 514350 h 577850"/>
              <a:gd name="connsiteX225" fmla="*/ 190447 w 512762"/>
              <a:gd name="connsiteY225" fmla="*/ 514350 h 577850"/>
              <a:gd name="connsiteX226" fmla="*/ 180029 w 512762"/>
              <a:gd name="connsiteY226" fmla="*/ 513820 h 577850"/>
              <a:gd name="connsiteX227" fmla="*/ 170141 w 512762"/>
              <a:gd name="connsiteY227" fmla="*/ 512584 h 577850"/>
              <a:gd name="connsiteX228" fmla="*/ 160606 w 512762"/>
              <a:gd name="connsiteY228" fmla="*/ 510465 h 577850"/>
              <a:gd name="connsiteX229" fmla="*/ 151424 w 512762"/>
              <a:gd name="connsiteY229" fmla="*/ 507816 h 577850"/>
              <a:gd name="connsiteX230" fmla="*/ 142595 w 512762"/>
              <a:gd name="connsiteY230" fmla="*/ 504107 h 577850"/>
              <a:gd name="connsiteX231" fmla="*/ 134296 w 512762"/>
              <a:gd name="connsiteY231" fmla="*/ 499692 h 577850"/>
              <a:gd name="connsiteX232" fmla="*/ 126703 w 512762"/>
              <a:gd name="connsiteY232" fmla="*/ 494570 h 577850"/>
              <a:gd name="connsiteX233" fmla="*/ 119287 w 512762"/>
              <a:gd name="connsiteY233" fmla="*/ 488389 h 577850"/>
              <a:gd name="connsiteX234" fmla="*/ 112224 w 512762"/>
              <a:gd name="connsiteY234" fmla="*/ 481501 h 577850"/>
              <a:gd name="connsiteX235" fmla="*/ 105868 w 512762"/>
              <a:gd name="connsiteY235" fmla="*/ 473907 h 577850"/>
              <a:gd name="connsiteX236" fmla="*/ 99864 w 512762"/>
              <a:gd name="connsiteY236" fmla="*/ 465606 h 577850"/>
              <a:gd name="connsiteX237" fmla="*/ 94920 w 512762"/>
              <a:gd name="connsiteY237" fmla="*/ 456952 h 577850"/>
              <a:gd name="connsiteX238" fmla="*/ 90329 w 512762"/>
              <a:gd name="connsiteY238" fmla="*/ 448299 h 577850"/>
              <a:gd name="connsiteX239" fmla="*/ 86798 w 512762"/>
              <a:gd name="connsiteY239" fmla="*/ 439468 h 577850"/>
              <a:gd name="connsiteX240" fmla="*/ 83619 w 512762"/>
              <a:gd name="connsiteY240" fmla="*/ 430991 h 577850"/>
              <a:gd name="connsiteX241" fmla="*/ 80971 w 512762"/>
              <a:gd name="connsiteY241" fmla="*/ 422514 h 577850"/>
              <a:gd name="connsiteX242" fmla="*/ 78675 w 512762"/>
              <a:gd name="connsiteY242" fmla="*/ 414213 h 577850"/>
              <a:gd name="connsiteX243" fmla="*/ 77086 w 512762"/>
              <a:gd name="connsiteY243" fmla="*/ 406442 h 577850"/>
              <a:gd name="connsiteX244" fmla="*/ 75850 w 512762"/>
              <a:gd name="connsiteY244" fmla="*/ 399555 h 577850"/>
              <a:gd name="connsiteX245" fmla="*/ 74791 w 512762"/>
              <a:gd name="connsiteY245" fmla="*/ 393020 h 577850"/>
              <a:gd name="connsiteX246" fmla="*/ 74261 w 512762"/>
              <a:gd name="connsiteY246" fmla="*/ 387192 h 577850"/>
              <a:gd name="connsiteX247" fmla="*/ 73731 w 512762"/>
              <a:gd name="connsiteY247" fmla="*/ 382600 h 577850"/>
              <a:gd name="connsiteX248" fmla="*/ 73555 w 512762"/>
              <a:gd name="connsiteY248" fmla="*/ 378891 h 577850"/>
              <a:gd name="connsiteX249" fmla="*/ 73378 w 512762"/>
              <a:gd name="connsiteY249" fmla="*/ 376242 h 577850"/>
              <a:gd name="connsiteX250" fmla="*/ 73025 w 512762"/>
              <a:gd name="connsiteY250" fmla="*/ 371297 h 577850"/>
              <a:gd name="connsiteX251" fmla="*/ 73025 w 512762"/>
              <a:gd name="connsiteY251" fmla="*/ 365469 h 577850"/>
              <a:gd name="connsiteX252" fmla="*/ 73025 w 512762"/>
              <a:gd name="connsiteY252" fmla="*/ 359464 h 577850"/>
              <a:gd name="connsiteX253" fmla="*/ 73202 w 512762"/>
              <a:gd name="connsiteY253" fmla="*/ 352753 h 577850"/>
              <a:gd name="connsiteX254" fmla="*/ 73731 w 512762"/>
              <a:gd name="connsiteY254" fmla="*/ 345512 h 577850"/>
              <a:gd name="connsiteX255" fmla="*/ 74614 w 512762"/>
              <a:gd name="connsiteY255" fmla="*/ 337918 h 577850"/>
              <a:gd name="connsiteX256" fmla="*/ 75674 w 512762"/>
              <a:gd name="connsiteY256" fmla="*/ 329971 h 577850"/>
              <a:gd name="connsiteX257" fmla="*/ 77263 w 512762"/>
              <a:gd name="connsiteY257" fmla="*/ 321494 h 577850"/>
              <a:gd name="connsiteX258" fmla="*/ 79205 w 512762"/>
              <a:gd name="connsiteY258" fmla="*/ 312840 h 577850"/>
              <a:gd name="connsiteX259" fmla="*/ 81677 w 512762"/>
              <a:gd name="connsiteY259" fmla="*/ 304009 h 577850"/>
              <a:gd name="connsiteX260" fmla="*/ 84679 w 512762"/>
              <a:gd name="connsiteY260" fmla="*/ 295002 h 577850"/>
              <a:gd name="connsiteX261" fmla="*/ 88034 w 512762"/>
              <a:gd name="connsiteY261" fmla="*/ 285642 h 577850"/>
              <a:gd name="connsiteX262" fmla="*/ 92272 w 512762"/>
              <a:gd name="connsiteY262" fmla="*/ 276282 h 577850"/>
              <a:gd name="connsiteX263" fmla="*/ 97039 w 512762"/>
              <a:gd name="connsiteY263" fmla="*/ 266745 h 577850"/>
              <a:gd name="connsiteX264" fmla="*/ 102513 w 512762"/>
              <a:gd name="connsiteY264" fmla="*/ 257385 h 577850"/>
              <a:gd name="connsiteX265" fmla="*/ 108693 w 512762"/>
              <a:gd name="connsiteY265" fmla="*/ 247848 h 577850"/>
              <a:gd name="connsiteX266" fmla="*/ 115756 w 512762"/>
              <a:gd name="connsiteY266" fmla="*/ 238311 h 577850"/>
              <a:gd name="connsiteX267" fmla="*/ 123349 w 512762"/>
              <a:gd name="connsiteY267" fmla="*/ 229127 h 577850"/>
              <a:gd name="connsiteX268" fmla="*/ 132177 w 512762"/>
              <a:gd name="connsiteY268" fmla="*/ 219767 h 577850"/>
              <a:gd name="connsiteX269" fmla="*/ 141712 w 512762"/>
              <a:gd name="connsiteY269" fmla="*/ 210760 h 577850"/>
              <a:gd name="connsiteX270" fmla="*/ 152307 w 512762"/>
              <a:gd name="connsiteY270" fmla="*/ 202283 h 577850"/>
              <a:gd name="connsiteX271" fmla="*/ 163784 w 512762"/>
              <a:gd name="connsiteY271" fmla="*/ 193806 h 577850"/>
              <a:gd name="connsiteX272" fmla="*/ 173142 w 512762"/>
              <a:gd name="connsiteY272" fmla="*/ 186565 h 577850"/>
              <a:gd name="connsiteX273" fmla="*/ 181441 w 512762"/>
              <a:gd name="connsiteY273" fmla="*/ 179677 h 577850"/>
              <a:gd name="connsiteX274" fmla="*/ 188858 w 512762"/>
              <a:gd name="connsiteY274" fmla="*/ 172966 h 577850"/>
              <a:gd name="connsiteX275" fmla="*/ 195391 w 512762"/>
              <a:gd name="connsiteY275" fmla="*/ 166431 h 577850"/>
              <a:gd name="connsiteX276" fmla="*/ 201394 w 512762"/>
              <a:gd name="connsiteY276" fmla="*/ 159897 h 577850"/>
              <a:gd name="connsiteX277" fmla="*/ 206692 w 512762"/>
              <a:gd name="connsiteY277" fmla="*/ 153186 h 577850"/>
              <a:gd name="connsiteX278" fmla="*/ 211636 w 512762"/>
              <a:gd name="connsiteY278" fmla="*/ 146298 h 577850"/>
              <a:gd name="connsiteX279" fmla="*/ 216050 w 512762"/>
              <a:gd name="connsiteY279" fmla="*/ 139410 h 577850"/>
              <a:gd name="connsiteX280" fmla="*/ 220111 w 512762"/>
              <a:gd name="connsiteY280" fmla="*/ 131993 h 577850"/>
              <a:gd name="connsiteX281" fmla="*/ 224172 w 512762"/>
              <a:gd name="connsiteY281" fmla="*/ 124222 h 577850"/>
              <a:gd name="connsiteX282" fmla="*/ 228057 w 512762"/>
              <a:gd name="connsiteY282" fmla="*/ 116274 h 577850"/>
              <a:gd name="connsiteX283" fmla="*/ 232118 w 512762"/>
              <a:gd name="connsiteY283" fmla="*/ 107797 h 577850"/>
              <a:gd name="connsiteX284" fmla="*/ 236003 w 512762"/>
              <a:gd name="connsiteY284" fmla="*/ 98614 h 577850"/>
              <a:gd name="connsiteX285" fmla="*/ 275923 w 512762"/>
              <a:gd name="connsiteY285" fmla="*/ 0 h 577850"/>
              <a:gd name="connsiteX286" fmla="*/ 278918 w 512762"/>
              <a:gd name="connsiteY286" fmla="*/ 0 h 577850"/>
              <a:gd name="connsiteX287" fmla="*/ 281736 w 512762"/>
              <a:gd name="connsiteY287" fmla="*/ 882 h 577850"/>
              <a:gd name="connsiteX288" fmla="*/ 284202 w 512762"/>
              <a:gd name="connsiteY288" fmla="*/ 2293 h 577850"/>
              <a:gd name="connsiteX289" fmla="*/ 286140 w 512762"/>
              <a:gd name="connsiteY289" fmla="*/ 4763 h 577850"/>
              <a:gd name="connsiteX290" fmla="*/ 287549 w 512762"/>
              <a:gd name="connsiteY290" fmla="*/ 7585 h 577850"/>
              <a:gd name="connsiteX291" fmla="*/ 296357 w 512762"/>
              <a:gd name="connsiteY291" fmla="*/ 39864 h 577850"/>
              <a:gd name="connsiteX292" fmla="*/ 300761 w 512762"/>
              <a:gd name="connsiteY292" fmla="*/ 55563 h 577850"/>
              <a:gd name="connsiteX293" fmla="*/ 304812 w 512762"/>
              <a:gd name="connsiteY293" fmla="*/ 70203 h 577850"/>
              <a:gd name="connsiteX294" fmla="*/ 308864 w 512762"/>
              <a:gd name="connsiteY294" fmla="*/ 83785 h 577850"/>
              <a:gd name="connsiteX295" fmla="*/ 312739 w 512762"/>
              <a:gd name="connsiteY295" fmla="*/ 96838 h 577850"/>
              <a:gd name="connsiteX296" fmla="*/ 316791 w 512762"/>
              <a:gd name="connsiteY296" fmla="*/ 109185 h 577850"/>
              <a:gd name="connsiteX297" fmla="*/ 321018 w 512762"/>
              <a:gd name="connsiteY297" fmla="*/ 120826 h 577850"/>
              <a:gd name="connsiteX298" fmla="*/ 325422 w 512762"/>
              <a:gd name="connsiteY298" fmla="*/ 131939 h 577850"/>
              <a:gd name="connsiteX299" fmla="*/ 330354 w 512762"/>
              <a:gd name="connsiteY299" fmla="*/ 142699 h 577850"/>
              <a:gd name="connsiteX300" fmla="*/ 335463 w 512762"/>
              <a:gd name="connsiteY300" fmla="*/ 153282 h 577850"/>
              <a:gd name="connsiteX301" fmla="*/ 341452 w 512762"/>
              <a:gd name="connsiteY301" fmla="*/ 163513 h 577850"/>
              <a:gd name="connsiteX302" fmla="*/ 347617 w 512762"/>
              <a:gd name="connsiteY302" fmla="*/ 173567 h 577850"/>
              <a:gd name="connsiteX303" fmla="*/ 354840 w 512762"/>
              <a:gd name="connsiteY303" fmla="*/ 183621 h 577850"/>
              <a:gd name="connsiteX304" fmla="*/ 362767 w 512762"/>
              <a:gd name="connsiteY304" fmla="*/ 193851 h 577850"/>
              <a:gd name="connsiteX305" fmla="*/ 371398 w 512762"/>
              <a:gd name="connsiteY305" fmla="*/ 204082 h 577850"/>
              <a:gd name="connsiteX306" fmla="*/ 381087 w 512762"/>
              <a:gd name="connsiteY306" fmla="*/ 214665 h 577850"/>
              <a:gd name="connsiteX307" fmla="*/ 391656 w 512762"/>
              <a:gd name="connsiteY307" fmla="*/ 225602 h 577850"/>
              <a:gd name="connsiteX308" fmla="*/ 401168 w 512762"/>
              <a:gd name="connsiteY308" fmla="*/ 236890 h 577850"/>
              <a:gd name="connsiteX309" fmla="*/ 409623 w 512762"/>
              <a:gd name="connsiteY309" fmla="*/ 248179 h 577850"/>
              <a:gd name="connsiteX310" fmla="*/ 417198 w 512762"/>
              <a:gd name="connsiteY310" fmla="*/ 259645 h 577850"/>
              <a:gd name="connsiteX311" fmla="*/ 423716 w 512762"/>
              <a:gd name="connsiteY311" fmla="*/ 271110 h 577850"/>
              <a:gd name="connsiteX312" fmla="*/ 429353 w 512762"/>
              <a:gd name="connsiteY312" fmla="*/ 282575 h 577850"/>
              <a:gd name="connsiteX313" fmla="*/ 434109 w 512762"/>
              <a:gd name="connsiteY313" fmla="*/ 294393 h 577850"/>
              <a:gd name="connsiteX314" fmla="*/ 437984 w 512762"/>
              <a:gd name="connsiteY314" fmla="*/ 306035 h 577850"/>
              <a:gd name="connsiteX315" fmla="*/ 441155 w 512762"/>
              <a:gd name="connsiteY315" fmla="*/ 317677 h 577850"/>
              <a:gd name="connsiteX316" fmla="*/ 443445 w 512762"/>
              <a:gd name="connsiteY316" fmla="*/ 329142 h 577850"/>
              <a:gd name="connsiteX317" fmla="*/ 445030 w 512762"/>
              <a:gd name="connsiteY317" fmla="*/ 340431 h 577850"/>
              <a:gd name="connsiteX318" fmla="*/ 445911 w 512762"/>
              <a:gd name="connsiteY318" fmla="*/ 351720 h 577850"/>
              <a:gd name="connsiteX319" fmla="*/ 446087 w 512762"/>
              <a:gd name="connsiteY319" fmla="*/ 362832 h 577850"/>
              <a:gd name="connsiteX320" fmla="*/ 445735 w 512762"/>
              <a:gd name="connsiteY320" fmla="*/ 373592 h 577850"/>
              <a:gd name="connsiteX321" fmla="*/ 444854 w 512762"/>
              <a:gd name="connsiteY321" fmla="*/ 384175 h 577850"/>
              <a:gd name="connsiteX322" fmla="*/ 443445 w 512762"/>
              <a:gd name="connsiteY322" fmla="*/ 394582 h 577850"/>
              <a:gd name="connsiteX323" fmla="*/ 441507 w 512762"/>
              <a:gd name="connsiteY323" fmla="*/ 404636 h 577850"/>
              <a:gd name="connsiteX324" fmla="*/ 439041 w 512762"/>
              <a:gd name="connsiteY324" fmla="*/ 414338 h 577850"/>
              <a:gd name="connsiteX325" fmla="*/ 435870 w 512762"/>
              <a:gd name="connsiteY325" fmla="*/ 423686 h 577850"/>
              <a:gd name="connsiteX326" fmla="*/ 432699 w 512762"/>
              <a:gd name="connsiteY326" fmla="*/ 432506 h 577850"/>
              <a:gd name="connsiteX327" fmla="*/ 427767 w 512762"/>
              <a:gd name="connsiteY327" fmla="*/ 443618 h 577850"/>
              <a:gd name="connsiteX328" fmla="*/ 422130 w 512762"/>
              <a:gd name="connsiteY328" fmla="*/ 454202 h 577850"/>
              <a:gd name="connsiteX329" fmla="*/ 415789 w 512762"/>
              <a:gd name="connsiteY329" fmla="*/ 463903 h 577850"/>
              <a:gd name="connsiteX330" fmla="*/ 409271 w 512762"/>
              <a:gd name="connsiteY330" fmla="*/ 473075 h 577850"/>
              <a:gd name="connsiteX331" fmla="*/ 402049 w 512762"/>
              <a:gd name="connsiteY331" fmla="*/ 481365 h 577850"/>
              <a:gd name="connsiteX332" fmla="*/ 394474 w 512762"/>
              <a:gd name="connsiteY332" fmla="*/ 488597 h 577850"/>
              <a:gd name="connsiteX333" fmla="*/ 386723 w 512762"/>
              <a:gd name="connsiteY333" fmla="*/ 495300 h 577850"/>
              <a:gd name="connsiteX334" fmla="*/ 378444 w 512762"/>
              <a:gd name="connsiteY334" fmla="*/ 500768 h 577850"/>
              <a:gd name="connsiteX335" fmla="*/ 369989 w 512762"/>
              <a:gd name="connsiteY335" fmla="*/ 505707 h 577850"/>
              <a:gd name="connsiteX336" fmla="*/ 361181 w 512762"/>
              <a:gd name="connsiteY336" fmla="*/ 509235 h 577850"/>
              <a:gd name="connsiteX337" fmla="*/ 352374 w 512762"/>
              <a:gd name="connsiteY337" fmla="*/ 512233 h 577850"/>
              <a:gd name="connsiteX338" fmla="*/ 343390 w 512762"/>
              <a:gd name="connsiteY338" fmla="*/ 513821 h 577850"/>
              <a:gd name="connsiteX339" fmla="*/ 334230 w 512762"/>
              <a:gd name="connsiteY339" fmla="*/ 514350 h 577850"/>
              <a:gd name="connsiteX340" fmla="*/ 329121 w 512762"/>
              <a:gd name="connsiteY340" fmla="*/ 514174 h 577850"/>
              <a:gd name="connsiteX341" fmla="*/ 324189 w 512762"/>
              <a:gd name="connsiteY341" fmla="*/ 513645 h 577850"/>
              <a:gd name="connsiteX342" fmla="*/ 323661 w 512762"/>
              <a:gd name="connsiteY342" fmla="*/ 513645 h 577850"/>
              <a:gd name="connsiteX343" fmla="*/ 322956 w 512762"/>
              <a:gd name="connsiteY343" fmla="*/ 513821 h 577850"/>
              <a:gd name="connsiteX344" fmla="*/ 319609 w 512762"/>
              <a:gd name="connsiteY344" fmla="*/ 513997 h 577850"/>
              <a:gd name="connsiteX345" fmla="*/ 299880 w 512762"/>
              <a:gd name="connsiteY345" fmla="*/ 513997 h 577850"/>
              <a:gd name="connsiteX346" fmla="*/ 331059 w 512762"/>
              <a:gd name="connsiteY346" fmla="*/ 520171 h 577850"/>
              <a:gd name="connsiteX347" fmla="*/ 333878 w 512762"/>
              <a:gd name="connsiteY347" fmla="*/ 521229 h 577850"/>
              <a:gd name="connsiteX348" fmla="*/ 336168 w 512762"/>
              <a:gd name="connsiteY348" fmla="*/ 523170 h 577850"/>
              <a:gd name="connsiteX349" fmla="*/ 337753 w 512762"/>
              <a:gd name="connsiteY349" fmla="*/ 525639 h 577850"/>
              <a:gd name="connsiteX350" fmla="*/ 338634 w 512762"/>
              <a:gd name="connsiteY350" fmla="*/ 528461 h 577850"/>
              <a:gd name="connsiteX351" fmla="*/ 338458 w 512762"/>
              <a:gd name="connsiteY351" fmla="*/ 531460 h 577850"/>
              <a:gd name="connsiteX352" fmla="*/ 337577 w 512762"/>
              <a:gd name="connsiteY352" fmla="*/ 534282 h 577850"/>
              <a:gd name="connsiteX353" fmla="*/ 335991 w 512762"/>
              <a:gd name="connsiteY353" fmla="*/ 536399 h 577850"/>
              <a:gd name="connsiteX354" fmla="*/ 334054 w 512762"/>
              <a:gd name="connsiteY354" fmla="*/ 537986 h 577850"/>
              <a:gd name="connsiteX355" fmla="*/ 331764 w 512762"/>
              <a:gd name="connsiteY355" fmla="*/ 538868 h 577850"/>
              <a:gd name="connsiteX356" fmla="*/ 328945 w 512762"/>
              <a:gd name="connsiteY356" fmla="*/ 539221 h 577850"/>
              <a:gd name="connsiteX357" fmla="*/ 328064 w 512762"/>
              <a:gd name="connsiteY357" fmla="*/ 539221 h 577850"/>
              <a:gd name="connsiteX358" fmla="*/ 327008 w 512762"/>
              <a:gd name="connsiteY358" fmla="*/ 539045 h 577850"/>
              <a:gd name="connsiteX359" fmla="*/ 294595 w 512762"/>
              <a:gd name="connsiteY359" fmla="*/ 532518 h 577850"/>
              <a:gd name="connsiteX360" fmla="*/ 310449 w 512762"/>
              <a:gd name="connsiteY360" fmla="*/ 548393 h 577850"/>
              <a:gd name="connsiteX361" fmla="*/ 312035 w 512762"/>
              <a:gd name="connsiteY361" fmla="*/ 550510 h 577850"/>
              <a:gd name="connsiteX362" fmla="*/ 312915 w 512762"/>
              <a:gd name="connsiteY362" fmla="*/ 552803 h 577850"/>
              <a:gd name="connsiteX363" fmla="*/ 313268 w 512762"/>
              <a:gd name="connsiteY363" fmla="*/ 555272 h 577850"/>
              <a:gd name="connsiteX364" fmla="*/ 312915 w 512762"/>
              <a:gd name="connsiteY364" fmla="*/ 557742 h 577850"/>
              <a:gd name="connsiteX365" fmla="*/ 312035 w 512762"/>
              <a:gd name="connsiteY365" fmla="*/ 560035 h 577850"/>
              <a:gd name="connsiteX366" fmla="*/ 310449 w 512762"/>
              <a:gd name="connsiteY366" fmla="*/ 562152 h 577850"/>
              <a:gd name="connsiteX367" fmla="*/ 308335 w 512762"/>
              <a:gd name="connsiteY367" fmla="*/ 563563 h 577850"/>
              <a:gd name="connsiteX368" fmla="*/ 305869 w 512762"/>
              <a:gd name="connsiteY368" fmla="*/ 564797 h 577850"/>
              <a:gd name="connsiteX369" fmla="*/ 303579 w 512762"/>
              <a:gd name="connsiteY369" fmla="*/ 564974 h 577850"/>
              <a:gd name="connsiteX370" fmla="*/ 301113 w 512762"/>
              <a:gd name="connsiteY370" fmla="*/ 564797 h 577850"/>
              <a:gd name="connsiteX371" fmla="*/ 298823 w 512762"/>
              <a:gd name="connsiteY371" fmla="*/ 563563 h 577850"/>
              <a:gd name="connsiteX372" fmla="*/ 296709 w 512762"/>
              <a:gd name="connsiteY372" fmla="*/ 562152 h 577850"/>
              <a:gd name="connsiteX373" fmla="*/ 274866 w 512762"/>
              <a:gd name="connsiteY373" fmla="*/ 540103 h 577850"/>
              <a:gd name="connsiteX374" fmla="*/ 274866 w 512762"/>
              <a:gd name="connsiteY374" fmla="*/ 568149 h 577850"/>
              <a:gd name="connsiteX375" fmla="*/ 274338 w 512762"/>
              <a:gd name="connsiteY375" fmla="*/ 571147 h 577850"/>
              <a:gd name="connsiteX376" fmla="*/ 272929 w 512762"/>
              <a:gd name="connsiteY376" fmla="*/ 573793 h 577850"/>
              <a:gd name="connsiteX377" fmla="*/ 270991 w 512762"/>
              <a:gd name="connsiteY377" fmla="*/ 575910 h 577850"/>
              <a:gd name="connsiteX378" fmla="*/ 268349 w 512762"/>
              <a:gd name="connsiteY378" fmla="*/ 577321 h 577850"/>
              <a:gd name="connsiteX379" fmla="*/ 265354 w 512762"/>
              <a:gd name="connsiteY379" fmla="*/ 577850 h 577850"/>
              <a:gd name="connsiteX380" fmla="*/ 262183 w 512762"/>
              <a:gd name="connsiteY380" fmla="*/ 577321 h 577850"/>
              <a:gd name="connsiteX381" fmla="*/ 259541 w 512762"/>
              <a:gd name="connsiteY381" fmla="*/ 575910 h 577850"/>
              <a:gd name="connsiteX382" fmla="*/ 257603 w 512762"/>
              <a:gd name="connsiteY382" fmla="*/ 573793 h 577850"/>
              <a:gd name="connsiteX383" fmla="*/ 256194 w 512762"/>
              <a:gd name="connsiteY383" fmla="*/ 571147 h 577850"/>
              <a:gd name="connsiteX384" fmla="*/ 255666 w 512762"/>
              <a:gd name="connsiteY384" fmla="*/ 568149 h 577850"/>
              <a:gd name="connsiteX385" fmla="*/ 255666 w 512762"/>
              <a:gd name="connsiteY385" fmla="*/ 540103 h 577850"/>
              <a:gd name="connsiteX386" fmla="*/ 233823 w 512762"/>
              <a:gd name="connsiteY386" fmla="*/ 562152 h 577850"/>
              <a:gd name="connsiteX387" fmla="*/ 231709 w 512762"/>
              <a:gd name="connsiteY387" fmla="*/ 563563 h 577850"/>
              <a:gd name="connsiteX388" fmla="*/ 229419 w 512762"/>
              <a:gd name="connsiteY388" fmla="*/ 564797 h 577850"/>
              <a:gd name="connsiteX389" fmla="*/ 226953 w 512762"/>
              <a:gd name="connsiteY389" fmla="*/ 564974 h 577850"/>
              <a:gd name="connsiteX390" fmla="*/ 224663 w 512762"/>
              <a:gd name="connsiteY390" fmla="*/ 564797 h 577850"/>
              <a:gd name="connsiteX391" fmla="*/ 222373 w 512762"/>
              <a:gd name="connsiteY391" fmla="*/ 563563 h 577850"/>
              <a:gd name="connsiteX392" fmla="*/ 220083 w 512762"/>
              <a:gd name="connsiteY392" fmla="*/ 562152 h 577850"/>
              <a:gd name="connsiteX393" fmla="*/ 218497 w 512762"/>
              <a:gd name="connsiteY393" fmla="*/ 560035 h 577850"/>
              <a:gd name="connsiteX394" fmla="*/ 217616 w 512762"/>
              <a:gd name="connsiteY394" fmla="*/ 557742 h 577850"/>
              <a:gd name="connsiteX395" fmla="*/ 217264 w 512762"/>
              <a:gd name="connsiteY395" fmla="*/ 555272 h 577850"/>
              <a:gd name="connsiteX396" fmla="*/ 217616 w 512762"/>
              <a:gd name="connsiteY396" fmla="*/ 552803 h 577850"/>
              <a:gd name="connsiteX397" fmla="*/ 218497 w 512762"/>
              <a:gd name="connsiteY397" fmla="*/ 550510 h 577850"/>
              <a:gd name="connsiteX398" fmla="*/ 220083 w 512762"/>
              <a:gd name="connsiteY398" fmla="*/ 548393 h 577850"/>
              <a:gd name="connsiteX399" fmla="*/ 235936 w 512762"/>
              <a:gd name="connsiteY399" fmla="*/ 532518 h 577850"/>
              <a:gd name="connsiteX400" fmla="*/ 203172 w 512762"/>
              <a:gd name="connsiteY400" fmla="*/ 538163 h 577850"/>
              <a:gd name="connsiteX401" fmla="*/ 202291 w 512762"/>
              <a:gd name="connsiteY401" fmla="*/ 538163 h 577850"/>
              <a:gd name="connsiteX402" fmla="*/ 201587 w 512762"/>
              <a:gd name="connsiteY402" fmla="*/ 538339 h 577850"/>
              <a:gd name="connsiteX403" fmla="*/ 198768 w 512762"/>
              <a:gd name="connsiteY403" fmla="*/ 537986 h 577850"/>
              <a:gd name="connsiteX404" fmla="*/ 196302 w 512762"/>
              <a:gd name="connsiteY404" fmla="*/ 536752 h 577850"/>
              <a:gd name="connsiteX405" fmla="*/ 194364 w 512762"/>
              <a:gd name="connsiteY405" fmla="*/ 535164 h 577850"/>
              <a:gd name="connsiteX406" fmla="*/ 192779 w 512762"/>
              <a:gd name="connsiteY406" fmla="*/ 533047 h 577850"/>
              <a:gd name="connsiteX407" fmla="*/ 192074 w 512762"/>
              <a:gd name="connsiteY407" fmla="*/ 530225 h 577850"/>
              <a:gd name="connsiteX408" fmla="*/ 191898 w 512762"/>
              <a:gd name="connsiteY408" fmla="*/ 527050 h 577850"/>
              <a:gd name="connsiteX409" fmla="*/ 192955 w 512762"/>
              <a:gd name="connsiteY409" fmla="*/ 524404 h 577850"/>
              <a:gd name="connsiteX410" fmla="*/ 194540 w 512762"/>
              <a:gd name="connsiteY410" fmla="*/ 521758 h 577850"/>
              <a:gd name="connsiteX411" fmla="*/ 196830 w 512762"/>
              <a:gd name="connsiteY411" fmla="*/ 519995 h 577850"/>
              <a:gd name="connsiteX412" fmla="*/ 199825 w 512762"/>
              <a:gd name="connsiteY412" fmla="*/ 519113 h 577850"/>
              <a:gd name="connsiteX413" fmla="*/ 259365 w 512762"/>
              <a:gd name="connsiteY413" fmla="*/ 509058 h 577850"/>
              <a:gd name="connsiteX414" fmla="*/ 250733 w 512762"/>
              <a:gd name="connsiteY414" fmla="*/ 505707 h 577850"/>
              <a:gd name="connsiteX415" fmla="*/ 242454 w 512762"/>
              <a:gd name="connsiteY415" fmla="*/ 501650 h 577850"/>
              <a:gd name="connsiteX416" fmla="*/ 234703 w 512762"/>
              <a:gd name="connsiteY416" fmla="*/ 496711 h 577850"/>
              <a:gd name="connsiteX417" fmla="*/ 226953 w 512762"/>
              <a:gd name="connsiteY417" fmla="*/ 490890 h 577850"/>
              <a:gd name="connsiteX418" fmla="*/ 219730 w 512762"/>
              <a:gd name="connsiteY418" fmla="*/ 484540 h 577850"/>
              <a:gd name="connsiteX419" fmla="*/ 213037 w 512762"/>
              <a:gd name="connsiteY419" fmla="*/ 477485 h 577850"/>
              <a:gd name="connsiteX420" fmla="*/ 206871 w 512762"/>
              <a:gd name="connsiteY420" fmla="*/ 469724 h 577850"/>
              <a:gd name="connsiteX421" fmla="*/ 201234 w 512762"/>
              <a:gd name="connsiteY421" fmla="*/ 461433 h 577850"/>
              <a:gd name="connsiteX422" fmla="*/ 196126 w 512762"/>
              <a:gd name="connsiteY422" fmla="*/ 452614 h 577850"/>
              <a:gd name="connsiteX423" fmla="*/ 191370 w 512762"/>
              <a:gd name="connsiteY423" fmla="*/ 442031 h 577850"/>
              <a:gd name="connsiteX424" fmla="*/ 187670 w 512762"/>
              <a:gd name="connsiteY424" fmla="*/ 431095 h 577850"/>
              <a:gd name="connsiteX425" fmla="*/ 184852 w 512762"/>
              <a:gd name="connsiteY425" fmla="*/ 420158 h 577850"/>
              <a:gd name="connsiteX426" fmla="*/ 183267 w 512762"/>
              <a:gd name="connsiteY426" fmla="*/ 409046 h 577850"/>
              <a:gd name="connsiteX427" fmla="*/ 182562 w 512762"/>
              <a:gd name="connsiteY427" fmla="*/ 397757 h 577850"/>
              <a:gd name="connsiteX428" fmla="*/ 182914 w 512762"/>
              <a:gd name="connsiteY428" fmla="*/ 386115 h 577850"/>
              <a:gd name="connsiteX429" fmla="*/ 184324 w 512762"/>
              <a:gd name="connsiteY429" fmla="*/ 374650 h 577850"/>
              <a:gd name="connsiteX430" fmla="*/ 186790 w 512762"/>
              <a:gd name="connsiteY430" fmla="*/ 363185 h 577850"/>
              <a:gd name="connsiteX431" fmla="*/ 190313 w 512762"/>
              <a:gd name="connsiteY431" fmla="*/ 351896 h 577850"/>
              <a:gd name="connsiteX432" fmla="*/ 194540 w 512762"/>
              <a:gd name="connsiteY432" fmla="*/ 340431 h 577850"/>
              <a:gd name="connsiteX433" fmla="*/ 200001 w 512762"/>
              <a:gd name="connsiteY433" fmla="*/ 329142 h 577850"/>
              <a:gd name="connsiteX434" fmla="*/ 206343 w 512762"/>
              <a:gd name="connsiteY434" fmla="*/ 318029 h 577850"/>
              <a:gd name="connsiteX435" fmla="*/ 213917 w 512762"/>
              <a:gd name="connsiteY435" fmla="*/ 307093 h 577850"/>
              <a:gd name="connsiteX436" fmla="*/ 220611 w 512762"/>
              <a:gd name="connsiteY436" fmla="*/ 296863 h 577850"/>
              <a:gd name="connsiteX437" fmla="*/ 226953 w 512762"/>
              <a:gd name="connsiteY437" fmla="*/ 286103 h 577850"/>
              <a:gd name="connsiteX438" fmla="*/ 232766 w 512762"/>
              <a:gd name="connsiteY438" fmla="*/ 274990 h 577850"/>
              <a:gd name="connsiteX439" fmla="*/ 237698 w 512762"/>
              <a:gd name="connsiteY439" fmla="*/ 263702 h 577850"/>
              <a:gd name="connsiteX440" fmla="*/ 241926 w 512762"/>
              <a:gd name="connsiteY440" fmla="*/ 251707 h 577850"/>
              <a:gd name="connsiteX441" fmla="*/ 245977 w 512762"/>
              <a:gd name="connsiteY441" fmla="*/ 239889 h 577850"/>
              <a:gd name="connsiteX442" fmla="*/ 249324 w 512762"/>
              <a:gd name="connsiteY442" fmla="*/ 227718 h 577850"/>
              <a:gd name="connsiteX443" fmla="*/ 252142 w 512762"/>
              <a:gd name="connsiteY443" fmla="*/ 215547 h 577850"/>
              <a:gd name="connsiteX444" fmla="*/ 254785 w 512762"/>
              <a:gd name="connsiteY444" fmla="*/ 203200 h 577850"/>
              <a:gd name="connsiteX445" fmla="*/ 256722 w 512762"/>
              <a:gd name="connsiteY445" fmla="*/ 191029 h 577850"/>
              <a:gd name="connsiteX446" fmla="*/ 258308 w 512762"/>
              <a:gd name="connsiteY446" fmla="*/ 178506 h 577850"/>
              <a:gd name="connsiteX447" fmla="*/ 259365 w 512762"/>
              <a:gd name="connsiteY447" fmla="*/ 166335 h 577850"/>
              <a:gd name="connsiteX448" fmla="*/ 260246 w 512762"/>
              <a:gd name="connsiteY448" fmla="*/ 154164 h 577850"/>
              <a:gd name="connsiteX449" fmla="*/ 260950 w 512762"/>
              <a:gd name="connsiteY449" fmla="*/ 142346 h 577850"/>
              <a:gd name="connsiteX450" fmla="*/ 261126 w 512762"/>
              <a:gd name="connsiteY450" fmla="*/ 130704 h 577850"/>
              <a:gd name="connsiteX451" fmla="*/ 261126 w 512762"/>
              <a:gd name="connsiteY451" fmla="*/ 119415 h 577850"/>
              <a:gd name="connsiteX452" fmla="*/ 260950 w 512762"/>
              <a:gd name="connsiteY452" fmla="*/ 108303 h 577850"/>
              <a:gd name="connsiteX453" fmla="*/ 260598 w 512762"/>
              <a:gd name="connsiteY453" fmla="*/ 97720 h 577850"/>
              <a:gd name="connsiteX454" fmla="*/ 260069 w 512762"/>
              <a:gd name="connsiteY454" fmla="*/ 87489 h 577850"/>
              <a:gd name="connsiteX455" fmla="*/ 259365 w 512762"/>
              <a:gd name="connsiteY455" fmla="*/ 77788 h 577850"/>
              <a:gd name="connsiteX456" fmla="*/ 258660 w 512762"/>
              <a:gd name="connsiteY456" fmla="*/ 68615 h 577850"/>
              <a:gd name="connsiteX457" fmla="*/ 257956 w 512762"/>
              <a:gd name="connsiteY457" fmla="*/ 59972 h 577850"/>
              <a:gd name="connsiteX458" fmla="*/ 257075 w 512762"/>
              <a:gd name="connsiteY458" fmla="*/ 52035 h 577850"/>
              <a:gd name="connsiteX459" fmla="*/ 256194 w 512762"/>
              <a:gd name="connsiteY459" fmla="*/ 44979 h 577850"/>
              <a:gd name="connsiteX460" fmla="*/ 255313 w 512762"/>
              <a:gd name="connsiteY460" fmla="*/ 38629 h 577850"/>
              <a:gd name="connsiteX461" fmla="*/ 254432 w 512762"/>
              <a:gd name="connsiteY461" fmla="*/ 32985 h 577850"/>
              <a:gd name="connsiteX462" fmla="*/ 253552 w 512762"/>
              <a:gd name="connsiteY462" fmla="*/ 28222 h 577850"/>
              <a:gd name="connsiteX463" fmla="*/ 253023 w 512762"/>
              <a:gd name="connsiteY463" fmla="*/ 24518 h 577850"/>
              <a:gd name="connsiteX464" fmla="*/ 252495 w 512762"/>
              <a:gd name="connsiteY464" fmla="*/ 21520 h 577850"/>
              <a:gd name="connsiteX465" fmla="*/ 252142 w 512762"/>
              <a:gd name="connsiteY465" fmla="*/ 19756 h 577850"/>
              <a:gd name="connsiteX466" fmla="*/ 251966 w 512762"/>
              <a:gd name="connsiteY466" fmla="*/ 19050 h 577850"/>
              <a:gd name="connsiteX467" fmla="*/ 250381 w 512762"/>
              <a:gd name="connsiteY467" fmla="*/ 11642 h 577850"/>
              <a:gd name="connsiteX468" fmla="*/ 272752 w 512762"/>
              <a:gd name="connsiteY468" fmla="*/ 882 h 577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</a:cxnLst>
            <a:rect l="l" t="t" r="r" b="b"/>
            <a:pathLst>
              <a:path w="512762" h="577850">
                <a:moveTo>
                  <a:pt x="180975" y="153987"/>
                </a:moveTo>
                <a:lnTo>
                  <a:pt x="175143" y="159816"/>
                </a:lnTo>
                <a:lnTo>
                  <a:pt x="168957" y="165293"/>
                </a:lnTo>
                <a:lnTo>
                  <a:pt x="161711" y="171299"/>
                </a:lnTo>
                <a:lnTo>
                  <a:pt x="153758" y="177305"/>
                </a:lnTo>
                <a:lnTo>
                  <a:pt x="141740" y="186137"/>
                </a:lnTo>
                <a:lnTo>
                  <a:pt x="130606" y="195323"/>
                </a:lnTo>
                <a:lnTo>
                  <a:pt x="120532" y="204686"/>
                </a:lnTo>
                <a:lnTo>
                  <a:pt x="111165" y="214225"/>
                </a:lnTo>
                <a:lnTo>
                  <a:pt x="103036" y="223940"/>
                </a:lnTo>
                <a:lnTo>
                  <a:pt x="95436" y="233833"/>
                </a:lnTo>
                <a:lnTo>
                  <a:pt x="88720" y="243725"/>
                </a:lnTo>
                <a:lnTo>
                  <a:pt x="82888" y="253794"/>
                </a:lnTo>
                <a:lnTo>
                  <a:pt x="77409" y="263686"/>
                </a:lnTo>
                <a:lnTo>
                  <a:pt x="72991" y="273579"/>
                </a:lnTo>
                <a:lnTo>
                  <a:pt x="68926" y="283118"/>
                </a:lnTo>
                <a:lnTo>
                  <a:pt x="65568" y="292834"/>
                </a:lnTo>
                <a:lnTo>
                  <a:pt x="62740" y="302196"/>
                </a:lnTo>
                <a:lnTo>
                  <a:pt x="60443" y="311382"/>
                </a:lnTo>
                <a:lnTo>
                  <a:pt x="58499" y="320391"/>
                </a:lnTo>
                <a:lnTo>
                  <a:pt x="56908" y="329047"/>
                </a:lnTo>
                <a:lnTo>
                  <a:pt x="55848" y="337349"/>
                </a:lnTo>
                <a:lnTo>
                  <a:pt x="55141" y="345122"/>
                </a:lnTo>
                <a:lnTo>
                  <a:pt x="54787" y="352541"/>
                </a:lnTo>
                <a:lnTo>
                  <a:pt x="54434" y="359607"/>
                </a:lnTo>
                <a:lnTo>
                  <a:pt x="54434" y="365966"/>
                </a:lnTo>
                <a:lnTo>
                  <a:pt x="54611" y="371796"/>
                </a:lnTo>
                <a:lnTo>
                  <a:pt x="54964" y="377095"/>
                </a:lnTo>
                <a:lnTo>
                  <a:pt x="54964" y="378155"/>
                </a:lnTo>
                <a:lnTo>
                  <a:pt x="55141" y="381335"/>
                </a:lnTo>
                <a:lnTo>
                  <a:pt x="55494" y="385398"/>
                </a:lnTo>
                <a:lnTo>
                  <a:pt x="56024" y="395114"/>
                </a:lnTo>
                <a:lnTo>
                  <a:pt x="56378" y="395114"/>
                </a:lnTo>
                <a:lnTo>
                  <a:pt x="57438" y="401826"/>
                </a:lnTo>
                <a:lnTo>
                  <a:pt x="58675" y="409069"/>
                </a:lnTo>
                <a:lnTo>
                  <a:pt x="60443" y="416665"/>
                </a:lnTo>
                <a:lnTo>
                  <a:pt x="62564" y="424967"/>
                </a:lnTo>
                <a:lnTo>
                  <a:pt x="65038" y="433623"/>
                </a:lnTo>
                <a:lnTo>
                  <a:pt x="68042" y="442279"/>
                </a:lnTo>
                <a:lnTo>
                  <a:pt x="71577" y="451288"/>
                </a:lnTo>
                <a:lnTo>
                  <a:pt x="75642" y="460121"/>
                </a:lnTo>
                <a:lnTo>
                  <a:pt x="80414" y="468953"/>
                </a:lnTo>
                <a:lnTo>
                  <a:pt x="85892" y="477786"/>
                </a:lnTo>
                <a:lnTo>
                  <a:pt x="92255" y="486265"/>
                </a:lnTo>
                <a:lnTo>
                  <a:pt x="98971" y="494391"/>
                </a:lnTo>
                <a:lnTo>
                  <a:pt x="105863" y="501103"/>
                </a:lnTo>
                <a:lnTo>
                  <a:pt x="112933" y="507286"/>
                </a:lnTo>
                <a:lnTo>
                  <a:pt x="120355" y="512762"/>
                </a:lnTo>
                <a:lnTo>
                  <a:pt x="108868" y="510996"/>
                </a:lnTo>
                <a:lnTo>
                  <a:pt x="97910" y="508876"/>
                </a:lnTo>
                <a:lnTo>
                  <a:pt x="87483" y="506049"/>
                </a:lnTo>
                <a:lnTo>
                  <a:pt x="77409" y="502340"/>
                </a:lnTo>
                <a:lnTo>
                  <a:pt x="68042" y="497924"/>
                </a:lnTo>
                <a:lnTo>
                  <a:pt x="59206" y="492977"/>
                </a:lnTo>
                <a:lnTo>
                  <a:pt x="50899" y="487325"/>
                </a:lnTo>
                <a:lnTo>
                  <a:pt x="43123" y="480789"/>
                </a:lnTo>
                <a:lnTo>
                  <a:pt x="35877" y="473723"/>
                </a:lnTo>
                <a:lnTo>
                  <a:pt x="29338" y="465950"/>
                </a:lnTo>
                <a:lnTo>
                  <a:pt x="23506" y="457824"/>
                </a:lnTo>
                <a:lnTo>
                  <a:pt x="18557" y="449522"/>
                </a:lnTo>
                <a:lnTo>
                  <a:pt x="14315" y="441219"/>
                </a:lnTo>
                <a:lnTo>
                  <a:pt x="10781" y="432917"/>
                </a:lnTo>
                <a:lnTo>
                  <a:pt x="7953" y="424791"/>
                </a:lnTo>
                <a:lnTo>
                  <a:pt x="5655" y="416841"/>
                </a:lnTo>
                <a:lnTo>
                  <a:pt x="3711" y="409599"/>
                </a:lnTo>
                <a:lnTo>
                  <a:pt x="2298" y="402356"/>
                </a:lnTo>
                <a:lnTo>
                  <a:pt x="1414" y="395820"/>
                </a:lnTo>
                <a:lnTo>
                  <a:pt x="707" y="390167"/>
                </a:lnTo>
                <a:lnTo>
                  <a:pt x="353" y="385045"/>
                </a:lnTo>
                <a:lnTo>
                  <a:pt x="177" y="380805"/>
                </a:lnTo>
                <a:lnTo>
                  <a:pt x="0" y="377802"/>
                </a:lnTo>
                <a:lnTo>
                  <a:pt x="0" y="375506"/>
                </a:lnTo>
                <a:lnTo>
                  <a:pt x="0" y="363847"/>
                </a:lnTo>
                <a:lnTo>
                  <a:pt x="884" y="352188"/>
                </a:lnTo>
                <a:lnTo>
                  <a:pt x="2828" y="340352"/>
                </a:lnTo>
                <a:lnTo>
                  <a:pt x="6009" y="328340"/>
                </a:lnTo>
                <a:lnTo>
                  <a:pt x="9897" y="316328"/>
                </a:lnTo>
                <a:lnTo>
                  <a:pt x="14846" y="304139"/>
                </a:lnTo>
                <a:lnTo>
                  <a:pt x="21031" y="292127"/>
                </a:lnTo>
                <a:lnTo>
                  <a:pt x="27924" y="280115"/>
                </a:lnTo>
                <a:lnTo>
                  <a:pt x="35523" y="268279"/>
                </a:lnTo>
                <a:lnTo>
                  <a:pt x="44183" y="256797"/>
                </a:lnTo>
                <a:lnTo>
                  <a:pt x="53727" y="245315"/>
                </a:lnTo>
                <a:lnTo>
                  <a:pt x="63977" y="234186"/>
                </a:lnTo>
                <a:lnTo>
                  <a:pt x="74935" y="223410"/>
                </a:lnTo>
                <a:lnTo>
                  <a:pt x="86776" y="212988"/>
                </a:lnTo>
                <a:lnTo>
                  <a:pt x="99324" y="202919"/>
                </a:lnTo>
                <a:lnTo>
                  <a:pt x="112402" y="193203"/>
                </a:lnTo>
                <a:lnTo>
                  <a:pt x="123890" y="185254"/>
                </a:lnTo>
                <a:lnTo>
                  <a:pt x="136085" y="177835"/>
                </a:lnTo>
                <a:lnTo>
                  <a:pt x="148633" y="170945"/>
                </a:lnTo>
                <a:lnTo>
                  <a:pt x="161358" y="164056"/>
                </a:lnTo>
                <a:lnTo>
                  <a:pt x="174082" y="157520"/>
                </a:lnTo>
                <a:close/>
                <a:moveTo>
                  <a:pt x="350837" y="141287"/>
                </a:moveTo>
                <a:lnTo>
                  <a:pt x="360769" y="149420"/>
                </a:lnTo>
                <a:lnTo>
                  <a:pt x="371233" y="157200"/>
                </a:lnTo>
                <a:lnTo>
                  <a:pt x="382406" y="165333"/>
                </a:lnTo>
                <a:lnTo>
                  <a:pt x="394289" y="173820"/>
                </a:lnTo>
                <a:lnTo>
                  <a:pt x="402979" y="180185"/>
                </a:lnTo>
                <a:lnTo>
                  <a:pt x="412202" y="186550"/>
                </a:lnTo>
                <a:lnTo>
                  <a:pt x="421779" y="193445"/>
                </a:lnTo>
                <a:lnTo>
                  <a:pt x="433307" y="201932"/>
                </a:lnTo>
                <a:lnTo>
                  <a:pt x="443771" y="210596"/>
                </a:lnTo>
                <a:lnTo>
                  <a:pt x="453526" y="219613"/>
                </a:lnTo>
                <a:lnTo>
                  <a:pt x="462216" y="228807"/>
                </a:lnTo>
                <a:lnTo>
                  <a:pt x="469842" y="238177"/>
                </a:lnTo>
                <a:lnTo>
                  <a:pt x="476936" y="247548"/>
                </a:lnTo>
                <a:lnTo>
                  <a:pt x="483321" y="257096"/>
                </a:lnTo>
                <a:lnTo>
                  <a:pt x="488642" y="266643"/>
                </a:lnTo>
                <a:lnTo>
                  <a:pt x="493430" y="276014"/>
                </a:lnTo>
                <a:lnTo>
                  <a:pt x="497510" y="285385"/>
                </a:lnTo>
                <a:lnTo>
                  <a:pt x="501057" y="294756"/>
                </a:lnTo>
                <a:lnTo>
                  <a:pt x="504072" y="303773"/>
                </a:lnTo>
                <a:lnTo>
                  <a:pt x="506555" y="312613"/>
                </a:lnTo>
                <a:lnTo>
                  <a:pt x="508506" y="321277"/>
                </a:lnTo>
                <a:lnTo>
                  <a:pt x="509924" y="329764"/>
                </a:lnTo>
                <a:lnTo>
                  <a:pt x="511166" y="337720"/>
                </a:lnTo>
                <a:lnTo>
                  <a:pt x="511875" y="345146"/>
                </a:lnTo>
                <a:lnTo>
                  <a:pt x="512407" y="352395"/>
                </a:lnTo>
                <a:lnTo>
                  <a:pt x="512762" y="359290"/>
                </a:lnTo>
                <a:lnTo>
                  <a:pt x="512762" y="365302"/>
                </a:lnTo>
                <a:lnTo>
                  <a:pt x="512585" y="371136"/>
                </a:lnTo>
                <a:lnTo>
                  <a:pt x="512407" y="376087"/>
                </a:lnTo>
                <a:lnTo>
                  <a:pt x="512230" y="376087"/>
                </a:lnTo>
                <a:lnTo>
                  <a:pt x="512230" y="378739"/>
                </a:lnTo>
                <a:lnTo>
                  <a:pt x="511875" y="382275"/>
                </a:lnTo>
                <a:lnTo>
                  <a:pt x="511521" y="387049"/>
                </a:lnTo>
                <a:lnTo>
                  <a:pt x="510811" y="392707"/>
                </a:lnTo>
                <a:lnTo>
                  <a:pt x="509924" y="399249"/>
                </a:lnTo>
                <a:lnTo>
                  <a:pt x="508506" y="406321"/>
                </a:lnTo>
                <a:lnTo>
                  <a:pt x="506909" y="414101"/>
                </a:lnTo>
                <a:lnTo>
                  <a:pt x="504781" y="422410"/>
                </a:lnTo>
                <a:lnTo>
                  <a:pt x="501943" y="430897"/>
                </a:lnTo>
                <a:lnTo>
                  <a:pt x="498928" y="439384"/>
                </a:lnTo>
                <a:lnTo>
                  <a:pt x="495204" y="448224"/>
                </a:lnTo>
                <a:lnTo>
                  <a:pt x="490593" y="457065"/>
                </a:lnTo>
                <a:lnTo>
                  <a:pt x="485627" y="465551"/>
                </a:lnTo>
                <a:lnTo>
                  <a:pt x="479774" y="473861"/>
                </a:lnTo>
                <a:lnTo>
                  <a:pt x="473212" y="481818"/>
                </a:lnTo>
                <a:lnTo>
                  <a:pt x="466118" y="488359"/>
                </a:lnTo>
                <a:lnTo>
                  <a:pt x="458669" y="494548"/>
                </a:lnTo>
                <a:lnTo>
                  <a:pt x="451043" y="499675"/>
                </a:lnTo>
                <a:lnTo>
                  <a:pt x="442707" y="504095"/>
                </a:lnTo>
                <a:lnTo>
                  <a:pt x="434017" y="507808"/>
                </a:lnTo>
                <a:lnTo>
                  <a:pt x="424794" y="510460"/>
                </a:lnTo>
                <a:lnTo>
                  <a:pt x="415217" y="512582"/>
                </a:lnTo>
                <a:lnTo>
                  <a:pt x="405108" y="513820"/>
                </a:lnTo>
                <a:lnTo>
                  <a:pt x="394998" y="514350"/>
                </a:lnTo>
                <a:lnTo>
                  <a:pt x="394644" y="514350"/>
                </a:lnTo>
                <a:lnTo>
                  <a:pt x="403157" y="507631"/>
                </a:lnTo>
                <a:lnTo>
                  <a:pt x="411492" y="500206"/>
                </a:lnTo>
                <a:lnTo>
                  <a:pt x="419473" y="492249"/>
                </a:lnTo>
                <a:lnTo>
                  <a:pt x="426745" y="483232"/>
                </a:lnTo>
                <a:lnTo>
                  <a:pt x="433662" y="473508"/>
                </a:lnTo>
                <a:lnTo>
                  <a:pt x="440047" y="463253"/>
                </a:lnTo>
                <a:lnTo>
                  <a:pt x="445899" y="452291"/>
                </a:lnTo>
                <a:lnTo>
                  <a:pt x="451220" y="440622"/>
                </a:lnTo>
                <a:lnTo>
                  <a:pt x="454590" y="431251"/>
                </a:lnTo>
                <a:lnTo>
                  <a:pt x="457605" y="421526"/>
                </a:lnTo>
                <a:lnTo>
                  <a:pt x="460442" y="411448"/>
                </a:lnTo>
                <a:lnTo>
                  <a:pt x="462748" y="400840"/>
                </a:lnTo>
                <a:lnTo>
                  <a:pt x="464344" y="390232"/>
                </a:lnTo>
                <a:lnTo>
                  <a:pt x="465586" y="379093"/>
                </a:lnTo>
                <a:lnTo>
                  <a:pt x="466118" y="367777"/>
                </a:lnTo>
                <a:lnTo>
                  <a:pt x="466118" y="356108"/>
                </a:lnTo>
                <a:lnTo>
                  <a:pt x="465586" y="344439"/>
                </a:lnTo>
                <a:lnTo>
                  <a:pt x="464167" y="332592"/>
                </a:lnTo>
                <a:lnTo>
                  <a:pt x="462216" y="320570"/>
                </a:lnTo>
                <a:lnTo>
                  <a:pt x="459378" y="308547"/>
                </a:lnTo>
                <a:lnTo>
                  <a:pt x="455831" y="296524"/>
                </a:lnTo>
                <a:lnTo>
                  <a:pt x="451575" y="284324"/>
                </a:lnTo>
                <a:lnTo>
                  <a:pt x="446254" y="272124"/>
                </a:lnTo>
                <a:lnTo>
                  <a:pt x="440224" y="260102"/>
                </a:lnTo>
                <a:lnTo>
                  <a:pt x="433130" y="248079"/>
                </a:lnTo>
                <a:lnTo>
                  <a:pt x="425149" y="236233"/>
                </a:lnTo>
                <a:lnTo>
                  <a:pt x="416104" y="224563"/>
                </a:lnTo>
                <a:lnTo>
                  <a:pt x="406349" y="212894"/>
                </a:lnTo>
                <a:lnTo>
                  <a:pt x="395353" y="201578"/>
                </a:lnTo>
                <a:lnTo>
                  <a:pt x="387017" y="192561"/>
                </a:lnTo>
                <a:lnTo>
                  <a:pt x="379391" y="183898"/>
                </a:lnTo>
                <a:lnTo>
                  <a:pt x="372652" y="175411"/>
                </a:lnTo>
                <a:lnTo>
                  <a:pt x="366444" y="166924"/>
                </a:lnTo>
                <a:lnTo>
                  <a:pt x="360769" y="158437"/>
                </a:lnTo>
                <a:lnTo>
                  <a:pt x="355803" y="149951"/>
                </a:lnTo>
                <a:close/>
                <a:moveTo>
                  <a:pt x="240241" y="88900"/>
                </a:moveTo>
                <a:lnTo>
                  <a:pt x="240770" y="99673"/>
                </a:lnTo>
                <a:lnTo>
                  <a:pt x="241123" y="111153"/>
                </a:lnTo>
                <a:lnTo>
                  <a:pt x="241300" y="122986"/>
                </a:lnTo>
                <a:lnTo>
                  <a:pt x="241123" y="135172"/>
                </a:lnTo>
                <a:lnTo>
                  <a:pt x="240770" y="147711"/>
                </a:lnTo>
                <a:lnTo>
                  <a:pt x="239887" y="160603"/>
                </a:lnTo>
                <a:lnTo>
                  <a:pt x="238828" y="173496"/>
                </a:lnTo>
                <a:lnTo>
                  <a:pt x="237239" y="186388"/>
                </a:lnTo>
                <a:lnTo>
                  <a:pt x="235297" y="199457"/>
                </a:lnTo>
                <a:lnTo>
                  <a:pt x="232648" y="212526"/>
                </a:lnTo>
                <a:lnTo>
                  <a:pt x="229470" y="225419"/>
                </a:lnTo>
                <a:lnTo>
                  <a:pt x="225938" y="238134"/>
                </a:lnTo>
                <a:lnTo>
                  <a:pt x="221700" y="250497"/>
                </a:lnTo>
                <a:lnTo>
                  <a:pt x="216580" y="262506"/>
                </a:lnTo>
                <a:lnTo>
                  <a:pt x="211106" y="274339"/>
                </a:lnTo>
                <a:lnTo>
                  <a:pt x="204749" y="285642"/>
                </a:lnTo>
                <a:lnTo>
                  <a:pt x="197510" y="296239"/>
                </a:lnTo>
                <a:lnTo>
                  <a:pt x="189740" y="307718"/>
                </a:lnTo>
                <a:lnTo>
                  <a:pt x="182854" y="319551"/>
                </a:lnTo>
                <a:lnTo>
                  <a:pt x="176850" y="331384"/>
                </a:lnTo>
                <a:lnTo>
                  <a:pt x="172083" y="343393"/>
                </a:lnTo>
                <a:lnTo>
                  <a:pt x="168375" y="355402"/>
                </a:lnTo>
                <a:lnTo>
                  <a:pt x="165197" y="367588"/>
                </a:lnTo>
                <a:lnTo>
                  <a:pt x="163431" y="379774"/>
                </a:lnTo>
                <a:lnTo>
                  <a:pt x="162548" y="391784"/>
                </a:lnTo>
                <a:lnTo>
                  <a:pt x="162548" y="403793"/>
                </a:lnTo>
                <a:lnTo>
                  <a:pt x="163607" y="415803"/>
                </a:lnTo>
                <a:lnTo>
                  <a:pt x="165726" y="427635"/>
                </a:lnTo>
                <a:lnTo>
                  <a:pt x="169081" y="439292"/>
                </a:lnTo>
                <a:lnTo>
                  <a:pt x="173142" y="450948"/>
                </a:lnTo>
                <a:lnTo>
                  <a:pt x="178263" y="462251"/>
                </a:lnTo>
                <a:lnTo>
                  <a:pt x="183560" y="471787"/>
                </a:lnTo>
                <a:lnTo>
                  <a:pt x="189740" y="480618"/>
                </a:lnTo>
                <a:lnTo>
                  <a:pt x="196097" y="489095"/>
                </a:lnTo>
                <a:lnTo>
                  <a:pt x="203337" y="497043"/>
                </a:lnTo>
                <a:lnTo>
                  <a:pt x="211106" y="504283"/>
                </a:lnTo>
                <a:lnTo>
                  <a:pt x="219052" y="510641"/>
                </a:lnTo>
                <a:lnTo>
                  <a:pt x="210576" y="512407"/>
                </a:lnTo>
                <a:lnTo>
                  <a:pt x="201747" y="513820"/>
                </a:lnTo>
                <a:lnTo>
                  <a:pt x="192566" y="514350"/>
                </a:lnTo>
                <a:lnTo>
                  <a:pt x="190447" y="514350"/>
                </a:lnTo>
                <a:lnTo>
                  <a:pt x="180029" y="513820"/>
                </a:lnTo>
                <a:lnTo>
                  <a:pt x="170141" y="512584"/>
                </a:lnTo>
                <a:lnTo>
                  <a:pt x="160606" y="510465"/>
                </a:lnTo>
                <a:lnTo>
                  <a:pt x="151424" y="507816"/>
                </a:lnTo>
                <a:lnTo>
                  <a:pt x="142595" y="504107"/>
                </a:lnTo>
                <a:lnTo>
                  <a:pt x="134296" y="499692"/>
                </a:lnTo>
                <a:lnTo>
                  <a:pt x="126703" y="494570"/>
                </a:lnTo>
                <a:lnTo>
                  <a:pt x="119287" y="488389"/>
                </a:lnTo>
                <a:lnTo>
                  <a:pt x="112224" y="481501"/>
                </a:lnTo>
                <a:lnTo>
                  <a:pt x="105868" y="473907"/>
                </a:lnTo>
                <a:lnTo>
                  <a:pt x="99864" y="465606"/>
                </a:lnTo>
                <a:lnTo>
                  <a:pt x="94920" y="456952"/>
                </a:lnTo>
                <a:lnTo>
                  <a:pt x="90329" y="448299"/>
                </a:lnTo>
                <a:lnTo>
                  <a:pt x="86798" y="439468"/>
                </a:lnTo>
                <a:lnTo>
                  <a:pt x="83619" y="430991"/>
                </a:lnTo>
                <a:lnTo>
                  <a:pt x="80971" y="422514"/>
                </a:lnTo>
                <a:lnTo>
                  <a:pt x="78675" y="414213"/>
                </a:lnTo>
                <a:lnTo>
                  <a:pt x="77086" y="406442"/>
                </a:lnTo>
                <a:lnTo>
                  <a:pt x="75850" y="399555"/>
                </a:lnTo>
                <a:lnTo>
                  <a:pt x="74791" y="393020"/>
                </a:lnTo>
                <a:lnTo>
                  <a:pt x="74261" y="387192"/>
                </a:lnTo>
                <a:lnTo>
                  <a:pt x="73731" y="382600"/>
                </a:lnTo>
                <a:lnTo>
                  <a:pt x="73555" y="378891"/>
                </a:lnTo>
                <a:lnTo>
                  <a:pt x="73378" y="376242"/>
                </a:lnTo>
                <a:lnTo>
                  <a:pt x="73025" y="371297"/>
                </a:lnTo>
                <a:lnTo>
                  <a:pt x="73025" y="365469"/>
                </a:lnTo>
                <a:lnTo>
                  <a:pt x="73025" y="359464"/>
                </a:lnTo>
                <a:lnTo>
                  <a:pt x="73202" y="352753"/>
                </a:lnTo>
                <a:lnTo>
                  <a:pt x="73731" y="345512"/>
                </a:lnTo>
                <a:lnTo>
                  <a:pt x="74614" y="337918"/>
                </a:lnTo>
                <a:lnTo>
                  <a:pt x="75674" y="329971"/>
                </a:lnTo>
                <a:lnTo>
                  <a:pt x="77263" y="321494"/>
                </a:lnTo>
                <a:lnTo>
                  <a:pt x="79205" y="312840"/>
                </a:lnTo>
                <a:lnTo>
                  <a:pt x="81677" y="304009"/>
                </a:lnTo>
                <a:lnTo>
                  <a:pt x="84679" y="295002"/>
                </a:lnTo>
                <a:lnTo>
                  <a:pt x="88034" y="285642"/>
                </a:lnTo>
                <a:lnTo>
                  <a:pt x="92272" y="276282"/>
                </a:lnTo>
                <a:lnTo>
                  <a:pt x="97039" y="266745"/>
                </a:lnTo>
                <a:lnTo>
                  <a:pt x="102513" y="257385"/>
                </a:lnTo>
                <a:lnTo>
                  <a:pt x="108693" y="247848"/>
                </a:lnTo>
                <a:lnTo>
                  <a:pt x="115756" y="238311"/>
                </a:lnTo>
                <a:lnTo>
                  <a:pt x="123349" y="229127"/>
                </a:lnTo>
                <a:lnTo>
                  <a:pt x="132177" y="219767"/>
                </a:lnTo>
                <a:lnTo>
                  <a:pt x="141712" y="210760"/>
                </a:lnTo>
                <a:lnTo>
                  <a:pt x="152307" y="202283"/>
                </a:lnTo>
                <a:lnTo>
                  <a:pt x="163784" y="193806"/>
                </a:lnTo>
                <a:lnTo>
                  <a:pt x="173142" y="186565"/>
                </a:lnTo>
                <a:lnTo>
                  <a:pt x="181441" y="179677"/>
                </a:lnTo>
                <a:lnTo>
                  <a:pt x="188858" y="172966"/>
                </a:lnTo>
                <a:lnTo>
                  <a:pt x="195391" y="166431"/>
                </a:lnTo>
                <a:lnTo>
                  <a:pt x="201394" y="159897"/>
                </a:lnTo>
                <a:lnTo>
                  <a:pt x="206692" y="153186"/>
                </a:lnTo>
                <a:lnTo>
                  <a:pt x="211636" y="146298"/>
                </a:lnTo>
                <a:lnTo>
                  <a:pt x="216050" y="139410"/>
                </a:lnTo>
                <a:lnTo>
                  <a:pt x="220111" y="131993"/>
                </a:lnTo>
                <a:lnTo>
                  <a:pt x="224172" y="124222"/>
                </a:lnTo>
                <a:lnTo>
                  <a:pt x="228057" y="116274"/>
                </a:lnTo>
                <a:lnTo>
                  <a:pt x="232118" y="107797"/>
                </a:lnTo>
                <a:lnTo>
                  <a:pt x="236003" y="98614"/>
                </a:lnTo>
                <a:close/>
                <a:moveTo>
                  <a:pt x="275923" y="0"/>
                </a:moveTo>
                <a:lnTo>
                  <a:pt x="278918" y="0"/>
                </a:lnTo>
                <a:lnTo>
                  <a:pt x="281736" y="882"/>
                </a:lnTo>
                <a:lnTo>
                  <a:pt x="284202" y="2293"/>
                </a:lnTo>
                <a:lnTo>
                  <a:pt x="286140" y="4763"/>
                </a:lnTo>
                <a:lnTo>
                  <a:pt x="287549" y="7585"/>
                </a:lnTo>
                <a:lnTo>
                  <a:pt x="296357" y="39864"/>
                </a:lnTo>
                <a:lnTo>
                  <a:pt x="300761" y="55563"/>
                </a:lnTo>
                <a:lnTo>
                  <a:pt x="304812" y="70203"/>
                </a:lnTo>
                <a:lnTo>
                  <a:pt x="308864" y="83785"/>
                </a:lnTo>
                <a:lnTo>
                  <a:pt x="312739" y="96838"/>
                </a:lnTo>
                <a:lnTo>
                  <a:pt x="316791" y="109185"/>
                </a:lnTo>
                <a:lnTo>
                  <a:pt x="321018" y="120826"/>
                </a:lnTo>
                <a:lnTo>
                  <a:pt x="325422" y="131939"/>
                </a:lnTo>
                <a:lnTo>
                  <a:pt x="330354" y="142699"/>
                </a:lnTo>
                <a:lnTo>
                  <a:pt x="335463" y="153282"/>
                </a:lnTo>
                <a:lnTo>
                  <a:pt x="341452" y="163513"/>
                </a:lnTo>
                <a:lnTo>
                  <a:pt x="347617" y="173567"/>
                </a:lnTo>
                <a:lnTo>
                  <a:pt x="354840" y="183621"/>
                </a:lnTo>
                <a:lnTo>
                  <a:pt x="362767" y="193851"/>
                </a:lnTo>
                <a:lnTo>
                  <a:pt x="371398" y="204082"/>
                </a:lnTo>
                <a:lnTo>
                  <a:pt x="381087" y="214665"/>
                </a:lnTo>
                <a:lnTo>
                  <a:pt x="391656" y="225602"/>
                </a:lnTo>
                <a:lnTo>
                  <a:pt x="401168" y="236890"/>
                </a:lnTo>
                <a:lnTo>
                  <a:pt x="409623" y="248179"/>
                </a:lnTo>
                <a:lnTo>
                  <a:pt x="417198" y="259645"/>
                </a:lnTo>
                <a:lnTo>
                  <a:pt x="423716" y="271110"/>
                </a:lnTo>
                <a:lnTo>
                  <a:pt x="429353" y="282575"/>
                </a:lnTo>
                <a:lnTo>
                  <a:pt x="434109" y="294393"/>
                </a:lnTo>
                <a:lnTo>
                  <a:pt x="437984" y="306035"/>
                </a:lnTo>
                <a:lnTo>
                  <a:pt x="441155" y="317677"/>
                </a:lnTo>
                <a:lnTo>
                  <a:pt x="443445" y="329142"/>
                </a:lnTo>
                <a:lnTo>
                  <a:pt x="445030" y="340431"/>
                </a:lnTo>
                <a:lnTo>
                  <a:pt x="445911" y="351720"/>
                </a:lnTo>
                <a:lnTo>
                  <a:pt x="446087" y="362832"/>
                </a:lnTo>
                <a:lnTo>
                  <a:pt x="445735" y="373592"/>
                </a:lnTo>
                <a:lnTo>
                  <a:pt x="444854" y="384175"/>
                </a:lnTo>
                <a:lnTo>
                  <a:pt x="443445" y="394582"/>
                </a:lnTo>
                <a:lnTo>
                  <a:pt x="441507" y="404636"/>
                </a:lnTo>
                <a:lnTo>
                  <a:pt x="439041" y="414338"/>
                </a:lnTo>
                <a:lnTo>
                  <a:pt x="435870" y="423686"/>
                </a:lnTo>
                <a:lnTo>
                  <a:pt x="432699" y="432506"/>
                </a:lnTo>
                <a:lnTo>
                  <a:pt x="427767" y="443618"/>
                </a:lnTo>
                <a:lnTo>
                  <a:pt x="422130" y="454202"/>
                </a:lnTo>
                <a:lnTo>
                  <a:pt x="415789" y="463903"/>
                </a:lnTo>
                <a:lnTo>
                  <a:pt x="409271" y="473075"/>
                </a:lnTo>
                <a:lnTo>
                  <a:pt x="402049" y="481365"/>
                </a:lnTo>
                <a:lnTo>
                  <a:pt x="394474" y="488597"/>
                </a:lnTo>
                <a:lnTo>
                  <a:pt x="386723" y="495300"/>
                </a:lnTo>
                <a:lnTo>
                  <a:pt x="378444" y="500768"/>
                </a:lnTo>
                <a:lnTo>
                  <a:pt x="369989" y="505707"/>
                </a:lnTo>
                <a:lnTo>
                  <a:pt x="361181" y="509235"/>
                </a:lnTo>
                <a:lnTo>
                  <a:pt x="352374" y="512233"/>
                </a:lnTo>
                <a:lnTo>
                  <a:pt x="343390" y="513821"/>
                </a:lnTo>
                <a:lnTo>
                  <a:pt x="334230" y="514350"/>
                </a:lnTo>
                <a:lnTo>
                  <a:pt x="329121" y="514174"/>
                </a:lnTo>
                <a:lnTo>
                  <a:pt x="324189" y="513645"/>
                </a:lnTo>
                <a:lnTo>
                  <a:pt x="323661" y="513645"/>
                </a:lnTo>
                <a:lnTo>
                  <a:pt x="322956" y="513821"/>
                </a:lnTo>
                <a:lnTo>
                  <a:pt x="319609" y="513997"/>
                </a:lnTo>
                <a:lnTo>
                  <a:pt x="299880" y="513997"/>
                </a:lnTo>
                <a:lnTo>
                  <a:pt x="331059" y="520171"/>
                </a:lnTo>
                <a:lnTo>
                  <a:pt x="333878" y="521229"/>
                </a:lnTo>
                <a:lnTo>
                  <a:pt x="336168" y="523170"/>
                </a:lnTo>
                <a:lnTo>
                  <a:pt x="337753" y="525639"/>
                </a:lnTo>
                <a:lnTo>
                  <a:pt x="338634" y="528461"/>
                </a:lnTo>
                <a:lnTo>
                  <a:pt x="338458" y="531460"/>
                </a:lnTo>
                <a:lnTo>
                  <a:pt x="337577" y="534282"/>
                </a:lnTo>
                <a:lnTo>
                  <a:pt x="335991" y="536399"/>
                </a:lnTo>
                <a:lnTo>
                  <a:pt x="334054" y="537986"/>
                </a:lnTo>
                <a:lnTo>
                  <a:pt x="331764" y="538868"/>
                </a:lnTo>
                <a:lnTo>
                  <a:pt x="328945" y="539221"/>
                </a:lnTo>
                <a:lnTo>
                  <a:pt x="328064" y="539221"/>
                </a:lnTo>
                <a:lnTo>
                  <a:pt x="327008" y="539045"/>
                </a:lnTo>
                <a:lnTo>
                  <a:pt x="294595" y="532518"/>
                </a:lnTo>
                <a:lnTo>
                  <a:pt x="310449" y="548393"/>
                </a:lnTo>
                <a:lnTo>
                  <a:pt x="312035" y="550510"/>
                </a:lnTo>
                <a:lnTo>
                  <a:pt x="312915" y="552803"/>
                </a:lnTo>
                <a:lnTo>
                  <a:pt x="313268" y="555272"/>
                </a:lnTo>
                <a:lnTo>
                  <a:pt x="312915" y="557742"/>
                </a:lnTo>
                <a:lnTo>
                  <a:pt x="312035" y="560035"/>
                </a:lnTo>
                <a:lnTo>
                  <a:pt x="310449" y="562152"/>
                </a:lnTo>
                <a:lnTo>
                  <a:pt x="308335" y="563563"/>
                </a:lnTo>
                <a:lnTo>
                  <a:pt x="305869" y="564797"/>
                </a:lnTo>
                <a:lnTo>
                  <a:pt x="303579" y="564974"/>
                </a:lnTo>
                <a:lnTo>
                  <a:pt x="301113" y="564797"/>
                </a:lnTo>
                <a:lnTo>
                  <a:pt x="298823" y="563563"/>
                </a:lnTo>
                <a:lnTo>
                  <a:pt x="296709" y="562152"/>
                </a:lnTo>
                <a:lnTo>
                  <a:pt x="274866" y="540103"/>
                </a:lnTo>
                <a:lnTo>
                  <a:pt x="274866" y="568149"/>
                </a:lnTo>
                <a:lnTo>
                  <a:pt x="274338" y="571147"/>
                </a:lnTo>
                <a:lnTo>
                  <a:pt x="272929" y="573793"/>
                </a:lnTo>
                <a:lnTo>
                  <a:pt x="270991" y="575910"/>
                </a:lnTo>
                <a:lnTo>
                  <a:pt x="268349" y="577321"/>
                </a:lnTo>
                <a:lnTo>
                  <a:pt x="265354" y="577850"/>
                </a:lnTo>
                <a:lnTo>
                  <a:pt x="262183" y="577321"/>
                </a:lnTo>
                <a:lnTo>
                  <a:pt x="259541" y="575910"/>
                </a:lnTo>
                <a:lnTo>
                  <a:pt x="257603" y="573793"/>
                </a:lnTo>
                <a:lnTo>
                  <a:pt x="256194" y="571147"/>
                </a:lnTo>
                <a:lnTo>
                  <a:pt x="255666" y="568149"/>
                </a:lnTo>
                <a:lnTo>
                  <a:pt x="255666" y="540103"/>
                </a:lnTo>
                <a:lnTo>
                  <a:pt x="233823" y="562152"/>
                </a:lnTo>
                <a:lnTo>
                  <a:pt x="231709" y="563563"/>
                </a:lnTo>
                <a:lnTo>
                  <a:pt x="229419" y="564797"/>
                </a:lnTo>
                <a:lnTo>
                  <a:pt x="226953" y="564974"/>
                </a:lnTo>
                <a:lnTo>
                  <a:pt x="224663" y="564797"/>
                </a:lnTo>
                <a:lnTo>
                  <a:pt x="222373" y="563563"/>
                </a:lnTo>
                <a:lnTo>
                  <a:pt x="220083" y="562152"/>
                </a:lnTo>
                <a:lnTo>
                  <a:pt x="218497" y="560035"/>
                </a:lnTo>
                <a:lnTo>
                  <a:pt x="217616" y="557742"/>
                </a:lnTo>
                <a:lnTo>
                  <a:pt x="217264" y="555272"/>
                </a:lnTo>
                <a:lnTo>
                  <a:pt x="217616" y="552803"/>
                </a:lnTo>
                <a:lnTo>
                  <a:pt x="218497" y="550510"/>
                </a:lnTo>
                <a:lnTo>
                  <a:pt x="220083" y="548393"/>
                </a:lnTo>
                <a:lnTo>
                  <a:pt x="235936" y="532518"/>
                </a:lnTo>
                <a:lnTo>
                  <a:pt x="203172" y="538163"/>
                </a:lnTo>
                <a:lnTo>
                  <a:pt x="202291" y="538163"/>
                </a:lnTo>
                <a:lnTo>
                  <a:pt x="201587" y="538339"/>
                </a:lnTo>
                <a:lnTo>
                  <a:pt x="198768" y="537986"/>
                </a:lnTo>
                <a:lnTo>
                  <a:pt x="196302" y="536752"/>
                </a:lnTo>
                <a:lnTo>
                  <a:pt x="194364" y="535164"/>
                </a:lnTo>
                <a:lnTo>
                  <a:pt x="192779" y="533047"/>
                </a:lnTo>
                <a:lnTo>
                  <a:pt x="192074" y="530225"/>
                </a:lnTo>
                <a:lnTo>
                  <a:pt x="191898" y="527050"/>
                </a:lnTo>
                <a:lnTo>
                  <a:pt x="192955" y="524404"/>
                </a:lnTo>
                <a:lnTo>
                  <a:pt x="194540" y="521758"/>
                </a:lnTo>
                <a:lnTo>
                  <a:pt x="196830" y="519995"/>
                </a:lnTo>
                <a:lnTo>
                  <a:pt x="199825" y="519113"/>
                </a:lnTo>
                <a:lnTo>
                  <a:pt x="259365" y="509058"/>
                </a:lnTo>
                <a:lnTo>
                  <a:pt x="250733" y="505707"/>
                </a:lnTo>
                <a:lnTo>
                  <a:pt x="242454" y="501650"/>
                </a:lnTo>
                <a:lnTo>
                  <a:pt x="234703" y="496711"/>
                </a:lnTo>
                <a:lnTo>
                  <a:pt x="226953" y="490890"/>
                </a:lnTo>
                <a:lnTo>
                  <a:pt x="219730" y="484540"/>
                </a:lnTo>
                <a:lnTo>
                  <a:pt x="213037" y="477485"/>
                </a:lnTo>
                <a:lnTo>
                  <a:pt x="206871" y="469724"/>
                </a:lnTo>
                <a:lnTo>
                  <a:pt x="201234" y="461433"/>
                </a:lnTo>
                <a:lnTo>
                  <a:pt x="196126" y="452614"/>
                </a:lnTo>
                <a:lnTo>
                  <a:pt x="191370" y="442031"/>
                </a:lnTo>
                <a:lnTo>
                  <a:pt x="187670" y="431095"/>
                </a:lnTo>
                <a:lnTo>
                  <a:pt x="184852" y="420158"/>
                </a:lnTo>
                <a:lnTo>
                  <a:pt x="183267" y="409046"/>
                </a:lnTo>
                <a:lnTo>
                  <a:pt x="182562" y="397757"/>
                </a:lnTo>
                <a:lnTo>
                  <a:pt x="182914" y="386115"/>
                </a:lnTo>
                <a:lnTo>
                  <a:pt x="184324" y="374650"/>
                </a:lnTo>
                <a:lnTo>
                  <a:pt x="186790" y="363185"/>
                </a:lnTo>
                <a:lnTo>
                  <a:pt x="190313" y="351896"/>
                </a:lnTo>
                <a:lnTo>
                  <a:pt x="194540" y="340431"/>
                </a:lnTo>
                <a:lnTo>
                  <a:pt x="200001" y="329142"/>
                </a:lnTo>
                <a:lnTo>
                  <a:pt x="206343" y="318029"/>
                </a:lnTo>
                <a:lnTo>
                  <a:pt x="213917" y="307093"/>
                </a:lnTo>
                <a:lnTo>
                  <a:pt x="220611" y="296863"/>
                </a:lnTo>
                <a:lnTo>
                  <a:pt x="226953" y="286103"/>
                </a:lnTo>
                <a:lnTo>
                  <a:pt x="232766" y="274990"/>
                </a:lnTo>
                <a:lnTo>
                  <a:pt x="237698" y="263702"/>
                </a:lnTo>
                <a:lnTo>
                  <a:pt x="241926" y="251707"/>
                </a:lnTo>
                <a:lnTo>
                  <a:pt x="245977" y="239889"/>
                </a:lnTo>
                <a:lnTo>
                  <a:pt x="249324" y="227718"/>
                </a:lnTo>
                <a:lnTo>
                  <a:pt x="252142" y="215547"/>
                </a:lnTo>
                <a:lnTo>
                  <a:pt x="254785" y="203200"/>
                </a:lnTo>
                <a:lnTo>
                  <a:pt x="256722" y="191029"/>
                </a:lnTo>
                <a:lnTo>
                  <a:pt x="258308" y="178506"/>
                </a:lnTo>
                <a:lnTo>
                  <a:pt x="259365" y="166335"/>
                </a:lnTo>
                <a:lnTo>
                  <a:pt x="260246" y="154164"/>
                </a:lnTo>
                <a:lnTo>
                  <a:pt x="260950" y="142346"/>
                </a:lnTo>
                <a:lnTo>
                  <a:pt x="261126" y="130704"/>
                </a:lnTo>
                <a:lnTo>
                  <a:pt x="261126" y="119415"/>
                </a:lnTo>
                <a:lnTo>
                  <a:pt x="260950" y="108303"/>
                </a:lnTo>
                <a:lnTo>
                  <a:pt x="260598" y="97720"/>
                </a:lnTo>
                <a:lnTo>
                  <a:pt x="260069" y="87489"/>
                </a:lnTo>
                <a:lnTo>
                  <a:pt x="259365" y="77788"/>
                </a:lnTo>
                <a:lnTo>
                  <a:pt x="258660" y="68615"/>
                </a:lnTo>
                <a:lnTo>
                  <a:pt x="257956" y="59972"/>
                </a:lnTo>
                <a:lnTo>
                  <a:pt x="257075" y="52035"/>
                </a:lnTo>
                <a:lnTo>
                  <a:pt x="256194" y="44979"/>
                </a:lnTo>
                <a:lnTo>
                  <a:pt x="255313" y="38629"/>
                </a:lnTo>
                <a:lnTo>
                  <a:pt x="254432" y="32985"/>
                </a:lnTo>
                <a:lnTo>
                  <a:pt x="253552" y="28222"/>
                </a:lnTo>
                <a:lnTo>
                  <a:pt x="253023" y="24518"/>
                </a:lnTo>
                <a:lnTo>
                  <a:pt x="252495" y="21520"/>
                </a:lnTo>
                <a:lnTo>
                  <a:pt x="252142" y="19756"/>
                </a:lnTo>
                <a:lnTo>
                  <a:pt x="251966" y="19050"/>
                </a:lnTo>
                <a:lnTo>
                  <a:pt x="250381" y="11642"/>
                </a:lnTo>
                <a:lnTo>
                  <a:pt x="272752" y="882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151" name="Group 924"/>
          <p:cNvGrpSpPr/>
          <p:nvPr/>
        </p:nvGrpSpPr>
        <p:grpSpPr>
          <a:xfrm>
            <a:off x="4750100" y="561523"/>
            <a:ext cx="476250" cy="557213"/>
            <a:chOff x="1689100" y="1911351"/>
            <a:chExt cx="476250" cy="557213"/>
          </a:xfrm>
          <a:solidFill>
            <a:srgbClr val="000000"/>
          </a:solidFill>
        </p:grpSpPr>
        <p:sp>
          <p:nvSpPr>
            <p:cNvPr id="152" name="Freeform 440"/>
            <p:cNvSpPr>
              <a:spLocks/>
            </p:cNvSpPr>
            <p:nvPr/>
          </p:nvSpPr>
          <p:spPr bwMode="auto">
            <a:xfrm>
              <a:off x="2079625" y="2036763"/>
              <a:ext cx="85725" cy="117475"/>
            </a:xfrm>
            <a:custGeom>
              <a:avLst/>
              <a:gdLst>
                <a:gd name="T0" fmla="*/ 147 w 542"/>
                <a:gd name="T1" fmla="*/ 0 h 744"/>
                <a:gd name="T2" fmla="*/ 195 w 542"/>
                <a:gd name="T3" fmla="*/ 3 h 744"/>
                <a:gd name="T4" fmla="*/ 241 w 542"/>
                <a:gd name="T5" fmla="*/ 12 h 744"/>
                <a:gd name="T6" fmla="*/ 287 w 542"/>
                <a:gd name="T7" fmla="*/ 26 h 744"/>
                <a:gd name="T8" fmla="*/ 329 w 542"/>
                <a:gd name="T9" fmla="*/ 45 h 744"/>
                <a:gd name="T10" fmla="*/ 369 w 542"/>
                <a:gd name="T11" fmla="*/ 69 h 744"/>
                <a:gd name="T12" fmla="*/ 406 w 542"/>
                <a:gd name="T13" fmla="*/ 98 h 744"/>
                <a:gd name="T14" fmla="*/ 438 w 542"/>
                <a:gd name="T15" fmla="*/ 129 h 744"/>
                <a:gd name="T16" fmla="*/ 468 w 542"/>
                <a:gd name="T17" fmla="*/ 167 h 744"/>
                <a:gd name="T18" fmla="*/ 494 w 542"/>
                <a:gd name="T19" fmla="*/ 206 h 744"/>
                <a:gd name="T20" fmla="*/ 514 w 542"/>
                <a:gd name="T21" fmla="*/ 249 h 744"/>
                <a:gd name="T22" fmla="*/ 529 w 542"/>
                <a:gd name="T23" fmla="*/ 295 h 744"/>
                <a:gd name="T24" fmla="*/ 538 w 542"/>
                <a:gd name="T25" fmla="*/ 340 h 744"/>
                <a:gd name="T26" fmla="*/ 542 w 542"/>
                <a:gd name="T27" fmla="*/ 384 h 744"/>
                <a:gd name="T28" fmla="*/ 542 w 542"/>
                <a:gd name="T29" fmla="*/ 429 h 744"/>
                <a:gd name="T30" fmla="*/ 536 w 542"/>
                <a:gd name="T31" fmla="*/ 473 h 744"/>
                <a:gd name="T32" fmla="*/ 526 w 542"/>
                <a:gd name="T33" fmla="*/ 517 h 744"/>
                <a:gd name="T34" fmla="*/ 510 w 542"/>
                <a:gd name="T35" fmla="*/ 558 h 744"/>
                <a:gd name="T36" fmla="*/ 490 w 542"/>
                <a:gd name="T37" fmla="*/ 599 h 744"/>
                <a:gd name="T38" fmla="*/ 468 w 542"/>
                <a:gd name="T39" fmla="*/ 635 h 744"/>
                <a:gd name="T40" fmla="*/ 442 w 542"/>
                <a:gd name="T41" fmla="*/ 667 h 744"/>
                <a:gd name="T42" fmla="*/ 413 w 542"/>
                <a:gd name="T43" fmla="*/ 696 h 744"/>
                <a:gd name="T44" fmla="*/ 382 w 542"/>
                <a:gd name="T45" fmla="*/ 722 h 744"/>
                <a:gd name="T46" fmla="*/ 347 w 542"/>
                <a:gd name="T47" fmla="*/ 744 h 744"/>
                <a:gd name="T48" fmla="*/ 0 w 542"/>
                <a:gd name="T49" fmla="*/ 41 h 744"/>
                <a:gd name="T50" fmla="*/ 35 w 542"/>
                <a:gd name="T51" fmla="*/ 17 h 744"/>
                <a:gd name="T52" fmla="*/ 44 w 542"/>
                <a:gd name="T53" fmla="*/ 14 h 744"/>
                <a:gd name="T54" fmla="*/ 78 w 542"/>
                <a:gd name="T55" fmla="*/ 7 h 744"/>
                <a:gd name="T56" fmla="*/ 112 w 542"/>
                <a:gd name="T57" fmla="*/ 2 h 744"/>
                <a:gd name="T58" fmla="*/ 147 w 542"/>
                <a:gd name="T59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42" h="744">
                  <a:moveTo>
                    <a:pt x="147" y="0"/>
                  </a:moveTo>
                  <a:lnTo>
                    <a:pt x="195" y="3"/>
                  </a:lnTo>
                  <a:lnTo>
                    <a:pt x="241" y="12"/>
                  </a:lnTo>
                  <a:lnTo>
                    <a:pt x="287" y="26"/>
                  </a:lnTo>
                  <a:lnTo>
                    <a:pt x="329" y="45"/>
                  </a:lnTo>
                  <a:lnTo>
                    <a:pt x="369" y="69"/>
                  </a:lnTo>
                  <a:lnTo>
                    <a:pt x="406" y="98"/>
                  </a:lnTo>
                  <a:lnTo>
                    <a:pt x="438" y="129"/>
                  </a:lnTo>
                  <a:lnTo>
                    <a:pt x="468" y="167"/>
                  </a:lnTo>
                  <a:lnTo>
                    <a:pt x="494" y="206"/>
                  </a:lnTo>
                  <a:lnTo>
                    <a:pt x="514" y="249"/>
                  </a:lnTo>
                  <a:lnTo>
                    <a:pt x="529" y="295"/>
                  </a:lnTo>
                  <a:lnTo>
                    <a:pt x="538" y="340"/>
                  </a:lnTo>
                  <a:lnTo>
                    <a:pt x="542" y="384"/>
                  </a:lnTo>
                  <a:lnTo>
                    <a:pt x="542" y="429"/>
                  </a:lnTo>
                  <a:lnTo>
                    <a:pt x="536" y="473"/>
                  </a:lnTo>
                  <a:lnTo>
                    <a:pt x="526" y="517"/>
                  </a:lnTo>
                  <a:lnTo>
                    <a:pt x="510" y="558"/>
                  </a:lnTo>
                  <a:lnTo>
                    <a:pt x="490" y="599"/>
                  </a:lnTo>
                  <a:lnTo>
                    <a:pt x="468" y="635"/>
                  </a:lnTo>
                  <a:lnTo>
                    <a:pt x="442" y="667"/>
                  </a:lnTo>
                  <a:lnTo>
                    <a:pt x="413" y="696"/>
                  </a:lnTo>
                  <a:lnTo>
                    <a:pt x="382" y="722"/>
                  </a:lnTo>
                  <a:lnTo>
                    <a:pt x="347" y="744"/>
                  </a:lnTo>
                  <a:lnTo>
                    <a:pt x="0" y="41"/>
                  </a:lnTo>
                  <a:lnTo>
                    <a:pt x="35" y="17"/>
                  </a:lnTo>
                  <a:lnTo>
                    <a:pt x="44" y="14"/>
                  </a:lnTo>
                  <a:lnTo>
                    <a:pt x="78" y="7"/>
                  </a:lnTo>
                  <a:lnTo>
                    <a:pt x="112" y="2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441"/>
            <p:cNvSpPr>
              <a:spLocks noEditPoints="1"/>
            </p:cNvSpPr>
            <p:nvPr/>
          </p:nvSpPr>
          <p:spPr bwMode="auto">
            <a:xfrm>
              <a:off x="1743075" y="1911351"/>
              <a:ext cx="374650" cy="469900"/>
            </a:xfrm>
            <a:custGeom>
              <a:avLst/>
              <a:gdLst>
                <a:gd name="T0" fmla="*/ 1056 w 2358"/>
                <a:gd name="T1" fmla="*/ 2096 h 2955"/>
                <a:gd name="T2" fmla="*/ 996 w 2358"/>
                <a:gd name="T3" fmla="*/ 2284 h 2955"/>
                <a:gd name="T4" fmla="*/ 1109 w 2358"/>
                <a:gd name="T5" fmla="*/ 2440 h 2955"/>
                <a:gd name="T6" fmla="*/ 1304 w 2358"/>
                <a:gd name="T7" fmla="*/ 2440 h 2955"/>
                <a:gd name="T8" fmla="*/ 1416 w 2358"/>
                <a:gd name="T9" fmla="*/ 2284 h 2955"/>
                <a:gd name="T10" fmla="*/ 1357 w 2358"/>
                <a:gd name="T11" fmla="*/ 2096 h 2955"/>
                <a:gd name="T12" fmla="*/ 1206 w 2358"/>
                <a:gd name="T13" fmla="*/ 1478 h 2955"/>
                <a:gd name="T14" fmla="*/ 1034 w 2358"/>
                <a:gd name="T15" fmla="*/ 1567 h 2955"/>
                <a:gd name="T16" fmla="*/ 1004 w 2358"/>
                <a:gd name="T17" fmla="*/ 1763 h 2955"/>
                <a:gd name="T18" fmla="*/ 1139 w 2358"/>
                <a:gd name="T19" fmla="*/ 1899 h 2955"/>
                <a:gd name="T20" fmla="*/ 1332 w 2358"/>
                <a:gd name="T21" fmla="*/ 1868 h 2955"/>
                <a:gd name="T22" fmla="*/ 1418 w 2358"/>
                <a:gd name="T23" fmla="*/ 1695 h 2955"/>
                <a:gd name="T24" fmla="*/ 1332 w 2358"/>
                <a:gd name="T25" fmla="*/ 1520 h 2955"/>
                <a:gd name="T26" fmla="*/ 913 w 2358"/>
                <a:gd name="T27" fmla="*/ 742 h 2955"/>
                <a:gd name="T28" fmla="*/ 883 w 2358"/>
                <a:gd name="T29" fmla="*/ 871 h 2955"/>
                <a:gd name="T30" fmla="*/ 1024 w 2358"/>
                <a:gd name="T31" fmla="*/ 1024 h 2955"/>
                <a:gd name="T32" fmla="*/ 1243 w 2358"/>
                <a:gd name="T33" fmla="*/ 1068 h 2955"/>
                <a:gd name="T34" fmla="*/ 1446 w 2358"/>
                <a:gd name="T35" fmla="*/ 984 h 2955"/>
                <a:gd name="T36" fmla="*/ 1541 w 2358"/>
                <a:gd name="T37" fmla="*/ 801 h 2955"/>
                <a:gd name="T38" fmla="*/ 1460 w 2358"/>
                <a:gd name="T39" fmla="*/ 742 h 2955"/>
                <a:gd name="T40" fmla="*/ 1404 w 2358"/>
                <a:gd name="T41" fmla="*/ 849 h 2955"/>
                <a:gd name="T42" fmla="*/ 1242 w 2358"/>
                <a:gd name="T43" fmla="*/ 944 h 2955"/>
                <a:gd name="T44" fmla="*/ 1046 w 2358"/>
                <a:gd name="T45" fmla="*/ 892 h 2955"/>
                <a:gd name="T46" fmla="*/ 981 w 2358"/>
                <a:gd name="T47" fmla="*/ 764 h 2955"/>
                <a:gd name="T48" fmla="*/ 1365 w 2358"/>
                <a:gd name="T49" fmla="*/ 383 h 2955"/>
                <a:gd name="T50" fmla="*/ 1300 w 2358"/>
                <a:gd name="T51" fmla="*/ 521 h 2955"/>
                <a:gd name="T52" fmla="*/ 1418 w 2358"/>
                <a:gd name="T53" fmla="*/ 616 h 2955"/>
                <a:gd name="T54" fmla="*/ 1537 w 2358"/>
                <a:gd name="T55" fmla="*/ 521 h 2955"/>
                <a:gd name="T56" fmla="*/ 1472 w 2358"/>
                <a:gd name="T57" fmla="*/ 383 h 2955"/>
                <a:gd name="T58" fmla="*/ 917 w 2358"/>
                <a:gd name="T59" fmla="*/ 397 h 2955"/>
                <a:gd name="T60" fmla="*/ 883 w 2358"/>
                <a:gd name="T61" fmla="*/ 547 h 2955"/>
                <a:gd name="T62" fmla="*/ 1021 w 2358"/>
                <a:gd name="T63" fmla="*/ 613 h 2955"/>
                <a:gd name="T64" fmla="*/ 1114 w 2358"/>
                <a:gd name="T65" fmla="*/ 492 h 2955"/>
                <a:gd name="T66" fmla="*/ 1021 w 2358"/>
                <a:gd name="T67" fmla="*/ 373 h 2955"/>
                <a:gd name="T68" fmla="*/ 1376 w 2358"/>
                <a:gd name="T69" fmla="*/ 16 h 2955"/>
                <a:gd name="T70" fmla="*/ 1601 w 2358"/>
                <a:gd name="T71" fmla="*/ 120 h 2955"/>
                <a:gd name="T72" fmla="*/ 1772 w 2358"/>
                <a:gd name="T73" fmla="*/ 360 h 2955"/>
                <a:gd name="T74" fmla="*/ 1842 w 2358"/>
                <a:gd name="T75" fmla="*/ 731 h 2955"/>
                <a:gd name="T76" fmla="*/ 1819 w 2358"/>
                <a:gd name="T77" fmla="*/ 980 h 2955"/>
                <a:gd name="T78" fmla="*/ 2358 w 2358"/>
                <a:gd name="T79" fmla="*/ 1578 h 2955"/>
                <a:gd name="T80" fmla="*/ 1989 w 2358"/>
                <a:gd name="T81" fmla="*/ 1790 h 2955"/>
                <a:gd name="T82" fmla="*/ 1883 w 2358"/>
                <a:gd name="T83" fmla="*/ 1969 h 2955"/>
                <a:gd name="T84" fmla="*/ 1891 w 2358"/>
                <a:gd name="T85" fmla="*/ 2228 h 2955"/>
                <a:gd name="T86" fmla="*/ 1215 w 2358"/>
                <a:gd name="T87" fmla="*/ 2805 h 2955"/>
                <a:gd name="T88" fmla="*/ 367 w 2358"/>
                <a:gd name="T89" fmla="*/ 2500 h 2955"/>
                <a:gd name="T90" fmla="*/ 537 w 2358"/>
                <a:gd name="T91" fmla="*/ 2004 h 2955"/>
                <a:gd name="T92" fmla="*/ 442 w 2358"/>
                <a:gd name="T93" fmla="*/ 1811 h 2955"/>
                <a:gd name="T94" fmla="*/ 303 w 2358"/>
                <a:gd name="T95" fmla="*/ 1693 h 2955"/>
                <a:gd name="T96" fmla="*/ 620 w 2358"/>
                <a:gd name="T97" fmla="*/ 1020 h 2955"/>
                <a:gd name="T98" fmla="*/ 567 w 2358"/>
                <a:gd name="T99" fmla="*/ 801 h 2955"/>
                <a:gd name="T100" fmla="*/ 584 w 2358"/>
                <a:gd name="T101" fmla="*/ 551 h 2955"/>
                <a:gd name="T102" fmla="*/ 655 w 2358"/>
                <a:gd name="T103" fmla="*/ 308 h 2955"/>
                <a:gd name="T104" fmla="*/ 814 w 2358"/>
                <a:gd name="T105" fmla="*/ 113 h 2955"/>
                <a:gd name="T106" fmla="*/ 1093 w 2358"/>
                <a:gd name="T107" fmla="*/ 7 h 2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58" h="2955">
                  <a:moveTo>
                    <a:pt x="1206" y="2033"/>
                  </a:moveTo>
                  <a:lnTo>
                    <a:pt x="1171" y="2036"/>
                  </a:lnTo>
                  <a:lnTo>
                    <a:pt x="1139" y="2044"/>
                  </a:lnTo>
                  <a:lnTo>
                    <a:pt x="1109" y="2058"/>
                  </a:lnTo>
                  <a:lnTo>
                    <a:pt x="1080" y="2075"/>
                  </a:lnTo>
                  <a:lnTo>
                    <a:pt x="1056" y="2096"/>
                  </a:lnTo>
                  <a:lnTo>
                    <a:pt x="1034" y="2121"/>
                  </a:lnTo>
                  <a:lnTo>
                    <a:pt x="1017" y="2150"/>
                  </a:lnTo>
                  <a:lnTo>
                    <a:pt x="1004" y="2180"/>
                  </a:lnTo>
                  <a:lnTo>
                    <a:pt x="996" y="2213"/>
                  </a:lnTo>
                  <a:lnTo>
                    <a:pt x="993" y="2249"/>
                  </a:lnTo>
                  <a:lnTo>
                    <a:pt x="996" y="2284"/>
                  </a:lnTo>
                  <a:lnTo>
                    <a:pt x="1004" y="2317"/>
                  </a:lnTo>
                  <a:lnTo>
                    <a:pt x="1017" y="2347"/>
                  </a:lnTo>
                  <a:lnTo>
                    <a:pt x="1034" y="2376"/>
                  </a:lnTo>
                  <a:lnTo>
                    <a:pt x="1056" y="2401"/>
                  </a:lnTo>
                  <a:lnTo>
                    <a:pt x="1080" y="2423"/>
                  </a:lnTo>
                  <a:lnTo>
                    <a:pt x="1109" y="2440"/>
                  </a:lnTo>
                  <a:lnTo>
                    <a:pt x="1139" y="2454"/>
                  </a:lnTo>
                  <a:lnTo>
                    <a:pt x="1171" y="2461"/>
                  </a:lnTo>
                  <a:lnTo>
                    <a:pt x="1206" y="2465"/>
                  </a:lnTo>
                  <a:lnTo>
                    <a:pt x="1241" y="2461"/>
                  </a:lnTo>
                  <a:lnTo>
                    <a:pt x="1273" y="2454"/>
                  </a:lnTo>
                  <a:lnTo>
                    <a:pt x="1304" y="2440"/>
                  </a:lnTo>
                  <a:lnTo>
                    <a:pt x="1332" y="2423"/>
                  </a:lnTo>
                  <a:lnTo>
                    <a:pt x="1357" y="2401"/>
                  </a:lnTo>
                  <a:lnTo>
                    <a:pt x="1377" y="2376"/>
                  </a:lnTo>
                  <a:lnTo>
                    <a:pt x="1394" y="2347"/>
                  </a:lnTo>
                  <a:lnTo>
                    <a:pt x="1407" y="2317"/>
                  </a:lnTo>
                  <a:lnTo>
                    <a:pt x="1416" y="2284"/>
                  </a:lnTo>
                  <a:lnTo>
                    <a:pt x="1418" y="2249"/>
                  </a:lnTo>
                  <a:lnTo>
                    <a:pt x="1416" y="2213"/>
                  </a:lnTo>
                  <a:lnTo>
                    <a:pt x="1407" y="2180"/>
                  </a:lnTo>
                  <a:lnTo>
                    <a:pt x="1394" y="2150"/>
                  </a:lnTo>
                  <a:lnTo>
                    <a:pt x="1377" y="2121"/>
                  </a:lnTo>
                  <a:lnTo>
                    <a:pt x="1357" y="2096"/>
                  </a:lnTo>
                  <a:lnTo>
                    <a:pt x="1332" y="2075"/>
                  </a:lnTo>
                  <a:lnTo>
                    <a:pt x="1304" y="2058"/>
                  </a:lnTo>
                  <a:lnTo>
                    <a:pt x="1273" y="2044"/>
                  </a:lnTo>
                  <a:lnTo>
                    <a:pt x="1241" y="2036"/>
                  </a:lnTo>
                  <a:lnTo>
                    <a:pt x="1206" y="2033"/>
                  </a:lnTo>
                  <a:close/>
                  <a:moveTo>
                    <a:pt x="1206" y="1478"/>
                  </a:moveTo>
                  <a:lnTo>
                    <a:pt x="1171" y="1482"/>
                  </a:lnTo>
                  <a:lnTo>
                    <a:pt x="1139" y="1489"/>
                  </a:lnTo>
                  <a:lnTo>
                    <a:pt x="1109" y="1503"/>
                  </a:lnTo>
                  <a:lnTo>
                    <a:pt x="1080" y="1520"/>
                  </a:lnTo>
                  <a:lnTo>
                    <a:pt x="1056" y="1542"/>
                  </a:lnTo>
                  <a:lnTo>
                    <a:pt x="1034" y="1567"/>
                  </a:lnTo>
                  <a:lnTo>
                    <a:pt x="1017" y="1596"/>
                  </a:lnTo>
                  <a:lnTo>
                    <a:pt x="1004" y="1627"/>
                  </a:lnTo>
                  <a:lnTo>
                    <a:pt x="996" y="1659"/>
                  </a:lnTo>
                  <a:lnTo>
                    <a:pt x="993" y="1695"/>
                  </a:lnTo>
                  <a:lnTo>
                    <a:pt x="996" y="1730"/>
                  </a:lnTo>
                  <a:lnTo>
                    <a:pt x="1004" y="1763"/>
                  </a:lnTo>
                  <a:lnTo>
                    <a:pt x="1017" y="1793"/>
                  </a:lnTo>
                  <a:lnTo>
                    <a:pt x="1034" y="1822"/>
                  </a:lnTo>
                  <a:lnTo>
                    <a:pt x="1056" y="1847"/>
                  </a:lnTo>
                  <a:lnTo>
                    <a:pt x="1080" y="1868"/>
                  </a:lnTo>
                  <a:lnTo>
                    <a:pt x="1109" y="1885"/>
                  </a:lnTo>
                  <a:lnTo>
                    <a:pt x="1139" y="1899"/>
                  </a:lnTo>
                  <a:lnTo>
                    <a:pt x="1171" y="1907"/>
                  </a:lnTo>
                  <a:lnTo>
                    <a:pt x="1206" y="1910"/>
                  </a:lnTo>
                  <a:lnTo>
                    <a:pt x="1241" y="1907"/>
                  </a:lnTo>
                  <a:lnTo>
                    <a:pt x="1273" y="1899"/>
                  </a:lnTo>
                  <a:lnTo>
                    <a:pt x="1304" y="1885"/>
                  </a:lnTo>
                  <a:lnTo>
                    <a:pt x="1332" y="1868"/>
                  </a:lnTo>
                  <a:lnTo>
                    <a:pt x="1357" y="1847"/>
                  </a:lnTo>
                  <a:lnTo>
                    <a:pt x="1377" y="1822"/>
                  </a:lnTo>
                  <a:lnTo>
                    <a:pt x="1394" y="1793"/>
                  </a:lnTo>
                  <a:lnTo>
                    <a:pt x="1407" y="1763"/>
                  </a:lnTo>
                  <a:lnTo>
                    <a:pt x="1416" y="1730"/>
                  </a:lnTo>
                  <a:lnTo>
                    <a:pt x="1418" y="1695"/>
                  </a:lnTo>
                  <a:lnTo>
                    <a:pt x="1416" y="1659"/>
                  </a:lnTo>
                  <a:lnTo>
                    <a:pt x="1407" y="1627"/>
                  </a:lnTo>
                  <a:lnTo>
                    <a:pt x="1394" y="1596"/>
                  </a:lnTo>
                  <a:lnTo>
                    <a:pt x="1377" y="1567"/>
                  </a:lnTo>
                  <a:lnTo>
                    <a:pt x="1357" y="1542"/>
                  </a:lnTo>
                  <a:lnTo>
                    <a:pt x="1332" y="1520"/>
                  </a:lnTo>
                  <a:lnTo>
                    <a:pt x="1304" y="1503"/>
                  </a:lnTo>
                  <a:lnTo>
                    <a:pt x="1273" y="1489"/>
                  </a:lnTo>
                  <a:lnTo>
                    <a:pt x="1241" y="1482"/>
                  </a:lnTo>
                  <a:lnTo>
                    <a:pt x="1206" y="1478"/>
                  </a:lnTo>
                  <a:close/>
                  <a:moveTo>
                    <a:pt x="932" y="739"/>
                  </a:moveTo>
                  <a:lnTo>
                    <a:pt x="913" y="742"/>
                  </a:lnTo>
                  <a:lnTo>
                    <a:pt x="896" y="751"/>
                  </a:lnTo>
                  <a:lnTo>
                    <a:pt x="883" y="764"/>
                  </a:lnTo>
                  <a:lnTo>
                    <a:pt x="875" y="781"/>
                  </a:lnTo>
                  <a:lnTo>
                    <a:pt x="872" y="801"/>
                  </a:lnTo>
                  <a:lnTo>
                    <a:pt x="875" y="837"/>
                  </a:lnTo>
                  <a:lnTo>
                    <a:pt x="883" y="871"/>
                  </a:lnTo>
                  <a:lnTo>
                    <a:pt x="896" y="903"/>
                  </a:lnTo>
                  <a:lnTo>
                    <a:pt x="915" y="932"/>
                  </a:lnTo>
                  <a:lnTo>
                    <a:pt x="938" y="958"/>
                  </a:lnTo>
                  <a:lnTo>
                    <a:pt x="964" y="984"/>
                  </a:lnTo>
                  <a:lnTo>
                    <a:pt x="993" y="1006"/>
                  </a:lnTo>
                  <a:lnTo>
                    <a:pt x="1024" y="1024"/>
                  </a:lnTo>
                  <a:lnTo>
                    <a:pt x="1059" y="1040"/>
                  </a:lnTo>
                  <a:lnTo>
                    <a:pt x="1095" y="1053"/>
                  </a:lnTo>
                  <a:lnTo>
                    <a:pt x="1131" y="1063"/>
                  </a:lnTo>
                  <a:lnTo>
                    <a:pt x="1168" y="1068"/>
                  </a:lnTo>
                  <a:lnTo>
                    <a:pt x="1206" y="1070"/>
                  </a:lnTo>
                  <a:lnTo>
                    <a:pt x="1243" y="1068"/>
                  </a:lnTo>
                  <a:lnTo>
                    <a:pt x="1280" y="1063"/>
                  </a:lnTo>
                  <a:lnTo>
                    <a:pt x="1315" y="1053"/>
                  </a:lnTo>
                  <a:lnTo>
                    <a:pt x="1351" y="1041"/>
                  </a:lnTo>
                  <a:lnTo>
                    <a:pt x="1386" y="1024"/>
                  </a:lnTo>
                  <a:lnTo>
                    <a:pt x="1417" y="1006"/>
                  </a:lnTo>
                  <a:lnTo>
                    <a:pt x="1446" y="984"/>
                  </a:lnTo>
                  <a:lnTo>
                    <a:pt x="1473" y="960"/>
                  </a:lnTo>
                  <a:lnTo>
                    <a:pt x="1496" y="932"/>
                  </a:lnTo>
                  <a:lnTo>
                    <a:pt x="1515" y="903"/>
                  </a:lnTo>
                  <a:lnTo>
                    <a:pt x="1529" y="871"/>
                  </a:lnTo>
                  <a:lnTo>
                    <a:pt x="1537" y="837"/>
                  </a:lnTo>
                  <a:lnTo>
                    <a:pt x="1541" y="801"/>
                  </a:lnTo>
                  <a:lnTo>
                    <a:pt x="1537" y="781"/>
                  </a:lnTo>
                  <a:lnTo>
                    <a:pt x="1529" y="764"/>
                  </a:lnTo>
                  <a:lnTo>
                    <a:pt x="1516" y="751"/>
                  </a:lnTo>
                  <a:lnTo>
                    <a:pt x="1498" y="742"/>
                  </a:lnTo>
                  <a:lnTo>
                    <a:pt x="1480" y="739"/>
                  </a:lnTo>
                  <a:lnTo>
                    <a:pt x="1460" y="742"/>
                  </a:lnTo>
                  <a:lnTo>
                    <a:pt x="1443" y="751"/>
                  </a:lnTo>
                  <a:lnTo>
                    <a:pt x="1430" y="764"/>
                  </a:lnTo>
                  <a:lnTo>
                    <a:pt x="1422" y="781"/>
                  </a:lnTo>
                  <a:lnTo>
                    <a:pt x="1418" y="801"/>
                  </a:lnTo>
                  <a:lnTo>
                    <a:pt x="1415" y="826"/>
                  </a:lnTo>
                  <a:lnTo>
                    <a:pt x="1404" y="849"/>
                  </a:lnTo>
                  <a:lnTo>
                    <a:pt x="1387" y="872"/>
                  </a:lnTo>
                  <a:lnTo>
                    <a:pt x="1365" y="893"/>
                  </a:lnTo>
                  <a:lnTo>
                    <a:pt x="1339" y="910"/>
                  </a:lnTo>
                  <a:lnTo>
                    <a:pt x="1309" y="926"/>
                  </a:lnTo>
                  <a:lnTo>
                    <a:pt x="1276" y="938"/>
                  </a:lnTo>
                  <a:lnTo>
                    <a:pt x="1242" y="944"/>
                  </a:lnTo>
                  <a:lnTo>
                    <a:pt x="1206" y="947"/>
                  </a:lnTo>
                  <a:lnTo>
                    <a:pt x="1170" y="944"/>
                  </a:lnTo>
                  <a:lnTo>
                    <a:pt x="1136" y="937"/>
                  </a:lnTo>
                  <a:lnTo>
                    <a:pt x="1102" y="926"/>
                  </a:lnTo>
                  <a:lnTo>
                    <a:pt x="1073" y="910"/>
                  </a:lnTo>
                  <a:lnTo>
                    <a:pt x="1046" y="892"/>
                  </a:lnTo>
                  <a:lnTo>
                    <a:pt x="1024" y="872"/>
                  </a:lnTo>
                  <a:lnTo>
                    <a:pt x="1008" y="849"/>
                  </a:lnTo>
                  <a:lnTo>
                    <a:pt x="997" y="826"/>
                  </a:lnTo>
                  <a:lnTo>
                    <a:pt x="993" y="801"/>
                  </a:lnTo>
                  <a:lnTo>
                    <a:pt x="990" y="781"/>
                  </a:lnTo>
                  <a:lnTo>
                    <a:pt x="981" y="764"/>
                  </a:lnTo>
                  <a:lnTo>
                    <a:pt x="968" y="751"/>
                  </a:lnTo>
                  <a:lnTo>
                    <a:pt x="952" y="742"/>
                  </a:lnTo>
                  <a:lnTo>
                    <a:pt x="932" y="739"/>
                  </a:lnTo>
                  <a:close/>
                  <a:moveTo>
                    <a:pt x="1418" y="369"/>
                  </a:moveTo>
                  <a:lnTo>
                    <a:pt x="1391" y="373"/>
                  </a:lnTo>
                  <a:lnTo>
                    <a:pt x="1365" y="383"/>
                  </a:lnTo>
                  <a:lnTo>
                    <a:pt x="1342" y="397"/>
                  </a:lnTo>
                  <a:lnTo>
                    <a:pt x="1324" y="415"/>
                  </a:lnTo>
                  <a:lnTo>
                    <a:pt x="1310" y="439"/>
                  </a:lnTo>
                  <a:lnTo>
                    <a:pt x="1300" y="465"/>
                  </a:lnTo>
                  <a:lnTo>
                    <a:pt x="1297" y="492"/>
                  </a:lnTo>
                  <a:lnTo>
                    <a:pt x="1300" y="521"/>
                  </a:lnTo>
                  <a:lnTo>
                    <a:pt x="1310" y="547"/>
                  </a:lnTo>
                  <a:lnTo>
                    <a:pt x="1324" y="570"/>
                  </a:lnTo>
                  <a:lnTo>
                    <a:pt x="1342" y="589"/>
                  </a:lnTo>
                  <a:lnTo>
                    <a:pt x="1365" y="603"/>
                  </a:lnTo>
                  <a:lnTo>
                    <a:pt x="1391" y="613"/>
                  </a:lnTo>
                  <a:lnTo>
                    <a:pt x="1418" y="616"/>
                  </a:lnTo>
                  <a:lnTo>
                    <a:pt x="1446" y="613"/>
                  </a:lnTo>
                  <a:lnTo>
                    <a:pt x="1472" y="603"/>
                  </a:lnTo>
                  <a:lnTo>
                    <a:pt x="1495" y="589"/>
                  </a:lnTo>
                  <a:lnTo>
                    <a:pt x="1514" y="570"/>
                  </a:lnTo>
                  <a:lnTo>
                    <a:pt x="1528" y="547"/>
                  </a:lnTo>
                  <a:lnTo>
                    <a:pt x="1537" y="521"/>
                  </a:lnTo>
                  <a:lnTo>
                    <a:pt x="1541" y="492"/>
                  </a:lnTo>
                  <a:lnTo>
                    <a:pt x="1537" y="465"/>
                  </a:lnTo>
                  <a:lnTo>
                    <a:pt x="1528" y="439"/>
                  </a:lnTo>
                  <a:lnTo>
                    <a:pt x="1514" y="415"/>
                  </a:lnTo>
                  <a:lnTo>
                    <a:pt x="1495" y="397"/>
                  </a:lnTo>
                  <a:lnTo>
                    <a:pt x="1472" y="383"/>
                  </a:lnTo>
                  <a:lnTo>
                    <a:pt x="1446" y="373"/>
                  </a:lnTo>
                  <a:lnTo>
                    <a:pt x="1418" y="369"/>
                  </a:lnTo>
                  <a:close/>
                  <a:moveTo>
                    <a:pt x="993" y="369"/>
                  </a:moveTo>
                  <a:lnTo>
                    <a:pt x="965" y="373"/>
                  </a:lnTo>
                  <a:lnTo>
                    <a:pt x="940" y="383"/>
                  </a:lnTo>
                  <a:lnTo>
                    <a:pt x="917" y="397"/>
                  </a:lnTo>
                  <a:lnTo>
                    <a:pt x="899" y="415"/>
                  </a:lnTo>
                  <a:lnTo>
                    <a:pt x="883" y="439"/>
                  </a:lnTo>
                  <a:lnTo>
                    <a:pt x="875" y="465"/>
                  </a:lnTo>
                  <a:lnTo>
                    <a:pt x="872" y="492"/>
                  </a:lnTo>
                  <a:lnTo>
                    <a:pt x="875" y="521"/>
                  </a:lnTo>
                  <a:lnTo>
                    <a:pt x="883" y="547"/>
                  </a:lnTo>
                  <a:lnTo>
                    <a:pt x="899" y="570"/>
                  </a:lnTo>
                  <a:lnTo>
                    <a:pt x="917" y="589"/>
                  </a:lnTo>
                  <a:lnTo>
                    <a:pt x="940" y="603"/>
                  </a:lnTo>
                  <a:lnTo>
                    <a:pt x="965" y="613"/>
                  </a:lnTo>
                  <a:lnTo>
                    <a:pt x="993" y="616"/>
                  </a:lnTo>
                  <a:lnTo>
                    <a:pt x="1021" y="613"/>
                  </a:lnTo>
                  <a:lnTo>
                    <a:pt x="1047" y="603"/>
                  </a:lnTo>
                  <a:lnTo>
                    <a:pt x="1069" y="589"/>
                  </a:lnTo>
                  <a:lnTo>
                    <a:pt x="1088" y="570"/>
                  </a:lnTo>
                  <a:lnTo>
                    <a:pt x="1102" y="547"/>
                  </a:lnTo>
                  <a:lnTo>
                    <a:pt x="1112" y="521"/>
                  </a:lnTo>
                  <a:lnTo>
                    <a:pt x="1114" y="492"/>
                  </a:lnTo>
                  <a:lnTo>
                    <a:pt x="1112" y="465"/>
                  </a:lnTo>
                  <a:lnTo>
                    <a:pt x="1102" y="439"/>
                  </a:lnTo>
                  <a:lnTo>
                    <a:pt x="1088" y="415"/>
                  </a:lnTo>
                  <a:lnTo>
                    <a:pt x="1069" y="397"/>
                  </a:lnTo>
                  <a:lnTo>
                    <a:pt x="1047" y="383"/>
                  </a:lnTo>
                  <a:lnTo>
                    <a:pt x="1021" y="373"/>
                  </a:lnTo>
                  <a:lnTo>
                    <a:pt x="993" y="369"/>
                  </a:lnTo>
                  <a:close/>
                  <a:moveTo>
                    <a:pt x="1219" y="0"/>
                  </a:moveTo>
                  <a:lnTo>
                    <a:pt x="1258" y="1"/>
                  </a:lnTo>
                  <a:lnTo>
                    <a:pt x="1297" y="3"/>
                  </a:lnTo>
                  <a:lnTo>
                    <a:pt x="1337" y="8"/>
                  </a:lnTo>
                  <a:lnTo>
                    <a:pt x="1376" y="16"/>
                  </a:lnTo>
                  <a:lnTo>
                    <a:pt x="1415" y="26"/>
                  </a:lnTo>
                  <a:lnTo>
                    <a:pt x="1454" y="38"/>
                  </a:lnTo>
                  <a:lnTo>
                    <a:pt x="1492" y="53"/>
                  </a:lnTo>
                  <a:lnTo>
                    <a:pt x="1530" y="72"/>
                  </a:lnTo>
                  <a:lnTo>
                    <a:pt x="1565" y="94"/>
                  </a:lnTo>
                  <a:lnTo>
                    <a:pt x="1601" y="120"/>
                  </a:lnTo>
                  <a:lnTo>
                    <a:pt x="1635" y="149"/>
                  </a:lnTo>
                  <a:lnTo>
                    <a:pt x="1666" y="183"/>
                  </a:lnTo>
                  <a:lnTo>
                    <a:pt x="1696" y="220"/>
                  </a:lnTo>
                  <a:lnTo>
                    <a:pt x="1724" y="262"/>
                  </a:lnTo>
                  <a:lnTo>
                    <a:pt x="1750" y="309"/>
                  </a:lnTo>
                  <a:lnTo>
                    <a:pt x="1772" y="360"/>
                  </a:lnTo>
                  <a:lnTo>
                    <a:pt x="1804" y="455"/>
                  </a:lnTo>
                  <a:lnTo>
                    <a:pt x="1816" y="504"/>
                  </a:lnTo>
                  <a:lnTo>
                    <a:pt x="1825" y="556"/>
                  </a:lnTo>
                  <a:lnTo>
                    <a:pt x="1833" y="611"/>
                  </a:lnTo>
                  <a:lnTo>
                    <a:pt x="1838" y="669"/>
                  </a:lnTo>
                  <a:lnTo>
                    <a:pt x="1842" y="731"/>
                  </a:lnTo>
                  <a:lnTo>
                    <a:pt x="1844" y="797"/>
                  </a:lnTo>
                  <a:lnTo>
                    <a:pt x="1842" y="842"/>
                  </a:lnTo>
                  <a:lnTo>
                    <a:pt x="1838" y="883"/>
                  </a:lnTo>
                  <a:lnTo>
                    <a:pt x="1834" y="919"/>
                  </a:lnTo>
                  <a:lnTo>
                    <a:pt x="1826" y="952"/>
                  </a:lnTo>
                  <a:lnTo>
                    <a:pt x="1819" y="980"/>
                  </a:lnTo>
                  <a:lnTo>
                    <a:pt x="1809" y="1006"/>
                  </a:lnTo>
                  <a:lnTo>
                    <a:pt x="1797" y="1029"/>
                  </a:lnTo>
                  <a:lnTo>
                    <a:pt x="1786" y="1050"/>
                  </a:lnTo>
                  <a:lnTo>
                    <a:pt x="1773" y="1068"/>
                  </a:lnTo>
                  <a:lnTo>
                    <a:pt x="2020" y="895"/>
                  </a:lnTo>
                  <a:lnTo>
                    <a:pt x="2358" y="1578"/>
                  </a:lnTo>
                  <a:lnTo>
                    <a:pt x="2101" y="1698"/>
                  </a:lnTo>
                  <a:lnTo>
                    <a:pt x="2080" y="1713"/>
                  </a:lnTo>
                  <a:lnTo>
                    <a:pt x="2057" y="1730"/>
                  </a:lnTo>
                  <a:lnTo>
                    <a:pt x="2034" y="1747"/>
                  </a:lnTo>
                  <a:lnTo>
                    <a:pt x="2012" y="1768"/>
                  </a:lnTo>
                  <a:lnTo>
                    <a:pt x="1989" y="1790"/>
                  </a:lnTo>
                  <a:lnTo>
                    <a:pt x="1967" y="1815"/>
                  </a:lnTo>
                  <a:lnTo>
                    <a:pt x="1947" y="1842"/>
                  </a:lnTo>
                  <a:lnTo>
                    <a:pt x="1927" y="1870"/>
                  </a:lnTo>
                  <a:lnTo>
                    <a:pt x="1910" y="1901"/>
                  </a:lnTo>
                  <a:lnTo>
                    <a:pt x="1896" y="1934"/>
                  </a:lnTo>
                  <a:lnTo>
                    <a:pt x="1883" y="1969"/>
                  </a:lnTo>
                  <a:lnTo>
                    <a:pt x="1874" y="2006"/>
                  </a:lnTo>
                  <a:lnTo>
                    <a:pt x="1869" y="2047"/>
                  </a:lnTo>
                  <a:lnTo>
                    <a:pt x="1868" y="2088"/>
                  </a:lnTo>
                  <a:lnTo>
                    <a:pt x="1871" y="2132"/>
                  </a:lnTo>
                  <a:lnTo>
                    <a:pt x="1878" y="2179"/>
                  </a:lnTo>
                  <a:lnTo>
                    <a:pt x="1891" y="2228"/>
                  </a:lnTo>
                  <a:lnTo>
                    <a:pt x="2058" y="2522"/>
                  </a:lnTo>
                  <a:lnTo>
                    <a:pt x="1345" y="2955"/>
                  </a:lnTo>
                  <a:lnTo>
                    <a:pt x="1257" y="2830"/>
                  </a:lnTo>
                  <a:lnTo>
                    <a:pt x="1245" y="2817"/>
                  </a:lnTo>
                  <a:lnTo>
                    <a:pt x="1231" y="2809"/>
                  </a:lnTo>
                  <a:lnTo>
                    <a:pt x="1215" y="2805"/>
                  </a:lnTo>
                  <a:lnTo>
                    <a:pt x="1197" y="2805"/>
                  </a:lnTo>
                  <a:lnTo>
                    <a:pt x="1181" y="2809"/>
                  </a:lnTo>
                  <a:lnTo>
                    <a:pt x="1167" y="2817"/>
                  </a:lnTo>
                  <a:lnTo>
                    <a:pt x="1155" y="2830"/>
                  </a:lnTo>
                  <a:lnTo>
                    <a:pt x="1110" y="2895"/>
                  </a:lnTo>
                  <a:lnTo>
                    <a:pt x="367" y="2500"/>
                  </a:lnTo>
                  <a:lnTo>
                    <a:pt x="521" y="2228"/>
                  </a:lnTo>
                  <a:lnTo>
                    <a:pt x="534" y="2178"/>
                  </a:lnTo>
                  <a:lnTo>
                    <a:pt x="541" y="2131"/>
                  </a:lnTo>
                  <a:lnTo>
                    <a:pt x="545" y="2086"/>
                  </a:lnTo>
                  <a:lnTo>
                    <a:pt x="542" y="2044"/>
                  </a:lnTo>
                  <a:lnTo>
                    <a:pt x="537" y="2004"/>
                  </a:lnTo>
                  <a:lnTo>
                    <a:pt x="527" y="1967"/>
                  </a:lnTo>
                  <a:lnTo>
                    <a:pt x="515" y="1930"/>
                  </a:lnTo>
                  <a:lnTo>
                    <a:pt x="500" y="1897"/>
                  </a:lnTo>
                  <a:lnTo>
                    <a:pt x="482" y="1867"/>
                  </a:lnTo>
                  <a:lnTo>
                    <a:pt x="462" y="1837"/>
                  </a:lnTo>
                  <a:lnTo>
                    <a:pt x="442" y="1811"/>
                  </a:lnTo>
                  <a:lnTo>
                    <a:pt x="419" y="1786"/>
                  </a:lnTo>
                  <a:lnTo>
                    <a:pt x="395" y="1764"/>
                  </a:lnTo>
                  <a:lnTo>
                    <a:pt x="372" y="1743"/>
                  </a:lnTo>
                  <a:lnTo>
                    <a:pt x="349" y="1724"/>
                  </a:lnTo>
                  <a:lnTo>
                    <a:pt x="326" y="1708"/>
                  </a:lnTo>
                  <a:lnTo>
                    <a:pt x="303" y="1693"/>
                  </a:lnTo>
                  <a:lnTo>
                    <a:pt x="0" y="1561"/>
                  </a:lnTo>
                  <a:lnTo>
                    <a:pt x="299" y="852"/>
                  </a:lnTo>
                  <a:lnTo>
                    <a:pt x="662" y="1086"/>
                  </a:lnTo>
                  <a:lnTo>
                    <a:pt x="649" y="1067"/>
                  </a:lnTo>
                  <a:lnTo>
                    <a:pt x="634" y="1045"/>
                  </a:lnTo>
                  <a:lnTo>
                    <a:pt x="620" y="1020"/>
                  </a:lnTo>
                  <a:lnTo>
                    <a:pt x="606" y="991"/>
                  </a:lnTo>
                  <a:lnTo>
                    <a:pt x="594" y="961"/>
                  </a:lnTo>
                  <a:lnTo>
                    <a:pt x="584" y="926"/>
                  </a:lnTo>
                  <a:lnTo>
                    <a:pt x="575" y="887"/>
                  </a:lnTo>
                  <a:lnTo>
                    <a:pt x="569" y="845"/>
                  </a:lnTo>
                  <a:lnTo>
                    <a:pt x="567" y="801"/>
                  </a:lnTo>
                  <a:lnTo>
                    <a:pt x="567" y="761"/>
                  </a:lnTo>
                  <a:lnTo>
                    <a:pt x="568" y="719"/>
                  </a:lnTo>
                  <a:lnTo>
                    <a:pt x="571" y="678"/>
                  </a:lnTo>
                  <a:lnTo>
                    <a:pt x="574" y="636"/>
                  </a:lnTo>
                  <a:lnTo>
                    <a:pt x="578" y="594"/>
                  </a:lnTo>
                  <a:lnTo>
                    <a:pt x="584" y="551"/>
                  </a:lnTo>
                  <a:lnTo>
                    <a:pt x="591" y="510"/>
                  </a:lnTo>
                  <a:lnTo>
                    <a:pt x="600" y="468"/>
                  </a:lnTo>
                  <a:lnTo>
                    <a:pt x="611" y="426"/>
                  </a:lnTo>
                  <a:lnTo>
                    <a:pt x="623" y="386"/>
                  </a:lnTo>
                  <a:lnTo>
                    <a:pt x="638" y="346"/>
                  </a:lnTo>
                  <a:lnTo>
                    <a:pt x="655" y="308"/>
                  </a:lnTo>
                  <a:lnTo>
                    <a:pt x="674" y="272"/>
                  </a:lnTo>
                  <a:lnTo>
                    <a:pt x="696" y="236"/>
                  </a:lnTo>
                  <a:lnTo>
                    <a:pt x="721" y="202"/>
                  </a:lnTo>
                  <a:lnTo>
                    <a:pt x="749" y="170"/>
                  </a:lnTo>
                  <a:lnTo>
                    <a:pt x="780" y="140"/>
                  </a:lnTo>
                  <a:lnTo>
                    <a:pt x="814" y="113"/>
                  </a:lnTo>
                  <a:lnTo>
                    <a:pt x="851" y="89"/>
                  </a:lnTo>
                  <a:lnTo>
                    <a:pt x="892" y="66"/>
                  </a:lnTo>
                  <a:lnTo>
                    <a:pt x="936" y="47"/>
                  </a:lnTo>
                  <a:lnTo>
                    <a:pt x="985" y="30"/>
                  </a:lnTo>
                  <a:lnTo>
                    <a:pt x="1037" y="17"/>
                  </a:lnTo>
                  <a:lnTo>
                    <a:pt x="1093" y="7"/>
                  </a:lnTo>
                  <a:lnTo>
                    <a:pt x="1154" y="2"/>
                  </a:lnTo>
                  <a:lnTo>
                    <a:pt x="12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442"/>
            <p:cNvSpPr>
              <a:spLocks/>
            </p:cNvSpPr>
            <p:nvPr/>
          </p:nvSpPr>
          <p:spPr bwMode="auto">
            <a:xfrm>
              <a:off x="1784350" y="2325688"/>
              <a:ext cx="123825" cy="74613"/>
            </a:xfrm>
            <a:custGeom>
              <a:avLst/>
              <a:gdLst>
                <a:gd name="T0" fmla="*/ 49 w 782"/>
                <a:gd name="T1" fmla="*/ 0 h 473"/>
                <a:gd name="T2" fmla="*/ 782 w 782"/>
                <a:gd name="T3" fmla="*/ 390 h 473"/>
                <a:gd name="T4" fmla="*/ 724 w 782"/>
                <a:gd name="T5" fmla="*/ 473 h 473"/>
                <a:gd name="T6" fmla="*/ 0 w 782"/>
                <a:gd name="T7" fmla="*/ 89 h 473"/>
                <a:gd name="T8" fmla="*/ 49 w 782"/>
                <a:gd name="T9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73">
                  <a:moveTo>
                    <a:pt x="49" y="0"/>
                  </a:moveTo>
                  <a:lnTo>
                    <a:pt x="782" y="390"/>
                  </a:lnTo>
                  <a:lnTo>
                    <a:pt x="724" y="473"/>
                  </a:lnTo>
                  <a:lnTo>
                    <a:pt x="0" y="89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443"/>
            <p:cNvSpPr>
              <a:spLocks/>
            </p:cNvSpPr>
            <p:nvPr/>
          </p:nvSpPr>
          <p:spPr bwMode="auto">
            <a:xfrm>
              <a:off x="1968500" y="2328863"/>
              <a:ext cx="117475" cy="84138"/>
            </a:xfrm>
            <a:custGeom>
              <a:avLst/>
              <a:gdLst>
                <a:gd name="T0" fmla="*/ 703 w 744"/>
                <a:gd name="T1" fmla="*/ 0 h 528"/>
                <a:gd name="T2" fmla="*/ 744 w 744"/>
                <a:gd name="T3" fmla="*/ 73 h 528"/>
                <a:gd name="T4" fmla="*/ 70 w 744"/>
                <a:gd name="T5" fmla="*/ 528 h 528"/>
                <a:gd name="T6" fmla="*/ 1 w 744"/>
                <a:gd name="T7" fmla="*/ 429 h 528"/>
                <a:gd name="T8" fmla="*/ 1 w 744"/>
                <a:gd name="T9" fmla="*/ 428 h 528"/>
                <a:gd name="T10" fmla="*/ 0 w 744"/>
                <a:gd name="T11" fmla="*/ 427 h 528"/>
                <a:gd name="T12" fmla="*/ 703 w 744"/>
                <a:gd name="T13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4" h="528">
                  <a:moveTo>
                    <a:pt x="703" y="0"/>
                  </a:moveTo>
                  <a:lnTo>
                    <a:pt x="744" y="73"/>
                  </a:lnTo>
                  <a:lnTo>
                    <a:pt x="70" y="528"/>
                  </a:lnTo>
                  <a:lnTo>
                    <a:pt x="1" y="429"/>
                  </a:lnTo>
                  <a:lnTo>
                    <a:pt x="1" y="428"/>
                  </a:lnTo>
                  <a:lnTo>
                    <a:pt x="0" y="427"/>
                  </a:lnTo>
                  <a:lnTo>
                    <a:pt x="7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444"/>
            <p:cNvSpPr>
              <a:spLocks/>
            </p:cNvSpPr>
            <p:nvPr/>
          </p:nvSpPr>
          <p:spPr bwMode="auto">
            <a:xfrm>
              <a:off x="1990725" y="2352676"/>
              <a:ext cx="141288" cy="115888"/>
            </a:xfrm>
            <a:custGeom>
              <a:avLst/>
              <a:gdLst>
                <a:gd name="T0" fmla="*/ 715 w 897"/>
                <a:gd name="T1" fmla="*/ 0 h 737"/>
                <a:gd name="T2" fmla="*/ 753 w 897"/>
                <a:gd name="T3" fmla="*/ 27 h 737"/>
                <a:gd name="T4" fmla="*/ 787 w 897"/>
                <a:gd name="T5" fmla="*/ 59 h 737"/>
                <a:gd name="T6" fmla="*/ 817 w 897"/>
                <a:gd name="T7" fmla="*/ 95 h 737"/>
                <a:gd name="T8" fmla="*/ 842 w 897"/>
                <a:gd name="T9" fmla="*/ 134 h 737"/>
                <a:gd name="T10" fmla="*/ 864 w 897"/>
                <a:gd name="T11" fmla="*/ 176 h 737"/>
                <a:gd name="T12" fmla="*/ 880 w 897"/>
                <a:gd name="T13" fmla="*/ 219 h 737"/>
                <a:gd name="T14" fmla="*/ 891 w 897"/>
                <a:gd name="T15" fmla="*/ 266 h 737"/>
                <a:gd name="T16" fmla="*/ 896 w 897"/>
                <a:gd name="T17" fmla="*/ 313 h 737"/>
                <a:gd name="T18" fmla="*/ 897 w 897"/>
                <a:gd name="T19" fmla="*/ 362 h 737"/>
                <a:gd name="T20" fmla="*/ 891 w 897"/>
                <a:gd name="T21" fmla="*/ 411 h 737"/>
                <a:gd name="T22" fmla="*/ 880 w 897"/>
                <a:gd name="T23" fmla="*/ 457 h 737"/>
                <a:gd name="T24" fmla="*/ 863 w 897"/>
                <a:gd name="T25" fmla="*/ 500 h 737"/>
                <a:gd name="T26" fmla="*/ 842 w 897"/>
                <a:gd name="T27" fmla="*/ 542 h 737"/>
                <a:gd name="T28" fmla="*/ 816 w 897"/>
                <a:gd name="T29" fmla="*/ 579 h 737"/>
                <a:gd name="T30" fmla="*/ 786 w 897"/>
                <a:gd name="T31" fmla="*/ 614 h 737"/>
                <a:gd name="T32" fmla="*/ 752 w 897"/>
                <a:gd name="T33" fmla="*/ 645 h 737"/>
                <a:gd name="T34" fmla="*/ 715 w 897"/>
                <a:gd name="T35" fmla="*/ 671 h 737"/>
                <a:gd name="T36" fmla="*/ 674 w 897"/>
                <a:gd name="T37" fmla="*/ 694 h 737"/>
                <a:gd name="T38" fmla="*/ 632 w 897"/>
                <a:gd name="T39" fmla="*/ 713 h 737"/>
                <a:gd name="T40" fmla="*/ 586 w 897"/>
                <a:gd name="T41" fmla="*/ 726 h 737"/>
                <a:gd name="T42" fmla="*/ 540 w 897"/>
                <a:gd name="T43" fmla="*/ 734 h 737"/>
                <a:gd name="T44" fmla="*/ 491 w 897"/>
                <a:gd name="T45" fmla="*/ 737 h 737"/>
                <a:gd name="T46" fmla="*/ 381 w 897"/>
                <a:gd name="T47" fmla="*/ 737 h 737"/>
                <a:gd name="T48" fmla="*/ 374 w 897"/>
                <a:gd name="T49" fmla="*/ 737 h 737"/>
                <a:gd name="T50" fmla="*/ 368 w 897"/>
                <a:gd name="T51" fmla="*/ 736 h 737"/>
                <a:gd name="T52" fmla="*/ 360 w 897"/>
                <a:gd name="T53" fmla="*/ 736 h 737"/>
                <a:gd name="T54" fmla="*/ 345 w 897"/>
                <a:gd name="T55" fmla="*/ 735 h 737"/>
                <a:gd name="T56" fmla="*/ 316 w 897"/>
                <a:gd name="T57" fmla="*/ 732 h 737"/>
                <a:gd name="T58" fmla="*/ 285 w 897"/>
                <a:gd name="T59" fmla="*/ 725 h 737"/>
                <a:gd name="T60" fmla="*/ 270 w 897"/>
                <a:gd name="T61" fmla="*/ 721 h 737"/>
                <a:gd name="T62" fmla="*/ 243 w 897"/>
                <a:gd name="T63" fmla="*/ 712 h 737"/>
                <a:gd name="T64" fmla="*/ 215 w 897"/>
                <a:gd name="T65" fmla="*/ 700 h 737"/>
                <a:gd name="T66" fmla="*/ 208 w 897"/>
                <a:gd name="T67" fmla="*/ 696 h 737"/>
                <a:gd name="T68" fmla="*/ 199 w 897"/>
                <a:gd name="T69" fmla="*/ 692 h 737"/>
                <a:gd name="T70" fmla="*/ 175 w 897"/>
                <a:gd name="T71" fmla="*/ 678 h 737"/>
                <a:gd name="T72" fmla="*/ 152 w 897"/>
                <a:gd name="T73" fmla="*/ 663 h 737"/>
                <a:gd name="T74" fmla="*/ 133 w 897"/>
                <a:gd name="T75" fmla="*/ 647 h 737"/>
                <a:gd name="T76" fmla="*/ 113 w 897"/>
                <a:gd name="T77" fmla="*/ 631 h 737"/>
                <a:gd name="T78" fmla="*/ 95 w 897"/>
                <a:gd name="T79" fmla="*/ 612 h 737"/>
                <a:gd name="T80" fmla="*/ 79 w 897"/>
                <a:gd name="T81" fmla="*/ 594 h 737"/>
                <a:gd name="T82" fmla="*/ 61 w 897"/>
                <a:gd name="T83" fmla="*/ 572 h 737"/>
                <a:gd name="T84" fmla="*/ 44 w 897"/>
                <a:gd name="T85" fmla="*/ 545 h 737"/>
                <a:gd name="T86" fmla="*/ 43 w 897"/>
                <a:gd name="T87" fmla="*/ 544 h 737"/>
                <a:gd name="T88" fmla="*/ 42 w 897"/>
                <a:gd name="T89" fmla="*/ 542 h 737"/>
                <a:gd name="T90" fmla="*/ 40 w 897"/>
                <a:gd name="T91" fmla="*/ 540 h 737"/>
                <a:gd name="T92" fmla="*/ 39 w 897"/>
                <a:gd name="T93" fmla="*/ 536 h 737"/>
                <a:gd name="T94" fmla="*/ 0 w 897"/>
                <a:gd name="T95" fmla="*/ 483 h 737"/>
                <a:gd name="T96" fmla="*/ 715 w 897"/>
                <a:gd name="T97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97" h="737">
                  <a:moveTo>
                    <a:pt x="715" y="0"/>
                  </a:moveTo>
                  <a:lnTo>
                    <a:pt x="753" y="27"/>
                  </a:lnTo>
                  <a:lnTo>
                    <a:pt x="787" y="59"/>
                  </a:lnTo>
                  <a:lnTo>
                    <a:pt x="817" y="95"/>
                  </a:lnTo>
                  <a:lnTo>
                    <a:pt x="842" y="134"/>
                  </a:lnTo>
                  <a:lnTo>
                    <a:pt x="864" y="176"/>
                  </a:lnTo>
                  <a:lnTo>
                    <a:pt x="880" y="219"/>
                  </a:lnTo>
                  <a:lnTo>
                    <a:pt x="891" y="266"/>
                  </a:lnTo>
                  <a:lnTo>
                    <a:pt x="896" y="313"/>
                  </a:lnTo>
                  <a:lnTo>
                    <a:pt x="897" y="362"/>
                  </a:lnTo>
                  <a:lnTo>
                    <a:pt x="891" y="411"/>
                  </a:lnTo>
                  <a:lnTo>
                    <a:pt x="880" y="457"/>
                  </a:lnTo>
                  <a:lnTo>
                    <a:pt x="863" y="500"/>
                  </a:lnTo>
                  <a:lnTo>
                    <a:pt x="842" y="542"/>
                  </a:lnTo>
                  <a:lnTo>
                    <a:pt x="816" y="579"/>
                  </a:lnTo>
                  <a:lnTo>
                    <a:pt x="786" y="614"/>
                  </a:lnTo>
                  <a:lnTo>
                    <a:pt x="752" y="645"/>
                  </a:lnTo>
                  <a:lnTo>
                    <a:pt x="715" y="671"/>
                  </a:lnTo>
                  <a:lnTo>
                    <a:pt x="674" y="694"/>
                  </a:lnTo>
                  <a:lnTo>
                    <a:pt x="632" y="713"/>
                  </a:lnTo>
                  <a:lnTo>
                    <a:pt x="586" y="726"/>
                  </a:lnTo>
                  <a:lnTo>
                    <a:pt x="540" y="734"/>
                  </a:lnTo>
                  <a:lnTo>
                    <a:pt x="491" y="737"/>
                  </a:lnTo>
                  <a:lnTo>
                    <a:pt x="381" y="737"/>
                  </a:lnTo>
                  <a:lnTo>
                    <a:pt x="374" y="737"/>
                  </a:lnTo>
                  <a:lnTo>
                    <a:pt x="368" y="736"/>
                  </a:lnTo>
                  <a:lnTo>
                    <a:pt x="360" y="736"/>
                  </a:lnTo>
                  <a:lnTo>
                    <a:pt x="345" y="735"/>
                  </a:lnTo>
                  <a:lnTo>
                    <a:pt x="316" y="732"/>
                  </a:lnTo>
                  <a:lnTo>
                    <a:pt x="285" y="725"/>
                  </a:lnTo>
                  <a:lnTo>
                    <a:pt x="270" y="721"/>
                  </a:lnTo>
                  <a:lnTo>
                    <a:pt x="243" y="712"/>
                  </a:lnTo>
                  <a:lnTo>
                    <a:pt x="215" y="700"/>
                  </a:lnTo>
                  <a:lnTo>
                    <a:pt x="208" y="696"/>
                  </a:lnTo>
                  <a:lnTo>
                    <a:pt x="199" y="692"/>
                  </a:lnTo>
                  <a:lnTo>
                    <a:pt x="175" y="678"/>
                  </a:lnTo>
                  <a:lnTo>
                    <a:pt x="152" y="663"/>
                  </a:lnTo>
                  <a:lnTo>
                    <a:pt x="133" y="647"/>
                  </a:lnTo>
                  <a:lnTo>
                    <a:pt x="113" y="631"/>
                  </a:lnTo>
                  <a:lnTo>
                    <a:pt x="95" y="612"/>
                  </a:lnTo>
                  <a:lnTo>
                    <a:pt x="79" y="594"/>
                  </a:lnTo>
                  <a:lnTo>
                    <a:pt x="61" y="572"/>
                  </a:lnTo>
                  <a:lnTo>
                    <a:pt x="44" y="545"/>
                  </a:lnTo>
                  <a:lnTo>
                    <a:pt x="43" y="544"/>
                  </a:lnTo>
                  <a:lnTo>
                    <a:pt x="42" y="542"/>
                  </a:lnTo>
                  <a:lnTo>
                    <a:pt x="40" y="540"/>
                  </a:lnTo>
                  <a:lnTo>
                    <a:pt x="39" y="536"/>
                  </a:lnTo>
                  <a:lnTo>
                    <a:pt x="0" y="483"/>
                  </a:lnTo>
                  <a:lnTo>
                    <a:pt x="7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445"/>
            <p:cNvSpPr>
              <a:spLocks/>
            </p:cNvSpPr>
            <p:nvPr/>
          </p:nvSpPr>
          <p:spPr bwMode="auto">
            <a:xfrm>
              <a:off x="1736725" y="2351088"/>
              <a:ext cx="150813" cy="117475"/>
            </a:xfrm>
            <a:custGeom>
              <a:avLst/>
              <a:gdLst>
                <a:gd name="T0" fmla="*/ 183 w 951"/>
                <a:gd name="T1" fmla="*/ 0 h 738"/>
                <a:gd name="T2" fmla="*/ 951 w 951"/>
                <a:gd name="T3" fmla="*/ 406 h 738"/>
                <a:gd name="T4" fmla="*/ 851 w 951"/>
                <a:gd name="T5" fmla="*/ 548 h 738"/>
                <a:gd name="T6" fmla="*/ 836 w 951"/>
                <a:gd name="T7" fmla="*/ 573 h 738"/>
                <a:gd name="T8" fmla="*/ 818 w 951"/>
                <a:gd name="T9" fmla="*/ 595 h 738"/>
                <a:gd name="T10" fmla="*/ 802 w 951"/>
                <a:gd name="T11" fmla="*/ 613 h 738"/>
                <a:gd name="T12" fmla="*/ 784 w 951"/>
                <a:gd name="T13" fmla="*/ 632 h 738"/>
                <a:gd name="T14" fmla="*/ 763 w 951"/>
                <a:gd name="T15" fmla="*/ 649 h 738"/>
                <a:gd name="T16" fmla="*/ 745 w 951"/>
                <a:gd name="T17" fmla="*/ 664 h 738"/>
                <a:gd name="T18" fmla="*/ 722 w 951"/>
                <a:gd name="T19" fmla="*/ 679 h 738"/>
                <a:gd name="T20" fmla="*/ 698 w 951"/>
                <a:gd name="T21" fmla="*/ 692 h 738"/>
                <a:gd name="T22" fmla="*/ 690 w 951"/>
                <a:gd name="T23" fmla="*/ 697 h 738"/>
                <a:gd name="T24" fmla="*/ 681 w 951"/>
                <a:gd name="T25" fmla="*/ 701 h 738"/>
                <a:gd name="T26" fmla="*/ 654 w 951"/>
                <a:gd name="T27" fmla="*/ 713 h 738"/>
                <a:gd name="T28" fmla="*/ 626 w 951"/>
                <a:gd name="T29" fmla="*/ 722 h 738"/>
                <a:gd name="T30" fmla="*/ 614 w 951"/>
                <a:gd name="T31" fmla="*/ 725 h 738"/>
                <a:gd name="T32" fmla="*/ 581 w 951"/>
                <a:gd name="T33" fmla="*/ 732 h 738"/>
                <a:gd name="T34" fmla="*/ 551 w 951"/>
                <a:gd name="T35" fmla="*/ 736 h 738"/>
                <a:gd name="T36" fmla="*/ 543 w 951"/>
                <a:gd name="T37" fmla="*/ 737 h 738"/>
                <a:gd name="T38" fmla="*/ 537 w 951"/>
                <a:gd name="T39" fmla="*/ 737 h 738"/>
                <a:gd name="T40" fmla="*/ 528 w 951"/>
                <a:gd name="T41" fmla="*/ 737 h 738"/>
                <a:gd name="T42" fmla="*/ 523 w 951"/>
                <a:gd name="T43" fmla="*/ 738 h 738"/>
                <a:gd name="T44" fmla="*/ 516 w 951"/>
                <a:gd name="T45" fmla="*/ 738 h 738"/>
                <a:gd name="T46" fmla="*/ 406 w 951"/>
                <a:gd name="T47" fmla="*/ 738 h 738"/>
                <a:gd name="T48" fmla="*/ 357 w 951"/>
                <a:gd name="T49" fmla="*/ 735 h 738"/>
                <a:gd name="T50" fmla="*/ 310 w 951"/>
                <a:gd name="T51" fmla="*/ 727 h 738"/>
                <a:gd name="T52" fmla="*/ 265 w 951"/>
                <a:gd name="T53" fmla="*/ 714 h 738"/>
                <a:gd name="T54" fmla="*/ 222 w 951"/>
                <a:gd name="T55" fmla="*/ 695 h 738"/>
                <a:gd name="T56" fmla="*/ 182 w 951"/>
                <a:gd name="T57" fmla="*/ 672 h 738"/>
                <a:gd name="T58" fmla="*/ 145 w 951"/>
                <a:gd name="T59" fmla="*/ 646 h 738"/>
                <a:gd name="T60" fmla="*/ 111 w 951"/>
                <a:gd name="T61" fmla="*/ 615 h 738"/>
                <a:gd name="T62" fmla="*/ 81 w 951"/>
                <a:gd name="T63" fmla="*/ 580 h 738"/>
                <a:gd name="T64" fmla="*/ 55 w 951"/>
                <a:gd name="T65" fmla="*/ 543 h 738"/>
                <a:gd name="T66" fmla="*/ 34 w 951"/>
                <a:gd name="T67" fmla="*/ 501 h 738"/>
                <a:gd name="T68" fmla="*/ 17 w 951"/>
                <a:gd name="T69" fmla="*/ 458 h 738"/>
                <a:gd name="T70" fmla="*/ 6 w 951"/>
                <a:gd name="T71" fmla="*/ 412 h 738"/>
                <a:gd name="T72" fmla="*/ 0 w 951"/>
                <a:gd name="T73" fmla="*/ 363 h 738"/>
                <a:gd name="T74" fmla="*/ 0 w 951"/>
                <a:gd name="T75" fmla="*/ 314 h 738"/>
                <a:gd name="T76" fmla="*/ 6 w 951"/>
                <a:gd name="T77" fmla="*/ 267 h 738"/>
                <a:gd name="T78" fmla="*/ 17 w 951"/>
                <a:gd name="T79" fmla="*/ 220 h 738"/>
                <a:gd name="T80" fmla="*/ 34 w 951"/>
                <a:gd name="T81" fmla="*/ 177 h 738"/>
                <a:gd name="T82" fmla="*/ 54 w 951"/>
                <a:gd name="T83" fmla="*/ 135 h 738"/>
                <a:gd name="T84" fmla="*/ 80 w 951"/>
                <a:gd name="T85" fmla="*/ 95 h 738"/>
                <a:gd name="T86" fmla="*/ 110 w 951"/>
                <a:gd name="T87" fmla="*/ 60 h 738"/>
                <a:gd name="T88" fmla="*/ 145 w 951"/>
                <a:gd name="T89" fmla="*/ 28 h 738"/>
                <a:gd name="T90" fmla="*/ 183 w 951"/>
                <a:gd name="T91" fmla="*/ 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1" h="738">
                  <a:moveTo>
                    <a:pt x="183" y="0"/>
                  </a:moveTo>
                  <a:lnTo>
                    <a:pt x="951" y="406"/>
                  </a:lnTo>
                  <a:lnTo>
                    <a:pt x="851" y="548"/>
                  </a:lnTo>
                  <a:lnTo>
                    <a:pt x="836" y="573"/>
                  </a:lnTo>
                  <a:lnTo>
                    <a:pt x="818" y="595"/>
                  </a:lnTo>
                  <a:lnTo>
                    <a:pt x="802" y="613"/>
                  </a:lnTo>
                  <a:lnTo>
                    <a:pt x="784" y="632"/>
                  </a:lnTo>
                  <a:lnTo>
                    <a:pt x="763" y="649"/>
                  </a:lnTo>
                  <a:lnTo>
                    <a:pt x="745" y="664"/>
                  </a:lnTo>
                  <a:lnTo>
                    <a:pt x="722" y="679"/>
                  </a:lnTo>
                  <a:lnTo>
                    <a:pt x="698" y="692"/>
                  </a:lnTo>
                  <a:lnTo>
                    <a:pt x="690" y="697"/>
                  </a:lnTo>
                  <a:lnTo>
                    <a:pt x="681" y="701"/>
                  </a:lnTo>
                  <a:lnTo>
                    <a:pt x="654" y="713"/>
                  </a:lnTo>
                  <a:lnTo>
                    <a:pt x="626" y="722"/>
                  </a:lnTo>
                  <a:lnTo>
                    <a:pt x="614" y="725"/>
                  </a:lnTo>
                  <a:lnTo>
                    <a:pt x="581" y="732"/>
                  </a:lnTo>
                  <a:lnTo>
                    <a:pt x="551" y="736"/>
                  </a:lnTo>
                  <a:lnTo>
                    <a:pt x="543" y="737"/>
                  </a:lnTo>
                  <a:lnTo>
                    <a:pt x="537" y="737"/>
                  </a:lnTo>
                  <a:lnTo>
                    <a:pt x="528" y="737"/>
                  </a:lnTo>
                  <a:lnTo>
                    <a:pt x="523" y="738"/>
                  </a:lnTo>
                  <a:lnTo>
                    <a:pt x="516" y="738"/>
                  </a:lnTo>
                  <a:lnTo>
                    <a:pt x="406" y="738"/>
                  </a:lnTo>
                  <a:lnTo>
                    <a:pt x="357" y="735"/>
                  </a:lnTo>
                  <a:lnTo>
                    <a:pt x="310" y="727"/>
                  </a:lnTo>
                  <a:lnTo>
                    <a:pt x="265" y="714"/>
                  </a:lnTo>
                  <a:lnTo>
                    <a:pt x="222" y="695"/>
                  </a:lnTo>
                  <a:lnTo>
                    <a:pt x="182" y="672"/>
                  </a:lnTo>
                  <a:lnTo>
                    <a:pt x="145" y="646"/>
                  </a:lnTo>
                  <a:lnTo>
                    <a:pt x="111" y="615"/>
                  </a:lnTo>
                  <a:lnTo>
                    <a:pt x="81" y="580"/>
                  </a:lnTo>
                  <a:lnTo>
                    <a:pt x="55" y="543"/>
                  </a:lnTo>
                  <a:lnTo>
                    <a:pt x="34" y="501"/>
                  </a:lnTo>
                  <a:lnTo>
                    <a:pt x="17" y="458"/>
                  </a:lnTo>
                  <a:lnTo>
                    <a:pt x="6" y="412"/>
                  </a:lnTo>
                  <a:lnTo>
                    <a:pt x="0" y="363"/>
                  </a:lnTo>
                  <a:lnTo>
                    <a:pt x="0" y="314"/>
                  </a:lnTo>
                  <a:lnTo>
                    <a:pt x="6" y="267"/>
                  </a:lnTo>
                  <a:lnTo>
                    <a:pt x="17" y="220"/>
                  </a:lnTo>
                  <a:lnTo>
                    <a:pt x="34" y="177"/>
                  </a:lnTo>
                  <a:lnTo>
                    <a:pt x="54" y="135"/>
                  </a:lnTo>
                  <a:lnTo>
                    <a:pt x="80" y="95"/>
                  </a:lnTo>
                  <a:lnTo>
                    <a:pt x="110" y="60"/>
                  </a:lnTo>
                  <a:lnTo>
                    <a:pt x="145" y="28"/>
                  </a:lnTo>
                  <a:lnTo>
                    <a:pt x="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446"/>
            <p:cNvSpPr>
              <a:spLocks/>
            </p:cNvSpPr>
            <p:nvPr/>
          </p:nvSpPr>
          <p:spPr bwMode="auto">
            <a:xfrm>
              <a:off x="1689100" y="2030413"/>
              <a:ext cx="85725" cy="120650"/>
            </a:xfrm>
            <a:custGeom>
              <a:avLst/>
              <a:gdLst>
                <a:gd name="T0" fmla="*/ 395 w 536"/>
                <a:gd name="T1" fmla="*/ 0 h 763"/>
                <a:gd name="T2" fmla="*/ 430 w 536"/>
                <a:gd name="T3" fmla="*/ 1 h 763"/>
                <a:gd name="T4" fmla="*/ 464 w 536"/>
                <a:gd name="T5" fmla="*/ 7 h 763"/>
                <a:gd name="T6" fmla="*/ 498 w 536"/>
                <a:gd name="T7" fmla="*/ 14 h 763"/>
                <a:gd name="T8" fmla="*/ 515 w 536"/>
                <a:gd name="T9" fmla="*/ 21 h 763"/>
                <a:gd name="T10" fmla="*/ 536 w 536"/>
                <a:gd name="T11" fmla="*/ 34 h 763"/>
                <a:gd name="T12" fmla="*/ 227 w 536"/>
                <a:gd name="T13" fmla="*/ 763 h 763"/>
                <a:gd name="T14" fmla="*/ 193 w 536"/>
                <a:gd name="T15" fmla="*/ 744 h 763"/>
                <a:gd name="T16" fmla="*/ 159 w 536"/>
                <a:gd name="T17" fmla="*/ 722 h 763"/>
                <a:gd name="T18" fmla="*/ 128 w 536"/>
                <a:gd name="T19" fmla="*/ 696 h 763"/>
                <a:gd name="T20" fmla="*/ 100 w 536"/>
                <a:gd name="T21" fmla="*/ 666 h 763"/>
                <a:gd name="T22" fmla="*/ 75 w 536"/>
                <a:gd name="T23" fmla="*/ 634 h 763"/>
                <a:gd name="T24" fmla="*/ 53 w 536"/>
                <a:gd name="T25" fmla="*/ 599 h 763"/>
                <a:gd name="T26" fmla="*/ 32 w 536"/>
                <a:gd name="T27" fmla="*/ 558 h 763"/>
                <a:gd name="T28" fmla="*/ 17 w 536"/>
                <a:gd name="T29" fmla="*/ 517 h 763"/>
                <a:gd name="T30" fmla="*/ 6 w 536"/>
                <a:gd name="T31" fmla="*/ 473 h 763"/>
                <a:gd name="T32" fmla="*/ 1 w 536"/>
                <a:gd name="T33" fmla="*/ 429 h 763"/>
                <a:gd name="T34" fmla="*/ 0 w 536"/>
                <a:gd name="T35" fmla="*/ 384 h 763"/>
                <a:gd name="T36" fmla="*/ 4 w 536"/>
                <a:gd name="T37" fmla="*/ 340 h 763"/>
                <a:gd name="T38" fmla="*/ 14 w 536"/>
                <a:gd name="T39" fmla="*/ 295 h 763"/>
                <a:gd name="T40" fmla="*/ 29 w 536"/>
                <a:gd name="T41" fmla="*/ 249 h 763"/>
                <a:gd name="T42" fmla="*/ 50 w 536"/>
                <a:gd name="T43" fmla="*/ 206 h 763"/>
                <a:gd name="T44" fmla="*/ 75 w 536"/>
                <a:gd name="T45" fmla="*/ 166 h 763"/>
                <a:gd name="T46" fmla="*/ 104 w 536"/>
                <a:gd name="T47" fmla="*/ 130 h 763"/>
                <a:gd name="T48" fmla="*/ 137 w 536"/>
                <a:gd name="T49" fmla="*/ 98 h 763"/>
                <a:gd name="T50" fmla="*/ 174 w 536"/>
                <a:gd name="T51" fmla="*/ 69 h 763"/>
                <a:gd name="T52" fmla="*/ 214 w 536"/>
                <a:gd name="T53" fmla="*/ 45 h 763"/>
                <a:gd name="T54" fmla="*/ 257 w 536"/>
                <a:gd name="T55" fmla="*/ 25 h 763"/>
                <a:gd name="T56" fmla="*/ 301 w 536"/>
                <a:gd name="T57" fmla="*/ 12 h 763"/>
                <a:gd name="T58" fmla="*/ 348 w 536"/>
                <a:gd name="T59" fmla="*/ 3 h 763"/>
                <a:gd name="T60" fmla="*/ 395 w 536"/>
                <a:gd name="T61" fmla="*/ 0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36" h="763">
                  <a:moveTo>
                    <a:pt x="395" y="0"/>
                  </a:moveTo>
                  <a:lnTo>
                    <a:pt x="430" y="1"/>
                  </a:lnTo>
                  <a:lnTo>
                    <a:pt x="464" y="7"/>
                  </a:lnTo>
                  <a:lnTo>
                    <a:pt x="498" y="14"/>
                  </a:lnTo>
                  <a:lnTo>
                    <a:pt x="515" y="21"/>
                  </a:lnTo>
                  <a:lnTo>
                    <a:pt x="536" y="34"/>
                  </a:lnTo>
                  <a:lnTo>
                    <a:pt x="227" y="763"/>
                  </a:lnTo>
                  <a:lnTo>
                    <a:pt x="193" y="744"/>
                  </a:lnTo>
                  <a:lnTo>
                    <a:pt x="159" y="722"/>
                  </a:lnTo>
                  <a:lnTo>
                    <a:pt x="128" y="696"/>
                  </a:lnTo>
                  <a:lnTo>
                    <a:pt x="100" y="666"/>
                  </a:lnTo>
                  <a:lnTo>
                    <a:pt x="75" y="634"/>
                  </a:lnTo>
                  <a:lnTo>
                    <a:pt x="53" y="599"/>
                  </a:lnTo>
                  <a:lnTo>
                    <a:pt x="32" y="558"/>
                  </a:lnTo>
                  <a:lnTo>
                    <a:pt x="17" y="517"/>
                  </a:lnTo>
                  <a:lnTo>
                    <a:pt x="6" y="473"/>
                  </a:lnTo>
                  <a:lnTo>
                    <a:pt x="1" y="429"/>
                  </a:lnTo>
                  <a:lnTo>
                    <a:pt x="0" y="384"/>
                  </a:lnTo>
                  <a:lnTo>
                    <a:pt x="4" y="340"/>
                  </a:lnTo>
                  <a:lnTo>
                    <a:pt x="14" y="295"/>
                  </a:lnTo>
                  <a:lnTo>
                    <a:pt x="29" y="249"/>
                  </a:lnTo>
                  <a:lnTo>
                    <a:pt x="50" y="206"/>
                  </a:lnTo>
                  <a:lnTo>
                    <a:pt x="75" y="166"/>
                  </a:lnTo>
                  <a:lnTo>
                    <a:pt x="104" y="130"/>
                  </a:lnTo>
                  <a:lnTo>
                    <a:pt x="137" y="98"/>
                  </a:lnTo>
                  <a:lnTo>
                    <a:pt x="174" y="69"/>
                  </a:lnTo>
                  <a:lnTo>
                    <a:pt x="214" y="45"/>
                  </a:lnTo>
                  <a:lnTo>
                    <a:pt x="257" y="25"/>
                  </a:lnTo>
                  <a:lnTo>
                    <a:pt x="301" y="12"/>
                  </a:lnTo>
                  <a:lnTo>
                    <a:pt x="348" y="3"/>
                  </a:lnTo>
                  <a:lnTo>
                    <a:pt x="3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9" name="Group 925"/>
          <p:cNvGrpSpPr/>
          <p:nvPr/>
        </p:nvGrpSpPr>
        <p:grpSpPr>
          <a:xfrm>
            <a:off x="5760207" y="591685"/>
            <a:ext cx="327025" cy="495300"/>
            <a:chOff x="2611438" y="1941513"/>
            <a:chExt cx="327025" cy="495300"/>
          </a:xfrm>
          <a:solidFill>
            <a:srgbClr val="000000"/>
          </a:solidFill>
        </p:grpSpPr>
        <p:sp>
          <p:nvSpPr>
            <p:cNvPr id="160" name="Freeform 451"/>
            <p:cNvSpPr>
              <a:spLocks/>
            </p:cNvSpPr>
            <p:nvPr/>
          </p:nvSpPr>
          <p:spPr bwMode="auto">
            <a:xfrm>
              <a:off x="2611438" y="1941513"/>
              <a:ext cx="327025" cy="198438"/>
            </a:xfrm>
            <a:custGeom>
              <a:avLst/>
              <a:gdLst>
                <a:gd name="T0" fmla="*/ 1346 w 2268"/>
                <a:gd name="T1" fmla="*/ 1 h 1384"/>
                <a:gd name="T2" fmla="*/ 1611 w 2268"/>
                <a:gd name="T3" fmla="*/ 10 h 1384"/>
                <a:gd name="T4" fmla="*/ 1820 w 2268"/>
                <a:gd name="T5" fmla="*/ 25 h 1384"/>
                <a:gd name="T6" fmla="*/ 1980 w 2268"/>
                <a:gd name="T7" fmla="*/ 44 h 1384"/>
                <a:gd name="T8" fmla="*/ 2096 w 2268"/>
                <a:gd name="T9" fmla="*/ 67 h 1384"/>
                <a:gd name="T10" fmla="*/ 2175 w 2268"/>
                <a:gd name="T11" fmla="*/ 91 h 1384"/>
                <a:gd name="T12" fmla="*/ 2226 w 2268"/>
                <a:gd name="T13" fmla="*/ 117 h 1384"/>
                <a:gd name="T14" fmla="*/ 2254 w 2268"/>
                <a:gd name="T15" fmla="*/ 143 h 1384"/>
                <a:gd name="T16" fmla="*/ 2265 w 2268"/>
                <a:gd name="T17" fmla="*/ 167 h 1384"/>
                <a:gd name="T18" fmla="*/ 2267 w 2268"/>
                <a:gd name="T19" fmla="*/ 188 h 1384"/>
                <a:gd name="T20" fmla="*/ 2267 w 2268"/>
                <a:gd name="T21" fmla="*/ 226 h 1384"/>
                <a:gd name="T22" fmla="*/ 2268 w 2268"/>
                <a:gd name="T23" fmla="*/ 329 h 1384"/>
                <a:gd name="T24" fmla="*/ 2266 w 2268"/>
                <a:gd name="T25" fmla="*/ 490 h 1384"/>
                <a:gd name="T26" fmla="*/ 2263 w 2268"/>
                <a:gd name="T27" fmla="*/ 700 h 1384"/>
                <a:gd name="T28" fmla="*/ 2256 w 2268"/>
                <a:gd name="T29" fmla="*/ 949 h 1384"/>
                <a:gd name="T30" fmla="*/ 2114 w 2268"/>
                <a:gd name="T31" fmla="*/ 1253 h 1384"/>
                <a:gd name="T32" fmla="*/ 2017 w 2268"/>
                <a:gd name="T33" fmla="*/ 1335 h 1384"/>
                <a:gd name="T34" fmla="*/ 1938 w 2268"/>
                <a:gd name="T35" fmla="*/ 1372 h 1384"/>
                <a:gd name="T36" fmla="*/ 1888 w 2268"/>
                <a:gd name="T37" fmla="*/ 1373 h 1384"/>
                <a:gd name="T38" fmla="*/ 1809 w 2268"/>
                <a:gd name="T39" fmla="*/ 1338 h 1384"/>
                <a:gd name="T40" fmla="*/ 1717 w 2268"/>
                <a:gd name="T41" fmla="*/ 1257 h 1384"/>
                <a:gd name="T42" fmla="*/ 1587 w 2268"/>
                <a:gd name="T43" fmla="*/ 1291 h 1384"/>
                <a:gd name="T44" fmla="*/ 1486 w 2268"/>
                <a:gd name="T45" fmla="*/ 1361 h 1384"/>
                <a:gd name="T46" fmla="*/ 1393 w 2268"/>
                <a:gd name="T47" fmla="*/ 1378 h 1384"/>
                <a:gd name="T48" fmla="*/ 1299 w 2268"/>
                <a:gd name="T49" fmla="*/ 1346 h 1384"/>
                <a:gd name="T50" fmla="*/ 1197 w 2268"/>
                <a:gd name="T51" fmla="*/ 1262 h 1384"/>
                <a:gd name="T52" fmla="*/ 1066 w 2268"/>
                <a:gd name="T53" fmla="*/ 1297 h 1384"/>
                <a:gd name="T54" fmla="*/ 966 w 2268"/>
                <a:gd name="T55" fmla="*/ 1365 h 1384"/>
                <a:gd name="T56" fmla="*/ 872 w 2268"/>
                <a:gd name="T57" fmla="*/ 1384 h 1384"/>
                <a:gd name="T58" fmla="*/ 778 w 2268"/>
                <a:gd name="T59" fmla="*/ 1350 h 1384"/>
                <a:gd name="T60" fmla="*/ 676 w 2268"/>
                <a:gd name="T61" fmla="*/ 1267 h 1384"/>
                <a:gd name="T62" fmla="*/ 544 w 2268"/>
                <a:gd name="T63" fmla="*/ 1303 h 1384"/>
                <a:gd name="T64" fmla="*/ 437 w 2268"/>
                <a:gd name="T65" fmla="*/ 1370 h 1384"/>
                <a:gd name="T66" fmla="*/ 343 w 2268"/>
                <a:gd name="T67" fmla="*/ 1376 h 1384"/>
                <a:gd name="T68" fmla="*/ 254 w 2268"/>
                <a:gd name="T69" fmla="*/ 1336 h 1384"/>
                <a:gd name="T70" fmla="*/ 156 w 2268"/>
                <a:gd name="T71" fmla="*/ 1253 h 1384"/>
                <a:gd name="T72" fmla="*/ 13 w 2268"/>
                <a:gd name="T73" fmla="*/ 963 h 1384"/>
                <a:gd name="T74" fmla="*/ 5 w 2268"/>
                <a:gd name="T75" fmla="*/ 710 h 1384"/>
                <a:gd name="T76" fmla="*/ 1 w 2268"/>
                <a:gd name="T77" fmla="*/ 495 h 1384"/>
                <a:gd name="T78" fmla="*/ 0 w 2268"/>
                <a:gd name="T79" fmla="*/ 331 h 1384"/>
                <a:gd name="T80" fmla="*/ 0 w 2268"/>
                <a:gd name="T81" fmla="*/ 225 h 1384"/>
                <a:gd name="T82" fmla="*/ 0 w 2268"/>
                <a:gd name="T83" fmla="*/ 187 h 1384"/>
                <a:gd name="T84" fmla="*/ 3 w 2268"/>
                <a:gd name="T85" fmla="*/ 167 h 1384"/>
                <a:gd name="T86" fmla="*/ 15 w 2268"/>
                <a:gd name="T87" fmla="*/ 143 h 1384"/>
                <a:gd name="T88" fmla="*/ 42 w 2268"/>
                <a:gd name="T89" fmla="*/ 117 h 1384"/>
                <a:gd name="T90" fmla="*/ 92 w 2268"/>
                <a:gd name="T91" fmla="*/ 91 h 1384"/>
                <a:gd name="T92" fmla="*/ 173 w 2268"/>
                <a:gd name="T93" fmla="*/ 67 h 1384"/>
                <a:gd name="T94" fmla="*/ 288 w 2268"/>
                <a:gd name="T95" fmla="*/ 44 h 1384"/>
                <a:gd name="T96" fmla="*/ 447 w 2268"/>
                <a:gd name="T97" fmla="*/ 25 h 1384"/>
                <a:gd name="T98" fmla="*/ 656 w 2268"/>
                <a:gd name="T99" fmla="*/ 10 h 1384"/>
                <a:gd name="T100" fmla="*/ 922 w 2268"/>
                <a:gd name="T101" fmla="*/ 1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68" h="1384">
                  <a:moveTo>
                    <a:pt x="1134" y="0"/>
                  </a:moveTo>
                  <a:lnTo>
                    <a:pt x="1243" y="0"/>
                  </a:lnTo>
                  <a:lnTo>
                    <a:pt x="1346" y="1"/>
                  </a:lnTo>
                  <a:lnTo>
                    <a:pt x="1441" y="3"/>
                  </a:lnTo>
                  <a:lnTo>
                    <a:pt x="1530" y="7"/>
                  </a:lnTo>
                  <a:lnTo>
                    <a:pt x="1611" y="10"/>
                  </a:lnTo>
                  <a:lnTo>
                    <a:pt x="1688" y="14"/>
                  </a:lnTo>
                  <a:lnTo>
                    <a:pt x="1756" y="19"/>
                  </a:lnTo>
                  <a:lnTo>
                    <a:pt x="1820" y="25"/>
                  </a:lnTo>
                  <a:lnTo>
                    <a:pt x="1878" y="30"/>
                  </a:lnTo>
                  <a:lnTo>
                    <a:pt x="1931" y="37"/>
                  </a:lnTo>
                  <a:lnTo>
                    <a:pt x="1980" y="44"/>
                  </a:lnTo>
                  <a:lnTo>
                    <a:pt x="2022" y="52"/>
                  </a:lnTo>
                  <a:lnTo>
                    <a:pt x="2062" y="59"/>
                  </a:lnTo>
                  <a:lnTo>
                    <a:pt x="2096" y="67"/>
                  </a:lnTo>
                  <a:lnTo>
                    <a:pt x="2126" y="75"/>
                  </a:lnTo>
                  <a:lnTo>
                    <a:pt x="2153" y="83"/>
                  </a:lnTo>
                  <a:lnTo>
                    <a:pt x="2175" y="91"/>
                  </a:lnTo>
                  <a:lnTo>
                    <a:pt x="2195" y="100"/>
                  </a:lnTo>
                  <a:lnTo>
                    <a:pt x="2212" y="109"/>
                  </a:lnTo>
                  <a:lnTo>
                    <a:pt x="2226" y="117"/>
                  </a:lnTo>
                  <a:lnTo>
                    <a:pt x="2237" y="126"/>
                  </a:lnTo>
                  <a:lnTo>
                    <a:pt x="2246" y="134"/>
                  </a:lnTo>
                  <a:lnTo>
                    <a:pt x="2254" y="143"/>
                  </a:lnTo>
                  <a:lnTo>
                    <a:pt x="2259" y="152"/>
                  </a:lnTo>
                  <a:lnTo>
                    <a:pt x="2262" y="159"/>
                  </a:lnTo>
                  <a:lnTo>
                    <a:pt x="2265" y="167"/>
                  </a:lnTo>
                  <a:lnTo>
                    <a:pt x="2266" y="174"/>
                  </a:lnTo>
                  <a:lnTo>
                    <a:pt x="2267" y="180"/>
                  </a:lnTo>
                  <a:lnTo>
                    <a:pt x="2267" y="188"/>
                  </a:lnTo>
                  <a:lnTo>
                    <a:pt x="2267" y="193"/>
                  </a:lnTo>
                  <a:lnTo>
                    <a:pt x="2267" y="205"/>
                  </a:lnTo>
                  <a:lnTo>
                    <a:pt x="2267" y="226"/>
                  </a:lnTo>
                  <a:lnTo>
                    <a:pt x="2268" y="252"/>
                  </a:lnTo>
                  <a:lnTo>
                    <a:pt x="2268" y="287"/>
                  </a:lnTo>
                  <a:lnTo>
                    <a:pt x="2268" y="329"/>
                  </a:lnTo>
                  <a:lnTo>
                    <a:pt x="2267" y="376"/>
                  </a:lnTo>
                  <a:lnTo>
                    <a:pt x="2267" y="431"/>
                  </a:lnTo>
                  <a:lnTo>
                    <a:pt x="2266" y="490"/>
                  </a:lnTo>
                  <a:lnTo>
                    <a:pt x="2266" y="555"/>
                  </a:lnTo>
                  <a:lnTo>
                    <a:pt x="2264" y="625"/>
                  </a:lnTo>
                  <a:lnTo>
                    <a:pt x="2263" y="700"/>
                  </a:lnTo>
                  <a:lnTo>
                    <a:pt x="2261" y="779"/>
                  </a:lnTo>
                  <a:lnTo>
                    <a:pt x="2259" y="862"/>
                  </a:lnTo>
                  <a:lnTo>
                    <a:pt x="2256" y="949"/>
                  </a:lnTo>
                  <a:lnTo>
                    <a:pt x="2253" y="1039"/>
                  </a:lnTo>
                  <a:lnTo>
                    <a:pt x="2248" y="1131"/>
                  </a:lnTo>
                  <a:lnTo>
                    <a:pt x="2114" y="1253"/>
                  </a:lnTo>
                  <a:lnTo>
                    <a:pt x="2080" y="1285"/>
                  </a:lnTo>
                  <a:lnTo>
                    <a:pt x="2048" y="1313"/>
                  </a:lnTo>
                  <a:lnTo>
                    <a:pt x="2017" y="1335"/>
                  </a:lnTo>
                  <a:lnTo>
                    <a:pt x="1990" y="1353"/>
                  </a:lnTo>
                  <a:lnTo>
                    <a:pt x="1962" y="1364"/>
                  </a:lnTo>
                  <a:lnTo>
                    <a:pt x="1938" y="1372"/>
                  </a:lnTo>
                  <a:lnTo>
                    <a:pt x="1913" y="1375"/>
                  </a:lnTo>
                  <a:lnTo>
                    <a:pt x="1912" y="1375"/>
                  </a:lnTo>
                  <a:lnTo>
                    <a:pt x="1888" y="1373"/>
                  </a:lnTo>
                  <a:lnTo>
                    <a:pt x="1863" y="1365"/>
                  </a:lnTo>
                  <a:lnTo>
                    <a:pt x="1837" y="1354"/>
                  </a:lnTo>
                  <a:lnTo>
                    <a:pt x="1809" y="1338"/>
                  </a:lnTo>
                  <a:lnTo>
                    <a:pt x="1781" y="1316"/>
                  </a:lnTo>
                  <a:lnTo>
                    <a:pt x="1750" y="1289"/>
                  </a:lnTo>
                  <a:lnTo>
                    <a:pt x="1717" y="1257"/>
                  </a:lnTo>
                  <a:lnTo>
                    <a:pt x="1670" y="1210"/>
                  </a:lnTo>
                  <a:lnTo>
                    <a:pt x="1623" y="1257"/>
                  </a:lnTo>
                  <a:lnTo>
                    <a:pt x="1587" y="1291"/>
                  </a:lnTo>
                  <a:lnTo>
                    <a:pt x="1552" y="1320"/>
                  </a:lnTo>
                  <a:lnTo>
                    <a:pt x="1519" y="1343"/>
                  </a:lnTo>
                  <a:lnTo>
                    <a:pt x="1486" y="1361"/>
                  </a:lnTo>
                  <a:lnTo>
                    <a:pt x="1454" y="1372"/>
                  </a:lnTo>
                  <a:lnTo>
                    <a:pt x="1424" y="1378"/>
                  </a:lnTo>
                  <a:lnTo>
                    <a:pt x="1393" y="1378"/>
                  </a:lnTo>
                  <a:lnTo>
                    <a:pt x="1361" y="1373"/>
                  </a:lnTo>
                  <a:lnTo>
                    <a:pt x="1330" y="1362"/>
                  </a:lnTo>
                  <a:lnTo>
                    <a:pt x="1299" y="1346"/>
                  </a:lnTo>
                  <a:lnTo>
                    <a:pt x="1266" y="1324"/>
                  </a:lnTo>
                  <a:lnTo>
                    <a:pt x="1232" y="1296"/>
                  </a:lnTo>
                  <a:lnTo>
                    <a:pt x="1197" y="1262"/>
                  </a:lnTo>
                  <a:lnTo>
                    <a:pt x="1149" y="1214"/>
                  </a:lnTo>
                  <a:lnTo>
                    <a:pt x="1102" y="1262"/>
                  </a:lnTo>
                  <a:lnTo>
                    <a:pt x="1066" y="1297"/>
                  </a:lnTo>
                  <a:lnTo>
                    <a:pt x="1031" y="1326"/>
                  </a:lnTo>
                  <a:lnTo>
                    <a:pt x="999" y="1348"/>
                  </a:lnTo>
                  <a:lnTo>
                    <a:pt x="966" y="1365"/>
                  </a:lnTo>
                  <a:lnTo>
                    <a:pt x="935" y="1377"/>
                  </a:lnTo>
                  <a:lnTo>
                    <a:pt x="903" y="1384"/>
                  </a:lnTo>
                  <a:lnTo>
                    <a:pt x="872" y="1384"/>
                  </a:lnTo>
                  <a:lnTo>
                    <a:pt x="842" y="1378"/>
                  </a:lnTo>
                  <a:lnTo>
                    <a:pt x="810" y="1368"/>
                  </a:lnTo>
                  <a:lnTo>
                    <a:pt x="778" y="1350"/>
                  </a:lnTo>
                  <a:lnTo>
                    <a:pt x="745" y="1329"/>
                  </a:lnTo>
                  <a:lnTo>
                    <a:pt x="711" y="1301"/>
                  </a:lnTo>
                  <a:lnTo>
                    <a:pt x="676" y="1267"/>
                  </a:lnTo>
                  <a:lnTo>
                    <a:pt x="629" y="1219"/>
                  </a:lnTo>
                  <a:lnTo>
                    <a:pt x="582" y="1267"/>
                  </a:lnTo>
                  <a:lnTo>
                    <a:pt x="544" y="1303"/>
                  </a:lnTo>
                  <a:lnTo>
                    <a:pt x="507" y="1332"/>
                  </a:lnTo>
                  <a:lnTo>
                    <a:pt x="471" y="1355"/>
                  </a:lnTo>
                  <a:lnTo>
                    <a:pt x="437" y="1370"/>
                  </a:lnTo>
                  <a:lnTo>
                    <a:pt x="403" y="1378"/>
                  </a:lnTo>
                  <a:lnTo>
                    <a:pt x="371" y="1379"/>
                  </a:lnTo>
                  <a:lnTo>
                    <a:pt x="343" y="1376"/>
                  </a:lnTo>
                  <a:lnTo>
                    <a:pt x="315" y="1368"/>
                  </a:lnTo>
                  <a:lnTo>
                    <a:pt x="285" y="1355"/>
                  </a:lnTo>
                  <a:lnTo>
                    <a:pt x="254" y="1336"/>
                  </a:lnTo>
                  <a:lnTo>
                    <a:pt x="223" y="1313"/>
                  </a:lnTo>
                  <a:lnTo>
                    <a:pt x="190" y="1285"/>
                  </a:lnTo>
                  <a:lnTo>
                    <a:pt x="156" y="1253"/>
                  </a:lnTo>
                  <a:lnTo>
                    <a:pt x="21" y="1148"/>
                  </a:lnTo>
                  <a:lnTo>
                    <a:pt x="17" y="1054"/>
                  </a:lnTo>
                  <a:lnTo>
                    <a:pt x="13" y="963"/>
                  </a:lnTo>
                  <a:lnTo>
                    <a:pt x="11" y="874"/>
                  </a:lnTo>
                  <a:lnTo>
                    <a:pt x="7" y="790"/>
                  </a:lnTo>
                  <a:lnTo>
                    <a:pt x="5" y="710"/>
                  </a:lnTo>
                  <a:lnTo>
                    <a:pt x="4" y="633"/>
                  </a:lnTo>
                  <a:lnTo>
                    <a:pt x="2" y="562"/>
                  </a:lnTo>
                  <a:lnTo>
                    <a:pt x="1" y="495"/>
                  </a:lnTo>
                  <a:lnTo>
                    <a:pt x="1" y="434"/>
                  </a:lnTo>
                  <a:lnTo>
                    <a:pt x="0" y="379"/>
                  </a:lnTo>
                  <a:lnTo>
                    <a:pt x="0" y="331"/>
                  </a:lnTo>
                  <a:lnTo>
                    <a:pt x="0" y="288"/>
                  </a:lnTo>
                  <a:lnTo>
                    <a:pt x="0" y="252"/>
                  </a:lnTo>
                  <a:lnTo>
                    <a:pt x="0" y="225"/>
                  </a:lnTo>
                  <a:lnTo>
                    <a:pt x="0" y="205"/>
                  </a:lnTo>
                  <a:lnTo>
                    <a:pt x="0" y="193"/>
                  </a:lnTo>
                  <a:lnTo>
                    <a:pt x="0" y="187"/>
                  </a:lnTo>
                  <a:lnTo>
                    <a:pt x="1" y="180"/>
                  </a:lnTo>
                  <a:lnTo>
                    <a:pt x="1" y="174"/>
                  </a:lnTo>
                  <a:lnTo>
                    <a:pt x="3" y="167"/>
                  </a:lnTo>
                  <a:lnTo>
                    <a:pt x="5" y="159"/>
                  </a:lnTo>
                  <a:lnTo>
                    <a:pt x="10" y="150"/>
                  </a:lnTo>
                  <a:lnTo>
                    <a:pt x="15" y="143"/>
                  </a:lnTo>
                  <a:lnTo>
                    <a:pt x="22" y="134"/>
                  </a:lnTo>
                  <a:lnTo>
                    <a:pt x="31" y="126"/>
                  </a:lnTo>
                  <a:lnTo>
                    <a:pt x="42" y="117"/>
                  </a:lnTo>
                  <a:lnTo>
                    <a:pt x="56" y="109"/>
                  </a:lnTo>
                  <a:lnTo>
                    <a:pt x="73" y="100"/>
                  </a:lnTo>
                  <a:lnTo>
                    <a:pt x="92" y="91"/>
                  </a:lnTo>
                  <a:lnTo>
                    <a:pt x="116" y="83"/>
                  </a:lnTo>
                  <a:lnTo>
                    <a:pt x="142" y="75"/>
                  </a:lnTo>
                  <a:lnTo>
                    <a:pt x="173" y="67"/>
                  </a:lnTo>
                  <a:lnTo>
                    <a:pt x="207" y="59"/>
                  </a:lnTo>
                  <a:lnTo>
                    <a:pt x="245" y="52"/>
                  </a:lnTo>
                  <a:lnTo>
                    <a:pt x="288" y="44"/>
                  </a:lnTo>
                  <a:lnTo>
                    <a:pt x="336" y="37"/>
                  </a:lnTo>
                  <a:lnTo>
                    <a:pt x="389" y="30"/>
                  </a:lnTo>
                  <a:lnTo>
                    <a:pt x="447" y="25"/>
                  </a:lnTo>
                  <a:lnTo>
                    <a:pt x="511" y="19"/>
                  </a:lnTo>
                  <a:lnTo>
                    <a:pt x="581" y="14"/>
                  </a:lnTo>
                  <a:lnTo>
                    <a:pt x="656" y="10"/>
                  </a:lnTo>
                  <a:lnTo>
                    <a:pt x="738" y="7"/>
                  </a:lnTo>
                  <a:lnTo>
                    <a:pt x="827" y="3"/>
                  </a:lnTo>
                  <a:lnTo>
                    <a:pt x="922" y="1"/>
                  </a:lnTo>
                  <a:lnTo>
                    <a:pt x="1024" y="0"/>
                  </a:lnTo>
                  <a:lnTo>
                    <a:pt x="11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452"/>
            <p:cNvSpPr>
              <a:spLocks noEditPoints="1"/>
            </p:cNvSpPr>
            <p:nvPr/>
          </p:nvSpPr>
          <p:spPr bwMode="auto">
            <a:xfrm>
              <a:off x="2616201" y="2132013"/>
              <a:ext cx="319088" cy="304800"/>
            </a:xfrm>
            <a:custGeom>
              <a:avLst/>
              <a:gdLst>
                <a:gd name="T0" fmla="*/ 656 w 2208"/>
                <a:gd name="T1" fmla="*/ 1791 h 2121"/>
                <a:gd name="T2" fmla="*/ 703 w 2208"/>
                <a:gd name="T3" fmla="*/ 1873 h 2121"/>
                <a:gd name="T4" fmla="*/ 784 w 2208"/>
                <a:gd name="T5" fmla="*/ 1826 h 2121"/>
                <a:gd name="T6" fmla="*/ 738 w 2208"/>
                <a:gd name="T7" fmla="*/ 1743 h 2121"/>
                <a:gd name="T8" fmla="*/ 530 w 2208"/>
                <a:gd name="T9" fmla="*/ 1369 h 2121"/>
                <a:gd name="T10" fmla="*/ 553 w 2208"/>
                <a:gd name="T11" fmla="*/ 1461 h 2121"/>
                <a:gd name="T12" fmla="*/ 644 w 2208"/>
                <a:gd name="T13" fmla="*/ 1438 h 2121"/>
                <a:gd name="T14" fmla="*/ 621 w 2208"/>
                <a:gd name="T15" fmla="*/ 1345 h 2121"/>
                <a:gd name="T16" fmla="*/ 1166 w 2208"/>
                <a:gd name="T17" fmla="*/ 1288 h 2121"/>
                <a:gd name="T18" fmla="*/ 917 w 2208"/>
                <a:gd name="T19" fmla="*/ 1540 h 2121"/>
                <a:gd name="T20" fmla="*/ 938 w 2208"/>
                <a:gd name="T21" fmla="*/ 1722 h 2121"/>
                <a:gd name="T22" fmla="*/ 1208 w 2208"/>
                <a:gd name="T23" fmla="*/ 1956 h 2121"/>
                <a:gd name="T24" fmla="*/ 1377 w 2208"/>
                <a:gd name="T25" fmla="*/ 1904 h 2121"/>
                <a:gd name="T26" fmla="*/ 1587 w 2208"/>
                <a:gd name="T27" fmla="*/ 1625 h 2121"/>
                <a:gd name="T28" fmla="*/ 1396 w 2208"/>
                <a:gd name="T29" fmla="*/ 1332 h 2121"/>
                <a:gd name="T30" fmla="*/ 1653 w 2208"/>
                <a:gd name="T31" fmla="*/ 1127 h 2121"/>
                <a:gd name="T32" fmla="*/ 1587 w 2208"/>
                <a:gd name="T33" fmla="*/ 1195 h 2121"/>
                <a:gd name="T34" fmla="*/ 1653 w 2208"/>
                <a:gd name="T35" fmla="*/ 1263 h 2121"/>
                <a:gd name="T36" fmla="*/ 1720 w 2208"/>
                <a:gd name="T37" fmla="*/ 1195 h 2121"/>
                <a:gd name="T38" fmla="*/ 1653 w 2208"/>
                <a:gd name="T39" fmla="*/ 1127 h 2121"/>
                <a:gd name="T40" fmla="*/ 1056 w 2208"/>
                <a:gd name="T41" fmla="*/ 974 h 2121"/>
                <a:gd name="T42" fmla="*/ 1102 w 2208"/>
                <a:gd name="T43" fmla="*/ 1058 h 2121"/>
                <a:gd name="T44" fmla="*/ 1185 w 2208"/>
                <a:gd name="T45" fmla="*/ 1010 h 2121"/>
                <a:gd name="T46" fmla="*/ 1138 w 2208"/>
                <a:gd name="T47" fmla="*/ 928 h 2121"/>
                <a:gd name="T48" fmla="*/ 1396 w 2208"/>
                <a:gd name="T49" fmla="*/ 824 h 2121"/>
                <a:gd name="T50" fmla="*/ 1419 w 2208"/>
                <a:gd name="T51" fmla="*/ 916 h 2121"/>
                <a:gd name="T52" fmla="*/ 1510 w 2208"/>
                <a:gd name="T53" fmla="*/ 891 h 2121"/>
                <a:gd name="T54" fmla="*/ 1487 w 2208"/>
                <a:gd name="T55" fmla="*/ 799 h 2121"/>
                <a:gd name="T56" fmla="*/ 1273 w 2208"/>
                <a:gd name="T57" fmla="*/ 473 h 2121"/>
                <a:gd name="T58" fmla="*/ 1273 w 2208"/>
                <a:gd name="T59" fmla="*/ 568 h 2121"/>
                <a:gd name="T60" fmla="*/ 1367 w 2208"/>
                <a:gd name="T61" fmla="*/ 568 h 2121"/>
                <a:gd name="T62" fmla="*/ 1367 w 2208"/>
                <a:gd name="T63" fmla="*/ 473 h 2121"/>
                <a:gd name="T64" fmla="*/ 1553 w 2208"/>
                <a:gd name="T65" fmla="*/ 394 h 2121"/>
                <a:gd name="T66" fmla="*/ 1529 w 2208"/>
                <a:gd name="T67" fmla="*/ 487 h 2121"/>
                <a:gd name="T68" fmla="*/ 1619 w 2208"/>
                <a:gd name="T69" fmla="*/ 511 h 2121"/>
                <a:gd name="T70" fmla="*/ 1644 w 2208"/>
                <a:gd name="T71" fmla="*/ 419 h 2121"/>
                <a:gd name="T72" fmla="*/ 626 w 2208"/>
                <a:gd name="T73" fmla="*/ 379 h 2121"/>
                <a:gd name="T74" fmla="*/ 346 w 2208"/>
                <a:gd name="T75" fmla="*/ 592 h 2121"/>
                <a:gd name="T76" fmla="*/ 312 w 2208"/>
                <a:gd name="T77" fmla="*/ 772 h 2121"/>
                <a:gd name="T78" fmla="*/ 547 w 2208"/>
                <a:gd name="T79" fmla="*/ 1043 h 2121"/>
                <a:gd name="T80" fmla="*/ 728 w 2208"/>
                <a:gd name="T81" fmla="*/ 1046 h 2121"/>
                <a:gd name="T82" fmla="*/ 975 w 2208"/>
                <a:gd name="T83" fmla="*/ 795 h 2121"/>
                <a:gd name="T84" fmla="*/ 953 w 2208"/>
                <a:gd name="T85" fmla="*/ 612 h 2121"/>
                <a:gd name="T86" fmla="*/ 689 w 2208"/>
                <a:gd name="T87" fmla="*/ 381 h 2121"/>
                <a:gd name="T88" fmla="*/ 2181 w 2208"/>
                <a:gd name="T89" fmla="*/ 387 h 2121"/>
                <a:gd name="T90" fmla="*/ 2116 w 2208"/>
                <a:gd name="T91" fmla="*/ 971 h 2121"/>
                <a:gd name="T92" fmla="*/ 2014 w 2208"/>
                <a:gd name="T93" fmla="*/ 1497 h 2121"/>
                <a:gd name="T94" fmla="*/ 1867 w 2208"/>
                <a:gd name="T95" fmla="*/ 1896 h 2121"/>
                <a:gd name="T96" fmla="*/ 1677 w 2208"/>
                <a:gd name="T97" fmla="*/ 2097 h 2121"/>
                <a:gd name="T98" fmla="*/ 565 w 2208"/>
                <a:gd name="T99" fmla="*/ 2111 h 2121"/>
                <a:gd name="T100" fmla="*/ 370 w 2208"/>
                <a:gd name="T101" fmla="*/ 1945 h 2121"/>
                <a:gd name="T102" fmla="*/ 215 w 2208"/>
                <a:gd name="T103" fmla="*/ 1576 h 2121"/>
                <a:gd name="T104" fmla="*/ 106 w 2208"/>
                <a:gd name="T105" fmla="*/ 1067 h 2121"/>
                <a:gd name="T106" fmla="*/ 35 w 2208"/>
                <a:gd name="T107" fmla="*/ 489 h 2121"/>
                <a:gd name="T108" fmla="*/ 34 w 2208"/>
                <a:gd name="T109" fmla="*/ 32 h 2121"/>
                <a:gd name="T110" fmla="*/ 291 w 2208"/>
                <a:gd name="T111" fmla="*/ 189 h 2121"/>
                <a:gd name="T112" fmla="*/ 553 w 2208"/>
                <a:gd name="T113" fmla="*/ 122 h 2121"/>
                <a:gd name="T114" fmla="*/ 812 w 2208"/>
                <a:gd name="T115" fmla="*/ 196 h 2121"/>
                <a:gd name="T116" fmla="*/ 1074 w 2208"/>
                <a:gd name="T117" fmla="*/ 117 h 2121"/>
                <a:gd name="T118" fmla="*/ 1354 w 2208"/>
                <a:gd name="T119" fmla="*/ 194 h 2121"/>
                <a:gd name="T120" fmla="*/ 1639 w 2208"/>
                <a:gd name="T121" fmla="*/ 78 h 2121"/>
                <a:gd name="T122" fmla="*/ 1849 w 2208"/>
                <a:gd name="T123" fmla="*/ 187 h 2121"/>
                <a:gd name="T124" fmla="*/ 2059 w 2208"/>
                <a:gd name="T125" fmla="*/ 128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8" h="2121">
                  <a:moveTo>
                    <a:pt x="721" y="1740"/>
                  </a:moveTo>
                  <a:lnTo>
                    <a:pt x="703" y="1743"/>
                  </a:lnTo>
                  <a:lnTo>
                    <a:pt x="687" y="1750"/>
                  </a:lnTo>
                  <a:lnTo>
                    <a:pt x="673" y="1761"/>
                  </a:lnTo>
                  <a:lnTo>
                    <a:pt x="662" y="1774"/>
                  </a:lnTo>
                  <a:lnTo>
                    <a:pt x="656" y="1791"/>
                  </a:lnTo>
                  <a:lnTo>
                    <a:pt x="654" y="1808"/>
                  </a:lnTo>
                  <a:lnTo>
                    <a:pt x="656" y="1826"/>
                  </a:lnTo>
                  <a:lnTo>
                    <a:pt x="662" y="1842"/>
                  </a:lnTo>
                  <a:lnTo>
                    <a:pt x="673" y="1856"/>
                  </a:lnTo>
                  <a:lnTo>
                    <a:pt x="687" y="1867"/>
                  </a:lnTo>
                  <a:lnTo>
                    <a:pt x="703" y="1873"/>
                  </a:lnTo>
                  <a:lnTo>
                    <a:pt x="721" y="1875"/>
                  </a:lnTo>
                  <a:lnTo>
                    <a:pt x="738" y="1873"/>
                  </a:lnTo>
                  <a:lnTo>
                    <a:pt x="753" y="1867"/>
                  </a:lnTo>
                  <a:lnTo>
                    <a:pt x="767" y="1856"/>
                  </a:lnTo>
                  <a:lnTo>
                    <a:pt x="778" y="1842"/>
                  </a:lnTo>
                  <a:lnTo>
                    <a:pt x="784" y="1826"/>
                  </a:lnTo>
                  <a:lnTo>
                    <a:pt x="787" y="1808"/>
                  </a:lnTo>
                  <a:lnTo>
                    <a:pt x="784" y="1791"/>
                  </a:lnTo>
                  <a:lnTo>
                    <a:pt x="778" y="1774"/>
                  </a:lnTo>
                  <a:lnTo>
                    <a:pt x="767" y="1761"/>
                  </a:lnTo>
                  <a:lnTo>
                    <a:pt x="753" y="1750"/>
                  </a:lnTo>
                  <a:lnTo>
                    <a:pt x="738" y="1743"/>
                  </a:lnTo>
                  <a:lnTo>
                    <a:pt x="721" y="1740"/>
                  </a:lnTo>
                  <a:close/>
                  <a:moveTo>
                    <a:pt x="587" y="1336"/>
                  </a:moveTo>
                  <a:lnTo>
                    <a:pt x="569" y="1338"/>
                  </a:lnTo>
                  <a:lnTo>
                    <a:pt x="553" y="1345"/>
                  </a:lnTo>
                  <a:lnTo>
                    <a:pt x="540" y="1356"/>
                  </a:lnTo>
                  <a:lnTo>
                    <a:pt x="530" y="1369"/>
                  </a:lnTo>
                  <a:lnTo>
                    <a:pt x="522" y="1385"/>
                  </a:lnTo>
                  <a:lnTo>
                    <a:pt x="520" y="1403"/>
                  </a:lnTo>
                  <a:lnTo>
                    <a:pt x="522" y="1421"/>
                  </a:lnTo>
                  <a:lnTo>
                    <a:pt x="530" y="1438"/>
                  </a:lnTo>
                  <a:lnTo>
                    <a:pt x="540" y="1450"/>
                  </a:lnTo>
                  <a:lnTo>
                    <a:pt x="553" y="1461"/>
                  </a:lnTo>
                  <a:lnTo>
                    <a:pt x="569" y="1469"/>
                  </a:lnTo>
                  <a:lnTo>
                    <a:pt x="587" y="1471"/>
                  </a:lnTo>
                  <a:lnTo>
                    <a:pt x="605" y="1469"/>
                  </a:lnTo>
                  <a:lnTo>
                    <a:pt x="621" y="1461"/>
                  </a:lnTo>
                  <a:lnTo>
                    <a:pt x="634" y="1450"/>
                  </a:lnTo>
                  <a:lnTo>
                    <a:pt x="644" y="1438"/>
                  </a:lnTo>
                  <a:lnTo>
                    <a:pt x="652" y="1421"/>
                  </a:lnTo>
                  <a:lnTo>
                    <a:pt x="654" y="1403"/>
                  </a:lnTo>
                  <a:lnTo>
                    <a:pt x="652" y="1385"/>
                  </a:lnTo>
                  <a:lnTo>
                    <a:pt x="644" y="1369"/>
                  </a:lnTo>
                  <a:lnTo>
                    <a:pt x="634" y="1356"/>
                  </a:lnTo>
                  <a:lnTo>
                    <a:pt x="621" y="1345"/>
                  </a:lnTo>
                  <a:lnTo>
                    <a:pt x="605" y="1338"/>
                  </a:lnTo>
                  <a:lnTo>
                    <a:pt x="587" y="1336"/>
                  </a:lnTo>
                  <a:close/>
                  <a:moveTo>
                    <a:pt x="1257" y="1271"/>
                  </a:moveTo>
                  <a:lnTo>
                    <a:pt x="1226" y="1272"/>
                  </a:lnTo>
                  <a:lnTo>
                    <a:pt x="1195" y="1278"/>
                  </a:lnTo>
                  <a:lnTo>
                    <a:pt x="1166" y="1288"/>
                  </a:lnTo>
                  <a:lnTo>
                    <a:pt x="1138" y="1303"/>
                  </a:lnTo>
                  <a:lnTo>
                    <a:pt x="1114" y="1323"/>
                  </a:lnTo>
                  <a:lnTo>
                    <a:pt x="968" y="1461"/>
                  </a:lnTo>
                  <a:lnTo>
                    <a:pt x="946" y="1485"/>
                  </a:lnTo>
                  <a:lnTo>
                    <a:pt x="929" y="1511"/>
                  </a:lnTo>
                  <a:lnTo>
                    <a:pt x="917" y="1540"/>
                  </a:lnTo>
                  <a:lnTo>
                    <a:pt x="908" y="1571"/>
                  </a:lnTo>
                  <a:lnTo>
                    <a:pt x="905" y="1602"/>
                  </a:lnTo>
                  <a:lnTo>
                    <a:pt x="906" y="1634"/>
                  </a:lnTo>
                  <a:lnTo>
                    <a:pt x="912" y="1665"/>
                  </a:lnTo>
                  <a:lnTo>
                    <a:pt x="923" y="1694"/>
                  </a:lnTo>
                  <a:lnTo>
                    <a:pt x="938" y="1722"/>
                  </a:lnTo>
                  <a:lnTo>
                    <a:pt x="958" y="1747"/>
                  </a:lnTo>
                  <a:lnTo>
                    <a:pt x="1095" y="1895"/>
                  </a:lnTo>
                  <a:lnTo>
                    <a:pt x="1119" y="1917"/>
                  </a:lnTo>
                  <a:lnTo>
                    <a:pt x="1147" y="1936"/>
                  </a:lnTo>
                  <a:lnTo>
                    <a:pt x="1176" y="1948"/>
                  </a:lnTo>
                  <a:lnTo>
                    <a:pt x="1208" y="1956"/>
                  </a:lnTo>
                  <a:lnTo>
                    <a:pt x="1241" y="1959"/>
                  </a:lnTo>
                  <a:lnTo>
                    <a:pt x="1271" y="1957"/>
                  </a:lnTo>
                  <a:lnTo>
                    <a:pt x="1300" y="1950"/>
                  </a:lnTo>
                  <a:lnTo>
                    <a:pt x="1328" y="1939"/>
                  </a:lnTo>
                  <a:lnTo>
                    <a:pt x="1353" y="1924"/>
                  </a:lnTo>
                  <a:lnTo>
                    <a:pt x="1377" y="1904"/>
                  </a:lnTo>
                  <a:lnTo>
                    <a:pt x="1523" y="1766"/>
                  </a:lnTo>
                  <a:lnTo>
                    <a:pt x="1545" y="1742"/>
                  </a:lnTo>
                  <a:lnTo>
                    <a:pt x="1562" y="1716"/>
                  </a:lnTo>
                  <a:lnTo>
                    <a:pt x="1575" y="1687"/>
                  </a:lnTo>
                  <a:lnTo>
                    <a:pt x="1582" y="1657"/>
                  </a:lnTo>
                  <a:lnTo>
                    <a:pt x="1587" y="1625"/>
                  </a:lnTo>
                  <a:lnTo>
                    <a:pt x="1584" y="1594"/>
                  </a:lnTo>
                  <a:lnTo>
                    <a:pt x="1579" y="1564"/>
                  </a:lnTo>
                  <a:lnTo>
                    <a:pt x="1569" y="1534"/>
                  </a:lnTo>
                  <a:lnTo>
                    <a:pt x="1553" y="1506"/>
                  </a:lnTo>
                  <a:lnTo>
                    <a:pt x="1533" y="1481"/>
                  </a:lnTo>
                  <a:lnTo>
                    <a:pt x="1396" y="1332"/>
                  </a:lnTo>
                  <a:lnTo>
                    <a:pt x="1372" y="1311"/>
                  </a:lnTo>
                  <a:lnTo>
                    <a:pt x="1347" y="1295"/>
                  </a:lnTo>
                  <a:lnTo>
                    <a:pt x="1318" y="1282"/>
                  </a:lnTo>
                  <a:lnTo>
                    <a:pt x="1288" y="1274"/>
                  </a:lnTo>
                  <a:lnTo>
                    <a:pt x="1257" y="1271"/>
                  </a:lnTo>
                  <a:close/>
                  <a:moveTo>
                    <a:pt x="1653" y="1127"/>
                  </a:moveTo>
                  <a:lnTo>
                    <a:pt x="1635" y="1130"/>
                  </a:lnTo>
                  <a:lnTo>
                    <a:pt x="1619" y="1136"/>
                  </a:lnTo>
                  <a:lnTo>
                    <a:pt x="1606" y="1147"/>
                  </a:lnTo>
                  <a:lnTo>
                    <a:pt x="1595" y="1161"/>
                  </a:lnTo>
                  <a:lnTo>
                    <a:pt x="1589" y="1177"/>
                  </a:lnTo>
                  <a:lnTo>
                    <a:pt x="1587" y="1195"/>
                  </a:lnTo>
                  <a:lnTo>
                    <a:pt x="1589" y="1212"/>
                  </a:lnTo>
                  <a:lnTo>
                    <a:pt x="1595" y="1228"/>
                  </a:lnTo>
                  <a:lnTo>
                    <a:pt x="1606" y="1242"/>
                  </a:lnTo>
                  <a:lnTo>
                    <a:pt x="1619" y="1253"/>
                  </a:lnTo>
                  <a:lnTo>
                    <a:pt x="1635" y="1259"/>
                  </a:lnTo>
                  <a:lnTo>
                    <a:pt x="1653" y="1263"/>
                  </a:lnTo>
                  <a:lnTo>
                    <a:pt x="1670" y="1259"/>
                  </a:lnTo>
                  <a:lnTo>
                    <a:pt x="1686" y="1253"/>
                  </a:lnTo>
                  <a:lnTo>
                    <a:pt x="1700" y="1242"/>
                  </a:lnTo>
                  <a:lnTo>
                    <a:pt x="1711" y="1228"/>
                  </a:lnTo>
                  <a:lnTo>
                    <a:pt x="1717" y="1212"/>
                  </a:lnTo>
                  <a:lnTo>
                    <a:pt x="1720" y="1195"/>
                  </a:lnTo>
                  <a:lnTo>
                    <a:pt x="1717" y="1177"/>
                  </a:lnTo>
                  <a:lnTo>
                    <a:pt x="1711" y="1161"/>
                  </a:lnTo>
                  <a:lnTo>
                    <a:pt x="1700" y="1147"/>
                  </a:lnTo>
                  <a:lnTo>
                    <a:pt x="1686" y="1136"/>
                  </a:lnTo>
                  <a:lnTo>
                    <a:pt x="1670" y="1130"/>
                  </a:lnTo>
                  <a:lnTo>
                    <a:pt x="1653" y="1127"/>
                  </a:lnTo>
                  <a:close/>
                  <a:moveTo>
                    <a:pt x="1120" y="925"/>
                  </a:moveTo>
                  <a:lnTo>
                    <a:pt x="1102" y="928"/>
                  </a:lnTo>
                  <a:lnTo>
                    <a:pt x="1086" y="934"/>
                  </a:lnTo>
                  <a:lnTo>
                    <a:pt x="1072" y="945"/>
                  </a:lnTo>
                  <a:lnTo>
                    <a:pt x="1063" y="958"/>
                  </a:lnTo>
                  <a:lnTo>
                    <a:pt x="1056" y="974"/>
                  </a:lnTo>
                  <a:lnTo>
                    <a:pt x="1053" y="992"/>
                  </a:lnTo>
                  <a:lnTo>
                    <a:pt x="1056" y="1010"/>
                  </a:lnTo>
                  <a:lnTo>
                    <a:pt x="1063" y="1026"/>
                  </a:lnTo>
                  <a:lnTo>
                    <a:pt x="1072" y="1040"/>
                  </a:lnTo>
                  <a:lnTo>
                    <a:pt x="1086" y="1050"/>
                  </a:lnTo>
                  <a:lnTo>
                    <a:pt x="1102" y="1058"/>
                  </a:lnTo>
                  <a:lnTo>
                    <a:pt x="1120" y="1060"/>
                  </a:lnTo>
                  <a:lnTo>
                    <a:pt x="1138" y="1058"/>
                  </a:lnTo>
                  <a:lnTo>
                    <a:pt x="1154" y="1050"/>
                  </a:lnTo>
                  <a:lnTo>
                    <a:pt x="1167" y="1040"/>
                  </a:lnTo>
                  <a:lnTo>
                    <a:pt x="1177" y="1026"/>
                  </a:lnTo>
                  <a:lnTo>
                    <a:pt x="1185" y="1010"/>
                  </a:lnTo>
                  <a:lnTo>
                    <a:pt x="1187" y="992"/>
                  </a:lnTo>
                  <a:lnTo>
                    <a:pt x="1185" y="974"/>
                  </a:lnTo>
                  <a:lnTo>
                    <a:pt x="1177" y="958"/>
                  </a:lnTo>
                  <a:lnTo>
                    <a:pt x="1167" y="945"/>
                  </a:lnTo>
                  <a:lnTo>
                    <a:pt x="1154" y="934"/>
                  </a:lnTo>
                  <a:lnTo>
                    <a:pt x="1138" y="928"/>
                  </a:lnTo>
                  <a:lnTo>
                    <a:pt x="1120" y="925"/>
                  </a:lnTo>
                  <a:close/>
                  <a:moveTo>
                    <a:pt x="1453" y="790"/>
                  </a:moveTo>
                  <a:lnTo>
                    <a:pt x="1435" y="792"/>
                  </a:lnTo>
                  <a:lnTo>
                    <a:pt x="1419" y="799"/>
                  </a:lnTo>
                  <a:lnTo>
                    <a:pt x="1406" y="810"/>
                  </a:lnTo>
                  <a:lnTo>
                    <a:pt x="1396" y="824"/>
                  </a:lnTo>
                  <a:lnTo>
                    <a:pt x="1389" y="840"/>
                  </a:lnTo>
                  <a:lnTo>
                    <a:pt x="1386" y="857"/>
                  </a:lnTo>
                  <a:lnTo>
                    <a:pt x="1389" y="875"/>
                  </a:lnTo>
                  <a:lnTo>
                    <a:pt x="1396" y="891"/>
                  </a:lnTo>
                  <a:lnTo>
                    <a:pt x="1406" y="905"/>
                  </a:lnTo>
                  <a:lnTo>
                    <a:pt x="1419" y="916"/>
                  </a:lnTo>
                  <a:lnTo>
                    <a:pt x="1435" y="922"/>
                  </a:lnTo>
                  <a:lnTo>
                    <a:pt x="1453" y="925"/>
                  </a:lnTo>
                  <a:lnTo>
                    <a:pt x="1471" y="922"/>
                  </a:lnTo>
                  <a:lnTo>
                    <a:pt x="1487" y="916"/>
                  </a:lnTo>
                  <a:lnTo>
                    <a:pt x="1501" y="905"/>
                  </a:lnTo>
                  <a:lnTo>
                    <a:pt x="1510" y="891"/>
                  </a:lnTo>
                  <a:lnTo>
                    <a:pt x="1518" y="875"/>
                  </a:lnTo>
                  <a:lnTo>
                    <a:pt x="1520" y="857"/>
                  </a:lnTo>
                  <a:lnTo>
                    <a:pt x="1518" y="840"/>
                  </a:lnTo>
                  <a:lnTo>
                    <a:pt x="1510" y="824"/>
                  </a:lnTo>
                  <a:lnTo>
                    <a:pt x="1501" y="810"/>
                  </a:lnTo>
                  <a:lnTo>
                    <a:pt x="1487" y="799"/>
                  </a:lnTo>
                  <a:lnTo>
                    <a:pt x="1471" y="792"/>
                  </a:lnTo>
                  <a:lnTo>
                    <a:pt x="1453" y="790"/>
                  </a:lnTo>
                  <a:close/>
                  <a:moveTo>
                    <a:pt x="1319" y="452"/>
                  </a:moveTo>
                  <a:lnTo>
                    <a:pt x="1302" y="455"/>
                  </a:lnTo>
                  <a:lnTo>
                    <a:pt x="1287" y="462"/>
                  </a:lnTo>
                  <a:lnTo>
                    <a:pt x="1273" y="473"/>
                  </a:lnTo>
                  <a:lnTo>
                    <a:pt x="1262" y="486"/>
                  </a:lnTo>
                  <a:lnTo>
                    <a:pt x="1256" y="502"/>
                  </a:lnTo>
                  <a:lnTo>
                    <a:pt x="1253" y="520"/>
                  </a:lnTo>
                  <a:lnTo>
                    <a:pt x="1256" y="538"/>
                  </a:lnTo>
                  <a:lnTo>
                    <a:pt x="1262" y="554"/>
                  </a:lnTo>
                  <a:lnTo>
                    <a:pt x="1273" y="568"/>
                  </a:lnTo>
                  <a:lnTo>
                    <a:pt x="1287" y="578"/>
                  </a:lnTo>
                  <a:lnTo>
                    <a:pt x="1302" y="585"/>
                  </a:lnTo>
                  <a:lnTo>
                    <a:pt x="1319" y="587"/>
                  </a:lnTo>
                  <a:lnTo>
                    <a:pt x="1337" y="585"/>
                  </a:lnTo>
                  <a:lnTo>
                    <a:pt x="1353" y="578"/>
                  </a:lnTo>
                  <a:lnTo>
                    <a:pt x="1367" y="568"/>
                  </a:lnTo>
                  <a:lnTo>
                    <a:pt x="1378" y="554"/>
                  </a:lnTo>
                  <a:lnTo>
                    <a:pt x="1384" y="538"/>
                  </a:lnTo>
                  <a:lnTo>
                    <a:pt x="1386" y="520"/>
                  </a:lnTo>
                  <a:lnTo>
                    <a:pt x="1384" y="502"/>
                  </a:lnTo>
                  <a:lnTo>
                    <a:pt x="1378" y="486"/>
                  </a:lnTo>
                  <a:lnTo>
                    <a:pt x="1367" y="473"/>
                  </a:lnTo>
                  <a:lnTo>
                    <a:pt x="1353" y="462"/>
                  </a:lnTo>
                  <a:lnTo>
                    <a:pt x="1337" y="455"/>
                  </a:lnTo>
                  <a:lnTo>
                    <a:pt x="1319" y="452"/>
                  </a:lnTo>
                  <a:close/>
                  <a:moveTo>
                    <a:pt x="1587" y="385"/>
                  </a:moveTo>
                  <a:lnTo>
                    <a:pt x="1569" y="388"/>
                  </a:lnTo>
                  <a:lnTo>
                    <a:pt x="1553" y="394"/>
                  </a:lnTo>
                  <a:lnTo>
                    <a:pt x="1539" y="405"/>
                  </a:lnTo>
                  <a:lnTo>
                    <a:pt x="1529" y="419"/>
                  </a:lnTo>
                  <a:lnTo>
                    <a:pt x="1522" y="435"/>
                  </a:lnTo>
                  <a:lnTo>
                    <a:pt x="1520" y="452"/>
                  </a:lnTo>
                  <a:lnTo>
                    <a:pt x="1522" y="470"/>
                  </a:lnTo>
                  <a:lnTo>
                    <a:pt x="1529" y="487"/>
                  </a:lnTo>
                  <a:lnTo>
                    <a:pt x="1539" y="501"/>
                  </a:lnTo>
                  <a:lnTo>
                    <a:pt x="1553" y="511"/>
                  </a:lnTo>
                  <a:lnTo>
                    <a:pt x="1569" y="518"/>
                  </a:lnTo>
                  <a:lnTo>
                    <a:pt x="1587" y="520"/>
                  </a:lnTo>
                  <a:lnTo>
                    <a:pt x="1604" y="518"/>
                  </a:lnTo>
                  <a:lnTo>
                    <a:pt x="1619" y="511"/>
                  </a:lnTo>
                  <a:lnTo>
                    <a:pt x="1633" y="501"/>
                  </a:lnTo>
                  <a:lnTo>
                    <a:pt x="1644" y="487"/>
                  </a:lnTo>
                  <a:lnTo>
                    <a:pt x="1650" y="470"/>
                  </a:lnTo>
                  <a:lnTo>
                    <a:pt x="1653" y="452"/>
                  </a:lnTo>
                  <a:lnTo>
                    <a:pt x="1650" y="435"/>
                  </a:lnTo>
                  <a:lnTo>
                    <a:pt x="1644" y="419"/>
                  </a:lnTo>
                  <a:lnTo>
                    <a:pt x="1633" y="405"/>
                  </a:lnTo>
                  <a:lnTo>
                    <a:pt x="1619" y="394"/>
                  </a:lnTo>
                  <a:lnTo>
                    <a:pt x="1604" y="388"/>
                  </a:lnTo>
                  <a:lnTo>
                    <a:pt x="1587" y="385"/>
                  </a:lnTo>
                  <a:close/>
                  <a:moveTo>
                    <a:pt x="657" y="378"/>
                  </a:moveTo>
                  <a:lnTo>
                    <a:pt x="626" y="379"/>
                  </a:lnTo>
                  <a:lnTo>
                    <a:pt x="595" y="385"/>
                  </a:lnTo>
                  <a:lnTo>
                    <a:pt x="566" y="395"/>
                  </a:lnTo>
                  <a:lnTo>
                    <a:pt x="538" y="410"/>
                  </a:lnTo>
                  <a:lnTo>
                    <a:pt x="514" y="430"/>
                  </a:lnTo>
                  <a:lnTo>
                    <a:pt x="368" y="568"/>
                  </a:lnTo>
                  <a:lnTo>
                    <a:pt x="346" y="592"/>
                  </a:lnTo>
                  <a:lnTo>
                    <a:pt x="329" y="618"/>
                  </a:lnTo>
                  <a:lnTo>
                    <a:pt x="317" y="647"/>
                  </a:lnTo>
                  <a:lnTo>
                    <a:pt x="308" y="678"/>
                  </a:lnTo>
                  <a:lnTo>
                    <a:pt x="305" y="709"/>
                  </a:lnTo>
                  <a:lnTo>
                    <a:pt x="306" y="741"/>
                  </a:lnTo>
                  <a:lnTo>
                    <a:pt x="312" y="772"/>
                  </a:lnTo>
                  <a:lnTo>
                    <a:pt x="323" y="801"/>
                  </a:lnTo>
                  <a:lnTo>
                    <a:pt x="339" y="829"/>
                  </a:lnTo>
                  <a:lnTo>
                    <a:pt x="358" y="854"/>
                  </a:lnTo>
                  <a:lnTo>
                    <a:pt x="495" y="1002"/>
                  </a:lnTo>
                  <a:lnTo>
                    <a:pt x="519" y="1024"/>
                  </a:lnTo>
                  <a:lnTo>
                    <a:pt x="547" y="1043"/>
                  </a:lnTo>
                  <a:lnTo>
                    <a:pt x="576" y="1055"/>
                  </a:lnTo>
                  <a:lnTo>
                    <a:pt x="608" y="1063"/>
                  </a:lnTo>
                  <a:lnTo>
                    <a:pt x="641" y="1066"/>
                  </a:lnTo>
                  <a:lnTo>
                    <a:pt x="671" y="1064"/>
                  </a:lnTo>
                  <a:lnTo>
                    <a:pt x="700" y="1057"/>
                  </a:lnTo>
                  <a:lnTo>
                    <a:pt x="728" y="1046"/>
                  </a:lnTo>
                  <a:lnTo>
                    <a:pt x="753" y="1031"/>
                  </a:lnTo>
                  <a:lnTo>
                    <a:pt x="778" y="1011"/>
                  </a:lnTo>
                  <a:lnTo>
                    <a:pt x="924" y="874"/>
                  </a:lnTo>
                  <a:lnTo>
                    <a:pt x="945" y="849"/>
                  </a:lnTo>
                  <a:lnTo>
                    <a:pt x="962" y="824"/>
                  </a:lnTo>
                  <a:lnTo>
                    <a:pt x="975" y="795"/>
                  </a:lnTo>
                  <a:lnTo>
                    <a:pt x="983" y="765"/>
                  </a:lnTo>
                  <a:lnTo>
                    <a:pt x="987" y="732"/>
                  </a:lnTo>
                  <a:lnTo>
                    <a:pt x="986" y="700"/>
                  </a:lnTo>
                  <a:lnTo>
                    <a:pt x="979" y="669"/>
                  </a:lnTo>
                  <a:lnTo>
                    <a:pt x="969" y="640"/>
                  </a:lnTo>
                  <a:lnTo>
                    <a:pt x="953" y="612"/>
                  </a:lnTo>
                  <a:lnTo>
                    <a:pt x="933" y="587"/>
                  </a:lnTo>
                  <a:lnTo>
                    <a:pt x="797" y="439"/>
                  </a:lnTo>
                  <a:lnTo>
                    <a:pt x="774" y="418"/>
                  </a:lnTo>
                  <a:lnTo>
                    <a:pt x="747" y="402"/>
                  </a:lnTo>
                  <a:lnTo>
                    <a:pt x="718" y="389"/>
                  </a:lnTo>
                  <a:lnTo>
                    <a:pt x="689" y="381"/>
                  </a:lnTo>
                  <a:lnTo>
                    <a:pt x="657" y="378"/>
                  </a:lnTo>
                  <a:close/>
                  <a:moveTo>
                    <a:pt x="2208" y="0"/>
                  </a:moveTo>
                  <a:lnTo>
                    <a:pt x="2202" y="95"/>
                  </a:lnTo>
                  <a:lnTo>
                    <a:pt x="2196" y="191"/>
                  </a:lnTo>
                  <a:lnTo>
                    <a:pt x="2189" y="289"/>
                  </a:lnTo>
                  <a:lnTo>
                    <a:pt x="2181" y="387"/>
                  </a:lnTo>
                  <a:lnTo>
                    <a:pt x="2173" y="486"/>
                  </a:lnTo>
                  <a:lnTo>
                    <a:pt x="2163" y="583"/>
                  </a:lnTo>
                  <a:lnTo>
                    <a:pt x="2153" y="682"/>
                  </a:lnTo>
                  <a:lnTo>
                    <a:pt x="2141" y="779"/>
                  </a:lnTo>
                  <a:lnTo>
                    <a:pt x="2129" y="875"/>
                  </a:lnTo>
                  <a:lnTo>
                    <a:pt x="2116" y="971"/>
                  </a:lnTo>
                  <a:lnTo>
                    <a:pt x="2102" y="1064"/>
                  </a:lnTo>
                  <a:lnTo>
                    <a:pt x="2087" y="1156"/>
                  </a:lnTo>
                  <a:lnTo>
                    <a:pt x="2070" y="1245"/>
                  </a:lnTo>
                  <a:lnTo>
                    <a:pt x="2053" y="1332"/>
                  </a:lnTo>
                  <a:lnTo>
                    <a:pt x="2034" y="1416"/>
                  </a:lnTo>
                  <a:lnTo>
                    <a:pt x="2014" y="1497"/>
                  </a:lnTo>
                  <a:lnTo>
                    <a:pt x="1994" y="1574"/>
                  </a:lnTo>
                  <a:lnTo>
                    <a:pt x="1970" y="1647"/>
                  </a:lnTo>
                  <a:lnTo>
                    <a:pt x="1947" y="1717"/>
                  </a:lnTo>
                  <a:lnTo>
                    <a:pt x="1922" y="1781"/>
                  </a:lnTo>
                  <a:lnTo>
                    <a:pt x="1895" y="1841"/>
                  </a:lnTo>
                  <a:lnTo>
                    <a:pt x="1867" y="1896"/>
                  </a:lnTo>
                  <a:lnTo>
                    <a:pt x="1838" y="1944"/>
                  </a:lnTo>
                  <a:lnTo>
                    <a:pt x="1807" y="1988"/>
                  </a:lnTo>
                  <a:lnTo>
                    <a:pt x="1774" y="2025"/>
                  </a:lnTo>
                  <a:lnTo>
                    <a:pt x="1743" y="2055"/>
                  </a:lnTo>
                  <a:lnTo>
                    <a:pt x="1711" y="2078"/>
                  </a:lnTo>
                  <a:lnTo>
                    <a:pt x="1677" y="2097"/>
                  </a:lnTo>
                  <a:lnTo>
                    <a:pt x="1642" y="2111"/>
                  </a:lnTo>
                  <a:lnTo>
                    <a:pt x="1606" y="2118"/>
                  </a:lnTo>
                  <a:lnTo>
                    <a:pt x="1569" y="2121"/>
                  </a:lnTo>
                  <a:lnTo>
                    <a:pt x="638" y="2121"/>
                  </a:lnTo>
                  <a:lnTo>
                    <a:pt x="601" y="2118"/>
                  </a:lnTo>
                  <a:lnTo>
                    <a:pt x="565" y="2111"/>
                  </a:lnTo>
                  <a:lnTo>
                    <a:pt x="531" y="2097"/>
                  </a:lnTo>
                  <a:lnTo>
                    <a:pt x="497" y="2078"/>
                  </a:lnTo>
                  <a:lnTo>
                    <a:pt x="464" y="2055"/>
                  </a:lnTo>
                  <a:lnTo>
                    <a:pt x="432" y="2026"/>
                  </a:lnTo>
                  <a:lnTo>
                    <a:pt x="400" y="1988"/>
                  </a:lnTo>
                  <a:lnTo>
                    <a:pt x="370" y="1945"/>
                  </a:lnTo>
                  <a:lnTo>
                    <a:pt x="340" y="1896"/>
                  </a:lnTo>
                  <a:lnTo>
                    <a:pt x="312" y="1842"/>
                  </a:lnTo>
                  <a:lnTo>
                    <a:pt x="286" y="1782"/>
                  </a:lnTo>
                  <a:lnTo>
                    <a:pt x="261" y="1718"/>
                  </a:lnTo>
                  <a:lnTo>
                    <a:pt x="237" y="1649"/>
                  </a:lnTo>
                  <a:lnTo>
                    <a:pt x="215" y="1576"/>
                  </a:lnTo>
                  <a:lnTo>
                    <a:pt x="194" y="1499"/>
                  </a:lnTo>
                  <a:lnTo>
                    <a:pt x="174" y="1418"/>
                  </a:lnTo>
                  <a:lnTo>
                    <a:pt x="156" y="1335"/>
                  </a:lnTo>
                  <a:lnTo>
                    <a:pt x="138" y="1248"/>
                  </a:lnTo>
                  <a:lnTo>
                    <a:pt x="122" y="1159"/>
                  </a:lnTo>
                  <a:lnTo>
                    <a:pt x="106" y="1067"/>
                  </a:lnTo>
                  <a:lnTo>
                    <a:pt x="92" y="974"/>
                  </a:lnTo>
                  <a:lnTo>
                    <a:pt x="78" y="879"/>
                  </a:lnTo>
                  <a:lnTo>
                    <a:pt x="67" y="783"/>
                  </a:lnTo>
                  <a:lnTo>
                    <a:pt x="55" y="685"/>
                  </a:lnTo>
                  <a:lnTo>
                    <a:pt x="44" y="587"/>
                  </a:lnTo>
                  <a:lnTo>
                    <a:pt x="35" y="489"/>
                  </a:lnTo>
                  <a:lnTo>
                    <a:pt x="26" y="391"/>
                  </a:lnTo>
                  <a:lnTo>
                    <a:pt x="19" y="293"/>
                  </a:lnTo>
                  <a:lnTo>
                    <a:pt x="11" y="196"/>
                  </a:lnTo>
                  <a:lnTo>
                    <a:pt x="5" y="99"/>
                  </a:lnTo>
                  <a:lnTo>
                    <a:pt x="0" y="5"/>
                  </a:lnTo>
                  <a:lnTo>
                    <a:pt x="34" y="32"/>
                  </a:lnTo>
                  <a:lnTo>
                    <a:pt x="78" y="73"/>
                  </a:lnTo>
                  <a:lnTo>
                    <a:pt x="123" y="110"/>
                  </a:lnTo>
                  <a:lnTo>
                    <a:pt x="165" y="139"/>
                  </a:lnTo>
                  <a:lnTo>
                    <a:pt x="208" y="161"/>
                  </a:lnTo>
                  <a:lnTo>
                    <a:pt x="250" y="179"/>
                  </a:lnTo>
                  <a:lnTo>
                    <a:pt x="291" y="189"/>
                  </a:lnTo>
                  <a:lnTo>
                    <a:pt x="333" y="195"/>
                  </a:lnTo>
                  <a:lnTo>
                    <a:pt x="377" y="194"/>
                  </a:lnTo>
                  <a:lnTo>
                    <a:pt x="422" y="186"/>
                  </a:lnTo>
                  <a:lnTo>
                    <a:pt x="465" y="171"/>
                  </a:lnTo>
                  <a:lnTo>
                    <a:pt x="510" y="150"/>
                  </a:lnTo>
                  <a:lnTo>
                    <a:pt x="553" y="122"/>
                  </a:lnTo>
                  <a:lnTo>
                    <a:pt x="598" y="86"/>
                  </a:lnTo>
                  <a:lnTo>
                    <a:pt x="641" y="121"/>
                  </a:lnTo>
                  <a:lnTo>
                    <a:pt x="683" y="150"/>
                  </a:lnTo>
                  <a:lnTo>
                    <a:pt x="727" y="171"/>
                  </a:lnTo>
                  <a:lnTo>
                    <a:pt x="769" y="187"/>
                  </a:lnTo>
                  <a:lnTo>
                    <a:pt x="812" y="196"/>
                  </a:lnTo>
                  <a:lnTo>
                    <a:pt x="854" y="199"/>
                  </a:lnTo>
                  <a:lnTo>
                    <a:pt x="898" y="196"/>
                  </a:lnTo>
                  <a:lnTo>
                    <a:pt x="942" y="186"/>
                  </a:lnTo>
                  <a:lnTo>
                    <a:pt x="986" y="170"/>
                  </a:lnTo>
                  <a:lnTo>
                    <a:pt x="1029" y="147"/>
                  </a:lnTo>
                  <a:lnTo>
                    <a:pt x="1074" y="117"/>
                  </a:lnTo>
                  <a:lnTo>
                    <a:pt x="1118" y="82"/>
                  </a:lnTo>
                  <a:lnTo>
                    <a:pt x="1166" y="120"/>
                  </a:lnTo>
                  <a:lnTo>
                    <a:pt x="1213" y="150"/>
                  </a:lnTo>
                  <a:lnTo>
                    <a:pt x="1260" y="172"/>
                  </a:lnTo>
                  <a:lnTo>
                    <a:pt x="1307" y="186"/>
                  </a:lnTo>
                  <a:lnTo>
                    <a:pt x="1354" y="194"/>
                  </a:lnTo>
                  <a:lnTo>
                    <a:pt x="1401" y="194"/>
                  </a:lnTo>
                  <a:lnTo>
                    <a:pt x="1448" y="185"/>
                  </a:lnTo>
                  <a:lnTo>
                    <a:pt x="1495" y="170"/>
                  </a:lnTo>
                  <a:lnTo>
                    <a:pt x="1543" y="146"/>
                  </a:lnTo>
                  <a:lnTo>
                    <a:pt x="1591" y="115"/>
                  </a:lnTo>
                  <a:lnTo>
                    <a:pt x="1639" y="78"/>
                  </a:lnTo>
                  <a:lnTo>
                    <a:pt x="1676" y="108"/>
                  </a:lnTo>
                  <a:lnTo>
                    <a:pt x="1712" y="133"/>
                  </a:lnTo>
                  <a:lnTo>
                    <a:pt x="1747" y="154"/>
                  </a:lnTo>
                  <a:lnTo>
                    <a:pt x="1782" y="170"/>
                  </a:lnTo>
                  <a:lnTo>
                    <a:pt x="1816" y="181"/>
                  </a:lnTo>
                  <a:lnTo>
                    <a:pt x="1849" y="187"/>
                  </a:lnTo>
                  <a:lnTo>
                    <a:pt x="1883" y="189"/>
                  </a:lnTo>
                  <a:lnTo>
                    <a:pt x="1918" y="187"/>
                  </a:lnTo>
                  <a:lnTo>
                    <a:pt x="1953" y="180"/>
                  </a:lnTo>
                  <a:lnTo>
                    <a:pt x="1988" y="168"/>
                  </a:lnTo>
                  <a:lnTo>
                    <a:pt x="2023" y="151"/>
                  </a:lnTo>
                  <a:lnTo>
                    <a:pt x="2059" y="128"/>
                  </a:lnTo>
                  <a:lnTo>
                    <a:pt x="2096" y="101"/>
                  </a:lnTo>
                  <a:lnTo>
                    <a:pt x="2135" y="69"/>
                  </a:lnTo>
                  <a:lnTo>
                    <a:pt x="2174" y="30"/>
                  </a:lnTo>
                  <a:lnTo>
                    <a:pt x="2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2" name="Group 926"/>
          <p:cNvGrpSpPr/>
          <p:nvPr/>
        </p:nvGrpSpPr>
        <p:grpSpPr>
          <a:xfrm>
            <a:off x="6694113" y="613910"/>
            <a:ext cx="330200" cy="449263"/>
            <a:chOff x="3552825" y="1963738"/>
            <a:chExt cx="330200" cy="449263"/>
          </a:xfrm>
          <a:solidFill>
            <a:srgbClr val="000000"/>
          </a:solidFill>
        </p:grpSpPr>
        <p:sp>
          <p:nvSpPr>
            <p:cNvPr id="163" name="Freeform 457"/>
            <p:cNvSpPr>
              <a:spLocks noEditPoints="1"/>
            </p:cNvSpPr>
            <p:nvPr/>
          </p:nvSpPr>
          <p:spPr bwMode="auto">
            <a:xfrm>
              <a:off x="3565525" y="2132013"/>
              <a:ext cx="303213" cy="280988"/>
            </a:xfrm>
            <a:custGeom>
              <a:avLst/>
              <a:gdLst>
                <a:gd name="T0" fmla="*/ 722 w 2290"/>
                <a:gd name="T1" fmla="*/ 1784 h 2130"/>
                <a:gd name="T2" fmla="*/ 469 w 2290"/>
                <a:gd name="T3" fmla="*/ 1838 h 2130"/>
                <a:gd name="T4" fmla="*/ 437 w 2290"/>
                <a:gd name="T5" fmla="*/ 1893 h 2130"/>
                <a:gd name="T6" fmla="*/ 652 w 2290"/>
                <a:gd name="T7" fmla="*/ 1948 h 2130"/>
                <a:gd name="T8" fmla="*/ 1019 w 2290"/>
                <a:gd name="T9" fmla="*/ 1981 h 2130"/>
                <a:gd name="T10" fmla="*/ 1438 w 2290"/>
                <a:gd name="T11" fmla="*/ 1966 h 2130"/>
                <a:gd name="T12" fmla="*/ 1715 w 2290"/>
                <a:gd name="T13" fmla="*/ 1916 h 2130"/>
                <a:gd name="T14" fmla="*/ 1807 w 2290"/>
                <a:gd name="T15" fmla="*/ 1861 h 2130"/>
                <a:gd name="T16" fmla="*/ 1617 w 2290"/>
                <a:gd name="T17" fmla="*/ 1804 h 2130"/>
                <a:gd name="T18" fmla="*/ 1270 w 2290"/>
                <a:gd name="T19" fmla="*/ 1764 h 2130"/>
                <a:gd name="T20" fmla="*/ 1161 w 2290"/>
                <a:gd name="T21" fmla="*/ 1886 h 2130"/>
                <a:gd name="T22" fmla="*/ 1073 w 2290"/>
                <a:gd name="T23" fmla="*/ 1898 h 2130"/>
                <a:gd name="T24" fmla="*/ 1036 w 2290"/>
                <a:gd name="T25" fmla="*/ 1762 h 2130"/>
                <a:gd name="T26" fmla="*/ 1386 w 2290"/>
                <a:gd name="T27" fmla="*/ 343 h 2130"/>
                <a:gd name="T28" fmla="*/ 1397 w 2290"/>
                <a:gd name="T29" fmla="*/ 432 h 2130"/>
                <a:gd name="T30" fmla="*/ 1485 w 2290"/>
                <a:gd name="T31" fmla="*/ 443 h 2130"/>
                <a:gd name="T32" fmla="*/ 1519 w 2290"/>
                <a:gd name="T33" fmla="*/ 360 h 2130"/>
                <a:gd name="T34" fmla="*/ 1449 w 2290"/>
                <a:gd name="T35" fmla="*/ 305 h 2130"/>
                <a:gd name="T36" fmla="*/ 746 w 2290"/>
                <a:gd name="T37" fmla="*/ 310 h 2130"/>
                <a:gd name="T38" fmla="*/ 756 w 2290"/>
                <a:gd name="T39" fmla="*/ 399 h 2130"/>
                <a:gd name="T40" fmla="*/ 845 w 2290"/>
                <a:gd name="T41" fmla="*/ 410 h 2130"/>
                <a:gd name="T42" fmla="*/ 878 w 2290"/>
                <a:gd name="T43" fmla="*/ 328 h 2130"/>
                <a:gd name="T44" fmla="*/ 808 w 2290"/>
                <a:gd name="T45" fmla="*/ 274 h 2130"/>
                <a:gd name="T46" fmla="*/ 307 w 2290"/>
                <a:gd name="T47" fmla="*/ 108 h 2130"/>
                <a:gd name="T48" fmla="*/ 697 w 2290"/>
                <a:gd name="T49" fmla="*/ 169 h 2130"/>
                <a:gd name="T50" fmla="*/ 1182 w 2290"/>
                <a:gd name="T51" fmla="*/ 192 h 2130"/>
                <a:gd name="T52" fmla="*/ 1670 w 2290"/>
                <a:gd name="T53" fmla="*/ 168 h 2130"/>
                <a:gd name="T54" fmla="*/ 2045 w 2290"/>
                <a:gd name="T55" fmla="*/ 100 h 2130"/>
                <a:gd name="T56" fmla="*/ 2207 w 2290"/>
                <a:gd name="T57" fmla="*/ 150 h 2130"/>
                <a:gd name="T58" fmla="*/ 1933 w 2290"/>
                <a:gd name="T59" fmla="*/ 453 h 2130"/>
                <a:gd name="T60" fmla="*/ 1584 w 2290"/>
                <a:gd name="T61" fmla="*/ 649 h 2130"/>
                <a:gd name="T62" fmla="*/ 1182 w 2290"/>
                <a:gd name="T63" fmla="*/ 727 h 2130"/>
                <a:gd name="T64" fmla="*/ 1322 w 2290"/>
                <a:gd name="T65" fmla="*/ 1620 h 2130"/>
                <a:gd name="T66" fmla="*/ 1538 w 2290"/>
                <a:gd name="T67" fmla="*/ 1641 h 2130"/>
                <a:gd name="T68" fmla="*/ 1752 w 2290"/>
                <a:gd name="T69" fmla="*/ 1684 h 2130"/>
                <a:gd name="T70" fmla="*/ 1917 w 2290"/>
                <a:gd name="T71" fmla="*/ 1758 h 2130"/>
                <a:gd name="T72" fmla="*/ 1982 w 2290"/>
                <a:gd name="T73" fmla="*/ 1872 h 2130"/>
                <a:gd name="T74" fmla="*/ 1915 w 2290"/>
                <a:gd name="T75" fmla="*/ 1985 h 2130"/>
                <a:gd name="T76" fmla="*/ 1749 w 2290"/>
                <a:gd name="T77" fmla="*/ 2059 h 2130"/>
                <a:gd name="T78" fmla="*/ 1534 w 2290"/>
                <a:gd name="T79" fmla="*/ 2103 h 2130"/>
                <a:gd name="T80" fmla="*/ 1317 w 2290"/>
                <a:gd name="T81" fmla="*/ 2123 h 2130"/>
                <a:gd name="T82" fmla="*/ 1152 w 2290"/>
                <a:gd name="T83" fmla="*/ 2130 h 2130"/>
                <a:gd name="T84" fmla="*/ 1042 w 2290"/>
                <a:gd name="T85" fmla="*/ 2130 h 2130"/>
                <a:gd name="T86" fmla="*/ 862 w 2290"/>
                <a:gd name="T87" fmla="*/ 2121 h 2130"/>
                <a:gd name="T88" fmla="*/ 641 w 2290"/>
                <a:gd name="T89" fmla="*/ 2097 h 2130"/>
                <a:gd name="T90" fmla="*/ 431 w 2290"/>
                <a:gd name="T91" fmla="*/ 2048 h 2130"/>
                <a:gd name="T92" fmla="*/ 281 w 2290"/>
                <a:gd name="T93" fmla="*/ 1966 h 2130"/>
                <a:gd name="T94" fmla="*/ 240 w 2290"/>
                <a:gd name="T95" fmla="*/ 1845 h 2130"/>
                <a:gd name="T96" fmla="*/ 329 w 2290"/>
                <a:gd name="T97" fmla="*/ 1741 h 2130"/>
                <a:gd name="T98" fmla="*/ 508 w 2290"/>
                <a:gd name="T99" fmla="*/ 1673 h 2130"/>
                <a:gd name="T100" fmla="*/ 727 w 2290"/>
                <a:gd name="T101" fmla="*/ 1635 h 2130"/>
                <a:gd name="T102" fmla="*/ 936 w 2290"/>
                <a:gd name="T103" fmla="*/ 1618 h 2130"/>
                <a:gd name="T104" fmla="*/ 954 w 2290"/>
                <a:gd name="T105" fmla="*/ 713 h 2130"/>
                <a:gd name="T106" fmla="*/ 566 w 2290"/>
                <a:gd name="T107" fmla="*/ 588 h 2130"/>
                <a:gd name="T108" fmla="*/ 240 w 2290"/>
                <a:gd name="T109" fmla="*/ 345 h 2130"/>
                <a:gd name="T110" fmla="*/ 1 w 2290"/>
                <a:gd name="T111" fmla="*/ 2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90" h="2130">
                  <a:moveTo>
                    <a:pt x="1036" y="1762"/>
                  </a:moveTo>
                  <a:lnTo>
                    <a:pt x="950" y="1764"/>
                  </a:lnTo>
                  <a:lnTo>
                    <a:pt x="868" y="1770"/>
                  </a:lnTo>
                  <a:lnTo>
                    <a:pt x="792" y="1776"/>
                  </a:lnTo>
                  <a:lnTo>
                    <a:pt x="722" y="1784"/>
                  </a:lnTo>
                  <a:lnTo>
                    <a:pt x="660" y="1794"/>
                  </a:lnTo>
                  <a:lnTo>
                    <a:pt x="602" y="1804"/>
                  </a:lnTo>
                  <a:lnTo>
                    <a:pt x="552" y="1815"/>
                  </a:lnTo>
                  <a:lnTo>
                    <a:pt x="507" y="1827"/>
                  </a:lnTo>
                  <a:lnTo>
                    <a:pt x="469" y="1838"/>
                  </a:lnTo>
                  <a:lnTo>
                    <a:pt x="438" y="1849"/>
                  </a:lnTo>
                  <a:lnTo>
                    <a:pt x="413" y="1861"/>
                  </a:lnTo>
                  <a:lnTo>
                    <a:pt x="394" y="1872"/>
                  </a:lnTo>
                  <a:lnTo>
                    <a:pt x="412" y="1882"/>
                  </a:lnTo>
                  <a:lnTo>
                    <a:pt x="437" y="1893"/>
                  </a:lnTo>
                  <a:lnTo>
                    <a:pt x="467" y="1904"/>
                  </a:lnTo>
                  <a:lnTo>
                    <a:pt x="504" y="1916"/>
                  </a:lnTo>
                  <a:lnTo>
                    <a:pt x="548" y="1927"/>
                  </a:lnTo>
                  <a:lnTo>
                    <a:pt x="597" y="1938"/>
                  </a:lnTo>
                  <a:lnTo>
                    <a:pt x="652" y="1948"/>
                  </a:lnTo>
                  <a:lnTo>
                    <a:pt x="713" y="1958"/>
                  </a:lnTo>
                  <a:lnTo>
                    <a:pt x="781" y="1966"/>
                  </a:lnTo>
                  <a:lnTo>
                    <a:pt x="854" y="1972"/>
                  </a:lnTo>
                  <a:lnTo>
                    <a:pt x="934" y="1978"/>
                  </a:lnTo>
                  <a:lnTo>
                    <a:pt x="1019" y="1981"/>
                  </a:lnTo>
                  <a:lnTo>
                    <a:pt x="1110" y="1982"/>
                  </a:lnTo>
                  <a:lnTo>
                    <a:pt x="1201" y="1981"/>
                  </a:lnTo>
                  <a:lnTo>
                    <a:pt x="1285" y="1978"/>
                  </a:lnTo>
                  <a:lnTo>
                    <a:pt x="1365" y="1972"/>
                  </a:lnTo>
                  <a:lnTo>
                    <a:pt x="1438" y="1966"/>
                  </a:lnTo>
                  <a:lnTo>
                    <a:pt x="1505" y="1958"/>
                  </a:lnTo>
                  <a:lnTo>
                    <a:pt x="1567" y="1948"/>
                  </a:lnTo>
                  <a:lnTo>
                    <a:pt x="1622" y="1938"/>
                  </a:lnTo>
                  <a:lnTo>
                    <a:pt x="1672" y="1927"/>
                  </a:lnTo>
                  <a:lnTo>
                    <a:pt x="1715" y="1916"/>
                  </a:lnTo>
                  <a:lnTo>
                    <a:pt x="1752" y="1904"/>
                  </a:lnTo>
                  <a:lnTo>
                    <a:pt x="1783" y="1893"/>
                  </a:lnTo>
                  <a:lnTo>
                    <a:pt x="1808" y="1882"/>
                  </a:lnTo>
                  <a:lnTo>
                    <a:pt x="1825" y="1872"/>
                  </a:lnTo>
                  <a:lnTo>
                    <a:pt x="1807" y="1861"/>
                  </a:lnTo>
                  <a:lnTo>
                    <a:pt x="1782" y="1849"/>
                  </a:lnTo>
                  <a:lnTo>
                    <a:pt x="1750" y="1838"/>
                  </a:lnTo>
                  <a:lnTo>
                    <a:pt x="1712" y="1827"/>
                  </a:lnTo>
                  <a:lnTo>
                    <a:pt x="1667" y="1815"/>
                  </a:lnTo>
                  <a:lnTo>
                    <a:pt x="1617" y="1804"/>
                  </a:lnTo>
                  <a:lnTo>
                    <a:pt x="1560" y="1794"/>
                  </a:lnTo>
                  <a:lnTo>
                    <a:pt x="1497" y="1784"/>
                  </a:lnTo>
                  <a:lnTo>
                    <a:pt x="1428" y="1776"/>
                  </a:lnTo>
                  <a:lnTo>
                    <a:pt x="1351" y="1770"/>
                  </a:lnTo>
                  <a:lnTo>
                    <a:pt x="1270" y="1764"/>
                  </a:lnTo>
                  <a:lnTo>
                    <a:pt x="1182" y="1762"/>
                  </a:lnTo>
                  <a:lnTo>
                    <a:pt x="1182" y="1834"/>
                  </a:lnTo>
                  <a:lnTo>
                    <a:pt x="1180" y="1855"/>
                  </a:lnTo>
                  <a:lnTo>
                    <a:pt x="1171" y="1872"/>
                  </a:lnTo>
                  <a:lnTo>
                    <a:pt x="1161" y="1886"/>
                  </a:lnTo>
                  <a:lnTo>
                    <a:pt x="1146" y="1898"/>
                  </a:lnTo>
                  <a:lnTo>
                    <a:pt x="1129" y="1906"/>
                  </a:lnTo>
                  <a:lnTo>
                    <a:pt x="1110" y="1909"/>
                  </a:lnTo>
                  <a:lnTo>
                    <a:pt x="1091" y="1906"/>
                  </a:lnTo>
                  <a:lnTo>
                    <a:pt x="1073" y="1898"/>
                  </a:lnTo>
                  <a:lnTo>
                    <a:pt x="1058" y="1886"/>
                  </a:lnTo>
                  <a:lnTo>
                    <a:pt x="1047" y="1872"/>
                  </a:lnTo>
                  <a:lnTo>
                    <a:pt x="1040" y="1855"/>
                  </a:lnTo>
                  <a:lnTo>
                    <a:pt x="1036" y="1834"/>
                  </a:lnTo>
                  <a:lnTo>
                    <a:pt x="1036" y="1762"/>
                  </a:lnTo>
                  <a:close/>
                  <a:moveTo>
                    <a:pt x="1449" y="305"/>
                  </a:moveTo>
                  <a:lnTo>
                    <a:pt x="1430" y="309"/>
                  </a:lnTo>
                  <a:lnTo>
                    <a:pt x="1412" y="316"/>
                  </a:lnTo>
                  <a:lnTo>
                    <a:pt x="1397" y="327"/>
                  </a:lnTo>
                  <a:lnTo>
                    <a:pt x="1386" y="343"/>
                  </a:lnTo>
                  <a:lnTo>
                    <a:pt x="1379" y="360"/>
                  </a:lnTo>
                  <a:lnTo>
                    <a:pt x="1377" y="380"/>
                  </a:lnTo>
                  <a:lnTo>
                    <a:pt x="1379" y="399"/>
                  </a:lnTo>
                  <a:lnTo>
                    <a:pt x="1386" y="417"/>
                  </a:lnTo>
                  <a:lnTo>
                    <a:pt x="1397" y="432"/>
                  </a:lnTo>
                  <a:lnTo>
                    <a:pt x="1412" y="443"/>
                  </a:lnTo>
                  <a:lnTo>
                    <a:pt x="1430" y="451"/>
                  </a:lnTo>
                  <a:lnTo>
                    <a:pt x="1449" y="453"/>
                  </a:lnTo>
                  <a:lnTo>
                    <a:pt x="1469" y="451"/>
                  </a:lnTo>
                  <a:lnTo>
                    <a:pt x="1485" y="443"/>
                  </a:lnTo>
                  <a:lnTo>
                    <a:pt x="1500" y="432"/>
                  </a:lnTo>
                  <a:lnTo>
                    <a:pt x="1512" y="417"/>
                  </a:lnTo>
                  <a:lnTo>
                    <a:pt x="1519" y="399"/>
                  </a:lnTo>
                  <a:lnTo>
                    <a:pt x="1521" y="380"/>
                  </a:lnTo>
                  <a:lnTo>
                    <a:pt x="1519" y="360"/>
                  </a:lnTo>
                  <a:lnTo>
                    <a:pt x="1512" y="343"/>
                  </a:lnTo>
                  <a:lnTo>
                    <a:pt x="1500" y="327"/>
                  </a:lnTo>
                  <a:lnTo>
                    <a:pt x="1485" y="316"/>
                  </a:lnTo>
                  <a:lnTo>
                    <a:pt x="1469" y="309"/>
                  </a:lnTo>
                  <a:lnTo>
                    <a:pt x="1449" y="305"/>
                  </a:lnTo>
                  <a:close/>
                  <a:moveTo>
                    <a:pt x="808" y="274"/>
                  </a:moveTo>
                  <a:lnTo>
                    <a:pt x="788" y="276"/>
                  </a:lnTo>
                  <a:lnTo>
                    <a:pt x="772" y="283"/>
                  </a:lnTo>
                  <a:lnTo>
                    <a:pt x="756" y="295"/>
                  </a:lnTo>
                  <a:lnTo>
                    <a:pt x="746" y="310"/>
                  </a:lnTo>
                  <a:lnTo>
                    <a:pt x="738" y="328"/>
                  </a:lnTo>
                  <a:lnTo>
                    <a:pt x="735" y="347"/>
                  </a:lnTo>
                  <a:lnTo>
                    <a:pt x="738" y="367"/>
                  </a:lnTo>
                  <a:lnTo>
                    <a:pt x="746" y="384"/>
                  </a:lnTo>
                  <a:lnTo>
                    <a:pt x="756" y="399"/>
                  </a:lnTo>
                  <a:lnTo>
                    <a:pt x="772" y="410"/>
                  </a:lnTo>
                  <a:lnTo>
                    <a:pt x="788" y="418"/>
                  </a:lnTo>
                  <a:lnTo>
                    <a:pt x="808" y="421"/>
                  </a:lnTo>
                  <a:lnTo>
                    <a:pt x="827" y="418"/>
                  </a:lnTo>
                  <a:lnTo>
                    <a:pt x="845" y="410"/>
                  </a:lnTo>
                  <a:lnTo>
                    <a:pt x="860" y="399"/>
                  </a:lnTo>
                  <a:lnTo>
                    <a:pt x="871" y="384"/>
                  </a:lnTo>
                  <a:lnTo>
                    <a:pt x="878" y="367"/>
                  </a:lnTo>
                  <a:lnTo>
                    <a:pt x="881" y="347"/>
                  </a:lnTo>
                  <a:lnTo>
                    <a:pt x="878" y="328"/>
                  </a:lnTo>
                  <a:lnTo>
                    <a:pt x="871" y="310"/>
                  </a:lnTo>
                  <a:lnTo>
                    <a:pt x="860" y="295"/>
                  </a:lnTo>
                  <a:lnTo>
                    <a:pt x="845" y="283"/>
                  </a:lnTo>
                  <a:lnTo>
                    <a:pt x="827" y="276"/>
                  </a:lnTo>
                  <a:lnTo>
                    <a:pt x="808" y="274"/>
                  </a:lnTo>
                  <a:close/>
                  <a:moveTo>
                    <a:pt x="0" y="0"/>
                  </a:moveTo>
                  <a:lnTo>
                    <a:pt x="135" y="55"/>
                  </a:lnTo>
                  <a:lnTo>
                    <a:pt x="187" y="74"/>
                  </a:lnTo>
                  <a:lnTo>
                    <a:pt x="244" y="92"/>
                  </a:lnTo>
                  <a:lnTo>
                    <a:pt x="307" y="108"/>
                  </a:lnTo>
                  <a:lnTo>
                    <a:pt x="375" y="124"/>
                  </a:lnTo>
                  <a:lnTo>
                    <a:pt x="449" y="138"/>
                  </a:lnTo>
                  <a:lnTo>
                    <a:pt x="528" y="149"/>
                  </a:lnTo>
                  <a:lnTo>
                    <a:pt x="611" y="161"/>
                  </a:lnTo>
                  <a:lnTo>
                    <a:pt x="697" y="169"/>
                  </a:lnTo>
                  <a:lnTo>
                    <a:pt x="788" y="178"/>
                  </a:lnTo>
                  <a:lnTo>
                    <a:pt x="883" y="183"/>
                  </a:lnTo>
                  <a:lnTo>
                    <a:pt x="979" y="187"/>
                  </a:lnTo>
                  <a:lnTo>
                    <a:pt x="1079" y="191"/>
                  </a:lnTo>
                  <a:lnTo>
                    <a:pt x="1182" y="192"/>
                  </a:lnTo>
                  <a:lnTo>
                    <a:pt x="1285" y="191"/>
                  </a:lnTo>
                  <a:lnTo>
                    <a:pt x="1387" y="187"/>
                  </a:lnTo>
                  <a:lnTo>
                    <a:pt x="1485" y="183"/>
                  </a:lnTo>
                  <a:lnTo>
                    <a:pt x="1580" y="176"/>
                  </a:lnTo>
                  <a:lnTo>
                    <a:pt x="1670" y="168"/>
                  </a:lnTo>
                  <a:lnTo>
                    <a:pt x="1754" y="158"/>
                  </a:lnTo>
                  <a:lnTo>
                    <a:pt x="1835" y="146"/>
                  </a:lnTo>
                  <a:lnTo>
                    <a:pt x="1910" y="132"/>
                  </a:lnTo>
                  <a:lnTo>
                    <a:pt x="1980" y="117"/>
                  </a:lnTo>
                  <a:lnTo>
                    <a:pt x="2045" y="100"/>
                  </a:lnTo>
                  <a:lnTo>
                    <a:pt x="2104" y="81"/>
                  </a:lnTo>
                  <a:lnTo>
                    <a:pt x="2155" y="62"/>
                  </a:lnTo>
                  <a:lnTo>
                    <a:pt x="2290" y="3"/>
                  </a:lnTo>
                  <a:lnTo>
                    <a:pt x="2250" y="78"/>
                  </a:lnTo>
                  <a:lnTo>
                    <a:pt x="2207" y="150"/>
                  </a:lnTo>
                  <a:lnTo>
                    <a:pt x="2160" y="218"/>
                  </a:lnTo>
                  <a:lnTo>
                    <a:pt x="2109" y="283"/>
                  </a:lnTo>
                  <a:lnTo>
                    <a:pt x="2054" y="344"/>
                  </a:lnTo>
                  <a:lnTo>
                    <a:pt x="1995" y="400"/>
                  </a:lnTo>
                  <a:lnTo>
                    <a:pt x="1933" y="453"/>
                  </a:lnTo>
                  <a:lnTo>
                    <a:pt x="1869" y="501"/>
                  </a:lnTo>
                  <a:lnTo>
                    <a:pt x="1801" y="545"/>
                  </a:lnTo>
                  <a:lnTo>
                    <a:pt x="1731" y="585"/>
                  </a:lnTo>
                  <a:lnTo>
                    <a:pt x="1659" y="620"/>
                  </a:lnTo>
                  <a:lnTo>
                    <a:pt x="1584" y="649"/>
                  </a:lnTo>
                  <a:lnTo>
                    <a:pt x="1507" y="675"/>
                  </a:lnTo>
                  <a:lnTo>
                    <a:pt x="1428" y="696"/>
                  </a:lnTo>
                  <a:lnTo>
                    <a:pt x="1348" y="711"/>
                  </a:lnTo>
                  <a:lnTo>
                    <a:pt x="1266" y="722"/>
                  </a:lnTo>
                  <a:lnTo>
                    <a:pt x="1182" y="727"/>
                  </a:lnTo>
                  <a:lnTo>
                    <a:pt x="1182" y="1615"/>
                  </a:lnTo>
                  <a:lnTo>
                    <a:pt x="1213" y="1616"/>
                  </a:lnTo>
                  <a:lnTo>
                    <a:pt x="1247" y="1617"/>
                  </a:lnTo>
                  <a:lnTo>
                    <a:pt x="1283" y="1618"/>
                  </a:lnTo>
                  <a:lnTo>
                    <a:pt x="1322" y="1620"/>
                  </a:lnTo>
                  <a:lnTo>
                    <a:pt x="1363" y="1623"/>
                  </a:lnTo>
                  <a:lnTo>
                    <a:pt x="1406" y="1626"/>
                  </a:lnTo>
                  <a:lnTo>
                    <a:pt x="1449" y="1631"/>
                  </a:lnTo>
                  <a:lnTo>
                    <a:pt x="1493" y="1635"/>
                  </a:lnTo>
                  <a:lnTo>
                    <a:pt x="1538" y="1641"/>
                  </a:lnTo>
                  <a:lnTo>
                    <a:pt x="1582" y="1647"/>
                  </a:lnTo>
                  <a:lnTo>
                    <a:pt x="1627" y="1655"/>
                  </a:lnTo>
                  <a:lnTo>
                    <a:pt x="1670" y="1663"/>
                  </a:lnTo>
                  <a:lnTo>
                    <a:pt x="1711" y="1673"/>
                  </a:lnTo>
                  <a:lnTo>
                    <a:pt x="1752" y="1684"/>
                  </a:lnTo>
                  <a:lnTo>
                    <a:pt x="1791" y="1696"/>
                  </a:lnTo>
                  <a:lnTo>
                    <a:pt x="1827" y="1709"/>
                  </a:lnTo>
                  <a:lnTo>
                    <a:pt x="1860" y="1724"/>
                  </a:lnTo>
                  <a:lnTo>
                    <a:pt x="1890" y="1741"/>
                  </a:lnTo>
                  <a:lnTo>
                    <a:pt x="1917" y="1758"/>
                  </a:lnTo>
                  <a:lnTo>
                    <a:pt x="1940" y="1777"/>
                  </a:lnTo>
                  <a:lnTo>
                    <a:pt x="1957" y="1798"/>
                  </a:lnTo>
                  <a:lnTo>
                    <a:pt x="1971" y="1821"/>
                  </a:lnTo>
                  <a:lnTo>
                    <a:pt x="1979" y="1845"/>
                  </a:lnTo>
                  <a:lnTo>
                    <a:pt x="1982" y="1872"/>
                  </a:lnTo>
                  <a:lnTo>
                    <a:pt x="1979" y="1898"/>
                  </a:lnTo>
                  <a:lnTo>
                    <a:pt x="1971" y="1923"/>
                  </a:lnTo>
                  <a:lnTo>
                    <a:pt x="1957" y="1945"/>
                  </a:lnTo>
                  <a:lnTo>
                    <a:pt x="1939" y="1966"/>
                  </a:lnTo>
                  <a:lnTo>
                    <a:pt x="1915" y="1985"/>
                  </a:lnTo>
                  <a:lnTo>
                    <a:pt x="1889" y="2003"/>
                  </a:lnTo>
                  <a:lnTo>
                    <a:pt x="1858" y="2019"/>
                  </a:lnTo>
                  <a:lnTo>
                    <a:pt x="1824" y="2034"/>
                  </a:lnTo>
                  <a:lnTo>
                    <a:pt x="1788" y="2048"/>
                  </a:lnTo>
                  <a:lnTo>
                    <a:pt x="1749" y="2059"/>
                  </a:lnTo>
                  <a:lnTo>
                    <a:pt x="1708" y="2071"/>
                  </a:lnTo>
                  <a:lnTo>
                    <a:pt x="1666" y="2081"/>
                  </a:lnTo>
                  <a:lnTo>
                    <a:pt x="1622" y="2089"/>
                  </a:lnTo>
                  <a:lnTo>
                    <a:pt x="1579" y="2097"/>
                  </a:lnTo>
                  <a:lnTo>
                    <a:pt x="1534" y="2103"/>
                  </a:lnTo>
                  <a:lnTo>
                    <a:pt x="1489" y="2108"/>
                  </a:lnTo>
                  <a:lnTo>
                    <a:pt x="1445" y="2114"/>
                  </a:lnTo>
                  <a:lnTo>
                    <a:pt x="1401" y="2118"/>
                  </a:lnTo>
                  <a:lnTo>
                    <a:pt x="1358" y="2121"/>
                  </a:lnTo>
                  <a:lnTo>
                    <a:pt x="1317" y="2123"/>
                  </a:lnTo>
                  <a:lnTo>
                    <a:pt x="1278" y="2125"/>
                  </a:lnTo>
                  <a:lnTo>
                    <a:pt x="1242" y="2127"/>
                  </a:lnTo>
                  <a:lnTo>
                    <a:pt x="1208" y="2128"/>
                  </a:lnTo>
                  <a:lnTo>
                    <a:pt x="1178" y="2130"/>
                  </a:lnTo>
                  <a:lnTo>
                    <a:pt x="1152" y="2130"/>
                  </a:lnTo>
                  <a:lnTo>
                    <a:pt x="1129" y="2130"/>
                  </a:lnTo>
                  <a:lnTo>
                    <a:pt x="1110" y="2130"/>
                  </a:lnTo>
                  <a:lnTo>
                    <a:pt x="1091" y="2130"/>
                  </a:lnTo>
                  <a:lnTo>
                    <a:pt x="1068" y="2130"/>
                  </a:lnTo>
                  <a:lnTo>
                    <a:pt x="1042" y="2130"/>
                  </a:lnTo>
                  <a:lnTo>
                    <a:pt x="1011" y="2128"/>
                  </a:lnTo>
                  <a:lnTo>
                    <a:pt x="977" y="2127"/>
                  </a:lnTo>
                  <a:lnTo>
                    <a:pt x="941" y="2125"/>
                  </a:lnTo>
                  <a:lnTo>
                    <a:pt x="902" y="2123"/>
                  </a:lnTo>
                  <a:lnTo>
                    <a:pt x="862" y="2121"/>
                  </a:lnTo>
                  <a:lnTo>
                    <a:pt x="819" y="2118"/>
                  </a:lnTo>
                  <a:lnTo>
                    <a:pt x="775" y="2114"/>
                  </a:lnTo>
                  <a:lnTo>
                    <a:pt x="731" y="2108"/>
                  </a:lnTo>
                  <a:lnTo>
                    <a:pt x="686" y="2103"/>
                  </a:lnTo>
                  <a:lnTo>
                    <a:pt x="641" y="2097"/>
                  </a:lnTo>
                  <a:lnTo>
                    <a:pt x="597" y="2089"/>
                  </a:lnTo>
                  <a:lnTo>
                    <a:pt x="553" y="2081"/>
                  </a:lnTo>
                  <a:lnTo>
                    <a:pt x="511" y="2071"/>
                  </a:lnTo>
                  <a:lnTo>
                    <a:pt x="470" y="2059"/>
                  </a:lnTo>
                  <a:lnTo>
                    <a:pt x="431" y="2048"/>
                  </a:lnTo>
                  <a:lnTo>
                    <a:pt x="395" y="2034"/>
                  </a:lnTo>
                  <a:lnTo>
                    <a:pt x="360" y="2019"/>
                  </a:lnTo>
                  <a:lnTo>
                    <a:pt x="330" y="2003"/>
                  </a:lnTo>
                  <a:lnTo>
                    <a:pt x="304" y="1985"/>
                  </a:lnTo>
                  <a:lnTo>
                    <a:pt x="281" y="1966"/>
                  </a:lnTo>
                  <a:lnTo>
                    <a:pt x="262" y="1945"/>
                  </a:lnTo>
                  <a:lnTo>
                    <a:pt x="248" y="1923"/>
                  </a:lnTo>
                  <a:lnTo>
                    <a:pt x="240" y="1898"/>
                  </a:lnTo>
                  <a:lnTo>
                    <a:pt x="237" y="1872"/>
                  </a:lnTo>
                  <a:lnTo>
                    <a:pt x="240" y="1845"/>
                  </a:lnTo>
                  <a:lnTo>
                    <a:pt x="248" y="1821"/>
                  </a:lnTo>
                  <a:lnTo>
                    <a:pt x="262" y="1798"/>
                  </a:lnTo>
                  <a:lnTo>
                    <a:pt x="280" y="1777"/>
                  </a:lnTo>
                  <a:lnTo>
                    <a:pt x="303" y="1758"/>
                  </a:lnTo>
                  <a:lnTo>
                    <a:pt x="329" y="1741"/>
                  </a:lnTo>
                  <a:lnTo>
                    <a:pt x="359" y="1724"/>
                  </a:lnTo>
                  <a:lnTo>
                    <a:pt x="393" y="1709"/>
                  </a:lnTo>
                  <a:lnTo>
                    <a:pt x="428" y="1696"/>
                  </a:lnTo>
                  <a:lnTo>
                    <a:pt x="467" y="1684"/>
                  </a:lnTo>
                  <a:lnTo>
                    <a:pt x="508" y="1673"/>
                  </a:lnTo>
                  <a:lnTo>
                    <a:pt x="550" y="1663"/>
                  </a:lnTo>
                  <a:lnTo>
                    <a:pt x="593" y="1655"/>
                  </a:lnTo>
                  <a:lnTo>
                    <a:pt x="637" y="1647"/>
                  </a:lnTo>
                  <a:lnTo>
                    <a:pt x="682" y="1641"/>
                  </a:lnTo>
                  <a:lnTo>
                    <a:pt x="727" y="1635"/>
                  </a:lnTo>
                  <a:lnTo>
                    <a:pt x="771" y="1631"/>
                  </a:lnTo>
                  <a:lnTo>
                    <a:pt x="814" y="1626"/>
                  </a:lnTo>
                  <a:lnTo>
                    <a:pt x="856" y="1623"/>
                  </a:lnTo>
                  <a:lnTo>
                    <a:pt x="897" y="1620"/>
                  </a:lnTo>
                  <a:lnTo>
                    <a:pt x="936" y="1618"/>
                  </a:lnTo>
                  <a:lnTo>
                    <a:pt x="973" y="1617"/>
                  </a:lnTo>
                  <a:lnTo>
                    <a:pt x="1006" y="1616"/>
                  </a:lnTo>
                  <a:lnTo>
                    <a:pt x="1036" y="1615"/>
                  </a:lnTo>
                  <a:lnTo>
                    <a:pt x="1036" y="723"/>
                  </a:lnTo>
                  <a:lnTo>
                    <a:pt x="954" y="713"/>
                  </a:lnTo>
                  <a:lnTo>
                    <a:pt x="872" y="698"/>
                  </a:lnTo>
                  <a:lnTo>
                    <a:pt x="793" y="678"/>
                  </a:lnTo>
                  <a:lnTo>
                    <a:pt x="715" y="653"/>
                  </a:lnTo>
                  <a:lnTo>
                    <a:pt x="639" y="623"/>
                  </a:lnTo>
                  <a:lnTo>
                    <a:pt x="566" y="588"/>
                  </a:lnTo>
                  <a:lnTo>
                    <a:pt x="494" y="547"/>
                  </a:lnTo>
                  <a:lnTo>
                    <a:pt x="426" y="504"/>
                  </a:lnTo>
                  <a:lnTo>
                    <a:pt x="361" y="455"/>
                  </a:lnTo>
                  <a:lnTo>
                    <a:pt x="299" y="402"/>
                  </a:lnTo>
                  <a:lnTo>
                    <a:pt x="240" y="345"/>
                  </a:lnTo>
                  <a:lnTo>
                    <a:pt x="185" y="284"/>
                  </a:lnTo>
                  <a:lnTo>
                    <a:pt x="132" y="219"/>
                  </a:lnTo>
                  <a:lnTo>
                    <a:pt x="84" y="150"/>
                  </a:lnTo>
                  <a:lnTo>
                    <a:pt x="41" y="77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458"/>
            <p:cNvSpPr>
              <a:spLocks noEditPoints="1"/>
            </p:cNvSpPr>
            <p:nvPr/>
          </p:nvSpPr>
          <p:spPr bwMode="auto">
            <a:xfrm>
              <a:off x="3552825" y="1963738"/>
              <a:ext cx="330200" cy="173038"/>
            </a:xfrm>
            <a:custGeom>
              <a:avLst/>
              <a:gdLst>
                <a:gd name="T0" fmla="*/ 961 w 2491"/>
                <a:gd name="T1" fmla="*/ 159 h 1308"/>
                <a:gd name="T2" fmla="*/ 658 w 2491"/>
                <a:gd name="T3" fmla="*/ 201 h 1308"/>
                <a:gd name="T4" fmla="*/ 451 w 2491"/>
                <a:gd name="T5" fmla="*/ 259 h 1308"/>
                <a:gd name="T6" fmla="*/ 347 w 2491"/>
                <a:gd name="T7" fmla="*/ 316 h 1308"/>
                <a:gd name="T8" fmla="*/ 354 w 2491"/>
                <a:gd name="T9" fmla="*/ 356 h 1308"/>
                <a:gd name="T10" fmla="*/ 457 w 2491"/>
                <a:gd name="T11" fmla="*/ 409 h 1308"/>
                <a:gd name="T12" fmla="*/ 649 w 2491"/>
                <a:gd name="T13" fmla="*/ 462 h 1308"/>
                <a:gd name="T14" fmla="*/ 860 w 2491"/>
                <a:gd name="T15" fmla="*/ 496 h 1308"/>
                <a:gd name="T16" fmla="*/ 1143 w 2491"/>
                <a:gd name="T17" fmla="*/ 515 h 1308"/>
                <a:gd name="T18" fmla="*/ 1347 w 2491"/>
                <a:gd name="T19" fmla="*/ 516 h 1308"/>
                <a:gd name="T20" fmla="*/ 1460 w 2491"/>
                <a:gd name="T21" fmla="*/ 511 h 1308"/>
                <a:gd name="T22" fmla="*/ 1572 w 2491"/>
                <a:gd name="T23" fmla="*/ 502 h 1308"/>
                <a:gd name="T24" fmla="*/ 1731 w 2491"/>
                <a:gd name="T25" fmla="*/ 482 h 1308"/>
                <a:gd name="T26" fmla="*/ 1803 w 2491"/>
                <a:gd name="T27" fmla="*/ 469 h 1308"/>
                <a:gd name="T28" fmla="*/ 1884 w 2491"/>
                <a:gd name="T29" fmla="*/ 452 h 1308"/>
                <a:gd name="T30" fmla="*/ 1955 w 2491"/>
                <a:gd name="T31" fmla="*/ 433 h 1308"/>
                <a:gd name="T32" fmla="*/ 2024 w 2491"/>
                <a:gd name="T33" fmla="*/ 411 h 1308"/>
                <a:gd name="T34" fmla="*/ 2080 w 2491"/>
                <a:gd name="T35" fmla="*/ 388 h 1308"/>
                <a:gd name="T36" fmla="*/ 2110 w 2491"/>
                <a:gd name="T37" fmla="*/ 373 h 1308"/>
                <a:gd name="T38" fmla="*/ 2127 w 2491"/>
                <a:gd name="T39" fmla="*/ 361 h 1308"/>
                <a:gd name="T40" fmla="*/ 2141 w 2491"/>
                <a:gd name="T41" fmla="*/ 349 h 1308"/>
                <a:gd name="T42" fmla="*/ 2148 w 2491"/>
                <a:gd name="T43" fmla="*/ 341 h 1308"/>
                <a:gd name="T44" fmla="*/ 2152 w 2491"/>
                <a:gd name="T45" fmla="*/ 327 h 1308"/>
                <a:gd name="T46" fmla="*/ 2083 w 2491"/>
                <a:gd name="T47" fmla="*/ 277 h 1308"/>
                <a:gd name="T48" fmla="*/ 1919 w 2491"/>
                <a:gd name="T49" fmla="*/ 221 h 1308"/>
                <a:gd name="T50" fmla="*/ 1669 w 2491"/>
                <a:gd name="T51" fmla="*/ 174 h 1308"/>
                <a:gd name="T52" fmla="*/ 1339 w 2491"/>
                <a:gd name="T53" fmla="*/ 150 h 1308"/>
                <a:gd name="T54" fmla="*/ 1351 w 2491"/>
                <a:gd name="T55" fmla="*/ 2 h 1308"/>
                <a:gd name="T56" fmla="*/ 1585 w 2491"/>
                <a:gd name="T57" fmla="*/ 17 h 1308"/>
                <a:gd name="T58" fmla="*/ 1825 w 2491"/>
                <a:gd name="T59" fmla="*/ 49 h 1308"/>
                <a:gd name="T60" fmla="*/ 2042 w 2491"/>
                <a:gd name="T61" fmla="*/ 103 h 1308"/>
                <a:gd name="T62" fmla="*/ 2207 w 2491"/>
                <a:gd name="T63" fmla="*/ 184 h 1308"/>
                <a:gd name="T64" fmla="*/ 2312 w 2491"/>
                <a:gd name="T65" fmla="*/ 282 h 1308"/>
                <a:gd name="T66" fmla="*/ 2409 w 2491"/>
                <a:gd name="T67" fmla="*/ 395 h 1308"/>
                <a:gd name="T68" fmla="*/ 2482 w 2491"/>
                <a:gd name="T69" fmla="*/ 672 h 1308"/>
                <a:gd name="T70" fmla="*/ 2474 w 2491"/>
                <a:gd name="T71" fmla="*/ 997 h 1308"/>
                <a:gd name="T72" fmla="*/ 2097 w 2491"/>
                <a:gd name="T73" fmla="*/ 1224 h 1308"/>
                <a:gd name="T74" fmla="*/ 1824 w 2491"/>
                <a:gd name="T75" fmla="*/ 1276 h 1308"/>
                <a:gd name="T76" fmla="*/ 1476 w 2491"/>
                <a:gd name="T77" fmla="*/ 1304 h 1308"/>
                <a:gd name="T78" fmla="*/ 1088 w 2491"/>
                <a:gd name="T79" fmla="*/ 1305 h 1308"/>
                <a:gd name="T80" fmla="*/ 737 w 2491"/>
                <a:gd name="T81" fmla="*/ 1278 h 1308"/>
                <a:gd name="T82" fmla="*/ 448 w 2491"/>
                <a:gd name="T83" fmla="*/ 1231 h 1308"/>
                <a:gd name="T84" fmla="*/ 32 w 2491"/>
                <a:gd name="T85" fmla="*/ 1077 h 1308"/>
                <a:gd name="T86" fmla="*/ 1 w 2491"/>
                <a:gd name="T87" fmla="*/ 754 h 1308"/>
                <a:gd name="T88" fmla="*/ 65 w 2491"/>
                <a:gd name="T89" fmla="*/ 429 h 1308"/>
                <a:gd name="T90" fmla="*/ 149 w 2491"/>
                <a:gd name="T91" fmla="*/ 306 h 1308"/>
                <a:gd name="T92" fmla="*/ 253 w 2491"/>
                <a:gd name="T93" fmla="*/ 208 h 1308"/>
                <a:gd name="T94" fmla="*/ 401 w 2491"/>
                <a:gd name="T95" fmla="*/ 121 h 1308"/>
                <a:gd name="T96" fmla="*/ 607 w 2491"/>
                <a:gd name="T97" fmla="*/ 61 h 1308"/>
                <a:gd name="T98" fmla="*/ 843 w 2491"/>
                <a:gd name="T99" fmla="*/ 23 h 1308"/>
                <a:gd name="T100" fmla="*/ 1082 w 2491"/>
                <a:gd name="T101" fmla="*/ 4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91" h="1308">
                  <a:moveTo>
                    <a:pt x="1245" y="148"/>
                  </a:moveTo>
                  <a:lnTo>
                    <a:pt x="1145" y="150"/>
                  </a:lnTo>
                  <a:lnTo>
                    <a:pt x="1051" y="153"/>
                  </a:lnTo>
                  <a:lnTo>
                    <a:pt x="961" y="159"/>
                  </a:lnTo>
                  <a:lnTo>
                    <a:pt x="877" y="168"/>
                  </a:lnTo>
                  <a:lnTo>
                    <a:pt x="798" y="177"/>
                  </a:lnTo>
                  <a:lnTo>
                    <a:pt x="725" y="189"/>
                  </a:lnTo>
                  <a:lnTo>
                    <a:pt x="658" y="201"/>
                  </a:lnTo>
                  <a:lnTo>
                    <a:pt x="598" y="214"/>
                  </a:lnTo>
                  <a:lnTo>
                    <a:pt x="542" y="229"/>
                  </a:lnTo>
                  <a:lnTo>
                    <a:pt x="494" y="244"/>
                  </a:lnTo>
                  <a:lnTo>
                    <a:pt x="451" y="259"/>
                  </a:lnTo>
                  <a:lnTo>
                    <a:pt x="415" y="274"/>
                  </a:lnTo>
                  <a:lnTo>
                    <a:pt x="385" y="289"/>
                  </a:lnTo>
                  <a:lnTo>
                    <a:pt x="363" y="303"/>
                  </a:lnTo>
                  <a:lnTo>
                    <a:pt x="347" y="316"/>
                  </a:lnTo>
                  <a:lnTo>
                    <a:pt x="338" y="329"/>
                  </a:lnTo>
                  <a:lnTo>
                    <a:pt x="337" y="333"/>
                  </a:lnTo>
                  <a:lnTo>
                    <a:pt x="342" y="344"/>
                  </a:lnTo>
                  <a:lnTo>
                    <a:pt x="354" y="356"/>
                  </a:lnTo>
                  <a:lnTo>
                    <a:pt x="372" y="368"/>
                  </a:lnTo>
                  <a:lnTo>
                    <a:pt x="395" y="382"/>
                  </a:lnTo>
                  <a:lnTo>
                    <a:pt x="424" y="395"/>
                  </a:lnTo>
                  <a:lnTo>
                    <a:pt x="457" y="409"/>
                  </a:lnTo>
                  <a:lnTo>
                    <a:pt x="497" y="423"/>
                  </a:lnTo>
                  <a:lnTo>
                    <a:pt x="543" y="436"/>
                  </a:lnTo>
                  <a:lnTo>
                    <a:pt x="593" y="449"/>
                  </a:lnTo>
                  <a:lnTo>
                    <a:pt x="649" y="462"/>
                  </a:lnTo>
                  <a:lnTo>
                    <a:pt x="714" y="475"/>
                  </a:lnTo>
                  <a:lnTo>
                    <a:pt x="784" y="485"/>
                  </a:lnTo>
                  <a:lnTo>
                    <a:pt x="790" y="486"/>
                  </a:lnTo>
                  <a:lnTo>
                    <a:pt x="860" y="496"/>
                  </a:lnTo>
                  <a:lnTo>
                    <a:pt x="935" y="503"/>
                  </a:lnTo>
                  <a:lnTo>
                    <a:pt x="1001" y="509"/>
                  </a:lnTo>
                  <a:lnTo>
                    <a:pt x="1071" y="513"/>
                  </a:lnTo>
                  <a:lnTo>
                    <a:pt x="1143" y="515"/>
                  </a:lnTo>
                  <a:lnTo>
                    <a:pt x="1193" y="516"/>
                  </a:lnTo>
                  <a:lnTo>
                    <a:pt x="1245" y="517"/>
                  </a:lnTo>
                  <a:lnTo>
                    <a:pt x="1297" y="516"/>
                  </a:lnTo>
                  <a:lnTo>
                    <a:pt x="1347" y="516"/>
                  </a:lnTo>
                  <a:lnTo>
                    <a:pt x="1375" y="514"/>
                  </a:lnTo>
                  <a:lnTo>
                    <a:pt x="1409" y="513"/>
                  </a:lnTo>
                  <a:lnTo>
                    <a:pt x="1442" y="512"/>
                  </a:lnTo>
                  <a:lnTo>
                    <a:pt x="1460" y="511"/>
                  </a:lnTo>
                  <a:lnTo>
                    <a:pt x="1478" y="510"/>
                  </a:lnTo>
                  <a:lnTo>
                    <a:pt x="1533" y="505"/>
                  </a:lnTo>
                  <a:lnTo>
                    <a:pt x="1552" y="503"/>
                  </a:lnTo>
                  <a:lnTo>
                    <a:pt x="1572" y="502"/>
                  </a:lnTo>
                  <a:lnTo>
                    <a:pt x="1618" y="497"/>
                  </a:lnTo>
                  <a:lnTo>
                    <a:pt x="1654" y="493"/>
                  </a:lnTo>
                  <a:lnTo>
                    <a:pt x="1697" y="487"/>
                  </a:lnTo>
                  <a:lnTo>
                    <a:pt x="1731" y="482"/>
                  </a:lnTo>
                  <a:lnTo>
                    <a:pt x="1751" y="479"/>
                  </a:lnTo>
                  <a:lnTo>
                    <a:pt x="1771" y="475"/>
                  </a:lnTo>
                  <a:lnTo>
                    <a:pt x="1787" y="472"/>
                  </a:lnTo>
                  <a:lnTo>
                    <a:pt x="1803" y="469"/>
                  </a:lnTo>
                  <a:lnTo>
                    <a:pt x="1839" y="462"/>
                  </a:lnTo>
                  <a:lnTo>
                    <a:pt x="1853" y="459"/>
                  </a:lnTo>
                  <a:lnTo>
                    <a:pt x="1868" y="456"/>
                  </a:lnTo>
                  <a:lnTo>
                    <a:pt x="1884" y="452"/>
                  </a:lnTo>
                  <a:lnTo>
                    <a:pt x="1899" y="448"/>
                  </a:lnTo>
                  <a:lnTo>
                    <a:pt x="1913" y="445"/>
                  </a:lnTo>
                  <a:lnTo>
                    <a:pt x="1927" y="442"/>
                  </a:lnTo>
                  <a:lnTo>
                    <a:pt x="1955" y="433"/>
                  </a:lnTo>
                  <a:lnTo>
                    <a:pt x="1979" y="427"/>
                  </a:lnTo>
                  <a:lnTo>
                    <a:pt x="2003" y="418"/>
                  </a:lnTo>
                  <a:lnTo>
                    <a:pt x="2014" y="415"/>
                  </a:lnTo>
                  <a:lnTo>
                    <a:pt x="2024" y="411"/>
                  </a:lnTo>
                  <a:lnTo>
                    <a:pt x="2046" y="403"/>
                  </a:lnTo>
                  <a:lnTo>
                    <a:pt x="2063" y="396"/>
                  </a:lnTo>
                  <a:lnTo>
                    <a:pt x="2072" y="392"/>
                  </a:lnTo>
                  <a:lnTo>
                    <a:pt x="2080" y="388"/>
                  </a:lnTo>
                  <a:lnTo>
                    <a:pt x="2088" y="384"/>
                  </a:lnTo>
                  <a:lnTo>
                    <a:pt x="2095" y="381"/>
                  </a:lnTo>
                  <a:lnTo>
                    <a:pt x="2102" y="377"/>
                  </a:lnTo>
                  <a:lnTo>
                    <a:pt x="2110" y="373"/>
                  </a:lnTo>
                  <a:lnTo>
                    <a:pt x="2115" y="370"/>
                  </a:lnTo>
                  <a:lnTo>
                    <a:pt x="2120" y="366"/>
                  </a:lnTo>
                  <a:lnTo>
                    <a:pt x="2124" y="364"/>
                  </a:lnTo>
                  <a:lnTo>
                    <a:pt x="2127" y="361"/>
                  </a:lnTo>
                  <a:lnTo>
                    <a:pt x="2132" y="359"/>
                  </a:lnTo>
                  <a:lnTo>
                    <a:pt x="2135" y="356"/>
                  </a:lnTo>
                  <a:lnTo>
                    <a:pt x="2138" y="353"/>
                  </a:lnTo>
                  <a:lnTo>
                    <a:pt x="2141" y="349"/>
                  </a:lnTo>
                  <a:lnTo>
                    <a:pt x="2144" y="347"/>
                  </a:lnTo>
                  <a:lnTo>
                    <a:pt x="2146" y="345"/>
                  </a:lnTo>
                  <a:lnTo>
                    <a:pt x="2147" y="343"/>
                  </a:lnTo>
                  <a:lnTo>
                    <a:pt x="2148" y="341"/>
                  </a:lnTo>
                  <a:lnTo>
                    <a:pt x="2149" y="340"/>
                  </a:lnTo>
                  <a:lnTo>
                    <a:pt x="2152" y="337"/>
                  </a:lnTo>
                  <a:lnTo>
                    <a:pt x="2153" y="333"/>
                  </a:lnTo>
                  <a:lnTo>
                    <a:pt x="2152" y="327"/>
                  </a:lnTo>
                  <a:lnTo>
                    <a:pt x="2143" y="316"/>
                  </a:lnTo>
                  <a:lnTo>
                    <a:pt x="2130" y="304"/>
                  </a:lnTo>
                  <a:lnTo>
                    <a:pt x="2109" y="291"/>
                  </a:lnTo>
                  <a:lnTo>
                    <a:pt x="2083" y="277"/>
                  </a:lnTo>
                  <a:lnTo>
                    <a:pt x="2050" y="263"/>
                  </a:lnTo>
                  <a:lnTo>
                    <a:pt x="2012" y="248"/>
                  </a:lnTo>
                  <a:lnTo>
                    <a:pt x="1968" y="235"/>
                  </a:lnTo>
                  <a:lnTo>
                    <a:pt x="1919" y="221"/>
                  </a:lnTo>
                  <a:lnTo>
                    <a:pt x="1865" y="208"/>
                  </a:lnTo>
                  <a:lnTo>
                    <a:pt x="1805" y="195"/>
                  </a:lnTo>
                  <a:lnTo>
                    <a:pt x="1739" y="185"/>
                  </a:lnTo>
                  <a:lnTo>
                    <a:pt x="1669" y="174"/>
                  </a:lnTo>
                  <a:lnTo>
                    <a:pt x="1594" y="166"/>
                  </a:lnTo>
                  <a:lnTo>
                    <a:pt x="1514" y="158"/>
                  </a:lnTo>
                  <a:lnTo>
                    <a:pt x="1428" y="153"/>
                  </a:lnTo>
                  <a:lnTo>
                    <a:pt x="1339" y="150"/>
                  </a:lnTo>
                  <a:lnTo>
                    <a:pt x="1245" y="148"/>
                  </a:lnTo>
                  <a:close/>
                  <a:moveTo>
                    <a:pt x="1245" y="0"/>
                  </a:moveTo>
                  <a:lnTo>
                    <a:pt x="1297" y="1"/>
                  </a:lnTo>
                  <a:lnTo>
                    <a:pt x="1351" y="2"/>
                  </a:lnTo>
                  <a:lnTo>
                    <a:pt x="1408" y="4"/>
                  </a:lnTo>
                  <a:lnTo>
                    <a:pt x="1466" y="7"/>
                  </a:lnTo>
                  <a:lnTo>
                    <a:pt x="1526" y="12"/>
                  </a:lnTo>
                  <a:lnTo>
                    <a:pt x="1585" y="17"/>
                  </a:lnTo>
                  <a:lnTo>
                    <a:pt x="1646" y="23"/>
                  </a:lnTo>
                  <a:lnTo>
                    <a:pt x="1707" y="31"/>
                  </a:lnTo>
                  <a:lnTo>
                    <a:pt x="1766" y="39"/>
                  </a:lnTo>
                  <a:lnTo>
                    <a:pt x="1825" y="49"/>
                  </a:lnTo>
                  <a:lnTo>
                    <a:pt x="1883" y="61"/>
                  </a:lnTo>
                  <a:lnTo>
                    <a:pt x="1938" y="73"/>
                  </a:lnTo>
                  <a:lnTo>
                    <a:pt x="1991" y="88"/>
                  </a:lnTo>
                  <a:lnTo>
                    <a:pt x="2042" y="103"/>
                  </a:lnTo>
                  <a:lnTo>
                    <a:pt x="2089" y="121"/>
                  </a:lnTo>
                  <a:lnTo>
                    <a:pt x="2133" y="140"/>
                  </a:lnTo>
                  <a:lnTo>
                    <a:pt x="2172" y="160"/>
                  </a:lnTo>
                  <a:lnTo>
                    <a:pt x="2207" y="184"/>
                  </a:lnTo>
                  <a:lnTo>
                    <a:pt x="2236" y="207"/>
                  </a:lnTo>
                  <a:lnTo>
                    <a:pt x="2261" y="234"/>
                  </a:lnTo>
                  <a:lnTo>
                    <a:pt x="2279" y="262"/>
                  </a:lnTo>
                  <a:lnTo>
                    <a:pt x="2312" y="282"/>
                  </a:lnTo>
                  <a:lnTo>
                    <a:pt x="2341" y="306"/>
                  </a:lnTo>
                  <a:lnTo>
                    <a:pt x="2367" y="332"/>
                  </a:lnTo>
                  <a:lnTo>
                    <a:pt x="2390" y="362"/>
                  </a:lnTo>
                  <a:lnTo>
                    <a:pt x="2409" y="395"/>
                  </a:lnTo>
                  <a:lnTo>
                    <a:pt x="2425" y="429"/>
                  </a:lnTo>
                  <a:lnTo>
                    <a:pt x="2450" y="510"/>
                  </a:lnTo>
                  <a:lnTo>
                    <a:pt x="2469" y="590"/>
                  </a:lnTo>
                  <a:lnTo>
                    <a:pt x="2482" y="672"/>
                  </a:lnTo>
                  <a:lnTo>
                    <a:pt x="2490" y="754"/>
                  </a:lnTo>
                  <a:lnTo>
                    <a:pt x="2491" y="836"/>
                  </a:lnTo>
                  <a:lnTo>
                    <a:pt x="2485" y="916"/>
                  </a:lnTo>
                  <a:lnTo>
                    <a:pt x="2474" y="997"/>
                  </a:lnTo>
                  <a:lnTo>
                    <a:pt x="2457" y="1076"/>
                  </a:lnTo>
                  <a:lnTo>
                    <a:pt x="2198" y="1190"/>
                  </a:lnTo>
                  <a:lnTo>
                    <a:pt x="2151" y="1208"/>
                  </a:lnTo>
                  <a:lnTo>
                    <a:pt x="2097" y="1224"/>
                  </a:lnTo>
                  <a:lnTo>
                    <a:pt x="2036" y="1239"/>
                  </a:lnTo>
                  <a:lnTo>
                    <a:pt x="1972" y="1253"/>
                  </a:lnTo>
                  <a:lnTo>
                    <a:pt x="1900" y="1266"/>
                  </a:lnTo>
                  <a:lnTo>
                    <a:pt x="1824" y="1276"/>
                  </a:lnTo>
                  <a:lnTo>
                    <a:pt x="1742" y="1286"/>
                  </a:lnTo>
                  <a:lnTo>
                    <a:pt x="1658" y="1293"/>
                  </a:lnTo>
                  <a:lnTo>
                    <a:pt x="1568" y="1300"/>
                  </a:lnTo>
                  <a:lnTo>
                    <a:pt x="1476" y="1304"/>
                  </a:lnTo>
                  <a:lnTo>
                    <a:pt x="1379" y="1307"/>
                  </a:lnTo>
                  <a:lnTo>
                    <a:pt x="1281" y="1308"/>
                  </a:lnTo>
                  <a:lnTo>
                    <a:pt x="1184" y="1307"/>
                  </a:lnTo>
                  <a:lnTo>
                    <a:pt x="1088" y="1305"/>
                  </a:lnTo>
                  <a:lnTo>
                    <a:pt x="996" y="1301"/>
                  </a:lnTo>
                  <a:lnTo>
                    <a:pt x="906" y="1294"/>
                  </a:lnTo>
                  <a:lnTo>
                    <a:pt x="819" y="1288"/>
                  </a:lnTo>
                  <a:lnTo>
                    <a:pt x="737" y="1278"/>
                  </a:lnTo>
                  <a:lnTo>
                    <a:pt x="657" y="1269"/>
                  </a:lnTo>
                  <a:lnTo>
                    <a:pt x="583" y="1257"/>
                  </a:lnTo>
                  <a:lnTo>
                    <a:pt x="513" y="1244"/>
                  </a:lnTo>
                  <a:lnTo>
                    <a:pt x="448" y="1231"/>
                  </a:lnTo>
                  <a:lnTo>
                    <a:pt x="389" y="1216"/>
                  </a:lnTo>
                  <a:lnTo>
                    <a:pt x="336" y="1199"/>
                  </a:lnTo>
                  <a:lnTo>
                    <a:pt x="290" y="1182"/>
                  </a:lnTo>
                  <a:lnTo>
                    <a:pt x="32" y="1077"/>
                  </a:lnTo>
                  <a:lnTo>
                    <a:pt x="16" y="998"/>
                  </a:lnTo>
                  <a:lnTo>
                    <a:pt x="4" y="917"/>
                  </a:lnTo>
                  <a:lnTo>
                    <a:pt x="0" y="837"/>
                  </a:lnTo>
                  <a:lnTo>
                    <a:pt x="1" y="754"/>
                  </a:lnTo>
                  <a:lnTo>
                    <a:pt x="7" y="672"/>
                  </a:lnTo>
                  <a:lnTo>
                    <a:pt x="21" y="590"/>
                  </a:lnTo>
                  <a:lnTo>
                    <a:pt x="40" y="510"/>
                  </a:lnTo>
                  <a:lnTo>
                    <a:pt x="65" y="429"/>
                  </a:lnTo>
                  <a:lnTo>
                    <a:pt x="81" y="395"/>
                  </a:lnTo>
                  <a:lnTo>
                    <a:pt x="99" y="362"/>
                  </a:lnTo>
                  <a:lnTo>
                    <a:pt x="122" y="332"/>
                  </a:lnTo>
                  <a:lnTo>
                    <a:pt x="149" y="306"/>
                  </a:lnTo>
                  <a:lnTo>
                    <a:pt x="178" y="282"/>
                  </a:lnTo>
                  <a:lnTo>
                    <a:pt x="210" y="262"/>
                  </a:lnTo>
                  <a:lnTo>
                    <a:pt x="228" y="234"/>
                  </a:lnTo>
                  <a:lnTo>
                    <a:pt x="253" y="208"/>
                  </a:lnTo>
                  <a:lnTo>
                    <a:pt x="283" y="184"/>
                  </a:lnTo>
                  <a:lnTo>
                    <a:pt x="318" y="161"/>
                  </a:lnTo>
                  <a:lnTo>
                    <a:pt x="357" y="140"/>
                  </a:lnTo>
                  <a:lnTo>
                    <a:pt x="401" y="121"/>
                  </a:lnTo>
                  <a:lnTo>
                    <a:pt x="448" y="104"/>
                  </a:lnTo>
                  <a:lnTo>
                    <a:pt x="498" y="88"/>
                  </a:lnTo>
                  <a:lnTo>
                    <a:pt x="551" y="73"/>
                  </a:lnTo>
                  <a:lnTo>
                    <a:pt x="607" y="61"/>
                  </a:lnTo>
                  <a:lnTo>
                    <a:pt x="665" y="49"/>
                  </a:lnTo>
                  <a:lnTo>
                    <a:pt x="723" y="39"/>
                  </a:lnTo>
                  <a:lnTo>
                    <a:pt x="783" y="31"/>
                  </a:lnTo>
                  <a:lnTo>
                    <a:pt x="843" y="23"/>
                  </a:lnTo>
                  <a:lnTo>
                    <a:pt x="904" y="17"/>
                  </a:lnTo>
                  <a:lnTo>
                    <a:pt x="964" y="12"/>
                  </a:lnTo>
                  <a:lnTo>
                    <a:pt x="1023" y="7"/>
                  </a:lnTo>
                  <a:lnTo>
                    <a:pt x="1082" y="4"/>
                  </a:lnTo>
                  <a:lnTo>
                    <a:pt x="1139" y="2"/>
                  </a:lnTo>
                  <a:lnTo>
                    <a:pt x="1193" y="1"/>
                  </a:lnTo>
                  <a:lnTo>
                    <a:pt x="12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" name="Group 927"/>
          <p:cNvGrpSpPr/>
          <p:nvPr/>
        </p:nvGrpSpPr>
        <p:grpSpPr>
          <a:xfrm>
            <a:off x="7676438" y="567873"/>
            <a:ext cx="236538" cy="541338"/>
            <a:chOff x="4591050" y="1917701"/>
            <a:chExt cx="236538" cy="541338"/>
          </a:xfrm>
          <a:solidFill>
            <a:srgbClr val="000000"/>
          </a:solidFill>
        </p:grpSpPr>
        <p:sp>
          <p:nvSpPr>
            <p:cNvPr id="166" name="Freeform 463"/>
            <p:cNvSpPr>
              <a:spLocks noEditPoints="1"/>
            </p:cNvSpPr>
            <p:nvPr/>
          </p:nvSpPr>
          <p:spPr bwMode="auto">
            <a:xfrm>
              <a:off x="4591050" y="2108201"/>
              <a:ext cx="236538" cy="350838"/>
            </a:xfrm>
            <a:custGeom>
              <a:avLst/>
              <a:gdLst>
                <a:gd name="T0" fmla="*/ 393 w 1488"/>
                <a:gd name="T1" fmla="*/ 1927 h 2210"/>
                <a:gd name="T2" fmla="*/ 175 w 1488"/>
                <a:gd name="T3" fmla="*/ 1977 h 2210"/>
                <a:gd name="T4" fmla="*/ 203 w 1488"/>
                <a:gd name="T5" fmla="*/ 2026 h 2210"/>
                <a:gd name="T6" fmla="*/ 444 w 1488"/>
                <a:gd name="T7" fmla="*/ 2073 h 2210"/>
                <a:gd name="T8" fmla="*/ 828 w 1488"/>
                <a:gd name="T9" fmla="*/ 2087 h 2210"/>
                <a:gd name="T10" fmla="*/ 1159 w 1488"/>
                <a:gd name="T11" fmla="*/ 2056 h 2210"/>
                <a:gd name="T12" fmla="*/ 1337 w 1488"/>
                <a:gd name="T13" fmla="*/ 2006 h 2210"/>
                <a:gd name="T14" fmla="*/ 1245 w 1488"/>
                <a:gd name="T15" fmla="*/ 1956 h 2210"/>
                <a:gd name="T16" fmla="*/ 963 w 1488"/>
                <a:gd name="T17" fmla="*/ 1914 h 2210"/>
                <a:gd name="T18" fmla="*/ 794 w 1488"/>
                <a:gd name="T19" fmla="*/ 2003 h 2210"/>
                <a:gd name="T20" fmla="*/ 708 w 1488"/>
                <a:gd name="T21" fmla="*/ 2015 h 2210"/>
                <a:gd name="T22" fmla="*/ 744 w 1488"/>
                <a:gd name="T23" fmla="*/ 810 h 2210"/>
                <a:gd name="T24" fmla="*/ 682 w 1488"/>
                <a:gd name="T25" fmla="*/ 871 h 2210"/>
                <a:gd name="T26" fmla="*/ 744 w 1488"/>
                <a:gd name="T27" fmla="*/ 932 h 2210"/>
                <a:gd name="T28" fmla="*/ 806 w 1488"/>
                <a:gd name="T29" fmla="*/ 871 h 2210"/>
                <a:gd name="T30" fmla="*/ 744 w 1488"/>
                <a:gd name="T31" fmla="*/ 810 h 2210"/>
                <a:gd name="T32" fmla="*/ 818 w 1488"/>
                <a:gd name="T33" fmla="*/ 490 h 2210"/>
                <a:gd name="T34" fmla="*/ 833 w 1488"/>
                <a:gd name="T35" fmla="*/ 601 h 2210"/>
                <a:gd name="T36" fmla="*/ 946 w 1488"/>
                <a:gd name="T37" fmla="*/ 614 h 2210"/>
                <a:gd name="T38" fmla="*/ 989 w 1488"/>
                <a:gd name="T39" fmla="*/ 512 h 2210"/>
                <a:gd name="T40" fmla="*/ 899 w 1488"/>
                <a:gd name="T41" fmla="*/ 445 h 2210"/>
                <a:gd name="T42" fmla="*/ 499 w 1488"/>
                <a:gd name="T43" fmla="*/ 426 h 2210"/>
                <a:gd name="T44" fmla="*/ 538 w 1488"/>
                <a:gd name="T45" fmla="*/ 502 h 2210"/>
                <a:gd name="T46" fmla="*/ 617 w 1488"/>
                <a:gd name="T47" fmla="*/ 464 h 2210"/>
                <a:gd name="T48" fmla="*/ 577 w 1488"/>
                <a:gd name="T49" fmla="*/ 387 h 2210"/>
                <a:gd name="T50" fmla="*/ 1264 w 1488"/>
                <a:gd name="T51" fmla="*/ 238 h 2210"/>
                <a:gd name="T52" fmla="*/ 1193 w 1488"/>
                <a:gd name="T53" fmla="*/ 623 h 2210"/>
                <a:gd name="T54" fmla="*/ 1096 w 1488"/>
                <a:gd name="T55" fmla="*/ 962 h 2210"/>
                <a:gd name="T56" fmla="*/ 968 w 1488"/>
                <a:gd name="T57" fmla="*/ 1217 h 2210"/>
                <a:gd name="T58" fmla="*/ 806 w 1488"/>
                <a:gd name="T59" fmla="*/ 1348 h 2210"/>
                <a:gd name="T60" fmla="*/ 938 w 1488"/>
                <a:gd name="T61" fmla="*/ 1791 h 2210"/>
                <a:gd name="T62" fmla="*/ 1140 w 1488"/>
                <a:gd name="T63" fmla="*/ 1811 h 2210"/>
                <a:gd name="T64" fmla="*/ 1334 w 1488"/>
                <a:gd name="T65" fmla="*/ 1855 h 2210"/>
                <a:gd name="T66" fmla="*/ 1464 w 1488"/>
                <a:gd name="T67" fmla="*/ 1932 h 2210"/>
                <a:gd name="T68" fmla="*/ 1476 w 1488"/>
                <a:gd name="T69" fmla="*/ 2044 h 2210"/>
                <a:gd name="T70" fmla="*/ 1358 w 1488"/>
                <a:gd name="T71" fmla="*/ 2130 h 2210"/>
                <a:gd name="T72" fmla="*/ 1163 w 1488"/>
                <a:gd name="T73" fmla="*/ 2180 h 2210"/>
                <a:gd name="T74" fmla="*/ 951 w 1488"/>
                <a:gd name="T75" fmla="*/ 2203 h 2210"/>
                <a:gd name="T76" fmla="*/ 785 w 1488"/>
                <a:gd name="T77" fmla="*/ 2210 h 2210"/>
                <a:gd name="T78" fmla="*/ 677 w 1488"/>
                <a:gd name="T79" fmla="*/ 2210 h 2210"/>
                <a:gd name="T80" fmla="*/ 496 w 1488"/>
                <a:gd name="T81" fmla="*/ 2200 h 2210"/>
                <a:gd name="T82" fmla="*/ 283 w 1488"/>
                <a:gd name="T83" fmla="*/ 2172 h 2210"/>
                <a:gd name="T84" fmla="*/ 98 w 1488"/>
                <a:gd name="T85" fmla="*/ 2115 h 2210"/>
                <a:gd name="T86" fmla="*/ 3 w 1488"/>
                <a:gd name="T87" fmla="*/ 2021 h 2210"/>
                <a:gd name="T88" fmla="*/ 43 w 1488"/>
                <a:gd name="T89" fmla="*/ 1914 h 2210"/>
                <a:gd name="T90" fmla="*/ 190 w 1488"/>
                <a:gd name="T91" fmla="*/ 1844 h 2210"/>
                <a:gd name="T92" fmla="*/ 389 w 1488"/>
                <a:gd name="T93" fmla="*/ 1804 h 2210"/>
                <a:gd name="T94" fmla="*/ 587 w 1488"/>
                <a:gd name="T95" fmla="*/ 1787 h 2210"/>
                <a:gd name="T96" fmla="*/ 646 w 1488"/>
                <a:gd name="T97" fmla="*/ 1334 h 2210"/>
                <a:gd name="T98" fmla="*/ 493 w 1488"/>
                <a:gd name="T99" fmla="*/ 1177 h 2210"/>
                <a:gd name="T100" fmla="*/ 372 w 1488"/>
                <a:gd name="T101" fmla="*/ 905 h 2210"/>
                <a:gd name="T102" fmla="*/ 281 w 1488"/>
                <a:gd name="T103" fmla="*/ 558 h 2210"/>
                <a:gd name="T104" fmla="*/ 215 w 1488"/>
                <a:gd name="T105" fmla="*/ 172 h 2210"/>
                <a:gd name="T106" fmla="*/ 542 w 1488"/>
                <a:gd name="T107" fmla="*/ 121 h 2210"/>
                <a:gd name="T108" fmla="*/ 865 w 1488"/>
                <a:gd name="T109" fmla="*/ 134 h 2210"/>
                <a:gd name="T110" fmla="*/ 1140 w 1488"/>
                <a:gd name="T111" fmla="*/ 64 h 2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88" h="2210">
                  <a:moveTo>
                    <a:pt x="682" y="1906"/>
                  </a:moveTo>
                  <a:lnTo>
                    <a:pt x="601" y="1908"/>
                  </a:lnTo>
                  <a:lnTo>
                    <a:pt x="525" y="1914"/>
                  </a:lnTo>
                  <a:lnTo>
                    <a:pt x="456" y="1920"/>
                  </a:lnTo>
                  <a:lnTo>
                    <a:pt x="393" y="1927"/>
                  </a:lnTo>
                  <a:lnTo>
                    <a:pt x="337" y="1936"/>
                  </a:lnTo>
                  <a:lnTo>
                    <a:pt x="286" y="1945"/>
                  </a:lnTo>
                  <a:lnTo>
                    <a:pt x="243" y="1956"/>
                  </a:lnTo>
                  <a:lnTo>
                    <a:pt x="205" y="1967"/>
                  </a:lnTo>
                  <a:lnTo>
                    <a:pt x="175" y="1977"/>
                  </a:lnTo>
                  <a:lnTo>
                    <a:pt x="151" y="1987"/>
                  </a:lnTo>
                  <a:lnTo>
                    <a:pt x="134" y="1996"/>
                  </a:lnTo>
                  <a:lnTo>
                    <a:pt x="150" y="2006"/>
                  </a:lnTo>
                  <a:lnTo>
                    <a:pt x="174" y="2017"/>
                  </a:lnTo>
                  <a:lnTo>
                    <a:pt x="203" y="2026"/>
                  </a:lnTo>
                  <a:lnTo>
                    <a:pt x="239" y="2037"/>
                  </a:lnTo>
                  <a:lnTo>
                    <a:pt x="281" y="2046"/>
                  </a:lnTo>
                  <a:lnTo>
                    <a:pt x="330" y="2056"/>
                  </a:lnTo>
                  <a:lnTo>
                    <a:pt x="384" y="2064"/>
                  </a:lnTo>
                  <a:lnTo>
                    <a:pt x="444" y="2073"/>
                  </a:lnTo>
                  <a:lnTo>
                    <a:pt x="510" y="2079"/>
                  </a:lnTo>
                  <a:lnTo>
                    <a:pt x="583" y="2083"/>
                  </a:lnTo>
                  <a:lnTo>
                    <a:pt x="660" y="2087"/>
                  </a:lnTo>
                  <a:lnTo>
                    <a:pt x="744" y="2088"/>
                  </a:lnTo>
                  <a:lnTo>
                    <a:pt x="828" y="2087"/>
                  </a:lnTo>
                  <a:lnTo>
                    <a:pt x="906" y="2083"/>
                  </a:lnTo>
                  <a:lnTo>
                    <a:pt x="978" y="2079"/>
                  </a:lnTo>
                  <a:lnTo>
                    <a:pt x="1044" y="2073"/>
                  </a:lnTo>
                  <a:lnTo>
                    <a:pt x="1105" y="2064"/>
                  </a:lnTo>
                  <a:lnTo>
                    <a:pt x="1159" y="2056"/>
                  </a:lnTo>
                  <a:lnTo>
                    <a:pt x="1206" y="2046"/>
                  </a:lnTo>
                  <a:lnTo>
                    <a:pt x="1248" y="2037"/>
                  </a:lnTo>
                  <a:lnTo>
                    <a:pt x="1284" y="2026"/>
                  </a:lnTo>
                  <a:lnTo>
                    <a:pt x="1314" y="2017"/>
                  </a:lnTo>
                  <a:lnTo>
                    <a:pt x="1337" y="2006"/>
                  </a:lnTo>
                  <a:lnTo>
                    <a:pt x="1354" y="1996"/>
                  </a:lnTo>
                  <a:lnTo>
                    <a:pt x="1337" y="1987"/>
                  </a:lnTo>
                  <a:lnTo>
                    <a:pt x="1313" y="1977"/>
                  </a:lnTo>
                  <a:lnTo>
                    <a:pt x="1282" y="1967"/>
                  </a:lnTo>
                  <a:lnTo>
                    <a:pt x="1245" y="1956"/>
                  </a:lnTo>
                  <a:lnTo>
                    <a:pt x="1201" y="1945"/>
                  </a:lnTo>
                  <a:lnTo>
                    <a:pt x="1151" y="1936"/>
                  </a:lnTo>
                  <a:lnTo>
                    <a:pt x="1095" y="1927"/>
                  </a:lnTo>
                  <a:lnTo>
                    <a:pt x="1032" y="1920"/>
                  </a:lnTo>
                  <a:lnTo>
                    <a:pt x="963" y="1914"/>
                  </a:lnTo>
                  <a:lnTo>
                    <a:pt x="887" y="1908"/>
                  </a:lnTo>
                  <a:lnTo>
                    <a:pt x="806" y="1906"/>
                  </a:lnTo>
                  <a:lnTo>
                    <a:pt x="806" y="1967"/>
                  </a:lnTo>
                  <a:lnTo>
                    <a:pt x="803" y="1986"/>
                  </a:lnTo>
                  <a:lnTo>
                    <a:pt x="794" y="2003"/>
                  </a:lnTo>
                  <a:lnTo>
                    <a:pt x="780" y="2015"/>
                  </a:lnTo>
                  <a:lnTo>
                    <a:pt x="764" y="2024"/>
                  </a:lnTo>
                  <a:lnTo>
                    <a:pt x="744" y="2027"/>
                  </a:lnTo>
                  <a:lnTo>
                    <a:pt x="724" y="2024"/>
                  </a:lnTo>
                  <a:lnTo>
                    <a:pt x="708" y="2015"/>
                  </a:lnTo>
                  <a:lnTo>
                    <a:pt x="694" y="2003"/>
                  </a:lnTo>
                  <a:lnTo>
                    <a:pt x="685" y="1986"/>
                  </a:lnTo>
                  <a:lnTo>
                    <a:pt x="682" y="1967"/>
                  </a:lnTo>
                  <a:lnTo>
                    <a:pt x="682" y="1906"/>
                  </a:lnTo>
                  <a:close/>
                  <a:moveTo>
                    <a:pt x="744" y="810"/>
                  </a:moveTo>
                  <a:lnTo>
                    <a:pt x="724" y="813"/>
                  </a:lnTo>
                  <a:lnTo>
                    <a:pt x="708" y="821"/>
                  </a:lnTo>
                  <a:lnTo>
                    <a:pt x="694" y="835"/>
                  </a:lnTo>
                  <a:lnTo>
                    <a:pt x="685" y="852"/>
                  </a:lnTo>
                  <a:lnTo>
                    <a:pt x="682" y="871"/>
                  </a:lnTo>
                  <a:lnTo>
                    <a:pt x="685" y="890"/>
                  </a:lnTo>
                  <a:lnTo>
                    <a:pt x="694" y="907"/>
                  </a:lnTo>
                  <a:lnTo>
                    <a:pt x="708" y="920"/>
                  </a:lnTo>
                  <a:lnTo>
                    <a:pt x="724" y="928"/>
                  </a:lnTo>
                  <a:lnTo>
                    <a:pt x="744" y="932"/>
                  </a:lnTo>
                  <a:lnTo>
                    <a:pt x="764" y="928"/>
                  </a:lnTo>
                  <a:lnTo>
                    <a:pt x="780" y="920"/>
                  </a:lnTo>
                  <a:lnTo>
                    <a:pt x="794" y="907"/>
                  </a:lnTo>
                  <a:lnTo>
                    <a:pt x="803" y="890"/>
                  </a:lnTo>
                  <a:lnTo>
                    <a:pt x="806" y="871"/>
                  </a:lnTo>
                  <a:lnTo>
                    <a:pt x="803" y="852"/>
                  </a:lnTo>
                  <a:lnTo>
                    <a:pt x="794" y="835"/>
                  </a:lnTo>
                  <a:lnTo>
                    <a:pt x="780" y="821"/>
                  </a:lnTo>
                  <a:lnTo>
                    <a:pt x="764" y="813"/>
                  </a:lnTo>
                  <a:lnTo>
                    <a:pt x="744" y="810"/>
                  </a:lnTo>
                  <a:close/>
                  <a:moveTo>
                    <a:pt x="899" y="445"/>
                  </a:moveTo>
                  <a:lnTo>
                    <a:pt x="874" y="448"/>
                  </a:lnTo>
                  <a:lnTo>
                    <a:pt x="852" y="457"/>
                  </a:lnTo>
                  <a:lnTo>
                    <a:pt x="833" y="471"/>
                  </a:lnTo>
                  <a:lnTo>
                    <a:pt x="818" y="490"/>
                  </a:lnTo>
                  <a:lnTo>
                    <a:pt x="810" y="512"/>
                  </a:lnTo>
                  <a:lnTo>
                    <a:pt x="806" y="536"/>
                  </a:lnTo>
                  <a:lnTo>
                    <a:pt x="810" y="560"/>
                  </a:lnTo>
                  <a:lnTo>
                    <a:pt x="818" y="582"/>
                  </a:lnTo>
                  <a:lnTo>
                    <a:pt x="833" y="601"/>
                  </a:lnTo>
                  <a:lnTo>
                    <a:pt x="852" y="614"/>
                  </a:lnTo>
                  <a:lnTo>
                    <a:pt x="874" y="624"/>
                  </a:lnTo>
                  <a:lnTo>
                    <a:pt x="899" y="627"/>
                  </a:lnTo>
                  <a:lnTo>
                    <a:pt x="924" y="624"/>
                  </a:lnTo>
                  <a:lnTo>
                    <a:pt x="946" y="614"/>
                  </a:lnTo>
                  <a:lnTo>
                    <a:pt x="965" y="601"/>
                  </a:lnTo>
                  <a:lnTo>
                    <a:pt x="979" y="582"/>
                  </a:lnTo>
                  <a:lnTo>
                    <a:pt x="989" y="560"/>
                  </a:lnTo>
                  <a:lnTo>
                    <a:pt x="992" y="536"/>
                  </a:lnTo>
                  <a:lnTo>
                    <a:pt x="989" y="512"/>
                  </a:lnTo>
                  <a:lnTo>
                    <a:pt x="979" y="490"/>
                  </a:lnTo>
                  <a:lnTo>
                    <a:pt x="965" y="471"/>
                  </a:lnTo>
                  <a:lnTo>
                    <a:pt x="946" y="457"/>
                  </a:lnTo>
                  <a:lnTo>
                    <a:pt x="924" y="448"/>
                  </a:lnTo>
                  <a:lnTo>
                    <a:pt x="899" y="445"/>
                  </a:lnTo>
                  <a:close/>
                  <a:moveTo>
                    <a:pt x="558" y="384"/>
                  </a:moveTo>
                  <a:lnTo>
                    <a:pt x="538" y="387"/>
                  </a:lnTo>
                  <a:lnTo>
                    <a:pt x="521" y="396"/>
                  </a:lnTo>
                  <a:lnTo>
                    <a:pt x="508" y="409"/>
                  </a:lnTo>
                  <a:lnTo>
                    <a:pt x="499" y="426"/>
                  </a:lnTo>
                  <a:lnTo>
                    <a:pt x="496" y="445"/>
                  </a:lnTo>
                  <a:lnTo>
                    <a:pt x="499" y="464"/>
                  </a:lnTo>
                  <a:lnTo>
                    <a:pt x="508" y="481"/>
                  </a:lnTo>
                  <a:lnTo>
                    <a:pt x="521" y="494"/>
                  </a:lnTo>
                  <a:lnTo>
                    <a:pt x="538" y="502"/>
                  </a:lnTo>
                  <a:lnTo>
                    <a:pt x="558" y="505"/>
                  </a:lnTo>
                  <a:lnTo>
                    <a:pt x="577" y="502"/>
                  </a:lnTo>
                  <a:lnTo>
                    <a:pt x="594" y="494"/>
                  </a:lnTo>
                  <a:lnTo>
                    <a:pt x="607" y="481"/>
                  </a:lnTo>
                  <a:lnTo>
                    <a:pt x="617" y="464"/>
                  </a:lnTo>
                  <a:lnTo>
                    <a:pt x="620" y="445"/>
                  </a:lnTo>
                  <a:lnTo>
                    <a:pt x="617" y="426"/>
                  </a:lnTo>
                  <a:lnTo>
                    <a:pt x="607" y="409"/>
                  </a:lnTo>
                  <a:lnTo>
                    <a:pt x="594" y="396"/>
                  </a:lnTo>
                  <a:lnTo>
                    <a:pt x="577" y="387"/>
                  </a:lnTo>
                  <a:lnTo>
                    <a:pt x="558" y="384"/>
                  </a:lnTo>
                  <a:close/>
                  <a:moveTo>
                    <a:pt x="1295" y="0"/>
                  </a:moveTo>
                  <a:lnTo>
                    <a:pt x="1285" y="80"/>
                  </a:lnTo>
                  <a:lnTo>
                    <a:pt x="1275" y="158"/>
                  </a:lnTo>
                  <a:lnTo>
                    <a:pt x="1264" y="238"/>
                  </a:lnTo>
                  <a:lnTo>
                    <a:pt x="1252" y="316"/>
                  </a:lnTo>
                  <a:lnTo>
                    <a:pt x="1239" y="395"/>
                  </a:lnTo>
                  <a:lnTo>
                    <a:pt x="1225" y="472"/>
                  </a:lnTo>
                  <a:lnTo>
                    <a:pt x="1210" y="549"/>
                  </a:lnTo>
                  <a:lnTo>
                    <a:pt x="1193" y="623"/>
                  </a:lnTo>
                  <a:lnTo>
                    <a:pt x="1176" y="696"/>
                  </a:lnTo>
                  <a:lnTo>
                    <a:pt x="1158" y="766"/>
                  </a:lnTo>
                  <a:lnTo>
                    <a:pt x="1138" y="835"/>
                  </a:lnTo>
                  <a:lnTo>
                    <a:pt x="1118" y="900"/>
                  </a:lnTo>
                  <a:lnTo>
                    <a:pt x="1096" y="962"/>
                  </a:lnTo>
                  <a:lnTo>
                    <a:pt x="1073" y="1022"/>
                  </a:lnTo>
                  <a:lnTo>
                    <a:pt x="1048" y="1077"/>
                  </a:lnTo>
                  <a:lnTo>
                    <a:pt x="1024" y="1128"/>
                  </a:lnTo>
                  <a:lnTo>
                    <a:pt x="997" y="1174"/>
                  </a:lnTo>
                  <a:lnTo>
                    <a:pt x="968" y="1217"/>
                  </a:lnTo>
                  <a:lnTo>
                    <a:pt x="938" y="1254"/>
                  </a:lnTo>
                  <a:lnTo>
                    <a:pt x="908" y="1287"/>
                  </a:lnTo>
                  <a:lnTo>
                    <a:pt x="876" y="1313"/>
                  </a:lnTo>
                  <a:lnTo>
                    <a:pt x="841" y="1334"/>
                  </a:lnTo>
                  <a:lnTo>
                    <a:pt x="806" y="1348"/>
                  </a:lnTo>
                  <a:lnTo>
                    <a:pt x="806" y="1784"/>
                  </a:lnTo>
                  <a:lnTo>
                    <a:pt x="834" y="1785"/>
                  </a:lnTo>
                  <a:lnTo>
                    <a:pt x="867" y="1786"/>
                  </a:lnTo>
                  <a:lnTo>
                    <a:pt x="901" y="1789"/>
                  </a:lnTo>
                  <a:lnTo>
                    <a:pt x="938" y="1791"/>
                  </a:lnTo>
                  <a:lnTo>
                    <a:pt x="976" y="1793"/>
                  </a:lnTo>
                  <a:lnTo>
                    <a:pt x="1016" y="1796"/>
                  </a:lnTo>
                  <a:lnTo>
                    <a:pt x="1057" y="1800"/>
                  </a:lnTo>
                  <a:lnTo>
                    <a:pt x="1099" y="1805"/>
                  </a:lnTo>
                  <a:lnTo>
                    <a:pt x="1140" y="1811"/>
                  </a:lnTo>
                  <a:lnTo>
                    <a:pt x="1181" y="1817"/>
                  </a:lnTo>
                  <a:lnTo>
                    <a:pt x="1221" y="1825"/>
                  </a:lnTo>
                  <a:lnTo>
                    <a:pt x="1260" y="1834"/>
                  </a:lnTo>
                  <a:lnTo>
                    <a:pt x="1298" y="1844"/>
                  </a:lnTo>
                  <a:lnTo>
                    <a:pt x="1334" y="1855"/>
                  </a:lnTo>
                  <a:lnTo>
                    <a:pt x="1366" y="1867"/>
                  </a:lnTo>
                  <a:lnTo>
                    <a:pt x="1395" y="1881"/>
                  </a:lnTo>
                  <a:lnTo>
                    <a:pt x="1422" y="1897"/>
                  </a:lnTo>
                  <a:lnTo>
                    <a:pt x="1445" y="1914"/>
                  </a:lnTo>
                  <a:lnTo>
                    <a:pt x="1464" y="1932"/>
                  </a:lnTo>
                  <a:lnTo>
                    <a:pt x="1476" y="1952"/>
                  </a:lnTo>
                  <a:lnTo>
                    <a:pt x="1485" y="1973"/>
                  </a:lnTo>
                  <a:lnTo>
                    <a:pt x="1488" y="1996"/>
                  </a:lnTo>
                  <a:lnTo>
                    <a:pt x="1485" y="2021"/>
                  </a:lnTo>
                  <a:lnTo>
                    <a:pt x="1476" y="2044"/>
                  </a:lnTo>
                  <a:lnTo>
                    <a:pt x="1461" y="2064"/>
                  </a:lnTo>
                  <a:lnTo>
                    <a:pt x="1442" y="2083"/>
                  </a:lnTo>
                  <a:lnTo>
                    <a:pt x="1418" y="2100"/>
                  </a:lnTo>
                  <a:lnTo>
                    <a:pt x="1390" y="2115"/>
                  </a:lnTo>
                  <a:lnTo>
                    <a:pt x="1358" y="2130"/>
                  </a:lnTo>
                  <a:lnTo>
                    <a:pt x="1323" y="2142"/>
                  </a:lnTo>
                  <a:lnTo>
                    <a:pt x="1285" y="2153"/>
                  </a:lnTo>
                  <a:lnTo>
                    <a:pt x="1246" y="2163"/>
                  </a:lnTo>
                  <a:lnTo>
                    <a:pt x="1205" y="2172"/>
                  </a:lnTo>
                  <a:lnTo>
                    <a:pt x="1163" y="2180"/>
                  </a:lnTo>
                  <a:lnTo>
                    <a:pt x="1120" y="2186"/>
                  </a:lnTo>
                  <a:lnTo>
                    <a:pt x="1077" y="2192"/>
                  </a:lnTo>
                  <a:lnTo>
                    <a:pt x="1034" y="2196"/>
                  </a:lnTo>
                  <a:lnTo>
                    <a:pt x="992" y="2200"/>
                  </a:lnTo>
                  <a:lnTo>
                    <a:pt x="951" y="2203"/>
                  </a:lnTo>
                  <a:lnTo>
                    <a:pt x="912" y="2205"/>
                  </a:lnTo>
                  <a:lnTo>
                    <a:pt x="877" y="2207"/>
                  </a:lnTo>
                  <a:lnTo>
                    <a:pt x="842" y="2209"/>
                  </a:lnTo>
                  <a:lnTo>
                    <a:pt x="812" y="2210"/>
                  </a:lnTo>
                  <a:lnTo>
                    <a:pt x="785" y="2210"/>
                  </a:lnTo>
                  <a:lnTo>
                    <a:pt x="762" y="2210"/>
                  </a:lnTo>
                  <a:lnTo>
                    <a:pt x="744" y="2210"/>
                  </a:lnTo>
                  <a:lnTo>
                    <a:pt x="726" y="2210"/>
                  </a:lnTo>
                  <a:lnTo>
                    <a:pt x="704" y="2210"/>
                  </a:lnTo>
                  <a:lnTo>
                    <a:pt x="677" y="2210"/>
                  </a:lnTo>
                  <a:lnTo>
                    <a:pt x="645" y="2209"/>
                  </a:lnTo>
                  <a:lnTo>
                    <a:pt x="612" y="2207"/>
                  </a:lnTo>
                  <a:lnTo>
                    <a:pt x="575" y="2205"/>
                  </a:lnTo>
                  <a:lnTo>
                    <a:pt x="536" y="2203"/>
                  </a:lnTo>
                  <a:lnTo>
                    <a:pt x="496" y="2200"/>
                  </a:lnTo>
                  <a:lnTo>
                    <a:pt x="454" y="2196"/>
                  </a:lnTo>
                  <a:lnTo>
                    <a:pt x="411" y="2192"/>
                  </a:lnTo>
                  <a:lnTo>
                    <a:pt x="369" y="2186"/>
                  </a:lnTo>
                  <a:lnTo>
                    <a:pt x="325" y="2180"/>
                  </a:lnTo>
                  <a:lnTo>
                    <a:pt x="283" y="2172"/>
                  </a:lnTo>
                  <a:lnTo>
                    <a:pt x="242" y="2163"/>
                  </a:lnTo>
                  <a:lnTo>
                    <a:pt x="202" y="2153"/>
                  </a:lnTo>
                  <a:lnTo>
                    <a:pt x="165" y="2142"/>
                  </a:lnTo>
                  <a:lnTo>
                    <a:pt x="130" y="2130"/>
                  </a:lnTo>
                  <a:lnTo>
                    <a:pt x="98" y="2115"/>
                  </a:lnTo>
                  <a:lnTo>
                    <a:pt x="70" y="2100"/>
                  </a:lnTo>
                  <a:lnTo>
                    <a:pt x="46" y="2083"/>
                  </a:lnTo>
                  <a:lnTo>
                    <a:pt x="26" y="2064"/>
                  </a:lnTo>
                  <a:lnTo>
                    <a:pt x="12" y="2044"/>
                  </a:lnTo>
                  <a:lnTo>
                    <a:pt x="3" y="2021"/>
                  </a:lnTo>
                  <a:lnTo>
                    <a:pt x="0" y="1996"/>
                  </a:lnTo>
                  <a:lnTo>
                    <a:pt x="2" y="1973"/>
                  </a:lnTo>
                  <a:lnTo>
                    <a:pt x="11" y="1952"/>
                  </a:lnTo>
                  <a:lnTo>
                    <a:pt x="25" y="1932"/>
                  </a:lnTo>
                  <a:lnTo>
                    <a:pt x="43" y="1914"/>
                  </a:lnTo>
                  <a:lnTo>
                    <a:pt x="66" y="1897"/>
                  </a:lnTo>
                  <a:lnTo>
                    <a:pt x="92" y="1881"/>
                  </a:lnTo>
                  <a:lnTo>
                    <a:pt x="122" y="1867"/>
                  </a:lnTo>
                  <a:lnTo>
                    <a:pt x="155" y="1855"/>
                  </a:lnTo>
                  <a:lnTo>
                    <a:pt x="190" y="1844"/>
                  </a:lnTo>
                  <a:lnTo>
                    <a:pt x="227" y="1834"/>
                  </a:lnTo>
                  <a:lnTo>
                    <a:pt x="266" y="1825"/>
                  </a:lnTo>
                  <a:lnTo>
                    <a:pt x="307" y="1817"/>
                  </a:lnTo>
                  <a:lnTo>
                    <a:pt x="348" y="1811"/>
                  </a:lnTo>
                  <a:lnTo>
                    <a:pt x="389" y="1804"/>
                  </a:lnTo>
                  <a:lnTo>
                    <a:pt x="430" y="1800"/>
                  </a:lnTo>
                  <a:lnTo>
                    <a:pt x="471" y="1796"/>
                  </a:lnTo>
                  <a:lnTo>
                    <a:pt x="511" y="1793"/>
                  </a:lnTo>
                  <a:lnTo>
                    <a:pt x="550" y="1790"/>
                  </a:lnTo>
                  <a:lnTo>
                    <a:pt x="587" y="1787"/>
                  </a:lnTo>
                  <a:lnTo>
                    <a:pt x="622" y="1786"/>
                  </a:lnTo>
                  <a:lnTo>
                    <a:pt x="653" y="1785"/>
                  </a:lnTo>
                  <a:lnTo>
                    <a:pt x="682" y="1784"/>
                  </a:lnTo>
                  <a:lnTo>
                    <a:pt x="682" y="1348"/>
                  </a:lnTo>
                  <a:lnTo>
                    <a:pt x="646" y="1334"/>
                  </a:lnTo>
                  <a:lnTo>
                    <a:pt x="613" y="1313"/>
                  </a:lnTo>
                  <a:lnTo>
                    <a:pt x="580" y="1287"/>
                  </a:lnTo>
                  <a:lnTo>
                    <a:pt x="550" y="1255"/>
                  </a:lnTo>
                  <a:lnTo>
                    <a:pt x="521" y="1219"/>
                  </a:lnTo>
                  <a:lnTo>
                    <a:pt x="493" y="1177"/>
                  </a:lnTo>
                  <a:lnTo>
                    <a:pt x="466" y="1131"/>
                  </a:lnTo>
                  <a:lnTo>
                    <a:pt x="441" y="1080"/>
                  </a:lnTo>
                  <a:lnTo>
                    <a:pt x="416" y="1025"/>
                  </a:lnTo>
                  <a:lnTo>
                    <a:pt x="393" y="968"/>
                  </a:lnTo>
                  <a:lnTo>
                    <a:pt x="372" y="905"/>
                  </a:lnTo>
                  <a:lnTo>
                    <a:pt x="351" y="841"/>
                  </a:lnTo>
                  <a:lnTo>
                    <a:pt x="332" y="774"/>
                  </a:lnTo>
                  <a:lnTo>
                    <a:pt x="315" y="704"/>
                  </a:lnTo>
                  <a:lnTo>
                    <a:pt x="297" y="631"/>
                  </a:lnTo>
                  <a:lnTo>
                    <a:pt x="281" y="558"/>
                  </a:lnTo>
                  <a:lnTo>
                    <a:pt x="266" y="483"/>
                  </a:lnTo>
                  <a:lnTo>
                    <a:pt x="252" y="405"/>
                  </a:lnTo>
                  <a:lnTo>
                    <a:pt x="239" y="328"/>
                  </a:lnTo>
                  <a:lnTo>
                    <a:pt x="226" y="251"/>
                  </a:lnTo>
                  <a:lnTo>
                    <a:pt x="215" y="172"/>
                  </a:lnTo>
                  <a:lnTo>
                    <a:pt x="204" y="94"/>
                  </a:lnTo>
                  <a:lnTo>
                    <a:pt x="195" y="15"/>
                  </a:lnTo>
                  <a:lnTo>
                    <a:pt x="414" y="89"/>
                  </a:lnTo>
                  <a:lnTo>
                    <a:pt x="476" y="107"/>
                  </a:lnTo>
                  <a:lnTo>
                    <a:pt x="542" y="121"/>
                  </a:lnTo>
                  <a:lnTo>
                    <a:pt x="609" y="132"/>
                  </a:lnTo>
                  <a:lnTo>
                    <a:pt x="677" y="138"/>
                  </a:lnTo>
                  <a:lnTo>
                    <a:pt x="744" y="140"/>
                  </a:lnTo>
                  <a:lnTo>
                    <a:pt x="804" y="138"/>
                  </a:lnTo>
                  <a:lnTo>
                    <a:pt x="865" y="134"/>
                  </a:lnTo>
                  <a:lnTo>
                    <a:pt x="924" y="125"/>
                  </a:lnTo>
                  <a:lnTo>
                    <a:pt x="983" y="114"/>
                  </a:lnTo>
                  <a:lnTo>
                    <a:pt x="1039" y="100"/>
                  </a:lnTo>
                  <a:lnTo>
                    <a:pt x="1092" y="83"/>
                  </a:lnTo>
                  <a:lnTo>
                    <a:pt x="1140" y="64"/>
                  </a:lnTo>
                  <a:lnTo>
                    <a:pt x="12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464"/>
            <p:cNvSpPr>
              <a:spLocks noEditPoints="1"/>
            </p:cNvSpPr>
            <p:nvPr/>
          </p:nvSpPr>
          <p:spPr bwMode="auto">
            <a:xfrm>
              <a:off x="4610100" y="1917701"/>
              <a:ext cx="196850" cy="193675"/>
            </a:xfrm>
            <a:custGeom>
              <a:avLst/>
              <a:gdLst>
                <a:gd name="T0" fmla="*/ 495 w 1240"/>
                <a:gd name="T1" fmla="*/ 127 h 1217"/>
                <a:gd name="T2" fmla="*/ 335 w 1240"/>
                <a:gd name="T3" fmla="*/ 151 h 1217"/>
                <a:gd name="T4" fmla="*/ 216 w 1240"/>
                <a:gd name="T5" fmla="*/ 188 h 1217"/>
                <a:gd name="T6" fmla="*/ 143 w 1240"/>
                <a:gd name="T7" fmla="*/ 224 h 1217"/>
                <a:gd name="T8" fmla="*/ 130 w 1240"/>
                <a:gd name="T9" fmla="*/ 253 h 1217"/>
                <a:gd name="T10" fmla="*/ 187 w 1240"/>
                <a:gd name="T11" fmla="*/ 288 h 1217"/>
                <a:gd name="T12" fmla="*/ 295 w 1240"/>
                <a:gd name="T13" fmla="*/ 325 h 1217"/>
                <a:gd name="T14" fmla="*/ 447 w 1240"/>
                <a:gd name="T15" fmla="*/ 355 h 1217"/>
                <a:gd name="T16" fmla="*/ 620 w 1240"/>
                <a:gd name="T17" fmla="*/ 366 h 1217"/>
                <a:gd name="T18" fmla="*/ 771 w 1240"/>
                <a:gd name="T19" fmla="*/ 357 h 1217"/>
                <a:gd name="T20" fmla="*/ 921 w 1240"/>
                <a:gd name="T21" fmla="*/ 332 h 1217"/>
                <a:gd name="T22" fmla="*/ 1033 w 1240"/>
                <a:gd name="T23" fmla="*/ 297 h 1217"/>
                <a:gd name="T24" fmla="*/ 1100 w 1240"/>
                <a:gd name="T25" fmla="*/ 262 h 1217"/>
                <a:gd name="T26" fmla="*/ 1110 w 1240"/>
                <a:gd name="T27" fmla="*/ 233 h 1217"/>
                <a:gd name="T28" fmla="*/ 1055 w 1240"/>
                <a:gd name="T29" fmla="*/ 200 h 1217"/>
                <a:gd name="T30" fmla="*/ 950 w 1240"/>
                <a:gd name="T31" fmla="*/ 163 h 1217"/>
                <a:gd name="T32" fmla="*/ 803 w 1240"/>
                <a:gd name="T33" fmla="*/ 134 h 1217"/>
                <a:gd name="T34" fmla="*/ 620 w 1240"/>
                <a:gd name="T35" fmla="*/ 122 h 1217"/>
                <a:gd name="T36" fmla="*/ 709 w 1240"/>
                <a:gd name="T37" fmla="*/ 3 h 1217"/>
                <a:gd name="T38" fmla="*/ 849 w 1240"/>
                <a:gd name="T39" fmla="*/ 18 h 1217"/>
                <a:gd name="T40" fmla="*/ 985 w 1240"/>
                <a:gd name="T41" fmla="*/ 46 h 1217"/>
                <a:gd name="T42" fmla="*/ 1104 w 1240"/>
                <a:gd name="T43" fmla="*/ 89 h 1217"/>
                <a:gd name="T44" fmla="*/ 1191 w 1240"/>
                <a:gd name="T45" fmla="*/ 145 h 1217"/>
                <a:gd name="T46" fmla="*/ 1237 w 1240"/>
                <a:gd name="T47" fmla="*/ 216 h 1217"/>
                <a:gd name="T48" fmla="*/ 1240 w 1240"/>
                <a:gd name="T49" fmla="*/ 246 h 1217"/>
                <a:gd name="T50" fmla="*/ 1239 w 1240"/>
                <a:gd name="T51" fmla="*/ 286 h 1217"/>
                <a:gd name="T52" fmla="*/ 1233 w 1240"/>
                <a:gd name="T53" fmla="*/ 439 h 1217"/>
                <a:gd name="T54" fmla="*/ 1222 w 1240"/>
                <a:gd name="T55" fmla="*/ 644 h 1217"/>
                <a:gd name="T56" fmla="*/ 1203 w 1240"/>
                <a:gd name="T57" fmla="*/ 886 h 1217"/>
                <a:gd name="T58" fmla="*/ 967 w 1240"/>
                <a:gd name="T59" fmla="*/ 1152 h 1217"/>
                <a:gd name="T60" fmla="*/ 829 w 1240"/>
                <a:gd name="T61" fmla="*/ 1195 h 1217"/>
                <a:gd name="T62" fmla="*/ 673 w 1240"/>
                <a:gd name="T63" fmla="*/ 1216 h 1217"/>
                <a:gd name="T64" fmla="*/ 501 w 1240"/>
                <a:gd name="T65" fmla="*/ 1210 h 1217"/>
                <a:gd name="T66" fmla="*/ 330 w 1240"/>
                <a:gd name="T67" fmla="*/ 1173 h 1217"/>
                <a:gd name="T68" fmla="*/ 38 w 1240"/>
                <a:gd name="T69" fmla="*/ 901 h 1217"/>
                <a:gd name="T70" fmla="*/ 20 w 1240"/>
                <a:gd name="T71" fmla="*/ 653 h 1217"/>
                <a:gd name="T72" fmla="*/ 8 w 1240"/>
                <a:gd name="T73" fmla="*/ 444 h 1217"/>
                <a:gd name="T74" fmla="*/ 1 w 1240"/>
                <a:gd name="T75" fmla="*/ 287 h 1217"/>
                <a:gd name="T76" fmla="*/ 4 w 1240"/>
                <a:gd name="T77" fmla="*/ 216 h 1217"/>
                <a:gd name="T78" fmla="*/ 48 w 1240"/>
                <a:gd name="T79" fmla="*/ 145 h 1217"/>
                <a:gd name="T80" fmla="*/ 136 w 1240"/>
                <a:gd name="T81" fmla="*/ 89 h 1217"/>
                <a:gd name="T82" fmla="*/ 255 w 1240"/>
                <a:gd name="T83" fmla="*/ 46 h 1217"/>
                <a:gd name="T84" fmla="*/ 392 w 1240"/>
                <a:gd name="T85" fmla="*/ 18 h 1217"/>
                <a:gd name="T86" fmla="*/ 531 w 1240"/>
                <a:gd name="T87" fmla="*/ 3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40" h="1217">
                  <a:moveTo>
                    <a:pt x="620" y="122"/>
                  </a:moveTo>
                  <a:lnTo>
                    <a:pt x="556" y="124"/>
                  </a:lnTo>
                  <a:lnTo>
                    <a:pt x="495" y="127"/>
                  </a:lnTo>
                  <a:lnTo>
                    <a:pt x="438" y="133"/>
                  </a:lnTo>
                  <a:lnTo>
                    <a:pt x="385" y="142"/>
                  </a:lnTo>
                  <a:lnTo>
                    <a:pt x="335" y="151"/>
                  </a:lnTo>
                  <a:lnTo>
                    <a:pt x="291" y="163"/>
                  </a:lnTo>
                  <a:lnTo>
                    <a:pt x="251" y="175"/>
                  </a:lnTo>
                  <a:lnTo>
                    <a:pt x="216" y="188"/>
                  </a:lnTo>
                  <a:lnTo>
                    <a:pt x="186" y="199"/>
                  </a:lnTo>
                  <a:lnTo>
                    <a:pt x="161" y="212"/>
                  </a:lnTo>
                  <a:lnTo>
                    <a:pt x="143" y="224"/>
                  </a:lnTo>
                  <a:lnTo>
                    <a:pt x="130" y="234"/>
                  </a:lnTo>
                  <a:lnTo>
                    <a:pt x="124" y="244"/>
                  </a:lnTo>
                  <a:lnTo>
                    <a:pt x="130" y="253"/>
                  </a:lnTo>
                  <a:lnTo>
                    <a:pt x="143" y="264"/>
                  </a:lnTo>
                  <a:lnTo>
                    <a:pt x="162" y="277"/>
                  </a:lnTo>
                  <a:lnTo>
                    <a:pt x="187" y="288"/>
                  </a:lnTo>
                  <a:lnTo>
                    <a:pt x="218" y="301"/>
                  </a:lnTo>
                  <a:lnTo>
                    <a:pt x="254" y="314"/>
                  </a:lnTo>
                  <a:lnTo>
                    <a:pt x="295" y="325"/>
                  </a:lnTo>
                  <a:lnTo>
                    <a:pt x="341" y="337"/>
                  </a:lnTo>
                  <a:lnTo>
                    <a:pt x="392" y="347"/>
                  </a:lnTo>
                  <a:lnTo>
                    <a:pt x="447" y="355"/>
                  </a:lnTo>
                  <a:lnTo>
                    <a:pt x="505" y="360"/>
                  </a:lnTo>
                  <a:lnTo>
                    <a:pt x="568" y="365"/>
                  </a:lnTo>
                  <a:lnTo>
                    <a:pt x="620" y="366"/>
                  </a:lnTo>
                  <a:lnTo>
                    <a:pt x="673" y="365"/>
                  </a:lnTo>
                  <a:lnTo>
                    <a:pt x="723" y="361"/>
                  </a:lnTo>
                  <a:lnTo>
                    <a:pt x="771" y="357"/>
                  </a:lnTo>
                  <a:lnTo>
                    <a:pt x="825" y="350"/>
                  </a:lnTo>
                  <a:lnTo>
                    <a:pt x="875" y="341"/>
                  </a:lnTo>
                  <a:lnTo>
                    <a:pt x="921" y="332"/>
                  </a:lnTo>
                  <a:lnTo>
                    <a:pt x="962" y="321"/>
                  </a:lnTo>
                  <a:lnTo>
                    <a:pt x="1000" y="309"/>
                  </a:lnTo>
                  <a:lnTo>
                    <a:pt x="1033" y="297"/>
                  </a:lnTo>
                  <a:lnTo>
                    <a:pt x="1060" y="285"/>
                  </a:lnTo>
                  <a:lnTo>
                    <a:pt x="1082" y="273"/>
                  </a:lnTo>
                  <a:lnTo>
                    <a:pt x="1100" y="262"/>
                  </a:lnTo>
                  <a:lnTo>
                    <a:pt x="1110" y="251"/>
                  </a:lnTo>
                  <a:lnTo>
                    <a:pt x="1116" y="243"/>
                  </a:lnTo>
                  <a:lnTo>
                    <a:pt x="1110" y="233"/>
                  </a:lnTo>
                  <a:lnTo>
                    <a:pt x="1098" y="224"/>
                  </a:lnTo>
                  <a:lnTo>
                    <a:pt x="1080" y="212"/>
                  </a:lnTo>
                  <a:lnTo>
                    <a:pt x="1055" y="200"/>
                  </a:lnTo>
                  <a:lnTo>
                    <a:pt x="1026" y="188"/>
                  </a:lnTo>
                  <a:lnTo>
                    <a:pt x="991" y="175"/>
                  </a:lnTo>
                  <a:lnTo>
                    <a:pt x="950" y="163"/>
                  </a:lnTo>
                  <a:lnTo>
                    <a:pt x="906" y="153"/>
                  </a:lnTo>
                  <a:lnTo>
                    <a:pt x="856" y="142"/>
                  </a:lnTo>
                  <a:lnTo>
                    <a:pt x="803" y="134"/>
                  </a:lnTo>
                  <a:lnTo>
                    <a:pt x="746" y="128"/>
                  </a:lnTo>
                  <a:lnTo>
                    <a:pt x="685" y="124"/>
                  </a:lnTo>
                  <a:lnTo>
                    <a:pt x="620" y="122"/>
                  </a:lnTo>
                  <a:close/>
                  <a:moveTo>
                    <a:pt x="620" y="0"/>
                  </a:moveTo>
                  <a:lnTo>
                    <a:pt x="664" y="1"/>
                  </a:lnTo>
                  <a:lnTo>
                    <a:pt x="709" y="3"/>
                  </a:lnTo>
                  <a:lnTo>
                    <a:pt x="756" y="6"/>
                  </a:lnTo>
                  <a:lnTo>
                    <a:pt x="802" y="11"/>
                  </a:lnTo>
                  <a:lnTo>
                    <a:pt x="849" y="18"/>
                  </a:lnTo>
                  <a:lnTo>
                    <a:pt x="895" y="26"/>
                  </a:lnTo>
                  <a:lnTo>
                    <a:pt x="941" y="36"/>
                  </a:lnTo>
                  <a:lnTo>
                    <a:pt x="985" y="46"/>
                  </a:lnTo>
                  <a:lnTo>
                    <a:pt x="1027" y="59"/>
                  </a:lnTo>
                  <a:lnTo>
                    <a:pt x="1066" y="73"/>
                  </a:lnTo>
                  <a:lnTo>
                    <a:pt x="1104" y="89"/>
                  </a:lnTo>
                  <a:lnTo>
                    <a:pt x="1136" y="106"/>
                  </a:lnTo>
                  <a:lnTo>
                    <a:pt x="1167" y="125"/>
                  </a:lnTo>
                  <a:lnTo>
                    <a:pt x="1191" y="145"/>
                  </a:lnTo>
                  <a:lnTo>
                    <a:pt x="1212" y="167"/>
                  </a:lnTo>
                  <a:lnTo>
                    <a:pt x="1228" y="191"/>
                  </a:lnTo>
                  <a:lnTo>
                    <a:pt x="1237" y="216"/>
                  </a:lnTo>
                  <a:lnTo>
                    <a:pt x="1240" y="244"/>
                  </a:lnTo>
                  <a:lnTo>
                    <a:pt x="1240" y="245"/>
                  </a:lnTo>
                  <a:lnTo>
                    <a:pt x="1240" y="246"/>
                  </a:lnTo>
                  <a:lnTo>
                    <a:pt x="1240" y="246"/>
                  </a:lnTo>
                  <a:lnTo>
                    <a:pt x="1240" y="249"/>
                  </a:lnTo>
                  <a:lnTo>
                    <a:pt x="1239" y="286"/>
                  </a:lnTo>
                  <a:lnTo>
                    <a:pt x="1238" y="331"/>
                  </a:lnTo>
                  <a:lnTo>
                    <a:pt x="1236" y="382"/>
                  </a:lnTo>
                  <a:lnTo>
                    <a:pt x="1233" y="439"/>
                  </a:lnTo>
                  <a:lnTo>
                    <a:pt x="1229" y="503"/>
                  </a:lnTo>
                  <a:lnTo>
                    <a:pt x="1226" y="570"/>
                  </a:lnTo>
                  <a:lnTo>
                    <a:pt x="1222" y="644"/>
                  </a:lnTo>
                  <a:lnTo>
                    <a:pt x="1216" y="721"/>
                  </a:lnTo>
                  <a:lnTo>
                    <a:pt x="1210" y="802"/>
                  </a:lnTo>
                  <a:lnTo>
                    <a:pt x="1203" y="886"/>
                  </a:lnTo>
                  <a:lnTo>
                    <a:pt x="1196" y="972"/>
                  </a:lnTo>
                  <a:lnTo>
                    <a:pt x="1186" y="1061"/>
                  </a:lnTo>
                  <a:lnTo>
                    <a:pt x="967" y="1152"/>
                  </a:lnTo>
                  <a:lnTo>
                    <a:pt x="924" y="1169"/>
                  </a:lnTo>
                  <a:lnTo>
                    <a:pt x="879" y="1182"/>
                  </a:lnTo>
                  <a:lnTo>
                    <a:pt x="829" y="1195"/>
                  </a:lnTo>
                  <a:lnTo>
                    <a:pt x="779" y="1205"/>
                  </a:lnTo>
                  <a:lnTo>
                    <a:pt x="726" y="1212"/>
                  </a:lnTo>
                  <a:lnTo>
                    <a:pt x="673" y="1216"/>
                  </a:lnTo>
                  <a:lnTo>
                    <a:pt x="620" y="1217"/>
                  </a:lnTo>
                  <a:lnTo>
                    <a:pt x="561" y="1215"/>
                  </a:lnTo>
                  <a:lnTo>
                    <a:pt x="501" y="1210"/>
                  </a:lnTo>
                  <a:lnTo>
                    <a:pt x="441" y="1200"/>
                  </a:lnTo>
                  <a:lnTo>
                    <a:pt x="384" y="1189"/>
                  </a:lnTo>
                  <a:lnTo>
                    <a:pt x="330" y="1173"/>
                  </a:lnTo>
                  <a:lnTo>
                    <a:pt x="55" y="1081"/>
                  </a:lnTo>
                  <a:lnTo>
                    <a:pt x="47" y="989"/>
                  </a:lnTo>
                  <a:lnTo>
                    <a:pt x="38" y="901"/>
                  </a:lnTo>
                  <a:lnTo>
                    <a:pt x="32" y="815"/>
                  </a:lnTo>
                  <a:lnTo>
                    <a:pt x="25" y="733"/>
                  </a:lnTo>
                  <a:lnTo>
                    <a:pt x="20" y="653"/>
                  </a:lnTo>
                  <a:lnTo>
                    <a:pt x="15" y="579"/>
                  </a:lnTo>
                  <a:lnTo>
                    <a:pt x="11" y="509"/>
                  </a:lnTo>
                  <a:lnTo>
                    <a:pt x="8" y="444"/>
                  </a:lnTo>
                  <a:lnTo>
                    <a:pt x="5" y="386"/>
                  </a:lnTo>
                  <a:lnTo>
                    <a:pt x="2" y="333"/>
                  </a:lnTo>
                  <a:lnTo>
                    <a:pt x="1" y="287"/>
                  </a:lnTo>
                  <a:lnTo>
                    <a:pt x="0" y="250"/>
                  </a:lnTo>
                  <a:lnTo>
                    <a:pt x="0" y="244"/>
                  </a:lnTo>
                  <a:lnTo>
                    <a:pt x="4" y="216"/>
                  </a:lnTo>
                  <a:lnTo>
                    <a:pt x="12" y="191"/>
                  </a:lnTo>
                  <a:lnTo>
                    <a:pt x="27" y="167"/>
                  </a:lnTo>
                  <a:lnTo>
                    <a:pt x="48" y="145"/>
                  </a:lnTo>
                  <a:lnTo>
                    <a:pt x="74" y="125"/>
                  </a:lnTo>
                  <a:lnTo>
                    <a:pt x="103" y="106"/>
                  </a:lnTo>
                  <a:lnTo>
                    <a:pt x="136" y="89"/>
                  </a:lnTo>
                  <a:lnTo>
                    <a:pt x="173" y="73"/>
                  </a:lnTo>
                  <a:lnTo>
                    <a:pt x="213" y="59"/>
                  </a:lnTo>
                  <a:lnTo>
                    <a:pt x="255" y="46"/>
                  </a:lnTo>
                  <a:lnTo>
                    <a:pt x="300" y="36"/>
                  </a:lnTo>
                  <a:lnTo>
                    <a:pt x="345" y="26"/>
                  </a:lnTo>
                  <a:lnTo>
                    <a:pt x="392" y="18"/>
                  </a:lnTo>
                  <a:lnTo>
                    <a:pt x="438" y="11"/>
                  </a:lnTo>
                  <a:lnTo>
                    <a:pt x="485" y="6"/>
                  </a:lnTo>
                  <a:lnTo>
                    <a:pt x="531" y="3"/>
                  </a:lnTo>
                  <a:lnTo>
                    <a:pt x="576" y="1"/>
                  </a:lnTo>
                  <a:lnTo>
                    <a:pt x="6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68" name="Freeform 469"/>
          <p:cNvSpPr>
            <a:spLocks noEditPoints="1"/>
          </p:cNvSpPr>
          <p:nvPr/>
        </p:nvSpPr>
        <p:spPr bwMode="auto">
          <a:xfrm>
            <a:off x="8498426" y="586922"/>
            <a:ext cx="463550" cy="504825"/>
          </a:xfrm>
          <a:custGeom>
            <a:avLst/>
            <a:gdLst>
              <a:gd name="T0" fmla="*/ 1338 w 3210"/>
              <a:gd name="T1" fmla="*/ 3205 h 3500"/>
              <a:gd name="T2" fmla="*/ 1162 w 3210"/>
              <a:gd name="T3" fmla="*/ 3276 h 3500"/>
              <a:gd name="T4" fmla="*/ 1441 w 3210"/>
              <a:gd name="T5" fmla="*/ 3344 h 3500"/>
              <a:gd name="T6" fmla="*/ 1970 w 3210"/>
              <a:gd name="T7" fmla="*/ 3363 h 3500"/>
              <a:gd name="T8" fmla="*/ 2368 w 3210"/>
              <a:gd name="T9" fmla="*/ 3306 h 3500"/>
              <a:gd name="T10" fmla="*/ 2400 w 3210"/>
              <a:gd name="T11" fmla="*/ 3236 h 3500"/>
              <a:gd name="T12" fmla="*/ 2032 w 3210"/>
              <a:gd name="T13" fmla="*/ 3173 h 3500"/>
              <a:gd name="T14" fmla="*/ 1841 w 3210"/>
              <a:gd name="T15" fmla="*/ 3300 h 3500"/>
              <a:gd name="T16" fmla="*/ 1742 w 3210"/>
              <a:gd name="T17" fmla="*/ 3260 h 3500"/>
              <a:gd name="T18" fmla="*/ 785 w 3210"/>
              <a:gd name="T19" fmla="*/ 970 h 3500"/>
              <a:gd name="T20" fmla="*/ 993 w 3210"/>
              <a:gd name="T21" fmla="*/ 1258 h 3500"/>
              <a:gd name="T22" fmla="*/ 1233 w 3210"/>
              <a:gd name="T23" fmla="*/ 1191 h 3500"/>
              <a:gd name="T24" fmla="*/ 1714 w 3210"/>
              <a:gd name="T25" fmla="*/ 1159 h 3500"/>
              <a:gd name="T26" fmla="*/ 2254 w 3210"/>
              <a:gd name="T27" fmla="*/ 1177 h 3500"/>
              <a:gd name="T28" fmla="*/ 2118 w 3210"/>
              <a:gd name="T29" fmla="*/ 948 h 3500"/>
              <a:gd name="T30" fmla="*/ 1661 w 3210"/>
              <a:gd name="T31" fmla="*/ 956 h 3500"/>
              <a:gd name="T32" fmla="*/ 1056 w 3210"/>
              <a:gd name="T33" fmla="*/ 914 h 3500"/>
              <a:gd name="T34" fmla="*/ 736 w 3210"/>
              <a:gd name="T35" fmla="*/ 848 h 3500"/>
              <a:gd name="T36" fmla="*/ 2493 w 3210"/>
              <a:gd name="T37" fmla="*/ 1220 h 3500"/>
              <a:gd name="T38" fmla="*/ 2747 w 3210"/>
              <a:gd name="T39" fmla="*/ 1014 h 3500"/>
              <a:gd name="T40" fmla="*/ 2831 w 3210"/>
              <a:gd name="T41" fmla="*/ 701 h 3500"/>
              <a:gd name="T42" fmla="*/ 2948 w 3210"/>
              <a:gd name="T43" fmla="*/ 612 h 3500"/>
              <a:gd name="T44" fmla="*/ 1538 w 3210"/>
              <a:gd name="T45" fmla="*/ 362 h 3500"/>
              <a:gd name="T46" fmla="*/ 1112 w 3210"/>
              <a:gd name="T47" fmla="*/ 463 h 3500"/>
              <a:gd name="T48" fmla="*/ 1136 w 3210"/>
              <a:gd name="T49" fmla="*/ 622 h 3500"/>
              <a:gd name="T50" fmla="*/ 1210 w 3210"/>
              <a:gd name="T51" fmla="*/ 797 h 3500"/>
              <a:gd name="T52" fmla="*/ 1980 w 3210"/>
              <a:gd name="T53" fmla="*/ 821 h 3500"/>
              <a:gd name="T54" fmla="*/ 2534 w 3210"/>
              <a:gd name="T55" fmla="*/ 773 h 3500"/>
              <a:gd name="T56" fmla="*/ 2450 w 3210"/>
              <a:gd name="T57" fmla="*/ 414 h 3500"/>
              <a:gd name="T58" fmla="*/ 1774 w 3210"/>
              <a:gd name="T59" fmla="*/ 355 h 3500"/>
              <a:gd name="T60" fmla="*/ 3210 w 3210"/>
              <a:gd name="T61" fmla="*/ 71 h 3500"/>
              <a:gd name="T62" fmla="*/ 3071 w 3210"/>
              <a:gd name="T63" fmla="*/ 560 h 3500"/>
              <a:gd name="T64" fmla="*/ 3048 w 3210"/>
              <a:gd name="T65" fmla="*/ 757 h 3500"/>
              <a:gd name="T66" fmla="*/ 2818 w 3210"/>
              <a:gd name="T67" fmla="*/ 1149 h 3500"/>
              <a:gd name="T68" fmla="*/ 2559 w 3210"/>
              <a:gd name="T69" fmla="*/ 1513 h 3500"/>
              <a:gd name="T70" fmla="*/ 2028 w 3210"/>
              <a:gd name="T71" fmla="*/ 2198 h 3500"/>
              <a:gd name="T72" fmla="*/ 1906 w 3210"/>
              <a:gd name="T73" fmla="*/ 3034 h 3500"/>
              <a:gd name="T74" fmla="*/ 2193 w 3210"/>
              <a:gd name="T75" fmla="*/ 3055 h 3500"/>
              <a:gd name="T76" fmla="*/ 2482 w 3210"/>
              <a:gd name="T77" fmla="*/ 3124 h 3500"/>
              <a:gd name="T78" fmla="*/ 2614 w 3210"/>
              <a:gd name="T79" fmla="*/ 3266 h 3500"/>
              <a:gd name="T80" fmla="*/ 2483 w 3210"/>
              <a:gd name="T81" fmla="*/ 3409 h 3500"/>
              <a:gd name="T82" fmla="*/ 2195 w 3210"/>
              <a:gd name="T83" fmla="*/ 3477 h 3500"/>
              <a:gd name="T84" fmla="*/ 1909 w 3210"/>
              <a:gd name="T85" fmla="*/ 3499 h 3500"/>
              <a:gd name="T86" fmla="*/ 1738 w 3210"/>
              <a:gd name="T87" fmla="*/ 3500 h 3500"/>
              <a:gd name="T88" fmla="*/ 1465 w 3210"/>
              <a:gd name="T89" fmla="*/ 3483 h 3500"/>
              <a:gd name="T90" fmla="*/ 1167 w 3210"/>
              <a:gd name="T91" fmla="*/ 3422 h 3500"/>
              <a:gd name="T92" fmla="*/ 1003 w 3210"/>
              <a:gd name="T93" fmla="*/ 3292 h 3500"/>
              <a:gd name="T94" fmla="*/ 1101 w 3210"/>
              <a:gd name="T95" fmla="*/ 3139 h 3500"/>
              <a:gd name="T96" fmla="*/ 1378 w 3210"/>
              <a:gd name="T97" fmla="*/ 3062 h 3500"/>
              <a:gd name="T98" fmla="*/ 1674 w 3210"/>
              <a:gd name="T99" fmla="*/ 3035 h 3500"/>
              <a:gd name="T100" fmla="*/ 1609 w 3210"/>
              <a:gd name="T101" fmla="*/ 2230 h 3500"/>
              <a:gd name="T102" fmla="*/ 1317 w 3210"/>
              <a:gd name="T103" fmla="*/ 1884 h 3500"/>
              <a:gd name="T104" fmla="*/ 947 w 3210"/>
              <a:gd name="T105" fmla="*/ 1419 h 3500"/>
              <a:gd name="T106" fmla="*/ 631 w 3210"/>
              <a:gd name="T107" fmla="*/ 1184 h 3500"/>
              <a:gd name="T108" fmla="*/ 233 w 3210"/>
              <a:gd name="T109" fmla="*/ 1078 h 3500"/>
              <a:gd name="T110" fmla="*/ 13 w 3210"/>
              <a:gd name="T111" fmla="*/ 743 h 3500"/>
              <a:gd name="T112" fmla="*/ 78 w 3210"/>
              <a:gd name="T113" fmla="*/ 338 h 3500"/>
              <a:gd name="T114" fmla="*/ 389 w 3210"/>
              <a:gd name="T115" fmla="*/ 87 h 3500"/>
              <a:gd name="T116" fmla="*/ 804 w 3210"/>
              <a:gd name="T117" fmla="*/ 110 h 3500"/>
              <a:gd name="T118" fmla="*/ 1227 w 3210"/>
              <a:gd name="T119" fmla="*/ 258 h 3500"/>
              <a:gd name="T120" fmla="*/ 1961 w 3210"/>
              <a:gd name="T121" fmla="*/ 226 h 3500"/>
              <a:gd name="T122" fmla="*/ 2573 w 3210"/>
              <a:gd name="T123" fmla="*/ 303 h 3500"/>
              <a:gd name="T124" fmla="*/ 3114 w 3210"/>
              <a:gd name="T125" fmla="*/ 7 h 3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10" h="3500">
                <a:moveTo>
                  <a:pt x="1740" y="3167"/>
                </a:moveTo>
                <a:lnTo>
                  <a:pt x="1659" y="3169"/>
                </a:lnTo>
                <a:lnTo>
                  <a:pt x="1584" y="3173"/>
                </a:lnTo>
                <a:lnTo>
                  <a:pt x="1514" y="3180"/>
                </a:lnTo>
                <a:lnTo>
                  <a:pt x="1450" y="3187"/>
                </a:lnTo>
                <a:lnTo>
                  <a:pt x="1391" y="3196"/>
                </a:lnTo>
                <a:lnTo>
                  <a:pt x="1338" y="3205"/>
                </a:lnTo>
                <a:lnTo>
                  <a:pt x="1291" y="3214"/>
                </a:lnTo>
                <a:lnTo>
                  <a:pt x="1251" y="3225"/>
                </a:lnTo>
                <a:lnTo>
                  <a:pt x="1216" y="3236"/>
                </a:lnTo>
                <a:lnTo>
                  <a:pt x="1186" y="3246"/>
                </a:lnTo>
                <a:lnTo>
                  <a:pt x="1163" y="3257"/>
                </a:lnTo>
                <a:lnTo>
                  <a:pt x="1146" y="3266"/>
                </a:lnTo>
                <a:lnTo>
                  <a:pt x="1162" y="3276"/>
                </a:lnTo>
                <a:lnTo>
                  <a:pt x="1185" y="3285"/>
                </a:lnTo>
                <a:lnTo>
                  <a:pt x="1213" y="3296"/>
                </a:lnTo>
                <a:lnTo>
                  <a:pt x="1247" y="3306"/>
                </a:lnTo>
                <a:lnTo>
                  <a:pt x="1288" y="3317"/>
                </a:lnTo>
                <a:lnTo>
                  <a:pt x="1333" y="3327"/>
                </a:lnTo>
                <a:lnTo>
                  <a:pt x="1384" y="3335"/>
                </a:lnTo>
                <a:lnTo>
                  <a:pt x="1441" y="3344"/>
                </a:lnTo>
                <a:lnTo>
                  <a:pt x="1504" y="3352"/>
                </a:lnTo>
                <a:lnTo>
                  <a:pt x="1572" y="3357"/>
                </a:lnTo>
                <a:lnTo>
                  <a:pt x="1645" y="3363"/>
                </a:lnTo>
                <a:lnTo>
                  <a:pt x="1724" y="3365"/>
                </a:lnTo>
                <a:lnTo>
                  <a:pt x="1807" y="3366"/>
                </a:lnTo>
                <a:lnTo>
                  <a:pt x="1891" y="3365"/>
                </a:lnTo>
                <a:lnTo>
                  <a:pt x="1970" y="3363"/>
                </a:lnTo>
                <a:lnTo>
                  <a:pt x="2044" y="3357"/>
                </a:lnTo>
                <a:lnTo>
                  <a:pt x="2111" y="3352"/>
                </a:lnTo>
                <a:lnTo>
                  <a:pt x="2174" y="3344"/>
                </a:lnTo>
                <a:lnTo>
                  <a:pt x="2231" y="3335"/>
                </a:lnTo>
                <a:lnTo>
                  <a:pt x="2282" y="3327"/>
                </a:lnTo>
                <a:lnTo>
                  <a:pt x="2327" y="3317"/>
                </a:lnTo>
                <a:lnTo>
                  <a:pt x="2368" y="3306"/>
                </a:lnTo>
                <a:lnTo>
                  <a:pt x="2402" y="3296"/>
                </a:lnTo>
                <a:lnTo>
                  <a:pt x="2430" y="3285"/>
                </a:lnTo>
                <a:lnTo>
                  <a:pt x="2453" y="3276"/>
                </a:lnTo>
                <a:lnTo>
                  <a:pt x="2470" y="3266"/>
                </a:lnTo>
                <a:lnTo>
                  <a:pt x="2452" y="3257"/>
                </a:lnTo>
                <a:lnTo>
                  <a:pt x="2429" y="3246"/>
                </a:lnTo>
                <a:lnTo>
                  <a:pt x="2400" y="3236"/>
                </a:lnTo>
                <a:lnTo>
                  <a:pt x="2364" y="3225"/>
                </a:lnTo>
                <a:lnTo>
                  <a:pt x="2324" y="3214"/>
                </a:lnTo>
                <a:lnTo>
                  <a:pt x="2277" y="3205"/>
                </a:lnTo>
                <a:lnTo>
                  <a:pt x="2224" y="3196"/>
                </a:lnTo>
                <a:lnTo>
                  <a:pt x="2165" y="3187"/>
                </a:lnTo>
                <a:lnTo>
                  <a:pt x="2102" y="3180"/>
                </a:lnTo>
                <a:lnTo>
                  <a:pt x="2032" y="3173"/>
                </a:lnTo>
                <a:lnTo>
                  <a:pt x="1956" y="3169"/>
                </a:lnTo>
                <a:lnTo>
                  <a:pt x="1875" y="3167"/>
                </a:lnTo>
                <a:lnTo>
                  <a:pt x="1875" y="3242"/>
                </a:lnTo>
                <a:lnTo>
                  <a:pt x="1873" y="3260"/>
                </a:lnTo>
                <a:lnTo>
                  <a:pt x="1866" y="3276"/>
                </a:lnTo>
                <a:lnTo>
                  <a:pt x="1855" y="3290"/>
                </a:lnTo>
                <a:lnTo>
                  <a:pt x="1841" y="3300"/>
                </a:lnTo>
                <a:lnTo>
                  <a:pt x="1826" y="3306"/>
                </a:lnTo>
                <a:lnTo>
                  <a:pt x="1807" y="3309"/>
                </a:lnTo>
                <a:lnTo>
                  <a:pt x="1789" y="3306"/>
                </a:lnTo>
                <a:lnTo>
                  <a:pt x="1774" y="3300"/>
                </a:lnTo>
                <a:lnTo>
                  <a:pt x="1760" y="3290"/>
                </a:lnTo>
                <a:lnTo>
                  <a:pt x="1749" y="3276"/>
                </a:lnTo>
                <a:lnTo>
                  <a:pt x="1742" y="3260"/>
                </a:lnTo>
                <a:lnTo>
                  <a:pt x="1740" y="3242"/>
                </a:lnTo>
                <a:lnTo>
                  <a:pt x="1740" y="3167"/>
                </a:lnTo>
                <a:close/>
                <a:moveTo>
                  <a:pt x="699" y="836"/>
                </a:moveTo>
                <a:lnTo>
                  <a:pt x="729" y="885"/>
                </a:lnTo>
                <a:lnTo>
                  <a:pt x="739" y="900"/>
                </a:lnTo>
                <a:lnTo>
                  <a:pt x="772" y="951"/>
                </a:lnTo>
                <a:lnTo>
                  <a:pt x="785" y="970"/>
                </a:lnTo>
                <a:lnTo>
                  <a:pt x="821" y="1023"/>
                </a:lnTo>
                <a:lnTo>
                  <a:pt x="827" y="1029"/>
                </a:lnTo>
                <a:lnTo>
                  <a:pt x="831" y="1037"/>
                </a:lnTo>
                <a:lnTo>
                  <a:pt x="834" y="1041"/>
                </a:lnTo>
                <a:lnTo>
                  <a:pt x="885" y="1112"/>
                </a:lnTo>
                <a:lnTo>
                  <a:pt x="937" y="1184"/>
                </a:lnTo>
                <a:lnTo>
                  <a:pt x="993" y="1258"/>
                </a:lnTo>
                <a:lnTo>
                  <a:pt x="1015" y="1247"/>
                </a:lnTo>
                <a:lnTo>
                  <a:pt x="1041" y="1237"/>
                </a:lnTo>
                <a:lnTo>
                  <a:pt x="1071" y="1227"/>
                </a:lnTo>
                <a:lnTo>
                  <a:pt x="1105" y="1218"/>
                </a:lnTo>
                <a:lnTo>
                  <a:pt x="1143" y="1209"/>
                </a:lnTo>
                <a:lnTo>
                  <a:pt x="1186" y="1200"/>
                </a:lnTo>
                <a:lnTo>
                  <a:pt x="1233" y="1191"/>
                </a:lnTo>
                <a:lnTo>
                  <a:pt x="1285" y="1185"/>
                </a:lnTo>
                <a:lnTo>
                  <a:pt x="1342" y="1178"/>
                </a:lnTo>
                <a:lnTo>
                  <a:pt x="1405" y="1172"/>
                </a:lnTo>
                <a:lnTo>
                  <a:pt x="1473" y="1167"/>
                </a:lnTo>
                <a:lnTo>
                  <a:pt x="1547" y="1163"/>
                </a:lnTo>
                <a:lnTo>
                  <a:pt x="1627" y="1161"/>
                </a:lnTo>
                <a:lnTo>
                  <a:pt x="1714" y="1159"/>
                </a:lnTo>
                <a:lnTo>
                  <a:pt x="1807" y="1158"/>
                </a:lnTo>
                <a:lnTo>
                  <a:pt x="1897" y="1159"/>
                </a:lnTo>
                <a:lnTo>
                  <a:pt x="1980" y="1161"/>
                </a:lnTo>
                <a:lnTo>
                  <a:pt x="2057" y="1163"/>
                </a:lnTo>
                <a:lnTo>
                  <a:pt x="2128" y="1167"/>
                </a:lnTo>
                <a:lnTo>
                  <a:pt x="2194" y="1172"/>
                </a:lnTo>
                <a:lnTo>
                  <a:pt x="2254" y="1177"/>
                </a:lnTo>
                <a:lnTo>
                  <a:pt x="2310" y="1185"/>
                </a:lnTo>
                <a:lnTo>
                  <a:pt x="2492" y="915"/>
                </a:lnTo>
                <a:lnTo>
                  <a:pt x="2416" y="923"/>
                </a:lnTo>
                <a:lnTo>
                  <a:pt x="2339" y="932"/>
                </a:lnTo>
                <a:lnTo>
                  <a:pt x="2265" y="939"/>
                </a:lnTo>
                <a:lnTo>
                  <a:pt x="2190" y="944"/>
                </a:lnTo>
                <a:lnTo>
                  <a:pt x="2118" y="948"/>
                </a:lnTo>
                <a:lnTo>
                  <a:pt x="2049" y="952"/>
                </a:lnTo>
                <a:lnTo>
                  <a:pt x="1983" y="954"/>
                </a:lnTo>
                <a:lnTo>
                  <a:pt x="1922" y="956"/>
                </a:lnTo>
                <a:lnTo>
                  <a:pt x="1866" y="957"/>
                </a:lnTo>
                <a:lnTo>
                  <a:pt x="1817" y="957"/>
                </a:lnTo>
                <a:lnTo>
                  <a:pt x="1774" y="957"/>
                </a:lnTo>
                <a:lnTo>
                  <a:pt x="1661" y="956"/>
                </a:lnTo>
                <a:lnTo>
                  <a:pt x="1552" y="954"/>
                </a:lnTo>
                <a:lnTo>
                  <a:pt x="1445" y="949"/>
                </a:lnTo>
                <a:lnTo>
                  <a:pt x="1342" y="943"/>
                </a:lnTo>
                <a:lnTo>
                  <a:pt x="1242" y="934"/>
                </a:lnTo>
                <a:lnTo>
                  <a:pt x="1147" y="924"/>
                </a:lnTo>
                <a:lnTo>
                  <a:pt x="1056" y="914"/>
                </a:lnTo>
                <a:lnTo>
                  <a:pt x="1056" y="914"/>
                </a:lnTo>
                <a:lnTo>
                  <a:pt x="1006" y="906"/>
                </a:lnTo>
                <a:lnTo>
                  <a:pt x="917" y="893"/>
                </a:lnTo>
                <a:lnTo>
                  <a:pt x="917" y="892"/>
                </a:lnTo>
                <a:lnTo>
                  <a:pt x="866" y="881"/>
                </a:lnTo>
                <a:lnTo>
                  <a:pt x="819" y="870"/>
                </a:lnTo>
                <a:lnTo>
                  <a:pt x="776" y="859"/>
                </a:lnTo>
                <a:lnTo>
                  <a:pt x="736" y="848"/>
                </a:lnTo>
                <a:lnTo>
                  <a:pt x="699" y="836"/>
                </a:lnTo>
                <a:close/>
                <a:moveTo>
                  <a:pt x="2861" y="832"/>
                </a:moveTo>
                <a:lnTo>
                  <a:pt x="2803" y="850"/>
                </a:lnTo>
                <a:lnTo>
                  <a:pt x="2740" y="868"/>
                </a:lnTo>
                <a:lnTo>
                  <a:pt x="2674" y="883"/>
                </a:lnTo>
                <a:lnTo>
                  <a:pt x="2454" y="1210"/>
                </a:lnTo>
                <a:lnTo>
                  <a:pt x="2493" y="1220"/>
                </a:lnTo>
                <a:lnTo>
                  <a:pt x="2527" y="1231"/>
                </a:lnTo>
                <a:lnTo>
                  <a:pt x="2556" y="1243"/>
                </a:lnTo>
                <a:lnTo>
                  <a:pt x="2581" y="1255"/>
                </a:lnTo>
                <a:lnTo>
                  <a:pt x="2628" y="1188"/>
                </a:lnTo>
                <a:lnTo>
                  <a:pt x="2671" y="1126"/>
                </a:lnTo>
                <a:lnTo>
                  <a:pt x="2711" y="1068"/>
                </a:lnTo>
                <a:lnTo>
                  <a:pt x="2747" y="1014"/>
                </a:lnTo>
                <a:lnTo>
                  <a:pt x="2781" y="963"/>
                </a:lnTo>
                <a:lnTo>
                  <a:pt x="2810" y="916"/>
                </a:lnTo>
                <a:lnTo>
                  <a:pt x="2837" y="872"/>
                </a:lnTo>
                <a:lnTo>
                  <a:pt x="2861" y="832"/>
                </a:lnTo>
                <a:close/>
                <a:moveTo>
                  <a:pt x="2891" y="560"/>
                </a:moveTo>
                <a:lnTo>
                  <a:pt x="2786" y="716"/>
                </a:lnTo>
                <a:lnTo>
                  <a:pt x="2831" y="701"/>
                </a:lnTo>
                <a:lnTo>
                  <a:pt x="2868" y="687"/>
                </a:lnTo>
                <a:lnTo>
                  <a:pt x="2898" y="672"/>
                </a:lnTo>
                <a:lnTo>
                  <a:pt x="2921" y="658"/>
                </a:lnTo>
                <a:lnTo>
                  <a:pt x="2937" y="645"/>
                </a:lnTo>
                <a:lnTo>
                  <a:pt x="2947" y="633"/>
                </a:lnTo>
                <a:lnTo>
                  <a:pt x="2950" y="622"/>
                </a:lnTo>
                <a:lnTo>
                  <a:pt x="2948" y="612"/>
                </a:lnTo>
                <a:lnTo>
                  <a:pt x="2941" y="600"/>
                </a:lnTo>
                <a:lnTo>
                  <a:pt x="2929" y="588"/>
                </a:lnTo>
                <a:lnTo>
                  <a:pt x="2912" y="573"/>
                </a:lnTo>
                <a:lnTo>
                  <a:pt x="2891" y="560"/>
                </a:lnTo>
                <a:close/>
                <a:moveTo>
                  <a:pt x="1774" y="355"/>
                </a:moveTo>
                <a:lnTo>
                  <a:pt x="1655" y="357"/>
                </a:lnTo>
                <a:lnTo>
                  <a:pt x="1538" y="362"/>
                </a:lnTo>
                <a:lnTo>
                  <a:pt x="1422" y="371"/>
                </a:lnTo>
                <a:lnTo>
                  <a:pt x="1309" y="383"/>
                </a:lnTo>
                <a:lnTo>
                  <a:pt x="1199" y="397"/>
                </a:lnTo>
                <a:lnTo>
                  <a:pt x="1095" y="415"/>
                </a:lnTo>
                <a:lnTo>
                  <a:pt x="1096" y="419"/>
                </a:lnTo>
                <a:lnTo>
                  <a:pt x="1096" y="421"/>
                </a:lnTo>
                <a:lnTo>
                  <a:pt x="1112" y="463"/>
                </a:lnTo>
                <a:lnTo>
                  <a:pt x="1113" y="469"/>
                </a:lnTo>
                <a:lnTo>
                  <a:pt x="1115" y="474"/>
                </a:lnTo>
                <a:lnTo>
                  <a:pt x="1125" y="516"/>
                </a:lnTo>
                <a:lnTo>
                  <a:pt x="1128" y="535"/>
                </a:lnTo>
                <a:lnTo>
                  <a:pt x="1132" y="568"/>
                </a:lnTo>
                <a:lnTo>
                  <a:pt x="1135" y="595"/>
                </a:lnTo>
                <a:lnTo>
                  <a:pt x="1136" y="622"/>
                </a:lnTo>
                <a:lnTo>
                  <a:pt x="1133" y="661"/>
                </a:lnTo>
                <a:lnTo>
                  <a:pt x="1129" y="698"/>
                </a:lnTo>
                <a:lnTo>
                  <a:pt x="1126" y="721"/>
                </a:lnTo>
                <a:lnTo>
                  <a:pt x="1114" y="772"/>
                </a:lnTo>
                <a:lnTo>
                  <a:pt x="1113" y="779"/>
                </a:lnTo>
                <a:lnTo>
                  <a:pt x="1110" y="786"/>
                </a:lnTo>
                <a:lnTo>
                  <a:pt x="1210" y="797"/>
                </a:lnTo>
                <a:lnTo>
                  <a:pt x="1314" y="807"/>
                </a:lnTo>
                <a:lnTo>
                  <a:pt x="1424" y="814"/>
                </a:lnTo>
                <a:lnTo>
                  <a:pt x="1537" y="820"/>
                </a:lnTo>
                <a:lnTo>
                  <a:pt x="1654" y="823"/>
                </a:lnTo>
                <a:lnTo>
                  <a:pt x="1774" y="824"/>
                </a:lnTo>
                <a:lnTo>
                  <a:pt x="1879" y="823"/>
                </a:lnTo>
                <a:lnTo>
                  <a:pt x="1980" y="821"/>
                </a:lnTo>
                <a:lnTo>
                  <a:pt x="2075" y="816"/>
                </a:lnTo>
                <a:lnTo>
                  <a:pt x="2165" y="812"/>
                </a:lnTo>
                <a:lnTo>
                  <a:pt x="2248" y="806"/>
                </a:lnTo>
                <a:lnTo>
                  <a:pt x="2328" y="799"/>
                </a:lnTo>
                <a:lnTo>
                  <a:pt x="2402" y="791"/>
                </a:lnTo>
                <a:lnTo>
                  <a:pt x="2471" y="782"/>
                </a:lnTo>
                <a:lnTo>
                  <a:pt x="2534" y="773"/>
                </a:lnTo>
                <a:lnTo>
                  <a:pt x="2593" y="762"/>
                </a:lnTo>
                <a:lnTo>
                  <a:pt x="2770" y="501"/>
                </a:lnTo>
                <a:lnTo>
                  <a:pt x="2717" y="483"/>
                </a:lnTo>
                <a:lnTo>
                  <a:pt x="2659" y="464"/>
                </a:lnTo>
                <a:lnTo>
                  <a:pt x="2596" y="447"/>
                </a:lnTo>
                <a:lnTo>
                  <a:pt x="2525" y="431"/>
                </a:lnTo>
                <a:lnTo>
                  <a:pt x="2450" y="414"/>
                </a:lnTo>
                <a:lnTo>
                  <a:pt x="2369" y="400"/>
                </a:lnTo>
                <a:lnTo>
                  <a:pt x="2283" y="387"/>
                </a:lnTo>
                <a:lnTo>
                  <a:pt x="2191" y="376"/>
                </a:lnTo>
                <a:lnTo>
                  <a:pt x="2094" y="367"/>
                </a:lnTo>
                <a:lnTo>
                  <a:pt x="1992" y="361"/>
                </a:lnTo>
                <a:lnTo>
                  <a:pt x="1886" y="357"/>
                </a:lnTo>
                <a:lnTo>
                  <a:pt x="1774" y="355"/>
                </a:lnTo>
                <a:close/>
                <a:moveTo>
                  <a:pt x="3146" y="0"/>
                </a:moveTo>
                <a:lnTo>
                  <a:pt x="3164" y="3"/>
                </a:lnTo>
                <a:lnTo>
                  <a:pt x="3180" y="11"/>
                </a:lnTo>
                <a:lnTo>
                  <a:pt x="3194" y="23"/>
                </a:lnTo>
                <a:lnTo>
                  <a:pt x="3203" y="37"/>
                </a:lnTo>
                <a:lnTo>
                  <a:pt x="3209" y="53"/>
                </a:lnTo>
                <a:lnTo>
                  <a:pt x="3210" y="71"/>
                </a:lnTo>
                <a:lnTo>
                  <a:pt x="3207" y="88"/>
                </a:lnTo>
                <a:lnTo>
                  <a:pt x="3198" y="104"/>
                </a:lnTo>
                <a:lnTo>
                  <a:pt x="2965" y="450"/>
                </a:lnTo>
                <a:lnTo>
                  <a:pt x="3001" y="476"/>
                </a:lnTo>
                <a:lnTo>
                  <a:pt x="3030" y="504"/>
                </a:lnTo>
                <a:lnTo>
                  <a:pt x="3053" y="531"/>
                </a:lnTo>
                <a:lnTo>
                  <a:pt x="3071" y="560"/>
                </a:lnTo>
                <a:lnTo>
                  <a:pt x="3082" y="591"/>
                </a:lnTo>
                <a:lnTo>
                  <a:pt x="3085" y="622"/>
                </a:lnTo>
                <a:lnTo>
                  <a:pt x="3084" y="638"/>
                </a:lnTo>
                <a:lnTo>
                  <a:pt x="3082" y="653"/>
                </a:lnTo>
                <a:lnTo>
                  <a:pt x="3074" y="684"/>
                </a:lnTo>
                <a:lnTo>
                  <a:pt x="3063" y="717"/>
                </a:lnTo>
                <a:lnTo>
                  <a:pt x="3048" y="757"/>
                </a:lnTo>
                <a:lnTo>
                  <a:pt x="3028" y="800"/>
                </a:lnTo>
                <a:lnTo>
                  <a:pt x="3003" y="847"/>
                </a:lnTo>
                <a:lnTo>
                  <a:pt x="2975" y="899"/>
                </a:lnTo>
                <a:lnTo>
                  <a:pt x="2943" y="955"/>
                </a:lnTo>
                <a:lnTo>
                  <a:pt x="2906" y="1016"/>
                </a:lnTo>
                <a:lnTo>
                  <a:pt x="2864" y="1080"/>
                </a:lnTo>
                <a:lnTo>
                  <a:pt x="2818" y="1149"/>
                </a:lnTo>
                <a:lnTo>
                  <a:pt x="2769" y="1222"/>
                </a:lnTo>
                <a:lnTo>
                  <a:pt x="2715" y="1299"/>
                </a:lnTo>
                <a:lnTo>
                  <a:pt x="2656" y="1381"/>
                </a:lnTo>
                <a:lnTo>
                  <a:pt x="2648" y="1399"/>
                </a:lnTo>
                <a:lnTo>
                  <a:pt x="2636" y="1415"/>
                </a:lnTo>
                <a:lnTo>
                  <a:pt x="2621" y="1430"/>
                </a:lnTo>
                <a:lnTo>
                  <a:pt x="2559" y="1513"/>
                </a:lnTo>
                <a:lnTo>
                  <a:pt x="2495" y="1600"/>
                </a:lnTo>
                <a:lnTo>
                  <a:pt x="2426" y="1691"/>
                </a:lnTo>
                <a:lnTo>
                  <a:pt x="2355" y="1784"/>
                </a:lnTo>
                <a:lnTo>
                  <a:pt x="2278" y="1883"/>
                </a:lnTo>
                <a:lnTo>
                  <a:pt x="2199" y="1984"/>
                </a:lnTo>
                <a:lnTo>
                  <a:pt x="2115" y="2089"/>
                </a:lnTo>
                <a:lnTo>
                  <a:pt x="2028" y="2198"/>
                </a:lnTo>
                <a:lnTo>
                  <a:pt x="2003" y="2226"/>
                </a:lnTo>
                <a:lnTo>
                  <a:pt x="1975" y="2249"/>
                </a:lnTo>
                <a:lnTo>
                  <a:pt x="1943" y="2268"/>
                </a:lnTo>
                <a:lnTo>
                  <a:pt x="1910" y="2285"/>
                </a:lnTo>
                <a:lnTo>
                  <a:pt x="1875" y="2296"/>
                </a:lnTo>
                <a:lnTo>
                  <a:pt x="1875" y="3032"/>
                </a:lnTo>
                <a:lnTo>
                  <a:pt x="1906" y="3034"/>
                </a:lnTo>
                <a:lnTo>
                  <a:pt x="1941" y="3035"/>
                </a:lnTo>
                <a:lnTo>
                  <a:pt x="1978" y="3037"/>
                </a:lnTo>
                <a:lnTo>
                  <a:pt x="2017" y="3039"/>
                </a:lnTo>
                <a:lnTo>
                  <a:pt x="2060" y="3042"/>
                </a:lnTo>
                <a:lnTo>
                  <a:pt x="2103" y="3046"/>
                </a:lnTo>
                <a:lnTo>
                  <a:pt x="2148" y="3050"/>
                </a:lnTo>
                <a:lnTo>
                  <a:pt x="2193" y="3055"/>
                </a:lnTo>
                <a:lnTo>
                  <a:pt x="2237" y="3062"/>
                </a:lnTo>
                <a:lnTo>
                  <a:pt x="2281" y="3068"/>
                </a:lnTo>
                <a:lnTo>
                  <a:pt x="2325" y="3077"/>
                </a:lnTo>
                <a:lnTo>
                  <a:pt x="2368" y="3087"/>
                </a:lnTo>
                <a:lnTo>
                  <a:pt x="2408" y="3098"/>
                </a:lnTo>
                <a:lnTo>
                  <a:pt x="2447" y="3110"/>
                </a:lnTo>
                <a:lnTo>
                  <a:pt x="2482" y="3124"/>
                </a:lnTo>
                <a:lnTo>
                  <a:pt x="2515" y="3139"/>
                </a:lnTo>
                <a:lnTo>
                  <a:pt x="2543" y="3156"/>
                </a:lnTo>
                <a:lnTo>
                  <a:pt x="2567" y="3174"/>
                </a:lnTo>
                <a:lnTo>
                  <a:pt x="2587" y="3195"/>
                </a:lnTo>
                <a:lnTo>
                  <a:pt x="2602" y="3217"/>
                </a:lnTo>
                <a:lnTo>
                  <a:pt x="2611" y="3241"/>
                </a:lnTo>
                <a:lnTo>
                  <a:pt x="2614" y="3266"/>
                </a:lnTo>
                <a:lnTo>
                  <a:pt x="2611" y="3292"/>
                </a:lnTo>
                <a:lnTo>
                  <a:pt x="2602" y="3316"/>
                </a:lnTo>
                <a:lnTo>
                  <a:pt x="2587" y="3338"/>
                </a:lnTo>
                <a:lnTo>
                  <a:pt x="2567" y="3357"/>
                </a:lnTo>
                <a:lnTo>
                  <a:pt x="2543" y="3376"/>
                </a:lnTo>
                <a:lnTo>
                  <a:pt x="2515" y="3393"/>
                </a:lnTo>
                <a:lnTo>
                  <a:pt x="2483" y="3409"/>
                </a:lnTo>
                <a:lnTo>
                  <a:pt x="2448" y="3422"/>
                </a:lnTo>
                <a:lnTo>
                  <a:pt x="2409" y="3434"/>
                </a:lnTo>
                <a:lnTo>
                  <a:pt x="2369" y="3444"/>
                </a:lnTo>
                <a:lnTo>
                  <a:pt x="2327" y="3454"/>
                </a:lnTo>
                <a:lnTo>
                  <a:pt x="2283" y="3463"/>
                </a:lnTo>
                <a:lnTo>
                  <a:pt x="2240" y="3471"/>
                </a:lnTo>
                <a:lnTo>
                  <a:pt x="2195" y="3477"/>
                </a:lnTo>
                <a:lnTo>
                  <a:pt x="2150" y="3483"/>
                </a:lnTo>
                <a:lnTo>
                  <a:pt x="2106" y="3487"/>
                </a:lnTo>
                <a:lnTo>
                  <a:pt x="2062" y="3490"/>
                </a:lnTo>
                <a:lnTo>
                  <a:pt x="2021" y="3494"/>
                </a:lnTo>
                <a:lnTo>
                  <a:pt x="1981" y="3496"/>
                </a:lnTo>
                <a:lnTo>
                  <a:pt x="1943" y="3498"/>
                </a:lnTo>
                <a:lnTo>
                  <a:pt x="1909" y="3499"/>
                </a:lnTo>
                <a:lnTo>
                  <a:pt x="1877" y="3500"/>
                </a:lnTo>
                <a:lnTo>
                  <a:pt x="1850" y="3500"/>
                </a:lnTo>
                <a:lnTo>
                  <a:pt x="1827" y="3500"/>
                </a:lnTo>
                <a:lnTo>
                  <a:pt x="1807" y="3500"/>
                </a:lnTo>
                <a:lnTo>
                  <a:pt x="1788" y="3500"/>
                </a:lnTo>
                <a:lnTo>
                  <a:pt x="1765" y="3500"/>
                </a:lnTo>
                <a:lnTo>
                  <a:pt x="1738" y="3500"/>
                </a:lnTo>
                <a:lnTo>
                  <a:pt x="1706" y="3499"/>
                </a:lnTo>
                <a:lnTo>
                  <a:pt x="1672" y="3498"/>
                </a:lnTo>
                <a:lnTo>
                  <a:pt x="1634" y="3496"/>
                </a:lnTo>
                <a:lnTo>
                  <a:pt x="1595" y="3494"/>
                </a:lnTo>
                <a:lnTo>
                  <a:pt x="1553" y="3490"/>
                </a:lnTo>
                <a:lnTo>
                  <a:pt x="1509" y="3487"/>
                </a:lnTo>
                <a:lnTo>
                  <a:pt x="1465" y="3483"/>
                </a:lnTo>
                <a:lnTo>
                  <a:pt x="1420" y="3477"/>
                </a:lnTo>
                <a:lnTo>
                  <a:pt x="1376" y="3471"/>
                </a:lnTo>
                <a:lnTo>
                  <a:pt x="1332" y="3463"/>
                </a:lnTo>
                <a:lnTo>
                  <a:pt x="1288" y="3454"/>
                </a:lnTo>
                <a:lnTo>
                  <a:pt x="1246" y="3444"/>
                </a:lnTo>
                <a:lnTo>
                  <a:pt x="1206" y="3434"/>
                </a:lnTo>
                <a:lnTo>
                  <a:pt x="1167" y="3422"/>
                </a:lnTo>
                <a:lnTo>
                  <a:pt x="1132" y="3409"/>
                </a:lnTo>
                <a:lnTo>
                  <a:pt x="1100" y="3393"/>
                </a:lnTo>
                <a:lnTo>
                  <a:pt x="1071" y="3376"/>
                </a:lnTo>
                <a:lnTo>
                  <a:pt x="1047" y="3357"/>
                </a:lnTo>
                <a:lnTo>
                  <a:pt x="1027" y="3338"/>
                </a:lnTo>
                <a:lnTo>
                  <a:pt x="1013" y="3316"/>
                </a:lnTo>
                <a:lnTo>
                  <a:pt x="1003" y="3292"/>
                </a:lnTo>
                <a:lnTo>
                  <a:pt x="1001" y="3266"/>
                </a:lnTo>
                <a:lnTo>
                  <a:pt x="1003" y="3241"/>
                </a:lnTo>
                <a:lnTo>
                  <a:pt x="1013" y="3217"/>
                </a:lnTo>
                <a:lnTo>
                  <a:pt x="1027" y="3195"/>
                </a:lnTo>
                <a:lnTo>
                  <a:pt x="1048" y="3174"/>
                </a:lnTo>
                <a:lnTo>
                  <a:pt x="1072" y="3156"/>
                </a:lnTo>
                <a:lnTo>
                  <a:pt x="1101" y="3139"/>
                </a:lnTo>
                <a:lnTo>
                  <a:pt x="1133" y="3124"/>
                </a:lnTo>
                <a:lnTo>
                  <a:pt x="1169" y="3110"/>
                </a:lnTo>
                <a:lnTo>
                  <a:pt x="1207" y="3098"/>
                </a:lnTo>
                <a:lnTo>
                  <a:pt x="1247" y="3087"/>
                </a:lnTo>
                <a:lnTo>
                  <a:pt x="1290" y="3077"/>
                </a:lnTo>
                <a:lnTo>
                  <a:pt x="1334" y="3068"/>
                </a:lnTo>
                <a:lnTo>
                  <a:pt x="1378" y="3062"/>
                </a:lnTo>
                <a:lnTo>
                  <a:pt x="1423" y="3055"/>
                </a:lnTo>
                <a:lnTo>
                  <a:pt x="1468" y="3050"/>
                </a:lnTo>
                <a:lnTo>
                  <a:pt x="1512" y="3046"/>
                </a:lnTo>
                <a:lnTo>
                  <a:pt x="1555" y="3042"/>
                </a:lnTo>
                <a:lnTo>
                  <a:pt x="1597" y="3039"/>
                </a:lnTo>
                <a:lnTo>
                  <a:pt x="1637" y="3037"/>
                </a:lnTo>
                <a:lnTo>
                  <a:pt x="1674" y="3035"/>
                </a:lnTo>
                <a:lnTo>
                  <a:pt x="1710" y="3034"/>
                </a:lnTo>
                <a:lnTo>
                  <a:pt x="1740" y="3032"/>
                </a:lnTo>
                <a:lnTo>
                  <a:pt x="1740" y="2298"/>
                </a:lnTo>
                <a:lnTo>
                  <a:pt x="1704" y="2288"/>
                </a:lnTo>
                <a:lnTo>
                  <a:pt x="1670" y="2273"/>
                </a:lnTo>
                <a:lnTo>
                  <a:pt x="1638" y="2253"/>
                </a:lnTo>
                <a:lnTo>
                  <a:pt x="1609" y="2230"/>
                </a:lnTo>
                <a:lnTo>
                  <a:pt x="1583" y="2203"/>
                </a:lnTo>
                <a:lnTo>
                  <a:pt x="1545" y="2158"/>
                </a:lnTo>
                <a:lnTo>
                  <a:pt x="1505" y="2109"/>
                </a:lnTo>
                <a:lnTo>
                  <a:pt x="1461" y="2058"/>
                </a:lnTo>
                <a:lnTo>
                  <a:pt x="1415" y="2002"/>
                </a:lnTo>
                <a:lnTo>
                  <a:pt x="1367" y="1944"/>
                </a:lnTo>
                <a:lnTo>
                  <a:pt x="1317" y="1884"/>
                </a:lnTo>
                <a:lnTo>
                  <a:pt x="1266" y="1820"/>
                </a:lnTo>
                <a:lnTo>
                  <a:pt x="1213" y="1756"/>
                </a:lnTo>
                <a:lnTo>
                  <a:pt x="1160" y="1690"/>
                </a:lnTo>
                <a:lnTo>
                  <a:pt x="1107" y="1623"/>
                </a:lnTo>
                <a:lnTo>
                  <a:pt x="1054" y="1556"/>
                </a:lnTo>
                <a:lnTo>
                  <a:pt x="1000" y="1487"/>
                </a:lnTo>
                <a:lnTo>
                  <a:pt x="947" y="1419"/>
                </a:lnTo>
                <a:lnTo>
                  <a:pt x="932" y="1403"/>
                </a:lnTo>
                <a:lnTo>
                  <a:pt x="920" y="1384"/>
                </a:lnTo>
                <a:lnTo>
                  <a:pt x="862" y="1307"/>
                </a:lnTo>
                <a:lnTo>
                  <a:pt x="806" y="1231"/>
                </a:lnTo>
                <a:lnTo>
                  <a:pt x="752" y="1157"/>
                </a:lnTo>
                <a:lnTo>
                  <a:pt x="692" y="1174"/>
                </a:lnTo>
                <a:lnTo>
                  <a:pt x="631" y="1184"/>
                </a:lnTo>
                <a:lnTo>
                  <a:pt x="568" y="1188"/>
                </a:lnTo>
                <a:lnTo>
                  <a:pt x="506" y="1184"/>
                </a:lnTo>
                <a:lnTo>
                  <a:pt x="446" y="1175"/>
                </a:lnTo>
                <a:lnTo>
                  <a:pt x="389" y="1159"/>
                </a:lnTo>
                <a:lnTo>
                  <a:pt x="334" y="1137"/>
                </a:lnTo>
                <a:lnTo>
                  <a:pt x="281" y="1111"/>
                </a:lnTo>
                <a:lnTo>
                  <a:pt x="233" y="1078"/>
                </a:lnTo>
                <a:lnTo>
                  <a:pt x="188" y="1042"/>
                </a:lnTo>
                <a:lnTo>
                  <a:pt x="147" y="1001"/>
                </a:lnTo>
                <a:lnTo>
                  <a:pt x="111" y="956"/>
                </a:lnTo>
                <a:lnTo>
                  <a:pt x="78" y="908"/>
                </a:lnTo>
                <a:lnTo>
                  <a:pt x="51" y="856"/>
                </a:lnTo>
                <a:lnTo>
                  <a:pt x="29" y="801"/>
                </a:lnTo>
                <a:lnTo>
                  <a:pt x="13" y="743"/>
                </a:lnTo>
                <a:lnTo>
                  <a:pt x="4" y="685"/>
                </a:lnTo>
                <a:lnTo>
                  <a:pt x="0" y="622"/>
                </a:lnTo>
                <a:lnTo>
                  <a:pt x="4" y="561"/>
                </a:lnTo>
                <a:lnTo>
                  <a:pt x="13" y="501"/>
                </a:lnTo>
                <a:lnTo>
                  <a:pt x="29" y="445"/>
                </a:lnTo>
                <a:lnTo>
                  <a:pt x="51" y="390"/>
                </a:lnTo>
                <a:lnTo>
                  <a:pt x="78" y="338"/>
                </a:lnTo>
                <a:lnTo>
                  <a:pt x="111" y="290"/>
                </a:lnTo>
                <a:lnTo>
                  <a:pt x="147" y="245"/>
                </a:lnTo>
                <a:lnTo>
                  <a:pt x="188" y="204"/>
                </a:lnTo>
                <a:lnTo>
                  <a:pt x="233" y="168"/>
                </a:lnTo>
                <a:lnTo>
                  <a:pt x="281" y="135"/>
                </a:lnTo>
                <a:lnTo>
                  <a:pt x="334" y="109"/>
                </a:lnTo>
                <a:lnTo>
                  <a:pt x="389" y="87"/>
                </a:lnTo>
                <a:lnTo>
                  <a:pt x="446" y="71"/>
                </a:lnTo>
                <a:lnTo>
                  <a:pt x="506" y="62"/>
                </a:lnTo>
                <a:lnTo>
                  <a:pt x="568" y="58"/>
                </a:lnTo>
                <a:lnTo>
                  <a:pt x="630" y="62"/>
                </a:lnTo>
                <a:lnTo>
                  <a:pt x="690" y="72"/>
                </a:lnTo>
                <a:lnTo>
                  <a:pt x="748" y="87"/>
                </a:lnTo>
                <a:lnTo>
                  <a:pt x="804" y="110"/>
                </a:lnTo>
                <a:lnTo>
                  <a:pt x="855" y="137"/>
                </a:lnTo>
                <a:lnTo>
                  <a:pt x="905" y="169"/>
                </a:lnTo>
                <a:lnTo>
                  <a:pt x="949" y="206"/>
                </a:lnTo>
                <a:lnTo>
                  <a:pt x="991" y="249"/>
                </a:lnTo>
                <a:lnTo>
                  <a:pt x="1028" y="293"/>
                </a:lnTo>
                <a:lnTo>
                  <a:pt x="1126" y="275"/>
                </a:lnTo>
                <a:lnTo>
                  <a:pt x="1227" y="258"/>
                </a:lnTo>
                <a:lnTo>
                  <a:pt x="1332" y="245"/>
                </a:lnTo>
                <a:lnTo>
                  <a:pt x="1439" y="236"/>
                </a:lnTo>
                <a:lnTo>
                  <a:pt x="1549" y="228"/>
                </a:lnTo>
                <a:lnTo>
                  <a:pt x="1660" y="222"/>
                </a:lnTo>
                <a:lnTo>
                  <a:pt x="1774" y="221"/>
                </a:lnTo>
                <a:lnTo>
                  <a:pt x="1867" y="222"/>
                </a:lnTo>
                <a:lnTo>
                  <a:pt x="1961" y="226"/>
                </a:lnTo>
                <a:lnTo>
                  <a:pt x="2055" y="231"/>
                </a:lnTo>
                <a:lnTo>
                  <a:pt x="2147" y="238"/>
                </a:lnTo>
                <a:lnTo>
                  <a:pt x="2236" y="248"/>
                </a:lnTo>
                <a:lnTo>
                  <a:pt x="2325" y="258"/>
                </a:lnTo>
                <a:lnTo>
                  <a:pt x="2410" y="271"/>
                </a:lnTo>
                <a:lnTo>
                  <a:pt x="2493" y="286"/>
                </a:lnTo>
                <a:lnTo>
                  <a:pt x="2573" y="303"/>
                </a:lnTo>
                <a:lnTo>
                  <a:pt x="2648" y="322"/>
                </a:lnTo>
                <a:lnTo>
                  <a:pt x="2718" y="341"/>
                </a:lnTo>
                <a:lnTo>
                  <a:pt x="2785" y="364"/>
                </a:lnTo>
                <a:lnTo>
                  <a:pt x="2845" y="388"/>
                </a:lnTo>
                <a:lnTo>
                  <a:pt x="3086" y="30"/>
                </a:lnTo>
                <a:lnTo>
                  <a:pt x="3098" y="16"/>
                </a:lnTo>
                <a:lnTo>
                  <a:pt x="3114" y="7"/>
                </a:lnTo>
                <a:lnTo>
                  <a:pt x="3130" y="1"/>
                </a:lnTo>
                <a:lnTo>
                  <a:pt x="314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69" name="Group 928"/>
          <p:cNvGrpSpPr/>
          <p:nvPr/>
        </p:nvGrpSpPr>
        <p:grpSpPr>
          <a:xfrm>
            <a:off x="9529170" y="561523"/>
            <a:ext cx="273050" cy="557213"/>
            <a:chOff x="6430963" y="1911351"/>
            <a:chExt cx="273050" cy="557213"/>
          </a:xfrm>
          <a:solidFill>
            <a:srgbClr val="000000"/>
          </a:solidFill>
        </p:grpSpPr>
        <p:sp>
          <p:nvSpPr>
            <p:cNvPr id="170" name="Freeform 474"/>
            <p:cNvSpPr>
              <a:spLocks noEditPoints="1"/>
            </p:cNvSpPr>
            <p:nvPr/>
          </p:nvSpPr>
          <p:spPr bwMode="auto">
            <a:xfrm>
              <a:off x="6430963" y="2124076"/>
              <a:ext cx="273050" cy="344488"/>
            </a:xfrm>
            <a:custGeom>
              <a:avLst/>
              <a:gdLst>
                <a:gd name="T0" fmla="*/ 453 w 1719"/>
                <a:gd name="T1" fmla="*/ 1897 h 2174"/>
                <a:gd name="T2" fmla="*/ 250 w 1719"/>
                <a:gd name="T3" fmla="*/ 1958 h 2174"/>
                <a:gd name="T4" fmla="*/ 446 w 1719"/>
                <a:gd name="T5" fmla="*/ 2018 h 2174"/>
                <a:gd name="T6" fmla="*/ 860 w 1719"/>
                <a:gd name="T7" fmla="*/ 2050 h 2174"/>
                <a:gd name="T8" fmla="*/ 1274 w 1719"/>
                <a:gd name="T9" fmla="*/ 2018 h 2174"/>
                <a:gd name="T10" fmla="*/ 1469 w 1719"/>
                <a:gd name="T11" fmla="*/ 1958 h 2174"/>
                <a:gd name="T12" fmla="*/ 1266 w 1719"/>
                <a:gd name="T13" fmla="*/ 1897 h 2174"/>
                <a:gd name="T14" fmla="*/ 922 w 1719"/>
                <a:gd name="T15" fmla="*/ 1936 h 2174"/>
                <a:gd name="T16" fmla="*/ 840 w 1719"/>
                <a:gd name="T17" fmla="*/ 1994 h 2174"/>
                <a:gd name="T18" fmla="*/ 860 w 1719"/>
                <a:gd name="T19" fmla="*/ 602 h 2174"/>
                <a:gd name="T20" fmla="*/ 801 w 1719"/>
                <a:gd name="T21" fmla="*/ 683 h 2174"/>
                <a:gd name="T22" fmla="*/ 897 w 1719"/>
                <a:gd name="T23" fmla="*/ 714 h 2174"/>
                <a:gd name="T24" fmla="*/ 897 w 1719"/>
                <a:gd name="T25" fmla="*/ 614 h 2174"/>
                <a:gd name="T26" fmla="*/ 366 w 1719"/>
                <a:gd name="T27" fmla="*/ 416 h 2174"/>
                <a:gd name="T28" fmla="*/ 397 w 1719"/>
                <a:gd name="T29" fmla="*/ 511 h 2174"/>
                <a:gd name="T30" fmla="*/ 479 w 1719"/>
                <a:gd name="T31" fmla="*/ 453 h 2174"/>
                <a:gd name="T32" fmla="*/ 736 w 1719"/>
                <a:gd name="T33" fmla="*/ 295 h 2174"/>
                <a:gd name="T34" fmla="*/ 677 w 1719"/>
                <a:gd name="T35" fmla="*/ 376 h 2174"/>
                <a:gd name="T36" fmla="*/ 772 w 1719"/>
                <a:gd name="T37" fmla="*/ 406 h 2174"/>
                <a:gd name="T38" fmla="*/ 772 w 1719"/>
                <a:gd name="T39" fmla="*/ 306 h 2174"/>
                <a:gd name="T40" fmla="*/ 1294 w 1719"/>
                <a:gd name="T41" fmla="*/ 293 h 2174"/>
                <a:gd name="T42" fmla="*/ 1325 w 1719"/>
                <a:gd name="T43" fmla="*/ 387 h 2174"/>
                <a:gd name="T44" fmla="*/ 1405 w 1719"/>
                <a:gd name="T45" fmla="*/ 329 h 2174"/>
                <a:gd name="T46" fmla="*/ 984 w 1719"/>
                <a:gd name="T47" fmla="*/ 233 h 2174"/>
                <a:gd name="T48" fmla="*/ 924 w 1719"/>
                <a:gd name="T49" fmla="*/ 314 h 2174"/>
                <a:gd name="T50" fmla="*/ 1020 w 1719"/>
                <a:gd name="T51" fmla="*/ 344 h 2174"/>
                <a:gd name="T52" fmla="*/ 1020 w 1719"/>
                <a:gd name="T53" fmla="*/ 245 h 2174"/>
                <a:gd name="T54" fmla="*/ 212 w 1719"/>
                <a:gd name="T55" fmla="*/ 155 h 2174"/>
                <a:gd name="T56" fmla="*/ 242 w 1719"/>
                <a:gd name="T57" fmla="*/ 249 h 2174"/>
                <a:gd name="T58" fmla="*/ 323 w 1719"/>
                <a:gd name="T59" fmla="*/ 191 h 2174"/>
                <a:gd name="T60" fmla="*/ 1715 w 1719"/>
                <a:gd name="T61" fmla="*/ 0 h 2174"/>
                <a:gd name="T62" fmla="*/ 1658 w 1719"/>
                <a:gd name="T63" fmla="*/ 407 h 2174"/>
                <a:gd name="T64" fmla="*/ 1415 w 1719"/>
                <a:gd name="T65" fmla="*/ 739 h 2174"/>
                <a:gd name="T66" fmla="*/ 1057 w 1719"/>
                <a:gd name="T67" fmla="*/ 918 h 2174"/>
                <a:gd name="T68" fmla="*/ 1021 w 1719"/>
                <a:gd name="T69" fmla="*/ 1747 h 2174"/>
                <a:gd name="T70" fmla="*/ 1273 w 1719"/>
                <a:gd name="T71" fmla="*/ 1773 h 2174"/>
                <a:gd name="T72" fmla="*/ 1502 w 1719"/>
                <a:gd name="T73" fmla="*/ 1837 h 2174"/>
                <a:gd name="T74" fmla="*/ 1602 w 1719"/>
                <a:gd name="T75" fmla="*/ 1958 h 2174"/>
                <a:gd name="T76" fmla="*/ 1504 w 1719"/>
                <a:gd name="T77" fmla="*/ 2079 h 2174"/>
                <a:gd name="T78" fmla="*/ 1278 w 1719"/>
                <a:gd name="T79" fmla="*/ 2143 h 2174"/>
                <a:gd name="T80" fmla="*/ 1028 w 1719"/>
                <a:gd name="T81" fmla="*/ 2170 h 2174"/>
                <a:gd name="T82" fmla="*/ 860 w 1719"/>
                <a:gd name="T83" fmla="*/ 2174 h 2174"/>
                <a:gd name="T84" fmla="*/ 691 w 1719"/>
                <a:gd name="T85" fmla="*/ 2170 h 2174"/>
                <a:gd name="T86" fmla="*/ 441 w 1719"/>
                <a:gd name="T87" fmla="*/ 2143 h 2174"/>
                <a:gd name="T88" fmla="*/ 215 w 1719"/>
                <a:gd name="T89" fmla="*/ 2079 h 2174"/>
                <a:gd name="T90" fmla="*/ 116 w 1719"/>
                <a:gd name="T91" fmla="*/ 1958 h 2174"/>
                <a:gd name="T92" fmla="*/ 217 w 1719"/>
                <a:gd name="T93" fmla="*/ 1837 h 2174"/>
                <a:gd name="T94" fmla="*/ 447 w 1719"/>
                <a:gd name="T95" fmla="*/ 1773 h 2174"/>
                <a:gd name="T96" fmla="*/ 698 w 1719"/>
                <a:gd name="T97" fmla="*/ 1747 h 2174"/>
                <a:gd name="T98" fmla="*/ 663 w 1719"/>
                <a:gd name="T99" fmla="*/ 918 h 2174"/>
                <a:gd name="T100" fmla="*/ 304 w 1719"/>
                <a:gd name="T101" fmla="*/ 739 h 2174"/>
                <a:gd name="T102" fmla="*/ 66 w 1719"/>
                <a:gd name="T103" fmla="*/ 417 h 2174"/>
                <a:gd name="T104" fmla="*/ 0 w 1719"/>
                <a:gd name="T105" fmla="*/ 93 h 2174"/>
                <a:gd name="T106" fmla="*/ 593 w 1719"/>
                <a:gd name="T107" fmla="*/ 131 h 2174"/>
                <a:gd name="T108" fmla="*/ 1127 w 1719"/>
                <a:gd name="T109" fmla="*/ 131 h 2174"/>
                <a:gd name="T110" fmla="*/ 1715 w 1719"/>
                <a:gd name="T111" fmla="*/ 0 h 2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9" h="2174">
                  <a:moveTo>
                    <a:pt x="797" y="1867"/>
                  </a:moveTo>
                  <a:lnTo>
                    <a:pt x="717" y="1869"/>
                  </a:lnTo>
                  <a:lnTo>
                    <a:pt x="642" y="1874"/>
                  </a:lnTo>
                  <a:lnTo>
                    <a:pt x="572" y="1880"/>
                  </a:lnTo>
                  <a:lnTo>
                    <a:pt x="510" y="1888"/>
                  </a:lnTo>
                  <a:lnTo>
                    <a:pt x="453" y="1897"/>
                  </a:lnTo>
                  <a:lnTo>
                    <a:pt x="403" y="1907"/>
                  </a:lnTo>
                  <a:lnTo>
                    <a:pt x="360" y="1918"/>
                  </a:lnTo>
                  <a:lnTo>
                    <a:pt x="322" y="1927"/>
                  </a:lnTo>
                  <a:lnTo>
                    <a:pt x="291" y="1938"/>
                  </a:lnTo>
                  <a:lnTo>
                    <a:pt x="267" y="1948"/>
                  </a:lnTo>
                  <a:lnTo>
                    <a:pt x="250" y="1958"/>
                  </a:lnTo>
                  <a:lnTo>
                    <a:pt x="267" y="1968"/>
                  </a:lnTo>
                  <a:lnTo>
                    <a:pt x="290" y="1978"/>
                  </a:lnTo>
                  <a:lnTo>
                    <a:pt x="320" y="1988"/>
                  </a:lnTo>
                  <a:lnTo>
                    <a:pt x="355" y="1999"/>
                  </a:lnTo>
                  <a:lnTo>
                    <a:pt x="397" y="2009"/>
                  </a:lnTo>
                  <a:lnTo>
                    <a:pt x="446" y="2018"/>
                  </a:lnTo>
                  <a:lnTo>
                    <a:pt x="500" y="2027"/>
                  </a:lnTo>
                  <a:lnTo>
                    <a:pt x="560" y="2035"/>
                  </a:lnTo>
                  <a:lnTo>
                    <a:pt x="626" y="2041"/>
                  </a:lnTo>
                  <a:lnTo>
                    <a:pt x="698" y="2047"/>
                  </a:lnTo>
                  <a:lnTo>
                    <a:pt x="776" y="2049"/>
                  </a:lnTo>
                  <a:lnTo>
                    <a:pt x="860" y="2050"/>
                  </a:lnTo>
                  <a:lnTo>
                    <a:pt x="943" y="2049"/>
                  </a:lnTo>
                  <a:lnTo>
                    <a:pt x="1021" y="2047"/>
                  </a:lnTo>
                  <a:lnTo>
                    <a:pt x="1093" y="2041"/>
                  </a:lnTo>
                  <a:lnTo>
                    <a:pt x="1159" y="2035"/>
                  </a:lnTo>
                  <a:lnTo>
                    <a:pt x="1220" y="2027"/>
                  </a:lnTo>
                  <a:lnTo>
                    <a:pt x="1274" y="2018"/>
                  </a:lnTo>
                  <a:lnTo>
                    <a:pt x="1321" y="2009"/>
                  </a:lnTo>
                  <a:lnTo>
                    <a:pt x="1364" y="1999"/>
                  </a:lnTo>
                  <a:lnTo>
                    <a:pt x="1400" y="1988"/>
                  </a:lnTo>
                  <a:lnTo>
                    <a:pt x="1429" y="1978"/>
                  </a:lnTo>
                  <a:lnTo>
                    <a:pt x="1452" y="1968"/>
                  </a:lnTo>
                  <a:lnTo>
                    <a:pt x="1469" y="1958"/>
                  </a:lnTo>
                  <a:lnTo>
                    <a:pt x="1452" y="1948"/>
                  </a:lnTo>
                  <a:lnTo>
                    <a:pt x="1428" y="1938"/>
                  </a:lnTo>
                  <a:lnTo>
                    <a:pt x="1397" y="1927"/>
                  </a:lnTo>
                  <a:lnTo>
                    <a:pt x="1360" y="1918"/>
                  </a:lnTo>
                  <a:lnTo>
                    <a:pt x="1316" y="1907"/>
                  </a:lnTo>
                  <a:lnTo>
                    <a:pt x="1266" y="1897"/>
                  </a:lnTo>
                  <a:lnTo>
                    <a:pt x="1210" y="1888"/>
                  </a:lnTo>
                  <a:lnTo>
                    <a:pt x="1147" y="1880"/>
                  </a:lnTo>
                  <a:lnTo>
                    <a:pt x="1077" y="1874"/>
                  </a:lnTo>
                  <a:lnTo>
                    <a:pt x="1002" y="1869"/>
                  </a:lnTo>
                  <a:lnTo>
                    <a:pt x="922" y="1867"/>
                  </a:lnTo>
                  <a:lnTo>
                    <a:pt x="922" y="1936"/>
                  </a:lnTo>
                  <a:lnTo>
                    <a:pt x="919" y="1956"/>
                  </a:lnTo>
                  <a:lnTo>
                    <a:pt x="910" y="1972"/>
                  </a:lnTo>
                  <a:lnTo>
                    <a:pt x="897" y="1986"/>
                  </a:lnTo>
                  <a:lnTo>
                    <a:pt x="879" y="1994"/>
                  </a:lnTo>
                  <a:lnTo>
                    <a:pt x="860" y="1998"/>
                  </a:lnTo>
                  <a:lnTo>
                    <a:pt x="840" y="1994"/>
                  </a:lnTo>
                  <a:lnTo>
                    <a:pt x="823" y="1986"/>
                  </a:lnTo>
                  <a:lnTo>
                    <a:pt x="809" y="1972"/>
                  </a:lnTo>
                  <a:lnTo>
                    <a:pt x="801" y="1956"/>
                  </a:lnTo>
                  <a:lnTo>
                    <a:pt x="797" y="1936"/>
                  </a:lnTo>
                  <a:lnTo>
                    <a:pt x="797" y="1867"/>
                  </a:lnTo>
                  <a:close/>
                  <a:moveTo>
                    <a:pt x="860" y="602"/>
                  </a:moveTo>
                  <a:lnTo>
                    <a:pt x="840" y="606"/>
                  </a:lnTo>
                  <a:lnTo>
                    <a:pt x="823" y="614"/>
                  </a:lnTo>
                  <a:lnTo>
                    <a:pt x="809" y="627"/>
                  </a:lnTo>
                  <a:lnTo>
                    <a:pt x="801" y="645"/>
                  </a:lnTo>
                  <a:lnTo>
                    <a:pt x="797" y="665"/>
                  </a:lnTo>
                  <a:lnTo>
                    <a:pt x="801" y="683"/>
                  </a:lnTo>
                  <a:lnTo>
                    <a:pt x="809" y="701"/>
                  </a:lnTo>
                  <a:lnTo>
                    <a:pt x="823" y="714"/>
                  </a:lnTo>
                  <a:lnTo>
                    <a:pt x="840" y="723"/>
                  </a:lnTo>
                  <a:lnTo>
                    <a:pt x="860" y="726"/>
                  </a:lnTo>
                  <a:lnTo>
                    <a:pt x="879" y="723"/>
                  </a:lnTo>
                  <a:lnTo>
                    <a:pt x="897" y="714"/>
                  </a:lnTo>
                  <a:lnTo>
                    <a:pt x="910" y="701"/>
                  </a:lnTo>
                  <a:lnTo>
                    <a:pt x="919" y="683"/>
                  </a:lnTo>
                  <a:lnTo>
                    <a:pt x="922" y="665"/>
                  </a:lnTo>
                  <a:lnTo>
                    <a:pt x="919" y="645"/>
                  </a:lnTo>
                  <a:lnTo>
                    <a:pt x="910" y="627"/>
                  </a:lnTo>
                  <a:lnTo>
                    <a:pt x="897" y="614"/>
                  </a:lnTo>
                  <a:lnTo>
                    <a:pt x="879" y="606"/>
                  </a:lnTo>
                  <a:lnTo>
                    <a:pt x="860" y="602"/>
                  </a:lnTo>
                  <a:close/>
                  <a:moveTo>
                    <a:pt x="417" y="391"/>
                  </a:moveTo>
                  <a:lnTo>
                    <a:pt x="397" y="394"/>
                  </a:lnTo>
                  <a:lnTo>
                    <a:pt x="379" y="403"/>
                  </a:lnTo>
                  <a:lnTo>
                    <a:pt x="366" y="416"/>
                  </a:lnTo>
                  <a:lnTo>
                    <a:pt x="357" y="433"/>
                  </a:lnTo>
                  <a:lnTo>
                    <a:pt x="354" y="453"/>
                  </a:lnTo>
                  <a:lnTo>
                    <a:pt x="357" y="472"/>
                  </a:lnTo>
                  <a:lnTo>
                    <a:pt x="366" y="489"/>
                  </a:lnTo>
                  <a:lnTo>
                    <a:pt x="379" y="502"/>
                  </a:lnTo>
                  <a:lnTo>
                    <a:pt x="397" y="511"/>
                  </a:lnTo>
                  <a:lnTo>
                    <a:pt x="417" y="514"/>
                  </a:lnTo>
                  <a:lnTo>
                    <a:pt x="436" y="511"/>
                  </a:lnTo>
                  <a:lnTo>
                    <a:pt x="453" y="502"/>
                  </a:lnTo>
                  <a:lnTo>
                    <a:pt x="467" y="489"/>
                  </a:lnTo>
                  <a:lnTo>
                    <a:pt x="475" y="472"/>
                  </a:lnTo>
                  <a:lnTo>
                    <a:pt x="479" y="453"/>
                  </a:lnTo>
                  <a:lnTo>
                    <a:pt x="475" y="433"/>
                  </a:lnTo>
                  <a:lnTo>
                    <a:pt x="467" y="416"/>
                  </a:lnTo>
                  <a:lnTo>
                    <a:pt x="453" y="403"/>
                  </a:lnTo>
                  <a:lnTo>
                    <a:pt x="436" y="394"/>
                  </a:lnTo>
                  <a:lnTo>
                    <a:pt x="417" y="391"/>
                  </a:lnTo>
                  <a:close/>
                  <a:moveTo>
                    <a:pt x="736" y="295"/>
                  </a:moveTo>
                  <a:lnTo>
                    <a:pt x="716" y="297"/>
                  </a:lnTo>
                  <a:lnTo>
                    <a:pt x="699" y="306"/>
                  </a:lnTo>
                  <a:lnTo>
                    <a:pt x="686" y="320"/>
                  </a:lnTo>
                  <a:lnTo>
                    <a:pt x="677" y="337"/>
                  </a:lnTo>
                  <a:lnTo>
                    <a:pt x="674" y="357"/>
                  </a:lnTo>
                  <a:lnTo>
                    <a:pt x="677" y="376"/>
                  </a:lnTo>
                  <a:lnTo>
                    <a:pt x="686" y="393"/>
                  </a:lnTo>
                  <a:lnTo>
                    <a:pt x="699" y="406"/>
                  </a:lnTo>
                  <a:lnTo>
                    <a:pt x="716" y="415"/>
                  </a:lnTo>
                  <a:lnTo>
                    <a:pt x="736" y="418"/>
                  </a:lnTo>
                  <a:lnTo>
                    <a:pt x="755" y="415"/>
                  </a:lnTo>
                  <a:lnTo>
                    <a:pt x="772" y="406"/>
                  </a:lnTo>
                  <a:lnTo>
                    <a:pt x="785" y="393"/>
                  </a:lnTo>
                  <a:lnTo>
                    <a:pt x="795" y="376"/>
                  </a:lnTo>
                  <a:lnTo>
                    <a:pt x="797" y="357"/>
                  </a:lnTo>
                  <a:lnTo>
                    <a:pt x="795" y="337"/>
                  </a:lnTo>
                  <a:lnTo>
                    <a:pt x="785" y="320"/>
                  </a:lnTo>
                  <a:lnTo>
                    <a:pt x="772" y="306"/>
                  </a:lnTo>
                  <a:lnTo>
                    <a:pt x="755" y="297"/>
                  </a:lnTo>
                  <a:lnTo>
                    <a:pt x="736" y="295"/>
                  </a:lnTo>
                  <a:close/>
                  <a:moveTo>
                    <a:pt x="1343" y="268"/>
                  </a:moveTo>
                  <a:lnTo>
                    <a:pt x="1325" y="271"/>
                  </a:lnTo>
                  <a:lnTo>
                    <a:pt x="1307" y="280"/>
                  </a:lnTo>
                  <a:lnTo>
                    <a:pt x="1294" y="293"/>
                  </a:lnTo>
                  <a:lnTo>
                    <a:pt x="1285" y="309"/>
                  </a:lnTo>
                  <a:lnTo>
                    <a:pt x="1282" y="329"/>
                  </a:lnTo>
                  <a:lnTo>
                    <a:pt x="1285" y="349"/>
                  </a:lnTo>
                  <a:lnTo>
                    <a:pt x="1294" y="365"/>
                  </a:lnTo>
                  <a:lnTo>
                    <a:pt x="1307" y="380"/>
                  </a:lnTo>
                  <a:lnTo>
                    <a:pt x="1325" y="387"/>
                  </a:lnTo>
                  <a:lnTo>
                    <a:pt x="1343" y="391"/>
                  </a:lnTo>
                  <a:lnTo>
                    <a:pt x="1363" y="387"/>
                  </a:lnTo>
                  <a:lnTo>
                    <a:pt x="1380" y="380"/>
                  </a:lnTo>
                  <a:lnTo>
                    <a:pt x="1394" y="365"/>
                  </a:lnTo>
                  <a:lnTo>
                    <a:pt x="1402" y="349"/>
                  </a:lnTo>
                  <a:lnTo>
                    <a:pt x="1405" y="329"/>
                  </a:lnTo>
                  <a:lnTo>
                    <a:pt x="1402" y="309"/>
                  </a:lnTo>
                  <a:lnTo>
                    <a:pt x="1394" y="293"/>
                  </a:lnTo>
                  <a:lnTo>
                    <a:pt x="1380" y="280"/>
                  </a:lnTo>
                  <a:lnTo>
                    <a:pt x="1363" y="271"/>
                  </a:lnTo>
                  <a:lnTo>
                    <a:pt x="1343" y="268"/>
                  </a:lnTo>
                  <a:close/>
                  <a:moveTo>
                    <a:pt x="984" y="233"/>
                  </a:moveTo>
                  <a:lnTo>
                    <a:pt x="964" y="236"/>
                  </a:lnTo>
                  <a:lnTo>
                    <a:pt x="947" y="245"/>
                  </a:lnTo>
                  <a:lnTo>
                    <a:pt x="933" y="258"/>
                  </a:lnTo>
                  <a:lnTo>
                    <a:pt x="924" y="275"/>
                  </a:lnTo>
                  <a:lnTo>
                    <a:pt x="922" y="295"/>
                  </a:lnTo>
                  <a:lnTo>
                    <a:pt x="924" y="314"/>
                  </a:lnTo>
                  <a:lnTo>
                    <a:pt x="933" y="331"/>
                  </a:lnTo>
                  <a:lnTo>
                    <a:pt x="947" y="344"/>
                  </a:lnTo>
                  <a:lnTo>
                    <a:pt x="964" y="353"/>
                  </a:lnTo>
                  <a:lnTo>
                    <a:pt x="984" y="357"/>
                  </a:lnTo>
                  <a:lnTo>
                    <a:pt x="1002" y="353"/>
                  </a:lnTo>
                  <a:lnTo>
                    <a:pt x="1020" y="344"/>
                  </a:lnTo>
                  <a:lnTo>
                    <a:pt x="1033" y="331"/>
                  </a:lnTo>
                  <a:lnTo>
                    <a:pt x="1042" y="314"/>
                  </a:lnTo>
                  <a:lnTo>
                    <a:pt x="1046" y="295"/>
                  </a:lnTo>
                  <a:lnTo>
                    <a:pt x="1042" y="275"/>
                  </a:lnTo>
                  <a:lnTo>
                    <a:pt x="1033" y="258"/>
                  </a:lnTo>
                  <a:lnTo>
                    <a:pt x="1020" y="245"/>
                  </a:lnTo>
                  <a:lnTo>
                    <a:pt x="1002" y="236"/>
                  </a:lnTo>
                  <a:lnTo>
                    <a:pt x="984" y="233"/>
                  </a:lnTo>
                  <a:close/>
                  <a:moveTo>
                    <a:pt x="261" y="129"/>
                  </a:moveTo>
                  <a:lnTo>
                    <a:pt x="242" y="133"/>
                  </a:lnTo>
                  <a:lnTo>
                    <a:pt x="225" y="142"/>
                  </a:lnTo>
                  <a:lnTo>
                    <a:pt x="212" y="155"/>
                  </a:lnTo>
                  <a:lnTo>
                    <a:pt x="203" y="171"/>
                  </a:lnTo>
                  <a:lnTo>
                    <a:pt x="200" y="191"/>
                  </a:lnTo>
                  <a:lnTo>
                    <a:pt x="203" y="211"/>
                  </a:lnTo>
                  <a:lnTo>
                    <a:pt x="212" y="227"/>
                  </a:lnTo>
                  <a:lnTo>
                    <a:pt x="225" y="240"/>
                  </a:lnTo>
                  <a:lnTo>
                    <a:pt x="242" y="249"/>
                  </a:lnTo>
                  <a:lnTo>
                    <a:pt x="261" y="252"/>
                  </a:lnTo>
                  <a:lnTo>
                    <a:pt x="281" y="249"/>
                  </a:lnTo>
                  <a:lnTo>
                    <a:pt x="298" y="240"/>
                  </a:lnTo>
                  <a:lnTo>
                    <a:pt x="311" y="227"/>
                  </a:lnTo>
                  <a:lnTo>
                    <a:pt x="320" y="211"/>
                  </a:lnTo>
                  <a:lnTo>
                    <a:pt x="323" y="191"/>
                  </a:lnTo>
                  <a:lnTo>
                    <a:pt x="320" y="171"/>
                  </a:lnTo>
                  <a:lnTo>
                    <a:pt x="311" y="155"/>
                  </a:lnTo>
                  <a:lnTo>
                    <a:pt x="298" y="142"/>
                  </a:lnTo>
                  <a:lnTo>
                    <a:pt x="281" y="133"/>
                  </a:lnTo>
                  <a:lnTo>
                    <a:pt x="261" y="129"/>
                  </a:lnTo>
                  <a:close/>
                  <a:moveTo>
                    <a:pt x="1715" y="0"/>
                  </a:moveTo>
                  <a:lnTo>
                    <a:pt x="1719" y="69"/>
                  </a:lnTo>
                  <a:lnTo>
                    <a:pt x="1718" y="139"/>
                  </a:lnTo>
                  <a:lnTo>
                    <a:pt x="1711" y="207"/>
                  </a:lnTo>
                  <a:lnTo>
                    <a:pt x="1698" y="275"/>
                  </a:lnTo>
                  <a:lnTo>
                    <a:pt x="1681" y="342"/>
                  </a:lnTo>
                  <a:lnTo>
                    <a:pt x="1658" y="407"/>
                  </a:lnTo>
                  <a:lnTo>
                    <a:pt x="1629" y="470"/>
                  </a:lnTo>
                  <a:lnTo>
                    <a:pt x="1595" y="531"/>
                  </a:lnTo>
                  <a:lnTo>
                    <a:pt x="1556" y="588"/>
                  </a:lnTo>
                  <a:lnTo>
                    <a:pt x="1512" y="644"/>
                  </a:lnTo>
                  <a:lnTo>
                    <a:pt x="1466" y="693"/>
                  </a:lnTo>
                  <a:lnTo>
                    <a:pt x="1415" y="739"/>
                  </a:lnTo>
                  <a:lnTo>
                    <a:pt x="1362" y="781"/>
                  </a:lnTo>
                  <a:lnTo>
                    <a:pt x="1305" y="817"/>
                  </a:lnTo>
                  <a:lnTo>
                    <a:pt x="1246" y="850"/>
                  </a:lnTo>
                  <a:lnTo>
                    <a:pt x="1184" y="878"/>
                  </a:lnTo>
                  <a:lnTo>
                    <a:pt x="1122" y="901"/>
                  </a:lnTo>
                  <a:lnTo>
                    <a:pt x="1057" y="918"/>
                  </a:lnTo>
                  <a:lnTo>
                    <a:pt x="989" y="931"/>
                  </a:lnTo>
                  <a:lnTo>
                    <a:pt x="922" y="939"/>
                  </a:lnTo>
                  <a:lnTo>
                    <a:pt x="922" y="1743"/>
                  </a:lnTo>
                  <a:lnTo>
                    <a:pt x="952" y="1744"/>
                  </a:lnTo>
                  <a:lnTo>
                    <a:pt x="985" y="1745"/>
                  </a:lnTo>
                  <a:lnTo>
                    <a:pt x="1021" y="1747"/>
                  </a:lnTo>
                  <a:lnTo>
                    <a:pt x="1061" y="1750"/>
                  </a:lnTo>
                  <a:lnTo>
                    <a:pt x="1102" y="1752"/>
                  </a:lnTo>
                  <a:lnTo>
                    <a:pt x="1144" y="1756"/>
                  </a:lnTo>
                  <a:lnTo>
                    <a:pt x="1187" y="1761"/>
                  </a:lnTo>
                  <a:lnTo>
                    <a:pt x="1230" y="1766"/>
                  </a:lnTo>
                  <a:lnTo>
                    <a:pt x="1273" y="1773"/>
                  </a:lnTo>
                  <a:lnTo>
                    <a:pt x="1316" y="1780"/>
                  </a:lnTo>
                  <a:lnTo>
                    <a:pt x="1358" y="1789"/>
                  </a:lnTo>
                  <a:lnTo>
                    <a:pt x="1397" y="1799"/>
                  </a:lnTo>
                  <a:lnTo>
                    <a:pt x="1435" y="1810"/>
                  </a:lnTo>
                  <a:lnTo>
                    <a:pt x="1470" y="1823"/>
                  </a:lnTo>
                  <a:lnTo>
                    <a:pt x="1502" y="1837"/>
                  </a:lnTo>
                  <a:lnTo>
                    <a:pt x="1531" y="1853"/>
                  </a:lnTo>
                  <a:lnTo>
                    <a:pt x="1556" y="1870"/>
                  </a:lnTo>
                  <a:lnTo>
                    <a:pt x="1576" y="1890"/>
                  </a:lnTo>
                  <a:lnTo>
                    <a:pt x="1590" y="1911"/>
                  </a:lnTo>
                  <a:lnTo>
                    <a:pt x="1600" y="1934"/>
                  </a:lnTo>
                  <a:lnTo>
                    <a:pt x="1602" y="1958"/>
                  </a:lnTo>
                  <a:lnTo>
                    <a:pt x="1600" y="1983"/>
                  </a:lnTo>
                  <a:lnTo>
                    <a:pt x="1590" y="2005"/>
                  </a:lnTo>
                  <a:lnTo>
                    <a:pt x="1576" y="2026"/>
                  </a:lnTo>
                  <a:lnTo>
                    <a:pt x="1556" y="2046"/>
                  </a:lnTo>
                  <a:lnTo>
                    <a:pt x="1532" y="2063"/>
                  </a:lnTo>
                  <a:lnTo>
                    <a:pt x="1504" y="2079"/>
                  </a:lnTo>
                  <a:lnTo>
                    <a:pt x="1472" y="2093"/>
                  </a:lnTo>
                  <a:lnTo>
                    <a:pt x="1438" y="2105"/>
                  </a:lnTo>
                  <a:lnTo>
                    <a:pt x="1401" y="2117"/>
                  </a:lnTo>
                  <a:lnTo>
                    <a:pt x="1361" y="2127"/>
                  </a:lnTo>
                  <a:lnTo>
                    <a:pt x="1320" y="2136"/>
                  </a:lnTo>
                  <a:lnTo>
                    <a:pt x="1278" y="2143"/>
                  </a:lnTo>
                  <a:lnTo>
                    <a:pt x="1235" y="2150"/>
                  </a:lnTo>
                  <a:lnTo>
                    <a:pt x="1192" y="2156"/>
                  </a:lnTo>
                  <a:lnTo>
                    <a:pt x="1149" y="2160"/>
                  </a:lnTo>
                  <a:lnTo>
                    <a:pt x="1107" y="2164"/>
                  </a:lnTo>
                  <a:lnTo>
                    <a:pt x="1066" y="2167"/>
                  </a:lnTo>
                  <a:lnTo>
                    <a:pt x="1028" y="2170"/>
                  </a:lnTo>
                  <a:lnTo>
                    <a:pt x="991" y="2171"/>
                  </a:lnTo>
                  <a:lnTo>
                    <a:pt x="958" y="2172"/>
                  </a:lnTo>
                  <a:lnTo>
                    <a:pt x="927" y="2173"/>
                  </a:lnTo>
                  <a:lnTo>
                    <a:pt x="900" y="2174"/>
                  </a:lnTo>
                  <a:lnTo>
                    <a:pt x="878" y="2174"/>
                  </a:lnTo>
                  <a:lnTo>
                    <a:pt x="860" y="2174"/>
                  </a:lnTo>
                  <a:lnTo>
                    <a:pt x="841" y="2174"/>
                  </a:lnTo>
                  <a:lnTo>
                    <a:pt x="819" y="2174"/>
                  </a:lnTo>
                  <a:lnTo>
                    <a:pt x="792" y="2173"/>
                  </a:lnTo>
                  <a:lnTo>
                    <a:pt x="761" y="2172"/>
                  </a:lnTo>
                  <a:lnTo>
                    <a:pt x="728" y="2171"/>
                  </a:lnTo>
                  <a:lnTo>
                    <a:pt x="691" y="2170"/>
                  </a:lnTo>
                  <a:lnTo>
                    <a:pt x="652" y="2167"/>
                  </a:lnTo>
                  <a:lnTo>
                    <a:pt x="612" y="2164"/>
                  </a:lnTo>
                  <a:lnTo>
                    <a:pt x="570" y="2160"/>
                  </a:lnTo>
                  <a:lnTo>
                    <a:pt x="527" y="2156"/>
                  </a:lnTo>
                  <a:lnTo>
                    <a:pt x="484" y="2150"/>
                  </a:lnTo>
                  <a:lnTo>
                    <a:pt x="441" y="2143"/>
                  </a:lnTo>
                  <a:lnTo>
                    <a:pt x="399" y="2136"/>
                  </a:lnTo>
                  <a:lnTo>
                    <a:pt x="358" y="2127"/>
                  </a:lnTo>
                  <a:lnTo>
                    <a:pt x="319" y="2117"/>
                  </a:lnTo>
                  <a:lnTo>
                    <a:pt x="281" y="2105"/>
                  </a:lnTo>
                  <a:lnTo>
                    <a:pt x="247" y="2093"/>
                  </a:lnTo>
                  <a:lnTo>
                    <a:pt x="215" y="2079"/>
                  </a:lnTo>
                  <a:lnTo>
                    <a:pt x="186" y="2063"/>
                  </a:lnTo>
                  <a:lnTo>
                    <a:pt x="163" y="2046"/>
                  </a:lnTo>
                  <a:lnTo>
                    <a:pt x="143" y="2026"/>
                  </a:lnTo>
                  <a:lnTo>
                    <a:pt x="129" y="2005"/>
                  </a:lnTo>
                  <a:lnTo>
                    <a:pt x="119" y="1983"/>
                  </a:lnTo>
                  <a:lnTo>
                    <a:pt x="116" y="1958"/>
                  </a:lnTo>
                  <a:lnTo>
                    <a:pt x="119" y="1934"/>
                  </a:lnTo>
                  <a:lnTo>
                    <a:pt x="129" y="1911"/>
                  </a:lnTo>
                  <a:lnTo>
                    <a:pt x="143" y="1890"/>
                  </a:lnTo>
                  <a:lnTo>
                    <a:pt x="163" y="1870"/>
                  </a:lnTo>
                  <a:lnTo>
                    <a:pt x="189" y="1853"/>
                  </a:lnTo>
                  <a:lnTo>
                    <a:pt x="217" y="1837"/>
                  </a:lnTo>
                  <a:lnTo>
                    <a:pt x="249" y="1823"/>
                  </a:lnTo>
                  <a:lnTo>
                    <a:pt x="285" y="1810"/>
                  </a:lnTo>
                  <a:lnTo>
                    <a:pt x="322" y="1799"/>
                  </a:lnTo>
                  <a:lnTo>
                    <a:pt x="362" y="1789"/>
                  </a:lnTo>
                  <a:lnTo>
                    <a:pt x="404" y="1780"/>
                  </a:lnTo>
                  <a:lnTo>
                    <a:pt x="447" y="1773"/>
                  </a:lnTo>
                  <a:lnTo>
                    <a:pt x="490" y="1766"/>
                  </a:lnTo>
                  <a:lnTo>
                    <a:pt x="533" y="1761"/>
                  </a:lnTo>
                  <a:lnTo>
                    <a:pt x="576" y="1756"/>
                  </a:lnTo>
                  <a:lnTo>
                    <a:pt x="618" y="1752"/>
                  </a:lnTo>
                  <a:lnTo>
                    <a:pt x="658" y="1750"/>
                  </a:lnTo>
                  <a:lnTo>
                    <a:pt x="698" y="1747"/>
                  </a:lnTo>
                  <a:lnTo>
                    <a:pt x="734" y="1745"/>
                  </a:lnTo>
                  <a:lnTo>
                    <a:pt x="768" y="1744"/>
                  </a:lnTo>
                  <a:lnTo>
                    <a:pt x="797" y="1743"/>
                  </a:lnTo>
                  <a:lnTo>
                    <a:pt x="797" y="939"/>
                  </a:lnTo>
                  <a:lnTo>
                    <a:pt x="730" y="931"/>
                  </a:lnTo>
                  <a:lnTo>
                    <a:pt x="663" y="918"/>
                  </a:lnTo>
                  <a:lnTo>
                    <a:pt x="598" y="901"/>
                  </a:lnTo>
                  <a:lnTo>
                    <a:pt x="535" y="878"/>
                  </a:lnTo>
                  <a:lnTo>
                    <a:pt x="473" y="850"/>
                  </a:lnTo>
                  <a:lnTo>
                    <a:pt x="414" y="817"/>
                  </a:lnTo>
                  <a:lnTo>
                    <a:pt x="357" y="781"/>
                  </a:lnTo>
                  <a:lnTo>
                    <a:pt x="304" y="739"/>
                  </a:lnTo>
                  <a:lnTo>
                    <a:pt x="254" y="693"/>
                  </a:lnTo>
                  <a:lnTo>
                    <a:pt x="207" y="644"/>
                  </a:lnTo>
                  <a:lnTo>
                    <a:pt x="164" y="591"/>
                  </a:lnTo>
                  <a:lnTo>
                    <a:pt x="127" y="535"/>
                  </a:lnTo>
                  <a:lnTo>
                    <a:pt x="95" y="477"/>
                  </a:lnTo>
                  <a:lnTo>
                    <a:pt x="66" y="417"/>
                  </a:lnTo>
                  <a:lnTo>
                    <a:pt x="43" y="355"/>
                  </a:lnTo>
                  <a:lnTo>
                    <a:pt x="24" y="292"/>
                  </a:lnTo>
                  <a:lnTo>
                    <a:pt x="11" y="227"/>
                  </a:lnTo>
                  <a:lnTo>
                    <a:pt x="3" y="161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1" y="29"/>
                  </a:lnTo>
                  <a:lnTo>
                    <a:pt x="289" y="88"/>
                  </a:lnTo>
                  <a:lnTo>
                    <a:pt x="357" y="102"/>
                  </a:lnTo>
                  <a:lnTo>
                    <a:pt x="431" y="113"/>
                  </a:lnTo>
                  <a:lnTo>
                    <a:pt x="511" y="123"/>
                  </a:lnTo>
                  <a:lnTo>
                    <a:pt x="593" y="131"/>
                  </a:lnTo>
                  <a:lnTo>
                    <a:pt x="679" y="136"/>
                  </a:lnTo>
                  <a:lnTo>
                    <a:pt x="768" y="139"/>
                  </a:lnTo>
                  <a:lnTo>
                    <a:pt x="858" y="140"/>
                  </a:lnTo>
                  <a:lnTo>
                    <a:pt x="950" y="139"/>
                  </a:lnTo>
                  <a:lnTo>
                    <a:pt x="1040" y="136"/>
                  </a:lnTo>
                  <a:lnTo>
                    <a:pt x="1127" y="131"/>
                  </a:lnTo>
                  <a:lnTo>
                    <a:pt x="1211" y="122"/>
                  </a:lnTo>
                  <a:lnTo>
                    <a:pt x="1291" y="112"/>
                  </a:lnTo>
                  <a:lnTo>
                    <a:pt x="1366" y="100"/>
                  </a:lnTo>
                  <a:lnTo>
                    <a:pt x="1435" y="86"/>
                  </a:lnTo>
                  <a:lnTo>
                    <a:pt x="1499" y="70"/>
                  </a:lnTo>
                  <a:lnTo>
                    <a:pt x="17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475"/>
            <p:cNvSpPr>
              <a:spLocks noEditPoints="1"/>
            </p:cNvSpPr>
            <p:nvPr/>
          </p:nvSpPr>
          <p:spPr bwMode="auto">
            <a:xfrm>
              <a:off x="6434138" y="1911351"/>
              <a:ext cx="266700" cy="215900"/>
            </a:xfrm>
            <a:custGeom>
              <a:avLst/>
              <a:gdLst>
                <a:gd name="T0" fmla="*/ 680 w 1681"/>
                <a:gd name="T1" fmla="*/ 128 h 1356"/>
                <a:gd name="T2" fmla="*/ 481 w 1681"/>
                <a:gd name="T3" fmla="*/ 151 h 1356"/>
                <a:gd name="T4" fmla="*/ 346 w 1681"/>
                <a:gd name="T5" fmla="*/ 184 h 1356"/>
                <a:gd name="T6" fmla="*/ 329 w 1681"/>
                <a:gd name="T7" fmla="*/ 199 h 1356"/>
                <a:gd name="T8" fmla="*/ 350 w 1681"/>
                <a:gd name="T9" fmla="*/ 205 h 1356"/>
                <a:gd name="T10" fmla="*/ 388 w 1681"/>
                <a:gd name="T11" fmla="*/ 213 h 1356"/>
                <a:gd name="T12" fmla="*/ 436 w 1681"/>
                <a:gd name="T13" fmla="*/ 221 h 1356"/>
                <a:gd name="T14" fmla="*/ 493 w 1681"/>
                <a:gd name="T15" fmla="*/ 229 h 1356"/>
                <a:gd name="T16" fmla="*/ 534 w 1681"/>
                <a:gd name="T17" fmla="*/ 233 h 1356"/>
                <a:gd name="T18" fmla="*/ 603 w 1681"/>
                <a:gd name="T19" fmla="*/ 239 h 1356"/>
                <a:gd name="T20" fmla="*/ 654 w 1681"/>
                <a:gd name="T21" fmla="*/ 242 h 1356"/>
                <a:gd name="T22" fmla="*/ 742 w 1681"/>
                <a:gd name="T23" fmla="*/ 245 h 1356"/>
                <a:gd name="T24" fmla="*/ 843 w 1681"/>
                <a:gd name="T25" fmla="*/ 247 h 1356"/>
                <a:gd name="T26" fmla="*/ 944 w 1681"/>
                <a:gd name="T27" fmla="*/ 245 h 1356"/>
                <a:gd name="T28" fmla="*/ 1032 w 1681"/>
                <a:gd name="T29" fmla="*/ 242 h 1356"/>
                <a:gd name="T30" fmla="*/ 1083 w 1681"/>
                <a:gd name="T31" fmla="*/ 239 h 1356"/>
                <a:gd name="T32" fmla="*/ 1120 w 1681"/>
                <a:gd name="T33" fmla="*/ 236 h 1356"/>
                <a:gd name="T34" fmla="*/ 1187 w 1681"/>
                <a:gd name="T35" fmla="*/ 229 h 1356"/>
                <a:gd name="T36" fmla="*/ 1245 w 1681"/>
                <a:gd name="T37" fmla="*/ 222 h 1356"/>
                <a:gd name="T38" fmla="*/ 1277 w 1681"/>
                <a:gd name="T39" fmla="*/ 217 h 1356"/>
                <a:gd name="T40" fmla="*/ 1299 w 1681"/>
                <a:gd name="T41" fmla="*/ 213 h 1356"/>
                <a:gd name="T42" fmla="*/ 1338 w 1681"/>
                <a:gd name="T43" fmla="*/ 204 h 1356"/>
                <a:gd name="T44" fmla="*/ 1368 w 1681"/>
                <a:gd name="T45" fmla="*/ 196 h 1356"/>
                <a:gd name="T46" fmla="*/ 1302 w 1681"/>
                <a:gd name="T47" fmla="*/ 173 h 1356"/>
                <a:gd name="T48" fmla="*/ 1144 w 1681"/>
                <a:gd name="T49" fmla="*/ 142 h 1356"/>
                <a:gd name="T50" fmla="*/ 927 w 1681"/>
                <a:gd name="T51" fmla="*/ 125 h 1356"/>
                <a:gd name="T52" fmla="*/ 850 w 1681"/>
                <a:gd name="T53" fmla="*/ 0 h 1356"/>
                <a:gd name="T54" fmla="*/ 909 w 1681"/>
                <a:gd name="T55" fmla="*/ 1 h 1356"/>
                <a:gd name="T56" fmla="*/ 1010 w 1681"/>
                <a:gd name="T57" fmla="*/ 6 h 1356"/>
                <a:gd name="T58" fmla="*/ 1135 w 1681"/>
                <a:gd name="T59" fmla="*/ 17 h 1356"/>
                <a:gd name="T60" fmla="*/ 1267 w 1681"/>
                <a:gd name="T61" fmla="*/ 38 h 1356"/>
                <a:gd name="T62" fmla="*/ 1388 w 1681"/>
                <a:gd name="T63" fmla="*/ 71 h 1356"/>
                <a:gd name="T64" fmla="*/ 1478 w 1681"/>
                <a:gd name="T65" fmla="*/ 118 h 1356"/>
                <a:gd name="T66" fmla="*/ 1520 w 1681"/>
                <a:gd name="T67" fmla="*/ 171 h 1356"/>
                <a:gd name="T68" fmla="*/ 1445 w 1681"/>
                <a:gd name="T69" fmla="*/ 1290 h 1356"/>
                <a:gd name="T70" fmla="*/ 1277 w 1681"/>
                <a:gd name="T71" fmla="*/ 1325 h 1356"/>
                <a:gd name="T72" fmla="*/ 1069 w 1681"/>
                <a:gd name="T73" fmla="*/ 1348 h 1356"/>
                <a:gd name="T74" fmla="*/ 841 w 1681"/>
                <a:gd name="T75" fmla="*/ 1356 h 1356"/>
                <a:gd name="T76" fmla="*/ 587 w 1681"/>
                <a:gd name="T77" fmla="*/ 1346 h 1356"/>
                <a:gd name="T78" fmla="*/ 363 w 1681"/>
                <a:gd name="T79" fmla="*/ 1318 h 1356"/>
                <a:gd name="T80" fmla="*/ 161 w 1681"/>
                <a:gd name="T81" fmla="*/ 185 h 1356"/>
                <a:gd name="T82" fmla="*/ 188 w 1681"/>
                <a:gd name="T83" fmla="*/ 136 h 1356"/>
                <a:gd name="T84" fmla="*/ 265 w 1681"/>
                <a:gd name="T85" fmla="*/ 84 h 1356"/>
                <a:gd name="T86" fmla="*/ 379 w 1681"/>
                <a:gd name="T87" fmla="*/ 47 h 1356"/>
                <a:gd name="T88" fmla="*/ 508 w 1681"/>
                <a:gd name="T89" fmla="*/ 23 h 1356"/>
                <a:gd name="T90" fmla="*/ 637 w 1681"/>
                <a:gd name="T91" fmla="*/ 10 h 1356"/>
                <a:gd name="T92" fmla="*/ 747 w 1681"/>
                <a:gd name="T93" fmla="*/ 2 h 1356"/>
                <a:gd name="T94" fmla="*/ 822 w 1681"/>
                <a:gd name="T95" fmla="*/ 0 h 1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81" h="1356">
                  <a:moveTo>
                    <a:pt x="843" y="124"/>
                  </a:moveTo>
                  <a:lnTo>
                    <a:pt x="758" y="125"/>
                  </a:lnTo>
                  <a:lnTo>
                    <a:pt x="680" y="128"/>
                  </a:lnTo>
                  <a:lnTo>
                    <a:pt x="607" y="135"/>
                  </a:lnTo>
                  <a:lnTo>
                    <a:pt x="541" y="142"/>
                  </a:lnTo>
                  <a:lnTo>
                    <a:pt x="481" y="151"/>
                  </a:lnTo>
                  <a:lnTo>
                    <a:pt x="429" y="162"/>
                  </a:lnTo>
                  <a:lnTo>
                    <a:pt x="383" y="173"/>
                  </a:lnTo>
                  <a:lnTo>
                    <a:pt x="346" y="184"/>
                  </a:lnTo>
                  <a:lnTo>
                    <a:pt x="316" y="195"/>
                  </a:lnTo>
                  <a:lnTo>
                    <a:pt x="317" y="195"/>
                  </a:lnTo>
                  <a:lnTo>
                    <a:pt x="329" y="199"/>
                  </a:lnTo>
                  <a:lnTo>
                    <a:pt x="345" y="204"/>
                  </a:lnTo>
                  <a:lnTo>
                    <a:pt x="347" y="204"/>
                  </a:lnTo>
                  <a:lnTo>
                    <a:pt x="350" y="205"/>
                  </a:lnTo>
                  <a:lnTo>
                    <a:pt x="367" y="209"/>
                  </a:lnTo>
                  <a:lnTo>
                    <a:pt x="387" y="213"/>
                  </a:lnTo>
                  <a:lnTo>
                    <a:pt x="388" y="213"/>
                  </a:lnTo>
                  <a:lnTo>
                    <a:pt x="409" y="217"/>
                  </a:lnTo>
                  <a:lnTo>
                    <a:pt x="432" y="220"/>
                  </a:lnTo>
                  <a:lnTo>
                    <a:pt x="436" y="221"/>
                  </a:lnTo>
                  <a:lnTo>
                    <a:pt x="440" y="222"/>
                  </a:lnTo>
                  <a:lnTo>
                    <a:pt x="465" y="226"/>
                  </a:lnTo>
                  <a:lnTo>
                    <a:pt x="493" y="229"/>
                  </a:lnTo>
                  <a:lnTo>
                    <a:pt x="498" y="229"/>
                  </a:lnTo>
                  <a:lnTo>
                    <a:pt x="504" y="230"/>
                  </a:lnTo>
                  <a:lnTo>
                    <a:pt x="534" y="233"/>
                  </a:lnTo>
                  <a:lnTo>
                    <a:pt x="566" y="237"/>
                  </a:lnTo>
                  <a:lnTo>
                    <a:pt x="569" y="237"/>
                  </a:lnTo>
                  <a:lnTo>
                    <a:pt x="603" y="239"/>
                  </a:lnTo>
                  <a:lnTo>
                    <a:pt x="640" y="241"/>
                  </a:lnTo>
                  <a:lnTo>
                    <a:pt x="647" y="241"/>
                  </a:lnTo>
                  <a:lnTo>
                    <a:pt x="654" y="242"/>
                  </a:lnTo>
                  <a:lnTo>
                    <a:pt x="692" y="243"/>
                  </a:lnTo>
                  <a:lnTo>
                    <a:pt x="733" y="244"/>
                  </a:lnTo>
                  <a:lnTo>
                    <a:pt x="742" y="245"/>
                  </a:lnTo>
                  <a:lnTo>
                    <a:pt x="749" y="245"/>
                  </a:lnTo>
                  <a:lnTo>
                    <a:pt x="795" y="245"/>
                  </a:lnTo>
                  <a:lnTo>
                    <a:pt x="843" y="247"/>
                  </a:lnTo>
                  <a:lnTo>
                    <a:pt x="891" y="245"/>
                  </a:lnTo>
                  <a:lnTo>
                    <a:pt x="936" y="245"/>
                  </a:lnTo>
                  <a:lnTo>
                    <a:pt x="944" y="245"/>
                  </a:lnTo>
                  <a:lnTo>
                    <a:pt x="951" y="244"/>
                  </a:lnTo>
                  <a:lnTo>
                    <a:pt x="992" y="243"/>
                  </a:lnTo>
                  <a:lnTo>
                    <a:pt x="1032" y="242"/>
                  </a:lnTo>
                  <a:lnTo>
                    <a:pt x="1038" y="241"/>
                  </a:lnTo>
                  <a:lnTo>
                    <a:pt x="1045" y="241"/>
                  </a:lnTo>
                  <a:lnTo>
                    <a:pt x="1083" y="239"/>
                  </a:lnTo>
                  <a:lnTo>
                    <a:pt x="1118" y="237"/>
                  </a:lnTo>
                  <a:lnTo>
                    <a:pt x="1119" y="236"/>
                  </a:lnTo>
                  <a:lnTo>
                    <a:pt x="1120" y="236"/>
                  </a:lnTo>
                  <a:lnTo>
                    <a:pt x="1153" y="233"/>
                  </a:lnTo>
                  <a:lnTo>
                    <a:pt x="1183" y="230"/>
                  </a:lnTo>
                  <a:lnTo>
                    <a:pt x="1187" y="229"/>
                  </a:lnTo>
                  <a:lnTo>
                    <a:pt x="1192" y="229"/>
                  </a:lnTo>
                  <a:lnTo>
                    <a:pt x="1219" y="226"/>
                  </a:lnTo>
                  <a:lnTo>
                    <a:pt x="1245" y="222"/>
                  </a:lnTo>
                  <a:lnTo>
                    <a:pt x="1249" y="221"/>
                  </a:lnTo>
                  <a:lnTo>
                    <a:pt x="1252" y="220"/>
                  </a:lnTo>
                  <a:lnTo>
                    <a:pt x="1277" y="217"/>
                  </a:lnTo>
                  <a:lnTo>
                    <a:pt x="1298" y="213"/>
                  </a:lnTo>
                  <a:lnTo>
                    <a:pt x="1299" y="213"/>
                  </a:lnTo>
                  <a:lnTo>
                    <a:pt x="1299" y="213"/>
                  </a:lnTo>
                  <a:lnTo>
                    <a:pt x="1319" y="208"/>
                  </a:lnTo>
                  <a:lnTo>
                    <a:pt x="1336" y="205"/>
                  </a:lnTo>
                  <a:lnTo>
                    <a:pt x="1338" y="204"/>
                  </a:lnTo>
                  <a:lnTo>
                    <a:pt x="1340" y="204"/>
                  </a:lnTo>
                  <a:lnTo>
                    <a:pt x="1355" y="199"/>
                  </a:lnTo>
                  <a:lnTo>
                    <a:pt x="1368" y="196"/>
                  </a:lnTo>
                  <a:lnTo>
                    <a:pt x="1369" y="195"/>
                  </a:lnTo>
                  <a:lnTo>
                    <a:pt x="1340" y="184"/>
                  </a:lnTo>
                  <a:lnTo>
                    <a:pt x="1302" y="173"/>
                  </a:lnTo>
                  <a:lnTo>
                    <a:pt x="1257" y="162"/>
                  </a:lnTo>
                  <a:lnTo>
                    <a:pt x="1204" y="151"/>
                  </a:lnTo>
                  <a:lnTo>
                    <a:pt x="1144" y="142"/>
                  </a:lnTo>
                  <a:lnTo>
                    <a:pt x="1077" y="135"/>
                  </a:lnTo>
                  <a:lnTo>
                    <a:pt x="1005" y="128"/>
                  </a:lnTo>
                  <a:lnTo>
                    <a:pt x="927" y="125"/>
                  </a:lnTo>
                  <a:lnTo>
                    <a:pt x="843" y="124"/>
                  </a:lnTo>
                  <a:close/>
                  <a:moveTo>
                    <a:pt x="843" y="0"/>
                  </a:moveTo>
                  <a:lnTo>
                    <a:pt x="850" y="0"/>
                  </a:lnTo>
                  <a:lnTo>
                    <a:pt x="864" y="0"/>
                  </a:lnTo>
                  <a:lnTo>
                    <a:pt x="884" y="1"/>
                  </a:lnTo>
                  <a:lnTo>
                    <a:pt x="909" y="1"/>
                  </a:lnTo>
                  <a:lnTo>
                    <a:pt x="939" y="2"/>
                  </a:lnTo>
                  <a:lnTo>
                    <a:pt x="973" y="4"/>
                  </a:lnTo>
                  <a:lnTo>
                    <a:pt x="1010" y="6"/>
                  </a:lnTo>
                  <a:lnTo>
                    <a:pt x="1051" y="10"/>
                  </a:lnTo>
                  <a:lnTo>
                    <a:pt x="1092" y="13"/>
                  </a:lnTo>
                  <a:lnTo>
                    <a:pt x="1135" y="17"/>
                  </a:lnTo>
                  <a:lnTo>
                    <a:pt x="1180" y="24"/>
                  </a:lnTo>
                  <a:lnTo>
                    <a:pt x="1224" y="30"/>
                  </a:lnTo>
                  <a:lnTo>
                    <a:pt x="1267" y="38"/>
                  </a:lnTo>
                  <a:lnTo>
                    <a:pt x="1310" y="48"/>
                  </a:lnTo>
                  <a:lnTo>
                    <a:pt x="1349" y="59"/>
                  </a:lnTo>
                  <a:lnTo>
                    <a:pt x="1388" y="71"/>
                  </a:lnTo>
                  <a:lnTo>
                    <a:pt x="1422" y="85"/>
                  </a:lnTo>
                  <a:lnTo>
                    <a:pt x="1452" y="101"/>
                  </a:lnTo>
                  <a:lnTo>
                    <a:pt x="1478" y="118"/>
                  </a:lnTo>
                  <a:lnTo>
                    <a:pt x="1499" y="138"/>
                  </a:lnTo>
                  <a:lnTo>
                    <a:pt x="1514" y="159"/>
                  </a:lnTo>
                  <a:lnTo>
                    <a:pt x="1520" y="171"/>
                  </a:lnTo>
                  <a:lnTo>
                    <a:pt x="1525" y="183"/>
                  </a:lnTo>
                  <a:lnTo>
                    <a:pt x="1681" y="1213"/>
                  </a:lnTo>
                  <a:lnTo>
                    <a:pt x="1445" y="1290"/>
                  </a:lnTo>
                  <a:lnTo>
                    <a:pt x="1395" y="1303"/>
                  </a:lnTo>
                  <a:lnTo>
                    <a:pt x="1337" y="1315"/>
                  </a:lnTo>
                  <a:lnTo>
                    <a:pt x="1277" y="1325"/>
                  </a:lnTo>
                  <a:lnTo>
                    <a:pt x="1210" y="1334"/>
                  </a:lnTo>
                  <a:lnTo>
                    <a:pt x="1142" y="1341"/>
                  </a:lnTo>
                  <a:lnTo>
                    <a:pt x="1069" y="1348"/>
                  </a:lnTo>
                  <a:lnTo>
                    <a:pt x="994" y="1352"/>
                  </a:lnTo>
                  <a:lnTo>
                    <a:pt x="918" y="1354"/>
                  </a:lnTo>
                  <a:lnTo>
                    <a:pt x="841" y="1356"/>
                  </a:lnTo>
                  <a:lnTo>
                    <a:pt x="754" y="1354"/>
                  </a:lnTo>
                  <a:lnTo>
                    <a:pt x="669" y="1351"/>
                  </a:lnTo>
                  <a:lnTo>
                    <a:pt x="587" y="1346"/>
                  </a:lnTo>
                  <a:lnTo>
                    <a:pt x="509" y="1339"/>
                  </a:lnTo>
                  <a:lnTo>
                    <a:pt x="434" y="1329"/>
                  </a:lnTo>
                  <a:lnTo>
                    <a:pt x="363" y="1318"/>
                  </a:lnTo>
                  <a:lnTo>
                    <a:pt x="297" y="1305"/>
                  </a:lnTo>
                  <a:lnTo>
                    <a:pt x="0" y="1244"/>
                  </a:lnTo>
                  <a:lnTo>
                    <a:pt x="161" y="185"/>
                  </a:lnTo>
                  <a:lnTo>
                    <a:pt x="165" y="170"/>
                  </a:lnTo>
                  <a:lnTo>
                    <a:pt x="173" y="157"/>
                  </a:lnTo>
                  <a:lnTo>
                    <a:pt x="188" y="136"/>
                  </a:lnTo>
                  <a:lnTo>
                    <a:pt x="209" y="117"/>
                  </a:lnTo>
                  <a:lnTo>
                    <a:pt x="236" y="100"/>
                  </a:lnTo>
                  <a:lnTo>
                    <a:pt x="265" y="84"/>
                  </a:lnTo>
                  <a:lnTo>
                    <a:pt x="301" y="70"/>
                  </a:lnTo>
                  <a:lnTo>
                    <a:pt x="338" y="58"/>
                  </a:lnTo>
                  <a:lnTo>
                    <a:pt x="379" y="47"/>
                  </a:lnTo>
                  <a:lnTo>
                    <a:pt x="421" y="38"/>
                  </a:lnTo>
                  <a:lnTo>
                    <a:pt x="464" y="30"/>
                  </a:lnTo>
                  <a:lnTo>
                    <a:pt x="508" y="23"/>
                  </a:lnTo>
                  <a:lnTo>
                    <a:pt x="552" y="17"/>
                  </a:lnTo>
                  <a:lnTo>
                    <a:pt x="595" y="13"/>
                  </a:lnTo>
                  <a:lnTo>
                    <a:pt x="637" y="10"/>
                  </a:lnTo>
                  <a:lnTo>
                    <a:pt x="677" y="6"/>
                  </a:lnTo>
                  <a:lnTo>
                    <a:pt x="713" y="4"/>
                  </a:lnTo>
                  <a:lnTo>
                    <a:pt x="747" y="2"/>
                  </a:lnTo>
                  <a:lnTo>
                    <a:pt x="777" y="1"/>
                  </a:lnTo>
                  <a:lnTo>
                    <a:pt x="802" y="1"/>
                  </a:lnTo>
                  <a:lnTo>
                    <a:pt x="822" y="0"/>
                  </a:lnTo>
                  <a:lnTo>
                    <a:pt x="836" y="0"/>
                  </a:lnTo>
                  <a:lnTo>
                    <a:pt x="8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2" name="Group 929"/>
          <p:cNvGrpSpPr/>
          <p:nvPr/>
        </p:nvGrpSpPr>
        <p:grpSpPr>
          <a:xfrm>
            <a:off x="10424977" y="634548"/>
            <a:ext cx="352425" cy="411162"/>
            <a:chOff x="7292975" y="1984376"/>
            <a:chExt cx="352425" cy="411162"/>
          </a:xfrm>
          <a:solidFill>
            <a:srgbClr val="000000"/>
          </a:solidFill>
        </p:grpSpPr>
        <p:sp>
          <p:nvSpPr>
            <p:cNvPr id="173" name="Freeform 480"/>
            <p:cNvSpPr>
              <a:spLocks noEditPoints="1"/>
            </p:cNvSpPr>
            <p:nvPr/>
          </p:nvSpPr>
          <p:spPr bwMode="auto">
            <a:xfrm>
              <a:off x="7292975" y="1984376"/>
              <a:ext cx="352425" cy="166688"/>
            </a:xfrm>
            <a:custGeom>
              <a:avLst/>
              <a:gdLst>
                <a:gd name="T0" fmla="*/ 1196 w 2892"/>
                <a:gd name="T1" fmla="*/ 163 h 1364"/>
                <a:gd name="T2" fmla="*/ 865 w 2892"/>
                <a:gd name="T3" fmla="*/ 176 h 1364"/>
                <a:gd name="T4" fmla="*/ 589 w 2892"/>
                <a:gd name="T5" fmla="*/ 196 h 1364"/>
                <a:gd name="T6" fmla="*/ 374 w 2892"/>
                <a:gd name="T7" fmla="*/ 222 h 1364"/>
                <a:gd name="T8" fmla="*/ 317 w 2892"/>
                <a:gd name="T9" fmla="*/ 250 h 1364"/>
                <a:gd name="T10" fmla="*/ 510 w 2892"/>
                <a:gd name="T11" fmla="*/ 277 h 1364"/>
                <a:gd name="T12" fmla="*/ 767 w 2892"/>
                <a:gd name="T13" fmla="*/ 299 h 1364"/>
                <a:gd name="T14" fmla="*/ 1080 w 2892"/>
                <a:gd name="T15" fmla="*/ 315 h 1364"/>
                <a:gd name="T16" fmla="*/ 1445 w 2892"/>
                <a:gd name="T17" fmla="*/ 321 h 1364"/>
                <a:gd name="T18" fmla="*/ 1812 w 2892"/>
                <a:gd name="T19" fmla="*/ 315 h 1364"/>
                <a:gd name="T20" fmla="*/ 2125 w 2892"/>
                <a:gd name="T21" fmla="*/ 299 h 1364"/>
                <a:gd name="T22" fmla="*/ 2382 w 2892"/>
                <a:gd name="T23" fmla="*/ 277 h 1364"/>
                <a:gd name="T24" fmla="*/ 2574 w 2892"/>
                <a:gd name="T25" fmla="*/ 250 h 1364"/>
                <a:gd name="T26" fmla="*/ 2518 w 2892"/>
                <a:gd name="T27" fmla="*/ 222 h 1364"/>
                <a:gd name="T28" fmla="*/ 2303 w 2892"/>
                <a:gd name="T29" fmla="*/ 196 h 1364"/>
                <a:gd name="T30" fmla="*/ 2027 w 2892"/>
                <a:gd name="T31" fmla="*/ 176 h 1364"/>
                <a:gd name="T32" fmla="*/ 1696 w 2892"/>
                <a:gd name="T33" fmla="*/ 163 h 1364"/>
                <a:gd name="T34" fmla="*/ 1445 w 2892"/>
                <a:gd name="T35" fmla="*/ 0 h 1364"/>
                <a:gd name="T36" fmla="*/ 1804 w 2892"/>
                <a:gd name="T37" fmla="*/ 6 h 1364"/>
                <a:gd name="T38" fmla="*/ 2134 w 2892"/>
                <a:gd name="T39" fmla="*/ 22 h 1364"/>
                <a:gd name="T40" fmla="*/ 2421 w 2892"/>
                <a:gd name="T41" fmla="*/ 47 h 1364"/>
                <a:gd name="T42" fmla="*/ 2611 w 2892"/>
                <a:gd name="T43" fmla="*/ 75 h 1364"/>
                <a:gd name="T44" fmla="*/ 2743 w 2892"/>
                <a:gd name="T45" fmla="*/ 106 h 1364"/>
                <a:gd name="T46" fmla="*/ 2828 w 2892"/>
                <a:gd name="T47" fmla="*/ 141 h 1364"/>
                <a:gd name="T48" fmla="*/ 2874 w 2892"/>
                <a:gd name="T49" fmla="*/ 180 h 1364"/>
                <a:gd name="T50" fmla="*/ 2891 w 2892"/>
                <a:gd name="T51" fmla="*/ 225 h 1364"/>
                <a:gd name="T52" fmla="*/ 2892 w 2892"/>
                <a:gd name="T53" fmla="*/ 247 h 1364"/>
                <a:gd name="T54" fmla="*/ 2892 w 2892"/>
                <a:gd name="T55" fmla="*/ 255 h 1364"/>
                <a:gd name="T56" fmla="*/ 2645 w 2892"/>
                <a:gd name="T57" fmla="*/ 1254 h 1364"/>
                <a:gd name="T58" fmla="*/ 2579 w 2892"/>
                <a:gd name="T59" fmla="*/ 1280 h 1364"/>
                <a:gd name="T60" fmla="*/ 2443 w 2892"/>
                <a:gd name="T61" fmla="*/ 1307 h 1364"/>
                <a:gd name="T62" fmla="*/ 2242 w 2892"/>
                <a:gd name="T63" fmla="*/ 1331 h 1364"/>
                <a:gd name="T64" fmla="*/ 2047 w 2892"/>
                <a:gd name="T65" fmla="*/ 1325 h 1364"/>
                <a:gd name="T66" fmla="*/ 1959 w 2892"/>
                <a:gd name="T67" fmla="*/ 1288 h 1364"/>
                <a:gd name="T68" fmla="*/ 1862 w 2892"/>
                <a:gd name="T69" fmla="*/ 1288 h 1364"/>
                <a:gd name="T70" fmla="*/ 1772 w 2892"/>
                <a:gd name="T71" fmla="*/ 1326 h 1364"/>
                <a:gd name="T72" fmla="*/ 1642 w 2892"/>
                <a:gd name="T73" fmla="*/ 1362 h 1364"/>
                <a:gd name="T74" fmla="*/ 1334 w 2892"/>
                <a:gd name="T75" fmla="*/ 1364 h 1364"/>
                <a:gd name="T76" fmla="*/ 1008 w 2892"/>
                <a:gd name="T77" fmla="*/ 1354 h 1364"/>
                <a:gd name="T78" fmla="*/ 732 w 2892"/>
                <a:gd name="T79" fmla="*/ 1337 h 1364"/>
                <a:gd name="T80" fmla="*/ 511 w 2892"/>
                <a:gd name="T81" fmla="*/ 1313 h 1364"/>
                <a:gd name="T82" fmla="*/ 353 w 2892"/>
                <a:gd name="T83" fmla="*/ 1286 h 1364"/>
                <a:gd name="T84" fmla="*/ 259 w 2892"/>
                <a:gd name="T85" fmla="*/ 1259 h 1364"/>
                <a:gd name="T86" fmla="*/ 1 w 2892"/>
                <a:gd name="T87" fmla="*/ 258 h 1364"/>
                <a:gd name="T88" fmla="*/ 0 w 2892"/>
                <a:gd name="T89" fmla="*/ 247 h 1364"/>
                <a:gd name="T90" fmla="*/ 1 w 2892"/>
                <a:gd name="T91" fmla="*/ 225 h 1364"/>
                <a:gd name="T92" fmla="*/ 18 w 2892"/>
                <a:gd name="T93" fmla="*/ 180 h 1364"/>
                <a:gd name="T94" fmla="*/ 64 w 2892"/>
                <a:gd name="T95" fmla="*/ 141 h 1364"/>
                <a:gd name="T96" fmla="*/ 149 w 2892"/>
                <a:gd name="T97" fmla="*/ 106 h 1364"/>
                <a:gd name="T98" fmla="*/ 281 w 2892"/>
                <a:gd name="T99" fmla="*/ 75 h 1364"/>
                <a:gd name="T100" fmla="*/ 471 w 2892"/>
                <a:gd name="T101" fmla="*/ 47 h 1364"/>
                <a:gd name="T102" fmla="*/ 758 w 2892"/>
                <a:gd name="T103" fmla="*/ 22 h 1364"/>
                <a:gd name="T104" fmla="*/ 1087 w 2892"/>
                <a:gd name="T105" fmla="*/ 6 h 1364"/>
                <a:gd name="T106" fmla="*/ 1445 w 2892"/>
                <a:gd name="T107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92" h="1364">
                  <a:moveTo>
                    <a:pt x="1445" y="161"/>
                  </a:moveTo>
                  <a:lnTo>
                    <a:pt x="1319" y="161"/>
                  </a:lnTo>
                  <a:lnTo>
                    <a:pt x="1196" y="163"/>
                  </a:lnTo>
                  <a:lnTo>
                    <a:pt x="1080" y="166"/>
                  </a:lnTo>
                  <a:lnTo>
                    <a:pt x="969" y="171"/>
                  </a:lnTo>
                  <a:lnTo>
                    <a:pt x="865" y="176"/>
                  </a:lnTo>
                  <a:lnTo>
                    <a:pt x="767" y="182"/>
                  </a:lnTo>
                  <a:lnTo>
                    <a:pt x="675" y="189"/>
                  </a:lnTo>
                  <a:lnTo>
                    <a:pt x="589" y="196"/>
                  </a:lnTo>
                  <a:lnTo>
                    <a:pt x="510" y="205"/>
                  </a:lnTo>
                  <a:lnTo>
                    <a:pt x="439" y="213"/>
                  </a:lnTo>
                  <a:lnTo>
                    <a:pt x="374" y="222"/>
                  </a:lnTo>
                  <a:lnTo>
                    <a:pt x="317" y="231"/>
                  </a:lnTo>
                  <a:lnTo>
                    <a:pt x="267" y="241"/>
                  </a:lnTo>
                  <a:lnTo>
                    <a:pt x="317" y="250"/>
                  </a:lnTo>
                  <a:lnTo>
                    <a:pt x="374" y="259"/>
                  </a:lnTo>
                  <a:lnTo>
                    <a:pt x="439" y="268"/>
                  </a:lnTo>
                  <a:lnTo>
                    <a:pt x="510" y="277"/>
                  </a:lnTo>
                  <a:lnTo>
                    <a:pt x="589" y="285"/>
                  </a:lnTo>
                  <a:lnTo>
                    <a:pt x="675" y="293"/>
                  </a:lnTo>
                  <a:lnTo>
                    <a:pt x="767" y="299"/>
                  </a:lnTo>
                  <a:lnTo>
                    <a:pt x="865" y="306"/>
                  </a:lnTo>
                  <a:lnTo>
                    <a:pt x="969" y="311"/>
                  </a:lnTo>
                  <a:lnTo>
                    <a:pt x="1080" y="315"/>
                  </a:lnTo>
                  <a:lnTo>
                    <a:pt x="1196" y="318"/>
                  </a:lnTo>
                  <a:lnTo>
                    <a:pt x="1319" y="321"/>
                  </a:lnTo>
                  <a:lnTo>
                    <a:pt x="1445" y="321"/>
                  </a:lnTo>
                  <a:lnTo>
                    <a:pt x="1573" y="321"/>
                  </a:lnTo>
                  <a:lnTo>
                    <a:pt x="1696" y="318"/>
                  </a:lnTo>
                  <a:lnTo>
                    <a:pt x="1812" y="315"/>
                  </a:lnTo>
                  <a:lnTo>
                    <a:pt x="1923" y="311"/>
                  </a:lnTo>
                  <a:lnTo>
                    <a:pt x="2027" y="306"/>
                  </a:lnTo>
                  <a:lnTo>
                    <a:pt x="2125" y="299"/>
                  </a:lnTo>
                  <a:lnTo>
                    <a:pt x="2218" y="293"/>
                  </a:lnTo>
                  <a:lnTo>
                    <a:pt x="2303" y="285"/>
                  </a:lnTo>
                  <a:lnTo>
                    <a:pt x="2382" y="277"/>
                  </a:lnTo>
                  <a:lnTo>
                    <a:pt x="2453" y="268"/>
                  </a:lnTo>
                  <a:lnTo>
                    <a:pt x="2518" y="259"/>
                  </a:lnTo>
                  <a:lnTo>
                    <a:pt x="2574" y="250"/>
                  </a:lnTo>
                  <a:lnTo>
                    <a:pt x="2624" y="241"/>
                  </a:lnTo>
                  <a:lnTo>
                    <a:pt x="2574" y="231"/>
                  </a:lnTo>
                  <a:lnTo>
                    <a:pt x="2518" y="222"/>
                  </a:lnTo>
                  <a:lnTo>
                    <a:pt x="2453" y="213"/>
                  </a:lnTo>
                  <a:lnTo>
                    <a:pt x="2382" y="205"/>
                  </a:lnTo>
                  <a:lnTo>
                    <a:pt x="2303" y="196"/>
                  </a:lnTo>
                  <a:lnTo>
                    <a:pt x="2218" y="189"/>
                  </a:lnTo>
                  <a:lnTo>
                    <a:pt x="2125" y="182"/>
                  </a:lnTo>
                  <a:lnTo>
                    <a:pt x="2027" y="176"/>
                  </a:lnTo>
                  <a:lnTo>
                    <a:pt x="1923" y="171"/>
                  </a:lnTo>
                  <a:lnTo>
                    <a:pt x="1812" y="166"/>
                  </a:lnTo>
                  <a:lnTo>
                    <a:pt x="1696" y="163"/>
                  </a:lnTo>
                  <a:lnTo>
                    <a:pt x="1573" y="161"/>
                  </a:lnTo>
                  <a:lnTo>
                    <a:pt x="1445" y="161"/>
                  </a:lnTo>
                  <a:close/>
                  <a:moveTo>
                    <a:pt x="1445" y="0"/>
                  </a:moveTo>
                  <a:lnTo>
                    <a:pt x="1568" y="0"/>
                  </a:lnTo>
                  <a:lnTo>
                    <a:pt x="1687" y="3"/>
                  </a:lnTo>
                  <a:lnTo>
                    <a:pt x="1804" y="6"/>
                  </a:lnTo>
                  <a:lnTo>
                    <a:pt x="1918" y="10"/>
                  </a:lnTo>
                  <a:lnTo>
                    <a:pt x="2028" y="15"/>
                  </a:lnTo>
                  <a:lnTo>
                    <a:pt x="2134" y="22"/>
                  </a:lnTo>
                  <a:lnTo>
                    <a:pt x="2235" y="29"/>
                  </a:lnTo>
                  <a:lnTo>
                    <a:pt x="2330" y="38"/>
                  </a:lnTo>
                  <a:lnTo>
                    <a:pt x="2421" y="47"/>
                  </a:lnTo>
                  <a:lnTo>
                    <a:pt x="2491" y="57"/>
                  </a:lnTo>
                  <a:lnTo>
                    <a:pt x="2554" y="65"/>
                  </a:lnTo>
                  <a:lnTo>
                    <a:pt x="2611" y="75"/>
                  </a:lnTo>
                  <a:lnTo>
                    <a:pt x="2661" y="86"/>
                  </a:lnTo>
                  <a:lnTo>
                    <a:pt x="2704" y="95"/>
                  </a:lnTo>
                  <a:lnTo>
                    <a:pt x="2743" y="106"/>
                  </a:lnTo>
                  <a:lnTo>
                    <a:pt x="2776" y="117"/>
                  </a:lnTo>
                  <a:lnTo>
                    <a:pt x="2804" y="129"/>
                  </a:lnTo>
                  <a:lnTo>
                    <a:pt x="2828" y="141"/>
                  </a:lnTo>
                  <a:lnTo>
                    <a:pt x="2847" y="154"/>
                  </a:lnTo>
                  <a:lnTo>
                    <a:pt x="2862" y="166"/>
                  </a:lnTo>
                  <a:lnTo>
                    <a:pt x="2874" y="180"/>
                  </a:lnTo>
                  <a:lnTo>
                    <a:pt x="2882" y="194"/>
                  </a:lnTo>
                  <a:lnTo>
                    <a:pt x="2889" y="209"/>
                  </a:lnTo>
                  <a:lnTo>
                    <a:pt x="2891" y="225"/>
                  </a:lnTo>
                  <a:lnTo>
                    <a:pt x="2892" y="241"/>
                  </a:lnTo>
                  <a:lnTo>
                    <a:pt x="2892" y="244"/>
                  </a:lnTo>
                  <a:lnTo>
                    <a:pt x="2892" y="247"/>
                  </a:lnTo>
                  <a:lnTo>
                    <a:pt x="2892" y="249"/>
                  </a:lnTo>
                  <a:lnTo>
                    <a:pt x="2892" y="251"/>
                  </a:lnTo>
                  <a:lnTo>
                    <a:pt x="2892" y="255"/>
                  </a:lnTo>
                  <a:lnTo>
                    <a:pt x="2891" y="258"/>
                  </a:lnTo>
                  <a:lnTo>
                    <a:pt x="2818" y="1123"/>
                  </a:lnTo>
                  <a:lnTo>
                    <a:pt x="2645" y="1254"/>
                  </a:lnTo>
                  <a:lnTo>
                    <a:pt x="2631" y="1262"/>
                  </a:lnTo>
                  <a:lnTo>
                    <a:pt x="2608" y="1270"/>
                  </a:lnTo>
                  <a:lnTo>
                    <a:pt x="2579" y="1280"/>
                  </a:lnTo>
                  <a:lnTo>
                    <a:pt x="2540" y="1288"/>
                  </a:lnTo>
                  <a:lnTo>
                    <a:pt x="2496" y="1297"/>
                  </a:lnTo>
                  <a:lnTo>
                    <a:pt x="2443" y="1307"/>
                  </a:lnTo>
                  <a:lnTo>
                    <a:pt x="2384" y="1315"/>
                  </a:lnTo>
                  <a:lnTo>
                    <a:pt x="2317" y="1323"/>
                  </a:lnTo>
                  <a:lnTo>
                    <a:pt x="2242" y="1331"/>
                  </a:lnTo>
                  <a:lnTo>
                    <a:pt x="2161" y="1338"/>
                  </a:lnTo>
                  <a:lnTo>
                    <a:pt x="2074" y="1345"/>
                  </a:lnTo>
                  <a:lnTo>
                    <a:pt x="2047" y="1325"/>
                  </a:lnTo>
                  <a:lnTo>
                    <a:pt x="2019" y="1309"/>
                  </a:lnTo>
                  <a:lnTo>
                    <a:pt x="1990" y="1297"/>
                  </a:lnTo>
                  <a:lnTo>
                    <a:pt x="1959" y="1288"/>
                  </a:lnTo>
                  <a:lnTo>
                    <a:pt x="1926" y="1284"/>
                  </a:lnTo>
                  <a:lnTo>
                    <a:pt x="1894" y="1284"/>
                  </a:lnTo>
                  <a:lnTo>
                    <a:pt x="1862" y="1288"/>
                  </a:lnTo>
                  <a:lnTo>
                    <a:pt x="1831" y="1297"/>
                  </a:lnTo>
                  <a:lnTo>
                    <a:pt x="1801" y="1309"/>
                  </a:lnTo>
                  <a:lnTo>
                    <a:pt x="1772" y="1326"/>
                  </a:lnTo>
                  <a:lnTo>
                    <a:pt x="1747" y="1346"/>
                  </a:lnTo>
                  <a:lnTo>
                    <a:pt x="1732" y="1361"/>
                  </a:lnTo>
                  <a:lnTo>
                    <a:pt x="1642" y="1362"/>
                  </a:lnTo>
                  <a:lnTo>
                    <a:pt x="1550" y="1364"/>
                  </a:lnTo>
                  <a:lnTo>
                    <a:pt x="1453" y="1364"/>
                  </a:lnTo>
                  <a:lnTo>
                    <a:pt x="1334" y="1364"/>
                  </a:lnTo>
                  <a:lnTo>
                    <a:pt x="1220" y="1362"/>
                  </a:lnTo>
                  <a:lnTo>
                    <a:pt x="1111" y="1359"/>
                  </a:lnTo>
                  <a:lnTo>
                    <a:pt x="1008" y="1354"/>
                  </a:lnTo>
                  <a:lnTo>
                    <a:pt x="910" y="1349"/>
                  </a:lnTo>
                  <a:lnTo>
                    <a:pt x="818" y="1344"/>
                  </a:lnTo>
                  <a:lnTo>
                    <a:pt x="732" y="1337"/>
                  </a:lnTo>
                  <a:lnTo>
                    <a:pt x="652" y="1330"/>
                  </a:lnTo>
                  <a:lnTo>
                    <a:pt x="578" y="1321"/>
                  </a:lnTo>
                  <a:lnTo>
                    <a:pt x="511" y="1313"/>
                  </a:lnTo>
                  <a:lnTo>
                    <a:pt x="452" y="1304"/>
                  </a:lnTo>
                  <a:lnTo>
                    <a:pt x="398" y="1296"/>
                  </a:lnTo>
                  <a:lnTo>
                    <a:pt x="353" y="1286"/>
                  </a:lnTo>
                  <a:lnTo>
                    <a:pt x="313" y="1277"/>
                  </a:lnTo>
                  <a:lnTo>
                    <a:pt x="282" y="1267"/>
                  </a:lnTo>
                  <a:lnTo>
                    <a:pt x="259" y="1259"/>
                  </a:lnTo>
                  <a:lnTo>
                    <a:pt x="243" y="1249"/>
                  </a:lnTo>
                  <a:lnTo>
                    <a:pt x="73" y="1130"/>
                  </a:lnTo>
                  <a:lnTo>
                    <a:pt x="1" y="258"/>
                  </a:lnTo>
                  <a:lnTo>
                    <a:pt x="1" y="255"/>
                  </a:lnTo>
                  <a:lnTo>
                    <a:pt x="1" y="253"/>
                  </a:lnTo>
                  <a:lnTo>
                    <a:pt x="0" y="247"/>
                  </a:lnTo>
                  <a:lnTo>
                    <a:pt x="0" y="244"/>
                  </a:lnTo>
                  <a:lnTo>
                    <a:pt x="0" y="241"/>
                  </a:lnTo>
                  <a:lnTo>
                    <a:pt x="1" y="225"/>
                  </a:lnTo>
                  <a:lnTo>
                    <a:pt x="4" y="209"/>
                  </a:lnTo>
                  <a:lnTo>
                    <a:pt x="10" y="194"/>
                  </a:lnTo>
                  <a:lnTo>
                    <a:pt x="18" y="180"/>
                  </a:lnTo>
                  <a:lnTo>
                    <a:pt x="30" y="166"/>
                  </a:lnTo>
                  <a:lnTo>
                    <a:pt x="45" y="154"/>
                  </a:lnTo>
                  <a:lnTo>
                    <a:pt x="64" y="141"/>
                  </a:lnTo>
                  <a:lnTo>
                    <a:pt x="87" y="129"/>
                  </a:lnTo>
                  <a:lnTo>
                    <a:pt x="116" y="117"/>
                  </a:lnTo>
                  <a:lnTo>
                    <a:pt x="149" y="106"/>
                  </a:lnTo>
                  <a:lnTo>
                    <a:pt x="187" y="95"/>
                  </a:lnTo>
                  <a:lnTo>
                    <a:pt x="231" y="86"/>
                  </a:lnTo>
                  <a:lnTo>
                    <a:pt x="281" y="75"/>
                  </a:lnTo>
                  <a:lnTo>
                    <a:pt x="338" y="65"/>
                  </a:lnTo>
                  <a:lnTo>
                    <a:pt x="400" y="57"/>
                  </a:lnTo>
                  <a:lnTo>
                    <a:pt x="471" y="47"/>
                  </a:lnTo>
                  <a:lnTo>
                    <a:pt x="561" y="38"/>
                  </a:lnTo>
                  <a:lnTo>
                    <a:pt x="657" y="29"/>
                  </a:lnTo>
                  <a:lnTo>
                    <a:pt x="758" y="22"/>
                  </a:lnTo>
                  <a:lnTo>
                    <a:pt x="864" y="15"/>
                  </a:lnTo>
                  <a:lnTo>
                    <a:pt x="974" y="10"/>
                  </a:lnTo>
                  <a:lnTo>
                    <a:pt x="1087" y="6"/>
                  </a:lnTo>
                  <a:lnTo>
                    <a:pt x="1205" y="3"/>
                  </a:lnTo>
                  <a:lnTo>
                    <a:pt x="1324" y="0"/>
                  </a:lnTo>
                  <a:lnTo>
                    <a:pt x="14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481"/>
            <p:cNvSpPr>
              <a:spLocks noEditPoints="1"/>
            </p:cNvSpPr>
            <p:nvPr/>
          </p:nvSpPr>
          <p:spPr bwMode="auto">
            <a:xfrm>
              <a:off x="7304088" y="2147888"/>
              <a:ext cx="330200" cy="247650"/>
            </a:xfrm>
            <a:custGeom>
              <a:avLst/>
              <a:gdLst>
                <a:gd name="T0" fmla="*/ 1361 w 2709"/>
                <a:gd name="T1" fmla="*/ 852 h 2033"/>
                <a:gd name="T2" fmla="*/ 1007 w 2709"/>
                <a:gd name="T3" fmla="*/ 1171 h 2033"/>
                <a:gd name="T4" fmla="*/ 955 w 2709"/>
                <a:gd name="T5" fmla="*/ 1284 h 2033"/>
                <a:gd name="T6" fmla="*/ 974 w 2709"/>
                <a:gd name="T7" fmla="*/ 1426 h 2033"/>
                <a:gd name="T8" fmla="*/ 1299 w 2709"/>
                <a:gd name="T9" fmla="*/ 1786 h 2033"/>
                <a:gd name="T10" fmla="*/ 1417 w 2709"/>
                <a:gd name="T11" fmla="*/ 1837 h 2033"/>
                <a:gd name="T12" fmla="*/ 1556 w 2709"/>
                <a:gd name="T13" fmla="*/ 1816 h 2033"/>
                <a:gd name="T14" fmla="*/ 1915 w 2709"/>
                <a:gd name="T15" fmla="*/ 1492 h 2033"/>
                <a:gd name="T16" fmla="*/ 1966 w 2709"/>
                <a:gd name="T17" fmla="*/ 1367 h 2033"/>
                <a:gd name="T18" fmla="*/ 1942 w 2709"/>
                <a:gd name="T19" fmla="*/ 1235 h 2033"/>
                <a:gd name="T20" fmla="*/ 1620 w 2709"/>
                <a:gd name="T21" fmla="*/ 879 h 2033"/>
                <a:gd name="T22" fmla="*/ 1494 w 2709"/>
                <a:gd name="T23" fmla="*/ 830 h 2033"/>
                <a:gd name="T24" fmla="*/ 2558 w 2709"/>
                <a:gd name="T25" fmla="*/ 1814 h 2033"/>
                <a:gd name="T26" fmla="*/ 2526 w 2709"/>
                <a:gd name="T27" fmla="*/ 1870 h 2033"/>
                <a:gd name="T28" fmla="*/ 2430 w 2709"/>
                <a:gd name="T29" fmla="*/ 1920 h 2033"/>
                <a:gd name="T30" fmla="*/ 2245 w 2709"/>
                <a:gd name="T31" fmla="*/ 1965 h 2033"/>
                <a:gd name="T32" fmla="*/ 1904 w 2709"/>
                <a:gd name="T33" fmla="*/ 2007 h 2033"/>
                <a:gd name="T34" fmla="*/ 1462 w 2709"/>
                <a:gd name="T35" fmla="*/ 2032 h 2033"/>
                <a:gd name="T36" fmla="*/ 1024 w 2709"/>
                <a:gd name="T37" fmla="*/ 2023 h 2033"/>
                <a:gd name="T38" fmla="*/ 598 w 2709"/>
                <a:gd name="T39" fmla="*/ 1985 h 2033"/>
                <a:gd name="T40" fmla="*/ 357 w 2709"/>
                <a:gd name="T41" fmla="*/ 1943 h 2033"/>
                <a:gd name="T42" fmla="*/ 220 w 2709"/>
                <a:gd name="T43" fmla="*/ 1895 h 2033"/>
                <a:gd name="T44" fmla="*/ 159 w 2709"/>
                <a:gd name="T45" fmla="*/ 1839 h 2033"/>
                <a:gd name="T46" fmla="*/ 0 w 2709"/>
                <a:gd name="T47" fmla="*/ 1 h 2033"/>
                <a:gd name="T48" fmla="*/ 137 w 2709"/>
                <a:gd name="T49" fmla="*/ 81 h 2033"/>
                <a:gd name="T50" fmla="*/ 322 w 2709"/>
                <a:gd name="T51" fmla="*/ 125 h 2033"/>
                <a:gd name="T52" fmla="*/ 560 w 2709"/>
                <a:gd name="T53" fmla="*/ 155 h 2033"/>
                <a:gd name="T54" fmla="*/ 611 w 2709"/>
                <a:gd name="T55" fmla="*/ 170 h 2033"/>
                <a:gd name="T56" fmla="*/ 277 w 2709"/>
                <a:gd name="T57" fmla="*/ 512 h 2033"/>
                <a:gd name="T58" fmla="*/ 263 w 2709"/>
                <a:gd name="T59" fmla="*/ 644 h 2033"/>
                <a:gd name="T60" fmla="*/ 323 w 2709"/>
                <a:gd name="T61" fmla="*/ 766 h 2033"/>
                <a:gd name="T62" fmla="*/ 661 w 2709"/>
                <a:gd name="T63" fmla="*/ 1098 h 2033"/>
                <a:gd name="T64" fmla="*/ 794 w 2709"/>
                <a:gd name="T65" fmla="*/ 1115 h 2033"/>
                <a:gd name="T66" fmla="*/ 922 w 2709"/>
                <a:gd name="T67" fmla="*/ 1053 h 2033"/>
                <a:gd name="T68" fmla="*/ 1252 w 2709"/>
                <a:gd name="T69" fmla="*/ 719 h 2033"/>
                <a:gd name="T70" fmla="*/ 1271 w 2709"/>
                <a:gd name="T71" fmla="*/ 590 h 2033"/>
                <a:gd name="T72" fmla="*/ 1210 w 2709"/>
                <a:gd name="T73" fmla="*/ 456 h 2033"/>
                <a:gd name="T74" fmla="*/ 1008 w 2709"/>
                <a:gd name="T75" fmla="*/ 181 h 2033"/>
                <a:gd name="T76" fmla="*/ 1215 w 2709"/>
                <a:gd name="T77" fmla="*/ 187 h 2033"/>
                <a:gd name="T78" fmla="*/ 1344 w 2709"/>
                <a:gd name="T79" fmla="*/ 188 h 2033"/>
                <a:gd name="T80" fmla="*/ 1429 w 2709"/>
                <a:gd name="T81" fmla="*/ 187 h 2033"/>
                <a:gd name="T82" fmla="*/ 1336 w 2709"/>
                <a:gd name="T83" fmla="*/ 321 h 2033"/>
                <a:gd name="T84" fmla="*/ 1303 w 2709"/>
                <a:gd name="T85" fmla="*/ 450 h 2033"/>
                <a:gd name="T86" fmla="*/ 1346 w 2709"/>
                <a:gd name="T87" fmla="*/ 578 h 2033"/>
                <a:gd name="T88" fmla="*/ 1676 w 2709"/>
                <a:gd name="T89" fmla="*/ 923 h 2033"/>
                <a:gd name="T90" fmla="*/ 1802 w 2709"/>
                <a:gd name="T91" fmla="*/ 957 h 2033"/>
                <a:gd name="T92" fmla="*/ 1938 w 2709"/>
                <a:gd name="T93" fmla="*/ 915 h 2033"/>
                <a:gd name="T94" fmla="*/ 2282 w 2709"/>
                <a:gd name="T95" fmla="*/ 586 h 2033"/>
                <a:gd name="T96" fmla="*/ 2318 w 2709"/>
                <a:gd name="T97" fmla="*/ 467 h 2033"/>
                <a:gd name="T98" fmla="*/ 2290 w 2709"/>
                <a:gd name="T99" fmla="*/ 346 h 2033"/>
                <a:gd name="T100" fmla="*/ 2184 w 2709"/>
                <a:gd name="T101" fmla="*/ 153 h 2033"/>
                <a:gd name="T102" fmla="*/ 2407 w 2709"/>
                <a:gd name="T103" fmla="*/ 123 h 2033"/>
                <a:gd name="T104" fmla="*/ 2578 w 2709"/>
                <a:gd name="T105" fmla="*/ 81 h 2033"/>
                <a:gd name="T106" fmla="*/ 2709 w 2709"/>
                <a:gd name="T107" fmla="*/ 0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09" h="2033">
                  <a:moveTo>
                    <a:pt x="1460" y="829"/>
                  </a:moveTo>
                  <a:lnTo>
                    <a:pt x="1426" y="832"/>
                  </a:lnTo>
                  <a:lnTo>
                    <a:pt x="1393" y="841"/>
                  </a:lnTo>
                  <a:lnTo>
                    <a:pt x="1361" y="852"/>
                  </a:lnTo>
                  <a:lnTo>
                    <a:pt x="1331" y="869"/>
                  </a:lnTo>
                  <a:lnTo>
                    <a:pt x="1304" y="892"/>
                  </a:lnTo>
                  <a:lnTo>
                    <a:pt x="1028" y="1148"/>
                  </a:lnTo>
                  <a:lnTo>
                    <a:pt x="1007" y="1171"/>
                  </a:lnTo>
                  <a:lnTo>
                    <a:pt x="988" y="1197"/>
                  </a:lnTo>
                  <a:lnTo>
                    <a:pt x="973" y="1225"/>
                  </a:lnTo>
                  <a:lnTo>
                    <a:pt x="962" y="1253"/>
                  </a:lnTo>
                  <a:lnTo>
                    <a:pt x="955" y="1284"/>
                  </a:lnTo>
                  <a:lnTo>
                    <a:pt x="953" y="1316"/>
                  </a:lnTo>
                  <a:lnTo>
                    <a:pt x="954" y="1354"/>
                  </a:lnTo>
                  <a:lnTo>
                    <a:pt x="961" y="1391"/>
                  </a:lnTo>
                  <a:lnTo>
                    <a:pt x="974" y="1426"/>
                  </a:lnTo>
                  <a:lnTo>
                    <a:pt x="993" y="1459"/>
                  </a:lnTo>
                  <a:lnTo>
                    <a:pt x="1017" y="1488"/>
                  </a:lnTo>
                  <a:lnTo>
                    <a:pt x="1275" y="1763"/>
                  </a:lnTo>
                  <a:lnTo>
                    <a:pt x="1299" y="1786"/>
                  </a:lnTo>
                  <a:lnTo>
                    <a:pt x="1326" y="1804"/>
                  </a:lnTo>
                  <a:lnTo>
                    <a:pt x="1354" y="1819"/>
                  </a:lnTo>
                  <a:lnTo>
                    <a:pt x="1385" y="1831"/>
                  </a:lnTo>
                  <a:lnTo>
                    <a:pt x="1417" y="1837"/>
                  </a:lnTo>
                  <a:lnTo>
                    <a:pt x="1450" y="1839"/>
                  </a:lnTo>
                  <a:lnTo>
                    <a:pt x="1486" y="1837"/>
                  </a:lnTo>
                  <a:lnTo>
                    <a:pt x="1522" y="1829"/>
                  </a:lnTo>
                  <a:lnTo>
                    <a:pt x="1556" y="1816"/>
                  </a:lnTo>
                  <a:lnTo>
                    <a:pt x="1587" y="1798"/>
                  </a:lnTo>
                  <a:lnTo>
                    <a:pt x="1615" y="1775"/>
                  </a:lnTo>
                  <a:lnTo>
                    <a:pt x="1890" y="1518"/>
                  </a:lnTo>
                  <a:lnTo>
                    <a:pt x="1915" y="1492"/>
                  </a:lnTo>
                  <a:lnTo>
                    <a:pt x="1934" y="1463"/>
                  </a:lnTo>
                  <a:lnTo>
                    <a:pt x="1950" y="1432"/>
                  </a:lnTo>
                  <a:lnTo>
                    <a:pt x="1959" y="1400"/>
                  </a:lnTo>
                  <a:lnTo>
                    <a:pt x="1966" y="1367"/>
                  </a:lnTo>
                  <a:lnTo>
                    <a:pt x="1967" y="1333"/>
                  </a:lnTo>
                  <a:lnTo>
                    <a:pt x="1964" y="1300"/>
                  </a:lnTo>
                  <a:lnTo>
                    <a:pt x="1955" y="1267"/>
                  </a:lnTo>
                  <a:lnTo>
                    <a:pt x="1942" y="1235"/>
                  </a:lnTo>
                  <a:lnTo>
                    <a:pt x="1924" y="1206"/>
                  </a:lnTo>
                  <a:lnTo>
                    <a:pt x="1902" y="1178"/>
                  </a:lnTo>
                  <a:lnTo>
                    <a:pt x="1645" y="902"/>
                  </a:lnTo>
                  <a:lnTo>
                    <a:pt x="1620" y="879"/>
                  </a:lnTo>
                  <a:lnTo>
                    <a:pt x="1591" y="861"/>
                  </a:lnTo>
                  <a:lnTo>
                    <a:pt x="1560" y="846"/>
                  </a:lnTo>
                  <a:lnTo>
                    <a:pt x="1528" y="836"/>
                  </a:lnTo>
                  <a:lnTo>
                    <a:pt x="1494" y="830"/>
                  </a:lnTo>
                  <a:lnTo>
                    <a:pt x="1460" y="829"/>
                  </a:lnTo>
                  <a:close/>
                  <a:moveTo>
                    <a:pt x="2709" y="0"/>
                  </a:moveTo>
                  <a:lnTo>
                    <a:pt x="2559" y="1799"/>
                  </a:lnTo>
                  <a:lnTo>
                    <a:pt x="2558" y="1814"/>
                  </a:lnTo>
                  <a:lnTo>
                    <a:pt x="2555" y="1829"/>
                  </a:lnTo>
                  <a:lnTo>
                    <a:pt x="2548" y="1844"/>
                  </a:lnTo>
                  <a:lnTo>
                    <a:pt x="2539" y="1858"/>
                  </a:lnTo>
                  <a:lnTo>
                    <a:pt x="2526" y="1870"/>
                  </a:lnTo>
                  <a:lnTo>
                    <a:pt x="2509" y="1884"/>
                  </a:lnTo>
                  <a:lnTo>
                    <a:pt x="2488" y="1896"/>
                  </a:lnTo>
                  <a:lnTo>
                    <a:pt x="2461" y="1909"/>
                  </a:lnTo>
                  <a:lnTo>
                    <a:pt x="2430" y="1920"/>
                  </a:lnTo>
                  <a:lnTo>
                    <a:pt x="2393" y="1932"/>
                  </a:lnTo>
                  <a:lnTo>
                    <a:pt x="2350" y="1944"/>
                  </a:lnTo>
                  <a:lnTo>
                    <a:pt x="2300" y="1954"/>
                  </a:lnTo>
                  <a:lnTo>
                    <a:pt x="2245" y="1965"/>
                  </a:lnTo>
                  <a:lnTo>
                    <a:pt x="2181" y="1975"/>
                  </a:lnTo>
                  <a:lnTo>
                    <a:pt x="2110" y="1985"/>
                  </a:lnTo>
                  <a:lnTo>
                    <a:pt x="2009" y="1997"/>
                  </a:lnTo>
                  <a:lnTo>
                    <a:pt x="1904" y="2007"/>
                  </a:lnTo>
                  <a:lnTo>
                    <a:pt x="1795" y="2016"/>
                  </a:lnTo>
                  <a:lnTo>
                    <a:pt x="1684" y="2023"/>
                  </a:lnTo>
                  <a:lnTo>
                    <a:pt x="1572" y="2029"/>
                  </a:lnTo>
                  <a:lnTo>
                    <a:pt x="1462" y="2032"/>
                  </a:lnTo>
                  <a:lnTo>
                    <a:pt x="1353" y="2033"/>
                  </a:lnTo>
                  <a:lnTo>
                    <a:pt x="1246" y="2032"/>
                  </a:lnTo>
                  <a:lnTo>
                    <a:pt x="1136" y="2029"/>
                  </a:lnTo>
                  <a:lnTo>
                    <a:pt x="1024" y="2023"/>
                  </a:lnTo>
                  <a:lnTo>
                    <a:pt x="912" y="2016"/>
                  </a:lnTo>
                  <a:lnTo>
                    <a:pt x="804" y="2007"/>
                  </a:lnTo>
                  <a:lnTo>
                    <a:pt x="698" y="1997"/>
                  </a:lnTo>
                  <a:lnTo>
                    <a:pt x="598" y="1985"/>
                  </a:lnTo>
                  <a:lnTo>
                    <a:pt x="527" y="1975"/>
                  </a:lnTo>
                  <a:lnTo>
                    <a:pt x="463" y="1965"/>
                  </a:lnTo>
                  <a:lnTo>
                    <a:pt x="406" y="1954"/>
                  </a:lnTo>
                  <a:lnTo>
                    <a:pt x="357" y="1943"/>
                  </a:lnTo>
                  <a:lnTo>
                    <a:pt x="315" y="1932"/>
                  </a:lnTo>
                  <a:lnTo>
                    <a:pt x="278" y="1920"/>
                  </a:lnTo>
                  <a:lnTo>
                    <a:pt x="247" y="1908"/>
                  </a:lnTo>
                  <a:lnTo>
                    <a:pt x="220" y="1895"/>
                  </a:lnTo>
                  <a:lnTo>
                    <a:pt x="199" y="1882"/>
                  </a:lnTo>
                  <a:lnTo>
                    <a:pt x="182" y="1868"/>
                  </a:lnTo>
                  <a:lnTo>
                    <a:pt x="169" y="1854"/>
                  </a:lnTo>
                  <a:lnTo>
                    <a:pt x="159" y="1839"/>
                  </a:lnTo>
                  <a:lnTo>
                    <a:pt x="153" y="1825"/>
                  </a:lnTo>
                  <a:lnTo>
                    <a:pt x="150" y="1809"/>
                  </a:lnTo>
                  <a:lnTo>
                    <a:pt x="149" y="1792"/>
                  </a:lnTo>
                  <a:lnTo>
                    <a:pt x="0" y="1"/>
                  </a:lnTo>
                  <a:lnTo>
                    <a:pt x="52" y="39"/>
                  </a:lnTo>
                  <a:lnTo>
                    <a:pt x="74" y="54"/>
                  </a:lnTo>
                  <a:lnTo>
                    <a:pt x="102" y="68"/>
                  </a:lnTo>
                  <a:lnTo>
                    <a:pt x="137" y="81"/>
                  </a:lnTo>
                  <a:lnTo>
                    <a:pt x="176" y="94"/>
                  </a:lnTo>
                  <a:lnTo>
                    <a:pt x="221" y="105"/>
                  </a:lnTo>
                  <a:lnTo>
                    <a:pt x="269" y="115"/>
                  </a:lnTo>
                  <a:lnTo>
                    <a:pt x="322" y="125"/>
                  </a:lnTo>
                  <a:lnTo>
                    <a:pt x="378" y="133"/>
                  </a:lnTo>
                  <a:lnTo>
                    <a:pt x="436" y="141"/>
                  </a:lnTo>
                  <a:lnTo>
                    <a:pt x="497" y="148"/>
                  </a:lnTo>
                  <a:lnTo>
                    <a:pt x="560" y="155"/>
                  </a:lnTo>
                  <a:lnTo>
                    <a:pt x="624" y="160"/>
                  </a:lnTo>
                  <a:lnTo>
                    <a:pt x="619" y="163"/>
                  </a:lnTo>
                  <a:lnTo>
                    <a:pt x="615" y="165"/>
                  </a:lnTo>
                  <a:lnTo>
                    <a:pt x="611" y="170"/>
                  </a:lnTo>
                  <a:lnTo>
                    <a:pt x="335" y="426"/>
                  </a:lnTo>
                  <a:lnTo>
                    <a:pt x="312" y="452"/>
                  </a:lnTo>
                  <a:lnTo>
                    <a:pt x="291" y="481"/>
                  </a:lnTo>
                  <a:lnTo>
                    <a:pt x="277" y="512"/>
                  </a:lnTo>
                  <a:lnTo>
                    <a:pt x="266" y="544"/>
                  </a:lnTo>
                  <a:lnTo>
                    <a:pt x="261" y="577"/>
                  </a:lnTo>
                  <a:lnTo>
                    <a:pt x="259" y="611"/>
                  </a:lnTo>
                  <a:lnTo>
                    <a:pt x="263" y="644"/>
                  </a:lnTo>
                  <a:lnTo>
                    <a:pt x="271" y="677"/>
                  </a:lnTo>
                  <a:lnTo>
                    <a:pt x="284" y="709"/>
                  </a:lnTo>
                  <a:lnTo>
                    <a:pt x="301" y="739"/>
                  </a:lnTo>
                  <a:lnTo>
                    <a:pt x="323" y="766"/>
                  </a:lnTo>
                  <a:lnTo>
                    <a:pt x="581" y="1042"/>
                  </a:lnTo>
                  <a:lnTo>
                    <a:pt x="606" y="1064"/>
                  </a:lnTo>
                  <a:lnTo>
                    <a:pt x="632" y="1083"/>
                  </a:lnTo>
                  <a:lnTo>
                    <a:pt x="661" y="1098"/>
                  </a:lnTo>
                  <a:lnTo>
                    <a:pt x="692" y="1109"/>
                  </a:lnTo>
                  <a:lnTo>
                    <a:pt x="725" y="1115"/>
                  </a:lnTo>
                  <a:lnTo>
                    <a:pt x="758" y="1118"/>
                  </a:lnTo>
                  <a:lnTo>
                    <a:pt x="794" y="1115"/>
                  </a:lnTo>
                  <a:lnTo>
                    <a:pt x="829" y="1107"/>
                  </a:lnTo>
                  <a:lnTo>
                    <a:pt x="862" y="1094"/>
                  </a:lnTo>
                  <a:lnTo>
                    <a:pt x="893" y="1076"/>
                  </a:lnTo>
                  <a:lnTo>
                    <a:pt x="922" y="1053"/>
                  </a:lnTo>
                  <a:lnTo>
                    <a:pt x="1197" y="796"/>
                  </a:lnTo>
                  <a:lnTo>
                    <a:pt x="1219" y="773"/>
                  </a:lnTo>
                  <a:lnTo>
                    <a:pt x="1237" y="747"/>
                  </a:lnTo>
                  <a:lnTo>
                    <a:pt x="1252" y="719"/>
                  </a:lnTo>
                  <a:lnTo>
                    <a:pt x="1263" y="691"/>
                  </a:lnTo>
                  <a:lnTo>
                    <a:pt x="1270" y="660"/>
                  </a:lnTo>
                  <a:lnTo>
                    <a:pt x="1273" y="628"/>
                  </a:lnTo>
                  <a:lnTo>
                    <a:pt x="1271" y="590"/>
                  </a:lnTo>
                  <a:lnTo>
                    <a:pt x="1265" y="554"/>
                  </a:lnTo>
                  <a:lnTo>
                    <a:pt x="1251" y="518"/>
                  </a:lnTo>
                  <a:lnTo>
                    <a:pt x="1233" y="485"/>
                  </a:lnTo>
                  <a:lnTo>
                    <a:pt x="1210" y="456"/>
                  </a:lnTo>
                  <a:lnTo>
                    <a:pt x="952" y="181"/>
                  </a:lnTo>
                  <a:lnTo>
                    <a:pt x="951" y="180"/>
                  </a:lnTo>
                  <a:lnTo>
                    <a:pt x="950" y="179"/>
                  </a:lnTo>
                  <a:lnTo>
                    <a:pt x="1008" y="181"/>
                  </a:lnTo>
                  <a:lnTo>
                    <a:pt x="1066" y="182"/>
                  </a:lnTo>
                  <a:lnTo>
                    <a:pt x="1119" y="184"/>
                  </a:lnTo>
                  <a:lnTo>
                    <a:pt x="1169" y="185"/>
                  </a:lnTo>
                  <a:lnTo>
                    <a:pt x="1215" y="187"/>
                  </a:lnTo>
                  <a:lnTo>
                    <a:pt x="1255" y="187"/>
                  </a:lnTo>
                  <a:lnTo>
                    <a:pt x="1291" y="187"/>
                  </a:lnTo>
                  <a:lnTo>
                    <a:pt x="1320" y="188"/>
                  </a:lnTo>
                  <a:lnTo>
                    <a:pt x="1344" y="188"/>
                  </a:lnTo>
                  <a:lnTo>
                    <a:pt x="1361" y="188"/>
                  </a:lnTo>
                  <a:lnTo>
                    <a:pt x="1377" y="188"/>
                  </a:lnTo>
                  <a:lnTo>
                    <a:pt x="1400" y="188"/>
                  </a:lnTo>
                  <a:lnTo>
                    <a:pt x="1429" y="187"/>
                  </a:lnTo>
                  <a:lnTo>
                    <a:pt x="1464" y="187"/>
                  </a:lnTo>
                  <a:lnTo>
                    <a:pt x="1380" y="265"/>
                  </a:lnTo>
                  <a:lnTo>
                    <a:pt x="1355" y="292"/>
                  </a:lnTo>
                  <a:lnTo>
                    <a:pt x="1336" y="321"/>
                  </a:lnTo>
                  <a:lnTo>
                    <a:pt x="1321" y="351"/>
                  </a:lnTo>
                  <a:lnTo>
                    <a:pt x="1311" y="383"/>
                  </a:lnTo>
                  <a:lnTo>
                    <a:pt x="1304" y="416"/>
                  </a:lnTo>
                  <a:lnTo>
                    <a:pt x="1303" y="450"/>
                  </a:lnTo>
                  <a:lnTo>
                    <a:pt x="1306" y="483"/>
                  </a:lnTo>
                  <a:lnTo>
                    <a:pt x="1315" y="516"/>
                  </a:lnTo>
                  <a:lnTo>
                    <a:pt x="1328" y="548"/>
                  </a:lnTo>
                  <a:lnTo>
                    <a:pt x="1346" y="578"/>
                  </a:lnTo>
                  <a:lnTo>
                    <a:pt x="1368" y="606"/>
                  </a:lnTo>
                  <a:lnTo>
                    <a:pt x="1626" y="881"/>
                  </a:lnTo>
                  <a:lnTo>
                    <a:pt x="1649" y="903"/>
                  </a:lnTo>
                  <a:lnTo>
                    <a:pt x="1676" y="923"/>
                  </a:lnTo>
                  <a:lnTo>
                    <a:pt x="1706" y="937"/>
                  </a:lnTo>
                  <a:lnTo>
                    <a:pt x="1737" y="948"/>
                  </a:lnTo>
                  <a:lnTo>
                    <a:pt x="1769" y="954"/>
                  </a:lnTo>
                  <a:lnTo>
                    <a:pt x="1802" y="957"/>
                  </a:lnTo>
                  <a:lnTo>
                    <a:pt x="1838" y="954"/>
                  </a:lnTo>
                  <a:lnTo>
                    <a:pt x="1873" y="946"/>
                  </a:lnTo>
                  <a:lnTo>
                    <a:pt x="1906" y="933"/>
                  </a:lnTo>
                  <a:lnTo>
                    <a:pt x="1938" y="915"/>
                  </a:lnTo>
                  <a:lnTo>
                    <a:pt x="1966" y="893"/>
                  </a:lnTo>
                  <a:lnTo>
                    <a:pt x="2242" y="635"/>
                  </a:lnTo>
                  <a:lnTo>
                    <a:pt x="2263" y="612"/>
                  </a:lnTo>
                  <a:lnTo>
                    <a:pt x="2282" y="586"/>
                  </a:lnTo>
                  <a:lnTo>
                    <a:pt x="2297" y="559"/>
                  </a:lnTo>
                  <a:lnTo>
                    <a:pt x="2308" y="530"/>
                  </a:lnTo>
                  <a:lnTo>
                    <a:pt x="2315" y="499"/>
                  </a:lnTo>
                  <a:lnTo>
                    <a:pt x="2318" y="467"/>
                  </a:lnTo>
                  <a:lnTo>
                    <a:pt x="2317" y="437"/>
                  </a:lnTo>
                  <a:lnTo>
                    <a:pt x="2312" y="405"/>
                  </a:lnTo>
                  <a:lnTo>
                    <a:pt x="2303" y="375"/>
                  </a:lnTo>
                  <a:lnTo>
                    <a:pt x="2290" y="346"/>
                  </a:lnTo>
                  <a:lnTo>
                    <a:pt x="2274" y="320"/>
                  </a:lnTo>
                  <a:lnTo>
                    <a:pt x="2253" y="295"/>
                  </a:lnTo>
                  <a:lnTo>
                    <a:pt x="2124" y="158"/>
                  </a:lnTo>
                  <a:lnTo>
                    <a:pt x="2184" y="153"/>
                  </a:lnTo>
                  <a:lnTo>
                    <a:pt x="2243" y="146"/>
                  </a:lnTo>
                  <a:lnTo>
                    <a:pt x="2300" y="139"/>
                  </a:lnTo>
                  <a:lnTo>
                    <a:pt x="2355" y="131"/>
                  </a:lnTo>
                  <a:lnTo>
                    <a:pt x="2407" y="123"/>
                  </a:lnTo>
                  <a:lnTo>
                    <a:pt x="2456" y="114"/>
                  </a:lnTo>
                  <a:lnTo>
                    <a:pt x="2500" y="105"/>
                  </a:lnTo>
                  <a:lnTo>
                    <a:pt x="2542" y="93"/>
                  </a:lnTo>
                  <a:lnTo>
                    <a:pt x="2578" y="81"/>
                  </a:lnTo>
                  <a:lnTo>
                    <a:pt x="2609" y="68"/>
                  </a:lnTo>
                  <a:lnTo>
                    <a:pt x="2635" y="56"/>
                  </a:lnTo>
                  <a:lnTo>
                    <a:pt x="2655" y="41"/>
                  </a:lnTo>
                  <a:lnTo>
                    <a:pt x="27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5" name="Group 442"/>
          <p:cNvGrpSpPr/>
          <p:nvPr/>
        </p:nvGrpSpPr>
        <p:grpSpPr>
          <a:xfrm>
            <a:off x="3711419" y="6049739"/>
            <a:ext cx="582612" cy="582612"/>
            <a:chOff x="8123238" y="2674938"/>
            <a:chExt cx="582612" cy="582612"/>
          </a:xfrm>
          <a:solidFill>
            <a:srgbClr val="000000"/>
          </a:solidFill>
        </p:grpSpPr>
        <p:sp>
          <p:nvSpPr>
            <p:cNvPr id="176" name="Freeform 400"/>
            <p:cNvSpPr>
              <a:spLocks noEditPoints="1"/>
            </p:cNvSpPr>
            <p:nvPr/>
          </p:nvSpPr>
          <p:spPr bwMode="auto">
            <a:xfrm>
              <a:off x="8124825" y="2676525"/>
              <a:ext cx="442912" cy="442912"/>
            </a:xfrm>
            <a:custGeom>
              <a:avLst/>
              <a:gdLst>
                <a:gd name="T0" fmla="*/ 362 w 2513"/>
                <a:gd name="T1" fmla="*/ 1848 h 2512"/>
                <a:gd name="T2" fmla="*/ 340 w 2513"/>
                <a:gd name="T3" fmla="*/ 1893 h 2512"/>
                <a:gd name="T4" fmla="*/ 362 w 2513"/>
                <a:gd name="T5" fmla="*/ 1937 h 2512"/>
                <a:gd name="T6" fmla="*/ 412 w 2513"/>
                <a:gd name="T7" fmla="*/ 1945 h 2512"/>
                <a:gd name="T8" fmla="*/ 447 w 2513"/>
                <a:gd name="T9" fmla="*/ 1910 h 2512"/>
                <a:gd name="T10" fmla="*/ 439 w 2513"/>
                <a:gd name="T11" fmla="*/ 1860 h 2512"/>
                <a:gd name="T12" fmla="*/ 394 w 2513"/>
                <a:gd name="T13" fmla="*/ 1838 h 2512"/>
                <a:gd name="T14" fmla="*/ 751 w 2513"/>
                <a:gd name="T15" fmla="*/ 1380 h 2512"/>
                <a:gd name="T16" fmla="*/ 713 w 2513"/>
                <a:gd name="T17" fmla="*/ 1430 h 2512"/>
                <a:gd name="T18" fmla="*/ 721 w 2513"/>
                <a:gd name="T19" fmla="*/ 1493 h 2512"/>
                <a:gd name="T20" fmla="*/ 771 w 2513"/>
                <a:gd name="T21" fmla="*/ 1531 h 2512"/>
                <a:gd name="T22" fmla="*/ 834 w 2513"/>
                <a:gd name="T23" fmla="*/ 1523 h 2512"/>
                <a:gd name="T24" fmla="*/ 872 w 2513"/>
                <a:gd name="T25" fmla="*/ 1473 h 2512"/>
                <a:gd name="T26" fmla="*/ 864 w 2513"/>
                <a:gd name="T27" fmla="*/ 1410 h 2512"/>
                <a:gd name="T28" fmla="*/ 814 w 2513"/>
                <a:gd name="T29" fmla="*/ 1372 h 2512"/>
                <a:gd name="T30" fmla="*/ 1093 w 2513"/>
                <a:gd name="T31" fmla="*/ 1069 h 2512"/>
                <a:gd name="T32" fmla="*/ 1058 w 2513"/>
                <a:gd name="T33" fmla="*/ 1104 h 2512"/>
                <a:gd name="T34" fmla="*/ 1066 w 2513"/>
                <a:gd name="T35" fmla="*/ 1154 h 2512"/>
                <a:gd name="T36" fmla="*/ 1111 w 2513"/>
                <a:gd name="T37" fmla="*/ 1176 h 2512"/>
                <a:gd name="T38" fmla="*/ 1155 w 2513"/>
                <a:gd name="T39" fmla="*/ 1154 h 2512"/>
                <a:gd name="T40" fmla="*/ 1163 w 2513"/>
                <a:gd name="T41" fmla="*/ 1104 h 2512"/>
                <a:gd name="T42" fmla="*/ 1128 w 2513"/>
                <a:gd name="T43" fmla="*/ 1069 h 2512"/>
                <a:gd name="T44" fmla="*/ 1596 w 2513"/>
                <a:gd name="T45" fmla="*/ 491 h 2512"/>
                <a:gd name="T46" fmla="*/ 1546 w 2513"/>
                <a:gd name="T47" fmla="*/ 529 h 2512"/>
                <a:gd name="T48" fmla="*/ 1538 w 2513"/>
                <a:gd name="T49" fmla="*/ 593 h 2512"/>
                <a:gd name="T50" fmla="*/ 1576 w 2513"/>
                <a:gd name="T51" fmla="*/ 643 h 2512"/>
                <a:gd name="T52" fmla="*/ 1639 w 2513"/>
                <a:gd name="T53" fmla="*/ 651 h 2512"/>
                <a:gd name="T54" fmla="*/ 1690 w 2513"/>
                <a:gd name="T55" fmla="*/ 613 h 2512"/>
                <a:gd name="T56" fmla="*/ 1698 w 2513"/>
                <a:gd name="T57" fmla="*/ 550 h 2512"/>
                <a:gd name="T58" fmla="*/ 1660 w 2513"/>
                <a:gd name="T59" fmla="*/ 499 h 2512"/>
                <a:gd name="T60" fmla="*/ 1976 w 2513"/>
                <a:gd name="T61" fmla="*/ 268 h 2512"/>
                <a:gd name="T62" fmla="*/ 1932 w 2513"/>
                <a:gd name="T63" fmla="*/ 291 h 2512"/>
                <a:gd name="T64" fmla="*/ 1924 w 2513"/>
                <a:gd name="T65" fmla="*/ 340 h 2512"/>
                <a:gd name="T66" fmla="*/ 1959 w 2513"/>
                <a:gd name="T67" fmla="*/ 375 h 2512"/>
                <a:gd name="T68" fmla="*/ 2009 w 2513"/>
                <a:gd name="T69" fmla="*/ 367 h 2512"/>
                <a:gd name="T70" fmla="*/ 2031 w 2513"/>
                <a:gd name="T71" fmla="*/ 323 h 2512"/>
                <a:gd name="T72" fmla="*/ 2009 w 2513"/>
                <a:gd name="T73" fmla="*/ 279 h 2512"/>
                <a:gd name="T74" fmla="*/ 2312 w 2513"/>
                <a:gd name="T75" fmla="*/ 0 h 2512"/>
                <a:gd name="T76" fmla="*/ 2429 w 2513"/>
                <a:gd name="T77" fmla="*/ 10 h 2512"/>
                <a:gd name="T78" fmla="*/ 2513 w 2513"/>
                <a:gd name="T79" fmla="*/ 31 h 2512"/>
                <a:gd name="T80" fmla="*/ 38 w 2513"/>
                <a:gd name="T81" fmla="*/ 2505 h 2512"/>
                <a:gd name="T82" fmla="*/ 25 w 2513"/>
                <a:gd name="T83" fmla="*/ 2491 h 2512"/>
                <a:gd name="T84" fmla="*/ 7 w 2513"/>
                <a:gd name="T85" fmla="*/ 2412 h 2512"/>
                <a:gd name="T86" fmla="*/ 0 w 2513"/>
                <a:gd name="T87" fmla="*/ 2309 h 2512"/>
                <a:gd name="T88" fmla="*/ 10 w 2513"/>
                <a:gd name="T89" fmla="*/ 2184 h 2512"/>
                <a:gd name="T90" fmla="*/ 47 w 2513"/>
                <a:gd name="T91" fmla="*/ 2041 h 2512"/>
                <a:gd name="T92" fmla="*/ 118 w 2513"/>
                <a:gd name="T93" fmla="*/ 1881 h 2512"/>
                <a:gd name="T94" fmla="*/ 232 w 2513"/>
                <a:gd name="T95" fmla="*/ 1706 h 2512"/>
                <a:gd name="T96" fmla="*/ 397 w 2513"/>
                <a:gd name="T97" fmla="*/ 1518 h 2512"/>
                <a:gd name="T98" fmla="*/ 1639 w 2513"/>
                <a:gd name="T99" fmla="*/ 285 h 2512"/>
                <a:gd name="T100" fmla="*/ 1812 w 2513"/>
                <a:gd name="T101" fmla="*/ 159 h 2512"/>
                <a:gd name="T102" fmla="*/ 1971 w 2513"/>
                <a:gd name="T103" fmla="*/ 75 h 2512"/>
                <a:gd name="T104" fmla="*/ 2114 w 2513"/>
                <a:gd name="T105" fmla="*/ 26 h 2512"/>
                <a:gd name="T106" fmla="*/ 2240 w 2513"/>
                <a:gd name="T107" fmla="*/ 4 h 2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13" h="2512">
                  <a:moveTo>
                    <a:pt x="394" y="1838"/>
                  </a:moveTo>
                  <a:lnTo>
                    <a:pt x="377" y="1840"/>
                  </a:lnTo>
                  <a:lnTo>
                    <a:pt x="362" y="1848"/>
                  </a:lnTo>
                  <a:lnTo>
                    <a:pt x="350" y="1860"/>
                  </a:lnTo>
                  <a:lnTo>
                    <a:pt x="342" y="1875"/>
                  </a:lnTo>
                  <a:lnTo>
                    <a:pt x="340" y="1893"/>
                  </a:lnTo>
                  <a:lnTo>
                    <a:pt x="342" y="1910"/>
                  </a:lnTo>
                  <a:lnTo>
                    <a:pt x="350" y="1925"/>
                  </a:lnTo>
                  <a:lnTo>
                    <a:pt x="362" y="1937"/>
                  </a:lnTo>
                  <a:lnTo>
                    <a:pt x="377" y="1945"/>
                  </a:lnTo>
                  <a:lnTo>
                    <a:pt x="394" y="1947"/>
                  </a:lnTo>
                  <a:lnTo>
                    <a:pt x="412" y="1945"/>
                  </a:lnTo>
                  <a:lnTo>
                    <a:pt x="427" y="1937"/>
                  </a:lnTo>
                  <a:lnTo>
                    <a:pt x="439" y="1925"/>
                  </a:lnTo>
                  <a:lnTo>
                    <a:pt x="447" y="1910"/>
                  </a:lnTo>
                  <a:lnTo>
                    <a:pt x="449" y="1893"/>
                  </a:lnTo>
                  <a:lnTo>
                    <a:pt x="447" y="1875"/>
                  </a:lnTo>
                  <a:lnTo>
                    <a:pt x="439" y="1860"/>
                  </a:lnTo>
                  <a:lnTo>
                    <a:pt x="427" y="1848"/>
                  </a:lnTo>
                  <a:lnTo>
                    <a:pt x="412" y="1840"/>
                  </a:lnTo>
                  <a:lnTo>
                    <a:pt x="394" y="1838"/>
                  </a:lnTo>
                  <a:close/>
                  <a:moveTo>
                    <a:pt x="793" y="1369"/>
                  </a:moveTo>
                  <a:lnTo>
                    <a:pt x="771" y="1372"/>
                  </a:lnTo>
                  <a:lnTo>
                    <a:pt x="751" y="1380"/>
                  </a:lnTo>
                  <a:lnTo>
                    <a:pt x="734" y="1393"/>
                  </a:lnTo>
                  <a:lnTo>
                    <a:pt x="721" y="1410"/>
                  </a:lnTo>
                  <a:lnTo>
                    <a:pt x="713" y="1430"/>
                  </a:lnTo>
                  <a:lnTo>
                    <a:pt x="710" y="1451"/>
                  </a:lnTo>
                  <a:lnTo>
                    <a:pt x="713" y="1473"/>
                  </a:lnTo>
                  <a:lnTo>
                    <a:pt x="721" y="1493"/>
                  </a:lnTo>
                  <a:lnTo>
                    <a:pt x="734" y="1510"/>
                  </a:lnTo>
                  <a:lnTo>
                    <a:pt x="751" y="1523"/>
                  </a:lnTo>
                  <a:lnTo>
                    <a:pt x="771" y="1531"/>
                  </a:lnTo>
                  <a:lnTo>
                    <a:pt x="793" y="1534"/>
                  </a:lnTo>
                  <a:lnTo>
                    <a:pt x="814" y="1531"/>
                  </a:lnTo>
                  <a:lnTo>
                    <a:pt x="834" y="1523"/>
                  </a:lnTo>
                  <a:lnTo>
                    <a:pt x="851" y="1510"/>
                  </a:lnTo>
                  <a:lnTo>
                    <a:pt x="864" y="1493"/>
                  </a:lnTo>
                  <a:lnTo>
                    <a:pt x="872" y="1473"/>
                  </a:lnTo>
                  <a:lnTo>
                    <a:pt x="875" y="1451"/>
                  </a:lnTo>
                  <a:lnTo>
                    <a:pt x="872" y="1430"/>
                  </a:lnTo>
                  <a:lnTo>
                    <a:pt x="864" y="1410"/>
                  </a:lnTo>
                  <a:lnTo>
                    <a:pt x="851" y="1393"/>
                  </a:lnTo>
                  <a:lnTo>
                    <a:pt x="834" y="1380"/>
                  </a:lnTo>
                  <a:lnTo>
                    <a:pt x="814" y="1372"/>
                  </a:lnTo>
                  <a:lnTo>
                    <a:pt x="793" y="1369"/>
                  </a:lnTo>
                  <a:close/>
                  <a:moveTo>
                    <a:pt x="1111" y="1067"/>
                  </a:moveTo>
                  <a:lnTo>
                    <a:pt x="1093" y="1069"/>
                  </a:lnTo>
                  <a:lnTo>
                    <a:pt x="1078" y="1077"/>
                  </a:lnTo>
                  <a:lnTo>
                    <a:pt x="1066" y="1089"/>
                  </a:lnTo>
                  <a:lnTo>
                    <a:pt x="1058" y="1104"/>
                  </a:lnTo>
                  <a:lnTo>
                    <a:pt x="1056" y="1121"/>
                  </a:lnTo>
                  <a:lnTo>
                    <a:pt x="1058" y="1139"/>
                  </a:lnTo>
                  <a:lnTo>
                    <a:pt x="1066" y="1154"/>
                  </a:lnTo>
                  <a:lnTo>
                    <a:pt x="1078" y="1166"/>
                  </a:lnTo>
                  <a:lnTo>
                    <a:pt x="1093" y="1174"/>
                  </a:lnTo>
                  <a:lnTo>
                    <a:pt x="1111" y="1176"/>
                  </a:lnTo>
                  <a:lnTo>
                    <a:pt x="1128" y="1174"/>
                  </a:lnTo>
                  <a:lnTo>
                    <a:pt x="1143" y="1166"/>
                  </a:lnTo>
                  <a:lnTo>
                    <a:pt x="1155" y="1154"/>
                  </a:lnTo>
                  <a:lnTo>
                    <a:pt x="1163" y="1139"/>
                  </a:lnTo>
                  <a:lnTo>
                    <a:pt x="1166" y="1121"/>
                  </a:lnTo>
                  <a:lnTo>
                    <a:pt x="1163" y="1104"/>
                  </a:lnTo>
                  <a:lnTo>
                    <a:pt x="1155" y="1089"/>
                  </a:lnTo>
                  <a:lnTo>
                    <a:pt x="1143" y="1077"/>
                  </a:lnTo>
                  <a:lnTo>
                    <a:pt x="1128" y="1069"/>
                  </a:lnTo>
                  <a:lnTo>
                    <a:pt x="1111" y="1067"/>
                  </a:lnTo>
                  <a:close/>
                  <a:moveTo>
                    <a:pt x="1618" y="488"/>
                  </a:moveTo>
                  <a:lnTo>
                    <a:pt x="1596" y="491"/>
                  </a:lnTo>
                  <a:lnTo>
                    <a:pt x="1576" y="499"/>
                  </a:lnTo>
                  <a:lnTo>
                    <a:pt x="1559" y="512"/>
                  </a:lnTo>
                  <a:lnTo>
                    <a:pt x="1546" y="529"/>
                  </a:lnTo>
                  <a:lnTo>
                    <a:pt x="1538" y="550"/>
                  </a:lnTo>
                  <a:lnTo>
                    <a:pt x="1535" y="571"/>
                  </a:lnTo>
                  <a:lnTo>
                    <a:pt x="1538" y="593"/>
                  </a:lnTo>
                  <a:lnTo>
                    <a:pt x="1546" y="613"/>
                  </a:lnTo>
                  <a:lnTo>
                    <a:pt x="1559" y="630"/>
                  </a:lnTo>
                  <a:lnTo>
                    <a:pt x="1576" y="643"/>
                  </a:lnTo>
                  <a:lnTo>
                    <a:pt x="1596" y="651"/>
                  </a:lnTo>
                  <a:lnTo>
                    <a:pt x="1618" y="654"/>
                  </a:lnTo>
                  <a:lnTo>
                    <a:pt x="1639" y="651"/>
                  </a:lnTo>
                  <a:lnTo>
                    <a:pt x="1660" y="643"/>
                  </a:lnTo>
                  <a:lnTo>
                    <a:pt x="1677" y="630"/>
                  </a:lnTo>
                  <a:lnTo>
                    <a:pt x="1690" y="613"/>
                  </a:lnTo>
                  <a:lnTo>
                    <a:pt x="1698" y="593"/>
                  </a:lnTo>
                  <a:lnTo>
                    <a:pt x="1701" y="571"/>
                  </a:lnTo>
                  <a:lnTo>
                    <a:pt x="1698" y="550"/>
                  </a:lnTo>
                  <a:lnTo>
                    <a:pt x="1690" y="529"/>
                  </a:lnTo>
                  <a:lnTo>
                    <a:pt x="1677" y="512"/>
                  </a:lnTo>
                  <a:lnTo>
                    <a:pt x="1660" y="499"/>
                  </a:lnTo>
                  <a:lnTo>
                    <a:pt x="1639" y="491"/>
                  </a:lnTo>
                  <a:lnTo>
                    <a:pt x="1618" y="488"/>
                  </a:lnTo>
                  <a:close/>
                  <a:moveTo>
                    <a:pt x="1976" y="268"/>
                  </a:moveTo>
                  <a:lnTo>
                    <a:pt x="1959" y="271"/>
                  </a:lnTo>
                  <a:lnTo>
                    <a:pt x="1944" y="279"/>
                  </a:lnTo>
                  <a:lnTo>
                    <a:pt x="1932" y="291"/>
                  </a:lnTo>
                  <a:lnTo>
                    <a:pt x="1924" y="306"/>
                  </a:lnTo>
                  <a:lnTo>
                    <a:pt x="1921" y="323"/>
                  </a:lnTo>
                  <a:lnTo>
                    <a:pt x="1924" y="340"/>
                  </a:lnTo>
                  <a:lnTo>
                    <a:pt x="1932" y="356"/>
                  </a:lnTo>
                  <a:lnTo>
                    <a:pt x="1944" y="367"/>
                  </a:lnTo>
                  <a:lnTo>
                    <a:pt x="1959" y="375"/>
                  </a:lnTo>
                  <a:lnTo>
                    <a:pt x="1976" y="378"/>
                  </a:lnTo>
                  <a:lnTo>
                    <a:pt x="1993" y="375"/>
                  </a:lnTo>
                  <a:lnTo>
                    <a:pt x="2009" y="367"/>
                  </a:lnTo>
                  <a:lnTo>
                    <a:pt x="2020" y="356"/>
                  </a:lnTo>
                  <a:lnTo>
                    <a:pt x="2028" y="340"/>
                  </a:lnTo>
                  <a:lnTo>
                    <a:pt x="2031" y="323"/>
                  </a:lnTo>
                  <a:lnTo>
                    <a:pt x="2028" y="306"/>
                  </a:lnTo>
                  <a:lnTo>
                    <a:pt x="2020" y="291"/>
                  </a:lnTo>
                  <a:lnTo>
                    <a:pt x="2009" y="279"/>
                  </a:lnTo>
                  <a:lnTo>
                    <a:pt x="1993" y="271"/>
                  </a:lnTo>
                  <a:lnTo>
                    <a:pt x="1976" y="268"/>
                  </a:lnTo>
                  <a:close/>
                  <a:moveTo>
                    <a:pt x="2312" y="0"/>
                  </a:moveTo>
                  <a:lnTo>
                    <a:pt x="2354" y="1"/>
                  </a:lnTo>
                  <a:lnTo>
                    <a:pt x="2393" y="5"/>
                  </a:lnTo>
                  <a:lnTo>
                    <a:pt x="2429" y="10"/>
                  </a:lnTo>
                  <a:lnTo>
                    <a:pt x="2460" y="16"/>
                  </a:lnTo>
                  <a:lnTo>
                    <a:pt x="2489" y="23"/>
                  </a:lnTo>
                  <a:lnTo>
                    <a:pt x="2513" y="31"/>
                  </a:lnTo>
                  <a:lnTo>
                    <a:pt x="2510" y="34"/>
                  </a:lnTo>
                  <a:lnTo>
                    <a:pt x="2506" y="37"/>
                  </a:lnTo>
                  <a:lnTo>
                    <a:pt x="38" y="2505"/>
                  </a:lnTo>
                  <a:lnTo>
                    <a:pt x="35" y="2509"/>
                  </a:lnTo>
                  <a:lnTo>
                    <a:pt x="31" y="2512"/>
                  </a:lnTo>
                  <a:lnTo>
                    <a:pt x="25" y="2491"/>
                  </a:lnTo>
                  <a:lnTo>
                    <a:pt x="18" y="2468"/>
                  </a:lnTo>
                  <a:lnTo>
                    <a:pt x="13" y="2441"/>
                  </a:lnTo>
                  <a:lnTo>
                    <a:pt x="7" y="2412"/>
                  </a:lnTo>
                  <a:lnTo>
                    <a:pt x="3" y="2380"/>
                  </a:lnTo>
                  <a:lnTo>
                    <a:pt x="1" y="2346"/>
                  </a:lnTo>
                  <a:lnTo>
                    <a:pt x="0" y="2309"/>
                  </a:lnTo>
                  <a:lnTo>
                    <a:pt x="1" y="2270"/>
                  </a:lnTo>
                  <a:lnTo>
                    <a:pt x="4" y="2228"/>
                  </a:lnTo>
                  <a:lnTo>
                    <a:pt x="10" y="2184"/>
                  </a:lnTo>
                  <a:lnTo>
                    <a:pt x="19" y="2139"/>
                  </a:lnTo>
                  <a:lnTo>
                    <a:pt x="31" y="2091"/>
                  </a:lnTo>
                  <a:lnTo>
                    <a:pt x="47" y="2041"/>
                  </a:lnTo>
                  <a:lnTo>
                    <a:pt x="67" y="1990"/>
                  </a:lnTo>
                  <a:lnTo>
                    <a:pt x="90" y="1936"/>
                  </a:lnTo>
                  <a:lnTo>
                    <a:pt x="118" y="1881"/>
                  </a:lnTo>
                  <a:lnTo>
                    <a:pt x="151" y="1824"/>
                  </a:lnTo>
                  <a:lnTo>
                    <a:pt x="189" y="1766"/>
                  </a:lnTo>
                  <a:lnTo>
                    <a:pt x="232" y="1706"/>
                  </a:lnTo>
                  <a:lnTo>
                    <a:pt x="281" y="1643"/>
                  </a:lnTo>
                  <a:lnTo>
                    <a:pt x="336" y="1581"/>
                  </a:lnTo>
                  <a:lnTo>
                    <a:pt x="397" y="1518"/>
                  </a:lnTo>
                  <a:lnTo>
                    <a:pt x="1519" y="396"/>
                  </a:lnTo>
                  <a:lnTo>
                    <a:pt x="1579" y="338"/>
                  </a:lnTo>
                  <a:lnTo>
                    <a:pt x="1639" y="285"/>
                  </a:lnTo>
                  <a:lnTo>
                    <a:pt x="1699" y="238"/>
                  </a:lnTo>
                  <a:lnTo>
                    <a:pt x="1756" y="196"/>
                  </a:lnTo>
                  <a:lnTo>
                    <a:pt x="1812" y="159"/>
                  </a:lnTo>
                  <a:lnTo>
                    <a:pt x="1866" y="127"/>
                  </a:lnTo>
                  <a:lnTo>
                    <a:pt x="1919" y="99"/>
                  </a:lnTo>
                  <a:lnTo>
                    <a:pt x="1971" y="75"/>
                  </a:lnTo>
                  <a:lnTo>
                    <a:pt x="2020" y="55"/>
                  </a:lnTo>
                  <a:lnTo>
                    <a:pt x="2068" y="39"/>
                  </a:lnTo>
                  <a:lnTo>
                    <a:pt x="2114" y="26"/>
                  </a:lnTo>
                  <a:lnTo>
                    <a:pt x="2158" y="16"/>
                  </a:lnTo>
                  <a:lnTo>
                    <a:pt x="2200" y="9"/>
                  </a:lnTo>
                  <a:lnTo>
                    <a:pt x="2240" y="4"/>
                  </a:lnTo>
                  <a:lnTo>
                    <a:pt x="2277" y="1"/>
                  </a:lnTo>
                  <a:lnTo>
                    <a:pt x="23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401"/>
            <p:cNvSpPr>
              <a:spLocks noEditPoints="1"/>
            </p:cNvSpPr>
            <p:nvPr/>
          </p:nvSpPr>
          <p:spPr bwMode="auto">
            <a:xfrm>
              <a:off x="8270875" y="2811463"/>
              <a:ext cx="434975" cy="434975"/>
            </a:xfrm>
            <a:custGeom>
              <a:avLst/>
              <a:gdLst>
                <a:gd name="T0" fmla="*/ 431 w 2468"/>
                <a:gd name="T1" fmla="*/ 2168 h 2470"/>
                <a:gd name="T2" fmla="*/ 408 w 2468"/>
                <a:gd name="T3" fmla="*/ 2213 h 2470"/>
                <a:gd name="T4" fmla="*/ 431 w 2468"/>
                <a:gd name="T5" fmla="*/ 2257 h 2470"/>
                <a:gd name="T6" fmla="*/ 481 w 2468"/>
                <a:gd name="T7" fmla="*/ 2265 h 2470"/>
                <a:gd name="T8" fmla="*/ 516 w 2468"/>
                <a:gd name="T9" fmla="*/ 2230 h 2470"/>
                <a:gd name="T10" fmla="*/ 508 w 2468"/>
                <a:gd name="T11" fmla="*/ 2180 h 2470"/>
                <a:gd name="T12" fmla="*/ 463 w 2468"/>
                <a:gd name="T13" fmla="*/ 2158 h 2470"/>
                <a:gd name="T14" fmla="*/ 890 w 2468"/>
                <a:gd name="T15" fmla="*/ 1673 h 2470"/>
                <a:gd name="T16" fmla="*/ 852 w 2468"/>
                <a:gd name="T17" fmla="*/ 1722 h 2470"/>
                <a:gd name="T18" fmla="*/ 861 w 2468"/>
                <a:gd name="T19" fmla="*/ 1786 h 2470"/>
                <a:gd name="T20" fmla="*/ 910 w 2468"/>
                <a:gd name="T21" fmla="*/ 1824 h 2470"/>
                <a:gd name="T22" fmla="*/ 973 w 2468"/>
                <a:gd name="T23" fmla="*/ 1815 h 2470"/>
                <a:gd name="T24" fmla="*/ 1011 w 2468"/>
                <a:gd name="T25" fmla="*/ 1766 h 2470"/>
                <a:gd name="T26" fmla="*/ 1003 w 2468"/>
                <a:gd name="T27" fmla="*/ 1703 h 2470"/>
                <a:gd name="T28" fmla="*/ 954 w 2468"/>
                <a:gd name="T29" fmla="*/ 1665 h 2470"/>
                <a:gd name="T30" fmla="*/ 1547 w 2468"/>
                <a:gd name="T31" fmla="*/ 1114 h 2470"/>
                <a:gd name="T32" fmla="*/ 1512 w 2468"/>
                <a:gd name="T33" fmla="*/ 1149 h 2470"/>
                <a:gd name="T34" fmla="*/ 1520 w 2468"/>
                <a:gd name="T35" fmla="*/ 1199 h 2470"/>
                <a:gd name="T36" fmla="*/ 1564 w 2468"/>
                <a:gd name="T37" fmla="*/ 1222 h 2470"/>
                <a:gd name="T38" fmla="*/ 1609 w 2468"/>
                <a:gd name="T39" fmla="*/ 1199 h 2470"/>
                <a:gd name="T40" fmla="*/ 1617 w 2468"/>
                <a:gd name="T41" fmla="*/ 1149 h 2470"/>
                <a:gd name="T42" fmla="*/ 1582 w 2468"/>
                <a:gd name="T43" fmla="*/ 1114 h 2470"/>
                <a:gd name="T44" fmla="*/ 1968 w 2468"/>
                <a:gd name="T45" fmla="*/ 674 h 2470"/>
                <a:gd name="T46" fmla="*/ 1919 w 2468"/>
                <a:gd name="T47" fmla="*/ 712 h 2470"/>
                <a:gd name="T48" fmla="*/ 1909 w 2468"/>
                <a:gd name="T49" fmla="*/ 775 h 2470"/>
                <a:gd name="T50" fmla="*/ 1948 w 2468"/>
                <a:gd name="T51" fmla="*/ 824 h 2470"/>
                <a:gd name="T52" fmla="*/ 2012 w 2468"/>
                <a:gd name="T53" fmla="*/ 833 h 2470"/>
                <a:gd name="T54" fmla="*/ 2061 w 2468"/>
                <a:gd name="T55" fmla="*/ 795 h 2470"/>
                <a:gd name="T56" fmla="*/ 2069 w 2468"/>
                <a:gd name="T57" fmla="*/ 731 h 2470"/>
                <a:gd name="T58" fmla="*/ 2031 w 2468"/>
                <a:gd name="T59" fmla="*/ 682 h 2470"/>
                <a:gd name="T60" fmla="*/ 2115 w 2468"/>
                <a:gd name="T61" fmla="*/ 451 h 2470"/>
                <a:gd name="T62" fmla="*/ 2071 w 2468"/>
                <a:gd name="T63" fmla="*/ 473 h 2470"/>
                <a:gd name="T64" fmla="*/ 2063 w 2468"/>
                <a:gd name="T65" fmla="*/ 523 h 2470"/>
                <a:gd name="T66" fmla="*/ 2098 w 2468"/>
                <a:gd name="T67" fmla="*/ 558 h 2470"/>
                <a:gd name="T68" fmla="*/ 2148 w 2468"/>
                <a:gd name="T69" fmla="*/ 550 h 2470"/>
                <a:gd name="T70" fmla="*/ 2170 w 2468"/>
                <a:gd name="T71" fmla="*/ 506 h 2470"/>
                <a:gd name="T72" fmla="*/ 2148 w 2468"/>
                <a:gd name="T73" fmla="*/ 461 h 2470"/>
                <a:gd name="T74" fmla="*/ 2441 w 2468"/>
                <a:gd name="T75" fmla="*/ 0 h 2470"/>
                <a:gd name="T76" fmla="*/ 2459 w 2468"/>
                <a:gd name="T77" fmla="*/ 79 h 2470"/>
                <a:gd name="T78" fmla="*/ 2468 w 2468"/>
                <a:gd name="T79" fmla="*/ 181 h 2470"/>
                <a:gd name="T80" fmla="*/ 2459 w 2468"/>
                <a:gd name="T81" fmla="*/ 305 h 2470"/>
                <a:gd name="T82" fmla="*/ 2424 w 2468"/>
                <a:gd name="T83" fmla="*/ 448 h 2470"/>
                <a:gd name="T84" fmla="*/ 2354 w 2468"/>
                <a:gd name="T85" fmla="*/ 608 h 2470"/>
                <a:gd name="T86" fmla="*/ 2241 w 2468"/>
                <a:gd name="T87" fmla="*/ 783 h 2470"/>
                <a:gd name="T88" fmla="*/ 2077 w 2468"/>
                <a:gd name="T89" fmla="*/ 971 h 2470"/>
                <a:gd name="T90" fmla="*/ 842 w 2468"/>
                <a:gd name="T91" fmla="*/ 2196 h 2470"/>
                <a:gd name="T92" fmla="*/ 661 w 2468"/>
                <a:gd name="T93" fmla="*/ 2324 h 2470"/>
                <a:gd name="T94" fmla="*/ 496 w 2468"/>
                <a:gd name="T95" fmla="*/ 2407 h 2470"/>
                <a:gd name="T96" fmla="*/ 349 w 2468"/>
                <a:gd name="T97" fmla="*/ 2452 h 2470"/>
                <a:gd name="T98" fmla="*/ 222 w 2468"/>
                <a:gd name="T99" fmla="*/ 2469 h 2470"/>
                <a:gd name="T100" fmla="*/ 99 w 2468"/>
                <a:gd name="T101" fmla="*/ 2465 h 2470"/>
                <a:gd name="T102" fmla="*/ 0 w 2468"/>
                <a:gd name="T103" fmla="*/ 2444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68" h="2470">
                  <a:moveTo>
                    <a:pt x="463" y="2158"/>
                  </a:moveTo>
                  <a:lnTo>
                    <a:pt x="446" y="2160"/>
                  </a:lnTo>
                  <a:lnTo>
                    <a:pt x="431" y="2168"/>
                  </a:lnTo>
                  <a:lnTo>
                    <a:pt x="419" y="2180"/>
                  </a:lnTo>
                  <a:lnTo>
                    <a:pt x="411" y="2195"/>
                  </a:lnTo>
                  <a:lnTo>
                    <a:pt x="408" y="2213"/>
                  </a:lnTo>
                  <a:lnTo>
                    <a:pt x="411" y="2230"/>
                  </a:lnTo>
                  <a:lnTo>
                    <a:pt x="419" y="2245"/>
                  </a:lnTo>
                  <a:lnTo>
                    <a:pt x="431" y="2257"/>
                  </a:lnTo>
                  <a:lnTo>
                    <a:pt x="446" y="2265"/>
                  </a:lnTo>
                  <a:lnTo>
                    <a:pt x="463" y="2268"/>
                  </a:lnTo>
                  <a:lnTo>
                    <a:pt x="481" y="2265"/>
                  </a:lnTo>
                  <a:lnTo>
                    <a:pt x="496" y="2257"/>
                  </a:lnTo>
                  <a:lnTo>
                    <a:pt x="508" y="2245"/>
                  </a:lnTo>
                  <a:lnTo>
                    <a:pt x="516" y="2230"/>
                  </a:lnTo>
                  <a:lnTo>
                    <a:pt x="518" y="2213"/>
                  </a:lnTo>
                  <a:lnTo>
                    <a:pt x="516" y="2195"/>
                  </a:lnTo>
                  <a:lnTo>
                    <a:pt x="508" y="2180"/>
                  </a:lnTo>
                  <a:lnTo>
                    <a:pt x="496" y="2168"/>
                  </a:lnTo>
                  <a:lnTo>
                    <a:pt x="481" y="2160"/>
                  </a:lnTo>
                  <a:lnTo>
                    <a:pt x="463" y="2158"/>
                  </a:lnTo>
                  <a:close/>
                  <a:moveTo>
                    <a:pt x="932" y="1662"/>
                  </a:moveTo>
                  <a:lnTo>
                    <a:pt x="910" y="1665"/>
                  </a:lnTo>
                  <a:lnTo>
                    <a:pt x="890" y="1673"/>
                  </a:lnTo>
                  <a:lnTo>
                    <a:pt x="873" y="1686"/>
                  </a:lnTo>
                  <a:lnTo>
                    <a:pt x="861" y="1703"/>
                  </a:lnTo>
                  <a:lnTo>
                    <a:pt x="852" y="1722"/>
                  </a:lnTo>
                  <a:lnTo>
                    <a:pt x="849" y="1744"/>
                  </a:lnTo>
                  <a:lnTo>
                    <a:pt x="852" y="1766"/>
                  </a:lnTo>
                  <a:lnTo>
                    <a:pt x="861" y="1786"/>
                  </a:lnTo>
                  <a:lnTo>
                    <a:pt x="873" y="1802"/>
                  </a:lnTo>
                  <a:lnTo>
                    <a:pt x="890" y="1815"/>
                  </a:lnTo>
                  <a:lnTo>
                    <a:pt x="910" y="1824"/>
                  </a:lnTo>
                  <a:lnTo>
                    <a:pt x="932" y="1827"/>
                  </a:lnTo>
                  <a:lnTo>
                    <a:pt x="954" y="1824"/>
                  </a:lnTo>
                  <a:lnTo>
                    <a:pt x="973" y="1815"/>
                  </a:lnTo>
                  <a:lnTo>
                    <a:pt x="990" y="1802"/>
                  </a:lnTo>
                  <a:lnTo>
                    <a:pt x="1003" y="1786"/>
                  </a:lnTo>
                  <a:lnTo>
                    <a:pt x="1011" y="1766"/>
                  </a:lnTo>
                  <a:lnTo>
                    <a:pt x="1014" y="1744"/>
                  </a:lnTo>
                  <a:lnTo>
                    <a:pt x="1011" y="1722"/>
                  </a:lnTo>
                  <a:lnTo>
                    <a:pt x="1003" y="1703"/>
                  </a:lnTo>
                  <a:lnTo>
                    <a:pt x="990" y="1686"/>
                  </a:lnTo>
                  <a:lnTo>
                    <a:pt x="973" y="1673"/>
                  </a:lnTo>
                  <a:lnTo>
                    <a:pt x="954" y="1665"/>
                  </a:lnTo>
                  <a:lnTo>
                    <a:pt x="932" y="1662"/>
                  </a:lnTo>
                  <a:close/>
                  <a:moveTo>
                    <a:pt x="1564" y="1112"/>
                  </a:moveTo>
                  <a:lnTo>
                    <a:pt x="1547" y="1114"/>
                  </a:lnTo>
                  <a:lnTo>
                    <a:pt x="1532" y="1122"/>
                  </a:lnTo>
                  <a:lnTo>
                    <a:pt x="1520" y="1134"/>
                  </a:lnTo>
                  <a:lnTo>
                    <a:pt x="1512" y="1149"/>
                  </a:lnTo>
                  <a:lnTo>
                    <a:pt x="1509" y="1167"/>
                  </a:lnTo>
                  <a:lnTo>
                    <a:pt x="1512" y="1184"/>
                  </a:lnTo>
                  <a:lnTo>
                    <a:pt x="1520" y="1199"/>
                  </a:lnTo>
                  <a:lnTo>
                    <a:pt x="1532" y="1211"/>
                  </a:lnTo>
                  <a:lnTo>
                    <a:pt x="1547" y="1219"/>
                  </a:lnTo>
                  <a:lnTo>
                    <a:pt x="1564" y="1222"/>
                  </a:lnTo>
                  <a:lnTo>
                    <a:pt x="1582" y="1219"/>
                  </a:lnTo>
                  <a:lnTo>
                    <a:pt x="1597" y="1211"/>
                  </a:lnTo>
                  <a:lnTo>
                    <a:pt x="1609" y="1199"/>
                  </a:lnTo>
                  <a:lnTo>
                    <a:pt x="1617" y="1184"/>
                  </a:lnTo>
                  <a:lnTo>
                    <a:pt x="1619" y="1167"/>
                  </a:lnTo>
                  <a:lnTo>
                    <a:pt x="1617" y="1149"/>
                  </a:lnTo>
                  <a:lnTo>
                    <a:pt x="1609" y="1134"/>
                  </a:lnTo>
                  <a:lnTo>
                    <a:pt x="1597" y="1122"/>
                  </a:lnTo>
                  <a:lnTo>
                    <a:pt x="1582" y="1114"/>
                  </a:lnTo>
                  <a:lnTo>
                    <a:pt x="1564" y="1112"/>
                  </a:lnTo>
                  <a:close/>
                  <a:moveTo>
                    <a:pt x="1990" y="671"/>
                  </a:moveTo>
                  <a:lnTo>
                    <a:pt x="1968" y="674"/>
                  </a:lnTo>
                  <a:lnTo>
                    <a:pt x="1948" y="682"/>
                  </a:lnTo>
                  <a:lnTo>
                    <a:pt x="1931" y="695"/>
                  </a:lnTo>
                  <a:lnTo>
                    <a:pt x="1919" y="712"/>
                  </a:lnTo>
                  <a:lnTo>
                    <a:pt x="1909" y="731"/>
                  </a:lnTo>
                  <a:lnTo>
                    <a:pt x="1906" y="753"/>
                  </a:lnTo>
                  <a:lnTo>
                    <a:pt x="1909" y="775"/>
                  </a:lnTo>
                  <a:lnTo>
                    <a:pt x="1919" y="795"/>
                  </a:lnTo>
                  <a:lnTo>
                    <a:pt x="1931" y="811"/>
                  </a:lnTo>
                  <a:lnTo>
                    <a:pt x="1948" y="824"/>
                  </a:lnTo>
                  <a:lnTo>
                    <a:pt x="1968" y="833"/>
                  </a:lnTo>
                  <a:lnTo>
                    <a:pt x="1990" y="836"/>
                  </a:lnTo>
                  <a:lnTo>
                    <a:pt x="2012" y="833"/>
                  </a:lnTo>
                  <a:lnTo>
                    <a:pt x="2031" y="824"/>
                  </a:lnTo>
                  <a:lnTo>
                    <a:pt x="2048" y="811"/>
                  </a:lnTo>
                  <a:lnTo>
                    <a:pt x="2061" y="795"/>
                  </a:lnTo>
                  <a:lnTo>
                    <a:pt x="2069" y="775"/>
                  </a:lnTo>
                  <a:lnTo>
                    <a:pt x="2072" y="753"/>
                  </a:lnTo>
                  <a:lnTo>
                    <a:pt x="2069" y="731"/>
                  </a:lnTo>
                  <a:lnTo>
                    <a:pt x="2061" y="712"/>
                  </a:lnTo>
                  <a:lnTo>
                    <a:pt x="2048" y="695"/>
                  </a:lnTo>
                  <a:lnTo>
                    <a:pt x="2031" y="682"/>
                  </a:lnTo>
                  <a:lnTo>
                    <a:pt x="2012" y="674"/>
                  </a:lnTo>
                  <a:lnTo>
                    <a:pt x="1990" y="671"/>
                  </a:lnTo>
                  <a:close/>
                  <a:moveTo>
                    <a:pt x="2115" y="451"/>
                  </a:moveTo>
                  <a:lnTo>
                    <a:pt x="2098" y="453"/>
                  </a:lnTo>
                  <a:lnTo>
                    <a:pt x="2083" y="461"/>
                  </a:lnTo>
                  <a:lnTo>
                    <a:pt x="2071" y="473"/>
                  </a:lnTo>
                  <a:lnTo>
                    <a:pt x="2063" y="488"/>
                  </a:lnTo>
                  <a:lnTo>
                    <a:pt x="2060" y="506"/>
                  </a:lnTo>
                  <a:lnTo>
                    <a:pt x="2063" y="523"/>
                  </a:lnTo>
                  <a:lnTo>
                    <a:pt x="2071" y="538"/>
                  </a:lnTo>
                  <a:lnTo>
                    <a:pt x="2083" y="550"/>
                  </a:lnTo>
                  <a:lnTo>
                    <a:pt x="2098" y="558"/>
                  </a:lnTo>
                  <a:lnTo>
                    <a:pt x="2115" y="561"/>
                  </a:lnTo>
                  <a:lnTo>
                    <a:pt x="2133" y="558"/>
                  </a:lnTo>
                  <a:lnTo>
                    <a:pt x="2148" y="550"/>
                  </a:lnTo>
                  <a:lnTo>
                    <a:pt x="2160" y="538"/>
                  </a:lnTo>
                  <a:lnTo>
                    <a:pt x="2168" y="523"/>
                  </a:lnTo>
                  <a:lnTo>
                    <a:pt x="2170" y="506"/>
                  </a:lnTo>
                  <a:lnTo>
                    <a:pt x="2168" y="488"/>
                  </a:lnTo>
                  <a:lnTo>
                    <a:pt x="2160" y="473"/>
                  </a:lnTo>
                  <a:lnTo>
                    <a:pt x="2148" y="461"/>
                  </a:lnTo>
                  <a:lnTo>
                    <a:pt x="2133" y="453"/>
                  </a:lnTo>
                  <a:lnTo>
                    <a:pt x="2115" y="451"/>
                  </a:lnTo>
                  <a:close/>
                  <a:moveTo>
                    <a:pt x="2441" y="0"/>
                  </a:moveTo>
                  <a:lnTo>
                    <a:pt x="2447" y="23"/>
                  </a:lnTo>
                  <a:lnTo>
                    <a:pt x="2454" y="50"/>
                  </a:lnTo>
                  <a:lnTo>
                    <a:pt x="2459" y="79"/>
                  </a:lnTo>
                  <a:lnTo>
                    <a:pt x="2464" y="110"/>
                  </a:lnTo>
                  <a:lnTo>
                    <a:pt x="2467" y="144"/>
                  </a:lnTo>
                  <a:lnTo>
                    <a:pt x="2468" y="181"/>
                  </a:lnTo>
                  <a:lnTo>
                    <a:pt x="2467" y="220"/>
                  </a:lnTo>
                  <a:lnTo>
                    <a:pt x="2464" y="261"/>
                  </a:lnTo>
                  <a:lnTo>
                    <a:pt x="2459" y="305"/>
                  </a:lnTo>
                  <a:lnTo>
                    <a:pt x="2451" y="351"/>
                  </a:lnTo>
                  <a:lnTo>
                    <a:pt x="2439" y="398"/>
                  </a:lnTo>
                  <a:lnTo>
                    <a:pt x="2424" y="448"/>
                  </a:lnTo>
                  <a:lnTo>
                    <a:pt x="2405" y="500"/>
                  </a:lnTo>
                  <a:lnTo>
                    <a:pt x="2382" y="553"/>
                  </a:lnTo>
                  <a:lnTo>
                    <a:pt x="2354" y="608"/>
                  </a:lnTo>
                  <a:lnTo>
                    <a:pt x="2322" y="665"/>
                  </a:lnTo>
                  <a:lnTo>
                    <a:pt x="2284" y="723"/>
                  </a:lnTo>
                  <a:lnTo>
                    <a:pt x="2241" y="783"/>
                  </a:lnTo>
                  <a:lnTo>
                    <a:pt x="2193" y="844"/>
                  </a:lnTo>
                  <a:lnTo>
                    <a:pt x="2138" y="908"/>
                  </a:lnTo>
                  <a:lnTo>
                    <a:pt x="2077" y="971"/>
                  </a:lnTo>
                  <a:lnTo>
                    <a:pt x="968" y="2080"/>
                  </a:lnTo>
                  <a:lnTo>
                    <a:pt x="905" y="2141"/>
                  </a:lnTo>
                  <a:lnTo>
                    <a:pt x="842" y="2196"/>
                  </a:lnTo>
                  <a:lnTo>
                    <a:pt x="780" y="2244"/>
                  </a:lnTo>
                  <a:lnTo>
                    <a:pt x="720" y="2287"/>
                  </a:lnTo>
                  <a:lnTo>
                    <a:pt x="661" y="2324"/>
                  </a:lnTo>
                  <a:lnTo>
                    <a:pt x="604" y="2357"/>
                  </a:lnTo>
                  <a:lnTo>
                    <a:pt x="549" y="2384"/>
                  </a:lnTo>
                  <a:lnTo>
                    <a:pt x="496" y="2407"/>
                  </a:lnTo>
                  <a:lnTo>
                    <a:pt x="445" y="2426"/>
                  </a:lnTo>
                  <a:lnTo>
                    <a:pt x="396" y="2440"/>
                  </a:lnTo>
                  <a:lnTo>
                    <a:pt x="349" y="2452"/>
                  </a:lnTo>
                  <a:lnTo>
                    <a:pt x="304" y="2460"/>
                  </a:lnTo>
                  <a:lnTo>
                    <a:pt x="262" y="2466"/>
                  </a:lnTo>
                  <a:lnTo>
                    <a:pt x="222" y="2469"/>
                  </a:lnTo>
                  <a:lnTo>
                    <a:pt x="185" y="2470"/>
                  </a:lnTo>
                  <a:lnTo>
                    <a:pt x="140" y="2469"/>
                  </a:lnTo>
                  <a:lnTo>
                    <a:pt x="99" y="2465"/>
                  </a:lnTo>
                  <a:lnTo>
                    <a:pt x="62" y="2459"/>
                  </a:lnTo>
                  <a:lnTo>
                    <a:pt x="29" y="2452"/>
                  </a:lnTo>
                  <a:lnTo>
                    <a:pt x="0" y="2444"/>
                  </a:lnTo>
                  <a:lnTo>
                    <a:pt x="2413" y="31"/>
                  </a:lnTo>
                  <a:lnTo>
                    <a:pt x="24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402"/>
            <p:cNvSpPr>
              <a:spLocks noEditPoints="1"/>
            </p:cNvSpPr>
            <p:nvPr/>
          </p:nvSpPr>
          <p:spPr bwMode="auto">
            <a:xfrm>
              <a:off x="8123238" y="2674938"/>
              <a:ext cx="582612" cy="582612"/>
            </a:xfrm>
            <a:custGeom>
              <a:avLst/>
              <a:gdLst>
                <a:gd name="T0" fmla="*/ 2827 w 3303"/>
                <a:gd name="T1" fmla="*/ 356 h 3303"/>
                <a:gd name="T2" fmla="*/ 2773 w 3303"/>
                <a:gd name="T3" fmla="*/ 495 h 3303"/>
                <a:gd name="T4" fmla="*/ 2609 w 3303"/>
                <a:gd name="T5" fmla="*/ 566 h 3303"/>
                <a:gd name="T6" fmla="*/ 2551 w 3303"/>
                <a:gd name="T7" fmla="*/ 720 h 3303"/>
                <a:gd name="T8" fmla="*/ 2397 w 3303"/>
                <a:gd name="T9" fmla="*/ 779 h 3303"/>
                <a:gd name="T10" fmla="*/ 2327 w 3303"/>
                <a:gd name="T11" fmla="*/ 941 h 3303"/>
                <a:gd name="T12" fmla="*/ 2187 w 3303"/>
                <a:gd name="T13" fmla="*/ 995 h 3303"/>
                <a:gd name="T14" fmla="*/ 2100 w 3303"/>
                <a:gd name="T15" fmla="*/ 1160 h 3303"/>
                <a:gd name="T16" fmla="*/ 1981 w 3303"/>
                <a:gd name="T17" fmla="*/ 1216 h 3303"/>
                <a:gd name="T18" fmla="*/ 1869 w 3303"/>
                <a:gd name="T19" fmla="*/ 1377 h 3303"/>
                <a:gd name="T20" fmla="*/ 1776 w 3303"/>
                <a:gd name="T21" fmla="*/ 1441 h 3303"/>
                <a:gd name="T22" fmla="*/ 1637 w 3303"/>
                <a:gd name="T23" fmla="*/ 1579 h 3303"/>
                <a:gd name="T24" fmla="*/ 1573 w 3303"/>
                <a:gd name="T25" fmla="*/ 1673 h 3303"/>
                <a:gd name="T26" fmla="*/ 1412 w 3303"/>
                <a:gd name="T27" fmla="*/ 1784 h 3303"/>
                <a:gd name="T28" fmla="*/ 1356 w 3303"/>
                <a:gd name="T29" fmla="*/ 1904 h 3303"/>
                <a:gd name="T30" fmla="*/ 1191 w 3303"/>
                <a:gd name="T31" fmla="*/ 1991 h 3303"/>
                <a:gd name="T32" fmla="*/ 1137 w 3303"/>
                <a:gd name="T33" fmla="*/ 2131 h 3303"/>
                <a:gd name="T34" fmla="*/ 975 w 3303"/>
                <a:gd name="T35" fmla="*/ 2200 h 3303"/>
                <a:gd name="T36" fmla="*/ 916 w 3303"/>
                <a:gd name="T37" fmla="*/ 2354 h 3303"/>
                <a:gd name="T38" fmla="*/ 762 w 3303"/>
                <a:gd name="T39" fmla="*/ 2413 h 3303"/>
                <a:gd name="T40" fmla="*/ 693 w 3303"/>
                <a:gd name="T41" fmla="*/ 2575 h 3303"/>
                <a:gd name="T42" fmla="*/ 553 w 3303"/>
                <a:gd name="T43" fmla="*/ 2629 h 3303"/>
                <a:gd name="T44" fmla="*/ 465 w 3303"/>
                <a:gd name="T45" fmla="*/ 2795 h 3303"/>
                <a:gd name="T46" fmla="*/ 345 w 3303"/>
                <a:gd name="T47" fmla="*/ 2851 h 3303"/>
                <a:gd name="T48" fmla="*/ 234 w 3303"/>
                <a:gd name="T49" fmla="*/ 3012 h 3303"/>
                <a:gd name="T50" fmla="*/ 321 w 3303"/>
                <a:gd name="T51" fmla="*/ 3056 h 3303"/>
                <a:gd name="T52" fmla="*/ 374 w 3303"/>
                <a:gd name="T53" fmla="*/ 2959 h 3303"/>
                <a:gd name="T54" fmla="*/ 536 w 3303"/>
                <a:gd name="T55" fmla="*/ 2889 h 3303"/>
                <a:gd name="T56" fmla="*/ 596 w 3303"/>
                <a:gd name="T57" fmla="*/ 2734 h 3303"/>
                <a:gd name="T58" fmla="*/ 750 w 3303"/>
                <a:gd name="T59" fmla="*/ 2676 h 3303"/>
                <a:gd name="T60" fmla="*/ 820 w 3303"/>
                <a:gd name="T61" fmla="*/ 2513 h 3303"/>
                <a:gd name="T62" fmla="*/ 959 w 3303"/>
                <a:gd name="T63" fmla="*/ 2459 h 3303"/>
                <a:gd name="T64" fmla="*/ 1047 w 3303"/>
                <a:gd name="T65" fmla="*/ 2295 h 3303"/>
                <a:gd name="T66" fmla="*/ 1166 w 3303"/>
                <a:gd name="T67" fmla="*/ 2239 h 3303"/>
                <a:gd name="T68" fmla="*/ 1278 w 3303"/>
                <a:gd name="T69" fmla="*/ 2078 h 3303"/>
                <a:gd name="T70" fmla="*/ 1370 w 3303"/>
                <a:gd name="T71" fmla="*/ 2013 h 3303"/>
                <a:gd name="T72" fmla="*/ 1509 w 3303"/>
                <a:gd name="T73" fmla="*/ 1875 h 3303"/>
                <a:gd name="T74" fmla="*/ 1573 w 3303"/>
                <a:gd name="T75" fmla="*/ 1782 h 3303"/>
                <a:gd name="T76" fmla="*/ 1735 w 3303"/>
                <a:gd name="T77" fmla="*/ 1671 h 3303"/>
                <a:gd name="T78" fmla="*/ 1791 w 3303"/>
                <a:gd name="T79" fmla="*/ 1550 h 3303"/>
                <a:gd name="T80" fmla="*/ 1955 w 3303"/>
                <a:gd name="T81" fmla="*/ 1463 h 3303"/>
                <a:gd name="T82" fmla="*/ 2009 w 3303"/>
                <a:gd name="T83" fmla="*/ 1323 h 3303"/>
                <a:gd name="T84" fmla="*/ 2172 w 3303"/>
                <a:gd name="T85" fmla="*/ 1254 h 3303"/>
                <a:gd name="T86" fmla="*/ 2230 w 3303"/>
                <a:gd name="T87" fmla="*/ 1100 h 3303"/>
                <a:gd name="T88" fmla="*/ 2384 w 3303"/>
                <a:gd name="T89" fmla="*/ 1041 h 3303"/>
                <a:gd name="T90" fmla="*/ 2454 w 3303"/>
                <a:gd name="T91" fmla="*/ 879 h 3303"/>
                <a:gd name="T92" fmla="*/ 2594 w 3303"/>
                <a:gd name="T93" fmla="*/ 825 h 3303"/>
                <a:gd name="T94" fmla="*/ 2681 w 3303"/>
                <a:gd name="T95" fmla="*/ 660 h 3303"/>
                <a:gd name="T96" fmla="*/ 2801 w 3303"/>
                <a:gd name="T97" fmla="*/ 604 h 3303"/>
                <a:gd name="T98" fmla="*/ 2913 w 3303"/>
                <a:gd name="T99" fmla="*/ 442 h 3303"/>
                <a:gd name="T100" fmla="*/ 2992 w 3303"/>
                <a:gd name="T101" fmla="*/ 378 h 3303"/>
                <a:gd name="T102" fmla="*/ 3007 w 3303"/>
                <a:gd name="T103" fmla="*/ 281 h 3303"/>
                <a:gd name="T104" fmla="*/ 3067 w 3303"/>
                <a:gd name="T105" fmla="*/ 41 h 3303"/>
                <a:gd name="T106" fmla="*/ 3280 w 3303"/>
                <a:gd name="T107" fmla="*/ 279 h 3303"/>
                <a:gd name="T108" fmla="*/ 3262 w 3303"/>
                <a:gd name="T109" fmla="*/ 599 h 3303"/>
                <a:gd name="T110" fmla="*/ 599 w 3303"/>
                <a:gd name="T111" fmla="*/ 3262 h 3303"/>
                <a:gd name="T112" fmla="*/ 279 w 3303"/>
                <a:gd name="T113" fmla="*/ 3280 h 3303"/>
                <a:gd name="T114" fmla="*/ 41 w 3303"/>
                <a:gd name="T115" fmla="*/ 3067 h 3303"/>
                <a:gd name="T116" fmla="*/ 23 w 3303"/>
                <a:gd name="T117" fmla="*/ 2747 h 3303"/>
                <a:gd name="T118" fmla="*/ 2663 w 3303"/>
                <a:gd name="T119" fmla="*/ 63 h 3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03" h="3303">
                  <a:moveTo>
                    <a:pt x="2975" y="270"/>
                  </a:moveTo>
                  <a:lnTo>
                    <a:pt x="2944" y="273"/>
                  </a:lnTo>
                  <a:lnTo>
                    <a:pt x="2915" y="281"/>
                  </a:lnTo>
                  <a:lnTo>
                    <a:pt x="2888" y="294"/>
                  </a:lnTo>
                  <a:lnTo>
                    <a:pt x="2864" y="311"/>
                  </a:lnTo>
                  <a:lnTo>
                    <a:pt x="2844" y="332"/>
                  </a:lnTo>
                  <a:lnTo>
                    <a:pt x="2827" y="356"/>
                  </a:lnTo>
                  <a:lnTo>
                    <a:pt x="2814" y="382"/>
                  </a:lnTo>
                  <a:lnTo>
                    <a:pt x="2806" y="411"/>
                  </a:lnTo>
                  <a:lnTo>
                    <a:pt x="2803" y="442"/>
                  </a:lnTo>
                  <a:lnTo>
                    <a:pt x="2801" y="459"/>
                  </a:lnTo>
                  <a:lnTo>
                    <a:pt x="2795" y="473"/>
                  </a:lnTo>
                  <a:lnTo>
                    <a:pt x="2785" y="486"/>
                  </a:lnTo>
                  <a:lnTo>
                    <a:pt x="2773" y="495"/>
                  </a:lnTo>
                  <a:lnTo>
                    <a:pt x="2758" y="502"/>
                  </a:lnTo>
                  <a:lnTo>
                    <a:pt x="2740" y="504"/>
                  </a:lnTo>
                  <a:lnTo>
                    <a:pt x="2710" y="507"/>
                  </a:lnTo>
                  <a:lnTo>
                    <a:pt x="2681" y="515"/>
                  </a:lnTo>
                  <a:lnTo>
                    <a:pt x="2654" y="527"/>
                  </a:lnTo>
                  <a:lnTo>
                    <a:pt x="2630" y="544"/>
                  </a:lnTo>
                  <a:lnTo>
                    <a:pt x="2609" y="566"/>
                  </a:lnTo>
                  <a:lnTo>
                    <a:pt x="2592" y="590"/>
                  </a:lnTo>
                  <a:lnTo>
                    <a:pt x="2580" y="617"/>
                  </a:lnTo>
                  <a:lnTo>
                    <a:pt x="2572" y="646"/>
                  </a:lnTo>
                  <a:lnTo>
                    <a:pt x="2569" y="677"/>
                  </a:lnTo>
                  <a:lnTo>
                    <a:pt x="2567" y="693"/>
                  </a:lnTo>
                  <a:lnTo>
                    <a:pt x="2560" y="708"/>
                  </a:lnTo>
                  <a:lnTo>
                    <a:pt x="2551" y="720"/>
                  </a:lnTo>
                  <a:lnTo>
                    <a:pt x="2538" y="730"/>
                  </a:lnTo>
                  <a:lnTo>
                    <a:pt x="2524" y="736"/>
                  </a:lnTo>
                  <a:lnTo>
                    <a:pt x="2507" y="738"/>
                  </a:lnTo>
                  <a:lnTo>
                    <a:pt x="2476" y="741"/>
                  </a:lnTo>
                  <a:lnTo>
                    <a:pt x="2447" y="749"/>
                  </a:lnTo>
                  <a:lnTo>
                    <a:pt x="2421" y="762"/>
                  </a:lnTo>
                  <a:lnTo>
                    <a:pt x="2397" y="779"/>
                  </a:lnTo>
                  <a:lnTo>
                    <a:pt x="2376" y="799"/>
                  </a:lnTo>
                  <a:lnTo>
                    <a:pt x="2359" y="823"/>
                  </a:lnTo>
                  <a:lnTo>
                    <a:pt x="2346" y="850"/>
                  </a:lnTo>
                  <a:lnTo>
                    <a:pt x="2338" y="879"/>
                  </a:lnTo>
                  <a:lnTo>
                    <a:pt x="2335" y="910"/>
                  </a:lnTo>
                  <a:lnTo>
                    <a:pt x="2333" y="926"/>
                  </a:lnTo>
                  <a:lnTo>
                    <a:pt x="2327" y="941"/>
                  </a:lnTo>
                  <a:lnTo>
                    <a:pt x="2317" y="953"/>
                  </a:lnTo>
                  <a:lnTo>
                    <a:pt x="2305" y="963"/>
                  </a:lnTo>
                  <a:lnTo>
                    <a:pt x="2290" y="969"/>
                  </a:lnTo>
                  <a:lnTo>
                    <a:pt x="2274" y="972"/>
                  </a:lnTo>
                  <a:lnTo>
                    <a:pt x="2243" y="974"/>
                  </a:lnTo>
                  <a:lnTo>
                    <a:pt x="2214" y="982"/>
                  </a:lnTo>
                  <a:lnTo>
                    <a:pt x="2187" y="995"/>
                  </a:lnTo>
                  <a:lnTo>
                    <a:pt x="2163" y="1012"/>
                  </a:lnTo>
                  <a:lnTo>
                    <a:pt x="2143" y="1033"/>
                  </a:lnTo>
                  <a:lnTo>
                    <a:pt x="2126" y="1057"/>
                  </a:lnTo>
                  <a:lnTo>
                    <a:pt x="2113" y="1083"/>
                  </a:lnTo>
                  <a:lnTo>
                    <a:pt x="2105" y="1112"/>
                  </a:lnTo>
                  <a:lnTo>
                    <a:pt x="2102" y="1143"/>
                  </a:lnTo>
                  <a:lnTo>
                    <a:pt x="2100" y="1160"/>
                  </a:lnTo>
                  <a:lnTo>
                    <a:pt x="2094" y="1174"/>
                  </a:lnTo>
                  <a:lnTo>
                    <a:pt x="2084" y="1187"/>
                  </a:lnTo>
                  <a:lnTo>
                    <a:pt x="2072" y="1197"/>
                  </a:lnTo>
                  <a:lnTo>
                    <a:pt x="2057" y="1203"/>
                  </a:lnTo>
                  <a:lnTo>
                    <a:pt x="2041" y="1205"/>
                  </a:lnTo>
                  <a:lnTo>
                    <a:pt x="2010" y="1208"/>
                  </a:lnTo>
                  <a:lnTo>
                    <a:pt x="1981" y="1216"/>
                  </a:lnTo>
                  <a:lnTo>
                    <a:pt x="1954" y="1228"/>
                  </a:lnTo>
                  <a:lnTo>
                    <a:pt x="1930" y="1245"/>
                  </a:lnTo>
                  <a:lnTo>
                    <a:pt x="1909" y="1266"/>
                  </a:lnTo>
                  <a:lnTo>
                    <a:pt x="1892" y="1290"/>
                  </a:lnTo>
                  <a:lnTo>
                    <a:pt x="1880" y="1317"/>
                  </a:lnTo>
                  <a:lnTo>
                    <a:pt x="1872" y="1346"/>
                  </a:lnTo>
                  <a:lnTo>
                    <a:pt x="1869" y="1377"/>
                  </a:lnTo>
                  <a:lnTo>
                    <a:pt x="1867" y="1393"/>
                  </a:lnTo>
                  <a:lnTo>
                    <a:pt x="1861" y="1408"/>
                  </a:lnTo>
                  <a:lnTo>
                    <a:pt x="1851" y="1420"/>
                  </a:lnTo>
                  <a:lnTo>
                    <a:pt x="1838" y="1430"/>
                  </a:lnTo>
                  <a:lnTo>
                    <a:pt x="1824" y="1436"/>
                  </a:lnTo>
                  <a:lnTo>
                    <a:pt x="1807" y="1438"/>
                  </a:lnTo>
                  <a:lnTo>
                    <a:pt x="1776" y="1441"/>
                  </a:lnTo>
                  <a:lnTo>
                    <a:pt x="1747" y="1449"/>
                  </a:lnTo>
                  <a:lnTo>
                    <a:pt x="1721" y="1462"/>
                  </a:lnTo>
                  <a:lnTo>
                    <a:pt x="1697" y="1479"/>
                  </a:lnTo>
                  <a:lnTo>
                    <a:pt x="1676" y="1499"/>
                  </a:lnTo>
                  <a:lnTo>
                    <a:pt x="1659" y="1523"/>
                  </a:lnTo>
                  <a:lnTo>
                    <a:pt x="1645" y="1550"/>
                  </a:lnTo>
                  <a:lnTo>
                    <a:pt x="1637" y="1579"/>
                  </a:lnTo>
                  <a:lnTo>
                    <a:pt x="1635" y="1610"/>
                  </a:lnTo>
                  <a:lnTo>
                    <a:pt x="1632" y="1626"/>
                  </a:lnTo>
                  <a:lnTo>
                    <a:pt x="1626" y="1641"/>
                  </a:lnTo>
                  <a:lnTo>
                    <a:pt x="1617" y="1655"/>
                  </a:lnTo>
                  <a:lnTo>
                    <a:pt x="1604" y="1664"/>
                  </a:lnTo>
                  <a:lnTo>
                    <a:pt x="1589" y="1670"/>
                  </a:lnTo>
                  <a:lnTo>
                    <a:pt x="1573" y="1673"/>
                  </a:lnTo>
                  <a:lnTo>
                    <a:pt x="1542" y="1675"/>
                  </a:lnTo>
                  <a:lnTo>
                    <a:pt x="1513" y="1683"/>
                  </a:lnTo>
                  <a:lnTo>
                    <a:pt x="1486" y="1696"/>
                  </a:lnTo>
                  <a:lnTo>
                    <a:pt x="1462" y="1713"/>
                  </a:lnTo>
                  <a:lnTo>
                    <a:pt x="1442" y="1734"/>
                  </a:lnTo>
                  <a:lnTo>
                    <a:pt x="1425" y="1758"/>
                  </a:lnTo>
                  <a:lnTo>
                    <a:pt x="1412" y="1784"/>
                  </a:lnTo>
                  <a:lnTo>
                    <a:pt x="1404" y="1813"/>
                  </a:lnTo>
                  <a:lnTo>
                    <a:pt x="1401" y="1844"/>
                  </a:lnTo>
                  <a:lnTo>
                    <a:pt x="1399" y="1861"/>
                  </a:lnTo>
                  <a:lnTo>
                    <a:pt x="1393" y="1875"/>
                  </a:lnTo>
                  <a:lnTo>
                    <a:pt x="1383" y="1888"/>
                  </a:lnTo>
                  <a:lnTo>
                    <a:pt x="1371" y="1898"/>
                  </a:lnTo>
                  <a:lnTo>
                    <a:pt x="1356" y="1904"/>
                  </a:lnTo>
                  <a:lnTo>
                    <a:pt x="1339" y="1906"/>
                  </a:lnTo>
                  <a:lnTo>
                    <a:pt x="1309" y="1909"/>
                  </a:lnTo>
                  <a:lnTo>
                    <a:pt x="1280" y="1917"/>
                  </a:lnTo>
                  <a:lnTo>
                    <a:pt x="1253" y="1929"/>
                  </a:lnTo>
                  <a:lnTo>
                    <a:pt x="1229" y="1946"/>
                  </a:lnTo>
                  <a:lnTo>
                    <a:pt x="1208" y="1967"/>
                  </a:lnTo>
                  <a:lnTo>
                    <a:pt x="1191" y="1991"/>
                  </a:lnTo>
                  <a:lnTo>
                    <a:pt x="1179" y="2018"/>
                  </a:lnTo>
                  <a:lnTo>
                    <a:pt x="1171" y="2047"/>
                  </a:lnTo>
                  <a:lnTo>
                    <a:pt x="1168" y="2078"/>
                  </a:lnTo>
                  <a:lnTo>
                    <a:pt x="1166" y="2094"/>
                  </a:lnTo>
                  <a:lnTo>
                    <a:pt x="1159" y="2109"/>
                  </a:lnTo>
                  <a:lnTo>
                    <a:pt x="1150" y="2121"/>
                  </a:lnTo>
                  <a:lnTo>
                    <a:pt x="1137" y="2131"/>
                  </a:lnTo>
                  <a:lnTo>
                    <a:pt x="1123" y="2137"/>
                  </a:lnTo>
                  <a:lnTo>
                    <a:pt x="1106" y="2139"/>
                  </a:lnTo>
                  <a:lnTo>
                    <a:pt x="1075" y="2142"/>
                  </a:lnTo>
                  <a:lnTo>
                    <a:pt x="1046" y="2150"/>
                  </a:lnTo>
                  <a:lnTo>
                    <a:pt x="1020" y="2163"/>
                  </a:lnTo>
                  <a:lnTo>
                    <a:pt x="996" y="2180"/>
                  </a:lnTo>
                  <a:lnTo>
                    <a:pt x="975" y="2200"/>
                  </a:lnTo>
                  <a:lnTo>
                    <a:pt x="958" y="2224"/>
                  </a:lnTo>
                  <a:lnTo>
                    <a:pt x="945" y="2251"/>
                  </a:lnTo>
                  <a:lnTo>
                    <a:pt x="937" y="2280"/>
                  </a:lnTo>
                  <a:lnTo>
                    <a:pt x="934" y="2311"/>
                  </a:lnTo>
                  <a:lnTo>
                    <a:pt x="932" y="2327"/>
                  </a:lnTo>
                  <a:lnTo>
                    <a:pt x="926" y="2342"/>
                  </a:lnTo>
                  <a:lnTo>
                    <a:pt x="916" y="2354"/>
                  </a:lnTo>
                  <a:lnTo>
                    <a:pt x="904" y="2364"/>
                  </a:lnTo>
                  <a:lnTo>
                    <a:pt x="889" y="2370"/>
                  </a:lnTo>
                  <a:lnTo>
                    <a:pt x="873" y="2372"/>
                  </a:lnTo>
                  <a:lnTo>
                    <a:pt x="842" y="2375"/>
                  </a:lnTo>
                  <a:lnTo>
                    <a:pt x="813" y="2383"/>
                  </a:lnTo>
                  <a:lnTo>
                    <a:pt x="786" y="2396"/>
                  </a:lnTo>
                  <a:lnTo>
                    <a:pt x="762" y="2413"/>
                  </a:lnTo>
                  <a:lnTo>
                    <a:pt x="742" y="2434"/>
                  </a:lnTo>
                  <a:lnTo>
                    <a:pt x="725" y="2458"/>
                  </a:lnTo>
                  <a:lnTo>
                    <a:pt x="712" y="2484"/>
                  </a:lnTo>
                  <a:lnTo>
                    <a:pt x="704" y="2513"/>
                  </a:lnTo>
                  <a:lnTo>
                    <a:pt x="701" y="2544"/>
                  </a:lnTo>
                  <a:lnTo>
                    <a:pt x="699" y="2561"/>
                  </a:lnTo>
                  <a:lnTo>
                    <a:pt x="693" y="2575"/>
                  </a:lnTo>
                  <a:lnTo>
                    <a:pt x="683" y="2588"/>
                  </a:lnTo>
                  <a:lnTo>
                    <a:pt x="671" y="2597"/>
                  </a:lnTo>
                  <a:lnTo>
                    <a:pt x="656" y="2604"/>
                  </a:lnTo>
                  <a:lnTo>
                    <a:pt x="640" y="2606"/>
                  </a:lnTo>
                  <a:lnTo>
                    <a:pt x="609" y="2609"/>
                  </a:lnTo>
                  <a:lnTo>
                    <a:pt x="580" y="2617"/>
                  </a:lnTo>
                  <a:lnTo>
                    <a:pt x="553" y="2629"/>
                  </a:lnTo>
                  <a:lnTo>
                    <a:pt x="528" y="2646"/>
                  </a:lnTo>
                  <a:lnTo>
                    <a:pt x="507" y="2667"/>
                  </a:lnTo>
                  <a:lnTo>
                    <a:pt x="490" y="2691"/>
                  </a:lnTo>
                  <a:lnTo>
                    <a:pt x="478" y="2718"/>
                  </a:lnTo>
                  <a:lnTo>
                    <a:pt x="470" y="2747"/>
                  </a:lnTo>
                  <a:lnTo>
                    <a:pt x="467" y="2779"/>
                  </a:lnTo>
                  <a:lnTo>
                    <a:pt x="465" y="2795"/>
                  </a:lnTo>
                  <a:lnTo>
                    <a:pt x="459" y="2810"/>
                  </a:lnTo>
                  <a:lnTo>
                    <a:pt x="449" y="2822"/>
                  </a:lnTo>
                  <a:lnTo>
                    <a:pt x="436" y="2832"/>
                  </a:lnTo>
                  <a:lnTo>
                    <a:pt x="422" y="2838"/>
                  </a:lnTo>
                  <a:lnTo>
                    <a:pt x="405" y="2840"/>
                  </a:lnTo>
                  <a:lnTo>
                    <a:pt x="374" y="2843"/>
                  </a:lnTo>
                  <a:lnTo>
                    <a:pt x="345" y="2851"/>
                  </a:lnTo>
                  <a:lnTo>
                    <a:pt x="319" y="2864"/>
                  </a:lnTo>
                  <a:lnTo>
                    <a:pt x="295" y="2881"/>
                  </a:lnTo>
                  <a:lnTo>
                    <a:pt x="274" y="2901"/>
                  </a:lnTo>
                  <a:lnTo>
                    <a:pt x="257" y="2925"/>
                  </a:lnTo>
                  <a:lnTo>
                    <a:pt x="244" y="2952"/>
                  </a:lnTo>
                  <a:lnTo>
                    <a:pt x="236" y="2981"/>
                  </a:lnTo>
                  <a:lnTo>
                    <a:pt x="234" y="3012"/>
                  </a:lnTo>
                  <a:lnTo>
                    <a:pt x="236" y="3029"/>
                  </a:lnTo>
                  <a:lnTo>
                    <a:pt x="244" y="3044"/>
                  </a:lnTo>
                  <a:lnTo>
                    <a:pt x="256" y="3056"/>
                  </a:lnTo>
                  <a:lnTo>
                    <a:pt x="271" y="3064"/>
                  </a:lnTo>
                  <a:lnTo>
                    <a:pt x="288" y="3067"/>
                  </a:lnTo>
                  <a:lnTo>
                    <a:pt x="306" y="3064"/>
                  </a:lnTo>
                  <a:lnTo>
                    <a:pt x="321" y="3056"/>
                  </a:lnTo>
                  <a:lnTo>
                    <a:pt x="333" y="3044"/>
                  </a:lnTo>
                  <a:lnTo>
                    <a:pt x="341" y="3029"/>
                  </a:lnTo>
                  <a:lnTo>
                    <a:pt x="343" y="3012"/>
                  </a:lnTo>
                  <a:lnTo>
                    <a:pt x="346" y="2996"/>
                  </a:lnTo>
                  <a:lnTo>
                    <a:pt x="352" y="2981"/>
                  </a:lnTo>
                  <a:lnTo>
                    <a:pt x="362" y="2968"/>
                  </a:lnTo>
                  <a:lnTo>
                    <a:pt x="374" y="2959"/>
                  </a:lnTo>
                  <a:lnTo>
                    <a:pt x="389" y="2953"/>
                  </a:lnTo>
                  <a:lnTo>
                    <a:pt x="405" y="2950"/>
                  </a:lnTo>
                  <a:lnTo>
                    <a:pt x="436" y="2948"/>
                  </a:lnTo>
                  <a:lnTo>
                    <a:pt x="465" y="2940"/>
                  </a:lnTo>
                  <a:lnTo>
                    <a:pt x="492" y="2927"/>
                  </a:lnTo>
                  <a:lnTo>
                    <a:pt x="516" y="2910"/>
                  </a:lnTo>
                  <a:lnTo>
                    <a:pt x="536" y="2889"/>
                  </a:lnTo>
                  <a:lnTo>
                    <a:pt x="554" y="2865"/>
                  </a:lnTo>
                  <a:lnTo>
                    <a:pt x="567" y="2838"/>
                  </a:lnTo>
                  <a:lnTo>
                    <a:pt x="575" y="2809"/>
                  </a:lnTo>
                  <a:lnTo>
                    <a:pt x="578" y="2779"/>
                  </a:lnTo>
                  <a:lnTo>
                    <a:pt x="580" y="2762"/>
                  </a:lnTo>
                  <a:lnTo>
                    <a:pt x="586" y="2747"/>
                  </a:lnTo>
                  <a:lnTo>
                    <a:pt x="596" y="2734"/>
                  </a:lnTo>
                  <a:lnTo>
                    <a:pt x="608" y="2724"/>
                  </a:lnTo>
                  <a:lnTo>
                    <a:pt x="623" y="2718"/>
                  </a:lnTo>
                  <a:lnTo>
                    <a:pt x="640" y="2716"/>
                  </a:lnTo>
                  <a:lnTo>
                    <a:pt x="670" y="2713"/>
                  </a:lnTo>
                  <a:lnTo>
                    <a:pt x="699" y="2705"/>
                  </a:lnTo>
                  <a:lnTo>
                    <a:pt x="726" y="2693"/>
                  </a:lnTo>
                  <a:lnTo>
                    <a:pt x="750" y="2676"/>
                  </a:lnTo>
                  <a:lnTo>
                    <a:pt x="771" y="2655"/>
                  </a:lnTo>
                  <a:lnTo>
                    <a:pt x="788" y="2631"/>
                  </a:lnTo>
                  <a:lnTo>
                    <a:pt x="800" y="2604"/>
                  </a:lnTo>
                  <a:lnTo>
                    <a:pt x="808" y="2575"/>
                  </a:lnTo>
                  <a:lnTo>
                    <a:pt x="811" y="2544"/>
                  </a:lnTo>
                  <a:lnTo>
                    <a:pt x="813" y="2528"/>
                  </a:lnTo>
                  <a:lnTo>
                    <a:pt x="820" y="2513"/>
                  </a:lnTo>
                  <a:lnTo>
                    <a:pt x="829" y="2501"/>
                  </a:lnTo>
                  <a:lnTo>
                    <a:pt x="842" y="2491"/>
                  </a:lnTo>
                  <a:lnTo>
                    <a:pt x="856" y="2485"/>
                  </a:lnTo>
                  <a:lnTo>
                    <a:pt x="873" y="2483"/>
                  </a:lnTo>
                  <a:lnTo>
                    <a:pt x="904" y="2480"/>
                  </a:lnTo>
                  <a:lnTo>
                    <a:pt x="933" y="2472"/>
                  </a:lnTo>
                  <a:lnTo>
                    <a:pt x="959" y="2459"/>
                  </a:lnTo>
                  <a:lnTo>
                    <a:pt x="983" y="2442"/>
                  </a:lnTo>
                  <a:lnTo>
                    <a:pt x="1004" y="2421"/>
                  </a:lnTo>
                  <a:lnTo>
                    <a:pt x="1021" y="2398"/>
                  </a:lnTo>
                  <a:lnTo>
                    <a:pt x="1034" y="2371"/>
                  </a:lnTo>
                  <a:lnTo>
                    <a:pt x="1042" y="2342"/>
                  </a:lnTo>
                  <a:lnTo>
                    <a:pt x="1045" y="2311"/>
                  </a:lnTo>
                  <a:lnTo>
                    <a:pt x="1047" y="2295"/>
                  </a:lnTo>
                  <a:lnTo>
                    <a:pt x="1053" y="2280"/>
                  </a:lnTo>
                  <a:lnTo>
                    <a:pt x="1063" y="2267"/>
                  </a:lnTo>
                  <a:lnTo>
                    <a:pt x="1075" y="2258"/>
                  </a:lnTo>
                  <a:lnTo>
                    <a:pt x="1090" y="2252"/>
                  </a:lnTo>
                  <a:lnTo>
                    <a:pt x="1106" y="2249"/>
                  </a:lnTo>
                  <a:lnTo>
                    <a:pt x="1137" y="2247"/>
                  </a:lnTo>
                  <a:lnTo>
                    <a:pt x="1166" y="2239"/>
                  </a:lnTo>
                  <a:lnTo>
                    <a:pt x="1193" y="2226"/>
                  </a:lnTo>
                  <a:lnTo>
                    <a:pt x="1217" y="2209"/>
                  </a:lnTo>
                  <a:lnTo>
                    <a:pt x="1238" y="2188"/>
                  </a:lnTo>
                  <a:lnTo>
                    <a:pt x="1254" y="2164"/>
                  </a:lnTo>
                  <a:lnTo>
                    <a:pt x="1267" y="2137"/>
                  </a:lnTo>
                  <a:lnTo>
                    <a:pt x="1275" y="2108"/>
                  </a:lnTo>
                  <a:lnTo>
                    <a:pt x="1278" y="2078"/>
                  </a:lnTo>
                  <a:lnTo>
                    <a:pt x="1280" y="2061"/>
                  </a:lnTo>
                  <a:lnTo>
                    <a:pt x="1286" y="2046"/>
                  </a:lnTo>
                  <a:lnTo>
                    <a:pt x="1296" y="2034"/>
                  </a:lnTo>
                  <a:lnTo>
                    <a:pt x="1309" y="2024"/>
                  </a:lnTo>
                  <a:lnTo>
                    <a:pt x="1323" y="2018"/>
                  </a:lnTo>
                  <a:lnTo>
                    <a:pt x="1339" y="2016"/>
                  </a:lnTo>
                  <a:lnTo>
                    <a:pt x="1370" y="2013"/>
                  </a:lnTo>
                  <a:lnTo>
                    <a:pt x="1399" y="2005"/>
                  </a:lnTo>
                  <a:lnTo>
                    <a:pt x="1426" y="1992"/>
                  </a:lnTo>
                  <a:lnTo>
                    <a:pt x="1450" y="1975"/>
                  </a:lnTo>
                  <a:lnTo>
                    <a:pt x="1471" y="1955"/>
                  </a:lnTo>
                  <a:lnTo>
                    <a:pt x="1488" y="1931"/>
                  </a:lnTo>
                  <a:lnTo>
                    <a:pt x="1501" y="1904"/>
                  </a:lnTo>
                  <a:lnTo>
                    <a:pt x="1509" y="1875"/>
                  </a:lnTo>
                  <a:lnTo>
                    <a:pt x="1511" y="1844"/>
                  </a:lnTo>
                  <a:lnTo>
                    <a:pt x="1514" y="1828"/>
                  </a:lnTo>
                  <a:lnTo>
                    <a:pt x="1520" y="1813"/>
                  </a:lnTo>
                  <a:lnTo>
                    <a:pt x="1529" y="1801"/>
                  </a:lnTo>
                  <a:lnTo>
                    <a:pt x="1542" y="1791"/>
                  </a:lnTo>
                  <a:lnTo>
                    <a:pt x="1557" y="1785"/>
                  </a:lnTo>
                  <a:lnTo>
                    <a:pt x="1573" y="1782"/>
                  </a:lnTo>
                  <a:lnTo>
                    <a:pt x="1604" y="1780"/>
                  </a:lnTo>
                  <a:lnTo>
                    <a:pt x="1633" y="1772"/>
                  </a:lnTo>
                  <a:lnTo>
                    <a:pt x="1660" y="1759"/>
                  </a:lnTo>
                  <a:lnTo>
                    <a:pt x="1684" y="1742"/>
                  </a:lnTo>
                  <a:lnTo>
                    <a:pt x="1705" y="1721"/>
                  </a:lnTo>
                  <a:lnTo>
                    <a:pt x="1722" y="1697"/>
                  </a:lnTo>
                  <a:lnTo>
                    <a:pt x="1735" y="1671"/>
                  </a:lnTo>
                  <a:lnTo>
                    <a:pt x="1743" y="1641"/>
                  </a:lnTo>
                  <a:lnTo>
                    <a:pt x="1745" y="1610"/>
                  </a:lnTo>
                  <a:lnTo>
                    <a:pt x="1748" y="1593"/>
                  </a:lnTo>
                  <a:lnTo>
                    <a:pt x="1754" y="1579"/>
                  </a:lnTo>
                  <a:lnTo>
                    <a:pt x="1764" y="1566"/>
                  </a:lnTo>
                  <a:lnTo>
                    <a:pt x="1776" y="1557"/>
                  </a:lnTo>
                  <a:lnTo>
                    <a:pt x="1791" y="1550"/>
                  </a:lnTo>
                  <a:lnTo>
                    <a:pt x="1807" y="1548"/>
                  </a:lnTo>
                  <a:lnTo>
                    <a:pt x="1838" y="1545"/>
                  </a:lnTo>
                  <a:lnTo>
                    <a:pt x="1867" y="1537"/>
                  </a:lnTo>
                  <a:lnTo>
                    <a:pt x="1894" y="1525"/>
                  </a:lnTo>
                  <a:lnTo>
                    <a:pt x="1918" y="1508"/>
                  </a:lnTo>
                  <a:lnTo>
                    <a:pt x="1938" y="1487"/>
                  </a:lnTo>
                  <a:lnTo>
                    <a:pt x="1955" y="1463"/>
                  </a:lnTo>
                  <a:lnTo>
                    <a:pt x="1968" y="1436"/>
                  </a:lnTo>
                  <a:lnTo>
                    <a:pt x="1976" y="1407"/>
                  </a:lnTo>
                  <a:lnTo>
                    <a:pt x="1979" y="1377"/>
                  </a:lnTo>
                  <a:lnTo>
                    <a:pt x="1981" y="1360"/>
                  </a:lnTo>
                  <a:lnTo>
                    <a:pt x="1987" y="1345"/>
                  </a:lnTo>
                  <a:lnTo>
                    <a:pt x="1997" y="1333"/>
                  </a:lnTo>
                  <a:lnTo>
                    <a:pt x="2009" y="1323"/>
                  </a:lnTo>
                  <a:lnTo>
                    <a:pt x="2024" y="1317"/>
                  </a:lnTo>
                  <a:lnTo>
                    <a:pt x="2041" y="1315"/>
                  </a:lnTo>
                  <a:lnTo>
                    <a:pt x="2071" y="1312"/>
                  </a:lnTo>
                  <a:lnTo>
                    <a:pt x="2100" y="1304"/>
                  </a:lnTo>
                  <a:lnTo>
                    <a:pt x="2127" y="1291"/>
                  </a:lnTo>
                  <a:lnTo>
                    <a:pt x="2151" y="1274"/>
                  </a:lnTo>
                  <a:lnTo>
                    <a:pt x="2172" y="1254"/>
                  </a:lnTo>
                  <a:lnTo>
                    <a:pt x="2189" y="1230"/>
                  </a:lnTo>
                  <a:lnTo>
                    <a:pt x="2201" y="1203"/>
                  </a:lnTo>
                  <a:lnTo>
                    <a:pt x="2209" y="1174"/>
                  </a:lnTo>
                  <a:lnTo>
                    <a:pt x="2212" y="1143"/>
                  </a:lnTo>
                  <a:lnTo>
                    <a:pt x="2214" y="1127"/>
                  </a:lnTo>
                  <a:lnTo>
                    <a:pt x="2221" y="1112"/>
                  </a:lnTo>
                  <a:lnTo>
                    <a:pt x="2230" y="1100"/>
                  </a:lnTo>
                  <a:lnTo>
                    <a:pt x="2243" y="1090"/>
                  </a:lnTo>
                  <a:lnTo>
                    <a:pt x="2258" y="1084"/>
                  </a:lnTo>
                  <a:lnTo>
                    <a:pt x="2274" y="1082"/>
                  </a:lnTo>
                  <a:lnTo>
                    <a:pt x="2305" y="1079"/>
                  </a:lnTo>
                  <a:lnTo>
                    <a:pt x="2334" y="1071"/>
                  </a:lnTo>
                  <a:lnTo>
                    <a:pt x="2360" y="1058"/>
                  </a:lnTo>
                  <a:lnTo>
                    <a:pt x="2384" y="1041"/>
                  </a:lnTo>
                  <a:lnTo>
                    <a:pt x="2405" y="1021"/>
                  </a:lnTo>
                  <a:lnTo>
                    <a:pt x="2422" y="997"/>
                  </a:lnTo>
                  <a:lnTo>
                    <a:pt x="2435" y="970"/>
                  </a:lnTo>
                  <a:lnTo>
                    <a:pt x="2443" y="941"/>
                  </a:lnTo>
                  <a:lnTo>
                    <a:pt x="2446" y="910"/>
                  </a:lnTo>
                  <a:lnTo>
                    <a:pt x="2448" y="894"/>
                  </a:lnTo>
                  <a:lnTo>
                    <a:pt x="2454" y="879"/>
                  </a:lnTo>
                  <a:lnTo>
                    <a:pt x="2464" y="866"/>
                  </a:lnTo>
                  <a:lnTo>
                    <a:pt x="2476" y="857"/>
                  </a:lnTo>
                  <a:lnTo>
                    <a:pt x="2491" y="850"/>
                  </a:lnTo>
                  <a:lnTo>
                    <a:pt x="2507" y="848"/>
                  </a:lnTo>
                  <a:lnTo>
                    <a:pt x="2538" y="846"/>
                  </a:lnTo>
                  <a:lnTo>
                    <a:pt x="2567" y="838"/>
                  </a:lnTo>
                  <a:lnTo>
                    <a:pt x="2594" y="825"/>
                  </a:lnTo>
                  <a:lnTo>
                    <a:pt x="2618" y="808"/>
                  </a:lnTo>
                  <a:lnTo>
                    <a:pt x="2639" y="787"/>
                  </a:lnTo>
                  <a:lnTo>
                    <a:pt x="2655" y="763"/>
                  </a:lnTo>
                  <a:lnTo>
                    <a:pt x="2668" y="736"/>
                  </a:lnTo>
                  <a:lnTo>
                    <a:pt x="2676" y="707"/>
                  </a:lnTo>
                  <a:lnTo>
                    <a:pt x="2679" y="677"/>
                  </a:lnTo>
                  <a:lnTo>
                    <a:pt x="2681" y="660"/>
                  </a:lnTo>
                  <a:lnTo>
                    <a:pt x="2687" y="646"/>
                  </a:lnTo>
                  <a:lnTo>
                    <a:pt x="2697" y="633"/>
                  </a:lnTo>
                  <a:lnTo>
                    <a:pt x="2709" y="623"/>
                  </a:lnTo>
                  <a:lnTo>
                    <a:pt x="2724" y="617"/>
                  </a:lnTo>
                  <a:lnTo>
                    <a:pt x="2740" y="615"/>
                  </a:lnTo>
                  <a:lnTo>
                    <a:pt x="2772" y="612"/>
                  </a:lnTo>
                  <a:lnTo>
                    <a:pt x="2801" y="604"/>
                  </a:lnTo>
                  <a:lnTo>
                    <a:pt x="2828" y="591"/>
                  </a:lnTo>
                  <a:lnTo>
                    <a:pt x="2852" y="574"/>
                  </a:lnTo>
                  <a:lnTo>
                    <a:pt x="2873" y="554"/>
                  </a:lnTo>
                  <a:lnTo>
                    <a:pt x="2890" y="529"/>
                  </a:lnTo>
                  <a:lnTo>
                    <a:pt x="2903" y="502"/>
                  </a:lnTo>
                  <a:lnTo>
                    <a:pt x="2911" y="473"/>
                  </a:lnTo>
                  <a:lnTo>
                    <a:pt x="2913" y="442"/>
                  </a:lnTo>
                  <a:lnTo>
                    <a:pt x="2916" y="426"/>
                  </a:lnTo>
                  <a:lnTo>
                    <a:pt x="2922" y="411"/>
                  </a:lnTo>
                  <a:lnTo>
                    <a:pt x="2931" y="399"/>
                  </a:lnTo>
                  <a:lnTo>
                    <a:pt x="2944" y="389"/>
                  </a:lnTo>
                  <a:lnTo>
                    <a:pt x="2959" y="383"/>
                  </a:lnTo>
                  <a:lnTo>
                    <a:pt x="2975" y="381"/>
                  </a:lnTo>
                  <a:lnTo>
                    <a:pt x="2992" y="378"/>
                  </a:lnTo>
                  <a:lnTo>
                    <a:pt x="3007" y="370"/>
                  </a:lnTo>
                  <a:lnTo>
                    <a:pt x="3019" y="358"/>
                  </a:lnTo>
                  <a:lnTo>
                    <a:pt x="3027" y="343"/>
                  </a:lnTo>
                  <a:lnTo>
                    <a:pt x="3030" y="325"/>
                  </a:lnTo>
                  <a:lnTo>
                    <a:pt x="3027" y="308"/>
                  </a:lnTo>
                  <a:lnTo>
                    <a:pt x="3019" y="293"/>
                  </a:lnTo>
                  <a:lnTo>
                    <a:pt x="3007" y="281"/>
                  </a:lnTo>
                  <a:lnTo>
                    <a:pt x="2992" y="273"/>
                  </a:lnTo>
                  <a:lnTo>
                    <a:pt x="2975" y="270"/>
                  </a:lnTo>
                  <a:close/>
                  <a:moveTo>
                    <a:pt x="2886" y="0"/>
                  </a:moveTo>
                  <a:lnTo>
                    <a:pt x="2934" y="3"/>
                  </a:lnTo>
                  <a:lnTo>
                    <a:pt x="2980" y="10"/>
                  </a:lnTo>
                  <a:lnTo>
                    <a:pt x="3024" y="23"/>
                  </a:lnTo>
                  <a:lnTo>
                    <a:pt x="3067" y="41"/>
                  </a:lnTo>
                  <a:lnTo>
                    <a:pt x="3108" y="63"/>
                  </a:lnTo>
                  <a:lnTo>
                    <a:pt x="3146" y="90"/>
                  </a:lnTo>
                  <a:lnTo>
                    <a:pt x="3181" y="122"/>
                  </a:lnTo>
                  <a:lnTo>
                    <a:pt x="3213" y="157"/>
                  </a:lnTo>
                  <a:lnTo>
                    <a:pt x="3240" y="195"/>
                  </a:lnTo>
                  <a:lnTo>
                    <a:pt x="3262" y="236"/>
                  </a:lnTo>
                  <a:lnTo>
                    <a:pt x="3280" y="279"/>
                  </a:lnTo>
                  <a:lnTo>
                    <a:pt x="3293" y="323"/>
                  </a:lnTo>
                  <a:lnTo>
                    <a:pt x="3300" y="369"/>
                  </a:lnTo>
                  <a:lnTo>
                    <a:pt x="3303" y="417"/>
                  </a:lnTo>
                  <a:lnTo>
                    <a:pt x="3300" y="464"/>
                  </a:lnTo>
                  <a:lnTo>
                    <a:pt x="3293" y="511"/>
                  </a:lnTo>
                  <a:lnTo>
                    <a:pt x="3280" y="556"/>
                  </a:lnTo>
                  <a:lnTo>
                    <a:pt x="3262" y="599"/>
                  </a:lnTo>
                  <a:lnTo>
                    <a:pt x="3240" y="640"/>
                  </a:lnTo>
                  <a:lnTo>
                    <a:pt x="3213" y="678"/>
                  </a:lnTo>
                  <a:lnTo>
                    <a:pt x="3181" y="713"/>
                  </a:lnTo>
                  <a:lnTo>
                    <a:pt x="713" y="3181"/>
                  </a:lnTo>
                  <a:lnTo>
                    <a:pt x="678" y="3213"/>
                  </a:lnTo>
                  <a:lnTo>
                    <a:pt x="640" y="3240"/>
                  </a:lnTo>
                  <a:lnTo>
                    <a:pt x="599" y="3262"/>
                  </a:lnTo>
                  <a:lnTo>
                    <a:pt x="556" y="3280"/>
                  </a:lnTo>
                  <a:lnTo>
                    <a:pt x="511" y="3293"/>
                  </a:lnTo>
                  <a:lnTo>
                    <a:pt x="464" y="3300"/>
                  </a:lnTo>
                  <a:lnTo>
                    <a:pt x="417" y="3303"/>
                  </a:lnTo>
                  <a:lnTo>
                    <a:pt x="369" y="3300"/>
                  </a:lnTo>
                  <a:lnTo>
                    <a:pt x="323" y="3293"/>
                  </a:lnTo>
                  <a:lnTo>
                    <a:pt x="279" y="3280"/>
                  </a:lnTo>
                  <a:lnTo>
                    <a:pt x="236" y="3262"/>
                  </a:lnTo>
                  <a:lnTo>
                    <a:pt x="195" y="3240"/>
                  </a:lnTo>
                  <a:lnTo>
                    <a:pt x="157" y="3213"/>
                  </a:lnTo>
                  <a:lnTo>
                    <a:pt x="122" y="3181"/>
                  </a:lnTo>
                  <a:lnTo>
                    <a:pt x="90" y="3146"/>
                  </a:lnTo>
                  <a:lnTo>
                    <a:pt x="63" y="3108"/>
                  </a:lnTo>
                  <a:lnTo>
                    <a:pt x="41" y="3067"/>
                  </a:lnTo>
                  <a:lnTo>
                    <a:pt x="23" y="3024"/>
                  </a:lnTo>
                  <a:lnTo>
                    <a:pt x="10" y="2980"/>
                  </a:lnTo>
                  <a:lnTo>
                    <a:pt x="3" y="2934"/>
                  </a:lnTo>
                  <a:lnTo>
                    <a:pt x="0" y="2886"/>
                  </a:lnTo>
                  <a:lnTo>
                    <a:pt x="3" y="2839"/>
                  </a:lnTo>
                  <a:lnTo>
                    <a:pt x="10" y="2792"/>
                  </a:lnTo>
                  <a:lnTo>
                    <a:pt x="23" y="2747"/>
                  </a:lnTo>
                  <a:lnTo>
                    <a:pt x="41" y="2704"/>
                  </a:lnTo>
                  <a:lnTo>
                    <a:pt x="63" y="2663"/>
                  </a:lnTo>
                  <a:lnTo>
                    <a:pt x="90" y="2625"/>
                  </a:lnTo>
                  <a:lnTo>
                    <a:pt x="122" y="2590"/>
                  </a:lnTo>
                  <a:lnTo>
                    <a:pt x="2590" y="122"/>
                  </a:lnTo>
                  <a:lnTo>
                    <a:pt x="2625" y="90"/>
                  </a:lnTo>
                  <a:lnTo>
                    <a:pt x="2663" y="63"/>
                  </a:lnTo>
                  <a:lnTo>
                    <a:pt x="2704" y="41"/>
                  </a:lnTo>
                  <a:lnTo>
                    <a:pt x="2747" y="23"/>
                  </a:lnTo>
                  <a:lnTo>
                    <a:pt x="2792" y="10"/>
                  </a:lnTo>
                  <a:lnTo>
                    <a:pt x="2839" y="3"/>
                  </a:lnTo>
                  <a:lnTo>
                    <a:pt x="28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9" name="Group 443"/>
          <p:cNvGrpSpPr/>
          <p:nvPr/>
        </p:nvGrpSpPr>
        <p:grpSpPr>
          <a:xfrm>
            <a:off x="4825507" y="6064026"/>
            <a:ext cx="225425" cy="542925"/>
            <a:chOff x="9180513" y="2689225"/>
            <a:chExt cx="225425" cy="542925"/>
          </a:xfrm>
          <a:solidFill>
            <a:srgbClr val="000000"/>
          </a:solidFill>
        </p:grpSpPr>
        <p:sp>
          <p:nvSpPr>
            <p:cNvPr id="180" name="Freeform 407"/>
            <p:cNvSpPr>
              <a:spLocks/>
            </p:cNvSpPr>
            <p:nvPr/>
          </p:nvSpPr>
          <p:spPr bwMode="auto">
            <a:xfrm>
              <a:off x="9302750" y="3087688"/>
              <a:ext cx="30162" cy="38100"/>
            </a:xfrm>
            <a:custGeom>
              <a:avLst/>
              <a:gdLst>
                <a:gd name="T0" fmla="*/ 131 w 192"/>
                <a:gd name="T1" fmla="*/ 0 h 238"/>
                <a:gd name="T2" fmla="*/ 192 w 192"/>
                <a:gd name="T3" fmla="*/ 0 h 238"/>
                <a:gd name="T4" fmla="*/ 192 w 192"/>
                <a:gd name="T5" fmla="*/ 238 h 238"/>
                <a:gd name="T6" fmla="*/ 131 w 192"/>
                <a:gd name="T7" fmla="*/ 238 h 238"/>
                <a:gd name="T8" fmla="*/ 105 w 192"/>
                <a:gd name="T9" fmla="*/ 236 h 238"/>
                <a:gd name="T10" fmla="*/ 81 w 192"/>
                <a:gd name="T11" fmla="*/ 229 h 238"/>
                <a:gd name="T12" fmla="*/ 58 w 192"/>
                <a:gd name="T13" fmla="*/ 218 h 238"/>
                <a:gd name="T14" fmla="*/ 39 w 192"/>
                <a:gd name="T15" fmla="*/ 203 h 238"/>
                <a:gd name="T16" fmla="*/ 22 w 192"/>
                <a:gd name="T17" fmla="*/ 186 h 238"/>
                <a:gd name="T18" fmla="*/ 11 w 192"/>
                <a:gd name="T19" fmla="*/ 166 h 238"/>
                <a:gd name="T20" fmla="*/ 2 w 192"/>
                <a:gd name="T21" fmla="*/ 144 h 238"/>
                <a:gd name="T22" fmla="*/ 0 w 192"/>
                <a:gd name="T23" fmla="*/ 119 h 238"/>
                <a:gd name="T24" fmla="*/ 2 w 192"/>
                <a:gd name="T25" fmla="*/ 96 h 238"/>
                <a:gd name="T26" fmla="*/ 11 w 192"/>
                <a:gd name="T27" fmla="*/ 73 h 238"/>
                <a:gd name="T28" fmla="*/ 22 w 192"/>
                <a:gd name="T29" fmla="*/ 53 h 238"/>
                <a:gd name="T30" fmla="*/ 39 w 192"/>
                <a:gd name="T31" fmla="*/ 35 h 238"/>
                <a:gd name="T32" fmla="*/ 58 w 192"/>
                <a:gd name="T33" fmla="*/ 20 h 238"/>
                <a:gd name="T34" fmla="*/ 81 w 192"/>
                <a:gd name="T35" fmla="*/ 10 h 238"/>
                <a:gd name="T36" fmla="*/ 105 w 192"/>
                <a:gd name="T37" fmla="*/ 3 h 238"/>
                <a:gd name="T38" fmla="*/ 131 w 192"/>
                <a:gd name="T39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2" h="238">
                  <a:moveTo>
                    <a:pt x="131" y="0"/>
                  </a:moveTo>
                  <a:lnTo>
                    <a:pt x="192" y="0"/>
                  </a:lnTo>
                  <a:lnTo>
                    <a:pt x="192" y="238"/>
                  </a:lnTo>
                  <a:lnTo>
                    <a:pt x="131" y="238"/>
                  </a:lnTo>
                  <a:lnTo>
                    <a:pt x="105" y="236"/>
                  </a:lnTo>
                  <a:lnTo>
                    <a:pt x="81" y="229"/>
                  </a:lnTo>
                  <a:lnTo>
                    <a:pt x="58" y="218"/>
                  </a:lnTo>
                  <a:lnTo>
                    <a:pt x="39" y="203"/>
                  </a:lnTo>
                  <a:lnTo>
                    <a:pt x="22" y="186"/>
                  </a:lnTo>
                  <a:lnTo>
                    <a:pt x="11" y="166"/>
                  </a:lnTo>
                  <a:lnTo>
                    <a:pt x="2" y="144"/>
                  </a:lnTo>
                  <a:lnTo>
                    <a:pt x="0" y="119"/>
                  </a:lnTo>
                  <a:lnTo>
                    <a:pt x="2" y="96"/>
                  </a:lnTo>
                  <a:lnTo>
                    <a:pt x="11" y="73"/>
                  </a:lnTo>
                  <a:lnTo>
                    <a:pt x="22" y="53"/>
                  </a:lnTo>
                  <a:lnTo>
                    <a:pt x="39" y="35"/>
                  </a:lnTo>
                  <a:lnTo>
                    <a:pt x="58" y="20"/>
                  </a:lnTo>
                  <a:lnTo>
                    <a:pt x="81" y="10"/>
                  </a:lnTo>
                  <a:lnTo>
                    <a:pt x="105" y="3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408"/>
            <p:cNvSpPr>
              <a:spLocks/>
            </p:cNvSpPr>
            <p:nvPr/>
          </p:nvSpPr>
          <p:spPr bwMode="auto">
            <a:xfrm>
              <a:off x="9247188" y="3149600"/>
              <a:ext cx="85725" cy="82550"/>
            </a:xfrm>
            <a:custGeom>
              <a:avLst/>
              <a:gdLst>
                <a:gd name="T0" fmla="*/ 0 w 538"/>
                <a:gd name="T1" fmla="*/ 0 h 522"/>
                <a:gd name="T2" fmla="*/ 62 w 538"/>
                <a:gd name="T3" fmla="*/ 0 h 522"/>
                <a:gd name="T4" fmla="*/ 82 w 538"/>
                <a:gd name="T5" fmla="*/ 0 h 522"/>
                <a:gd name="T6" fmla="*/ 103 w 538"/>
                <a:gd name="T7" fmla="*/ 2 h 522"/>
                <a:gd name="T8" fmla="*/ 125 w 538"/>
                <a:gd name="T9" fmla="*/ 5 h 522"/>
                <a:gd name="T10" fmla="*/ 144 w 538"/>
                <a:gd name="T11" fmla="*/ 11 h 522"/>
                <a:gd name="T12" fmla="*/ 163 w 538"/>
                <a:gd name="T13" fmla="*/ 17 h 522"/>
                <a:gd name="T14" fmla="*/ 178 w 538"/>
                <a:gd name="T15" fmla="*/ 25 h 522"/>
                <a:gd name="T16" fmla="*/ 188 w 538"/>
                <a:gd name="T17" fmla="*/ 34 h 522"/>
                <a:gd name="T18" fmla="*/ 191 w 538"/>
                <a:gd name="T19" fmla="*/ 43 h 522"/>
                <a:gd name="T20" fmla="*/ 191 w 538"/>
                <a:gd name="T21" fmla="*/ 53 h 522"/>
                <a:gd name="T22" fmla="*/ 188 w 538"/>
                <a:gd name="T23" fmla="*/ 64 h 522"/>
                <a:gd name="T24" fmla="*/ 184 w 538"/>
                <a:gd name="T25" fmla="*/ 76 h 522"/>
                <a:gd name="T26" fmla="*/ 180 w 538"/>
                <a:gd name="T27" fmla="*/ 85 h 522"/>
                <a:gd name="T28" fmla="*/ 177 w 538"/>
                <a:gd name="T29" fmla="*/ 94 h 522"/>
                <a:gd name="T30" fmla="*/ 167 w 538"/>
                <a:gd name="T31" fmla="*/ 119 h 522"/>
                <a:gd name="T32" fmla="*/ 161 w 538"/>
                <a:gd name="T33" fmla="*/ 143 h 522"/>
                <a:gd name="T34" fmla="*/ 159 w 538"/>
                <a:gd name="T35" fmla="*/ 164 h 522"/>
                <a:gd name="T36" fmla="*/ 161 w 538"/>
                <a:gd name="T37" fmla="*/ 183 h 522"/>
                <a:gd name="T38" fmla="*/ 165 w 538"/>
                <a:gd name="T39" fmla="*/ 200 h 522"/>
                <a:gd name="T40" fmla="*/ 171 w 538"/>
                <a:gd name="T41" fmla="*/ 214 h 522"/>
                <a:gd name="T42" fmla="*/ 183 w 538"/>
                <a:gd name="T43" fmla="*/ 236 h 522"/>
                <a:gd name="T44" fmla="*/ 200 w 538"/>
                <a:gd name="T45" fmla="*/ 255 h 522"/>
                <a:gd name="T46" fmla="*/ 220 w 538"/>
                <a:gd name="T47" fmla="*/ 271 h 522"/>
                <a:gd name="T48" fmla="*/ 243 w 538"/>
                <a:gd name="T49" fmla="*/ 286 h 522"/>
                <a:gd name="T50" fmla="*/ 267 w 538"/>
                <a:gd name="T51" fmla="*/ 298 h 522"/>
                <a:gd name="T52" fmla="*/ 292 w 538"/>
                <a:gd name="T53" fmla="*/ 309 h 522"/>
                <a:gd name="T54" fmla="*/ 321 w 538"/>
                <a:gd name="T55" fmla="*/ 318 h 522"/>
                <a:gd name="T56" fmla="*/ 348 w 538"/>
                <a:gd name="T57" fmla="*/ 326 h 522"/>
                <a:gd name="T58" fmla="*/ 375 w 538"/>
                <a:gd name="T59" fmla="*/ 333 h 522"/>
                <a:gd name="T60" fmla="*/ 402 w 538"/>
                <a:gd name="T61" fmla="*/ 339 h 522"/>
                <a:gd name="T62" fmla="*/ 434 w 538"/>
                <a:gd name="T63" fmla="*/ 348 h 522"/>
                <a:gd name="T64" fmla="*/ 466 w 538"/>
                <a:gd name="T65" fmla="*/ 357 h 522"/>
                <a:gd name="T66" fmla="*/ 538 w 538"/>
                <a:gd name="T67" fmla="*/ 376 h 522"/>
                <a:gd name="T68" fmla="*/ 530 w 538"/>
                <a:gd name="T69" fmla="*/ 405 h 522"/>
                <a:gd name="T70" fmla="*/ 516 w 538"/>
                <a:gd name="T71" fmla="*/ 434 h 522"/>
                <a:gd name="T72" fmla="*/ 498 w 538"/>
                <a:gd name="T73" fmla="*/ 459 h 522"/>
                <a:gd name="T74" fmla="*/ 476 w 538"/>
                <a:gd name="T75" fmla="*/ 481 h 522"/>
                <a:gd name="T76" fmla="*/ 451 w 538"/>
                <a:gd name="T77" fmla="*/ 498 h 522"/>
                <a:gd name="T78" fmla="*/ 424 w 538"/>
                <a:gd name="T79" fmla="*/ 512 h 522"/>
                <a:gd name="T80" fmla="*/ 393 w 538"/>
                <a:gd name="T81" fmla="*/ 520 h 522"/>
                <a:gd name="T82" fmla="*/ 361 w 538"/>
                <a:gd name="T83" fmla="*/ 522 h 522"/>
                <a:gd name="T84" fmla="*/ 180 w 538"/>
                <a:gd name="T85" fmla="*/ 522 h 522"/>
                <a:gd name="T86" fmla="*/ 148 w 538"/>
                <a:gd name="T87" fmla="*/ 520 h 522"/>
                <a:gd name="T88" fmla="*/ 117 w 538"/>
                <a:gd name="T89" fmla="*/ 512 h 522"/>
                <a:gd name="T90" fmla="*/ 90 w 538"/>
                <a:gd name="T91" fmla="*/ 498 h 522"/>
                <a:gd name="T92" fmla="*/ 64 w 538"/>
                <a:gd name="T93" fmla="*/ 480 h 522"/>
                <a:gd name="T94" fmla="*/ 43 w 538"/>
                <a:gd name="T95" fmla="*/ 457 h 522"/>
                <a:gd name="T96" fmla="*/ 25 w 538"/>
                <a:gd name="T97" fmla="*/ 432 h 522"/>
                <a:gd name="T98" fmla="*/ 11 w 538"/>
                <a:gd name="T99" fmla="*/ 403 h 522"/>
                <a:gd name="T100" fmla="*/ 3 w 538"/>
                <a:gd name="T101" fmla="*/ 372 h 522"/>
                <a:gd name="T102" fmla="*/ 0 w 538"/>
                <a:gd name="T103" fmla="*/ 339 h 522"/>
                <a:gd name="T104" fmla="*/ 0 w 538"/>
                <a:gd name="T105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38" h="522">
                  <a:moveTo>
                    <a:pt x="0" y="0"/>
                  </a:moveTo>
                  <a:lnTo>
                    <a:pt x="62" y="0"/>
                  </a:lnTo>
                  <a:lnTo>
                    <a:pt x="82" y="0"/>
                  </a:lnTo>
                  <a:lnTo>
                    <a:pt x="103" y="2"/>
                  </a:lnTo>
                  <a:lnTo>
                    <a:pt x="125" y="5"/>
                  </a:lnTo>
                  <a:lnTo>
                    <a:pt x="144" y="11"/>
                  </a:lnTo>
                  <a:lnTo>
                    <a:pt x="163" y="17"/>
                  </a:lnTo>
                  <a:lnTo>
                    <a:pt x="178" y="25"/>
                  </a:lnTo>
                  <a:lnTo>
                    <a:pt x="188" y="34"/>
                  </a:lnTo>
                  <a:lnTo>
                    <a:pt x="191" y="43"/>
                  </a:lnTo>
                  <a:lnTo>
                    <a:pt x="191" y="53"/>
                  </a:lnTo>
                  <a:lnTo>
                    <a:pt x="188" y="64"/>
                  </a:lnTo>
                  <a:lnTo>
                    <a:pt x="184" y="76"/>
                  </a:lnTo>
                  <a:lnTo>
                    <a:pt x="180" y="85"/>
                  </a:lnTo>
                  <a:lnTo>
                    <a:pt x="177" y="94"/>
                  </a:lnTo>
                  <a:lnTo>
                    <a:pt x="167" y="119"/>
                  </a:lnTo>
                  <a:lnTo>
                    <a:pt x="161" y="143"/>
                  </a:lnTo>
                  <a:lnTo>
                    <a:pt x="159" y="164"/>
                  </a:lnTo>
                  <a:lnTo>
                    <a:pt x="161" y="183"/>
                  </a:lnTo>
                  <a:lnTo>
                    <a:pt x="165" y="200"/>
                  </a:lnTo>
                  <a:lnTo>
                    <a:pt x="171" y="214"/>
                  </a:lnTo>
                  <a:lnTo>
                    <a:pt x="183" y="236"/>
                  </a:lnTo>
                  <a:lnTo>
                    <a:pt x="200" y="255"/>
                  </a:lnTo>
                  <a:lnTo>
                    <a:pt x="220" y="271"/>
                  </a:lnTo>
                  <a:lnTo>
                    <a:pt x="243" y="286"/>
                  </a:lnTo>
                  <a:lnTo>
                    <a:pt x="267" y="298"/>
                  </a:lnTo>
                  <a:lnTo>
                    <a:pt x="292" y="309"/>
                  </a:lnTo>
                  <a:lnTo>
                    <a:pt x="321" y="318"/>
                  </a:lnTo>
                  <a:lnTo>
                    <a:pt x="348" y="326"/>
                  </a:lnTo>
                  <a:lnTo>
                    <a:pt x="375" y="333"/>
                  </a:lnTo>
                  <a:lnTo>
                    <a:pt x="402" y="339"/>
                  </a:lnTo>
                  <a:lnTo>
                    <a:pt x="434" y="348"/>
                  </a:lnTo>
                  <a:lnTo>
                    <a:pt x="466" y="357"/>
                  </a:lnTo>
                  <a:lnTo>
                    <a:pt x="538" y="376"/>
                  </a:lnTo>
                  <a:lnTo>
                    <a:pt x="530" y="405"/>
                  </a:lnTo>
                  <a:lnTo>
                    <a:pt x="516" y="434"/>
                  </a:lnTo>
                  <a:lnTo>
                    <a:pt x="498" y="459"/>
                  </a:lnTo>
                  <a:lnTo>
                    <a:pt x="476" y="481"/>
                  </a:lnTo>
                  <a:lnTo>
                    <a:pt x="451" y="498"/>
                  </a:lnTo>
                  <a:lnTo>
                    <a:pt x="424" y="512"/>
                  </a:lnTo>
                  <a:lnTo>
                    <a:pt x="393" y="520"/>
                  </a:lnTo>
                  <a:lnTo>
                    <a:pt x="361" y="522"/>
                  </a:lnTo>
                  <a:lnTo>
                    <a:pt x="180" y="522"/>
                  </a:lnTo>
                  <a:lnTo>
                    <a:pt x="148" y="520"/>
                  </a:lnTo>
                  <a:lnTo>
                    <a:pt x="117" y="512"/>
                  </a:lnTo>
                  <a:lnTo>
                    <a:pt x="90" y="498"/>
                  </a:lnTo>
                  <a:lnTo>
                    <a:pt x="64" y="480"/>
                  </a:lnTo>
                  <a:lnTo>
                    <a:pt x="43" y="457"/>
                  </a:lnTo>
                  <a:lnTo>
                    <a:pt x="25" y="432"/>
                  </a:lnTo>
                  <a:lnTo>
                    <a:pt x="11" y="403"/>
                  </a:lnTo>
                  <a:lnTo>
                    <a:pt x="3" y="372"/>
                  </a:lnTo>
                  <a:lnTo>
                    <a:pt x="0" y="33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409"/>
            <p:cNvSpPr>
              <a:spLocks noEditPoints="1"/>
            </p:cNvSpPr>
            <p:nvPr/>
          </p:nvSpPr>
          <p:spPr bwMode="auto">
            <a:xfrm>
              <a:off x="9180513" y="2689225"/>
              <a:ext cx="225425" cy="500062"/>
            </a:xfrm>
            <a:custGeom>
              <a:avLst/>
              <a:gdLst>
                <a:gd name="T0" fmla="*/ 688 w 1415"/>
                <a:gd name="T1" fmla="*/ 1825 h 3146"/>
                <a:gd name="T2" fmla="*/ 673 w 1415"/>
                <a:gd name="T3" fmla="*/ 1884 h 3146"/>
                <a:gd name="T4" fmla="*/ 1114 w 1415"/>
                <a:gd name="T5" fmla="*/ 1911 h 3146"/>
                <a:gd name="T6" fmla="*/ 1130 w 1415"/>
                <a:gd name="T7" fmla="*/ 1853 h 3146"/>
                <a:gd name="T8" fmla="*/ 1087 w 1415"/>
                <a:gd name="T9" fmla="*/ 1809 h 3146"/>
                <a:gd name="T10" fmla="*/ 1029 w 1415"/>
                <a:gd name="T11" fmla="*/ 1825 h 3146"/>
                <a:gd name="T12" fmla="*/ 746 w 1415"/>
                <a:gd name="T13" fmla="*/ 1809 h 3146"/>
                <a:gd name="T14" fmla="*/ 667 w 1415"/>
                <a:gd name="T15" fmla="*/ 1419 h 3146"/>
                <a:gd name="T16" fmla="*/ 428 w 1415"/>
                <a:gd name="T17" fmla="*/ 1671 h 3146"/>
                <a:gd name="T18" fmla="*/ 444 w 1415"/>
                <a:gd name="T19" fmla="*/ 1729 h 3146"/>
                <a:gd name="T20" fmla="*/ 501 w 1415"/>
                <a:gd name="T21" fmla="*/ 1745 h 3146"/>
                <a:gd name="T22" fmla="*/ 749 w 1415"/>
                <a:gd name="T23" fmla="*/ 1503 h 3146"/>
                <a:gd name="T24" fmla="*/ 749 w 1415"/>
                <a:gd name="T25" fmla="*/ 1442 h 3146"/>
                <a:gd name="T26" fmla="*/ 697 w 1415"/>
                <a:gd name="T27" fmla="*/ 1411 h 3146"/>
                <a:gd name="T28" fmla="*/ 743 w 1415"/>
                <a:gd name="T29" fmla="*/ 1027 h 3146"/>
                <a:gd name="T30" fmla="*/ 729 w 1415"/>
                <a:gd name="T31" fmla="*/ 1087 h 3146"/>
                <a:gd name="T32" fmla="*/ 772 w 1415"/>
                <a:gd name="T33" fmla="*/ 1128 h 3146"/>
                <a:gd name="T34" fmla="*/ 1092 w 1415"/>
                <a:gd name="T35" fmla="*/ 1196 h 3146"/>
                <a:gd name="T36" fmla="*/ 1135 w 1415"/>
                <a:gd name="T37" fmla="*/ 1151 h 3146"/>
                <a:gd name="T38" fmla="*/ 1118 w 1415"/>
                <a:gd name="T39" fmla="*/ 1092 h 3146"/>
                <a:gd name="T40" fmla="*/ 784 w 1415"/>
                <a:gd name="T41" fmla="*/ 1008 h 3146"/>
                <a:gd name="T42" fmla="*/ 474 w 1415"/>
                <a:gd name="T43" fmla="*/ 480 h 3146"/>
                <a:gd name="T44" fmla="*/ 458 w 1415"/>
                <a:gd name="T45" fmla="*/ 538 h 3146"/>
                <a:gd name="T46" fmla="*/ 899 w 1415"/>
                <a:gd name="T47" fmla="*/ 567 h 3146"/>
                <a:gd name="T48" fmla="*/ 915 w 1415"/>
                <a:gd name="T49" fmla="*/ 507 h 3146"/>
                <a:gd name="T50" fmla="*/ 872 w 1415"/>
                <a:gd name="T51" fmla="*/ 464 h 3146"/>
                <a:gd name="T52" fmla="*/ 814 w 1415"/>
                <a:gd name="T53" fmla="*/ 480 h 3146"/>
                <a:gd name="T54" fmla="*/ 532 w 1415"/>
                <a:gd name="T55" fmla="*/ 464 h 3146"/>
                <a:gd name="T56" fmla="*/ 813 w 1415"/>
                <a:gd name="T57" fmla="*/ 13 h 3146"/>
                <a:gd name="T58" fmla="*/ 999 w 1415"/>
                <a:gd name="T59" fmla="*/ 103 h 3146"/>
                <a:gd name="T60" fmla="*/ 1129 w 1415"/>
                <a:gd name="T61" fmla="*/ 263 h 3146"/>
                <a:gd name="T62" fmla="*/ 1414 w 1415"/>
                <a:gd name="T63" fmla="*/ 2254 h 3146"/>
                <a:gd name="T64" fmla="*/ 1391 w 1415"/>
                <a:gd name="T65" fmla="*/ 2362 h 3146"/>
                <a:gd name="T66" fmla="*/ 1306 w 1415"/>
                <a:gd name="T67" fmla="*/ 2432 h 3146"/>
                <a:gd name="T68" fmla="*/ 718 w 1415"/>
                <a:gd name="T69" fmla="*/ 2465 h 3146"/>
                <a:gd name="T70" fmla="*/ 654 w 1415"/>
                <a:gd name="T71" fmla="*/ 2591 h 3146"/>
                <a:gd name="T72" fmla="*/ 679 w 1415"/>
                <a:gd name="T73" fmla="*/ 2739 h 3146"/>
                <a:gd name="T74" fmla="*/ 787 w 1415"/>
                <a:gd name="T75" fmla="*/ 2843 h 3146"/>
                <a:gd name="T76" fmla="*/ 963 w 1415"/>
                <a:gd name="T77" fmla="*/ 2870 h 3146"/>
                <a:gd name="T78" fmla="*/ 877 w 1415"/>
                <a:gd name="T79" fmla="*/ 3124 h 3146"/>
                <a:gd name="T80" fmla="*/ 742 w 1415"/>
                <a:gd name="T81" fmla="*/ 3084 h 3146"/>
                <a:gd name="T82" fmla="*/ 701 w 1415"/>
                <a:gd name="T83" fmla="*/ 3058 h 3146"/>
                <a:gd name="T84" fmla="*/ 703 w 1415"/>
                <a:gd name="T85" fmla="*/ 3048 h 3146"/>
                <a:gd name="T86" fmla="*/ 731 w 1415"/>
                <a:gd name="T87" fmla="*/ 2958 h 3146"/>
                <a:gd name="T88" fmla="*/ 718 w 1415"/>
                <a:gd name="T89" fmla="*/ 2878 h 3146"/>
                <a:gd name="T90" fmla="*/ 653 w 1415"/>
                <a:gd name="T91" fmla="*/ 2811 h 3146"/>
                <a:gd name="T92" fmla="*/ 560 w 1415"/>
                <a:gd name="T93" fmla="*/ 2779 h 3146"/>
                <a:gd name="T94" fmla="*/ 490 w 1415"/>
                <a:gd name="T95" fmla="*/ 2774 h 3146"/>
                <a:gd name="T96" fmla="*/ 164 w 1415"/>
                <a:gd name="T97" fmla="*/ 2442 h 3146"/>
                <a:gd name="T98" fmla="*/ 61 w 1415"/>
                <a:gd name="T99" fmla="*/ 2405 h 3146"/>
                <a:gd name="T100" fmla="*/ 3 w 1415"/>
                <a:gd name="T101" fmla="*/ 2310 h 3146"/>
                <a:gd name="T102" fmla="*/ 250 w 1415"/>
                <a:gd name="T103" fmla="*/ 363 h 3146"/>
                <a:gd name="T104" fmla="*/ 343 w 1415"/>
                <a:gd name="T105" fmla="*/ 175 h 3146"/>
                <a:gd name="T106" fmla="*/ 504 w 1415"/>
                <a:gd name="T107" fmla="*/ 48 h 3146"/>
                <a:gd name="T108" fmla="*/ 707 w 1415"/>
                <a:gd name="T109" fmla="*/ 0 h 3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15" h="3146">
                  <a:moveTo>
                    <a:pt x="730" y="1807"/>
                  </a:moveTo>
                  <a:lnTo>
                    <a:pt x="716" y="1809"/>
                  </a:lnTo>
                  <a:lnTo>
                    <a:pt x="701" y="1815"/>
                  </a:lnTo>
                  <a:lnTo>
                    <a:pt x="688" y="1825"/>
                  </a:lnTo>
                  <a:lnTo>
                    <a:pt x="678" y="1838"/>
                  </a:lnTo>
                  <a:lnTo>
                    <a:pt x="673" y="1853"/>
                  </a:lnTo>
                  <a:lnTo>
                    <a:pt x="670" y="1868"/>
                  </a:lnTo>
                  <a:lnTo>
                    <a:pt x="673" y="1884"/>
                  </a:lnTo>
                  <a:lnTo>
                    <a:pt x="678" y="1898"/>
                  </a:lnTo>
                  <a:lnTo>
                    <a:pt x="688" y="1911"/>
                  </a:lnTo>
                  <a:lnTo>
                    <a:pt x="901" y="2127"/>
                  </a:lnTo>
                  <a:lnTo>
                    <a:pt x="1114" y="1911"/>
                  </a:lnTo>
                  <a:lnTo>
                    <a:pt x="1124" y="1898"/>
                  </a:lnTo>
                  <a:lnTo>
                    <a:pt x="1130" y="1884"/>
                  </a:lnTo>
                  <a:lnTo>
                    <a:pt x="1132" y="1868"/>
                  </a:lnTo>
                  <a:lnTo>
                    <a:pt x="1130" y="1853"/>
                  </a:lnTo>
                  <a:lnTo>
                    <a:pt x="1124" y="1838"/>
                  </a:lnTo>
                  <a:lnTo>
                    <a:pt x="1114" y="1825"/>
                  </a:lnTo>
                  <a:lnTo>
                    <a:pt x="1102" y="1815"/>
                  </a:lnTo>
                  <a:lnTo>
                    <a:pt x="1087" y="1809"/>
                  </a:lnTo>
                  <a:lnTo>
                    <a:pt x="1071" y="1807"/>
                  </a:lnTo>
                  <a:lnTo>
                    <a:pt x="1057" y="1809"/>
                  </a:lnTo>
                  <a:lnTo>
                    <a:pt x="1042" y="1815"/>
                  </a:lnTo>
                  <a:lnTo>
                    <a:pt x="1029" y="1825"/>
                  </a:lnTo>
                  <a:lnTo>
                    <a:pt x="901" y="1955"/>
                  </a:lnTo>
                  <a:lnTo>
                    <a:pt x="773" y="1825"/>
                  </a:lnTo>
                  <a:lnTo>
                    <a:pt x="761" y="1815"/>
                  </a:lnTo>
                  <a:lnTo>
                    <a:pt x="746" y="1809"/>
                  </a:lnTo>
                  <a:lnTo>
                    <a:pt x="730" y="1807"/>
                  </a:lnTo>
                  <a:close/>
                  <a:moveTo>
                    <a:pt x="697" y="1411"/>
                  </a:moveTo>
                  <a:lnTo>
                    <a:pt x="682" y="1413"/>
                  </a:lnTo>
                  <a:lnTo>
                    <a:pt x="667" y="1419"/>
                  </a:lnTo>
                  <a:lnTo>
                    <a:pt x="655" y="1429"/>
                  </a:lnTo>
                  <a:lnTo>
                    <a:pt x="444" y="1643"/>
                  </a:lnTo>
                  <a:lnTo>
                    <a:pt x="434" y="1656"/>
                  </a:lnTo>
                  <a:lnTo>
                    <a:pt x="428" y="1671"/>
                  </a:lnTo>
                  <a:lnTo>
                    <a:pt x="426" y="1686"/>
                  </a:lnTo>
                  <a:lnTo>
                    <a:pt x="428" y="1702"/>
                  </a:lnTo>
                  <a:lnTo>
                    <a:pt x="434" y="1717"/>
                  </a:lnTo>
                  <a:lnTo>
                    <a:pt x="444" y="1729"/>
                  </a:lnTo>
                  <a:lnTo>
                    <a:pt x="456" y="1739"/>
                  </a:lnTo>
                  <a:lnTo>
                    <a:pt x="471" y="1745"/>
                  </a:lnTo>
                  <a:lnTo>
                    <a:pt x="486" y="1747"/>
                  </a:lnTo>
                  <a:lnTo>
                    <a:pt x="501" y="1745"/>
                  </a:lnTo>
                  <a:lnTo>
                    <a:pt x="516" y="1739"/>
                  </a:lnTo>
                  <a:lnTo>
                    <a:pt x="529" y="1729"/>
                  </a:lnTo>
                  <a:lnTo>
                    <a:pt x="740" y="1516"/>
                  </a:lnTo>
                  <a:lnTo>
                    <a:pt x="749" y="1503"/>
                  </a:lnTo>
                  <a:lnTo>
                    <a:pt x="755" y="1488"/>
                  </a:lnTo>
                  <a:lnTo>
                    <a:pt x="757" y="1472"/>
                  </a:lnTo>
                  <a:lnTo>
                    <a:pt x="755" y="1457"/>
                  </a:lnTo>
                  <a:lnTo>
                    <a:pt x="749" y="1442"/>
                  </a:lnTo>
                  <a:lnTo>
                    <a:pt x="740" y="1429"/>
                  </a:lnTo>
                  <a:lnTo>
                    <a:pt x="727" y="1419"/>
                  </a:lnTo>
                  <a:lnTo>
                    <a:pt x="712" y="1413"/>
                  </a:lnTo>
                  <a:lnTo>
                    <a:pt x="697" y="1411"/>
                  </a:lnTo>
                  <a:close/>
                  <a:moveTo>
                    <a:pt x="784" y="1008"/>
                  </a:moveTo>
                  <a:lnTo>
                    <a:pt x="768" y="1011"/>
                  </a:lnTo>
                  <a:lnTo>
                    <a:pt x="754" y="1018"/>
                  </a:lnTo>
                  <a:lnTo>
                    <a:pt x="743" y="1027"/>
                  </a:lnTo>
                  <a:lnTo>
                    <a:pt x="733" y="1040"/>
                  </a:lnTo>
                  <a:lnTo>
                    <a:pt x="728" y="1055"/>
                  </a:lnTo>
                  <a:lnTo>
                    <a:pt x="726" y="1072"/>
                  </a:lnTo>
                  <a:lnTo>
                    <a:pt x="729" y="1087"/>
                  </a:lnTo>
                  <a:lnTo>
                    <a:pt x="735" y="1102"/>
                  </a:lnTo>
                  <a:lnTo>
                    <a:pt x="745" y="1113"/>
                  </a:lnTo>
                  <a:lnTo>
                    <a:pt x="757" y="1123"/>
                  </a:lnTo>
                  <a:lnTo>
                    <a:pt x="772" y="1128"/>
                  </a:lnTo>
                  <a:lnTo>
                    <a:pt x="1063" y="1196"/>
                  </a:lnTo>
                  <a:lnTo>
                    <a:pt x="1070" y="1197"/>
                  </a:lnTo>
                  <a:lnTo>
                    <a:pt x="1076" y="1199"/>
                  </a:lnTo>
                  <a:lnTo>
                    <a:pt x="1092" y="1196"/>
                  </a:lnTo>
                  <a:lnTo>
                    <a:pt x="1107" y="1190"/>
                  </a:lnTo>
                  <a:lnTo>
                    <a:pt x="1119" y="1179"/>
                  </a:lnTo>
                  <a:lnTo>
                    <a:pt x="1130" y="1167"/>
                  </a:lnTo>
                  <a:lnTo>
                    <a:pt x="1135" y="1151"/>
                  </a:lnTo>
                  <a:lnTo>
                    <a:pt x="1137" y="1135"/>
                  </a:lnTo>
                  <a:lnTo>
                    <a:pt x="1134" y="1119"/>
                  </a:lnTo>
                  <a:lnTo>
                    <a:pt x="1128" y="1105"/>
                  </a:lnTo>
                  <a:lnTo>
                    <a:pt x="1118" y="1092"/>
                  </a:lnTo>
                  <a:lnTo>
                    <a:pt x="1106" y="1084"/>
                  </a:lnTo>
                  <a:lnTo>
                    <a:pt x="1090" y="1077"/>
                  </a:lnTo>
                  <a:lnTo>
                    <a:pt x="799" y="1009"/>
                  </a:lnTo>
                  <a:lnTo>
                    <a:pt x="784" y="1008"/>
                  </a:lnTo>
                  <a:close/>
                  <a:moveTo>
                    <a:pt x="516" y="461"/>
                  </a:moveTo>
                  <a:lnTo>
                    <a:pt x="501" y="464"/>
                  </a:lnTo>
                  <a:lnTo>
                    <a:pt x="487" y="470"/>
                  </a:lnTo>
                  <a:lnTo>
                    <a:pt x="474" y="480"/>
                  </a:lnTo>
                  <a:lnTo>
                    <a:pt x="464" y="492"/>
                  </a:lnTo>
                  <a:lnTo>
                    <a:pt x="458" y="507"/>
                  </a:lnTo>
                  <a:lnTo>
                    <a:pt x="456" y="523"/>
                  </a:lnTo>
                  <a:lnTo>
                    <a:pt x="458" y="538"/>
                  </a:lnTo>
                  <a:lnTo>
                    <a:pt x="464" y="553"/>
                  </a:lnTo>
                  <a:lnTo>
                    <a:pt x="474" y="567"/>
                  </a:lnTo>
                  <a:lnTo>
                    <a:pt x="686" y="782"/>
                  </a:lnTo>
                  <a:lnTo>
                    <a:pt x="899" y="567"/>
                  </a:lnTo>
                  <a:lnTo>
                    <a:pt x="910" y="553"/>
                  </a:lnTo>
                  <a:lnTo>
                    <a:pt x="915" y="538"/>
                  </a:lnTo>
                  <a:lnTo>
                    <a:pt x="917" y="523"/>
                  </a:lnTo>
                  <a:lnTo>
                    <a:pt x="915" y="507"/>
                  </a:lnTo>
                  <a:lnTo>
                    <a:pt x="910" y="492"/>
                  </a:lnTo>
                  <a:lnTo>
                    <a:pt x="899" y="480"/>
                  </a:lnTo>
                  <a:lnTo>
                    <a:pt x="887" y="470"/>
                  </a:lnTo>
                  <a:lnTo>
                    <a:pt x="872" y="464"/>
                  </a:lnTo>
                  <a:lnTo>
                    <a:pt x="857" y="461"/>
                  </a:lnTo>
                  <a:lnTo>
                    <a:pt x="841" y="464"/>
                  </a:lnTo>
                  <a:lnTo>
                    <a:pt x="828" y="470"/>
                  </a:lnTo>
                  <a:lnTo>
                    <a:pt x="814" y="480"/>
                  </a:lnTo>
                  <a:lnTo>
                    <a:pt x="686" y="609"/>
                  </a:lnTo>
                  <a:lnTo>
                    <a:pt x="559" y="480"/>
                  </a:lnTo>
                  <a:lnTo>
                    <a:pt x="547" y="470"/>
                  </a:lnTo>
                  <a:lnTo>
                    <a:pt x="532" y="464"/>
                  </a:lnTo>
                  <a:lnTo>
                    <a:pt x="516" y="461"/>
                  </a:lnTo>
                  <a:close/>
                  <a:moveTo>
                    <a:pt x="707" y="0"/>
                  </a:moveTo>
                  <a:lnTo>
                    <a:pt x="762" y="3"/>
                  </a:lnTo>
                  <a:lnTo>
                    <a:pt x="813" y="13"/>
                  </a:lnTo>
                  <a:lnTo>
                    <a:pt x="863" y="27"/>
                  </a:lnTo>
                  <a:lnTo>
                    <a:pt x="912" y="48"/>
                  </a:lnTo>
                  <a:lnTo>
                    <a:pt x="957" y="73"/>
                  </a:lnTo>
                  <a:lnTo>
                    <a:pt x="999" y="103"/>
                  </a:lnTo>
                  <a:lnTo>
                    <a:pt x="1038" y="137"/>
                  </a:lnTo>
                  <a:lnTo>
                    <a:pt x="1072" y="175"/>
                  </a:lnTo>
                  <a:lnTo>
                    <a:pt x="1103" y="218"/>
                  </a:lnTo>
                  <a:lnTo>
                    <a:pt x="1129" y="263"/>
                  </a:lnTo>
                  <a:lnTo>
                    <a:pt x="1150" y="311"/>
                  </a:lnTo>
                  <a:lnTo>
                    <a:pt x="1166" y="363"/>
                  </a:lnTo>
                  <a:lnTo>
                    <a:pt x="1175" y="417"/>
                  </a:lnTo>
                  <a:lnTo>
                    <a:pt x="1414" y="2254"/>
                  </a:lnTo>
                  <a:lnTo>
                    <a:pt x="1415" y="2282"/>
                  </a:lnTo>
                  <a:lnTo>
                    <a:pt x="1412" y="2310"/>
                  </a:lnTo>
                  <a:lnTo>
                    <a:pt x="1404" y="2337"/>
                  </a:lnTo>
                  <a:lnTo>
                    <a:pt x="1391" y="2362"/>
                  </a:lnTo>
                  <a:lnTo>
                    <a:pt x="1374" y="2386"/>
                  </a:lnTo>
                  <a:lnTo>
                    <a:pt x="1354" y="2405"/>
                  </a:lnTo>
                  <a:lnTo>
                    <a:pt x="1331" y="2421"/>
                  </a:lnTo>
                  <a:lnTo>
                    <a:pt x="1306" y="2432"/>
                  </a:lnTo>
                  <a:lnTo>
                    <a:pt x="1279" y="2440"/>
                  </a:lnTo>
                  <a:lnTo>
                    <a:pt x="1251" y="2442"/>
                  </a:lnTo>
                  <a:lnTo>
                    <a:pt x="745" y="2442"/>
                  </a:lnTo>
                  <a:lnTo>
                    <a:pt x="718" y="2465"/>
                  </a:lnTo>
                  <a:lnTo>
                    <a:pt x="695" y="2493"/>
                  </a:lnTo>
                  <a:lnTo>
                    <a:pt x="676" y="2524"/>
                  </a:lnTo>
                  <a:lnTo>
                    <a:pt x="662" y="2556"/>
                  </a:lnTo>
                  <a:lnTo>
                    <a:pt x="654" y="2591"/>
                  </a:lnTo>
                  <a:lnTo>
                    <a:pt x="650" y="2628"/>
                  </a:lnTo>
                  <a:lnTo>
                    <a:pt x="654" y="2667"/>
                  </a:lnTo>
                  <a:lnTo>
                    <a:pt x="663" y="2705"/>
                  </a:lnTo>
                  <a:lnTo>
                    <a:pt x="679" y="2739"/>
                  </a:lnTo>
                  <a:lnTo>
                    <a:pt x="699" y="2771"/>
                  </a:lnTo>
                  <a:lnTo>
                    <a:pt x="724" y="2798"/>
                  </a:lnTo>
                  <a:lnTo>
                    <a:pt x="753" y="2823"/>
                  </a:lnTo>
                  <a:lnTo>
                    <a:pt x="787" y="2843"/>
                  </a:lnTo>
                  <a:lnTo>
                    <a:pt x="823" y="2857"/>
                  </a:lnTo>
                  <a:lnTo>
                    <a:pt x="861" y="2866"/>
                  </a:lnTo>
                  <a:lnTo>
                    <a:pt x="902" y="2870"/>
                  </a:lnTo>
                  <a:lnTo>
                    <a:pt x="963" y="2870"/>
                  </a:lnTo>
                  <a:lnTo>
                    <a:pt x="963" y="3146"/>
                  </a:lnTo>
                  <a:lnTo>
                    <a:pt x="921" y="3136"/>
                  </a:lnTo>
                  <a:lnTo>
                    <a:pt x="901" y="3130"/>
                  </a:lnTo>
                  <a:lnTo>
                    <a:pt x="877" y="3124"/>
                  </a:lnTo>
                  <a:lnTo>
                    <a:pt x="851" y="3116"/>
                  </a:lnTo>
                  <a:lnTo>
                    <a:pt x="807" y="3106"/>
                  </a:lnTo>
                  <a:lnTo>
                    <a:pt x="771" y="3095"/>
                  </a:lnTo>
                  <a:lnTo>
                    <a:pt x="742" y="3084"/>
                  </a:lnTo>
                  <a:lnTo>
                    <a:pt x="721" y="3075"/>
                  </a:lnTo>
                  <a:lnTo>
                    <a:pt x="707" y="3066"/>
                  </a:lnTo>
                  <a:lnTo>
                    <a:pt x="701" y="3058"/>
                  </a:lnTo>
                  <a:lnTo>
                    <a:pt x="701" y="3058"/>
                  </a:lnTo>
                  <a:lnTo>
                    <a:pt x="701" y="3057"/>
                  </a:lnTo>
                  <a:lnTo>
                    <a:pt x="701" y="3055"/>
                  </a:lnTo>
                  <a:lnTo>
                    <a:pt x="702" y="3052"/>
                  </a:lnTo>
                  <a:lnTo>
                    <a:pt x="703" y="3048"/>
                  </a:lnTo>
                  <a:lnTo>
                    <a:pt x="705" y="3044"/>
                  </a:lnTo>
                  <a:lnTo>
                    <a:pt x="719" y="3012"/>
                  </a:lnTo>
                  <a:lnTo>
                    <a:pt x="727" y="2984"/>
                  </a:lnTo>
                  <a:lnTo>
                    <a:pt x="731" y="2958"/>
                  </a:lnTo>
                  <a:lnTo>
                    <a:pt x="731" y="2934"/>
                  </a:lnTo>
                  <a:lnTo>
                    <a:pt x="729" y="2913"/>
                  </a:lnTo>
                  <a:lnTo>
                    <a:pt x="724" y="2894"/>
                  </a:lnTo>
                  <a:lnTo>
                    <a:pt x="718" y="2878"/>
                  </a:lnTo>
                  <a:lnTo>
                    <a:pt x="709" y="2864"/>
                  </a:lnTo>
                  <a:lnTo>
                    <a:pt x="693" y="2843"/>
                  </a:lnTo>
                  <a:lnTo>
                    <a:pt x="675" y="2826"/>
                  </a:lnTo>
                  <a:lnTo>
                    <a:pt x="653" y="2811"/>
                  </a:lnTo>
                  <a:lnTo>
                    <a:pt x="631" y="2799"/>
                  </a:lnTo>
                  <a:lnTo>
                    <a:pt x="606" y="2791"/>
                  </a:lnTo>
                  <a:lnTo>
                    <a:pt x="583" y="2784"/>
                  </a:lnTo>
                  <a:lnTo>
                    <a:pt x="560" y="2779"/>
                  </a:lnTo>
                  <a:lnTo>
                    <a:pt x="539" y="2776"/>
                  </a:lnTo>
                  <a:lnTo>
                    <a:pt x="519" y="2775"/>
                  </a:lnTo>
                  <a:lnTo>
                    <a:pt x="503" y="2774"/>
                  </a:lnTo>
                  <a:lnTo>
                    <a:pt x="490" y="2774"/>
                  </a:lnTo>
                  <a:lnTo>
                    <a:pt x="481" y="2774"/>
                  </a:lnTo>
                  <a:lnTo>
                    <a:pt x="421" y="2774"/>
                  </a:lnTo>
                  <a:lnTo>
                    <a:pt x="421" y="2442"/>
                  </a:lnTo>
                  <a:lnTo>
                    <a:pt x="164" y="2442"/>
                  </a:lnTo>
                  <a:lnTo>
                    <a:pt x="135" y="2440"/>
                  </a:lnTo>
                  <a:lnTo>
                    <a:pt x="109" y="2432"/>
                  </a:lnTo>
                  <a:lnTo>
                    <a:pt x="84" y="2421"/>
                  </a:lnTo>
                  <a:lnTo>
                    <a:pt x="61" y="2405"/>
                  </a:lnTo>
                  <a:lnTo>
                    <a:pt x="40" y="2386"/>
                  </a:lnTo>
                  <a:lnTo>
                    <a:pt x="24" y="2362"/>
                  </a:lnTo>
                  <a:lnTo>
                    <a:pt x="12" y="2337"/>
                  </a:lnTo>
                  <a:lnTo>
                    <a:pt x="3" y="2310"/>
                  </a:lnTo>
                  <a:lnTo>
                    <a:pt x="0" y="2282"/>
                  </a:lnTo>
                  <a:lnTo>
                    <a:pt x="1" y="2254"/>
                  </a:lnTo>
                  <a:lnTo>
                    <a:pt x="239" y="417"/>
                  </a:lnTo>
                  <a:lnTo>
                    <a:pt x="250" y="363"/>
                  </a:lnTo>
                  <a:lnTo>
                    <a:pt x="265" y="311"/>
                  </a:lnTo>
                  <a:lnTo>
                    <a:pt x="286" y="263"/>
                  </a:lnTo>
                  <a:lnTo>
                    <a:pt x="313" y="218"/>
                  </a:lnTo>
                  <a:lnTo>
                    <a:pt x="343" y="175"/>
                  </a:lnTo>
                  <a:lnTo>
                    <a:pt x="378" y="137"/>
                  </a:lnTo>
                  <a:lnTo>
                    <a:pt x="417" y="103"/>
                  </a:lnTo>
                  <a:lnTo>
                    <a:pt x="458" y="73"/>
                  </a:lnTo>
                  <a:lnTo>
                    <a:pt x="504" y="48"/>
                  </a:lnTo>
                  <a:lnTo>
                    <a:pt x="551" y="27"/>
                  </a:lnTo>
                  <a:lnTo>
                    <a:pt x="601" y="13"/>
                  </a:lnTo>
                  <a:lnTo>
                    <a:pt x="654" y="3"/>
                  </a:lnTo>
                  <a:lnTo>
                    <a:pt x="7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3" name="Freeform 509"/>
          <p:cNvSpPr>
            <a:spLocks/>
          </p:cNvSpPr>
          <p:nvPr/>
        </p:nvSpPr>
        <p:spPr bwMode="auto">
          <a:xfrm>
            <a:off x="5761001" y="6064026"/>
            <a:ext cx="225425" cy="542925"/>
          </a:xfrm>
          <a:custGeom>
            <a:avLst/>
            <a:gdLst>
              <a:gd name="connsiteX0" fmla="*/ 66675 w 225425"/>
              <a:gd name="connsiteY0" fmla="*/ 460375 h 542925"/>
              <a:gd name="connsiteX1" fmla="*/ 76554 w 225425"/>
              <a:gd name="connsiteY1" fmla="*/ 460375 h 542925"/>
              <a:gd name="connsiteX2" fmla="*/ 79741 w 225425"/>
              <a:gd name="connsiteY2" fmla="*/ 460375 h 542925"/>
              <a:gd name="connsiteX3" fmla="*/ 83087 w 225425"/>
              <a:gd name="connsiteY3" fmla="*/ 460691 h 542925"/>
              <a:gd name="connsiteX4" fmla="*/ 86593 w 225425"/>
              <a:gd name="connsiteY4" fmla="*/ 461166 h 542925"/>
              <a:gd name="connsiteX5" fmla="*/ 89620 w 225425"/>
              <a:gd name="connsiteY5" fmla="*/ 462115 h 542925"/>
              <a:gd name="connsiteX6" fmla="*/ 92647 w 225425"/>
              <a:gd name="connsiteY6" fmla="*/ 463064 h 542925"/>
              <a:gd name="connsiteX7" fmla="*/ 95038 w 225425"/>
              <a:gd name="connsiteY7" fmla="*/ 464329 h 542925"/>
              <a:gd name="connsiteX8" fmla="*/ 96631 w 225425"/>
              <a:gd name="connsiteY8" fmla="*/ 465752 h 542925"/>
              <a:gd name="connsiteX9" fmla="*/ 97109 w 225425"/>
              <a:gd name="connsiteY9" fmla="*/ 467175 h 542925"/>
              <a:gd name="connsiteX10" fmla="*/ 97109 w 225425"/>
              <a:gd name="connsiteY10" fmla="*/ 468757 h 542925"/>
              <a:gd name="connsiteX11" fmla="*/ 96631 w 225425"/>
              <a:gd name="connsiteY11" fmla="*/ 470496 h 542925"/>
              <a:gd name="connsiteX12" fmla="*/ 95994 w 225425"/>
              <a:gd name="connsiteY12" fmla="*/ 472394 h 542925"/>
              <a:gd name="connsiteX13" fmla="*/ 95356 w 225425"/>
              <a:gd name="connsiteY13" fmla="*/ 473817 h 542925"/>
              <a:gd name="connsiteX14" fmla="*/ 94878 w 225425"/>
              <a:gd name="connsiteY14" fmla="*/ 475240 h 542925"/>
              <a:gd name="connsiteX15" fmla="*/ 93285 w 225425"/>
              <a:gd name="connsiteY15" fmla="*/ 479194 h 542925"/>
              <a:gd name="connsiteX16" fmla="*/ 92329 w 225425"/>
              <a:gd name="connsiteY16" fmla="*/ 482989 h 542925"/>
              <a:gd name="connsiteX17" fmla="*/ 92010 w 225425"/>
              <a:gd name="connsiteY17" fmla="*/ 486310 h 542925"/>
              <a:gd name="connsiteX18" fmla="*/ 92329 w 225425"/>
              <a:gd name="connsiteY18" fmla="*/ 489315 h 542925"/>
              <a:gd name="connsiteX19" fmla="*/ 92966 w 225425"/>
              <a:gd name="connsiteY19" fmla="*/ 492003 h 542925"/>
              <a:gd name="connsiteX20" fmla="*/ 93922 w 225425"/>
              <a:gd name="connsiteY20" fmla="*/ 494217 h 542925"/>
              <a:gd name="connsiteX21" fmla="*/ 95994 w 225425"/>
              <a:gd name="connsiteY21" fmla="*/ 497697 h 542925"/>
              <a:gd name="connsiteX22" fmla="*/ 98702 w 225425"/>
              <a:gd name="connsiteY22" fmla="*/ 500701 h 542925"/>
              <a:gd name="connsiteX23" fmla="*/ 101730 w 225425"/>
              <a:gd name="connsiteY23" fmla="*/ 503232 h 542925"/>
              <a:gd name="connsiteX24" fmla="*/ 105395 w 225425"/>
              <a:gd name="connsiteY24" fmla="*/ 505604 h 542925"/>
              <a:gd name="connsiteX25" fmla="*/ 109219 w 225425"/>
              <a:gd name="connsiteY25" fmla="*/ 507501 h 542925"/>
              <a:gd name="connsiteX26" fmla="*/ 113362 w 225425"/>
              <a:gd name="connsiteY26" fmla="*/ 509241 h 542925"/>
              <a:gd name="connsiteX27" fmla="*/ 117823 w 225425"/>
              <a:gd name="connsiteY27" fmla="*/ 510664 h 542925"/>
              <a:gd name="connsiteX28" fmla="*/ 122125 w 225425"/>
              <a:gd name="connsiteY28" fmla="*/ 511929 h 542925"/>
              <a:gd name="connsiteX29" fmla="*/ 126428 w 225425"/>
              <a:gd name="connsiteY29" fmla="*/ 513036 h 542925"/>
              <a:gd name="connsiteX30" fmla="*/ 130730 w 225425"/>
              <a:gd name="connsiteY30" fmla="*/ 513985 h 542925"/>
              <a:gd name="connsiteX31" fmla="*/ 135988 w 225425"/>
              <a:gd name="connsiteY31" fmla="*/ 515408 h 542925"/>
              <a:gd name="connsiteX32" fmla="*/ 140928 w 225425"/>
              <a:gd name="connsiteY32" fmla="*/ 516832 h 542925"/>
              <a:gd name="connsiteX33" fmla="*/ 152400 w 225425"/>
              <a:gd name="connsiteY33" fmla="*/ 519836 h 542925"/>
              <a:gd name="connsiteX34" fmla="*/ 151125 w 225425"/>
              <a:gd name="connsiteY34" fmla="*/ 524423 h 542925"/>
              <a:gd name="connsiteX35" fmla="*/ 148895 w 225425"/>
              <a:gd name="connsiteY35" fmla="*/ 529009 h 542925"/>
              <a:gd name="connsiteX36" fmla="*/ 146026 w 225425"/>
              <a:gd name="connsiteY36" fmla="*/ 532962 h 542925"/>
              <a:gd name="connsiteX37" fmla="*/ 142521 w 225425"/>
              <a:gd name="connsiteY37" fmla="*/ 536441 h 542925"/>
              <a:gd name="connsiteX38" fmla="*/ 138537 w 225425"/>
              <a:gd name="connsiteY38" fmla="*/ 539130 h 542925"/>
              <a:gd name="connsiteX39" fmla="*/ 134235 w 225425"/>
              <a:gd name="connsiteY39" fmla="*/ 541344 h 542925"/>
              <a:gd name="connsiteX40" fmla="*/ 129296 w 225425"/>
              <a:gd name="connsiteY40" fmla="*/ 542609 h 542925"/>
              <a:gd name="connsiteX41" fmla="*/ 124197 w 225425"/>
              <a:gd name="connsiteY41" fmla="*/ 542925 h 542925"/>
              <a:gd name="connsiteX42" fmla="*/ 95356 w 225425"/>
              <a:gd name="connsiteY42" fmla="*/ 542925 h 542925"/>
              <a:gd name="connsiteX43" fmla="*/ 90257 w 225425"/>
              <a:gd name="connsiteY43" fmla="*/ 542609 h 542925"/>
              <a:gd name="connsiteX44" fmla="*/ 85318 w 225425"/>
              <a:gd name="connsiteY44" fmla="*/ 541344 h 542925"/>
              <a:gd name="connsiteX45" fmla="*/ 81016 w 225425"/>
              <a:gd name="connsiteY45" fmla="*/ 539130 h 542925"/>
              <a:gd name="connsiteX46" fmla="*/ 76873 w 225425"/>
              <a:gd name="connsiteY46" fmla="*/ 536283 h 542925"/>
              <a:gd name="connsiteX47" fmla="*/ 73527 w 225425"/>
              <a:gd name="connsiteY47" fmla="*/ 532646 h 542925"/>
              <a:gd name="connsiteX48" fmla="*/ 70659 w 225425"/>
              <a:gd name="connsiteY48" fmla="*/ 528692 h 542925"/>
              <a:gd name="connsiteX49" fmla="*/ 68428 w 225425"/>
              <a:gd name="connsiteY49" fmla="*/ 524106 h 542925"/>
              <a:gd name="connsiteX50" fmla="*/ 67153 w 225425"/>
              <a:gd name="connsiteY50" fmla="*/ 519204 h 542925"/>
              <a:gd name="connsiteX51" fmla="*/ 66675 w 225425"/>
              <a:gd name="connsiteY51" fmla="*/ 513985 h 542925"/>
              <a:gd name="connsiteX52" fmla="*/ 142816 w 225425"/>
              <a:gd name="connsiteY52" fmla="*/ 398463 h 542925"/>
              <a:gd name="connsiteX53" fmla="*/ 152399 w 225425"/>
              <a:gd name="connsiteY53" fmla="*/ 398463 h 542925"/>
              <a:gd name="connsiteX54" fmla="*/ 152399 w 225425"/>
              <a:gd name="connsiteY54" fmla="*/ 436563 h 542925"/>
              <a:gd name="connsiteX55" fmla="*/ 142816 w 225425"/>
              <a:gd name="connsiteY55" fmla="*/ 436563 h 542925"/>
              <a:gd name="connsiteX56" fmla="*/ 138732 w 225425"/>
              <a:gd name="connsiteY56" fmla="*/ 436243 h 542925"/>
              <a:gd name="connsiteX57" fmla="*/ 134962 w 225425"/>
              <a:gd name="connsiteY57" fmla="*/ 435122 h 542925"/>
              <a:gd name="connsiteX58" fmla="*/ 131348 w 225425"/>
              <a:gd name="connsiteY58" fmla="*/ 433361 h 542925"/>
              <a:gd name="connsiteX59" fmla="*/ 128364 w 225425"/>
              <a:gd name="connsiteY59" fmla="*/ 430960 h 542925"/>
              <a:gd name="connsiteX60" fmla="*/ 125693 w 225425"/>
              <a:gd name="connsiteY60" fmla="*/ 428239 h 542925"/>
              <a:gd name="connsiteX61" fmla="*/ 123965 w 225425"/>
              <a:gd name="connsiteY61" fmla="*/ 425037 h 542925"/>
              <a:gd name="connsiteX62" fmla="*/ 122551 w 225425"/>
              <a:gd name="connsiteY62" fmla="*/ 421515 h 542925"/>
              <a:gd name="connsiteX63" fmla="*/ 122237 w 225425"/>
              <a:gd name="connsiteY63" fmla="*/ 417513 h 542925"/>
              <a:gd name="connsiteX64" fmla="*/ 122551 w 225425"/>
              <a:gd name="connsiteY64" fmla="*/ 413831 h 542925"/>
              <a:gd name="connsiteX65" fmla="*/ 123965 w 225425"/>
              <a:gd name="connsiteY65" fmla="*/ 410149 h 542925"/>
              <a:gd name="connsiteX66" fmla="*/ 125693 w 225425"/>
              <a:gd name="connsiteY66" fmla="*/ 406948 h 542925"/>
              <a:gd name="connsiteX67" fmla="*/ 128364 w 225425"/>
              <a:gd name="connsiteY67" fmla="*/ 404066 h 542925"/>
              <a:gd name="connsiteX68" fmla="*/ 131348 w 225425"/>
              <a:gd name="connsiteY68" fmla="*/ 401665 h 542925"/>
              <a:gd name="connsiteX69" fmla="*/ 134962 w 225425"/>
              <a:gd name="connsiteY69" fmla="*/ 400064 h 542925"/>
              <a:gd name="connsiteX70" fmla="*/ 138732 w 225425"/>
              <a:gd name="connsiteY70" fmla="*/ 398943 h 542925"/>
              <a:gd name="connsiteX71" fmla="*/ 206281 w 225425"/>
              <a:gd name="connsiteY71" fmla="*/ 212725 h 542925"/>
              <a:gd name="connsiteX72" fmla="*/ 212822 w 225425"/>
              <a:gd name="connsiteY72" fmla="*/ 263469 h 542925"/>
              <a:gd name="connsiteX73" fmla="*/ 107688 w 225425"/>
              <a:gd name="connsiteY73" fmla="*/ 369080 h 542925"/>
              <a:gd name="connsiteX74" fmla="*/ 134969 w 225425"/>
              <a:gd name="connsiteY74" fmla="*/ 369080 h 542925"/>
              <a:gd name="connsiteX75" fmla="*/ 216012 w 225425"/>
              <a:gd name="connsiteY75" fmla="*/ 287731 h 542925"/>
              <a:gd name="connsiteX76" fmla="*/ 225265 w 225425"/>
              <a:gd name="connsiteY76" fmla="*/ 358614 h 542925"/>
              <a:gd name="connsiteX77" fmla="*/ 225425 w 225425"/>
              <a:gd name="connsiteY77" fmla="*/ 363054 h 542925"/>
              <a:gd name="connsiteX78" fmla="*/ 224946 w 225425"/>
              <a:gd name="connsiteY78" fmla="*/ 367494 h 542925"/>
              <a:gd name="connsiteX79" fmla="*/ 223670 w 225425"/>
              <a:gd name="connsiteY79" fmla="*/ 371775 h 542925"/>
              <a:gd name="connsiteX80" fmla="*/ 221596 w 225425"/>
              <a:gd name="connsiteY80" fmla="*/ 375740 h 542925"/>
              <a:gd name="connsiteX81" fmla="*/ 218884 w 225425"/>
              <a:gd name="connsiteY81" fmla="*/ 379546 h 542925"/>
              <a:gd name="connsiteX82" fmla="*/ 215693 w 225425"/>
              <a:gd name="connsiteY82" fmla="*/ 382558 h 542925"/>
              <a:gd name="connsiteX83" fmla="*/ 212024 w 225425"/>
              <a:gd name="connsiteY83" fmla="*/ 385096 h 542925"/>
              <a:gd name="connsiteX84" fmla="*/ 208036 w 225425"/>
              <a:gd name="connsiteY84" fmla="*/ 386840 h 542925"/>
              <a:gd name="connsiteX85" fmla="*/ 203728 w 225425"/>
              <a:gd name="connsiteY85" fmla="*/ 388109 h 542925"/>
              <a:gd name="connsiteX86" fmla="*/ 199261 w 225425"/>
              <a:gd name="connsiteY86" fmla="*/ 388426 h 542925"/>
              <a:gd name="connsiteX87" fmla="*/ 118537 w 225425"/>
              <a:gd name="connsiteY87" fmla="*/ 388426 h 542925"/>
              <a:gd name="connsiteX88" fmla="*/ 114229 w 225425"/>
              <a:gd name="connsiteY88" fmla="*/ 392073 h 542925"/>
              <a:gd name="connsiteX89" fmla="*/ 110560 w 225425"/>
              <a:gd name="connsiteY89" fmla="*/ 396513 h 542925"/>
              <a:gd name="connsiteX90" fmla="*/ 107529 w 225425"/>
              <a:gd name="connsiteY90" fmla="*/ 401429 h 542925"/>
              <a:gd name="connsiteX91" fmla="*/ 105295 w 225425"/>
              <a:gd name="connsiteY91" fmla="*/ 406503 h 542925"/>
              <a:gd name="connsiteX92" fmla="*/ 104019 w 225425"/>
              <a:gd name="connsiteY92" fmla="*/ 412053 h 542925"/>
              <a:gd name="connsiteX93" fmla="*/ 103381 w 225425"/>
              <a:gd name="connsiteY93" fmla="*/ 417921 h 542925"/>
              <a:gd name="connsiteX94" fmla="*/ 104019 w 225425"/>
              <a:gd name="connsiteY94" fmla="*/ 424105 h 542925"/>
              <a:gd name="connsiteX95" fmla="*/ 105455 w 225425"/>
              <a:gd name="connsiteY95" fmla="*/ 430131 h 542925"/>
              <a:gd name="connsiteX96" fmla="*/ 108008 w 225425"/>
              <a:gd name="connsiteY96" fmla="*/ 435522 h 542925"/>
              <a:gd name="connsiteX97" fmla="*/ 111198 w 225425"/>
              <a:gd name="connsiteY97" fmla="*/ 440597 h 542925"/>
              <a:gd name="connsiteX98" fmla="*/ 115187 w 225425"/>
              <a:gd name="connsiteY98" fmla="*/ 444878 h 542925"/>
              <a:gd name="connsiteX99" fmla="*/ 119813 w 225425"/>
              <a:gd name="connsiteY99" fmla="*/ 448843 h 542925"/>
              <a:gd name="connsiteX100" fmla="*/ 125237 w 225425"/>
              <a:gd name="connsiteY100" fmla="*/ 452014 h 542925"/>
              <a:gd name="connsiteX101" fmla="*/ 130981 w 225425"/>
              <a:gd name="connsiteY101" fmla="*/ 454234 h 542925"/>
              <a:gd name="connsiteX102" fmla="*/ 137043 w 225425"/>
              <a:gd name="connsiteY102" fmla="*/ 455661 h 542925"/>
              <a:gd name="connsiteX103" fmla="*/ 143584 w 225425"/>
              <a:gd name="connsiteY103" fmla="*/ 456296 h 542925"/>
              <a:gd name="connsiteX104" fmla="*/ 153315 w 225425"/>
              <a:gd name="connsiteY104" fmla="*/ 456296 h 542925"/>
              <a:gd name="connsiteX105" fmla="*/ 153315 w 225425"/>
              <a:gd name="connsiteY105" fmla="*/ 500062 h 542925"/>
              <a:gd name="connsiteX106" fmla="*/ 146615 w 225425"/>
              <a:gd name="connsiteY106" fmla="*/ 498476 h 542925"/>
              <a:gd name="connsiteX107" fmla="*/ 143424 w 225425"/>
              <a:gd name="connsiteY107" fmla="*/ 497525 h 542925"/>
              <a:gd name="connsiteX108" fmla="*/ 139595 w 225425"/>
              <a:gd name="connsiteY108" fmla="*/ 496574 h 542925"/>
              <a:gd name="connsiteX109" fmla="*/ 135447 w 225425"/>
              <a:gd name="connsiteY109" fmla="*/ 495305 h 542925"/>
              <a:gd name="connsiteX110" fmla="*/ 128428 w 225425"/>
              <a:gd name="connsiteY110" fmla="*/ 493719 h 542925"/>
              <a:gd name="connsiteX111" fmla="*/ 122685 w 225425"/>
              <a:gd name="connsiteY111" fmla="*/ 491975 h 542925"/>
              <a:gd name="connsiteX112" fmla="*/ 118218 w 225425"/>
              <a:gd name="connsiteY112" fmla="*/ 490231 h 542925"/>
              <a:gd name="connsiteX113" fmla="*/ 114708 w 225425"/>
              <a:gd name="connsiteY113" fmla="*/ 488803 h 542925"/>
              <a:gd name="connsiteX114" fmla="*/ 112475 w 225425"/>
              <a:gd name="connsiteY114" fmla="*/ 487376 h 542925"/>
              <a:gd name="connsiteX115" fmla="*/ 111517 w 225425"/>
              <a:gd name="connsiteY115" fmla="*/ 486108 h 542925"/>
              <a:gd name="connsiteX116" fmla="*/ 111517 w 225425"/>
              <a:gd name="connsiteY116" fmla="*/ 485949 h 542925"/>
              <a:gd name="connsiteX117" fmla="*/ 111677 w 225425"/>
              <a:gd name="connsiteY117" fmla="*/ 485632 h 542925"/>
              <a:gd name="connsiteX118" fmla="*/ 111677 w 225425"/>
              <a:gd name="connsiteY118" fmla="*/ 485156 h 542925"/>
              <a:gd name="connsiteX119" fmla="*/ 111996 w 225425"/>
              <a:gd name="connsiteY119" fmla="*/ 484522 h 542925"/>
              <a:gd name="connsiteX120" fmla="*/ 112315 w 225425"/>
              <a:gd name="connsiteY120" fmla="*/ 483888 h 542925"/>
              <a:gd name="connsiteX121" fmla="*/ 114389 w 225425"/>
              <a:gd name="connsiteY121" fmla="*/ 478813 h 542925"/>
              <a:gd name="connsiteX122" fmla="*/ 115665 w 225425"/>
              <a:gd name="connsiteY122" fmla="*/ 474373 h 542925"/>
              <a:gd name="connsiteX123" fmla="*/ 116303 w 225425"/>
              <a:gd name="connsiteY123" fmla="*/ 470250 h 542925"/>
              <a:gd name="connsiteX124" fmla="*/ 116303 w 225425"/>
              <a:gd name="connsiteY124" fmla="*/ 466444 h 542925"/>
              <a:gd name="connsiteX125" fmla="*/ 115984 w 225425"/>
              <a:gd name="connsiteY125" fmla="*/ 463114 h 542925"/>
              <a:gd name="connsiteX126" fmla="*/ 115187 w 225425"/>
              <a:gd name="connsiteY126" fmla="*/ 460101 h 542925"/>
              <a:gd name="connsiteX127" fmla="*/ 114229 w 225425"/>
              <a:gd name="connsiteY127" fmla="*/ 457564 h 542925"/>
              <a:gd name="connsiteX128" fmla="*/ 112953 w 225425"/>
              <a:gd name="connsiteY128" fmla="*/ 455344 h 542925"/>
              <a:gd name="connsiteX129" fmla="*/ 110241 w 225425"/>
              <a:gd name="connsiteY129" fmla="*/ 452014 h 542925"/>
              <a:gd name="connsiteX130" fmla="*/ 107369 w 225425"/>
              <a:gd name="connsiteY130" fmla="*/ 449318 h 542925"/>
              <a:gd name="connsiteX131" fmla="*/ 103860 w 225425"/>
              <a:gd name="connsiteY131" fmla="*/ 446940 h 542925"/>
              <a:gd name="connsiteX132" fmla="*/ 100350 w 225425"/>
              <a:gd name="connsiteY132" fmla="*/ 445037 h 542925"/>
              <a:gd name="connsiteX133" fmla="*/ 96362 w 225425"/>
              <a:gd name="connsiteY133" fmla="*/ 443768 h 542925"/>
              <a:gd name="connsiteX134" fmla="*/ 92692 w 225425"/>
              <a:gd name="connsiteY134" fmla="*/ 442658 h 542925"/>
              <a:gd name="connsiteX135" fmla="*/ 89023 w 225425"/>
              <a:gd name="connsiteY135" fmla="*/ 441865 h 542925"/>
              <a:gd name="connsiteX136" fmla="*/ 85673 w 225425"/>
              <a:gd name="connsiteY136" fmla="*/ 441390 h 542925"/>
              <a:gd name="connsiteX137" fmla="*/ 82482 w 225425"/>
              <a:gd name="connsiteY137" fmla="*/ 441231 h 542925"/>
              <a:gd name="connsiteX138" fmla="*/ 79929 w 225425"/>
              <a:gd name="connsiteY138" fmla="*/ 441072 h 542925"/>
              <a:gd name="connsiteX139" fmla="*/ 77856 w 225425"/>
              <a:gd name="connsiteY139" fmla="*/ 441072 h 542925"/>
              <a:gd name="connsiteX140" fmla="*/ 76420 w 225425"/>
              <a:gd name="connsiteY140" fmla="*/ 441072 h 542925"/>
              <a:gd name="connsiteX141" fmla="*/ 66848 w 225425"/>
              <a:gd name="connsiteY141" fmla="*/ 441072 h 542925"/>
              <a:gd name="connsiteX142" fmla="*/ 66848 w 225425"/>
              <a:gd name="connsiteY142" fmla="*/ 388426 h 542925"/>
              <a:gd name="connsiteX143" fmla="*/ 31750 w 225425"/>
              <a:gd name="connsiteY143" fmla="*/ 388426 h 542925"/>
              <a:gd name="connsiteX144" fmla="*/ 194971 w 225425"/>
              <a:gd name="connsiteY144" fmla="*/ 136525 h 542925"/>
              <a:gd name="connsiteX145" fmla="*/ 201612 w 225425"/>
              <a:gd name="connsiteY145" fmla="*/ 187643 h 542925"/>
              <a:gd name="connsiteX146" fmla="*/ 10120 w 225425"/>
              <a:gd name="connsiteY146" fmla="*/ 382587 h 542925"/>
              <a:gd name="connsiteX147" fmla="*/ 8223 w 225425"/>
              <a:gd name="connsiteY147" fmla="*/ 380841 h 542925"/>
              <a:gd name="connsiteX148" fmla="*/ 6325 w 225425"/>
              <a:gd name="connsiteY148" fmla="*/ 379095 h 542925"/>
              <a:gd name="connsiteX149" fmla="*/ 3795 w 225425"/>
              <a:gd name="connsiteY149" fmla="*/ 375285 h 542925"/>
              <a:gd name="connsiteX150" fmla="*/ 1898 w 225425"/>
              <a:gd name="connsiteY150" fmla="*/ 371316 h 542925"/>
              <a:gd name="connsiteX151" fmla="*/ 474 w 225425"/>
              <a:gd name="connsiteY151" fmla="*/ 367030 h 542925"/>
              <a:gd name="connsiteX152" fmla="*/ 0 w 225425"/>
              <a:gd name="connsiteY152" fmla="*/ 362585 h 542925"/>
              <a:gd name="connsiteX153" fmla="*/ 158 w 225425"/>
              <a:gd name="connsiteY153" fmla="*/ 358140 h 542925"/>
              <a:gd name="connsiteX154" fmla="*/ 3637 w 225425"/>
              <a:gd name="connsiteY154" fmla="*/ 331311 h 542925"/>
              <a:gd name="connsiteX155" fmla="*/ 185290 w 225425"/>
              <a:gd name="connsiteY155" fmla="*/ 61913 h 542925"/>
              <a:gd name="connsiteX156" fmla="*/ 186080 w 225425"/>
              <a:gd name="connsiteY156" fmla="*/ 67145 h 542925"/>
              <a:gd name="connsiteX157" fmla="*/ 192087 w 225425"/>
              <a:gd name="connsiteY157" fmla="*/ 112804 h 542925"/>
              <a:gd name="connsiteX158" fmla="*/ 7937 w 225425"/>
              <a:gd name="connsiteY158" fmla="*/ 300038 h 542925"/>
              <a:gd name="connsiteX159" fmla="*/ 16631 w 225425"/>
              <a:gd name="connsiteY159" fmla="*/ 233135 h 542925"/>
              <a:gd name="connsiteX160" fmla="*/ 150027 w 225425"/>
              <a:gd name="connsiteY160" fmla="*/ 11113 h 542925"/>
              <a:gd name="connsiteX161" fmla="*/ 156970 w 225425"/>
              <a:gd name="connsiteY161" fmla="*/ 15725 h 542925"/>
              <a:gd name="connsiteX162" fmla="*/ 162966 w 225425"/>
              <a:gd name="connsiteY162" fmla="*/ 21131 h 542925"/>
              <a:gd name="connsiteX163" fmla="*/ 168647 w 225425"/>
              <a:gd name="connsiteY163" fmla="*/ 27174 h 542925"/>
              <a:gd name="connsiteX164" fmla="*/ 173539 w 225425"/>
              <a:gd name="connsiteY164" fmla="*/ 33693 h 542925"/>
              <a:gd name="connsiteX165" fmla="*/ 177799 w 225425"/>
              <a:gd name="connsiteY165" fmla="*/ 40849 h 542925"/>
              <a:gd name="connsiteX166" fmla="*/ 20637 w 225425"/>
              <a:gd name="connsiteY166" fmla="*/ 201613 h 542925"/>
              <a:gd name="connsiteX167" fmla="*/ 29316 w 225425"/>
              <a:gd name="connsiteY167" fmla="*/ 134509 h 542925"/>
              <a:gd name="connsiteX168" fmla="*/ 112236 w 225425"/>
              <a:gd name="connsiteY168" fmla="*/ 0 h 542925"/>
              <a:gd name="connsiteX169" fmla="*/ 118903 w 225425"/>
              <a:gd name="connsiteY169" fmla="*/ 319 h 542925"/>
              <a:gd name="connsiteX170" fmla="*/ 125412 w 225425"/>
              <a:gd name="connsiteY170" fmla="*/ 1117 h 542925"/>
              <a:gd name="connsiteX171" fmla="*/ 131762 w 225425"/>
              <a:gd name="connsiteY171" fmla="*/ 2711 h 542925"/>
              <a:gd name="connsiteX172" fmla="*/ 33337 w 225425"/>
              <a:gd name="connsiteY172" fmla="*/ 103187 h 542925"/>
              <a:gd name="connsiteX173" fmla="*/ 37941 w 225425"/>
              <a:gd name="connsiteY173" fmla="*/ 66506 h 542925"/>
              <a:gd name="connsiteX174" fmla="*/ 39687 w 225425"/>
              <a:gd name="connsiteY174" fmla="*/ 57893 h 542925"/>
              <a:gd name="connsiteX175" fmla="*/ 42068 w 225425"/>
              <a:gd name="connsiteY175" fmla="*/ 49600 h 542925"/>
              <a:gd name="connsiteX176" fmla="*/ 45402 w 225425"/>
              <a:gd name="connsiteY176" fmla="*/ 41945 h 542925"/>
              <a:gd name="connsiteX177" fmla="*/ 49688 w 225425"/>
              <a:gd name="connsiteY177" fmla="*/ 34768 h 542925"/>
              <a:gd name="connsiteX178" fmla="*/ 54451 w 225425"/>
              <a:gd name="connsiteY178" fmla="*/ 27910 h 542925"/>
              <a:gd name="connsiteX179" fmla="*/ 60007 w 225425"/>
              <a:gd name="connsiteY179" fmla="*/ 21850 h 542925"/>
              <a:gd name="connsiteX180" fmla="*/ 66198 w 225425"/>
              <a:gd name="connsiteY180" fmla="*/ 16427 h 542925"/>
              <a:gd name="connsiteX181" fmla="*/ 72707 w 225425"/>
              <a:gd name="connsiteY181" fmla="*/ 11643 h 542925"/>
              <a:gd name="connsiteX182" fmla="*/ 80010 w 225425"/>
              <a:gd name="connsiteY182" fmla="*/ 7655 h 542925"/>
              <a:gd name="connsiteX183" fmla="*/ 87471 w 225425"/>
              <a:gd name="connsiteY183" fmla="*/ 4306 h 542925"/>
              <a:gd name="connsiteX184" fmla="*/ 95408 w 225425"/>
              <a:gd name="connsiteY184" fmla="*/ 2073 h 542925"/>
              <a:gd name="connsiteX185" fmla="*/ 103822 w 225425"/>
              <a:gd name="connsiteY185" fmla="*/ 479 h 542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225425" h="542925">
                <a:moveTo>
                  <a:pt x="66675" y="460375"/>
                </a:moveTo>
                <a:lnTo>
                  <a:pt x="76554" y="460375"/>
                </a:lnTo>
                <a:lnTo>
                  <a:pt x="79741" y="460375"/>
                </a:lnTo>
                <a:lnTo>
                  <a:pt x="83087" y="460691"/>
                </a:lnTo>
                <a:lnTo>
                  <a:pt x="86593" y="461166"/>
                </a:lnTo>
                <a:lnTo>
                  <a:pt x="89620" y="462115"/>
                </a:lnTo>
                <a:lnTo>
                  <a:pt x="92647" y="463064"/>
                </a:lnTo>
                <a:lnTo>
                  <a:pt x="95038" y="464329"/>
                </a:lnTo>
                <a:lnTo>
                  <a:pt x="96631" y="465752"/>
                </a:lnTo>
                <a:lnTo>
                  <a:pt x="97109" y="467175"/>
                </a:lnTo>
                <a:lnTo>
                  <a:pt x="97109" y="468757"/>
                </a:lnTo>
                <a:lnTo>
                  <a:pt x="96631" y="470496"/>
                </a:lnTo>
                <a:lnTo>
                  <a:pt x="95994" y="472394"/>
                </a:lnTo>
                <a:lnTo>
                  <a:pt x="95356" y="473817"/>
                </a:lnTo>
                <a:lnTo>
                  <a:pt x="94878" y="475240"/>
                </a:lnTo>
                <a:lnTo>
                  <a:pt x="93285" y="479194"/>
                </a:lnTo>
                <a:lnTo>
                  <a:pt x="92329" y="482989"/>
                </a:lnTo>
                <a:lnTo>
                  <a:pt x="92010" y="486310"/>
                </a:lnTo>
                <a:lnTo>
                  <a:pt x="92329" y="489315"/>
                </a:lnTo>
                <a:lnTo>
                  <a:pt x="92966" y="492003"/>
                </a:lnTo>
                <a:lnTo>
                  <a:pt x="93922" y="494217"/>
                </a:lnTo>
                <a:lnTo>
                  <a:pt x="95994" y="497697"/>
                </a:lnTo>
                <a:lnTo>
                  <a:pt x="98702" y="500701"/>
                </a:lnTo>
                <a:lnTo>
                  <a:pt x="101730" y="503232"/>
                </a:lnTo>
                <a:lnTo>
                  <a:pt x="105395" y="505604"/>
                </a:lnTo>
                <a:lnTo>
                  <a:pt x="109219" y="507501"/>
                </a:lnTo>
                <a:lnTo>
                  <a:pt x="113362" y="509241"/>
                </a:lnTo>
                <a:lnTo>
                  <a:pt x="117823" y="510664"/>
                </a:lnTo>
                <a:lnTo>
                  <a:pt x="122125" y="511929"/>
                </a:lnTo>
                <a:lnTo>
                  <a:pt x="126428" y="513036"/>
                </a:lnTo>
                <a:lnTo>
                  <a:pt x="130730" y="513985"/>
                </a:lnTo>
                <a:lnTo>
                  <a:pt x="135988" y="515408"/>
                </a:lnTo>
                <a:lnTo>
                  <a:pt x="140928" y="516832"/>
                </a:lnTo>
                <a:lnTo>
                  <a:pt x="152400" y="519836"/>
                </a:lnTo>
                <a:lnTo>
                  <a:pt x="151125" y="524423"/>
                </a:lnTo>
                <a:lnTo>
                  <a:pt x="148895" y="529009"/>
                </a:lnTo>
                <a:lnTo>
                  <a:pt x="146026" y="532962"/>
                </a:lnTo>
                <a:lnTo>
                  <a:pt x="142521" y="536441"/>
                </a:lnTo>
                <a:lnTo>
                  <a:pt x="138537" y="539130"/>
                </a:lnTo>
                <a:lnTo>
                  <a:pt x="134235" y="541344"/>
                </a:lnTo>
                <a:lnTo>
                  <a:pt x="129296" y="542609"/>
                </a:lnTo>
                <a:lnTo>
                  <a:pt x="124197" y="542925"/>
                </a:lnTo>
                <a:lnTo>
                  <a:pt x="95356" y="542925"/>
                </a:lnTo>
                <a:lnTo>
                  <a:pt x="90257" y="542609"/>
                </a:lnTo>
                <a:lnTo>
                  <a:pt x="85318" y="541344"/>
                </a:lnTo>
                <a:lnTo>
                  <a:pt x="81016" y="539130"/>
                </a:lnTo>
                <a:lnTo>
                  <a:pt x="76873" y="536283"/>
                </a:lnTo>
                <a:lnTo>
                  <a:pt x="73527" y="532646"/>
                </a:lnTo>
                <a:lnTo>
                  <a:pt x="70659" y="528692"/>
                </a:lnTo>
                <a:lnTo>
                  <a:pt x="68428" y="524106"/>
                </a:lnTo>
                <a:lnTo>
                  <a:pt x="67153" y="519204"/>
                </a:lnTo>
                <a:lnTo>
                  <a:pt x="66675" y="513985"/>
                </a:lnTo>
                <a:close/>
                <a:moveTo>
                  <a:pt x="142816" y="398463"/>
                </a:moveTo>
                <a:lnTo>
                  <a:pt x="152399" y="398463"/>
                </a:lnTo>
                <a:lnTo>
                  <a:pt x="152399" y="436563"/>
                </a:lnTo>
                <a:lnTo>
                  <a:pt x="142816" y="436563"/>
                </a:lnTo>
                <a:lnTo>
                  <a:pt x="138732" y="436243"/>
                </a:lnTo>
                <a:lnTo>
                  <a:pt x="134962" y="435122"/>
                </a:lnTo>
                <a:lnTo>
                  <a:pt x="131348" y="433361"/>
                </a:lnTo>
                <a:lnTo>
                  <a:pt x="128364" y="430960"/>
                </a:lnTo>
                <a:lnTo>
                  <a:pt x="125693" y="428239"/>
                </a:lnTo>
                <a:lnTo>
                  <a:pt x="123965" y="425037"/>
                </a:lnTo>
                <a:lnTo>
                  <a:pt x="122551" y="421515"/>
                </a:lnTo>
                <a:lnTo>
                  <a:pt x="122237" y="417513"/>
                </a:lnTo>
                <a:lnTo>
                  <a:pt x="122551" y="413831"/>
                </a:lnTo>
                <a:lnTo>
                  <a:pt x="123965" y="410149"/>
                </a:lnTo>
                <a:lnTo>
                  <a:pt x="125693" y="406948"/>
                </a:lnTo>
                <a:lnTo>
                  <a:pt x="128364" y="404066"/>
                </a:lnTo>
                <a:lnTo>
                  <a:pt x="131348" y="401665"/>
                </a:lnTo>
                <a:lnTo>
                  <a:pt x="134962" y="400064"/>
                </a:lnTo>
                <a:lnTo>
                  <a:pt x="138732" y="398943"/>
                </a:lnTo>
                <a:close/>
                <a:moveTo>
                  <a:pt x="206281" y="212725"/>
                </a:moveTo>
                <a:lnTo>
                  <a:pt x="212822" y="263469"/>
                </a:lnTo>
                <a:lnTo>
                  <a:pt x="107688" y="369080"/>
                </a:lnTo>
                <a:lnTo>
                  <a:pt x="134969" y="369080"/>
                </a:lnTo>
                <a:lnTo>
                  <a:pt x="216012" y="287731"/>
                </a:lnTo>
                <a:lnTo>
                  <a:pt x="225265" y="358614"/>
                </a:lnTo>
                <a:lnTo>
                  <a:pt x="225425" y="363054"/>
                </a:lnTo>
                <a:lnTo>
                  <a:pt x="224946" y="367494"/>
                </a:lnTo>
                <a:lnTo>
                  <a:pt x="223670" y="371775"/>
                </a:lnTo>
                <a:lnTo>
                  <a:pt x="221596" y="375740"/>
                </a:lnTo>
                <a:lnTo>
                  <a:pt x="218884" y="379546"/>
                </a:lnTo>
                <a:lnTo>
                  <a:pt x="215693" y="382558"/>
                </a:lnTo>
                <a:lnTo>
                  <a:pt x="212024" y="385096"/>
                </a:lnTo>
                <a:lnTo>
                  <a:pt x="208036" y="386840"/>
                </a:lnTo>
                <a:lnTo>
                  <a:pt x="203728" y="388109"/>
                </a:lnTo>
                <a:lnTo>
                  <a:pt x="199261" y="388426"/>
                </a:lnTo>
                <a:lnTo>
                  <a:pt x="118537" y="388426"/>
                </a:lnTo>
                <a:lnTo>
                  <a:pt x="114229" y="392073"/>
                </a:lnTo>
                <a:lnTo>
                  <a:pt x="110560" y="396513"/>
                </a:lnTo>
                <a:lnTo>
                  <a:pt x="107529" y="401429"/>
                </a:lnTo>
                <a:lnTo>
                  <a:pt x="105295" y="406503"/>
                </a:lnTo>
                <a:lnTo>
                  <a:pt x="104019" y="412053"/>
                </a:lnTo>
                <a:lnTo>
                  <a:pt x="103381" y="417921"/>
                </a:lnTo>
                <a:lnTo>
                  <a:pt x="104019" y="424105"/>
                </a:lnTo>
                <a:lnTo>
                  <a:pt x="105455" y="430131"/>
                </a:lnTo>
                <a:lnTo>
                  <a:pt x="108008" y="435522"/>
                </a:lnTo>
                <a:lnTo>
                  <a:pt x="111198" y="440597"/>
                </a:lnTo>
                <a:lnTo>
                  <a:pt x="115187" y="444878"/>
                </a:lnTo>
                <a:lnTo>
                  <a:pt x="119813" y="448843"/>
                </a:lnTo>
                <a:lnTo>
                  <a:pt x="125237" y="452014"/>
                </a:lnTo>
                <a:lnTo>
                  <a:pt x="130981" y="454234"/>
                </a:lnTo>
                <a:lnTo>
                  <a:pt x="137043" y="455661"/>
                </a:lnTo>
                <a:lnTo>
                  <a:pt x="143584" y="456296"/>
                </a:lnTo>
                <a:lnTo>
                  <a:pt x="153315" y="456296"/>
                </a:lnTo>
                <a:lnTo>
                  <a:pt x="153315" y="500062"/>
                </a:lnTo>
                <a:lnTo>
                  <a:pt x="146615" y="498476"/>
                </a:lnTo>
                <a:lnTo>
                  <a:pt x="143424" y="497525"/>
                </a:lnTo>
                <a:lnTo>
                  <a:pt x="139595" y="496574"/>
                </a:lnTo>
                <a:lnTo>
                  <a:pt x="135447" y="495305"/>
                </a:lnTo>
                <a:lnTo>
                  <a:pt x="128428" y="493719"/>
                </a:lnTo>
                <a:lnTo>
                  <a:pt x="122685" y="491975"/>
                </a:lnTo>
                <a:lnTo>
                  <a:pt x="118218" y="490231"/>
                </a:lnTo>
                <a:lnTo>
                  <a:pt x="114708" y="488803"/>
                </a:lnTo>
                <a:lnTo>
                  <a:pt x="112475" y="487376"/>
                </a:lnTo>
                <a:lnTo>
                  <a:pt x="111517" y="486108"/>
                </a:lnTo>
                <a:lnTo>
                  <a:pt x="111517" y="485949"/>
                </a:lnTo>
                <a:lnTo>
                  <a:pt x="111677" y="485632"/>
                </a:lnTo>
                <a:lnTo>
                  <a:pt x="111677" y="485156"/>
                </a:lnTo>
                <a:lnTo>
                  <a:pt x="111996" y="484522"/>
                </a:lnTo>
                <a:lnTo>
                  <a:pt x="112315" y="483888"/>
                </a:lnTo>
                <a:lnTo>
                  <a:pt x="114389" y="478813"/>
                </a:lnTo>
                <a:lnTo>
                  <a:pt x="115665" y="474373"/>
                </a:lnTo>
                <a:lnTo>
                  <a:pt x="116303" y="470250"/>
                </a:lnTo>
                <a:lnTo>
                  <a:pt x="116303" y="466444"/>
                </a:lnTo>
                <a:lnTo>
                  <a:pt x="115984" y="463114"/>
                </a:lnTo>
                <a:lnTo>
                  <a:pt x="115187" y="460101"/>
                </a:lnTo>
                <a:lnTo>
                  <a:pt x="114229" y="457564"/>
                </a:lnTo>
                <a:lnTo>
                  <a:pt x="112953" y="455344"/>
                </a:lnTo>
                <a:lnTo>
                  <a:pt x="110241" y="452014"/>
                </a:lnTo>
                <a:lnTo>
                  <a:pt x="107369" y="449318"/>
                </a:lnTo>
                <a:lnTo>
                  <a:pt x="103860" y="446940"/>
                </a:lnTo>
                <a:lnTo>
                  <a:pt x="100350" y="445037"/>
                </a:lnTo>
                <a:lnTo>
                  <a:pt x="96362" y="443768"/>
                </a:lnTo>
                <a:lnTo>
                  <a:pt x="92692" y="442658"/>
                </a:lnTo>
                <a:lnTo>
                  <a:pt x="89023" y="441865"/>
                </a:lnTo>
                <a:lnTo>
                  <a:pt x="85673" y="441390"/>
                </a:lnTo>
                <a:lnTo>
                  <a:pt x="82482" y="441231"/>
                </a:lnTo>
                <a:lnTo>
                  <a:pt x="79929" y="441072"/>
                </a:lnTo>
                <a:lnTo>
                  <a:pt x="77856" y="441072"/>
                </a:lnTo>
                <a:lnTo>
                  <a:pt x="76420" y="441072"/>
                </a:lnTo>
                <a:lnTo>
                  <a:pt x="66848" y="441072"/>
                </a:lnTo>
                <a:lnTo>
                  <a:pt x="66848" y="388426"/>
                </a:lnTo>
                <a:lnTo>
                  <a:pt x="31750" y="388426"/>
                </a:lnTo>
                <a:close/>
                <a:moveTo>
                  <a:pt x="194971" y="136525"/>
                </a:moveTo>
                <a:lnTo>
                  <a:pt x="201612" y="187643"/>
                </a:lnTo>
                <a:lnTo>
                  <a:pt x="10120" y="382587"/>
                </a:lnTo>
                <a:lnTo>
                  <a:pt x="8223" y="380841"/>
                </a:lnTo>
                <a:lnTo>
                  <a:pt x="6325" y="379095"/>
                </a:lnTo>
                <a:lnTo>
                  <a:pt x="3795" y="375285"/>
                </a:lnTo>
                <a:lnTo>
                  <a:pt x="1898" y="371316"/>
                </a:lnTo>
                <a:lnTo>
                  <a:pt x="474" y="367030"/>
                </a:lnTo>
                <a:lnTo>
                  <a:pt x="0" y="362585"/>
                </a:lnTo>
                <a:lnTo>
                  <a:pt x="158" y="358140"/>
                </a:lnTo>
                <a:lnTo>
                  <a:pt x="3637" y="331311"/>
                </a:lnTo>
                <a:close/>
                <a:moveTo>
                  <a:pt x="185290" y="61913"/>
                </a:moveTo>
                <a:lnTo>
                  <a:pt x="186080" y="67145"/>
                </a:lnTo>
                <a:lnTo>
                  <a:pt x="192087" y="112804"/>
                </a:lnTo>
                <a:lnTo>
                  <a:pt x="7937" y="300038"/>
                </a:lnTo>
                <a:lnTo>
                  <a:pt x="16631" y="233135"/>
                </a:lnTo>
                <a:close/>
                <a:moveTo>
                  <a:pt x="150027" y="11113"/>
                </a:moveTo>
                <a:lnTo>
                  <a:pt x="156970" y="15725"/>
                </a:lnTo>
                <a:lnTo>
                  <a:pt x="162966" y="21131"/>
                </a:lnTo>
                <a:lnTo>
                  <a:pt x="168647" y="27174"/>
                </a:lnTo>
                <a:lnTo>
                  <a:pt x="173539" y="33693"/>
                </a:lnTo>
                <a:lnTo>
                  <a:pt x="177799" y="40849"/>
                </a:lnTo>
                <a:lnTo>
                  <a:pt x="20637" y="201613"/>
                </a:lnTo>
                <a:lnTo>
                  <a:pt x="29316" y="134509"/>
                </a:lnTo>
                <a:close/>
                <a:moveTo>
                  <a:pt x="112236" y="0"/>
                </a:moveTo>
                <a:lnTo>
                  <a:pt x="118903" y="319"/>
                </a:lnTo>
                <a:lnTo>
                  <a:pt x="125412" y="1117"/>
                </a:lnTo>
                <a:lnTo>
                  <a:pt x="131762" y="2711"/>
                </a:lnTo>
                <a:lnTo>
                  <a:pt x="33337" y="103187"/>
                </a:lnTo>
                <a:lnTo>
                  <a:pt x="37941" y="66506"/>
                </a:lnTo>
                <a:lnTo>
                  <a:pt x="39687" y="57893"/>
                </a:lnTo>
                <a:lnTo>
                  <a:pt x="42068" y="49600"/>
                </a:lnTo>
                <a:lnTo>
                  <a:pt x="45402" y="41945"/>
                </a:lnTo>
                <a:lnTo>
                  <a:pt x="49688" y="34768"/>
                </a:lnTo>
                <a:lnTo>
                  <a:pt x="54451" y="27910"/>
                </a:lnTo>
                <a:lnTo>
                  <a:pt x="60007" y="21850"/>
                </a:lnTo>
                <a:lnTo>
                  <a:pt x="66198" y="16427"/>
                </a:lnTo>
                <a:lnTo>
                  <a:pt x="72707" y="11643"/>
                </a:lnTo>
                <a:lnTo>
                  <a:pt x="80010" y="7655"/>
                </a:lnTo>
                <a:lnTo>
                  <a:pt x="87471" y="4306"/>
                </a:lnTo>
                <a:lnTo>
                  <a:pt x="95408" y="2073"/>
                </a:lnTo>
                <a:lnTo>
                  <a:pt x="103822" y="479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84" name="Freeform 510"/>
          <p:cNvSpPr>
            <a:spLocks/>
          </p:cNvSpPr>
          <p:nvPr/>
        </p:nvSpPr>
        <p:spPr bwMode="auto">
          <a:xfrm>
            <a:off x="6696500" y="6064026"/>
            <a:ext cx="225425" cy="542925"/>
          </a:xfrm>
          <a:custGeom>
            <a:avLst/>
            <a:gdLst>
              <a:gd name="connsiteX0" fmla="*/ 66675 w 225425"/>
              <a:gd name="connsiteY0" fmla="*/ 460375 h 542925"/>
              <a:gd name="connsiteX1" fmla="*/ 76554 w 225425"/>
              <a:gd name="connsiteY1" fmla="*/ 460375 h 542925"/>
              <a:gd name="connsiteX2" fmla="*/ 79741 w 225425"/>
              <a:gd name="connsiteY2" fmla="*/ 460375 h 542925"/>
              <a:gd name="connsiteX3" fmla="*/ 83087 w 225425"/>
              <a:gd name="connsiteY3" fmla="*/ 460691 h 542925"/>
              <a:gd name="connsiteX4" fmla="*/ 86593 w 225425"/>
              <a:gd name="connsiteY4" fmla="*/ 461166 h 542925"/>
              <a:gd name="connsiteX5" fmla="*/ 89620 w 225425"/>
              <a:gd name="connsiteY5" fmla="*/ 462115 h 542925"/>
              <a:gd name="connsiteX6" fmla="*/ 92647 w 225425"/>
              <a:gd name="connsiteY6" fmla="*/ 463064 h 542925"/>
              <a:gd name="connsiteX7" fmla="*/ 95038 w 225425"/>
              <a:gd name="connsiteY7" fmla="*/ 464329 h 542925"/>
              <a:gd name="connsiteX8" fmla="*/ 96631 w 225425"/>
              <a:gd name="connsiteY8" fmla="*/ 465752 h 542925"/>
              <a:gd name="connsiteX9" fmla="*/ 97109 w 225425"/>
              <a:gd name="connsiteY9" fmla="*/ 467175 h 542925"/>
              <a:gd name="connsiteX10" fmla="*/ 97109 w 225425"/>
              <a:gd name="connsiteY10" fmla="*/ 468757 h 542925"/>
              <a:gd name="connsiteX11" fmla="*/ 96631 w 225425"/>
              <a:gd name="connsiteY11" fmla="*/ 470496 h 542925"/>
              <a:gd name="connsiteX12" fmla="*/ 95994 w 225425"/>
              <a:gd name="connsiteY12" fmla="*/ 472394 h 542925"/>
              <a:gd name="connsiteX13" fmla="*/ 95356 w 225425"/>
              <a:gd name="connsiteY13" fmla="*/ 473817 h 542925"/>
              <a:gd name="connsiteX14" fmla="*/ 94878 w 225425"/>
              <a:gd name="connsiteY14" fmla="*/ 475240 h 542925"/>
              <a:gd name="connsiteX15" fmla="*/ 93285 w 225425"/>
              <a:gd name="connsiteY15" fmla="*/ 479194 h 542925"/>
              <a:gd name="connsiteX16" fmla="*/ 92329 w 225425"/>
              <a:gd name="connsiteY16" fmla="*/ 482989 h 542925"/>
              <a:gd name="connsiteX17" fmla="*/ 92010 w 225425"/>
              <a:gd name="connsiteY17" fmla="*/ 486310 h 542925"/>
              <a:gd name="connsiteX18" fmla="*/ 92329 w 225425"/>
              <a:gd name="connsiteY18" fmla="*/ 489315 h 542925"/>
              <a:gd name="connsiteX19" fmla="*/ 92966 w 225425"/>
              <a:gd name="connsiteY19" fmla="*/ 492003 h 542925"/>
              <a:gd name="connsiteX20" fmla="*/ 93922 w 225425"/>
              <a:gd name="connsiteY20" fmla="*/ 494217 h 542925"/>
              <a:gd name="connsiteX21" fmla="*/ 95994 w 225425"/>
              <a:gd name="connsiteY21" fmla="*/ 497697 h 542925"/>
              <a:gd name="connsiteX22" fmla="*/ 98702 w 225425"/>
              <a:gd name="connsiteY22" fmla="*/ 500701 h 542925"/>
              <a:gd name="connsiteX23" fmla="*/ 101730 w 225425"/>
              <a:gd name="connsiteY23" fmla="*/ 503232 h 542925"/>
              <a:gd name="connsiteX24" fmla="*/ 105395 w 225425"/>
              <a:gd name="connsiteY24" fmla="*/ 505604 h 542925"/>
              <a:gd name="connsiteX25" fmla="*/ 109219 w 225425"/>
              <a:gd name="connsiteY25" fmla="*/ 507501 h 542925"/>
              <a:gd name="connsiteX26" fmla="*/ 113362 w 225425"/>
              <a:gd name="connsiteY26" fmla="*/ 509241 h 542925"/>
              <a:gd name="connsiteX27" fmla="*/ 117823 w 225425"/>
              <a:gd name="connsiteY27" fmla="*/ 510664 h 542925"/>
              <a:gd name="connsiteX28" fmla="*/ 122125 w 225425"/>
              <a:gd name="connsiteY28" fmla="*/ 511929 h 542925"/>
              <a:gd name="connsiteX29" fmla="*/ 126428 w 225425"/>
              <a:gd name="connsiteY29" fmla="*/ 513036 h 542925"/>
              <a:gd name="connsiteX30" fmla="*/ 130730 w 225425"/>
              <a:gd name="connsiteY30" fmla="*/ 513985 h 542925"/>
              <a:gd name="connsiteX31" fmla="*/ 135988 w 225425"/>
              <a:gd name="connsiteY31" fmla="*/ 515408 h 542925"/>
              <a:gd name="connsiteX32" fmla="*/ 140928 w 225425"/>
              <a:gd name="connsiteY32" fmla="*/ 516832 h 542925"/>
              <a:gd name="connsiteX33" fmla="*/ 152400 w 225425"/>
              <a:gd name="connsiteY33" fmla="*/ 519836 h 542925"/>
              <a:gd name="connsiteX34" fmla="*/ 151125 w 225425"/>
              <a:gd name="connsiteY34" fmla="*/ 524423 h 542925"/>
              <a:gd name="connsiteX35" fmla="*/ 148895 w 225425"/>
              <a:gd name="connsiteY35" fmla="*/ 529009 h 542925"/>
              <a:gd name="connsiteX36" fmla="*/ 146026 w 225425"/>
              <a:gd name="connsiteY36" fmla="*/ 532962 h 542925"/>
              <a:gd name="connsiteX37" fmla="*/ 142521 w 225425"/>
              <a:gd name="connsiteY37" fmla="*/ 536441 h 542925"/>
              <a:gd name="connsiteX38" fmla="*/ 138537 w 225425"/>
              <a:gd name="connsiteY38" fmla="*/ 539130 h 542925"/>
              <a:gd name="connsiteX39" fmla="*/ 134235 w 225425"/>
              <a:gd name="connsiteY39" fmla="*/ 541344 h 542925"/>
              <a:gd name="connsiteX40" fmla="*/ 129296 w 225425"/>
              <a:gd name="connsiteY40" fmla="*/ 542609 h 542925"/>
              <a:gd name="connsiteX41" fmla="*/ 124197 w 225425"/>
              <a:gd name="connsiteY41" fmla="*/ 542925 h 542925"/>
              <a:gd name="connsiteX42" fmla="*/ 95356 w 225425"/>
              <a:gd name="connsiteY42" fmla="*/ 542925 h 542925"/>
              <a:gd name="connsiteX43" fmla="*/ 90257 w 225425"/>
              <a:gd name="connsiteY43" fmla="*/ 542609 h 542925"/>
              <a:gd name="connsiteX44" fmla="*/ 85318 w 225425"/>
              <a:gd name="connsiteY44" fmla="*/ 541344 h 542925"/>
              <a:gd name="connsiteX45" fmla="*/ 81016 w 225425"/>
              <a:gd name="connsiteY45" fmla="*/ 539130 h 542925"/>
              <a:gd name="connsiteX46" fmla="*/ 76873 w 225425"/>
              <a:gd name="connsiteY46" fmla="*/ 536283 h 542925"/>
              <a:gd name="connsiteX47" fmla="*/ 73527 w 225425"/>
              <a:gd name="connsiteY47" fmla="*/ 532646 h 542925"/>
              <a:gd name="connsiteX48" fmla="*/ 70659 w 225425"/>
              <a:gd name="connsiteY48" fmla="*/ 528692 h 542925"/>
              <a:gd name="connsiteX49" fmla="*/ 68428 w 225425"/>
              <a:gd name="connsiteY49" fmla="*/ 524106 h 542925"/>
              <a:gd name="connsiteX50" fmla="*/ 67153 w 225425"/>
              <a:gd name="connsiteY50" fmla="*/ 519204 h 542925"/>
              <a:gd name="connsiteX51" fmla="*/ 66675 w 225425"/>
              <a:gd name="connsiteY51" fmla="*/ 513985 h 542925"/>
              <a:gd name="connsiteX52" fmla="*/ 142816 w 225425"/>
              <a:gd name="connsiteY52" fmla="*/ 398463 h 542925"/>
              <a:gd name="connsiteX53" fmla="*/ 152399 w 225425"/>
              <a:gd name="connsiteY53" fmla="*/ 398463 h 542925"/>
              <a:gd name="connsiteX54" fmla="*/ 152399 w 225425"/>
              <a:gd name="connsiteY54" fmla="*/ 436563 h 542925"/>
              <a:gd name="connsiteX55" fmla="*/ 142816 w 225425"/>
              <a:gd name="connsiteY55" fmla="*/ 436563 h 542925"/>
              <a:gd name="connsiteX56" fmla="*/ 138732 w 225425"/>
              <a:gd name="connsiteY56" fmla="*/ 436243 h 542925"/>
              <a:gd name="connsiteX57" fmla="*/ 134962 w 225425"/>
              <a:gd name="connsiteY57" fmla="*/ 435122 h 542925"/>
              <a:gd name="connsiteX58" fmla="*/ 131348 w 225425"/>
              <a:gd name="connsiteY58" fmla="*/ 433361 h 542925"/>
              <a:gd name="connsiteX59" fmla="*/ 128364 w 225425"/>
              <a:gd name="connsiteY59" fmla="*/ 430960 h 542925"/>
              <a:gd name="connsiteX60" fmla="*/ 125693 w 225425"/>
              <a:gd name="connsiteY60" fmla="*/ 428239 h 542925"/>
              <a:gd name="connsiteX61" fmla="*/ 123965 w 225425"/>
              <a:gd name="connsiteY61" fmla="*/ 425037 h 542925"/>
              <a:gd name="connsiteX62" fmla="*/ 122551 w 225425"/>
              <a:gd name="connsiteY62" fmla="*/ 421515 h 542925"/>
              <a:gd name="connsiteX63" fmla="*/ 122237 w 225425"/>
              <a:gd name="connsiteY63" fmla="*/ 417513 h 542925"/>
              <a:gd name="connsiteX64" fmla="*/ 122551 w 225425"/>
              <a:gd name="connsiteY64" fmla="*/ 413831 h 542925"/>
              <a:gd name="connsiteX65" fmla="*/ 123965 w 225425"/>
              <a:gd name="connsiteY65" fmla="*/ 410149 h 542925"/>
              <a:gd name="connsiteX66" fmla="*/ 125693 w 225425"/>
              <a:gd name="connsiteY66" fmla="*/ 406947 h 542925"/>
              <a:gd name="connsiteX67" fmla="*/ 128364 w 225425"/>
              <a:gd name="connsiteY67" fmla="*/ 404066 h 542925"/>
              <a:gd name="connsiteX68" fmla="*/ 131348 w 225425"/>
              <a:gd name="connsiteY68" fmla="*/ 401665 h 542925"/>
              <a:gd name="connsiteX69" fmla="*/ 134962 w 225425"/>
              <a:gd name="connsiteY69" fmla="*/ 400064 h 542925"/>
              <a:gd name="connsiteX70" fmla="*/ 138732 w 225425"/>
              <a:gd name="connsiteY70" fmla="*/ 398943 h 542925"/>
              <a:gd name="connsiteX71" fmla="*/ 112633 w 225425"/>
              <a:gd name="connsiteY71" fmla="*/ 0 h 542925"/>
              <a:gd name="connsiteX72" fmla="*/ 121395 w 225425"/>
              <a:gd name="connsiteY72" fmla="*/ 477 h 542925"/>
              <a:gd name="connsiteX73" fmla="*/ 129520 w 225425"/>
              <a:gd name="connsiteY73" fmla="*/ 2066 h 542925"/>
              <a:gd name="connsiteX74" fmla="*/ 137485 w 225425"/>
              <a:gd name="connsiteY74" fmla="*/ 4292 h 542925"/>
              <a:gd name="connsiteX75" fmla="*/ 145292 w 225425"/>
              <a:gd name="connsiteY75" fmla="*/ 7630 h 542925"/>
              <a:gd name="connsiteX76" fmla="*/ 152461 w 225425"/>
              <a:gd name="connsiteY76" fmla="*/ 11603 h 542925"/>
              <a:gd name="connsiteX77" fmla="*/ 159152 w 225425"/>
              <a:gd name="connsiteY77" fmla="*/ 16372 h 542925"/>
              <a:gd name="connsiteX78" fmla="*/ 165365 w 225425"/>
              <a:gd name="connsiteY78" fmla="*/ 21776 h 542925"/>
              <a:gd name="connsiteX79" fmla="*/ 170781 w 225425"/>
              <a:gd name="connsiteY79" fmla="*/ 27816 h 542925"/>
              <a:gd name="connsiteX80" fmla="*/ 175720 w 225425"/>
              <a:gd name="connsiteY80" fmla="*/ 34651 h 542925"/>
              <a:gd name="connsiteX81" fmla="*/ 179862 w 225425"/>
              <a:gd name="connsiteY81" fmla="*/ 41804 h 542925"/>
              <a:gd name="connsiteX82" fmla="*/ 183208 w 225425"/>
              <a:gd name="connsiteY82" fmla="*/ 49434 h 542925"/>
              <a:gd name="connsiteX83" fmla="*/ 185757 w 225425"/>
              <a:gd name="connsiteY83" fmla="*/ 57699 h 542925"/>
              <a:gd name="connsiteX84" fmla="*/ 187190 w 225425"/>
              <a:gd name="connsiteY84" fmla="*/ 66283 h 542925"/>
              <a:gd name="connsiteX85" fmla="*/ 188465 w 225425"/>
              <a:gd name="connsiteY85" fmla="*/ 75979 h 542925"/>
              <a:gd name="connsiteX86" fmla="*/ 178906 w 225425"/>
              <a:gd name="connsiteY86" fmla="*/ 77727 h 542925"/>
              <a:gd name="connsiteX87" fmla="*/ 176835 w 225425"/>
              <a:gd name="connsiteY87" fmla="*/ 77886 h 542925"/>
              <a:gd name="connsiteX88" fmla="*/ 175401 w 225425"/>
              <a:gd name="connsiteY88" fmla="*/ 78204 h 542925"/>
              <a:gd name="connsiteX89" fmla="*/ 171100 w 225425"/>
              <a:gd name="connsiteY89" fmla="*/ 79635 h 542925"/>
              <a:gd name="connsiteX90" fmla="*/ 167595 w 225425"/>
              <a:gd name="connsiteY90" fmla="*/ 81860 h 542925"/>
              <a:gd name="connsiteX91" fmla="*/ 164409 w 225425"/>
              <a:gd name="connsiteY91" fmla="*/ 84403 h 542925"/>
              <a:gd name="connsiteX92" fmla="*/ 161860 w 225425"/>
              <a:gd name="connsiteY92" fmla="*/ 87582 h 542925"/>
              <a:gd name="connsiteX93" fmla="*/ 159630 w 225425"/>
              <a:gd name="connsiteY93" fmla="*/ 90920 h 542925"/>
              <a:gd name="connsiteX94" fmla="*/ 158355 w 225425"/>
              <a:gd name="connsiteY94" fmla="*/ 94894 h 542925"/>
              <a:gd name="connsiteX95" fmla="*/ 157399 w 225425"/>
              <a:gd name="connsiteY95" fmla="*/ 98868 h 542925"/>
              <a:gd name="connsiteX96" fmla="*/ 157240 w 225425"/>
              <a:gd name="connsiteY96" fmla="*/ 103160 h 542925"/>
              <a:gd name="connsiteX97" fmla="*/ 157877 w 225425"/>
              <a:gd name="connsiteY97" fmla="*/ 107451 h 542925"/>
              <a:gd name="connsiteX98" fmla="*/ 159311 w 225425"/>
              <a:gd name="connsiteY98" fmla="*/ 111425 h 542925"/>
              <a:gd name="connsiteX99" fmla="*/ 161223 w 225425"/>
              <a:gd name="connsiteY99" fmla="*/ 114922 h 542925"/>
              <a:gd name="connsiteX100" fmla="*/ 163931 w 225425"/>
              <a:gd name="connsiteY100" fmla="*/ 118101 h 542925"/>
              <a:gd name="connsiteX101" fmla="*/ 166958 w 225425"/>
              <a:gd name="connsiteY101" fmla="*/ 120803 h 542925"/>
              <a:gd name="connsiteX102" fmla="*/ 170622 w 225425"/>
              <a:gd name="connsiteY102" fmla="*/ 123028 h 542925"/>
              <a:gd name="connsiteX103" fmla="*/ 190855 w 225425"/>
              <a:gd name="connsiteY103" fmla="*/ 133042 h 542925"/>
              <a:gd name="connsiteX104" fmla="*/ 169825 w 225425"/>
              <a:gd name="connsiteY104" fmla="*/ 140990 h 542925"/>
              <a:gd name="connsiteX105" fmla="*/ 165046 w 225425"/>
              <a:gd name="connsiteY105" fmla="*/ 143374 h 542925"/>
              <a:gd name="connsiteX106" fmla="*/ 160585 w 225425"/>
              <a:gd name="connsiteY106" fmla="*/ 146235 h 542925"/>
              <a:gd name="connsiteX107" fmla="*/ 156921 w 225425"/>
              <a:gd name="connsiteY107" fmla="*/ 149891 h 542925"/>
              <a:gd name="connsiteX108" fmla="*/ 153735 w 225425"/>
              <a:gd name="connsiteY108" fmla="*/ 154024 h 542925"/>
              <a:gd name="connsiteX109" fmla="*/ 151505 w 225425"/>
              <a:gd name="connsiteY109" fmla="*/ 158634 h 542925"/>
              <a:gd name="connsiteX110" fmla="*/ 149752 w 225425"/>
              <a:gd name="connsiteY110" fmla="*/ 163243 h 542925"/>
              <a:gd name="connsiteX111" fmla="*/ 148956 w 225425"/>
              <a:gd name="connsiteY111" fmla="*/ 168489 h 542925"/>
              <a:gd name="connsiteX112" fmla="*/ 148956 w 225425"/>
              <a:gd name="connsiteY112" fmla="*/ 173734 h 542925"/>
              <a:gd name="connsiteX113" fmla="*/ 149752 w 225425"/>
              <a:gd name="connsiteY113" fmla="*/ 178979 h 542925"/>
              <a:gd name="connsiteX114" fmla="*/ 151505 w 225425"/>
              <a:gd name="connsiteY114" fmla="*/ 184225 h 542925"/>
              <a:gd name="connsiteX115" fmla="*/ 153894 w 225425"/>
              <a:gd name="connsiteY115" fmla="*/ 189152 h 542925"/>
              <a:gd name="connsiteX116" fmla="*/ 157240 w 225425"/>
              <a:gd name="connsiteY116" fmla="*/ 193285 h 542925"/>
              <a:gd name="connsiteX117" fmla="*/ 161063 w 225425"/>
              <a:gd name="connsiteY117" fmla="*/ 196941 h 542925"/>
              <a:gd name="connsiteX118" fmla="*/ 165524 w 225425"/>
              <a:gd name="connsiteY118" fmla="*/ 199802 h 542925"/>
              <a:gd name="connsiteX119" fmla="*/ 170303 w 225425"/>
              <a:gd name="connsiteY119" fmla="*/ 202027 h 542925"/>
              <a:gd name="connsiteX120" fmla="*/ 175561 w 225425"/>
              <a:gd name="connsiteY120" fmla="*/ 203299 h 542925"/>
              <a:gd name="connsiteX121" fmla="*/ 180818 w 225425"/>
              <a:gd name="connsiteY121" fmla="*/ 203935 h 542925"/>
              <a:gd name="connsiteX122" fmla="*/ 184641 w 225425"/>
              <a:gd name="connsiteY122" fmla="*/ 203458 h 542925"/>
              <a:gd name="connsiteX123" fmla="*/ 188624 w 225425"/>
              <a:gd name="connsiteY123" fmla="*/ 202822 h 542925"/>
              <a:gd name="connsiteX124" fmla="*/ 190377 w 225425"/>
              <a:gd name="connsiteY124" fmla="*/ 202345 h 542925"/>
              <a:gd name="connsiteX125" fmla="*/ 191810 w 225425"/>
              <a:gd name="connsiteY125" fmla="*/ 201710 h 542925"/>
              <a:gd name="connsiteX126" fmla="*/ 203440 w 225425"/>
              <a:gd name="connsiteY126" fmla="*/ 196941 h 542925"/>
              <a:gd name="connsiteX127" fmla="*/ 205989 w 225425"/>
              <a:gd name="connsiteY127" fmla="*/ 208862 h 542925"/>
              <a:gd name="connsiteX128" fmla="*/ 225266 w 225425"/>
              <a:gd name="connsiteY128" fmla="*/ 358277 h 542925"/>
              <a:gd name="connsiteX129" fmla="*/ 225425 w 225425"/>
              <a:gd name="connsiteY129" fmla="*/ 362728 h 542925"/>
              <a:gd name="connsiteX130" fmla="*/ 224947 w 225425"/>
              <a:gd name="connsiteY130" fmla="*/ 367178 h 542925"/>
              <a:gd name="connsiteX131" fmla="*/ 223673 w 225425"/>
              <a:gd name="connsiteY131" fmla="*/ 371470 h 542925"/>
              <a:gd name="connsiteX132" fmla="*/ 221602 w 225425"/>
              <a:gd name="connsiteY132" fmla="*/ 375444 h 542925"/>
              <a:gd name="connsiteX133" fmla="*/ 218893 w 225425"/>
              <a:gd name="connsiteY133" fmla="*/ 379259 h 542925"/>
              <a:gd name="connsiteX134" fmla="*/ 215707 w 225425"/>
              <a:gd name="connsiteY134" fmla="*/ 382279 h 542925"/>
              <a:gd name="connsiteX135" fmla="*/ 212043 w 225425"/>
              <a:gd name="connsiteY135" fmla="*/ 384822 h 542925"/>
              <a:gd name="connsiteX136" fmla="*/ 208060 w 225425"/>
              <a:gd name="connsiteY136" fmla="*/ 386570 h 542925"/>
              <a:gd name="connsiteX137" fmla="*/ 203759 w 225425"/>
              <a:gd name="connsiteY137" fmla="*/ 387842 h 542925"/>
              <a:gd name="connsiteX138" fmla="*/ 199298 w 225425"/>
              <a:gd name="connsiteY138" fmla="*/ 388160 h 542925"/>
              <a:gd name="connsiteX139" fmla="*/ 118687 w 225425"/>
              <a:gd name="connsiteY139" fmla="*/ 388160 h 542925"/>
              <a:gd name="connsiteX140" fmla="*/ 114385 w 225425"/>
              <a:gd name="connsiteY140" fmla="*/ 391816 h 542925"/>
              <a:gd name="connsiteX141" fmla="*/ 110721 w 225425"/>
              <a:gd name="connsiteY141" fmla="*/ 396266 h 542925"/>
              <a:gd name="connsiteX142" fmla="*/ 107694 w 225425"/>
              <a:gd name="connsiteY142" fmla="*/ 401194 h 542925"/>
              <a:gd name="connsiteX143" fmla="*/ 105464 w 225425"/>
              <a:gd name="connsiteY143" fmla="*/ 406280 h 542925"/>
              <a:gd name="connsiteX144" fmla="*/ 104189 w 225425"/>
              <a:gd name="connsiteY144" fmla="*/ 411844 h 542925"/>
              <a:gd name="connsiteX145" fmla="*/ 103552 w 225425"/>
              <a:gd name="connsiteY145" fmla="*/ 417725 h 542925"/>
              <a:gd name="connsiteX146" fmla="*/ 104189 w 225425"/>
              <a:gd name="connsiteY146" fmla="*/ 423924 h 542925"/>
              <a:gd name="connsiteX147" fmla="*/ 105623 w 225425"/>
              <a:gd name="connsiteY147" fmla="*/ 429964 h 542925"/>
              <a:gd name="connsiteX148" fmla="*/ 108172 w 225425"/>
              <a:gd name="connsiteY148" fmla="*/ 435369 h 542925"/>
              <a:gd name="connsiteX149" fmla="*/ 111358 w 225425"/>
              <a:gd name="connsiteY149" fmla="*/ 440455 h 542925"/>
              <a:gd name="connsiteX150" fmla="*/ 115341 w 225425"/>
              <a:gd name="connsiteY150" fmla="*/ 444747 h 542925"/>
              <a:gd name="connsiteX151" fmla="*/ 119961 w 225425"/>
              <a:gd name="connsiteY151" fmla="*/ 448720 h 542925"/>
              <a:gd name="connsiteX152" fmla="*/ 125378 w 225425"/>
              <a:gd name="connsiteY152" fmla="*/ 451899 h 542925"/>
              <a:gd name="connsiteX153" fmla="*/ 131113 w 225425"/>
              <a:gd name="connsiteY153" fmla="*/ 454125 h 542925"/>
              <a:gd name="connsiteX154" fmla="*/ 137167 w 225425"/>
              <a:gd name="connsiteY154" fmla="*/ 455555 h 542925"/>
              <a:gd name="connsiteX155" fmla="*/ 143698 w 225425"/>
              <a:gd name="connsiteY155" fmla="*/ 456191 h 542925"/>
              <a:gd name="connsiteX156" fmla="*/ 153416 w 225425"/>
              <a:gd name="connsiteY156" fmla="*/ 456191 h 542925"/>
              <a:gd name="connsiteX157" fmla="*/ 153416 w 225425"/>
              <a:gd name="connsiteY157" fmla="*/ 500062 h 542925"/>
              <a:gd name="connsiteX158" fmla="*/ 146725 w 225425"/>
              <a:gd name="connsiteY158" fmla="*/ 498473 h 542925"/>
              <a:gd name="connsiteX159" fmla="*/ 143539 w 225425"/>
              <a:gd name="connsiteY159" fmla="*/ 497519 h 542925"/>
              <a:gd name="connsiteX160" fmla="*/ 139716 w 225425"/>
              <a:gd name="connsiteY160" fmla="*/ 496565 h 542925"/>
              <a:gd name="connsiteX161" fmla="*/ 135574 w 225425"/>
              <a:gd name="connsiteY161" fmla="*/ 495294 h 542925"/>
              <a:gd name="connsiteX162" fmla="*/ 128564 w 225425"/>
              <a:gd name="connsiteY162" fmla="*/ 493704 h 542925"/>
              <a:gd name="connsiteX163" fmla="*/ 122829 w 225425"/>
              <a:gd name="connsiteY163" fmla="*/ 491956 h 542925"/>
              <a:gd name="connsiteX164" fmla="*/ 118209 w 225425"/>
              <a:gd name="connsiteY164" fmla="*/ 490207 h 542925"/>
              <a:gd name="connsiteX165" fmla="*/ 114863 w 225425"/>
              <a:gd name="connsiteY165" fmla="*/ 488777 h 542925"/>
              <a:gd name="connsiteX166" fmla="*/ 112633 w 225425"/>
              <a:gd name="connsiteY166" fmla="*/ 487346 h 542925"/>
              <a:gd name="connsiteX167" fmla="*/ 111677 w 225425"/>
              <a:gd name="connsiteY167" fmla="*/ 486074 h 542925"/>
              <a:gd name="connsiteX168" fmla="*/ 111677 w 225425"/>
              <a:gd name="connsiteY168" fmla="*/ 485915 h 542925"/>
              <a:gd name="connsiteX169" fmla="*/ 111677 w 225425"/>
              <a:gd name="connsiteY169" fmla="*/ 485598 h 542925"/>
              <a:gd name="connsiteX170" fmla="*/ 111836 w 225425"/>
              <a:gd name="connsiteY170" fmla="*/ 485121 h 542925"/>
              <a:gd name="connsiteX171" fmla="*/ 111996 w 225425"/>
              <a:gd name="connsiteY171" fmla="*/ 484485 h 542925"/>
              <a:gd name="connsiteX172" fmla="*/ 112314 w 225425"/>
              <a:gd name="connsiteY172" fmla="*/ 483849 h 542925"/>
              <a:gd name="connsiteX173" fmla="*/ 114545 w 225425"/>
              <a:gd name="connsiteY173" fmla="*/ 478763 h 542925"/>
              <a:gd name="connsiteX174" fmla="*/ 115819 w 225425"/>
              <a:gd name="connsiteY174" fmla="*/ 474312 h 542925"/>
              <a:gd name="connsiteX175" fmla="*/ 116456 w 225425"/>
              <a:gd name="connsiteY175" fmla="*/ 470179 h 542925"/>
              <a:gd name="connsiteX176" fmla="*/ 116456 w 225425"/>
              <a:gd name="connsiteY176" fmla="*/ 466364 h 542925"/>
              <a:gd name="connsiteX177" fmla="*/ 116138 w 225425"/>
              <a:gd name="connsiteY177" fmla="*/ 463026 h 542925"/>
              <a:gd name="connsiteX178" fmla="*/ 115341 w 225425"/>
              <a:gd name="connsiteY178" fmla="*/ 460006 h 542925"/>
              <a:gd name="connsiteX179" fmla="*/ 114385 w 225425"/>
              <a:gd name="connsiteY179" fmla="*/ 457463 h 542925"/>
              <a:gd name="connsiteX180" fmla="*/ 113111 w 225425"/>
              <a:gd name="connsiteY180" fmla="*/ 455237 h 542925"/>
              <a:gd name="connsiteX181" fmla="*/ 110402 w 225425"/>
              <a:gd name="connsiteY181" fmla="*/ 451899 h 542925"/>
              <a:gd name="connsiteX182" fmla="*/ 107535 w 225425"/>
              <a:gd name="connsiteY182" fmla="*/ 449197 h 542925"/>
              <a:gd name="connsiteX183" fmla="*/ 104030 w 225425"/>
              <a:gd name="connsiteY183" fmla="*/ 446813 h 542925"/>
              <a:gd name="connsiteX184" fmla="*/ 100525 w 225425"/>
              <a:gd name="connsiteY184" fmla="*/ 444906 h 542925"/>
              <a:gd name="connsiteX185" fmla="*/ 96542 w 225425"/>
              <a:gd name="connsiteY185" fmla="*/ 443634 h 542925"/>
              <a:gd name="connsiteX186" fmla="*/ 92878 w 225425"/>
              <a:gd name="connsiteY186" fmla="*/ 442521 h 542925"/>
              <a:gd name="connsiteX187" fmla="*/ 89214 w 225425"/>
              <a:gd name="connsiteY187" fmla="*/ 441727 h 542925"/>
              <a:gd name="connsiteX188" fmla="*/ 85869 w 225425"/>
              <a:gd name="connsiteY188" fmla="*/ 441250 h 542925"/>
              <a:gd name="connsiteX189" fmla="*/ 82682 w 225425"/>
              <a:gd name="connsiteY189" fmla="*/ 441091 h 542925"/>
              <a:gd name="connsiteX190" fmla="*/ 80133 w 225425"/>
              <a:gd name="connsiteY190" fmla="*/ 440932 h 542925"/>
              <a:gd name="connsiteX191" fmla="*/ 78062 w 225425"/>
              <a:gd name="connsiteY191" fmla="*/ 440932 h 542925"/>
              <a:gd name="connsiteX192" fmla="*/ 76629 w 225425"/>
              <a:gd name="connsiteY192" fmla="*/ 440932 h 542925"/>
              <a:gd name="connsiteX193" fmla="*/ 67070 w 225425"/>
              <a:gd name="connsiteY193" fmla="*/ 440932 h 542925"/>
              <a:gd name="connsiteX194" fmla="*/ 67070 w 225425"/>
              <a:gd name="connsiteY194" fmla="*/ 388160 h 542925"/>
              <a:gd name="connsiteX195" fmla="*/ 26127 w 225425"/>
              <a:gd name="connsiteY195" fmla="*/ 388160 h 542925"/>
              <a:gd name="connsiteX196" fmla="*/ 21507 w 225425"/>
              <a:gd name="connsiteY196" fmla="*/ 387842 h 542925"/>
              <a:gd name="connsiteX197" fmla="*/ 17365 w 225425"/>
              <a:gd name="connsiteY197" fmla="*/ 386570 h 542925"/>
              <a:gd name="connsiteX198" fmla="*/ 13382 w 225425"/>
              <a:gd name="connsiteY198" fmla="*/ 384822 h 542925"/>
              <a:gd name="connsiteX199" fmla="*/ 9718 w 225425"/>
              <a:gd name="connsiteY199" fmla="*/ 382279 h 542925"/>
              <a:gd name="connsiteX200" fmla="*/ 6372 w 225425"/>
              <a:gd name="connsiteY200" fmla="*/ 379259 h 542925"/>
              <a:gd name="connsiteX201" fmla="*/ 3823 w 225425"/>
              <a:gd name="connsiteY201" fmla="*/ 375444 h 542925"/>
              <a:gd name="connsiteX202" fmla="*/ 1912 w 225425"/>
              <a:gd name="connsiteY202" fmla="*/ 371470 h 542925"/>
              <a:gd name="connsiteX203" fmla="*/ 478 w 225425"/>
              <a:gd name="connsiteY203" fmla="*/ 367178 h 542925"/>
              <a:gd name="connsiteX204" fmla="*/ 0 w 225425"/>
              <a:gd name="connsiteY204" fmla="*/ 362728 h 542925"/>
              <a:gd name="connsiteX205" fmla="*/ 159 w 225425"/>
              <a:gd name="connsiteY205" fmla="*/ 358277 h 542925"/>
              <a:gd name="connsiteX206" fmla="*/ 38075 w 225425"/>
              <a:gd name="connsiteY206" fmla="*/ 66283 h 542925"/>
              <a:gd name="connsiteX207" fmla="*/ 39828 w 225425"/>
              <a:gd name="connsiteY207" fmla="*/ 57699 h 542925"/>
              <a:gd name="connsiteX208" fmla="*/ 42217 w 225425"/>
              <a:gd name="connsiteY208" fmla="*/ 49434 h 542925"/>
              <a:gd name="connsiteX209" fmla="*/ 45563 w 225425"/>
              <a:gd name="connsiteY209" fmla="*/ 41804 h 542925"/>
              <a:gd name="connsiteX210" fmla="*/ 49864 w 225425"/>
              <a:gd name="connsiteY210" fmla="*/ 34651 h 542925"/>
              <a:gd name="connsiteX211" fmla="*/ 54644 w 225425"/>
              <a:gd name="connsiteY211" fmla="*/ 27816 h 542925"/>
              <a:gd name="connsiteX212" fmla="*/ 60220 w 225425"/>
              <a:gd name="connsiteY212" fmla="*/ 21776 h 542925"/>
              <a:gd name="connsiteX213" fmla="*/ 66433 w 225425"/>
              <a:gd name="connsiteY213" fmla="*/ 16372 h 542925"/>
              <a:gd name="connsiteX214" fmla="*/ 72964 w 225425"/>
              <a:gd name="connsiteY214" fmla="*/ 11603 h 542925"/>
              <a:gd name="connsiteX215" fmla="*/ 80293 w 225425"/>
              <a:gd name="connsiteY215" fmla="*/ 7630 h 542925"/>
              <a:gd name="connsiteX216" fmla="*/ 87780 w 225425"/>
              <a:gd name="connsiteY216" fmla="*/ 4292 h 542925"/>
              <a:gd name="connsiteX217" fmla="*/ 95746 w 225425"/>
              <a:gd name="connsiteY217" fmla="*/ 2066 h 542925"/>
              <a:gd name="connsiteX218" fmla="*/ 104189 w 225425"/>
              <a:gd name="connsiteY218" fmla="*/ 477 h 542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</a:cxnLst>
            <a:rect l="l" t="t" r="r" b="b"/>
            <a:pathLst>
              <a:path w="225425" h="542925">
                <a:moveTo>
                  <a:pt x="66675" y="460375"/>
                </a:moveTo>
                <a:lnTo>
                  <a:pt x="76554" y="460375"/>
                </a:lnTo>
                <a:lnTo>
                  <a:pt x="79741" y="460375"/>
                </a:lnTo>
                <a:lnTo>
                  <a:pt x="83087" y="460691"/>
                </a:lnTo>
                <a:lnTo>
                  <a:pt x="86593" y="461166"/>
                </a:lnTo>
                <a:lnTo>
                  <a:pt x="89620" y="462115"/>
                </a:lnTo>
                <a:lnTo>
                  <a:pt x="92647" y="463064"/>
                </a:lnTo>
                <a:lnTo>
                  <a:pt x="95038" y="464329"/>
                </a:lnTo>
                <a:lnTo>
                  <a:pt x="96631" y="465752"/>
                </a:lnTo>
                <a:lnTo>
                  <a:pt x="97109" y="467175"/>
                </a:lnTo>
                <a:lnTo>
                  <a:pt x="97109" y="468757"/>
                </a:lnTo>
                <a:lnTo>
                  <a:pt x="96631" y="470496"/>
                </a:lnTo>
                <a:lnTo>
                  <a:pt x="95994" y="472394"/>
                </a:lnTo>
                <a:lnTo>
                  <a:pt x="95356" y="473817"/>
                </a:lnTo>
                <a:lnTo>
                  <a:pt x="94878" y="475240"/>
                </a:lnTo>
                <a:lnTo>
                  <a:pt x="93285" y="479194"/>
                </a:lnTo>
                <a:lnTo>
                  <a:pt x="92329" y="482989"/>
                </a:lnTo>
                <a:lnTo>
                  <a:pt x="92010" y="486310"/>
                </a:lnTo>
                <a:lnTo>
                  <a:pt x="92329" y="489315"/>
                </a:lnTo>
                <a:lnTo>
                  <a:pt x="92966" y="492003"/>
                </a:lnTo>
                <a:lnTo>
                  <a:pt x="93922" y="494217"/>
                </a:lnTo>
                <a:lnTo>
                  <a:pt x="95994" y="497697"/>
                </a:lnTo>
                <a:lnTo>
                  <a:pt x="98702" y="500701"/>
                </a:lnTo>
                <a:lnTo>
                  <a:pt x="101730" y="503232"/>
                </a:lnTo>
                <a:lnTo>
                  <a:pt x="105395" y="505604"/>
                </a:lnTo>
                <a:lnTo>
                  <a:pt x="109219" y="507501"/>
                </a:lnTo>
                <a:lnTo>
                  <a:pt x="113362" y="509241"/>
                </a:lnTo>
                <a:lnTo>
                  <a:pt x="117823" y="510664"/>
                </a:lnTo>
                <a:lnTo>
                  <a:pt x="122125" y="511929"/>
                </a:lnTo>
                <a:lnTo>
                  <a:pt x="126428" y="513036"/>
                </a:lnTo>
                <a:lnTo>
                  <a:pt x="130730" y="513985"/>
                </a:lnTo>
                <a:lnTo>
                  <a:pt x="135988" y="515408"/>
                </a:lnTo>
                <a:lnTo>
                  <a:pt x="140928" y="516832"/>
                </a:lnTo>
                <a:lnTo>
                  <a:pt x="152400" y="519836"/>
                </a:lnTo>
                <a:lnTo>
                  <a:pt x="151125" y="524423"/>
                </a:lnTo>
                <a:lnTo>
                  <a:pt x="148895" y="529009"/>
                </a:lnTo>
                <a:lnTo>
                  <a:pt x="146026" y="532962"/>
                </a:lnTo>
                <a:lnTo>
                  <a:pt x="142521" y="536441"/>
                </a:lnTo>
                <a:lnTo>
                  <a:pt x="138537" y="539130"/>
                </a:lnTo>
                <a:lnTo>
                  <a:pt x="134235" y="541344"/>
                </a:lnTo>
                <a:lnTo>
                  <a:pt x="129296" y="542609"/>
                </a:lnTo>
                <a:lnTo>
                  <a:pt x="124197" y="542925"/>
                </a:lnTo>
                <a:lnTo>
                  <a:pt x="95356" y="542925"/>
                </a:lnTo>
                <a:lnTo>
                  <a:pt x="90257" y="542609"/>
                </a:lnTo>
                <a:lnTo>
                  <a:pt x="85318" y="541344"/>
                </a:lnTo>
                <a:lnTo>
                  <a:pt x="81016" y="539130"/>
                </a:lnTo>
                <a:lnTo>
                  <a:pt x="76873" y="536283"/>
                </a:lnTo>
                <a:lnTo>
                  <a:pt x="73527" y="532646"/>
                </a:lnTo>
                <a:lnTo>
                  <a:pt x="70659" y="528692"/>
                </a:lnTo>
                <a:lnTo>
                  <a:pt x="68428" y="524106"/>
                </a:lnTo>
                <a:lnTo>
                  <a:pt x="67153" y="519204"/>
                </a:lnTo>
                <a:lnTo>
                  <a:pt x="66675" y="513985"/>
                </a:lnTo>
                <a:close/>
                <a:moveTo>
                  <a:pt x="142816" y="398463"/>
                </a:moveTo>
                <a:lnTo>
                  <a:pt x="152399" y="398463"/>
                </a:lnTo>
                <a:lnTo>
                  <a:pt x="152399" y="436563"/>
                </a:lnTo>
                <a:lnTo>
                  <a:pt x="142816" y="436563"/>
                </a:lnTo>
                <a:lnTo>
                  <a:pt x="138732" y="436243"/>
                </a:lnTo>
                <a:lnTo>
                  <a:pt x="134962" y="435122"/>
                </a:lnTo>
                <a:lnTo>
                  <a:pt x="131348" y="433361"/>
                </a:lnTo>
                <a:lnTo>
                  <a:pt x="128364" y="430960"/>
                </a:lnTo>
                <a:lnTo>
                  <a:pt x="125693" y="428239"/>
                </a:lnTo>
                <a:lnTo>
                  <a:pt x="123965" y="425037"/>
                </a:lnTo>
                <a:lnTo>
                  <a:pt x="122551" y="421515"/>
                </a:lnTo>
                <a:lnTo>
                  <a:pt x="122237" y="417513"/>
                </a:lnTo>
                <a:lnTo>
                  <a:pt x="122551" y="413831"/>
                </a:lnTo>
                <a:lnTo>
                  <a:pt x="123965" y="410149"/>
                </a:lnTo>
                <a:lnTo>
                  <a:pt x="125693" y="406947"/>
                </a:lnTo>
                <a:lnTo>
                  <a:pt x="128364" y="404066"/>
                </a:lnTo>
                <a:lnTo>
                  <a:pt x="131348" y="401665"/>
                </a:lnTo>
                <a:lnTo>
                  <a:pt x="134962" y="400064"/>
                </a:lnTo>
                <a:lnTo>
                  <a:pt x="138732" y="398943"/>
                </a:lnTo>
                <a:close/>
                <a:moveTo>
                  <a:pt x="112633" y="0"/>
                </a:moveTo>
                <a:lnTo>
                  <a:pt x="121395" y="477"/>
                </a:lnTo>
                <a:lnTo>
                  <a:pt x="129520" y="2066"/>
                </a:lnTo>
                <a:lnTo>
                  <a:pt x="137485" y="4292"/>
                </a:lnTo>
                <a:lnTo>
                  <a:pt x="145292" y="7630"/>
                </a:lnTo>
                <a:lnTo>
                  <a:pt x="152461" y="11603"/>
                </a:lnTo>
                <a:lnTo>
                  <a:pt x="159152" y="16372"/>
                </a:lnTo>
                <a:lnTo>
                  <a:pt x="165365" y="21776"/>
                </a:lnTo>
                <a:lnTo>
                  <a:pt x="170781" y="27816"/>
                </a:lnTo>
                <a:lnTo>
                  <a:pt x="175720" y="34651"/>
                </a:lnTo>
                <a:lnTo>
                  <a:pt x="179862" y="41804"/>
                </a:lnTo>
                <a:lnTo>
                  <a:pt x="183208" y="49434"/>
                </a:lnTo>
                <a:lnTo>
                  <a:pt x="185757" y="57699"/>
                </a:lnTo>
                <a:lnTo>
                  <a:pt x="187190" y="66283"/>
                </a:lnTo>
                <a:lnTo>
                  <a:pt x="188465" y="75979"/>
                </a:lnTo>
                <a:lnTo>
                  <a:pt x="178906" y="77727"/>
                </a:lnTo>
                <a:lnTo>
                  <a:pt x="176835" y="77886"/>
                </a:lnTo>
                <a:lnTo>
                  <a:pt x="175401" y="78204"/>
                </a:lnTo>
                <a:lnTo>
                  <a:pt x="171100" y="79635"/>
                </a:lnTo>
                <a:lnTo>
                  <a:pt x="167595" y="81860"/>
                </a:lnTo>
                <a:lnTo>
                  <a:pt x="164409" y="84403"/>
                </a:lnTo>
                <a:lnTo>
                  <a:pt x="161860" y="87582"/>
                </a:lnTo>
                <a:lnTo>
                  <a:pt x="159630" y="90920"/>
                </a:lnTo>
                <a:lnTo>
                  <a:pt x="158355" y="94894"/>
                </a:lnTo>
                <a:lnTo>
                  <a:pt x="157399" y="98868"/>
                </a:lnTo>
                <a:lnTo>
                  <a:pt x="157240" y="103160"/>
                </a:lnTo>
                <a:lnTo>
                  <a:pt x="157877" y="107451"/>
                </a:lnTo>
                <a:lnTo>
                  <a:pt x="159311" y="111425"/>
                </a:lnTo>
                <a:lnTo>
                  <a:pt x="161223" y="114922"/>
                </a:lnTo>
                <a:lnTo>
                  <a:pt x="163931" y="118101"/>
                </a:lnTo>
                <a:lnTo>
                  <a:pt x="166958" y="120803"/>
                </a:lnTo>
                <a:lnTo>
                  <a:pt x="170622" y="123028"/>
                </a:lnTo>
                <a:lnTo>
                  <a:pt x="190855" y="133042"/>
                </a:lnTo>
                <a:lnTo>
                  <a:pt x="169825" y="140990"/>
                </a:lnTo>
                <a:lnTo>
                  <a:pt x="165046" y="143374"/>
                </a:lnTo>
                <a:lnTo>
                  <a:pt x="160585" y="146235"/>
                </a:lnTo>
                <a:lnTo>
                  <a:pt x="156921" y="149891"/>
                </a:lnTo>
                <a:lnTo>
                  <a:pt x="153735" y="154024"/>
                </a:lnTo>
                <a:lnTo>
                  <a:pt x="151505" y="158634"/>
                </a:lnTo>
                <a:lnTo>
                  <a:pt x="149752" y="163243"/>
                </a:lnTo>
                <a:lnTo>
                  <a:pt x="148956" y="168489"/>
                </a:lnTo>
                <a:lnTo>
                  <a:pt x="148956" y="173734"/>
                </a:lnTo>
                <a:lnTo>
                  <a:pt x="149752" y="178979"/>
                </a:lnTo>
                <a:lnTo>
                  <a:pt x="151505" y="184225"/>
                </a:lnTo>
                <a:lnTo>
                  <a:pt x="153894" y="189152"/>
                </a:lnTo>
                <a:lnTo>
                  <a:pt x="157240" y="193285"/>
                </a:lnTo>
                <a:lnTo>
                  <a:pt x="161063" y="196941"/>
                </a:lnTo>
                <a:lnTo>
                  <a:pt x="165524" y="199802"/>
                </a:lnTo>
                <a:lnTo>
                  <a:pt x="170303" y="202027"/>
                </a:lnTo>
                <a:lnTo>
                  <a:pt x="175561" y="203299"/>
                </a:lnTo>
                <a:lnTo>
                  <a:pt x="180818" y="203935"/>
                </a:lnTo>
                <a:lnTo>
                  <a:pt x="184641" y="203458"/>
                </a:lnTo>
                <a:lnTo>
                  <a:pt x="188624" y="202822"/>
                </a:lnTo>
                <a:lnTo>
                  <a:pt x="190377" y="202345"/>
                </a:lnTo>
                <a:lnTo>
                  <a:pt x="191810" y="201710"/>
                </a:lnTo>
                <a:lnTo>
                  <a:pt x="203440" y="196941"/>
                </a:lnTo>
                <a:lnTo>
                  <a:pt x="205989" y="208862"/>
                </a:lnTo>
                <a:lnTo>
                  <a:pt x="225266" y="358277"/>
                </a:lnTo>
                <a:lnTo>
                  <a:pt x="225425" y="362728"/>
                </a:lnTo>
                <a:lnTo>
                  <a:pt x="224947" y="367178"/>
                </a:lnTo>
                <a:lnTo>
                  <a:pt x="223673" y="371470"/>
                </a:lnTo>
                <a:lnTo>
                  <a:pt x="221602" y="375444"/>
                </a:lnTo>
                <a:lnTo>
                  <a:pt x="218893" y="379259"/>
                </a:lnTo>
                <a:lnTo>
                  <a:pt x="215707" y="382279"/>
                </a:lnTo>
                <a:lnTo>
                  <a:pt x="212043" y="384822"/>
                </a:lnTo>
                <a:lnTo>
                  <a:pt x="208060" y="386570"/>
                </a:lnTo>
                <a:lnTo>
                  <a:pt x="203759" y="387842"/>
                </a:lnTo>
                <a:lnTo>
                  <a:pt x="199298" y="388160"/>
                </a:lnTo>
                <a:lnTo>
                  <a:pt x="118687" y="388160"/>
                </a:lnTo>
                <a:lnTo>
                  <a:pt x="114385" y="391816"/>
                </a:lnTo>
                <a:lnTo>
                  <a:pt x="110721" y="396266"/>
                </a:lnTo>
                <a:lnTo>
                  <a:pt x="107694" y="401194"/>
                </a:lnTo>
                <a:lnTo>
                  <a:pt x="105464" y="406280"/>
                </a:lnTo>
                <a:lnTo>
                  <a:pt x="104189" y="411844"/>
                </a:lnTo>
                <a:lnTo>
                  <a:pt x="103552" y="417725"/>
                </a:lnTo>
                <a:lnTo>
                  <a:pt x="104189" y="423924"/>
                </a:lnTo>
                <a:lnTo>
                  <a:pt x="105623" y="429964"/>
                </a:lnTo>
                <a:lnTo>
                  <a:pt x="108172" y="435369"/>
                </a:lnTo>
                <a:lnTo>
                  <a:pt x="111358" y="440455"/>
                </a:lnTo>
                <a:lnTo>
                  <a:pt x="115341" y="444747"/>
                </a:lnTo>
                <a:lnTo>
                  <a:pt x="119961" y="448720"/>
                </a:lnTo>
                <a:lnTo>
                  <a:pt x="125378" y="451899"/>
                </a:lnTo>
                <a:lnTo>
                  <a:pt x="131113" y="454125"/>
                </a:lnTo>
                <a:lnTo>
                  <a:pt x="137167" y="455555"/>
                </a:lnTo>
                <a:lnTo>
                  <a:pt x="143698" y="456191"/>
                </a:lnTo>
                <a:lnTo>
                  <a:pt x="153416" y="456191"/>
                </a:lnTo>
                <a:lnTo>
                  <a:pt x="153416" y="500062"/>
                </a:lnTo>
                <a:lnTo>
                  <a:pt x="146725" y="498473"/>
                </a:lnTo>
                <a:lnTo>
                  <a:pt x="143539" y="497519"/>
                </a:lnTo>
                <a:lnTo>
                  <a:pt x="139716" y="496565"/>
                </a:lnTo>
                <a:lnTo>
                  <a:pt x="135574" y="495294"/>
                </a:lnTo>
                <a:lnTo>
                  <a:pt x="128564" y="493704"/>
                </a:lnTo>
                <a:lnTo>
                  <a:pt x="122829" y="491956"/>
                </a:lnTo>
                <a:lnTo>
                  <a:pt x="118209" y="490207"/>
                </a:lnTo>
                <a:lnTo>
                  <a:pt x="114863" y="488777"/>
                </a:lnTo>
                <a:lnTo>
                  <a:pt x="112633" y="487346"/>
                </a:lnTo>
                <a:lnTo>
                  <a:pt x="111677" y="486074"/>
                </a:lnTo>
                <a:lnTo>
                  <a:pt x="111677" y="485915"/>
                </a:lnTo>
                <a:lnTo>
                  <a:pt x="111677" y="485598"/>
                </a:lnTo>
                <a:lnTo>
                  <a:pt x="111836" y="485121"/>
                </a:lnTo>
                <a:lnTo>
                  <a:pt x="111996" y="484485"/>
                </a:lnTo>
                <a:lnTo>
                  <a:pt x="112314" y="483849"/>
                </a:lnTo>
                <a:lnTo>
                  <a:pt x="114545" y="478763"/>
                </a:lnTo>
                <a:lnTo>
                  <a:pt x="115819" y="474312"/>
                </a:lnTo>
                <a:lnTo>
                  <a:pt x="116456" y="470179"/>
                </a:lnTo>
                <a:lnTo>
                  <a:pt x="116456" y="466364"/>
                </a:lnTo>
                <a:lnTo>
                  <a:pt x="116138" y="463026"/>
                </a:lnTo>
                <a:lnTo>
                  <a:pt x="115341" y="460006"/>
                </a:lnTo>
                <a:lnTo>
                  <a:pt x="114385" y="457463"/>
                </a:lnTo>
                <a:lnTo>
                  <a:pt x="113111" y="455237"/>
                </a:lnTo>
                <a:lnTo>
                  <a:pt x="110402" y="451899"/>
                </a:lnTo>
                <a:lnTo>
                  <a:pt x="107535" y="449197"/>
                </a:lnTo>
                <a:lnTo>
                  <a:pt x="104030" y="446813"/>
                </a:lnTo>
                <a:lnTo>
                  <a:pt x="100525" y="444906"/>
                </a:lnTo>
                <a:lnTo>
                  <a:pt x="96542" y="443634"/>
                </a:lnTo>
                <a:lnTo>
                  <a:pt x="92878" y="442521"/>
                </a:lnTo>
                <a:lnTo>
                  <a:pt x="89214" y="441727"/>
                </a:lnTo>
                <a:lnTo>
                  <a:pt x="85869" y="441250"/>
                </a:lnTo>
                <a:lnTo>
                  <a:pt x="82682" y="441091"/>
                </a:lnTo>
                <a:lnTo>
                  <a:pt x="80133" y="440932"/>
                </a:lnTo>
                <a:lnTo>
                  <a:pt x="78062" y="440932"/>
                </a:lnTo>
                <a:lnTo>
                  <a:pt x="76629" y="440932"/>
                </a:lnTo>
                <a:lnTo>
                  <a:pt x="67070" y="440932"/>
                </a:lnTo>
                <a:lnTo>
                  <a:pt x="67070" y="388160"/>
                </a:lnTo>
                <a:lnTo>
                  <a:pt x="26127" y="388160"/>
                </a:lnTo>
                <a:lnTo>
                  <a:pt x="21507" y="387842"/>
                </a:lnTo>
                <a:lnTo>
                  <a:pt x="17365" y="386570"/>
                </a:lnTo>
                <a:lnTo>
                  <a:pt x="13382" y="384822"/>
                </a:lnTo>
                <a:lnTo>
                  <a:pt x="9718" y="382279"/>
                </a:lnTo>
                <a:lnTo>
                  <a:pt x="6372" y="379259"/>
                </a:lnTo>
                <a:lnTo>
                  <a:pt x="3823" y="375444"/>
                </a:lnTo>
                <a:lnTo>
                  <a:pt x="1912" y="371470"/>
                </a:lnTo>
                <a:lnTo>
                  <a:pt x="478" y="367178"/>
                </a:lnTo>
                <a:lnTo>
                  <a:pt x="0" y="362728"/>
                </a:lnTo>
                <a:lnTo>
                  <a:pt x="159" y="358277"/>
                </a:lnTo>
                <a:lnTo>
                  <a:pt x="38075" y="66283"/>
                </a:lnTo>
                <a:lnTo>
                  <a:pt x="39828" y="57699"/>
                </a:lnTo>
                <a:lnTo>
                  <a:pt x="42217" y="49434"/>
                </a:lnTo>
                <a:lnTo>
                  <a:pt x="45563" y="41804"/>
                </a:lnTo>
                <a:lnTo>
                  <a:pt x="49864" y="34651"/>
                </a:lnTo>
                <a:lnTo>
                  <a:pt x="54644" y="27816"/>
                </a:lnTo>
                <a:lnTo>
                  <a:pt x="60220" y="21776"/>
                </a:lnTo>
                <a:lnTo>
                  <a:pt x="66433" y="16372"/>
                </a:lnTo>
                <a:lnTo>
                  <a:pt x="72964" y="11603"/>
                </a:lnTo>
                <a:lnTo>
                  <a:pt x="80293" y="7630"/>
                </a:lnTo>
                <a:lnTo>
                  <a:pt x="87780" y="4292"/>
                </a:lnTo>
                <a:lnTo>
                  <a:pt x="95746" y="2066"/>
                </a:lnTo>
                <a:lnTo>
                  <a:pt x="104189" y="477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185" name="Group 930"/>
          <p:cNvGrpSpPr/>
          <p:nvPr/>
        </p:nvGrpSpPr>
        <p:grpSpPr>
          <a:xfrm>
            <a:off x="3866200" y="5276626"/>
            <a:ext cx="273050" cy="584201"/>
            <a:chOff x="8274050" y="1901825"/>
            <a:chExt cx="273050" cy="584201"/>
          </a:xfrm>
          <a:solidFill>
            <a:srgbClr val="000000"/>
          </a:solidFill>
        </p:grpSpPr>
        <p:sp>
          <p:nvSpPr>
            <p:cNvPr id="186" name="Freeform 486"/>
            <p:cNvSpPr>
              <a:spLocks/>
            </p:cNvSpPr>
            <p:nvPr/>
          </p:nvSpPr>
          <p:spPr bwMode="auto">
            <a:xfrm>
              <a:off x="8274050" y="1901825"/>
              <a:ext cx="273050" cy="185738"/>
            </a:xfrm>
            <a:custGeom>
              <a:avLst/>
              <a:gdLst>
                <a:gd name="T0" fmla="*/ 968 w 1552"/>
                <a:gd name="T1" fmla="*/ 12 h 1049"/>
                <a:gd name="T2" fmla="*/ 1071 w 1552"/>
                <a:gd name="T3" fmla="*/ 69 h 1049"/>
                <a:gd name="T4" fmla="*/ 1141 w 1552"/>
                <a:gd name="T5" fmla="*/ 165 h 1049"/>
                <a:gd name="T6" fmla="*/ 1211 w 1552"/>
                <a:gd name="T7" fmla="*/ 175 h 1049"/>
                <a:gd name="T8" fmla="*/ 1301 w 1552"/>
                <a:gd name="T9" fmla="*/ 167 h 1049"/>
                <a:gd name="T10" fmla="*/ 1386 w 1552"/>
                <a:gd name="T11" fmla="*/ 190 h 1049"/>
                <a:gd name="T12" fmla="*/ 1467 w 1552"/>
                <a:gd name="T13" fmla="*/ 236 h 1049"/>
                <a:gd name="T14" fmla="*/ 1529 w 1552"/>
                <a:gd name="T15" fmla="*/ 302 h 1049"/>
                <a:gd name="T16" fmla="*/ 1552 w 1552"/>
                <a:gd name="T17" fmla="*/ 386 h 1049"/>
                <a:gd name="T18" fmla="*/ 1539 w 1552"/>
                <a:gd name="T19" fmla="*/ 780 h 1049"/>
                <a:gd name="T20" fmla="*/ 1515 w 1552"/>
                <a:gd name="T21" fmla="*/ 821 h 1049"/>
                <a:gd name="T22" fmla="*/ 1484 w 1552"/>
                <a:gd name="T23" fmla="*/ 831 h 1049"/>
                <a:gd name="T24" fmla="*/ 1439 w 1552"/>
                <a:gd name="T25" fmla="*/ 809 h 1049"/>
                <a:gd name="T26" fmla="*/ 1428 w 1552"/>
                <a:gd name="T27" fmla="*/ 727 h 1049"/>
                <a:gd name="T28" fmla="*/ 1422 w 1552"/>
                <a:gd name="T29" fmla="*/ 616 h 1049"/>
                <a:gd name="T30" fmla="*/ 1152 w 1552"/>
                <a:gd name="T31" fmla="*/ 659 h 1049"/>
                <a:gd name="T32" fmla="*/ 1141 w 1552"/>
                <a:gd name="T33" fmla="*/ 897 h 1049"/>
                <a:gd name="T34" fmla="*/ 1086 w 1552"/>
                <a:gd name="T35" fmla="*/ 984 h 1049"/>
                <a:gd name="T36" fmla="*/ 1000 w 1552"/>
                <a:gd name="T37" fmla="*/ 1038 h 1049"/>
                <a:gd name="T38" fmla="*/ 894 w 1552"/>
                <a:gd name="T39" fmla="*/ 1046 h 1049"/>
                <a:gd name="T40" fmla="*/ 799 w 1552"/>
                <a:gd name="T41" fmla="*/ 1006 h 1049"/>
                <a:gd name="T42" fmla="*/ 733 w 1552"/>
                <a:gd name="T43" fmla="*/ 929 h 1049"/>
                <a:gd name="T44" fmla="*/ 708 w 1552"/>
                <a:gd name="T45" fmla="*/ 828 h 1049"/>
                <a:gd name="T46" fmla="*/ 491 w 1552"/>
                <a:gd name="T47" fmla="*/ 655 h 1049"/>
                <a:gd name="T48" fmla="*/ 270 w 1552"/>
                <a:gd name="T49" fmla="*/ 646 h 1049"/>
                <a:gd name="T50" fmla="*/ 265 w 1552"/>
                <a:gd name="T51" fmla="*/ 766 h 1049"/>
                <a:gd name="T52" fmla="*/ 266 w 1552"/>
                <a:gd name="T53" fmla="*/ 828 h 1049"/>
                <a:gd name="T54" fmla="*/ 244 w 1552"/>
                <a:gd name="T55" fmla="*/ 872 h 1049"/>
                <a:gd name="T56" fmla="*/ 210 w 1552"/>
                <a:gd name="T57" fmla="*/ 883 h 1049"/>
                <a:gd name="T58" fmla="*/ 112 w 1552"/>
                <a:gd name="T59" fmla="*/ 859 h 1049"/>
                <a:gd name="T60" fmla="*/ 39 w 1552"/>
                <a:gd name="T61" fmla="*/ 795 h 1049"/>
                <a:gd name="T62" fmla="*/ 3 w 1552"/>
                <a:gd name="T63" fmla="*/ 700 h 1049"/>
                <a:gd name="T64" fmla="*/ 3 w 1552"/>
                <a:gd name="T65" fmla="*/ 351 h 1049"/>
                <a:gd name="T66" fmla="*/ 38 w 1552"/>
                <a:gd name="T67" fmla="*/ 258 h 1049"/>
                <a:gd name="T68" fmla="*/ 109 w 1552"/>
                <a:gd name="T69" fmla="*/ 194 h 1049"/>
                <a:gd name="T70" fmla="*/ 207 w 1552"/>
                <a:gd name="T71" fmla="*/ 166 h 1049"/>
                <a:gd name="T72" fmla="*/ 283 w 1552"/>
                <a:gd name="T73" fmla="*/ 175 h 1049"/>
                <a:gd name="T74" fmla="*/ 334 w 1552"/>
                <a:gd name="T75" fmla="*/ 127 h 1049"/>
                <a:gd name="T76" fmla="*/ 402 w 1552"/>
                <a:gd name="T77" fmla="*/ 73 h 1049"/>
                <a:gd name="T78" fmla="*/ 499 w 1552"/>
                <a:gd name="T79" fmla="*/ 55 h 1049"/>
                <a:gd name="T80" fmla="*/ 589 w 1552"/>
                <a:gd name="T81" fmla="*/ 74 h 1049"/>
                <a:gd name="T82" fmla="*/ 659 w 1552"/>
                <a:gd name="T83" fmla="*/ 82 h 1049"/>
                <a:gd name="T84" fmla="*/ 736 w 1552"/>
                <a:gd name="T85" fmla="*/ 28 h 1049"/>
                <a:gd name="T86" fmla="*/ 844 w 1552"/>
                <a:gd name="T87" fmla="*/ 2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52" h="1049">
                  <a:moveTo>
                    <a:pt x="887" y="0"/>
                  </a:moveTo>
                  <a:lnTo>
                    <a:pt x="929" y="3"/>
                  </a:lnTo>
                  <a:lnTo>
                    <a:pt x="968" y="12"/>
                  </a:lnTo>
                  <a:lnTo>
                    <a:pt x="1006" y="26"/>
                  </a:lnTo>
                  <a:lnTo>
                    <a:pt x="1040" y="46"/>
                  </a:lnTo>
                  <a:lnTo>
                    <a:pt x="1071" y="69"/>
                  </a:lnTo>
                  <a:lnTo>
                    <a:pt x="1098" y="97"/>
                  </a:lnTo>
                  <a:lnTo>
                    <a:pt x="1121" y="129"/>
                  </a:lnTo>
                  <a:lnTo>
                    <a:pt x="1141" y="165"/>
                  </a:lnTo>
                  <a:lnTo>
                    <a:pt x="1154" y="202"/>
                  </a:lnTo>
                  <a:lnTo>
                    <a:pt x="1181" y="187"/>
                  </a:lnTo>
                  <a:lnTo>
                    <a:pt x="1211" y="175"/>
                  </a:lnTo>
                  <a:lnTo>
                    <a:pt x="1242" y="168"/>
                  </a:lnTo>
                  <a:lnTo>
                    <a:pt x="1275" y="166"/>
                  </a:lnTo>
                  <a:lnTo>
                    <a:pt x="1301" y="167"/>
                  </a:lnTo>
                  <a:lnTo>
                    <a:pt x="1329" y="172"/>
                  </a:lnTo>
                  <a:lnTo>
                    <a:pt x="1357" y="179"/>
                  </a:lnTo>
                  <a:lnTo>
                    <a:pt x="1386" y="190"/>
                  </a:lnTo>
                  <a:lnTo>
                    <a:pt x="1415" y="202"/>
                  </a:lnTo>
                  <a:lnTo>
                    <a:pt x="1442" y="218"/>
                  </a:lnTo>
                  <a:lnTo>
                    <a:pt x="1467" y="236"/>
                  </a:lnTo>
                  <a:lnTo>
                    <a:pt x="1490" y="256"/>
                  </a:lnTo>
                  <a:lnTo>
                    <a:pt x="1511" y="278"/>
                  </a:lnTo>
                  <a:lnTo>
                    <a:pt x="1529" y="302"/>
                  </a:lnTo>
                  <a:lnTo>
                    <a:pt x="1541" y="328"/>
                  </a:lnTo>
                  <a:lnTo>
                    <a:pt x="1549" y="356"/>
                  </a:lnTo>
                  <a:lnTo>
                    <a:pt x="1552" y="386"/>
                  </a:lnTo>
                  <a:lnTo>
                    <a:pt x="1540" y="775"/>
                  </a:lnTo>
                  <a:lnTo>
                    <a:pt x="1540" y="777"/>
                  </a:lnTo>
                  <a:lnTo>
                    <a:pt x="1539" y="780"/>
                  </a:lnTo>
                  <a:lnTo>
                    <a:pt x="1536" y="796"/>
                  </a:lnTo>
                  <a:lnTo>
                    <a:pt x="1527" y="810"/>
                  </a:lnTo>
                  <a:lnTo>
                    <a:pt x="1515" y="821"/>
                  </a:lnTo>
                  <a:lnTo>
                    <a:pt x="1500" y="828"/>
                  </a:lnTo>
                  <a:lnTo>
                    <a:pt x="1484" y="831"/>
                  </a:lnTo>
                  <a:lnTo>
                    <a:pt x="1484" y="831"/>
                  </a:lnTo>
                  <a:lnTo>
                    <a:pt x="1466" y="828"/>
                  </a:lnTo>
                  <a:lnTo>
                    <a:pt x="1451" y="820"/>
                  </a:lnTo>
                  <a:lnTo>
                    <a:pt x="1439" y="809"/>
                  </a:lnTo>
                  <a:lnTo>
                    <a:pt x="1432" y="794"/>
                  </a:lnTo>
                  <a:lnTo>
                    <a:pt x="1429" y="776"/>
                  </a:lnTo>
                  <a:lnTo>
                    <a:pt x="1428" y="727"/>
                  </a:lnTo>
                  <a:lnTo>
                    <a:pt x="1426" y="683"/>
                  </a:lnTo>
                  <a:lnTo>
                    <a:pt x="1424" y="646"/>
                  </a:lnTo>
                  <a:lnTo>
                    <a:pt x="1422" y="616"/>
                  </a:lnTo>
                  <a:lnTo>
                    <a:pt x="1253" y="644"/>
                  </a:lnTo>
                  <a:lnTo>
                    <a:pt x="1204" y="652"/>
                  </a:lnTo>
                  <a:lnTo>
                    <a:pt x="1152" y="659"/>
                  </a:lnTo>
                  <a:lnTo>
                    <a:pt x="1152" y="828"/>
                  </a:lnTo>
                  <a:lnTo>
                    <a:pt x="1149" y="864"/>
                  </a:lnTo>
                  <a:lnTo>
                    <a:pt x="1141" y="897"/>
                  </a:lnTo>
                  <a:lnTo>
                    <a:pt x="1126" y="929"/>
                  </a:lnTo>
                  <a:lnTo>
                    <a:pt x="1108" y="958"/>
                  </a:lnTo>
                  <a:lnTo>
                    <a:pt x="1086" y="984"/>
                  </a:lnTo>
                  <a:lnTo>
                    <a:pt x="1061" y="1006"/>
                  </a:lnTo>
                  <a:lnTo>
                    <a:pt x="1032" y="1024"/>
                  </a:lnTo>
                  <a:lnTo>
                    <a:pt x="1000" y="1038"/>
                  </a:lnTo>
                  <a:lnTo>
                    <a:pt x="966" y="1046"/>
                  </a:lnTo>
                  <a:lnTo>
                    <a:pt x="930" y="1049"/>
                  </a:lnTo>
                  <a:lnTo>
                    <a:pt x="894" y="1046"/>
                  </a:lnTo>
                  <a:lnTo>
                    <a:pt x="859" y="1038"/>
                  </a:lnTo>
                  <a:lnTo>
                    <a:pt x="828" y="1024"/>
                  </a:lnTo>
                  <a:lnTo>
                    <a:pt x="799" y="1006"/>
                  </a:lnTo>
                  <a:lnTo>
                    <a:pt x="773" y="984"/>
                  </a:lnTo>
                  <a:lnTo>
                    <a:pt x="751" y="958"/>
                  </a:lnTo>
                  <a:lnTo>
                    <a:pt x="733" y="929"/>
                  </a:lnTo>
                  <a:lnTo>
                    <a:pt x="719" y="897"/>
                  </a:lnTo>
                  <a:lnTo>
                    <a:pt x="711" y="864"/>
                  </a:lnTo>
                  <a:lnTo>
                    <a:pt x="708" y="828"/>
                  </a:lnTo>
                  <a:lnTo>
                    <a:pt x="708" y="676"/>
                  </a:lnTo>
                  <a:lnTo>
                    <a:pt x="599" y="668"/>
                  </a:lnTo>
                  <a:lnTo>
                    <a:pt x="491" y="655"/>
                  </a:lnTo>
                  <a:lnTo>
                    <a:pt x="386" y="638"/>
                  </a:lnTo>
                  <a:lnTo>
                    <a:pt x="272" y="617"/>
                  </a:lnTo>
                  <a:lnTo>
                    <a:pt x="270" y="646"/>
                  </a:lnTo>
                  <a:lnTo>
                    <a:pt x="268" y="680"/>
                  </a:lnTo>
                  <a:lnTo>
                    <a:pt x="266" y="721"/>
                  </a:lnTo>
                  <a:lnTo>
                    <a:pt x="265" y="766"/>
                  </a:lnTo>
                  <a:lnTo>
                    <a:pt x="265" y="817"/>
                  </a:lnTo>
                  <a:lnTo>
                    <a:pt x="266" y="822"/>
                  </a:lnTo>
                  <a:lnTo>
                    <a:pt x="266" y="828"/>
                  </a:lnTo>
                  <a:lnTo>
                    <a:pt x="263" y="845"/>
                  </a:lnTo>
                  <a:lnTo>
                    <a:pt x="255" y="860"/>
                  </a:lnTo>
                  <a:lnTo>
                    <a:pt x="244" y="872"/>
                  </a:lnTo>
                  <a:lnTo>
                    <a:pt x="228" y="880"/>
                  </a:lnTo>
                  <a:lnTo>
                    <a:pt x="211" y="883"/>
                  </a:lnTo>
                  <a:lnTo>
                    <a:pt x="210" y="883"/>
                  </a:lnTo>
                  <a:lnTo>
                    <a:pt x="174" y="880"/>
                  </a:lnTo>
                  <a:lnTo>
                    <a:pt x="142" y="872"/>
                  </a:lnTo>
                  <a:lnTo>
                    <a:pt x="112" y="859"/>
                  </a:lnTo>
                  <a:lnTo>
                    <a:pt x="85" y="842"/>
                  </a:lnTo>
                  <a:lnTo>
                    <a:pt x="60" y="820"/>
                  </a:lnTo>
                  <a:lnTo>
                    <a:pt x="39" y="795"/>
                  </a:lnTo>
                  <a:lnTo>
                    <a:pt x="23" y="766"/>
                  </a:lnTo>
                  <a:lnTo>
                    <a:pt x="11" y="734"/>
                  </a:lnTo>
                  <a:lnTo>
                    <a:pt x="3" y="700"/>
                  </a:lnTo>
                  <a:lnTo>
                    <a:pt x="0" y="662"/>
                  </a:lnTo>
                  <a:lnTo>
                    <a:pt x="0" y="386"/>
                  </a:lnTo>
                  <a:lnTo>
                    <a:pt x="3" y="351"/>
                  </a:lnTo>
                  <a:lnTo>
                    <a:pt x="10" y="317"/>
                  </a:lnTo>
                  <a:lnTo>
                    <a:pt x="22" y="286"/>
                  </a:lnTo>
                  <a:lnTo>
                    <a:pt x="38" y="258"/>
                  </a:lnTo>
                  <a:lnTo>
                    <a:pt x="58" y="233"/>
                  </a:lnTo>
                  <a:lnTo>
                    <a:pt x="83" y="211"/>
                  </a:lnTo>
                  <a:lnTo>
                    <a:pt x="109" y="194"/>
                  </a:lnTo>
                  <a:lnTo>
                    <a:pt x="139" y="180"/>
                  </a:lnTo>
                  <a:lnTo>
                    <a:pt x="171" y="171"/>
                  </a:lnTo>
                  <a:lnTo>
                    <a:pt x="207" y="166"/>
                  </a:lnTo>
                  <a:lnTo>
                    <a:pt x="235" y="166"/>
                  </a:lnTo>
                  <a:lnTo>
                    <a:pt x="260" y="169"/>
                  </a:lnTo>
                  <a:lnTo>
                    <a:pt x="283" y="175"/>
                  </a:lnTo>
                  <a:lnTo>
                    <a:pt x="302" y="184"/>
                  </a:lnTo>
                  <a:lnTo>
                    <a:pt x="316" y="154"/>
                  </a:lnTo>
                  <a:lnTo>
                    <a:pt x="334" y="127"/>
                  </a:lnTo>
                  <a:lnTo>
                    <a:pt x="354" y="105"/>
                  </a:lnTo>
                  <a:lnTo>
                    <a:pt x="377" y="87"/>
                  </a:lnTo>
                  <a:lnTo>
                    <a:pt x="402" y="73"/>
                  </a:lnTo>
                  <a:lnTo>
                    <a:pt x="431" y="63"/>
                  </a:lnTo>
                  <a:lnTo>
                    <a:pt x="463" y="57"/>
                  </a:lnTo>
                  <a:lnTo>
                    <a:pt x="499" y="55"/>
                  </a:lnTo>
                  <a:lnTo>
                    <a:pt x="531" y="57"/>
                  </a:lnTo>
                  <a:lnTo>
                    <a:pt x="561" y="64"/>
                  </a:lnTo>
                  <a:lnTo>
                    <a:pt x="589" y="74"/>
                  </a:lnTo>
                  <a:lnTo>
                    <a:pt x="617" y="88"/>
                  </a:lnTo>
                  <a:lnTo>
                    <a:pt x="641" y="106"/>
                  </a:lnTo>
                  <a:lnTo>
                    <a:pt x="659" y="82"/>
                  </a:lnTo>
                  <a:lnTo>
                    <a:pt x="680" y="61"/>
                  </a:lnTo>
                  <a:lnTo>
                    <a:pt x="706" y="43"/>
                  </a:lnTo>
                  <a:lnTo>
                    <a:pt x="736" y="28"/>
                  </a:lnTo>
                  <a:lnTo>
                    <a:pt x="769" y="16"/>
                  </a:lnTo>
                  <a:lnTo>
                    <a:pt x="805" y="7"/>
                  </a:lnTo>
                  <a:lnTo>
                    <a:pt x="844" y="2"/>
                  </a:lnTo>
                  <a:lnTo>
                    <a:pt x="8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487"/>
            <p:cNvSpPr>
              <a:spLocks/>
            </p:cNvSpPr>
            <p:nvPr/>
          </p:nvSpPr>
          <p:spPr bwMode="auto">
            <a:xfrm>
              <a:off x="8326438" y="2411413"/>
              <a:ext cx="193675" cy="74613"/>
            </a:xfrm>
            <a:custGeom>
              <a:avLst/>
              <a:gdLst>
                <a:gd name="T0" fmla="*/ 1035 w 1094"/>
                <a:gd name="T1" fmla="*/ 0 h 425"/>
                <a:gd name="T2" fmla="*/ 1046 w 1094"/>
                <a:gd name="T3" fmla="*/ 46 h 425"/>
                <a:gd name="T4" fmla="*/ 1060 w 1094"/>
                <a:gd name="T5" fmla="*/ 88 h 425"/>
                <a:gd name="T6" fmla="*/ 1077 w 1094"/>
                <a:gd name="T7" fmla="*/ 126 h 425"/>
                <a:gd name="T8" fmla="*/ 1088 w 1094"/>
                <a:gd name="T9" fmla="*/ 155 h 425"/>
                <a:gd name="T10" fmla="*/ 1094 w 1094"/>
                <a:gd name="T11" fmla="*/ 185 h 425"/>
                <a:gd name="T12" fmla="*/ 1094 w 1094"/>
                <a:gd name="T13" fmla="*/ 216 h 425"/>
                <a:gd name="T14" fmla="*/ 1089 w 1094"/>
                <a:gd name="T15" fmla="*/ 246 h 425"/>
                <a:gd name="T16" fmla="*/ 1080 w 1094"/>
                <a:gd name="T17" fmla="*/ 270 h 425"/>
                <a:gd name="T18" fmla="*/ 1068 w 1094"/>
                <a:gd name="T19" fmla="*/ 293 h 425"/>
                <a:gd name="T20" fmla="*/ 1052 w 1094"/>
                <a:gd name="T21" fmla="*/ 312 h 425"/>
                <a:gd name="T22" fmla="*/ 1033 w 1094"/>
                <a:gd name="T23" fmla="*/ 329 h 425"/>
                <a:gd name="T24" fmla="*/ 1011 w 1094"/>
                <a:gd name="T25" fmla="*/ 342 h 425"/>
                <a:gd name="T26" fmla="*/ 972 w 1094"/>
                <a:gd name="T27" fmla="*/ 359 h 425"/>
                <a:gd name="T28" fmla="*/ 926 w 1094"/>
                <a:gd name="T29" fmla="*/ 375 h 425"/>
                <a:gd name="T30" fmla="*/ 875 w 1094"/>
                <a:gd name="T31" fmla="*/ 390 h 425"/>
                <a:gd name="T32" fmla="*/ 802 w 1094"/>
                <a:gd name="T33" fmla="*/ 405 h 425"/>
                <a:gd name="T34" fmla="*/ 727 w 1094"/>
                <a:gd name="T35" fmla="*/ 416 h 425"/>
                <a:gd name="T36" fmla="*/ 649 w 1094"/>
                <a:gd name="T37" fmla="*/ 423 h 425"/>
                <a:gd name="T38" fmla="*/ 570 w 1094"/>
                <a:gd name="T39" fmla="*/ 425 h 425"/>
                <a:gd name="T40" fmla="*/ 526 w 1094"/>
                <a:gd name="T41" fmla="*/ 425 h 425"/>
                <a:gd name="T42" fmla="*/ 447 w 1094"/>
                <a:gd name="T43" fmla="*/ 423 h 425"/>
                <a:gd name="T44" fmla="*/ 368 w 1094"/>
                <a:gd name="T45" fmla="*/ 416 h 425"/>
                <a:gd name="T46" fmla="*/ 293 w 1094"/>
                <a:gd name="T47" fmla="*/ 405 h 425"/>
                <a:gd name="T48" fmla="*/ 221 w 1094"/>
                <a:gd name="T49" fmla="*/ 390 h 425"/>
                <a:gd name="T50" fmla="*/ 170 w 1094"/>
                <a:gd name="T51" fmla="*/ 375 h 425"/>
                <a:gd name="T52" fmla="*/ 123 w 1094"/>
                <a:gd name="T53" fmla="*/ 359 h 425"/>
                <a:gd name="T54" fmla="*/ 85 w 1094"/>
                <a:gd name="T55" fmla="*/ 342 h 425"/>
                <a:gd name="T56" fmla="*/ 63 w 1094"/>
                <a:gd name="T57" fmla="*/ 329 h 425"/>
                <a:gd name="T58" fmla="*/ 44 w 1094"/>
                <a:gd name="T59" fmla="*/ 312 h 425"/>
                <a:gd name="T60" fmla="*/ 27 w 1094"/>
                <a:gd name="T61" fmla="*/ 293 h 425"/>
                <a:gd name="T62" fmla="*/ 15 w 1094"/>
                <a:gd name="T63" fmla="*/ 270 h 425"/>
                <a:gd name="T64" fmla="*/ 6 w 1094"/>
                <a:gd name="T65" fmla="*/ 246 h 425"/>
                <a:gd name="T66" fmla="*/ 0 w 1094"/>
                <a:gd name="T67" fmla="*/ 216 h 425"/>
                <a:gd name="T68" fmla="*/ 1 w 1094"/>
                <a:gd name="T69" fmla="*/ 185 h 425"/>
                <a:gd name="T70" fmla="*/ 6 w 1094"/>
                <a:gd name="T71" fmla="*/ 155 h 425"/>
                <a:gd name="T72" fmla="*/ 18 w 1094"/>
                <a:gd name="T73" fmla="*/ 126 h 425"/>
                <a:gd name="T74" fmla="*/ 36 w 1094"/>
                <a:gd name="T75" fmla="*/ 88 h 425"/>
                <a:gd name="T76" fmla="*/ 49 w 1094"/>
                <a:gd name="T77" fmla="*/ 46 h 425"/>
                <a:gd name="T78" fmla="*/ 61 w 1094"/>
                <a:gd name="T79" fmla="*/ 0 h 425"/>
                <a:gd name="T80" fmla="*/ 102 w 1094"/>
                <a:gd name="T81" fmla="*/ 15 h 425"/>
                <a:gd name="T82" fmla="*/ 127 w 1094"/>
                <a:gd name="T83" fmla="*/ 26 h 425"/>
                <a:gd name="T84" fmla="*/ 156 w 1094"/>
                <a:gd name="T85" fmla="*/ 36 h 425"/>
                <a:gd name="T86" fmla="*/ 193 w 1094"/>
                <a:gd name="T87" fmla="*/ 47 h 425"/>
                <a:gd name="T88" fmla="*/ 236 w 1094"/>
                <a:gd name="T89" fmla="*/ 58 h 425"/>
                <a:gd name="T90" fmla="*/ 304 w 1094"/>
                <a:gd name="T91" fmla="*/ 73 h 425"/>
                <a:gd name="T92" fmla="*/ 374 w 1094"/>
                <a:gd name="T93" fmla="*/ 83 h 425"/>
                <a:gd name="T94" fmla="*/ 448 w 1094"/>
                <a:gd name="T95" fmla="*/ 89 h 425"/>
                <a:gd name="T96" fmla="*/ 523 w 1094"/>
                <a:gd name="T97" fmla="*/ 92 h 425"/>
                <a:gd name="T98" fmla="*/ 562 w 1094"/>
                <a:gd name="T99" fmla="*/ 92 h 425"/>
                <a:gd name="T100" fmla="*/ 638 w 1094"/>
                <a:gd name="T101" fmla="*/ 89 h 425"/>
                <a:gd name="T102" fmla="*/ 712 w 1094"/>
                <a:gd name="T103" fmla="*/ 83 h 425"/>
                <a:gd name="T104" fmla="*/ 782 w 1094"/>
                <a:gd name="T105" fmla="*/ 73 h 425"/>
                <a:gd name="T106" fmla="*/ 851 w 1094"/>
                <a:gd name="T107" fmla="*/ 58 h 425"/>
                <a:gd name="T108" fmla="*/ 884 w 1094"/>
                <a:gd name="T109" fmla="*/ 50 h 425"/>
                <a:gd name="T110" fmla="*/ 916 w 1094"/>
                <a:gd name="T111" fmla="*/ 41 h 425"/>
                <a:gd name="T112" fmla="*/ 945 w 1094"/>
                <a:gd name="T113" fmla="*/ 33 h 425"/>
                <a:gd name="T114" fmla="*/ 972 w 1094"/>
                <a:gd name="T115" fmla="*/ 24 h 425"/>
                <a:gd name="T116" fmla="*/ 994 w 1094"/>
                <a:gd name="T117" fmla="*/ 15 h 425"/>
                <a:gd name="T118" fmla="*/ 1035 w 1094"/>
                <a:gd name="T119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94" h="425">
                  <a:moveTo>
                    <a:pt x="1035" y="0"/>
                  </a:moveTo>
                  <a:lnTo>
                    <a:pt x="1046" y="46"/>
                  </a:lnTo>
                  <a:lnTo>
                    <a:pt x="1060" y="88"/>
                  </a:lnTo>
                  <a:lnTo>
                    <a:pt x="1077" y="126"/>
                  </a:lnTo>
                  <a:lnTo>
                    <a:pt x="1088" y="155"/>
                  </a:lnTo>
                  <a:lnTo>
                    <a:pt x="1094" y="185"/>
                  </a:lnTo>
                  <a:lnTo>
                    <a:pt x="1094" y="216"/>
                  </a:lnTo>
                  <a:lnTo>
                    <a:pt x="1089" y="246"/>
                  </a:lnTo>
                  <a:lnTo>
                    <a:pt x="1080" y="270"/>
                  </a:lnTo>
                  <a:lnTo>
                    <a:pt x="1068" y="293"/>
                  </a:lnTo>
                  <a:lnTo>
                    <a:pt x="1052" y="312"/>
                  </a:lnTo>
                  <a:lnTo>
                    <a:pt x="1033" y="329"/>
                  </a:lnTo>
                  <a:lnTo>
                    <a:pt x="1011" y="342"/>
                  </a:lnTo>
                  <a:lnTo>
                    <a:pt x="972" y="359"/>
                  </a:lnTo>
                  <a:lnTo>
                    <a:pt x="926" y="375"/>
                  </a:lnTo>
                  <a:lnTo>
                    <a:pt x="875" y="390"/>
                  </a:lnTo>
                  <a:lnTo>
                    <a:pt x="802" y="405"/>
                  </a:lnTo>
                  <a:lnTo>
                    <a:pt x="727" y="416"/>
                  </a:lnTo>
                  <a:lnTo>
                    <a:pt x="649" y="423"/>
                  </a:lnTo>
                  <a:lnTo>
                    <a:pt x="570" y="425"/>
                  </a:lnTo>
                  <a:lnTo>
                    <a:pt x="526" y="425"/>
                  </a:lnTo>
                  <a:lnTo>
                    <a:pt x="447" y="423"/>
                  </a:lnTo>
                  <a:lnTo>
                    <a:pt x="368" y="416"/>
                  </a:lnTo>
                  <a:lnTo>
                    <a:pt x="293" y="405"/>
                  </a:lnTo>
                  <a:lnTo>
                    <a:pt x="221" y="390"/>
                  </a:lnTo>
                  <a:lnTo>
                    <a:pt x="170" y="375"/>
                  </a:lnTo>
                  <a:lnTo>
                    <a:pt x="123" y="359"/>
                  </a:lnTo>
                  <a:lnTo>
                    <a:pt x="85" y="342"/>
                  </a:lnTo>
                  <a:lnTo>
                    <a:pt x="63" y="329"/>
                  </a:lnTo>
                  <a:lnTo>
                    <a:pt x="44" y="312"/>
                  </a:lnTo>
                  <a:lnTo>
                    <a:pt x="27" y="293"/>
                  </a:lnTo>
                  <a:lnTo>
                    <a:pt x="15" y="270"/>
                  </a:lnTo>
                  <a:lnTo>
                    <a:pt x="6" y="246"/>
                  </a:lnTo>
                  <a:lnTo>
                    <a:pt x="0" y="216"/>
                  </a:lnTo>
                  <a:lnTo>
                    <a:pt x="1" y="185"/>
                  </a:lnTo>
                  <a:lnTo>
                    <a:pt x="6" y="155"/>
                  </a:lnTo>
                  <a:lnTo>
                    <a:pt x="18" y="126"/>
                  </a:lnTo>
                  <a:lnTo>
                    <a:pt x="36" y="88"/>
                  </a:lnTo>
                  <a:lnTo>
                    <a:pt x="49" y="46"/>
                  </a:lnTo>
                  <a:lnTo>
                    <a:pt x="61" y="0"/>
                  </a:lnTo>
                  <a:lnTo>
                    <a:pt x="102" y="15"/>
                  </a:lnTo>
                  <a:lnTo>
                    <a:pt x="127" y="26"/>
                  </a:lnTo>
                  <a:lnTo>
                    <a:pt x="156" y="36"/>
                  </a:lnTo>
                  <a:lnTo>
                    <a:pt x="193" y="47"/>
                  </a:lnTo>
                  <a:lnTo>
                    <a:pt x="236" y="58"/>
                  </a:lnTo>
                  <a:lnTo>
                    <a:pt x="304" y="73"/>
                  </a:lnTo>
                  <a:lnTo>
                    <a:pt x="374" y="83"/>
                  </a:lnTo>
                  <a:lnTo>
                    <a:pt x="448" y="89"/>
                  </a:lnTo>
                  <a:lnTo>
                    <a:pt x="523" y="92"/>
                  </a:lnTo>
                  <a:lnTo>
                    <a:pt x="562" y="92"/>
                  </a:lnTo>
                  <a:lnTo>
                    <a:pt x="638" y="89"/>
                  </a:lnTo>
                  <a:lnTo>
                    <a:pt x="712" y="83"/>
                  </a:lnTo>
                  <a:lnTo>
                    <a:pt x="782" y="73"/>
                  </a:lnTo>
                  <a:lnTo>
                    <a:pt x="851" y="58"/>
                  </a:lnTo>
                  <a:lnTo>
                    <a:pt x="884" y="50"/>
                  </a:lnTo>
                  <a:lnTo>
                    <a:pt x="916" y="41"/>
                  </a:lnTo>
                  <a:lnTo>
                    <a:pt x="945" y="33"/>
                  </a:lnTo>
                  <a:lnTo>
                    <a:pt x="972" y="24"/>
                  </a:lnTo>
                  <a:lnTo>
                    <a:pt x="994" y="15"/>
                  </a:lnTo>
                  <a:lnTo>
                    <a:pt x="10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488"/>
            <p:cNvSpPr>
              <a:spLocks noEditPoints="1"/>
            </p:cNvSpPr>
            <p:nvPr/>
          </p:nvSpPr>
          <p:spPr bwMode="auto">
            <a:xfrm>
              <a:off x="8301038" y="2024063"/>
              <a:ext cx="244475" cy="384175"/>
            </a:xfrm>
            <a:custGeom>
              <a:avLst/>
              <a:gdLst>
                <a:gd name="T0" fmla="*/ 607 w 1385"/>
                <a:gd name="T1" fmla="*/ 494 h 2177"/>
                <a:gd name="T2" fmla="*/ 497 w 1385"/>
                <a:gd name="T3" fmla="*/ 597 h 2177"/>
                <a:gd name="T4" fmla="*/ 414 w 1385"/>
                <a:gd name="T5" fmla="*/ 750 h 2177"/>
                <a:gd name="T6" fmla="*/ 362 w 1385"/>
                <a:gd name="T7" fmla="*/ 929 h 2177"/>
                <a:gd name="T8" fmla="*/ 344 w 1385"/>
                <a:gd name="T9" fmla="*/ 1104 h 2177"/>
                <a:gd name="T10" fmla="*/ 361 w 1385"/>
                <a:gd name="T11" fmla="*/ 1280 h 2177"/>
                <a:gd name="T12" fmla="*/ 408 w 1385"/>
                <a:gd name="T13" fmla="*/ 1465 h 2177"/>
                <a:gd name="T14" fmla="*/ 484 w 1385"/>
                <a:gd name="T15" fmla="*/ 1629 h 2177"/>
                <a:gd name="T16" fmla="*/ 584 w 1385"/>
                <a:gd name="T17" fmla="*/ 1748 h 2177"/>
                <a:gd name="T18" fmla="*/ 704 w 1385"/>
                <a:gd name="T19" fmla="*/ 1793 h 2177"/>
                <a:gd name="T20" fmla="*/ 825 w 1385"/>
                <a:gd name="T21" fmla="*/ 1748 h 2177"/>
                <a:gd name="T22" fmla="*/ 925 w 1385"/>
                <a:gd name="T23" fmla="*/ 1629 h 2177"/>
                <a:gd name="T24" fmla="*/ 1001 w 1385"/>
                <a:gd name="T25" fmla="*/ 1465 h 2177"/>
                <a:gd name="T26" fmla="*/ 1048 w 1385"/>
                <a:gd name="T27" fmla="*/ 1280 h 2177"/>
                <a:gd name="T28" fmla="*/ 1065 w 1385"/>
                <a:gd name="T29" fmla="*/ 1104 h 2177"/>
                <a:gd name="T30" fmla="*/ 1047 w 1385"/>
                <a:gd name="T31" fmla="*/ 929 h 2177"/>
                <a:gd name="T32" fmla="*/ 995 w 1385"/>
                <a:gd name="T33" fmla="*/ 750 h 2177"/>
                <a:gd name="T34" fmla="*/ 912 w 1385"/>
                <a:gd name="T35" fmla="*/ 597 h 2177"/>
                <a:gd name="T36" fmla="*/ 802 w 1385"/>
                <a:gd name="T37" fmla="*/ 494 h 2177"/>
                <a:gd name="T38" fmla="*/ 1162 w 1385"/>
                <a:gd name="T39" fmla="*/ 0 h 2177"/>
                <a:gd name="T40" fmla="*/ 1186 w 1385"/>
                <a:gd name="T41" fmla="*/ 114 h 2177"/>
                <a:gd name="T42" fmla="*/ 1272 w 1385"/>
                <a:gd name="T43" fmla="*/ 185 h 2177"/>
                <a:gd name="T44" fmla="*/ 1385 w 1385"/>
                <a:gd name="T45" fmla="*/ 185 h 2177"/>
                <a:gd name="T46" fmla="*/ 1371 w 1385"/>
                <a:gd name="T47" fmla="*/ 450 h 2177"/>
                <a:gd name="T48" fmla="*/ 1332 w 1385"/>
                <a:gd name="T49" fmla="*/ 787 h 2177"/>
                <a:gd name="T50" fmla="*/ 1257 w 1385"/>
                <a:gd name="T51" fmla="*/ 1193 h 2177"/>
                <a:gd name="T52" fmla="*/ 1201 w 1385"/>
                <a:gd name="T53" fmla="*/ 1433 h 2177"/>
                <a:gd name="T54" fmla="*/ 1187 w 1385"/>
                <a:gd name="T55" fmla="*/ 1518 h 2177"/>
                <a:gd name="T56" fmla="*/ 1169 w 1385"/>
                <a:gd name="T57" fmla="*/ 1664 h 2177"/>
                <a:gd name="T58" fmla="*/ 1157 w 1385"/>
                <a:gd name="T59" fmla="*/ 1845 h 2177"/>
                <a:gd name="T60" fmla="*/ 1158 w 1385"/>
                <a:gd name="T61" fmla="*/ 2038 h 2177"/>
                <a:gd name="T62" fmla="*/ 1077 w 1385"/>
                <a:gd name="T63" fmla="*/ 2116 h 2177"/>
                <a:gd name="T64" fmla="*/ 991 w 1385"/>
                <a:gd name="T65" fmla="*/ 2141 h 2177"/>
                <a:gd name="T66" fmla="*/ 775 w 1385"/>
                <a:gd name="T67" fmla="*/ 2175 h 2177"/>
                <a:gd name="T68" fmla="*/ 532 w 1385"/>
                <a:gd name="T69" fmla="*/ 2169 h 2177"/>
                <a:gd name="T70" fmla="*/ 350 w 1385"/>
                <a:gd name="T71" fmla="*/ 2131 h 2177"/>
                <a:gd name="T72" fmla="*/ 292 w 1385"/>
                <a:gd name="T73" fmla="*/ 2110 h 2177"/>
                <a:gd name="T74" fmla="*/ 229 w 1385"/>
                <a:gd name="T75" fmla="*/ 1943 h 2177"/>
                <a:gd name="T76" fmla="*/ 222 w 1385"/>
                <a:gd name="T77" fmla="*/ 1752 h 2177"/>
                <a:gd name="T78" fmla="*/ 205 w 1385"/>
                <a:gd name="T79" fmla="*/ 1584 h 2177"/>
                <a:gd name="T80" fmla="*/ 188 w 1385"/>
                <a:gd name="T81" fmla="*/ 1465 h 2177"/>
                <a:gd name="T82" fmla="*/ 180 w 1385"/>
                <a:gd name="T83" fmla="*/ 1418 h 2177"/>
                <a:gd name="T84" fmla="*/ 83 w 1385"/>
                <a:gd name="T85" fmla="*/ 979 h 2177"/>
                <a:gd name="T86" fmla="*/ 27 w 1385"/>
                <a:gd name="T87" fmla="*/ 608 h 2177"/>
                <a:gd name="T88" fmla="*/ 3 w 1385"/>
                <a:gd name="T89" fmla="*/ 307 h 2177"/>
                <a:gd name="T90" fmla="*/ 70 w 1385"/>
                <a:gd name="T91" fmla="*/ 246 h 2177"/>
                <a:gd name="T92" fmla="*/ 177 w 1385"/>
                <a:gd name="T93" fmla="*/ 194 h 2177"/>
                <a:gd name="T94" fmla="*/ 222 w 1385"/>
                <a:gd name="T95" fmla="*/ 82 h 2177"/>
                <a:gd name="T96" fmla="*/ 331 w 1385"/>
                <a:gd name="T97" fmla="*/ 20 h 2177"/>
                <a:gd name="T98" fmla="*/ 455 w 1385"/>
                <a:gd name="T99" fmla="*/ 170 h 2177"/>
                <a:gd name="T100" fmla="*/ 540 w 1385"/>
                <a:gd name="T101" fmla="*/ 316 h 2177"/>
                <a:gd name="T102" fmla="*/ 686 w 1385"/>
                <a:gd name="T103" fmla="*/ 401 h 2177"/>
                <a:gd name="T104" fmla="*/ 864 w 1385"/>
                <a:gd name="T105" fmla="*/ 401 h 2177"/>
                <a:gd name="T106" fmla="*/ 1010 w 1385"/>
                <a:gd name="T107" fmla="*/ 316 h 2177"/>
                <a:gd name="T108" fmla="*/ 1095 w 1385"/>
                <a:gd name="T109" fmla="*/ 170 h 2177"/>
                <a:gd name="T110" fmla="*/ 1117 w 1385"/>
                <a:gd name="T111" fmla="*/ 8 h 2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5" h="2177">
                  <a:moveTo>
                    <a:pt x="704" y="468"/>
                  </a:moveTo>
                  <a:lnTo>
                    <a:pt x="670" y="471"/>
                  </a:lnTo>
                  <a:lnTo>
                    <a:pt x="638" y="480"/>
                  </a:lnTo>
                  <a:lnTo>
                    <a:pt x="607" y="494"/>
                  </a:lnTo>
                  <a:lnTo>
                    <a:pt x="577" y="513"/>
                  </a:lnTo>
                  <a:lnTo>
                    <a:pt x="548" y="537"/>
                  </a:lnTo>
                  <a:lnTo>
                    <a:pt x="522" y="566"/>
                  </a:lnTo>
                  <a:lnTo>
                    <a:pt x="497" y="597"/>
                  </a:lnTo>
                  <a:lnTo>
                    <a:pt x="474" y="632"/>
                  </a:lnTo>
                  <a:lnTo>
                    <a:pt x="452" y="669"/>
                  </a:lnTo>
                  <a:lnTo>
                    <a:pt x="432" y="709"/>
                  </a:lnTo>
                  <a:lnTo>
                    <a:pt x="414" y="750"/>
                  </a:lnTo>
                  <a:lnTo>
                    <a:pt x="398" y="794"/>
                  </a:lnTo>
                  <a:lnTo>
                    <a:pt x="384" y="839"/>
                  </a:lnTo>
                  <a:lnTo>
                    <a:pt x="372" y="884"/>
                  </a:lnTo>
                  <a:lnTo>
                    <a:pt x="362" y="929"/>
                  </a:lnTo>
                  <a:lnTo>
                    <a:pt x="354" y="974"/>
                  </a:lnTo>
                  <a:lnTo>
                    <a:pt x="349" y="1018"/>
                  </a:lnTo>
                  <a:lnTo>
                    <a:pt x="345" y="1061"/>
                  </a:lnTo>
                  <a:lnTo>
                    <a:pt x="344" y="1104"/>
                  </a:lnTo>
                  <a:lnTo>
                    <a:pt x="345" y="1146"/>
                  </a:lnTo>
                  <a:lnTo>
                    <a:pt x="349" y="1189"/>
                  </a:lnTo>
                  <a:lnTo>
                    <a:pt x="354" y="1234"/>
                  </a:lnTo>
                  <a:lnTo>
                    <a:pt x="361" y="1280"/>
                  </a:lnTo>
                  <a:lnTo>
                    <a:pt x="370" y="1326"/>
                  </a:lnTo>
                  <a:lnTo>
                    <a:pt x="381" y="1373"/>
                  </a:lnTo>
                  <a:lnTo>
                    <a:pt x="394" y="1420"/>
                  </a:lnTo>
                  <a:lnTo>
                    <a:pt x="408" y="1465"/>
                  </a:lnTo>
                  <a:lnTo>
                    <a:pt x="425" y="1509"/>
                  </a:lnTo>
                  <a:lnTo>
                    <a:pt x="442" y="1551"/>
                  </a:lnTo>
                  <a:lnTo>
                    <a:pt x="463" y="1591"/>
                  </a:lnTo>
                  <a:lnTo>
                    <a:pt x="484" y="1629"/>
                  </a:lnTo>
                  <a:lnTo>
                    <a:pt x="507" y="1665"/>
                  </a:lnTo>
                  <a:lnTo>
                    <a:pt x="531" y="1696"/>
                  </a:lnTo>
                  <a:lnTo>
                    <a:pt x="556" y="1724"/>
                  </a:lnTo>
                  <a:lnTo>
                    <a:pt x="584" y="1748"/>
                  </a:lnTo>
                  <a:lnTo>
                    <a:pt x="612" y="1767"/>
                  </a:lnTo>
                  <a:lnTo>
                    <a:pt x="641" y="1781"/>
                  </a:lnTo>
                  <a:lnTo>
                    <a:pt x="672" y="1790"/>
                  </a:lnTo>
                  <a:lnTo>
                    <a:pt x="704" y="1793"/>
                  </a:lnTo>
                  <a:lnTo>
                    <a:pt x="736" y="1790"/>
                  </a:lnTo>
                  <a:lnTo>
                    <a:pt x="767" y="1781"/>
                  </a:lnTo>
                  <a:lnTo>
                    <a:pt x="796" y="1767"/>
                  </a:lnTo>
                  <a:lnTo>
                    <a:pt x="825" y="1748"/>
                  </a:lnTo>
                  <a:lnTo>
                    <a:pt x="852" y="1724"/>
                  </a:lnTo>
                  <a:lnTo>
                    <a:pt x="878" y="1696"/>
                  </a:lnTo>
                  <a:lnTo>
                    <a:pt x="902" y="1665"/>
                  </a:lnTo>
                  <a:lnTo>
                    <a:pt x="925" y="1629"/>
                  </a:lnTo>
                  <a:lnTo>
                    <a:pt x="946" y="1591"/>
                  </a:lnTo>
                  <a:lnTo>
                    <a:pt x="965" y="1551"/>
                  </a:lnTo>
                  <a:lnTo>
                    <a:pt x="984" y="1509"/>
                  </a:lnTo>
                  <a:lnTo>
                    <a:pt x="1001" y="1465"/>
                  </a:lnTo>
                  <a:lnTo>
                    <a:pt x="1015" y="1420"/>
                  </a:lnTo>
                  <a:lnTo>
                    <a:pt x="1028" y="1373"/>
                  </a:lnTo>
                  <a:lnTo>
                    <a:pt x="1039" y="1326"/>
                  </a:lnTo>
                  <a:lnTo>
                    <a:pt x="1048" y="1280"/>
                  </a:lnTo>
                  <a:lnTo>
                    <a:pt x="1055" y="1234"/>
                  </a:lnTo>
                  <a:lnTo>
                    <a:pt x="1060" y="1189"/>
                  </a:lnTo>
                  <a:lnTo>
                    <a:pt x="1063" y="1146"/>
                  </a:lnTo>
                  <a:lnTo>
                    <a:pt x="1065" y="1104"/>
                  </a:lnTo>
                  <a:lnTo>
                    <a:pt x="1063" y="1061"/>
                  </a:lnTo>
                  <a:lnTo>
                    <a:pt x="1060" y="1018"/>
                  </a:lnTo>
                  <a:lnTo>
                    <a:pt x="1054" y="974"/>
                  </a:lnTo>
                  <a:lnTo>
                    <a:pt x="1047" y="929"/>
                  </a:lnTo>
                  <a:lnTo>
                    <a:pt x="1037" y="884"/>
                  </a:lnTo>
                  <a:lnTo>
                    <a:pt x="1025" y="839"/>
                  </a:lnTo>
                  <a:lnTo>
                    <a:pt x="1011" y="794"/>
                  </a:lnTo>
                  <a:lnTo>
                    <a:pt x="995" y="750"/>
                  </a:lnTo>
                  <a:lnTo>
                    <a:pt x="977" y="709"/>
                  </a:lnTo>
                  <a:lnTo>
                    <a:pt x="956" y="669"/>
                  </a:lnTo>
                  <a:lnTo>
                    <a:pt x="935" y="632"/>
                  </a:lnTo>
                  <a:lnTo>
                    <a:pt x="912" y="597"/>
                  </a:lnTo>
                  <a:lnTo>
                    <a:pt x="887" y="566"/>
                  </a:lnTo>
                  <a:lnTo>
                    <a:pt x="861" y="537"/>
                  </a:lnTo>
                  <a:lnTo>
                    <a:pt x="832" y="513"/>
                  </a:lnTo>
                  <a:lnTo>
                    <a:pt x="802" y="494"/>
                  </a:lnTo>
                  <a:lnTo>
                    <a:pt x="771" y="480"/>
                  </a:lnTo>
                  <a:lnTo>
                    <a:pt x="739" y="471"/>
                  </a:lnTo>
                  <a:lnTo>
                    <a:pt x="704" y="468"/>
                  </a:lnTo>
                  <a:close/>
                  <a:moveTo>
                    <a:pt x="1162" y="0"/>
                  </a:moveTo>
                  <a:lnTo>
                    <a:pt x="1162" y="32"/>
                  </a:lnTo>
                  <a:lnTo>
                    <a:pt x="1165" y="61"/>
                  </a:lnTo>
                  <a:lnTo>
                    <a:pt x="1173" y="89"/>
                  </a:lnTo>
                  <a:lnTo>
                    <a:pt x="1186" y="114"/>
                  </a:lnTo>
                  <a:lnTo>
                    <a:pt x="1202" y="137"/>
                  </a:lnTo>
                  <a:lnTo>
                    <a:pt x="1222" y="156"/>
                  </a:lnTo>
                  <a:lnTo>
                    <a:pt x="1246" y="172"/>
                  </a:lnTo>
                  <a:lnTo>
                    <a:pt x="1272" y="185"/>
                  </a:lnTo>
                  <a:lnTo>
                    <a:pt x="1300" y="192"/>
                  </a:lnTo>
                  <a:lnTo>
                    <a:pt x="1329" y="195"/>
                  </a:lnTo>
                  <a:lnTo>
                    <a:pt x="1357" y="192"/>
                  </a:lnTo>
                  <a:lnTo>
                    <a:pt x="1385" y="185"/>
                  </a:lnTo>
                  <a:lnTo>
                    <a:pt x="1383" y="244"/>
                  </a:lnTo>
                  <a:lnTo>
                    <a:pt x="1381" y="309"/>
                  </a:lnTo>
                  <a:lnTo>
                    <a:pt x="1377" y="377"/>
                  </a:lnTo>
                  <a:lnTo>
                    <a:pt x="1371" y="450"/>
                  </a:lnTo>
                  <a:lnTo>
                    <a:pt x="1364" y="528"/>
                  </a:lnTo>
                  <a:lnTo>
                    <a:pt x="1355" y="611"/>
                  </a:lnTo>
                  <a:lnTo>
                    <a:pt x="1344" y="697"/>
                  </a:lnTo>
                  <a:lnTo>
                    <a:pt x="1332" y="787"/>
                  </a:lnTo>
                  <a:lnTo>
                    <a:pt x="1317" y="883"/>
                  </a:lnTo>
                  <a:lnTo>
                    <a:pt x="1300" y="982"/>
                  </a:lnTo>
                  <a:lnTo>
                    <a:pt x="1280" y="1085"/>
                  </a:lnTo>
                  <a:lnTo>
                    <a:pt x="1257" y="1193"/>
                  </a:lnTo>
                  <a:lnTo>
                    <a:pt x="1231" y="1304"/>
                  </a:lnTo>
                  <a:lnTo>
                    <a:pt x="1203" y="1421"/>
                  </a:lnTo>
                  <a:lnTo>
                    <a:pt x="1202" y="1424"/>
                  </a:lnTo>
                  <a:lnTo>
                    <a:pt x="1201" y="1433"/>
                  </a:lnTo>
                  <a:lnTo>
                    <a:pt x="1198" y="1447"/>
                  </a:lnTo>
                  <a:lnTo>
                    <a:pt x="1195" y="1466"/>
                  </a:lnTo>
                  <a:lnTo>
                    <a:pt x="1191" y="1490"/>
                  </a:lnTo>
                  <a:lnTo>
                    <a:pt x="1187" y="1518"/>
                  </a:lnTo>
                  <a:lnTo>
                    <a:pt x="1183" y="1550"/>
                  </a:lnTo>
                  <a:lnTo>
                    <a:pt x="1178" y="1584"/>
                  </a:lnTo>
                  <a:lnTo>
                    <a:pt x="1174" y="1622"/>
                  </a:lnTo>
                  <a:lnTo>
                    <a:pt x="1169" y="1664"/>
                  </a:lnTo>
                  <a:lnTo>
                    <a:pt x="1165" y="1707"/>
                  </a:lnTo>
                  <a:lnTo>
                    <a:pt x="1162" y="1751"/>
                  </a:lnTo>
                  <a:lnTo>
                    <a:pt x="1159" y="1798"/>
                  </a:lnTo>
                  <a:lnTo>
                    <a:pt x="1157" y="1845"/>
                  </a:lnTo>
                  <a:lnTo>
                    <a:pt x="1155" y="1893"/>
                  </a:lnTo>
                  <a:lnTo>
                    <a:pt x="1155" y="1942"/>
                  </a:lnTo>
                  <a:lnTo>
                    <a:pt x="1156" y="1990"/>
                  </a:lnTo>
                  <a:lnTo>
                    <a:pt x="1158" y="2038"/>
                  </a:lnTo>
                  <a:lnTo>
                    <a:pt x="1162" y="2085"/>
                  </a:lnTo>
                  <a:lnTo>
                    <a:pt x="1097" y="2107"/>
                  </a:lnTo>
                  <a:lnTo>
                    <a:pt x="1091" y="2110"/>
                  </a:lnTo>
                  <a:lnTo>
                    <a:pt x="1077" y="2116"/>
                  </a:lnTo>
                  <a:lnTo>
                    <a:pt x="1059" y="2122"/>
                  </a:lnTo>
                  <a:lnTo>
                    <a:pt x="1038" y="2128"/>
                  </a:lnTo>
                  <a:lnTo>
                    <a:pt x="1015" y="2134"/>
                  </a:lnTo>
                  <a:lnTo>
                    <a:pt x="991" y="2141"/>
                  </a:lnTo>
                  <a:lnTo>
                    <a:pt x="966" y="2147"/>
                  </a:lnTo>
                  <a:lnTo>
                    <a:pt x="905" y="2160"/>
                  </a:lnTo>
                  <a:lnTo>
                    <a:pt x="841" y="2169"/>
                  </a:lnTo>
                  <a:lnTo>
                    <a:pt x="775" y="2175"/>
                  </a:lnTo>
                  <a:lnTo>
                    <a:pt x="706" y="2177"/>
                  </a:lnTo>
                  <a:lnTo>
                    <a:pt x="666" y="2177"/>
                  </a:lnTo>
                  <a:lnTo>
                    <a:pt x="599" y="2175"/>
                  </a:lnTo>
                  <a:lnTo>
                    <a:pt x="532" y="2169"/>
                  </a:lnTo>
                  <a:lnTo>
                    <a:pt x="468" y="2160"/>
                  </a:lnTo>
                  <a:lnTo>
                    <a:pt x="407" y="2147"/>
                  </a:lnTo>
                  <a:lnTo>
                    <a:pt x="375" y="2138"/>
                  </a:lnTo>
                  <a:lnTo>
                    <a:pt x="350" y="2131"/>
                  </a:lnTo>
                  <a:lnTo>
                    <a:pt x="330" y="2125"/>
                  </a:lnTo>
                  <a:lnTo>
                    <a:pt x="314" y="2119"/>
                  </a:lnTo>
                  <a:lnTo>
                    <a:pt x="301" y="2114"/>
                  </a:lnTo>
                  <a:lnTo>
                    <a:pt x="292" y="2110"/>
                  </a:lnTo>
                  <a:lnTo>
                    <a:pt x="222" y="2086"/>
                  </a:lnTo>
                  <a:lnTo>
                    <a:pt x="226" y="2039"/>
                  </a:lnTo>
                  <a:lnTo>
                    <a:pt x="228" y="1992"/>
                  </a:lnTo>
                  <a:lnTo>
                    <a:pt x="229" y="1943"/>
                  </a:lnTo>
                  <a:lnTo>
                    <a:pt x="229" y="1894"/>
                  </a:lnTo>
                  <a:lnTo>
                    <a:pt x="227" y="1846"/>
                  </a:lnTo>
                  <a:lnTo>
                    <a:pt x="225" y="1798"/>
                  </a:lnTo>
                  <a:lnTo>
                    <a:pt x="222" y="1752"/>
                  </a:lnTo>
                  <a:lnTo>
                    <a:pt x="218" y="1707"/>
                  </a:lnTo>
                  <a:lnTo>
                    <a:pt x="214" y="1664"/>
                  </a:lnTo>
                  <a:lnTo>
                    <a:pt x="210" y="1622"/>
                  </a:lnTo>
                  <a:lnTo>
                    <a:pt x="205" y="1584"/>
                  </a:lnTo>
                  <a:lnTo>
                    <a:pt x="201" y="1549"/>
                  </a:lnTo>
                  <a:lnTo>
                    <a:pt x="196" y="1517"/>
                  </a:lnTo>
                  <a:lnTo>
                    <a:pt x="192" y="1489"/>
                  </a:lnTo>
                  <a:lnTo>
                    <a:pt x="188" y="1465"/>
                  </a:lnTo>
                  <a:lnTo>
                    <a:pt x="185" y="1445"/>
                  </a:lnTo>
                  <a:lnTo>
                    <a:pt x="182" y="1431"/>
                  </a:lnTo>
                  <a:lnTo>
                    <a:pt x="181" y="1421"/>
                  </a:lnTo>
                  <a:lnTo>
                    <a:pt x="180" y="1418"/>
                  </a:lnTo>
                  <a:lnTo>
                    <a:pt x="151" y="1302"/>
                  </a:lnTo>
                  <a:lnTo>
                    <a:pt x="126" y="1190"/>
                  </a:lnTo>
                  <a:lnTo>
                    <a:pt x="103" y="1082"/>
                  </a:lnTo>
                  <a:lnTo>
                    <a:pt x="83" y="979"/>
                  </a:lnTo>
                  <a:lnTo>
                    <a:pt x="66" y="880"/>
                  </a:lnTo>
                  <a:lnTo>
                    <a:pt x="51" y="785"/>
                  </a:lnTo>
                  <a:lnTo>
                    <a:pt x="38" y="694"/>
                  </a:lnTo>
                  <a:lnTo>
                    <a:pt x="27" y="608"/>
                  </a:lnTo>
                  <a:lnTo>
                    <a:pt x="19" y="525"/>
                  </a:lnTo>
                  <a:lnTo>
                    <a:pt x="12" y="448"/>
                  </a:lnTo>
                  <a:lnTo>
                    <a:pt x="7" y="375"/>
                  </a:lnTo>
                  <a:lnTo>
                    <a:pt x="3" y="307"/>
                  </a:lnTo>
                  <a:lnTo>
                    <a:pt x="0" y="242"/>
                  </a:lnTo>
                  <a:lnTo>
                    <a:pt x="27" y="246"/>
                  </a:lnTo>
                  <a:lnTo>
                    <a:pt x="56" y="247"/>
                  </a:lnTo>
                  <a:lnTo>
                    <a:pt x="70" y="246"/>
                  </a:lnTo>
                  <a:lnTo>
                    <a:pt x="101" y="241"/>
                  </a:lnTo>
                  <a:lnTo>
                    <a:pt x="129" y="230"/>
                  </a:lnTo>
                  <a:lnTo>
                    <a:pt x="155" y="214"/>
                  </a:lnTo>
                  <a:lnTo>
                    <a:pt x="177" y="194"/>
                  </a:lnTo>
                  <a:lnTo>
                    <a:pt x="196" y="170"/>
                  </a:lnTo>
                  <a:lnTo>
                    <a:pt x="210" y="143"/>
                  </a:lnTo>
                  <a:lnTo>
                    <a:pt x="219" y="114"/>
                  </a:lnTo>
                  <a:lnTo>
                    <a:pt x="222" y="82"/>
                  </a:lnTo>
                  <a:lnTo>
                    <a:pt x="221" y="63"/>
                  </a:lnTo>
                  <a:lnTo>
                    <a:pt x="221" y="32"/>
                  </a:lnTo>
                  <a:lnTo>
                    <a:pt x="222" y="3"/>
                  </a:lnTo>
                  <a:lnTo>
                    <a:pt x="331" y="20"/>
                  </a:lnTo>
                  <a:lnTo>
                    <a:pt x="442" y="33"/>
                  </a:lnTo>
                  <a:lnTo>
                    <a:pt x="442" y="82"/>
                  </a:lnTo>
                  <a:lnTo>
                    <a:pt x="446" y="127"/>
                  </a:lnTo>
                  <a:lnTo>
                    <a:pt x="455" y="170"/>
                  </a:lnTo>
                  <a:lnTo>
                    <a:pt x="469" y="210"/>
                  </a:lnTo>
                  <a:lnTo>
                    <a:pt x="488" y="248"/>
                  </a:lnTo>
                  <a:lnTo>
                    <a:pt x="512" y="285"/>
                  </a:lnTo>
                  <a:lnTo>
                    <a:pt x="540" y="316"/>
                  </a:lnTo>
                  <a:lnTo>
                    <a:pt x="571" y="344"/>
                  </a:lnTo>
                  <a:lnTo>
                    <a:pt x="607" y="368"/>
                  </a:lnTo>
                  <a:lnTo>
                    <a:pt x="645" y="387"/>
                  </a:lnTo>
                  <a:lnTo>
                    <a:pt x="686" y="401"/>
                  </a:lnTo>
                  <a:lnTo>
                    <a:pt x="730" y="410"/>
                  </a:lnTo>
                  <a:lnTo>
                    <a:pt x="775" y="413"/>
                  </a:lnTo>
                  <a:lnTo>
                    <a:pt x="820" y="410"/>
                  </a:lnTo>
                  <a:lnTo>
                    <a:pt x="864" y="401"/>
                  </a:lnTo>
                  <a:lnTo>
                    <a:pt x="904" y="387"/>
                  </a:lnTo>
                  <a:lnTo>
                    <a:pt x="942" y="368"/>
                  </a:lnTo>
                  <a:lnTo>
                    <a:pt x="978" y="344"/>
                  </a:lnTo>
                  <a:lnTo>
                    <a:pt x="1010" y="316"/>
                  </a:lnTo>
                  <a:lnTo>
                    <a:pt x="1038" y="285"/>
                  </a:lnTo>
                  <a:lnTo>
                    <a:pt x="1062" y="248"/>
                  </a:lnTo>
                  <a:lnTo>
                    <a:pt x="1081" y="210"/>
                  </a:lnTo>
                  <a:lnTo>
                    <a:pt x="1095" y="170"/>
                  </a:lnTo>
                  <a:lnTo>
                    <a:pt x="1104" y="127"/>
                  </a:lnTo>
                  <a:lnTo>
                    <a:pt x="1108" y="82"/>
                  </a:lnTo>
                  <a:lnTo>
                    <a:pt x="1108" y="9"/>
                  </a:lnTo>
                  <a:lnTo>
                    <a:pt x="1117" y="8"/>
                  </a:lnTo>
                  <a:lnTo>
                    <a:pt x="1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9" name="Freeform 612"/>
          <p:cNvSpPr>
            <a:spLocks/>
          </p:cNvSpPr>
          <p:nvPr/>
        </p:nvSpPr>
        <p:spPr bwMode="auto">
          <a:xfrm>
            <a:off x="4673900" y="5308375"/>
            <a:ext cx="528638" cy="520700"/>
          </a:xfrm>
          <a:custGeom>
            <a:avLst/>
            <a:gdLst>
              <a:gd name="connsiteX0" fmla="*/ 155149 w 528638"/>
              <a:gd name="connsiteY0" fmla="*/ 423863 h 520700"/>
              <a:gd name="connsiteX1" fmla="*/ 162192 w 528638"/>
              <a:gd name="connsiteY1" fmla="*/ 423863 h 520700"/>
              <a:gd name="connsiteX2" fmla="*/ 169074 w 528638"/>
              <a:gd name="connsiteY2" fmla="*/ 424657 h 520700"/>
              <a:gd name="connsiteX3" fmla="*/ 176116 w 528638"/>
              <a:gd name="connsiteY3" fmla="*/ 426086 h 520700"/>
              <a:gd name="connsiteX4" fmla="*/ 182678 w 528638"/>
              <a:gd name="connsiteY4" fmla="*/ 428467 h 520700"/>
              <a:gd name="connsiteX5" fmla="*/ 188920 w 528638"/>
              <a:gd name="connsiteY5" fmla="*/ 431483 h 520700"/>
              <a:gd name="connsiteX6" fmla="*/ 195002 w 528638"/>
              <a:gd name="connsiteY6" fmla="*/ 435293 h 520700"/>
              <a:gd name="connsiteX7" fmla="*/ 227013 w 528638"/>
              <a:gd name="connsiteY7" fmla="*/ 453073 h 520700"/>
              <a:gd name="connsiteX8" fmla="*/ 195002 w 528638"/>
              <a:gd name="connsiteY8" fmla="*/ 471012 h 520700"/>
              <a:gd name="connsiteX9" fmla="*/ 188280 w 528638"/>
              <a:gd name="connsiteY9" fmla="*/ 475140 h 520700"/>
              <a:gd name="connsiteX10" fmla="*/ 181398 w 528638"/>
              <a:gd name="connsiteY10" fmla="*/ 478315 h 520700"/>
              <a:gd name="connsiteX11" fmla="*/ 174036 w 528638"/>
              <a:gd name="connsiteY11" fmla="*/ 480537 h 520700"/>
              <a:gd name="connsiteX12" fmla="*/ 166513 w 528638"/>
              <a:gd name="connsiteY12" fmla="*/ 482125 h 520700"/>
              <a:gd name="connsiteX13" fmla="*/ 158670 w 528638"/>
              <a:gd name="connsiteY13" fmla="*/ 482601 h 520700"/>
              <a:gd name="connsiteX14" fmla="*/ 150828 w 528638"/>
              <a:gd name="connsiteY14" fmla="*/ 482125 h 520700"/>
              <a:gd name="connsiteX15" fmla="*/ 143305 w 528638"/>
              <a:gd name="connsiteY15" fmla="*/ 480537 h 520700"/>
              <a:gd name="connsiteX16" fmla="*/ 135943 w 528638"/>
              <a:gd name="connsiteY16" fmla="*/ 478315 h 520700"/>
              <a:gd name="connsiteX17" fmla="*/ 128901 w 528638"/>
              <a:gd name="connsiteY17" fmla="*/ 475140 h 520700"/>
              <a:gd name="connsiteX18" fmla="*/ 122338 w 528638"/>
              <a:gd name="connsiteY18" fmla="*/ 471012 h 520700"/>
              <a:gd name="connsiteX19" fmla="*/ 90488 w 528638"/>
              <a:gd name="connsiteY19" fmla="*/ 453073 h 520700"/>
              <a:gd name="connsiteX20" fmla="*/ 122338 w 528638"/>
              <a:gd name="connsiteY20" fmla="*/ 435293 h 520700"/>
              <a:gd name="connsiteX21" fmla="*/ 128421 w 528638"/>
              <a:gd name="connsiteY21" fmla="*/ 431483 h 520700"/>
              <a:gd name="connsiteX22" fmla="*/ 134663 w 528638"/>
              <a:gd name="connsiteY22" fmla="*/ 428467 h 520700"/>
              <a:gd name="connsiteX23" fmla="*/ 141385 w 528638"/>
              <a:gd name="connsiteY23" fmla="*/ 426086 h 520700"/>
              <a:gd name="connsiteX24" fmla="*/ 148267 w 528638"/>
              <a:gd name="connsiteY24" fmla="*/ 424657 h 520700"/>
              <a:gd name="connsiteX25" fmla="*/ 217061 w 528638"/>
              <a:gd name="connsiteY25" fmla="*/ 361950 h 520700"/>
              <a:gd name="connsiteX26" fmla="*/ 224104 w 528638"/>
              <a:gd name="connsiteY26" fmla="*/ 361950 h 520700"/>
              <a:gd name="connsiteX27" fmla="*/ 230986 w 528638"/>
              <a:gd name="connsiteY27" fmla="*/ 362746 h 520700"/>
              <a:gd name="connsiteX28" fmla="*/ 238028 w 528638"/>
              <a:gd name="connsiteY28" fmla="*/ 364338 h 520700"/>
              <a:gd name="connsiteX29" fmla="*/ 244590 w 528638"/>
              <a:gd name="connsiteY29" fmla="*/ 366407 h 520700"/>
              <a:gd name="connsiteX30" fmla="*/ 250832 w 528638"/>
              <a:gd name="connsiteY30" fmla="*/ 369591 h 520700"/>
              <a:gd name="connsiteX31" fmla="*/ 256914 w 528638"/>
              <a:gd name="connsiteY31" fmla="*/ 373252 h 520700"/>
              <a:gd name="connsiteX32" fmla="*/ 288925 w 528638"/>
              <a:gd name="connsiteY32" fmla="*/ 391080 h 520700"/>
              <a:gd name="connsiteX33" fmla="*/ 256914 w 528638"/>
              <a:gd name="connsiteY33" fmla="*/ 409068 h 520700"/>
              <a:gd name="connsiteX34" fmla="*/ 251633 w 528638"/>
              <a:gd name="connsiteY34" fmla="*/ 412570 h 520700"/>
              <a:gd name="connsiteX35" fmla="*/ 245711 w 528638"/>
              <a:gd name="connsiteY35" fmla="*/ 415594 h 520700"/>
              <a:gd name="connsiteX36" fmla="*/ 239789 w 528638"/>
              <a:gd name="connsiteY36" fmla="*/ 417664 h 520700"/>
              <a:gd name="connsiteX37" fmla="*/ 233547 w 528638"/>
              <a:gd name="connsiteY37" fmla="*/ 419415 h 520700"/>
              <a:gd name="connsiteX38" fmla="*/ 227145 w 528638"/>
              <a:gd name="connsiteY38" fmla="*/ 420370 h 520700"/>
              <a:gd name="connsiteX39" fmla="*/ 220582 w 528638"/>
              <a:gd name="connsiteY39" fmla="*/ 420688 h 520700"/>
              <a:gd name="connsiteX40" fmla="*/ 212900 w 528638"/>
              <a:gd name="connsiteY40" fmla="*/ 420211 h 520700"/>
              <a:gd name="connsiteX41" fmla="*/ 205377 w 528638"/>
              <a:gd name="connsiteY41" fmla="*/ 418937 h 520700"/>
              <a:gd name="connsiteX42" fmla="*/ 197855 w 528638"/>
              <a:gd name="connsiteY42" fmla="*/ 416549 h 520700"/>
              <a:gd name="connsiteX43" fmla="*/ 190973 w 528638"/>
              <a:gd name="connsiteY43" fmla="*/ 413207 h 520700"/>
              <a:gd name="connsiteX44" fmla="*/ 184411 w 528638"/>
              <a:gd name="connsiteY44" fmla="*/ 409068 h 520700"/>
              <a:gd name="connsiteX45" fmla="*/ 152400 w 528638"/>
              <a:gd name="connsiteY45" fmla="*/ 391080 h 520700"/>
              <a:gd name="connsiteX46" fmla="*/ 184411 w 528638"/>
              <a:gd name="connsiteY46" fmla="*/ 373252 h 520700"/>
              <a:gd name="connsiteX47" fmla="*/ 190333 w 528638"/>
              <a:gd name="connsiteY47" fmla="*/ 369591 h 520700"/>
              <a:gd name="connsiteX48" fmla="*/ 196735 w 528638"/>
              <a:gd name="connsiteY48" fmla="*/ 366407 h 520700"/>
              <a:gd name="connsiteX49" fmla="*/ 203297 w 528638"/>
              <a:gd name="connsiteY49" fmla="*/ 364338 h 520700"/>
              <a:gd name="connsiteX50" fmla="*/ 210179 w 528638"/>
              <a:gd name="connsiteY50" fmla="*/ 362746 h 520700"/>
              <a:gd name="connsiteX51" fmla="*/ 279893 w 528638"/>
              <a:gd name="connsiteY51" fmla="*/ 300038 h 520700"/>
              <a:gd name="connsiteX52" fmla="*/ 286687 w 528638"/>
              <a:gd name="connsiteY52" fmla="*/ 300038 h 520700"/>
              <a:gd name="connsiteX53" fmla="*/ 293639 w 528638"/>
              <a:gd name="connsiteY53" fmla="*/ 300675 h 520700"/>
              <a:gd name="connsiteX54" fmla="*/ 300434 w 528638"/>
              <a:gd name="connsiteY54" fmla="*/ 302426 h 520700"/>
              <a:gd name="connsiteX55" fmla="*/ 307070 w 528638"/>
              <a:gd name="connsiteY55" fmla="*/ 304495 h 520700"/>
              <a:gd name="connsiteX56" fmla="*/ 313232 w 528638"/>
              <a:gd name="connsiteY56" fmla="*/ 307520 h 520700"/>
              <a:gd name="connsiteX57" fmla="*/ 319079 w 528638"/>
              <a:gd name="connsiteY57" fmla="*/ 311340 h 520700"/>
              <a:gd name="connsiteX58" fmla="*/ 350838 w 528638"/>
              <a:gd name="connsiteY58" fmla="*/ 329328 h 520700"/>
              <a:gd name="connsiteX59" fmla="*/ 319079 w 528638"/>
              <a:gd name="connsiteY59" fmla="*/ 347156 h 520700"/>
              <a:gd name="connsiteX60" fmla="*/ 312600 w 528638"/>
              <a:gd name="connsiteY60" fmla="*/ 351295 h 520700"/>
              <a:gd name="connsiteX61" fmla="*/ 305806 w 528638"/>
              <a:gd name="connsiteY61" fmla="*/ 354478 h 520700"/>
              <a:gd name="connsiteX62" fmla="*/ 298538 w 528638"/>
              <a:gd name="connsiteY62" fmla="*/ 357025 h 520700"/>
              <a:gd name="connsiteX63" fmla="*/ 291111 w 528638"/>
              <a:gd name="connsiteY63" fmla="*/ 358299 h 520700"/>
              <a:gd name="connsiteX64" fmla="*/ 283211 w 528638"/>
              <a:gd name="connsiteY64" fmla="*/ 358776 h 520700"/>
              <a:gd name="connsiteX65" fmla="*/ 276891 w 528638"/>
              <a:gd name="connsiteY65" fmla="*/ 358458 h 520700"/>
              <a:gd name="connsiteX66" fmla="*/ 270570 w 528638"/>
              <a:gd name="connsiteY66" fmla="*/ 357503 h 520700"/>
              <a:gd name="connsiteX67" fmla="*/ 264566 w 528638"/>
              <a:gd name="connsiteY67" fmla="*/ 355752 h 520700"/>
              <a:gd name="connsiteX68" fmla="*/ 258562 w 528638"/>
              <a:gd name="connsiteY68" fmla="*/ 353682 h 520700"/>
              <a:gd name="connsiteX69" fmla="*/ 252874 w 528638"/>
              <a:gd name="connsiteY69" fmla="*/ 350658 h 520700"/>
              <a:gd name="connsiteX70" fmla="*/ 247501 w 528638"/>
              <a:gd name="connsiteY70" fmla="*/ 347156 h 520700"/>
              <a:gd name="connsiteX71" fmla="*/ 215900 w 528638"/>
              <a:gd name="connsiteY71" fmla="*/ 329328 h 520700"/>
              <a:gd name="connsiteX72" fmla="*/ 247501 w 528638"/>
              <a:gd name="connsiteY72" fmla="*/ 311340 h 520700"/>
              <a:gd name="connsiteX73" fmla="*/ 253348 w 528638"/>
              <a:gd name="connsiteY73" fmla="*/ 307520 h 520700"/>
              <a:gd name="connsiteX74" fmla="*/ 259668 w 528638"/>
              <a:gd name="connsiteY74" fmla="*/ 304495 h 520700"/>
              <a:gd name="connsiteX75" fmla="*/ 266304 w 528638"/>
              <a:gd name="connsiteY75" fmla="*/ 302426 h 520700"/>
              <a:gd name="connsiteX76" fmla="*/ 272941 w 528638"/>
              <a:gd name="connsiteY76" fmla="*/ 300675 h 520700"/>
              <a:gd name="connsiteX77" fmla="*/ 69057 w 528638"/>
              <a:gd name="connsiteY77" fmla="*/ 296863 h 520700"/>
              <a:gd name="connsiteX78" fmla="*/ 86961 w 528638"/>
              <a:gd name="connsiteY78" fmla="*/ 328529 h 520700"/>
              <a:gd name="connsiteX79" fmla="*/ 90730 w 528638"/>
              <a:gd name="connsiteY79" fmla="*/ 334576 h 520700"/>
              <a:gd name="connsiteX80" fmla="*/ 93871 w 528638"/>
              <a:gd name="connsiteY80" fmla="*/ 340941 h 520700"/>
              <a:gd name="connsiteX81" fmla="*/ 96070 w 528638"/>
              <a:gd name="connsiteY81" fmla="*/ 347465 h 520700"/>
              <a:gd name="connsiteX82" fmla="*/ 97641 w 528638"/>
              <a:gd name="connsiteY82" fmla="*/ 354148 h 520700"/>
              <a:gd name="connsiteX83" fmla="*/ 98426 w 528638"/>
              <a:gd name="connsiteY83" fmla="*/ 360991 h 520700"/>
              <a:gd name="connsiteX84" fmla="*/ 98426 w 528638"/>
              <a:gd name="connsiteY84" fmla="*/ 367674 h 520700"/>
              <a:gd name="connsiteX85" fmla="*/ 97641 w 528638"/>
              <a:gd name="connsiteY85" fmla="*/ 374516 h 520700"/>
              <a:gd name="connsiteX86" fmla="*/ 96070 w 528638"/>
              <a:gd name="connsiteY86" fmla="*/ 381359 h 520700"/>
              <a:gd name="connsiteX87" fmla="*/ 93871 w 528638"/>
              <a:gd name="connsiteY87" fmla="*/ 387883 h 520700"/>
              <a:gd name="connsiteX88" fmla="*/ 90730 w 528638"/>
              <a:gd name="connsiteY88" fmla="*/ 394089 h 520700"/>
              <a:gd name="connsiteX89" fmla="*/ 86961 w 528638"/>
              <a:gd name="connsiteY89" fmla="*/ 400135 h 520700"/>
              <a:gd name="connsiteX90" fmla="*/ 69057 w 528638"/>
              <a:gd name="connsiteY90" fmla="*/ 431801 h 520700"/>
              <a:gd name="connsiteX91" fmla="*/ 51310 w 528638"/>
              <a:gd name="connsiteY91" fmla="*/ 400135 h 520700"/>
              <a:gd name="connsiteX92" fmla="*/ 47227 w 528638"/>
              <a:gd name="connsiteY92" fmla="*/ 394089 h 520700"/>
              <a:gd name="connsiteX93" fmla="*/ 44243 w 528638"/>
              <a:gd name="connsiteY93" fmla="*/ 387883 h 520700"/>
              <a:gd name="connsiteX94" fmla="*/ 42044 w 528638"/>
              <a:gd name="connsiteY94" fmla="*/ 381199 h 520700"/>
              <a:gd name="connsiteX95" fmla="*/ 40316 w 528638"/>
              <a:gd name="connsiteY95" fmla="*/ 374516 h 520700"/>
              <a:gd name="connsiteX96" fmla="*/ 39688 w 528638"/>
              <a:gd name="connsiteY96" fmla="*/ 367674 h 520700"/>
              <a:gd name="connsiteX97" fmla="*/ 39688 w 528638"/>
              <a:gd name="connsiteY97" fmla="*/ 360991 h 520700"/>
              <a:gd name="connsiteX98" fmla="*/ 40316 w 528638"/>
              <a:gd name="connsiteY98" fmla="*/ 354148 h 520700"/>
              <a:gd name="connsiteX99" fmla="*/ 42044 w 528638"/>
              <a:gd name="connsiteY99" fmla="*/ 347306 h 520700"/>
              <a:gd name="connsiteX100" fmla="*/ 44243 w 528638"/>
              <a:gd name="connsiteY100" fmla="*/ 340941 h 520700"/>
              <a:gd name="connsiteX101" fmla="*/ 47227 w 528638"/>
              <a:gd name="connsiteY101" fmla="*/ 334576 h 520700"/>
              <a:gd name="connsiteX102" fmla="*/ 51310 w 528638"/>
              <a:gd name="connsiteY102" fmla="*/ 328529 h 520700"/>
              <a:gd name="connsiteX103" fmla="*/ 341723 w 528638"/>
              <a:gd name="connsiteY103" fmla="*/ 238125 h 520700"/>
              <a:gd name="connsiteX104" fmla="*/ 348683 w 528638"/>
              <a:gd name="connsiteY104" fmla="*/ 238125 h 520700"/>
              <a:gd name="connsiteX105" fmla="*/ 355485 w 528638"/>
              <a:gd name="connsiteY105" fmla="*/ 238919 h 520700"/>
              <a:gd name="connsiteX106" fmla="*/ 362446 w 528638"/>
              <a:gd name="connsiteY106" fmla="*/ 240506 h 520700"/>
              <a:gd name="connsiteX107" fmla="*/ 368932 w 528638"/>
              <a:gd name="connsiteY107" fmla="*/ 242729 h 520700"/>
              <a:gd name="connsiteX108" fmla="*/ 375101 w 528638"/>
              <a:gd name="connsiteY108" fmla="*/ 245745 h 520700"/>
              <a:gd name="connsiteX109" fmla="*/ 381113 w 528638"/>
              <a:gd name="connsiteY109" fmla="*/ 249555 h 520700"/>
              <a:gd name="connsiteX110" fmla="*/ 412751 w 528638"/>
              <a:gd name="connsiteY110" fmla="*/ 267494 h 520700"/>
              <a:gd name="connsiteX111" fmla="*/ 381113 w 528638"/>
              <a:gd name="connsiteY111" fmla="*/ 285274 h 520700"/>
              <a:gd name="connsiteX112" fmla="*/ 374627 w 528638"/>
              <a:gd name="connsiteY112" fmla="*/ 289243 h 520700"/>
              <a:gd name="connsiteX113" fmla="*/ 367666 w 528638"/>
              <a:gd name="connsiteY113" fmla="*/ 292577 h 520700"/>
              <a:gd name="connsiteX114" fmla="*/ 360389 w 528638"/>
              <a:gd name="connsiteY114" fmla="*/ 294958 h 520700"/>
              <a:gd name="connsiteX115" fmla="*/ 352954 w 528638"/>
              <a:gd name="connsiteY115" fmla="*/ 296387 h 520700"/>
              <a:gd name="connsiteX116" fmla="*/ 345203 w 528638"/>
              <a:gd name="connsiteY116" fmla="*/ 296863 h 520700"/>
              <a:gd name="connsiteX117" fmla="*/ 337610 w 528638"/>
              <a:gd name="connsiteY117" fmla="*/ 296387 h 520700"/>
              <a:gd name="connsiteX118" fmla="*/ 330016 w 528638"/>
              <a:gd name="connsiteY118" fmla="*/ 294958 h 520700"/>
              <a:gd name="connsiteX119" fmla="*/ 322740 w 528638"/>
              <a:gd name="connsiteY119" fmla="*/ 292577 h 520700"/>
              <a:gd name="connsiteX120" fmla="*/ 315779 w 528638"/>
              <a:gd name="connsiteY120" fmla="*/ 289243 h 520700"/>
              <a:gd name="connsiteX121" fmla="*/ 309293 w 528638"/>
              <a:gd name="connsiteY121" fmla="*/ 285274 h 520700"/>
              <a:gd name="connsiteX122" fmla="*/ 277813 w 528638"/>
              <a:gd name="connsiteY122" fmla="*/ 267494 h 520700"/>
              <a:gd name="connsiteX123" fmla="*/ 309293 w 528638"/>
              <a:gd name="connsiteY123" fmla="*/ 249555 h 520700"/>
              <a:gd name="connsiteX124" fmla="*/ 315305 w 528638"/>
              <a:gd name="connsiteY124" fmla="*/ 245745 h 520700"/>
              <a:gd name="connsiteX125" fmla="*/ 321632 w 528638"/>
              <a:gd name="connsiteY125" fmla="*/ 242729 h 520700"/>
              <a:gd name="connsiteX126" fmla="*/ 328118 w 528638"/>
              <a:gd name="connsiteY126" fmla="*/ 240506 h 520700"/>
              <a:gd name="connsiteX127" fmla="*/ 334920 w 528638"/>
              <a:gd name="connsiteY127" fmla="*/ 238919 h 520700"/>
              <a:gd name="connsiteX128" fmla="*/ 131762 w 528638"/>
              <a:gd name="connsiteY128" fmla="*/ 234950 h 520700"/>
              <a:gd name="connsiteX129" fmla="*/ 150150 w 528638"/>
              <a:gd name="connsiteY129" fmla="*/ 266653 h 520700"/>
              <a:gd name="connsiteX130" fmla="*/ 154021 w 528638"/>
              <a:gd name="connsiteY130" fmla="*/ 272707 h 520700"/>
              <a:gd name="connsiteX131" fmla="*/ 157247 w 528638"/>
              <a:gd name="connsiteY131" fmla="*/ 279080 h 520700"/>
              <a:gd name="connsiteX132" fmla="*/ 159506 w 528638"/>
              <a:gd name="connsiteY132" fmla="*/ 285452 h 520700"/>
              <a:gd name="connsiteX133" fmla="*/ 161119 w 528638"/>
              <a:gd name="connsiteY133" fmla="*/ 292303 h 520700"/>
              <a:gd name="connsiteX134" fmla="*/ 161925 w 528638"/>
              <a:gd name="connsiteY134" fmla="*/ 299153 h 520700"/>
              <a:gd name="connsiteX135" fmla="*/ 161925 w 528638"/>
              <a:gd name="connsiteY135" fmla="*/ 306004 h 520700"/>
              <a:gd name="connsiteX136" fmla="*/ 161119 w 528638"/>
              <a:gd name="connsiteY136" fmla="*/ 312695 h 520700"/>
              <a:gd name="connsiteX137" fmla="*/ 159506 w 528638"/>
              <a:gd name="connsiteY137" fmla="*/ 319386 h 520700"/>
              <a:gd name="connsiteX138" fmla="*/ 157247 w 528638"/>
              <a:gd name="connsiteY138" fmla="*/ 325918 h 520700"/>
              <a:gd name="connsiteX139" fmla="*/ 154021 w 528638"/>
              <a:gd name="connsiteY139" fmla="*/ 332131 h 520700"/>
              <a:gd name="connsiteX140" fmla="*/ 150150 w 528638"/>
              <a:gd name="connsiteY140" fmla="*/ 338344 h 520700"/>
              <a:gd name="connsiteX141" fmla="*/ 131762 w 528638"/>
              <a:gd name="connsiteY141" fmla="*/ 369888 h 520700"/>
              <a:gd name="connsiteX142" fmla="*/ 113536 w 528638"/>
              <a:gd name="connsiteY142" fmla="*/ 338344 h 520700"/>
              <a:gd name="connsiteX143" fmla="*/ 109504 w 528638"/>
              <a:gd name="connsiteY143" fmla="*/ 332131 h 520700"/>
              <a:gd name="connsiteX144" fmla="*/ 106278 w 528638"/>
              <a:gd name="connsiteY144" fmla="*/ 325918 h 520700"/>
              <a:gd name="connsiteX145" fmla="*/ 104019 w 528638"/>
              <a:gd name="connsiteY145" fmla="*/ 319386 h 520700"/>
              <a:gd name="connsiteX146" fmla="*/ 102406 w 528638"/>
              <a:gd name="connsiteY146" fmla="*/ 312695 h 520700"/>
              <a:gd name="connsiteX147" fmla="*/ 101600 w 528638"/>
              <a:gd name="connsiteY147" fmla="*/ 306004 h 520700"/>
              <a:gd name="connsiteX148" fmla="*/ 101600 w 528638"/>
              <a:gd name="connsiteY148" fmla="*/ 299153 h 520700"/>
              <a:gd name="connsiteX149" fmla="*/ 102406 w 528638"/>
              <a:gd name="connsiteY149" fmla="*/ 292303 h 520700"/>
              <a:gd name="connsiteX150" fmla="*/ 104019 w 528638"/>
              <a:gd name="connsiteY150" fmla="*/ 285452 h 520700"/>
              <a:gd name="connsiteX151" fmla="*/ 106278 w 528638"/>
              <a:gd name="connsiteY151" fmla="*/ 279080 h 520700"/>
              <a:gd name="connsiteX152" fmla="*/ 109504 w 528638"/>
              <a:gd name="connsiteY152" fmla="*/ 272707 h 520700"/>
              <a:gd name="connsiteX153" fmla="*/ 113536 w 528638"/>
              <a:gd name="connsiteY153" fmla="*/ 266653 h 520700"/>
              <a:gd name="connsiteX154" fmla="*/ 404311 w 528638"/>
              <a:gd name="connsiteY154" fmla="*/ 176213 h 520700"/>
              <a:gd name="connsiteX155" fmla="*/ 411345 w 528638"/>
              <a:gd name="connsiteY155" fmla="*/ 176213 h 520700"/>
              <a:gd name="connsiteX156" fmla="*/ 418219 w 528638"/>
              <a:gd name="connsiteY156" fmla="*/ 177168 h 520700"/>
              <a:gd name="connsiteX157" fmla="*/ 425093 w 528638"/>
              <a:gd name="connsiteY157" fmla="*/ 178601 h 520700"/>
              <a:gd name="connsiteX158" fmla="*/ 431967 w 528638"/>
              <a:gd name="connsiteY158" fmla="*/ 180829 h 520700"/>
              <a:gd name="connsiteX159" fmla="*/ 438042 w 528638"/>
              <a:gd name="connsiteY159" fmla="*/ 183854 h 520700"/>
              <a:gd name="connsiteX160" fmla="*/ 444117 w 528638"/>
              <a:gd name="connsiteY160" fmla="*/ 187515 h 520700"/>
              <a:gd name="connsiteX161" fmla="*/ 476250 w 528638"/>
              <a:gd name="connsiteY161" fmla="*/ 205503 h 520700"/>
              <a:gd name="connsiteX162" fmla="*/ 444117 w 528638"/>
              <a:gd name="connsiteY162" fmla="*/ 223331 h 520700"/>
              <a:gd name="connsiteX163" fmla="*/ 437563 w 528638"/>
              <a:gd name="connsiteY163" fmla="*/ 227629 h 520700"/>
              <a:gd name="connsiteX164" fmla="*/ 430529 w 528638"/>
              <a:gd name="connsiteY164" fmla="*/ 230812 h 520700"/>
              <a:gd name="connsiteX165" fmla="*/ 423335 w 528638"/>
              <a:gd name="connsiteY165" fmla="*/ 233200 h 520700"/>
              <a:gd name="connsiteX166" fmla="*/ 415821 w 528638"/>
              <a:gd name="connsiteY166" fmla="*/ 234633 h 520700"/>
              <a:gd name="connsiteX167" fmla="*/ 407828 w 528638"/>
              <a:gd name="connsiteY167" fmla="*/ 234951 h 520700"/>
              <a:gd name="connsiteX168" fmla="*/ 400154 w 528638"/>
              <a:gd name="connsiteY168" fmla="*/ 234633 h 520700"/>
              <a:gd name="connsiteX169" fmla="*/ 392640 w 528638"/>
              <a:gd name="connsiteY169" fmla="*/ 233200 h 520700"/>
              <a:gd name="connsiteX170" fmla="*/ 385127 w 528638"/>
              <a:gd name="connsiteY170" fmla="*/ 230812 h 520700"/>
              <a:gd name="connsiteX171" fmla="*/ 378253 w 528638"/>
              <a:gd name="connsiteY171" fmla="*/ 227629 h 520700"/>
              <a:gd name="connsiteX172" fmla="*/ 371698 w 528638"/>
              <a:gd name="connsiteY172" fmla="*/ 223331 h 520700"/>
              <a:gd name="connsiteX173" fmla="*/ 339725 w 528638"/>
              <a:gd name="connsiteY173" fmla="*/ 205503 h 520700"/>
              <a:gd name="connsiteX174" fmla="*/ 371698 w 528638"/>
              <a:gd name="connsiteY174" fmla="*/ 187515 h 520700"/>
              <a:gd name="connsiteX175" fmla="*/ 377613 w 528638"/>
              <a:gd name="connsiteY175" fmla="*/ 183854 h 520700"/>
              <a:gd name="connsiteX176" fmla="*/ 384008 w 528638"/>
              <a:gd name="connsiteY176" fmla="*/ 180829 h 520700"/>
              <a:gd name="connsiteX177" fmla="*/ 390562 w 528638"/>
              <a:gd name="connsiteY177" fmla="*/ 178601 h 520700"/>
              <a:gd name="connsiteX178" fmla="*/ 397436 w 528638"/>
              <a:gd name="connsiteY178" fmla="*/ 177168 h 520700"/>
              <a:gd name="connsiteX179" fmla="*/ 193676 w 528638"/>
              <a:gd name="connsiteY179" fmla="*/ 173038 h 520700"/>
              <a:gd name="connsiteX180" fmla="*/ 212063 w 528638"/>
              <a:gd name="connsiteY180" fmla="*/ 204619 h 520700"/>
              <a:gd name="connsiteX181" fmla="*/ 216096 w 528638"/>
              <a:gd name="connsiteY181" fmla="*/ 210521 h 520700"/>
              <a:gd name="connsiteX182" fmla="*/ 219160 w 528638"/>
              <a:gd name="connsiteY182" fmla="*/ 216901 h 520700"/>
              <a:gd name="connsiteX183" fmla="*/ 221419 w 528638"/>
              <a:gd name="connsiteY183" fmla="*/ 223600 h 520700"/>
              <a:gd name="connsiteX184" fmla="*/ 223032 w 528638"/>
              <a:gd name="connsiteY184" fmla="*/ 230140 h 520700"/>
              <a:gd name="connsiteX185" fmla="*/ 223838 w 528638"/>
              <a:gd name="connsiteY185" fmla="*/ 236998 h 520700"/>
              <a:gd name="connsiteX186" fmla="*/ 223838 w 528638"/>
              <a:gd name="connsiteY186" fmla="*/ 243857 h 520700"/>
              <a:gd name="connsiteX187" fmla="*/ 223032 w 528638"/>
              <a:gd name="connsiteY187" fmla="*/ 250556 h 520700"/>
              <a:gd name="connsiteX188" fmla="*/ 221419 w 528638"/>
              <a:gd name="connsiteY188" fmla="*/ 257414 h 520700"/>
              <a:gd name="connsiteX189" fmla="*/ 219160 w 528638"/>
              <a:gd name="connsiteY189" fmla="*/ 263954 h 520700"/>
              <a:gd name="connsiteX190" fmla="*/ 216096 w 528638"/>
              <a:gd name="connsiteY190" fmla="*/ 270174 h 520700"/>
              <a:gd name="connsiteX191" fmla="*/ 212063 w 528638"/>
              <a:gd name="connsiteY191" fmla="*/ 276395 h 520700"/>
              <a:gd name="connsiteX192" fmla="*/ 193676 w 528638"/>
              <a:gd name="connsiteY192" fmla="*/ 307976 h 520700"/>
              <a:gd name="connsiteX193" fmla="*/ 175449 w 528638"/>
              <a:gd name="connsiteY193" fmla="*/ 276395 h 520700"/>
              <a:gd name="connsiteX194" fmla="*/ 171417 w 528638"/>
              <a:gd name="connsiteY194" fmla="*/ 270174 h 520700"/>
              <a:gd name="connsiteX195" fmla="*/ 168191 w 528638"/>
              <a:gd name="connsiteY195" fmla="*/ 263954 h 520700"/>
              <a:gd name="connsiteX196" fmla="*/ 165932 w 528638"/>
              <a:gd name="connsiteY196" fmla="*/ 257414 h 520700"/>
              <a:gd name="connsiteX197" fmla="*/ 164319 w 528638"/>
              <a:gd name="connsiteY197" fmla="*/ 250556 h 520700"/>
              <a:gd name="connsiteX198" fmla="*/ 163513 w 528638"/>
              <a:gd name="connsiteY198" fmla="*/ 243857 h 520700"/>
              <a:gd name="connsiteX199" fmla="*/ 163513 w 528638"/>
              <a:gd name="connsiteY199" fmla="*/ 236998 h 520700"/>
              <a:gd name="connsiteX200" fmla="*/ 164319 w 528638"/>
              <a:gd name="connsiteY200" fmla="*/ 230140 h 520700"/>
              <a:gd name="connsiteX201" fmla="*/ 165932 w 528638"/>
              <a:gd name="connsiteY201" fmla="*/ 223600 h 520700"/>
              <a:gd name="connsiteX202" fmla="*/ 168191 w 528638"/>
              <a:gd name="connsiteY202" fmla="*/ 216901 h 520700"/>
              <a:gd name="connsiteX203" fmla="*/ 171417 w 528638"/>
              <a:gd name="connsiteY203" fmla="*/ 210521 h 520700"/>
              <a:gd name="connsiteX204" fmla="*/ 175449 w 528638"/>
              <a:gd name="connsiteY204" fmla="*/ 204619 h 520700"/>
              <a:gd name="connsiteX205" fmla="*/ 256382 w 528638"/>
              <a:gd name="connsiteY205" fmla="*/ 111125 h 520700"/>
              <a:gd name="connsiteX206" fmla="*/ 274286 w 528638"/>
              <a:gd name="connsiteY206" fmla="*/ 142828 h 520700"/>
              <a:gd name="connsiteX207" fmla="*/ 278055 w 528638"/>
              <a:gd name="connsiteY207" fmla="*/ 148723 h 520700"/>
              <a:gd name="connsiteX208" fmla="*/ 281196 w 528638"/>
              <a:gd name="connsiteY208" fmla="*/ 155095 h 520700"/>
              <a:gd name="connsiteX209" fmla="*/ 283395 w 528638"/>
              <a:gd name="connsiteY209" fmla="*/ 161787 h 520700"/>
              <a:gd name="connsiteX210" fmla="*/ 284966 w 528638"/>
              <a:gd name="connsiteY210" fmla="*/ 168318 h 520700"/>
              <a:gd name="connsiteX211" fmla="*/ 285751 w 528638"/>
              <a:gd name="connsiteY211" fmla="*/ 175169 h 520700"/>
              <a:gd name="connsiteX212" fmla="*/ 285751 w 528638"/>
              <a:gd name="connsiteY212" fmla="*/ 182019 h 520700"/>
              <a:gd name="connsiteX213" fmla="*/ 284966 w 528638"/>
              <a:gd name="connsiteY213" fmla="*/ 188870 h 520700"/>
              <a:gd name="connsiteX214" fmla="*/ 283395 w 528638"/>
              <a:gd name="connsiteY214" fmla="*/ 195402 h 520700"/>
              <a:gd name="connsiteX215" fmla="*/ 281196 w 528638"/>
              <a:gd name="connsiteY215" fmla="*/ 202093 h 520700"/>
              <a:gd name="connsiteX216" fmla="*/ 278055 w 528638"/>
              <a:gd name="connsiteY216" fmla="*/ 208465 h 520700"/>
              <a:gd name="connsiteX217" fmla="*/ 274286 w 528638"/>
              <a:gd name="connsiteY217" fmla="*/ 214360 h 520700"/>
              <a:gd name="connsiteX218" fmla="*/ 256382 w 528638"/>
              <a:gd name="connsiteY218" fmla="*/ 246063 h 520700"/>
              <a:gd name="connsiteX219" fmla="*/ 238635 w 528638"/>
              <a:gd name="connsiteY219" fmla="*/ 214360 h 520700"/>
              <a:gd name="connsiteX220" fmla="*/ 234709 w 528638"/>
              <a:gd name="connsiteY220" fmla="*/ 208465 h 520700"/>
              <a:gd name="connsiteX221" fmla="*/ 231568 w 528638"/>
              <a:gd name="connsiteY221" fmla="*/ 202093 h 520700"/>
              <a:gd name="connsiteX222" fmla="*/ 229369 w 528638"/>
              <a:gd name="connsiteY222" fmla="*/ 195402 h 520700"/>
              <a:gd name="connsiteX223" fmla="*/ 227798 w 528638"/>
              <a:gd name="connsiteY223" fmla="*/ 188870 h 520700"/>
              <a:gd name="connsiteX224" fmla="*/ 227013 w 528638"/>
              <a:gd name="connsiteY224" fmla="*/ 182019 h 520700"/>
              <a:gd name="connsiteX225" fmla="*/ 227013 w 528638"/>
              <a:gd name="connsiteY225" fmla="*/ 175169 h 520700"/>
              <a:gd name="connsiteX226" fmla="*/ 227798 w 528638"/>
              <a:gd name="connsiteY226" fmla="*/ 168318 h 520700"/>
              <a:gd name="connsiteX227" fmla="*/ 229369 w 528638"/>
              <a:gd name="connsiteY227" fmla="*/ 161787 h 520700"/>
              <a:gd name="connsiteX228" fmla="*/ 231568 w 528638"/>
              <a:gd name="connsiteY228" fmla="*/ 155095 h 520700"/>
              <a:gd name="connsiteX229" fmla="*/ 234709 w 528638"/>
              <a:gd name="connsiteY229" fmla="*/ 148723 h 520700"/>
              <a:gd name="connsiteX230" fmla="*/ 238635 w 528638"/>
              <a:gd name="connsiteY230" fmla="*/ 142828 h 520700"/>
              <a:gd name="connsiteX231" fmla="*/ 518995 w 528638"/>
              <a:gd name="connsiteY231" fmla="*/ 109538 h 520700"/>
              <a:gd name="connsiteX232" fmla="*/ 521524 w 528638"/>
              <a:gd name="connsiteY232" fmla="*/ 109857 h 520700"/>
              <a:gd name="connsiteX233" fmla="*/ 523896 w 528638"/>
              <a:gd name="connsiteY233" fmla="*/ 110813 h 520700"/>
              <a:gd name="connsiteX234" fmla="*/ 525793 w 528638"/>
              <a:gd name="connsiteY234" fmla="*/ 112408 h 520700"/>
              <a:gd name="connsiteX235" fmla="*/ 527531 w 528638"/>
              <a:gd name="connsiteY235" fmla="*/ 114321 h 520700"/>
              <a:gd name="connsiteX236" fmla="*/ 528480 w 528638"/>
              <a:gd name="connsiteY236" fmla="*/ 116712 h 520700"/>
              <a:gd name="connsiteX237" fmla="*/ 528638 w 528638"/>
              <a:gd name="connsiteY237" fmla="*/ 119263 h 520700"/>
              <a:gd name="connsiteX238" fmla="*/ 528480 w 528638"/>
              <a:gd name="connsiteY238" fmla="*/ 121655 h 520700"/>
              <a:gd name="connsiteX239" fmla="*/ 527531 w 528638"/>
              <a:gd name="connsiteY239" fmla="*/ 124046 h 520700"/>
              <a:gd name="connsiteX240" fmla="*/ 525793 w 528638"/>
              <a:gd name="connsiteY240" fmla="*/ 126119 h 520700"/>
              <a:gd name="connsiteX241" fmla="*/ 470781 w 528638"/>
              <a:gd name="connsiteY241" fmla="*/ 181441 h 520700"/>
              <a:gd name="connsiteX242" fmla="*/ 468726 w 528638"/>
              <a:gd name="connsiteY242" fmla="*/ 182876 h 520700"/>
              <a:gd name="connsiteX243" fmla="*/ 466355 w 528638"/>
              <a:gd name="connsiteY243" fmla="*/ 183832 h 520700"/>
              <a:gd name="connsiteX244" fmla="*/ 463826 w 528638"/>
              <a:gd name="connsiteY244" fmla="*/ 184151 h 520700"/>
              <a:gd name="connsiteX245" fmla="*/ 461455 w 528638"/>
              <a:gd name="connsiteY245" fmla="*/ 183832 h 520700"/>
              <a:gd name="connsiteX246" fmla="*/ 459084 w 528638"/>
              <a:gd name="connsiteY246" fmla="*/ 182876 h 520700"/>
              <a:gd name="connsiteX247" fmla="*/ 457028 w 528638"/>
              <a:gd name="connsiteY247" fmla="*/ 181441 h 520700"/>
              <a:gd name="connsiteX248" fmla="*/ 455448 w 528638"/>
              <a:gd name="connsiteY248" fmla="*/ 179209 h 520700"/>
              <a:gd name="connsiteX249" fmla="*/ 454499 w 528638"/>
              <a:gd name="connsiteY249" fmla="*/ 176817 h 520700"/>
              <a:gd name="connsiteX250" fmla="*/ 454025 w 528638"/>
              <a:gd name="connsiteY250" fmla="*/ 174426 h 520700"/>
              <a:gd name="connsiteX251" fmla="*/ 454499 w 528638"/>
              <a:gd name="connsiteY251" fmla="*/ 171875 h 520700"/>
              <a:gd name="connsiteX252" fmla="*/ 455448 w 528638"/>
              <a:gd name="connsiteY252" fmla="*/ 169643 h 520700"/>
              <a:gd name="connsiteX253" fmla="*/ 457028 w 528638"/>
              <a:gd name="connsiteY253" fmla="*/ 167570 h 520700"/>
              <a:gd name="connsiteX254" fmla="*/ 512040 w 528638"/>
              <a:gd name="connsiteY254" fmla="*/ 112408 h 520700"/>
              <a:gd name="connsiteX255" fmla="*/ 514253 w 528638"/>
              <a:gd name="connsiteY255" fmla="*/ 110813 h 520700"/>
              <a:gd name="connsiteX256" fmla="*/ 516624 w 528638"/>
              <a:gd name="connsiteY256" fmla="*/ 109857 h 520700"/>
              <a:gd name="connsiteX257" fmla="*/ 442913 w 528638"/>
              <a:gd name="connsiteY257" fmla="*/ 82550 h 520700"/>
              <a:gd name="connsiteX258" fmla="*/ 433226 w 528638"/>
              <a:gd name="connsiteY258" fmla="*/ 117412 h 520700"/>
              <a:gd name="connsiteX259" fmla="*/ 431796 w 528638"/>
              <a:gd name="connsiteY259" fmla="*/ 124384 h 520700"/>
              <a:gd name="connsiteX260" fmla="*/ 429414 w 528638"/>
              <a:gd name="connsiteY260" fmla="*/ 131040 h 520700"/>
              <a:gd name="connsiteX261" fmla="*/ 426397 w 528638"/>
              <a:gd name="connsiteY261" fmla="*/ 137220 h 520700"/>
              <a:gd name="connsiteX262" fmla="*/ 422744 w 528638"/>
              <a:gd name="connsiteY262" fmla="*/ 143083 h 520700"/>
              <a:gd name="connsiteX263" fmla="*/ 418298 w 528638"/>
              <a:gd name="connsiteY263" fmla="*/ 148312 h 520700"/>
              <a:gd name="connsiteX264" fmla="*/ 413534 w 528638"/>
              <a:gd name="connsiteY264" fmla="*/ 153383 h 520700"/>
              <a:gd name="connsiteX265" fmla="*/ 408134 w 528638"/>
              <a:gd name="connsiteY265" fmla="*/ 157503 h 520700"/>
              <a:gd name="connsiteX266" fmla="*/ 402417 w 528638"/>
              <a:gd name="connsiteY266" fmla="*/ 161148 h 520700"/>
              <a:gd name="connsiteX267" fmla="*/ 396065 w 528638"/>
              <a:gd name="connsiteY267" fmla="*/ 164000 h 520700"/>
              <a:gd name="connsiteX268" fmla="*/ 389395 w 528638"/>
              <a:gd name="connsiteY268" fmla="*/ 166377 h 520700"/>
              <a:gd name="connsiteX269" fmla="*/ 382249 w 528638"/>
              <a:gd name="connsiteY269" fmla="*/ 167803 h 520700"/>
              <a:gd name="connsiteX270" fmla="*/ 365574 w 528638"/>
              <a:gd name="connsiteY270" fmla="*/ 172399 h 520700"/>
              <a:gd name="connsiteX271" fmla="*/ 16675 w 528638"/>
              <a:gd name="connsiteY271" fmla="*/ 517848 h 520700"/>
              <a:gd name="connsiteX272" fmla="*/ 14451 w 528638"/>
              <a:gd name="connsiteY272" fmla="*/ 519432 h 520700"/>
              <a:gd name="connsiteX273" fmla="*/ 12228 w 528638"/>
              <a:gd name="connsiteY273" fmla="*/ 520383 h 520700"/>
              <a:gd name="connsiteX274" fmla="*/ 9687 w 528638"/>
              <a:gd name="connsiteY274" fmla="*/ 520700 h 520700"/>
              <a:gd name="connsiteX275" fmla="*/ 7146 w 528638"/>
              <a:gd name="connsiteY275" fmla="*/ 520383 h 520700"/>
              <a:gd name="connsiteX276" fmla="*/ 4764 w 528638"/>
              <a:gd name="connsiteY276" fmla="*/ 519432 h 520700"/>
              <a:gd name="connsiteX277" fmla="*/ 2859 w 528638"/>
              <a:gd name="connsiteY277" fmla="*/ 517848 h 520700"/>
              <a:gd name="connsiteX278" fmla="*/ 1112 w 528638"/>
              <a:gd name="connsiteY278" fmla="*/ 515788 h 520700"/>
              <a:gd name="connsiteX279" fmla="*/ 318 w 528638"/>
              <a:gd name="connsiteY279" fmla="*/ 513411 h 520700"/>
              <a:gd name="connsiteX280" fmla="*/ 0 w 528638"/>
              <a:gd name="connsiteY280" fmla="*/ 510875 h 520700"/>
              <a:gd name="connsiteX281" fmla="*/ 318 w 528638"/>
              <a:gd name="connsiteY281" fmla="*/ 508498 h 520700"/>
              <a:gd name="connsiteX282" fmla="*/ 1112 w 528638"/>
              <a:gd name="connsiteY282" fmla="*/ 506122 h 520700"/>
              <a:gd name="connsiteX283" fmla="*/ 2859 w 528638"/>
              <a:gd name="connsiteY283" fmla="*/ 504062 h 520700"/>
              <a:gd name="connsiteX284" fmla="*/ 352552 w 528638"/>
              <a:gd name="connsiteY284" fmla="*/ 157978 h 520700"/>
              <a:gd name="connsiteX285" fmla="*/ 356840 w 528638"/>
              <a:gd name="connsiteY285" fmla="*/ 142608 h 520700"/>
              <a:gd name="connsiteX286" fmla="*/ 358269 w 528638"/>
              <a:gd name="connsiteY286" fmla="*/ 135635 h 520700"/>
              <a:gd name="connsiteX287" fmla="*/ 360651 w 528638"/>
              <a:gd name="connsiteY287" fmla="*/ 128980 h 520700"/>
              <a:gd name="connsiteX288" fmla="*/ 363668 w 528638"/>
              <a:gd name="connsiteY288" fmla="*/ 122800 h 520700"/>
              <a:gd name="connsiteX289" fmla="*/ 367321 w 528638"/>
              <a:gd name="connsiteY289" fmla="*/ 116937 h 520700"/>
              <a:gd name="connsiteX290" fmla="*/ 371609 w 528638"/>
              <a:gd name="connsiteY290" fmla="*/ 111707 h 520700"/>
              <a:gd name="connsiteX291" fmla="*/ 376532 w 528638"/>
              <a:gd name="connsiteY291" fmla="*/ 106953 h 520700"/>
              <a:gd name="connsiteX292" fmla="*/ 381772 w 528638"/>
              <a:gd name="connsiteY292" fmla="*/ 102675 h 520700"/>
              <a:gd name="connsiteX293" fmla="*/ 387648 w 528638"/>
              <a:gd name="connsiteY293" fmla="*/ 99030 h 520700"/>
              <a:gd name="connsiteX294" fmla="*/ 394000 w 528638"/>
              <a:gd name="connsiteY294" fmla="*/ 96019 h 520700"/>
              <a:gd name="connsiteX295" fmla="*/ 400670 w 528638"/>
              <a:gd name="connsiteY295" fmla="*/ 93801 h 520700"/>
              <a:gd name="connsiteX296" fmla="*/ 407658 w 528638"/>
              <a:gd name="connsiteY296" fmla="*/ 92216 h 520700"/>
              <a:gd name="connsiteX297" fmla="*/ 518937 w 528638"/>
              <a:gd name="connsiteY297" fmla="*/ 53975 h 520700"/>
              <a:gd name="connsiteX298" fmla="*/ 521481 w 528638"/>
              <a:gd name="connsiteY298" fmla="*/ 54295 h 520700"/>
              <a:gd name="connsiteX299" fmla="*/ 523867 w 528638"/>
              <a:gd name="connsiteY299" fmla="*/ 55256 h 520700"/>
              <a:gd name="connsiteX300" fmla="*/ 525775 w 528638"/>
              <a:gd name="connsiteY300" fmla="*/ 56858 h 520700"/>
              <a:gd name="connsiteX301" fmla="*/ 527525 w 528638"/>
              <a:gd name="connsiteY301" fmla="*/ 58941 h 520700"/>
              <a:gd name="connsiteX302" fmla="*/ 528479 w 528638"/>
              <a:gd name="connsiteY302" fmla="*/ 61343 h 520700"/>
              <a:gd name="connsiteX303" fmla="*/ 528638 w 528638"/>
              <a:gd name="connsiteY303" fmla="*/ 63906 h 520700"/>
              <a:gd name="connsiteX304" fmla="*/ 528479 w 528638"/>
              <a:gd name="connsiteY304" fmla="*/ 66149 h 520700"/>
              <a:gd name="connsiteX305" fmla="*/ 527525 w 528638"/>
              <a:gd name="connsiteY305" fmla="*/ 68551 h 520700"/>
              <a:gd name="connsiteX306" fmla="*/ 525775 w 528638"/>
              <a:gd name="connsiteY306" fmla="*/ 70634 h 520700"/>
              <a:gd name="connsiteX307" fmla="*/ 456596 w 528638"/>
              <a:gd name="connsiteY307" fmla="*/ 139992 h 520700"/>
              <a:gd name="connsiteX308" fmla="*/ 454528 w 528638"/>
              <a:gd name="connsiteY308" fmla="*/ 141433 h 520700"/>
              <a:gd name="connsiteX309" fmla="*/ 452143 w 528638"/>
              <a:gd name="connsiteY309" fmla="*/ 142555 h 520700"/>
              <a:gd name="connsiteX310" fmla="*/ 449598 w 528638"/>
              <a:gd name="connsiteY310" fmla="*/ 142875 h 520700"/>
              <a:gd name="connsiteX311" fmla="*/ 447054 w 528638"/>
              <a:gd name="connsiteY311" fmla="*/ 142555 h 520700"/>
              <a:gd name="connsiteX312" fmla="*/ 444827 w 528638"/>
              <a:gd name="connsiteY312" fmla="*/ 141433 h 520700"/>
              <a:gd name="connsiteX313" fmla="*/ 442601 w 528638"/>
              <a:gd name="connsiteY313" fmla="*/ 139992 h 520700"/>
              <a:gd name="connsiteX314" fmla="*/ 441169 w 528638"/>
              <a:gd name="connsiteY314" fmla="*/ 137749 h 520700"/>
              <a:gd name="connsiteX315" fmla="*/ 440056 w 528638"/>
              <a:gd name="connsiteY315" fmla="*/ 135507 h 520700"/>
              <a:gd name="connsiteX316" fmla="*/ 439738 w 528638"/>
              <a:gd name="connsiteY316" fmla="*/ 132944 h 520700"/>
              <a:gd name="connsiteX317" fmla="*/ 440056 w 528638"/>
              <a:gd name="connsiteY317" fmla="*/ 130541 h 520700"/>
              <a:gd name="connsiteX318" fmla="*/ 441169 w 528638"/>
              <a:gd name="connsiteY318" fmla="*/ 128138 h 520700"/>
              <a:gd name="connsiteX319" fmla="*/ 442601 w 528638"/>
              <a:gd name="connsiteY319" fmla="*/ 126056 h 520700"/>
              <a:gd name="connsiteX320" fmla="*/ 511939 w 528638"/>
              <a:gd name="connsiteY320" fmla="*/ 56858 h 520700"/>
              <a:gd name="connsiteX321" fmla="*/ 514166 w 528638"/>
              <a:gd name="connsiteY321" fmla="*/ 55256 h 520700"/>
              <a:gd name="connsiteX322" fmla="*/ 516551 w 528638"/>
              <a:gd name="connsiteY322" fmla="*/ 54295 h 520700"/>
              <a:gd name="connsiteX323" fmla="*/ 318294 w 528638"/>
              <a:gd name="connsiteY323" fmla="*/ 49213 h 520700"/>
              <a:gd name="connsiteX324" fmla="*/ 336041 w 528638"/>
              <a:gd name="connsiteY324" fmla="*/ 80794 h 520700"/>
              <a:gd name="connsiteX325" fmla="*/ 339967 w 528638"/>
              <a:gd name="connsiteY325" fmla="*/ 87015 h 520700"/>
              <a:gd name="connsiteX326" fmla="*/ 343108 w 528638"/>
              <a:gd name="connsiteY326" fmla="*/ 93235 h 520700"/>
              <a:gd name="connsiteX327" fmla="*/ 345307 w 528638"/>
              <a:gd name="connsiteY327" fmla="*/ 99775 h 520700"/>
              <a:gd name="connsiteX328" fmla="*/ 346878 w 528638"/>
              <a:gd name="connsiteY328" fmla="*/ 106633 h 520700"/>
              <a:gd name="connsiteX329" fmla="*/ 347663 w 528638"/>
              <a:gd name="connsiteY329" fmla="*/ 113173 h 520700"/>
              <a:gd name="connsiteX330" fmla="*/ 347663 w 528638"/>
              <a:gd name="connsiteY330" fmla="*/ 120191 h 520700"/>
              <a:gd name="connsiteX331" fmla="*/ 346878 w 528638"/>
              <a:gd name="connsiteY331" fmla="*/ 127050 h 520700"/>
              <a:gd name="connsiteX332" fmla="*/ 345307 w 528638"/>
              <a:gd name="connsiteY332" fmla="*/ 133749 h 520700"/>
              <a:gd name="connsiteX333" fmla="*/ 343108 w 528638"/>
              <a:gd name="connsiteY333" fmla="*/ 140288 h 520700"/>
              <a:gd name="connsiteX334" fmla="*/ 339967 w 528638"/>
              <a:gd name="connsiteY334" fmla="*/ 146668 h 520700"/>
              <a:gd name="connsiteX335" fmla="*/ 336041 w 528638"/>
              <a:gd name="connsiteY335" fmla="*/ 152570 h 520700"/>
              <a:gd name="connsiteX336" fmla="*/ 318294 w 528638"/>
              <a:gd name="connsiteY336" fmla="*/ 184151 h 520700"/>
              <a:gd name="connsiteX337" fmla="*/ 300547 w 528638"/>
              <a:gd name="connsiteY337" fmla="*/ 152570 h 520700"/>
              <a:gd name="connsiteX338" fmla="*/ 296621 w 528638"/>
              <a:gd name="connsiteY338" fmla="*/ 146668 h 520700"/>
              <a:gd name="connsiteX339" fmla="*/ 293480 w 528638"/>
              <a:gd name="connsiteY339" fmla="*/ 140288 h 520700"/>
              <a:gd name="connsiteX340" fmla="*/ 291281 w 528638"/>
              <a:gd name="connsiteY340" fmla="*/ 133749 h 520700"/>
              <a:gd name="connsiteX341" fmla="*/ 289710 w 528638"/>
              <a:gd name="connsiteY341" fmla="*/ 127050 h 520700"/>
              <a:gd name="connsiteX342" fmla="*/ 288925 w 528638"/>
              <a:gd name="connsiteY342" fmla="*/ 120191 h 520700"/>
              <a:gd name="connsiteX343" fmla="*/ 288925 w 528638"/>
              <a:gd name="connsiteY343" fmla="*/ 113173 h 520700"/>
              <a:gd name="connsiteX344" fmla="*/ 289710 w 528638"/>
              <a:gd name="connsiteY344" fmla="*/ 106633 h 520700"/>
              <a:gd name="connsiteX345" fmla="*/ 291281 w 528638"/>
              <a:gd name="connsiteY345" fmla="*/ 99775 h 520700"/>
              <a:gd name="connsiteX346" fmla="*/ 293480 w 528638"/>
              <a:gd name="connsiteY346" fmla="*/ 93235 h 520700"/>
              <a:gd name="connsiteX347" fmla="*/ 296621 w 528638"/>
              <a:gd name="connsiteY347" fmla="*/ 87015 h 520700"/>
              <a:gd name="connsiteX348" fmla="*/ 300547 w 528638"/>
              <a:gd name="connsiteY348" fmla="*/ 80794 h 520700"/>
              <a:gd name="connsiteX349" fmla="*/ 519048 w 528638"/>
              <a:gd name="connsiteY349" fmla="*/ 0 h 520700"/>
              <a:gd name="connsiteX350" fmla="*/ 521564 w 528638"/>
              <a:gd name="connsiteY350" fmla="*/ 316 h 520700"/>
              <a:gd name="connsiteX351" fmla="*/ 523922 w 528638"/>
              <a:gd name="connsiteY351" fmla="*/ 1265 h 520700"/>
              <a:gd name="connsiteX352" fmla="*/ 525808 w 528638"/>
              <a:gd name="connsiteY352" fmla="*/ 2846 h 520700"/>
              <a:gd name="connsiteX353" fmla="*/ 527538 w 528638"/>
              <a:gd name="connsiteY353" fmla="*/ 4902 h 520700"/>
              <a:gd name="connsiteX354" fmla="*/ 528481 w 528638"/>
              <a:gd name="connsiteY354" fmla="*/ 7274 h 520700"/>
              <a:gd name="connsiteX355" fmla="*/ 528638 w 528638"/>
              <a:gd name="connsiteY355" fmla="*/ 9804 h 520700"/>
              <a:gd name="connsiteX356" fmla="*/ 528481 w 528638"/>
              <a:gd name="connsiteY356" fmla="*/ 12176 h 520700"/>
              <a:gd name="connsiteX357" fmla="*/ 527538 w 528638"/>
              <a:gd name="connsiteY357" fmla="*/ 14548 h 520700"/>
              <a:gd name="connsiteX358" fmla="*/ 525808 w 528638"/>
              <a:gd name="connsiteY358" fmla="*/ 16446 h 520700"/>
              <a:gd name="connsiteX359" fmla="*/ 464182 w 528638"/>
              <a:gd name="connsiteY359" fmla="*/ 77958 h 520700"/>
              <a:gd name="connsiteX360" fmla="*/ 462138 w 528638"/>
              <a:gd name="connsiteY360" fmla="*/ 79698 h 520700"/>
              <a:gd name="connsiteX361" fmla="*/ 459780 w 528638"/>
              <a:gd name="connsiteY361" fmla="*/ 80647 h 520700"/>
              <a:gd name="connsiteX362" fmla="*/ 457422 w 528638"/>
              <a:gd name="connsiteY362" fmla="*/ 80963 h 520700"/>
              <a:gd name="connsiteX363" fmla="*/ 455064 w 528638"/>
              <a:gd name="connsiteY363" fmla="*/ 80647 h 520700"/>
              <a:gd name="connsiteX364" fmla="*/ 452549 w 528638"/>
              <a:gd name="connsiteY364" fmla="*/ 79698 h 520700"/>
              <a:gd name="connsiteX365" fmla="*/ 450505 w 528638"/>
              <a:gd name="connsiteY365" fmla="*/ 77958 h 520700"/>
              <a:gd name="connsiteX366" fmla="*/ 448933 w 528638"/>
              <a:gd name="connsiteY366" fmla="*/ 76061 h 520700"/>
              <a:gd name="connsiteX367" fmla="*/ 447989 w 528638"/>
              <a:gd name="connsiteY367" fmla="*/ 73689 h 520700"/>
              <a:gd name="connsiteX368" fmla="*/ 447675 w 528638"/>
              <a:gd name="connsiteY368" fmla="*/ 71159 h 520700"/>
              <a:gd name="connsiteX369" fmla="*/ 447989 w 528638"/>
              <a:gd name="connsiteY369" fmla="*/ 68787 h 520700"/>
              <a:gd name="connsiteX370" fmla="*/ 448933 w 528638"/>
              <a:gd name="connsiteY370" fmla="*/ 66415 h 520700"/>
              <a:gd name="connsiteX371" fmla="*/ 450505 w 528638"/>
              <a:gd name="connsiteY371" fmla="*/ 64359 h 520700"/>
              <a:gd name="connsiteX372" fmla="*/ 512131 w 528638"/>
              <a:gd name="connsiteY372" fmla="*/ 2846 h 520700"/>
              <a:gd name="connsiteX373" fmla="*/ 514332 w 528638"/>
              <a:gd name="connsiteY373" fmla="*/ 1265 h 520700"/>
              <a:gd name="connsiteX374" fmla="*/ 516690 w 528638"/>
              <a:gd name="connsiteY374" fmla="*/ 316 h 520700"/>
              <a:gd name="connsiteX375" fmla="*/ 463548 w 528638"/>
              <a:gd name="connsiteY375" fmla="*/ 0 h 520700"/>
              <a:gd name="connsiteX376" fmla="*/ 466047 w 528638"/>
              <a:gd name="connsiteY376" fmla="*/ 315 h 520700"/>
              <a:gd name="connsiteX377" fmla="*/ 468390 w 528638"/>
              <a:gd name="connsiteY377" fmla="*/ 1259 h 520700"/>
              <a:gd name="connsiteX378" fmla="*/ 470421 w 528638"/>
              <a:gd name="connsiteY378" fmla="*/ 2832 h 520700"/>
              <a:gd name="connsiteX379" fmla="*/ 471983 w 528638"/>
              <a:gd name="connsiteY379" fmla="*/ 4877 h 520700"/>
              <a:gd name="connsiteX380" fmla="*/ 472920 w 528638"/>
              <a:gd name="connsiteY380" fmla="*/ 7237 h 520700"/>
              <a:gd name="connsiteX381" fmla="*/ 473076 w 528638"/>
              <a:gd name="connsiteY381" fmla="*/ 9754 h 520700"/>
              <a:gd name="connsiteX382" fmla="*/ 472920 w 528638"/>
              <a:gd name="connsiteY382" fmla="*/ 12114 h 520700"/>
              <a:gd name="connsiteX383" fmla="*/ 471983 w 528638"/>
              <a:gd name="connsiteY383" fmla="*/ 14473 h 520700"/>
              <a:gd name="connsiteX384" fmla="*/ 470421 w 528638"/>
              <a:gd name="connsiteY384" fmla="*/ 16361 h 520700"/>
              <a:gd name="connsiteX385" fmla="*/ 402320 w 528638"/>
              <a:gd name="connsiteY385" fmla="*/ 84481 h 520700"/>
              <a:gd name="connsiteX386" fmla="*/ 400289 w 528638"/>
              <a:gd name="connsiteY386" fmla="*/ 85897 h 520700"/>
              <a:gd name="connsiteX387" fmla="*/ 397946 w 528638"/>
              <a:gd name="connsiteY387" fmla="*/ 86998 h 520700"/>
              <a:gd name="connsiteX388" fmla="*/ 395447 w 528638"/>
              <a:gd name="connsiteY388" fmla="*/ 87313 h 520700"/>
              <a:gd name="connsiteX389" fmla="*/ 393104 w 528638"/>
              <a:gd name="connsiteY389" fmla="*/ 86998 h 520700"/>
              <a:gd name="connsiteX390" fmla="*/ 390761 w 528638"/>
              <a:gd name="connsiteY390" fmla="*/ 85897 h 520700"/>
              <a:gd name="connsiteX391" fmla="*/ 388731 w 528638"/>
              <a:gd name="connsiteY391" fmla="*/ 84481 h 520700"/>
              <a:gd name="connsiteX392" fmla="*/ 387169 w 528638"/>
              <a:gd name="connsiteY392" fmla="*/ 82279 h 520700"/>
              <a:gd name="connsiteX393" fmla="*/ 386075 w 528638"/>
              <a:gd name="connsiteY393" fmla="*/ 80076 h 520700"/>
              <a:gd name="connsiteX394" fmla="*/ 385763 w 528638"/>
              <a:gd name="connsiteY394" fmla="*/ 77559 h 520700"/>
              <a:gd name="connsiteX395" fmla="*/ 386075 w 528638"/>
              <a:gd name="connsiteY395" fmla="*/ 75357 h 520700"/>
              <a:gd name="connsiteX396" fmla="*/ 387169 w 528638"/>
              <a:gd name="connsiteY396" fmla="*/ 72839 h 520700"/>
              <a:gd name="connsiteX397" fmla="*/ 388731 w 528638"/>
              <a:gd name="connsiteY397" fmla="*/ 70794 h 520700"/>
              <a:gd name="connsiteX398" fmla="*/ 456832 w 528638"/>
              <a:gd name="connsiteY398" fmla="*/ 2832 h 520700"/>
              <a:gd name="connsiteX399" fmla="*/ 458862 w 528638"/>
              <a:gd name="connsiteY399" fmla="*/ 1259 h 520700"/>
              <a:gd name="connsiteX400" fmla="*/ 461205 w 528638"/>
              <a:gd name="connsiteY400" fmla="*/ 315 h 520700"/>
              <a:gd name="connsiteX401" fmla="*/ 409091 w 528638"/>
              <a:gd name="connsiteY401" fmla="*/ 0 h 520700"/>
              <a:gd name="connsiteX402" fmla="*/ 411512 w 528638"/>
              <a:gd name="connsiteY402" fmla="*/ 312 h 520700"/>
              <a:gd name="connsiteX403" fmla="*/ 413934 w 528638"/>
              <a:gd name="connsiteY403" fmla="*/ 1248 h 520700"/>
              <a:gd name="connsiteX404" fmla="*/ 416194 w 528638"/>
              <a:gd name="connsiteY404" fmla="*/ 2809 h 520700"/>
              <a:gd name="connsiteX405" fmla="*/ 417647 w 528638"/>
              <a:gd name="connsiteY405" fmla="*/ 4837 h 520700"/>
              <a:gd name="connsiteX406" fmla="*/ 418616 w 528638"/>
              <a:gd name="connsiteY406" fmla="*/ 7178 h 520700"/>
              <a:gd name="connsiteX407" fmla="*/ 419100 w 528638"/>
              <a:gd name="connsiteY407" fmla="*/ 9674 h 520700"/>
              <a:gd name="connsiteX408" fmla="*/ 418616 w 528638"/>
              <a:gd name="connsiteY408" fmla="*/ 12015 h 520700"/>
              <a:gd name="connsiteX409" fmla="*/ 417647 w 528638"/>
              <a:gd name="connsiteY409" fmla="*/ 14355 h 520700"/>
              <a:gd name="connsiteX410" fmla="*/ 416194 w 528638"/>
              <a:gd name="connsiteY410" fmla="*/ 16228 h 520700"/>
              <a:gd name="connsiteX411" fmla="*/ 359851 w 528638"/>
              <a:gd name="connsiteY411" fmla="*/ 70216 h 520700"/>
              <a:gd name="connsiteX412" fmla="*/ 357591 w 528638"/>
              <a:gd name="connsiteY412" fmla="*/ 71777 h 520700"/>
              <a:gd name="connsiteX413" fmla="*/ 355169 w 528638"/>
              <a:gd name="connsiteY413" fmla="*/ 72713 h 520700"/>
              <a:gd name="connsiteX414" fmla="*/ 352748 w 528638"/>
              <a:gd name="connsiteY414" fmla="*/ 73025 h 520700"/>
              <a:gd name="connsiteX415" fmla="*/ 350165 w 528638"/>
              <a:gd name="connsiteY415" fmla="*/ 72713 h 520700"/>
              <a:gd name="connsiteX416" fmla="*/ 347743 w 528638"/>
              <a:gd name="connsiteY416" fmla="*/ 71777 h 520700"/>
              <a:gd name="connsiteX417" fmla="*/ 345806 w 528638"/>
              <a:gd name="connsiteY417" fmla="*/ 70216 h 520700"/>
              <a:gd name="connsiteX418" fmla="*/ 344030 w 528638"/>
              <a:gd name="connsiteY418" fmla="*/ 68188 h 520700"/>
              <a:gd name="connsiteX419" fmla="*/ 343223 w 528638"/>
              <a:gd name="connsiteY419" fmla="*/ 65847 h 520700"/>
              <a:gd name="connsiteX420" fmla="*/ 342900 w 528638"/>
              <a:gd name="connsiteY420" fmla="*/ 63663 h 520700"/>
              <a:gd name="connsiteX421" fmla="*/ 343223 w 528638"/>
              <a:gd name="connsiteY421" fmla="*/ 61166 h 520700"/>
              <a:gd name="connsiteX422" fmla="*/ 344030 w 528638"/>
              <a:gd name="connsiteY422" fmla="*/ 58826 h 520700"/>
              <a:gd name="connsiteX423" fmla="*/ 345806 w 528638"/>
              <a:gd name="connsiteY423" fmla="*/ 56797 h 520700"/>
              <a:gd name="connsiteX424" fmla="*/ 401987 w 528638"/>
              <a:gd name="connsiteY424" fmla="*/ 2809 h 520700"/>
              <a:gd name="connsiteX425" fmla="*/ 404086 w 528638"/>
              <a:gd name="connsiteY425" fmla="*/ 1248 h 520700"/>
              <a:gd name="connsiteX426" fmla="*/ 406508 w 528638"/>
              <a:gd name="connsiteY426" fmla="*/ 312 h 520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</a:cxnLst>
            <a:rect l="l" t="t" r="r" b="b"/>
            <a:pathLst>
              <a:path w="528638" h="520700">
                <a:moveTo>
                  <a:pt x="155149" y="423863"/>
                </a:moveTo>
                <a:lnTo>
                  <a:pt x="162192" y="423863"/>
                </a:lnTo>
                <a:lnTo>
                  <a:pt x="169074" y="424657"/>
                </a:lnTo>
                <a:lnTo>
                  <a:pt x="176116" y="426086"/>
                </a:lnTo>
                <a:lnTo>
                  <a:pt x="182678" y="428467"/>
                </a:lnTo>
                <a:lnTo>
                  <a:pt x="188920" y="431483"/>
                </a:lnTo>
                <a:lnTo>
                  <a:pt x="195002" y="435293"/>
                </a:lnTo>
                <a:lnTo>
                  <a:pt x="227013" y="453073"/>
                </a:lnTo>
                <a:lnTo>
                  <a:pt x="195002" y="471012"/>
                </a:lnTo>
                <a:lnTo>
                  <a:pt x="188280" y="475140"/>
                </a:lnTo>
                <a:lnTo>
                  <a:pt x="181398" y="478315"/>
                </a:lnTo>
                <a:lnTo>
                  <a:pt x="174036" y="480537"/>
                </a:lnTo>
                <a:lnTo>
                  <a:pt x="166513" y="482125"/>
                </a:lnTo>
                <a:lnTo>
                  <a:pt x="158670" y="482601"/>
                </a:lnTo>
                <a:lnTo>
                  <a:pt x="150828" y="482125"/>
                </a:lnTo>
                <a:lnTo>
                  <a:pt x="143305" y="480537"/>
                </a:lnTo>
                <a:lnTo>
                  <a:pt x="135943" y="478315"/>
                </a:lnTo>
                <a:lnTo>
                  <a:pt x="128901" y="475140"/>
                </a:lnTo>
                <a:lnTo>
                  <a:pt x="122338" y="471012"/>
                </a:lnTo>
                <a:lnTo>
                  <a:pt x="90488" y="453073"/>
                </a:lnTo>
                <a:lnTo>
                  <a:pt x="122338" y="435293"/>
                </a:lnTo>
                <a:lnTo>
                  <a:pt x="128421" y="431483"/>
                </a:lnTo>
                <a:lnTo>
                  <a:pt x="134663" y="428467"/>
                </a:lnTo>
                <a:lnTo>
                  <a:pt x="141385" y="426086"/>
                </a:lnTo>
                <a:lnTo>
                  <a:pt x="148267" y="424657"/>
                </a:lnTo>
                <a:close/>
                <a:moveTo>
                  <a:pt x="217061" y="361950"/>
                </a:moveTo>
                <a:lnTo>
                  <a:pt x="224104" y="361950"/>
                </a:lnTo>
                <a:lnTo>
                  <a:pt x="230986" y="362746"/>
                </a:lnTo>
                <a:lnTo>
                  <a:pt x="238028" y="364338"/>
                </a:lnTo>
                <a:lnTo>
                  <a:pt x="244590" y="366407"/>
                </a:lnTo>
                <a:lnTo>
                  <a:pt x="250832" y="369591"/>
                </a:lnTo>
                <a:lnTo>
                  <a:pt x="256914" y="373252"/>
                </a:lnTo>
                <a:lnTo>
                  <a:pt x="288925" y="391080"/>
                </a:lnTo>
                <a:lnTo>
                  <a:pt x="256914" y="409068"/>
                </a:lnTo>
                <a:lnTo>
                  <a:pt x="251633" y="412570"/>
                </a:lnTo>
                <a:lnTo>
                  <a:pt x="245711" y="415594"/>
                </a:lnTo>
                <a:lnTo>
                  <a:pt x="239789" y="417664"/>
                </a:lnTo>
                <a:lnTo>
                  <a:pt x="233547" y="419415"/>
                </a:lnTo>
                <a:lnTo>
                  <a:pt x="227145" y="420370"/>
                </a:lnTo>
                <a:lnTo>
                  <a:pt x="220582" y="420688"/>
                </a:lnTo>
                <a:lnTo>
                  <a:pt x="212900" y="420211"/>
                </a:lnTo>
                <a:lnTo>
                  <a:pt x="205377" y="418937"/>
                </a:lnTo>
                <a:lnTo>
                  <a:pt x="197855" y="416549"/>
                </a:lnTo>
                <a:lnTo>
                  <a:pt x="190973" y="413207"/>
                </a:lnTo>
                <a:lnTo>
                  <a:pt x="184411" y="409068"/>
                </a:lnTo>
                <a:lnTo>
                  <a:pt x="152400" y="391080"/>
                </a:lnTo>
                <a:lnTo>
                  <a:pt x="184411" y="373252"/>
                </a:lnTo>
                <a:lnTo>
                  <a:pt x="190333" y="369591"/>
                </a:lnTo>
                <a:lnTo>
                  <a:pt x="196735" y="366407"/>
                </a:lnTo>
                <a:lnTo>
                  <a:pt x="203297" y="364338"/>
                </a:lnTo>
                <a:lnTo>
                  <a:pt x="210179" y="362746"/>
                </a:lnTo>
                <a:close/>
                <a:moveTo>
                  <a:pt x="279893" y="300038"/>
                </a:moveTo>
                <a:lnTo>
                  <a:pt x="286687" y="300038"/>
                </a:lnTo>
                <a:lnTo>
                  <a:pt x="293639" y="300675"/>
                </a:lnTo>
                <a:lnTo>
                  <a:pt x="300434" y="302426"/>
                </a:lnTo>
                <a:lnTo>
                  <a:pt x="307070" y="304495"/>
                </a:lnTo>
                <a:lnTo>
                  <a:pt x="313232" y="307520"/>
                </a:lnTo>
                <a:lnTo>
                  <a:pt x="319079" y="311340"/>
                </a:lnTo>
                <a:lnTo>
                  <a:pt x="350838" y="329328"/>
                </a:lnTo>
                <a:lnTo>
                  <a:pt x="319079" y="347156"/>
                </a:lnTo>
                <a:lnTo>
                  <a:pt x="312600" y="351295"/>
                </a:lnTo>
                <a:lnTo>
                  <a:pt x="305806" y="354478"/>
                </a:lnTo>
                <a:lnTo>
                  <a:pt x="298538" y="357025"/>
                </a:lnTo>
                <a:lnTo>
                  <a:pt x="291111" y="358299"/>
                </a:lnTo>
                <a:lnTo>
                  <a:pt x="283211" y="358776"/>
                </a:lnTo>
                <a:lnTo>
                  <a:pt x="276891" y="358458"/>
                </a:lnTo>
                <a:lnTo>
                  <a:pt x="270570" y="357503"/>
                </a:lnTo>
                <a:lnTo>
                  <a:pt x="264566" y="355752"/>
                </a:lnTo>
                <a:lnTo>
                  <a:pt x="258562" y="353682"/>
                </a:lnTo>
                <a:lnTo>
                  <a:pt x="252874" y="350658"/>
                </a:lnTo>
                <a:lnTo>
                  <a:pt x="247501" y="347156"/>
                </a:lnTo>
                <a:lnTo>
                  <a:pt x="215900" y="329328"/>
                </a:lnTo>
                <a:lnTo>
                  <a:pt x="247501" y="311340"/>
                </a:lnTo>
                <a:lnTo>
                  <a:pt x="253348" y="307520"/>
                </a:lnTo>
                <a:lnTo>
                  <a:pt x="259668" y="304495"/>
                </a:lnTo>
                <a:lnTo>
                  <a:pt x="266304" y="302426"/>
                </a:lnTo>
                <a:lnTo>
                  <a:pt x="272941" y="300675"/>
                </a:lnTo>
                <a:close/>
                <a:moveTo>
                  <a:pt x="69057" y="296863"/>
                </a:moveTo>
                <a:lnTo>
                  <a:pt x="86961" y="328529"/>
                </a:lnTo>
                <a:lnTo>
                  <a:pt x="90730" y="334576"/>
                </a:lnTo>
                <a:lnTo>
                  <a:pt x="93871" y="340941"/>
                </a:lnTo>
                <a:lnTo>
                  <a:pt x="96070" y="347465"/>
                </a:lnTo>
                <a:lnTo>
                  <a:pt x="97641" y="354148"/>
                </a:lnTo>
                <a:lnTo>
                  <a:pt x="98426" y="360991"/>
                </a:lnTo>
                <a:lnTo>
                  <a:pt x="98426" y="367674"/>
                </a:lnTo>
                <a:lnTo>
                  <a:pt x="97641" y="374516"/>
                </a:lnTo>
                <a:lnTo>
                  <a:pt x="96070" y="381359"/>
                </a:lnTo>
                <a:lnTo>
                  <a:pt x="93871" y="387883"/>
                </a:lnTo>
                <a:lnTo>
                  <a:pt x="90730" y="394089"/>
                </a:lnTo>
                <a:lnTo>
                  <a:pt x="86961" y="400135"/>
                </a:lnTo>
                <a:lnTo>
                  <a:pt x="69057" y="431801"/>
                </a:lnTo>
                <a:lnTo>
                  <a:pt x="51310" y="400135"/>
                </a:lnTo>
                <a:lnTo>
                  <a:pt x="47227" y="394089"/>
                </a:lnTo>
                <a:lnTo>
                  <a:pt x="44243" y="387883"/>
                </a:lnTo>
                <a:lnTo>
                  <a:pt x="42044" y="381199"/>
                </a:lnTo>
                <a:lnTo>
                  <a:pt x="40316" y="374516"/>
                </a:lnTo>
                <a:lnTo>
                  <a:pt x="39688" y="367674"/>
                </a:lnTo>
                <a:lnTo>
                  <a:pt x="39688" y="360991"/>
                </a:lnTo>
                <a:lnTo>
                  <a:pt x="40316" y="354148"/>
                </a:lnTo>
                <a:lnTo>
                  <a:pt x="42044" y="347306"/>
                </a:lnTo>
                <a:lnTo>
                  <a:pt x="44243" y="340941"/>
                </a:lnTo>
                <a:lnTo>
                  <a:pt x="47227" y="334576"/>
                </a:lnTo>
                <a:lnTo>
                  <a:pt x="51310" y="328529"/>
                </a:lnTo>
                <a:close/>
                <a:moveTo>
                  <a:pt x="341723" y="238125"/>
                </a:moveTo>
                <a:lnTo>
                  <a:pt x="348683" y="238125"/>
                </a:lnTo>
                <a:lnTo>
                  <a:pt x="355485" y="238919"/>
                </a:lnTo>
                <a:lnTo>
                  <a:pt x="362446" y="240506"/>
                </a:lnTo>
                <a:lnTo>
                  <a:pt x="368932" y="242729"/>
                </a:lnTo>
                <a:lnTo>
                  <a:pt x="375101" y="245745"/>
                </a:lnTo>
                <a:lnTo>
                  <a:pt x="381113" y="249555"/>
                </a:lnTo>
                <a:lnTo>
                  <a:pt x="412751" y="267494"/>
                </a:lnTo>
                <a:lnTo>
                  <a:pt x="381113" y="285274"/>
                </a:lnTo>
                <a:lnTo>
                  <a:pt x="374627" y="289243"/>
                </a:lnTo>
                <a:lnTo>
                  <a:pt x="367666" y="292577"/>
                </a:lnTo>
                <a:lnTo>
                  <a:pt x="360389" y="294958"/>
                </a:lnTo>
                <a:lnTo>
                  <a:pt x="352954" y="296387"/>
                </a:lnTo>
                <a:lnTo>
                  <a:pt x="345203" y="296863"/>
                </a:lnTo>
                <a:lnTo>
                  <a:pt x="337610" y="296387"/>
                </a:lnTo>
                <a:lnTo>
                  <a:pt x="330016" y="294958"/>
                </a:lnTo>
                <a:lnTo>
                  <a:pt x="322740" y="292577"/>
                </a:lnTo>
                <a:lnTo>
                  <a:pt x="315779" y="289243"/>
                </a:lnTo>
                <a:lnTo>
                  <a:pt x="309293" y="285274"/>
                </a:lnTo>
                <a:lnTo>
                  <a:pt x="277813" y="267494"/>
                </a:lnTo>
                <a:lnTo>
                  <a:pt x="309293" y="249555"/>
                </a:lnTo>
                <a:lnTo>
                  <a:pt x="315305" y="245745"/>
                </a:lnTo>
                <a:lnTo>
                  <a:pt x="321632" y="242729"/>
                </a:lnTo>
                <a:lnTo>
                  <a:pt x="328118" y="240506"/>
                </a:lnTo>
                <a:lnTo>
                  <a:pt x="334920" y="238919"/>
                </a:lnTo>
                <a:close/>
                <a:moveTo>
                  <a:pt x="131762" y="234950"/>
                </a:moveTo>
                <a:lnTo>
                  <a:pt x="150150" y="266653"/>
                </a:lnTo>
                <a:lnTo>
                  <a:pt x="154021" y="272707"/>
                </a:lnTo>
                <a:lnTo>
                  <a:pt x="157247" y="279080"/>
                </a:lnTo>
                <a:lnTo>
                  <a:pt x="159506" y="285452"/>
                </a:lnTo>
                <a:lnTo>
                  <a:pt x="161119" y="292303"/>
                </a:lnTo>
                <a:lnTo>
                  <a:pt x="161925" y="299153"/>
                </a:lnTo>
                <a:lnTo>
                  <a:pt x="161925" y="306004"/>
                </a:lnTo>
                <a:lnTo>
                  <a:pt x="161119" y="312695"/>
                </a:lnTo>
                <a:lnTo>
                  <a:pt x="159506" y="319386"/>
                </a:lnTo>
                <a:lnTo>
                  <a:pt x="157247" y="325918"/>
                </a:lnTo>
                <a:lnTo>
                  <a:pt x="154021" y="332131"/>
                </a:lnTo>
                <a:lnTo>
                  <a:pt x="150150" y="338344"/>
                </a:lnTo>
                <a:lnTo>
                  <a:pt x="131762" y="369888"/>
                </a:lnTo>
                <a:lnTo>
                  <a:pt x="113536" y="338344"/>
                </a:lnTo>
                <a:lnTo>
                  <a:pt x="109504" y="332131"/>
                </a:lnTo>
                <a:lnTo>
                  <a:pt x="106278" y="325918"/>
                </a:lnTo>
                <a:lnTo>
                  <a:pt x="104019" y="319386"/>
                </a:lnTo>
                <a:lnTo>
                  <a:pt x="102406" y="312695"/>
                </a:lnTo>
                <a:lnTo>
                  <a:pt x="101600" y="306004"/>
                </a:lnTo>
                <a:lnTo>
                  <a:pt x="101600" y="299153"/>
                </a:lnTo>
                <a:lnTo>
                  <a:pt x="102406" y="292303"/>
                </a:lnTo>
                <a:lnTo>
                  <a:pt x="104019" y="285452"/>
                </a:lnTo>
                <a:lnTo>
                  <a:pt x="106278" y="279080"/>
                </a:lnTo>
                <a:lnTo>
                  <a:pt x="109504" y="272707"/>
                </a:lnTo>
                <a:lnTo>
                  <a:pt x="113536" y="266653"/>
                </a:lnTo>
                <a:close/>
                <a:moveTo>
                  <a:pt x="404311" y="176213"/>
                </a:moveTo>
                <a:lnTo>
                  <a:pt x="411345" y="176213"/>
                </a:lnTo>
                <a:lnTo>
                  <a:pt x="418219" y="177168"/>
                </a:lnTo>
                <a:lnTo>
                  <a:pt x="425093" y="178601"/>
                </a:lnTo>
                <a:lnTo>
                  <a:pt x="431967" y="180829"/>
                </a:lnTo>
                <a:lnTo>
                  <a:pt x="438042" y="183854"/>
                </a:lnTo>
                <a:lnTo>
                  <a:pt x="444117" y="187515"/>
                </a:lnTo>
                <a:lnTo>
                  <a:pt x="476250" y="205503"/>
                </a:lnTo>
                <a:lnTo>
                  <a:pt x="444117" y="223331"/>
                </a:lnTo>
                <a:lnTo>
                  <a:pt x="437563" y="227629"/>
                </a:lnTo>
                <a:lnTo>
                  <a:pt x="430529" y="230812"/>
                </a:lnTo>
                <a:lnTo>
                  <a:pt x="423335" y="233200"/>
                </a:lnTo>
                <a:lnTo>
                  <a:pt x="415821" y="234633"/>
                </a:lnTo>
                <a:lnTo>
                  <a:pt x="407828" y="234951"/>
                </a:lnTo>
                <a:lnTo>
                  <a:pt x="400154" y="234633"/>
                </a:lnTo>
                <a:lnTo>
                  <a:pt x="392640" y="233200"/>
                </a:lnTo>
                <a:lnTo>
                  <a:pt x="385127" y="230812"/>
                </a:lnTo>
                <a:lnTo>
                  <a:pt x="378253" y="227629"/>
                </a:lnTo>
                <a:lnTo>
                  <a:pt x="371698" y="223331"/>
                </a:lnTo>
                <a:lnTo>
                  <a:pt x="339725" y="205503"/>
                </a:lnTo>
                <a:lnTo>
                  <a:pt x="371698" y="187515"/>
                </a:lnTo>
                <a:lnTo>
                  <a:pt x="377613" y="183854"/>
                </a:lnTo>
                <a:lnTo>
                  <a:pt x="384008" y="180829"/>
                </a:lnTo>
                <a:lnTo>
                  <a:pt x="390562" y="178601"/>
                </a:lnTo>
                <a:lnTo>
                  <a:pt x="397436" y="177168"/>
                </a:lnTo>
                <a:close/>
                <a:moveTo>
                  <a:pt x="193676" y="173038"/>
                </a:moveTo>
                <a:lnTo>
                  <a:pt x="212063" y="204619"/>
                </a:lnTo>
                <a:lnTo>
                  <a:pt x="216096" y="210521"/>
                </a:lnTo>
                <a:lnTo>
                  <a:pt x="219160" y="216901"/>
                </a:lnTo>
                <a:lnTo>
                  <a:pt x="221419" y="223600"/>
                </a:lnTo>
                <a:lnTo>
                  <a:pt x="223032" y="230140"/>
                </a:lnTo>
                <a:lnTo>
                  <a:pt x="223838" y="236998"/>
                </a:lnTo>
                <a:lnTo>
                  <a:pt x="223838" y="243857"/>
                </a:lnTo>
                <a:lnTo>
                  <a:pt x="223032" y="250556"/>
                </a:lnTo>
                <a:lnTo>
                  <a:pt x="221419" y="257414"/>
                </a:lnTo>
                <a:lnTo>
                  <a:pt x="219160" y="263954"/>
                </a:lnTo>
                <a:lnTo>
                  <a:pt x="216096" y="270174"/>
                </a:lnTo>
                <a:lnTo>
                  <a:pt x="212063" y="276395"/>
                </a:lnTo>
                <a:lnTo>
                  <a:pt x="193676" y="307976"/>
                </a:lnTo>
                <a:lnTo>
                  <a:pt x="175449" y="276395"/>
                </a:lnTo>
                <a:lnTo>
                  <a:pt x="171417" y="270174"/>
                </a:lnTo>
                <a:lnTo>
                  <a:pt x="168191" y="263954"/>
                </a:lnTo>
                <a:lnTo>
                  <a:pt x="165932" y="257414"/>
                </a:lnTo>
                <a:lnTo>
                  <a:pt x="164319" y="250556"/>
                </a:lnTo>
                <a:lnTo>
                  <a:pt x="163513" y="243857"/>
                </a:lnTo>
                <a:lnTo>
                  <a:pt x="163513" y="236998"/>
                </a:lnTo>
                <a:lnTo>
                  <a:pt x="164319" y="230140"/>
                </a:lnTo>
                <a:lnTo>
                  <a:pt x="165932" y="223600"/>
                </a:lnTo>
                <a:lnTo>
                  <a:pt x="168191" y="216901"/>
                </a:lnTo>
                <a:lnTo>
                  <a:pt x="171417" y="210521"/>
                </a:lnTo>
                <a:lnTo>
                  <a:pt x="175449" y="204619"/>
                </a:lnTo>
                <a:close/>
                <a:moveTo>
                  <a:pt x="256382" y="111125"/>
                </a:moveTo>
                <a:lnTo>
                  <a:pt x="274286" y="142828"/>
                </a:lnTo>
                <a:lnTo>
                  <a:pt x="278055" y="148723"/>
                </a:lnTo>
                <a:lnTo>
                  <a:pt x="281196" y="155095"/>
                </a:lnTo>
                <a:lnTo>
                  <a:pt x="283395" y="161787"/>
                </a:lnTo>
                <a:lnTo>
                  <a:pt x="284966" y="168318"/>
                </a:lnTo>
                <a:lnTo>
                  <a:pt x="285751" y="175169"/>
                </a:lnTo>
                <a:lnTo>
                  <a:pt x="285751" y="182019"/>
                </a:lnTo>
                <a:lnTo>
                  <a:pt x="284966" y="188870"/>
                </a:lnTo>
                <a:lnTo>
                  <a:pt x="283395" y="195402"/>
                </a:lnTo>
                <a:lnTo>
                  <a:pt x="281196" y="202093"/>
                </a:lnTo>
                <a:lnTo>
                  <a:pt x="278055" y="208465"/>
                </a:lnTo>
                <a:lnTo>
                  <a:pt x="274286" y="214360"/>
                </a:lnTo>
                <a:lnTo>
                  <a:pt x="256382" y="246063"/>
                </a:lnTo>
                <a:lnTo>
                  <a:pt x="238635" y="214360"/>
                </a:lnTo>
                <a:lnTo>
                  <a:pt x="234709" y="208465"/>
                </a:lnTo>
                <a:lnTo>
                  <a:pt x="231568" y="202093"/>
                </a:lnTo>
                <a:lnTo>
                  <a:pt x="229369" y="195402"/>
                </a:lnTo>
                <a:lnTo>
                  <a:pt x="227798" y="188870"/>
                </a:lnTo>
                <a:lnTo>
                  <a:pt x="227013" y="182019"/>
                </a:lnTo>
                <a:lnTo>
                  <a:pt x="227013" y="175169"/>
                </a:lnTo>
                <a:lnTo>
                  <a:pt x="227798" y="168318"/>
                </a:lnTo>
                <a:lnTo>
                  <a:pt x="229369" y="161787"/>
                </a:lnTo>
                <a:lnTo>
                  <a:pt x="231568" y="155095"/>
                </a:lnTo>
                <a:lnTo>
                  <a:pt x="234709" y="148723"/>
                </a:lnTo>
                <a:lnTo>
                  <a:pt x="238635" y="142828"/>
                </a:lnTo>
                <a:close/>
                <a:moveTo>
                  <a:pt x="518995" y="109538"/>
                </a:moveTo>
                <a:lnTo>
                  <a:pt x="521524" y="109857"/>
                </a:lnTo>
                <a:lnTo>
                  <a:pt x="523896" y="110813"/>
                </a:lnTo>
                <a:lnTo>
                  <a:pt x="525793" y="112408"/>
                </a:lnTo>
                <a:lnTo>
                  <a:pt x="527531" y="114321"/>
                </a:lnTo>
                <a:lnTo>
                  <a:pt x="528480" y="116712"/>
                </a:lnTo>
                <a:lnTo>
                  <a:pt x="528638" y="119263"/>
                </a:lnTo>
                <a:lnTo>
                  <a:pt x="528480" y="121655"/>
                </a:lnTo>
                <a:lnTo>
                  <a:pt x="527531" y="124046"/>
                </a:lnTo>
                <a:lnTo>
                  <a:pt x="525793" y="126119"/>
                </a:lnTo>
                <a:lnTo>
                  <a:pt x="470781" y="181441"/>
                </a:lnTo>
                <a:lnTo>
                  <a:pt x="468726" y="182876"/>
                </a:lnTo>
                <a:lnTo>
                  <a:pt x="466355" y="183832"/>
                </a:lnTo>
                <a:lnTo>
                  <a:pt x="463826" y="184151"/>
                </a:lnTo>
                <a:lnTo>
                  <a:pt x="461455" y="183832"/>
                </a:lnTo>
                <a:lnTo>
                  <a:pt x="459084" y="182876"/>
                </a:lnTo>
                <a:lnTo>
                  <a:pt x="457028" y="181441"/>
                </a:lnTo>
                <a:lnTo>
                  <a:pt x="455448" y="179209"/>
                </a:lnTo>
                <a:lnTo>
                  <a:pt x="454499" y="176817"/>
                </a:lnTo>
                <a:lnTo>
                  <a:pt x="454025" y="174426"/>
                </a:lnTo>
                <a:lnTo>
                  <a:pt x="454499" y="171875"/>
                </a:lnTo>
                <a:lnTo>
                  <a:pt x="455448" y="169643"/>
                </a:lnTo>
                <a:lnTo>
                  <a:pt x="457028" y="167570"/>
                </a:lnTo>
                <a:lnTo>
                  <a:pt x="512040" y="112408"/>
                </a:lnTo>
                <a:lnTo>
                  <a:pt x="514253" y="110813"/>
                </a:lnTo>
                <a:lnTo>
                  <a:pt x="516624" y="109857"/>
                </a:lnTo>
                <a:close/>
                <a:moveTo>
                  <a:pt x="442913" y="82550"/>
                </a:moveTo>
                <a:lnTo>
                  <a:pt x="433226" y="117412"/>
                </a:lnTo>
                <a:lnTo>
                  <a:pt x="431796" y="124384"/>
                </a:lnTo>
                <a:lnTo>
                  <a:pt x="429414" y="131040"/>
                </a:lnTo>
                <a:lnTo>
                  <a:pt x="426397" y="137220"/>
                </a:lnTo>
                <a:lnTo>
                  <a:pt x="422744" y="143083"/>
                </a:lnTo>
                <a:lnTo>
                  <a:pt x="418298" y="148312"/>
                </a:lnTo>
                <a:lnTo>
                  <a:pt x="413534" y="153383"/>
                </a:lnTo>
                <a:lnTo>
                  <a:pt x="408134" y="157503"/>
                </a:lnTo>
                <a:lnTo>
                  <a:pt x="402417" y="161148"/>
                </a:lnTo>
                <a:lnTo>
                  <a:pt x="396065" y="164000"/>
                </a:lnTo>
                <a:lnTo>
                  <a:pt x="389395" y="166377"/>
                </a:lnTo>
                <a:lnTo>
                  <a:pt x="382249" y="167803"/>
                </a:lnTo>
                <a:lnTo>
                  <a:pt x="365574" y="172399"/>
                </a:lnTo>
                <a:lnTo>
                  <a:pt x="16675" y="517848"/>
                </a:lnTo>
                <a:lnTo>
                  <a:pt x="14451" y="519432"/>
                </a:lnTo>
                <a:lnTo>
                  <a:pt x="12228" y="520383"/>
                </a:lnTo>
                <a:lnTo>
                  <a:pt x="9687" y="520700"/>
                </a:lnTo>
                <a:lnTo>
                  <a:pt x="7146" y="520383"/>
                </a:lnTo>
                <a:lnTo>
                  <a:pt x="4764" y="519432"/>
                </a:lnTo>
                <a:lnTo>
                  <a:pt x="2859" y="517848"/>
                </a:lnTo>
                <a:lnTo>
                  <a:pt x="1112" y="515788"/>
                </a:lnTo>
                <a:lnTo>
                  <a:pt x="318" y="513411"/>
                </a:lnTo>
                <a:lnTo>
                  <a:pt x="0" y="510875"/>
                </a:lnTo>
                <a:lnTo>
                  <a:pt x="318" y="508498"/>
                </a:lnTo>
                <a:lnTo>
                  <a:pt x="1112" y="506122"/>
                </a:lnTo>
                <a:lnTo>
                  <a:pt x="2859" y="504062"/>
                </a:lnTo>
                <a:lnTo>
                  <a:pt x="352552" y="157978"/>
                </a:lnTo>
                <a:lnTo>
                  <a:pt x="356840" y="142608"/>
                </a:lnTo>
                <a:lnTo>
                  <a:pt x="358269" y="135635"/>
                </a:lnTo>
                <a:lnTo>
                  <a:pt x="360651" y="128980"/>
                </a:lnTo>
                <a:lnTo>
                  <a:pt x="363668" y="122800"/>
                </a:lnTo>
                <a:lnTo>
                  <a:pt x="367321" y="116937"/>
                </a:lnTo>
                <a:lnTo>
                  <a:pt x="371609" y="111707"/>
                </a:lnTo>
                <a:lnTo>
                  <a:pt x="376532" y="106953"/>
                </a:lnTo>
                <a:lnTo>
                  <a:pt x="381772" y="102675"/>
                </a:lnTo>
                <a:lnTo>
                  <a:pt x="387648" y="99030"/>
                </a:lnTo>
                <a:lnTo>
                  <a:pt x="394000" y="96019"/>
                </a:lnTo>
                <a:lnTo>
                  <a:pt x="400670" y="93801"/>
                </a:lnTo>
                <a:lnTo>
                  <a:pt x="407658" y="92216"/>
                </a:lnTo>
                <a:close/>
                <a:moveTo>
                  <a:pt x="518937" y="53975"/>
                </a:moveTo>
                <a:lnTo>
                  <a:pt x="521481" y="54295"/>
                </a:lnTo>
                <a:lnTo>
                  <a:pt x="523867" y="55256"/>
                </a:lnTo>
                <a:lnTo>
                  <a:pt x="525775" y="56858"/>
                </a:lnTo>
                <a:lnTo>
                  <a:pt x="527525" y="58941"/>
                </a:lnTo>
                <a:lnTo>
                  <a:pt x="528479" y="61343"/>
                </a:lnTo>
                <a:lnTo>
                  <a:pt x="528638" y="63906"/>
                </a:lnTo>
                <a:lnTo>
                  <a:pt x="528479" y="66149"/>
                </a:lnTo>
                <a:lnTo>
                  <a:pt x="527525" y="68551"/>
                </a:lnTo>
                <a:lnTo>
                  <a:pt x="525775" y="70634"/>
                </a:lnTo>
                <a:lnTo>
                  <a:pt x="456596" y="139992"/>
                </a:lnTo>
                <a:lnTo>
                  <a:pt x="454528" y="141433"/>
                </a:lnTo>
                <a:lnTo>
                  <a:pt x="452143" y="142555"/>
                </a:lnTo>
                <a:lnTo>
                  <a:pt x="449598" y="142875"/>
                </a:lnTo>
                <a:lnTo>
                  <a:pt x="447054" y="142555"/>
                </a:lnTo>
                <a:lnTo>
                  <a:pt x="444827" y="141433"/>
                </a:lnTo>
                <a:lnTo>
                  <a:pt x="442601" y="139992"/>
                </a:lnTo>
                <a:lnTo>
                  <a:pt x="441169" y="137749"/>
                </a:lnTo>
                <a:lnTo>
                  <a:pt x="440056" y="135507"/>
                </a:lnTo>
                <a:lnTo>
                  <a:pt x="439738" y="132944"/>
                </a:lnTo>
                <a:lnTo>
                  <a:pt x="440056" y="130541"/>
                </a:lnTo>
                <a:lnTo>
                  <a:pt x="441169" y="128138"/>
                </a:lnTo>
                <a:lnTo>
                  <a:pt x="442601" y="126056"/>
                </a:lnTo>
                <a:lnTo>
                  <a:pt x="511939" y="56858"/>
                </a:lnTo>
                <a:lnTo>
                  <a:pt x="514166" y="55256"/>
                </a:lnTo>
                <a:lnTo>
                  <a:pt x="516551" y="54295"/>
                </a:lnTo>
                <a:close/>
                <a:moveTo>
                  <a:pt x="318294" y="49213"/>
                </a:moveTo>
                <a:lnTo>
                  <a:pt x="336041" y="80794"/>
                </a:lnTo>
                <a:lnTo>
                  <a:pt x="339967" y="87015"/>
                </a:lnTo>
                <a:lnTo>
                  <a:pt x="343108" y="93235"/>
                </a:lnTo>
                <a:lnTo>
                  <a:pt x="345307" y="99775"/>
                </a:lnTo>
                <a:lnTo>
                  <a:pt x="346878" y="106633"/>
                </a:lnTo>
                <a:lnTo>
                  <a:pt x="347663" y="113173"/>
                </a:lnTo>
                <a:lnTo>
                  <a:pt x="347663" y="120191"/>
                </a:lnTo>
                <a:lnTo>
                  <a:pt x="346878" y="127050"/>
                </a:lnTo>
                <a:lnTo>
                  <a:pt x="345307" y="133749"/>
                </a:lnTo>
                <a:lnTo>
                  <a:pt x="343108" y="140288"/>
                </a:lnTo>
                <a:lnTo>
                  <a:pt x="339967" y="146668"/>
                </a:lnTo>
                <a:lnTo>
                  <a:pt x="336041" y="152570"/>
                </a:lnTo>
                <a:lnTo>
                  <a:pt x="318294" y="184151"/>
                </a:lnTo>
                <a:lnTo>
                  <a:pt x="300547" y="152570"/>
                </a:lnTo>
                <a:lnTo>
                  <a:pt x="296621" y="146668"/>
                </a:lnTo>
                <a:lnTo>
                  <a:pt x="293480" y="140288"/>
                </a:lnTo>
                <a:lnTo>
                  <a:pt x="291281" y="133749"/>
                </a:lnTo>
                <a:lnTo>
                  <a:pt x="289710" y="127050"/>
                </a:lnTo>
                <a:lnTo>
                  <a:pt x="288925" y="120191"/>
                </a:lnTo>
                <a:lnTo>
                  <a:pt x="288925" y="113173"/>
                </a:lnTo>
                <a:lnTo>
                  <a:pt x="289710" y="106633"/>
                </a:lnTo>
                <a:lnTo>
                  <a:pt x="291281" y="99775"/>
                </a:lnTo>
                <a:lnTo>
                  <a:pt x="293480" y="93235"/>
                </a:lnTo>
                <a:lnTo>
                  <a:pt x="296621" y="87015"/>
                </a:lnTo>
                <a:lnTo>
                  <a:pt x="300547" y="80794"/>
                </a:lnTo>
                <a:close/>
                <a:moveTo>
                  <a:pt x="519048" y="0"/>
                </a:moveTo>
                <a:lnTo>
                  <a:pt x="521564" y="316"/>
                </a:lnTo>
                <a:lnTo>
                  <a:pt x="523922" y="1265"/>
                </a:lnTo>
                <a:lnTo>
                  <a:pt x="525808" y="2846"/>
                </a:lnTo>
                <a:lnTo>
                  <a:pt x="527538" y="4902"/>
                </a:lnTo>
                <a:lnTo>
                  <a:pt x="528481" y="7274"/>
                </a:lnTo>
                <a:lnTo>
                  <a:pt x="528638" y="9804"/>
                </a:lnTo>
                <a:lnTo>
                  <a:pt x="528481" y="12176"/>
                </a:lnTo>
                <a:lnTo>
                  <a:pt x="527538" y="14548"/>
                </a:lnTo>
                <a:lnTo>
                  <a:pt x="525808" y="16446"/>
                </a:lnTo>
                <a:lnTo>
                  <a:pt x="464182" y="77958"/>
                </a:lnTo>
                <a:lnTo>
                  <a:pt x="462138" y="79698"/>
                </a:lnTo>
                <a:lnTo>
                  <a:pt x="459780" y="80647"/>
                </a:lnTo>
                <a:lnTo>
                  <a:pt x="457422" y="80963"/>
                </a:lnTo>
                <a:lnTo>
                  <a:pt x="455064" y="80647"/>
                </a:lnTo>
                <a:lnTo>
                  <a:pt x="452549" y="79698"/>
                </a:lnTo>
                <a:lnTo>
                  <a:pt x="450505" y="77958"/>
                </a:lnTo>
                <a:lnTo>
                  <a:pt x="448933" y="76061"/>
                </a:lnTo>
                <a:lnTo>
                  <a:pt x="447989" y="73689"/>
                </a:lnTo>
                <a:lnTo>
                  <a:pt x="447675" y="71159"/>
                </a:lnTo>
                <a:lnTo>
                  <a:pt x="447989" y="68787"/>
                </a:lnTo>
                <a:lnTo>
                  <a:pt x="448933" y="66415"/>
                </a:lnTo>
                <a:lnTo>
                  <a:pt x="450505" y="64359"/>
                </a:lnTo>
                <a:lnTo>
                  <a:pt x="512131" y="2846"/>
                </a:lnTo>
                <a:lnTo>
                  <a:pt x="514332" y="1265"/>
                </a:lnTo>
                <a:lnTo>
                  <a:pt x="516690" y="316"/>
                </a:lnTo>
                <a:close/>
                <a:moveTo>
                  <a:pt x="463548" y="0"/>
                </a:moveTo>
                <a:lnTo>
                  <a:pt x="466047" y="315"/>
                </a:lnTo>
                <a:lnTo>
                  <a:pt x="468390" y="1259"/>
                </a:lnTo>
                <a:lnTo>
                  <a:pt x="470421" y="2832"/>
                </a:lnTo>
                <a:lnTo>
                  <a:pt x="471983" y="4877"/>
                </a:lnTo>
                <a:lnTo>
                  <a:pt x="472920" y="7237"/>
                </a:lnTo>
                <a:lnTo>
                  <a:pt x="473076" y="9754"/>
                </a:lnTo>
                <a:lnTo>
                  <a:pt x="472920" y="12114"/>
                </a:lnTo>
                <a:lnTo>
                  <a:pt x="471983" y="14473"/>
                </a:lnTo>
                <a:lnTo>
                  <a:pt x="470421" y="16361"/>
                </a:lnTo>
                <a:lnTo>
                  <a:pt x="402320" y="84481"/>
                </a:lnTo>
                <a:lnTo>
                  <a:pt x="400289" y="85897"/>
                </a:lnTo>
                <a:lnTo>
                  <a:pt x="397946" y="86998"/>
                </a:lnTo>
                <a:lnTo>
                  <a:pt x="395447" y="87313"/>
                </a:lnTo>
                <a:lnTo>
                  <a:pt x="393104" y="86998"/>
                </a:lnTo>
                <a:lnTo>
                  <a:pt x="390761" y="85897"/>
                </a:lnTo>
                <a:lnTo>
                  <a:pt x="388731" y="84481"/>
                </a:lnTo>
                <a:lnTo>
                  <a:pt x="387169" y="82279"/>
                </a:lnTo>
                <a:lnTo>
                  <a:pt x="386075" y="80076"/>
                </a:lnTo>
                <a:lnTo>
                  <a:pt x="385763" y="77559"/>
                </a:lnTo>
                <a:lnTo>
                  <a:pt x="386075" y="75357"/>
                </a:lnTo>
                <a:lnTo>
                  <a:pt x="387169" y="72839"/>
                </a:lnTo>
                <a:lnTo>
                  <a:pt x="388731" y="70794"/>
                </a:lnTo>
                <a:lnTo>
                  <a:pt x="456832" y="2832"/>
                </a:lnTo>
                <a:lnTo>
                  <a:pt x="458862" y="1259"/>
                </a:lnTo>
                <a:lnTo>
                  <a:pt x="461205" y="315"/>
                </a:lnTo>
                <a:close/>
                <a:moveTo>
                  <a:pt x="409091" y="0"/>
                </a:moveTo>
                <a:lnTo>
                  <a:pt x="411512" y="312"/>
                </a:lnTo>
                <a:lnTo>
                  <a:pt x="413934" y="1248"/>
                </a:lnTo>
                <a:lnTo>
                  <a:pt x="416194" y="2809"/>
                </a:lnTo>
                <a:lnTo>
                  <a:pt x="417647" y="4837"/>
                </a:lnTo>
                <a:lnTo>
                  <a:pt x="418616" y="7178"/>
                </a:lnTo>
                <a:lnTo>
                  <a:pt x="419100" y="9674"/>
                </a:lnTo>
                <a:lnTo>
                  <a:pt x="418616" y="12015"/>
                </a:lnTo>
                <a:lnTo>
                  <a:pt x="417647" y="14355"/>
                </a:lnTo>
                <a:lnTo>
                  <a:pt x="416194" y="16228"/>
                </a:lnTo>
                <a:lnTo>
                  <a:pt x="359851" y="70216"/>
                </a:lnTo>
                <a:lnTo>
                  <a:pt x="357591" y="71777"/>
                </a:lnTo>
                <a:lnTo>
                  <a:pt x="355169" y="72713"/>
                </a:lnTo>
                <a:lnTo>
                  <a:pt x="352748" y="73025"/>
                </a:lnTo>
                <a:lnTo>
                  <a:pt x="350165" y="72713"/>
                </a:lnTo>
                <a:lnTo>
                  <a:pt x="347743" y="71777"/>
                </a:lnTo>
                <a:lnTo>
                  <a:pt x="345806" y="70216"/>
                </a:lnTo>
                <a:lnTo>
                  <a:pt x="344030" y="68188"/>
                </a:lnTo>
                <a:lnTo>
                  <a:pt x="343223" y="65847"/>
                </a:lnTo>
                <a:lnTo>
                  <a:pt x="342900" y="63663"/>
                </a:lnTo>
                <a:lnTo>
                  <a:pt x="343223" y="61166"/>
                </a:lnTo>
                <a:lnTo>
                  <a:pt x="344030" y="58826"/>
                </a:lnTo>
                <a:lnTo>
                  <a:pt x="345806" y="56797"/>
                </a:lnTo>
                <a:lnTo>
                  <a:pt x="401987" y="2809"/>
                </a:lnTo>
                <a:lnTo>
                  <a:pt x="404086" y="1248"/>
                </a:lnTo>
                <a:lnTo>
                  <a:pt x="406508" y="312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90" name="Freeform 613"/>
          <p:cNvSpPr>
            <a:spLocks/>
          </p:cNvSpPr>
          <p:nvPr/>
        </p:nvSpPr>
        <p:spPr bwMode="auto">
          <a:xfrm>
            <a:off x="5602251" y="5308377"/>
            <a:ext cx="542925" cy="515938"/>
          </a:xfrm>
          <a:custGeom>
            <a:avLst/>
            <a:gdLst>
              <a:gd name="connsiteX0" fmla="*/ 48261 w 542925"/>
              <a:gd name="connsiteY0" fmla="*/ 419100 h 515938"/>
              <a:gd name="connsiteX1" fmla="*/ 54907 w 542925"/>
              <a:gd name="connsiteY1" fmla="*/ 419729 h 515938"/>
              <a:gd name="connsiteX2" fmla="*/ 61236 w 542925"/>
              <a:gd name="connsiteY2" fmla="*/ 420987 h 515938"/>
              <a:gd name="connsiteX3" fmla="*/ 67090 w 542925"/>
              <a:gd name="connsiteY3" fmla="*/ 423030 h 515938"/>
              <a:gd name="connsiteX4" fmla="*/ 72787 w 542925"/>
              <a:gd name="connsiteY4" fmla="*/ 425703 h 515938"/>
              <a:gd name="connsiteX5" fmla="*/ 78008 w 542925"/>
              <a:gd name="connsiteY5" fmla="*/ 429161 h 515938"/>
              <a:gd name="connsiteX6" fmla="*/ 82597 w 542925"/>
              <a:gd name="connsiteY6" fmla="*/ 433406 h 515938"/>
              <a:gd name="connsiteX7" fmla="*/ 86553 w 542925"/>
              <a:gd name="connsiteY7" fmla="*/ 437965 h 515938"/>
              <a:gd name="connsiteX8" fmla="*/ 90192 w 542925"/>
              <a:gd name="connsiteY8" fmla="*/ 443152 h 515938"/>
              <a:gd name="connsiteX9" fmla="*/ 93040 w 542925"/>
              <a:gd name="connsiteY9" fmla="*/ 448812 h 515938"/>
              <a:gd name="connsiteX10" fmla="*/ 94939 w 542925"/>
              <a:gd name="connsiteY10" fmla="*/ 454786 h 515938"/>
              <a:gd name="connsiteX11" fmla="*/ 96363 w 542925"/>
              <a:gd name="connsiteY11" fmla="*/ 461074 h 515938"/>
              <a:gd name="connsiteX12" fmla="*/ 96838 w 542925"/>
              <a:gd name="connsiteY12" fmla="*/ 467676 h 515938"/>
              <a:gd name="connsiteX13" fmla="*/ 96363 w 542925"/>
              <a:gd name="connsiteY13" fmla="*/ 473965 h 515938"/>
              <a:gd name="connsiteX14" fmla="*/ 94939 w 542925"/>
              <a:gd name="connsiteY14" fmla="*/ 480253 h 515938"/>
              <a:gd name="connsiteX15" fmla="*/ 93040 w 542925"/>
              <a:gd name="connsiteY15" fmla="*/ 486384 h 515938"/>
              <a:gd name="connsiteX16" fmla="*/ 90192 w 542925"/>
              <a:gd name="connsiteY16" fmla="*/ 492043 h 515938"/>
              <a:gd name="connsiteX17" fmla="*/ 86553 w 542925"/>
              <a:gd name="connsiteY17" fmla="*/ 497074 h 515938"/>
              <a:gd name="connsiteX18" fmla="*/ 82597 w 542925"/>
              <a:gd name="connsiteY18" fmla="*/ 501633 h 515938"/>
              <a:gd name="connsiteX19" fmla="*/ 78008 w 542925"/>
              <a:gd name="connsiteY19" fmla="*/ 505877 h 515938"/>
              <a:gd name="connsiteX20" fmla="*/ 72787 w 542925"/>
              <a:gd name="connsiteY20" fmla="*/ 509336 h 515938"/>
              <a:gd name="connsiteX21" fmla="*/ 67090 w 542925"/>
              <a:gd name="connsiteY21" fmla="*/ 512008 h 515938"/>
              <a:gd name="connsiteX22" fmla="*/ 61236 w 542925"/>
              <a:gd name="connsiteY22" fmla="*/ 514052 h 515938"/>
              <a:gd name="connsiteX23" fmla="*/ 54907 w 542925"/>
              <a:gd name="connsiteY23" fmla="*/ 515309 h 515938"/>
              <a:gd name="connsiteX24" fmla="*/ 48261 w 542925"/>
              <a:gd name="connsiteY24" fmla="*/ 515938 h 515938"/>
              <a:gd name="connsiteX25" fmla="*/ 41931 w 542925"/>
              <a:gd name="connsiteY25" fmla="*/ 515309 h 515938"/>
              <a:gd name="connsiteX26" fmla="*/ 35444 w 542925"/>
              <a:gd name="connsiteY26" fmla="*/ 514052 h 515938"/>
              <a:gd name="connsiteX27" fmla="*/ 29589 w 542925"/>
              <a:gd name="connsiteY27" fmla="*/ 512008 h 515938"/>
              <a:gd name="connsiteX28" fmla="*/ 23893 w 542925"/>
              <a:gd name="connsiteY28" fmla="*/ 509336 h 515938"/>
              <a:gd name="connsiteX29" fmla="*/ 18830 w 542925"/>
              <a:gd name="connsiteY29" fmla="*/ 505877 h 515938"/>
              <a:gd name="connsiteX30" fmla="*/ 14241 w 542925"/>
              <a:gd name="connsiteY30" fmla="*/ 501633 h 515938"/>
              <a:gd name="connsiteX31" fmla="*/ 10127 w 542925"/>
              <a:gd name="connsiteY31" fmla="*/ 497074 h 515938"/>
              <a:gd name="connsiteX32" fmla="*/ 6646 w 542925"/>
              <a:gd name="connsiteY32" fmla="*/ 492043 h 515938"/>
              <a:gd name="connsiteX33" fmla="*/ 3798 w 542925"/>
              <a:gd name="connsiteY33" fmla="*/ 486384 h 515938"/>
              <a:gd name="connsiteX34" fmla="*/ 1582 w 542925"/>
              <a:gd name="connsiteY34" fmla="*/ 480253 h 515938"/>
              <a:gd name="connsiteX35" fmla="*/ 475 w 542925"/>
              <a:gd name="connsiteY35" fmla="*/ 473965 h 515938"/>
              <a:gd name="connsiteX36" fmla="*/ 0 w 542925"/>
              <a:gd name="connsiteY36" fmla="*/ 467676 h 515938"/>
              <a:gd name="connsiteX37" fmla="*/ 475 w 542925"/>
              <a:gd name="connsiteY37" fmla="*/ 461074 h 515938"/>
              <a:gd name="connsiteX38" fmla="*/ 1582 w 542925"/>
              <a:gd name="connsiteY38" fmla="*/ 454786 h 515938"/>
              <a:gd name="connsiteX39" fmla="*/ 3798 w 542925"/>
              <a:gd name="connsiteY39" fmla="*/ 448812 h 515938"/>
              <a:gd name="connsiteX40" fmla="*/ 6646 w 542925"/>
              <a:gd name="connsiteY40" fmla="*/ 443152 h 515938"/>
              <a:gd name="connsiteX41" fmla="*/ 10127 w 542925"/>
              <a:gd name="connsiteY41" fmla="*/ 437965 h 515938"/>
              <a:gd name="connsiteX42" fmla="*/ 14241 w 542925"/>
              <a:gd name="connsiteY42" fmla="*/ 433406 h 515938"/>
              <a:gd name="connsiteX43" fmla="*/ 18830 w 542925"/>
              <a:gd name="connsiteY43" fmla="*/ 429161 h 515938"/>
              <a:gd name="connsiteX44" fmla="*/ 23893 w 542925"/>
              <a:gd name="connsiteY44" fmla="*/ 425703 h 515938"/>
              <a:gd name="connsiteX45" fmla="*/ 29589 w 542925"/>
              <a:gd name="connsiteY45" fmla="*/ 423030 h 515938"/>
              <a:gd name="connsiteX46" fmla="*/ 35444 w 542925"/>
              <a:gd name="connsiteY46" fmla="*/ 420987 h 515938"/>
              <a:gd name="connsiteX47" fmla="*/ 41931 w 542925"/>
              <a:gd name="connsiteY47" fmla="*/ 419729 h 515938"/>
              <a:gd name="connsiteX48" fmla="*/ 145771 w 542925"/>
              <a:gd name="connsiteY48" fmla="*/ 400050 h 515938"/>
              <a:gd name="connsiteX49" fmla="*/ 152346 w 542925"/>
              <a:gd name="connsiteY49" fmla="*/ 400523 h 515938"/>
              <a:gd name="connsiteX50" fmla="*/ 158608 w 542925"/>
              <a:gd name="connsiteY50" fmla="*/ 401782 h 515938"/>
              <a:gd name="connsiteX51" fmla="*/ 164400 w 542925"/>
              <a:gd name="connsiteY51" fmla="*/ 403829 h 515938"/>
              <a:gd name="connsiteX52" fmla="*/ 170036 w 542925"/>
              <a:gd name="connsiteY52" fmla="*/ 406663 h 515938"/>
              <a:gd name="connsiteX53" fmla="*/ 175046 w 542925"/>
              <a:gd name="connsiteY53" fmla="*/ 410128 h 515938"/>
              <a:gd name="connsiteX54" fmla="*/ 179586 w 542925"/>
              <a:gd name="connsiteY54" fmla="*/ 414222 h 515938"/>
              <a:gd name="connsiteX55" fmla="*/ 183657 w 542925"/>
              <a:gd name="connsiteY55" fmla="*/ 418788 h 515938"/>
              <a:gd name="connsiteX56" fmla="*/ 187101 w 542925"/>
              <a:gd name="connsiteY56" fmla="*/ 423984 h 515938"/>
              <a:gd name="connsiteX57" fmla="*/ 189919 w 542925"/>
              <a:gd name="connsiteY57" fmla="*/ 429495 h 515938"/>
              <a:gd name="connsiteX58" fmla="*/ 191954 w 542925"/>
              <a:gd name="connsiteY58" fmla="*/ 435479 h 515938"/>
              <a:gd name="connsiteX59" fmla="*/ 193363 w 542925"/>
              <a:gd name="connsiteY59" fmla="*/ 441935 h 515938"/>
              <a:gd name="connsiteX60" fmla="*/ 193676 w 542925"/>
              <a:gd name="connsiteY60" fmla="*/ 448390 h 515938"/>
              <a:gd name="connsiteX61" fmla="*/ 193363 w 542925"/>
              <a:gd name="connsiteY61" fmla="*/ 455004 h 515938"/>
              <a:gd name="connsiteX62" fmla="*/ 191954 w 542925"/>
              <a:gd name="connsiteY62" fmla="*/ 461302 h 515938"/>
              <a:gd name="connsiteX63" fmla="*/ 189919 w 542925"/>
              <a:gd name="connsiteY63" fmla="*/ 467128 h 515938"/>
              <a:gd name="connsiteX64" fmla="*/ 187101 w 542925"/>
              <a:gd name="connsiteY64" fmla="*/ 472797 h 515938"/>
              <a:gd name="connsiteX65" fmla="*/ 183657 w 542925"/>
              <a:gd name="connsiteY65" fmla="*/ 477835 h 515938"/>
              <a:gd name="connsiteX66" fmla="*/ 179586 w 542925"/>
              <a:gd name="connsiteY66" fmla="*/ 482717 h 515938"/>
              <a:gd name="connsiteX67" fmla="*/ 175046 w 542925"/>
              <a:gd name="connsiteY67" fmla="*/ 486653 h 515938"/>
              <a:gd name="connsiteX68" fmla="*/ 170036 w 542925"/>
              <a:gd name="connsiteY68" fmla="*/ 490275 h 515938"/>
              <a:gd name="connsiteX69" fmla="*/ 164400 w 542925"/>
              <a:gd name="connsiteY69" fmla="*/ 493109 h 515938"/>
              <a:gd name="connsiteX70" fmla="*/ 158608 w 542925"/>
              <a:gd name="connsiteY70" fmla="*/ 494999 h 515938"/>
              <a:gd name="connsiteX71" fmla="*/ 152346 w 542925"/>
              <a:gd name="connsiteY71" fmla="*/ 496416 h 515938"/>
              <a:gd name="connsiteX72" fmla="*/ 145771 w 542925"/>
              <a:gd name="connsiteY72" fmla="*/ 496888 h 515938"/>
              <a:gd name="connsiteX73" fmla="*/ 140135 w 542925"/>
              <a:gd name="connsiteY73" fmla="*/ 496573 h 515938"/>
              <a:gd name="connsiteX74" fmla="*/ 134499 w 542925"/>
              <a:gd name="connsiteY74" fmla="*/ 495628 h 515938"/>
              <a:gd name="connsiteX75" fmla="*/ 129176 w 542925"/>
              <a:gd name="connsiteY75" fmla="*/ 493896 h 515938"/>
              <a:gd name="connsiteX76" fmla="*/ 124166 w 542925"/>
              <a:gd name="connsiteY76" fmla="*/ 491534 h 515938"/>
              <a:gd name="connsiteX77" fmla="*/ 119156 w 542925"/>
              <a:gd name="connsiteY77" fmla="*/ 488700 h 515938"/>
              <a:gd name="connsiteX78" fmla="*/ 114773 w 542925"/>
              <a:gd name="connsiteY78" fmla="*/ 485236 h 515938"/>
              <a:gd name="connsiteX79" fmla="*/ 116182 w 542925"/>
              <a:gd name="connsiteY79" fmla="*/ 479410 h 515938"/>
              <a:gd name="connsiteX80" fmla="*/ 116965 w 542925"/>
              <a:gd name="connsiteY80" fmla="*/ 473584 h 515938"/>
              <a:gd name="connsiteX81" fmla="*/ 117121 w 542925"/>
              <a:gd name="connsiteY81" fmla="*/ 467915 h 515938"/>
              <a:gd name="connsiteX82" fmla="*/ 116808 w 542925"/>
              <a:gd name="connsiteY82" fmla="*/ 460200 h 515938"/>
              <a:gd name="connsiteX83" fmla="*/ 115399 w 542925"/>
              <a:gd name="connsiteY83" fmla="*/ 452957 h 515938"/>
              <a:gd name="connsiteX84" fmla="*/ 113521 w 542925"/>
              <a:gd name="connsiteY84" fmla="*/ 445871 h 515938"/>
              <a:gd name="connsiteX85" fmla="*/ 110703 w 542925"/>
              <a:gd name="connsiteY85" fmla="*/ 439100 h 515938"/>
              <a:gd name="connsiteX86" fmla="*/ 107258 w 542925"/>
              <a:gd name="connsiteY86" fmla="*/ 432644 h 515938"/>
              <a:gd name="connsiteX87" fmla="*/ 103188 w 542925"/>
              <a:gd name="connsiteY87" fmla="*/ 426661 h 515938"/>
              <a:gd name="connsiteX88" fmla="*/ 106163 w 542925"/>
              <a:gd name="connsiteY88" fmla="*/ 421465 h 515938"/>
              <a:gd name="connsiteX89" fmla="*/ 109763 w 542925"/>
              <a:gd name="connsiteY89" fmla="*/ 416741 h 515938"/>
              <a:gd name="connsiteX90" fmla="*/ 113834 w 542925"/>
              <a:gd name="connsiteY90" fmla="*/ 412647 h 515938"/>
              <a:gd name="connsiteX91" fmla="*/ 118374 w 542925"/>
              <a:gd name="connsiteY91" fmla="*/ 408868 h 515938"/>
              <a:gd name="connsiteX92" fmla="*/ 123227 w 542925"/>
              <a:gd name="connsiteY92" fmla="*/ 405876 h 515938"/>
              <a:gd name="connsiteX93" fmla="*/ 128550 w 542925"/>
              <a:gd name="connsiteY93" fmla="*/ 403357 h 515938"/>
              <a:gd name="connsiteX94" fmla="*/ 134029 w 542925"/>
              <a:gd name="connsiteY94" fmla="*/ 401467 h 515938"/>
              <a:gd name="connsiteX95" fmla="*/ 139978 w 542925"/>
              <a:gd name="connsiteY95" fmla="*/ 400365 h 515938"/>
              <a:gd name="connsiteX96" fmla="*/ 242424 w 542925"/>
              <a:gd name="connsiteY96" fmla="*/ 369887 h 515938"/>
              <a:gd name="connsiteX97" fmla="*/ 248868 w 542925"/>
              <a:gd name="connsiteY97" fmla="*/ 370367 h 515938"/>
              <a:gd name="connsiteX98" fmla="*/ 255311 w 542925"/>
              <a:gd name="connsiteY98" fmla="*/ 371488 h 515938"/>
              <a:gd name="connsiteX99" fmla="*/ 261125 w 542925"/>
              <a:gd name="connsiteY99" fmla="*/ 373728 h 515938"/>
              <a:gd name="connsiteX100" fmla="*/ 266783 w 542925"/>
              <a:gd name="connsiteY100" fmla="*/ 376449 h 515938"/>
              <a:gd name="connsiteX101" fmla="*/ 271812 w 542925"/>
              <a:gd name="connsiteY101" fmla="*/ 379970 h 515938"/>
              <a:gd name="connsiteX102" fmla="*/ 276369 w 542925"/>
              <a:gd name="connsiteY102" fmla="*/ 384291 h 515938"/>
              <a:gd name="connsiteX103" fmla="*/ 280455 w 542925"/>
              <a:gd name="connsiteY103" fmla="*/ 388932 h 515938"/>
              <a:gd name="connsiteX104" fmla="*/ 283913 w 542925"/>
              <a:gd name="connsiteY104" fmla="*/ 394053 h 515938"/>
              <a:gd name="connsiteX105" fmla="*/ 286741 w 542925"/>
              <a:gd name="connsiteY105" fmla="*/ 399815 h 515938"/>
              <a:gd name="connsiteX106" fmla="*/ 288784 w 542925"/>
              <a:gd name="connsiteY106" fmla="*/ 405896 h 515938"/>
              <a:gd name="connsiteX107" fmla="*/ 290042 w 542925"/>
              <a:gd name="connsiteY107" fmla="*/ 412298 h 515938"/>
              <a:gd name="connsiteX108" fmla="*/ 290513 w 542925"/>
              <a:gd name="connsiteY108" fmla="*/ 418860 h 515938"/>
              <a:gd name="connsiteX109" fmla="*/ 290042 w 542925"/>
              <a:gd name="connsiteY109" fmla="*/ 425581 h 515938"/>
              <a:gd name="connsiteX110" fmla="*/ 288784 w 542925"/>
              <a:gd name="connsiteY110" fmla="*/ 431983 h 515938"/>
              <a:gd name="connsiteX111" fmla="*/ 286741 w 542925"/>
              <a:gd name="connsiteY111" fmla="*/ 438064 h 515938"/>
              <a:gd name="connsiteX112" fmla="*/ 283913 w 542925"/>
              <a:gd name="connsiteY112" fmla="*/ 443826 h 515938"/>
              <a:gd name="connsiteX113" fmla="*/ 280455 w 542925"/>
              <a:gd name="connsiteY113" fmla="*/ 448947 h 515938"/>
              <a:gd name="connsiteX114" fmla="*/ 276369 w 542925"/>
              <a:gd name="connsiteY114" fmla="*/ 453748 h 515938"/>
              <a:gd name="connsiteX115" fmla="*/ 271812 w 542925"/>
              <a:gd name="connsiteY115" fmla="*/ 457909 h 515938"/>
              <a:gd name="connsiteX116" fmla="*/ 266783 w 542925"/>
              <a:gd name="connsiteY116" fmla="*/ 461430 h 515938"/>
              <a:gd name="connsiteX117" fmla="*/ 261125 w 542925"/>
              <a:gd name="connsiteY117" fmla="*/ 464151 h 515938"/>
              <a:gd name="connsiteX118" fmla="*/ 255311 w 542925"/>
              <a:gd name="connsiteY118" fmla="*/ 466392 h 515938"/>
              <a:gd name="connsiteX119" fmla="*/ 248868 w 542925"/>
              <a:gd name="connsiteY119" fmla="*/ 467672 h 515938"/>
              <a:gd name="connsiteX120" fmla="*/ 242424 w 542925"/>
              <a:gd name="connsiteY120" fmla="*/ 468312 h 515938"/>
              <a:gd name="connsiteX121" fmla="*/ 236138 w 542925"/>
              <a:gd name="connsiteY121" fmla="*/ 467672 h 515938"/>
              <a:gd name="connsiteX122" fmla="*/ 229852 w 542925"/>
              <a:gd name="connsiteY122" fmla="*/ 466392 h 515938"/>
              <a:gd name="connsiteX123" fmla="*/ 223723 w 542925"/>
              <a:gd name="connsiteY123" fmla="*/ 464311 h 515938"/>
              <a:gd name="connsiteX124" fmla="*/ 218223 w 542925"/>
              <a:gd name="connsiteY124" fmla="*/ 461590 h 515938"/>
              <a:gd name="connsiteX125" fmla="*/ 213037 w 542925"/>
              <a:gd name="connsiteY125" fmla="*/ 457909 h 515938"/>
              <a:gd name="connsiteX126" fmla="*/ 213508 w 542925"/>
              <a:gd name="connsiteY126" fmla="*/ 453108 h 515938"/>
              <a:gd name="connsiteX127" fmla="*/ 213665 w 542925"/>
              <a:gd name="connsiteY127" fmla="*/ 448467 h 515938"/>
              <a:gd name="connsiteX128" fmla="*/ 213351 w 542925"/>
              <a:gd name="connsiteY128" fmla="*/ 441425 h 515938"/>
              <a:gd name="connsiteX129" fmla="*/ 212094 w 542925"/>
              <a:gd name="connsiteY129" fmla="*/ 434384 h 515938"/>
              <a:gd name="connsiteX130" fmla="*/ 210365 w 542925"/>
              <a:gd name="connsiteY130" fmla="*/ 427502 h 515938"/>
              <a:gd name="connsiteX131" fmla="*/ 208008 w 542925"/>
              <a:gd name="connsiteY131" fmla="*/ 420940 h 515938"/>
              <a:gd name="connsiteX132" fmla="*/ 205022 w 542925"/>
              <a:gd name="connsiteY132" fmla="*/ 414699 h 515938"/>
              <a:gd name="connsiteX133" fmla="*/ 201250 w 542925"/>
              <a:gd name="connsiteY133" fmla="*/ 408777 h 515938"/>
              <a:gd name="connsiteX134" fmla="*/ 196850 w 542925"/>
              <a:gd name="connsiteY134" fmla="*/ 403176 h 515938"/>
              <a:gd name="connsiteX135" fmla="*/ 199207 w 542925"/>
              <a:gd name="connsiteY135" fmla="*/ 397414 h 515938"/>
              <a:gd name="connsiteX136" fmla="*/ 202193 w 542925"/>
              <a:gd name="connsiteY136" fmla="*/ 392133 h 515938"/>
              <a:gd name="connsiteX137" fmla="*/ 205651 w 542925"/>
              <a:gd name="connsiteY137" fmla="*/ 387172 h 515938"/>
              <a:gd name="connsiteX138" fmla="*/ 209737 w 542925"/>
              <a:gd name="connsiteY138" fmla="*/ 382850 h 515938"/>
              <a:gd name="connsiteX139" fmla="*/ 214294 w 542925"/>
              <a:gd name="connsiteY139" fmla="*/ 379009 h 515938"/>
              <a:gd name="connsiteX140" fmla="*/ 219166 w 542925"/>
              <a:gd name="connsiteY140" fmla="*/ 375809 h 515938"/>
              <a:gd name="connsiteX141" fmla="*/ 224666 w 542925"/>
              <a:gd name="connsiteY141" fmla="*/ 373088 h 515938"/>
              <a:gd name="connsiteX142" fmla="*/ 230324 w 542925"/>
              <a:gd name="connsiteY142" fmla="*/ 371327 h 515938"/>
              <a:gd name="connsiteX143" fmla="*/ 236295 w 542925"/>
              <a:gd name="connsiteY143" fmla="*/ 370207 h 515938"/>
              <a:gd name="connsiteX144" fmla="*/ 340201 w 542925"/>
              <a:gd name="connsiteY144" fmla="*/ 331787 h 515938"/>
              <a:gd name="connsiteX145" fmla="*/ 346869 w 542925"/>
              <a:gd name="connsiteY145" fmla="*/ 332260 h 515938"/>
              <a:gd name="connsiteX146" fmla="*/ 353060 w 542925"/>
              <a:gd name="connsiteY146" fmla="*/ 333677 h 515938"/>
              <a:gd name="connsiteX147" fmla="*/ 359093 w 542925"/>
              <a:gd name="connsiteY147" fmla="*/ 335566 h 515938"/>
              <a:gd name="connsiteX148" fmla="*/ 364649 w 542925"/>
              <a:gd name="connsiteY148" fmla="*/ 338400 h 515938"/>
              <a:gd name="connsiteX149" fmla="*/ 370047 w 542925"/>
              <a:gd name="connsiteY149" fmla="*/ 342022 h 515938"/>
              <a:gd name="connsiteX150" fmla="*/ 374650 w 542925"/>
              <a:gd name="connsiteY150" fmla="*/ 345959 h 515938"/>
              <a:gd name="connsiteX151" fmla="*/ 378619 w 542925"/>
              <a:gd name="connsiteY151" fmla="*/ 350840 h 515938"/>
              <a:gd name="connsiteX152" fmla="*/ 382270 w 542925"/>
              <a:gd name="connsiteY152" fmla="*/ 355879 h 515938"/>
              <a:gd name="connsiteX153" fmla="*/ 385128 w 542925"/>
              <a:gd name="connsiteY153" fmla="*/ 361547 h 515938"/>
              <a:gd name="connsiteX154" fmla="*/ 387033 w 542925"/>
              <a:gd name="connsiteY154" fmla="*/ 367531 h 515938"/>
              <a:gd name="connsiteX155" fmla="*/ 388303 w 542925"/>
              <a:gd name="connsiteY155" fmla="*/ 373672 h 515938"/>
              <a:gd name="connsiteX156" fmla="*/ 388938 w 542925"/>
              <a:gd name="connsiteY156" fmla="*/ 380285 h 515938"/>
              <a:gd name="connsiteX157" fmla="*/ 388303 w 542925"/>
              <a:gd name="connsiteY157" fmla="*/ 386741 h 515938"/>
              <a:gd name="connsiteX158" fmla="*/ 387033 w 542925"/>
              <a:gd name="connsiteY158" fmla="*/ 393197 h 515938"/>
              <a:gd name="connsiteX159" fmla="*/ 385128 w 542925"/>
              <a:gd name="connsiteY159" fmla="*/ 399180 h 515938"/>
              <a:gd name="connsiteX160" fmla="*/ 382270 w 542925"/>
              <a:gd name="connsiteY160" fmla="*/ 404691 h 515938"/>
              <a:gd name="connsiteX161" fmla="*/ 378619 w 542925"/>
              <a:gd name="connsiteY161" fmla="*/ 409887 h 515938"/>
              <a:gd name="connsiteX162" fmla="*/ 374650 w 542925"/>
              <a:gd name="connsiteY162" fmla="*/ 414454 h 515938"/>
              <a:gd name="connsiteX163" fmla="*/ 370047 w 542925"/>
              <a:gd name="connsiteY163" fmla="*/ 418548 h 515938"/>
              <a:gd name="connsiteX164" fmla="*/ 364649 w 542925"/>
              <a:gd name="connsiteY164" fmla="*/ 422012 h 515938"/>
              <a:gd name="connsiteX165" fmla="*/ 359093 w 542925"/>
              <a:gd name="connsiteY165" fmla="*/ 424846 h 515938"/>
              <a:gd name="connsiteX166" fmla="*/ 353060 w 542925"/>
              <a:gd name="connsiteY166" fmla="*/ 426893 h 515938"/>
              <a:gd name="connsiteX167" fmla="*/ 346869 w 542925"/>
              <a:gd name="connsiteY167" fmla="*/ 428153 h 515938"/>
              <a:gd name="connsiteX168" fmla="*/ 340201 w 542925"/>
              <a:gd name="connsiteY168" fmla="*/ 428625 h 515938"/>
              <a:gd name="connsiteX169" fmla="*/ 333851 w 542925"/>
              <a:gd name="connsiteY169" fmla="*/ 428153 h 515938"/>
              <a:gd name="connsiteX170" fmla="*/ 327978 w 542925"/>
              <a:gd name="connsiteY170" fmla="*/ 427051 h 515938"/>
              <a:gd name="connsiteX171" fmla="*/ 321945 w 542925"/>
              <a:gd name="connsiteY171" fmla="*/ 425004 h 515938"/>
              <a:gd name="connsiteX172" fmla="*/ 316389 w 542925"/>
              <a:gd name="connsiteY172" fmla="*/ 422327 h 515938"/>
              <a:gd name="connsiteX173" fmla="*/ 311150 w 542925"/>
              <a:gd name="connsiteY173" fmla="*/ 418863 h 515938"/>
              <a:gd name="connsiteX174" fmla="*/ 310833 w 542925"/>
              <a:gd name="connsiteY174" fmla="*/ 411777 h 515938"/>
              <a:gd name="connsiteX175" fmla="*/ 309563 w 542925"/>
              <a:gd name="connsiteY175" fmla="*/ 405006 h 515938"/>
              <a:gd name="connsiteX176" fmla="*/ 307816 w 542925"/>
              <a:gd name="connsiteY176" fmla="*/ 398393 h 515938"/>
              <a:gd name="connsiteX177" fmla="*/ 305276 w 542925"/>
              <a:gd name="connsiteY177" fmla="*/ 391779 h 515938"/>
              <a:gd name="connsiteX178" fmla="*/ 302101 w 542925"/>
              <a:gd name="connsiteY178" fmla="*/ 385639 h 515938"/>
              <a:gd name="connsiteX179" fmla="*/ 298450 w 542925"/>
              <a:gd name="connsiteY179" fmla="*/ 379655 h 515938"/>
              <a:gd name="connsiteX180" fmla="*/ 304483 w 542925"/>
              <a:gd name="connsiteY180" fmla="*/ 375561 h 515938"/>
              <a:gd name="connsiteX181" fmla="*/ 309721 w 542925"/>
              <a:gd name="connsiteY181" fmla="*/ 370837 h 515938"/>
              <a:gd name="connsiteX182" fmla="*/ 314801 w 542925"/>
              <a:gd name="connsiteY182" fmla="*/ 365484 h 515938"/>
              <a:gd name="connsiteX183" fmla="*/ 319088 w 542925"/>
              <a:gd name="connsiteY183" fmla="*/ 359815 h 515938"/>
              <a:gd name="connsiteX184" fmla="*/ 322739 w 542925"/>
              <a:gd name="connsiteY184" fmla="*/ 353674 h 515938"/>
              <a:gd name="connsiteX185" fmla="*/ 325596 w 542925"/>
              <a:gd name="connsiteY185" fmla="*/ 347218 h 515938"/>
              <a:gd name="connsiteX186" fmla="*/ 327978 w 542925"/>
              <a:gd name="connsiteY186" fmla="*/ 340290 h 515938"/>
              <a:gd name="connsiteX187" fmla="*/ 329406 w 542925"/>
              <a:gd name="connsiteY187" fmla="*/ 333204 h 515938"/>
              <a:gd name="connsiteX188" fmla="*/ 334963 w 542925"/>
              <a:gd name="connsiteY188" fmla="*/ 332102 h 515938"/>
              <a:gd name="connsiteX189" fmla="*/ 67469 w 542925"/>
              <a:gd name="connsiteY189" fmla="*/ 331787 h 515938"/>
              <a:gd name="connsiteX190" fmla="*/ 74115 w 542925"/>
              <a:gd name="connsiteY190" fmla="*/ 332262 h 515938"/>
              <a:gd name="connsiteX191" fmla="*/ 80444 w 542925"/>
              <a:gd name="connsiteY191" fmla="*/ 333685 h 515938"/>
              <a:gd name="connsiteX192" fmla="*/ 86299 w 542925"/>
              <a:gd name="connsiteY192" fmla="*/ 335582 h 515938"/>
              <a:gd name="connsiteX193" fmla="*/ 91995 w 542925"/>
              <a:gd name="connsiteY193" fmla="*/ 338429 h 515938"/>
              <a:gd name="connsiteX194" fmla="*/ 97058 w 542925"/>
              <a:gd name="connsiteY194" fmla="*/ 342066 h 515938"/>
              <a:gd name="connsiteX195" fmla="*/ 101647 w 542925"/>
              <a:gd name="connsiteY195" fmla="*/ 346019 h 515938"/>
              <a:gd name="connsiteX196" fmla="*/ 105761 w 542925"/>
              <a:gd name="connsiteY196" fmla="*/ 350921 h 515938"/>
              <a:gd name="connsiteX197" fmla="*/ 109242 w 542925"/>
              <a:gd name="connsiteY197" fmla="*/ 355981 h 515938"/>
              <a:gd name="connsiteX198" fmla="*/ 112090 w 542925"/>
              <a:gd name="connsiteY198" fmla="*/ 361674 h 515938"/>
              <a:gd name="connsiteX199" fmla="*/ 114147 w 542925"/>
              <a:gd name="connsiteY199" fmla="*/ 367683 h 515938"/>
              <a:gd name="connsiteX200" fmla="*/ 115413 w 542925"/>
              <a:gd name="connsiteY200" fmla="*/ 373850 h 515938"/>
              <a:gd name="connsiteX201" fmla="*/ 115888 w 542925"/>
              <a:gd name="connsiteY201" fmla="*/ 380491 h 515938"/>
              <a:gd name="connsiteX202" fmla="*/ 115730 w 542925"/>
              <a:gd name="connsiteY202" fmla="*/ 383812 h 515938"/>
              <a:gd name="connsiteX203" fmla="*/ 115255 w 542925"/>
              <a:gd name="connsiteY203" fmla="*/ 387449 h 515938"/>
              <a:gd name="connsiteX204" fmla="*/ 108609 w 542925"/>
              <a:gd name="connsiteY204" fmla="*/ 391244 h 515938"/>
              <a:gd name="connsiteX205" fmla="*/ 102438 w 542925"/>
              <a:gd name="connsiteY205" fmla="*/ 395672 h 515938"/>
              <a:gd name="connsiteX206" fmla="*/ 96900 w 542925"/>
              <a:gd name="connsiteY206" fmla="*/ 400732 h 515938"/>
              <a:gd name="connsiteX207" fmla="*/ 91837 w 542925"/>
              <a:gd name="connsiteY207" fmla="*/ 406425 h 515938"/>
              <a:gd name="connsiteX208" fmla="*/ 87564 w 542925"/>
              <a:gd name="connsiteY208" fmla="*/ 412750 h 515938"/>
              <a:gd name="connsiteX209" fmla="*/ 81552 w 542925"/>
              <a:gd name="connsiteY209" fmla="*/ 408797 h 515938"/>
              <a:gd name="connsiteX210" fmla="*/ 75222 w 542925"/>
              <a:gd name="connsiteY210" fmla="*/ 405792 h 515938"/>
              <a:gd name="connsiteX211" fmla="*/ 68893 w 542925"/>
              <a:gd name="connsiteY211" fmla="*/ 403262 h 515938"/>
              <a:gd name="connsiteX212" fmla="*/ 62089 w 542925"/>
              <a:gd name="connsiteY212" fmla="*/ 401365 h 515938"/>
              <a:gd name="connsiteX213" fmla="*/ 55127 w 542925"/>
              <a:gd name="connsiteY213" fmla="*/ 400258 h 515938"/>
              <a:gd name="connsiteX214" fmla="*/ 48006 w 542925"/>
              <a:gd name="connsiteY214" fmla="*/ 399942 h 515938"/>
              <a:gd name="connsiteX215" fmla="*/ 40253 w 542925"/>
              <a:gd name="connsiteY215" fmla="*/ 400416 h 515938"/>
              <a:gd name="connsiteX216" fmla="*/ 32500 w 542925"/>
              <a:gd name="connsiteY216" fmla="*/ 401681 h 515938"/>
              <a:gd name="connsiteX217" fmla="*/ 25221 w 542925"/>
              <a:gd name="connsiteY217" fmla="*/ 403895 h 515938"/>
              <a:gd name="connsiteX218" fmla="*/ 22531 w 542925"/>
              <a:gd name="connsiteY218" fmla="*/ 398360 h 515938"/>
              <a:gd name="connsiteX219" fmla="*/ 20632 w 542925"/>
              <a:gd name="connsiteY219" fmla="*/ 392668 h 515938"/>
              <a:gd name="connsiteX220" fmla="*/ 19525 w 542925"/>
              <a:gd name="connsiteY220" fmla="*/ 386659 h 515938"/>
              <a:gd name="connsiteX221" fmla="*/ 19050 w 542925"/>
              <a:gd name="connsiteY221" fmla="*/ 380491 h 515938"/>
              <a:gd name="connsiteX222" fmla="*/ 19525 w 542925"/>
              <a:gd name="connsiteY222" fmla="*/ 373850 h 515938"/>
              <a:gd name="connsiteX223" fmla="*/ 20791 w 542925"/>
              <a:gd name="connsiteY223" fmla="*/ 367683 h 515938"/>
              <a:gd name="connsiteX224" fmla="*/ 23006 w 542925"/>
              <a:gd name="connsiteY224" fmla="*/ 361674 h 515938"/>
              <a:gd name="connsiteX225" fmla="*/ 25854 w 542925"/>
              <a:gd name="connsiteY225" fmla="*/ 355981 h 515938"/>
              <a:gd name="connsiteX226" fmla="*/ 29335 w 542925"/>
              <a:gd name="connsiteY226" fmla="*/ 350921 h 515938"/>
              <a:gd name="connsiteX227" fmla="*/ 33291 w 542925"/>
              <a:gd name="connsiteY227" fmla="*/ 346019 h 515938"/>
              <a:gd name="connsiteX228" fmla="*/ 38038 w 542925"/>
              <a:gd name="connsiteY228" fmla="*/ 342066 h 515938"/>
              <a:gd name="connsiteX229" fmla="*/ 43101 w 542925"/>
              <a:gd name="connsiteY229" fmla="*/ 338429 h 515938"/>
              <a:gd name="connsiteX230" fmla="*/ 48798 w 542925"/>
              <a:gd name="connsiteY230" fmla="*/ 335582 h 515938"/>
              <a:gd name="connsiteX231" fmla="*/ 54652 w 542925"/>
              <a:gd name="connsiteY231" fmla="*/ 333685 h 515938"/>
              <a:gd name="connsiteX232" fmla="*/ 60981 w 542925"/>
              <a:gd name="connsiteY232" fmla="*/ 332262 h 515938"/>
              <a:gd name="connsiteX233" fmla="*/ 165416 w 542925"/>
              <a:gd name="connsiteY233" fmla="*/ 292100 h 515938"/>
              <a:gd name="connsiteX234" fmla="*/ 172106 w 542925"/>
              <a:gd name="connsiteY234" fmla="*/ 292416 h 515938"/>
              <a:gd name="connsiteX235" fmla="*/ 178477 w 542925"/>
              <a:gd name="connsiteY235" fmla="*/ 293835 h 515938"/>
              <a:gd name="connsiteX236" fmla="*/ 184370 w 542925"/>
              <a:gd name="connsiteY236" fmla="*/ 295885 h 515938"/>
              <a:gd name="connsiteX237" fmla="*/ 190103 w 542925"/>
              <a:gd name="connsiteY237" fmla="*/ 298723 h 515938"/>
              <a:gd name="connsiteX238" fmla="*/ 195360 w 542925"/>
              <a:gd name="connsiteY238" fmla="*/ 302193 h 515938"/>
              <a:gd name="connsiteX239" fmla="*/ 199978 w 542925"/>
              <a:gd name="connsiteY239" fmla="*/ 306293 h 515938"/>
              <a:gd name="connsiteX240" fmla="*/ 204120 w 542925"/>
              <a:gd name="connsiteY240" fmla="*/ 311024 h 515938"/>
              <a:gd name="connsiteX241" fmla="*/ 207624 w 542925"/>
              <a:gd name="connsiteY241" fmla="*/ 316070 h 515938"/>
              <a:gd name="connsiteX242" fmla="*/ 210490 w 542925"/>
              <a:gd name="connsiteY242" fmla="*/ 321747 h 515938"/>
              <a:gd name="connsiteX243" fmla="*/ 212402 w 542925"/>
              <a:gd name="connsiteY243" fmla="*/ 327582 h 515938"/>
              <a:gd name="connsiteX244" fmla="*/ 213835 w 542925"/>
              <a:gd name="connsiteY244" fmla="*/ 333890 h 515938"/>
              <a:gd name="connsiteX245" fmla="*/ 214313 w 542925"/>
              <a:gd name="connsiteY245" fmla="*/ 340514 h 515938"/>
              <a:gd name="connsiteX246" fmla="*/ 213835 w 542925"/>
              <a:gd name="connsiteY246" fmla="*/ 346664 h 515938"/>
              <a:gd name="connsiteX247" fmla="*/ 212402 w 542925"/>
              <a:gd name="connsiteY247" fmla="*/ 352972 h 515938"/>
              <a:gd name="connsiteX248" fmla="*/ 210331 w 542925"/>
              <a:gd name="connsiteY248" fmla="*/ 358807 h 515938"/>
              <a:gd name="connsiteX249" fmla="*/ 203960 w 542925"/>
              <a:gd name="connsiteY249" fmla="*/ 363065 h 515938"/>
              <a:gd name="connsiteX250" fmla="*/ 198226 w 542925"/>
              <a:gd name="connsiteY250" fmla="*/ 367638 h 515938"/>
              <a:gd name="connsiteX251" fmla="*/ 192811 w 542925"/>
              <a:gd name="connsiteY251" fmla="*/ 372842 h 515938"/>
              <a:gd name="connsiteX252" fmla="*/ 188033 w 542925"/>
              <a:gd name="connsiteY252" fmla="*/ 378834 h 515938"/>
              <a:gd name="connsiteX253" fmla="*/ 184051 w 542925"/>
              <a:gd name="connsiteY253" fmla="*/ 385142 h 515938"/>
              <a:gd name="connsiteX254" fmla="*/ 181025 w 542925"/>
              <a:gd name="connsiteY254" fmla="*/ 386246 h 515938"/>
              <a:gd name="connsiteX255" fmla="*/ 178158 w 542925"/>
              <a:gd name="connsiteY255" fmla="*/ 387350 h 515938"/>
              <a:gd name="connsiteX256" fmla="*/ 171946 w 542925"/>
              <a:gd name="connsiteY256" fmla="*/ 384512 h 515938"/>
              <a:gd name="connsiteX257" fmla="*/ 165575 w 542925"/>
              <a:gd name="connsiteY257" fmla="*/ 382146 h 515938"/>
              <a:gd name="connsiteX258" fmla="*/ 159364 w 542925"/>
              <a:gd name="connsiteY258" fmla="*/ 380569 h 515938"/>
              <a:gd name="connsiteX259" fmla="*/ 152674 w 542925"/>
              <a:gd name="connsiteY259" fmla="*/ 379623 h 515938"/>
              <a:gd name="connsiteX260" fmla="*/ 145985 w 542925"/>
              <a:gd name="connsiteY260" fmla="*/ 379307 h 515938"/>
              <a:gd name="connsiteX261" fmla="*/ 141685 w 542925"/>
              <a:gd name="connsiteY261" fmla="*/ 379465 h 515938"/>
              <a:gd name="connsiteX262" fmla="*/ 137384 w 542925"/>
              <a:gd name="connsiteY262" fmla="*/ 380096 h 515938"/>
              <a:gd name="connsiteX263" fmla="*/ 136747 w 542925"/>
              <a:gd name="connsiteY263" fmla="*/ 379465 h 515938"/>
              <a:gd name="connsiteX264" fmla="*/ 136269 w 542925"/>
              <a:gd name="connsiteY264" fmla="*/ 379150 h 515938"/>
              <a:gd name="connsiteX265" fmla="*/ 135951 w 542925"/>
              <a:gd name="connsiteY265" fmla="*/ 371738 h 515938"/>
              <a:gd name="connsiteX266" fmla="*/ 134517 w 542925"/>
              <a:gd name="connsiteY266" fmla="*/ 364642 h 515938"/>
              <a:gd name="connsiteX267" fmla="*/ 132606 w 542925"/>
              <a:gd name="connsiteY267" fmla="*/ 357545 h 515938"/>
              <a:gd name="connsiteX268" fmla="*/ 129898 w 542925"/>
              <a:gd name="connsiteY268" fmla="*/ 350764 h 515938"/>
              <a:gd name="connsiteX269" fmla="*/ 126394 w 542925"/>
              <a:gd name="connsiteY269" fmla="*/ 344298 h 515938"/>
              <a:gd name="connsiteX270" fmla="*/ 122253 w 542925"/>
              <a:gd name="connsiteY270" fmla="*/ 338148 h 515938"/>
              <a:gd name="connsiteX271" fmla="*/ 117475 w 542925"/>
              <a:gd name="connsiteY271" fmla="*/ 332629 h 515938"/>
              <a:gd name="connsiteX272" fmla="*/ 118590 w 542925"/>
              <a:gd name="connsiteY272" fmla="*/ 327425 h 515938"/>
              <a:gd name="connsiteX273" fmla="*/ 120501 w 542925"/>
              <a:gd name="connsiteY273" fmla="*/ 322378 h 515938"/>
              <a:gd name="connsiteX274" fmla="*/ 126872 w 542925"/>
              <a:gd name="connsiteY274" fmla="*/ 318436 h 515938"/>
              <a:gd name="connsiteX275" fmla="*/ 132924 w 542925"/>
              <a:gd name="connsiteY275" fmla="*/ 313547 h 515938"/>
              <a:gd name="connsiteX276" fmla="*/ 138340 w 542925"/>
              <a:gd name="connsiteY276" fmla="*/ 308185 h 515938"/>
              <a:gd name="connsiteX277" fmla="*/ 143277 w 542925"/>
              <a:gd name="connsiteY277" fmla="*/ 302193 h 515938"/>
              <a:gd name="connsiteX278" fmla="*/ 147418 w 542925"/>
              <a:gd name="connsiteY278" fmla="*/ 295569 h 515938"/>
              <a:gd name="connsiteX279" fmla="*/ 153152 w 542925"/>
              <a:gd name="connsiteY279" fmla="*/ 293677 h 515938"/>
              <a:gd name="connsiteX280" fmla="*/ 159364 w 542925"/>
              <a:gd name="connsiteY280" fmla="*/ 292416 h 515938"/>
              <a:gd name="connsiteX281" fmla="*/ 262662 w 542925"/>
              <a:gd name="connsiteY281" fmla="*/ 273050 h 515938"/>
              <a:gd name="connsiteX282" fmla="*/ 269317 w 542925"/>
              <a:gd name="connsiteY282" fmla="*/ 273683 h 515938"/>
              <a:gd name="connsiteX283" fmla="*/ 275656 w 542925"/>
              <a:gd name="connsiteY283" fmla="*/ 274949 h 515938"/>
              <a:gd name="connsiteX284" fmla="*/ 281519 w 542925"/>
              <a:gd name="connsiteY284" fmla="*/ 277005 h 515938"/>
              <a:gd name="connsiteX285" fmla="*/ 287065 w 542925"/>
              <a:gd name="connsiteY285" fmla="*/ 279695 h 515938"/>
              <a:gd name="connsiteX286" fmla="*/ 292294 w 542925"/>
              <a:gd name="connsiteY286" fmla="*/ 283175 h 515938"/>
              <a:gd name="connsiteX287" fmla="*/ 296889 w 542925"/>
              <a:gd name="connsiteY287" fmla="*/ 287447 h 515938"/>
              <a:gd name="connsiteX288" fmla="*/ 301009 w 542925"/>
              <a:gd name="connsiteY288" fmla="*/ 292035 h 515938"/>
              <a:gd name="connsiteX289" fmla="*/ 304495 w 542925"/>
              <a:gd name="connsiteY289" fmla="*/ 297255 h 515938"/>
              <a:gd name="connsiteX290" fmla="*/ 307347 w 542925"/>
              <a:gd name="connsiteY290" fmla="*/ 302951 h 515938"/>
              <a:gd name="connsiteX291" fmla="*/ 309407 w 542925"/>
              <a:gd name="connsiteY291" fmla="*/ 308963 h 515938"/>
              <a:gd name="connsiteX292" fmla="*/ 310833 w 542925"/>
              <a:gd name="connsiteY292" fmla="*/ 315291 h 515938"/>
              <a:gd name="connsiteX293" fmla="*/ 311150 w 542925"/>
              <a:gd name="connsiteY293" fmla="*/ 321935 h 515938"/>
              <a:gd name="connsiteX294" fmla="*/ 310833 w 542925"/>
              <a:gd name="connsiteY294" fmla="*/ 327789 h 515938"/>
              <a:gd name="connsiteX295" fmla="*/ 309565 w 542925"/>
              <a:gd name="connsiteY295" fmla="*/ 333642 h 515938"/>
              <a:gd name="connsiteX296" fmla="*/ 307822 w 542925"/>
              <a:gd name="connsiteY296" fmla="*/ 339338 h 515938"/>
              <a:gd name="connsiteX297" fmla="*/ 305287 w 542925"/>
              <a:gd name="connsiteY297" fmla="*/ 344717 h 515938"/>
              <a:gd name="connsiteX298" fmla="*/ 302276 w 542925"/>
              <a:gd name="connsiteY298" fmla="*/ 349779 h 515938"/>
              <a:gd name="connsiteX299" fmla="*/ 298632 w 542925"/>
              <a:gd name="connsiteY299" fmla="*/ 354367 h 515938"/>
              <a:gd name="connsiteX300" fmla="*/ 294354 w 542925"/>
              <a:gd name="connsiteY300" fmla="*/ 358481 h 515938"/>
              <a:gd name="connsiteX301" fmla="*/ 289758 w 542925"/>
              <a:gd name="connsiteY301" fmla="*/ 362119 h 515938"/>
              <a:gd name="connsiteX302" fmla="*/ 284688 w 542925"/>
              <a:gd name="connsiteY302" fmla="*/ 365125 h 515938"/>
              <a:gd name="connsiteX303" fmla="*/ 278508 w 542925"/>
              <a:gd name="connsiteY303" fmla="*/ 360854 h 515938"/>
              <a:gd name="connsiteX304" fmla="*/ 272011 w 542925"/>
              <a:gd name="connsiteY304" fmla="*/ 357373 h 515938"/>
              <a:gd name="connsiteX305" fmla="*/ 265198 w 542925"/>
              <a:gd name="connsiteY305" fmla="*/ 354684 h 515938"/>
              <a:gd name="connsiteX306" fmla="*/ 258067 w 542925"/>
              <a:gd name="connsiteY306" fmla="*/ 352627 h 515938"/>
              <a:gd name="connsiteX307" fmla="*/ 250778 w 542925"/>
              <a:gd name="connsiteY307" fmla="*/ 351361 h 515938"/>
              <a:gd name="connsiteX308" fmla="*/ 243331 w 542925"/>
              <a:gd name="connsiteY308" fmla="*/ 351045 h 515938"/>
              <a:gd name="connsiteX309" fmla="*/ 238102 w 542925"/>
              <a:gd name="connsiteY309" fmla="*/ 351203 h 515938"/>
              <a:gd name="connsiteX310" fmla="*/ 232872 w 542925"/>
              <a:gd name="connsiteY310" fmla="*/ 351836 h 515938"/>
              <a:gd name="connsiteX311" fmla="*/ 233506 w 542925"/>
              <a:gd name="connsiteY311" fmla="*/ 346615 h 515938"/>
              <a:gd name="connsiteX312" fmla="*/ 233665 w 542925"/>
              <a:gd name="connsiteY312" fmla="*/ 341236 h 515938"/>
              <a:gd name="connsiteX313" fmla="*/ 233348 w 542925"/>
              <a:gd name="connsiteY313" fmla="*/ 334275 h 515938"/>
              <a:gd name="connsiteX314" fmla="*/ 232239 w 542925"/>
              <a:gd name="connsiteY314" fmla="*/ 327631 h 515938"/>
              <a:gd name="connsiteX315" fmla="*/ 230654 w 542925"/>
              <a:gd name="connsiteY315" fmla="*/ 320986 h 515938"/>
              <a:gd name="connsiteX316" fmla="*/ 228277 w 542925"/>
              <a:gd name="connsiteY316" fmla="*/ 314658 h 515938"/>
              <a:gd name="connsiteX317" fmla="*/ 225425 w 542925"/>
              <a:gd name="connsiteY317" fmla="*/ 308646 h 515938"/>
              <a:gd name="connsiteX318" fmla="*/ 230654 w 542925"/>
              <a:gd name="connsiteY318" fmla="*/ 304058 h 515938"/>
              <a:gd name="connsiteX319" fmla="*/ 235566 w 542925"/>
              <a:gd name="connsiteY319" fmla="*/ 299154 h 515938"/>
              <a:gd name="connsiteX320" fmla="*/ 239845 w 542925"/>
              <a:gd name="connsiteY320" fmla="*/ 293775 h 515938"/>
              <a:gd name="connsiteX321" fmla="*/ 243648 w 542925"/>
              <a:gd name="connsiteY321" fmla="*/ 287921 h 515938"/>
              <a:gd name="connsiteX322" fmla="*/ 246817 w 542925"/>
              <a:gd name="connsiteY322" fmla="*/ 281751 h 515938"/>
              <a:gd name="connsiteX323" fmla="*/ 249510 w 542925"/>
              <a:gd name="connsiteY323" fmla="*/ 275107 h 515938"/>
              <a:gd name="connsiteX324" fmla="*/ 256166 w 542925"/>
              <a:gd name="connsiteY324" fmla="*/ 273683 h 515938"/>
              <a:gd name="connsiteX325" fmla="*/ 356130 w 542925"/>
              <a:gd name="connsiteY325" fmla="*/ 233362 h 515938"/>
              <a:gd name="connsiteX326" fmla="*/ 363151 w 542925"/>
              <a:gd name="connsiteY326" fmla="*/ 233521 h 515938"/>
              <a:gd name="connsiteX327" fmla="*/ 369853 w 542925"/>
              <a:gd name="connsiteY327" fmla="*/ 234630 h 515938"/>
              <a:gd name="connsiteX328" fmla="*/ 376076 w 542925"/>
              <a:gd name="connsiteY328" fmla="*/ 236373 h 515938"/>
              <a:gd name="connsiteX329" fmla="*/ 381979 w 542925"/>
              <a:gd name="connsiteY329" fmla="*/ 239067 h 515938"/>
              <a:gd name="connsiteX330" fmla="*/ 387564 w 542925"/>
              <a:gd name="connsiteY330" fmla="*/ 242554 h 515938"/>
              <a:gd name="connsiteX331" fmla="*/ 392670 w 542925"/>
              <a:gd name="connsiteY331" fmla="*/ 246674 h 515938"/>
              <a:gd name="connsiteX332" fmla="*/ 396978 w 542925"/>
              <a:gd name="connsiteY332" fmla="*/ 251270 h 515938"/>
              <a:gd name="connsiteX333" fmla="*/ 400808 w 542925"/>
              <a:gd name="connsiteY333" fmla="*/ 256658 h 515938"/>
              <a:gd name="connsiteX334" fmla="*/ 403680 w 542925"/>
              <a:gd name="connsiteY334" fmla="*/ 262522 h 515938"/>
              <a:gd name="connsiteX335" fmla="*/ 406073 w 542925"/>
              <a:gd name="connsiteY335" fmla="*/ 268544 h 515938"/>
              <a:gd name="connsiteX336" fmla="*/ 407350 w 542925"/>
              <a:gd name="connsiteY336" fmla="*/ 275200 h 515938"/>
              <a:gd name="connsiteX337" fmla="*/ 407988 w 542925"/>
              <a:gd name="connsiteY337" fmla="*/ 282014 h 515938"/>
              <a:gd name="connsiteX338" fmla="*/ 407350 w 542925"/>
              <a:gd name="connsiteY338" fmla="*/ 288829 h 515938"/>
              <a:gd name="connsiteX339" fmla="*/ 406073 w 542925"/>
              <a:gd name="connsiteY339" fmla="*/ 295327 h 515938"/>
              <a:gd name="connsiteX340" fmla="*/ 403680 w 542925"/>
              <a:gd name="connsiteY340" fmla="*/ 301666 h 515938"/>
              <a:gd name="connsiteX341" fmla="*/ 400648 w 542925"/>
              <a:gd name="connsiteY341" fmla="*/ 307529 h 515938"/>
              <a:gd name="connsiteX342" fmla="*/ 396819 w 542925"/>
              <a:gd name="connsiteY342" fmla="*/ 312917 h 515938"/>
              <a:gd name="connsiteX343" fmla="*/ 392191 w 542925"/>
              <a:gd name="connsiteY343" fmla="*/ 317830 h 515938"/>
              <a:gd name="connsiteX344" fmla="*/ 386926 w 542925"/>
              <a:gd name="connsiteY344" fmla="*/ 321951 h 515938"/>
              <a:gd name="connsiteX345" fmla="*/ 381182 w 542925"/>
              <a:gd name="connsiteY345" fmla="*/ 325437 h 515938"/>
              <a:gd name="connsiteX346" fmla="*/ 374959 w 542925"/>
              <a:gd name="connsiteY346" fmla="*/ 321317 h 515938"/>
              <a:gd name="connsiteX347" fmla="*/ 368417 w 542925"/>
              <a:gd name="connsiteY347" fmla="*/ 317830 h 515938"/>
              <a:gd name="connsiteX348" fmla="*/ 361715 w 542925"/>
              <a:gd name="connsiteY348" fmla="*/ 314978 h 515938"/>
              <a:gd name="connsiteX349" fmla="*/ 354535 w 542925"/>
              <a:gd name="connsiteY349" fmla="*/ 312917 h 515938"/>
              <a:gd name="connsiteX350" fmla="*/ 347035 w 542925"/>
              <a:gd name="connsiteY350" fmla="*/ 311808 h 515938"/>
              <a:gd name="connsiteX351" fmla="*/ 339536 w 542925"/>
              <a:gd name="connsiteY351" fmla="*/ 311333 h 515938"/>
              <a:gd name="connsiteX352" fmla="*/ 338738 w 542925"/>
              <a:gd name="connsiteY352" fmla="*/ 311333 h 515938"/>
              <a:gd name="connsiteX353" fmla="*/ 337302 w 542925"/>
              <a:gd name="connsiteY353" fmla="*/ 311491 h 515938"/>
              <a:gd name="connsiteX354" fmla="*/ 335068 w 542925"/>
              <a:gd name="connsiteY354" fmla="*/ 311808 h 515938"/>
              <a:gd name="connsiteX355" fmla="*/ 332356 w 542925"/>
              <a:gd name="connsiteY355" fmla="*/ 312125 h 515938"/>
              <a:gd name="connsiteX356" fmla="*/ 329164 w 542925"/>
              <a:gd name="connsiteY356" fmla="*/ 312601 h 515938"/>
              <a:gd name="connsiteX357" fmla="*/ 327888 w 542925"/>
              <a:gd name="connsiteY357" fmla="*/ 305152 h 515938"/>
              <a:gd name="connsiteX358" fmla="*/ 325813 w 542925"/>
              <a:gd name="connsiteY358" fmla="*/ 297862 h 515938"/>
              <a:gd name="connsiteX359" fmla="*/ 322782 w 542925"/>
              <a:gd name="connsiteY359" fmla="*/ 290731 h 515938"/>
              <a:gd name="connsiteX360" fmla="*/ 318952 w 542925"/>
              <a:gd name="connsiteY360" fmla="*/ 284075 h 515938"/>
              <a:gd name="connsiteX361" fmla="*/ 314325 w 542925"/>
              <a:gd name="connsiteY361" fmla="*/ 277894 h 515938"/>
              <a:gd name="connsiteX362" fmla="*/ 321665 w 542925"/>
              <a:gd name="connsiteY362" fmla="*/ 274725 h 515938"/>
              <a:gd name="connsiteX363" fmla="*/ 328366 w 542925"/>
              <a:gd name="connsiteY363" fmla="*/ 270763 h 515938"/>
              <a:gd name="connsiteX364" fmla="*/ 334749 w 542925"/>
              <a:gd name="connsiteY364" fmla="*/ 266008 h 515938"/>
              <a:gd name="connsiteX365" fmla="*/ 340334 w 542925"/>
              <a:gd name="connsiteY365" fmla="*/ 260620 h 515938"/>
              <a:gd name="connsiteX366" fmla="*/ 345599 w 542925"/>
              <a:gd name="connsiteY366" fmla="*/ 254440 h 515938"/>
              <a:gd name="connsiteX367" fmla="*/ 349907 w 542925"/>
              <a:gd name="connsiteY367" fmla="*/ 248100 h 515938"/>
              <a:gd name="connsiteX368" fmla="*/ 353577 w 542925"/>
              <a:gd name="connsiteY368" fmla="*/ 240811 h 515938"/>
              <a:gd name="connsiteX369" fmla="*/ 87232 w 542925"/>
              <a:gd name="connsiteY369" fmla="*/ 214312 h 515938"/>
              <a:gd name="connsiteX370" fmla="*/ 93998 w 542925"/>
              <a:gd name="connsiteY370" fmla="*/ 214785 h 515938"/>
              <a:gd name="connsiteX371" fmla="*/ 100441 w 542925"/>
              <a:gd name="connsiteY371" fmla="*/ 216044 h 515938"/>
              <a:gd name="connsiteX372" fmla="*/ 106401 w 542925"/>
              <a:gd name="connsiteY372" fmla="*/ 218249 h 515938"/>
              <a:gd name="connsiteX373" fmla="*/ 112201 w 542925"/>
              <a:gd name="connsiteY373" fmla="*/ 221083 h 515938"/>
              <a:gd name="connsiteX374" fmla="*/ 117355 w 542925"/>
              <a:gd name="connsiteY374" fmla="*/ 224547 h 515938"/>
              <a:gd name="connsiteX375" fmla="*/ 122027 w 542925"/>
              <a:gd name="connsiteY375" fmla="*/ 228484 h 515938"/>
              <a:gd name="connsiteX376" fmla="*/ 126215 w 542925"/>
              <a:gd name="connsiteY376" fmla="*/ 233207 h 515938"/>
              <a:gd name="connsiteX377" fmla="*/ 129759 w 542925"/>
              <a:gd name="connsiteY377" fmla="*/ 238404 h 515938"/>
              <a:gd name="connsiteX378" fmla="*/ 132659 w 542925"/>
              <a:gd name="connsiteY378" fmla="*/ 243915 h 515938"/>
              <a:gd name="connsiteX379" fmla="*/ 134753 w 542925"/>
              <a:gd name="connsiteY379" fmla="*/ 249898 h 515938"/>
              <a:gd name="connsiteX380" fmla="*/ 136203 w 542925"/>
              <a:gd name="connsiteY380" fmla="*/ 256197 h 515938"/>
              <a:gd name="connsiteX381" fmla="*/ 136525 w 542925"/>
              <a:gd name="connsiteY381" fmla="*/ 262810 h 515938"/>
              <a:gd name="connsiteX382" fmla="*/ 136203 w 542925"/>
              <a:gd name="connsiteY382" fmla="*/ 269423 h 515938"/>
              <a:gd name="connsiteX383" fmla="*/ 134753 w 542925"/>
              <a:gd name="connsiteY383" fmla="*/ 275564 h 515938"/>
              <a:gd name="connsiteX384" fmla="*/ 132659 w 542925"/>
              <a:gd name="connsiteY384" fmla="*/ 281548 h 515938"/>
              <a:gd name="connsiteX385" fmla="*/ 129759 w 542925"/>
              <a:gd name="connsiteY385" fmla="*/ 287216 h 515938"/>
              <a:gd name="connsiteX386" fmla="*/ 126215 w 542925"/>
              <a:gd name="connsiteY386" fmla="*/ 292255 h 515938"/>
              <a:gd name="connsiteX387" fmla="*/ 122027 w 542925"/>
              <a:gd name="connsiteY387" fmla="*/ 296979 h 515938"/>
              <a:gd name="connsiteX388" fmla="*/ 117355 w 542925"/>
              <a:gd name="connsiteY388" fmla="*/ 301073 h 515938"/>
              <a:gd name="connsiteX389" fmla="*/ 112201 w 542925"/>
              <a:gd name="connsiteY389" fmla="*/ 304537 h 515938"/>
              <a:gd name="connsiteX390" fmla="*/ 106401 w 542925"/>
              <a:gd name="connsiteY390" fmla="*/ 307371 h 515938"/>
              <a:gd name="connsiteX391" fmla="*/ 100441 w 542925"/>
              <a:gd name="connsiteY391" fmla="*/ 309418 h 515938"/>
              <a:gd name="connsiteX392" fmla="*/ 93998 w 542925"/>
              <a:gd name="connsiteY392" fmla="*/ 310678 h 515938"/>
              <a:gd name="connsiteX393" fmla="*/ 87232 w 542925"/>
              <a:gd name="connsiteY393" fmla="*/ 311150 h 515938"/>
              <a:gd name="connsiteX394" fmla="*/ 80627 w 542925"/>
              <a:gd name="connsiteY394" fmla="*/ 310678 h 515938"/>
              <a:gd name="connsiteX395" fmla="*/ 74184 w 542925"/>
              <a:gd name="connsiteY395" fmla="*/ 309418 h 515938"/>
              <a:gd name="connsiteX396" fmla="*/ 68224 w 542925"/>
              <a:gd name="connsiteY396" fmla="*/ 307371 h 515938"/>
              <a:gd name="connsiteX397" fmla="*/ 62424 w 542925"/>
              <a:gd name="connsiteY397" fmla="*/ 304537 h 515938"/>
              <a:gd name="connsiteX398" fmla="*/ 57270 w 542925"/>
              <a:gd name="connsiteY398" fmla="*/ 301073 h 515938"/>
              <a:gd name="connsiteX399" fmla="*/ 52598 w 542925"/>
              <a:gd name="connsiteY399" fmla="*/ 296979 h 515938"/>
              <a:gd name="connsiteX400" fmla="*/ 48410 w 542925"/>
              <a:gd name="connsiteY400" fmla="*/ 292255 h 515938"/>
              <a:gd name="connsiteX401" fmla="*/ 44866 w 542925"/>
              <a:gd name="connsiteY401" fmla="*/ 287216 h 515938"/>
              <a:gd name="connsiteX402" fmla="*/ 41966 w 542925"/>
              <a:gd name="connsiteY402" fmla="*/ 281548 h 515938"/>
              <a:gd name="connsiteX403" fmla="*/ 39711 w 542925"/>
              <a:gd name="connsiteY403" fmla="*/ 275564 h 515938"/>
              <a:gd name="connsiteX404" fmla="*/ 38422 w 542925"/>
              <a:gd name="connsiteY404" fmla="*/ 269423 h 515938"/>
              <a:gd name="connsiteX405" fmla="*/ 38100 w 542925"/>
              <a:gd name="connsiteY405" fmla="*/ 262810 h 515938"/>
              <a:gd name="connsiteX406" fmla="*/ 38422 w 542925"/>
              <a:gd name="connsiteY406" fmla="*/ 256197 h 515938"/>
              <a:gd name="connsiteX407" fmla="*/ 39711 w 542925"/>
              <a:gd name="connsiteY407" fmla="*/ 249898 h 515938"/>
              <a:gd name="connsiteX408" fmla="*/ 41966 w 542925"/>
              <a:gd name="connsiteY408" fmla="*/ 243915 h 515938"/>
              <a:gd name="connsiteX409" fmla="*/ 44866 w 542925"/>
              <a:gd name="connsiteY409" fmla="*/ 238404 h 515938"/>
              <a:gd name="connsiteX410" fmla="*/ 48410 w 542925"/>
              <a:gd name="connsiteY410" fmla="*/ 233207 h 515938"/>
              <a:gd name="connsiteX411" fmla="*/ 52598 w 542925"/>
              <a:gd name="connsiteY411" fmla="*/ 228484 h 515938"/>
              <a:gd name="connsiteX412" fmla="*/ 57270 w 542925"/>
              <a:gd name="connsiteY412" fmla="*/ 224547 h 515938"/>
              <a:gd name="connsiteX413" fmla="*/ 62424 w 542925"/>
              <a:gd name="connsiteY413" fmla="*/ 221083 h 515938"/>
              <a:gd name="connsiteX414" fmla="*/ 68224 w 542925"/>
              <a:gd name="connsiteY414" fmla="*/ 218249 h 515938"/>
              <a:gd name="connsiteX415" fmla="*/ 74184 w 542925"/>
              <a:gd name="connsiteY415" fmla="*/ 216044 h 515938"/>
              <a:gd name="connsiteX416" fmla="*/ 80627 w 542925"/>
              <a:gd name="connsiteY416" fmla="*/ 214785 h 515938"/>
              <a:gd name="connsiteX417" fmla="*/ 185727 w 542925"/>
              <a:gd name="connsiteY417" fmla="*/ 204787 h 515938"/>
              <a:gd name="connsiteX418" fmla="*/ 192259 w 542925"/>
              <a:gd name="connsiteY418" fmla="*/ 205259 h 515938"/>
              <a:gd name="connsiteX419" fmla="*/ 198631 w 542925"/>
              <a:gd name="connsiteY419" fmla="*/ 206675 h 515938"/>
              <a:gd name="connsiteX420" fmla="*/ 204686 w 542925"/>
              <a:gd name="connsiteY420" fmla="*/ 209035 h 515938"/>
              <a:gd name="connsiteX421" fmla="*/ 210421 w 542925"/>
              <a:gd name="connsiteY421" fmla="*/ 212024 h 515938"/>
              <a:gd name="connsiteX422" fmla="*/ 215679 w 542925"/>
              <a:gd name="connsiteY422" fmla="*/ 215800 h 515938"/>
              <a:gd name="connsiteX423" fmla="*/ 220299 w 542925"/>
              <a:gd name="connsiteY423" fmla="*/ 220205 h 515938"/>
              <a:gd name="connsiteX424" fmla="*/ 224441 w 542925"/>
              <a:gd name="connsiteY424" fmla="*/ 225396 h 515938"/>
              <a:gd name="connsiteX425" fmla="*/ 225875 w 542925"/>
              <a:gd name="connsiteY425" fmla="*/ 231532 h 515938"/>
              <a:gd name="connsiteX426" fmla="*/ 227628 w 542925"/>
              <a:gd name="connsiteY426" fmla="*/ 237510 h 515938"/>
              <a:gd name="connsiteX427" fmla="*/ 230177 w 542925"/>
              <a:gd name="connsiteY427" fmla="*/ 243173 h 515938"/>
              <a:gd name="connsiteX428" fmla="*/ 233204 w 542925"/>
              <a:gd name="connsiteY428" fmla="*/ 248837 h 515938"/>
              <a:gd name="connsiteX429" fmla="*/ 233363 w 542925"/>
              <a:gd name="connsiteY429" fmla="*/ 253085 h 515938"/>
              <a:gd name="connsiteX430" fmla="*/ 232885 w 542925"/>
              <a:gd name="connsiteY430" fmla="*/ 259692 h 515938"/>
              <a:gd name="connsiteX431" fmla="*/ 231451 w 542925"/>
              <a:gd name="connsiteY431" fmla="*/ 266142 h 515938"/>
              <a:gd name="connsiteX432" fmla="*/ 229380 w 542925"/>
              <a:gd name="connsiteY432" fmla="*/ 272120 h 515938"/>
              <a:gd name="connsiteX433" fmla="*/ 226353 w 542925"/>
              <a:gd name="connsiteY433" fmla="*/ 277941 h 515938"/>
              <a:gd name="connsiteX434" fmla="*/ 222689 w 542925"/>
              <a:gd name="connsiteY434" fmla="*/ 283290 h 515938"/>
              <a:gd name="connsiteX435" fmla="*/ 218228 w 542925"/>
              <a:gd name="connsiteY435" fmla="*/ 288010 h 515938"/>
              <a:gd name="connsiteX436" fmla="*/ 213289 w 542925"/>
              <a:gd name="connsiteY436" fmla="*/ 292100 h 515938"/>
              <a:gd name="connsiteX437" fmla="*/ 207394 w 542925"/>
              <a:gd name="connsiteY437" fmla="*/ 287066 h 515938"/>
              <a:gd name="connsiteX438" fmla="*/ 201340 w 542925"/>
              <a:gd name="connsiteY438" fmla="*/ 282661 h 515938"/>
              <a:gd name="connsiteX439" fmla="*/ 194648 w 542925"/>
              <a:gd name="connsiteY439" fmla="*/ 279043 h 515938"/>
              <a:gd name="connsiteX440" fmla="*/ 187638 w 542925"/>
              <a:gd name="connsiteY440" fmla="*/ 276211 h 515938"/>
              <a:gd name="connsiteX441" fmla="*/ 180310 w 542925"/>
              <a:gd name="connsiteY441" fmla="*/ 274166 h 515938"/>
              <a:gd name="connsiteX442" fmla="*/ 172822 w 542925"/>
              <a:gd name="connsiteY442" fmla="*/ 272907 h 515938"/>
              <a:gd name="connsiteX443" fmla="*/ 165015 w 542925"/>
              <a:gd name="connsiteY443" fmla="*/ 272278 h 515938"/>
              <a:gd name="connsiteX444" fmla="*/ 159758 w 542925"/>
              <a:gd name="connsiteY444" fmla="*/ 272592 h 515938"/>
              <a:gd name="connsiteX445" fmla="*/ 154659 w 542925"/>
              <a:gd name="connsiteY445" fmla="*/ 273222 h 515938"/>
              <a:gd name="connsiteX446" fmla="*/ 155137 w 542925"/>
              <a:gd name="connsiteY446" fmla="*/ 268030 h 515938"/>
              <a:gd name="connsiteX447" fmla="*/ 155456 w 542925"/>
              <a:gd name="connsiteY447" fmla="*/ 262838 h 515938"/>
              <a:gd name="connsiteX448" fmla="*/ 154978 w 542925"/>
              <a:gd name="connsiteY448" fmla="*/ 254815 h 515938"/>
              <a:gd name="connsiteX449" fmla="*/ 153544 w 542925"/>
              <a:gd name="connsiteY449" fmla="*/ 247264 h 515938"/>
              <a:gd name="connsiteX450" fmla="*/ 151314 w 542925"/>
              <a:gd name="connsiteY450" fmla="*/ 239870 h 515938"/>
              <a:gd name="connsiteX451" fmla="*/ 148287 w 542925"/>
              <a:gd name="connsiteY451" fmla="*/ 232633 h 515938"/>
              <a:gd name="connsiteX452" fmla="*/ 144463 w 542925"/>
              <a:gd name="connsiteY452" fmla="*/ 225868 h 515938"/>
              <a:gd name="connsiteX453" fmla="*/ 146693 w 542925"/>
              <a:gd name="connsiteY453" fmla="*/ 222879 h 515938"/>
              <a:gd name="connsiteX454" fmla="*/ 149083 w 542925"/>
              <a:gd name="connsiteY454" fmla="*/ 220047 h 515938"/>
              <a:gd name="connsiteX455" fmla="*/ 155456 w 542925"/>
              <a:gd name="connsiteY455" fmla="*/ 217530 h 515938"/>
              <a:gd name="connsiteX456" fmla="*/ 161191 w 542925"/>
              <a:gd name="connsiteY456" fmla="*/ 214384 h 515938"/>
              <a:gd name="connsiteX457" fmla="*/ 166927 w 542925"/>
              <a:gd name="connsiteY457" fmla="*/ 210765 h 515938"/>
              <a:gd name="connsiteX458" fmla="*/ 172025 w 542925"/>
              <a:gd name="connsiteY458" fmla="*/ 206360 h 515938"/>
              <a:gd name="connsiteX459" fmla="*/ 178876 w 542925"/>
              <a:gd name="connsiteY459" fmla="*/ 205102 h 515938"/>
              <a:gd name="connsiteX460" fmla="*/ 291386 w 542925"/>
              <a:gd name="connsiteY460" fmla="*/ 165100 h 515938"/>
              <a:gd name="connsiteX461" fmla="*/ 297884 w 542925"/>
              <a:gd name="connsiteY461" fmla="*/ 165575 h 515938"/>
              <a:gd name="connsiteX462" fmla="*/ 304224 w 542925"/>
              <a:gd name="connsiteY462" fmla="*/ 166841 h 515938"/>
              <a:gd name="connsiteX463" fmla="*/ 310247 w 542925"/>
              <a:gd name="connsiteY463" fmla="*/ 168898 h 515938"/>
              <a:gd name="connsiteX464" fmla="*/ 315794 w 542925"/>
              <a:gd name="connsiteY464" fmla="*/ 171746 h 515938"/>
              <a:gd name="connsiteX465" fmla="*/ 320866 w 542925"/>
              <a:gd name="connsiteY465" fmla="*/ 175227 h 515938"/>
              <a:gd name="connsiteX466" fmla="*/ 325462 w 542925"/>
              <a:gd name="connsiteY466" fmla="*/ 179341 h 515938"/>
              <a:gd name="connsiteX467" fmla="*/ 329741 w 542925"/>
              <a:gd name="connsiteY467" fmla="*/ 183930 h 515938"/>
              <a:gd name="connsiteX468" fmla="*/ 333069 w 542925"/>
              <a:gd name="connsiteY468" fmla="*/ 189151 h 515938"/>
              <a:gd name="connsiteX469" fmla="*/ 335922 w 542925"/>
              <a:gd name="connsiteY469" fmla="*/ 194690 h 515938"/>
              <a:gd name="connsiteX470" fmla="*/ 338141 w 542925"/>
              <a:gd name="connsiteY470" fmla="*/ 200861 h 515938"/>
              <a:gd name="connsiteX471" fmla="*/ 339409 w 542925"/>
              <a:gd name="connsiteY471" fmla="*/ 207190 h 515938"/>
              <a:gd name="connsiteX472" fmla="*/ 339726 w 542925"/>
              <a:gd name="connsiteY472" fmla="*/ 213677 h 515938"/>
              <a:gd name="connsiteX473" fmla="*/ 339409 w 542925"/>
              <a:gd name="connsiteY473" fmla="*/ 220481 h 515938"/>
              <a:gd name="connsiteX474" fmla="*/ 338141 w 542925"/>
              <a:gd name="connsiteY474" fmla="*/ 226969 h 515938"/>
              <a:gd name="connsiteX475" fmla="*/ 335922 w 542925"/>
              <a:gd name="connsiteY475" fmla="*/ 232823 h 515938"/>
              <a:gd name="connsiteX476" fmla="*/ 332911 w 542925"/>
              <a:gd name="connsiteY476" fmla="*/ 238520 h 515938"/>
              <a:gd name="connsiteX477" fmla="*/ 329266 w 542925"/>
              <a:gd name="connsiteY477" fmla="*/ 243741 h 515938"/>
              <a:gd name="connsiteX478" fmla="*/ 325145 w 542925"/>
              <a:gd name="connsiteY478" fmla="*/ 248488 h 515938"/>
              <a:gd name="connsiteX479" fmla="*/ 320390 w 542925"/>
              <a:gd name="connsiteY479" fmla="*/ 252602 h 515938"/>
              <a:gd name="connsiteX480" fmla="*/ 315160 w 542925"/>
              <a:gd name="connsiteY480" fmla="*/ 256084 h 515938"/>
              <a:gd name="connsiteX481" fmla="*/ 309296 w 542925"/>
              <a:gd name="connsiteY481" fmla="*/ 258932 h 515938"/>
              <a:gd name="connsiteX482" fmla="*/ 303115 w 542925"/>
              <a:gd name="connsiteY482" fmla="*/ 260831 h 515938"/>
              <a:gd name="connsiteX483" fmla="*/ 296616 w 542925"/>
              <a:gd name="connsiteY483" fmla="*/ 261938 h 515938"/>
              <a:gd name="connsiteX484" fmla="*/ 290118 w 542925"/>
              <a:gd name="connsiteY484" fmla="*/ 258615 h 515938"/>
              <a:gd name="connsiteX485" fmla="*/ 283620 w 542925"/>
              <a:gd name="connsiteY485" fmla="*/ 256084 h 515938"/>
              <a:gd name="connsiteX486" fmla="*/ 276647 w 542925"/>
              <a:gd name="connsiteY486" fmla="*/ 254027 h 515938"/>
              <a:gd name="connsiteX487" fmla="*/ 269514 w 542925"/>
              <a:gd name="connsiteY487" fmla="*/ 252919 h 515938"/>
              <a:gd name="connsiteX488" fmla="*/ 262224 w 542925"/>
              <a:gd name="connsiteY488" fmla="*/ 252602 h 515938"/>
              <a:gd name="connsiteX489" fmla="*/ 257469 w 542925"/>
              <a:gd name="connsiteY489" fmla="*/ 248330 h 515938"/>
              <a:gd name="connsiteX490" fmla="*/ 253190 w 542925"/>
              <a:gd name="connsiteY490" fmla="*/ 243425 h 515938"/>
              <a:gd name="connsiteX491" fmla="*/ 249545 w 542925"/>
              <a:gd name="connsiteY491" fmla="*/ 238362 h 515938"/>
              <a:gd name="connsiteX492" fmla="*/ 246692 w 542925"/>
              <a:gd name="connsiteY492" fmla="*/ 232507 h 515938"/>
              <a:gd name="connsiteX493" fmla="*/ 244631 w 542925"/>
              <a:gd name="connsiteY493" fmla="*/ 226494 h 515938"/>
              <a:gd name="connsiteX494" fmla="*/ 243205 w 542925"/>
              <a:gd name="connsiteY494" fmla="*/ 220323 h 515938"/>
              <a:gd name="connsiteX495" fmla="*/ 242888 w 542925"/>
              <a:gd name="connsiteY495" fmla="*/ 213677 h 515938"/>
              <a:gd name="connsiteX496" fmla="*/ 243205 w 542925"/>
              <a:gd name="connsiteY496" fmla="*/ 207190 h 515938"/>
              <a:gd name="connsiteX497" fmla="*/ 244631 w 542925"/>
              <a:gd name="connsiteY497" fmla="*/ 200861 h 515938"/>
              <a:gd name="connsiteX498" fmla="*/ 246692 w 542925"/>
              <a:gd name="connsiteY498" fmla="*/ 194690 h 515938"/>
              <a:gd name="connsiteX499" fmla="*/ 249545 w 542925"/>
              <a:gd name="connsiteY499" fmla="*/ 189151 h 515938"/>
              <a:gd name="connsiteX500" fmla="*/ 253031 w 542925"/>
              <a:gd name="connsiteY500" fmla="*/ 183930 h 515938"/>
              <a:gd name="connsiteX501" fmla="*/ 257152 w 542925"/>
              <a:gd name="connsiteY501" fmla="*/ 179341 h 515938"/>
              <a:gd name="connsiteX502" fmla="*/ 261748 w 542925"/>
              <a:gd name="connsiteY502" fmla="*/ 175227 h 515938"/>
              <a:gd name="connsiteX503" fmla="*/ 266820 w 542925"/>
              <a:gd name="connsiteY503" fmla="*/ 171746 h 515938"/>
              <a:gd name="connsiteX504" fmla="*/ 272526 w 542925"/>
              <a:gd name="connsiteY504" fmla="*/ 168898 h 515938"/>
              <a:gd name="connsiteX505" fmla="*/ 278390 w 542925"/>
              <a:gd name="connsiteY505" fmla="*/ 166841 h 515938"/>
              <a:gd name="connsiteX506" fmla="*/ 284730 w 542925"/>
              <a:gd name="connsiteY506" fmla="*/ 165575 h 515938"/>
              <a:gd name="connsiteX507" fmla="*/ 233363 w 542925"/>
              <a:gd name="connsiteY507" fmla="*/ 106362 h 515938"/>
              <a:gd name="connsiteX508" fmla="*/ 240348 w 542925"/>
              <a:gd name="connsiteY508" fmla="*/ 106841 h 515938"/>
              <a:gd name="connsiteX509" fmla="*/ 247015 w 542925"/>
              <a:gd name="connsiteY509" fmla="*/ 108277 h 515938"/>
              <a:gd name="connsiteX510" fmla="*/ 253365 w 542925"/>
              <a:gd name="connsiteY510" fmla="*/ 110670 h 515938"/>
              <a:gd name="connsiteX511" fmla="*/ 259080 w 542925"/>
              <a:gd name="connsiteY511" fmla="*/ 113862 h 515938"/>
              <a:gd name="connsiteX512" fmla="*/ 264637 w 542925"/>
              <a:gd name="connsiteY512" fmla="*/ 117851 h 515938"/>
              <a:gd name="connsiteX513" fmla="*/ 269240 w 542925"/>
              <a:gd name="connsiteY513" fmla="*/ 122319 h 515938"/>
              <a:gd name="connsiteX514" fmla="*/ 273368 w 542925"/>
              <a:gd name="connsiteY514" fmla="*/ 127745 h 515938"/>
              <a:gd name="connsiteX515" fmla="*/ 276860 w 542925"/>
              <a:gd name="connsiteY515" fmla="*/ 133490 h 515938"/>
              <a:gd name="connsiteX516" fmla="*/ 279400 w 542925"/>
              <a:gd name="connsiteY516" fmla="*/ 139713 h 515938"/>
              <a:gd name="connsiteX517" fmla="*/ 280988 w 542925"/>
              <a:gd name="connsiteY517" fmla="*/ 146415 h 515938"/>
              <a:gd name="connsiteX518" fmla="*/ 273050 w 542925"/>
              <a:gd name="connsiteY518" fmla="*/ 148171 h 515938"/>
              <a:gd name="connsiteX519" fmla="*/ 265430 w 542925"/>
              <a:gd name="connsiteY519" fmla="*/ 150883 h 515938"/>
              <a:gd name="connsiteX520" fmla="*/ 258128 w 542925"/>
              <a:gd name="connsiteY520" fmla="*/ 154554 h 515938"/>
              <a:gd name="connsiteX521" fmla="*/ 251460 w 542925"/>
              <a:gd name="connsiteY521" fmla="*/ 158862 h 515938"/>
              <a:gd name="connsiteX522" fmla="*/ 245428 w 542925"/>
              <a:gd name="connsiteY522" fmla="*/ 163969 h 515938"/>
              <a:gd name="connsiteX523" fmla="*/ 239713 w 542925"/>
              <a:gd name="connsiteY523" fmla="*/ 169714 h 515938"/>
              <a:gd name="connsiteX524" fmla="*/ 234950 w 542925"/>
              <a:gd name="connsiteY524" fmla="*/ 176256 h 515938"/>
              <a:gd name="connsiteX525" fmla="*/ 230981 w 542925"/>
              <a:gd name="connsiteY525" fmla="*/ 183118 h 515938"/>
              <a:gd name="connsiteX526" fmla="*/ 227648 w 542925"/>
              <a:gd name="connsiteY526" fmla="*/ 190618 h 515938"/>
              <a:gd name="connsiteX527" fmla="*/ 225425 w 542925"/>
              <a:gd name="connsiteY527" fmla="*/ 198437 h 515938"/>
              <a:gd name="connsiteX528" fmla="*/ 219869 w 542925"/>
              <a:gd name="connsiteY528" fmla="*/ 194767 h 515938"/>
              <a:gd name="connsiteX529" fmla="*/ 214154 w 542925"/>
              <a:gd name="connsiteY529" fmla="*/ 191575 h 515938"/>
              <a:gd name="connsiteX530" fmla="*/ 207963 w 542925"/>
              <a:gd name="connsiteY530" fmla="*/ 188863 h 515938"/>
              <a:gd name="connsiteX531" fmla="*/ 201771 w 542925"/>
              <a:gd name="connsiteY531" fmla="*/ 187107 h 515938"/>
              <a:gd name="connsiteX532" fmla="*/ 195263 w 542925"/>
              <a:gd name="connsiteY532" fmla="*/ 185671 h 515938"/>
              <a:gd name="connsiteX533" fmla="*/ 192723 w 542925"/>
              <a:gd name="connsiteY533" fmla="*/ 182160 h 515938"/>
              <a:gd name="connsiteX534" fmla="*/ 190500 w 542925"/>
              <a:gd name="connsiteY534" fmla="*/ 178331 h 515938"/>
              <a:gd name="connsiteX535" fmla="*/ 192723 w 542925"/>
              <a:gd name="connsiteY535" fmla="*/ 170831 h 515938"/>
              <a:gd name="connsiteX536" fmla="*/ 194151 w 542925"/>
              <a:gd name="connsiteY536" fmla="*/ 163171 h 515938"/>
              <a:gd name="connsiteX537" fmla="*/ 194469 w 542925"/>
              <a:gd name="connsiteY537" fmla="*/ 155352 h 515938"/>
              <a:gd name="connsiteX538" fmla="*/ 194151 w 542925"/>
              <a:gd name="connsiteY538" fmla="*/ 147532 h 515938"/>
              <a:gd name="connsiteX539" fmla="*/ 192723 w 542925"/>
              <a:gd name="connsiteY539" fmla="*/ 139713 h 515938"/>
              <a:gd name="connsiteX540" fmla="*/ 190500 w 542925"/>
              <a:gd name="connsiteY540" fmla="*/ 132213 h 515938"/>
              <a:gd name="connsiteX541" fmla="*/ 193993 w 542925"/>
              <a:gd name="connsiteY541" fmla="*/ 126628 h 515938"/>
              <a:gd name="connsiteX542" fmla="*/ 198279 w 542925"/>
              <a:gd name="connsiteY542" fmla="*/ 121522 h 515938"/>
              <a:gd name="connsiteX543" fmla="*/ 203041 w 542925"/>
              <a:gd name="connsiteY543" fmla="*/ 117053 h 515938"/>
              <a:gd name="connsiteX544" fmla="*/ 208280 w 542925"/>
              <a:gd name="connsiteY544" fmla="*/ 113383 h 515938"/>
              <a:gd name="connsiteX545" fmla="*/ 214154 w 542925"/>
              <a:gd name="connsiteY545" fmla="*/ 110351 h 515938"/>
              <a:gd name="connsiteX546" fmla="*/ 220186 w 542925"/>
              <a:gd name="connsiteY546" fmla="*/ 108117 h 515938"/>
              <a:gd name="connsiteX547" fmla="*/ 226695 w 542925"/>
              <a:gd name="connsiteY547" fmla="*/ 106841 h 515938"/>
              <a:gd name="connsiteX548" fmla="*/ 126207 w 542925"/>
              <a:gd name="connsiteY548" fmla="*/ 106362 h 515938"/>
              <a:gd name="connsiteX549" fmla="*/ 132695 w 542925"/>
              <a:gd name="connsiteY549" fmla="*/ 106842 h 515938"/>
              <a:gd name="connsiteX550" fmla="*/ 139024 w 542925"/>
              <a:gd name="connsiteY550" fmla="*/ 108122 h 515938"/>
              <a:gd name="connsiteX551" fmla="*/ 145037 w 542925"/>
              <a:gd name="connsiteY551" fmla="*/ 110203 h 515938"/>
              <a:gd name="connsiteX552" fmla="*/ 150733 w 542925"/>
              <a:gd name="connsiteY552" fmla="*/ 113084 h 515938"/>
              <a:gd name="connsiteX553" fmla="*/ 155796 w 542925"/>
              <a:gd name="connsiteY553" fmla="*/ 116605 h 515938"/>
              <a:gd name="connsiteX554" fmla="*/ 160385 w 542925"/>
              <a:gd name="connsiteY554" fmla="*/ 120766 h 515938"/>
              <a:gd name="connsiteX555" fmla="*/ 164499 w 542925"/>
              <a:gd name="connsiteY555" fmla="*/ 125407 h 515938"/>
              <a:gd name="connsiteX556" fmla="*/ 167980 w 542925"/>
              <a:gd name="connsiteY556" fmla="*/ 130688 h 515938"/>
              <a:gd name="connsiteX557" fmla="*/ 170828 w 542925"/>
              <a:gd name="connsiteY557" fmla="*/ 136290 h 515938"/>
              <a:gd name="connsiteX558" fmla="*/ 172727 w 542925"/>
              <a:gd name="connsiteY558" fmla="*/ 142371 h 515938"/>
              <a:gd name="connsiteX559" fmla="*/ 174151 w 542925"/>
              <a:gd name="connsiteY559" fmla="*/ 148933 h 515938"/>
              <a:gd name="connsiteX560" fmla="*/ 174626 w 542925"/>
              <a:gd name="connsiteY560" fmla="*/ 155494 h 515938"/>
              <a:gd name="connsiteX561" fmla="*/ 174151 w 542925"/>
              <a:gd name="connsiteY561" fmla="*/ 162216 h 515938"/>
              <a:gd name="connsiteX562" fmla="*/ 172727 w 542925"/>
              <a:gd name="connsiteY562" fmla="*/ 168618 h 515938"/>
              <a:gd name="connsiteX563" fmla="*/ 170828 w 542925"/>
              <a:gd name="connsiteY563" fmla="*/ 174539 h 515938"/>
              <a:gd name="connsiteX564" fmla="*/ 167980 w 542925"/>
              <a:gd name="connsiteY564" fmla="*/ 180301 h 515938"/>
              <a:gd name="connsiteX565" fmla="*/ 164499 w 542925"/>
              <a:gd name="connsiteY565" fmla="*/ 185422 h 515938"/>
              <a:gd name="connsiteX566" fmla="*/ 160385 w 542925"/>
              <a:gd name="connsiteY566" fmla="*/ 190383 h 515938"/>
              <a:gd name="connsiteX567" fmla="*/ 155796 w 542925"/>
              <a:gd name="connsiteY567" fmla="*/ 194384 h 515938"/>
              <a:gd name="connsiteX568" fmla="*/ 150733 w 542925"/>
              <a:gd name="connsiteY568" fmla="*/ 198065 h 515938"/>
              <a:gd name="connsiteX569" fmla="*/ 145037 w 542925"/>
              <a:gd name="connsiteY569" fmla="*/ 200946 h 515938"/>
              <a:gd name="connsiteX570" fmla="*/ 139024 w 542925"/>
              <a:gd name="connsiteY570" fmla="*/ 202867 h 515938"/>
              <a:gd name="connsiteX571" fmla="*/ 132695 w 542925"/>
              <a:gd name="connsiteY571" fmla="*/ 204307 h 515938"/>
              <a:gd name="connsiteX572" fmla="*/ 126207 w 542925"/>
              <a:gd name="connsiteY572" fmla="*/ 204787 h 515938"/>
              <a:gd name="connsiteX573" fmla="*/ 121935 w 542925"/>
              <a:gd name="connsiteY573" fmla="*/ 204467 h 515938"/>
              <a:gd name="connsiteX574" fmla="*/ 114498 w 542925"/>
              <a:gd name="connsiteY574" fmla="*/ 200626 h 515938"/>
              <a:gd name="connsiteX575" fmla="*/ 106586 w 542925"/>
              <a:gd name="connsiteY575" fmla="*/ 197745 h 515938"/>
              <a:gd name="connsiteX576" fmla="*/ 98516 w 542925"/>
              <a:gd name="connsiteY576" fmla="*/ 195825 h 515938"/>
              <a:gd name="connsiteX577" fmla="*/ 93928 w 542925"/>
              <a:gd name="connsiteY577" fmla="*/ 192144 h 515938"/>
              <a:gd name="connsiteX578" fmla="*/ 89814 w 542925"/>
              <a:gd name="connsiteY578" fmla="*/ 187823 h 515938"/>
              <a:gd name="connsiteX579" fmla="*/ 86333 w 542925"/>
              <a:gd name="connsiteY579" fmla="*/ 183342 h 515938"/>
              <a:gd name="connsiteX580" fmla="*/ 83326 w 542925"/>
              <a:gd name="connsiteY580" fmla="*/ 178220 h 515938"/>
              <a:gd name="connsiteX581" fmla="*/ 80953 w 542925"/>
              <a:gd name="connsiteY581" fmla="*/ 172939 h 515938"/>
              <a:gd name="connsiteX582" fmla="*/ 79212 w 542925"/>
              <a:gd name="connsiteY582" fmla="*/ 167338 h 515938"/>
              <a:gd name="connsiteX583" fmla="*/ 78104 w 542925"/>
              <a:gd name="connsiteY583" fmla="*/ 161576 h 515938"/>
              <a:gd name="connsiteX584" fmla="*/ 77788 w 542925"/>
              <a:gd name="connsiteY584" fmla="*/ 155494 h 515938"/>
              <a:gd name="connsiteX585" fmla="*/ 78263 w 542925"/>
              <a:gd name="connsiteY585" fmla="*/ 148933 h 515938"/>
              <a:gd name="connsiteX586" fmla="*/ 79529 w 542925"/>
              <a:gd name="connsiteY586" fmla="*/ 142371 h 515938"/>
              <a:gd name="connsiteX587" fmla="*/ 81586 w 542925"/>
              <a:gd name="connsiteY587" fmla="*/ 136290 h 515938"/>
              <a:gd name="connsiteX588" fmla="*/ 84434 w 542925"/>
              <a:gd name="connsiteY588" fmla="*/ 130688 h 515938"/>
              <a:gd name="connsiteX589" fmla="*/ 87757 w 542925"/>
              <a:gd name="connsiteY589" fmla="*/ 125407 h 515938"/>
              <a:gd name="connsiteX590" fmla="*/ 92029 w 542925"/>
              <a:gd name="connsiteY590" fmla="*/ 120766 h 515938"/>
              <a:gd name="connsiteX591" fmla="*/ 96618 w 542925"/>
              <a:gd name="connsiteY591" fmla="*/ 116605 h 515938"/>
              <a:gd name="connsiteX592" fmla="*/ 101839 w 542925"/>
              <a:gd name="connsiteY592" fmla="*/ 113084 h 515938"/>
              <a:gd name="connsiteX593" fmla="*/ 107536 w 542925"/>
              <a:gd name="connsiteY593" fmla="*/ 110203 h 515938"/>
              <a:gd name="connsiteX594" fmla="*/ 113390 w 542925"/>
              <a:gd name="connsiteY594" fmla="*/ 108122 h 515938"/>
              <a:gd name="connsiteX595" fmla="*/ 119719 w 542925"/>
              <a:gd name="connsiteY595" fmla="*/ 106842 h 515938"/>
              <a:gd name="connsiteX596" fmla="*/ 446501 w 542925"/>
              <a:gd name="connsiteY596" fmla="*/ 0 h 515938"/>
              <a:gd name="connsiteX597" fmla="*/ 465628 w 542925"/>
              <a:gd name="connsiteY597" fmla="*/ 0 h 515938"/>
              <a:gd name="connsiteX598" fmla="*/ 465153 w 542925"/>
              <a:gd name="connsiteY598" fmla="*/ 13426 h 515938"/>
              <a:gd name="connsiteX599" fmla="*/ 464047 w 542925"/>
              <a:gd name="connsiteY599" fmla="*/ 26536 h 515938"/>
              <a:gd name="connsiteX600" fmla="*/ 461834 w 542925"/>
              <a:gd name="connsiteY600" fmla="*/ 39173 h 515938"/>
              <a:gd name="connsiteX601" fmla="*/ 459147 w 542925"/>
              <a:gd name="connsiteY601" fmla="*/ 51651 h 515938"/>
              <a:gd name="connsiteX602" fmla="*/ 455669 w 542925"/>
              <a:gd name="connsiteY602" fmla="*/ 63656 h 515938"/>
              <a:gd name="connsiteX603" fmla="*/ 451401 w 542925"/>
              <a:gd name="connsiteY603" fmla="*/ 75345 h 515938"/>
              <a:gd name="connsiteX604" fmla="*/ 446501 w 542925"/>
              <a:gd name="connsiteY604" fmla="*/ 86560 h 515938"/>
              <a:gd name="connsiteX605" fmla="*/ 440968 w 542925"/>
              <a:gd name="connsiteY605" fmla="*/ 97301 h 515938"/>
              <a:gd name="connsiteX606" fmla="*/ 434645 w 542925"/>
              <a:gd name="connsiteY606" fmla="*/ 107410 h 515938"/>
              <a:gd name="connsiteX607" fmla="*/ 428164 w 542925"/>
              <a:gd name="connsiteY607" fmla="*/ 117045 h 515938"/>
              <a:gd name="connsiteX608" fmla="*/ 439387 w 542925"/>
              <a:gd name="connsiteY608" fmla="*/ 118467 h 515938"/>
              <a:gd name="connsiteX609" fmla="*/ 449978 w 542925"/>
              <a:gd name="connsiteY609" fmla="*/ 120994 h 515938"/>
              <a:gd name="connsiteX610" fmla="*/ 460569 w 542925"/>
              <a:gd name="connsiteY610" fmla="*/ 124311 h 515938"/>
              <a:gd name="connsiteX611" fmla="*/ 470686 w 542925"/>
              <a:gd name="connsiteY611" fmla="*/ 128418 h 515938"/>
              <a:gd name="connsiteX612" fmla="*/ 480328 w 542925"/>
              <a:gd name="connsiteY612" fmla="*/ 133630 h 515938"/>
              <a:gd name="connsiteX613" fmla="*/ 489496 w 542925"/>
              <a:gd name="connsiteY613" fmla="*/ 139317 h 515938"/>
              <a:gd name="connsiteX614" fmla="*/ 498032 w 542925"/>
              <a:gd name="connsiteY614" fmla="*/ 145951 h 515938"/>
              <a:gd name="connsiteX615" fmla="*/ 505936 w 542925"/>
              <a:gd name="connsiteY615" fmla="*/ 153217 h 515938"/>
              <a:gd name="connsiteX616" fmla="*/ 513207 w 542925"/>
              <a:gd name="connsiteY616" fmla="*/ 161273 h 515938"/>
              <a:gd name="connsiteX617" fmla="*/ 519846 w 542925"/>
              <a:gd name="connsiteY617" fmla="*/ 169802 h 515938"/>
              <a:gd name="connsiteX618" fmla="*/ 525695 w 542925"/>
              <a:gd name="connsiteY618" fmla="*/ 178964 h 515938"/>
              <a:gd name="connsiteX619" fmla="*/ 530753 w 542925"/>
              <a:gd name="connsiteY619" fmla="*/ 188441 h 515938"/>
              <a:gd name="connsiteX620" fmla="*/ 535021 w 542925"/>
              <a:gd name="connsiteY620" fmla="*/ 198550 h 515938"/>
              <a:gd name="connsiteX621" fmla="*/ 538499 w 542925"/>
              <a:gd name="connsiteY621" fmla="*/ 208975 h 515938"/>
              <a:gd name="connsiteX622" fmla="*/ 541028 w 542925"/>
              <a:gd name="connsiteY622" fmla="*/ 220032 h 515938"/>
              <a:gd name="connsiteX623" fmla="*/ 542451 w 542925"/>
              <a:gd name="connsiteY623" fmla="*/ 231247 h 515938"/>
              <a:gd name="connsiteX624" fmla="*/ 542925 w 542925"/>
              <a:gd name="connsiteY624" fmla="*/ 242620 h 515938"/>
              <a:gd name="connsiteX625" fmla="*/ 542925 w 542925"/>
              <a:gd name="connsiteY625" fmla="*/ 252413 h 515938"/>
              <a:gd name="connsiteX626" fmla="*/ 533441 w 542925"/>
              <a:gd name="connsiteY626" fmla="*/ 252413 h 515938"/>
              <a:gd name="connsiteX627" fmla="*/ 522059 w 542925"/>
              <a:gd name="connsiteY627" fmla="*/ 251939 h 515938"/>
              <a:gd name="connsiteX628" fmla="*/ 510994 w 542925"/>
              <a:gd name="connsiteY628" fmla="*/ 250360 h 515938"/>
              <a:gd name="connsiteX629" fmla="*/ 500087 w 542925"/>
              <a:gd name="connsiteY629" fmla="*/ 247990 h 515938"/>
              <a:gd name="connsiteX630" fmla="*/ 489813 w 542925"/>
              <a:gd name="connsiteY630" fmla="*/ 244673 h 515938"/>
              <a:gd name="connsiteX631" fmla="*/ 479854 w 542925"/>
              <a:gd name="connsiteY631" fmla="*/ 240251 h 515938"/>
              <a:gd name="connsiteX632" fmla="*/ 470370 w 542925"/>
              <a:gd name="connsiteY632" fmla="*/ 235354 h 515938"/>
              <a:gd name="connsiteX633" fmla="*/ 461201 w 542925"/>
              <a:gd name="connsiteY633" fmla="*/ 229510 h 515938"/>
              <a:gd name="connsiteX634" fmla="*/ 452824 w 542925"/>
              <a:gd name="connsiteY634" fmla="*/ 223033 h 515938"/>
              <a:gd name="connsiteX635" fmla="*/ 444920 w 542925"/>
              <a:gd name="connsiteY635" fmla="*/ 215767 h 515938"/>
              <a:gd name="connsiteX636" fmla="*/ 437649 w 542925"/>
              <a:gd name="connsiteY636" fmla="*/ 208028 h 515938"/>
              <a:gd name="connsiteX637" fmla="*/ 431168 w 542925"/>
              <a:gd name="connsiteY637" fmla="*/ 199656 h 515938"/>
              <a:gd name="connsiteX638" fmla="*/ 425319 w 542925"/>
              <a:gd name="connsiteY638" fmla="*/ 190495 h 515938"/>
              <a:gd name="connsiteX639" fmla="*/ 420261 w 542925"/>
              <a:gd name="connsiteY639" fmla="*/ 181017 h 515938"/>
              <a:gd name="connsiteX640" fmla="*/ 415993 w 542925"/>
              <a:gd name="connsiteY640" fmla="*/ 171066 h 515938"/>
              <a:gd name="connsiteX641" fmla="*/ 412515 w 542925"/>
              <a:gd name="connsiteY641" fmla="*/ 160641 h 515938"/>
              <a:gd name="connsiteX642" fmla="*/ 409986 w 542925"/>
              <a:gd name="connsiteY642" fmla="*/ 149900 h 515938"/>
              <a:gd name="connsiteX643" fmla="*/ 408405 w 542925"/>
              <a:gd name="connsiteY643" fmla="*/ 138843 h 515938"/>
              <a:gd name="connsiteX644" fmla="*/ 400027 w 542925"/>
              <a:gd name="connsiteY644" fmla="*/ 145951 h 515938"/>
              <a:gd name="connsiteX645" fmla="*/ 391175 w 542925"/>
              <a:gd name="connsiteY645" fmla="*/ 152427 h 515938"/>
              <a:gd name="connsiteX646" fmla="*/ 382165 w 542925"/>
              <a:gd name="connsiteY646" fmla="*/ 158113 h 515938"/>
              <a:gd name="connsiteX647" fmla="*/ 372523 w 542925"/>
              <a:gd name="connsiteY647" fmla="*/ 163010 h 515938"/>
              <a:gd name="connsiteX648" fmla="*/ 362722 w 542925"/>
              <a:gd name="connsiteY648" fmla="*/ 167117 h 515938"/>
              <a:gd name="connsiteX649" fmla="*/ 352606 w 542925"/>
              <a:gd name="connsiteY649" fmla="*/ 170276 h 515938"/>
              <a:gd name="connsiteX650" fmla="*/ 342331 w 542925"/>
              <a:gd name="connsiteY650" fmla="*/ 172804 h 515938"/>
              <a:gd name="connsiteX651" fmla="*/ 331582 w 542925"/>
              <a:gd name="connsiteY651" fmla="*/ 174225 h 515938"/>
              <a:gd name="connsiteX652" fmla="*/ 320675 w 542925"/>
              <a:gd name="connsiteY652" fmla="*/ 174857 h 515938"/>
              <a:gd name="connsiteX653" fmla="*/ 320675 w 542925"/>
              <a:gd name="connsiteY653" fmla="*/ 155270 h 515938"/>
              <a:gd name="connsiteX654" fmla="*/ 330950 w 542925"/>
              <a:gd name="connsiteY654" fmla="*/ 154796 h 515938"/>
              <a:gd name="connsiteX655" fmla="*/ 340908 w 542925"/>
              <a:gd name="connsiteY655" fmla="*/ 153217 h 515938"/>
              <a:gd name="connsiteX656" fmla="*/ 350867 w 542925"/>
              <a:gd name="connsiteY656" fmla="*/ 150847 h 515938"/>
              <a:gd name="connsiteX657" fmla="*/ 360351 w 542925"/>
              <a:gd name="connsiteY657" fmla="*/ 147372 h 515938"/>
              <a:gd name="connsiteX658" fmla="*/ 369519 w 542925"/>
              <a:gd name="connsiteY658" fmla="*/ 143108 h 515938"/>
              <a:gd name="connsiteX659" fmla="*/ 378371 w 542925"/>
              <a:gd name="connsiteY659" fmla="*/ 137895 h 515938"/>
              <a:gd name="connsiteX660" fmla="*/ 386749 w 542925"/>
              <a:gd name="connsiteY660" fmla="*/ 132051 h 515938"/>
              <a:gd name="connsiteX661" fmla="*/ 394811 w 542925"/>
              <a:gd name="connsiteY661" fmla="*/ 125259 h 515938"/>
              <a:gd name="connsiteX662" fmla="*/ 402399 w 542925"/>
              <a:gd name="connsiteY662" fmla="*/ 117835 h 515938"/>
              <a:gd name="connsiteX663" fmla="*/ 409512 w 542925"/>
              <a:gd name="connsiteY663" fmla="*/ 109779 h 515938"/>
              <a:gd name="connsiteX664" fmla="*/ 416151 w 542925"/>
              <a:gd name="connsiteY664" fmla="*/ 100934 h 515938"/>
              <a:gd name="connsiteX665" fmla="*/ 421999 w 542925"/>
              <a:gd name="connsiteY665" fmla="*/ 91772 h 515938"/>
              <a:gd name="connsiteX666" fmla="*/ 427532 w 542925"/>
              <a:gd name="connsiteY666" fmla="*/ 81821 h 515938"/>
              <a:gd name="connsiteX667" fmla="*/ 432274 w 542925"/>
              <a:gd name="connsiteY667" fmla="*/ 71396 h 515938"/>
              <a:gd name="connsiteX668" fmla="*/ 436542 w 542925"/>
              <a:gd name="connsiteY668" fmla="*/ 60497 h 515938"/>
              <a:gd name="connsiteX669" fmla="*/ 440020 w 542925"/>
              <a:gd name="connsiteY669" fmla="*/ 48966 h 515938"/>
              <a:gd name="connsiteX670" fmla="*/ 442865 w 542925"/>
              <a:gd name="connsiteY670" fmla="*/ 37277 h 515938"/>
              <a:gd name="connsiteX671" fmla="*/ 444762 w 542925"/>
              <a:gd name="connsiteY671" fmla="*/ 25115 h 515938"/>
              <a:gd name="connsiteX672" fmla="*/ 445868 w 542925"/>
              <a:gd name="connsiteY672" fmla="*/ 12794 h 515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</a:cxnLst>
            <a:rect l="l" t="t" r="r" b="b"/>
            <a:pathLst>
              <a:path w="542925" h="515938">
                <a:moveTo>
                  <a:pt x="48261" y="419100"/>
                </a:moveTo>
                <a:lnTo>
                  <a:pt x="54907" y="419729"/>
                </a:lnTo>
                <a:lnTo>
                  <a:pt x="61236" y="420987"/>
                </a:lnTo>
                <a:lnTo>
                  <a:pt x="67090" y="423030"/>
                </a:lnTo>
                <a:lnTo>
                  <a:pt x="72787" y="425703"/>
                </a:lnTo>
                <a:lnTo>
                  <a:pt x="78008" y="429161"/>
                </a:lnTo>
                <a:lnTo>
                  <a:pt x="82597" y="433406"/>
                </a:lnTo>
                <a:lnTo>
                  <a:pt x="86553" y="437965"/>
                </a:lnTo>
                <a:lnTo>
                  <a:pt x="90192" y="443152"/>
                </a:lnTo>
                <a:lnTo>
                  <a:pt x="93040" y="448812"/>
                </a:lnTo>
                <a:lnTo>
                  <a:pt x="94939" y="454786"/>
                </a:lnTo>
                <a:lnTo>
                  <a:pt x="96363" y="461074"/>
                </a:lnTo>
                <a:lnTo>
                  <a:pt x="96838" y="467676"/>
                </a:lnTo>
                <a:lnTo>
                  <a:pt x="96363" y="473965"/>
                </a:lnTo>
                <a:lnTo>
                  <a:pt x="94939" y="480253"/>
                </a:lnTo>
                <a:lnTo>
                  <a:pt x="93040" y="486384"/>
                </a:lnTo>
                <a:lnTo>
                  <a:pt x="90192" y="492043"/>
                </a:lnTo>
                <a:lnTo>
                  <a:pt x="86553" y="497074"/>
                </a:lnTo>
                <a:lnTo>
                  <a:pt x="82597" y="501633"/>
                </a:lnTo>
                <a:lnTo>
                  <a:pt x="78008" y="505877"/>
                </a:lnTo>
                <a:lnTo>
                  <a:pt x="72787" y="509336"/>
                </a:lnTo>
                <a:lnTo>
                  <a:pt x="67090" y="512008"/>
                </a:lnTo>
                <a:lnTo>
                  <a:pt x="61236" y="514052"/>
                </a:lnTo>
                <a:lnTo>
                  <a:pt x="54907" y="515309"/>
                </a:lnTo>
                <a:lnTo>
                  <a:pt x="48261" y="515938"/>
                </a:lnTo>
                <a:lnTo>
                  <a:pt x="41931" y="515309"/>
                </a:lnTo>
                <a:lnTo>
                  <a:pt x="35444" y="514052"/>
                </a:lnTo>
                <a:lnTo>
                  <a:pt x="29589" y="512008"/>
                </a:lnTo>
                <a:lnTo>
                  <a:pt x="23893" y="509336"/>
                </a:lnTo>
                <a:lnTo>
                  <a:pt x="18830" y="505877"/>
                </a:lnTo>
                <a:lnTo>
                  <a:pt x="14241" y="501633"/>
                </a:lnTo>
                <a:lnTo>
                  <a:pt x="10127" y="497074"/>
                </a:lnTo>
                <a:lnTo>
                  <a:pt x="6646" y="492043"/>
                </a:lnTo>
                <a:lnTo>
                  <a:pt x="3798" y="486384"/>
                </a:lnTo>
                <a:lnTo>
                  <a:pt x="1582" y="480253"/>
                </a:lnTo>
                <a:lnTo>
                  <a:pt x="475" y="473965"/>
                </a:lnTo>
                <a:lnTo>
                  <a:pt x="0" y="467676"/>
                </a:lnTo>
                <a:lnTo>
                  <a:pt x="475" y="461074"/>
                </a:lnTo>
                <a:lnTo>
                  <a:pt x="1582" y="454786"/>
                </a:lnTo>
                <a:lnTo>
                  <a:pt x="3798" y="448812"/>
                </a:lnTo>
                <a:lnTo>
                  <a:pt x="6646" y="443152"/>
                </a:lnTo>
                <a:lnTo>
                  <a:pt x="10127" y="437965"/>
                </a:lnTo>
                <a:lnTo>
                  <a:pt x="14241" y="433406"/>
                </a:lnTo>
                <a:lnTo>
                  <a:pt x="18830" y="429161"/>
                </a:lnTo>
                <a:lnTo>
                  <a:pt x="23893" y="425703"/>
                </a:lnTo>
                <a:lnTo>
                  <a:pt x="29589" y="423030"/>
                </a:lnTo>
                <a:lnTo>
                  <a:pt x="35444" y="420987"/>
                </a:lnTo>
                <a:lnTo>
                  <a:pt x="41931" y="419729"/>
                </a:lnTo>
                <a:close/>
                <a:moveTo>
                  <a:pt x="145771" y="400050"/>
                </a:moveTo>
                <a:lnTo>
                  <a:pt x="152346" y="400523"/>
                </a:lnTo>
                <a:lnTo>
                  <a:pt x="158608" y="401782"/>
                </a:lnTo>
                <a:lnTo>
                  <a:pt x="164400" y="403829"/>
                </a:lnTo>
                <a:lnTo>
                  <a:pt x="170036" y="406663"/>
                </a:lnTo>
                <a:lnTo>
                  <a:pt x="175046" y="410128"/>
                </a:lnTo>
                <a:lnTo>
                  <a:pt x="179586" y="414222"/>
                </a:lnTo>
                <a:lnTo>
                  <a:pt x="183657" y="418788"/>
                </a:lnTo>
                <a:lnTo>
                  <a:pt x="187101" y="423984"/>
                </a:lnTo>
                <a:lnTo>
                  <a:pt x="189919" y="429495"/>
                </a:lnTo>
                <a:lnTo>
                  <a:pt x="191954" y="435479"/>
                </a:lnTo>
                <a:lnTo>
                  <a:pt x="193363" y="441935"/>
                </a:lnTo>
                <a:lnTo>
                  <a:pt x="193676" y="448390"/>
                </a:lnTo>
                <a:lnTo>
                  <a:pt x="193363" y="455004"/>
                </a:lnTo>
                <a:lnTo>
                  <a:pt x="191954" y="461302"/>
                </a:lnTo>
                <a:lnTo>
                  <a:pt x="189919" y="467128"/>
                </a:lnTo>
                <a:lnTo>
                  <a:pt x="187101" y="472797"/>
                </a:lnTo>
                <a:lnTo>
                  <a:pt x="183657" y="477835"/>
                </a:lnTo>
                <a:lnTo>
                  <a:pt x="179586" y="482717"/>
                </a:lnTo>
                <a:lnTo>
                  <a:pt x="175046" y="486653"/>
                </a:lnTo>
                <a:lnTo>
                  <a:pt x="170036" y="490275"/>
                </a:lnTo>
                <a:lnTo>
                  <a:pt x="164400" y="493109"/>
                </a:lnTo>
                <a:lnTo>
                  <a:pt x="158608" y="494999"/>
                </a:lnTo>
                <a:lnTo>
                  <a:pt x="152346" y="496416"/>
                </a:lnTo>
                <a:lnTo>
                  <a:pt x="145771" y="496888"/>
                </a:lnTo>
                <a:lnTo>
                  <a:pt x="140135" y="496573"/>
                </a:lnTo>
                <a:lnTo>
                  <a:pt x="134499" y="495628"/>
                </a:lnTo>
                <a:lnTo>
                  <a:pt x="129176" y="493896"/>
                </a:lnTo>
                <a:lnTo>
                  <a:pt x="124166" y="491534"/>
                </a:lnTo>
                <a:lnTo>
                  <a:pt x="119156" y="488700"/>
                </a:lnTo>
                <a:lnTo>
                  <a:pt x="114773" y="485236"/>
                </a:lnTo>
                <a:lnTo>
                  <a:pt x="116182" y="479410"/>
                </a:lnTo>
                <a:lnTo>
                  <a:pt x="116965" y="473584"/>
                </a:lnTo>
                <a:lnTo>
                  <a:pt x="117121" y="467915"/>
                </a:lnTo>
                <a:lnTo>
                  <a:pt x="116808" y="460200"/>
                </a:lnTo>
                <a:lnTo>
                  <a:pt x="115399" y="452957"/>
                </a:lnTo>
                <a:lnTo>
                  <a:pt x="113521" y="445871"/>
                </a:lnTo>
                <a:lnTo>
                  <a:pt x="110703" y="439100"/>
                </a:lnTo>
                <a:lnTo>
                  <a:pt x="107258" y="432644"/>
                </a:lnTo>
                <a:lnTo>
                  <a:pt x="103188" y="426661"/>
                </a:lnTo>
                <a:lnTo>
                  <a:pt x="106163" y="421465"/>
                </a:lnTo>
                <a:lnTo>
                  <a:pt x="109763" y="416741"/>
                </a:lnTo>
                <a:lnTo>
                  <a:pt x="113834" y="412647"/>
                </a:lnTo>
                <a:lnTo>
                  <a:pt x="118374" y="408868"/>
                </a:lnTo>
                <a:lnTo>
                  <a:pt x="123227" y="405876"/>
                </a:lnTo>
                <a:lnTo>
                  <a:pt x="128550" y="403357"/>
                </a:lnTo>
                <a:lnTo>
                  <a:pt x="134029" y="401467"/>
                </a:lnTo>
                <a:lnTo>
                  <a:pt x="139978" y="400365"/>
                </a:lnTo>
                <a:close/>
                <a:moveTo>
                  <a:pt x="242424" y="369887"/>
                </a:moveTo>
                <a:lnTo>
                  <a:pt x="248868" y="370367"/>
                </a:lnTo>
                <a:lnTo>
                  <a:pt x="255311" y="371488"/>
                </a:lnTo>
                <a:lnTo>
                  <a:pt x="261125" y="373728"/>
                </a:lnTo>
                <a:lnTo>
                  <a:pt x="266783" y="376449"/>
                </a:lnTo>
                <a:lnTo>
                  <a:pt x="271812" y="379970"/>
                </a:lnTo>
                <a:lnTo>
                  <a:pt x="276369" y="384291"/>
                </a:lnTo>
                <a:lnTo>
                  <a:pt x="280455" y="388932"/>
                </a:lnTo>
                <a:lnTo>
                  <a:pt x="283913" y="394053"/>
                </a:lnTo>
                <a:lnTo>
                  <a:pt x="286741" y="399815"/>
                </a:lnTo>
                <a:lnTo>
                  <a:pt x="288784" y="405896"/>
                </a:lnTo>
                <a:lnTo>
                  <a:pt x="290042" y="412298"/>
                </a:lnTo>
                <a:lnTo>
                  <a:pt x="290513" y="418860"/>
                </a:lnTo>
                <a:lnTo>
                  <a:pt x="290042" y="425581"/>
                </a:lnTo>
                <a:lnTo>
                  <a:pt x="288784" y="431983"/>
                </a:lnTo>
                <a:lnTo>
                  <a:pt x="286741" y="438064"/>
                </a:lnTo>
                <a:lnTo>
                  <a:pt x="283913" y="443826"/>
                </a:lnTo>
                <a:lnTo>
                  <a:pt x="280455" y="448947"/>
                </a:lnTo>
                <a:lnTo>
                  <a:pt x="276369" y="453748"/>
                </a:lnTo>
                <a:lnTo>
                  <a:pt x="271812" y="457909"/>
                </a:lnTo>
                <a:lnTo>
                  <a:pt x="266783" y="461430"/>
                </a:lnTo>
                <a:lnTo>
                  <a:pt x="261125" y="464151"/>
                </a:lnTo>
                <a:lnTo>
                  <a:pt x="255311" y="466392"/>
                </a:lnTo>
                <a:lnTo>
                  <a:pt x="248868" y="467672"/>
                </a:lnTo>
                <a:lnTo>
                  <a:pt x="242424" y="468312"/>
                </a:lnTo>
                <a:lnTo>
                  <a:pt x="236138" y="467672"/>
                </a:lnTo>
                <a:lnTo>
                  <a:pt x="229852" y="466392"/>
                </a:lnTo>
                <a:lnTo>
                  <a:pt x="223723" y="464311"/>
                </a:lnTo>
                <a:lnTo>
                  <a:pt x="218223" y="461590"/>
                </a:lnTo>
                <a:lnTo>
                  <a:pt x="213037" y="457909"/>
                </a:lnTo>
                <a:lnTo>
                  <a:pt x="213508" y="453108"/>
                </a:lnTo>
                <a:lnTo>
                  <a:pt x="213665" y="448467"/>
                </a:lnTo>
                <a:lnTo>
                  <a:pt x="213351" y="441425"/>
                </a:lnTo>
                <a:lnTo>
                  <a:pt x="212094" y="434384"/>
                </a:lnTo>
                <a:lnTo>
                  <a:pt x="210365" y="427502"/>
                </a:lnTo>
                <a:lnTo>
                  <a:pt x="208008" y="420940"/>
                </a:lnTo>
                <a:lnTo>
                  <a:pt x="205022" y="414699"/>
                </a:lnTo>
                <a:lnTo>
                  <a:pt x="201250" y="408777"/>
                </a:lnTo>
                <a:lnTo>
                  <a:pt x="196850" y="403176"/>
                </a:lnTo>
                <a:lnTo>
                  <a:pt x="199207" y="397414"/>
                </a:lnTo>
                <a:lnTo>
                  <a:pt x="202193" y="392133"/>
                </a:lnTo>
                <a:lnTo>
                  <a:pt x="205651" y="387172"/>
                </a:lnTo>
                <a:lnTo>
                  <a:pt x="209737" y="382850"/>
                </a:lnTo>
                <a:lnTo>
                  <a:pt x="214294" y="379009"/>
                </a:lnTo>
                <a:lnTo>
                  <a:pt x="219166" y="375809"/>
                </a:lnTo>
                <a:lnTo>
                  <a:pt x="224666" y="373088"/>
                </a:lnTo>
                <a:lnTo>
                  <a:pt x="230324" y="371327"/>
                </a:lnTo>
                <a:lnTo>
                  <a:pt x="236295" y="370207"/>
                </a:lnTo>
                <a:close/>
                <a:moveTo>
                  <a:pt x="340201" y="331787"/>
                </a:moveTo>
                <a:lnTo>
                  <a:pt x="346869" y="332260"/>
                </a:lnTo>
                <a:lnTo>
                  <a:pt x="353060" y="333677"/>
                </a:lnTo>
                <a:lnTo>
                  <a:pt x="359093" y="335566"/>
                </a:lnTo>
                <a:lnTo>
                  <a:pt x="364649" y="338400"/>
                </a:lnTo>
                <a:lnTo>
                  <a:pt x="370047" y="342022"/>
                </a:lnTo>
                <a:lnTo>
                  <a:pt x="374650" y="345959"/>
                </a:lnTo>
                <a:lnTo>
                  <a:pt x="378619" y="350840"/>
                </a:lnTo>
                <a:lnTo>
                  <a:pt x="382270" y="355879"/>
                </a:lnTo>
                <a:lnTo>
                  <a:pt x="385128" y="361547"/>
                </a:lnTo>
                <a:lnTo>
                  <a:pt x="387033" y="367531"/>
                </a:lnTo>
                <a:lnTo>
                  <a:pt x="388303" y="373672"/>
                </a:lnTo>
                <a:lnTo>
                  <a:pt x="388938" y="380285"/>
                </a:lnTo>
                <a:lnTo>
                  <a:pt x="388303" y="386741"/>
                </a:lnTo>
                <a:lnTo>
                  <a:pt x="387033" y="393197"/>
                </a:lnTo>
                <a:lnTo>
                  <a:pt x="385128" y="399180"/>
                </a:lnTo>
                <a:lnTo>
                  <a:pt x="382270" y="404691"/>
                </a:lnTo>
                <a:lnTo>
                  <a:pt x="378619" y="409887"/>
                </a:lnTo>
                <a:lnTo>
                  <a:pt x="374650" y="414454"/>
                </a:lnTo>
                <a:lnTo>
                  <a:pt x="370047" y="418548"/>
                </a:lnTo>
                <a:lnTo>
                  <a:pt x="364649" y="422012"/>
                </a:lnTo>
                <a:lnTo>
                  <a:pt x="359093" y="424846"/>
                </a:lnTo>
                <a:lnTo>
                  <a:pt x="353060" y="426893"/>
                </a:lnTo>
                <a:lnTo>
                  <a:pt x="346869" y="428153"/>
                </a:lnTo>
                <a:lnTo>
                  <a:pt x="340201" y="428625"/>
                </a:lnTo>
                <a:lnTo>
                  <a:pt x="333851" y="428153"/>
                </a:lnTo>
                <a:lnTo>
                  <a:pt x="327978" y="427051"/>
                </a:lnTo>
                <a:lnTo>
                  <a:pt x="321945" y="425004"/>
                </a:lnTo>
                <a:lnTo>
                  <a:pt x="316389" y="422327"/>
                </a:lnTo>
                <a:lnTo>
                  <a:pt x="311150" y="418863"/>
                </a:lnTo>
                <a:lnTo>
                  <a:pt x="310833" y="411777"/>
                </a:lnTo>
                <a:lnTo>
                  <a:pt x="309563" y="405006"/>
                </a:lnTo>
                <a:lnTo>
                  <a:pt x="307816" y="398393"/>
                </a:lnTo>
                <a:lnTo>
                  <a:pt x="305276" y="391779"/>
                </a:lnTo>
                <a:lnTo>
                  <a:pt x="302101" y="385639"/>
                </a:lnTo>
                <a:lnTo>
                  <a:pt x="298450" y="379655"/>
                </a:lnTo>
                <a:lnTo>
                  <a:pt x="304483" y="375561"/>
                </a:lnTo>
                <a:lnTo>
                  <a:pt x="309721" y="370837"/>
                </a:lnTo>
                <a:lnTo>
                  <a:pt x="314801" y="365484"/>
                </a:lnTo>
                <a:lnTo>
                  <a:pt x="319088" y="359815"/>
                </a:lnTo>
                <a:lnTo>
                  <a:pt x="322739" y="353674"/>
                </a:lnTo>
                <a:lnTo>
                  <a:pt x="325596" y="347218"/>
                </a:lnTo>
                <a:lnTo>
                  <a:pt x="327978" y="340290"/>
                </a:lnTo>
                <a:lnTo>
                  <a:pt x="329406" y="333204"/>
                </a:lnTo>
                <a:lnTo>
                  <a:pt x="334963" y="332102"/>
                </a:lnTo>
                <a:close/>
                <a:moveTo>
                  <a:pt x="67469" y="331787"/>
                </a:moveTo>
                <a:lnTo>
                  <a:pt x="74115" y="332262"/>
                </a:lnTo>
                <a:lnTo>
                  <a:pt x="80444" y="333685"/>
                </a:lnTo>
                <a:lnTo>
                  <a:pt x="86299" y="335582"/>
                </a:lnTo>
                <a:lnTo>
                  <a:pt x="91995" y="338429"/>
                </a:lnTo>
                <a:lnTo>
                  <a:pt x="97058" y="342066"/>
                </a:lnTo>
                <a:lnTo>
                  <a:pt x="101647" y="346019"/>
                </a:lnTo>
                <a:lnTo>
                  <a:pt x="105761" y="350921"/>
                </a:lnTo>
                <a:lnTo>
                  <a:pt x="109242" y="355981"/>
                </a:lnTo>
                <a:lnTo>
                  <a:pt x="112090" y="361674"/>
                </a:lnTo>
                <a:lnTo>
                  <a:pt x="114147" y="367683"/>
                </a:lnTo>
                <a:lnTo>
                  <a:pt x="115413" y="373850"/>
                </a:lnTo>
                <a:lnTo>
                  <a:pt x="115888" y="380491"/>
                </a:lnTo>
                <a:lnTo>
                  <a:pt x="115730" y="383812"/>
                </a:lnTo>
                <a:lnTo>
                  <a:pt x="115255" y="387449"/>
                </a:lnTo>
                <a:lnTo>
                  <a:pt x="108609" y="391244"/>
                </a:lnTo>
                <a:lnTo>
                  <a:pt x="102438" y="395672"/>
                </a:lnTo>
                <a:lnTo>
                  <a:pt x="96900" y="400732"/>
                </a:lnTo>
                <a:lnTo>
                  <a:pt x="91837" y="406425"/>
                </a:lnTo>
                <a:lnTo>
                  <a:pt x="87564" y="412750"/>
                </a:lnTo>
                <a:lnTo>
                  <a:pt x="81552" y="408797"/>
                </a:lnTo>
                <a:lnTo>
                  <a:pt x="75222" y="405792"/>
                </a:lnTo>
                <a:lnTo>
                  <a:pt x="68893" y="403262"/>
                </a:lnTo>
                <a:lnTo>
                  <a:pt x="62089" y="401365"/>
                </a:lnTo>
                <a:lnTo>
                  <a:pt x="55127" y="400258"/>
                </a:lnTo>
                <a:lnTo>
                  <a:pt x="48006" y="399942"/>
                </a:lnTo>
                <a:lnTo>
                  <a:pt x="40253" y="400416"/>
                </a:lnTo>
                <a:lnTo>
                  <a:pt x="32500" y="401681"/>
                </a:lnTo>
                <a:lnTo>
                  <a:pt x="25221" y="403895"/>
                </a:lnTo>
                <a:lnTo>
                  <a:pt x="22531" y="398360"/>
                </a:lnTo>
                <a:lnTo>
                  <a:pt x="20632" y="392668"/>
                </a:lnTo>
                <a:lnTo>
                  <a:pt x="19525" y="386659"/>
                </a:lnTo>
                <a:lnTo>
                  <a:pt x="19050" y="380491"/>
                </a:lnTo>
                <a:lnTo>
                  <a:pt x="19525" y="373850"/>
                </a:lnTo>
                <a:lnTo>
                  <a:pt x="20791" y="367683"/>
                </a:lnTo>
                <a:lnTo>
                  <a:pt x="23006" y="361674"/>
                </a:lnTo>
                <a:lnTo>
                  <a:pt x="25854" y="355981"/>
                </a:lnTo>
                <a:lnTo>
                  <a:pt x="29335" y="350921"/>
                </a:lnTo>
                <a:lnTo>
                  <a:pt x="33291" y="346019"/>
                </a:lnTo>
                <a:lnTo>
                  <a:pt x="38038" y="342066"/>
                </a:lnTo>
                <a:lnTo>
                  <a:pt x="43101" y="338429"/>
                </a:lnTo>
                <a:lnTo>
                  <a:pt x="48798" y="335582"/>
                </a:lnTo>
                <a:lnTo>
                  <a:pt x="54652" y="333685"/>
                </a:lnTo>
                <a:lnTo>
                  <a:pt x="60981" y="332262"/>
                </a:lnTo>
                <a:close/>
                <a:moveTo>
                  <a:pt x="165416" y="292100"/>
                </a:moveTo>
                <a:lnTo>
                  <a:pt x="172106" y="292416"/>
                </a:lnTo>
                <a:lnTo>
                  <a:pt x="178477" y="293835"/>
                </a:lnTo>
                <a:lnTo>
                  <a:pt x="184370" y="295885"/>
                </a:lnTo>
                <a:lnTo>
                  <a:pt x="190103" y="298723"/>
                </a:lnTo>
                <a:lnTo>
                  <a:pt x="195360" y="302193"/>
                </a:lnTo>
                <a:lnTo>
                  <a:pt x="199978" y="306293"/>
                </a:lnTo>
                <a:lnTo>
                  <a:pt x="204120" y="311024"/>
                </a:lnTo>
                <a:lnTo>
                  <a:pt x="207624" y="316070"/>
                </a:lnTo>
                <a:lnTo>
                  <a:pt x="210490" y="321747"/>
                </a:lnTo>
                <a:lnTo>
                  <a:pt x="212402" y="327582"/>
                </a:lnTo>
                <a:lnTo>
                  <a:pt x="213835" y="333890"/>
                </a:lnTo>
                <a:lnTo>
                  <a:pt x="214313" y="340514"/>
                </a:lnTo>
                <a:lnTo>
                  <a:pt x="213835" y="346664"/>
                </a:lnTo>
                <a:lnTo>
                  <a:pt x="212402" y="352972"/>
                </a:lnTo>
                <a:lnTo>
                  <a:pt x="210331" y="358807"/>
                </a:lnTo>
                <a:lnTo>
                  <a:pt x="203960" y="363065"/>
                </a:lnTo>
                <a:lnTo>
                  <a:pt x="198226" y="367638"/>
                </a:lnTo>
                <a:lnTo>
                  <a:pt x="192811" y="372842"/>
                </a:lnTo>
                <a:lnTo>
                  <a:pt x="188033" y="378834"/>
                </a:lnTo>
                <a:lnTo>
                  <a:pt x="184051" y="385142"/>
                </a:lnTo>
                <a:lnTo>
                  <a:pt x="181025" y="386246"/>
                </a:lnTo>
                <a:lnTo>
                  <a:pt x="178158" y="387350"/>
                </a:lnTo>
                <a:lnTo>
                  <a:pt x="171946" y="384512"/>
                </a:lnTo>
                <a:lnTo>
                  <a:pt x="165575" y="382146"/>
                </a:lnTo>
                <a:lnTo>
                  <a:pt x="159364" y="380569"/>
                </a:lnTo>
                <a:lnTo>
                  <a:pt x="152674" y="379623"/>
                </a:lnTo>
                <a:lnTo>
                  <a:pt x="145985" y="379307"/>
                </a:lnTo>
                <a:lnTo>
                  <a:pt x="141685" y="379465"/>
                </a:lnTo>
                <a:lnTo>
                  <a:pt x="137384" y="380096"/>
                </a:lnTo>
                <a:lnTo>
                  <a:pt x="136747" y="379465"/>
                </a:lnTo>
                <a:lnTo>
                  <a:pt x="136269" y="379150"/>
                </a:lnTo>
                <a:lnTo>
                  <a:pt x="135951" y="371738"/>
                </a:lnTo>
                <a:lnTo>
                  <a:pt x="134517" y="364642"/>
                </a:lnTo>
                <a:lnTo>
                  <a:pt x="132606" y="357545"/>
                </a:lnTo>
                <a:lnTo>
                  <a:pt x="129898" y="350764"/>
                </a:lnTo>
                <a:lnTo>
                  <a:pt x="126394" y="344298"/>
                </a:lnTo>
                <a:lnTo>
                  <a:pt x="122253" y="338148"/>
                </a:lnTo>
                <a:lnTo>
                  <a:pt x="117475" y="332629"/>
                </a:lnTo>
                <a:lnTo>
                  <a:pt x="118590" y="327425"/>
                </a:lnTo>
                <a:lnTo>
                  <a:pt x="120501" y="322378"/>
                </a:lnTo>
                <a:lnTo>
                  <a:pt x="126872" y="318436"/>
                </a:lnTo>
                <a:lnTo>
                  <a:pt x="132924" y="313547"/>
                </a:lnTo>
                <a:lnTo>
                  <a:pt x="138340" y="308185"/>
                </a:lnTo>
                <a:lnTo>
                  <a:pt x="143277" y="302193"/>
                </a:lnTo>
                <a:lnTo>
                  <a:pt x="147418" y="295569"/>
                </a:lnTo>
                <a:lnTo>
                  <a:pt x="153152" y="293677"/>
                </a:lnTo>
                <a:lnTo>
                  <a:pt x="159364" y="292416"/>
                </a:lnTo>
                <a:close/>
                <a:moveTo>
                  <a:pt x="262662" y="273050"/>
                </a:moveTo>
                <a:lnTo>
                  <a:pt x="269317" y="273683"/>
                </a:lnTo>
                <a:lnTo>
                  <a:pt x="275656" y="274949"/>
                </a:lnTo>
                <a:lnTo>
                  <a:pt x="281519" y="277005"/>
                </a:lnTo>
                <a:lnTo>
                  <a:pt x="287065" y="279695"/>
                </a:lnTo>
                <a:lnTo>
                  <a:pt x="292294" y="283175"/>
                </a:lnTo>
                <a:lnTo>
                  <a:pt x="296889" y="287447"/>
                </a:lnTo>
                <a:lnTo>
                  <a:pt x="301009" y="292035"/>
                </a:lnTo>
                <a:lnTo>
                  <a:pt x="304495" y="297255"/>
                </a:lnTo>
                <a:lnTo>
                  <a:pt x="307347" y="302951"/>
                </a:lnTo>
                <a:lnTo>
                  <a:pt x="309407" y="308963"/>
                </a:lnTo>
                <a:lnTo>
                  <a:pt x="310833" y="315291"/>
                </a:lnTo>
                <a:lnTo>
                  <a:pt x="311150" y="321935"/>
                </a:lnTo>
                <a:lnTo>
                  <a:pt x="310833" y="327789"/>
                </a:lnTo>
                <a:lnTo>
                  <a:pt x="309565" y="333642"/>
                </a:lnTo>
                <a:lnTo>
                  <a:pt x="307822" y="339338"/>
                </a:lnTo>
                <a:lnTo>
                  <a:pt x="305287" y="344717"/>
                </a:lnTo>
                <a:lnTo>
                  <a:pt x="302276" y="349779"/>
                </a:lnTo>
                <a:lnTo>
                  <a:pt x="298632" y="354367"/>
                </a:lnTo>
                <a:lnTo>
                  <a:pt x="294354" y="358481"/>
                </a:lnTo>
                <a:lnTo>
                  <a:pt x="289758" y="362119"/>
                </a:lnTo>
                <a:lnTo>
                  <a:pt x="284688" y="365125"/>
                </a:lnTo>
                <a:lnTo>
                  <a:pt x="278508" y="360854"/>
                </a:lnTo>
                <a:lnTo>
                  <a:pt x="272011" y="357373"/>
                </a:lnTo>
                <a:lnTo>
                  <a:pt x="265198" y="354684"/>
                </a:lnTo>
                <a:lnTo>
                  <a:pt x="258067" y="352627"/>
                </a:lnTo>
                <a:lnTo>
                  <a:pt x="250778" y="351361"/>
                </a:lnTo>
                <a:lnTo>
                  <a:pt x="243331" y="351045"/>
                </a:lnTo>
                <a:lnTo>
                  <a:pt x="238102" y="351203"/>
                </a:lnTo>
                <a:lnTo>
                  <a:pt x="232872" y="351836"/>
                </a:lnTo>
                <a:lnTo>
                  <a:pt x="233506" y="346615"/>
                </a:lnTo>
                <a:lnTo>
                  <a:pt x="233665" y="341236"/>
                </a:lnTo>
                <a:lnTo>
                  <a:pt x="233348" y="334275"/>
                </a:lnTo>
                <a:lnTo>
                  <a:pt x="232239" y="327631"/>
                </a:lnTo>
                <a:lnTo>
                  <a:pt x="230654" y="320986"/>
                </a:lnTo>
                <a:lnTo>
                  <a:pt x="228277" y="314658"/>
                </a:lnTo>
                <a:lnTo>
                  <a:pt x="225425" y="308646"/>
                </a:lnTo>
                <a:lnTo>
                  <a:pt x="230654" y="304058"/>
                </a:lnTo>
                <a:lnTo>
                  <a:pt x="235566" y="299154"/>
                </a:lnTo>
                <a:lnTo>
                  <a:pt x="239845" y="293775"/>
                </a:lnTo>
                <a:lnTo>
                  <a:pt x="243648" y="287921"/>
                </a:lnTo>
                <a:lnTo>
                  <a:pt x="246817" y="281751"/>
                </a:lnTo>
                <a:lnTo>
                  <a:pt x="249510" y="275107"/>
                </a:lnTo>
                <a:lnTo>
                  <a:pt x="256166" y="273683"/>
                </a:lnTo>
                <a:close/>
                <a:moveTo>
                  <a:pt x="356130" y="233362"/>
                </a:moveTo>
                <a:lnTo>
                  <a:pt x="363151" y="233521"/>
                </a:lnTo>
                <a:lnTo>
                  <a:pt x="369853" y="234630"/>
                </a:lnTo>
                <a:lnTo>
                  <a:pt x="376076" y="236373"/>
                </a:lnTo>
                <a:lnTo>
                  <a:pt x="381979" y="239067"/>
                </a:lnTo>
                <a:lnTo>
                  <a:pt x="387564" y="242554"/>
                </a:lnTo>
                <a:lnTo>
                  <a:pt x="392670" y="246674"/>
                </a:lnTo>
                <a:lnTo>
                  <a:pt x="396978" y="251270"/>
                </a:lnTo>
                <a:lnTo>
                  <a:pt x="400808" y="256658"/>
                </a:lnTo>
                <a:lnTo>
                  <a:pt x="403680" y="262522"/>
                </a:lnTo>
                <a:lnTo>
                  <a:pt x="406073" y="268544"/>
                </a:lnTo>
                <a:lnTo>
                  <a:pt x="407350" y="275200"/>
                </a:lnTo>
                <a:lnTo>
                  <a:pt x="407988" y="282014"/>
                </a:lnTo>
                <a:lnTo>
                  <a:pt x="407350" y="288829"/>
                </a:lnTo>
                <a:lnTo>
                  <a:pt x="406073" y="295327"/>
                </a:lnTo>
                <a:lnTo>
                  <a:pt x="403680" y="301666"/>
                </a:lnTo>
                <a:lnTo>
                  <a:pt x="400648" y="307529"/>
                </a:lnTo>
                <a:lnTo>
                  <a:pt x="396819" y="312917"/>
                </a:lnTo>
                <a:lnTo>
                  <a:pt x="392191" y="317830"/>
                </a:lnTo>
                <a:lnTo>
                  <a:pt x="386926" y="321951"/>
                </a:lnTo>
                <a:lnTo>
                  <a:pt x="381182" y="325437"/>
                </a:lnTo>
                <a:lnTo>
                  <a:pt x="374959" y="321317"/>
                </a:lnTo>
                <a:lnTo>
                  <a:pt x="368417" y="317830"/>
                </a:lnTo>
                <a:lnTo>
                  <a:pt x="361715" y="314978"/>
                </a:lnTo>
                <a:lnTo>
                  <a:pt x="354535" y="312917"/>
                </a:lnTo>
                <a:lnTo>
                  <a:pt x="347035" y="311808"/>
                </a:lnTo>
                <a:lnTo>
                  <a:pt x="339536" y="311333"/>
                </a:lnTo>
                <a:lnTo>
                  <a:pt x="338738" y="311333"/>
                </a:lnTo>
                <a:lnTo>
                  <a:pt x="337302" y="311491"/>
                </a:lnTo>
                <a:lnTo>
                  <a:pt x="335068" y="311808"/>
                </a:lnTo>
                <a:lnTo>
                  <a:pt x="332356" y="312125"/>
                </a:lnTo>
                <a:lnTo>
                  <a:pt x="329164" y="312601"/>
                </a:lnTo>
                <a:lnTo>
                  <a:pt x="327888" y="305152"/>
                </a:lnTo>
                <a:lnTo>
                  <a:pt x="325813" y="297862"/>
                </a:lnTo>
                <a:lnTo>
                  <a:pt x="322782" y="290731"/>
                </a:lnTo>
                <a:lnTo>
                  <a:pt x="318952" y="284075"/>
                </a:lnTo>
                <a:lnTo>
                  <a:pt x="314325" y="277894"/>
                </a:lnTo>
                <a:lnTo>
                  <a:pt x="321665" y="274725"/>
                </a:lnTo>
                <a:lnTo>
                  <a:pt x="328366" y="270763"/>
                </a:lnTo>
                <a:lnTo>
                  <a:pt x="334749" y="266008"/>
                </a:lnTo>
                <a:lnTo>
                  <a:pt x="340334" y="260620"/>
                </a:lnTo>
                <a:lnTo>
                  <a:pt x="345599" y="254440"/>
                </a:lnTo>
                <a:lnTo>
                  <a:pt x="349907" y="248100"/>
                </a:lnTo>
                <a:lnTo>
                  <a:pt x="353577" y="240811"/>
                </a:lnTo>
                <a:close/>
                <a:moveTo>
                  <a:pt x="87232" y="214312"/>
                </a:moveTo>
                <a:lnTo>
                  <a:pt x="93998" y="214785"/>
                </a:lnTo>
                <a:lnTo>
                  <a:pt x="100441" y="216044"/>
                </a:lnTo>
                <a:lnTo>
                  <a:pt x="106401" y="218249"/>
                </a:lnTo>
                <a:lnTo>
                  <a:pt x="112201" y="221083"/>
                </a:lnTo>
                <a:lnTo>
                  <a:pt x="117355" y="224547"/>
                </a:lnTo>
                <a:lnTo>
                  <a:pt x="122027" y="228484"/>
                </a:lnTo>
                <a:lnTo>
                  <a:pt x="126215" y="233207"/>
                </a:lnTo>
                <a:lnTo>
                  <a:pt x="129759" y="238404"/>
                </a:lnTo>
                <a:lnTo>
                  <a:pt x="132659" y="243915"/>
                </a:lnTo>
                <a:lnTo>
                  <a:pt x="134753" y="249898"/>
                </a:lnTo>
                <a:lnTo>
                  <a:pt x="136203" y="256197"/>
                </a:lnTo>
                <a:lnTo>
                  <a:pt x="136525" y="262810"/>
                </a:lnTo>
                <a:lnTo>
                  <a:pt x="136203" y="269423"/>
                </a:lnTo>
                <a:lnTo>
                  <a:pt x="134753" y="275564"/>
                </a:lnTo>
                <a:lnTo>
                  <a:pt x="132659" y="281548"/>
                </a:lnTo>
                <a:lnTo>
                  <a:pt x="129759" y="287216"/>
                </a:lnTo>
                <a:lnTo>
                  <a:pt x="126215" y="292255"/>
                </a:lnTo>
                <a:lnTo>
                  <a:pt x="122027" y="296979"/>
                </a:lnTo>
                <a:lnTo>
                  <a:pt x="117355" y="301073"/>
                </a:lnTo>
                <a:lnTo>
                  <a:pt x="112201" y="304537"/>
                </a:lnTo>
                <a:lnTo>
                  <a:pt x="106401" y="307371"/>
                </a:lnTo>
                <a:lnTo>
                  <a:pt x="100441" y="309418"/>
                </a:lnTo>
                <a:lnTo>
                  <a:pt x="93998" y="310678"/>
                </a:lnTo>
                <a:lnTo>
                  <a:pt x="87232" y="311150"/>
                </a:lnTo>
                <a:lnTo>
                  <a:pt x="80627" y="310678"/>
                </a:lnTo>
                <a:lnTo>
                  <a:pt x="74184" y="309418"/>
                </a:lnTo>
                <a:lnTo>
                  <a:pt x="68224" y="307371"/>
                </a:lnTo>
                <a:lnTo>
                  <a:pt x="62424" y="304537"/>
                </a:lnTo>
                <a:lnTo>
                  <a:pt x="57270" y="301073"/>
                </a:lnTo>
                <a:lnTo>
                  <a:pt x="52598" y="296979"/>
                </a:lnTo>
                <a:lnTo>
                  <a:pt x="48410" y="292255"/>
                </a:lnTo>
                <a:lnTo>
                  <a:pt x="44866" y="287216"/>
                </a:lnTo>
                <a:lnTo>
                  <a:pt x="41966" y="281548"/>
                </a:lnTo>
                <a:lnTo>
                  <a:pt x="39711" y="275564"/>
                </a:lnTo>
                <a:lnTo>
                  <a:pt x="38422" y="269423"/>
                </a:lnTo>
                <a:lnTo>
                  <a:pt x="38100" y="262810"/>
                </a:lnTo>
                <a:lnTo>
                  <a:pt x="38422" y="256197"/>
                </a:lnTo>
                <a:lnTo>
                  <a:pt x="39711" y="249898"/>
                </a:lnTo>
                <a:lnTo>
                  <a:pt x="41966" y="243915"/>
                </a:lnTo>
                <a:lnTo>
                  <a:pt x="44866" y="238404"/>
                </a:lnTo>
                <a:lnTo>
                  <a:pt x="48410" y="233207"/>
                </a:lnTo>
                <a:lnTo>
                  <a:pt x="52598" y="228484"/>
                </a:lnTo>
                <a:lnTo>
                  <a:pt x="57270" y="224547"/>
                </a:lnTo>
                <a:lnTo>
                  <a:pt x="62424" y="221083"/>
                </a:lnTo>
                <a:lnTo>
                  <a:pt x="68224" y="218249"/>
                </a:lnTo>
                <a:lnTo>
                  <a:pt x="74184" y="216044"/>
                </a:lnTo>
                <a:lnTo>
                  <a:pt x="80627" y="214785"/>
                </a:lnTo>
                <a:close/>
                <a:moveTo>
                  <a:pt x="185727" y="204787"/>
                </a:moveTo>
                <a:lnTo>
                  <a:pt x="192259" y="205259"/>
                </a:lnTo>
                <a:lnTo>
                  <a:pt x="198631" y="206675"/>
                </a:lnTo>
                <a:lnTo>
                  <a:pt x="204686" y="209035"/>
                </a:lnTo>
                <a:lnTo>
                  <a:pt x="210421" y="212024"/>
                </a:lnTo>
                <a:lnTo>
                  <a:pt x="215679" y="215800"/>
                </a:lnTo>
                <a:lnTo>
                  <a:pt x="220299" y="220205"/>
                </a:lnTo>
                <a:lnTo>
                  <a:pt x="224441" y="225396"/>
                </a:lnTo>
                <a:lnTo>
                  <a:pt x="225875" y="231532"/>
                </a:lnTo>
                <a:lnTo>
                  <a:pt x="227628" y="237510"/>
                </a:lnTo>
                <a:lnTo>
                  <a:pt x="230177" y="243173"/>
                </a:lnTo>
                <a:lnTo>
                  <a:pt x="233204" y="248837"/>
                </a:lnTo>
                <a:lnTo>
                  <a:pt x="233363" y="253085"/>
                </a:lnTo>
                <a:lnTo>
                  <a:pt x="232885" y="259692"/>
                </a:lnTo>
                <a:lnTo>
                  <a:pt x="231451" y="266142"/>
                </a:lnTo>
                <a:lnTo>
                  <a:pt x="229380" y="272120"/>
                </a:lnTo>
                <a:lnTo>
                  <a:pt x="226353" y="277941"/>
                </a:lnTo>
                <a:lnTo>
                  <a:pt x="222689" y="283290"/>
                </a:lnTo>
                <a:lnTo>
                  <a:pt x="218228" y="288010"/>
                </a:lnTo>
                <a:lnTo>
                  <a:pt x="213289" y="292100"/>
                </a:lnTo>
                <a:lnTo>
                  <a:pt x="207394" y="287066"/>
                </a:lnTo>
                <a:lnTo>
                  <a:pt x="201340" y="282661"/>
                </a:lnTo>
                <a:lnTo>
                  <a:pt x="194648" y="279043"/>
                </a:lnTo>
                <a:lnTo>
                  <a:pt x="187638" y="276211"/>
                </a:lnTo>
                <a:lnTo>
                  <a:pt x="180310" y="274166"/>
                </a:lnTo>
                <a:lnTo>
                  <a:pt x="172822" y="272907"/>
                </a:lnTo>
                <a:lnTo>
                  <a:pt x="165015" y="272278"/>
                </a:lnTo>
                <a:lnTo>
                  <a:pt x="159758" y="272592"/>
                </a:lnTo>
                <a:lnTo>
                  <a:pt x="154659" y="273222"/>
                </a:lnTo>
                <a:lnTo>
                  <a:pt x="155137" y="268030"/>
                </a:lnTo>
                <a:lnTo>
                  <a:pt x="155456" y="262838"/>
                </a:lnTo>
                <a:lnTo>
                  <a:pt x="154978" y="254815"/>
                </a:lnTo>
                <a:lnTo>
                  <a:pt x="153544" y="247264"/>
                </a:lnTo>
                <a:lnTo>
                  <a:pt x="151314" y="239870"/>
                </a:lnTo>
                <a:lnTo>
                  <a:pt x="148287" y="232633"/>
                </a:lnTo>
                <a:lnTo>
                  <a:pt x="144463" y="225868"/>
                </a:lnTo>
                <a:lnTo>
                  <a:pt x="146693" y="222879"/>
                </a:lnTo>
                <a:lnTo>
                  <a:pt x="149083" y="220047"/>
                </a:lnTo>
                <a:lnTo>
                  <a:pt x="155456" y="217530"/>
                </a:lnTo>
                <a:lnTo>
                  <a:pt x="161191" y="214384"/>
                </a:lnTo>
                <a:lnTo>
                  <a:pt x="166927" y="210765"/>
                </a:lnTo>
                <a:lnTo>
                  <a:pt x="172025" y="206360"/>
                </a:lnTo>
                <a:lnTo>
                  <a:pt x="178876" y="205102"/>
                </a:lnTo>
                <a:close/>
                <a:moveTo>
                  <a:pt x="291386" y="165100"/>
                </a:moveTo>
                <a:lnTo>
                  <a:pt x="297884" y="165575"/>
                </a:lnTo>
                <a:lnTo>
                  <a:pt x="304224" y="166841"/>
                </a:lnTo>
                <a:lnTo>
                  <a:pt x="310247" y="168898"/>
                </a:lnTo>
                <a:lnTo>
                  <a:pt x="315794" y="171746"/>
                </a:lnTo>
                <a:lnTo>
                  <a:pt x="320866" y="175227"/>
                </a:lnTo>
                <a:lnTo>
                  <a:pt x="325462" y="179341"/>
                </a:lnTo>
                <a:lnTo>
                  <a:pt x="329741" y="183930"/>
                </a:lnTo>
                <a:lnTo>
                  <a:pt x="333069" y="189151"/>
                </a:lnTo>
                <a:lnTo>
                  <a:pt x="335922" y="194690"/>
                </a:lnTo>
                <a:lnTo>
                  <a:pt x="338141" y="200861"/>
                </a:lnTo>
                <a:lnTo>
                  <a:pt x="339409" y="207190"/>
                </a:lnTo>
                <a:lnTo>
                  <a:pt x="339726" y="213677"/>
                </a:lnTo>
                <a:lnTo>
                  <a:pt x="339409" y="220481"/>
                </a:lnTo>
                <a:lnTo>
                  <a:pt x="338141" y="226969"/>
                </a:lnTo>
                <a:lnTo>
                  <a:pt x="335922" y="232823"/>
                </a:lnTo>
                <a:lnTo>
                  <a:pt x="332911" y="238520"/>
                </a:lnTo>
                <a:lnTo>
                  <a:pt x="329266" y="243741"/>
                </a:lnTo>
                <a:lnTo>
                  <a:pt x="325145" y="248488"/>
                </a:lnTo>
                <a:lnTo>
                  <a:pt x="320390" y="252602"/>
                </a:lnTo>
                <a:lnTo>
                  <a:pt x="315160" y="256084"/>
                </a:lnTo>
                <a:lnTo>
                  <a:pt x="309296" y="258932"/>
                </a:lnTo>
                <a:lnTo>
                  <a:pt x="303115" y="260831"/>
                </a:lnTo>
                <a:lnTo>
                  <a:pt x="296616" y="261938"/>
                </a:lnTo>
                <a:lnTo>
                  <a:pt x="290118" y="258615"/>
                </a:lnTo>
                <a:lnTo>
                  <a:pt x="283620" y="256084"/>
                </a:lnTo>
                <a:lnTo>
                  <a:pt x="276647" y="254027"/>
                </a:lnTo>
                <a:lnTo>
                  <a:pt x="269514" y="252919"/>
                </a:lnTo>
                <a:lnTo>
                  <a:pt x="262224" y="252602"/>
                </a:lnTo>
                <a:lnTo>
                  <a:pt x="257469" y="248330"/>
                </a:lnTo>
                <a:lnTo>
                  <a:pt x="253190" y="243425"/>
                </a:lnTo>
                <a:lnTo>
                  <a:pt x="249545" y="238362"/>
                </a:lnTo>
                <a:lnTo>
                  <a:pt x="246692" y="232507"/>
                </a:lnTo>
                <a:lnTo>
                  <a:pt x="244631" y="226494"/>
                </a:lnTo>
                <a:lnTo>
                  <a:pt x="243205" y="220323"/>
                </a:lnTo>
                <a:lnTo>
                  <a:pt x="242888" y="213677"/>
                </a:lnTo>
                <a:lnTo>
                  <a:pt x="243205" y="207190"/>
                </a:lnTo>
                <a:lnTo>
                  <a:pt x="244631" y="200861"/>
                </a:lnTo>
                <a:lnTo>
                  <a:pt x="246692" y="194690"/>
                </a:lnTo>
                <a:lnTo>
                  <a:pt x="249545" y="189151"/>
                </a:lnTo>
                <a:lnTo>
                  <a:pt x="253031" y="183930"/>
                </a:lnTo>
                <a:lnTo>
                  <a:pt x="257152" y="179341"/>
                </a:lnTo>
                <a:lnTo>
                  <a:pt x="261748" y="175227"/>
                </a:lnTo>
                <a:lnTo>
                  <a:pt x="266820" y="171746"/>
                </a:lnTo>
                <a:lnTo>
                  <a:pt x="272526" y="168898"/>
                </a:lnTo>
                <a:lnTo>
                  <a:pt x="278390" y="166841"/>
                </a:lnTo>
                <a:lnTo>
                  <a:pt x="284730" y="165575"/>
                </a:lnTo>
                <a:close/>
                <a:moveTo>
                  <a:pt x="233363" y="106362"/>
                </a:moveTo>
                <a:lnTo>
                  <a:pt x="240348" y="106841"/>
                </a:lnTo>
                <a:lnTo>
                  <a:pt x="247015" y="108277"/>
                </a:lnTo>
                <a:lnTo>
                  <a:pt x="253365" y="110670"/>
                </a:lnTo>
                <a:lnTo>
                  <a:pt x="259080" y="113862"/>
                </a:lnTo>
                <a:lnTo>
                  <a:pt x="264637" y="117851"/>
                </a:lnTo>
                <a:lnTo>
                  <a:pt x="269240" y="122319"/>
                </a:lnTo>
                <a:lnTo>
                  <a:pt x="273368" y="127745"/>
                </a:lnTo>
                <a:lnTo>
                  <a:pt x="276860" y="133490"/>
                </a:lnTo>
                <a:lnTo>
                  <a:pt x="279400" y="139713"/>
                </a:lnTo>
                <a:lnTo>
                  <a:pt x="280988" y="146415"/>
                </a:lnTo>
                <a:lnTo>
                  <a:pt x="273050" y="148171"/>
                </a:lnTo>
                <a:lnTo>
                  <a:pt x="265430" y="150883"/>
                </a:lnTo>
                <a:lnTo>
                  <a:pt x="258128" y="154554"/>
                </a:lnTo>
                <a:lnTo>
                  <a:pt x="251460" y="158862"/>
                </a:lnTo>
                <a:lnTo>
                  <a:pt x="245428" y="163969"/>
                </a:lnTo>
                <a:lnTo>
                  <a:pt x="239713" y="169714"/>
                </a:lnTo>
                <a:lnTo>
                  <a:pt x="234950" y="176256"/>
                </a:lnTo>
                <a:lnTo>
                  <a:pt x="230981" y="183118"/>
                </a:lnTo>
                <a:lnTo>
                  <a:pt x="227648" y="190618"/>
                </a:lnTo>
                <a:lnTo>
                  <a:pt x="225425" y="198437"/>
                </a:lnTo>
                <a:lnTo>
                  <a:pt x="219869" y="194767"/>
                </a:lnTo>
                <a:lnTo>
                  <a:pt x="214154" y="191575"/>
                </a:lnTo>
                <a:lnTo>
                  <a:pt x="207963" y="188863"/>
                </a:lnTo>
                <a:lnTo>
                  <a:pt x="201771" y="187107"/>
                </a:lnTo>
                <a:lnTo>
                  <a:pt x="195263" y="185671"/>
                </a:lnTo>
                <a:lnTo>
                  <a:pt x="192723" y="182160"/>
                </a:lnTo>
                <a:lnTo>
                  <a:pt x="190500" y="178331"/>
                </a:lnTo>
                <a:lnTo>
                  <a:pt x="192723" y="170831"/>
                </a:lnTo>
                <a:lnTo>
                  <a:pt x="194151" y="163171"/>
                </a:lnTo>
                <a:lnTo>
                  <a:pt x="194469" y="155352"/>
                </a:lnTo>
                <a:lnTo>
                  <a:pt x="194151" y="147532"/>
                </a:lnTo>
                <a:lnTo>
                  <a:pt x="192723" y="139713"/>
                </a:lnTo>
                <a:lnTo>
                  <a:pt x="190500" y="132213"/>
                </a:lnTo>
                <a:lnTo>
                  <a:pt x="193993" y="126628"/>
                </a:lnTo>
                <a:lnTo>
                  <a:pt x="198279" y="121522"/>
                </a:lnTo>
                <a:lnTo>
                  <a:pt x="203041" y="117053"/>
                </a:lnTo>
                <a:lnTo>
                  <a:pt x="208280" y="113383"/>
                </a:lnTo>
                <a:lnTo>
                  <a:pt x="214154" y="110351"/>
                </a:lnTo>
                <a:lnTo>
                  <a:pt x="220186" y="108117"/>
                </a:lnTo>
                <a:lnTo>
                  <a:pt x="226695" y="106841"/>
                </a:lnTo>
                <a:close/>
                <a:moveTo>
                  <a:pt x="126207" y="106362"/>
                </a:moveTo>
                <a:lnTo>
                  <a:pt x="132695" y="106842"/>
                </a:lnTo>
                <a:lnTo>
                  <a:pt x="139024" y="108122"/>
                </a:lnTo>
                <a:lnTo>
                  <a:pt x="145037" y="110203"/>
                </a:lnTo>
                <a:lnTo>
                  <a:pt x="150733" y="113084"/>
                </a:lnTo>
                <a:lnTo>
                  <a:pt x="155796" y="116605"/>
                </a:lnTo>
                <a:lnTo>
                  <a:pt x="160385" y="120766"/>
                </a:lnTo>
                <a:lnTo>
                  <a:pt x="164499" y="125407"/>
                </a:lnTo>
                <a:lnTo>
                  <a:pt x="167980" y="130688"/>
                </a:lnTo>
                <a:lnTo>
                  <a:pt x="170828" y="136290"/>
                </a:lnTo>
                <a:lnTo>
                  <a:pt x="172727" y="142371"/>
                </a:lnTo>
                <a:lnTo>
                  <a:pt x="174151" y="148933"/>
                </a:lnTo>
                <a:lnTo>
                  <a:pt x="174626" y="155494"/>
                </a:lnTo>
                <a:lnTo>
                  <a:pt x="174151" y="162216"/>
                </a:lnTo>
                <a:lnTo>
                  <a:pt x="172727" y="168618"/>
                </a:lnTo>
                <a:lnTo>
                  <a:pt x="170828" y="174539"/>
                </a:lnTo>
                <a:lnTo>
                  <a:pt x="167980" y="180301"/>
                </a:lnTo>
                <a:lnTo>
                  <a:pt x="164499" y="185422"/>
                </a:lnTo>
                <a:lnTo>
                  <a:pt x="160385" y="190383"/>
                </a:lnTo>
                <a:lnTo>
                  <a:pt x="155796" y="194384"/>
                </a:lnTo>
                <a:lnTo>
                  <a:pt x="150733" y="198065"/>
                </a:lnTo>
                <a:lnTo>
                  <a:pt x="145037" y="200946"/>
                </a:lnTo>
                <a:lnTo>
                  <a:pt x="139024" y="202867"/>
                </a:lnTo>
                <a:lnTo>
                  <a:pt x="132695" y="204307"/>
                </a:lnTo>
                <a:lnTo>
                  <a:pt x="126207" y="204787"/>
                </a:lnTo>
                <a:lnTo>
                  <a:pt x="121935" y="204467"/>
                </a:lnTo>
                <a:lnTo>
                  <a:pt x="114498" y="200626"/>
                </a:lnTo>
                <a:lnTo>
                  <a:pt x="106586" y="197745"/>
                </a:lnTo>
                <a:lnTo>
                  <a:pt x="98516" y="195825"/>
                </a:lnTo>
                <a:lnTo>
                  <a:pt x="93928" y="192144"/>
                </a:lnTo>
                <a:lnTo>
                  <a:pt x="89814" y="187823"/>
                </a:lnTo>
                <a:lnTo>
                  <a:pt x="86333" y="183342"/>
                </a:lnTo>
                <a:lnTo>
                  <a:pt x="83326" y="178220"/>
                </a:lnTo>
                <a:lnTo>
                  <a:pt x="80953" y="172939"/>
                </a:lnTo>
                <a:lnTo>
                  <a:pt x="79212" y="167338"/>
                </a:lnTo>
                <a:lnTo>
                  <a:pt x="78104" y="161576"/>
                </a:lnTo>
                <a:lnTo>
                  <a:pt x="77788" y="155494"/>
                </a:lnTo>
                <a:lnTo>
                  <a:pt x="78263" y="148933"/>
                </a:lnTo>
                <a:lnTo>
                  <a:pt x="79529" y="142371"/>
                </a:lnTo>
                <a:lnTo>
                  <a:pt x="81586" y="136290"/>
                </a:lnTo>
                <a:lnTo>
                  <a:pt x="84434" y="130688"/>
                </a:lnTo>
                <a:lnTo>
                  <a:pt x="87757" y="125407"/>
                </a:lnTo>
                <a:lnTo>
                  <a:pt x="92029" y="120766"/>
                </a:lnTo>
                <a:lnTo>
                  <a:pt x="96618" y="116605"/>
                </a:lnTo>
                <a:lnTo>
                  <a:pt x="101839" y="113084"/>
                </a:lnTo>
                <a:lnTo>
                  <a:pt x="107536" y="110203"/>
                </a:lnTo>
                <a:lnTo>
                  <a:pt x="113390" y="108122"/>
                </a:lnTo>
                <a:lnTo>
                  <a:pt x="119719" y="106842"/>
                </a:lnTo>
                <a:close/>
                <a:moveTo>
                  <a:pt x="446501" y="0"/>
                </a:moveTo>
                <a:lnTo>
                  <a:pt x="465628" y="0"/>
                </a:lnTo>
                <a:lnTo>
                  <a:pt x="465153" y="13426"/>
                </a:lnTo>
                <a:lnTo>
                  <a:pt x="464047" y="26536"/>
                </a:lnTo>
                <a:lnTo>
                  <a:pt x="461834" y="39173"/>
                </a:lnTo>
                <a:lnTo>
                  <a:pt x="459147" y="51651"/>
                </a:lnTo>
                <a:lnTo>
                  <a:pt x="455669" y="63656"/>
                </a:lnTo>
                <a:lnTo>
                  <a:pt x="451401" y="75345"/>
                </a:lnTo>
                <a:lnTo>
                  <a:pt x="446501" y="86560"/>
                </a:lnTo>
                <a:lnTo>
                  <a:pt x="440968" y="97301"/>
                </a:lnTo>
                <a:lnTo>
                  <a:pt x="434645" y="107410"/>
                </a:lnTo>
                <a:lnTo>
                  <a:pt x="428164" y="117045"/>
                </a:lnTo>
                <a:lnTo>
                  <a:pt x="439387" y="118467"/>
                </a:lnTo>
                <a:lnTo>
                  <a:pt x="449978" y="120994"/>
                </a:lnTo>
                <a:lnTo>
                  <a:pt x="460569" y="124311"/>
                </a:lnTo>
                <a:lnTo>
                  <a:pt x="470686" y="128418"/>
                </a:lnTo>
                <a:lnTo>
                  <a:pt x="480328" y="133630"/>
                </a:lnTo>
                <a:lnTo>
                  <a:pt x="489496" y="139317"/>
                </a:lnTo>
                <a:lnTo>
                  <a:pt x="498032" y="145951"/>
                </a:lnTo>
                <a:lnTo>
                  <a:pt x="505936" y="153217"/>
                </a:lnTo>
                <a:lnTo>
                  <a:pt x="513207" y="161273"/>
                </a:lnTo>
                <a:lnTo>
                  <a:pt x="519846" y="169802"/>
                </a:lnTo>
                <a:lnTo>
                  <a:pt x="525695" y="178964"/>
                </a:lnTo>
                <a:lnTo>
                  <a:pt x="530753" y="188441"/>
                </a:lnTo>
                <a:lnTo>
                  <a:pt x="535021" y="198550"/>
                </a:lnTo>
                <a:lnTo>
                  <a:pt x="538499" y="208975"/>
                </a:lnTo>
                <a:lnTo>
                  <a:pt x="541028" y="220032"/>
                </a:lnTo>
                <a:lnTo>
                  <a:pt x="542451" y="231247"/>
                </a:lnTo>
                <a:lnTo>
                  <a:pt x="542925" y="242620"/>
                </a:lnTo>
                <a:lnTo>
                  <a:pt x="542925" y="252413"/>
                </a:lnTo>
                <a:lnTo>
                  <a:pt x="533441" y="252413"/>
                </a:lnTo>
                <a:lnTo>
                  <a:pt x="522059" y="251939"/>
                </a:lnTo>
                <a:lnTo>
                  <a:pt x="510994" y="250360"/>
                </a:lnTo>
                <a:lnTo>
                  <a:pt x="500087" y="247990"/>
                </a:lnTo>
                <a:lnTo>
                  <a:pt x="489813" y="244673"/>
                </a:lnTo>
                <a:lnTo>
                  <a:pt x="479854" y="240251"/>
                </a:lnTo>
                <a:lnTo>
                  <a:pt x="470370" y="235354"/>
                </a:lnTo>
                <a:lnTo>
                  <a:pt x="461201" y="229510"/>
                </a:lnTo>
                <a:lnTo>
                  <a:pt x="452824" y="223033"/>
                </a:lnTo>
                <a:lnTo>
                  <a:pt x="444920" y="215767"/>
                </a:lnTo>
                <a:lnTo>
                  <a:pt x="437649" y="208028"/>
                </a:lnTo>
                <a:lnTo>
                  <a:pt x="431168" y="199656"/>
                </a:lnTo>
                <a:lnTo>
                  <a:pt x="425319" y="190495"/>
                </a:lnTo>
                <a:lnTo>
                  <a:pt x="420261" y="181017"/>
                </a:lnTo>
                <a:lnTo>
                  <a:pt x="415993" y="171066"/>
                </a:lnTo>
                <a:lnTo>
                  <a:pt x="412515" y="160641"/>
                </a:lnTo>
                <a:lnTo>
                  <a:pt x="409986" y="149900"/>
                </a:lnTo>
                <a:lnTo>
                  <a:pt x="408405" y="138843"/>
                </a:lnTo>
                <a:lnTo>
                  <a:pt x="400027" y="145951"/>
                </a:lnTo>
                <a:lnTo>
                  <a:pt x="391175" y="152427"/>
                </a:lnTo>
                <a:lnTo>
                  <a:pt x="382165" y="158113"/>
                </a:lnTo>
                <a:lnTo>
                  <a:pt x="372523" y="163010"/>
                </a:lnTo>
                <a:lnTo>
                  <a:pt x="362722" y="167117"/>
                </a:lnTo>
                <a:lnTo>
                  <a:pt x="352606" y="170276"/>
                </a:lnTo>
                <a:lnTo>
                  <a:pt x="342331" y="172804"/>
                </a:lnTo>
                <a:lnTo>
                  <a:pt x="331582" y="174225"/>
                </a:lnTo>
                <a:lnTo>
                  <a:pt x="320675" y="174857"/>
                </a:lnTo>
                <a:lnTo>
                  <a:pt x="320675" y="155270"/>
                </a:lnTo>
                <a:lnTo>
                  <a:pt x="330950" y="154796"/>
                </a:lnTo>
                <a:lnTo>
                  <a:pt x="340908" y="153217"/>
                </a:lnTo>
                <a:lnTo>
                  <a:pt x="350867" y="150847"/>
                </a:lnTo>
                <a:lnTo>
                  <a:pt x="360351" y="147372"/>
                </a:lnTo>
                <a:lnTo>
                  <a:pt x="369519" y="143108"/>
                </a:lnTo>
                <a:lnTo>
                  <a:pt x="378371" y="137895"/>
                </a:lnTo>
                <a:lnTo>
                  <a:pt x="386749" y="132051"/>
                </a:lnTo>
                <a:lnTo>
                  <a:pt x="394811" y="125259"/>
                </a:lnTo>
                <a:lnTo>
                  <a:pt x="402399" y="117835"/>
                </a:lnTo>
                <a:lnTo>
                  <a:pt x="409512" y="109779"/>
                </a:lnTo>
                <a:lnTo>
                  <a:pt x="416151" y="100934"/>
                </a:lnTo>
                <a:lnTo>
                  <a:pt x="421999" y="91772"/>
                </a:lnTo>
                <a:lnTo>
                  <a:pt x="427532" y="81821"/>
                </a:lnTo>
                <a:lnTo>
                  <a:pt x="432274" y="71396"/>
                </a:lnTo>
                <a:lnTo>
                  <a:pt x="436542" y="60497"/>
                </a:lnTo>
                <a:lnTo>
                  <a:pt x="440020" y="48966"/>
                </a:lnTo>
                <a:lnTo>
                  <a:pt x="442865" y="37277"/>
                </a:lnTo>
                <a:lnTo>
                  <a:pt x="444762" y="25115"/>
                </a:lnTo>
                <a:lnTo>
                  <a:pt x="445868" y="12794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191" name="Group 931"/>
          <p:cNvGrpSpPr/>
          <p:nvPr/>
        </p:nvGrpSpPr>
        <p:grpSpPr>
          <a:xfrm>
            <a:off x="6636968" y="5282976"/>
            <a:ext cx="344488" cy="569913"/>
            <a:chOff x="11055350" y="1908175"/>
            <a:chExt cx="344488" cy="569913"/>
          </a:xfrm>
          <a:solidFill>
            <a:srgbClr val="000000"/>
          </a:solidFill>
        </p:grpSpPr>
        <p:sp>
          <p:nvSpPr>
            <p:cNvPr id="192" name="Freeform 531"/>
            <p:cNvSpPr>
              <a:spLocks noEditPoints="1"/>
            </p:cNvSpPr>
            <p:nvPr/>
          </p:nvSpPr>
          <p:spPr bwMode="auto">
            <a:xfrm>
              <a:off x="11055350" y="1908175"/>
              <a:ext cx="344488" cy="512763"/>
            </a:xfrm>
            <a:custGeom>
              <a:avLst/>
              <a:gdLst>
                <a:gd name="T0" fmla="*/ 1292 w 1946"/>
                <a:gd name="T1" fmla="*/ 2793 h 2904"/>
                <a:gd name="T2" fmla="*/ 1543 w 1946"/>
                <a:gd name="T3" fmla="*/ 2793 h 2904"/>
                <a:gd name="T4" fmla="*/ 972 w 1946"/>
                <a:gd name="T5" fmla="*/ 2553 h 2904"/>
                <a:gd name="T6" fmla="*/ 862 w 1946"/>
                <a:gd name="T7" fmla="*/ 2795 h 2904"/>
                <a:gd name="T8" fmla="*/ 1112 w 1946"/>
                <a:gd name="T9" fmla="*/ 2788 h 2904"/>
                <a:gd name="T10" fmla="*/ 378 w 1946"/>
                <a:gd name="T11" fmla="*/ 2702 h 2904"/>
                <a:gd name="T12" fmla="*/ 431 w 1946"/>
                <a:gd name="T13" fmla="*/ 2793 h 2904"/>
                <a:gd name="T14" fmla="*/ 678 w 1946"/>
                <a:gd name="T15" fmla="*/ 2779 h 2904"/>
                <a:gd name="T16" fmla="*/ 1481 w 1946"/>
                <a:gd name="T17" fmla="*/ 2384 h 2904"/>
                <a:gd name="T18" fmla="*/ 1557 w 1946"/>
                <a:gd name="T19" fmla="*/ 2459 h 2904"/>
                <a:gd name="T20" fmla="*/ 1800 w 1946"/>
                <a:gd name="T21" fmla="*/ 2438 h 2904"/>
                <a:gd name="T22" fmla="*/ 1030 w 1946"/>
                <a:gd name="T23" fmla="*/ 2398 h 2904"/>
                <a:gd name="T24" fmla="*/ 1123 w 1946"/>
                <a:gd name="T25" fmla="*/ 2451 h 2904"/>
                <a:gd name="T26" fmla="*/ 1361 w 1946"/>
                <a:gd name="T27" fmla="*/ 2425 h 2904"/>
                <a:gd name="T28" fmla="*/ 584 w 1946"/>
                <a:gd name="T29" fmla="*/ 2411 h 2904"/>
                <a:gd name="T30" fmla="*/ 751 w 1946"/>
                <a:gd name="T31" fmla="*/ 2379 h 2904"/>
                <a:gd name="T32" fmla="*/ 918 w 1946"/>
                <a:gd name="T33" fmla="*/ 2411 h 2904"/>
                <a:gd name="T34" fmla="*/ 140 w 1946"/>
                <a:gd name="T35" fmla="*/ 2425 h 2904"/>
                <a:gd name="T36" fmla="*/ 378 w 1946"/>
                <a:gd name="T37" fmla="*/ 2451 h 2904"/>
                <a:gd name="T38" fmla="*/ 471 w 1946"/>
                <a:gd name="T39" fmla="*/ 2398 h 2904"/>
                <a:gd name="T40" fmla="*/ 1258 w 1946"/>
                <a:gd name="T41" fmla="*/ 2110 h 2904"/>
                <a:gd name="T42" fmla="*/ 1502 w 1946"/>
                <a:gd name="T43" fmla="*/ 2130 h 2904"/>
                <a:gd name="T44" fmla="*/ 1577 w 1946"/>
                <a:gd name="T45" fmla="*/ 2056 h 2904"/>
                <a:gd name="T46" fmla="*/ 823 w 1946"/>
                <a:gd name="T47" fmla="*/ 2121 h 2904"/>
                <a:gd name="T48" fmla="*/ 1071 w 1946"/>
                <a:gd name="T49" fmla="*/ 2135 h 2904"/>
                <a:gd name="T50" fmla="*/ 1123 w 1946"/>
                <a:gd name="T51" fmla="*/ 2044 h 2904"/>
                <a:gd name="T52" fmla="*/ 389 w 1946"/>
                <a:gd name="T53" fmla="*/ 2130 h 2904"/>
                <a:gd name="T54" fmla="*/ 639 w 1946"/>
                <a:gd name="T55" fmla="*/ 2137 h 2904"/>
                <a:gd name="T56" fmla="*/ 529 w 1946"/>
                <a:gd name="T57" fmla="*/ 1895 h 2904"/>
                <a:gd name="T58" fmla="*/ 1071 w 1946"/>
                <a:gd name="T59" fmla="*/ 1807 h 2904"/>
                <a:gd name="T60" fmla="*/ 1321 w 1946"/>
                <a:gd name="T61" fmla="*/ 1807 h 2904"/>
                <a:gd name="T62" fmla="*/ 751 w 1946"/>
                <a:gd name="T63" fmla="*/ 1567 h 2904"/>
                <a:gd name="T64" fmla="*/ 639 w 1946"/>
                <a:gd name="T65" fmla="*/ 1809 h 2904"/>
                <a:gd name="T66" fmla="*/ 889 w 1946"/>
                <a:gd name="T67" fmla="*/ 1802 h 2904"/>
                <a:gd name="T68" fmla="*/ 1268 w 1946"/>
                <a:gd name="T69" fmla="*/ 1386 h 2904"/>
                <a:gd name="T70" fmla="*/ 1321 w 1946"/>
                <a:gd name="T71" fmla="*/ 1478 h 2904"/>
                <a:gd name="T72" fmla="*/ 1568 w 1946"/>
                <a:gd name="T73" fmla="*/ 1464 h 2904"/>
                <a:gd name="T74" fmla="*/ 814 w 1946"/>
                <a:gd name="T75" fmla="*/ 1398 h 2904"/>
                <a:gd name="T76" fmla="*/ 890 w 1946"/>
                <a:gd name="T77" fmla="*/ 1473 h 2904"/>
                <a:gd name="T78" fmla="*/ 1132 w 1946"/>
                <a:gd name="T79" fmla="*/ 1452 h 2904"/>
                <a:gd name="T80" fmla="*/ 363 w 1946"/>
                <a:gd name="T81" fmla="*/ 1411 h 2904"/>
                <a:gd name="T82" fmla="*/ 456 w 1946"/>
                <a:gd name="T83" fmla="*/ 1464 h 2904"/>
                <a:gd name="T84" fmla="*/ 694 w 1946"/>
                <a:gd name="T85" fmla="*/ 1438 h 2904"/>
                <a:gd name="T86" fmla="*/ 219 w 1946"/>
                <a:gd name="T87" fmla="*/ 809 h 2904"/>
                <a:gd name="T88" fmla="*/ 306 w 1946"/>
                <a:gd name="T89" fmla="*/ 987 h 2904"/>
                <a:gd name="T90" fmla="*/ 1740 w 1946"/>
                <a:gd name="T91" fmla="*/ 829 h 2904"/>
                <a:gd name="T92" fmla="*/ 796 w 1946"/>
                <a:gd name="T93" fmla="*/ 135 h 2904"/>
                <a:gd name="T94" fmla="*/ 370 w 1946"/>
                <a:gd name="T95" fmla="*/ 534 h 2904"/>
                <a:gd name="T96" fmla="*/ 1403 w 1946"/>
                <a:gd name="T97" fmla="*/ 283 h 2904"/>
                <a:gd name="T98" fmla="*/ 1038 w 1946"/>
                <a:gd name="T99" fmla="*/ 3 h 2904"/>
                <a:gd name="T100" fmla="*/ 1574 w 1946"/>
                <a:gd name="T101" fmla="*/ 310 h 2904"/>
                <a:gd name="T102" fmla="*/ 1836 w 1946"/>
                <a:gd name="T103" fmla="*/ 773 h 2904"/>
                <a:gd name="T104" fmla="*/ 1755 w 1946"/>
                <a:gd name="T105" fmla="*/ 1064 h 2904"/>
                <a:gd name="T106" fmla="*/ 1490 w 1946"/>
                <a:gd name="T107" fmla="*/ 1792 h 2904"/>
                <a:gd name="T108" fmla="*/ 1946 w 1946"/>
                <a:gd name="T109" fmla="*/ 2904 h 2904"/>
                <a:gd name="T110" fmla="*/ 456 w 1946"/>
                <a:gd name="T111" fmla="*/ 1792 h 2904"/>
                <a:gd name="T112" fmla="*/ 165 w 1946"/>
                <a:gd name="T113" fmla="*/ 1046 h 2904"/>
                <a:gd name="T114" fmla="*/ 129 w 1946"/>
                <a:gd name="T115" fmla="*/ 744 h 2904"/>
                <a:gd name="T116" fmla="*/ 413 w 1946"/>
                <a:gd name="T117" fmla="*/ 259 h 2904"/>
                <a:gd name="T118" fmla="*/ 972 w 1946"/>
                <a:gd name="T119" fmla="*/ 0 h 2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46" h="2904">
                  <a:moveTo>
                    <a:pt x="1418" y="2553"/>
                  </a:moveTo>
                  <a:lnTo>
                    <a:pt x="1268" y="2702"/>
                  </a:lnTo>
                  <a:lnTo>
                    <a:pt x="1258" y="2713"/>
                  </a:lnTo>
                  <a:lnTo>
                    <a:pt x="1253" y="2726"/>
                  </a:lnTo>
                  <a:lnTo>
                    <a:pt x="1251" y="2740"/>
                  </a:lnTo>
                  <a:lnTo>
                    <a:pt x="1253" y="2754"/>
                  </a:lnTo>
                  <a:lnTo>
                    <a:pt x="1258" y="2767"/>
                  </a:lnTo>
                  <a:lnTo>
                    <a:pt x="1268" y="2779"/>
                  </a:lnTo>
                  <a:lnTo>
                    <a:pt x="1279" y="2788"/>
                  </a:lnTo>
                  <a:lnTo>
                    <a:pt x="1292" y="2793"/>
                  </a:lnTo>
                  <a:lnTo>
                    <a:pt x="1307" y="2795"/>
                  </a:lnTo>
                  <a:lnTo>
                    <a:pt x="1321" y="2793"/>
                  </a:lnTo>
                  <a:lnTo>
                    <a:pt x="1334" y="2788"/>
                  </a:lnTo>
                  <a:lnTo>
                    <a:pt x="1346" y="2779"/>
                  </a:lnTo>
                  <a:lnTo>
                    <a:pt x="1418" y="2708"/>
                  </a:lnTo>
                  <a:lnTo>
                    <a:pt x="1490" y="2779"/>
                  </a:lnTo>
                  <a:lnTo>
                    <a:pt x="1502" y="2788"/>
                  </a:lnTo>
                  <a:lnTo>
                    <a:pt x="1515" y="2793"/>
                  </a:lnTo>
                  <a:lnTo>
                    <a:pt x="1529" y="2795"/>
                  </a:lnTo>
                  <a:lnTo>
                    <a:pt x="1543" y="2793"/>
                  </a:lnTo>
                  <a:lnTo>
                    <a:pt x="1557" y="2788"/>
                  </a:lnTo>
                  <a:lnTo>
                    <a:pt x="1568" y="2779"/>
                  </a:lnTo>
                  <a:lnTo>
                    <a:pt x="1577" y="2767"/>
                  </a:lnTo>
                  <a:lnTo>
                    <a:pt x="1583" y="2754"/>
                  </a:lnTo>
                  <a:lnTo>
                    <a:pt x="1585" y="2740"/>
                  </a:lnTo>
                  <a:lnTo>
                    <a:pt x="1583" y="2726"/>
                  </a:lnTo>
                  <a:lnTo>
                    <a:pt x="1577" y="2713"/>
                  </a:lnTo>
                  <a:lnTo>
                    <a:pt x="1568" y="2702"/>
                  </a:lnTo>
                  <a:lnTo>
                    <a:pt x="1418" y="2553"/>
                  </a:lnTo>
                  <a:close/>
                  <a:moveTo>
                    <a:pt x="972" y="2553"/>
                  </a:moveTo>
                  <a:lnTo>
                    <a:pt x="823" y="2702"/>
                  </a:lnTo>
                  <a:lnTo>
                    <a:pt x="814" y="2713"/>
                  </a:lnTo>
                  <a:lnTo>
                    <a:pt x="808" y="2726"/>
                  </a:lnTo>
                  <a:lnTo>
                    <a:pt x="806" y="2740"/>
                  </a:lnTo>
                  <a:lnTo>
                    <a:pt x="808" y="2754"/>
                  </a:lnTo>
                  <a:lnTo>
                    <a:pt x="814" y="2767"/>
                  </a:lnTo>
                  <a:lnTo>
                    <a:pt x="823" y="2779"/>
                  </a:lnTo>
                  <a:lnTo>
                    <a:pt x="834" y="2788"/>
                  </a:lnTo>
                  <a:lnTo>
                    <a:pt x="848" y="2793"/>
                  </a:lnTo>
                  <a:lnTo>
                    <a:pt x="862" y="2795"/>
                  </a:lnTo>
                  <a:lnTo>
                    <a:pt x="876" y="2793"/>
                  </a:lnTo>
                  <a:lnTo>
                    <a:pt x="890" y="2788"/>
                  </a:lnTo>
                  <a:lnTo>
                    <a:pt x="901" y="2779"/>
                  </a:lnTo>
                  <a:lnTo>
                    <a:pt x="972" y="2708"/>
                  </a:lnTo>
                  <a:lnTo>
                    <a:pt x="1045" y="2779"/>
                  </a:lnTo>
                  <a:lnTo>
                    <a:pt x="1057" y="2788"/>
                  </a:lnTo>
                  <a:lnTo>
                    <a:pt x="1071" y="2793"/>
                  </a:lnTo>
                  <a:lnTo>
                    <a:pt x="1084" y="2795"/>
                  </a:lnTo>
                  <a:lnTo>
                    <a:pt x="1098" y="2793"/>
                  </a:lnTo>
                  <a:lnTo>
                    <a:pt x="1112" y="2788"/>
                  </a:lnTo>
                  <a:lnTo>
                    <a:pt x="1123" y="2779"/>
                  </a:lnTo>
                  <a:lnTo>
                    <a:pt x="1132" y="2767"/>
                  </a:lnTo>
                  <a:lnTo>
                    <a:pt x="1139" y="2754"/>
                  </a:lnTo>
                  <a:lnTo>
                    <a:pt x="1140" y="2740"/>
                  </a:lnTo>
                  <a:lnTo>
                    <a:pt x="1139" y="2726"/>
                  </a:lnTo>
                  <a:lnTo>
                    <a:pt x="1132" y="2713"/>
                  </a:lnTo>
                  <a:lnTo>
                    <a:pt x="1123" y="2702"/>
                  </a:lnTo>
                  <a:lnTo>
                    <a:pt x="972" y="2553"/>
                  </a:lnTo>
                  <a:close/>
                  <a:moveTo>
                    <a:pt x="529" y="2553"/>
                  </a:moveTo>
                  <a:lnTo>
                    <a:pt x="378" y="2702"/>
                  </a:lnTo>
                  <a:lnTo>
                    <a:pt x="369" y="2713"/>
                  </a:lnTo>
                  <a:lnTo>
                    <a:pt x="363" y="2726"/>
                  </a:lnTo>
                  <a:lnTo>
                    <a:pt x="361" y="2740"/>
                  </a:lnTo>
                  <a:lnTo>
                    <a:pt x="363" y="2754"/>
                  </a:lnTo>
                  <a:lnTo>
                    <a:pt x="369" y="2767"/>
                  </a:lnTo>
                  <a:lnTo>
                    <a:pt x="378" y="2779"/>
                  </a:lnTo>
                  <a:lnTo>
                    <a:pt x="389" y="2788"/>
                  </a:lnTo>
                  <a:lnTo>
                    <a:pt x="403" y="2793"/>
                  </a:lnTo>
                  <a:lnTo>
                    <a:pt x="417" y="2795"/>
                  </a:lnTo>
                  <a:lnTo>
                    <a:pt x="431" y="2793"/>
                  </a:lnTo>
                  <a:lnTo>
                    <a:pt x="444" y="2788"/>
                  </a:lnTo>
                  <a:lnTo>
                    <a:pt x="456" y="2779"/>
                  </a:lnTo>
                  <a:lnTo>
                    <a:pt x="529" y="2708"/>
                  </a:lnTo>
                  <a:lnTo>
                    <a:pt x="600" y="2779"/>
                  </a:lnTo>
                  <a:lnTo>
                    <a:pt x="612" y="2788"/>
                  </a:lnTo>
                  <a:lnTo>
                    <a:pt x="626" y="2793"/>
                  </a:lnTo>
                  <a:lnTo>
                    <a:pt x="639" y="2795"/>
                  </a:lnTo>
                  <a:lnTo>
                    <a:pt x="654" y="2793"/>
                  </a:lnTo>
                  <a:lnTo>
                    <a:pt x="667" y="2788"/>
                  </a:lnTo>
                  <a:lnTo>
                    <a:pt x="678" y="2779"/>
                  </a:lnTo>
                  <a:lnTo>
                    <a:pt x="688" y="2767"/>
                  </a:lnTo>
                  <a:lnTo>
                    <a:pt x="694" y="2754"/>
                  </a:lnTo>
                  <a:lnTo>
                    <a:pt x="695" y="2740"/>
                  </a:lnTo>
                  <a:lnTo>
                    <a:pt x="694" y="2726"/>
                  </a:lnTo>
                  <a:lnTo>
                    <a:pt x="688" y="2713"/>
                  </a:lnTo>
                  <a:lnTo>
                    <a:pt x="678" y="2702"/>
                  </a:lnTo>
                  <a:lnTo>
                    <a:pt x="529" y="2553"/>
                  </a:lnTo>
                  <a:close/>
                  <a:moveTo>
                    <a:pt x="1640" y="2225"/>
                  </a:moveTo>
                  <a:lnTo>
                    <a:pt x="1490" y="2372"/>
                  </a:lnTo>
                  <a:lnTo>
                    <a:pt x="1481" y="2384"/>
                  </a:lnTo>
                  <a:lnTo>
                    <a:pt x="1475" y="2398"/>
                  </a:lnTo>
                  <a:lnTo>
                    <a:pt x="1474" y="2411"/>
                  </a:lnTo>
                  <a:lnTo>
                    <a:pt x="1475" y="2425"/>
                  </a:lnTo>
                  <a:lnTo>
                    <a:pt x="1481" y="2438"/>
                  </a:lnTo>
                  <a:lnTo>
                    <a:pt x="1490" y="2451"/>
                  </a:lnTo>
                  <a:lnTo>
                    <a:pt x="1502" y="2459"/>
                  </a:lnTo>
                  <a:lnTo>
                    <a:pt x="1515" y="2465"/>
                  </a:lnTo>
                  <a:lnTo>
                    <a:pt x="1529" y="2466"/>
                  </a:lnTo>
                  <a:lnTo>
                    <a:pt x="1543" y="2465"/>
                  </a:lnTo>
                  <a:lnTo>
                    <a:pt x="1557" y="2459"/>
                  </a:lnTo>
                  <a:lnTo>
                    <a:pt x="1568" y="2451"/>
                  </a:lnTo>
                  <a:lnTo>
                    <a:pt x="1640" y="2379"/>
                  </a:lnTo>
                  <a:lnTo>
                    <a:pt x="1713" y="2451"/>
                  </a:lnTo>
                  <a:lnTo>
                    <a:pt x="1724" y="2459"/>
                  </a:lnTo>
                  <a:lnTo>
                    <a:pt x="1737" y="2465"/>
                  </a:lnTo>
                  <a:lnTo>
                    <a:pt x="1752" y="2466"/>
                  </a:lnTo>
                  <a:lnTo>
                    <a:pt x="1766" y="2465"/>
                  </a:lnTo>
                  <a:lnTo>
                    <a:pt x="1780" y="2459"/>
                  </a:lnTo>
                  <a:lnTo>
                    <a:pt x="1791" y="2451"/>
                  </a:lnTo>
                  <a:lnTo>
                    <a:pt x="1800" y="2438"/>
                  </a:lnTo>
                  <a:lnTo>
                    <a:pt x="1806" y="2425"/>
                  </a:lnTo>
                  <a:lnTo>
                    <a:pt x="1808" y="2411"/>
                  </a:lnTo>
                  <a:lnTo>
                    <a:pt x="1806" y="2398"/>
                  </a:lnTo>
                  <a:lnTo>
                    <a:pt x="1800" y="2384"/>
                  </a:lnTo>
                  <a:lnTo>
                    <a:pt x="1791" y="2372"/>
                  </a:lnTo>
                  <a:lnTo>
                    <a:pt x="1640" y="2225"/>
                  </a:lnTo>
                  <a:close/>
                  <a:moveTo>
                    <a:pt x="1195" y="2225"/>
                  </a:moveTo>
                  <a:lnTo>
                    <a:pt x="1045" y="2372"/>
                  </a:lnTo>
                  <a:lnTo>
                    <a:pt x="1035" y="2384"/>
                  </a:lnTo>
                  <a:lnTo>
                    <a:pt x="1030" y="2398"/>
                  </a:lnTo>
                  <a:lnTo>
                    <a:pt x="1028" y="2411"/>
                  </a:lnTo>
                  <a:lnTo>
                    <a:pt x="1030" y="2425"/>
                  </a:lnTo>
                  <a:lnTo>
                    <a:pt x="1035" y="2438"/>
                  </a:lnTo>
                  <a:lnTo>
                    <a:pt x="1045" y="2451"/>
                  </a:lnTo>
                  <a:lnTo>
                    <a:pt x="1057" y="2459"/>
                  </a:lnTo>
                  <a:lnTo>
                    <a:pt x="1071" y="2465"/>
                  </a:lnTo>
                  <a:lnTo>
                    <a:pt x="1084" y="2466"/>
                  </a:lnTo>
                  <a:lnTo>
                    <a:pt x="1098" y="2465"/>
                  </a:lnTo>
                  <a:lnTo>
                    <a:pt x="1112" y="2459"/>
                  </a:lnTo>
                  <a:lnTo>
                    <a:pt x="1123" y="2451"/>
                  </a:lnTo>
                  <a:lnTo>
                    <a:pt x="1195" y="2379"/>
                  </a:lnTo>
                  <a:lnTo>
                    <a:pt x="1268" y="2451"/>
                  </a:lnTo>
                  <a:lnTo>
                    <a:pt x="1279" y="2459"/>
                  </a:lnTo>
                  <a:lnTo>
                    <a:pt x="1292" y="2465"/>
                  </a:lnTo>
                  <a:lnTo>
                    <a:pt x="1307" y="2466"/>
                  </a:lnTo>
                  <a:lnTo>
                    <a:pt x="1321" y="2465"/>
                  </a:lnTo>
                  <a:lnTo>
                    <a:pt x="1334" y="2459"/>
                  </a:lnTo>
                  <a:lnTo>
                    <a:pt x="1346" y="2451"/>
                  </a:lnTo>
                  <a:lnTo>
                    <a:pt x="1355" y="2438"/>
                  </a:lnTo>
                  <a:lnTo>
                    <a:pt x="1361" y="2425"/>
                  </a:lnTo>
                  <a:lnTo>
                    <a:pt x="1363" y="2411"/>
                  </a:lnTo>
                  <a:lnTo>
                    <a:pt x="1361" y="2398"/>
                  </a:lnTo>
                  <a:lnTo>
                    <a:pt x="1355" y="2384"/>
                  </a:lnTo>
                  <a:lnTo>
                    <a:pt x="1346" y="2372"/>
                  </a:lnTo>
                  <a:lnTo>
                    <a:pt x="1195" y="2225"/>
                  </a:lnTo>
                  <a:close/>
                  <a:moveTo>
                    <a:pt x="751" y="2225"/>
                  </a:moveTo>
                  <a:lnTo>
                    <a:pt x="600" y="2372"/>
                  </a:lnTo>
                  <a:lnTo>
                    <a:pt x="592" y="2384"/>
                  </a:lnTo>
                  <a:lnTo>
                    <a:pt x="585" y="2398"/>
                  </a:lnTo>
                  <a:lnTo>
                    <a:pt x="584" y="2411"/>
                  </a:lnTo>
                  <a:lnTo>
                    <a:pt x="585" y="2425"/>
                  </a:lnTo>
                  <a:lnTo>
                    <a:pt x="592" y="2438"/>
                  </a:lnTo>
                  <a:lnTo>
                    <a:pt x="600" y="2451"/>
                  </a:lnTo>
                  <a:lnTo>
                    <a:pt x="612" y="2459"/>
                  </a:lnTo>
                  <a:lnTo>
                    <a:pt x="626" y="2465"/>
                  </a:lnTo>
                  <a:lnTo>
                    <a:pt x="639" y="2466"/>
                  </a:lnTo>
                  <a:lnTo>
                    <a:pt x="654" y="2465"/>
                  </a:lnTo>
                  <a:lnTo>
                    <a:pt x="667" y="2459"/>
                  </a:lnTo>
                  <a:lnTo>
                    <a:pt x="678" y="2451"/>
                  </a:lnTo>
                  <a:lnTo>
                    <a:pt x="751" y="2379"/>
                  </a:lnTo>
                  <a:lnTo>
                    <a:pt x="823" y="2451"/>
                  </a:lnTo>
                  <a:lnTo>
                    <a:pt x="834" y="2459"/>
                  </a:lnTo>
                  <a:lnTo>
                    <a:pt x="848" y="2465"/>
                  </a:lnTo>
                  <a:lnTo>
                    <a:pt x="862" y="2466"/>
                  </a:lnTo>
                  <a:lnTo>
                    <a:pt x="875" y="2465"/>
                  </a:lnTo>
                  <a:lnTo>
                    <a:pt x="889" y="2459"/>
                  </a:lnTo>
                  <a:lnTo>
                    <a:pt x="901" y="2451"/>
                  </a:lnTo>
                  <a:lnTo>
                    <a:pt x="911" y="2438"/>
                  </a:lnTo>
                  <a:lnTo>
                    <a:pt x="916" y="2425"/>
                  </a:lnTo>
                  <a:lnTo>
                    <a:pt x="918" y="2411"/>
                  </a:lnTo>
                  <a:lnTo>
                    <a:pt x="916" y="2398"/>
                  </a:lnTo>
                  <a:lnTo>
                    <a:pt x="911" y="2384"/>
                  </a:lnTo>
                  <a:lnTo>
                    <a:pt x="901" y="2372"/>
                  </a:lnTo>
                  <a:lnTo>
                    <a:pt x="751" y="2225"/>
                  </a:lnTo>
                  <a:close/>
                  <a:moveTo>
                    <a:pt x="306" y="2225"/>
                  </a:moveTo>
                  <a:lnTo>
                    <a:pt x="155" y="2372"/>
                  </a:lnTo>
                  <a:lnTo>
                    <a:pt x="146" y="2384"/>
                  </a:lnTo>
                  <a:lnTo>
                    <a:pt x="140" y="2398"/>
                  </a:lnTo>
                  <a:lnTo>
                    <a:pt x="138" y="2411"/>
                  </a:lnTo>
                  <a:lnTo>
                    <a:pt x="140" y="2425"/>
                  </a:lnTo>
                  <a:lnTo>
                    <a:pt x="146" y="2438"/>
                  </a:lnTo>
                  <a:lnTo>
                    <a:pt x="155" y="2451"/>
                  </a:lnTo>
                  <a:lnTo>
                    <a:pt x="167" y="2459"/>
                  </a:lnTo>
                  <a:lnTo>
                    <a:pt x="181" y="2465"/>
                  </a:lnTo>
                  <a:lnTo>
                    <a:pt x="194" y="2466"/>
                  </a:lnTo>
                  <a:lnTo>
                    <a:pt x="209" y="2465"/>
                  </a:lnTo>
                  <a:lnTo>
                    <a:pt x="222" y="2459"/>
                  </a:lnTo>
                  <a:lnTo>
                    <a:pt x="233" y="2451"/>
                  </a:lnTo>
                  <a:lnTo>
                    <a:pt x="306" y="2379"/>
                  </a:lnTo>
                  <a:lnTo>
                    <a:pt x="378" y="2451"/>
                  </a:lnTo>
                  <a:lnTo>
                    <a:pt x="389" y="2459"/>
                  </a:lnTo>
                  <a:lnTo>
                    <a:pt x="403" y="2465"/>
                  </a:lnTo>
                  <a:lnTo>
                    <a:pt x="417" y="2466"/>
                  </a:lnTo>
                  <a:lnTo>
                    <a:pt x="431" y="2465"/>
                  </a:lnTo>
                  <a:lnTo>
                    <a:pt x="444" y="2459"/>
                  </a:lnTo>
                  <a:lnTo>
                    <a:pt x="456" y="2451"/>
                  </a:lnTo>
                  <a:lnTo>
                    <a:pt x="466" y="2438"/>
                  </a:lnTo>
                  <a:lnTo>
                    <a:pt x="471" y="2425"/>
                  </a:lnTo>
                  <a:lnTo>
                    <a:pt x="473" y="2411"/>
                  </a:lnTo>
                  <a:lnTo>
                    <a:pt x="471" y="2398"/>
                  </a:lnTo>
                  <a:lnTo>
                    <a:pt x="466" y="2384"/>
                  </a:lnTo>
                  <a:lnTo>
                    <a:pt x="456" y="2372"/>
                  </a:lnTo>
                  <a:lnTo>
                    <a:pt x="306" y="2225"/>
                  </a:lnTo>
                  <a:close/>
                  <a:moveTo>
                    <a:pt x="1418" y="1895"/>
                  </a:moveTo>
                  <a:lnTo>
                    <a:pt x="1268" y="2044"/>
                  </a:lnTo>
                  <a:lnTo>
                    <a:pt x="1258" y="2056"/>
                  </a:lnTo>
                  <a:lnTo>
                    <a:pt x="1253" y="2069"/>
                  </a:lnTo>
                  <a:lnTo>
                    <a:pt x="1251" y="2082"/>
                  </a:lnTo>
                  <a:lnTo>
                    <a:pt x="1253" y="2097"/>
                  </a:lnTo>
                  <a:lnTo>
                    <a:pt x="1258" y="2110"/>
                  </a:lnTo>
                  <a:lnTo>
                    <a:pt x="1268" y="2121"/>
                  </a:lnTo>
                  <a:lnTo>
                    <a:pt x="1279" y="2130"/>
                  </a:lnTo>
                  <a:lnTo>
                    <a:pt x="1292" y="2135"/>
                  </a:lnTo>
                  <a:lnTo>
                    <a:pt x="1307" y="2137"/>
                  </a:lnTo>
                  <a:lnTo>
                    <a:pt x="1321" y="2135"/>
                  </a:lnTo>
                  <a:lnTo>
                    <a:pt x="1334" y="2130"/>
                  </a:lnTo>
                  <a:lnTo>
                    <a:pt x="1346" y="2121"/>
                  </a:lnTo>
                  <a:lnTo>
                    <a:pt x="1418" y="2051"/>
                  </a:lnTo>
                  <a:lnTo>
                    <a:pt x="1490" y="2121"/>
                  </a:lnTo>
                  <a:lnTo>
                    <a:pt x="1502" y="2130"/>
                  </a:lnTo>
                  <a:lnTo>
                    <a:pt x="1515" y="2135"/>
                  </a:lnTo>
                  <a:lnTo>
                    <a:pt x="1529" y="2137"/>
                  </a:lnTo>
                  <a:lnTo>
                    <a:pt x="1543" y="2135"/>
                  </a:lnTo>
                  <a:lnTo>
                    <a:pt x="1557" y="2130"/>
                  </a:lnTo>
                  <a:lnTo>
                    <a:pt x="1568" y="2121"/>
                  </a:lnTo>
                  <a:lnTo>
                    <a:pt x="1577" y="2110"/>
                  </a:lnTo>
                  <a:lnTo>
                    <a:pt x="1583" y="2097"/>
                  </a:lnTo>
                  <a:lnTo>
                    <a:pt x="1585" y="2082"/>
                  </a:lnTo>
                  <a:lnTo>
                    <a:pt x="1583" y="2069"/>
                  </a:lnTo>
                  <a:lnTo>
                    <a:pt x="1577" y="2056"/>
                  </a:lnTo>
                  <a:lnTo>
                    <a:pt x="1568" y="2044"/>
                  </a:lnTo>
                  <a:lnTo>
                    <a:pt x="1418" y="1895"/>
                  </a:lnTo>
                  <a:close/>
                  <a:moveTo>
                    <a:pt x="972" y="1895"/>
                  </a:moveTo>
                  <a:lnTo>
                    <a:pt x="823" y="2044"/>
                  </a:lnTo>
                  <a:lnTo>
                    <a:pt x="814" y="2056"/>
                  </a:lnTo>
                  <a:lnTo>
                    <a:pt x="808" y="2069"/>
                  </a:lnTo>
                  <a:lnTo>
                    <a:pt x="806" y="2082"/>
                  </a:lnTo>
                  <a:lnTo>
                    <a:pt x="808" y="2097"/>
                  </a:lnTo>
                  <a:lnTo>
                    <a:pt x="814" y="2110"/>
                  </a:lnTo>
                  <a:lnTo>
                    <a:pt x="823" y="2121"/>
                  </a:lnTo>
                  <a:lnTo>
                    <a:pt x="834" y="2130"/>
                  </a:lnTo>
                  <a:lnTo>
                    <a:pt x="848" y="2135"/>
                  </a:lnTo>
                  <a:lnTo>
                    <a:pt x="862" y="2137"/>
                  </a:lnTo>
                  <a:lnTo>
                    <a:pt x="876" y="2135"/>
                  </a:lnTo>
                  <a:lnTo>
                    <a:pt x="890" y="2130"/>
                  </a:lnTo>
                  <a:lnTo>
                    <a:pt x="901" y="2121"/>
                  </a:lnTo>
                  <a:lnTo>
                    <a:pt x="972" y="2051"/>
                  </a:lnTo>
                  <a:lnTo>
                    <a:pt x="1045" y="2121"/>
                  </a:lnTo>
                  <a:lnTo>
                    <a:pt x="1057" y="2130"/>
                  </a:lnTo>
                  <a:lnTo>
                    <a:pt x="1071" y="2135"/>
                  </a:lnTo>
                  <a:lnTo>
                    <a:pt x="1084" y="2137"/>
                  </a:lnTo>
                  <a:lnTo>
                    <a:pt x="1098" y="2135"/>
                  </a:lnTo>
                  <a:lnTo>
                    <a:pt x="1112" y="2130"/>
                  </a:lnTo>
                  <a:lnTo>
                    <a:pt x="1123" y="2121"/>
                  </a:lnTo>
                  <a:lnTo>
                    <a:pt x="1132" y="2110"/>
                  </a:lnTo>
                  <a:lnTo>
                    <a:pt x="1139" y="2097"/>
                  </a:lnTo>
                  <a:lnTo>
                    <a:pt x="1140" y="2082"/>
                  </a:lnTo>
                  <a:lnTo>
                    <a:pt x="1139" y="2069"/>
                  </a:lnTo>
                  <a:lnTo>
                    <a:pt x="1132" y="2056"/>
                  </a:lnTo>
                  <a:lnTo>
                    <a:pt x="1123" y="2044"/>
                  </a:lnTo>
                  <a:lnTo>
                    <a:pt x="972" y="1895"/>
                  </a:lnTo>
                  <a:close/>
                  <a:moveTo>
                    <a:pt x="529" y="1895"/>
                  </a:moveTo>
                  <a:lnTo>
                    <a:pt x="378" y="2044"/>
                  </a:lnTo>
                  <a:lnTo>
                    <a:pt x="369" y="2056"/>
                  </a:lnTo>
                  <a:lnTo>
                    <a:pt x="363" y="2069"/>
                  </a:lnTo>
                  <a:lnTo>
                    <a:pt x="361" y="2082"/>
                  </a:lnTo>
                  <a:lnTo>
                    <a:pt x="363" y="2097"/>
                  </a:lnTo>
                  <a:lnTo>
                    <a:pt x="369" y="2110"/>
                  </a:lnTo>
                  <a:lnTo>
                    <a:pt x="378" y="2121"/>
                  </a:lnTo>
                  <a:lnTo>
                    <a:pt x="389" y="2130"/>
                  </a:lnTo>
                  <a:lnTo>
                    <a:pt x="403" y="2135"/>
                  </a:lnTo>
                  <a:lnTo>
                    <a:pt x="417" y="2137"/>
                  </a:lnTo>
                  <a:lnTo>
                    <a:pt x="431" y="2135"/>
                  </a:lnTo>
                  <a:lnTo>
                    <a:pt x="444" y="2130"/>
                  </a:lnTo>
                  <a:lnTo>
                    <a:pt x="456" y="2121"/>
                  </a:lnTo>
                  <a:lnTo>
                    <a:pt x="529" y="2051"/>
                  </a:lnTo>
                  <a:lnTo>
                    <a:pt x="600" y="2121"/>
                  </a:lnTo>
                  <a:lnTo>
                    <a:pt x="612" y="2130"/>
                  </a:lnTo>
                  <a:lnTo>
                    <a:pt x="626" y="2135"/>
                  </a:lnTo>
                  <a:lnTo>
                    <a:pt x="639" y="2137"/>
                  </a:lnTo>
                  <a:lnTo>
                    <a:pt x="654" y="2135"/>
                  </a:lnTo>
                  <a:lnTo>
                    <a:pt x="667" y="2130"/>
                  </a:lnTo>
                  <a:lnTo>
                    <a:pt x="678" y="2121"/>
                  </a:lnTo>
                  <a:lnTo>
                    <a:pt x="688" y="2110"/>
                  </a:lnTo>
                  <a:lnTo>
                    <a:pt x="694" y="2097"/>
                  </a:lnTo>
                  <a:lnTo>
                    <a:pt x="695" y="2082"/>
                  </a:lnTo>
                  <a:lnTo>
                    <a:pt x="694" y="2069"/>
                  </a:lnTo>
                  <a:lnTo>
                    <a:pt x="688" y="2056"/>
                  </a:lnTo>
                  <a:lnTo>
                    <a:pt x="678" y="2044"/>
                  </a:lnTo>
                  <a:lnTo>
                    <a:pt x="529" y="1895"/>
                  </a:lnTo>
                  <a:close/>
                  <a:moveTo>
                    <a:pt x="1195" y="1567"/>
                  </a:moveTo>
                  <a:lnTo>
                    <a:pt x="1045" y="1715"/>
                  </a:lnTo>
                  <a:lnTo>
                    <a:pt x="1035" y="1726"/>
                  </a:lnTo>
                  <a:lnTo>
                    <a:pt x="1030" y="1739"/>
                  </a:lnTo>
                  <a:lnTo>
                    <a:pt x="1028" y="1754"/>
                  </a:lnTo>
                  <a:lnTo>
                    <a:pt x="1030" y="1768"/>
                  </a:lnTo>
                  <a:lnTo>
                    <a:pt x="1035" y="1780"/>
                  </a:lnTo>
                  <a:lnTo>
                    <a:pt x="1045" y="1792"/>
                  </a:lnTo>
                  <a:lnTo>
                    <a:pt x="1057" y="1802"/>
                  </a:lnTo>
                  <a:lnTo>
                    <a:pt x="1071" y="1807"/>
                  </a:lnTo>
                  <a:lnTo>
                    <a:pt x="1084" y="1809"/>
                  </a:lnTo>
                  <a:lnTo>
                    <a:pt x="1098" y="1807"/>
                  </a:lnTo>
                  <a:lnTo>
                    <a:pt x="1112" y="1802"/>
                  </a:lnTo>
                  <a:lnTo>
                    <a:pt x="1123" y="1792"/>
                  </a:lnTo>
                  <a:lnTo>
                    <a:pt x="1195" y="1722"/>
                  </a:lnTo>
                  <a:lnTo>
                    <a:pt x="1268" y="1792"/>
                  </a:lnTo>
                  <a:lnTo>
                    <a:pt x="1279" y="1802"/>
                  </a:lnTo>
                  <a:lnTo>
                    <a:pt x="1292" y="1807"/>
                  </a:lnTo>
                  <a:lnTo>
                    <a:pt x="1307" y="1809"/>
                  </a:lnTo>
                  <a:lnTo>
                    <a:pt x="1321" y="1807"/>
                  </a:lnTo>
                  <a:lnTo>
                    <a:pt x="1334" y="1802"/>
                  </a:lnTo>
                  <a:lnTo>
                    <a:pt x="1346" y="1792"/>
                  </a:lnTo>
                  <a:lnTo>
                    <a:pt x="1355" y="1780"/>
                  </a:lnTo>
                  <a:lnTo>
                    <a:pt x="1361" y="1768"/>
                  </a:lnTo>
                  <a:lnTo>
                    <a:pt x="1363" y="1754"/>
                  </a:lnTo>
                  <a:lnTo>
                    <a:pt x="1361" y="1739"/>
                  </a:lnTo>
                  <a:lnTo>
                    <a:pt x="1355" y="1726"/>
                  </a:lnTo>
                  <a:lnTo>
                    <a:pt x="1346" y="1715"/>
                  </a:lnTo>
                  <a:lnTo>
                    <a:pt x="1195" y="1567"/>
                  </a:lnTo>
                  <a:close/>
                  <a:moveTo>
                    <a:pt x="751" y="1567"/>
                  </a:moveTo>
                  <a:lnTo>
                    <a:pt x="600" y="1715"/>
                  </a:lnTo>
                  <a:lnTo>
                    <a:pt x="592" y="1726"/>
                  </a:lnTo>
                  <a:lnTo>
                    <a:pt x="585" y="1739"/>
                  </a:lnTo>
                  <a:lnTo>
                    <a:pt x="584" y="1754"/>
                  </a:lnTo>
                  <a:lnTo>
                    <a:pt x="585" y="1768"/>
                  </a:lnTo>
                  <a:lnTo>
                    <a:pt x="592" y="1780"/>
                  </a:lnTo>
                  <a:lnTo>
                    <a:pt x="600" y="1792"/>
                  </a:lnTo>
                  <a:lnTo>
                    <a:pt x="612" y="1802"/>
                  </a:lnTo>
                  <a:lnTo>
                    <a:pt x="626" y="1807"/>
                  </a:lnTo>
                  <a:lnTo>
                    <a:pt x="639" y="1809"/>
                  </a:lnTo>
                  <a:lnTo>
                    <a:pt x="654" y="1807"/>
                  </a:lnTo>
                  <a:lnTo>
                    <a:pt x="667" y="1802"/>
                  </a:lnTo>
                  <a:lnTo>
                    <a:pt x="678" y="1792"/>
                  </a:lnTo>
                  <a:lnTo>
                    <a:pt x="751" y="1722"/>
                  </a:lnTo>
                  <a:lnTo>
                    <a:pt x="823" y="1792"/>
                  </a:lnTo>
                  <a:lnTo>
                    <a:pt x="834" y="1802"/>
                  </a:lnTo>
                  <a:lnTo>
                    <a:pt x="848" y="1807"/>
                  </a:lnTo>
                  <a:lnTo>
                    <a:pt x="862" y="1809"/>
                  </a:lnTo>
                  <a:lnTo>
                    <a:pt x="875" y="1807"/>
                  </a:lnTo>
                  <a:lnTo>
                    <a:pt x="889" y="1802"/>
                  </a:lnTo>
                  <a:lnTo>
                    <a:pt x="901" y="1792"/>
                  </a:lnTo>
                  <a:lnTo>
                    <a:pt x="911" y="1780"/>
                  </a:lnTo>
                  <a:lnTo>
                    <a:pt x="916" y="1768"/>
                  </a:lnTo>
                  <a:lnTo>
                    <a:pt x="918" y="1754"/>
                  </a:lnTo>
                  <a:lnTo>
                    <a:pt x="916" y="1739"/>
                  </a:lnTo>
                  <a:lnTo>
                    <a:pt x="911" y="1726"/>
                  </a:lnTo>
                  <a:lnTo>
                    <a:pt x="901" y="1715"/>
                  </a:lnTo>
                  <a:lnTo>
                    <a:pt x="751" y="1567"/>
                  </a:lnTo>
                  <a:close/>
                  <a:moveTo>
                    <a:pt x="1418" y="1238"/>
                  </a:moveTo>
                  <a:lnTo>
                    <a:pt x="1268" y="1386"/>
                  </a:lnTo>
                  <a:lnTo>
                    <a:pt x="1258" y="1398"/>
                  </a:lnTo>
                  <a:lnTo>
                    <a:pt x="1253" y="1411"/>
                  </a:lnTo>
                  <a:lnTo>
                    <a:pt x="1251" y="1425"/>
                  </a:lnTo>
                  <a:lnTo>
                    <a:pt x="1253" y="1438"/>
                  </a:lnTo>
                  <a:lnTo>
                    <a:pt x="1258" y="1452"/>
                  </a:lnTo>
                  <a:lnTo>
                    <a:pt x="1268" y="1464"/>
                  </a:lnTo>
                  <a:lnTo>
                    <a:pt x="1279" y="1473"/>
                  </a:lnTo>
                  <a:lnTo>
                    <a:pt x="1292" y="1478"/>
                  </a:lnTo>
                  <a:lnTo>
                    <a:pt x="1307" y="1480"/>
                  </a:lnTo>
                  <a:lnTo>
                    <a:pt x="1321" y="1478"/>
                  </a:lnTo>
                  <a:lnTo>
                    <a:pt x="1334" y="1473"/>
                  </a:lnTo>
                  <a:lnTo>
                    <a:pt x="1346" y="1464"/>
                  </a:lnTo>
                  <a:lnTo>
                    <a:pt x="1418" y="1393"/>
                  </a:lnTo>
                  <a:lnTo>
                    <a:pt x="1490" y="1464"/>
                  </a:lnTo>
                  <a:lnTo>
                    <a:pt x="1502" y="1473"/>
                  </a:lnTo>
                  <a:lnTo>
                    <a:pt x="1515" y="1478"/>
                  </a:lnTo>
                  <a:lnTo>
                    <a:pt x="1529" y="1480"/>
                  </a:lnTo>
                  <a:lnTo>
                    <a:pt x="1543" y="1478"/>
                  </a:lnTo>
                  <a:lnTo>
                    <a:pt x="1557" y="1473"/>
                  </a:lnTo>
                  <a:lnTo>
                    <a:pt x="1568" y="1464"/>
                  </a:lnTo>
                  <a:lnTo>
                    <a:pt x="1577" y="1452"/>
                  </a:lnTo>
                  <a:lnTo>
                    <a:pt x="1583" y="1438"/>
                  </a:lnTo>
                  <a:lnTo>
                    <a:pt x="1585" y="1425"/>
                  </a:lnTo>
                  <a:lnTo>
                    <a:pt x="1583" y="1411"/>
                  </a:lnTo>
                  <a:lnTo>
                    <a:pt x="1577" y="1398"/>
                  </a:lnTo>
                  <a:lnTo>
                    <a:pt x="1568" y="1386"/>
                  </a:lnTo>
                  <a:lnTo>
                    <a:pt x="1418" y="1238"/>
                  </a:lnTo>
                  <a:close/>
                  <a:moveTo>
                    <a:pt x="972" y="1238"/>
                  </a:moveTo>
                  <a:lnTo>
                    <a:pt x="823" y="1386"/>
                  </a:lnTo>
                  <a:lnTo>
                    <a:pt x="814" y="1398"/>
                  </a:lnTo>
                  <a:lnTo>
                    <a:pt x="808" y="1411"/>
                  </a:lnTo>
                  <a:lnTo>
                    <a:pt x="806" y="1425"/>
                  </a:lnTo>
                  <a:lnTo>
                    <a:pt x="808" y="1438"/>
                  </a:lnTo>
                  <a:lnTo>
                    <a:pt x="814" y="1452"/>
                  </a:lnTo>
                  <a:lnTo>
                    <a:pt x="823" y="1464"/>
                  </a:lnTo>
                  <a:lnTo>
                    <a:pt x="834" y="1473"/>
                  </a:lnTo>
                  <a:lnTo>
                    <a:pt x="848" y="1478"/>
                  </a:lnTo>
                  <a:lnTo>
                    <a:pt x="862" y="1480"/>
                  </a:lnTo>
                  <a:lnTo>
                    <a:pt x="876" y="1478"/>
                  </a:lnTo>
                  <a:lnTo>
                    <a:pt x="890" y="1473"/>
                  </a:lnTo>
                  <a:lnTo>
                    <a:pt x="901" y="1464"/>
                  </a:lnTo>
                  <a:lnTo>
                    <a:pt x="972" y="1393"/>
                  </a:lnTo>
                  <a:lnTo>
                    <a:pt x="1045" y="1464"/>
                  </a:lnTo>
                  <a:lnTo>
                    <a:pt x="1057" y="1473"/>
                  </a:lnTo>
                  <a:lnTo>
                    <a:pt x="1071" y="1478"/>
                  </a:lnTo>
                  <a:lnTo>
                    <a:pt x="1084" y="1480"/>
                  </a:lnTo>
                  <a:lnTo>
                    <a:pt x="1098" y="1478"/>
                  </a:lnTo>
                  <a:lnTo>
                    <a:pt x="1112" y="1473"/>
                  </a:lnTo>
                  <a:lnTo>
                    <a:pt x="1123" y="1464"/>
                  </a:lnTo>
                  <a:lnTo>
                    <a:pt x="1132" y="1452"/>
                  </a:lnTo>
                  <a:lnTo>
                    <a:pt x="1139" y="1438"/>
                  </a:lnTo>
                  <a:lnTo>
                    <a:pt x="1140" y="1425"/>
                  </a:lnTo>
                  <a:lnTo>
                    <a:pt x="1139" y="1411"/>
                  </a:lnTo>
                  <a:lnTo>
                    <a:pt x="1132" y="1398"/>
                  </a:lnTo>
                  <a:lnTo>
                    <a:pt x="1123" y="1386"/>
                  </a:lnTo>
                  <a:lnTo>
                    <a:pt x="972" y="1238"/>
                  </a:lnTo>
                  <a:close/>
                  <a:moveTo>
                    <a:pt x="529" y="1238"/>
                  </a:moveTo>
                  <a:lnTo>
                    <a:pt x="378" y="1386"/>
                  </a:lnTo>
                  <a:lnTo>
                    <a:pt x="369" y="1398"/>
                  </a:lnTo>
                  <a:lnTo>
                    <a:pt x="363" y="1411"/>
                  </a:lnTo>
                  <a:lnTo>
                    <a:pt x="361" y="1425"/>
                  </a:lnTo>
                  <a:lnTo>
                    <a:pt x="363" y="1438"/>
                  </a:lnTo>
                  <a:lnTo>
                    <a:pt x="369" y="1452"/>
                  </a:lnTo>
                  <a:lnTo>
                    <a:pt x="378" y="1464"/>
                  </a:lnTo>
                  <a:lnTo>
                    <a:pt x="389" y="1473"/>
                  </a:lnTo>
                  <a:lnTo>
                    <a:pt x="403" y="1478"/>
                  </a:lnTo>
                  <a:lnTo>
                    <a:pt x="417" y="1480"/>
                  </a:lnTo>
                  <a:lnTo>
                    <a:pt x="431" y="1478"/>
                  </a:lnTo>
                  <a:lnTo>
                    <a:pt x="444" y="1473"/>
                  </a:lnTo>
                  <a:lnTo>
                    <a:pt x="456" y="1464"/>
                  </a:lnTo>
                  <a:lnTo>
                    <a:pt x="529" y="1393"/>
                  </a:lnTo>
                  <a:lnTo>
                    <a:pt x="600" y="1464"/>
                  </a:lnTo>
                  <a:lnTo>
                    <a:pt x="612" y="1473"/>
                  </a:lnTo>
                  <a:lnTo>
                    <a:pt x="626" y="1478"/>
                  </a:lnTo>
                  <a:lnTo>
                    <a:pt x="639" y="1480"/>
                  </a:lnTo>
                  <a:lnTo>
                    <a:pt x="654" y="1478"/>
                  </a:lnTo>
                  <a:lnTo>
                    <a:pt x="667" y="1473"/>
                  </a:lnTo>
                  <a:lnTo>
                    <a:pt x="678" y="1464"/>
                  </a:lnTo>
                  <a:lnTo>
                    <a:pt x="688" y="1452"/>
                  </a:lnTo>
                  <a:lnTo>
                    <a:pt x="694" y="1438"/>
                  </a:lnTo>
                  <a:lnTo>
                    <a:pt x="695" y="1425"/>
                  </a:lnTo>
                  <a:lnTo>
                    <a:pt x="694" y="1411"/>
                  </a:lnTo>
                  <a:lnTo>
                    <a:pt x="688" y="1398"/>
                  </a:lnTo>
                  <a:lnTo>
                    <a:pt x="678" y="1386"/>
                  </a:lnTo>
                  <a:lnTo>
                    <a:pt x="529" y="1238"/>
                  </a:lnTo>
                  <a:close/>
                  <a:moveTo>
                    <a:pt x="306" y="767"/>
                  </a:moveTo>
                  <a:lnTo>
                    <a:pt x="280" y="770"/>
                  </a:lnTo>
                  <a:lnTo>
                    <a:pt x="257" y="778"/>
                  </a:lnTo>
                  <a:lnTo>
                    <a:pt x="236" y="791"/>
                  </a:lnTo>
                  <a:lnTo>
                    <a:pt x="219" y="809"/>
                  </a:lnTo>
                  <a:lnTo>
                    <a:pt x="206" y="829"/>
                  </a:lnTo>
                  <a:lnTo>
                    <a:pt x="197" y="851"/>
                  </a:lnTo>
                  <a:lnTo>
                    <a:pt x="194" y="877"/>
                  </a:lnTo>
                  <a:lnTo>
                    <a:pt x="197" y="902"/>
                  </a:lnTo>
                  <a:lnTo>
                    <a:pt x="206" y="925"/>
                  </a:lnTo>
                  <a:lnTo>
                    <a:pt x="219" y="945"/>
                  </a:lnTo>
                  <a:lnTo>
                    <a:pt x="236" y="962"/>
                  </a:lnTo>
                  <a:lnTo>
                    <a:pt x="257" y="975"/>
                  </a:lnTo>
                  <a:lnTo>
                    <a:pt x="280" y="984"/>
                  </a:lnTo>
                  <a:lnTo>
                    <a:pt x="306" y="987"/>
                  </a:lnTo>
                  <a:lnTo>
                    <a:pt x="1640" y="987"/>
                  </a:lnTo>
                  <a:lnTo>
                    <a:pt x="1666" y="984"/>
                  </a:lnTo>
                  <a:lnTo>
                    <a:pt x="1689" y="975"/>
                  </a:lnTo>
                  <a:lnTo>
                    <a:pt x="1711" y="962"/>
                  </a:lnTo>
                  <a:lnTo>
                    <a:pt x="1727" y="945"/>
                  </a:lnTo>
                  <a:lnTo>
                    <a:pt x="1740" y="925"/>
                  </a:lnTo>
                  <a:lnTo>
                    <a:pt x="1749" y="902"/>
                  </a:lnTo>
                  <a:lnTo>
                    <a:pt x="1752" y="877"/>
                  </a:lnTo>
                  <a:lnTo>
                    <a:pt x="1749" y="851"/>
                  </a:lnTo>
                  <a:lnTo>
                    <a:pt x="1740" y="829"/>
                  </a:lnTo>
                  <a:lnTo>
                    <a:pt x="1727" y="809"/>
                  </a:lnTo>
                  <a:lnTo>
                    <a:pt x="1711" y="791"/>
                  </a:lnTo>
                  <a:lnTo>
                    <a:pt x="1689" y="778"/>
                  </a:lnTo>
                  <a:lnTo>
                    <a:pt x="1666" y="770"/>
                  </a:lnTo>
                  <a:lnTo>
                    <a:pt x="1640" y="767"/>
                  </a:lnTo>
                  <a:lnTo>
                    <a:pt x="306" y="767"/>
                  </a:lnTo>
                  <a:close/>
                  <a:moveTo>
                    <a:pt x="972" y="110"/>
                  </a:moveTo>
                  <a:lnTo>
                    <a:pt x="913" y="113"/>
                  </a:lnTo>
                  <a:lnTo>
                    <a:pt x="854" y="121"/>
                  </a:lnTo>
                  <a:lnTo>
                    <a:pt x="796" y="135"/>
                  </a:lnTo>
                  <a:lnTo>
                    <a:pt x="741" y="156"/>
                  </a:lnTo>
                  <a:lnTo>
                    <a:pt x="688" y="180"/>
                  </a:lnTo>
                  <a:lnTo>
                    <a:pt x="637" y="209"/>
                  </a:lnTo>
                  <a:lnTo>
                    <a:pt x="588" y="244"/>
                  </a:lnTo>
                  <a:lnTo>
                    <a:pt x="543" y="283"/>
                  </a:lnTo>
                  <a:lnTo>
                    <a:pt x="502" y="325"/>
                  </a:lnTo>
                  <a:lnTo>
                    <a:pt x="463" y="372"/>
                  </a:lnTo>
                  <a:lnTo>
                    <a:pt x="427" y="423"/>
                  </a:lnTo>
                  <a:lnTo>
                    <a:pt x="396" y="477"/>
                  </a:lnTo>
                  <a:lnTo>
                    <a:pt x="370" y="534"/>
                  </a:lnTo>
                  <a:lnTo>
                    <a:pt x="347" y="595"/>
                  </a:lnTo>
                  <a:lnTo>
                    <a:pt x="329" y="658"/>
                  </a:lnTo>
                  <a:lnTo>
                    <a:pt x="1617" y="658"/>
                  </a:lnTo>
                  <a:lnTo>
                    <a:pt x="1599" y="595"/>
                  </a:lnTo>
                  <a:lnTo>
                    <a:pt x="1576" y="534"/>
                  </a:lnTo>
                  <a:lnTo>
                    <a:pt x="1550" y="477"/>
                  </a:lnTo>
                  <a:lnTo>
                    <a:pt x="1519" y="423"/>
                  </a:lnTo>
                  <a:lnTo>
                    <a:pt x="1483" y="372"/>
                  </a:lnTo>
                  <a:lnTo>
                    <a:pt x="1445" y="325"/>
                  </a:lnTo>
                  <a:lnTo>
                    <a:pt x="1403" y="283"/>
                  </a:lnTo>
                  <a:lnTo>
                    <a:pt x="1358" y="244"/>
                  </a:lnTo>
                  <a:lnTo>
                    <a:pt x="1309" y="209"/>
                  </a:lnTo>
                  <a:lnTo>
                    <a:pt x="1258" y="180"/>
                  </a:lnTo>
                  <a:lnTo>
                    <a:pt x="1205" y="156"/>
                  </a:lnTo>
                  <a:lnTo>
                    <a:pt x="1150" y="135"/>
                  </a:lnTo>
                  <a:lnTo>
                    <a:pt x="1092" y="121"/>
                  </a:lnTo>
                  <a:lnTo>
                    <a:pt x="1033" y="113"/>
                  </a:lnTo>
                  <a:lnTo>
                    <a:pt x="972" y="110"/>
                  </a:lnTo>
                  <a:close/>
                  <a:moveTo>
                    <a:pt x="972" y="0"/>
                  </a:moveTo>
                  <a:lnTo>
                    <a:pt x="1038" y="3"/>
                  </a:lnTo>
                  <a:lnTo>
                    <a:pt x="1102" y="11"/>
                  </a:lnTo>
                  <a:lnTo>
                    <a:pt x="1163" y="25"/>
                  </a:lnTo>
                  <a:lnTo>
                    <a:pt x="1223" y="45"/>
                  </a:lnTo>
                  <a:lnTo>
                    <a:pt x="1282" y="69"/>
                  </a:lnTo>
                  <a:lnTo>
                    <a:pt x="1338" y="99"/>
                  </a:lnTo>
                  <a:lnTo>
                    <a:pt x="1391" y="132"/>
                  </a:lnTo>
                  <a:lnTo>
                    <a:pt x="1441" y="171"/>
                  </a:lnTo>
                  <a:lnTo>
                    <a:pt x="1489" y="213"/>
                  </a:lnTo>
                  <a:lnTo>
                    <a:pt x="1533" y="259"/>
                  </a:lnTo>
                  <a:lnTo>
                    <a:pt x="1574" y="310"/>
                  </a:lnTo>
                  <a:lnTo>
                    <a:pt x="1611" y="363"/>
                  </a:lnTo>
                  <a:lnTo>
                    <a:pt x="1644" y="421"/>
                  </a:lnTo>
                  <a:lnTo>
                    <a:pt x="1674" y="481"/>
                  </a:lnTo>
                  <a:lnTo>
                    <a:pt x="1699" y="544"/>
                  </a:lnTo>
                  <a:lnTo>
                    <a:pt x="1719" y="610"/>
                  </a:lnTo>
                  <a:lnTo>
                    <a:pt x="1734" y="678"/>
                  </a:lnTo>
                  <a:lnTo>
                    <a:pt x="1765" y="696"/>
                  </a:lnTo>
                  <a:lnTo>
                    <a:pt x="1793" y="718"/>
                  </a:lnTo>
                  <a:lnTo>
                    <a:pt x="1817" y="744"/>
                  </a:lnTo>
                  <a:lnTo>
                    <a:pt x="1836" y="773"/>
                  </a:lnTo>
                  <a:lnTo>
                    <a:pt x="1851" y="806"/>
                  </a:lnTo>
                  <a:lnTo>
                    <a:pt x="1860" y="840"/>
                  </a:lnTo>
                  <a:lnTo>
                    <a:pt x="1863" y="877"/>
                  </a:lnTo>
                  <a:lnTo>
                    <a:pt x="1860" y="910"/>
                  </a:lnTo>
                  <a:lnTo>
                    <a:pt x="1853" y="942"/>
                  </a:lnTo>
                  <a:lnTo>
                    <a:pt x="1841" y="971"/>
                  </a:lnTo>
                  <a:lnTo>
                    <a:pt x="1824" y="999"/>
                  </a:lnTo>
                  <a:lnTo>
                    <a:pt x="1804" y="1024"/>
                  </a:lnTo>
                  <a:lnTo>
                    <a:pt x="1781" y="1046"/>
                  </a:lnTo>
                  <a:lnTo>
                    <a:pt x="1755" y="1064"/>
                  </a:lnTo>
                  <a:lnTo>
                    <a:pt x="1825" y="1746"/>
                  </a:lnTo>
                  <a:lnTo>
                    <a:pt x="1791" y="1715"/>
                  </a:lnTo>
                  <a:lnTo>
                    <a:pt x="1640" y="1567"/>
                  </a:lnTo>
                  <a:lnTo>
                    <a:pt x="1490" y="1715"/>
                  </a:lnTo>
                  <a:lnTo>
                    <a:pt x="1481" y="1726"/>
                  </a:lnTo>
                  <a:lnTo>
                    <a:pt x="1475" y="1739"/>
                  </a:lnTo>
                  <a:lnTo>
                    <a:pt x="1474" y="1754"/>
                  </a:lnTo>
                  <a:lnTo>
                    <a:pt x="1475" y="1768"/>
                  </a:lnTo>
                  <a:lnTo>
                    <a:pt x="1481" y="1780"/>
                  </a:lnTo>
                  <a:lnTo>
                    <a:pt x="1490" y="1792"/>
                  </a:lnTo>
                  <a:lnTo>
                    <a:pt x="1502" y="1802"/>
                  </a:lnTo>
                  <a:lnTo>
                    <a:pt x="1515" y="1807"/>
                  </a:lnTo>
                  <a:lnTo>
                    <a:pt x="1529" y="1809"/>
                  </a:lnTo>
                  <a:lnTo>
                    <a:pt x="1543" y="1807"/>
                  </a:lnTo>
                  <a:lnTo>
                    <a:pt x="1557" y="1802"/>
                  </a:lnTo>
                  <a:lnTo>
                    <a:pt x="1568" y="1792"/>
                  </a:lnTo>
                  <a:lnTo>
                    <a:pt x="1640" y="1722"/>
                  </a:lnTo>
                  <a:lnTo>
                    <a:pt x="1715" y="1794"/>
                  </a:lnTo>
                  <a:lnTo>
                    <a:pt x="1843" y="1909"/>
                  </a:lnTo>
                  <a:lnTo>
                    <a:pt x="1946" y="2904"/>
                  </a:lnTo>
                  <a:lnTo>
                    <a:pt x="0" y="2904"/>
                  </a:lnTo>
                  <a:lnTo>
                    <a:pt x="102" y="1922"/>
                  </a:lnTo>
                  <a:lnTo>
                    <a:pt x="306" y="1722"/>
                  </a:lnTo>
                  <a:lnTo>
                    <a:pt x="378" y="1792"/>
                  </a:lnTo>
                  <a:lnTo>
                    <a:pt x="389" y="1802"/>
                  </a:lnTo>
                  <a:lnTo>
                    <a:pt x="403" y="1807"/>
                  </a:lnTo>
                  <a:lnTo>
                    <a:pt x="417" y="1809"/>
                  </a:lnTo>
                  <a:lnTo>
                    <a:pt x="431" y="1807"/>
                  </a:lnTo>
                  <a:lnTo>
                    <a:pt x="444" y="1802"/>
                  </a:lnTo>
                  <a:lnTo>
                    <a:pt x="456" y="1792"/>
                  </a:lnTo>
                  <a:lnTo>
                    <a:pt x="466" y="1780"/>
                  </a:lnTo>
                  <a:lnTo>
                    <a:pt x="471" y="1768"/>
                  </a:lnTo>
                  <a:lnTo>
                    <a:pt x="473" y="1754"/>
                  </a:lnTo>
                  <a:lnTo>
                    <a:pt x="471" y="1739"/>
                  </a:lnTo>
                  <a:lnTo>
                    <a:pt x="466" y="1726"/>
                  </a:lnTo>
                  <a:lnTo>
                    <a:pt x="456" y="1715"/>
                  </a:lnTo>
                  <a:lnTo>
                    <a:pt x="306" y="1567"/>
                  </a:lnTo>
                  <a:lnTo>
                    <a:pt x="121" y="1749"/>
                  </a:lnTo>
                  <a:lnTo>
                    <a:pt x="192" y="1064"/>
                  </a:lnTo>
                  <a:lnTo>
                    <a:pt x="165" y="1046"/>
                  </a:lnTo>
                  <a:lnTo>
                    <a:pt x="142" y="1024"/>
                  </a:lnTo>
                  <a:lnTo>
                    <a:pt x="122" y="999"/>
                  </a:lnTo>
                  <a:lnTo>
                    <a:pt x="105" y="971"/>
                  </a:lnTo>
                  <a:lnTo>
                    <a:pt x="94" y="942"/>
                  </a:lnTo>
                  <a:lnTo>
                    <a:pt x="86" y="910"/>
                  </a:lnTo>
                  <a:lnTo>
                    <a:pt x="84" y="877"/>
                  </a:lnTo>
                  <a:lnTo>
                    <a:pt x="87" y="840"/>
                  </a:lnTo>
                  <a:lnTo>
                    <a:pt x="95" y="806"/>
                  </a:lnTo>
                  <a:lnTo>
                    <a:pt x="111" y="773"/>
                  </a:lnTo>
                  <a:lnTo>
                    <a:pt x="129" y="744"/>
                  </a:lnTo>
                  <a:lnTo>
                    <a:pt x="153" y="718"/>
                  </a:lnTo>
                  <a:lnTo>
                    <a:pt x="181" y="696"/>
                  </a:lnTo>
                  <a:lnTo>
                    <a:pt x="212" y="678"/>
                  </a:lnTo>
                  <a:lnTo>
                    <a:pt x="227" y="610"/>
                  </a:lnTo>
                  <a:lnTo>
                    <a:pt x="248" y="544"/>
                  </a:lnTo>
                  <a:lnTo>
                    <a:pt x="273" y="481"/>
                  </a:lnTo>
                  <a:lnTo>
                    <a:pt x="302" y="421"/>
                  </a:lnTo>
                  <a:lnTo>
                    <a:pt x="335" y="363"/>
                  </a:lnTo>
                  <a:lnTo>
                    <a:pt x="372" y="310"/>
                  </a:lnTo>
                  <a:lnTo>
                    <a:pt x="413" y="259"/>
                  </a:lnTo>
                  <a:lnTo>
                    <a:pt x="457" y="213"/>
                  </a:lnTo>
                  <a:lnTo>
                    <a:pt x="505" y="171"/>
                  </a:lnTo>
                  <a:lnTo>
                    <a:pt x="555" y="132"/>
                  </a:lnTo>
                  <a:lnTo>
                    <a:pt x="608" y="99"/>
                  </a:lnTo>
                  <a:lnTo>
                    <a:pt x="664" y="69"/>
                  </a:lnTo>
                  <a:lnTo>
                    <a:pt x="723" y="45"/>
                  </a:lnTo>
                  <a:lnTo>
                    <a:pt x="783" y="25"/>
                  </a:lnTo>
                  <a:lnTo>
                    <a:pt x="844" y="11"/>
                  </a:lnTo>
                  <a:lnTo>
                    <a:pt x="908" y="3"/>
                  </a:lnTo>
                  <a:lnTo>
                    <a:pt x="9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532"/>
            <p:cNvSpPr>
              <a:spLocks/>
            </p:cNvSpPr>
            <p:nvPr/>
          </p:nvSpPr>
          <p:spPr bwMode="auto">
            <a:xfrm>
              <a:off x="11055350" y="2439988"/>
              <a:ext cx="344488" cy="38100"/>
            </a:xfrm>
            <a:custGeom>
              <a:avLst/>
              <a:gdLst>
                <a:gd name="T0" fmla="*/ 0 w 1954"/>
                <a:gd name="T1" fmla="*/ 0 h 220"/>
                <a:gd name="T2" fmla="*/ 1954 w 1954"/>
                <a:gd name="T3" fmla="*/ 0 h 220"/>
                <a:gd name="T4" fmla="*/ 1948 w 1954"/>
                <a:gd name="T5" fmla="*/ 30 h 220"/>
                <a:gd name="T6" fmla="*/ 1939 w 1954"/>
                <a:gd name="T7" fmla="*/ 59 h 220"/>
                <a:gd name="T8" fmla="*/ 1926 w 1954"/>
                <a:gd name="T9" fmla="*/ 87 h 220"/>
                <a:gd name="T10" fmla="*/ 1910 w 1954"/>
                <a:gd name="T11" fmla="*/ 112 h 220"/>
                <a:gd name="T12" fmla="*/ 1891 w 1954"/>
                <a:gd name="T13" fmla="*/ 136 h 220"/>
                <a:gd name="T14" fmla="*/ 1865 w 1954"/>
                <a:gd name="T15" fmla="*/ 161 h 220"/>
                <a:gd name="T16" fmla="*/ 1836 w 1954"/>
                <a:gd name="T17" fmla="*/ 181 h 220"/>
                <a:gd name="T18" fmla="*/ 1804 w 1954"/>
                <a:gd name="T19" fmla="*/ 197 h 220"/>
                <a:gd name="T20" fmla="*/ 1771 w 1954"/>
                <a:gd name="T21" fmla="*/ 210 h 220"/>
                <a:gd name="T22" fmla="*/ 1736 w 1954"/>
                <a:gd name="T23" fmla="*/ 217 h 220"/>
                <a:gd name="T24" fmla="*/ 1701 w 1954"/>
                <a:gd name="T25" fmla="*/ 220 h 220"/>
                <a:gd name="T26" fmla="*/ 254 w 1954"/>
                <a:gd name="T27" fmla="*/ 220 h 220"/>
                <a:gd name="T28" fmla="*/ 218 w 1954"/>
                <a:gd name="T29" fmla="*/ 217 h 220"/>
                <a:gd name="T30" fmla="*/ 183 w 1954"/>
                <a:gd name="T31" fmla="*/ 210 h 220"/>
                <a:gd name="T32" fmla="*/ 150 w 1954"/>
                <a:gd name="T33" fmla="*/ 197 h 220"/>
                <a:gd name="T34" fmla="*/ 119 w 1954"/>
                <a:gd name="T35" fmla="*/ 181 h 220"/>
                <a:gd name="T36" fmla="*/ 90 w 1954"/>
                <a:gd name="T37" fmla="*/ 161 h 220"/>
                <a:gd name="T38" fmla="*/ 64 w 1954"/>
                <a:gd name="T39" fmla="*/ 136 h 220"/>
                <a:gd name="T40" fmla="*/ 44 w 1954"/>
                <a:gd name="T41" fmla="*/ 112 h 220"/>
                <a:gd name="T42" fmla="*/ 28 w 1954"/>
                <a:gd name="T43" fmla="*/ 87 h 220"/>
                <a:gd name="T44" fmla="*/ 15 w 1954"/>
                <a:gd name="T45" fmla="*/ 59 h 220"/>
                <a:gd name="T46" fmla="*/ 6 w 1954"/>
                <a:gd name="T47" fmla="*/ 30 h 220"/>
                <a:gd name="T48" fmla="*/ 0 w 1954"/>
                <a:gd name="T4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54" h="220">
                  <a:moveTo>
                    <a:pt x="0" y="0"/>
                  </a:moveTo>
                  <a:lnTo>
                    <a:pt x="1954" y="0"/>
                  </a:lnTo>
                  <a:lnTo>
                    <a:pt x="1948" y="30"/>
                  </a:lnTo>
                  <a:lnTo>
                    <a:pt x="1939" y="59"/>
                  </a:lnTo>
                  <a:lnTo>
                    <a:pt x="1926" y="87"/>
                  </a:lnTo>
                  <a:lnTo>
                    <a:pt x="1910" y="112"/>
                  </a:lnTo>
                  <a:lnTo>
                    <a:pt x="1891" y="136"/>
                  </a:lnTo>
                  <a:lnTo>
                    <a:pt x="1865" y="161"/>
                  </a:lnTo>
                  <a:lnTo>
                    <a:pt x="1836" y="181"/>
                  </a:lnTo>
                  <a:lnTo>
                    <a:pt x="1804" y="197"/>
                  </a:lnTo>
                  <a:lnTo>
                    <a:pt x="1771" y="210"/>
                  </a:lnTo>
                  <a:lnTo>
                    <a:pt x="1736" y="217"/>
                  </a:lnTo>
                  <a:lnTo>
                    <a:pt x="1701" y="220"/>
                  </a:lnTo>
                  <a:lnTo>
                    <a:pt x="254" y="220"/>
                  </a:lnTo>
                  <a:lnTo>
                    <a:pt x="218" y="217"/>
                  </a:lnTo>
                  <a:lnTo>
                    <a:pt x="183" y="210"/>
                  </a:lnTo>
                  <a:lnTo>
                    <a:pt x="150" y="197"/>
                  </a:lnTo>
                  <a:lnTo>
                    <a:pt x="119" y="181"/>
                  </a:lnTo>
                  <a:lnTo>
                    <a:pt x="90" y="161"/>
                  </a:lnTo>
                  <a:lnTo>
                    <a:pt x="64" y="136"/>
                  </a:lnTo>
                  <a:lnTo>
                    <a:pt x="44" y="112"/>
                  </a:lnTo>
                  <a:lnTo>
                    <a:pt x="28" y="87"/>
                  </a:lnTo>
                  <a:lnTo>
                    <a:pt x="15" y="59"/>
                  </a:lnTo>
                  <a:lnTo>
                    <a:pt x="6" y="3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4" name="Freeform 224"/>
          <p:cNvSpPr>
            <a:spLocks noEditPoints="1"/>
          </p:cNvSpPr>
          <p:nvPr/>
        </p:nvSpPr>
        <p:spPr bwMode="auto">
          <a:xfrm>
            <a:off x="7773133" y="6039191"/>
            <a:ext cx="90487" cy="569912"/>
          </a:xfrm>
          <a:custGeom>
            <a:avLst/>
            <a:gdLst>
              <a:gd name="T0" fmla="*/ 193 w 510"/>
              <a:gd name="T1" fmla="*/ 2093 h 3234"/>
              <a:gd name="T2" fmla="*/ 170 w 510"/>
              <a:gd name="T3" fmla="*/ 2137 h 3234"/>
              <a:gd name="T4" fmla="*/ 193 w 510"/>
              <a:gd name="T5" fmla="*/ 2182 h 3234"/>
              <a:gd name="T6" fmla="*/ 245 w 510"/>
              <a:gd name="T7" fmla="*/ 2189 h 3234"/>
              <a:gd name="T8" fmla="*/ 280 w 510"/>
              <a:gd name="T9" fmla="*/ 2155 h 3234"/>
              <a:gd name="T10" fmla="*/ 272 w 510"/>
              <a:gd name="T11" fmla="*/ 2105 h 3234"/>
              <a:gd name="T12" fmla="*/ 227 w 510"/>
              <a:gd name="T13" fmla="*/ 2082 h 3234"/>
              <a:gd name="T14" fmla="*/ 193 w 510"/>
              <a:gd name="T15" fmla="*/ 1874 h 3234"/>
              <a:gd name="T16" fmla="*/ 170 w 510"/>
              <a:gd name="T17" fmla="*/ 1919 h 3234"/>
              <a:gd name="T18" fmla="*/ 193 w 510"/>
              <a:gd name="T19" fmla="*/ 1962 h 3234"/>
              <a:gd name="T20" fmla="*/ 245 w 510"/>
              <a:gd name="T21" fmla="*/ 1970 h 3234"/>
              <a:gd name="T22" fmla="*/ 280 w 510"/>
              <a:gd name="T23" fmla="*/ 1936 h 3234"/>
              <a:gd name="T24" fmla="*/ 272 w 510"/>
              <a:gd name="T25" fmla="*/ 1886 h 3234"/>
              <a:gd name="T26" fmla="*/ 227 w 510"/>
              <a:gd name="T27" fmla="*/ 1864 h 3234"/>
              <a:gd name="T28" fmla="*/ 197 w 510"/>
              <a:gd name="T29" fmla="*/ 1591 h 3234"/>
              <a:gd name="T30" fmla="*/ 255 w 510"/>
              <a:gd name="T31" fmla="*/ 1592 h 3234"/>
              <a:gd name="T32" fmla="*/ 328 w 510"/>
              <a:gd name="T33" fmla="*/ 1480 h 3234"/>
              <a:gd name="T34" fmla="*/ 370 w 510"/>
              <a:gd name="T35" fmla="*/ 1338 h 3234"/>
              <a:gd name="T36" fmla="*/ 390 w 510"/>
              <a:gd name="T37" fmla="*/ 1163 h 3234"/>
              <a:gd name="T38" fmla="*/ 396 w 510"/>
              <a:gd name="T39" fmla="*/ 955 h 3234"/>
              <a:gd name="T40" fmla="*/ 397 w 510"/>
              <a:gd name="T41" fmla="*/ 676 h 3234"/>
              <a:gd name="T42" fmla="*/ 396 w 510"/>
              <a:gd name="T43" fmla="*/ 510 h 3234"/>
              <a:gd name="T44" fmla="*/ 388 w 510"/>
              <a:gd name="T45" fmla="*/ 366 h 3234"/>
              <a:gd name="T46" fmla="*/ 363 w 510"/>
              <a:gd name="T47" fmla="*/ 251 h 3234"/>
              <a:gd name="T48" fmla="*/ 312 w 510"/>
              <a:gd name="T49" fmla="*/ 169 h 3234"/>
              <a:gd name="T50" fmla="*/ 237 w 510"/>
              <a:gd name="T51" fmla="*/ 126 h 3234"/>
              <a:gd name="T52" fmla="*/ 113 w 510"/>
              <a:gd name="T53" fmla="*/ 0 h 3234"/>
              <a:gd name="T54" fmla="*/ 255 w 510"/>
              <a:gd name="T55" fmla="*/ 16 h 3234"/>
              <a:gd name="T56" fmla="*/ 364 w 510"/>
              <a:gd name="T57" fmla="*/ 67 h 3234"/>
              <a:gd name="T58" fmla="*/ 439 w 510"/>
              <a:gd name="T59" fmla="*/ 153 h 3234"/>
              <a:gd name="T60" fmla="*/ 485 w 510"/>
              <a:gd name="T61" fmla="*/ 264 h 3234"/>
              <a:gd name="T62" fmla="*/ 505 w 510"/>
              <a:gd name="T63" fmla="*/ 402 h 3234"/>
              <a:gd name="T64" fmla="*/ 510 w 510"/>
              <a:gd name="T65" fmla="*/ 560 h 3234"/>
              <a:gd name="T66" fmla="*/ 510 w 510"/>
              <a:gd name="T67" fmla="*/ 797 h 3234"/>
              <a:gd name="T68" fmla="*/ 508 w 510"/>
              <a:gd name="T69" fmla="*/ 1049 h 3234"/>
              <a:gd name="T70" fmla="*/ 495 w 510"/>
              <a:gd name="T71" fmla="*/ 1262 h 3234"/>
              <a:gd name="T72" fmla="*/ 462 w 510"/>
              <a:gd name="T73" fmla="*/ 1443 h 3234"/>
              <a:gd name="T74" fmla="*/ 396 w 510"/>
              <a:gd name="T75" fmla="*/ 1593 h 3234"/>
              <a:gd name="T76" fmla="*/ 411 w 510"/>
              <a:gd name="T77" fmla="*/ 1684 h 3234"/>
              <a:gd name="T78" fmla="*/ 451 w 510"/>
              <a:gd name="T79" fmla="*/ 1774 h 3234"/>
              <a:gd name="T80" fmla="*/ 451 w 510"/>
              <a:gd name="T81" fmla="*/ 3050 h 3234"/>
              <a:gd name="T82" fmla="*/ 410 w 510"/>
              <a:gd name="T83" fmla="*/ 3143 h 3234"/>
              <a:gd name="T84" fmla="*/ 331 w 510"/>
              <a:gd name="T85" fmla="*/ 3209 h 3234"/>
              <a:gd name="T86" fmla="*/ 227 w 510"/>
              <a:gd name="T87" fmla="*/ 3234 h 3234"/>
              <a:gd name="T88" fmla="*/ 122 w 510"/>
              <a:gd name="T89" fmla="*/ 3209 h 3234"/>
              <a:gd name="T90" fmla="*/ 43 w 510"/>
              <a:gd name="T91" fmla="*/ 3143 h 3234"/>
              <a:gd name="T92" fmla="*/ 2 w 510"/>
              <a:gd name="T93" fmla="*/ 3050 h 3234"/>
              <a:gd name="T94" fmla="*/ 2 w 510"/>
              <a:gd name="T95" fmla="*/ 1775 h 3234"/>
              <a:gd name="T96" fmla="*/ 39 w 510"/>
              <a:gd name="T97" fmla="*/ 1686 h 3234"/>
              <a:gd name="T98" fmla="*/ 56 w 510"/>
              <a:gd name="T99" fmla="*/ 1644 h 3234"/>
              <a:gd name="T100" fmla="*/ 66 w 510"/>
              <a:gd name="T101" fmla="*/ 22 h 3234"/>
              <a:gd name="T102" fmla="*/ 113 w 510"/>
              <a:gd name="T103" fmla="*/ 0 h 32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10" h="3234">
                <a:moveTo>
                  <a:pt x="227" y="2082"/>
                </a:moveTo>
                <a:lnTo>
                  <a:pt x="209" y="2085"/>
                </a:lnTo>
                <a:lnTo>
                  <a:pt x="193" y="2093"/>
                </a:lnTo>
                <a:lnTo>
                  <a:pt x="180" y="2105"/>
                </a:lnTo>
                <a:lnTo>
                  <a:pt x="172" y="2120"/>
                </a:lnTo>
                <a:lnTo>
                  <a:pt x="170" y="2137"/>
                </a:lnTo>
                <a:lnTo>
                  <a:pt x="172" y="2155"/>
                </a:lnTo>
                <a:lnTo>
                  <a:pt x="180" y="2170"/>
                </a:lnTo>
                <a:lnTo>
                  <a:pt x="193" y="2182"/>
                </a:lnTo>
                <a:lnTo>
                  <a:pt x="209" y="2189"/>
                </a:lnTo>
                <a:lnTo>
                  <a:pt x="227" y="2192"/>
                </a:lnTo>
                <a:lnTo>
                  <a:pt x="245" y="2189"/>
                </a:lnTo>
                <a:lnTo>
                  <a:pt x="259" y="2182"/>
                </a:lnTo>
                <a:lnTo>
                  <a:pt x="272" y="2170"/>
                </a:lnTo>
                <a:lnTo>
                  <a:pt x="280" y="2155"/>
                </a:lnTo>
                <a:lnTo>
                  <a:pt x="282" y="2137"/>
                </a:lnTo>
                <a:lnTo>
                  <a:pt x="280" y="2120"/>
                </a:lnTo>
                <a:lnTo>
                  <a:pt x="272" y="2105"/>
                </a:lnTo>
                <a:lnTo>
                  <a:pt x="259" y="2093"/>
                </a:lnTo>
                <a:lnTo>
                  <a:pt x="245" y="2085"/>
                </a:lnTo>
                <a:lnTo>
                  <a:pt x="227" y="2082"/>
                </a:lnTo>
                <a:close/>
                <a:moveTo>
                  <a:pt x="227" y="1864"/>
                </a:moveTo>
                <a:lnTo>
                  <a:pt x="209" y="1866"/>
                </a:lnTo>
                <a:lnTo>
                  <a:pt x="193" y="1874"/>
                </a:lnTo>
                <a:lnTo>
                  <a:pt x="180" y="1886"/>
                </a:lnTo>
                <a:lnTo>
                  <a:pt x="172" y="1901"/>
                </a:lnTo>
                <a:lnTo>
                  <a:pt x="170" y="1919"/>
                </a:lnTo>
                <a:lnTo>
                  <a:pt x="172" y="1936"/>
                </a:lnTo>
                <a:lnTo>
                  <a:pt x="180" y="1950"/>
                </a:lnTo>
                <a:lnTo>
                  <a:pt x="193" y="1962"/>
                </a:lnTo>
                <a:lnTo>
                  <a:pt x="209" y="1970"/>
                </a:lnTo>
                <a:lnTo>
                  <a:pt x="227" y="1973"/>
                </a:lnTo>
                <a:lnTo>
                  <a:pt x="245" y="1970"/>
                </a:lnTo>
                <a:lnTo>
                  <a:pt x="259" y="1962"/>
                </a:lnTo>
                <a:lnTo>
                  <a:pt x="272" y="1950"/>
                </a:lnTo>
                <a:lnTo>
                  <a:pt x="280" y="1936"/>
                </a:lnTo>
                <a:lnTo>
                  <a:pt x="282" y="1919"/>
                </a:lnTo>
                <a:lnTo>
                  <a:pt x="280" y="1901"/>
                </a:lnTo>
                <a:lnTo>
                  <a:pt x="272" y="1886"/>
                </a:lnTo>
                <a:lnTo>
                  <a:pt x="259" y="1874"/>
                </a:lnTo>
                <a:lnTo>
                  <a:pt x="245" y="1866"/>
                </a:lnTo>
                <a:lnTo>
                  <a:pt x="227" y="1864"/>
                </a:lnTo>
                <a:close/>
                <a:moveTo>
                  <a:pt x="170" y="113"/>
                </a:moveTo>
                <a:lnTo>
                  <a:pt x="170" y="1597"/>
                </a:lnTo>
                <a:lnTo>
                  <a:pt x="197" y="1591"/>
                </a:lnTo>
                <a:lnTo>
                  <a:pt x="227" y="1589"/>
                </a:lnTo>
                <a:lnTo>
                  <a:pt x="240" y="1590"/>
                </a:lnTo>
                <a:lnTo>
                  <a:pt x="255" y="1592"/>
                </a:lnTo>
                <a:lnTo>
                  <a:pt x="282" y="1558"/>
                </a:lnTo>
                <a:lnTo>
                  <a:pt x="308" y="1521"/>
                </a:lnTo>
                <a:lnTo>
                  <a:pt x="328" y="1480"/>
                </a:lnTo>
                <a:lnTo>
                  <a:pt x="345" y="1436"/>
                </a:lnTo>
                <a:lnTo>
                  <a:pt x="358" y="1389"/>
                </a:lnTo>
                <a:lnTo>
                  <a:pt x="370" y="1338"/>
                </a:lnTo>
                <a:lnTo>
                  <a:pt x="378" y="1283"/>
                </a:lnTo>
                <a:lnTo>
                  <a:pt x="386" y="1225"/>
                </a:lnTo>
                <a:lnTo>
                  <a:pt x="390" y="1163"/>
                </a:lnTo>
                <a:lnTo>
                  <a:pt x="393" y="1098"/>
                </a:lnTo>
                <a:lnTo>
                  <a:pt x="395" y="1028"/>
                </a:lnTo>
                <a:lnTo>
                  <a:pt x="396" y="955"/>
                </a:lnTo>
                <a:lnTo>
                  <a:pt x="396" y="879"/>
                </a:lnTo>
                <a:lnTo>
                  <a:pt x="396" y="797"/>
                </a:lnTo>
                <a:lnTo>
                  <a:pt x="397" y="676"/>
                </a:lnTo>
                <a:lnTo>
                  <a:pt x="397" y="618"/>
                </a:lnTo>
                <a:lnTo>
                  <a:pt x="397" y="562"/>
                </a:lnTo>
                <a:lnTo>
                  <a:pt x="396" y="510"/>
                </a:lnTo>
                <a:lnTo>
                  <a:pt x="395" y="459"/>
                </a:lnTo>
                <a:lnTo>
                  <a:pt x="392" y="411"/>
                </a:lnTo>
                <a:lnTo>
                  <a:pt x="388" y="366"/>
                </a:lnTo>
                <a:lnTo>
                  <a:pt x="382" y="324"/>
                </a:lnTo>
                <a:lnTo>
                  <a:pt x="373" y="286"/>
                </a:lnTo>
                <a:lnTo>
                  <a:pt x="363" y="251"/>
                </a:lnTo>
                <a:lnTo>
                  <a:pt x="349" y="220"/>
                </a:lnTo>
                <a:lnTo>
                  <a:pt x="332" y="192"/>
                </a:lnTo>
                <a:lnTo>
                  <a:pt x="312" y="169"/>
                </a:lnTo>
                <a:lnTo>
                  <a:pt x="291" y="152"/>
                </a:lnTo>
                <a:lnTo>
                  <a:pt x="266" y="137"/>
                </a:lnTo>
                <a:lnTo>
                  <a:pt x="237" y="126"/>
                </a:lnTo>
                <a:lnTo>
                  <a:pt x="206" y="118"/>
                </a:lnTo>
                <a:lnTo>
                  <a:pt x="170" y="113"/>
                </a:lnTo>
                <a:close/>
                <a:moveTo>
                  <a:pt x="113" y="0"/>
                </a:moveTo>
                <a:lnTo>
                  <a:pt x="163" y="2"/>
                </a:lnTo>
                <a:lnTo>
                  <a:pt x="211" y="7"/>
                </a:lnTo>
                <a:lnTo>
                  <a:pt x="255" y="16"/>
                </a:lnTo>
                <a:lnTo>
                  <a:pt x="295" y="29"/>
                </a:lnTo>
                <a:lnTo>
                  <a:pt x="331" y="47"/>
                </a:lnTo>
                <a:lnTo>
                  <a:pt x="364" y="67"/>
                </a:lnTo>
                <a:lnTo>
                  <a:pt x="392" y="91"/>
                </a:lnTo>
                <a:lnTo>
                  <a:pt x="418" y="120"/>
                </a:lnTo>
                <a:lnTo>
                  <a:pt x="439" y="153"/>
                </a:lnTo>
                <a:lnTo>
                  <a:pt x="457" y="187"/>
                </a:lnTo>
                <a:lnTo>
                  <a:pt x="472" y="225"/>
                </a:lnTo>
                <a:lnTo>
                  <a:pt x="485" y="264"/>
                </a:lnTo>
                <a:lnTo>
                  <a:pt x="493" y="308"/>
                </a:lnTo>
                <a:lnTo>
                  <a:pt x="501" y="353"/>
                </a:lnTo>
                <a:lnTo>
                  <a:pt x="505" y="402"/>
                </a:lnTo>
                <a:lnTo>
                  <a:pt x="508" y="453"/>
                </a:lnTo>
                <a:lnTo>
                  <a:pt x="510" y="506"/>
                </a:lnTo>
                <a:lnTo>
                  <a:pt x="510" y="560"/>
                </a:lnTo>
                <a:lnTo>
                  <a:pt x="510" y="617"/>
                </a:lnTo>
                <a:lnTo>
                  <a:pt x="510" y="677"/>
                </a:lnTo>
                <a:lnTo>
                  <a:pt x="510" y="797"/>
                </a:lnTo>
                <a:lnTo>
                  <a:pt x="510" y="886"/>
                </a:lnTo>
                <a:lnTo>
                  <a:pt x="509" y="969"/>
                </a:lnTo>
                <a:lnTo>
                  <a:pt x="508" y="1049"/>
                </a:lnTo>
                <a:lnTo>
                  <a:pt x="506" y="1124"/>
                </a:lnTo>
                <a:lnTo>
                  <a:pt x="502" y="1195"/>
                </a:lnTo>
                <a:lnTo>
                  <a:pt x="495" y="1262"/>
                </a:lnTo>
                <a:lnTo>
                  <a:pt x="487" y="1326"/>
                </a:lnTo>
                <a:lnTo>
                  <a:pt x="476" y="1386"/>
                </a:lnTo>
                <a:lnTo>
                  <a:pt x="462" y="1443"/>
                </a:lnTo>
                <a:lnTo>
                  <a:pt x="444" y="1496"/>
                </a:lnTo>
                <a:lnTo>
                  <a:pt x="422" y="1546"/>
                </a:lnTo>
                <a:lnTo>
                  <a:pt x="396" y="1593"/>
                </a:lnTo>
                <a:lnTo>
                  <a:pt x="365" y="1637"/>
                </a:lnTo>
                <a:lnTo>
                  <a:pt x="390" y="1658"/>
                </a:lnTo>
                <a:lnTo>
                  <a:pt x="411" y="1684"/>
                </a:lnTo>
                <a:lnTo>
                  <a:pt x="429" y="1711"/>
                </a:lnTo>
                <a:lnTo>
                  <a:pt x="443" y="1742"/>
                </a:lnTo>
                <a:lnTo>
                  <a:pt x="451" y="1774"/>
                </a:lnTo>
                <a:lnTo>
                  <a:pt x="453" y="1809"/>
                </a:lnTo>
                <a:lnTo>
                  <a:pt x="453" y="3014"/>
                </a:lnTo>
                <a:lnTo>
                  <a:pt x="451" y="3050"/>
                </a:lnTo>
                <a:lnTo>
                  <a:pt x="442" y="3083"/>
                </a:lnTo>
                <a:lnTo>
                  <a:pt x="428" y="3115"/>
                </a:lnTo>
                <a:lnTo>
                  <a:pt x="410" y="3143"/>
                </a:lnTo>
                <a:lnTo>
                  <a:pt x="387" y="3169"/>
                </a:lnTo>
                <a:lnTo>
                  <a:pt x="360" y="3191"/>
                </a:lnTo>
                <a:lnTo>
                  <a:pt x="331" y="3209"/>
                </a:lnTo>
                <a:lnTo>
                  <a:pt x="298" y="3223"/>
                </a:lnTo>
                <a:lnTo>
                  <a:pt x="262" y="3231"/>
                </a:lnTo>
                <a:lnTo>
                  <a:pt x="227" y="3234"/>
                </a:lnTo>
                <a:lnTo>
                  <a:pt x="190" y="3231"/>
                </a:lnTo>
                <a:lnTo>
                  <a:pt x="154" y="3223"/>
                </a:lnTo>
                <a:lnTo>
                  <a:pt x="122" y="3209"/>
                </a:lnTo>
                <a:lnTo>
                  <a:pt x="92" y="3191"/>
                </a:lnTo>
                <a:lnTo>
                  <a:pt x="65" y="3169"/>
                </a:lnTo>
                <a:lnTo>
                  <a:pt x="43" y="3143"/>
                </a:lnTo>
                <a:lnTo>
                  <a:pt x="24" y="3115"/>
                </a:lnTo>
                <a:lnTo>
                  <a:pt x="11" y="3083"/>
                </a:lnTo>
                <a:lnTo>
                  <a:pt x="2" y="3050"/>
                </a:lnTo>
                <a:lnTo>
                  <a:pt x="0" y="3014"/>
                </a:lnTo>
                <a:lnTo>
                  <a:pt x="0" y="1809"/>
                </a:lnTo>
                <a:lnTo>
                  <a:pt x="2" y="1775"/>
                </a:lnTo>
                <a:lnTo>
                  <a:pt x="9" y="1744"/>
                </a:lnTo>
                <a:lnTo>
                  <a:pt x="22" y="1713"/>
                </a:lnTo>
                <a:lnTo>
                  <a:pt x="39" y="1686"/>
                </a:lnTo>
                <a:lnTo>
                  <a:pt x="59" y="1661"/>
                </a:lnTo>
                <a:lnTo>
                  <a:pt x="57" y="1653"/>
                </a:lnTo>
                <a:lnTo>
                  <a:pt x="56" y="1644"/>
                </a:lnTo>
                <a:lnTo>
                  <a:pt x="56" y="55"/>
                </a:lnTo>
                <a:lnTo>
                  <a:pt x="59" y="38"/>
                </a:lnTo>
                <a:lnTo>
                  <a:pt x="66" y="22"/>
                </a:lnTo>
                <a:lnTo>
                  <a:pt x="79" y="10"/>
                </a:lnTo>
                <a:lnTo>
                  <a:pt x="95" y="3"/>
                </a:lnTo>
                <a:lnTo>
                  <a:pt x="11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95" name="Group 838"/>
          <p:cNvGrpSpPr/>
          <p:nvPr/>
        </p:nvGrpSpPr>
        <p:grpSpPr>
          <a:xfrm>
            <a:off x="8490345" y="6056653"/>
            <a:ext cx="527050" cy="538163"/>
            <a:chOff x="9117013" y="4241800"/>
            <a:chExt cx="527050" cy="538163"/>
          </a:xfrm>
          <a:solidFill>
            <a:srgbClr val="000000"/>
          </a:solidFill>
        </p:grpSpPr>
        <p:sp>
          <p:nvSpPr>
            <p:cNvPr id="196" name="Freeform 229"/>
            <p:cNvSpPr>
              <a:spLocks noEditPoints="1"/>
            </p:cNvSpPr>
            <p:nvPr/>
          </p:nvSpPr>
          <p:spPr bwMode="auto">
            <a:xfrm>
              <a:off x="9117013" y="4241800"/>
              <a:ext cx="527050" cy="460375"/>
            </a:xfrm>
            <a:custGeom>
              <a:avLst/>
              <a:gdLst>
                <a:gd name="T0" fmla="*/ 3196 w 3319"/>
                <a:gd name="T1" fmla="*/ 2712 h 2897"/>
                <a:gd name="T2" fmla="*/ 2378 w 3319"/>
                <a:gd name="T3" fmla="*/ 2422 h 2897"/>
                <a:gd name="T4" fmla="*/ 2292 w 3319"/>
                <a:gd name="T5" fmla="*/ 2730 h 2897"/>
                <a:gd name="T6" fmla="*/ 2600 w 3319"/>
                <a:gd name="T7" fmla="*/ 2817 h 2897"/>
                <a:gd name="T8" fmla="*/ 2686 w 3319"/>
                <a:gd name="T9" fmla="*/ 2509 h 2897"/>
                <a:gd name="T10" fmla="*/ 2378 w 3319"/>
                <a:gd name="T11" fmla="*/ 2422 h 2897"/>
                <a:gd name="T12" fmla="*/ 1787 w 3319"/>
                <a:gd name="T13" fmla="*/ 2620 h 2897"/>
                <a:gd name="T14" fmla="*/ 1874 w 3319"/>
                <a:gd name="T15" fmla="*/ 2707 h 2897"/>
                <a:gd name="T16" fmla="*/ 1961 w 3319"/>
                <a:gd name="T17" fmla="*/ 2620 h 2897"/>
                <a:gd name="T18" fmla="*/ 1874 w 3319"/>
                <a:gd name="T19" fmla="*/ 2532 h 2897"/>
                <a:gd name="T20" fmla="*/ 1063 w 3319"/>
                <a:gd name="T21" fmla="*/ 2509 h 2897"/>
                <a:gd name="T22" fmla="*/ 1149 w 3319"/>
                <a:gd name="T23" fmla="*/ 2817 h 2897"/>
                <a:gd name="T24" fmla="*/ 1456 w 3319"/>
                <a:gd name="T25" fmla="*/ 2730 h 2897"/>
                <a:gd name="T26" fmla="*/ 1370 w 3319"/>
                <a:gd name="T27" fmla="*/ 2422 h 2897"/>
                <a:gd name="T28" fmla="*/ 2071 w 3319"/>
                <a:gd name="T29" fmla="*/ 1929 h 2897"/>
                <a:gd name="T30" fmla="*/ 1985 w 3319"/>
                <a:gd name="T31" fmla="*/ 2237 h 2897"/>
                <a:gd name="T32" fmla="*/ 2292 w 3319"/>
                <a:gd name="T33" fmla="*/ 2324 h 2897"/>
                <a:gd name="T34" fmla="*/ 2378 w 3319"/>
                <a:gd name="T35" fmla="*/ 2016 h 2897"/>
                <a:gd name="T36" fmla="*/ 2071 w 3319"/>
                <a:gd name="T37" fmla="*/ 1929 h 2897"/>
                <a:gd name="T38" fmla="*/ 1419 w 3319"/>
                <a:gd name="T39" fmla="*/ 2126 h 2897"/>
                <a:gd name="T40" fmla="*/ 1506 w 3319"/>
                <a:gd name="T41" fmla="*/ 2214 h 2897"/>
                <a:gd name="T42" fmla="*/ 1593 w 3319"/>
                <a:gd name="T43" fmla="*/ 2126 h 2897"/>
                <a:gd name="T44" fmla="*/ 1506 w 3319"/>
                <a:gd name="T45" fmla="*/ 2039 h 2897"/>
                <a:gd name="T46" fmla="*/ 1843 w 3319"/>
                <a:gd name="T47" fmla="*/ 0 h 2897"/>
                <a:gd name="T48" fmla="*/ 2082 w 3319"/>
                <a:gd name="T49" fmla="*/ 28 h 2897"/>
                <a:gd name="T50" fmla="*/ 2305 w 3319"/>
                <a:gd name="T51" fmla="*/ 108 h 2897"/>
                <a:gd name="T52" fmla="*/ 2504 w 3319"/>
                <a:gd name="T53" fmla="*/ 232 h 2897"/>
                <a:gd name="T54" fmla="*/ 2674 w 3319"/>
                <a:gd name="T55" fmla="*/ 396 h 2897"/>
                <a:gd name="T56" fmla="*/ 2809 w 3319"/>
                <a:gd name="T57" fmla="*/ 592 h 2897"/>
                <a:gd name="T58" fmla="*/ 2902 w 3319"/>
                <a:gd name="T59" fmla="*/ 814 h 2897"/>
                <a:gd name="T60" fmla="*/ 2947 w 3319"/>
                <a:gd name="T61" fmla="*/ 1054 h 2897"/>
                <a:gd name="T62" fmla="*/ 3319 w 3319"/>
                <a:gd name="T63" fmla="*/ 2465 h 2897"/>
                <a:gd name="T64" fmla="*/ 2950 w 3319"/>
                <a:gd name="T65" fmla="*/ 2897 h 2897"/>
                <a:gd name="T66" fmla="*/ 734 w 3319"/>
                <a:gd name="T67" fmla="*/ 2741 h 2897"/>
                <a:gd name="T68" fmla="*/ 695 w 3319"/>
                <a:gd name="T69" fmla="*/ 2628 h 2897"/>
                <a:gd name="T70" fmla="*/ 620 w 3319"/>
                <a:gd name="T71" fmla="*/ 2540 h 2897"/>
                <a:gd name="T72" fmla="*/ 536 w 3319"/>
                <a:gd name="T73" fmla="*/ 2460 h 2897"/>
                <a:gd name="T74" fmla="*/ 445 w 3319"/>
                <a:gd name="T75" fmla="*/ 2372 h 2897"/>
                <a:gd name="T76" fmla="*/ 353 w 3319"/>
                <a:gd name="T77" fmla="*/ 2284 h 2897"/>
                <a:gd name="T78" fmla="*/ 269 w 3319"/>
                <a:gd name="T79" fmla="*/ 2201 h 2897"/>
                <a:gd name="T80" fmla="*/ 201 w 3319"/>
                <a:gd name="T81" fmla="*/ 2134 h 2897"/>
                <a:gd name="T82" fmla="*/ 153 w 3319"/>
                <a:gd name="T83" fmla="*/ 2087 h 2897"/>
                <a:gd name="T84" fmla="*/ 135 w 3319"/>
                <a:gd name="T85" fmla="*/ 2069 h 2897"/>
                <a:gd name="T86" fmla="*/ 49 w 3319"/>
                <a:gd name="T87" fmla="*/ 1950 h 2897"/>
                <a:gd name="T88" fmla="*/ 5 w 3319"/>
                <a:gd name="T89" fmla="*/ 1810 h 2897"/>
                <a:gd name="T90" fmla="*/ 7 w 3319"/>
                <a:gd name="T91" fmla="*/ 1661 h 2897"/>
                <a:gd name="T92" fmla="*/ 54 w 3319"/>
                <a:gd name="T93" fmla="*/ 1523 h 2897"/>
                <a:gd name="T94" fmla="*/ 143 w 3319"/>
                <a:gd name="T95" fmla="*/ 1406 h 2897"/>
                <a:gd name="T96" fmla="*/ 264 w 3319"/>
                <a:gd name="T97" fmla="*/ 1323 h 2897"/>
                <a:gd name="T98" fmla="*/ 405 w 3319"/>
                <a:gd name="T99" fmla="*/ 1285 h 2897"/>
                <a:gd name="T100" fmla="*/ 554 w 3319"/>
                <a:gd name="T101" fmla="*/ 1293 h 2897"/>
                <a:gd name="T102" fmla="*/ 694 w 3319"/>
                <a:gd name="T103" fmla="*/ 1347 h 2897"/>
                <a:gd name="T104" fmla="*/ 741 w 3319"/>
                <a:gd name="T105" fmla="*/ 1024 h 2897"/>
                <a:gd name="T106" fmla="*/ 788 w 3319"/>
                <a:gd name="T107" fmla="*/ 779 h 2897"/>
                <a:gd name="T108" fmla="*/ 887 w 3319"/>
                <a:gd name="T109" fmla="*/ 556 h 2897"/>
                <a:gd name="T110" fmla="*/ 1029 w 3319"/>
                <a:gd name="T111" fmla="*/ 361 h 2897"/>
                <a:gd name="T112" fmla="*/ 1211 w 3319"/>
                <a:gd name="T113" fmla="*/ 201 h 2897"/>
                <a:gd name="T114" fmla="*/ 1423 w 3319"/>
                <a:gd name="T115" fmla="*/ 84 h 2897"/>
                <a:gd name="T116" fmla="*/ 1660 w 3319"/>
                <a:gd name="T117" fmla="*/ 15 h 2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19" h="2897">
                  <a:moveTo>
                    <a:pt x="2950" y="2589"/>
                  </a:moveTo>
                  <a:lnTo>
                    <a:pt x="2950" y="2712"/>
                  </a:lnTo>
                  <a:lnTo>
                    <a:pt x="3196" y="2712"/>
                  </a:lnTo>
                  <a:lnTo>
                    <a:pt x="3196" y="2589"/>
                  </a:lnTo>
                  <a:lnTo>
                    <a:pt x="2950" y="2589"/>
                  </a:lnTo>
                  <a:close/>
                  <a:moveTo>
                    <a:pt x="2378" y="2422"/>
                  </a:moveTo>
                  <a:lnTo>
                    <a:pt x="2292" y="2509"/>
                  </a:lnTo>
                  <a:lnTo>
                    <a:pt x="2402" y="2620"/>
                  </a:lnTo>
                  <a:lnTo>
                    <a:pt x="2292" y="2730"/>
                  </a:lnTo>
                  <a:lnTo>
                    <a:pt x="2378" y="2817"/>
                  </a:lnTo>
                  <a:lnTo>
                    <a:pt x="2489" y="2707"/>
                  </a:lnTo>
                  <a:lnTo>
                    <a:pt x="2600" y="2817"/>
                  </a:lnTo>
                  <a:lnTo>
                    <a:pt x="2686" y="2730"/>
                  </a:lnTo>
                  <a:lnTo>
                    <a:pt x="2576" y="2620"/>
                  </a:lnTo>
                  <a:lnTo>
                    <a:pt x="2686" y="2509"/>
                  </a:lnTo>
                  <a:lnTo>
                    <a:pt x="2600" y="2422"/>
                  </a:lnTo>
                  <a:lnTo>
                    <a:pt x="2489" y="2532"/>
                  </a:lnTo>
                  <a:lnTo>
                    <a:pt x="2378" y="2422"/>
                  </a:lnTo>
                  <a:close/>
                  <a:moveTo>
                    <a:pt x="1764" y="2422"/>
                  </a:moveTo>
                  <a:lnTo>
                    <a:pt x="1678" y="2509"/>
                  </a:lnTo>
                  <a:lnTo>
                    <a:pt x="1787" y="2620"/>
                  </a:lnTo>
                  <a:lnTo>
                    <a:pt x="1678" y="2730"/>
                  </a:lnTo>
                  <a:lnTo>
                    <a:pt x="1764" y="2817"/>
                  </a:lnTo>
                  <a:lnTo>
                    <a:pt x="1874" y="2707"/>
                  </a:lnTo>
                  <a:lnTo>
                    <a:pt x="1985" y="2817"/>
                  </a:lnTo>
                  <a:lnTo>
                    <a:pt x="2071" y="2730"/>
                  </a:lnTo>
                  <a:lnTo>
                    <a:pt x="1961" y="2620"/>
                  </a:lnTo>
                  <a:lnTo>
                    <a:pt x="2071" y="2509"/>
                  </a:lnTo>
                  <a:lnTo>
                    <a:pt x="1985" y="2422"/>
                  </a:lnTo>
                  <a:lnTo>
                    <a:pt x="1874" y="2532"/>
                  </a:lnTo>
                  <a:lnTo>
                    <a:pt x="1764" y="2422"/>
                  </a:lnTo>
                  <a:close/>
                  <a:moveTo>
                    <a:pt x="1149" y="2422"/>
                  </a:moveTo>
                  <a:lnTo>
                    <a:pt x="1063" y="2509"/>
                  </a:lnTo>
                  <a:lnTo>
                    <a:pt x="1173" y="2620"/>
                  </a:lnTo>
                  <a:lnTo>
                    <a:pt x="1063" y="2730"/>
                  </a:lnTo>
                  <a:lnTo>
                    <a:pt x="1149" y="2817"/>
                  </a:lnTo>
                  <a:lnTo>
                    <a:pt x="1260" y="2707"/>
                  </a:lnTo>
                  <a:lnTo>
                    <a:pt x="1370" y="2817"/>
                  </a:lnTo>
                  <a:lnTo>
                    <a:pt x="1456" y="2730"/>
                  </a:lnTo>
                  <a:lnTo>
                    <a:pt x="1347" y="2620"/>
                  </a:lnTo>
                  <a:lnTo>
                    <a:pt x="1456" y="2509"/>
                  </a:lnTo>
                  <a:lnTo>
                    <a:pt x="1370" y="2422"/>
                  </a:lnTo>
                  <a:lnTo>
                    <a:pt x="1260" y="2532"/>
                  </a:lnTo>
                  <a:lnTo>
                    <a:pt x="1149" y="2422"/>
                  </a:lnTo>
                  <a:close/>
                  <a:moveTo>
                    <a:pt x="2071" y="1929"/>
                  </a:moveTo>
                  <a:lnTo>
                    <a:pt x="1985" y="2016"/>
                  </a:lnTo>
                  <a:lnTo>
                    <a:pt x="2095" y="2126"/>
                  </a:lnTo>
                  <a:lnTo>
                    <a:pt x="1985" y="2237"/>
                  </a:lnTo>
                  <a:lnTo>
                    <a:pt x="2071" y="2324"/>
                  </a:lnTo>
                  <a:lnTo>
                    <a:pt x="2182" y="2214"/>
                  </a:lnTo>
                  <a:lnTo>
                    <a:pt x="2292" y="2324"/>
                  </a:lnTo>
                  <a:lnTo>
                    <a:pt x="2378" y="2237"/>
                  </a:lnTo>
                  <a:lnTo>
                    <a:pt x="2269" y="2126"/>
                  </a:lnTo>
                  <a:lnTo>
                    <a:pt x="2378" y="2016"/>
                  </a:lnTo>
                  <a:lnTo>
                    <a:pt x="2292" y="1929"/>
                  </a:lnTo>
                  <a:lnTo>
                    <a:pt x="2182" y="2039"/>
                  </a:lnTo>
                  <a:lnTo>
                    <a:pt x="2071" y="1929"/>
                  </a:lnTo>
                  <a:close/>
                  <a:moveTo>
                    <a:pt x="1395" y="1929"/>
                  </a:moveTo>
                  <a:lnTo>
                    <a:pt x="1309" y="2016"/>
                  </a:lnTo>
                  <a:lnTo>
                    <a:pt x="1419" y="2126"/>
                  </a:lnTo>
                  <a:lnTo>
                    <a:pt x="1309" y="2237"/>
                  </a:lnTo>
                  <a:lnTo>
                    <a:pt x="1395" y="2324"/>
                  </a:lnTo>
                  <a:lnTo>
                    <a:pt x="1506" y="2214"/>
                  </a:lnTo>
                  <a:lnTo>
                    <a:pt x="1616" y="2324"/>
                  </a:lnTo>
                  <a:lnTo>
                    <a:pt x="1702" y="2237"/>
                  </a:lnTo>
                  <a:lnTo>
                    <a:pt x="1593" y="2126"/>
                  </a:lnTo>
                  <a:lnTo>
                    <a:pt x="1702" y="2016"/>
                  </a:lnTo>
                  <a:lnTo>
                    <a:pt x="1616" y="1929"/>
                  </a:lnTo>
                  <a:lnTo>
                    <a:pt x="1506" y="2039"/>
                  </a:lnTo>
                  <a:lnTo>
                    <a:pt x="1395" y="1929"/>
                  </a:lnTo>
                  <a:close/>
                  <a:moveTo>
                    <a:pt x="1828" y="0"/>
                  </a:moveTo>
                  <a:lnTo>
                    <a:pt x="1843" y="0"/>
                  </a:lnTo>
                  <a:lnTo>
                    <a:pt x="1925" y="3"/>
                  </a:lnTo>
                  <a:lnTo>
                    <a:pt x="2004" y="12"/>
                  </a:lnTo>
                  <a:lnTo>
                    <a:pt x="2082" y="28"/>
                  </a:lnTo>
                  <a:lnTo>
                    <a:pt x="2158" y="49"/>
                  </a:lnTo>
                  <a:lnTo>
                    <a:pt x="2233" y="76"/>
                  </a:lnTo>
                  <a:lnTo>
                    <a:pt x="2305" y="108"/>
                  </a:lnTo>
                  <a:lnTo>
                    <a:pt x="2374" y="145"/>
                  </a:lnTo>
                  <a:lnTo>
                    <a:pt x="2441" y="186"/>
                  </a:lnTo>
                  <a:lnTo>
                    <a:pt x="2504" y="232"/>
                  </a:lnTo>
                  <a:lnTo>
                    <a:pt x="2565" y="283"/>
                  </a:lnTo>
                  <a:lnTo>
                    <a:pt x="2621" y="338"/>
                  </a:lnTo>
                  <a:lnTo>
                    <a:pt x="2674" y="396"/>
                  </a:lnTo>
                  <a:lnTo>
                    <a:pt x="2723" y="458"/>
                  </a:lnTo>
                  <a:lnTo>
                    <a:pt x="2769" y="523"/>
                  </a:lnTo>
                  <a:lnTo>
                    <a:pt x="2809" y="592"/>
                  </a:lnTo>
                  <a:lnTo>
                    <a:pt x="2845" y="663"/>
                  </a:lnTo>
                  <a:lnTo>
                    <a:pt x="2876" y="737"/>
                  </a:lnTo>
                  <a:lnTo>
                    <a:pt x="2902" y="814"/>
                  </a:lnTo>
                  <a:lnTo>
                    <a:pt x="2922" y="892"/>
                  </a:lnTo>
                  <a:lnTo>
                    <a:pt x="2938" y="972"/>
                  </a:lnTo>
                  <a:lnTo>
                    <a:pt x="2947" y="1054"/>
                  </a:lnTo>
                  <a:lnTo>
                    <a:pt x="2950" y="1137"/>
                  </a:lnTo>
                  <a:lnTo>
                    <a:pt x="2950" y="2465"/>
                  </a:lnTo>
                  <a:lnTo>
                    <a:pt x="3319" y="2465"/>
                  </a:lnTo>
                  <a:lnTo>
                    <a:pt x="3319" y="2835"/>
                  </a:lnTo>
                  <a:lnTo>
                    <a:pt x="2950" y="2835"/>
                  </a:lnTo>
                  <a:lnTo>
                    <a:pt x="2950" y="2897"/>
                  </a:lnTo>
                  <a:lnTo>
                    <a:pt x="737" y="2897"/>
                  </a:lnTo>
                  <a:lnTo>
                    <a:pt x="737" y="2782"/>
                  </a:lnTo>
                  <a:lnTo>
                    <a:pt x="734" y="2741"/>
                  </a:lnTo>
                  <a:lnTo>
                    <a:pt x="726" y="2702"/>
                  </a:lnTo>
                  <a:lnTo>
                    <a:pt x="713" y="2664"/>
                  </a:lnTo>
                  <a:lnTo>
                    <a:pt x="695" y="2628"/>
                  </a:lnTo>
                  <a:lnTo>
                    <a:pt x="672" y="2594"/>
                  </a:lnTo>
                  <a:lnTo>
                    <a:pt x="644" y="2564"/>
                  </a:lnTo>
                  <a:lnTo>
                    <a:pt x="620" y="2540"/>
                  </a:lnTo>
                  <a:lnTo>
                    <a:pt x="593" y="2515"/>
                  </a:lnTo>
                  <a:lnTo>
                    <a:pt x="564" y="2488"/>
                  </a:lnTo>
                  <a:lnTo>
                    <a:pt x="536" y="2460"/>
                  </a:lnTo>
                  <a:lnTo>
                    <a:pt x="506" y="2432"/>
                  </a:lnTo>
                  <a:lnTo>
                    <a:pt x="475" y="2402"/>
                  </a:lnTo>
                  <a:lnTo>
                    <a:pt x="445" y="2372"/>
                  </a:lnTo>
                  <a:lnTo>
                    <a:pt x="414" y="2342"/>
                  </a:lnTo>
                  <a:lnTo>
                    <a:pt x="383" y="2312"/>
                  </a:lnTo>
                  <a:lnTo>
                    <a:pt x="353" y="2284"/>
                  </a:lnTo>
                  <a:lnTo>
                    <a:pt x="324" y="2255"/>
                  </a:lnTo>
                  <a:lnTo>
                    <a:pt x="296" y="2227"/>
                  </a:lnTo>
                  <a:lnTo>
                    <a:pt x="269" y="2201"/>
                  </a:lnTo>
                  <a:lnTo>
                    <a:pt x="245" y="2177"/>
                  </a:lnTo>
                  <a:lnTo>
                    <a:pt x="221" y="2154"/>
                  </a:lnTo>
                  <a:lnTo>
                    <a:pt x="201" y="2134"/>
                  </a:lnTo>
                  <a:lnTo>
                    <a:pt x="182" y="2115"/>
                  </a:lnTo>
                  <a:lnTo>
                    <a:pt x="166" y="2100"/>
                  </a:lnTo>
                  <a:lnTo>
                    <a:pt x="153" y="2087"/>
                  </a:lnTo>
                  <a:lnTo>
                    <a:pt x="143" y="2077"/>
                  </a:lnTo>
                  <a:lnTo>
                    <a:pt x="137" y="2071"/>
                  </a:lnTo>
                  <a:lnTo>
                    <a:pt x="135" y="2069"/>
                  </a:lnTo>
                  <a:lnTo>
                    <a:pt x="101" y="2032"/>
                  </a:lnTo>
                  <a:lnTo>
                    <a:pt x="73" y="1992"/>
                  </a:lnTo>
                  <a:lnTo>
                    <a:pt x="49" y="1950"/>
                  </a:lnTo>
                  <a:lnTo>
                    <a:pt x="30" y="1905"/>
                  </a:lnTo>
                  <a:lnTo>
                    <a:pt x="14" y="1858"/>
                  </a:lnTo>
                  <a:lnTo>
                    <a:pt x="5" y="1810"/>
                  </a:lnTo>
                  <a:lnTo>
                    <a:pt x="0" y="1761"/>
                  </a:lnTo>
                  <a:lnTo>
                    <a:pt x="1" y="1711"/>
                  </a:lnTo>
                  <a:lnTo>
                    <a:pt x="7" y="1661"/>
                  </a:lnTo>
                  <a:lnTo>
                    <a:pt x="18" y="1614"/>
                  </a:lnTo>
                  <a:lnTo>
                    <a:pt x="34" y="1568"/>
                  </a:lnTo>
                  <a:lnTo>
                    <a:pt x="54" y="1523"/>
                  </a:lnTo>
                  <a:lnTo>
                    <a:pt x="80" y="1481"/>
                  </a:lnTo>
                  <a:lnTo>
                    <a:pt x="110" y="1442"/>
                  </a:lnTo>
                  <a:lnTo>
                    <a:pt x="143" y="1406"/>
                  </a:lnTo>
                  <a:lnTo>
                    <a:pt x="181" y="1373"/>
                  </a:lnTo>
                  <a:lnTo>
                    <a:pt x="221" y="1347"/>
                  </a:lnTo>
                  <a:lnTo>
                    <a:pt x="264" y="1323"/>
                  </a:lnTo>
                  <a:lnTo>
                    <a:pt x="309" y="1306"/>
                  </a:lnTo>
                  <a:lnTo>
                    <a:pt x="356" y="1292"/>
                  </a:lnTo>
                  <a:lnTo>
                    <a:pt x="405" y="1285"/>
                  </a:lnTo>
                  <a:lnTo>
                    <a:pt x="454" y="1282"/>
                  </a:lnTo>
                  <a:lnTo>
                    <a:pt x="504" y="1285"/>
                  </a:lnTo>
                  <a:lnTo>
                    <a:pt x="554" y="1293"/>
                  </a:lnTo>
                  <a:lnTo>
                    <a:pt x="602" y="1306"/>
                  </a:lnTo>
                  <a:lnTo>
                    <a:pt x="649" y="1324"/>
                  </a:lnTo>
                  <a:lnTo>
                    <a:pt x="694" y="1347"/>
                  </a:lnTo>
                  <a:lnTo>
                    <a:pt x="737" y="1374"/>
                  </a:lnTo>
                  <a:lnTo>
                    <a:pt x="737" y="1109"/>
                  </a:lnTo>
                  <a:lnTo>
                    <a:pt x="741" y="1024"/>
                  </a:lnTo>
                  <a:lnTo>
                    <a:pt x="751" y="940"/>
                  </a:lnTo>
                  <a:lnTo>
                    <a:pt x="766" y="858"/>
                  </a:lnTo>
                  <a:lnTo>
                    <a:pt x="788" y="779"/>
                  </a:lnTo>
                  <a:lnTo>
                    <a:pt x="815" y="702"/>
                  </a:lnTo>
                  <a:lnTo>
                    <a:pt x="848" y="627"/>
                  </a:lnTo>
                  <a:lnTo>
                    <a:pt x="887" y="556"/>
                  </a:lnTo>
                  <a:lnTo>
                    <a:pt x="930" y="487"/>
                  </a:lnTo>
                  <a:lnTo>
                    <a:pt x="977" y="422"/>
                  </a:lnTo>
                  <a:lnTo>
                    <a:pt x="1029" y="361"/>
                  </a:lnTo>
                  <a:lnTo>
                    <a:pt x="1086" y="303"/>
                  </a:lnTo>
                  <a:lnTo>
                    <a:pt x="1146" y="250"/>
                  </a:lnTo>
                  <a:lnTo>
                    <a:pt x="1211" y="201"/>
                  </a:lnTo>
                  <a:lnTo>
                    <a:pt x="1278" y="157"/>
                  </a:lnTo>
                  <a:lnTo>
                    <a:pt x="1349" y="118"/>
                  </a:lnTo>
                  <a:lnTo>
                    <a:pt x="1423" y="84"/>
                  </a:lnTo>
                  <a:lnTo>
                    <a:pt x="1499" y="55"/>
                  </a:lnTo>
                  <a:lnTo>
                    <a:pt x="1578" y="32"/>
                  </a:lnTo>
                  <a:lnTo>
                    <a:pt x="1660" y="15"/>
                  </a:lnTo>
                  <a:lnTo>
                    <a:pt x="1743" y="4"/>
                  </a:lnTo>
                  <a:lnTo>
                    <a:pt x="18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Rectangle 230"/>
            <p:cNvSpPr>
              <a:spLocks noChangeArrowheads="1"/>
            </p:cNvSpPr>
            <p:nvPr/>
          </p:nvSpPr>
          <p:spPr bwMode="auto">
            <a:xfrm>
              <a:off x="9234488" y="4721225"/>
              <a:ext cx="350838" cy="5873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8" name="Freeform 235"/>
          <p:cNvSpPr>
            <a:spLocks noEditPoints="1"/>
          </p:cNvSpPr>
          <p:nvPr/>
        </p:nvSpPr>
        <p:spPr bwMode="auto">
          <a:xfrm>
            <a:off x="9621102" y="6034428"/>
            <a:ext cx="136525" cy="582613"/>
          </a:xfrm>
          <a:custGeom>
            <a:avLst/>
            <a:gdLst>
              <a:gd name="T0" fmla="*/ 354 w 773"/>
              <a:gd name="T1" fmla="*/ 2158 h 3303"/>
              <a:gd name="T2" fmla="*/ 332 w 773"/>
              <a:gd name="T3" fmla="*/ 2202 h 3303"/>
              <a:gd name="T4" fmla="*/ 354 w 773"/>
              <a:gd name="T5" fmla="*/ 2246 h 3303"/>
              <a:gd name="T6" fmla="*/ 404 w 773"/>
              <a:gd name="T7" fmla="*/ 2254 h 3303"/>
              <a:gd name="T8" fmla="*/ 440 w 773"/>
              <a:gd name="T9" fmla="*/ 2219 h 3303"/>
              <a:gd name="T10" fmla="*/ 432 w 773"/>
              <a:gd name="T11" fmla="*/ 2170 h 3303"/>
              <a:gd name="T12" fmla="*/ 387 w 773"/>
              <a:gd name="T13" fmla="*/ 2147 h 3303"/>
              <a:gd name="T14" fmla="*/ 354 w 773"/>
              <a:gd name="T15" fmla="*/ 1938 h 3303"/>
              <a:gd name="T16" fmla="*/ 332 w 773"/>
              <a:gd name="T17" fmla="*/ 1982 h 3303"/>
              <a:gd name="T18" fmla="*/ 354 w 773"/>
              <a:gd name="T19" fmla="*/ 2026 h 3303"/>
              <a:gd name="T20" fmla="*/ 404 w 773"/>
              <a:gd name="T21" fmla="*/ 2034 h 3303"/>
              <a:gd name="T22" fmla="*/ 440 w 773"/>
              <a:gd name="T23" fmla="*/ 1999 h 3303"/>
              <a:gd name="T24" fmla="*/ 432 w 773"/>
              <a:gd name="T25" fmla="*/ 1950 h 3303"/>
              <a:gd name="T26" fmla="*/ 387 w 773"/>
              <a:gd name="T27" fmla="*/ 1927 h 3303"/>
              <a:gd name="T28" fmla="*/ 307 w 773"/>
              <a:gd name="T29" fmla="*/ 122 h 3303"/>
              <a:gd name="T30" fmla="*/ 206 w 773"/>
              <a:gd name="T31" fmla="*/ 178 h 3303"/>
              <a:gd name="T32" fmla="*/ 136 w 773"/>
              <a:gd name="T33" fmla="*/ 269 h 3303"/>
              <a:gd name="T34" fmla="*/ 111 w 773"/>
              <a:gd name="T35" fmla="*/ 385 h 3303"/>
              <a:gd name="T36" fmla="*/ 122 w 773"/>
              <a:gd name="T37" fmla="*/ 1290 h 3303"/>
              <a:gd name="T38" fmla="*/ 179 w 773"/>
              <a:gd name="T39" fmla="*/ 1391 h 3303"/>
              <a:gd name="T40" fmla="*/ 271 w 773"/>
              <a:gd name="T41" fmla="*/ 1461 h 3303"/>
              <a:gd name="T42" fmla="*/ 387 w 773"/>
              <a:gd name="T43" fmla="*/ 1486 h 3303"/>
              <a:gd name="T44" fmla="*/ 503 w 773"/>
              <a:gd name="T45" fmla="*/ 1461 h 3303"/>
              <a:gd name="T46" fmla="*/ 595 w 773"/>
              <a:gd name="T47" fmla="*/ 1391 h 3303"/>
              <a:gd name="T48" fmla="*/ 651 w 773"/>
              <a:gd name="T49" fmla="*/ 1290 h 3303"/>
              <a:gd name="T50" fmla="*/ 663 w 773"/>
              <a:gd name="T51" fmla="*/ 385 h 3303"/>
              <a:gd name="T52" fmla="*/ 637 w 773"/>
              <a:gd name="T53" fmla="*/ 269 h 3303"/>
              <a:gd name="T54" fmla="*/ 568 w 773"/>
              <a:gd name="T55" fmla="*/ 178 h 3303"/>
              <a:gd name="T56" fmla="*/ 467 w 773"/>
              <a:gd name="T57" fmla="*/ 122 h 3303"/>
              <a:gd name="T58" fmla="*/ 387 w 773"/>
              <a:gd name="T59" fmla="*/ 0 h 3303"/>
              <a:gd name="T60" fmla="*/ 527 w 773"/>
              <a:gd name="T61" fmla="*/ 26 h 3303"/>
              <a:gd name="T62" fmla="*/ 643 w 773"/>
              <a:gd name="T63" fmla="*/ 97 h 3303"/>
              <a:gd name="T64" fmla="*/ 728 w 773"/>
              <a:gd name="T65" fmla="*/ 204 h 3303"/>
              <a:gd name="T66" fmla="*/ 770 w 773"/>
              <a:gd name="T67" fmla="*/ 337 h 3303"/>
              <a:gd name="T68" fmla="*/ 770 w 773"/>
              <a:gd name="T69" fmla="*/ 1259 h 3303"/>
              <a:gd name="T70" fmla="*/ 729 w 773"/>
              <a:gd name="T71" fmla="*/ 1390 h 3303"/>
              <a:gd name="T72" fmla="*/ 646 w 773"/>
              <a:gd name="T73" fmla="*/ 1496 h 3303"/>
              <a:gd name="T74" fmla="*/ 532 w 773"/>
              <a:gd name="T75" fmla="*/ 1568 h 3303"/>
              <a:gd name="T76" fmla="*/ 442 w 773"/>
              <a:gd name="T77" fmla="*/ 1660 h 3303"/>
              <a:gd name="T78" fmla="*/ 527 w 773"/>
              <a:gd name="T79" fmla="*/ 1703 h 3303"/>
              <a:gd name="T80" fmla="*/ 586 w 773"/>
              <a:gd name="T81" fmla="*/ 1777 h 3303"/>
              <a:gd name="T82" fmla="*/ 608 w 773"/>
              <a:gd name="T83" fmla="*/ 1872 h 3303"/>
              <a:gd name="T84" fmla="*/ 596 w 773"/>
              <a:gd name="T85" fmla="*/ 3153 h 3303"/>
              <a:gd name="T86" fmla="*/ 543 w 773"/>
              <a:gd name="T87" fmla="*/ 3239 h 3303"/>
              <a:gd name="T88" fmla="*/ 457 w 773"/>
              <a:gd name="T89" fmla="*/ 3292 h 3303"/>
              <a:gd name="T90" fmla="*/ 351 w 773"/>
              <a:gd name="T91" fmla="*/ 3300 h 3303"/>
              <a:gd name="T92" fmla="*/ 257 w 773"/>
              <a:gd name="T93" fmla="*/ 3261 h 3303"/>
              <a:gd name="T94" fmla="*/ 191 w 773"/>
              <a:gd name="T95" fmla="*/ 3184 h 3303"/>
              <a:gd name="T96" fmla="*/ 166 w 773"/>
              <a:gd name="T97" fmla="*/ 3083 h 3303"/>
              <a:gd name="T98" fmla="*/ 176 w 773"/>
              <a:gd name="T99" fmla="*/ 1807 h 3303"/>
              <a:gd name="T100" fmla="*/ 224 w 773"/>
              <a:gd name="T101" fmla="*/ 1725 h 3303"/>
              <a:gd name="T102" fmla="*/ 301 w 773"/>
              <a:gd name="T103" fmla="*/ 1670 h 3303"/>
              <a:gd name="T104" fmla="*/ 286 w 773"/>
              <a:gd name="T105" fmla="*/ 1582 h 3303"/>
              <a:gd name="T106" fmla="*/ 163 w 773"/>
              <a:gd name="T107" fmla="*/ 1524 h 3303"/>
              <a:gd name="T108" fmla="*/ 68 w 773"/>
              <a:gd name="T109" fmla="*/ 1428 h 3303"/>
              <a:gd name="T110" fmla="*/ 12 w 773"/>
              <a:gd name="T111" fmla="*/ 1305 h 3303"/>
              <a:gd name="T112" fmla="*/ 0 w 773"/>
              <a:gd name="T113" fmla="*/ 385 h 3303"/>
              <a:gd name="T114" fmla="*/ 26 w 773"/>
              <a:gd name="T115" fmla="*/ 246 h 3303"/>
              <a:gd name="T116" fmla="*/ 98 w 773"/>
              <a:gd name="T117" fmla="*/ 129 h 3303"/>
              <a:gd name="T118" fmla="*/ 206 w 773"/>
              <a:gd name="T119" fmla="*/ 45 h 3303"/>
              <a:gd name="T120" fmla="*/ 338 w 773"/>
              <a:gd name="T121" fmla="*/ 3 h 3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73" h="3303">
                <a:moveTo>
                  <a:pt x="387" y="2147"/>
                </a:moveTo>
                <a:lnTo>
                  <a:pt x="369" y="2150"/>
                </a:lnTo>
                <a:lnTo>
                  <a:pt x="354" y="2158"/>
                </a:lnTo>
                <a:lnTo>
                  <a:pt x="342" y="2170"/>
                </a:lnTo>
                <a:lnTo>
                  <a:pt x="334" y="2185"/>
                </a:lnTo>
                <a:lnTo>
                  <a:pt x="332" y="2202"/>
                </a:lnTo>
                <a:lnTo>
                  <a:pt x="334" y="2219"/>
                </a:lnTo>
                <a:lnTo>
                  <a:pt x="342" y="2234"/>
                </a:lnTo>
                <a:lnTo>
                  <a:pt x="354" y="2246"/>
                </a:lnTo>
                <a:lnTo>
                  <a:pt x="369" y="2254"/>
                </a:lnTo>
                <a:lnTo>
                  <a:pt x="387" y="2257"/>
                </a:lnTo>
                <a:lnTo>
                  <a:pt x="404" y="2254"/>
                </a:lnTo>
                <a:lnTo>
                  <a:pt x="420" y="2246"/>
                </a:lnTo>
                <a:lnTo>
                  <a:pt x="432" y="2234"/>
                </a:lnTo>
                <a:lnTo>
                  <a:pt x="440" y="2219"/>
                </a:lnTo>
                <a:lnTo>
                  <a:pt x="442" y="2202"/>
                </a:lnTo>
                <a:lnTo>
                  <a:pt x="440" y="2185"/>
                </a:lnTo>
                <a:lnTo>
                  <a:pt x="432" y="2170"/>
                </a:lnTo>
                <a:lnTo>
                  <a:pt x="420" y="2158"/>
                </a:lnTo>
                <a:lnTo>
                  <a:pt x="404" y="2150"/>
                </a:lnTo>
                <a:lnTo>
                  <a:pt x="387" y="2147"/>
                </a:lnTo>
                <a:close/>
                <a:moveTo>
                  <a:pt x="387" y="1927"/>
                </a:moveTo>
                <a:lnTo>
                  <a:pt x="369" y="1930"/>
                </a:lnTo>
                <a:lnTo>
                  <a:pt x="354" y="1938"/>
                </a:lnTo>
                <a:lnTo>
                  <a:pt x="342" y="1950"/>
                </a:lnTo>
                <a:lnTo>
                  <a:pt x="334" y="1965"/>
                </a:lnTo>
                <a:lnTo>
                  <a:pt x="332" y="1982"/>
                </a:lnTo>
                <a:lnTo>
                  <a:pt x="334" y="1999"/>
                </a:lnTo>
                <a:lnTo>
                  <a:pt x="342" y="2014"/>
                </a:lnTo>
                <a:lnTo>
                  <a:pt x="354" y="2026"/>
                </a:lnTo>
                <a:lnTo>
                  <a:pt x="369" y="2034"/>
                </a:lnTo>
                <a:lnTo>
                  <a:pt x="387" y="2037"/>
                </a:lnTo>
                <a:lnTo>
                  <a:pt x="404" y="2034"/>
                </a:lnTo>
                <a:lnTo>
                  <a:pt x="420" y="2026"/>
                </a:lnTo>
                <a:lnTo>
                  <a:pt x="432" y="2014"/>
                </a:lnTo>
                <a:lnTo>
                  <a:pt x="440" y="1999"/>
                </a:lnTo>
                <a:lnTo>
                  <a:pt x="442" y="1982"/>
                </a:lnTo>
                <a:lnTo>
                  <a:pt x="440" y="1965"/>
                </a:lnTo>
                <a:lnTo>
                  <a:pt x="432" y="1950"/>
                </a:lnTo>
                <a:lnTo>
                  <a:pt x="420" y="1938"/>
                </a:lnTo>
                <a:lnTo>
                  <a:pt x="404" y="1930"/>
                </a:lnTo>
                <a:lnTo>
                  <a:pt x="387" y="1927"/>
                </a:lnTo>
                <a:close/>
                <a:moveTo>
                  <a:pt x="387" y="110"/>
                </a:moveTo>
                <a:lnTo>
                  <a:pt x="346" y="113"/>
                </a:lnTo>
                <a:lnTo>
                  <a:pt x="307" y="122"/>
                </a:lnTo>
                <a:lnTo>
                  <a:pt x="271" y="136"/>
                </a:lnTo>
                <a:lnTo>
                  <a:pt x="237" y="154"/>
                </a:lnTo>
                <a:lnTo>
                  <a:pt x="206" y="178"/>
                </a:lnTo>
                <a:lnTo>
                  <a:pt x="179" y="205"/>
                </a:lnTo>
                <a:lnTo>
                  <a:pt x="156" y="235"/>
                </a:lnTo>
                <a:lnTo>
                  <a:pt x="136" y="269"/>
                </a:lnTo>
                <a:lnTo>
                  <a:pt x="122" y="306"/>
                </a:lnTo>
                <a:lnTo>
                  <a:pt x="114" y="345"/>
                </a:lnTo>
                <a:lnTo>
                  <a:pt x="111" y="385"/>
                </a:lnTo>
                <a:lnTo>
                  <a:pt x="111" y="1211"/>
                </a:lnTo>
                <a:lnTo>
                  <a:pt x="114" y="1252"/>
                </a:lnTo>
                <a:lnTo>
                  <a:pt x="122" y="1290"/>
                </a:lnTo>
                <a:lnTo>
                  <a:pt x="136" y="1327"/>
                </a:lnTo>
                <a:lnTo>
                  <a:pt x="156" y="1361"/>
                </a:lnTo>
                <a:lnTo>
                  <a:pt x="179" y="1391"/>
                </a:lnTo>
                <a:lnTo>
                  <a:pt x="206" y="1419"/>
                </a:lnTo>
                <a:lnTo>
                  <a:pt x="237" y="1442"/>
                </a:lnTo>
                <a:lnTo>
                  <a:pt x="271" y="1461"/>
                </a:lnTo>
                <a:lnTo>
                  <a:pt x="307" y="1474"/>
                </a:lnTo>
                <a:lnTo>
                  <a:pt x="346" y="1483"/>
                </a:lnTo>
                <a:lnTo>
                  <a:pt x="387" y="1486"/>
                </a:lnTo>
                <a:lnTo>
                  <a:pt x="428" y="1483"/>
                </a:lnTo>
                <a:lnTo>
                  <a:pt x="467" y="1474"/>
                </a:lnTo>
                <a:lnTo>
                  <a:pt x="503" y="1461"/>
                </a:lnTo>
                <a:lnTo>
                  <a:pt x="537" y="1442"/>
                </a:lnTo>
                <a:lnTo>
                  <a:pt x="568" y="1419"/>
                </a:lnTo>
                <a:lnTo>
                  <a:pt x="595" y="1391"/>
                </a:lnTo>
                <a:lnTo>
                  <a:pt x="618" y="1361"/>
                </a:lnTo>
                <a:lnTo>
                  <a:pt x="637" y="1327"/>
                </a:lnTo>
                <a:lnTo>
                  <a:pt x="651" y="1290"/>
                </a:lnTo>
                <a:lnTo>
                  <a:pt x="660" y="1252"/>
                </a:lnTo>
                <a:lnTo>
                  <a:pt x="663" y="1211"/>
                </a:lnTo>
                <a:lnTo>
                  <a:pt x="663" y="385"/>
                </a:lnTo>
                <a:lnTo>
                  <a:pt x="660" y="345"/>
                </a:lnTo>
                <a:lnTo>
                  <a:pt x="651" y="306"/>
                </a:lnTo>
                <a:lnTo>
                  <a:pt x="637" y="269"/>
                </a:lnTo>
                <a:lnTo>
                  <a:pt x="618" y="235"/>
                </a:lnTo>
                <a:lnTo>
                  <a:pt x="595" y="205"/>
                </a:lnTo>
                <a:lnTo>
                  <a:pt x="568" y="178"/>
                </a:lnTo>
                <a:lnTo>
                  <a:pt x="537" y="154"/>
                </a:lnTo>
                <a:lnTo>
                  <a:pt x="503" y="136"/>
                </a:lnTo>
                <a:lnTo>
                  <a:pt x="467" y="122"/>
                </a:lnTo>
                <a:lnTo>
                  <a:pt x="428" y="113"/>
                </a:lnTo>
                <a:lnTo>
                  <a:pt x="387" y="110"/>
                </a:lnTo>
                <a:close/>
                <a:moveTo>
                  <a:pt x="387" y="0"/>
                </a:moveTo>
                <a:lnTo>
                  <a:pt x="436" y="3"/>
                </a:lnTo>
                <a:lnTo>
                  <a:pt x="482" y="12"/>
                </a:lnTo>
                <a:lnTo>
                  <a:pt x="527" y="26"/>
                </a:lnTo>
                <a:lnTo>
                  <a:pt x="568" y="45"/>
                </a:lnTo>
                <a:lnTo>
                  <a:pt x="607" y="69"/>
                </a:lnTo>
                <a:lnTo>
                  <a:pt x="643" y="97"/>
                </a:lnTo>
                <a:lnTo>
                  <a:pt x="675" y="129"/>
                </a:lnTo>
                <a:lnTo>
                  <a:pt x="704" y="165"/>
                </a:lnTo>
                <a:lnTo>
                  <a:pt x="728" y="204"/>
                </a:lnTo>
                <a:lnTo>
                  <a:pt x="747" y="246"/>
                </a:lnTo>
                <a:lnTo>
                  <a:pt x="762" y="290"/>
                </a:lnTo>
                <a:lnTo>
                  <a:pt x="770" y="337"/>
                </a:lnTo>
                <a:lnTo>
                  <a:pt x="773" y="385"/>
                </a:lnTo>
                <a:lnTo>
                  <a:pt x="773" y="1211"/>
                </a:lnTo>
                <a:lnTo>
                  <a:pt x="770" y="1259"/>
                </a:lnTo>
                <a:lnTo>
                  <a:pt x="762" y="1305"/>
                </a:lnTo>
                <a:lnTo>
                  <a:pt x="748" y="1348"/>
                </a:lnTo>
                <a:lnTo>
                  <a:pt x="729" y="1390"/>
                </a:lnTo>
                <a:lnTo>
                  <a:pt x="706" y="1428"/>
                </a:lnTo>
                <a:lnTo>
                  <a:pt x="677" y="1464"/>
                </a:lnTo>
                <a:lnTo>
                  <a:pt x="646" y="1496"/>
                </a:lnTo>
                <a:lnTo>
                  <a:pt x="611" y="1524"/>
                </a:lnTo>
                <a:lnTo>
                  <a:pt x="573" y="1548"/>
                </a:lnTo>
                <a:lnTo>
                  <a:pt x="532" y="1568"/>
                </a:lnTo>
                <a:lnTo>
                  <a:pt x="488" y="1582"/>
                </a:lnTo>
                <a:lnTo>
                  <a:pt x="442" y="1592"/>
                </a:lnTo>
                <a:lnTo>
                  <a:pt x="442" y="1660"/>
                </a:lnTo>
                <a:lnTo>
                  <a:pt x="473" y="1670"/>
                </a:lnTo>
                <a:lnTo>
                  <a:pt x="501" y="1685"/>
                </a:lnTo>
                <a:lnTo>
                  <a:pt x="527" y="1703"/>
                </a:lnTo>
                <a:lnTo>
                  <a:pt x="550" y="1725"/>
                </a:lnTo>
                <a:lnTo>
                  <a:pt x="570" y="1750"/>
                </a:lnTo>
                <a:lnTo>
                  <a:pt x="586" y="1777"/>
                </a:lnTo>
                <a:lnTo>
                  <a:pt x="598" y="1807"/>
                </a:lnTo>
                <a:lnTo>
                  <a:pt x="605" y="1839"/>
                </a:lnTo>
                <a:lnTo>
                  <a:pt x="608" y="1872"/>
                </a:lnTo>
                <a:lnTo>
                  <a:pt x="608" y="3083"/>
                </a:lnTo>
                <a:lnTo>
                  <a:pt x="605" y="3119"/>
                </a:lnTo>
                <a:lnTo>
                  <a:pt x="596" y="3153"/>
                </a:lnTo>
                <a:lnTo>
                  <a:pt x="583" y="3184"/>
                </a:lnTo>
                <a:lnTo>
                  <a:pt x="565" y="3213"/>
                </a:lnTo>
                <a:lnTo>
                  <a:pt x="543" y="3239"/>
                </a:lnTo>
                <a:lnTo>
                  <a:pt x="517" y="3261"/>
                </a:lnTo>
                <a:lnTo>
                  <a:pt x="489" y="3278"/>
                </a:lnTo>
                <a:lnTo>
                  <a:pt x="457" y="3292"/>
                </a:lnTo>
                <a:lnTo>
                  <a:pt x="423" y="3300"/>
                </a:lnTo>
                <a:lnTo>
                  <a:pt x="387" y="3303"/>
                </a:lnTo>
                <a:lnTo>
                  <a:pt x="351" y="3300"/>
                </a:lnTo>
                <a:lnTo>
                  <a:pt x="317" y="3292"/>
                </a:lnTo>
                <a:lnTo>
                  <a:pt x="286" y="3278"/>
                </a:lnTo>
                <a:lnTo>
                  <a:pt x="257" y="3261"/>
                </a:lnTo>
                <a:lnTo>
                  <a:pt x="231" y="3239"/>
                </a:lnTo>
                <a:lnTo>
                  <a:pt x="209" y="3213"/>
                </a:lnTo>
                <a:lnTo>
                  <a:pt x="191" y="3184"/>
                </a:lnTo>
                <a:lnTo>
                  <a:pt x="178" y="3153"/>
                </a:lnTo>
                <a:lnTo>
                  <a:pt x="169" y="3119"/>
                </a:lnTo>
                <a:lnTo>
                  <a:pt x="166" y="3083"/>
                </a:lnTo>
                <a:lnTo>
                  <a:pt x="166" y="1872"/>
                </a:lnTo>
                <a:lnTo>
                  <a:pt x="169" y="1839"/>
                </a:lnTo>
                <a:lnTo>
                  <a:pt x="176" y="1807"/>
                </a:lnTo>
                <a:lnTo>
                  <a:pt x="188" y="1777"/>
                </a:lnTo>
                <a:lnTo>
                  <a:pt x="204" y="1750"/>
                </a:lnTo>
                <a:lnTo>
                  <a:pt x="224" y="1725"/>
                </a:lnTo>
                <a:lnTo>
                  <a:pt x="247" y="1703"/>
                </a:lnTo>
                <a:lnTo>
                  <a:pt x="273" y="1685"/>
                </a:lnTo>
                <a:lnTo>
                  <a:pt x="301" y="1670"/>
                </a:lnTo>
                <a:lnTo>
                  <a:pt x="332" y="1660"/>
                </a:lnTo>
                <a:lnTo>
                  <a:pt x="332" y="1592"/>
                </a:lnTo>
                <a:lnTo>
                  <a:pt x="286" y="1582"/>
                </a:lnTo>
                <a:lnTo>
                  <a:pt x="242" y="1568"/>
                </a:lnTo>
                <a:lnTo>
                  <a:pt x="201" y="1548"/>
                </a:lnTo>
                <a:lnTo>
                  <a:pt x="163" y="1524"/>
                </a:lnTo>
                <a:lnTo>
                  <a:pt x="127" y="1496"/>
                </a:lnTo>
                <a:lnTo>
                  <a:pt x="96" y="1464"/>
                </a:lnTo>
                <a:lnTo>
                  <a:pt x="68" y="1428"/>
                </a:lnTo>
                <a:lnTo>
                  <a:pt x="45" y="1390"/>
                </a:lnTo>
                <a:lnTo>
                  <a:pt x="26" y="1348"/>
                </a:lnTo>
                <a:lnTo>
                  <a:pt x="12" y="1305"/>
                </a:lnTo>
                <a:lnTo>
                  <a:pt x="3" y="1259"/>
                </a:lnTo>
                <a:lnTo>
                  <a:pt x="0" y="1211"/>
                </a:lnTo>
                <a:lnTo>
                  <a:pt x="0" y="385"/>
                </a:lnTo>
                <a:lnTo>
                  <a:pt x="4" y="337"/>
                </a:lnTo>
                <a:lnTo>
                  <a:pt x="12" y="290"/>
                </a:lnTo>
                <a:lnTo>
                  <a:pt x="26" y="246"/>
                </a:lnTo>
                <a:lnTo>
                  <a:pt x="46" y="204"/>
                </a:lnTo>
                <a:lnTo>
                  <a:pt x="70" y="165"/>
                </a:lnTo>
                <a:lnTo>
                  <a:pt x="98" y="129"/>
                </a:lnTo>
                <a:lnTo>
                  <a:pt x="130" y="97"/>
                </a:lnTo>
                <a:lnTo>
                  <a:pt x="167" y="69"/>
                </a:lnTo>
                <a:lnTo>
                  <a:pt x="206" y="45"/>
                </a:lnTo>
                <a:lnTo>
                  <a:pt x="248" y="26"/>
                </a:lnTo>
                <a:lnTo>
                  <a:pt x="292" y="12"/>
                </a:lnTo>
                <a:lnTo>
                  <a:pt x="338" y="3"/>
                </a:lnTo>
                <a:lnTo>
                  <a:pt x="38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99" name="Group 839"/>
          <p:cNvGrpSpPr/>
          <p:nvPr/>
        </p:nvGrpSpPr>
        <p:grpSpPr>
          <a:xfrm>
            <a:off x="10347845" y="6070941"/>
            <a:ext cx="554037" cy="501650"/>
            <a:chOff x="10955338" y="4256088"/>
            <a:chExt cx="554037" cy="501650"/>
          </a:xfrm>
          <a:solidFill>
            <a:srgbClr val="000000"/>
          </a:solidFill>
        </p:grpSpPr>
        <p:sp>
          <p:nvSpPr>
            <p:cNvPr id="200" name="Freeform 240"/>
            <p:cNvSpPr>
              <a:spLocks noEditPoints="1"/>
            </p:cNvSpPr>
            <p:nvPr/>
          </p:nvSpPr>
          <p:spPr bwMode="auto">
            <a:xfrm>
              <a:off x="10996613" y="4256088"/>
              <a:ext cx="512762" cy="454025"/>
            </a:xfrm>
            <a:custGeom>
              <a:avLst/>
              <a:gdLst>
                <a:gd name="T0" fmla="*/ 2010 w 3234"/>
                <a:gd name="T1" fmla="*/ 1106 h 2859"/>
                <a:gd name="T2" fmla="*/ 1967 w 3234"/>
                <a:gd name="T3" fmla="*/ 1161 h 2859"/>
                <a:gd name="T4" fmla="*/ 1977 w 3234"/>
                <a:gd name="T5" fmla="*/ 1231 h 2859"/>
                <a:gd name="T6" fmla="*/ 2031 w 3234"/>
                <a:gd name="T7" fmla="*/ 1272 h 2859"/>
                <a:gd name="T8" fmla="*/ 2102 w 3234"/>
                <a:gd name="T9" fmla="*/ 1264 h 2859"/>
                <a:gd name="T10" fmla="*/ 2144 w 3234"/>
                <a:gd name="T11" fmla="*/ 1209 h 2859"/>
                <a:gd name="T12" fmla="*/ 2134 w 3234"/>
                <a:gd name="T13" fmla="*/ 1139 h 2859"/>
                <a:gd name="T14" fmla="*/ 2080 w 3234"/>
                <a:gd name="T15" fmla="*/ 1097 h 2859"/>
                <a:gd name="T16" fmla="*/ 2764 w 3234"/>
                <a:gd name="T17" fmla="*/ 367 h 2859"/>
                <a:gd name="T18" fmla="*/ 2710 w 3234"/>
                <a:gd name="T19" fmla="*/ 408 h 2859"/>
                <a:gd name="T20" fmla="*/ 2700 w 3234"/>
                <a:gd name="T21" fmla="*/ 479 h 2859"/>
                <a:gd name="T22" fmla="*/ 2742 w 3234"/>
                <a:gd name="T23" fmla="*/ 533 h 2859"/>
                <a:gd name="T24" fmla="*/ 2813 w 3234"/>
                <a:gd name="T25" fmla="*/ 543 h 2859"/>
                <a:gd name="T26" fmla="*/ 2867 w 3234"/>
                <a:gd name="T27" fmla="*/ 500 h 2859"/>
                <a:gd name="T28" fmla="*/ 2877 w 3234"/>
                <a:gd name="T29" fmla="*/ 430 h 2859"/>
                <a:gd name="T30" fmla="*/ 2834 w 3234"/>
                <a:gd name="T31" fmla="*/ 375 h 2859"/>
                <a:gd name="T32" fmla="*/ 2868 w 3234"/>
                <a:gd name="T33" fmla="*/ 0 h 2859"/>
                <a:gd name="T34" fmla="*/ 3137 w 3234"/>
                <a:gd name="T35" fmla="*/ 278 h 2859"/>
                <a:gd name="T36" fmla="*/ 3215 w 3234"/>
                <a:gd name="T37" fmla="*/ 408 h 2859"/>
                <a:gd name="T38" fmla="*/ 3234 w 3234"/>
                <a:gd name="T39" fmla="*/ 526 h 2859"/>
                <a:gd name="T40" fmla="*/ 3211 w 3234"/>
                <a:gd name="T41" fmla="*/ 600 h 2859"/>
                <a:gd name="T42" fmla="*/ 3179 w 3234"/>
                <a:gd name="T43" fmla="*/ 639 h 2859"/>
                <a:gd name="T44" fmla="*/ 3147 w 3234"/>
                <a:gd name="T45" fmla="*/ 664 h 2859"/>
                <a:gd name="T46" fmla="*/ 3069 w 3234"/>
                <a:gd name="T47" fmla="*/ 653 h 2859"/>
                <a:gd name="T48" fmla="*/ 3010 w 3234"/>
                <a:gd name="T49" fmla="*/ 665 h 2859"/>
                <a:gd name="T50" fmla="*/ 2978 w 3234"/>
                <a:gd name="T51" fmla="*/ 687 h 2859"/>
                <a:gd name="T52" fmla="*/ 2968 w 3234"/>
                <a:gd name="T53" fmla="*/ 702 h 2859"/>
                <a:gd name="T54" fmla="*/ 2908 w 3234"/>
                <a:gd name="T55" fmla="*/ 797 h 2859"/>
                <a:gd name="T56" fmla="*/ 2814 w 3234"/>
                <a:gd name="T57" fmla="*/ 922 h 2859"/>
                <a:gd name="T58" fmla="*/ 2715 w 3234"/>
                <a:gd name="T59" fmla="*/ 1038 h 2859"/>
                <a:gd name="T60" fmla="*/ 2620 w 3234"/>
                <a:gd name="T61" fmla="*/ 1138 h 2859"/>
                <a:gd name="T62" fmla="*/ 2537 w 3234"/>
                <a:gd name="T63" fmla="*/ 1218 h 2859"/>
                <a:gd name="T64" fmla="*/ 2475 w 3234"/>
                <a:gd name="T65" fmla="*/ 1275 h 2859"/>
                <a:gd name="T66" fmla="*/ 2440 w 3234"/>
                <a:gd name="T67" fmla="*/ 1306 h 2859"/>
                <a:gd name="T68" fmla="*/ 2315 w 3234"/>
                <a:gd name="T69" fmla="*/ 1388 h 2859"/>
                <a:gd name="T70" fmla="*/ 2140 w 3234"/>
                <a:gd name="T71" fmla="*/ 1469 h 2859"/>
                <a:gd name="T72" fmla="*/ 1987 w 3234"/>
                <a:gd name="T73" fmla="*/ 1518 h 2859"/>
                <a:gd name="T74" fmla="*/ 1922 w 3234"/>
                <a:gd name="T75" fmla="*/ 1597 h 2859"/>
                <a:gd name="T76" fmla="*/ 1665 w 3234"/>
                <a:gd name="T77" fmla="*/ 1839 h 2859"/>
                <a:gd name="T78" fmla="*/ 1440 w 3234"/>
                <a:gd name="T79" fmla="*/ 2044 h 2859"/>
                <a:gd name="T80" fmla="*/ 1239 w 3234"/>
                <a:gd name="T81" fmla="*/ 2217 h 2859"/>
                <a:gd name="T82" fmla="*/ 1059 w 3234"/>
                <a:gd name="T83" fmla="*/ 2361 h 2859"/>
                <a:gd name="T84" fmla="*/ 894 w 3234"/>
                <a:gd name="T85" fmla="*/ 2480 h 2859"/>
                <a:gd name="T86" fmla="*/ 739 w 3234"/>
                <a:gd name="T87" fmla="*/ 2577 h 2859"/>
                <a:gd name="T88" fmla="*/ 589 w 3234"/>
                <a:gd name="T89" fmla="*/ 2657 h 2859"/>
                <a:gd name="T90" fmla="*/ 439 w 3234"/>
                <a:gd name="T91" fmla="*/ 2723 h 2859"/>
                <a:gd name="T92" fmla="*/ 285 w 3234"/>
                <a:gd name="T93" fmla="*/ 2779 h 2859"/>
                <a:gd name="T94" fmla="*/ 119 w 3234"/>
                <a:gd name="T95" fmla="*/ 2828 h 2859"/>
                <a:gd name="T96" fmla="*/ 1554 w 3234"/>
                <a:gd name="T97" fmla="*/ 1309 h 2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34" h="2859">
                  <a:moveTo>
                    <a:pt x="2056" y="1093"/>
                  </a:moveTo>
                  <a:lnTo>
                    <a:pt x="2031" y="1097"/>
                  </a:lnTo>
                  <a:lnTo>
                    <a:pt x="2010" y="1106"/>
                  </a:lnTo>
                  <a:lnTo>
                    <a:pt x="1991" y="1121"/>
                  </a:lnTo>
                  <a:lnTo>
                    <a:pt x="1977" y="1139"/>
                  </a:lnTo>
                  <a:lnTo>
                    <a:pt x="1967" y="1161"/>
                  </a:lnTo>
                  <a:lnTo>
                    <a:pt x="1964" y="1185"/>
                  </a:lnTo>
                  <a:lnTo>
                    <a:pt x="1967" y="1209"/>
                  </a:lnTo>
                  <a:lnTo>
                    <a:pt x="1977" y="1231"/>
                  </a:lnTo>
                  <a:lnTo>
                    <a:pt x="1991" y="1249"/>
                  </a:lnTo>
                  <a:lnTo>
                    <a:pt x="2010" y="1264"/>
                  </a:lnTo>
                  <a:lnTo>
                    <a:pt x="2031" y="1272"/>
                  </a:lnTo>
                  <a:lnTo>
                    <a:pt x="2056" y="1276"/>
                  </a:lnTo>
                  <a:lnTo>
                    <a:pt x="2080" y="1272"/>
                  </a:lnTo>
                  <a:lnTo>
                    <a:pt x="2102" y="1264"/>
                  </a:lnTo>
                  <a:lnTo>
                    <a:pt x="2120" y="1249"/>
                  </a:lnTo>
                  <a:lnTo>
                    <a:pt x="2134" y="1231"/>
                  </a:lnTo>
                  <a:lnTo>
                    <a:pt x="2144" y="1209"/>
                  </a:lnTo>
                  <a:lnTo>
                    <a:pt x="2147" y="1185"/>
                  </a:lnTo>
                  <a:lnTo>
                    <a:pt x="2144" y="1161"/>
                  </a:lnTo>
                  <a:lnTo>
                    <a:pt x="2134" y="1139"/>
                  </a:lnTo>
                  <a:lnTo>
                    <a:pt x="2120" y="1121"/>
                  </a:lnTo>
                  <a:lnTo>
                    <a:pt x="2102" y="1106"/>
                  </a:lnTo>
                  <a:lnTo>
                    <a:pt x="2080" y="1097"/>
                  </a:lnTo>
                  <a:lnTo>
                    <a:pt x="2056" y="1093"/>
                  </a:lnTo>
                  <a:close/>
                  <a:moveTo>
                    <a:pt x="2788" y="363"/>
                  </a:moveTo>
                  <a:lnTo>
                    <a:pt x="2764" y="367"/>
                  </a:lnTo>
                  <a:lnTo>
                    <a:pt x="2742" y="375"/>
                  </a:lnTo>
                  <a:lnTo>
                    <a:pt x="2724" y="390"/>
                  </a:lnTo>
                  <a:lnTo>
                    <a:pt x="2710" y="408"/>
                  </a:lnTo>
                  <a:lnTo>
                    <a:pt x="2700" y="430"/>
                  </a:lnTo>
                  <a:lnTo>
                    <a:pt x="2697" y="455"/>
                  </a:lnTo>
                  <a:lnTo>
                    <a:pt x="2700" y="479"/>
                  </a:lnTo>
                  <a:lnTo>
                    <a:pt x="2710" y="500"/>
                  </a:lnTo>
                  <a:lnTo>
                    <a:pt x="2724" y="519"/>
                  </a:lnTo>
                  <a:lnTo>
                    <a:pt x="2742" y="533"/>
                  </a:lnTo>
                  <a:lnTo>
                    <a:pt x="2764" y="543"/>
                  </a:lnTo>
                  <a:lnTo>
                    <a:pt x="2788" y="546"/>
                  </a:lnTo>
                  <a:lnTo>
                    <a:pt x="2813" y="543"/>
                  </a:lnTo>
                  <a:lnTo>
                    <a:pt x="2834" y="533"/>
                  </a:lnTo>
                  <a:lnTo>
                    <a:pt x="2853" y="519"/>
                  </a:lnTo>
                  <a:lnTo>
                    <a:pt x="2867" y="500"/>
                  </a:lnTo>
                  <a:lnTo>
                    <a:pt x="2877" y="479"/>
                  </a:lnTo>
                  <a:lnTo>
                    <a:pt x="2880" y="455"/>
                  </a:lnTo>
                  <a:lnTo>
                    <a:pt x="2877" y="430"/>
                  </a:lnTo>
                  <a:lnTo>
                    <a:pt x="2867" y="408"/>
                  </a:lnTo>
                  <a:lnTo>
                    <a:pt x="2853" y="390"/>
                  </a:lnTo>
                  <a:lnTo>
                    <a:pt x="2834" y="375"/>
                  </a:lnTo>
                  <a:lnTo>
                    <a:pt x="2813" y="367"/>
                  </a:lnTo>
                  <a:lnTo>
                    <a:pt x="2788" y="363"/>
                  </a:lnTo>
                  <a:close/>
                  <a:moveTo>
                    <a:pt x="2868" y="0"/>
                  </a:moveTo>
                  <a:lnTo>
                    <a:pt x="3053" y="183"/>
                  </a:lnTo>
                  <a:lnTo>
                    <a:pt x="3099" y="231"/>
                  </a:lnTo>
                  <a:lnTo>
                    <a:pt x="3137" y="278"/>
                  </a:lnTo>
                  <a:lnTo>
                    <a:pt x="3169" y="322"/>
                  </a:lnTo>
                  <a:lnTo>
                    <a:pt x="3196" y="366"/>
                  </a:lnTo>
                  <a:lnTo>
                    <a:pt x="3215" y="408"/>
                  </a:lnTo>
                  <a:lnTo>
                    <a:pt x="3228" y="448"/>
                  </a:lnTo>
                  <a:lnTo>
                    <a:pt x="3234" y="488"/>
                  </a:lnTo>
                  <a:lnTo>
                    <a:pt x="3234" y="526"/>
                  </a:lnTo>
                  <a:lnTo>
                    <a:pt x="3229" y="554"/>
                  </a:lnTo>
                  <a:lnTo>
                    <a:pt x="3221" y="579"/>
                  </a:lnTo>
                  <a:lnTo>
                    <a:pt x="3211" y="600"/>
                  </a:lnTo>
                  <a:lnTo>
                    <a:pt x="3200" y="617"/>
                  </a:lnTo>
                  <a:lnTo>
                    <a:pt x="3189" y="630"/>
                  </a:lnTo>
                  <a:lnTo>
                    <a:pt x="3179" y="639"/>
                  </a:lnTo>
                  <a:lnTo>
                    <a:pt x="3171" y="647"/>
                  </a:lnTo>
                  <a:lnTo>
                    <a:pt x="3167" y="650"/>
                  </a:lnTo>
                  <a:lnTo>
                    <a:pt x="3147" y="664"/>
                  </a:lnTo>
                  <a:lnTo>
                    <a:pt x="3121" y="659"/>
                  </a:lnTo>
                  <a:lnTo>
                    <a:pt x="3094" y="654"/>
                  </a:lnTo>
                  <a:lnTo>
                    <a:pt x="3069" y="653"/>
                  </a:lnTo>
                  <a:lnTo>
                    <a:pt x="3046" y="655"/>
                  </a:lnTo>
                  <a:lnTo>
                    <a:pt x="3026" y="658"/>
                  </a:lnTo>
                  <a:lnTo>
                    <a:pt x="3010" y="665"/>
                  </a:lnTo>
                  <a:lnTo>
                    <a:pt x="2996" y="672"/>
                  </a:lnTo>
                  <a:lnTo>
                    <a:pt x="2986" y="679"/>
                  </a:lnTo>
                  <a:lnTo>
                    <a:pt x="2978" y="687"/>
                  </a:lnTo>
                  <a:lnTo>
                    <a:pt x="2972" y="693"/>
                  </a:lnTo>
                  <a:lnTo>
                    <a:pt x="2969" y="699"/>
                  </a:lnTo>
                  <a:lnTo>
                    <a:pt x="2968" y="702"/>
                  </a:lnTo>
                  <a:lnTo>
                    <a:pt x="2964" y="709"/>
                  </a:lnTo>
                  <a:lnTo>
                    <a:pt x="2936" y="754"/>
                  </a:lnTo>
                  <a:lnTo>
                    <a:pt x="2908" y="797"/>
                  </a:lnTo>
                  <a:lnTo>
                    <a:pt x="2878" y="840"/>
                  </a:lnTo>
                  <a:lnTo>
                    <a:pt x="2846" y="882"/>
                  </a:lnTo>
                  <a:lnTo>
                    <a:pt x="2814" y="922"/>
                  </a:lnTo>
                  <a:lnTo>
                    <a:pt x="2781" y="963"/>
                  </a:lnTo>
                  <a:lnTo>
                    <a:pt x="2748" y="1001"/>
                  </a:lnTo>
                  <a:lnTo>
                    <a:pt x="2715" y="1038"/>
                  </a:lnTo>
                  <a:lnTo>
                    <a:pt x="2682" y="1073"/>
                  </a:lnTo>
                  <a:lnTo>
                    <a:pt x="2651" y="1106"/>
                  </a:lnTo>
                  <a:lnTo>
                    <a:pt x="2620" y="1138"/>
                  </a:lnTo>
                  <a:lnTo>
                    <a:pt x="2591" y="1166"/>
                  </a:lnTo>
                  <a:lnTo>
                    <a:pt x="2563" y="1194"/>
                  </a:lnTo>
                  <a:lnTo>
                    <a:pt x="2537" y="1218"/>
                  </a:lnTo>
                  <a:lnTo>
                    <a:pt x="2514" y="1240"/>
                  </a:lnTo>
                  <a:lnTo>
                    <a:pt x="2493" y="1259"/>
                  </a:lnTo>
                  <a:lnTo>
                    <a:pt x="2475" y="1275"/>
                  </a:lnTo>
                  <a:lnTo>
                    <a:pt x="2459" y="1289"/>
                  </a:lnTo>
                  <a:lnTo>
                    <a:pt x="2447" y="1300"/>
                  </a:lnTo>
                  <a:lnTo>
                    <a:pt x="2440" y="1306"/>
                  </a:lnTo>
                  <a:lnTo>
                    <a:pt x="2435" y="1310"/>
                  </a:lnTo>
                  <a:lnTo>
                    <a:pt x="2375" y="1352"/>
                  </a:lnTo>
                  <a:lnTo>
                    <a:pt x="2315" y="1388"/>
                  </a:lnTo>
                  <a:lnTo>
                    <a:pt x="2254" y="1420"/>
                  </a:lnTo>
                  <a:lnTo>
                    <a:pt x="2196" y="1447"/>
                  </a:lnTo>
                  <a:lnTo>
                    <a:pt x="2140" y="1469"/>
                  </a:lnTo>
                  <a:lnTo>
                    <a:pt x="2085" y="1490"/>
                  </a:lnTo>
                  <a:lnTo>
                    <a:pt x="2035" y="1505"/>
                  </a:lnTo>
                  <a:lnTo>
                    <a:pt x="1987" y="1518"/>
                  </a:lnTo>
                  <a:lnTo>
                    <a:pt x="1945" y="1528"/>
                  </a:lnTo>
                  <a:lnTo>
                    <a:pt x="1966" y="1548"/>
                  </a:lnTo>
                  <a:lnTo>
                    <a:pt x="1922" y="1597"/>
                  </a:lnTo>
                  <a:lnTo>
                    <a:pt x="1832" y="1683"/>
                  </a:lnTo>
                  <a:lnTo>
                    <a:pt x="1747" y="1763"/>
                  </a:lnTo>
                  <a:lnTo>
                    <a:pt x="1665" y="1839"/>
                  </a:lnTo>
                  <a:lnTo>
                    <a:pt x="1586" y="1912"/>
                  </a:lnTo>
                  <a:lnTo>
                    <a:pt x="1512" y="1979"/>
                  </a:lnTo>
                  <a:lnTo>
                    <a:pt x="1440" y="2044"/>
                  </a:lnTo>
                  <a:lnTo>
                    <a:pt x="1371" y="2106"/>
                  </a:lnTo>
                  <a:lnTo>
                    <a:pt x="1304" y="2163"/>
                  </a:lnTo>
                  <a:lnTo>
                    <a:pt x="1239" y="2217"/>
                  </a:lnTo>
                  <a:lnTo>
                    <a:pt x="1177" y="2268"/>
                  </a:lnTo>
                  <a:lnTo>
                    <a:pt x="1117" y="2316"/>
                  </a:lnTo>
                  <a:lnTo>
                    <a:pt x="1059" y="2361"/>
                  </a:lnTo>
                  <a:lnTo>
                    <a:pt x="1003" y="2404"/>
                  </a:lnTo>
                  <a:lnTo>
                    <a:pt x="947" y="2443"/>
                  </a:lnTo>
                  <a:lnTo>
                    <a:pt x="894" y="2480"/>
                  </a:lnTo>
                  <a:lnTo>
                    <a:pt x="842" y="2515"/>
                  </a:lnTo>
                  <a:lnTo>
                    <a:pt x="790" y="2547"/>
                  </a:lnTo>
                  <a:lnTo>
                    <a:pt x="739" y="2577"/>
                  </a:lnTo>
                  <a:lnTo>
                    <a:pt x="689" y="2605"/>
                  </a:lnTo>
                  <a:lnTo>
                    <a:pt x="639" y="2632"/>
                  </a:lnTo>
                  <a:lnTo>
                    <a:pt x="589" y="2657"/>
                  </a:lnTo>
                  <a:lnTo>
                    <a:pt x="540" y="2680"/>
                  </a:lnTo>
                  <a:lnTo>
                    <a:pt x="490" y="2701"/>
                  </a:lnTo>
                  <a:lnTo>
                    <a:pt x="439" y="2723"/>
                  </a:lnTo>
                  <a:lnTo>
                    <a:pt x="389" y="2742"/>
                  </a:lnTo>
                  <a:lnTo>
                    <a:pt x="337" y="2761"/>
                  </a:lnTo>
                  <a:lnTo>
                    <a:pt x="285" y="2779"/>
                  </a:lnTo>
                  <a:lnTo>
                    <a:pt x="230" y="2796"/>
                  </a:lnTo>
                  <a:lnTo>
                    <a:pt x="175" y="2812"/>
                  </a:lnTo>
                  <a:lnTo>
                    <a:pt x="119" y="2828"/>
                  </a:lnTo>
                  <a:lnTo>
                    <a:pt x="60" y="2844"/>
                  </a:lnTo>
                  <a:lnTo>
                    <a:pt x="0" y="2859"/>
                  </a:lnTo>
                  <a:lnTo>
                    <a:pt x="1554" y="1309"/>
                  </a:lnTo>
                  <a:lnTo>
                    <a:pt x="1641" y="1223"/>
                  </a:lnTo>
                  <a:lnTo>
                    <a:pt x="28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41"/>
            <p:cNvSpPr>
              <a:spLocks/>
            </p:cNvSpPr>
            <p:nvPr/>
          </p:nvSpPr>
          <p:spPr bwMode="auto">
            <a:xfrm>
              <a:off x="10955338" y="4516438"/>
              <a:ext cx="390525" cy="241300"/>
            </a:xfrm>
            <a:custGeom>
              <a:avLst/>
              <a:gdLst>
                <a:gd name="T0" fmla="*/ 2463 w 2463"/>
                <a:gd name="T1" fmla="*/ 150 h 1529"/>
                <a:gd name="T2" fmla="*/ 2300 w 2463"/>
                <a:gd name="T3" fmla="*/ 311 h 1529"/>
                <a:gd name="T4" fmla="*/ 2066 w 2463"/>
                <a:gd name="T5" fmla="*/ 531 h 1529"/>
                <a:gd name="T6" fmla="*/ 1841 w 2463"/>
                <a:gd name="T7" fmla="*/ 729 h 1529"/>
                <a:gd name="T8" fmla="*/ 1624 w 2463"/>
                <a:gd name="T9" fmla="*/ 906 h 1529"/>
                <a:gd name="T10" fmla="*/ 1417 w 2463"/>
                <a:gd name="T11" fmla="*/ 1060 h 1529"/>
                <a:gd name="T12" fmla="*/ 1218 w 2463"/>
                <a:gd name="T13" fmla="*/ 1193 h 1529"/>
                <a:gd name="T14" fmla="*/ 1029 w 2463"/>
                <a:gd name="T15" fmla="*/ 1304 h 1529"/>
                <a:gd name="T16" fmla="*/ 848 w 2463"/>
                <a:gd name="T17" fmla="*/ 1392 h 1529"/>
                <a:gd name="T18" fmla="*/ 676 w 2463"/>
                <a:gd name="T19" fmla="*/ 1459 h 1529"/>
                <a:gd name="T20" fmla="*/ 515 w 2463"/>
                <a:gd name="T21" fmla="*/ 1503 h 1529"/>
                <a:gd name="T22" fmla="*/ 362 w 2463"/>
                <a:gd name="T23" fmla="*/ 1526 h 1529"/>
                <a:gd name="T24" fmla="*/ 227 w 2463"/>
                <a:gd name="T25" fmla="*/ 1527 h 1529"/>
                <a:gd name="T26" fmla="*/ 107 w 2463"/>
                <a:gd name="T27" fmla="*/ 1509 h 1529"/>
                <a:gd name="T28" fmla="*/ 117 w 2463"/>
                <a:gd name="T29" fmla="*/ 1368 h 1529"/>
                <a:gd name="T30" fmla="*/ 286 w 2463"/>
                <a:gd name="T31" fmla="*/ 1344 h 1529"/>
                <a:gd name="T32" fmla="*/ 419 w 2463"/>
                <a:gd name="T33" fmla="*/ 1308 h 1529"/>
                <a:gd name="T34" fmla="*/ 544 w 2463"/>
                <a:gd name="T35" fmla="*/ 1271 h 1529"/>
                <a:gd name="T36" fmla="*/ 663 w 2463"/>
                <a:gd name="T37" fmla="*/ 1231 h 1529"/>
                <a:gd name="T38" fmla="*/ 776 w 2463"/>
                <a:gd name="T39" fmla="*/ 1186 h 1529"/>
                <a:gd name="T40" fmla="*/ 888 w 2463"/>
                <a:gd name="T41" fmla="*/ 1137 h 1529"/>
                <a:gd name="T42" fmla="*/ 998 w 2463"/>
                <a:gd name="T43" fmla="*/ 1081 h 1529"/>
                <a:gd name="T44" fmla="*/ 1107 w 2463"/>
                <a:gd name="T45" fmla="*/ 1019 h 1529"/>
                <a:gd name="T46" fmla="*/ 1219 w 2463"/>
                <a:gd name="T47" fmla="*/ 948 h 1529"/>
                <a:gd name="T48" fmla="*/ 1334 w 2463"/>
                <a:gd name="T49" fmla="*/ 867 h 1529"/>
                <a:gd name="T50" fmla="*/ 1453 w 2463"/>
                <a:gd name="T51" fmla="*/ 777 h 1529"/>
                <a:gd name="T52" fmla="*/ 1580 w 2463"/>
                <a:gd name="T53" fmla="*/ 674 h 1529"/>
                <a:gd name="T54" fmla="*/ 1714 w 2463"/>
                <a:gd name="T55" fmla="*/ 561 h 1529"/>
                <a:gd name="T56" fmla="*/ 1857 w 2463"/>
                <a:gd name="T57" fmla="*/ 432 h 1529"/>
                <a:gd name="T58" fmla="*/ 2012 w 2463"/>
                <a:gd name="T59" fmla="*/ 290 h 1529"/>
                <a:gd name="T60" fmla="*/ 2180 w 2463"/>
                <a:gd name="T61" fmla="*/ 132 h 1529"/>
                <a:gd name="T62" fmla="*/ 2312 w 2463"/>
                <a:gd name="T63" fmla="*/ 0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63" h="1529">
                  <a:moveTo>
                    <a:pt x="2312" y="0"/>
                  </a:moveTo>
                  <a:lnTo>
                    <a:pt x="2463" y="150"/>
                  </a:lnTo>
                  <a:lnTo>
                    <a:pt x="2420" y="194"/>
                  </a:lnTo>
                  <a:lnTo>
                    <a:pt x="2300" y="311"/>
                  </a:lnTo>
                  <a:lnTo>
                    <a:pt x="2182" y="424"/>
                  </a:lnTo>
                  <a:lnTo>
                    <a:pt x="2066" y="531"/>
                  </a:lnTo>
                  <a:lnTo>
                    <a:pt x="1952" y="633"/>
                  </a:lnTo>
                  <a:lnTo>
                    <a:pt x="1841" y="729"/>
                  </a:lnTo>
                  <a:lnTo>
                    <a:pt x="1732" y="820"/>
                  </a:lnTo>
                  <a:lnTo>
                    <a:pt x="1624" y="906"/>
                  </a:lnTo>
                  <a:lnTo>
                    <a:pt x="1519" y="986"/>
                  </a:lnTo>
                  <a:lnTo>
                    <a:pt x="1417" y="1060"/>
                  </a:lnTo>
                  <a:lnTo>
                    <a:pt x="1316" y="1129"/>
                  </a:lnTo>
                  <a:lnTo>
                    <a:pt x="1218" y="1193"/>
                  </a:lnTo>
                  <a:lnTo>
                    <a:pt x="1122" y="1251"/>
                  </a:lnTo>
                  <a:lnTo>
                    <a:pt x="1029" y="1304"/>
                  </a:lnTo>
                  <a:lnTo>
                    <a:pt x="937" y="1351"/>
                  </a:lnTo>
                  <a:lnTo>
                    <a:pt x="848" y="1392"/>
                  </a:lnTo>
                  <a:lnTo>
                    <a:pt x="761" y="1428"/>
                  </a:lnTo>
                  <a:lnTo>
                    <a:pt x="676" y="1459"/>
                  </a:lnTo>
                  <a:lnTo>
                    <a:pt x="595" y="1484"/>
                  </a:lnTo>
                  <a:lnTo>
                    <a:pt x="515" y="1503"/>
                  </a:lnTo>
                  <a:lnTo>
                    <a:pt x="437" y="1517"/>
                  </a:lnTo>
                  <a:lnTo>
                    <a:pt x="362" y="1526"/>
                  </a:lnTo>
                  <a:lnTo>
                    <a:pt x="289" y="1529"/>
                  </a:lnTo>
                  <a:lnTo>
                    <a:pt x="227" y="1527"/>
                  </a:lnTo>
                  <a:lnTo>
                    <a:pt x="166" y="1519"/>
                  </a:lnTo>
                  <a:lnTo>
                    <a:pt x="107" y="1509"/>
                  </a:lnTo>
                  <a:lnTo>
                    <a:pt x="0" y="1484"/>
                  </a:lnTo>
                  <a:lnTo>
                    <a:pt x="117" y="1368"/>
                  </a:lnTo>
                  <a:lnTo>
                    <a:pt x="279" y="1345"/>
                  </a:lnTo>
                  <a:lnTo>
                    <a:pt x="286" y="1344"/>
                  </a:lnTo>
                  <a:lnTo>
                    <a:pt x="353" y="1326"/>
                  </a:lnTo>
                  <a:lnTo>
                    <a:pt x="419" y="1308"/>
                  </a:lnTo>
                  <a:lnTo>
                    <a:pt x="482" y="1290"/>
                  </a:lnTo>
                  <a:lnTo>
                    <a:pt x="544" y="1271"/>
                  </a:lnTo>
                  <a:lnTo>
                    <a:pt x="604" y="1252"/>
                  </a:lnTo>
                  <a:lnTo>
                    <a:pt x="663" y="1231"/>
                  </a:lnTo>
                  <a:lnTo>
                    <a:pt x="720" y="1210"/>
                  </a:lnTo>
                  <a:lnTo>
                    <a:pt x="776" y="1186"/>
                  </a:lnTo>
                  <a:lnTo>
                    <a:pt x="833" y="1163"/>
                  </a:lnTo>
                  <a:lnTo>
                    <a:pt x="888" y="1137"/>
                  </a:lnTo>
                  <a:lnTo>
                    <a:pt x="942" y="1110"/>
                  </a:lnTo>
                  <a:lnTo>
                    <a:pt x="998" y="1081"/>
                  </a:lnTo>
                  <a:lnTo>
                    <a:pt x="1052" y="1051"/>
                  </a:lnTo>
                  <a:lnTo>
                    <a:pt x="1107" y="1019"/>
                  </a:lnTo>
                  <a:lnTo>
                    <a:pt x="1163" y="984"/>
                  </a:lnTo>
                  <a:lnTo>
                    <a:pt x="1219" y="948"/>
                  </a:lnTo>
                  <a:lnTo>
                    <a:pt x="1275" y="908"/>
                  </a:lnTo>
                  <a:lnTo>
                    <a:pt x="1334" y="867"/>
                  </a:lnTo>
                  <a:lnTo>
                    <a:pt x="1392" y="824"/>
                  </a:lnTo>
                  <a:lnTo>
                    <a:pt x="1453" y="777"/>
                  </a:lnTo>
                  <a:lnTo>
                    <a:pt x="1516" y="727"/>
                  </a:lnTo>
                  <a:lnTo>
                    <a:pt x="1580" y="674"/>
                  </a:lnTo>
                  <a:lnTo>
                    <a:pt x="1645" y="619"/>
                  </a:lnTo>
                  <a:lnTo>
                    <a:pt x="1714" y="561"/>
                  </a:lnTo>
                  <a:lnTo>
                    <a:pt x="1784" y="498"/>
                  </a:lnTo>
                  <a:lnTo>
                    <a:pt x="1857" y="432"/>
                  </a:lnTo>
                  <a:lnTo>
                    <a:pt x="1934" y="363"/>
                  </a:lnTo>
                  <a:lnTo>
                    <a:pt x="2012" y="290"/>
                  </a:lnTo>
                  <a:lnTo>
                    <a:pt x="2094" y="214"/>
                  </a:lnTo>
                  <a:lnTo>
                    <a:pt x="2180" y="132"/>
                  </a:lnTo>
                  <a:lnTo>
                    <a:pt x="2270" y="47"/>
                  </a:lnTo>
                  <a:lnTo>
                    <a:pt x="23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2" name="Freeform 304"/>
          <p:cNvSpPr>
            <a:spLocks noEditPoints="1"/>
          </p:cNvSpPr>
          <p:nvPr/>
        </p:nvSpPr>
        <p:spPr bwMode="auto">
          <a:xfrm>
            <a:off x="7670739" y="5270841"/>
            <a:ext cx="295275" cy="557213"/>
          </a:xfrm>
          <a:custGeom>
            <a:avLst/>
            <a:gdLst>
              <a:gd name="T0" fmla="*/ 755 w 1862"/>
              <a:gd name="T1" fmla="*/ 2273 h 3512"/>
              <a:gd name="T2" fmla="*/ 792 w 1862"/>
              <a:gd name="T3" fmla="*/ 2525 h 3512"/>
              <a:gd name="T4" fmla="*/ 1041 w 1862"/>
              <a:gd name="T5" fmla="*/ 2563 h 3512"/>
              <a:gd name="T6" fmla="*/ 1153 w 1862"/>
              <a:gd name="T7" fmla="*/ 2337 h 3512"/>
              <a:gd name="T8" fmla="*/ 978 w 1862"/>
              <a:gd name="T9" fmla="*/ 2160 h 3512"/>
              <a:gd name="T10" fmla="*/ 1382 w 1862"/>
              <a:gd name="T11" fmla="*/ 929 h 3512"/>
              <a:gd name="T12" fmla="*/ 1321 w 1862"/>
              <a:gd name="T13" fmla="*/ 965 h 3512"/>
              <a:gd name="T14" fmla="*/ 1616 w 1862"/>
              <a:gd name="T15" fmla="*/ 987 h 3512"/>
              <a:gd name="T16" fmla="*/ 1466 w 1862"/>
              <a:gd name="T17" fmla="*/ 915 h 3512"/>
              <a:gd name="T18" fmla="*/ 334 w 1862"/>
              <a:gd name="T19" fmla="*/ 927 h 3512"/>
              <a:gd name="T20" fmla="*/ 594 w 1862"/>
              <a:gd name="T21" fmla="*/ 1035 h 3512"/>
              <a:gd name="T22" fmla="*/ 528 w 1862"/>
              <a:gd name="T23" fmla="*/ 956 h 3512"/>
              <a:gd name="T24" fmla="*/ 455 w 1862"/>
              <a:gd name="T25" fmla="*/ 921 h 3512"/>
              <a:gd name="T26" fmla="*/ 909 w 1862"/>
              <a:gd name="T27" fmla="*/ 743 h 3512"/>
              <a:gd name="T28" fmla="*/ 685 w 1862"/>
              <a:gd name="T29" fmla="*/ 849 h 3512"/>
              <a:gd name="T30" fmla="*/ 687 w 1862"/>
              <a:gd name="T31" fmla="*/ 952 h 3512"/>
              <a:gd name="T32" fmla="*/ 727 w 1862"/>
              <a:gd name="T33" fmla="*/ 1045 h 3512"/>
              <a:gd name="T34" fmla="*/ 1186 w 1862"/>
              <a:gd name="T35" fmla="*/ 938 h 3512"/>
              <a:gd name="T36" fmla="*/ 1126 w 1862"/>
              <a:gd name="T37" fmla="*/ 839 h 3512"/>
              <a:gd name="T38" fmla="*/ 1027 w 1862"/>
              <a:gd name="T39" fmla="*/ 769 h 3512"/>
              <a:gd name="T40" fmla="*/ 1164 w 1862"/>
              <a:gd name="T41" fmla="*/ 565 h 3512"/>
              <a:gd name="T42" fmla="*/ 1137 w 1862"/>
              <a:gd name="T43" fmla="*/ 689 h 3512"/>
              <a:gd name="T44" fmla="*/ 1261 w 1862"/>
              <a:gd name="T45" fmla="*/ 815 h 3512"/>
              <a:gd name="T46" fmla="*/ 1380 w 1862"/>
              <a:gd name="T47" fmla="*/ 801 h 3512"/>
              <a:gd name="T48" fmla="*/ 1471 w 1862"/>
              <a:gd name="T49" fmla="*/ 775 h 3512"/>
              <a:gd name="T50" fmla="*/ 1356 w 1862"/>
              <a:gd name="T51" fmla="*/ 567 h 3512"/>
              <a:gd name="T52" fmla="*/ 446 w 1862"/>
              <a:gd name="T53" fmla="*/ 571 h 3512"/>
              <a:gd name="T54" fmla="*/ 365 w 1862"/>
              <a:gd name="T55" fmla="*/ 793 h 3512"/>
              <a:gd name="T56" fmla="*/ 528 w 1862"/>
              <a:gd name="T57" fmla="*/ 816 h 3512"/>
              <a:gd name="T58" fmla="*/ 594 w 1862"/>
              <a:gd name="T59" fmla="*/ 765 h 3512"/>
              <a:gd name="T60" fmla="*/ 703 w 1862"/>
              <a:gd name="T61" fmla="*/ 677 h 3512"/>
              <a:gd name="T62" fmla="*/ 670 w 1862"/>
              <a:gd name="T63" fmla="*/ 554 h 3512"/>
              <a:gd name="T64" fmla="*/ 954 w 1862"/>
              <a:gd name="T65" fmla="*/ 242 h 3512"/>
              <a:gd name="T66" fmla="*/ 997 w 1862"/>
              <a:gd name="T67" fmla="*/ 548 h 3512"/>
              <a:gd name="T68" fmla="*/ 1304 w 1862"/>
              <a:gd name="T69" fmla="*/ 422 h 3512"/>
              <a:gd name="T70" fmla="*/ 1568 w 1862"/>
              <a:gd name="T71" fmla="*/ 626 h 3512"/>
              <a:gd name="T72" fmla="*/ 1695 w 1862"/>
              <a:gd name="T73" fmla="*/ 894 h 3512"/>
              <a:gd name="T74" fmla="*/ 1861 w 1862"/>
              <a:gd name="T75" fmla="*/ 1201 h 3512"/>
              <a:gd name="T76" fmla="*/ 1771 w 1862"/>
              <a:gd name="T77" fmla="*/ 1550 h 3512"/>
              <a:gd name="T78" fmla="*/ 1642 w 1862"/>
              <a:gd name="T79" fmla="*/ 1708 h 3512"/>
              <a:gd name="T80" fmla="*/ 1377 w 1862"/>
              <a:gd name="T81" fmla="*/ 2230 h 3512"/>
              <a:gd name="T82" fmla="*/ 1329 w 1862"/>
              <a:gd name="T83" fmla="*/ 2618 h 3512"/>
              <a:gd name="T84" fmla="*/ 1209 w 1862"/>
              <a:gd name="T85" fmla="*/ 2920 h 3512"/>
              <a:gd name="T86" fmla="*/ 1489 w 1862"/>
              <a:gd name="T87" fmla="*/ 3145 h 3512"/>
              <a:gd name="T88" fmla="*/ 1642 w 1862"/>
              <a:gd name="T89" fmla="*/ 3306 h 3512"/>
              <a:gd name="T90" fmla="*/ 1521 w 1862"/>
              <a:gd name="T91" fmla="*/ 3501 h 3512"/>
              <a:gd name="T92" fmla="*/ 290 w 1862"/>
              <a:gd name="T93" fmla="*/ 3451 h 3512"/>
              <a:gd name="T94" fmla="*/ 277 w 1862"/>
              <a:gd name="T95" fmla="*/ 3222 h 3512"/>
              <a:gd name="T96" fmla="*/ 670 w 1862"/>
              <a:gd name="T97" fmla="*/ 3106 h 3512"/>
              <a:gd name="T98" fmla="*/ 674 w 1862"/>
              <a:gd name="T99" fmla="*/ 2776 h 3512"/>
              <a:gd name="T100" fmla="*/ 498 w 1862"/>
              <a:gd name="T101" fmla="*/ 2470 h 3512"/>
              <a:gd name="T102" fmla="*/ 503 w 1862"/>
              <a:gd name="T103" fmla="*/ 2037 h 3512"/>
              <a:gd name="T104" fmla="*/ 171 w 1862"/>
              <a:gd name="T105" fmla="*/ 1657 h 3512"/>
              <a:gd name="T106" fmla="*/ 23 w 1862"/>
              <a:gd name="T107" fmla="*/ 1395 h 3512"/>
              <a:gd name="T108" fmla="*/ 80 w 1862"/>
              <a:gd name="T109" fmla="*/ 1047 h 3512"/>
              <a:gd name="T110" fmla="*/ 240 w 1862"/>
              <a:gd name="T111" fmla="*/ 790 h 3512"/>
              <a:gd name="T112" fmla="*/ 368 w 1862"/>
              <a:gd name="T113" fmla="*/ 478 h 3512"/>
              <a:gd name="T114" fmla="*/ 698 w 1862"/>
              <a:gd name="T115" fmla="*/ 432 h 3512"/>
              <a:gd name="T116" fmla="*/ 393 w 1862"/>
              <a:gd name="T117" fmla="*/ 96 h 3512"/>
              <a:gd name="T118" fmla="*/ 438 w 1862"/>
              <a:gd name="T119" fmla="*/ 0 h 3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62" h="3512">
                <a:moveTo>
                  <a:pt x="943" y="2156"/>
                </a:moveTo>
                <a:lnTo>
                  <a:pt x="908" y="2160"/>
                </a:lnTo>
                <a:lnTo>
                  <a:pt x="876" y="2167"/>
                </a:lnTo>
                <a:lnTo>
                  <a:pt x="845" y="2180"/>
                </a:lnTo>
                <a:lnTo>
                  <a:pt x="817" y="2198"/>
                </a:lnTo>
                <a:lnTo>
                  <a:pt x="792" y="2220"/>
                </a:lnTo>
                <a:lnTo>
                  <a:pt x="772" y="2245"/>
                </a:lnTo>
                <a:lnTo>
                  <a:pt x="755" y="2273"/>
                </a:lnTo>
                <a:lnTo>
                  <a:pt x="742" y="2304"/>
                </a:lnTo>
                <a:lnTo>
                  <a:pt x="733" y="2337"/>
                </a:lnTo>
                <a:lnTo>
                  <a:pt x="731" y="2372"/>
                </a:lnTo>
                <a:lnTo>
                  <a:pt x="733" y="2408"/>
                </a:lnTo>
                <a:lnTo>
                  <a:pt x="742" y="2440"/>
                </a:lnTo>
                <a:lnTo>
                  <a:pt x="755" y="2471"/>
                </a:lnTo>
                <a:lnTo>
                  <a:pt x="772" y="2500"/>
                </a:lnTo>
                <a:lnTo>
                  <a:pt x="792" y="2525"/>
                </a:lnTo>
                <a:lnTo>
                  <a:pt x="817" y="2546"/>
                </a:lnTo>
                <a:lnTo>
                  <a:pt x="845" y="2563"/>
                </a:lnTo>
                <a:lnTo>
                  <a:pt x="876" y="2576"/>
                </a:lnTo>
                <a:lnTo>
                  <a:pt x="908" y="2585"/>
                </a:lnTo>
                <a:lnTo>
                  <a:pt x="943" y="2587"/>
                </a:lnTo>
                <a:lnTo>
                  <a:pt x="978" y="2585"/>
                </a:lnTo>
                <a:lnTo>
                  <a:pt x="1010" y="2576"/>
                </a:lnTo>
                <a:lnTo>
                  <a:pt x="1041" y="2563"/>
                </a:lnTo>
                <a:lnTo>
                  <a:pt x="1068" y="2546"/>
                </a:lnTo>
                <a:lnTo>
                  <a:pt x="1093" y="2525"/>
                </a:lnTo>
                <a:lnTo>
                  <a:pt x="1115" y="2500"/>
                </a:lnTo>
                <a:lnTo>
                  <a:pt x="1132" y="2471"/>
                </a:lnTo>
                <a:lnTo>
                  <a:pt x="1145" y="2440"/>
                </a:lnTo>
                <a:lnTo>
                  <a:pt x="1153" y="2408"/>
                </a:lnTo>
                <a:lnTo>
                  <a:pt x="1156" y="2372"/>
                </a:lnTo>
                <a:lnTo>
                  <a:pt x="1153" y="2337"/>
                </a:lnTo>
                <a:lnTo>
                  <a:pt x="1145" y="2304"/>
                </a:lnTo>
                <a:lnTo>
                  <a:pt x="1132" y="2273"/>
                </a:lnTo>
                <a:lnTo>
                  <a:pt x="1115" y="2245"/>
                </a:lnTo>
                <a:lnTo>
                  <a:pt x="1093" y="2220"/>
                </a:lnTo>
                <a:lnTo>
                  <a:pt x="1068" y="2198"/>
                </a:lnTo>
                <a:lnTo>
                  <a:pt x="1041" y="2180"/>
                </a:lnTo>
                <a:lnTo>
                  <a:pt x="1010" y="2167"/>
                </a:lnTo>
                <a:lnTo>
                  <a:pt x="978" y="2160"/>
                </a:lnTo>
                <a:lnTo>
                  <a:pt x="943" y="2156"/>
                </a:lnTo>
                <a:close/>
                <a:moveTo>
                  <a:pt x="1451" y="915"/>
                </a:moveTo>
                <a:lnTo>
                  <a:pt x="1429" y="917"/>
                </a:lnTo>
                <a:lnTo>
                  <a:pt x="1424" y="918"/>
                </a:lnTo>
                <a:lnTo>
                  <a:pt x="1418" y="919"/>
                </a:lnTo>
                <a:lnTo>
                  <a:pt x="1403" y="922"/>
                </a:lnTo>
                <a:lnTo>
                  <a:pt x="1389" y="927"/>
                </a:lnTo>
                <a:lnTo>
                  <a:pt x="1382" y="929"/>
                </a:lnTo>
                <a:lnTo>
                  <a:pt x="1377" y="931"/>
                </a:lnTo>
                <a:lnTo>
                  <a:pt x="1358" y="941"/>
                </a:lnTo>
                <a:lnTo>
                  <a:pt x="1352" y="943"/>
                </a:lnTo>
                <a:lnTo>
                  <a:pt x="1347" y="946"/>
                </a:lnTo>
                <a:lnTo>
                  <a:pt x="1336" y="954"/>
                </a:lnTo>
                <a:lnTo>
                  <a:pt x="1325" y="962"/>
                </a:lnTo>
                <a:lnTo>
                  <a:pt x="1323" y="963"/>
                </a:lnTo>
                <a:lnTo>
                  <a:pt x="1321" y="965"/>
                </a:lnTo>
                <a:lnTo>
                  <a:pt x="1321" y="967"/>
                </a:lnTo>
                <a:lnTo>
                  <a:pt x="1322" y="968"/>
                </a:lnTo>
                <a:lnTo>
                  <a:pt x="1326" y="1005"/>
                </a:lnTo>
                <a:lnTo>
                  <a:pt x="1328" y="1045"/>
                </a:lnTo>
                <a:lnTo>
                  <a:pt x="1328" y="1047"/>
                </a:lnTo>
                <a:lnTo>
                  <a:pt x="1653" y="1047"/>
                </a:lnTo>
                <a:lnTo>
                  <a:pt x="1637" y="1016"/>
                </a:lnTo>
                <a:lnTo>
                  <a:pt x="1616" y="987"/>
                </a:lnTo>
                <a:lnTo>
                  <a:pt x="1590" y="963"/>
                </a:lnTo>
                <a:lnTo>
                  <a:pt x="1561" y="942"/>
                </a:lnTo>
                <a:lnTo>
                  <a:pt x="1530" y="928"/>
                </a:lnTo>
                <a:lnTo>
                  <a:pt x="1494" y="918"/>
                </a:lnTo>
                <a:lnTo>
                  <a:pt x="1489" y="917"/>
                </a:lnTo>
                <a:lnTo>
                  <a:pt x="1482" y="917"/>
                </a:lnTo>
                <a:lnTo>
                  <a:pt x="1473" y="916"/>
                </a:lnTo>
                <a:lnTo>
                  <a:pt x="1466" y="915"/>
                </a:lnTo>
                <a:lnTo>
                  <a:pt x="1458" y="915"/>
                </a:lnTo>
                <a:lnTo>
                  <a:pt x="1451" y="915"/>
                </a:lnTo>
                <a:close/>
                <a:moveTo>
                  <a:pt x="406" y="915"/>
                </a:moveTo>
                <a:lnTo>
                  <a:pt x="398" y="915"/>
                </a:lnTo>
                <a:lnTo>
                  <a:pt x="390" y="916"/>
                </a:lnTo>
                <a:lnTo>
                  <a:pt x="381" y="916"/>
                </a:lnTo>
                <a:lnTo>
                  <a:pt x="370" y="917"/>
                </a:lnTo>
                <a:lnTo>
                  <a:pt x="334" y="927"/>
                </a:lnTo>
                <a:lnTo>
                  <a:pt x="301" y="941"/>
                </a:lnTo>
                <a:lnTo>
                  <a:pt x="272" y="962"/>
                </a:lnTo>
                <a:lnTo>
                  <a:pt x="246" y="986"/>
                </a:lnTo>
                <a:lnTo>
                  <a:pt x="224" y="1014"/>
                </a:lnTo>
                <a:lnTo>
                  <a:pt x="208" y="1047"/>
                </a:lnTo>
                <a:lnTo>
                  <a:pt x="599" y="1047"/>
                </a:lnTo>
                <a:lnTo>
                  <a:pt x="596" y="1042"/>
                </a:lnTo>
                <a:lnTo>
                  <a:pt x="594" y="1035"/>
                </a:lnTo>
                <a:lnTo>
                  <a:pt x="589" y="1025"/>
                </a:lnTo>
                <a:lnTo>
                  <a:pt x="572" y="998"/>
                </a:lnTo>
                <a:lnTo>
                  <a:pt x="567" y="992"/>
                </a:lnTo>
                <a:lnTo>
                  <a:pt x="563" y="988"/>
                </a:lnTo>
                <a:lnTo>
                  <a:pt x="553" y="977"/>
                </a:lnTo>
                <a:lnTo>
                  <a:pt x="542" y="967"/>
                </a:lnTo>
                <a:lnTo>
                  <a:pt x="536" y="962"/>
                </a:lnTo>
                <a:lnTo>
                  <a:pt x="528" y="956"/>
                </a:lnTo>
                <a:lnTo>
                  <a:pt x="525" y="953"/>
                </a:lnTo>
                <a:lnTo>
                  <a:pt x="521" y="951"/>
                </a:lnTo>
                <a:lnTo>
                  <a:pt x="500" y="939"/>
                </a:lnTo>
                <a:lnTo>
                  <a:pt x="484" y="931"/>
                </a:lnTo>
                <a:lnTo>
                  <a:pt x="477" y="928"/>
                </a:lnTo>
                <a:lnTo>
                  <a:pt x="471" y="926"/>
                </a:lnTo>
                <a:lnTo>
                  <a:pt x="463" y="923"/>
                </a:lnTo>
                <a:lnTo>
                  <a:pt x="455" y="921"/>
                </a:lnTo>
                <a:lnTo>
                  <a:pt x="449" y="920"/>
                </a:lnTo>
                <a:lnTo>
                  <a:pt x="444" y="919"/>
                </a:lnTo>
                <a:lnTo>
                  <a:pt x="435" y="917"/>
                </a:lnTo>
                <a:lnTo>
                  <a:pt x="426" y="916"/>
                </a:lnTo>
                <a:lnTo>
                  <a:pt x="420" y="916"/>
                </a:lnTo>
                <a:lnTo>
                  <a:pt x="413" y="915"/>
                </a:lnTo>
                <a:lnTo>
                  <a:pt x="406" y="915"/>
                </a:lnTo>
                <a:close/>
                <a:moveTo>
                  <a:pt x="909" y="743"/>
                </a:moveTo>
                <a:lnTo>
                  <a:pt x="881" y="746"/>
                </a:lnTo>
                <a:lnTo>
                  <a:pt x="853" y="750"/>
                </a:lnTo>
                <a:lnTo>
                  <a:pt x="852" y="750"/>
                </a:lnTo>
                <a:lnTo>
                  <a:pt x="814" y="760"/>
                </a:lnTo>
                <a:lnTo>
                  <a:pt x="777" y="776"/>
                </a:lnTo>
                <a:lnTo>
                  <a:pt x="744" y="796"/>
                </a:lnTo>
                <a:lnTo>
                  <a:pt x="712" y="820"/>
                </a:lnTo>
                <a:lnTo>
                  <a:pt x="685" y="849"/>
                </a:lnTo>
                <a:lnTo>
                  <a:pt x="661" y="881"/>
                </a:lnTo>
                <a:lnTo>
                  <a:pt x="658" y="885"/>
                </a:lnTo>
                <a:lnTo>
                  <a:pt x="655" y="890"/>
                </a:lnTo>
                <a:lnTo>
                  <a:pt x="652" y="895"/>
                </a:lnTo>
                <a:lnTo>
                  <a:pt x="649" y="900"/>
                </a:lnTo>
                <a:lnTo>
                  <a:pt x="660" y="913"/>
                </a:lnTo>
                <a:lnTo>
                  <a:pt x="671" y="928"/>
                </a:lnTo>
                <a:lnTo>
                  <a:pt x="687" y="952"/>
                </a:lnTo>
                <a:lnTo>
                  <a:pt x="701" y="977"/>
                </a:lnTo>
                <a:lnTo>
                  <a:pt x="705" y="983"/>
                </a:lnTo>
                <a:lnTo>
                  <a:pt x="707" y="988"/>
                </a:lnTo>
                <a:lnTo>
                  <a:pt x="716" y="1010"/>
                </a:lnTo>
                <a:lnTo>
                  <a:pt x="723" y="1032"/>
                </a:lnTo>
                <a:lnTo>
                  <a:pt x="725" y="1037"/>
                </a:lnTo>
                <a:lnTo>
                  <a:pt x="727" y="1044"/>
                </a:lnTo>
                <a:lnTo>
                  <a:pt x="727" y="1045"/>
                </a:lnTo>
                <a:lnTo>
                  <a:pt x="729" y="1047"/>
                </a:lnTo>
                <a:lnTo>
                  <a:pt x="1207" y="1047"/>
                </a:lnTo>
                <a:lnTo>
                  <a:pt x="1207" y="1046"/>
                </a:lnTo>
                <a:lnTo>
                  <a:pt x="1207" y="1045"/>
                </a:lnTo>
                <a:lnTo>
                  <a:pt x="1206" y="1019"/>
                </a:lnTo>
                <a:lnTo>
                  <a:pt x="1202" y="992"/>
                </a:lnTo>
                <a:lnTo>
                  <a:pt x="1197" y="974"/>
                </a:lnTo>
                <a:lnTo>
                  <a:pt x="1186" y="938"/>
                </a:lnTo>
                <a:lnTo>
                  <a:pt x="1184" y="931"/>
                </a:lnTo>
                <a:lnTo>
                  <a:pt x="1182" y="926"/>
                </a:lnTo>
                <a:lnTo>
                  <a:pt x="1171" y="904"/>
                </a:lnTo>
                <a:lnTo>
                  <a:pt x="1159" y="883"/>
                </a:lnTo>
                <a:lnTo>
                  <a:pt x="1155" y="876"/>
                </a:lnTo>
                <a:lnTo>
                  <a:pt x="1150" y="870"/>
                </a:lnTo>
                <a:lnTo>
                  <a:pt x="1138" y="853"/>
                </a:lnTo>
                <a:lnTo>
                  <a:pt x="1126" y="839"/>
                </a:lnTo>
                <a:lnTo>
                  <a:pt x="1122" y="835"/>
                </a:lnTo>
                <a:lnTo>
                  <a:pt x="1117" y="830"/>
                </a:lnTo>
                <a:lnTo>
                  <a:pt x="1099" y="814"/>
                </a:lnTo>
                <a:lnTo>
                  <a:pt x="1080" y="798"/>
                </a:lnTo>
                <a:lnTo>
                  <a:pt x="1074" y="794"/>
                </a:lnTo>
                <a:lnTo>
                  <a:pt x="1066" y="790"/>
                </a:lnTo>
                <a:lnTo>
                  <a:pt x="1035" y="773"/>
                </a:lnTo>
                <a:lnTo>
                  <a:pt x="1027" y="769"/>
                </a:lnTo>
                <a:lnTo>
                  <a:pt x="1020" y="765"/>
                </a:lnTo>
                <a:lnTo>
                  <a:pt x="985" y="753"/>
                </a:lnTo>
                <a:lnTo>
                  <a:pt x="948" y="747"/>
                </a:lnTo>
                <a:lnTo>
                  <a:pt x="909" y="743"/>
                </a:lnTo>
                <a:close/>
                <a:moveTo>
                  <a:pt x="1259" y="543"/>
                </a:moveTo>
                <a:lnTo>
                  <a:pt x="1225" y="545"/>
                </a:lnTo>
                <a:lnTo>
                  <a:pt x="1194" y="553"/>
                </a:lnTo>
                <a:lnTo>
                  <a:pt x="1164" y="565"/>
                </a:lnTo>
                <a:lnTo>
                  <a:pt x="1137" y="582"/>
                </a:lnTo>
                <a:lnTo>
                  <a:pt x="1112" y="602"/>
                </a:lnTo>
                <a:lnTo>
                  <a:pt x="1090" y="626"/>
                </a:lnTo>
                <a:lnTo>
                  <a:pt x="1073" y="654"/>
                </a:lnTo>
                <a:lnTo>
                  <a:pt x="1103" y="669"/>
                </a:lnTo>
                <a:lnTo>
                  <a:pt x="1132" y="686"/>
                </a:lnTo>
                <a:lnTo>
                  <a:pt x="1135" y="688"/>
                </a:lnTo>
                <a:lnTo>
                  <a:pt x="1137" y="689"/>
                </a:lnTo>
                <a:lnTo>
                  <a:pt x="1164" y="707"/>
                </a:lnTo>
                <a:lnTo>
                  <a:pt x="1188" y="728"/>
                </a:lnTo>
                <a:lnTo>
                  <a:pt x="1191" y="731"/>
                </a:lnTo>
                <a:lnTo>
                  <a:pt x="1194" y="735"/>
                </a:lnTo>
                <a:lnTo>
                  <a:pt x="1217" y="758"/>
                </a:lnTo>
                <a:lnTo>
                  <a:pt x="1237" y="782"/>
                </a:lnTo>
                <a:lnTo>
                  <a:pt x="1242" y="787"/>
                </a:lnTo>
                <a:lnTo>
                  <a:pt x="1261" y="815"/>
                </a:lnTo>
                <a:lnTo>
                  <a:pt x="1278" y="843"/>
                </a:lnTo>
                <a:lnTo>
                  <a:pt x="1283" y="841"/>
                </a:lnTo>
                <a:lnTo>
                  <a:pt x="1301" y="830"/>
                </a:lnTo>
                <a:lnTo>
                  <a:pt x="1320" y="821"/>
                </a:lnTo>
                <a:lnTo>
                  <a:pt x="1325" y="819"/>
                </a:lnTo>
                <a:lnTo>
                  <a:pt x="1330" y="817"/>
                </a:lnTo>
                <a:lnTo>
                  <a:pt x="1361" y="806"/>
                </a:lnTo>
                <a:lnTo>
                  <a:pt x="1380" y="801"/>
                </a:lnTo>
                <a:lnTo>
                  <a:pt x="1404" y="796"/>
                </a:lnTo>
                <a:lnTo>
                  <a:pt x="1426" y="793"/>
                </a:lnTo>
                <a:lnTo>
                  <a:pt x="1457" y="791"/>
                </a:lnTo>
                <a:lnTo>
                  <a:pt x="1459" y="792"/>
                </a:lnTo>
                <a:lnTo>
                  <a:pt x="1463" y="792"/>
                </a:lnTo>
                <a:lnTo>
                  <a:pt x="1466" y="792"/>
                </a:lnTo>
                <a:lnTo>
                  <a:pt x="1469" y="791"/>
                </a:lnTo>
                <a:lnTo>
                  <a:pt x="1471" y="775"/>
                </a:lnTo>
                <a:lnTo>
                  <a:pt x="1472" y="759"/>
                </a:lnTo>
                <a:lnTo>
                  <a:pt x="1469" y="724"/>
                </a:lnTo>
                <a:lnTo>
                  <a:pt x="1461" y="691"/>
                </a:lnTo>
                <a:lnTo>
                  <a:pt x="1448" y="659"/>
                </a:lnTo>
                <a:lnTo>
                  <a:pt x="1431" y="632"/>
                </a:lnTo>
                <a:lnTo>
                  <a:pt x="1409" y="606"/>
                </a:lnTo>
                <a:lnTo>
                  <a:pt x="1385" y="584"/>
                </a:lnTo>
                <a:lnTo>
                  <a:pt x="1356" y="567"/>
                </a:lnTo>
                <a:lnTo>
                  <a:pt x="1326" y="554"/>
                </a:lnTo>
                <a:lnTo>
                  <a:pt x="1294" y="546"/>
                </a:lnTo>
                <a:lnTo>
                  <a:pt x="1259" y="543"/>
                </a:lnTo>
                <a:close/>
                <a:moveTo>
                  <a:pt x="573" y="530"/>
                </a:moveTo>
                <a:lnTo>
                  <a:pt x="538" y="533"/>
                </a:lnTo>
                <a:lnTo>
                  <a:pt x="504" y="541"/>
                </a:lnTo>
                <a:lnTo>
                  <a:pt x="474" y="554"/>
                </a:lnTo>
                <a:lnTo>
                  <a:pt x="446" y="571"/>
                </a:lnTo>
                <a:lnTo>
                  <a:pt x="421" y="593"/>
                </a:lnTo>
                <a:lnTo>
                  <a:pt x="400" y="618"/>
                </a:lnTo>
                <a:lnTo>
                  <a:pt x="383" y="647"/>
                </a:lnTo>
                <a:lnTo>
                  <a:pt x="370" y="678"/>
                </a:lnTo>
                <a:lnTo>
                  <a:pt x="362" y="711"/>
                </a:lnTo>
                <a:lnTo>
                  <a:pt x="359" y="746"/>
                </a:lnTo>
                <a:lnTo>
                  <a:pt x="360" y="770"/>
                </a:lnTo>
                <a:lnTo>
                  <a:pt x="365" y="793"/>
                </a:lnTo>
                <a:lnTo>
                  <a:pt x="404" y="791"/>
                </a:lnTo>
                <a:lnTo>
                  <a:pt x="433" y="793"/>
                </a:lnTo>
                <a:lnTo>
                  <a:pt x="461" y="796"/>
                </a:lnTo>
                <a:lnTo>
                  <a:pt x="467" y="797"/>
                </a:lnTo>
                <a:lnTo>
                  <a:pt x="471" y="798"/>
                </a:lnTo>
                <a:lnTo>
                  <a:pt x="498" y="805"/>
                </a:lnTo>
                <a:lnTo>
                  <a:pt x="524" y="815"/>
                </a:lnTo>
                <a:lnTo>
                  <a:pt x="528" y="816"/>
                </a:lnTo>
                <a:lnTo>
                  <a:pt x="531" y="818"/>
                </a:lnTo>
                <a:lnTo>
                  <a:pt x="551" y="826"/>
                </a:lnTo>
                <a:lnTo>
                  <a:pt x="553" y="821"/>
                </a:lnTo>
                <a:lnTo>
                  <a:pt x="556" y="817"/>
                </a:lnTo>
                <a:lnTo>
                  <a:pt x="560" y="813"/>
                </a:lnTo>
                <a:lnTo>
                  <a:pt x="574" y="792"/>
                </a:lnTo>
                <a:lnTo>
                  <a:pt x="589" y="772"/>
                </a:lnTo>
                <a:lnTo>
                  <a:pt x="594" y="765"/>
                </a:lnTo>
                <a:lnTo>
                  <a:pt x="601" y="759"/>
                </a:lnTo>
                <a:lnTo>
                  <a:pt x="618" y="740"/>
                </a:lnTo>
                <a:lnTo>
                  <a:pt x="638" y="723"/>
                </a:lnTo>
                <a:lnTo>
                  <a:pt x="648" y="714"/>
                </a:lnTo>
                <a:lnTo>
                  <a:pt x="671" y="696"/>
                </a:lnTo>
                <a:lnTo>
                  <a:pt x="695" y="681"/>
                </a:lnTo>
                <a:lnTo>
                  <a:pt x="698" y="679"/>
                </a:lnTo>
                <a:lnTo>
                  <a:pt x="703" y="677"/>
                </a:lnTo>
                <a:lnTo>
                  <a:pt x="731" y="661"/>
                </a:lnTo>
                <a:lnTo>
                  <a:pt x="760" y="649"/>
                </a:lnTo>
                <a:lnTo>
                  <a:pt x="761" y="648"/>
                </a:lnTo>
                <a:lnTo>
                  <a:pt x="762" y="648"/>
                </a:lnTo>
                <a:lnTo>
                  <a:pt x="745" y="620"/>
                </a:lnTo>
                <a:lnTo>
                  <a:pt x="723" y="593"/>
                </a:lnTo>
                <a:lnTo>
                  <a:pt x="698" y="572"/>
                </a:lnTo>
                <a:lnTo>
                  <a:pt x="670" y="554"/>
                </a:lnTo>
                <a:lnTo>
                  <a:pt x="639" y="541"/>
                </a:lnTo>
                <a:lnTo>
                  <a:pt x="606" y="533"/>
                </a:lnTo>
                <a:lnTo>
                  <a:pt x="573" y="530"/>
                </a:lnTo>
                <a:close/>
                <a:moveTo>
                  <a:pt x="438" y="0"/>
                </a:moveTo>
                <a:lnTo>
                  <a:pt x="454" y="1"/>
                </a:lnTo>
                <a:lnTo>
                  <a:pt x="470" y="6"/>
                </a:lnTo>
                <a:lnTo>
                  <a:pt x="939" y="231"/>
                </a:lnTo>
                <a:lnTo>
                  <a:pt x="954" y="242"/>
                </a:lnTo>
                <a:lnTo>
                  <a:pt x="966" y="256"/>
                </a:lnTo>
                <a:lnTo>
                  <a:pt x="972" y="273"/>
                </a:lnTo>
                <a:lnTo>
                  <a:pt x="973" y="292"/>
                </a:lnTo>
                <a:lnTo>
                  <a:pt x="946" y="622"/>
                </a:lnTo>
                <a:lnTo>
                  <a:pt x="949" y="623"/>
                </a:lnTo>
                <a:lnTo>
                  <a:pt x="953" y="623"/>
                </a:lnTo>
                <a:lnTo>
                  <a:pt x="972" y="583"/>
                </a:lnTo>
                <a:lnTo>
                  <a:pt x="997" y="548"/>
                </a:lnTo>
                <a:lnTo>
                  <a:pt x="1025" y="515"/>
                </a:lnTo>
                <a:lnTo>
                  <a:pt x="1058" y="488"/>
                </a:lnTo>
                <a:lnTo>
                  <a:pt x="1092" y="464"/>
                </a:lnTo>
                <a:lnTo>
                  <a:pt x="1131" y="445"/>
                </a:lnTo>
                <a:lnTo>
                  <a:pt x="1171" y="431"/>
                </a:lnTo>
                <a:lnTo>
                  <a:pt x="1215" y="422"/>
                </a:lnTo>
                <a:lnTo>
                  <a:pt x="1259" y="419"/>
                </a:lnTo>
                <a:lnTo>
                  <a:pt x="1304" y="422"/>
                </a:lnTo>
                <a:lnTo>
                  <a:pt x="1348" y="432"/>
                </a:lnTo>
                <a:lnTo>
                  <a:pt x="1389" y="446"/>
                </a:lnTo>
                <a:lnTo>
                  <a:pt x="1428" y="466"/>
                </a:lnTo>
                <a:lnTo>
                  <a:pt x="1464" y="490"/>
                </a:lnTo>
                <a:lnTo>
                  <a:pt x="1495" y="519"/>
                </a:lnTo>
                <a:lnTo>
                  <a:pt x="1524" y="551"/>
                </a:lnTo>
                <a:lnTo>
                  <a:pt x="1548" y="588"/>
                </a:lnTo>
                <a:lnTo>
                  <a:pt x="1568" y="626"/>
                </a:lnTo>
                <a:lnTo>
                  <a:pt x="1582" y="669"/>
                </a:lnTo>
                <a:lnTo>
                  <a:pt x="1590" y="713"/>
                </a:lnTo>
                <a:lnTo>
                  <a:pt x="1594" y="759"/>
                </a:lnTo>
                <a:lnTo>
                  <a:pt x="1592" y="788"/>
                </a:lnTo>
                <a:lnTo>
                  <a:pt x="1588" y="819"/>
                </a:lnTo>
                <a:lnTo>
                  <a:pt x="1627" y="839"/>
                </a:lnTo>
                <a:lnTo>
                  <a:pt x="1663" y="864"/>
                </a:lnTo>
                <a:lnTo>
                  <a:pt x="1695" y="894"/>
                </a:lnTo>
                <a:lnTo>
                  <a:pt x="1723" y="927"/>
                </a:lnTo>
                <a:lnTo>
                  <a:pt x="1748" y="964"/>
                </a:lnTo>
                <a:lnTo>
                  <a:pt x="1767" y="1005"/>
                </a:lnTo>
                <a:lnTo>
                  <a:pt x="1781" y="1047"/>
                </a:lnTo>
                <a:lnTo>
                  <a:pt x="1828" y="1047"/>
                </a:lnTo>
                <a:lnTo>
                  <a:pt x="1841" y="1091"/>
                </a:lnTo>
                <a:lnTo>
                  <a:pt x="1853" y="1147"/>
                </a:lnTo>
                <a:lnTo>
                  <a:pt x="1861" y="1201"/>
                </a:lnTo>
                <a:lnTo>
                  <a:pt x="1862" y="1252"/>
                </a:lnTo>
                <a:lnTo>
                  <a:pt x="1859" y="1303"/>
                </a:lnTo>
                <a:lnTo>
                  <a:pt x="1851" y="1350"/>
                </a:lnTo>
                <a:lnTo>
                  <a:pt x="1840" y="1395"/>
                </a:lnTo>
                <a:lnTo>
                  <a:pt x="1825" y="1438"/>
                </a:lnTo>
                <a:lnTo>
                  <a:pt x="1809" y="1478"/>
                </a:lnTo>
                <a:lnTo>
                  <a:pt x="1791" y="1516"/>
                </a:lnTo>
                <a:lnTo>
                  <a:pt x="1771" y="1550"/>
                </a:lnTo>
                <a:lnTo>
                  <a:pt x="1751" y="1582"/>
                </a:lnTo>
                <a:lnTo>
                  <a:pt x="1730" y="1610"/>
                </a:lnTo>
                <a:lnTo>
                  <a:pt x="1710" y="1635"/>
                </a:lnTo>
                <a:lnTo>
                  <a:pt x="1692" y="1657"/>
                </a:lnTo>
                <a:lnTo>
                  <a:pt x="1675" y="1676"/>
                </a:lnTo>
                <a:lnTo>
                  <a:pt x="1661" y="1690"/>
                </a:lnTo>
                <a:lnTo>
                  <a:pt x="1650" y="1701"/>
                </a:lnTo>
                <a:lnTo>
                  <a:pt x="1642" y="1708"/>
                </a:lnTo>
                <a:lnTo>
                  <a:pt x="1572" y="1786"/>
                </a:lnTo>
                <a:lnTo>
                  <a:pt x="1502" y="1863"/>
                </a:lnTo>
                <a:lnTo>
                  <a:pt x="1434" y="1942"/>
                </a:lnTo>
                <a:lnTo>
                  <a:pt x="1371" y="2023"/>
                </a:lnTo>
                <a:lnTo>
                  <a:pt x="1313" y="2102"/>
                </a:lnTo>
                <a:lnTo>
                  <a:pt x="1339" y="2142"/>
                </a:lnTo>
                <a:lnTo>
                  <a:pt x="1360" y="2185"/>
                </a:lnTo>
                <a:lnTo>
                  <a:pt x="1377" y="2230"/>
                </a:lnTo>
                <a:lnTo>
                  <a:pt x="1389" y="2276"/>
                </a:lnTo>
                <a:lnTo>
                  <a:pt x="1396" y="2324"/>
                </a:lnTo>
                <a:lnTo>
                  <a:pt x="1400" y="2372"/>
                </a:lnTo>
                <a:lnTo>
                  <a:pt x="1396" y="2425"/>
                </a:lnTo>
                <a:lnTo>
                  <a:pt x="1388" y="2477"/>
                </a:lnTo>
                <a:lnTo>
                  <a:pt x="1374" y="2526"/>
                </a:lnTo>
                <a:lnTo>
                  <a:pt x="1354" y="2573"/>
                </a:lnTo>
                <a:lnTo>
                  <a:pt x="1329" y="2618"/>
                </a:lnTo>
                <a:lnTo>
                  <a:pt x="1300" y="2660"/>
                </a:lnTo>
                <a:lnTo>
                  <a:pt x="1267" y="2698"/>
                </a:lnTo>
                <a:lnTo>
                  <a:pt x="1229" y="2732"/>
                </a:lnTo>
                <a:lnTo>
                  <a:pt x="1186" y="2763"/>
                </a:lnTo>
                <a:lnTo>
                  <a:pt x="1192" y="2797"/>
                </a:lnTo>
                <a:lnTo>
                  <a:pt x="1196" y="2831"/>
                </a:lnTo>
                <a:lnTo>
                  <a:pt x="1202" y="2876"/>
                </a:lnTo>
                <a:lnTo>
                  <a:pt x="1209" y="2920"/>
                </a:lnTo>
                <a:lnTo>
                  <a:pt x="1215" y="2958"/>
                </a:lnTo>
                <a:lnTo>
                  <a:pt x="1215" y="2998"/>
                </a:lnTo>
                <a:lnTo>
                  <a:pt x="1209" y="3036"/>
                </a:lnTo>
                <a:lnTo>
                  <a:pt x="1199" y="3073"/>
                </a:lnTo>
                <a:lnTo>
                  <a:pt x="1184" y="3109"/>
                </a:lnTo>
                <a:lnTo>
                  <a:pt x="1164" y="3143"/>
                </a:lnTo>
                <a:lnTo>
                  <a:pt x="1460" y="3143"/>
                </a:lnTo>
                <a:lnTo>
                  <a:pt x="1489" y="3145"/>
                </a:lnTo>
                <a:lnTo>
                  <a:pt x="1517" y="3151"/>
                </a:lnTo>
                <a:lnTo>
                  <a:pt x="1543" y="3162"/>
                </a:lnTo>
                <a:lnTo>
                  <a:pt x="1568" y="3178"/>
                </a:lnTo>
                <a:lnTo>
                  <a:pt x="1589" y="3196"/>
                </a:lnTo>
                <a:lnTo>
                  <a:pt x="1610" y="3220"/>
                </a:lnTo>
                <a:lnTo>
                  <a:pt x="1625" y="3248"/>
                </a:lnTo>
                <a:lnTo>
                  <a:pt x="1636" y="3276"/>
                </a:lnTo>
                <a:lnTo>
                  <a:pt x="1642" y="3306"/>
                </a:lnTo>
                <a:lnTo>
                  <a:pt x="1642" y="3337"/>
                </a:lnTo>
                <a:lnTo>
                  <a:pt x="1638" y="3367"/>
                </a:lnTo>
                <a:lnTo>
                  <a:pt x="1628" y="3398"/>
                </a:lnTo>
                <a:lnTo>
                  <a:pt x="1614" y="3427"/>
                </a:lnTo>
                <a:lnTo>
                  <a:pt x="1596" y="3451"/>
                </a:lnTo>
                <a:lnTo>
                  <a:pt x="1574" y="3473"/>
                </a:lnTo>
                <a:lnTo>
                  <a:pt x="1549" y="3489"/>
                </a:lnTo>
                <a:lnTo>
                  <a:pt x="1521" y="3501"/>
                </a:lnTo>
                <a:lnTo>
                  <a:pt x="1492" y="3509"/>
                </a:lnTo>
                <a:lnTo>
                  <a:pt x="1460" y="3512"/>
                </a:lnTo>
                <a:lnTo>
                  <a:pt x="426" y="3512"/>
                </a:lnTo>
                <a:lnTo>
                  <a:pt x="395" y="3509"/>
                </a:lnTo>
                <a:lnTo>
                  <a:pt x="365" y="3501"/>
                </a:lnTo>
                <a:lnTo>
                  <a:pt x="338" y="3489"/>
                </a:lnTo>
                <a:lnTo>
                  <a:pt x="313" y="3473"/>
                </a:lnTo>
                <a:lnTo>
                  <a:pt x="290" y="3451"/>
                </a:lnTo>
                <a:lnTo>
                  <a:pt x="273" y="3427"/>
                </a:lnTo>
                <a:lnTo>
                  <a:pt x="258" y="3398"/>
                </a:lnTo>
                <a:lnTo>
                  <a:pt x="248" y="3367"/>
                </a:lnTo>
                <a:lnTo>
                  <a:pt x="244" y="3337"/>
                </a:lnTo>
                <a:lnTo>
                  <a:pt x="245" y="3306"/>
                </a:lnTo>
                <a:lnTo>
                  <a:pt x="250" y="3276"/>
                </a:lnTo>
                <a:lnTo>
                  <a:pt x="261" y="3248"/>
                </a:lnTo>
                <a:lnTo>
                  <a:pt x="277" y="3222"/>
                </a:lnTo>
                <a:lnTo>
                  <a:pt x="298" y="3196"/>
                </a:lnTo>
                <a:lnTo>
                  <a:pt x="319" y="3178"/>
                </a:lnTo>
                <a:lnTo>
                  <a:pt x="343" y="3162"/>
                </a:lnTo>
                <a:lnTo>
                  <a:pt x="370" y="3151"/>
                </a:lnTo>
                <a:lnTo>
                  <a:pt x="397" y="3145"/>
                </a:lnTo>
                <a:lnTo>
                  <a:pt x="426" y="3143"/>
                </a:lnTo>
                <a:lnTo>
                  <a:pt x="692" y="3143"/>
                </a:lnTo>
                <a:lnTo>
                  <a:pt x="670" y="3106"/>
                </a:lnTo>
                <a:lnTo>
                  <a:pt x="654" y="3068"/>
                </a:lnTo>
                <a:lnTo>
                  <a:pt x="644" y="3028"/>
                </a:lnTo>
                <a:lnTo>
                  <a:pt x="640" y="2987"/>
                </a:lnTo>
                <a:lnTo>
                  <a:pt x="642" y="2946"/>
                </a:lnTo>
                <a:lnTo>
                  <a:pt x="649" y="2904"/>
                </a:lnTo>
                <a:lnTo>
                  <a:pt x="660" y="2854"/>
                </a:lnTo>
                <a:lnTo>
                  <a:pt x="670" y="2805"/>
                </a:lnTo>
                <a:lnTo>
                  <a:pt x="674" y="2776"/>
                </a:lnTo>
                <a:lnTo>
                  <a:pt x="680" y="2749"/>
                </a:lnTo>
                <a:lnTo>
                  <a:pt x="642" y="2718"/>
                </a:lnTo>
                <a:lnTo>
                  <a:pt x="607" y="2684"/>
                </a:lnTo>
                <a:lnTo>
                  <a:pt x="577" y="2647"/>
                </a:lnTo>
                <a:lnTo>
                  <a:pt x="550" y="2606"/>
                </a:lnTo>
                <a:lnTo>
                  <a:pt x="528" y="2562"/>
                </a:lnTo>
                <a:lnTo>
                  <a:pt x="511" y="2517"/>
                </a:lnTo>
                <a:lnTo>
                  <a:pt x="498" y="2470"/>
                </a:lnTo>
                <a:lnTo>
                  <a:pt x="490" y="2422"/>
                </a:lnTo>
                <a:lnTo>
                  <a:pt x="487" y="2372"/>
                </a:lnTo>
                <a:lnTo>
                  <a:pt x="490" y="2319"/>
                </a:lnTo>
                <a:lnTo>
                  <a:pt x="499" y="2266"/>
                </a:lnTo>
                <a:lnTo>
                  <a:pt x="514" y="2214"/>
                </a:lnTo>
                <a:lnTo>
                  <a:pt x="536" y="2165"/>
                </a:lnTo>
                <a:lnTo>
                  <a:pt x="562" y="2119"/>
                </a:lnTo>
                <a:lnTo>
                  <a:pt x="503" y="2037"/>
                </a:lnTo>
                <a:lnTo>
                  <a:pt x="439" y="1956"/>
                </a:lnTo>
                <a:lnTo>
                  <a:pt x="370" y="1873"/>
                </a:lnTo>
                <a:lnTo>
                  <a:pt x="297" y="1791"/>
                </a:lnTo>
                <a:lnTo>
                  <a:pt x="221" y="1708"/>
                </a:lnTo>
                <a:lnTo>
                  <a:pt x="213" y="1701"/>
                </a:lnTo>
                <a:lnTo>
                  <a:pt x="201" y="1690"/>
                </a:lnTo>
                <a:lnTo>
                  <a:pt x="187" y="1676"/>
                </a:lnTo>
                <a:lnTo>
                  <a:pt x="171" y="1657"/>
                </a:lnTo>
                <a:lnTo>
                  <a:pt x="153" y="1635"/>
                </a:lnTo>
                <a:lnTo>
                  <a:pt x="133" y="1610"/>
                </a:lnTo>
                <a:lnTo>
                  <a:pt x="113" y="1582"/>
                </a:lnTo>
                <a:lnTo>
                  <a:pt x="92" y="1550"/>
                </a:lnTo>
                <a:lnTo>
                  <a:pt x="72" y="1516"/>
                </a:lnTo>
                <a:lnTo>
                  <a:pt x="54" y="1478"/>
                </a:lnTo>
                <a:lnTo>
                  <a:pt x="37" y="1438"/>
                </a:lnTo>
                <a:lnTo>
                  <a:pt x="23" y="1395"/>
                </a:lnTo>
                <a:lnTo>
                  <a:pt x="12" y="1350"/>
                </a:lnTo>
                <a:lnTo>
                  <a:pt x="4" y="1303"/>
                </a:lnTo>
                <a:lnTo>
                  <a:pt x="0" y="1252"/>
                </a:lnTo>
                <a:lnTo>
                  <a:pt x="2" y="1201"/>
                </a:lnTo>
                <a:lnTo>
                  <a:pt x="9" y="1147"/>
                </a:lnTo>
                <a:lnTo>
                  <a:pt x="22" y="1091"/>
                </a:lnTo>
                <a:lnTo>
                  <a:pt x="35" y="1047"/>
                </a:lnTo>
                <a:lnTo>
                  <a:pt x="80" y="1047"/>
                </a:lnTo>
                <a:lnTo>
                  <a:pt x="92" y="1008"/>
                </a:lnTo>
                <a:lnTo>
                  <a:pt x="109" y="971"/>
                </a:lnTo>
                <a:lnTo>
                  <a:pt x="131" y="937"/>
                </a:lnTo>
                <a:lnTo>
                  <a:pt x="156" y="906"/>
                </a:lnTo>
                <a:lnTo>
                  <a:pt x="184" y="877"/>
                </a:lnTo>
                <a:lnTo>
                  <a:pt x="215" y="852"/>
                </a:lnTo>
                <a:lnTo>
                  <a:pt x="249" y="831"/>
                </a:lnTo>
                <a:lnTo>
                  <a:pt x="240" y="790"/>
                </a:lnTo>
                <a:lnTo>
                  <a:pt x="237" y="746"/>
                </a:lnTo>
                <a:lnTo>
                  <a:pt x="240" y="700"/>
                </a:lnTo>
                <a:lnTo>
                  <a:pt x="250" y="656"/>
                </a:lnTo>
                <a:lnTo>
                  <a:pt x="264" y="614"/>
                </a:lnTo>
                <a:lnTo>
                  <a:pt x="284" y="575"/>
                </a:lnTo>
                <a:lnTo>
                  <a:pt x="307" y="538"/>
                </a:lnTo>
                <a:lnTo>
                  <a:pt x="336" y="507"/>
                </a:lnTo>
                <a:lnTo>
                  <a:pt x="368" y="478"/>
                </a:lnTo>
                <a:lnTo>
                  <a:pt x="404" y="453"/>
                </a:lnTo>
                <a:lnTo>
                  <a:pt x="442" y="433"/>
                </a:lnTo>
                <a:lnTo>
                  <a:pt x="484" y="419"/>
                </a:lnTo>
                <a:lnTo>
                  <a:pt x="527" y="410"/>
                </a:lnTo>
                <a:lnTo>
                  <a:pt x="573" y="407"/>
                </a:lnTo>
                <a:lnTo>
                  <a:pt x="616" y="410"/>
                </a:lnTo>
                <a:lnTo>
                  <a:pt x="658" y="418"/>
                </a:lnTo>
                <a:lnTo>
                  <a:pt x="698" y="432"/>
                </a:lnTo>
                <a:lnTo>
                  <a:pt x="736" y="451"/>
                </a:lnTo>
                <a:lnTo>
                  <a:pt x="771" y="474"/>
                </a:lnTo>
                <a:lnTo>
                  <a:pt x="803" y="501"/>
                </a:lnTo>
                <a:lnTo>
                  <a:pt x="831" y="533"/>
                </a:lnTo>
                <a:lnTo>
                  <a:pt x="849" y="324"/>
                </a:lnTo>
                <a:lnTo>
                  <a:pt x="417" y="117"/>
                </a:lnTo>
                <a:lnTo>
                  <a:pt x="404" y="108"/>
                </a:lnTo>
                <a:lnTo>
                  <a:pt x="393" y="96"/>
                </a:lnTo>
                <a:lnTo>
                  <a:pt x="386" y="82"/>
                </a:lnTo>
                <a:lnTo>
                  <a:pt x="383" y="67"/>
                </a:lnTo>
                <a:lnTo>
                  <a:pt x="383" y="51"/>
                </a:lnTo>
                <a:lnTo>
                  <a:pt x="389" y="35"/>
                </a:lnTo>
                <a:lnTo>
                  <a:pt x="397" y="22"/>
                </a:lnTo>
                <a:lnTo>
                  <a:pt x="409" y="11"/>
                </a:lnTo>
                <a:lnTo>
                  <a:pt x="423" y="3"/>
                </a:lnTo>
                <a:lnTo>
                  <a:pt x="43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Freeform 309"/>
          <p:cNvSpPr>
            <a:spLocks noEditPoints="1"/>
          </p:cNvSpPr>
          <p:nvPr/>
        </p:nvSpPr>
        <p:spPr bwMode="auto">
          <a:xfrm>
            <a:off x="8574483" y="5269254"/>
            <a:ext cx="358775" cy="563563"/>
          </a:xfrm>
          <a:custGeom>
            <a:avLst/>
            <a:gdLst>
              <a:gd name="T0" fmla="*/ 1403 w 2258"/>
              <a:gd name="T1" fmla="*/ 2730 h 3195"/>
              <a:gd name="T2" fmla="*/ 975 w 2258"/>
              <a:gd name="T3" fmla="*/ 2730 h 3195"/>
              <a:gd name="T4" fmla="*/ 1586 w 2258"/>
              <a:gd name="T5" fmla="*/ 2454 h 3195"/>
              <a:gd name="T6" fmla="*/ 1158 w 2258"/>
              <a:gd name="T7" fmla="*/ 2454 h 3195"/>
              <a:gd name="T8" fmla="*/ 731 w 2258"/>
              <a:gd name="T9" fmla="*/ 2454 h 3195"/>
              <a:gd name="T10" fmla="*/ 1403 w 2258"/>
              <a:gd name="T11" fmla="*/ 2178 h 3195"/>
              <a:gd name="T12" fmla="*/ 975 w 2258"/>
              <a:gd name="T13" fmla="*/ 2178 h 3195"/>
              <a:gd name="T14" fmla="*/ 1611 w 2258"/>
              <a:gd name="T15" fmla="*/ 1925 h 3195"/>
              <a:gd name="T16" fmla="*/ 1324 w 2258"/>
              <a:gd name="T17" fmla="*/ 2052 h 3195"/>
              <a:gd name="T18" fmla="*/ 810 w 2258"/>
              <a:gd name="T19" fmla="*/ 2130 h 3195"/>
              <a:gd name="T20" fmla="*/ 232 w 2258"/>
              <a:gd name="T21" fmla="*/ 1697 h 3195"/>
              <a:gd name="T22" fmla="*/ 342 w 2258"/>
              <a:gd name="T23" fmla="*/ 1813 h 3195"/>
              <a:gd name="T24" fmla="*/ 1999 w 2258"/>
              <a:gd name="T25" fmla="*/ 1763 h 3195"/>
              <a:gd name="T26" fmla="*/ 189 w 2258"/>
              <a:gd name="T27" fmla="*/ 1484 h 3195"/>
              <a:gd name="T28" fmla="*/ 1589 w 2258"/>
              <a:gd name="T29" fmla="*/ 1004 h 3195"/>
              <a:gd name="T30" fmla="*/ 1744 w 2258"/>
              <a:gd name="T31" fmla="*/ 1032 h 3195"/>
              <a:gd name="T32" fmla="*/ 1727 w 2258"/>
              <a:gd name="T33" fmla="*/ 935 h 3195"/>
              <a:gd name="T34" fmla="*/ 1196 w 2258"/>
              <a:gd name="T35" fmla="*/ 970 h 3195"/>
              <a:gd name="T36" fmla="*/ 1366 w 2258"/>
              <a:gd name="T37" fmla="*/ 1042 h 3195"/>
              <a:gd name="T38" fmla="*/ 1416 w 2258"/>
              <a:gd name="T39" fmla="*/ 955 h 3195"/>
              <a:gd name="T40" fmla="*/ 877 w 2258"/>
              <a:gd name="T41" fmla="*/ 943 h 3195"/>
              <a:gd name="T42" fmla="*/ 894 w 2258"/>
              <a:gd name="T43" fmla="*/ 1039 h 3195"/>
              <a:gd name="T44" fmla="*/ 1036 w 2258"/>
              <a:gd name="T45" fmla="*/ 987 h 3195"/>
              <a:gd name="T46" fmla="*/ 609 w 2258"/>
              <a:gd name="T47" fmla="*/ 932 h 3195"/>
              <a:gd name="T48" fmla="*/ 559 w 2258"/>
              <a:gd name="T49" fmla="*/ 1020 h 3195"/>
              <a:gd name="T50" fmla="*/ 719 w 2258"/>
              <a:gd name="T51" fmla="*/ 1020 h 3195"/>
              <a:gd name="T52" fmla="*/ 670 w 2258"/>
              <a:gd name="T53" fmla="*/ 932 h 3195"/>
              <a:gd name="T54" fmla="*/ 1342 w 2258"/>
              <a:gd name="T55" fmla="*/ 656 h 3195"/>
              <a:gd name="T56" fmla="*/ 1544 w 2258"/>
              <a:gd name="T57" fmla="*/ 708 h 3195"/>
              <a:gd name="T58" fmla="*/ 1560 w 2258"/>
              <a:gd name="T59" fmla="*/ 611 h 3195"/>
              <a:gd name="T60" fmla="*/ 742 w 2258"/>
              <a:gd name="T61" fmla="*/ 623 h 3195"/>
              <a:gd name="T62" fmla="*/ 792 w 2258"/>
              <a:gd name="T63" fmla="*/ 711 h 3195"/>
              <a:gd name="T64" fmla="*/ 1033 w 2258"/>
              <a:gd name="T65" fmla="*/ 638 h 3195"/>
              <a:gd name="T66" fmla="*/ 1324 w 2258"/>
              <a:gd name="T67" fmla="*/ 3 h 3195"/>
              <a:gd name="T68" fmla="*/ 1637 w 2258"/>
              <a:gd name="T69" fmla="*/ 133 h 3195"/>
              <a:gd name="T70" fmla="*/ 1808 w 2258"/>
              <a:gd name="T71" fmla="*/ 421 h 3195"/>
              <a:gd name="T72" fmla="*/ 1895 w 2258"/>
              <a:gd name="T73" fmla="*/ 649 h 3195"/>
              <a:gd name="T74" fmla="*/ 2097 w 2258"/>
              <a:gd name="T75" fmla="*/ 900 h 3195"/>
              <a:gd name="T76" fmla="*/ 2228 w 2258"/>
              <a:gd name="T77" fmla="*/ 1127 h 3195"/>
              <a:gd name="T78" fmla="*/ 2199 w 2258"/>
              <a:gd name="T79" fmla="*/ 1413 h 3195"/>
              <a:gd name="T80" fmla="*/ 2099 w 2258"/>
              <a:gd name="T81" fmla="*/ 1826 h 3195"/>
              <a:gd name="T82" fmla="*/ 1886 w 2258"/>
              <a:gd name="T83" fmla="*/ 2128 h 3195"/>
              <a:gd name="T84" fmla="*/ 1727 w 2258"/>
              <a:gd name="T85" fmla="*/ 3136 h 3195"/>
              <a:gd name="T86" fmla="*/ 633 w 2258"/>
              <a:gd name="T87" fmla="*/ 3193 h 3195"/>
              <a:gd name="T88" fmla="*/ 492 w 2258"/>
              <a:gd name="T89" fmla="*/ 3056 h 3195"/>
              <a:gd name="T90" fmla="*/ 530 w 2258"/>
              <a:gd name="T91" fmla="*/ 2351 h 3195"/>
              <a:gd name="T92" fmla="*/ 342 w 2258"/>
              <a:gd name="T93" fmla="*/ 1923 h 3195"/>
              <a:gd name="T94" fmla="*/ 138 w 2258"/>
              <a:gd name="T95" fmla="*/ 1799 h 3195"/>
              <a:gd name="T96" fmla="*/ 32 w 2258"/>
              <a:gd name="T97" fmla="*/ 1372 h 3195"/>
              <a:gd name="T98" fmla="*/ 49 w 2258"/>
              <a:gd name="T99" fmla="*/ 1128 h 3195"/>
              <a:gd name="T100" fmla="*/ 174 w 2258"/>
              <a:gd name="T101" fmla="*/ 984 h 3195"/>
              <a:gd name="T102" fmla="*/ 203 w 2258"/>
              <a:gd name="T103" fmla="*/ 819 h 3195"/>
              <a:gd name="T104" fmla="*/ 424 w 2258"/>
              <a:gd name="T105" fmla="*/ 652 h 3195"/>
              <a:gd name="T106" fmla="*/ 435 w 2258"/>
              <a:gd name="T107" fmla="*/ 510 h 3195"/>
              <a:gd name="T108" fmla="*/ 717 w 2258"/>
              <a:gd name="T109" fmla="*/ 338 h 3195"/>
              <a:gd name="T110" fmla="*/ 1141 w 2258"/>
              <a:gd name="T111" fmla="*/ 281 h 3195"/>
              <a:gd name="T112" fmla="*/ 1208 w 2258"/>
              <a:gd name="T113" fmla="*/ 230 h 3195"/>
              <a:gd name="T114" fmla="*/ 1152 w 2258"/>
              <a:gd name="T115" fmla="*/ 87 h 3195"/>
              <a:gd name="T116" fmla="*/ 1183 w 2258"/>
              <a:gd name="T117" fmla="*/ 7 h 3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58" h="3195">
                <a:moveTo>
                  <a:pt x="1403" y="2730"/>
                </a:moveTo>
                <a:lnTo>
                  <a:pt x="1237" y="2880"/>
                </a:lnTo>
                <a:lnTo>
                  <a:pt x="1324" y="2958"/>
                </a:lnTo>
                <a:lnTo>
                  <a:pt x="1403" y="2887"/>
                </a:lnTo>
                <a:lnTo>
                  <a:pt x="1482" y="2958"/>
                </a:lnTo>
                <a:lnTo>
                  <a:pt x="1568" y="2880"/>
                </a:lnTo>
                <a:lnTo>
                  <a:pt x="1403" y="2730"/>
                </a:lnTo>
                <a:close/>
                <a:moveTo>
                  <a:pt x="975" y="2730"/>
                </a:moveTo>
                <a:lnTo>
                  <a:pt x="810" y="2880"/>
                </a:lnTo>
                <a:lnTo>
                  <a:pt x="896" y="2958"/>
                </a:lnTo>
                <a:lnTo>
                  <a:pt x="975" y="2887"/>
                </a:lnTo>
                <a:lnTo>
                  <a:pt x="1054" y="2958"/>
                </a:lnTo>
                <a:lnTo>
                  <a:pt x="1141" y="2880"/>
                </a:lnTo>
                <a:lnTo>
                  <a:pt x="975" y="2730"/>
                </a:lnTo>
                <a:close/>
                <a:moveTo>
                  <a:pt x="1586" y="2454"/>
                </a:moveTo>
                <a:lnTo>
                  <a:pt x="1420" y="2604"/>
                </a:lnTo>
                <a:lnTo>
                  <a:pt x="1507" y="2682"/>
                </a:lnTo>
                <a:lnTo>
                  <a:pt x="1586" y="2611"/>
                </a:lnTo>
                <a:lnTo>
                  <a:pt x="1665" y="2682"/>
                </a:lnTo>
                <a:lnTo>
                  <a:pt x="1751" y="2604"/>
                </a:lnTo>
                <a:lnTo>
                  <a:pt x="1586" y="2454"/>
                </a:lnTo>
                <a:close/>
                <a:moveTo>
                  <a:pt x="1158" y="2454"/>
                </a:moveTo>
                <a:lnTo>
                  <a:pt x="993" y="2604"/>
                </a:lnTo>
                <a:lnTo>
                  <a:pt x="1079" y="2682"/>
                </a:lnTo>
                <a:lnTo>
                  <a:pt x="1158" y="2611"/>
                </a:lnTo>
                <a:lnTo>
                  <a:pt x="1237" y="2682"/>
                </a:lnTo>
                <a:lnTo>
                  <a:pt x="1324" y="2604"/>
                </a:lnTo>
                <a:lnTo>
                  <a:pt x="1158" y="2454"/>
                </a:lnTo>
                <a:close/>
                <a:moveTo>
                  <a:pt x="731" y="2454"/>
                </a:moveTo>
                <a:lnTo>
                  <a:pt x="565" y="2604"/>
                </a:lnTo>
                <a:lnTo>
                  <a:pt x="652" y="2682"/>
                </a:lnTo>
                <a:lnTo>
                  <a:pt x="731" y="2611"/>
                </a:lnTo>
                <a:lnTo>
                  <a:pt x="810" y="2682"/>
                </a:lnTo>
                <a:lnTo>
                  <a:pt x="896" y="2604"/>
                </a:lnTo>
                <a:lnTo>
                  <a:pt x="731" y="2454"/>
                </a:lnTo>
                <a:close/>
                <a:moveTo>
                  <a:pt x="1403" y="2178"/>
                </a:moveTo>
                <a:lnTo>
                  <a:pt x="1237" y="2328"/>
                </a:lnTo>
                <a:lnTo>
                  <a:pt x="1324" y="2406"/>
                </a:lnTo>
                <a:lnTo>
                  <a:pt x="1403" y="2335"/>
                </a:lnTo>
                <a:lnTo>
                  <a:pt x="1482" y="2406"/>
                </a:lnTo>
                <a:lnTo>
                  <a:pt x="1568" y="2328"/>
                </a:lnTo>
                <a:lnTo>
                  <a:pt x="1403" y="2178"/>
                </a:lnTo>
                <a:close/>
                <a:moveTo>
                  <a:pt x="975" y="2178"/>
                </a:moveTo>
                <a:lnTo>
                  <a:pt x="810" y="2328"/>
                </a:lnTo>
                <a:lnTo>
                  <a:pt x="896" y="2406"/>
                </a:lnTo>
                <a:lnTo>
                  <a:pt x="975" y="2335"/>
                </a:lnTo>
                <a:lnTo>
                  <a:pt x="1054" y="2406"/>
                </a:lnTo>
                <a:lnTo>
                  <a:pt x="1141" y="2328"/>
                </a:lnTo>
                <a:lnTo>
                  <a:pt x="975" y="2178"/>
                </a:lnTo>
                <a:close/>
                <a:moveTo>
                  <a:pt x="1560" y="1925"/>
                </a:moveTo>
                <a:lnTo>
                  <a:pt x="1420" y="2052"/>
                </a:lnTo>
                <a:lnTo>
                  <a:pt x="1507" y="2130"/>
                </a:lnTo>
                <a:lnTo>
                  <a:pt x="1586" y="2059"/>
                </a:lnTo>
                <a:lnTo>
                  <a:pt x="1665" y="2130"/>
                </a:lnTo>
                <a:lnTo>
                  <a:pt x="1751" y="2052"/>
                </a:lnTo>
                <a:lnTo>
                  <a:pt x="1611" y="1925"/>
                </a:lnTo>
                <a:lnTo>
                  <a:pt x="1560" y="1925"/>
                </a:lnTo>
                <a:close/>
                <a:moveTo>
                  <a:pt x="1133" y="1925"/>
                </a:moveTo>
                <a:lnTo>
                  <a:pt x="993" y="2052"/>
                </a:lnTo>
                <a:lnTo>
                  <a:pt x="1079" y="2130"/>
                </a:lnTo>
                <a:lnTo>
                  <a:pt x="1158" y="2059"/>
                </a:lnTo>
                <a:lnTo>
                  <a:pt x="1237" y="2130"/>
                </a:lnTo>
                <a:lnTo>
                  <a:pt x="1324" y="2052"/>
                </a:lnTo>
                <a:lnTo>
                  <a:pt x="1184" y="1925"/>
                </a:lnTo>
                <a:lnTo>
                  <a:pt x="1133" y="1925"/>
                </a:lnTo>
                <a:close/>
                <a:moveTo>
                  <a:pt x="705" y="1925"/>
                </a:moveTo>
                <a:lnTo>
                  <a:pt x="565" y="2052"/>
                </a:lnTo>
                <a:lnTo>
                  <a:pt x="652" y="2130"/>
                </a:lnTo>
                <a:lnTo>
                  <a:pt x="731" y="2059"/>
                </a:lnTo>
                <a:lnTo>
                  <a:pt x="810" y="2130"/>
                </a:lnTo>
                <a:lnTo>
                  <a:pt x="896" y="2052"/>
                </a:lnTo>
                <a:lnTo>
                  <a:pt x="756" y="1925"/>
                </a:lnTo>
                <a:lnTo>
                  <a:pt x="705" y="1925"/>
                </a:lnTo>
                <a:close/>
                <a:moveTo>
                  <a:pt x="189" y="1484"/>
                </a:moveTo>
                <a:lnTo>
                  <a:pt x="231" y="1687"/>
                </a:lnTo>
                <a:lnTo>
                  <a:pt x="232" y="1692"/>
                </a:lnTo>
                <a:lnTo>
                  <a:pt x="232" y="1697"/>
                </a:lnTo>
                <a:lnTo>
                  <a:pt x="235" y="1720"/>
                </a:lnTo>
                <a:lnTo>
                  <a:pt x="243" y="1742"/>
                </a:lnTo>
                <a:lnTo>
                  <a:pt x="255" y="1763"/>
                </a:lnTo>
                <a:lnTo>
                  <a:pt x="272" y="1781"/>
                </a:lnTo>
                <a:lnTo>
                  <a:pt x="293" y="1795"/>
                </a:lnTo>
                <a:lnTo>
                  <a:pt x="317" y="1806"/>
                </a:lnTo>
                <a:lnTo>
                  <a:pt x="342" y="1813"/>
                </a:lnTo>
                <a:lnTo>
                  <a:pt x="370" y="1815"/>
                </a:lnTo>
                <a:lnTo>
                  <a:pt x="1886" y="1815"/>
                </a:lnTo>
                <a:lnTo>
                  <a:pt x="1914" y="1813"/>
                </a:lnTo>
                <a:lnTo>
                  <a:pt x="1939" y="1806"/>
                </a:lnTo>
                <a:lnTo>
                  <a:pt x="1962" y="1795"/>
                </a:lnTo>
                <a:lnTo>
                  <a:pt x="1982" y="1781"/>
                </a:lnTo>
                <a:lnTo>
                  <a:pt x="1999" y="1763"/>
                </a:lnTo>
                <a:lnTo>
                  <a:pt x="2012" y="1742"/>
                </a:lnTo>
                <a:lnTo>
                  <a:pt x="2020" y="1720"/>
                </a:lnTo>
                <a:lnTo>
                  <a:pt x="2022" y="1697"/>
                </a:lnTo>
                <a:lnTo>
                  <a:pt x="2023" y="1692"/>
                </a:lnTo>
                <a:lnTo>
                  <a:pt x="2023" y="1687"/>
                </a:lnTo>
                <a:lnTo>
                  <a:pt x="2067" y="1484"/>
                </a:lnTo>
                <a:lnTo>
                  <a:pt x="189" y="1484"/>
                </a:lnTo>
                <a:close/>
                <a:moveTo>
                  <a:pt x="1647" y="932"/>
                </a:moveTo>
                <a:lnTo>
                  <a:pt x="1628" y="935"/>
                </a:lnTo>
                <a:lnTo>
                  <a:pt x="1610" y="943"/>
                </a:lnTo>
                <a:lnTo>
                  <a:pt x="1598" y="955"/>
                </a:lnTo>
                <a:lnTo>
                  <a:pt x="1589" y="970"/>
                </a:lnTo>
                <a:lnTo>
                  <a:pt x="1586" y="987"/>
                </a:lnTo>
                <a:lnTo>
                  <a:pt x="1589" y="1004"/>
                </a:lnTo>
                <a:lnTo>
                  <a:pt x="1598" y="1020"/>
                </a:lnTo>
                <a:lnTo>
                  <a:pt x="1610" y="1032"/>
                </a:lnTo>
                <a:lnTo>
                  <a:pt x="1628" y="1039"/>
                </a:lnTo>
                <a:lnTo>
                  <a:pt x="1647" y="1042"/>
                </a:lnTo>
                <a:lnTo>
                  <a:pt x="1708" y="1042"/>
                </a:lnTo>
                <a:lnTo>
                  <a:pt x="1727" y="1039"/>
                </a:lnTo>
                <a:lnTo>
                  <a:pt x="1744" y="1032"/>
                </a:lnTo>
                <a:lnTo>
                  <a:pt x="1757" y="1020"/>
                </a:lnTo>
                <a:lnTo>
                  <a:pt x="1766" y="1004"/>
                </a:lnTo>
                <a:lnTo>
                  <a:pt x="1769" y="987"/>
                </a:lnTo>
                <a:lnTo>
                  <a:pt x="1766" y="970"/>
                </a:lnTo>
                <a:lnTo>
                  <a:pt x="1757" y="955"/>
                </a:lnTo>
                <a:lnTo>
                  <a:pt x="1744" y="943"/>
                </a:lnTo>
                <a:lnTo>
                  <a:pt x="1727" y="935"/>
                </a:lnTo>
                <a:lnTo>
                  <a:pt x="1708" y="932"/>
                </a:lnTo>
                <a:lnTo>
                  <a:pt x="1647" y="932"/>
                </a:lnTo>
                <a:close/>
                <a:moveTo>
                  <a:pt x="1255" y="932"/>
                </a:moveTo>
                <a:lnTo>
                  <a:pt x="1235" y="935"/>
                </a:lnTo>
                <a:lnTo>
                  <a:pt x="1218" y="943"/>
                </a:lnTo>
                <a:lnTo>
                  <a:pt x="1205" y="955"/>
                </a:lnTo>
                <a:lnTo>
                  <a:pt x="1196" y="970"/>
                </a:lnTo>
                <a:lnTo>
                  <a:pt x="1194" y="987"/>
                </a:lnTo>
                <a:lnTo>
                  <a:pt x="1196" y="1004"/>
                </a:lnTo>
                <a:lnTo>
                  <a:pt x="1205" y="1020"/>
                </a:lnTo>
                <a:lnTo>
                  <a:pt x="1218" y="1032"/>
                </a:lnTo>
                <a:lnTo>
                  <a:pt x="1235" y="1039"/>
                </a:lnTo>
                <a:lnTo>
                  <a:pt x="1255" y="1042"/>
                </a:lnTo>
                <a:lnTo>
                  <a:pt x="1366" y="1042"/>
                </a:lnTo>
                <a:lnTo>
                  <a:pt x="1386" y="1039"/>
                </a:lnTo>
                <a:lnTo>
                  <a:pt x="1403" y="1032"/>
                </a:lnTo>
                <a:lnTo>
                  <a:pt x="1416" y="1020"/>
                </a:lnTo>
                <a:lnTo>
                  <a:pt x="1424" y="1004"/>
                </a:lnTo>
                <a:lnTo>
                  <a:pt x="1427" y="987"/>
                </a:lnTo>
                <a:lnTo>
                  <a:pt x="1424" y="970"/>
                </a:lnTo>
                <a:lnTo>
                  <a:pt x="1416" y="955"/>
                </a:lnTo>
                <a:lnTo>
                  <a:pt x="1403" y="943"/>
                </a:lnTo>
                <a:lnTo>
                  <a:pt x="1386" y="935"/>
                </a:lnTo>
                <a:lnTo>
                  <a:pt x="1366" y="932"/>
                </a:lnTo>
                <a:lnTo>
                  <a:pt x="1255" y="932"/>
                </a:lnTo>
                <a:close/>
                <a:moveTo>
                  <a:pt x="914" y="932"/>
                </a:moveTo>
                <a:lnTo>
                  <a:pt x="894" y="935"/>
                </a:lnTo>
                <a:lnTo>
                  <a:pt x="877" y="943"/>
                </a:lnTo>
                <a:lnTo>
                  <a:pt x="864" y="955"/>
                </a:lnTo>
                <a:lnTo>
                  <a:pt x="856" y="970"/>
                </a:lnTo>
                <a:lnTo>
                  <a:pt x="853" y="987"/>
                </a:lnTo>
                <a:lnTo>
                  <a:pt x="856" y="1004"/>
                </a:lnTo>
                <a:lnTo>
                  <a:pt x="864" y="1020"/>
                </a:lnTo>
                <a:lnTo>
                  <a:pt x="877" y="1032"/>
                </a:lnTo>
                <a:lnTo>
                  <a:pt x="894" y="1039"/>
                </a:lnTo>
                <a:lnTo>
                  <a:pt x="914" y="1042"/>
                </a:lnTo>
                <a:lnTo>
                  <a:pt x="975" y="1042"/>
                </a:lnTo>
                <a:lnTo>
                  <a:pt x="994" y="1039"/>
                </a:lnTo>
                <a:lnTo>
                  <a:pt x="1011" y="1032"/>
                </a:lnTo>
                <a:lnTo>
                  <a:pt x="1024" y="1020"/>
                </a:lnTo>
                <a:lnTo>
                  <a:pt x="1033" y="1004"/>
                </a:lnTo>
                <a:lnTo>
                  <a:pt x="1036" y="987"/>
                </a:lnTo>
                <a:lnTo>
                  <a:pt x="1033" y="970"/>
                </a:lnTo>
                <a:lnTo>
                  <a:pt x="1024" y="955"/>
                </a:lnTo>
                <a:lnTo>
                  <a:pt x="1011" y="943"/>
                </a:lnTo>
                <a:lnTo>
                  <a:pt x="994" y="935"/>
                </a:lnTo>
                <a:lnTo>
                  <a:pt x="975" y="932"/>
                </a:lnTo>
                <a:lnTo>
                  <a:pt x="914" y="932"/>
                </a:lnTo>
                <a:close/>
                <a:moveTo>
                  <a:pt x="609" y="932"/>
                </a:moveTo>
                <a:lnTo>
                  <a:pt x="589" y="935"/>
                </a:lnTo>
                <a:lnTo>
                  <a:pt x="572" y="943"/>
                </a:lnTo>
                <a:lnTo>
                  <a:pt x="559" y="955"/>
                </a:lnTo>
                <a:lnTo>
                  <a:pt x="551" y="970"/>
                </a:lnTo>
                <a:lnTo>
                  <a:pt x="548" y="987"/>
                </a:lnTo>
                <a:lnTo>
                  <a:pt x="551" y="1004"/>
                </a:lnTo>
                <a:lnTo>
                  <a:pt x="559" y="1020"/>
                </a:lnTo>
                <a:lnTo>
                  <a:pt x="572" y="1032"/>
                </a:lnTo>
                <a:lnTo>
                  <a:pt x="589" y="1039"/>
                </a:lnTo>
                <a:lnTo>
                  <a:pt x="609" y="1042"/>
                </a:lnTo>
                <a:lnTo>
                  <a:pt x="670" y="1042"/>
                </a:lnTo>
                <a:lnTo>
                  <a:pt x="689" y="1039"/>
                </a:lnTo>
                <a:lnTo>
                  <a:pt x="705" y="1032"/>
                </a:lnTo>
                <a:lnTo>
                  <a:pt x="719" y="1020"/>
                </a:lnTo>
                <a:lnTo>
                  <a:pt x="727" y="1004"/>
                </a:lnTo>
                <a:lnTo>
                  <a:pt x="731" y="987"/>
                </a:lnTo>
                <a:lnTo>
                  <a:pt x="727" y="970"/>
                </a:lnTo>
                <a:lnTo>
                  <a:pt x="719" y="955"/>
                </a:lnTo>
                <a:lnTo>
                  <a:pt x="705" y="943"/>
                </a:lnTo>
                <a:lnTo>
                  <a:pt x="689" y="935"/>
                </a:lnTo>
                <a:lnTo>
                  <a:pt x="670" y="932"/>
                </a:lnTo>
                <a:lnTo>
                  <a:pt x="609" y="932"/>
                </a:lnTo>
                <a:close/>
                <a:moveTo>
                  <a:pt x="1403" y="600"/>
                </a:moveTo>
                <a:lnTo>
                  <a:pt x="1383" y="603"/>
                </a:lnTo>
                <a:lnTo>
                  <a:pt x="1366" y="611"/>
                </a:lnTo>
                <a:lnTo>
                  <a:pt x="1353" y="623"/>
                </a:lnTo>
                <a:lnTo>
                  <a:pt x="1345" y="638"/>
                </a:lnTo>
                <a:lnTo>
                  <a:pt x="1342" y="656"/>
                </a:lnTo>
                <a:lnTo>
                  <a:pt x="1345" y="674"/>
                </a:lnTo>
                <a:lnTo>
                  <a:pt x="1353" y="689"/>
                </a:lnTo>
                <a:lnTo>
                  <a:pt x="1366" y="701"/>
                </a:lnTo>
                <a:lnTo>
                  <a:pt x="1383" y="708"/>
                </a:lnTo>
                <a:lnTo>
                  <a:pt x="1403" y="711"/>
                </a:lnTo>
                <a:lnTo>
                  <a:pt x="1525" y="711"/>
                </a:lnTo>
                <a:lnTo>
                  <a:pt x="1544" y="708"/>
                </a:lnTo>
                <a:lnTo>
                  <a:pt x="1560" y="701"/>
                </a:lnTo>
                <a:lnTo>
                  <a:pt x="1574" y="689"/>
                </a:lnTo>
                <a:lnTo>
                  <a:pt x="1583" y="674"/>
                </a:lnTo>
                <a:lnTo>
                  <a:pt x="1586" y="656"/>
                </a:lnTo>
                <a:lnTo>
                  <a:pt x="1583" y="638"/>
                </a:lnTo>
                <a:lnTo>
                  <a:pt x="1574" y="623"/>
                </a:lnTo>
                <a:lnTo>
                  <a:pt x="1560" y="611"/>
                </a:lnTo>
                <a:lnTo>
                  <a:pt x="1544" y="603"/>
                </a:lnTo>
                <a:lnTo>
                  <a:pt x="1525" y="600"/>
                </a:lnTo>
                <a:lnTo>
                  <a:pt x="1403" y="600"/>
                </a:lnTo>
                <a:close/>
                <a:moveTo>
                  <a:pt x="792" y="600"/>
                </a:moveTo>
                <a:lnTo>
                  <a:pt x="772" y="603"/>
                </a:lnTo>
                <a:lnTo>
                  <a:pt x="755" y="611"/>
                </a:lnTo>
                <a:lnTo>
                  <a:pt x="742" y="623"/>
                </a:lnTo>
                <a:lnTo>
                  <a:pt x="734" y="638"/>
                </a:lnTo>
                <a:lnTo>
                  <a:pt x="731" y="656"/>
                </a:lnTo>
                <a:lnTo>
                  <a:pt x="734" y="674"/>
                </a:lnTo>
                <a:lnTo>
                  <a:pt x="742" y="689"/>
                </a:lnTo>
                <a:lnTo>
                  <a:pt x="755" y="701"/>
                </a:lnTo>
                <a:lnTo>
                  <a:pt x="772" y="708"/>
                </a:lnTo>
                <a:lnTo>
                  <a:pt x="792" y="711"/>
                </a:lnTo>
                <a:lnTo>
                  <a:pt x="975" y="711"/>
                </a:lnTo>
                <a:lnTo>
                  <a:pt x="994" y="708"/>
                </a:lnTo>
                <a:lnTo>
                  <a:pt x="1011" y="701"/>
                </a:lnTo>
                <a:lnTo>
                  <a:pt x="1024" y="689"/>
                </a:lnTo>
                <a:lnTo>
                  <a:pt x="1033" y="674"/>
                </a:lnTo>
                <a:lnTo>
                  <a:pt x="1036" y="656"/>
                </a:lnTo>
                <a:lnTo>
                  <a:pt x="1033" y="638"/>
                </a:lnTo>
                <a:lnTo>
                  <a:pt x="1024" y="623"/>
                </a:lnTo>
                <a:lnTo>
                  <a:pt x="1011" y="611"/>
                </a:lnTo>
                <a:lnTo>
                  <a:pt x="994" y="603"/>
                </a:lnTo>
                <a:lnTo>
                  <a:pt x="975" y="600"/>
                </a:lnTo>
                <a:lnTo>
                  <a:pt x="792" y="600"/>
                </a:lnTo>
                <a:close/>
                <a:moveTo>
                  <a:pt x="1269" y="0"/>
                </a:moveTo>
                <a:lnTo>
                  <a:pt x="1324" y="3"/>
                </a:lnTo>
                <a:lnTo>
                  <a:pt x="1376" y="9"/>
                </a:lnTo>
                <a:lnTo>
                  <a:pt x="1425" y="19"/>
                </a:lnTo>
                <a:lnTo>
                  <a:pt x="1473" y="33"/>
                </a:lnTo>
                <a:lnTo>
                  <a:pt x="1517" y="52"/>
                </a:lnTo>
                <a:lnTo>
                  <a:pt x="1560" y="74"/>
                </a:lnTo>
                <a:lnTo>
                  <a:pt x="1600" y="102"/>
                </a:lnTo>
                <a:lnTo>
                  <a:pt x="1637" y="133"/>
                </a:lnTo>
                <a:lnTo>
                  <a:pt x="1674" y="169"/>
                </a:lnTo>
                <a:lnTo>
                  <a:pt x="1706" y="209"/>
                </a:lnTo>
                <a:lnTo>
                  <a:pt x="1734" y="250"/>
                </a:lnTo>
                <a:lnTo>
                  <a:pt x="1757" y="293"/>
                </a:lnTo>
                <a:lnTo>
                  <a:pt x="1778" y="335"/>
                </a:lnTo>
                <a:lnTo>
                  <a:pt x="1795" y="379"/>
                </a:lnTo>
                <a:lnTo>
                  <a:pt x="1808" y="421"/>
                </a:lnTo>
                <a:lnTo>
                  <a:pt x="1819" y="462"/>
                </a:lnTo>
                <a:lnTo>
                  <a:pt x="1827" y="500"/>
                </a:lnTo>
                <a:lnTo>
                  <a:pt x="1834" y="536"/>
                </a:lnTo>
                <a:lnTo>
                  <a:pt x="1838" y="568"/>
                </a:lnTo>
                <a:lnTo>
                  <a:pt x="1840" y="596"/>
                </a:lnTo>
                <a:lnTo>
                  <a:pt x="1842" y="619"/>
                </a:lnTo>
                <a:lnTo>
                  <a:pt x="1895" y="649"/>
                </a:lnTo>
                <a:lnTo>
                  <a:pt x="1942" y="681"/>
                </a:lnTo>
                <a:lnTo>
                  <a:pt x="1983" y="714"/>
                </a:lnTo>
                <a:lnTo>
                  <a:pt x="2019" y="749"/>
                </a:lnTo>
                <a:lnTo>
                  <a:pt x="2048" y="785"/>
                </a:lnTo>
                <a:lnTo>
                  <a:pt x="2071" y="822"/>
                </a:lnTo>
                <a:lnTo>
                  <a:pt x="2087" y="861"/>
                </a:lnTo>
                <a:lnTo>
                  <a:pt x="2097" y="900"/>
                </a:lnTo>
                <a:lnTo>
                  <a:pt x="2100" y="942"/>
                </a:lnTo>
                <a:lnTo>
                  <a:pt x="2100" y="961"/>
                </a:lnTo>
                <a:lnTo>
                  <a:pt x="2098" y="981"/>
                </a:lnTo>
                <a:lnTo>
                  <a:pt x="2139" y="1015"/>
                </a:lnTo>
                <a:lnTo>
                  <a:pt x="2175" y="1051"/>
                </a:lnTo>
                <a:lnTo>
                  <a:pt x="2204" y="1088"/>
                </a:lnTo>
                <a:lnTo>
                  <a:pt x="2228" y="1127"/>
                </a:lnTo>
                <a:lnTo>
                  <a:pt x="2244" y="1166"/>
                </a:lnTo>
                <a:lnTo>
                  <a:pt x="2254" y="1207"/>
                </a:lnTo>
                <a:lnTo>
                  <a:pt x="2258" y="1248"/>
                </a:lnTo>
                <a:lnTo>
                  <a:pt x="2253" y="1290"/>
                </a:lnTo>
                <a:lnTo>
                  <a:pt x="2242" y="1332"/>
                </a:lnTo>
                <a:lnTo>
                  <a:pt x="2224" y="1373"/>
                </a:lnTo>
                <a:lnTo>
                  <a:pt x="2199" y="1413"/>
                </a:lnTo>
                <a:lnTo>
                  <a:pt x="2201" y="1426"/>
                </a:lnTo>
                <a:lnTo>
                  <a:pt x="2200" y="1438"/>
                </a:lnTo>
                <a:lnTo>
                  <a:pt x="2145" y="1702"/>
                </a:lnTo>
                <a:lnTo>
                  <a:pt x="2141" y="1736"/>
                </a:lnTo>
                <a:lnTo>
                  <a:pt x="2132" y="1769"/>
                </a:lnTo>
                <a:lnTo>
                  <a:pt x="2118" y="1799"/>
                </a:lnTo>
                <a:lnTo>
                  <a:pt x="2099" y="1826"/>
                </a:lnTo>
                <a:lnTo>
                  <a:pt x="2076" y="1851"/>
                </a:lnTo>
                <a:lnTo>
                  <a:pt x="2049" y="1873"/>
                </a:lnTo>
                <a:lnTo>
                  <a:pt x="2019" y="1892"/>
                </a:lnTo>
                <a:lnTo>
                  <a:pt x="1986" y="1906"/>
                </a:lnTo>
                <a:lnTo>
                  <a:pt x="1951" y="1917"/>
                </a:lnTo>
                <a:lnTo>
                  <a:pt x="1914" y="1923"/>
                </a:lnTo>
                <a:lnTo>
                  <a:pt x="1886" y="2128"/>
                </a:lnTo>
                <a:lnTo>
                  <a:pt x="1665" y="2328"/>
                </a:lnTo>
                <a:lnTo>
                  <a:pt x="1751" y="2406"/>
                </a:lnTo>
                <a:lnTo>
                  <a:pt x="1862" y="2306"/>
                </a:lnTo>
                <a:lnTo>
                  <a:pt x="1762" y="3056"/>
                </a:lnTo>
                <a:lnTo>
                  <a:pt x="1756" y="3085"/>
                </a:lnTo>
                <a:lnTo>
                  <a:pt x="1744" y="3111"/>
                </a:lnTo>
                <a:lnTo>
                  <a:pt x="1727" y="3136"/>
                </a:lnTo>
                <a:lnTo>
                  <a:pt x="1706" y="3156"/>
                </a:lnTo>
                <a:lnTo>
                  <a:pt x="1680" y="3172"/>
                </a:lnTo>
                <a:lnTo>
                  <a:pt x="1653" y="3185"/>
                </a:lnTo>
                <a:lnTo>
                  <a:pt x="1623" y="3193"/>
                </a:lnTo>
                <a:lnTo>
                  <a:pt x="1590" y="3195"/>
                </a:lnTo>
                <a:lnTo>
                  <a:pt x="665" y="3195"/>
                </a:lnTo>
                <a:lnTo>
                  <a:pt x="633" y="3193"/>
                </a:lnTo>
                <a:lnTo>
                  <a:pt x="602" y="3185"/>
                </a:lnTo>
                <a:lnTo>
                  <a:pt x="574" y="3172"/>
                </a:lnTo>
                <a:lnTo>
                  <a:pt x="550" y="3156"/>
                </a:lnTo>
                <a:lnTo>
                  <a:pt x="529" y="3136"/>
                </a:lnTo>
                <a:lnTo>
                  <a:pt x="512" y="3111"/>
                </a:lnTo>
                <a:lnTo>
                  <a:pt x="500" y="3085"/>
                </a:lnTo>
                <a:lnTo>
                  <a:pt x="492" y="3056"/>
                </a:lnTo>
                <a:lnTo>
                  <a:pt x="460" y="2807"/>
                </a:lnTo>
                <a:lnTo>
                  <a:pt x="626" y="2958"/>
                </a:lnTo>
                <a:lnTo>
                  <a:pt x="713" y="2880"/>
                </a:lnTo>
                <a:lnTo>
                  <a:pt x="438" y="2632"/>
                </a:lnTo>
                <a:lnTo>
                  <a:pt x="436" y="2633"/>
                </a:lnTo>
                <a:lnTo>
                  <a:pt x="411" y="2443"/>
                </a:lnTo>
                <a:lnTo>
                  <a:pt x="530" y="2351"/>
                </a:lnTo>
                <a:lnTo>
                  <a:pt x="548" y="2335"/>
                </a:lnTo>
                <a:lnTo>
                  <a:pt x="626" y="2406"/>
                </a:lnTo>
                <a:lnTo>
                  <a:pt x="713" y="2328"/>
                </a:lnTo>
                <a:lnTo>
                  <a:pt x="548" y="2178"/>
                </a:lnTo>
                <a:lnTo>
                  <a:pt x="446" y="2269"/>
                </a:lnTo>
                <a:lnTo>
                  <a:pt x="393" y="2311"/>
                </a:lnTo>
                <a:lnTo>
                  <a:pt x="342" y="1923"/>
                </a:lnTo>
                <a:lnTo>
                  <a:pt x="304" y="1917"/>
                </a:lnTo>
                <a:lnTo>
                  <a:pt x="269" y="1906"/>
                </a:lnTo>
                <a:lnTo>
                  <a:pt x="235" y="1892"/>
                </a:lnTo>
                <a:lnTo>
                  <a:pt x="205" y="1873"/>
                </a:lnTo>
                <a:lnTo>
                  <a:pt x="179" y="1851"/>
                </a:lnTo>
                <a:lnTo>
                  <a:pt x="157" y="1827"/>
                </a:lnTo>
                <a:lnTo>
                  <a:pt x="138" y="1799"/>
                </a:lnTo>
                <a:lnTo>
                  <a:pt x="123" y="1769"/>
                </a:lnTo>
                <a:lnTo>
                  <a:pt x="114" y="1736"/>
                </a:lnTo>
                <a:lnTo>
                  <a:pt x="110" y="1702"/>
                </a:lnTo>
                <a:lnTo>
                  <a:pt x="54" y="1438"/>
                </a:lnTo>
                <a:lnTo>
                  <a:pt x="54" y="1425"/>
                </a:lnTo>
                <a:lnTo>
                  <a:pt x="58" y="1412"/>
                </a:lnTo>
                <a:lnTo>
                  <a:pt x="32" y="1372"/>
                </a:lnTo>
                <a:lnTo>
                  <a:pt x="14" y="1331"/>
                </a:lnTo>
                <a:lnTo>
                  <a:pt x="3" y="1290"/>
                </a:lnTo>
                <a:lnTo>
                  <a:pt x="0" y="1248"/>
                </a:lnTo>
                <a:lnTo>
                  <a:pt x="3" y="1216"/>
                </a:lnTo>
                <a:lnTo>
                  <a:pt x="13" y="1185"/>
                </a:lnTo>
                <a:lnTo>
                  <a:pt x="29" y="1156"/>
                </a:lnTo>
                <a:lnTo>
                  <a:pt x="49" y="1128"/>
                </a:lnTo>
                <a:lnTo>
                  <a:pt x="74" y="1102"/>
                </a:lnTo>
                <a:lnTo>
                  <a:pt x="102" y="1076"/>
                </a:lnTo>
                <a:lnTo>
                  <a:pt x="132" y="1051"/>
                </a:lnTo>
                <a:lnTo>
                  <a:pt x="165" y="1027"/>
                </a:lnTo>
                <a:lnTo>
                  <a:pt x="199" y="1004"/>
                </a:lnTo>
                <a:lnTo>
                  <a:pt x="185" y="995"/>
                </a:lnTo>
                <a:lnTo>
                  <a:pt x="174" y="984"/>
                </a:lnTo>
                <a:lnTo>
                  <a:pt x="165" y="972"/>
                </a:lnTo>
                <a:lnTo>
                  <a:pt x="159" y="958"/>
                </a:lnTo>
                <a:lnTo>
                  <a:pt x="157" y="942"/>
                </a:lnTo>
                <a:lnTo>
                  <a:pt x="160" y="908"/>
                </a:lnTo>
                <a:lnTo>
                  <a:pt x="170" y="877"/>
                </a:lnTo>
                <a:lnTo>
                  <a:pt x="184" y="847"/>
                </a:lnTo>
                <a:lnTo>
                  <a:pt x="203" y="819"/>
                </a:lnTo>
                <a:lnTo>
                  <a:pt x="228" y="791"/>
                </a:lnTo>
                <a:lnTo>
                  <a:pt x="254" y="765"/>
                </a:lnTo>
                <a:lnTo>
                  <a:pt x="285" y="740"/>
                </a:lnTo>
                <a:lnTo>
                  <a:pt x="318" y="716"/>
                </a:lnTo>
                <a:lnTo>
                  <a:pt x="352" y="693"/>
                </a:lnTo>
                <a:lnTo>
                  <a:pt x="388" y="672"/>
                </a:lnTo>
                <a:lnTo>
                  <a:pt x="424" y="652"/>
                </a:lnTo>
                <a:lnTo>
                  <a:pt x="415" y="643"/>
                </a:lnTo>
                <a:lnTo>
                  <a:pt x="409" y="631"/>
                </a:lnTo>
                <a:lnTo>
                  <a:pt x="405" y="620"/>
                </a:lnTo>
                <a:lnTo>
                  <a:pt x="403" y="606"/>
                </a:lnTo>
                <a:lnTo>
                  <a:pt x="408" y="573"/>
                </a:lnTo>
                <a:lnTo>
                  <a:pt x="418" y="541"/>
                </a:lnTo>
                <a:lnTo>
                  <a:pt x="435" y="510"/>
                </a:lnTo>
                <a:lnTo>
                  <a:pt x="459" y="480"/>
                </a:lnTo>
                <a:lnTo>
                  <a:pt x="489" y="452"/>
                </a:lnTo>
                <a:lnTo>
                  <a:pt x="524" y="425"/>
                </a:lnTo>
                <a:lnTo>
                  <a:pt x="565" y="400"/>
                </a:lnTo>
                <a:lnTo>
                  <a:pt x="611" y="378"/>
                </a:lnTo>
                <a:lnTo>
                  <a:pt x="662" y="356"/>
                </a:lnTo>
                <a:lnTo>
                  <a:pt x="717" y="338"/>
                </a:lnTo>
                <a:lnTo>
                  <a:pt x="777" y="321"/>
                </a:lnTo>
                <a:lnTo>
                  <a:pt x="841" y="308"/>
                </a:lnTo>
                <a:lnTo>
                  <a:pt x="907" y="297"/>
                </a:lnTo>
                <a:lnTo>
                  <a:pt x="978" y="289"/>
                </a:lnTo>
                <a:lnTo>
                  <a:pt x="1052" y="283"/>
                </a:lnTo>
                <a:lnTo>
                  <a:pt x="1128" y="281"/>
                </a:lnTo>
                <a:lnTo>
                  <a:pt x="1141" y="281"/>
                </a:lnTo>
                <a:lnTo>
                  <a:pt x="1155" y="279"/>
                </a:lnTo>
                <a:lnTo>
                  <a:pt x="1169" y="277"/>
                </a:lnTo>
                <a:lnTo>
                  <a:pt x="1183" y="273"/>
                </a:lnTo>
                <a:lnTo>
                  <a:pt x="1194" y="267"/>
                </a:lnTo>
                <a:lnTo>
                  <a:pt x="1202" y="259"/>
                </a:lnTo>
                <a:lnTo>
                  <a:pt x="1207" y="246"/>
                </a:lnTo>
                <a:lnTo>
                  <a:pt x="1208" y="230"/>
                </a:lnTo>
                <a:lnTo>
                  <a:pt x="1206" y="211"/>
                </a:lnTo>
                <a:lnTo>
                  <a:pt x="1201" y="191"/>
                </a:lnTo>
                <a:lnTo>
                  <a:pt x="1194" y="169"/>
                </a:lnTo>
                <a:lnTo>
                  <a:pt x="1185" y="147"/>
                </a:lnTo>
                <a:lnTo>
                  <a:pt x="1174" y="126"/>
                </a:lnTo>
                <a:lnTo>
                  <a:pt x="1163" y="106"/>
                </a:lnTo>
                <a:lnTo>
                  <a:pt x="1152" y="87"/>
                </a:lnTo>
                <a:lnTo>
                  <a:pt x="1145" y="75"/>
                </a:lnTo>
                <a:lnTo>
                  <a:pt x="1143" y="61"/>
                </a:lnTo>
                <a:lnTo>
                  <a:pt x="1144" y="47"/>
                </a:lnTo>
                <a:lnTo>
                  <a:pt x="1149" y="34"/>
                </a:lnTo>
                <a:lnTo>
                  <a:pt x="1157" y="22"/>
                </a:lnTo>
                <a:lnTo>
                  <a:pt x="1169" y="13"/>
                </a:lnTo>
                <a:lnTo>
                  <a:pt x="1183" y="7"/>
                </a:lnTo>
                <a:lnTo>
                  <a:pt x="1198" y="4"/>
                </a:lnTo>
                <a:lnTo>
                  <a:pt x="1235" y="1"/>
                </a:lnTo>
                <a:lnTo>
                  <a:pt x="12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4" name="Group 337"/>
          <p:cNvGrpSpPr/>
          <p:nvPr/>
        </p:nvGrpSpPr>
        <p:grpSpPr>
          <a:xfrm>
            <a:off x="9527439" y="5283541"/>
            <a:ext cx="323850" cy="534988"/>
            <a:chOff x="10161588" y="3468688"/>
            <a:chExt cx="323850" cy="534988"/>
          </a:xfrm>
          <a:solidFill>
            <a:srgbClr val="000000"/>
          </a:solidFill>
        </p:grpSpPr>
        <p:sp>
          <p:nvSpPr>
            <p:cNvPr id="205" name="Freeform 314"/>
            <p:cNvSpPr>
              <a:spLocks noEditPoints="1"/>
            </p:cNvSpPr>
            <p:nvPr/>
          </p:nvSpPr>
          <p:spPr bwMode="auto">
            <a:xfrm>
              <a:off x="10220326" y="3697288"/>
              <a:ext cx="215900" cy="306388"/>
            </a:xfrm>
            <a:custGeom>
              <a:avLst/>
              <a:gdLst>
                <a:gd name="T0" fmla="*/ 725 w 1364"/>
                <a:gd name="T1" fmla="*/ 1481 h 1936"/>
                <a:gd name="T2" fmla="*/ 552 w 1364"/>
                <a:gd name="T3" fmla="*/ 1137 h 1936"/>
                <a:gd name="T4" fmla="*/ 639 w 1364"/>
                <a:gd name="T5" fmla="*/ 1223 h 1936"/>
                <a:gd name="T6" fmla="*/ 725 w 1364"/>
                <a:gd name="T7" fmla="*/ 1137 h 1936"/>
                <a:gd name="T8" fmla="*/ 811 w 1364"/>
                <a:gd name="T9" fmla="*/ 1051 h 1936"/>
                <a:gd name="T10" fmla="*/ 639 w 1364"/>
                <a:gd name="T11" fmla="*/ 1051 h 1936"/>
                <a:gd name="T12" fmla="*/ 897 w 1364"/>
                <a:gd name="T13" fmla="*/ 792 h 1936"/>
                <a:gd name="T14" fmla="*/ 983 w 1364"/>
                <a:gd name="T15" fmla="*/ 878 h 1936"/>
                <a:gd name="T16" fmla="*/ 379 w 1364"/>
                <a:gd name="T17" fmla="*/ 792 h 1936"/>
                <a:gd name="T18" fmla="*/ 465 w 1364"/>
                <a:gd name="T19" fmla="*/ 706 h 1936"/>
                <a:gd name="T20" fmla="*/ 725 w 1364"/>
                <a:gd name="T21" fmla="*/ 792 h 1936"/>
                <a:gd name="T22" fmla="*/ 983 w 1364"/>
                <a:gd name="T23" fmla="*/ 535 h 1936"/>
                <a:gd name="T24" fmla="*/ 1070 w 1364"/>
                <a:gd name="T25" fmla="*/ 620 h 1936"/>
                <a:gd name="T26" fmla="*/ 465 w 1364"/>
                <a:gd name="T27" fmla="*/ 535 h 1936"/>
                <a:gd name="T28" fmla="*/ 552 w 1364"/>
                <a:gd name="T29" fmla="*/ 449 h 1936"/>
                <a:gd name="T30" fmla="*/ 811 w 1364"/>
                <a:gd name="T31" fmla="*/ 535 h 1936"/>
                <a:gd name="T32" fmla="*/ 1070 w 1364"/>
                <a:gd name="T33" fmla="*/ 276 h 1936"/>
                <a:gd name="T34" fmla="*/ 1157 w 1364"/>
                <a:gd name="T35" fmla="*/ 362 h 1936"/>
                <a:gd name="T36" fmla="*/ 293 w 1364"/>
                <a:gd name="T37" fmla="*/ 362 h 1936"/>
                <a:gd name="T38" fmla="*/ 379 w 1364"/>
                <a:gd name="T39" fmla="*/ 276 h 1936"/>
                <a:gd name="T40" fmla="*/ 639 w 1364"/>
                <a:gd name="T41" fmla="*/ 362 h 1936"/>
                <a:gd name="T42" fmla="*/ 897 w 1364"/>
                <a:gd name="T43" fmla="*/ 104 h 1936"/>
                <a:gd name="T44" fmla="*/ 983 w 1364"/>
                <a:gd name="T45" fmla="*/ 190 h 1936"/>
                <a:gd name="T46" fmla="*/ 120 w 1364"/>
                <a:gd name="T47" fmla="*/ 190 h 1936"/>
                <a:gd name="T48" fmla="*/ 207 w 1364"/>
                <a:gd name="T49" fmla="*/ 104 h 1936"/>
                <a:gd name="T50" fmla="*/ 147 w 1364"/>
                <a:gd name="T51" fmla="*/ 31 h 1936"/>
                <a:gd name="T52" fmla="*/ 243 w 1364"/>
                <a:gd name="T53" fmla="*/ 48 h 1936"/>
                <a:gd name="T54" fmla="*/ 323 w 1364"/>
                <a:gd name="T55" fmla="*/ 46 h 1936"/>
                <a:gd name="T56" fmla="*/ 425 w 1364"/>
                <a:gd name="T57" fmla="*/ 18 h 1936"/>
                <a:gd name="T58" fmla="*/ 531 w 1364"/>
                <a:gd name="T59" fmla="*/ 31 h 1936"/>
                <a:gd name="T60" fmla="*/ 627 w 1364"/>
                <a:gd name="T61" fmla="*/ 48 h 1936"/>
                <a:gd name="T62" fmla="*/ 707 w 1364"/>
                <a:gd name="T63" fmla="*/ 46 h 1936"/>
                <a:gd name="T64" fmla="*/ 809 w 1364"/>
                <a:gd name="T65" fmla="*/ 18 h 1936"/>
                <a:gd name="T66" fmla="*/ 915 w 1364"/>
                <a:gd name="T67" fmla="*/ 31 h 1936"/>
                <a:gd name="T68" fmla="*/ 1011 w 1364"/>
                <a:gd name="T69" fmla="*/ 48 h 1936"/>
                <a:gd name="T70" fmla="*/ 1091 w 1364"/>
                <a:gd name="T71" fmla="*/ 46 h 1936"/>
                <a:gd name="T72" fmla="*/ 1192 w 1364"/>
                <a:gd name="T73" fmla="*/ 18 h 1936"/>
                <a:gd name="T74" fmla="*/ 1298 w 1364"/>
                <a:gd name="T75" fmla="*/ 31 h 1936"/>
                <a:gd name="T76" fmla="*/ 743 w 1364"/>
                <a:gd name="T77" fmla="*/ 1894 h 1936"/>
                <a:gd name="T78" fmla="*/ 714 w 1364"/>
                <a:gd name="T79" fmla="*/ 1928 h 1936"/>
                <a:gd name="T80" fmla="*/ 669 w 1364"/>
                <a:gd name="T81" fmla="*/ 1933 h 1936"/>
                <a:gd name="T82" fmla="*/ 633 w 1364"/>
                <a:gd name="T83" fmla="*/ 1908 h 1936"/>
                <a:gd name="T84" fmla="*/ 38 w 1364"/>
                <a:gd name="T85" fmla="*/ 18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4" h="1936">
                  <a:moveTo>
                    <a:pt x="725" y="1309"/>
                  </a:moveTo>
                  <a:lnTo>
                    <a:pt x="639" y="1395"/>
                  </a:lnTo>
                  <a:lnTo>
                    <a:pt x="725" y="1481"/>
                  </a:lnTo>
                  <a:lnTo>
                    <a:pt x="811" y="1395"/>
                  </a:lnTo>
                  <a:lnTo>
                    <a:pt x="725" y="1309"/>
                  </a:lnTo>
                  <a:close/>
                  <a:moveTo>
                    <a:pt x="552" y="1137"/>
                  </a:moveTo>
                  <a:lnTo>
                    <a:pt x="465" y="1223"/>
                  </a:lnTo>
                  <a:lnTo>
                    <a:pt x="552" y="1309"/>
                  </a:lnTo>
                  <a:lnTo>
                    <a:pt x="639" y="1223"/>
                  </a:lnTo>
                  <a:lnTo>
                    <a:pt x="552" y="1137"/>
                  </a:lnTo>
                  <a:close/>
                  <a:moveTo>
                    <a:pt x="811" y="1051"/>
                  </a:moveTo>
                  <a:lnTo>
                    <a:pt x="725" y="1137"/>
                  </a:lnTo>
                  <a:lnTo>
                    <a:pt x="811" y="1223"/>
                  </a:lnTo>
                  <a:lnTo>
                    <a:pt x="897" y="1137"/>
                  </a:lnTo>
                  <a:lnTo>
                    <a:pt x="811" y="1051"/>
                  </a:lnTo>
                  <a:close/>
                  <a:moveTo>
                    <a:pt x="639" y="878"/>
                  </a:moveTo>
                  <a:lnTo>
                    <a:pt x="552" y="965"/>
                  </a:lnTo>
                  <a:lnTo>
                    <a:pt x="639" y="1051"/>
                  </a:lnTo>
                  <a:lnTo>
                    <a:pt x="725" y="965"/>
                  </a:lnTo>
                  <a:lnTo>
                    <a:pt x="639" y="878"/>
                  </a:lnTo>
                  <a:close/>
                  <a:moveTo>
                    <a:pt x="897" y="792"/>
                  </a:moveTo>
                  <a:lnTo>
                    <a:pt x="811" y="878"/>
                  </a:lnTo>
                  <a:lnTo>
                    <a:pt x="897" y="965"/>
                  </a:lnTo>
                  <a:lnTo>
                    <a:pt x="983" y="878"/>
                  </a:lnTo>
                  <a:lnTo>
                    <a:pt x="897" y="792"/>
                  </a:lnTo>
                  <a:close/>
                  <a:moveTo>
                    <a:pt x="465" y="706"/>
                  </a:moveTo>
                  <a:lnTo>
                    <a:pt x="379" y="792"/>
                  </a:lnTo>
                  <a:lnTo>
                    <a:pt x="465" y="878"/>
                  </a:lnTo>
                  <a:lnTo>
                    <a:pt x="551" y="792"/>
                  </a:lnTo>
                  <a:lnTo>
                    <a:pt x="465" y="706"/>
                  </a:lnTo>
                  <a:close/>
                  <a:moveTo>
                    <a:pt x="725" y="620"/>
                  </a:moveTo>
                  <a:lnTo>
                    <a:pt x="639" y="706"/>
                  </a:lnTo>
                  <a:lnTo>
                    <a:pt x="725" y="792"/>
                  </a:lnTo>
                  <a:lnTo>
                    <a:pt x="811" y="706"/>
                  </a:lnTo>
                  <a:lnTo>
                    <a:pt x="725" y="620"/>
                  </a:lnTo>
                  <a:close/>
                  <a:moveTo>
                    <a:pt x="983" y="535"/>
                  </a:moveTo>
                  <a:lnTo>
                    <a:pt x="897" y="620"/>
                  </a:lnTo>
                  <a:lnTo>
                    <a:pt x="983" y="706"/>
                  </a:lnTo>
                  <a:lnTo>
                    <a:pt x="1070" y="620"/>
                  </a:lnTo>
                  <a:lnTo>
                    <a:pt x="983" y="535"/>
                  </a:lnTo>
                  <a:close/>
                  <a:moveTo>
                    <a:pt x="552" y="449"/>
                  </a:moveTo>
                  <a:lnTo>
                    <a:pt x="465" y="535"/>
                  </a:lnTo>
                  <a:lnTo>
                    <a:pt x="552" y="620"/>
                  </a:lnTo>
                  <a:lnTo>
                    <a:pt x="639" y="535"/>
                  </a:lnTo>
                  <a:lnTo>
                    <a:pt x="552" y="449"/>
                  </a:lnTo>
                  <a:close/>
                  <a:moveTo>
                    <a:pt x="811" y="362"/>
                  </a:moveTo>
                  <a:lnTo>
                    <a:pt x="725" y="449"/>
                  </a:lnTo>
                  <a:lnTo>
                    <a:pt x="811" y="535"/>
                  </a:lnTo>
                  <a:lnTo>
                    <a:pt x="897" y="449"/>
                  </a:lnTo>
                  <a:lnTo>
                    <a:pt x="811" y="362"/>
                  </a:lnTo>
                  <a:close/>
                  <a:moveTo>
                    <a:pt x="1070" y="276"/>
                  </a:moveTo>
                  <a:lnTo>
                    <a:pt x="983" y="362"/>
                  </a:lnTo>
                  <a:lnTo>
                    <a:pt x="1070" y="449"/>
                  </a:lnTo>
                  <a:lnTo>
                    <a:pt x="1157" y="362"/>
                  </a:lnTo>
                  <a:lnTo>
                    <a:pt x="1070" y="276"/>
                  </a:lnTo>
                  <a:close/>
                  <a:moveTo>
                    <a:pt x="379" y="276"/>
                  </a:moveTo>
                  <a:lnTo>
                    <a:pt x="293" y="362"/>
                  </a:lnTo>
                  <a:lnTo>
                    <a:pt x="379" y="449"/>
                  </a:lnTo>
                  <a:lnTo>
                    <a:pt x="465" y="362"/>
                  </a:lnTo>
                  <a:lnTo>
                    <a:pt x="379" y="276"/>
                  </a:lnTo>
                  <a:close/>
                  <a:moveTo>
                    <a:pt x="639" y="190"/>
                  </a:moveTo>
                  <a:lnTo>
                    <a:pt x="552" y="276"/>
                  </a:lnTo>
                  <a:lnTo>
                    <a:pt x="639" y="362"/>
                  </a:lnTo>
                  <a:lnTo>
                    <a:pt x="725" y="276"/>
                  </a:lnTo>
                  <a:lnTo>
                    <a:pt x="639" y="190"/>
                  </a:lnTo>
                  <a:close/>
                  <a:moveTo>
                    <a:pt x="897" y="104"/>
                  </a:moveTo>
                  <a:lnTo>
                    <a:pt x="811" y="190"/>
                  </a:lnTo>
                  <a:lnTo>
                    <a:pt x="897" y="276"/>
                  </a:lnTo>
                  <a:lnTo>
                    <a:pt x="983" y="190"/>
                  </a:lnTo>
                  <a:lnTo>
                    <a:pt x="897" y="104"/>
                  </a:lnTo>
                  <a:close/>
                  <a:moveTo>
                    <a:pt x="207" y="104"/>
                  </a:moveTo>
                  <a:lnTo>
                    <a:pt x="120" y="190"/>
                  </a:lnTo>
                  <a:lnTo>
                    <a:pt x="207" y="276"/>
                  </a:lnTo>
                  <a:lnTo>
                    <a:pt x="293" y="190"/>
                  </a:lnTo>
                  <a:lnTo>
                    <a:pt x="207" y="104"/>
                  </a:lnTo>
                  <a:close/>
                  <a:moveTo>
                    <a:pt x="77" y="0"/>
                  </a:moveTo>
                  <a:lnTo>
                    <a:pt x="112" y="18"/>
                  </a:lnTo>
                  <a:lnTo>
                    <a:pt x="147" y="31"/>
                  </a:lnTo>
                  <a:lnTo>
                    <a:pt x="181" y="39"/>
                  </a:lnTo>
                  <a:lnTo>
                    <a:pt x="214" y="46"/>
                  </a:lnTo>
                  <a:lnTo>
                    <a:pt x="243" y="48"/>
                  </a:lnTo>
                  <a:lnTo>
                    <a:pt x="268" y="49"/>
                  </a:lnTo>
                  <a:lnTo>
                    <a:pt x="294" y="48"/>
                  </a:lnTo>
                  <a:lnTo>
                    <a:pt x="323" y="46"/>
                  </a:lnTo>
                  <a:lnTo>
                    <a:pt x="356" y="39"/>
                  </a:lnTo>
                  <a:lnTo>
                    <a:pt x="390" y="31"/>
                  </a:lnTo>
                  <a:lnTo>
                    <a:pt x="425" y="18"/>
                  </a:lnTo>
                  <a:lnTo>
                    <a:pt x="460" y="0"/>
                  </a:lnTo>
                  <a:lnTo>
                    <a:pt x="496" y="18"/>
                  </a:lnTo>
                  <a:lnTo>
                    <a:pt x="531" y="31"/>
                  </a:lnTo>
                  <a:lnTo>
                    <a:pt x="565" y="39"/>
                  </a:lnTo>
                  <a:lnTo>
                    <a:pt x="597" y="46"/>
                  </a:lnTo>
                  <a:lnTo>
                    <a:pt x="627" y="48"/>
                  </a:lnTo>
                  <a:lnTo>
                    <a:pt x="652" y="49"/>
                  </a:lnTo>
                  <a:lnTo>
                    <a:pt x="678" y="48"/>
                  </a:lnTo>
                  <a:lnTo>
                    <a:pt x="707" y="46"/>
                  </a:lnTo>
                  <a:lnTo>
                    <a:pt x="739" y="39"/>
                  </a:lnTo>
                  <a:lnTo>
                    <a:pt x="773" y="31"/>
                  </a:lnTo>
                  <a:lnTo>
                    <a:pt x="809" y="18"/>
                  </a:lnTo>
                  <a:lnTo>
                    <a:pt x="844" y="0"/>
                  </a:lnTo>
                  <a:lnTo>
                    <a:pt x="880" y="18"/>
                  </a:lnTo>
                  <a:lnTo>
                    <a:pt x="915" y="31"/>
                  </a:lnTo>
                  <a:lnTo>
                    <a:pt x="949" y="39"/>
                  </a:lnTo>
                  <a:lnTo>
                    <a:pt x="981" y="46"/>
                  </a:lnTo>
                  <a:lnTo>
                    <a:pt x="1011" y="48"/>
                  </a:lnTo>
                  <a:lnTo>
                    <a:pt x="1035" y="49"/>
                  </a:lnTo>
                  <a:lnTo>
                    <a:pt x="1061" y="48"/>
                  </a:lnTo>
                  <a:lnTo>
                    <a:pt x="1091" y="46"/>
                  </a:lnTo>
                  <a:lnTo>
                    <a:pt x="1123" y="39"/>
                  </a:lnTo>
                  <a:lnTo>
                    <a:pt x="1157" y="31"/>
                  </a:lnTo>
                  <a:lnTo>
                    <a:pt x="1192" y="18"/>
                  </a:lnTo>
                  <a:lnTo>
                    <a:pt x="1228" y="0"/>
                  </a:lnTo>
                  <a:lnTo>
                    <a:pt x="1263" y="18"/>
                  </a:lnTo>
                  <a:lnTo>
                    <a:pt x="1298" y="31"/>
                  </a:lnTo>
                  <a:lnTo>
                    <a:pt x="1332" y="39"/>
                  </a:lnTo>
                  <a:lnTo>
                    <a:pt x="1364" y="45"/>
                  </a:lnTo>
                  <a:lnTo>
                    <a:pt x="743" y="1894"/>
                  </a:lnTo>
                  <a:lnTo>
                    <a:pt x="736" y="1908"/>
                  </a:lnTo>
                  <a:lnTo>
                    <a:pt x="726" y="1920"/>
                  </a:lnTo>
                  <a:lnTo>
                    <a:pt x="714" y="1928"/>
                  </a:lnTo>
                  <a:lnTo>
                    <a:pt x="700" y="1933"/>
                  </a:lnTo>
                  <a:lnTo>
                    <a:pt x="684" y="1936"/>
                  </a:lnTo>
                  <a:lnTo>
                    <a:pt x="669" y="1933"/>
                  </a:lnTo>
                  <a:lnTo>
                    <a:pt x="656" y="1928"/>
                  </a:lnTo>
                  <a:lnTo>
                    <a:pt x="643" y="1920"/>
                  </a:lnTo>
                  <a:lnTo>
                    <a:pt x="633" y="1908"/>
                  </a:lnTo>
                  <a:lnTo>
                    <a:pt x="627" y="1894"/>
                  </a:lnTo>
                  <a:lnTo>
                    <a:pt x="0" y="31"/>
                  </a:lnTo>
                  <a:lnTo>
                    <a:pt x="38" y="18"/>
                  </a:lnTo>
                  <a:lnTo>
                    <a:pt x="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315"/>
            <p:cNvSpPr>
              <a:spLocks noEditPoints="1"/>
            </p:cNvSpPr>
            <p:nvPr/>
          </p:nvSpPr>
          <p:spPr bwMode="auto">
            <a:xfrm>
              <a:off x="10161588" y="3468688"/>
              <a:ext cx="323850" cy="215900"/>
            </a:xfrm>
            <a:custGeom>
              <a:avLst/>
              <a:gdLst>
                <a:gd name="T0" fmla="*/ 888 w 2041"/>
                <a:gd name="T1" fmla="*/ 806 h 1367"/>
                <a:gd name="T2" fmla="*/ 882 w 2041"/>
                <a:gd name="T3" fmla="*/ 879 h 1367"/>
                <a:gd name="T4" fmla="*/ 943 w 2041"/>
                <a:gd name="T5" fmla="*/ 906 h 1367"/>
                <a:gd name="T6" fmla="*/ 1157 w 2041"/>
                <a:gd name="T7" fmla="*/ 818 h 1367"/>
                <a:gd name="T8" fmla="*/ 1143 w 2041"/>
                <a:gd name="T9" fmla="*/ 745 h 1367"/>
                <a:gd name="T10" fmla="*/ 1368 w 2041"/>
                <a:gd name="T11" fmla="*/ 622 h 1367"/>
                <a:gd name="T12" fmla="*/ 1323 w 2041"/>
                <a:gd name="T13" fmla="*/ 682 h 1367"/>
                <a:gd name="T14" fmla="*/ 1524 w 2041"/>
                <a:gd name="T15" fmla="*/ 904 h 1367"/>
                <a:gd name="T16" fmla="*/ 1597 w 2041"/>
                <a:gd name="T17" fmla="*/ 895 h 1367"/>
                <a:gd name="T18" fmla="*/ 1608 w 2041"/>
                <a:gd name="T19" fmla="*/ 822 h 1367"/>
                <a:gd name="T20" fmla="*/ 1383 w 2041"/>
                <a:gd name="T21" fmla="*/ 620 h 1367"/>
                <a:gd name="T22" fmla="*/ 539 w 2041"/>
                <a:gd name="T23" fmla="*/ 647 h 1367"/>
                <a:gd name="T24" fmla="*/ 553 w 2041"/>
                <a:gd name="T25" fmla="*/ 719 h 1367"/>
                <a:gd name="T26" fmla="*/ 724 w 2041"/>
                <a:gd name="T27" fmla="*/ 790 h 1367"/>
                <a:gd name="T28" fmla="*/ 768 w 2041"/>
                <a:gd name="T29" fmla="*/ 728 h 1367"/>
                <a:gd name="T30" fmla="*/ 621 w 2041"/>
                <a:gd name="T31" fmla="*/ 620 h 1367"/>
                <a:gd name="T32" fmla="*/ 1071 w 2041"/>
                <a:gd name="T33" fmla="*/ 343 h 1367"/>
                <a:gd name="T34" fmla="*/ 1039 w 2041"/>
                <a:gd name="T35" fmla="*/ 410 h 1367"/>
                <a:gd name="T36" fmla="*/ 1140 w 2041"/>
                <a:gd name="T37" fmla="*/ 569 h 1367"/>
                <a:gd name="T38" fmla="*/ 1208 w 2041"/>
                <a:gd name="T39" fmla="*/ 544 h 1367"/>
                <a:gd name="T40" fmla="*/ 1153 w 2041"/>
                <a:gd name="T41" fmla="*/ 370 h 1367"/>
                <a:gd name="T42" fmla="*/ 819 w 2041"/>
                <a:gd name="T43" fmla="*/ 279 h 1367"/>
                <a:gd name="T44" fmla="*/ 654 w 2041"/>
                <a:gd name="T45" fmla="*/ 473 h 1367"/>
                <a:gd name="T46" fmla="*/ 660 w 2041"/>
                <a:gd name="T47" fmla="*/ 547 h 1367"/>
                <a:gd name="T48" fmla="*/ 733 w 2041"/>
                <a:gd name="T49" fmla="*/ 561 h 1367"/>
                <a:gd name="T50" fmla="*/ 878 w 2041"/>
                <a:gd name="T51" fmla="*/ 342 h 1367"/>
                <a:gd name="T52" fmla="*/ 835 w 2041"/>
                <a:gd name="T53" fmla="*/ 281 h 1367"/>
                <a:gd name="T54" fmla="*/ 1233 w 2041"/>
                <a:gd name="T55" fmla="*/ 16 h 1367"/>
                <a:gd name="T56" fmla="*/ 1516 w 2041"/>
                <a:gd name="T57" fmla="*/ 101 h 1367"/>
                <a:gd name="T58" fmla="*/ 1718 w 2041"/>
                <a:gd name="T59" fmla="*/ 234 h 1367"/>
                <a:gd name="T60" fmla="*/ 1853 w 2041"/>
                <a:gd name="T61" fmla="*/ 383 h 1367"/>
                <a:gd name="T62" fmla="*/ 1998 w 2041"/>
                <a:gd name="T63" fmla="*/ 691 h 1367"/>
                <a:gd name="T64" fmla="*/ 2041 w 2041"/>
                <a:gd name="T65" fmla="*/ 971 h 1367"/>
                <a:gd name="T66" fmla="*/ 1996 w 2041"/>
                <a:gd name="T67" fmla="*/ 1199 h 1367"/>
                <a:gd name="T68" fmla="*/ 1880 w 2041"/>
                <a:gd name="T69" fmla="*/ 1341 h 1367"/>
                <a:gd name="T70" fmla="*/ 1746 w 2041"/>
                <a:gd name="T71" fmla="*/ 1365 h 1367"/>
                <a:gd name="T72" fmla="*/ 1619 w 2041"/>
                <a:gd name="T73" fmla="*/ 1306 h 1367"/>
                <a:gd name="T74" fmla="*/ 1496 w 2041"/>
                <a:gd name="T75" fmla="*/ 1352 h 1367"/>
                <a:gd name="T76" fmla="*/ 1384 w 2041"/>
                <a:gd name="T77" fmla="*/ 1367 h 1367"/>
                <a:gd name="T78" fmla="*/ 1260 w 2041"/>
                <a:gd name="T79" fmla="*/ 1326 h 1367"/>
                <a:gd name="T80" fmla="*/ 1139 w 2041"/>
                <a:gd name="T81" fmla="*/ 1341 h 1367"/>
                <a:gd name="T82" fmla="*/ 1020 w 2041"/>
                <a:gd name="T83" fmla="*/ 1367 h 1367"/>
                <a:gd name="T84" fmla="*/ 902 w 2041"/>
                <a:gd name="T85" fmla="*/ 1341 h 1367"/>
                <a:gd name="T86" fmla="*/ 780 w 2041"/>
                <a:gd name="T87" fmla="*/ 1326 h 1367"/>
                <a:gd name="T88" fmla="*/ 655 w 2041"/>
                <a:gd name="T89" fmla="*/ 1367 h 1367"/>
                <a:gd name="T90" fmla="*/ 545 w 2041"/>
                <a:gd name="T91" fmla="*/ 1352 h 1367"/>
                <a:gd name="T92" fmla="*/ 421 w 2041"/>
                <a:gd name="T93" fmla="*/ 1306 h 1367"/>
                <a:gd name="T94" fmla="*/ 294 w 2041"/>
                <a:gd name="T95" fmla="*/ 1365 h 1367"/>
                <a:gd name="T96" fmla="*/ 160 w 2041"/>
                <a:gd name="T97" fmla="*/ 1341 h 1367"/>
                <a:gd name="T98" fmla="*/ 45 w 2041"/>
                <a:gd name="T99" fmla="*/ 1199 h 1367"/>
                <a:gd name="T100" fmla="*/ 0 w 2041"/>
                <a:gd name="T101" fmla="*/ 971 h 1367"/>
                <a:gd name="T102" fmla="*/ 16 w 2041"/>
                <a:gd name="T103" fmla="*/ 812 h 1367"/>
                <a:gd name="T104" fmla="*/ 72 w 2041"/>
                <a:gd name="T105" fmla="*/ 613 h 1367"/>
                <a:gd name="T106" fmla="*/ 182 w 2041"/>
                <a:gd name="T107" fmla="*/ 405 h 1367"/>
                <a:gd name="T108" fmla="*/ 354 w 2041"/>
                <a:gd name="T109" fmla="*/ 214 h 1367"/>
                <a:gd name="T110" fmla="*/ 604 w 2041"/>
                <a:gd name="T111" fmla="*/ 70 h 1367"/>
                <a:gd name="T112" fmla="*/ 941 w 2041"/>
                <a:gd name="T113" fmla="*/ 2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41" h="1367">
                  <a:moveTo>
                    <a:pt x="1100" y="730"/>
                  </a:moveTo>
                  <a:lnTo>
                    <a:pt x="1083" y="734"/>
                  </a:lnTo>
                  <a:lnTo>
                    <a:pt x="915" y="788"/>
                  </a:lnTo>
                  <a:lnTo>
                    <a:pt x="900" y="795"/>
                  </a:lnTo>
                  <a:lnTo>
                    <a:pt x="888" y="806"/>
                  </a:lnTo>
                  <a:lnTo>
                    <a:pt x="879" y="818"/>
                  </a:lnTo>
                  <a:lnTo>
                    <a:pt x="874" y="833"/>
                  </a:lnTo>
                  <a:lnTo>
                    <a:pt x="873" y="849"/>
                  </a:lnTo>
                  <a:lnTo>
                    <a:pt x="876" y="865"/>
                  </a:lnTo>
                  <a:lnTo>
                    <a:pt x="882" y="879"/>
                  </a:lnTo>
                  <a:lnTo>
                    <a:pt x="893" y="891"/>
                  </a:lnTo>
                  <a:lnTo>
                    <a:pt x="904" y="899"/>
                  </a:lnTo>
                  <a:lnTo>
                    <a:pt x="918" y="904"/>
                  </a:lnTo>
                  <a:lnTo>
                    <a:pt x="933" y="906"/>
                  </a:lnTo>
                  <a:lnTo>
                    <a:pt x="943" y="906"/>
                  </a:lnTo>
                  <a:lnTo>
                    <a:pt x="952" y="903"/>
                  </a:lnTo>
                  <a:lnTo>
                    <a:pt x="1122" y="849"/>
                  </a:lnTo>
                  <a:lnTo>
                    <a:pt x="1136" y="842"/>
                  </a:lnTo>
                  <a:lnTo>
                    <a:pt x="1148" y="831"/>
                  </a:lnTo>
                  <a:lnTo>
                    <a:pt x="1157" y="818"/>
                  </a:lnTo>
                  <a:lnTo>
                    <a:pt x="1162" y="804"/>
                  </a:lnTo>
                  <a:lnTo>
                    <a:pt x="1164" y="789"/>
                  </a:lnTo>
                  <a:lnTo>
                    <a:pt x="1161" y="773"/>
                  </a:lnTo>
                  <a:lnTo>
                    <a:pt x="1153" y="758"/>
                  </a:lnTo>
                  <a:lnTo>
                    <a:pt x="1143" y="745"/>
                  </a:lnTo>
                  <a:lnTo>
                    <a:pt x="1130" y="737"/>
                  </a:lnTo>
                  <a:lnTo>
                    <a:pt x="1115" y="731"/>
                  </a:lnTo>
                  <a:lnTo>
                    <a:pt x="1100" y="730"/>
                  </a:lnTo>
                  <a:close/>
                  <a:moveTo>
                    <a:pt x="1383" y="620"/>
                  </a:moveTo>
                  <a:lnTo>
                    <a:pt x="1368" y="622"/>
                  </a:lnTo>
                  <a:lnTo>
                    <a:pt x="1353" y="629"/>
                  </a:lnTo>
                  <a:lnTo>
                    <a:pt x="1341" y="638"/>
                  </a:lnTo>
                  <a:lnTo>
                    <a:pt x="1330" y="651"/>
                  </a:lnTo>
                  <a:lnTo>
                    <a:pt x="1325" y="666"/>
                  </a:lnTo>
                  <a:lnTo>
                    <a:pt x="1323" y="682"/>
                  </a:lnTo>
                  <a:lnTo>
                    <a:pt x="1325" y="696"/>
                  </a:lnTo>
                  <a:lnTo>
                    <a:pt x="1330" y="711"/>
                  </a:lnTo>
                  <a:lnTo>
                    <a:pt x="1341" y="724"/>
                  </a:lnTo>
                  <a:lnTo>
                    <a:pt x="1511" y="895"/>
                  </a:lnTo>
                  <a:lnTo>
                    <a:pt x="1524" y="904"/>
                  </a:lnTo>
                  <a:lnTo>
                    <a:pt x="1539" y="911"/>
                  </a:lnTo>
                  <a:lnTo>
                    <a:pt x="1555" y="913"/>
                  </a:lnTo>
                  <a:lnTo>
                    <a:pt x="1569" y="911"/>
                  </a:lnTo>
                  <a:lnTo>
                    <a:pt x="1584" y="904"/>
                  </a:lnTo>
                  <a:lnTo>
                    <a:pt x="1597" y="895"/>
                  </a:lnTo>
                  <a:lnTo>
                    <a:pt x="1608" y="882"/>
                  </a:lnTo>
                  <a:lnTo>
                    <a:pt x="1613" y="867"/>
                  </a:lnTo>
                  <a:lnTo>
                    <a:pt x="1615" y="851"/>
                  </a:lnTo>
                  <a:lnTo>
                    <a:pt x="1613" y="836"/>
                  </a:lnTo>
                  <a:lnTo>
                    <a:pt x="1608" y="822"/>
                  </a:lnTo>
                  <a:lnTo>
                    <a:pt x="1597" y="808"/>
                  </a:lnTo>
                  <a:lnTo>
                    <a:pt x="1427" y="638"/>
                  </a:lnTo>
                  <a:lnTo>
                    <a:pt x="1413" y="629"/>
                  </a:lnTo>
                  <a:lnTo>
                    <a:pt x="1399" y="622"/>
                  </a:lnTo>
                  <a:lnTo>
                    <a:pt x="1383" y="620"/>
                  </a:lnTo>
                  <a:close/>
                  <a:moveTo>
                    <a:pt x="591" y="614"/>
                  </a:moveTo>
                  <a:lnTo>
                    <a:pt x="575" y="616"/>
                  </a:lnTo>
                  <a:lnTo>
                    <a:pt x="561" y="623"/>
                  </a:lnTo>
                  <a:lnTo>
                    <a:pt x="549" y="633"/>
                  </a:lnTo>
                  <a:lnTo>
                    <a:pt x="539" y="647"/>
                  </a:lnTo>
                  <a:lnTo>
                    <a:pt x="534" y="663"/>
                  </a:lnTo>
                  <a:lnTo>
                    <a:pt x="533" y="677"/>
                  </a:lnTo>
                  <a:lnTo>
                    <a:pt x="536" y="693"/>
                  </a:lnTo>
                  <a:lnTo>
                    <a:pt x="543" y="707"/>
                  </a:lnTo>
                  <a:lnTo>
                    <a:pt x="553" y="719"/>
                  </a:lnTo>
                  <a:lnTo>
                    <a:pt x="566" y="728"/>
                  </a:lnTo>
                  <a:lnTo>
                    <a:pt x="680" y="786"/>
                  </a:lnTo>
                  <a:lnTo>
                    <a:pt x="693" y="791"/>
                  </a:lnTo>
                  <a:lnTo>
                    <a:pt x="708" y="792"/>
                  </a:lnTo>
                  <a:lnTo>
                    <a:pt x="724" y="790"/>
                  </a:lnTo>
                  <a:lnTo>
                    <a:pt x="738" y="783"/>
                  </a:lnTo>
                  <a:lnTo>
                    <a:pt x="751" y="773"/>
                  </a:lnTo>
                  <a:lnTo>
                    <a:pt x="762" y="759"/>
                  </a:lnTo>
                  <a:lnTo>
                    <a:pt x="767" y="743"/>
                  </a:lnTo>
                  <a:lnTo>
                    <a:pt x="768" y="728"/>
                  </a:lnTo>
                  <a:lnTo>
                    <a:pt x="765" y="712"/>
                  </a:lnTo>
                  <a:lnTo>
                    <a:pt x="759" y="699"/>
                  </a:lnTo>
                  <a:lnTo>
                    <a:pt x="748" y="687"/>
                  </a:lnTo>
                  <a:lnTo>
                    <a:pt x="735" y="677"/>
                  </a:lnTo>
                  <a:lnTo>
                    <a:pt x="621" y="620"/>
                  </a:lnTo>
                  <a:lnTo>
                    <a:pt x="607" y="615"/>
                  </a:lnTo>
                  <a:lnTo>
                    <a:pt x="591" y="614"/>
                  </a:lnTo>
                  <a:close/>
                  <a:moveTo>
                    <a:pt x="1102" y="337"/>
                  </a:moveTo>
                  <a:lnTo>
                    <a:pt x="1086" y="338"/>
                  </a:lnTo>
                  <a:lnTo>
                    <a:pt x="1071" y="343"/>
                  </a:lnTo>
                  <a:lnTo>
                    <a:pt x="1058" y="353"/>
                  </a:lnTo>
                  <a:lnTo>
                    <a:pt x="1047" y="365"/>
                  </a:lnTo>
                  <a:lnTo>
                    <a:pt x="1041" y="378"/>
                  </a:lnTo>
                  <a:lnTo>
                    <a:pt x="1037" y="394"/>
                  </a:lnTo>
                  <a:lnTo>
                    <a:pt x="1039" y="410"/>
                  </a:lnTo>
                  <a:lnTo>
                    <a:pt x="1044" y="425"/>
                  </a:lnTo>
                  <a:lnTo>
                    <a:pt x="1102" y="538"/>
                  </a:lnTo>
                  <a:lnTo>
                    <a:pt x="1112" y="552"/>
                  </a:lnTo>
                  <a:lnTo>
                    <a:pt x="1125" y="563"/>
                  </a:lnTo>
                  <a:lnTo>
                    <a:pt x="1140" y="569"/>
                  </a:lnTo>
                  <a:lnTo>
                    <a:pt x="1157" y="571"/>
                  </a:lnTo>
                  <a:lnTo>
                    <a:pt x="1170" y="570"/>
                  </a:lnTo>
                  <a:lnTo>
                    <a:pt x="1184" y="565"/>
                  </a:lnTo>
                  <a:lnTo>
                    <a:pt x="1197" y="555"/>
                  </a:lnTo>
                  <a:lnTo>
                    <a:pt x="1208" y="544"/>
                  </a:lnTo>
                  <a:lnTo>
                    <a:pt x="1214" y="530"/>
                  </a:lnTo>
                  <a:lnTo>
                    <a:pt x="1217" y="514"/>
                  </a:lnTo>
                  <a:lnTo>
                    <a:pt x="1216" y="498"/>
                  </a:lnTo>
                  <a:lnTo>
                    <a:pt x="1211" y="483"/>
                  </a:lnTo>
                  <a:lnTo>
                    <a:pt x="1153" y="370"/>
                  </a:lnTo>
                  <a:lnTo>
                    <a:pt x="1144" y="357"/>
                  </a:lnTo>
                  <a:lnTo>
                    <a:pt x="1132" y="346"/>
                  </a:lnTo>
                  <a:lnTo>
                    <a:pt x="1118" y="340"/>
                  </a:lnTo>
                  <a:lnTo>
                    <a:pt x="1102" y="337"/>
                  </a:lnTo>
                  <a:close/>
                  <a:moveTo>
                    <a:pt x="819" y="279"/>
                  </a:moveTo>
                  <a:lnTo>
                    <a:pt x="804" y="280"/>
                  </a:lnTo>
                  <a:lnTo>
                    <a:pt x="790" y="284"/>
                  </a:lnTo>
                  <a:lnTo>
                    <a:pt x="776" y="293"/>
                  </a:lnTo>
                  <a:lnTo>
                    <a:pt x="765" y="305"/>
                  </a:lnTo>
                  <a:lnTo>
                    <a:pt x="654" y="473"/>
                  </a:lnTo>
                  <a:lnTo>
                    <a:pt x="647" y="488"/>
                  </a:lnTo>
                  <a:lnTo>
                    <a:pt x="644" y="503"/>
                  </a:lnTo>
                  <a:lnTo>
                    <a:pt x="645" y="518"/>
                  </a:lnTo>
                  <a:lnTo>
                    <a:pt x="650" y="533"/>
                  </a:lnTo>
                  <a:lnTo>
                    <a:pt x="660" y="547"/>
                  </a:lnTo>
                  <a:lnTo>
                    <a:pt x="671" y="558"/>
                  </a:lnTo>
                  <a:lnTo>
                    <a:pt x="687" y="565"/>
                  </a:lnTo>
                  <a:lnTo>
                    <a:pt x="705" y="567"/>
                  </a:lnTo>
                  <a:lnTo>
                    <a:pt x="719" y="566"/>
                  </a:lnTo>
                  <a:lnTo>
                    <a:pt x="733" y="561"/>
                  </a:lnTo>
                  <a:lnTo>
                    <a:pt x="746" y="552"/>
                  </a:lnTo>
                  <a:lnTo>
                    <a:pt x="755" y="541"/>
                  </a:lnTo>
                  <a:lnTo>
                    <a:pt x="867" y="373"/>
                  </a:lnTo>
                  <a:lnTo>
                    <a:pt x="875" y="358"/>
                  </a:lnTo>
                  <a:lnTo>
                    <a:pt x="878" y="342"/>
                  </a:lnTo>
                  <a:lnTo>
                    <a:pt x="877" y="326"/>
                  </a:lnTo>
                  <a:lnTo>
                    <a:pt x="871" y="313"/>
                  </a:lnTo>
                  <a:lnTo>
                    <a:pt x="863" y="299"/>
                  </a:lnTo>
                  <a:lnTo>
                    <a:pt x="850" y="288"/>
                  </a:lnTo>
                  <a:lnTo>
                    <a:pt x="835" y="281"/>
                  </a:lnTo>
                  <a:lnTo>
                    <a:pt x="819" y="279"/>
                  </a:lnTo>
                  <a:close/>
                  <a:moveTo>
                    <a:pt x="1020" y="0"/>
                  </a:moveTo>
                  <a:lnTo>
                    <a:pt x="1095" y="1"/>
                  </a:lnTo>
                  <a:lnTo>
                    <a:pt x="1166" y="7"/>
                  </a:lnTo>
                  <a:lnTo>
                    <a:pt x="1233" y="16"/>
                  </a:lnTo>
                  <a:lnTo>
                    <a:pt x="1297" y="27"/>
                  </a:lnTo>
                  <a:lnTo>
                    <a:pt x="1357" y="42"/>
                  </a:lnTo>
                  <a:lnTo>
                    <a:pt x="1413" y="60"/>
                  </a:lnTo>
                  <a:lnTo>
                    <a:pt x="1466" y="79"/>
                  </a:lnTo>
                  <a:lnTo>
                    <a:pt x="1516" y="101"/>
                  </a:lnTo>
                  <a:lnTo>
                    <a:pt x="1563" y="125"/>
                  </a:lnTo>
                  <a:lnTo>
                    <a:pt x="1606" y="150"/>
                  </a:lnTo>
                  <a:lnTo>
                    <a:pt x="1646" y="178"/>
                  </a:lnTo>
                  <a:lnTo>
                    <a:pt x="1683" y="205"/>
                  </a:lnTo>
                  <a:lnTo>
                    <a:pt x="1718" y="234"/>
                  </a:lnTo>
                  <a:lnTo>
                    <a:pt x="1750" y="264"/>
                  </a:lnTo>
                  <a:lnTo>
                    <a:pt x="1779" y="293"/>
                  </a:lnTo>
                  <a:lnTo>
                    <a:pt x="1806" y="323"/>
                  </a:lnTo>
                  <a:lnTo>
                    <a:pt x="1830" y="353"/>
                  </a:lnTo>
                  <a:lnTo>
                    <a:pt x="1853" y="383"/>
                  </a:lnTo>
                  <a:lnTo>
                    <a:pt x="1891" y="442"/>
                  </a:lnTo>
                  <a:lnTo>
                    <a:pt x="1925" y="503"/>
                  </a:lnTo>
                  <a:lnTo>
                    <a:pt x="1955" y="566"/>
                  </a:lnTo>
                  <a:lnTo>
                    <a:pt x="1979" y="629"/>
                  </a:lnTo>
                  <a:lnTo>
                    <a:pt x="1998" y="691"/>
                  </a:lnTo>
                  <a:lnTo>
                    <a:pt x="2014" y="753"/>
                  </a:lnTo>
                  <a:lnTo>
                    <a:pt x="2026" y="812"/>
                  </a:lnTo>
                  <a:lnTo>
                    <a:pt x="2034" y="868"/>
                  </a:lnTo>
                  <a:lnTo>
                    <a:pt x="2040" y="922"/>
                  </a:lnTo>
                  <a:lnTo>
                    <a:pt x="2041" y="971"/>
                  </a:lnTo>
                  <a:lnTo>
                    <a:pt x="2039" y="1022"/>
                  </a:lnTo>
                  <a:lnTo>
                    <a:pt x="2033" y="1070"/>
                  </a:lnTo>
                  <a:lnTo>
                    <a:pt x="2024" y="1115"/>
                  </a:lnTo>
                  <a:lnTo>
                    <a:pt x="2012" y="1159"/>
                  </a:lnTo>
                  <a:lnTo>
                    <a:pt x="1996" y="1199"/>
                  </a:lnTo>
                  <a:lnTo>
                    <a:pt x="1978" y="1235"/>
                  </a:lnTo>
                  <a:lnTo>
                    <a:pt x="1957" y="1268"/>
                  </a:lnTo>
                  <a:lnTo>
                    <a:pt x="1933" y="1297"/>
                  </a:lnTo>
                  <a:lnTo>
                    <a:pt x="1908" y="1321"/>
                  </a:lnTo>
                  <a:lnTo>
                    <a:pt x="1880" y="1341"/>
                  </a:lnTo>
                  <a:lnTo>
                    <a:pt x="1851" y="1355"/>
                  </a:lnTo>
                  <a:lnTo>
                    <a:pt x="1821" y="1364"/>
                  </a:lnTo>
                  <a:lnTo>
                    <a:pt x="1788" y="1367"/>
                  </a:lnTo>
                  <a:lnTo>
                    <a:pt x="1768" y="1367"/>
                  </a:lnTo>
                  <a:lnTo>
                    <a:pt x="1746" y="1365"/>
                  </a:lnTo>
                  <a:lnTo>
                    <a:pt x="1722" y="1359"/>
                  </a:lnTo>
                  <a:lnTo>
                    <a:pt x="1696" y="1352"/>
                  </a:lnTo>
                  <a:lnTo>
                    <a:pt x="1669" y="1341"/>
                  </a:lnTo>
                  <a:lnTo>
                    <a:pt x="1644" y="1326"/>
                  </a:lnTo>
                  <a:lnTo>
                    <a:pt x="1619" y="1306"/>
                  </a:lnTo>
                  <a:lnTo>
                    <a:pt x="1596" y="1281"/>
                  </a:lnTo>
                  <a:lnTo>
                    <a:pt x="1573" y="1306"/>
                  </a:lnTo>
                  <a:lnTo>
                    <a:pt x="1548" y="1326"/>
                  </a:lnTo>
                  <a:lnTo>
                    <a:pt x="1522" y="1341"/>
                  </a:lnTo>
                  <a:lnTo>
                    <a:pt x="1496" y="1352"/>
                  </a:lnTo>
                  <a:lnTo>
                    <a:pt x="1471" y="1359"/>
                  </a:lnTo>
                  <a:lnTo>
                    <a:pt x="1446" y="1365"/>
                  </a:lnTo>
                  <a:lnTo>
                    <a:pt x="1424" y="1367"/>
                  </a:lnTo>
                  <a:lnTo>
                    <a:pt x="1405" y="1367"/>
                  </a:lnTo>
                  <a:lnTo>
                    <a:pt x="1384" y="1367"/>
                  </a:lnTo>
                  <a:lnTo>
                    <a:pt x="1362" y="1365"/>
                  </a:lnTo>
                  <a:lnTo>
                    <a:pt x="1338" y="1359"/>
                  </a:lnTo>
                  <a:lnTo>
                    <a:pt x="1312" y="1352"/>
                  </a:lnTo>
                  <a:lnTo>
                    <a:pt x="1286" y="1341"/>
                  </a:lnTo>
                  <a:lnTo>
                    <a:pt x="1260" y="1326"/>
                  </a:lnTo>
                  <a:lnTo>
                    <a:pt x="1235" y="1306"/>
                  </a:lnTo>
                  <a:lnTo>
                    <a:pt x="1212" y="1281"/>
                  </a:lnTo>
                  <a:lnTo>
                    <a:pt x="1190" y="1306"/>
                  </a:lnTo>
                  <a:lnTo>
                    <a:pt x="1164" y="1326"/>
                  </a:lnTo>
                  <a:lnTo>
                    <a:pt x="1139" y="1341"/>
                  </a:lnTo>
                  <a:lnTo>
                    <a:pt x="1112" y="1352"/>
                  </a:lnTo>
                  <a:lnTo>
                    <a:pt x="1086" y="1359"/>
                  </a:lnTo>
                  <a:lnTo>
                    <a:pt x="1062" y="1365"/>
                  </a:lnTo>
                  <a:lnTo>
                    <a:pt x="1040" y="1367"/>
                  </a:lnTo>
                  <a:lnTo>
                    <a:pt x="1020" y="1367"/>
                  </a:lnTo>
                  <a:lnTo>
                    <a:pt x="1001" y="1367"/>
                  </a:lnTo>
                  <a:lnTo>
                    <a:pt x="979" y="1365"/>
                  </a:lnTo>
                  <a:lnTo>
                    <a:pt x="954" y="1359"/>
                  </a:lnTo>
                  <a:lnTo>
                    <a:pt x="929" y="1352"/>
                  </a:lnTo>
                  <a:lnTo>
                    <a:pt x="902" y="1341"/>
                  </a:lnTo>
                  <a:lnTo>
                    <a:pt x="877" y="1326"/>
                  </a:lnTo>
                  <a:lnTo>
                    <a:pt x="851" y="1306"/>
                  </a:lnTo>
                  <a:lnTo>
                    <a:pt x="829" y="1281"/>
                  </a:lnTo>
                  <a:lnTo>
                    <a:pt x="805" y="1306"/>
                  </a:lnTo>
                  <a:lnTo>
                    <a:pt x="780" y="1326"/>
                  </a:lnTo>
                  <a:lnTo>
                    <a:pt x="754" y="1341"/>
                  </a:lnTo>
                  <a:lnTo>
                    <a:pt x="728" y="1352"/>
                  </a:lnTo>
                  <a:lnTo>
                    <a:pt x="702" y="1359"/>
                  </a:lnTo>
                  <a:lnTo>
                    <a:pt x="678" y="1365"/>
                  </a:lnTo>
                  <a:lnTo>
                    <a:pt x="655" y="1367"/>
                  </a:lnTo>
                  <a:lnTo>
                    <a:pt x="636" y="1367"/>
                  </a:lnTo>
                  <a:lnTo>
                    <a:pt x="617" y="1367"/>
                  </a:lnTo>
                  <a:lnTo>
                    <a:pt x="595" y="1365"/>
                  </a:lnTo>
                  <a:lnTo>
                    <a:pt x="570" y="1359"/>
                  </a:lnTo>
                  <a:lnTo>
                    <a:pt x="545" y="1352"/>
                  </a:lnTo>
                  <a:lnTo>
                    <a:pt x="518" y="1341"/>
                  </a:lnTo>
                  <a:lnTo>
                    <a:pt x="493" y="1326"/>
                  </a:lnTo>
                  <a:lnTo>
                    <a:pt x="467" y="1306"/>
                  </a:lnTo>
                  <a:lnTo>
                    <a:pt x="445" y="1281"/>
                  </a:lnTo>
                  <a:lnTo>
                    <a:pt x="421" y="1306"/>
                  </a:lnTo>
                  <a:lnTo>
                    <a:pt x="397" y="1326"/>
                  </a:lnTo>
                  <a:lnTo>
                    <a:pt x="370" y="1341"/>
                  </a:lnTo>
                  <a:lnTo>
                    <a:pt x="344" y="1352"/>
                  </a:lnTo>
                  <a:lnTo>
                    <a:pt x="318" y="1359"/>
                  </a:lnTo>
                  <a:lnTo>
                    <a:pt x="294" y="1365"/>
                  </a:lnTo>
                  <a:lnTo>
                    <a:pt x="271" y="1367"/>
                  </a:lnTo>
                  <a:lnTo>
                    <a:pt x="252" y="1367"/>
                  </a:lnTo>
                  <a:lnTo>
                    <a:pt x="220" y="1364"/>
                  </a:lnTo>
                  <a:lnTo>
                    <a:pt x="189" y="1355"/>
                  </a:lnTo>
                  <a:lnTo>
                    <a:pt x="160" y="1341"/>
                  </a:lnTo>
                  <a:lnTo>
                    <a:pt x="133" y="1321"/>
                  </a:lnTo>
                  <a:lnTo>
                    <a:pt x="107" y="1297"/>
                  </a:lnTo>
                  <a:lnTo>
                    <a:pt x="84" y="1268"/>
                  </a:lnTo>
                  <a:lnTo>
                    <a:pt x="63" y="1235"/>
                  </a:lnTo>
                  <a:lnTo>
                    <a:pt x="45" y="1199"/>
                  </a:lnTo>
                  <a:lnTo>
                    <a:pt x="29" y="1159"/>
                  </a:lnTo>
                  <a:lnTo>
                    <a:pt x="16" y="1115"/>
                  </a:lnTo>
                  <a:lnTo>
                    <a:pt x="7" y="1070"/>
                  </a:lnTo>
                  <a:lnTo>
                    <a:pt x="1" y="1022"/>
                  </a:lnTo>
                  <a:lnTo>
                    <a:pt x="0" y="971"/>
                  </a:lnTo>
                  <a:lnTo>
                    <a:pt x="0" y="944"/>
                  </a:lnTo>
                  <a:lnTo>
                    <a:pt x="2" y="914"/>
                  </a:lnTo>
                  <a:lnTo>
                    <a:pt x="5" y="882"/>
                  </a:lnTo>
                  <a:lnTo>
                    <a:pt x="10" y="848"/>
                  </a:lnTo>
                  <a:lnTo>
                    <a:pt x="16" y="812"/>
                  </a:lnTo>
                  <a:lnTo>
                    <a:pt x="23" y="774"/>
                  </a:lnTo>
                  <a:lnTo>
                    <a:pt x="33" y="736"/>
                  </a:lnTo>
                  <a:lnTo>
                    <a:pt x="45" y="695"/>
                  </a:lnTo>
                  <a:lnTo>
                    <a:pt x="57" y="655"/>
                  </a:lnTo>
                  <a:lnTo>
                    <a:pt x="72" y="613"/>
                  </a:lnTo>
                  <a:lnTo>
                    <a:pt x="89" y="571"/>
                  </a:lnTo>
                  <a:lnTo>
                    <a:pt x="110" y="529"/>
                  </a:lnTo>
                  <a:lnTo>
                    <a:pt x="131" y="488"/>
                  </a:lnTo>
                  <a:lnTo>
                    <a:pt x="155" y="445"/>
                  </a:lnTo>
                  <a:lnTo>
                    <a:pt x="182" y="405"/>
                  </a:lnTo>
                  <a:lnTo>
                    <a:pt x="211" y="363"/>
                  </a:lnTo>
                  <a:lnTo>
                    <a:pt x="243" y="324"/>
                  </a:lnTo>
                  <a:lnTo>
                    <a:pt x="277" y="286"/>
                  </a:lnTo>
                  <a:lnTo>
                    <a:pt x="315" y="249"/>
                  </a:lnTo>
                  <a:lnTo>
                    <a:pt x="354" y="214"/>
                  </a:lnTo>
                  <a:lnTo>
                    <a:pt x="398" y="180"/>
                  </a:lnTo>
                  <a:lnTo>
                    <a:pt x="445" y="149"/>
                  </a:lnTo>
                  <a:lnTo>
                    <a:pt x="495" y="121"/>
                  </a:lnTo>
                  <a:lnTo>
                    <a:pt x="548" y="94"/>
                  </a:lnTo>
                  <a:lnTo>
                    <a:pt x="604" y="70"/>
                  </a:lnTo>
                  <a:lnTo>
                    <a:pt x="664" y="50"/>
                  </a:lnTo>
                  <a:lnTo>
                    <a:pt x="728" y="31"/>
                  </a:lnTo>
                  <a:lnTo>
                    <a:pt x="795" y="18"/>
                  </a:lnTo>
                  <a:lnTo>
                    <a:pt x="866" y="8"/>
                  </a:lnTo>
                  <a:lnTo>
                    <a:pt x="941" y="2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7" name="Group 338"/>
          <p:cNvGrpSpPr/>
          <p:nvPr/>
        </p:nvGrpSpPr>
        <p:grpSpPr>
          <a:xfrm>
            <a:off x="10487544" y="5256553"/>
            <a:ext cx="274638" cy="579438"/>
            <a:chOff x="11055350" y="3441700"/>
            <a:chExt cx="274638" cy="579438"/>
          </a:xfrm>
          <a:solidFill>
            <a:srgbClr val="000000"/>
          </a:solidFill>
        </p:grpSpPr>
        <p:sp>
          <p:nvSpPr>
            <p:cNvPr id="208" name="Freeform 320"/>
            <p:cNvSpPr>
              <a:spLocks noEditPoints="1"/>
            </p:cNvSpPr>
            <p:nvPr/>
          </p:nvSpPr>
          <p:spPr bwMode="auto">
            <a:xfrm>
              <a:off x="11055350" y="3446463"/>
              <a:ext cx="238125" cy="574675"/>
            </a:xfrm>
            <a:custGeom>
              <a:avLst/>
              <a:gdLst>
                <a:gd name="T0" fmla="*/ 698 w 1352"/>
                <a:gd name="T1" fmla="*/ 2808 h 3263"/>
                <a:gd name="T2" fmla="*/ 539 w 1352"/>
                <a:gd name="T3" fmla="*/ 2652 h 3263"/>
                <a:gd name="T4" fmla="*/ 776 w 1352"/>
                <a:gd name="T5" fmla="*/ 2575 h 3263"/>
                <a:gd name="T6" fmla="*/ 618 w 1352"/>
                <a:gd name="T7" fmla="*/ 2421 h 3263"/>
                <a:gd name="T8" fmla="*/ 855 w 1352"/>
                <a:gd name="T9" fmla="*/ 2343 h 3263"/>
                <a:gd name="T10" fmla="*/ 461 w 1352"/>
                <a:gd name="T11" fmla="*/ 2265 h 3263"/>
                <a:gd name="T12" fmla="*/ 698 w 1352"/>
                <a:gd name="T13" fmla="*/ 2188 h 3263"/>
                <a:gd name="T14" fmla="*/ 933 w 1352"/>
                <a:gd name="T15" fmla="*/ 2110 h 3263"/>
                <a:gd name="T16" fmla="*/ 539 w 1352"/>
                <a:gd name="T17" fmla="*/ 2033 h 3263"/>
                <a:gd name="T18" fmla="*/ 776 w 1352"/>
                <a:gd name="T19" fmla="*/ 1956 h 3263"/>
                <a:gd name="T20" fmla="*/ 1012 w 1352"/>
                <a:gd name="T21" fmla="*/ 1878 h 3263"/>
                <a:gd name="T22" fmla="*/ 382 w 1352"/>
                <a:gd name="T23" fmla="*/ 1878 h 3263"/>
                <a:gd name="T24" fmla="*/ 618 w 1352"/>
                <a:gd name="T25" fmla="*/ 1800 h 3263"/>
                <a:gd name="T26" fmla="*/ 855 w 1352"/>
                <a:gd name="T27" fmla="*/ 1723 h 3263"/>
                <a:gd name="T28" fmla="*/ 366 w 1352"/>
                <a:gd name="T29" fmla="*/ 923 h 3263"/>
                <a:gd name="T30" fmla="*/ 285 w 1352"/>
                <a:gd name="T31" fmla="*/ 998 h 3263"/>
                <a:gd name="T32" fmla="*/ 177 w 1352"/>
                <a:gd name="T33" fmla="*/ 1215 h 3263"/>
                <a:gd name="T34" fmla="*/ 174 w 1352"/>
                <a:gd name="T35" fmla="*/ 1391 h 3263"/>
                <a:gd name="T36" fmla="*/ 186 w 1352"/>
                <a:gd name="T37" fmla="*/ 1415 h 3263"/>
                <a:gd name="T38" fmla="*/ 250 w 1352"/>
                <a:gd name="T39" fmla="*/ 1502 h 3263"/>
                <a:gd name="T40" fmla="*/ 365 w 1352"/>
                <a:gd name="T41" fmla="*/ 1492 h 3263"/>
                <a:gd name="T42" fmla="*/ 416 w 1352"/>
                <a:gd name="T43" fmla="*/ 1397 h 3263"/>
                <a:gd name="T44" fmla="*/ 481 w 1352"/>
                <a:gd name="T45" fmla="*/ 1368 h 3263"/>
                <a:gd name="T46" fmla="*/ 536 w 1352"/>
                <a:gd name="T47" fmla="*/ 1411 h 3263"/>
                <a:gd name="T48" fmla="*/ 600 w 1352"/>
                <a:gd name="T49" fmla="*/ 1501 h 3263"/>
                <a:gd name="T50" fmla="*/ 716 w 1352"/>
                <a:gd name="T51" fmla="*/ 1492 h 3263"/>
                <a:gd name="T52" fmla="*/ 767 w 1352"/>
                <a:gd name="T53" fmla="*/ 1397 h 3263"/>
                <a:gd name="T54" fmla="*/ 832 w 1352"/>
                <a:gd name="T55" fmla="*/ 1368 h 3263"/>
                <a:gd name="T56" fmla="*/ 887 w 1352"/>
                <a:gd name="T57" fmla="*/ 1411 h 3263"/>
                <a:gd name="T58" fmla="*/ 951 w 1352"/>
                <a:gd name="T59" fmla="*/ 1501 h 3263"/>
                <a:gd name="T60" fmla="*/ 1066 w 1352"/>
                <a:gd name="T61" fmla="*/ 1492 h 3263"/>
                <a:gd name="T62" fmla="*/ 1117 w 1352"/>
                <a:gd name="T63" fmla="*/ 1397 h 3263"/>
                <a:gd name="T64" fmla="*/ 1167 w 1352"/>
                <a:gd name="T65" fmla="*/ 1368 h 3263"/>
                <a:gd name="T66" fmla="*/ 1128 w 1352"/>
                <a:gd name="T67" fmla="*/ 1119 h 3263"/>
                <a:gd name="T68" fmla="*/ 1003 w 1352"/>
                <a:gd name="T69" fmla="*/ 949 h 3263"/>
                <a:gd name="T70" fmla="*/ 948 w 1352"/>
                <a:gd name="T71" fmla="*/ 1070 h 3263"/>
                <a:gd name="T72" fmla="*/ 878 w 1352"/>
                <a:gd name="T73" fmla="*/ 1216 h 3263"/>
                <a:gd name="T74" fmla="*/ 717 w 1352"/>
                <a:gd name="T75" fmla="*/ 1258 h 3263"/>
                <a:gd name="T76" fmla="*/ 584 w 1352"/>
                <a:gd name="T77" fmla="*/ 1166 h 3263"/>
                <a:gd name="T78" fmla="*/ 669 w 1352"/>
                <a:gd name="T79" fmla="*/ 0 h 3263"/>
                <a:gd name="T80" fmla="*/ 931 w 1352"/>
                <a:gd name="T81" fmla="*/ 59 h 3263"/>
                <a:gd name="T82" fmla="*/ 687 w 1352"/>
                <a:gd name="T83" fmla="*/ 457 h 3263"/>
                <a:gd name="T84" fmla="*/ 677 w 1352"/>
                <a:gd name="T85" fmla="*/ 582 h 3263"/>
                <a:gd name="T86" fmla="*/ 855 w 1352"/>
                <a:gd name="T87" fmla="*/ 773 h 3263"/>
                <a:gd name="T88" fmla="*/ 914 w 1352"/>
                <a:gd name="T89" fmla="*/ 763 h 3263"/>
                <a:gd name="T90" fmla="*/ 1092 w 1352"/>
                <a:gd name="T91" fmla="*/ 819 h 3263"/>
                <a:gd name="T92" fmla="*/ 1245 w 1352"/>
                <a:gd name="T93" fmla="*/ 807 h 3263"/>
                <a:gd name="T94" fmla="*/ 1219 w 1352"/>
                <a:gd name="T95" fmla="*/ 1051 h 3263"/>
                <a:gd name="T96" fmla="*/ 1282 w 1352"/>
                <a:gd name="T97" fmla="*/ 1316 h 3263"/>
                <a:gd name="T98" fmla="*/ 1286 w 1352"/>
                <a:gd name="T99" fmla="*/ 1494 h 3263"/>
                <a:gd name="T100" fmla="*/ 1348 w 1352"/>
                <a:gd name="T101" fmla="*/ 1536 h 3263"/>
                <a:gd name="T102" fmla="*/ 1067 w 1352"/>
                <a:gd name="T103" fmla="*/ 2403 h 3263"/>
                <a:gd name="T104" fmla="*/ 679 w 1352"/>
                <a:gd name="T105" fmla="*/ 3263 h 3263"/>
                <a:gd name="T106" fmla="*/ 291 w 1352"/>
                <a:gd name="T107" fmla="*/ 2406 h 3263"/>
                <a:gd name="T108" fmla="*/ 2 w 1352"/>
                <a:gd name="T109" fmla="*/ 1515 h 3263"/>
                <a:gd name="T110" fmla="*/ 52 w 1352"/>
                <a:gd name="T111" fmla="*/ 1443 h 3263"/>
                <a:gd name="T112" fmla="*/ 58 w 1352"/>
                <a:gd name="T113" fmla="*/ 1364 h 3263"/>
                <a:gd name="T114" fmla="*/ 96 w 1352"/>
                <a:gd name="T115" fmla="*/ 1099 h 3263"/>
                <a:gd name="T116" fmla="*/ 117 w 1352"/>
                <a:gd name="T117" fmla="*/ 866 h 3263"/>
                <a:gd name="T118" fmla="*/ 55 w 1352"/>
                <a:gd name="T119" fmla="*/ 604 h 3263"/>
                <a:gd name="T120" fmla="*/ 129 w 1352"/>
                <a:gd name="T121" fmla="*/ 317 h 3263"/>
                <a:gd name="T122" fmla="*/ 326 w 1352"/>
                <a:gd name="T123" fmla="*/ 104 h 3263"/>
                <a:gd name="T124" fmla="*/ 606 w 1352"/>
                <a:gd name="T125" fmla="*/ 4 h 3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2" h="3263">
                  <a:moveTo>
                    <a:pt x="698" y="2808"/>
                  </a:moveTo>
                  <a:lnTo>
                    <a:pt x="618" y="2885"/>
                  </a:lnTo>
                  <a:lnTo>
                    <a:pt x="698" y="2963"/>
                  </a:lnTo>
                  <a:lnTo>
                    <a:pt x="776" y="2885"/>
                  </a:lnTo>
                  <a:lnTo>
                    <a:pt x="698" y="2808"/>
                  </a:lnTo>
                  <a:close/>
                  <a:moveTo>
                    <a:pt x="539" y="2652"/>
                  </a:moveTo>
                  <a:lnTo>
                    <a:pt x="461" y="2731"/>
                  </a:lnTo>
                  <a:lnTo>
                    <a:pt x="539" y="2808"/>
                  </a:lnTo>
                  <a:lnTo>
                    <a:pt x="618" y="2731"/>
                  </a:lnTo>
                  <a:lnTo>
                    <a:pt x="539" y="2652"/>
                  </a:lnTo>
                  <a:close/>
                  <a:moveTo>
                    <a:pt x="776" y="2575"/>
                  </a:moveTo>
                  <a:lnTo>
                    <a:pt x="698" y="2652"/>
                  </a:lnTo>
                  <a:lnTo>
                    <a:pt x="776" y="2731"/>
                  </a:lnTo>
                  <a:lnTo>
                    <a:pt x="855" y="2652"/>
                  </a:lnTo>
                  <a:lnTo>
                    <a:pt x="776" y="2575"/>
                  </a:lnTo>
                  <a:close/>
                  <a:moveTo>
                    <a:pt x="618" y="2421"/>
                  </a:moveTo>
                  <a:lnTo>
                    <a:pt x="539" y="2498"/>
                  </a:lnTo>
                  <a:lnTo>
                    <a:pt x="618" y="2575"/>
                  </a:lnTo>
                  <a:lnTo>
                    <a:pt x="698" y="2498"/>
                  </a:lnTo>
                  <a:lnTo>
                    <a:pt x="618" y="2421"/>
                  </a:lnTo>
                  <a:close/>
                  <a:moveTo>
                    <a:pt x="855" y="2343"/>
                  </a:moveTo>
                  <a:lnTo>
                    <a:pt x="776" y="2421"/>
                  </a:lnTo>
                  <a:lnTo>
                    <a:pt x="855" y="2498"/>
                  </a:lnTo>
                  <a:lnTo>
                    <a:pt x="933" y="2421"/>
                  </a:lnTo>
                  <a:lnTo>
                    <a:pt x="855" y="2343"/>
                  </a:lnTo>
                  <a:close/>
                  <a:moveTo>
                    <a:pt x="461" y="2265"/>
                  </a:moveTo>
                  <a:lnTo>
                    <a:pt x="382" y="2343"/>
                  </a:lnTo>
                  <a:lnTo>
                    <a:pt x="461" y="2421"/>
                  </a:lnTo>
                  <a:lnTo>
                    <a:pt x="539" y="2343"/>
                  </a:lnTo>
                  <a:lnTo>
                    <a:pt x="461" y="2265"/>
                  </a:lnTo>
                  <a:close/>
                  <a:moveTo>
                    <a:pt x="698" y="2188"/>
                  </a:moveTo>
                  <a:lnTo>
                    <a:pt x="618" y="2265"/>
                  </a:lnTo>
                  <a:lnTo>
                    <a:pt x="698" y="2343"/>
                  </a:lnTo>
                  <a:lnTo>
                    <a:pt x="776" y="2265"/>
                  </a:lnTo>
                  <a:lnTo>
                    <a:pt x="698" y="2188"/>
                  </a:lnTo>
                  <a:close/>
                  <a:moveTo>
                    <a:pt x="933" y="2110"/>
                  </a:moveTo>
                  <a:lnTo>
                    <a:pt x="855" y="2188"/>
                  </a:lnTo>
                  <a:lnTo>
                    <a:pt x="933" y="2265"/>
                  </a:lnTo>
                  <a:lnTo>
                    <a:pt x="1012" y="2188"/>
                  </a:lnTo>
                  <a:lnTo>
                    <a:pt x="933" y="2110"/>
                  </a:lnTo>
                  <a:close/>
                  <a:moveTo>
                    <a:pt x="539" y="2033"/>
                  </a:moveTo>
                  <a:lnTo>
                    <a:pt x="461" y="2110"/>
                  </a:lnTo>
                  <a:lnTo>
                    <a:pt x="539" y="2188"/>
                  </a:lnTo>
                  <a:lnTo>
                    <a:pt x="618" y="2110"/>
                  </a:lnTo>
                  <a:lnTo>
                    <a:pt x="539" y="2033"/>
                  </a:lnTo>
                  <a:close/>
                  <a:moveTo>
                    <a:pt x="776" y="1956"/>
                  </a:moveTo>
                  <a:lnTo>
                    <a:pt x="698" y="2033"/>
                  </a:lnTo>
                  <a:lnTo>
                    <a:pt x="776" y="2110"/>
                  </a:lnTo>
                  <a:lnTo>
                    <a:pt x="855" y="2033"/>
                  </a:lnTo>
                  <a:lnTo>
                    <a:pt x="776" y="1956"/>
                  </a:lnTo>
                  <a:close/>
                  <a:moveTo>
                    <a:pt x="1012" y="1878"/>
                  </a:moveTo>
                  <a:lnTo>
                    <a:pt x="933" y="1956"/>
                  </a:lnTo>
                  <a:lnTo>
                    <a:pt x="1012" y="2033"/>
                  </a:lnTo>
                  <a:lnTo>
                    <a:pt x="1092" y="1956"/>
                  </a:lnTo>
                  <a:lnTo>
                    <a:pt x="1012" y="1878"/>
                  </a:lnTo>
                  <a:close/>
                  <a:moveTo>
                    <a:pt x="382" y="1878"/>
                  </a:moveTo>
                  <a:lnTo>
                    <a:pt x="303" y="1956"/>
                  </a:lnTo>
                  <a:lnTo>
                    <a:pt x="382" y="2033"/>
                  </a:lnTo>
                  <a:lnTo>
                    <a:pt x="461" y="1956"/>
                  </a:lnTo>
                  <a:lnTo>
                    <a:pt x="382" y="1878"/>
                  </a:lnTo>
                  <a:close/>
                  <a:moveTo>
                    <a:pt x="618" y="1800"/>
                  </a:moveTo>
                  <a:lnTo>
                    <a:pt x="539" y="1878"/>
                  </a:lnTo>
                  <a:lnTo>
                    <a:pt x="618" y="1956"/>
                  </a:lnTo>
                  <a:lnTo>
                    <a:pt x="698" y="1878"/>
                  </a:lnTo>
                  <a:lnTo>
                    <a:pt x="618" y="1800"/>
                  </a:lnTo>
                  <a:close/>
                  <a:moveTo>
                    <a:pt x="855" y="1723"/>
                  </a:moveTo>
                  <a:lnTo>
                    <a:pt x="776" y="1800"/>
                  </a:lnTo>
                  <a:lnTo>
                    <a:pt x="855" y="1878"/>
                  </a:lnTo>
                  <a:lnTo>
                    <a:pt x="933" y="1800"/>
                  </a:lnTo>
                  <a:lnTo>
                    <a:pt x="855" y="1723"/>
                  </a:lnTo>
                  <a:close/>
                  <a:moveTo>
                    <a:pt x="557" y="835"/>
                  </a:moveTo>
                  <a:lnTo>
                    <a:pt x="506" y="849"/>
                  </a:lnTo>
                  <a:lnTo>
                    <a:pt x="456" y="869"/>
                  </a:lnTo>
                  <a:lnTo>
                    <a:pt x="410" y="894"/>
                  </a:lnTo>
                  <a:lnTo>
                    <a:pt x="366" y="923"/>
                  </a:lnTo>
                  <a:lnTo>
                    <a:pt x="325" y="957"/>
                  </a:lnTo>
                  <a:lnTo>
                    <a:pt x="288" y="995"/>
                  </a:lnTo>
                  <a:lnTo>
                    <a:pt x="287" y="996"/>
                  </a:lnTo>
                  <a:lnTo>
                    <a:pt x="286" y="997"/>
                  </a:lnTo>
                  <a:lnTo>
                    <a:pt x="285" y="998"/>
                  </a:lnTo>
                  <a:lnTo>
                    <a:pt x="255" y="1036"/>
                  </a:lnTo>
                  <a:lnTo>
                    <a:pt x="229" y="1078"/>
                  </a:lnTo>
                  <a:lnTo>
                    <a:pt x="207" y="1121"/>
                  </a:lnTo>
                  <a:lnTo>
                    <a:pt x="189" y="1167"/>
                  </a:lnTo>
                  <a:lnTo>
                    <a:pt x="177" y="1215"/>
                  </a:lnTo>
                  <a:lnTo>
                    <a:pt x="170" y="1265"/>
                  </a:lnTo>
                  <a:lnTo>
                    <a:pt x="167" y="1316"/>
                  </a:lnTo>
                  <a:lnTo>
                    <a:pt x="168" y="1352"/>
                  </a:lnTo>
                  <a:lnTo>
                    <a:pt x="173" y="1389"/>
                  </a:lnTo>
                  <a:lnTo>
                    <a:pt x="174" y="1391"/>
                  </a:lnTo>
                  <a:lnTo>
                    <a:pt x="175" y="1393"/>
                  </a:lnTo>
                  <a:lnTo>
                    <a:pt x="177" y="1395"/>
                  </a:lnTo>
                  <a:lnTo>
                    <a:pt x="178" y="1397"/>
                  </a:lnTo>
                  <a:lnTo>
                    <a:pt x="183" y="1406"/>
                  </a:lnTo>
                  <a:lnTo>
                    <a:pt x="186" y="1415"/>
                  </a:lnTo>
                  <a:lnTo>
                    <a:pt x="194" y="1441"/>
                  </a:lnTo>
                  <a:lnTo>
                    <a:pt x="204" y="1462"/>
                  </a:lnTo>
                  <a:lnTo>
                    <a:pt x="216" y="1480"/>
                  </a:lnTo>
                  <a:lnTo>
                    <a:pt x="232" y="1493"/>
                  </a:lnTo>
                  <a:lnTo>
                    <a:pt x="250" y="1502"/>
                  </a:lnTo>
                  <a:lnTo>
                    <a:pt x="272" y="1507"/>
                  </a:lnTo>
                  <a:lnTo>
                    <a:pt x="298" y="1509"/>
                  </a:lnTo>
                  <a:lnTo>
                    <a:pt x="324" y="1507"/>
                  </a:lnTo>
                  <a:lnTo>
                    <a:pt x="347" y="1501"/>
                  </a:lnTo>
                  <a:lnTo>
                    <a:pt x="365" y="1492"/>
                  </a:lnTo>
                  <a:lnTo>
                    <a:pt x="381" y="1479"/>
                  </a:lnTo>
                  <a:lnTo>
                    <a:pt x="393" y="1460"/>
                  </a:lnTo>
                  <a:lnTo>
                    <a:pt x="404" y="1438"/>
                  </a:lnTo>
                  <a:lnTo>
                    <a:pt x="411" y="1411"/>
                  </a:lnTo>
                  <a:lnTo>
                    <a:pt x="416" y="1397"/>
                  </a:lnTo>
                  <a:lnTo>
                    <a:pt x="424" y="1385"/>
                  </a:lnTo>
                  <a:lnTo>
                    <a:pt x="436" y="1376"/>
                  </a:lnTo>
                  <a:lnTo>
                    <a:pt x="450" y="1370"/>
                  </a:lnTo>
                  <a:lnTo>
                    <a:pt x="466" y="1368"/>
                  </a:lnTo>
                  <a:lnTo>
                    <a:pt x="481" y="1368"/>
                  </a:lnTo>
                  <a:lnTo>
                    <a:pt x="497" y="1370"/>
                  </a:lnTo>
                  <a:lnTo>
                    <a:pt x="510" y="1376"/>
                  </a:lnTo>
                  <a:lnTo>
                    <a:pt x="522" y="1385"/>
                  </a:lnTo>
                  <a:lnTo>
                    <a:pt x="531" y="1397"/>
                  </a:lnTo>
                  <a:lnTo>
                    <a:pt x="536" y="1411"/>
                  </a:lnTo>
                  <a:lnTo>
                    <a:pt x="543" y="1438"/>
                  </a:lnTo>
                  <a:lnTo>
                    <a:pt x="554" y="1460"/>
                  </a:lnTo>
                  <a:lnTo>
                    <a:pt x="566" y="1479"/>
                  </a:lnTo>
                  <a:lnTo>
                    <a:pt x="582" y="1492"/>
                  </a:lnTo>
                  <a:lnTo>
                    <a:pt x="600" y="1501"/>
                  </a:lnTo>
                  <a:lnTo>
                    <a:pt x="623" y="1507"/>
                  </a:lnTo>
                  <a:lnTo>
                    <a:pt x="649" y="1509"/>
                  </a:lnTo>
                  <a:lnTo>
                    <a:pt x="675" y="1507"/>
                  </a:lnTo>
                  <a:lnTo>
                    <a:pt x="696" y="1501"/>
                  </a:lnTo>
                  <a:lnTo>
                    <a:pt x="716" y="1492"/>
                  </a:lnTo>
                  <a:lnTo>
                    <a:pt x="732" y="1479"/>
                  </a:lnTo>
                  <a:lnTo>
                    <a:pt x="744" y="1460"/>
                  </a:lnTo>
                  <a:lnTo>
                    <a:pt x="754" y="1438"/>
                  </a:lnTo>
                  <a:lnTo>
                    <a:pt x="762" y="1411"/>
                  </a:lnTo>
                  <a:lnTo>
                    <a:pt x="767" y="1397"/>
                  </a:lnTo>
                  <a:lnTo>
                    <a:pt x="775" y="1385"/>
                  </a:lnTo>
                  <a:lnTo>
                    <a:pt x="787" y="1376"/>
                  </a:lnTo>
                  <a:lnTo>
                    <a:pt x="800" y="1370"/>
                  </a:lnTo>
                  <a:lnTo>
                    <a:pt x="815" y="1368"/>
                  </a:lnTo>
                  <a:lnTo>
                    <a:pt x="832" y="1368"/>
                  </a:lnTo>
                  <a:lnTo>
                    <a:pt x="848" y="1370"/>
                  </a:lnTo>
                  <a:lnTo>
                    <a:pt x="861" y="1376"/>
                  </a:lnTo>
                  <a:lnTo>
                    <a:pt x="872" y="1385"/>
                  </a:lnTo>
                  <a:lnTo>
                    <a:pt x="882" y="1397"/>
                  </a:lnTo>
                  <a:lnTo>
                    <a:pt x="887" y="1411"/>
                  </a:lnTo>
                  <a:lnTo>
                    <a:pt x="894" y="1438"/>
                  </a:lnTo>
                  <a:lnTo>
                    <a:pt x="903" y="1460"/>
                  </a:lnTo>
                  <a:lnTo>
                    <a:pt x="916" y="1479"/>
                  </a:lnTo>
                  <a:lnTo>
                    <a:pt x="932" y="1492"/>
                  </a:lnTo>
                  <a:lnTo>
                    <a:pt x="951" y="1501"/>
                  </a:lnTo>
                  <a:lnTo>
                    <a:pt x="973" y="1507"/>
                  </a:lnTo>
                  <a:lnTo>
                    <a:pt x="1000" y="1509"/>
                  </a:lnTo>
                  <a:lnTo>
                    <a:pt x="1026" y="1507"/>
                  </a:lnTo>
                  <a:lnTo>
                    <a:pt x="1047" y="1501"/>
                  </a:lnTo>
                  <a:lnTo>
                    <a:pt x="1066" y="1492"/>
                  </a:lnTo>
                  <a:lnTo>
                    <a:pt x="1081" y="1479"/>
                  </a:lnTo>
                  <a:lnTo>
                    <a:pt x="1095" y="1460"/>
                  </a:lnTo>
                  <a:lnTo>
                    <a:pt x="1104" y="1438"/>
                  </a:lnTo>
                  <a:lnTo>
                    <a:pt x="1111" y="1411"/>
                  </a:lnTo>
                  <a:lnTo>
                    <a:pt x="1117" y="1397"/>
                  </a:lnTo>
                  <a:lnTo>
                    <a:pt x="1125" y="1385"/>
                  </a:lnTo>
                  <a:lnTo>
                    <a:pt x="1137" y="1376"/>
                  </a:lnTo>
                  <a:lnTo>
                    <a:pt x="1151" y="1370"/>
                  </a:lnTo>
                  <a:lnTo>
                    <a:pt x="1166" y="1368"/>
                  </a:lnTo>
                  <a:lnTo>
                    <a:pt x="1167" y="1368"/>
                  </a:lnTo>
                  <a:lnTo>
                    <a:pt x="1170" y="1316"/>
                  </a:lnTo>
                  <a:lnTo>
                    <a:pt x="1167" y="1265"/>
                  </a:lnTo>
                  <a:lnTo>
                    <a:pt x="1159" y="1214"/>
                  </a:lnTo>
                  <a:lnTo>
                    <a:pt x="1147" y="1166"/>
                  </a:lnTo>
                  <a:lnTo>
                    <a:pt x="1128" y="1119"/>
                  </a:lnTo>
                  <a:lnTo>
                    <a:pt x="1105" y="1075"/>
                  </a:lnTo>
                  <a:lnTo>
                    <a:pt x="1078" y="1032"/>
                  </a:lnTo>
                  <a:lnTo>
                    <a:pt x="1047" y="993"/>
                  </a:lnTo>
                  <a:lnTo>
                    <a:pt x="1026" y="970"/>
                  </a:lnTo>
                  <a:lnTo>
                    <a:pt x="1003" y="949"/>
                  </a:lnTo>
                  <a:lnTo>
                    <a:pt x="1002" y="948"/>
                  </a:lnTo>
                  <a:lnTo>
                    <a:pt x="1001" y="948"/>
                  </a:lnTo>
                  <a:lnTo>
                    <a:pt x="975" y="926"/>
                  </a:lnTo>
                  <a:lnTo>
                    <a:pt x="948" y="907"/>
                  </a:lnTo>
                  <a:lnTo>
                    <a:pt x="948" y="1070"/>
                  </a:lnTo>
                  <a:lnTo>
                    <a:pt x="945" y="1104"/>
                  </a:lnTo>
                  <a:lnTo>
                    <a:pt x="936" y="1137"/>
                  </a:lnTo>
                  <a:lnTo>
                    <a:pt x="921" y="1166"/>
                  </a:lnTo>
                  <a:lnTo>
                    <a:pt x="901" y="1193"/>
                  </a:lnTo>
                  <a:lnTo>
                    <a:pt x="878" y="1216"/>
                  </a:lnTo>
                  <a:lnTo>
                    <a:pt x="851" y="1235"/>
                  </a:lnTo>
                  <a:lnTo>
                    <a:pt x="821" y="1250"/>
                  </a:lnTo>
                  <a:lnTo>
                    <a:pt x="788" y="1258"/>
                  </a:lnTo>
                  <a:lnTo>
                    <a:pt x="752" y="1261"/>
                  </a:lnTo>
                  <a:lnTo>
                    <a:pt x="717" y="1258"/>
                  </a:lnTo>
                  <a:lnTo>
                    <a:pt x="684" y="1250"/>
                  </a:lnTo>
                  <a:lnTo>
                    <a:pt x="654" y="1235"/>
                  </a:lnTo>
                  <a:lnTo>
                    <a:pt x="626" y="1216"/>
                  </a:lnTo>
                  <a:lnTo>
                    <a:pt x="603" y="1193"/>
                  </a:lnTo>
                  <a:lnTo>
                    <a:pt x="584" y="1166"/>
                  </a:lnTo>
                  <a:lnTo>
                    <a:pt x="569" y="1137"/>
                  </a:lnTo>
                  <a:lnTo>
                    <a:pt x="560" y="1104"/>
                  </a:lnTo>
                  <a:lnTo>
                    <a:pt x="557" y="1070"/>
                  </a:lnTo>
                  <a:lnTo>
                    <a:pt x="557" y="835"/>
                  </a:lnTo>
                  <a:close/>
                  <a:moveTo>
                    <a:pt x="669" y="0"/>
                  </a:moveTo>
                  <a:lnTo>
                    <a:pt x="724" y="4"/>
                  </a:lnTo>
                  <a:lnTo>
                    <a:pt x="778" y="11"/>
                  </a:lnTo>
                  <a:lnTo>
                    <a:pt x="831" y="23"/>
                  </a:lnTo>
                  <a:lnTo>
                    <a:pt x="882" y="39"/>
                  </a:lnTo>
                  <a:lnTo>
                    <a:pt x="931" y="59"/>
                  </a:lnTo>
                  <a:lnTo>
                    <a:pt x="979" y="85"/>
                  </a:lnTo>
                  <a:lnTo>
                    <a:pt x="1025" y="113"/>
                  </a:lnTo>
                  <a:lnTo>
                    <a:pt x="718" y="415"/>
                  </a:lnTo>
                  <a:lnTo>
                    <a:pt x="701" y="435"/>
                  </a:lnTo>
                  <a:lnTo>
                    <a:pt x="687" y="457"/>
                  </a:lnTo>
                  <a:lnTo>
                    <a:pt x="677" y="481"/>
                  </a:lnTo>
                  <a:lnTo>
                    <a:pt x="671" y="506"/>
                  </a:lnTo>
                  <a:lnTo>
                    <a:pt x="669" y="531"/>
                  </a:lnTo>
                  <a:lnTo>
                    <a:pt x="671" y="558"/>
                  </a:lnTo>
                  <a:lnTo>
                    <a:pt x="677" y="582"/>
                  </a:lnTo>
                  <a:lnTo>
                    <a:pt x="687" y="606"/>
                  </a:lnTo>
                  <a:lnTo>
                    <a:pt x="701" y="628"/>
                  </a:lnTo>
                  <a:lnTo>
                    <a:pt x="718" y="647"/>
                  </a:lnTo>
                  <a:lnTo>
                    <a:pt x="850" y="778"/>
                  </a:lnTo>
                  <a:lnTo>
                    <a:pt x="855" y="773"/>
                  </a:lnTo>
                  <a:lnTo>
                    <a:pt x="861" y="768"/>
                  </a:lnTo>
                  <a:lnTo>
                    <a:pt x="873" y="762"/>
                  </a:lnTo>
                  <a:lnTo>
                    <a:pt x="887" y="759"/>
                  </a:lnTo>
                  <a:lnTo>
                    <a:pt x="900" y="760"/>
                  </a:lnTo>
                  <a:lnTo>
                    <a:pt x="914" y="763"/>
                  </a:lnTo>
                  <a:lnTo>
                    <a:pt x="960" y="787"/>
                  </a:lnTo>
                  <a:lnTo>
                    <a:pt x="1005" y="812"/>
                  </a:lnTo>
                  <a:lnTo>
                    <a:pt x="1046" y="842"/>
                  </a:lnTo>
                  <a:lnTo>
                    <a:pt x="1070" y="833"/>
                  </a:lnTo>
                  <a:lnTo>
                    <a:pt x="1092" y="819"/>
                  </a:lnTo>
                  <a:lnTo>
                    <a:pt x="1111" y="803"/>
                  </a:lnTo>
                  <a:lnTo>
                    <a:pt x="1280" y="637"/>
                  </a:lnTo>
                  <a:lnTo>
                    <a:pt x="1274" y="695"/>
                  </a:lnTo>
                  <a:lnTo>
                    <a:pt x="1263" y="751"/>
                  </a:lnTo>
                  <a:lnTo>
                    <a:pt x="1245" y="807"/>
                  </a:lnTo>
                  <a:lnTo>
                    <a:pt x="1223" y="860"/>
                  </a:lnTo>
                  <a:lnTo>
                    <a:pt x="1195" y="911"/>
                  </a:lnTo>
                  <a:lnTo>
                    <a:pt x="1163" y="960"/>
                  </a:lnTo>
                  <a:lnTo>
                    <a:pt x="1193" y="1004"/>
                  </a:lnTo>
                  <a:lnTo>
                    <a:pt x="1219" y="1051"/>
                  </a:lnTo>
                  <a:lnTo>
                    <a:pt x="1242" y="1101"/>
                  </a:lnTo>
                  <a:lnTo>
                    <a:pt x="1259" y="1153"/>
                  </a:lnTo>
                  <a:lnTo>
                    <a:pt x="1272" y="1206"/>
                  </a:lnTo>
                  <a:lnTo>
                    <a:pt x="1279" y="1261"/>
                  </a:lnTo>
                  <a:lnTo>
                    <a:pt x="1282" y="1316"/>
                  </a:lnTo>
                  <a:lnTo>
                    <a:pt x="1280" y="1369"/>
                  </a:lnTo>
                  <a:lnTo>
                    <a:pt x="1273" y="1420"/>
                  </a:lnTo>
                  <a:lnTo>
                    <a:pt x="1262" y="1470"/>
                  </a:lnTo>
                  <a:lnTo>
                    <a:pt x="1273" y="1484"/>
                  </a:lnTo>
                  <a:lnTo>
                    <a:pt x="1286" y="1494"/>
                  </a:lnTo>
                  <a:lnTo>
                    <a:pt x="1299" y="1500"/>
                  </a:lnTo>
                  <a:lnTo>
                    <a:pt x="1310" y="1504"/>
                  </a:lnTo>
                  <a:lnTo>
                    <a:pt x="1327" y="1510"/>
                  </a:lnTo>
                  <a:lnTo>
                    <a:pt x="1339" y="1521"/>
                  </a:lnTo>
                  <a:lnTo>
                    <a:pt x="1348" y="1536"/>
                  </a:lnTo>
                  <a:lnTo>
                    <a:pt x="1352" y="1552"/>
                  </a:lnTo>
                  <a:lnTo>
                    <a:pt x="1351" y="1568"/>
                  </a:lnTo>
                  <a:lnTo>
                    <a:pt x="1349" y="1576"/>
                  </a:lnTo>
                  <a:lnTo>
                    <a:pt x="1346" y="1583"/>
                  </a:lnTo>
                  <a:lnTo>
                    <a:pt x="1067" y="2403"/>
                  </a:lnTo>
                  <a:lnTo>
                    <a:pt x="731" y="3228"/>
                  </a:lnTo>
                  <a:lnTo>
                    <a:pt x="721" y="3242"/>
                  </a:lnTo>
                  <a:lnTo>
                    <a:pt x="710" y="3253"/>
                  </a:lnTo>
                  <a:lnTo>
                    <a:pt x="694" y="3260"/>
                  </a:lnTo>
                  <a:lnTo>
                    <a:pt x="679" y="3263"/>
                  </a:lnTo>
                  <a:lnTo>
                    <a:pt x="662" y="3260"/>
                  </a:lnTo>
                  <a:lnTo>
                    <a:pt x="647" y="3253"/>
                  </a:lnTo>
                  <a:lnTo>
                    <a:pt x="635" y="3242"/>
                  </a:lnTo>
                  <a:lnTo>
                    <a:pt x="627" y="3228"/>
                  </a:lnTo>
                  <a:lnTo>
                    <a:pt x="291" y="2406"/>
                  </a:lnTo>
                  <a:lnTo>
                    <a:pt x="9" y="1581"/>
                  </a:lnTo>
                  <a:lnTo>
                    <a:pt x="4" y="1566"/>
                  </a:lnTo>
                  <a:lnTo>
                    <a:pt x="1" y="1550"/>
                  </a:lnTo>
                  <a:lnTo>
                    <a:pt x="0" y="1531"/>
                  </a:lnTo>
                  <a:lnTo>
                    <a:pt x="2" y="1515"/>
                  </a:lnTo>
                  <a:lnTo>
                    <a:pt x="8" y="1500"/>
                  </a:lnTo>
                  <a:lnTo>
                    <a:pt x="21" y="1487"/>
                  </a:lnTo>
                  <a:lnTo>
                    <a:pt x="33" y="1475"/>
                  </a:lnTo>
                  <a:lnTo>
                    <a:pt x="42" y="1460"/>
                  </a:lnTo>
                  <a:lnTo>
                    <a:pt x="52" y="1443"/>
                  </a:lnTo>
                  <a:lnTo>
                    <a:pt x="58" y="1422"/>
                  </a:lnTo>
                  <a:lnTo>
                    <a:pt x="60" y="1418"/>
                  </a:lnTo>
                  <a:lnTo>
                    <a:pt x="62" y="1414"/>
                  </a:lnTo>
                  <a:lnTo>
                    <a:pt x="64" y="1410"/>
                  </a:lnTo>
                  <a:lnTo>
                    <a:pt x="58" y="1364"/>
                  </a:lnTo>
                  <a:lnTo>
                    <a:pt x="55" y="1316"/>
                  </a:lnTo>
                  <a:lnTo>
                    <a:pt x="58" y="1260"/>
                  </a:lnTo>
                  <a:lnTo>
                    <a:pt x="66" y="1205"/>
                  </a:lnTo>
                  <a:lnTo>
                    <a:pt x="79" y="1151"/>
                  </a:lnTo>
                  <a:lnTo>
                    <a:pt x="96" y="1099"/>
                  </a:lnTo>
                  <a:lnTo>
                    <a:pt x="118" y="1050"/>
                  </a:lnTo>
                  <a:lnTo>
                    <a:pt x="144" y="1003"/>
                  </a:lnTo>
                  <a:lnTo>
                    <a:pt x="174" y="959"/>
                  </a:lnTo>
                  <a:lnTo>
                    <a:pt x="143" y="914"/>
                  </a:lnTo>
                  <a:lnTo>
                    <a:pt x="117" y="866"/>
                  </a:lnTo>
                  <a:lnTo>
                    <a:pt x="95" y="816"/>
                  </a:lnTo>
                  <a:lnTo>
                    <a:pt x="78" y="764"/>
                  </a:lnTo>
                  <a:lnTo>
                    <a:pt x="65" y="712"/>
                  </a:lnTo>
                  <a:lnTo>
                    <a:pt x="58" y="658"/>
                  </a:lnTo>
                  <a:lnTo>
                    <a:pt x="55" y="604"/>
                  </a:lnTo>
                  <a:lnTo>
                    <a:pt x="59" y="542"/>
                  </a:lnTo>
                  <a:lnTo>
                    <a:pt x="68" y="483"/>
                  </a:lnTo>
                  <a:lnTo>
                    <a:pt x="83" y="425"/>
                  </a:lnTo>
                  <a:lnTo>
                    <a:pt x="103" y="369"/>
                  </a:lnTo>
                  <a:lnTo>
                    <a:pt x="129" y="317"/>
                  </a:lnTo>
                  <a:lnTo>
                    <a:pt x="160" y="267"/>
                  </a:lnTo>
                  <a:lnTo>
                    <a:pt x="196" y="220"/>
                  </a:lnTo>
                  <a:lnTo>
                    <a:pt x="235" y="177"/>
                  </a:lnTo>
                  <a:lnTo>
                    <a:pt x="278" y="139"/>
                  </a:lnTo>
                  <a:lnTo>
                    <a:pt x="326" y="104"/>
                  </a:lnTo>
                  <a:lnTo>
                    <a:pt x="377" y="74"/>
                  </a:lnTo>
                  <a:lnTo>
                    <a:pt x="431" y="48"/>
                  </a:lnTo>
                  <a:lnTo>
                    <a:pt x="486" y="28"/>
                  </a:lnTo>
                  <a:lnTo>
                    <a:pt x="545" y="13"/>
                  </a:lnTo>
                  <a:lnTo>
                    <a:pt x="606" y="4"/>
                  </a:lnTo>
                  <a:lnTo>
                    <a:pt x="6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321"/>
            <p:cNvSpPr>
              <a:spLocks noEditPoints="1"/>
            </p:cNvSpPr>
            <p:nvPr/>
          </p:nvSpPr>
          <p:spPr bwMode="auto">
            <a:xfrm>
              <a:off x="11193463" y="3441700"/>
              <a:ext cx="136525" cy="134938"/>
            </a:xfrm>
            <a:custGeom>
              <a:avLst/>
              <a:gdLst>
                <a:gd name="T0" fmla="*/ 172 w 781"/>
                <a:gd name="T1" fmla="*/ 520 h 766"/>
                <a:gd name="T2" fmla="*/ 135 w 781"/>
                <a:gd name="T3" fmla="*/ 556 h 766"/>
                <a:gd name="T4" fmla="*/ 213 w 781"/>
                <a:gd name="T5" fmla="*/ 634 h 766"/>
                <a:gd name="T6" fmla="*/ 251 w 781"/>
                <a:gd name="T7" fmla="*/ 597 h 766"/>
                <a:gd name="T8" fmla="*/ 172 w 781"/>
                <a:gd name="T9" fmla="*/ 520 h 766"/>
                <a:gd name="T10" fmla="*/ 284 w 781"/>
                <a:gd name="T11" fmla="*/ 410 h 766"/>
                <a:gd name="T12" fmla="*/ 251 w 781"/>
                <a:gd name="T13" fmla="*/ 443 h 766"/>
                <a:gd name="T14" fmla="*/ 329 w 781"/>
                <a:gd name="T15" fmla="*/ 520 h 766"/>
                <a:gd name="T16" fmla="*/ 363 w 781"/>
                <a:gd name="T17" fmla="*/ 487 h 766"/>
                <a:gd name="T18" fmla="*/ 284 w 781"/>
                <a:gd name="T19" fmla="*/ 410 h 766"/>
                <a:gd name="T20" fmla="*/ 395 w 781"/>
                <a:gd name="T21" fmla="*/ 300 h 766"/>
                <a:gd name="T22" fmla="*/ 363 w 781"/>
                <a:gd name="T23" fmla="*/ 333 h 766"/>
                <a:gd name="T24" fmla="*/ 441 w 781"/>
                <a:gd name="T25" fmla="*/ 410 h 766"/>
                <a:gd name="T26" fmla="*/ 474 w 781"/>
                <a:gd name="T27" fmla="*/ 378 h 766"/>
                <a:gd name="T28" fmla="*/ 395 w 781"/>
                <a:gd name="T29" fmla="*/ 300 h 766"/>
                <a:gd name="T30" fmla="*/ 567 w 781"/>
                <a:gd name="T31" fmla="*/ 131 h 766"/>
                <a:gd name="T32" fmla="*/ 474 w 781"/>
                <a:gd name="T33" fmla="*/ 223 h 766"/>
                <a:gd name="T34" fmla="*/ 553 w 781"/>
                <a:gd name="T35" fmla="*/ 300 h 766"/>
                <a:gd name="T36" fmla="*/ 646 w 781"/>
                <a:gd name="T37" fmla="*/ 209 h 766"/>
                <a:gd name="T38" fmla="*/ 567 w 781"/>
                <a:gd name="T39" fmla="*/ 131 h 766"/>
                <a:gd name="T40" fmla="*/ 567 w 781"/>
                <a:gd name="T41" fmla="*/ 0 h 766"/>
                <a:gd name="T42" fmla="*/ 582 w 781"/>
                <a:gd name="T43" fmla="*/ 1 h 766"/>
                <a:gd name="T44" fmla="*/ 595 w 781"/>
                <a:gd name="T45" fmla="*/ 6 h 766"/>
                <a:gd name="T46" fmla="*/ 607 w 781"/>
                <a:gd name="T47" fmla="*/ 15 h 766"/>
                <a:gd name="T48" fmla="*/ 764 w 781"/>
                <a:gd name="T49" fmla="*/ 170 h 766"/>
                <a:gd name="T50" fmla="*/ 773 w 781"/>
                <a:gd name="T51" fmla="*/ 182 h 766"/>
                <a:gd name="T52" fmla="*/ 779 w 781"/>
                <a:gd name="T53" fmla="*/ 195 h 766"/>
                <a:gd name="T54" fmla="*/ 781 w 781"/>
                <a:gd name="T55" fmla="*/ 209 h 766"/>
                <a:gd name="T56" fmla="*/ 779 w 781"/>
                <a:gd name="T57" fmla="*/ 223 h 766"/>
                <a:gd name="T58" fmla="*/ 773 w 781"/>
                <a:gd name="T59" fmla="*/ 236 h 766"/>
                <a:gd name="T60" fmla="*/ 764 w 781"/>
                <a:gd name="T61" fmla="*/ 247 h 766"/>
                <a:gd name="T62" fmla="*/ 253 w 781"/>
                <a:gd name="T63" fmla="*/ 751 h 766"/>
                <a:gd name="T64" fmla="*/ 241 w 781"/>
                <a:gd name="T65" fmla="*/ 759 h 766"/>
                <a:gd name="T66" fmla="*/ 228 w 781"/>
                <a:gd name="T67" fmla="*/ 765 h 766"/>
                <a:gd name="T68" fmla="*/ 213 w 781"/>
                <a:gd name="T69" fmla="*/ 766 h 766"/>
                <a:gd name="T70" fmla="*/ 199 w 781"/>
                <a:gd name="T71" fmla="*/ 765 h 766"/>
                <a:gd name="T72" fmla="*/ 186 w 781"/>
                <a:gd name="T73" fmla="*/ 759 h 766"/>
                <a:gd name="T74" fmla="*/ 174 w 781"/>
                <a:gd name="T75" fmla="*/ 751 h 766"/>
                <a:gd name="T76" fmla="*/ 17 w 781"/>
                <a:gd name="T77" fmla="*/ 595 h 766"/>
                <a:gd name="T78" fmla="*/ 8 w 781"/>
                <a:gd name="T79" fmla="*/ 584 h 766"/>
                <a:gd name="T80" fmla="*/ 2 w 781"/>
                <a:gd name="T81" fmla="*/ 571 h 766"/>
                <a:gd name="T82" fmla="*/ 0 w 781"/>
                <a:gd name="T83" fmla="*/ 556 h 766"/>
                <a:gd name="T84" fmla="*/ 2 w 781"/>
                <a:gd name="T85" fmla="*/ 542 h 766"/>
                <a:gd name="T86" fmla="*/ 8 w 781"/>
                <a:gd name="T87" fmla="*/ 529 h 766"/>
                <a:gd name="T88" fmla="*/ 17 w 781"/>
                <a:gd name="T89" fmla="*/ 518 h 766"/>
                <a:gd name="T90" fmla="*/ 528 w 781"/>
                <a:gd name="T91" fmla="*/ 15 h 766"/>
                <a:gd name="T92" fmla="*/ 539 w 781"/>
                <a:gd name="T93" fmla="*/ 6 h 766"/>
                <a:gd name="T94" fmla="*/ 553 w 781"/>
                <a:gd name="T95" fmla="*/ 1 h 766"/>
                <a:gd name="T96" fmla="*/ 567 w 781"/>
                <a:gd name="T97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1" h="766">
                  <a:moveTo>
                    <a:pt x="172" y="520"/>
                  </a:moveTo>
                  <a:lnTo>
                    <a:pt x="135" y="556"/>
                  </a:lnTo>
                  <a:lnTo>
                    <a:pt x="213" y="634"/>
                  </a:lnTo>
                  <a:lnTo>
                    <a:pt x="251" y="597"/>
                  </a:lnTo>
                  <a:lnTo>
                    <a:pt x="172" y="520"/>
                  </a:lnTo>
                  <a:close/>
                  <a:moveTo>
                    <a:pt x="284" y="410"/>
                  </a:moveTo>
                  <a:lnTo>
                    <a:pt x="251" y="443"/>
                  </a:lnTo>
                  <a:lnTo>
                    <a:pt x="329" y="520"/>
                  </a:lnTo>
                  <a:lnTo>
                    <a:pt x="363" y="487"/>
                  </a:lnTo>
                  <a:lnTo>
                    <a:pt x="284" y="410"/>
                  </a:lnTo>
                  <a:close/>
                  <a:moveTo>
                    <a:pt x="395" y="300"/>
                  </a:moveTo>
                  <a:lnTo>
                    <a:pt x="363" y="333"/>
                  </a:lnTo>
                  <a:lnTo>
                    <a:pt x="441" y="410"/>
                  </a:lnTo>
                  <a:lnTo>
                    <a:pt x="474" y="378"/>
                  </a:lnTo>
                  <a:lnTo>
                    <a:pt x="395" y="300"/>
                  </a:lnTo>
                  <a:close/>
                  <a:moveTo>
                    <a:pt x="567" y="131"/>
                  </a:moveTo>
                  <a:lnTo>
                    <a:pt x="474" y="223"/>
                  </a:lnTo>
                  <a:lnTo>
                    <a:pt x="553" y="300"/>
                  </a:lnTo>
                  <a:lnTo>
                    <a:pt x="646" y="209"/>
                  </a:lnTo>
                  <a:lnTo>
                    <a:pt x="567" y="131"/>
                  </a:lnTo>
                  <a:close/>
                  <a:moveTo>
                    <a:pt x="567" y="0"/>
                  </a:moveTo>
                  <a:lnTo>
                    <a:pt x="582" y="1"/>
                  </a:lnTo>
                  <a:lnTo>
                    <a:pt x="595" y="6"/>
                  </a:lnTo>
                  <a:lnTo>
                    <a:pt x="607" y="15"/>
                  </a:lnTo>
                  <a:lnTo>
                    <a:pt x="764" y="170"/>
                  </a:lnTo>
                  <a:lnTo>
                    <a:pt x="773" y="182"/>
                  </a:lnTo>
                  <a:lnTo>
                    <a:pt x="779" y="195"/>
                  </a:lnTo>
                  <a:lnTo>
                    <a:pt x="781" y="209"/>
                  </a:lnTo>
                  <a:lnTo>
                    <a:pt x="779" y="223"/>
                  </a:lnTo>
                  <a:lnTo>
                    <a:pt x="773" y="236"/>
                  </a:lnTo>
                  <a:lnTo>
                    <a:pt x="764" y="247"/>
                  </a:lnTo>
                  <a:lnTo>
                    <a:pt x="253" y="751"/>
                  </a:lnTo>
                  <a:lnTo>
                    <a:pt x="241" y="759"/>
                  </a:lnTo>
                  <a:lnTo>
                    <a:pt x="228" y="765"/>
                  </a:lnTo>
                  <a:lnTo>
                    <a:pt x="213" y="766"/>
                  </a:lnTo>
                  <a:lnTo>
                    <a:pt x="199" y="765"/>
                  </a:lnTo>
                  <a:lnTo>
                    <a:pt x="186" y="759"/>
                  </a:lnTo>
                  <a:lnTo>
                    <a:pt x="174" y="751"/>
                  </a:lnTo>
                  <a:lnTo>
                    <a:pt x="17" y="595"/>
                  </a:lnTo>
                  <a:lnTo>
                    <a:pt x="8" y="584"/>
                  </a:lnTo>
                  <a:lnTo>
                    <a:pt x="2" y="571"/>
                  </a:lnTo>
                  <a:lnTo>
                    <a:pt x="0" y="556"/>
                  </a:lnTo>
                  <a:lnTo>
                    <a:pt x="2" y="542"/>
                  </a:lnTo>
                  <a:lnTo>
                    <a:pt x="8" y="529"/>
                  </a:lnTo>
                  <a:lnTo>
                    <a:pt x="17" y="518"/>
                  </a:lnTo>
                  <a:lnTo>
                    <a:pt x="528" y="15"/>
                  </a:lnTo>
                  <a:lnTo>
                    <a:pt x="539" y="6"/>
                  </a:lnTo>
                  <a:lnTo>
                    <a:pt x="553" y="1"/>
                  </a:lnTo>
                  <a:lnTo>
                    <a:pt x="5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0" name="Group 162"/>
          <p:cNvGrpSpPr/>
          <p:nvPr/>
        </p:nvGrpSpPr>
        <p:grpSpPr>
          <a:xfrm>
            <a:off x="11318570" y="1307647"/>
            <a:ext cx="465137" cy="576263"/>
            <a:chOff x="8193088" y="5762625"/>
            <a:chExt cx="465137" cy="576263"/>
          </a:xfrm>
          <a:solidFill>
            <a:srgbClr val="000000"/>
          </a:solidFill>
        </p:grpSpPr>
        <p:sp>
          <p:nvSpPr>
            <p:cNvPr id="211" name="Freeform 62"/>
            <p:cNvSpPr>
              <a:spLocks/>
            </p:cNvSpPr>
            <p:nvPr/>
          </p:nvSpPr>
          <p:spPr bwMode="auto">
            <a:xfrm>
              <a:off x="8551863" y="6097588"/>
              <a:ext cx="106362" cy="212725"/>
            </a:xfrm>
            <a:custGeom>
              <a:avLst/>
              <a:gdLst>
                <a:gd name="T0" fmla="*/ 457 w 601"/>
                <a:gd name="T1" fmla="*/ 2 h 1205"/>
                <a:gd name="T2" fmla="*/ 502 w 601"/>
                <a:gd name="T3" fmla="*/ 21 h 1205"/>
                <a:gd name="T4" fmla="*/ 539 w 601"/>
                <a:gd name="T5" fmla="*/ 59 h 1205"/>
                <a:gd name="T6" fmla="*/ 567 w 601"/>
                <a:gd name="T7" fmla="*/ 114 h 1205"/>
                <a:gd name="T8" fmla="*/ 584 w 601"/>
                <a:gd name="T9" fmla="*/ 185 h 1205"/>
                <a:gd name="T10" fmla="*/ 594 w 601"/>
                <a:gd name="T11" fmla="*/ 269 h 1205"/>
                <a:gd name="T12" fmla="*/ 600 w 601"/>
                <a:gd name="T13" fmla="*/ 365 h 1205"/>
                <a:gd name="T14" fmla="*/ 601 w 601"/>
                <a:gd name="T15" fmla="*/ 469 h 1205"/>
                <a:gd name="T16" fmla="*/ 601 w 601"/>
                <a:gd name="T17" fmla="*/ 580 h 1205"/>
                <a:gd name="T18" fmla="*/ 598 w 601"/>
                <a:gd name="T19" fmla="*/ 760 h 1205"/>
                <a:gd name="T20" fmla="*/ 587 w 601"/>
                <a:gd name="T21" fmla="*/ 867 h 1205"/>
                <a:gd name="T22" fmla="*/ 567 w 601"/>
                <a:gd name="T23" fmla="*/ 957 h 1205"/>
                <a:gd name="T24" fmla="*/ 539 w 601"/>
                <a:gd name="T25" fmla="*/ 1032 h 1205"/>
                <a:gd name="T26" fmla="*/ 504 w 601"/>
                <a:gd name="T27" fmla="*/ 1092 h 1205"/>
                <a:gd name="T28" fmla="*/ 463 w 601"/>
                <a:gd name="T29" fmla="*/ 1139 h 1205"/>
                <a:gd name="T30" fmla="*/ 419 w 601"/>
                <a:gd name="T31" fmla="*/ 1171 h 1205"/>
                <a:gd name="T32" fmla="*/ 372 w 601"/>
                <a:gd name="T33" fmla="*/ 1193 h 1205"/>
                <a:gd name="T34" fmla="*/ 324 w 601"/>
                <a:gd name="T35" fmla="*/ 1204 h 1205"/>
                <a:gd name="T36" fmla="*/ 276 w 601"/>
                <a:gd name="T37" fmla="*/ 1204 h 1205"/>
                <a:gd name="T38" fmla="*/ 228 w 601"/>
                <a:gd name="T39" fmla="*/ 1193 h 1205"/>
                <a:gd name="T40" fmla="*/ 180 w 601"/>
                <a:gd name="T41" fmla="*/ 1171 h 1205"/>
                <a:gd name="T42" fmla="*/ 136 w 601"/>
                <a:gd name="T43" fmla="*/ 1139 h 1205"/>
                <a:gd name="T44" fmla="*/ 95 w 601"/>
                <a:gd name="T45" fmla="*/ 1092 h 1205"/>
                <a:gd name="T46" fmla="*/ 61 w 601"/>
                <a:gd name="T47" fmla="*/ 1032 h 1205"/>
                <a:gd name="T48" fmla="*/ 33 w 601"/>
                <a:gd name="T49" fmla="*/ 957 h 1205"/>
                <a:gd name="T50" fmla="*/ 12 w 601"/>
                <a:gd name="T51" fmla="*/ 867 h 1205"/>
                <a:gd name="T52" fmla="*/ 1 w 601"/>
                <a:gd name="T53" fmla="*/ 760 h 1205"/>
                <a:gd name="T54" fmla="*/ 2 w 601"/>
                <a:gd name="T55" fmla="*/ 648 h 1205"/>
                <a:gd name="T56" fmla="*/ 19 w 601"/>
                <a:gd name="T57" fmla="*/ 542 h 1205"/>
                <a:gd name="T58" fmla="*/ 47 w 601"/>
                <a:gd name="T59" fmla="*/ 438 h 1205"/>
                <a:gd name="T60" fmla="*/ 88 w 601"/>
                <a:gd name="T61" fmla="*/ 338 h 1205"/>
                <a:gd name="T62" fmla="*/ 137 w 601"/>
                <a:gd name="T63" fmla="*/ 247 h 1205"/>
                <a:gd name="T64" fmla="*/ 194 w 601"/>
                <a:gd name="T65" fmla="*/ 165 h 1205"/>
                <a:gd name="T66" fmla="*/ 253 w 601"/>
                <a:gd name="T67" fmla="*/ 97 h 1205"/>
                <a:gd name="T68" fmla="*/ 315 w 601"/>
                <a:gd name="T69" fmla="*/ 44 h 1205"/>
                <a:gd name="T70" fmla="*/ 375 w 601"/>
                <a:gd name="T71" fmla="*/ 11 h 1205"/>
                <a:gd name="T72" fmla="*/ 433 w 601"/>
                <a:gd name="T73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01" h="1205">
                  <a:moveTo>
                    <a:pt x="433" y="0"/>
                  </a:moveTo>
                  <a:lnTo>
                    <a:pt x="457" y="2"/>
                  </a:lnTo>
                  <a:lnTo>
                    <a:pt x="481" y="9"/>
                  </a:lnTo>
                  <a:lnTo>
                    <a:pt x="502" y="21"/>
                  </a:lnTo>
                  <a:lnTo>
                    <a:pt x="522" y="37"/>
                  </a:lnTo>
                  <a:lnTo>
                    <a:pt x="539" y="59"/>
                  </a:lnTo>
                  <a:lnTo>
                    <a:pt x="555" y="84"/>
                  </a:lnTo>
                  <a:lnTo>
                    <a:pt x="567" y="114"/>
                  </a:lnTo>
                  <a:lnTo>
                    <a:pt x="577" y="147"/>
                  </a:lnTo>
                  <a:lnTo>
                    <a:pt x="584" y="185"/>
                  </a:lnTo>
                  <a:lnTo>
                    <a:pt x="590" y="225"/>
                  </a:lnTo>
                  <a:lnTo>
                    <a:pt x="594" y="269"/>
                  </a:lnTo>
                  <a:lnTo>
                    <a:pt x="598" y="316"/>
                  </a:lnTo>
                  <a:lnTo>
                    <a:pt x="600" y="365"/>
                  </a:lnTo>
                  <a:lnTo>
                    <a:pt x="601" y="416"/>
                  </a:lnTo>
                  <a:lnTo>
                    <a:pt x="601" y="469"/>
                  </a:lnTo>
                  <a:lnTo>
                    <a:pt x="601" y="523"/>
                  </a:lnTo>
                  <a:lnTo>
                    <a:pt x="601" y="580"/>
                  </a:lnTo>
                  <a:lnTo>
                    <a:pt x="600" y="700"/>
                  </a:lnTo>
                  <a:lnTo>
                    <a:pt x="598" y="760"/>
                  </a:lnTo>
                  <a:lnTo>
                    <a:pt x="593" y="815"/>
                  </a:lnTo>
                  <a:lnTo>
                    <a:pt x="587" y="867"/>
                  </a:lnTo>
                  <a:lnTo>
                    <a:pt x="578" y="914"/>
                  </a:lnTo>
                  <a:lnTo>
                    <a:pt x="567" y="957"/>
                  </a:lnTo>
                  <a:lnTo>
                    <a:pt x="554" y="997"/>
                  </a:lnTo>
                  <a:lnTo>
                    <a:pt x="539" y="1032"/>
                  </a:lnTo>
                  <a:lnTo>
                    <a:pt x="522" y="1064"/>
                  </a:lnTo>
                  <a:lnTo>
                    <a:pt x="504" y="1092"/>
                  </a:lnTo>
                  <a:lnTo>
                    <a:pt x="484" y="1117"/>
                  </a:lnTo>
                  <a:lnTo>
                    <a:pt x="463" y="1139"/>
                  </a:lnTo>
                  <a:lnTo>
                    <a:pt x="442" y="1157"/>
                  </a:lnTo>
                  <a:lnTo>
                    <a:pt x="419" y="1171"/>
                  </a:lnTo>
                  <a:lnTo>
                    <a:pt x="396" y="1184"/>
                  </a:lnTo>
                  <a:lnTo>
                    <a:pt x="372" y="1193"/>
                  </a:lnTo>
                  <a:lnTo>
                    <a:pt x="349" y="1200"/>
                  </a:lnTo>
                  <a:lnTo>
                    <a:pt x="324" y="1204"/>
                  </a:lnTo>
                  <a:lnTo>
                    <a:pt x="299" y="1205"/>
                  </a:lnTo>
                  <a:lnTo>
                    <a:pt x="276" y="1204"/>
                  </a:lnTo>
                  <a:lnTo>
                    <a:pt x="251" y="1200"/>
                  </a:lnTo>
                  <a:lnTo>
                    <a:pt x="228" y="1193"/>
                  </a:lnTo>
                  <a:lnTo>
                    <a:pt x="204" y="1184"/>
                  </a:lnTo>
                  <a:lnTo>
                    <a:pt x="180" y="1171"/>
                  </a:lnTo>
                  <a:lnTo>
                    <a:pt x="158" y="1157"/>
                  </a:lnTo>
                  <a:lnTo>
                    <a:pt x="136" y="1139"/>
                  </a:lnTo>
                  <a:lnTo>
                    <a:pt x="115" y="1117"/>
                  </a:lnTo>
                  <a:lnTo>
                    <a:pt x="95" y="1092"/>
                  </a:lnTo>
                  <a:lnTo>
                    <a:pt x="78" y="1064"/>
                  </a:lnTo>
                  <a:lnTo>
                    <a:pt x="61" y="1032"/>
                  </a:lnTo>
                  <a:lnTo>
                    <a:pt x="46" y="997"/>
                  </a:lnTo>
                  <a:lnTo>
                    <a:pt x="33" y="957"/>
                  </a:lnTo>
                  <a:lnTo>
                    <a:pt x="22" y="914"/>
                  </a:lnTo>
                  <a:lnTo>
                    <a:pt x="12" y="867"/>
                  </a:lnTo>
                  <a:lnTo>
                    <a:pt x="5" y="815"/>
                  </a:lnTo>
                  <a:lnTo>
                    <a:pt x="1" y="760"/>
                  </a:lnTo>
                  <a:lnTo>
                    <a:pt x="0" y="700"/>
                  </a:lnTo>
                  <a:lnTo>
                    <a:pt x="2" y="648"/>
                  </a:lnTo>
                  <a:lnTo>
                    <a:pt x="8" y="595"/>
                  </a:lnTo>
                  <a:lnTo>
                    <a:pt x="19" y="542"/>
                  </a:lnTo>
                  <a:lnTo>
                    <a:pt x="31" y="490"/>
                  </a:lnTo>
                  <a:lnTo>
                    <a:pt x="47" y="438"/>
                  </a:lnTo>
                  <a:lnTo>
                    <a:pt x="67" y="387"/>
                  </a:lnTo>
                  <a:lnTo>
                    <a:pt x="88" y="338"/>
                  </a:lnTo>
                  <a:lnTo>
                    <a:pt x="112" y="292"/>
                  </a:lnTo>
                  <a:lnTo>
                    <a:pt x="137" y="247"/>
                  </a:lnTo>
                  <a:lnTo>
                    <a:pt x="165" y="205"/>
                  </a:lnTo>
                  <a:lnTo>
                    <a:pt x="194" y="165"/>
                  </a:lnTo>
                  <a:lnTo>
                    <a:pt x="223" y="130"/>
                  </a:lnTo>
                  <a:lnTo>
                    <a:pt x="253" y="97"/>
                  </a:lnTo>
                  <a:lnTo>
                    <a:pt x="284" y="69"/>
                  </a:lnTo>
                  <a:lnTo>
                    <a:pt x="315" y="44"/>
                  </a:lnTo>
                  <a:lnTo>
                    <a:pt x="345" y="25"/>
                  </a:lnTo>
                  <a:lnTo>
                    <a:pt x="375" y="11"/>
                  </a:lnTo>
                  <a:lnTo>
                    <a:pt x="405" y="3"/>
                  </a:lnTo>
                  <a:lnTo>
                    <a:pt x="4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63"/>
            <p:cNvSpPr>
              <a:spLocks/>
            </p:cNvSpPr>
            <p:nvPr/>
          </p:nvSpPr>
          <p:spPr bwMode="auto">
            <a:xfrm>
              <a:off x="8397875" y="6272213"/>
              <a:ext cx="84137" cy="38100"/>
            </a:xfrm>
            <a:custGeom>
              <a:avLst/>
              <a:gdLst>
                <a:gd name="T0" fmla="*/ 59 w 474"/>
                <a:gd name="T1" fmla="*/ 0 h 216"/>
                <a:gd name="T2" fmla="*/ 124 w 474"/>
                <a:gd name="T3" fmla="*/ 6 h 216"/>
                <a:gd name="T4" fmla="*/ 186 w 474"/>
                <a:gd name="T5" fmla="*/ 16 h 216"/>
                <a:gd name="T6" fmla="*/ 245 w 474"/>
                <a:gd name="T7" fmla="*/ 29 h 216"/>
                <a:gd name="T8" fmla="*/ 301 w 474"/>
                <a:gd name="T9" fmla="*/ 46 h 216"/>
                <a:gd name="T10" fmla="*/ 354 w 474"/>
                <a:gd name="T11" fmla="*/ 65 h 216"/>
                <a:gd name="T12" fmla="*/ 403 w 474"/>
                <a:gd name="T13" fmla="*/ 89 h 216"/>
                <a:gd name="T14" fmla="*/ 449 w 474"/>
                <a:gd name="T15" fmla="*/ 115 h 216"/>
                <a:gd name="T16" fmla="*/ 460 w 474"/>
                <a:gd name="T17" fmla="*/ 125 h 216"/>
                <a:gd name="T18" fmla="*/ 468 w 474"/>
                <a:gd name="T19" fmla="*/ 137 h 216"/>
                <a:gd name="T20" fmla="*/ 473 w 474"/>
                <a:gd name="T21" fmla="*/ 150 h 216"/>
                <a:gd name="T22" fmla="*/ 474 w 474"/>
                <a:gd name="T23" fmla="*/ 164 h 216"/>
                <a:gd name="T24" fmla="*/ 471 w 474"/>
                <a:gd name="T25" fmla="*/ 178 h 216"/>
                <a:gd name="T26" fmla="*/ 465 w 474"/>
                <a:gd name="T27" fmla="*/ 192 h 216"/>
                <a:gd name="T28" fmla="*/ 456 w 474"/>
                <a:gd name="T29" fmla="*/ 202 h 216"/>
                <a:gd name="T30" fmla="*/ 445 w 474"/>
                <a:gd name="T31" fmla="*/ 210 h 216"/>
                <a:gd name="T32" fmla="*/ 433 w 474"/>
                <a:gd name="T33" fmla="*/ 215 h 216"/>
                <a:gd name="T34" fmla="*/ 419 w 474"/>
                <a:gd name="T35" fmla="*/ 216 h 216"/>
                <a:gd name="T36" fmla="*/ 404 w 474"/>
                <a:gd name="T37" fmla="*/ 214 h 216"/>
                <a:gd name="T38" fmla="*/ 390 w 474"/>
                <a:gd name="T39" fmla="*/ 208 h 216"/>
                <a:gd name="T40" fmla="*/ 350 w 474"/>
                <a:gd name="T41" fmla="*/ 185 h 216"/>
                <a:gd name="T42" fmla="*/ 308 w 474"/>
                <a:gd name="T43" fmla="*/ 165 h 216"/>
                <a:gd name="T44" fmla="*/ 262 w 474"/>
                <a:gd name="T45" fmla="*/ 149 h 216"/>
                <a:gd name="T46" fmla="*/ 214 w 474"/>
                <a:gd name="T47" fmla="*/ 135 h 216"/>
                <a:gd name="T48" fmla="*/ 163 w 474"/>
                <a:gd name="T49" fmla="*/ 123 h 216"/>
                <a:gd name="T50" fmla="*/ 109 w 474"/>
                <a:gd name="T51" fmla="*/ 115 h 216"/>
                <a:gd name="T52" fmla="*/ 51 w 474"/>
                <a:gd name="T53" fmla="*/ 109 h 216"/>
                <a:gd name="T54" fmla="*/ 34 w 474"/>
                <a:gd name="T55" fmla="*/ 105 h 216"/>
                <a:gd name="T56" fmla="*/ 20 w 474"/>
                <a:gd name="T57" fmla="*/ 97 h 216"/>
                <a:gd name="T58" fmla="*/ 8 w 474"/>
                <a:gd name="T59" fmla="*/ 84 h 216"/>
                <a:gd name="T60" fmla="*/ 1 w 474"/>
                <a:gd name="T61" fmla="*/ 68 h 216"/>
                <a:gd name="T62" fmla="*/ 0 w 474"/>
                <a:gd name="T63" fmla="*/ 51 h 216"/>
                <a:gd name="T64" fmla="*/ 4 w 474"/>
                <a:gd name="T65" fmla="*/ 34 h 216"/>
                <a:gd name="T66" fmla="*/ 12 w 474"/>
                <a:gd name="T67" fmla="*/ 20 h 216"/>
                <a:gd name="T68" fmla="*/ 26 w 474"/>
                <a:gd name="T69" fmla="*/ 8 h 216"/>
                <a:gd name="T70" fmla="*/ 41 w 474"/>
                <a:gd name="T71" fmla="*/ 1 h 216"/>
                <a:gd name="T72" fmla="*/ 59 w 474"/>
                <a:gd name="T7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74" h="216">
                  <a:moveTo>
                    <a:pt x="59" y="0"/>
                  </a:moveTo>
                  <a:lnTo>
                    <a:pt x="124" y="6"/>
                  </a:lnTo>
                  <a:lnTo>
                    <a:pt x="186" y="16"/>
                  </a:lnTo>
                  <a:lnTo>
                    <a:pt x="245" y="29"/>
                  </a:lnTo>
                  <a:lnTo>
                    <a:pt x="301" y="46"/>
                  </a:lnTo>
                  <a:lnTo>
                    <a:pt x="354" y="65"/>
                  </a:lnTo>
                  <a:lnTo>
                    <a:pt x="403" y="89"/>
                  </a:lnTo>
                  <a:lnTo>
                    <a:pt x="449" y="115"/>
                  </a:lnTo>
                  <a:lnTo>
                    <a:pt x="460" y="125"/>
                  </a:lnTo>
                  <a:lnTo>
                    <a:pt x="468" y="137"/>
                  </a:lnTo>
                  <a:lnTo>
                    <a:pt x="473" y="150"/>
                  </a:lnTo>
                  <a:lnTo>
                    <a:pt x="474" y="164"/>
                  </a:lnTo>
                  <a:lnTo>
                    <a:pt x="471" y="178"/>
                  </a:lnTo>
                  <a:lnTo>
                    <a:pt x="465" y="192"/>
                  </a:lnTo>
                  <a:lnTo>
                    <a:pt x="456" y="202"/>
                  </a:lnTo>
                  <a:lnTo>
                    <a:pt x="445" y="210"/>
                  </a:lnTo>
                  <a:lnTo>
                    <a:pt x="433" y="215"/>
                  </a:lnTo>
                  <a:lnTo>
                    <a:pt x="419" y="216"/>
                  </a:lnTo>
                  <a:lnTo>
                    <a:pt x="404" y="214"/>
                  </a:lnTo>
                  <a:lnTo>
                    <a:pt x="390" y="208"/>
                  </a:lnTo>
                  <a:lnTo>
                    <a:pt x="350" y="185"/>
                  </a:lnTo>
                  <a:lnTo>
                    <a:pt x="308" y="165"/>
                  </a:lnTo>
                  <a:lnTo>
                    <a:pt x="262" y="149"/>
                  </a:lnTo>
                  <a:lnTo>
                    <a:pt x="214" y="135"/>
                  </a:lnTo>
                  <a:lnTo>
                    <a:pt x="163" y="123"/>
                  </a:lnTo>
                  <a:lnTo>
                    <a:pt x="109" y="115"/>
                  </a:lnTo>
                  <a:lnTo>
                    <a:pt x="51" y="109"/>
                  </a:lnTo>
                  <a:lnTo>
                    <a:pt x="34" y="105"/>
                  </a:lnTo>
                  <a:lnTo>
                    <a:pt x="20" y="97"/>
                  </a:lnTo>
                  <a:lnTo>
                    <a:pt x="8" y="84"/>
                  </a:lnTo>
                  <a:lnTo>
                    <a:pt x="1" y="68"/>
                  </a:lnTo>
                  <a:lnTo>
                    <a:pt x="0" y="51"/>
                  </a:lnTo>
                  <a:lnTo>
                    <a:pt x="4" y="34"/>
                  </a:lnTo>
                  <a:lnTo>
                    <a:pt x="12" y="20"/>
                  </a:lnTo>
                  <a:lnTo>
                    <a:pt x="26" y="8"/>
                  </a:lnTo>
                  <a:lnTo>
                    <a:pt x="41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64"/>
            <p:cNvSpPr>
              <a:spLocks/>
            </p:cNvSpPr>
            <p:nvPr/>
          </p:nvSpPr>
          <p:spPr bwMode="auto">
            <a:xfrm>
              <a:off x="8239125" y="6142038"/>
              <a:ext cx="49212" cy="63500"/>
            </a:xfrm>
            <a:custGeom>
              <a:avLst/>
              <a:gdLst>
                <a:gd name="T0" fmla="*/ 56 w 279"/>
                <a:gd name="T1" fmla="*/ 0 h 359"/>
                <a:gd name="T2" fmla="*/ 70 w 279"/>
                <a:gd name="T3" fmla="*/ 1 h 359"/>
                <a:gd name="T4" fmla="*/ 83 w 279"/>
                <a:gd name="T5" fmla="*/ 7 h 359"/>
                <a:gd name="T6" fmla="*/ 95 w 279"/>
                <a:gd name="T7" fmla="*/ 16 h 359"/>
                <a:gd name="T8" fmla="*/ 136 w 279"/>
                <a:gd name="T9" fmla="*/ 61 h 359"/>
                <a:gd name="T10" fmla="*/ 174 w 279"/>
                <a:gd name="T11" fmla="*/ 110 h 359"/>
                <a:gd name="T12" fmla="*/ 210 w 279"/>
                <a:gd name="T13" fmla="*/ 163 h 359"/>
                <a:gd name="T14" fmla="*/ 243 w 279"/>
                <a:gd name="T15" fmla="*/ 221 h 359"/>
                <a:gd name="T16" fmla="*/ 274 w 279"/>
                <a:gd name="T17" fmla="*/ 282 h 359"/>
                <a:gd name="T18" fmla="*/ 278 w 279"/>
                <a:gd name="T19" fmla="*/ 296 h 359"/>
                <a:gd name="T20" fmla="*/ 279 w 279"/>
                <a:gd name="T21" fmla="*/ 310 h 359"/>
                <a:gd name="T22" fmla="*/ 276 w 279"/>
                <a:gd name="T23" fmla="*/ 323 h 359"/>
                <a:gd name="T24" fmla="*/ 269 w 279"/>
                <a:gd name="T25" fmla="*/ 336 h 359"/>
                <a:gd name="T26" fmla="*/ 260 w 279"/>
                <a:gd name="T27" fmla="*/ 347 h 359"/>
                <a:gd name="T28" fmla="*/ 247 w 279"/>
                <a:gd name="T29" fmla="*/ 355 h 359"/>
                <a:gd name="T30" fmla="*/ 235 w 279"/>
                <a:gd name="T31" fmla="*/ 358 h 359"/>
                <a:gd name="T32" fmla="*/ 224 w 279"/>
                <a:gd name="T33" fmla="*/ 359 h 359"/>
                <a:gd name="T34" fmla="*/ 208 w 279"/>
                <a:gd name="T35" fmla="*/ 357 h 359"/>
                <a:gd name="T36" fmla="*/ 194 w 279"/>
                <a:gd name="T37" fmla="*/ 351 h 359"/>
                <a:gd name="T38" fmla="*/ 183 w 279"/>
                <a:gd name="T39" fmla="*/ 341 h 359"/>
                <a:gd name="T40" fmla="*/ 173 w 279"/>
                <a:gd name="T41" fmla="*/ 327 h 359"/>
                <a:gd name="T42" fmla="*/ 146 w 279"/>
                <a:gd name="T43" fmla="*/ 272 h 359"/>
                <a:gd name="T44" fmla="*/ 117 w 279"/>
                <a:gd name="T45" fmla="*/ 223 h 359"/>
                <a:gd name="T46" fmla="*/ 85 w 279"/>
                <a:gd name="T47" fmla="*/ 175 h 359"/>
                <a:gd name="T48" fmla="*/ 52 w 279"/>
                <a:gd name="T49" fmla="*/ 132 h 359"/>
                <a:gd name="T50" fmla="*/ 16 w 279"/>
                <a:gd name="T51" fmla="*/ 92 h 359"/>
                <a:gd name="T52" fmla="*/ 6 w 279"/>
                <a:gd name="T53" fmla="*/ 80 h 359"/>
                <a:gd name="T54" fmla="*/ 1 w 279"/>
                <a:gd name="T55" fmla="*/ 68 h 359"/>
                <a:gd name="T56" fmla="*/ 0 w 279"/>
                <a:gd name="T57" fmla="*/ 54 h 359"/>
                <a:gd name="T58" fmla="*/ 2 w 279"/>
                <a:gd name="T59" fmla="*/ 39 h 359"/>
                <a:gd name="T60" fmla="*/ 7 w 279"/>
                <a:gd name="T61" fmla="*/ 26 h 359"/>
                <a:gd name="T62" fmla="*/ 17 w 279"/>
                <a:gd name="T63" fmla="*/ 15 h 359"/>
                <a:gd name="T64" fmla="*/ 28 w 279"/>
                <a:gd name="T65" fmla="*/ 6 h 359"/>
                <a:gd name="T66" fmla="*/ 41 w 279"/>
                <a:gd name="T67" fmla="*/ 1 h 359"/>
                <a:gd name="T68" fmla="*/ 56 w 279"/>
                <a:gd name="T69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9" h="359">
                  <a:moveTo>
                    <a:pt x="56" y="0"/>
                  </a:moveTo>
                  <a:lnTo>
                    <a:pt x="70" y="1"/>
                  </a:lnTo>
                  <a:lnTo>
                    <a:pt x="83" y="7"/>
                  </a:lnTo>
                  <a:lnTo>
                    <a:pt x="95" y="16"/>
                  </a:lnTo>
                  <a:lnTo>
                    <a:pt x="136" y="61"/>
                  </a:lnTo>
                  <a:lnTo>
                    <a:pt x="174" y="110"/>
                  </a:lnTo>
                  <a:lnTo>
                    <a:pt x="210" y="163"/>
                  </a:lnTo>
                  <a:lnTo>
                    <a:pt x="243" y="221"/>
                  </a:lnTo>
                  <a:lnTo>
                    <a:pt x="274" y="282"/>
                  </a:lnTo>
                  <a:lnTo>
                    <a:pt x="278" y="296"/>
                  </a:lnTo>
                  <a:lnTo>
                    <a:pt x="279" y="310"/>
                  </a:lnTo>
                  <a:lnTo>
                    <a:pt x="276" y="323"/>
                  </a:lnTo>
                  <a:lnTo>
                    <a:pt x="269" y="336"/>
                  </a:lnTo>
                  <a:lnTo>
                    <a:pt x="260" y="347"/>
                  </a:lnTo>
                  <a:lnTo>
                    <a:pt x="247" y="355"/>
                  </a:lnTo>
                  <a:lnTo>
                    <a:pt x="235" y="358"/>
                  </a:lnTo>
                  <a:lnTo>
                    <a:pt x="224" y="359"/>
                  </a:lnTo>
                  <a:lnTo>
                    <a:pt x="208" y="357"/>
                  </a:lnTo>
                  <a:lnTo>
                    <a:pt x="194" y="351"/>
                  </a:lnTo>
                  <a:lnTo>
                    <a:pt x="183" y="341"/>
                  </a:lnTo>
                  <a:lnTo>
                    <a:pt x="173" y="327"/>
                  </a:lnTo>
                  <a:lnTo>
                    <a:pt x="146" y="272"/>
                  </a:lnTo>
                  <a:lnTo>
                    <a:pt x="117" y="223"/>
                  </a:lnTo>
                  <a:lnTo>
                    <a:pt x="85" y="175"/>
                  </a:lnTo>
                  <a:lnTo>
                    <a:pt x="52" y="132"/>
                  </a:lnTo>
                  <a:lnTo>
                    <a:pt x="16" y="92"/>
                  </a:lnTo>
                  <a:lnTo>
                    <a:pt x="6" y="80"/>
                  </a:lnTo>
                  <a:lnTo>
                    <a:pt x="1" y="68"/>
                  </a:lnTo>
                  <a:lnTo>
                    <a:pt x="0" y="54"/>
                  </a:lnTo>
                  <a:lnTo>
                    <a:pt x="2" y="39"/>
                  </a:lnTo>
                  <a:lnTo>
                    <a:pt x="7" y="26"/>
                  </a:lnTo>
                  <a:lnTo>
                    <a:pt x="17" y="15"/>
                  </a:lnTo>
                  <a:lnTo>
                    <a:pt x="28" y="6"/>
                  </a:lnTo>
                  <a:lnTo>
                    <a:pt x="41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65"/>
            <p:cNvSpPr>
              <a:spLocks/>
            </p:cNvSpPr>
            <p:nvPr/>
          </p:nvSpPr>
          <p:spPr bwMode="auto">
            <a:xfrm>
              <a:off x="8366125" y="6081713"/>
              <a:ext cx="53975" cy="52388"/>
            </a:xfrm>
            <a:custGeom>
              <a:avLst/>
              <a:gdLst>
                <a:gd name="T0" fmla="*/ 60 w 311"/>
                <a:gd name="T1" fmla="*/ 0 h 294"/>
                <a:gd name="T2" fmla="*/ 73 w 311"/>
                <a:gd name="T3" fmla="*/ 3 h 294"/>
                <a:gd name="T4" fmla="*/ 86 w 311"/>
                <a:gd name="T5" fmla="*/ 10 h 294"/>
                <a:gd name="T6" fmla="*/ 97 w 311"/>
                <a:gd name="T7" fmla="*/ 19 h 294"/>
                <a:gd name="T8" fmla="*/ 142 w 311"/>
                <a:gd name="T9" fmla="*/ 70 h 294"/>
                <a:gd name="T10" fmla="*/ 189 w 311"/>
                <a:gd name="T11" fmla="*/ 117 h 294"/>
                <a:gd name="T12" fmla="*/ 237 w 311"/>
                <a:gd name="T13" fmla="*/ 158 h 294"/>
                <a:gd name="T14" fmla="*/ 287 w 311"/>
                <a:gd name="T15" fmla="*/ 193 h 294"/>
                <a:gd name="T16" fmla="*/ 298 w 311"/>
                <a:gd name="T17" fmla="*/ 202 h 294"/>
                <a:gd name="T18" fmla="*/ 306 w 311"/>
                <a:gd name="T19" fmla="*/ 215 h 294"/>
                <a:gd name="T20" fmla="*/ 310 w 311"/>
                <a:gd name="T21" fmla="*/ 228 h 294"/>
                <a:gd name="T22" fmla="*/ 311 w 311"/>
                <a:gd name="T23" fmla="*/ 242 h 294"/>
                <a:gd name="T24" fmla="*/ 309 w 311"/>
                <a:gd name="T25" fmla="*/ 256 h 294"/>
                <a:gd name="T26" fmla="*/ 302 w 311"/>
                <a:gd name="T27" fmla="*/ 270 h 294"/>
                <a:gd name="T28" fmla="*/ 293 w 311"/>
                <a:gd name="T29" fmla="*/ 280 h 294"/>
                <a:gd name="T30" fmla="*/ 281 w 311"/>
                <a:gd name="T31" fmla="*/ 288 h 294"/>
                <a:gd name="T32" fmla="*/ 269 w 311"/>
                <a:gd name="T33" fmla="*/ 292 h 294"/>
                <a:gd name="T34" fmla="*/ 256 w 311"/>
                <a:gd name="T35" fmla="*/ 294 h 294"/>
                <a:gd name="T36" fmla="*/ 240 w 311"/>
                <a:gd name="T37" fmla="*/ 292 h 294"/>
                <a:gd name="T38" fmla="*/ 226 w 311"/>
                <a:gd name="T39" fmla="*/ 285 h 294"/>
                <a:gd name="T40" fmla="*/ 170 w 311"/>
                <a:gd name="T41" fmla="*/ 244 h 294"/>
                <a:gd name="T42" fmla="*/ 114 w 311"/>
                <a:gd name="T43" fmla="*/ 198 h 294"/>
                <a:gd name="T44" fmla="*/ 62 w 311"/>
                <a:gd name="T45" fmla="*/ 147 h 294"/>
                <a:gd name="T46" fmla="*/ 12 w 311"/>
                <a:gd name="T47" fmla="*/ 90 h 294"/>
                <a:gd name="T48" fmla="*/ 4 w 311"/>
                <a:gd name="T49" fmla="*/ 77 h 294"/>
                <a:gd name="T50" fmla="*/ 0 w 311"/>
                <a:gd name="T51" fmla="*/ 63 h 294"/>
                <a:gd name="T52" fmla="*/ 0 w 311"/>
                <a:gd name="T53" fmla="*/ 50 h 294"/>
                <a:gd name="T54" fmla="*/ 3 w 311"/>
                <a:gd name="T55" fmla="*/ 36 h 294"/>
                <a:gd name="T56" fmla="*/ 9 w 311"/>
                <a:gd name="T57" fmla="*/ 23 h 294"/>
                <a:gd name="T58" fmla="*/ 19 w 311"/>
                <a:gd name="T59" fmla="*/ 12 h 294"/>
                <a:gd name="T60" fmla="*/ 31 w 311"/>
                <a:gd name="T61" fmla="*/ 4 h 294"/>
                <a:gd name="T62" fmla="*/ 46 w 311"/>
                <a:gd name="T63" fmla="*/ 0 h 294"/>
                <a:gd name="T64" fmla="*/ 60 w 311"/>
                <a:gd name="T6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1" h="294">
                  <a:moveTo>
                    <a:pt x="60" y="0"/>
                  </a:moveTo>
                  <a:lnTo>
                    <a:pt x="73" y="3"/>
                  </a:lnTo>
                  <a:lnTo>
                    <a:pt x="86" y="10"/>
                  </a:lnTo>
                  <a:lnTo>
                    <a:pt x="97" y="19"/>
                  </a:lnTo>
                  <a:lnTo>
                    <a:pt x="142" y="70"/>
                  </a:lnTo>
                  <a:lnTo>
                    <a:pt x="189" y="117"/>
                  </a:lnTo>
                  <a:lnTo>
                    <a:pt x="237" y="158"/>
                  </a:lnTo>
                  <a:lnTo>
                    <a:pt x="287" y="193"/>
                  </a:lnTo>
                  <a:lnTo>
                    <a:pt x="298" y="202"/>
                  </a:lnTo>
                  <a:lnTo>
                    <a:pt x="306" y="215"/>
                  </a:lnTo>
                  <a:lnTo>
                    <a:pt x="310" y="228"/>
                  </a:lnTo>
                  <a:lnTo>
                    <a:pt x="311" y="242"/>
                  </a:lnTo>
                  <a:lnTo>
                    <a:pt x="309" y="256"/>
                  </a:lnTo>
                  <a:lnTo>
                    <a:pt x="302" y="270"/>
                  </a:lnTo>
                  <a:lnTo>
                    <a:pt x="293" y="280"/>
                  </a:lnTo>
                  <a:lnTo>
                    <a:pt x="281" y="288"/>
                  </a:lnTo>
                  <a:lnTo>
                    <a:pt x="269" y="292"/>
                  </a:lnTo>
                  <a:lnTo>
                    <a:pt x="256" y="294"/>
                  </a:lnTo>
                  <a:lnTo>
                    <a:pt x="240" y="292"/>
                  </a:lnTo>
                  <a:lnTo>
                    <a:pt x="226" y="285"/>
                  </a:lnTo>
                  <a:lnTo>
                    <a:pt x="170" y="244"/>
                  </a:lnTo>
                  <a:lnTo>
                    <a:pt x="114" y="198"/>
                  </a:lnTo>
                  <a:lnTo>
                    <a:pt x="62" y="147"/>
                  </a:lnTo>
                  <a:lnTo>
                    <a:pt x="12" y="90"/>
                  </a:lnTo>
                  <a:lnTo>
                    <a:pt x="4" y="77"/>
                  </a:lnTo>
                  <a:lnTo>
                    <a:pt x="0" y="63"/>
                  </a:lnTo>
                  <a:lnTo>
                    <a:pt x="0" y="50"/>
                  </a:lnTo>
                  <a:lnTo>
                    <a:pt x="3" y="36"/>
                  </a:lnTo>
                  <a:lnTo>
                    <a:pt x="9" y="23"/>
                  </a:lnTo>
                  <a:lnTo>
                    <a:pt x="19" y="12"/>
                  </a:lnTo>
                  <a:lnTo>
                    <a:pt x="31" y="4"/>
                  </a:lnTo>
                  <a:lnTo>
                    <a:pt x="46" y="0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66"/>
            <p:cNvSpPr>
              <a:spLocks/>
            </p:cNvSpPr>
            <p:nvPr/>
          </p:nvSpPr>
          <p:spPr bwMode="auto">
            <a:xfrm>
              <a:off x="8223250" y="5951538"/>
              <a:ext cx="26987" cy="71438"/>
            </a:xfrm>
            <a:custGeom>
              <a:avLst/>
              <a:gdLst>
                <a:gd name="T0" fmla="*/ 93 w 153"/>
                <a:gd name="T1" fmla="*/ 0 h 410"/>
                <a:gd name="T2" fmla="*/ 111 w 153"/>
                <a:gd name="T3" fmla="*/ 1 h 410"/>
                <a:gd name="T4" fmla="*/ 127 w 153"/>
                <a:gd name="T5" fmla="*/ 9 h 410"/>
                <a:gd name="T6" fmla="*/ 139 w 153"/>
                <a:gd name="T7" fmla="*/ 20 h 410"/>
                <a:gd name="T8" fmla="*/ 148 w 153"/>
                <a:gd name="T9" fmla="*/ 34 h 410"/>
                <a:gd name="T10" fmla="*/ 152 w 153"/>
                <a:gd name="T11" fmla="*/ 51 h 410"/>
                <a:gd name="T12" fmla="*/ 153 w 153"/>
                <a:gd name="T13" fmla="*/ 110 h 410"/>
                <a:gd name="T14" fmla="*/ 150 w 153"/>
                <a:gd name="T15" fmla="*/ 172 h 410"/>
                <a:gd name="T16" fmla="*/ 141 w 153"/>
                <a:gd name="T17" fmla="*/ 236 h 410"/>
                <a:gd name="T18" fmla="*/ 127 w 153"/>
                <a:gd name="T19" fmla="*/ 303 h 410"/>
                <a:gd name="T20" fmla="*/ 109 w 153"/>
                <a:gd name="T21" fmla="*/ 371 h 410"/>
                <a:gd name="T22" fmla="*/ 103 w 153"/>
                <a:gd name="T23" fmla="*/ 384 h 410"/>
                <a:gd name="T24" fmla="*/ 93 w 153"/>
                <a:gd name="T25" fmla="*/ 395 h 410"/>
                <a:gd name="T26" fmla="*/ 83 w 153"/>
                <a:gd name="T27" fmla="*/ 403 h 410"/>
                <a:gd name="T28" fmla="*/ 70 w 153"/>
                <a:gd name="T29" fmla="*/ 408 h 410"/>
                <a:gd name="T30" fmla="*/ 55 w 153"/>
                <a:gd name="T31" fmla="*/ 410 h 410"/>
                <a:gd name="T32" fmla="*/ 48 w 153"/>
                <a:gd name="T33" fmla="*/ 409 h 410"/>
                <a:gd name="T34" fmla="*/ 40 w 153"/>
                <a:gd name="T35" fmla="*/ 408 h 410"/>
                <a:gd name="T36" fmla="*/ 27 w 153"/>
                <a:gd name="T37" fmla="*/ 402 h 410"/>
                <a:gd name="T38" fmla="*/ 15 w 153"/>
                <a:gd name="T39" fmla="*/ 393 h 410"/>
                <a:gd name="T40" fmla="*/ 7 w 153"/>
                <a:gd name="T41" fmla="*/ 381 h 410"/>
                <a:gd name="T42" fmla="*/ 2 w 153"/>
                <a:gd name="T43" fmla="*/ 369 h 410"/>
                <a:gd name="T44" fmla="*/ 0 w 153"/>
                <a:gd name="T45" fmla="*/ 354 h 410"/>
                <a:gd name="T46" fmla="*/ 3 w 153"/>
                <a:gd name="T47" fmla="*/ 339 h 410"/>
                <a:gd name="T48" fmla="*/ 20 w 153"/>
                <a:gd name="T49" fmla="*/ 279 h 410"/>
                <a:gd name="T50" fmla="*/ 32 w 153"/>
                <a:gd name="T51" fmla="*/ 220 h 410"/>
                <a:gd name="T52" fmla="*/ 39 w 153"/>
                <a:gd name="T53" fmla="*/ 164 h 410"/>
                <a:gd name="T54" fmla="*/ 42 w 153"/>
                <a:gd name="T55" fmla="*/ 110 h 410"/>
                <a:gd name="T56" fmla="*/ 41 w 153"/>
                <a:gd name="T57" fmla="*/ 58 h 410"/>
                <a:gd name="T58" fmla="*/ 43 w 153"/>
                <a:gd name="T59" fmla="*/ 40 h 410"/>
                <a:gd name="T60" fmla="*/ 50 w 153"/>
                <a:gd name="T61" fmla="*/ 25 h 410"/>
                <a:gd name="T62" fmla="*/ 62 w 153"/>
                <a:gd name="T63" fmla="*/ 13 h 410"/>
                <a:gd name="T64" fmla="*/ 76 w 153"/>
                <a:gd name="T65" fmla="*/ 3 h 410"/>
                <a:gd name="T66" fmla="*/ 93 w 153"/>
                <a:gd name="T67" fmla="*/ 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3" h="410">
                  <a:moveTo>
                    <a:pt x="93" y="0"/>
                  </a:moveTo>
                  <a:lnTo>
                    <a:pt x="111" y="1"/>
                  </a:lnTo>
                  <a:lnTo>
                    <a:pt x="127" y="9"/>
                  </a:lnTo>
                  <a:lnTo>
                    <a:pt x="139" y="20"/>
                  </a:lnTo>
                  <a:lnTo>
                    <a:pt x="148" y="34"/>
                  </a:lnTo>
                  <a:lnTo>
                    <a:pt x="152" y="51"/>
                  </a:lnTo>
                  <a:lnTo>
                    <a:pt x="153" y="110"/>
                  </a:lnTo>
                  <a:lnTo>
                    <a:pt x="150" y="172"/>
                  </a:lnTo>
                  <a:lnTo>
                    <a:pt x="141" y="236"/>
                  </a:lnTo>
                  <a:lnTo>
                    <a:pt x="127" y="303"/>
                  </a:lnTo>
                  <a:lnTo>
                    <a:pt x="109" y="371"/>
                  </a:lnTo>
                  <a:lnTo>
                    <a:pt x="103" y="384"/>
                  </a:lnTo>
                  <a:lnTo>
                    <a:pt x="93" y="395"/>
                  </a:lnTo>
                  <a:lnTo>
                    <a:pt x="83" y="403"/>
                  </a:lnTo>
                  <a:lnTo>
                    <a:pt x="70" y="408"/>
                  </a:lnTo>
                  <a:lnTo>
                    <a:pt x="55" y="410"/>
                  </a:lnTo>
                  <a:lnTo>
                    <a:pt x="48" y="409"/>
                  </a:lnTo>
                  <a:lnTo>
                    <a:pt x="40" y="408"/>
                  </a:lnTo>
                  <a:lnTo>
                    <a:pt x="27" y="402"/>
                  </a:lnTo>
                  <a:lnTo>
                    <a:pt x="15" y="393"/>
                  </a:lnTo>
                  <a:lnTo>
                    <a:pt x="7" y="381"/>
                  </a:lnTo>
                  <a:lnTo>
                    <a:pt x="2" y="369"/>
                  </a:lnTo>
                  <a:lnTo>
                    <a:pt x="0" y="354"/>
                  </a:lnTo>
                  <a:lnTo>
                    <a:pt x="3" y="339"/>
                  </a:lnTo>
                  <a:lnTo>
                    <a:pt x="20" y="279"/>
                  </a:lnTo>
                  <a:lnTo>
                    <a:pt x="32" y="220"/>
                  </a:lnTo>
                  <a:lnTo>
                    <a:pt x="39" y="164"/>
                  </a:lnTo>
                  <a:lnTo>
                    <a:pt x="42" y="110"/>
                  </a:lnTo>
                  <a:lnTo>
                    <a:pt x="41" y="58"/>
                  </a:lnTo>
                  <a:lnTo>
                    <a:pt x="43" y="40"/>
                  </a:lnTo>
                  <a:lnTo>
                    <a:pt x="50" y="25"/>
                  </a:lnTo>
                  <a:lnTo>
                    <a:pt x="62" y="13"/>
                  </a:lnTo>
                  <a:lnTo>
                    <a:pt x="76" y="3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67"/>
            <p:cNvSpPr>
              <a:spLocks noEditPoints="1"/>
            </p:cNvSpPr>
            <p:nvPr/>
          </p:nvSpPr>
          <p:spPr bwMode="auto">
            <a:xfrm>
              <a:off x="8193088" y="5762625"/>
              <a:ext cx="382587" cy="576263"/>
            </a:xfrm>
            <a:custGeom>
              <a:avLst/>
              <a:gdLst>
                <a:gd name="T0" fmla="*/ 1142 w 2168"/>
                <a:gd name="T1" fmla="*/ 2922 h 3268"/>
                <a:gd name="T2" fmla="*/ 1234 w 2168"/>
                <a:gd name="T3" fmla="*/ 3066 h 3268"/>
                <a:gd name="T4" fmla="*/ 1535 w 2168"/>
                <a:gd name="T5" fmla="*/ 3156 h 3268"/>
                <a:gd name="T6" fmla="*/ 1668 w 2168"/>
                <a:gd name="T7" fmla="*/ 3058 h 3268"/>
                <a:gd name="T8" fmla="*/ 1580 w 2168"/>
                <a:gd name="T9" fmla="*/ 2901 h 3268"/>
                <a:gd name="T10" fmla="*/ 1279 w 2168"/>
                <a:gd name="T11" fmla="*/ 2811 h 3268"/>
                <a:gd name="T12" fmla="*/ 191 w 2168"/>
                <a:gd name="T13" fmla="*/ 2236 h 3268"/>
                <a:gd name="T14" fmla="*/ 334 w 2168"/>
                <a:gd name="T15" fmla="*/ 2456 h 3268"/>
                <a:gd name="T16" fmla="*/ 466 w 2168"/>
                <a:gd name="T17" fmla="*/ 2555 h 3268"/>
                <a:gd name="T18" fmla="*/ 573 w 2168"/>
                <a:gd name="T19" fmla="*/ 2397 h 3268"/>
                <a:gd name="T20" fmla="*/ 459 w 2168"/>
                <a:gd name="T21" fmla="*/ 2211 h 3268"/>
                <a:gd name="T22" fmla="*/ 415 w 2168"/>
                <a:gd name="T23" fmla="*/ 2162 h 3268"/>
                <a:gd name="T24" fmla="*/ 367 w 2168"/>
                <a:gd name="T25" fmla="*/ 2118 h 3268"/>
                <a:gd name="T26" fmla="*/ 330 w 2168"/>
                <a:gd name="T27" fmla="*/ 2092 h 3268"/>
                <a:gd name="T28" fmla="*/ 300 w 2168"/>
                <a:gd name="T29" fmla="*/ 2079 h 3268"/>
                <a:gd name="T30" fmla="*/ 950 w 2168"/>
                <a:gd name="T31" fmla="*/ 1928 h 3268"/>
                <a:gd name="T32" fmla="*/ 1111 w 2168"/>
                <a:gd name="T33" fmla="*/ 2085 h 3268"/>
                <a:gd name="T34" fmla="*/ 1274 w 2168"/>
                <a:gd name="T35" fmla="*/ 2169 h 3268"/>
                <a:gd name="T36" fmla="*/ 1383 w 2168"/>
                <a:gd name="T37" fmla="*/ 2030 h 3268"/>
                <a:gd name="T38" fmla="*/ 1236 w 2168"/>
                <a:gd name="T39" fmla="*/ 1863 h 3268"/>
                <a:gd name="T40" fmla="*/ 1050 w 2168"/>
                <a:gd name="T41" fmla="*/ 1755 h 3268"/>
                <a:gd name="T42" fmla="*/ 170 w 2168"/>
                <a:gd name="T43" fmla="*/ 1040 h 3268"/>
                <a:gd name="T44" fmla="*/ 111 w 2168"/>
                <a:gd name="T45" fmla="*/ 1299 h 3268"/>
                <a:gd name="T46" fmla="*/ 140 w 2168"/>
                <a:gd name="T47" fmla="*/ 1495 h 3268"/>
                <a:gd name="T48" fmla="*/ 332 w 2168"/>
                <a:gd name="T49" fmla="*/ 1438 h 3268"/>
                <a:gd name="T50" fmla="*/ 369 w 2168"/>
                <a:gd name="T51" fmla="*/ 1143 h 3268"/>
                <a:gd name="T52" fmla="*/ 747 w 2168"/>
                <a:gd name="T53" fmla="*/ 0 h 3268"/>
                <a:gd name="T54" fmla="*/ 841 w 2168"/>
                <a:gd name="T55" fmla="*/ 94 h 3268"/>
                <a:gd name="T56" fmla="*/ 789 w 2168"/>
                <a:gd name="T57" fmla="*/ 586 h 3268"/>
                <a:gd name="T58" fmla="*/ 830 w 2168"/>
                <a:gd name="T59" fmla="*/ 1184 h 3268"/>
                <a:gd name="T60" fmla="*/ 1003 w 2168"/>
                <a:gd name="T61" fmla="*/ 1640 h 3268"/>
                <a:gd name="T62" fmla="*/ 1201 w 2168"/>
                <a:gd name="T63" fmla="*/ 1704 h 3268"/>
                <a:gd name="T64" fmla="*/ 1422 w 2168"/>
                <a:gd name="T65" fmla="*/ 1891 h 3268"/>
                <a:gd name="T66" fmla="*/ 1528 w 2168"/>
                <a:gd name="T67" fmla="*/ 2065 h 3268"/>
                <a:gd name="T68" fmla="*/ 1870 w 2168"/>
                <a:gd name="T69" fmla="*/ 2032 h 3268"/>
                <a:gd name="T70" fmla="*/ 2089 w 2168"/>
                <a:gd name="T71" fmla="*/ 2068 h 3268"/>
                <a:gd name="T72" fmla="*/ 1928 w 2168"/>
                <a:gd name="T73" fmla="*/ 2529 h 3268"/>
                <a:gd name="T74" fmla="*/ 1974 w 2168"/>
                <a:gd name="T75" fmla="*/ 2926 h 3268"/>
                <a:gd name="T76" fmla="*/ 1875 w 2168"/>
                <a:gd name="T77" fmla="*/ 3083 h 3268"/>
                <a:gd name="T78" fmla="*/ 1697 w 2168"/>
                <a:gd name="T79" fmla="*/ 3240 h 3268"/>
                <a:gd name="T80" fmla="*/ 1481 w 2168"/>
                <a:gd name="T81" fmla="*/ 3261 h 3268"/>
                <a:gd name="T82" fmla="*/ 1171 w 2168"/>
                <a:gd name="T83" fmla="*/ 3158 h 3268"/>
                <a:gd name="T84" fmla="*/ 1013 w 2168"/>
                <a:gd name="T85" fmla="*/ 3001 h 3268"/>
                <a:gd name="T86" fmla="*/ 731 w 2168"/>
                <a:gd name="T87" fmla="*/ 2700 h 3268"/>
                <a:gd name="T88" fmla="*/ 442 w 2168"/>
                <a:gd name="T89" fmla="*/ 2662 h 3268"/>
                <a:gd name="T90" fmla="*/ 241 w 2168"/>
                <a:gd name="T91" fmla="*/ 2517 h 3268"/>
                <a:gd name="T92" fmla="*/ 98 w 2168"/>
                <a:gd name="T93" fmla="*/ 2302 h 3268"/>
                <a:gd name="T94" fmla="*/ 77 w 2168"/>
                <a:gd name="T95" fmla="*/ 2118 h 3268"/>
                <a:gd name="T96" fmla="*/ 159 w 2168"/>
                <a:gd name="T97" fmla="*/ 1688 h 3268"/>
                <a:gd name="T98" fmla="*/ 38 w 2168"/>
                <a:gd name="T99" fmla="*/ 1535 h 3268"/>
                <a:gd name="T100" fmla="*/ 0 w 2168"/>
                <a:gd name="T101" fmla="*/ 1314 h 3268"/>
                <a:gd name="T102" fmla="*/ 37 w 2168"/>
                <a:gd name="T103" fmla="*/ 1074 h 3268"/>
                <a:gd name="T104" fmla="*/ 140 w 2168"/>
                <a:gd name="T105" fmla="*/ 916 h 3268"/>
                <a:gd name="T106" fmla="*/ 329 w 2168"/>
                <a:gd name="T107" fmla="*/ 614 h 3268"/>
                <a:gd name="T108" fmla="*/ 674 w 2168"/>
                <a:gd name="T109" fmla="*/ 32 h 3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68" h="3268">
                  <a:moveTo>
                    <a:pt x="1242" y="2809"/>
                  </a:moveTo>
                  <a:lnTo>
                    <a:pt x="1220" y="2810"/>
                  </a:lnTo>
                  <a:lnTo>
                    <a:pt x="1204" y="2812"/>
                  </a:lnTo>
                  <a:lnTo>
                    <a:pt x="1191" y="2814"/>
                  </a:lnTo>
                  <a:lnTo>
                    <a:pt x="1182" y="2817"/>
                  </a:lnTo>
                  <a:lnTo>
                    <a:pt x="1175" y="2819"/>
                  </a:lnTo>
                  <a:lnTo>
                    <a:pt x="1142" y="2922"/>
                  </a:lnTo>
                  <a:lnTo>
                    <a:pt x="1122" y="2981"/>
                  </a:lnTo>
                  <a:lnTo>
                    <a:pt x="1128" y="2990"/>
                  </a:lnTo>
                  <a:lnTo>
                    <a:pt x="1140" y="3002"/>
                  </a:lnTo>
                  <a:lnTo>
                    <a:pt x="1155" y="3017"/>
                  </a:lnTo>
                  <a:lnTo>
                    <a:pt x="1176" y="3032"/>
                  </a:lnTo>
                  <a:lnTo>
                    <a:pt x="1202" y="3049"/>
                  </a:lnTo>
                  <a:lnTo>
                    <a:pt x="1234" y="3066"/>
                  </a:lnTo>
                  <a:lnTo>
                    <a:pt x="1272" y="3085"/>
                  </a:lnTo>
                  <a:lnTo>
                    <a:pt x="1314" y="3103"/>
                  </a:lnTo>
                  <a:lnTo>
                    <a:pt x="1363" y="3119"/>
                  </a:lnTo>
                  <a:lnTo>
                    <a:pt x="1408" y="3134"/>
                  </a:lnTo>
                  <a:lnTo>
                    <a:pt x="1452" y="3144"/>
                  </a:lnTo>
                  <a:lnTo>
                    <a:pt x="1495" y="3152"/>
                  </a:lnTo>
                  <a:lnTo>
                    <a:pt x="1535" y="3156"/>
                  </a:lnTo>
                  <a:lnTo>
                    <a:pt x="1572" y="3158"/>
                  </a:lnTo>
                  <a:lnTo>
                    <a:pt x="1593" y="3157"/>
                  </a:lnTo>
                  <a:lnTo>
                    <a:pt x="1611" y="3155"/>
                  </a:lnTo>
                  <a:lnTo>
                    <a:pt x="1623" y="3153"/>
                  </a:lnTo>
                  <a:lnTo>
                    <a:pt x="1632" y="3150"/>
                  </a:lnTo>
                  <a:lnTo>
                    <a:pt x="1639" y="3148"/>
                  </a:lnTo>
                  <a:lnTo>
                    <a:pt x="1668" y="3058"/>
                  </a:lnTo>
                  <a:lnTo>
                    <a:pt x="1692" y="2986"/>
                  </a:lnTo>
                  <a:lnTo>
                    <a:pt x="1686" y="2977"/>
                  </a:lnTo>
                  <a:lnTo>
                    <a:pt x="1675" y="2965"/>
                  </a:lnTo>
                  <a:lnTo>
                    <a:pt x="1659" y="2950"/>
                  </a:lnTo>
                  <a:lnTo>
                    <a:pt x="1639" y="2935"/>
                  </a:lnTo>
                  <a:lnTo>
                    <a:pt x="1612" y="2918"/>
                  </a:lnTo>
                  <a:lnTo>
                    <a:pt x="1580" y="2901"/>
                  </a:lnTo>
                  <a:lnTo>
                    <a:pt x="1543" y="2882"/>
                  </a:lnTo>
                  <a:lnTo>
                    <a:pt x="1500" y="2864"/>
                  </a:lnTo>
                  <a:lnTo>
                    <a:pt x="1452" y="2848"/>
                  </a:lnTo>
                  <a:lnTo>
                    <a:pt x="1406" y="2833"/>
                  </a:lnTo>
                  <a:lnTo>
                    <a:pt x="1362" y="2823"/>
                  </a:lnTo>
                  <a:lnTo>
                    <a:pt x="1320" y="2815"/>
                  </a:lnTo>
                  <a:lnTo>
                    <a:pt x="1279" y="2811"/>
                  </a:lnTo>
                  <a:lnTo>
                    <a:pt x="1242" y="2809"/>
                  </a:lnTo>
                  <a:close/>
                  <a:moveTo>
                    <a:pt x="297" y="2079"/>
                  </a:moveTo>
                  <a:lnTo>
                    <a:pt x="175" y="2168"/>
                  </a:lnTo>
                  <a:lnTo>
                    <a:pt x="175" y="2179"/>
                  </a:lnTo>
                  <a:lnTo>
                    <a:pt x="177" y="2195"/>
                  </a:lnTo>
                  <a:lnTo>
                    <a:pt x="182" y="2213"/>
                  </a:lnTo>
                  <a:lnTo>
                    <a:pt x="191" y="2236"/>
                  </a:lnTo>
                  <a:lnTo>
                    <a:pt x="201" y="2262"/>
                  </a:lnTo>
                  <a:lnTo>
                    <a:pt x="215" y="2290"/>
                  </a:lnTo>
                  <a:lnTo>
                    <a:pt x="234" y="2322"/>
                  </a:lnTo>
                  <a:lnTo>
                    <a:pt x="255" y="2356"/>
                  </a:lnTo>
                  <a:lnTo>
                    <a:pt x="281" y="2392"/>
                  </a:lnTo>
                  <a:lnTo>
                    <a:pt x="307" y="2426"/>
                  </a:lnTo>
                  <a:lnTo>
                    <a:pt x="334" y="2456"/>
                  </a:lnTo>
                  <a:lnTo>
                    <a:pt x="359" y="2481"/>
                  </a:lnTo>
                  <a:lnTo>
                    <a:pt x="382" y="2503"/>
                  </a:lnTo>
                  <a:lnTo>
                    <a:pt x="405" y="2521"/>
                  </a:lnTo>
                  <a:lnTo>
                    <a:pt x="424" y="2534"/>
                  </a:lnTo>
                  <a:lnTo>
                    <a:pt x="442" y="2545"/>
                  </a:lnTo>
                  <a:lnTo>
                    <a:pt x="455" y="2552"/>
                  </a:lnTo>
                  <a:lnTo>
                    <a:pt x="466" y="2555"/>
                  </a:lnTo>
                  <a:lnTo>
                    <a:pt x="519" y="2516"/>
                  </a:lnTo>
                  <a:lnTo>
                    <a:pt x="519" y="2515"/>
                  </a:lnTo>
                  <a:lnTo>
                    <a:pt x="588" y="2464"/>
                  </a:lnTo>
                  <a:lnTo>
                    <a:pt x="588" y="2453"/>
                  </a:lnTo>
                  <a:lnTo>
                    <a:pt x="586" y="2438"/>
                  </a:lnTo>
                  <a:lnTo>
                    <a:pt x="581" y="2419"/>
                  </a:lnTo>
                  <a:lnTo>
                    <a:pt x="573" y="2397"/>
                  </a:lnTo>
                  <a:lnTo>
                    <a:pt x="563" y="2371"/>
                  </a:lnTo>
                  <a:lnTo>
                    <a:pt x="548" y="2342"/>
                  </a:lnTo>
                  <a:lnTo>
                    <a:pt x="531" y="2311"/>
                  </a:lnTo>
                  <a:lnTo>
                    <a:pt x="509" y="2277"/>
                  </a:lnTo>
                  <a:lnTo>
                    <a:pt x="484" y="2241"/>
                  </a:lnTo>
                  <a:lnTo>
                    <a:pt x="463" y="2215"/>
                  </a:lnTo>
                  <a:lnTo>
                    <a:pt x="459" y="2211"/>
                  </a:lnTo>
                  <a:lnTo>
                    <a:pt x="456" y="2207"/>
                  </a:lnTo>
                  <a:lnTo>
                    <a:pt x="453" y="2203"/>
                  </a:lnTo>
                  <a:lnTo>
                    <a:pt x="445" y="2194"/>
                  </a:lnTo>
                  <a:lnTo>
                    <a:pt x="436" y="2184"/>
                  </a:lnTo>
                  <a:lnTo>
                    <a:pt x="429" y="2176"/>
                  </a:lnTo>
                  <a:lnTo>
                    <a:pt x="423" y="2169"/>
                  </a:lnTo>
                  <a:lnTo>
                    <a:pt x="415" y="2162"/>
                  </a:lnTo>
                  <a:lnTo>
                    <a:pt x="408" y="2155"/>
                  </a:lnTo>
                  <a:lnTo>
                    <a:pt x="401" y="2148"/>
                  </a:lnTo>
                  <a:lnTo>
                    <a:pt x="394" y="2142"/>
                  </a:lnTo>
                  <a:lnTo>
                    <a:pt x="388" y="2136"/>
                  </a:lnTo>
                  <a:lnTo>
                    <a:pt x="382" y="2132"/>
                  </a:lnTo>
                  <a:lnTo>
                    <a:pt x="374" y="2124"/>
                  </a:lnTo>
                  <a:lnTo>
                    <a:pt x="367" y="2118"/>
                  </a:lnTo>
                  <a:lnTo>
                    <a:pt x="363" y="2115"/>
                  </a:lnTo>
                  <a:lnTo>
                    <a:pt x="358" y="2111"/>
                  </a:lnTo>
                  <a:lnTo>
                    <a:pt x="350" y="2106"/>
                  </a:lnTo>
                  <a:lnTo>
                    <a:pt x="343" y="2101"/>
                  </a:lnTo>
                  <a:lnTo>
                    <a:pt x="340" y="2099"/>
                  </a:lnTo>
                  <a:lnTo>
                    <a:pt x="337" y="2097"/>
                  </a:lnTo>
                  <a:lnTo>
                    <a:pt x="330" y="2092"/>
                  </a:lnTo>
                  <a:lnTo>
                    <a:pt x="323" y="2089"/>
                  </a:lnTo>
                  <a:lnTo>
                    <a:pt x="321" y="2087"/>
                  </a:lnTo>
                  <a:lnTo>
                    <a:pt x="319" y="2086"/>
                  </a:lnTo>
                  <a:lnTo>
                    <a:pt x="313" y="2083"/>
                  </a:lnTo>
                  <a:lnTo>
                    <a:pt x="306" y="2081"/>
                  </a:lnTo>
                  <a:lnTo>
                    <a:pt x="304" y="2080"/>
                  </a:lnTo>
                  <a:lnTo>
                    <a:pt x="300" y="2079"/>
                  </a:lnTo>
                  <a:lnTo>
                    <a:pt x="297" y="2079"/>
                  </a:lnTo>
                  <a:close/>
                  <a:moveTo>
                    <a:pt x="1017" y="1749"/>
                  </a:moveTo>
                  <a:lnTo>
                    <a:pt x="919" y="1866"/>
                  </a:lnTo>
                  <a:lnTo>
                    <a:pt x="922" y="1877"/>
                  </a:lnTo>
                  <a:lnTo>
                    <a:pt x="927" y="1890"/>
                  </a:lnTo>
                  <a:lnTo>
                    <a:pt x="938" y="1908"/>
                  </a:lnTo>
                  <a:lnTo>
                    <a:pt x="950" y="1928"/>
                  </a:lnTo>
                  <a:lnTo>
                    <a:pt x="967" y="1950"/>
                  </a:lnTo>
                  <a:lnTo>
                    <a:pt x="988" y="1975"/>
                  </a:lnTo>
                  <a:lnTo>
                    <a:pt x="1012" y="2001"/>
                  </a:lnTo>
                  <a:lnTo>
                    <a:pt x="1041" y="2029"/>
                  </a:lnTo>
                  <a:lnTo>
                    <a:pt x="1075" y="2057"/>
                  </a:lnTo>
                  <a:lnTo>
                    <a:pt x="1110" y="2084"/>
                  </a:lnTo>
                  <a:lnTo>
                    <a:pt x="1111" y="2085"/>
                  </a:lnTo>
                  <a:lnTo>
                    <a:pt x="1112" y="2086"/>
                  </a:lnTo>
                  <a:lnTo>
                    <a:pt x="1143" y="2107"/>
                  </a:lnTo>
                  <a:lnTo>
                    <a:pt x="1173" y="2126"/>
                  </a:lnTo>
                  <a:lnTo>
                    <a:pt x="1203" y="2142"/>
                  </a:lnTo>
                  <a:lnTo>
                    <a:pt x="1230" y="2154"/>
                  </a:lnTo>
                  <a:lnTo>
                    <a:pt x="1253" y="2163"/>
                  </a:lnTo>
                  <a:lnTo>
                    <a:pt x="1274" y="2169"/>
                  </a:lnTo>
                  <a:lnTo>
                    <a:pt x="1291" y="2171"/>
                  </a:lnTo>
                  <a:lnTo>
                    <a:pt x="1292" y="2171"/>
                  </a:lnTo>
                  <a:lnTo>
                    <a:pt x="1293" y="2171"/>
                  </a:lnTo>
                  <a:lnTo>
                    <a:pt x="1295" y="2171"/>
                  </a:lnTo>
                  <a:lnTo>
                    <a:pt x="1392" y="2054"/>
                  </a:lnTo>
                  <a:lnTo>
                    <a:pt x="1390" y="2044"/>
                  </a:lnTo>
                  <a:lnTo>
                    <a:pt x="1383" y="2030"/>
                  </a:lnTo>
                  <a:lnTo>
                    <a:pt x="1374" y="2013"/>
                  </a:lnTo>
                  <a:lnTo>
                    <a:pt x="1361" y="1992"/>
                  </a:lnTo>
                  <a:lnTo>
                    <a:pt x="1343" y="1970"/>
                  </a:lnTo>
                  <a:lnTo>
                    <a:pt x="1323" y="1945"/>
                  </a:lnTo>
                  <a:lnTo>
                    <a:pt x="1298" y="1919"/>
                  </a:lnTo>
                  <a:lnTo>
                    <a:pt x="1270" y="1891"/>
                  </a:lnTo>
                  <a:lnTo>
                    <a:pt x="1236" y="1863"/>
                  </a:lnTo>
                  <a:lnTo>
                    <a:pt x="1205" y="1840"/>
                  </a:lnTo>
                  <a:lnTo>
                    <a:pt x="1175" y="1818"/>
                  </a:lnTo>
                  <a:lnTo>
                    <a:pt x="1147" y="1800"/>
                  </a:lnTo>
                  <a:lnTo>
                    <a:pt x="1120" y="1785"/>
                  </a:lnTo>
                  <a:lnTo>
                    <a:pt x="1094" y="1772"/>
                  </a:lnTo>
                  <a:lnTo>
                    <a:pt x="1071" y="1762"/>
                  </a:lnTo>
                  <a:lnTo>
                    <a:pt x="1050" y="1755"/>
                  </a:lnTo>
                  <a:lnTo>
                    <a:pt x="1033" y="1751"/>
                  </a:lnTo>
                  <a:lnTo>
                    <a:pt x="1018" y="1749"/>
                  </a:lnTo>
                  <a:lnTo>
                    <a:pt x="1017" y="1749"/>
                  </a:lnTo>
                  <a:lnTo>
                    <a:pt x="1017" y="1749"/>
                  </a:lnTo>
                  <a:close/>
                  <a:moveTo>
                    <a:pt x="189" y="1016"/>
                  </a:moveTo>
                  <a:lnTo>
                    <a:pt x="179" y="1025"/>
                  </a:lnTo>
                  <a:lnTo>
                    <a:pt x="170" y="1040"/>
                  </a:lnTo>
                  <a:lnTo>
                    <a:pt x="160" y="1061"/>
                  </a:lnTo>
                  <a:lnTo>
                    <a:pt x="149" y="1088"/>
                  </a:lnTo>
                  <a:lnTo>
                    <a:pt x="138" y="1120"/>
                  </a:lnTo>
                  <a:lnTo>
                    <a:pt x="128" y="1158"/>
                  </a:lnTo>
                  <a:lnTo>
                    <a:pt x="120" y="1202"/>
                  </a:lnTo>
                  <a:lnTo>
                    <a:pt x="114" y="1251"/>
                  </a:lnTo>
                  <a:lnTo>
                    <a:pt x="111" y="1299"/>
                  </a:lnTo>
                  <a:lnTo>
                    <a:pt x="110" y="1343"/>
                  </a:lnTo>
                  <a:lnTo>
                    <a:pt x="112" y="1383"/>
                  </a:lnTo>
                  <a:lnTo>
                    <a:pt x="116" y="1416"/>
                  </a:lnTo>
                  <a:lnTo>
                    <a:pt x="121" y="1445"/>
                  </a:lnTo>
                  <a:lnTo>
                    <a:pt x="127" y="1467"/>
                  </a:lnTo>
                  <a:lnTo>
                    <a:pt x="134" y="1485"/>
                  </a:lnTo>
                  <a:lnTo>
                    <a:pt x="140" y="1495"/>
                  </a:lnTo>
                  <a:lnTo>
                    <a:pt x="147" y="1496"/>
                  </a:lnTo>
                  <a:lnTo>
                    <a:pt x="264" y="1507"/>
                  </a:lnTo>
                  <a:lnTo>
                    <a:pt x="292" y="1510"/>
                  </a:lnTo>
                  <a:lnTo>
                    <a:pt x="301" y="1501"/>
                  </a:lnTo>
                  <a:lnTo>
                    <a:pt x="311" y="1486"/>
                  </a:lnTo>
                  <a:lnTo>
                    <a:pt x="321" y="1464"/>
                  </a:lnTo>
                  <a:lnTo>
                    <a:pt x="332" y="1438"/>
                  </a:lnTo>
                  <a:lnTo>
                    <a:pt x="342" y="1405"/>
                  </a:lnTo>
                  <a:lnTo>
                    <a:pt x="353" y="1367"/>
                  </a:lnTo>
                  <a:lnTo>
                    <a:pt x="361" y="1324"/>
                  </a:lnTo>
                  <a:lnTo>
                    <a:pt x="367" y="1275"/>
                  </a:lnTo>
                  <a:lnTo>
                    <a:pt x="370" y="1226"/>
                  </a:lnTo>
                  <a:lnTo>
                    <a:pt x="370" y="1181"/>
                  </a:lnTo>
                  <a:lnTo>
                    <a:pt x="369" y="1143"/>
                  </a:lnTo>
                  <a:lnTo>
                    <a:pt x="365" y="1109"/>
                  </a:lnTo>
                  <a:lnTo>
                    <a:pt x="360" y="1081"/>
                  </a:lnTo>
                  <a:lnTo>
                    <a:pt x="354" y="1057"/>
                  </a:lnTo>
                  <a:lnTo>
                    <a:pt x="346" y="1041"/>
                  </a:lnTo>
                  <a:lnTo>
                    <a:pt x="340" y="1031"/>
                  </a:lnTo>
                  <a:lnTo>
                    <a:pt x="189" y="1016"/>
                  </a:lnTo>
                  <a:close/>
                  <a:moveTo>
                    <a:pt x="747" y="0"/>
                  </a:moveTo>
                  <a:lnTo>
                    <a:pt x="767" y="2"/>
                  </a:lnTo>
                  <a:lnTo>
                    <a:pt x="786" y="10"/>
                  </a:lnTo>
                  <a:lnTo>
                    <a:pt x="803" y="20"/>
                  </a:lnTo>
                  <a:lnTo>
                    <a:pt x="819" y="34"/>
                  </a:lnTo>
                  <a:lnTo>
                    <a:pt x="831" y="52"/>
                  </a:lnTo>
                  <a:lnTo>
                    <a:pt x="838" y="73"/>
                  </a:lnTo>
                  <a:lnTo>
                    <a:pt x="841" y="94"/>
                  </a:lnTo>
                  <a:lnTo>
                    <a:pt x="839" y="116"/>
                  </a:lnTo>
                  <a:lnTo>
                    <a:pt x="827" y="189"/>
                  </a:lnTo>
                  <a:lnTo>
                    <a:pt x="816" y="264"/>
                  </a:lnTo>
                  <a:lnTo>
                    <a:pt x="806" y="341"/>
                  </a:lnTo>
                  <a:lnTo>
                    <a:pt x="798" y="422"/>
                  </a:lnTo>
                  <a:lnTo>
                    <a:pt x="793" y="503"/>
                  </a:lnTo>
                  <a:lnTo>
                    <a:pt x="789" y="586"/>
                  </a:lnTo>
                  <a:lnTo>
                    <a:pt x="787" y="672"/>
                  </a:lnTo>
                  <a:lnTo>
                    <a:pt x="787" y="757"/>
                  </a:lnTo>
                  <a:lnTo>
                    <a:pt x="790" y="844"/>
                  </a:lnTo>
                  <a:lnTo>
                    <a:pt x="796" y="929"/>
                  </a:lnTo>
                  <a:lnTo>
                    <a:pt x="804" y="1016"/>
                  </a:lnTo>
                  <a:lnTo>
                    <a:pt x="816" y="1100"/>
                  </a:lnTo>
                  <a:lnTo>
                    <a:pt x="830" y="1184"/>
                  </a:lnTo>
                  <a:lnTo>
                    <a:pt x="847" y="1267"/>
                  </a:lnTo>
                  <a:lnTo>
                    <a:pt x="869" y="1347"/>
                  </a:lnTo>
                  <a:lnTo>
                    <a:pt x="894" y="1426"/>
                  </a:lnTo>
                  <a:lnTo>
                    <a:pt x="921" y="1501"/>
                  </a:lnTo>
                  <a:lnTo>
                    <a:pt x="953" y="1574"/>
                  </a:lnTo>
                  <a:lnTo>
                    <a:pt x="989" y="1643"/>
                  </a:lnTo>
                  <a:lnTo>
                    <a:pt x="1003" y="1640"/>
                  </a:lnTo>
                  <a:lnTo>
                    <a:pt x="1019" y="1639"/>
                  </a:lnTo>
                  <a:lnTo>
                    <a:pt x="1043" y="1641"/>
                  </a:lnTo>
                  <a:lnTo>
                    <a:pt x="1072" y="1647"/>
                  </a:lnTo>
                  <a:lnTo>
                    <a:pt x="1102" y="1656"/>
                  </a:lnTo>
                  <a:lnTo>
                    <a:pt x="1133" y="1669"/>
                  </a:lnTo>
                  <a:lnTo>
                    <a:pt x="1166" y="1685"/>
                  </a:lnTo>
                  <a:lnTo>
                    <a:pt x="1201" y="1704"/>
                  </a:lnTo>
                  <a:lnTo>
                    <a:pt x="1236" y="1726"/>
                  </a:lnTo>
                  <a:lnTo>
                    <a:pt x="1271" y="1751"/>
                  </a:lnTo>
                  <a:lnTo>
                    <a:pt x="1306" y="1779"/>
                  </a:lnTo>
                  <a:lnTo>
                    <a:pt x="1337" y="1805"/>
                  </a:lnTo>
                  <a:lnTo>
                    <a:pt x="1368" y="1833"/>
                  </a:lnTo>
                  <a:lnTo>
                    <a:pt x="1397" y="1862"/>
                  </a:lnTo>
                  <a:lnTo>
                    <a:pt x="1422" y="1891"/>
                  </a:lnTo>
                  <a:lnTo>
                    <a:pt x="1445" y="1922"/>
                  </a:lnTo>
                  <a:lnTo>
                    <a:pt x="1464" y="1951"/>
                  </a:lnTo>
                  <a:lnTo>
                    <a:pt x="1481" y="1980"/>
                  </a:lnTo>
                  <a:lnTo>
                    <a:pt x="1492" y="2008"/>
                  </a:lnTo>
                  <a:lnTo>
                    <a:pt x="1499" y="2036"/>
                  </a:lnTo>
                  <a:lnTo>
                    <a:pt x="1501" y="2061"/>
                  </a:lnTo>
                  <a:lnTo>
                    <a:pt x="1528" y="2065"/>
                  </a:lnTo>
                  <a:lnTo>
                    <a:pt x="1557" y="2067"/>
                  </a:lnTo>
                  <a:lnTo>
                    <a:pt x="1586" y="2068"/>
                  </a:lnTo>
                  <a:lnTo>
                    <a:pt x="1638" y="2066"/>
                  </a:lnTo>
                  <a:lnTo>
                    <a:pt x="1692" y="2061"/>
                  </a:lnTo>
                  <a:lnTo>
                    <a:pt x="1749" y="2054"/>
                  </a:lnTo>
                  <a:lnTo>
                    <a:pt x="1809" y="2044"/>
                  </a:lnTo>
                  <a:lnTo>
                    <a:pt x="1870" y="2032"/>
                  </a:lnTo>
                  <a:lnTo>
                    <a:pt x="1933" y="2019"/>
                  </a:lnTo>
                  <a:lnTo>
                    <a:pt x="1996" y="2003"/>
                  </a:lnTo>
                  <a:lnTo>
                    <a:pt x="2061" y="1988"/>
                  </a:lnTo>
                  <a:lnTo>
                    <a:pt x="2125" y="1973"/>
                  </a:lnTo>
                  <a:lnTo>
                    <a:pt x="2168" y="1963"/>
                  </a:lnTo>
                  <a:lnTo>
                    <a:pt x="2127" y="2014"/>
                  </a:lnTo>
                  <a:lnTo>
                    <a:pt x="2089" y="2068"/>
                  </a:lnTo>
                  <a:lnTo>
                    <a:pt x="2055" y="2127"/>
                  </a:lnTo>
                  <a:lnTo>
                    <a:pt x="2022" y="2190"/>
                  </a:lnTo>
                  <a:lnTo>
                    <a:pt x="1994" y="2255"/>
                  </a:lnTo>
                  <a:lnTo>
                    <a:pt x="1970" y="2322"/>
                  </a:lnTo>
                  <a:lnTo>
                    <a:pt x="1950" y="2391"/>
                  </a:lnTo>
                  <a:lnTo>
                    <a:pt x="1936" y="2460"/>
                  </a:lnTo>
                  <a:lnTo>
                    <a:pt x="1928" y="2529"/>
                  </a:lnTo>
                  <a:lnTo>
                    <a:pt x="1924" y="2598"/>
                  </a:lnTo>
                  <a:lnTo>
                    <a:pt x="1926" y="2664"/>
                  </a:lnTo>
                  <a:lnTo>
                    <a:pt x="1930" y="2724"/>
                  </a:lnTo>
                  <a:lnTo>
                    <a:pt x="1937" y="2781"/>
                  </a:lnTo>
                  <a:lnTo>
                    <a:pt x="1947" y="2832"/>
                  </a:lnTo>
                  <a:lnTo>
                    <a:pt x="1959" y="2881"/>
                  </a:lnTo>
                  <a:lnTo>
                    <a:pt x="1974" y="2926"/>
                  </a:lnTo>
                  <a:lnTo>
                    <a:pt x="1990" y="2967"/>
                  </a:lnTo>
                  <a:lnTo>
                    <a:pt x="2009" y="3004"/>
                  </a:lnTo>
                  <a:lnTo>
                    <a:pt x="2029" y="3039"/>
                  </a:lnTo>
                  <a:lnTo>
                    <a:pt x="2051" y="3069"/>
                  </a:lnTo>
                  <a:lnTo>
                    <a:pt x="2074" y="3097"/>
                  </a:lnTo>
                  <a:lnTo>
                    <a:pt x="1974" y="3091"/>
                  </a:lnTo>
                  <a:lnTo>
                    <a:pt x="1875" y="3083"/>
                  </a:lnTo>
                  <a:lnTo>
                    <a:pt x="1780" y="3073"/>
                  </a:lnTo>
                  <a:lnTo>
                    <a:pt x="1742" y="3186"/>
                  </a:lnTo>
                  <a:lnTo>
                    <a:pt x="1738" y="3198"/>
                  </a:lnTo>
                  <a:lnTo>
                    <a:pt x="1731" y="3209"/>
                  </a:lnTo>
                  <a:lnTo>
                    <a:pt x="1723" y="3220"/>
                  </a:lnTo>
                  <a:lnTo>
                    <a:pt x="1711" y="3231"/>
                  </a:lnTo>
                  <a:lnTo>
                    <a:pt x="1697" y="3240"/>
                  </a:lnTo>
                  <a:lnTo>
                    <a:pt x="1680" y="3250"/>
                  </a:lnTo>
                  <a:lnTo>
                    <a:pt x="1659" y="3257"/>
                  </a:lnTo>
                  <a:lnTo>
                    <a:pt x="1633" y="3263"/>
                  </a:lnTo>
                  <a:lnTo>
                    <a:pt x="1605" y="3266"/>
                  </a:lnTo>
                  <a:lnTo>
                    <a:pt x="1572" y="3268"/>
                  </a:lnTo>
                  <a:lnTo>
                    <a:pt x="1528" y="3266"/>
                  </a:lnTo>
                  <a:lnTo>
                    <a:pt x="1481" y="3261"/>
                  </a:lnTo>
                  <a:lnTo>
                    <a:pt x="1432" y="3252"/>
                  </a:lnTo>
                  <a:lnTo>
                    <a:pt x="1380" y="3239"/>
                  </a:lnTo>
                  <a:lnTo>
                    <a:pt x="1328" y="3224"/>
                  </a:lnTo>
                  <a:lnTo>
                    <a:pt x="1287" y="3210"/>
                  </a:lnTo>
                  <a:lnTo>
                    <a:pt x="1246" y="3194"/>
                  </a:lnTo>
                  <a:lnTo>
                    <a:pt x="1208" y="3176"/>
                  </a:lnTo>
                  <a:lnTo>
                    <a:pt x="1171" y="3158"/>
                  </a:lnTo>
                  <a:lnTo>
                    <a:pt x="1136" y="3138"/>
                  </a:lnTo>
                  <a:lnTo>
                    <a:pt x="1106" y="3117"/>
                  </a:lnTo>
                  <a:lnTo>
                    <a:pt x="1078" y="3095"/>
                  </a:lnTo>
                  <a:lnTo>
                    <a:pt x="1054" y="3073"/>
                  </a:lnTo>
                  <a:lnTo>
                    <a:pt x="1036" y="3049"/>
                  </a:lnTo>
                  <a:lnTo>
                    <a:pt x="1022" y="3026"/>
                  </a:lnTo>
                  <a:lnTo>
                    <a:pt x="1013" y="3001"/>
                  </a:lnTo>
                  <a:lnTo>
                    <a:pt x="1011" y="2977"/>
                  </a:lnTo>
                  <a:lnTo>
                    <a:pt x="1017" y="2951"/>
                  </a:lnTo>
                  <a:lnTo>
                    <a:pt x="1040" y="2878"/>
                  </a:lnTo>
                  <a:lnTo>
                    <a:pt x="957" y="2839"/>
                  </a:lnTo>
                  <a:lnTo>
                    <a:pt x="878" y="2796"/>
                  </a:lnTo>
                  <a:lnTo>
                    <a:pt x="802" y="2750"/>
                  </a:lnTo>
                  <a:lnTo>
                    <a:pt x="731" y="2700"/>
                  </a:lnTo>
                  <a:lnTo>
                    <a:pt x="663" y="2648"/>
                  </a:lnTo>
                  <a:lnTo>
                    <a:pt x="599" y="2592"/>
                  </a:lnTo>
                  <a:lnTo>
                    <a:pt x="527" y="2646"/>
                  </a:lnTo>
                  <a:lnTo>
                    <a:pt x="509" y="2656"/>
                  </a:lnTo>
                  <a:lnTo>
                    <a:pt x="490" y="2663"/>
                  </a:lnTo>
                  <a:lnTo>
                    <a:pt x="469" y="2665"/>
                  </a:lnTo>
                  <a:lnTo>
                    <a:pt x="442" y="2662"/>
                  </a:lnTo>
                  <a:lnTo>
                    <a:pt x="413" y="2652"/>
                  </a:lnTo>
                  <a:lnTo>
                    <a:pt x="384" y="2639"/>
                  </a:lnTo>
                  <a:lnTo>
                    <a:pt x="355" y="2621"/>
                  </a:lnTo>
                  <a:lnTo>
                    <a:pt x="325" y="2598"/>
                  </a:lnTo>
                  <a:lnTo>
                    <a:pt x="296" y="2573"/>
                  </a:lnTo>
                  <a:lnTo>
                    <a:pt x="267" y="2547"/>
                  </a:lnTo>
                  <a:lnTo>
                    <a:pt x="241" y="2517"/>
                  </a:lnTo>
                  <a:lnTo>
                    <a:pt x="215" y="2488"/>
                  </a:lnTo>
                  <a:lnTo>
                    <a:pt x="192" y="2457"/>
                  </a:lnTo>
                  <a:lnTo>
                    <a:pt x="170" y="2427"/>
                  </a:lnTo>
                  <a:lnTo>
                    <a:pt x="150" y="2396"/>
                  </a:lnTo>
                  <a:lnTo>
                    <a:pt x="130" y="2365"/>
                  </a:lnTo>
                  <a:lnTo>
                    <a:pt x="114" y="2333"/>
                  </a:lnTo>
                  <a:lnTo>
                    <a:pt x="98" y="2302"/>
                  </a:lnTo>
                  <a:lnTo>
                    <a:pt x="86" y="2272"/>
                  </a:lnTo>
                  <a:lnTo>
                    <a:pt x="77" y="2242"/>
                  </a:lnTo>
                  <a:lnTo>
                    <a:pt x="70" y="2214"/>
                  </a:lnTo>
                  <a:lnTo>
                    <a:pt x="66" y="2186"/>
                  </a:lnTo>
                  <a:lnTo>
                    <a:pt x="66" y="2162"/>
                  </a:lnTo>
                  <a:lnTo>
                    <a:pt x="70" y="2139"/>
                  </a:lnTo>
                  <a:lnTo>
                    <a:pt x="77" y="2118"/>
                  </a:lnTo>
                  <a:lnTo>
                    <a:pt x="88" y="2100"/>
                  </a:lnTo>
                  <a:lnTo>
                    <a:pt x="105" y="2085"/>
                  </a:lnTo>
                  <a:lnTo>
                    <a:pt x="222" y="1997"/>
                  </a:lnTo>
                  <a:lnTo>
                    <a:pt x="201" y="1922"/>
                  </a:lnTo>
                  <a:lnTo>
                    <a:pt x="183" y="1846"/>
                  </a:lnTo>
                  <a:lnTo>
                    <a:pt x="169" y="1767"/>
                  </a:lnTo>
                  <a:lnTo>
                    <a:pt x="159" y="1688"/>
                  </a:lnTo>
                  <a:lnTo>
                    <a:pt x="152" y="1606"/>
                  </a:lnTo>
                  <a:lnTo>
                    <a:pt x="123" y="1604"/>
                  </a:lnTo>
                  <a:lnTo>
                    <a:pt x="101" y="1598"/>
                  </a:lnTo>
                  <a:lnTo>
                    <a:pt x="83" y="1589"/>
                  </a:lnTo>
                  <a:lnTo>
                    <a:pt x="66" y="1575"/>
                  </a:lnTo>
                  <a:lnTo>
                    <a:pt x="50" y="1557"/>
                  </a:lnTo>
                  <a:lnTo>
                    <a:pt x="38" y="1535"/>
                  </a:lnTo>
                  <a:lnTo>
                    <a:pt x="27" y="1510"/>
                  </a:lnTo>
                  <a:lnTo>
                    <a:pt x="17" y="1483"/>
                  </a:lnTo>
                  <a:lnTo>
                    <a:pt x="10" y="1452"/>
                  </a:lnTo>
                  <a:lnTo>
                    <a:pt x="5" y="1419"/>
                  </a:lnTo>
                  <a:lnTo>
                    <a:pt x="2" y="1386"/>
                  </a:lnTo>
                  <a:lnTo>
                    <a:pt x="0" y="1350"/>
                  </a:lnTo>
                  <a:lnTo>
                    <a:pt x="0" y="1314"/>
                  </a:lnTo>
                  <a:lnTo>
                    <a:pt x="1" y="1277"/>
                  </a:lnTo>
                  <a:lnTo>
                    <a:pt x="4" y="1239"/>
                  </a:lnTo>
                  <a:lnTo>
                    <a:pt x="8" y="1206"/>
                  </a:lnTo>
                  <a:lnTo>
                    <a:pt x="13" y="1172"/>
                  </a:lnTo>
                  <a:lnTo>
                    <a:pt x="19" y="1139"/>
                  </a:lnTo>
                  <a:lnTo>
                    <a:pt x="28" y="1106"/>
                  </a:lnTo>
                  <a:lnTo>
                    <a:pt x="37" y="1074"/>
                  </a:lnTo>
                  <a:lnTo>
                    <a:pt x="47" y="1043"/>
                  </a:lnTo>
                  <a:lnTo>
                    <a:pt x="59" y="1015"/>
                  </a:lnTo>
                  <a:lnTo>
                    <a:pt x="73" y="988"/>
                  </a:lnTo>
                  <a:lnTo>
                    <a:pt x="87" y="965"/>
                  </a:lnTo>
                  <a:lnTo>
                    <a:pt x="104" y="944"/>
                  </a:lnTo>
                  <a:lnTo>
                    <a:pt x="121" y="928"/>
                  </a:lnTo>
                  <a:lnTo>
                    <a:pt x="140" y="916"/>
                  </a:lnTo>
                  <a:lnTo>
                    <a:pt x="162" y="908"/>
                  </a:lnTo>
                  <a:lnTo>
                    <a:pt x="183" y="905"/>
                  </a:lnTo>
                  <a:lnTo>
                    <a:pt x="193" y="906"/>
                  </a:lnTo>
                  <a:lnTo>
                    <a:pt x="230" y="909"/>
                  </a:lnTo>
                  <a:lnTo>
                    <a:pt x="258" y="809"/>
                  </a:lnTo>
                  <a:lnTo>
                    <a:pt x="292" y="710"/>
                  </a:lnTo>
                  <a:lnTo>
                    <a:pt x="329" y="614"/>
                  </a:lnTo>
                  <a:lnTo>
                    <a:pt x="370" y="519"/>
                  </a:lnTo>
                  <a:lnTo>
                    <a:pt x="414" y="428"/>
                  </a:lnTo>
                  <a:lnTo>
                    <a:pt x="461" y="339"/>
                  </a:lnTo>
                  <a:lnTo>
                    <a:pt x="511" y="255"/>
                  </a:lnTo>
                  <a:lnTo>
                    <a:pt x="564" y="174"/>
                  </a:lnTo>
                  <a:lnTo>
                    <a:pt x="618" y="100"/>
                  </a:lnTo>
                  <a:lnTo>
                    <a:pt x="674" y="32"/>
                  </a:lnTo>
                  <a:lnTo>
                    <a:pt x="690" y="18"/>
                  </a:lnTo>
                  <a:lnTo>
                    <a:pt x="708" y="7"/>
                  </a:lnTo>
                  <a:lnTo>
                    <a:pt x="727" y="2"/>
                  </a:lnTo>
                  <a:lnTo>
                    <a:pt x="7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7" name="Group 248"/>
          <p:cNvGrpSpPr/>
          <p:nvPr/>
        </p:nvGrpSpPr>
        <p:grpSpPr>
          <a:xfrm>
            <a:off x="11297932" y="536122"/>
            <a:ext cx="506413" cy="582613"/>
            <a:chOff x="8235950" y="4991100"/>
            <a:chExt cx="506413" cy="582613"/>
          </a:xfrm>
          <a:solidFill>
            <a:srgbClr val="000000"/>
          </a:solidFill>
        </p:grpSpPr>
        <p:sp>
          <p:nvSpPr>
            <p:cNvPr id="218" name="Freeform 145"/>
            <p:cNvSpPr>
              <a:spLocks noEditPoints="1"/>
            </p:cNvSpPr>
            <p:nvPr/>
          </p:nvSpPr>
          <p:spPr bwMode="auto">
            <a:xfrm>
              <a:off x="8528050" y="5340350"/>
              <a:ext cx="214313" cy="204788"/>
            </a:xfrm>
            <a:custGeom>
              <a:avLst/>
              <a:gdLst>
                <a:gd name="T0" fmla="*/ 170 w 1214"/>
                <a:gd name="T1" fmla="*/ 865 h 1155"/>
                <a:gd name="T2" fmla="*/ 318 w 1214"/>
                <a:gd name="T3" fmla="*/ 984 h 1155"/>
                <a:gd name="T4" fmla="*/ 550 w 1214"/>
                <a:gd name="T5" fmla="*/ 1043 h 1155"/>
                <a:gd name="T6" fmla="*/ 823 w 1214"/>
                <a:gd name="T7" fmla="*/ 1013 h 1155"/>
                <a:gd name="T8" fmla="*/ 1010 w 1214"/>
                <a:gd name="T9" fmla="*/ 903 h 1155"/>
                <a:gd name="T10" fmla="*/ 1098 w 1214"/>
                <a:gd name="T11" fmla="*/ 748 h 1155"/>
                <a:gd name="T12" fmla="*/ 1041 w 1214"/>
                <a:gd name="T13" fmla="*/ 800 h 1155"/>
                <a:gd name="T14" fmla="*/ 914 w 1214"/>
                <a:gd name="T15" fmla="*/ 875 h 1155"/>
                <a:gd name="T16" fmla="*/ 783 w 1214"/>
                <a:gd name="T17" fmla="*/ 916 h 1155"/>
                <a:gd name="T18" fmla="*/ 696 w 1214"/>
                <a:gd name="T19" fmla="*/ 930 h 1155"/>
                <a:gd name="T20" fmla="*/ 522 w 1214"/>
                <a:gd name="T21" fmla="*/ 930 h 1155"/>
                <a:gd name="T22" fmla="*/ 422 w 1214"/>
                <a:gd name="T23" fmla="*/ 914 h 1155"/>
                <a:gd name="T24" fmla="*/ 302 w 1214"/>
                <a:gd name="T25" fmla="*/ 876 h 1155"/>
                <a:gd name="T26" fmla="*/ 173 w 1214"/>
                <a:gd name="T27" fmla="*/ 800 h 1155"/>
                <a:gd name="T28" fmla="*/ 115 w 1214"/>
                <a:gd name="T29" fmla="*/ 747 h 1155"/>
                <a:gd name="T30" fmla="*/ 860 w 1214"/>
                <a:gd name="T31" fmla="*/ 43 h 1155"/>
                <a:gd name="T32" fmla="*/ 1082 w 1214"/>
                <a:gd name="T33" fmla="*/ 176 h 1155"/>
                <a:gd name="T34" fmla="*/ 1202 w 1214"/>
                <a:gd name="T35" fmla="*/ 374 h 1155"/>
                <a:gd name="T36" fmla="*/ 1214 w 1214"/>
                <a:gd name="T37" fmla="*/ 714 h 1155"/>
                <a:gd name="T38" fmla="*/ 1150 w 1214"/>
                <a:gd name="T39" fmla="*/ 904 h 1155"/>
                <a:gd name="T40" fmla="*/ 987 w 1214"/>
                <a:gd name="T41" fmla="*/ 1059 h 1155"/>
                <a:gd name="T42" fmla="*/ 733 w 1214"/>
                <a:gd name="T43" fmla="*/ 1146 h 1155"/>
                <a:gd name="T44" fmla="*/ 423 w 1214"/>
                <a:gd name="T45" fmla="*/ 1136 h 1155"/>
                <a:gd name="T46" fmla="*/ 187 w 1214"/>
                <a:gd name="T47" fmla="*/ 1032 h 1155"/>
                <a:gd name="T48" fmla="*/ 43 w 1214"/>
                <a:gd name="T49" fmla="*/ 870 h 1155"/>
                <a:gd name="T50" fmla="*/ 0 w 1214"/>
                <a:gd name="T51" fmla="*/ 470 h 1155"/>
                <a:gd name="T52" fmla="*/ 43 w 1214"/>
                <a:gd name="T53" fmla="*/ 293 h 1155"/>
                <a:gd name="T54" fmla="*/ 198 w 1214"/>
                <a:gd name="T55" fmla="*/ 122 h 1155"/>
                <a:gd name="T56" fmla="*/ 254 w 1214"/>
                <a:gd name="T57" fmla="*/ 103 h 1155"/>
                <a:gd name="T58" fmla="*/ 135 w 1214"/>
                <a:gd name="T59" fmla="*/ 280 h 1155"/>
                <a:gd name="T60" fmla="*/ 147 w 1214"/>
                <a:gd name="T61" fmla="*/ 489 h 1155"/>
                <a:gd name="T62" fmla="*/ 296 w 1214"/>
                <a:gd name="T63" fmla="*/ 659 h 1155"/>
                <a:gd name="T64" fmla="*/ 519 w 1214"/>
                <a:gd name="T65" fmla="*/ 731 h 1155"/>
                <a:gd name="T66" fmla="*/ 756 w 1214"/>
                <a:gd name="T67" fmla="*/ 700 h 1155"/>
                <a:gd name="T68" fmla="*/ 944 w 1214"/>
                <a:gd name="T69" fmla="*/ 572 h 1155"/>
                <a:gd name="T70" fmla="*/ 996 w 1214"/>
                <a:gd name="T71" fmla="*/ 397 h 1155"/>
                <a:gd name="T72" fmla="*/ 914 w 1214"/>
                <a:gd name="T73" fmla="*/ 239 h 1155"/>
                <a:gd name="T74" fmla="*/ 742 w 1214"/>
                <a:gd name="T75" fmla="*/ 150 h 1155"/>
                <a:gd name="T76" fmla="*/ 548 w 1214"/>
                <a:gd name="T77" fmla="*/ 160 h 1155"/>
                <a:gd name="T78" fmla="*/ 417 w 1214"/>
                <a:gd name="T79" fmla="*/ 253 h 1155"/>
                <a:gd name="T80" fmla="*/ 397 w 1214"/>
                <a:gd name="T81" fmla="*/ 381 h 1155"/>
                <a:gd name="T82" fmla="*/ 486 w 1214"/>
                <a:gd name="T83" fmla="*/ 489 h 1155"/>
                <a:gd name="T84" fmla="*/ 643 w 1214"/>
                <a:gd name="T85" fmla="*/ 519 h 1155"/>
                <a:gd name="T86" fmla="*/ 770 w 1214"/>
                <a:gd name="T87" fmla="*/ 460 h 1155"/>
                <a:gd name="T88" fmla="*/ 768 w 1214"/>
                <a:gd name="T89" fmla="*/ 394 h 1155"/>
                <a:gd name="T90" fmla="*/ 703 w 1214"/>
                <a:gd name="T91" fmla="*/ 378 h 1155"/>
                <a:gd name="T92" fmla="*/ 610 w 1214"/>
                <a:gd name="T93" fmla="*/ 410 h 1155"/>
                <a:gd name="T94" fmla="*/ 519 w 1214"/>
                <a:gd name="T95" fmla="*/ 376 h 1155"/>
                <a:gd name="T96" fmla="*/ 512 w 1214"/>
                <a:gd name="T97" fmla="*/ 309 h 1155"/>
                <a:gd name="T98" fmla="*/ 620 w 1214"/>
                <a:gd name="T99" fmla="*/ 256 h 1155"/>
                <a:gd name="T100" fmla="*/ 768 w 1214"/>
                <a:gd name="T101" fmla="*/ 273 h 1155"/>
                <a:gd name="T102" fmla="*/ 880 w 1214"/>
                <a:gd name="T103" fmla="*/ 381 h 1155"/>
                <a:gd name="T104" fmla="*/ 859 w 1214"/>
                <a:gd name="T105" fmla="*/ 502 h 1155"/>
                <a:gd name="T106" fmla="*/ 706 w 1214"/>
                <a:gd name="T107" fmla="*/ 601 h 1155"/>
                <a:gd name="T108" fmla="*/ 508 w 1214"/>
                <a:gd name="T109" fmla="*/ 619 h 1155"/>
                <a:gd name="T110" fmla="*/ 331 w 1214"/>
                <a:gd name="T111" fmla="*/ 549 h 1155"/>
                <a:gd name="T112" fmla="*/ 235 w 1214"/>
                <a:gd name="T113" fmla="*/ 404 h 1155"/>
                <a:gd name="T114" fmla="*/ 273 w 1214"/>
                <a:gd name="T115" fmla="*/ 243 h 1155"/>
                <a:gd name="T116" fmla="*/ 637 w 1214"/>
                <a:gd name="T117" fmla="*/ 0 h 1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14" h="1155">
                  <a:moveTo>
                    <a:pt x="115" y="747"/>
                  </a:moveTo>
                  <a:lnTo>
                    <a:pt x="123" y="778"/>
                  </a:lnTo>
                  <a:lnTo>
                    <a:pt x="135" y="808"/>
                  </a:lnTo>
                  <a:lnTo>
                    <a:pt x="151" y="837"/>
                  </a:lnTo>
                  <a:lnTo>
                    <a:pt x="170" y="865"/>
                  </a:lnTo>
                  <a:lnTo>
                    <a:pt x="192" y="892"/>
                  </a:lnTo>
                  <a:lnTo>
                    <a:pt x="219" y="918"/>
                  </a:lnTo>
                  <a:lnTo>
                    <a:pt x="248" y="942"/>
                  </a:lnTo>
                  <a:lnTo>
                    <a:pt x="281" y="964"/>
                  </a:lnTo>
                  <a:lnTo>
                    <a:pt x="318" y="984"/>
                  </a:lnTo>
                  <a:lnTo>
                    <a:pt x="358" y="1002"/>
                  </a:lnTo>
                  <a:lnTo>
                    <a:pt x="402" y="1017"/>
                  </a:lnTo>
                  <a:lnTo>
                    <a:pt x="448" y="1029"/>
                  </a:lnTo>
                  <a:lnTo>
                    <a:pt x="498" y="1038"/>
                  </a:lnTo>
                  <a:lnTo>
                    <a:pt x="550" y="1043"/>
                  </a:lnTo>
                  <a:lnTo>
                    <a:pt x="607" y="1045"/>
                  </a:lnTo>
                  <a:lnTo>
                    <a:pt x="667" y="1043"/>
                  </a:lnTo>
                  <a:lnTo>
                    <a:pt x="722" y="1037"/>
                  </a:lnTo>
                  <a:lnTo>
                    <a:pt x="774" y="1027"/>
                  </a:lnTo>
                  <a:lnTo>
                    <a:pt x="823" y="1013"/>
                  </a:lnTo>
                  <a:lnTo>
                    <a:pt x="869" y="996"/>
                  </a:lnTo>
                  <a:lnTo>
                    <a:pt x="910" y="977"/>
                  </a:lnTo>
                  <a:lnTo>
                    <a:pt x="947" y="954"/>
                  </a:lnTo>
                  <a:lnTo>
                    <a:pt x="980" y="930"/>
                  </a:lnTo>
                  <a:lnTo>
                    <a:pt x="1010" y="903"/>
                  </a:lnTo>
                  <a:lnTo>
                    <a:pt x="1036" y="874"/>
                  </a:lnTo>
                  <a:lnTo>
                    <a:pt x="1057" y="845"/>
                  </a:lnTo>
                  <a:lnTo>
                    <a:pt x="1075" y="813"/>
                  </a:lnTo>
                  <a:lnTo>
                    <a:pt x="1088" y="782"/>
                  </a:lnTo>
                  <a:lnTo>
                    <a:pt x="1098" y="748"/>
                  </a:lnTo>
                  <a:lnTo>
                    <a:pt x="1079" y="767"/>
                  </a:lnTo>
                  <a:lnTo>
                    <a:pt x="1059" y="785"/>
                  </a:lnTo>
                  <a:lnTo>
                    <a:pt x="1058" y="786"/>
                  </a:lnTo>
                  <a:lnTo>
                    <a:pt x="1058" y="786"/>
                  </a:lnTo>
                  <a:lnTo>
                    <a:pt x="1041" y="800"/>
                  </a:lnTo>
                  <a:lnTo>
                    <a:pt x="1023" y="813"/>
                  </a:lnTo>
                  <a:lnTo>
                    <a:pt x="1004" y="827"/>
                  </a:lnTo>
                  <a:lnTo>
                    <a:pt x="972" y="846"/>
                  </a:lnTo>
                  <a:lnTo>
                    <a:pt x="939" y="863"/>
                  </a:lnTo>
                  <a:lnTo>
                    <a:pt x="914" y="875"/>
                  </a:lnTo>
                  <a:lnTo>
                    <a:pt x="890" y="885"/>
                  </a:lnTo>
                  <a:lnTo>
                    <a:pt x="866" y="894"/>
                  </a:lnTo>
                  <a:lnTo>
                    <a:pt x="848" y="900"/>
                  </a:lnTo>
                  <a:lnTo>
                    <a:pt x="815" y="909"/>
                  </a:lnTo>
                  <a:lnTo>
                    <a:pt x="783" y="916"/>
                  </a:lnTo>
                  <a:lnTo>
                    <a:pt x="778" y="917"/>
                  </a:lnTo>
                  <a:lnTo>
                    <a:pt x="773" y="919"/>
                  </a:lnTo>
                  <a:lnTo>
                    <a:pt x="737" y="925"/>
                  </a:lnTo>
                  <a:lnTo>
                    <a:pt x="699" y="930"/>
                  </a:lnTo>
                  <a:lnTo>
                    <a:pt x="696" y="930"/>
                  </a:lnTo>
                  <a:lnTo>
                    <a:pt x="692" y="930"/>
                  </a:lnTo>
                  <a:lnTo>
                    <a:pt x="651" y="933"/>
                  </a:lnTo>
                  <a:lnTo>
                    <a:pt x="607" y="934"/>
                  </a:lnTo>
                  <a:lnTo>
                    <a:pt x="563" y="933"/>
                  </a:lnTo>
                  <a:lnTo>
                    <a:pt x="522" y="930"/>
                  </a:lnTo>
                  <a:lnTo>
                    <a:pt x="514" y="929"/>
                  </a:lnTo>
                  <a:lnTo>
                    <a:pt x="507" y="928"/>
                  </a:lnTo>
                  <a:lnTo>
                    <a:pt x="474" y="924"/>
                  </a:lnTo>
                  <a:lnTo>
                    <a:pt x="443" y="919"/>
                  </a:lnTo>
                  <a:lnTo>
                    <a:pt x="422" y="914"/>
                  </a:lnTo>
                  <a:lnTo>
                    <a:pt x="395" y="908"/>
                  </a:lnTo>
                  <a:lnTo>
                    <a:pt x="369" y="900"/>
                  </a:lnTo>
                  <a:lnTo>
                    <a:pt x="344" y="892"/>
                  </a:lnTo>
                  <a:lnTo>
                    <a:pt x="323" y="884"/>
                  </a:lnTo>
                  <a:lnTo>
                    <a:pt x="302" y="876"/>
                  </a:lnTo>
                  <a:lnTo>
                    <a:pt x="272" y="862"/>
                  </a:lnTo>
                  <a:lnTo>
                    <a:pt x="243" y="847"/>
                  </a:lnTo>
                  <a:lnTo>
                    <a:pt x="210" y="827"/>
                  </a:lnTo>
                  <a:lnTo>
                    <a:pt x="191" y="814"/>
                  </a:lnTo>
                  <a:lnTo>
                    <a:pt x="173" y="800"/>
                  </a:lnTo>
                  <a:lnTo>
                    <a:pt x="156" y="786"/>
                  </a:lnTo>
                  <a:lnTo>
                    <a:pt x="154" y="785"/>
                  </a:lnTo>
                  <a:lnTo>
                    <a:pt x="152" y="783"/>
                  </a:lnTo>
                  <a:lnTo>
                    <a:pt x="133" y="765"/>
                  </a:lnTo>
                  <a:lnTo>
                    <a:pt x="115" y="747"/>
                  </a:lnTo>
                  <a:close/>
                  <a:moveTo>
                    <a:pt x="637" y="0"/>
                  </a:moveTo>
                  <a:lnTo>
                    <a:pt x="695" y="5"/>
                  </a:lnTo>
                  <a:lnTo>
                    <a:pt x="752" y="14"/>
                  </a:lnTo>
                  <a:lnTo>
                    <a:pt x="806" y="26"/>
                  </a:lnTo>
                  <a:lnTo>
                    <a:pt x="860" y="43"/>
                  </a:lnTo>
                  <a:lnTo>
                    <a:pt x="911" y="63"/>
                  </a:lnTo>
                  <a:lnTo>
                    <a:pt x="958" y="87"/>
                  </a:lnTo>
                  <a:lnTo>
                    <a:pt x="1003" y="113"/>
                  </a:lnTo>
                  <a:lnTo>
                    <a:pt x="1044" y="143"/>
                  </a:lnTo>
                  <a:lnTo>
                    <a:pt x="1082" y="176"/>
                  </a:lnTo>
                  <a:lnTo>
                    <a:pt x="1116" y="212"/>
                  </a:lnTo>
                  <a:lnTo>
                    <a:pt x="1145" y="250"/>
                  </a:lnTo>
                  <a:lnTo>
                    <a:pt x="1169" y="291"/>
                  </a:lnTo>
                  <a:lnTo>
                    <a:pt x="1189" y="333"/>
                  </a:lnTo>
                  <a:lnTo>
                    <a:pt x="1202" y="374"/>
                  </a:lnTo>
                  <a:lnTo>
                    <a:pt x="1210" y="415"/>
                  </a:lnTo>
                  <a:lnTo>
                    <a:pt x="1213" y="456"/>
                  </a:lnTo>
                  <a:lnTo>
                    <a:pt x="1212" y="498"/>
                  </a:lnTo>
                  <a:lnTo>
                    <a:pt x="1214" y="516"/>
                  </a:lnTo>
                  <a:lnTo>
                    <a:pt x="1214" y="714"/>
                  </a:lnTo>
                  <a:lnTo>
                    <a:pt x="1209" y="753"/>
                  </a:lnTo>
                  <a:lnTo>
                    <a:pt x="1200" y="792"/>
                  </a:lnTo>
                  <a:lnTo>
                    <a:pt x="1187" y="830"/>
                  </a:lnTo>
                  <a:lnTo>
                    <a:pt x="1170" y="868"/>
                  </a:lnTo>
                  <a:lnTo>
                    <a:pt x="1150" y="904"/>
                  </a:lnTo>
                  <a:lnTo>
                    <a:pt x="1125" y="939"/>
                  </a:lnTo>
                  <a:lnTo>
                    <a:pt x="1095" y="972"/>
                  </a:lnTo>
                  <a:lnTo>
                    <a:pt x="1063" y="1003"/>
                  </a:lnTo>
                  <a:lnTo>
                    <a:pt x="1027" y="1032"/>
                  </a:lnTo>
                  <a:lnTo>
                    <a:pt x="987" y="1059"/>
                  </a:lnTo>
                  <a:lnTo>
                    <a:pt x="944" y="1083"/>
                  </a:lnTo>
                  <a:lnTo>
                    <a:pt x="897" y="1104"/>
                  </a:lnTo>
                  <a:lnTo>
                    <a:pt x="845" y="1122"/>
                  </a:lnTo>
                  <a:lnTo>
                    <a:pt x="791" y="1136"/>
                  </a:lnTo>
                  <a:lnTo>
                    <a:pt x="733" y="1146"/>
                  </a:lnTo>
                  <a:lnTo>
                    <a:pt x="672" y="1153"/>
                  </a:lnTo>
                  <a:lnTo>
                    <a:pt x="607" y="1155"/>
                  </a:lnTo>
                  <a:lnTo>
                    <a:pt x="542" y="1153"/>
                  </a:lnTo>
                  <a:lnTo>
                    <a:pt x="481" y="1146"/>
                  </a:lnTo>
                  <a:lnTo>
                    <a:pt x="423" y="1136"/>
                  </a:lnTo>
                  <a:lnTo>
                    <a:pt x="369" y="1122"/>
                  </a:lnTo>
                  <a:lnTo>
                    <a:pt x="317" y="1104"/>
                  </a:lnTo>
                  <a:lnTo>
                    <a:pt x="270" y="1083"/>
                  </a:lnTo>
                  <a:lnTo>
                    <a:pt x="226" y="1059"/>
                  </a:lnTo>
                  <a:lnTo>
                    <a:pt x="187" y="1032"/>
                  </a:lnTo>
                  <a:lnTo>
                    <a:pt x="150" y="1004"/>
                  </a:lnTo>
                  <a:lnTo>
                    <a:pt x="118" y="973"/>
                  </a:lnTo>
                  <a:lnTo>
                    <a:pt x="90" y="940"/>
                  </a:lnTo>
                  <a:lnTo>
                    <a:pt x="65" y="905"/>
                  </a:lnTo>
                  <a:lnTo>
                    <a:pt x="43" y="870"/>
                  </a:lnTo>
                  <a:lnTo>
                    <a:pt x="26" y="833"/>
                  </a:lnTo>
                  <a:lnTo>
                    <a:pt x="13" y="795"/>
                  </a:lnTo>
                  <a:lnTo>
                    <a:pt x="4" y="756"/>
                  </a:lnTo>
                  <a:lnTo>
                    <a:pt x="0" y="718"/>
                  </a:lnTo>
                  <a:lnTo>
                    <a:pt x="0" y="470"/>
                  </a:lnTo>
                  <a:lnTo>
                    <a:pt x="0" y="470"/>
                  </a:lnTo>
                  <a:lnTo>
                    <a:pt x="3" y="424"/>
                  </a:lnTo>
                  <a:lnTo>
                    <a:pt x="11" y="378"/>
                  </a:lnTo>
                  <a:lnTo>
                    <a:pt x="25" y="333"/>
                  </a:lnTo>
                  <a:lnTo>
                    <a:pt x="43" y="293"/>
                  </a:lnTo>
                  <a:lnTo>
                    <a:pt x="67" y="254"/>
                  </a:lnTo>
                  <a:lnTo>
                    <a:pt x="94" y="217"/>
                  </a:lnTo>
                  <a:lnTo>
                    <a:pt x="125" y="183"/>
                  </a:lnTo>
                  <a:lnTo>
                    <a:pt x="160" y="151"/>
                  </a:lnTo>
                  <a:lnTo>
                    <a:pt x="198" y="122"/>
                  </a:lnTo>
                  <a:lnTo>
                    <a:pt x="240" y="95"/>
                  </a:lnTo>
                  <a:lnTo>
                    <a:pt x="284" y="72"/>
                  </a:lnTo>
                  <a:lnTo>
                    <a:pt x="332" y="51"/>
                  </a:lnTo>
                  <a:lnTo>
                    <a:pt x="291" y="75"/>
                  </a:lnTo>
                  <a:lnTo>
                    <a:pt x="254" y="103"/>
                  </a:lnTo>
                  <a:lnTo>
                    <a:pt x="222" y="134"/>
                  </a:lnTo>
                  <a:lnTo>
                    <a:pt x="193" y="167"/>
                  </a:lnTo>
                  <a:lnTo>
                    <a:pt x="169" y="203"/>
                  </a:lnTo>
                  <a:lnTo>
                    <a:pt x="149" y="241"/>
                  </a:lnTo>
                  <a:lnTo>
                    <a:pt x="135" y="280"/>
                  </a:lnTo>
                  <a:lnTo>
                    <a:pt x="126" y="321"/>
                  </a:lnTo>
                  <a:lnTo>
                    <a:pt x="122" y="364"/>
                  </a:lnTo>
                  <a:lnTo>
                    <a:pt x="124" y="407"/>
                  </a:lnTo>
                  <a:lnTo>
                    <a:pt x="133" y="448"/>
                  </a:lnTo>
                  <a:lnTo>
                    <a:pt x="147" y="489"/>
                  </a:lnTo>
                  <a:lnTo>
                    <a:pt x="167" y="528"/>
                  </a:lnTo>
                  <a:lnTo>
                    <a:pt x="192" y="566"/>
                  </a:lnTo>
                  <a:lnTo>
                    <a:pt x="223" y="601"/>
                  </a:lnTo>
                  <a:lnTo>
                    <a:pt x="258" y="632"/>
                  </a:lnTo>
                  <a:lnTo>
                    <a:pt x="296" y="659"/>
                  </a:lnTo>
                  <a:lnTo>
                    <a:pt x="337" y="681"/>
                  </a:lnTo>
                  <a:lnTo>
                    <a:pt x="380" y="700"/>
                  </a:lnTo>
                  <a:lnTo>
                    <a:pt x="425" y="714"/>
                  </a:lnTo>
                  <a:lnTo>
                    <a:pt x="472" y="725"/>
                  </a:lnTo>
                  <a:lnTo>
                    <a:pt x="519" y="731"/>
                  </a:lnTo>
                  <a:lnTo>
                    <a:pt x="567" y="733"/>
                  </a:lnTo>
                  <a:lnTo>
                    <a:pt x="616" y="731"/>
                  </a:lnTo>
                  <a:lnTo>
                    <a:pt x="664" y="725"/>
                  </a:lnTo>
                  <a:lnTo>
                    <a:pt x="711" y="714"/>
                  </a:lnTo>
                  <a:lnTo>
                    <a:pt x="756" y="700"/>
                  </a:lnTo>
                  <a:lnTo>
                    <a:pt x="800" y="682"/>
                  </a:lnTo>
                  <a:lnTo>
                    <a:pt x="841" y="659"/>
                  </a:lnTo>
                  <a:lnTo>
                    <a:pt x="881" y="632"/>
                  </a:lnTo>
                  <a:lnTo>
                    <a:pt x="917" y="602"/>
                  </a:lnTo>
                  <a:lnTo>
                    <a:pt x="944" y="572"/>
                  </a:lnTo>
                  <a:lnTo>
                    <a:pt x="966" y="539"/>
                  </a:lnTo>
                  <a:lnTo>
                    <a:pt x="982" y="505"/>
                  </a:lnTo>
                  <a:lnTo>
                    <a:pt x="993" y="470"/>
                  </a:lnTo>
                  <a:lnTo>
                    <a:pt x="997" y="434"/>
                  </a:lnTo>
                  <a:lnTo>
                    <a:pt x="996" y="397"/>
                  </a:lnTo>
                  <a:lnTo>
                    <a:pt x="989" y="362"/>
                  </a:lnTo>
                  <a:lnTo>
                    <a:pt x="978" y="329"/>
                  </a:lnTo>
                  <a:lnTo>
                    <a:pt x="961" y="297"/>
                  </a:lnTo>
                  <a:lnTo>
                    <a:pt x="940" y="267"/>
                  </a:lnTo>
                  <a:lnTo>
                    <a:pt x="914" y="239"/>
                  </a:lnTo>
                  <a:lnTo>
                    <a:pt x="885" y="214"/>
                  </a:lnTo>
                  <a:lnTo>
                    <a:pt x="851" y="191"/>
                  </a:lnTo>
                  <a:lnTo>
                    <a:pt x="816" y="173"/>
                  </a:lnTo>
                  <a:lnTo>
                    <a:pt x="780" y="160"/>
                  </a:lnTo>
                  <a:lnTo>
                    <a:pt x="742" y="150"/>
                  </a:lnTo>
                  <a:lnTo>
                    <a:pt x="703" y="144"/>
                  </a:lnTo>
                  <a:lnTo>
                    <a:pt x="663" y="142"/>
                  </a:lnTo>
                  <a:lnTo>
                    <a:pt x="624" y="144"/>
                  </a:lnTo>
                  <a:lnTo>
                    <a:pt x="586" y="150"/>
                  </a:lnTo>
                  <a:lnTo>
                    <a:pt x="548" y="160"/>
                  </a:lnTo>
                  <a:lnTo>
                    <a:pt x="513" y="174"/>
                  </a:lnTo>
                  <a:lnTo>
                    <a:pt x="480" y="192"/>
                  </a:lnTo>
                  <a:lnTo>
                    <a:pt x="455" y="210"/>
                  </a:lnTo>
                  <a:lnTo>
                    <a:pt x="434" y="230"/>
                  </a:lnTo>
                  <a:lnTo>
                    <a:pt x="417" y="253"/>
                  </a:lnTo>
                  <a:lnTo>
                    <a:pt x="404" y="277"/>
                  </a:lnTo>
                  <a:lnTo>
                    <a:pt x="395" y="303"/>
                  </a:lnTo>
                  <a:lnTo>
                    <a:pt x="391" y="329"/>
                  </a:lnTo>
                  <a:lnTo>
                    <a:pt x="392" y="356"/>
                  </a:lnTo>
                  <a:lnTo>
                    <a:pt x="397" y="381"/>
                  </a:lnTo>
                  <a:lnTo>
                    <a:pt x="407" y="406"/>
                  </a:lnTo>
                  <a:lnTo>
                    <a:pt x="420" y="429"/>
                  </a:lnTo>
                  <a:lnTo>
                    <a:pt x="438" y="451"/>
                  </a:lnTo>
                  <a:lnTo>
                    <a:pt x="460" y="471"/>
                  </a:lnTo>
                  <a:lnTo>
                    <a:pt x="486" y="489"/>
                  </a:lnTo>
                  <a:lnTo>
                    <a:pt x="515" y="503"/>
                  </a:lnTo>
                  <a:lnTo>
                    <a:pt x="545" y="513"/>
                  </a:lnTo>
                  <a:lnTo>
                    <a:pt x="577" y="519"/>
                  </a:lnTo>
                  <a:lnTo>
                    <a:pt x="610" y="521"/>
                  </a:lnTo>
                  <a:lnTo>
                    <a:pt x="643" y="519"/>
                  </a:lnTo>
                  <a:lnTo>
                    <a:pt x="675" y="513"/>
                  </a:lnTo>
                  <a:lnTo>
                    <a:pt x="705" y="503"/>
                  </a:lnTo>
                  <a:lnTo>
                    <a:pt x="734" y="489"/>
                  </a:lnTo>
                  <a:lnTo>
                    <a:pt x="760" y="471"/>
                  </a:lnTo>
                  <a:lnTo>
                    <a:pt x="770" y="460"/>
                  </a:lnTo>
                  <a:lnTo>
                    <a:pt x="777" y="448"/>
                  </a:lnTo>
                  <a:lnTo>
                    <a:pt x="780" y="434"/>
                  </a:lnTo>
                  <a:lnTo>
                    <a:pt x="780" y="420"/>
                  </a:lnTo>
                  <a:lnTo>
                    <a:pt x="776" y="406"/>
                  </a:lnTo>
                  <a:lnTo>
                    <a:pt x="768" y="394"/>
                  </a:lnTo>
                  <a:lnTo>
                    <a:pt x="757" y="384"/>
                  </a:lnTo>
                  <a:lnTo>
                    <a:pt x="745" y="377"/>
                  </a:lnTo>
                  <a:lnTo>
                    <a:pt x="731" y="374"/>
                  </a:lnTo>
                  <a:lnTo>
                    <a:pt x="717" y="374"/>
                  </a:lnTo>
                  <a:lnTo>
                    <a:pt x="703" y="378"/>
                  </a:lnTo>
                  <a:lnTo>
                    <a:pt x="691" y="386"/>
                  </a:lnTo>
                  <a:lnTo>
                    <a:pt x="673" y="396"/>
                  </a:lnTo>
                  <a:lnTo>
                    <a:pt x="654" y="404"/>
                  </a:lnTo>
                  <a:lnTo>
                    <a:pt x="632" y="409"/>
                  </a:lnTo>
                  <a:lnTo>
                    <a:pt x="610" y="410"/>
                  </a:lnTo>
                  <a:lnTo>
                    <a:pt x="588" y="409"/>
                  </a:lnTo>
                  <a:lnTo>
                    <a:pt x="566" y="404"/>
                  </a:lnTo>
                  <a:lnTo>
                    <a:pt x="546" y="396"/>
                  </a:lnTo>
                  <a:lnTo>
                    <a:pt x="529" y="386"/>
                  </a:lnTo>
                  <a:lnTo>
                    <a:pt x="519" y="376"/>
                  </a:lnTo>
                  <a:lnTo>
                    <a:pt x="510" y="365"/>
                  </a:lnTo>
                  <a:lnTo>
                    <a:pt x="503" y="351"/>
                  </a:lnTo>
                  <a:lnTo>
                    <a:pt x="501" y="336"/>
                  </a:lnTo>
                  <a:lnTo>
                    <a:pt x="504" y="322"/>
                  </a:lnTo>
                  <a:lnTo>
                    <a:pt x="512" y="309"/>
                  </a:lnTo>
                  <a:lnTo>
                    <a:pt x="523" y="296"/>
                  </a:lnTo>
                  <a:lnTo>
                    <a:pt x="538" y="285"/>
                  </a:lnTo>
                  <a:lnTo>
                    <a:pt x="563" y="272"/>
                  </a:lnTo>
                  <a:lnTo>
                    <a:pt x="591" y="263"/>
                  </a:lnTo>
                  <a:lnTo>
                    <a:pt x="620" y="256"/>
                  </a:lnTo>
                  <a:lnTo>
                    <a:pt x="650" y="253"/>
                  </a:lnTo>
                  <a:lnTo>
                    <a:pt x="680" y="253"/>
                  </a:lnTo>
                  <a:lnTo>
                    <a:pt x="711" y="256"/>
                  </a:lnTo>
                  <a:lnTo>
                    <a:pt x="740" y="263"/>
                  </a:lnTo>
                  <a:lnTo>
                    <a:pt x="768" y="273"/>
                  </a:lnTo>
                  <a:lnTo>
                    <a:pt x="794" y="286"/>
                  </a:lnTo>
                  <a:lnTo>
                    <a:pt x="823" y="306"/>
                  </a:lnTo>
                  <a:lnTo>
                    <a:pt x="849" y="329"/>
                  </a:lnTo>
                  <a:lnTo>
                    <a:pt x="867" y="354"/>
                  </a:lnTo>
                  <a:lnTo>
                    <a:pt x="880" y="381"/>
                  </a:lnTo>
                  <a:lnTo>
                    <a:pt x="887" y="409"/>
                  </a:lnTo>
                  <a:lnTo>
                    <a:pt x="887" y="433"/>
                  </a:lnTo>
                  <a:lnTo>
                    <a:pt x="882" y="457"/>
                  </a:lnTo>
                  <a:lnTo>
                    <a:pt x="873" y="480"/>
                  </a:lnTo>
                  <a:lnTo>
                    <a:pt x="859" y="502"/>
                  </a:lnTo>
                  <a:lnTo>
                    <a:pt x="839" y="523"/>
                  </a:lnTo>
                  <a:lnTo>
                    <a:pt x="810" y="548"/>
                  </a:lnTo>
                  <a:lnTo>
                    <a:pt x="778" y="569"/>
                  </a:lnTo>
                  <a:lnTo>
                    <a:pt x="743" y="587"/>
                  </a:lnTo>
                  <a:lnTo>
                    <a:pt x="706" y="601"/>
                  </a:lnTo>
                  <a:lnTo>
                    <a:pt x="668" y="612"/>
                  </a:lnTo>
                  <a:lnTo>
                    <a:pt x="629" y="619"/>
                  </a:lnTo>
                  <a:lnTo>
                    <a:pt x="589" y="623"/>
                  </a:lnTo>
                  <a:lnTo>
                    <a:pt x="548" y="623"/>
                  </a:lnTo>
                  <a:lnTo>
                    <a:pt x="508" y="619"/>
                  </a:lnTo>
                  <a:lnTo>
                    <a:pt x="469" y="612"/>
                  </a:lnTo>
                  <a:lnTo>
                    <a:pt x="432" y="602"/>
                  </a:lnTo>
                  <a:lnTo>
                    <a:pt x="396" y="588"/>
                  </a:lnTo>
                  <a:lnTo>
                    <a:pt x="362" y="570"/>
                  </a:lnTo>
                  <a:lnTo>
                    <a:pt x="331" y="549"/>
                  </a:lnTo>
                  <a:lnTo>
                    <a:pt x="302" y="524"/>
                  </a:lnTo>
                  <a:lnTo>
                    <a:pt x="277" y="496"/>
                  </a:lnTo>
                  <a:lnTo>
                    <a:pt x="258" y="466"/>
                  </a:lnTo>
                  <a:lnTo>
                    <a:pt x="244" y="435"/>
                  </a:lnTo>
                  <a:lnTo>
                    <a:pt x="235" y="404"/>
                  </a:lnTo>
                  <a:lnTo>
                    <a:pt x="232" y="371"/>
                  </a:lnTo>
                  <a:lnTo>
                    <a:pt x="234" y="338"/>
                  </a:lnTo>
                  <a:lnTo>
                    <a:pt x="242" y="305"/>
                  </a:lnTo>
                  <a:lnTo>
                    <a:pt x="255" y="274"/>
                  </a:lnTo>
                  <a:lnTo>
                    <a:pt x="273" y="243"/>
                  </a:lnTo>
                  <a:lnTo>
                    <a:pt x="296" y="215"/>
                  </a:lnTo>
                  <a:lnTo>
                    <a:pt x="324" y="189"/>
                  </a:lnTo>
                  <a:lnTo>
                    <a:pt x="355" y="165"/>
                  </a:lnTo>
                  <a:lnTo>
                    <a:pt x="390" y="144"/>
                  </a:lnTo>
                  <a:lnTo>
                    <a:pt x="6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146"/>
            <p:cNvSpPr>
              <a:spLocks/>
            </p:cNvSpPr>
            <p:nvPr/>
          </p:nvSpPr>
          <p:spPr bwMode="auto">
            <a:xfrm>
              <a:off x="8235950" y="5330825"/>
              <a:ext cx="242888" cy="242888"/>
            </a:xfrm>
            <a:custGeom>
              <a:avLst/>
              <a:gdLst>
                <a:gd name="T0" fmla="*/ 880 w 1380"/>
                <a:gd name="T1" fmla="*/ 27 h 1376"/>
                <a:gd name="T2" fmla="*/ 1097 w 1380"/>
                <a:gd name="T3" fmla="*/ 321 h 1376"/>
                <a:gd name="T4" fmla="*/ 1158 w 1380"/>
                <a:gd name="T5" fmla="*/ 553 h 1376"/>
                <a:gd name="T6" fmla="*/ 1116 w 1380"/>
                <a:gd name="T7" fmla="*/ 789 h 1376"/>
                <a:gd name="T8" fmla="*/ 975 w 1380"/>
                <a:gd name="T9" fmla="*/ 982 h 1376"/>
                <a:gd name="T10" fmla="*/ 772 w 1380"/>
                <a:gd name="T11" fmla="*/ 1065 h 1376"/>
                <a:gd name="T12" fmla="*/ 555 w 1380"/>
                <a:gd name="T13" fmla="*/ 1029 h 1376"/>
                <a:gd name="T14" fmla="*/ 398 w 1380"/>
                <a:gd name="T15" fmla="*/ 888 h 1376"/>
                <a:gd name="T16" fmla="*/ 359 w 1380"/>
                <a:gd name="T17" fmla="*/ 695 h 1376"/>
                <a:gd name="T18" fmla="*/ 447 w 1380"/>
                <a:gd name="T19" fmla="*/ 519 h 1376"/>
                <a:gd name="T20" fmla="*/ 581 w 1380"/>
                <a:gd name="T21" fmla="*/ 453 h 1376"/>
                <a:gd name="T22" fmla="*/ 729 w 1380"/>
                <a:gd name="T23" fmla="*/ 482 h 1376"/>
                <a:gd name="T24" fmla="*/ 821 w 1380"/>
                <a:gd name="T25" fmla="*/ 590 h 1376"/>
                <a:gd name="T26" fmla="*/ 811 w 1380"/>
                <a:gd name="T27" fmla="*/ 722 h 1376"/>
                <a:gd name="T28" fmla="*/ 711 w 1380"/>
                <a:gd name="T29" fmla="*/ 803 h 1376"/>
                <a:gd name="T30" fmla="*/ 594 w 1380"/>
                <a:gd name="T31" fmla="*/ 768 h 1376"/>
                <a:gd name="T32" fmla="*/ 571 w 1380"/>
                <a:gd name="T33" fmla="*/ 672 h 1376"/>
                <a:gd name="T34" fmla="*/ 610 w 1380"/>
                <a:gd name="T35" fmla="*/ 598 h 1376"/>
                <a:gd name="T36" fmla="*/ 569 w 1380"/>
                <a:gd name="T37" fmla="*/ 544 h 1376"/>
                <a:gd name="T38" fmla="*/ 495 w 1380"/>
                <a:gd name="T39" fmla="*/ 583 h 1376"/>
                <a:gd name="T40" fmla="*/ 459 w 1380"/>
                <a:gd name="T41" fmla="*/ 734 h 1376"/>
                <a:gd name="T42" fmla="*/ 543 w 1380"/>
                <a:gd name="T43" fmla="*/ 869 h 1376"/>
                <a:gd name="T44" fmla="*/ 703 w 1380"/>
                <a:gd name="T45" fmla="*/ 916 h 1376"/>
                <a:gd name="T46" fmla="*/ 855 w 1380"/>
                <a:gd name="T47" fmla="*/ 846 h 1376"/>
                <a:gd name="T48" fmla="*/ 938 w 1380"/>
                <a:gd name="T49" fmla="*/ 680 h 1376"/>
                <a:gd name="T50" fmla="*/ 902 w 1380"/>
                <a:gd name="T51" fmla="*/ 502 h 1376"/>
                <a:gd name="T52" fmla="*/ 762 w 1380"/>
                <a:gd name="T53" fmla="*/ 374 h 1376"/>
                <a:gd name="T54" fmla="*/ 573 w 1380"/>
                <a:gd name="T55" fmla="*/ 343 h 1376"/>
                <a:gd name="T56" fmla="*/ 398 w 1380"/>
                <a:gd name="T57" fmla="*/ 415 h 1376"/>
                <a:gd name="T58" fmla="*/ 269 w 1380"/>
                <a:gd name="T59" fmla="*/ 597 h 1376"/>
                <a:gd name="T60" fmla="*/ 257 w 1380"/>
                <a:gd name="T61" fmla="*/ 829 h 1376"/>
                <a:gd name="T62" fmla="*/ 368 w 1380"/>
                <a:gd name="T63" fmla="*/ 1030 h 1376"/>
                <a:gd name="T64" fmla="*/ 582 w 1380"/>
                <a:gd name="T65" fmla="*/ 1157 h 1376"/>
                <a:gd name="T66" fmla="*/ 824 w 1380"/>
                <a:gd name="T67" fmla="*/ 1168 h 1376"/>
                <a:gd name="T68" fmla="*/ 1048 w 1380"/>
                <a:gd name="T69" fmla="*/ 1064 h 1376"/>
                <a:gd name="T70" fmla="*/ 1212 w 1380"/>
                <a:gd name="T71" fmla="*/ 847 h 1376"/>
                <a:gd name="T72" fmla="*/ 1268 w 1380"/>
                <a:gd name="T73" fmla="*/ 579 h 1376"/>
                <a:gd name="T74" fmla="*/ 1215 w 1380"/>
                <a:gd name="T75" fmla="*/ 312 h 1376"/>
                <a:gd name="T76" fmla="*/ 1091 w 1380"/>
                <a:gd name="T77" fmla="*/ 129 h 1376"/>
                <a:gd name="T78" fmla="*/ 1287 w 1380"/>
                <a:gd name="T79" fmla="*/ 343 h 1376"/>
                <a:gd name="T80" fmla="*/ 1377 w 1380"/>
                <a:gd name="T81" fmla="*/ 625 h 1376"/>
                <a:gd name="T82" fmla="*/ 1332 w 1380"/>
                <a:gd name="T83" fmla="*/ 941 h 1376"/>
                <a:gd name="T84" fmla="*/ 1155 w 1380"/>
                <a:gd name="T85" fmla="*/ 1196 h 1376"/>
                <a:gd name="T86" fmla="*/ 884 w 1380"/>
                <a:gd name="T87" fmla="*/ 1349 h 1376"/>
                <a:gd name="T88" fmla="*/ 559 w 1380"/>
                <a:gd name="T89" fmla="*/ 1364 h 1376"/>
                <a:gd name="T90" fmla="*/ 273 w 1380"/>
                <a:gd name="T91" fmla="*/ 1236 h 1376"/>
                <a:gd name="T92" fmla="*/ 74 w 1380"/>
                <a:gd name="T93" fmla="*/ 999 h 1376"/>
                <a:gd name="T94" fmla="*/ 0 w 1380"/>
                <a:gd name="T95" fmla="*/ 688 h 1376"/>
                <a:gd name="T96" fmla="*/ 74 w 1380"/>
                <a:gd name="T97" fmla="*/ 377 h 1376"/>
                <a:gd name="T98" fmla="*/ 273 w 1380"/>
                <a:gd name="T99" fmla="*/ 140 h 1376"/>
                <a:gd name="T100" fmla="*/ 559 w 1380"/>
                <a:gd name="T101" fmla="*/ 12 h 1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80" h="1376">
                  <a:moveTo>
                    <a:pt x="691" y="0"/>
                  </a:moveTo>
                  <a:lnTo>
                    <a:pt x="740" y="2"/>
                  </a:lnTo>
                  <a:lnTo>
                    <a:pt x="787" y="7"/>
                  </a:lnTo>
                  <a:lnTo>
                    <a:pt x="834" y="16"/>
                  </a:lnTo>
                  <a:lnTo>
                    <a:pt x="880" y="27"/>
                  </a:lnTo>
                  <a:lnTo>
                    <a:pt x="1005" y="197"/>
                  </a:lnTo>
                  <a:lnTo>
                    <a:pt x="1010" y="204"/>
                  </a:lnTo>
                  <a:lnTo>
                    <a:pt x="1043" y="241"/>
                  </a:lnTo>
                  <a:lnTo>
                    <a:pt x="1072" y="280"/>
                  </a:lnTo>
                  <a:lnTo>
                    <a:pt x="1097" y="321"/>
                  </a:lnTo>
                  <a:lnTo>
                    <a:pt x="1117" y="365"/>
                  </a:lnTo>
                  <a:lnTo>
                    <a:pt x="1134" y="411"/>
                  </a:lnTo>
                  <a:lnTo>
                    <a:pt x="1146" y="457"/>
                  </a:lnTo>
                  <a:lnTo>
                    <a:pt x="1154" y="505"/>
                  </a:lnTo>
                  <a:lnTo>
                    <a:pt x="1158" y="553"/>
                  </a:lnTo>
                  <a:lnTo>
                    <a:pt x="1158" y="601"/>
                  </a:lnTo>
                  <a:lnTo>
                    <a:pt x="1154" y="649"/>
                  </a:lnTo>
                  <a:lnTo>
                    <a:pt x="1145" y="697"/>
                  </a:lnTo>
                  <a:lnTo>
                    <a:pt x="1133" y="744"/>
                  </a:lnTo>
                  <a:lnTo>
                    <a:pt x="1116" y="789"/>
                  </a:lnTo>
                  <a:lnTo>
                    <a:pt x="1095" y="834"/>
                  </a:lnTo>
                  <a:lnTo>
                    <a:pt x="1070" y="876"/>
                  </a:lnTo>
                  <a:lnTo>
                    <a:pt x="1041" y="915"/>
                  </a:lnTo>
                  <a:lnTo>
                    <a:pt x="1008" y="952"/>
                  </a:lnTo>
                  <a:lnTo>
                    <a:pt x="975" y="982"/>
                  </a:lnTo>
                  <a:lnTo>
                    <a:pt x="939" y="1008"/>
                  </a:lnTo>
                  <a:lnTo>
                    <a:pt x="899" y="1029"/>
                  </a:lnTo>
                  <a:lnTo>
                    <a:pt x="858" y="1046"/>
                  </a:lnTo>
                  <a:lnTo>
                    <a:pt x="816" y="1058"/>
                  </a:lnTo>
                  <a:lnTo>
                    <a:pt x="772" y="1065"/>
                  </a:lnTo>
                  <a:lnTo>
                    <a:pt x="727" y="1068"/>
                  </a:lnTo>
                  <a:lnTo>
                    <a:pt x="682" y="1065"/>
                  </a:lnTo>
                  <a:lnTo>
                    <a:pt x="638" y="1058"/>
                  </a:lnTo>
                  <a:lnTo>
                    <a:pt x="595" y="1046"/>
                  </a:lnTo>
                  <a:lnTo>
                    <a:pt x="555" y="1029"/>
                  </a:lnTo>
                  <a:lnTo>
                    <a:pt x="516" y="1008"/>
                  </a:lnTo>
                  <a:lnTo>
                    <a:pt x="480" y="982"/>
                  </a:lnTo>
                  <a:lnTo>
                    <a:pt x="447" y="952"/>
                  </a:lnTo>
                  <a:lnTo>
                    <a:pt x="420" y="922"/>
                  </a:lnTo>
                  <a:lnTo>
                    <a:pt x="398" y="888"/>
                  </a:lnTo>
                  <a:lnTo>
                    <a:pt x="379" y="853"/>
                  </a:lnTo>
                  <a:lnTo>
                    <a:pt x="367" y="814"/>
                  </a:lnTo>
                  <a:lnTo>
                    <a:pt x="359" y="775"/>
                  </a:lnTo>
                  <a:lnTo>
                    <a:pt x="356" y="735"/>
                  </a:lnTo>
                  <a:lnTo>
                    <a:pt x="359" y="695"/>
                  </a:lnTo>
                  <a:lnTo>
                    <a:pt x="367" y="656"/>
                  </a:lnTo>
                  <a:lnTo>
                    <a:pt x="379" y="618"/>
                  </a:lnTo>
                  <a:lnTo>
                    <a:pt x="398" y="583"/>
                  </a:lnTo>
                  <a:lnTo>
                    <a:pt x="420" y="550"/>
                  </a:lnTo>
                  <a:lnTo>
                    <a:pt x="447" y="519"/>
                  </a:lnTo>
                  <a:lnTo>
                    <a:pt x="470" y="499"/>
                  </a:lnTo>
                  <a:lnTo>
                    <a:pt x="495" y="482"/>
                  </a:lnTo>
                  <a:lnTo>
                    <a:pt x="522" y="468"/>
                  </a:lnTo>
                  <a:lnTo>
                    <a:pt x="551" y="459"/>
                  </a:lnTo>
                  <a:lnTo>
                    <a:pt x="581" y="453"/>
                  </a:lnTo>
                  <a:lnTo>
                    <a:pt x="612" y="451"/>
                  </a:lnTo>
                  <a:lnTo>
                    <a:pt x="642" y="453"/>
                  </a:lnTo>
                  <a:lnTo>
                    <a:pt x="673" y="459"/>
                  </a:lnTo>
                  <a:lnTo>
                    <a:pt x="702" y="468"/>
                  </a:lnTo>
                  <a:lnTo>
                    <a:pt x="729" y="482"/>
                  </a:lnTo>
                  <a:lnTo>
                    <a:pt x="755" y="499"/>
                  </a:lnTo>
                  <a:lnTo>
                    <a:pt x="778" y="519"/>
                  </a:lnTo>
                  <a:lnTo>
                    <a:pt x="796" y="541"/>
                  </a:lnTo>
                  <a:lnTo>
                    <a:pt x="811" y="565"/>
                  </a:lnTo>
                  <a:lnTo>
                    <a:pt x="821" y="590"/>
                  </a:lnTo>
                  <a:lnTo>
                    <a:pt x="827" y="616"/>
                  </a:lnTo>
                  <a:lnTo>
                    <a:pt x="829" y="643"/>
                  </a:lnTo>
                  <a:lnTo>
                    <a:pt x="827" y="670"/>
                  </a:lnTo>
                  <a:lnTo>
                    <a:pt x="821" y="697"/>
                  </a:lnTo>
                  <a:lnTo>
                    <a:pt x="811" y="722"/>
                  </a:lnTo>
                  <a:lnTo>
                    <a:pt x="796" y="746"/>
                  </a:lnTo>
                  <a:lnTo>
                    <a:pt x="778" y="768"/>
                  </a:lnTo>
                  <a:lnTo>
                    <a:pt x="757" y="784"/>
                  </a:lnTo>
                  <a:lnTo>
                    <a:pt x="735" y="796"/>
                  </a:lnTo>
                  <a:lnTo>
                    <a:pt x="711" y="803"/>
                  </a:lnTo>
                  <a:lnTo>
                    <a:pt x="686" y="805"/>
                  </a:lnTo>
                  <a:lnTo>
                    <a:pt x="661" y="803"/>
                  </a:lnTo>
                  <a:lnTo>
                    <a:pt x="636" y="796"/>
                  </a:lnTo>
                  <a:lnTo>
                    <a:pt x="614" y="784"/>
                  </a:lnTo>
                  <a:lnTo>
                    <a:pt x="594" y="768"/>
                  </a:lnTo>
                  <a:lnTo>
                    <a:pt x="580" y="751"/>
                  </a:lnTo>
                  <a:lnTo>
                    <a:pt x="571" y="732"/>
                  </a:lnTo>
                  <a:lnTo>
                    <a:pt x="567" y="712"/>
                  </a:lnTo>
                  <a:lnTo>
                    <a:pt x="567" y="692"/>
                  </a:lnTo>
                  <a:lnTo>
                    <a:pt x="571" y="672"/>
                  </a:lnTo>
                  <a:lnTo>
                    <a:pt x="580" y="653"/>
                  </a:lnTo>
                  <a:lnTo>
                    <a:pt x="594" y="636"/>
                  </a:lnTo>
                  <a:lnTo>
                    <a:pt x="603" y="625"/>
                  </a:lnTo>
                  <a:lnTo>
                    <a:pt x="608" y="612"/>
                  </a:lnTo>
                  <a:lnTo>
                    <a:pt x="610" y="598"/>
                  </a:lnTo>
                  <a:lnTo>
                    <a:pt x="608" y="584"/>
                  </a:lnTo>
                  <a:lnTo>
                    <a:pt x="603" y="570"/>
                  </a:lnTo>
                  <a:lnTo>
                    <a:pt x="594" y="559"/>
                  </a:lnTo>
                  <a:lnTo>
                    <a:pt x="582" y="550"/>
                  </a:lnTo>
                  <a:lnTo>
                    <a:pt x="569" y="544"/>
                  </a:lnTo>
                  <a:lnTo>
                    <a:pt x="555" y="542"/>
                  </a:lnTo>
                  <a:lnTo>
                    <a:pt x="541" y="544"/>
                  </a:lnTo>
                  <a:lnTo>
                    <a:pt x="527" y="550"/>
                  </a:lnTo>
                  <a:lnTo>
                    <a:pt x="516" y="559"/>
                  </a:lnTo>
                  <a:lnTo>
                    <a:pt x="495" y="583"/>
                  </a:lnTo>
                  <a:lnTo>
                    <a:pt x="478" y="610"/>
                  </a:lnTo>
                  <a:lnTo>
                    <a:pt x="466" y="639"/>
                  </a:lnTo>
                  <a:lnTo>
                    <a:pt x="459" y="670"/>
                  </a:lnTo>
                  <a:lnTo>
                    <a:pt x="456" y="702"/>
                  </a:lnTo>
                  <a:lnTo>
                    <a:pt x="459" y="734"/>
                  </a:lnTo>
                  <a:lnTo>
                    <a:pt x="466" y="765"/>
                  </a:lnTo>
                  <a:lnTo>
                    <a:pt x="478" y="794"/>
                  </a:lnTo>
                  <a:lnTo>
                    <a:pt x="495" y="821"/>
                  </a:lnTo>
                  <a:lnTo>
                    <a:pt x="516" y="846"/>
                  </a:lnTo>
                  <a:lnTo>
                    <a:pt x="543" y="869"/>
                  </a:lnTo>
                  <a:lnTo>
                    <a:pt x="572" y="888"/>
                  </a:lnTo>
                  <a:lnTo>
                    <a:pt x="603" y="902"/>
                  </a:lnTo>
                  <a:lnTo>
                    <a:pt x="635" y="911"/>
                  </a:lnTo>
                  <a:lnTo>
                    <a:pt x="669" y="916"/>
                  </a:lnTo>
                  <a:lnTo>
                    <a:pt x="703" y="916"/>
                  </a:lnTo>
                  <a:lnTo>
                    <a:pt x="736" y="911"/>
                  </a:lnTo>
                  <a:lnTo>
                    <a:pt x="768" y="902"/>
                  </a:lnTo>
                  <a:lnTo>
                    <a:pt x="799" y="888"/>
                  </a:lnTo>
                  <a:lnTo>
                    <a:pt x="829" y="869"/>
                  </a:lnTo>
                  <a:lnTo>
                    <a:pt x="855" y="846"/>
                  </a:lnTo>
                  <a:lnTo>
                    <a:pt x="881" y="816"/>
                  </a:lnTo>
                  <a:lnTo>
                    <a:pt x="902" y="784"/>
                  </a:lnTo>
                  <a:lnTo>
                    <a:pt x="918" y="751"/>
                  </a:lnTo>
                  <a:lnTo>
                    <a:pt x="931" y="716"/>
                  </a:lnTo>
                  <a:lnTo>
                    <a:pt x="938" y="680"/>
                  </a:lnTo>
                  <a:lnTo>
                    <a:pt x="940" y="643"/>
                  </a:lnTo>
                  <a:lnTo>
                    <a:pt x="938" y="607"/>
                  </a:lnTo>
                  <a:lnTo>
                    <a:pt x="931" y="571"/>
                  </a:lnTo>
                  <a:lnTo>
                    <a:pt x="918" y="536"/>
                  </a:lnTo>
                  <a:lnTo>
                    <a:pt x="902" y="502"/>
                  </a:lnTo>
                  <a:lnTo>
                    <a:pt x="881" y="470"/>
                  </a:lnTo>
                  <a:lnTo>
                    <a:pt x="855" y="441"/>
                  </a:lnTo>
                  <a:lnTo>
                    <a:pt x="826" y="415"/>
                  </a:lnTo>
                  <a:lnTo>
                    <a:pt x="795" y="393"/>
                  </a:lnTo>
                  <a:lnTo>
                    <a:pt x="762" y="374"/>
                  </a:lnTo>
                  <a:lnTo>
                    <a:pt x="726" y="360"/>
                  </a:lnTo>
                  <a:lnTo>
                    <a:pt x="690" y="349"/>
                  </a:lnTo>
                  <a:lnTo>
                    <a:pt x="651" y="343"/>
                  </a:lnTo>
                  <a:lnTo>
                    <a:pt x="612" y="341"/>
                  </a:lnTo>
                  <a:lnTo>
                    <a:pt x="573" y="343"/>
                  </a:lnTo>
                  <a:lnTo>
                    <a:pt x="535" y="349"/>
                  </a:lnTo>
                  <a:lnTo>
                    <a:pt x="498" y="360"/>
                  </a:lnTo>
                  <a:lnTo>
                    <a:pt x="463" y="374"/>
                  </a:lnTo>
                  <a:lnTo>
                    <a:pt x="429" y="393"/>
                  </a:lnTo>
                  <a:lnTo>
                    <a:pt x="398" y="415"/>
                  </a:lnTo>
                  <a:lnTo>
                    <a:pt x="368" y="441"/>
                  </a:lnTo>
                  <a:lnTo>
                    <a:pt x="336" y="476"/>
                  </a:lnTo>
                  <a:lnTo>
                    <a:pt x="309" y="514"/>
                  </a:lnTo>
                  <a:lnTo>
                    <a:pt x="287" y="555"/>
                  </a:lnTo>
                  <a:lnTo>
                    <a:pt x="269" y="597"/>
                  </a:lnTo>
                  <a:lnTo>
                    <a:pt x="257" y="642"/>
                  </a:lnTo>
                  <a:lnTo>
                    <a:pt x="249" y="688"/>
                  </a:lnTo>
                  <a:lnTo>
                    <a:pt x="246" y="735"/>
                  </a:lnTo>
                  <a:lnTo>
                    <a:pt x="249" y="782"/>
                  </a:lnTo>
                  <a:lnTo>
                    <a:pt x="257" y="829"/>
                  </a:lnTo>
                  <a:lnTo>
                    <a:pt x="269" y="873"/>
                  </a:lnTo>
                  <a:lnTo>
                    <a:pt x="287" y="916"/>
                  </a:lnTo>
                  <a:lnTo>
                    <a:pt x="309" y="957"/>
                  </a:lnTo>
                  <a:lnTo>
                    <a:pt x="336" y="995"/>
                  </a:lnTo>
                  <a:lnTo>
                    <a:pt x="368" y="1030"/>
                  </a:lnTo>
                  <a:lnTo>
                    <a:pt x="407" y="1064"/>
                  </a:lnTo>
                  <a:lnTo>
                    <a:pt x="448" y="1094"/>
                  </a:lnTo>
                  <a:lnTo>
                    <a:pt x="491" y="1120"/>
                  </a:lnTo>
                  <a:lnTo>
                    <a:pt x="536" y="1141"/>
                  </a:lnTo>
                  <a:lnTo>
                    <a:pt x="582" y="1157"/>
                  </a:lnTo>
                  <a:lnTo>
                    <a:pt x="630" y="1168"/>
                  </a:lnTo>
                  <a:lnTo>
                    <a:pt x="679" y="1175"/>
                  </a:lnTo>
                  <a:lnTo>
                    <a:pt x="728" y="1178"/>
                  </a:lnTo>
                  <a:lnTo>
                    <a:pt x="776" y="1175"/>
                  </a:lnTo>
                  <a:lnTo>
                    <a:pt x="824" y="1168"/>
                  </a:lnTo>
                  <a:lnTo>
                    <a:pt x="871" y="1157"/>
                  </a:lnTo>
                  <a:lnTo>
                    <a:pt x="918" y="1141"/>
                  </a:lnTo>
                  <a:lnTo>
                    <a:pt x="964" y="1120"/>
                  </a:lnTo>
                  <a:lnTo>
                    <a:pt x="1007" y="1094"/>
                  </a:lnTo>
                  <a:lnTo>
                    <a:pt x="1048" y="1064"/>
                  </a:lnTo>
                  <a:lnTo>
                    <a:pt x="1086" y="1030"/>
                  </a:lnTo>
                  <a:lnTo>
                    <a:pt x="1124" y="988"/>
                  </a:lnTo>
                  <a:lnTo>
                    <a:pt x="1157" y="944"/>
                  </a:lnTo>
                  <a:lnTo>
                    <a:pt x="1186" y="897"/>
                  </a:lnTo>
                  <a:lnTo>
                    <a:pt x="1212" y="847"/>
                  </a:lnTo>
                  <a:lnTo>
                    <a:pt x="1232" y="795"/>
                  </a:lnTo>
                  <a:lnTo>
                    <a:pt x="1248" y="742"/>
                  </a:lnTo>
                  <a:lnTo>
                    <a:pt x="1259" y="689"/>
                  </a:lnTo>
                  <a:lnTo>
                    <a:pt x="1266" y="634"/>
                  </a:lnTo>
                  <a:lnTo>
                    <a:pt x="1268" y="579"/>
                  </a:lnTo>
                  <a:lnTo>
                    <a:pt x="1266" y="524"/>
                  </a:lnTo>
                  <a:lnTo>
                    <a:pt x="1260" y="470"/>
                  </a:lnTo>
                  <a:lnTo>
                    <a:pt x="1249" y="416"/>
                  </a:lnTo>
                  <a:lnTo>
                    <a:pt x="1234" y="363"/>
                  </a:lnTo>
                  <a:lnTo>
                    <a:pt x="1215" y="312"/>
                  </a:lnTo>
                  <a:lnTo>
                    <a:pt x="1191" y="263"/>
                  </a:lnTo>
                  <a:lnTo>
                    <a:pt x="1161" y="215"/>
                  </a:lnTo>
                  <a:lnTo>
                    <a:pt x="1128" y="171"/>
                  </a:lnTo>
                  <a:lnTo>
                    <a:pt x="1091" y="129"/>
                  </a:lnTo>
                  <a:lnTo>
                    <a:pt x="1091" y="129"/>
                  </a:lnTo>
                  <a:lnTo>
                    <a:pt x="1137" y="165"/>
                  </a:lnTo>
                  <a:lnTo>
                    <a:pt x="1180" y="204"/>
                  </a:lnTo>
                  <a:lnTo>
                    <a:pt x="1220" y="248"/>
                  </a:lnTo>
                  <a:lnTo>
                    <a:pt x="1256" y="294"/>
                  </a:lnTo>
                  <a:lnTo>
                    <a:pt x="1287" y="343"/>
                  </a:lnTo>
                  <a:lnTo>
                    <a:pt x="1315" y="395"/>
                  </a:lnTo>
                  <a:lnTo>
                    <a:pt x="1338" y="449"/>
                  </a:lnTo>
                  <a:lnTo>
                    <a:pt x="1356" y="506"/>
                  </a:lnTo>
                  <a:lnTo>
                    <a:pt x="1369" y="565"/>
                  </a:lnTo>
                  <a:lnTo>
                    <a:pt x="1377" y="625"/>
                  </a:lnTo>
                  <a:lnTo>
                    <a:pt x="1380" y="688"/>
                  </a:lnTo>
                  <a:lnTo>
                    <a:pt x="1377" y="754"/>
                  </a:lnTo>
                  <a:lnTo>
                    <a:pt x="1368" y="818"/>
                  </a:lnTo>
                  <a:lnTo>
                    <a:pt x="1353" y="881"/>
                  </a:lnTo>
                  <a:lnTo>
                    <a:pt x="1332" y="941"/>
                  </a:lnTo>
                  <a:lnTo>
                    <a:pt x="1306" y="999"/>
                  </a:lnTo>
                  <a:lnTo>
                    <a:pt x="1275" y="1053"/>
                  </a:lnTo>
                  <a:lnTo>
                    <a:pt x="1240" y="1104"/>
                  </a:lnTo>
                  <a:lnTo>
                    <a:pt x="1200" y="1152"/>
                  </a:lnTo>
                  <a:lnTo>
                    <a:pt x="1155" y="1196"/>
                  </a:lnTo>
                  <a:lnTo>
                    <a:pt x="1108" y="1236"/>
                  </a:lnTo>
                  <a:lnTo>
                    <a:pt x="1056" y="1271"/>
                  </a:lnTo>
                  <a:lnTo>
                    <a:pt x="1002" y="1302"/>
                  </a:lnTo>
                  <a:lnTo>
                    <a:pt x="945" y="1328"/>
                  </a:lnTo>
                  <a:lnTo>
                    <a:pt x="884" y="1349"/>
                  </a:lnTo>
                  <a:lnTo>
                    <a:pt x="821" y="1364"/>
                  </a:lnTo>
                  <a:lnTo>
                    <a:pt x="757" y="1373"/>
                  </a:lnTo>
                  <a:lnTo>
                    <a:pt x="691" y="1376"/>
                  </a:lnTo>
                  <a:lnTo>
                    <a:pt x="624" y="1373"/>
                  </a:lnTo>
                  <a:lnTo>
                    <a:pt x="559" y="1364"/>
                  </a:lnTo>
                  <a:lnTo>
                    <a:pt x="497" y="1349"/>
                  </a:lnTo>
                  <a:lnTo>
                    <a:pt x="437" y="1328"/>
                  </a:lnTo>
                  <a:lnTo>
                    <a:pt x="379" y="1302"/>
                  </a:lnTo>
                  <a:lnTo>
                    <a:pt x="324" y="1271"/>
                  </a:lnTo>
                  <a:lnTo>
                    <a:pt x="273" y="1236"/>
                  </a:lnTo>
                  <a:lnTo>
                    <a:pt x="225" y="1196"/>
                  </a:lnTo>
                  <a:lnTo>
                    <a:pt x="181" y="1152"/>
                  </a:lnTo>
                  <a:lnTo>
                    <a:pt x="141" y="1104"/>
                  </a:lnTo>
                  <a:lnTo>
                    <a:pt x="105" y="1053"/>
                  </a:lnTo>
                  <a:lnTo>
                    <a:pt x="74" y="999"/>
                  </a:lnTo>
                  <a:lnTo>
                    <a:pt x="48" y="941"/>
                  </a:lnTo>
                  <a:lnTo>
                    <a:pt x="28" y="881"/>
                  </a:lnTo>
                  <a:lnTo>
                    <a:pt x="13" y="818"/>
                  </a:lnTo>
                  <a:lnTo>
                    <a:pt x="3" y="754"/>
                  </a:lnTo>
                  <a:lnTo>
                    <a:pt x="0" y="688"/>
                  </a:lnTo>
                  <a:lnTo>
                    <a:pt x="3" y="621"/>
                  </a:lnTo>
                  <a:lnTo>
                    <a:pt x="13" y="557"/>
                  </a:lnTo>
                  <a:lnTo>
                    <a:pt x="28" y="495"/>
                  </a:lnTo>
                  <a:lnTo>
                    <a:pt x="48" y="435"/>
                  </a:lnTo>
                  <a:lnTo>
                    <a:pt x="74" y="377"/>
                  </a:lnTo>
                  <a:lnTo>
                    <a:pt x="105" y="323"/>
                  </a:lnTo>
                  <a:lnTo>
                    <a:pt x="141" y="272"/>
                  </a:lnTo>
                  <a:lnTo>
                    <a:pt x="181" y="224"/>
                  </a:lnTo>
                  <a:lnTo>
                    <a:pt x="225" y="180"/>
                  </a:lnTo>
                  <a:lnTo>
                    <a:pt x="273" y="140"/>
                  </a:lnTo>
                  <a:lnTo>
                    <a:pt x="324" y="105"/>
                  </a:lnTo>
                  <a:lnTo>
                    <a:pt x="379" y="74"/>
                  </a:lnTo>
                  <a:lnTo>
                    <a:pt x="437" y="48"/>
                  </a:lnTo>
                  <a:lnTo>
                    <a:pt x="497" y="27"/>
                  </a:lnTo>
                  <a:lnTo>
                    <a:pt x="559" y="12"/>
                  </a:lnTo>
                  <a:lnTo>
                    <a:pt x="624" y="3"/>
                  </a:lnTo>
                  <a:lnTo>
                    <a:pt x="6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147"/>
            <p:cNvSpPr>
              <a:spLocks noEditPoints="1"/>
            </p:cNvSpPr>
            <p:nvPr/>
          </p:nvSpPr>
          <p:spPr bwMode="auto">
            <a:xfrm>
              <a:off x="8235950" y="4991100"/>
              <a:ext cx="242888" cy="390525"/>
            </a:xfrm>
            <a:custGeom>
              <a:avLst/>
              <a:gdLst>
                <a:gd name="T0" fmla="*/ 519 w 1380"/>
                <a:gd name="T1" fmla="*/ 1178 h 2212"/>
                <a:gd name="T2" fmla="*/ 387 w 1380"/>
                <a:gd name="T3" fmla="*/ 1234 h 2212"/>
                <a:gd name="T4" fmla="*/ 381 w 1380"/>
                <a:gd name="T5" fmla="*/ 1288 h 2212"/>
                <a:gd name="T6" fmla="*/ 427 w 1380"/>
                <a:gd name="T7" fmla="*/ 1321 h 2212"/>
                <a:gd name="T8" fmla="*/ 570 w 1380"/>
                <a:gd name="T9" fmla="*/ 1279 h 2212"/>
                <a:gd name="T10" fmla="*/ 803 w 1380"/>
                <a:gd name="T11" fmla="*/ 1277 h 2212"/>
                <a:gd name="T12" fmla="*/ 1008 w 1380"/>
                <a:gd name="T13" fmla="*/ 1361 h 2212"/>
                <a:gd name="T14" fmla="*/ 1167 w 1380"/>
                <a:gd name="T15" fmla="*/ 1517 h 2212"/>
                <a:gd name="T16" fmla="*/ 1214 w 1380"/>
                <a:gd name="T17" fmla="*/ 1541 h 2212"/>
                <a:gd name="T18" fmla="*/ 1263 w 1380"/>
                <a:gd name="T19" fmla="*/ 1509 h 2212"/>
                <a:gd name="T20" fmla="*/ 1259 w 1380"/>
                <a:gd name="T21" fmla="*/ 1454 h 2212"/>
                <a:gd name="T22" fmla="*/ 1088 w 1380"/>
                <a:gd name="T23" fmla="*/ 1282 h 2212"/>
                <a:gd name="T24" fmla="*/ 871 w 1380"/>
                <a:gd name="T25" fmla="*/ 1180 h 2212"/>
                <a:gd name="T26" fmla="*/ 691 w 1380"/>
                <a:gd name="T27" fmla="*/ 826 h 2212"/>
                <a:gd name="T28" fmla="*/ 464 w 1380"/>
                <a:gd name="T29" fmla="*/ 864 h 2212"/>
                <a:gd name="T30" fmla="*/ 380 w 1380"/>
                <a:gd name="T31" fmla="*/ 916 h 2212"/>
                <a:gd name="T32" fmla="*/ 389 w 1380"/>
                <a:gd name="T33" fmla="*/ 971 h 2212"/>
                <a:gd name="T34" fmla="*/ 441 w 1380"/>
                <a:gd name="T35" fmla="*/ 990 h 2212"/>
                <a:gd name="T36" fmla="*/ 593 w 1380"/>
                <a:gd name="T37" fmla="*/ 944 h 2212"/>
                <a:gd name="T38" fmla="*/ 803 w 1380"/>
                <a:gd name="T39" fmla="*/ 947 h 2212"/>
                <a:gd name="T40" fmla="*/ 1008 w 1380"/>
                <a:gd name="T41" fmla="*/ 1031 h 2212"/>
                <a:gd name="T42" fmla="*/ 1167 w 1380"/>
                <a:gd name="T43" fmla="*/ 1187 h 2212"/>
                <a:gd name="T44" fmla="*/ 1214 w 1380"/>
                <a:gd name="T45" fmla="*/ 1211 h 2212"/>
                <a:gd name="T46" fmla="*/ 1263 w 1380"/>
                <a:gd name="T47" fmla="*/ 1179 h 2212"/>
                <a:gd name="T48" fmla="*/ 1259 w 1380"/>
                <a:gd name="T49" fmla="*/ 1125 h 2212"/>
                <a:gd name="T50" fmla="*/ 1088 w 1380"/>
                <a:gd name="T51" fmla="*/ 952 h 2212"/>
                <a:gd name="T52" fmla="*/ 871 w 1380"/>
                <a:gd name="T53" fmla="*/ 850 h 2212"/>
                <a:gd name="T54" fmla="*/ 691 w 1380"/>
                <a:gd name="T55" fmla="*/ 495 h 2212"/>
                <a:gd name="T56" fmla="*/ 464 w 1380"/>
                <a:gd name="T57" fmla="*/ 533 h 2212"/>
                <a:gd name="T58" fmla="*/ 380 w 1380"/>
                <a:gd name="T59" fmla="*/ 586 h 2212"/>
                <a:gd name="T60" fmla="*/ 389 w 1380"/>
                <a:gd name="T61" fmla="*/ 641 h 2212"/>
                <a:gd name="T62" fmla="*/ 441 w 1380"/>
                <a:gd name="T63" fmla="*/ 660 h 2212"/>
                <a:gd name="T64" fmla="*/ 629 w 1380"/>
                <a:gd name="T65" fmla="*/ 609 h 2212"/>
                <a:gd name="T66" fmla="*/ 856 w 1380"/>
                <a:gd name="T67" fmla="*/ 631 h 2212"/>
                <a:gd name="T68" fmla="*/ 1053 w 1380"/>
                <a:gd name="T69" fmla="*/ 734 h 2212"/>
                <a:gd name="T70" fmla="*/ 1177 w 1380"/>
                <a:gd name="T71" fmla="*/ 867 h 2212"/>
                <a:gd name="T72" fmla="*/ 1230 w 1380"/>
                <a:gd name="T73" fmla="*/ 878 h 2212"/>
                <a:gd name="T74" fmla="*/ 1268 w 1380"/>
                <a:gd name="T75" fmla="*/ 836 h 2212"/>
                <a:gd name="T76" fmla="*/ 1222 w 1380"/>
                <a:gd name="T77" fmla="*/ 745 h 2212"/>
                <a:gd name="T78" fmla="*/ 1037 w 1380"/>
                <a:gd name="T79" fmla="*/ 590 h 2212"/>
                <a:gd name="T80" fmla="*/ 812 w 1380"/>
                <a:gd name="T81" fmla="*/ 506 h 2212"/>
                <a:gd name="T82" fmla="*/ 757 w 1380"/>
                <a:gd name="T83" fmla="*/ 3 h 2212"/>
                <a:gd name="T84" fmla="*/ 1002 w 1380"/>
                <a:gd name="T85" fmla="*/ 74 h 2212"/>
                <a:gd name="T86" fmla="*/ 1200 w 1380"/>
                <a:gd name="T87" fmla="*/ 224 h 2212"/>
                <a:gd name="T88" fmla="*/ 1332 w 1380"/>
                <a:gd name="T89" fmla="*/ 435 h 2212"/>
                <a:gd name="T90" fmla="*/ 1380 w 1380"/>
                <a:gd name="T91" fmla="*/ 689 h 2212"/>
                <a:gd name="T92" fmla="*/ 1267 w 1380"/>
                <a:gd name="T93" fmla="*/ 2062 h 2212"/>
                <a:gd name="T94" fmla="*/ 1066 w 1380"/>
                <a:gd name="T95" fmla="*/ 1911 h 2212"/>
                <a:gd name="T96" fmla="*/ 823 w 1380"/>
                <a:gd name="T97" fmla="*/ 1828 h 2212"/>
                <a:gd name="T98" fmla="*/ 557 w 1380"/>
                <a:gd name="T99" fmla="*/ 1828 h 2212"/>
                <a:gd name="T100" fmla="*/ 315 w 1380"/>
                <a:gd name="T101" fmla="*/ 1911 h 2212"/>
                <a:gd name="T102" fmla="*/ 114 w 1380"/>
                <a:gd name="T103" fmla="*/ 2062 h 2212"/>
                <a:gd name="T104" fmla="*/ 0 w 1380"/>
                <a:gd name="T105" fmla="*/ 689 h 2212"/>
                <a:gd name="T106" fmla="*/ 48 w 1380"/>
                <a:gd name="T107" fmla="*/ 435 h 2212"/>
                <a:gd name="T108" fmla="*/ 181 w 1380"/>
                <a:gd name="T109" fmla="*/ 224 h 2212"/>
                <a:gd name="T110" fmla="*/ 379 w 1380"/>
                <a:gd name="T111" fmla="*/ 74 h 2212"/>
                <a:gd name="T112" fmla="*/ 624 w 1380"/>
                <a:gd name="T113" fmla="*/ 3 h 2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80" h="2212">
                  <a:moveTo>
                    <a:pt x="691" y="1156"/>
                  </a:moveTo>
                  <a:lnTo>
                    <a:pt x="632" y="1158"/>
                  </a:lnTo>
                  <a:lnTo>
                    <a:pt x="575" y="1166"/>
                  </a:lnTo>
                  <a:lnTo>
                    <a:pt x="519" y="1178"/>
                  </a:lnTo>
                  <a:lnTo>
                    <a:pt x="464" y="1194"/>
                  </a:lnTo>
                  <a:lnTo>
                    <a:pt x="410" y="1216"/>
                  </a:lnTo>
                  <a:lnTo>
                    <a:pt x="397" y="1224"/>
                  </a:lnTo>
                  <a:lnTo>
                    <a:pt x="387" y="1234"/>
                  </a:lnTo>
                  <a:lnTo>
                    <a:pt x="380" y="1246"/>
                  </a:lnTo>
                  <a:lnTo>
                    <a:pt x="377" y="1260"/>
                  </a:lnTo>
                  <a:lnTo>
                    <a:pt x="377" y="1274"/>
                  </a:lnTo>
                  <a:lnTo>
                    <a:pt x="381" y="1288"/>
                  </a:lnTo>
                  <a:lnTo>
                    <a:pt x="389" y="1301"/>
                  </a:lnTo>
                  <a:lnTo>
                    <a:pt x="400" y="1311"/>
                  </a:lnTo>
                  <a:lnTo>
                    <a:pt x="413" y="1317"/>
                  </a:lnTo>
                  <a:lnTo>
                    <a:pt x="427" y="1321"/>
                  </a:lnTo>
                  <a:lnTo>
                    <a:pt x="441" y="1320"/>
                  </a:lnTo>
                  <a:lnTo>
                    <a:pt x="455" y="1316"/>
                  </a:lnTo>
                  <a:lnTo>
                    <a:pt x="511" y="1294"/>
                  </a:lnTo>
                  <a:lnTo>
                    <a:pt x="570" y="1279"/>
                  </a:lnTo>
                  <a:lnTo>
                    <a:pt x="629" y="1269"/>
                  </a:lnTo>
                  <a:lnTo>
                    <a:pt x="691" y="1266"/>
                  </a:lnTo>
                  <a:lnTo>
                    <a:pt x="747" y="1269"/>
                  </a:lnTo>
                  <a:lnTo>
                    <a:pt x="803" y="1277"/>
                  </a:lnTo>
                  <a:lnTo>
                    <a:pt x="856" y="1290"/>
                  </a:lnTo>
                  <a:lnTo>
                    <a:pt x="909" y="1309"/>
                  </a:lnTo>
                  <a:lnTo>
                    <a:pt x="960" y="1333"/>
                  </a:lnTo>
                  <a:lnTo>
                    <a:pt x="1008" y="1361"/>
                  </a:lnTo>
                  <a:lnTo>
                    <a:pt x="1053" y="1393"/>
                  </a:lnTo>
                  <a:lnTo>
                    <a:pt x="1094" y="1431"/>
                  </a:lnTo>
                  <a:lnTo>
                    <a:pt x="1133" y="1472"/>
                  </a:lnTo>
                  <a:lnTo>
                    <a:pt x="1167" y="1517"/>
                  </a:lnTo>
                  <a:lnTo>
                    <a:pt x="1177" y="1527"/>
                  </a:lnTo>
                  <a:lnTo>
                    <a:pt x="1189" y="1535"/>
                  </a:lnTo>
                  <a:lnTo>
                    <a:pt x="1201" y="1539"/>
                  </a:lnTo>
                  <a:lnTo>
                    <a:pt x="1214" y="1541"/>
                  </a:lnTo>
                  <a:lnTo>
                    <a:pt x="1230" y="1538"/>
                  </a:lnTo>
                  <a:lnTo>
                    <a:pt x="1245" y="1531"/>
                  </a:lnTo>
                  <a:lnTo>
                    <a:pt x="1256" y="1521"/>
                  </a:lnTo>
                  <a:lnTo>
                    <a:pt x="1263" y="1509"/>
                  </a:lnTo>
                  <a:lnTo>
                    <a:pt x="1268" y="1496"/>
                  </a:lnTo>
                  <a:lnTo>
                    <a:pt x="1268" y="1482"/>
                  </a:lnTo>
                  <a:lnTo>
                    <a:pt x="1266" y="1468"/>
                  </a:lnTo>
                  <a:lnTo>
                    <a:pt x="1259" y="1454"/>
                  </a:lnTo>
                  <a:lnTo>
                    <a:pt x="1222" y="1405"/>
                  </a:lnTo>
                  <a:lnTo>
                    <a:pt x="1180" y="1360"/>
                  </a:lnTo>
                  <a:lnTo>
                    <a:pt x="1135" y="1319"/>
                  </a:lnTo>
                  <a:lnTo>
                    <a:pt x="1088" y="1282"/>
                  </a:lnTo>
                  <a:lnTo>
                    <a:pt x="1037" y="1250"/>
                  </a:lnTo>
                  <a:lnTo>
                    <a:pt x="984" y="1222"/>
                  </a:lnTo>
                  <a:lnTo>
                    <a:pt x="929" y="1199"/>
                  </a:lnTo>
                  <a:lnTo>
                    <a:pt x="871" y="1180"/>
                  </a:lnTo>
                  <a:lnTo>
                    <a:pt x="812" y="1167"/>
                  </a:lnTo>
                  <a:lnTo>
                    <a:pt x="752" y="1159"/>
                  </a:lnTo>
                  <a:lnTo>
                    <a:pt x="691" y="1156"/>
                  </a:lnTo>
                  <a:close/>
                  <a:moveTo>
                    <a:pt x="691" y="826"/>
                  </a:moveTo>
                  <a:lnTo>
                    <a:pt x="632" y="828"/>
                  </a:lnTo>
                  <a:lnTo>
                    <a:pt x="575" y="836"/>
                  </a:lnTo>
                  <a:lnTo>
                    <a:pt x="519" y="848"/>
                  </a:lnTo>
                  <a:lnTo>
                    <a:pt x="464" y="864"/>
                  </a:lnTo>
                  <a:lnTo>
                    <a:pt x="410" y="886"/>
                  </a:lnTo>
                  <a:lnTo>
                    <a:pt x="397" y="894"/>
                  </a:lnTo>
                  <a:lnTo>
                    <a:pt x="387" y="904"/>
                  </a:lnTo>
                  <a:lnTo>
                    <a:pt x="380" y="916"/>
                  </a:lnTo>
                  <a:lnTo>
                    <a:pt x="377" y="930"/>
                  </a:lnTo>
                  <a:lnTo>
                    <a:pt x="377" y="944"/>
                  </a:lnTo>
                  <a:lnTo>
                    <a:pt x="381" y="959"/>
                  </a:lnTo>
                  <a:lnTo>
                    <a:pt x="389" y="971"/>
                  </a:lnTo>
                  <a:lnTo>
                    <a:pt x="400" y="981"/>
                  </a:lnTo>
                  <a:lnTo>
                    <a:pt x="413" y="987"/>
                  </a:lnTo>
                  <a:lnTo>
                    <a:pt x="427" y="991"/>
                  </a:lnTo>
                  <a:lnTo>
                    <a:pt x="441" y="990"/>
                  </a:lnTo>
                  <a:lnTo>
                    <a:pt x="455" y="986"/>
                  </a:lnTo>
                  <a:lnTo>
                    <a:pt x="500" y="968"/>
                  </a:lnTo>
                  <a:lnTo>
                    <a:pt x="546" y="954"/>
                  </a:lnTo>
                  <a:lnTo>
                    <a:pt x="593" y="944"/>
                  </a:lnTo>
                  <a:lnTo>
                    <a:pt x="641" y="938"/>
                  </a:lnTo>
                  <a:lnTo>
                    <a:pt x="691" y="936"/>
                  </a:lnTo>
                  <a:lnTo>
                    <a:pt x="747" y="939"/>
                  </a:lnTo>
                  <a:lnTo>
                    <a:pt x="803" y="947"/>
                  </a:lnTo>
                  <a:lnTo>
                    <a:pt x="856" y="961"/>
                  </a:lnTo>
                  <a:lnTo>
                    <a:pt x="909" y="979"/>
                  </a:lnTo>
                  <a:lnTo>
                    <a:pt x="960" y="1003"/>
                  </a:lnTo>
                  <a:lnTo>
                    <a:pt x="1008" y="1031"/>
                  </a:lnTo>
                  <a:lnTo>
                    <a:pt x="1053" y="1063"/>
                  </a:lnTo>
                  <a:lnTo>
                    <a:pt x="1094" y="1101"/>
                  </a:lnTo>
                  <a:lnTo>
                    <a:pt x="1133" y="1142"/>
                  </a:lnTo>
                  <a:lnTo>
                    <a:pt x="1167" y="1187"/>
                  </a:lnTo>
                  <a:lnTo>
                    <a:pt x="1177" y="1197"/>
                  </a:lnTo>
                  <a:lnTo>
                    <a:pt x="1189" y="1205"/>
                  </a:lnTo>
                  <a:lnTo>
                    <a:pt x="1201" y="1209"/>
                  </a:lnTo>
                  <a:lnTo>
                    <a:pt x="1214" y="1211"/>
                  </a:lnTo>
                  <a:lnTo>
                    <a:pt x="1230" y="1208"/>
                  </a:lnTo>
                  <a:lnTo>
                    <a:pt x="1245" y="1201"/>
                  </a:lnTo>
                  <a:lnTo>
                    <a:pt x="1256" y="1191"/>
                  </a:lnTo>
                  <a:lnTo>
                    <a:pt x="1263" y="1179"/>
                  </a:lnTo>
                  <a:lnTo>
                    <a:pt x="1268" y="1166"/>
                  </a:lnTo>
                  <a:lnTo>
                    <a:pt x="1268" y="1152"/>
                  </a:lnTo>
                  <a:lnTo>
                    <a:pt x="1266" y="1138"/>
                  </a:lnTo>
                  <a:lnTo>
                    <a:pt x="1259" y="1125"/>
                  </a:lnTo>
                  <a:lnTo>
                    <a:pt x="1222" y="1076"/>
                  </a:lnTo>
                  <a:lnTo>
                    <a:pt x="1180" y="1030"/>
                  </a:lnTo>
                  <a:lnTo>
                    <a:pt x="1135" y="989"/>
                  </a:lnTo>
                  <a:lnTo>
                    <a:pt x="1088" y="952"/>
                  </a:lnTo>
                  <a:lnTo>
                    <a:pt x="1037" y="920"/>
                  </a:lnTo>
                  <a:lnTo>
                    <a:pt x="984" y="892"/>
                  </a:lnTo>
                  <a:lnTo>
                    <a:pt x="929" y="869"/>
                  </a:lnTo>
                  <a:lnTo>
                    <a:pt x="871" y="850"/>
                  </a:lnTo>
                  <a:lnTo>
                    <a:pt x="812" y="837"/>
                  </a:lnTo>
                  <a:lnTo>
                    <a:pt x="752" y="829"/>
                  </a:lnTo>
                  <a:lnTo>
                    <a:pt x="691" y="826"/>
                  </a:lnTo>
                  <a:close/>
                  <a:moveTo>
                    <a:pt x="691" y="495"/>
                  </a:moveTo>
                  <a:lnTo>
                    <a:pt x="632" y="497"/>
                  </a:lnTo>
                  <a:lnTo>
                    <a:pt x="575" y="505"/>
                  </a:lnTo>
                  <a:lnTo>
                    <a:pt x="519" y="517"/>
                  </a:lnTo>
                  <a:lnTo>
                    <a:pt x="464" y="533"/>
                  </a:lnTo>
                  <a:lnTo>
                    <a:pt x="410" y="556"/>
                  </a:lnTo>
                  <a:lnTo>
                    <a:pt x="397" y="564"/>
                  </a:lnTo>
                  <a:lnTo>
                    <a:pt x="387" y="574"/>
                  </a:lnTo>
                  <a:lnTo>
                    <a:pt x="380" y="586"/>
                  </a:lnTo>
                  <a:lnTo>
                    <a:pt x="377" y="600"/>
                  </a:lnTo>
                  <a:lnTo>
                    <a:pt x="377" y="614"/>
                  </a:lnTo>
                  <a:lnTo>
                    <a:pt x="381" y="629"/>
                  </a:lnTo>
                  <a:lnTo>
                    <a:pt x="389" y="641"/>
                  </a:lnTo>
                  <a:lnTo>
                    <a:pt x="400" y="651"/>
                  </a:lnTo>
                  <a:lnTo>
                    <a:pt x="413" y="657"/>
                  </a:lnTo>
                  <a:lnTo>
                    <a:pt x="427" y="661"/>
                  </a:lnTo>
                  <a:lnTo>
                    <a:pt x="441" y="660"/>
                  </a:lnTo>
                  <a:lnTo>
                    <a:pt x="455" y="656"/>
                  </a:lnTo>
                  <a:lnTo>
                    <a:pt x="511" y="634"/>
                  </a:lnTo>
                  <a:lnTo>
                    <a:pt x="570" y="619"/>
                  </a:lnTo>
                  <a:lnTo>
                    <a:pt x="629" y="609"/>
                  </a:lnTo>
                  <a:lnTo>
                    <a:pt x="691" y="606"/>
                  </a:lnTo>
                  <a:lnTo>
                    <a:pt x="747" y="609"/>
                  </a:lnTo>
                  <a:lnTo>
                    <a:pt x="803" y="617"/>
                  </a:lnTo>
                  <a:lnTo>
                    <a:pt x="856" y="631"/>
                  </a:lnTo>
                  <a:lnTo>
                    <a:pt x="909" y="649"/>
                  </a:lnTo>
                  <a:lnTo>
                    <a:pt x="960" y="673"/>
                  </a:lnTo>
                  <a:lnTo>
                    <a:pt x="1008" y="701"/>
                  </a:lnTo>
                  <a:lnTo>
                    <a:pt x="1053" y="734"/>
                  </a:lnTo>
                  <a:lnTo>
                    <a:pt x="1094" y="771"/>
                  </a:lnTo>
                  <a:lnTo>
                    <a:pt x="1133" y="812"/>
                  </a:lnTo>
                  <a:lnTo>
                    <a:pt x="1167" y="857"/>
                  </a:lnTo>
                  <a:lnTo>
                    <a:pt x="1177" y="867"/>
                  </a:lnTo>
                  <a:lnTo>
                    <a:pt x="1189" y="875"/>
                  </a:lnTo>
                  <a:lnTo>
                    <a:pt x="1201" y="879"/>
                  </a:lnTo>
                  <a:lnTo>
                    <a:pt x="1214" y="881"/>
                  </a:lnTo>
                  <a:lnTo>
                    <a:pt x="1230" y="878"/>
                  </a:lnTo>
                  <a:lnTo>
                    <a:pt x="1245" y="871"/>
                  </a:lnTo>
                  <a:lnTo>
                    <a:pt x="1256" y="861"/>
                  </a:lnTo>
                  <a:lnTo>
                    <a:pt x="1263" y="849"/>
                  </a:lnTo>
                  <a:lnTo>
                    <a:pt x="1268" y="836"/>
                  </a:lnTo>
                  <a:lnTo>
                    <a:pt x="1268" y="822"/>
                  </a:lnTo>
                  <a:lnTo>
                    <a:pt x="1266" y="808"/>
                  </a:lnTo>
                  <a:lnTo>
                    <a:pt x="1259" y="795"/>
                  </a:lnTo>
                  <a:lnTo>
                    <a:pt x="1222" y="745"/>
                  </a:lnTo>
                  <a:lnTo>
                    <a:pt x="1180" y="700"/>
                  </a:lnTo>
                  <a:lnTo>
                    <a:pt x="1135" y="659"/>
                  </a:lnTo>
                  <a:lnTo>
                    <a:pt x="1088" y="622"/>
                  </a:lnTo>
                  <a:lnTo>
                    <a:pt x="1037" y="590"/>
                  </a:lnTo>
                  <a:lnTo>
                    <a:pt x="984" y="562"/>
                  </a:lnTo>
                  <a:lnTo>
                    <a:pt x="929" y="537"/>
                  </a:lnTo>
                  <a:lnTo>
                    <a:pt x="871" y="519"/>
                  </a:lnTo>
                  <a:lnTo>
                    <a:pt x="812" y="506"/>
                  </a:lnTo>
                  <a:lnTo>
                    <a:pt x="752" y="498"/>
                  </a:lnTo>
                  <a:lnTo>
                    <a:pt x="691" y="495"/>
                  </a:lnTo>
                  <a:close/>
                  <a:moveTo>
                    <a:pt x="691" y="0"/>
                  </a:moveTo>
                  <a:lnTo>
                    <a:pt x="757" y="3"/>
                  </a:lnTo>
                  <a:lnTo>
                    <a:pt x="821" y="12"/>
                  </a:lnTo>
                  <a:lnTo>
                    <a:pt x="884" y="27"/>
                  </a:lnTo>
                  <a:lnTo>
                    <a:pt x="945" y="48"/>
                  </a:lnTo>
                  <a:lnTo>
                    <a:pt x="1002" y="74"/>
                  </a:lnTo>
                  <a:lnTo>
                    <a:pt x="1056" y="105"/>
                  </a:lnTo>
                  <a:lnTo>
                    <a:pt x="1108" y="140"/>
                  </a:lnTo>
                  <a:lnTo>
                    <a:pt x="1155" y="180"/>
                  </a:lnTo>
                  <a:lnTo>
                    <a:pt x="1200" y="224"/>
                  </a:lnTo>
                  <a:lnTo>
                    <a:pt x="1240" y="272"/>
                  </a:lnTo>
                  <a:lnTo>
                    <a:pt x="1275" y="323"/>
                  </a:lnTo>
                  <a:lnTo>
                    <a:pt x="1306" y="377"/>
                  </a:lnTo>
                  <a:lnTo>
                    <a:pt x="1332" y="435"/>
                  </a:lnTo>
                  <a:lnTo>
                    <a:pt x="1353" y="495"/>
                  </a:lnTo>
                  <a:lnTo>
                    <a:pt x="1368" y="558"/>
                  </a:lnTo>
                  <a:lnTo>
                    <a:pt x="1377" y="622"/>
                  </a:lnTo>
                  <a:lnTo>
                    <a:pt x="1380" y="689"/>
                  </a:lnTo>
                  <a:lnTo>
                    <a:pt x="1380" y="2212"/>
                  </a:lnTo>
                  <a:lnTo>
                    <a:pt x="1346" y="2159"/>
                  </a:lnTo>
                  <a:lnTo>
                    <a:pt x="1308" y="2109"/>
                  </a:lnTo>
                  <a:lnTo>
                    <a:pt x="1267" y="2062"/>
                  </a:lnTo>
                  <a:lnTo>
                    <a:pt x="1221" y="2019"/>
                  </a:lnTo>
                  <a:lnTo>
                    <a:pt x="1172" y="1979"/>
                  </a:lnTo>
                  <a:lnTo>
                    <a:pt x="1120" y="1943"/>
                  </a:lnTo>
                  <a:lnTo>
                    <a:pt x="1066" y="1911"/>
                  </a:lnTo>
                  <a:lnTo>
                    <a:pt x="1009" y="1883"/>
                  </a:lnTo>
                  <a:lnTo>
                    <a:pt x="949" y="1860"/>
                  </a:lnTo>
                  <a:lnTo>
                    <a:pt x="887" y="1841"/>
                  </a:lnTo>
                  <a:lnTo>
                    <a:pt x="823" y="1828"/>
                  </a:lnTo>
                  <a:lnTo>
                    <a:pt x="758" y="1820"/>
                  </a:lnTo>
                  <a:lnTo>
                    <a:pt x="691" y="1817"/>
                  </a:lnTo>
                  <a:lnTo>
                    <a:pt x="623" y="1820"/>
                  </a:lnTo>
                  <a:lnTo>
                    <a:pt x="557" y="1828"/>
                  </a:lnTo>
                  <a:lnTo>
                    <a:pt x="494" y="1841"/>
                  </a:lnTo>
                  <a:lnTo>
                    <a:pt x="432" y="1860"/>
                  </a:lnTo>
                  <a:lnTo>
                    <a:pt x="372" y="1883"/>
                  </a:lnTo>
                  <a:lnTo>
                    <a:pt x="315" y="1911"/>
                  </a:lnTo>
                  <a:lnTo>
                    <a:pt x="260" y="1943"/>
                  </a:lnTo>
                  <a:lnTo>
                    <a:pt x="209" y="1979"/>
                  </a:lnTo>
                  <a:lnTo>
                    <a:pt x="160" y="2019"/>
                  </a:lnTo>
                  <a:lnTo>
                    <a:pt x="114" y="2062"/>
                  </a:lnTo>
                  <a:lnTo>
                    <a:pt x="72" y="2109"/>
                  </a:lnTo>
                  <a:lnTo>
                    <a:pt x="34" y="2159"/>
                  </a:lnTo>
                  <a:lnTo>
                    <a:pt x="0" y="2212"/>
                  </a:lnTo>
                  <a:lnTo>
                    <a:pt x="0" y="689"/>
                  </a:lnTo>
                  <a:lnTo>
                    <a:pt x="3" y="622"/>
                  </a:lnTo>
                  <a:lnTo>
                    <a:pt x="13" y="558"/>
                  </a:lnTo>
                  <a:lnTo>
                    <a:pt x="28" y="495"/>
                  </a:lnTo>
                  <a:lnTo>
                    <a:pt x="48" y="435"/>
                  </a:lnTo>
                  <a:lnTo>
                    <a:pt x="74" y="377"/>
                  </a:lnTo>
                  <a:lnTo>
                    <a:pt x="105" y="323"/>
                  </a:lnTo>
                  <a:lnTo>
                    <a:pt x="141" y="272"/>
                  </a:lnTo>
                  <a:lnTo>
                    <a:pt x="181" y="224"/>
                  </a:lnTo>
                  <a:lnTo>
                    <a:pt x="225" y="180"/>
                  </a:lnTo>
                  <a:lnTo>
                    <a:pt x="273" y="140"/>
                  </a:lnTo>
                  <a:lnTo>
                    <a:pt x="324" y="105"/>
                  </a:lnTo>
                  <a:lnTo>
                    <a:pt x="379" y="74"/>
                  </a:lnTo>
                  <a:lnTo>
                    <a:pt x="437" y="48"/>
                  </a:lnTo>
                  <a:lnTo>
                    <a:pt x="497" y="27"/>
                  </a:lnTo>
                  <a:lnTo>
                    <a:pt x="559" y="12"/>
                  </a:lnTo>
                  <a:lnTo>
                    <a:pt x="624" y="3"/>
                  </a:lnTo>
                  <a:lnTo>
                    <a:pt x="6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1" name="Group 163"/>
          <p:cNvGrpSpPr/>
          <p:nvPr/>
        </p:nvGrpSpPr>
        <p:grpSpPr>
          <a:xfrm>
            <a:off x="11275539" y="2852443"/>
            <a:ext cx="530225" cy="501650"/>
            <a:chOff x="9096375" y="5800725"/>
            <a:chExt cx="530225" cy="501650"/>
          </a:xfrm>
          <a:solidFill>
            <a:srgbClr val="000000"/>
          </a:solidFill>
        </p:grpSpPr>
        <p:sp>
          <p:nvSpPr>
            <p:cNvPr id="222" name="Freeform 72"/>
            <p:cNvSpPr>
              <a:spLocks/>
            </p:cNvSpPr>
            <p:nvPr/>
          </p:nvSpPr>
          <p:spPr bwMode="auto">
            <a:xfrm>
              <a:off x="9605963" y="6051550"/>
              <a:ext cx="19050" cy="58737"/>
            </a:xfrm>
            <a:custGeom>
              <a:avLst/>
              <a:gdLst>
                <a:gd name="T0" fmla="*/ 62 w 123"/>
                <a:gd name="T1" fmla="*/ 0 h 365"/>
                <a:gd name="T2" fmla="*/ 78 w 123"/>
                <a:gd name="T3" fmla="*/ 2 h 365"/>
                <a:gd name="T4" fmla="*/ 93 w 123"/>
                <a:gd name="T5" fmla="*/ 8 h 365"/>
                <a:gd name="T6" fmla="*/ 105 w 123"/>
                <a:gd name="T7" fmla="*/ 17 h 365"/>
                <a:gd name="T8" fmla="*/ 115 w 123"/>
                <a:gd name="T9" fmla="*/ 31 h 365"/>
                <a:gd name="T10" fmla="*/ 121 w 123"/>
                <a:gd name="T11" fmla="*/ 45 h 365"/>
                <a:gd name="T12" fmla="*/ 123 w 123"/>
                <a:gd name="T13" fmla="*/ 61 h 365"/>
                <a:gd name="T14" fmla="*/ 123 w 123"/>
                <a:gd name="T15" fmla="*/ 304 h 365"/>
                <a:gd name="T16" fmla="*/ 121 w 123"/>
                <a:gd name="T17" fmla="*/ 321 h 365"/>
                <a:gd name="T18" fmla="*/ 115 w 123"/>
                <a:gd name="T19" fmla="*/ 335 h 365"/>
                <a:gd name="T20" fmla="*/ 105 w 123"/>
                <a:gd name="T21" fmla="*/ 347 h 365"/>
                <a:gd name="T22" fmla="*/ 93 w 123"/>
                <a:gd name="T23" fmla="*/ 357 h 365"/>
                <a:gd name="T24" fmla="*/ 78 w 123"/>
                <a:gd name="T25" fmla="*/ 363 h 365"/>
                <a:gd name="T26" fmla="*/ 62 w 123"/>
                <a:gd name="T27" fmla="*/ 365 h 365"/>
                <a:gd name="T28" fmla="*/ 45 w 123"/>
                <a:gd name="T29" fmla="*/ 363 h 365"/>
                <a:gd name="T30" fmla="*/ 31 w 123"/>
                <a:gd name="T31" fmla="*/ 357 h 365"/>
                <a:gd name="T32" fmla="*/ 19 w 123"/>
                <a:gd name="T33" fmla="*/ 347 h 365"/>
                <a:gd name="T34" fmla="*/ 8 w 123"/>
                <a:gd name="T35" fmla="*/ 335 h 365"/>
                <a:gd name="T36" fmla="*/ 2 w 123"/>
                <a:gd name="T37" fmla="*/ 321 h 365"/>
                <a:gd name="T38" fmla="*/ 0 w 123"/>
                <a:gd name="T39" fmla="*/ 304 h 365"/>
                <a:gd name="T40" fmla="*/ 0 w 123"/>
                <a:gd name="T41" fmla="*/ 61 h 365"/>
                <a:gd name="T42" fmla="*/ 2 w 123"/>
                <a:gd name="T43" fmla="*/ 45 h 365"/>
                <a:gd name="T44" fmla="*/ 8 w 123"/>
                <a:gd name="T45" fmla="*/ 31 h 365"/>
                <a:gd name="T46" fmla="*/ 19 w 123"/>
                <a:gd name="T47" fmla="*/ 17 h 365"/>
                <a:gd name="T48" fmla="*/ 31 w 123"/>
                <a:gd name="T49" fmla="*/ 8 h 365"/>
                <a:gd name="T50" fmla="*/ 45 w 123"/>
                <a:gd name="T51" fmla="*/ 2 h 365"/>
                <a:gd name="T52" fmla="*/ 62 w 123"/>
                <a:gd name="T53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3" h="365">
                  <a:moveTo>
                    <a:pt x="62" y="0"/>
                  </a:moveTo>
                  <a:lnTo>
                    <a:pt x="78" y="2"/>
                  </a:lnTo>
                  <a:lnTo>
                    <a:pt x="93" y="8"/>
                  </a:lnTo>
                  <a:lnTo>
                    <a:pt x="105" y="17"/>
                  </a:lnTo>
                  <a:lnTo>
                    <a:pt x="115" y="31"/>
                  </a:lnTo>
                  <a:lnTo>
                    <a:pt x="121" y="45"/>
                  </a:lnTo>
                  <a:lnTo>
                    <a:pt x="123" y="61"/>
                  </a:lnTo>
                  <a:lnTo>
                    <a:pt x="123" y="304"/>
                  </a:lnTo>
                  <a:lnTo>
                    <a:pt x="121" y="321"/>
                  </a:lnTo>
                  <a:lnTo>
                    <a:pt x="115" y="335"/>
                  </a:lnTo>
                  <a:lnTo>
                    <a:pt x="105" y="347"/>
                  </a:lnTo>
                  <a:lnTo>
                    <a:pt x="93" y="357"/>
                  </a:lnTo>
                  <a:lnTo>
                    <a:pt x="78" y="363"/>
                  </a:lnTo>
                  <a:lnTo>
                    <a:pt x="62" y="365"/>
                  </a:lnTo>
                  <a:lnTo>
                    <a:pt x="45" y="363"/>
                  </a:lnTo>
                  <a:lnTo>
                    <a:pt x="31" y="357"/>
                  </a:lnTo>
                  <a:lnTo>
                    <a:pt x="19" y="347"/>
                  </a:lnTo>
                  <a:lnTo>
                    <a:pt x="8" y="335"/>
                  </a:lnTo>
                  <a:lnTo>
                    <a:pt x="2" y="321"/>
                  </a:lnTo>
                  <a:lnTo>
                    <a:pt x="0" y="304"/>
                  </a:lnTo>
                  <a:lnTo>
                    <a:pt x="0" y="61"/>
                  </a:lnTo>
                  <a:lnTo>
                    <a:pt x="2" y="45"/>
                  </a:lnTo>
                  <a:lnTo>
                    <a:pt x="8" y="31"/>
                  </a:lnTo>
                  <a:lnTo>
                    <a:pt x="19" y="17"/>
                  </a:lnTo>
                  <a:lnTo>
                    <a:pt x="31" y="8"/>
                  </a:lnTo>
                  <a:lnTo>
                    <a:pt x="45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73"/>
            <p:cNvSpPr>
              <a:spLocks/>
            </p:cNvSpPr>
            <p:nvPr/>
          </p:nvSpPr>
          <p:spPr bwMode="auto">
            <a:xfrm>
              <a:off x="9605963" y="6129338"/>
              <a:ext cx="19050" cy="38100"/>
            </a:xfrm>
            <a:custGeom>
              <a:avLst/>
              <a:gdLst>
                <a:gd name="T0" fmla="*/ 62 w 123"/>
                <a:gd name="T1" fmla="*/ 0 h 243"/>
                <a:gd name="T2" fmla="*/ 78 w 123"/>
                <a:gd name="T3" fmla="*/ 2 h 243"/>
                <a:gd name="T4" fmla="*/ 93 w 123"/>
                <a:gd name="T5" fmla="*/ 8 h 243"/>
                <a:gd name="T6" fmla="*/ 105 w 123"/>
                <a:gd name="T7" fmla="*/ 17 h 243"/>
                <a:gd name="T8" fmla="*/ 115 w 123"/>
                <a:gd name="T9" fmla="*/ 30 h 243"/>
                <a:gd name="T10" fmla="*/ 121 w 123"/>
                <a:gd name="T11" fmla="*/ 45 h 243"/>
                <a:gd name="T12" fmla="*/ 123 w 123"/>
                <a:gd name="T13" fmla="*/ 61 h 243"/>
                <a:gd name="T14" fmla="*/ 123 w 123"/>
                <a:gd name="T15" fmla="*/ 182 h 243"/>
                <a:gd name="T16" fmla="*/ 120 w 123"/>
                <a:gd name="T17" fmla="*/ 202 h 243"/>
                <a:gd name="T18" fmla="*/ 111 w 123"/>
                <a:gd name="T19" fmla="*/ 218 h 243"/>
                <a:gd name="T20" fmla="*/ 99 w 123"/>
                <a:gd name="T21" fmla="*/ 231 h 243"/>
                <a:gd name="T22" fmla="*/ 81 w 123"/>
                <a:gd name="T23" fmla="*/ 240 h 243"/>
                <a:gd name="T24" fmla="*/ 62 w 123"/>
                <a:gd name="T25" fmla="*/ 243 h 243"/>
                <a:gd name="T26" fmla="*/ 45 w 123"/>
                <a:gd name="T27" fmla="*/ 241 h 243"/>
                <a:gd name="T28" fmla="*/ 31 w 123"/>
                <a:gd name="T29" fmla="*/ 235 h 243"/>
                <a:gd name="T30" fmla="*/ 19 w 123"/>
                <a:gd name="T31" fmla="*/ 225 h 243"/>
                <a:gd name="T32" fmla="*/ 8 w 123"/>
                <a:gd name="T33" fmla="*/ 213 h 243"/>
                <a:gd name="T34" fmla="*/ 2 w 123"/>
                <a:gd name="T35" fmla="*/ 199 h 243"/>
                <a:gd name="T36" fmla="*/ 0 w 123"/>
                <a:gd name="T37" fmla="*/ 182 h 243"/>
                <a:gd name="T38" fmla="*/ 0 w 123"/>
                <a:gd name="T39" fmla="*/ 61 h 243"/>
                <a:gd name="T40" fmla="*/ 2 w 123"/>
                <a:gd name="T41" fmla="*/ 45 h 243"/>
                <a:gd name="T42" fmla="*/ 8 w 123"/>
                <a:gd name="T43" fmla="*/ 30 h 243"/>
                <a:gd name="T44" fmla="*/ 19 w 123"/>
                <a:gd name="T45" fmla="*/ 17 h 243"/>
                <a:gd name="T46" fmla="*/ 31 w 123"/>
                <a:gd name="T47" fmla="*/ 8 h 243"/>
                <a:gd name="T48" fmla="*/ 45 w 123"/>
                <a:gd name="T49" fmla="*/ 2 h 243"/>
                <a:gd name="T50" fmla="*/ 62 w 123"/>
                <a:gd name="T51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3" h="243">
                  <a:moveTo>
                    <a:pt x="62" y="0"/>
                  </a:moveTo>
                  <a:lnTo>
                    <a:pt x="78" y="2"/>
                  </a:lnTo>
                  <a:lnTo>
                    <a:pt x="93" y="8"/>
                  </a:lnTo>
                  <a:lnTo>
                    <a:pt x="105" y="17"/>
                  </a:lnTo>
                  <a:lnTo>
                    <a:pt x="115" y="30"/>
                  </a:lnTo>
                  <a:lnTo>
                    <a:pt x="121" y="45"/>
                  </a:lnTo>
                  <a:lnTo>
                    <a:pt x="123" y="61"/>
                  </a:lnTo>
                  <a:lnTo>
                    <a:pt x="123" y="182"/>
                  </a:lnTo>
                  <a:lnTo>
                    <a:pt x="120" y="202"/>
                  </a:lnTo>
                  <a:lnTo>
                    <a:pt x="111" y="218"/>
                  </a:lnTo>
                  <a:lnTo>
                    <a:pt x="99" y="231"/>
                  </a:lnTo>
                  <a:lnTo>
                    <a:pt x="81" y="240"/>
                  </a:lnTo>
                  <a:lnTo>
                    <a:pt x="62" y="243"/>
                  </a:lnTo>
                  <a:lnTo>
                    <a:pt x="45" y="241"/>
                  </a:lnTo>
                  <a:lnTo>
                    <a:pt x="31" y="235"/>
                  </a:lnTo>
                  <a:lnTo>
                    <a:pt x="19" y="225"/>
                  </a:lnTo>
                  <a:lnTo>
                    <a:pt x="8" y="213"/>
                  </a:lnTo>
                  <a:lnTo>
                    <a:pt x="2" y="199"/>
                  </a:lnTo>
                  <a:lnTo>
                    <a:pt x="0" y="182"/>
                  </a:lnTo>
                  <a:lnTo>
                    <a:pt x="0" y="61"/>
                  </a:lnTo>
                  <a:lnTo>
                    <a:pt x="2" y="45"/>
                  </a:lnTo>
                  <a:lnTo>
                    <a:pt x="8" y="30"/>
                  </a:lnTo>
                  <a:lnTo>
                    <a:pt x="19" y="17"/>
                  </a:lnTo>
                  <a:lnTo>
                    <a:pt x="31" y="8"/>
                  </a:lnTo>
                  <a:lnTo>
                    <a:pt x="45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74"/>
            <p:cNvSpPr>
              <a:spLocks/>
            </p:cNvSpPr>
            <p:nvPr/>
          </p:nvSpPr>
          <p:spPr bwMode="auto">
            <a:xfrm>
              <a:off x="9605963" y="6186488"/>
              <a:ext cx="19050" cy="30162"/>
            </a:xfrm>
            <a:custGeom>
              <a:avLst/>
              <a:gdLst>
                <a:gd name="T0" fmla="*/ 62 w 123"/>
                <a:gd name="T1" fmla="*/ 0 h 182"/>
                <a:gd name="T2" fmla="*/ 78 w 123"/>
                <a:gd name="T3" fmla="*/ 2 h 182"/>
                <a:gd name="T4" fmla="*/ 93 w 123"/>
                <a:gd name="T5" fmla="*/ 8 h 182"/>
                <a:gd name="T6" fmla="*/ 105 w 123"/>
                <a:gd name="T7" fmla="*/ 18 h 182"/>
                <a:gd name="T8" fmla="*/ 115 w 123"/>
                <a:gd name="T9" fmla="*/ 30 h 182"/>
                <a:gd name="T10" fmla="*/ 121 w 123"/>
                <a:gd name="T11" fmla="*/ 45 h 182"/>
                <a:gd name="T12" fmla="*/ 123 w 123"/>
                <a:gd name="T13" fmla="*/ 61 h 182"/>
                <a:gd name="T14" fmla="*/ 123 w 123"/>
                <a:gd name="T15" fmla="*/ 122 h 182"/>
                <a:gd name="T16" fmla="*/ 120 w 123"/>
                <a:gd name="T17" fmla="*/ 141 h 182"/>
                <a:gd name="T18" fmla="*/ 111 w 123"/>
                <a:gd name="T19" fmla="*/ 157 h 182"/>
                <a:gd name="T20" fmla="*/ 99 w 123"/>
                <a:gd name="T21" fmla="*/ 170 h 182"/>
                <a:gd name="T22" fmla="*/ 81 w 123"/>
                <a:gd name="T23" fmla="*/ 179 h 182"/>
                <a:gd name="T24" fmla="*/ 62 w 123"/>
                <a:gd name="T25" fmla="*/ 182 h 182"/>
                <a:gd name="T26" fmla="*/ 45 w 123"/>
                <a:gd name="T27" fmla="*/ 180 h 182"/>
                <a:gd name="T28" fmla="*/ 31 w 123"/>
                <a:gd name="T29" fmla="*/ 174 h 182"/>
                <a:gd name="T30" fmla="*/ 19 w 123"/>
                <a:gd name="T31" fmla="*/ 164 h 182"/>
                <a:gd name="T32" fmla="*/ 8 w 123"/>
                <a:gd name="T33" fmla="*/ 152 h 182"/>
                <a:gd name="T34" fmla="*/ 2 w 123"/>
                <a:gd name="T35" fmla="*/ 138 h 182"/>
                <a:gd name="T36" fmla="*/ 0 w 123"/>
                <a:gd name="T37" fmla="*/ 122 h 182"/>
                <a:gd name="T38" fmla="*/ 0 w 123"/>
                <a:gd name="T39" fmla="*/ 61 h 182"/>
                <a:gd name="T40" fmla="*/ 2 w 123"/>
                <a:gd name="T41" fmla="*/ 45 h 182"/>
                <a:gd name="T42" fmla="*/ 8 w 123"/>
                <a:gd name="T43" fmla="*/ 30 h 182"/>
                <a:gd name="T44" fmla="*/ 19 w 123"/>
                <a:gd name="T45" fmla="*/ 18 h 182"/>
                <a:gd name="T46" fmla="*/ 31 w 123"/>
                <a:gd name="T47" fmla="*/ 8 h 182"/>
                <a:gd name="T48" fmla="*/ 45 w 123"/>
                <a:gd name="T49" fmla="*/ 2 h 182"/>
                <a:gd name="T50" fmla="*/ 62 w 123"/>
                <a:gd name="T5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3" h="182">
                  <a:moveTo>
                    <a:pt x="62" y="0"/>
                  </a:moveTo>
                  <a:lnTo>
                    <a:pt x="78" y="2"/>
                  </a:lnTo>
                  <a:lnTo>
                    <a:pt x="93" y="8"/>
                  </a:lnTo>
                  <a:lnTo>
                    <a:pt x="105" y="18"/>
                  </a:lnTo>
                  <a:lnTo>
                    <a:pt x="115" y="30"/>
                  </a:lnTo>
                  <a:lnTo>
                    <a:pt x="121" y="45"/>
                  </a:lnTo>
                  <a:lnTo>
                    <a:pt x="123" y="61"/>
                  </a:lnTo>
                  <a:lnTo>
                    <a:pt x="123" y="122"/>
                  </a:lnTo>
                  <a:lnTo>
                    <a:pt x="120" y="141"/>
                  </a:lnTo>
                  <a:lnTo>
                    <a:pt x="111" y="157"/>
                  </a:lnTo>
                  <a:lnTo>
                    <a:pt x="99" y="170"/>
                  </a:lnTo>
                  <a:lnTo>
                    <a:pt x="81" y="179"/>
                  </a:lnTo>
                  <a:lnTo>
                    <a:pt x="62" y="182"/>
                  </a:lnTo>
                  <a:lnTo>
                    <a:pt x="45" y="180"/>
                  </a:lnTo>
                  <a:lnTo>
                    <a:pt x="31" y="174"/>
                  </a:lnTo>
                  <a:lnTo>
                    <a:pt x="19" y="164"/>
                  </a:lnTo>
                  <a:lnTo>
                    <a:pt x="8" y="152"/>
                  </a:lnTo>
                  <a:lnTo>
                    <a:pt x="2" y="138"/>
                  </a:lnTo>
                  <a:lnTo>
                    <a:pt x="0" y="122"/>
                  </a:lnTo>
                  <a:lnTo>
                    <a:pt x="0" y="61"/>
                  </a:lnTo>
                  <a:lnTo>
                    <a:pt x="2" y="45"/>
                  </a:lnTo>
                  <a:lnTo>
                    <a:pt x="8" y="30"/>
                  </a:lnTo>
                  <a:lnTo>
                    <a:pt x="19" y="18"/>
                  </a:lnTo>
                  <a:lnTo>
                    <a:pt x="31" y="8"/>
                  </a:lnTo>
                  <a:lnTo>
                    <a:pt x="45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75"/>
            <p:cNvSpPr>
              <a:spLocks/>
            </p:cNvSpPr>
            <p:nvPr/>
          </p:nvSpPr>
          <p:spPr bwMode="auto">
            <a:xfrm>
              <a:off x="9605963" y="6235700"/>
              <a:ext cx="19050" cy="19050"/>
            </a:xfrm>
            <a:custGeom>
              <a:avLst/>
              <a:gdLst>
                <a:gd name="T0" fmla="*/ 62 w 123"/>
                <a:gd name="T1" fmla="*/ 0 h 121"/>
                <a:gd name="T2" fmla="*/ 78 w 123"/>
                <a:gd name="T3" fmla="*/ 2 h 121"/>
                <a:gd name="T4" fmla="*/ 93 w 123"/>
                <a:gd name="T5" fmla="*/ 7 h 121"/>
                <a:gd name="T6" fmla="*/ 106 w 123"/>
                <a:gd name="T7" fmla="*/ 17 h 121"/>
                <a:gd name="T8" fmla="*/ 115 w 123"/>
                <a:gd name="T9" fmla="*/ 30 h 121"/>
                <a:gd name="T10" fmla="*/ 121 w 123"/>
                <a:gd name="T11" fmla="*/ 44 h 121"/>
                <a:gd name="T12" fmla="*/ 123 w 123"/>
                <a:gd name="T13" fmla="*/ 60 h 121"/>
                <a:gd name="T14" fmla="*/ 121 w 123"/>
                <a:gd name="T15" fmla="*/ 75 h 121"/>
                <a:gd name="T16" fmla="*/ 115 w 123"/>
                <a:gd name="T17" fmla="*/ 90 h 121"/>
                <a:gd name="T18" fmla="*/ 106 w 123"/>
                <a:gd name="T19" fmla="*/ 103 h 121"/>
                <a:gd name="T20" fmla="*/ 93 w 123"/>
                <a:gd name="T21" fmla="*/ 113 h 121"/>
                <a:gd name="T22" fmla="*/ 78 w 123"/>
                <a:gd name="T23" fmla="*/ 119 h 121"/>
                <a:gd name="T24" fmla="*/ 62 w 123"/>
                <a:gd name="T25" fmla="*/ 121 h 121"/>
                <a:gd name="T26" fmla="*/ 46 w 123"/>
                <a:gd name="T27" fmla="*/ 119 h 121"/>
                <a:gd name="T28" fmla="*/ 31 w 123"/>
                <a:gd name="T29" fmla="*/ 113 h 121"/>
                <a:gd name="T30" fmla="*/ 18 w 123"/>
                <a:gd name="T31" fmla="*/ 103 h 121"/>
                <a:gd name="T32" fmla="*/ 8 w 123"/>
                <a:gd name="T33" fmla="*/ 90 h 121"/>
                <a:gd name="T34" fmla="*/ 2 w 123"/>
                <a:gd name="T35" fmla="*/ 75 h 121"/>
                <a:gd name="T36" fmla="*/ 0 w 123"/>
                <a:gd name="T37" fmla="*/ 60 h 121"/>
                <a:gd name="T38" fmla="*/ 2 w 123"/>
                <a:gd name="T39" fmla="*/ 44 h 121"/>
                <a:gd name="T40" fmla="*/ 8 w 123"/>
                <a:gd name="T41" fmla="*/ 30 h 121"/>
                <a:gd name="T42" fmla="*/ 18 w 123"/>
                <a:gd name="T43" fmla="*/ 17 h 121"/>
                <a:gd name="T44" fmla="*/ 31 w 123"/>
                <a:gd name="T45" fmla="*/ 7 h 121"/>
                <a:gd name="T46" fmla="*/ 46 w 123"/>
                <a:gd name="T47" fmla="*/ 2 h 121"/>
                <a:gd name="T48" fmla="*/ 62 w 123"/>
                <a:gd name="T4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3" h="121">
                  <a:moveTo>
                    <a:pt x="62" y="0"/>
                  </a:moveTo>
                  <a:lnTo>
                    <a:pt x="78" y="2"/>
                  </a:lnTo>
                  <a:lnTo>
                    <a:pt x="93" y="7"/>
                  </a:lnTo>
                  <a:lnTo>
                    <a:pt x="106" y="17"/>
                  </a:lnTo>
                  <a:lnTo>
                    <a:pt x="115" y="30"/>
                  </a:lnTo>
                  <a:lnTo>
                    <a:pt x="121" y="44"/>
                  </a:lnTo>
                  <a:lnTo>
                    <a:pt x="123" y="60"/>
                  </a:lnTo>
                  <a:lnTo>
                    <a:pt x="121" y="75"/>
                  </a:lnTo>
                  <a:lnTo>
                    <a:pt x="115" y="90"/>
                  </a:lnTo>
                  <a:lnTo>
                    <a:pt x="106" y="103"/>
                  </a:lnTo>
                  <a:lnTo>
                    <a:pt x="93" y="113"/>
                  </a:lnTo>
                  <a:lnTo>
                    <a:pt x="78" y="119"/>
                  </a:lnTo>
                  <a:lnTo>
                    <a:pt x="62" y="121"/>
                  </a:lnTo>
                  <a:lnTo>
                    <a:pt x="46" y="119"/>
                  </a:lnTo>
                  <a:lnTo>
                    <a:pt x="31" y="113"/>
                  </a:lnTo>
                  <a:lnTo>
                    <a:pt x="18" y="103"/>
                  </a:lnTo>
                  <a:lnTo>
                    <a:pt x="8" y="90"/>
                  </a:lnTo>
                  <a:lnTo>
                    <a:pt x="2" y="75"/>
                  </a:lnTo>
                  <a:lnTo>
                    <a:pt x="0" y="60"/>
                  </a:lnTo>
                  <a:lnTo>
                    <a:pt x="2" y="44"/>
                  </a:lnTo>
                  <a:lnTo>
                    <a:pt x="8" y="30"/>
                  </a:lnTo>
                  <a:lnTo>
                    <a:pt x="18" y="17"/>
                  </a:lnTo>
                  <a:lnTo>
                    <a:pt x="31" y="7"/>
                  </a:lnTo>
                  <a:lnTo>
                    <a:pt x="46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76"/>
            <p:cNvSpPr>
              <a:spLocks noEditPoints="1"/>
            </p:cNvSpPr>
            <p:nvPr/>
          </p:nvSpPr>
          <p:spPr bwMode="auto">
            <a:xfrm>
              <a:off x="9096375" y="5800725"/>
              <a:ext cx="530225" cy="501650"/>
            </a:xfrm>
            <a:custGeom>
              <a:avLst/>
              <a:gdLst>
                <a:gd name="T0" fmla="*/ 439 w 3338"/>
                <a:gd name="T1" fmla="*/ 2512 h 3163"/>
                <a:gd name="T2" fmla="*/ 423 w 3338"/>
                <a:gd name="T3" fmla="*/ 2570 h 3163"/>
                <a:gd name="T4" fmla="*/ 526 w 3338"/>
                <a:gd name="T5" fmla="*/ 2670 h 3163"/>
                <a:gd name="T6" fmla="*/ 728 w 3338"/>
                <a:gd name="T7" fmla="*/ 2763 h 3163"/>
                <a:gd name="T8" fmla="*/ 954 w 3338"/>
                <a:gd name="T9" fmla="*/ 2782 h 3163"/>
                <a:gd name="T10" fmla="*/ 1170 w 3338"/>
                <a:gd name="T11" fmla="*/ 2725 h 3163"/>
                <a:gd name="T12" fmla="*/ 1354 w 3338"/>
                <a:gd name="T13" fmla="*/ 2598 h 3163"/>
                <a:gd name="T14" fmla="*/ 1370 w 3338"/>
                <a:gd name="T15" fmla="*/ 2539 h 3163"/>
                <a:gd name="T16" fmla="*/ 1326 w 3338"/>
                <a:gd name="T17" fmla="*/ 2496 h 3163"/>
                <a:gd name="T18" fmla="*/ 1267 w 3338"/>
                <a:gd name="T19" fmla="*/ 2512 h 3163"/>
                <a:gd name="T20" fmla="*/ 1094 w 3338"/>
                <a:gd name="T21" fmla="*/ 2626 h 3163"/>
                <a:gd name="T22" fmla="*/ 897 w 3338"/>
                <a:gd name="T23" fmla="*/ 2663 h 3163"/>
                <a:gd name="T24" fmla="*/ 700 w 3338"/>
                <a:gd name="T25" fmla="*/ 2626 h 3163"/>
                <a:gd name="T26" fmla="*/ 526 w 3338"/>
                <a:gd name="T27" fmla="*/ 2512 h 3163"/>
                <a:gd name="T28" fmla="*/ 1762 w 3338"/>
                <a:gd name="T29" fmla="*/ 243 h 3163"/>
                <a:gd name="T30" fmla="*/ 1557 w 3338"/>
                <a:gd name="T31" fmla="*/ 286 h 3163"/>
                <a:gd name="T32" fmla="*/ 1392 w 3338"/>
                <a:gd name="T33" fmla="*/ 412 h 3163"/>
                <a:gd name="T34" fmla="*/ 1294 w 3338"/>
                <a:gd name="T35" fmla="*/ 593 h 3163"/>
                <a:gd name="T36" fmla="*/ 1281 w 3338"/>
                <a:gd name="T37" fmla="*/ 799 h 3163"/>
                <a:gd name="T38" fmla="*/ 1354 w 3338"/>
                <a:gd name="T39" fmla="*/ 990 h 3163"/>
                <a:gd name="T40" fmla="*/ 1670 w 3338"/>
                <a:gd name="T41" fmla="*/ 1315 h 3163"/>
                <a:gd name="T42" fmla="*/ 1744 w 3338"/>
                <a:gd name="T43" fmla="*/ 1330 h 3163"/>
                <a:gd name="T44" fmla="*/ 2352 w 3338"/>
                <a:gd name="T45" fmla="*/ 753 h 3163"/>
                <a:gd name="T46" fmla="*/ 2381 w 3338"/>
                <a:gd name="T47" fmla="*/ 684 h 3163"/>
                <a:gd name="T48" fmla="*/ 2352 w 3338"/>
                <a:gd name="T49" fmla="*/ 614 h 3163"/>
                <a:gd name="T50" fmla="*/ 2005 w 3338"/>
                <a:gd name="T51" fmla="*/ 304 h 3163"/>
                <a:gd name="T52" fmla="*/ 1812 w 3338"/>
                <a:gd name="T53" fmla="*/ 245 h 3163"/>
                <a:gd name="T54" fmla="*/ 1881 w 3338"/>
                <a:gd name="T55" fmla="*/ 10 h 3163"/>
                <a:gd name="T56" fmla="*/ 2109 w 3338"/>
                <a:gd name="T57" fmla="*/ 84 h 3163"/>
                <a:gd name="T58" fmla="*/ 2305 w 3338"/>
                <a:gd name="T59" fmla="*/ 225 h 3163"/>
                <a:gd name="T60" fmla="*/ 3023 w 3338"/>
                <a:gd name="T61" fmla="*/ 1368 h 3163"/>
                <a:gd name="T62" fmla="*/ 2817 w 3338"/>
                <a:gd name="T63" fmla="*/ 1259 h 3163"/>
                <a:gd name="T64" fmla="*/ 2588 w 3338"/>
                <a:gd name="T65" fmla="*/ 1236 h 3163"/>
                <a:gd name="T66" fmla="*/ 2382 w 3338"/>
                <a:gd name="T67" fmla="*/ 1290 h 3163"/>
                <a:gd name="T68" fmla="*/ 2208 w 3338"/>
                <a:gd name="T69" fmla="*/ 1412 h 3163"/>
                <a:gd name="T70" fmla="*/ 1941 w 3338"/>
                <a:gd name="T71" fmla="*/ 1954 h 3163"/>
                <a:gd name="T72" fmla="*/ 1967 w 3338"/>
                <a:gd name="T73" fmla="*/ 2237 h 3163"/>
                <a:gd name="T74" fmla="*/ 1913 w 3338"/>
                <a:gd name="T75" fmla="*/ 2514 h 3163"/>
                <a:gd name="T76" fmla="*/ 1778 w 3338"/>
                <a:gd name="T77" fmla="*/ 2766 h 3163"/>
                <a:gd name="T78" fmla="*/ 1574 w 3338"/>
                <a:gd name="T79" fmla="*/ 2969 h 3163"/>
                <a:gd name="T80" fmla="*/ 1329 w 3338"/>
                <a:gd name="T81" fmla="*/ 3101 h 3163"/>
                <a:gd name="T82" fmla="*/ 1055 w 3338"/>
                <a:gd name="T83" fmla="*/ 3160 h 3163"/>
                <a:gd name="T84" fmla="*/ 779 w 3338"/>
                <a:gd name="T85" fmla="*/ 3142 h 3163"/>
                <a:gd name="T86" fmla="*/ 524 w 3338"/>
                <a:gd name="T87" fmla="*/ 3049 h 3163"/>
                <a:gd name="T88" fmla="*/ 302 w 3338"/>
                <a:gd name="T89" fmla="*/ 2892 h 3163"/>
                <a:gd name="T90" fmla="*/ 124 w 3338"/>
                <a:gd name="T91" fmla="*/ 2666 h 3163"/>
                <a:gd name="T92" fmla="*/ 23 w 3338"/>
                <a:gd name="T93" fmla="*/ 2400 h 3163"/>
                <a:gd name="T94" fmla="*/ 0 w 3338"/>
                <a:gd name="T95" fmla="*/ 2191 h 3163"/>
                <a:gd name="T96" fmla="*/ 40 w 3338"/>
                <a:gd name="T97" fmla="*/ 1912 h 3163"/>
                <a:gd name="T98" fmla="*/ 161 w 3338"/>
                <a:gd name="T99" fmla="*/ 1652 h 3163"/>
                <a:gd name="T100" fmla="*/ 351 w 3338"/>
                <a:gd name="T101" fmla="*/ 1442 h 3163"/>
                <a:gd name="T102" fmla="*/ 583 w 3338"/>
                <a:gd name="T103" fmla="*/ 1300 h 3163"/>
                <a:gd name="T104" fmla="*/ 844 w 3338"/>
                <a:gd name="T105" fmla="*/ 1225 h 3163"/>
                <a:gd name="T106" fmla="*/ 1122 w 3338"/>
                <a:gd name="T107" fmla="*/ 1226 h 3163"/>
                <a:gd name="T108" fmla="*/ 1203 w 3338"/>
                <a:gd name="T109" fmla="*/ 1198 h 3163"/>
                <a:gd name="T110" fmla="*/ 1079 w 3338"/>
                <a:gd name="T111" fmla="*/ 990 h 3163"/>
                <a:gd name="T112" fmla="*/ 1029 w 3338"/>
                <a:gd name="T113" fmla="*/ 754 h 3163"/>
                <a:gd name="T114" fmla="*/ 1061 w 3338"/>
                <a:gd name="T115" fmla="*/ 511 h 3163"/>
                <a:gd name="T116" fmla="*/ 1170 w 3338"/>
                <a:gd name="T117" fmla="*/ 297 h 3163"/>
                <a:gd name="T118" fmla="*/ 1348 w 3338"/>
                <a:gd name="T119" fmla="*/ 125 h 3163"/>
                <a:gd name="T120" fmla="*/ 1573 w 3338"/>
                <a:gd name="T121" fmla="*/ 24 h 3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38" h="3163">
                  <a:moveTo>
                    <a:pt x="483" y="2494"/>
                  </a:moveTo>
                  <a:lnTo>
                    <a:pt x="467" y="2496"/>
                  </a:lnTo>
                  <a:lnTo>
                    <a:pt x="452" y="2502"/>
                  </a:lnTo>
                  <a:lnTo>
                    <a:pt x="439" y="2512"/>
                  </a:lnTo>
                  <a:lnTo>
                    <a:pt x="429" y="2525"/>
                  </a:lnTo>
                  <a:lnTo>
                    <a:pt x="423" y="2539"/>
                  </a:lnTo>
                  <a:lnTo>
                    <a:pt x="421" y="2555"/>
                  </a:lnTo>
                  <a:lnTo>
                    <a:pt x="423" y="2570"/>
                  </a:lnTo>
                  <a:lnTo>
                    <a:pt x="429" y="2585"/>
                  </a:lnTo>
                  <a:lnTo>
                    <a:pt x="439" y="2598"/>
                  </a:lnTo>
                  <a:lnTo>
                    <a:pt x="481" y="2636"/>
                  </a:lnTo>
                  <a:lnTo>
                    <a:pt x="526" y="2670"/>
                  </a:lnTo>
                  <a:lnTo>
                    <a:pt x="573" y="2700"/>
                  </a:lnTo>
                  <a:lnTo>
                    <a:pt x="624" y="2725"/>
                  </a:lnTo>
                  <a:lnTo>
                    <a:pt x="675" y="2746"/>
                  </a:lnTo>
                  <a:lnTo>
                    <a:pt x="728" y="2763"/>
                  </a:lnTo>
                  <a:lnTo>
                    <a:pt x="783" y="2775"/>
                  </a:lnTo>
                  <a:lnTo>
                    <a:pt x="839" y="2782"/>
                  </a:lnTo>
                  <a:lnTo>
                    <a:pt x="897" y="2785"/>
                  </a:lnTo>
                  <a:lnTo>
                    <a:pt x="954" y="2782"/>
                  </a:lnTo>
                  <a:lnTo>
                    <a:pt x="1010" y="2775"/>
                  </a:lnTo>
                  <a:lnTo>
                    <a:pt x="1065" y="2763"/>
                  </a:lnTo>
                  <a:lnTo>
                    <a:pt x="1119" y="2746"/>
                  </a:lnTo>
                  <a:lnTo>
                    <a:pt x="1170" y="2725"/>
                  </a:lnTo>
                  <a:lnTo>
                    <a:pt x="1219" y="2700"/>
                  </a:lnTo>
                  <a:lnTo>
                    <a:pt x="1268" y="2670"/>
                  </a:lnTo>
                  <a:lnTo>
                    <a:pt x="1312" y="2636"/>
                  </a:lnTo>
                  <a:lnTo>
                    <a:pt x="1354" y="2598"/>
                  </a:lnTo>
                  <a:lnTo>
                    <a:pt x="1364" y="2585"/>
                  </a:lnTo>
                  <a:lnTo>
                    <a:pt x="1370" y="2570"/>
                  </a:lnTo>
                  <a:lnTo>
                    <a:pt x="1372" y="2555"/>
                  </a:lnTo>
                  <a:lnTo>
                    <a:pt x="1370" y="2539"/>
                  </a:lnTo>
                  <a:lnTo>
                    <a:pt x="1364" y="2525"/>
                  </a:lnTo>
                  <a:lnTo>
                    <a:pt x="1354" y="2512"/>
                  </a:lnTo>
                  <a:lnTo>
                    <a:pt x="1342" y="2502"/>
                  </a:lnTo>
                  <a:lnTo>
                    <a:pt x="1326" y="2496"/>
                  </a:lnTo>
                  <a:lnTo>
                    <a:pt x="1311" y="2494"/>
                  </a:lnTo>
                  <a:lnTo>
                    <a:pt x="1295" y="2496"/>
                  </a:lnTo>
                  <a:lnTo>
                    <a:pt x="1280" y="2502"/>
                  </a:lnTo>
                  <a:lnTo>
                    <a:pt x="1267" y="2512"/>
                  </a:lnTo>
                  <a:lnTo>
                    <a:pt x="1228" y="2547"/>
                  </a:lnTo>
                  <a:lnTo>
                    <a:pt x="1184" y="2578"/>
                  </a:lnTo>
                  <a:lnTo>
                    <a:pt x="1140" y="2604"/>
                  </a:lnTo>
                  <a:lnTo>
                    <a:pt x="1094" y="2626"/>
                  </a:lnTo>
                  <a:lnTo>
                    <a:pt x="1046" y="2642"/>
                  </a:lnTo>
                  <a:lnTo>
                    <a:pt x="996" y="2654"/>
                  </a:lnTo>
                  <a:lnTo>
                    <a:pt x="947" y="2661"/>
                  </a:lnTo>
                  <a:lnTo>
                    <a:pt x="897" y="2663"/>
                  </a:lnTo>
                  <a:lnTo>
                    <a:pt x="846" y="2661"/>
                  </a:lnTo>
                  <a:lnTo>
                    <a:pt x="796" y="2654"/>
                  </a:lnTo>
                  <a:lnTo>
                    <a:pt x="747" y="2642"/>
                  </a:lnTo>
                  <a:lnTo>
                    <a:pt x="700" y="2626"/>
                  </a:lnTo>
                  <a:lnTo>
                    <a:pt x="652" y="2604"/>
                  </a:lnTo>
                  <a:lnTo>
                    <a:pt x="608" y="2578"/>
                  </a:lnTo>
                  <a:lnTo>
                    <a:pt x="566" y="2547"/>
                  </a:lnTo>
                  <a:lnTo>
                    <a:pt x="526" y="2512"/>
                  </a:lnTo>
                  <a:lnTo>
                    <a:pt x="513" y="2502"/>
                  </a:lnTo>
                  <a:lnTo>
                    <a:pt x="498" y="2496"/>
                  </a:lnTo>
                  <a:lnTo>
                    <a:pt x="483" y="2494"/>
                  </a:lnTo>
                  <a:close/>
                  <a:moveTo>
                    <a:pt x="1762" y="243"/>
                  </a:moveTo>
                  <a:lnTo>
                    <a:pt x="1708" y="245"/>
                  </a:lnTo>
                  <a:lnTo>
                    <a:pt x="1656" y="254"/>
                  </a:lnTo>
                  <a:lnTo>
                    <a:pt x="1606" y="267"/>
                  </a:lnTo>
                  <a:lnTo>
                    <a:pt x="1557" y="286"/>
                  </a:lnTo>
                  <a:lnTo>
                    <a:pt x="1512" y="311"/>
                  </a:lnTo>
                  <a:lnTo>
                    <a:pt x="1468" y="340"/>
                  </a:lnTo>
                  <a:lnTo>
                    <a:pt x="1428" y="375"/>
                  </a:lnTo>
                  <a:lnTo>
                    <a:pt x="1392" y="412"/>
                  </a:lnTo>
                  <a:lnTo>
                    <a:pt x="1360" y="454"/>
                  </a:lnTo>
                  <a:lnTo>
                    <a:pt x="1333" y="497"/>
                  </a:lnTo>
                  <a:lnTo>
                    <a:pt x="1312" y="544"/>
                  </a:lnTo>
                  <a:lnTo>
                    <a:pt x="1294" y="593"/>
                  </a:lnTo>
                  <a:lnTo>
                    <a:pt x="1283" y="643"/>
                  </a:lnTo>
                  <a:lnTo>
                    <a:pt x="1276" y="695"/>
                  </a:lnTo>
                  <a:lnTo>
                    <a:pt x="1276" y="748"/>
                  </a:lnTo>
                  <a:lnTo>
                    <a:pt x="1281" y="799"/>
                  </a:lnTo>
                  <a:lnTo>
                    <a:pt x="1291" y="849"/>
                  </a:lnTo>
                  <a:lnTo>
                    <a:pt x="1307" y="899"/>
                  </a:lnTo>
                  <a:lnTo>
                    <a:pt x="1328" y="945"/>
                  </a:lnTo>
                  <a:lnTo>
                    <a:pt x="1354" y="990"/>
                  </a:lnTo>
                  <a:lnTo>
                    <a:pt x="1385" y="1032"/>
                  </a:lnTo>
                  <a:lnTo>
                    <a:pt x="1420" y="1070"/>
                  </a:lnTo>
                  <a:lnTo>
                    <a:pt x="1655" y="1302"/>
                  </a:lnTo>
                  <a:lnTo>
                    <a:pt x="1670" y="1315"/>
                  </a:lnTo>
                  <a:lnTo>
                    <a:pt x="1687" y="1324"/>
                  </a:lnTo>
                  <a:lnTo>
                    <a:pt x="1705" y="1330"/>
                  </a:lnTo>
                  <a:lnTo>
                    <a:pt x="1725" y="1331"/>
                  </a:lnTo>
                  <a:lnTo>
                    <a:pt x="1744" y="1330"/>
                  </a:lnTo>
                  <a:lnTo>
                    <a:pt x="1763" y="1324"/>
                  </a:lnTo>
                  <a:lnTo>
                    <a:pt x="1779" y="1315"/>
                  </a:lnTo>
                  <a:lnTo>
                    <a:pt x="1795" y="1302"/>
                  </a:lnTo>
                  <a:lnTo>
                    <a:pt x="2352" y="753"/>
                  </a:lnTo>
                  <a:lnTo>
                    <a:pt x="2365" y="738"/>
                  </a:lnTo>
                  <a:lnTo>
                    <a:pt x="2374" y="721"/>
                  </a:lnTo>
                  <a:lnTo>
                    <a:pt x="2379" y="703"/>
                  </a:lnTo>
                  <a:lnTo>
                    <a:pt x="2381" y="684"/>
                  </a:lnTo>
                  <a:lnTo>
                    <a:pt x="2379" y="665"/>
                  </a:lnTo>
                  <a:lnTo>
                    <a:pt x="2374" y="646"/>
                  </a:lnTo>
                  <a:lnTo>
                    <a:pt x="2365" y="629"/>
                  </a:lnTo>
                  <a:lnTo>
                    <a:pt x="2352" y="614"/>
                  </a:lnTo>
                  <a:lnTo>
                    <a:pt x="2127" y="393"/>
                  </a:lnTo>
                  <a:lnTo>
                    <a:pt x="2089" y="358"/>
                  </a:lnTo>
                  <a:lnTo>
                    <a:pt x="2048" y="329"/>
                  </a:lnTo>
                  <a:lnTo>
                    <a:pt x="2005" y="304"/>
                  </a:lnTo>
                  <a:lnTo>
                    <a:pt x="1959" y="281"/>
                  </a:lnTo>
                  <a:lnTo>
                    <a:pt x="1912" y="265"/>
                  </a:lnTo>
                  <a:lnTo>
                    <a:pt x="1862" y="253"/>
                  </a:lnTo>
                  <a:lnTo>
                    <a:pt x="1812" y="245"/>
                  </a:lnTo>
                  <a:lnTo>
                    <a:pt x="1762" y="243"/>
                  </a:lnTo>
                  <a:close/>
                  <a:moveTo>
                    <a:pt x="1760" y="0"/>
                  </a:moveTo>
                  <a:lnTo>
                    <a:pt x="1820" y="2"/>
                  </a:lnTo>
                  <a:lnTo>
                    <a:pt x="1881" y="10"/>
                  </a:lnTo>
                  <a:lnTo>
                    <a:pt x="1939" y="22"/>
                  </a:lnTo>
                  <a:lnTo>
                    <a:pt x="1998" y="38"/>
                  </a:lnTo>
                  <a:lnTo>
                    <a:pt x="2055" y="59"/>
                  </a:lnTo>
                  <a:lnTo>
                    <a:pt x="2109" y="84"/>
                  </a:lnTo>
                  <a:lnTo>
                    <a:pt x="2162" y="113"/>
                  </a:lnTo>
                  <a:lnTo>
                    <a:pt x="2213" y="146"/>
                  </a:lnTo>
                  <a:lnTo>
                    <a:pt x="2261" y="183"/>
                  </a:lnTo>
                  <a:lnTo>
                    <a:pt x="2305" y="225"/>
                  </a:lnTo>
                  <a:lnTo>
                    <a:pt x="3338" y="1243"/>
                  </a:lnTo>
                  <a:lnTo>
                    <a:pt x="3119" y="1458"/>
                  </a:lnTo>
                  <a:lnTo>
                    <a:pt x="3068" y="1408"/>
                  </a:lnTo>
                  <a:lnTo>
                    <a:pt x="3023" y="1368"/>
                  </a:lnTo>
                  <a:lnTo>
                    <a:pt x="2975" y="1333"/>
                  </a:lnTo>
                  <a:lnTo>
                    <a:pt x="2925" y="1303"/>
                  </a:lnTo>
                  <a:lnTo>
                    <a:pt x="2871" y="1278"/>
                  </a:lnTo>
                  <a:lnTo>
                    <a:pt x="2817" y="1259"/>
                  </a:lnTo>
                  <a:lnTo>
                    <a:pt x="2759" y="1245"/>
                  </a:lnTo>
                  <a:lnTo>
                    <a:pt x="2702" y="1236"/>
                  </a:lnTo>
                  <a:lnTo>
                    <a:pt x="2642" y="1233"/>
                  </a:lnTo>
                  <a:lnTo>
                    <a:pt x="2588" y="1236"/>
                  </a:lnTo>
                  <a:lnTo>
                    <a:pt x="2534" y="1243"/>
                  </a:lnTo>
                  <a:lnTo>
                    <a:pt x="2482" y="1255"/>
                  </a:lnTo>
                  <a:lnTo>
                    <a:pt x="2432" y="1270"/>
                  </a:lnTo>
                  <a:lnTo>
                    <a:pt x="2382" y="1290"/>
                  </a:lnTo>
                  <a:lnTo>
                    <a:pt x="2335" y="1315"/>
                  </a:lnTo>
                  <a:lnTo>
                    <a:pt x="2290" y="1343"/>
                  </a:lnTo>
                  <a:lnTo>
                    <a:pt x="2248" y="1375"/>
                  </a:lnTo>
                  <a:lnTo>
                    <a:pt x="2208" y="1412"/>
                  </a:lnTo>
                  <a:lnTo>
                    <a:pt x="1863" y="1751"/>
                  </a:lnTo>
                  <a:lnTo>
                    <a:pt x="1894" y="1817"/>
                  </a:lnTo>
                  <a:lnTo>
                    <a:pt x="1920" y="1885"/>
                  </a:lnTo>
                  <a:lnTo>
                    <a:pt x="1941" y="1954"/>
                  </a:lnTo>
                  <a:lnTo>
                    <a:pt x="1955" y="2024"/>
                  </a:lnTo>
                  <a:lnTo>
                    <a:pt x="1964" y="2095"/>
                  </a:lnTo>
                  <a:lnTo>
                    <a:pt x="1968" y="2166"/>
                  </a:lnTo>
                  <a:lnTo>
                    <a:pt x="1967" y="2237"/>
                  </a:lnTo>
                  <a:lnTo>
                    <a:pt x="1962" y="2307"/>
                  </a:lnTo>
                  <a:lnTo>
                    <a:pt x="1951" y="2377"/>
                  </a:lnTo>
                  <a:lnTo>
                    <a:pt x="1934" y="2446"/>
                  </a:lnTo>
                  <a:lnTo>
                    <a:pt x="1913" y="2514"/>
                  </a:lnTo>
                  <a:lnTo>
                    <a:pt x="1886" y="2580"/>
                  </a:lnTo>
                  <a:lnTo>
                    <a:pt x="1855" y="2644"/>
                  </a:lnTo>
                  <a:lnTo>
                    <a:pt x="1819" y="2707"/>
                  </a:lnTo>
                  <a:lnTo>
                    <a:pt x="1778" y="2766"/>
                  </a:lnTo>
                  <a:lnTo>
                    <a:pt x="1732" y="2823"/>
                  </a:lnTo>
                  <a:lnTo>
                    <a:pt x="1682" y="2877"/>
                  </a:lnTo>
                  <a:lnTo>
                    <a:pt x="1629" y="2926"/>
                  </a:lnTo>
                  <a:lnTo>
                    <a:pt x="1574" y="2969"/>
                  </a:lnTo>
                  <a:lnTo>
                    <a:pt x="1516" y="3009"/>
                  </a:lnTo>
                  <a:lnTo>
                    <a:pt x="1456" y="3044"/>
                  </a:lnTo>
                  <a:lnTo>
                    <a:pt x="1393" y="3075"/>
                  </a:lnTo>
                  <a:lnTo>
                    <a:pt x="1329" y="3101"/>
                  </a:lnTo>
                  <a:lnTo>
                    <a:pt x="1263" y="3123"/>
                  </a:lnTo>
                  <a:lnTo>
                    <a:pt x="1195" y="3141"/>
                  </a:lnTo>
                  <a:lnTo>
                    <a:pt x="1126" y="3153"/>
                  </a:lnTo>
                  <a:lnTo>
                    <a:pt x="1055" y="3160"/>
                  </a:lnTo>
                  <a:lnTo>
                    <a:pt x="984" y="3163"/>
                  </a:lnTo>
                  <a:lnTo>
                    <a:pt x="915" y="3160"/>
                  </a:lnTo>
                  <a:lnTo>
                    <a:pt x="846" y="3153"/>
                  </a:lnTo>
                  <a:lnTo>
                    <a:pt x="779" y="3142"/>
                  </a:lnTo>
                  <a:lnTo>
                    <a:pt x="713" y="3124"/>
                  </a:lnTo>
                  <a:lnTo>
                    <a:pt x="648" y="3104"/>
                  </a:lnTo>
                  <a:lnTo>
                    <a:pt x="585" y="3079"/>
                  </a:lnTo>
                  <a:lnTo>
                    <a:pt x="524" y="3049"/>
                  </a:lnTo>
                  <a:lnTo>
                    <a:pt x="464" y="3016"/>
                  </a:lnTo>
                  <a:lnTo>
                    <a:pt x="408" y="2978"/>
                  </a:lnTo>
                  <a:lnTo>
                    <a:pt x="353" y="2938"/>
                  </a:lnTo>
                  <a:lnTo>
                    <a:pt x="302" y="2892"/>
                  </a:lnTo>
                  <a:lnTo>
                    <a:pt x="254" y="2844"/>
                  </a:lnTo>
                  <a:lnTo>
                    <a:pt x="205" y="2787"/>
                  </a:lnTo>
                  <a:lnTo>
                    <a:pt x="162" y="2728"/>
                  </a:lnTo>
                  <a:lnTo>
                    <a:pt x="124" y="2666"/>
                  </a:lnTo>
                  <a:lnTo>
                    <a:pt x="91" y="2602"/>
                  </a:lnTo>
                  <a:lnTo>
                    <a:pt x="64" y="2536"/>
                  </a:lnTo>
                  <a:lnTo>
                    <a:pt x="41" y="2469"/>
                  </a:lnTo>
                  <a:lnTo>
                    <a:pt x="23" y="2400"/>
                  </a:lnTo>
                  <a:lnTo>
                    <a:pt x="10" y="2332"/>
                  </a:lnTo>
                  <a:lnTo>
                    <a:pt x="3" y="2261"/>
                  </a:lnTo>
                  <a:lnTo>
                    <a:pt x="0" y="2191"/>
                  </a:lnTo>
                  <a:lnTo>
                    <a:pt x="0" y="2191"/>
                  </a:lnTo>
                  <a:lnTo>
                    <a:pt x="2" y="2120"/>
                  </a:lnTo>
                  <a:lnTo>
                    <a:pt x="10" y="2050"/>
                  </a:lnTo>
                  <a:lnTo>
                    <a:pt x="23" y="1981"/>
                  </a:lnTo>
                  <a:lnTo>
                    <a:pt x="40" y="1912"/>
                  </a:lnTo>
                  <a:lnTo>
                    <a:pt x="63" y="1844"/>
                  </a:lnTo>
                  <a:lnTo>
                    <a:pt x="90" y="1778"/>
                  </a:lnTo>
                  <a:lnTo>
                    <a:pt x="123" y="1714"/>
                  </a:lnTo>
                  <a:lnTo>
                    <a:pt x="161" y="1652"/>
                  </a:lnTo>
                  <a:lnTo>
                    <a:pt x="204" y="1593"/>
                  </a:lnTo>
                  <a:lnTo>
                    <a:pt x="252" y="1537"/>
                  </a:lnTo>
                  <a:lnTo>
                    <a:pt x="300" y="1488"/>
                  </a:lnTo>
                  <a:lnTo>
                    <a:pt x="351" y="1442"/>
                  </a:lnTo>
                  <a:lnTo>
                    <a:pt x="406" y="1401"/>
                  </a:lnTo>
                  <a:lnTo>
                    <a:pt x="462" y="1363"/>
                  </a:lnTo>
                  <a:lnTo>
                    <a:pt x="522" y="1330"/>
                  </a:lnTo>
                  <a:lnTo>
                    <a:pt x="583" y="1300"/>
                  </a:lnTo>
                  <a:lnTo>
                    <a:pt x="646" y="1275"/>
                  </a:lnTo>
                  <a:lnTo>
                    <a:pt x="711" y="1254"/>
                  </a:lnTo>
                  <a:lnTo>
                    <a:pt x="778" y="1237"/>
                  </a:lnTo>
                  <a:lnTo>
                    <a:pt x="844" y="1225"/>
                  </a:lnTo>
                  <a:lnTo>
                    <a:pt x="913" y="1218"/>
                  </a:lnTo>
                  <a:lnTo>
                    <a:pt x="982" y="1216"/>
                  </a:lnTo>
                  <a:lnTo>
                    <a:pt x="1052" y="1218"/>
                  </a:lnTo>
                  <a:lnTo>
                    <a:pt x="1122" y="1226"/>
                  </a:lnTo>
                  <a:lnTo>
                    <a:pt x="1191" y="1238"/>
                  </a:lnTo>
                  <a:lnTo>
                    <a:pt x="1257" y="1255"/>
                  </a:lnTo>
                  <a:lnTo>
                    <a:pt x="1245" y="1243"/>
                  </a:lnTo>
                  <a:lnTo>
                    <a:pt x="1203" y="1198"/>
                  </a:lnTo>
                  <a:lnTo>
                    <a:pt x="1166" y="1149"/>
                  </a:lnTo>
                  <a:lnTo>
                    <a:pt x="1132" y="1099"/>
                  </a:lnTo>
                  <a:lnTo>
                    <a:pt x="1103" y="1046"/>
                  </a:lnTo>
                  <a:lnTo>
                    <a:pt x="1079" y="990"/>
                  </a:lnTo>
                  <a:lnTo>
                    <a:pt x="1059" y="933"/>
                  </a:lnTo>
                  <a:lnTo>
                    <a:pt x="1045" y="874"/>
                  </a:lnTo>
                  <a:lnTo>
                    <a:pt x="1034" y="814"/>
                  </a:lnTo>
                  <a:lnTo>
                    <a:pt x="1029" y="754"/>
                  </a:lnTo>
                  <a:lnTo>
                    <a:pt x="1030" y="692"/>
                  </a:lnTo>
                  <a:lnTo>
                    <a:pt x="1035" y="630"/>
                  </a:lnTo>
                  <a:lnTo>
                    <a:pt x="1046" y="570"/>
                  </a:lnTo>
                  <a:lnTo>
                    <a:pt x="1061" y="511"/>
                  </a:lnTo>
                  <a:lnTo>
                    <a:pt x="1082" y="455"/>
                  </a:lnTo>
                  <a:lnTo>
                    <a:pt x="1106" y="400"/>
                  </a:lnTo>
                  <a:lnTo>
                    <a:pt x="1136" y="347"/>
                  </a:lnTo>
                  <a:lnTo>
                    <a:pt x="1170" y="297"/>
                  </a:lnTo>
                  <a:lnTo>
                    <a:pt x="1208" y="249"/>
                  </a:lnTo>
                  <a:lnTo>
                    <a:pt x="1251" y="204"/>
                  </a:lnTo>
                  <a:lnTo>
                    <a:pt x="1298" y="163"/>
                  </a:lnTo>
                  <a:lnTo>
                    <a:pt x="1348" y="125"/>
                  </a:lnTo>
                  <a:lnTo>
                    <a:pt x="1401" y="93"/>
                  </a:lnTo>
                  <a:lnTo>
                    <a:pt x="1456" y="64"/>
                  </a:lnTo>
                  <a:lnTo>
                    <a:pt x="1513" y="42"/>
                  </a:lnTo>
                  <a:lnTo>
                    <a:pt x="1573" y="24"/>
                  </a:lnTo>
                  <a:lnTo>
                    <a:pt x="1633" y="11"/>
                  </a:lnTo>
                  <a:lnTo>
                    <a:pt x="1696" y="3"/>
                  </a:lnTo>
                  <a:lnTo>
                    <a:pt x="17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7" name="Group 249"/>
          <p:cNvGrpSpPr/>
          <p:nvPr/>
        </p:nvGrpSpPr>
        <p:grpSpPr>
          <a:xfrm>
            <a:off x="11326339" y="2074569"/>
            <a:ext cx="428625" cy="515938"/>
            <a:chOff x="9142413" y="5022851"/>
            <a:chExt cx="428625" cy="515938"/>
          </a:xfrm>
          <a:solidFill>
            <a:srgbClr val="000000"/>
          </a:solidFill>
        </p:grpSpPr>
        <p:sp>
          <p:nvSpPr>
            <p:cNvPr id="228" name="Freeform 152"/>
            <p:cNvSpPr>
              <a:spLocks noEditPoints="1"/>
            </p:cNvSpPr>
            <p:nvPr/>
          </p:nvSpPr>
          <p:spPr bwMode="auto">
            <a:xfrm>
              <a:off x="9366251" y="5022851"/>
              <a:ext cx="200025" cy="163513"/>
            </a:xfrm>
            <a:custGeom>
              <a:avLst/>
              <a:gdLst>
                <a:gd name="T0" fmla="*/ 167 w 1260"/>
                <a:gd name="T1" fmla="*/ 125 h 1030"/>
                <a:gd name="T2" fmla="*/ 141 w 1260"/>
                <a:gd name="T3" fmla="*/ 141 h 1030"/>
                <a:gd name="T4" fmla="*/ 124 w 1260"/>
                <a:gd name="T5" fmla="*/ 168 h 1030"/>
                <a:gd name="T6" fmla="*/ 122 w 1260"/>
                <a:gd name="T7" fmla="*/ 246 h 1030"/>
                <a:gd name="T8" fmla="*/ 132 w 1260"/>
                <a:gd name="T9" fmla="*/ 278 h 1030"/>
                <a:gd name="T10" fmla="*/ 155 w 1260"/>
                <a:gd name="T11" fmla="*/ 299 h 1030"/>
                <a:gd name="T12" fmla="*/ 159 w 1260"/>
                <a:gd name="T13" fmla="*/ 302 h 1030"/>
                <a:gd name="T14" fmla="*/ 172 w 1260"/>
                <a:gd name="T15" fmla="*/ 306 h 1030"/>
                <a:gd name="T16" fmla="*/ 858 w 1260"/>
                <a:gd name="T17" fmla="*/ 307 h 1030"/>
                <a:gd name="T18" fmla="*/ 884 w 1260"/>
                <a:gd name="T19" fmla="*/ 301 h 1030"/>
                <a:gd name="T20" fmla="*/ 903 w 1260"/>
                <a:gd name="T21" fmla="*/ 286 h 1030"/>
                <a:gd name="T22" fmla="*/ 918 w 1260"/>
                <a:gd name="T23" fmla="*/ 260 h 1030"/>
                <a:gd name="T24" fmla="*/ 920 w 1260"/>
                <a:gd name="T25" fmla="*/ 184 h 1030"/>
                <a:gd name="T26" fmla="*/ 911 w 1260"/>
                <a:gd name="T27" fmla="*/ 154 h 1030"/>
                <a:gd name="T28" fmla="*/ 889 w 1260"/>
                <a:gd name="T29" fmla="*/ 131 h 1030"/>
                <a:gd name="T30" fmla="*/ 858 w 1260"/>
                <a:gd name="T31" fmla="*/ 123 h 1030"/>
                <a:gd name="T32" fmla="*/ 184 w 1260"/>
                <a:gd name="T33" fmla="*/ 0 h 1030"/>
                <a:gd name="T34" fmla="*/ 891 w 1260"/>
                <a:gd name="T35" fmla="*/ 3 h 1030"/>
                <a:gd name="T36" fmla="*/ 951 w 1260"/>
                <a:gd name="T37" fmla="*/ 26 h 1030"/>
                <a:gd name="T38" fmla="*/ 999 w 1260"/>
                <a:gd name="T39" fmla="*/ 66 h 1030"/>
                <a:gd name="T40" fmla="*/ 1031 w 1260"/>
                <a:gd name="T41" fmla="*/ 120 h 1030"/>
                <a:gd name="T42" fmla="*/ 1042 w 1260"/>
                <a:gd name="T43" fmla="*/ 184 h 1030"/>
                <a:gd name="T44" fmla="*/ 1039 w 1260"/>
                <a:gd name="T45" fmla="*/ 279 h 1030"/>
                <a:gd name="T46" fmla="*/ 1017 w 1260"/>
                <a:gd name="T47" fmla="*/ 339 h 1030"/>
                <a:gd name="T48" fmla="*/ 975 w 1260"/>
                <a:gd name="T49" fmla="*/ 387 h 1030"/>
                <a:gd name="T50" fmla="*/ 951 w 1260"/>
                <a:gd name="T51" fmla="*/ 410 h 1030"/>
                <a:gd name="T52" fmla="*/ 929 w 1260"/>
                <a:gd name="T53" fmla="*/ 451 h 1030"/>
                <a:gd name="T54" fmla="*/ 926 w 1260"/>
                <a:gd name="T55" fmla="*/ 486 h 1030"/>
                <a:gd name="T56" fmla="*/ 936 w 1260"/>
                <a:gd name="T57" fmla="*/ 516 h 1030"/>
                <a:gd name="T58" fmla="*/ 971 w 1260"/>
                <a:gd name="T59" fmla="*/ 550 h 1030"/>
                <a:gd name="T60" fmla="*/ 1022 w 1260"/>
                <a:gd name="T61" fmla="*/ 594 h 1030"/>
                <a:gd name="T62" fmla="*/ 1082 w 1260"/>
                <a:gd name="T63" fmla="*/ 647 h 1030"/>
                <a:gd name="T64" fmla="*/ 1143 w 1260"/>
                <a:gd name="T65" fmla="*/ 711 h 1030"/>
                <a:gd name="T66" fmla="*/ 1197 w 1260"/>
                <a:gd name="T67" fmla="*/ 784 h 1030"/>
                <a:gd name="T68" fmla="*/ 1243 w 1260"/>
                <a:gd name="T69" fmla="*/ 871 h 1030"/>
                <a:gd name="T70" fmla="*/ 1202 w 1260"/>
                <a:gd name="T71" fmla="*/ 948 h 1030"/>
                <a:gd name="T72" fmla="*/ 1078 w 1260"/>
                <a:gd name="T73" fmla="*/ 994 h 1030"/>
                <a:gd name="T74" fmla="*/ 963 w 1260"/>
                <a:gd name="T75" fmla="*/ 1021 h 1030"/>
                <a:gd name="T76" fmla="*/ 851 w 1260"/>
                <a:gd name="T77" fmla="*/ 1030 h 1030"/>
                <a:gd name="T78" fmla="*/ 744 w 1260"/>
                <a:gd name="T79" fmla="*/ 1021 h 1030"/>
                <a:gd name="T80" fmla="*/ 627 w 1260"/>
                <a:gd name="T81" fmla="*/ 993 h 1030"/>
                <a:gd name="T82" fmla="*/ 504 w 1260"/>
                <a:gd name="T83" fmla="*/ 949 h 1030"/>
                <a:gd name="T84" fmla="*/ 389 w 1260"/>
                <a:gd name="T85" fmla="*/ 909 h 1030"/>
                <a:gd name="T86" fmla="*/ 269 w 1260"/>
                <a:gd name="T87" fmla="*/ 876 h 1030"/>
                <a:gd name="T88" fmla="*/ 187 w 1260"/>
                <a:gd name="T89" fmla="*/ 817 h 1030"/>
                <a:gd name="T90" fmla="*/ 142 w 1260"/>
                <a:gd name="T91" fmla="*/ 729 h 1030"/>
                <a:gd name="T92" fmla="*/ 88 w 1260"/>
                <a:gd name="T93" fmla="*/ 654 h 1030"/>
                <a:gd name="T94" fmla="*/ 30 w 1260"/>
                <a:gd name="T95" fmla="*/ 588 h 1030"/>
                <a:gd name="T96" fmla="*/ 76 w 1260"/>
                <a:gd name="T97" fmla="*/ 550 h 1030"/>
                <a:gd name="T98" fmla="*/ 103 w 1260"/>
                <a:gd name="T99" fmla="*/ 527 h 1030"/>
                <a:gd name="T100" fmla="*/ 118 w 1260"/>
                <a:gd name="T101" fmla="*/ 506 h 1030"/>
                <a:gd name="T102" fmla="*/ 123 w 1260"/>
                <a:gd name="T103" fmla="*/ 470 h 1030"/>
                <a:gd name="T104" fmla="*/ 109 w 1260"/>
                <a:gd name="T105" fmla="*/ 429 h 1030"/>
                <a:gd name="T106" fmla="*/ 77 w 1260"/>
                <a:gd name="T107" fmla="*/ 395 h 1030"/>
                <a:gd name="T108" fmla="*/ 36 w 1260"/>
                <a:gd name="T109" fmla="*/ 356 h 1030"/>
                <a:gd name="T110" fmla="*/ 9 w 1260"/>
                <a:gd name="T111" fmla="*/ 304 h 1030"/>
                <a:gd name="T112" fmla="*/ 0 w 1260"/>
                <a:gd name="T113" fmla="*/ 246 h 1030"/>
                <a:gd name="T114" fmla="*/ 3 w 1260"/>
                <a:gd name="T115" fmla="*/ 152 h 1030"/>
                <a:gd name="T116" fmla="*/ 25 w 1260"/>
                <a:gd name="T117" fmla="*/ 91 h 1030"/>
                <a:gd name="T118" fmla="*/ 65 w 1260"/>
                <a:gd name="T119" fmla="*/ 43 h 1030"/>
                <a:gd name="T120" fmla="*/ 119 w 1260"/>
                <a:gd name="T121" fmla="*/ 11 h 1030"/>
                <a:gd name="T122" fmla="*/ 184 w 1260"/>
                <a:gd name="T123" fmla="*/ 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0" h="1030">
                  <a:moveTo>
                    <a:pt x="184" y="123"/>
                  </a:moveTo>
                  <a:lnTo>
                    <a:pt x="167" y="125"/>
                  </a:lnTo>
                  <a:lnTo>
                    <a:pt x="153" y="131"/>
                  </a:lnTo>
                  <a:lnTo>
                    <a:pt x="141" y="141"/>
                  </a:lnTo>
                  <a:lnTo>
                    <a:pt x="131" y="154"/>
                  </a:lnTo>
                  <a:lnTo>
                    <a:pt x="124" y="168"/>
                  </a:lnTo>
                  <a:lnTo>
                    <a:pt x="122" y="184"/>
                  </a:lnTo>
                  <a:lnTo>
                    <a:pt x="122" y="246"/>
                  </a:lnTo>
                  <a:lnTo>
                    <a:pt x="124" y="263"/>
                  </a:lnTo>
                  <a:lnTo>
                    <a:pt x="132" y="278"/>
                  </a:lnTo>
                  <a:lnTo>
                    <a:pt x="142" y="290"/>
                  </a:lnTo>
                  <a:lnTo>
                    <a:pt x="155" y="299"/>
                  </a:lnTo>
                  <a:lnTo>
                    <a:pt x="157" y="301"/>
                  </a:lnTo>
                  <a:lnTo>
                    <a:pt x="159" y="302"/>
                  </a:lnTo>
                  <a:lnTo>
                    <a:pt x="162" y="303"/>
                  </a:lnTo>
                  <a:lnTo>
                    <a:pt x="172" y="306"/>
                  </a:lnTo>
                  <a:lnTo>
                    <a:pt x="184" y="307"/>
                  </a:lnTo>
                  <a:lnTo>
                    <a:pt x="858" y="307"/>
                  </a:lnTo>
                  <a:lnTo>
                    <a:pt x="873" y="305"/>
                  </a:lnTo>
                  <a:lnTo>
                    <a:pt x="884" y="301"/>
                  </a:lnTo>
                  <a:lnTo>
                    <a:pt x="893" y="295"/>
                  </a:lnTo>
                  <a:lnTo>
                    <a:pt x="903" y="286"/>
                  </a:lnTo>
                  <a:lnTo>
                    <a:pt x="913" y="275"/>
                  </a:lnTo>
                  <a:lnTo>
                    <a:pt x="918" y="260"/>
                  </a:lnTo>
                  <a:lnTo>
                    <a:pt x="920" y="246"/>
                  </a:lnTo>
                  <a:lnTo>
                    <a:pt x="920" y="184"/>
                  </a:lnTo>
                  <a:lnTo>
                    <a:pt x="918" y="168"/>
                  </a:lnTo>
                  <a:lnTo>
                    <a:pt x="911" y="154"/>
                  </a:lnTo>
                  <a:lnTo>
                    <a:pt x="901" y="141"/>
                  </a:lnTo>
                  <a:lnTo>
                    <a:pt x="889" y="131"/>
                  </a:lnTo>
                  <a:lnTo>
                    <a:pt x="875" y="125"/>
                  </a:lnTo>
                  <a:lnTo>
                    <a:pt x="858" y="123"/>
                  </a:lnTo>
                  <a:lnTo>
                    <a:pt x="184" y="123"/>
                  </a:lnTo>
                  <a:close/>
                  <a:moveTo>
                    <a:pt x="184" y="0"/>
                  </a:moveTo>
                  <a:lnTo>
                    <a:pt x="858" y="0"/>
                  </a:lnTo>
                  <a:lnTo>
                    <a:pt x="891" y="3"/>
                  </a:lnTo>
                  <a:lnTo>
                    <a:pt x="923" y="11"/>
                  </a:lnTo>
                  <a:lnTo>
                    <a:pt x="951" y="26"/>
                  </a:lnTo>
                  <a:lnTo>
                    <a:pt x="977" y="43"/>
                  </a:lnTo>
                  <a:lnTo>
                    <a:pt x="999" y="66"/>
                  </a:lnTo>
                  <a:lnTo>
                    <a:pt x="1017" y="91"/>
                  </a:lnTo>
                  <a:lnTo>
                    <a:pt x="1031" y="120"/>
                  </a:lnTo>
                  <a:lnTo>
                    <a:pt x="1039" y="152"/>
                  </a:lnTo>
                  <a:lnTo>
                    <a:pt x="1042" y="184"/>
                  </a:lnTo>
                  <a:lnTo>
                    <a:pt x="1042" y="246"/>
                  </a:lnTo>
                  <a:lnTo>
                    <a:pt x="1039" y="279"/>
                  </a:lnTo>
                  <a:lnTo>
                    <a:pt x="1030" y="310"/>
                  </a:lnTo>
                  <a:lnTo>
                    <a:pt x="1017" y="339"/>
                  </a:lnTo>
                  <a:lnTo>
                    <a:pt x="997" y="365"/>
                  </a:lnTo>
                  <a:lnTo>
                    <a:pt x="975" y="387"/>
                  </a:lnTo>
                  <a:lnTo>
                    <a:pt x="969" y="393"/>
                  </a:lnTo>
                  <a:lnTo>
                    <a:pt x="951" y="410"/>
                  </a:lnTo>
                  <a:lnTo>
                    <a:pt x="937" y="429"/>
                  </a:lnTo>
                  <a:lnTo>
                    <a:pt x="929" y="451"/>
                  </a:lnTo>
                  <a:lnTo>
                    <a:pt x="925" y="472"/>
                  </a:lnTo>
                  <a:lnTo>
                    <a:pt x="926" y="486"/>
                  </a:lnTo>
                  <a:lnTo>
                    <a:pt x="929" y="501"/>
                  </a:lnTo>
                  <a:lnTo>
                    <a:pt x="936" y="516"/>
                  </a:lnTo>
                  <a:lnTo>
                    <a:pt x="948" y="531"/>
                  </a:lnTo>
                  <a:lnTo>
                    <a:pt x="971" y="550"/>
                  </a:lnTo>
                  <a:lnTo>
                    <a:pt x="993" y="570"/>
                  </a:lnTo>
                  <a:lnTo>
                    <a:pt x="1022" y="594"/>
                  </a:lnTo>
                  <a:lnTo>
                    <a:pt x="1053" y="620"/>
                  </a:lnTo>
                  <a:lnTo>
                    <a:pt x="1082" y="647"/>
                  </a:lnTo>
                  <a:lnTo>
                    <a:pt x="1113" y="678"/>
                  </a:lnTo>
                  <a:lnTo>
                    <a:pt x="1143" y="711"/>
                  </a:lnTo>
                  <a:lnTo>
                    <a:pt x="1170" y="746"/>
                  </a:lnTo>
                  <a:lnTo>
                    <a:pt x="1197" y="784"/>
                  </a:lnTo>
                  <a:lnTo>
                    <a:pt x="1221" y="826"/>
                  </a:lnTo>
                  <a:lnTo>
                    <a:pt x="1243" y="871"/>
                  </a:lnTo>
                  <a:lnTo>
                    <a:pt x="1260" y="920"/>
                  </a:lnTo>
                  <a:lnTo>
                    <a:pt x="1202" y="948"/>
                  </a:lnTo>
                  <a:lnTo>
                    <a:pt x="1139" y="973"/>
                  </a:lnTo>
                  <a:lnTo>
                    <a:pt x="1078" y="994"/>
                  </a:lnTo>
                  <a:lnTo>
                    <a:pt x="1020" y="1010"/>
                  </a:lnTo>
                  <a:lnTo>
                    <a:pt x="963" y="1021"/>
                  </a:lnTo>
                  <a:lnTo>
                    <a:pt x="906" y="1028"/>
                  </a:lnTo>
                  <a:lnTo>
                    <a:pt x="851" y="1030"/>
                  </a:lnTo>
                  <a:lnTo>
                    <a:pt x="797" y="1028"/>
                  </a:lnTo>
                  <a:lnTo>
                    <a:pt x="744" y="1021"/>
                  </a:lnTo>
                  <a:lnTo>
                    <a:pt x="692" y="1010"/>
                  </a:lnTo>
                  <a:lnTo>
                    <a:pt x="627" y="993"/>
                  </a:lnTo>
                  <a:lnTo>
                    <a:pt x="565" y="971"/>
                  </a:lnTo>
                  <a:lnTo>
                    <a:pt x="504" y="949"/>
                  </a:lnTo>
                  <a:lnTo>
                    <a:pt x="446" y="928"/>
                  </a:lnTo>
                  <a:lnTo>
                    <a:pt x="389" y="909"/>
                  </a:lnTo>
                  <a:lnTo>
                    <a:pt x="330" y="890"/>
                  </a:lnTo>
                  <a:lnTo>
                    <a:pt x="269" y="876"/>
                  </a:lnTo>
                  <a:lnTo>
                    <a:pt x="206" y="866"/>
                  </a:lnTo>
                  <a:lnTo>
                    <a:pt x="187" y="817"/>
                  </a:lnTo>
                  <a:lnTo>
                    <a:pt x="165" y="771"/>
                  </a:lnTo>
                  <a:lnTo>
                    <a:pt x="142" y="729"/>
                  </a:lnTo>
                  <a:lnTo>
                    <a:pt x="115" y="689"/>
                  </a:lnTo>
                  <a:lnTo>
                    <a:pt x="88" y="654"/>
                  </a:lnTo>
                  <a:lnTo>
                    <a:pt x="60" y="620"/>
                  </a:lnTo>
                  <a:lnTo>
                    <a:pt x="30" y="588"/>
                  </a:lnTo>
                  <a:lnTo>
                    <a:pt x="55" y="569"/>
                  </a:lnTo>
                  <a:lnTo>
                    <a:pt x="76" y="550"/>
                  </a:lnTo>
                  <a:lnTo>
                    <a:pt x="98" y="533"/>
                  </a:lnTo>
                  <a:lnTo>
                    <a:pt x="103" y="527"/>
                  </a:lnTo>
                  <a:lnTo>
                    <a:pt x="109" y="521"/>
                  </a:lnTo>
                  <a:lnTo>
                    <a:pt x="118" y="506"/>
                  </a:lnTo>
                  <a:lnTo>
                    <a:pt x="123" y="489"/>
                  </a:lnTo>
                  <a:lnTo>
                    <a:pt x="123" y="470"/>
                  </a:lnTo>
                  <a:lnTo>
                    <a:pt x="118" y="450"/>
                  </a:lnTo>
                  <a:lnTo>
                    <a:pt x="109" y="429"/>
                  </a:lnTo>
                  <a:lnTo>
                    <a:pt x="95" y="412"/>
                  </a:lnTo>
                  <a:lnTo>
                    <a:pt x="77" y="395"/>
                  </a:lnTo>
                  <a:lnTo>
                    <a:pt x="55" y="377"/>
                  </a:lnTo>
                  <a:lnTo>
                    <a:pt x="36" y="356"/>
                  </a:lnTo>
                  <a:lnTo>
                    <a:pt x="21" y="332"/>
                  </a:lnTo>
                  <a:lnTo>
                    <a:pt x="9" y="304"/>
                  </a:lnTo>
                  <a:lnTo>
                    <a:pt x="2" y="276"/>
                  </a:lnTo>
                  <a:lnTo>
                    <a:pt x="0" y="246"/>
                  </a:lnTo>
                  <a:lnTo>
                    <a:pt x="0" y="184"/>
                  </a:lnTo>
                  <a:lnTo>
                    <a:pt x="3" y="152"/>
                  </a:lnTo>
                  <a:lnTo>
                    <a:pt x="11" y="120"/>
                  </a:lnTo>
                  <a:lnTo>
                    <a:pt x="25" y="91"/>
                  </a:lnTo>
                  <a:lnTo>
                    <a:pt x="43" y="66"/>
                  </a:lnTo>
                  <a:lnTo>
                    <a:pt x="65" y="43"/>
                  </a:lnTo>
                  <a:lnTo>
                    <a:pt x="91" y="26"/>
                  </a:lnTo>
                  <a:lnTo>
                    <a:pt x="119" y="11"/>
                  </a:lnTo>
                  <a:lnTo>
                    <a:pt x="151" y="3"/>
                  </a:lnTo>
                  <a:lnTo>
                    <a:pt x="1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153"/>
            <p:cNvSpPr>
              <a:spLocks/>
            </p:cNvSpPr>
            <p:nvPr/>
          </p:nvSpPr>
          <p:spPr bwMode="auto">
            <a:xfrm>
              <a:off x="9463088" y="5256213"/>
              <a:ext cx="107950" cy="166688"/>
            </a:xfrm>
            <a:custGeom>
              <a:avLst/>
              <a:gdLst>
                <a:gd name="T0" fmla="*/ 0 w 675"/>
                <a:gd name="T1" fmla="*/ 0 h 1045"/>
                <a:gd name="T2" fmla="*/ 675 w 675"/>
                <a:gd name="T3" fmla="*/ 0 h 1045"/>
                <a:gd name="T4" fmla="*/ 675 w 675"/>
                <a:gd name="T5" fmla="*/ 123 h 1045"/>
                <a:gd name="T6" fmla="*/ 367 w 675"/>
                <a:gd name="T7" fmla="*/ 123 h 1045"/>
                <a:gd name="T8" fmla="*/ 351 w 675"/>
                <a:gd name="T9" fmla="*/ 125 h 1045"/>
                <a:gd name="T10" fmla="*/ 336 w 675"/>
                <a:gd name="T11" fmla="*/ 131 h 1045"/>
                <a:gd name="T12" fmla="*/ 324 w 675"/>
                <a:gd name="T13" fmla="*/ 141 h 1045"/>
                <a:gd name="T14" fmla="*/ 315 w 675"/>
                <a:gd name="T15" fmla="*/ 154 h 1045"/>
                <a:gd name="T16" fmla="*/ 309 w 675"/>
                <a:gd name="T17" fmla="*/ 168 h 1045"/>
                <a:gd name="T18" fmla="*/ 307 w 675"/>
                <a:gd name="T19" fmla="*/ 184 h 1045"/>
                <a:gd name="T20" fmla="*/ 310 w 675"/>
                <a:gd name="T21" fmla="*/ 204 h 1045"/>
                <a:gd name="T22" fmla="*/ 318 w 675"/>
                <a:gd name="T23" fmla="*/ 220 h 1045"/>
                <a:gd name="T24" fmla="*/ 331 w 675"/>
                <a:gd name="T25" fmla="*/ 234 h 1045"/>
                <a:gd name="T26" fmla="*/ 348 w 675"/>
                <a:gd name="T27" fmla="*/ 243 h 1045"/>
                <a:gd name="T28" fmla="*/ 367 w 675"/>
                <a:gd name="T29" fmla="*/ 246 h 1045"/>
                <a:gd name="T30" fmla="*/ 675 w 675"/>
                <a:gd name="T31" fmla="*/ 246 h 1045"/>
                <a:gd name="T32" fmla="*/ 675 w 675"/>
                <a:gd name="T33" fmla="*/ 553 h 1045"/>
                <a:gd name="T34" fmla="*/ 245 w 675"/>
                <a:gd name="T35" fmla="*/ 553 h 1045"/>
                <a:gd name="T36" fmla="*/ 226 w 675"/>
                <a:gd name="T37" fmla="*/ 556 h 1045"/>
                <a:gd name="T38" fmla="*/ 209 w 675"/>
                <a:gd name="T39" fmla="*/ 564 h 1045"/>
                <a:gd name="T40" fmla="*/ 195 w 675"/>
                <a:gd name="T41" fmla="*/ 578 h 1045"/>
                <a:gd name="T42" fmla="*/ 187 w 675"/>
                <a:gd name="T43" fmla="*/ 595 h 1045"/>
                <a:gd name="T44" fmla="*/ 183 w 675"/>
                <a:gd name="T45" fmla="*/ 615 h 1045"/>
                <a:gd name="T46" fmla="*/ 187 w 675"/>
                <a:gd name="T47" fmla="*/ 634 h 1045"/>
                <a:gd name="T48" fmla="*/ 195 w 675"/>
                <a:gd name="T49" fmla="*/ 650 h 1045"/>
                <a:gd name="T50" fmla="*/ 209 w 675"/>
                <a:gd name="T51" fmla="*/ 664 h 1045"/>
                <a:gd name="T52" fmla="*/ 226 w 675"/>
                <a:gd name="T53" fmla="*/ 673 h 1045"/>
                <a:gd name="T54" fmla="*/ 245 w 675"/>
                <a:gd name="T55" fmla="*/ 676 h 1045"/>
                <a:gd name="T56" fmla="*/ 675 w 675"/>
                <a:gd name="T57" fmla="*/ 676 h 1045"/>
                <a:gd name="T58" fmla="*/ 675 w 675"/>
                <a:gd name="T59" fmla="*/ 799 h 1045"/>
                <a:gd name="T60" fmla="*/ 367 w 675"/>
                <a:gd name="T61" fmla="*/ 799 h 1045"/>
                <a:gd name="T62" fmla="*/ 348 w 675"/>
                <a:gd name="T63" fmla="*/ 802 h 1045"/>
                <a:gd name="T64" fmla="*/ 331 w 675"/>
                <a:gd name="T65" fmla="*/ 811 h 1045"/>
                <a:gd name="T66" fmla="*/ 318 w 675"/>
                <a:gd name="T67" fmla="*/ 825 h 1045"/>
                <a:gd name="T68" fmla="*/ 310 w 675"/>
                <a:gd name="T69" fmla="*/ 841 h 1045"/>
                <a:gd name="T70" fmla="*/ 307 w 675"/>
                <a:gd name="T71" fmla="*/ 860 h 1045"/>
                <a:gd name="T72" fmla="*/ 309 w 675"/>
                <a:gd name="T73" fmla="*/ 877 h 1045"/>
                <a:gd name="T74" fmla="*/ 315 w 675"/>
                <a:gd name="T75" fmla="*/ 891 h 1045"/>
                <a:gd name="T76" fmla="*/ 324 w 675"/>
                <a:gd name="T77" fmla="*/ 903 h 1045"/>
                <a:gd name="T78" fmla="*/ 336 w 675"/>
                <a:gd name="T79" fmla="*/ 914 h 1045"/>
                <a:gd name="T80" fmla="*/ 351 w 675"/>
                <a:gd name="T81" fmla="*/ 920 h 1045"/>
                <a:gd name="T82" fmla="*/ 367 w 675"/>
                <a:gd name="T83" fmla="*/ 922 h 1045"/>
                <a:gd name="T84" fmla="*/ 675 w 675"/>
                <a:gd name="T85" fmla="*/ 922 h 1045"/>
                <a:gd name="T86" fmla="*/ 675 w 675"/>
                <a:gd name="T87" fmla="*/ 1045 h 1045"/>
                <a:gd name="T88" fmla="*/ 0 w 675"/>
                <a:gd name="T89" fmla="*/ 1045 h 1045"/>
                <a:gd name="T90" fmla="*/ 0 w 675"/>
                <a:gd name="T91" fmla="*/ 0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75" h="1045">
                  <a:moveTo>
                    <a:pt x="0" y="0"/>
                  </a:moveTo>
                  <a:lnTo>
                    <a:pt x="675" y="0"/>
                  </a:lnTo>
                  <a:lnTo>
                    <a:pt x="675" y="123"/>
                  </a:lnTo>
                  <a:lnTo>
                    <a:pt x="367" y="123"/>
                  </a:lnTo>
                  <a:lnTo>
                    <a:pt x="351" y="125"/>
                  </a:lnTo>
                  <a:lnTo>
                    <a:pt x="336" y="131"/>
                  </a:lnTo>
                  <a:lnTo>
                    <a:pt x="324" y="141"/>
                  </a:lnTo>
                  <a:lnTo>
                    <a:pt x="315" y="154"/>
                  </a:lnTo>
                  <a:lnTo>
                    <a:pt x="309" y="168"/>
                  </a:lnTo>
                  <a:lnTo>
                    <a:pt x="307" y="184"/>
                  </a:lnTo>
                  <a:lnTo>
                    <a:pt x="310" y="204"/>
                  </a:lnTo>
                  <a:lnTo>
                    <a:pt x="318" y="220"/>
                  </a:lnTo>
                  <a:lnTo>
                    <a:pt x="331" y="234"/>
                  </a:lnTo>
                  <a:lnTo>
                    <a:pt x="348" y="243"/>
                  </a:lnTo>
                  <a:lnTo>
                    <a:pt x="367" y="246"/>
                  </a:lnTo>
                  <a:lnTo>
                    <a:pt x="675" y="246"/>
                  </a:lnTo>
                  <a:lnTo>
                    <a:pt x="675" y="553"/>
                  </a:lnTo>
                  <a:lnTo>
                    <a:pt x="245" y="553"/>
                  </a:lnTo>
                  <a:lnTo>
                    <a:pt x="226" y="556"/>
                  </a:lnTo>
                  <a:lnTo>
                    <a:pt x="209" y="564"/>
                  </a:lnTo>
                  <a:lnTo>
                    <a:pt x="195" y="578"/>
                  </a:lnTo>
                  <a:lnTo>
                    <a:pt x="187" y="595"/>
                  </a:lnTo>
                  <a:lnTo>
                    <a:pt x="183" y="615"/>
                  </a:lnTo>
                  <a:lnTo>
                    <a:pt x="187" y="634"/>
                  </a:lnTo>
                  <a:lnTo>
                    <a:pt x="195" y="650"/>
                  </a:lnTo>
                  <a:lnTo>
                    <a:pt x="209" y="664"/>
                  </a:lnTo>
                  <a:lnTo>
                    <a:pt x="226" y="673"/>
                  </a:lnTo>
                  <a:lnTo>
                    <a:pt x="245" y="676"/>
                  </a:lnTo>
                  <a:lnTo>
                    <a:pt x="675" y="676"/>
                  </a:lnTo>
                  <a:lnTo>
                    <a:pt x="675" y="799"/>
                  </a:lnTo>
                  <a:lnTo>
                    <a:pt x="367" y="799"/>
                  </a:lnTo>
                  <a:lnTo>
                    <a:pt x="348" y="802"/>
                  </a:lnTo>
                  <a:lnTo>
                    <a:pt x="331" y="811"/>
                  </a:lnTo>
                  <a:lnTo>
                    <a:pt x="318" y="825"/>
                  </a:lnTo>
                  <a:lnTo>
                    <a:pt x="310" y="841"/>
                  </a:lnTo>
                  <a:lnTo>
                    <a:pt x="307" y="860"/>
                  </a:lnTo>
                  <a:lnTo>
                    <a:pt x="309" y="877"/>
                  </a:lnTo>
                  <a:lnTo>
                    <a:pt x="315" y="891"/>
                  </a:lnTo>
                  <a:lnTo>
                    <a:pt x="324" y="903"/>
                  </a:lnTo>
                  <a:lnTo>
                    <a:pt x="336" y="914"/>
                  </a:lnTo>
                  <a:lnTo>
                    <a:pt x="351" y="920"/>
                  </a:lnTo>
                  <a:lnTo>
                    <a:pt x="367" y="922"/>
                  </a:lnTo>
                  <a:lnTo>
                    <a:pt x="675" y="922"/>
                  </a:lnTo>
                  <a:lnTo>
                    <a:pt x="675" y="1045"/>
                  </a:lnTo>
                  <a:lnTo>
                    <a:pt x="0" y="10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54"/>
            <p:cNvSpPr>
              <a:spLocks/>
            </p:cNvSpPr>
            <p:nvPr/>
          </p:nvSpPr>
          <p:spPr bwMode="auto">
            <a:xfrm>
              <a:off x="9386888" y="5180013"/>
              <a:ext cx="184150" cy="358775"/>
            </a:xfrm>
            <a:custGeom>
              <a:avLst/>
              <a:gdLst>
                <a:gd name="T0" fmla="*/ 113 w 1164"/>
                <a:gd name="T1" fmla="*/ 0 h 2262"/>
                <a:gd name="T2" fmla="*/ 169 w 1164"/>
                <a:gd name="T3" fmla="*/ 13 h 2262"/>
                <a:gd name="T4" fmla="*/ 225 w 1164"/>
                <a:gd name="T5" fmla="*/ 29 h 2262"/>
                <a:gd name="T6" fmla="*/ 281 w 1164"/>
                <a:gd name="T7" fmla="*/ 49 h 2262"/>
                <a:gd name="T8" fmla="*/ 338 w 1164"/>
                <a:gd name="T9" fmla="*/ 69 h 2262"/>
                <a:gd name="T10" fmla="*/ 402 w 1164"/>
                <a:gd name="T11" fmla="*/ 93 h 2262"/>
                <a:gd name="T12" fmla="*/ 469 w 1164"/>
                <a:gd name="T13" fmla="*/ 115 h 2262"/>
                <a:gd name="T14" fmla="*/ 537 w 1164"/>
                <a:gd name="T15" fmla="*/ 135 h 2262"/>
                <a:gd name="T16" fmla="*/ 599 w 1164"/>
                <a:gd name="T17" fmla="*/ 148 h 2262"/>
                <a:gd name="T18" fmla="*/ 663 w 1164"/>
                <a:gd name="T19" fmla="*/ 156 h 2262"/>
                <a:gd name="T20" fmla="*/ 727 w 1164"/>
                <a:gd name="T21" fmla="*/ 159 h 2262"/>
                <a:gd name="T22" fmla="*/ 791 w 1164"/>
                <a:gd name="T23" fmla="*/ 156 h 2262"/>
                <a:gd name="T24" fmla="*/ 855 w 1164"/>
                <a:gd name="T25" fmla="*/ 148 h 2262"/>
                <a:gd name="T26" fmla="*/ 920 w 1164"/>
                <a:gd name="T27" fmla="*/ 136 h 2262"/>
                <a:gd name="T28" fmla="*/ 988 w 1164"/>
                <a:gd name="T29" fmla="*/ 117 h 2262"/>
                <a:gd name="T30" fmla="*/ 1057 w 1164"/>
                <a:gd name="T31" fmla="*/ 94 h 2262"/>
                <a:gd name="T32" fmla="*/ 1129 w 1164"/>
                <a:gd name="T33" fmla="*/ 64 h 2262"/>
                <a:gd name="T34" fmla="*/ 1161 w 1164"/>
                <a:gd name="T35" fmla="*/ 50 h 2262"/>
                <a:gd name="T36" fmla="*/ 1163 w 1164"/>
                <a:gd name="T37" fmla="*/ 80 h 2262"/>
                <a:gd name="T38" fmla="*/ 1164 w 1164"/>
                <a:gd name="T39" fmla="*/ 111 h 2262"/>
                <a:gd name="T40" fmla="*/ 1164 w 1164"/>
                <a:gd name="T41" fmla="*/ 357 h 2262"/>
                <a:gd name="T42" fmla="*/ 365 w 1164"/>
                <a:gd name="T43" fmla="*/ 357 h 2262"/>
                <a:gd name="T44" fmla="*/ 365 w 1164"/>
                <a:gd name="T45" fmla="*/ 1648 h 2262"/>
                <a:gd name="T46" fmla="*/ 1164 w 1164"/>
                <a:gd name="T47" fmla="*/ 1648 h 2262"/>
                <a:gd name="T48" fmla="*/ 1164 w 1164"/>
                <a:gd name="T49" fmla="*/ 1968 h 2262"/>
                <a:gd name="T50" fmla="*/ 1161 w 1164"/>
                <a:gd name="T51" fmla="*/ 2011 h 2262"/>
                <a:gd name="T52" fmla="*/ 1151 w 1164"/>
                <a:gd name="T53" fmla="*/ 2053 h 2262"/>
                <a:gd name="T54" fmla="*/ 1136 w 1164"/>
                <a:gd name="T55" fmla="*/ 2092 h 2262"/>
                <a:gd name="T56" fmla="*/ 1117 w 1164"/>
                <a:gd name="T57" fmla="*/ 2128 h 2262"/>
                <a:gd name="T58" fmla="*/ 1092 w 1164"/>
                <a:gd name="T59" fmla="*/ 2161 h 2262"/>
                <a:gd name="T60" fmla="*/ 1062 w 1164"/>
                <a:gd name="T61" fmla="*/ 2189 h 2262"/>
                <a:gd name="T62" fmla="*/ 1030 w 1164"/>
                <a:gd name="T63" fmla="*/ 2215 h 2262"/>
                <a:gd name="T64" fmla="*/ 994 w 1164"/>
                <a:gd name="T65" fmla="*/ 2235 h 2262"/>
                <a:gd name="T66" fmla="*/ 955 w 1164"/>
                <a:gd name="T67" fmla="*/ 2250 h 2262"/>
                <a:gd name="T68" fmla="*/ 913 w 1164"/>
                <a:gd name="T69" fmla="*/ 2259 h 2262"/>
                <a:gd name="T70" fmla="*/ 870 w 1164"/>
                <a:gd name="T71" fmla="*/ 2262 h 2262"/>
                <a:gd name="T72" fmla="*/ 0 w 1164"/>
                <a:gd name="T73" fmla="*/ 2262 h 2262"/>
                <a:gd name="T74" fmla="*/ 30 w 1164"/>
                <a:gd name="T75" fmla="*/ 2228 h 2262"/>
                <a:gd name="T76" fmla="*/ 57 w 1164"/>
                <a:gd name="T77" fmla="*/ 2190 h 2262"/>
                <a:gd name="T78" fmla="*/ 79 w 1164"/>
                <a:gd name="T79" fmla="*/ 2151 h 2262"/>
                <a:gd name="T80" fmla="*/ 96 w 1164"/>
                <a:gd name="T81" fmla="*/ 2109 h 2262"/>
                <a:gd name="T82" fmla="*/ 110 w 1164"/>
                <a:gd name="T83" fmla="*/ 2063 h 2262"/>
                <a:gd name="T84" fmla="*/ 118 w 1164"/>
                <a:gd name="T85" fmla="*/ 2016 h 2262"/>
                <a:gd name="T86" fmla="*/ 121 w 1164"/>
                <a:gd name="T87" fmla="*/ 1968 h 2262"/>
                <a:gd name="T88" fmla="*/ 121 w 1164"/>
                <a:gd name="T89" fmla="*/ 111 h 2262"/>
                <a:gd name="T90" fmla="*/ 120 w 1164"/>
                <a:gd name="T91" fmla="*/ 72 h 2262"/>
                <a:gd name="T92" fmla="*/ 117 w 1164"/>
                <a:gd name="T93" fmla="*/ 35 h 2262"/>
                <a:gd name="T94" fmla="*/ 113 w 1164"/>
                <a:gd name="T95" fmla="*/ 0 h 2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64" h="2262">
                  <a:moveTo>
                    <a:pt x="113" y="0"/>
                  </a:moveTo>
                  <a:lnTo>
                    <a:pt x="169" y="13"/>
                  </a:lnTo>
                  <a:lnTo>
                    <a:pt x="225" y="29"/>
                  </a:lnTo>
                  <a:lnTo>
                    <a:pt x="281" y="49"/>
                  </a:lnTo>
                  <a:lnTo>
                    <a:pt x="338" y="69"/>
                  </a:lnTo>
                  <a:lnTo>
                    <a:pt x="402" y="93"/>
                  </a:lnTo>
                  <a:lnTo>
                    <a:pt x="469" y="115"/>
                  </a:lnTo>
                  <a:lnTo>
                    <a:pt x="537" y="135"/>
                  </a:lnTo>
                  <a:lnTo>
                    <a:pt x="599" y="148"/>
                  </a:lnTo>
                  <a:lnTo>
                    <a:pt x="663" y="156"/>
                  </a:lnTo>
                  <a:lnTo>
                    <a:pt x="727" y="159"/>
                  </a:lnTo>
                  <a:lnTo>
                    <a:pt x="791" y="156"/>
                  </a:lnTo>
                  <a:lnTo>
                    <a:pt x="855" y="148"/>
                  </a:lnTo>
                  <a:lnTo>
                    <a:pt x="920" y="136"/>
                  </a:lnTo>
                  <a:lnTo>
                    <a:pt x="988" y="117"/>
                  </a:lnTo>
                  <a:lnTo>
                    <a:pt x="1057" y="94"/>
                  </a:lnTo>
                  <a:lnTo>
                    <a:pt x="1129" y="64"/>
                  </a:lnTo>
                  <a:lnTo>
                    <a:pt x="1161" y="50"/>
                  </a:lnTo>
                  <a:lnTo>
                    <a:pt x="1163" y="80"/>
                  </a:lnTo>
                  <a:lnTo>
                    <a:pt x="1164" y="111"/>
                  </a:lnTo>
                  <a:lnTo>
                    <a:pt x="1164" y="357"/>
                  </a:lnTo>
                  <a:lnTo>
                    <a:pt x="365" y="357"/>
                  </a:lnTo>
                  <a:lnTo>
                    <a:pt x="365" y="1648"/>
                  </a:lnTo>
                  <a:lnTo>
                    <a:pt x="1164" y="1648"/>
                  </a:lnTo>
                  <a:lnTo>
                    <a:pt x="1164" y="1968"/>
                  </a:lnTo>
                  <a:lnTo>
                    <a:pt x="1161" y="2011"/>
                  </a:lnTo>
                  <a:lnTo>
                    <a:pt x="1151" y="2053"/>
                  </a:lnTo>
                  <a:lnTo>
                    <a:pt x="1136" y="2092"/>
                  </a:lnTo>
                  <a:lnTo>
                    <a:pt x="1117" y="2128"/>
                  </a:lnTo>
                  <a:lnTo>
                    <a:pt x="1092" y="2161"/>
                  </a:lnTo>
                  <a:lnTo>
                    <a:pt x="1062" y="2189"/>
                  </a:lnTo>
                  <a:lnTo>
                    <a:pt x="1030" y="2215"/>
                  </a:lnTo>
                  <a:lnTo>
                    <a:pt x="994" y="2235"/>
                  </a:lnTo>
                  <a:lnTo>
                    <a:pt x="955" y="2250"/>
                  </a:lnTo>
                  <a:lnTo>
                    <a:pt x="913" y="2259"/>
                  </a:lnTo>
                  <a:lnTo>
                    <a:pt x="870" y="2262"/>
                  </a:lnTo>
                  <a:lnTo>
                    <a:pt x="0" y="2262"/>
                  </a:lnTo>
                  <a:lnTo>
                    <a:pt x="30" y="2228"/>
                  </a:lnTo>
                  <a:lnTo>
                    <a:pt x="57" y="2190"/>
                  </a:lnTo>
                  <a:lnTo>
                    <a:pt x="79" y="2151"/>
                  </a:lnTo>
                  <a:lnTo>
                    <a:pt x="96" y="2109"/>
                  </a:lnTo>
                  <a:lnTo>
                    <a:pt x="110" y="2063"/>
                  </a:lnTo>
                  <a:lnTo>
                    <a:pt x="118" y="2016"/>
                  </a:lnTo>
                  <a:lnTo>
                    <a:pt x="121" y="1968"/>
                  </a:lnTo>
                  <a:lnTo>
                    <a:pt x="121" y="111"/>
                  </a:lnTo>
                  <a:lnTo>
                    <a:pt x="120" y="72"/>
                  </a:lnTo>
                  <a:lnTo>
                    <a:pt x="117" y="35"/>
                  </a:lnTo>
                  <a:lnTo>
                    <a:pt x="1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55"/>
            <p:cNvSpPr>
              <a:spLocks/>
            </p:cNvSpPr>
            <p:nvPr/>
          </p:nvSpPr>
          <p:spPr bwMode="auto">
            <a:xfrm>
              <a:off x="9142413" y="5254626"/>
              <a:ext cx="242888" cy="284163"/>
            </a:xfrm>
            <a:custGeom>
              <a:avLst/>
              <a:gdLst>
                <a:gd name="T0" fmla="*/ 1153 w 1533"/>
                <a:gd name="T1" fmla="*/ 0 h 1789"/>
                <a:gd name="T2" fmla="*/ 1200 w 1533"/>
                <a:gd name="T3" fmla="*/ 2 h 1789"/>
                <a:gd name="T4" fmla="*/ 1247 w 1533"/>
                <a:gd name="T5" fmla="*/ 7 h 1789"/>
                <a:gd name="T6" fmla="*/ 1295 w 1533"/>
                <a:gd name="T7" fmla="*/ 16 h 1789"/>
                <a:gd name="T8" fmla="*/ 1343 w 1533"/>
                <a:gd name="T9" fmla="*/ 30 h 1789"/>
                <a:gd name="T10" fmla="*/ 1393 w 1533"/>
                <a:gd name="T11" fmla="*/ 46 h 1789"/>
                <a:gd name="T12" fmla="*/ 1444 w 1533"/>
                <a:gd name="T13" fmla="*/ 66 h 1789"/>
                <a:gd name="T14" fmla="*/ 1533 w 1533"/>
                <a:gd name="T15" fmla="*/ 121 h 1789"/>
                <a:gd name="T16" fmla="*/ 1533 w 1533"/>
                <a:gd name="T17" fmla="*/ 1495 h 1789"/>
                <a:gd name="T18" fmla="*/ 1530 w 1533"/>
                <a:gd name="T19" fmla="*/ 1538 h 1789"/>
                <a:gd name="T20" fmla="*/ 1521 w 1533"/>
                <a:gd name="T21" fmla="*/ 1580 h 1789"/>
                <a:gd name="T22" fmla="*/ 1506 w 1533"/>
                <a:gd name="T23" fmla="*/ 1619 h 1789"/>
                <a:gd name="T24" fmla="*/ 1486 w 1533"/>
                <a:gd name="T25" fmla="*/ 1655 h 1789"/>
                <a:gd name="T26" fmla="*/ 1462 w 1533"/>
                <a:gd name="T27" fmla="*/ 1688 h 1789"/>
                <a:gd name="T28" fmla="*/ 1432 w 1533"/>
                <a:gd name="T29" fmla="*/ 1716 h 1789"/>
                <a:gd name="T30" fmla="*/ 1399 w 1533"/>
                <a:gd name="T31" fmla="*/ 1742 h 1789"/>
                <a:gd name="T32" fmla="*/ 1364 w 1533"/>
                <a:gd name="T33" fmla="*/ 1762 h 1789"/>
                <a:gd name="T34" fmla="*/ 1325 w 1533"/>
                <a:gd name="T35" fmla="*/ 1777 h 1789"/>
                <a:gd name="T36" fmla="*/ 1284 w 1533"/>
                <a:gd name="T37" fmla="*/ 1786 h 1789"/>
                <a:gd name="T38" fmla="*/ 1240 w 1533"/>
                <a:gd name="T39" fmla="*/ 1789 h 1789"/>
                <a:gd name="T40" fmla="*/ 293 w 1533"/>
                <a:gd name="T41" fmla="*/ 1789 h 1789"/>
                <a:gd name="T42" fmla="*/ 249 w 1533"/>
                <a:gd name="T43" fmla="*/ 1786 h 1789"/>
                <a:gd name="T44" fmla="*/ 209 w 1533"/>
                <a:gd name="T45" fmla="*/ 1777 h 1789"/>
                <a:gd name="T46" fmla="*/ 170 w 1533"/>
                <a:gd name="T47" fmla="*/ 1762 h 1789"/>
                <a:gd name="T48" fmla="*/ 134 w 1533"/>
                <a:gd name="T49" fmla="*/ 1742 h 1789"/>
                <a:gd name="T50" fmla="*/ 101 w 1533"/>
                <a:gd name="T51" fmla="*/ 1716 h 1789"/>
                <a:gd name="T52" fmla="*/ 72 w 1533"/>
                <a:gd name="T53" fmla="*/ 1688 h 1789"/>
                <a:gd name="T54" fmla="*/ 47 w 1533"/>
                <a:gd name="T55" fmla="*/ 1655 h 1789"/>
                <a:gd name="T56" fmla="*/ 28 w 1533"/>
                <a:gd name="T57" fmla="*/ 1619 h 1789"/>
                <a:gd name="T58" fmla="*/ 12 w 1533"/>
                <a:gd name="T59" fmla="*/ 1580 h 1789"/>
                <a:gd name="T60" fmla="*/ 3 w 1533"/>
                <a:gd name="T61" fmla="*/ 1538 h 1789"/>
                <a:gd name="T62" fmla="*/ 0 w 1533"/>
                <a:gd name="T63" fmla="*/ 1495 h 1789"/>
                <a:gd name="T64" fmla="*/ 0 w 1533"/>
                <a:gd name="T65" fmla="*/ 62 h 1789"/>
                <a:gd name="T66" fmla="*/ 37 w 1533"/>
                <a:gd name="T67" fmla="*/ 78 h 1789"/>
                <a:gd name="T68" fmla="*/ 102 w 1533"/>
                <a:gd name="T69" fmla="*/ 104 h 1789"/>
                <a:gd name="T70" fmla="*/ 165 w 1533"/>
                <a:gd name="T71" fmla="*/ 127 h 1789"/>
                <a:gd name="T72" fmla="*/ 224 w 1533"/>
                <a:gd name="T73" fmla="*/ 144 h 1789"/>
                <a:gd name="T74" fmla="*/ 281 w 1533"/>
                <a:gd name="T75" fmla="*/ 159 h 1789"/>
                <a:gd name="T76" fmla="*/ 337 w 1533"/>
                <a:gd name="T77" fmla="*/ 168 h 1789"/>
                <a:gd name="T78" fmla="*/ 392 w 1533"/>
                <a:gd name="T79" fmla="*/ 173 h 1789"/>
                <a:gd name="T80" fmla="*/ 446 w 1533"/>
                <a:gd name="T81" fmla="*/ 174 h 1789"/>
                <a:gd name="T82" fmla="*/ 500 w 1533"/>
                <a:gd name="T83" fmla="*/ 171 h 1789"/>
                <a:gd name="T84" fmla="*/ 553 w 1533"/>
                <a:gd name="T85" fmla="*/ 163 h 1789"/>
                <a:gd name="T86" fmla="*/ 608 w 1533"/>
                <a:gd name="T87" fmla="*/ 151 h 1789"/>
                <a:gd name="T88" fmla="*/ 664 w 1533"/>
                <a:gd name="T89" fmla="*/ 135 h 1789"/>
                <a:gd name="T90" fmla="*/ 723 w 1533"/>
                <a:gd name="T91" fmla="*/ 116 h 1789"/>
                <a:gd name="T92" fmla="*/ 783 w 1533"/>
                <a:gd name="T93" fmla="*/ 91 h 1789"/>
                <a:gd name="T94" fmla="*/ 843 w 1533"/>
                <a:gd name="T95" fmla="*/ 66 h 1789"/>
                <a:gd name="T96" fmla="*/ 900 w 1533"/>
                <a:gd name="T97" fmla="*/ 46 h 1789"/>
                <a:gd name="T98" fmla="*/ 954 w 1533"/>
                <a:gd name="T99" fmla="*/ 30 h 1789"/>
                <a:gd name="T100" fmla="*/ 1006 w 1533"/>
                <a:gd name="T101" fmla="*/ 16 h 1789"/>
                <a:gd name="T102" fmla="*/ 1056 w 1533"/>
                <a:gd name="T103" fmla="*/ 7 h 1789"/>
                <a:gd name="T104" fmla="*/ 1105 w 1533"/>
                <a:gd name="T105" fmla="*/ 2 h 1789"/>
                <a:gd name="T106" fmla="*/ 1153 w 1533"/>
                <a:gd name="T107" fmla="*/ 0 h 1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33" h="1789">
                  <a:moveTo>
                    <a:pt x="1153" y="0"/>
                  </a:moveTo>
                  <a:lnTo>
                    <a:pt x="1200" y="2"/>
                  </a:lnTo>
                  <a:lnTo>
                    <a:pt x="1247" y="7"/>
                  </a:lnTo>
                  <a:lnTo>
                    <a:pt x="1295" y="16"/>
                  </a:lnTo>
                  <a:lnTo>
                    <a:pt x="1343" y="30"/>
                  </a:lnTo>
                  <a:lnTo>
                    <a:pt x="1393" y="46"/>
                  </a:lnTo>
                  <a:lnTo>
                    <a:pt x="1444" y="66"/>
                  </a:lnTo>
                  <a:lnTo>
                    <a:pt x="1533" y="121"/>
                  </a:lnTo>
                  <a:lnTo>
                    <a:pt x="1533" y="1495"/>
                  </a:lnTo>
                  <a:lnTo>
                    <a:pt x="1530" y="1538"/>
                  </a:lnTo>
                  <a:lnTo>
                    <a:pt x="1521" y="1580"/>
                  </a:lnTo>
                  <a:lnTo>
                    <a:pt x="1506" y="1619"/>
                  </a:lnTo>
                  <a:lnTo>
                    <a:pt x="1486" y="1655"/>
                  </a:lnTo>
                  <a:lnTo>
                    <a:pt x="1462" y="1688"/>
                  </a:lnTo>
                  <a:lnTo>
                    <a:pt x="1432" y="1716"/>
                  </a:lnTo>
                  <a:lnTo>
                    <a:pt x="1399" y="1742"/>
                  </a:lnTo>
                  <a:lnTo>
                    <a:pt x="1364" y="1762"/>
                  </a:lnTo>
                  <a:lnTo>
                    <a:pt x="1325" y="1777"/>
                  </a:lnTo>
                  <a:lnTo>
                    <a:pt x="1284" y="1786"/>
                  </a:lnTo>
                  <a:lnTo>
                    <a:pt x="1240" y="1789"/>
                  </a:lnTo>
                  <a:lnTo>
                    <a:pt x="293" y="1789"/>
                  </a:lnTo>
                  <a:lnTo>
                    <a:pt x="249" y="1786"/>
                  </a:lnTo>
                  <a:lnTo>
                    <a:pt x="209" y="1777"/>
                  </a:lnTo>
                  <a:lnTo>
                    <a:pt x="170" y="1762"/>
                  </a:lnTo>
                  <a:lnTo>
                    <a:pt x="134" y="1742"/>
                  </a:lnTo>
                  <a:lnTo>
                    <a:pt x="101" y="1716"/>
                  </a:lnTo>
                  <a:lnTo>
                    <a:pt x="72" y="1688"/>
                  </a:lnTo>
                  <a:lnTo>
                    <a:pt x="47" y="1655"/>
                  </a:lnTo>
                  <a:lnTo>
                    <a:pt x="28" y="1619"/>
                  </a:lnTo>
                  <a:lnTo>
                    <a:pt x="12" y="1580"/>
                  </a:lnTo>
                  <a:lnTo>
                    <a:pt x="3" y="1538"/>
                  </a:lnTo>
                  <a:lnTo>
                    <a:pt x="0" y="1495"/>
                  </a:lnTo>
                  <a:lnTo>
                    <a:pt x="0" y="62"/>
                  </a:lnTo>
                  <a:lnTo>
                    <a:pt x="37" y="78"/>
                  </a:lnTo>
                  <a:lnTo>
                    <a:pt x="102" y="104"/>
                  </a:lnTo>
                  <a:lnTo>
                    <a:pt x="165" y="127"/>
                  </a:lnTo>
                  <a:lnTo>
                    <a:pt x="224" y="144"/>
                  </a:lnTo>
                  <a:lnTo>
                    <a:pt x="281" y="159"/>
                  </a:lnTo>
                  <a:lnTo>
                    <a:pt x="337" y="168"/>
                  </a:lnTo>
                  <a:lnTo>
                    <a:pt x="392" y="173"/>
                  </a:lnTo>
                  <a:lnTo>
                    <a:pt x="446" y="174"/>
                  </a:lnTo>
                  <a:lnTo>
                    <a:pt x="500" y="171"/>
                  </a:lnTo>
                  <a:lnTo>
                    <a:pt x="553" y="163"/>
                  </a:lnTo>
                  <a:lnTo>
                    <a:pt x="608" y="151"/>
                  </a:lnTo>
                  <a:lnTo>
                    <a:pt x="664" y="135"/>
                  </a:lnTo>
                  <a:lnTo>
                    <a:pt x="723" y="116"/>
                  </a:lnTo>
                  <a:lnTo>
                    <a:pt x="783" y="91"/>
                  </a:lnTo>
                  <a:lnTo>
                    <a:pt x="843" y="66"/>
                  </a:lnTo>
                  <a:lnTo>
                    <a:pt x="900" y="46"/>
                  </a:lnTo>
                  <a:lnTo>
                    <a:pt x="954" y="30"/>
                  </a:lnTo>
                  <a:lnTo>
                    <a:pt x="1006" y="16"/>
                  </a:lnTo>
                  <a:lnTo>
                    <a:pt x="1056" y="7"/>
                  </a:lnTo>
                  <a:lnTo>
                    <a:pt x="1105" y="2"/>
                  </a:lnTo>
                  <a:lnTo>
                    <a:pt x="1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56"/>
            <p:cNvSpPr>
              <a:spLocks noEditPoints="1"/>
            </p:cNvSpPr>
            <p:nvPr/>
          </p:nvSpPr>
          <p:spPr bwMode="auto">
            <a:xfrm>
              <a:off x="9142413" y="5022851"/>
              <a:ext cx="242888" cy="239713"/>
            </a:xfrm>
            <a:custGeom>
              <a:avLst/>
              <a:gdLst>
                <a:gd name="T0" fmla="*/ 399 w 1533"/>
                <a:gd name="T1" fmla="*/ 131 h 1518"/>
                <a:gd name="T2" fmla="*/ 370 w 1533"/>
                <a:gd name="T3" fmla="*/ 168 h 1518"/>
                <a:gd name="T4" fmla="*/ 370 w 1533"/>
                <a:gd name="T5" fmla="*/ 263 h 1518"/>
                <a:gd name="T6" fmla="*/ 401 w 1533"/>
                <a:gd name="T7" fmla="*/ 299 h 1518"/>
                <a:gd name="T8" fmla="*/ 418 w 1533"/>
                <a:gd name="T9" fmla="*/ 306 h 1518"/>
                <a:gd name="T10" fmla="*/ 1118 w 1533"/>
                <a:gd name="T11" fmla="*/ 305 h 1518"/>
                <a:gd name="T12" fmla="*/ 1150 w 1533"/>
                <a:gd name="T13" fmla="*/ 285 h 1518"/>
                <a:gd name="T14" fmla="*/ 1165 w 1533"/>
                <a:gd name="T15" fmla="*/ 246 h 1518"/>
                <a:gd name="T16" fmla="*/ 1157 w 1533"/>
                <a:gd name="T17" fmla="*/ 154 h 1518"/>
                <a:gd name="T18" fmla="*/ 1120 w 1533"/>
                <a:gd name="T19" fmla="*/ 125 h 1518"/>
                <a:gd name="T20" fmla="*/ 429 w 1533"/>
                <a:gd name="T21" fmla="*/ 0 h 1518"/>
                <a:gd name="T22" fmla="*/ 1168 w 1533"/>
                <a:gd name="T23" fmla="*/ 11 h 1518"/>
                <a:gd name="T24" fmla="*/ 1245 w 1533"/>
                <a:gd name="T25" fmla="*/ 66 h 1518"/>
                <a:gd name="T26" fmla="*/ 1285 w 1533"/>
                <a:gd name="T27" fmla="*/ 152 h 1518"/>
                <a:gd name="T28" fmla="*/ 1285 w 1533"/>
                <a:gd name="T29" fmla="*/ 279 h 1518"/>
                <a:gd name="T30" fmla="*/ 1244 w 1533"/>
                <a:gd name="T31" fmla="*/ 365 h 1518"/>
                <a:gd name="T32" fmla="*/ 1214 w 1533"/>
                <a:gd name="T33" fmla="*/ 393 h 1518"/>
                <a:gd name="T34" fmla="*/ 1175 w 1533"/>
                <a:gd name="T35" fmla="*/ 451 h 1518"/>
                <a:gd name="T36" fmla="*/ 1175 w 1533"/>
                <a:gd name="T37" fmla="*/ 501 h 1518"/>
                <a:gd name="T38" fmla="*/ 1216 w 1533"/>
                <a:gd name="T39" fmla="*/ 550 h 1518"/>
                <a:gd name="T40" fmla="*/ 1287 w 1533"/>
                <a:gd name="T41" fmla="*/ 611 h 1518"/>
                <a:gd name="T42" fmla="*/ 1363 w 1533"/>
                <a:gd name="T43" fmla="*/ 682 h 1518"/>
                <a:gd name="T44" fmla="*/ 1433 w 1533"/>
                <a:gd name="T45" fmla="*/ 769 h 1518"/>
                <a:gd name="T46" fmla="*/ 1490 w 1533"/>
                <a:gd name="T47" fmla="*/ 875 h 1518"/>
                <a:gd name="T48" fmla="*/ 1526 w 1533"/>
                <a:gd name="T49" fmla="*/ 1005 h 1518"/>
                <a:gd name="T50" fmla="*/ 1533 w 1533"/>
                <a:gd name="T51" fmla="*/ 1444 h 1518"/>
                <a:gd name="T52" fmla="*/ 1434 w 1533"/>
                <a:gd name="T53" fmla="*/ 1398 h 1518"/>
                <a:gd name="T54" fmla="*/ 1260 w 1533"/>
                <a:gd name="T55" fmla="*/ 1353 h 1518"/>
                <a:gd name="T56" fmla="*/ 1100 w 1533"/>
                <a:gd name="T57" fmla="*/ 1347 h 1518"/>
                <a:gd name="T58" fmla="*/ 945 w 1533"/>
                <a:gd name="T59" fmla="*/ 1373 h 1518"/>
                <a:gd name="T60" fmla="*/ 788 w 1533"/>
                <a:gd name="T61" fmla="*/ 1424 h 1518"/>
                <a:gd name="T62" fmla="*/ 632 w 1533"/>
                <a:gd name="T63" fmla="*/ 1485 h 1518"/>
                <a:gd name="T64" fmla="*/ 489 w 1533"/>
                <a:gd name="T65" fmla="*/ 1515 h 1518"/>
                <a:gd name="T66" fmla="*/ 349 w 1533"/>
                <a:gd name="T67" fmla="*/ 1513 h 1518"/>
                <a:gd name="T68" fmla="*/ 197 w 1533"/>
                <a:gd name="T69" fmla="*/ 1476 h 1518"/>
                <a:gd name="T70" fmla="*/ 0 w 1533"/>
                <a:gd name="T71" fmla="*/ 1397 h 1518"/>
                <a:gd name="T72" fmla="*/ 8 w 1533"/>
                <a:gd name="T73" fmla="*/ 1005 h 1518"/>
                <a:gd name="T74" fmla="*/ 44 w 1533"/>
                <a:gd name="T75" fmla="*/ 875 h 1518"/>
                <a:gd name="T76" fmla="*/ 102 w 1533"/>
                <a:gd name="T77" fmla="*/ 768 h 1518"/>
                <a:gd name="T78" fmla="*/ 174 w 1533"/>
                <a:gd name="T79" fmla="*/ 682 h 1518"/>
                <a:gd name="T80" fmla="*/ 250 w 1533"/>
                <a:gd name="T81" fmla="*/ 611 h 1518"/>
                <a:gd name="T82" fmla="*/ 343 w 1533"/>
                <a:gd name="T83" fmla="*/ 533 h 1518"/>
                <a:gd name="T84" fmla="*/ 364 w 1533"/>
                <a:gd name="T85" fmla="*/ 506 h 1518"/>
                <a:gd name="T86" fmla="*/ 364 w 1533"/>
                <a:gd name="T87" fmla="*/ 450 h 1518"/>
                <a:gd name="T88" fmla="*/ 323 w 1533"/>
                <a:gd name="T89" fmla="*/ 395 h 1518"/>
                <a:gd name="T90" fmla="*/ 267 w 1533"/>
                <a:gd name="T91" fmla="*/ 332 h 1518"/>
                <a:gd name="T92" fmla="*/ 245 w 1533"/>
                <a:gd name="T93" fmla="*/ 246 h 1518"/>
                <a:gd name="T94" fmla="*/ 257 w 1533"/>
                <a:gd name="T95" fmla="*/ 120 h 1518"/>
                <a:gd name="T96" fmla="*/ 311 w 1533"/>
                <a:gd name="T97" fmla="*/ 43 h 1518"/>
                <a:gd name="T98" fmla="*/ 397 w 1533"/>
                <a:gd name="T99" fmla="*/ 3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33" h="1518">
                  <a:moveTo>
                    <a:pt x="429" y="123"/>
                  </a:moveTo>
                  <a:lnTo>
                    <a:pt x="413" y="125"/>
                  </a:lnTo>
                  <a:lnTo>
                    <a:pt x="399" y="131"/>
                  </a:lnTo>
                  <a:lnTo>
                    <a:pt x="386" y="141"/>
                  </a:lnTo>
                  <a:lnTo>
                    <a:pt x="376" y="154"/>
                  </a:lnTo>
                  <a:lnTo>
                    <a:pt x="370" y="168"/>
                  </a:lnTo>
                  <a:lnTo>
                    <a:pt x="368" y="184"/>
                  </a:lnTo>
                  <a:lnTo>
                    <a:pt x="368" y="246"/>
                  </a:lnTo>
                  <a:lnTo>
                    <a:pt x="370" y="263"/>
                  </a:lnTo>
                  <a:lnTo>
                    <a:pt x="377" y="278"/>
                  </a:lnTo>
                  <a:lnTo>
                    <a:pt x="387" y="290"/>
                  </a:lnTo>
                  <a:lnTo>
                    <a:pt x="401" y="299"/>
                  </a:lnTo>
                  <a:lnTo>
                    <a:pt x="404" y="301"/>
                  </a:lnTo>
                  <a:lnTo>
                    <a:pt x="407" y="303"/>
                  </a:lnTo>
                  <a:lnTo>
                    <a:pt x="418" y="306"/>
                  </a:lnTo>
                  <a:lnTo>
                    <a:pt x="429" y="307"/>
                  </a:lnTo>
                  <a:lnTo>
                    <a:pt x="1104" y="307"/>
                  </a:lnTo>
                  <a:lnTo>
                    <a:pt x="1118" y="305"/>
                  </a:lnTo>
                  <a:lnTo>
                    <a:pt x="1130" y="301"/>
                  </a:lnTo>
                  <a:lnTo>
                    <a:pt x="1139" y="295"/>
                  </a:lnTo>
                  <a:lnTo>
                    <a:pt x="1150" y="285"/>
                  </a:lnTo>
                  <a:lnTo>
                    <a:pt x="1158" y="274"/>
                  </a:lnTo>
                  <a:lnTo>
                    <a:pt x="1163" y="260"/>
                  </a:lnTo>
                  <a:lnTo>
                    <a:pt x="1165" y="246"/>
                  </a:lnTo>
                  <a:lnTo>
                    <a:pt x="1165" y="184"/>
                  </a:lnTo>
                  <a:lnTo>
                    <a:pt x="1163" y="168"/>
                  </a:lnTo>
                  <a:lnTo>
                    <a:pt x="1157" y="154"/>
                  </a:lnTo>
                  <a:lnTo>
                    <a:pt x="1147" y="141"/>
                  </a:lnTo>
                  <a:lnTo>
                    <a:pt x="1135" y="131"/>
                  </a:lnTo>
                  <a:lnTo>
                    <a:pt x="1120" y="125"/>
                  </a:lnTo>
                  <a:lnTo>
                    <a:pt x="1104" y="123"/>
                  </a:lnTo>
                  <a:lnTo>
                    <a:pt x="429" y="123"/>
                  </a:lnTo>
                  <a:close/>
                  <a:moveTo>
                    <a:pt x="429" y="0"/>
                  </a:moveTo>
                  <a:lnTo>
                    <a:pt x="1104" y="0"/>
                  </a:lnTo>
                  <a:lnTo>
                    <a:pt x="1137" y="3"/>
                  </a:lnTo>
                  <a:lnTo>
                    <a:pt x="1168" y="11"/>
                  </a:lnTo>
                  <a:lnTo>
                    <a:pt x="1197" y="26"/>
                  </a:lnTo>
                  <a:lnTo>
                    <a:pt x="1223" y="43"/>
                  </a:lnTo>
                  <a:lnTo>
                    <a:pt x="1245" y="66"/>
                  </a:lnTo>
                  <a:lnTo>
                    <a:pt x="1262" y="91"/>
                  </a:lnTo>
                  <a:lnTo>
                    <a:pt x="1277" y="120"/>
                  </a:lnTo>
                  <a:lnTo>
                    <a:pt x="1285" y="152"/>
                  </a:lnTo>
                  <a:lnTo>
                    <a:pt x="1288" y="184"/>
                  </a:lnTo>
                  <a:lnTo>
                    <a:pt x="1288" y="246"/>
                  </a:lnTo>
                  <a:lnTo>
                    <a:pt x="1285" y="279"/>
                  </a:lnTo>
                  <a:lnTo>
                    <a:pt x="1277" y="310"/>
                  </a:lnTo>
                  <a:lnTo>
                    <a:pt x="1262" y="339"/>
                  </a:lnTo>
                  <a:lnTo>
                    <a:pt x="1244" y="365"/>
                  </a:lnTo>
                  <a:lnTo>
                    <a:pt x="1222" y="386"/>
                  </a:lnTo>
                  <a:lnTo>
                    <a:pt x="1222" y="386"/>
                  </a:lnTo>
                  <a:lnTo>
                    <a:pt x="1214" y="393"/>
                  </a:lnTo>
                  <a:lnTo>
                    <a:pt x="1197" y="410"/>
                  </a:lnTo>
                  <a:lnTo>
                    <a:pt x="1183" y="429"/>
                  </a:lnTo>
                  <a:lnTo>
                    <a:pt x="1175" y="451"/>
                  </a:lnTo>
                  <a:lnTo>
                    <a:pt x="1170" y="473"/>
                  </a:lnTo>
                  <a:lnTo>
                    <a:pt x="1171" y="486"/>
                  </a:lnTo>
                  <a:lnTo>
                    <a:pt x="1175" y="501"/>
                  </a:lnTo>
                  <a:lnTo>
                    <a:pt x="1182" y="516"/>
                  </a:lnTo>
                  <a:lnTo>
                    <a:pt x="1194" y="531"/>
                  </a:lnTo>
                  <a:lnTo>
                    <a:pt x="1216" y="550"/>
                  </a:lnTo>
                  <a:lnTo>
                    <a:pt x="1239" y="570"/>
                  </a:lnTo>
                  <a:lnTo>
                    <a:pt x="1263" y="590"/>
                  </a:lnTo>
                  <a:lnTo>
                    <a:pt x="1287" y="611"/>
                  </a:lnTo>
                  <a:lnTo>
                    <a:pt x="1313" y="633"/>
                  </a:lnTo>
                  <a:lnTo>
                    <a:pt x="1337" y="657"/>
                  </a:lnTo>
                  <a:lnTo>
                    <a:pt x="1363" y="682"/>
                  </a:lnTo>
                  <a:lnTo>
                    <a:pt x="1387" y="709"/>
                  </a:lnTo>
                  <a:lnTo>
                    <a:pt x="1411" y="738"/>
                  </a:lnTo>
                  <a:lnTo>
                    <a:pt x="1433" y="769"/>
                  </a:lnTo>
                  <a:lnTo>
                    <a:pt x="1454" y="802"/>
                  </a:lnTo>
                  <a:lnTo>
                    <a:pt x="1473" y="837"/>
                  </a:lnTo>
                  <a:lnTo>
                    <a:pt x="1490" y="875"/>
                  </a:lnTo>
                  <a:lnTo>
                    <a:pt x="1505" y="915"/>
                  </a:lnTo>
                  <a:lnTo>
                    <a:pt x="1517" y="959"/>
                  </a:lnTo>
                  <a:lnTo>
                    <a:pt x="1526" y="1005"/>
                  </a:lnTo>
                  <a:lnTo>
                    <a:pt x="1531" y="1054"/>
                  </a:lnTo>
                  <a:lnTo>
                    <a:pt x="1533" y="1106"/>
                  </a:lnTo>
                  <a:lnTo>
                    <a:pt x="1533" y="1444"/>
                  </a:lnTo>
                  <a:lnTo>
                    <a:pt x="1504" y="1427"/>
                  </a:lnTo>
                  <a:lnTo>
                    <a:pt x="1496" y="1423"/>
                  </a:lnTo>
                  <a:lnTo>
                    <a:pt x="1434" y="1398"/>
                  </a:lnTo>
                  <a:lnTo>
                    <a:pt x="1374" y="1379"/>
                  </a:lnTo>
                  <a:lnTo>
                    <a:pt x="1317" y="1364"/>
                  </a:lnTo>
                  <a:lnTo>
                    <a:pt x="1260" y="1353"/>
                  </a:lnTo>
                  <a:lnTo>
                    <a:pt x="1206" y="1347"/>
                  </a:lnTo>
                  <a:lnTo>
                    <a:pt x="1152" y="1345"/>
                  </a:lnTo>
                  <a:lnTo>
                    <a:pt x="1100" y="1347"/>
                  </a:lnTo>
                  <a:lnTo>
                    <a:pt x="1048" y="1352"/>
                  </a:lnTo>
                  <a:lnTo>
                    <a:pt x="996" y="1361"/>
                  </a:lnTo>
                  <a:lnTo>
                    <a:pt x="945" y="1373"/>
                  </a:lnTo>
                  <a:lnTo>
                    <a:pt x="892" y="1387"/>
                  </a:lnTo>
                  <a:lnTo>
                    <a:pt x="841" y="1404"/>
                  </a:lnTo>
                  <a:lnTo>
                    <a:pt x="788" y="1424"/>
                  </a:lnTo>
                  <a:lnTo>
                    <a:pt x="735" y="1446"/>
                  </a:lnTo>
                  <a:lnTo>
                    <a:pt x="682" y="1468"/>
                  </a:lnTo>
                  <a:lnTo>
                    <a:pt x="632" y="1485"/>
                  </a:lnTo>
                  <a:lnTo>
                    <a:pt x="583" y="1499"/>
                  </a:lnTo>
                  <a:lnTo>
                    <a:pt x="536" y="1509"/>
                  </a:lnTo>
                  <a:lnTo>
                    <a:pt x="489" y="1515"/>
                  </a:lnTo>
                  <a:lnTo>
                    <a:pt x="442" y="1518"/>
                  </a:lnTo>
                  <a:lnTo>
                    <a:pt x="396" y="1517"/>
                  </a:lnTo>
                  <a:lnTo>
                    <a:pt x="349" y="1513"/>
                  </a:lnTo>
                  <a:lnTo>
                    <a:pt x="300" y="1504"/>
                  </a:lnTo>
                  <a:lnTo>
                    <a:pt x="249" y="1491"/>
                  </a:lnTo>
                  <a:lnTo>
                    <a:pt x="197" y="1476"/>
                  </a:lnTo>
                  <a:lnTo>
                    <a:pt x="142" y="1456"/>
                  </a:lnTo>
                  <a:lnTo>
                    <a:pt x="85" y="1432"/>
                  </a:lnTo>
                  <a:lnTo>
                    <a:pt x="0" y="1397"/>
                  </a:lnTo>
                  <a:lnTo>
                    <a:pt x="0" y="1106"/>
                  </a:lnTo>
                  <a:lnTo>
                    <a:pt x="2" y="1054"/>
                  </a:lnTo>
                  <a:lnTo>
                    <a:pt x="8" y="1005"/>
                  </a:lnTo>
                  <a:lnTo>
                    <a:pt x="16" y="958"/>
                  </a:lnTo>
                  <a:lnTo>
                    <a:pt x="29" y="915"/>
                  </a:lnTo>
                  <a:lnTo>
                    <a:pt x="44" y="875"/>
                  </a:lnTo>
                  <a:lnTo>
                    <a:pt x="61" y="837"/>
                  </a:lnTo>
                  <a:lnTo>
                    <a:pt x="81" y="801"/>
                  </a:lnTo>
                  <a:lnTo>
                    <a:pt x="102" y="768"/>
                  </a:lnTo>
                  <a:lnTo>
                    <a:pt x="125" y="738"/>
                  </a:lnTo>
                  <a:lnTo>
                    <a:pt x="149" y="709"/>
                  </a:lnTo>
                  <a:lnTo>
                    <a:pt x="174" y="682"/>
                  </a:lnTo>
                  <a:lnTo>
                    <a:pt x="199" y="657"/>
                  </a:lnTo>
                  <a:lnTo>
                    <a:pt x="225" y="633"/>
                  </a:lnTo>
                  <a:lnTo>
                    <a:pt x="250" y="611"/>
                  </a:lnTo>
                  <a:lnTo>
                    <a:pt x="275" y="589"/>
                  </a:lnTo>
                  <a:lnTo>
                    <a:pt x="300" y="569"/>
                  </a:lnTo>
                  <a:lnTo>
                    <a:pt x="343" y="533"/>
                  </a:lnTo>
                  <a:lnTo>
                    <a:pt x="349" y="527"/>
                  </a:lnTo>
                  <a:lnTo>
                    <a:pt x="355" y="521"/>
                  </a:lnTo>
                  <a:lnTo>
                    <a:pt x="364" y="506"/>
                  </a:lnTo>
                  <a:lnTo>
                    <a:pt x="369" y="489"/>
                  </a:lnTo>
                  <a:lnTo>
                    <a:pt x="369" y="470"/>
                  </a:lnTo>
                  <a:lnTo>
                    <a:pt x="364" y="450"/>
                  </a:lnTo>
                  <a:lnTo>
                    <a:pt x="355" y="429"/>
                  </a:lnTo>
                  <a:lnTo>
                    <a:pt x="340" y="412"/>
                  </a:lnTo>
                  <a:lnTo>
                    <a:pt x="323" y="395"/>
                  </a:lnTo>
                  <a:lnTo>
                    <a:pt x="301" y="377"/>
                  </a:lnTo>
                  <a:lnTo>
                    <a:pt x="282" y="356"/>
                  </a:lnTo>
                  <a:lnTo>
                    <a:pt x="267" y="332"/>
                  </a:lnTo>
                  <a:lnTo>
                    <a:pt x="255" y="304"/>
                  </a:lnTo>
                  <a:lnTo>
                    <a:pt x="247" y="276"/>
                  </a:lnTo>
                  <a:lnTo>
                    <a:pt x="245" y="246"/>
                  </a:lnTo>
                  <a:lnTo>
                    <a:pt x="245" y="184"/>
                  </a:lnTo>
                  <a:lnTo>
                    <a:pt x="248" y="152"/>
                  </a:lnTo>
                  <a:lnTo>
                    <a:pt x="257" y="120"/>
                  </a:lnTo>
                  <a:lnTo>
                    <a:pt x="271" y="91"/>
                  </a:lnTo>
                  <a:lnTo>
                    <a:pt x="288" y="66"/>
                  </a:lnTo>
                  <a:lnTo>
                    <a:pt x="311" y="43"/>
                  </a:lnTo>
                  <a:lnTo>
                    <a:pt x="336" y="26"/>
                  </a:lnTo>
                  <a:lnTo>
                    <a:pt x="365" y="11"/>
                  </a:lnTo>
                  <a:lnTo>
                    <a:pt x="397" y="3"/>
                  </a:lnTo>
                  <a:lnTo>
                    <a:pt x="4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3" name="Group 164"/>
          <p:cNvGrpSpPr/>
          <p:nvPr/>
        </p:nvGrpSpPr>
        <p:grpSpPr>
          <a:xfrm>
            <a:off x="11252020" y="4452033"/>
            <a:ext cx="536575" cy="465138"/>
            <a:chOff x="10023475" y="5818188"/>
            <a:chExt cx="536575" cy="465138"/>
          </a:xfrm>
          <a:solidFill>
            <a:srgbClr val="000000"/>
          </a:solidFill>
        </p:grpSpPr>
        <p:sp>
          <p:nvSpPr>
            <p:cNvPr id="234" name="Freeform 81"/>
            <p:cNvSpPr>
              <a:spLocks noEditPoints="1"/>
            </p:cNvSpPr>
            <p:nvPr/>
          </p:nvSpPr>
          <p:spPr bwMode="auto">
            <a:xfrm>
              <a:off x="10023475" y="5818188"/>
              <a:ext cx="536575" cy="363538"/>
            </a:xfrm>
            <a:custGeom>
              <a:avLst/>
              <a:gdLst>
                <a:gd name="T0" fmla="*/ 791 w 3383"/>
                <a:gd name="T1" fmla="*/ 863 h 2282"/>
                <a:gd name="T2" fmla="*/ 694 w 3383"/>
                <a:gd name="T3" fmla="*/ 984 h 2282"/>
                <a:gd name="T4" fmla="*/ 738 w 3383"/>
                <a:gd name="T5" fmla="*/ 1127 h 2282"/>
                <a:gd name="T6" fmla="*/ 896 w 3383"/>
                <a:gd name="T7" fmla="*/ 1201 h 2282"/>
                <a:gd name="T8" fmla="*/ 994 w 3383"/>
                <a:gd name="T9" fmla="*/ 1162 h 2282"/>
                <a:gd name="T10" fmla="*/ 956 w 3383"/>
                <a:gd name="T11" fmla="*/ 1085 h 2282"/>
                <a:gd name="T12" fmla="*/ 840 w 3383"/>
                <a:gd name="T13" fmla="*/ 1054 h 2282"/>
                <a:gd name="T14" fmla="*/ 826 w 3383"/>
                <a:gd name="T15" fmla="*/ 988 h 2282"/>
                <a:gd name="T16" fmla="*/ 936 w 3383"/>
                <a:gd name="T17" fmla="*/ 949 h 2282"/>
                <a:gd name="T18" fmla="*/ 1047 w 3383"/>
                <a:gd name="T19" fmla="*/ 988 h 2282"/>
                <a:gd name="T20" fmla="*/ 1083 w 3383"/>
                <a:gd name="T21" fmla="*/ 1065 h 2282"/>
                <a:gd name="T22" fmla="*/ 1169 w 3383"/>
                <a:gd name="T23" fmla="*/ 1051 h 2282"/>
                <a:gd name="T24" fmla="*/ 1154 w 3383"/>
                <a:gd name="T25" fmla="*/ 928 h 2282"/>
                <a:gd name="T26" fmla="*/ 1014 w 3383"/>
                <a:gd name="T27" fmla="*/ 837 h 2282"/>
                <a:gd name="T28" fmla="*/ 2449 w 3383"/>
                <a:gd name="T29" fmla="*/ 264 h 2282"/>
                <a:gd name="T30" fmla="*/ 2309 w 3383"/>
                <a:gd name="T31" fmla="*/ 357 h 2282"/>
                <a:gd name="T32" fmla="*/ 2294 w 3383"/>
                <a:gd name="T33" fmla="*/ 504 h 2282"/>
                <a:gd name="T34" fmla="*/ 2413 w 3383"/>
                <a:gd name="T35" fmla="*/ 612 h 2282"/>
                <a:gd name="T36" fmla="*/ 2562 w 3383"/>
                <a:gd name="T37" fmla="*/ 620 h 2282"/>
                <a:gd name="T38" fmla="*/ 2576 w 3383"/>
                <a:gd name="T39" fmla="*/ 535 h 2282"/>
                <a:gd name="T40" fmla="*/ 2472 w 3383"/>
                <a:gd name="T41" fmla="*/ 503 h 2282"/>
                <a:gd name="T42" fmla="*/ 2404 w 3383"/>
                <a:gd name="T43" fmla="*/ 444 h 2282"/>
                <a:gd name="T44" fmla="*/ 2472 w 3383"/>
                <a:gd name="T45" fmla="*/ 385 h 2282"/>
                <a:gd name="T46" fmla="*/ 2604 w 3383"/>
                <a:gd name="T47" fmla="*/ 393 h 2282"/>
                <a:gd name="T48" fmla="*/ 2652 w 3383"/>
                <a:gd name="T49" fmla="*/ 462 h 2282"/>
                <a:gd name="T50" fmla="*/ 2729 w 3383"/>
                <a:gd name="T51" fmla="*/ 502 h 2282"/>
                <a:gd name="T52" fmla="*/ 2768 w 3383"/>
                <a:gd name="T53" fmla="*/ 413 h 2282"/>
                <a:gd name="T54" fmla="*/ 2672 w 3383"/>
                <a:gd name="T55" fmla="*/ 291 h 2282"/>
                <a:gd name="T56" fmla="*/ 2488 w 3383"/>
                <a:gd name="T57" fmla="*/ 0 h 2282"/>
                <a:gd name="T58" fmla="*/ 2853 w 3383"/>
                <a:gd name="T59" fmla="*/ 77 h 2282"/>
                <a:gd name="T60" fmla="*/ 3145 w 3383"/>
                <a:gd name="T61" fmla="*/ 286 h 2282"/>
                <a:gd name="T62" fmla="*/ 3332 w 3383"/>
                <a:gd name="T63" fmla="*/ 594 h 2282"/>
                <a:gd name="T64" fmla="*/ 3380 w 3383"/>
                <a:gd name="T65" fmla="*/ 958 h 2282"/>
                <a:gd name="T66" fmla="*/ 3289 w 3383"/>
                <a:gd name="T67" fmla="*/ 1281 h 2282"/>
                <a:gd name="T68" fmla="*/ 3088 w 3383"/>
                <a:gd name="T69" fmla="*/ 1547 h 2282"/>
                <a:gd name="T70" fmla="*/ 2862 w 3383"/>
                <a:gd name="T71" fmla="*/ 1432 h 2282"/>
                <a:gd name="T72" fmla="*/ 2580 w 3383"/>
                <a:gd name="T73" fmla="*/ 1178 h 2282"/>
                <a:gd name="T74" fmla="*/ 2215 w 3383"/>
                <a:gd name="T75" fmla="*/ 1044 h 2282"/>
                <a:gd name="T76" fmla="*/ 1853 w 3383"/>
                <a:gd name="T77" fmla="*/ 1050 h 2282"/>
                <a:gd name="T78" fmla="*/ 1678 w 3383"/>
                <a:gd name="T79" fmla="*/ 1103 h 2282"/>
                <a:gd name="T80" fmla="*/ 1378 w 3383"/>
                <a:gd name="T81" fmla="*/ 1287 h 2282"/>
                <a:gd name="T82" fmla="*/ 1146 w 3383"/>
                <a:gd name="T83" fmla="*/ 1587 h 2282"/>
                <a:gd name="T84" fmla="*/ 1040 w 3383"/>
                <a:gd name="T85" fmla="*/ 1960 h 2282"/>
                <a:gd name="T86" fmla="*/ 1007 w 3383"/>
                <a:gd name="T87" fmla="*/ 2275 h 2282"/>
                <a:gd name="T88" fmla="*/ 669 w 3383"/>
                <a:gd name="T89" fmla="*/ 2253 h 2282"/>
                <a:gd name="T90" fmla="*/ 343 w 3383"/>
                <a:gd name="T91" fmla="*/ 2093 h 2282"/>
                <a:gd name="T92" fmla="*/ 110 w 3383"/>
                <a:gd name="T93" fmla="*/ 1820 h 2282"/>
                <a:gd name="T94" fmla="*/ 3 w 3383"/>
                <a:gd name="T95" fmla="*/ 1470 h 2282"/>
                <a:gd name="T96" fmla="*/ 50 w 3383"/>
                <a:gd name="T97" fmla="*/ 1099 h 2282"/>
                <a:gd name="T98" fmla="*/ 237 w 3383"/>
                <a:gd name="T99" fmla="*/ 791 h 2282"/>
                <a:gd name="T100" fmla="*/ 530 w 3383"/>
                <a:gd name="T101" fmla="*/ 582 h 2282"/>
                <a:gd name="T102" fmla="*/ 894 w 3383"/>
                <a:gd name="T103" fmla="*/ 504 h 2282"/>
                <a:gd name="T104" fmla="*/ 1256 w 3383"/>
                <a:gd name="T105" fmla="*/ 581 h 2282"/>
                <a:gd name="T106" fmla="*/ 1549 w 3383"/>
                <a:gd name="T107" fmla="*/ 791 h 2282"/>
                <a:gd name="T108" fmla="*/ 1656 w 3383"/>
                <a:gd name="T109" fmla="*/ 564 h 2282"/>
                <a:gd name="T110" fmla="*/ 1846 w 3383"/>
                <a:gd name="T111" fmla="*/ 271 h 2282"/>
                <a:gd name="T112" fmla="*/ 2134 w 3383"/>
                <a:gd name="T113" fmla="*/ 73 h 2282"/>
                <a:gd name="T114" fmla="*/ 2488 w 3383"/>
                <a:gd name="T115" fmla="*/ 0 h 2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3" h="2282">
                  <a:moveTo>
                    <a:pt x="936" y="826"/>
                  </a:moveTo>
                  <a:lnTo>
                    <a:pt x="896" y="829"/>
                  </a:lnTo>
                  <a:lnTo>
                    <a:pt x="858" y="837"/>
                  </a:lnTo>
                  <a:lnTo>
                    <a:pt x="822" y="847"/>
                  </a:lnTo>
                  <a:lnTo>
                    <a:pt x="791" y="863"/>
                  </a:lnTo>
                  <a:lnTo>
                    <a:pt x="762" y="881"/>
                  </a:lnTo>
                  <a:lnTo>
                    <a:pt x="738" y="903"/>
                  </a:lnTo>
                  <a:lnTo>
                    <a:pt x="718" y="928"/>
                  </a:lnTo>
                  <a:lnTo>
                    <a:pt x="704" y="955"/>
                  </a:lnTo>
                  <a:lnTo>
                    <a:pt x="694" y="984"/>
                  </a:lnTo>
                  <a:lnTo>
                    <a:pt x="691" y="1015"/>
                  </a:lnTo>
                  <a:lnTo>
                    <a:pt x="694" y="1046"/>
                  </a:lnTo>
                  <a:lnTo>
                    <a:pt x="704" y="1075"/>
                  </a:lnTo>
                  <a:lnTo>
                    <a:pt x="718" y="1103"/>
                  </a:lnTo>
                  <a:lnTo>
                    <a:pt x="738" y="1127"/>
                  </a:lnTo>
                  <a:lnTo>
                    <a:pt x="762" y="1149"/>
                  </a:lnTo>
                  <a:lnTo>
                    <a:pt x="791" y="1168"/>
                  </a:lnTo>
                  <a:lnTo>
                    <a:pt x="822" y="1183"/>
                  </a:lnTo>
                  <a:lnTo>
                    <a:pt x="858" y="1194"/>
                  </a:lnTo>
                  <a:lnTo>
                    <a:pt x="896" y="1201"/>
                  </a:lnTo>
                  <a:lnTo>
                    <a:pt x="936" y="1204"/>
                  </a:lnTo>
                  <a:lnTo>
                    <a:pt x="956" y="1200"/>
                  </a:lnTo>
                  <a:lnTo>
                    <a:pt x="973" y="1192"/>
                  </a:lnTo>
                  <a:lnTo>
                    <a:pt x="985" y="1179"/>
                  </a:lnTo>
                  <a:lnTo>
                    <a:pt x="994" y="1162"/>
                  </a:lnTo>
                  <a:lnTo>
                    <a:pt x="998" y="1142"/>
                  </a:lnTo>
                  <a:lnTo>
                    <a:pt x="994" y="1124"/>
                  </a:lnTo>
                  <a:lnTo>
                    <a:pt x="985" y="1107"/>
                  </a:lnTo>
                  <a:lnTo>
                    <a:pt x="973" y="1094"/>
                  </a:lnTo>
                  <a:lnTo>
                    <a:pt x="956" y="1085"/>
                  </a:lnTo>
                  <a:lnTo>
                    <a:pt x="936" y="1082"/>
                  </a:lnTo>
                  <a:lnTo>
                    <a:pt x="907" y="1080"/>
                  </a:lnTo>
                  <a:lnTo>
                    <a:pt x="881" y="1074"/>
                  </a:lnTo>
                  <a:lnTo>
                    <a:pt x="859" y="1066"/>
                  </a:lnTo>
                  <a:lnTo>
                    <a:pt x="840" y="1054"/>
                  </a:lnTo>
                  <a:lnTo>
                    <a:pt x="826" y="1042"/>
                  </a:lnTo>
                  <a:lnTo>
                    <a:pt x="817" y="1028"/>
                  </a:lnTo>
                  <a:lnTo>
                    <a:pt x="814" y="1015"/>
                  </a:lnTo>
                  <a:lnTo>
                    <a:pt x="817" y="1001"/>
                  </a:lnTo>
                  <a:lnTo>
                    <a:pt x="826" y="988"/>
                  </a:lnTo>
                  <a:lnTo>
                    <a:pt x="840" y="975"/>
                  </a:lnTo>
                  <a:lnTo>
                    <a:pt x="859" y="965"/>
                  </a:lnTo>
                  <a:lnTo>
                    <a:pt x="881" y="956"/>
                  </a:lnTo>
                  <a:lnTo>
                    <a:pt x="907" y="951"/>
                  </a:lnTo>
                  <a:lnTo>
                    <a:pt x="936" y="949"/>
                  </a:lnTo>
                  <a:lnTo>
                    <a:pt x="965" y="951"/>
                  </a:lnTo>
                  <a:lnTo>
                    <a:pt x="991" y="956"/>
                  </a:lnTo>
                  <a:lnTo>
                    <a:pt x="1014" y="965"/>
                  </a:lnTo>
                  <a:lnTo>
                    <a:pt x="1032" y="975"/>
                  </a:lnTo>
                  <a:lnTo>
                    <a:pt x="1047" y="988"/>
                  </a:lnTo>
                  <a:lnTo>
                    <a:pt x="1056" y="1001"/>
                  </a:lnTo>
                  <a:lnTo>
                    <a:pt x="1059" y="1015"/>
                  </a:lnTo>
                  <a:lnTo>
                    <a:pt x="1061" y="1035"/>
                  </a:lnTo>
                  <a:lnTo>
                    <a:pt x="1071" y="1051"/>
                  </a:lnTo>
                  <a:lnTo>
                    <a:pt x="1083" y="1065"/>
                  </a:lnTo>
                  <a:lnTo>
                    <a:pt x="1100" y="1073"/>
                  </a:lnTo>
                  <a:lnTo>
                    <a:pt x="1120" y="1076"/>
                  </a:lnTo>
                  <a:lnTo>
                    <a:pt x="1139" y="1073"/>
                  </a:lnTo>
                  <a:lnTo>
                    <a:pt x="1156" y="1065"/>
                  </a:lnTo>
                  <a:lnTo>
                    <a:pt x="1169" y="1051"/>
                  </a:lnTo>
                  <a:lnTo>
                    <a:pt x="1178" y="1035"/>
                  </a:lnTo>
                  <a:lnTo>
                    <a:pt x="1181" y="1015"/>
                  </a:lnTo>
                  <a:lnTo>
                    <a:pt x="1178" y="984"/>
                  </a:lnTo>
                  <a:lnTo>
                    <a:pt x="1169" y="955"/>
                  </a:lnTo>
                  <a:lnTo>
                    <a:pt x="1154" y="928"/>
                  </a:lnTo>
                  <a:lnTo>
                    <a:pt x="1134" y="903"/>
                  </a:lnTo>
                  <a:lnTo>
                    <a:pt x="1110" y="881"/>
                  </a:lnTo>
                  <a:lnTo>
                    <a:pt x="1081" y="863"/>
                  </a:lnTo>
                  <a:lnTo>
                    <a:pt x="1050" y="847"/>
                  </a:lnTo>
                  <a:lnTo>
                    <a:pt x="1014" y="837"/>
                  </a:lnTo>
                  <a:lnTo>
                    <a:pt x="977" y="829"/>
                  </a:lnTo>
                  <a:lnTo>
                    <a:pt x="936" y="826"/>
                  </a:lnTo>
                  <a:close/>
                  <a:moveTo>
                    <a:pt x="2526" y="255"/>
                  </a:moveTo>
                  <a:lnTo>
                    <a:pt x="2486" y="257"/>
                  </a:lnTo>
                  <a:lnTo>
                    <a:pt x="2449" y="264"/>
                  </a:lnTo>
                  <a:lnTo>
                    <a:pt x="2413" y="276"/>
                  </a:lnTo>
                  <a:lnTo>
                    <a:pt x="2381" y="291"/>
                  </a:lnTo>
                  <a:lnTo>
                    <a:pt x="2353" y="310"/>
                  </a:lnTo>
                  <a:lnTo>
                    <a:pt x="2329" y="332"/>
                  </a:lnTo>
                  <a:lnTo>
                    <a:pt x="2309" y="357"/>
                  </a:lnTo>
                  <a:lnTo>
                    <a:pt x="2294" y="384"/>
                  </a:lnTo>
                  <a:lnTo>
                    <a:pt x="2285" y="413"/>
                  </a:lnTo>
                  <a:lnTo>
                    <a:pt x="2282" y="444"/>
                  </a:lnTo>
                  <a:lnTo>
                    <a:pt x="2285" y="475"/>
                  </a:lnTo>
                  <a:lnTo>
                    <a:pt x="2294" y="504"/>
                  </a:lnTo>
                  <a:lnTo>
                    <a:pt x="2309" y="531"/>
                  </a:lnTo>
                  <a:lnTo>
                    <a:pt x="2329" y="556"/>
                  </a:lnTo>
                  <a:lnTo>
                    <a:pt x="2353" y="577"/>
                  </a:lnTo>
                  <a:lnTo>
                    <a:pt x="2381" y="596"/>
                  </a:lnTo>
                  <a:lnTo>
                    <a:pt x="2413" y="612"/>
                  </a:lnTo>
                  <a:lnTo>
                    <a:pt x="2449" y="623"/>
                  </a:lnTo>
                  <a:lnTo>
                    <a:pt x="2486" y="629"/>
                  </a:lnTo>
                  <a:lnTo>
                    <a:pt x="2526" y="632"/>
                  </a:lnTo>
                  <a:lnTo>
                    <a:pt x="2546" y="629"/>
                  </a:lnTo>
                  <a:lnTo>
                    <a:pt x="2562" y="620"/>
                  </a:lnTo>
                  <a:lnTo>
                    <a:pt x="2576" y="608"/>
                  </a:lnTo>
                  <a:lnTo>
                    <a:pt x="2584" y="591"/>
                  </a:lnTo>
                  <a:lnTo>
                    <a:pt x="2587" y="571"/>
                  </a:lnTo>
                  <a:lnTo>
                    <a:pt x="2584" y="553"/>
                  </a:lnTo>
                  <a:lnTo>
                    <a:pt x="2576" y="535"/>
                  </a:lnTo>
                  <a:lnTo>
                    <a:pt x="2562" y="523"/>
                  </a:lnTo>
                  <a:lnTo>
                    <a:pt x="2546" y="513"/>
                  </a:lnTo>
                  <a:lnTo>
                    <a:pt x="2526" y="510"/>
                  </a:lnTo>
                  <a:lnTo>
                    <a:pt x="2498" y="508"/>
                  </a:lnTo>
                  <a:lnTo>
                    <a:pt x="2472" y="503"/>
                  </a:lnTo>
                  <a:lnTo>
                    <a:pt x="2449" y="495"/>
                  </a:lnTo>
                  <a:lnTo>
                    <a:pt x="2430" y="483"/>
                  </a:lnTo>
                  <a:lnTo>
                    <a:pt x="2415" y="471"/>
                  </a:lnTo>
                  <a:lnTo>
                    <a:pt x="2407" y="457"/>
                  </a:lnTo>
                  <a:lnTo>
                    <a:pt x="2404" y="444"/>
                  </a:lnTo>
                  <a:lnTo>
                    <a:pt x="2407" y="430"/>
                  </a:lnTo>
                  <a:lnTo>
                    <a:pt x="2415" y="417"/>
                  </a:lnTo>
                  <a:lnTo>
                    <a:pt x="2430" y="404"/>
                  </a:lnTo>
                  <a:lnTo>
                    <a:pt x="2449" y="393"/>
                  </a:lnTo>
                  <a:lnTo>
                    <a:pt x="2472" y="385"/>
                  </a:lnTo>
                  <a:lnTo>
                    <a:pt x="2498" y="378"/>
                  </a:lnTo>
                  <a:lnTo>
                    <a:pt x="2526" y="376"/>
                  </a:lnTo>
                  <a:lnTo>
                    <a:pt x="2555" y="378"/>
                  </a:lnTo>
                  <a:lnTo>
                    <a:pt x="2581" y="385"/>
                  </a:lnTo>
                  <a:lnTo>
                    <a:pt x="2604" y="393"/>
                  </a:lnTo>
                  <a:lnTo>
                    <a:pt x="2623" y="404"/>
                  </a:lnTo>
                  <a:lnTo>
                    <a:pt x="2636" y="417"/>
                  </a:lnTo>
                  <a:lnTo>
                    <a:pt x="2646" y="430"/>
                  </a:lnTo>
                  <a:lnTo>
                    <a:pt x="2649" y="444"/>
                  </a:lnTo>
                  <a:lnTo>
                    <a:pt x="2652" y="462"/>
                  </a:lnTo>
                  <a:lnTo>
                    <a:pt x="2660" y="480"/>
                  </a:lnTo>
                  <a:lnTo>
                    <a:pt x="2674" y="492"/>
                  </a:lnTo>
                  <a:lnTo>
                    <a:pt x="2690" y="502"/>
                  </a:lnTo>
                  <a:lnTo>
                    <a:pt x="2709" y="505"/>
                  </a:lnTo>
                  <a:lnTo>
                    <a:pt x="2729" y="502"/>
                  </a:lnTo>
                  <a:lnTo>
                    <a:pt x="2746" y="492"/>
                  </a:lnTo>
                  <a:lnTo>
                    <a:pt x="2759" y="480"/>
                  </a:lnTo>
                  <a:lnTo>
                    <a:pt x="2768" y="462"/>
                  </a:lnTo>
                  <a:lnTo>
                    <a:pt x="2771" y="444"/>
                  </a:lnTo>
                  <a:lnTo>
                    <a:pt x="2768" y="413"/>
                  </a:lnTo>
                  <a:lnTo>
                    <a:pt x="2758" y="384"/>
                  </a:lnTo>
                  <a:lnTo>
                    <a:pt x="2744" y="357"/>
                  </a:lnTo>
                  <a:lnTo>
                    <a:pt x="2724" y="332"/>
                  </a:lnTo>
                  <a:lnTo>
                    <a:pt x="2700" y="310"/>
                  </a:lnTo>
                  <a:lnTo>
                    <a:pt x="2672" y="291"/>
                  </a:lnTo>
                  <a:lnTo>
                    <a:pt x="2639" y="276"/>
                  </a:lnTo>
                  <a:lnTo>
                    <a:pt x="2604" y="264"/>
                  </a:lnTo>
                  <a:lnTo>
                    <a:pt x="2566" y="257"/>
                  </a:lnTo>
                  <a:lnTo>
                    <a:pt x="2526" y="255"/>
                  </a:lnTo>
                  <a:close/>
                  <a:moveTo>
                    <a:pt x="2488" y="0"/>
                  </a:moveTo>
                  <a:lnTo>
                    <a:pt x="2565" y="3"/>
                  </a:lnTo>
                  <a:lnTo>
                    <a:pt x="2640" y="13"/>
                  </a:lnTo>
                  <a:lnTo>
                    <a:pt x="2713" y="28"/>
                  </a:lnTo>
                  <a:lnTo>
                    <a:pt x="2784" y="50"/>
                  </a:lnTo>
                  <a:lnTo>
                    <a:pt x="2853" y="77"/>
                  </a:lnTo>
                  <a:lnTo>
                    <a:pt x="2918" y="109"/>
                  </a:lnTo>
                  <a:lnTo>
                    <a:pt x="2980" y="146"/>
                  </a:lnTo>
                  <a:lnTo>
                    <a:pt x="3039" y="189"/>
                  </a:lnTo>
                  <a:lnTo>
                    <a:pt x="3094" y="235"/>
                  </a:lnTo>
                  <a:lnTo>
                    <a:pt x="3145" y="286"/>
                  </a:lnTo>
                  <a:lnTo>
                    <a:pt x="3192" y="341"/>
                  </a:lnTo>
                  <a:lnTo>
                    <a:pt x="3235" y="399"/>
                  </a:lnTo>
                  <a:lnTo>
                    <a:pt x="3272" y="461"/>
                  </a:lnTo>
                  <a:lnTo>
                    <a:pt x="3304" y="527"/>
                  </a:lnTo>
                  <a:lnTo>
                    <a:pt x="3332" y="594"/>
                  </a:lnTo>
                  <a:lnTo>
                    <a:pt x="3353" y="665"/>
                  </a:lnTo>
                  <a:lnTo>
                    <a:pt x="3369" y="737"/>
                  </a:lnTo>
                  <a:lnTo>
                    <a:pt x="3380" y="813"/>
                  </a:lnTo>
                  <a:lnTo>
                    <a:pt x="3383" y="889"/>
                  </a:lnTo>
                  <a:lnTo>
                    <a:pt x="3380" y="958"/>
                  </a:lnTo>
                  <a:lnTo>
                    <a:pt x="3371" y="1025"/>
                  </a:lnTo>
                  <a:lnTo>
                    <a:pt x="3359" y="1092"/>
                  </a:lnTo>
                  <a:lnTo>
                    <a:pt x="3340" y="1157"/>
                  </a:lnTo>
                  <a:lnTo>
                    <a:pt x="3317" y="1220"/>
                  </a:lnTo>
                  <a:lnTo>
                    <a:pt x="3289" y="1281"/>
                  </a:lnTo>
                  <a:lnTo>
                    <a:pt x="3258" y="1340"/>
                  </a:lnTo>
                  <a:lnTo>
                    <a:pt x="3221" y="1396"/>
                  </a:lnTo>
                  <a:lnTo>
                    <a:pt x="3180" y="1449"/>
                  </a:lnTo>
                  <a:lnTo>
                    <a:pt x="3136" y="1500"/>
                  </a:lnTo>
                  <a:lnTo>
                    <a:pt x="3088" y="1547"/>
                  </a:lnTo>
                  <a:lnTo>
                    <a:pt x="3036" y="1590"/>
                  </a:lnTo>
                  <a:lnTo>
                    <a:pt x="2980" y="1630"/>
                  </a:lnTo>
                  <a:lnTo>
                    <a:pt x="2946" y="1560"/>
                  </a:lnTo>
                  <a:lnTo>
                    <a:pt x="2907" y="1495"/>
                  </a:lnTo>
                  <a:lnTo>
                    <a:pt x="2862" y="1432"/>
                  </a:lnTo>
                  <a:lnTo>
                    <a:pt x="2815" y="1372"/>
                  </a:lnTo>
                  <a:lnTo>
                    <a:pt x="2761" y="1318"/>
                  </a:lnTo>
                  <a:lnTo>
                    <a:pt x="2705" y="1267"/>
                  </a:lnTo>
                  <a:lnTo>
                    <a:pt x="2644" y="1220"/>
                  </a:lnTo>
                  <a:lnTo>
                    <a:pt x="2580" y="1178"/>
                  </a:lnTo>
                  <a:lnTo>
                    <a:pt x="2512" y="1140"/>
                  </a:lnTo>
                  <a:lnTo>
                    <a:pt x="2442" y="1107"/>
                  </a:lnTo>
                  <a:lnTo>
                    <a:pt x="2368" y="1080"/>
                  </a:lnTo>
                  <a:lnTo>
                    <a:pt x="2293" y="1059"/>
                  </a:lnTo>
                  <a:lnTo>
                    <a:pt x="2215" y="1044"/>
                  </a:lnTo>
                  <a:lnTo>
                    <a:pt x="2135" y="1034"/>
                  </a:lnTo>
                  <a:lnTo>
                    <a:pt x="2054" y="1030"/>
                  </a:lnTo>
                  <a:lnTo>
                    <a:pt x="1986" y="1033"/>
                  </a:lnTo>
                  <a:lnTo>
                    <a:pt x="1919" y="1040"/>
                  </a:lnTo>
                  <a:lnTo>
                    <a:pt x="1853" y="1050"/>
                  </a:lnTo>
                  <a:lnTo>
                    <a:pt x="1790" y="1066"/>
                  </a:lnTo>
                  <a:lnTo>
                    <a:pt x="1728" y="1084"/>
                  </a:lnTo>
                  <a:lnTo>
                    <a:pt x="1725" y="1085"/>
                  </a:lnTo>
                  <a:lnTo>
                    <a:pt x="1723" y="1086"/>
                  </a:lnTo>
                  <a:lnTo>
                    <a:pt x="1678" y="1103"/>
                  </a:lnTo>
                  <a:lnTo>
                    <a:pt x="1635" y="1122"/>
                  </a:lnTo>
                  <a:lnTo>
                    <a:pt x="1566" y="1157"/>
                  </a:lnTo>
                  <a:lnTo>
                    <a:pt x="1500" y="1195"/>
                  </a:lnTo>
                  <a:lnTo>
                    <a:pt x="1438" y="1240"/>
                  </a:lnTo>
                  <a:lnTo>
                    <a:pt x="1378" y="1287"/>
                  </a:lnTo>
                  <a:lnTo>
                    <a:pt x="1323" y="1340"/>
                  </a:lnTo>
                  <a:lnTo>
                    <a:pt x="1272" y="1396"/>
                  </a:lnTo>
                  <a:lnTo>
                    <a:pt x="1226" y="1456"/>
                  </a:lnTo>
                  <a:lnTo>
                    <a:pt x="1183" y="1520"/>
                  </a:lnTo>
                  <a:lnTo>
                    <a:pt x="1146" y="1587"/>
                  </a:lnTo>
                  <a:lnTo>
                    <a:pt x="1113" y="1656"/>
                  </a:lnTo>
                  <a:lnTo>
                    <a:pt x="1086" y="1729"/>
                  </a:lnTo>
                  <a:lnTo>
                    <a:pt x="1065" y="1804"/>
                  </a:lnTo>
                  <a:lnTo>
                    <a:pt x="1050" y="1881"/>
                  </a:lnTo>
                  <a:lnTo>
                    <a:pt x="1040" y="1960"/>
                  </a:lnTo>
                  <a:lnTo>
                    <a:pt x="1037" y="2042"/>
                  </a:lnTo>
                  <a:lnTo>
                    <a:pt x="1040" y="2118"/>
                  </a:lnTo>
                  <a:lnTo>
                    <a:pt x="1049" y="2193"/>
                  </a:lnTo>
                  <a:lnTo>
                    <a:pt x="1063" y="2266"/>
                  </a:lnTo>
                  <a:lnTo>
                    <a:pt x="1007" y="2275"/>
                  </a:lnTo>
                  <a:lnTo>
                    <a:pt x="951" y="2280"/>
                  </a:lnTo>
                  <a:lnTo>
                    <a:pt x="894" y="2282"/>
                  </a:lnTo>
                  <a:lnTo>
                    <a:pt x="817" y="2279"/>
                  </a:lnTo>
                  <a:lnTo>
                    <a:pt x="742" y="2269"/>
                  </a:lnTo>
                  <a:lnTo>
                    <a:pt x="669" y="2253"/>
                  </a:lnTo>
                  <a:lnTo>
                    <a:pt x="598" y="2232"/>
                  </a:lnTo>
                  <a:lnTo>
                    <a:pt x="530" y="2205"/>
                  </a:lnTo>
                  <a:lnTo>
                    <a:pt x="464" y="2173"/>
                  </a:lnTo>
                  <a:lnTo>
                    <a:pt x="402" y="2135"/>
                  </a:lnTo>
                  <a:lnTo>
                    <a:pt x="343" y="2093"/>
                  </a:lnTo>
                  <a:lnTo>
                    <a:pt x="289" y="2046"/>
                  </a:lnTo>
                  <a:lnTo>
                    <a:pt x="237" y="1995"/>
                  </a:lnTo>
                  <a:lnTo>
                    <a:pt x="190" y="1940"/>
                  </a:lnTo>
                  <a:lnTo>
                    <a:pt x="148" y="1882"/>
                  </a:lnTo>
                  <a:lnTo>
                    <a:pt x="110" y="1820"/>
                  </a:lnTo>
                  <a:lnTo>
                    <a:pt x="78" y="1756"/>
                  </a:lnTo>
                  <a:lnTo>
                    <a:pt x="50" y="1688"/>
                  </a:lnTo>
                  <a:lnTo>
                    <a:pt x="29" y="1617"/>
                  </a:lnTo>
                  <a:lnTo>
                    <a:pt x="13" y="1545"/>
                  </a:lnTo>
                  <a:lnTo>
                    <a:pt x="3" y="1470"/>
                  </a:lnTo>
                  <a:lnTo>
                    <a:pt x="0" y="1393"/>
                  </a:lnTo>
                  <a:lnTo>
                    <a:pt x="3" y="1316"/>
                  </a:lnTo>
                  <a:lnTo>
                    <a:pt x="13" y="1242"/>
                  </a:lnTo>
                  <a:lnTo>
                    <a:pt x="29" y="1169"/>
                  </a:lnTo>
                  <a:lnTo>
                    <a:pt x="50" y="1099"/>
                  </a:lnTo>
                  <a:lnTo>
                    <a:pt x="78" y="1030"/>
                  </a:lnTo>
                  <a:lnTo>
                    <a:pt x="110" y="966"/>
                  </a:lnTo>
                  <a:lnTo>
                    <a:pt x="148" y="904"/>
                  </a:lnTo>
                  <a:lnTo>
                    <a:pt x="190" y="846"/>
                  </a:lnTo>
                  <a:lnTo>
                    <a:pt x="237" y="791"/>
                  </a:lnTo>
                  <a:lnTo>
                    <a:pt x="289" y="740"/>
                  </a:lnTo>
                  <a:lnTo>
                    <a:pt x="343" y="694"/>
                  </a:lnTo>
                  <a:lnTo>
                    <a:pt x="402" y="651"/>
                  </a:lnTo>
                  <a:lnTo>
                    <a:pt x="464" y="614"/>
                  </a:lnTo>
                  <a:lnTo>
                    <a:pt x="530" y="582"/>
                  </a:lnTo>
                  <a:lnTo>
                    <a:pt x="598" y="554"/>
                  </a:lnTo>
                  <a:lnTo>
                    <a:pt x="669" y="533"/>
                  </a:lnTo>
                  <a:lnTo>
                    <a:pt x="742" y="516"/>
                  </a:lnTo>
                  <a:lnTo>
                    <a:pt x="817" y="507"/>
                  </a:lnTo>
                  <a:lnTo>
                    <a:pt x="894" y="504"/>
                  </a:lnTo>
                  <a:lnTo>
                    <a:pt x="970" y="507"/>
                  </a:lnTo>
                  <a:lnTo>
                    <a:pt x="1045" y="516"/>
                  </a:lnTo>
                  <a:lnTo>
                    <a:pt x="1117" y="533"/>
                  </a:lnTo>
                  <a:lnTo>
                    <a:pt x="1188" y="554"/>
                  </a:lnTo>
                  <a:lnTo>
                    <a:pt x="1256" y="581"/>
                  </a:lnTo>
                  <a:lnTo>
                    <a:pt x="1321" y="614"/>
                  </a:lnTo>
                  <a:lnTo>
                    <a:pt x="1383" y="651"/>
                  </a:lnTo>
                  <a:lnTo>
                    <a:pt x="1443" y="693"/>
                  </a:lnTo>
                  <a:lnTo>
                    <a:pt x="1498" y="739"/>
                  </a:lnTo>
                  <a:lnTo>
                    <a:pt x="1549" y="791"/>
                  </a:lnTo>
                  <a:lnTo>
                    <a:pt x="1596" y="846"/>
                  </a:lnTo>
                  <a:lnTo>
                    <a:pt x="1603" y="772"/>
                  </a:lnTo>
                  <a:lnTo>
                    <a:pt x="1616" y="701"/>
                  </a:lnTo>
                  <a:lnTo>
                    <a:pt x="1633" y="631"/>
                  </a:lnTo>
                  <a:lnTo>
                    <a:pt x="1656" y="564"/>
                  </a:lnTo>
                  <a:lnTo>
                    <a:pt x="1686" y="500"/>
                  </a:lnTo>
                  <a:lnTo>
                    <a:pt x="1719" y="438"/>
                  </a:lnTo>
                  <a:lnTo>
                    <a:pt x="1758" y="378"/>
                  </a:lnTo>
                  <a:lnTo>
                    <a:pt x="1800" y="324"/>
                  </a:lnTo>
                  <a:lnTo>
                    <a:pt x="1846" y="271"/>
                  </a:lnTo>
                  <a:lnTo>
                    <a:pt x="1897" y="223"/>
                  </a:lnTo>
                  <a:lnTo>
                    <a:pt x="1951" y="178"/>
                  </a:lnTo>
                  <a:lnTo>
                    <a:pt x="2009" y="139"/>
                  </a:lnTo>
                  <a:lnTo>
                    <a:pt x="2070" y="104"/>
                  </a:lnTo>
                  <a:lnTo>
                    <a:pt x="2134" y="73"/>
                  </a:lnTo>
                  <a:lnTo>
                    <a:pt x="2201" y="47"/>
                  </a:lnTo>
                  <a:lnTo>
                    <a:pt x="2269" y="27"/>
                  </a:lnTo>
                  <a:lnTo>
                    <a:pt x="2340" y="12"/>
                  </a:lnTo>
                  <a:lnTo>
                    <a:pt x="2413" y="3"/>
                  </a:lnTo>
                  <a:lnTo>
                    <a:pt x="24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82"/>
            <p:cNvSpPr>
              <a:spLocks noEditPoints="1"/>
            </p:cNvSpPr>
            <p:nvPr/>
          </p:nvSpPr>
          <p:spPr bwMode="auto">
            <a:xfrm>
              <a:off x="10207625" y="6002338"/>
              <a:ext cx="284163" cy="280988"/>
            </a:xfrm>
            <a:custGeom>
              <a:avLst/>
              <a:gdLst>
                <a:gd name="T0" fmla="*/ 417 w 1789"/>
                <a:gd name="T1" fmla="*/ 1241 h 1777"/>
                <a:gd name="T2" fmla="*/ 396 w 1789"/>
                <a:gd name="T3" fmla="*/ 1298 h 1777"/>
                <a:gd name="T4" fmla="*/ 491 w 1789"/>
                <a:gd name="T5" fmla="*/ 1404 h 1777"/>
                <a:gd name="T6" fmla="*/ 683 w 1789"/>
                <a:gd name="T7" fmla="*/ 1512 h 1777"/>
                <a:gd name="T8" fmla="*/ 901 w 1789"/>
                <a:gd name="T9" fmla="*/ 1549 h 1777"/>
                <a:gd name="T10" fmla="*/ 950 w 1789"/>
                <a:gd name="T11" fmla="*/ 1524 h 1777"/>
                <a:gd name="T12" fmla="*/ 950 w 1789"/>
                <a:gd name="T13" fmla="*/ 1453 h 1777"/>
                <a:gd name="T14" fmla="*/ 851 w 1789"/>
                <a:gd name="T15" fmla="*/ 1425 h 1777"/>
                <a:gd name="T16" fmla="*/ 660 w 1789"/>
                <a:gd name="T17" fmla="*/ 1370 h 1777"/>
                <a:gd name="T18" fmla="*/ 503 w 1789"/>
                <a:gd name="T19" fmla="*/ 1248 h 1777"/>
                <a:gd name="T20" fmla="*/ 313 w 1789"/>
                <a:gd name="T21" fmla="*/ 842 h 1777"/>
                <a:gd name="T22" fmla="*/ 255 w 1789"/>
                <a:gd name="T23" fmla="*/ 884 h 1777"/>
                <a:gd name="T24" fmla="*/ 272 w 1789"/>
                <a:gd name="T25" fmla="*/ 1066 h 1777"/>
                <a:gd name="T26" fmla="*/ 317 w 1789"/>
                <a:gd name="T27" fmla="*/ 1152 h 1777"/>
                <a:gd name="T28" fmla="*/ 381 w 1789"/>
                <a:gd name="T29" fmla="*/ 1149 h 1777"/>
                <a:gd name="T30" fmla="*/ 407 w 1789"/>
                <a:gd name="T31" fmla="*/ 1094 h 1777"/>
                <a:gd name="T32" fmla="*/ 373 w 1789"/>
                <a:gd name="T33" fmla="*/ 904 h 1777"/>
                <a:gd name="T34" fmla="*/ 332 w 1789"/>
                <a:gd name="T35" fmla="*/ 846 h 1777"/>
                <a:gd name="T36" fmla="*/ 861 w 1789"/>
                <a:gd name="T37" fmla="*/ 267 h 1777"/>
                <a:gd name="T38" fmla="*/ 741 w 1789"/>
                <a:gd name="T39" fmla="*/ 333 h 1777"/>
                <a:gd name="T40" fmla="*/ 694 w 1789"/>
                <a:gd name="T41" fmla="*/ 445 h 1777"/>
                <a:gd name="T42" fmla="*/ 741 w 1789"/>
                <a:gd name="T43" fmla="*/ 558 h 1777"/>
                <a:gd name="T44" fmla="*/ 861 w 1789"/>
                <a:gd name="T45" fmla="*/ 625 h 1777"/>
                <a:gd name="T46" fmla="*/ 975 w 1789"/>
                <a:gd name="T47" fmla="*/ 623 h 1777"/>
                <a:gd name="T48" fmla="*/ 997 w 1789"/>
                <a:gd name="T49" fmla="*/ 554 h 1777"/>
                <a:gd name="T50" fmla="*/ 939 w 1789"/>
                <a:gd name="T51" fmla="*/ 513 h 1777"/>
                <a:gd name="T52" fmla="*/ 843 w 1789"/>
                <a:gd name="T53" fmla="*/ 486 h 1777"/>
                <a:gd name="T54" fmla="*/ 820 w 1789"/>
                <a:gd name="T55" fmla="*/ 432 h 1777"/>
                <a:gd name="T56" fmla="*/ 884 w 1789"/>
                <a:gd name="T57" fmla="*/ 386 h 1777"/>
                <a:gd name="T58" fmla="*/ 994 w 1789"/>
                <a:gd name="T59" fmla="*/ 386 h 1777"/>
                <a:gd name="T60" fmla="*/ 1058 w 1789"/>
                <a:gd name="T61" fmla="*/ 432 h 1777"/>
                <a:gd name="T62" fmla="*/ 1086 w 1789"/>
                <a:gd name="T63" fmla="*/ 495 h 1777"/>
                <a:gd name="T64" fmla="*/ 1158 w 1789"/>
                <a:gd name="T65" fmla="*/ 495 h 1777"/>
                <a:gd name="T66" fmla="*/ 1180 w 1789"/>
                <a:gd name="T67" fmla="*/ 415 h 1777"/>
                <a:gd name="T68" fmla="*/ 1112 w 1789"/>
                <a:gd name="T69" fmla="*/ 312 h 1777"/>
                <a:gd name="T70" fmla="*/ 979 w 1789"/>
                <a:gd name="T71" fmla="*/ 260 h 1777"/>
                <a:gd name="T72" fmla="*/ 1047 w 1789"/>
                <a:gd name="T73" fmla="*/ 12 h 1777"/>
                <a:gd name="T74" fmla="*/ 1324 w 1789"/>
                <a:gd name="T75" fmla="*/ 109 h 1777"/>
                <a:gd name="T76" fmla="*/ 1551 w 1789"/>
                <a:gd name="T77" fmla="*/ 286 h 1777"/>
                <a:gd name="T78" fmla="*/ 1711 w 1789"/>
                <a:gd name="T79" fmla="*/ 526 h 1777"/>
                <a:gd name="T80" fmla="*/ 1786 w 1789"/>
                <a:gd name="T81" fmla="*/ 812 h 1777"/>
                <a:gd name="T82" fmla="*/ 1760 w 1789"/>
                <a:gd name="T83" fmla="*/ 1113 h 1777"/>
                <a:gd name="T84" fmla="*/ 1641 w 1789"/>
                <a:gd name="T85" fmla="*/ 1378 h 1777"/>
                <a:gd name="T86" fmla="*/ 1445 w 1789"/>
                <a:gd name="T87" fmla="*/ 1589 h 1777"/>
                <a:gd name="T88" fmla="*/ 1191 w 1789"/>
                <a:gd name="T89" fmla="*/ 1728 h 1777"/>
                <a:gd name="T90" fmla="*/ 895 w 1789"/>
                <a:gd name="T91" fmla="*/ 1777 h 1777"/>
                <a:gd name="T92" fmla="*/ 599 w 1789"/>
                <a:gd name="T93" fmla="*/ 1728 h 1777"/>
                <a:gd name="T94" fmla="*/ 343 w 1789"/>
                <a:gd name="T95" fmla="*/ 1589 h 1777"/>
                <a:gd name="T96" fmla="*/ 148 w 1789"/>
                <a:gd name="T97" fmla="*/ 1378 h 1777"/>
                <a:gd name="T98" fmla="*/ 29 w 1789"/>
                <a:gd name="T99" fmla="*/ 1113 h 1777"/>
                <a:gd name="T100" fmla="*/ 3 w 1789"/>
                <a:gd name="T101" fmla="*/ 812 h 1777"/>
                <a:gd name="T102" fmla="*/ 78 w 1789"/>
                <a:gd name="T103" fmla="*/ 526 h 1777"/>
                <a:gd name="T104" fmla="*/ 238 w 1789"/>
                <a:gd name="T105" fmla="*/ 286 h 1777"/>
                <a:gd name="T106" fmla="*/ 464 w 1789"/>
                <a:gd name="T107" fmla="*/ 109 h 1777"/>
                <a:gd name="T108" fmla="*/ 742 w 1789"/>
                <a:gd name="T109" fmla="*/ 12 h 1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89" h="1777">
                  <a:moveTo>
                    <a:pt x="461" y="1227"/>
                  </a:moveTo>
                  <a:lnTo>
                    <a:pt x="445" y="1228"/>
                  </a:lnTo>
                  <a:lnTo>
                    <a:pt x="431" y="1232"/>
                  </a:lnTo>
                  <a:lnTo>
                    <a:pt x="417" y="1241"/>
                  </a:lnTo>
                  <a:lnTo>
                    <a:pt x="406" y="1254"/>
                  </a:lnTo>
                  <a:lnTo>
                    <a:pt x="398" y="1267"/>
                  </a:lnTo>
                  <a:lnTo>
                    <a:pt x="395" y="1283"/>
                  </a:lnTo>
                  <a:lnTo>
                    <a:pt x="396" y="1298"/>
                  </a:lnTo>
                  <a:lnTo>
                    <a:pt x="402" y="1314"/>
                  </a:lnTo>
                  <a:lnTo>
                    <a:pt x="411" y="1327"/>
                  </a:lnTo>
                  <a:lnTo>
                    <a:pt x="449" y="1368"/>
                  </a:lnTo>
                  <a:lnTo>
                    <a:pt x="491" y="1404"/>
                  </a:lnTo>
                  <a:lnTo>
                    <a:pt x="536" y="1437"/>
                  </a:lnTo>
                  <a:lnTo>
                    <a:pt x="583" y="1466"/>
                  </a:lnTo>
                  <a:lnTo>
                    <a:pt x="632" y="1491"/>
                  </a:lnTo>
                  <a:lnTo>
                    <a:pt x="683" y="1512"/>
                  </a:lnTo>
                  <a:lnTo>
                    <a:pt x="735" y="1529"/>
                  </a:lnTo>
                  <a:lnTo>
                    <a:pt x="789" y="1540"/>
                  </a:lnTo>
                  <a:lnTo>
                    <a:pt x="845" y="1547"/>
                  </a:lnTo>
                  <a:lnTo>
                    <a:pt x="901" y="1549"/>
                  </a:lnTo>
                  <a:lnTo>
                    <a:pt x="901" y="1549"/>
                  </a:lnTo>
                  <a:lnTo>
                    <a:pt x="921" y="1546"/>
                  </a:lnTo>
                  <a:lnTo>
                    <a:pt x="937" y="1538"/>
                  </a:lnTo>
                  <a:lnTo>
                    <a:pt x="950" y="1524"/>
                  </a:lnTo>
                  <a:lnTo>
                    <a:pt x="959" y="1508"/>
                  </a:lnTo>
                  <a:lnTo>
                    <a:pt x="962" y="1489"/>
                  </a:lnTo>
                  <a:lnTo>
                    <a:pt x="959" y="1469"/>
                  </a:lnTo>
                  <a:lnTo>
                    <a:pt x="950" y="1453"/>
                  </a:lnTo>
                  <a:lnTo>
                    <a:pt x="937" y="1439"/>
                  </a:lnTo>
                  <a:lnTo>
                    <a:pt x="921" y="1431"/>
                  </a:lnTo>
                  <a:lnTo>
                    <a:pt x="901" y="1428"/>
                  </a:lnTo>
                  <a:lnTo>
                    <a:pt x="851" y="1425"/>
                  </a:lnTo>
                  <a:lnTo>
                    <a:pt x="801" y="1419"/>
                  </a:lnTo>
                  <a:lnTo>
                    <a:pt x="753" y="1406"/>
                  </a:lnTo>
                  <a:lnTo>
                    <a:pt x="705" y="1391"/>
                  </a:lnTo>
                  <a:lnTo>
                    <a:pt x="660" y="1370"/>
                  </a:lnTo>
                  <a:lnTo>
                    <a:pt x="617" y="1345"/>
                  </a:lnTo>
                  <a:lnTo>
                    <a:pt x="577" y="1316"/>
                  </a:lnTo>
                  <a:lnTo>
                    <a:pt x="538" y="1284"/>
                  </a:lnTo>
                  <a:lnTo>
                    <a:pt x="503" y="1248"/>
                  </a:lnTo>
                  <a:lnTo>
                    <a:pt x="491" y="1236"/>
                  </a:lnTo>
                  <a:lnTo>
                    <a:pt x="477" y="1230"/>
                  </a:lnTo>
                  <a:lnTo>
                    <a:pt x="461" y="1227"/>
                  </a:lnTo>
                  <a:close/>
                  <a:moveTo>
                    <a:pt x="313" y="842"/>
                  </a:moveTo>
                  <a:lnTo>
                    <a:pt x="293" y="846"/>
                  </a:lnTo>
                  <a:lnTo>
                    <a:pt x="276" y="855"/>
                  </a:lnTo>
                  <a:lnTo>
                    <a:pt x="263" y="867"/>
                  </a:lnTo>
                  <a:lnTo>
                    <a:pt x="255" y="884"/>
                  </a:lnTo>
                  <a:lnTo>
                    <a:pt x="251" y="904"/>
                  </a:lnTo>
                  <a:lnTo>
                    <a:pt x="253" y="958"/>
                  </a:lnTo>
                  <a:lnTo>
                    <a:pt x="261" y="1013"/>
                  </a:lnTo>
                  <a:lnTo>
                    <a:pt x="272" y="1066"/>
                  </a:lnTo>
                  <a:lnTo>
                    <a:pt x="288" y="1119"/>
                  </a:lnTo>
                  <a:lnTo>
                    <a:pt x="295" y="1133"/>
                  </a:lnTo>
                  <a:lnTo>
                    <a:pt x="306" y="1144"/>
                  </a:lnTo>
                  <a:lnTo>
                    <a:pt x="317" y="1152"/>
                  </a:lnTo>
                  <a:lnTo>
                    <a:pt x="332" y="1157"/>
                  </a:lnTo>
                  <a:lnTo>
                    <a:pt x="346" y="1160"/>
                  </a:lnTo>
                  <a:lnTo>
                    <a:pt x="367" y="1156"/>
                  </a:lnTo>
                  <a:lnTo>
                    <a:pt x="381" y="1149"/>
                  </a:lnTo>
                  <a:lnTo>
                    <a:pt x="393" y="1138"/>
                  </a:lnTo>
                  <a:lnTo>
                    <a:pt x="402" y="1125"/>
                  </a:lnTo>
                  <a:lnTo>
                    <a:pt x="406" y="1111"/>
                  </a:lnTo>
                  <a:lnTo>
                    <a:pt x="407" y="1094"/>
                  </a:lnTo>
                  <a:lnTo>
                    <a:pt x="404" y="1079"/>
                  </a:lnTo>
                  <a:lnTo>
                    <a:pt x="387" y="1022"/>
                  </a:lnTo>
                  <a:lnTo>
                    <a:pt x="378" y="963"/>
                  </a:lnTo>
                  <a:lnTo>
                    <a:pt x="373" y="904"/>
                  </a:lnTo>
                  <a:lnTo>
                    <a:pt x="370" y="884"/>
                  </a:lnTo>
                  <a:lnTo>
                    <a:pt x="362" y="867"/>
                  </a:lnTo>
                  <a:lnTo>
                    <a:pt x="348" y="855"/>
                  </a:lnTo>
                  <a:lnTo>
                    <a:pt x="332" y="846"/>
                  </a:lnTo>
                  <a:lnTo>
                    <a:pt x="313" y="842"/>
                  </a:lnTo>
                  <a:close/>
                  <a:moveTo>
                    <a:pt x="939" y="258"/>
                  </a:moveTo>
                  <a:lnTo>
                    <a:pt x="899" y="260"/>
                  </a:lnTo>
                  <a:lnTo>
                    <a:pt x="861" y="267"/>
                  </a:lnTo>
                  <a:lnTo>
                    <a:pt x="826" y="279"/>
                  </a:lnTo>
                  <a:lnTo>
                    <a:pt x="793" y="293"/>
                  </a:lnTo>
                  <a:lnTo>
                    <a:pt x="765" y="312"/>
                  </a:lnTo>
                  <a:lnTo>
                    <a:pt x="741" y="333"/>
                  </a:lnTo>
                  <a:lnTo>
                    <a:pt x="722" y="358"/>
                  </a:lnTo>
                  <a:lnTo>
                    <a:pt x="707" y="385"/>
                  </a:lnTo>
                  <a:lnTo>
                    <a:pt x="698" y="415"/>
                  </a:lnTo>
                  <a:lnTo>
                    <a:pt x="694" y="445"/>
                  </a:lnTo>
                  <a:lnTo>
                    <a:pt x="698" y="477"/>
                  </a:lnTo>
                  <a:lnTo>
                    <a:pt x="707" y="507"/>
                  </a:lnTo>
                  <a:lnTo>
                    <a:pt x="722" y="534"/>
                  </a:lnTo>
                  <a:lnTo>
                    <a:pt x="741" y="558"/>
                  </a:lnTo>
                  <a:lnTo>
                    <a:pt x="765" y="580"/>
                  </a:lnTo>
                  <a:lnTo>
                    <a:pt x="793" y="599"/>
                  </a:lnTo>
                  <a:lnTo>
                    <a:pt x="826" y="613"/>
                  </a:lnTo>
                  <a:lnTo>
                    <a:pt x="861" y="625"/>
                  </a:lnTo>
                  <a:lnTo>
                    <a:pt x="899" y="632"/>
                  </a:lnTo>
                  <a:lnTo>
                    <a:pt x="939" y="634"/>
                  </a:lnTo>
                  <a:lnTo>
                    <a:pt x="958" y="631"/>
                  </a:lnTo>
                  <a:lnTo>
                    <a:pt x="975" y="623"/>
                  </a:lnTo>
                  <a:lnTo>
                    <a:pt x="988" y="609"/>
                  </a:lnTo>
                  <a:lnTo>
                    <a:pt x="997" y="593"/>
                  </a:lnTo>
                  <a:lnTo>
                    <a:pt x="1000" y="574"/>
                  </a:lnTo>
                  <a:lnTo>
                    <a:pt x="997" y="554"/>
                  </a:lnTo>
                  <a:lnTo>
                    <a:pt x="988" y="538"/>
                  </a:lnTo>
                  <a:lnTo>
                    <a:pt x="975" y="524"/>
                  </a:lnTo>
                  <a:lnTo>
                    <a:pt x="958" y="516"/>
                  </a:lnTo>
                  <a:lnTo>
                    <a:pt x="939" y="513"/>
                  </a:lnTo>
                  <a:lnTo>
                    <a:pt x="910" y="511"/>
                  </a:lnTo>
                  <a:lnTo>
                    <a:pt x="884" y="506"/>
                  </a:lnTo>
                  <a:lnTo>
                    <a:pt x="861" y="496"/>
                  </a:lnTo>
                  <a:lnTo>
                    <a:pt x="843" y="486"/>
                  </a:lnTo>
                  <a:lnTo>
                    <a:pt x="829" y="473"/>
                  </a:lnTo>
                  <a:lnTo>
                    <a:pt x="820" y="460"/>
                  </a:lnTo>
                  <a:lnTo>
                    <a:pt x="817" y="445"/>
                  </a:lnTo>
                  <a:lnTo>
                    <a:pt x="820" y="432"/>
                  </a:lnTo>
                  <a:lnTo>
                    <a:pt x="829" y="418"/>
                  </a:lnTo>
                  <a:lnTo>
                    <a:pt x="843" y="406"/>
                  </a:lnTo>
                  <a:lnTo>
                    <a:pt x="861" y="396"/>
                  </a:lnTo>
                  <a:lnTo>
                    <a:pt x="884" y="386"/>
                  </a:lnTo>
                  <a:lnTo>
                    <a:pt x="910" y="381"/>
                  </a:lnTo>
                  <a:lnTo>
                    <a:pt x="939" y="379"/>
                  </a:lnTo>
                  <a:lnTo>
                    <a:pt x="968" y="381"/>
                  </a:lnTo>
                  <a:lnTo>
                    <a:pt x="994" y="386"/>
                  </a:lnTo>
                  <a:lnTo>
                    <a:pt x="1017" y="396"/>
                  </a:lnTo>
                  <a:lnTo>
                    <a:pt x="1035" y="406"/>
                  </a:lnTo>
                  <a:lnTo>
                    <a:pt x="1050" y="418"/>
                  </a:lnTo>
                  <a:lnTo>
                    <a:pt x="1058" y="432"/>
                  </a:lnTo>
                  <a:lnTo>
                    <a:pt x="1061" y="445"/>
                  </a:lnTo>
                  <a:lnTo>
                    <a:pt x="1064" y="465"/>
                  </a:lnTo>
                  <a:lnTo>
                    <a:pt x="1073" y="482"/>
                  </a:lnTo>
                  <a:lnTo>
                    <a:pt x="1086" y="495"/>
                  </a:lnTo>
                  <a:lnTo>
                    <a:pt x="1103" y="503"/>
                  </a:lnTo>
                  <a:lnTo>
                    <a:pt x="1123" y="507"/>
                  </a:lnTo>
                  <a:lnTo>
                    <a:pt x="1142" y="503"/>
                  </a:lnTo>
                  <a:lnTo>
                    <a:pt x="1158" y="495"/>
                  </a:lnTo>
                  <a:lnTo>
                    <a:pt x="1172" y="482"/>
                  </a:lnTo>
                  <a:lnTo>
                    <a:pt x="1180" y="465"/>
                  </a:lnTo>
                  <a:lnTo>
                    <a:pt x="1183" y="445"/>
                  </a:lnTo>
                  <a:lnTo>
                    <a:pt x="1180" y="415"/>
                  </a:lnTo>
                  <a:lnTo>
                    <a:pt x="1172" y="385"/>
                  </a:lnTo>
                  <a:lnTo>
                    <a:pt x="1157" y="358"/>
                  </a:lnTo>
                  <a:lnTo>
                    <a:pt x="1137" y="333"/>
                  </a:lnTo>
                  <a:lnTo>
                    <a:pt x="1112" y="312"/>
                  </a:lnTo>
                  <a:lnTo>
                    <a:pt x="1084" y="293"/>
                  </a:lnTo>
                  <a:lnTo>
                    <a:pt x="1052" y="279"/>
                  </a:lnTo>
                  <a:lnTo>
                    <a:pt x="1018" y="267"/>
                  </a:lnTo>
                  <a:lnTo>
                    <a:pt x="979" y="260"/>
                  </a:lnTo>
                  <a:lnTo>
                    <a:pt x="939" y="258"/>
                  </a:lnTo>
                  <a:close/>
                  <a:moveTo>
                    <a:pt x="895" y="0"/>
                  </a:moveTo>
                  <a:lnTo>
                    <a:pt x="972" y="3"/>
                  </a:lnTo>
                  <a:lnTo>
                    <a:pt x="1047" y="12"/>
                  </a:lnTo>
                  <a:lnTo>
                    <a:pt x="1120" y="28"/>
                  </a:lnTo>
                  <a:lnTo>
                    <a:pt x="1191" y="49"/>
                  </a:lnTo>
                  <a:lnTo>
                    <a:pt x="1259" y="76"/>
                  </a:lnTo>
                  <a:lnTo>
                    <a:pt x="1324" y="109"/>
                  </a:lnTo>
                  <a:lnTo>
                    <a:pt x="1387" y="146"/>
                  </a:lnTo>
                  <a:lnTo>
                    <a:pt x="1445" y="188"/>
                  </a:lnTo>
                  <a:lnTo>
                    <a:pt x="1500" y="235"/>
                  </a:lnTo>
                  <a:lnTo>
                    <a:pt x="1551" y="286"/>
                  </a:lnTo>
                  <a:lnTo>
                    <a:pt x="1598" y="341"/>
                  </a:lnTo>
                  <a:lnTo>
                    <a:pt x="1641" y="399"/>
                  </a:lnTo>
                  <a:lnTo>
                    <a:pt x="1678" y="461"/>
                  </a:lnTo>
                  <a:lnTo>
                    <a:pt x="1711" y="526"/>
                  </a:lnTo>
                  <a:lnTo>
                    <a:pt x="1738" y="594"/>
                  </a:lnTo>
                  <a:lnTo>
                    <a:pt x="1760" y="664"/>
                  </a:lnTo>
                  <a:lnTo>
                    <a:pt x="1775" y="737"/>
                  </a:lnTo>
                  <a:lnTo>
                    <a:pt x="1786" y="812"/>
                  </a:lnTo>
                  <a:lnTo>
                    <a:pt x="1789" y="889"/>
                  </a:lnTo>
                  <a:lnTo>
                    <a:pt x="1786" y="965"/>
                  </a:lnTo>
                  <a:lnTo>
                    <a:pt x="1775" y="1040"/>
                  </a:lnTo>
                  <a:lnTo>
                    <a:pt x="1760" y="1113"/>
                  </a:lnTo>
                  <a:lnTo>
                    <a:pt x="1738" y="1183"/>
                  </a:lnTo>
                  <a:lnTo>
                    <a:pt x="1711" y="1251"/>
                  </a:lnTo>
                  <a:lnTo>
                    <a:pt x="1678" y="1316"/>
                  </a:lnTo>
                  <a:lnTo>
                    <a:pt x="1641" y="1378"/>
                  </a:lnTo>
                  <a:lnTo>
                    <a:pt x="1598" y="1436"/>
                  </a:lnTo>
                  <a:lnTo>
                    <a:pt x="1551" y="1491"/>
                  </a:lnTo>
                  <a:lnTo>
                    <a:pt x="1500" y="1542"/>
                  </a:lnTo>
                  <a:lnTo>
                    <a:pt x="1445" y="1589"/>
                  </a:lnTo>
                  <a:lnTo>
                    <a:pt x="1387" y="1630"/>
                  </a:lnTo>
                  <a:lnTo>
                    <a:pt x="1324" y="1668"/>
                  </a:lnTo>
                  <a:lnTo>
                    <a:pt x="1259" y="1701"/>
                  </a:lnTo>
                  <a:lnTo>
                    <a:pt x="1191" y="1728"/>
                  </a:lnTo>
                  <a:lnTo>
                    <a:pt x="1120" y="1749"/>
                  </a:lnTo>
                  <a:lnTo>
                    <a:pt x="1047" y="1765"/>
                  </a:lnTo>
                  <a:lnTo>
                    <a:pt x="972" y="1774"/>
                  </a:lnTo>
                  <a:lnTo>
                    <a:pt x="895" y="1777"/>
                  </a:lnTo>
                  <a:lnTo>
                    <a:pt x="817" y="1774"/>
                  </a:lnTo>
                  <a:lnTo>
                    <a:pt x="742" y="1765"/>
                  </a:lnTo>
                  <a:lnTo>
                    <a:pt x="669" y="1749"/>
                  </a:lnTo>
                  <a:lnTo>
                    <a:pt x="599" y="1728"/>
                  </a:lnTo>
                  <a:lnTo>
                    <a:pt x="530" y="1701"/>
                  </a:lnTo>
                  <a:lnTo>
                    <a:pt x="464" y="1668"/>
                  </a:lnTo>
                  <a:lnTo>
                    <a:pt x="403" y="1630"/>
                  </a:lnTo>
                  <a:lnTo>
                    <a:pt x="343" y="1589"/>
                  </a:lnTo>
                  <a:lnTo>
                    <a:pt x="289" y="1542"/>
                  </a:lnTo>
                  <a:lnTo>
                    <a:pt x="238" y="1491"/>
                  </a:lnTo>
                  <a:lnTo>
                    <a:pt x="191" y="1436"/>
                  </a:lnTo>
                  <a:lnTo>
                    <a:pt x="148" y="1378"/>
                  </a:lnTo>
                  <a:lnTo>
                    <a:pt x="111" y="1316"/>
                  </a:lnTo>
                  <a:lnTo>
                    <a:pt x="78" y="1251"/>
                  </a:lnTo>
                  <a:lnTo>
                    <a:pt x="50" y="1183"/>
                  </a:lnTo>
                  <a:lnTo>
                    <a:pt x="29" y="1113"/>
                  </a:lnTo>
                  <a:lnTo>
                    <a:pt x="13" y="1040"/>
                  </a:lnTo>
                  <a:lnTo>
                    <a:pt x="3" y="965"/>
                  </a:lnTo>
                  <a:lnTo>
                    <a:pt x="0" y="889"/>
                  </a:lnTo>
                  <a:lnTo>
                    <a:pt x="3" y="812"/>
                  </a:lnTo>
                  <a:lnTo>
                    <a:pt x="13" y="737"/>
                  </a:lnTo>
                  <a:lnTo>
                    <a:pt x="29" y="664"/>
                  </a:lnTo>
                  <a:lnTo>
                    <a:pt x="50" y="594"/>
                  </a:lnTo>
                  <a:lnTo>
                    <a:pt x="78" y="526"/>
                  </a:lnTo>
                  <a:lnTo>
                    <a:pt x="111" y="461"/>
                  </a:lnTo>
                  <a:lnTo>
                    <a:pt x="148" y="399"/>
                  </a:lnTo>
                  <a:lnTo>
                    <a:pt x="191" y="341"/>
                  </a:lnTo>
                  <a:lnTo>
                    <a:pt x="238" y="286"/>
                  </a:lnTo>
                  <a:lnTo>
                    <a:pt x="289" y="235"/>
                  </a:lnTo>
                  <a:lnTo>
                    <a:pt x="343" y="188"/>
                  </a:lnTo>
                  <a:lnTo>
                    <a:pt x="403" y="146"/>
                  </a:lnTo>
                  <a:lnTo>
                    <a:pt x="464" y="109"/>
                  </a:lnTo>
                  <a:lnTo>
                    <a:pt x="530" y="76"/>
                  </a:lnTo>
                  <a:lnTo>
                    <a:pt x="599" y="49"/>
                  </a:lnTo>
                  <a:lnTo>
                    <a:pt x="669" y="28"/>
                  </a:lnTo>
                  <a:lnTo>
                    <a:pt x="742" y="12"/>
                  </a:lnTo>
                  <a:lnTo>
                    <a:pt x="817" y="3"/>
                  </a:lnTo>
                  <a:lnTo>
                    <a:pt x="8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6" name="Group 250"/>
          <p:cNvGrpSpPr/>
          <p:nvPr/>
        </p:nvGrpSpPr>
        <p:grpSpPr>
          <a:xfrm>
            <a:off x="11351239" y="3629708"/>
            <a:ext cx="338137" cy="569912"/>
            <a:chOff x="10180638" y="4995863"/>
            <a:chExt cx="338137" cy="569912"/>
          </a:xfrm>
          <a:solidFill>
            <a:srgbClr val="000000"/>
          </a:solidFill>
        </p:grpSpPr>
        <p:sp>
          <p:nvSpPr>
            <p:cNvPr id="237" name="Freeform 161"/>
            <p:cNvSpPr>
              <a:spLocks noEditPoints="1"/>
            </p:cNvSpPr>
            <p:nvPr/>
          </p:nvSpPr>
          <p:spPr bwMode="auto">
            <a:xfrm>
              <a:off x="10180638" y="4995863"/>
              <a:ext cx="338137" cy="569912"/>
            </a:xfrm>
            <a:custGeom>
              <a:avLst/>
              <a:gdLst>
                <a:gd name="T0" fmla="*/ 110 w 1918"/>
                <a:gd name="T1" fmla="*/ 2814 h 3234"/>
                <a:gd name="T2" fmla="*/ 767 w 1918"/>
                <a:gd name="T3" fmla="*/ 2941 h 3234"/>
                <a:gd name="T4" fmla="*/ 1808 w 1918"/>
                <a:gd name="T5" fmla="*/ 2195 h 3234"/>
                <a:gd name="T6" fmla="*/ 877 w 1918"/>
                <a:gd name="T7" fmla="*/ 3108 h 3234"/>
                <a:gd name="T8" fmla="*/ 1808 w 1918"/>
                <a:gd name="T9" fmla="*/ 2195 h 3234"/>
                <a:gd name="T10" fmla="*/ 110 w 1918"/>
                <a:gd name="T11" fmla="*/ 1718 h 3234"/>
                <a:gd name="T12" fmla="*/ 767 w 1918"/>
                <a:gd name="T13" fmla="*/ 1354 h 3234"/>
                <a:gd name="T14" fmla="*/ 1808 w 1918"/>
                <a:gd name="T15" fmla="*/ 1113 h 3234"/>
                <a:gd name="T16" fmla="*/ 877 w 1918"/>
                <a:gd name="T17" fmla="*/ 1964 h 3234"/>
                <a:gd name="T18" fmla="*/ 1808 w 1918"/>
                <a:gd name="T19" fmla="*/ 1113 h 3234"/>
                <a:gd name="T20" fmla="*/ 1050 w 1918"/>
                <a:gd name="T21" fmla="*/ 420 h 3234"/>
                <a:gd name="T22" fmla="*/ 547 w 1918"/>
                <a:gd name="T23" fmla="*/ 596 h 3234"/>
                <a:gd name="T24" fmla="*/ 1445 w 1918"/>
                <a:gd name="T25" fmla="*/ 1095 h 3234"/>
                <a:gd name="T26" fmla="*/ 1449 w 1918"/>
                <a:gd name="T27" fmla="*/ 337 h 3234"/>
                <a:gd name="T28" fmla="*/ 493 w 1918"/>
                <a:gd name="T29" fmla="*/ 318 h 3234"/>
                <a:gd name="T30" fmla="*/ 603 w 1918"/>
                <a:gd name="T31" fmla="*/ 403 h 3234"/>
                <a:gd name="T32" fmla="*/ 822 w 1918"/>
                <a:gd name="T33" fmla="*/ 249 h 3234"/>
                <a:gd name="T34" fmla="*/ 712 w 1918"/>
                <a:gd name="T35" fmla="*/ 274 h 3234"/>
                <a:gd name="T36" fmla="*/ 822 w 1918"/>
                <a:gd name="T37" fmla="*/ 356 h 3234"/>
                <a:gd name="T38" fmla="*/ 1041 w 1918"/>
                <a:gd name="T39" fmla="*/ 203 h 3234"/>
                <a:gd name="T40" fmla="*/ 932 w 1918"/>
                <a:gd name="T41" fmla="*/ 334 h 3234"/>
                <a:gd name="T42" fmla="*/ 1041 w 1918"/>
                <a:gd name="T43" fmla="*/ 203 h 3234"/>
                <a:gd name="T44" fmla="*/ 1151 w 1918"/>
                <a:gd name="T45" fmla="*/ 180 h 3234"/>
                <a:gd name="T46" fmla="*/ 1260 w 1918"/>
                <a:gd name="T47" fmla="*/ 264 h 3234"/>
                <a:gd name="T48" fmla="*/ 1425 w 1918"/>
                <a:gd name="T49" fmla="*/ 122 h 3234"/>
                <a:gd name="T50" fmla="*/ 1370 w 1918"/>
                <a:gd name="T51" fmla="*/ 241 h 3234"/>
                <a:gd name="T52" fmla="*/ 1425 w 1918"/>
                <a:gd name="T53" fmla="*/ 122 h 3234"/>
                <a:gd name="T54" fmla="*/ 1500 w 1918"/>
                <a:gd name="T55" fmla="*/ 4 h 3234"/>
                <a:gd name="T56" fmla="*/ 1525 w 1918"/>
                <a:gd name="T57" fmla="*/ 24 h 3234"/>
                <a:gd name="T58" fmla="*/ 1535 w 1918"/>
                <a:gd name="T59" fmla="*/ 55 h 3234"/>
                <a:gd name="T60" fmla="*/ 1912 w 1918"/>
                <a:gd name="T61" fmla="*/ 1017 h 3234"/>
                <a:gd name="T62" fmla="*/ 1913 w 1918"/>
                <a:gd name="T63" fmla="*/ 1019 h 3234"/>
                <a:gd name="T64" fmla="*/ 1916 w 1918"/>
                <a:gd name="T65" fmla="*/ 1031 h 3234"/>
                <a:gd name="T66" fmla="*/ 1918 w 1918"/>
                <a:gd name="T67" fmla="*/ 2904 h 3234"/>
                <a:gd name="T68" fmla="*/ 1911 w 1918"/>
                <a:gd name="T69" fmla="*/ 2932 h 3234"/>
                <a:gd name="T70" fmla="*/ 1891 w 1918"/>
                <a:gd name="T71" fmla="*/ 2952 h 3234"/>
                <a:gd name="T72" fmla="*/ 836 w 1918"/>
                <a:gd name="T73" fmla="*/ 3232 h 3234"/>
                <a:gd name="T74" fmla="*/ 822 w 1918"/>
                <a:gd name="T75" fmla="*/ 3234 h 3234"/>
                <a:gd name="T76" fmla="*/ 802 w 1918"/>
                <a:gd name="T77" fmla="*/ 3230 h 3234"/>
                <a:gd name="T78" fmla="*/ 800 w 1918"/>
                <a:gd name="T79" fmla="*/ 3229 h 3234"/>
                <a:gd name="T80" fmla="*/ 19 w 1918"/>
                <a:gd name="T81" fmla="*/ 2892 h 3234"/>
                <a:gd name="T82" fmla="*/ 2 w 1918"/>
                <a:gd name="T83" fmla="*/ 2866 h 3234"/>
                <a:gd name="T84" fmla="*/ 0 w 1918"/>
                <a:gd name="T85" fmla="*/ 1042 h 3234"/>
                <a:gd name="T86" fmla="*/ 1 w 1918"/>
                <a:gd name="T87" fmla="*/ 1034 h 3234"/>
                <a:gd name="T88" fmla="*/ 1 w 1918"/>
                <a:gd name="T89" fmla="*/ 1031 h 3234"/>
                <a:gd name="T90" fmla="*/ 9 w 1918"/>
                <a:gd name="T91" fmla="*/ 1011 h 3234"/>
                <a:gd name="T92" fmla="*/ 10 w 1918"/>
                <a:gd name="T93" fmla="*/ 1010 h 3234"/>
                <a:gd name="T94" fmla="*/ 383 w 1918"/>
                <a:gd name="T95" fmla="*/ 274 h 3234"/>
                <a:gd name="T96" fmla="*/ 392 w 1918"/>
                <a:gd name="T97" fmla="*/ 245 h 3234"/>
                <a:gd name="T98" fmla="*/ 413 w 1918"/>
                <a:gd name="T99" fmla="*/ 226 h 3234"/>
                <a:gd name="T100" fmla="*/ 1468 w 1918"/>
                <a:gd name="T101" fmla="*/ 1 h 3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18" h="3234">
                  <a:moveTo>
                    <a:pt x="110" y="2659"/>
                  </a:moveTo>
                  <a:lnTo>
                    <a:pt x="110" y="2814"/>
                  </a:lnTo>
                  <a:lnTo>
                    <a:pt x="767" y="3095"/>
                  </a:lnTo>
                  <a:lnTo>
                    <a:pt x="767" y="2941"/>
                  </a:lnTo>
                  <a:lnTo>
                    <a:pt x="110" y="2659"/>
                  </a:lnTo>
                  <a:close/>
                  <a:moveTo>
                    <a:pt x="1808" y="2195"/>
                  </a:moveTo>
                  <a:lnTo>
                    <a:pt x="877" y="2932"/>
                  </a:lnTo>
                  <a:lnTo>
                    <a:pt x="877" y="3108"/>
                  </a:lnTo>
                  <a:lnTo>
                    <a:pt x="1808" y="2863"/>
                  </a:lnTo>
                  <a:lnTo>
                    <a:pt x="1808" y="2195"/>
                  </a:lnTo>
                  <a:close/>
                  <a:moveTo>
                    <a:pt x="110" y="1119"/>
                  </a:moveTo>
                  <a:lnTo>
                    <a:pt x="110" y="1718"/>
                  </a:lnTo>
                  <a:lnTo>
                    <a:pt x="767" y="2000"/>
                  </a:lnTo>
                  <a:lnTo>
                    <a:pt x="767" y="1354"/>
                  </a:lnTo>
                  <a:lnTo>
                    <a:pt x="110" y="1119"/>
                  </a:lnTo>
                  <a:close/>
                  <a:moveTo>
                    <a:pt x="1808" y="1113"/>
                  </a:moveTo>
                  <a:lnTo>
                    <a:pt x="877" y="1357"/>
                  </a:lnTo>
                  <a:lnTo>
                    <a:pt x="877" y="1964"/>
                  </a:lnTo>
                  <a:lnTo>
                    <a:pt x="1808" y="1180"/>
                  </a:lnTo>
                  <a:lnTo>
                    <a:pt x="1808" y="1113"/>
                  </a:lnTo>
                  <a:close/>
                  <a:moveTo>
                    <a:pt x="1449" y="337"/>
                  </a:moveTo>
                  <a:lnTo>
                    <a:pt x="1050" y="420"/>
                  </a:lnTo>
                  <a:lnTo>
                    <a:pt x="518" y="532"/>
                  </a:lnTo>
                  <a:lnTo>
                    <a:pt x="547" y="596"/>
                  </a:lnTo>
                  <a:lnTo>
                    <a:pt x="852" y="1250"/>
                  </a:lnTo>
                  <a:lnTo>
                    <a:pt x="1445" y="1095"/>
                  </a:lnTo>
                  <a:lnTo>
                    <a:pt x="1784" y="1005"/>
                  </a:lnTo>
                  <a:lnTo>
                    <a:pt x="1449" y="337"/>
                  </a:lnTo>
                  <a:close/>
                  <a:moveTo>
                    <a:pt x="603" y="295"/>
                  </a:moveTo>
                  <a:lnTo>
                    <a:pt x="493" y="318"/>
                  </a:lnTo>
                  <a:lnTo>
                    <a:pt x="493" y="425"/>
                  </a:lnTo>
                  <a:lnTo>
                    <a:pt x="603" y="403"/>
                  </a:lnTo>
                  <a:lnTo>
                    <a:pt x="603" y="295"/>
                  </a:lnTo>
                  <a:close/>
                  <a:moveTo>
                    <a:pt x="822" y="249"/>
                  </a:moveTo>
                  <a:lnTo>
                    <a:pt x="712" y="273"/>
                  </a:lnTo>
                  <a:lnTo>
                    <a:pt x="712" y="274"/>
                  </a:lnTo>
                  <a:lnTo>
                    <a:pt x="712" y="379"/>
                  </a:lnTo>
                  <a:lnTo>
                    <a:pt x="822" y="356"/>
                  </a:lnTo>
                  <a:lnTo>
                    <a:pt x="822" y="249"/>
                  </a:lnTo>
                  <a:close/>
                  <a:moveTo>
                    <a:pt x="1041" y="203"/>
                  </a:moveTo>
                  <a:lnTo>
                    <a:pt x="932" y="226"/>
                  </a:lnTo>
                  <a:lnTo>
                    <a:pt x="932" y="334"/>
                  </a:lnTo>
                  <a:lnTo>
                    <a:pt x="1041" y="310"/>
                  </a:lnTo>
                  <a:lnTo>
                    <a:pt x="1041" y="203"/>
                  </a:lnTo>
                  <a:close/>
                  <a:moveTo>
                    <a:pt x="1260" y="157"/>
                  </a:moveTo>
                  <a:lnTo>
                    <a:pt x="1151" y="180"/>
                  </a:lnTo>
                  <a:lnTo>
                    <a:pt x="1151" y="287"/>
                  </a:lnTo>
                  <a:lnTo>
                    <a:pt x="1260" y="264"/>
                  </a:lnTo>
                  <a:lnTo>
                    <a:pt x="1260" y="157"/>
                  </a:lnTo>
                  <a:close/>
                  <a:moveTo>
                    <a:pt x="1425" y="122"/>
                  </a:moveTo>
                  <a:lnTo>
                    <a:pt x="1370" y="133"/>
                  </a:lnTo>
                  <a:lnTo>
                    <a:pt x="1370" y="241"/>
                  </a:lnTo>
                  <a:lnTo>
                    <a:pt x="1425" y="230"/>
                  </a:lnTo>
                  <a:lnTo>
                    <a:pt x="1425" y="122"/>
                  </a:lnTo>
                  <a:close/>
                  <a:moveTo>
                    <a:pt x="1485" y="0"/>
                  </a:moveTo>
                  <a:lnTo>
                    <a:pt x="1500" y="4"/>
                  </a:lnTo>
                  <a:lnTo>
                    <a:pt x="1514" y="12"/>
                  </a:lnTo>
                  <a:lnTo>
                    <a:pt x="1525" y="24"/>
                  </a:lnTo>
                  <a:lnTo>
                    <a:pt x="1532" y="39"/>
                  </a:lnTo>
                  <a:lnTo>
                    <a:pt x="1535" y="55"/>
                  </a:lnTo>
                  <a:lnTo>
                    <a:pt x="1535" y="260"/>
                  </a:lnTo>
                  <a:lnTo>
                    <a:pt x="1912" y="1017"/>
                  </a:lnTo>
                  <a:lnTo>
                    <a:pt x="1912" y="1017"/>
                  </a:lnTo>
                  <a:lnTo>
                    <a:pt x="1913" y="1019"/>
                  </a:lnTo>
                  <a:lnTo>
                    <a:pt x="1914" y="1022"/>
                  </a:lnTo>
                  <a:lnTo>
                    <a:pt x="1916" y="1031"/>
                  </a:lnTo>
                  <a:lnTo>
                    <a:pt x="1918" y="1041"/>
                  </a:lnTo>
                  <a:lnTo>
                    <a:pt x="1918" y="2904"/>
                  </a:lnTo>
                  <a:lnTo>
                    <a:pt x="1916" y="2920"/>
                  </a:lnTo>
                  <a:lnTo>
                    <a:pt x="1911" y="2932"/>
                  </a:lnTo>
                  <a:lnTo>
                    <a:pt x="1902" y="2943"/>
                  </a:lnTo>
                  <a:lnTo>
                    <a:pt x="1891" y="2952"/>
                  </a:lnTo>
                  <a:lnTo>
                    <a:pt x="1877" y="2957"/>
                  </a:lnTo>
                  <a:lnTo>
                    <a:pt x="836" y="3232"/>
                  </a:lnTo>
                  <a:lnTo>
                    <a:pt x="829" y="3233"/>
                  </a:lnTo>
                  <a:lnTo>
                    <a:pt x="822" y="3234"/>
                  </a:lnTo>
                  <a:lnTo>
                    <a:pt x="812" y="3233"/>
                  </a:lnTo>
                  <a:lnTo>
                    <a:pt x="802" y="3230"/>
                  </a:lnTo>
                  <a:lnTo>
                    <a:pt x="801" y="3230"/>
                  </a:lnTo>
                  <a:lnTo>
                    <a:pt x="800" y="3229"/>
                  </a:lnTo>
                  <a:lnTo>
                    <a:pt x="34" y="2900"/>
                  </a:lnTo>
                  <a:lnTo>
                    <a:pt x="19" y="2892"/>
                  </a:lnTo>
                  <a:lnTo>
                    <a:pt x="9" y="2880"/>
                  </a:lnTo>
                  <a:lnTo>
                    <a:pt x="2" y="2866"/>
                  </a:lnTo>
                  <a:lnTo>
                    <a:pt x="0" y="2849"/>
                  </a:lnTo>
                  <a:lnTo>
                    <a:pt x="0" y="1042"/>
                  </a:lnTo>
                  <a:lnTo>
                    <a:pt x="0" y="1038"/>
                  </a:lnTo>
                  <a:lnTo>
                    <a:pt x="1" y="1034"/>
                  </a:lnTo>
                  <a:lnTo>
                    <a:pt x="1" y="1033"/>
                  </a:lnTo>
                  <a:lnTo>
                    <a:pt x="1" y="1031"/>
                  </a:lnTo>
                  <a:lnTo>
                    <a:pt x="4" y="1021"/>
                  </a:lnTo>
                  <a:lnTo>
                    <a:pt x="9" y="1011"/>
                  </a:lnTo>
                  <a:lnTo>
                    <a:pt x="10" y="1011"/>
                  </a:lnTo>
                  <a:lnTo>
                    <a:pt x="10" y="1010"/>
                  </a:lnTo>
                  <a:lnTo>
                    <a:pt x="383" y="476"/>
                  </a:lnTo>
                  <a:lnTo>
                    <a:pt x="383" y="274"/>
                  </a:lnTo>
                  <a:lnTo>
                    <a:pt x="385" y="258"/>
                  </a:lnTo>
                  <a:lnTo>
                    <a:pt x="392" y="245"/>
                  </a:lnTo>
                  <a:lnTo>
                    <a:pt x="401" y="234"/>
                  </a:lnTo>
                  <a:lnTo>
                    <a:pt x="413" y="226"/>
                  </a:lnTo>
                  <a:lnTo>
                    <a:pt x="427" y="221"/>
                  </a:lnTo>
                  <a:lnTo>
                    <a:pt x="1468" y="1"/>
                  </a:lnTo>
                  <a:lnTo>
                    <a:pt x="14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62"/>
            <p:cNvSpPr>
              <a:spLocks/>
            </p:cNvSpPr>
            <p:nvPr/>
          </p:nvSpPr>
          <p:spPr bwMode="auto">
            <a:xfrm>
              <a:off x="10361613" y="5092700"/>
              <a:ext cx="69850" cy="87312"/>
            </a:xfrm>
            <a:custGeom>
              <a:avLst/>
              <a:gdLst>
                <a:gd name="T0" fmla="*/ 200 w 402"/>
                <a:gd name="T1" fmla="*/ 0 h 493"/>
                <a:gd name="T2" fmla="*/ 229 w 402"/>
                <a:gd name="T3" fmla="*/ 4 h 493"/>
                <a:gd name="T4" fmla="*/ 255 w 402"/>
                <a:gd name="T5" fmla="*/ 12 h 493"/>
                <a:gd name="T6" fmla="*/ 280 w 402"/>
                <a:gd name="T7" fmla="*/ 25 h 493"/>
                <a:gd name="T8" fmla="*/ 303 w 402"/>
                <a:gd name="T9" fmla="*/ 43 h 493"/>
                <a:gd name="T10" fmla="*/ 323 w 402"/>
                <a:gd name="T11" fmla="*/ 64 h 493"/>
                <a:gd name="T12" fmla="*/ 343 w 402"/>
                <a:gd name="T13" fmla="*/ 92 h 493"/>
                <a:gd name="T14" fmla="*/ 359 w 402"/>
                <a:gd name="T15" fmla="*/ 122 h 493"/>
                <a:gd name="T16" fmla="*/ 373 w 402"/>
                <a:gd name="T17" fmla="*/ 158 h 493"/>
                <a:gd name="T18" fmla="*/ 385 w 402"/>
                <a:gd name="T19" fmla="*/ 199 h 493"/>
                <a:gd name="T20" fmla="*/ 393 w 402"/>
                <a:gd name="T21" fmla="*/ 223 h 493"/>
                <a:gd name="T22" fmla="*/ 398 w 402"/>
                <a:gd name="T23" fmla="*/ 253 h 493"/>
                <a:gd name="T24" fmla="*/ 401 w 402"/>
                <a:gd name="T25" fmla="*/ 283 h 493"/>
                <a:gd name="T26" fmla="*/ 402 w 402"/>
                <a:gd name="T27" fmla="*/ 316 h 493"/>
                <a:gd name="T28" fmla="*/ 398 w 402"/>
                <a:gd name="T29" fmla="*/ 348 h 493"/>
                <a:gd name="T30" fmla="*/ 394 w 402"/>
                <a:gd name="T31" fmla="*/ 365 h 493"/>
                <a:gd name="T32" fmla="*/ 388 w 402"/>
                <a:gd name="T33" fmla="*/ 383 h 493"/>
                <a:gd name="T34" fmla="*/ 379 w 402"/>
                <a:gd name="T35" fmla="*/ 400 h 493"/>
                <a:gd name="T36" fmla="*/ 368 w 402"/>
                <a:gd name="T37" fmla="*/ 417 h 493"/>
                <a:gd name="T38" fmla="*/ 355 w 402"/>
                <a:gd name="T39" fmla="*/ 435 h 493"/>
                <a:gd name="T40" fmla="*/ 338 w 402"/>
                <a:gd name="T41" fmla="*/ 450 h 493"/>
                <a:gd name="T42" fmla="*/ 316 w 402"/>
                <a:gd name="T43" fmla="*/ 464 h 493"/>
                <a:gd name="T44" fmla="*/ 292 w 402"/>
                <a:gd name="T45" fmla="*/ 476 h 493"/>
                <a:gd name="T46" fmla="*/ 262 w 402"/>
                <a:gd name="T47" fmla="*/ 485 h 493"/>
                <a:gd name="T48" fmla="*/ 235 w 402"/>
                <a:gd name="T49" fmla="*/ 491 h 493"/>
                <a:gd name="T50" fmla="*/ 209 w 402"/>
                <a:gd name="T51" fmla="*/ 493 h 493"/>
                <a:gd name="T52" fmla="*/ 178 w 402"/>
                <a:gd name="T53" fmla="*/ 491 h 493"/>
                <a:gd name="T54" fmla="*/ 150 w 402"/>
                <a:gd name="T55" fmla="*/ 483 h 493"/>
                <a:gd name="T56" fmla="*/ 124 w 402"/>
                <a:gd name="T57" fmla="*/ 471 h 493"/>
                <a:gd name="T58" fmla="*/ 101 w 402"/>
                <a:gd name="T59" fmla="*/ 454 h 493"/>
                <a:gd name="T60" fmla="*/ 78 w 402"/>
                <a:gd name="T61" fmla="*/ 432 h 493"/>
                <a:gd name="T62" fmla="*/ 59 w 402"/>
                <a:gd name="T63" fmla="*/ 405 h 493"/>
                <a:gd name="T64" fmla="*/ 43 w 402"/>
                <a:gd name="T65" fmla="*/ 374 h 493"/>
                <a:gd name="T66" fmla="*/ 28 w 402"/>
                <a:gd name="T67" fmla="*/ 337 h 493"/>
                <a:gd name="T68" fmla="*/ 15 w 402"/>
                <a:gd name="T69" fmla="*/ 295 h 493"/>
                <a:gd name="T70" fmla="*/ 7 w 402"/>
                <a:gd name="T71" fmla="*/ 258 h 493"/>
                <a:gd name="T72" fmla="*/ 2 w 402"/>
                <a:gd name="T73" fmla="*/ 223 h 493"/>
                <a:gd name="T74" fmla="*/ 0 w 402"/>
                <a:gd name="T75" fmla="*/ 191 h 493"/>
                <a:gd name="T76" fmla="*/ 1 w 402"/>
                <a:gd name="T77" fmla="*/ 164 h 493"/>
                <a:gd name="T78" fmla="*/ 5 w 402"/>
                <a:gd name="T79" fmla="*/ 139 h 493"/>
                <a:gd name="T80" fmla="*/ 12 w 402"/>
                <a:gd name="T81" fmla="*/ 115 h 493"/>
                <a:gd name="T82" fmla="*/ 20 w 402"/>
                <a:gd name="T83" fmla="*/ 96 h 493"/>
                <a:gd name="T84" fmla="*/ 32 w 402"/>
                <a:gd name="T85" fmla="*/ 78 h 493"/>
                <a:gd name="T86" fmla="*/ 44 w 402"/>
                <a:gd name="T87" fmla="*/ 62 h 493"/>
                <a:gd name="T88" fmla="*/ 57 w 402"/>
                <a:gd name="T89" fmla="*/ 49 h 493"/>
                <a:gd name="T90" fmla="*/ 72 w 402"/>
                <a:gd name="T91" fmla="*/ 37 h 493"/>
                <a:gd name="T92" fmla="*/ 88 w 402"/>
                <a:gd name="T93" fmla="*/ 28 h 493"/>
                <a:gd name="T94" fmla="*/ 105 w 402"/>
                <a:gd name="T95" fmla="*/ 20 h 493"/>
                <a:gd name="T96" fmla="*/ 121 w 402"/>
                <a:gd name="T97" fmla="*/ 13 h 493"/>
                <a:gd name="T98" fmla="*/ 138 w 402"/>
                <a:gd name="T99" fmla="*/ 8 h 493"/>
                <a:gd name="T100" fmla="*/ 170 w 402"/>
                <a:gd name="T101" fmla="*/ 2 h 493"/>
                <a:gd name="T102" fmla="*/ 200 w 402"/>
                <a:gd name="T103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2" h="493">
                  <a:moveTo>
                    <a:pt x="200" y="0"/>
                  </a:moveTo>
                  <a:lnTo>
                    <a:pt x="229" y="4"/>
                  </a:lnTo>
                  <a:lnTo>
                    <a:pt x="255" y="12"/>
                  </a:lnTo>
                  <a:lnTo>
                    <a:pt x="280" y="25"/>
                  </a:lnTo>
                  <a:lnTo>
                    <a:pt x="303" y="43"/>
                  </a:lnTo>
                  <a:lnTo>
                    <a:pt x="323" y="64"/>
                  </a:lnTo>
                  <a:lnTo>
                    <a:pt x="343" y="92"/>
                  </a:lnTo>
                  <a:lnTo>
                    <a:pt x="359" y="122"/>
                  </a:lnTo>
                  <a:lnTo>
                    <a:pt x="373" y="158"/>
                  </a:lnTo>
                  <a:lnTo>
                    <a:pt x="385" y="199"/>
                  </a:lnTo>
                  <a:lnTo>
                    <a:pt x="393" y="223"/>
                  </a:lnTo>
                  <a:lnTo>
                    <a:pt x="398" y="253"/>
                  </a:lnTo>
                  <a:lnTo>
                    <a:pt x="401" y="283"/>
                  </a:lnTo>
                  <a:lnTo>
                    <a:pt x="402" y="316"/>
                  </a:lnTo>
                  <a:lnTo>
                    <a:pt x="398" y="348"/>
                  </a:lnTo>
                  <a:lnTo>
                    <a:pt x="394" y="365"/>
                  </a:lnTo>
                  <a:lnTo>
                    <a:pt x="388" y="383"/>
                  </a:lnTo>
                  <a:lnTo>
                    <a:pt x="379" y="400"/>
                  </a:lnTo>
                  <a:lnTo>
                    <a:pt x="368" y="417"/>
                  </a:lnTo>
                  <a:lnTo>
                    <a:pt x="355" y="435"/>
                  </a:lnTo>
                  <a:lnTo>
                    <a:pt x="338" y="450"/>
                  </a:lnTo>
                  <a:lnTo>
                    <a:pt x="316" y="464"/>
                  </a:lnTo>
                  <a:lnTo>
                    <a:pt x="292" y="476"/>
                  </a:lnTo>
                  <a:lnTo>
                    <a:pt x="262" y="485"/>
                  </a:lnTo>
                  <a:lnTo>
                    <a:pt x="235" y="491"/>
                  </a:lnTo>
                  <a:lnTo>
                    <a:pt x="209" y="493"/>
                  </a:lnTo>
                  <a:lnTo>
                    <a:pt x="178" y="491"/>
                  </a:lnTo>
                  <a:lnTo>
                    <a:pt x="150" y="483"/>
                  </a:lnTo>
                  <a:lnTo>
                    <a:pt x="124" y="471"/>
                  </a:lnTo>
                  <a:lnTo>
                    <a:pt x="101" y="454"/>
                  </a:lnTo>
                  <a:lnTo>
                    <a:pt x="78" y="432"/>
                  </a:lnTo>
                  <a:lnTo>
                    <a:pt x="59" y="405"/>
                  </a:lnTo>
                  <a:lnTo>
                    <a:pt x="43" y="374"/>
                  </a:lnTo>
                  <a:lnTo>
                    <a:pt x="28" y="337"/>
                  </a:lnTo>
                  <a:lnTo>
                    <a:pt x="15" y="295"/>
                  </a:lnTo>
                  <a:lnTo>
                    <a:pt x="7" y="258"/>
                  </a:lnTo>
                  <a:lnTo>
                    <a:pt x="2" y="223"/>
                  </a:lnTo>
                  <a:lnTo>
                    <a:pt x="0" y="191"/>
                  </a:lnTo>
                  <a:lnTo>
                    <a:pt x="1" y="164"/>
                  </a:lnTo>
                  <a:lnTo>
                    <a:pt x="5" y="139"/>
                  </a:lnTo>
                  <a:lnTo>
                    <a:pt x="12" y="115"/>
                  </a:lnTo>
                  <a:lnTo>
                    <a:pt x="20" y="96"/>
                  </a:lnTo>
                  <a:lnTo>
                    <a:pt x="32" y="78"/>
                  </a:lnTo>
                  <a:lnTo>
                    <a:pt x="44" y="62"/>
                  </a:lnTo>
                  <a:lnTo>
                    <a:pt x="57" y="49"/>
                  </a:lnTo>
                  <a:lnTo>
                    <a:pt x="72" y="37"/>
                  </a:lnTo>
                  <a:lnTo>
                    <a:pt x="88" y="28"/>
                  </a:lnTo>
                  <a:lnTo>
                    <a:pt x="105" y="20"/>
                  </a:lnTo>
                  <a:lnTo>
                    <a:pt x="121" y="13"/>
                  </a:lnTo>
                  <a:lnTo>
                    <a:pt x="138" y="8"/>
                  </a:lnTo>
                  <a:lnTo>
                    <a:pt x="170" y="2"/>
                  </a:lnTo>
                  <a:lnTo>
                    <a:pt x="2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9" name="Freeform 184"/>
          <p:cNvSpPr>
            <a:spLocks/>
          </p:cNvSpPr>
          <p:nvPr/>
        </p:nvSpPr>
        <p:spPr bwMode="auto">
          <a:xfrm>
            <a:off x="11215720" y="5992589"/>
            <a:ext cx="565151" cy="531812"/>
          </a:xfrm>
          <a:custGeom>
            <a:avLst/>
            <a:gdLst>
              <a:gd name="connsiteX0" fmla="*/ 281467 w 565151"/>
              <a:gd name="connsiteY0" fmla="*/ 458787 h 531812"/>
              <a:gd name="connsiteX1" fmla="*/ 283684 w 565151"/>
              <a:gd name="connsiteY1" fmla="*/ 458787 h 531812"/>
              <a:gd name="connsiteX2" fmla="*/ 284001 w 565151"/>
              <a:gd name="connsiteY2" fmla="*/ 458787 h 531812"/>
              <a:gd name="connsiteX3" fmla="*/ 284477 w 565151"/>
              <a:gd name="connsiteY3" fmla="*/ 458787 h 531812"/>
              <a:gd name="connsiteX4" fmla="*/ 352600 w 565151"/>
              <a:gd name="connsiteY4" fmla="*/ 472381 h 531812"/>
              <a:gd name="connsiteX5" fmla="*/ 354976 w 565151"/>
              <a:gd name="connsiteY5" fmla="*/ 473013 h 531812"/>
              <a:gd name="connsiteX6" fmla="*/ 357036 w 565151"/>
              <a:gd name="connsiteY6" fmla="*/ 474594 h 531812"/>
              <a:gd name="connsiteX7" fmla="*/ 358779 w 565151"/>
              <a:gd name="connsiteY7" fmla="*/ 476332 h 531812"/>
              <a:gd name="connsiteX8" fmla="*/ 359888 w 565151"/>
              <a:gd name="connsiteY8" fmla="*/ 478545 h 531812"/>
              <a:gd name="connsiteX9" fmla="*/ 360363 w 565151"/>
              <a:gd name="connsiteY9" fmla="*/ 481074 h 531812"/>
              <a:gd name="connsiteX10" fmla="*/ 360205 w 565151"/>
              <a:gd name="connsiteY10" fmla="*/ 483761 h 531812"/>
              <a:gd name="connsiteX11" fmla="*/ 359412 w 565151"/>
              <a:gd name="connsiteY11" fmla="*/ 486290 h 531812"/>
              <a:gd name="connsiteX12" fmla="*/ 357828 w 565151"/>
              <a:gd name="connsiteY12" fmla="*/ 488345 h 531812"/>
              <a:gd name="connsiteX13" fmla="*/ 355769 w 565151"/>
              <a:gd name="connsiteY13" fmla="*/ 490084 h 531812"/>
              <a:gd name="connsiteX14" fmla="*/ 353392 w 565151"/>
              <a:gd name="connsiteY14" fmla="*/ 491032 h 531812"/>
              <a:gd name="connsiteX15" fmla="*/ 350699 w 565151"/>
              <a:gd name="connsiteY15" fmla="*/ 491348 h 531812"/>
              <a:gd name="connsiteX16" fmla="*/ 349748 w 565151"/>
              <a:gd name="connsiteY16" fmla="*/ 491190 h 531812"/>
              <a:gd name="connsiteX17" fmla="*/ 348798 w 565151"/>
              <a:gd name="connsiteY17" fmla="*/ 491190 h 531812"/>
              <a:gd name="connsiteX18" fmla="*/ 312201 w 565151"/>
              <a:gd name="connsiteY18" fmla="*/ 483919 h 531812"/>
              <a:gd name="connsiteX19" fmla="*/ 330420 w 565151"/>
              <a:gd name="connsiteY19" fmla="*/ 501780 h 531812"/>
              <a:gd name="connsiteX20" fmla="*/ 332005 w 565151"/>
              <a:gd name="connsiteY20" fmla="*/ 503835 h 531812"/>
              <a:gd name="connsiteX21" fmla="*/ 332797 w 565151"/>
              <a:gd name="connsiteY21" fmla="*/ 506364 h 531812"/>
              <a:gd name="connsiteX22" fmla="*/ 333114 w 565151"/>
              <a:gd name="connsiteY22" fmla="*/ 508735 h 531812"/>
              <a:gd name="connsiteX23" fmla="*/ 332797 w 565151"/>
              <a:gd name="connsiteY23" fmla="*/ 511106 h 531812"/>
              <a:gd name="connsiteX24" fmla="*/ 332005 w 565151"/>
              <a:gd name="connsiteY24" fmla="*/ 513477 h 531812"/>
              <a:gd name="connsiteX25" fmla="*/ 330420 w 565151"/>
              <a:gd name="connsiteY25" fmla="*/ 515532 h 531812"/>
              <a:gd name="connsiteX26" fmla="*/ 328361 w 565151"/>
              <a:gd name="connsiteY26" fmla="*/ 517112 h 531812"/>
              <a:gd name="connsiteX27" fmla="*/ 325984 w 565151"/>
              <a:gd name="connsiteY27" fmla="*/ 517903 h 531812"/>
              <a:gd name="connsiteX28" fmla="*/ 323450 w 565151"/>
              <a:gd name="connsiteY28" fmla="*/ 518219 h 531812"/>
              <a:gd name="connsiteX29" fmla="*/ 321073 w 565151"/>
              <a:gd name="connsiteY29" fmla="*/ 517903 h 531812"/>
              <a:gd name="connsiteX30" fmla="*/ 318697 w 565151"/>
              <a:gd name="connsiteY30" fmla="*/ 517112 h 531812"/>
              <a:gd name="connsiteX31" fmla="*/ 316479 w 565151"/>
              <a:gd name="connsiteY31" fmla="*/ 515532 h 531812"/>
              <a:gd name="connsiteX32" fmla="*/ 292240 w 565151"/>
              <a:gd name="connsiteY32" fmla="*/ 491348 h 531812"/>
              <a:gd name="connsiteX33" fmla="*/ 292240 w 565151"/>
              <a:gd name="connsiteY33" fmla="*/ 522170 h 531812"/>
              <a:gd name="connsiteX34" fmla="*/ 291764 w 565151"/>
              <a:gd name="connsiteY34" fmla="*/ 525174 h 531812"/>
              <a:gd name="connsiteX35" fmla="*/ 290338 w 565151"/>
              <a:gd name="connsiteY35" fmla="*/ 527861 h 531812"/>
              <a:gd name="connsiteX36" fmla="*/ 288279 w 565151"/>
              <a:gd name="connsiteY36" fmla="*/ 529915 h 531812"/>
              <a:gd name="connsiteX37" fmla="*/ 285744 w 565151"/>
              <a:gd name="connsiteY37" fmla="*/ 531338 h 531812"/>
              <a:gd name="connsiteX38" fmla="*/ 282576 w 565151"/>
              <a:gd name="connsiteY38" fmla="*/ 531812 h 531812"/>
              <a:gd name="connsiteX39" fmla="*/ 279407 w 565151"/>
              <a:gd name="connsiteY39" fmla="*/ 531338 h 531812"/>
              <a:gd name="connsiteX40" fmla="*/ 276872 w 565151"/>
              <a:gd name="connsiteY40" fmla="*/ 529915 h 531812"/>
              <a:gd name="connsiteX41" fmla="*/ 274813 w 565151"/>
              <a:gd name="connsiteY41" fmla="*/ 527861 h 531812"/>
              <a:gd name="connsiteX42" fmla="*/ 273387 w 565151"/>
              <a:gd name="connsiteY42" fmla="*/ 525174 h 531812"/>
              <a:gd name="connsiteX43" fmla="*/ 272911 w 565151"/>
              <a:gd name="connsiteY43" fmla="*/ 522170 h 531812"/>
              <a:gd name="connsiteX44" fmla="*/ 272911 w 565151"/>
              <a:gd name="connsiteY44" fmla="*/ 491348 h 531812"/>
              <a:gd name="connsiteX45" fmla="*/ 248672 w 565151"/>
              <a:gd name="connsiteY45" fmla="*/ 515532 h 531812"/>
              <a:gd name="connsiteX46" fmla="*/ 246454 w 565151"/>
              <a:gd name="connsiteY46" fmla="*/ 517112 h 531812"/>
              <a:gd name="connsiteX47" fmla="*/ 244078 w 565151"/>
              <a:gd name="connsiteY47" fmla="*/ 517903 h 531812"/>
              <a:gd name="connsiteX48" fmla="*/ 241701 w 565151"/>
              <a:gd name="connsiteY48" fmla="*/ 518219 h 531812"/>
              <a:gd name="connsiteX49" fmla="*/ 239325 w 565151"/>
              <a:gd name="connsiteY49" fmla="*/ 517903 h 531812"/>
              <a:gd name="connsiteX50" fmla="*/ 236790 w 565151"/>
              <a:gd name="connsiteY50" fmla="*/ 517112 h 531812"/>
              <a:gd name="connsiteX51" fmla="*/ 234731 w 565151"/>
              <a:gd name="connsiteY51" fmla="*/ 515532 h 531812"/>
              <a:gd name="connsiteX52" fmla="*/ 233146 w 565151"/>
              <a:gd name="connsiteY52" fmla="*/ 513477 h 531812"/>
              <a:gd name="connsiteX53" fmla="*/ 232354 w 565151"/>
              <a:gd name="connsiteY53" fmla="*/ 511106 h 531812"/>
              <a:gd name="connsiteX54" fmla="*/ 232037 w 565151"/>
              <a:gd name="connsiteY54" fmla="*/ 508735 h 531812"/>
              <a:gd name="connsiteX55" fmla="*/ 232354 w 565151"/>
              <a:gd name="connsiteY55" fmla="*/ 506364 h 531812"/>
              <a:gd name="connsiteX56" fmla="*/ 233146 w 565151"/>
              <a:gd name="connsiteY56" fmla="*/ 503835 h 531812"/>
              <a:gd name="connsiteX57" fmla="*/ 234731 w 565151"/>
              <a:gd name="connsiteY57" fmla="*/ 501780 h 531812"/>
              <a:gd name="connsiteX58" fmla="*/ 252791 w 565151"/>
              <a:gd name="connsiteY58" fmla="*/ 484077 h 531812"/>
              <a:gd name="connsiteX59" fmla="*/ 216036 w 565151"/>
              <a:gd name="connsiteY59" fmla="*/ 490084 h 531812"/>
              <a:gd name="connsiteX60" fmla="*/ 215086 w 565151"/>
              <a:gd name="connsiteY60" fmla="*/ 490242 h 531812"/>
              <a:gd name="connsiteX61" fmla="*/ 214452 w 565151"/>
              <a:gd name="connsiteY61" fmla="*/ 490242 h 531812"/>
              <a:gd name="connsiteX62" fmla="*/ 211759 w 565151"/>
              <a:gd name="connsiteY62" fmla="*/ 489926 h 531812"/>
              <a:gd name="connsiteX63" fmla="*/ 209224 w 565151"/>
              <a:gd name="connsiteY63" fmla="*/ 488661 h 531812"/>
              <a:gd name="connsiteX64" fmla="*/ 207164 w 565151"/>
              <a:gd name="connsiteY64" fmla="*/ 487080 h 531812"/>
              <a:gd name="connsiteX65" fmla="*/ 205580 w 565151"/>
              <a:gd name="connsiteY65" fmla="*/ 484868 h 531812"/>
              <a:gd name="connsiteX66" fmla="*/ 204788 w 565151"/>
              <a:gd name="connsiteY66" fmla="*/ 482181 h 531812"/>
              <a:gd name="connsiteX67" fmla="*/ 204788 w 565151"/>
              <a:gd name="connsiteY67" fmla="*/ 479652 h 531812"/>
              <a:gd name="connsiteX68" fmla="*/ 205263 w 565151"/>
              <a:gd name="connsiteY68" fmla="*/ 477123 h 531812"/>
              <a:gd name="connsiteX69" fmla="*/ 206531 w 565151"/>
              <a:gd name="connsiteY69" fmla="*/ 474910 h 531812"/>
              <a:gd name="connsiteX70" fmla="*/ 208273 w 565151"/>
              <a:gd name="connsiteY70" fmla="*/ 473171 h 531812"/>
              <a:gd name="connsiteX71" fmla="*/ 210333 w 565151"/>
              <a:gd name="connsiteY71" fmla="*/ 471906 h 531812"/>
              <a:gd name="connsiteX72" fmla="*/ 212868 w 565151"/>
              <a:gd name="connsiteY72" fmla="*/ 470958 h 531812"/>
              <a:gd name="connsiteX73" fmla="*/ 276872 w 565151"/>
              <a:gd name="connsiteY73" fmla="*/ 460526 h 531812"/>
              <a:gd name="connsiteX74" fmla="*/ 277347 w 565151"/>
              <a:gd name="connsiteY74" fmla="*/ 460210 h 531812"/>
              <a:gd name="connsiteX75" fmla="*/ 278140 w 565151"/>
              <a:gd name="connsiteY75" fmla="*/ 459894 h 531812"/>
              <a:gd name="connsiteX76" fmla="*/ 278298 w 565151"/>
              <a:gd name="connsiteY76" fmla="*/ 459736 h 531812"/>
              <a:gd name="connsiteX77" fmla="*/ 278615 w 565151"/>
              <a:gd name="connsiteY77" fmla="*/ 459578 h 531812"/>
              <a:gd name="connsiteX78" fmla="*/ 278932 w 565151"/>
              <a:gd name="connsiteY78" fmla="*/ 459420 h 531812"/>
              <a:gd name="connsiteX79" fmla="*/ 279249 w 565151"/>
              <a:gd name="connsiteY79" fmla="*/ 459261 h 531812"/>
              <a:gd name="connsiteX80" fmla="*/ 279882 w 565151"/>
              <a:gd name="connsiteY80" fmla="*/ 459261 h 531812"/>
              <a:gd name="connsiteX81" fmla="*/ 280674 w 565151"/>
              <a:gd name="connsiteY81" fmla="*/ 458945 h 531812"/>
              <a:gd name="connsiteX82" fmla="*/ 433164 w 565151"/>
              <a:gd name="connsiteY82" fmla="*/ 161925 h 531812"/>
              <a:gd name="connsiteX83" fmla="*/ 444861 w 565151"/>
              <a:gd name="connsiteY83" fmla="*/ 169858 h 531812"/>
              <a:gd name="connsiteX84" fmla="*/ 457032 w 565151"/>
              <a:gd name="connsiteY84" fmla="*/ 177474 h 531812"/>
              <a:gd name="connsiteX85" fmla="*/ 469994 w 565151"/>
              <a:gd name="connsiteY85" fmla="*/ 184773 h 531812"/>
              <a:gd name="connsiteX86" fmla="*/ 482639 w 565151"/>
              <a:gd name="connsiteY86" fmla="*/ 191119 h 531812"/>
              <a:gd name="connsiteX87" fmla="*/ 494337 w 565151"/>
              <a:gd name="connsiteY87" fmla="*/ 198100 h 531812"/>
              <a:gd name="connsiteX88" fmla="*/ 505085 w 565151"/>
              <a:gd name="connsiteY88" fmla="*/ 205081 h 531812"/>
              <a:gd name="connsiteX89" fmla="*/ 515360 w 565151"/>
              <a:gd name="connsiteY89" fmla="*/ 212697 h 531812"/>
              <a:gd name="connsiteX90" fmla="*/ 524528 w 565151"/>
              <a:gd name="connsiteY90" fmla="*/ 220472 h 531812"/>
              <a:gd name="connsiteX91" fmla="*/ 532747 w 565151"/>
              <a:gd name="connsiteY91" fmla="*/ 228405 h 531812"/>
              <a:gd name="connsiteX92" fmla="*/ 540334 w 565151"/>
              <a:gd name="connsiteY92" fmla="*/ 236973 h 531812"/>
              <a:gd name="connsiteX93" fmla="*/ 546657 w 565151"/>
              <a:gd name="connsiteY93" fmla="*/ 245540 h 531812"/>
              <a:gd name="connsiteX94" fmla="*/ 552189 w 565151"/>
              <a:gd name="connsiteY94" fmla="*/ 254267 h 531812"/>
              <a:gd name="connsiteX95" fmla="*/ 556931 w 565151"/>
              <a:gd name="connsiteY95" fmla="*/ 263469 h 531812"/>
              <a:gd name="connsiteX96" fmla="*/ 560567 w 565151"/>
              <a:gd name="connsiteY96" fmla="*/ 272513 h 531812"/>
              <a:gd name="connsiteX97" fmla="*/ 563096 w 565151"/>
              <a:gd name="connsiteY97" fmla="*/ 282033 h 531812"/>
              <a:gd name="connsiteX98" fmla="*/ 564677 w 565151"/>
              <a:gd name="connsiteY98" fmla="*/ 291394 h 531812"/>
              <a:gd name="connsiteX99" fmla="*/ 565151 w 565151"/>
              <a:gd name="connsiteY99" fmla="*/ 300914 h 531812"/>
              <a:gd name="connsiteX100" fmla="*/ 564677 w 565151"/>
              <a:gd name="connsiteY100" fmla="*/ 311227 h 531812"/>
              <a:gd name="connsiteX101" fmla="*/ 562938 w 565151"/>
              <a:gd name="connsiteY101" fmla="*/ 321223 h 531812"/>
              <a:gd name="connsiteX102" fmla="*/ 560251 w 565151"/>
              <a:gd name="connsiteY102" fmla="*/ 331060 h 531812"/>
              <a:gd name="connsiteX103" fmla="*/ 556457 w 565151"/>
              <a:gd name="connsiteY103" fmla="*/ 340579 h 531812"/>
              <a:gd name="connsiteX104" fmla="*/ 551873 w 565151"/>
              <a:gd name="connsiteY104" fmla="*/ 349940 h 531812"/>
              <a:gd name="connsiteX105" fmla="*/ 546183 w 565151"/>
              <a:gd name="connsiteY105" fmla="*/ 358826 h 531812"/>
              <a:gd name="connsiteX106" fmla="*/ 539386 w 565151"/>
              <a:gd name="connsiteY106" fmla="*/ 367552 h 531812"/>
              <a:gd name="connsiteX107" fmla="*/ 531957 w 565151"/>
              <a:gd name="connsiteY107" fmla="*/ 375802 h 531812"/>
              <a:gd name="connsiteX108" fmla="*/ 523421 w 565151"/>
              <a:gd name="connsiteY108" fmla="*/ 383894 h 531812"/>
              <a:gd name="connsiteX109" fmla="*/ 514095 w 565151"/>
              <a:gd name="connsiteY109" fmla="*/ 391510 h 531812"/>
              <a:gd name="connsiteX110" fmla="*/ 503979 w 565151"/>
              <a:gd name="connsiteY110" fmla="*/ 398809 h 531812"/>
              <a:gd name="connsiteX111" fmla="*/ 492914 w 565151"/>
              <a:gd name="connsiteY111" fmla="*/ 405631 h 531812"/>
              <a:gd name="connsiteX112" fmla="*/ 481059 w 565151"/>
              <a:gd name="connsiteY112" fmla="*/ 412136 h 531812"/>
              <a:gd name="connsiteX113" fmla="*/ 468729 w 565151"/>
              <a:gd name="connsiteY113" fmla="*/ 418165 h 531812"/>
              <a:gd name="connsiteX114" fmla="*/ 455294 w 565151"/>
              <a:gd name="connsiteY114" fmla="*/ 423877 h 531812"/>
              <a:gd name="connsiteX115" fmla="*/ 441542 w 565151"/>
              <a:gd name="connsiteY115" fmla="*/ 428954 h 531812"/>
              <a:gd name="connsiteX116" fmla="*/ 426841 w 565151"/>
              <a:gd name="connsiteY116" fmla="*/ 433714 h 531812"/>
              <a:gd name="connsiteX117" fmla="*/ 411667 w 565151"/>
              <a:gd name="connsiteY117" fmla="*/ 437840 h 531812"/>
              <a:gd name="connsiteX118" fmla="*/ 395702 w 565151"/>
              <a:gd name="connsiteY118" fmla="*/ 441489 h 531812"/>
              <a:gd name="connsiteX119" fmla="*/ 379263 w 565151"/>
              <a:gd name="connsiteY119" fmla="*/ 444662 h 531812"/>
              <a:gd name="connsiteX120" fmla="*/ 362192 w 565151"/>
              <a:gd name="connsiteY120" fmla="*/ 447201 h 531812"/>
              <a:gd name="connsiteX121" fmla="*/ 344488 w 565151"/>
              <a:gd name="connsiteY121" fmla="*/ 449263 h 531812"/>
              <a:gd name="connsiteX122" fmla="*/ 355395 w 565151"/>
              <a:gd name="connsiteY122" fmla="*/ 442758 h 531812"/>
              <a:gd name="connsiteX123" fmla="*/ 366143 w 565151"/>
              <a:gd name="connsiteY123" fmla="*/ 435777 h 531812"/>
              <a:gd name="connsiteX124" fmla="*/ 376260 w 565151"/>
              <a:gd name="connsiteY124" fmla="*/ 428002 h 531812"/>
              <a:gd name="connsiteX125" fmla="*/ 386376 w 565151"/>
              <a:gd name="connsiteY125" fmla="*/ 419593 h 531812"/>
              <a:gd name="connsiteX126" fmla="*/ 396018 w 565151"/>
              <a:gd name="connsiteY126" fmla="*/ 410550 h 531812"/>
              <a:gd name="connsiteX127" fmla="*/ 405028 w 565151"/>
              <a:gd name="connsiteY127" fmla="*/ 401188 h 531812"/>
              <a:gd name="connsiteX128" fmla="*/ 413722 w 565151"/>
              <a:gd name="connsiteY128" fmla="*/ 391193 h 531812"/>
              <a:gd name="connsiteX129" fmla="*/ 421625 w 565151"/>
              <a:gd name="connsiteY129" fmla="*/ 380562 h 531812"/>
              <a:gd name="connsiteX130" fmla="*/ 429054 w 565151"/>
              <a:gd name="connsiteY130" fmla="*/ 369456 h 531812"/>
              <a:gd name="connsiteX131" fmla="*/ 435851 w 565151"/>
              <a:gd name="connsiteY131" fmla="*/ 358032 h 531812"/>
              <a:gd name="connsiteX132" fmla="*/ 441700 w 565151"/>
              <a:gd name="connsiteY132" fmla="*/ 346133 h 531812"/>
              <a:gd name="connsiteX133" fmla="*/ 446916 w 565151"/>
              <a:gd name="connsiteY133" fmla="*/ 333757 h 531812"/>
              <a:gd name="connsiteX134" fmla="*/ 451184 w 565151"/>
              <a:gd name="connsiteY134" fmla="*/ 321064 h 531812"/>
              <a:gd name="connsiteX135" fmla="*/ 454503 w 565151"/>
              <a:gd name="connsiteY135" fmla="*/ 307736 h 531812"/>
              <a:gd name="connsiteX136" fmla="*/ 456874 w 565151"/>
              <a:gd name="connsiteY136" fmla="*/ 294409 h 531812"/>
              <a:gd name="connsiteX137" fmla="*/ 458297 w 565151"/>
              <a:gd name="connsiteY137" fmla="*/ 280605 h 531812"/>
              <a:gd name="connsiteX138" fmla="*/ 458613 w 565151"/>
              <a:gd name="connsiteY138" fmla="*/ 268864 h 531812"/>
              <a:gd name="connsiteX139" fmla="*/ 458139 w 565151"/>
              <a:gd name="connsiteY139" fmla="*/ 257599 h 531812"/>
              <a:gd name="connsiteX140" fmla="*/ 456716 w 565151"/>
              <a:gd name="connsiteY140" fmla="*/ 246492 h 531812"/>
              <a:gd name="connsiteX141" fmla="*/ 454661 w 565151"/>
              <a:gd name="connsiteY141" fmla="*/ 235862 h 531812"/>
              <a:gd name="connsiteX142" fmla="*/ 451974 w 565151"/>
              <a:gd name="connsiteY142" fmla="*/ 225549 h 531812"/>
              <a:gd name="connsiteX143" fmla="*/ 448339 w 565151"/>
              <a:gd name="connsiteY143" fmla="*/ 215712 h 531812"/>
              <a:gd name="connsiteX144" fmla="*/ 443439 w 565151"/>
              <a:gd name="connsiteY144" fmla="*/ 203019 h 531812"/>
              <a:gd name="connsiteX145" fmla="*/ 439329 w 565151"/>
              <a:gd name="connsiteY145" fmla="*/ 189850 h 531812"/>
              <a:gd name="connsiteX146" fmla="*/ 435851 w 565151"/>
              <a:gd name="connsiteY146" fmla="*/ 176046 h 531812"/>
              <a:gd name="connsiteX147" fmla="*/ 133253 w 565151"/>
              <a:gd name="connsiteY147" fmla="*/ 160337 h 531812"/>
              <a:gd name="connsiteX148" fmla="*/ 130081 w 565151"/>
              <a:gd name="connsiteY148" fmla="*/ 174656 h 531812"/>
              <a:gd name="connsiteX149" fmla="*/ 126432 w 565151"/>
              <a:gd name="connsiteY149" fmla="*/ 188657 h 531812"/>
              <a:gd name="connsiteX150" fmla="*/ 122308 w 565151"/>
              <a:gd name="connsiteY150" fmla="*/ 201863 h 531812"/>
              <a:gd name="connsiteX151" fmla="*/ 117390 w 565151"/>
              <a:gd name="connsiteY151" fmla="*/ 214750 h 531812"/>
              <a:gd name="connsiteX152" fmla="*/ 113741 w 565151"/>
              <a:gd name="connsiteY152" fmla="*/ 224614 h 531812"/>
              <a:gd name="connsiteX153" fmla="*/ 110886 w 565151"/>
              <a:gd name="connsiteY153" fmla="*/ 234956 h 531812"/>
              <a:gd name="connsiteX154" fmla="*/ 108824 w 565151"/>
              <a:gd name="connsiteY154" fmla="*/ 245616 h 531812"/>
              <a:gd name="connsiteX155" fmla="*/ 107396 w 565151"/>
              <a:gd name="connsiteY155" fmla="*/ 256753 h 531812"/>
              <a:gd name="connsiteX156" fmla="*/ 106920 w 565151"/>
              <a:gd name="connsiteY156" fmla="*/ 268049 h 531812"/>
              <a:gd name="connsiteX157" fmla="*/ 107237 w 565151"/>
              <a:gd name="connsiteY157" fmla="*/ 279823 h 531812"/>
              <a:gd name="connsiteX158" fmla="*/ 108665 w 565151"/>
              <a:gd name="connsiteY158" fmla="*/ 293506 h 531812"/>
              <a:gd name="connsiteX159" fmla="*/ 110886 w 565151"/>
              <a:gd name="connsiteY159" fmla="*/ 306711 h 531812"/>
              <a:gd name="connsiteX160" fmla="*/ 114217 w 565151"/>
              <a:gd name="connsiteY160" fmla="*/ 319757 h 531812"/>
              <a:gd name="connsiteX161" fmla="*/ 118342 w 565151"/>
              <a:gd name="connsiteY161" fmla="*/ 332485 h 531812"/>
              <a:gd name="connsiteX162" fmla="*/ 123418 w 565151"/>
              <a:gd name="connsiteY162" fmla="*/ 344577 h 531812"/>
              <a:gd name="connsiteX163" fmla="*/ 129288 w 565151"/>
              <a:gd name="connsiteY163" fmla="*/ 356510 h 531812"/>
              <a:gd name="connsiteX164" fmla="*/ 135950 w 565151"/>
              <a:gd name="connsiteY164" fmla="*/ 367965 h 531812"/>
              <a:gd name="connsiteX165" fmla="*/ 142930 w 565151"/>
              <a:gd name="connsiteY165" fmla="*/ 378784 h 531812"/>
              <a:gd name="connsiteX166" fmla="*/ 151021 w 565151"/>
              <a:gd name="connsiteY166" fmla="*/ 389285 h 531812"/>
              <a:gd name="connsiteX167" fmla="*/ 159270 w 565151"/>
              <a:gd name="connsiteY167" fmla="*/ 399308 h 531812"/>
              <a:gd name="connsiteX168" fmla="*/ 168312 w 565151"/>
              <a:gd name="connsiteY168" fmla="*/ 408854 h 531812"/>
              <a:gd name="connsiteX169" fmla="*/ 177671 w 565151"/>
              <a:gd name="connsiteY169" fmla="*/ 417764 h 531812"/>
              <a:gd name="connsiteX170" fmla="*/ 187665 w 565151"/>
              <a:gd name="connsiteY170" fmla="*/ 426196 h 531812"/>
              <a:gd name="connsiteX171" fmla="*/ 197818 w 565151"/>
              <a:gd name="connsiteY171" fmla="*/ 433992 h 531812"/>
              <a:gd name="connsiteX172" fmla="*/ 208288 w 565151"/>
              <a:gd name="connsiteY172" fmla="*/ 440993 h 531812"/>
              <a:gd name="connsiteX173" fmla="*/ 219075 w 565151"/>
              <a:gd name="connsiteY173" fmla="*/ 447675 h 531812"/>
              <a:gd name="connsiteX174" fmla="*/ 201467 w 565151"/>
              <a:gd name="connsiteY174" fmla="*/ 445130 h 531812"/>
              <a:gd name="connsiteX175" fmla="*/ 184493 w 565151"/>
              <a:gd name="connsiteY175" fmla="*/ 442266 h 531812"/>
              <a:gd name="connsiteX176" fmla="*/ 168153 w 565151"/>
              <a:gd name="connsiteY176" fmla="*/ 438766 h 531812"/>
              <a:gd name="connsiteX177" fmla="*/ 152290 w 565151"/>
              <a:gd name="connsiteY177" fmla="*/ 434947 h 531812"/>
              <a:gd name="connsiteX178" fmla="*/ 137219 w 565151"/>
              <a:gd name="connsiteY178" fmla="*/ 430492 h 531812"/>
              <a:gd name="connsiteX179" fmla="*/ 122625 w 565151"/>
              <a:gd name="connsiteY179" fmla="*/ 425719 h 531812"/>
              <a:gd name="connsiteX180" fmla="*/ 108824 w 565151"/>
              <a:gd name="connsiteY180" fmla="*/ 420469 h 531812"/>
              <a:gd name="connsiteX181" fmla="*/ 95657 w 565151"/>
              <a:gd name="connsiteY181" fmla="*/ 414900 h 531812"/>
              <a:gd name="connsiteX182" fmla="*/ 83283 w 565151"/>
              <a:gd name="connsiteY182" fmla="*/ 408854 h 531812"/>
              <a:gd name="connsiteX183" fmla="*/ 71544 w 565151"/>
              <a:gd name="connsiteY183" fmla="*/ 402331 h 531812"/>
              <a:gd name="connsiteX184" fmla="*/ 60757 w 565151"/>
              <a:gd name="connsiteY184" fmla="*/ 395331 h 531812"/>
              <a:gd name="connsiteX185" fmla="*/ 50605 w 565151"/>
              <a:gd name="connsiteY185" fmla="*/ 388171 h 531812"/>
              <a:gd name="connsiteX186" fmla="*/ 41245 w 565151"/>
              <a:gd name="connsiteY186" fmla="*/ 380693 h 531812"/>
              <a:gd name="connsiteX187" fmla="*/ 32996 w 565151"/>
              <a:gd name="connsiteY187" fmla="*/ 372738 h 531812"/>
              <a:gd name="connsiteX188" fmla="*/ 25540 w 565151"/>
              <a:gd name="connsiteY188" fmla="*/ 364624 h 531812"/>
              <a:gd name="connsiteX189" fmla="*/ 18878 w 565151"/>
              <a:gd name="connsiteY189" fmla="*/ 356192 h 531812"/>
              <a:gd name="connsiteX190" fmla="*/ 13167 w 565151"/>
              <a:gd name="connsiteY190" fmla="*/ 347441 h 531812"/>
              <a:gd name="connsiteX191" fmla="*/ 8566 w 565151"/>
              <a:gd name="connsiteY191" fmla="*/ 338372 h 531812"/>
              <a:gd name="connsiteX192" fmla="*/ 4918 w 565151"/>
              <a:gd name="connsiteY192" fmla="*/ 329144 h 531812"/>
              <a:gd name="connsiteX193" fmla="*/ 2062 w 565151"/>
              <a:gd name="connsiteY193" fmla="*/ 319598 h 531812"/>
              <a:gd name="connsiteX194" fmla="*/ 476 w 565151"/>
              <a:gd name="connsiteY194" fmla="*/ 310052 h 531812"/>
              <a:gd name="connsiteX195" fmla="*/ 0 w 565151"/>
              <a:gd name="connsiteY195" fmla="*/ 300188 h 531812"/>
              <a:gd name="connsiteX196" fmla="*/ 476 w 565151"/>
              <a:gd name="connsiteY196" fmla="*/ 290642 h 531812"/>
              <a:gd name="connsiteX197" fmla="*/ 2062 w 565151"/>
              <a:gd name="connsiteY197" fmla="*/ 281096 h 531812"/>
              <a:gd name="connsiteX198" fmla="*/ 4759 w 565151"/>
              <a:gd name="connsiteY198" fmla="*/ 271709 h 531812"/>
              <a:gd name="connsiteX199" fmla="*/ 8408 w 565151"/>
              <a:gd name="connsiteY199" fmla="*/ 262640 h 531812"/>
              <a:gd name="connsiteX200" fmla="*/ 13008 w 565151"/>
              <a:gd name="connsiteY200" fmla="*/ 253412 h 531812"/>
              <a:gd name="connsiteX201" fmla="*/ 18560 w 565151"/>
              <a:gd name="connsiteY201" fmla="*/ 244661 h 531812"/>
              <a:gd name="connsiteX202" fmla="*/ 25064 w 565151"/>
              <a:gd name="connsiteY202" fmla="*/ 236070 h 531812"/>
              <a:gd name="connsiteX203" fmla="*/ 32520 w 565151"/>
              <a:gd name="connsiteY203" fmla="*/ 227478 h 531812"/>
              <a:gd name="connsiteX204" fmla="*/ 40928 w 565151"/>
              <a:gd name="connsiteY204" fmla="*/ 219523 h 531812"/>
              <a:gd name="connsiteX205" fmla="*/ 50129 w 565151"/>
              <a:gd name="connsiteY205" fmla="*/ 211568 h 531812"/>
              <a:gd name="connsiteX206" fmla="*/ 60281 w 565151"/>
              <a:gd name="connsiteY206" fmla="*/ 204090 h 531812"/>
              <a:gd name="connsiteX207" fmla="*/ 71386 w 565151"/>
              <a:gd name="connsiteY207" fmla="*/ 196931 h 531812"/>
              <a:gd name="connsiteX208" fmla="*/ 83125 w 565151"/>
              <a:gd name="connsiteY208" fmla="*/ 189930 h 531812"/>
              <a:gd name="connsiteX209" fmla="*/ 95816 w 565151"/>
              <a:gd name="connsiteY209" fmla="*/ 183566 h 531812"/>
              <a:gd name="connsiteX210" fmla="*/ 108982 w 565151"/>
              <a:gd name="connsiteY210" fmla="*/ 176088 h 531812"/>
              <a:gd name="connsiteX211" fmla="*/ 121514 w 565151"/>
              <a:gd name="connsiteY211" fmla="*/ 168292 h 531812"/>
              <a:gd name="connsiteX212" fmla="*/ 309563 w 565151"/>
              <a:gd name="connsiteY212" fmla="*/ 0 h 531812"/>
              <a:gd name="connsiteX213" fmla="*/ 320079 w 565151"/>
              <a:gd name="connsiteY213" fmla="*/ 0 h 531812"/>
              <a:gd name="connsiteX214" fmla="*/ 321672 w 565151"/>
              <a:gd name="connsiteY214" fmla="*/ 7623 h 531812"/>
              <a:gd name="connsiteX215" fmla="*/ 321832 w 565151"/>
              <a:gd name="connsiteY215" fmla="*/ 8417 h 531812"/>
              <a:gd name="connsiteX216" fmla="*/ 322310 w 565151"/>
              <a:gd name="connsiteY216" fmla="*/ 10005 h 531812"/>
              <a:gd name="connsiteX217" fmla="*/ 323106 w 565151"/>
              <a:gd name="connsiteY217" fmla="*/ 12704 h 531812"/>
              <a:gd name="connsiteX218" fmla="*/ 324062 w 565151"/>
              <a:gd name="connsiteY218" fmla="*/ 16198 h 531812"/>
              <a:gd name="connsiteX219" fmla="*/ 325496 w 565151"/>
              <a:gd name="connsiteY219" fmla="*/ 20486 h 531812"/>
              <a:gd name="connsiteX220" fmla="*/ 327249 w 565151"/>
              <a:gd name="connsiteY220" fmla="*/ 25568 h 531812"/>
              <a:gd name="connsiteX221" fmla="*/ 329480 w 565151"/>
              <a:gd name="connsiteY221" fmla="*/ 31444 h 531812"/>
              <a:gd name="connsiteX222" fmla="*/ 332188 w 565151"/>
              <a:gd name="connsiteY222" fmla="*/ 37796 h 531812"/>
              <a:gd name="connsiteX223" fmla="*/ 335375 w 565151"/>
              <a:gd name="connsiteY223" fmla="*/ 44942 h 531812"/>
              <a:gd name="connsiteX224" fmla="*/ 339040 w 565151"/>
              <a:gd name="connsiteY224" fmla="*/ 52406 h 531812"/>
              <a:gd name="connsiteX225" fmla="*/ 343342 w 565151"/>
              <a:gd name="connsiteY225" fmla="*/ 60506 h 531812"/>
              <a:gd name="connsiteX226" fmla="*/ 348122 w 565151"/>
              <a:gd name="connsiteY226" fmla="*/ 68922 h 531812"/>
              <a:gd name="connsiteX227" fmla="*/ 353539 w 565151"/>
              <a:gd name="connsiteY227" fmla="*/ 77816 h 531812"/>
              <a:gd name="connsiteX228" fmla="*/ 359594 w 565151"/>
              <a:gd name="connsiteY228" fmla="*/ 86709 h 531812"/>
              <a:gd name="connsiteX229" fmla="*/ 366445 w 565151"/>
              <a:gd name="connsiteY229" fmla="*/ 96079 h 531812"/>
              <a:gd name="connsiteX230" fmla="*/ 373934 w 565151"/>
              <a:gd name="connsiteY230" fmla="*/ 105448 h 531812"/>
              <a:gd name="connsiteX231" fmla="*/ 382219 w 565151"/>
              <a:gd name="connsiteY231" fmla="*/ 114977 h 531812"/>
              <a:gd name="connsiteX232" fmla="*/ 391141 w 565151"/>
              <a:gd name="connsiteY232" fmla="*/ 124505 h 531812"/>
              <a:gd name="connsiteX233" fmla="*/ 401020 w 565151"/>
              <a:gd name="connsiteY233" fmla="*/ 134034 h 531812"/>
              <a:gd name="connsiteX234" fmla="*/ 411855 w 565151"/>
              <a:gd name="connsiteY234" fmla="*/ 143562 h 531812"/>
              <a:gd name="connsiteX235" fmla="*/ 413289 w 565151"/>
              <a:gd name="connsiteY235" fmla="*/ 157537 h 531812"/>
              <a:gd name="connsiteX236" fmla="*/ 415679 w 565151"/>
              <a:gd name="connsiteY236" fmla="*/ 171036 h 531812"/>
              <a:gd name="connsiteX237" fmla="*/ 418547 w 565151"/>
              <a:gd name="connsiteY237" fmla="*/ 184376 h 531812"/>
              <a:gd name="connsiteX238" fmla="*/ 422052 w 565151"/>
              <a:gd name="connsiteY238" fmla="*/ 197240 h 531812"/>
              <a:gd name="connsiteX239" fmla="*/ 426035 w 565151"/>
              <a:gd name="connsiteY239" fmla="*/ 209627 h 531812"/>
              <a:gd name="connsiteX240" fmla="*/ 430815 w 565151"/>
              <a:gd name="connsiteY240" fmla="*/ 221855 h 531812"/>
              <a:gd name="connsiteX241" fmla="*/ 433843 w 565151"/>
              <a:gd name="connsiteY241" fmla="*/ 230272 h 531812"/>
              <a:gd name="connsiteX242" fmla="*/ 436392 w 565151"/>
              <a:gd name="connsiteY242" fmla="*/ 239165 h 531812"/>
              <a:gd name="connsiteX243" fmla="*/ 438145 w 565151"/>
              <a:gd name="connsiteY243" fmla="*/ 248535 h 531812"/>
              <a:gd name="connsiteX244" fmla="*/ 439260 w 565151"/>
              <a:gd name="connsiteY244" fmla="*/ 258222 h 531812"/>
              <a:gd name="connsiteX245" fmla="*/ 439738 w 565151"/>
              <a:gd name="connsiteY245" fmla="*/ 267909 h 531812"/>
              <a:gd name="connsiteX246" fmla="*/ 439419 w 565151"/>
              <a:gd name="connsiteY246" fmla="*/ 278232 h 531812"/>
              <a:gd name="connsiteX247" fmla="*/ 438304 w 565151"/>
              <a:gd name="connsiteY247" fmla="*/ 290619 h 531812"/>
              <a:gd name="connsiteX248" fmla="*/ 436073 w 565151"/>
              <a:gd name="connsiteY248" fmla="*/ 302847 h 531812"/>
              <a:gd name="connsiteX249" fmla="*/ 432887 w 565151"/>
              <a:gd name="connsiteY249" fmla="*/ 314758 h 531812"/>
              <a:gd name="connsiteX250" fmla="*/ 429063 w 565151"/>
              <a:gd name="connsiteY250" fmla="*/ 326351 h 531812"/>
              <a:gd name="connsiteX251" fmla="*/ 424283 w 565151"/>
              <a:gd name="connsiteY251" fmla="*/ 337626 h 531812"/>
              <a:gd name="connsiteX252" fmla="*/ 418706 w 565151"/>
              <a:gd name="connsiteY252" fmla="*/ 348584 h 531812"/>
              <a:gd name="connsiteX253" fmla="*/ 412651 w 565151"/>
              <a:gd name="connsiteY253" fmla="*/ 358906 h 531812"/>
              <a:gd name="connsiteX254" fmla="*/ 405800 w 565151"/>
              <a:gd name="connsiteY254" fmla="*/ 369070 h 531812"/>
              <a:gd name="connsiteX255" fmla="*/ 398471 w 565151"/>
              <a:gd name="connsiteY255" fmla="*/ 378440 h 531812"/>
              <a:gd name="connsiteX256" fmla="*/ 390663 w 565151"/>
              <a:gd name="connsiteY256" fmla="*/ 387650 h 531812"/>
              <a:gd name="connsiteX257" fmla="*/ 382378 w 565151"/>
              <a:gd name="connsiteY257" fmla="*/ 396226 h 531812"/>
              <a:gd name="connsiteX258" fmla="*/ 373456 w 565151"/>
              <a:gd name="connsiteY258" fmla="*/ 404484 h 531812"/>
              <a:gd name="connsiteX259" fmla="*/ 364374 w 565151"/>
              <a:gd name="connsiteY259" fmla="*/ 412107 h 531812"/>
              <a:gd name="connsiteX260" fmla="*/ 354814 w 565151"/>
              <a:gd name="connsiteY260" fmla="*/ 418936 h 531812"/>
              <a:gd name="connsiteX261" fmla="*/ 345094 w 565151"/>
              <a:gd name="connsiteY261" fmla="*/ 425447 h 531812"/>
              <a:gd name="connsiteX262" fmla="*/ 335056 w 565151"/>
              <a:gd name="connsiteY262" fmla="*/ 431323 h 531812"/>
              <a:gd name="connsiteX263" fmla="*/ 325018 w 565151"/>
              <a:gd name="connsiteY263" fmla="*/ 436563 h 531812"/>
              <a:gd name="connsiteX264" fmla="*/ 330436 w 565151"/>
              <a:gd name="connsiteY264" fmla="*/ 427511 h 531812"/>
              <a:gd name="connsiteX265" fmla="*/ 335375 w 565151"/>
              <a:gd name="connsiteY265" fmla="*/ 417506 h 531812"/>
              <a:gd name="connsiteX266" fmla="*/ 340314 w 565151"/>
              <a:gd name="connsiteY266" fmla="*/ 406707 h 531812"/>
              <a:gd name="connsiteX267" fmla="*/ 344457 w 565151"/>
              <a:gd name="connsiteY267" fmla="*/ 394956 h 531812"/>
              <a:gd name="connsiteX268" fmla="*/ 348440 w 565151"/>
              <a:gd name="connsiteY268" fmla="*/ 382569 h 531812"/>
              <a:gd name="connsiteX269" fmla="*/ 351786 w 565151"/>
              <a:gd name="connsiteY269" fmla="*/ 369546 h 531812"/>
              <a:gd name="connsiteX270" fmla="*/ 354814 w 565151"/>
              <a:gd name="connsiteY270" fmla="*/ 355889 h 531812"/>
              <a:gd name="connsiteX271" fmla="*/ 357204 w 565151"/>
              <a:gd name="connsiteY271" fmla="*/ 341596 h 531812"/>
              <a:gd name="connsiteX272" fmla="*/ 358956 w 565151"/>
              <a:gd name="connsiteY272" fmla="*/ 326986 h 531812"/>
              <a:gd name="connsiteX273" fmla="*/ 360390 w 565151"/>
              <a:gd name="connsiteY273" fmla="*/ 311740 h 531812"/>
              <a:gd name="connsiteX274" fmla="*/ 361028 w 565151"/>
              <a:gd name="connsiteY274" fmla="*/ 296177 h 531812"/>
              <a:gd name="connsiteX275" fmla="*/ 361028 w 565151"/>
              <a:gd name="connsiteY275" fmla="*/ 281884 h 531812"/>
              <a:gd name="connsiteX276" fmla="*/ 360709 w 565151"/>
              <a:gd name="connsiteY276" fmla="*/ 268386 h 531812"/>
              <a:gd name="connsiteX277" fmla="*/ 359912 w 565151"/>
              <a:gd name="connsiteY277" fmla="*/ 255363 h 531812"/>
              <a:gd name="connsiteX278" fmla="*/ 358478 w 565151"/>
              <a:gd name="connsiteY278" fmla="*/ 242818 h 531812"/>
              <a:gd name="connsiteX279" fmla="*/ 356726 w 565151"/>
              <a:gd name="connsiteY279" fmla="*/ 230907 h 531812"/>
              <a:gd name="connsiteX280" fmla="*/ 354495 w 565151"/>
              <a:gd name="connsiteY280" fmla="*/ 219790 h 531812"/>
              <a:gd name="connsiteX281" fmla="*/ 351627 w 565151"/>
              <a:gd name="connsiteY281" fmla="*/ 209150 h 531812"/>
              <a:gd name="connsiteX282" fmla="*/ 348281 w 565151"/>
              <a:gd name="connsiteY282" fmla="*/ 199145 h 531812"/>
              <a:gd name="connsiteX283" fmla="*/ 346050 w 565151"/>
              <a:gd name="connsiteY283" fmla="*/ 193111 h 531812"/>
              <a:gd name="connsiteX284" fmla="*/ 344298 w 565151"/>
              <a:gd name="connsiteY284" fmla="*/ 187870 h 531812"/>
              <a:gd name="connsiteX285" fmla="*/ 342704 w 565151"/>
              <a:gd name="connsiteY285" fmla="*/ 183582 h 531812"/>
              <a:gd name="connsiteX286" fmla="*/ 341430 w 565151"/>
              <a:gd name="connsiteY286" fmla="*/ 179771 h 531812"/>
              <a:gd name="connsiteX287" fmla="*/ 340155 w 565151"/>
              <a:gd name="connsiteY287" fmla="*/ 176595 h 531812"/>
              <a:gd name="connsiteX288" fmla="*/ 339040 w 565151"/>
              <a:gd name="connsiteY288" fmla="*/ 173736 h 531812"/>
              <a:gd name="connsiteX289" fmla="*/ 338243 w 565151"/>
              <a:gd name="connsiteY289" fmla="*/ 171354 h 531812"/>
              <a:gd name="connsiteX290" fmla="*/ 337128 w 565151"/>
              <a:gd name="connsiteY290" fmla="*/ 168654 h 531812"/>
              <a:gd name="connsiteX291" fmla="*/ 336172 w 565151"/>
              <a:gd name="connsiteY291" fmla="*/ 165955 h 531812"/>
              <a:gd name="connsiteX292" fmla="*/ 335216 w 565151"/>
              <a:gd name="connsiteY292" fmla="*/ 163255 h 531812"/>
              <a:gd name="connsiteX293" fmla="*/ 334260 w 565151"/>
              <a:gd name="connsiteY293" fmla="*/ 160396 h 531812"/>
              <a:gd name="connsiteX294" fmla="*/ 332985 w 565151"/>
              <a:gd name="connsiteY294" fmla="*/ 156902 h 531812"/>
              <a:gd name="connsiteX295" fmla="*/ 331392 w 565151"/>
              <a:gd name="connsiteY295" fmla="*/ 152614 h 531812"/>
              <a:gd name="connsiteX296" fmla="*/ 327727 w 565151"/>
              <a:gd name="connsiteY296" fmla="*/ 141180 h 531812"/>
              <a:gd name="connsiteX297" fmla="*/ 324062 w 565151"/>
              <a:gd name="connsiteY297" fmla="*/ 128952 h 531812"/>
              <a:gd name="connsiteX298" fmla="*/ 320557 w 565151"/>
              <a:gd name="connsiteY298" fmla="*/ 115612 h 531812"/>
              <a:gd name="connsiteX299" fmla="*/ 317370 w 565151"/>
              <a:gd name="connsiteY299" fmla="*/ 101796 h 531812"/>
              <a:gd name="connsiteX300" fmla="*/ 278691 w 565151"/>
              <a:gd name="connsiteY300" fmla="*/ 0 h 531812"/>
              <a:gd name="connsiteX301" fmla="*/ 289947 w 565151"/>
              <a:gd name="connsiteY301" fmla="*/ 0 h 531812"/>
              <a:gd name="connsiteX302" fmla="*/ 297874 w 565151"/>
              <a:gd name="connsiteY302" fmla="*/ 103896 h 531812"/>
              <a:gd name="connsiteX303" fmla="*/ 298033 w 565151"/>
              <a:gd name="connsiteY303" fmla="*/ 105326 h 531812"/>
              <a:gd name="connsiteX304" fmla="*/ 301521 w 565151"/>
              <a:gd name="connsiteY304" fmla="*/ 119941 h 531812"/>
              <a:gd name="connsiteX305" fmla="*/ 305008 w 565151"/>
              <a:gd name="connsiteY305" fmla="*/ 133762 h 531812"/>
              <a:gd name="connsiteX306" fmla="*/ 308813 w 565151"/>
              <a:gd name="connsiteY306" fmla="*/ 146789 h 531812"/>
              <a:gd name="connsiteX307" fmla="*/ 312777 w 565151"/>
              <a:gd name="connsiteY307" fmla="*/ 158862 h 531812"/>
              <a:gd name="connsiteX308" fmla="*/ 314362 w 565151"/>
              <a:gd name="connsiteY308" fmla="*/ 163152 h 531812"/>
              <a:gd name="connsiteX309" fmla="*/ 315630 w 565151"/>
              <a:gd name="connsiteY309" fmla="*/ 166806 h 531812"/>
              <a:gd name="connsiteX310" fmla="*/ 316581 w 565151"/>
              <a:gd name="connsiteY310" fmla="*/ 169665 h 531812"/>
              <a:gd name="connsiteX311" fmla="*/ 317691 w 565151"/>
              <a:gd name="connsiteY311" fmla="*/ 172525 h 531812"/>
              <a:gd name="connsiteX312" fmla="*/ 318484 w 565151"/>
              <a:gd name="connsiteY312" fmla="*/ 175226 h 531812"/>
              <a:gd name="connsiteX313" fmla="*/ 319594 w 565151"/>
              <a:gd name="connsiteY313" fmla="*/ 178244 h 531812"/>
              <a:gd name="connsiteX314" fmla="*/ 320703 w 565151"/>
              <a:gd name="connsiteY314" fmla="*/ 180627 h 531812"/>
              <a:gd name="connsiteX315" fmla="*/ 321496 w 565151"/>
              <a:gd name="connsiteY315" fmla="*/ 183328 h 531812"/>
              <a:gd name="connsiteX316" fmla="*/ 322764 w 565151"/>
              <a:gd name="connsiteY316" fmla="*/ 186505 h 531812"/>
              <a:gd name="connsiteX317" fmla="*/ 324033 w 565151"/>
              <a:gd name="connsiteY317" fmla="*/ 190159 h 531812"/>
              <a:gd name="connsiteX318" fmla="*/ 325618 w 565151"/>
              <a:gd name="connsiteY318" fmla="*/ 194607 h 531812"/>
              <a:gd name="connsiteX319" fmla="*/ 327520 w 565151"/>
              <a:gd name="connsiteY319" fmla="*/ 199690 h 531812"/>
              <a:gd name="connsiteX320" fmla="*/ 329581 w 565151"/>
              <a:gd name="connsiteY320" fmla="*/ 205568 h 531812"/>
              <a:gd name="connsiteX321" fmla="*/ 332594 w 565151"/>
              <a:gd name="connsiteY321" fmla="*/ 214623 h 531812"/>
              <a:gd name="connsiteX322" fmla="*/ 334972 w 565151"/>
              <a:gd name="connsiteY322" fmla="*/ 224473 h 531812"/>
              <a:gd name="connsiteX323" fmla="*/ 337350 w 565151"/>
              <a:gd name="connsiteY323" fmla="*/ 234958 h 531812"/>
              <a:gd name="connsiteX324" fmla="*/ 338776 w 565151"/>
              <a:gd name="connsiteY324" fmla="*/ 246078 h 531812"/>
              <a:gd name="connsiteX325" fmla="*/ 340045 w 565151"/>
              <a:gd name="connsiteY325" fmla="*/ 257675 h 531812"/>
              <a:gd name="connsiteX326" fmla="*/ 340837 w 565151"/>
              <a:gd name="connsiteY326" fmla="*/ 269908 h 531812"/>
              <a:gd name="connsiteX327" fmla="*/ 341313 w 565151"/>
              <a:gd name="connsiteY327" fmla="*/ 282775 h 531812"/>
              <a:gd name="connsiteX328" fmla="*/ 341154 w 565151"/>
              <a:gd name="connsiteY328" fmla="*/ 295802 h 531812"/>
              <a:gd name="connsiteX329" fmla="*/ 340362 w 565151"/>
              <a:gd name="connsiteY329" fmla="*/ 311212 h 531812"/>
              <a:gd name="connsiteX330" fmla="*/ 339252 w 565151"/>
              <a:gd name="connsiteY330" fmla="*/ 326304 h 531812"/>
              <a:gd name="connsiteX331" fmla="*/ 337508 w 565151"/>
              <a:gd name="connsiteY331" fmla="*/ 340601 h 531812"/>
              <a:gd name="connsiteX332" fmla="*/ 334972 w 565151"/>
              <a:gd name="connsiteY332" fmla="*/ 354105 h 531812"/>
              <a:gd name="connsiteX333" fmla="*/ 332276 w 565151"/>
              <a:gd name="connsiteY333" fmla="*/ 367131 h 531812"/>
              <a:gd name="connsiteX334" fmla="*/ 329106 w 565151"/>
              <a:gd name="connsiteY334" fmla="*/ 379205 h 531812"/>
              <a:gd name="connsiteX335" fmla="*/ 325618 w 565151"/>
              <a:gd name="connsiteY335" fmla="*/ 390325 h 531812"/>
              <a:gd name="connsiteX336" fmla="*/ 321655 w 565151"/>
              <a:gd name="connsiteY336" fmla="*/ 400810 h 531812"/>
              <a:gd name="connsiteX337" fmla="*/ 317533 w 565151"/>
              <a:gd name="connsiteY337" fmla="*/ 410342 h 531812"/>
              <a:gd name="connsiteX338" fmla="*/ 312935 w 565151"/>
              <a:gd name="connsiteY338" fmla="*/ 418921 h 531812"/>
              <a:gd name="connsiteX339" fmla="*/ 308496 w 565151"/>
              <a:gd name="connsiteY339" fmla="*/ 426705 h 531812"/>
              <a:gd name="connsiteX340" fmla="*/ 303581 w 565151"/>
              <a:gd name="connsiteY340" fmla="*/ 433218 h 531812"/>
              <a:gd name="connsiteX341" fmla="*/ 298825 w 565151"/>
              <a:gd name="connsiteY341" fmla="*/ 438937 h 531812"/>
              <a:gd name="connsiteX342" fmla="*/ 293752 w 565151"/>
              <a:gd name="connsiteY342" fmla="*/ 443544 h 531812"/>
              <a:gd name="connsiteX343" fmla="*/ 288521 w 565151"/>
              <a:gd name="connsiteY343" fmla="*/ 447039 h 531812"/>
              <a:gd name="connsiteX344" fmla="*/ 283447 w 565151"/>
              <a:gd name="connsiteY344" fmla="*/ 449263 h 531812"/>
              <a:gd name="connsiteX345" fmla="*/ 281386 w 565151"/>
              <a:gd name="connsiteY345" fmla="*/ 449263 h 531812"/>
              <a:gd name="connsiteX346" fmla="*/ 276472 w 565151"/>
              <a:gd name="connsiteY346" fmla="*/ 447039 h 531812"/>
              <a:gd name="connsiteX347" fmla="*/ 271399 w 565151"/>
              <a:gd name="connsiteY347" fmla="*/ 443544 h 531812"/>
              <a:gd name="connsiteX348" fmla="*/ 266326 w 565151"/>
              <a:gd name="connsiteY348" fmla="*/ 438937 h 531812"/>
              <a:gd name="connsiteX349" fmla="*/ 261411 w 565151"/>
              <a:gd name="connsiteY349" fmla="*/ 433218 h 531812"/>
              <a:gd name="connsiteX350" fmla="*/ 256655 w 565151"/>
              <a:gd name="connsiteY350" fmla="*/ 426705 h 531812"/>
              <a:gd name="connsiteX351" fmla="*/ 251899 w 565151"/>
              <a:gd name="connsiteY351" fmla="*/ 418921 h 531812"/>
              <a:gd name="connsiteX352" fmla="*/ 247618 w 565151"/>
              <a:gd name="connsiteY352" fmla="*/ 410342 h 531812"/>
              <a:gd name="connsiteX353" fmla="*/ 243338 w 565151"/>
              <a:gd name="connsiteY353" fmla="*/ 400810 h 531812"/>
              <a:gd name="connsiteX354" fmla="*/ 239533 w 565151"/>
              <a:gd name="connsiteY354" fmla="*/ 390325 h 531812"/>
              <a:gd name="connsiteX355" fmla="*/ 236045 w 565151"/>
              <a:gd name="connsiteY355" fmla="*/ 379205 h 531812"/>
              <a:gd name="connsiteX356" fmla="*/ 232716 w 565151"/>
              <a:gd name="connsiteY356" fmla="*/ 367131 h 531812"/>
              <a:gd name="connsiteX357" fmla="*/ 229862 w 565151"/>
              <a:gd name="connsiteY357" fmla="*/ 354105 h 531812"/>
              <a:gd name="connsiteX358" fmla="*/ 227643 w 565151"/>
              <a:gd name="connsiteY358" fmla="*/ 340601 h 531812"/>
              <a:gd name="connsiteX359" fmla="*/ 225899 w 565151"/>
              <a:gd name="connsiteY359" fmla="*/ 326304 h 531812"/>
              <a:gd name="connsiteX360" fmla="*/ 224472 w 565151"/>
              <a:gd name="connsiteY360" fmla="*/ 311212 h 531812"/>
              <a:gd name="connsiteX361" fmla="*/ 223838 w 565151"/>
              <a:gd name="connsiteY361" fmla="*/ 295802 h 531812"/>
              <a:gd name="connsiteX362" fmla="*/ 223838 w 565151"/>
              <a:gd name="connsiteY362" fmla="*/ 282775 h 531812"/>
              <a:gd name="connsiteX363" fmla="*/ 224155 w 565151"/>
              <a:gd name="connsiteY363" fmla="*/ 269908 h 531812"/>
              <a:gd name="connsiteX364" fmla="*/ 224948 w 565151"/>
              <a:gd name="connsiteY364" fmla="*/ 257675 h 531812"/>
              <a:gd name="connsiteX365" fmla="*/ 226058 w 565151"/>
              <a:gd name="connsiteY365" fmla="*/ 246237 h 531812"/>
              <a:gd name="connsiteX366" fmla="*/ 227801 w 565151"/>
              <a:gd name="connsiteY366" fmla="*/ 234958 h 531812"/>
              <a:gd name="connsiteX367" fmla="*/ 229862 w 565151"/>
              <a:gd name="connsiteY367" fmla="*/ 224473 h 531812"/>
              <a:gd name="connsiteX368" fmla="*/ 232557 w 565151"/>
              <a:gd name="connsiteY368" fmla="*/ 214623 h 531812"/>
              <a:gd name="connsiteX369" fmla="*/ 235411 w 565151"/>
              <a:gd name="connsiteY369" fmla="*/ 205568 h 531812"/>
              <a:gd name="connsiteX370" fmla="*/ 237631 w 565151"/>
              <a:gd name="connsiteY370" fmla="*/ 199690 h 531812"/>
              <a:gd name="connsiteX371" fmla="*/ 239533 w 565151"/>
              <a:gd name="connsiteY371" fmla="*/ 194607 h 531812"/>
              <a:gd name="connsiteX372" fmla="*/ 240960 w 565151"/>
              <a:gd name="connsiteY372" fmla="*/ 190159 h 531812"/>
              <a:gd name="connsiteX373" fmla="*/ 242228 w 565151"/>
              <a:gd name="connsiteY373" fmla="*/ 186505 h 531812"/>
              <a:gd name="connsiteX374" fmla="*/ 243496 w 565151"/>
              <a:gd name="connsiteY374" fmla="*/ 183328 h 531812"/>
              <a:gd name="connsiteX375" fmla="*/ 244448 w 565151"/>
              <a:gd name="connsiteY375" fmla="*/ 180627 h 531812"/>
              <a:gd name="connsiteX376" fmla="*/ 245399 w 565151"/>
              <a:gd name="connsiteY376" fmla="*/ 178244 h 531812"/>
              <a:gd name="connsiteX377" fmla="*/ 246350 w 565151"/>
              <a:gd name="connsiteY377" fmla="*/ 175226 h 531812"/>
              <a:gd name="connsiteX378" fmla="*/ 247460 w 565151"/>
              <a:gd name="connsiteY378" fmla="*/ 172684 h 531812"/>
              <a:gd name="connsiteX379" fmla="*/ 248411 w 565151"/>
              <a:gd name="connsiteY379" fmla="*/ 169983 h 531812"/>
              <a:gd name="connsiteX380" fmla="*/ 249521 w 565151"/>
              <a:gd name="connsiteY380" fmla="*/ 166806 h 531812"/>
              <a:gd name="connsiteX381" fmla="*/ 250789 w 565151"/>
              <a:gd name="connsiteY381" fmla="*/ 163152 h 531812"/>
              <a:gd name="connsiteX382" fmla="*/ 252216 w 565151"/>
              <a:gd name="connsiteY382" fmla="*/ 158862 h 531812"/>
              <a:gd name="connsiteX383" fmla="*/ 256179 w 565151"/>
              <a:gd name="connsiteY383" fmla="*/ 146789 h 531812"/>
              <a:gd name="connsiteX384" fmla="*/ 259984 w 565151"/>
              <a:gd name="connsiteY384" fmla="*/ 133762 h 531812"/>
              <a:gd name="connsiteX385" fmla="*/ 263630 w 565151"/>
              <a:gd name="connsiteY385" fmla="*/ 119941 h 531812"/>
              <a:gd name="connsiteX386" fmla="*/ 266960 w 565151"/>
              <a:gd name="connsiteY386" fmla="*/ 105326 h 531812"/>
              <a:gd name="connsiteX387" fmla="*/ 245350 w 565151"/>
              <a:gd name="connsiteY387" fmla="*/ 0 h 531812"/>
              <a:gd name="connsiteX388" fmla="*/ 258763 w 565151"/>
              <a:gd name="connsiteY388" fmla="*/ 0 h 531812"/>
              <a:gd name="connsiteX389" fmla="*/ 247717 w 565151"/>
              <a:gd name="connsiteY389" fmla="*/ 101748 h 531812"/>
              <a:gd name="connsiteX390" fmla="*/ 244403 w 565151"/>
              <a:gd name="connsiteY390" fmla="*/ 115738 h 531812"/>
              <a:gd name="connsiteX391" fmla="*/ 240932 w 565151"/>
              <a:gd name="connsiteY391" fmla="*/ 128775 h 531812"/>
              <a:gd name="connsiteX392" fmla="*/ 237460 w 565151"/>
              <a:gd name="connsiteY392" fmla="*/ 141334 h 531812"/>
              <a:gd name="connsiteX393" fmla="*/ 233515 w 565151"/>
              <a:gd name="connsiteY393" fmla="*/ 152781 h 531812"/>
              <a:gd name="connsiteX394" fmla="*/ 232253 w 565151"/>
              <a:gd name="connsiteY394" fmla="*/ 157073 h 531812"/>
              <a:gd name="connsiteX395" fmla="*/ 230990 w 565151"/>
              <a:gd name="connsiteY395" fmla="*/ 160571 h 531812"/>
              <a:gd name="connsiteX396" fmla="*/ 229886 w 565151"/>
              <a:gd name="connsiteY396" fmla="*/ 163433 h 531812"/>
              <a:gd name="connsiteX397" fmla="*/ 228939 w 565151"/>
              <a:gd name="connsiteY397" fmla="*/ 166295 h 531812"/>
              <a:gd name="connsiteX398" fmla="*/ 227834 w 565151"/>
              <a:gd name="connsiteY398" fmla="*/ 168839 h 531812"/>
              <a:gd name="connsiteX399" fmla="*/ 226887 w 565151"/>
              <a:gd name="connsiteY399" fmla="*/ 171700 h 531812"/>
              <a:gd name="connsiteX400" fmla="*/ 225941 w 565151"/>
              <a:gd name="connsiteY400" fmla="*/ 173926 h 531812"/>
              <a:gd name="connsiteX401" fmla="*/ 224994 w 565151"/>
              <a:gd name="connsiteY401" fmla="*/ 176788 h 531812"/>
              <a:gd name="connsiteX402" fmla="*/ 223889 w 565151"/>
              <a:gd name="connsiteY402" fmla="*/ 179967 h 531812"/>
              <a:gd name="connsiteX403" fmla="*/ 222469 w 565151"/>
              <a:gd name="connsiteY403" fmla="*/ 183783 h 531812"/>
              <a:gd name="connsiteX404" fmla="*/ 221049 w 565151"/>
              <a:gd name="connsiteY404" fmla="*/ 188075 h 531812"/>
              <a:gd name="connsiteX405" fmla="*/ 219155 w 565151"/>
              <a:gd name="connsiteY405" fmla="*/ 193322 h 531812"/>
              <a:gd name="connsiteX406" fmla="*/ 216946 w 565151"/>
              <a:gd name="connsiteY406" fmla="*/ 199204 h 531812"/>
              <a:gd name="connsiteX407" fmla="*/ 213790 w 565151"/>
              <a:gd name="connsiteY407" fmla="*/ 209379 h 531812"/>
              <a:gd name="connsiteX408" fmla="*/ 210950 w 565151"/>
              <a:gd name="connsiteY408" fmla="*/ 220031 h 531812"/>
              <a:gd name="connsiteX409" fmla="*/ 208740 w 565151"/>
              <a:gd name="connsiteY409" fmla="*/ 231159 h 531812"/>
              <a:gd name="connsiteX410" fmla="*/ 206847 w 565151"/>
              <a:gd name="connsiteY410" fmla="*/ 243083 h 531812"/>
              <a:gd name="connsiteX411" fmla="*/ 205584 w 565151"/>
              <a:gd name="connsiteY411" fmla="*/ 255642 h 531812"/>
              <a:gd name="connsiteX412" fmla="*/ 204795 w 565151"/>
              <a:gd name="connsiteY412" fmla="*/ 268679 h 531812"/>
              <a:gd name="connsiteX413" fmla="*/ 204164 w 565151"/>
              <a:gd name="connsiteY413" fmla="*/ 282192 h 531812"/>
              <a:gd name="connsiteX414" fmla="*/ 204480 w 565151"/>
              <a:gd name="connsiteY414" fmla="*/ 296342 h 531812"/>
              <a:gd name="connsiteX415" fmla="*/ 205111 w 565151"/>
              <a:gd name="connsiteY415" fmla="*/ 312081 h 531812"/>
              <a:gd name="connsiteX416" fmla="*/ 206373 w 565151"/>
              <a:gd name="connsiteY416" fmla="*/ 327184 h 531812"/>
              <a:gd name="connsiteX417" fmla="*/ 208267 w 565151"/>
              <a:gd name="connsiteY417" fmla="*/ 341810 h 531812"/>
              <a:gd name="connsiteX418" fmla="*/ 210476 w 565151"/>
              <a:gd name="connsiteY418" fmla="*/ 356119 h 531812"/>
              <a:gd name="connsiteX419" fmla="*/ 213317 w 565151"/>
              <a:gd name="connsiteY419" fmla="*/ 369791 h 531812"/>
              <a:gd name="connsiteX420" fmla="*/ 216630 w 565151"/>
              <a:gd name="connsiteY420" fmla="*/ 382669 h 531812"/>
              <a:gd name="connsiteX421" fmla="*/ 220418 w 565151"/>
              <a:gd name="connsiteY421" fmla="*/ 395069 h 531812"/>
              <a:gd name="connsiteX422" fmla="*/ 224836 w 565151"/>
              <a:gd name="connsiteY422" fmla="*/ 406675 h 531812"/>
              <a:gd name="connsiteX423" fmla="*/ 229412 w 565151"/>
              <a:gd name="connsiteY423" fmla="*/ 417485 h 531812"/>
              <a:gd name="connsiteX424" fmla="*/ 234462 w 565151"/>
              <a:gd name="connsiteY424" fmla="*/ 427501 h 531812"/>
              <a:gd name="connsiteX425" fmla="*/ 239985 w 565151"/>
              <a:gd name="connsiteY425" fmla="*/ 436563 h 531812"/>
              <a:gd name="connsiteX426" fmla="*/ 229886 w 565151"/>
              <a:gd name="connsiteY426" fmla="*/ 431476 h 531812"/>
              <a:gd name="connsiteX427" fmla="*/ 220102 w 565151"/>
              <a:gd name="connsiteY427" fmla="*/ 425594 h 531812"/>
              <a:gd name="connsiteX428" fmla="*/ 210476 w 565151"/>
              <a:gd name="connsiteY428" fmla="*/ 419075 h 531812"/>
              <a:gd name="connsiteX429" fmla="*/ 201166 w 565151"/>
              <a:gd name="connsiteY429" fmla="*/ 411921 h 531812"/>
              <a:gd name="connsiteX430" fmla="*/ 192171 w 565151"/>
              <a:gd name="connsiteY430" fmla="*/ 404449 h 531812"/>
              <a:gd name="connsiteX431" fmla="*/ 183492 w 565151"/>
              <a:gd name="connsiteY431" fmla="*/ 396341 h 531812"/>
              <a:gd name="connsiteX432" fmla="*/ 175287 w 565151"/>
              <a:gd name="connsiteY432" fmla="*/ 387756 h 531812"/>
              <a:gd name="connsiteX433" fmla="*/ 167397 w 565151"/>
              <a:gd name="connsiteY433" fmla="*/ 378535 h 531812"/>
              <a:gd name="connsiteX434" fmla="*/ 160296 w 565151"/>
              <a:gd name="connsiteY434" fmla="*/ 368996 h 531812"/>
              <a:gd name="connsiteX435" fmla="*/ 153510 w 565151"/>
              <a:gd name="connsiteY435" fmla="*/ 358980 h 531812"/>
              <a:gd name="connsiteX436" fmla="*/ 147672 w 565151"/>
              <a:gd name="connsiteY436" fmla="*/ 348488 h 531812"/>
              <a:gd name="connsiteX437" fmla="*/ 142149 w 565151"/>
              <a:gd name="connsiteY437" fmla="*/ 337677 h 531812"/>
              <a:gd name="connsiteX438" fmla="*/ 137573 w 565151"/>
              <a:gd name="connsiteY438" fmla="*/ 326548 h 531812"/>
              <a:gd name="connsiteX439" fmla="*/ 133628 w 565151"/>
              <a:gd name="connsiteY439" fmla="*/ 314942 h 531812"/>
              <a:gd name="connsiteX440" fmla="*/ 130629 w 565151"/>
              <a:gd name="connsiteY440" fmla="*/ 303019 h 531812"/>
              <a:gd name="connsiteX441" fmla="*/ 128420 w 565151"/>
              <a:gd name="connsiteY441" fmla="*/ 290936 h 531812"/>
              <a:gd name="connsiteX442" fmla="*/ 127316 w 565151"/>
              <a:gd name="connsiteY442" fmla="*/ 278536 h 531812"/>
              <a:gd name="connsiteX443" fmla="*/ 127000 w 565151"/>
              <a:gd name="connsiteY443" fmla="*/ 268202 h 531812"/>
              <a:gd name="connsiteX444" fmla="*/ 127473 w 565151"/>
              <a:gd name="connsiteY444" fmla="*/ 258504 h 531812"/>
              <a:gd name="connsiteX445" fmla="*/ 128420 w 565151"/>
              <a:gd name="connsiteY445" fmla="*/ 248806 h 531812"/>
              <a:gd name="connsiteX446" fmla="*/ 130314 w 565151"/>
              <a:gd name="connsiteY446" fmla="*/ 239426 h 531812"/>
              <a:gd name="connsiteX447" fmla="*/ 132839 w 565151"/>
              <a:gd name="connsiteY447" fmla="*/ 230523 h 531812"/>
              <a:gd name="connsiteX448" fmla="*/ 135837 w 565151"/>
              <a:gd name="connsiteY448" fmla="*/ 222097 h 531812"/>
              <a:gd name="connsiteX449" fmla="*/ 140571 w 565151"/>
              <a:gd name="connsiteY449" fmla="*/ 209856 h 531812"/>
              <a:gd name="connsiteX450" fmla="*/ 144674 w 565151"/>
              <a:gd name="connsiteY450" fmla="*/ 197296 h 531812"/>
              <a:gd name="connsiteX451" fmla="*/ 148303 w 565151"/>
              <a:gd name="connsiteY451" fmla="*/ 184101 h 531812"/>
              <a:gd name="connsiteX452" fmla="*/ 151459 w 565151"/>
              <a:gd name="connsiteY452" fmla="*/ 170746 h 531812"/>
              <a:gd name="connsiteX453" fmla="*/ 153984 w 565151"/>
              <a:gd name="connsiteY453" fmla="*/ 156914 h 531812"/>
              <a:gd name="connsiteX454" fmla="*/ 156035 w 565151"/>
              <a:gd name="connsiteY454" fmla="*/ 142606 h 531812"/>
              <a:gd name="connsiteX455" fmla="*/ 166608 w 565151"/>
              <a:gd name="connsiteY455" fmla="*/ 133385 h 531812"/>
              <a:gd name="connsiteX456" fmla="*/ 176076 w 565151"/>
              <a:gd name="connsiteY456" fmla="*/ 123846 h 531812"/>
              <a:gd name="connsiteX457" fmla="*/ 184913 w 565151"/>
              <a:gd name="connsiteY457" fmla="*/ 114148 h 531812"/>
              <a:gd name="connsiteX458" fmla="*/ 192960 w 565151"/>
              <a:gd name="connsiteY458" fmla="*/ 104769 h 531812"/>
              <a:gd name="connsiteX459" fmla="*/ 200219 w 565151"/>
              <a:gd name="connsiteY459" fmla="*/ 95389 h 531812"/>
              <a:gd name="connsiteX460" fmla="*/ 207005 w 565151"/>
              <a:gd name="connsiteY460" fmla="*/ 86168 h 531812"/>
              <a:gd name="connsiteX461" fmla="*/ 212843 w 565151"/>
              <a:gd name="connsiteY461" fmla="*/ 77106 h 531812"/>
              <a:gd name="connsiteX462" fmla="*/ 218208 w 565151"/>
              <a:gd name="connsiteY462" fmla="*/ 68521 h 531812"/>
              <a:gd name="connsiteX463" fmla="*/ 222942 w 565151"/>
              <a:gd name="connsiteY463" fmla="*/ 60095 h 531812"/>
              <a:gd name="connsiteX464" fmla="*/ 227045 w 565151"/>
              <a:gd name="connsiteY464" fmla="*/ 52146 h 531812"/>
              <a:gd name="connsiteX465" fmla="*/ 230675 w 565151"/>
              <a:gd name="connsiteY465" fmla="*/ 44515 h 531812"/>
              <a:gd name="connsiteX466" fmla="*/ 233831 w 565151"/>
              <a:gd name="connsiteY466" fmla="*/ 37678 h 531812"/>
              <a:gd name="connsiteX467" fmla="*/ 236355 w 565151"/>
              <a:gd name="connsiteY467" fmla="*/ 31319 h 531812"/>
              <a:gd name="connsiteX468" fmla="*/ 238407 w 565151"/>
              <a:gd name="connsiteY468" fmla="*/ 25437 h 531812"/>
              <a:gd name="connsiteX469" fmla="*/ 240143 w 565151"/>
              <a:gd name="connsiteY469" fmla="*/ 20508 h 531812"/>
              <a:gd name="connsiteX470" fmla="*/ 241563 w 565151"/>
              <a:gd name="connsiteY470" fmla="*/ 16216 h 531812"/>
              <a:gd name="connsiteX471" fmla="*/ 242510 w 565151"/>
              <a:gd name="connsiteY471" fmla="*/ 12718 h 531812"/>
              <a:gd name="connsiteX472" fmla="*/ 243299 w 565151"/>
              <a:gd name="connsiteY472" fmla="*/ 10016 h 531812"/>
              <a:gd name="connsiteX473" fmla="*/ 243772 w 565151"/>
              <a:gd name="connsiteY473" fmla="*/ 8426 h 531812"/>
              <a:gd name="connsiteX474" fmla="*/ 243772 w 565151"/>
              <a:gd name="connsiteY474" fmla="*/ 7631 h 531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</a:cxnLst>
            <a:rect l="l" t="t" r="r" b="b"/>
            <a:pathLst>
              <a:path w="565151" h="531812">
                <a:moveTo>
                  <a:pt x="281467" y="458787"/>
                </a:moveTo>
                <a:lnTo>
                  <a:pt x="283684" y="458787"/>
                </a:lnTo>
                <a:lnTo>
                  <a:pt x="284001" y="458787"/>
                </a:lnTo>
                <a:lnTo>
                  <a:pt x="284477" y="458787"/>
                </a:lnTo>
                <a:lnTo>
                  <a:pt x="352600" y="472381"/>
                </a:lnTo>
                <a:lnTo>
                  <a:pt x="354976" y="473013"/>
                </a:lnTo>
                <a:lnTo>
                  <a:pt x="357036" y="474594"/>
                </a:lnTo>
                <a:lnTo>
                  <a:pt x="358779" y="476332"/>
                </a:lnTo>
                <a:lnTo>
                  <a:pt x="359888" y="478545"/>
                </a:lnTo>
                <a:lnTo>
                  <a:pt x="360363" y="481074"/>
                </a:lnTo>
                <a:lnTo>
                  <a:pt x="360205" y="483761"/>
                </a:lnTo>
                <a:lnTo>
                  <a:pt x="359412" y="486290"/>
                </a:lnTo>
                <a:lnTo>
                  <a:pt x="357828" y="488345"/>
                </a:lnTo>
                <a:lnTo>
                  <a:pt x="355769" y="490084"/>
                </a:lnTo>
                <a:lnTo>
                  <a:pt x="353392" y="491032"/>
                </a:lnTo>
                <a:lnTo>
                  <a:pt x="350699" y="491348"/>
                </a:lnTo>
                <a:lnTo>
                  <a:pt x="349748" y="491190"/>
                </a:lnTo>
                <a:lnTo>
                  <a:pt x="348798" y="491190"/>
                </a:lnTo>
                <a:lnTo>
                  <a:pt x="312201" y="483919"/>
                </a:lnTo>
                <a:lnTo>
                  <a:pt x="330420" y="501780"/>
                </a:lnTo>
                <a:lnTo>
                  <a:pt x="332005" y="503835"/>
                </a:lnTo>
                <a:lnTo>
                  <a:pt x="332797" y="506364"/>
                </a:lnTo>
                <a:lnTo>
                  <a:pt x="333114" y="508735"/>
                </a:lnTo>
                <a:lnTo>
                  <a:pt x="332797" y="511106"/>
                </a:lnTo>
                <a:lnTo>
                  <a:pt x="332005" y="513477"/>
                </a:lnTo>
                <a:lnTo>
                  <a:pt x="330420" y="515532"/>
                </a:lnTo>
                <a:lnTo>
                  <a:pt x="328361" y="517112"/>
                </a:lnTo>
                <a:lnTo>
                  <a:pt x="325984" y="517903"/>
                </a:lnTo>
                <a:lnTo>
                  <a:pt x="323450" y="518219"/>
                </a:lnTo>
                <a:lnTo>
                  <a:pt x="321073" y="517903"/>
                </a:lnTo>
                <a:lnTo>
                  <a:pt x="318697" y="517112"/>
                </a:lnTo>
                <a:lnTo>
                  <a:pt x="316479" y="515532"/>
                </a:lnTo>
                <a:lnTo>
                  <a:pt x="292240" y="491348"/>
                </a:lnTo>
                <a:lnTo>
                  <a:pt x="292240" y="522170"/>
                </a:lnTo>
                <a:lnTo>
                  <a:pt x="291764" y="525174"/>
                </a:lnTo>
                <a:lnTo>
                  <a:pt x="290338" y="527861"/>
                </a:lnTo>
                <a:lnTo>
                  <a:pt x="288279" y="529915"/>
                </a:lnTo>
                <a:lnTo>
                  <a:pt x="285744" y="531338"/>
                </a:lnTo>
                <a:lnTo>
                  <a:pt x="282576" y="531812"/>
                </a:lnTo>
                <a:lnTo>
                  <a:pt x="279407" y="531338"/>
                </a:lnTo>
                <a:lnTo>
                  <a:pt x="276872" y="529915"/>
                </a:lnTo>
                <a:lnTo>
                  <a:pt x="274813" y="527861"/>
                </a:lnTo>
                <a:lnTo>
                  <a:pt x="273387" y="525174"/>
                </a:lnTo>
                <a:lnTo>
                  <a:pt x="272911" y="522170"/>
                </a:lnTo>
                <a:lnTo>
                  <a:pt x="272911" y="491348"/>
                </a:lnTo>
                <a:lnTo>
                  <a:pt x="248672" y="515532"/>
                </a:lnTo>
                <a:lnTo>
                  <a:pt x="246454" y="517112"/>
                </a:lnTo>
                <a:lnTo>
                  <a:pt x="244078" y="517903"/>
                </a:lnTo>
                <a:lnTo>
                  <a:pt x="241701" y="518219"/>
                </a:lnTo>
                <a:lnTo>
                  <a:pt x="239325" y="517903"/>
                </a:lnTo>
                <a:lnTo>
                  <a:pt x="236790" y="517112"/>
                </a:lnTo>
                <a:lnTo>
                  <a:pt x="234731" y="515532"/>
                </a:lnTo>
                <a:lnTo>
                  <a:pt x="233146" y="513477"/>
                </a:lnTo>
                <a:lnTo>
                  <a:pt x="232354" y="511106"/>
                </a:lnTo>
                <a:lnTo>
                  <a:pt x="232037" y="508735"/>
                </a:lnTo>
                <a:lnTo>
                  <a:pt x="232354" y="506364"/>
                </a:lnTo>
                <a:lnTo>
                  <a:pt x="233146" y="503835"/>
                </a:lnTo>
                <a:lnTo>
                  <a:pt x="234731" y="501780"/>
                </a:lnTo>
                <a:lnTo>
                  <a:pt x="252791" y="484077"/>
                </a:lnTo>
                <a:lnTo>
                  <a:pt x="216036" y="490084"/>
                </a:lnTo>
                <a:lnTo>
                  <a:pt x="215086" y="490242"/>
                </a:lnTo>
                <a:lnTo>
                  <a:pt x="214452" y="490242"/>
                </a:lnTo>
                <a:lnTo>
                  <a:pt x="211759" y="489926"/>
                </a:lnTo>
                <a:lnTo>
                  <a:pt x="209224" y="488661"/>
                </a:lnTo>
                <a:lnTo>
                  <a:pt x="207164" y="487080"/>
                </a:lnTo>
                <a:lnTo>
                  <a:pt x="205580" y="484868"/>
                </a:lnTo>
                <a:lnTo>
                  <a:pt x="204788" y="482181"/>
                </a:lnTo>
                <a:lnTo>
                  <a:pt x="204788" y="479652"/>
                </a:lnTo>
                <a:lnTo>
                  <a:pt x="205263" y="477123"/>
                </a:lnTo>
                <a:lnTo>
                  <a:pt x="206531" y="474910"/>
                </a:lnTo>
                <a:lnTo>
                  <a:pt x="208273" y="473171"/>
                </a:lnTo>
                <a:lnTo>
                  <a:pt x="210333" y="471906"/>
                </a:lnTo>
                <a:lnTo>
                  <a:pt x="212868" y="470958"/>
                </a:lnTo>
                <a:lnTo>
                  <a:pt x="276872" y="460526"/>
                </a:lnTo>
                <a:lnTo>
                  <a:pt x="277347" y="460210"/>
                </a:lnTo>
                <a:lnTo>
                  <a:pt x="278140" y="459894"/>
                </a:lnTo>
                <a:lnTo>
                  <a:pt x="278298" y="459736"/>
                </a:lnTo>
                <a:lnTo>
                  <a:pt x="278615" y="459578"/>
                </a:lnTo>
                <a:lnTo>
                  <a:pt x="278932" y="459420"/>
                </a:lnTo>
                <a:lnTo>
                  <a:pt x="279249" y="459261"/>
                </a:lnTo>
                <a:lnTo>
                  <a:pt x="279882" y="459261"/>
                </a:lnTo>
                <a:lnTo>
                  <a:pt x="280674" y="458945"/>
                </a:lnTo>
                <a:close/>
                <a:moveTo>
                  <a:pt x="433164" y="161925"/>
                </a:moveTo>
                <a:lnTo>
                  <a:pt x="444861" y="169858"/>
                </a:lnTo>
                <a:lnTo>
                  <a:pt x="457032" y="177474"/>
                </a:lnTo>
                <a:lnTo>
                  <a:pt x="469994" y="184773"/>
                </a:lnTo>
                <a:lnTo>
                  <a:pt x="482639" y="191119"/>
                </a:lnTo>
                <a:lnTo>
                  <a:pt x="494337" y="198100"/>
                </a:lnTo>
                <a:lnTo>
                  <a:pt x="505085" y="205081"/>
                </a:lnTo>
                <a:lnTo>
                  <a:pt x="515360" y="212697"/>
                </a:lnTo>
                <a:lnTo>
                  <a:pt x="524528" y="220472"/>
                </a:lnTo>
                <a:lnTo>
                  <a:pt x="532747" y="228405"/>
                </a:lnTo>
                <a:lnTo>
                  <a:pt x="540334" y="236973"/>
                </a:lnTo>
                <a:lnTo>
                  <a:pt x="546657" y="245540"/>
                </a:lnTo>
                <a:lnTo>
                  <a:pt x="552189" y="254267"/>
                </a:lnTo>
                <a:lnTo>
                  <a:pt x="556931" y="263469"/>
                </a:lnTo>
                <a:lnTo>
                  <a:pt x="560567" y="272513"/>
                </a:lnTo>
                <a:lnTo>
                  <a:pt x="563096" y="282033"/>
                </a:lnTo>
                <a:lnTo>
                  <a:pt x="564677" y="291394"/>
                </a:lnTo>
                <a:lnTo>
                  <a:pt x="565151" y="300914"/>
                </a:lnTo>
                <a:lnTo>
                  <a:pt x="564677" y="311227"/>
                </a:lnTo>
                <a:lnTo>
                  <a:pt x="562938" y="321223"/>
                </a:lnTo>
                <a:lnTo>
                  <a:pt x="560251" y="331060"/>
                </a:lnTo>
                <a:lnTo>
                  <a:pt x="556457" y="340579"/>
                </a:lnTo>
                <a:lnTo>
                  <a:pt x="551873" y="349940"/>
                </a:lnTo>
                <a:lnTo>
                  <a:pt x="546183" y="358826"/>
                </a:lnTo>
                <a:lnTo>
                  <a:pt x="539386" y="367552"/>
                </a:lnTo>
                <a:lnTo>
                  <a:pt x="531957" y="375802"/>
                </a:lnTo>
                <a:lnTo>
                  <a:pt x="523421" y="383894"/>
                </a:lnTo>
                <a:lnTo>
                  <a:pt x="514095" y="391510"/>
                </a:lnTo>
                <a:lnTo>
                  <a:pt x="503979" y="398809"/>
                </a:lnTo>
                <a:lnTo>
                  <a:pt x="492914" y="405631"/>
                </a:lnTo>
                <a:lnTo>
                  <a:pt x="481059" y="412136"/>
                </a:lnTo>
                <a:lnTo>
                  <a:pt x="468729" y="418165"/>
                </a:lnTo>
                <a:lnTo>
                  <a:pt x="455294" y="423877"/>
                </a:lnTo>
                <a:lnTo>
                  <a:pt x="441542" y="428954"/>
                </a:lnTo>
                <a:lnTo>
                  <a:pt x="426841" y="433714"/>
                </a:lnTo>
                <a:lnTo>
                  <a:pt x="411667" y="437840"/>
                </a:lnTo>
                <a:lnTo>
                  <a:pt x="395702" y="441489"/>
                </a:lnTo>
                <a:lnTo>
                  <a:pt x="379263" y="444662"/>
                </a:lnTo>
                <a:lnTo>
                  <a:pt x="362192" y="447201"/>
                </a:lnTo>
                <a:lnTo>
                  <a:pt x="344488" y="449263"/>
                </a:lnTo>
                <a:lnTo>
                  <a:pt x="355395" y="442758"/>
                </a:lnTo>
                <a:lnTo>
                  <a:pt x="366143" y="435777"/>
                </a:lnTo>
                <a:lnTo>
                  <a:pt x="376260" y="428002"/>
                </a:lnTo>
                <a:lnTo>
                  <a:pt x="386376" y="419593"/>
                </a:lnTo>
                <a:lnTo>
                  <a:pt x="396018" y="410550"/>
                </a:lnTo>
                <a:lnTo>
                  <a:pt x="405028" y="401188"/>
                </a:lnTo>
                <a:lnTo>
                  <a:pt x="413722" y="391193"/>
                </a:lnTo>
                <a:lnTo>
                  <a:pt x="421625" y="380562"/>
                </a:lnTo>
                <a:lnTo>
                  <a:pt x="429054" y="369456"/>
                </a:lnTo>
                <a:lnTo>
                  <a:pt x="435851" y="358032"/>
                </a:lnTo>
                <a:lnTo>
                  <a:pt x="441700" y="346133"/>
                </a:lnTo>
                <a:lnTo>
                  <a:pt x="446916" y="333757"/>
                </a:lnTo>
                <a:lnTo>
                  <a:pt x="451184" y="321064"/>
                </a:lnTo>
                <a:lnTo>
                  <a:pt x="454503" y="307736"/>
                </a:lnTo>
                <a:lnTo>
                  <a:pt x="456874" y="294409"/>
                </a:lnTo>
                <a:lnTo>
                  <a:pt x="458297" y="280605"/>
                </a:lnTo>
                <a:lnTo>
                  <a:pt x="458613" y="268864"/>
                </a:lnTo>
                <a:lnTo>
                  <a:pt x="458139" y="257599"/>
                </a:lnTo>
                <a:lnTo>
                  <a:pt x="456716" y="246492"/>
                </a:lnTo>
                <a:lnTo>
                  <a:pt x="454661" y="235862"/>
                </a:lnTo>
                <a:lnTo>
                  <a:pt x="451974" y="225549"/>
                </a:lnTo>
                <a:lnTo>
                  <a:pt x="448339" y="215712"/>
                </a:lnTo>
                <a:lnTo>
                  <a:pt x="443439" y="203019"/>
                </a:lnTo>
                <a:lnTo>
                  <a:pt x="439329" y="189850"/>
                </a:lnTo>
                <a:lnTo>
                  <a:pt x="435851" y="176046"/>
                </a:lnTo>
                <a:close/>
                <a:moveTo>
                  <a:pt x="133253" y="160337"/>
                </a:moveTo>
                <a:lnTo>
                  <a:pt x="130081" y="174656"/>
                </a:lnTo>
                <a:lnTo>
                  <a:pt x="126432" y="188657"/>
                </a:lnTo>
                <a:lnTo>
                  <a:pt x="122308" y="201863"/>
                </a:lnTo>
                <a:lnTo>
                  <a:pt x="117390" y="214750"/>
                </a:lnTo>
                <a:lnTo>
                  <a:pt x="113741" y="224614"/>
                </a:lnTo>
                <a:lnTo>
                  <a:pt x="110886" y="234956"/>
                </a:lnTo>
                <a:lnTo>
                  <a:pt x="108824" y="245616"/>
                </a:lnTo>
                <a:lnTo>
                  <a:pt x="107396" y="256753"/>
                </a:lnTo>
                <a:lnTo>
                  <a:pt x="106920" y="268049"/>
                </a:lnTo>
                <a:lnTo>
                  <a:pt x="107237" y="279823"/>
                </a:lnTo>
                <a:lnTo>
                  <a:pt x="108665" y="293506"/>
                </a:lnTo>
                <a:lnTo>
                  <a:pt x="110886" y="306711"/>
                </a:lnTo>
                <a:lnTo>
                  <a:pt x="114217" y="319757"/>
                </a:lnTo>
                <a:lnTo>
                  <a:pt x="118342" y="332485"/>
                </a:lnTo>
                <a:lnTo>
                  <a:pt x="123418" y="344577"/>
                </a:lnTo>
                <a:lnTo>
                  <a:pt x="129288" y="356510"/>
                </a:lnTo>
                <a:lnTo>
                  <a:pt x="135950" y="367965"/>
                </a:lnTo>
                <a:lnTo>
                  <a:pt x="142930" y="378784"/>
                </a:lnTo>
                <a:lnTo>
                  <a:pt x="151021" y="389285"/>
                </a:lnTo>
                <a:lnTo>
                  <a:pt x="159270" y="399308"/>
                </a:lnTo>
                <a:lnTo>
                  <a:pt x="168312" y="408854"/>
                </a:lnTo>
                <a:lnTo>
                  <a:pt x="177671" y="417764"/>
                </a:lnTo>
                <a:lnTo>
                  <a:pt x="187665" y="426196"/>
                </a:lnTo>
                <a:lnTo>
                  <a:pt x="197818" y="433992"/>
                </a:lnTo>
                <a:lnTo>
                  <a:pt x="208288" y="440993"/>
                </a:lnTo>
                <a:lnTo>
                  <a:pt x="219075" y="447675"/>
                </a:lnTo>
                <a:lnTo>
                  <a:pt x="201467" y="445130"/>
                </a:lnTo>
                <a:lnTo>
                  <a:pt x="184493" y="442266"/>
                </a:lnTo>
                <a:lnTo>
                  <a:pt x="168153" y="438766"/>
                </a:lnTo>
                <a:lnTo>
                  <a:pt x="152290" y="434947"/>
                </a:lnTo>
                <a:lnTo>
                  <a:pt x="137219" y="430492"/>
                </a:lnTo>
                <a:lnTo>
                  <a:pt x="122625" y="425719"/>
                </a:lnTo>
                <a:lnTo>
                  <a:pt x="108824" y="420469"/>
                </a:lnTo>
                <a:lnTo>
                  <a:pt x="95657" y="414900"/>
                </a:lnTo>
                <a:lnTo>
                  <a:pt x="83283" y="408854"/>
                </a:lnTo>
                <a:lnTo>
                  <a:pt x="71544" y="402331"/>
                </a:lnTo>
                <a:lnTo>
                  <a:pt x="60757" y="395331"/>
                </a:lnTo>
                <a:lnTo>
                  <a:pt x="50605" y="388171"/>
                </a:lnTo>
                <a:lnTo>
                  <a:pt x="41245" y="380693"/>
                </a:lnTo>
                <a:lnTo>
                  <a:pt x="32996" y="372738"/>
                </a:lnTo>
                <a:lnTo>
                  <a:pt x="25540" y="364624"/>
                </a:lnTo>
                <a:lnTo>
                  <a:pt x="18878" y="356192"/>
                </a:lnTo>
                <a:lnTo>
                  <a:pt x="13167" y="347441"/>
                </a:lnTo>
                <a:lnTo>
                  <a:pt x="8566" y="338372"/>
                </a:lnTo>
                <a:lnTo>
                  <a:pt x="4918" y="329144"/>
                </a:lnTo>
                <a:lnTo>
                  <a:pt x="2062" y="319598"/>
                </a:lnTo>
                <a:lnTo>
                  <a:pt x="476" y="310052"/>
                </a:lnTo>
                <a:lnTo>
                  <a:pt x="0" y="300188"/>
                </a:lnTo>
                <a:lnTo>
                  <a:pt x="476" y="290642"/>
                </a:lnTo>
                <a:lnTo>
                  <a:pt x="2062" y="281096"/>
                </a:lnTo>
                <a:lnTo>
                  <a:pt x="4759" y="271709"/>
                </a:lnTo>
                <a:lnTo>
                  <a:pt x="8408" y="262640"/>
                </a:lnTo>
                <a:lnTo>
                  <a:pt x="13008" y="253412"/>
                </a:lnTo>
                <a:lnTo>
                  <a:pt x="18560" y="244661"/>
                </a:lnTo>
                <a:lnTo>
                  <a:pt x="25064" y="236070"/>
                </a:lnTo>
                <a:lnTo>
                  <a:pt x="32520" y="227478"/>
                </a:lnTo>
                <a:lnTo>
                  <a:pt x="40928" y="219523"/>
                </a:lnTo>
                <a:lnTo>
                  <a:pt x="50129" y="211568"/>
                </a:lnTo>
                <a:lnTo>
                  <a:pt x="60281" y="204090"/>
                </a:lnTo>
                <a:lnTo>
                  <a:pt x="71386" y="196931"/>
                </a:lnTo>
                <a:lnTo>
                  <a:pt x="83125" y="189930"/>
                </a:lnTo>
                <a:lnTo>
                  <a:pt x="95816" y="183566"/>
                </a:lnTo>
                <a:lnTo>
                  <a:pt x="108982" y="176088"/>
                </a:lnTo>
                <a:lnTo>
                  <a:pt x="121514" y="168292"/>
                </a:lnTo>
                <a:close/>
                <a:moveTo>
                  <a:pt x="309563" y="0"/>
                </a:moveTo>
                <a:lnTo>
                  <a:pt x="320079" y="0"/>
                </a:lnTo>
                <a:lnTo>
                  <a:pt x="321672" y="7623"/>
                </a:lnTo>
                <a:lnTo>
                  <a:pt x="321832" y="8417"/>
                </a:lnTo>
                <a:lnTo>
                  <a:pt x="322310" y="10005"/>
                </a:lnTo>
                <a:lnTo>
                  <a:pt x="323106" y="12704"/>
                </a:lnTo>
                <a:lnTo>
                  <a:pt x="324062" y="16198"/>
                </a:lnTo>
                <a:lnTo>
                  <a:pt x="325496" y="20486"/>
                </a:lnTo>
                <a:lnTo>
                  <a:pt x="327249" y="25568"/>
                </a:lnTo>
                <a:lnTo>
                  <a:pt x="329480" y="31444"/>
                </a:lnTo>
                <a:lnTo>
                  <a:pt x="332188" y="37796"/>
                </a:lnTo>
                <a:lnTo>
                  <a:pt x="335375" y="44942"/>
                </a:lnTo>
                <a:lnTo>
                  <a:pt x="339040" y="52406"/>
                </a:lnTo>
                <a:lnTo>
                  <a:pt x="343342" y="60506"/>
                </a:lnTo>
                <a:lnTo>
                  <a:pt x="348122" y="68922"/>
                </a:lnTo>
                <a:lnTo>
                  <a:pt x="353539" y="77816"/>
                </a:lnTo>
                <a:lnTo>
                  <a:pt x="359594" y="86709"/>
                </a:lnTo>
                <a:lnTo>
                  <a:pt x="366445" y="96079"/>
                </a:lnTo>
                <a:lnTo>
                  <a:pt x="373934" y="105448"/>
                </a:lnTo>
                <a:lnTo>
                  <a:pt x="382219" y="114977"/>
                </a:lnTo>
                <a:lnTo>
                  <a:pt x="391141" y="124505"/>
                </a:lnTo>
                <a:lnTo>
                  <a:pt x="401020" y="134034"/>
                </a:lnTo>
                <a:lnTo>
                  <a:pt x="411855" y="143562"/>
                </a:lnTo>
                <a:lnTo>
                  <a:pt x="413289" y="157537"/>
                </a:lnTo>
                <a:lnTo>
                  <a:pt x="415679" y="171036"/>
                </a:lnTo>
                <a:lnTo>
                  <a:pt x="418547" y="184376"/>
                </a:lnTo>
                <a:lnTo>
                  <a:pt x="422052" y="197240"/>
                </a:lnTo>
                <a:lnTo>
                  <a:pt x="426035" y="209627"/>
                </a:lnTo>
                <a:lnTo>
                  <a:pt x="430815" y="221855"/>
                </a:lnTo>
                <a:lnTo>
                  <a:pt x="433843" y="230272"/>
                </a:lnTo>
                <a:lnTo>
                  <a:pt x="436392" y="239165"/>
                </a:lnTo>
                <a:lnTo>
                  <a:pt x="438145" y="248535"/>
                </a:lnTo>
                <a:lnTo>
                  <a:pt x="439260" y="258222"/>
                </a:lnTo>
                <a:lnTo>
                  <a:pt x="439738" y="267909"/>
                </a:lnTo>
                <a:lnTo>
                  <a:pt x="439419" y="278232"/>
                </a:lnTo>
                <a:lnTo>
                  <a:pt x="438304" y="290619"/>
                </a:lnTo>
                <a:lnTo>
                  <a:pt x="436073" y="302847"/>
                </a:lnTo>
                <a:lnTo>
                  <a:pt x="432887" y="314758"/>
                </a:lnTo>
                <a:lnTo>
                  <a:pt x="429063" y="326351"/>
                </a:lnTo>
                <a:lnTo>
                  <a:pt x="424283" y="337626"/>
                </a:lnTo>
                <a:lnTo>
                  <a:pt x="418706" y="348584"/>
                </a:lnTo>
                <a:lnTo>
                  <a:pt x="412651" y="358906"/>
                </a:lnTo>
                <a:lnTo>
                  <a:pt x="405800" y="369070"/>
                </a:lnTo>
                <a:lnTo>
                  <a:pt x="398471" y="378440"/>
                </a:lnTo>
                <a:lnTo>
                  <a:pt x="390663" y="387650"/>
                </a:lnTo>
                <a:lnTo>
                  <a:pt x="382378" y="396226"/>
                </a:lnTo>
                <a:lnTo>
                  <a:pt x="373456" y="404484"/>
                </a:lnTo>
                <a:lnTo>
                  <a:pt x="364374" y="412107"/>
                </a:lnTo>
                <a:lnTo>
                  <a:pt x="354814" y="418936"/>
                </a:lnTo>
                <a:lnTo>
                  <a:pt x="345094" y="425447"/>
                </a:lnTo>
                <a:lnTo>
                  <a:pt x="335056" y="431323"/>
                </a:lnTo>
                <a:lnTo>
                  <a:pt x="325018" y="436563"/>
                </a:lnTo>
                <a:lnTo>
                  <a:pt x="330436" y="427511"/>
                </a:lnTo>
                <a:lnTo>
                  <a:pt x="335375" y="417506"/>
                </a:lnTo>
                <a:lnTo>
                  <a:pt x="340314" y="406707"/>
                </a:lnTo>
                <a:lnTo>
                  <a:pt x="344457" y="394956"/>
                </a:lnTo>
                <a:lnTo>
                  <a:pt x="348440" y="382569"/>
                </a:lnTo>
                <a:lnTo>
                  <a:pt x="351786" y="369546"/>
                </a:lnTo>
                <a:lnTo>
                  <a:pt x="354814" y="355889"/>
                </a:lnTo>
                <a:lnTo>
                  <a:pt x="357204" y="341596"/>
                </a:lnTo>
                <a:lnTo>
                  <a:pt x="358956" y="326986"/>
                </a:lnTo>
                <a:lnTo>
                  <a:pt x="360390" y="311740"/>
                </a:lnTo>
                <a:lnTo>
                  <a:pt x="361028" y="296177"/>
                </a:lnTo>
                <a:lnTo>
                  <a:pt x="361028" y="281884"/>
                </a:lnTo>
                <a:lnTo>
                  <a:pt x="360709" y="268386"/>
                </a:lnTo>
                <a:lnTo>
                  <a:pt x="359912" y="255363"/>
                </a:lnTo>
                <a:lnTo>
                  <a:pt x="358478" y="242818"/>
                </a:lnTo>
                <a:lnTo>
                  <a:pt x="356726" y="230907"/>
                </a:lnTo>
                <a:lnTo>
                  <a:pt x="354495" y="219790"/>
                </a:lnTo>
                <a:lnTo>
                  <a:pt x="351627" y="209150"/>
                </a:lnTo>
                <a:lnTo>
                  <a:pt x="348281" y="199145"/>
                </a:lnTo>
                <a:lnTo>
                  <a:pt x="346050" y="193111"/>
                </a:lnTo>
                <a:lnTo>
                  <a:pt x="344298" y="187870"/>
                </a:lnTo>
                <a:lnTo>
                  <a:pt x="342704" y="183582"/>
                </a:lnTo>
                <a:lnTo>
                  <a:pt x="341430" y="179771"/>
                </a:lnTo>
                <a:lnTo>
                  <a:pt x="340155" y="176595"/>
                </a:lnTo>
                <a:lnTo>
                  <a:pt x="339040" y="173736"/>
                </a:lnTo>
                <a:lnTo>
                  <a:pt x="338243" y="171354"/>
                </a:lnTo>
                <a:lnTo>
                  <a:pt x="337128" y="168654"/>
                </a:lnTo>
                <a:lnTo>
                  <a:pt x="336172" y="165955"/>
                </a:lnTo>
                <a:lnTo>
                  <a:pt x="335216" y="163255"/>
                </a:lnTo>
                <a:lnTo>
                  <a:pt x="334260" y="160396"/>
                </a:lnTo>
                <a:lnTo>
                  <a:pt x="332985" y="156902"/>
                </a:lnTo>
                <a:lnTo>
                  <a:pt x="331392" y="152614"/>
                </a:lnTo>
                <a:lnTo>
                  <a:pt x="327727" y="141180"/>
                </a:lnTo>
                <a:lnTo>
                  <a:pt x="324062" y="128952"/>
                </a:lnTo>
                <a:lnTo>
                  <a:pt x="320557" y="115612"/>
                </a:lnTo>
                <a:lnTo>
                  <a:pt x="317370" y="101796"/>
                </a:lnTo>
                <a:close/>
                <a:moveTo>
                  <a:pt x="278691" y="0"/>
                </a:moveTo>
                <a:lnTo>
                  <a:pt x="289947" y="0"/>
                </a:lnTo>
                <a:lnTo>
                  <a:pt x="297874" y="103896"/>
                </a:lnTo>
                <a:lnTo>
                  <a:pt x="298033" y="105326"/>
                </a:lnTo>
                <a:lnTo>
                  <a:pt x="301521" y="119941"/>
                </a:lnTo>
                <a:lnTo>
                  <a:pt x="305008" y="133762"/>
                </a:lnTo>
                <a:lnTo>
                  <a:pt x="308813" y="146789"/>
                </a:lnTo>
                <a:lnTo>
                  <a:pt x="312777" y="158862"/>
                </a:lnTo>
                <a:lnTo>
                  <a:pt x="314362" y="163152"/>
                </a:lnTo>
                <a:lnTo>
                  <a:pt x="315630" y="166806"/>
                </a:lnTo>
                <a:lnTo>
                  <a:pt x="316581" y="169665"/>
                </a:lnTo>
                <a:lnTo>
                  <a:pt x="317691" y="172525"/>
                </a:lnTo>
                <a:lnTo>
                  <a:pt x="318484" y="175226"/>
                </a:lnTo>
                <a:lnTo>
                  <a:pt x="319594" y="178244"/>
                </a:lnTo>
                <a:lnTo>
                  <a:pt x="320703" y="180627"/>
                </a:lnTo>
                <a:lnTo>
                  <a:pt x="321496" y="183328"/>
                </a:lnTo>
                <a:lnTo>
                  <a:pt x="322764" y="186505"/>
                </a:lnTo>
                <a:lnTo>
                  <a:pt x="324033" y="190159"/>
                </a:lnTo>
                <a:lnTo>
                  <a:pt x="325618" y="194607"/>
                </a:lnTo>
                <a:lnTo>
                  <a:pt x="327520" y="199690"/>
                </a:lnTo>
                <a:lnTo>
                  <a:pt x="329581" y="205568"/>
                </a:lnTo>
                <a:lnTo>
                  <a:pt x="332594" y="214623"/>
                </a:lnTo>
                <a:lnTo>
                  <a:pt x="334972" y="224473"/>
                </a:lnTo>
                <a:lnTo>
                  <a:pt x="337350" y="234958"/>
                </a:lnTo>
                <a:lnTo>
                  <a:pt x="338776" y="246078"/>
                </a:lnTo>
                <a:lnTo>
                  <a:pt x="340045" y="257675"/>
                </a:lnTo>
                <a:lnTo>
                  <a:pt x="340837" y="269908"/>
                </a:lnTo>
                <a:lnTo>
                  <a:pt x="341313" y="282775"/>
                </a:lnTo>
                <a:lnTo>
                  <a:pt x="341154" y="295802"/>
                </a:lnTo>
                <a:lnTo>
                  <a:pt x="340362" y="311212"/>
                </a:lnTo>
                <a:lnTo>
                  <a:pt x="339252" y="326304"/>
                </a:lnTo>
                <a:lnTo>
                  <a:pt x="337508" y="340601"/>
                </a:lnTo>
                <a:lnTo>
                  <a:pt x="334972" y="354105"/>
                </a:lnTo>
                <a:lnTo>
                  <a:pt x="332276" y="367131"/>
                </a:lnTo>
                <a:lnTo>
                  <a:pt x="329106" y="379205"/>
                </a:lnTo>
                <a:lnTo>
                  <a:pt x="325618" y="390325"/>
                </a:lnTo>
                <a:lnTo>
                  <a:pt x="321655" y="400810"/>
                </a:lnTo>
                <a:lnTo>
                  <a:pt x="317533" y="410342"/>
                </a:lnTo>
                <a:lnTo>
                  <a:pt x="312935" y="418921"/>
                </a:lnTo>
                <a:lnTo>
                  <a:pt x="308496" y="426705"/>
                </a:lnTo>
                <a:lnTo>
                  <a:pt x="303581" y="433218"/>
                </a:lnTo>
                <a:lnTo>
                  <a:pt x="298825" y="438937"/>
                </a:lnTo>
                <a:lnTo>
                  <a:pt x="293752" y="443544"/>
                </a:lnTo>
                <a:lnTo>
                  <a:pt x="288521" y="447039"/>
                </a:lnTo>
                <a:lnTo>
                  <a:pt x="283447" y="449263"/>
                </a:lnTo>
                <a:lnTo>
                  <a:pt x="281386" y="449263"/>
                </a:lnTo>
                <a:lnTo>
                  <a:pt x="276472" y="447039"/>
                </a:lnTo>
                <a:lnTo>
                  <a:pt x="271399" y="443544"/>
                </a:lnTo>
                <a:lnTo>
                  <a:pt x="266326" y="438937"/>
                </a:lnTo>
                <a:lnTo>
                  <a:pt x="261411" y="433218"/>
                </a:lnTo>
                <a:lnTo>
                  <a:pt x="256655" y="426705"/>
                </a:lnTo>
                <a:lnTo>
                  <a:pt x="251899" y="418921"/>
                </a:lnTo>
                <a:lnTo>
                  <a:pt x="247618" y="410342"/>
                </a:lnTo>
                <a:lnTo>
                  <a:pt x="243338" y="400810"/>
                </a:lnTo>
                <a:lnTo>
                  <a:pt x="239533" y="390325"/>
                </a:lnTo>
                <a:lnTo>
                  <a:pt x="236045" y="379205"/>
                </a:lnTo>
                <a:lnTo>
                  <a:pt x="232716" y="367131"/>
                </a:lnTo>
                <a:lnTo>
                  <a:pt x="229862" y="354105"/>
                </a:lnTo>
                <a:lnTo>
                  <a:pt x="227643" y="340601"/>
                </a:lnTo>
                <a:lnTo>
                  <a:pt x="225899" y="326304"/>
                </a:lnTo>
                <a:lnTo>
                  <a:pt x="224472" y="311212"/>
                </a:lnTo>
                <a:lnTo>
                  <a:pt x="223838" y="295802"/>
                </a:lnTo>
                <a:lnTo>
                  <a:pt x="223838" y="282775"/>
                </a:lnTo>
                <a:lnTo>
                  <a:pt x="224155" y="269908"/>
                </a:lnTo>
                <a:lnTo>
                  <a:pt x="224948" y="257675"/>
                </a:lnTo>
                <a:lnTo>
                  <a:pt x="226058" y="246237"/>
                </a:lnTo>
                <a:lnTo>
                  <a:pt x="227801" y="234958"/>
                </a:lnTo>
                <a:lnTo>
                  <a:pt x="229862" y="224473"/>
                </a:lnTo>
                <a:lnTo>
                  <a:pt x="232557" y="214623"/>
                </a:lnTo>
                <a:lnTo>
                  <a:pt x="235411" y="205568"/>
                </a:lnTo>
                <a:lnTo>
                  <a:pt x="237631" y="199690"/>
                </a:lnTo>
                <a:lnTo>
                  <a:pt x="239533" y="194607"/>
                </a:lnTo>
                <a:lnTo>
                  <a:pt x="240960" y="190159"/>
                </a:lnTo>
                <a:lnTo>
                  <a:pt x="242228" y="186505"/>
                </a:lnTo>
                <a:lnTo>
                  <a:pt x="243496" y="183328"/>
                </a:lnTo>
                <a:lnTo>
                  <a:pt x="244448" y="180627"/>
                </a:lnTo>
                <a:lnTo>
                  <a:pt x="245399" y="178244"/>
                </a:lnTo>
                <a:lnTo>
                  <a:pt x="246350" y="175226"/>
                </a:lnTo>
                <a:lnTo>
                  <a:pt x="247460" y="172684"/>
                </a:lnTo>
                <a:lnTo>
                  <a:pt x="248411" y="169983"/>
                </a:lnTo>
                <a:lnTo>
                  <a:pt x="249521" y="166806"/>
                </a:lnTo>
                <a:lnTo>
                  <a:pt x="250789" y="163152"/>
                </a:lnTo>
                <a:lnTo>
                  <a:pt x="252216" y="158862"/>
                </a:lnTo>
                <a:lnTo>
                  <a:pt x="256179" y="146789"/>
                </a:lnTo>
                <a:lnTo>
                  <a:pt x="259984" y="133762"/>
                </a:lnTo>
                <a:lnTo>
                  <a:pt x="263630" y="119941"/>
                </a:lnTo>
                <a:lnTo>
                  <a:pt x="266960" y="105326"/>
                </a:lnTo>
                <a:close/>
                <a:moveTo>
                  <a:pt x="245350" y="0"/>
                </a:moveTo>
                <a:lnTo>
                  <a:pt x="258763" y="0"/>
                </a:lnTo>
                <a:lnTo>
                  <a:pt x="247717" y="101748"/>
                </a:lnTo>
                <a:lnTo>
                  <a:pt x="244403" y="115738"/>
                </a:lnTo>
                <a:lnTo>
                  <a:pt x="240932" y="128775"/>
                </a:lnTo>
                <a:lnTo>
                  <a:pt x="237460" y="141334"/>
                </a:lnTo>
                <a:lnTo>
                  <a:pt x="233515" y="152781"/>
                </a:lnTo>
                <a:lnTo>
                  <a:pt x="232253" y="157073"/>
                </a:lnTo>
                <a:lnTo>
                  <a:pt x="230990" y="160571"/>
                </a:lnTo>
                <a:lnTo>
                  <a:pt x="229886" y="163433"/>
                </a:lnTo>
                <a:lnTo>
                  <a:pt x="228939" y="166295"/>
                </a:lnTo>
                <a:lnTo>
                  <a:pt x="227834" y="168839"/>
                </a:lnTo>
                <a:lnTo>
                  <a:pt x="226887" y="171700"/>
                </a:lnTo>
                <a:lnTo>
                  <a:pt x="225941" y="173926"/>
                </a:lnTo>
                <a:lnTo>
                  <a:pt x="224994" y="176788"/>
                </a:lnTo>
                <a:lnTo>
                  <a:pt x="223889" y="179967"/>
                </a:lnTo>
                <a:lnTo>
                  <a:pt x="222469" y="183783"/>
                </a:lnTo>
                <a:lnTo>
                  <a:pt x="221049" y="188075"/>
                </a:lnTo>
                <a:lnTo>
                  <a:pt x="219155" y="193322"/>
                </a:lnTo>
                <a:lnTo>
                  <a:pt x="216946" y="199204"/>
                </a:lnTo>
                <a:lnTo>
                  <a:pt x="213790" y="209379"/>
                </a:lnTo>
                <a:lnTo>
                  <a:pt x="210950" y="220031"/>
                </a:lnTo>
                <a:lnTo>
                  <a:pt x="208740" y="231159"/>
                </a:lnTo>
                <a:lnTo>
                  <a:pt x="206847" y="243083"/>
                </a:lnTo>
                <a:lnTo>
                  <a:pt x="205584" y="255642"/>
                </a:lnTo>
                <a:lnTo>
                  <a:pt x="204795" y="268679"/>
                </a:lnTo>
                <a:lnTo>
                  <a:pt x="204164" y="282192"/>
                </a:lnTo>
                <a:lnTo>
                  <a:pt x="204480" y="296342"/>
                </a:lnTo>
                <a:lnTo>
                  <a:pt x="205111" y="312081"/>
                </a:lnTo>
                <a:lnTo>
                  <a:pt x="206373" y="327184"/>
                </a:lnTo>
                <a:lnTo>
                  <a:pt x="208267" y="341810"/>
                </a:lnTo>
                <a:lnTo>
                  <a:pt x="210476" y="356119"/>
                </a:lnTo>
                <a:lnTo>
                  <a:pt x="213317" y="369791"/>
                </a:lnTo>
                <a:lnTo>
                  <a:pt x="216630" y="382669"/>
                </a:lnTo>
                <a:lnTo>
                  <a:pt x="220418" y="395069"/>
                </a:lnTo>
                <a:lnTo>
                  <a:pt x="224836" y="406675"/>
                </a:lnTo>
                <a:lnTo>
                  <a:pt x="229412" y="417485"/>
                </a:lnTo>
                <a:lnTo>
                  <a:pt x="234462" y="427501"/>
                </a:lnTo>
                <a:lnTo>
                  <a:pt x="239985" y="436563"/>
                </a:lnTo>
                <a:lnTo>
                  <a:pt x="229886" y="431476"/>
                </a:lnTo>
                <a:lnTo>
                  <a:pt x="220102" y="425594"/>
                </a:lnTo>
                <a:lnTo>
                  <a:pt x="210476" y="419075"/>
                </a:lnTo>
                <a:lnTo>
                  <a:pt x="201166" y="411921"/>
                </a:lnTo>
                <a:lnTo>
                  <a:pt x="192171" y="404449"/>
                </a:lnTo>
                <a:lnTo>
                  <a:pt x="183492" y="396341"/>
                </a:lnTo>
                <a:lnTo>
                  <a:pt x="175287" y="387756"/>
                </a:lnTo>
                <a:lnTo>
                  <a:pt x="167397" y="378535"/>
                </a:lnTo>
                <a:lnTo>
                  <a:pt x="160296" y="368996"/>
                </a:lnTo>
                <a:lnTo>
                  <a:pt x="153510" y="358980"/>
                </a:lnTo>
                <a:lnTo>
                  <a:pt x="147672" y="348488"/>
                </a:lnTo>
                <a:lnTo>
                  <a:pt x="142149" y="337677"/>
                </a:lnTo>
                <a:lnTo>
                  <a:pt x="137573" y="326548"/>
                </a:lnTo>
                <a:lnTo>
                  <a:pt x="133628" y="314942"/>
                </a:lnTo>
                <a:lnTo>
                  <a:pt x="130629" y="303019"/>
                </a:lnTo>
                <a:lnTo>
                  <a:pt x="128420" y="290936"/>
                </a:lnTo>
                <a:lnTo>
                  <a:pt x="127316" y="278536"/>
                </a:lnTo>
                <a:lnTo>
                  <a:pt x="127000" y="268202"/>
                </a:lnTo>
                <a:lnTo>
                  <a:pt x="127473" y="258504"/>
                </a:lnTo>
                <a:lnTo>
                  <a:pt x="128420" y="248806"/>
                </a:lnTo>
                <a:lnTo>
                  <a:pt x="130314" y="239426"/>
                </a:lnTo>
                <a:lnTo>
                  <a:pt x="132839" y="230523"/>
                </a:lnTo>
                <a:lnTo>
                  <a:pt x="135837" y="222097"/>
                </a:lnTo>
                <a:lnTo>
                  <a:pt x="140571" y="209856"/>
                </a:lnTo>
                <a:lnTo>
                  <a:pt x="144674" y="197296"/>
                </a:lnTo>
                <a:lnTo>
                  <a:pt x="148303" y="184101"/>
                </a:lnTo>
                <a:lnTo>
                  <a:pt x="151459" y="170746"/>
                </a:lnTo>
                <a:lnTo>
                  <a:pt x="153984" y="156914"/>
                </a:lnTo>
                <a:lnTo>
                  <a:pt x="156035" y="142606"/>
                </a:lnTo>
                <a:lnTo>
                  <a:pt x="166608" y="133385"/>
                </a:lnTo>
                <a:lnTo>
                  <a:pt x="176076" y="123846"/>
                </a:lnTo>
                <a:lnTo>
                  <a:pt x="184913" y="114148"/>
                </a:lnTo>
                <a:lnTo>
                  <a:pt x="192960" y="104769"/>
                </a:lnTo>
                <a:lnTo>
                  <a:pt x="200219" y="95389"/>
                </a:lnTo>
                <a:lnTo>
                  <a:pt x="207005" y="86168"/>
                </a:lnTo>
                <a:lnTo>
                  <a:pt x="212843" y="77106"/>
                </a:lnTo>
                <a:lnTo>
                  <a:pt x="218208" y="68521"/>
                </a:lnTo>
                <a:lnTo>
                  <a:pt x="222942" y="60095"/>
                </a:lnTo>
                <a:lnTo>
                  <a:pt x="227045" y="52146"/>
                </a:lnTo>
                <a:lnTo>
                  <a:pt x="230675" y="44515"/>
                </a:lnTo>
                <a:lnTo>
                  <a:pt x="233831" y="37678"/>
                </a:lnTo>
                <a:lnTo>
                  <a:pt x="236355" y="31319"/>
                </a:lnTo>
                <a:lnTo>
                  <a:pt x="238407" y="25437"/>
                </a:lnTo>
                <a:lnTo>
                  <a:pt x="240143" y="20508"/>
                </a:lnTo>
                <a:lnTo>
                  <a:pt x="241563" y="16216"/>
                </a:lnTo>
                <a:lnTo>
                  <a:pt x="242510" y="12718"/>
                </a:lnTo>
                <a:lnTo>
                  <a:pt x="243299" y="10016"/>
                </a:lnTo>
                <a:lnTo>
                  <a:pt x="243772" y="8426"/>
                </a:lnTo>
                <a:lnTo>
                  <a:pt x="243772" y="7631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40" name="Freeform 167"/>
          <p:cNvSpPr>
            <a:spLocks noEditPoints="1"/>
          </p:cNvSpPr>
          <p:nvPr/>
        </p:nvSpPr>
        <p:spPr bwMode="auto">
          <a:xfrm>
            <a:off x="11286364" y="5203601"/>
            <a:ext cx="423863" cy="561975"/>
          </a:xfrm>
          <a:custGeom>
            <a:avLst/>
            <a:gdLst>
              <a:gd name="T0" fmla="*/ 1448 w 2402"/>
              <a:gd name="T1" fmla="*/ 2712 h 3193"/>
              <a:gd name="T2" fmla="*/ 1415 w 2402"/>
              <a:gd name="T3" fmla="*/ 2903 h 3193"/>
              <a:gd name="T4" fmla="*/ 1562 w 2402"/>
              <a:gd name="T5" fmla="*/ 3025 h 3193"/>
              <a:gd name="T6" fmla="*/ 1745 w 2402"/>
              <a:gd name="T7" fmla="*/ 2960 h 3193"/>
              <a:gd name="T8" fmla="*/ 1780 w 2402"/>
              <a:gd name="T9" fmla="*/ 2769 h 3193"/>
              <a:gd name="T10" fmla="*/ 1632 w 2402"/>
              <a:gd name="T11" fmla="*/ 2645 h 3193"/>
              <a:gd name="T12" fmla="*/ 1127 w 2402"/>
              <a:gd name="T13" fmla="*/ 2680 h 3193"/>
              <a:gd name="T14" fmla="*/ 1162 w 2402"/>
              <a:gd name="T15" fmla="*/ 3025 h 3193"/>
              <a:gd name="T16" fmla="*/ 1236 w 2402"/>
              <a:gd name="T17" fmla="*/ 2973 h 3193"/>
              <a:gd name="T18" fmla="*/ 1181 w 2402"/>
              <a:gd name="T19" fmla="*/ 2642 h 3193"/>
              <a:gd name="T20" fmla="*/ 903 w 2402"/>
              <a:gd name="T21" fmla="*/ 2697 h 3193"/>
              <a:gd name="T22" fmla="*/ 958 w 2402"/>
              <a:gd name="T23" fmla="*/ 3028 h 3193"/>
              <a:gd name="T24" fmla="*/ 1013 w 2402"/>
              <a:gd name="T25" fmla="*/ 2697 h 3193"/>
              <a:gd name="T26" fmla="*/ 541 w 2402"/>
              <a:gd name="T27" fmla="*/ 2642 h 3193"/>
              <a:gd name="T28" fmla="*/ 374 w 2402"/>
              <a:gd name="T29" fmla="*/ 2739 h 3193"/>
              <a:gd name="T30" fmla="*/ 374 w 2402"/>
              <a:gd name="T31" fmla="*/ 2933 h 3193"/>
              <a:gd name="T32" fmla="*/ 541 w 2402"/>
              <a:gd name="T33" fmla="*/ 3028 h 3193"/>
              <a:gd name="T34" fmla="*/ 709 w 2402"/>
              <a:gd name="T35" fmla="*/ 2933 h 3193"/>
              <a:gd name="T36" fmla="*/ 709 w 2402"/>
              <a:gd name="T37" fmla="*/ 2739 h 3193"/>
              <a:gd name="T38" fmla="*/ 541 w 2402"/>
              <a:gd name="T39" fmla="*/ 2642 h 3193"/>
              <a:gd name="T40" fmla="*/ 570 w 2402"/>
              <a:gd name="T41" fmla="*/ 1982 h 3193"/>
              <a:gd name="T42" fmla="*/ 735 w 2402"/>
              <a:gd name="T43" fmla="*/ 2037 h 3193"/>
              <a:gd name="T44" fmla="*/ 789 w 2402"/>
              <a:gd name="T45" fmla="*/ 1965 h 3193"/>
              <a:gd name="T46" fmla="*/ 625 w 2402"/>
              <a:gd name="T47" fmla="*/ 1707 h 3193"/>
              <a:gd name="T48" fmla="*/ 572 w 2402"/>
              <a:gd name="T49" fmla="*/ 1780 h 3193"/>
              <a:gd name="T50" fmla="*/ 865 w 2402"/>
              <a:gd name="T51" fmla="*/ 1814 h 3193"/>
              <a:gd name="T52" fmla="*/ 892 w 2402"/>
              <a:gd name="T53" fmla="*/ 1730 h 3193"/>
              <a:gd name="T54" fmla="*/ 607 w 2402"/>
              <a:gd name="T55" fmla="*/ 1489 h 3193"/>
              <a:gd name="T56" fmla="*/ 580 w 2402"/>
              <a:gd name="T57" fmla="*/ 1574 h 3193"/>
              <a:gd name="T58" fmla="*/ 769 w 2402"/>
              <a:gd name="T59" fmla="*/ 1586 h 3193"/>
              <a:gd name="T60" fmla="*/ 769 w 2402"/>
              <a:gd name="T61" fmla="*/ 1497 h 3193"/>
              <a:gd name="T62" fmla="*/ 592 w 2402"/>
              <a:gd name="T63" fmla="*/ 1277 h 3193"/>
              <a:gd name="T64" fmla="*/ 592 w 2402"/>
              <a:gd name="T65" fmla="*/ 1366 h 3193"/>
              <a:gd name="T66" fmla="*/ 892 w 2402"/>
              <a:gd name="T67" fmla="*/ 1354 h 3193"/>
              <a:gd name="T68" fmla="*/ 865 w 2402"/>
              <a:gd name="T69" fmla="*/ 1269 h 3193"/>
              <a:gd name="T70" fmla="*/ 2253 w 2402"/>
              <a:gd name="T71" fmla="*/ 2089 h 3193"/>
              <a:gd name="T72" fmla="*/ 2289 w 2402"/>
              <a:gd name="T73" fmla="*/ 974 h 3193"/>
              <a:gd name="T74" fmla="*/ 458 w 2402"/>
              <a:gd name="T75" fmla="*/ 385 h 3193"/>
              <a:gd name="T76" fmla="*/ 403 w 2402"/>
              <a:gd name="T77" fmla="*/ 551 h 3193"/>
              <a:gd name="T78" fmla="*/ 1698 w 2402"/>
              <a:gd name="T79" fmla="*/ 388 h 3193"/>
              <a:gd name="T80" fmla="*/ 1460 w 2402"/>
              <a:gd name="T81" fmla="*/ 11 h 3193"/>
              <a:gd name="T82" fmla="*/ 1566 w 2402"/>
              <a:gd name="T83" fmla="*/ 136 h 3193"/>
              <a:gd name="T84" fmla="*/ 1764 w 2402"/>
              <a:gd name="T85" fmla="*/ 298 h 3193"/>
              <a:gd name="T86" fmla="*/ 1846 w 2402"/>
              <a:gd name="T87" fmla="*/ 440 h 3193"/>
              <a:gd name="T88" fmla="*/ 1993 w 2402"/>
              <a:gd name="T89" fmla="*/ 625 h 3193"/>
              <a:gd name="T90" fmla="*/ 2058 w 2402"/>
              <a:gd name="T91" fmla="*/ 800 h 3193"/>
              <a:gd name="T92" fmla="*/ 2343 w 2402"/>
              <a:gd name="T93" fmla="*/ 865 h 3193"/>
              <a:gd name="T94" fmla="*/ 2402 w 2402"/>
              <a:gd name="T95" fmla="*/ 2037 h 3193"/>
              <a:gd name="T96" fmla="*/ 2320 w 2402"/>
              <a:gd name="T97" fmla="*/ 2180 h 3193"/>
              <a:gd name="T98" fmla="*/ 1833 w 2402"/>
              <a:gd name="T99" fmla="*/ 2327 h 3193"/>
              <a:gd name="T100" fmla="*/ 1877 w 2402"/>
              <a:gd name="T101" fmla="*/ 2480 h 3193"/>
              <a:gd name="T102" fmla="*/ 2003 w 2402"/>
              <a:gd name="T103" fmla="*/ 2585 h 3193"/>
              <a:gd name="T104" fmla="*/ 127 w 2402"/>
              <a:gd name="T105" fmla="*/ 2613 h 3193"/>
              <a:gd name="T106" fmla="*/ 233 w 2402"/>
              <a:gd name="T107" fmla="*/ 2488 h 3193"/>
              <a:gd name="T108" fmla="*/ 376 w 2402"/>
              <a:gd name="T109" fmla="*/ 2396 h 3193"/>
              <a:gd name="T110" fmla="*/ 0 w 2402"/>
              <a:gd name="T111" fmla="*/ 725 h 3193"/>
              <a:gd name="T112" fmla="*/ 82 w 2402"/>
              <a:gd name="T113" fmla="*/ 575 h 3193"/>
              <a:gd name="T114" fmla="*/ 294 w 2402"/>
              <a:gd name="T115" fmla="*/ 411 h 3193"/>
              <a:gd name="T116" fmla="*/ 400 w 2402"/>
              <a:gd name="T117" fmla="*/ 286 h 3193"/>
              <a:gd name="T118" fmla="*/ 580 w 2402"/>
              <a:gd name="T119" fmla="*/ 108 h 3193"/>
              <a:gd name="T120" fmla="*/ 706 w 2402"/>
              <a:gd name="T121" fmla="*/ 3 h 3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402" h="3193">
                <a:moveTo>
                  <a:pt x="1597" y="2642"/>
                </a:moveTo>
                <a:lnTo>
                  <a:pt x="1562" y="2645"/>
                </a:lnTo>
                <a:lnTo>
                  <a:pt x="1529" y="2654"/>
                </a:lnTo>
                <a:lnTo>
                  <a:pt x="1499" y="2668"/>
                </a:lnTo>
                <a:lnTo>
                  <a:pt x="1472" y="2687"/>
                </a:lnTo>
                <a:lnTo>
                  <a:pt x="1448" y="2712"/>
                </a:lnTo>
                <a:lnTo>
                  <a:pt x="1429" y="2739"/>
                </a:lnTo>
                <a:lnTo>
                  <a:pt x="1415" y="2769"/>
                </a:lnTo>
                <a:lnTo>
                  <a:pt x="1406" y="2801"/>
                </a:lnTo>
                <a:lnTo>
                  <a:pt x="1403" y="2836"/>
                </a:lnTo>
                <a:lnTo>
                  <a:pt x="1406" y="2870"/>
                </a:lnTo>
                <a:lnTo>
                  <a:pt x="1415" y="2903"/>
                </a:lnTo>
                <a:lnTo>
                  <a:pt x="1429" y="2933"/>
                </a:lnTo>
                <a:lnTo>
                  <a:pt x="1448" y="2960"/>
                </a:lnTo>
                <a:lnTo>
                  <a:pt x="1472" y="2983"/>
                </a:lnTo>
                <a:lnTo>
                  <a:pt x="1499" y="3002"/>
                </a:lnTo>
                <a:lnTo>
                  <a:pt x="1529" y="3016"/>
                </a:lnTo>
                <a:lnTo>
                  <a:pt x="1562" y="3025"/>
                </a:lnTo>
                <a:lnTo>
                  <a:pt x="1597" y="3028"/>
                </a:lnTo>
                <a:lnTo>
                  <a:pt x="1632" y="3025"/>
                </a:lnTo>
                <a:lnTo>
                  <a:pt x="1664" y="3016"/>
                </a:lnTo>
                <a:lnTo>
                  <a:pt x="1695" y="3002"/>
                </a:lnTo>
                <a:lnTo>
                  <a:pt x="1722" y="2983"/>
                </a:lnTo>
                <a:lnTo>
                  <a:pt x="1745" y="2960"/>
                </a:lnTo>
                <a:lnTo>
                  <a:pt x="1764" y="2933"/>
                </a:lnTo>
                <a:lnTo>
                  <a:pt x="1780" y="2903"/>
                </a:lnTo>
                <a:lnTo>
                  <a:pt x="1789" y="2870"/>
                </a:lnTo>
                <a:lnTo>
                  <a:pt x="1792" y="2836"/>
                </a:lnTo>
                <a:lnTo>
                  <a:pt x="1789" y="2801"/>
                </a:lnTo>
                <a:lnTo>
                  <a:pt x="1780" y="2769"/>
                </a:lnTo>
                <a:lnTo>
                  <a:pt x="1764" y="2739"/>
                </a:lnTo>
                <a:lnTo>
                  <a:pt x="1745" y="2712"/>
                </a:lnTo>
                <a:lnTo>
                  <a:pt x="1722" y="2687"/>
                </a:lnTo>
                <a:lnTo>
                  <a:pt x="1695" y="2668"/>
                </a:lnTo>
                <a:lnTo>
                  <a:pt x="1664" y="2654"/>
                </a:lnTo>
                <a:lnTo>
                  <a:pt x="1632" y="2645"/>
                </a:lnTo>
                <a:lnTo>
                  <a:pt x="1597" y="2642"/>
                </a:lnTo>
                <a:close/>
                <a:moveTo>
                  <a:pt x="1181" y="2642"/>
                </a:moveTo>
                <a:lnTo>
                  <a:pt x="1162" y="2645"/>
                </a:lnTo>
                <a:lnTo>
                  <a:pt x="1147" y="2653"/>
                </a:lnTo>
                <a:lnTo>
                  <a:pt x="1135" y="2665"/>
                </a:lnTo>
                <a:lnTo>
                  <a:pt x="1127" y="2680"/>
                </a:lnTo>
                <a:lnTo>
                  <a:pt x="1125" y="2697"/>
                </a:lnTo>
                <a:lnTo>
                  <a:pt x="1125" y="2973"/>
                </a:lnTo>
                <a:lnTo>
                  <a:pt x="1127" y="2991"/>
                </a:lnTo>
                <a:lnTo>
                  <a:pt x="1135" y="3006"/>
                </a:lnTo>
                <a:lnTo>
                  <a:pt x="1147" y="3018"/>
                </a:lnTo>
                <a:lnTo>
                  <a:pt x="1162" y="3025"/>
                </a:lnTo>
                <a:lnTo>
                  <a:pt x="1181" y="3028"/>
                </a:lnTo>
                <a:lnTo>
                  <a:pt x="1198" y="3025"/>
                </a:lnTo>
                <a:lnTo>
                  <a:pt x="1213" y="3018"/>
                </a:lnTo>
                <a:lnTo>
                  <a:pt x="1225" y="3006"/>
                </a:lnTo>
                <a:lnTo>
                  <a:pt x="1233" y="2991"/>
                </a:lnTo>
                <a:lnTo>
                  <a:pt x="1236" y="2973"/>
                </a:lnTo>
                <a:lnTo>
                  <a:pt x="1236" y="2697"/>
                </a:lnTo>
                <a:lnTo>
                  <a:pt x="1233" y="2680"/>
                </a:lnTo>
                <a:lnTo>
                  <a:pt x="1225" y="2665"/>
                </a:lnTo>
                <a:lnTo>
                  <a:pt x="1213" y="2653"/>
                </a:lnTo>
                <a:lnTo>
                  <a:pt x="1198" y="2645"/>
                </a:lnTo>
                <a:lnTo>
                  <a:pt x="1181" y="2642"/>
                </a:lnTo>
                <a:close/>
                <a:moveTo>
                  <a:pt x="958" y="2642"/>
                </a:moveTo>
                <a:lnTo>
                  <a:pt x="940" y="2645"/>
                </a:lnTo>
                <a:lnTo>
                  <a:pt x="925" y="2653"/>
                </a:lnTo>
                <a:lnTo>
                  <a:pt x="913" y="2665"/>
                </a:lnTo>
                <a:lnTo>
                  <a:pt x="905" y="2680"/>
                </a:lnTo>
                <a:lnTo>
                  <a:pt x="903" y="2697"/>
                </a:lnTo>
                <a:lnTo>
                  <a:pt x="903" y="2973"/>
                </a:lnTo>
                <a:lnTo>
                  <a:pt x="905" y="2991"/>
                </a:lnTo>
                <a:lnTo>
                  <a:pt x="913" y="3006"/>
                </a:lnTo>
                <a:lnTo>
                  <a:pt x="925" y="3018"/>
                </a:lnTo>
                <a:lnTo>
                  <a:pt x="940" y="3025"/>
                </a:lnTo>
                <a:lnTo>
                  <a:pt x="958" y="3028"/>
                </a:lnTo>
                <a:lnTo>
                  <a:pt x="976" y="3025"/>
                </a:lnTo>
                <a:lnTo>
                  <a:pt x="991" y="3018"/>
                </a:lnTo>
                <a:lnTo>
                  <a:pt x="1003" y="3006"/>
                </a:lnTo>
                <a:lnTo>
                  <a:pt x="1011" y="2991"/>
                </a:lnTo>
                <a:lnTo>
                  <a:pt x="1013" y="2973"/>
                </a:lnTo>
                <a:lnTo>
                  <a:pt x="1013" y="2697"/>
                </a:lnTo>
                <a:lnTo>
                  <a:pt x="1011" y="2680"/>
                </a:lnTo>
                <a:lnTo>
                  <a:pt x="1003" y="2665"/>
                </a:lnTo>
                <a:lnTo>
                  <a:pt x="991" y="2653"/>
                </a:lnTo>
                <a:lnTo>
                  <a:pt x="976" y="2645"/>
                </a:lnTo>
                <a:lnTo>
                  <a:pt x="958" y="2642"/>
                </a:lnTo>
                <a:close/>
                <a:moveTo>
                  <a:pt x="541" y="2642"/>
                </a:moveTo>
                <a:lnTo>
                  <a:pt x="507" y="2645"/>
                </a:lnTo>
                <a:lnTo>
                  <a:pt x="474" y="2654"/>
                </a:lnTo>
                <a:lnTo>
                  <a:pt x="443" y="2668"/>
                </a:lnTo>
                <a:lnTo>
                  <a:pt x="416" y="2687"/>
                </a:lnTo>
                <a:lnTo>
                  <a:pt x="393" y="2712"/>
                </a:lnTo>
                <a:lnTo>
                  <a:pt x="374" y="2739"/>
                </a:lnTo>
                <a:lnTo>
                  <a:pt x="360" y="2769"/>
                </a:lnTo>
                <a:lnTo>
                  <a:pt x="350" y="2801"/>
                </a:lnTo>
                <a:lnTo>
                  <a:pt x="347" y="2836"/>
                </a:lnTo>
                <a:lnTo>
                  <a:pt x="350" y="2870"/>
                </a:lnTo>
                <a:lnTo>
                  <a:pt x="360" y="2903"/>
                </a:lnTo>
                <a:lnTo>
                  <a:pt x="374" y="2933"/>
                </a:lnTo>
                <a:lnTo>
                  <a:pt x="393" y="2960"/>
                </a:lnTo>
                <a:lnTo>
                  <a:pt x="416" y="2983"/>
                </a:lnTo>
                <a:lnTo>
                  <a:pt x="443" y="3002"/>
                </a:lnTo>
                <a:lnTo>
                  <a:pt x="474" y="3016"/>
                </a:lnTo>
                <a:lnTo>
                  <a:pt x="507" y="3025"/>
                </a:lnTo>
                <a:lnTo>
                  <a:pt x="541" y="3028"/>
                </a:lnTo>
                <a:lnTo>
                  <a:pt x="577" y="3025"/>
                </a:lnTo>
                <a:lnTo>
                  <a:pt x="609" y="3016"/>
                </a:lnTo>
                <a:lnTo>
                  <a:pt x="639" y="3002"/>
                </a:lnTo>
                <a:lnTo>
                  <a:pt x="667" y="2983"/>
                </a:lnTo>
                <a:lnTo>
                  <a:pt x="690" y="2960"/>
                </a:lnTo>
                <a:lnTo>
                  <a:pt x="709" y="2933"/>
                </a:lnTo>
                <a:lnTo>
                  <a:pt x="723" y="2903"/>
                </a:lnTo>
                <a:lnTo>
                  <a:pt x="732" y="2870"/>
                </a:lnTo>
                <a:lnTo>
                  <a:pt x="735" y="2836"/>
                </a:lnTo>
                <a:lnTo>
                  <a:pt x="732" y="2801"/>
                </a:lnTo>
                <a:lnTo>
                  <a:pt x="723" y="2769"/>
                </a:lnTo>
                <a:lnTo>
                  <a:pt x="709" y="2739"/>
                </a:lnTo>
                <a:lnTo>
                  <a:pt x="690" y="2712"/>
                </a:lnTo>
                <a:lnTo>
                  <a:pt x="667" y="2687"/>
                </a:lnTo>
                <a:lnTo>
                  <a:pt x="639" y="2668"/>
                </a:lnTo>
                <a:lnTo>
                  <a:pt x="609" y="2654"/>
                </a:lnTo>
                <a:lnTo>
                  <a:pt x="577" y="2645"/>
                </a:lnTo>
                <a:lnTo>
                  <a:pt x="541" y="2642"/>
                </a:lnTo>
                <a:close/>
                <a:moveTo>
                  <a:pt x="625" y="1927"/>
                </a:moveTo>
                <a:lnTo>
                  <a:pt x="607" y="1930"/>
                </a:lnTo>
                <a:lnTo>
                  <a:pt x="592" y="1938"/>
                </a:lnTo>
                <a:lnTo>
                  <a:pt x="580" y="1950"/>
                </a:lnTo>
                <a:lnTo>
                  <a:pt x="572" y="1965"/>
                </a:lnTo>
                <a:lnTo>
                  <a:pt x="570" y="1982"/>
                </a:lnTo>
                <a:lnTo>
                  <a:pt x="572" y="2000"/>
                </a:lnTo>
                <a:lnTo>
                  <a:pt x="580" y="2015"/>
                </a:lnTo>
                <a:lnTo>
                  <a:pt x="592" y="2027"/>
                </a:lnTo>
                <a:lnTo>
                  <a:pt x="607" y="2035"/>
                </a:lnTo>
                <a:lnTo>
                  <a:pt x="625" y="2037"/>
                </a:lnTo>
                <a:lnTo>
                  <a:pt x="735" y="2037"/>
                </a:lnTo>
                <a:lnTo>
                  <a:pt x="753" y="2035"/>
                </a:lnTo>
                <a:lnTo>
                  <a:pt x="769" y="2027"/>
                </a:lnTo>
                <a:lnTo>
                  <a:pt x="781" y="2015"/>
                </a:lnTo>
                <a:lnTo>
                  <a:pt x="789" y="2000"/>
                </a:lnTo>
                <a:lnTo>
                  <a:pt x="791" y="1982"/>
                </a:lnTo>
                <a:lnTo>
                  <a:pt x="789" y="1965"/>
                </a:lnTo>
                <a:lnTo>
                  <a:pt x="781" y="1950"/>
                </a:lnTo>
                <a:lnTo>
                  <a:pt x="769" y="1938"/>
                </a:lnTo>
                <a:lnTo>
                  <a:pt x="753" y="1930"/>
                </a:lnTo>
                <a:lnTo>
                  <a:pt x="735" y="1927"/>
                </a:lnTo>
                <a:lnTo>
                  <a:pt x="625" y="1927"/>
                </a:lnTo>
                <a:close/>
                <a:moveTo>
                  <a:pt x="625" y="1707"/>
                </a:moveTo>
                <a:lnTo>
                  <a:pt x="607" y="1710"/>
                </a:lnTo>
                <a:lnTo>
                  <a:pt x="592" y="1718"/>
                </a:lnTo>
                <a:lnTo>
                  <a:pt x="580" y="1730"/>
                </a:lnTo>
                <a:lnTo>
                  <a:pt x="572" y="1745"/>
                </a:lnTo>
                <a:lnTo>
                  <a:pt x="570" y="1762"/>
                </a:lnTo>
                <a:lnTo>
                  <a:pt x="572" y="1780"/>
                </a:lnTo>
                <a:lnTo>
                  <a:pt x="580" y="1795"/>
                </a:lnTo>
                <a:lnTo>
                  <a:pt x="592" y="1807"/>
                </a:lnTo>
                <a:lnTo>
                  <a:pt x="607" y="1814"/>
                </a:lnTo>
                <a:lnTo>
                  <a:pt x="625" y="1817"/>
                </a:lnTo>
                <a:lnTo>
                  <a:pt x="847" y="1817"/>
                </a:lnTo>
                <a:lnTo>
                  <a:pt x="865" y="1814"/>
                </a:lnTo>
                <a:lnTo>
                  <a:pt x="880" y="1807"/>
                </a:lnTo>
                <a:lnTo>
                  <a:pt x="892" y="1795"/>
                </a:lnTo>
                <a:lnTo>
                  <a:pt x="900" y="1780"/>
                </a:lnTo>
                <a:lnTo>
                  <a:pt x="903" y="1762"/>
                </a:lnTo>
                <a:lnTo>
                  <a:pt x="900" y="1745"/>
                </a:lnTo>
                <a:lnTo>
                  <a:pt x="892" y="1730"/>
                </a:lnTo>
                <a:lnTo>
                  <a:pt x="880" y="1718"/>
                </a:lnTo>
                <a:lnTo>
                  <a:pt x="865" y="1710"/>
                </a:lnTo>
                <a:lnTo>
                  <a:pt x="847" y="1707"/>
                </a:lnTo>
                <a:lnTo>
                  <a:pt x="625" y="1707"/>
                </a:lnTo>
                <a:close/>
                <a:moveTo>
                  <a:pt x="625" y="1486"/>
                </a:moveTo>
                <a:lnTo>
                  <a:pt x="607" y="1489"/>
                </a:lnTo>
                <a:lnTo>
                  <a:pt x="592" y="1497"/>
                </a:lnTo>
                <a:lnTo>
                  <a:pt x="580" y="1509"/>
                </a:lnTo>
                <a:lnTo>
                  <a:pt x="572" y="1524"/>
                </a:lnTo>
                <a:lnTo>
                  <a:pt x="570" y="1541"/>
                </a:lnTo>
                <a:lnTo>
                  <a:pt x="572" y="1559"/>
                </a:lnTo>
                <a:lnTo>
                  <a:pt x="580" y="1574"/>
                </a:lnTo>
                <a:lnTo>
                  <a:pt x="592" y="1586"/>
                </a:lnTo>
                <a:lnTo>
                  <a:pt x="607" y="1593"/>
                </a:lnTo>
                <a:lnTo>
                  <a:pt x="625" y="1596"/>
                </a:lnTo>
                <a:lnTo>
                  <a:pt x="735" y="1596"/>
                </a:lnTo>
                <a:lnTo>
                  <a:pt x="753" y="1593"/>
                </a:lnTo>
                <a:lnTo>
                  <a:pt x="769" y="1586"/>
                </a:lnTo>
                <a:lnTo>
                  <a:pt x="781" y="1574"/>
                </a:lnTo>
                <a:lnTo>
                  <a:pt x="789" y="1559"/>
                </a:lnTo>
                <a:lnTo>
                  <a:pt x="791" y="1541"/>
                </a:lnTo>
                <a:lnTo>
                  <a:pt x="789" y="1524"/>
                </a:lnTo>
                <a:lnTo>
                  <a:pt x="781" y="1509"/>
                </a:lnTo>
                <a:lnTo>
                  <a:pt x="769" y="1497"/>
                </a:lnTo>
                <a:lnTo>
                  <a:pt x="753" y="1489"/>
                </a:lnTo>
                <a:lnTo>
                  <a:pt x="735" y="1486"/>
                </a:lnTo>
                <a:lnTo>
                  <a:pt x="625" y="1486"/>
                </a:lnTo>
                <a:close/>
                <a:moveTo>
                  <a:pt x="625" y="1266"/>
                </a:moveTo>
                <a:lnTo>
                  <a:pt x="607" y="1269"/>
                </a:lnTo>
                <a:lnTo>
                  <a:pt x="592" y="1277"/>
                </a:lnTo>
                <a:lnTo>
                  <a:pt x="580" y="1289"/>
                </a:lnTo>
                <a:lnTo>
                  <a:pt x="572" y="1304"/>
                </a:lnTo>
                <a:lnTo>
                  <a:pt x="570" y="1321"/>
                </a:lnTo>
                <a:lnTo>
                  <a:pt x="572" y="1339"/>
                </a:lnTo>
                <a:lnTo>
                  <a:pt x="580" y="1354"/>
                </a:lnTo>
                <a:lnTo>
                  <a:pt x="592" y="1366"/>
                </a:lnTo>
                <a:lnTo>
                  <a:pt x="607" y="1373"/>
                </a:lnTo>
                <a:lnTo>
                  <a:pt x="625" y="1376"/>
                </a:lnTo>
                <a:lnTo>
                  <a:pt x="847" y="1376"/>
                </a:lnTo>
                <a:lnTo>
                  <a:pt x="865" y="1373"/>
                </a:lnTo>
                <a:lnTo>
                  <a:pt x="880" y="1366"/>
                </a:lnTo>
                <a:lnTo>
                  <a:pt x="892" y="1354"/>
                </a:lnTo>
                <a:lnTo>
                  <a:pt x="900" y="1339"/>
                </a:lnTo>
                <a:lnTo>
                  <a:pt x="903" y="1321"/>
                </a:lnTo>
                <a:lnTo>
                  <a:pt x="900" y="1304"/>
                </a:lnTo>
                <a:lnTo>
                  <a:pt x="892" y="1289"/>
                </a:lnTo>
                <a:lnTo>
                  <a:pt x="880" y="1277"/>
                </a:lnTo>
                <a:lnTo>
                  <a:pt x="865" y="1269"/>
                </a:lnTo>
                <a:lnTo>
                  <a:pt x="847" y="1266"/>
                </a:lnTo>
                <a:lnTo>
                  <a:pt x="625" y="1266"/>
                </a:lnTo>
                <a:close/>
                <a:moveTo>
                  <a:pt x="2045" y="936"/>
                </a:moveTo>
                <a:lnTo>
                  <a:pt x="1867" y="2092"/>
                </a:lnTo>
                <a:lnTo>
                  <a:pt x="2236" y="2092"/>
                </a:lnTo>
                <a:lnTo>
                  <a:pt x="2253" y="2089"/>
                </a:lnTo>
                <a:lnTo>
                  <a:pt x="2268" y="2082"/>
                </a:lnTo>
                <a:lnTo>
                  <a:pt x="2281" y="2070"/>
                </a:lnTo>
                <a:lnTo>
                  <a:pt x="2289" y="2055"/>
                </a:lnTo>
                <a:lnTo>
                  <a:pt x="2292" y="2037"/>
                </a:lnTo>
                <a:lnTo>
                  <a:pt x="2292" y="991"/>
                </a:lnTo>
                <a:lnTo>
                  <a:pt x="2289" y="974"/>
                </a:lnTo>
                <a:lnTo>
                  <a:pt x="2281" y="959"/>
                </a:lnTo>
                <a:lnTo>
                  <a:pt x="2268" y="947"/>
                </a:lnTo>
                <a:lnTo>
                  <a:pt x="2253" y="939"/>
                </a:lnTo>
                <a:lnTo>
                  <a:pt x="2236" y="936"/>
                </a:lnTo>
                <a:lnTo>
                  <a:pt x="2045" y="936"/>
                </a:lnTo>
                <a:close/>
                <a:moveTo>
                  <a:pt x="458" y="385"/>
                </a:moveTo>
                <a:lnTo>
                  <a:pt x="440" y="388"/>
                </a:lnTo>
                <a:lnTo>
                  <a:pt x="425" y="396"/>
                </a:lnTo>
                <a:lnTo>
                  <a:pt x="413" y="408"/>
                </a:lnTo>
                <a:lnTo>
                  <a:pt x="405" y="423"/>
                </a:lnTo>
                <a:lnTo>
                  <a:pt x="403" y="440"/>
                </a:lnTo>
                <a:lnTo>
                  <a:pt x="403" y="551"/>
                </a:lnTo>
                <a:lnTo>
                  <a:pt x="1736" y="551"/>
                </a:lnTo>
                <a:lnTo>
                  <a:pt x="1736" y="440"/>
                </a:lnTo>
                <a:lnTo>
                  <a:pt x="1733" y="423"/>
                </a:lnTo>
                <a:lnTo>
                  <a:pt x="1725" y="408"/>
                </a:lnTo>
                <a:lnTo>
                  <a:pt x="1713" y="396"/>
                </a:lnTo>
                <a:lnTo>
                  <a:pt x="1698" y="388"/>
                </a:lnTo>
                <a:lnTo>
                  <a:pt x="1681" y="385"/>
                </a:lnTo>
                <a:lnTo>
                  <a:pt x="458" y="385"/>
                </a:lnTo>
                <a:close/>
                <a:moveTo>
                  <a:pt x="735" y="0"/>
                </a:moveTo>
                <a:lnTo>
                  <a:pt x="1403" y="0"/>
                </a:lnTo>
                <a:lnTo>
                  <a:pt x="1432" y="3"/>
                </a:lnTo>
                <a:lnTo>
                  <a:pt x="1460" y="11"/>
                </a:lnTo>
                <a:lnTo>
                  <a:pt x="1487" y="23"/>
                </a:lnTo>
                <a:lnTo>
                  <a:pt x="1510" y="39"/>
                </a:lnTo>
                <a:lnTo>
                  <a:pt x="1530" y="59"/>
                </a:lnTo>
                <a:lnTo>
                  <a:pt x="1546" y="82"/>
                </a:lnTo>
                <a:lnTo>
                  <a:pt x="1558" y="108"/>
                </a:lnTo>
                <a:lnTo>
                  <a:pt x="1566" y="136"/>
                </a:lnTo>
                <a:lnTo>
                  <a:pt x="1568" y="165"/>
                </a:lnTo>
                <a:lnTo>
                  <a:pt x="1568" y="275"/>
                </a:lnTo>
                <a:lnTo>
                  <a:pt x="1681" y="275"/>
                </a:lnTo>
                <a:lnTo>
                  <a:pt x="1710" y="278"/>
                </a:lnTo>
                <a:lnTo>
                  <a:pt x="1738" y="286"/>
                </a:lnTo>
                <a:lnTo>
                  <a:pt x="1764" y="298"/>
                </a:lnTo>
                <a:lnTo>
                  <a:pt x="1788" y="314"/>
                </a:lnTo>
                <a:lnTo>
                  <a:pt x="1808" y="334"/>
                </a:lnTo>
                <a:lnTo>
                  <a:pt x="1824" y="357"/>
                </a:lnTo>
                <a:lnTo>
                  <a:pt x="1836" y="383"/>
                </a:lnTo>
                <a:lnTo>
                  <a:pt x="1844" y="411"/>
                </a:lnTo>
                <a:lnTo>
                  <a:pt x="1846" y="440"/>
                </a:lnTo>
                <a:lnTo>
                  <a:pt x="1846" y="554"/>
                </a:lnTo>
                <a:lnTo>
                  <a:pt x="1880" y="560"/>
                </a:lnTo>
                <a:lnTo>
                  <a:pt x="1911" y="570"/>
                </a:lnTo>
                <a:lnTo>
                  <a:pt x="1941" y="584"/>
                </a:lnTo>
                <a:lnTo>
                  <a:pt x="1968" y="603"/>
                </a:lnTo>
                <a:lnTo>
                  <a:pt x="1993" y="625"/>
                </a:lnTo>
                <a:lnTo>
                  <a:pt x="2014" y="650"/>
                </a:lnTo>
                <a:lnTo>
                  <a:pt x="2031" y="677"/>
                </a:lnTo>
                <a:lnTo>
                  <a:pt x="2044" y="706"/>
                </a:lnTo>
                <a:lnTo>
                  <a:pt x="2053" y="736"/>
                </a:lnTo>
                <a:lnTo>
                  <a:pt x="2057" y="768"/>
                </a:lnTo>
                <a:lnTo>
                  <a:pt x="2058" y="800"/>
                </a:lnTo>
                <a:lnTo>
                  <a:pt x="2054" y="826"/>
                </a:lnTo>
                <a:lnTo>
                  <a:pt x="2236" y="826"/>
                </a:lnTo>
                <a:lnTo>
                  <a:pt x="2265" y="829"/>
                </a:lnTo>
                <a:lnTo>
                  <a:pt x="2294" y="837"/>
                </a:lnTo>
                <a:lnTo>
                  <a:pt x="2320" y="849"/>
                </a:lnTo>
                <a:lnTo>
                  <a:pt x="2343" y="865"/>
                </a:lnTo>
                <a:lnTo>
                  <a:pt x="2363" y="885"/>
                </a:lnTo>
                <a:lnTo>
                  <a:pt x="2380" y="908"/>
                </a:lnTo>
                <a:lnTo>
                  <a:pt x="2392" y="934"/>
                </a:lnTo>
                <a:lnTo>
                  <a:pt x="2400" y="962"/>
                </a:lnTo>
                <a:lnTo>
                  <a:pt x="2402" y="991"/>
                </a:lnTo>
                <a:lnTo>
                  <a:pt x="2402" y="2037"/>
                </a:lnTo>
                <a:lnTo>
                  <a:pt x="2400" y="2067"/>
                </a:lnTo>
                <a:lnTo>
                  <a:pt x="2392" y="2095"/>
                </a:lnTo>
                <a:lnTo>
                  <a:pt x="2380" y="2120"/>
                </a:lnTo>
                <a:lnTo>
                  <a:pt x="2363" y="2143"/>
                </a:lnTo>
                <a:lnTo>
                  <a:pt x="2343" y="2163"/>
                </a:lnTo>
                <a:lnTo>
                  <a:pt x="2320" y="2180"/>
                </a:lnTo>
                <a:lnTo>
                  <a:pt x="2294" y="2192"/>
                </a:lnTo>
                <a:lnTo>
                  <a:pt x="2265" y="2200"/>
                </a:lnTo>
                <a:lnTo>
                  <a:pt x="2236" y="2202"/>
                </a:lnTo>
                <a:lnTo>
                  <a:pt x="1850" y="2202"/>
                </a:lnTo>
                <a:lnTo>
                  <a:pt x="1839" y="2283"/>
                </a:lnTo>
                <a:lnTo>
                  <a:pt x="1833" y="2327"/>
                </a:lnTo>
                <a:lnTo>
                  <a:pt x="1822" y="2368"/>
                </a:lnTo>
                <a:lnTo>
                  <a:pt x="1805" y="2408"/>
                </a:lnTo>
                <a:lnTo>
                  <a:pt x="1784" y="2444"/>
                </a:lnTo>
                <a:lnTo>
                  <a:pt x="1757" y="2477"/>
                </a:lnTo>
                <a:lnTo>
                  <a:pt x="1846" y="2477"/>
                </a:lnTo>
                <a:lnTo>
                  <a:pt x="1877" y="2480"/>
                </a:lnTo>
                <a:lnTo>
                  <a:pt x="1905" y="2488"/>
                </a:lnTo>
                <a:lnTo>
                  <a:pt x="1931" y="2500"/>
                </a:lnTo>
                <a:lnTo>
                  <a:pt x="1954" y="2516"/>
                </a:lnTo>
                <a:lnTo>
                  <a:pt x="1975" y="2536"/>
                </a:lnTo>
                <a:lnTo>
                  <a:pt x="1991" y="2559"/>
                </a:lnTo>
                <a:lnTo>
                  <a:pt x="2003" y="2585"/>
                </a:lnTo>
                <a:lnTo>
                  <a:pt x="2011" y="2613"/>
                </a:lnTo>
                <a:lnTo>
                  <a:pt x="2014" y="2642"/>
                </a:lnTo>
                <a:lnTo>
                  <a:pt x="2014" y="3193"/>
                </a:lnTo>
                <a:lnTo>
                  <a:pt x="125" y="3193"/>
                </a:lnTo>
                <a:lnTo>
                  <a:pt x="125" y="2642"/>
                </a:lnTo>
                <a:lnTo>
                  <a:pt x="127" y="2613"/>
                </a:lnTo>
                <a:lnTo>
                  <a:pt x="135" y="2585"/>
                </a:lnTo>
                <a:lnTo>
                  <a:pt x="147" y="2559"/>
                </a:lnTo>
                <a:lnTo>
                  <a:pt x="164" y="2536"/>
                </a:lnTo>
                <a:lnTo>
                  <a:pt x="184" y="2516"/>
                </a:lnTo>
                <a:lnTo>
                  <a:pt x="207" y="2500"/>
                </a:lnTo>
                <a:lnTo>
                  <a:pt x="233" y="2488"/>
                </a:lnTo>
                <a:lnTo>
                  <a:pt x="262" y="2480"/>
                </a:lnTo>
                <a:lnTo>
                  <a:pt x="292" y="2477"/>
                </a:lnTo>
                <a:lnTo>
                  <a:pt x="420" y="2477"/>
                </a:lnTo>
                <a:lnTo>
                  <a:pt x="402" y="2452"/>
                </a:lnTo>
                <a:lnTo>
                  <a:pt x="388" y="2425"/>
                </a:lnTo>
                <a:lnTo>
                  <a:pt x="376" y="2396"/>
                </a:lnTo>
                <a:lnTo>
                  <a:pt x="368" y="2366"/>
                </a:lnTo>
                <a:lnTo>
                  <a:pt x="237" y="1120"/>
                </a:lnTo>
                <a:lnTo>
                  <a:pt x="28" y="809"/>
                </a:lnTo>
                <a:lnTo>
                  <a:pt x="13" y="783"/>
                </a:lnTo>
                <a:lnTo>
                  <a:pt x="4" y="754"/>
                </a:lnTo>
                <a:lnTo>
                  <a:pt x="0" y="725"/>
                </a:lnTo>
                <a:lnTo>
                  <a:pt x="1" y="696"/>
                </a:lnTo>
                <a:lnTo>
                  <a:pt x="8" y="667"/>
                </a:lnTo>
                <a:lnTo>
                  <a:pt x="19" y="639"/>
                </a:lnTo>
                <a:lnTo>
                  <a:pt x="36" y="614"/>
                </a:lnTo>
                <a:lnTo>
                  <a:pt x="58" y="592"/>
                </a:lnTo>
                <a:lnTo>
                  <a:pt x="82" y="575"/>
                </a:lnTo>
                <a:lnTo>
                  <a:pt x="108" y="562"/>
                </a:lnTo>
                <a:lnTo>
                  <a:pt x="137" y="554"/>
                </a:lnTo>
                <a:lnTo>
                  <a:pt x="168" y="551"/>
                </a:lnTo>
                <a:lnTo>
                  <a:pt x="292" y="551"/>
                </a:lnTo>
                <a:lnTo>
                  <a:pt x="292" y="440"/>
                </a:lnTo>
                <a:lnTo>
                  <a:pt x="294" y="411"/>
                </a:lnTo>
                <a:lnTo>
                  <a:pt x="302" y="383"/>
                </a:lnTo>
                <a:lnTo>
                  <a:pt x="314" y="357"/>
                </a:lnTo>
                <a:lnTo>
                  <a:pt x="330" y="334"/>
                </a:lnTo>
                <a:lnTo>
                  <a:pt x="350" y="314"/>
                </a:lnTo>
                <a:lnTo>
                  <a:pt x="374" y="298"/>
                </a:lnTo>
                <a:lnTo>
                  <a:pt x="400" y="286"/>
                </a:lnTo>
                <a:lnTo>
                  <a:pt x="428" y="278"/>
                </a:lnTo>
                <a:lnTo>
                  <a:pt x="458" y="275"/>
                </a:lnTo>
                <a:lnTo>
                  <a:pt x="570" y="275"/>
                </a:lnTo>
                <a:lnTo>
                  <a:pt x="570" y="165"/>
                </a:lnTo>
                <a:lnTo>
                  <a:pt x="572" y="136"/>
                </a:lnTo>
                <a:lnTo>
                  <a:pt x="580" y="108"/>
                </a:lnTo>
                <a:lnTo>
                  <a:pt x="592" y="82"/>
                </a:lnTo>
                <a:lnTo>
                  <a:pt x="608" y="59"/>
                </a:lnTo>
                <a:lnTo>
                  <a:pt x="628" y="39"/>
                </a:lnTo>
                <a:lnTo>
                  <a:pt x="651" y="23"/>
                </a:lnTo>
                <a:lnTo>
                  <a:pt x="678" y="11"/>
                </a:lnTo>
                <a:lnTo>
                  <a:pt x="706" y="3"/>
                </a:lnTo>
                <a:lnTo>
                  <a:pt x="7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8997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303214" y="1576951"/>
            <a:ext cx="27270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Менеджмент и Бизнес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907" name="Group 24"/>
          <p:cNvGrpSpPr/>
          <p:nvPr/>
        </p:nvGrpSpPr>
        <p:grpSpPr>
          <a:xfrm>
            <a:off x="6867910" y="721060"/>
            <a:ext cx="522287" cy="379413"/>
            <a:chOff x="10968038" y="2000250"/>
            <a:chExt cx="522287" cy="379413"/>
          </a:xfrm>
          <a:solidFill>
            <a:srgbClr val="000000"/>
          </a:solidFill>
        </p:grpSpPr>
        <p:sp>
          <p:nvSpPr>
            <p:cNvPr id="908" name="Freeform 6"/>
            <p:cNvSpPr>
              <a:spLocks noEditPoints="1"/>
            </p:cNvSpPr>
            <p:nvPr/>
          </p:nvSpPr>
          <p:spPr bwMode="auto">
            <a:xfrm>
              <a:off x="10968038" y="2000250"/>
              <a:ext cx="522287" cy="379413"/>
            </a:xfrm>
            <a:custGeom>
              <a:avLst/>
              <a:gdLst>
                <a:gd name="T0" fmla="*/ 113 w 3288"/>
                <a:gd name="T1" fmla="*/ 577 h 2391"/>
                <a:gd name="T2" fmla="*/ 113 w 3288"/>
                <a:gd name="T3" fmla="*/ 2277 h 2391"/>
                <a:gd name="T4" fmla="*/ 3175 w 3288"/>
                <a:gd name="T5" fmla="*/ 2277 h 2391"/>
                <a:gd name="T6" fmla="*/ 3175 w 3288"/>
                <a:gd name="T7" fmla="*/ 577 h 2391"/>
                <a:gd name="T8" fmla="*/ 113 w 3288"/>
                <a:gd name="T9" fmla="*/ 577 h 2391"/>
                <a:gd name="T10" fmla="*/ 227 w 3288"/>
                <a:gd name="T11" fmla="*/ 354 h 2391"/>
                <a:gd name="T12" fmla="*/ 227 w 3288"/>
                <a:gd name="T13" fmla="*/ 463 h 2391"/>
                <a:gd name="T14" fmla="*/ 1584 w 3288"/>
                <a:gd name="T15" fmla="*/ 463 h 2391"/>
                <a:gd name="T16" fmla="*/ 666 w 3288"/>
                <a:gd name="T17" fmla="*/ 390 h 2391"/>
                <a:gd name="T18" fmla="*/ 284 w 3288"/>
                <a:gd name="T19" fmla="*/ 360 h 2391"/>
                <a:gd name="T20" fmla="*/ 284 w 3288"/>
                <a:gd name="T21" fmla="*/ 358 h 2391"/>
                <a:gd name="T22" fmla="*/ 227 w 3288"/>
                <a:gd name="T23" fmla="*/ 354 h 2391"/>
                <a:gd name="T24" fmla="*/ 397 w 3288"/>
                <a:gd name="T25" fmla="*/ 132 h 2391"/>
                <a:gd name="T26" fmla="*/ 397 w 3288"/>
                <a:gd name="T27" fmla="*/ 255 h 2391"/>
                <a:gd name="T28" fmla="*/ 1916 w 3288"/>
                <a:gd name="T29" fmla="*/ 376 h 2391"/>
                <a:gd name="T30" fmla="*/ 397 w 3288"/>
                <a:gd name="T31" fmla="*/ 132 h 2391"/>
                <a:gd name="T32" fmla="*/ 284 w 3288"/>
                <a:gd name="T33" fmla="*/ 0 h 2391"/>
                <a:gd name="T34" fmla="*/ 3179 w 3288"/>
                <a:gd name="T35" fmla="*/ 463 h 2391"/>
                <a:gd name="T36" fmla="*/ 3288 w 3288"/>
                <a:gd name="T37" fmla="*/ 463 h 2391"/>
                <a:gd name="T38" fmla="*/ 3288 w 3288"/>
                <a:gd name="T39" fmla="*/ 2391 h 2391"/>
                <a:gd name="T40" fmla="*/ 0 w 3288"/>
                <a:gd name="T41" fmla="*/ 2391 h 2391"/>
                <a:gd name="T42" fmla="*/ 0 w 3288"/>
                <a:gd name="T43" fmla="*/ 463 h 2391"/>
                <a:gd name="T44" fmla="*/ 113 w 3288"/>
                <a:gd name="T45" fmla="*/ 463 h 2391"/>
                <a:gd name="T46" fmla="*/ 113 w 3288"/>
                <a:gd name="T47" fmla="*/ 231 h 2391"/>
                <a:gd name="T48" fmla="*/ 284 w 3288"/>
                <a:gd name="T49" fmla="*/ 245 h 2391"/>
                <a:gd name="T50" fmla="*/ 284 w 3288"/>
                <a:gd name="T51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288" h="2391">
                  <a:moveTo>
                    <a:pt x="113" y="577"/>
                  </a:moveTo>
                  <a:lnTo>
                    <a:pt x="113" y="2277"/>
                  </a:lnTo>
                  <a:lnTo>
                    <a:pt x="3175" y="2277"/>
                  </a:lnTo>
                  <a:lnTo>
                    <a:pt x="3175" y="577"/>
                  </a:lnTo>
                  <a:lnTo>
                    <a:pt x="113" y="577"/>
                  </a:lnTo>
                  <a:close/>
                  <a:moveTo>
                    <a:pt x="227" y="354"/>
                  </a:moveTo>
                  <a:lnTo>
                    <a:pt x="227" y="463"/>
                  </a:lnTo>
                  <a:lnTo>
                    <a:pt x="1584" y="463"/>
                  </a:lnTo>
                  <a:lnTo>
                    <a:pt x="666" y="390"/>
                  </a:lnTo>
                  <a:lnTo>
                    <a:pt x="284" y="360"/>
                  </a:lnTo>
                  <a:lnTo>
                    <a:pt x="284" y="358"/>
                  </a:lnTo>
                  <a:lnTo>
                    <a:pt x="227" y="354"/>
                  </a:lnTo>
                  <a:close/>
                  <a:moveTo>
                    <a:pt x="397" y="132"/>
                  </a:moveTo>
                  <a:lnTo>
                    <a:pt x="397" y="255"/>
                  </a:lnTo>
                  <a:lnTo>
                    <a:pt x="1916" y="376"/>
                  </a:lnTo>
                  <a:lnTo>
                    <a:pt x="397" y="132"/>
                  </a:lnTo>
                  <a:close/>
                  <a:moveTo>
                    <a:pt x="284" y="0"/>
                  </a:moveTo>
                  <a:lnTo>
                    <a:pt x="3179" y="463"/>
                  </a:lnTo>
                  <a:lnTo>
                    <a:pt x="3288" y="463"/>
                  </a:lnTo>
                  <a:lnTo>
                    <a:pt x="3288" y="2391"/>
                  </a:lnTo>
                  <a:lnTo>
                    <a:pt x="0" y="2391"/>
                  </a:lnTo>
                  <a:lnTo>
                    <a:pt x="0" y="463"/>
                  </a:lnTo>
                  <a:lnTo>
                    <a:pt x="113" y="463"/>
                  </a:lnTo>
                  <a:lnTo>
                    <a:pt x="113" y="231"/>
                  </a:lnTo>
                  <a:lnTo>
                    <a:pt x="284" y="245"/>
                  </a:lnTo>
                  <a:lnTo>
                    <a:pt x="2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7"/>
            <p:cNvSpPr>
              <a:spLocks noEditPoints="1"/>
            </p:cNvSpPr>
            <p:nvPr/>
          </p:nvSpPr>
          <p:spPr bwMode="auto">
            <a:xfrm>
              <a:off x="10995025" y="2100263"/>
              <a:ext cx="63500" cy="63500"/>
            </a:xfrm>
            <a:custGeom>
              <a:avLst/>
              <a:gdLst>
                <a:gd name="T0" fmla="*/ 176 w 397"/>
                <a:gd name="T1" fmla="*/ 117 h 397"/>
                <a:gd name="T2" fmla="*/ 139 w 397"/>
                <a:gd name="T3" fmla="*/ 138 h 397"/>
                <a:gd name="T4" fmla="*/ 117 w 397"/>
                <a:gd name="T5" fmla="*/ 176 h 397"/>
                <a:gd name="T6" fmla="*/ 117 w 397"/>
                <a:gd name="T7" fmla="*/ 221 h 397"/>
                <a:gd name="T8" fmla="*/ 139 w 397"/>
                <a:gd name="T9" fmla="*/ 258 h 397"/>
                <a:gd name="T10" fmla="*/ 176 w 397"/>
                <a:gd name="T11" fmla="*/ 281 h 397"/>
                <a:gd name="T12" fmla="*/ 221 w 397"/>
                <a:gd name="T13" fmla="*/ 281 h 397"/>
                <a:gd name="T14" fmla="*/ 259 w 397"/>
                <a:gd name="T15" fmla="*/ 258 h 397"/>
                <a:gd name="T16" fmla="*/ 280 w 397"/>
                <a:gd name="T17" fmla="*/ 221 h 397"/>
                <a:gd name="T18" fmla="*/ 280 w 397"/>
                <a:gd name="T19" fmla="*/ 176 h 397"/>
                <a:gd name="T20" fmla="*/ 259 w 397"/>
                <a:gd name="T21" fmla="*/ 138 h 397"/>
                <a:gd name="T22" fmla="*/ 221 w 397"/>
                <a:gd name="T23" fmla="*/ 117 h 397"/>
                <a:gd name="T24" fmla="*/ 198 w 397"/>
                <a:gd name="T25" fmla="*/ 0 h 397"/>
                <a:gd name="T26" fmla="*/ 261 w 397"/>
                <a:gd name="T27" fmla="*/ 10 h 397"/>
                <a:gd name="T28" fmla="*/ 315 w 397"/>
                <a:gd name="T29" fmla="*/ 38 h 397"/>
                <a:gd name="T30" fmla="*/ 359 w 397"/>
                <a:gd name="T31" fmla="*/ 82 h 397"/>
                <a:gd name="T32" fmla="*/ 387 w 397"/>
                <a:gd name="T33" fmla="*/ 136 h 397"/>
                <a:gd name="T34" fmla="*/ 397 w 397"/>
                <a:gd name="T35" fmla="*/ 199 h 397"/>
                <a:gd name="T36" fmla="*/ 387 w 397"/>
                <a:gd name="T37" fmla="*/ 261 h 397"/>
                <a:gd name="T38" fmla="*/ 359 w 397"/>
                <a:gd name="T39" fmla="*/ 316 h 397"/>
                <a:gd name="T40" fmla="*/ 315 w 397"/>
                <a:gd name="T41" fmla="*/ 358 h 397"/>
                <a:gd name="T42" fmla="*/ 261 w 397"/>
                <a:gd name="T43" fmla="*/ 387 h 397"/>
                <a:gd name="T44" fmla="*/ 198 w 397"/>
                <a:gd name="T45" fmla="*/ 397 h 397"/>
                <a:gd name="T46" fmla="*/ 136 w 397"/>
                <a:gd name="T47" fmla="*/ 387 h 397"/>
                <a:gd name="T48" fmla="*/ 81 w 397"/>
                <a:gd name="T49" fmla="*/ 358 h 397"/>
                <a:gd name="T50" fmla="*/ 38 w 397"/>
                <a:gd name="T51" fmla="*/ 316 h 397"/>
                <a:gd name="T52" fmla="*/ 10 w 397"/>
                <a:gd name="T53" fmla="*/ 261 h 397"/>
                <a:gd name="T54" fmla="*/ 0 w 397"/>
                <a:gd name="T55" fmla="*/ 199 h 397"/>
                <a:gd name="T56" fmla="*/ 10 w 397"/>
                <a:gd name="T57" fmla="*/ 136 h 397"/>
                <a:gd name="T58" fmla="*/ 38 w 397"/>
                <a:gd name="T59" fmla="*/ 82 h 397"/>
                <a:gd name="T60" fmla="*/ 81 w 397"/>
                <a:gd name="T61" fmla="*/ 38 h 397"/>
                <a:gd name="T62" fmla="*/ 136 w 397"/>
                <a:gd name="T63" fmla="*/ 10 h 397"/>
                <a:gd name="T64" fmla="*/ 198 w 397"/>
                <a:gd name="T6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7" h="397">
                  <a:moveTo>
                    <a:pt x="198" y="114"/>
                  </a:moveTo>
                  <a:lnTo>
                    <a:pt x="176" y="117"/>
                  </a:lnTo>
                  <a:lnTo>
                    <a:pt x="156" y="125"/>
                  </a:lnTo>
                  <a:lnTo>
                    <a:pt x="139" y="138"/>
                  </a:lnTo>
                  <a:lnTo>
                    <a:pt x="125" y="155"/>
                  </a:lnTo>
                  <a:lnTo>
                    <a:pt x="117" y="176"/>
                  </a:lnTo>
                  <a:lnTo>
                    <a:pt x="114" y="199"/>
                  </a:lnTo>
                  <a:lnTo>
                    <a:pt x="117" y="221"/>
                  </a:lnTo>
                  <a:lnTo>
                    <a:pt x="125" y="241"/>
                  </a:lnTo>
                  <a:lnTo>
                    <a:pt x="139" y="258"/>
                  </a:lnTo>
                  <a:lnTo>
                    <a:pt x="156" y="272"/>
                  </a:lnTo>
                  <a:lnTo>
                    <a:pt x="176" y="281"/>
                  </a:lnTo>
                  <a:lnTo>
                    <a:pt x="198" y="284"/>
                  </a:lnTo>
                  <a:lnTo>
                    <a:pt x="221" y="281"/>
                  </a:lnTo>
                  <a:lnTo>
                    <a:pt x="242" y="272"/>
                  </a:lnTo>
                  <a:lnTo>
                    <a:pt x="259" y="258"/>
                  </a:lnTo>
                  <a:lnTo>
                    <a:pt x="272" y="241"/>
                  </a:lnTo>
                  <a:lnTo>
                    <a:pt x="280" y="221"/>
                  </a:lnTo>
                  <a:lnTo>
                    <a:pt x="283" y="199"/>
                  </a:lnTo>
                  <a:lnTo>
                    <a:pt x="280" y="176"/>
                  </a:lnTo>
                  <a:lnTo>
                    <a:pt x="272" y="155"/>
                  </a:lnTo>
                  <a:lnTo>
                    <a:pt x="259" y="138"/>
                  </a:lnTo>
                  <a:lnTo>
                    <a:pt x="242" y="125"/>
                  </a:lnTo>
                  <a:lnTo>
                    <a:pt x="221" y="117"/>
                  </a:lnTo>
                  <a:lnTo>
                    <a:pt x="198" y="114"/>
                  </a:lnTo>
                  <a:close/>
                  <a:moveTo>
                    <a:pt x="198" y="0"/>
                  </a:moveTo>
                  <a:lnTo>
                    <a:pt x="231" y="3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9"/>
                  </a:lnTo>
                  <a:lnTo>
                    <a:pt x="359" y="82"/>
                  </a:lnTo>
                  <a:lnTo>
                    <a:pt x="375" y="108"/>
                  </a:lnTo>
                  <a:lnTo>
                    <a:pt x="387" y="136"/>
                  </a:lnTo>
                  <a:lnTo>
                    <a:pt x="394" y="167"/>
                  </a:lnTo>
                  <a:lnTo>
                    <a:pt x="397" y="199"/>
                  </a:lnTo>
                  <a:lnTo>
                    <a:pt x="394" y="231"/>
                  </a:lnTo>
                  <a:lnTo>
                    <a:pt x="387" y="261"/>
                  </a:lnTo>
                  <a:lnTo>
                    <a:pt x="375" y="290"/>
                  </a:lnTo>
                  <a:lnTo>
                    <a:pt x="359" y="316"/>
                  </a:lnTo>
                  <a:lnTo>
                    <a:pt x="339" y="339"/>
                  </a:lnTo>
                  <a:lnTo>
                    <a:pt x="315" y="358"/>
                  </a:lnTo>
                  <a:lnTo>
                    <a:pt x="289" y="375"/>
                  </a:lnTo>
                  <a:lnTo>
                    <a:pt x="261" y="387"/>
                  </a:lnTo>
                  <a:lnTo>
                    <a:pt x="231" y="395"/>
                  </a:lnTo>
                  <a:lnTo>
                    <a:pt x="198" y="397"/>
                  </a:lnTo>
                  <a:lnTo>
                    <a:pt x="166" y="395"/>
                  </a:lnTo>
                  <a:lnTo>
                    <a:pt x="136" y="387"/>
                  </a:lnTo>
                  <a:lnTo>
                    <a:pt x="108" y="375"/>
                  </a:lnTo>
                  <a:lnTo>
                    <a:pt x="81" y="358"/>
                  </a:lnTo>
                  <a:lnTo>
                    <a:pt x="58" y="339"/>
                  </a:lnTo>
                  <a:lnTo>
                    <a:pt x="38" y="316"/>
                  </a:lnTo>
                  <a:lnTo>
                    <a:pt x="22" y="290"/>
                  </a:lnTo>
                  <a:lnTo>
                    <a:pt x="10" y="261"/>
                  </a:lnTo>
                  <a:lnTo>
                    <a:pt x="3" y="231"/>
                  </a:lnTo>
                  <a:lnTo>
                    <a:pt x="0" y="199"/>
                  </a:lnTo>
                  <a:lnTo>
                    <a:pt x="3" y="167"/>
                  </a:lnTo>
                  <a:lnTo>
                    <a:pt x="10" y="136"/>
                  </a:lnTo>
                  <a:lnTo>
                    <a:pt x="22" y="108"/>
                  </a:lnTo>
                  <a:lnTo>
                    <a:pt x="38" y="82"/>
                  </a:lnTo>
                  <a:lnTo>
                    <a:pt x="58" y="59"/>
                  </a:lnTo>
                  <a:lnTo>
                    <a:pt x="81" y="38"/>
                  </a:lnTo>
                  <a:lnTo>
                    <a:pt x="108" y="22"/>
                  </a:lnTo>
                  <a:lnTo>
                    <a:pt x="136" y="10"/>
                  </a:lnTo>
                  <a:lnTo>
                    <a:pt x="166" y="3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8"/>
            <p:cNvSpPr>
              <a:spLocks noEditPoints="1"/>
            </p:cNvSpPr>
            <p:nvPr/>
          </p:nvSpPr>
          <p:spPr bwMode="auto">
            <a:xfrm>
              <a:off x="11399838" y="2100263"/>
              <a:ext cx="63500" cy="63500"/>
            </a:xfrm>
            <a:custGeom>
              <a:avLst/>
              <a:gdLst>
                <a:gd name="T0" fmla="*/ 175 w 396"/>
                <a:gd name="T1" fmla="*/ 117 h 397"/>
                <a:gd name="T2" fmla="*/ 138 w 396"/>
                <a:gd name="T3" fmla="*/ 138 h 397"/>
                <a:gd name="T4" fmla="*/ 117 w 396"/>
                <a:gd name="T5" fmla="*/ 176 h 397"/>
                <a:gd name="T6" fmla="*/ 117 w 396"/>
                <a:gd name="T7" fmla="*/ 221 h 397"/>
                <a:gd name="T8" fmla="*/ 138 w 396"/>
                <a:gd name="T9" fmla="*/ 258 h 397"/>
                <a:gd name="T10" fmla="*/ 175 w 396"/>
                <a:gd name="T11" fmla="*/ 281 h 397"/>
                <a:gd name="T12" fmla="*/ 221 w 396"/>
                <a:gd name="T13" fmla="*/ 281 h 397"/>
                <a:gd name="T14" fmla="*/ 258 w 396"/>
                <a:gd name="T15" fmla="*/ 258 h 397"/>
                <a:gd name="T16" fmla="*/ 280 w 396"/>
                <a:gd name="T17" fmla="*/ 221 h 397"/>
                <a:gd name="T18" fmla="*/ 280 w 396"/>
                <a:gd name="T19" fmla="*/ 176 h 397"/>
                <a:gd name="T20" fmla="*/ 258 w 396"/>
                <a:gd name="T21" fmla="*/ 138 h 397"/>
                <a:gd name="T22" fmla="*/ 221 w 396"/>
                <a:gd name="T23" fmla="*/ 117 h 397"/>
                <a:gd name="T24" fmla="*/ 198 w 396"/>
                <a:gd name="T25" fmla="*/ 0 h 397"/>
                <a:gd name="T26" fmla="*/ 261 w 396"/>
                <a:gd name="T27" fmla="*/ 10 h 397"/>
                <a:gd name="T28" fmla="*/ 315 w 396"/>
                <a:gd name="T29" fmla="*/ 38 h 397"/>
                <a:gd name="T30" fmla="*/ 358 w 396"/>
                <a:gd name="T31" fmla="*/ 82 h 397"/>
                <a:gd name="T32" fmla="*/ 386 w 396"/>
                <a:gd name="T33" fmla="*/ 136 h 397"/>
                <a:gd name="T34" fmla="*/ 396 w 396"/>
                <a:gd name="T35" fmla="*/ 199 h 397"/>
                <a:gd name="T36" fmla="*/ 386 w 396"/>
                <a:gd name="T37" fmla="*/ 261 h 397"/>
                <a:gd name="T38" fmla="*/ 358 w 396"/>
                <a:gd name="T39" fmla="*/ 316 h 397"/>
                <a:gd name="T40" fmla="*/ 315 w 396"/>
                <a:gd name="T41" fmla="*/ 358 h 397"/>
                <a:gd name="T42" fmla="*/ 261 w 396"/>
                <a:gd name="T43" fmla="*/ 387 h 397"/>
                <a:gd name="T44" fmla="*/ 198 w 396"/>
                <a:gd name="T45" fmla="*/ 397 h 397"/>
                <a:gd name="T46" fmla="*/ 136 w 396"/>
                <a:gd name="T47" fmla="*/ 387 h 397"/>
                <a:gd name="T48" fmla="*/ 81 w 396"/>
                <a:gd name="T49" fmla="*/ 358 h 397"/>
                <a:gd name="T50" fmla="*/ 38 w 396"/>
                <a:gd name="T51" fmla="*/ 316 h 397"/>
                <a:gd name="T52" fmla="*/ 10 w 396"/>
                <a:gd name="T53" fmla="*/ 261 h 397"/>
                <a:gd name="T54" fmla="*/ 0 w 396"/>
                <a:gd name="T55" fmla="*/ 199 h 397"/>
                <a:gd name="T56" fmla="*/ 10 w 396"/>
                <a:gd name="T57" fmla="*/ 136 h 397"/>
                <a:gd name="T58" fmla="*/ 38 w 396"/>
                <a:gd name="T59" fmla="*/ 82 h 397"/>
                <a:gd name="T60" fmla="*/ 81 w 396"/>
                <a:gd name="T61" fmla="*/ 38 h 397"/>
                <a:gd name="T62" fmla="*/ 136 w 396"/>
                <a:gd name="T63" fmla="*/ 10 h 397"/>
                <a:gd name="T64" fmla="*/ 198 w 396"/>
                <a:gd name="T6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6" h="397">
                  <a:moveTo>
                    <a:pt x="198" y="114"/>
                  </a:moveTo>
                  <a:lnTo>
                    <a:pt x="175" y="117"/>
                  </a:lnTo>
                  <a:lnTo>
                    <a:pt x="155" y="125"/>
                  </a:lnTo>
                  <a:lnTo>
                    <a:pt x="138" y="138"/>
                  </a:lnTo>
                  <a:lnTo>
                    <a:pt x="125" y="155"/>
                  </a:lnTo>
                  <a:lnTo>
                    <a:pt x="117" y="176"/>
                  </a:lnTo>
                  <a:lnTo>
                    <a:pt x="114" y="199"/>
                  </a:lnTo>
                  <a:lnTo>
                    <a:pt x="117" y="221"/>
                  </a:lnTo>
                  <a:lnTo>
                    <a:pt x="125" y="241"/>
                  </a:lnTo>
                  <a:lnTo>
                    <a:pt x="138" y="258"/>
                  </a:lnTo>
                  <a:lnTo>
                    <a:pt x="155" y="272"/>
                  </a:lnTo>
                  <a:lnTo>
                    <a:pt x="175" y="281"/>
                  </a:lnTo>
                  <a:lnTo>
                    <a:pt x="198" y="284"/>
                  </a:lnTo>
                  <a:lnTo>
                    <a:pt x="221" y="281"/>
                  </a:lnTo>
                  <a:lnTo>
                    <a:pt x="241" y="272"/>
                  </a:lnTo>
                  <a:lnTo>
                    <a:pt x="258" y="258"/>
                  </a:lnTo>
                  <a:lnTo>
                    <a:pt x="271" y="241"/>
                  </a:lnTo>
                  <a:lnTo>
                    <a:pt x="280" y="221"/>
                  </a:lnTo>
                  <a:lnTo>
                    <a:pt x="283" y="199"/>
                  </a:lnTo>
                  <a:lnTo>
                    <a:pt x="280" y="176"/>
                  </a:lnTo>
                  <a:lnTo>
                    <a:pt x="271" y="155"/>
                  </a:lnTo>
                  <a:lnTo>
                    <a:pt x="258" y="138"/>
                  </a:lnTo>
                  <a:lnTo>
                    <a:pt x="241" y="125"/>
                  </a:lnTo>
                  <a:lnTo>
                    <a:pt x="221" y="117"/>
                  </a:lnTo>
                  <a:lnTo>
                    <a:pt x="198" y="114"/>
                  </a:lnTo>
                  <a:close/>
                  <a:moveTo>
                    <a:pt x="198" y="0"/>
                  </a:moveTo>
                  <a:lnTo>
                    <a:pt x="231" y="3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9"/>
                  </a:lnTo>
                  <a:lnTo>
                    <a:pt x="358" y="82"/>
                  </a:lnTo>
                  <a:lnTo>
                    <a:pt x="374" y="108"/>
                  </a:lnTo>
                  <a:lnTo>
                    <a:pt x="386" y="136"/>
                  </a:lnTo>
                  <a:lnTo>
                    <a:pt x="394" y="167"/>
                  </a:lnTo>
                  <a:lnTo>
                    <a:pt x="396" y="199"/>
                  </a:lnTo>
                  <a:lnTo>
                    <a:pt x="394" y="231"/>
                  </a:lnTo>
                  <a:lnTo>
                    <a:pt x="386" y="261"/>
                  </a:lnTo>
                  <a:lnTo>
                    <a:pt x="374" y="290"/>
                  </a:lnTo>
                  <a:lnTo>
                    <a:pt x="358" y="316"/>
                  </a:lnTo>
                  <a:lnTo>
                    <a:pt x="339" y="339"/>
                  </a:lnTo>
                  <a:lnTo>
                    <a:pt x="315" y="358"/>
                  </a:lnTo>
                  <a:lnTo>
                    <a:pt x="289" y="375"/>
                  </a:lnTo>
                  <a:lnTo>
                    <a:pt x="261" y="387"/>
                  </a:lnTo>
                  <a:lnTo>
                    <a:pt x="231" y="395"/>
                  </a:lnTo>
                  <a:lnTo>
                    <a:pt x="198" y="397"/>
                  </a:lnTo>
                  <a:lnTo>
                    <a:pt x="166" y="395"/>
                  </a:lnTo>
                  <a:lnTo>
                    <a:pt x="136" y="387"/>
                  </a:lnTo>
                  <a:lnTo>
                    <a:pt x="106" y="375"/>
                  </a:lnTo>
                  <a:lnTo>
                    <a:pt x="81" y="358"/>
                  </a:lnTo>
                  <a:lnTo>
                    <a:pt x="58" y="339"/>
                  </a:lnTo>
                  <a:lnTo>
                    <a:pt x="38" y="316"/>
                  </a:lnTo>
                  <a:lnTo>
                    <a:pt x="22" y="290"/>
                  </a:lnTo>
                  <a:lnTo>
                    <a:pt x="10" y="261"/>
                  </a:lnTo>
                  <a:lnTo>
                    <a:pt x="3" y="231"/>
                  </a:lnTo>
                  <a:lnTo>
                    <a:pt x="0" y="199"/>
                  </a:lnTo>
                  <a:lnTo>
                    <a:pt x="3" y="167"/>
                  </a:lnTo>
                  <a:lnTo>
                    <a:pt x="10" y="136"/>
                  </a:lnTo>
                  <a:lnTo>
                    <a:pt x="22" y="108"/>
                  </a:lnTo>
                  <a:lnTo>
                    <a:pt x="38" y="82"/>
                  </a:lnTo>
                  <a:lnTo>
                    <a:pt x="58" y="59"/>
                  </a:lnTo>
                  <a:lnTo>
                    <a:pt x="81" y="38"/>
                  </a:lnTo>
                  <a:lnTo>
                    <a:pt x="106" y="22"/>
                  </a:lnTo>
                  <a:lnTo>
                    <a:pt x="136" y="10"/>
                  </a:lnTo>
                  <a:lnTo>
                    <a:pt x="166" y="3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9"/>
            <p:cNvSpPr>
              <a:spLocks noEditPoints="1"/>
            </p:cNvSpPr>
            <p:nvPr/>
          </p:nvSpPr>
          <p:spPr bwMode="auto">
            <a:xfrm>
              <a:off x="10995025" y="2289175"/>
              <a:ext cx="63500" cy="63500"/>
            </a:xfrm>
            <a:custGeom>
              <a:avLst/>
              <a:gdLst>
                <a:gd name="T0" fmla="*/ 176 w 397"/>
                <a:gd name="T1" fmla="*/ 116 h 397"/>
                <a:gd name="T2" fmla="*/ 139 w 397"/>
                <a:gd name="T3" fmla="*/ 138 h 397"/>
                <a:gd name="T4" fmla="*/ 117 w 397"/>
                <a:gd name="T5" fmla="*/ 176 h 397"/>
                <a:gd name="T6" fmla="*/ 117 w 397"/>
                <a:gd name="T7" fmla="*/ 221 h 397"/>
                <a:gd name="T8" fmla="*/ 139 w 397"/>
                <a:gd name="T9" fmla="*/ 258 h 397"/>
                <a:gd name="T10" fmla="*/ 176 w 397"/>
                <a:gd name="T11" fmla="*/ 281 h 397"/>
                <a:gd name="T12" fmla="*/ 221 w 397"/>
                <a:gd name="T13" fmla="*/ 281 h 397"/>
                <a:gd name="T14" fmla="*/ 259 w 397"/>
                <a:gd name="T15" fmla="*/ 258 h 397"/>
                <a:gd name="T16" fmla="*/ 280 w 397"/>
                <a:gd name="T17" fmla="*/ 221 h 397"/>
                <a:gd name="T18" fmla="*/ 280 w 397"/>
                <a:gd name="T19" fmla="*/ 176 h 397"/>
                <a:gd name="T20" fmla="*/ 259 w 397"/>
                <a:gd name="T21" fmla="*/ 138 h 397"/>
                <a:gd name="T22" fmla="*/ 221 w 397"/>
                <a:gd name="T23" fmla="*/ 116 h 397"/>
                <a:gd name="T24" fmla="*/ 198 w 397"/>
                <a:gd name="T25" fmla="*/ 0 h 397"/>
                <a:gd name="T26" fmla="*/ 261 w 397"/>
                <a:gd name="T27" fmla="*/ 10 h 397"/>
                <a:gd name="T28" fmla="*/ 315 w 397"/>
                <a:gd name="T29" fmla="*/ 38 h 397"/>
                <a:gd name="T30" fmla="*/ 359 w 397"/>
                <a:gd name="T31" fmla="*/ 81 h 397"/>
                <a:gd name="T32" fmla="*/ 387 w 397"/>
                <a:gd name="T33" fmla="*/ 135 h 397"/>
                <a:gd name="T34" fmla="*/ 397 w 397"/>
                <a:gd name="T35" fmla="*/ 198 h 397"/>
                <a:gd name="T36" fmla="*/ 387 w 397"/>
                <a:gd name="T37" fmla="*/ 262 h 397"/>
                <a:gd name="T38" fmla="*/ 359 w 397"/>
                <a:gd name="T39" fmla="*/ 315 h 397"/>
                <a:gd name="T40" fmla="*/ 315 w 397"/>
                <a:gd name="T41" fmla="*/ 358 h 397"/>
                <a:gd name="T42" fmla="*/ 261 w 397"/>
                <a:gd name="T43" fmla="*/ 387 h 397"/>
                <a:gd name="T44" fmla="*/ 198 w 397"/>
                <a:gd name="T45" fmla="*/ 397 h 397"/>
                <a:gd name="T46" fmla="*/ 136 w 397"/>
                <a:gd name="T47" fmla="*/ 387 h 397"/>
                <a:gd name="T48" fmla="*/ 81 w 397"/>
                <a:gd name="T49" fmla="*/ 358 h 397"/>
                <a:gd name="T50" fmla="*/ 38 w 397"/>
                <a:gd name="T51" fmla="*/ 315 h 397"/>
                <a:gd name="T52" fmla="*/ 10 w 397"/>
                <a:gd name="T53" fmla="*/ 262 h 397"/>
                <a:gd name="T54" fmla="*/ 0 w 397"/>
                <a:gd name="T55" fmla="*/ 198 h 397"/>
                <a:gd name="T56" fmla="*/ 10 w 397"/>
                <a:gd name="T57" fmla="*/ 135 h 397"/>
                <a:gd name="T58" fmla="*/ 38 w 397"/>
                <a:gd name="T59" fmla="*/ 81 h 397"/>
                <a:gd name="T60" fmla="*/ 81 w 397"/>
                <a:gd name="T61" fmla="*/ 38 h 397"/>
                <a:gd name="T62" fmla="*/ 136 w 397"/>
                <a:gd name="T63" fmla="*/ 10 h 397"/>
                <a:gd name="T64" fmla="*/ 198 w 397"/>
                <a:gd name="T6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7" h="397">
                  <a:moveTo>
                    <a:pt x="198" y="113"/>
                  </a:moveTo>
                  <a:lnTo>
                    <a:pt x="176" y="116"/>
                  </a:lnTo>
                  <a:lnTo>
                    <a:pt x="156" y="125"/>
                  </a:lnTo>
                  <a:lnTo>
                    <a:pt x="139" y="138"/>
                  </a:lnTo>
                  <a:lnTo>
                    <a:pt x="125" y="156"/>
                  </a:lnTo>
                  <a:lnTo>
                    <a:pt x="117" y="176"/>
                  </a:lnTo>
                  <a:lnTo>
                    <a:pt x="114" y="198"/>
                  </a:lnTo>
                  <a:lnTo>
                    <a:pt x="117" y="221"/>
                  </a:lnTo>
                  <a:lnTo>
                    <a:pt x="125" y="241"/>
                  </a:lnTo>
                  <a:lnTo>
                    <a:pt x="139" y="258"/>
                  </a:lnTo>
                  <a:lnTo>
                    <a:pt x="156" y="272"/>
                  </a:lnTo>
                  <a:lnTo>
                    <a:pt x="176" y="281"/>
                  </a:lnTo>
                  <a:lnTo>
                    <a:pt x="198" y="284"/>
                  </a:lnTo>
                  <a:lnTo>
                    <a:pt x="221" y="281"/>
                  </a:lnTo>
                  <a:lnTo>
                    <a:pt x="242" y="272"/>
                  </a:lnTo>
                  <a:lnTo>
                    <a:pt x="259" y="258"/>
                  </a:lnTo>
                  <a:lnTo>
                    <a:pt x="272" y="241"/>
                  </a:lnTo>
                  <a:lnTo>
                    <a:pt x="280" y="221"/>
                  </a:lnTo>
                  <a:lnTo>
                    <a:pt x="283" y="198"/>
                  </a:lnTo>
                  <a:lnTo>
                    <a:pt x="280" y="176"/>
                  </a:lnTo>
                  <a:lnTo>
                    <a:pt x="272" y="156"/>
                  </a:lnTo>
                  <a:lnTo>
                    <a:pt x="259" y="138"/>
                  </a:lnTo>
                  <a:lnTo>
                    <a:pt x="242" y="125"/>
                  </a:lnTo>
                  <a:lnTo>
                    <a:pt x="221" y="116"/>
                  </a:lnTo>
                  <a:lnTo>
                    <a:pt x="198" y="113"/>
                  </a:lnTo>
                  <a:close/>
                  <a:moveTo>
                    <a:pt x="198" y="0"/>
                  </a:moveTo>
                  <a:lnTo>
                    <a:pt x="231" y="2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9" y="81"/>
                  </a:lnTo>
                  <a:lnTo>
                    <a:pt x="375" y="107"/>
                  </a:lnTo>
                  <a:lnTo>
                    <a:pt x="387" y="135"/>
                  </a:lnTo>
                  <a:lnTo>
                    <a:pt x="394" y="167"/>
                  </a:lnTo>
                  <a:lnTo>
                    <a:pt x="397" y="198"/>
                  </a:lnTo>
                  <a:lnTo>
                    <a:pt x="394" y="230"/>
                  </a:lnTo>
                  <a:lnTo>
                    <a:pt x="387" y="262"/>
                  </a:lnTo>
                  <a:lnTo>
                    <a:pt x="375" y="290"/>
                  </a:lnTo>
                  <a:lnTo>
                    <a:pt x="359" y="315"/>
                  </a:lnTo>
                  <a:lnTo>
                    <a:pt x="339" y="338"/>
                  </a:lnTo>
                  <a:lnTo>
                    <a:pt x="315" y="358"/>
                  </a:lnTo>
                  <a:lnTo>
                    <a:pt x="289" y="375"/>
                  </a:lnTo>
                  <a:lnTo>
                    <a:pt x="261" y="387"/>
                  </a:lnTo>
                  <a:lnTo>
                    <a:pt x="231" y="394"/>
                  </a:lnTo>
                  <a:lnTo>
                    <a:pt x="198" y="397"/>
                  </a:lnTo>
                  <a:lnTo>
                    <a:pt x="166" y="394"/>
                  </a:lnTo>
                  <a:lnTo>
                    <a:pt x="136" y="387"/>
                  </a:lnTo>
                  <a:lnTo>
                    <a:pt x="108" y="375"/>
                  </a:lnTo>
                  <a:lnTo>
                    <a:pt x="81" y="358"/>
                  </a:lnTo>
                  <a:lnTo>
                    <a:pt x="58" y="338"/>
                  </a:lnTo>
                  <a:lnTo>
                    <a:pt x="38" y="315"/>
                  </a:lnTo>
                  <a:lnTo>
                    <a:pt x="22" y="290"/>
                  </a:lnTo>
                  <a:lnTo>
                    <a:pt x="10" y="262"/>
                  </a:lnTo>
                  <a:lnTo>
                    <a:pt x="3" y="230"/>
                  </a:lnTo>
                  <a:lnTo>
                    <a:pt x="0" y="198"/>
                  </a:lnTo>
                  <a:lnTo>
                    <a:pt x="3" y="167"/>
                  </a:lnTo>
                  <a:lnTo>
                    <a:pt x="10" y="135"/>
                  </a:lnTo>
                  <a:lnTo>
                    <a:pt x="22" y="107"/>
                  </a:lnTo>
                  <a:lnTo>
                    <a:pt x="38" y="81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8" y="22"/>
                  </a:lnTo>
                  <a:lnTo>
                    <a:pt x="136" y="10"/>
                  </a:lnTo>
                  <a:lnTo>
                    <a:pt x="166" y="2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10"/>
            <p:cNvSpPr>
              <a:spLocks noEditPoints="1"/>
            </p:cNvSpPr>
            <p:nvPr/>
          </p:nvSpPr>
          <p:spPr bwMode="auto">
            <a:xfrm>
              <a:off x="11399838" y="2289175"/>
              <a:ext cx="63500" cy="63500"/>
            </a:xfrm>
            <a:custGeom>
              <a:avLst/>
              <a:gdLst>
                <a:gd name="T0" fmla="*/ 175 w 396"/>
                <a:gd name="T1" fmla="*/ 116 h 397"/>
                <a:gd name="T2" fmla="*/ 138 w 396"/>
                <a:gd name="T3" fmla="*/ 138 h 397"/>
                <a:gd name="T4" fmla="*/ 117 w 396"/>
                <a:gd name="T5" fmla="*/ 176 h 397"/>
                <a:gd name="T6" fmla="*/ 117 w 396"/>
                <a:gd name="T7" fmla="*/ 221 h 397"/>
                <a:gd name="T8" fmla="*/ 138 w 396"/>
                <a:gd name="T9" fmla="*/ 258 h 397"/>
                <a:gd name="T10" fmla="*/ 175 w 396"/>
                <a:gd name="T11" fmla="*/ 281 h 397"/>
                <a:gd name="T12" fmla="*/ 221 w 396"/>
                <a:gd name="T13" fmla="*/ 281 h 397"/>
                <a:gd name="T14" fmla="*/ 258 w 396"/>
                <a:gd name="T15" fmla="*/ 258 h 397"/>
                <a:gd name="T16" fmla="*/ 280 w 396"/>
                <a:gd name="T17" fmla="*/ 221 h 397"/>
                <a:gd name="T18" fmla="*/ 280 w 396"/>
                <a:gd name="T19" fmla="*/ 176 h 397"/>
                <a:gd name="T20" fmla="*/ 258 w 396"/>
                <a:gd name="T21" fmla="*/ 138 h 397"/>
                <a:gd name="T22" fmla="*/ 221 w 396"/>
                <a:gd name="T23" fmla="*/ 116 h 397"/>
                <a:gd name="T24" fmla="*/ 198 w 396"/>
                <a:gd name="T25" fmla="*/ 0 h 397"/>
                <a:gd name="T26" fmla="*/ 261 w 396"/>
                <a:gd name="T27" fmla="*/ 10 h 397"/>
                <a:gd name="T28" fmla="*/ 315 w 396"/>
                <a:gd name="T29" fmla="*/ 38 h 397"/>
                <a:gd name="T30" fmla="*/ 358 w 396"/>
                <a:gd name="T31" fmla="*/ 81 h 397"/>
                <a:gd name="T32" fmla="*/ 386 w 396"/>
                <a:gd name="T33" fmla="*/ 135 h 397"/>
                <a:gd name="T34" fmla="*/ 396 w 396"/>
                <a:gd name="T35" fmla="*/ 198 h 397"/>
                <a:gd name="T36" fmla="*/ 386 w 396"/>
                <a:gd name="T37" fmla="*/ 262 h 397"/>
                <a:gd name="T38" fmla="*/ 358 w 396"/>
                <a:gd name="T39" fmla="*/ 315 h 397"/>
                <a:gd name="T40" fmla="*/ 315 w 396"/>
                <a:gd name="T41" fmla="*/ 358 h 397"/>
                <a:gd name="T42" fmla="*/ 261 w 396"/>
                <a:gd name="T43" fmla="*/ 387 h 397"/>
                <a:gd name="T44" fmla="*/ 198 w 396"/>
                <a:gd name="T45" fmla="*/ 397 h 397"/>
                <a:gd name="T46" fmla="*/ 136 w 396"/>
                <a:gd name="T47" fmla="*/ 387 h 397"/>
                <a:gd name="T48" fmla="*/ 81 w 396"/>
                <a:gd name="T49" fmla="*/ 358 h 397"/>
                <a:gd name="T50" fmla="*/ 38 w 396"/>
                <a:gd name="T51" fmla="*/ 315 h 397"/>
                <a:gd name="T52" fmla="*/ 10 w 396"/>
                <a:gd name="T53" fmla="*/ 262 h 397"/>
                <a:gd name="T54" fmla="*/ 0 w 396"/>
                <a:gd name="T55" fmla="*/ 198 h 397"/>
                <a:gd name="T56" fmla="*/ 10 w 396"/>
                <a:gd name="T57" fmla="*/ 135 h 397"/>
                <a:gd name="T58" fmla="*/ 38 w 396"/>
                <a:gd name="T59" fmla="*/ 81 h 397"/>
                <a:gd name="T60" fmla="*/ 81 w 396"/>
                <a:gd name="T61" fmla="*/ 38 h 397"/>
                <a:gd name="T62" fmla="*/ 136 w 396"/>
                <a:gd name="T63" fmla="*/ 10 h 397"/>
                <a:gd name="T64" fmla="*/ 198 w 396"/>
                <a:gd name="T6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6" h="397">
                  <a:moveTo>
                    <a:pt x="198" y="113"/>
                  </a:moveTo>
                  <a:lnTo>
                    <a:pt x="175" y="116"/>
                  </a:lnTo>
                  <a:lnTo>
                    <a:pt x="155" y="125"/>
                  </a:lnTo>
                  <a:lnTo>
                    <a:pt x="138" y="138"/>
                  </a:lnTo>
                  <a:lnTo>
                    <a:pt x="125" y="156"/>
                  </a:lnTo>
                  <a:lnTo>
                    <a:pt x="117" y="176"/>
                  </a:lnTo>
                  <a:lnTo>
                    <a:pt x="114" y="198"/>
                  </a:lnTo>
                  <a:lnTo>
                    <a:pt x="117" y="221"/>
                  </a:lnTo>
                  <a:lnTo>
                    <a:pt x="125" y="241"/>
                  </a:lnTo>
                  <a:lnTo>
                    <a:pt x="138" y="258"/>
                  </a:lnTo>
                  <a:lnTo>
                    <a:pt x="155" y="272"/>
                  </a:lnTo>
                  <a:lnTo>
                    <a:pt x="175" y="281"/>
                  </a:lnTo>
                  <a:lnTo>
                    <a:pt x="198" y="284"/>
                  </a:lnTo>
                  <a:lnTo>
                    <a:pt x="221" y="281"/>
                  </a:lnTo>
                  <a:lnTo>
                    <a:pt x="241" y="272"/>
                  </a:lnTo>
                  <a:lnTo>
                    <a:pt x="258" y="258"/>
                  </a:lnTo>
                  <a:lnTo>
                    <a:pt x="271" y="241"/>
                  </a:lnTo>
                  <a:lnTo>
                    <a:pt x="280" y="221"/>
                  </a:lnTo>
                  <a:lnTo>
                    <a:pt x="283" y="198"/>
                  </a:lnTo>
                  <a:lnTo>
                    <a:pt x="280" y="176"/>
                  </a:lnTo>
                  <a:lnTo>
                    <a:pt x="271" y="156"/>
                  </a:lnTo>
                  <a:lnTo>
                    <a:pt x="258" y="138"/>
                  </a:lnTo>
                  <a:lnTo>
                    <a:pt x="241" y="125"/>
                  </a:lnTo>
                  <a:lnTo>
                    <a:pt x="221" y="116"/>
                  </a:lnTo>
                  <a:lnTo>
                    <a:pt x="198" y="113"/>
                  </a:lnTo>
                  <a:close/>
                  <a:moveTo>
                    <a:pt x="198" y="0"/>
                  </a:moveTo>
                  <a:lnTo>
                    <a:pt x="231" y="2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8" y="81"/>
                  </a:lnTo>
                  <a:lnTo>
                    <a:pt x="374" y="107"/>
                  </a:lnTo>
                  <a:lnTo>
                    <a:pt x="386" y="135"/>
                  </a:lnTo>
                  <a:lnTo>
                    <a:pt x="394" y="167"/>
                  </a:lnTo>
                  <a:lnTo>
                    <a:pt x="396" y="198"/>
                  </a:lnTo>
                  <a:lnTo>
                    <a:pt x="394" y="230"/>
                  </a:lnTo>
                  <a:lnTo>
                    <a:pt x="386" y="262"/>
                  </a:lnTo>
                  <a:lnTo>
                    <a:pt x="374" y="290"/>
                  </a:lnTo>
                  <a:lnTo>
                    <a:pt x="358" y="315"/>
                  </a:lnTo>
                  <a:lnTo>
                    <a:pt x="339" y="338"/>
                  </a:lnTo>
                  <a:lnTo>
                    <a:pt x="315" y="358"/>
                  </a:lnTo>
                  <a:lnTo>
                    <a:pt x="289" y="375"/>
                  </a:lnTo>
                  <a:lnTo>
                    <a:pt x="261" y="387"/>
                  </a:lnTo>
                  <a:lnTo>
                    <a:pt x="231" y="394"/>
                  </a:lnTo>
                  <a:lnTo>
                    <a:pt x="198" y="397"/>
                  </a:lnTo>
                  <a:lnTo>
                    <a:pt x="166" y="394"/>
                  </a:lnTo>
                  <a:lnTo>
                    <a:pt x="136" y="387"/>
                  </a:lnTo>
                  <a:lnTo>
                    <a:pt x="106" y="375"/>
                  </a:lnTo>
                  <a:lnTo>
                    <a:pt x="81" y="358"/>
                  </a:lnTo>
                  <a:lnTo>
                    <a:pt x="58" y="338"/>
                  </a:lnTo>
                  <a:lnTo>
                    <a:pt x="38" y="315"/>
                  </a:lnTo>
                  <a:lnTo>
                    <a:pt x="22" y="290"/>
                  </a:lnTo>
                  <a:lnTo>
                    <a:pt x="10" y="262"/>
                  </a:lnTo>
                  <a:lnTo>
                    <a:pt x="3" y="230"/>
                  </a:lnTo>
                  <a:lnTo>
                    <a:pt x="0" y="198"/>
                  </a:lnTo>
                  <a:lnTo>
                    <a:pt x="3" y="167"/>
                  </a:lnTo>
                  <a:lnTo>
                    <a:pt x="10" y="135"/>
                  </a:lnTo>
                  <a:lnTo>
                    <a:pt x="22" y="107"/>
                  </a:lnTo>
                  <a:lnTo>
                    <a:pt x="38" y="81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6" y="22"/>
                  </a:lnTo>
                  <a:lnTo>
                    <a:pt x="136" y="10"/>
                  </a:lnTo>
                  <a:lnTo>
                    <a:pt x="166" y="2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11"/>
            <p:cNvSpPr>
              <a:spLocks noEditPoints="1"/>
            </p:cNvSpPr>
            <p:nvPr/>
          </p:nvSpPr>
          <p:spPr bwMode="auto">
            <a:xfrm>
              <a:off x="11012488" y="2100263"/>
              <a:ext cx="431800" cy="252413"/>
            </a:xfrm>
            <a:custGeom>
              <a:avLst/>
              <a:gdLst>
                <a:gd name="T0" fmla="*/ 1081 w 2720"/>
                <a:gd name="T1" fmla="*/ 655 h 1588"/>
                <a:gd name="T2" fmla="*/ 1013 w 2720"/>
                <a:gd name="T3" fmla="*/ 872 h 1588"/>
                <a:gd name="T4" fmla="*/ 1125 w 2720"/>
                <a:gd name="T5" fmla="*/ 1052 h 1588"/>
                <a:gd name="T6" fmla="*/ 1239 w 2720"/>
                <a:gd name="T7" fmla="*/ 1301 h 1588"/>
                <a:gd name="T8" fmla="*/ 1202 w 2720"/>
                <a:gd name="T9" fmla="*/ 1456 h 1588"/>
                <a:gd name="T10" fmla="*/ 1644 w 2720"/>
                <a:gd name="T11" fmla="*/ 1411 h 1588"/>
                <a:gd name="T12" fmla="*/ 1442 w 2720"/>
                <a:gd name="T13" fmla="*/ 1149 h 1588"/>
                <a:gd name="T14" fmla="*/ 1628 w 2720"/>
                <a:gd name="T15" fmla="*/ 921 h 1588"/>
                <a:gd name="T16" fmla="*/ 1674 w 2720"/>
                <a:gd name="T17" fmla="*/ 791 h 1588"/>
                <a:gd name="T18" fmla="*/ 1541 w 2720"/>
                <a:gd name="T19" fmla="*/ 573 h 1588"/>
                <a:gd name="T20" fmla="*/ 1204 w 2720"/>
                <a:gd name="T21" fmla="*/ 523 h 1588"/>
                <a:gd name="T22" fmla="*/ 1971 w 2720"/>
                <a:gd name="T23" fmla="*/ 289 h 1588"/>
                <a:gd name="T24" fmla="*/ 2149 w 2720"/>
                <a:gd name="T25" fmla="*/ 708 h 1588"/>
                <a:gd name="T26" fmla="*/ 2139 w 2720"/>
                <a:gd name="T27" fmla="*/ 945 h 1588"/>
                <a:gd name="T28" fmla="*/ 1958 w 2720"/>
                <a:gd name="T29" fmla="*/ 1314 h 1588"/>
                <a:gd name="T30" fmla="*/ 2321 w 2720"/>
                <a:gd name="T31" fmla="*/ 1196 h 1588"/>
                <a:gd name="T32" fmla="*/ 2607 w 2720"/>
                <a:gd name="T33" fmla="*/ 566 h 1588"/>
                <a:gd name="T34" fmla="*/ 2301 w 2720"/>
                <a:gd name="T35" fmla="*/ 354 h 1588"/>
                <a:gd name="T36" fmla="*/ 398 w 2720"/>
                <a:gd name="T37" fmla="*/ 392 h 1588"/>
                <a:gd name="T38" fmla="*/ 113 w 2720"/>
                <a:gd name="T39" fmla="*/ 1022 h 1588"/>
                <a:gd name="T40" fmla="*/ 418 w 2720"/>
                <a:gd name="T41" fmla="*/ 1233 h 1588"/>
                <a:gd name="T42" fmla="*/ 739 w 2720"/>
                <a:gd name="T43" fmla="*/ 1288 h 1588"/>
                <a:gd name="T44" fmla="*/ 571 w 2720"/>
                <a:gd name="T45" fmla="*/ 875 h 1588"/>
                <a:gd name="T46" fmla="*/ 615 w 2720"/>
                <a:gd name="T47" fmla="*/ 521 h 1588"/>
                <a:gd name="T48" fmla="*/ 789 w 2720"/>
                <a:gd name="T49" fmla="*/ 244 h 1588"/>
                <a:gd name="T50" fmla="*/ 1142 w 2720"/>
                <a:gd name="T51" fmla="*/ 150 h 1588"/>
                <a:gd name="T52" fmla="*/ 837 w 2720"/>
                <a:gd name="T53" fmla="*/ 360 h 1588"/>
                <a:gd name="T54" fmla="*/ 722 w 2720"/>
                <a:gd name="T55" fmla="*/ 561 h 1588"/>
                <a:gd name="T56" fmla="*/ 689 w 2720"/>
                <a:gd name="T57" fmla="*/ 898 h 1588"/>
                <a:gd name="T58" fmla="*/ 789 w 2720"/>
                <a:gd name="T59" fmla="*/ 1162 h 1588"/>
                <a:gd name="T60" fmla="*/ 1146 w 2720"/>
                <a:gd name="T61" fmla="*/ 1231 h 1588"/>
                <a:gd name="T62" fmla="*/ 955 w 2720"/>
                <a:gd name="T63" fmla="*/ 991 h 1588"/>
                <a:gd name="T64" fmla="*/ 920 w 2720"/>
                <a:gd name="T65" fmla="*/ 744 h 1588"/>
                <a:gd name="T66" fmla="*/ 1014 w 2720"/>
                <a:gd name="T67" fmla="*/ 521 h 1588"/>
                <a:gd name="T68" fmla="*/ 1003 w 2720"/>
                <a:gd name="T69" fmla="*/ 377 h 1588"/>
                <a:gd name="T70" fmla="*/ 1121 w 2720"/>
                <a:gd name="T71" fmla="*/ 345 h 1588"/>
                <a:gd name="T72" fmla="*/ 1318 w 2720"/>
                <a:gd name="T73" fmla="*/ 419 h 1588"/>
                <a:gd name="T74" fmla="*/ 1643 w 2720"/>
                <a:gd name="T75" fmla="*/ 509 h 1588"/>
                <a:gd name="T76" fmla="*/ 1764 w 2720"/>
                <a:gd name="T77" fmla="*/ 722 h 1588"/>
                <a:gd name="T78" fmla="*/ 1764 w 2720"/>
                <a:gd name="T79" fmla="*/ 972 h 1588"/>
                <a:gd name="T80" fmla="*/ 1556 w 2720"/>
                <a:gd name="T81" fmla="*/ 1221 h 1588"/>
                <a:gd name="T82" fmla="*/ 1883 w 2720"/>
                <a:gd name="T83" fmla="*/ 1228 h 1588"/>
                <a:gd name="T84" fmla="*/ 2014 w 2720"/>
                <a:gd name="T85" fmla="*/ 979 h 1588"/>
                <a:gd name="T86" fmla="*/ 2021 w 2720"/>
                <a:gd name="T87" fmla="*/ 637 h 1588"/>
                <a:gd name="T88" fmla="*/ 1864 w 2720"/>
                <a:gd name="T89" fmla="*/ 339 h 1588"/>
                <a:gd name="T90" fmla="*/ 1472 w 2720"/>
                <a:gd name="T91" fmla="*/ 123 h 1588"/>
                <a:gd name="T92" fmla="*/ 1714 w 2720"/>
                <a:gd name="T93" fmla="*/ 85 h 1588"/>
                <a:gd name="T94" fmla="*/ 2443 w 2720"/>
                <a:gd name="T95" fmla="*/ 365 h 1588"/>
                <a:gd name="T96" fmla="*/ 2720 w 2720"/>
                <a:gd name="T97" fmla="*/ 1141 h 1588"/>
                <a:gd name="T98" fmla="*/ 2421 w 2720"/>
                <a:gd name="T99" fmla="*/ 1251 h 1588"/>
                <a:gd name="T100" fmla="*/ 1759 w 2720"/>
                <a:gd name="T101" fmla="*/ 1479 h 1588"/>
                <a:gd name="T102" fmla="*/ 1504 w 2720"/>
                <a:gd name="T103" fmla="*/ 1574 h 1588"/>
                <a:gd name="T104" fmla="*/ 1194 w 2720"/>
                <a:gd name="T105" fmla="*/ 1571 h 1588"/>
                <a:gd name="T106" fmla="*/ 987 w 2720"/>
                <a:gd name="T107" fmla="*/ 1495 h 1588"/>
                <a:gd name="T108" fmla="*/ 315 w 2720"/>
                <a:gd name="T109" fmla="*/ 1282 h 1588"/>
                <a:gd name="T110" fmla="*/ 61 w 2720"/>
                <a:gd name="T111" fmla="*/ 1136 h 1588"/>
                <a:gd name="T112" fmla="*/ 252 w 2720"/>
                <a:gd name="T113" fmla="*/ 391 h 1588"/>
                <a:gd name="T114" fmla="*/ 953 w 2720"/>
                <a:gd name="T115" fmla="*/ 114 h 1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20" h="1588">
                  <a:moveTo>
                    <a:pt x="1132" y="497"/>
                  </a:moveTo>
                  <a:lnTo>
                    <a:pt x="1132" y="514"/>
                  </a:lnTo>
                  <a:lnTo>
                    <a:pt x="1130" y="530"/>
                  </a:lnTo>
                  <a:lnTo>
                    <a:pt x="1126" y="545"/>
                  </a:lnTo>
                  <a:lnTo>
                    <a:pt x="1120" y="561"/>
                  </a:lnTo>
                  <a:lnTo>
                    <a:pt x="1112" y="579"/>
                  </a:lnTo>
                  <a:lnTo>
                    <a:pt x="1105" y="596"/>
                  </a:lnTo>
                  <a:lnTo>
                    <a:pt x="1095" y="617"/>
                  </a:lnTo>
                  <a:lnTo>
                    <a:pt x="1081" y="655"/>
                  </a:lnTo>
                  <a:lnTo>
                    <a:pt x="1071" y="698"/>
                  </a:lnTo>
                  <a:lnTo>
                    <a:pt x="1065" y="741"/>
                  </a:lnTo>
                  <a:lnTo>
                    <a:pt x="1061" y="771"/>
                  </a:lnTo>
                  <a:lnTo>
                    <a:pt x="1035" y="785"/>
                  </a:lnTo>
                  <a:lnTo>
                    <a:pt x="1027" y="791"/>
                  </a:lnTo>
                  <a:lnTo>
                    <a:pt x="1020" y="799"/>
                  </a:lnTo>
                  <a:lnTo>
                    <a:pt x="1015" y="810"/>
                  </a:lnTo>
                  <a:lnTo>
                    <a:pt x="1013" y="822"/>
                  </a:lnTo>
                  <a:lnTo>
                    <a:pt x="1013" y="872"/>
                  </a:lnTo>
                  <a:lnTo>
                    <a:pt x="1015" y="885"/>
                  </a:lnTo>
                  <a:lnTo>
                    <a:pt x="1021" y="896"/>
                  </a:lnTo>
                  <a:lnTo>
                    <a:pt x="1030" y="905"/>
                  </a:lnTo>
                  <a:lnTo>
                    <a:pt x="1042" y="911"/>
                  </a:lnTo>
                  <a:lnTo>
                    <a:pt x="1072" y="921"/>
                  </a:lnTo>
                  <a:lnTo>
                    <a:pt x="1080" y="951"/>
                  </a:lnTo>
                  <a:lnTo>
                    <a:pt x="1092" y="988"/>
                  </a:lnTo>
                  <a:lnTo>
                    <a:pt x="1107" y="1023"/>
                  </a:lnTo>
                  <a:lnTo>
                    <a:pt x="1125" y="1052"/>
                  </a:lnTo>
                  <a:lnTo>
                    <a:pt x="1145" y="1078"/>
                  </a:lnTo>
                  <a:lnTo>
                    <a:pt x="1169" y="1100"/>
                  </a:lnTo>
                  <a:lnTo>
                    <a:pt x="1195" y="1119"/>
                  </a:lnTo>
                  <a:lnTo>
                    <a:pt x="1225" y="1135"/>
                  </a:lnTo>
                  <a:lnTo>
                    <a:pt x="1259" y="1149"/>
                  </a:lnTo>
                  <a:lnTo>
                    <a:pt x="1259" y="1243"/>
                  </a:lnTo>
                  <a:lnTo>
                    <a:pt x="1257" y="1264"/>
                  </a:lnTo>
                  <a:lnTo>
                    <a:pt x="1250" y="1284"/>
                  </a:lnTo>
                  <a:lnTo>
                    <a:pt x="1239" y="1301"/>
                  </a:lnTo>
                  <a:lnTo>
                    <a:pt x="1225" y="1316"/>
                  </a:lnTo>
                  <a:lnTo>
                    <a:pt x="1206" y="1327"/>
                  </a:lnTo>
                  <a:lnTo>
                    <a:pt x="1056" y="1402"/>
                  </a:lnTo>
                  <a:lnTo>
                    <a:pt x="1074" y="1411"/>
                  </a:lnTo>
                  <a:lnTo>
                    <a:pt x="1113" y="1427"/>
                  </a:lnTo>
                  <a:lnTo>
                    <a:pt x="1138" y="1436"/>
                  </a:lnTo>
                  <a:lnTo>
                    <a:pt x="1192" y="1453"/>
                  </a:lnTo>
                  <a:lnTo>
                    <a:pt x="1197" y="1454"/>
                  </a:lnTo>
                  <a:lnTo>
                    <a:pt x="1202" y="1456"/>
                  </a:lnTo>
                  <a:lnTo>
                    <a:pt x="1265" y="1467"/>
                  </a:lnTo>
                  <a:lnTo>
                    <a:pt x="1328" y="1473"/>
                  </a:lnTo>
                  <a:lnTo>
                    <a:pt x="1391" y="1473"/>
                  </a:lnTo>
                  <a:lnTo>
                    <a:pt x="1454" y="1467"/>
                  </a:lnTo>
                  <a:lnTo>
                    <a:pt x="1516" y="1456"/>
                  </a:lnTo>
                  <a:lnTo>
                    <a:pt x="1577" y="1438"/>
                  </a:lnTo>
                  <a:lnTo>
                    <a:pt x="1585" y="1435"/>
                  </a:lnTo>
                  <a:lnTo>
                    <a:pt x="1615" y="1424"/>
                  </a:lnTo>
                  <a:lnTo>
                    <a:pt x="1644" y="1411"/>
                  </a:lnTo>
                  <a:lnTo>
                    <a:pt x="1647" y="1409"/>
                  </a:lnTo>
                  <a:lnTo>
                    <a:pt x="1650" y="1408"/>
                  </a:lnTo>
                  <a:lnTo>
                    <a:pt x="1493" y="1327"/>
                  </a:lnTo>
                  <a:lnTo>
                    <a:pt x="1476" y="1316"/>
                  </a:lnTo>
                  <a:lnTo>
                    <a:pt x="1462" y="1301"/>
                  </a:lnTo>
                  <a:lnTo>
                    <a:pt x="1451" y="1284"/>
                  </a:lnTo>
                  <a:lnTo>
                    <a:pt x="1445" y="1264"/>
                  </a:lnTo>
                  <a:lnTo>
                    <a:pt x="1442" y="1244"/>
                  </a:lnTo>
                  <a:lnTo>
                    <a:pt x="1442" y="1149"/>
                  </a:lnTo>
                  <a:lnTo>
                    <a:pt x="1476" y="1135"/>
                  </a:lnTo>
                  <a:lnTo>
                    <a:pt x="1505" y="1119"/>
                  </a:lnTo>
                  <a:lnTo>
                    <a:pt x="1532" y="1100"/>
                  </a:lnTo>
                  <a:lnTo>
                    <a:pt x="1556" y="1078"/>
                  </a:lnTo>
                  <a:lnTo>
                    <a:pt x="1577" y="1052"/>
                  </a:lnTo>
                  <a:lnTo>
                    <a:pt x="1594" y="1023"/>
                  </a:lnTo>
                  <a:lnTo>
                    <a:pt x="1609" y="988"/>
                  </a:lnTo>
                  <a:lnTo>
                    <a:pt x="1621" y="951"/>
                  </a:lnTo>
                  <a:lnTo>
                    <a:pt x="1628" y="921"/>
                  </a:lnTo>
                  <a:lnTo>
                    <a:pt x="1659" y="911"/>
                  </a:lnTo>
                  <a:lnTo>
                    <a:pt x="1671" y="905"/>
                  </a:lnTo>
                  <a:lnTo>
                    <a:pt x="1681" y="896"/>
                  </a:lnTo>
                  <a:lnTo>
                    <a:pt x="1687" y="885"/>
                  </a:lnTo>
                  <a:lnTo>
                    <a:pt x="1689" y="872"/>
                  </a:lnTo>
                  <a:lnTo>
                    <a:pt x="1689" y="823"/>
                  </a:lnTo>
                  <a:lnTo>
                    <a:pt x="1687" y="810"/>
                  </a:lnTo>
                  <a:lnTo>
                    <a:pt x="1681" y="799"/>
                  </a:lnTo>
                  <a:lnTo>
                    <a:pt x="1674" y="791"/>
                  </a:lnTo>
                  <a:lnTo>
                    <a:pt x="1666" y="785"/>
                  </a:lnTo>
                  <a:lnTo>
                    <a:pt x="1639" y="771"/>
                  </a:lnTo>
                  <a:lnTo>
                    <a:pt x="1635" y="742"/>
                  </a:lnTo>
                  <a:lnTo>
                    <a:pt x="1629" y="705"/>
                  </a:lnTo>
                  <a:lnTo>
                    <a:pt x="1619" y="670"/>
                  </a:lnTo>
                  <a:lnTo>
                    <a:pt x="1605" y="640"/>
                  </a:lnTo>
                  <a:lnTo>
                    <a:pt x="1588" y="614"/>
                  </a:lnTo>
                  <a:lnTo>
                    <a:pt x="1567" y="592"/>
                  </a:lnTo>
                  <a:lnTo>
                    <a:pt x="1541" y="573"/>
                  </a:lnTo>
                  <a:lnTo>
                    <a:pt x="1511" y="558"/>
                  </a:lnTo>
                  <a:lnTo>
                    <a:pt x="1478" y="546"/>
                  </a:lnTo>
                  <a:lnTo>
                    <a:pt x="1440" y="538"/>
                  </a:lnTo>
                  <a:lnTo>
                    <a:pt x="1397" y="533"/>
                  </a:lnTo>
                  <a:lnTo>
                    <a:pt x="1351" y="531"/>
                  </a:lnTo>
                  <a:lnTo>
                    <a:pt x="1328" y="532"/>
                  </a:lnTo>
                  <a:lnTo>
                    <a:pt x="1285" y="533"/>
                  </a:lnTo>
                  <a:lnTo>
                    <a:pt x="1244" y="530"/>
                  </a:lnTo>
                  <a:lnTo>
                    <a:pt x="1204" y="523"/>
                  </a:lnTo>
                  <a:lnTo>
                    <a:pt x="1167" y="512"/>
                  </a:lnTo>
                  <a:lnTo>
                    <a:pt x="1132" y="497"/>
                  </a:lnTo>
                  <a:close/>
                  <a:moveTo>
                    <a:pt x="1915" y="227"/>
                  </a:moveTo>
                  <a:lnTo>
                    <a:pt x="1916" y="228"/>
                  </a:lnTo>
                  <a:lnTo>
                    <a:pt x="1917" y="229"/>
                  </a:lnTo>
                  <a:lnTo>
                    <a:pt x="1931" y="244"/>
                  </a:lnTo>
                  <a:lnTo>
                    <a:pt x="1945" y="259"/>
                  </a:lnTo>
                  <a:lnTo>
                    <a:pt x="1958" y="274"/>
                  </a:lnTo>
                  <a:lnTo>
                    <a:pt x="1971" y="289"/>
                  </a:lnTo>
                  <a:lnTo>
                    <a:pt x="1975" y="295"/>
                  </a:lnTo>
                  <a:lnTo>
                    <a:pt x="1980" y="300"/>
                  </a:lnTo>
                  <a:lnTo>
                    <a:pt x="2018" y="351"/>
                  </a:lnTo>
                  <a:lnTo>
                    <a:pt x="2051" y="406"/>
                  </a:lnTo>
                  <a:lnTo>
                    <a:pt x="2080" y="462"/>
                  </a:lnTo>
                  <a:lnTo>
                    <a:pt x="2105" y="521"/>
                  </a:lnTo>
                  <a:lnTo>
                    <a:pt x="2125" y="581"/>
                  </a:lnTo>
                  <a:lnTo>
                    <a:pt x="2139" y="644"/>
                  </a:lnTo>
                  <a:lnTo>
                    <a:pt x="2149" y="708"/>
                  </a:lnTo>
                  <a:lnTo>
                    <a:pt x="2149" y="711"/>
                  </a:lnTo>
                  <a:lnTo>
                    <a:pt x="2149" y="713"/>
                  </a:lnTo>
                  <a:lnTo>
                    <a:pt x="2152" y="753"/>
                  </a:lnTo>
                  <a:lnTo>
                    <a:pt x="2153" y="793"/>
                  </a:lnTo>
                  <a:lnTo>
                    <a:pt x="2152" y="835"/>
                  </a:lnTo>
                  <a:lnTo>
                    <a:pt x="2149" y="875"/>
                  </a:lnTo>
                  <a:lnTo>
                    <a:pt x="2149" y="877"/>
                  </a:lnTo>
                  <a:lnTo>
                    <a:pt x="2148" y="880"/>
                  </a:lnTo>
                  <a:lnTo>
                    <a:pt x="2139" y="945"/>
                  </a:lnTo>
                  <a:lnTo>
                    <a:pt x="2124" y="1006"/>
                  </a:lnTo>
                  <a:lnTo>
                    <a:pt x="2105" y="1067"/>
                  </a:lnTo>
                  <a:lnTo>
                    <a:pt x="2080" y="1125"/>
                  </a:lnTo>
                  <a:lnTo>
                    <a:pt x="2051" y="1182"/>
                  </a:lnTo>
                  <a:lnTo>
                    <a:pt x="2018" y="1237"/>
                  </a:lnTo>
                  <a:lnTo>
                    <a:pt x="1980" y="1288"/>
                  </a:lnTo>
                  <a:lnTo>
                    <a:pt x="1975" y="1293"/>
                  </a:lnTo>
                  <a:lnTo>
                    <a:pt x="1971" y="1299"/>
                  </a:lnTo>
                  <a:lnTo>
                    <a:pt x="1958" y="1314"/>
                  </a:lnTo>
                  <a:lnTo>
                    <a:pt x="1945" y="1328"/>
                  </a:lnTo>
                  <a:lnTo>
                    <a:pt x="1917" y="1359"/>
                  </a:lnTo>
                  <a:lnTo>
                    <a:pt x="1916" y="1360"/>
                  </a:lnTo>
                  <a:lnTo>
                    <a:pt x="1915" y="1361"/>
                  </a:lnTo>
                  <a:lnTo>
                    <a:pt x="2268" y="1361"/>
                  </a:lnTo>
                  <a:lnTo>
                    <a:pt x="2274" y="1316"/>
                  </a:lnTo>
                  <a:lnTo>
                    <a:pt x="2285" y="1274"/>
                  </a:lnTo>
                  <a:lnTo>
                    <a:pt x="2301" y="1233"/>
                  </a:lnTo>
                  <a:lnTo>
                    <a:pt x="2321" y="1196"/>
                  </a:lnTo>
                  <a:lnTo>
                    <a:pt x="2347" y="1161"/>
                  </a:lnTo>
                  <a:lnTo>
                    <a:pt x="2375" y="1129"/>
                  </a:lnTo>
                  <a:lnTo>
                    <a:pt x="2406" y="1100"/>
                  </a:lnTo>
                  <a:lnTo>
                    <a:pt x="2442" y="1076"/>
                  </a:lnTo>
                  <a:lnTo>
                    <a:pt x="2480" y="1055"/>
                  </a:lnTo>
                  <a:lnTo>
                    <a:pt x="2520" y="1039"/>
                  </a:lnTo>
                  <a:lnTo>
                    <a:pt x="2563" y="1028"/>
                  </a:lnTo>
                  <a:lnTo>
                    <a:pt x="2607" y="1022"/>
                  </a:lnTo>
                  <a:lnTo>
                    <a:pt x="2607" y="566"/>
                  </a:lnTo>
                  <a:lnTo>
                    <a:pt x="2563" y="560"/>
                  </a:lnTo>
                  <a:lnTo>
                    <a:pt x="2520" y="549"/>
                  </a:lnTo>
                  <a:lnTo>
                    <a:pt x="2480" y="533"/>
                  </a:lnTo>
                  <a:lnTo>
                    <a:pt x="2442" y="512"/>
                  </a:lnTo>
                  <a:lnTo>
                    <a:pt x="2406" y="488"/>
                  </a:lnTo>
                  <a:lnTo>
                    <a:pt x="2375" y="459"/>
                  </a:lnTo>
                  <a:lnTo>
                    <a:pt x="2347" y="427"/>
                  </a:lnTo>
                  <a:lnTo>
                    <a:pt x="2321" y="392"/>
                  </a:lnTo>
                  <a:lnTo>
                    <a:pt x="2301" y="354"/>
                  </a:lnTo>
                  <a:lnTo>
                    <a:pt x="2285" y="314"/>
                  </a:lnTo>
                  <a:lnTo>
                    <a:pt x="2274" y="272"/>
                  </a:lnTo>
                  <a:lnTo>
                    <a:pt x="2268" y="227"/>
                  </a:lnTo>
                  <a:lnTo>
                    <a:pt x="1915" y="227"/>
                  </a:lnTo>
                  <a:close/>
                  <a:moveTo>
                    <a:pt x="452" y="227"/>
                  </a:moveTo>
                  <a:lnTo>
                    <a:pt x="446" y="272"/>
                  </a:lnTo>
                  <a:lnTo>
                    <a:pt x="434" y="314"/>
                  </a:lnTo>
                  <a:lnTo>
                    <a:pt x="418" y="354"/>
                  </a:lnTo>
                  <a:lnTo>
                    <a:pt x="398" y="392"/>
                  </a:lnTo>
                  <a:lnTo>
                    <a:pt x="373" y="427"/>
                  </a:lnTo>
                  <a:lnTo>
                    <a:pt x="345" y="459"/>
                  </a:lnTo>
                  <a:lnTo>
                    <a:pt x="313" y="488"/>
                  </a:lnTo>
                  <a:lnTo>
                    <a:pt x="278" y="512"/>
                  </a:lnTo>
                  <a:lnTo>
                    <a:pt x="240" y="533"/>
                  </a:lnTo>
                  <a:lnTo>
                    <a:pt x="199" y="549"/>
                  </a:lnTo>
                  <a:lnTo>
                    <a:pt x="157" y="560"/>
                  </a:lnTo>
                  <a:lnTo>
                    <a:pt x="113" y="566"/>
                  </a:lnTo>
                  <a:lnTo>
                    <a:pt x="113" y="1022"/>
                  </a:lnTo>
                  <a:lnTo>
                    <a:pt x="157" y="1028"/>
                  </a:lnTo>
                  <a:lnTo>
                    <a:pt x="199" y="1039"/>
                  </a:lnTo>
                  <a:lnTo>
                    <a:pt x="240" y="1055"/>
                  </a:lnTo>
                  <a:lnTo>
                    <a:pt x="278" y="1076"/>
                  </a:lnTo>
                  <a:lnTo>
                    <a:pt x="313" y="1100"/>
                  </a:lnTo>
                  <a:lnTo>
                    <a:pt x="345" y="1129"/>
                  </a:lnTo>
                  <a:lnTo>
                    <a:pt x="373" y="1161"/>
                  </a:lnTo>
                  <a:lnTo>
                    <a:pt x="398" y="1196"/>
                  </a:lnTo>
                  <a:lnTo>
                    <a:pt x="418" y="1233"/>
                  </a:lnTo>
                  <a:lnTo>
                    <a:pt x="434" y="1274"/>
                  </a:lnTo>
                  <a:lnTo>
                    <a:pt x="446" y="1316"/>
                  </a:lnTo>
                  <a:lnTo>
                    <a:pt x="452" y="1361"/>
                  </a:lnTo>
                  <a:lnTo>
                    <a:pt x="805" y="1361"/>
                  </a:lnTo>
                  <a:lnTo>
                    <a:pt x="803" y="1359"/>
                  </a:lnTo>
                  <a:lnTo>
                    <a:pt x="775" y="1328"/>
                  </a:lnTo>
                  <a:lnTo>
                    <a:pt x="748" y="1299"/>
                  </a:lnTo>
                  <a:lnTo>
                    <a:pt x="744" y="1293"/>
                  </a:lnTo>
                  <a:lnTo>
                    <a:pt x="739" y="1288"/>
                  </a:lnTo>
                  <a:lnTo>
                    <a:pt x="702" y="1237"/>
                  </a:lnTo>
                  <a:lnTo>
                    <a:pt x="669" y="1182"/>
                  </a:lnTo>
                  <a:lnTo>
                    <a:pt x="639" y="1125"/>
                  </a:lnTo>
                  <a:lnTo>
                    <a:pt x="615" y="1067"/>
                  </a:lnTo>
                  <a:lnTo>
                    <a:pt x="595" y="1006"/>
                  </a:lnTo>
                  <a:lnTo>
                    <a:pt x="581" y="945"/>
                  </a:lnTo>
                  <a:lnTo>
                    <a:pt x="571" y="880"/>
                  </a:lnTo>
                  <a:lnTo>
                    <a:pt x="571" y="878"/>
                  </a:lnTo>
                  <a:lnTo>
                    <a:pt x="571" y="875"/>
                  </a:lnTo>
                  <a:lnTo>
                    <a:pt x="568" y="835"/>
                  </a:lnTo>
                  <a:lnTo>
                    <a:pt x="567" y="793"/>
                  </a:lnTo>
                  <a:lnTo>
                    <a:pt x="568" y="753"/>
                  </a:lnTo>
                  <a:lnTo>
                    <a:pt x="571" y="713"/>
                  </a:lnTo>
                  <a:lnTo>
                    <a:pt x="571" y="711"/>
                  </a:lnTo>
                  <a:lnTo>
                    <a:pt x="571" y="708"/>
                  </a:lnTo>
                  <a:lnTo>
                    <a:pt x="581" y="644"/>
                  </a:lnTo>
                  <a:lnTo>
                    <a:pt x="596" y="581"/>
                  </a:lnTo>
                  <a:lnTo>
                    <a:pt x="615" y="521"/>
                  </a:lnTo>
                  <a:lnTo>
                    <a:pt x="639" y="462"/>
                  </a:lnTo>
                  <a:lnTo>
                    <a:pt x="669" y="406"/>
                  </a:lnTo>
                  <a:lnTo>
                    <a:pt x="702" y="351"/>
                  </a:lnTo>
                  <a:lnTo>
                    <a:pt x="739" y="301"/>
                  </a:lnTo>
                  <a:lnTo>
                    <a:pt x="744" y="295"/>
                  </a:lnTo>
                  <a:lnTo>
                    <a:pt x="748" y="289"/>
                  </a:lnTo>
                  <a:lnTo>
                    <a:pt x="761" y="274"/>
                  </a:lnTo>
                  <a:lnTo>
                    <a:pt x="775" y="259"/>
                  </a:lnTo>
                  <a:lnTo>
                    <a:pt x="789" y="244"/>
                  </a:lnTo>
                  <a:lnTo>
                    <a:pt x="803" y="230"/>
                  </a:lnTo>
                  <a:lnTo>
                    <a:pt x="804" y="228"/>
                  </a:lnTo>
                  <a:lnTo>
                    <a:pt x="805" y="227"/>
                  </a:lnTo>
                  <a:lnTo>
                    <a:pt x="452" y="227"/>
                  </a:lnTo>
                  <a:close/>
                  <a:moveTo>
                    <a:pt x="1360" y="114"/>
                  </a:moveTo>
                  <a:lnTo>
                    <a:pt x="1303" y="116"/>
                  </a:lnTo>
                  <a:lnTo>
                    <a:pt x="1248" y="123"/>
                  </a:lnTo>
                  <a:lnTo>
                    <a:pt x="1193" y="134"/>
                  </a:lnTo>
                  <a:lnTo>
                    <a:pt x="1142" y="150"/>
                  </a:lnTo>
                  <a:lnTo>
                    <a:pt x="1091" y="170"/>
                  </a:lnTo>
                  <a:lnTo>
                    <a:pt x="1043" y="193"/>
                  </a:lnTo>
                  <a:lnTo>
                    <a:pt x="997" y="220"/>
                  </a:lnTo>
                  <a:lnTo>
                    <a:pt x="951" y="251"/>
                  </a:lnTo>
                  <a:lnTo>
                    <a:pt x="909" y="286"/>
                  </a:lnTo>
                  <a:lnTo>
                    <a:pt x="870" y="323"/>
                  </a:lnTo>
                  <a:lnTo>
                    <a:pt x="862" y="331"/>
                  </a:lnTo>
                  <a:lnTo>
                    <a:pt x="855" y="339"/>
                  </a:lnTo>
                  <a:lnTo>
                    <a:pt x="837" y="360"/>
                  </a:lnTo>
                  <a:lnTo>
                    <a:pt x="821" y="382"/>
                  </a:lnTo>
                  <a:lnTo>
                    <a:pt x="804" y="404"/>
                  </a:lnTo>
                  <a:lnTo>
                    <a:pt x="789" y="426"/>
                  </a:lnTo>
                  <a:lnTo>
                    <a:pt x="775" y="449"/>
                  </a:lnTo>
                  <a:lnTo>
                    <a:pt x="762" y="469"/>
                  </a:lnTo>
                  <a:lnTo>
                    <a:pt x="746" y="502"/>
                  </a:lnTo>
                  <a:lnTo>
                    <a:pt x="731" y="535"/>
                  </a:lnTo>
                  <a:lnTo>
                    <a:pt x="726" y="548"/>
                  </a:lnTo>
                  <a:lnTo>
                    <a:pt x="722" y="561"/>
                  </a:lnTo>
                  <a:lnTo>
                    <a:pt x="706" y="609"/>
                  </a:lnTo>
                  <a:lnTo>
                    <a:pt x="699" y="637"/>
                  </a:lnTo>
                  <a:lnTo>
                    <a:pt x="689" y="689"/>
                  </a:lnTo>
                  <a:lnTo>
                    <a:pt x="685" y="715"/>
                  </a:lnTo>
                  <a:lnTo>
                    <a:pt x="681" y="754"/>
                  </a:lnTo>
                  <a:lnTo>
                    <a:pt x="680" y="793"/>
                  </a:lnTo>
                  <a:lnTo>
                    <a:pt x="681" y="834"/>
                  </a:lnTo>
                  <a:lnTo>
                    <a:pt x="685" y="873"/>
                  </a:lnTo>
                  <a:lnTo>
                    <a:pt x="689" y="898"/>
                  </a:lnTo>
                  <a:lnTo>
                    <a:pt x="698" y="951"/>
                  </a:lnTo>
                  <a:lnTo>
                    <a:pt x="706" y="979"/>
                  </a:lnTo>
                  <a:lnTo>
                    <a:pt x="713" y="1003"/>
                  </a:lnTo>
                  <a:lnTo>
                    <a:pt x="721" y="1027"/>
                  </a:lnTo>
                  <a:lnTo>
                    <a:pt x="731" y="1053"/>
                  </a:lnTo>
                  <a:lnTo>
                    <a:pt x="745" y="1086"/>
                  </a:lnTo>
                  <a:lnTo>
                    <a:pt x="762" y="1118"/>
                  </a:lnTo>
                  <a:lnTo>
                    <a:pt x="775" y="1139"/>
                  </a:lnTo>
                  <a:lnTo>
                    <a:pt x="789" y="1162"/>
                  </a:lnTo>
                  <a:lnTo>
                    <a:pt x="804" y="1184"/>
                  </a:lnTo>
                  <a:lnTo>
                    <a:pt x="820" y="1206"/>
                  </a:lnTo>
                  <a:lnTo>
                    <a:pt x="855" y="1249"/>
                  </a:lnTo>
                  <a:lnTo>
                    <a:pt x="869" y="1265"/>
                  </a:lnTo>
                  <a:lnTo>
                    <a:pt x="907" y="1300"/>
                  </a:lnTo>
                  <a:lnTo>
                    <a:pt x="946" y="1332"/>
                  </a:lnTo>
                  <a:lnTo>
                    <a:pt x="955" y="1326"/>
                  </a:lnTo>
                  <a:lnTo>
                    <a:pt x="963" y="1321"/>
                  </a:lnTo>
                  <a:lnTo>
                    <a:pt x="1146" y="1231"/>
                  </a:lnTo>
                  <a:lnTo>
                    <a:pt x="1146" y="1221"/>
                  </a:lnTo>
                  <a:lnTo>
                    <a:pt x="1113" y="1200"/>
                  </a:lnTo>
                  <a:lnTo>
                    <a:pt x="1083" y="1177"/>
                  </a:lnTo>
                  <a:lnTo>
                    <a:pt x="1056" y="1149"/>
                  </a:lnTo>
                  <a:lnTo>
                    <a:pt x="1033" y="1118"/>
                  </a:lnTo>
                  <a:lnTo>
                    <a:pt x="1012" y="1084"/>
                  </a:lnTo>
                  <a:lnTo>
                    <a:pt x="994" y="1047"/>
                  </a:lnTo>
                  <a:lnTo>
                    <a:pt x="978" y="1006"/>
                  </a:lnTo>
                  <a:lnTo>
                    <a:pt x="955" y="991"/>
                  </a:lnTo>
                  <a:lnTo>
                    <a:pt x="936" y="972"/>
                  </a:lnTo>
                  <a:lnTo>
                    <a:pt x="921" y="951"/>
                  </a:lnTo>
                  <a:lnTo>
                    <a:pt x="909" y="926"/>
                  </a:lnTo>
                  <a:lnTo>
                    <a:pt x="902" y="899"/>
                  </a:lnTo>
                  <a:lnTo>
                    <a:pt x="899" y="871"/>
                  </a:lnTo>
                  <a:lnTo>
                    <a:pt x="899" y="822"/>
                  </a:lnTo>
                  <a:lnTo>
                    <a:pt x="902" y="794"/>
                  </a:lnTo>
                  <a:lnTo>
                    <a:pt x="909" y="768"/>
                  </a:lnTo>
                  <a:lnTo>
                    <a:pt x="920" y="744"/>
                  </a:lnTo>
                  <a:lnTo>
                    <a:pt x="936" y="722"/>
                  </a:lnTo>
                  <a:lnTo>
                    <a:pt x="955" y="703"/>
                  </a:lnTo>
                  <a:lnTo>
                    <a:pt x="963" y="657"/>
                  </a:lnTo>
                  <a:lnTo>
                    <a:pt x="975" y="615"/>
                  </a:lnTo>
                  <a:lnTo>
                    <a:pt x="989" y="573"/>
                  </a:lnTo>
                  <a:lnTo>
                    <a:pt x="997" y="557"/>
                  </a:lnTo>
                  <a:lnTo>
                    <a:pt x="1004" y="543"/>
                  </a:lnTo>
                  <a:lnTo>
                    <a:pt x="1009" y="531"/>
                  </a:lnTo>
                  <a:lnTo>
                    <a:pt x="1014" y="521"/>
                  </a:lnTo>
                  <a:lnTo>
                    <a:pt x="1017" y="513"/>
                  </a:lnTo>
                  <a:lnTo>
                    <a:pt x="1018" y="506"/>
                  </a:lnTo>
                  <a:lnTo>
                    <a:pt x="1019" y="498"/>
                  </a:lnTo>
                  <a:lnTo>
                    <a:pt x="1018" y="489"/>
                  </a:lnTo>
                  <a:lnTo>
                    <a:pt x="1016" y="475"/>
                  </a:lnTo>
                  <a:lnTo>
                    <a:pt x="1012" y="458"/>
                  </a:lnTo>
                  <a:lnTo>
                    <a:pt x="1006" y="425"/>
                  </a:lnTo>
                  <a:lnTo>
                    <a:pt x="1003" y="395"/>
                  </a:lnTo>
                  <a:lnTo>
                    <a:pt x="1003" y="377"/>
                  </a:lnTo>
                  <a:lnTo>
                    <a:pt x="1007" y="360"/>
                  </a:lnTo>
                  <a:lnTo>
                    <a:pt x="1016" y="346"/>
                  </a:lnTo>
                  <a:lnTo>
                    <a:pt x="1028" y="334"/>
                  </a:lnTo>
                  <a:lnTo>
                    <a:pt x="1043" y="325"/>
                  </a:lnTo>
                  <a:lnTo>
                    <a:pt x="1059" y="321"/>
                  </a:lnTo>
                  <a:lnTo>
                    <a:pt x="1076" y="321"/>
                  </a:lnTo>
                  <a:lnTo>
                    <a:pt x="1093" y="325"/>
                  </a:lnTo>
                  <a:lnTo>
                    <a:pt x="1108" y="333"/>
                  </a:lnTo>
                  <a:lnTo>
                    <a:pt x="1121" y="345"/>
                  </a:lnTo>
                  <a:lnTo>
                    <a:pt x="1132" y="358"/>
                  </a:lnTo>
                  <a:lnTo>
                    <a:pt x="1146" y="370"/>
                  </a:lnTo>
                  <a:lnTo>
                    <a:pt x="1164" y="384"/>
                  </a:lnTo>
                  <a:lnTo>
                    <a:pt x="1190" y="399"/>
                  </a:lnTo>
                  <a:lnTo>
                    <a:pt x="1219" y="409"/>
                  </a:lnTo>
                  <a:lnTo>
                    <a:pt x="1246" y="416"/>
                  </a:lnTo>
                  <a:lnTo>
                    <a:pt x="1272" y="419"/>
                  </a:lnTo>
                  <a:lnTo>
                    <a:pt x="1296" y="420"/>
                  </a:lnTo>
                  <a:lnTo>
                    <a:pt x="1318" y="419"/>
                  </a:lnTo>
                  <a:lnTo>
                    <a:pt x="1351" y="418"/>
                  </a:lnTo>
                  <a:lnTo>
                    <a:pt x="1400" y="419"/>
                  </a:lnTo>
                  <a:lnTo>
                    <a:pt x="1447" y="424"/>
                  </a:lnTo>
                  <a:lnTo>
                    <a:pt x="1489" y="432"/>
                  </a:lnTo>
                  <a:lnTo>
                    <a:pt x="1526" y="443"/>
                  </a:lnTo>
                  <a:lnTo>
                    <a:pt x="1561" y="456"/>
                  </a:lnTo>
                  <a:lnTo>
                    <a:pt x="1592" y="472"/>
                  </a:lnTo>
                  <a:lnTo>
                    <a:pt x="1619" y="490"/>
                  </a:lnTo>
                  <a:lnTo>
                    <a:pt x="1643" y="509"/>
                  </a:lnTo>
                  <a:lnTo>
                    <a:pt x="1665" y="530"/>
                  </a:lnTo>
                  <a:lnTo>
                    <a:pt x="1683" y="552"/>
                  </a:lnTo>
                  <a:lnTo>
                    <a:pt x="1699" y="576"/>
                  </a:lnTo>
                  <a:lnTo>
                    <a:pt x="1712" y="601"/>
                  </a:lnTo>
                  <a:lnTo>
                    <a:pt x="1723" y="626"/>
                  </a:lnTo>
                  <a:lnTo>
                    <a:pt x="1732" y="651"/>
                  </a:lnTo>
                  <a:lnTo>
                    <a:pt x="1739" y="676"/>
                  </a:lnTo>
                  <a:lnTo>
                    <a:pt x="1744" y="703"/>
                  </a:lnTo>
                  <a:lnTo>
                    <a:pt x="1764" y="722"/>
                  </a:lnTo>
                  <a:lnTo>
                    <a:pt x="1781" y="744"/>
                  </a:lnTo>
                  <a:lnTo>
                    <a:pt x="1792" y="768"/>
                  </a:lnTo>
                  <a:lnTo>
                    <a:pt x="1799" y="794"/>
                  </a:lnTo>
                  <a:lnTo>
                    <a:pt x="1802" y="822"/>
                  </a:lnTo>
                  <a:lnTo>
                    <a:pt x="1802" y="871"/>
                  </a:lnTo>
                  <a:lnTo>
                    <a:pt x="1799" y="899"/>
                  </a:lnTo>
                  <a:lnTo>
                    <a:pt x="1792" y="926"/>
                  </a:lnTo>
                  <a:lnTo>
                    <a:pt x="1781" y="951"/>
                  </a:lnTo>
                  <a:lnTo>
                    <a:pt x="1764" y="972"/>
                  </a:lnTo>
                  <a:lnTo>
                    <a:pt x="1745" y="991"/>
                  </a:lnTo>
                  <a:lnTo>
                    <a:pt x="1722" y="1006"/>
                  </a:lnTo>
                  <a:lnTo>
                    <a:pt x="1707" y="1047"/>
                  </a:lnTo>
                  <a:lnTo>
                    <a:pt x="1689" y="1084"/>
                  </a:lnTo>
                  <a:lnTo>
                    <a:pt x="1668" y="1118"/>
                  </a:lnTo>
                  <a:lnTo>
                    <a:pt x="1644" y="1149"/>
                  </a:lnTo>
                  <a:lnTo>
                    <a:pt x="1617" y="1177"/>
                  </a:lnTo>
                  <a:lnTo>
                    <a:pt x="1588" y="1200"/>
                  </a:lnTo>
                  <a:lnTo>
                    <a:pt x="1556" y="1221"/>
                  </a:lnTo>
                  <a:lnTo>
                    <a:pt x="1556" y="1231"/>
                  </a:lnTo>
                  <a:lnTo>
                    <a:pt x="1731" y="1321"/>
                  </a:lnTo>
                  <a:lnTo>
                    <a:pt x="1746" y="1330"/>
                  </a:lnTo>
                  <a:lnTo>
                    <a:pt x="1761" y="1340"/>
                  </a:lnTo>
                  <a:lnTo>
                    <a:pt x="1792" y="1317"/>
                  </a:lnTo>
                  <a:lnTo>
                    <a:pt x="1822" y="1292"/>
                  </a:lnTo>
                  <a:lnTo>
                    <a:pt x="1849" y="1265"/>
                  </a:lnTo>
                  <a:lnTo>
                    <a:pt x="1864" y="1249"/>
                  </a:lnTo>
                  <a:lnTo>
                    <a:pt x="1883" y="1228"/>
                  </a:lnTo>
                  <a:lnTo>
                    <a:pt x="1899" y="1207"/>
                  </a:lnTo>
                  <a:lnTo>
                    <a:pt x="1916" y="1184"/>
                  </a:lnTo>
                  <a:lnTo>
                    <a:pt x="1931" y="1162"/>
                  </a:lnTo>
                  <a:lnTo>
                    <a:pt x="1945" y="1139"/>
                  </a:lnTo>
                  <a:lnTo>
                    <a:pt x="1957" y="1118"/>
                  </a:lnTo>
                  <a:lnTo>
                    <a:pt x="1973" y="1086"/>
                  </a:lnTo>
                  <a:lnTo>
                    <a:pt x="1988" y="1053"/>
                  </a:lnTo>
                  <a:lnTo>
                    <a:pt x="1998" y="1027"/>
                  </a:lnTo>
                  <a:lnTo>
                    <a:pt x="2014" y="979"/>
                  </a:lnTo>
                  <a:lnTo>
                    <a:pt x="2021" y="951"/>
                  </a:lnTo>
                  <a:lnTo>
                    <a:pt x="2031" y="898"/>
                  </a:lnTo>
                  <a:lnTo>
                    <a:pt x="2035" y="873"/>
                  </a:lnTo>
                  <a:lnTo>
                    <a:pt x="2039" y="834"/>
                  </a:lnTo>
                  <a:lnTo>
                    <a:pt x="2040" y="793"/>
                  </a:lnTo>
                  <a:lnTo>
                    <a:pt x="2039" y="754"/>
                  </a:lnTo>
                  <a:lnTo>
                    <a:pt x="2035" y="715"/>
                  </a:lnTo>
                  <a:lnTo>
                    <a:pt x="2031" y="689"/>
                  </a:lnTo>
                  <a:lnTo>
                    <a:pt x="2021" y="637"/>
                  </a:lnTo>
                  <a:lnTo>
                    <a:pt x="2014" y="609"/>
                  </a:lnTo>
                  <a:lnTo>
                    <a:pt x="1998" y="561"/>
                  </a:lnTo>
                  <a:lnTo>
                    <a:pt x="1988" y="535"/>
                  </a:lnTo>
                  <a:lnTo>
                    <a:pt x="1973" y="502"/>
                  </a:lnTo>
                  <a:lnTo>
                    <a:pt x="1957" y="469"/>
                  </a:lnTo>
                  <a:lnTo>
                    <a:pt x="1945" y="449"/>
                  </a:lnTo>
                  <a:lnTo>
                    <a:pt x="1916" y="404"/>
                  </a:lnTo>
                  <a:lnTo>
                    <a:pt x="1899" y="382"/>
                  </a:lnTo>
                  <a:lnTo>
                    <a:pt x="1864" y="339"/>
                  </a:lnTo>
                  <a:lnTo>
                    <a:pt x="1849" y="323"/>
                  </a:lnTo>
                  <a:lnTo>
                    <a:pt x="1811" y="286"/>
                  </a:lnTo>
                  <a:lnTo>
                    <a:pt x="1768" y="251"/>
                  </a:lnTo>
                  <a:lnTo>
                    <a:pt x="1723" y="220"/>
                  </a:lnTo>
                  <a:lnTo>
                    <a:pt x="1677" y="193"/>
                  </a:lnTo>
                  <a:lnTo>
                    <a:pt x="1628" y="170"/>
                  </a:lnTo>
                  <a:lnTo>
                    <a:pt x="1578" y="150"/>
                  </a:lnTo>
                  <a:lnTo>
                    <a:pt x="1526" y="134"/>
                  </a:lnTo>
                  <a:lnTo>
                    <a:pt x="1472" y="123"/>
                  </a:lnTo>
                  <a:lnTo>
                    <a:pt x="1416" y="116"/>
                  </a:lnTo>
                  <a:lnTo>
                    <a:pt x="1360" y="114"/>
                  </a:lnTo>
                  <a:close/>
                  <a:moveTo>
                    <a:pt x="1360" y="0"/>
                  </a:moveTo>
                  <a:lnTo>
                    <a:pt x="1422" y="3"/>
                  </a:lnTo>
                  <a:lnTo>
                    <a:pt x="1485" y="10"/>
                  </a:lnTo>
                  <a:lnTo>
                    <a:pt x="1544" y="22"/>
                  </a:lnTo>
                  <a:lnTo>
                    <a:pt x="1603" y="39"/>
                  </a:lnTo>
                  <a:lnTo>
                    <a:pt x="1660" y="60"/>
                  </a:lnTo>
                  <a:lnTo>
                    <a:pt x="1714" y="85"/>
                  </a:lnTo>
                  <a:lnTo>
                    <a:pt x="1766" y="114"/>
                  </a:lnTo>
                  <a:lnTo>
                    <a:pt x="2387" y="114"/>
                  </a:lnTo>
                  <a:lnTo>
                    <a:pt x="2381" y="176"/>
                  </a:lnTo>
                  <a:lnTo>
                    <a:pt x="2380" y="199"/>
                  </a:lnTo>
                  <a:lnTo>
                    <a:pt x="2383" y="236"/>
                  </a:lnTo>
                  <a:lnTo>
                    <a:pt x="2391" y="273"/>
                  </a:lnTo>
                  <a:lnTo>
                    <a:pt x="2404" y="306"/>
                  </a:lnTo>
                  <a:lnTo>
                    <a:pt x="2421" y="337"/>
                  </a:lnTo>
                  <a:lnTo>
                    <a:pt x="2443" y="365"/>
                  </a:lnTo>
                  <a:lnTo>
                    <a:pt x="2468" y="391"/>
                  </a:lnTo>
                  <a:lnTo>
                    <a:pt x="2496" y="413"/>
                  </a:lnTo>
                  <a:lnTo>
                    <a:pt x="2527" y="430"/>
                  </a:lnTo>
                  <a:lnTo>
                    <a:pt x="2562" y="443"/>
                  </a:lnTo>
                  <a:lnTo>
                    <a:pt x="2597" y="451"/>
                  </a:lnTo>
                  <a:lnTo>
                    <a:pt x="2635" y="453"/>
                  </a:lnTo>
                  <a:lnTo>
                    <a:pt x="2659" y="452"/>
                  </a:lnTo>
                  <a:lnTo>
                    <a:pt x="2720" y="447"/>
                  </a:lnTo>
                  <a:lnTo>
                    <a:pt x="2720" y="1141"/>
                  </a:lnTo>
                  <a:lnTo>
                    <a:pt x="2659" y="1136"/>
                  </a:lnTo>
                  <a:lnTo>
                    <a:pt x="2635" y="1135"/>
                  </a:lnTo>
                  <a:lnTo>
                    <a:pt x="2597" y="1137"/>
                  </a:lnTo>
                  <a:lnTo>
                    <a:pt x="2562" y="1145"/>
                  </a:lnTo>
                  <a:lnTo>
                    <a:pt x="2527" y="1158"/>
                  </a:lnTo>
                  <a:lnTo>
                    <a:pt x="2496" y="1175"/>
                  </a:lnTo>
                  <a:lnTo>
                    <a:pt x="2468" y="1197"/>
                  </a:lnTo>
                  <a:lnTo>
                    <a:pt x="2443" y="1222"/>
                  </a:lnTo>
                  <a:lnTo>
                    <a:pt x="2421" y="1251"/>
                  </a:lnTo>
                  <a:lnTo>
                    <a:pt x="2404" y="1282"/>
                  </a:lnTo>
                  <a:lnTo>
                    <a:pt x="2391" y="1316"/>
                  </a:lnTo>
                  <a:lnTo>
                    <a:pt x="2383" y="1352"/>
                  </a:lnTo>
                  <a:lnTo>
                    <a:pt x="2380" y="1389"/>
                  </a:lnTo>
                  <a:lnTo>
                    <a:pt x="2381" y="1413"/>
                  </a:lnTo>
                  <a:lnTo>
                    <a:pt x="2387" y="1475"/>
                  </a:lnTo>
                  <a:lnTo>
                    <a:pt x="1766" y="1475"/>
                  </a:lnTo>
                  <a:lnTo>
                    <a:pt x="1763" y="1477"/>
                  </a:lnTo>
                  <a:lnTo>
                    <a:pt x="1759" y="1479"/>
                  </a:lnTo>
                  <a:lnTo>
                    <a:pt x="1737" y="1491"/>
                  </a:lnTo>
                  <a:lnTo>
                    <a:pt x="1714" y="1503"/>
                  </a:lnTo>
                  <a:lnTo>
                    <a:pt x="1681" y="1519"/>
                  </a:lnTo>
                  <a:lnTo>
                    <a:pt x="1650" y="1531"/>
                  </a:lnTo>
                  <a:lnTo>
                    <a:pt x="1615" y="1545"/>
                  </a:lnTo>
                  <a:lnTo>
                    <a:pt x="1587" y="1554"/>
                  </a:lnTo>
                  <a:lnTo>
                    <a:pt x="1557" y="1563"/>
                  </a:lnTo>
                  <a:lnTo>
                    <a:pt x="1525" y="1571"/>
                  </a:lnTo>
                  <a:lnTo>
                    <a:pt x="1504" y="1574"/>
                  </a:lnTo>
                  <a:lnTo>
                    <a:pt x="1454" y="1582"/>
                  </a:lnTo>
                  <a:lnTo>
                    <a:pt x="1431" y="1584"/>
                  </a:lnTo>
                  <a:lnTo>
                    <a:pt x="1395" y="1587"/>
                  </a:lnTo>
                  <a:lnTo>
                    <a:pt x="1360" y="1588"/>
                  </a:lnTo>
                  <a:lnTo>
                    <a:pt x="1323" y="1587"/>
                  </a:lnTo>
                  <a:lnTo>
                    <a:pt x="1287" y="1584"/>
                  </a:lnTo>
                  <a:lnTo>
                    <a:pt x="1267" y="1582"/>
                  </a:lnTo>
                  <a:lnTo>
                    <a:pt x="1211" y="1574"/>
                  </a:lnTo>
                  <a:lnTo>
                    <a:pt x="1194" y="1571"/>
                  </a:lnTo>
                  <a:lnTo>
                    <a:pt x="1159" y="1562"/>
                  </a:lnTo>
                  <a:lnTo>
                    <a:pt x="1125" y="1552"/>
                  </a:lnTo>
                  <a:lnTo>
                    <a:pt x="1123" y="1551"/>
                  </a:lnTo>
                  <a:lnTo>
                    <a:pt x="1089" y="1540"/>
                  </a:lnTo>
                  <a:lnTo>
                    <a:pt x="1057" y="1527"/>
                  </a:lnTo>
                  <a:lnTo>
                    <a:pt x="1050" y="1524"/>
                  </a:lnTo>
                  <a:lnTo>
                    <a:pt x="1044" y="1522"/>
                  </a:lnTo>
                  <a:lnTo>
                    <a:pt x="1016" y="1509"/>
                  </a:lnTo>
                  <a:lnTo>
                    <a:pt x="987" y="1495"/>
                  </a:lnTo>
                  <a:lnTo>
                    <a:pt x="983" y="1492"/>
                  </a:lnTo>
                  <a:lnTo>
                    <a:pt x="979" y="1490"/>
                  </a:lnTo>
                  <a:lnTo>
                    <a:pt x="952" y="1475"/>
                  </a:lnTo>
                  <a:lnTo>
                    <a:pt x="333" y="1475"/>
                  </a:lnTo>
                  <a:lnTo>
                    <a:pt x="339" y="1412"/>
                  </a:lnTo>
                  <a:lnTo>
                    <a:pt x="340" y="1389"/>
                  </a:lnTo>
                  <a:lnTo>
                    <a:pt x="337" y="1352"/>
                  </a:lnTo>
                  <a:lnTo>
                    <a:pt x="329" y="1316"/>
                  </a:lnTo>
                  <a:lnTo>
                    <a:pt x="315" y="1282"/>
                  </a:lnTo>
                  <a:lnTo>
                    <a:pt x="298" y="1251"/>
                  </a:lnTo>
                  <a:lnTo>
                    <a:pt x="277" y="1222"/>
                  </a:lnTo>
                  <a:lnTo>
                    <a:pt x="252" y="1197"/>
                  </a:lnTo>
                  <a:lnTo>
                    <a:pt x="224" y="1175"/>
                  </a:lnTo>
                  <a:lnTo>
                    <a:pt x="192" y="1158"/>
                  </a:lnTo>
                  <a:lnTo>
                    <a:pt x="158" y="1145"/>
                  </a:lnTo>
                  <a:lnTo>
                    <a:pt x="122" y="1137"/>
                  </a:lnTo>
                  <a:lnTo>
                    <a:pt x="84" y="1135"/>
                  </a:lnTo>
                  <a:lnTo>
                    <a:pt x="61" y="1136"/>
                  </a:lnTo>
                  <a:lnTo>
                    <a:pt x="0" y="1141"/>
                  </a:lnTo>
                  <a:lnTo>
                    <a:pt x="0" y="447"/>
                  </a:lnTo>
                  <a:lnTo>
                    <a:pt x="61" y="452"/>
                  </a:lnTo>
                  <a:lnTo>
                    <a:pt x="84" y="453"/>
                  </a:lnTo>
                  <a:lnTo>
                    <a:pt x="122" y="451"/>
                  </a:lnTo>
                  <a:lnTo>
                    <a:pt x="158" y="443"/>
                  </a:lnTo>
                  <a:lnTo>
                    <a:pt x="192" y="430"/>
                  </a:lnTo>
                  <a:lnTo>
                    <a:pt x="224" y="413"/>
                  </a:lnTo>
                  <a:lnTo>
                    <a:pt x="252" y="391"/>
                  </a:lnTo>
                  <a:lnTo>
                    <a:pt x="277" y="365"/>
                  </a:lnTo>
                  <a:lnTo>
                    <a:pt x="298" y="337"/>
                  </a:lnTo>
                  <a:lnTo>
                    <a:pt x="315" y="306"/>
                  </a:lnTo>
                  <a:lnTo>
                    <a:pt x="329" y="273"/>
                  </a:lnTo>
                  <a:lnTo>
                    <a:pt x="337" y="236"/>
                  </a:lnTo>
                  <a:lnTo>
                    <a:pt x="340" y="199"/>
                  </a:lnTo>
                  <a:lnTo>
                    <a:pt x="339" y="176"/>
                  </a:lnTo>
                  <a:lnTo>
                    <a:pt x="333" y="114"/>
                  </a:lnTo>
                  <a:lnTo>
                    <a:pt x="953" y="114"/>
                  </a:lnTo>
                  <a:lnTo>
                    <a:pt x="1006" y="85"/>
                  </a:lnTo>
                  <a:lnTo>
                    <a:pt x="1060" y="60"/>
                  </a:lnTo>
                  <a:lnTo>
                    <a:pt x="1117" y="39"/>
                  </a:lnTo>
                  <a:lnTo>
                    <a:pt x="1175" y="22"/>
                  </a:lnTo>
                  <a:lnTo>
                    <a:pt x="1235" y="10"/>
                  </a:lnTo>
                  <a:lnTo>
                    <a:pt x="1296" y="3"/>
                  </a:lnTo>
                  <a:lnTo>
                    <a:pt x="13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4" name="Group 40"/>
          <p:cNvGrpSpPr/>
          <p:nvPr/>
        </p:nvGrpSpPr>
        <p:grpSpPr>
          <a:xfrm>
            <a:off x="5932410" y="690897"/>
            <a:ext cx="522288" cy="439738"/>
            <a:chOff x="10001250" y="1973263"/>
            <a:chExt cx="522288" cy="439738"/>
          </a:xfrm>
          <a:solidFill>
            <a:srgbClr val="000000"/>
          </a:solidFill>
        </p:grpSpPr>
        <p:sp>
          <p:nvSpPr>
            <p:cNvPr id="915" name="Freeform 16"/>
            <p:cNvSpPr>
              <a:spLocks noEditPoints="1"/>
            </p:cNvSpPr>
            <p:nvPr/>
          </p:nvSpPr>
          <p:spPr bwMode="auto">
            <a:xfrm>
              <a:off x="10001250" y="1973263"/>
              <a:ext cx="522288" cy="439738"/>
            </a:xfrm>
            <a:custGeom>
              <a:avLst/>
              <a:gdLst>
                <a:gd name="T0" fmla="*/ 113 w 3288"/>
                <a:gd name="T1" fmla="*/ 2604 h 2773"/>
                <a:gd name="T2" fmla="*/ 113 w 3288"/>
                <a:gd name="T3" fmla="*/ 2661 h 2773"/>
                <a:gd name="T4" fmla="*/ 3175 w 3288"/>
                <a:gd name="T5" fmla="*/ 2661 h 2773"/>
                <a:gd name="T6" fmla="*/ 3175 w 3288"/>
                <a:gd name="T7" fmla="*/ 2604 h 2773"/>
                <a:gd name="T8" fmla="*/ 113 w 3288"/>
                <a:gd name="T9" fmla="*/ 2604 h 2773"/>
                <a:gd name="T10" fmla="*/ 113 w 3288"/>
                <a:gd name="T11" fmla="*/ 2434 h 2773"/>
                <a:gd name="T12" fmla="*/ 113 w 3288"/>
                <a:gd name="T13" fmla="*/ 2490 h 2773"/>
                <a:gd name="T14" fmla="*/ 3175 w 3288"/>
                <a:gd name="T15" fmla="*/ 2490 h 2773"/>
                <a:gd name="T16" fmla="*/ 3175 w 3288"/>
                <a:gd name="T17" fmla="*/ 2434 h 2773"/>
                <a:gd name="T18" fmla="*/ 113 w 3288"/>
                <a:gd name="T19" fmla="*/ 2434 h 2773"/>
                <a:gd name="T20" fmla="*/ 113 w 3288"/>
                <a:gd name="T21" fmla="*/ 2265 h 2773"/>
                <a:gd name="T22" fmla="*/ 113 w 3288"/>
                <a:gd name="T23" fmla="*/ 2321 h 2773"/>
                <a:gd name="T24" fmla="*/ 3175 w 3288"/>
                <a:gd name="T25" fmla="*/ 2321 h 2773"/>
                <a:gd name="T26" fmla="*/ 3175 w 3288"/>
                <a:gd name="T27" fmla="*/ 2265 h 2773"/>
                <a:gd name="T28" fmla="*/ 113 w 3288"/>
                <a:gd name="T29" fmla="*/ 2265 h 2773"/>
                <a:gd name="T30" fmla="*/ 113 w 3288"/>
                <a:gd name="T31" fmla="*/ 2094 h 2773"/>
                <a:gd name="T32" fmla="*/ 113 w 3288"/>
                <a:gd name="T33" fmla="*/ 2151 h 2773"/>
                <a:gd name="T34" fmla="*/ 3175 w 3288"/>
                <a:gd name="T35" fmla="*/ 2151 h 2773"/>
                <a:gd name="T36" fmla="*/ 3175 w 3288"/>
                <a:gd name="T37" fmla="*/ 2094 h 2773"/>
                <a:gd name="T38" fmla="*/ 113 w 3288"/>
                <a:gd name="T39" fmla="*/ 2094 h 2773"/>
                <a:gd name="T40" fmla="*/ 113 w 3288"/>
                <a:gd name="T41" fmla="*/ 1925 h 2773"/>
                <a:gd name="T42" fmla="*/ 113 w 3288"/>
                <a:gd name="T43" fmla="*/ 1981 h 2773"/>
                <a:gd name="T44" fmla="*/ 3175 w 3288"/>
                <a:gd name="T45" fmla="*/ 1981 h 2773"/>
                <a:gd name="T46" fmla="*/ 3175 w 3288"/>
                <a:gd name="T47" fmla="*/ 1925 h 2773"/>
                <a:gd name="T48" fmla="*/ 113 w 3288"/>
                <a:gd name="T49" fmla="*/ 1925 h 2773"/>
                <a:gd name="T50" fmla="*/ 113 w 3288"/>
                <a:gd name="T51" fmla="*/ 113 h 2773"/>
                <a:gd name="T52" fmla="*/ 113 w 3288"/>
                <a:gd name="T53" fmla="*/ 1811 h 2773"/>
                <a:gd name="T54" fmla="*/ 3175 w 3288"/>
                <a:gd name="T55" fmla="*/ 1811 h 2773"/>
                <a:gd name="T56" fmla="*/ 3175 w 3288"/>
                <a:gd name="T57" fmla="*/ 113 h 2773"/>
                <a:gd name="T58" fmla="*/ 113 w 3288"/>
                <a:gd name="T59" fmla="*/ 113 h 2773"/>
                <a:gd name="T60" fmla="*/ 0 w 3288"/>
                <a:gd name="T61" fmla="*/ 0 h 2773"/>
                <a:gd name="T62" fmla="*/ 3288 w 3288"/>
                <a:gd name="T63" fmla="*/ 0 h 2773"/>
                <a:gd name="T64" fmla="*/ 3288 w 3288"/>
                <a:gd name="T65" fmla="*/ 2773 h 2773"/>
                <a:gd name="T66" fmla="*/ 0 w 3288"/>
                <a:gd name="T67" fmla="*/ 2773 h 2773"/>
                <a:gd name="T68" fmla="*/ 0 w 3288"/>
                <a:gd name="T69" fmla="*/ 0 h 2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88" h="2773">
                  <a:moveTo>
                    <a:pt x="113" y="2604"/>
                  </a:moveTo>
                  <a:lnTo>
                    <a:pt x="113" y="2661"/>
                  </a:lnTo>
                  <a:lnTo>
                    <a:pt x="3175" y="2661"/>
                  </a:lnTo>
                  <a:lnTo>
                    <a:pt x="3175" y="2604"/>
                  </a:lnTo>
                  <a:lnTo>
                    <a:pt x="113" y="2604"/>
                  </a:lnTo>
                  <a:close/>
                  <a:moveTo>
                    <a:pt x="113" y="2434"/>
                  </a:moveTo>
                  <a:lnTo>
                    <a:pt x="113" y="2490"/>
                  </a:lnTo>
                  <a:lnTo>
                    <a:pt x="3175" y="2490"/>
                  </a:lnTo>
                  <a:lnTo>
                    <a:pt x="3175" y="2434"/>
                  </a:lnTo>
                  <a:lnTo>
                    <a:pt x="113" y="2434"/>
                  </a:lnTo>
                  <a:close/>
                  <a:moveTo>
                    <a:pt x="113" y="2265"/>
                  </a:moveTo>
                  <a:lnTo>
                    <a:pt x="113" y="2321"/>
                  </a:lnTo>
                  <a:lnTo>
                    <a:pt x="3175" y="2321"/>
                  </a:lnTo>
                  <a:lnTo>
                    <a:pt x="3175" y="2265"/>
                  </a:lnTo>
                  <a:lnTo>
                    <a:pt x="113" y="2265"/>
                  </a:lnTo>
                  <a:close/>
                  <a:moveTo>
                    <a:pt x="113" y="2094"/>
                  </a:moveTo>
                  <a:lnTo>
                    <a:pt x="113" y="2151"/>
                  </a:lnTo>
                  <a:lnTo>
                    <a:pt x="3175" y="2151"/>
                  </a:lnTo>
                  <a:lnTo>
                    <a:pt x="3175" y="2094"/>
                  </a:lnTo>
                  <a:lnTo>
                    <a:pt x="113" y="2094"/>
                  </a:lnTo>
                  <a:close/>
                  <a:moveTo>
                    <a:pt x="113" y="1925"/>
                  </a:moveTo>
                  <a:lnTo>
                    <a:pt x="113" y="1981"/>
                  </a:lnTo>
                  <a:lnTo>
                    <a:pt x="3175" y="1981"/>
                  </a:lnTo>
                  <a:lnTo>
                    <a:pt x="3175" y="1925"/>
                  </a:lnTo>
                  <a:lnTo>
                    <a:pt x="113" y="1925"/>
                  </a:lnTo>
                  <a:close/>
                  <a:moveTo>
                    <a:pt x="113" y="113"/>
                  </a:moveTo>
                  <a:lnTo>
                    <a:pt x="113" y="1811"/>
                  </a:lnTo>
                  <a:lnTo>
                    <a:pt x="3175" y="1811"/>
                  </a:lnTo>
                  <a:lnTo>
                    <a:pt x="3175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288" y="0"/>
                  </a:lnTo>
                  <a:lnTo>
                    <a:pt x="3288" y="2773"/>
                  </a:lnTo>
                  <a:lnTo>
                    <a:pt x="0" y="277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17"/>
            <p:cNvSpPr>
              <a:spLocks noEditPoints="1"/>
            </p:cNvSpPr>
            <p:nvPr/>
          </p:nvSpPr>
          <p:spPr bwMode="auto">
            <a:xfrm>
              <a:off x="10028238" y="2000251"/>
              <a:ext cx="63500" cy="61913"/>
            </a:xfrm>
            <a:custGeom>
              <a:avLst/>
              <a:gdLst>
                <a:gd name="T0" fmla="*/ 176 w 397"/>
                <a:gd name="T1" fmla="*/ 117 h 397"/>
                <a:gd name="T2" fmla="*/ 139 w 397"/>
                <a:gd name="T3" fmla="*/ 138 h 397"/>
                <a:gd name="T4" fmla="*/ 117 w 397"/>
                <a:gd name="T5" fmla="*/ 176 h 397"/>
                <a:gd name="T6" fmla="*/ 117 w 397"/>
                <a:gd name="T7" fmla="*/ 220 h 397"/>
                <a:gd name="T8" fmla="*/ 139 w 397"/>
                <a:gd name="T9" fmla="*/ 258 h 397"/>
                <a:gd name="T10" fmla="*/ 176 w 397"/>
                <a:gd name="T11" fmla="*/ 280 h 397"/>
                <a:gd name="T12" fmla="*/ 221 w 397"/>
                <a:gd name="T13" fmla="*/ 280 h 397"/>
                <a:gd name="T14" fmla="*/ 259 w 397"/>
                <a:gd name="T15" fmla="*/ 258 h 397"/>
                <a:gd name="T16" fmla="*/ 280 w 397"/>
                <a:gd name="T17" fmla="*/ 220 h 397"/>
                <a:gd name="T18" fmla="*/ 280 w 397"/>
                <a:gd name="T19" fmla="*/ 176 h 397"/>
                <a:gd name="T20" fmla="*/ 259 w 397"/>
                <a:gd name="T21" fmla="*/ 138 h 397"/>
                <a:gd name="T22" fmla="*/ 221 w 397"/>
                <a:gd name="T23" fmla="*/ 117 h 397"/>
                <a:gd name="T24" fmla="*/ 198 w 397"/>
                <a:gd name="T25" fmla="*/ 0 h 397"/>
                <a:gd name="T26" fmla="*/ 261 w 397"/>
                <a:gd name="T27" fmla="*/ 10 h 397"/>
                <a:gd name="T28" fmla="*/ 315 w 397"/>
                <a:gd name="T29" fmla="*/ 38 h 397"/>
                <a:gd name="T30" fmla="*/ 359 w 397"/>
                <a:gd name="T31" fmla="*/ 81 h 397"/>
                <a:gd name="T32" fmla="*/ 387 w 397"/>
                <a:gd name="T33" fmla="*/ 136 h 397"/>
                <a:gd name="T34" fmla="*/ 397 w 397"/>
                <a:gd name="T35" fmla="*/ 198 h 397"/>
                <a:gd name="T36" fmla="*/ 387 w 397"/>
                <a:gd name="T37" fmla="*/ 261 h 397"/>
                <a:gd name="T38" fmla="*/ 359 w 397"/>
                <a:gd name="T39" fmla="*/ 315 h 397"/>
                <a:gd name="T40" fmla="*/ 315 w 397"/>
                <a:gd name="T41" fmla="*/ 357 h 397"/>
                <a:gd name="T42" fmla="*/ 261 w 397"/>
                <a:gd name="T43" fmla="*/ 386 h 397"/>
                <a:gd name="T44" fmla="*/ 198 w 397"/>
                <a:gd name="T45" fmla="*/ 397 h 397"/>
                <a:gd name="T46" fmla="*/ 136 w 397"/>
                <a:gd name="T47" fmla="*/ 386 h 397"/>
                <a:gd name="T48" fmla="*/ 81 w 397"/>
                <a:gd name="T49" fmla="*/ 357 h 397"/>
                <a:gd name="T50" fmla="*/ 38 w 397"/>
                <a:gd name="T51" fmla="*/ 315 h 397"/>
                <a:gd name="T52" fmla="*/ 10 w 397"/>
                <a:gd name="T53" fmla="*/ 261 h 397"/>
                <a:gd name="T54" fmla="*/ 0 w 397"/>
                <a:gd name="T55" fmla="*/ 198 h 397"/>
                <a:gd name="T56" fmla="*/ 10 w 397"/>
                <a:gd name="T57" fmla="*/ 136 h 397"/>
                <a:gd name="T58" fmla="*/ 38 w 397"/>
                <a:gd name="T59" fmla="*/ 81 h 397"/>
                <a:gd name="T60" fmla="*/ 81 w 397"/>
                <a:gd name="T61" fmla="*/ 38 h 397"/>
                <a:gd name="T62" fmla="*/ 136 w 397"/>
                <a:gd name="T63" fmla="*/ 10 h 397"/>
                <a:gd name="T64" fmla="*/ 198 w 397"/>
                <a:gd name="T6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7" h="397">
                  <a:moveTo>
                    <a:pt x="198" y="114"/>
                  </a:moveTo>
                  <a:lnTo>
                    <a:pt x="176" y="117"/>
                  </a:lnTo>
                  <a:lnTo>
                    <a:pt x="156" y="125"/>
                  </a:lnTo>
                  <a:lnTo>
                    <a:pt x="139" y="138"/>
                  </a:lnTo>
                  <a:lnTo>
                    <a:pt x="125" y="155"/>
                  </a:lnTo>
                  <a:lnTo>
                    <a:pt x="117" y="176"/>
                  </a:lnTo>
                  <a:lnTo>
                    <a:pt x="114" y="198"/>
                  </a:lnTo>
                  <a:lnTo>
                    <a:pt x="117" y="220"/>
                  </a:lnTo>
                  <a:lnTo>
                    <a:pt x="125" y="241"/>
                  </a:lnTo>
                  <a:lnTo>
                    <a:pt x="139" y="258"/>
                  </a:lnTo>
                  <a:lnTo>
                    <a:pt x="156" y="272"/>
                  </a:lnTo>
                  <a:lnTo>
                    <a:pt x="176" y="280"/>
                  </a:lnTo>
                  <a:lnTo>
                    <a:pt x="198" y="283"/>
                  </a:lnTo>
                  <a:lnTo>
                    <a:pt x="221" y="280"/>
                  </a:lnTo>
                  <a:lnTo>
                    <a:pt x="242" y="272"/>
                  </a:lnTo>
                  <a:lnTo>
                    <a:pt x="259" y="258"/>
                  </a:lnTo>
                  <a:lnTo>
                    <a:pt x="272" y="241"/>
                  </a:lnTo>
                  <a:lnTo>
                    <a:pt x="280" y="220"/>
                  </a:lnTo>
                  <a:lnTo>
                    <a:pt x="283" y="198"/>
                  </a:lnTo>
                  <a:lnTo>
                    <a:pt x="280" y="176"/>
                  </a:lnTo>
                  <a:lnTo>
                    <a:pt x="272" y="155"/>
                  </a:lnTo>
                  <a:lnTo>
                    <a:pt x="259" y="138"/>
                  </a:lnTo>
                  <a:lnTo>
                    <a:pt x="242" y="125"/>
                  </a:lnTo>
                  <a:lnTo>
                    <a:pt x="221" y="117"/>
                  </a:lnTo>
                  <a:lnTo>
                    <a:pt x="198" y="114"/>
                  </a:lnTo>
                  <a:close/>
                  <a:moveTo>
                    <a:pt x="198" y="0"/>
                  </a:moveTo>
                  <a:lnTo>
                    <a:pt x="231" y="3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9" y="81"/>
                  </a:lnTo>
                  <a:lnTo>
                    <a:pt x="375" y="108"/>
                  </a:lnTo>
                  <a:lnTo>
                    <a:pt x="387" y="136"/>
                  </a:lnTo>
                  <a:lnTo>
                    <a:pt x="394" y="166"/>
                  </a:lnTo>
                  <a:lnTo>
                    <a:pt x="397" y="198"/>
                  </a:lnTo>
                  <a:lnTo>
                    <a:pt x="394" y="230"/>
                  </a:lnTo>
                  <a:lnTo>
                    <a:pt x="387" y="261"/>
                  </a:lnTo>
                  <a:lnTo>
                    <a:pt x="375" y="289"/>
                  </a:lnTo>
                  <a:lnTo>
                    <a:pt x="359" y="315"/>
                  </a:lnTo>
                  <a:lnTo>
                    <a:pt x="339" y="338"/>
                  </a:lnTo>
                  <a:lnTo>
                    <a:pt x="315" y="357"/>
                  </a:lnTo>
                  <a:lnTo>
                    <a:pt x="289" y="375"/>
                  </a:lnTo>
                  <a:lnTo>
                    <a:pt x="261" y="386"/>
                  </a:lnTo>
                  <a:lnTo>
                    <a:pt x="231" y="394"/>
                  </a:lnTo>
                  <a:lnTo>
                    <a:pt x="198" y="397"/>
                  </a:lnTo>
                  <a:lnTo>
                    <a:pt x="166" y="394"/>
                  </a:lnTo>
                  <a:lnTo>
                    <a:pt x="136" y="386"/>
                  </a:lnTo>
                  <a:lnTo>
                    <a:pt x="108" y="375"/>
                  </a:lnTo>
                  <a:lnTo>
                    <a:pt x="81" y="357"/>
                  </a:lnTo>
                  <a:lnTo>
                    <a:pt x="58" y="338"/>
                  </a:lnTo>
                  <a:lnTo>
                    <a:pt x="38" y="315"/>
                  </a:lnTo>
                  <a:lnTo>
                    <a:pt x="22" y="289"/>
                  </a:lnTo>
                  <a:lnTo>
                    <a:pt x="10" y="261"/>
                  </a:lnTo>
                  <a:lnTo>
                    <a:pt x="3" y="230"/>
                  </a:lnTo>
                  <a:lnTo>
                    <a:pt x="0" y="198"/>
                  </a:lnTo>
                  <a:lnTo>
                    <a:pt x="3" y="166"/>
                  </a:lnTo>
                  <a:lnTo>
                    <a:pt x="10" y="136"/>
                  </a:lnTo>
                  <a:lnTo>
                    <a:pt x="22" y="108"/>
                  </a:lnTo>
                  <a:lnTo>
                    <a:pt x="38" y="81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8" y="22"/>
                  </a:lnTo>
                  <a:lnTo>
                    <a:pt x="136" y="10"/>
                  </a:lnTo>
                  <a:lnTo>
                    <a:pt x="166" y="3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18"/>
            <p:cNvSpPr>
              <a:spLocks noEditPoints="1"/>
            </p:cNvSpPr>
            <p:nvPr/>
          </p:nvSpPr>
          <p:spPr bwMode="auto">
            <a:xfrm>
              <a:off x="10433050" y="2000251"/>
              <a:ext cx="63500" cy="61913"/>
            </a:xfrm>
            <a:custGeom>
              <a:avLst/>
              <a:gdLst>
                <a:gd name="T0" fmla="*/ 175 w 396"/>
                <a:gd name="T1" fmla="*/ 117 h 397"/>
                <a:gd name="T2" fmla="*/ 138 w 396"/>
                <a:gd name="T3" fmla="*/ 138 h 397"/>
                <a:gd name="T4" fmla="*/ 117 w 396"/>
                <a:gd name="T5" fmla="*/ 176 h 397"/>
                <a:gd name="T6" fmla="*/ 117 w 396"/>
                <a:gd name="T7" fmla="*/ 220 h 397"/>
                <a:gd name="T8" fmla="*/ 138 w 396"/>
                <a:gd name="T9" fmla="*/ 258 h 397"/>
                <a:gd name="T10" fmla="*/ 175 w 396"/>
                <a:gd name="T11" fmla="*/ 280 h 397"/>
                <a:gd name="T12" fmla="*/ 221 w 396"/>
                <a:gd name="T13" fmla="*/ 280 h 397"/>
                <a:gd name="T14" fmla="*/ 258 w 396"/>
                <a:gd name="T15" fmla="*/ 258 h 397"/>
                <a:gd name="T16" fmla="*/ 280 w 396"/>
                <a:gd name="T17" fmla="*/ 220 h 397"/>
                <a:gd name="T18" fmla="*/ 280 w 396"/>
                <a:gd name="T19" fmla="*/ 176 h 397"/>
                <a:gd name="T20" fmla="*/ 258 w 396"/>
                <a:gd name="T21" fmla="*/ 138 h 397"/>
                <a:gd name="T22" fmla="*/ 221 w 396"/>
                <a:gd name="T23" fmla="*/ 117 h 397"/>
                <a:gd name="T24" fmla="*/ 198 w 396"/>
                <a:gd name="T25" fmla="*/ 0 h 397"/>
                <a:gd name="T26" fmla="*/ 261 w 396"/>
                <a:gd name="T27" fmla="*/ 10 h 397"/>
                <a:gd name="T28" fmla="*/ 315 w 396"/>
                <a:gd name="T29" fmla="*/ 38 h 397"/>
                <a:gd name="T30" fmla="*/ 358 w 396"/>
                <a:gd name="T31" fmla="*/ 81 h 397"/>
                <a:gd name="T32" fmla="*/ 386 w 396"/>
                <a:gd name="T33" fmla="*/ 136 h 397"/>
                <a:gd name="T34" fmla="*/ 396 w 396"/>
                <a:gd name="T35" fmla="*/ 198 h 397"/>
                <a:gd name="T36" fmla="*/ 386 w 396"/>
                <a:gd name="T37" fmla="*/ 261 h 397"/>
                <a:gd name="T38" fmla="*/ 358 w 396"/>
                <a:gd name="T39" fmla="*/ 315 h 397"/>
                <a:gd name="T40" fmla="*/ 315 w 396"/>
                <a:gd name="T41" fmla="*/ 357 h 397"/>
                <a:gd name="T42" fmla="*/ 261 w 396"/>
                <a:gd name="T43" fmla="*/ 386 h 397"/>
                <a:gd name="T44" fmla="*/ 198 w 396"/>
                <a:gd name="T45" fmla="*/ 397 h 397"/>
                <a:gd name="T46" fmla="*/ 136 w 396"/>
                <a:gd name="T47" fmla="*/ 386 h 397"/>
                <a:gd name="T48" fmla="*/ 81 w 396"/>
                <a:gd name="T49" fmla="*/ 357 h 397"/>
                <a:gd name="T50" fmla="*/ 38 w 396"/>
                <a:gd name="T51" fmla="*/ 315 h 397"/>
                <a:gd name="T52" fmla="*/ 10 w 396"/>
                <a:gd name="T53" fmla="*/ 261 h 397"/>
                <a:gd name="T54" fmla="*/ 0 w 396"/>
                <a:gd name="T55" fmla="*/ 198 h 397"/>
                <a:gd name="T56" fmla="*/ 10 w 396"/>
                <a:gd name="T57" fmla="*/ 136 h 397"/>
                <a:gd name="T58" fmla="*/ 38 w 396"/>
                <a:gd name="T59" fmla="*/ 81 h 397"/>
                <a:gd name="T60" fmla="*/ 81 w 396"/>
                <a:gd name="T61" fmla="*/ 38 h 397"/>
                <a:gd name="T62" fmla="*/ 136 w 396"/>
                <a:gd name="T63" fmla="*/ 10 h 397"/>
                <a:gd name="T64" fmla="*/ 198 w 396"/>
                <a:gd name="T6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6" h="397">
                  <a:moveTo>
                    <a:pt x="198" y="114"/>
                  </a:moveTo>
                  <a:lnTo>
                    <a:pt x="175" y="117"/>
                  </a:lnTo>
                  <a:lnTo>
                    <a:pt x="155" y="125"/>
                  </a:lnTo>
                  <a:lnTo>
                    <a:pt x="138" y="138"/>
                  </a:lnTo>
                  <a:lnTo>
                    <a:pt x="125" y="155"/>
                  </a:lnTo>
                  <a:lnTo>
                    <a:pt x="117" y="176"/>
                  </a:lnTo>
                  <a:lnTo>
                    <a:pt x="114" y="198"/>
                  </a:lnTo>
                  <a:lnTo>
                    <a:pt x="117" y="220"/>
                  </a:lnTo>
                  <a:lnTo>
                    <a:pt x="125" y="241"/>
                  </a:lnTo>
                  <a:lnTo>
                    <a:pt x="138" y="258"/>
                  </a:lnTo>
                  <a:lnTo>
                    <a:pt x="155" y="272"/>
                  </a:lnTo>
                  <a:lnTo>
                    <a:pt x="175" y="280"/>
                  </a:lnTo>
                  <a:lnTo>
                    <a:pt x="198" y="283"/>
                  </a:lnTo>
                  <a:lnTo>
                    <a:pt x="221" y="280"/>
                  </a:lnTo>
                  <a:lnTo>
                    <a:pt x="241" y="272"/>
                  </a:lnTo>
                  <a:lnTo>
                    <a:pt x="258" y="258"/>
                  </a:lnTo>
                  <a:lnTo>
                    <a:pt x="271" y="241"/>
                  </a:lnTo>
                  <a:lnTo>
                    <a:pt x="280" y="220"/>
                  </a:lnTo>
                  <a:lnTo>
                    <a:pt x="283" y="198"/>
                  </a:lnTo>
                  <a:lnTo>
                    <a:pt x="280" y="176"/>
                  </a:lnTo>
                  <a:lnTo>
                    <a:pt x="271" y="155"/>
                  </a:lnTo>
                  <a:lnTo>
                    <a:pt x="258" y="138"/>
                  </a:lnTo>
                  <a:lnTo>
                    <a:pt x="241" y="125"/>
                  </a:lnTo>
                  <a:lnTo>
                    <a:pt x="221" y="117"/>
                  </a:lnTo>
                  <a:lnTo>
                    <a:pt x="198" y="114"/>
                  </a:lnTo>
                  <a:close/>
                  <a:moveTo>
                    <a:pt x="198" y="0"/>
                  </a:moveTo>
                  <a:lnTo>
                    <a:pt x="231" y="3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8" y="81"/>
                  </a:lnTo>
                  <a:lnTo>
                    <a:pt x="374" y="108"/>
                  </a:lnTo>
                  <a:lnTo>
                    <a:pt x="386" y="136"/>
                  </a:lnTo>
                  <a:lnTo>
                    <a:pt x="394" y="166"/>
                  </a:lnTo>
                  <a:lnTo>
                    <a:pt x="396" y="198"/>
                  </a:lnTo>
                  <a:lnTo>
                    <a:pt x="394" y="230"/>
                  </a:lnTo>
                  <a:lnTo>
                    <a:pt x="386" y="261"/>
                  </a:lnTo>
                  <a:lnTo>
                    <a:pt x="374" y="289"/>
                  </a:lnTo>
                  <a:lnTo>
                    <a:pt x="358" y="315"/>
                  </a:lnTo>
                  <a:lnTo>
                    <a:pt x="339" y="338"/>
                  </a:lnTo>
                  <a:lnTo>
                    <a:pt x="315" y="357"/>
                  </a:lnTo>
                  <a:lnTo>
                    <a:pt x="289" y="375"/>
                  </a:lnTo>
                  <a:lnTo>
                    <a:pt x="261" y="386"/>
                  </a:lnTo>
                  <a:lnTo>
                    <a:pt x="231" y="394"/>
                  </a:lnTo>
                  <a:lnTo>
                    <a:pt x="198" y="397"/>
                  </a:lnTo>
                  <a:lnTo>
                    <a:pt x="166" y="394"/>
                  </a:lnTo>
                  <a:lnTo>
                    <a:pt x="136" y="386"/>
                  </a:lnTo>
                  <a:lnTo>
                    <a:pt x="106" y="375"/>
                  </a:lnTo>
                  <a:lnTo>
                    <a:pt x="81" y="357"/>
                  </a:lnTo>
                  <a:lnTo>
                    <a:pt x="58" y="338"/>
                  </a:lnTo>
                  <a:lnTo>
                    <a:pt x="38" y="315"/>
                  </a:lnTo>
                  <a:lnTo>
                    <a:pt x="22" y="289"/>
                  </a:lnTo>
                  <a:lnTo>
                    <a:pt x="10" y="261"/>
                  </a:lnTo>
                  <a:lnTo>
                    <a:pt x="3" y="230"/>
                  </a:lnTo>
                  <a:lnTo>
                    <a:pt x="0" y="198"/>
                  </a:lnTo>
                  <a:lnTo>
                    <a:pt x="3" y="166"/>
                  </a:lnTo>
                  <a:lnTo>
                    <a:pt x="10" y="136"/>
                  </a:lnTo>
                  <a:lnTo>
                    <a:pt x="22" y="108"/>
                  </a:lnTo>
                  <a:lnTo>
                    <a:pt x="38" y="81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6" y="22"/>
                  </a:lnTo>
                  <a:lnTo>
                    <a:pt x="136" y="10"/>
                  </a:lnTo>
                  <a:lnTo>
                    <a:pt x="166" y="3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19"/>
            <p:cNvSpPr>
              <a:spLocks noEditPoints="1"/>
            </p:cNvSpPr>
            <p:nvPr/>
          </p:nvSpPr>
          <p:spPr bwMode="auto">
            <a:xfrm>
              <a:off x="10028238" y="2187576"/>
              <a:ext cx="63500" cy="63500"/>
            </a:xfrm>
            <a:custGeom>
              <a:avLst/>
              <a:gdLst>
                <a:gd name="T0" fmla="*/ 176 w 397"/>
                <a:gd name="T1" fmla="*/ 116 h 396"/>
                <a:gd name="T2" fmla="*/ 139 w 397"/>
                <a:gd name="T3" fmla="*/ 138 h 396"/>
                <a:gd name="T4" fmla="*/ 117 w 397"/>
                <a:gd name="T5" fmla="*/ 175 h 396"/>
                <a:gd name="T6" fmla="*/ 117 w 397"/>
                <a:gd name="T7" fmla="*/ 220 h 396"/>
                <a:gd name="T8" fmla="*/ 139 w 397"/>
                <a:gd name="T9" fmla="*/ 258 h 396"/>
                <a:gd name="T10" fmla="*/ 176 w 397"/>
                <a:gd name="T11" fmla="*/ 280 h 396"/>
                <a:gd name="T12" fmla="*/ 221 w 397"/>
                <a:gd name="T13" fmla="*/ 280 h 396"/>
                <a:gd name="T14" fmla="*/ 259 w 397"/>
                <a:gd name="T15" fmla="*/ 258 h 396"/>
                <a:gd name="T16" fmla="*/ 280 w 397"/>
                <a:gd name="T17" fmla="*/ 220 h 396"/>
                <a:gd name="T18" fmla="*/ 280 w 397"/>
                <a:gd name="T19" fmla="*/ 175 h 396"/>
                <a:gd name="T20" fmla="*/ 259 w 397"/>
                <a:gd name="T21" fmla="*/ 138 h 396"/>
                <a:gd name="T22" fmla="*/ 221 w 397"/>
                <a:gd name="T23" fmla="*/ 116 h 396"/>
                <a:gd name="T24" fmla="*/ 198 w 397"/>
                <a:gd name="T25" fmla="*/ 0 h 396"/>
                <a:gd name="T26" fmla="*/ 261 w 397"/>
                <a:gd name="T27" fmla="*/ 10 h 396"/>
                <a:gd name="T28" fmla="*/ 315 w 397"/>
                <a:gd name="T29" fmla="*/ 38 h 396"/>
                <a:gd name="T30" fmla="*/ 359 w 397"/>
                <a:gd name="T31" fmla="*/ 80 h 396"/>
                <a:gd name="T32" fmla="*/ 387 w 397"/>
                <a:gd name="T33" fmla="*/ 135 h 396"/>
                <a:gd name="T34" fmla="*/ 397 w 397"/>
                <a:gd name="T35" fmla="*/ 197 h 396"/>
                <a:gd name="T36" fmla="*/ 387 w 397"/>
                <a:gd name="T37" fmla="*/ 261 h 396"/>
                <a:gd name="T38" fmla="*/ 359 w 397"/>
                <a:gd name="T39" fmla="*/ 315 h 396"/>
                <a:gd name="T40" fmla="*/ 315 w 397"/>
                <a:gd name="T41" fmla="*/ 357 h 396"/>
                <a:gd name="T42" fmla="*/ 261 w 397"/>
                <a:gd name="T43" fmla="*/ 386 h 396"/>
                <a:gd name="T44" fmla="*/ 198 w 397"/>
                <a:gd name="T45" fmla="*/ 396 h 396"/>
                <a:gd name="T46" fmla="*/ 136 w 397"/>
                <a:gd name="T47" fmla="*/ 386 h 396"/>
                <a:gd name="T48" fmla="*/ 81 w 397"/>
                <a:gd name="T49" fmla="*/ 357 h 396"/>
                <a:gd name="T50" fmla="*/ 38 w 397"/>
                <a:gd name="T51" fmla="*/ 315 h 396"/>
                <a:gd name="T52" fmla="*/ 10 w 397"/>
                <a:gd name="T53" fmla="*/ 261 h 396"/>
                <a:gd name="T54" fmla="*/ 0 w 397"/>
                <a:gd name="T55" fmla="*/ 197 h 396"/>
                <a:gd name="T56" fmla="*/ 10 w 397"/>
                <a:gd name="T57" fmla="*/ 135 h 396"/>
                <a:gd name="T58" fmla="*/ 38 w 397"/>
                <a:gd name="T59" fmla="*/ 80 h 396"/>
                <a:gd name="T60" fmla="*/ 81 w 397"/>
                <a:gd name="T61" fmla="*/ 38 h 396"/>
                <a:gd name="T62" fmla="*/ 136 w 397"/>
                <a:gd name="T63" fmla="*/ 10 h 396"/>
                <a:gd name="T64" fmla="*/ 198 w 397"/>
                <a:gd name="T65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7" h="396">
                  <a:moveTo>
                    <a:pt x="198" y="113"/>
                  </a:moveTo>
                  <a:lnTo>
                    <a:pt x="176" y="116"/>
                  </a:lnTo>
                  <a:lnTo>
                    <a:pt x="156" y="125"/>
                  </a:lnTo>
                  <a:lnTo>
                    <a:pt x="139" y="138"/>
                  </a:lnTo>
                  <a:lnTo>
                    <a:pt x="125" y="155"/>
                  </a:lnTo>
                  <a:lnTo>
                    <a:pt x="117" y="175"/>
                  </a:lnTo>
                  <a:lnTo>
                    <a:pt x="114" y="197"/>
                  </a:lnTo>
                  <a:lnTo>
                    <a:pt x="117" y="220"/>
                  </a:lnTo>
                  <a:lnTo>
                    <a:pt x="125" y="241"/>
                  </a:lnTo>
                  <a:lnTo>
                    <a:pt x="139" y="258"/>
                  </a:lnTo>
                  <a:lnTo>
                    <a:pt x="156" y="271"/>
                  </a:lnTo>
                  <a:lnTo>
                    <a:pt x="176" y="280"/>
                  </a:lnTo>
                  <a:lnTo>
                    <a:pt x="198" y="283"/>
                  </a:lnTo>
                  <a:lnTo>
                    <a:pt x="221" y="280"/>
                  </a:lnTo>
                  <a:lnTo>
                    <a:pt x="242" y="271"/>
                  </a:lnTo>
                  <a:lnTo>
                    <a:pt x="259" y="258"/>
                  </a:lnTo>
                  <a:lnTo>
                    <a:pt x="272" y="241"/>
                  </a:lnTo>
                  <a:lnTo>
                    <a:pt x="280" y="220"/>
                  </a:lnTo>
                  <a:lnTo>
                    <a:pt x="283" y="197"/>
                  </a:lnTo>
                  <a:lnTo>
                    <a:pt x="280" y="175"/>
                  </a:lnTo>
                  <a:lnTo>
                    <a:pt x="272" y="155"/>
                  </a:lnTo>
                  <a:lnTo>
                    <a:pt x="259" y="138"/>
                  </a:lnTo>
                  <a:lnTo>
                    <a:pt x="242" y="125"/>
                  </a:lnTo>
                  <a:lnTo>
                    <a:pt x="221" y="116"/>
                  </a:lnTo>
                  <a:lnTo>
                    <a:pt x="198" y="113"/>
                  </a:lnTo>
                  <a:close/>
                  <a:moveTo>
                    <a:pt x="198" y="0"/>
                  </a:moveTo>
                  <a:lnTo>
                    <a:pt x="231" y="2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9" y="80"/>
                  </a:lnTo>
                  <a:lnTo>
                    <a:pt x="375" y="107"/>
                  </a:lnTo>
                  <a:lnTo>
                    <a:pt x="387" y="135"/>
                  </a:lnTo>
                  <a:lnTo>
                    <a:pt x="394" y="166"/>
                  </a:lnTo>
                  <a:lnTo>
                    <a:pt x="397" y="197"/>
                  </a:lnTo>
                  <a:lnTo>
                    <a:pt x="394" y="229"/>
                  </a:lnTo>
                  <a:lnTo>
                    <a:pt x="387" y="261"/>
                  </a:lnTo>
                  <a:lnTo>
                    <a:pt x="375" y="289"/>
                  </a:lnTo>
                  <a:lnTo>
                    <a:pt x="359" y="315"/>
                  </a:lnTo>
                  <a:lnTo>
                    <a:pt x="339" y="337"/>
                  </a:lnTo>
                  <a:lnTo>
                    <a:pt x="315" y="357"/>
                  </a:lnTo>
                  <a:lnTo>
                    <a:pt x="289" y="374"/>
                  </a:lnTo>
                  <a:lnTo>
                    <a:pt x="261" y="386"/>
                  </a:lnTo>
                  <a:lnTo>
                    <a:pt x="231" y="394"/>
                  </a:lnTo>
                  <a:lnTo>
                    <a:pt x="198" y="396"/>
                  </a:lnTo>
                  <a:lnTo>
                    <a:pt x="166" y="394"/>
                  </a:lnTo>
                  <a:lnTo>
                    <a:pt x="136" y="386"/>
                  </a:lnTo>
                  <a:lnTo>
                    <a:pt x="108" y="374"/>
                  </a:lnTo>
                  <a:lnTo>
                    <a:pt x="81" y="357"/>
                  </a:lnTo>
                  <a:lnTo>
                    <a:pt x="58" y="337"/>
                  </a:lnTo>
                  <a:lnTo>
                    <a:pt x="38" y="315"/>
                  </a:lnTo>
                  <a:lnTo>
                    <a:pt x="22" y="289"/>
                  </a:lnTo>
                  <a:lnTo>
                    <a:pt x="10" y="261"/>
                  </a:lnTo>
                  <a:lnTo>
                    <a:pt x="3" y="229"/>
                  </a:lnTo>
                  <a:lnTo>
                    <a:pt x="0" y="197"/>
                  </a:lnTo>
                  <a:lnTo>
                    <a:pt x="3" y="166"/>
                  </a:lnTo>
                  <a:lnTo>
                    <a:pt x="10" y="135"/>
                  </a:lnTo>
                  <a:lnTo>
                    <a:pt x="22" y="107"/>
                  </a:lnTo>
                  <a:lnTo>
                    <a:pt x="38" y="80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8" y="22"/>
                  </a:lnTo>
                  <a:lnTo>
                    <a:pt x="136" y="10"/>
                  </a:lnTo>
                  <a:lnTo>
                    <a:pt x="166" y="2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20"/>
            <p:cNvSpPr>
              <a:spLocks noEditPoints="1"/>
            </p:cNvSpPr>
            <p:nvPr/>
          </p:nvSpPr>
          <p:spPr bwMode="auto">
            <a:xfrm>
              <a:off x="10433050" y="2187576"/>
              <a:ext cx="63500" cy="63500"/>
            </a:xfrm>
            <a:custGeom>
              <a:avLst/>
              <a:gdLst>
                <a:gd name="T0" fmla="*/ 175 w 396"/>
                <a:gd name="T1" fmla="*/ 116 h 396"/>
                <a:gd name="T2" fmla="*/ 138 w 396"/>
                <a:gd name="T3" fmla="*/ 138 h 396"/>
                <a:gd name="T4" fmla="*/ 117 w 396"/>
                <a:gd name="T5" fmla="*/ 175 h 396"/>
                <a:gd name="T6" fmla="*/ 117 w 396"/>
                <a:gd name="T7" fmla="*/ 220 h 396"/>
                <a:gd name="T8" fmla="*/ 138 w 396"/>
                <a:gd name="T9" fmla="*/ 258 h 396"/>
                <a:gd name="T10" fmla="*/ 175 w 396"/>
                <a:gd name="T11" fmla="*/ 280 h 396"/>
                <a:gd name="T12" fmla="*/ 221 w 396"/>
                <a:gd name="T13" fmla="*/ 280 h 396"/>
                <a:gd name="T14" fmla="*/ 258 w 396"/>
                <a:gd name="T15" fmla="*/ 258 h 396"/>
                <a:gd name="T16" fmla="*/ 280 w 396"/>
                <a:gd name="T17" fmla="*/ 220 h 396"/>
                <a:gd name="T18" fmla="*/ 280 w 396"/>
                <a:gd name="T19" fmla="*/ 175 h 396"/>
                <a:gd name="T20" fmla="*/ 258 w 396"/>
                <a:gd name="T21" fmla="*/ 138 h 396"/>
                <a:gd name="T22" fmla="*/ 221 w 396"/>
                <a:gd name="T23" fmla="*/ 116 h 396"/>
                <a:gd name="T24" fmla="*/ 198 w 396"/>
                <a:gd name="T25" fmla="*/ 0 h 396"/>
                <a:gd name="T26" fmla="*/ 261 w 396"/>
                <a:gd name="T27" fmla="*/ 10 h 396"/>
                <a:gd name="T28" fmla="*/ 315 w 396"/>
                <a:gd name="T29" fmla="*/ 38 h 396"/>
                <a:gd name="T30" fmla="*/ 358 w 396"/>
                <a:gd name="T31" fmla="*/ 80 h 396"/>
                <a:gd name="T32" fmla="*/ 386 w 396"/>
                <a:gd name="T33" fmla="*/ 135 h 396"/>
                <a:gd name="T34" fmla="*/ 396 w 396"/>
                <a:gd name="T35" fmla="*/ 197 h 396"/>
                <a:gd name="T36" fmla="*/ 386 w 396"/>
                <a:gd name="T37" fmla="*/ 261 h 396"/>
                <a:gd name="T38" fmla="*/ 358 w 396"/>
                <a:gd name="T39" fmla="*/ 315 h 396"/>
                <a:gd name="T40" fmla="*/ 315 w 396"/>
                <a:gd name="T41" fmla="*/ 357 h 396"/>
                <a:gd name="T42" fmla="*/ 261 w 396"/>
                <a:gd name="T43" fmla="*/ 386 h 396"/>
                <a:gd name="T44" fmla="*/ 198 w 396"/>
                <a:gd name="T45" fmla="*/ 396 h 396"/>
                <a:gd name="T46" fmla="*/ 136 w 396"/>
                <a:gd name="T47" fmla="*/ 386 h 396"/>
                <a:gd name="T48" fmla="*/ 81 w 396"/>
                <a:gd name="T49" fmla="*/ 357 h 396"/>
                <a:gd name="T50" fmla="*/ 38 w 396"/>
                <a:gd name="T51" fmla="*/ 315 h 396"/>
                <a:gd name="T52" fmla="*/ 10 w 396"/>
                <a:gd name="T53" fmla="*/ 261 h 396"/>
                <a:gd name="T54" fmla="*/ 0 w 396"/>
                <a:gd name="T55" fmla="*/ 197 h 396"/>
                <a:gd name="T56" fmla="*/ 10 w 396"/>
                <a:gd name="T57" fmla="*/ 135 h 396"/>
                <a:gd name="T58" fmla="*/ 38 w 396"/>
                <a:gd name="T59" fmla="*/ 80 h 396"/>
                <a:gd name="T60" fmla="*/ 81 w 396"/>
                <a:gd name="T61" fmla="*/ 38 h 396"/>
                <a:gd name="T62" fmla="*/ 136 w 396"/>
                <a:gd name="T63" fmla="*/ 10 h 396"/>
                <a:gd name="T64" fmla="*/ 198 w 396"/>
                <a:gd name="T65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6" h="396">
                  <a:moveTo>
                    <a:pt x="198" y="113"/>
                  </a:moveTo>
                  <a:lnTo>
                    <a:pt x="175" y="116"/>
                  </a:lnTo>
                  <a:lnTo>
                    <a:pt x="155" y="125"/>
                  </a:lnTo>
                  <a:lnTo>
                    <a:pt x="138" y="138"/>
                  </a:lnTo>
                  <a:lnTo>
                    <a:pt x="125" y="155"/>
                  </a:lnTo>
                  <a:lnTo>
                    <a:pt x="117" y="175"/>
                  </a:lnTo>
                  <a:lnTo>
                    <a:pt x="114" y="197"/>
                  </a:lnTo>
                  <a:lnTo>
                    <a:pt x="117" y="220"/>
                  </a:lnTo>
                  <a:lnTo>
                    <a:pt x="125" y="241"/>
                  </a:lnTo>
                  <a:lnTo>
                    <a:pt x="138" y="258"/>
                  </a:lnTo>
                  <a:lnTo>
                    <a:pt x="155" y="271"/>
                  </a:lnTo>
                  <a:lnTo>
                    <a:pt x="175" y="280"/>
                  </a:lnTo>
                  <a:lnTo>
                    <a:pt x="198" y="283"/>
                  </a:lnTo>
                  <a:lnTo>
                    <a:pt x="221" y="280"/>
                  </a:lnTo>
                  <a:lnTo>
                    <a:pt x="241" y="271"/>
                  </a:lnTo>
                  <a:lnTo>
                    <a:pt x="258" y="258"/>
                  </a:lnTo>
                  <a:lnTo>
                    <a:pt x="271" y="241"/>
                  </a:lnTo>
                  <a:lnTo>
                    <a:pt x="280" y="220"/>
                  </a:lnTo>
                  <a:lnTo>
                    <a:pt x="283" y="197"/>
                  </a:lnTo>
                  <a:lnTo>
                    <a:pt x="280" y="175"/>
                  </a:lnTo>
                  <a:lnTo>
                    <a:pt x="271" y="155"/>
                  </a:lnTo>
                  <a:lnTo>
                    <a:pt x="258" y="138"/>
                  </a:lnTo>
                  <a:lnTo>
                    <a:pt x="241" y="125"/>
                  </a:lnTo>
                  <a:lnTo>
                    <a:pt x="221" y="116"/>
                  </a:lnTo>
                  <a:lnTo>
                    <a:pt x="198" y="113"/>
                  </a:lnTo>
                  <a:close/>
                  <a:moveTo>
                    <a:pt x="198" y="0"/>
                  </a:moveTo>
                  <a:lnTo>
                    <a:pt x="231" y="2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8" y="80"/>
                  </a:lnTo>
                  <a:lnTo>
                    <a:pt x="374" y="107"/>
                  </a:lnTo>
                  <a:lnTo>
                    <a:pt x="386" y="135"/>
                  </a:lnTo>
                  <a:lnTo>
                    <a:pt x="394" y="166"/>
                  </a:lnTo>
                  <a:lnTo>
                    <a:pt x="396" y="197"/>
                  </a:lnTo>
                  <a:lnTo>
                    <a:pt x="394" y="229"/>
                  </a:lnTo>
                  <a:lnTo>
                    <a:pt x="386" y="261"/>
                  </a:lnTo>
                  <a:lnTo>
                    <a:pt x="374" y="289"/>
                  </a:lnTo>
                  <a:lnTo>
                    <a:pt x="358" y="315"/>
                  </a:lnTo>
                  <a:lnTo>
                    <a:pt x="339" y="337"/>
                  </a:lnTo>
                  <a:lnTo>
                    <a:pt x="315" y="357"/>
                  </a:lnTo>
                  <a:lnTo>
                    <a:pt x="289" y="374"/>
                  </a:lnTo>
                  <a:lnTo>
                    <a:pt x="261" y="386"/>
                  </a:lnTo>
                  <a:lnTo>
                    <a:pt x="231" y="394"/>
                  </a:lnTo>
                  <a:lnTo>
                    <a:pt x="198" y="396"/>
                  </a:lnTo>
                  <a:lnTo>
                    <a:pt x="166" y="394"/>
                  </a:lnTo>
                  <a:lnTo>
                    <a:pt x="136" y="386"/>
                  </a:lnTo>
                  <a:lnTo>
                    <a:pt x="106" y="374"/>
                  </a:lnTo>
                  <a:lnTo>
                    <a:pt x="81" y="357"/>
                  </a:lnTo>
                  <a:lnTo>
                    <a:pt x="58" y="337"/>
                  </a:lnTo>
                  <a:lnTo>
                    <a:pt x="38" y="315"/>
                  </a:lnTo>
                  <a:lnTo>
                    <a:pt x="22" y="289"/>
                  </a:lnTo>
                  <a:lnTo>
                    <a:pt x="10" y="261"/>
                  </a:lnTo>
                  <a:lnTo>
                    <a:pt x="3" y="229"/>
                  </a:lnTo>
                  <a:lnTo>
                    <a:pt x="0" y="197"/>
                  </a:lnTo>
                  <a:lnTo>
                    <a:pt x="3" y="166"/>
                  </a:lnTo>
                  <a:lnTo>
                    <a:pt x="10" y="135"/>
                  </a:lnTo>
                  <a:lnTo>
                    <a:pt x="22" y="107"/>
                  </a:lnTo>
                  <a:lnTo>
                    <a:pt x="38" y="80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6" y="22"/>
                  </a:lnTo>
                  <a:lnTo>
                    <a:pt x="136" y="10"/>
                  </a:lnTo>
                  <a:lnTo>
                    <a:pt x="166" y="2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21"/>
            <p:cNvSpPr>
              <a:spLocks noEditPoints="1"/>
            </p:cNvSpPr>
            <p:nvPr/>
          </p:nvSpPr>
          <p:spPr bwMode="auto">
            <a:xfrm>
              <a:off x="10045700" y="2000251"/>
              <a:ext cx="431800" cy="250825"/>
            </a:xfrm>
            <a:custGeom>
              <a:avLst/>
              <a:gdLst>
                <a:gd name="T0" fmla="*/ 1138 w 2720"/>
                <a:gd name="T1" fmla="*/ 529 h 1585"/>
                <a:gd name="T2" fmla="*/ 1155 w 2720"/>
                <a:gd name="T3" fmla="*/ 752 h 1585"/>
                <a:gd name="T4" fmla="*/ 1189 w 2720"/>
                <a:gd name="T5" fmla="*/ 934 h 1585"/>
                <a:gd name="T6" fmla="*/ 1229 w 2720"/>
                <a:gd name="T7" fmla="*/ 1130 h 1585"/>
                <a:gd name="T8" fmla="*/ 1105 w 2720"/>
                <a:gd name="T9" fmla="*/ 1421 h 1585"/>
                <a:gd name="T10" fmla="*/ 1289 w 2720"/>
                <a:gd name="T11" fmla="*/ 1468 h 1585"/>
                <a:gd name="T12" fmla="*/ 1499 w 2720"/>
                <a:gd name="T13" fmla="*/ 1457 h 1585"/>
                <a:gd name="T14" fmla="*/ 1676 w 2720"/>
                <a:gd name="T15" fmla="*/ 1393 h 1585"/>
                <a:gd name="T16" fmla="*/ 1474 w 2720"/>
                <a:gd name="T17" fmla="*/ 1046 h 1585"/>
                <a:gd name="T18" fmla="*/ 1551 w 2720"/>
                <a:gd name="T19" fmla="*/ 904 h 1585"/>
                <a:gd name="T20" fmla="*/ 1659 w 2720"/>
                <a:gd name="T21" fmla="*/ 800 h 1585"/>
                <a:gd name="T22" fmla="*/ 1623 w 2720"/>
                <a:gd name="T23" fmla="*/ 644 h 1585"/>
                <a:gd name="T24" fmla="*/ 1396 w 2720"/>
                <a:gd name="T25" fmla="*/ 470 h 1585"/>
                <a:gd name="T26" fmla="*/ 1958 w 2720"/>
                <a:gd name="T27" fmla="*/ 274 h 1585"/>
                <a:gd name="T28" fmla="*/ 2139 w 2720"/>
                <a:gd name="T29" fmla="*/ 643 h 1585"/>
                <a:gd name="T30" fmla="*/ 2148 w 2720"/>
                <a:gd name="T31" fmla="*/ 879 h 1585"/>
                <a:gd name="T32" fmla="*/ 1971 w 2720"/>
                <a:gd name="T33" fmla="*/ 1298 h 1585"/>
                <a:gd name="T34" fmla="*/ 2301 w 2720"/>
                <a:gd name="T35" fmla="*/ 1231 h 1585"/>
                <a:gd name="T36" fmla="*/ 2607 w 2720"/>
                <a:gd name="T37" fmla="*/ 1020 h 1585"/>
                <a:gd name="T38" fmla="*/ 2321 w 2720"/>
                <a:gd name="T39" fmla="*/ 392 h 1585"/>
                <a:gd name="T40" fmla="*/ 418 w 2720"/>
                <a:gd name="T41" fmla="*/ 353 h 1585"/>
                <a:gd name="T42" fmla="*/ 113 w 2720"/>
                <a:gd name="T43" fmla="*/ 565 h 1585"/>
                <a:gd name="T44" fmla="*/ 398 w 2720"/>
                <a:gd name="T45" fmla="*/ 1194 h 1585"/>
                <a:gd name="T46" fmla="*/ 748 w 2720"/>
                <a:gd name="T47" fmla="*/ 1298 h 1585"/>
                <a:gd name="T48" fmla="*/ 571 w 2720"/>
                <a:gd name="T49" fmla="*/ 879 h 1585"/>
                <a:gd name="T50" fmla="*/ 581 w 2720"/>
                <a:gd name="T51" fmla="*/ 643 h 1585"/>
                <a:gd name="T52" fmla="*/ 761 w 2720"/>
                <a:gd name="T53" fmla="*/ 274 h 1585"/>
                <a:gd name="T54" fmla="*/ 1193 w 2720"/>
                <a:gd name="T55" fmla="*/ 134 h 1585"/>
                <a:gd name="T56" fmla="*/ 820 w 2720"/>
                <a:gd name="T57" fmla="*/ 381 h 1585"/>
                <a:gd name="T58" fmla="*/ 699 w 2720"/>
                <a:gd name="T59" fmla="*/ 637 h 1585"/>
                <a:gd name="T60" fmla="*/ 706 w 2720"/>
                <a:gd name="T61" fmla="*/ 977 h 1585"/>
                <a:gd name="T62" fmla="*/ 804 w 2720"/>
                <a:gd name="T63" fmla="*/ 1182 h 1585"/>
                <a:gd name="T64" fmla="*/ 1125 w 2720"/>
                <a:gd name="T65" fmla="*/ 1086 h 1585"/>
                <a:gd name="T66" fmla="*/ 1076 w 2720"/>
                <a:gd name="T67" fmla="*/ 982 h 1585"/>
                <a:gd name="T68" fmla="*/ 1040 w 2720"/>
                <a:gd name="T69" fmla="*/ 733 h 1585"/>
                <a:gd name="T70" fmla="*/ 1018 w 2720"/>
                <a:gd name="T71" fmla="*/ 477 h 1585"/>
                <a:gd name="T72" fmla="*/ 1115 w 2720"/>
                <a:gd name="T73" fmla="*/ 377 h 1585"/>
                <a:gd name="T74" fmla="*/ 1417 w 2720"/>
                <a:gd name="T75" fmla="*/ 359 h 1585"/>
                <a:gd name="T76" fmla="*/ 1665 w 2720"/>
                <a:gd name="T77" fmla="*/ 512 h 1585"/>
                <a:gd name="T78" fmla="*/ 1783 w 2720"/>
                <a:gd name="T79" fmla="*/ 739 h 1585"/>
                <a:gd name="T80" fmla="*/ 1682 w 2720"/>
                <a:gd name="T81" fmla="*/ 922 h 1585"/>
                <a:gd name="T82" fmla="*/ 1588 w 2720"/>
                <a:gd name="T83" fmla="*/ 1037 h 1585"/>
                <a:gd name="T84" fmla="*/ 1899 w 2720"/>
                <a:gd name="T85" fmla="*/ 1205 h 1585"/>
                <a:gd name="T86" fmla="*/ 2014 w 2720"/>
                <a:gd name="T87" fmla="*/ 977 h 1585"/>
                <a:gd name="T88" fmla="*/ 2021 w 2720"/>
                <a:gd name="T89" fmla="*/ 637 h 1585"/>
                <a:gd name="T90" fmla="*/ 1899 w 2720"/>
                <a:gd name="T91" fmla="*/ 381 h 1585"/>
                <a:gd name="T92" fmla="*/ 1526 w 2720"/>
                <a:gd name="T93" fmla="*/ 134 h 1585"/>
                <a:gd name="T94" fmla="*/ 1660 w 2720"/>
                <a:gd name="T95" fmla="*/ 59 h 1585"/>
                <a:gd name="T96" fmla="*/ 2421 w 2720"/>
                <a:gd name="T97" fmla="*/ 336 h 1585"/>
                <a:gd name="T98" fmla="*/ 2720 w 2720"/>
                <a:gd name="T99" fmla="*/ 446 h 1585"/>
                <a:gd name="T100" fmla="*/ 2443 w 2720"/>
                <a:gd name="T101" fmla="*/ 1220 h 1585"/>
                <a:gd name="T102" fmla="*/ 1763 w 2720"/>
                <a:gd name="T103" fmla="*/ 1474 h 1585"/>
                <a:gd name="T104" fmla="*/ 1509 w 2720"/>
                <a:gd name="T105" fmla="*/ 1571 h 1585"/>
                <a:gd name="T106" fmla="*/ 1210 w 2720"/>
                <a:gd name="T107" fmla="*/ 1571 h 1585"/>
                <a:gd name="T108" fmla="*/ 956 w 2720"/>
                <a:gd name="T109" fmla="*/ 1474 h 1585"/>
                <a:gd name="T110" fmla="*/ 277 w 2720"/>
                <a:gd name="T111" fmla="*/ 1220 h 1585"/>
                <a:gd name="T112" fmla="*/ 0 w 2720"/>
                <a:gd name="T113" fmla="*/ 446 h 1585"/>
                <a:gd name="T114" fmla="*/ 298 w 2720"/>
                <a:gd name="T115" fmla="*/ 336 h 1585"/>
                <a:gd name="T116" fmla="*/ 1060 w 2720"/>
                <a:gd name="T117" fmla="*/ 59 h 1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20" h="1585">
                  <a:moveTo>
                    <a:pt x="1288" y="459"/>
                  </a:moveTo>
                  <a:lnTo>
                    <a:pt x="1255" y="461"/>
                  </a:lnTo>
                  <a:lnTo>
                    <a:pt x="1225" y="465"/>
                  </a:lnTo>
                  <a:lnTo>
                    <a:pt x="1196" y="471"/>
                  </a:lnTo>
                  <a:lnTo>
                    <a:pt x="1171" y="477"/>
                  </a:lnTo>
                  <a:lnTo>
                    <a:pt x="1149" y="484"/>
                  </a:lnTo>
                  <a:lnTo>
                    <a:pt x="1131" y="491"/>
                  </a:lnTo>
                  <a:lnTo>
                    <a:pt x="1134" y="510"/>
                  </a:lnTo>
                  <a:lnTo>
                    <a:pt x="1138" y="529"/>
                  </a:lnTo>
                  <a:lnTo>
                    <a:pt x="1144" y="549"/>
                  </a:lnTo>
                  <a:lnTo>
                    <a:pt x="1151" y="569"/>
                  </a:lnTo>
                  <a:lnTo>
                    <a:pt x="1159" y="586"/>
                  </a:lnTo>
                  <a:lnTo>
                    <a:pt x="1167" y="599"/>
                  </a:lnTo>
                  <a:lnTo>
                    <a:pt x="1174" y="608"/>
                  </a:lnTo>
                  <a:lnTo>
                    <a:pt x="1255" y="637"/>
                  </a:lnTo>
                  <a:lnTo>
                    <a:pt x="1192" y="697"/>
                  </a:lnTo>
                  <a:lnTo>
                    <a:pt x="1171" y="723"/>
                  </a:lnTo>
                  <a:lnTo>
                    <a:pt x="1155" y="752"/>
                  </a:lnTo>
                  <a:lnTo>
                    <a:pt x="1143" y="784"/>
                  </a:lnTo>
                  <a:lnTo>
                    <a:pt x="1136" y="816"/>
                  </a:lnTo>
                  <a:lnTo>
                    <a:pt x="1133" y="849"/>
                  </a:lnTo>
                  <a:lnTo>
                    <a:pt x="1135" y="865"/>
                  </a:lnTo>
                  <a:lnTo>
                    <a:pt x="1141" y="879"/>
                  </a:lnTo>
                  <a:lnTo>
                    <a:pt x="1149" y="893"/>
                  </a:lnTo>
                  <a:lnTo>
                    <a:pt x="1160" y="907"/>
                  </a:lnTo>
                  <a:lnTo>
                    <a:pt x="1174" y="920"/>
                  </a:lnTo>
                  <a:lnTo>
                    <a:pt x="1189" y="934"/>
                  </a:lnTo>
                  <a:lnTo>
                    <a:pt x="1204" y="946"/>
                  </a:lnTo>
                  <a:lnTo>
                    <a:pt x="1218" y="959"/>
                  </a:lnTo>
                  <a:lnTo>
                    <a:pt x="1228" y="973"/>
                  </a:lnTo>
                  <a:lnTo>
                    <a:pt x="1236" y="989"/>
                  </a:lnTo>
                  <a:lnTo>
                    <a:pt x="1244" y="1018"/>
                  </a:lnTo>
                  <a:lnTo>
                    <a:pt x="1247" y="1049"/>
                  </a:lnTo>
                  <a:lnTo>
                    <a:pt x="1245" y="1077"/>
                  </a:lnTo>
                  <a:lnTo>
                    <a:pt x="1239" y="1104"/>
                  </a:lnTo>
                  <a:lnTo>
                    <a:pt x="1229" y="1130"/>
                  </a:lnTo>
                  <a:lnTo>
                    <a:pt x="1215" y="1156"/>
                  </a:lnTo>
                  <a:lnTo>
                    <a:pt x="1197" y="1180"/>
                  </a:lnTo>
                  <a:lnTo>
                    <a:pt x="1176" y="1202"/>
                  </a:lnTo>
                  <a:lnTo>
                    <a:pt x="996" y="1365"/>
                  </a:lnTo>
                  <a:lnTo>
                    <a:pt x="1021" y="1380"/>
                  </a:lnTo>
                  <a:lnTo>
                    <a:pt x="1043" y="1393"/>
                  </a:lnTo>
                  <a:lnTo>
                    <a:pt x="1089" y="1415"/>
                  </a:lnTo>
                  <a:lnTo>
                    <a:pt x="1096" y="1418"/>
                  </a:lnTo>
                  <a:lnTo>
                    <a:pt x="1105" y="1421"/>
                  </a:lnTo>
                  <a:lnTo>
                    <a:pt x="1150" y="1439"/>
                  </a:lnTo>
                  <a:lnTo>
                    <a:pt x="1156" y="1440"/>
                  </a:lnTo>
                  <a:lnTo>
                    <a:pt x="1161" y="1442"/>
                  </a:lnTo>
                  <a:lnTo>
                    <a:pt x="1191" y="1450"/>
                  </a:lnTo>
                  <a:lnTo>
                    <a:pt x="1221" y="1457"/>
                  </a:lnTo>
                  <a:lnTo>
                    <a:pt x="1225" y="1458"/>
                  </a:lnTo>
                  <a:lnTo>
                    <a:pt x="1229" y="1459"/>
                  </a:lnTo>
                  <a:lnTo>
                    <a:pt x="1282" y="1467"/>
                  </a:lnTo>
                  <a:lnTo>
                    <a:pt x="1289" y="1468"/>
                  </a:lnTo>
                  <a:lnTo>
                    <a:pt x="1297" y="1469"/>
                  </a:lnTo>
                  <a:lnTo>
                    <a:pt x="1329" y="1471"/>
                  </a:lnTo>
                  <a:lnTo>
                    <a:pt x="1360" y="1472"/>
                  </a:lnTo>
                  <a:lnTo>
                    <a:pt x="1391" y="1471"/>
                  </a:lnTo>
                  <a:lnTo>
                    <a:pt x="1422" y="1469"/>
                  </a:lnTo>
                  <a:lnTo>
                    <a:pt x="1429" y="1468"/>
                  </a:lnTo>
                  <a:lnTo>
                    <a:pt x="1438" y="1467"/>
                  </a:lnTo>
                  <a:lnTo>
                    <a:pt x="1491" y="1459"/>
                  </a:lnTo>
                  <a:lnTo>
                    <a:pt x="1499" y="1457"/>
                  </a:lnTo>
                  <a:lnTo>
                    <a:pt x="1528" y="1451"/>
                  </a:lnTo>
                  <a:lnTo>
                    <a:pt x="1558" y="1443"/>
                  </a:lnTo>
                  <a:lnTo>
                    <a:pt x="1564" y="1441"/>
                  </a:lnTo>
                  <a:lnTo>
                    <a:pt x="1570" y="1439"/>
                  </a:lnTo>
                  <a:lnTo>
                    <a:pt x="1614" y="1421"/>
                  </a:lnTo>
                  <a:lnTo>
                    <a:pt x="1622" y="1418"/>
                  </a:lnTo>
                  <a:lnTo>
                    <a:pt x="1630" y="1415"/>
                  </a:lnTo>
                  <a:lnTo>
                    <a:pt x="1653" y="1404"/>
                  </a:lnTo>
                  <a:lnTo>
                    <a:pt x="1676" y="1393"/>
                  </a:lnTo>
                  <a:lnTo>
                    <a:pt x="1699" y="1380"/>
                  </a:lnTo>
                  <a:lnTo>
                    <a:pt x="1724" y="1365"/>
                  </a:lnTo>
                  <a:lnTo>
                    <a:pt x="1545" y="1204"/>
                  </a:lnTo>
                  <a:lnTo>
                    <a:pt x="1523" y="1182"/>
                  </a:lnTo>
                  <a:lnTo>
                    <a:pt x="1506" y="1156"/>
                  </a:lnTo>
                  <a:lnTo>
                    <a:pt x="1491" y="1130"/>
                  </a:lnTo>
                  <a:lnTo>
                    <a:pt x="1481" y="1103"/>
                  </a:lnTo>
                  <a:lnTo>
                    <a:pt x="1475" y="1075"/>
                  </a:lnTo>
                  <a:lnTo>
                    <a:pt x="1474" y="1046"/>
                  </a:lnTo>
                  <a:lnTo>
                    <a:pt x="1476" y="1017"/>
                  </a:lnTo>
                  <a:lnTo>
                    <a:pt x="1484" y="988"/>
                  </a:lnTo>
                  <a:lnTo>
                    <a:pt x="1488" y="978"/>
                  </a:lnTo>
                  <a:lnTo>
                    <a:pt x="1493" y="969"/>
                  </a:lnTo>
                  <a:lnTo>
                    <a:pt x="1501" y="958"/>
                  </a:lnTo>
                  <a:lnTo>
                    <a:pt x="1512" y="946"/>
                  </a:lnTo>
                  <a:lnTo>
                    <a:pt x="1525" y="931"/>
                  </a:lnTo>
                  <a:lnTo>
                    <a:pt x="1541" y="913"/>
                  </a:lnTo>
                  <a:lnTo>
                    <a:pt x="1551" y="904"/>
                  </a:lnTo>
                  <a:lnTo>
                    <a:pt x="1561" y="892"/>
                  </a:lnTo>
                  <a:lnTo>
                    <a:pt x="1570" y="881"/>
                  </a:lnTo>
                  <a:lnTo>
                    <a:pt x="1579" y="871"/>
                  </a:lnTo>
                  <a:lnTo>
                    <a:pt x="1586" y="862"/>
                  </a:lnTo>
                  <a:lnTo>
                    <a:pt x="1588" y="840"/>
                  </a:lnTo>
                  <a:lnTo>
                    <a:pt x="1619" y="827"/>
                  </a:lnTo>
                  <a:lnTo>
                    <a:pt x="1636" y="818"/>
                  </a:lnTo>
                  <a:lnTo>
                    <a:pt x="1649" y="809"/>
                  </a:lnTo>
                  <a:lnTo>
                    <a:pt x="1659" y="800"/>
                  </a:lnTo>
                  <a:lnTo>
                    <a:pt x="1665" y="792"/>
                  </a:lnTo>
                  <a:lnTo>
                    <a:pt x="1669" y="784"/>
                  </a:lnTo>
                  <a:lnTo>
                    <a:pt x="1671" y="777"/>
                  </a:lnTo>
                  <a:lnTo>
                    <a:pt x="1672" y="757"/>
                  </a:lnTo>
                  <a:lnTo>
                    <a:pt x="1668" y="736"/>
                  </a:lnTo>
                  <a:lnTo>
                    <a:pt x="1661" y="714"/>
                  </a:lnTo>
                  <a:lnTo>
                    <a:pt x="1650" y="691"/>
                  </a:lnTo>
                  <a:lnTo>
                    <a:pt x="1637" y="667"/>
                  </a:lnTo>
                  <a:lnTo>
                    <a:pt x="1623" y="644"/>
                  </a:lnTo>
                  <a:lnTo>
                    <a:pt x="1607" y="621"/>
                  </a:lnTo>
                  <a:lnTo>
                    <a:pt x="1591" y="600"/>
                  </a:lnTo>
                  <a:lnTo>
                    <a:pt x="1575" y="581"/>
                  </a:lnTo>
                  <a:lnTo>
                    <a:pt x="1560" y="564"/>
                  </a:lnTo>
                  <a:lnTo>
                    <a:pt x="1546" y="550"/>
                  </a:lnTo>
                  <a:lnTo>
                    <a:pt x="1509" y="522"/>
                  </a:lnTo>
                  <a:lnTo>
                    <a:pt x="1472" y="500"/>
                  </a:lnTo>
                  <a:lnTo>
                    <a:pt x="1434" y="482"/>
                  </a:lnTo>
                  <a:lnTo>
                    <a:pt x="1396" y="470"/>
                  </a:lnTo>
                  <a:lnTo>
                    <a:pt x="1360" y="463"/>
                  </a:lnTo>
                  <a:lnTo>
                    <a:pt x="1323" y="460"/>
                  </a:lnTo>
                  <a:lnTo>
                    <a:pt x="1288" y="459"/>
                  </a:lnTo>
                  <a:close/>
                  <a:moveTo>
                    <a:pt x="1915" y="226"/>
                  </a:moveTo>
                  <a:lnTo>
                    <a:pt x="1916" y="227"/>
                  </a:lnTo>
                  <a:lnTo>
                    <a:pt x="1917" y="229"/>
                  </a:lnTo>
                  <a:lnTo>
                    <a:pt x="1931" y="244"/>
                  </a:lnTo>
                  <a:lnTo>
                    <a:pt x="1945" y="259"/>
                  </a:lnTo>
                  <a:lnTo>
                    <a:pt x="1958" y="274"/>
                  </a:lnTo>
                  <a:lnTo>
                    <a:pt x="1971" y="288"/>
                  </a:lnTo>
                  <a:lnTo>
                    <a:pt x="1976" y="294"/>
                  </a:lnTo>
                  <a:lnTo>
                    <a:pt x="1980" y="301"/>
                  </a:lnTo>
                  <a:lnTo>
                    <a:pt x="2019" y="351"/>
                  </a:lnTo>
                  <a:lnTo>
                    <a:pt x="2052" y="406"/>
                  </a:lnTo>
                  <a:lnTo>
                    <a:pt x="2080" y="461"/>
                  </a:lnTo>
                  <a:lnTo>
                    <a:pt x="2105" y="520"/>
                  </a:lnTo>
                  <a:lnTo>
                    <a:pt x="2125" y="580"/>
                  </a:lnTo>
                  <a:lnTo>
                    <a:pt x="2139" y="643"/>
                  </a:lnTo>
                  <a:lnTo>
                    <a:pt x="2149" y="706"/>
                  </a:lnTo>
                  <a:lnTo>
                    <a:pt x="2149" y="709"/>
                  </a:lnTo>
                  <a:lnTo>
                    <a:pt x="2149" y="711"/>
                  </a:lnTo>
                  <a:lnTo>
                    <a:pt x="2152" y="751"/>
                  </a:lnTo>
                  <a:lnTo>
                    <a:pt x="2153" y="793"/>
                  </a:lnTo>
                  <a:lnTo>
                    <a:pt x="2152" y="833"/>
                  </a:lnTo>
                  <a:lnTo>
                    <a:pt x="2149" y="873"/>
                  </a:lnTo>
                  <a:lnTo>
                    <a:pt x="2149" y="876"/>
                  </a:lnTo>
                  <a:lnTo>
                    <a:pt x="2148" y="879"/>
                  </a:lnTo>
                  <a:lnTo>
                    <a:pt x="2139" y="943"/>
                  </a:lnTo>
                  <a:lnTo>
                    <a:pt x="2124" y="1004"/>
                  </a:lnTo>
                  <a:lnTo>
                    <a:pt x="2105" y="1065"/>
                  </a:lnTo>
                  <a:lnTo>
                    <a:pt x="2080" y="1123"/>
                  </a:lnTo>
                  <a:lnTo>
                    <a:pt x="2051" y="1180"/>
                  </a:lnTo>
                  <a:lnTo>
                    <a:pt x="2019" y="1233"/>
                  </a:lnTo>
                  <a:lnTo>
                    <a:pt x="1980" y="1284"/>
                  </a:lnTo>
                  <a:lnTo>
                    <a:pt x="1976" y="1291"/>
                  </a:lnTo>
                  <a:lnTo>
                    <a:pt x="1971" y="1298"/>
                  </a:lnTo>
                  <a:lnTo>
                    <a:pt x="1945" y="1326"/>
                  </a:lnTo>
                  <a:lnTo>
                    <a:pt x="1931" y="1341"/>
                  </a:lnTo>
                  <a:lnTo>
                    <a:pt x="1917" y="1356"/>
                  </a:lnTo>
                  <a:lnTo>
                    <a:pt x="1916" y="1357"/>
                  </a:lnTo>
                  <a:lnTo>
                    <a:pt x="1915" y="1359"/>
                  </a:lnTo>
                  <a:lnTo>
                    <a:pt x="2268" y="1359"/>
                  </a:lnTo>
                  <a:lnTo>
                    <a:pt x="2274" y="1315"/>
                  </a:lnTo>
                  <a:lnTo>
                    <a:pt x="2285" y="1271"/>
                  </a:lnTo>
                  <a:lnTo>
                    <a:pt x="2301" y="1231"/>
                  </a:lnTo>
                  <a:lnTo>
                    <a:pt x="2321" y="1194"/>
                  </a:lnTo>
                  <a:lnTo>
                    <a:pt x="2347" y="1159"/>
                  </a:lnTo>
                  <a:lnTo>
                    <a:pt x="2375" y="1127"/>
                  </a:lnTo>
                  <a:lnTo>
                    <a:pt x="2406" y="1098"/>
                  </a:lnTo>
                  <a:lnTo>
                    <a:pt x="2442" y="1074"/>
                  </a:lnTo>
                  <a:lnTo>
                    <a:pt x="2480" y="1054"/>
                  </a:lnTo>
                  <a:lnTo>
                    <a:pt x="2520" y="1038"/>
                  </a:lnTo>
                  <a:lnTo>
                    <a:pt x="2563" y="1027"/>
                  </a:lnTo>
                  <a:lnTo>
                    <a:pt x="2607" y="1020"/>
                  </a:lnTo>
                  <a:lnTo>
                    <a:pt x="2607" y="565"/>
                  </a:lnTo>
                  <a:lnTo>
                    <a:pt x="2563" y="559"/>
                  </a:lnTo>
                  <a:lnTo>
                    <a:pt x="2520" y="548"/>
                  </a:lnTo>
                  <a:lnTo>
                    <a:pt x="2480" y="532"/>
                  </a:lnTo>
                  <a:lnTo>
                    <a:pt x="2442" y="512"/>
                  </a:lnTo>
                  <a:lnTo>
                    <a:pt x="2406" y="486"/>
                  </a:lnTo>
                  <a:lnTo>
                    <a:pt x="2375" y="458"/>
                  </a:lnTo>
                  <a:lnTo>
                    <a:pt x="2347" y="426"/>
                  </a:lnTo>
                  <a:lnTo>
                    <a:pt x="2321" y="392"/>
                  </a:lnTo>
                  <a:lnTo>
                    <a:pt x="2301" y="353"/>
                  </a:lnTo>
                  <a:lnTo>
                    <a:pt x="2285" y="313"/>
                  </a:lnTo>
                  <a:lnTo>
                    <a:pt x="2274" y="271"/>
                  </a:lnTo>
                  <a:lnTo>
                    <a:pt x="2268" y="226"/>
                  </a:lnTo>
                  <a:lnTo>
                    <a:pt x="1915" y="226"/>
                  </a:lnTo>
                  <a:close/>
                  <a:moveTo>
                    <a:pt x="452" y="226"/>
                  </a:moveTo>
                  <a:lnTo>
                    <a:pt x="446" y="271"/>
                  </a:lnTo>
                  <a:lnTo>
                    <a:pt x="434" y="313"/>
                  </a:lnTo>
                  <a:lnTo>
                    <a:pt x="418" y="353"/>
                  </a:lnTo>
                  <a:lnTo>
                    <a:pt x="398" y="392"/>
                  </a:lnTo>
                  <a:lnTo>
                    <a:pt x="373" y="426"/>
                  </a:lnTo>
                  <a:lnTo>
                    <a:pt x="345" y="458"/>
                  </a:lnTo>
                  <a:lnTo>
                    <a:pt x="313" y="486"/>
                  </a:lnTo>
                  <a:lnTo>
                    <a:pt x="278" y="512"/>
                  </a:lnTo>
                  <a:lnTo>
                    <a:pt x="240" y="532"/>
                  </a:lnTo>
                  <a:lnTo>
                    <a:pt x="199" y="548"/>
                  </a:lnTo>
                  <a:lnTo>
                    <a:pt x="157" y="559"/>
                  </a:lnTo>
                  <a:lnTo>
                    <a:pt x="113" y="565"/>
                  </a:lnTo>
                  <a:lnTo>
                    <a:pt x="113" y="1020"/>
                  </a:lnTo>
                  <a:lnTo>
                    <a:pt x="157" y="1027"/>
                  </a:lnTo>
                  <a:lnTo>
                    <a:pt x="199" y="1038"/>
                  </a:lnTo>
                  <a:lnTo>
                    <a:pt x="240" y="1054"/>
                  </a:lnTo>
                  <a:lnTo>
                    <a:pt x="278" y="1074"/>
                  </a:lnTo>
                  <a:lnTo>
                    <a:pt x="313" y="1098"/>
                  </a:lnTo>
                  <a:lnTo>
                    <a:pt x="345" y="1127"/>
                  </a:lnTo>
                  <a:lnTo>
                    <a:pt x="373" y="1159"/>
                  </a:lnTo>
                  <a:lnTo>
                    <a:pt x="398" y="1194"/>
                  </a:lnTo>
                  <a:lnTo>
                    <a:pt x="418" y="1231"/>
                  </a:lnTo>
                  <a:lnTo>
                    <a:pt x="434" y="1271"/>
                  </a:lnTo>
                  <a:lnTo>
                    <a:pt x="446" y="1315"/>
                  </a:lnTo>
                  <a:lnTo>
                    <a:pt x="452" y="1359"/>
                  </a:lnTo>
                  <a:lnTo>
                    <a:pt x="805" y="1359"/>
                  </a:lnTo>
                  <a:lnTo>
                    <a:pt x="804" y="1357"/>
                  </a:lnTo>
                  <a:lnTo>
                    <a:pt x="803" y="1356"/>
                  </a:lnTo>
                  <a:lnTo>
                    <a:pt x="775" y="1326"/>
                  </a:lnTo>
                  <a:lnTo>
                    <a:pt x="748" y="1298"/>
                  </a:lnTo>
                  <a:lnTo>
                    <a:pt x="743" y="1291"/>
                  </a:lnTo>
                  <a:lnTo>
                    <a:pt x="738" y="1284"/>
                  </a:lnTo>
                  <a:lnTo>
                    <a:pt x="701" y="1233"/>
                  </a:lnTo>
                  <a:lnTo>
                    <a:pt x="668" y="1180"/>
                  </a:lnTo>
                  <a:lnTo>
                    <a:pt x="639" y="1123"/>
                  </a:lnTo>
                  <a:lnTo>
                    <a:pt x="615" y="1065"/>
                  </a:lnTo>
                  <a:lnTo>
                    <a:pt x="595" y="1004"/>
                  </a:lnTo>
                  <a:lnTo>
                    <a:pt x="581" y="943"/>
                  </a:lnTo>
                  <a:lnTo>
                    <a:pt x="571" y="879"/>
                  </a:lnTo>
                  <a:lnTo>
                    <a:pt x="571" y="876"/>
                  </a:lnTo>
                  <a:lnTo>
                    <a:pt x="571" y="873"/>
                  </a:lnTo>
                  <a:lnTo>
                    <a:pt x="568" y="833"/>
                  </a:lnTo>
                  <a:lnTo>
                    <a:pt x="567" y="793"/>
                  </a:lnTo>
                  <a:lnTo>
                    <a:pt x="568" y="751"/>
                  </a:lnTo>
                  <a:lnTo>
                    <a:pt x="571" y="711"/>
                  </a:lnTo>
                  <a:lnTo>
                    <a:pt x="571" y="709"/>
                  </a:lnTo>
                  <a:lnTo>
                    <a:pt x="571" y="706"/>
                  </a:lnTo>
                  <a:lnTo>
                    <a:pt x="581" y="643"/>
                  </a:lnTo>
                  <a:lnTo>
                    <a:pt x="595" y="580"/>
                  </a:lnTo>
                  <a:lnTo>
                    <a:pt x="615" y="520"/>
                  </a:lnTo>
                  <a:lnTo>
                    <a:pt x="639" y="461"/>
                  </a:lnTo>
                  <a:lnTo>
                    <a:pt x="668" y="406"/>
                  </a:lnTo>
                  <a:lnTo>
                    <a:pt x="701" y="351"/>
                  </a:lnTo>
                  <a:lnTo>
                    <a:pt x="738" y="301"/>
                  </a:lnTo>
                  <a:lnTo>
                    <a:pt x="743" y="294"/>
                  </a:lnTo>
                  <a:lnTo>
                    <a:pt x="748" y="288"/>
                  </a:lnTo>
                  <a:lnTo>
                    <a:pt x="761" y="274"/>
                  </a:lnTo>
                  <a:lnTo>
                    <a:pt x="775" y="259"/>
                  </a:lnTo>
                  <a:lnTo>
                    <a:pt x="789" y="244"/>
                  </a:lnTo>
                  <a:lnTo>
                    <a:pt x="803" y="229"/>
                  </a:lnTo>
                  <a:lnTo>
                    <a:pt x="805" y="226"/>
                  </a:lnTo>
                  <a:lnTo>
                    <a:pt x="452" y="226"/>
                  </a:lnTo>
                  <a:close/>
                  <a:moveTo>
                    <a:pt x="1360" y="114"/>
                  </a:moveTo>
                  <a:lnTo>
                    <a:pt x="1303" y="116"/>
                  </a:lnTo>
                  <a:lnTo>
                    <a:pt x="1248" y="123"/>
                  </a:lnTo>
                  <a:lnTo>
                    <a:pt x="1193" y="134"/>
                  </a:lnTo>
                  <a:lnTo>
                    <a:pt x="1141" y="150"/>
                  </a:lnTo>
                  <a:lnTo>
                    <a:pt x="1090" y="169"/>
                  </a:lnTo>
                  <a:lnTo>
                    <a:pt x="1042" y="192"/>
                  </a:lnTo>
                  <a:lnTo>
                    <a:pt x="996" y="219"/>
                  </a:lnTo>
                  <a:lnTo>
                    <a:pt x="951" y="251"/>
                  </a:lnTo>
                  <a:lnTo>
                    <a:pt x="909" y="285"/>
                  </a:lnTo>
                  <a:lnTo>
                    <a:pt x="869" y="322"/>
                  </a:lnTo>
                  <a:lnTo>
                    <a:pt x="855" y="338"/>
                  </a:lnTo>
                  <a:lnTo>
                    <a:pt x="820" y="381"/>
                  </a:lnTo>
                  <a:lnTo>
                    <a:pt x="804" y="403"/>
                  </a:lnTo>
                  <a:lnTo>
                    <a:pt x="775" y="448"/>
                  </a:lnTo>
                  <a:lnTo>
                    <a:pt x="768" y="458"/>
                  </a:lnTo>
                  <a:lnTo>
                    <a:pt x="762" y="468"/>
                  </a:lnTo>
                  <a:lnTo>
                    <a:pt x="745" y="501"/>
                  </a:lnTo>
                  <a:lnTo>
                    <a:pt x="731" y="534"/>
                  </a:lnTo>
                  <a:lnTo>
                    <a:pt x="721" y="560"/>
                  </a:lnTo>
                  <a:lnTo>
                    <a:pt x="706" y="608"/>
                  </a:lnTo>
                  <a:lnTo>
                    <a:pt x="699" y="637"/>
                  </a:lnTo>
                  <a:lnTo>
                    <a:pt x="689" y="688"/>
                  </a:lnTo>
                  <a:lnTo>
                    <a:pt x="685" y="713"/>
                  </a:lnTo>
                  <a:lnTo>
                    <a:pt x="681" y="752"/>
                  </a:lnTo>
                  <a:lnTo>
                    <a:pt x="680" y="793"/>
                  </a:lnTo>
                  <a:lnTo>
                    <a:pt x="681" y="832"/>
                  </a:lnTo>
                  <a:lnTo>
                    <a:pt x="685" y="871"/>
                  </a:lnTo>
                  <a:lnTo>
                    <a:pt x="689" y="897"/>
                  </a:lnTo>
                  <a:lnTo>
                    <a:pt x="699" y="949"/>
                  </a:lnTo>
                  <a:lnTo>
                    <a:pt x="706" y="977"/>
                  </a:lnTo>
                  <a:lnTo>
                    <a:pt x="722" y="1025"/>
                  </a:lnTo>
                  <a:lnTo>
                    <a:pt x="726" y="1039"/>
                  </a:lnTo>
                  <a:lnTo>
                    <a:pt x="731" y="1051"/>
                  </a:lnTo>
                  <a:lnTo>
                    <a:pt x="746" y="1084"/>
                  </a:lnTo>
                  <a:lnTo>
                    <a:pt x="762" y="1117"/>
                  </a:lnTo>
                  <a:lnTo>
                    <a:pt x="768" y="1127"/>
                  </a:lnTo>
                  <a:lnTo>
                    <a:pt x="775" y="1136"/>
                  </a:lnTo>
                  <a:lnTo>
                    <a:pt x="789" y="1160"/>
                  </a:lnTo>
                  <a:lnTo>
                    <a:pt x="804" y="1182"/>
                  </a:lnTo>
                  <a:lnTo>
                    <a:pt x="821" y="1205"/>
                  </a:lnTo>
                  <a:lnTo>
                    <a:pt x="837" y="1226"/>
                  </a:lnTo>
                  <a:lnTo>
                    <a:pt x="855" y="1246"/>
                  </a:lnTo>
                  <a:lnTo>
                    <a:pt x="870" y="1262"/>
                  </a:lnTo>
                  <a:lnTo>
                    <a:pt x="888" y="1279"/>
                  </a:lnTo>
                  <a:lnTo>
                    <a:pt x="905" y="1295"/>
                  </a:lnTo>
                  <a:lnTo>
                    <a:pt x="1099" y="1118"/>
                  </a:lnTo>
                  <a:lnTo>
                    <a:pt x="1114" y="1103"/>
                  </a:lnTo>
                  <a:lnTo>
                    <a:pt x="1125" y="1086"/>
                  </a:lnTo>
                  <a:lnTo>
                    <a:pt x="1131" y="1069"/>
                  </a:lnTo>
                  <a:lnTo>
                    <a:pt x="1133" y="1051"/>
                  </a:lnTo>
                  <a:lnTo>
                    <a:pt x="1131" y="1033"/>
                  </a:lnTo>
                  <a:lnTo>
                    <a:pt x="1127" y="1029"/>
                  </a:lnTo>
                  <a:lnTo>
                    <a:pt x="1122" y="1024"/>
                  </a:lnTo>
                  <a:lnTo>
                    <a:pt x="1117" y="1019"/>
                  </a:lnTo>
                  <a:lnTo>
                    <a:pt x="1104" y="1009"/>
                  </a:lnTo>
                  <a:lnTo>
                    <a:pt x="1090" y="997"/>
                  </a:lnTo>
                  <a:lnTo>
                    <a:pt x="1076" y="982"/>
                  </a:lnTo>
                  <a:lnTo>
                    <a:pt x="1062" y="966"/>
                  </a:lnTo>
                  <a:lnTo>
                    <a:pt x="1049" y="948"/>
                  </a:lnTo>
                  <a:lnTo>
                    <a:pt x="1037" y="927"/>
                  </a:lnTo>
                  <a:lnTo>
                    <a:pt x="1028" y="904"/>
                  </a:lnTo>
                  <a:lnTo>
                    <a:pt x="1022" y="877"/>
                  </a:lnTo>
                  <a:lnTo>
                    <a:pt x="1020" y="849"/>
                  </a:lnTo>
                  <a:lnTo>
                    <a:pt x="1022" y="810"/>
                  </a:lnTo>
                  <a:lnTo>
                    <a:pt x="1029" y="772"/>
                  </a:lnTo>
                  <a:lnTo>
                    <a:pt x="1040" y="733"/>
                  </a:lnTo>
                  <a:lnTo>
                    <a:pt x="1055" y="698"/>
                  </a:lnTo>
                  <a:lnTo>
                    <a:pt x="1075" y="664"/>
                  </a:lnTo>
                  <a:lnTo>
                    <a:pt x="1060" y="641"/>
                  </a:lnTo>
                  <a:lnTo>
                    <a:pt x="1048" y="614"/>
                  </a:lnTo>
                  <a:lnTo>
                    <a:pt x="1038" y="586"/>
                  </a:lnTo>
                  <a:lnTo>
                    <a:pt x="1029" y="558"/>
                  </a:lnTo>
                  <a:lnTo>
                    <a:pt x="1023" y="530"/>
                  </a:lnTo>
                  <a:lnTo>
                    <a:pt x="1019" y="503"/>
                  </a:lnTo>
                  <a:lnTo>
                    <a:pt x="1018" y="477"/>
                  </a:lnTo>
                  <a:lnTo>
                    <a:pt x="1019" y="455"/>
                  </a:lnTo>
                  <a:lnTo>
                    <a:pt x="1022" y="437"/>
                  </a:lnTo>
                  <a:lnTo>
                    <a:pt x="1029" y="414"/>
                  </a:lnTo>
                  <a:lnTo>
                    <a:pt x="1050" y="403"/>
                  </a:lnTo>
                  <a:lnTo>
                    <a:pt x="1055" y="401"/>
                  </a:lnTo>
                  <a:lnTo>
                    <a:pt x="1063" y="397"/>
                  </a:lnTo>
                  <a:lnTo>
                    <a:pt x="1076" y="391"/>
                  </a:lnTo>
                  <a:lnTo>
                    <a:pt x="1093" y="384"/>
                  </a:lnTo>
                  <a:lnTo>
                    <a:pt x="1115" y="377"/>
                  </a:lnTo>
                  <a:lnTo>
                    <a:pt x="1139" y="370"/>
                  </a:lnTo>
                  <a:lnTo>
                    <a:pt x="1166" y="362"/>
                  </a:lnTo>
                  <a:lnTo>
                    <a:pt x="1195" y="355"/>
                  </a:lnTo>
                  <a:lnTo>
                    <a:pt x="1228" y="350"/>
                  </a:lnTo>
                  <a:lnTo>
                    <a:pt x="1263" y="347"/>
                  </a:lnTo>
                  <a:lnTo>
                    <a:pt x="1299" y="345"/>
                  </a:lnTo>
                  <a:lnTo>
                    <a:pt x="1338" y="347"/>
                  </a:lnTo>
                  <a:lnTo>
                    <a:pt x="1377" y="351"/>
                  </a:lnTo>
                  <a:lnTo>
                    <a:pt x="1417" y="359"/>
                  </a:lnTo>
                  <a:lnTo>
                    <a:pt x="1458" y="371"/>
                  </a:lnTo>
                  <a:lnTo>
                    <a:pt x="1500" y="387"/>
                  </a:lnTo>
                  <a:lnTo>
                    <a:pt x="1541" y="408"/>
                  </a:lnTo>
                  <a:lnTo>
                    <a:pt x="1583" y="435"/>
                  </a:lnTo>
                  <a:lnTo>
                    <a:pt x="1624" y="466"/>
                  </a:lnTo>
                  <a:lnTo>
                    <a:pt x="1630" y="472"/>
                  </a:lnTo>
                  <a:lnTo>
                    <a:pt x="1639" y="482"/>
                  </a:lnTo>
                  <a:lnTo>
                    <a:pt x="1651" y="495"/>
                  </a:lnTo>
                  <a:lnTo>
                    <a:pt x="1665" y="512"/>
                  </a:lnTo>
                  <a:lnTo>
                    <a:pt x="1681" y="530"/>
                  </a:lnTo>
                  <a:lnTo>
                    <a:pt x="1697" y="551"/>
                  </a:lnTo>
                  <a:lnTo>
                    <a:pt x="1713" y="574"/>
                  </a:lnTo>
                  <a:lnTo>
                    <a:pt x="1729" y="599"/>
                  </a:lnTo>
                  <a:lnTo>
                    <a:pt x="1744" y="625"/>
                  </a:lnTo>
                  <a:lnTo>
                    <a:pt x="1757" y="653"/>
                  </a:lnTo>
                  <a:lnTo>
                    <a:pt x="1768" y="681"/>
                  </a:lnTo>
                  <a:lnTo>
                    <a:pt x="1778" y="710"/>
                  </a:lnTo>
                  <a:lnTo>
                    <a:pt x="1783" y="739"/>
                  </a:lnTo>
                  <a:lnTo>
                    <a:pt x="1785" y="769"/>
                  </a:lnTo>
                  <a:lnTo>
                    <a:pt x="1782" y="798"/>
                  </a:lnTo>
                  <a:lnTo>
                    <a:pt x="1778" y="815"/>
                  </a:lnTo>
                  <a:lnTo>
                    <a:pt x="1771" y="833"/>
                  </a:lnTo>
                  <a:lnTo>
                    <a:pt x="1761" y="851"/>
                  </a:lnTo>
                  <a:lnTo>
                    <a:pt x="1748" y="870"/>
                  </a:lnTo>
                  <a:lnTo>
                    <a:pt x="1731" y="888"/>
                  </a:lnTo>
                  <a:lnTo>
                    <a:pt x="1709" y="906"/>
                  </a:lnTo>
                  <a:lnTo>
                    <a:pt x="1682" y="922"/>
                  </a:lnTo>
                  <a:lnTo>
                    <a:pt x="1673" y="935"/>
                  </a:lnTo>
                  <a:lnTo>
                    <a:pt x="1661" y="950"/>
                  </a:lnTo>
                  <a:lnTo>
                    <a:pt x="1644" y="968"/>
                  </a:lnTo>
                  <a:lnTo>
                    <a:pt x="1625" y="989"/>
                  </a:lnTo>
                  <a:lnTo>
                    <a:pt x="1615" y="999"/>
                  </a:lnTo>
                  <a:lnTo>
                    <a:pt x="1605" y="1010"/>
                  </a:lnTo>
                  <a:lnTo>
                    <a:pt x="1596" y="1020"/>
                  </a:lnTo>
                  <a:lnTo>
                    <a:pt x="1590" y="1029"/>
                  </a:lnTo>
                  <a:lnTo>
                    <a:pt x="1588" y="1037"/>
                  </a:lnTo>
                  <a:lnTo>
                    <a:pt x="1588" y="1058"/>
                  </a:lnTo>
                  <a:lnTo>
                    <a:pt x="1594" y="1080"/>
                  </a:lnTo>
                  <a:lnTo>
                    <a:pt x="1605" y="1101"/>
                  </a:lnTo>
                  <a:lnTo>
                    <a:pt x="1622" y="1120"/>
                  </a:lnTo>
                  <a:lnTo>
                    <a:pt x="1815" y="1296"/>
                  </a:lnTo>
                  <a:lnTo>
                    <a:pt x="1832" y="1279"/>
                  </a:lnTo>
                  <a:lnTo>
                    <a:pt x="1849" y="1262"/>
                  </a:lnTo>
                  <a:lnTo>
                    <a:pt x="1864" y="1246"/>
                  </a:lnTo>
                  <a:lnTo>
                    <a:pt x="1899" y="1205"/>
                  </a:lnTo>
                  <a:lnTo>
                    <a:pt x="1916" y="1183"/>
                  </a:lnTo>
                  <a:lnTo>
                    <a:pt x="1931" y="1160"/>
                  </a:lnTo>
                  <a:lnTo>
                    <a:pt x="1945" y="1137"/>
                  </a:lnTo>
                  <a:lnTo>
                    <a:pt x="1957" y="1117"/>
                  </a:lnTo>
                  <a:lnTo>
                    <a:pt x="1973" y="1085"/>
                  </a:lnTo>
                  <a:lnTo>
                    <a:pt x="1988" y="1052"/>
                  </a:lnTo>
                  <a:lnTo>
                    <a:pt x="1998" y="1025"/>
                  </a:lnTo>
                  <a:lnTo>
                    <a:pt x="2007" y="1001"/>
                  </a:lnTo>
                  <a:lnTo>
                    <a:pt x="2014" y="977"/>
                  </a:lnTo>
                  <a:lnTo>
                    <a:pt x="2021" y="949"/>
                  </a:lnTo>
                  <a:lnTo>
                    <a:pt x="2031" y="897"/>
                  </a:lnTo>
                  <a:lnTo>
                    <a:pt x="2035" y="871"/>
                  </a:lnTo>
                  <a:lnTo>
                    <a:pt x="2039" y="832"/>
                  </a:lnTo>
                  <a:lnTo>
                    <a:pt x="2040" y="793"/>
                  </a:lnTo>
                  <a:lnTo>
                    <a:pt x="2039" y="752"/>
                  </a:lnTo>
                  <a:lnTo>
                    <a:pt x="2035" y="713"/>
                  </a:lnTo>
                  <a:lnTo>
                    <a:pt x="2031" y="688"/>
                  </a:lnTo>
                  <a:lnTo>
                    <a:pt x="2021" y="637"/>
                  </a:lnTo>
                  <a:lnTo>
                    <a:pt x="2014" y="608"/>
                  </a:lnTo>
                  <a:lnTo>
                    <a:pt x="1998" y="560"/>
                  </a:lnTo>
                  <a:lnTo>
                    <a:pt x="1988" y="534"/>
                  </a:lnTo>
                  <a:lnTo>
                    <a:pt x="1973" y="501"/>
                  </a:lnTo>
                  <a:lnTo>
                    <a:pt x="1957" y="468"/>
                  </a:lnTo>
                  <a:lnTo>
                    <a:pt x="1951" y="458"/>
                  </a:lnTo>
                  <a:lnTo>
                    <a:pt x="1945" y="448"/>
                  </a:lnTo>
                  <a:lnTo>
                    <a:pt x="1916" y="403"/>
                  </a:lnTo>
                  <a:lnTo>
                    <a:pt x="1899" y="381"/>
                  </a:lnTo>
                  <a:lnTo>
                    <a:pt x="1864" y="338"/>
                  </a:lnTo>
                  <a:lnTo>
                    <a:pt x="1849" y="322"/>
                  </a:lnTo>
                  <a:lnTo>
                    <a:pt x="1811" y="285"/>
                  </a:lnTo>
                  <a:lnTo>
                    <a:pt x="1768" y="251"/>
                  </a:lnTo>
                  <a:lnTo>
                    <a:pt x="1723" y="219"/>
                  </a:lnTo>
                  <a:lnTo>
                    <a:pt x="1677" y="192"/>
                  </a:lnTo>
                  <a:lnTo>
                    <a:pt x="1628" y="169"/>
                  </a:lnTo>
                  <a:lnTo>
                    <a:pt x="1578" y="150"/>
                  </a:lnTo>
                  <a:lnTo>
                    <a:pt x="1526" y="134"/>
                  </a:lnTo>
                  <a:lnTo>
                    <a:pt x="1472" y="123"/>
                  </a:lnTo>
                  <a:lnTo>
                    <a:pt x="1416" y="116"/>
                  </a:lnTo>
                  <a:lnTo>
                    <a:pt x="1360" y="114"/>
                  </a:lnTo>
                  <a:close/>
                  <a:moveTo>
                    <a:pt x="1360" y="0"/>
                  </a:moveTo>
                  <a:lnTo>
                    <a:pt x="1422" y="3"/>
                  </a:lnTo>
                  <a:lnTo>
                    <a:pt x="1485" y="10"/>
                  </a:lnTo>
                  <a:lnTo>
                    <a:pt x="1544" y="22"/>
                  </a:lnTo>
                  <a:lnTo>
                    <a:pt x="1603" y="39"/>
                  </a:lnTo>
                  <a:lnTo>
                    <a:pt x="1660" y="59"/>
                  </a:lnTo>
                  <a:lnTo>
                    <a:pt x="1714" y="84"/>
                  </a:lnTo>
                  <a:lnTo>
                    <a:pt x="1766" y="114"/>
                  </a:lnTo>
                  <a:lnTo>
                    <a:pt x="2387" y="114"/>
                  </a:lnTo>
                  <a:lnTo>
                    <a:pt x="2381" y="175"/>
                  </a:lnTo>
                  <a:lnTo>
                    <a:pt x="2380" y="198"/>
                  </a:lnTo>
                  <a:lnTo>
                    <a:pt x="2383" y="236"/>
                  </a:lnTo>
                  <a:lnTo>
                    <a:pt x="2391" y="272"/>
                  </a:lnTo>
                  <a:lnTo>
                    <a:pt x="2404" y="305"/>
                  </a:lnTo>
                  <a:lnTo>
                    <a:pt x="2421" y="336"/>
                  </a:lnTo>
                  <a:lnTo>
                    <a:pt x="2443" y="365"/>
                  </a:lnTo>
                  <a:lnTo>
                    <a:pt x="2468" y="391"/>
                  </a:lnTo>
                  <a:lnTo>
                    <a:pt x="2496" y="412"/>
                  </a:lnTo>
                  <a:lnTo>
                    <a:pt x="2527" y="429"/>
                  </a:lnTo>
                  <a:lnTo>
                    <a:pt x="2562" y="442"/>
                  </a:lnTo>
                  <a:lnTo>
                    <a:pt x="2597" y="450"/>
                  </a:lnTo>
                  <a:lnTo>
                    <a:pt x="2635" y="453"/>
                  </a:lnTo>
                  <a:lnTo>
                    <a:pt x="2659" y="451"/>
                  </a:lnTo>
                  <a:lnTo>
                    <a:pt x="2720" y="446"/>
                  </a:lnTo>
                  <a:lnTo>
                    <a:pt x="2720" y="1138"/>
                  </a:lnTo>
                  <a:lnTo>
                    <a:pt x="2659" y="1133"/>
                  </a:lnTo>
                  <a:lnTo>
                    <a:pt x="2635" y="1132"/>
                  </a:lnTo>
                  <a:lnTo>
                    <a:pt x="2597" y="1134"/>
                  </a:lnTo>
                  <a:lnTo>
                    <a:pt x="2562" y="1142"/>
                  </a:lnTo>
                  <a:lnTo>
                    <a:pt x="2527" y="1155"/>
                  </a:lnTo>
                  <a:lnTo>
                    <a:pt x="2496" y="1173"/>
                  </a:lnTo>
                  <a:lnTo>
                    <a:pt x="2468" y="1195"/>
                  </a:lnTo>
                  <a:lnTo>
                    <a:pt x="2443" y="1220"/>
                  </a:lnTo>
                  <a:lnTo>
                    <a:pt x="2421" y="1248"/>
                  </a:lnTo>
                  <a:lnTo>
                    <a:pt x="2404" y="1279"/>
                  </a:lnTo>
                  <a:lnTo>
                    <a:pt x="2391" y="1314"/>
                  </a:lnTo>
                  <a:lnTo>
                    <a:pt x="2383" y="1349"/>
                  </a:lnTo>
                  <a:lnTo>
                    <a:pt x="2380" y="1386"/>
                  </a:lnTo>
                  <a:lnTo>
                    <a:pt x="2381" y="1410"/>
                  </a:lnTo>
                  <a:lnTo>
                    <a:pt x="2387" y="1472"/>
                  </a:lnTo>
                  <a:lnTo>
                    <a:pt x="1766" y="1472"/>
                  </a:lnTo>
                  <a:lnTo>
                    <a:pt x="1763" y="1474"/>
                  </a:lnTo>
                  <a:lnTo>
                    <a:pt x="1760" y="1476"/>
                  </a:lnTo>
                  <a:lnTo>
                    <a:pt x="1725" y="1495"/>
                  </a:lnTo>
                  <a:lnTo>
                    <a:pt x="1699" y="1508"/>
                  </a:lnTo>
                  <a:lnTo>
                    <a:pt x="1673" y="1520"/>
                  </a:lnTo>
                  <a:lnTo>
                    <a:pt x="1653" y="1528"/>
                  </a:lnTo>
                  <a:lnTo>
                    <a:pt x="1604" y="1546"/>
                  </a:lnTo>
                  <a:lnTo>
                    <a:pt x="1583" y="1552"/>
                  </a:lnTo>
                  <a:lnTo>
                    <a:pt x="1532" y="1566"/>
                  </a:lnTo>
                  <a:lnTo>
                    <a:pt x="1509" y="1571"/>
                  </a:lnTo>
                  <a:lnTo>
                    <a:pt x="1457" y="1579"/>
                  </a:lnTo>
                  <a:lnTo>
                    <a:pt x="1435" y="1581"/>
                  </a:lnTo>
                  <a:lnTo>
                    <a:pt x="1397" y="1584"/>
                  </a:lnTo>
                  <a:lnTo>
                    <a:pt x="1360" y="1585"/>
                  </a:lnTo>
                  <a:lnTo>
                    <a:pt x="1322" y="1584"/>
                  </a:lnTo>
                  <a:lnTo>
                    <a:pt x="1285" y="1581"/>
                  </a:lnTo>
                  <a:lnTo>
                    <a:pt x="1263" y="1579"/>
                  </a:lnTo>
                  <a:lnTo>
                    <a:pt x="1237" y="1575"/>
                  </a:lnTo>
                  <a:lnTo>
                    <a:pt x="1210" y="1571"/>
                  </a:lnTo>
                  <a:lnTo>
                    <a:pt x="1187" y="1566"/>
                  </a:lnTo>
                  <a:lnTo>
                    <a:pt x="1137" y="1552"/>
                  </a:lnTo>
                  <a:lnTo>
                    <a:pt x="1116" y="1546"/>
                  </a:lnTo>
                  <a:lnTo>
                    <a:pt x="1066" y="1528"/>
                  </a:lnTo>
                  <a:lnTo>
                    <a:pt x="1047" y="1520"/>
                  </a:lnTo>
                  <a:lnTo>
                    <a:pt x="1021" y="1508"/>
                  </a:lnTo>
                  <a:lnTo>
                    <a:pt x="995" y="1495"/>
                  </a:lnTo>
                  <a:lnTo>
                    <a:pt x="959" y="1476"/>
                  </a:lnTo>
                  <a:lnTo>
                    <a:pt x="956" y="1474"/>
                  </a:lnTo>
                  <a:lnTo>
                    <a:pt x="953" y="1472"/>
                  </a:lnTo>
                  <a:lnTo>
                    <a:pt x="333" y="1472"/>
                  </a:lnTo>
                  <a:lnTo>
                    <a:pt x="339" y="1410"/>
                  </a:lnTo>
                  <a:lnTo>
                    <a:pt x="340" y="1386"/>
                  </a:lnTo>
                  <a:lnTo>
                    <a:pt x="337" y="1349"/>
                  </a:lnTo>
                  <a:lnTo>
                    <a:pt x="329" y="1314"/>
                  </a:lnTo>
                  <a:lnTo>
                    <a:pt x="315" y="1279"/>
                  </a:lnTo>
                  <a:lnTo>
                    <a:pt x="298" y="1248"/>
                  </a:lnTo>
                  <a:lnTo>
                    <a:pt x="277" y="1220"/>
                  </a:lnTo>
                  <a:lnTo>
                    <a:pt x="252" y="1195"/>
                  </a:lnTo>
                  <a:lnTo>
                    <a:pt x="224" y="1173"/>
                  </a:lnTo>
                  <a:lnTo>
                    <a:pt x="192" y="1155"/>
                  </a:lnTo>
                  <a:lnTo>
                    <a:pt x="158" y="1142"/>
                  </a:lnTo>
                  <a:lnTo>
                    <a:pt x="122" y="1134"/>
                  </a:lnTo>
                  <a:lnTo>
                    <a:pt x="84" y="1132"/>
                  </a:lnTo>
                  <a:lnTo>
                    <a:pt x="61" y="1133"/>
                  </a:lnTo>
                  <a:lnTo>
                    <a:pt x="0" y="1138"/>
                  </a:lnTo>
                  <a:lnTo>
                    <a:pt x="0" y="446"/>
                  </a:lnTo>
                  <a:lnTo>
                    <a:pt x="61" y="451"/>
                  </a:lnTo>
                  <a:lnTo>
                    <a:pt x="84" y="453"/>
                  </a:lnTo>
                  <a:lnTo>
                    <a:pt x="122" y="450"/>
                  </a:lnTo>
                  <a:lnTo>
                    <a:pt x="158" y="442"/>
                  </a:lnTo>
                  <a:lnTo>
                    <a:pt x="192" y="429"/>
                  </a:lnTo>
                  <a:lnTo>
                    <a:pt x="224" y="412"/>
                  </a:lnTo>
                  <a:lnTo>
                    <a:pt x="252" y="391"/>
                  </a:lnTo>
                  <a:lnTo>
                    <a:pt x="277" y="365"/>
                  </a:lnTo>
                  <a:lnTo>
                    <a:pt x="298" y="336"/>
                  </a:lnTo>
                  <a:lnTo>
                    <a:pt x="315" y="305"/>
                  </a:lnTo>
                  <a:lnTo>
                    <a:pt x="329" y="272"/>
                  </a:lnTo>
                  <a:lnTo>
                    <a:pt x="337" y="236"/>
                  </a:lnTo>
                  <a:lnTo>
                    <a:pt x="340" y="198"/>
                  </a:lnTo>
                  <a:lnTo>
                    <a:pt x="339" y="175"/>
                  </a:lnTo>
                  <a:lnTo>
                    <a:pt x="333" y="114"/>
                  </a:lnTo>
                  <a:lnTo>
                    <a:pt x="953" y="114"/>
                  </a:lnTo>
                  <a:lnTo>
                    <a:pt x="1006" y="84"/>
                  </a:lnTo>
                  <a:lnTo>
                    <a:pt x="1060" y="59"/>
                  </a:lnTo>
                  <a:lnTo>
                    <a:pt x="1117" y="39"/>
                  </a:lnTo>
                  <a:lnTo>
                    <a:pt x="1175" y="22"/>
                  </a:lnTo>
                  <a:lnTo>
                    <a:pt x="1235" y="10"/>
                  </a:lnTo>
                  <a:lnTo>
                    <a:pt x="1296" y="3"/>
                  </a:lnTo>
                  <a:lnTo>
                    <a:pt x="13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1" name="Group 136"/>
          <p:cNvGrpSpPr/>
          <p:nvPr/>
        </p:nvGrpSpPr>
        <p:grpSpPr>
          <a:xfrm>
            <a:off x="4996917" y="690897"/>
            <a:ext cx="522287" cy="439738"/>
            <a:chOff x="9139238" y="1973263"/>
            <a:chExt cx="522287" cy="439738"/>
          </a:xfrm>
          <a:solidFill>
            <a:srgbClr val="000000"/>
          </a:solidFill>
        </p:grpSpPr>
        <p:sp>
          <p:nvSpPr>
            <p:cNvPr id="922" name="Freeform 26"/>
            <p:cNvSpPr>
              <a:spLocks noEditPoints="1"/>
            </p:cNvSpPr>
            <p:nvPr/>
          </p:nvSpPr>
          <p:spPr bwMode="auto">
            <a:xfrm>
              <a:off x="9139238" y="1973263"/>
              <a:ext cx="522287" cy="439738"/>
            </a:xfrm>
            <a:custGeom>
              <a:avLst/>
              <a:gdLst>
                <a:gd name="T0" fmla="*/ 113 w 3288"/>
                <a:gd name="T1" fmla="*/ 2661 h 2773"/>
                <a:gd name="T2" fmla="*/ 3175 w 3288"/>
                <a:gd name="T3" fmla="*/ 2434 h 2773"/>
                <a:gd name="T4" fmla="*/ 2040 w 3288"/>
                <a:gd name="T5" fmla="*/ 2265 h 2773"/>
                <a:gd name="T6" fmla="*/ 1247 w 3288"/>
                <a:gd name="T7" fmla="*/ 2321 h 2773"/>
                <a:gd name="T8" fmla="*/ 2040 w 3288"/>
                <a:gd name="T9" fmla="*/ 2094 h 2773"/>
                <a:gd name="T10" fmla="*/ 2040 w 3288"/>
                <a:gd name="T11" fmla="*/ 1981 h 2773"/>
                <a:gd name="T12" fmla="*/ 1927 w 3288"/>
                <a:gd name="T13" fmla="*/ 1925 h 2773"/>
                <a:gd name="T14" fmla="*/ 1247 w 3288"/>
                <a:gd name="T15" fmla="*/ 414 h 2773"/>
                <a:gd name="T16" fmla="*/ 1088 w 3288"/>
                <a:gd name="T17" fmla="*/ 572 h 2773"/>
                <a:gd name="T18" fmla="*/ 1016 w 3288"/>
                <a:gd name="T19" fmla="*/ 701 h 2773"/>
                <a:gd name="T20" fmla="*/ 974 w 3288"/>
                <a:gd name="T21" fmla="*/ 849 h 2773"/>
                <a:gd name="T22" fmla="*/ 975 w 3288"/>
                <a:gd name="T23" fmla="*/ 1077 h 2773"/>
                <a:gd name="T24" fmla="*/ 1016 w 3288"/>
                <a:gd name="T25" fmla="*/ 1224 h 2773"/>
                <a:gd name="T26" fmla="*/ 1088 w 3288"/>
                <a:gd name="T27" fmla="*/ 1353 h 2773"/>
                <a:gd name="T28" fmla="*/ 1223 w 3288"/>
                <a:gd name="T29" fmla="*/ 1495 h 2773"/>
                <a:gd name="T30" fmla="*/ 2085 w 3288"/>
                <a:gd name="T31" fmla="*/ 1478 h 2773"/>
                <a:gd name="T32" fmla="*/ 2226 w 3288"/>
                <a:gd name="T33" fmla="*/ 1311 h 2773"/>
                <a:gd name="T34" fmla="*/ 2293 w 3288"/>
                <a:gd name="T35" fmla="*/ 1162 h 2773"/>
                <a:gd name="T36" fmla="*/ 2324 w 3288"/>
                <a:gd name="T37" fmla="*/ 963 h 2773"/>
                <a:gd name="T38" fmla="*/ 2293 w 3288"/>
                <a:gd name="T39" fmla="*/ 762 h 2773"/>
                <a:gd name="T40" fmla="*/ 2213 w 3288"/>
                <a:gd name="T41" fmla="*/ 592 h 2773"/>
                <a:gd name="T42" fmla="*/ 2106 w 3288"/>
                <a:gd name="T43" fmla="*/ 466 h 2773"/>
                <a:gd name="T44" fmla="*/ 2225 w 3288"/>
                <a:gd name="T45" fmla="*/ 424 h 2773"/>
                <a:gd name="T46" fmla="*/ 2336 w 3288"/>
                <a:gd name="T47" fmla="*/ 575 h 2773"/>
                <a:gd name="T48" fmla="*/ 2413 w 3288"/>
                <a:gd name="T49" fmla="*/ 768 h 2773"/>
                <a:gd name="T50" fmla="*/ 2436 w 3288"/>
                <a:gd name="T51" fmla="*/ 998 h 2773"/>
                <a:gd name="T52" fmla="*/ 2404 w 3288"/>
                <a:gd name="T53" fmla="*/ 1189 h 2773"/>
                <a:gd name="T54" fmla="*/ 2343 w 3288"/>
                <a:gd name="T55" fmla="*/ 1337 h 2773"/>
                <a:gd name="T56" fmla="*/ 2253 w 3288"/>
                <a:gd name="T57" fmla="*/ 1470 h 2773"/>
                <a:gd name="T58" fmla="*/ 2569 w 3288"/>
                <a:gd name="T59" fmla="*/ 1441 h 2773"/>
                <a:gd name="T60" fmla="*/ 2764 w 3288"/>
                <a:gd name="T61" fmla="*/ 1224 h 2773"/>
                <a:gd name="T62" fmla="*/ 2764 w 3288"/>
                <a:gd name="T63" fmla="*/ 702 h 2773"/>
                <a:gd name="T64" fmla="*/ 2569 w 3288"/>
                <a:gd name="T65" fmla="*/ 483 h 2773"/>
                <a:gd name="T66" fmla="*/ 702 w 3288"/>
                <a:gd name="T67" fmla="*/ 523 h 2773"/>
                <a:gd name="T68" fmla="*/ 483 w 3288"/>
                <a:gd name="T69" fmla="*/ 718 h 2773"/>
                <a:gd name="T70" fmla="*/ 562 w 3288"/>
                <a:gd name="T71" fmla="*/ 1244 h 2773"/>
                <a:gd name="T72" fmla="*/ 730 w 3288"/>
                <a:gd name="T73" fmla="*/ 1485 h 2773"/>
                <a:gd name="T74" fmla="*/ 1034 w 3288"/>
                <a:gd name="T75" fmla="*/ 1470 h 2773"/>
                <a:gd name="T76" fmla="*/ 945 w 3288"/>
                <a:gd name="T77" fmla="*/ 1336 h 2773"/>
                <a:gd name="T78" fmla="*/ 867 w 3288"/>
                <a:gd name="T79" fmla="*/ 1123 h 2773"/>
                <a:gd name="T80" fmla="*/ 852 w 3288"/>
                <a:gd name="T81" fmla="*/ 926 h 2773"/>
                <a:gd name="T82" fmla="*/ 884 w 3288"/>
                <a:gd name="T83" fmla="*/ 735 h 2773"/>
                <a:gd name="T84" fmla="*/ 953 w 3288"/>
                <a:gd name="T85" fmla="*/ 575 h 2773"/>
                <a:gd name="T86" fmla="*/ 1037 w 3288"/>
                <a:gd name="T87" fmla="*/ 452 h 2773"/>
                <a:gd name="T88" fmla="*/ 2051 w 3288"/>
                <a:gd name="T89" fmla="*/ 284 h 2773"/>
                <a:gd name="T90" fmla="*/ 2665 w 3288"/>
                <a:gd name="T91" fmla="*/ 345 h 2773"/>
                <a:gd name="T92" fmla="*/ 2752 w 3288"/>
                <a:gd name="T93" fmla="*/ 561 h 2773"/>
                <a:gd name="T94" fmla="*/ 2958 w 3288"/>
                <a:gd name="T95" fmla="*/ 622 h 2773"/>
                <a:gd name="T96" fmla="*/ 3002 w 3288"/>
                <a:gd name="T97" fmla="*/ 1262 h 2773"/>
                <a:gd name="T98" fmla="*/ 2881 w 3288"/>
                <a:gd name="T99" fmla="*/ 1304 h 2773"/>
                <a:gd name="T100" fmla="*/ 2688 w 3288"/>
                <a:gd name="T101" fmla="*/ 1449 h 2773"/>
                <a:gd name="T102" fmla="*/ 2651 w 3288"/>
                <a:gd name="T103" fmla="*/ 1624 h 2773"/>
                <a:gd name="T104" fmla="*/ 3175 w 3288"/>
                <a:gd name="T105" fmla="*/ 1811 h 2773"/>
                <a:gd name="T106" fmla="*/ 1360 w 3288"/>
                <a:gd name="T107" fmla="*/ 113 h 2773"/>
                <a:gd name="T108" fmla="*/ 678 w 3288"/>
                <a:gd name="T109" fmla="*/ 1642 h 2773"/>
                <a:gd name="T110" fmla="*/ 624 w 3288"/>
                <a:gd name="T111" fmla="*/ 1556 h 2773"/>
                <a:gd name="T112" fmla="*/ 508 w 3288"/>
                <a:gd name="T113" fmla="*/ 1343 h 2773"/>
                <a:gd name="T114" fmla="*/ 315 w 3288"/>
                <a:gd name="T115" fmla="*/ 1297 h 2773"/>
                <a:gd name="T116" fmla="*/ 292 w 3288"/>
                <a:gd name="T117" fmla="*/ 648 h 2773"/>
                <a:gd name="T118" fmla="*/ 442 w 3288"/>
                <a:gd name="T119" fmla="*/ 612 h 2773"/>
                <a:gd name="T120" fmla="*/ 613 w 3288"/>
                <a:gd name="T121" fmla="*/ 442 h 2773"/>
                <a:gd name="T122" fmla="*/ 649 w 3288"/>
                <a:gd name="T123" fmla="*/ 292 h 2773"/>
                <a:gd name="T124" fmla="*/ 113 w 3288"/>
                <a:gd name="T125" fmla="*/ 113 h 2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88" h="2773">
                  <a:moveTo>
                    <a:pt x="2040" y="2604"/>
                  </a:moveTo>
                  <a:lnTo>
                    <a:pt x="2040" y="2661"/>
                  </a:lnTo>
                  <a:lnTo>
                    <a:pt x="3175" y="2661"/>
                  </a:lnTo>
                  <a:lnTo>
                    <a:pt x="3175" y="2604"/>
                  </a:lnTo>
                  <a:lnTo>
                    <a:pt x="2040" y="2604"/>
                  </a:lnTo>
                  <a:close/>
                  <a:moveTo>
                    <a:pt x="113" y="2604"/>
                  </a:moveTo>
                  <a:lnTo>
                    <a:pt x="113" y="2661"/>
                  </a:lnTo>
                  <a:lnTo>
                    <a:pt x="1247" y="2661"/>
                  </a:lnTo>
                  <a:lnTo>
                    <a:pt x="1247" y="2604"/>
                  </a:lnTo>
                  <a:lnTo>
                    <a:pt x="113" y="2604"/>
                  </a:lnTo>
                  <a:close/>
                  <a:moveTo>
                    <a:pt x="2040" y="2434"/>
                  </a:moveTo>
                  <a:lnTo>
                    <a:pt x="2040" y="2490"/>
                  </a:lnTo>
                  <a:lnTo>
                    <a:pt x="3175" y="2490"/>
                  </a:lnTo>
                  <a:lnTo>
                    <a:pt x="3175" y="2434"/>
                  </a:lnTo>
                  <a:lnTo>
                    <a:pt x="2040" y="2434"/>
                  </a:lnTo>
                  <a:close/>
                  <a:moveTo>
                    <a:pt x="113" y="2434"/>
                  </a:moveTo>
                  <a:lnTo>
                    <a:pt x="113" y="2490"/>
                  </a:lnTo>
                  <a:lnTo>
                    <a:pt x="1247" y="2490"/>
                  </a:lnTo>
                  <a:lnTo>
                    <a:pt x="1247" y="2434"/>
                  </a:lnTo>
                  <a:lnTo>
                    <a:pt x="113" y="2434"/>
                  </a:lnTo>
                  <a:close/>
                  <a:moveTo>
                    <a:pt x="2040" y="2265"/>
                  </a:moveTo>
                  <a:lnTo>
                    <a:pt x="2040" y="2321"/>
                  </a:lnTo>
                  <a:lnTo>
                    <a:pt x="3175" y="2321"/>
                  </a:lnTo>
                  <a:lnTo>
                    <a:pt x="3175" y="2265"/>
                  </a:lnTo>
                  <a:lnTo>
                    <a:pt x="2040" y="2265"/>
                  </a:lnTo>
                  <a:close/>
                  <a:moveTo>
                    <a:pt x="113" y="2265"/>
                  </a:moveTo>
                  <a:lnTo>
                    <a:pt x="113" y="2321"/>
                  </a:lnTo>
                  <a:lnTo>
                    <a:pt x="1247" y="2321"/>
                  </a:lnTo>
                  <a:lnTo>
                    <a:pt x="1247" y="2265"/>
                  </a:lnTo>
                  <a:lnTo>
                    <a:pt x="113" y="2265"/>
                  </a:lnTo>
                  <a:close/>
                  <a:moveTo>
                    <a:pt x="2040" y="2094"/>
                  </a:moveTo>
                  <a:lnTo>
                    <a:pt x="2040" y="2151"/>
                  </a:lnTo>
                  <a:lnTo>
                    <a:pt x="3175" y="2151"/>
                  </a:lnTo>
                  <a:lnTo>
                    <a:pt x="3175" y="2094"/>
                  </a:lnTo>
                  <a:lnTo>
                    <a:pt x="2040" y="2094"/>
                  </a:lnTo>
                  <a:close/>
                  <a:moveTo>
                    <a:pt x="113" y="2094"/>
                  </a:moveTo>
                  <a:lnTo>
                    <a:pt x="113" y="2151"/>
                  </a:lnTo>
                  <a:lnTo>
                    <a:pt x="1247" y="2151"/>
                  </a:lnTo>
                  <a:lnTo>
                    <a:pt x="1247" y="2094"/>
                  </a:lnTo>
                  <a:lnTo>
                    <a:pt x="113" y="2094"/>
                  </a:lnTo>
                  <a:close/>
                  <a:moveTo>
                    <a:pt x="2040" y="1925"/>
                  </a:moveTo>
                  <a:lnTo>
                    <a:pt x="2040" y="1981"/>
                  </a:lnTo>
                  <a:lnTo>
                    <a:pt x="3175" y="1981"/>
                  </a:lnTo>
                  <a:lnTo>
                    <a:pt x="3175" y="1925"/>
                  </a:lnTo>
                  <a:lnTo>
                    <a:pt x="2040" y="1925"/>
                  </a:lnTo>
                  <a:close/>
                  <a:moveTo>
                    <a:pt x="1360" y="1925"/>
                  </a:moveTo>
                  <a:lnTo>
                    <a:pt x="1360" y="2661"/>
                  </a:lnTo>
                  <a:lnTo>
                    <a:pt x="1927" y="2661"/>
                  </a:lnTo>
                  <a:lnTo>
                    <a:pt x="1927" y="1925"/>
                  </a:lnTo>
                  <a:lnTo>
                    <a:pt x="1360" y="1925"/>
                  </a:lnTo>
                  <a:close/>
                  <a:moveTo>
                    <a:pt x="113" y="1925"/>
                  </a:moveTo>
                  <a:lnTo>
                    <a:pt x="113" y="1981"/>
                  </a:lnTo>
                  <a:lnTo>
                    <a:pt x="1247" y="1981"/>
                  </a:lnTo>
                  <a:lnTo>
                    <a:pt x="1247" y="1925"/>
                  </a:lnTo>
                  <a:lnTo>
                    <a:pt x="113" y="1925"/>
                  </a:lnTo>
                  <a:close/>
                  <a:moveTo>
                    <a:pt x="1247" y="414"/>
                  </a:moveTo>
                  <a:lnTo>
                    <a:pt x="1223" y="431"/>
                  </a:lnTo>
                  <a:lnTo>
                    <a:pt x="1203" y="447"/>
                  </a:lnTo>
                  <a:lnTo>
                    <a:pt x="1161" y="486"/>
                  </a:lnTo>
                  <a:lnTo>
                    <a:pt x="1141" y="506"/>
                  </a:lnTo>
                  <a:lnTo>
                    <a:pt x="1124" y="526"/>
                  </a:lnTo>
                  <a:lnTo>
                    <a:pt x="1107" y="547"/>
                  </a:lnTo>
                  <a:lnTo>
                    <a:pt x="1088" y="572"/>
                  </a:lnTo>
                  <a:lnTo>
                    <a:pt x="1075" y="592"/>
                  </a:lnTo>
                  <a:lnTo>
                    <a:pt x="1062" y="613"/>
                  </a:lnTo>
                  <a:lnTo>
                    <a:pt x="1052" y="628"/>
                  </a:lnTo>
                  <a:lnTo>
                    <a:pt x="1044" y="642"/>
                  </a:lnTo>
                  <a:lnTo>
                    <a:pt x="1033" y="663"/>
                  </a:lnTo>
                  <a:lnTo>
                    <a:pt x="1024" y="685"/>
                  </a:lnTo>
                  <a:lnTo>
                    <a:pt x="1016" y="701"/>
                  </a:lnTo>
                  <a:lnTo>
                    <a:pt x="1009" y="718"/>
                  </a:lnTo>
                  <a:lnTo>
                    <a:pt x="1002" y="740"/>
                  </a:lnTo>
                  <a:lnTo>
                    <a:pt x="995" y="762"/>
                  </a:lnTo>
                  <a:lnTo>
                    <a:pt x="989" y="779"/>
                  </a:lnTo>
                  <a:lnTo>
                    <a:pt x="985" y="796"/>
                  </a:lnTo>
                  <a:lnTo>
                    <a:pt x="979" y="823"/>
                  </a:lnTo>
                  <a:lnTo>
                    <a:pt x="974" y="849"/>
                  </a:lnTo>
                  <a:lnTo>
                    <a:pt x="972" y="863"/>
                  </a:lnTo>
                  <a:lnTo>
                    <a:pt x="969" y="878"/>
                  </a:lnTo>
                  <a:lnTo>
                    <a:pt x="965" y="920"/>
                  </a:lnTo>
                  <a:lnTo>
                    <a:pt x="964" y="963"/>
                  </a:lnTo>
                  <a:lnTo>
                    <a:pt x="965" y="1005"/>
                  </a:lnTo>
                  <a:lnTo>
                    <a:pt x="969" y="1046"/>
                  </a:lnTo>
                  <a:lnTo>
                    <a:pt x="975" y="1077"/>
                  </a:lnTo>
                  <a:lnTo>
                    <a:pt x="979" y="1103"/>
                  </a:lnTo>
                  <a:lnTo>
                    <a:pt x="985" y="1128"/>
                  </a:lnTo>
                  <a:lnTo>
                    <a:pt x="989" y="1145"/>
                  </a:lnTo>
                  <a:lnTo>
                    <a:pt x="995" y="1162"/>
                  </a:lnTo>
                  <a:lnTo>
                    <a:pt x="1002" y="1184"/>
                  </a:lnTo>
                  <a:lnTo>
                    <a:pt x="1010" y="1208"/>
                  </a:lnTo>
                  <a:lnTo>
                    <a:pt x="1016" y="1224"/>
                  </a:lnTo>
                  <a:lnTo>
                    <a:pt x="1024" y="1240"/>
                  </a:lnTo>
                  <a:lnTo>
                    <a:pt x="1033" y="1261"/>
                  </a:lnTo>
                  <a:lnTo>
                    <a:pt x="1044" y="1282"/>
                  </a:lnTo>
                  <a:lnTo>
                    <a:pt x="1052" y="1297"/>
                  </a:lnTo>
                  <a:lnTo>
                    <a:pt x="1062" y="1311"/>
                  </a:lnTo>
                  <a:lnTo>
                    <a:pt x="1075" y="1333"/>
                  </a:lnTo>
                  <a:lnTo>
                    <a:pt x="1088" y="1353"/>
                  </a:lnTo>
                  <a:lnTo>
                    <a:pt x="1107" y="1378"/>
                  </a:lnTo>
                  <a:lnTo>
                    <a:pt x="1124" y="1399"/>
                  </a:lnTo>
                  <a:lnTo>
                    <a:pt x="1141" y="1419"/>
                  </a:lnTo>
                  <a:lnTo>
                    <a:pt x="1161" y="1439"/>
                  </a:lnTo>
                  <a:lnTo>
                    <a:pt x="1182" y="1458"/>
                  </a:lnTo>
                  <a:lnTo>
                    <a:pt x="1203" y="1478"/>
                  </a:lnTo>
                  <a:lnTo>
                    <a:pt x="1223" y="1495"/>
                  </a:lnTo>
                  <a:lnTo>
                    <a:pt x="1247" y="1512"/>
                  </a:lnTo>
                  <a:lnTo>
                    <a:pt x="1247" y="414"/>
                  </a:lnTo>
                  <a:close/>
                  <a:moveTo>
                    <a:pt x="2040" y="414"/>
                  </a:moveTo>
                  <a:lnTo>
                    <a:pt x="2040" y="1512"/>
                  </a:lnTo>
                  <a:lnTo>
                    <a:pt x="2052" y="1503"/>
                  </a:lnTo>
                  <a:lnTo>
                    <a:pt x="2065" y="1495"/>
                  </a:lnTo>
                  <a:lnTo>
                    <a:pt x="2085" y="1478"/>
                  </a:lnTo>
                  <a:lnTo>
                    <a:pt x="2106" y="1458"/>
                  </a:lnTo>
                  <a:lnTo>
                    <a:pt x="2127" y="1439"/>
                  </a:lnTo>
                  <a:lnTo>
                    <a:pt x="2146" y="1419"/>
                  </a:lnTo>
                  <a:lnTo>
                    <a:pt x="2181" y="1378"/>
                  </a:lnTo>
                  <a:lnTo>
                    <a:pt x="2199" y="1354"/>
                  </a:lnTo>
                  <a:lnTo>
                    <a:pt x="2213" y="1333"/>
                  </a:lnTo>
                  <a:lnTo>
                    <a:pt x="2226" y="1311"/>
                  </a:lnTo>
                  <a:lnTo>
                    <a:pt x="2243" y="1282"/>
                  </a:lnTo>
                  <a:lnTo>
                    <a:pt x="2253" y="1261"/>
                  </a:lnTo>
                  <a:lnTo>
                    <a:pt x="2263" y="1240"/>
                  </a:lnTo>
                  <a:lnTo>
                    <a:pt x="2270" y="1224"/>
                  </a:lnTo>
                  <a:lnTo>
                    <a:pt x="2278" y="1208"/>
                  </a:lnTo>
                  <a:lnTo>
                    <a:pt x="2286" y="1184"/>
                  </a:lnTo>
                  <a:lnTo>
                    <a:pt x="2293" y="1162"/>
                  </a:lnTo>
                  <a:lnTo>
                    <a:pt x="2303" y="1129"/>
                  </a:lnTo>
                  <a:lnTo>
                    <a:pt x="2309" y="1103"/>
                  </a:lnTo>
                  <a:lnTo>
                    <a:pt x="2313" y="1077"/>
                  </a:lnTo>
                  <a:lnTo>
                    <a:pt x="2316" y="1061"/>
                  </a:lnTo>
                  <a:lnTo>
                    <a:pt x="2319" y="1046"/>
                  </a:lnTo>
                  <a:lnTo>
                    <a:pt x="2323" y="1005"/>
                  </a:lnTo>
                  <a:lnTo>
                    <a:pt x="2324" y="963"/>
                  </a:lnTo>
                  <a:lnTo>
                    <a:pt x="2323" y="920"/>
                  </a:lnTo>
                  <a:lnTo>
                    <a:pt x="2319" y="878"/>
                  </a:lnTo>
                  <a:lnTo>
                    <a:pt x="2313" y="849"/>
                  </a:lnTo>
                  <a:lnTo>
                    <a:pt x="2309" y="823"/>
                  </a:lnTo>
                  <a:lnTo>
                    <a:pt x="2303" y="796"/>
                  </a:lnTo>
                  <a:lnTo>
                    <a:pt x="2298" y="779"/>
                  </a:lnTo>
                  <a:lnTo>
                    <a:pt x="2293" y="762"/>
                  </a:lnTo>
                  <a:lnTo>
                    <a:pt x="2286" y="740"/>
                  </a:lnTo>
                  <a:lnTo>
                    <a:pt x="2278" y="718"/>
                  </a:lnTo>
                  <a:lnTo>
                    <a:pt x="2263" y="685"/>
                  </a:lnTo>
                  <a:lnTo>
                    <a:pt x="2253" y="663"/>
                  </a:lnTo>
                  <a:lnTo>
                    <a:pt x="2243" y="642"/>
                  </a:lnTo>
                  <a:lnTo>
                    <a:pt x="2226" y="613"/>
                  </a:lnTo>
                  <a:lnTo>
                    <a:pt x="2213" y="592"/>
                  </a:lnTo>
                  <a:lnTo>
                    <a:pt x="2199" y="572"/>
                  </a:lnTo>
                  <a:lnTo>
                    <a:pt x="2190" y="560"/>
                  </a:lnTo>
                  <a:lnTo>
                    <a:pt x="2181" y="547"/>
                  </a:lnTo>
                  <a:lnTo>
                    <a:pt x="2163" y="526"/>
                  </a:lnTo>
                  <a:lnTo>
                    <a:pt x="2146" y="506"/>
                  </a:lnTo>
                  <a:lnTo>
                    <a:pt x="2126" y="486"/>
                  </a:lnTo>
                  <a:lnTo>
                    <a:pt x="2106" y="466"/>
                  </a:lnTo>
                  <a:lnTo>
                    <a:pt x="2085" y="447"/>
                  </a:lnTo>
                  <a:lnTo>
                    <a:pt x="2065" y="431"/>
                  </a:lnTo>
                  <a:lnTo>
                    <a:pt x="2052" y="422"/>
                  </a:lnTo>
                  <a:lnTo>
                    <a:pt x="2040" y="414"/>
                  </a:lnTo>
                  <a:close/>
                  <a:moveTo>
                    <a:pt x="2199" y="396"/>
                  </a:moveTo>
                  <a:lnTo>
                    <a:pt x="2199" y="397"/>
                  </a:lnTo>
                  <a:lnTo>
                    <a:pt x="2225" y="424"/>
                  </a:lnTo>
                  <a:lnTo>
                    <a:pt x="2250" y="452"/>
                  </a:lnTo>
                  <a:lnTo>
                    <a:pt x="2253" y="456"/>
                  </a:lnTo>
                  <a:lnTo>
                    <a:pt x="2277" y="484"/>
                  </a:lnTo>
                  <a:lnTo>
                    <a:pt x="2299" y="514"/>
                  </a:lnTo>
                  <a:lnTo>
                    <a:pt x="2301" y="518"/>
                  </a:lnTo>
                  <a:lnTo>
                    <a:pt x="2304" y="522"/>
                  </a:lnTo>
                  <a:lnTo>
                    <a:pt x="2336" y="575"/>
                  </a:lnTo>
                  <a:lnTo>
                    <a:pt x="2343" y="589"/>
                  </a:lnTo>
                  <a:lnTo>
                    <a:pt x="2359" y="619"/>
                  </a:lnTo>
                  <a:lnTo>
                    <a:pt x="2373" y="650"/>
                  </a:lnTo>
                  <a:lnTo>
                    <a:pt x="2378" y="663"/>
                  </a:lnTo>
                  <a:lnTo>
                    <a:pt x="2398" y="716"/>
                  </a:lnTo>
                  <a:lnTo>
                    <a:pt x="2404" y="735"/>
                  </a:lnTo>
                  <a:lnTo>
                    <a:pt x="2413" y="768"/>
                  </a:lnTo>
                  <a:lnTo>
                    <a:pt x="2421" y="802"/>
                  </a:lnTo>
                  <a:lnTo>
                    <a:pt x="2423" y="812"/>
                  </a:lnTo>
                  <a:lnTo>
                    <a:pt x="2432" y="872"/>
                  </a:lnTo>
                  <a:lnTo>
                    <a:pt x="2434" y="891"/>
                  </a:lnTo>
                  <a:lnTo>
                    <a:pt x="2436" y="926"/>
                  </a:lnTo>
                  <a:lnTo>
                    <a:pt x="2437" y="963"/>
                  </a:lnTo>
                  <a:lnTo>
                    <a:pt x="2436" y="998"/>
                  </a:lnTo>
                  <a:lnTo>
                    <a:pt x="2434" y="1034"/>
                  </a:lnTo>
                  <a:lnTo>
                    <a:pt x="2432" y="1053"/>
                  </a:lnTo>
                  <a:lnTo>
                    <a:pt x="2423" y="1114"/>
                  </a:lnTo>
                  <a:lnTo>
                    <a:pt x="2422" y="1119"/>
                  </a:lnTo>
                  <a:lnTo>
                    <a:pt x="2421" y="1124"/>
                  </a:lnTo>
                  <a:lnTo>
                    <a:pt x="2413" y="1157"/>
                  </a:lnTo>
                  <a:lnTo>
                    <a:pt x="2404" y="1189"/>
                  </a:lnTo>
                  <a:lnTo>
                    <a:pt x="2398" y="1209"/>
                  </a:lnTo>
                  <a:lnTo>
                    <a:pt x="2389" y="1235"/>
                  </a:lnTo>
                  <a:lnTo>
                    <a:pt x="2378" y="1261"/>
                  </a:lnTo>
                  <a:lnTo>
                    <a:pt x="2375" y="1268"/>
                  </a:lnTo>
                  <a:lnTo>
                    <a:pt x="2373" y="1274"/>
                  </a:lnTo>
                  <a:lnTo>
                    <a:pt x="2359" y="1305"/>
                  </a:lnTo>
                  <a:lnTo>
                    <a:pt x="2343" y="1337"/>
                  </a:lnTo>
                  <a:lnTo>
                    <a:pt x="2336" y="1350"/>
                  </a:lnTo>
                  <a:lnTo>
                    <a:pt x="2320" y="1377"/>
                  </a:lnTo>
                  <a:lnTo>
                    <a:pt x="2304" y="1402"/>
                  </a:lnTo>
                  <a:lnTo>
                    <a:pt x="2301" y="1406"/>
                  </a:lnTo>
                  <a:lnTo>
                    <a:pt x="2298" y="1410"/>
                  </a:lnTo>
                  <a:lnTo>
                    <a:pt x="2277" y="1440"/>
                  </a:lnTo>
                  <a:lnTo>
                    <a:pt x="2253" y="1470"/>
                  </a:lnTo>
                  <a:lnTo>
                    <a:pt x="2250" y="1474"/>
                  </a:lnTo>
                  <a:lnTo>
                    <a:pt x="2225" y="1501"/>
                  </a:lnTo>
                  <a:lnTo>
                    <a:pt x="2199" y="1528"/>
                  </a:lnTo>
                  <a:lnTo>
                    <a:pt x="2199" y="1529"/>
                  </a:lnTo>
                  <a:lnTo>
                    <a:pt x="2552" y="1529"/>
                  </a:lnTo>
                  <a:lnTo>
                    <a:pt x="2558" y="1485"/>
                  </a:lnTo>
                  <a:lnTo>
                    <a:pt x="2569" y="1441"/>
                  </a:lnTo>
                  <a:lnTo>
                    <a:pt x="2585" y="1401"/>
                  </a:lnTo>
                  <a:lnTo>
                    <a:pt x="2605" y="1364"/>
                  </a:lnTo>
                  <a:lnTo>
                    <a:pt x="2631" y="1329"/>
                  </a:lnTo>
                  <a:lnTo>
                    <a:pt x="2659" y="1297"/>
                  </a:lnTo>
                  <a:lnTo>
                    <a:pt x="2690" y="1268"/>
                  </a:lnTo>
                  <a:lnTo>
                    <a:pt x="2726" y="1244"/>
                  </a:lnTo>
                  <a:lnTo>
                    <a:pt x="2764" y="1224"/>
                  </a:lnTo>
                  <a:lnTo>
                    <a:pt x="2804" y="1208"/>
                  </a:lnTo>
                  <a:lnTo>
                    <a:pt x="2847" y="1197"/>
                  </a:lnTo>
                  <a:lnTo>
                    <a:pt x="2891" y="1190"/>
                  </a:lnTo>
                  <a:lnTo>
                    <a:pt x="2891" y="735"/>
                  </a:lnTo>
                  <a:lnTo>
                    <a:pt x="2847" y="729"/>
                  </a:lnTo>
                  <a:lnTo>
                    <a:pt x="2804" y="718"/>
                  </a:lnTo>
                  <a:lnTo>
                    <a:pt x="2764" y="702"/>
                  </a:lnTo>
                  <a:lnTo>
                    <a:pt x="2726" y="682"/>
                  </a:lnTo>
                  <a:lnTo>
                    <a:pt x="2690" y="656"/>
                  </a:lnTo>
                  <a:lnTo>
                    <a:pt x="2659" y="628"/>
                  </a:lnTo>
                  <a:lnTo>
                    <a:pt x="2631" y="596"/>
                  </a:lnTo>
                  <a:lnTo>
                    <a:pt x="2605" y="562"/>
                  </a:lnTo>
                  <a:lnTo>
                    <a:pt x="2585" y="523"/>
                  </a:lnTo>
                  <a:lnTo>
                    <a:pt x="2569" y="483"/>
                  </a:lnTo>
                  <a:lnTo>
                    <a:pt x="2558" y="441"/>
                  </a:lnTo>
                  <a:lnTo>
                    <a:pt x="2552" y="396"/>
                  </a:lnTo>
                  <a:lnTo>
                    <a:pt x="2199" y="396"/>
                  </a:lnTo>
                  <a:close/>
                  <a:moveTo>
                    <a:pt x="736" y="396"/>
                  </a:moveTo>
                  <a:lnTo>
                    <a:pt x="730" y="441"/>
                  </a:lnTo>
                  <a:lnTo>
                    <a:pt x="718" y="483"/>
                  </a:lnTo>
                  <a:lnTo>
                    <a:pt x="702" y="523"/>
                  </a:lnTo>
                  <a:lnTo>
                    <a:pt x="682" y="562"/>
                  </a:lnTo>
                  <a:lnTo>
                    <a:pt x="657" y="596"/>
                  </a:lnTo>
                  <a:lnTo>
                    <a:pt x="629" y="628"/>
                  </a:lnTo>
                  <a:lnTo>
                    <a:pt x="597" y="656"/>
                  </a:lnTo>
                  <a:lnTo>
                    <a:pt x="562" y="682"/>
                  </a:lnTo>
                  <a:lnTo>
                    <a:pt x="524" y="702"/>
                  </a:lnTo>
                  <a:lnTo>
                    <a:pt x="483" y="718"/>
                  </a:lnTo>
                  <a:lnTo>
                    <a:pt x="441" y="729"/>
                  </a:lnTo>
                  <a:lnTo>
                    <a:pt x="397" y="735"/>
                  </a:lnTo>
                  <a:lnTo>
                    <a:pt x="397" y="1190"/>
                  </a:lnTo>
                  <a:lnTo>
                    <a:pt x="441" y="1197"/>
                  </a:lnTo>
                  <a:lnTo>
                    <a:pt x="483" y="1208"/>
                  </a:lnTo>
                  <a:lnTo>
                    <a:pt x="524" y="1224"/>
                  </a:lnTo>
                  <a:lnTo>
                    <a:pt x="562" y="1244"/>
                  </a:lnTo>
                  <a:lnTo>
                    <a:pt x="597" y="1268"/>
                  </a:lnTo>
                  <a:lnTo>
                    <a:pt x="629" y="1297"/>
                  </a:lnTo>
                  <a:lnTo>
                    <a:pt x="657" y="1329"/>
                  </a:lnTo>
                  <a:lnTo>
                    <a:pt x="682" y="1364"/>
                  </a:lnTo>
                  <a:lnTo>
                    <a:pt x="702" y="1401"/>
                  </a:lnTo>
                  <a:lnTo>
                    <a:pt x="718" y="1441"/>
                  </a:lnTo>
                  <a:lnTo>
                    <a:pt x="730" y="1485"/>
                  </a:lnTo>
                  <a:lnTo>
                    <a:pt x="736" y="1529"/>
                  </a:lnTo>
                  <a:lnTo>
                    <a:pt x="1089" y="1529"/>
                  </a:lnTo>
                  <a:lnTo>
                    <a:pt x="1088" y="1528"/>
                  </a:lnTo>
                  <a:lnTo>
                    <a:pt x="1063" y="1501"/>
                  </a:lnTo>
                  <a:lnTo>
                    <a:pt x="1037" y="1474"/>
                  </a:lnTo>
                  <a:lnTo>
                    <a:pt x="1035" y="1472"/>
                  </a:lnTo>
                  <a:lnTo>
                    <a:pt x="1034" y="1470"/>
                  </a:lnTo>
                  <a:lnTo>
                    <a:pt x="1011" y="1440"/>
                  </a:lnTo>
                  <a:lnTo>
                    <a:pt x="990" y="1410"/>
                  </a:lnTo>
                  <a:lnTo>
                    <a:pt x="984" y="1402"/>
                  </a:lnTo>
                  <a:lnTo>
                    <a:pt x="968" y="1377"/>
                  </a:lnTo>
                  <a:lnTo>
                    <a:pt x="952" y="1350"/>
                  </a:lnTo>
                  <a:lnTo>
                    <a:pt x="948" y="1343"/>
                  </a:lnTo>
                  <a:lnTo>
                    <a:pt x="945" y="1336"/>
                  </a:lnTo>
                  <a:lnTo>
                    <a:pt x="928" y="1305"/>
                  </a:lnTo>
                  <a:lnTo>
                    <a:pt x="914" y="1274"/>
                  </a:lnTo>
                  <a:lnTo>
                    <a:pt x="909" y="1261"/>
                  </a:lnTo>
                  <a:lnTo>
                    <a:pt x="890" y="1209"/>
                  </a:lnTo>
                  <a:lnTo>
                    <a:pt x="884" y="1189"/>
                  </a:lnTo>
                  <a:lnTo>
                    <a:pt x="875" y="1157"/>
                  </a:lnTo>
                  <a:lnTo>
                    <a:pt x="867" y="1123"/>
                  </a:lnTo>
                  <a:lnTo>
                    <a:pt x="866" y="1119"/>
                  </a:lnTo>
                  <a:lnTo>
                    <a:pt x="865" y="1114"/>
                  </a:lnTo>
                  <a:lnTo>
                    <a:pt x="856" y="1053"/>
                  </a:lnTo>
                  <a:lnTo>
                    <a:pt x="854" y="1034"/>
                  </a:lnTo>
                  <a:lnTo>
                    <a:pt x="852" y="998"/>
                  </a:lnTo>
                  <a:lnTo>
                    <a:pt x="851" y="963"/>
                  </a:lnTo>
                  <a:lnTo>
                    <a:pt x="852" y="926"/>
                  </a:lnTo>
                  <a:lnTo>
                    <a:pt x="854" y="891"/>
                  </a:lnTo>
                  <a:lnTo>
                    <a:pt x="856" y="872"/>
                  </a:lnTo>
                  <a:lnTo>
                    <a:pt x="865" y="812"/>
                  </a:lnTo>
                  <a:lnTo>
                    <a:pt x="866" y="807"/>
                  </a:lnTo>
                  <a:lnTo>
                    <a:pt x="867" y="802"/>
                  </a:lnTo>
                  <a:lnTo>
                    <a:pt x="875" y="768"/>
                  </a:lnTo>
                  <a:lnTo>
                    <a:pt x="884" y="735"/>
                  </a:lnTo>
                  <a:lnTo>
                    <a:pt x="890" y="716"/>
                  </a:lnTo>
                  <a:lnTo>
                    <a:pt x="909" y="663"/>
                  </a:lnTo>
                  <a:lnTo>
                    <a:pt x="914" y="650"/>
                  </a:lnTo>
                  <a:lnTo>
                    <a:pt x="928" y="619"/>
                  </a:lnTo>
                  <a:lnTo>
                    <a:pt x="945" y="589"/>
                  </a:lnTo>
                  <a:lnTo>
                    <a:pt x="948" y="582"/>
                  </a:lnTo>
                  <a:lnTo>
                    <a:pt x="953" y="575"/>
                  </a:lnTo>
                  <a:lnTo>
                    <a:pt x="968" y="549"/>
                  </a:lnTo>
                  <a:lnTo>
                    <a:pt x="984" y="522"/>
                  </a:lnTo>
                  <a:lnTo>
                    <a:pt x="990" y="514"/>
                  </a:lnTo>
                  <a:lnTo>
                    <a:pt x="1011" y="484"/>
                  </a:lnTo>
                  <a:lnTo>
                    <a:pt x="1034" y="456"/>
                  </a:lnTo>
                  <a:lnTo>
                    <a:pt x="1035" y="454"/>
                  </a:lnTo>
                  <a:lnTo>
                    <a:pt x="1037" y="452"/>
                  </a:lnTo>
                  <a:lnTo>
                    <a:pt x="1063" y="424"/>
                  </a:lnTo>
                  <a:lnTo>
                    <a:pt x="1088" y="397"/>
                  </a:lnTo>
                  <a:lnTo>
                    <a:pt x="1089" y="396"/>
                  </a:lnTo>
                  <a:lnTo>
                    <a:pt x="736" y="396"/>
                  </a:lnTo>
                  <a:close/>
                  <a:moveTo>
                    <a:pt x="2040" y="113"/>
                  </a:moveTo>
                  <a:lnTo>
                    <a:pt x="2040" y="278"/>
                  </a:lnTo>
                  <a:lnTo>
                    <a:pt x="2051" y="284"/>
                  </a:lnTo>
                  <a:lnTo>
                    <a:pt x="2609" y="284"/>
                  </a:lnTo>
                  <a:lnTo>
                    <a:pt x="2625" y="286"/>
                  </a:lnTo>
                  <a:lnTo>
                    <a:pt x="2639" y="292"/>
                  </a:lnTo>
                  <a:lnTo>
                    <a:pt x="2651" y="302"/>
                  </a:lnTo>
                  <a:lnTo>
                    <a:pt x="2659" y="315"/>
                  </a:lnTo>
                  <a:lnTo>
                    <a:pt x="2664" y="329"/>
                  </a:lnTo>
                  <a:lnTo>
                    <a:pt x="2665" y="345"/>
                  </a:lnTo>
                  <a:lnTo>
                    <a:pt x="2664" y="368"/>
                  </a:lnTo>
                  <a:lnTo>
                    <a:pt x="2667" y="406"/>
                  </a:lnTo>
                  <a:lnTo>
                    <a:pt x="2675" y="442"/>
                  </a:lnTo>
                  <a:lnTo>
                    <a:pt x="2688" y="475"/>
                  </a:lnTo>
                  <a:lnTo>
                    <a:pt x="2705" y="506"/>
                  </a:lnTo>
                  <a:lnTo>
                    <a:pt x="2727" y="535"/>
                  </a:lnTo>
                  <a:lnTo>
                    <a:pt x="2752" y="561"/>
                  </a:lnTo>
                  <a:lnTo>
                    <a:pt x="2780" y="582"/>
                  </a:lnTo>
                  <a:lnTo>
                    <a:pt x="2811" y="599"/>
                  </a:lnTo>
                  <a:lnTo>
                    <a:pt x="2846" y="612"/>
                  </a:lnTo>
                  <a:lnTo>
                    <a:pt x="2881" y="620"/>
                  </a:lnTo>
                  <a:lnTo>
                    <a:pt x="2919" y="623"/>
                  </a:lnTo>
                  <a:lnTo>
                    <a:pt x="2943" y="621"/>
                  </a:lnTo>
                  <a:lnTo>
                    <a:pt x="2958" y="622"/>
                  </a:lnTo>
                  <a:lnTo>
                    <a:pt x="2973" y="627"/>
                  </a:lnTo>
                  <a:lnTo>
                    <a:pt x="2986" y="636"/>
                  </a:lnTo>
                  <a:lnTo>
                    <a:pt x="2996" y="648"/>
                  </a:lnTo>
                  <a:lnTo>
                    <a:pt x="3002" y="662"/>
                  </a:lnTo>
                  <a:lnTo>
                    <a:pt x="3004" y="678"/>
                  </a:lnTo>
                  <a:lnTo>
                    <a:pt x="3004" y="1247"/>
                  </a:lnTo>
                  <a:lnTo>
                    <a:pt x="3002" y="1262"/>
                  </a:lnTo>
                  <a:lnTo>
                    <a:pt x="2996" y="1276"/>
                  </a:lnTo>
                  <a:lnTo>
                    <a:pt x="2986" y="1288"/>
                  </a:lnTo>
                  <a:lnTo>
                    <a:pt x="2973" y="1297"/>
                  </a:lnTo>
                  <a:lnTo>
                    <a:pt x="2958" y="1302"/>
                  </a:lnTo>
                  <a:lnTo>
                    <a:pt x="2943" y="1303"/>
                  </a:lnTo>
                  <a:lnTo>
                    <a:pt x="2919" y="1302"/>
                  </a:lnTo>
                  <a:lnTo>
                    <a:pt x="2881" y="1304"/>
                  </a:lnTo>
                  <a:lnTo>
                    <a:pt x="2846" y="1312"/>
                  </a:lnTo>
                  <a:lnTo>
                    <a:pt x="2811" y="1325"/>
                  </a:lnTo>
                  <a:lnTo>
                    <a:pt x="2780" y="1343"/>
                  </a:lnTo>
                  <a:lnTo>
                    <a:pt x="2752" y="1365"/>
                  </a:lnTo>
                  <a:lnTo>
                    <a:pt x="2727" y="1390"/>
                  </a:lnTo>
                  <a:lnTo>
                    <a:pt x="2705" y="1418"/>
                  </a:lnTo>
                  <a:lnTo>
                    <a:pt x="2688" y="1449"/>
                  </a:lnTo>
                  <a:lnTo>
                    <a:pt x="2675" y="1484"/>
                  </a:lnTo>
                  <a:lnTo>
                    <a:pt x="2667" y="1519"/>
                  </a:lnTo>
                  <a:lnTo>
                    <a:pt x="2664" y="1556"/>
                  </a:lnTo>
                  <a:lnTo>
                    <a:pt x="2665" y="1580"/>
                  </a:lnTo>
                  <a:lnTo>
                    <a:pt x="2664" y="1596"/>
                  </a:lnTo>
                  <a:lnTo>
                    <a:pt x="2659" y="1611"/>
                  </a:lnTo>
                  <a:lnTo>
                    <a:pt x="2651" y="1624"/>
                  </a:lnTo>
                  <a:lnTo>
                    <a:pt x="2639" y="1633"/>
                  </a:lnTo>
                  <a:lnTo>
                    <a:pt x="2625" y="1640"/>
                  </a:lnTo>
                  <a:lnTo>
                    <a:pt x="2609" y="1642"/>
                  </a:lnTo>
                  <a:lnTo>
                    <a:pt x="2051" y="1642"/>
                  </a:lnTo>
                  <a:lnTo>
                    <a:pt x="2040" y="1648"/>
                  </a:lnTo>
                  <a:lnTo>
                    <a:pt x="2040" y="1811"/>
                  </a:lnTo>
                  <a:lnTo>
                    <a:pt x="3175" y="1811"/>
                  </a:lnTo>
                  <a:lnTo>
                    <a:pt x="3175" y="113"/>
                  </a:lnTo>
                  <a:lnTo>
                    <a:pt x="2040" y="113"/>
                  </a:lnTo>
                  <a:close/>
                  <a:moveTo>
                    <a:pt x="1360" y="113"/>
                  </a:moveTo>
                  <a:lnTo>
                    <a:pt x="1360" y="1811"/>
                  </a:lnTo>
                  <a:lnTo>
                    <a:pt x="1927" y="1811"/>
                  </a:lnTo>
                  <a:lnTo>
                    <a:pt x="1927" y="113"/>
                  </a:lnTo>
                  <a:lnTo>
                    <a:pt x="1360" y="113"/>
                  </a:lnTo>
                  <a:close/>
                  <a:moveTo>
                    <a:pt x="113" y="113"/>
                  </a:moveTo>
                  <a:lnTo>
                    <a:pt x="113" y="1811"/>
                  </a:lnTo>
                  <a:lnTo>
                    <a:pt x="1247" y="1811"/>
                  </a:lnTo>
                  <a:lnTo>
                    <a:pt x="1247" y="1648"/>
                  </a:lnTo>
                  <a:lnTo>
                    <a:pt x="1241" y="1645"/>
                  </a:lnTo>
                  <a:lnTo>
                    <a:pt x="1236" y="1642"/>
                  </a:lnTo>
                  <a:lnTo>
                    <a:pt x="678" y="1642"/>
                  </a:lnTo>
                  <a:lnTo>
                    <a:pt x="663" y="1640"/>
                  </a:lnTo>
                  <a:lnTo>
                    <a:pt x="649" y="1633"/>
                  </a:lnTo>
                  <a:lnTo>
                    <a:pt x="637" y="1624"/>
                  </a:lnTo>
                  <a:lnTo>
                    <a:pt x="629" y="1611"/>
                  </a:lnTo>
                  <a:lnTo>
                    <a:pt x="624" y="1596"/>
                  </a:lnTo>
                  <a:lnTo>
                    <a:pt x="623" y="1580"/>
                  </a:lnTo>
                  <a:lnTo>
                    <a:pt x="624" y="1556"/>
                  </a:lnTo>
                  <a:lnTo>
                    <a:pt x="621" y="1519"/>
                  </a:lnTo>
                  <a:lnTo>
                    <a:pt x="613" y="1484"/>
                  </a:lnTo>
                  <a:lnTo>
                    <a:pt x="599" y="1449"/>
                  </a:lnTo>
                  <a:lnTo>
                    <a:pt x="582" y="1418"/>
                  </a:lnTo>
                  <a:lnTo>
                    <a:pt x="561" y="1390"/>
                  </a:lnTo>
                  <a:lnTo>
                    <a:pt x="536" y="1365"/>
                  </a:lnTo>
                  <a:lnTo>
                    <a:pt x="508" y="1343"/>
                  </a:lnTo>
                  <a:lnTo>
                    <a:pt x="476" y="1325"/>
                  </a:lnTo>
                  <a:lnTo>
                    <a:pt x="442" y="1312"/>
                  </a:lnTo>
                  <a:lnTo>
                    <a:pt x="406" y="1304"/>
                  </a:lnTo>
                  <a:lnTo>
                    <a:pt x="368" y="1302"/>
                  </a:lnTo>
                  <a:lnTo>
                    <a:pt x="345" y="1303"/>
                  </a:lnTo>
                  <a:lnTo>
                    <a:pt x="329" y="1302"/>
                  </a:lnTo>
                  <a:lnTo>
                    <a:pt x="315" y="1297"/>
                  </a:lnTo>
                  <a:lnTo>
                    <a:pt x="302" y="1288"/>
                  </a:lnTo>
                  <a:lnTo>
                    <a:pt x="292" y="1276"/>
                  </a:lnTo>
                  <a:lnTo>
                    <a:pt x="286" y="1262"/>
                  </a:lnTo>
                  <a:lnTo>
                    <a:pt x="284" y="1247"/>
                  </a:lnTo>
                  <a:lnTo>
                    <a:pt x="284" y="678"/>
                  </a:lnTo>
                  <a:lnTo>
                    <a:pt x="286" y="662"/>
                  </a:lnTo>
                  <a:lnTo>
                    <a:pt x="292" y="648"/>
                  </a:lnTo>
                  <a:lnTo>
                    <a:pt x="302" y="636"/>
                  </a:lnTo>
                  <a:lnTo>
                    <a:pt x="315" y="627"/>
                  </a:lnTo>
                  <a:lnTo>
                    <a:pt x="329" y="622"/>
                  </a:lnTo>
                  <a:lnTo>
                    <a:pt x="345" y="621"/>
                  </a:lnTo>
                  <a:lnTo>
                    <a:pt x="368" y="623"/>
                  </a:lnTo>
                  <a:lnTo>
                    <a:pt x="406" y="620"/>
                  </a:lnTo>
                  <a:lnTo>
                    <a:pt x="442" y="612"/>
                  </a:lnTo>
                  <a:lnTo>
                    <a:pt x="476" y="599"/>
                  </a:lnTo>
                  <a:lnTo>
                    <a:pt x="508" y="582"/>
                  </a:lnTo>
                  <a:lnTo>
                    <a:pt x="536" y="561"/>
                  </a:lnTo>
                  <a:lnTo>
                    <a:pt x="561" y="535"/>
                  </a:lnTo>
                  <a:lnTo>
                    <a:pt x="582" y="506"/>
                  </a:lnTo>
                  <a:lnTo>
                    <a:pt x="599" y="475"/>
                  </a:lnTo>
                  <a:lnTo>
                    <a:pt x="613" y="442"/>
                  </a:lnTo>
                  <a:lnTo>
                    <a:pt x="621" y="406"/>
                  </a:lnTo>
                  <a:lnTo>
                    <a:pt x="624" y="368"/>
                  </a:lnTo>
                  <a:lnTo>
                    <a:pt x="623" y="345"/>
                  </a:lnTo>
                  <a:lnTo>
                    <a:pt x="623" y="329"/>
                  </a:lnTo>
                  <a:lnTo>
                    <a:pt x="628" y="315"/>
                  </a:lnTo>
                  <a:lnTo>
                    <a:pt x="637" y="302"/>
                  </a:lnTo>
                  <a:lnTo>
                    <a:pt x="649" y="292"/>
                  </a:lnTo>
                  <a:lnTo>
                    <a:pt x="663" y="286"/>
                  </a:lnTo>
                  <a:lnTo>
                    <a:pt x="678" y="284"/>
                  </a:lnTo>
                  <a:lnTo>
                    <a:pt x="1236" y="284"/>
                  </a:lnTo>
                  <a:lnTo>
                    <a:pt x="1241" y="281"/>
                  </a:lnTo>
                  <a:lnTo>
                    <a:pt x="1247" y="278"/>
                  </a:lnTo>
                  <a:lnTo>
                    <a:pt x="124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288" y="0"/>
                  </a:lnTo>
                  <a:lnTo>
                    <a:pt x="3288" y="2773"/>
                  </a:lnTo>
                  <a:lnTo>
                    <a:pt x="0" y="277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27"/>
            <p:cNvSpPr>
              <a:spLocks noEditPoints="1"/>
            </p:cNvSpPr>
            <p:nvPr/>
          </p:nvSpPr>
          <p:spPr bwMode="auto">
            <a:xfrm>
              <a:off x="9166225" y="2000251"/>
              <a:ext cx="63500" cy="61913"/>
            </a:xfrm>
            <a:custGeom>
              <a:avLst/>
              <a:gdLst>
                <a:gd name="T0" fmla="*/ 176 w 397"/>
                <a:gd name="T1" fmla="*/ 117 h 397"/>
                <a:gd name="T2" fmla="*/ 139 w 397"/>
                <a:gd name="T3" fmla="*/ 138 h 397"/>
                <a:gd name="T4" fmla="*/ 117 w 397"/>
                <a:gd name="T5" fmla="*/ 176 h 397"/>
                <a:gd name="T6" fmla="*/ 117 w 397"/>
                <a:gd name="T7" fmla="*/ 220 h 397"/>
                <a:gd name="T8" fmla="*/ 139 w 397"/>
                <a:gd name="T9" fmla="*/ 258 h 397"/>
                <a:gd name="T10" fmla="*/ 176 w 397"/>
                <a:gd name="T11" fmla="*/ 280 h 397"/>
                <a:gd name="T12" fmla="*/ 221 w 397"/>
                <a:gd name="T13" fmla="*/ 280 h 397"/>
                <a:gd name="T14" fmla="*/ 259 w 397"/>
                <a:gd name="T15" fmla="*/ 258 h 397"/>
                <a:gd name="T16" fmla="*/ 280 w 397"/>
                <a:gd name="T17" fmla="*/ 220 h 397"/>
                <a:gd name="T18" fmla="*/ 280 w 397"/>
                <a:gd name="T19" fmla="*/ 176 h 397"/>
                <a:gd name="T20" fmla="*/ 259 w 397"/>
                <a:gd name="T21" fmla="*/ 138 h 397"/>
                <a:gd name="T22" fmla="*/ 221 w 397"/>
                <a:gd name="T23" fmla="*/ 117 h 397"/>
                <a:gd name="T24" fmla="*/ 198 w 397"/>
                <a:gd name="T25" fmla="*/ 0 h 397"/>
                <a:gd name="T26" fmla="*/ 261 w 397"/>
                <a:gd name="T27" fmla="*/ 10 h 397"/>
                <a:gd name="T28" fmla="*/ 315 w 397"/>
                <a:gd name="T29" fmla="*/ 38 h 397"/>
                <a:gd name="T30" fmla="*/ 359 w 397"/>
                <a:gd name="T31" fmla="*/ 81 h 397"/>
                <a:gd name="T32" fmla="*/ 387 w 397"/>
                <a:gd name="T33" fmla="*/ 136 h 397"/>
                <a:gd name="T34" fmla="*/ 397 w 397"/>
                <a:gd name="T35" fmla="*/ 198 h 397"/>
                <a:gd name="T36" fmla="*/ 387 w 397"/>
                <a:gd name="T37" fmla="*/ 261 h 397"/>
                <a:gd name="T38" fmla="*/ 359 w 397"/>
                <a:gd name="T39" fmla="*/ 315 h 397"/>
                <a:gd name="T40" fmla="*/ 315 w 397"/>
                <a:gd name="T41" fmla="*/ 357 h 397"/>
                <a:gd name="T42" fmla="*/ 261 w 397"/>
                <a:gd name="T43" fmla="*/ 386 h 397"/>
                <a:gd name="T44" fmla="*/ 198 w 397"/>
                <a:gd name="T45" fmla="*/ 397 h 397"/>
                <a:gd name="T46" fmla="*/ 136 w 397"/>
                <a:gd name="T47" fmla="*/ 386 h 397"/>
                <a:gd name="T48" fmla="*/ 81 w 397"/>
                <a:gd name="T49" fmla="*/ 357 h 397"/>
                <a:gd name="T50" fmla="*/ 38 w 397"/>
                <a:gd name="T51" fmla="*/ 315 h 397"/>
                <a:gd name="T52" fmla="*/ 10 w 397"/>
                <a:gd name="T53" fmla="*/ 261 h 397"/>
                <a:gd name="T54" fmla="*/ 0 w 397"/>
                <a:gd name="T55" fmla="*/ 198 h 397"/>
                <a:gd name="T56" fmla="*/ 10 w 397"/>
                <a:gd name="T57" fmla="*/ 136 h 397"/>
                <a:gd name="T58" fmla="*/ 38 w 397"/>
                <a:gd name="T59" fmla="*/ 81 h 397"/>
                <a:gd name="T60" fmla="*/ 81 w 397"/>
                <a:gd name="T61" fmla="*/ 38 h 397"/>
                <a:gd name="T62" fmla="*/ 136 w 397"/>
                <a:gd name="T63" fmla="*/ 10 h 397"/>
                <a:gd name="T64" fmla="*/ 198 w 397"/>
                <a:gd name="T6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7" h="397">
                  <a:moveTo>
                    <a:pt x="198" y="114"/>
                  </a:moveTo>
                  <a:lnTo>
                    <a:pt x="176" y="117"/>
                  </a:lnTo>
                  <a:lnTo>
                    <a:pt x="156" y="125"/>
                  </a:lnTo>
                  <a:lnTo>
                    <a:pt x="139" y="138"/>
                  </a:lnTo>
                  <a:lnTo>
                    <a:pt x="125" y="155"/>
                  </a:lnTo>
                  <a:lnTo>
                    <a:pt x="117" y="176"/>
                  </a:lnTo>
                  <a:lnTo>
                    <a:pt x="114" y="198"/>
                  </a:lnTo>
                  <a:lnTo>
                    <a:pt x="117" y="220"/>
                  </a:lnTo>
                  <a:lnTo>
                    <a:pt x="125" y="241"/>
                  </a:lnTo>
                  <a:lnTo>
                    <a:pt x="139" y="258"/>
                  </a:lnTo>
                  <a:lnTo>
                    <a:pt x="156" y="272"/>
                  </a:lnTo>
                  <a:lnTo>
                    <a:pt x="176" y="280"/>
                  </a:lnTo>
                  <a:lnTo>
                    <a:pt x="198" y="283"/>
                  </a:lnTo>
                  <a:lnTo>
                    <a:pt x="221" y="280"/>
                  </a:lnTo>
                  <a:lnTo>
                    <a:pt x="242" y="272"/>
                  </a:lnTo>
                  <a:lnTo>
                    <a:pt x="259" y="258"/>
                  </a:lnTo>
                  <a:lnTo>
                    <a:pt x="272" y="241"/>
                  </a:lnTo>
                  <a:lnTo>
                    <a:pt x="280" y="220"/>
                  </a:lnTo>
                  <a:lnTo>
                    <a:pt x="283" y="198"/>
                  </a:lnTo>
                  <a:lnTo>
                    <a:pt x="280" y="176"/>
                  </a:lnTo>
                  <a:lnTo>
                    <a:pt x="272" y="155"/>
                  </a:lnTo>
                  <a:lnTo>
                    <a:pt x="259" y="138"/>
                  </a:lnTo>
                  <a:lnTo>
                    <a:pt x="242" y="125"/>
                  </a:lnTo>
                  <a:lnTo>
                    <a:pt x="221" y="117"/>
                  </a:lnTo>
                  <a:lnTo>
                    <a:pt x="198" y="114"/>
                  </a:lnTo>
                  <a:close/>
                  <a:moveTo>
                    <a:pt x="198" y="0"/>
                  </a:moveTo>
                  <a:lnTo>
                    <a:pt x="231" y="3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9" y="81"/>
                  </a:lnTo>
                  <a:lnTo>
                    <a:pt x="375" y="108"/>
                  </a:lnTo>
                  <a:lnTo>
                    <a:pt x="387" y="136"/>
                  </a:lnTo>
                  <a:lnTo>
                    <a:pt x="394" y="166"/>
                  </a:lnTo>
                  <a:lnTo>
                    <a:pt x="397" y="198"/>
                  </a:lnTo>
                  <a:lnTo>
                    <a:pt x="394" y="230"/>
                  </a:lnTo>
                  <a:lnTo>
                    <a:pt x="387" y="261"/>
                  </a:lnTo>
                  <a:lnTo>
                    <a:pt x="375" y="289"/>
                  </a:lnTo>
                  <a:lnTo>
                    <a:pt x="359" y="315"/>
                  </a:lnTo>
                  <a:lnTo>
                    <a:pt x="339" y="338"/>
                  </a:lnTo>
                  <a:lnTo>
                    <a:pt x="315" y="357"/>
                  </a:lnTo>
                  <a:lnTo>
                    <a:pt x="289" y="375"/>
                  </a:lnTo>
                  <a:lnTo>
                    <a:pt x="261" y="386"/>
                  </a:lnTo>
                  <a:lnTo>
                    <a:pt x="231" y="394"/>
                  </a:lnTo>
                  <a:lnTo>
                    <a:pt x="198" y="397"/>
                  </a:lnTo>
                  <a:lnTo>
                    <a:pt x="166" y="394"/>
                  </a:lnTo>
                  <a:lnTo>
                    <a:pt x="136" y="386"/>
                  </a:lnTo>
                  <a:lnTo>
                    <a:pt x="108" y="375"/>
                  </a:lnTo>
                  <a:lnTo>
                    <a:pt x="81" y="357"/>
                  </a:lnTo>
                  <a:lnTo>
                    <a:pt x="58" y="338"/>
                  </a:lnTo>
                  <a:lnTo>
                    <a:pt x="38" y="315"/>
                  </a:lnTo>
                  <a:lnTo>
                    <a:pt x="22" y="289"/>
                  </a:lnTo>
                  <a:lnTo>
                    <a:pt x="10" y="261"/>
                  </a:lnTo>
                  <a:lnTo>
                    <a:pt x="3" y="230"/>
                  </a:lnTo>
                  <a:lnTo>
                    <a:pt x="0" y="198"/>
                  </a:lnTo>
                  <a:lnTo>
                    <a:pt x="3" y="166"/>
                  </a:lnTo>
                  <a:lnTo>
                    <a:pt x="10" y="136"/>
                  </a:lnTo>
                  <a:lnTo>
                    <a:pt x="22" y="108"/>
                  </a:lnTo>
                  <a:lnTo>
                    <a:pt x="38" y="81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8" y="22"/>
                  </a:lnTo>
                  <a:lnTo>
                    <a:pt x="136" y="10"/>
                  </a:lnTo>
                  <a:lnTo>
                    <a:pt x="166" y="3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28"/>
            <p:cNvSpPr>
              <a:spLocks noEditPoints="1"/>
            </p:cNvSpPr>
            <p:nvPr/>
          </p:nvSpPr>
          <p:spPr bwMode="auto">
            <a:xfrm>
              <a:off x="9571038" y="2000251"/>
              <a:ext cx="63500" cy="61913"/>
            </a:xfrm>
            <a:custGeom>
              <a:avLst/>
              <a:gdLst>
                <a:gd name="T0" fmla="*/ 175 w 396"/>
                <a:gd name="T1" fmla="*/ 117 h 397"/>
                <a:gd name="T2" fmla="*/ 138 w 396"/>
                <a:gd name="T3" fmla="*/ 138 h 397"/>
                <a:gd name="T4" fmla="*/ 117 w 396"/>
                <a:gd name="T5" fmla="*/ 176 h 397"/>
                <a:gd name="T6" fmla="*/ 117 w 396"/>
                <a:gd name="T7" fmla="*/ 220 h 397"/>
                <a:gd name="T8" fmla="*/ 138 w 396"/>
                <a:gd name="T9" fmla="*/ 258 h 397"/>
                <a:gd name="T10" fmla="*/ 175 w 396"/>
                <a:gd name="T11" fmla="*/ 280 h 397"/>
                <a:gd name="T12" fmla="*/ 221 w 396"/>
                <a:gd name="T13" fmla="*/ 280 h 397"/>
                <a:gd name="T14" fmla="*/ 258 w 396"/>
                <a:gd name="T15" fmla="*/ 258 h 397"/>
                <a:gd name="T16" fmla="*/ 280 w 396"/>
                <a:gd name="T17" fmla="*/ 220 h 397"/>
                <a:gd name="T18" fmla="*/ 280 w 396"/>
                <a:gd name="T19" fmla="*/ 176 h 397"/>
                <a:gd name="T20" fmla="*/ 258 w 396"/>
                <a:gd name="T21" fmla="*/ 138 h 397"/>
                <a:gd name="T22" fmla="*/ 221 w 396"/>
                <a:gd name="T23" fmla="*/ 117 h 397"/>
                <a:gd name="T24" fmla="*/ 198 w 396"/>
                <a:gd name="T25" fmla="*/ 0 h 397"/>
                <a:gd name="T26" fmla="*/ 261 w 396"/>
                <a:gd name="T27" fmla="*/ 10 h 397"/>
                <a:gd name="T28" fmla="*/ 315 w 396"/>
                <a:gd name="T29" fmla="*/ 38 h 397"/>
                <a:gd name="T30" fmla="*/ 358 w 396"/>
                <a:gd name="T31" fmla="*/ 81 h 397"/>
                <a:gd name="T32" fmla="*/ 386 w 396"/>
                <a:gd name="T33" fmla="*/ 136 h 397"/>
                <a:gd name="T34" fmla="*/ 396 w 396"/>
                <a:gd name="T35" fmla="*/ 198 h 397"/>
                <a:gd name="T36" fmla="*/ 386 w 396"/>
                <a:gd name="T37" fmla="*/ 261 h 397"/>
                <a:gd name="T38" fmla="*/ 358 w 396"/>
                <a:gd name="T39" fmla="*/ 315 h 397"/>
                <a:gd name="T40" fmla="*/ 315 w 396"/>
                <a:gd name="T41" fmla="*/ 357 h 397"/>
                <a:gd name="T42" fmla="*/ 261 w 396"/>
                <a:gd name="T43" fmla="*/ 386 h 397"/>
                <a:gd name="T44" fmla="*/ 198 w 396"/>
                <a:gd name="T45" fmla="*/ 397 h 397"/>
                <a:gd name="T46" fmla="*/ 136 w 396"/>
                <a:gd name="T47" fmla="*/ 386 h 397"/>
                <a:gd name="T48" fmla="*/ 81 w 396"/>
                <a:gd name="T49" fmla="*/ 357 h 397"/>
                <a:gd name="T50" fmla="*/ 38 w 396"/>
                <a:gd name="T51" fmla="*/ 315 h 397"/>
                <a:gd name="T52" fmla="*/ 10 w 396"/>
                <a:gd name="T53" fmla="*/ 261 h 397"/>
                <a:gd name="T54" fmla="*/ 0 w 396"/>
                <a:gd name="T55" fmla="*/ 198 h 397"/>
                <a:gd name="T56" fmla="*/ 10 w 396"/>
                <a:gd name="T57" fmla="*/ 136 h 397"/>
                <a:gd name="T58" fmla="*/ 38 w 396"/>
                <a:gd name="T59" fmla="*/ 81 h 397"/>
                <a:gd name="T60" fmla="*/ 81 w 396"/>
                <a:gd name="T61" fmla="*/ 38 h 397"/>
                <a:gd name="T62" fmla="*/ 136 w 396"/>
                <a:gd name="T63" fmla="*/ 10 h 397"/>
                <a:gd name="T64" fmla="*/ 198 w 396"/>
                <a:gd name="T6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6" h="397">
                  <a:moveTo>
                    <a:pt x="198" y="114"/>
                  </a:moveTo>
                  <a:lnTo>
                    <a:pt x="175" y="117"/>
                  </a:lnTo>
                  <a:lnTo>
                    <a:pt x="155" y="125"/>
                  </a:lnTo>
                  <a:lnTo>
                    <a:pt x="138" y="138"/>
                  </a:lnTo>
                  <a:lnTo>
                    <a:pt x="125" y="155"/>
                  </a:lnTo>
                  <a:lnTo>
                    <a:pt x="117" y="176"/>
                  </a:lnTo>
                  <a:lnTo>
                    <a:pt x="114" y="198"/>
                  </a:lnTo>
                  <a:lnTo>
                    <a:pt x="117" y="220"/>
                  </a:lnTo>
                  <a:lnTo>
                    <a:pt x="125" y="241"/>
                  </a:lnTo>
                  <a:lnTo>
                    <a:pt x="138" y="258"/>
                  </a:lnTo>
                  <a:lnTo>
                    <a:pt x="155" y="272"/>
                  </a:lnTo>
                  <a:lnTo>
                    <a:pt x="175" y="280"/>
                  </a:lnTo>
                  <a:lnTo>
                    <a:pt x="198" y="283"/>
                  </a:lnTo>
                  <a:lnTo>
                    <a:pt x="221" y="280"/>
                  </a:lnTo>
                  <a:lnTo>
                    <a:pt x="241" y="272"/>
                  </a:lnTo>
                  <a:lnTo>
                    <a:pt x="258" y="258"/>
                  </a:lnTo>
                  <a:lnTo>
                    <a:pt x="271" y="241"/>
                  </a:lnTo>
                  <a:lnTo>
                    <a:pt x="280" y="220"/>
                  </a:lnTo>
                  <a:lnTo>
                    <a:pt x="283" y="198"/>
                  </a:lnTo>
                  <a:lnTo>
                    <a:pt x="280" y="176"/>
                  </a:lnTo>
                  <a:lnTo>
                    <a:pt x="271" y="155"/>
                  </a:lnTo>
                  <a:lnTo>
                    <a:pt x="258" y="138"/>
                  </a:lnTo>
                  <a:lnTo>
                    <a:pt x="241" y="125"/>
                  </a:lnTo>
                  <a:lnTo>
                    <a:pt x="221" y="117"/>
                  </a:lnTo>
                  <a:lnTo>
                    <a:pt x="198" y="114"/>
                  </a:lnTo>
                  <a:close/>
                  <a:moveTo>
                    <a:pt x="198" y="0"/>
                  </a:moveTo>
                  <a:lnTo>
                    <a:pt x="231" y="3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8" y="81"/>
                  </a:lnTo>
                  <a:lnTo>
                    <a:pt x="374" y="108"/>
                  </a:lnTo>
                  <a:lnTo>
                    <a:pt x="386" y="136"/>
                  </a:lnTo>
                  <a:lnTo>
                    <a:pt x="394" y="166"/>
                  </a:lnTo>
                  <a:lnTo>
                    <a:pt x="396" y="198"/>
                  </a:lnTo>
                  <a:lnTo>
                    <a:pt x="394" y="230"/>
                  </a:lnTo>
                  <a:lnTo>
                    <a:pt x="386" y="261"/>
                  </a:lnTo>
                  <a:lnTo>
                    <a:pt x="374" y="289"/>
                  </a:lnTo>
                  <a:lnTo>
                    <a:pt x="358" y="315"/>
                  </a:lnTo>
                  <a:lnTo>
                    <a:pt x="339" y="338"/>
                  </a:lnTo>
                  <a:lnTo>
                    <a:pt x="315" y="357"/>
                  </a:lnTo>
                  <a:lnTo>
                    <a:pt x="289" y="375"/>
                  </a:lnTo>
                  <a:lnTo>
                    <a:pt x="261" y="386"/>
                  </a:lnTo>
                  <a:lnTo>
                    <a:pt x="231" y="394"/>
                  </a:lnTo>
                  <a:lnTo>
                    <a:pt x="198" y="397"/>
                  </a:lnTo>
                  <a:lnTo>
                    <a:pt x="166" y="394"/>
                  </a:lnTo>
                  <a:lnTo>
                    <a:pt x="136" y="386"/>
                  </a:lnTo>
                  <a:lnTo>
                    <a:pt x="106" y="375"/>
                  </a:lnTo>
                  <a:lnTo>
                    <a:pt x="81" y="357"/>
                  </a:lnTo>
                  <a:lnTo>
                    <a:pt x="58" y="338"/>
                  </a:lnTo>
                  <a:lnTo>
                    <a:pt x="38" y="315"/>
                  </a:lnTo>
                  <a:lnTo>
                    <a:pt x="22" y="289"/>
                  </a:lnTo>
                  <a:lnTo>
                    <a:pt x="10" y="261"/>
                  </a:lnTo>
                  <a:lnTo>
                    <a:pt x="3" y="230"/>
                  </a:lnTo>
                  <a:lnTo>
                    <a:pt x="0" y="198"/>
                  </a:lnTo>
                  <a:lnTo>
                    <a:pt x="3" y="166"/>
                  </a:lnTo>
                  <a:lnTo>
                    <a:pt x="10" y="136"/>
                  </a:lnTo>
                  <a:lnTo>
                    <a:pt x="22" y="108"/>
                  </a:lnTo>
                  <a:lnTo>
                    <a:pt x="38" y="81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6" y="22"/>
                  </a:lnTo>
                  <a:lnTo>
                    <a:pt x="136" y="10"/>
                  </a:lnTo>
                  <a:lnTo>
                    <a:pt x="166" y="3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29"/>
            <p:cNvSpPr>
              <a:spLocks noEditPoints="1"/>
            </p:cNvSpPr>
            <p:nvPr/>
          </p:nvSpPr>
          <p:spPr bwMode="auto">
            <a:xfrm>
              <a:off x="9166225" y="2187576"/>
              <a:ext cx="63500" cy="63500"/>
            </a:xfrm>
            <a:custGeom>
              <a:avLst/>
              <a:gdLst>
                <a:gd name="T0" fmla="*/ 176 w 397"/>
                <a:gd name="T1" fmla="*/ 116 h 396"/>
                <a:gd name="T2" fmla="*/ 139 w 397"/>
                <a:gd name="T3" fmla="*/ 138 h 396"/>
                <a:gd name="T4" fmla="*/ 117 w 397"/>
                <a:gd name="T5" fmla="*/ 175 h 396"/>
                <a:gd name="T6" fmla="*/ 117 w 397"/>
                <a:gd name="T7" fmla="*/ 220 h 396"/>
                <a:gd name="T8" fmla="*/ 139 w 397"/>
                <a:gd name="T9" fmla="*/ 258 h 396"/>
                <a:gd name="T10" fmla="*/ 176 w 397"/>
                <a:gd name="T11" fmla="*/ 280 h 396"/>
                <a:gd name="T12" fmla="*/ 221 w 397"/>
                <a:gd name="T13" fmla="*/ 280 h 396"/>
                <a:gd name="T14" fmla="*/ 259 w 397"/>
                <a:gd name="T15" fmla="*/ 258 h 396"/>
                <a:gd name="T16" fmla="*/ 280 w 397"/>
                <a:gd name="T17" fmla="*/ 220 h 396"/>
                <a:gd name="T18" fmla="*/ 280 w 397"/>
                <a:gd name="T19" fmla="*/ 175 h 396"/>
                <a:gd name="T20" fmla="*/ 259 w 397"/>
                <a:gd name="T21" fmla="*/ 138 h 396"/>
                <a:gd name="T22" fmla="*/ 221 w 397"/>
                <a:gd name="T23" fmla="*/ 116 h 396"/>
                <a:gd name="T24" fmla="*/ 198 w 397"/>
                <a:gd name="T25" fmla="*/ 0 h 396"/>
                <a:gd name="T26" fmla="*/ 261 w 397"/>
                <a:gd name="T27" fmla="*/ 10 h 396"/>
                <a:gd name="T28" fmla="*/ 315 w 397"/>
                <a:gd name="T29" fmla="*/ 38 h 396"/>
                <a:gd name="T30" fmla="*/ 359 w 397"/>
                <a:gd name="T31" fmla="*/ 80 h 396"/>
                <a:gd name="T32" fmla="*/ 387 w 397"/>
                <a:gd name="T33" fmla="*/ 135 h 396"/>
                <a:gd name="T34" fmla="*/ 397 w 397"/>
                <a:gd name="T35" fmla="*/ 197 h 396"/>
                <a:gd name="T36" fmla="*/ 387 w 397"/>
                <a:gd name="T37" fmla="*/ 261 h 396"/>
                <a:gd name="T38" fmla="*/ 359 w 397"/>
                <a:gd name="T39" fmla="*/ 315 h 396"/>
                <a:gd name="T40" fmla="*/ 315 w 397"/>
                <a:gd name="T41" fmla="*/ 357 h 396"/>
                <a:gd name="T42" fmla="*/ 261 w 397"/>
                <a:gd name="T43" fmla="*/ 386 h 396"/>
                <a:gd name="T44" fmla="*/ 198 w 397"/>
                <a:gd name="T45" fmla="*/ 396 h 396"/>
                <a:gd name="T46" fmla="*/ 136 w 397"/>
                <a:gd name="T47" fmla="*/ 386 h 396"/>
                <a:gd name="T48" fmla="*/ 81 w 397"/>
                <a:gd name="T49" fmla="*/ 357 h 396"/>
                <a:gd name="T50" fmla="*/ 38 w 397"/>
                <a:gd name="T51" fmla="*/ 315 h 396"/>
                <a:gd name="T52" fmla="*/ 10 w 397"/>
                <a:gd name="T53" fmla="*/ 261 h 396"/>
                <a:gd name="T54" fmla="*/ 0 w 397"/>
                <a:gd name="T55" fmla="*/ 197 h 396"/>
                <a:gd name="T56" fmla="*/ 10 w 397"/>
                <a:gd name="T57" fmla="*/ 135 h 396"/>
                <a:gd name="T58" fmla="*/ 38 w 397"/>
                <a:gd name="T59" fmla="*/ 80 h 396"/>
                <a:gd name="T60" fmla="*/ 81 w 397"/>
                <a:gd name="T61" fmla="*/ 38 h 396"/>
                <a:gd name="T62" fmla="*/ 136 w 397"/>
                <a:gd name="T63" fmla="*/ 10 h 396"/>
                <a:gd name="T64" fmla="*/ 198 w 397"/>
                <a:gd name="T65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7" h="396">
                  <a:moveTo>
                    <a:pt x="198" y="113"/>
                  </a:moveTo>
                  <a:lnTo>
                    <a:pt x="176" y="116"/>
                  </a:lnTo>
                  <a:lnTo>
                    <a:pt x="156" y="125"/>
                  </a:lnTo>
                  <a:lnTo>
                    <a:pt x="139" y="138"/>
                  </a:lnTo>
                  <a:lnTo>
                    <a:pt x="125" y="155"/>
                  </a:lnTo>
                  <a:lnTo>
                    <a:pt x="117" y="175"/>
                  </a:lnTo>
                  <a:lnTo>
                    <a:pt x="114" y="197"/>
                  </a:lnTo>
                  <a:lnTo>
                    <a:pt x="117" y="220"/>
                  </a:lnTo>
                  <a:lnTo>
                    <a:pt x="125" y="241"/>
                  </a:lnTo>
                  <a:lnTo>
                    <a:pt x="139" y="258"/>
                  </a:lnTo>
                  <a:lnTo>
                    <a:pt x="156" y="271"/>
                  </a:lnTo>
                  <a:lnTo>
                    <a:pt x="176" y="280"/>
                  </a:lnTo>
                  <a:lnTo>
                    <a:pt x="198" y="283"/>
                  </a:lnTo>
                  <a:lnTo>
                    <a:pt x="221" y="280"/>
                  </a:lnTo>
                  <a:lnTo>
                    <a:pt x="242" y="271"/>
                  </a:lnTo>
                  <a:lnTo>
                    <a:pt x="259" y="258"/>
                  </a:lnTo>
                  <a:lnTo>
                    <a:pt x="272" y="241"/>
                  </a:lnTo>
                  <a:lnTo>
                    <a:pt x="280" y="220"/>
                  </a:lnTo>
                  <a:lnTo>
                    <a:pt x="283" y="197"/>
                  </a:lnTo>
                  <a:lnTo>
                    <a:pt x="280" y="175"/>
                  </a:lnTo>
                  <a:lnTo>
                    <a:pt x="272" y="155"/>
                  </a:lnTo>
                  <a:lnTo>
                    <a:pt x="259" y="138"/>
                  </a:lnTo>
                  <a:lnTo>
                    <a:pt x="242" y="125"/>
                  </a:lnTo>
                  <a:lnTo>
                    <a:pt x="221" y="116"/>
                  </a:lnTo>
                  <a:lnTo>
                    <a:pt x="198" y="113"/>
                  </a:lnTo>
                  <a:close/>
                  <a:moveTo>
                    <a:pt x="198" y="0"/>
                  </a:moveTo>
                  <a:lnTo>
                    <a:pt x="231" y="2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9" y="80"/>
                  </a:lnTo>
                  <a:lnTo>
                    <a:pt x="375" y="107"/>
                  </a:lnTo>
                  <a:lnTo>
                    <a:pt x="387" y="135"/>
                  </a:lnTo>
                  <a:lnTo>
                    <a:pt x="394" y="166"/>
                  </a:lnTo>
                  <a:lnTo>
                    <a:pt x="397" y="197"/>
                  </a:lnTo>
                  <a:lnTo>
                    <a:pt x="394" y="229"/>
                  </a:lnTo>
                  <a:lnTo>
                    <a:pt x="387" y="261"/>
                  </a:lnTo>
                  <a:lnTo>
                    <a:pt x="375" y="289"/>
                  </a:lnTo>
                  <a:lnTo>
                    <a:pt x="359" y="315"/>
                  </a:lnTo>
                  <a:lnTo>
                    <a:pt x="339" y="337"/>
                  </a:lnTo>
                  <a:lnTo>
                    <a:pt x="315" y="357"/>
                  </a:lnTo>
                  <a:lnTo>
                    <a:pt x="289" y="374"/>
                  </a:lnTo>
                  <a:lnTo>
                    <a:pt x="261" y="386"/>
                  </a:lnTo>
                  <a:lnTo>
                    <a:pt x="231" y="394"/>
                  </a:lnTo>
                  <a:lnTo>
                    <a:pt x="198" y="396"/>
                  </a:lnTo>
                  <a:lnTo>
                    <a:pt x="166" y="394"/>
                  </a:lnTo>
                  <a:lnTo>
                    <a:pt x="136" y="386"/>
                  </a:lnTo>
                  <a:lnTo>
                    <a:pt x="108" y="374"/>
                  </a:lnTo>
                  <a:lnTo>
                    <a:pt x="81" y="357"/>
                  </a:lnTo>
                  <a:lnTo>
                    <a:pt x="58" y="337"/>
                  </a:lnTo>
                  <a:lnTo>
                    <a:pt x="38" y="315"/>
                  </a:lnTo>
                  <a:lnTo>
                    <a:pt x="22" y="289"/>
                  </a:lnTo>
                  <a:lnTo>
                    <a:pt x="10" y="261"/>
                  </a:lnTo>
                  <a:lnTo>
                    <a:pt x="3" y="229"/>
                  </a:lnTo>
                  <a:lnTo>
                    <a:pt x="0" y="197"/>
                  </a:lnTo>
                  <a:lnTo>
                    <a:pt x="3" y="166"/>
                  </a:lnTo>
                  <a:lnTo>
                    <a:pt x="10" y="135"/>
                  </a:lnTo>
                  <a:lnTo>
                    <a:pt x="22" y="107"/>
                  </a:lnTo>
                  <a:lnTo>
                    <a:pt x="38" y="80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8" y="22"/>
                  </a:lnTo>
                  <a:lnTo>
                    <a:pt x="136" y="10"/>
                  </a:lnTo>
                  <a:lnTo>
                    <a:pt x="166" y="2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30"/>
            <p:cNvSpPr>
              <a:spLocks noEditPoints="1"/>
            </p:cNvSpPr>
            <p:nvPr/>
          </p:nvSpPr>
          <p:spPr bwMode="auto">
            <a:xfrm>
              <a:off x="9571038" y="2187576"/>
              <a:ext cx="63500" cy="63500"/>
            </a:xfrm>
            <a:custGeom>
              <a:avLst/>
              <a:gdLst>
                <a:gd name="T0" fmla="*/ 175 w 396"/>
                <a:gd name="T1" fmla="*/ 116 h 396"/>
                <a:gd name="T2" fmla="*/ 138 w 396"/>
                <a:gd name="T3" fmla="*/ 138 h 396"/>
                <a:gd name="T4" fmla="*/ 117 w 396"/>
                <a:gd name="T5" fmla="*/ 175 h 396"/>
                <a:gd name="T6" fmla="*/ 117 w 396"/>
                <a:gd name="T7" fmla="*/ 220 h 396"/>
                <a:gd name="T8" fmla="*/ 138 w 396"/>
                <a:gd name="T9" fmla="*/ 258 h 396"/>
                <a:gd name="T10" fmla="*/ 175 w 396"/>
                <a:gd name="T11" fmla="*/ 280 h 396"/>
                <a:gd name="T12" fmla="*/ 221 w 396"/>
                <a:gd name="T13" fmla="*/ 280 h 396"/>
                <a:gd name="T14" fmla="*/ 258 w 396"/>
                <a:gd name="T15" fmla="*/ 258 h 396"/>
                <a:gd name="T16" fmla="*/ 280 w 396"/>
                <a:gd name="T17" fmla="*/ 220 h 396"/>
                <a:gd name="T18" fmla="*/ 280 w 396"/>
                <a:gd name="T19" fmla="*/ 175 h 396"/>
                <a:gd name="T20" fmla="*/ 258 w 396"/>
                <a:gd name="T21" fmla="*/ 138 h 396"/>
                <a:gd name="T22" fmla="*/ 221 w 396"/>
                <a:gd name="T23" fmla="*/ 116 h 396"/>
                <a:gd name="T24" fmla="*/ 198 w 396"/>
                <a:gd name="T25" fmla="*/ 0 h 396"/>
                <a:gd name="T26" fmla="*/ 261 w 396"/>
                <a:gd name="T27" fmla="*/ 10 h 396"/>
                <a:gd name="T28" fmla="*/ 315 w 396"/>
                <a:gd name="T29" fmla="*/ 38 h 396"/>
                <a:gd name="T30" fmla="*/ 358 w 396"/>
                <a:gd name="T31" fmla="*/ 80 h 396"/>
                <a:gd name="T32" fmla="*/ 386 w 396"/>
                <a:gd name="T33" fmla="*/ 135 h 396"/>
                <a:gd name="T34" fmla="*/ 396 w 396"/>
                <a:gd name="T35" fmla="*/ 197 h 396"/>
                <a:gd name="T36" fmla="*/ 386 w 396"/>
                <a:gd name="T37" fmla="*/ 261 h 396"/>
                <a:gd name="T38" fmla="*/ 358 w 396"/>
                <a:gd name="T39" fmla="*/ 315 h 396"/>
                <a:gd name="T40" fmla="*/ 315 w 396"/>
                <a:gd name="T41" fmla="*/ 357 h 396"/>
                <a:gd name="T42" fmla="*/ 261 w 396"/>
                <a:gd name="T43" fmla="*/ 386 h 396"/>
                <a:gd name="T44" fmla="*/ 198 w 396"/>
                <a:gd name="T45" fmla="*/ 396 h 396"/>
                <a:gd name="T46" fmla="*/ 136 w 396"/>
                <a:gd name="T47" fmla="*/ 386 h 396"/>
                <a:gd name="T48" fmla="*/ 81 w 396"/>
                <a:gd name="T49" fmla="*/ 357 h 396"/>
                <a:gd name="T50" fmla="*/ 38 w 396"/>
                <a:gd name="T51" fmla="*/ 315 h 396"/>
                <a:gd name="T52" fmla="*/ 10 w 396"/>
                <a:gd name="T53" fmla="*/ 261 h 396"/>
                <a:gd name="T54" fmla="*/ 0 w 396"/>
                <a:gd name="T55" fmla="*/ 197 h 396"/>
                <a:gd name="T56" fmla="*/ 10 w 396"/>
                <a:gd name="T57" fmla="*/ 135 h 396"/>
                <a:gd name="T58" fmla="*/ 38 w 396"/>
                <a:gd name="T59" fmla="*/ 80 h 396"/>
                <a:gd name="T60" fmla="*/ 81 w 396"/>
                <a:gd name="T61" fmla="*/ 38 h 396"/>
                <a:gd name="T62" fmla="*/ 136 w 396"/>
                <a:gd name="T63" fmla="*/ 10 h 396"/>
                <a:gd name="T64" fmla="*/ 198 w 396"/>
                <a:gd name="T65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6" h="396">
                  <a:moveTo>
                    <a:pt x="198" y="113"/>
                  </a:moveTo>
                  <a:lnTo>
                    <a:pt x="175" y="116"/>
                  </a:lnTo>
                  <a:lnTo>
                    <a:pt x="155" y="125"/>
                  </a:lnTo>
                  <a:lnTo>
                    <a:pt x="138" y="138"/>
                  </a:lnTo>
                  <a:lnTo>
                    <a:pt x="125" y="155"/>
                  </a:lnTo>
                  <a:lnTo>
                    <a:pt x="117" y="175"/>
                  </a:lnTo>
                  <a:lnTo>
                    <a:pt x="114" y="197"/>
                  </a:lnTo>
                  <a:lnTo>
                    <a:pt x="117" y="220"/>
                  </a:lnTo>
                  <a:lnTo>
                    <a:pt x="125" y="241"/>
                  </a:lnTo>
                  <a:lnTo>
                    <a:pt x="138" y="258"/>
                  </a:lnTo>
                  <a:lnTo>
                    <a:pt x="155" y="271"/>
                  </a:lnTo>
                  <a:lnTo>
                    <a:pt x="175" y="280"/>
                  </a:lnTo>
                  <a:lnTo>
                    <a:pt x="198" y="283"/>
                  </a:lnTo>
                  <a:lnTo>
                    <a:pt x="221" y="280"/>
                  </a:lnTo>
                  <a:lnTo>
                    <a:pt x="241" y="271"/>
                  </a:lnTo>
                  <a:lnTo>
                    <a:pt x="258" y="258"/>
                  </a:lnTo>
                  <a:lnTo>
                    <a:pt x="271" y="241"/>
                  </a:lnTo>
                  <a:lnTo>
                    <a:pt x="280" y="220"/>
                  </a:lnTo>
                  <a:lnTo>
                    <a:pt x="283" y="197"/>
                  </a:lnTo>
                  <a:lnTo>
                    <a:pt x="280" y="175"/>
                  </a:lnTo>
                  <a:lnTo>
                    <a:pt x="271" y="155"/>
                  </a:lnTo>
                  <a:lnTo>
                    <a:pt x="258" y="138"/>
                  </a:lnTo>
                  <a:lnTo>
                    <a:pt x="241" y="125"/>
                  </a:lnTo>
                  <a:lnTo>
                    <a:pt x="221" y="116"/>
                  </a:lnTo>
                  <a:lnTo>
                    <a:pt x="198" y="113"/>
                  </a:lnTo>
                  <a:close/>
                  <a:moveTo>
                    <a:pt x="198" y="0"/>
                  </a:moveTo>
                  <a:lnTo>
                    <a:pt x="231" y="2"/>
                  </a:lnTo>
                  <a:lnTo>
                    <a:pt x="261" y="10"/>
                  </a:lnTo>
                  <a:lnTo>
                    <a:pt x="289" y="22"/>
                  </a:lnTo>
                  <a:lnTo>
                    <a:pt x="315" y="38"/>
                  </a:lnTo>
                  <a:lnTo>
                    <a:pt x="339" y="58"/>
                  </a:lnTo>
                  <a:lnTo>
                    <a:pt x="358" y="80"/>
                  </a:lnTo>
                  <a:lnTo>
                    <a:pt x="374" y="107"/>
                  </a:lnTo>
                  <a:lnTo>
                    <a:pt x="386" y="135"/>
                  </a:lnTo>
                  <a:lnTo>
                    <a:pt x="394" y="166"/>
                  </a:lnTo>
                  <a:lnTo>
                    <a:pt x="396" y="197"/>
                  </a:lnTo>
                  <a:lnTo>
                    <a:pt x="394" y="229"/>
                  </a:lnTo>
                  <a:lnTo>
                    <a:pt x="386" y="261"/>
                  </a:lnTo>
                  <a:lnTo>
                    <a:pt x="374" y="289"/>
                  </a:lnTo>
                  <a:lnTo>
                    <a:pt x="358" y="315"/>
                  </a:lnTo>
                  <a:lnTo>
                    <a:pt x="339" y="337"/>
                  </a:lnTo>
                  <a:lnTo>
                    <a:pt x="315" y="357"/>
                  </a:lnTo>
                  <a:lnTo>
                    <a:pt x="289" y="374"/>
                  </a:lnTo>
                  <a:lnTo>
                    <a:pt x="261" y="386"/>
                  </a:lnTo>
                  <a:lnTo>
                    <a:pt x="231" y="394"/>
                  </a:lnTo>
                  <a:lnTo>
                    <a:pt x="198" y="396"/>
                  </a:lnTo>
                  <a:lnTo>
                    <a:pt x="166" y="394"/>
                  </a:lnTo>
                  <a:lnTo>
                    <a:pt x="136" y="386"/>
                  </a:lnTo>
                  <a:lnTo>
                    <a:pt x="106" y="374"/>
                  </a:lnTo>
                  <a:lnTo>
                    <a:pt x="81" y="357"/>
                  </a:lnTo>
                  <a:lnTo>
                    <a:pt x="58" y="337"/>
                  </a:lnTo>
                  <a:lnTo>
                    <a:pt x="38" y="315"/>
                  </a:lnTo>
                  <a:lnTo>
                    <a:pt x="22" y="289"/>
                  </a:lnTo>
                  <a:lnTo>
                    <a:pt x="10" y="261"/>
                  </a:lnTo>
                  <a:lnTo>
                    <a:pt x="3" y="229"/>
                  </a:lnTo>
                  <a:lnTo>
                    <a:pt x="0" y="197"/>
                  </a:lnTo>
                  <a:lnTo>
                    <a:pt x="3" y="166"/>
                  </a:lnTo>
                  <a:lnTo>
                    <a:pt x="10" y="135"/>
                  </a:lnTo>
                  <a:lnTo>
                    <a:pt x="22" y="107"/>
                  </a:lnTo>
                  <a:lnTo>
                    <a:pt x="38" y="80"/>
                  </a:lnTo>
                  <a:lnTo>
                    <a:pt x="58" y="58"/>
                  </a:lnTo>
                  <a:lnTo>
                    <a:pt x="81" y="38"/>
                  </a:lnTo>
                  <a:lnTo>
                    <a:pt x="106" y="22"/>
                  </a:lnTo>
                  <a:lnTo>
                    <a:pt x="136" y="10"/>
                  </a:lnTo>
                  <a:lnTo>
                    <a:pt x="166" y="2"/>
                  </a:lnTo>
                  <a:lnTo>
                    <a:pt x="1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7" name="Group 202"/>
          <p:cNvGrpSpPr/>
          <p:nvPr/>
        </p:nvGrpSpPr>
        <p:grpSpPr>
          <a:xfrm>
            <a:off x="4054279" y="663116"/>
            <a:ext cx="536575" cy="495300"/>
            <a:chOff x="8161338" y="1946275"/>
            <a:chExt cx="536575" cy="495300"/>
          </a:xfrm>
          <a:solidFill>
            <a:srgbClr val="000000"/>
          </a:solidFill>
        </p:grpSpPr>
        <p:sp>
          <p:nvSpPr>
            <p:cNvPr id="928" name="Freeform 35"/>
            <p:cNvSpPr>
              <a:spLocks noEditPoints="1"/>
            </p:cNvSpPr>
            <p:nvPr/>
          </p:nvSpPr>
          <p:spPr bwMode="auto">
            <a:xfrm>
              <a:off x="8161338" y="1946275"/>
              <a:ext cx="536575" cy="495300"/>
            </a:xfrm>
            <a:custGeom>
              <a:avLst/>
              <a:gdLst>
                <a:gd name="T0" fmla="*/ 113 w 3380"/>
                <a:gd name="T1" fmla="*/ 3007 h 3121"/>
                <a:gd name="T2" fmla="*/ 3267 w 3380"/>
                <a:gd name="T3" fmla="*/ 1305 h 3121"/>
                <a:gd name="T4" fmla="*/ 1432 w 3380"/>
                <a:gd name="T5" fmla="*/ 397 h 3121"/>
                <a:gd name="T6" fmla="*/ 2737 w 3380"/>
                <a:gd name="T7" fmla="*/ 1192 h 3121"/>
                <a:gd name="T8" fmla="*/ 1930 w 3380"/>
                <a:gd name="T9" fmla="*/ 433 h 3121"/>
                <a:gd name="T10" fmla="*/ 1877 w 3380"/>
                <a:gd name="T11" fmla="*/ 495 h 3121"/>
                <a:gd name="T12" fmla="*/ 1811 w 3380"/>
                <a:gd name="T13" fmla="*/ 540 h 3121"/>
                <a:gd name="T14" fmla="*/ 1732 w 3380"/>
                <a:gd name="T15" fmla="*/ 564 h 3121"/>
                <a:gd name="T16" fmla="*/ 1648 w 3380"/>
                <a:gd name="T17" fmla="*/ 564 h 3121"/>
                <a:gd name="T18" fmla="*/ 1569 w 3380"/>
                <a:gd name="T19" fmla="*/ 540 h 3121"/>
                <a:gd name="T20" fmla="*/ 1503 w 3380"/>
                <a:gd name="T21" fmla="*/ 495 h 3121"/>
                <a:gd name="T22" fmla="*/ 1450 w 3380"/>
                <a:gd name="T23" fmla="*/ 433 h 3121"/>
                <a:gd name="T24" fmla="*/ 1690 w 3380"/>
                <a:gd name="T25" fmla="*/ 114 h 3121"/>
                <a:gd name="T26" fmla="*/ 1631 w 3380"/>
                <a:gd name="T27" fmla="*/ 125 h 3121"/>
                <a:gd name="T28" fmla="*/ 1581 w 3380"/>
                <a:gd name="T29" fmla="*/ 154 h 3121"/>
                <a:gd name="T30" fmla="*/ 1545 w 3380"/>
                <a:gd name="T31" fmla="*/ 198 h 3121"/>
                <a:gd name="T32" fmla="*/ 1524 w 3380"/>
                <a:gd name="T33" fmla="*/ 254 h 3121"/>
                <a:gd name="T34" fmla="*/ 1524 w 3380"/>
                <a:gd name="T35" fmla="*/ 315 h 3121"/>
                <a:gd name="T36" fmla="*/ 1545 w 3380"/>
                <a:gd name="T37" fmla="*/ 370 h 3121"/>
                <a:gd name="T38" fmla="*/ 1581 w 3380"/>
                <a:gd name="T39" fmla="*/ 415 h 3121"/>
                <a:gd name="T40" fmla="*/ 1631 w 3380"/>
                <a:gd name="T41" fmla="*/ 443 h 3121"/>
                <a:gd name="T42" fmla="*/ 1690 w 3380"/>
                <a:gd name="T43" fmla="*/ 454 h 3121"/>
                <a:gd name="T44" fmla="*/ 1749 w 3380"/>
                <a:gd name="T45" fmla="*/ 443 h 3121"/>
                <a:gd name="T46" fmla="*/ 1799 w 3380"/>
                <a:gd name="T47" fmla="*/ 415 h 3121"/>
                <a:gd name="T48" fmla="*/ 1835 w 3380"/>
                <a:gd name="T49" fmla="*/ 370 h 3121"/>
                <a:gd name="T50" fmla="*/ 1856 w 3380"/>
                <a:gd name="T51" fmla="*/ 315 h 3121"/>
                <a:gd name="T52" fmla="*/ 1856 w 3380"/>
                <a:gd name="T53" fmla="*/ 254 h 3121"/>
                <a:gd name="T54" fmla="*/ 1835 w 3380"/>
                <a:gd name="T55" fmla="*/ 198 h 3121"/>
                <a:gd name="T56" fmla="*/ 1799 w 3380"/>
                <a:gd name="T57" fmla="*/ 154 h 3121"/>
                <a:gd name="T58" fmla="*/ 1749 w 3380"/>
                <a:gd name="T59" fmla="*/ 125 h 3121"/>
                <a:gd name="T60" fmla="*/ 1690 w 3380"/>
                <a:gd name="T61" fmla="*/ 114 h 3121"/>
                <a:gd name="T62" fmla="*/ 1729 w 3380"/>
                <a:gd name="T63" fmla="*/ 3 h 3121"/>
                <a:gd name="T64" fmla="*/ 1802 w 3380"/>
                <a:gd name="T65" fmla="*/ 24 h 3121"/>
                <a:gd name="T66" fmla="*/ 1865 w 3380"/>
                <a:gd name="T67" fmla="*/ 63 h 3121"/>
                <a:gd name="T68" fmla="*/ 1916 w 3380"/>
                <a:gd name="T69" fmla="*/ 118 h 3121"/>
                <a:gd name="T70" fmla="*/ 1951 w 3380"/>
                <a:gd name="T71" fmla="*/ 184 h 3121"/>
                <a:gd name="T72" fmla="*/ 1969 w 3380"/>
                <a:gd name="T73" fmla="*/ 258 h 3121"/>
                <a:gd name="T74" fmla="*/ 3380 w 3380"/>
                <a:gd name="T75" fmla="*/ 1192 h 3121"/>
                <a:gd name="T76" fmla="*/ 0 w 3380"/>
                <a:gd name="T77" fmla="*/ 3121 h 3121"/>
                <a:gd name="T78" fmla="*/ 483 w 3380"/>
                <a:gd name="T79" fmla="*/ 1192 h 3121"/>
                <a:gd name="T80" fmla="*/ 1418 w 3380"/>
                <a:gd name="T81" fmla="*/ 220 h 3121"/>
                <a:gd name="T82" fmla="*/ 1444 w 3380"/>
                <a:gd name="T83" fmla="*/ 148 h 3121"/>
                <a:gd name="T84" fmla="*/ 1487 w 3380"/>
                <a:gd name="T85" fmla="*/ 89 h 3121"/>
                <a:gd name="T86" fmla="*/ 1545 w 3380"/>
                <a:gd name="T87" fmla="*/ 41 h 3121"/>
                <a:gd name="T88" fmla="*/ 1613 w 3380"/>
                <a:gd name="T89" fmla="*/ 11 h 3121"/>
                <a:gd name="T90" fmla="*/ 1690 w 3380"/>
                <a:gd name="T91" fmla="*/ 0 h 3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80" h="3121">
                  <a:moveTo>
                    <a:pt x="113" y="1305"/>
                  </a:moveTo>
                  <a:lnTo>
                    <a:pt x="113" y="3007"/>
                  </a:lnTo>
                  <a:lnTo>
                    <a:pt x="3267" y="3007"/>
                  </a:lnTo>
                  <a:lnTo>
                    <a:pt x="3267" y="1305"/>
                  </a:lnTo>
                  <a:lnTo>
                    <a:pt x="113" y="1305"/>
                  </a:lnTo>
                  <a:close/>
                  <a:moveTo>
                    <a:pt x="1432" y="397"/>
                  </a:moveTo>
                  <a:lnTo>
                    <a:pt x="643" y="1192"/>
                  </a:lnTo>
                  <a:lnTo>
                    <a:pt x="2737" y="1192"/>
                  </a:lnTo>
                  <a:lnTo>
                    <a:pt x="1948" y="397"/>
                  </a:lnTo>
                  <a:lnTo>
                    <a:pt x="1930" y="433"/>
                  </a:lnTo>
                  <a:lnTo>
                    <a:pt x="1905" y="466"/>
                  </a:lnTo>
                  <a:lnTo>
                    <a:pt x="1877" y="495"/>
                  </a:lnTo>
                  <a:lnTo>
                    <a:pt x="1846" y="520"/>
                  </a:lnTo>
                  <a:lnTo>
                    <a:pt x="1811" y="540"/>
                  </a:lnTo>
                  <a:lnTo>
                    <a:pt x="1773" y="555"/>
                  </a:lnTo>
                  <a:lnTo>
                    <a:pt x="1732" y="564"/>
                  </a:lnTo>
                  <a:lnTo>
                    <a:pt x="1690" y="568"/>
                  </a:lnTo>
                  <a:lnTo>
                    <a:pt x="1648" y="564"/>
                  </a:lnTo>
                  <a:lnTo>
                    <a:pt x="1607" y="555"/>
                  </a:lnTo>
                  <a:lnTo>
                    <a:pt x="1569" y="540"/>
                  </a:lnTo>
                  <a:lnTo>
                    <a:pt x="1534" y="520"/>
                  </a:lnTo>
                  <a:lnTo>
                    <a:pt x="1503" y="495"/>
                  </a:lnTo>
                  <a:lnTo>
                    <a:pt x="1475" y="466"/>
                  </a:lnTo>
                  <a:lnTo>
                    <a:pt x="1450" y="433"/>
                  </a:lnTo>
                  <a:lnTo>
                    <a:pt x="1432" y="397"/>
                  </a:lnTo>
                  <a:close/>
                  <a:moveTo>
                    <a:pt x="1690" y="114"/>
                  </a:moveTo>
                  <a:lnTo>
                    <a:pt x="1659" y="117"/>
                  </a:lnTo>
                  <a:lnTo>
                    <a:pt x="1631" y="125"/>
                  </a:lnTo>
                  <a:lnTo>
                    <a:pt x="1605" y="137"/>
                  </a:lnTo>
                  <a:lnTo>
                    <a:pt x="1581" y="154"/>
                  </a:lnTo>
                  <a:lnTo>
                    <a:pt x="1561" y="174"/>
                  </a:lnTo>
                  <a:lnTo>
                    <a:pt x="1545" y="198"/>
                  </a:lnTo>
                  <a:lnTo>
                    <a:pt x="1531" y="225"/>
                  </a:lnTo>
                  <a:lnTo>
                    <a:pt x="1524" y="254"/>
                  </a:lnTo>
                  <a:lnTo>
                    <a:pt x="1521" y="284"/>
                  </a:lnTo>
                  <a:lnTo>
                    <a:pt x="1524" y="315"/>
                  </a:lnTo>
                  <a:lnTo>
                    <a:pt x="1531" y="343"/>
                  </a:lnTo>
                  <a:lnTo>
                    <a:pt x="1545" y="370"/>
                  </a:lnTo>
                  <a:lnTo>
                    <a:pt x="1561" y="394"/>
                  </a:lnTo>
                  <a:lnTo>
                    <a:pt x="1581" y="415"/>
                  </a:lnTo>
                  <a:lnTo>
                    <a:pt x="1605" y="431"/>
                  </a:lnTo>
                  <a:lnTo>
                    <a:pt x="1631" y="443"/>
                  </a:lnTo>
                  <a:lnTo>
                    <a:pt x="1659" y="452"/>
                  </a:lnTo>
                  <a:lnTo>
                    <a:pt x="1690" y="454"/>
                  </a:lnTo>
                  <a:lnTo>
                    <a:pt x="1721" y="452"/>
                  </a:lnTo>
                  <a:lnTo>
                    <a:pt x="1749" y="443"/>
                  </a:lnTo>
                  <a:lnTo>
                    <a:pt x="1775" y="431"/>
                  </a:lnTo>
                  <a:lnTo>
                    <a:pt x="1799" y="415"/>
                  </a:lnTo>
                  <a:lnTo>
                    <a:pt x="1819" y="394"/>
                  </a:lnTo>
                  <a:lnTo>
                    <a:pt x="1835" y="370"/>
                  </a:lnTo>
                  <a:lnTo>
                    <a:pt x="1849" y="343"/>
                  </a:lnTo>
                  <a:lnTo>
                    <a:pt x="1856" y="315"/>
                  </a:lnTo>
                  <a:lnTo>
                    <a:pt x="1859" y="284"/>
                  </a:lnTo>
                  <a:lnTo>
                    <a:pt x="1856" y="254"/>
                  </a:lnTo>
                  <a:lnTo>
                    <a:pt x="1849" y="225"/>
                  </a:lnTo>
                  <a:lnTo>
                    <a:pt x="1835" y="198"/>
                  </a:lnTo>
                  <a:lnTo>
                    <a:pt x="1819" y="174"/>
                  </a:lnTo>
                  <a:lnTo>
                    <a:pt x="1799" y="154"/>
                  </a:lnTo>
                  <a:lnTo>
                    <a:pt x="1775" y="137"/>
                  </a:lnTo>
                  <a:lnTo>
                    <a:pt x="1749" y="125"/>
                  </a:lnTo>
                  <a:lnTo>
                    <a:pt x="1721" y="117"/>
                  </a:lnTo>
                  <a:lnTo>
                    <a:pt x="1690" y="114"/>
                  </a:lnTo>
                  <a:close/>
                  <a:moveTo>
                    <a:pt x="1690" y="0"/>
                  </a:moveTo>
                  <a:lnTo>
                    <a:pt x="1729" y="3"/>
                  </a:lnTo>
                  <a:lnTo>
                    <a:pt x="1767" y="11"/>
                  </a:lnTo>
                  <a:lnTo>
                    <a:pt x="1802" y="24"/>
                  </a:lnTo>
                  <a:lnTo>
                    <a:pt x="1835" y="41"/>
                  </a:lnTo>
                  <a:lnTo>
                    <a:pt x="1865" y="63"/>
                  </a:lnTo>
                  <a:lnTo>
                    <a:pt x="1893" y="89"/>
                  </a:lnTo>
                  <a:lnTo>
                    <a:pt x="1916" y="118"/>
                  </a:lnTo>
                  <a:lnTo>
                    <a:pt x="1936" y="148"/>
                  </a:lnTo>
                  <a:lnTo>
                    <a:pt x="1951" y="184"/>
                  </a:lnTo>
                  <a:lnTo>
                    <a:pt x="1962" y="220"/>
                  </a:lnTo>
                  <a:lnTo>
                    <a:pt x="1969" y="258"/>
                  </a:lnTo>
                  <a:lnTo>
                    <a:pt x="2897" y="1192"/>
                  </a:lnTo>
                  <a:lnTo>
                    <a:pt x="3380" y="1192"/>
                  </a:lnTo>
                  <a:lnTo>
                    <a:pt x="3380" y="3121"/>
                  </a:lnTo>
                  <a:lnTo>
                    <a:pt x="0" y="3121"/>
                  </a:lnTo>
                  <a:lnTo>
                    <a:pt x="0" y="1192"/>
                  </a:lnTo>
                  <a:lnTo>
                    <a:pt x="483" y="1192"/>
                  </a:lnTo>
                  <a:lnTo>
                    <a:pt x="1411" y="258"/>
                  </a:lnTo>
                  <a:lnTo>
                    <a:pt x="1418" y="220"/>
                  </a:lnTo>
                  <a:lnTo>
                    <a:pt x="1429" y="184"/>
                  </a:lnTo>
                  <a:lnTo>
                    <a:pt x="1444" y="148"/>
                  </a:lnTo>
                  <a:lnTo>
                    <a:pt x="1464" y="118"/>
                  </a:lnTo>
                  <a:lnTo>
                    <a:pt x="1487" y="89"/>
                  </a:lnTo>
                  <a:lnTo>
                    <a:pt x="1515" y="63"/>
                  </a:lnTo>
                  <a:lnTo>
                    <a:pt x="1545" y="41"/>
                  </a:lnTo>
                  <a:lnTo>
                    <a:pt x="1578" y="24"/>
                  </a:lnTo>
                  <a:lnTo>
                    <a:pt x="1613" y="11"/>
                  </a:lnTo>
                  <a:lnTo>
                    <a:pt x="1651" y="3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36"/>
            <p:cNvSpPr>
              <a:spLocks noEditPoints="1"/>
            </p:cNvSpPr>
            <p:nvPr/>
          </p:nvSpPr>
          <p:spPr bwMode="auto">
            <a:xfrm>
              <a:off x="8223251" y="2189163"/>
              <a:ext cx="90488" cy="198438"/>
            </a:xfrm>
            <a:custGeom>
              <a:avLst/>
              <a:gdLst>
                <a:gd name="T0" fmla="*/ 251 w 564"/>
                <a:gd name="T1" fmla="*/ 115 h 1247"/>
                <a:gd name="T2" fmla="*/ 197 w 564"/>
                <a:gd name="T3" fmla="*/ 136 h 1247"/>
                <a:gd name="T4" fmla="*/ 153 w 564"/>
                <a:gd name="T5" fmla="*/ 173 h 1247"/>
                <a:gd name="T6" fmla="*/ 123 w 564"/>
                <a:gd name="T7" fmla="*/ 223 h 1247"/>
                <a:gd name="T8" fmla="*/ 113 w 564"/>
                <a:gd name="T9" fmla="*/ 283 h 1247"/>
                <a:gd name="T10" fmla="*/ 116 w 564"/>
                <a:gd name="T11" fmla="*/ 994 h 1247"/>
                <a:gd name="T12" fmla="*/ 137 w 564"/>
                <a:gd name="T13" fmla="*/ 1050 h 1247"/>
                <a:gd name="T14" fmla="*/ 173 w 564"/>
                <a:gd name="T15" fmla="*/ 1094 h 1247"/>
                <a:gd name="T16" fmla="*/ 224 w 564"/>
                <a:gd name="T17" fmla="*/ 1123 h 1247"/>
                <a:gd name="T18" fmla="*/ 282 w 564"/>
                <a:gd name="T19" fmla="*/ 1134 h 1247"/>
                <a:gd name="T20" fmla="*/ 341 w 564"/>
                <a:gd name="T21" fmla="*/ 1123 h 1247"/>
                <a:gd name="T22" fmla="*/ 391 w 564"/>
                <a:gd name="T23" fmla="*/ 1094 h 1247"/>
                <a:gd name="T24" fmla="*/ 427 w 564"/>
                <a:gd name="T25" fmla="*/ 1050 h 1247"/>
                <a:gd name="T26" fmla="*/ 448 w 564"/>
                <a:gd name="T27" fmla="*/ 994 h 1247"/>
                <a:gd name="T28" fmla="*/ 451 w 564"/>
                <a:gd name="T29" fmla="*/ 283 h 1247"/>
                <a:gd name="T30" fmla="*/ 441 w 564"/>
                <a:gd name="T31" fmla="*/ 223 h 1247"/>
                <a:gd name="T32" fmla="*/ 411 w 564"/>
                <a:gd name="T33" fmla="*/ 173 h 1247"/>
                <a:gd name="T34" fmla="*/ 367 w 564"/>
                <a:gd name="T35" fmla="*/ 136 h 1247"/>
                <a:gd name="T36" fmla="*/ 313 w 564"/>
                <a:gd name="T37" fmla="*/ 115 h 1247"/>
                <a:gd name="T38" fmla="*/ 282 w 564"/>
                <a:gd name="T39" fmla="*/ 0 h 1247"/>
                <a:gd name="T40" fmla="*/ 363 w 564"/>
                <a:gd name="T41" fmla="*/ 11 h 1247"/>
                <a:gd name="T42" fmla="*/ 436 w 564"/>
                <a:gd name="T43" fmla="*/ 45 h 1247"/>
                <a:gd name="T44" fmla="*/ 495 w 564"/>
                <a:gd name="T45" fmla="*/ 97 h 1247"/>
                <a:gd name="T46" fmla="*/ 538 w 564"/>
                <a:gd name="T47" fmla="*/ 164 h 1247"/>
                <a:gd name="T48" fmla="*/ 561 w 564"/>
                <a:gd name="T49" fmla="*/ 241 h 1247"/>
                <a:gd name="T50" fmla="*/ 564 w 564"/>
                <a:gd name="T51" fmla="*/ 963 h 1247"/>
                <a:gd name="T52" fmla="*/ 551 w 564"/>
                <a:gd name="T53" fmla="*/ 1045 h 1247"/>
                <a:gd name="T54" fmla="*/ 519 w 564"/>
                <a:gd name="T55" fmla="*/ 1118 h 1247"/>
                <a:gd name="T56" fmla="*/ 466 w 564"/>
                <a:gd name="T57" fmla="*/ 1178 h 1247"/>
                <a:gd name="T58" fmla="*/ 401 w 564"/>
                <a:gd name="T59" fmla="*/ 1221 h 1247"/>
                <a:gd name="T60" fmla="*/ 324 w 564"/>
                <a:gd name="T61" fmla="*/ 1244 h 1247"/>
                <a:gd name="T62" fmla="*/ 241 w 564"/>
                <a:gd name="T63" fmla="*/ 1244 h 1247"/>
                <a:gd name="T64" fmla="*/ 163 w 564"/>
                <a:gd name="T65" fmla="*/ 1221 h 1247"/>
                <a:gd name="T66" fmla="*/ 98 w 564"/>
                <a:gd name="T67" fmla="*/ 1178 h 1247"/>
                <a:gd name="T68" fmla="*/ 45 w 564"/>
                <a:gd name="T69" fmla="*/ 1118 h 1247"/>
                <a:gd name="T70" fmla="*/ 13 w 564"/>
                <a:gd name="T71" fmla="*/ 1045 h 1247"/>
                <a:gd name="T72" fmla="*/ 0 w 564"/>
                <a:gd name="T73" fmla="*/ 963 h 1247"/>
                <a:gd name="T74" fmla="*/ 3 w 564"/>
                <a:gd name="T75" fmla="*/ 241 h 1247"/>
                <a:gd name="T76" fmla="*/ 27 w 564"/>
                <a:gd name="T77" fmla="*/ 164 h 1247"/>
                <a:gd name="T78" fmla="*/ 70 w 564"/>
                <a:gd name="T79" fmla="*/ 97 h 1247"/>
                <a:gd name="T80" fmla="*/ 128 w 564"/>
                <a:gd name="T81" fmla="*/ 45 h 1247"/>
                <a:gd name="T82" fmla="*/ 201 w 564"/>
                <a:gd name="T83" fmla="*/ 11 h 1247"/>
                <a:gd name="T84" fmla="*/ 282 w 564"/>
                <a:gd name="T85" fmla="*/ 0 h 1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64" h="1247">
                  <a:moveTo>
                    <a:pt x="282" y="112"/>
                  </a:moveTo>
                  <a:lnTo>
                    <a:pt x="251" y="115"/>
                  </a:lnTo>
                  <a:lnTo>
                    <a:pt x="224" y="123"/>
                  </a:lnTo>
                  <a:lnTo>
                    <a:pt x="197" y="136"/>
                  </a:lnTo>
                  <a:lnTo>
                    <a:pt x="173" y="152"/>
                  </a:lnTo>
                  <a:lnTo>
                    <a:pt x="153" y="173"/>
                  </a:lnTo>
                  <a:lnTo>
                    <a:pt x="137" y="197"/>
                  </a:lnTo>
                  <a:lnTo>
                    <a:pt x="123" y="223"/>
                  </a:lnTo>
                  <a:lnTo>
                    <a:pt x="116" y="252"/>
                  </a:lnTo>
                  <a:lnTo>
                    <a:pt x="113" y="283"/>
                  </a:lnTo>
                  <a:lnTo>
                    <a:pt x="113" y="963"/>
                  </a:lnTo>
                  <a:lnTo>
                    <a:pt x="116" y="994"/>
                  </a:lnTo>
                  <a:lnTo>
                    <a:pt x="123" y="1023"/>
                  </a:lnTo>
                  <a:lnTo>
                    <a:pt x="137" y="1050"/>
                  </a:lnTo>
                  <a:lnTo>
                    <a:pt x="153" y="1073"/>
                  </a:lnTo>
                  <a:lnTo>
                    <a:pt x="173" y="1094"/>
                  </a:lnTo>
                  <a:lnTo>
                    <a:pt x="197" y="1110"/>
                  </a:lnTo>
                  <a:lnTo>
                    <a:pt x="224" y="1123"/>
                  </a:lnTo>
                  <a:lnTo>
                    <a:pt x="251" y="1131"/>
                  </a:lnTo>
                  <a:lnTo>
                    <a:pt x="282" y="1134"/>
                  </a:lnTo>
                  <a:lnTo>
                    <a:pt x="313" y="1131"/>
                  </a:lnTo>
                  <a:lnTo>
                    <a:pt x="341" y="1123"/>
                  </a:lnTo>
                  <a:lnTo>
                    <a:pt x="367" y="1110"/>
                  </a:lnTo>
                  <a:lnTo>
                    <a:pt x="391" y="1094"/>
                  </a:lnTo>
                  <a:lnTo>
                    <a:pt x="411" y="1073"/>
                  </a:lnTo>
                  <a:lnTo>
                    <a:pt x="427" y="1050"/>
                  </a:lnTo>
                  <a:lnTo>
                    <a:pt x="441" y="1023"/>
                  </a:lnTo>
                  <a:lnTo>
                    <a:pt x="448" y="994"/>
                  </a:lnTo>
                  <a:lnTo>
                    <a:pt x="451" y="963"/>
                  </a:lnTo>
                  <a:lnTo>
                    <a:pt x="451" y="283"/>
                  </a:lnTo>
                  <a:lnTo>
                    <a:pt x="448" y="252"/>
                  </a:lnTo>
                  <a:lnTo>
                    <a:pt x="441" y="223"/>
                  </a:lnTo>
                  <a:lnTo>
                    <a:pt x="427" y="197"/>
                  </a:lnTo>
                  <a:lnTo>
                    <a:pt x="411" y="173"/>
                  </a:lnTo>
                  <a:lnTo>
                    <a:pt x="391" y="152"/>
                  </a:lnTo>
                  <a:lnTo>
                    <a:pt x="367" y="136"/>
                  </a:lnTo>
                  <a:lnTo>
                    <a:pt x="341" y="123"/>
                  </a:lnTo>
                  <a:lnTo>
                    <a:pt x="313" y="115"/>
                  </a:lnTo>
                  <a:lnTo>
                    <a:pt x="282" y="112"/>
                  </a:lnTo>
                  <a:close/>
                  <a:moveTo>
                    <a:pt x="282" y="0"/>
                  </a:moveTo>
                  <a:lnTo>
                    <a:pt x="324" y="3"/>
                  </a:lnTo>
                  <a:lnTo>
                    <a:pt x="363" y="11"/>
                  </a:lnTo>
                  <a:lnTo>
                    <a:pt x="401" y="25"/>
                  </a:lnTo>
                  <a:lnTo>
                    <a:pt x="436" y="45"/>
                  </a:lnTo>
                  <a:lnTo>
                    <a:pt x="466" y="69"/>
                  </a:lnTo>
                  <a:lnTo>
                    <a:pt x="495" y="97"/>
                  </a:lnTo>
                  <a:lnTo>
                    <a:pt x="519" y="129"/>
                  </a:lnTo>
                  <a:lnTo>
                    <a:pt x="538" y="164"/>
                  </a:lnTo>
                  <a:lnTo>
                    <a:pt x="551" y="201"/>
                  </a:lnTo>
                  <a:lnTo>
                    <a:pt x="561" y="241"/>
                  </a:lnTo>
                  <a:lnTo>
                    <a:pt x="564" y="283"/>
                  </a:lnTo>
                  <a:lnTo>
                    <a:pt x="564" y="963"/>
                  </a:lnTo>
                  <a:lnTo>
                    <a:pt x="561" y="1005"/>
                  </a:lnTo>
                  <a:lnTo>
                    <a:pt x="551" y="1045"/>
                  </a:lnTo>
                  <a:lnTo>
                    <a:pt x="538" y="1083"/>
                  </a:lnTo>
                  <a:lnTo>
                    <a:pt x="519" y="1118"/>
                  </a:lnTo>
                  <a:lnTo>
                    <a:pt x="495" y="1150"/>
                  </a:lnTo>
                  <a:lnTo>
                    <a:pt x="466" y="1178"/>
                  </a:lnTo>
                  <a:lnTo>
                    <a:pt x="436" y="1201"/>
                  </a:lnTo>
                  <a:lnTo>
                    <a:pt x="401" y="1221"/>
                  </a:lnTo>
                  <a:lnTo>
                    <a:pt x="363" y="1235"/>
                  </a:lnTo>
                  <a:lnTo>
                    <a:pt x="324" y="1244"/>
                  </a:lnTo>
                  <a:lnTo>
                    <a:pt x="282" y="1247"/>
                  </a:lnTo>
                  <a:lnTo>
                    <a:pt x="241" y="1244"/>
                  </a:lnTo>
                  <a:lnTo>
                    <a:pt x="201" y="1235"/>
                  </a:lnTo>
                  <a:lnTo>
                    <a:pt x="163" y="1221"/>
                  </a:lnTo>
                  <a:lnTo>
                    <a:pt x="128" y="1201"/>
                  </a:lnTo>
                  <a:lnTo>
                    <a:pt x="98" y="1178"/>
                  </a:lnTo>
                  <a:lnTo>
                    <a:pt x="70" y="1150"/>
                  </a:lnTo>
                  <a:lnTo>
                    <a:pt x="45" y="1118"/>
                  </a:lnTo>
                  <a:lnTo>
                    <a:pt x="27" y="1083"/>
                  </a:lnTo>
                  <a:lnTo>
                    <a:pt x="13" y="1045"/>
                  </a:lnTo>
                  <a:lnTo>
                    <a:pt x="3" y="1005"/>
                  </a:lnTo>
                  <a:lnTo>
                    <a:pt x="0" y="963"/>
                  </a:lnTo>
                  <a:lnTo>
                    <a:pt x="0" y="283"/>
                  </a:lnTo>
                  <a:lnTo>
                    <a:pt x="3" y="241"/>
                  </a:lnTo>
                  <a:lnTo>
                    <a:pt x="13" y="201"/>
                  </a:lnTo>
                  <a:lnTo>
                    <a:pt x="27" y="164"/>
                  </a:lnTo>
                  <a:lnTo>
                    <a:pt x="45" y="129"/>
                  </a:lnTo>
                  <a:lnTo>
                    <a:pt x="70" y="97"/>
                  </a:lnTo>
                  <a:lnTo>
                    <a:pt x="98" y="69"/>
                  </a:lnTo>
                  <a:lnTo>
                    <a:pt x="128" y="45"/>
                  </a:lnTo>
                  <a:lnTo>
                    <a:pt x="163" y="25"/>
                  </a:lnTo>
                  <a:lnTo>
                    <a:pt x="201" y="11"/>
                  </a:lnTo>
                  <a:lnTo>
                    <a:pt x="241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37"/>
            <p:cNvSpPr>
              <a:spLocks noEditPoints="1"/>
            </p:cNvSpPr>
            <p:nvPr/>
          </p:nvSpPr>
          <p:spPr bwMode="auto">
            <a:xfrm>
              <a:off x="8331201" y="2189163"/>
              <a:ext cx="88900" cy="198438"/>
            </a:xfrm>
            <a:custGeom>
              <a:avLst/>
              <a:gdLst>
                <a:gd name="T0" fmla="*/ 251 w 564"/>
                <a:gd name="T1" fmla="*/ 115 h 1247"/>
                <a:gd name="T2" fmla="*/ 197 w 564"/>
                <a:gd name="T3" fmla="*/ 136 h 1247"/>
                <a:gd name="T4" fmla="*/ 153 w 564"/>
                <a:gd name="T5" fmla="*/ 173 h 1247"/>
                <a:gd name="T6" fmla="*/ 123 w 564"/>
                <a:gd name="T7" fmla="*/ 223 h 1247"/>
                <a:gd name="T8" fmla="*/ 113 w 564"/>
                <a:gd name="T9" fmla="*/ 283 h 1247"/>
                <a:gd name="T10" fmla="*/ 116 w 564"/>
                <a:gd name="T11" fmla="*/ 597 h 1247"/>
                <a:gd name="T12" fmla="*/ 137 w 564"/>
                <a:gd name="T13" fmla="*/ 653 h 1247"/>
                <a:gd name="T14" fmla="*/ 173 w 564"/>
                <a:gd name="T15" fmla="*/ 697 h 1247"/>
                <a:gd name="T16" fmla="*/ 223 w 564"/>
                <a:gd name="T17" fmla="*/ 726 h 1247"/>
                <a:gd name="T18" fmla="*/ 282 w 564"/>
                <a:gd name="T19" fmla="*/ 737 h 1247"/>
                <a:gd name="T20" fmla="*/ 340 w 564"/>
                <a:gd name="T21" fmla="*/ 726 h 1247"/>
                <a:gd name="T22" fmla="*/ 391 w 564"/>
                <a:gd name="T23" fmla="*/ 697 h 1247"/>
                <a:gd name="T24" fmla="*/ 428 w 564"/>
                <a:gd name="T25" fmla="*/ 653 h 1247"/>
                <a:gd name="T26" fmla="*/ 448 w 564"/>
                <a:gd name="T27" fmla="*/ 597 h 1247"/>
                <a:gd name="T28" fmla="*/ 451 w 564"/>
                <a:gd name="T29" fmla="*/ 283 h 1247"/>
                <a:gd name="T30" fmla="*/ 441 w 564"/>
                <a:gd name="T31" fmla="*/ 223 h 1247"/>
                <a:gd name="T32" fmla="*/ 411 w 564"/>
                <a:gd name="T33" fmla="*/ 173 h 1247"/>
                <a:gd name="T34" fmla="*/ 367 w 564"/>
                <a:gd name="T35" fmla="*/ 136 h 1247"/>
                <a:gd name="T36" fmla="*/ 313 w 564"/>
                <a:gd name="T37" fmla="*/ 115 h 1247"/>
                <a:gd name="T38" fmla="*/ 282 w 564"/>
                <a:gd name="T39" fmla="*/ 0 h 1247"/>
                <a:gd name="T40" fmla="*/ 363 w 564"/>
                <a:gd name="T41" fmla="*/ 11 h 1247"/>
                <a:gd name="T42" fmla="*/ 436 w 564"/>
                <a:gd name="T43" fmla="*/ 45 h 1247"/>
                <a:gd name="T44" fmla="*/ 494 w 564"/>
                <a:gd name="T45" fmla="*/ 97 h 1247"/>
                <a:gd name="T46" fmla="*/ 537 w 564"/>
                <a:gd name="T47" fmla="*/ 164 h 1247"/>
                <a:gd name="T48" fmla="*/ 561 w 564"/>
                <a:gd name="T49" fmla="*/ 241 h 1247"/>
                <a:gd name="T50" fmla="*/ 564 w 564"/>
                <a:gd name="T51" fmla="*/ 567 h 1247"/>
                <a:gd name="T52" fmla="*/ 551 w 564"/>
                <a:gd name="T53" fmla="*/ 648 h 1247"/>
                <a:gd name="T54" fmla="*/ 519 w 564"/>
                <a:gd name="T55" fmla="*/ 721 h 1247"/>
                <a:gd name="T56" fmla="*/ 466 w 564"/>
                <a:gd name="T57" fmla="*/ 780 h 1247"/>
                <a:gd name="T58" fmla="*/ 401 w 564"/>
                <a:gd name="T59" fmla="*/ 824 h 1247"/>
                <a:gd name="T60" fmla="*/ 324 w 564"/>
                <a:gd name="T61" fmla="*/ 847 h 1247"/>
                <a:gd name="T62" fmla="*/ 244 w 564"/>
                <a:gd name="T63" fmla="*/ 847 h 1247"/>
                <a:gd name="T64" fmla="*/ 174 w 564"/>
                <a:gd name="T65" fmla="*/ 828 h 1247"/>
                <a:gd name="T66" fmla="*/ 113 w 564"/>
                <a:gd name="T67" fmla="*/ 792 h 1247"/>
                <a:gd name="T68" fmla="*/ 110 w 564"/>
                <a:gd name="T69" fmla="*/ 1208 h 1247"/>
                <a:gd name="T70" fmla="*/ 89 w 564"/>
                <a:gd name="T71" fmla="*/ 1236 h 1247"/>
                <a:gd name="T72" fmla="*/ 57 w 564"/>
                <a:gd name="T73" fmla="*/ 1247 h 1247"/>
                <a:gd name="T74" fmla="*/ 24 w 564"/>
                <a:gd name="T75" fmla="*/ 1236 h 1247"/>
                <a:gd name="T76" fmla="*/ 3 w 564"/>
                <a:gd name="T77" fmla="*/ 1208 h 1247"/>
                <a:gd name="T78" fmla="*/ 0 w 564"/>
                <a:gd name="T79" fmla="*/ 283 h 1247"/>
                <a:gd name="T80" fmla="*/ 13 w 564"/>
                <a:gd name="T81" fmla="*/ 201 h 1247"/>
                <a:gd name="T82" fmla="*/ 45 w 564"/>
                <a:gd name="T83" fmla="*/ 129 h 1247"/>
                <a:gd name="T84" fmla="*/ 98 w 564"/>
                <a:gd name="T85" fmla="*/ 69 h 1247"/>
                <a:gd name="T86" fmla="*/ 163 w 564"/>
                <a:gd name="T87" fmla="*/ 25 h 1247"/>
                <a:gd name="T88" fmla="*/ 240 w 564"/>
                <a:gd name="T89" fmla="*/ 3 h 1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4" h="1247">
                  <a:moveTo>
                    <a:pt x="282" y="112"/>
                  </a:moveTo>
                  <a:lnTo>
                    <a:pt x="251" y="115"/>
                  </a:lnTo>
                  <a:lnTo>
                    <a:pt x="223" y="123"/>
                  </a:lnTo>
                  <a:lnTo>
                    <a:pt x="197" y="136"/>
                  </a:lnTo>
                  <a:lnTo>
                    <a:pt x="173" y="152"/>
                  </a:lnTo>
                  <a:lnTo>
                    <a:pt x="153" y="173"/>
                  </a:lnTo>
                  <a:lnTo>
                    <a:pt x="137" y="197"/>
                  </a:lnTo>
                  <a:lnTo>
                    <a:pt x="123" y="223"/>
                  </a:lnTo>
                  <a:lnTo>
                    <a:pt x="116" y="252"/>
                  </a:lnTo>
                  <a:lnTo>
                    <a:pt x="113" y="283"/>
                  </a:lnTo>
                  <a:lnTo>
                    <a:pt x="113" y="567"/>
                  </a:lnTo>
                  <a:lnTo>
                    <a:pt x="116" y="597"/>
                  </a:lnTo>
                  <a:lnTo>
                    <a:pt x="123" y="626"/>
                  </a:lnTo>
                  <a:lnTo>
                    <a:pt x="137" y="653"/>
                  </a:lnTo>
                  <a:lnTo>
                    <a:pt x="153" y="676"/>
                  </a:lnTo>
                  <a:lnTo>
                    <a:pt x="173" y="697"/>
                  </a:lnTo>
                  <a:lnTo>
                    <a:pt x="197" y="713"/>
                  </a:lnTo>
                  <a:lnTo>
                    <a:pt x="223" y="726"/>
                  </a:lnTo>
                  <a:lnTo>
                    <a:pt x="251" y="734"/>
                  </a:lnTo>
                  <a:lnTo>
                    <a:pt x="282" y="737"/>
                  </a:lnTo>
                  <a:lnTo>
                    <a:pt x="313" y="734"/>
                  </a:lnTo>
                  <a:lnTo>
                    <a:pt x="340" y="726"/>
                  </a:lnTo>
                  <a:lnTo>
                    <a:pt x="367" y="713"/>
                  </a:lnTo>
                  <a:lnTo>
                    <a:pt x="391" y="697"/>
                  </a:lnTo>
                  <a:lnTo>
                    <a:pt x="411" y="676"/>
                  </a:lnTo>
                  <a:lnTo>
                    <a:pt x="428" y="653"/>
                  </a:lnTo>
                  <a:lnTo>
                    <a:pt x="441" y="626"/>
                  </a:lnTo>
                  <a:lnTo>
                    <a:pt x="448" y="597"/>
                  </a:lnTo>
                  <a:lnTo>
                    <a:pt x="451" y="567"/>
                  </a:lnTo>
                  <a:lnTo>
                    <a:pt x="451" y="283"/>
                  </a:lnTo>
                  <a:lnTo>
                    <a:pt x="448" y="252"/>
                  </a:lnTo>
                  <a:lnTo>
                    <a:pt x="441" y="223"/>
                  </a:lnTo>
                  <a:lnTo>
                    <a:pt x="428" y="197"/>
                  </a:lnTo>
                  <a:lnTo>
                    <a:pt x="411" y="173"/>
                  </a:lnTo>
                  <a:lnTo>
                    <a:pt x="391" y="152"/>
                  </a:lnTo>
                  <a:lnTo>
                    <a:pt x="367" y="136"/>
                  </a:lnTo>
                  <a:lnTo>
                    <a:pt x="340" y="123"/>
                  </a:lnTo>
                  <a:lnTo>
                    <a:pt x="313" y="115"/>
                  </a:lnTo>
                  <a:lnTo>
                    <a:pt x="282" y="112"/>
                  </a:lnTo>
                  <a:close/>
                  <a:moveTo>
                    <a:pt x="282" y="0"/>
                  </a:moveTo>
                  <a:lnTo>
                    <a:pt x="324" y="3"/>
                  </a:lnTo>
                  <a:lnTo>
                    <a:pt x="363" y="11"/>
                  </a:lnTo>
                  <a:lnTo>
                    <a:pt x="401" y="25"/>
                  </a:lnTo>
                  <a:lnTo>
                    <a:pt x="436" y="45"/>
                  </a:lnTo>
                  <a:lnTo>
                    <a:pt x="466" y="69"/>
                  </a:lnTo>
                  <a:lnTo>
                    <a:pt x="494" y="97"/>
                  </a:lnTo>
                  <a:lnTo>
                    <a:pt x="519" y="129"/>
                  </a:lnTo>
                  <a:lnTo>
                    <a:pt x="537" y="164"/>
                  </a:lnTo>
                  <a:lnTo>
                    <a:pt x="551" y="201"/>
                  </a:lnTo>
                  <a:lnTo>
                    <a:pt x="561" y="241"/>
                  </a:lnTo>
                  <a:lnTo>
                    <a:pt x="564" y="283"/>
                  </a:lnTo>
                  <a:lnTo>
                    <a:pt x="564" y="567"/>
                  </a:lnTo>
                  <a:lnTo>
                    <a:pt x="561" y="608"/>
                  </a:lnTo>
                  <a:lnTo>
                    <a:pt x="551" y="648"/>
                  </a:lnTo>
                  <a:lnTo>
                    <a:pt x="537" y="686"/>
                  </a:lnTo>
                  <a:lnTo>
                    <a:pt x="519" y="721"/>
                  </a:lnTo>
                  <a:lnTo>
                    <a:pt x="494" y="753"/>
                  </a:lnTo>
                  <a:lnTo>
                    <a:pt x="466" y="780"/>
                  </a:lnTo>
                  <a:lnTo>
                    <a:pt x="436" y="804"/>
                  </a:lnTo>
                  <a:lnTo>
                    <a:pt x="401" y="824"/>
                  </a:lnTo>
                  <a:lnTo>
                    <a:pt x="363" y="838"/>
                  </a:lnTo>
                  <a:lnTo>
                    <a:pt x="324" y="847"/>
                  </a:lnTo>
                  <a:lnTo>
                    <a:pt x="282" y="851"/>
                  </a:lnTo>
                  <a:lnTo>
                    <a:pt x="244" y="847"/>
                  </a:lnTo>
                  <a:lnTo>
                    <a:pt x="208" y="840"/>
                  </a:lnTo>
                  <a:lnTo>
                    <a:pt x="174" y="828"/>
                  </a:lnTo>
                  <a:lnTo>
                    <a:pt x="143" y="811"/>
                  </a:lnTo>
                  <a:lnTo>
                    <a:pt x="113" y="792"/>
                  </a:lnTo>
                  <a:lnTo>
                    <a:pt x="113" y="1190"/>
                  </a:lnTo>
                  <a:lnTo>
                    <a:pt x="110" y="1208"/>
                  </a:lnTo>
                  <a:lnTo>
                    <a:pt x="102" y="1224"/>
                  </a:lnTo>
                  <a:lnTo>
                    <a:pt x="89" y="1236"/>
                  </a:lnTo>
                  <a:lnTo>
                    <a:pt x="74" y="1245"/>
                  </a:lnTo>
                  <a:lnTo>
                    <a:pt x="57" y="1247"/>
                  </a:lnTo>
                  <a:lnTo>
                    <a:pt x="39" y="1245"/>
                  </a:lnTo>
                  <a:lnTo>
                    <a:pt x="24" y="1236"/>
                  </a:lnTo>
                  <a:lnTo>
                    <a:pt x="12" y="1224"/>
                  </a:lnTo>
                  <a:lnTo>
                    <a:pt x="3" y="1208"/>
                  </a:lnTo>
                  <a:lnTo>
                    <a:pt x="0" y="1190"/>
                  </a:lnTo>
                  <a:lnTo>
                    <a:pt x="0" y="283"/>
                  </a:lnTo>
                  <a:lnTo>
                    <a:pt x="3" y="241"/>
                  </a:lnTo>
                  <a:lnTo>
                    <a:pt x="13" y="201"/>
                  </a:lnTo>
                  <a:lnTo>
                    <a:pt x="27" y="164"/>
                  </a:lnTo>
                  <a:lnTo>
                    <a:pt x="45" y="129"/>
                  </a:lnTo>
                  <a:lnTo>
                    <a:pt x="70" y="97"/>
                  </a:lnTo>
                  <a:lnTo>
                    <a:pt x="98" y="69"/>
                  </a:lnTo>
                  <a:lnTo>
                    <a:pt x="128" y="45"/>
                  </a:lnTo>
                  <a:lnTo>
                    <a:pt x="163" y="25"/>
                  </a:lnTo>
                  <a:lnTo>
                    <a:pt x="201" y="11"/>
                  </a:lnTo>
                  <a:lnTo>
                    <a:pt x="240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38"/>
            <p:cNvSpPr>
              <a:spLocks/>
            </p:cNvSpPr>
            <p:nvPr/>
          </p:nvSpPr>
          <p:spPr bwMode="auto">
            <a:xfrm>
              <a:off x="8545513" y="2189163"/>
              <a:ext cx="90488" cy="198438"/>
            </a:xfrm>
            <a:custGeom>
              <a:avLst/>
              <a:gdLst>
                <a:gd name="T0" fmla="*/ 57 w 564"/>
                <a:gd name="T1" fmla="*/ 1 h 1248"/>
                <a:gd name="T2" fmla="*/ 75 w 564"/>
                <a:gd name="T3" fmla="*/ 4 h 1248"/>
                <a:gd name="T4" fmla="*/ 78 w 564"/>
                <a:gd name="T5" fmla="*/ 5 h 1248"/>
                <a:gd name="T6" fmla="*/ 87 w 564"/>
                <a:gd name="T7" fmla="*/ 10 h 1248"/>
                <a:gd name="T8" fmla="*/ 94 w 564"/>
                <a:gd name="T9" fmla="*/ 14 h 1248"/>
                <a:gd name="T10" fmla="*/ 97 w 564"/>
                <a:gd name="T11" fmla="*/ 17 h 1248"/>
                <a:gd name="T12" fmla="*/ 99 w 564"/>
                <a:gd name="T13" fmla="*/ 20 h 1248"/>
                <a:gd name="T14" fmla="*/ 104 w 564"/>
                <a:gd name="T15" fmla="*/ 26 h 1248"/>
                <a:gd name="T16" fmla="*/ 109 w 564"/>
                <a:gd name="T17" fmla="*/ 36 h 1248"/>
                <a:gd name="T18" fmla="*/ 109 w 564"/>
                <a:gd name="T19" fmla="*/ 36 h 1248"/>
                <a:gd name="T20" fmla="*/ 451 w 564"/>
                <a:gd name="T21" fmla="*/ 56 h 1248"/>
                <a:gd name="T22" fmla="*/ 461 w 564"/>
                <a:gd name="T23" fmla="*/ 23 h 1248"/>
                <a:gd name="T24" fmla="*/ 489 w 564"/>
                <a:gd name="T25" fmla="*/ 3 h 1248"/>
                <a:gd name="T26" fmla="*/ 525 w 564"/>
                <a:gd name="T27" fmla="*/ 3 h 1248"/>
                <a:gd name="T28" fmla="*/ 552 w 564"/>
                <a:gd name="T29" fmla="*/ 23 h 1248"/>
                <a:gd name="T30" fmla="*/ 564 w 564"/>
                <a:gd name="T31" fmla="*/ 56 h 1248"/>
                <a:gd name="T32" fmla="*/ 563 w 564"/>
                <a:gd name="T33" fmla="*/ 1201 h 1248"/>
                <a:gd name="T34" fmla="*/ 560 w 564"/>
                <a:gd name="T35" fmla="*/ 1212 h 1248"/>
                <a:gd name="T36" fmla="*/ 556 w 564"/>
                <a:gd name="T37" fmla="*/ 1218 h 1248"/>
                <a:gd name="T38" fmla="*/ 551 w 564"/>
                <a:gd name="T39" fmla="*/ 1225 h 1248"/>
                <a:gd name="T40" fmla="*/ 548 w 564"/>
                <a:gd name="T41" fmla="*/ 1229 h 1248"/>
                <a:gd name="T42" fmla="*/ 545 w 564"/>
                <a:gd name="T43" fmla="*/ 1233 h 1248"/>
                <a:gd name="T44" fmla="*/ 542 w 564"/>
                <a:gd name="T45" fmla="*/ 1235 h 1248"/>
                <a:gd name="T46" fmla="*/ 533 w 564"/>
                <a:gd name="T47" fmla="*/ 1241 h 1248"/>
                <a:gd name="T48" fmla="*/ 528 w 564"/>
                <a:gd name="T49" fmla="*/ 1243 h 1248"/>
                <a:gd name="T50" fmla="*/ 518 w 564"/>
                <a:gd name="T51" fmla="*/ 1247 h 1248"/>
                <a:gd name="T52" fmla="*/ 497 w 564"/>
                <a:gd name="T53" fmla="*/ 1247 h 1248"/>
                <a:gd name="T54" fmla="*/ 485 w 564"/>
                <a:gd name="T55" fmla="*/ 1242 h 1248"/>
                <a:gd name="T56" fmla="*/ 477 w 564"/>
                <a:gd name="T57" fmla="*/ 1238 h 1248"/>
                <a:gd name="T58" fmla="*/ 468 w 564"/>
                <a:gd name="T59" fmla="*/ 1232 h 1248"/>
                <a:gd name="T60" fmla="*/ 463 w 564"/>
                <a:gd name="T61" fmla="*/ 1225 h 1248"/>
                <a:gd name="T62" fmla="*/ 457 w 564"/>
                <a:gd name="T63" fmla="*/ 1216 h 1248"/>
                <a:gd name="T64" fmla="*/ 455 w 564"/>
                <a:gd name="T65" fmla="*/ 1213 h 1248"/>
                <a:gd name="T66" fmla="*/ 113 w 564"/>
                <a:gd name="T67" fmla="*/ 351 h 1248"/>
                <a:gd name="T68" fmla="*/ 110 w 564"/>
                <a:gd name="T69" fmla="*/ 1209 h 1248"/>
                <a:gd name="T70" fmla="*/ 89 w 564"/>
                <a:gd name="T71" fmla="*/ 1237 h 1248"/>
                <a:gd name="T72" fmla="*/ 57 w 564"/>
                <a:gd name="T73" fmla="*/ 1248 h 1248"/>
                <a:gd name="T74" fmla="*/ 23 w 564"/>
                <a:gd name="T75" fmla="*/ 1237 h 1248"/>
                <a:gd name="T76" fmla="*/ 3 w 564"/>
                <a:gd name="T77" fmla="*/ 1209 h 1248"/>
                <a:gd name="T78" fmla="*/ 0 w 564"/>
                <a:gd name="T79" fmla="*/ 56 h 1248"/>
                <a:gd name="T80" fmla="*/ 1 w 564"/>
                <a:gd name="T81" fmla="*/ 47 h 1248"/>
                <a:gd name="T82" fmla="*/ 4 w 564"/>
                <a:gd name="T83" fmla="*/ 37 h 1248"/>
                <a:gd name="T84" fmla="*/ 6 w 564"/>
                <a:gd name="T85" fmla="*/ 31 h 1248"/>
                <a:gd name="T86" fmla="*/ 13 w 564"/>
                <a:gd name="T87" fmla="*/ 23 h 1248"/>
                <a:gd name="T88" fmla="*/ 17 w 564"/>
                <a:gd name="T89" fmla="*/ 16 h 1248"/>
                <a:gd name="T90" fmla="*/ 20 w 564"/>
                <a:gd name="T91" fmla="*/ 14 h 1248"/>
                <a:gd name="T92" fmla="*/ 26 w 564"/>
                <a:gd name="T93" fmla="*/ 10 h 1248"/>
                <a:gd name="T94" fmla="*/ 35 w 564"/>
                <a:gd name="T95" fmla="*/ 5 h 1248"/>
                <a:gd name="T96" fmla="*/ 39 w 564"/>
                <a:gd name="T97" fmla="*/ 3 h 1248"/>
                <a:gd name="T98" fmla="*/ 46 w 564"/>
                <a:gd name="T99" fmla="*/ 2 h 1248"/>
                <a:gd name="T100" fmla="*/ 54 w 564"/>
                <a:gd name="T101" fmla="*/ 1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64" h="1248">
                  <a:moveTo>
                    <a:pt x="57" y="0"/>
                  </a:moveTo>
                  <a:lnTo>
                    <a:pt x="57" y="1"/>
                  </a:lnTo>
                  <a:lnTo>
                    <a:pt x="66" y="2"/>
                  </a:lnTo>
                  <a:lnTo>
                    <a:pt x="75" y="4"/>
                  </a:lnTo>
                  <a:lnTo>
                    <a:pt x="77" y="4"/>
                  </a:lnTo>
                  <a:lnTo>
                    <a:pt x="78" y="5"/>
                  </a:lnTo>
                  <a:lnTo>
                    <a:pt x="83" y="7"/>
                  </a:lnTo>
                  <a:lnTo>
                    <a:pt x="87" y="10"/>
                  </a:lnTo>
                  <a:lnTo>
                    <a:pt x="91" y="13"/>
                  </a:lnTo>
                  <a:lnTo>
                    <a:pt x="94" y="14"/>
                  </a:lnTo>
                  <a:lnTo>
                    <a:pt x="95" y="15"/>
                  </a:lnTo>
                  <a:lnTo>
                    <a:pt x="97" y="17"/>
                  </a:lnTo>
                  <a:lnTo>
                    <a:pt x="98" y="18"/>
                  </a:lnTo>
                  <a:lnTo>
                    <a:pt x="99" y="20"/>
                  </a:lnTo>
                  <a:lnTo>
                    <a:pt x="100" y="22"/>
                  </a:lnTo>
                  <a:lnTo>
                    <a:pt x="104" y="26"/>
                  </a:lnTo>
                  <a:lnTo>
                    <a:pt x="106" y="31"/>
                  </a:lnTo>
                  <a:lnTo>
                    <a:pt x="109" y="36"/>
                  </a:lnTo>
                  <a:lnTo>
                    <a:pt x="109" y="36"/>
                  </a:lnTo>
                  <a:lnTo>
                    <a:pt x="109" y="36"/>
                  </a:lnTo>
                  <a:lnTo>
                    <a:pt x="451" y="896"/>
                  </a:lnTo>
                  <a:lnTo>
                    <a:pt x="451" y="56"/>
                  </a:lnTo>
                  <a:lnTo>
                    <a:pt x="454" y="39"/>
                  </a:lnTo>
                  <a:lnTo>
                    <a:pt x="461" y="23"/>
                  </a:lnTo>
                  <a:lnTo>
                    <a:pt x="474" y="11"/>
                  </a:lnTo>
                  <a:lnTo>
                    <a:pt x="489" y="3"/>
                  </a:lnTo>
                  <a:lnTo>
                    <a:pt x="507" y="0"/>
                  </a:lnTo>
                  <a:lnTo>
                    <a:pt x="525" y="3"/>
                  </a:lnTo>
                  <a:lnTo>
                    <a:pt x="540" y="11"/>
                  </a:lnTo>
                  <a:lnTo>
                    <a:pt x="552" y="23"/>
                  </a:lnTo>
                  <a:lnTo>
                    <a:pt x="561" y="39"/>
                  </a:lnTo>
                  <a:lnTo>
                    <a:pt x="564" y="56"/>
                  </a:lnTo>
                  <a:lnTo>
                    <a:pt x="564" y="1192"/>
                  </a:lnTo>
                  <a:lnTo>
                    <a:pt x="563" y="1201"/>
                  </a:lnTo>
                  <a:lnTo>
                    <a:pt x="560" y="1209"/>
                  </a:lnTo>
                  <a:lnTo>
                    <a:pt x="560" y="1212"/>
                  </a:lnTo>
                  <a:lnTo>
                    <a:pt x="560" y="1214"/>
                  </a:lnTo>
                  <a:lnTo>
                    <a:pt x="556" y="1218"/>
                  </a:lnTo>
                  <a:lnTo>
                    <a:pt x="554" y="1222"/>
                  </a:lnTo>
                  <a:lnTo>
                    <a:pt x="551" y="1225"/>
                  </a:lnTo>
                  <a:lnTo>
                    <a:pt x="550" y="1227"/>
                  </a:lnTo>
                  <a:lnTo>
                    <a:pt x="548" y="1229"/>
                  </a:lnTo>
                  <a:lnTo>
                    <a:pt x="547" y="1231"/>
                  </a:lnTo>
                  <a:lnTo>
                    <a:pt x="545" y="1233"/>
                  </a:lnTo>
                  <a:lnTo>
                    <a:pt x="543" y="1234"/>
                  </a:lnTo>
                  <a:lnTo>
                    <a:pt x="542" y="1235"/>
                  </a:lnTo>
                  <a:lnTo>
                    <a:pt x="538" y="1238"/>
                  </a:lnTo>
                  <a:lnTo>
                    <a:pt x="533" y="1241"/>
                  </a:lnTo>
                  <a:lnTo>
                    <a:pt x="529" y="1243"/>
                  </a:lnTo>
                  <a:lnTo>
                    <a:pt x="528" y="1243"/>
                  </a:lnTo>
                  <a:lnTo>
                    <a:pt x="528" y="1243"/>
                  </a:lnTo>
                  <a:lnTo>
                    <a:pt x="518" y="1247"/>
                  </a:lnTo>
                  <a:lnTo>
                    <a:pt x="507" y="1248"/>
                  </a:lnTo>
                  <a:lnTo>
                    <a:pt x="497" y="1247"/>
                  </a:lnTo>
                  <a:lnTo>
                    <a:pt x="488" y="1245"/>
                  </a:lnTo>
                  <a:lnTo>
                    <a:pt x="485" y="1242"/>
                  </a:lnTo>
                  <a:lnTo>
                    <a:pt x="482" y="1241"/>
                  </a:lnTo>
                  <a:lnTo>
                    <a:pt x="477" y="1238"/>
                  </a:lnTo>
                  <a:lnTo>
                    <a:pt x="470" y="1233"/>
                  </a:lnTo>
                  <a:lnTo>
                    <a:pt x="468" y="1232"/>
                  </a:lnTo>
                  <a:lnTo>
                    <a:pt x="466" y="1229"/>
                  </a:lnTo>
                  <a:lnTo>
                    <a:pt x="463" y="1225"/>
                  </a:lnTo>
                  <a:lnTo>
                    <a:pt x="460" y="1221"/>
                  </a:lnTo>
                  <a:lnTo>
                    <a:pt x="457" y="1216"/>
                  </a:lnTo>
                  <a:lnTo>
                    <a:pt x="456" y="1215"/>
                  </a:lnTo>
                  <a:lnTo>
                    <a:pt x="455" y="1213"/>
                  </a:lnTo>
                  <a:lnTo>
                    <a:pt x="455" y="1213"/>
                  </a:lnTo>
                  <a:lnTo>
                    <a:pt x="113" y="351"/>
                  </a:lnTo>
                  <a:lnTo>
                    <a:pt x="113" y="1191"/>
                  </a:lnTo>
                  <a:lnTo>
                    <a:pt x="110" y="1209"/>
                  </a:lnTo>
                  <a:lnTo>
                    <a:pt x="102" y="1225"/>
                  </a:lnTo>
                  <a:lnTo>
                    <a:pt x="89" y="1237"/>
                  </a:lnTo>
                  <a:lnTo>
                    <a:pt x="74" y="1246"/>
                  </a:lnTo>
                  <a:lnTo>
                    <a:pt x="57" y="1248"/>
                  </a:lnTo>
                  <a:lnTo>
                    <a:pt x="39" y="1246"/>
                  </a:lnTo>
                  <a:lnTo>
                    <a:pt x="23" y="1237"/>
                  </a:lnTo>
                  <a:lnTo>
                    <a:pt x="12" y="1225"/>
                  </a:lnTo>
                  <a:lnTo>
                    <a:pt x="3" y="1209"/>
                  </a:lnTo>
                  <a:lnTo>
                    <a:pt x="0" y="1191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" y="47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6" y="31"/>
                  </a:lnTo>
                  <a:lnTo>
                    <a:pt x="10" y="27"/>
                  </a:lnTo>
                  <a:lnTo>
                    <a:pt x="13" y="23"/>
                  </a:lnTo>
                  <a:lnTo>
                    <a:pt x="15" y="20"/>
                  </a:lnTo>
                  <a:lnTo>
                    <a:pt x="17" y="16"/>
                  </a:lnTo>
                  <a:lnTo>
                    <a:pt x="19" y="15"/>
                  </a:lnTo>
                  <a:lnTo>
                    <a:pt x="20" y="14"/>
                  </a:lnTo>
                  <a:lnTo>
                    <a:pt x="22" y="13"/>
                  </a:lnTo>
                  <a:lnTo>
                    <a:pt x="26" y="10"/>
                  </a:lnTo>
                  <a:lnTo>
                    <a:pt x="30" y="7"/>
                  </a:lnTo>
                  <a:lnTo>
                    <a:pt x="35" y="5"/>
                  </a:lnTo>
                  <a:lnTo>
                    <a:pt x="36" y="4"/>
                  </a:lnTo>
                  <a:lnTo>
                    <a:pt x="39" y="3"/>
                  </a:lnTo>
                  <a:lnTo>
                    <a:pt x="43" y="3"/>
                  </a:lnTo>
                  <a:lnTo>
                    <a:pt x="46" y="2"/>
                  </a:lnTo>
                  <a:lnTo>
                    <a:pt x="49" y="2"/>
                  </a:lnTo>
                  <a:lnTo>
                    <a:pt x="54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39"/>
            <p:cNvSpPr>
              <a:spLocks/>
            </p:cNvSpPr>
            <p:nvPr/>
          </p:nvSpPr>
          <p:spPr bwMode="auto">
            <a:xfrm>
              <a:off x="8439151" y="2189163"/>
              <a:ext cx="88900" cy="198438"/>
            </a:xfrm>
            <a:custGeom>
              <a:avLst/>
              <a:gdLst>
                <a:gd name="T0" fmla="*/ 57 w 564"/>
                <a:gd name="T1" fmla="*/ 0 h 1247"/>
                <a:gd name="T2" fmla="*/ 507 w 564"/>
                <a:gd name="T3" fmla="*/ 0 h 1247"/>
                <a:gd name="T4" fmla="*/ 525 w 564"/>
                <a:gd name="T5" fmla="*/ 2 h 1247"/>
                <a:gd name="T6" fmla="*/ 540 w 564"/>
                <a:gd name="T7" fmla="*/ 10 h 1247"/>
                <a:gd name="T8" fmla="*/ 552 w 564"/>
                <a:gd name="T9" fmla="*/ 22 h 1247"/>
                <a:gd name="T10" fmla="*/ 561 w 564"/>
                <a:gd name="T11" fmla="*/ 38 h 1247"/>
                <a:gd name="T12" fmla="*/ 564 w 564"/>
                <a:gd name="T13" fmla="*/ 55 h 1247"/>
                <a:gd name="T14" fmla="*/ 561 w 564"/>
                <a:gd name="T15" fmla="*/ 74 h 1247"/>
                <a:gd name="T16" fmla="*/ 552 w 564"/>
                <a:gd name="T17" fmla="*/ 89 h 1247"/>
                <a:gd name="T18" fmla="*/ 540 w 564"/>
                <a:gd name="T19" fmla="*/ 102 h 1247"/>
                <a:gd name="T20" fmla="*/ 525 w 564"/>
                <a:gd name="T21" fmla="*/ 110 h 1247"/>
                <a:gd name="T22" fmla="*/ 507 w 564"/>
                <a:gd name="T23" fmla="*/ 112 h 1247"/>
                <a:gd name="T24" fmla="*/ 113 w 564"/>
                <a:gd name="T25" fmla="*/ 112 h 1247"/>
                <a:gd name="T26" fmla="*/ 113 w 564"/>
                <a:gd name="T27" fmla="*/ 567 h 1247"/>
                <a:gd name="T28" fmla="*/ 507 w 564"/>
                <a:gd name="T29" fmla="*/ 567 h 1247"/>
                <a:gd name="T30" fmla="*/ 525 w 564"/>
                <a:gd name="T31" fmla="*/ 569 h 1247"/>
                <a:gd name="T32" fmla="*/ 540 w 564"/>
                <a:gd name="T33" fmla="*/ 577 h 1247"/>
                <a:gd name="T34" fmla="*/ 552 w 564"/>
                <a:gd name="T35" fmla="*/ 590 h 1247"/>
                <a:gd name="T36" fmla="*/ 561 w 564"/>
                <a:gd name="T37" fmla="*/ 605 h 1247"/>
                <a:gd name="T38" fmla="*/ 564 w 564"/>
                <a:gd name="T39" fmla="*/ 623 h 1247"/>
                <a:gd name="T40" fmla="*/ 561 w 564"/>
                <a:gd name="T41" fmla="*/ 641 h 1247"/>
                <a:gd name="T42" fmla="*/ 552 w 564"/>
                <a:gd name="T43" fmla="*/ 657 h 1247"/>
                <a:gd name="T44" fmla="*/ 540 w 564"/>
                <a:gd name="T45" fmla="*/ 669 h 1247"/>
                <a:gd name="T46" fmla="*/ 525 w 564"/>
                <a:gd name="T47" fmla="*/ 677 h 1247"/>
                <a:gd name="T48" fmla="*/ 507 w 564"/>
                <a:gd name="T49" fmla="*/ 679 h 1247"/>
                <a:gd name="T50" fmla="*/ 113 w 564"/>
                <a:gd name="T51" fmla="*/ 679 h 1247"/>
                <a:gd name="T52" fmla="*/ 113 w 564"/>
                <a:gd name="T53" fmla="*/ 1134 h 1247"/>
                <a:gd name="T54" fmla="*/ 507 w 564"/>
                <a:gd name="T55" fmla="*/ 1134 h 1247"/>
                <a:gd name="T56" fmla="*/ 525 w 564"/>
                <a:gd name="T57" fmla="*/ 1136 h 1247"/>
                <a:gd name="T58" fmla="*/ 540 w 564"/>
                <a:gd name="T59" fmla="*/ 1144 h 1247"/>
                <a:gd name="T60" fmla="*/ 552 w 564"/>
                <a:gd name="T61" fmla="*/ 1157 h 1247"/>
                <a:gd name="T62" fmla="*/ 561 w 564"/>
                <a:gd name="T63" fmla="*/ 1172 h 1247"/>
                <a:gd name="T64" fmla="*/ 564 w 564"/>
                <a:gd name="T65" fmla="*/ 1190 h 1247"/>
                <a:gd name="T66" fmla="*/ 561 w 564"/>
                <a:gd name="T67" fmla="*/ 1208 h 1247"/>
                <a:gd name="T68" fmla="*/ 552 w 564"/>
                <a:gd name="T69" fmla="*/ 1224 h 1247"/>
                <a:gd name="T70" fmla="*/ 540 w 564"/>
                <a:gd name="T71" fmla="*/ 1236 h 1247"/>
                <a:gd name="T72" fmla="*/ 525 w 564"/>
                <a:gd name="T73" fmla="*/ 1245 h 1247"/>
                <a:gd name="T74" fmla="*/ 507 w 564"/>
                <a:gd name="T75" fmla="*/ 1247 h 1247"/>
                <a:gd name="T76" fmla="*/ 57 w 564"/>
                <a:gd name="T77" fmla="*/ 1247 h 1247"/>
                <a:gd name="T78" fmla="*/ 39 w 564"/>
                <a:gd name="T79" fmla="*/ 1245 h 1247"/>
                <a:gd name="T80" fmla="*/ 24 w 564"/>
                <a:gd name="T81" fmla="*/ 1236 h 1247"/>
                <a:gd name="T82" fmla="*/ 12 w 564"/>
                <a:gd name="T83" fmla="*/ 1224 h 1247"/>
                <a:gd name="T84" fmla="*/ 3 w 564"/>
                <a:gd name="T85" fmla="*/ 1208 h 1247"/>
                <a:gd name="T86" fmla="*/ 0 w 564"/>
                <a:gd name="T87" fmla="*/ 1190 h 1247"/>
                <a:gd name="T88" fmla="*/ 0 w 564"/>
                <a:gd name="T89" fmla="*/ 55 h 1247"/>
                <a:gd name="T90" fmla="*/ 3 w 564"/>
                <a:gd name="T91" fmla="*/ 38 h 1247"/>
                <a:gd name="T92" fmla="*/ 12 w 564"/>
                <a:gd name="T93" fmla="*/ 22 h 1247"/>
                <a:gd name="T94" fmla="*/ 24 w 564"/>
                <a:gd name="T95" fmla="*/ 10 h 1247"/>
                <a:gd name="T96" fmla="*/ 39 w 564"/>
                <a:gd name="T97" fmla="*/ 2 h 1247"/>
                <a:gd name="T98" fmla="*/ 57 w 564"/>
                <a:gd name="T99" fmla="*/ 0 h 1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64" h="1247">
                  <a:moveTo>
                    <a:pt x="57" y="0"/>
                  </a:moveTo>
                  <a:lnTo>
                    <a:pt x="507" y="0"/>
                  </a:lnTo>
                  <a:lnTo>
                    <a:pt x="525" y="2"/>
                  </a:lnTo>
                  <a:lnTo>
                    <a:pt x="540" y="10"/>
                  </a:lnTo>
                  <a:lnTo>
                    <a:pt x="552" y="22"/>
                  </a:lnTo>
                  <a:lnTo>
                    <a:pt x="561" y="38"/>
                  </a:lnTo>
                  <a:lnTo>
                    <a:pt x="564" y="55"/>
                  </a:lnTo>
                  <a:lnTo>
                    <a:pt x="561" y="74"/>
                  </a:lnTo>
                  <a:lnTo>
                    <a:pt x="552" y="89"/>
                  </a:lnTo>
                  <a:lnTo>
                    <a:pt x="540" y="102"/>
                  </a:lnTo>
                  <a:lnTo>
                    <a:pt x="525" y="110"/>
                  </a:lnTo>
                  <a:lnTo>
                    <a:pt x="507" y="112"/>
                  </a:lnTo>
                  <a:lnTo>
                    <a:pt x="113" y="112"/>
                  </a:lnTo>
                  <a:lnTo>
                    <a:pt x="113" y="567"/>
                  </a:lnTo>
                  <a:lnTo>
                    <a:pt x="507" y="567"/>
                  </a:lnTo>
                  <a:lnTo>
                    <a:pt x="525" y="569"/>
                  </a:lnTo>
                  <a:lnTo>
                    <a:pt x="540" y="577"/>
                  </a:lnTo>
                  <a:lnTo>
                    <a:pt x="552" y="590"/>
                  </a:lnTo>
                  <a:lnTo>
                    <a:pt x="561" y="605"/>
                  </a:lnTo>
                  <a:lnTo>
                    <a:pt x="564" y="623"/>
                  </a:lnTo>
                  <a:lnTo>
                    <a:pt x="561" y="641"/>
                  </a:lnTo>
                  <a:lnTo>
                    <a:pt x="552" y="657"/>
                  </a:lnTo>
                  <a:lnTo>
                    <a:pt x="540" y="669"/>
                  </a:lnTo>
                  <a:lnTo>
                    <a:pt x="525" y="677"/>
                  </a:lnTo>
                  <a:lnTo>
                    <a:pt x="507" y="679"/>
                  </a:lnTo>
                  <a:lnTo>
                    <a:pt x="113" y="679"/>
                  </a:lnTo>
                  <a:lnTo>
                    <a:pt x="113" y="1134"/>
                  </a:lnTo>
                  <a:lnTo>
                    <a:pt x="507" y="1134"/>
                  </a:lnTo>
                  <a:lnTo>
                    <a:pt x="525" y="1136"/>
                  </a:lnTo>
                  <a:lnTo>
                    <a:pt x="540" y="1144"/>
                  </a:lnTo>
                  <a:lnTo>
                    <a:pt x="552" y="1157"/>
                  </a:lnTo>
                  <a:lnTo>
                    <a:pt x="561" y="1172"/>
                  </a:lnTo>
                  <a:lnTo>
                    <a:pt x="564" y="1190"/>
                  </a:lnTo>
                  <a:lnTo>
                    <a:pt x="561" y="1208"/>
                  </a:lnTo>
                  <a:lnTo>
                    <a:pt x="552" y="1224"/>
                  </a:lnTo>
                  <a:lnTo>
                    <a:pt x="540" y="1236"/>
                  </a:lnTo>
                  <a:lnTo>
                    <a:pt x="525" y="1245"/>
                  </a:lnTo>
                  <a:lnTo>
                    <a:pt x="507" y="1247"/>
                  </a:lnTo>
                  <a:lnTo>
                    <a:pt x="57" y="1247"/>
                  </a:lnTo>
                  <a:lnTo>
                    <a:pt x="39" y="1245"/>
                  </a:lnTo>
                  <a:lnTo>
                    <a:pt x="24" y="1236"/>
                  </a:lnTo>
                  <a:lnTo>
                    <a:pt x="12" y="1224"/>
                  </a:lnTo>
                  <a:lnTo>
                    <a:pt x="3" y="1208"/>
                  </a:lnTo>
                  <a:lnTo>
                    <a:pt x="0" y="1190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33" name="Group 1648"/>
          <p:cNvGrpSpPr/>
          <p:nvPr/>
        </p:nvGrpSpPr>
        <p:grpSpPr>
          <a:xfrm>
            <a:off x="6860766" y="1469396"/>
            <a:ext cx="536575" cy="420687"/>
            <a:chOff x="10968038" y="2752725"/>
            <a:chExt cx="536575" cy="420687"/>
          </a:xfrm>
          <a:solidFill>
            <a:srgbClr val="000000"/>
          </a:solidFill>
        </p:grpSpPr>
        <p:sp>
          <p:nvSpPr>
            <p:cNvPr id="934" name="Freeform 403"/>
            <p:cNvSpPr>
              <a:spLocks/>
            </p:cNvSpPr>
            <p:nvPr/>
          </p:nvSpPr>
          <p:spPr bwMode="auto">
            <a:xfrm>
              <a:off x="11290301" y="2770188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7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7 h 112"/>
                <a:gd name="T34" fmla="*/ 11 w 113"/>
                <a:gd name="T35" fmla="*/ 22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404"/>
            <p:cNvSpPr>
              <a:spLocks/>
            </p:cNvSpPr>
            <p:nvPr/>
          </p:nvSpPr>
          <p:spPr bwMode="auto">
            <a:xfrm>
              <a:off x="11290301" y="2824163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405"/>
            <p:cNvSpPr>
              <a:spLocks/>
            </p:cNvSpPr>
            <p:nvPr/>
          </p:nvSpPr>
          <p:spPr bwMode="auto">
            <a:xfrm>
              <a:off x="11317288" y="2797175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406"/>
            <p:cNvSpPr>
              <a:spLocks/>
            </p:cNvSpPr>
            <p:nvPr/>
          </p:nvSpPr>
          <p:spPr bwMode="auto">
            <a:xfrm>
              <a:off x="11317288" y="2851150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407"/>
            <p:cNvSpPr>
              <a:spLocks/>
            </p:cNvSpPr>
            <p:nvPr/>
          </p:nvSpPr>
          <p:spPr bwMode="auto">
            <a:xfrm>
              <a:off x="11263313" y="2797175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408"/>
            <p:cNvSpPr>
              <a:spLocks/>
            </p:cNvSpPr>
            <p:nvPr/>
          </p:nvSpPr>
          <p:spPr bwMode="auto">
            <a:xfrm>
              <a:off x="11263313" y="2851150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409"/>
            <p:cNvSpPr>
              <a:spLocks/>
            </p:cNvSpPr>
            <p:nvPr/>
          </p:nvSpPr>
          <p:spPr bwMode="auto">
            <a:xfrm>
              <a:off x="11290301" y="2878138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0 h 112"/>
                <a:gd name="T6" fmla="*/ 101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2 h 112"/>
                <a:gd name="T36" fmla="*/ 24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410"/>
            <p:cNvSpPr>
              <a:spLocks/>
            </p:cNvSpPr>
            <p:nvPr/>
          </p:nvSpPr>
          <p:spPr bwMode="auto">
            <a:xfrm>
              <a:off x="11290301" y="2932113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411"/>
            <p:cNvSpPr>
              <a:spLocks/>
            </p:cNvSpPr>
            <p:nvPr/>
          </p:nvSpPr>
          <p:spPr bwMode="auto">
            <a:xfrm>
              <a:off x="11317288" y="2905125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Freeform 412"/>
            <p:cNvSpPr>
              <a:spLocks/>
            </p:cNvSpPr>
            <p:nvPr/>
          </p:nvSpPr>
          <p:spPr bwMode="auto">
            <a:xfrm>
              <a:off x="11317288" y="2959100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Freeform 413"/>
            <p:cNvSpPr>
              <a:spLocks/>
            </p:cNvSpPr>
            <p:nvPr/>
          </p:nvSpPr>
          <p:spPr bwMode="auto">
            <a:xfrm>
              <a:off x="11263313" y="2905125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414"/>
            <p:cNvSpPr>
              <a:spLocks/>
            </p:cNvSpPr>
            <p:nvPr/>
          </p:nvSpPr>
          <p:spPr bwMode="auto">
            <a:xfrm>
              <a:off x="11263313" y="2959100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415"/>
            <p:cNvSpPr>
              <a:spLocks/>
            </p:cNvSpPr>
            <p:nvPr/>
          </p:nvSpPr>
          <p:spPr bwMode="auto">
            <a:xfrm>
              <a:off x="11290301" y="2984500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416"/>
            <p:cNvSpPr>
              <a:spLocks/>
            </p:cNvSpPr>
            <p:nvPr/>
          </p:nvSpPr>
          <p:spPr bwMode="auto">
            <a:xfrm>
              <a:off x="11290301" y="30384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417"/>
            <p:cNvSpPr>
              <a:spLocks/>
            </p:cNvSpPr>
            <p:nvPr/>
          </p:nvSpPr>
          <p:spPr bwMode="auto">
            <a:xfrm>
              <a:off x="11317288" y="30114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418"/>
            <p:cNvSpPr>
              <a:spLocks/>
            </p:cNvSpPr>
            <p:nvPr/>
          </p:nvSpPr>
          <p:spPr bwMode="auto">
            <a:xfrm>
              <a:off x="11317288" y="306546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419"/>
            <p:cNvSpPr>
              <a:spLocks/>
            </p:cNvSpPr>
            <p:nvPr/>
          </p:nvSpPr>
          <p:spPr bwMode="auto">
            <a:xfrm>
              <a:off x="11263313" y="30114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3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420"/>
            <p:cNvSpPr>
              <a:spLocks/>
            </p:cNvSpPr>
            <p:nvPr/>
          </p:nvSpPr>
          <p:spPr bwMode="auto">
            <a:xfrm>
              <a:off x="11263313" y="306546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421"/>
            <p:cNvSpPr>
              <a:spLocks/>
            </p:cNvSpPr>
            <p:nvPr/>
          </p:nvSpPr>
          <p:spPr bwMode="auto">
            <a:xfrm>
              <a:off x="11290301" y="3092450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422"/>
            <p:cNvSpPr>
              <a:spLocks/>
            </p:cNvSpPr>
            <p:nvPr/>
          </p:nvSpPr>
          <p:spPr bwMode="auto">
            <a:xfrm>
              <a:off x="11317288" y="3119438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423"/>
            <p:cNvSpPr>
              <a:spLocks/>
            </p:cNvSpPr>
            <p:nvPr/>
          </p:nvSpPr>
          <p:spPr bwMode="auto">
            <a:xfrm>
              <a:off x="11263313" y="3119438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3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424"/>
            <p:cNvSpPr>
              <a:spLocks noEditPoints="1"/>
            </p:cNvSpPr>
            <p:nvPr/>
          </p:nvSpPr>
          <p:spPr bwMode="auto">
            <a:xfrm>
              <a:off x="10968038" y="2752725"/>
              <a:ext cx="536575" cy="420687"/>
            </a:xfrm>
            <a:custGeom>
              <a:avLst/>
              <a:gdLst>
                <a:gd name="T0" fmla="*/ 1014 w 3380"/>
                <a:gd name="T1" fmla="*/ 2538 h 2651"/>
                <a:gd name="T2" fmla="*/ 1465 w 3380"/>
                <a:gd name="T3" fmla="*/ 1861 h 2651"/>
                <a:gd name="T4" fmla="*/ 169 w 3380"/>
                <a:gd name="T5" fmla="*/ 1354 h 2651"/>
                <a:gd name="T6" fmla="*/ 620 w 3380"/>
                <a:gd name="T7" fmla="*/ 2538 h 2651"/>
                <a:gd name="T8" fmla="*/ 169 w 3380"/>
                <a:gd name="T9" fmla="*/ 1354 h 2651"/>
                <a:gd name="T10" fmla="*/ 2704 w 3380"/>
                <a:gd name="T11" fmla="*/ 2538 h 2651"/>
                <a:gd name="T12" fmla="*/ 3155 w 3380"/>
                <a:gd name="T13" fmla="*/ 564 h 2651"/>
                <a:gd name="T14" fmla="*/ 1859 w 3380"/>
                <a:gd name="T15" fmla="*/ 113 h 2651"/>
                <a:gd name="T16" fmla="*/ 2028 w 3380"/>
                <a:gd name="T17" fmla="*/ 2538 h 2651"/>
                <a:gd name="T18" fmla="*/ 2039 w 3380"/>
                <a:gd name="T19" fmla="*/ 2505 h 2651"/>
                <a:gd name="T20" fmla="*/ 2067 w 3380"/>
                <a:gd name="T21" fmla="*/ 2485 h 2651"/>
                <a:gd name="T22" fmla="*/ 2102 w 3380"/>
                <a:gd name="T23" fmla="*/ 2485 h 2651"/>
                <a:gd name="T24" fmla="*/ 2129 w 3380"/>
                <a:gd name="T25" fmla="*/ 2505 h 2651"/>
                <a:gd name="T26" fmla="*/ 2141 w 3380"/>
                <a:gd name="T27" fmla="*/ 2538 h 2651"/>
                <a:gd name="T28" fmla="*/ 2310 w 3380"/>
                <a:gd name="T29" fmla="*/ 113 h 2651"/>
                <a:gd name="T30" fmla="*/ 1746 w 3380"/>
                <a:gd name="T31" fmla="*/ 0 h 2651"/>
                <a:gd name="T32" fmla="*/ 2422 w 3380"/>
                <a:gd name="T33" fmla="*/ 2538 h 2651"/>
                <a:gd name="T34" fmla="*/ 2591 w 3380"/>
                <a:gd name="T35" fmla="*/ 451 h 2651"/>
                <a:gd name="T36" fmla="*/ 3267 w 3380"/>
                <a:gd name="T37" fmla="*/ 2538 h 2651"/>
                <a:gd name="T38" fmla="*/ 3341 w 3380"/>
                <a:gd name="T39" fmla="*/ 2541 h 2651"/>
                <a:gd name="T40" fmla="*/ 3369 w 3380"/>
                <a:gd name="T41" fmla="*/ 2561 h 2651"/>
                <a:gd name="T42" fmla="*/ 3380 w 3380"/>
                <a:gd name="T43" fmla="*/ 2595 h 2651"/>
                <a:gd name="T44" fmla="*/ 3369 w 3380"/>
                <a:gd name="T45" fmla="*/ 2628 h 2651"/>
                <a:gd name="T46" fmla="*/ 3341 w 3380"/>
                <a:gd name="T47" fmla="*/ 2648 h 2651"/>
                <a:gd name="T48" fmla="*/ 56 w 3380"/>
                <a:gd name="T49" fmla="*/ 2651 h 2651"/>
                <a:gd name="T50" fmla="*/ 24 w 3380"/>
                <a:gd name="T51" fmla="*/ 2640 h 2651"/>
                <a:gd name="T52" fmla="*/ 3 w 3380"/>
                <a:gd name="T53" fmla="*/ 2612 h 2651"/>
                <a:gd name="T54" fmla="*/ 3 w 3380"/>
                <a:gd name="T55" fmla="*/ 2577 h 2651"/>
                <a:gd name="T56" fmla="*/ 24 w 3380"/>
                <a:gd name="T57" fmla="*/ 2550 h 2651"/>
                <a:gd name="T58" fmla="*/ 56 w 3380"/>
                <a:gd name="T59" fmla="*/ 2538 h 2651"/>
                <a:gd name="T60" fmla="*/ 732 w 3380"/>
                <a:gd name="T61" fmla="*/ 1241 h 2651"/>
                <a:gd name="T62" fmla="*/ 901 w 3380"/>
                <a:gd name="T63" fmla="*/ 2538 h 2651"/>
                <a:gd name="T64" fmla="*/ 1577 w 3380"/>
                <a:gd name="T65" fmla="*/ 1749 h 2651"/>
                <a:gd name="T66" fmla="*/ 1746 w 3380"/>
                <a:gd name="T67" fmla="*/ 2538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80" h="2651">
                  <a:moveTo>
                    <a:pt x="1014" y="1861"/>
                  </a:moveTo>
                  <a:lnTo>
                    <a:pt x="1014" y="2538"/>
                  </a:lnTo>
                  <a:lnTo>
                    <a:pt x="1465" y="2538"/>
                  </a:lnTo>
                  <a:lnTo>
                    <a:pt x="1465" y="1861"/>
                  </a:lnTo>
                  <a:lnTo>
                    <a:pt x="1014" y="1861"/>
                  </a:lnTo>
                  <a:close/>
                  <a:moveTo>
                    <a:pt x="169" y="1354"/>
                  </a:moveTo>
                  <a:lnTo>
                    <a:pt x="169" y="2538"/>
                  </a:lnTo>
                  <a:lnTo>
                    <a:pt x="620" y="2538"/>
                  </a:lnTo>
                  <a:lnTo>
                    <a:pt x="620" y="1354"/>
                  </a:lnTo>
                  <a:lnTo>
                    <a:pt x="169" y="1354"/>
                  </a:lnTo>
                  <a:close/>
                  <a:moveTo>
                    <a:pt x="2704" y="564"/>
                  </a:moveTo>
                  <a:lnTo>
                    <a:pt x="2704" y="2538"/>
                  </a:lnTo>
                  <a:lnTo>
                    <a:pt x="3155" y="2538"/>
                  </a:lnTo>
                  <a:lnTo>
                    <a:pt x="3155" y="564"/>
                  </a:lnTo>
                  <a:lnTo>
                    <a:pt x="2704" y="564"/>
                  </a:lnTo>
                  <a:close/>
                  <a:moveTo>
                    <a:pt x="1859" y="113"/>
                  </a:moveTo>
                  <a:lnTo>
                    <a:pt x="1859" y="2538"/>
                  </a:lnTo>
                  <a:lnTo>
                    <a:pt x="2028" y="2538"/>
                  </a:lnTo>
                  <a:lnTo>
                    <a:pt x="2031" y="2521"/>
                  </a:lnTo>
                  <a:lnTo>
                    <a:pt x="2039" y="2505"/>
                  </a:lnTo>
                  <a:lnTo>
                    <a:pt x="2052" y="2492"/>
                  </a:lnTo>
                  <a:lnTo>
                    <a:pt x="2067" y="2485"/>
                  </a:lnTo>
                  <a:lnTo>
                    <a:pt x="2084" y="2482"/>
                  </a:lnTo>
                  <a:lnTo>
                    <a:pt x="2102" y="2485"/>
                  </a:lnTo>
                  <a:lnTo>
                    <a:pt x="2117" y="2492"/>
                  </a:lnTo>
                  <a:lnTo>
                    <a:pt x="2129" y="2505"/>
                  </a:lnTo>
                  <a:lnTo>
                    <a:pt x="2138" y="2521"/>
                  </a:lnTo>
                  <a:lnTo>
                    <a:pt x="2141" y="2538"/>
                  </a:lnTo>
                  <a:lnTo>
                    <a:pt x="2310" y="2538"/>
                  </a:lnTo>
                  <a:lnTo>
                    <a:pt x="2310" y="113"/>
                  </a:lnTo>
                  <a:lnTo>
                    <a:pt x="1859" y="113"/>
                  </a:lnTo>
                  <a:close/>
                  <a:moveTo>
                    <a:pt x="1746" y="0"/>
                  </a:moveTo>
                  <a:lnTo>
                    <a:pt x="2422" y="0"/>
                  </a:lnTo>
                  <a:lnTo>
                    <a:pt x="2422" y="2538"/>
                  </a:lnTo>
                  <a:lnTo>
                    <a:pt x="2591" y="2538"/>
                  </a:lnTo>
                  <a:lnTo>
                    <a:pt x="2591" y="451"/>
                  </a:lnTo>
                  <a:lnTo>
                    <a:pt x="3267" y="451"/>
                  </a:lnTo>
                  <a:lnTo>
                    <a:pt x="3267" y="2538"/>
                  </a:lnTo>
                  <a:lnTo>
                    <a:pt x="3324" y="2538"/>
                  </a:lnTo>
                  <a:lnTo>
                    <a:pt x="3341" y="2541"/>
                  </a:lnTo>
                  <a:lnTo>
                    <a:pt x="3356" y="2550"/>
                  </a:lnTo>
                  <a:lnTo>
                    <a:pt x="3369" y="2561"/>
                  </a:lnTo>
                  <a:lnTo>
                    <a:pt x="3377" y="2577"/>
                  </a:lnTo>
                  <a:lnTo>
                    <a:pt x="3380" y="2595"/>
                  </a:lnTo>
                  <a:lnTo>
                    <a:pt x="3377" y="2612"/>
                  </a:lnTo>
                  <a:lnTo>
                    <a:pt x="3369" y="2628"/>
                  </a:lnTo>
                  <a:lnTo>
                    <a:pt x="3356" y="2640"/>
                  </a:lnTo>
                  <a:lnTo>
                    <a:pt x="3341" y="2648"/>
                  </a:lnTo>
                  <a:lnTo>
                    <a:pt x="3324" y="2651"/>
                  </a:lnTo>
                  <a:lnTo>
                    <a:pt x="56" y="2651"/>
                  </a:lnTo>
                  <a:lnTo>
                    <a:pt x="39" y="2648"/>
                  </a:lnTo>
                  <a:lnTo>
                    <a:pt x="24" y="2640"/>
                  </a:lnTo>
                  <a:lnTo>
                    <a:pt x="11" y="2628"/>
                  </a:lnTo>
                  <a:lnTo>
                    <a:pt x="3" y="2612"/>
                  </a:lnTo>
                  <a:lnTo>
                    <a:pt x="0" y="2595"/>
                  </a:lnTo>
                  <a:lnTo>
                    <a:pt x="3" y="2577"/>
                  </a:lnTo>
                  <a:lnTo>
                    <a:pt x="11" y="2561"/>
                  </a:lnTo>
                  <a:lnTo>
                    <a:pt x="24" y="2550"/>
                  </a:lnTo>
                  <a:lnTo>
                    <a:pt x="39" y="2541"/>
                  </a:lnTo>
                  <a:lnTo>
                    <a:pt x="56" y="2538"/>
                  </a:lnTo>
                  <a:lnTo>
                    <a:pt x="56" y="1241"/>
                  </a:lnTo>
                  <a:lnTo>
                    <a:pt x="732" y="1241"/>
                  </a:lnTo>
                  <a:lnTo>
                    <a:pt x="732" y="2538"/>
                  </a:lnTo>
                  <a:lnTo>
                    <a:pt x="901" y="2538"/>
                  </a:lnTo>
                  <a:lnTo>
                    <a:pt x="901" y="1749"/>
                  </a:lnTo>
                  <a:lnTo>
                    <a:pt x="1577" y="1749"/>
                  </a:lnTo>
                  <a:lnTo>
                    <a:pt x="1577" y="2538"/>
                  </a:lnTo>
                  <a:lnTo>
                    <a:pt x="1746" y="2538"/>
                  </a:lnTo>
                  <a:lnTo>
                    <a:pt x="17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56" name="Group 1659"/>
          <p:cNvGrpSpPr/>
          <p:nvPr/>
        </p:nvGrpSpPr>
        <p:grpSpPr>
          <a:xfrm>
            <a:off x="5926061" y="1415421"/>
            <a:ext cx="534987" cy="534988"/>
            <a:chOff x="10037763" y="2698750"/>
            <a:chExt cx="534987" cy="534988"/>
          </a:xfrm>
          <a:solidFill>
            <a:srgbClr val="000000"/>
          </a:solidFill>
        </p:grpSpPr>
        <p:sp>
          <p:nvSpPr>
            <p:cNvPr id="957" name="Freeform 429"/>
            <p:cNvSpPr>
              <a:spLocks noEditPoints="1"/>
            </p:cNvSpPr>
            <p:nvPr/>
          </p:nvSpPr>
          <p:spPr bwMode="auto">
            <a:xfrm>
              <a:off x="10037763" y="2868613"/>
              <a:ext cx="534987" cy="365125"/>
            </a:xfrm>
            <a:custGeom>
              <a:avLst/>
              <a:gdLst>
                <a:gd name="T0" fmla="*/ 2977 w 3370"/>
                <a:gd name="T1" fmla="*/ 2191 h 2303"/>
                <a:gd name="T2" fmla="*/ 3202 w 3370"/>
                <a:gd name="T3" fmla="*/ 1910 h 2303"/>
                <a:gd name="T4" fmla="*/ 730 w 3370"/>
                <a:gd name="T5" fmla="*/ 1798 h 2303"/>
                <a:gd name="T6" fmla="*/ 955 w 3370"/>
                <a:gd name="T7" fmla="*/ 2191 h 2303"/>
                <a:gd name="T8" fmla="*/ 730 w 3370"/>
                <a:gd name="T9" fmla="*/ 1798 h 2303"/>
                <a:gd name="T10" fmla="*/ 2977 w 3370"/>
                <a:gd name="T11" fmla="*/ 1798 h 2303"/>
                <a:gd name="T12" fmla="*/ 3202 w 3370"/>
                <a:gd name="T13" fmla="*/ 1517 h 2303"/>
                <a:gd name="T14" fmla="*/ 169 w 3370"/>
                <a:gd name="T15" fmla="*/ 1517 h 2303"/>
                <a:gd name="T16" fmla="*/ 393 w 3370"/>
                <a:gd name="T17" fmla="*/ 2191 h 2303"/>
                <a:gd name="T18" fmla="*/ 169 w 3370"/>
                <a:gd name="T19" fmla="*/ 1517 h 2303"/>
                <a:gd name="T20" fmla="*/ 2415 w 3370"/>
                <a:gd name="T21" fmla="*/ 2191 h 2303"/>
                <a:gd name="T22" fmla="*/ 2640 w 3370"/>
                <a:gd name="T23" fmla="*/ 1292 h 2303"/>
                <a:gd name="T24" fmla="*/ 730 w 3370"/>
                <a:gd name="T25" fmla="*/ 1292 h 2303"/>
                <a:gd name="T26" fmla="*/ 955 w 3370"/>
                <a:gd name="T27" fmla="*/ 1685 h 2303"/>
                <a:gd name="T28" fmla="*/ 730 w 3370"/>
                <a:gd name="T29" fmla="*/ 1292 h 2303"/>
                <a:gd name="T30" fmla="*/ 1854 w 3370"/>
                <a:gd name="T31" fmla="*/ 2191 h 2303"/>
                <a:gd name="T32" fmla="*/ 2078 w 3370"/>
                <a:gd name="T33" fmla="*/ 1067 h 2303"/>
                <a:gd name="T34" fmla="*/ 169 w 3370"/>
                <a:gd name="T35" fmla="*/ 1011 h 2303"/>
                <a:gd name="T36" fmla="*/ 393 w 3370"/>
                <a:gd name="T37" fmla="*/ 1404 h 2303"/>
                <a:gd name="T38" fmla="*/ 169 w 3370"/>
                <a:gd name="T39" fmla="*/ 1011 h 2303"/>
                <a:gd name="T40" fmla="*/ 1292 w 3370"/>
                <a:gd name="T41" fmla="*/ 2191 h 2303"/>
                <a:gd name="T42" fmla="*/ 1517 w 3370"/>
                <a:gd name="T43" fmla="*/ 618 h 2303"/>
                <a:gd name="T44" fmla="*/ 1854 w 3370"/>
                <a:gd name="T45" fmla="*/ 562 h 2303"/>
                <a:gd name="T46" fmla="*/ 2078 w 3370"/>
                <a:gd name="T47" fmla="*/ 955 h 2303"/>
                <a:gd name="T48" fmla="*/ 1854 w 3370"/>
                <a:gd name="T49" fmla="*/ 562 h 2303"/>
                <a:gd name="T50" fmla="*/ 2415 w 3370"/>
                <a:gd name="T51" fmla="*/ 1180 h 2303"/>
                <a:gd name="T52" fmla="*/ 2640 w 3370"/>
                <a:gd name="T53" fmla="*/ 337 h 2303"/>
                <a:gd name="T54" fmla="*/ 1292 w 3370"/>
                <a:gd name="T55" fmla="*/ 113 h 2303"/>
                <a:gd name="T56" fmla="*/ 1517 w 3370"/>
                <a:gd name="T57" fmla="*/ 506 h 2303"/>
                <a:gd name="T58" fmla="*/ 1292 w 3370"/>
                <a:gd name="T59" fmla="*/ 113 h 2303"/>
                <a:gd name="T60" fmla="*/ 1629 w 3370"/>
                <a:gd name="T61" fmla="*/ 0 h 2303"/>
                <a:gd name="T62" fmla="*/ 1741 w 3370"/>
                <a:gd name="T63" fmla="*/ 2191 h 2303"/>
                <a:gd name="T64" fmla="*/ 2191 w 3370"/>
                <a:gd name="T65" fmla="*/ 450 h 2303"/>
                <a:gd name="T66" fmla="*/ 2303 w 3370"/>
                <a:gd name="T67" fmla="*/ 2191 h 2303"/>
                <a:gd name="T68" fmla="*/ 2752 w 3370"/>
                <a:gd name="T69" fmla="*/ 225 h 2303"/>
                <a:gd name="T70" fmla="*/ 2865 w 3370"/>
                <a:gd name="T71" fmla="*/ 2191 h 2303"/>
                <a:gd name="T72" fmla="*/ 3314 w 3370"/>
                <a:gd name="T73" fmla="*/ 1404 h 2303"/>
                <a:gd name="T74" fmla="*/ 3331 w 3370"/>
                <a:gd name="T75" fmla="*/ 2194 h 2303"/>
                <a:gd name="T76" fmla="*/ 3359 w 3370"/>
                <a:gd name="T77" fmla="*/ 2213 h 2303"/>
                <a:gd name="T78" fmla="*/ 3370 w 3370"/>
                <a:gd name="T79" fmla="*/ 2247 h 2303"/>
                <a:gd name="T80" fmla="*/ 3359 w 3370"/>
                <a:gd name="T81" fmla="*/ 2280 h 2303"/>
                <a:gd name="T82" fmla="*/ 3331 w 3370"/>
                <a:gd name="T83" fmla="*/ 2300 h 2303"/>
                <a:gd name="T84" fmla="*/ 56 w 3370"/>
                <a:gd name="T85" fmla="*/ 2303 h 2303"/>
                <a:gd name="T86" fmla="*/ 23 w 3370"/>
                <a:gd name="T87" fmla="*/ 2292 h 2303"/>
                <a:gd name="T88" fmla="*/ 3 w 3370"/>
                <a:gd name="T89" fmla="*/ 2264 h 2303"/>
                <a:gd name="T90" fmla="*/ 3 w 3370"/>
                <a:gd name="T91" fmla="*/ 2229 h 2303"/>
                <a:gd name="T92" fmla="*/ 23 w 3370"/>
                <a:gd name="T93" fmla="*/ 2202 h 2303"/>
                <a:gd name="T94" fmla="*/ 56 w 3370"/>
                <a:gd name="T95" fmla="*/ 2191 h 2303"/>
                <a:gd name="T96" fmla="*/ 506 w 3370"/>
                <a:gd name="T97" fmla="*/ 899 h 2303"/>
                <a:gd name="T98" fmla="*/ 618 w 3370"/>
                <a:gd name="T99" fmla="*/ 2191 h 2303"/>
                <a:gd name="T100" fmla="*/ 1067 w 3370"/>
                <a:gd name="T101" fmla="*/ 1180 h 2303"/>
                <a:gd name="T102" fmla="*/ 1180 w 3370"/>
                <a:gd name="T103" fmla="*/ 2191 h 2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70" h="2303">
                  <a:moveTo>
                    <a:pt x="2977" y="1910"/>
                  </a:moveTo>
                  <a:lnTo>
                    <a:pt x="2977" y="2191"/>
                  </a:lnTo>
                  <a:lnTo>
                    <a:pt x="3202" y="2191"/>
                  </a:lnTo>
                  <a:lnTo>
                    <a:pt x="3202" y="1910"/>
                  </a:lnTo>
                  <a:lnTo>
                    <a:pt x="2977" y="1910"/>
                  </a:lnTo>
                  <a:close/>
                  <a:moveTo>
                    <a:pt x="730" y="1798"/>
                  </a:moveTo>
                  <a:lnTo>
                    <a:pt x="730" y="2191"/>
                  </a:lnTo>
                  <a:lnTo>
                    <a:pt x="955" y="2191"/>
                  </a:lnTo>
                  <a:lnTo>
                    <a:pt x="955" y="1798"/>
                  </a:lnTo>
                  <a:lnTo>
                    <a:pt x="730" y="1798"/>
                  </a:lnTo>
                  <a:close/>
                  <a:moveTo>
                    <a:pt x="2977" y="1517"/>
                  </a:moveTo>
                  <a:lnTo>
                    <a:pt x="2977" y="1798"/>
                  </a:lnTo>
                  <a:lnTo>
                    <a:pt x="3202" y="1798"/>
                  </a:lnTo>
                  <a:lnTo>
                    <a:pt x="3202" y="1517"/>
                  </a:lnTo>
                  <a:lnTo>
                    <a:pt x="2977" y="1517"/>
                  </a:lnTo>
                  <a:close/>
                  <a:moveTo>
                    <a:pt x="169" y="1517"/>
                  </a:moveTo>
                  <a:lnTo>
                    <a:pt x="169" y="2191"/>
                  </a:lnTo>
                  <a:lnTo>
                    <a:pt x="393" y="2191"/>
                  </a:lnTo>
                  <a:lnTo>
                    <a:pt x="393" y="1517"/>
                  </a:lnTo>
                  <a:lnTo>
                    <a:pt x="169" y="1517"/>
                  </a:lnTo>
                  <a:close/>
                  <a:moveTo>
                    <a:pt x="2415" y="1292"/>
                  </a:moveTo>
                  <a:lnTo>
                    <a:pt x="2415" y="2191"/>
                  </a:lnTo>
                  <a:lnTo>
                    <a:pt x="2640" y="2191"/>
                  </a:lnTo>
                  <a:lnTo>
                    <a:pt x="2640" y="1292"/>
                  </a:lnTo>
                  <a:lnTo>
                    <a:pt x="2415" y="1292"/>
                  </a:lnTo>
                  <a:close/>
                  <a:moveTo>
                    <a:pt x="730" y="1292"/>
                  </a:moveTo>
                  <a:lnTo>
                    <a:pt x="730" y="1685"/>
                  </a:lnTo>
                  <a:lnTo>
                    <a:pt x="955" y="1685"/>
                  </a:lnTo>
                  <a:lnTo>
                    <a:pt x="955" y="1292"/>
                  </a:lnTo>
                  <a:lnTo>
                    <a:pt x="730" y="1292"/>
                  </a:lnTo>
                  <a:close/>
                  <a:moveTo>
                    <a:pt x="1854" y="1067"/>
                  </a:moveTo>
                  <a:lnTo>
                    <a:pt x="1854" y="2191"/>
                  </a:lnTo>
                  <a:lnTo>
                    <a:pt x="2078" y="2191"/>
                  </a:lnTo>
                  <a:lnTo>
                    <a:pt x="2078" y="1067"/>
                  </a:lnTo>
                  <a:lnTo>
                    <a:pt x="1854" y="1067"/>
                  </a:lnTo>
                  <a:close/>
                  <a:moveTo>
                    <a:pt x="169" y="1011"/>
                  </a:moveTo>
                  <a:lnTo>
                    <a:pt x="169" y="1404"/>
                  </a:lnTo>
                  <a:lnTo>
                    <a:pt x="393" y="1404"/>
                  </a:lnTo>
                  <a:lnTo>
                    <a:pt x="393" y="1011"/>
                  </a:lnTo>
                  <a:lnTo>
                    <a:pt x="169" y="1011"/>
                  </a:lnTo>
                  <a:close/>
                  <a:moveTo>
                    <a:pt x="1292" y="618"/>
                  </a:moveTo>
                  <a:lnTo>
                    <a:pt x="1292" y="2191"/>
                  </a:lnTo>
                  <a:lnTo>
                    <a:pt x="1517" y="2191"/>
                  </a:lnTo>
                  <a:lnTo>
                    <a:pt x="1517" y="618"/>
                  </a:lnTo>
                  <a:lnTo>
                    <a:pt x="1292" y="618"/>
                  </a:lnTo>
                  <a:close/>
                  <a:moveTo>
                    <a:pt x="1854" y="562"/>
                  </a:moveTo>
                  <a:lnTo>
                    <a:pt x="1854" y="955"/>
                  </a:lnTo>
                  <a:lnTo>
                    <a:pt x="2078" y="955"/>
                  </a:lnTo>
                  <a:lnTo>
                    <a:pt x="2078" y="562"/>
                  </a:lnTo>
                  <a:lnTo>
                    <a:pt x="1854" y="562"/>
                  </a:lnTo>
                  <a:close/>
                  <a:moveTo>
                    <a:pt x="2415" y="337"/>
                  </a:moveTo>
                  <a:lnTo>
                    <a:pt x="2415" y="1180"/>
                  </a:lnTo>
                  <a:lnTo>
                    <a:pt x="2640" y="1180"/>
                  </a:lnTo>
                  <a:lnTo>
                    <a:pt x="2640" y="337"/>
                  </a:lnTo>
                  <a:lnTo>
                    <a:pt x="2415" y="337"/>
                  </a:lnTo>
                  <a:close/>
                  <a:moveTo>
                    <a:pt x="1292" y="113"/>
                  </a:moveTo>
                  <a:lnTo>
                    <a:pt x="1292" y="506"/>
                  </a:lnTo>
                  <a:lnTo>
                    <a:pt x="1517" y="506"/>
                  </a:lnTo>
                  <a:lnTo>
                    <a:pt x="1517" y="113"/>
                  </a:lnTo>
                  <a:lnTo>
                    <a:pt x="1292" y="113"/>
                  </a:lnTo>
                  <a:close/>
                  <a:moveTo>
                    <a:pt x="1180" y="0"/>
                  </a:moveTo>
                  <a:lnTo>
                    <a:pt x="1629" y="0"/>
                  </a:lnTo>
                  <a:lnTo>
                    <a:pt x="1629" y="2191"/>
                  </a:lnTo>
                  <a:lnTo>
                    <a:pt x="1741" y="2191"/>
                  </a:lnTo>
                  <a:lnTo>
                    <a:pt x="1741" y="450"/>
                  </a:lnTo>
                  <a:lnTo>
                    <a:pt x="2191" y="450"/>
                  </a:lnTo>
                  <a:lnTo>
                    <a:pt x="2191" y="2191"/>
                  </a:lnTo>
                  <a:lnTo>
                    <a:pt x="2303" y="2191"/>
                  </a:lnTo>
                  <a:lnTo>
                    <a:pt x="2303" y="225"/>
                  </a:lnTo>
                  <a:lnTo>
                    <a:pt x="2752" y="225"/>
                  </a:lnTo>
                  <a:lnTo>
                    <a:pt x="2752" y="2191"/>
                  </a:lnTo>
                  <a:lnTo>
                    <a:pt x="2865" y="2191"/>
                  </a:lnTo>
                  <a:lnTo>
                    <a:pt x="2865" y="1404"/>
                  </a:lnTo>
                  <a:lnTo>
                    <a:pt x="3314" y="1404"/>
                  </a:lnTo>
                  <a:lnTo>
                    <a:pt x="3314" y="2191"/>
                  </a:lnTo>
                  <a:lnTo>
                    <a:pt x="3331" y="2194"/>
                  </a:lnTo>
                  <a:lnTo>
                    <a:pt x="3347" y="2202"/>
                  </a:lnTo>
                  <a:lnTo>
                    <a:pt x="3359" y="2213"/>
                  </a:lnTo>
                  <a:lnTo>
                    <a:pt x="3367" y="2229"/>
                  </a:lnTo>
                  <a:lnTo>
                    <a:pt x="3370" y="2247"/>
                  </a:lnTo>
                  <a:lnTo>
                    <a:pt x="3367" y="2264"/>
                  </a:lnTo>
                  <a:lnTo>
                    <a:pt x="3359" y="2280"/>
                  </a:lnTo>
                  <a:lnTo>
                    <a:pt x="3347" y="2292"/>
                  </a:lnTo>
                  <a:lnTo>
                    <a:pt x="3331" y="2300"/>
                  </a:lnTo>
                  <a:lnTo>
                    <a:pt x="3314" y="2303"/>
                  </a:lnTo>
                  <a:lnTo>
                    <a:pt x="56" y="2303"/>
                  </a:lnTo>
                  <a:lnTo>
                    <a:pt x="39" y="2300"/>
                  </a:lnTo>
                  <a:lnTo>
                    <a:pt x="23" y="2292"/>
                  </a:lnTo>
                  <a:lnTo>
                    <a:pt x="11" y="2280"/>
                  </a:lnTo>
                  <a:lnTo>
                    <a:pt x="3" y="2264"/>
                  </a:lnTo>
                  <a:lnTo>
                    <a:pt x="0" y="2247"/>
                  </a:lnTo>
                  <a:lnTo>
                    <a:pt x="3" y="2229"/>
                  </a:lnTo>
                  <a:lnTo>
                    <a:pt x="11" y="2213"/>
                  </a:lnTo>
                  <a:lnTo>
                    <a:pt x="23" y="2202"/>
                  </a:lnTo>
                  <a:lnTo>
                    <a:pt x="39" y="2194"/>
                  </a:lnTo>
                  <a:lnTo>
                    <a:pt x="56" y="2191"/>
                  </a:lnTo>
                  <a:lnTo>
                    <a:pt x="56" y="899"/>
                  </a:lnTo>
                  <a:lnTo>
                    <a:pt x="506" y="899"/>
                  </a:lnTo>
                  <a:lnTo>
                    <a:pt x="506" y="2191"/>
                  </a:lnTo>
                  <a:lnTo>
                    <a:pt x="618" y="2191"/>
                  </a:lnTo>
                  <a:lnTo>
                    <a:pt x="618" y="1180"/>
                  </a:lnTo>
                  <a:lnTo>
                    <a:pt x="1067" y="1180"/>
                  </a:lnTo>
                  <a:lnTo>
                    <a:pt x="1067" y="2191"/>
                  </a:lnTo>
                  <a:lnTo>
                    <a:pt x="1180" y="2191"/>
                  </a:lnTo>
                  <a:lnTo>
                    <a:pt x="11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430"/>
            <p:cNvSpPr>
              <a:spLocks/>
            </p:cNvSpPr>
            <p:nvPr/>
          </p:nvSpPr>
          <p:spPr bwMode="auto">
            <a:xfrm>
              <a:off x="10037763" y="2698750"/>
              <a:ext cx="534987" cy="17463"/>
            </a:xfrm>
            <a:custGeom>
              <a:avLst/>
              <a:gdLst>
                <a:gd name="T0" fmla="*/ 56 w 3370"/>
                <a:gd name="T1" fmla="*/ 0 h 112"/>
                <a:gd name="T2" fmla="*/ 3314 w 3370"/>
                <a:gd name="T3" fmla="*/ 0 h 112"/>
                <a:gd name="T4" fmla="*/ 3331 w 3370"/>
                <a:gd name="T5" fmla="*/ 3 h 112"/>
                <a:gd name="T6" fmla="*/ 3347 w 3370"/>
                <a:gd name="T7" fmla="*/ 11 h 112"/>
                <a:gd name="T8" fmla="*/ 3359 w 3370"/>
                <a:gd name="T9" fmla="*/ 23 h 112"/>
                <a:gd name="T10" fmla="*/ 3367 w 3370"/>
                <a:gd name="T11" fmla="*/ 39 h 112"/>
                <a:gd name="T12" fmla="*/ 3370 w 3370"/>
                <a:gd name="T13" fmla="*/ 56 h 112"/>
                <a:gd name="T14" fmla="*/ 3367 w 3370"/>
                <a:gd name="T15" fmla="*/ 74 h 112"/>
                <a:gd name="T16" fmla="*/ 3359 w 3370"/>
                <a:gd name="T17" fmla="*/ 90 h 112"/>
                <a:gd name="T18" fmla="*/ 3347 w 3370"/>
                <a:gd name="T19" fmla="*/ 101 h 112"/>
                <a:gd name="T20" fmla="*/ 3331 w 3370"/>
                <a:gd name="T21" fmla="*/ 109 h 112"/>
                <a:gd name="T22" fmla="*/ 3314 w 3370"/>
                <a:gd name="T23" fmla="*/ 112 h 112"/>
                <a:gd name="T24" fmla="*/ 56 w 3370"/>
                <a:gd name="T25" fmla="*/ 112 h 112"/>
                <a:gd name="T26" fmla="*/ 39 w 3370"/>
                <a:gd name="T27" fmla="*/ 109 h 112"/>
                <a:gd name="T28" fmla="*/ 23 w 3370"/>
                <a:gd name="T29" fmla="*/ 101 h 112"/>
                <a:gd name="T30" fmla="*/ 11 w 3370"/>
                <a:gd name="T31" fmla="*/ 90 h 112"/>
                <a:gd name="T32" fmla="*/ 3 w 3370"/>
                <a:gd name="T33" fmla="*/ 74 h 112"/>
                <a:gd name="T34" fmla="*/ 0 w 3370"/>
                <a:gd name="T35" fmla="*/ 56 h 112"/>
                <a:gd name="T36" fmla="*/ 3 w 3370"/>
                <a:gd name="T37" fmla="*/ 39 h 112"/>
                <a:gd name="T38" fmla="*/ 11 w 3370"/>
                <a:gd name="T39" fmla="*/ 23 h 112"/>
                <a:gd name="T40" fmla="*/ 23 w 3370"/>
                <a:gd name="T41" fmla="*/ 11 h 112"/>
                <a:gd name="T42" fmla="*/ 39 w 3370"/>
                <a:gd name="T43" fmla="*/ 3 h 112"/>
                <a:gd name="T44" fmla="*/ 56 w 3370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0" h="112">
                  <a:moveTo>
                    <a:pt x="56" y="0"/>
                  </a:moveTo>
                  <a:lnTo>
                    <a:pt x="3314" y="0"/>
                  </a:lnTo>
                  <a:lnTo>
                    <a:pt x="3331" y="3"/>
                  </a:lnTo>
                  <a:lnTo>
                    <a:pt x="3347" y="11"/>
                  </a:lnTo>
                  <a:lnTo>
                    <a:pt x="3359" y="23"/>
                  </a:lnTo>
                  <a:lnTo>
                    <a:pt x="3367" y="39"/>
                  </a:lnTo>
                  <a:lnTo>
                    <a:pt x="3370" y="56"/>
                  </a:lnTo>
                  <a:lnTo>
                    <a:pt x="3367" y="74"/>
                  </a:lnTo>
                  <a:lnTo>
                    <a:pt x="3359" y="90"/>
                  </a:lnTo>
                  <a:lnTo>
                    <a:pt x="3347" y="101"/>
                  </a:lnTo>
                  <a:lnTo>
                    <a:pt x="3331" y="109"/>
                  </a:lnTo>
                  <a:lnTo>
                    <a:pt x="3314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431"/>
            <p:cNvSpPr>
              <a:spLocks/>
            </p:cNvSpPr>
            <p:nvPr/>
          </p:nvSpPr>
          <p:spPr bwMode="auto">
            <a:xfrm>
              <a:off x="10421938" y="2797175"/>
              <a:ext cx="88900" cy="17463"/>
            </a:xfrm>
            <a:custGeom>
              <a:avLst/>
              <a:gdLst>
                <a:gd name="T0" fmla="*/ 56 w 562"/>
                <a:gd name="T1" fmla="*/ 0 h 112"/>
                <a:gd name="T2" fmla="*/ 506 w 562"/>
                <a:gd name="T3" fmla="*/ 0 h 112"/>
                <a:gd name="T4" fmla="*/ 523 w 562"/>
                <a:gd name="T5" fmla="*/ 3 h 112"/>
                <a:gd name="T6" fmla="*/ 538 w 562"/>
                <a:gd name="T7" fmla="*/ 11 h 112"/>
                <a:gd name="T8" fmla="*/ 551 w 562"/>
                <a:gd name="T9" fmla="*/ 23 h 112"/>
                <a:gd name="T10" fmla="*/ 559 w 562"/>
                <a:gd name="T11" fmla="*/ 39 h 112"/>
                <a:gd name="T12" fmla="*/ 562 w 562"/>
                <a:gd name="T13" fmla="*/ 56 h 112"/>
                <a:gd name="T14" fmla="*/ 559 w 562"/>
                <a:gd name="T15" fmla="*/ 73 h 112"/>
                <a:gd name="T16" fmla="*/ 551 w 562"/>
                <a:gd name="T17" fmla="*/ 89 h 112"/>
                <a:gd name="T18" fmla="*/ 538 w 562"/>
                <a:gd name="T19" fmla="*/ 101 h 112"/>
                <a:gd name="T20" fmla="*/ 523 w 562"/>
                <a:gd name="T21" fmla="*/ 109 h 112"/>
                <a:gd name="T22" fmla="*/ 506 w 562"/>
                <a:gd name="T23" fmla="*/ 112 h 112"/>
                <a:gd name="T24" fmla="*/ 56 w 562"/>
                <a:gd name="T25" fmla="*/ 112 h 112"/>
                <a:gd name="T26" fmla="*/ 39 w 562"/>
                <a:gd name="T27" fmla="*/ 109 h 112"/>
                <a:gd name="T28" fmla="*/ 23 w 562"/>
                <a:gd name="T29" fmla="*/ 101 h 112"/>
                <a:gd name="T30" fmla="*/ 11 w 562"/>
                <a:gd name="T31" fmla="*/ 89 h 112"/>
                <a:gd name="T32" fmla="*/ 3 w 562"/>
                <a:gd name="T33" fmla="*/ 73 h 112"/>
                <a:gd name="T34" fmla="*/ 0 w 562"/>
                <a:gd name="T35" fmla="*/ 56 h 112"/>
                <a:gd name="T36" fmla="*/ 3 w 562"/>
                <a:gd name="T37" fmla="*/ 39 h 112"/>
                <a:gd name="T38" fmla="*/ 11 w 562"/>
                <a:gd name="T39" fmla="*/ 23 h 112"/>
                <a:gd name="T40" fmla="*/ 23 w 562"/>
                <a:gd name="T41" fmla="*/ 11 h 112"/>
                <a:gd name="T42" fmla="*/ 39 w 562"/>
                <a:gd name="T43" fmla="*/ 3 h 112"/>
                <a:gd name="T44" fmla="*/ 56 w 562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2" h="112">
                  <a:moveTo>
                    <a:pt x="56" y="0"/>
                  </a:moveTo>
                  <a:lnTo>
                    <a:pt x="506" y="0"/>
                  </a:lnTo>
                  <a:lnTo>
                    <a:pt x="523" y="3"/>
                  </a:lnTo>
                  <a:lnTo>
                    <a:pt x="538" y="11"/>
                  </a:lnTo>
                  <a:lnTo>
                    <a:pt x="551" y="23"/>
                  </a:lnTo>
                  <a:lnTo>
                    <a:pt x="559" y="39"/>
                  </a:lnTo>
                  <a:lnTo>
                    <a:pt x="562" y="56"/>
                  </a:lnTo>
                  <a:lnTo>
                    <a:pt x="559" y="73"/>
                  </a:lnTo>
                  <a:lnTo>
                    <a:pt x="551" y="89"/>
                  </a:lnTo>
                  <a:lnTo>
                    <a:pt x="538" y="101"/>
                  </a:lnTo>
                  <a:lnTo>
                    <a:pt x="523" y="109"/>
                  </a:lnTo>
                  <a:lnTo>
                    <a:pt x="506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432"/>
            <p:cNvSpPr>
              <a:spLocks/>
            </p:cNvSpPr>
            <p:nvPr/>
          </p:nvSpPr>
          <p:spPr bwMode="auto">
            <a:xfrm>
              <a:off x="10537825" y="2797175"/>
              <a:ext cx="17462" cy="17463"/>
            </a:xfrm>
            <a:custGeom>
              <a:avLst/>
              <a:gdLst>
                <a:gd name="T0" fmla="*/ 57 w 113"/>
                <a:gd name="T1" fmla="*/ 0 h 111"/>
                <a:gd name="T2" fmla="*/ 71 w 113"/>
                <a:gd name="T3" fmla="*/ 1 h 111"/>
                <a:gd name="T4" fmla="*/ 84 w 113"/>
                <a:gd name="T5" fmla="*/ 6 h 111"/>
                <a:gd name="T6" fmla="*/ 96 w 113"/>
                <a:gd name="T7" fmla="*/ 15 h 111"/>
                <a:gd name="T8" fmla="*/ 106 w 113"/>
                <a:gd name="T9" fmla="*/ 26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6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7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7 w 113"/>
                <a:gd name="T31" fmla="*/ 95 h 111"/>
                <a:gd name="T32" fmla="*/ 7 w 113"/>
                <a:gd name="T33" fmla="*/ 84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6 h 111"/>
                <a:gd name="T42" fmla="*/ 17 w 113"/>
                <a:gd name="T43" fmla="*/ 15 h 111"/>
                <a:gd name="T44" fmla="*/ 28 w 113"/>
                <a:gd name="T45" fmla="*/ 6 h 111"/>
                <a:gd name="T46" fmla="*/ 42 w 113"/>
                <a:gd name="T47" fmla="*/ 1 h 111"/>
                <a:gd name="T48" fmla="*/ 57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1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6" y="26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6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7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7" y="95"/>
                  </a:lnTo>
                  <a:lnTo>
                    <a:pt x="7" y="84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6"/>
                  </a:lnTo>
                  <a:lnTo>
                    <a:pt x="17" y="15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433"/>
            <p:cNvSpPr>
              <a:spLocks/>
            </p:cNvSpPr>
            <p:nvPr/>
          </p:nvSpPr>
          <p:spPr bwMode="auto">
            <a:xfrm>
              <a:off x="10510838" y="2752725"/>
              <a:ext cx="44450" cy="17463"/>
            </a:xfrm>
            <a:custGeom>
              <a:avLst/>
              <a:gdLst>
                <a:gd name="T0" fmla="*/ 56 w 281"/>
                <a:gd name="T1" fmla="*/ 0 h 112"/>
                <a:gd name="T2" fmla="*/ 225 w 281"/>
                <a:gd name="T3" fmla="*/ 0 h 112"/>
                <a:gd name="T4" fmla="*/ 242 w 281"/>
                <a:gd name="T5" fmla="*/ 3 h 112"/>
                <a:gd name="T6" fmla="*/ 257 w 281"/>
                <a:gd name="T7" fmla="*/ 11 h 112"/>
                <a:gd name="T8" fmla="*/ 269 w 281"/>
                <a:gd name="T9" fmla="*/ 23 h 112"/>
                <a:gd name="T10" fmla="*/ 278 w 281"/>
                <a:gd name="T11" fmla="*/ 39 h 112"/>
                <a:gd name="T12" fmla="*/ 281 w 281"/>
                <a:gd name="T13" fmla="*/ 56 h 112"/>
                <a:gd name="T14" fmla="*/ 278 w 281"/>
                <a:gd name="T15" fmla="*/ 74 h 112"/>
                <a:gd name="T16" fmla="*/ 269 w 281"/>
                <a:gd name="T17" fmla="*/ 89 h 112"/>
                <a:gd name="T18" fmla="*/ 257 w 281"/>
                <a:gd name="T19" fmla="*/ 101 h 112"/>
                <a:gd name="T20" fmla="*/ 242 w 281"/>
                <a:gd name="T21" fmla="*/ 109 h 112"/>
                <a:gd name="T22" fmla="*/ 225 w 281"/>
                <a:gd name="T23" fmla="*/ 112 h 112"/>
                <a:gd name="T24" fmla="*/ 56 w 281"/>
                <a:gd name="T25" fmla="*/ 112 h 112"/>
                <a:gd name="T26" fmla="*/ 39 w 281"/>
                <a:gd name="T27" fmla="*/ 109 h 112"/>
                <a:gd name="T28" fmla="*/ 22 w 281"/>
                <a:gd name="T29" fmla="*/ 101 h 112"/>
                <a:gd name="T30" fmla="*/ 11 w 281"/>
                <a:gd name="T31" fmla="*/ 89 h 112"/>
                <a:gd name="T32" fmla="*/ 3 w 281"/>
                <a:gd name="T33" fmla="*/ 74 h 112"/>
                <a:gd name="T34" fmla="*/ 0 w 281"/>
                <a:gd name="T35" fmla="*/ 56 h 112"/>
                <a:gd name="T36" fmla="*/ 3 w 281"/>
                <a:gd name="T37" fmla="*/ 39 h 112"/>
                <a:gd name="T38" fmla="*/ 11 w 281"/>
                <a:gd name="T39" fmla="*/ 23 h 112"/>
                <a:gd name="T40" fmla="*/ 22 w 281"/>
                <a:gd name="T41" fmla="*/ 11 h 112"/>
                <a:gd name="T42" fmla="*/ 39 w 281"/>
                <a:gd name="T43" fmla="*/ 3 h 112"/>
                <a:gd name="T44" fmla="*/ 56 w 281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1" h="112">
                  <a:moveTo>
                    <a:pt x="56" y="0"/>
                  </a:moveTo>
                  <a:lnTo>
                    <a:pt x="225" y="0"/>
                  </a:lnTo>
                  <a:lnTo>
                    <a:pt x="242" y="3"/>
                  </a:lnTo>
                  <a:lnTo>
                    <a:pt x="257" y="11"/>
                  </a:lnTo>
                  <a:lnTo>
                    <a:pt x="269" y="23"/>
                  </a:lnTo>
                  <a:lnTo>
                    <a:pt x="278" y="39"/>
                  </a:lnTo>
                  <a:lnTo>
                    <a:pt x="281" y="56"/>
                  </a:lnTo>
                  <a:lnTo>
                    <a:pt x="278" y="74"/>
                  </a:lnTo>
                  <a:lnTo>
                    <a:pt x="269" y="89"/>
                  </a:lnTo>
                  <a:lnTo>
                    <a:pt x="257" y="101"/>
                  </a:lnTo>
                  <a:lnTo>
                    <a:pt x="242" y="109"/>
                  </a:lnTo>
                  <a:lnTo>
                    <a:pt x="225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434"/>
            <p:cNvSpPr>
              <a:spLocks/>
            </p:cNvSpPr>
            <p:nvPr/>
          </p:nvSpPr>
          <p:spPr bwMode="auto">
            <a:xfrm>
              <a:off x="10421938" y="2752725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1 h 112"/>
                <a:gd name="T8" fmla="*/ 214 w 225"/>
                <a:gd name="T9" fmla="*/ 23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89 h 112"/>
                <a:gd name="T18" fmla="*/ 202 w 225"/>
                <a:gd name="T19" fmla="*/ 101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3 w 225"/>
                <a:gd name="T29" fmla="*/ 101 h 112"/>
                <a:gd name="T30" fmla="*/ 11 w 225"/>
                <a:gd name="T31" fmla="*/ 89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3 h 112"/>
                <a:gd name="T40" fmla="*/ 23 w 225"/>
                <a:gd name="T41" fmla="*/ 11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1"/>
                  </a:lnTo>
                  <a:lnTo>
                    <a:pt x="214" y="23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435"/>
            <p:cNvSpPr>
              <a:spLocks/>
            </p:cNvSpPr>
            <p:nvPr/>
          </p:nvSpPr>
          <p:spPr bwMode="auto">
            <a:xfrm>
              <a:off x="10474325" y="2752725"/>
              <a:ext cx="17462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5 w 113"/>
                <a:gd name="T5" fmla="*/ 6 h 111"/>
                <a:gd name="T6" fmla="*/ 96 w 113"/>
                <a:gd name="T7" fmla="*/ 15 h 111"/>
                <a:gd name="T8" fmla="*/ 105 w 113"/>
                <a:gd name="T9" fmla="*/ 28 h 111"/>
                <a:gd name="T10" fmla="*/ 110 w 113"/>
                <a:gd name="T11" fmla="*/ 41 h 111"/>
                <a:gd name="T12" fmla="*/ 113 w 113"/>
                <a:gd name="T13" fmla="*/ 55 h 111"/>
                <a:gd name="T14" fmla="*/ 110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7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7 h 111"/>
                <a:gd name="T42" fmla="*/ 17 w 113"/>
                <a:gd name="T43" fmla="*/ 15 h 111"/>
                <a:gd name="T44" fmla="*/ 29 w 113"/>
                <a:gd name="T45" fmla="*/ 6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5" y="6"/>
                  </a:lnTo>
                  <a:lnTo>
                    <a:pt x="96" y="15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3" y="55"/>
                  </a:lnTo>
                  <a:lnTo>
                    <a:pt x="110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7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7" y="15"/>
                  </a:lnTo>
                  <a:lnTo>
                    <a:pt x="29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64" name="Group 1670"/>
          <p:cNvGrpSpPr/>
          <p:nvPr/>
        </p:nvGrpSpPr>
        <p:grpSpPr>
          <a:xfrm>
            <a:off x="4989773" y="1415421"/>
            <a:ext cx="536575" cy="534988"/>
            <a:chOff x="9107488" y="2698750"/>
            <a:chExt cx="536575" cy="534988"/>
          </a:xfrm>
          <a:solidFill>
            <a:srgbClr val="000000"/>
          </a:solidFill>
        </p:grpSpPr>
        <p:sp>
          <p:nvSpPr>
            <p:cNvPr id="965" name="Freeform 440"/>
            <p:cNvSpPr>
              <a:spLocks/>
            </p:cNvSpPr>
            <p:nvPr/>
          </p:nvSpPr>
          <p:spPr bwMode="auto">
            <a:xfrm>
              <a:off x="9107488" y="2698750"/>
              <a:ext cx="536575" cy="17463"/>
            </a:xfrm>
            <a:custGeom>
              <a:avLst/>
              <a:gdLst>
                <a:gd name="T0" fmla="*/ 56 w 3380"/>
                <a:gd name="T1" fmla="*/ 0 h 112"/>
                <a:gd name="T2" fmla="*/ 3324 w 3380"/>
                <a:gd name="T3" fmla="*/ 0 h 112"/>
                <a:gd name="T4" fmla="*/ 3341 w 3380"/>
                <a:gd name="T5" fmla="*/ 3 h 112"/>
                <a:gd name="T6" fmla="*/ 3356 w 3380"/>
                <a:gd name="T7" fmla="*/ 11 h 112"/>
                <a:gd name="T8" fmla="*/ 3369 w 3380"/>
                <a:gd name="T9" fmla="*/ 23 h 112"/>
                <a:gd name="T10" fmla="*/ 3377 w 3380"/>
                <a:gd name="T11" fmla="*/ 39 h 112"/>
                <a:gd name="T12" fmla="*/ 3380 w 3380"/>
                <a:gd name="T13" fmla="*/ 56 h 112"/>
                <a:gd name="T14" fmla="*/ 3377 w 3380"/>
                <a:gd name="T15" fmla="*/ 74 h 112"/>
                <a:gd name="T16" fmla="*/ 3369 w 3380"/>
                <a:gd name="T17" fmla="*/ 90 h 112"/>
                <a:gd name="T18" fmla="*/ 3356 w 3380"/>
                <a:gd name="T19" fmla="*/ 101 h 112"/>
                <a:gd name="T20" fmla="*/ 3341 w 3380"/>
                <a:gd name="T21" fmla="*/ 109 h 112"/>
                <a:gd name="T22" fmla="*/ 3324 w 3380"/>
                <a:gd name="T23" fmla="*/ 112 h 112"/>
                <a:gd name="T24" fmla="*/ 56 w 3380"/>
                <a:gd name="T25" fmla="*/ 112 h 112"/>
                <a:gd name="T26" fmla="*/ 39 w 3380"/>
                <a:gd name="T27" fmla="*/ 109 h 112"/>
                <a:gd name="T28" fmla="*/ 24 w 3380"/>
                <a:gd name="T29" fmla="*/ 101 h 112"/>
                <a:gd name="T30" fmla="*/ 11 w 3380"/>
                <a:gd name="T31" fmla="*/ 90 h 112"/>
                <a:gd name="T32" fmla="*/ 3 w 3380"/>
                <a:gd name="T33" fmla="*/ 74 h 112"/>
                <a:gd name="T34" fmla="*/ 0 w 3380"/>
                <a:gd name="T35" fmla="*/ 56 h 112"/>
                <a:gd name="T36" fmla="*/ 3 w 3380"/>
                <a:gd name="T37" fmla="*/ 39 h 112"/>
                <a:gd name="T38" fmla="*/ 11 w 3380"/>
                <a:gd name="T39" fmla="*/ 23 h 112"/>
                <a:gd name="T40" fmla="*/ 24 w 3380"/>
                <a:gd name="T41" fmla="*/ 11 h 112"/>
                <a:gd name="T42" fmla="*/ 39 w 3380"/>
                <a:gd name="T43" fmla="*/ 3 h 112"/>
                <a:gd name="T44" fmla="*/ 56 w 3380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0" h="112">
                  <a:moveTo>
                    <a:pt x="56" y="0"/>
                  </a:moveTo>
                  <a:lnTo>
                    <a:pt x="3324" y="0"/>
                  </a:lnTo>
                  <a:lnTo>
                    <a:pt x="3341" y="3"/>
                  </a:lnTo>
                  <a:lnTo>
                    <a:pt x="3356" y="11"/>
                  </a:lnTo>
                  <a:lnTo>
                    <a:pt x="3369" y="23"/>
                  </a:lnTo>
                  <a:lnTo>
                    <a:pt x="3377" y="39"/>
                  </a:lnTo>
                  <a:lnTo>
                    <a:pt x="3380" y="56"/>
                  </a:lnTo>
                  <a:lnTo>
                    <a:pt x="3377" y="74"/>
                  </a:lnTo>
                  <a:lnTo>
                    <a:pt x="3369" y="90"/>
                  </a:lnTo>
                  <a:lnTo>
                    <a:pt x="3356" y="101"/>
                  </a:lnTo>
                  <a:lnTo>
                    <a:pt x="3341" y="109"/>
                  </a:lnTo>
                  <a:lnTo>
                    <a:pt x="3324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441"/>
            <p:cNvSpPr>
              <a:spLocks noEditPoints="1"/>
            </p:cNvSpPr>
            <p:nvPr/>
          </p:nvSpPr>
          <p:spPr bwMode="auto">
            <a:xfrm>
              <a:off x="9107488" y="2805113"/>
              <a:ext cx="536575" cy="428625"/>
            </a:xfrm>
            <a:custGeom>
              <a:avLst/>
              <a:gdLst>
                <a:gd name="T0" fmla="*/ 2760 w 3380"/>
                <a:gd name="T1" fmla="*/ 2584 h 2696"/>
                <a:gd name="T2" fmla="*/ 3098 w 3380"/>
                <a:gd name="T3" fmla="*/ 1854 h 2696"/>
                <a:gd name="T4" fmla="*/ 2141 w 3380"/>
                <a:gd name="T5" fmla="*/ 1854 h 2696"/>
                <a:gd name="T6" fmla="*/ 2479 w 3380"/>
                <a:gd name="T7" fmla="*/ 2584 h 2696"/>
                <a:gd name="T8" fmla="*/ 2141 w 3380"/>
                <a:gd name="T9" fmla="*/ 1854 h 2696"/>
                <a:gd name="T10" fmla="*/ 1521 w 3380"/>
                <a:gd name="T11" fmla="*/ 2584 h 2696"/>
                <a:gd name="T12" fmla="*/ 1859 w 3380"/>
                <a:gd name="T13" fmla="*/ 1854 h 2696"/>
                <a:gd name="T14" fmla="*/ 901 w 3380"/>
                <a:gd name="T15" fmla="*/ 1854 h 2696"/>
                <a:gd name="T16" fmla="*/ 1239 w 3380"/>
                <a:gd name="T17" fmla="*/ 2584 h 2696"/>
                <a:gd name="T18" fmla="*/ 901 w 3380"/>
                <a:gd name="T19" fmla="*/ 1854 h 2696"/>
                <a:gd name="T20" fmla="*/ 282 w 3380"/>
                <a:gd name="T21" fmla="*/ 2584 h 2696"/>
                <a:gd name="T22" fmla="*/ 620 w 3380"/>
                <a:gd name="T23" fmla="*/ 1854 h 2696"/>
                <a:gd name="T24" fmla="*/ 282 w 3380"/>
                <a:gd name="T25" fmla="*/ 1573 h 2696"/>
                <a:gd name="T26" fmla="*/ 620 w 3380"/>
                <a:gd name="T27" fmla="*/ 1741 h 2696"/>
                <a:gd name="T28" fmla="*/ 282 w 3380"/>
                <a:gd name="T29" fmla="*/ 1573 h 2696"/>
                <a:gd name="T30" fmla="*/ 2141 w 3380"/>
                <a:gd name="T31" fmla="*/ 1741 h 2696"/>
                <a:gd name="T32" fmla="*/ 2479 w 3380"/>
                <a:gd name="T33" fmla="*/ 1292 h 2696"/>
                <a:gd name="T34" fmla="*/ 901 w 3380"/>
                <a:gd name="T35" fmla="*/ 1011 h 2696"/>
                <a:gd name="T36" fmla="*/ 1239 w 3380"/>
                <a:gd name="T37" fmla="*/ 1741 h 2696"/>
                <a:gd name="T38" fmla="*/ 901 w 3380"/>
                <a:gd name="T39" fmla="*/ 1011 h 2696"/>
                <a:gd name="T40" fmla="*/ 1521 w 3380"/>
                <a:gd name="T41" fmla="*/ 1741 h 2696"/>
                <a:gd name="T42" fmla="*/ 1859 w 3380"/>
                <a:gd name="T43" fmla="*/ 674 h 2696"/>
                <a:gd name="T44" fmla="*/ 2760 w 3380"/>
                <a:gd name="T45" fmla="*/ 112 h 2696"/>
                <a:gd name="T46" fmla="*/ 3098 w 3380"/>
                <a:gd name="T47" fmla="*/ 1741 h 2696"/>
                <a:gd name="T48" fmla="*/ 2760 w 3380"/>
                <a:gd name="T49" fmla="*/ 112 h 2696"/>
                <a:gd name="T50" fmla="*/ 3211 w 3380"/>
                <a:gd name="T51" fmla="*/ 0 h 2696"/>
                <a:gd name="T52" fmla="*/ 3324 w 3380"/>
                <a:gd name="T53" fmla="*/ 2584 h 2696"/>
                <a:gd name="T54" fmla="*/ 3356 w 3380"/>
                <a:gd name="T55" fmla="*/ 2595 h 2696"/>
                <a:gd name="T56" fmla="*/ 3377 w 3380"/>
                <a:gd name="T57" fmla="*/ 2622 h 2696"/>
                <a:gd name="T58" fmla="*/ 3377 w 3380"/>
                <a:gd name="T59" fmla="*/ 2657 h 2696"/>
                <a:gd name="T60" fmla="*/ 3356 w 3380"/>
                <a:gd name="T61" fmla="*/ 2685 h 2696"/>
                <a:gd name="T62" fmla="*/ 3324 w 3380"/>
                <a:gd name="T63" fmla="*/ 2696 h 2696"/>
                <a:gd name="T64" fmla="*/ 39 w 3380"/>
                <a:gd name="T65" fmla="*/ 2693 h 2696"/>
                <a:gd name="T66" fmla="*/ 11 w 3380"/>
                <a:gd name="T67" fmla="*/ 2673 h 2696"/>
                <a:gd name="T68" fmla="*/ 0 w 3380"/>
                <a:gd name="T69" fmla="*/ 2640 h 2696"/>
                <a:gd name="T70" fmla="*/ 11 w 3380"/>
                <a:gd name="T71" fmla="*/ 2606 h 2696"/>
                <a:gd name="T72" fmla="*/ 39 w 3380"/>
                <a:gd name="T73" fmla="*/ 2587 h 2696"/>
                <a:gd name="T74" fmla="*/ 169 w 3380"/>
                <a:gd name="T75" fmla="*/ 2584 h 2696"/>
                <a:gd name="T76" fmla="*/ 732 w 3380"/>
                <a:gd name="T77" fmla="*/ 1460 h 2696"/>
                <a:gd name="T78" fmla="*/ 789 w 3380"/>
                <a:gd name="T79" fmla="*/ 2584 h 2696"/>
                <a:gd name="T80" fmla="*/ 1352 w 3380"/>
                <a:gd name="T81" fmla="*/ 899 h 2696"/>
                <a:gd name="T82" fmla="*/ 1408 w 3380"/>
                <a:gd name="T83" fmla="*/ 2584 h 2696"/>
                <a:gd name="T84" fmla="*/ 1972 w 3380"/>
                <a:gd name="T85" fmla="*/ 562 h 2696"/>
                <a:gd name="T86" fmla="*/ 2028 w 3380"/>
                <a:gd name="T87" fmla="*/ 2584 h 2696"/>
                <a:gd name="T88" fmla="*/ 2591 w 3380"/>
                <a:gd name="T89" fmla="*/ 1180 h 2696"/>
                <a:gd name="T90" fmla="*/ 2648 w 3380"/>
                <a:gd name="T91" fmla="*/ 2584 h 2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80" h="2696">
                  <a:moveTo>
                    <a:pt x="2760" y="1854"/>
                  </a:moveTo>
                  <a:lnTo>
                    <a:pt x="2760" y="2584"/>
                  </a:lnTo>
                  <a:lnTo>
                    <a:pt x="3098" y="2584"/>
                  </a:lnTo>
                  <a:lnTo>
                    <a:pt x="3098" y="1854"/>
                  </a:lnTo>
                  <a:lnTo>
                    <a:pt x="2760" y="1854"/>
                  </a:lnTo>
                  <a:close/>
                  <a:moveTo>
                    <a:pt x="2141" y="1854"/>
                  </a:moveTo>
                  <a:lnTo>
                    <a:pt x="2141" y="2584"/>
                  </a:lnTo>
                  <a:lnTo>
                    <a:pt x="2479" y="2584"/>
                  </a:lnTo>
                  <a:lnTo>
                    <a:pt x="2479" y="1854"/>
                  </a:lnTo>
                  <a:lnTo>
                    <a:pt x="2141" y="1854"/>
                  </a:lnTo>
                  <a:close/>
                  <a:moveTo>
                    <a:pt x="1521" y="1854"/>
                  </a:moveTo>
                  <a:lnTo>
                    <a:pt x="1521" y="2584"/>
                  </a:lnTo>
                  <a:lnTo>
                    <a:pt x="1859" y="2584"/>
                  </a:lnTo>
                  <a:lnTo>
                    <a:pt x="1859" y="1854"/>
                  </a:lnTo>
                  <a:lnTo>
                    <a:pt x="1521" y="1854"/>
                  </a:lnTo>
                  <a:close/>
                  <a:moveTo>
                    <a:pt x="901" y="1854"/>
                  </a:moveTo>
                  <a:lnTo>
                    <a:pt x="901" y="2584"/>
                  </a:lnTo>
                  <a:lnTo>
                    <a:pt x="1239" y="2584"/>
                  </a:lnTo>
                  <a:lnTo>
                    <a:pt x="1239" y="1854"/>
                  </a:lnTo>
                  <a:lnTo>
                    <a:pt x="901" y="1854"/>
                  </a:lnTo>
                  <a:close/>
                  <a:moveTo>
                    <a:pt x="282" y="1854"/>
                  </a:moveTo>
                  <a:lnTo>
                    <a:pt x="282" y="2584"/>
                  </a:lnTo>
                  <a:lnTo>
                    <a:pt x="620" y="2584"/>
                  </a:lnTo>
                  <a:lnTo>
                    <a:pt x="620" y="1854"/>
                  </a:lnTo>
                  <a:lnTo>
                    <a:pt x="282" y="1854"/>
                  </a:lnTo>
                  <a:close/>
                  <a:moveTo>
                    <a:pt x="282" y="1573"/>
                  </a:moveTo>
                  <a:lnTo>
                    <a:pt x="282" y="1741"/>
                  </a:lnTo>
                  <a:lnTo>
                    <a:pt x="620" y="1741"/>
                  </a:lnTo>
                  <a:lnTo>
                    <a:pt x="620" y="1573"/>
                  </a:lnTo>
                  <a:lnTo>
                    <a:pt x="282" y="1573"/>
                  </a:lnTo>
                  <a:close/>
                  <a:moveTo>
                    <a:pt x="2141" y="1292"/>
                  </a:moveTo>
                  <a:lnTo>
                    <a:pt x="2141" y="1741"/>
                  </a:lnTo>
                  <a:lnTo>
                    <a:pt x="2479" y="1741"/>
                  </a:lnTo>
                  <a:lnTo>
                    <a:pt x="2479" y="1292"/>
                  </a:lnTo>
                  <a:lnTo>
                    <a:pt x="2141" y="1292"/>
                  </a:lnTo>
                  <a:close/>
                  <a:moveTo>
                    <a:pt x="901" y="1011"/>
                  </a:moveTo>
                  <a:lnTo>
                    <a:pt x="901" y="1741"/>
                  </a:lnTo>
                  <a:lnTo>
                    <a:pt x="1239" y="1741"/>
                  </a:lnTo>
                  <a:lnTo>
                    <a:pt x="1239" y="1011"/>
                  </a:lnTo>
                  <a:lnTo>
                    <a:pt x="901" y="1011"/>
                  </a:lnTo>
                  <a:close/>
                  <a:moveTo>
                    <a:pt x="1521" y="674"/>
                  </a:moveTo>
                  <a:lnTo>
                    <a:pt x="1521" y="1741"/>
                  </a:lnTo>
                  <a:lnTo>
                    <a:pt x="1859" y="1741"/>
                  </a:lnTo>
                  <a:lnTo>
                    <a:pt x="1859" y="674"/>
                  </a:lnTo>
                  <a:lnTo>
                    <a:pt x="1521" y="674"/>
                  </a:lnTo>
                  <a:close/>
                  <a:moveTo>
                    <a:pt x="2760" y="112"/>
                  </a:moveTo>
                  <a:lnTo>
                    <a:pt x="2760" y="1741"/>
                  </a:lnTo>
                  <a:lnTo>
                    <a:pt x="3098" y="1741"/>
                  </a:lnTo>
                  <a:lnTo>
                    <a:pt x="3098" y="112"/>
                  </a:lnTo>
                  <a:lnTo>
                    <a:pt x="2760" y="112"/>
                  </a:lnTo>
                  <a:close/>
                  <a:moveTo>
                    <a:pt x="2648" y="0"/>
                  </a:moveTo>
                  <a:lnTo>
                    <a:pt x="3211" y="0"/>
                  </a:lnTo>
                  <a:lnTo>
                    <a:pt x="3211" y="2584"/>
                  </a:lnTo>
                  <a:lnTo>
                    <a:pt x="3324" y="2584"/>
                  </a:lnTo>
                  <a:lnTo>
                    <a:pt x="3341" y="2587"/>
                  </a:lnTo>
                  <a:lnTo>
                    <a:pt x="3356" y="2595"/>
                  </a:lnTo>
                  <a:lnTo>
                    <a:pt x="3369" y="2606"/>
                  </a:lnTo>
                  <a:lnTo>
                    <a:pt x="3377" y="2622"/>
                  </a:lnTo>
                  <a:lnTo>
                    <a:pt x="3380" y="2640"/>
                  </a:lnTo>
                  <a:lnTo>
                    <a:pt x="3377" y="2657"/>
                  </a:lnTo>
                  <a:lnTo>
                    <a:pt x="3369" y="2673"/>
                  </a:lnTo>
                  <a:lnTo>
                    <a:pt x="3356" y="2685"/>
                  </a:lnTo>
                  <a:lnTo>
                    <a:pt x="3341" y="2693"/>
                  </a:lnTo>
                  <a:lnTo>
                    <a:pt x="3324" y="2696"/>
                  </a:lnTo>
                  <a:lnTo>
                    <a:pt x="56" y="2696"/>
                  </a:lnTo>
                  <a:lnTo>
                    <a:pt x="39" y="2693"/>
                  </a:lnTo>
                  <a:lnTo>
                    <a:pt x="24" y="2685"/>
                  </a:lnTo>
                  <a:lnTo>
                    <a:pt x="11" y="2673"/>
                  </a:lnTo>
                  <a:lnTo>
                    <a:pt x="3" y="2657"/>
                  </a:lnTo>
                  <a:lnTo>
                    <a:pt x="0" y="2640"/>
                  </a:lnTo>
                  <a:lnTo>
                    <a:pt x="3" y="2622"/>
                  </a:lnTo>
                  <a:lnTo>
                    <a:pt x="11" y="2606"/>
                  </a:lnTo>
                  <a:lnTo>
                    <a:pt x="24" y="2595"/>
                  </a:lnTo>
                  <a:lnTo>
                    <a:pt x="39" y="2587"/>
                  </a:lnTo>
                  <a:lnTo>
                    <a:pt x="56" y="2584"/>
                  </a:lnTo>
                  <a:lnTo>
                    <a:pt x="169" y="2584"/>
                  </a:lnTo>
                  <a:lnTo>
                    <a:pt x="169" y="1460"/>
                  </a:lnTo>
                  <a:lnTo>
                    <a:pt x="732" y="1460"/>
                  </a:lnTo>
                  <a:lnTo>
                    <a:pt x="732" y="2584"/>
                  </a:lnTo>
                  <a:lnTo>
                    <a:pt x="789" y="2584"/>
                  </a:lnTo>
                  <a:lnTo>
                    <a:pt x="789" y="899"/>
                  </a:lnTo>
                  <a:lnTo>
                    <a:pt x="1352" y="899"/>
                  </a:lnTo>
                  <a:lnTo>
                    <a:pt x="1352" y="2584"/>
                  </a:lnTo>
                  <a:lnTo>
                    <a:pt x="1408" y="2584"/>
                  </a:lnTo>
                  <a:lnTo>
                    <a:pt x="1408" y="562"/>
                  </a:lnTo>
                  <a:lnTo>
                    <a:pt x="1972" y="562"/>
                  </a:lnTo>
                  <a:lnTo>
                    <a:pt x="1972" y="2584"/>
                  </a:lnTo>
                  <a:lnTo>
                    <a:pt x="2028" y="2584"/>
                  </a:lnTo>
                  <a:lnTo>
                    <a:pt x="2028" y="1180"/>
                  </a:lnTo>
                  <a:lnTo>
                    <a:pt x="2591" y="1180"/>
                  </a:lnTo>
                  <a:lnTo>
                    <a:pt x="2591" y="2584"/>
                  </a:lnTo>
                  <a:lnTo>
                    <a:pt x="2648" y="2584"/>
                  </a:lnTo>
                  <a:lnTo>
                    <a:pt x="26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442"/>
            <p:cNvSpPr>
              <a:spLocks/>
            </p:cNvSpPr>
            <p:nvPr/>
          </p:nvSpPr>
          <p:spPr bwMode="auto">
            <a:xfrm>
              <a:off x="9169401" y="2797175"/>
              <a:ext cx="90488" cy="17463"/>
            </a:xfrm>
            <a:custGeom>
              <a:avLst/>
              <a:gdLst>
                <a:gd name="T0" fmla="*/ 57 w 564"/>
                <a:gd name="T1" fmla="*/ 0 h 112"/>
                <a:gd name="T2" fmla="*/ 507 w 564"/>
                <a:gd name="T3" fmla="*/ 0 h 112"/>
                <a:gd name="T4" fmla="*/ 525 w 564"/>
                <a:gd name="T5" fmla="*/ 3 h 112"/>
                <a:gd name="T6" fmla="*/ 541 w 564"/>
                <a:gd name="T7" fmla="*/ 11 h 112"/>
                <a:gd name="T8" fmla="*/ 552 w 564"/>
                <a:gd name="T9" fmla="*/ 23 h 112"/>
                <a:gd name="T10" fmla="*/ 561 w 564"/>
                <a:gd name="T11" fmla="*/ 39 h 112"/>
                <a:gd name="T12" fmla="*/ 564 w 564"/>
                <a:gd name="T13" fmla="*/ 56 h 112"/>
                <a:gd name="T14" fmla="*/ 561 w 564"/>
                <a:gd name="T15" fmla="*/ 73 h 112"/>
                <a:gd name="T16" fmla="*/ 552 w 564"/>
                <a:gd name="T17" fmla="*/ 89 h 112"/>
                <a:gd name="T18" fmla="*/ 541 w 564"/>
                <a:gd name="T19" fmla="*/ 101 h 112"/>
                <a:gd name="T20" fmla="*/ 525 w 564"/>
                <a:gd name="T21" fmla="*/ 109 h 112"/>
                <a:gd name="T22" fmla="*/ 507 w 564"/>
                <a:gd name="T23" fmla="*/ 112 h 112"/>
                <a:gd name="T24" fmla="*/ 57 w 564"/>
                <a:gd name="T25" fmla="*/ 112 h 112"/>
                <a:gd name="T26" fmla="*/ 39 w 564"/>
                <a:gd name="T27" fmla="*/ 109 h 112"/>
                <a:gd name="T28" fmla="*/ 24 w 564"/>
                <a:gd name="T29" fmla="*/ 101 h 112"/>
                <a:gd name="T30" fmla="*/ 12 w 564"/>
                <a:gd name="T31" fmla="*/ 89 h 112"/>
                <a:gd name="T32" fmla="*/ 3 w 564"/>
                <a:gd name="T33" fmla="*/ 73 h 112"/>
                <a:gd name="T34" fmla="*/ 0 w 564"/>
                <a:gd name="T35" fmla="*/ 56 h 112"/>
                <a:gd name="T36" fmla="*/ 3 w 564"/>
                <a:gd name="T37" fmla="*/ 39 h 112"/>
                <a:gd name="T38" fmla="*/ 12 w 564"/>
                <a:gd name="T39" fmla="*/ 23 h 112"/>
                <a:gd name="T40" fmla="*/ 24 w 564"/>
                <a:gd name="T41" fmla="*/ 11 h 112"/>
                <a:gd name="T42" fmla="*/ 39 w 564"/>
                <a:gd name="T43" fmla="*/ 3 h 112"/>
                <a:gd name="T44" fmla="*/ 57 w 56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4" h="112">
                  <a:moveTo>
                    <a:pt x="57" y="0"/>
                  </a:moveTo>
                  <a:lnTo>
                    <a:pt x="507" y="0"/>
                  </a:lnTo>
                  <a:lnTo>
                    <a:pt x="525" y="3"/>
                  </a:lnTo>
                  <a:lnTo>
                    <a:pt x="541" y="11"/>
                  </a:lnTo>
                  <a:lnTo>
                    <a:pt x="552" y="23"/>
                  </a:lnTo>
                  <a:lnTo>
                    <a:pt x="561" y="39"/>
                  </a:lnTo>
                  <a:lnTo>
                    <a:pt x="564" y="56"/>
                  </a:lnTo>
                  <a:lnTo>
                    <a:pt x="561" y="73"/>
                  </a:lnTo>
                  <a:lnTo>
                    <a:pt x="552" y="89"/>
                  </a:lnTo>
                  <a:lnTo>
                    <a:pt x="541" y="101"/>
                  </a:lnTo>
                  <a:lnTo>
                    <a:pt x="525" y="109"/>
                  </a:lnTo>
                  <a:lnTo>
                    <a:pt x="507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443"/>
            <p:cNvSpPr>
              <a:spLocks/>
            </p:cNvSpPr>
            <p:nvPr/>
          </p:nvSpPr>
          <p:spPr bwMode="auto">
            <a:xfrm>
              <a:off x="9124951" y="2797175"/>
              <a:ext cx="19050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4 w 112"/>
                <a:gd name="T5" fmla="*/ 6 h 111"/>
                <a:gd name="T6" fmla="*/ 96 w 112"/>
                <a:gd name="T7" fmla="*/ 15 h 111"/>
                <a:gd name="T8" fmla="*/ 105 w 112"/>
                <a:gd name="T9" fmla="*/ 26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69 h 111"/>
                <a:gd name="T16" fmla="*/ 105 w 112"/>
                <a:gd name="T17" fmla="*/ 83 h 111"/>
                <a:gd name="T18" fmla="*/ 96 w 112"/>
                <a:gd name="T19" fmla="*/ 95 h 111"/>
                <a:gd name="T20" fmla="*/ 84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2 w 112"/>
                <a:gd name="T27" fmla="*/ 109 h 111"/>
                <a:gd name="T28" fmla="*/ 28 w 112"/>
                <a:gd name="T29" fmla="*/ 104 h 111"/>
                <a:gd name="T30" fmla="*/ 16 w 112"/>
                <a:gd name="T31" fmla="*/ 95 h 111"/>
                <a:gd name="T32" fmla="*/ 7 w 112"/>
                <a:gd name="T33" fmla="*/ 84 h 111"/>
                <a:gd name="T34" fmla="*/ 2 w 112"/>
                <a:gd name="T35" fmla="*/ 69 h 111"/>
                <a:gd name="T36" fmla="*/ 0 w 112"/>
                <a:gd name="T37" fmla="*/ 55 h 111"/>
                <a:gd name="T38" fmla="*/ 2 w 112"/>
                <a:gd name="T39" fmla="*/ 40 h 111"/>
                <a:gd name="T40" fmla="*/ 7 w 112"/>
                <a:gd name="T41" fmla="*/ 26 h 111"/>
                <a:gd name="T42" fmla="*/ 16 w 112"/>
                <a:gd name="T43" fmla="*/ 15 h 111"/>
                <a:gd name="T44" fmla="*/ 27 w 112"/>
                <a:gd name="T45" fmla="*/ 6 h 111"/>
                <a:gd name="T46" fmla="*/ 42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5" y="26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0"/>
                  </a:lnTo>
                  <a:lnTo>
                    <a:pt x="7" y="26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444"/>
            <p:cNvSpPr>
              <a:spLocks/>
            </p:cNvSpPr>
            <p:nvPr/>
          </p:nvSpPr>
          <p:spPr bwMode="auto">
            <a:xfrm>
              <a:off x="9124951" y="2752725"/>
              <a:ext cx="44450" cy="17463"/>
            </a:xfrm>
            <a:custGeom>
              <a:avLst/>
              <a:gdLst>
                <a:gd name="T0" fmla="*/ 56 w 281"/>
                <a:gd name="T1" fmla="*/ 0 h 112"/>
                <a:gd name="T2" fmla="*/ 225 w 281"/>
                <a:gd name="T3" fmla="*/ 0 h 112"/>
                <a:gd name="T4" fmla="*/ 242 w 281"/>
                <a:gd name="T5" fmla="*/ 3 h 112"/>
                <a:gd name="T6" fmla="*/ 259 w 281"/>
                <a:gd name="T7" fmla="*/ 11 h 112"/>
                <a:gd name="T8" fmla="*/ 270 w 281"/>
                <a:gd name="T9" fmla="*/ 23 h 112"/>
                <a:gd name="T10" fmla="*/ 278 w 281"/>
                <a:gd name="T11" fmla="*/ 39 h 112"/>
                <a:gd name="T12" fmla="*/ 281 w 281"/>
                <a:gd name="T13" fmla="*/ 56 h 112"/>
                <a:gd name="T14" fmla="*/ 278 w 281"/>
                <a:gd name="T15" fmla="*/ 74 h 112"/>
                <a:gd name="T16" fmla="*/ 270 w 281"/>
                <a:gd name="T17" fmla="*/ 89 h 112"/>
                <a:gd name="T18" fmla="*/ 259 w 281"/>
                <a:gd name="T19" fmla="*/ 101 h 112"/>
                <a:gd name="T20" fmla="*/ 242 w 281"/>
                <a:gd name="T21" fmla="*/ 109 h 112"/>
                <a:gd name="T22" fmla="*/ 225 w 281"/>
                <a:gd name="T23" fmla="*/ 112 h 112"/>
                <a:gd name="T24" fmla="*/ 56 w 281"/>
                <a:gd name="T25" fmla="*/ 112 h 112"/>
                <a:gd name="T26" fmla="*/ 39 w 281"/>
                <a:gd name="T27" fmla="*/ 109 h 112"/>
                <a:gd name="T28" fmla="*/ 23 w 281"/>
                <a:gd name="T29" fmla="*/ 101 h 112"/>
                <a:gd name="T30" fmla="*/ 11 w 281"/>
                <a:gd name="T31" fmla="*/ 89 h 112"/>
                <a:gd name="T32" fmla="*/ 3 w 281"/>
                <a:gd name="T33" fmla="*/ 74 h 112"/>
                <a:gd name="T34" fmla="*/ 0 w 281"/>
                <a:gd name="T35" fmla="*/ 56 h 112"/>
                <a:gd name="T36" fmla="*/ 3 w 281"/>
                <a:gd name="T37" fmla="*/ 39 h 112"/>
                <a:gd name="T38" fmla="*/ 11 w 281"/>
                <a:gd name="T39" fmla="*/ 23 h 112"/>
                <a:gd name="T40" fmla="*/ 23 w 281"/>
                <a:gd name="T41" fmla="*/ 11 h 112"/>
                <a:gd name="T42" fmla="*/ 39 w 281"/>
                <a:gd name="T43" fmla="*/ 3 h 112"/>
                <a:gd name="T44" fmla="*/ 56 w 281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1" h="112">
                  <a:moveTo>
                    <a:pt x="56" y="0"/>
                  </a:moveTo>
                  <a:lnTo>
                    <a:pt x="225" y="0"/>
                  </a:lnTo>
                  <a:lnTo>
                    <a:pt x="242" y="3"/>
                  </a:lnTo>
                  <a:lnTo>
                    <a:pt x="259" y="11"/>
                  </a:lnTo>
                  <a:lnTo>
                    <a:pt x="270" y="23"/>
                  </a:lnTo>
                  <a:lnTo>
                    <a:pt x="278" y="39"/>
                  </a:lnTo>
                  <a:lnTo>
                    <a:pt x="281" y="56"/>
                  </a:lnTo>
                  <a:lnTo>
                    <a:pt x="278" y="74"/>
                  </a:lnTo>
                  <a:lnTo>
                    <a:pt x="270" y="89"/>
                  </a:lnTo>
                  <a:lnTo>
                    <a:pt x="259" y="101"/>
                  </a:lnTo>
                  <a:lnTo>
                    <a:pt x="242" y="109"/>
                  </a:lnTo>
                  <a:lnTo>
                    <a:pt x="225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445"/>
            <p:cNvSpPr>
              <a:spLocks/>
            </p:cNvSpPr>
            <p:nvPr/>
          </p:nvSpPr>
          <p:spPr bwMode="auto">
            <a:xfrm>
              <a:off x="9223376" y="2752725"/>
              <a:ext cx="36513" cy="17463"/>
            </a:xfrm>
            <a:custGeom>
              <a:avLst/>
              <a:gdLst>
                <a:gd name="T0" fmla="*/ 57 w 226"/>
                <a:gd name="T1" fmla="*/ 0 h 112"/>
                <a:gd name="T2" fmla="*/ 169 w 226"/>
                <a:gd name="T3" fmla="*/ 0 h 112"/>
                <a:gd name="T4" fmla="*/ 187 w 226"/>
                <a:gd name="T5" fmla="*/ 3 h 112"/>
                <a:gd name="T6" fmla="*/ 203 w 226"/>
                <a:gd name="T7" fmla="*/ 11 h 112"/>
                <a:gd name="T8" fmla="*/ 214 w 226"/>
                <a:gd name="T9" fmla="*/ 23 h 112"/>
                <a:gd name="T10" fmla="*/ 223 w 226"/>
                <a:gd name="T11" fmla="*/ 39 h 112"/>
                <a:gd name="T12" fmla="*/ 226 w 226"/>
                <a:gd name="T13" fmla="*/ 56 h 112"/>
                <a:gd name="T14" fmla="*/ 223 w 226"/>
                <a:gd name="T15" fmla="*/ 74 h 112"/>
                <a:gd name="T16" fmla="*/ 214 w 226"/>
                <a:gd name="T17" fmla="*/ 89 h 112"/>
                <a:gd name="T18" fmla="*/ 203 w 226"/>
                <a:gd name="T19" fmla="*/ 101 h 112"/>
                <a:gd name="T20" fmla="*/ 187 w 226"/>
                <a:gd name="T21" fmla="*/ 109 h 112"/>
                <a:gd name="T22" fmla="*/ 169 w 226"/>
                <a:gd name="T23" fmla="*/ 112 h 112"/>
                <a:gd name="T24" fmla="*/ 57 w 226"/>
                <a:gd name="T25" fmla="*/ 112 h 112"/>
                <a:gd name="T26" fmla="*/ 39 w 226"/>
                <a:gd name="T27" fmla="*/ 109 h 112"/>
                <a:gd name="T28" fmla="*/ 23 w 226"/>
                <a:gd name="T29" fmla="*/ 101 h 112"/>
                <a:gd name="T30" fmla="*/ 12 w 226"/>
                <a:gd name="T31" fmla="*/ 89 h 112"/>
                <a:gd name="T32" fmla="*/ 3 w 226"/>
                <a:gd name="T33" fmla="*/ 74 h 112"/>
                <a:gd name="T34" fmla="*/ 0 w 226"/>
                <a:gd name="T35" fmla="*/ 56 h 112"/>
                <a:gd name="T36" fmla="*/ 3 w 226"/>
                <a:gd name="T37" fmla="*/ 39 h 112"/>
                <a:gd name="T38" fmla="*/ 12 w 226"/>
                <a:gd name="T39" fmla="*/ 23 h 112"/>
                <a:gd name="T40" fmla="*/ 23 w 226"/>
                <a:gd name="T41" fmla="*/ 11 h 112"/>
                <a:gd name="T42" fmla="*/ 39 w 226"/>
                <a:gd name="T43" fmla="*/ 3 h 112"/>
                <a:gd name="T44" fmla="*/ 57 w 226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2">
                  <a:moveTo>
                    <a:pt x="57" y="0"/>
                  </a:moveTo>
                  <a:lnTo>
                    <a:pt x="169" y="0"/>
                  </a:lnTo>
                  <a:lnTo>
                    <a:pt x="187" y="3"/>
                  </a:lnTo>
                  <a:lnTo>
                    <a:pt x="203" y="11"/>
                  </a:lnTo>
                  <a:lnTo>
                    <a:pt x="214" y="23"/>
                  </a:lnTo>
                  <a:lnTo>
                    <a:pt x="223" y="39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4" y="89"/>
                  </a:lnTo>
                  <a:lnTo>
                    <a:pt x="203" y="101"/>
                  </a:lnTo>
                  <a:lnTo>
                    <a:pt x="187" y="109"/>
                  </a:lnTo>
                  <a:lnTo>
                    <a:pt x="169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446"/>
            <p:cNvSpPr>
              <a:spLocks/>
            </p:cNvSpPr>
            <p:nvPr/>
          </p:nvSpPr>
          <p:spPr bwMode="auto">
            <a:xfrm>
              <a:off x="9188451" y="2752725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1 h 111"/>
                <a:gd name="T4" fmla="*/ 84 w 113"/>
                <a:gd name="T5" fmla="*/ 6 h 111"/>
                <a:gd name="T6" fmla="*/ 96 w 113"/>
                <a:gd name="T7" fmla="*/ 15 h 111"/>
                <a:gd name="T8" fmla="*/ 105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69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69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8 h 111"/>
                <a:gd name="T42" fmla="*/ 16 w 113"/>
                <a:gd name="T43" fmla="*/ 15 h 111"/>
                <a:gd name="T44" fmla="*/ 29 w 113"/>
                <a:gd name="T45" fmla="*/ 6 h 111"/>
                <a:gd name="T46" fmla="*/ 42 w 113"/>
                <a:gd name="T47" fmla="*/ 1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5"/>
                  </a:lnTo>
                  <a:lnTo>
                    <a:pt x="29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72" name="Freeform 451"/>
          <p:cNvSpPr>
            <a:spLocks noEditPoints="1"/>
          </p:cNvSpPr>
          <p:nvPr/>
        </p:nvSpPr>
        <p:spPr bwMode="auto">
          <a:xfrm>
            <a:off x="4071741" y="1429709"/>
            <a:ext cx="501650" cy="498475"/>
          </a:xfrm>
          <a:custGeom>
            <a:avLst/>
            <a:gdLst>
              <a:gd name="T0" fmla="*/ 1616 w 3472"/>
              <a:gd name="T1" fmla="*/ 2138 h 3450"/>
              <a:gd name="T2" fmla="*/ 1550 w 3472"/>
              <a:gd name="T3" fmla="*/ 2280 h 3450"/>
              <a:gd name="T4" fmla="*/ 1616 w 3472"/>
              <a:gd name="T5" fmla="*/ 2420 h 3450"/>
              <a:gd name="T6" fmla="*/ 1769 w 3472"/>
              <a:gd name="T7" fmla="*/ 2461 h 3450"/>
              <a:gd name="T8" fmla="*/ 1897 w 3472"/>
              <a:gd name="T9" fmla="*/ 2373 h 3450"/>
              <a:gd name="T10" fmla="*/ 1910 w 3472"/>
              <a:gd name="T11" fmla="*/ 2215 h 3450"/>
              <a:gd name="T12" fmla="*/ 1801 w 3472"/>
              <a:gd name="T13" fmla="*/ 2106 h 3450"/>
              <a:gd name="T14" fmla="*/ 617 w 3472"/>
              <a:gd name="T15" fmla="*/ 1059 h 3450"/>
              <a:gd name="T16" fmla="*/ 508 w 3472"/>
              <a:gd name="T17" fmla="*/ 1168 h 3450"/>
              <a:gd name="T18" fmla="*/ 521 w 3472"/>
              <a:gd name="T19" fmla="*/ 1326 h 3450"/>
              <a:gd name="T20" fmla="*/ 648 w 3472"/>
              <a:gd name="T21" fmla="*/ 1414 h 3450"/>
              <a:gd name="T22" fmla="*/ 802 w 3472"/>
              <a:gd name="T23" fmla="*/ 1374 h 3450"/>
              <a:gd name="T24" fmla="*/ 867 w 3472"/>
              <a:gd name="T25" fmla="*/ 1232 h 3450"/>
              <a:gd name="T26" fmla="*/ 802 w 3472"/>
              <a:gd name="T27" fmla="*/ 1092 h 3450"/>
              <a:gd name="T28" fmla="*/ 525 w 3472"/>
              <a:gd name="T29" fmla="*/ 123 h 3450"/>
              <a:gd name="T30" fmla="*/ 296 w 3472"/>
              <a:gd name="T31" fmla="*/ 195 h 3450"/>
              <a:gd name="T32" fmla="*/ 151 w 3472"/>
              <a:gd name="T33" fmla="*/ 378 h 3450"/>
              <a:gd name="T34" fmla="*/ 423 w 3472"/>
              <a:gd name="T35" fmla="*/ 1402 h 3450"/>
              <a:gd name="T36" fmla="*/ 372 w 3472"/>
              <a:gd name="T37" fmla="*/ 1232 h 3450"/>
              <a:gd name="T38" fmla="*/ 448 w 3472"/>
              <a:gd name="T39" fmla="*/ 1030 h 3450"/>
              <a:gd name="T40" fmla="*/ 636 w 3472"/>
              <a:gd name="T41" fmla="*/ 927 h 3450"/>
              <a:gd name="T42" fmla="*/ 850 w 3472"/>
              <a:gd name="T43" fmla="*/ 973 h 3450"/>
              <a:gd name="T44" fmla="*/ 979 w 3472"/>
              <a:gd name="T45" fmla="*/ 1143 h 3450"/>
              <a:gd name="T46" fmla="*/ 972 w 3472"/>
              <a:gd name="T47" fmla="*/ 1339 h 3450"/>
              <a:gd name="T48" fmla="*/ 1628 w 3472"/>
              <a:gd name="T49" fmla="*/ 1991 h 3450"/>
              <a:gd name="T50" fmla="*/ 1809 w 3472"/>
              <a:gd name="T51" fmla="*/ 1980 h 3450"/>
              <a:gd name="T52" fmla="*/ 2356 w 3472"/>
              <a:gd name="T53" fmla="*/ 1171 h 3450"/>
              <a:gd name="T54" fmla="*/ 2293 w 3472"/>
              <a:gd name="T55" fmla="*/ 1109 h 3450"/>
              <a:gd name="T56" fmla="*/ 2356 w 3472"/>
              <a:gd name="T57" fmla="*/ 1048 h 3450"/>
              <a:gd name="T58" fmla="*/ 2950 w 3472"/>
              <a:gd name="T59" fmla="*/ 1713 h 3450"/>
              <a:gd name="T60" fmla="*/ 2864 w 3472"/>
              <a:gd name="T61" fmla="*/ 1700 h 3450"/>
              <a:gd name="T62" fmla="*/ 2011 w 3472"/>
              <a:gd name="T63" fmla="*/ 2140 h 3450"/>
              <a:gd name="T64" fmla="*/ 2043 w 3472"/>
              <a:gd name="T65" fmla="*/ 2325 h 3450"/>
              <a:gd name="T66" fmla="*/ 1939 w 3472"/>
              <a:gd name="T67" fmla="*/ 2512 h 3450"/>
              <a:gd name="T68" fmla="*/ 1736 w 3472"/>
              <a:gd name="T69" fmla="*/ 2588 h 3450"/>
              <a:gd name="T70" fmla="*/ 1533 w 3472"/>
              <a:gd name="T71" fmla="*/ 2512 h 3450"/>
              <a:gd name="T72" fmla="*/ 1429 w 3472"/>
              <a:gd name="T73" fmla="*/ 2325 h 3450"/>
              <a:gd name="T74" fmla="*/ 1459 w 3472"/>
              <a:gd name="T75" fmla="*/ 2140 h 3450"/>
              <a:gd name="T76" fmla="*/ 755 w 3472"/>
              <a:gd name="T77" fmla="*/ 1532 h 3450"/>
              <a:gd name="T78" fmla="*/ 575 w 3472"/>
              <a:gd name="T79" fmla="*/ 1521 h 3450"/>
              <a:gd name="T80" fmla="*/ 127 w 3472"/>
              <a:gd name="T81" fmla="*/ 2978 h 3450"/>
              <a:gd name="T82" fmla="*/ 226 w 3472"/>
              <a:gd name="T83" fmla="*/ 3193 h 3450"/>
              <a:gd name="T84" fmla="*/ 427 w 3472"/>
              <a:gd name="T85" fmla="*/ 3314 h 3450"/>
              <a:gd name="T86" fmla="*/ 3045 w 3472"/>
              <a:gd name="T87" fmla="*/ 3314 h 3450"/>
              <a:gd name="T88" fmla="*/ 3246 w 3472"/>
              <a:gd name="T89" fmla="*/ 3193 h 3450"/>
              <a:gd name="T90" fmla="*/ 3344 w 3472"/>
              <a:gd name="T91" fmla="*/ 2978 h 3450"/>
              <a:gd name="T92" fmla="*/ 3321 w 3472"/>
              <a:gd name="T93" fmla="*/ 378 h 3450"/>
              <a:gd name="T94" fmla="*/ 3176 w 3472"/>
              <a:gd name="T95" fmla="*/ 195 h 3450"/>
              <a:gd name="T96" fmla="*/ 2947 w 3472"/>
              <a:gd name="T97" fmla="*/ 123 h 3450"/>
              <a:gd name="T98" fmla="*/ 3059 w 3472"/>
              <a:gd name="T99" fmla="*/ 13 h 3450"/>
              <a:gd name="T100" fmla="*/ 3298 w 3472"/>
              <a:gd name="T101" fmla="*/ 135 h 3450"/>
              <a:gd name="T102" fmla="*/ 3445 w 3472"/>
              <a:gd name="T103" fmla="*/ 357 h 3450"/>
              <a:gd name="T104" fmla="*/ 3469 w 3472"/>
              <a:gd name="T105" fmla="*/ 2985 h 3450"/>
              <a:gd name="T106" fmla="*/ 3370 w 3472"/>
              <a:gd name="T107" fmla="*/ 3236 h 3450"/>
              <a:gd name="T108" fmla="*/ 3163 w 3472"/>
              <a:gd name="T109" fmla="*/ 3403 h 3450"/>
              <a:gd name="T110" fmla="*/ 525 w 3472"/>
              <a:gd name="T111" fmla="*/ 3450 h 3450"/>
              <a:gd name="T112" fmla="*/ 260 w 3472"/>
              <a:gd name="T113" fmla="*/ 3379 h 3450"/>
              <a:gd name="T114" fmla="*/ 71 w 3472"/>
              <a:gd name="T115" fmla="*/ 3191 h 3450"/>
              <a:gd name="T116" fmla="*/ 0 w 3472"/>
              <a:gd name="T117" fmla="*/ 2928 h 3450"/>
              <a:gd name="T118" fmla="*/ 46 w 3472"/>
              <a:gd name="T119" fmla="*/ 307 h 3450"/>
              <a:gd name="T120" fmla="*/ 215 w 3472"/>
              <a:gd name="T121" fmla="*/ 101 h 3450"/>
              <a:gd name="T122" fmla="*/ 468 w 3472"/>
              <a:gd name="T123" fmla="*/ 3 h 3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72" h="3450">
                <a:moveTo>
                  <a:pt x="1736" y="2095"/>
                </a:moveTo>
                <a:lnTo>
                  <a:pt x="1702" y="2097"/>
                </a:lnTo>
                <a:lnTo>
                  <a:pt x="1671" y="2106"/>
                </a:lnTo>
                <a:lnTo>
                  <a:pt x="1642" y="2120"/>
                </a:lnTo>
                <a:lnTo>
                  <a:pt x="1616" y="2138"/>
                </a:lnTo>
                <a:lnTo>
                  <a:pt x="1593" y="2161"/>
                </a:lnTo>
                <a:lnTo>
                  <a:pt x="1575" y="2186"/>
                </a:lnTo>
                <a:lnTo>
                  <a:pt x="1561" y="2215"/>
                </a:lnTo>
                <a:lnTo>
                  <a:pt x="1552" y="2246"/>
                </a:lnTo>
                <a:lnTo>
                  <a:pt x="1550" y="2280"/>
                </a:lnTo>
                <a:lnTo>
                  <a:pt x="1552" y="2313"/>
                </a:lnTo>
                <a:lnTo>
                  <a:pt x="1561" y="2344"/>
                </a:lnTo>
                <a:lnTo>
                  <a:pt x="1575" y="2373"/>
                </a:lnTo>
                <a:lnTo>
                  <a:pt x="1593" y="2399"/>
                </a:lnTo>
                <a:lnTo>
                  <a:pt x="1616" y="2420"/>
                </a:lnTo>
                <a:lnTo>
                  <a:pt x="1642" y="2439"/>
                </a:lnTo>
                <a:lnTo>
                  <a:pt x="1671" y="2453"/>
                </a:lnTo>
                <a:lnTo>
                  <a:pt x="1702" y="2461"/>
                </a:lnTo>
                <a:lnTo>
                  <a:pt x="1736" y="2464"/>
                </a:lnTo>
                <a:lnTo>
                  <a:pt x="1769" y="2461"/>
                </a:lnTo>
                <a:lnTo>
                  <a:pt x="1801" y="2453"/>
                </a:lnTo>
                <a:lnTo>
                  <a:pt x="1830" y="2439"/>
                </a:lnTo>
                <a:lnTo>
                  <a:pt x="1856" y="2420"/>
                </a:lnTo>
                <a:lnTo>
                  <a:pt x="1877" y="2399"/>
                </a:lnTo>
                <a:lnTo>
                  <a:pt x="1897" y="2373"/>
                </a:lnTo>
                <a:lnTo>
                  <a:pt x="1910" y="2344"/>
                </a:lnTo>
                <a:lnTo>
                  <a:pt x="1918" y="2313"/>
                </a:lnTo>
                <a:lnTo>
                  <a:pt x="1922" y="2280"/>
                </a:lnTo>
                <a:lnTo>
                  <a:pt x="1918" y="2246"/>
                </a:lnTo>
                <a:lnTo>
                  <a:pt x="1910" y="2215"/>
                </a:lnTo>
                <a:lnTo>
                  <a:pt x="1897" y="2186"/>
                </a:lnTo>
                <a:lnTo>
                  <a:pt x="1877" y="2161"/>
                </a:lnTo>
                <a:lnTo>
                  <a:pt x="1856" y="2138"/>
                </a:lnTo>
                <a:lnTo>
                  <a:pt x="1830" y="2120"/>
                </a:lnTo>
                <a:lnTo>
                  <a:pt x="1801" y="2106"/>
                </a:lnTo>
                <a:lnTo>
                  <a:pt x="1769" y="2097"/>
                </a:lnTo>
                <a:lnTo>
                  <a:pt x="1736" y="2095"/>
                </a:lnTo>
                <a:close/>
                <a:moveTo>
                  <a:pt x="682" y="1048"/>
                </a:moveTo>
                <a:lnTo>
                  <a:pt x="648" y="1051"/>
                </a:lnTo>
                <a:lnTo>
                  <a:pt x="617" y="1059"/>
                </a:lnTo>
                <a:lnTo>
                  <a:pt x="588" y="1073"/>
                </a:lnTo>
                <a:lnTo>
                  <a:pt x="562" y="1092"/>
                </a:lnTo>
                <a:lnTo>
                  <a:pt x="539" y="1113"/>
                </a:lnTo>
                <a:lnTo>
                  <a:pt x="521" y="1139"/>
                </a:lnTo>
                <a:lnTo>
                  <a:pt x="508" y="1168"/>
                </a:lnTo>
                <a:lnTo>
                  <a:pt x="499" y="1199"/>
                </a:lnTo>
                <a:lnTo>
                  <a:pt x="496" y="1232"/>
                </a:lnTo>
                <a:lnTo>
                  <a:pt x="499" y="1265"/>
                </a:lnTo>
                <a:lnTo>
                  <a:pt x="508" y="1297"/>
                </a:lnTo>
                <a:lnTo>
                  <a:pt x="521" y="1326"/>
                </a:lnTo>
                <a:lnTo>
                  <a:pt x="539" y="1351"/>
                </a:lnTo>
                <a:lnTo>
                  <a:pt x="562" y="1374"/>
                </a:lnTo>
                <a:lnTo>
                  <a:pt x="588" y="1392"/>
                </a:lnTo>
                <a:lnTo>
                  <a:pt x="617" y="1405"/>
                </a:lnTo>
                <a:lnTo>
                  <a:pt x="648" y="1414"/>
                </a:lnTo>
                <a:lnTo>
                  <a:pt x="682" y="1417"/>
                </a:lnTo>
                <a:lnTo>
                  <a:pt x="715" y="1414"/>
                </a:lnTo>
                <a:lnTo>
                  <a:pt x="746" y="1405"/>
                </a:lnTo>
                <a:lnTo>
                  <a:pt x="776" y="1392"/>
                </a:lnTo>
                <a:lnTo>
                  <a:pt x="802" y="1374"/>
                </a:lnTo>
                <a:lnTo>
                  <a:pt x="824" y="1351"/>
                </a:lnTo>
                <a:lnTo>
                  <a:pt x="843" y="1326"/>
                </a:lnTo>
                <a:lnTo>
                  <a:pt x="857" y="1297"/>
                </a:lnTo>
                <a:lnTo>
                  <a:pt x="865" y="1265"/>
                </a:lnTo>
                <a:lnTo>
                  <a:pt x="867" y="1232"/>
                </a:lnTo>
                <a:lnTo>
                  <a:pt x="865" y="1199"/>
                </a:lnTo>
                <a:lnTo>
                  <a:pt x="857" y="1168"/>
                </a:lnTo>
                <a:lnTo>
                  <a:pt x="843" y="1139"/>
                </a:lnTo>
                <a:lnTo>
                  <a:pt x="824" y="1113"/>
                </a:lnTo>
                <a:lnTo>
                  <a:pt x="802" y="1092"/>
                </a:lnTo>
                <a:lnTo>
                  <a:pt x="776" y="1073"/>
                </a:lnTo>
                <a:lnTo>
                  <a:pt x="746" y="1059"/>
                </a:lnTo>
                <a:lnTo>
                  <a:pt x="715" y="1051"/>
                </a:lnTo>
                <a:lnTo>
                  <a:pt x="682" y="1048"/>
                </a:lnTo>
                <a:close/>
                <a:moveTo>
                  <a:pt x="525" y="123"/>
                </a:moveTo>
                <a:lnTo>
                  <a:pt x="474" y="127"/>
                </a:lnTo>
                <a:lnTo>
                  <a:pt x="427" y="136"/>
                </a:lnTo>
                <a:lnTo>
                  <a:pt x="380" y="150"/>
                </a:lnTo>
                <a:lnTo>
                  <a:pt x="337" y="171"/>
                </a:lnTo>
                <a:lnTo>
                  <a:pt x="296" y="195"/>
                </a:lnTo>
                <a:lnTo>
                  <a:pt x="259" y="224"/>
                </a:lnTo>
                <a:lnTo>
                  <a:pt x="226" y="258"/>
                </a:lnTo>
                <a:lnTo>
                  <a:pt x="196" y="294"/>
                </a:lnTo>
                <a:lnTo>
                  <a:pt x="171" y="335"/>
                </a:lnTo>
                <a:lnTo>
                  <a:pt x="151" y="378"/>
                </a:lnTo>
                <a:lnTo>
                  <a:pt x="136" y="424"/>
                </a:lnTo>
                <a:lnTo>
                  <a:pt x="127" y="472"/>
                </a:lnTo>
                <a:lnTo>
                  <a:pt x="124" y="522"/>
                </a:lnTo>
                <a:lnTo>
                  <a:pt x="124" y="1700"/>
                </a:lnTo>
                <a:lnTo>
                  <a:pt x="423" y="1402"/>
                </a:lnTo>
                <a:lnTo>
                  <a:pt x="405" y="1372"/>
                </a:lnTo>
                <a:lnTo>
                  <a:pt x="391" y="1339"/>
                </a:lnTo>
                <a:lnTo>
                  <a:pt x="380" y="1305"/>
                </a:lnTo>
                <a:lnTo>
                  <a:pt x="374" y="1270"/>
                </a:lnTo>
                <a:lnTo>
                  <a:pt x="372" y="1232"/>
                </a:lnTo>
                <a:lnTo>
                  <a:pt x="375" y="1187"/>
                </a:lnTo>
                <a:lnTo>
                  <a:pt x="385" y="1143"/>
                </a:lnTo>
                <a:lnTo>
                  <a:pt x="401" y="1102"/>
                </a:lnTo>
                <a:lnTo>
                  <a:pt x="422" y="1065"/>
                </a:lnTo>
                <a:lnTo>
                  <a:pt x="448" y="1030"/>
                </a:lnTo>
                <a:lnTo>
                  <a:pt x="479" y="1000"/>
                </a:lnTo>
                <a:lnTo>
                  <a:pt x="513" y="973"/>
                </a:lnTo>
                <a:lnTo>
                  <a:pt x="551" y="953"/>
                </a:lnTo>
                <a:lnTo>
                  <a:pt x="592" y="937"/>
                </a:lnTo>
                <a:lnTo>
                  <a:pt x="636" y="927"/>
                </a:lnTo>
                <a:lnTo>
                  <a:pt x="682" y="924"/>
                </a:lnTo>
                <a:lnTo>
                  <a:pt x="728" y="927"/>
                </a:lnTo>
                <a:lnTo>
                  <a:pt x="771" y="937"/>
                </a:lnTo>
                <a:lnTo>
                  <a:pt x="812" y="953"/>
                </a:lnTo>
                <a:lnTo>
                  <a:pt x="850" y="973"/>
                </a:lnTo>
                <a:lnTo>
                  <a:pt x="885" y="1000"/>
                </a:lnTo>
                <a:lnTo>
                  <a:pt x="916" y="1030"/>
                </a:lnTo>
                <a:lnTo>
                  <a:pt x="942" y="1065"/>
                </a:lnTo>
                <a:lnTo>
                  <a:pt x="962" y="1102"/>
                </a:lnTo>
                <a:lnTo>
                  <a:pt x="979" y="1143"/>
                </a:lnTo>
                <a:lnTo>
                  <a:pt x="988" y="1187"/>
                </a:lnTo>
                <a:lnTo>
                  <a:pt x="992" y="1232"/>
                </a:lnTo>
                <a:lnTo>
                  <a:pt x="989" y="1270"/>
                </a:lnTo>
                <a:lnTo>
                  <a:pt x="983" y="1305"/>
                </a:lnTo>
                <a:lnTo>
                  <a:pt x="972" y="1339"/>
                </a:lnTo>
                <a:lnTo>
                  <a:pt x="958" y="1372"/>
                </a:lnTo>
                <a:lnTo>
                  <a:pt x="940" y="1402"/>
                </a:lnTo>
                <a:lnTo>
                  <a:pt x="1565" y="2023"/>
                </a:lnTo>
                <a:lnTo>
                  <a:pt x="1596" y="2005"/>
                </a:lnTo>
                <a:lnTo>
                  <a:pt x="1628" y="1991"/>
                </a:lnTo>
                <a:lnTo>
                  <a:pt x="1662" y="1980"/>
                </a:lnTo>
                <a:lnTo>
                  <a:pt x="1698" y="1974"/>
                </a:lnTo>
                <a:lnTo>
                  <a:pt x="1736" y="1972"/>
                </a:lnTo>
                <a:lnTo>
                  <a:pt x="1773" y="1974"/>
                </a:lnTo>
                <a:lnTo>
                  <a:pt x="1809" y="1980"/>
                </a:lnTo>
                <a:lnTo>
                  <a:pt x="1843" y="1991"/>
                </a:lnTo>
                <a:lnTo>
                  <a:pt x="1876" y="2005"/>
                </a:lnTo>
                <a:lnTo>
                  <a:pt x="1907" y="2023"/>
                </a:lnTo>
                <a:lnTo>
                  <a:pt x="2764" y="1171"/>
                </a:lnTo>
                <a:lnTo>
                  <a:pt x="2356" y="1171"/>
                </a:lnTo>
                <a:lnTo>
                  <a:pt x="2337" y="1168"/>
                </a:lnTo>
                <a:lnTo>
                  <a:pt x="2319" y="1159"/>
                </a:lnTo>
                <a:lnTo>
                  <a:pt x="2305" y="1145"/>
                </a:lnTo>
                <a:lnTo>
                  <a:pt x="2297" y="1129"/>
                </a:lnTo>
                <a:lnTo>
                  <a:pt x="2293" y="1109"/>
                </a:lnTo>
                <a:lnTo>
                  <a:pt x="2297" y="1089"/>
                </a:lnTo>
                <a:lnTo>
                  <a:pt x="2305" y="1072"/>
                </a:lnTo>
                <a:lnTo>
                  <a:pt x="2319" y="1059"/>
                </a:lnTo>
                <a:lnTo>
                  <a:pt x="2337" y="1051"/>
                </a:lnTo>
                <a:lnTo>
                  <a:pt x="2356" y="1048"/>
                </a:lnTo>
                <a:lnTo>
                  <a:pt x="2976" y="1048"/>
                </a:lnTo>
                <a:lnTo>
                  <a:pt x="2976" y="1664"/>
                </a:lnTo>
                <a:lnTo>
                  <a:pt x="2973" y="1683"/>
                </a:lnTo>
                <a:lnTo>
                  <a:pt x="2964" y="1700"/>
                </a:lnTo>
                <a:lnTo>
                  <a:pt x="2950" y="1713"/>
                </a:lnTo>
                <a:lnTo>
                  <a:pt x="2933" y="1722"/>
                </a:lnTo>
                <a:lnTo>
                  <a:pt x="2913" y="1725"/>
                </a:lnTo>
                <a:lnTo>
                  <a:pt x="2894" y="1722"/>
                </a:lnTo>
                <a:lnTo>
                  <a:pt x="2877" y="1713"/>
                </a:lnTo>
                <a:lnTo>
                  <a:pt x="2864" y="1700"/>
                </a:lnTo>
                <a:lnTo>
                  <a:pt x="2855" y="1683"/>
                </a:lnTo>
                <a:lnTo>
                  <a:pt x="2852" y="1664"/>
                </a:lnTo>
                <a:lnTo>
                  <a:pt x="2852" y="1258"/>
                </a:lnTo>
                <a:lnTo>
                  <a:pt x="1994" y="2110"/>
                </a:lnTo>
                <a:lnTo>
                  <a:pt x="2011" y="2140"/>
                </a:lnTo>
                <a:lnTo>
                  <a:pt x="2027" y="2172"/>
                </a:lnTo>
                <a:lnTo>
                  <a:pt x="2037" y="2207"/>
                </a:lnTo>
                <a:lnTo>
                  <a:pt x="2044" y="2242"/>
                </a:lnTo>
                <a:lnTo>
                  <a:pt x="2046" y="2280"/>
                </a:lnTo>
                <a:lnTo>
                  <a:pt x="2043" y="2325"/>
                </a:lnTo>
                <a:lnTo>
                  <a:pt x="2032" y="2369"/>
                </a:lnTo>
                <a:lnTo>
                  <a:pt x="2017" y="2410"/>
                </a:lnTo>
                <a:lnTo>
                  <a:pt x="1995" y="2447"/>
                </a:lnTo>
                <a:lnTo>
                  <a:pt x="1969" y="2482"/>
                </a:lnTo>
                <a:lnTo>
                  <a:pt x="1939" y="2512"/>
                </a:lnTo>
                <a:lnTo>
                  <a:pt x="1904" y="2538"/>
                </a:lnTo>
                <a:lnTo>
                  <a:pt x="1867" y="2559"/>
                </a:lnTo>
                <a:lnTo>
                  <a:pt x="1826" y="2575"/>
                </a:lnTo>
                <a:lnTo>
                  <a:pt x="1781" y="2585"/>
                </a:lnTo>
                <a:lnTo>
                  <a:pt x="1736" y="2588"/>
                </a:lnTo>
                <a:lnTo>
                  <a:pt x="1689" y="2585"/>
                </a:lnTo>
                <a:lnTo>
                  <a:pt x="1646" y="2575"/>
                </a:lnTo>
                <a:lnTo>
                  <a:pt x="1605" y="2559"/>
                </a:lnTo>
                <a:lnTo>
                  <a:pt x="1567" y="2538"/>
                </a:lnTo>
                <a:lnTo>
                  <a:pt x="1533" y="2512"/>
                </a:lnTo>
                <a:lnTo>
                  <a:pt x="1502" y="2482"/>
                </a:lnTo>
                <a:lnTo>
                  <a:pt x="1476" y="2447"/>
                </a:lnTo>
                <a:lnTo>
                  <a:pt x="1454" y="2410"/>
                </a:lnTo>
                <a:lnTo>
                  <a:pt x="1439" y="2369"/>
                </a:lnTo>
                <a:lnTo>
                  <a:pt x="1429" y="2325"/>
                </a:lnTo>
                <a:lnTo>
                  <a:pt x="1426" y="2280"/>
                </a:lnTo>
                <a:lnTo>
                  <a:pt x="1428" y="2242"/>
                </a:lnTo>
                <a:lnTo>
                  <a:pt x="1435" y="2207"/>
                </a:lnTo>
                <a:lnTo>
                  <a:pt x="1445" y="2172"/>
                </a:lnTo>
                <a:lnTo>
                  <a:pt x="1459" y="2140"/>
                </a:lnTo>
                <a:lnTo>
                  <a:pt x="1478" y="2110"/>
                </a:lnTo>
                <a:lnTo>
                  <a:pt x="852" y="1489"/>
                </a:lnTo>
                <a:lnTo>
                  <a:pt x="822" y="1507"/>
                </a:lnTo>
                <a:lnTo>
                  <a:pt x="790" y="1521"/>
                </a:lnTo>
                <a:lnTo>
                  <a:pt x="755" y="1532"/>
                </a:lnTo>
                <a:lnTo>
                  <a:pt x="719" y="1538"/>
                </a:lnTo>
                <a:lnTo>
                  <a:pt x="682" y="1540"/>
                </a:lnTo>
                <a:lnTo>
                  <a:pt x="645" y="1538"/>
                </a:lnTo>
                <a:lnTo>
                  <a:pt x="608" y="1532"/>
                </a:lnTo>
                <a:lnTo>
                  <a:pt x="575" y="1521"/>
                </a:lnTo>
                <a:lnTo>
                  <a:pt x="541" y="1507"/>
                </a:lnTo>
                <a:lnTo>
                  <a:pt x="511" y="1489"/>
                </a:lnTo>
                <a:lnTo>
                  <a:pt x="124" y="1874"/>
                </a:lnTo>
                <a:lnTo>
                  <a:pt x="124" y="2928"/>
                </a:lnTo>
                <a:lnTo>
                  <a:pt x="127" y="2978"/>
                </a:lnTo>
                <a:lnTo>
                  <a:pt x="136" y="3027"/>
                </a:lnTo>
                <a:lnTo>
                  <a:pt x="151" y="3072"/>
                </a:lnTo>
                <a:lnTo>
                  <a:pt x="171" y="3116"/>
                </a:lnTo>
                <a:lnTo>
                  <a:pt x="196" y="3156"/>
                </a:lnTo>
                <a:lnTo>
                  <a:pt x="226" y="3193"/>
                </a:lnTo>
                <a:lnTo>
                  <a:pt x="259" y="3226"/>
                </a:lnTo>
                <a:lnTo>
                  <a:pt x="296" y="3255"/>
                </a:lnTo>
                <a:lnTo>
                  <a:pt x="337" y="3280"/>
                </a:lnTo>
                <a:lnTo>
                  <a:pt x="380" y="3299"/>
                </a:lnTo>
                <a:lnTo>
                  <a:pt x="427" y="3314"/>
                </a:lnTo>
                <a:lnTo>
                  <a:pt x="474" y="3324"/>
                </a:lnTo>
                <a:lnTo>
                  <a:pt x="525" y="3326"/>
                </a:lnTo>
                <a:lnTo>
                  <a:pt x="2947" y="3326"/>
                </a:lnTo>
                <a:lnTo>
                  <a:pt x="2997" y="3324"/>
                </a:lnTo>
                <a:lnTo>
                  <a:pt x="3045" y="3314"/>
                </a:lnTo>
                <a:lnTo>
                  <a:pt x="3092" y="3299"/>
                </a:lnTo>
                <a:lnTo>
                  <a:pt x="3135" y="3280"/>
                </a:lnTo>
                <a:lnTo>
                  <a:pt x="3176" y="3255"/>
                </a:lnTo>
                <a:lnTo>
                  <a:pt x="3213" y="3226"/>
                </a:lnTo>
                <a:lnTo>
                  <a:pt x="3246" y="3193"/>
                </a:lnTo>
                <a:lnTo>
                  <a:pt x="3275" y="3156"/>
                </a:lnTo>
                <a:lnTo>
                  <a:pt x="3300" y="3116"/>
                </a:lnTo>
                <a:lnTo>
                  <a:pt x="3321" y="3072"/>
                </a:lnTo>
                <a:lnTo>
                  <a:pt x="3336" y="3027"/>
                </a:lnTo>
                <a:lnTo>
                  <a:pt x="3344" y="2978"/>
                </a:lnTo>
                <a:lnTo>
                  <a:pt x="3348" y="2928"/>
                </a:lnTo>
                <a:lnTo>
                  <a:pt x="3348" y="522"/>
                </a:lnTo>
                <a:lnTo>
                  <a:pt x="3344" y="472"/>
                </a:lnTo>
                <a:lnTo>
                  <a:pt x="3336" y="424"/>
                </a:lnTo>
                <a:lnTo>
                  <a:pt x="3321" y="378"/>
                </a:lnTo>
                <a:lnTo>
                  <a:pt x="3300" y="335"/>
                </a:lnTo>
                <a:lnTo>
                  <a:pt x="3275" y="294"/>
                </a:lnTo>
                <a:lnTo>
                  <a:pt x="3246" y="258"/>
                </a:lnTo>
                <a:lnTo>
                  <a:pt x="3213" y="224"/>
                </a:lnTo>
                <a:lnTo>
                  <a:pt x="3176" y="195"/>
                </a:lnTo>
                <a:lnTo>
                  <a:pt x="3135" y="171"/>
                </a:lnTo>
                <a:lnTo>
                  <a:pt x="3092" y="150"/>
                </a:lnTo>
                <a:lnTo>
                  <a:pt x="3045" y="136"/>
                </a:lnTo>
                <a:lnTo>
                  <a:pt x="2997" y="127"/>
                </a:lnTo>
                <a:lnTo>
                  <a:pt x="2947" y="123"/>
                </a:lnTo>
                <a:lnTo>
                  <a:pt x="525" y="123"/>
                </a:lnTo>
                <a:close/>
                <a:moveTo>
                  <a:pt x="525" y="0"/>
                </a:moveTo>
                <a:lnTo>
                  <a:pt x="2947" y="0"/>
                </a:lnTo>
                <a:lnTo>
                  <a:pt x="3004" y="3"/>
                </a:lnTo>
                <a:lnTo>
                  <a:pt x="3059" y="13"/>
                </a:lnTo>
                <a:lnTo>
                  <a:pt x="3112" y="27"/>
                </a:lnTo>
                <a:lnTo>
                  <a:pt x="3163" y="47"/>
                </a:lnTo>
                <a:lnTo>
                  <a:pt x="3212" y="72"/>
                </a:lnTo>
                <a:lnTo>
                  <a:pt x="3257" y="101"/>
                </a:lnTo>
                <a:lnTo>
                  <a:pt x="3298" y="135"/>
                </a:lnTo>
                <a:lnTo>
                  <a:pt x="3337" y="173"/>
                </a:lnTo>
                <a:lnTo>
                  <a:pt x="3370" y="214"/>
                </a:lnTo>
                <a:lnTo>
                  <a:pt x="3400" y="259"/>
                </a:lnTo>
                <a:lnTo>
                  <a:pt x="3425" y="307"/>
                </a:lnTo>
                <a:lnTo>
                  <a:pt x="3445" y="357"/>
                </a:lnTo>
                <a:lnTo>
                  <a:pt x="3460" y="410"/>
                </a:lnTo>
                <a:lnTo>
                  <a:pt x="3469" y="465"/>
                </a:lnTo>
                <a:lnTo>
                  <a:pt x="3472" y="522"/>
                </a:lnTo>
                <a:lnTo>
                  <a:pt x="3472" y="2928"/>
                </a:lnTo>
                <a:lnTo>
                  <a:pt x="3469" y="2985"/>
                </a:lnTo>
                <a:lnTo>
                  <a:pt x="3460" y="3040"/>
                </a:lnTo>
                <a:lnTo>
                  <a:pt x="3445" y="3093"/>
                </a:lnTo>
                <a:lnTo>
                  <a:pt x="3425" y="3144"/>
                </a:lnTo>
                <a:lnTo>
                  <a:pt x="3400" y="3191"/>
                </a:lnTo>
                <a:lnTo>
                  <a:pt x="3370" y="3236"/>
                </a:lnTo>
                <a:lnTo>
                  <a:pt x="3337" y="3278"/>
                </a:lnTo>
                <a:lnTo>
                  <a:pt x="3298" y="3315"/>
                </a:lnTo>
                <a:lnTo>
                  <a:pt x="3257" y="3349"/>
                </a:lnTo>
                <a:lnTo>
                  <a:pt x="3212" y="3379"/>
                </a:lnTo>
                <a:lnTo>
                  <a:pt x="3163" y="3403"/>
                </a:lnTo>
                <a:lnTo>
                  <a:pt x="3112" y="3424"/>
                </a:lnTo>
                <a:lnTo>
                  <a:pt x="3059" y="3438"/>
                </a:lnTo>
                <a:lnTo>
                  <a:pt x="3004" y="3446"/>
                </a:lnTo>
                <a:lnTo>
                  <a:pt x="2947" y="3450"/>
                </a:lnTo>
                <a:lnTo>
                  <a:pt x="525" y="3450"/>
                </a:lnTo>
                <a:lnTo>
                  <a:pt x="468" y="3446"/>
                </a:lnTo>
                <a:lnTo>
                  <a:pt x="413" y="3438"/>
                </a:lnTo>
                <a:lnTo>
                  <a:pt x="359" y="3424"/>
                </a:lnTo>
                <a:lnTo>
                  <a:pt x="308" y="3403"/>
                </a:lnTo>
                <a:lnTo>
                  <a:pt x="260" y="3379"/>
                </a:lnTo>
                <a:lnTo>
                  <a:pt x="215" y="3349"/>
                </a:lnTo>
                <a:lnTo>
                  <a:pt x="173" y="3315"/>
                </a:lnTo>
                <a:lnTo>
                  <a:pt x="135" y="3278"/>
                </a:lnTo>
                <a:lnTo>
                  <a:pt x="102" y="3236"/>
                </a:lnTo>
                <a:lnTo>
                  <a:pt x="71" y="3191"/>
                </a:lnTo>
                <a:lnTo>
                  <a:pt x="46" y="3144"/>
                </a:lnTo>
                <a:lnTo>
                  <a:pt x="27" y="3093"/>
                </a:lnTo>
                <a:lnTo>
                  <a:pt x="12" y="3040"/>
                </a:lnTo>
                <a:lnTo>
                  <a:pt x="3" y="2985"/>
                </a:lnTo>
                <a:lnTo>
                  <a:pt x="0" y="2928"/>
                </a:lnTo>
                <a:lnTo>
                  <a:pt x="0" y="522"/>
                </a:lnTo>
                <a:lnTo>
                  <a:pt x="3" y="465"/>
                </a:lnTo>
                <a:lnTo>
                  <a:pt x="12" y="410"/>
                </a:lnTo>
                <a:lnTo>
                  <a:pt x="27" y="357"/>
                </a:lnTo>
                <a:lnTo>
                  <a:pt x="46" y="307"/>
                </a:lnTo>
                <a:lnTo>
                  <a:pt x="71" y="259"/>
                </a:lnTo>
                <a:lnTo>
                  <a:pt x="102" y="214"/>
                </a:lnTo>
                <a:lnTo>
                  <a:pt x="135" y="173"/>
                </a:lnTo>
                <a:lnTo>
                  <a:pt x="173" y="135"/>
                </a:lnTo>
                <a:lnTo>
                  <a:pt x="215" y="101"/>
                </a:lnTo>
                <a:lnTo>
                  <a:pt x="260" y="72"/>
                </a:lnTo>
                <a:lnTo>
                  <a:pt x="308" y="47"/>
                </a:lnTo>
                <a:lnTo>
                  <a:pt x="359" y="27"/>
                </a:lnTo>
                <a:lnTo>
                  <a:pt x="413" y="13"/>
                </a:lnTo>
                <a:lnTo>
                  <a:pt x="468" y="3"/>
                </a:lnTo>
                <a:lnTo>
                  <a:pt x="52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3" name="Freeform 563"/>
          <p:cNvSpPr>
            <a:spLocks noEditPoints="1"/>
          </p:cNvSpPr>
          <p:nvPr/>
        </p:nvSpPr>
        <p:spPr bwMode="auto">
          <a:xfrm>
            <a:off x="6860766" y="2214686"/>
            <a:ext cx="536575" cy="481013"/>
          </a:xfrm>
          <a:custGeom>
            <a:avLst/>
            <a:gdLst>
              <a:gd name="T0" fmla="*/ 2591 w 3380"/>
              <a:gd name="T1" fmla="*/ 2248 h 3035"/>
              <a:gd name="T2" fmla="*/ 2591 w 3380"/>
              <a:gd name="T3" fmla="*/ 2922 h 3035"/>
              <a:gd name="T4" fmla="*/ 3267 w 3380"/>
              <a:gd name="T5" fmla="*/ 2922 h 3035"/>
              <a:gd name="T6" fmla="*/ 3267 w 3380"/>
              <a:gd name="T7" fmla="*/ 2248 h 3035"/>
              <a:gd name="T8" fmla="*/ 2591 w 3380"/>
              <a:gd name="T9" fmla="*/ 2248 h 3035"/>
              <a:gd name="T10" fmla="*/ 1352 w 3380"/>
              <a:gd name="T11" fmla="*/ 2248 h 3035"/>
              <a:gd name="T12" fmla="*/ 1352 w 3380"/>
              <a:gd name="T13" fmla="*/ 2922 h 3035"/>
              <a:gd name="T14" fmla="*/ 2028 w 3380"/>
              <a:gd name="T15" fmla="*/ 2922 h 3035"/>
              <a:gd name="T16" fmla="*/ 2028 w 3380"/>
              <a:gd name="T17" fmla="*/ 2248 h 3035"/>
              <a:gd name="T18" fmla="*/ 1352 w 3380"/>
              <a:gd name="T19" fmla="*/ 2248 h 3035"/>
              <a:gd name="T20" fmla="*/ 113 w 3380"/>
              <a:gd name="T21" fmla="*/ 2248 h 3035"/>
              <a:gd name="T22" fmla="*/ 113 w 3380"/>
              <a:gd name="T23" fmla="*/ 2922 h 3035"/>
              <a:gd name="T24" fmla="*/ 789 w 3380"/>
              <a:gd name="T25" fmla="*/ 2922 h 3035"/>
              <a:gd name="T26" fmla="*/ 789 w 3380"/>
              <a:gd name="T27" fmla="*/ 2248 h 3035"/>
              <a:gd name="T28" fmla="*/ 113 w 3380"/>
              <a:gd name="T29" fmla="*/ 2248 h 3035"/>
              <a:gd name="T30" fmla="*/ 1352 w 3380"/>
              <a:gd name="T31" fmla="*/ 113 h 3035"/>
              <a:gd name="T32" fmla="*/ 1352 w 3380"/>
              <a:gd name="T33" fmla="*/ 787 h 3035"/>
              <a:gd name="T34" fmla="*/ 2028 w 3380"/>
              <a:gd name="T35" fmla="*/ 787 h 3035"/>
              <a:gd name="T36" fmla="*/ 2028 w 3380"/>
              <a:gd name="T37" fmla="*/ 113 h 3035"/>
              <a:gd name="T38" fmla="*/ 1352 w 3380"/>
              <a:gd name="T39" fmla="*/ 113 h 3035"/>
              <a:gd name="T40" fmla="*/ 1239 w 3380"/>
              <a:gd name="T41" fmla="*/ 0 h 3035"/>
              <a:gd name="T42" fmla="*/ 2141 w 3380"/>
              <a:gd name="T43" fmla="*/ 0 h 3035"/>
              <a:gd name="T44" fmla="*/ 2141 w 3380"/>
              <a:gd name="T45" fmla="*/ 899 h 3035"/>
              <a:gd name="T46" fmla="*/ 1746 w 3380"/>
              <a:gd name="T47" fmla="*/ 899 h 3035"/>
              <a:gd name="T48" fmla="*/ 1746 w 3380"/>
              <a:gd name="T49" fmla="*/ 1461 h 3035"/>
              <a:gd name="T50" fmla="*/ 2986 w 3380"/>
              <a:gd name="T51" fmla="*/ 1461 h 3035"/>
              <a:gd name="T52" fmla="*/ 2986 w 3380"/>
              <a:gd name="T53" fmla="*/ 2135 h 3035"/>
              <a:gd name="T54" fmla="*/ 3380 w 3380"/>
              <a:gd name="T55" fmla="*/ 2135 h 3035"/>
              <a:gd name="T56" fmla="*/ 3380 w 3380"/>
              <a:gd name="T57" fmla="*/ 3035 h 3035"/>
              <a:gd name="T58" fmla="*/ 2479 w 3380"/>
              <a:gd name="T59" fmla="*/ 3035 h 3035"/>
              <a:gd name="T60" fmla="*/ 2479 w 3380"/>
              <a:gd name="T61" fmla="*/ 2135 h 3035"/>
              <a:gd name="T62" fmla="*/ 2873 w 3380"/>
              <a:gd name="T63" fmla="*/ 2135 h 3035"/>
              <a:gd name="T64" fmla="*/ 2873 w 3380"/>
              <a:gd name="T65" fmla="*/ 1574 h 3035"/>
              <a:gd name="T66" fmla="*/ 1746 w 3380"/>
              <a:gd name="T67" fmla="*/ 1574 h 3035"/>
              <a:gd name="T68" fmla="*/ 1746 w 3380"/>
              <a:gd name="T69" fmla="*/ 2135 h 3035"/>
              <a:gd name="T70" fmla="*/ 2141 w 3380"/>
              <a:gd name="T71" fmla="*/ 2135 h 3035"/>
              <a:gd name="T72" fmla="*/ 2141 w 3380"/>
              <a:gd name="T73" fmla="*/ 3035 h 3035"/>
              <a:gd name="T74" fmla="*/ 1239 w 3380"/>
              <a:gd name="T75" fmla="*/ 3035 h 3035"/>
              <a:gd name="T76" fmla="*/ 1239 w 3380"/>
              <a:gd name="T77" fmla="*/ 2135 h 3035"/>
              <a:gd name="T78" fmla="*/ 1634 w 3380"/>
              <a:gd name="T79" fmla="*/ 2135 h 3035"/>
              <a:gd name="T80" fmla="*/ 1634 w 3380"/>
              <a:gd name="T81" fmla="*/ 1574 h 3035"/>
              <a:gd name="T82" fmla="*/ 507 w 3380"/>
              <a:gd name="T83" fmla="*/ 1574 h 3035"/>
              <a:gd name="T84" fmla="*/ 507 w 3380"/>
              <a:gd name="T85" fmla="*/ 2135 h 3035"/>
              <a:gd name="T86" fmla="*/ 901 w 3380"/>
              <a:gd name="T87" fmla="*/ 2135 h 3035"/>
              <a:gd name="T88" fmla="*/ 901 w 3380"/>
              <a:gd name="T89" fmla="*/ 3035 h 3035"/>
              <a:gd name="T90" fmla="*/ 0 w 3380"/>
              <a:gd name="T91" fmla="*/ 3035 h 3035"/>
              <a:gd name="T92" fmla="*/ 0 w 3380"/>
              <a:gd name="T93" fmla="*/ 2135 h 3035"/>
              <a:gd name="T94" fmla="*/ 394 w 3380"/>
              <a:gd name="T95" fmla="*/ 2135 h 3035"/>
              <a:gd name="T96" fmla="*/ 394 w 3380"/>
              <a:gd name="T97" fmla="*/ 1461 h 3035"/>
              <a:gd name="T98" fmla="*/ 1634 w 3380"/>
              <a:gd name="T99" fmla="*/ 1461 h 3035"/>
              <a:gd name="T100" fmla="*/ 1634 w 3380"/>
              <a:gd name="T101" fmla="*/ 899 h 3035"/>
              <a:gd name="T102" fmla="*/ 1239 w 3380"/>
              <a:gd name="T103" fmla="*/ 899 h 3035"/>
              <a:gd name="T104" fmla="*/ 1239 w 3380"/>
              <a:gd name="T105" fmla="*/ 0 h 3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80" h="3035">
                <a:moveTo>
                  <a:pt x="2591" y="2248"/>
                </a:moveTo>
                <a:lnTo>
                  <a:pt x="2591" y="2922"/>
                </a:lnTo>
                <a:lnTo>
                  <a:pt x="3267" y="2922"/>
                </a:lnTo>
                <a:lnTo>
                  <a:pt x="3267" y="2248"/>
                </a:lnTo>
                <a:lnTo>
                  <a:pt x="2591" y="2248"/>
                </a:lnTo>
                <a:close/>
                <a:moveTo>
                  <a:pt x="1352" y="2248"/>
                </a:moveTo>
                <a:lnTo>
                  <a:pt x="1352" y="2922"/>
                </a:lnTo>
                <a:lnTo>
                  <a:pt x="2028" y="2922"/>
                </a:lnTo>
                <a:lnTo>
                  <a:pt x="2028" y="2248"/>
                </a:lnTo>
                <a:lnTo>
                  <a:pt x="1352" y="2248"/>
                </a:lnTo>
                <a:close/>
                <a:moveTo>
                  <a:pt x="113" y="2248"/>
                </a:moveTo>
                <a:lnTo>
                  <a:pt x="113" y="2922"/>
                </a:lnTo>
                <a:lnTo>
                  <a:pt x="789" y="2922"/>
                </a:lnTo>
                <a:lnTo>
                  <a:pt x="789" y="2248"/>
                </a:lnTo>
                <a:lnTo>
                  <a:pt x="113" y="2248"/>
                </a:lnTo>
                <a:close/>
                <a:moveTo>
                  <a:pt x="1352" y="113"/>
                </a:moveTo>
                <a:lnTo>
                  <a:pt x="1352" y="787"/>
                </a:lnTo>
                <a:lnTo>
                  <a:pt x="2028" y="787"/>
                </a:lnTo>
                <a:lnTo>
                  <a:pt x="2028" y="113"/>
                </a:lnTo>
                <a:lnTo>
                  <a:pt x="1352" y="113"/>
                </a:lnTo>
                <a:close/>
                <a:moveTo>
                  <a:pt x="1239" y="0"/>
                </a:moveTo>
                <a:lnTo>
                  <a:pt x="2141" y="0"/>
                </a:lnTo>
                <a:lnTo>
                  <a:pt x="2141" y="899"/>
                </a:lnTo>
                <a:lnTo>
                  <a:pt x="1746" y="899"/>
                </a:lnTo>
                <a:lnTo>
                  <a:pt x="1746" y="1461"/>
                </a:lnTo>
                <a:lnTo>
                  <a:pt x="2986" y="1461"/>
                </a:lnTo>
                <a:lnTo>
                  <a:pt x="2986" y="2135"/>
                </a:lnTo>
                <a:lnTo>
                  <a:pt x="3380" y="2135"/>
                </a:lnTo>
                <a:lnTo>
                  <a:pt x="3380" y="3035"/>
                </a:lnTo>
                <a:lnTo>
                  <a:pt x="2479" y="3035"/>
                </a:lnTo>
                <a:lnTo>
                  <a:pt x="2479" y="2135"/>
                </a:lnTo>
                <a:lnTo>
                  <a:pt x="2873" y="2135"/>
                </a:lnTo>
                <a:lnTo>
                  <a:pt x="2873" y="1574"/>
                </a:lnTo>
                <a:lnTo>
                  <a:pt x="1746" y="1574"/>
                </a:lnTo>
                <a:lnTo>
                  <a:pt x="1746" y="2135"/>
                </a:lnTo>
                <a:lnTo>
                  <a:pt x="2141" y="2135"/>
                </a:lnTo>
                <a:lnTo>
                  <a:pt x="2141" y="3035"/>
                </a:lnTo>
                <a:lnTo>
                  <a:pt x="1239" y="3035"/>
                </a:lnTo>
                <a:lnTo>
                  <a:pt x="1239" y="2135"/>
                </a:lnTo>
                <a:lnTo>
                  <a:pt x="1634" y="2135"/>
                </a:lnTo>
                <a:lnTo>
                  <a:pt x="1634" y="1574"/>
                </a:lnTo>
                <a:lnTo>
                  <a:pt x="507" y="1574"/>
                </a:lnTo>
                <a:lnTo>
                  <a:pt x="507" y="2135"/>
                </a:lnTo>
                <a:lnTo>
                  <a:pt x="901" y="2135"/>
                </a:lnTo>
                <a:lnTo>
                  <a:pt x="901" y="3035"/>
                </a:lnTo>
                <a:lnTo>
                  <a:pt x="0" y="3035"/>
                </a:lnTo>
                <a:lnTo>
                  <a:pt x="0" y="2135"/>
                </a:lnTo>
                <a:lnTo>
                  <a:pt x="394" y="2135"/>
                </a:lnTo>
                <a:lnTo>
                  <a:pt x="394" y="1461"/>
                </a:lnTo>
                <a:lnTo>
                  <a:pt x="1634" y="1461"/>
                </a:lnTo>
                <a:lnTo>
                  <a:pt x="1634" y="899"/>
                </a:lnTo>
                <a:lnTo>
                  <a:pt x="1239" y="899"/>
                </a:lnTo>
                <a:lnTo>
                  <a:pt x="12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4" name="Freeform 568"/>
          <p:cNvSpPr>
            <a:spLocks noEditPoints="1"/>
          </p:cNvSpPr>
          <p:nvPr/>
        </p:nvSpPr>
        <p:spPr bwMode="auto">
          <a:xfrm>
            <a:off x="5925267" y="2214686"/>
            <a:ext cx="536575" cy="481013"/>
          </a:xfrm>
          <a:custGeom>
            <a:avLst/>
            <a:gdLst>
              <a:gd name="T0" fmla="*/ 2691 w 3380"/>
              <a:gd name="T1" fmla="*/ 2347 h 3035"/>
              <a:gd name="T2" fmla="*/ 2594 w 3380"/>
              <a:gd name="T3" fmla="*/ 2631 h 3035"/>
              <a:gd name="T4" fmla="*/ 2759 w 3380"/>
              <a:gd name="T5" fmla="*/ 2876 h 3035"/>
              <a:gd name="T6" fmla="*/ 3060 w 3380"/>
              <a:gd name="T7" fmla="*/ 2896 h 3035"/>
              <a:gd name="T8" fmla="*/ 3255 w 3380"/>
              <a:gd name="T9" fmla="*/ 2675 h 3035"/>
              <a:gd name="T10" fmla="*/ 3197 w 3380"/>
              <a:gd name="T11" fmla="*/ 2380 h 3035"/>
              <a:gd name="T12" fmla="*/ 2929 w 3380"/>
              <a:gd name="T13" fmla="*/ 2248 h 3035"/>
              <a:gd name="T14" fmla="*/ 1451 w 3380"/>
              <a:gd name="T15" fmla="*/ 2347 h 3035"/>
              <a:gd name="T16" fmla="*/ 1355 w 3380"/>
              <a:gd name="T17" fmla="*/ 2631 h 3035"/>
              <a:gd name="T18" fmla="*/ 1520 w 3380"/>
              <a:gd name="T19" fmla="*/ 2876 h 3035"/>
              <a:gd name="T20" fmla="*/ 1821 w 3380"/>
              <a:gd name="T21" fmla="*/ 2896 h 3035"/>
              <a:gd name="T22" fmla="*/ 2016 w 3380"/>
              <a:gd name="T23" fmla="*/ 2675 h 3035"/>
              <a:gd name="T24" fmla="*/ 1957 w 3380"/>
              <a:gd name="T25" fmla="*/ 2380 h 3035"/>
              <a:gd name="T26" fmla="*/ 1690 w 3380"/>
              <a:gd name="T27" fmla="*/ 2248 h 3035"/>
              <a:gd name="T28" fmla="*/ 212 w 3380"/>
              <a:gd name="T29" fmla="*/ 2347 h 3035"/>
              <a:gd name="T30" fmla="*/ 116 w 3380"/>
              <a:gd name="T31" fmla="*/ 2631 h 3035"/>
              <a:gd name="T32" fmla="*/ 281 w 3380"/>
              <a:gd name="T33" fmla="*/ 2876 h 3035"/>
              <a:gd name="T34" fmla="*/ 582 w 3380"/>
              <a:gd name="T35" fmla="*/ 2896 h 3035"/>
              <a:gd name="T36" fmla="*/ 776 w 3380"/>
              <a:gd name="T37" fmla="*/ 2675 h 3035"/>
              <a:gd name="T38" fmla="*/ 718 w 3380"/>
              <a:gd name="T39" fmla="*/ 2380 h 3035"/>
              <a:gd name="T40" fmla="*/ 451 w 3380"/>
              <a:gd name="T41" fmla="*/ 2248 h 3035"/>
              <a:gd name="T42" fmla="*/ 1451 w 3380"/>
              <a:gd name="T43" fmla="*/ 212 h 3035"/>
              <a:gd name="T44" fmla="*/ 1355 w 3380"/>
              <a:gd name="T45" fmla="*/ 496 h 3035"/>
              <a:gd name="T46" fmla="*/ 1520 w 3380"/>
              <a:gd name="T47" fmla="*/ 741 h 3035"/>
              <a:gd name="T48" fmla="*/ 1821 w 3380"/>
              <a:gd name="T49" fmla="*/ 760 h 3035"/>
              <a:gd name="T50" fmla="*/ 2016 w 3380"/>
              <a:gd name="T51" fmla="*/ 540 h 3035"/>
              <a:gd name="T52" fmla="*/ 1957 w 3380"/>
              <a:gd name="T53" fmla="*/ 244 h 3035"/>
              <a:gd name="T54" fmla="*/ 1690 w 3380"/>
              <a:gd name="T55" fmla="*/ 113 h 3035"/>
              <a:gd name="T56" fmla="*/ 1972 w 3380"/>
              <a:gd name="T57" fmla="*/ 99 h 3035"/>
              <a:gd name="T58" fmla="*/ 2138 w 3380"/>
              <a:gd name="T59" fmla="*/ 398 h 3035"/>
              <a:gd name="T60" fmla="*/ 2042 w 3380"/>
              <a:gd name="T61" fmla="*/ 730 h 3035"/>
              <a:gd name="T62" fmla="*/ 1746 w 3380"/>
              <a:gd name="T63" fmla="*/ 895 h 3035"/>
              <a:gd name="T64" fmla="*/ 3173 w 3380"/>
              <a:gd name="T65" fmla="*/ 2207 h 3035"/>
              <a:gd name="T66" fmla="*/ 3368 w 3380"/>
              <a:gd name="T67" fmla="*/ 2483 h 3035"/>
              <a:gd name="T68" fmla="*/ 3309 w 3380"/>
              <a:gd name="T69" fmla="*/ 2826 h 3035"/>
              <a:gd name="T70" fmla="*/ 3033 w 3380"/>
              <a:gd name="T71" fmla="*/ 3022 h 3035"/>
              <a:gd name="T72" fmla="*/ 2688 w 3380"/>
              <a:gd name="T73" fmla="*/ 2964 h 3035"/>
              <a:gd name="T74" fmla="*/ 2491 w 3380"/>
              <a:gd name="T75" fmla="*/ 2688 h 3035"/>
              <a:gd name="T76" fmla="*/ 2548 w 3380"/>
              <a:gd name="T77" fmla="*/ 2346 h 3035"/>
              <a:gd name="T78" fmla="*/ 2823 w 3380"/>
              <a:gd name="T79" fmla="*/ 2149 h 3035"/>
              <a:gd name="T80" fmla="*/ 1891 w 3380"/>
              <a:gd name="T81" fmla="*/ 2183 h 3035"/>
              <a:gd name="T82" fmla="*/ 2114 w 3380"/>
              <a:gd name="T83" fmla="*/ 2435 h 3035"/>
              <a:gd name="T84" fmla="*/ 2095 w 3380"/>
              <a:gd name="T85" fmla="*/ 2782 h 3035"/>
              <a:gd name="T86" fmla="*/ 1842 w 3380"/>
              <a:gd name="T87" fmla="*/ 3008 h 3035"/>
              <a:gd name="T88" fmla="*/ 1492 w 3380"/>
              <a:gd name="T89" fmla="*/ 2989 h 3035"/>
              <a:gd name="T90" fmla="*/ 1266 w 3380"/>
              <a:gd name="T91" fmla="*/ 2736 h 3035"/>
              <a:gd name="T92" fmla="*/ 1284 w 3380"/>
              <a:gd name="T93" fmla="*/ 2389 h 3035"/>
              <a:gd name="T94" fmla="*/ 1535 w 3380"/>
              <a:gd name="T95" fmla="*/ 2163 h 3035"/>
              <a:gd name="T96" fmla="*/ 605 w 3380"/>
              <a:gd name="T97" fmla="*/ 2163 h 3035"/>
              <a:gd name="T98" fmla="*/ 856 w 3380"/>
              <a:gd name="T99" fmla="*/ 2389 h 3035"/>
              <a:gd name="T100" fmla="*/ 875 w 3380"/>
              <a:gd name="T101" fmla="*/ 2736 h 3035"/>
              <a:gd name="T102" fmla="*/ 648 w 3380"/>
              <a:gd name="T103" fmla="*/ 2989 h 3035"/>
              <a:gd name="T104" fmla="*/ 299 w 3380"/>
              <a:gd name="T105" fmla="*/ 3008 h 3035"/>
              <a:gd name="T106" fmla="*/ 46 w 3380"/>
              <a:gd name="T107" fmla="*/ 2782 h 3035"/>
              <a:gd name="T108" fmla="*/ 26 w 3380"/>
              <a:gd name="T109" fmla="*/ 2435 h 3035"/>
              <a:gd name="T110" fmla="*/ 250 w 3380"/>
              <a:gd name="T111" fmla="*/ 2183 h 3035"/>
              <a:gd name="T112" fmla="*/ 1583 w 3380"/>
              <a:gd name="T113" fmla="*/ 886 h 3035"/>
              <a:gd name="T114" fmla="*/ 1309 w 3380"/>
              <a:gd name="T115" fmla="*/ 689 h 3035"/>
              <a:gd name="T116" fmla="*/ 1252 w 3380"/>
              <a:gd name="T117" fmla="*/ 347 h 3035"/>
              <a:gd name="T118" fmla="*/ 1448 w 3380"/>
              <a:gd name="T119" fmla="*/ 71 h 3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80" h="3035">
                <a:moveTo>
                  <a:pt x="2929" y="2248"/>
                </a:moveTo>
                <a:lnTo>
                  <a:pt x="2883" y="2251"/>
                </a:lnTo>
                <a:lnTo>
                  <a:pt x="2839" y="2260"/>
                </a:lnTo>
                <a:lnTo>
                  <a:pt x="2798" y="2274"/>
                </a:lnTo>
                <a:lnTo>
                  <a:pt x="2759" y="2294"/>
                </a:lnTo>
                <a:lnTo>
                  <a:pt x="2723" y="2318"/>
                </a:lnTo>
                <a:lnTo>
                  <a:pt x="2691" y="2347"/>
                </a:lnTo>
                <a:lnTo>
                  <a:pt x="2662" y="2380"/>
                </a:lnTo>
                <a:lnTo>
                  <a:pt x="2637" y="2415"/>
                </a:lnTo>
                <a:lnTo>
                  <a:pt x="2618" y="2454"/>
                </a:lnTo>
                <a:lnTo>
                  <a:pt x="2604" y="2496"/>
                </a:lnTo>
                <a:lnTo>
                  <a:pt x="2594" y="2539"/>
                </a:lnTo>
                <a:lnTo>
                  <a:pt x="2591" y="2585"/>
                </a:lnTo>
                <a:lnTo>
                  <a:pt x="2594" y="2631"/>
                </a:lnTo>
                <a:lnTo>
                  <a:pt x="2604" y="2675"/>
                </a:lnTo>
                <a:lnTo>
                  <a:pt x="2618" y="2716"/>
                </a:lnTo>
                <a:lnTo>
                  <a:pt x="2637" y="2756"/>
                </a:lnTo>
                <a:lnTo>
                  <a:pt x="2662" y="2791"/>
                </a:lnTo>
                <a:lnTo>
                  <a:pt x="2691" y="2823"/>
                </a:lnTo>
                <a:lnTo>
                  <a:pt x="2723" y="2852"/>
                </a:lnTo>
                <a:lnTo>
                  <a:pt x="2759" y="2876"/>
                </a:lnTo>
                <a:lnTo>
                  <a:pt x="2798" y="2896"/>
                </a:lnTo>
                <a:lnTo>
                  <a:pt x="2839" y="2910"/>
                </a:lnTo>
                <a:lnTo>
                  <a:pt x="2883" y="2919"/>
                </a:lnTo>
                <a:lnTo>
                  <a:pt x="2929" y="2922"/>
                </a:lnTo>
                <a:lnTo>
                  <a:pt x="2975" y="2919"/>
                </a:lnTo>
                <a:lnTo>
                  <a:pt x="3019" y="2910"/>
                </a:lnTo>
                <a:lnTo>
                  <a:pt x="3060" y="2896"/>
                </a:lnTo>
                <a:lnTo>
                  <a:pt x="3099" y="2876"/>
                </a:lnTo>
                <a:lnTo>
                  <a:pt x="3135" y="2852"/>
                </a:lnTo>
                <a:lnTo>
                  <a:pt x="3168" y="2823"/>
                </a:lnTo>
                <a:lnTo>
                  <a:pt x="3197" y="2791"/>
                </a:lnTo>
                <a:lnTo>
                  <a:pt x="3221" y="2756"/>
                </a:lnTo>
                <a:lnTo>
                  <a:pt x="3241" y="2716"/>
                </a:lnTo>
                <a:lnTo>
                  <a:pt x="3255" y="2675"/>
                </a:lnTo>
                <a:lnTo>
                  <a:pt x="3264" y="2631"/>
                </a:lnTo>
                <a:lnTo>
                  <a:pt x="3267" y="2585"/>
                </a:lnTo>
                <a:lnTo>
                  <a:pt x="3264" y="2539"/>
                </a:lnTo>
                <a:lnTo>
                  <a:pt x="3255" y="2496"/>
                </a:lnTo>
                <a:lnTo>
                  <a:pt x="3241" y="2454"/>
                </a:lnTo>
                <a:lnTo>
                  <a:pt x="3221" y="2415"/>
                </a:lnTo>
                <a:lnTo>
                  <a:pt x="3197" y="2380"/>
                </a:lnTo>
                <a:lnTo>
                  <a:pt x="3168" y="2347"/>
                </a:lnTo>
                <a:lnTo>
                  <a:pt x="3135" y="2318"/>
                </a:lnTo>
                <a:lnTo>
                  <a:pt x="3099" y="2294"/>
                </a:lnTo>
                <a:lnTo>
                  <a:pt x="3060" y="2274"/>
                </a:lnTo>
                <a:lnTo>
                  <a:pt x="3019" y="2260"/>
                </a:lnTo>
                <a:lnTo>
                  <a:pt x="2975" y="2251"/>
                </a:lnTo>
                <a:lnTo>
                  <a:pt x="2929" y="2248"/>
                </a:lnTo>
                <a:close/>
                <a:moveTo>
                  <a:pt x="1690" y="2248"/>
                </a:moveTo>
                <a:lnTo>
                  <a:pt x="1644" y="2251"/>
                </a:lnTo>
                <a:lnTo>
                  <a:pt x="1600" y="2260"/>
                </a:lnTo>
                <a:lnTo>
                  <a:pt x="1559" y="2274"/>
                </a:lnTo>
                <a:lnTo>
                  <a:pt x="1520" y="2294"/>
                </a:lnTo>
                <a:lnTo>
                  <a:pt x="1483" y="2318"/>
                </a:lnTo>
                <a:lnTo>
                  <a:pt x="1451" y="2347"/>
                </a:lnTo>
                <a:lnTo>
                  <a:pt x="1423" y="2380"/>
                </a:lnTo>
                <a:lnTo>
                  <a:pt x="1398" y="2415"/>
                </a:lnTo>
                <a:lnTo>
                  <a:pt x="1379" y="2454"/>
                </a:lnTo>
                <a:lnTo>
                  <a:pt x="1364" y="2496"/>
                </a:lnTo>
                <a:lnTo>
                  <a:pt x="1355" y="2539"/>
                </a:lnTo>
                <a:lnTo>
                  <a:pt x="1352" y="2585"/>
                </a:lnTo>
                <a:lnTo>
                  <a:pt x="1355" y="2631"/>
                </a:lnTo>
                <a:lnTo>
                  <a:pt x="1364" y="2675"/>
                </a:lnTo>
                <a:lnTo>
                  <a:pt x="1379" y="2716"/>
                </a:lnTo>
                <a:lnTo>
                  <a:pt x="1398" y="2756"/>
                </a:lnTo>
                <a:lnTo>
                  <a:pt x="1423" y="2791"/>
                </a:lnTo>
                <a:lnTo>
                  <a:pt x="1451" y="2823"/>
                </a:lnTo>
                <a:lnTo>
                  <a:pt x="1483" y="2852"/>
                </a:lnTo>
                <a:lnTo>
                  <a:pt x="1520" y="2876"/>
                </a:lnTo>
                <a:lnTo>
                  <a:pt x="1559" y="2896"/>
                </a:lnTo>
                <a:lnTo>
                  <a:pt x="1600" y="2910"/>
                </a:lnTo>
                <a:lnTo>
                  <a:pt x="1644" y="2919"/>
                </a:lnTo>
                <a:lnTo>
                  <a:pt x="1690" y="2922"/>
                </a:lnTo>
                <a:lnTo>
                  <a:pt x="1736" y="2919"/>
                </a:lnTo>
                <a:lnTo>
                  <a:pt x="1780" y="2910"/>
                </a:lnTo>
                <a:lnTo>
                  <a:pt x="1821" y="2896"/>
                </a:lnTo>
                <a:lnTo>
                  <a:pt x="1860" y="2876"/>
                </a:lnTo>
                <a:lnTo>
                  <a:pt x="1897" y="2852"/>
                </a:lnTo>
                <a:lnTo>
                  <a:pt x="1929" y="2823"/>
                </a:lnTo>
                <a:lnTo>
                  <a:pt x="1957" y="2791"/>
                </a:lnTo>
                <a:lnTo>
                  <a:pt x="1982" y="2756"/>
                </a:lnTo>
                <a:lnTo>
                  <a:pt x="2001" y="2716"/>
                </a:lnTo>
                <a:lnTo>
                  <a:pt x="2016" y="2675"/>
                </a:lnTo>
                <a:lnTo>
                  <a:pt x="2025" y="2631"/>
                </a:lnTo>
                <a:lnTo>
                  <a:pt x="2028" y="2585"/>
                </a:lnTo>
                <a:lnTo>
                  <a:pt x="2025" y="2539"/>
                </a:lnTo>
                <a:lnTo>
                  <a:pt x="2016" y="2496"/>
                </a:lnTo>
                <a:lnTo>
                  <a:pt x="2001" y="2454"/>
                </a:lnTo>
                <a:lnTo>
                  <a:pt x="1982" y="2415"/>
                </a:lnTo>
                <a:lnTo>
                  <a:pt x="1957" y="2380"/>
                </a:lnTo>
                <a:lnTo>
                  <a:pt x="1929" y="2347"/>
                </a:lnTo>
                <a:lnTo>
                  <a:pt x="1897" y="2318"/>
                </a:lnTo>
                <a:lnTo>
                  <a:pt x="1860" y="2294"/>
                </a:lnTo>
                <a:lnTo>
                  <a:pt x="1821" y="2274"/>
                </a:lnTo>
                <a:lnTo>
                  <a:pt x="1780" y="2260"/>
                </a:lnTo>
                <a:lnTo>
                  <a:pt x="1736" y="2251"/>
                </a:lnTo>
                <a:lnTo>
                  <a:pt x="1690" y="2248"/>
                </a:lnTo>
                <a:close/>
                <a:moveTo>
                  <a:pt x="451" y="2248"/>
                </a:moveTo>
                <a:lnTo>
                  <a:pt x="405" y="2251"/>
                </a:lnTo>
                <a:lnTo>
                  <a:pt x="361" y="2260"/>
                </a:lnTo>
                <a:lnTo>
                  <a:pt x="320" y="2274"/>
                </a:lnTo>
                <a:lnTo>
                  <a:pt x="281" y="2294"/>
                </a:lnTo>
                <a:lnTo>
                  <a:pt x="245" y="2318"/>
                </a:lnTo>
                <a:lnTo>
                  <a:pt x="212" y="2347"/>
                </a:lnTo>
                <a:lnTo>
                  <a:pt x="183" y="2380"/>
                </a:lnTo>
                <a:lnTo>
                  <a:pt x="159" y="2415"/>
                </a:lnTo>
                <a:lnTo>
                  <a:pt x="139" y="2454"/>
                </a:lnTo>
                <a:lnTo>
                  <a:pt x="125" y="2496"/>
                </a:lnTo>
                <a:lnTo>
                  <a:pt x="116" y="2539"/>
                </a:lnTo>
                <a:lnTo>
                  <a:pt x="113" y="2585"/>
                </a:lnTo>
                <a:lnTo>
                  <a:pt x="116" y="2631"/>
                </a:lnTo>
                <a:lnTo>
                  <a:pt x="125" y="2675"/>
                </a:lnTo>
                <a:lnTo>
                  <a:pt x="139" y="2716"/>
                </a:lnTo>
                <a:lnTo>
                  <a:pt x="159" y="2756"/>
                </a:lnTo>
                <a:lnTo>
                  <a:pt x="183" y="2791"/>
                </a:lnTo>
                <a:lnTo>
                  <a:pt x="212" y="2823"/>
                </a:lnTo>
                <a:lnTo>
                  <a:pt x="245" y="2852"/>
                </a:lnTo>
                <a:lnTo>
                  <a:pt x="281" y="2876"/>
                </a:lnTo>
                <a:lnTo>
                  <a:pt x="320" y="2896"/>
                </a:lnTo>
                <a:lnTo>
                  <a:pt x="361" y="2910"/>
                </a:lnTo>
                <a:lnTo>
                  <a:pt x="405" y="2919"/>
                </a:lnTo>
                <a:lnTo>
                  <a:pt x="451" y="2922"/>
                </a:lnTo>
                <a:lnTo>
                  <a:pt x="497" y="2919"/>
                </a:lnTo>
                <a:lnTo>
                  <a:pt x="541" y="2910"/>
                </a:lnTo>
                <a:lnTo>
                  <a:pt x="582" y="2896"/>
                </a:lnTo>
                <a:lnTo>
                  <a:pt x="621" y="2876"/>
                </a:lnTo>
                <a:lnTo>
                  <a:pt x="657" y="2852"/>
                </a:lnTo>
                <a:lnTo>
                  <a:pt x="689" y="2823"/>
                </a:lnTo>
                <a:lnTo>
                  <a:pt x="718" y="2791"/>
                </a:lnTo>
                <a:lnTo>
                  <a:pt x="743" y="2756"/>
                </a:lnTo>
                <a:lnTo>
                  <a:pt x="762" y="2716"/>
                </a:lnTo>
                <a:lnTo>
                  <a:pt x="776" y="2675"/>
                </a:lnTo>
                <a:lnTo>
                  <a:pt x="786" y="2631"/>
                </a:lnTo>
                <a:lnTo>
                  <a:pt x="789" y="2585"/>
                </a:lnTo>
                <a:lnTo>
                  <a:pt x="786" y="2539"/>
                </a:lnTo>
                <a:lnTo>
                  <a:pt x="776" y="2496"/>
                </a:lnTo>
                <a:lnTo>
                  <a:pt x="762" y="2454"/>
                </a:lnTo>
                <a:lnTo>
                  <a:pt x="743" y="2415"/>
                </a:lnTo>
                <a:lnTo>
                  <a:pt x="718" y="2380"/>
                </a:lnTo>
                <a:lnTo>
                  <a:pt x="689" y="2347"/>
                </a:lnTo>
                <a:lnTo>
                  <a:pt x="657" y="2318"/>
                </a:lnTo>
                <a:lnTo>
                  <a:pt x="621" y="2294"/>
                </a:lnTo>
                <a:lnTo>
                  <a:pt x="582" y="2274"/>
                </a:lnTo>
                <a:lnTo>
                  <a:pt x="541" y="2260"/>
                </a:lnTo>
                <a:lnTo>
                  <a:pt x="497" y="2251"/>
                </a:lnTo>
                <a:lnTo>
                  <a:pt x="451" y="2248"/>
                </a:lnTo>
                <a:close/>
                <a:moveTo>
                  <a:pt x="1690" y="113"/>
                </a:moveTo>
                <a:lnTo>
                  <a:pt x="1644" y="116"/>
                </a:lnTo>
                <a:lnTo>
                  <a:pt x="1600" y="125"/>
                </a:lnTo>
                <a:lnTo>
                  <a:pt x="1559" y="139"/>
                </a:lnTo>
                <a:lnTo>
                  <a:pt x="1520" y="159"/>
                </a:lnTo>
                <a:lnTo>
                  <a:pt x="1483" y="183"/>
                </a:lnTo>
                <a:lnTo>
                  <a:pt x="1451" y="212"/>
                </a:lnTo>
                <a:lnTo>
                  <a:pt x="1423" y="244"/>
                </a:lnTo>
                <a:lnTo>
                  <a:pt x="1398" y="280"/>
                </a:lnTo>
                <a:lnTo>
                  <a:pt x="1379" y="319"/>
                </a:lnTo>
                <a:lnTo>
                  <a:pt x="1364" y="360"/>
                </a:lnTo>
                <a:lnTo>
                  <a:pt x="1355" y="404"/>
                </a:lnTo>
                <a:lnTo>
                  <a:pt x="1352" y="450"/>
                </a:lnTo>
                <a:lnTo>
                  <a:pt x="1355" y="496"/>
                </a:lnTo>
                <a:lnTo>
                  <a:pt x="1364" y="540"/>
                </a:lnTo>
                <a:lnTo>
                  <a:pt x="1379" y="580"/>
                </a:lnTo>
                <a:lnTo>
                  <a:pt x="1398" y="620"/>
                </a:lnTo>
                <a:lnTo>
                  <a:pt x="1423" y="656"/>
                </a:lnTo>
                <a:lnTo>
                  <a:pt x="1451" y="688"/>
                </a:lnTo>
                <a:lnTo>
                  <a:pt x="1483" y="716"/>
                </a:lnTo>
                <a:lnTo>
                  <a:pt x="1520" y="741"/>
                </a:lnTo>
                <a:lnTo>
                  <a:pt x="1559" y="760"/>
                </a:lnTo>
                <a:lnTo>
                  <a:pt x="1600" y="775"/>
                </a:lnTo>
                <a:lnTo>
                  <a:pt x="1644" y="784"/>
                </a:lnTo>
                <a:lnTo>
                  <a:pt x="1690" y="787"/>
                </a:lnTo>
                <a:lnTo>
                  <a:pt x="1736" y="784"/>
                </a:lnTo>
                <a:lnTo>
                  <a:pt x="1780" y="775"/>
                </a:lnTo>
                <a:lnTo>
                  <a:pt x="1821" y="760"/>
                </a:lnTo>
                <a:lnTo>
                  <a:pt x="1860" y="741"/>
                </a:lnTo>
                <a:lnTo>
                  <a:pt x="1897" y="716"/>
                </a:lnTo>
                <a:lnTo>
                  <a:pt x="1929" y="688"/>
                </a:lnTo>
                <a:lnTo>
                  <a:pt x="1957" y="656"/>
                </a:lnTo>
                <a:lnTo>
                  <a:pt x="1982" y="620"/>
                </a:lnTo>
                <a:lnTo>
                  <a:pt x="2001" y="580"/>
                </a:lnTo>
                <a:lnTo>
                  <a:pt x="2016" y="540"/>
                </a:lnTo>
                <a:lnTo>
                  <a:pt x="2025" y="496"/>
                </a:lnTo>
                <a:lnTo>
                  <a:pt x="2028" y="450"/>
                </a:lnTo>
                <a:lnTo>
                  <a:pt x="2025" y="404"/>
                </a:lnTo>
                <a:lnTo>
                  <a:pt x="2016" y="360"/>
                </a:lnTo>
                <a:lnTo>
                  <a:pt x="2001" y="319"/>
                </a:lnTo>
                <a:lnTo>
                  <a:pt x="1982" y="280"/>
                </a:lnTo>
                <a:lnTo>
                  <a:pt x="1957" y="244"/>
                </a:lnTo>
                <a:lnTo>
                  <a:pt x="1929" y="212"/>
                </a:lnTo>
                <a:lnTo>
                  <a:pt x="1897" y="183"/>
                </a:lnTo>
                <a:lnTo>
                  <a:pt x="1860" y="159"/>
                </a:lnTo>
                <a:lnTo>
                  <a:pt x="1821" y="139"/>
                </a:lnTo>
                <a:lnTo>
                  <a:pt x="1780" y="125"/>
                </a:lnTo>
                <a:lnTo>
                  <a:pt x="1736" y="116"/>
                </a:lnTo>
                <a:lnTo>
                  <a:pt x="1690" y="113"/>
                </a:lnTo>
                <a:close/>
                <a:moveTo>
                  <a:pt x="1690" y="0"/>
                </a:moveTo>
                <a:lnTo>
                  <a:pt x="1742" y="3"/>
                </a:lnTo>
                <a:lnTo>
                  <a:pt x="1793" y="12"/>
                </a:lnTo>
                <a:lnTo>
                  <a:pt x="1842" y="27"/>
                </a:lnTo>
                <a:lnTo>
                  <a:pt x="1888" y="46"/>
                </a:lnTo>
                <a:lnTo>
                  <a:pt x="1932" y="71"/>
                </a:lnTo>
                <a:lnTo>
                  <a:pt x="1972" y="99"/>
                </a:lnTo>
                <a:lnTo>
                  <a:pt x="2009" y="132"/>
                </a:lnTo>
                <a:lnTo>
                  <a:pt x="2041" y="169"/>
                </a:lnTo>
                <a:lnTo>
                  <a:pt x="2070" y="209"/>
                </a:lnTo>
                <a:lnTo>
                  <a:pt x="2095" y="253"/>
                </a:lnTo>
                <a:lnTo>
                  <a:pt x="2114" y="298"/>
                </a:lnTo>
                <a:lnTo>
                  <a:pt x="2128" y="347"/>
                </a:lnTo>
                <a:lnTo>
                  <a:pt x="2138" y="398"/>
                </a:lnTo>
                <a:lnTo>
                  <a:pt x="2141" y="450"/>
                </a:lnTo>
                <a:lnTo>
                  <a:pt x="2138" y="502"/>
                </a:lnTo>
                <a:lnTo>
                  <a:pt x="2128" y="552"/>
                </a:lnTo>
                <a:lnTo>
                  <a:pt x="2114" y="600"/>
                </a:lnTo>
                <a:lnTo>
                  <a:pt x="2096" y="646"/>
                </a:lnTo>
                <a:lnTo>
                  <a:pt x="2071" y="689"/>
                </a:lnTo>
                <a:lnTo>
                  <a:pt x="2042" y="730"/>
                </a:lnTo>
                <a:lnTo>
                  <a:pt x="2010" y="765"/>
                </a:lnTo>
                <a:lnTo>
                  <a:pt x="1974" y="799"/>
                </a:lnTo>
                <a:lnTo>
                  <a:pt x="1934" y="828"/>
                </a:lnTo>
                <a:lnTo>
                  <a:pt x="1891" y="852"/>
                </a:lnTo>
                <a:lnTo>
                  <a:pt x="1845" y="872"/>
                </a:lnTo>
                <a:lnTo>
                  <a:pt x="1797" y="886"/>
                </a:lnTo>
                <a:lnTo>
                  <a:pt x="1746" y="895"/>
                </a:lnTo>
                <a:lnTo>
                  <a:pt x="1746" y="1461"/>
                </a:lnTo>
                <a:lnTo>
                  <a:pt x="2986" y="1461"/>
                </a:lnTo>
                <a:lnTo>
                  <a:pt x="2986" y="2140"/>
                </a:lnTo>
                <a:lnTo>
                  <a:pt x="3036" y="2149"/>
                </a:lnTo>
                <a:lnTo>
                  <a:pt x="3084" y="2163"/>
                </a:lnTo>
                <a:lnTo>
                  <a:pt x="3130" y="2183"/>
                </a:lnTo>
                <a:lnTo>
                  <a:pt x="3173" y="2207"/>
                </a:lnTo>
                <a:lnTo>
                  <a:pt x="3213" y="2237"/>
                </a:lnTo>
                <a:lnTo>
                  <a:pt x="3249" y="2269"/>
                </a:lnTo>
                <a:lnTo>
                  <a:pt x="3282" y="2306"/>
                </a:lnTo>
                <a:lnTo>
                  <a:pt x="3310" y="2346"/>
                </a:lnTo>
                <a:lnTo>
                  <a:pt x="3335" y="2389"/>
                </a:lnTo>
                <a:lnTo>
                  <a:pt x="3354" y="2435"/>
                </a:lnTo>
                <a:lnTo>
                  <a:pt x="3368" y="2483"/>
                </a:lnTo>
                <a:lnTo>
                  <a:pt x="3377" y="2533"/>
                </a:lnTo>
                <a:lnTo>
                  <a:pt x="3380" y="2585"/>
                </a:lnTo>
                <a:lnTo>
                  <a:pt x="3377" y="2637"/>
                </a:lnTo>
                <a:lnTo>
                  <a:pt x="3368" y="2688"/>
                </a:lnTo>
                <a:lnTo>
                  <a:pt x="3353" y="2736"/>
                </a:lnTo>
                <a:lnTo>
                  <a:pt x="3334" y="2782"/>
                </a:lnTo>
                <a:lnTo>
                  <a:pt x="3309" y="2826"/>
                </a:lnTo>
                <a:lnTo>
                  <a:pt x="3281" y="2866"/>
                </a:lnTo>
                <a:lnTo>
                  <a:pt x="3248" y="2903"/>
                </a:lnTo>
                <a:lnTo>
                  <a:pt x="3211" y="2935"/>
                </a:lnTo>
                <a:lnTo>
                  <a:pt x="3171" y="2964"/>
                </a:lnTo>
                <a:lnTo>
                  <a:pt x="3127" y="2989"/>
                </a:lnTo>
                <a:lnTo>
                  <a:pt x="3081" y="3008"/>
                </a:lnTo>
                <a:lnTo>
                  <a:pt x="3033" y="3022"/>
                </a:lnTo>
                <a:lnTo>
                  <a:pt x="2982" y="3031"/>
                </a:lnTo>
                <a:lnTo>
                  <a:pt x="2929" y="3035"/>
                </a:lnTo>
                <a:lnTo>
                  <a:pt x="2877" y="3031"/>
                </a:lnTo>
                <a:lnTo>
                  <a:pt x="2826" y="3022"/>
                </a:lnTo>
                <a:lnTo>
                  <a:pt x="2778" y="3008"/>
                </a:lnTo>
                <a:lnTo>
                  <a:pt x="2732" y="2989"/>
                </a:lnTo>
                <a:lnTo>
                  <a:pt x="2688" y="2964"/>
                </a:lnTo>
                <a:lnTo>
                  <a:pt x="2648" y="2935"/>
                </a:lnTo>
                <a:lnTo>
                  <a:pt x="2611" y="2903"/>
                </a:lnTo>
                <a:lnTo>
                  <a:pt x="2578" y="2866"/>
                </a:lnTo>
                <a:lnTo>
                  <a:pt x="2549" y="2826"/>
                </a:lnTo>
                <a:lnTo>
                  <a:pt x="2525" y="2782"/>
                </a:lnTo>
                <a:lnTo>
                  <a:pt x="2505" y="2736"/>
                </a:lnTo>
                <a:lnTo>
                  <a:pt x="2491" y="2688"/>
                </a:lnTo>
                <a:lnTo>
                  <a:pt x="2482" y="2637"/>
                </a:lnTo>
                <a:lnTo>
                  <a:pt x="2479" y="2585"/>
                </a:lnTo>
                <a:lnTo>
                  <a:pt x="2482" y="2533"/>
                </a:lnTo>
                <a:lnTo>
                  <a:pt x="2490" y="2483"/>
                </a:lnTo>
                <a:lnTo>
                  <a:pt x="2504" y="2435"/>
                </a:lnTo>
                <a:lnTo>
                  <a:pt x="2524" y="2389"/>
                </a:lnTo>
                <a:lnTo>
                  <a:pt x="2548" y="2346"/>
                </a:lnTo>
                <a:lnTo>
                  <a:pt x="2577" y="2306"/>
                </a:lnTo>
                <a:lnTo>
                  <a:pt x="2610" y="2269"/>
                </a:lnTo>
                <a:lnTo>
                  <a:pt x="2646" y="2237"/>
                </a:lnTo>
                <a:lnTo>
                  <a:pt x="2686" y="2207"/>
                </a:lnTo>
                <a:lnTo>
                  <a:pt x="2729" y="2183"/>
                </a:lnTo>
                <a:lnTo>
                  <a:pt x="2775" y="2163"/>
                </a:lnTo>
                <a:lnTo>
                  <a:pt x="2823" y="2149"/>
                </a:lnTo>
                <a:lnTo>
                  <a:pt x="2873" y="2140"/>
                </a:lnTo>
                <a:lnTo>
                  <a:pt x="2873" y="1574"/>
                </a:lnTo>
                <a:lnTo>
                  <a:pt x="1746" y="1574"/>
                </a:lnTo>
                <a:lnTo>
                  <a:pt x="1746" y="2140"/>
                </a:lnTo>
                <a:lnTo>
                  <a:pt x="1797" y="2149"/>
                </a:lnTo>
                <a:lnTo>
                  <a:pt x="1845" y="2163"/>
                </a:lnTo>
                <a:lnTo>
                  <a:pt x="1891" y="2183"/>
                </a:lnTo>
                <a:lnTo>
                  <a:pt x="1934" y="2207"/>
                </a:lnTo>
                <a:lnTo>
                  <a:pt x="1974" y="2237"/>
                </a:lnTo>
                <a:lnTo>
                  <a:pt x="2010" y="2269"/>
                </a:lnTo>
                <a:lnTo>
                  <a:pt x="2042" y="2306"/>
                </a:lnTo>
                <a:lnTo>
                  <a:pt x="2071" y="2346"/>
                </a:lnTo>
                <a:lnTo>
                  <a:pt x="2096" y="2389"/>
                </a:lnTo>
                <a:lnTo>
                  <a:pt x="2114" y="2435"/>
                </a:lnTo>
                <a:lnTo>
                  <a:pt x="2128" y="2483"/>
                </a:lnTo>
                <a:lnTo>
                  <a:pt x="2138" y="2533"/>
                </a:lnTo>
                <a:lnTo>
                  <a:pt x="2141" y="2585"/>
                </a:lnTo>
                <a:lnTo>
                  <a:pt x="2138" y="2637"/>
                </a:lnTo>
                <a:lnTo>
                  <a:pt x="2128" y="2688"/>
                </a:lnTo>
                <a:lnTo>
                  <a:pt x="2114" y="2736"/>
                </a:lnTo>
                <a:lnTo>
                  <a:pt x="2095" y="2782"/>
                </a:lnTo>
                <a:lnTo>
                  <a:pt x="2070" y="2826"/>
                </a:lnTo>
                <a:lnTo>
                  <a:pt x="2041" y="2866"/>
                </a:lnTo>
                <a:lnTo>
                  <a:pt x="2009" y="2903"/>
                </a:lnTo>
                <a:lnTo>
                  <a:pt x="1972" y="2935"/>
                </a:lnTo>
                <a:lnTo>
                  <a:pt x="1932" y="2964"/>
                </a:lnTo>
                <a:lnTo>
                  <a:pt x="1888" y="2989"/>
                </a:lnTo>
                <a:lnTo>
                  <a:pt x="1842" y="3008"/>
                </a:lnTo>
                <a:lnTo>
                  <a:pt x="1793" y="3022"/>
                </a:lnTo>
                <a:lnTo>
                  <a:pt x="1742" y="3031"/>
                </a:lnTo>
                <a:lnTo>
                  <a:pt x="1690" y="3035"/>
                </a:lnTo>
                <a:lnTo>
                  <a:pt x="1638" y="3031"/>
                </a:lnTo>
                <a:lnTo>
                  <a:pt x="1587" y="3022"/>
                </a:lnTo>
                <a:lnTo>
                  <a:pt x="1538" y="3008"/>
                </a:lnTo>
                <a:lnTo>
                  <a:pt x="1492" y="2989"/>
                </a:lnTo>
                <a:lnTo>
                  <a:pt x="1448" y="2964"/>
                </a:lnTo>
                <a:lnTo>
                  <a:pt x="1408" y="2935"/>
                </a:lnTo>
                <a:lnTo>
                  <a:pt x="1371" y="2903"/>
                </a:lnTo>
                <a:lnTo>
                  <a:pt x="1339" y="2866"/>
                </a:lnTo>
                <a:lnTo>
                  <a:pt x="1310" y="2826"/>
                </a:lnTo>
                <a:lnTo>
                  <a:pt x="1285" y="2782"/>
                </a:lnTo>
                <a:lnTo>
                  <a:pt x="1266" y="2736"/>
                </a:lnTo>
                <a:lnTo>
                  <a:pt x="1252" y="2688"/>
                </a:lnTo>
                <a:lnTo>
                  <a:pt x="1242" y="2637"/>
                </a:lnTo>
                <a:lnTo>
                  <a:pt x="1239" y="2585"/>
                </a:lnTo>
                <a:lnTo>
                  <a:pt x="1242" y="2533"/>
                </a:lnTo>
                <a:lnTo>
                  <a:pt x="1252" y="2483"/>
                </a:lnTo>
                <a:lnTo>
                  <a:pt x="1266" y="2435"/>
                </a:lnTo>
                <a:lnTo>
                  <a:pt x="1284" y="2389"/>
                </a:lnTo>
                <a:lnTo>
                  <a:pt x="1309" y="2346"/>
                </a:lnTo>
                <a:lnTo>
                  <a:pt x="1338" y="2306"/>
                </a:lnTo>
                <a:lnTo>
                  <a:pt x="1370" y="2269"/>
                </a:lnTo>
                <a:lnTo>
                  <a:pt x="1406" y="2237"/>
                </a:lnTo>
                <a:lnTo>
                  <a:pt x="1446" y="2207"/>
                </a:lnTo>
                <a:lnTo>
                  <a:pt x="1489" y="2183"/>
                </a:lnTo>
                <a:lnTo>
                  <a:pt x="1535" y="2163"/>
                </a:lnTo>
                <a:lnTo>
                  <a:pt x="1583" y="2149"/>
                </a:lnTo>
                <a:lnTo>
                  <a:pt x="1634" y="2140"/>
                </a:lnTo>
                <a:lnTo>
                  <a:pt x="1634" y="1574"/>
                </a:lnTo>
                <a:lnTo>
                  <a:pt x="507" y="1574"/>
                </a:lnTo>
                <a:lnTo>
                  <a:pt x="507" y="2140"/>
                </a:lnTo>
                <a:lnTo>
                  <a:pt x="557" y="2149"/>
                </a:lnTo>
                <a:lnTo>
                  <a:pt x="605" y="2163"/>
                </a:lnTo>
                <a:lnTo>
                  <a:pt x="651" y="2183"/>
                </a:lnTo>
                <a:lnTo>
                  <a:pt x="694" y="2207"/>
                </a:lnTo>
                <a:lnTo>
                  <a:pt x="734" y="2237"/>
                </a:lnTo>
                <a:lnTo>
                  <a:pt x="770" y="2269"/>
                </a:lnTo>
                <a:lnTo>
                  <a:pt x="803" y="2306"/>
                </a:lnTo>
                <a:lnTo>
                  <a:pt x="832" y="2346"/>
                </a:lnTo>
                <a:lnTo>
                  <a:pt x="856" y="2389"/>
                </a:lnTo>
                <a:lnTo>
                  <a:pt x="876" y="2435"/>
                </a:lnTo>
                <a:lnTo>
                  <a:pt x="890" y="2483"/>
                </a:lnTo>
                <a:lnTo>
                  <a:pt x="898" y="2533"/>
                </a:lnTo>
                <a:lnTo>
                  <a:pt x="901" y="2585"/>
                </a:lnTo>
                <a:lnTo>
                  <a:pt x="898" y="2637"/>
                </a:lnTo>
                <a:lnTo>
                  <a:pt x="889" y="2688"/>
                </a:lnTo>
                <a:lnTo>
                  <a:pt x="875" y="2736"/>
                </a:lnTo>
                <a:lnTo>
                  <a:pt x="855" y="2782"/>
                </a:lnTo>
                <a:lnTo>
                  <a:pt x="831" y="2826"/>
                </a:lnTo>
                <a:lnTo>
                  <a:pt x="802" y="2866"/>
                </a:lnTo>
                <a:lnTo>
                  <a:pt x="769" y="2903"/>
                </a:lnTo>
                <a:lnTo>
                  <a:pt x="732" y="2935"/>
                </a:lnTo>
                <a:lnTo>
                  <a:pt x="692" y="2964"/>
                </a:lnTo>
                <a:lnTo>
                  <a:pt x="648" y="2989"/>
                </a:lnTo>
                <a:lnTo>
                  <a:pt x="602" y="3008"/>
                </a:lnTo>
                <a:lnTo>
                  <a:pt x="554" y="3022"/>
                </a:lnTo>
                <a:lnTo>
                  <a:pt x="503" y="3031"/>
                </a:lnTo>
                <a:lnTo>
                  <a:pt x="451" y="3035"/>
                </a:lnTo>
                <a:lnTo>
                  <a:pt x="398" y="3031"/>
                </a:lnTo>
                <a:lnTo>
                  <a:pt x="347" y="3022"/>
                </a:lnTo>
                <a:lnTo>
                  <a:pt x="299" y="3008"/>
                </a:lnTo>
                <a:lnTo>
                  <a:pt x="253" y="2989"/>
                </a:lnTo>
                <a:lnTo>
                  <a:pt x="209" y="2964"/>
                </a:lnTo>
                <a:lnTo>
                  <a:pt x="169" y="2935"/>
                </a:lnTo>
                <a:lnTo>
                  <a:pt x="132" y="2903"/>
                </a:lnTo>
                <a:lnTo>
                  <a:pt x="99" y="2866"/>
                </a:lnTo>
                <a:lnTo>
                  <a:pt x="71" y="2826"/>
                </a:lnTo>
                <a:lnTo>
                  <a:pt x="46" y="2782"/>
                </a:lnTo>
                <a:lnTo>
                  <a:pt x="27" y="2736"/>
                </a:lnTo>
                <a:lnTo>
                  <a:pt x="12" y="2688"/>
                </a:lnTo>
                <a:lnTo>
                  <a:pt x="3" y="2637"/>
                </a:lnTo>
                <a:lnTo>
                  <a:pt x="0" y="2585"/>
                </a:lnTo>
                <a:lnTo>
                  <a:pt x="3" y="2533"/>
                </a:lnTo>
                <a:lnTo>
                  <a:pt x="12" y="2483"/>
                </a:lnTo>
                <a:lnTo>
                  <a:pt x="26" y="2435"/>
                </a:lnTo>
                <a:lnTo>
                  <a:pt x="45" y="2389"/>
                </a:lnTo>
                <a:lnTo>
                  <a:pt x="70" y="2346"/>
                </a:lnTo>
                <a:lnTo>
                  <a:pt x="98" y="2306"/>
                </a:lnTo>
                <a:lnTo>
                  <a:pt x="131" y="2269"/>
                </a:lnTo>
                <a:lnTo>
                  <a:pt x="167" y="2237"/>
                </a:lnTo>
                <a:lnTo>
                  <a:pt x="207" y="2207"/>
                </a:lnTo>
                <a:lnTo>
                  <a:pt x="250" y="2183"/>
                </a:lnTo>
                <a:lnTo>
                  <a:pt x="296" y="2163"/>
                </a:lnTo>
                <a:lnTo>
                  <a:pt x="344" y="2149"/>
                </a:lnTo>
                <a:lnTo>
                  <a:pt x="394" y="2140"/>
                </a:lnTo>
                <a:lnTo>
                  <a:pt x="394" y="1461"/>
                </a:lnTo>
                <a:lnTo>
                  <a:pt x="1634" y="1461"/>
                </a:lnTo>
                <a:lnTo>
                  <a:pt x="1634" y="895"/>
                </a:lnTo>
                <a:lnTo>
                  <a:pt x="1583" y="886"/>
                </a:lnTo>
                <a:lnTo>
                  <a:pt x="1535" y="872"/>
                </a:lnTo>
                <a:lnTo>
                  <a:pt x="1489" y="852"/>
                </a:lnTo>
                <a:lnTo>
                  <a:pt x="1446" y="828"/>
                </a:lnTo>
                <a:lnTo>
                  <a:pt x="1406" y="799"/>
                </a:lnTo>
                <a:lnTo>
                  <a:pt x="1370" y="765"/>
                </a:lnTo>
                <a:lnTo>
                  <a:pt x="1338" y="730"/>
                </a:lnTo>
                <a:lnTo>
                  <a:pt x="1309" y="689"/>
                </a:lnTo>
                <a:lnTo>
                  <a:pt x="1284" y="646"/>
                </a:lnTo>
                <a:lnTo>
                  <a:pt x="1266" y="600"/>
                </a:lnTo>
                <a:lnTo>
                  <a:pt x="1252" y="552"/>
                </a:lnTo>
                <a:lnTo>
                  <a:pt x="1242" y="502"/>
                </a:lnTo>
                <a:lnTo>
                  <a:pt x="1239" y="450"/>
                </a:lnTo>
                <a:lnTo>
                  <a:pt x="1242" y="398"/>
                </a:lnTo>
                <a:lnTo>
                  <a:pt x="1252" y="347"/>
                </a:lnTo>
                <a:lnTo>
                  <a:pt x="1266" y="298"/>
                </a:lnTo>
                <a:lnTo>
                  <a:pt x="1285" y="253"/>
                </a:lnTo>
                <a:lnTo>
                  <a:pt x="1310" y="209"/>
                </a:lnTo>
                <a:lnTo>
                  <a:pt x="1339" y="169"/>
                </a:lnTo>
                <a:lnTo>
                  <a:pt x="1371" y="132"/>
                </a:lnTo>
                <a:lnTo>
                  <a:pt x="1408" y="99"/>
                </a:lnTo>
                <a:lnTo>
                  <a:pt x="1448" y="71"/>
                </a:lnTo>
                <a:lnTo>
                  <a:pt x="1492" y="46"/>
                </a:lnTo>
                <a:lnTo>
                  <a:pt x="1538" y="27"/>
                </a:lnTo>
                <a:lnTo>
                  <a:pt x="1587" y="12"/>
                </a:lnTo>
                <a:lnTo>
                  <a:pt x="1638" y="3"/>
                </a:lnTo>
                <a:lnTo>
                  <a:pt x="169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5" name="Freeform 573"/>
          <p:cNvSpPr>
            <a:spLocks noEditPoints="1"/>
          </p:cNvSpPr>
          <p:nvPr/>
        </p:nvSpPr>
        <p:spPr bwMode="auto">
          <a:xfrm>
            <a:off x="4989773" y="2214686"/>
            <a:ext cx="536575" cy="481013"/>
          </a:xfrm>
          <a:custGeom>
            <a:avLst/>
            <a:gdLst>
              <a:gd name="T0" fmla="*/ 3267 w 3380"/>
              <a:gd name="T1" fmla="*/ 2922 h 3035"/>
              <a:gd name="T2" fmla="*/ 1352 w 3380"/>
              <a:gd name="T3" fmla="*/ 2248 h 3035"/>
              <a:gd name="T4" fmla="*/ 2028 w 3380"/>
              <a:gd name="T5" fmla="*/ 2248 h 3035"/>
              <a:gd name="T6" fmla="*/ 113 w 3380"/>
              <a:gd name="T7" fmla="*/ 2922 h 3035"/>
              <a:gd name="T8" fmla="*/ 113 w 3380"/>
              <a:gd name="T9" fmla="*/ 2248 h 3035"/>
              <a:gd name="T10" fmla="*/ 1600 w 3380"/>
              <a:gd name="T11" fmla="*/ 125 h 3035"/>
              <a:gd name="T12" fmla="*/ 1483 w 3380"/>
              <a:gd name="T13" fmla="*/ 183 h 3035"/>
              <a:gd name="T14" fmla="*/ 1398 w 3380"/>
              <a:gd name="T15" fmla="*/ 280 h 3035"/>
              <a:gd name="T16" fmla="*/ 1355 w 3380"/>
              <a:gd name="T17" fmla="*/ 404 h 3035"/>
              <a:gd name="T18" fmla="*/ 1364 w 3380"/>
              <a:gd name="T19" fmla="*/ 540 h 3035"/>
              <a:gd name="T20" fmla="*/ 1423 w 3380"/>
              <a:gd name="T21" fmla="*/ 656 h 3035"/>
              <a:gd name="T22" fmla="*/ 1520 w 3380"/>
              <a:gd name="T23" fmla="*/ 741 h 3035"/>
              <a:gd name="T24" fmla="*/ 1644 w 3380"/>
              <a:gd name="T25" fmla="*/ 784 h 3035"/>
              <a:gd name="T26" fmla="*/ 1780 w 3380"/>
              <a:gd name="T27" fmla="*/ 775 h 3035"/>
              <a:gd name="T28" fmla="*/ 1897 w 3380"/>
              <a:gd name="T29" fmla="*/ 716 h 3035"/>
              <a:gd name="T30" fmla="*/ 1982 w 3380"/>
              <a:gd name="T31" fmla="*/ 620 h 3035"/>
              <a:gd name="T32" fmla="*/ 2025 w 3380"/>
              <a:gd name="T33" fmla="*/ 496 h 3035"/>
              <a:gd name="T34" fmla="*/ 2016 w 3380"/>
              <a:gd name="T35" fmla="*/ 360 h 3035"/>
              <a:gd name="T36" fmla="*/ 1957 w 3380"/>
              <a:gd name="T37" fmla="*/ 244 h 3035"/>
              <a:gd name="T38" fmla="*/ 1860 w 3380"/>
              <a:gd name="T39" fmla="*/ 159 h 3035"/>
              <a:gd name="T40" fmla="*/ 1736 w 3380"/>
              <a:gd name="T41" fmla="*/ 116 h 3035"/>
              <a:gd name="T42" fmla="*/ 1742 w 3380"/>
              <a:gd name="T43" fmla="*/ 3 h 3035"/>
              <a:gd name="T44" fmla="*/ 1888 w 3380"/>
              <a:gd name="T45" fmla="*/ 46 h 3035"/>
              <a:gd name="T46" fmla="*/ 2009 w 3380"/>
              <a:gd name="T47" fmla="*/ 132 h 3035"/>
              <a:gd name="T48" fmla="*/ 2095 w 3380"/>
              <a:gd name="T49" fmla="*/ 253 h 3035"/>
              <a:gd name="T50" fmla="*/ 2138 w 3380"/>
              <a:gd name="T51" fmla="*/ 398 h 3035"/>
              <a:gd name="T52" fmla="*/ 2128 w 3380"/>
              <a:gd name="T53" fmla="*/ 552 h 3035"/>
              <a:gd name="T54" fmla="*/ 2071 w 3380"/>
              <a:gd name="T55" fmla="*/ 689 h 3035"/>
              <a:gd name="T56" fmla="*/ 1974 w 3380"/>
              <a:gd name="T57" fmla="*/ 799 h 3035"/>
              <a:gd name="T58" fmla="*/ 1845 w 3380"/>
              <a:gd name="T59" fmla="*/ 872 h 3035"/>
              <a:gd name="T60" fmla="*/ 1746 w 3380"/>
              <a:gd name="T61" fmla="*/ 1461 h 3035"/>
              <a:gd name="T62" fmla="*/ 3380 w 3380"/>
              <a:gd name="T63" fmla="*/ 2135 h 3035"/>
              <a:gd name="T64" fmla="*/ 2479 w 3380"/>
              <a:gd name="T65" fmla="*/ 2135 h 3035"/>
              <a:gd name="T66" fmla="*/ 1746 w 3380"/>
              <a:gd name="T67" fmla="*/ 1574 h 3035"/>
              <a:gd name="T68" fmla="*/ 2141 w 3380"/>
              <a:gd name="T69" fmla="*/ 3035 h 3035"/>
              <a:gd name="T70" fmla="*/ 1634 w 3380"/>
              <a:gd name="T71" fmla="*/ 2135 h 3035"/>
              <a:gd name="T72" fmla="*/ 507 w 3380"/>
              <a:gd name="T73" fmla="*/ 2135 h 3035"/>
              <a:gd name="T74" fmla="*/ 0 w 3380"/>
              <a:gd name="T75" fmla="*/ 3035 h 3035"/>
              <a:gd name="T76" fmla="*/ 394 w 3380"/>
              <a:gd name="T77" fmla="*/ 1461 h 3035"/>
              <a:gd name="T78" fmla="*/ 1583 w 3380"/>
              <a:gd name="T79" fmla="*/ 886 h 3035"/>
              <a:gd name="T80" fmla="*/ 1446 w 3380"/>
              <a:gd name="T81" fmla="*/ 828 h 3035"/>
              <a:gd name="T82" fmla="*/ 1338 w 3380"/>
              <a:gd name="T83" fmla="*/ 730 h 3035"/>
              <a:gd name="T84" fmla="*/ 1266 w 3380"/>
              <a:gd name="T85" fmla="*/ 600 h 3035"/>
              <a:gd name="T86" fmla="*/ 1239 w 3380"/>
              <a:gd name="T87" fmla="*/ 450 h 3035"/>
              <a:gd name="T88" fmla="*/ 1266 w 3380"/>
              <a:gd name="T89" fmla="*/ 298 h 3035"/>
              <a:gd name="T90" fmla="*/ 1339 w 3380"/>
              <a:gd name="T91" fmla="*/ 169 h 3035"/>
              <a:gd name="T92" fmla="*/ 1448 w 3380"/>
              <a:gd name="T93" fmla="*/ 71 h 3035"/>
              <a:gd name="T94" fmla="*/ 1587 w 3380"/>
              <a:gd name="T95" fmla="*/ 12 h 3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380" h="3035">
                <a:moveTo>
                  <a:pt x="2591" y="2248"/>
                </a:moveTo>
                <a:lnTo>
                  <a:pt x="2591" y="2922"/>
                </a:lnTo>
                <a:lnTo>
                  <a:pt x="3267" y="2922"/>
                </a:lnTo>
                <a:lnTo>
                  <a:pt x="3267" y="2248"/>
                </a:lnTo>
                <a:lnTo>
                  <a:pt x="2591" y="2248"/>
                </a:lnTo>
                <a:close/>
                <a:moveTo>
                  <a:pt x="1352" y="2248"/>
                </a:moveTo>
                <a:lnTo>
                  <a:pt x="1352" y="2922"/>
                </a:lnTo>
                <a:lnTo>
                  <a:pt x="2028" y="2922"/>
                </a:lnTo>
                <a:lnTo>
                  <a:pt x="2028" y="2248"/>
                </a:lnTo>
                <a:lnTo>
                  <a:pt x="1352" y="2248"/>
                </a:lnTo>
                <a:close/>
                <a:moveTo>
                  <a:pt x="113" y="2248"/>
                </a:moveTo>
                <a:lnTo>
                  <a:pt x="113" y="2922"/>
                </a:lnTo>
                <a:lnTo>
                  <a:pt x="789" y="2922"/>
                </a:lnTo>
                <a:lnTo>
                  <a:pt x="789" y="2248"/>
                </a:lnTo>
                <a:lnTo>
                  <a:pt x="113" y="2248"/>
                </a:lnTo>
                <a:close/>
                <a:moveTo>
                  <a:pt x="1690" y="113"/>
                </a:moveTo>
                <a:lnTo>
                  <a:pt x="1644" y="116"/>
                </a:lnTo>
                <a:lnTo>
                  <a:pt x="1600" y="125"/>
                </a:lnTo>
                <a:lnTo>
                  <a:pt x="1559" y="139"/>
                </a:lnTo>
                <a:lnTo>
                  <a:pt x="1520" y="159"/>
                </a:lnTo>
                <a:lnTo>
                  <a:pt x="1483" y="183"/>
                </a:lnTo>
                <a:lnTo>
                  <a:pt x="1451" y="212"/>
                </a:lnTo>
                <a:lnTo>
                  <a:pt x="1423" y="244"/>
                </a:lnTo>
                <a:lnTo>
                  <a:pt x="1398" y="280"/>
                </a:lnTo>
                <a:lnTo>
                  <a:pt x="1379" y="319"/>
                </a:lnTo>
                <a:lnTo>
                  <a:pt x="1364" y="360"/>
                </a:lnTo>
                <a:lnTo>
                  <a:pt x="1355" y="404"/>
                </a:lnTo>
                <a:lnTo>
                  <a:pt x="1352" y="450"/>
                </a:lnTo>
                <a:lnTo>
                  <a:pt x="1355" y="496"/>
                </a:lnTo>
                <a:lnTo>
                  <a:pt x="1364" y="540"/>
                </a:lnTo>
                <a:lnTo>
                  <a:pt x="1379" y="580"/>
                </a:lnTo>
                <a:lnTo>
                  <a:pt x="1398" y="620"/>
                </a:lnTo>
                <a:lnTo>
                  <a:pt x="1423" y="656"/>
                </a:lnTo>
                <a:lnTo>
                  <a:pt x="1451" y="688"/>
                </a:lnTo>
                <a:lnTo>
                  <a:pt x="1483" y="716"/>
                </a:lnTo>
                <a:lnTo>
                  <a:pt x="1520" y="741"/>
                </a:lnTo>
                <a:lnTo>
                  <a:pt x="1559" y="760"/>
                </a:lnTo>
                <a:lnTo>
                  <a:pt x="1600" y="775"/>
                </a:lnTo>
                <a:lnTo>
                  <a:pt x="1644" y="784"/>
                </a:lnTo>
                <a:lnTo>
                  <a:pt x="1690" y="787"/>
                </a:lnTo>
                <a:lnTo>
                  <a:pt x="1736" y="784"/>
                </a:lnTo>
                <a:lnTo>
                  <a:pt x="1780" y="775"/>
                </a:lnTo>
                <a:lnTo>
                  <a:pt x="1821" y="760"/>
                </a:lnTo>
                <a:lnTo>
                  <a:pt x="1860" y="741"/>
                </a:lnTo>
                <a:lnTo>
                  <a:pt x="1897" y="716"/>
                </a:lnTo>
                <a:lnTo>
                  <a:pt x="1929" y="688"/>
                </a:lnTo>
                <a:lnTo>
                  <a:pt x="1957" y="656"/>
                </a:lnTo>
                <a:lnTo>
                  <a:pt x="1982" y="620"/>
                </a:lnTo>
                <a:lnTo>
                  <a:pt x="2001" y="580"/>
                </a:lnTo>
                <a:lnTo>
                  <a:pt x="2016" y="540"/>
                </a:lnTo>
                <a:lnTo>
                  <a:pt x="2025" y="496"/>
                </a:lnTo>
                <a:lnTo>
                  <a:pt x="2028" y="450"/>
                </a:lnTo>
                <a:lnTo>
                  <a:pt x="2025" y="404"/>
                </a:lnTo>
                <a:lnTo>
                  <a:pt x="2016" y="360"/>
                </a:lnTo>
                <a:lnTo>
                  <a:pt x="2001" y="319"/>
                </a:lnTo>
                <a:lnTo>
                  <a:pt x="1982" y="280"/>
                </a:lnTo>
                <a:lnTo>
                  <a:pt x="1957" y="244"/>
                </a:lnTo>
                <a:lnTo>
                  <a:pt x="1929" y="212"/>
                </a:lnTo>
                <a:lnTo>
                  <a:pt x="1897" y="183"/>
                </a:lnTo>
                <a:lnTo>
                  <a:pt x="1860" y="159"/>
                </a:lnTo>
                <a:lnTo>
                  <a:pt x="1821" y="139"/>
                </a:lnTo>
                <a:lnTo>
                  <a:pt x="1780" y="125"/>
                </a:lnTo>
                <a:lnTo>
                  <a:pt x="1736" y="116"/>
                </a:lnTo>
                <a:lnTo>
                  <a:pt x="1690" y="113"/>
                </a:lnTo>
                <a:close/>
                <a:moveTo>
                  <a:pt x="1690" y="0"/>
                </a:moveTo>
                <a:lnTo>
                  <a:pt x="1742" y="3"/>
                </a:lnTo>
                <a:lnTo>
                  <a:pt x="1793" y="12"/>
                </a:lnTo>
                <a:lnTo>
                  <a:pt x="1842" y="27"/>
                </a:lnTo>
                <a:lnTo>
                  <a:pt x="1888" y="46"/>
                </a:lnTo>
                <a:lnTo>
                  <a:pt x="1932" y="71"/>
                </a:lnTo>
                <a:lnTo>
                  <a:pt x="1972" y="99"/>
                </a:lnTo>
                <a:lnTo>
                  <a:pt x="2009" y="132"/>
                </a:lnTo>
                <a:lnTo>
                  <a:pt x="2041" y="169"/>
                </a:lnTo>
                <a:lnTo>
                  <a:pt x="2070" y="209"/>
                </a:lnTo>
                <a:lnTo>
                  <a:pt x="2095" y="253"/>
                </a:lnTo>
                <a:lnTo>
                  <a:pt x="2114" y="298"/>
                </a:lnTo>
                <a:lnTo>
                  <a:pt x="2128" y="347"/>
                </a:lnTo>
                <a:lnTo>
                  <a:pt x="2138" y="398"/>
                </a:lnTo>
                <a:lnTo>
                  <a:pt x="2141" y="450"/>
                </a:lnTo>
                <a:lnTo>
                  <a:pt x="2138" y="502"/>
                </a:lnTo>
                <a:lnTo>
                  <a:pt x="2128" y="552"/>
                </a:lnTo>
                <a:lnTo>
                  <a:pt x="2114" y="600"/>
                </a:lnTo>
                <a:lnTo>
                  <a:pt x="2096" y="646"/>
                </a:lnTo>
                <a:lnTo>
                  <a:pt x="2071" y="689"/>
                </a:lnTo>
                <a:lnTo>
                  <a:pt x="2042" y="730"/>
                </a:lnTo>
                <a:lnTo>
                  <a:pt x="2010" y="765"/>
                </a:lnTo>
                <a:lnTo>
                  <a:pt x="1974" y="799"/>
                </a:lnTo>
                <a:lnTo>
                  <a:pt x="1934" y="828"/>
                </a:lnTo>
                <a:lnTo>
                  <a:pt x="1891" y="852"/>
                </a:lnTo>
                <a:lnTo>
                  <a:pt x="1845" y="872"/>
                </a:lnTo>
                <a:lnTo>
                  <a:pt x="1797" y="886"/>
                </a:lnTo>
                <a:lnTo>
                  <a:pt x="1746" y="895"/>
                </a:lnTo>
                <a:lnTo>
                  <a:pt x="1746" y="1461"/>
                </a:lnTo>
                <a:lnTo>
                  <a:pt x="2986" y="1461"/>
                </a:lnTo>
                <a:lnTo>
                  <a:pt x="2986" y="2135"/>
                </a:lnTo>
                <a:lnTo>
                  <a:pt x="3380" y="2135"/>
                </a:lnTo>
                <a:lnTo>
                  <a:pt x="3380" y="3035"/>
                </a:lnTo>
                <a:lnTo>
                  <a:pt x="2479" y="3035"/>
                </a:lnTo>
                <a:lnTo>
                  <a:pt x="2479" y="2135"/>
                </a:lnTo>
                <a:lnTo>
                  <a:pt x="2873" y="2135"/>
                </a:lnTo>
                <a:lnTo>
                  <a:pt x="2873" y="1574"/>
                </a:lnTo>
                <a:lnTo>
                  <a:pt x="1746" y="1574"/>
                </a:lnTo>
                <a:lnTo>
                  <a:pt x="1746" y="2135"/>
                </a:lnTo>
                <a:lnTo>
                  <a:pt x="2141" y="2135"/>
                </a:lnTo>
                <a:lnTo>
                  <a:pt x="2141" y="3035"/>
                </a:lnTo>
                <a:lnTo>
                  <a:pt x="1239" y="3035"/>
                </a:lnTo>
                <a:lnTo>
                  <a:pt x="1239" y="2135"/>
                </a:lnTo>
                <a:lnTo>
                  <a:pt x="1634" y="2135"/>
                </a:lnTo>
                <a:lnTo>
                  <a:pt x="1634" y="1574"/>
                </a:lnTo>
                <a:lnTo>
                  <a:pt x="507" y="1574"/>
                </a:lnTo>
                <a:lnTo>
                  <a:pt x="507" y="2135"/>
                </a:lnTo>
                <a:lnTo>
                  <a:pt x="901" y="2135"/>
                </a:lnTo>
                <a:lnTo>
                  <a:pt x="901" y="3035"/>
                </a:lnTo>
                <a:lnTo>
                  <a:pt x="0" y="3035"/>
                </a:lnTo>
                <a:lnTo>
                  <a:pt x="0" y="2135"/>
                </a:lnTo>
                <a:lnTo>
                  <a:pt x="394" y="2135"/>
                </a:lnTo>
                <a:lnTo>
                  <a:pt x="394" y="1461"/>
                </a:lnTo>
                <a:lnTo>
                  <a:pt x="1634" y="1461"/>
                </a:lnTo>
                <a:lnTo>
                  <a:pt x="1634" y="895"/>
                </a:lnTo>
                <a:lnTo>
                  <a:pt x="1583" y="886"/>
                </a:lnTo>
                <a:lnTo>
                  <a:pt x="1535" y="872"/>
                </a:lnTo>
                <a:lnTo>
                  <a:pt x="1489" y="852"/>
                </a:lnTo>
                <a:lnTo>
                  <a:pt x="1446" y="828"/>
                </a:lnTo>
                <a:lnTo>
                  <a:pt x="1406" y="799"/>
                </a:lnTo>
                <a:lnTo>
                  <a:pt x="1370" y="765"/>
                </a:lnTo>
                <a:lnTo>
                  <a:pt x="1338" y="730"/>
                </a:lnTo>
                <a:lnTo>
                  <a:pt x="1309" y="689"/>
                </a:lnTo>
                <a:lnTo>
                  <a:pt x="1284" y="646"/>
                </a:lnTo>
                <a:lnTo>
                  <a:pt x="1266" y="600"/>
                </a:lnTo>
                <a:lnTo>
                  <a:pt x="1252" y="552"/>
                </a:lnTo>
                <a:lnTo>
                  <a:pt x="1242" y="502"/>
                </a:lnTo>
                <a:lnTo>
                  <a:pt x="1239" y="450"/>
                </a:lnTo>
                <a:lnTo>
                  <a:pt x="1242" y="398"/>
                </a:lnTo>
                <a:lnTo>
                  <a:pt x="1252" y="347"/>
                </a:lnTo>
                <a:lnTo>
                  <a:pt x="1266" y="298"/>
                </a:lnTo>
                <a:lnTo>
                  <a:pt x="1285" y="253"/>
                </a:lnTo>
                <a:lnTo>
                  <a:pt x="1310" y="209"/>
                </a:lnTo>
                <a:lnTo>
                  <a:pt x="1339" y="169"/>
                </a:lnTo>
                <a:lnTo>
                  <a:pt x="1371" y="132"/>
                </a:lnTo>
                <a:lnTo>
                  <a:pt x="1408" y="99"/>
                </a:lnTo>
                <a:lnTo>
                  <a:pt x="1448" y="71"/>
                </a:lnTo>
                <a:lnTo>
                  <a:pt x="1492" y="46"/>
                </a:lnTo>
                <a:lnTo>
                  <a:pt x="1538" y="27"/>
                </a:lnTo>
                <a:lnTo>
                  <a:pt x="1587" y="12"/>
                </a:lnTo>
                <a:lnTo>
                  <a:pt x="1638" y="3"/>
                </a:lnTo>
                <a:lnTo>
                  <a:pt x="169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6" name="Freeform 578"/>
          <p:cNvSpPr>
            <a:spLocks noEditPoints="1"/>
          </p:cNvSpPr>
          <p:nvPr/>
        </p:nvSpPr>
        <p:spPr bwMode="auto">
          <a:xfrm>
            <a:off x="4054279" y="2214686"/>
            <a:ext cx="536575" cy="481013"/>
          </a:xfrm>
          <a:custGeom>
            <a:avLst/>
            <a:gdLst>
              <a:gd name="T0" fmla="*/ 2723 w 3380"/>
              <a:gd name="T1" fmla="*/ 2318 h 3035"/>
              <a:gd name="T2" fmla="*/ 2594 w 3380"/>
              <a:gd name="T3" fmla="*/ 2539 h 3035"/>
              <a:gd name="T4" fmla="*/ 2662 w 3380"/>
              <a:gd name="T5" fmla="*/ 2791 h 3035"/>
              <a:gd name="T6" fmla="*/ 2883 w 3380"/>
              <a:gd name="T7" fmla="*/ 2919 h 3035"/>
              <a:gd name="T8" fmla="*/ 3135 w 3380"/>
              <a:gd name="T9" fmla="*/ 2852 h 3035"/>
              <a:gd name="T10" fmla="*/ 3264 w 3380"/>
              <a:gd name="T11" fmla="*/ 2631 h 3035"/>
              <a:gd name="T12" fmla="*/ 3197 w 3380"/>
              <a:gd name="T13" fmla="*/ 2380 h 3035"/>
              <a:gd name="T14" fmla="*/ 2975 w 3380"/>
              <a:gd name="T15" fmla="*/ 2251 h 3035"/>
              <a:gd name="T16" fmla="*/ 1520 w 3380"/>
              <a:gd name="T17" fmla="*/ 2294 h 3035"/>
              <a:gd name="T18" fmla="*/ 1364 w 3380"/>
              <a:gd name="T19" fmla="*/ 2496 h 3035"/>
              <a:gd name="T20" fmla="*/ 1398 w 3380"/>
              <a:gd name="T21" fmla="*/ 2756 h 3035"/>
              <a:gd name="T22" fmla="*/ 1600 w 3380"/>
              <a:gd name="T23" fmla="*/ 2910 h 3035"/>
              <a:gd name="T24" fmla="*/ 1860 w 3380"/>
              <a:gd name="T25" fmla="*/ 2876 h 3035"/>
              <a:gd name="T26" fmla="*/ 2016 w 3380"/>
              <a:gd name="T27" fmla="*/ 2675 h 3035"/>
              <a:gd name="T28" fmla="*/ 1982 w 3380"/>
              <a:gd name="T29" fmla="*/ 2415 h 3035"/>
              <a:gd name="T30" fmla="*/ 1780 w 3380"/>
              <a:gd name="T31" fmla="*/ 2260 h 3035"/>
              <a:gd name="T32" fmla="*/ 320 w 3380"/>
              <a:gd name="T33" fmla="*/ 2274 h 3035"/>
              <a:gd name="T34" fmla="*/ 139 w 3380"/>
              <a:gd name="T35" fmla="*/ 2454 h 3035"/>
              <a:gd name="T36" fmla="*/ 139 w 3380"/>
              <a:gd name="T37" fmla="*/ 2716 h 3035"/>
              <a:gd name="T38" fmla="*/ 320 w 3380"/>
              <a:gd name="T39" fmla="*/ 2896 h 3035"/>
              <a:gd name="T40" fmla="*/ 582 w 3380"/>
              <a:gd name="T41" fmla="*/ 2896 h 3035"/>
              <a:gd name="T42" fmla="*/ 762 w 3380"/>
              <a:gd name="T43" fmla="*/ 2716 h 3035"/>
              <a:gd name="T44" fmla="*/ 762 w 3380"/>
              <a:gd name="T45" fmla="*/ 2454 h 3035"/>
              <a:gd name="T46" fmla="*/ 582 w 3380"/>
              <a:gd name="T47" fmla="*/ 2274 h 3035"/>
              <a:gd name="T48" fmla="*/ 2028 w 3380"/>
              <a:gd name="T49" fmla="*/ 787 h 3035"/>
              <a:gd name="T50" fmla="*/ 1746 w 3380"/>
              <a:gd name="T51" fmla="*/ 899 h 3035"/>
              <a:gd name="T52" fmla="*/ 3130 w 3380"/>
              <a:gd name="T53" fmla="*/ 2183 h 3035"/>
              <a:gd name="T54" fmla="*/ 3335 w 3380"/>
              <a:gd name="T55" fmla="*/ 2389 h 3035"/>
              <a:gd name="T56" fmla="*/ 3368 w 3380"/>
              <a:gd name="T57" fmla="*/ 2688 h 3035"/>
              <a:gd name="T58" fmla="*/ 3211 w 3380"/>
              <a:gd name="T59" fmla="*/ 2935 h 3035"/>
              <a:gd name="T60" fmla="*/ 2929 w 3380"/>
              <a:gd name="T61" fmla="*/ 3035 h 3035"/>
              <a:gd name="T62" fmla="*/ 2648 w 3380"/>
              <a:gd name="T63" fmla="*/ 2935 h 3035"/>
              <a:gd name="T64" fmla="*/ 2491 w 3380"/>
              <a:gd name="T65" fmla="*/ 2688 h 3035"/>
              <a:gd name="T66" fmla="*/ 2524 w 3380"/>
              <a:gd name="T67" fmla="*/ 2389 h 3035"/>
              <a:gd name="T68" fmla="*/ 2729 w 3380"/>
              <a:gd name="T69" fmla="*/ 2183 h 3035"/>
              <a:gd name="T70" fmla="*/ 1746 w 3380"/>
              <a:gd name="T71" fmla="*/ 2140 h 3035"/>
              <a:gd name="T72" fmla="*/ 2010 w 3380"/>
              <a:gd name="T73" fmla="*/ 2269 h 3035"/>
              <a:gd name="T74" fmla="*/ 2138 w 3380"/>
              <a:gd name="T75" fmla="*/ 2533 h 3035"/>
              <a:gd name="T76" fmla="*/ 2070 w 3380"/>
              <a:gd name="T77" fmla="*/ 2826 h 3035"/>
              <a:gd name="T78" fmla="*/ 1842 w 3380"/>
              <a:gd name="T79" fmla="*/ 3008 h 3035"/>
              <a:gd name="T80" fmla="*/ 1538 w 3380"/>
              <a:gd name="T81" fmla="*/ 3008 h 3035"/>
              <a:gd name="T82" fmla="*/ 1310 w 3380"/>
              <a:gd name="T83" fmla="*/ 2826 h 3035"/>
              <a:gd name="T84" fmla="*/ 1242 w 3380"/>
              <a:gd name="T85" fmla="*/ 2533 h 3035"/>
              <a:gd name="T86" fmla="*/ 1370 w 3380"/>
              <a:gd name="T87" fmla="*/ 2269 h 3035"/>
              <a:gd name="T88" fmla="*/ 1634 w 3380"/>
              <a:gd name="T89" fmla="*/ 2140 h 3035"/>
              <a:gd name="T90" fmla="*/ 651 w 3380"/>
              <a:gd name="T91" fmla="*/ 2183 h 3035"/>
              <a:gd name="T92" fmla="*/ 856 w 3380"/>
              <a:gd name="T93" fmla="*/ 2389 h 3035"/>
              <a:gd name="T94" fmla="*/ 889 w 3380"/>
              <a:gd name="T95" fmla="*/ 2688 h 3035"/>
              <a:gd name="T96" fmla="*/ 732 w 3380"/>
              <a:gd name="T97" fmla="*/ 2935 h 3035"/>
              <a:gd name="T98" fmla="*/ 451 w 3380"/>
              <a:gd name="T99" fmla="*/ 3035 h 3035"/>
              <a:gd name="T100" fmla="*/ 169 w 3380"/>
              <a:gd name="T101" fmla="*/ 2935 h 3035"/>
              <a:gd name="T102" fmla="*/ 12 w 3380"/>
              <a:gd name="T103" fmla="*/ 2688 h 3035"/>
              <a:gd name="T104" fmla="*/ 45 w 3380"/>
              <a:gd name="T105" fmla="*/ 2389 h 3035"/>
              <a:gd name="T106" fmla="*/ 250 w 3380"/>
              <a:gd name="T107" fmla="*/ 2183 h 3035"/>
              <a:gd name="T108" fmla="*/ 1634 w 3380"/>
              <a:gd name="T109" fmla="*/ 899 h 3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380" h="3035">
                <a:moveTo>
                  <a:pt x="2929" y="2248"/>
                </a:moveTo>
                <a:lnTo>
                  <a:pt x="2883" y="2251"/>
                </a:lnTo>
                <a:lnTo>
                  <a:pt x="2839" y="2260"/>
                </a:lnTo>
                <a:lnTo>
                  <a:pt x="2798" y="2274"/>
                </a:lnTo>
                <a:lnTo>
                  <a:pt x="2759" y="2294"/>
                </a:lnTo>
                <a:lnTo>
                  <a:pt x="2723" y="2318"/>
                </a:lnTo>
                <a:lnTo>
                  <a:pt x="2691" y="2347"/>
                </a:lnTo>
                <a:lnTo>
                  <a:pt x="2662" y="2380"/>
                </a:lnTo>
                <a:lnTo>
                  <a:pt x="2637" y="2415"/>
                </a:lnTo>
                <a:lnTo>
                  <a:pt x="2618" y="2454"/>
                </a:lnTo>
                <a:lnTo>
                  <a:pt x="2604" y="2496"/>
                </a:lnTo>
                <a:lnTo>
                  <a:pt x="2594" y="2539"/>
                </a:lnTo>
                <a:lnTo>
                  <a:pt x="2591" y="2585"/>
                </a:lnTo>
                <a:lnTo>
                  <a:pt x="2594" y="2631"/>
                </a:lnTo>
                <a:lnTo>
                  <a:pt x="2604" y="2675"/>
                </a:lnTo>
                <a:lnTo>
                  <a:pt x="2618" y="2716"/>
                </a:lnTo>
                <a:lnTo>
                  <a:pt x="2637" y="2756"/>
                </a:lnTo>
                <a:lnTo>
                  <a:pt x="2662" y="2791"/>
                </a:lnTo>
                <a:lnTo>
                  <a:pt x="2691" y="2823"/>
                </a:lnTo>
                <a:lnTo>
                  <a:pt x="2723" y="2852"/>
                </a:lnTo>
                <a:lnTo>
                  <a:pt x="2759" y="2876"/>
                </a:lnTo>
                <a:lnTo>
                  <a:pt x="2798" y="2896"/>
                </a:lnTo>
                <a:lnTo>
                  <a:pt x="2839" y="2910"/>
                </a:lnTo>
                <a:lnTo>
                  <a:pt x="2883" y="2919"/>
                </a:lnTo>
                <a:lnTo>
                  <a:pt x="2929" y="2922"/>
                </a:lnTo>
                <a:lnTo>
                  <a:pt x="2975" y="2919"/>
                </a:lnTo>
                <a:lnTo>
                  <a:pt x="3019" y="2910"/>
                </a:lnTo>
                <a:lnTo>
                  <a:pt x="3060" y="2896"/>
                </a:lnTo>
                <a:lnTo>
                  <a:pt x="3099" y="2876"/>
                </a:lnTo>
                <a:lnTo>
                  <a:pt x="3135" y="2852"/>
                </a:lnTo>
                <a:lnTo>
                  <a:pt x="3168" y="2823"/>
                </a:lnTo>
                <a:lnTo>
                  <a:pt x="3197" y="2791"/>
                </a:lnTo>
                <a:lnTo>
                  <a:pt x="3221" y="2756"/>
                </a:lnTo>
                <a:lnTo>
                  <a:pt x="3241" y="2716"/>
                </a:lnTo>
                <a:lnTo>
                  <a:pt x="3255" y="2675"/>
                </a:lnTo>
                <a:lnTo>
                  <a:pt x="3264" y="2631"/>
                </a:lnTo>
                <a:lnTo>
                  <a:pt x="3267" y="2585"/>
                </a:lnTo>
                <a:lnTo>
                  <a:pt x="3264" y="2539"/>
                </a:lnTo>
                <a:lnTo>
                  <a:pt x="3255" y="2496"/>
                </a:lnTo>
                <a:lnTo>
                  <a:pt x="3241" y="2454"/>
                </a:lnTo>
                <a:lnTo>
                  <a:pt x="3221" y="2415"/>
                </a:lnTo>
                <a:lnTo>
                  <a:pt x="3197" y="2380"/>
                </a:lnTo>
                <a:lnTo>
                  <a:pt x="3168" y="2347"/>
                </a:lnTo>
                <a:lnTo>
                  <a:pt x="3135" y="2318"/>
                </a:lnTo>
                <a:lnTo>
                  <a:pt x="3099" y="2294"/>
                </a:lnTo>
                <a:lnTo>
                  <a:pt x="3060" y="2274"/>
                </a:lnTo>
                <a:lnTo>
                  <a:pt x="3019" y="2260"/>
                </a:lnTo>
                <a:lnTo>
                  <a:pt x="2975" y="2251"/>
                </a:lnTo>
                <a:lnTo>
                  <a:pt x="2929" y="2248"/>
                </a:lnTo>
                <a:close/>
                <a:moveTo>
                  <a:pt x="1690" y="2248"/>
                </a:moveTo>
                <a:lnTo>
                  <a:pt x="1644" y="2251"/>
                </a:lnTo>
                <a:lnTo>
                  <a:pt x="1600" y="2260"/>
                </a:lnTo>
                <a:lnTo>
                  <a:pt x="1559" y="2274"/>
                </a:lnTo>
                <a:lnTo>
                  <a:pt x="1520" y="2294"/>
                </a:lnTo>
                <a:lnTo>
                  <a:pt x="1483" y="2318"/>
                </a:lnTo>
                <a:lnTo>
                  <a:pt x="1451" y="2347"/>
                </a:lnTo>
                <a:lnTo>
                  <a:pt x="1423" y="2380"/>
                </a:lnTo>
                <a:lnTo>
                  <a:pt x="1398" y="2415"/>
                </a:lnTo>
                <a:lnTo>
                  <a:pt x="1379" y="2454"/>
                </a:lnTo>
                <a:lnTo>
                  <a:pt x="1364" y="2496"/>
                </a:lnTo>
                <a:lnTo>
                  <a:pt x="1355" y="2539"/>
                </a:lnTo>
                <a:lnTo>
                  <a:pt x="1352" y="2585"/>
                </a:lnTo>
                <a:lnTo>
                  <a:pt x="1355" y="2631"/>
                </a:lnTo>
                <a:lnTo>
                  <a:pt x="1364" y="2675"/>
                </a:lnTo>
                <a:lnTo>
                  <a:pt x="1379" y="2716"/>
                </a:lnTo>
                <a:lnTo>
                  <a:pt x="1398" y="2756"/>
                </a:lnTo>
                <a:lnTo>
                  <a:pt x="1423" y="2791"/>
                </a:lnTo>
                <a:lnTo>
                  <a:pt x="1451" y="2823"/>
                </a:lnTo>
                <a:lnTo>
                  <a:pt x="1483" y="2852"/>
                </a:lnTo>
                <a:lnTo>
                  <a:pt x="1520" y="2876"/>
                </a:lnTo>
                <a:lnTo>
                  <a:pt x="1559" y="2896"/>
                </a:lnTo>
                <a:lnTo>
                  <a:pt x="1600" y="2910"/>
                </a:lnTo>
                <a:lnTo>
                  <a:pt x="1644" y="2919"/>
                </a:lnTo>
                <a:lnTo>
                  <a:pt x="1690" y="2922"/>
                </a:lnTo>
                <a:lnTo>
                  <a:pt x="1736" y="2919"/>
                </a:lnTo>
                <a:lnTo>
                  <a:pt x="1780" y="2910"/>
                </a:lnTo>
                <a:lnTo>
                  <a:pt x="1821" y="2896"/>
                </a:lnTo>
                <a:lnTo>
                  <a:pt x="1860" y="2876"/>
                </a:lnTo>
                <a:lnTo>
                  <a:pt x="1897" y="2852"/>
                </a:lnTo>
                <a:lnTo>
                  <a:pt x="1929" y="2823"/>
                </a:lnTo>
                <a:lnTo>
                  <a:pt x="1957" y="2791"/>
                </a:lnTo>
                <a:lnTo>
                  <a:pt x="1982" y="2756"/>
                </a:lnTo>
                <a:lnTo>
                  <a:pt x="2001" y="2716"/>
                </a:lnTo>
                <a:lnTo>
                  <a:pt x="2016" y="2675"/>
                </a:lnTo>
                <a:lnTo>
                  <a:pt x="2025" y="2631"/>
                </a:lnTo>
                <a:lnTo>
                  <a:pt x="2028" y="2585"/>
                </a:lnTo>
                <a:lnTo>
                  <a:pt x="2025" y="2539"/>
                </a:lnTo>
                <a:lnTo>
                  <a:pt x="2016" y="2496"/>
                </a:lnTo>
                <a:lnTo>
                  <a:pt x="2001" y="2454"/>
                </a:lnTo>
                <a:lnTo>
                  <a:pt x="1982" y="2415"/>
                </a:lnTo>
                <a:lnTo>
                  <a:pt x="1957" y="2380"/>
                </a:lnTo>
                <a:lnTo>
                  <a:pt x="1929" y="2347"/>
                </a:lnTo>
                <a:lnTo>
                  <a:pt x="1897" y="2318"/>
                </a:lnTo>
                <a:lnTo>
                  <a:pt x="1860" y="2294"/>
                </a:lnTo>
                <a:lnTo>
                  <a:pt x="1821" y="2274"/>
                </a:lnTo>
                <a:lnTo>
                  <a:pt x="1780" y="2260"/>
                </a:lnTo>
                <a:lnTo>
                  <a:pt x="1736" y="2251"/>
                </a:lnTo>
                <a:lnTo>
                  <a:pt x="1690" y="2248"/>
                </a:lnTo>
                <a:close/>
                <a:moveTo>
                  <a:pt x="451" y="2248"/>
                </a:moveTo>
                <a:lnTo>
                  <a:pt x="405" y="2251"/>
                </a:lnTo>
                <a:lnTo>
                  <a:pt x="361" y="2260"/>
                </a:lnTo>
                <a:lnTo>
                  <a:pt x="320" y="2274"/>
                </a:lnTo>
                <a:lnTo>
                  <a:pt x="281" y="2294"/>
                </a:lnTo>
                <a:lnTo>
                  <a:pt x="245" y="2318"/>
                </a:lnTo>
                <a:lnTo>
                  <a:pt x="212" y="2347"/>
                </a:lnTo>
                <a:lnTo>
                  <a:pt x="183" y="2380"/>
                </a:lnTo>
                <a:lnTo>
                  <a:pt x="159" y="2415"/>
                </a:lnTo>
                <a:lnTo>
                  <a:pt x="139" y="2454"/>
                </a:lnTo>
                <a:lnTo>
                  <a:pt x="125" y="2496"/>
                </a:lnTo>
                <a:lnTo>
                  <a:pt x="116" y="2539"/>
                </a:lnTo>
                <a:lnTo>
                  <a:pt x="113" y="2585"/>
                </a:lnTo>
                <a:lnTo>
                  <a:pt x="116" y="2631"/>
                </a:lnTo>
                <a:lnTo>
                  <a:pt x="125" y="2675"/>
                </a:lnTo>
                <a:lnTo>
                  <a:pt x="139" y="2716"/>
                </a:lnTo>
                <a:lnTo>
                  <a:pt x="159" y="2756"/>
                </a:lnTo>
                <a:lnTo>
                  <a:pt x="183" y="2791"/>
                </a:lnTo>
                <a:lnTo>
                  <a:pt x="212" y="2823"/>
                </a:lnTo>
                <a:lnTo>
                  <a:pt x="245" y="2852"/>
                </a:lnTo>
                <a:lnTo>
                  <a:pt x="281" y="2876"/>
                </a:lnTo>
                <a:lnTo>
                  <a:pt x="320" y="2896"/>
                </a:lnTo>
                <a:lnTo>
                  <a:pt x="361" y="2910"/>
                </a:lnTo>
                <a:lnTo>
                  <a:pt x="405" y="2919"/>
                </a:lnTo>
                <a:lnTo>
                  <a:pt x="451" y="2922"/>
                </a:lnTo>
                <a:lnTo>
                  <a:pt x="497" y="2919"/>
                </a:lnTo>
                <a:lnTo>
                  <a:pt x="541" y="2910"/>
                </a:lnTo>
                <a:lnTo>
                  <a:pt x="582" y="2896"/>
                </a:lnTo>
                <a:lnTo>
                  <a:pt x="621" y="2876"/>
                </a:lnTo>
                <a:lnTo>
                  <a:pt x="657" y="2852"/>
                </a:lnTo>
                <a:lnTo>
                  <a:pt x="689" y="2823"/>
                </a:lnTo>
                <a:lnTo>
                  <a:pt x="718" y="2791"/>
                </a:lnTo>
                <a:lnTo>
                  <a:pt x="743" y="2756"/>
                </a:lnTo>
                <a:lnTo>
                  <a:pt x="762" y="2716"/>
                </a:lnTo>
                <a:lnTo>
                  <a:pt x="776" y="2675"/>
                </a:lnTo>
                <a:lnTo>
                  <a:pt x="786" y="2631"/>
                </a:lnTo>
                <a:lnTo>
                  <a:pt x="789" y="2585"/>
                </a:lnTo>
                <a:lnTo>
                  <a:pt x="786" y="2539"/>
                </a:lnTo>
                <a:lnTo>
                  <a:pt x="776" y="2496"/>
                </a:lnTo>
                <a:lnTo>
                  <a:pt x="762" y="2454"/>
                </a:lnTo>
                <a:lnTo>
                  <a:pt x="743" y="2415"/>
                </a:lnTo>
                <a:lnTo>
                  <a:pt x="718" y="2380"/>
                </a:lnTo>
                <a:lnTo>
                  <a:pt x="689" y="2347"/>
                </a:lnTo>
                <a:lnTo>
                  <a:pt x="657" y="2318"/>
                </a:lnTo>
                <a:lnTo>
                  <a:pt x="621" y="2294"/>
                </a:lnTo>
                <a:lnTo>
                  <a:pt x="582" y="2274"/>
                </a:lnTo>
                <a:lnTo>
                  <a:pt x="541" y="2260"/>
                </a:lnTo>
                <a:lnTo>
                  <a:pt x="497" y="2251"/>
                </a:lnTo>
                <a:lnTo>
                  <a:pt x="451" y="2248"/>
                </a:lnTo>
                <a:close/>
                <a:moveTo>
                  <a:pt x="1352" y="113"/>
                </a:moveTo>
                <a:lnTo>
                  <a:pt x="1352" y="787"/>
                </a:lnTo>
                <a:lnTo>
                  <a:pt x="2028" y="787"/>
                </a:lnTo>
                <a:lnTo>
                  <a:pt x="2028" y="113"/>
                </a:lnTo>
                <a:lnTo>
                  <a:pt x="1352" y="113"/>
                </a:lnTo>
                <a:close/>
                <a:moveTo>
                  <a:pt x="1239" y="0"/>
                </a:moveTo>
                <a:lnTo>
                  <a:pt x="2141" y="0"/>
                </a:lnTo>
                <a:lnTo>
                  <a:pt x="2141" y="899"/>
                </a:lnTo>
                <a:lnTo>
                  <a:pt x="1746" y="899"/>
                </a:lnTo>
                <a:lnTo>
                  <a:pt x="1746" y="1461"/>
                </a:lnTo>
                <a:lnTo>
                  <a:pt x="2986" y="1461"/>
                </a:lnTo>
                <a:lnTo>
                  <a:pt x="2986" y="2140"/>
                </a:lnTo>
                <a:lnTo>
                  <a:pt x="3036" y="2149"/>
                </a:lnTo>
                <a:lnTo>
                  <a:pt x="3084" y="2163"/>
                </a:lnTo>
                <a:lnTo>
                  <a:pt x="3130" y="2183"/>
                </a:lnTo>
                <a:lnTo>
                  <a:pt x="3173" y="2207"/>
                </a:lnTo>
                <a:lnTo>
                  <a:pt x="3213" y="2237"/>
                </a:lnTo>
                <a:lnTo>
                  <a:pt x="3249" y="2269"/>
                </a:lnTo>
                <a:lnTo>
                  <a:pt x="3282" y="2306"/>
                </a:lnTo>
                <a:lnTo>
                  <a:pt x="3310" y="2346"/>
                </a:lnTo>
                <a:lnTo>
                  <a:pt x="3335" y="2389"/>
                </a:lnTo>
                <a:lnTo>
                  <a:pt x="3354" y="2435"/>
                </a:lnTo>
                <a:lnTo>
                  <a:pt x="3368" y="2483"/>
                </a:lnTo>
                <a:lnTo>
                  <a:pt x="3377" y="2533"/>
                </a:lnTo>
                <a:lnTo>
                  <a:pt x="3380" y="2585"/>
                </a:lnTo>
                <a:lnTo>
                  <a:pt x="3377" y="2637"/>
                </a:lnTo>
                <a:lnTo>
                  <a:pt x="3368" y="2688"/>
                </a:lnTo>
                <a:lnTo>
                  <a:pt x="3353" y="2736"/>
                </a:lnTo>
                <a:lnTo>
                  <a:pt x="3334" y="2782"/>
                </a:lnTo>
                <a:lnTo>
                  <a:pt x="3309" y="2826"/>
                </a:lnTo>
                <a:lnTo>
                  <a:pt x="3281" y="2866"/>
                </a:lnTo>
                <a:lnTo>
                  <a:pt x="3248" y="2903"/>
                </a:lnTo>
                <a:lnTo>
                  <a:pt x="3211" y="2935"/>
                </a:lnTo>
                <a:lnTo>
                  <a:pt x="3171" y="2964"/>
                </a:lnTo>
                <a:lnTo>
                  <a:pt x="3127" y="2989"/>
                </a:lnTo>
                <a:lnTo>
                  <a:pt x="3081" y="3008"/>
                </a:lnTo>
                <a:lnTo>
                  <a:pt x="3033" y="3022"/>
                </a:lnTo>
                <a:lnTo>
                  <a:pt x="2982" y="3031"/>
                </a:lnTo>
                <a:lnTo>
                  <a:pt x="2929" y="3035"/>
                </a:lnTo>
                <a:lnTo>
                  <a:pt x="2877" y="3031"/>
                </a:lnTo>
                <a:lnTo>
                  <a:pt x="2826" y="3022"/>
                </a:lnTo>
                <a:lnTo>
                  <a:pt x="2778" y="3008"/>
                </a:lnTo>
                <a:lnTo>
                  <a:pt x="2732" y="2989"/>
                </a:lnTo>
                <a:lnTo>
                  <a:pt x="2688" y="2964"/>
                </a:lnTo>
                <a:lnTo>
                  <a:pt x="2648" y="2935"/>
                </a:lnTo>
                <a:lnTo>
                  <a:pt x="2611" y="2903"/>
                </a:lnTo>
                <a:lnTo>
                  <a:pt x="2578" y="2866"/>
                </a:lnTo>
                <a:lnTo>
                  <a:pt x="2549" y="2826"/>
                </a:lnTo>
                <a:lnTo>
                  <a:pt x="2525" y="2782"/>
                </a:lnTo>
                <a:lnTo>
                  <a:pt x="2505" y="2736"/>
                </a:lnTo>
                <a:lnTo>
                  <a:pt x="2491" y="2688"/>
                </a:lnTo>
                <a:lnTo>
                  <a:pt x="2482" y="2637"/>
                </a:lnTo>
                <a:lnTo>
                  <a:pt x="2479" y="2585"/>
                </a:lnTo>
                <a:lnTo>
                  <a:pt x="2482" y="2533"/>
                </a:lnTo>
                <a:lnTo>
                  <a:pt x="2490" y="2483"/>
                </a:lnTo>
                <a:lnTo>
                  <a:pt x="2504" y="2435"/>
                </a:lnTo>
                <a:lnTo>
                  <a:pt x="2524" y="2389"/>
                </a:lnTo>
                <a:lnTo>
                  <a:pt x="2548" y="2346"/>
                </a:lnTo>
                <a:lnTo>
                  <a:pt x="2577" y="2306"/>
                </a:lnTo>
                <a:lnTo>
                  <a:pt x="2610" y="2269"/>
                </a:lnTo>
                <a:lnTo>
                  <a:pt x="2646" y="2237"/>
                </a:lnTo>
                <a:lnTo>
                  <a:pt x="2686" y="2207"/>
                </a:lnTo>
                <a:lnTo>
                  <a:pt x="2729" y="2183"/>
                </a:lnTo>
                <a:lnTo>
                  <a:pt x="2775" y="2163"/>
                </a:lnTo>
                <a:lnTo>
                  <a:pt x="2823" y="2149"/>
                </a:lnTo>
                <a:lnTo>
                  <a:pt x="2873" y="2140"/>
                </a:lnTo>
                <a:lnTo>
                  <a:pt x="2873" y="1574"/>
                </a:lnTo>
                <a:lnTo>
                  <a:pt x="1746" y="1574"/>
                </a:lnTo>
                <a:lnTo>
                  <a:pt x="1746" y="2140"/>
                </a:lnTo>
                <a:lnTo>
                  <a:pt x="1797" y="2149"/>
                </a:lnTo>
                <a:lnTo>
                  <a:pt x="1845" y="2163"/>
                </a:lnTo>
                <a:lnTo>
                  <a:pt x="1891" y="2183"/>
                </a:lnTo>
                <a:lnTo>
                  <a:pt x="1934" y="2207"/>
                </a:lnTo>
                <a:lnTo>
                  <a:pt x="1974" y="2237"/>
                </a:lnTo>
                <a:lnTo>
                  <a:pt x="2010" y="2269"/>
                </a:lnTo>
                <a:lnTo>
                  <a:pt x="2042" y="2306"/>
                </a:lnTo>
                <a:lnTo>
                  <a:pt x="2071" y="2346"/>
                </a:lnTo>
                <a:lnTo>
                  <a:pt x="2096" y="2389"/>
                </a:lnTo>
                <a:lnTo>
                  <a:pt x="2114" y="2435"/>
                </a:lnTo>
                <a:lnTo>
                  <a:pt x="2128" y="2483"/>
                </a:lnTo>
                <a:lnTo>
                  <a:pt x="2138" y="2533"/>
                </a:lnTo>
                <a:lnTo>
                  <a:pt x="2141" y="2585"/>
                </a:lnTo>
                <a:lnTo>
                  <a:pt x="2138" y="2637"/>
                </a:lnTo>
                <a:lnTo>
                  <a:pt x="2128" y="2688"/>
                </a:lnTo>
                <a:lnTo>
                  <a:pt x="2114" y="2736"/>
                </a:lnTo>
                <a:lnTo>
                  <a:pt x="2095" y="2782"/>
                </a:lnTo>
                <a:lnTo>
                  <a:pt x="2070" y="2826"/>
                </a:lnTo>
                <a:lnTo>
                  <a:pt x="2041" y="2866"/>
                </a:lnTo>
                <a:lnTo>
                  <a:pt x="2009" y="2903"/>
                </a:lnTo>
                <a:lnTo>
                  <a:pt x="1972" y="2935"/>
                </a:lnTo>
                <a:lnTo>
                  <a:pt x="1932" y="2964"/>
                </a:lnTo>
                <a:lnTo>
                  <a:pt x="1888" y="2989"/>
                </a:lnTo>
                <a:lnTo>
                  <a:pt x="1842" y="3008"/>
                </a:lnTo>
                <a:lnTo>
                  <a:pt x="1793" y="3022"/>
                </a:lnTo>
                <a:lnTo>
                  <a:pt x="1742" y="3031"/>
                </a:lnTo>
                <a:lnTo>
                  <a:pt x="1690" y="3035"/>
                </a:lnTo>
                <a:lnTo>
                  <a:pt x="1638" y="3031"/>
                </a:lnTo>
                <a:lnTo>
                  <a:pt x="1587" y="3022"/>
                </a:lnTo>
                <a:lnTo>
                  <a:pt x="1538" y="3008"/>
                </a:lnTo>
                <a:lnTo>
                  <a:pt x="1492" y="2989"/>
                </a:lnTo>
                <a:lnTo>
                  <a:pt x="1448" y="2964"/>
                </a:lnTo>
                <a:lnTo>
                  <a:pt x="1408" y="2935"/>
                </a:lnTo>
                <a:lnTo>
                  <a:pt x="1371" y="2903"/>
                </a:lnTo>
                <a:lnTo>
                  <a:pt x="1339" y="2866"/>
                </a:lnTo>
                <a:lnTo>
                  <a:pt x="1310" y="2826"/>
                </a:lnTo>
                <a:lnTo>
                  <a:pt x="1285" y="2782"/>
                </a:lnTo>
                <a:lnTo>
                  <a:pt x="1266" y="2736"/>
                </a:lnTo>
                <a:lnTo>
                  <a:pt x="1252" y="2688"/>
                </a:lnTo>
                <a:lnTo>
                  <a:pt x="1242" y="2637"/>
                </a:lnTo>
                <a:lnTo>
                  <a:pt x="1239" y="2585"/>
                </a:lnTo>
                <a:lnTo>
                  <a:pt x="1242" y="2533"/>
                </a:lnTo>
                <a:lnTo>
                  <a:pt x="1252" y="2483"/>
                </a:lnTo>
                <a:lnTo>
                  <a:pt x="1266" y="2435"/>
                </a:lnTo>
                <a:lnTo>
                  <a:pt x="1284" y="2389"/>
                </a:lnTo>
                <a:lnTo>
                  <a:pt x="1309" y="2346"/>
                </a:lnTo>
                <a:lnTo>
                  <a:pt x="1338" y="2306"/>
                </a:lnTo>
                <a:lnTo>
                  <a:pt x="1370" y="2269"/>
                </a:lnTo>
                <a:lnTo>
                  <a:pt x="1406" y="2237"/>
                </a:lnTo>
                <a:lnTo>
                  <a:pt x="1446" y="2207"/>
                </a:lnTo>
                <a:lnTo>
                  <a:pt x="1489" y="2183"/>
                </a:lnTo>
                <a:lnTo>
                  <a:pt x="1535" y="2163"/>
                </a:lnTo>
                <a:lnTo>
                  <a:pt x="1583" y="2149"/>
                </a:lnTo>
                <a:lnTo>
                  <a:pt x="1634" y="2140"/>
                </a:lnTo>
                <a:lnTo>
                  <a:pt x="1634" y="1574"/>
                </a:lnTo>
                <a:lnTo>
                  <a:pt x="507" y="1574"/>
                </a:lnTo>
                <a:lnTo>
                  <a:pt x="507" y="2140"/>
                </a:lnTo>
                <a:lnTo>
                  <a:pt x="557" y="2149"/>
                </a:lnTo>
                <a:lnTo>
                  <a:pt x="605" y="2163"/>
                </a:lnTo>
                <a:lnTo>
                  <a:pt x="651" y="2183"/>
                </a:lnTo>
                <a:lnTo>
                  <a:pt x="694" y="2207"/>
                </a:lnTo>
                <a:lnTo>
                  <a:pt x="734" y="2237"/>
                </a:lnTo>
                <a:lnTo>
                  <a:pt x="770" y="2269"/>
                </a:lnTo>
                <a:lnTo>
                  <a:pt x="803" y="2306"/>
                </a:lnTo>
                <a:lnTo>
                  <a:pt x="832" y="2346"/>
                </a:lnTo>
                <a:lnTo>
                  <a:pt x="856" y="2389"/>
                </a:lnTo>
                <a:lnTo>
                  <a:pt x="876" y="2435"/>
                </a:lnTo>
                <a:lnTo>
                  <a:pt x="890" y="2483"/>
                </a:lnTo>
                <a:lnTo>
                  <a:pt x="898" y="2533"/>
                </a:lnTo>
                <a:lnTo>
                  <a:pt x="901" y="2585"/>
                </a:lnTo>
                <a:lnTo>
                  <a:pt x="898" y="2637"/>
                </a:lnTo>
                <a:lnTo>
                  <a:pt x="889" y="2688"/>
                </a:lnTo>
                <a:lnTo>
                  <a:pt x="875" y="2736"/>
                </a:lnTo>
                <a:lnTo>
                  <a:pt x="855" y="2782"/>
                </a:lnTo>
                <a:lnTo>
                  <a:pt x="831" y="2826"/>
                </a:lnTo>
                <a:lnTo>
                  <a:pt x="802" y="2866"/>
                </a:lnTo>
                <a:lnTo>
                  <a:pt x="769" y="2903"/>
                </a:lnTo>
                <a:lnTo>
                  <a:pt x="732" y="2935"/>
                </a:lnTo>
                <a:lnTo>
                  <a:pt x="692" y="2964"/>
                </a:lnTo>
                <a:lnTo>
                  <a:pt x="648" y="2989"/>
                </a:lnTo>
                <a:lnTo>
                  <a:pt x="602" y="3008"/>
                </a:lnTo>
                <a:lnTo>
                  <a:pt x="554" y="3022"/>
                </a:lnTo>
                <a:lnTo>
                  <a:pt x="503" y="3031"/>
                </a:lnTo>
                <a:lnTo>
                  <a:pt x="451" y="3035"/>
                </a:lnTo>
                <a:lnTo>
                  <a:pt x="398" y="3031"/>
                </a:lnTo>
                <a:lnTo>
                  <a:pt x="347" y="3022"/>
                </a:lnTo>
                <a:lnTo>
                  <a:pt x="299" y="3008"/>
                </a:lnTo>
                <a:lnTo>
                  <a:pt x="253" y="2989"/>
                </a:lnTo>
                <a:lnTo>
                  <a:pt x="209" y="2964"/>
                </a:lnTo>
                <a:lnTo>
                  <a:pt x="169" y="2935"/>
                </a:lnTo>
                <a:lnTo>
                  <a:pt x="132" y="2903"/>
                </a:lnTo>
                <a:lnTo>
                  <a:pt x="99" y="2866"/>
                </a:lnTo>
                <a:lnTo>
                  <a:pt x="71" y="2826"/>
                </a:lnTo>
                <a:lnTo>
                  <a:pt x="46" y="2782"/>
                </a:lnTo>
                <a:lnTo>
                  <a:pt x="27" y="2736"/>
                </a:lnTo>
                <a:lnTo>
                  <a:pt x="12" y="2688"/>
                </a:lnTo>
                <a:lnTo>
                  <a:pt x="3" y="2637"/>
                </a:lnTo>
                <a:lnTo>
                  <a:pt x="0" y="2585"/>
                </a:lnTo>
                <a:lnTo>
                  <a:pt x="3" y="2533"/>
                </a:lnTo>
                <a:lnTo>
                  <a:pt x="12" y="2483"/>
                </a:lnTo>
                <a:lnTo>
                  <a:pt x="26" y="2435"/>
                </a:lnTo>
                <a:lnTo>
                  <a:pt x="45" y="2389"/>
                </a:lnTo>
                <a:lnTo>
                  <a:pt x="70" y="2346"/>
                </a:lnTo>
                <a:lnTo>
                  <a:pt x="98" y="2306"/>
                </a:lnTo>
                <a:lnTo>
                  <a:pt x="131" y="2269"/>
                </a:lnTo>
                <a:lnTo>
                  <a:pt x="167" y="2237"/>
                </a:lnTo>
                <a:lnTo>
                  <a:pt x="207" y="2207"/>
                </a:lnTo>
                <a:lnTo>
                  <a:pt x="250" y="2183"/>
                </a:lnTo>
                <a:lnTo>
                  <a:pt x="296" y="2163"/>
                </a:lnTo>
                <a:lnTo>
                  <a:pt x="344" y="2149"/>
                </a:lnTo>
                <a:lnTo>
                  <a:pt x="394" y="2140"/>
                </a:lnTo>
                <a:lnTo>
                  <a:pt x="394" y="1461"/>
                </a:lnTo>
                <a:lnTo>
                  <a:pt x="1634" y="1461"/>
                </a:lnTo>
                <a:lnTo>
                  <a:pt x="1634" y="899"/>
                </a:lnTo>
                <a:lnTo>
                  <a:pt x="1239" y="899"/>
                </a:lnTo>
                <a:lnTo>
                  <a:pt x="12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77" name="Group 1957"/>
          <p:cNvGrpSpPr/>
          <p:nvPr/>
        </p:nvGrpSpPr>
        <p:grpSpPr>
          <a:xfrm>
            <a:off x="6860766" y="2959118"/>
            <a:ext cx="536575" cy="536575"/>
            <a:chOff x="11023600" y="4241800"/>
            <a:chExt cx="536575" cy="536575"/>
          </a:xfrm>
          <a:solidFill>
            <a:srgbClr val="000000"/>
          </a:solidFill>
        </p:grpSpPr>
        <p:sp>
          <p:nvSpPr>
            <p:cNvPr id="978" name="Freeform 724"/>
            <p:cNvSpPr>
              <a:spLocks/>
            </p:cNvSpPr>
            <p:nvPr/>
          </p:nvSpPr>
          <p:spPr bwMode="auto">
            <a:xfrm>
              <a:off x="11050588" y="4689475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90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725"/>
            <p:cNvSpPr>
              <a:spLocks/>
            </p:cNvSpPr>
            <p:nvPr/>
          </p:nvSpPr>
          <p:spPr bwMode="auto">
            <a:xfrm>
              <a:off x="11085513" y="465296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726"/>
            <p:cNvSpPr>
              <a:spLocks/>
            </p:cNvSpPr>
            <p:nvPr/>
          </p:nvSpPr>
          <p:spPr bwMode="auto">
            <a:xfrm>
              <a:off x="11050588" y="431323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727"/>
            <p:cNvSpPr>
              <a:spLocks/>
            </p:cNvSpPr>
            <p:nvPr/>
          </p:nvSpPr>
          <p:spPr bwMode="auto">
            <a:xfrm>
              <a:off x="11085513" y="4349750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728"/>
            <p:cNvSpPr>
              <a:spLocks/>
            </p:cNvSpPr>
            <p:nvPr/>
          </p:nvSpPr>
          <p:spPr bwMode="auto">
            <a:xfrm>
              <a:off x="11515725" y="4689475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729"/>
            <p:cNvSpPr>
              <a:spLocks/>
            </p:cNvSpPr>
            <p:nvPr/>
          </p:nvSpPr>
          <p:spPr bwMode="auto">
            <a:xfrm>
              <a:off x="11479213" y="4652963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730"/>
            <p:cNvSpPr>
              <a:spLocks/>
            </p:cNvSpPr>
            <p:nvPr/>
          </p:nvSpPr>
          <p:spPr bwMode="auto">
            <a:xfrm>
              <a:off x="11515725" y="431323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2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731"/>
            <p:cNvSpPr>
              <a:spLocks/>
            </p:cNvSpPr>
            <p:nvPr/>
          </p:nvSpPr>
          <p:spPr bwMode="auto">
            <a:xfrm>
              <a:off x="11479213" y="4349750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732"/>
            <p:cNvSpPr>
              <a:spLocks noEditPoints="1"/>
            </p:cNvSpPr>
            <p:nvPr/>
          </p:nvSpPr>
          <p:spPr bwMode="auto">
            <a:xfrm>
              <a:off x="11023600" y="4241800"/>
              <a:ext cx="536575" cy="536575"/>
            </a:xfrm>
            <a:custGeom>
              <a:avLst/>
              <a:gdLst>
                <a:gd name="T0" fmla="*/ 3187 w 3380"/>
                <a:gd name="T1" fmla="*/ 3267 h 3380"/>
                <a:gd name="T2" fmla="*/ 2591 w 3380"/>
                <a:gd name="T3" fmla="*/ 676 h 3380"/>
                <a:gd name="T4" fmla="*/ 2704 w 3380"/>
                <a:gd name="T5" fmla="*/ 676 h 3380"/>
                <a:gd name="T6" fmla="*/ 2028 w 3380"/>
                <a:gd name="T7" fmla="*/ 2704 h 3380"/>
                <a:gd name="T8" fmla="*/ 2028 w 3380"/>
                <a:gd name="T9" fmla="*/ 676 h 3380"/>
                <a:gd name="T10" fmla="*/ 1915 w 3380"/>
                <a:gd name="T11" fmla="*/ 2704 h 3380"/>
                <a:gd name="T12" fmla="*/ 901 w 3380"/>
                <a:gd name="T13" fmla="*/ 676 h 3380"/>
                <a:gd name="T14" fmla="*/ 1352 w 3380"/>
                <a:gd name="T15" fmla="*/ 676 h 3380"/>
                <a:gd name="T16" fmla="*/ 676 w 3380"/>
                <a:gd name="T17" fmla="*/ 2704 h 3380"/>
                <a:gd name="T18" fmla="*/ 676 w 3380"/>
                <a:gd name="T19" fmla="*/ 676 h 3380"/>
                <a:gd name="T20" fmla="*/ 2817 w 3380"/>
                <a:gd name="T21" fmla="*/ 2737 h 3380"/>
                <a:gd name="T22" fmla="*/ 113 w 3380"/>
                <a:gd name="T23" fmla="*/ 193 h 3380"/>
                <a:gd name="T24" fmla="*/ 563 w 3380"/>
                <a:gd name="T25" fmla="*/ 643 h 3380"/>
                <a:gd name="T26" fmla="*/ 643 w 3380"/>
                <a:gd name="T27" fmla="*/ 563 h 3380"/>
                <a:gd name="T28" fmla="*/ 193 w 3380"/>
                <a:gd name="T29" fmla="*/ 113 h 3380"/>
                <a:gd name="T30" fmla="*/ 3327 w 3380"/>
                <a:gd name="T31" fmla="*/ 1 h 3380"/>
                <a:gd name="T32" fmla="*/ 3339 w 3380"/>
                <a:gd name="T33" fmla="*/ 2 h 3380"/>
                <a:gd name="T34" fmla="*/ 3345 w 3380"/>
                <a:gd name="T35" fmla="*/ 4 h 3380"/>
                <a:gd name="T36" fmla="*/ 3353 w 3380"/>
                <a:gd name="T37" fmla="*/ 9 h 3380"/>
                <a:gd name="T38" fmla="*/ 3364 w 3380"/>
                <a:gd name="T39" fmla="*/ 16 h 3380"/>
                <a:gd name="T40" fmla="*/ 3373 w 3380"/>
                <a:gd name="T41" fmla="*/ 31 h 3380"/>
                <a:gd name="T42" fmla="*/ 3376 w 3380"/>
                <a:gd name="T43" fmla="*/ 35 h 3380"/>
                <a:gd name="T44" fmla="*/ 3378 w 3380"/>
                <a:gd name="T45" fmla="*/ 41 h 3380"/>
                <a:gd name="T46" fmla="*/ 3380 w 3380"/>
                <a:gd name="T47" fmla="*/ 54 h 3380"/>
                <a:gd name="T48" fmla="*/ 3380 w 3380"/>
                <a:gd name="T49" fmla="*/ 3324 h 3380"/>
                <a:gd name="T50" fmla="*/ 3378 w 3380"/>
                <a:gd name="T51" fmla="*/ 3335 h 3380"/>
                <a:gd name="T52" fmla="*/ 3376 w 3380"/>
                <a:gd name="T53" fmla="*/ 3344 h 3380"/>
                <a:gd name="T54" fmla="*/ 3373 w 3380"/>
                <a:gd name="T55" fmla="*/ 3349 h 3380"/>
                <a:gd name="T56" fmla="*/ 3366 w 3380"/>
                <a:gd name="T57" fmla="*/ 3361 h 3380"/>
                <a:gd name="T58" fmla="*/ 3357 w 3380"/>
                <a:gd name="T59" fmla="*/ 3369 h 3380"/>
                <a:gd name="T60" fmla="*/ 3345 w 3380"/>
                <a:gd name="T61" fmla="*/ 3376 h 3380"/>
                <a:gd name="T62" fmla="*/ 3334 w 3380"/>
                <a:gd name="T63" fmla="*/ 3379 h 3380"/>
                <a:gd name="T64" fmla="*/ 46 w 3380"/>
                <a:gd name="T65" fmla="*/ 3379 h 3380"/>
                <a:gd name="T66" fmla="*/ 35 w 3380"/>
                <a:gd name="T67" fmla="*/ 3376 h 3380"/>
                <a:gd name="T68" fmla="*/ 27 w 3380"/>
                <a:gd name="T69" fmla="*/ 3371 h 3380"/>
                <a:gd name="T70" fmla="*/ 16 w 3380"/>
                <a:gd name="T71" fmla="*/ 3364 h 3380"/>
                <a:gd name="T72" fmla="*/ 7 w 3380"/>
                <a:gd name="T73" fmla="*/ 3349 h 3380"/>
                <a:gd name="T74" fmla="*/ 4 w 3380"/>
                <a:gd name="T75" fmla="*/ 3344 h 3380"/>
                <a:gd name="T76" fmla="*/ 2 w 3380"/>
                <a:gd name="T77" fmla="*/ 3335 h 3380"/>
                <a:gd name="T78" fmla="*/ 0 w 3380"/>
                <a:gd name="T79" fmla="*/ 3324 h 3380"/>
                <a:gd name="T80" fmla="*/ 0 w 3380"/>
                <a:gd name="T81" fmla="*/ 54 h 3380"/>
                <a:gd name="T82" fmla="*/ 2 w 3380"/>
                <a:gd name="T83" fmla="*/ 41 h 3380"/>
                <a:gd name="T84" fmla="*/ 4 w 3380"/>
                <a:gd name="T85" fmla="*/ 35 h 3380"/>
                <a:gd name="T86" fmla="*/ 9 w 3380"/>
                <a:gd name="T87" fmla="*/ 27 h 3380"/>
                <a:gd name="T88" fmla="*/ 16 w 3380"/>
                <a:gd name="T89" fmla="*/ 16 h 3380"/>
                <a:gd name="T90" fmla="*/ 27 w 3380"/>
                <a:gd name="T91" fmla="*/ 9 h 3380"/>
                <a:gd name="T92" fmla="*/ 35 w 3380"/>
                <a:gd name="T93" fmla="*/ 4 h 3380"/>
                <a:gd name="T94" fmla="*/ 41 w 3380"/>
                <a:gd name="T95" fmla="*/ 2 h 3380"/>
                <a:gd name="T96" fmla="*/ 53 w 3380"/>
                <a:gd name="T97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80" h="3380">
                  <a:moveTo>
                    <a:pt x="643" y="2817"/>
                  </a:moveTo>
                  <a:lnTo>
                    <a:pt x="193" y="3267"/>
                  </a:lnTo>
                  <a:lnTo>
                    <a:pt x="3187" y="3267"/>
                  </a:lnTo>
                  <a:lnTo>
                    <a:pt x="2737" y="2817"/>
                  </a:lnTo>
                  <a:lnTo>
                    <a:pt x="643" y="2817"/>
                  </a:lnTo>
                  <a:close/>
                  <a:moveTo>
                    <a:pt x="2591" y="676"/>
                  </a:moveTo>
                  <a:lnTo>
                    <a:pt x="2591" y="2704"/>
                  </a:lnTo>
                  <a:lnTo>
                    <a:pt x="2704" y="2704"/>
                  </a:lnTo>
                  <a:lnTo>
                    <a:pt x="2704" y="676"/>
                  </a:lnTo>
                  <a:lnTo>
                    <a:pt x="2591" y="676"/>
                  </a:lnTo>
                  <a:close/>
                  <a:moveTo>
                    <a:pt x="2028" y="676"/>
                  </a:moveTo>
                  <a:lnTo>
                    <a:pt x="2028" y="2704"/>
                  </a:lnTo>
                  <a:lnTo>
                    <a:pt x="2479" y="2704"/>
                  </a:lnTo>
                  <a:lnTo>
                    <a:pt x="2479" y="676"/>
                  </a:lnTo>
                  <a:lnTo>
                    <a:pt x="2028" y="676"/>
                  </a:lnTo>
                  <a:close/>
                  <a:moveTo>
                    <a:pt x="1465" y="676"/>
                  </a:moveTo>
                  <a:lnTo>
                    <a:pt x="1465" y="2704"/>
                  </a:lnTo>
                  <a:lnTo>
                    <a:pt x="1915" y="2704"/>
                  </a:lnTo>
                  <a:lnTo>
                    <a:pt x="1915" y="676"/>
                  </a:lnTo>
                  <a:lnTo>
                    <a:pt x="1465" y="676"/>
                  </a:lnTo>
                  <a:close/>
                  <a:moveTo>
                    <a:pt x="901" y="676"/>
                  </a:moveTo>
                  <a:lnTo>
                    <a:pt x="901" y="2704"/>
                  </a:lnTo>
                  <a:lnTo>
                    <a:pt x="1352" y="2704"/>
                  </a:lnTo>
                  <a:lnTo>
                    <a:pt x="1352" y="676"/>
                  </a:lnTo>
                  <a:lnTo>
                    <a:pt x="901" y="676"/>
                  </a:lnTo>
                  <a:close/>
                  <a:moveTo>
                    <a:pt x="676" y="676"/>
                  </a:moveTo>
                  <a:lnTo>
                    <a:pt x="676" y="2704"/>
                  </a:lnTo>
                  <a:lnTo>
                    <a:pt x="789" y="2704"/>
                  </a:lnTo>
                  <a:lnTo>
                    <a:pt x="789" y="676"/>
                  </a:lnTo>
                  <a:lnTo>
                    <a:pt x="676" y="676"/>
                  </a:lnTo>
                  <a:close/>
                  <a:moveTo>
                    <a:pt x="3267" y="193"/>
                  </a:moveTo>
                  <a:lnTo>
                    <a:pt x="2817" y="643"/>
                  </a:lnTo>
                  <a:lnTo>
                    <a:pt x="2817" y="2737"/>
                  </a:lnTo>
                  <a:lnTo>
                    <a:pt x="3267" y="3187"/>
                  </a:lnTo>
                  <a:lnTo>
                    <a:pt x="3267" y="193"/>
                  </a:lnTo>
                  <a:close/>
                  <a:moveTo>
                    <a:pt x="113" y="193"/>
                  </a:moveTo>
                  <a:lnTo>
                    <a:pt x="113" y="3187"/>
                  </a:lnTo>
                  <a:lnTo>
                    <a:pt x="563" y="2737"/>
                  </a:lnTo>
                  <a:lnTo>
                    <a:pt x="563" y="643"/>
                  </a:lnTo>
                  <a:lnTo>
                    <a:pt x="113" y="193"/>
                  </a:lnTo>
                  <a:close/>
                  <a:moveTo>
                    <a:pt x="193" y="113"/>
                  </a:moveTo>
                  <a:lnTo>
                    <a:pt x="643" y="563"/>
                  </a:lnTo>
                  <a:lnTo>
                    <a:pt x="2737" y="563"/>
                  </a:lnTo>
                  <a:lnTo>
                    <a:pt x="3187" y="113"/>
                  </a:lnTo>
                  <a:lnTo>
                    <a:pt x="193" y="113"/>
                  </a:lnTo>
                  <a:close/>
                  <a:moveTo>
                    <a:pt x="56" y="0"/>
                  </a:moveTo>
                  <a:lnTo>
                    <a:pt x="3324" y="0"/>
                  </a:lnTo>
                  <a:lnTo>
                    <a:pt x="3327" y="1"/>
                  </a:lnTo>
                  <a:lnTo>
                    <a:pt x="3331" y="1"/>
                  </a:lnTo>
                  <a:lnTo>
                    <a:pt x="3335" y="2"/>
                  </a:lnTo>
                  <a:lnTo>
                    <a:pt x="3339" y="2"/>
                  </a:lnTo>
                  <a:lnTo>
                    <a:pt x="3343" y="4"/>
                  </a:lnTo>
                  <a:lnTo>
                    <a:pt x="3344" y="4"/>
                  </a:lnTo>
                  <a:lnTo>
                    <a:pt x="3345" y="4"/>
                  </a:lnTo>
                  <a:lnTo>
                    <a:pt x="3347" y="6"/>
                  </a:lnTo>
                  <a:lnTo>
                    <a:pt x="3349" y="7"/>
                  </a:lnTo>
                  <a:lnTo>
                    <a:pt x="3353" y="9"/>
                  </a:lnTo>
                  <a:lnTo>
                    <a:pt x="3357" y="11"/>
                  </a:lnTo>
                  <a:lnTo>
                    <a:pt x="3361" y="14"/>
                  </a:lnTo>
                  <a:lnTo>
                    <a:pt x="3364" y="16"/>
                  </a:lnTo>
                  <a:lnTo>
                    <a:pt x="3366" y="19"/>
                  </a:lnTo>
                  <a:lnTo>
                    <a:pt x="3369" y="23"/>
                  </a:lnTo>
                  <a:lnTo>
                    <a:pt x="3373" y="31"/>
                  </a:lnTo>
                  <a:lnTo>
                    <a:pt x="3374" y="32"/>
                  </a:lnTo>
                  <a:lnTo>
                    <a:pt x="3375" y="33"/>
                  </a:lnTo>
                  <a:lnTo>
                    <a:pt x="3376" y="35"/>
                  </a:lnTo>
                  <a:lnTo>
                    <a:pt x="3376" y="36"/>
                  </a:lnTo>
                  <a:lnTo>
                    <a:pt x="3376" y="38"/>
                  </a:lnTo>
                  <a:lnTo>
                    <a:pt x="3378" y="41"/>
                  </a:lnTo>
                  <a:lnTo>
                    <a:pt x="3378" y="45"/>
                  </a:lnTo>
                  <a:lnTo>
                    <a:pt x="3379" y="49"/>
                  </a:lnTo>
                  <a:lnTo>
                    <a:pt x="3380" y="54"/>
                  </a:lnTo>
                  <a:lnTo>
                    <a:pt x="3380" y="55"/>
                  </a:lnTo>
                  <a:lnTo>
                    <a:pt x="3380" y="56"/>
                  </a:lnTo>
                  <a:lnTo>
                    <a:pt x="3380" y="3324"/>
                  </a:lnTo>
                  <a:lnTo>
                    <a:pt x="3379" y="3327"/>
                  </a:lnTo>
                  <a:lnTo>
                    <a:pt x="3379" y="3331"/>
                  </a:lnTo>
                  <a:lnTo>
                    <a:pt x="3378" y="3335"/>
                  </a:lnTo>
                  <a:lnTo>
                    <a:pt x="3378" y="3339"/>
                  </a:lnTo>
                  <a:lnTo>
                    <a:pt x="3376" y="3343"/>
                  </a:lnTo>
                  <a:lnTo>
                    <a:pt x="3376" y="3344"/>
                  </a:lnTo>
                  <a:lnTo>
                    <a:pt x="3376" y="3345"/>
                  </a:lnTo>
                  <a:lnTo>
                    <a:pt x="3374" y="3347"/>
                  </a:lnTo>
                  <a:lnTo>
                    <a:pt x="3373" y="3349"/>
                  </a:lnTo>
                  <a:lnTo>
                    <a:pt x="3371" y="3353"/>
                  </a:lnTo>
                  <a:lnTo>
                    <a:pt x="3369" y="3357"/>
                  </a:lnTo>
                  <a:lnTo>
                    <a:pt x="3366" y="3361"/>
                  </a:lnTo>
                  <a:lnTo>
                    <a:pt x="3364" y="3364"/>
                  </a:lnTo>
                  <a:lnTo>
                    <a:pt x="3361" y="3366"/>
                  </a:lnTo>
                  <a:lnTo>
                    <a:pt x="3357" y="3369"/>
                  </a:lnTo>
                  <a:lnTo>
                    <a:pt x="3349" y="3373"/>
                  </a:lnTo>
                  <a:lnTo>
                    <a:pt x="3347" y="3375"/>
                  </a:lnTo>
                  <a:lnTo>
                    <a:pt x="3345" y="3376"/>
                  </a:lnTo>
                  <a:lnTo>
                    <a:pt x="3344" y="3376"/>
                  </a:lnTo>
                  <a:lnTo>
                    <a:pt x="3343" y="3376"/>
                  </a:lnTo>
                  <a:lnTo>
                    <a:pt x="3334" y="3379"/>
                  </a:lnTo>
                  <a:lnTo>
                    <a:pt x="3324" y="3380"/>
                  </a:lnTo>
                  <a:lnTo>
                    <a:pt x="56" y="3380"/>
                  </a:lnTo>
                  <a:lnTo>
                    <a:pt x="46" y="3379"/>
                  </a:lnTo>
                  <a:lnTo>
                    <a:pt x="37" y="3376"/>
                  </a:lnTo>
                  <a:lnTo>
                    <a:pt x="36" y="3376"/>
                  </a:lnTo>
                  <a:lnTo>
                    <a:pt x="35" y="3376"/>
                  </a:lnTo>
                  <a:lnTo>
                    <a:pt x="33" y="3374"/>
                  </a:lnTo>
                  <a:lnTo>
                    <a:pt x="31" y="3373"/>
                  </a:lnTo>
                  <a:lnTo>
                    <a:pt x="27" y="3371"/>
                  </a:lnTo>
                  <a:lnTo>
                    <a:pt x="23" y="3369"/>
                  </a:lnTo>
                  <a:lnTo>
                    <a:pt x="19" y="3366"/>
                  </a:lnTo>
                  <a:lnTo>
                    <a:pt x="16" y="3364"/>
                  </a:lnTo>
                  <a:lnTo>
                    <a:pt x="14" y="3361"/>
                  </a:lnTo>
                  <a:lnTo>
                    <a:pt x="11" y="3357"/>
                  </a:lnTo>
                  <a:lnTo>
                    <a:pt x="7" y="3349"/>
                  </a:lnTo>
                  <a:lnTo>
                    <a:pt x="5" y="3347"/>
                  </a:lnTo>
                  <a:lnTo>
                    <a:pt x="4" y="3345"/>
                  </a:lnTo>
                  <a:lnTo>
                    <a:pt x="4" y="3344"/>
                  </a:lnTo>
                  <a:lnTo>
                    <a:pt x="4" y="3342"/>
                  </a:lnTo>
                  <a:lnTo>
                    <a:pt x="2" y="3339"/>
                  </a:lnTo>
                  <a:lnTo>
                    <a:pt x="2" y="3335"/>
                  </a:lnTo>
                  <a:lnTo>
                    <a:pt x="0" y="3327"/>
                  </a:lnTo>
                  <a:lnTo>
                    <a:pt x="0" y="3325"/>
                  </a:lnTo>
                  <a:lnTo>
                    <a:pt x="0" y="3324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49"/>
                  </a:lnTo>
                  <a:lnTo>
                    <a:pt x="2" y="45"/>
                  </a:lnTo>
                  <a:lnTo>
                    <a:pt x="2" y="41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7" y="31"/>
                  </a:lnTo>
                  <a:lnTo>
                    <a:pt x="9" y="27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16" y="16"/>
                  </a:lnTo>
                  <a:lnTo>
                    <a:pt x="19" y="14"/>
                  </a:lnTo>
                  <a:lnTo>
                    <a:pt x="23" y="11"/>
                  </a:lnTo>
                  <a:lnTo>
                    <a:pt x="27" y="9"/>
                  </a:lnTo>
                  <a:lnTo>
                    <a:pt x="31" y="7"/>
                  </a:lnTo>
                  <a:lnTo>
                    <a:pt x="33" y="6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41" y="2"/>
                  </a:lnTo>
                  <a:lnTo>
                    <a:pt x="46" y="2"/>
                  </a:lnTo>
                  <a:lnTo>
                    <a:pt x="49" y="1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733"/>
            <p:cNvSpPr>
              <a:spLocks/>
            </p:cNvSpPr>
            <p:nvPr/>
          </p:nvSpPr>
          <p:spPr bwMode="auto">
            <a:xfrm>
              <a:off x="11471275" y="47339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734"/>
            <p:cNvSpPr>
              <a:spLocks/>
            </p:cNvSpPr>
            <p:nvPr/>
          </p:nvSpPr>
          <p:spPr bwMode="auto">
            <a:xfrm>
              <a:off x="11434763" y="469741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735"/>
            <p:cNvSpPr>
              <a:spLocks/>
            </p:cNvSpPr>
            <p:nvPr/>
          </p:nvSpPr>
          <p:spPr bwMode="auto">
            <a:xfrm>
              <a:off x="11095038" y="47339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736"/>
            <p:cNvSpPr>
              <a:spLocks/>
            </p:cNvSpPr>
            <p:nvPr/>
          </p:nvSpPr>
          <p:spPr bwMode="auto">
            <a:xfrm>
              <a:off x="11131550" y="469741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737"/>
            <p:cNvSpPr>
              <a:spLocks/>
            </p:cNvSpPr>
            <p:nvPr/>
          </p:nvSpPr>
          <p:spPr bwMode="auto">
            <a:xfrm>
              <a:off x="11471275" y="42687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738"/>
            <p:cNvSpPr>
              <a:spLocks/>
            </p:cNvSpPr>
            <p:nvPr/>
          </p:nvSpPr>
          <p:spPr bwMode="auto">
            <a:xfrm>
              <a:off x="11434763" y="430371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739"/>
            <p:cNvSpPr>
              <a:spLocks/>
            </p:cNvSpPr>
            <p:nvPr/>
          </p:nvSpPr>
          <p:spPr bwMode="auto">
            <a:xfrm>
              <a:off x="11095038" y="42687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740"/>
            <p:cNvSpPr>
              <a:spLocks/>
            </p:cNvSpPr>
            <p:nvPr/>
          </p:nvSpPr>
          <p:spPr bwMode="auto">
            <a:xfrm>
              <a:off x="11131550" y="430371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95" name="Group 1978"/>
          <p:cNvGrpSpPr/>
          <p:nvPr/>
        </p:nvGrpSpPr>
        <p:grpSpPr>
          <a:xfrm>
            <a:off x="5926061" y="2959118"/>
            <a:ext cx="534987" cy="536575"/>
            <a:chOff x="10037763" y="4241800"/>
            <a:chExt cx="534987" cy="536575"/>
          </a:xfrm>
          <a:solidFill>
            <a:srgbClr val="000000"/>
          </a:solidFill>
        </p:grpSpPr>
        <p:sp>
          <p:nvSpPr>
            <p:cNvPr id="996" name="Freeform 745"/>
            <p:cNvSpPr>
              <a:spLocks/>
            </p:cNvSpPr>
            <p:nvPr/>
          </p:nvSpPr>
          <p:spPr bwMode="auto">
            <a:xfrm>
              <a:off x="10064750" y="4689475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8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8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8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746"/>
            <p:cNvSpPr>
              <a:spLocks/>
            </p:cNvSpPr>
            <p:nvPr/>
          </p:nvSpPr>
          <p:spPr bwMode="auto">
            <a:xfrm>
              <a:off x="10099675" y="4652963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747"/>
            <p:cNvSpPr>
              <a:spLocks/>
            </p:cNvSpPr>
            <p:nvPr/>
          </p:nvSpPr>
          <p:spPr bwMode="auto">
            <a:xfrm>
              <a:off x="10064750" y="4313238"/>
              <a:ext cx="17462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8 w 112"/>
                <a:gd name="T5" fmla="*/ 11 h 112"/>
                <a:gd name="T6" fmla="*/ 101 w 112"/>
                <a:gd name="T7" fmla="*/ 22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8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1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2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1" y="22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8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748"/>
            <p:cNvSpPr>
              <a:spLocks/>
            </p:cNvSpPr>
            <p:nvPr/>
          </p:nvSpPr>
          <p:spPr bwMode="auto">
            <a:xfrm>
              <a:off x="10099675" y="4349750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749"/>
            <p:cNvSpPr>
              <a:spLocks/>
            </p:cNvSpPr>
            <p:nvPr/>
          </p:nvSpPr>
          <p:spPr bwMode="auto">
            <a:xfrm>
              <a:off x="10528300" y="4689475"/>
              <a:ext cx="17462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09 w 113"/>
                <a:gd name="T9" fmla="*/ 39 h 112"/>
                <a:gd name="T10" fmla="*/ 113 w 113"/>
                <a:gd name="T11" fmla="*/ 56 h 112"/>
                <a:gd name="T12" fmla="*/ 109 w 113"/>
                <a:gd name="T13" fmla="*/ 73 h 112"/>
                <a:gd name="T14" fmla="*/ 101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1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3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750"/>
            <p:cNvSpPr>
              <a:spLocks/>
            </p:cNvSpPr>
            <p:nvPr/>
          </p:nvSpPr>
          <p:spPr bwMode="auto">
            <a:xfrm>
              <a:off x="10491788" y="4652963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751"/>
            <p:cNvSpPr>
              <a:spLocks/>
            </p:cNvSpPr>
            <p:nvPr/>
          </p:nvSpPr>
          <p:spPr bwMode="auto">
            <a:xfrm>
              <a:off x="10528300" y="4313238"/>
              <a:ext cx="17462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2 h 112"/>
                <a:gd name="T8" fmla="*/ 109 w 113"/>
                <a:gd name="T9" fmla="*/ 39 h 112"/>
                <a:gd name="T10" fmla="*/ 113 w 113"/>
                <a:gd name="T11" fmla="*/ 56 h 112"/>
                <a:gd name="T12" fmla="*/ 109 w 113"/>
                <a:gd name="T13" fmla="*/ 73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4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2"/>
                  </a:lnTo>
                  <a:lnTo>
                    <a:pt x="109" y="39"/>
                  </a:lnTo>
                  <a:lnTo>
                    <a:pt x="113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752"/>
            <p:cNvSpPr>
              <a:spLocks/>
            </p:cNvSpPr>
            <p:nvPr/>
          </p:nvSpPr>
          <p:spPr bwMode="auto">
            <a:xfrm>
              <a:off x="10491788" y="4349750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8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8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753"/>
            <p:cNvSpPr>
              <a:spLocks noEditPoints="1"/>
            </p:cNvSpPr>
            <p:nvPr/>
          </p:nvSpPr>
          <p:spPr bwMode="auto">
            <a:xfrm>
              <a:off x="10037763" y="4241800"/>
              <a:ext cx="534987" cy="536575"/>
            </a:xfrm>
            <a:custGeom>
              <a:avLst/>
              <a:gdLst>
                <a:gd name="T0" fmla="*/ 1566 w 3370"/>
                <a:gd name="T1" fmla="*/ 2358 h 3380"/>
                <a:gd name="T2" fmla="*/ 1397 w 3370"/>
                <a:gd name="T3" fmla="*/ 2517 h 3380"/>
                <a:gd name="T4" fmla="*/ 2012 w 3370"/>
                <a:gd name="T5" fmla="*/ 2585 h 3380"/>
                <a:gd name="T6" fmla="*/ 1889 w 3370"/>
                <a:gd name="T7" fmla="*/ 2364 h 3380"/>
                <a:gd name="T8" fmla="*/ 2581 w 3370"/>
                <a:gd name="T9" fmla="*/ 1939 h 3380"/>
                <a:gd name="T10" fmla="*/ 2560 w 3370"/>
                <a:gd name="T11" fmla="*/ 2385 h 3380"/>
                <a:gd name="T12" fmla="*/ 2696 w 3370"/>
                <a:gd name="T13" fmla="*/ 2704 h 3380"/>
                <a:gd name="T14" fmla="*/ 2200 w 3370"/>
                <a:gd name="T15" fmla="*/ 1295 h 3380"/>
                <a:gd name="T16" fmla="*/ 1814 w 3370"/>
                <a:gd name="T17" fmla="*/ 1692 h 3380"/>
                <a:gd name="T18" fmla="*/ 1370 w 3370"/>
                <a:gd name="T19" fmla="*/ 1844 h 3380"/>
                <a:gd name="T20" fmla="*/ 1142 w 3370"/>
                <a:gd name="T21" fmla="*/ 2332 h 3380"/>
                <a:gd name="T22" fmla="*/ 1248 w 3370"/>
                <a:gd name="T23" fmla="*/ 2655 h 3380"/>
                <a:gd name="T24" fmla="*/ 1376 w 3370"/>
                <a:gd name="T25" fmla="*/ 2325 h 3380"/>
                <a:gd name="T26" fmla="*/ 1641 w 3370"/>
                <a:gd name="T27" fmla="*/ 2235 h 3380"/>
                <a:gd name="T28" fmla="*/ 2040 w 3370"/>
                <a:gd name="T29" fmla="*/ 2316 h 3380"/>
                <a:gd name="T30" fmla="*/ 2123 w 3370"/>
                <a:gd name="T31" fmla="*/ 2595 h 3380"/>
                <a:gd name="T32" fmla="*/ 2355 w 3370"/>
                <a:gd name="T33" fmla="*/ 2699 h 3380"/>
                <a:gd name="T34" fmla="*/ 2452 w 3370"/>
                <a:gd name="T35" fmla="*/ 2477 h 3380"/>
                <a:gd name="T36" fmla="*/ 2419 w 3370"/>
                <a:gd name="T37" fmla="*/ 2009 h 3380"/>
                <a:gd name="T38" fmla="*/ 2661 w 3370"/>
                <a:gd name="T39" fmla="*/ 1688 h 3380"/>
                <a:gd name="T40" fmla="*/ 2547 w 3370"/>
                <a:gd name="T41" fmla="*/ 1349 h 3380"/>
                <a:gd name="T42" fmla="*/ 2118 w 3370"/>
                <a:gd name="T43" fmla="*/ 1980 h 3380"/>
                <a:gd name="T44" fmla="*/ 1573 w 3370"/>
                <a:gd name="T45" fmla="*/ 2098 h 3380"/>
                <a:gd name="T46" fmla="*/ 1463 w 3370"/>
                <a:gd name="T47" fmla="*/ 2010 h 3380"/>
                <a:gd name="T48" fmla="*/ 1603 w 3370"/>
                <a:gd name="T49" fmla="*/ 1988 h 3380"/>
                <a:gd name="T50" fmla="*/ 2129 w 3370"/>
                <a:gd name="T51" fmla="*/ 1836 h 3380"/>
                <a:gd name="T52" fmla="*/ 2459 w 3370"/>
                <a:gd name="T53" fmla="*/ 1227 h 3380"/>
                <a:gd name="T54" fmla="*/ 2674 w 3370"/>
                <a:gd name="T55" fmla="*/ 968 h 3380"/>
                <a:gd name="T56" fmla="*/ 1311 w 3370"/>
                <a:gd name="T57" fmla="*/ 917 h 3380"/>
                <a:gd name="T58" fmla="*/ 1391 w 3370"/>
                <a:gd name="T59" fmla="*/ 1263 h 3380"/>
                <a:gd name="T60" fmla="*/ 1840 w 3370"/>
                <a:gd name="T61" fmla="*/ 1192 h 3380"/>
                <a:gd name="T62" fmla="*/ 2036 w 3370"/>
                <a:gd name="T63" fmla="*/ 711 h 3380"/>
                <a:gd name="T64" fmla="*/ 958 w 3370"/>
                <a:gd name="T65" fmla="*/ 978 h 3380"/>
                <a:gd name="T66" fmla="*/ 951 w 3370"/>
                <a:gd name="T67" fmla="*/ 1101 h 3380"/>
                <a:gd name="T68" fmla="*/ 1089 w 3370"/>
                <a:gd name="T69" fmla="*/ 1277 h 3380"/>
                <a:gd name="T70" fmla="*/ 1050 w 3370"/>
                <a:gd name="T71" fmla="*/ 1832 h 3380"/>
                <a:gd name="T72" fmla="*/ 733 w 3370"/>
                <a:gd name="T73" fmla="*/ 2231 h 3380"/>
                <a:gd name="T74" fmla="*/ 990 w 3370"/>
                <a:gd name="T75" fmla="*/ 2507 h 3380"/>
                <a:gd name="T76" fmla="*/ 1143 w 3370"/>
                <a:gd name="T77" fmla="*/ 1991 h 3380"/>
                <a:gd name="T78" fmla="*/ 1485 w 3370"/>
                <a:gd name="T79" fmla="*/ 1645 h 3380"/>
                <a:gd name="T80" fmla="*/ 1934 w 3370"/>
                <a:gd name="T81" fmla="*/ 1459 h 3380"/>
                <a:gd name="T82" fmla="*/ 2381 w 3370"/>
                <a:gd name="T83" fmla="*/ 833 h 3380"/>
                <a:gd name="T84" fmla="*/ 2061 w 3370"/>
                <a:gd name="T85" fmla="*/ 1087 h 3380"/>
                <a:gd name="T86" fmla="*/ 1737 w 3370"/>
                <a:gd name="T87" fmla="*/ 1379 h 3380"/>
                <a:gd name="T88" fmla="*/ 1284 w 3370"/>
                <a:gd name="T89" fmla="*/ 1322 h 3380"/>
                <a:gd name="T90" fmla="*/ 1202 w 3370"/>
                <a:gd name="T91" fmla="*/ 891 h 3380"/>
                <a:gd name="T92" fmla="*/ 731 w 3370"/>
                <a:gd name="T93" fmla="*/ 2076 h 3380"/>
                <a:gd name="T94" fmla="*/ 1014 w 3370"/>
                <a:gd name="T95" fmla="*/ 1585 h 3380"/>
                <a:gd name="T96" fmla="*/ 918 w 3370"/>
                <a:gd name="T97" fmla="*/ 1220 h 3380"/>
                <a:gd name="T98" fmla="*/ 821 w 3370"/>
                <a:gd name="T99" fmla="*/ 1055 h 3380"/>
                <a:gd name="T100" fmla="*/ 674 w 3370"/>
                <a:gd name="T101" fmla="*/ 676 h 3380"/>
                <a:gd name="T102" fmla="*/ 192 w 3370"/>
                <a:gd name="T103" fmla="*/ 113 h 3380"/>
                <a:gd name="T104" fmla="*/ 3333 w 3370"/>
                <a:gd name="T105" fmla="*/ 4 h 3380"/>
                <a:gd name="T106" fmla="*/ 3363 w 3370"/>
                <a:gd name="T107" fmla="*/ 31 h 3380"/>
                <a:gd name="T108" fmla="*/ 3370 w 3370"/>
                <a:gd name="T109" fmla="*/ 56 h 3380"/>
                <a:gd name="T110" fmla="*/ 3361 w 3370"/>
                <a:gd name="T111" fmla="*/ 3353 h 3380"/>
                <a:gd name="T112" fmla="*/ 3324 w 3370"/>
                <a:gd name="T113" fmla="*/ 3379 h 3380"/>
                <a:gd name="T114" fmla="*/ 19 w 3370"/>
                <a:gd name="T115" fmla="*/ 3366 h 3380"/>
                <a:gd name="T116" fmla="*/ 0 w 3370"/>
                <a:gd name="T117" fmla="*/ 3327 h 3380"/>
                <a:gd name="T118" fmla="*/ 4 w 3370"/>
                <a:gd name="T119" fmla="*/ 35 h 3380"/>
                <a:gd name="T120" fmla="*/ 33 w 3370"/>
                <a:gd name="T121" fmla="*/ 6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70" h="3380">
                  <a:moveTo>
                    <a:pt x="641" y="2817"/>
                  </a:moveTo>
                  <a:lnTo>
                    <a:pt x="192" y="3267"/>
                  </a:lnTo>
                  <a:lnTo>
                    <a:pt x="3178" y="3267"/>
                  </a:lnTo>
                  <a:lnTo>
                    <a:pt x="2729" y="2817"/>
                  </a:lnTo>
                  <a:lnTo>
                    <a:pt x="641" y="2817"/>
                  </a:lnTo>
                  <a:close/>
                  <a:moveTo>
                    <a:pt x="1716" y="2344"/>
                  </a:moveTo>
                  <a:lnTo>
                    <a:pt x="1681" y="2346"/>
                  </a:lnTo>
                  <a:lnTo>
                    <a:pt x="1648" y="2348"/>
                  </a:lnTo>
                  <a:lnTo>
                    <a:pt x="1618" y="2351"/>
                  </a:lnTo>
                  <a:lnTo>
                    <a:pt x="1590" y="2354"/>
                  </a:lnTo>
                  <a:lnTo>
                    <a:pt x="1566" y="2358"/>
                  </a:lnTo>
                  <a:lnTo>
                    <a:pt x="1545" y="2361"/>
                  </a:lnTo>
                  <a:lnTo>
                    <a:pt x="1530" y="2364"/>
                  </a:lnTo>
                  <a:lnTo>
                    <a:pt x="1521" y="2366"/>
                  </a:lnTo>
                  <a:lnTo>
                    <a:pt x="1500" y="2370"/>
                  </a:lnTo>
                  <a:lnTo>
                    <a:pt x="1482" y="2379"/>
                  </a:lnTo>
                  <a:lnTo>
                    <a:pt x="1464" y="2394"/>
                  </a:lnTo>
                  <a:lnTo>
                    <a:pt x="1449" y="2412"/>
                  </a:lnTo>
                  <a:lnTo>
                    <a:pt x="1434" y="2435"/>
                  </a:lnTo>
                  <a:lnTo>
                    <a:pt x="1421" y="2459"/>
                  </a:lnTo>
                  <a:lnTo>
                    <a:pt x="1408" y="2487"/>
                  </a:lnTo>
                  <a:lnTo>
                    <a:pt x="1397" y="2517"/>
                  </a:lnTo>
                  <a:lnTo>
                    <a:pt x="1387" y="2547"/>
                  </a:lnTo>
                  <a:lnTo>
                    <a:pt x="1378" y="2579"/>
                  </a:lnTo>
                  <a:lnTo>
                    <a:pt x="1370" y="2611"/>
                  </a:lnTo>
                  <a:lnTo>
                    <a:pt x="1364" y="2643"/>
                  </a:lnTo>
                  <a:lnTo>
                    <a:pt x="1358" y="2674"/>
                  </a:lnTo>
                  <a:lnTo>
                    <a:pt x="1354" y="2704"/>
                  </a:lnTo>
                  <a:lnTo>
                    <a:pt x="2030" y="2704"/>
                  </a:lnTo>
                  <a:lnTo>
                    <a:pt x="2019" y="2673"/>
                  </a:lnTo>
                  <a:lnTo>
                    <a:pt x="2013" y="2643"/>
                  </a:lnTo>
                  <a:lnTo>
                    <a:pt x="2011" y="2613"/>
                  </a:lnTo>
                  <a:lnTo>
                    <a:pt x="2012" y="2585"/>
                  </a:lnTo>
                  <a:lnTo>
                    <a:pt x="2015" y="2561"/>
                  </a:lnTo>
                  <a:lnTo>
                    <a:pt x="2018" y="2541"/>
                  </a:lnTo>
                  <a:lnTo>
                    <a:pt x="2022" y="2526"/>
                  </a:lnTo>
                  <a:lnTo>
                    <a:pt x="2020" y="2496"/>
                  </a:lnTo>
                  <a:lnTo>
                    <a:pt x="2014" y="2468"/>
                  </a:lnTo>
                  <a:lnTo>
                    <a:pt x="2004" y="2444"/>
                  </a:lnTo>
                  <a:lnTo>
                    <a:pt x="1989" y="2423"/>
                  </a:lnTo>
                  <a:lnTo>
                    <a:pt x="1971" y="2404"/>
                  </a:lnTo>
                  <a:lnTo>
                    <a:pt x="1947" y="2388"/>
                  </a:lnTo>
                  <a:lnTo>
                    <a:pt x="1920" y="2374"/>
                  </a:lnTo>
                  <a:lnTo>
                    <a:pt x="1889" y="2364"/>
                  </a:lnTo>
                  <a:lnTo>
                    <a:pt x="1857" y="2356"/>
                  </a:lnTo>
                  <a:lnTo>
                    <a:pt x="1822" y="2350"/>
                  </a:lnTo>
                  <a:lnTo>
                    <a:pt x="1787" y="2347"/>
                  </a:lnTo>
                  <a:lnTo>
                    <a:pt x="1751" y="2344"/>
                  </a:lnTo>
                  <a:lnTo>
                    <a:pt x="1716" y="2344"/>
                  </a:lnTo>
                  <a:close/>
                  <a:moveTo>
                    <a:pt x="2696" y="1807"/>
                  </a:moveTo>
                  <a:lnTo>
                    <a:pt x="2674" y="1829"/>
                  </a:lnTo>
                  <a:lnTo>
                    <a:pt x="2649" y="1853"/>
                  </a:lnTo>
                  <a:lnTo>
                    <a:pt x="2626" y="1879"/>
                  </a:lnTo>
                  <a:lnTo>
                    <a:pt x="2602" y="1908"/>
                  </a:lnTo>
                  <a:lnTo>
                    <a:pt x="2581" y="1939"/>
                  </a:lnTo>
                  <a:lnTo>
                    <a:pt x="2560" y="1972"/>
                  </a:lnTo>
                  <a:lnTo>
                    <a:pt x="2542" y="2005"/>
                  </a:lnTo>
                  <a:lnTo>
                    <a:pt x="2528" y="2041"/>
                  </a:lnTo>
                  <a:lnTo>
                    <a:pt x="2517" y="2078"/>
                  </a:lnTo>
                  <a:lnTo>
                    <a:pt x="2510" y="2116"/>
                  </a:lnTo>
                  <a:lnTo>
                    <a:pt x="2509" y="2155"/>
                  </a:lnTo>
                  <a:lnTo>
                    <a:pt x="2513" y="2194"/>
                  </a:lnTo>
                  <a:lnTo>
                    <a:pt x="2524" y="2235"/>
                  </a:lnTo>
                  <a:lnTo>
                    <a:pt x="2541" y="2288"/>
                  </a:lnTo>
                  <a:lnTo>
                    <a:pt x="2553" y="2338"/>
                  </a:lnTo>
                  <a:lnTo>
                    <a:pt x="2560" y="2385"/>
                  </a:lnTo>
                  <a:lnTo>
                    <a:pt x="2564" y="2431"/>
                  </a:lnTo>
                  <a:lnTo>
                    <a:pt x="2564" y="2473"/>
                  </a:lnTo>
                  <a:lnTo>
                    <a:pt x="2562" y="2511"/>
                  </a:lnTo>
                  <a:lnTo>
                    <a:pt x="2557" y="2546"/>
                  </a:lnTo>
                  <a:lnTo>
                    <a:pt x="2550" y="2579"/>
                  </a:lnTo>
                  <a:lnTo>
                    <a:pt x="2542" y="2609"/>
                  </a:lnTo>
                  <a:lnTo>
                    <a:pt x="2533" y="2634"/>
                  </a:lnTo>
                  <a:lnTo>
                    <a:pt x="2523" y="2657"/>
                  </a:lnTo>
                  <a:lnTo>
                    <a:pt x="2514" y="2676"/>
                  </a:lnTo>
                  <a:lnTo>
                    <a:pt x="2499" y="2704"/>
                  </a:lnTo>
                  <a:lnTo>
                    <a:pt x="2696" y="2704"/>
                  </a:lnTo>
                  <a:lnTo>
                    <a:pt x="2696" y="1807"/>
                  </a:lnTo>
                  <a:close/>
                  <a:moveTo>
                    <a:pt x="2663" y="676"/>
                  </a:moveTo>
                  <a:lnTo>
                    <a:pt x="2594" y="751"/>
                  </a:lnTo>
                  <a:lnTo>
                    <a:pt x="2530" y="827"/>
                  </a:lnTo>
                  <a:lnTo>
                    <a:pt x="2470" y="902"/>
                  </a:lnTo>
                  <a:lnTo>
                    <a:pt x="2414" y="978"/>
                  </a:lnTo>
                  <a:lnTo>
                    <a:pt x="2361" y="1053"/>
                  </a:lnTo>
                  <a:lnTo>
                    <a:pt x="2311" y="1127"/>
                  </a:lnTo>
                  <a:lnTo>
                    <a:pt x="2264" y="1198"/>
                  </a:lnTo>
                  <a:lnTo>
                    <a:pt x="2231" y="1248"/>
                  </a:lnTo>
                  <a:lnTo>
                    <a:pt x="2200" y="1295"/>
                  </a:lnTo>
                  <a:lnTo>
                    <a:pt x="2168" y="1341"/>
                  </a:lnTo>
                  <a:lnTo>
                    <a:pt x="2136" y="1386"/>
                  </a:lnTo>
                  <a:lnTo>
                    <a:pt x="2104" y="1430"/>
                  </a:lnTo>
                  <a:lnTo>
                    <a:pt x="2071" y="1471"/>
                  </a:lnTo>
                  <a:lnTo>
                    <a:pt x="2037" y="1511"/>
                  </a:lnTo>
                  <a:lnTo>
                    <a:pt x="2004" y="1548"/>
                  </a:lnTo>
                  <a:lnTo>
                    <a:pt x="1969" y="1582"/>
                  </a:lnTo>
                  <a:lnTo>
                    <a:pt x="1932" y="1614"/>
                  </a:lnTo>
                  <a:lnTo>
                    <a:pt x="1894" y="1644"/>
                  </a:lnTo>
                  <a:lnTo>
                    <a:pt x="1855" y="1670"/>
                  </a:lnTo>
                  <a:lnTo>
                    <a:pt x="1814" y="1692"/>
                  </a:lnTo>
                  <a:lnTo>
                    <a:pt x="1770" y="1712"/>
                  </a:lnTo>
                  <a:lnTo>
                    <a:pt x="1724" y="1726"/>
                  </a:lnTo>
                  <a:lnTo>
                    <a:pt x="1677" y="1737"/>
                  </a:lnTo>
                  <a:lnTo>
                    <a:pt x="1626" y="1744"/>
                  </a:lnTo>
                  <a:lnTo>
                    <a:pt x="1573" y="1746"/>
                  </a:lnTo>
                  <a:lnTo>
                    <a:pt x="1535" y="1749"/>
                  </a:lnTo>
                  <a:lnTo>
                    <a:pt x="1498" y="1759"/>
                  </a:lnTo>
                  <a:lnTo>
                    <a:pt x="1463" y="1773"/>
                  </a:lnTo>
                  <a:lnTo>
                    <a:pt x="1431" y="1791"/>
                  </a:lnTo>
                  <a:lnTo>
                    <a:pt x="1400" y="1816"/>
                  </a:lnTo>
                  <a:lnTo>
                    <a:pt x="1370" y="1844"/>
                  </a:lnTo>
                  <a:lnTo>
                    <a:pt x="1342" y="1876"/>
                  </a:lnTo>
                  <a:lnTo>
                    <a:pt x="1315" y="1912"/>
                  </a:lnTo>
                  <a:lnTo>
                    <a:pt x="1291" y="1951"/>
                  </a:lnTo>
                  <a:lnTo>
                    <a:pt x="1267" y="1992"/>
                  </a:lnTo>
                  <a:lnTo>
                    <a:pt x="1245" y="2037"/>
                  </a:lnTo>
                  <a:lnTo>
                    <a:pt x="1224" y="2083"/>
                  </a:lnTo>
                  <a:lnTo>
                    <a:pt x="1205" y="2131"/>
                  </a:lnTo>
                  <a:lnTo>
                    <a:pt x="1188" y="2181"/>
                  </a:lnTo>
                  <a:lnTo>
                    <a:pt x="1171" y="2231"/>
                  </a:lnTo>
                  <a:lnTo>
                    <a:pt x="1156" y="2282"/>
                  </a:lnTo>
                  <a:lnTo>
                    <a:pt x="1142" y="2332"/>
                  </a:lnTo>
                  <a:lnTo>
                    <a:pt x="1129" y="2383"/>
                  </a:lnTo>
                  <a:lnTo>
                    <a:pt x="1118" y="2434"/>
                  </a:lnTo>
                  <a:lnTo>
                    <a:pt x="1108" y="2483"/>
                  </a:lnTo>
                  <a:lnTo>
                    <a:pt x="1099" y="2532"/>
                  </a:lnTo>
                  <a:lnTo>
                    <a:pt x="1091" y="2578"/>
                  </a:lnTo>
                  <a:lnTo>
                    <a:pt x="1084" y="2622"/>
                  </a:lnTo>
                  <a:lnTo>
                    <a:pt x="1077" y="2664"/>
                  </a:lnTo>
                  <a:lnTo>
                    <a:pt x="1073" y="2704"/>
                  </a:lnTo>
                  <a:lnTo>
                    <a:pt x="1241" y="2704"/>
                  </a:lnTo>
                  <a:lnTo>
                    <a:pt x="1244" y="2680"/>
                  </a:lnTo>
                  <a:lnTo>
                    <a:pt x="1248" y="2655"/>
                  </a:lnTo>
                  <a:lnTo>
                    <a:pt x="1252" y="2627"/>
                  </a:lnTo>
                  <a:lnTo>
                    <a:pt x="1258" y="2597"/>
                  </a:lnTo>
                  <a:lnTo>
                    <a:pt x="1265" y="2566"/>
                  </a:lnTo>
                  <a:lnTo>
                    <a:pt x="1273" y="2534"/>
                  </a:lnTo>
                  <a:lnTo>
                    <a:pt x="1283" y="2502"/>
                  </a:lnTo>
                  <a:lnTo>
                    <a:pt x="1294" y="2469"/>
                  </a:lnTo>
                  <a:lnTo>
                    <a:pt x="1307" y="2438"/>
                  </a:lnTo>
                  <a:lnTo>
                    <a:pt x="1321" y="2407"/>
                  </a:lnTo>
                  <a:lnTo>
                    <a:pt x="1337" y="2377"/>
                  </a:lnTo>
                  <a:lnTo>
                    <a:pt x="1355" y="2350"/>
                  </a:lnTo>
                  <a:lnTo>
                    <a:pt x="1376" y="2325"/>
                  </a:lnTo>
                  <a:lnTo>
                    <a:pt x="1397" y="2304"/>
                  </a:lnTo>
                  <a:lnTo>
                    <a:pt x="1422" y="2285"/>
                  </a:lnTo>
                  <a:lnTo>
                    <a:pt x="1448" y="2270"/>
                  </a:lnTo>
                  <a:lnTo>
                    <a:pt x="1477" y="2259"/>
                  </a:lnTo>
                  <a:lnTo>
                    <a:pt x="1508" y="2254"/>
                  </a:lnTo>
                  <a:lnTo>
                    <a:pt x="1519" y="2251"/>
                  </a:lnTo>
                  <a:lnTo>
                    <a:pt x="1535" y="2248"/>
                  </a:lnTo>
                  <a:lnTo>
                    <a:pt x="1556" y="2245"/>
                  </a:lnTo>
                  <a:lnTo>
                    <a:pt x="1581" y="2241"/>
                  </a:lnTo>
                  <a:lnTo>
                    <a:pt x="1609" y="2238"/>
                  </a:lnTo>
                  <a:lnTo>
                    <a:pt x="1641" y="2235"/>
                  </a:lnTo>
                  <a:lnTo>
                    <a:pt x="1675" y="2233"/>
                  </a:lnTo>
                  <a:lnTo>
                    <a:pt x="1712" y="2231"/>
                  </a:lnTo>
                  <a:lnTo>
                    <a:pt x="1748" y="2231"/>
                  </a:lnTo>
                  <a:lnTo>
                    <a:pt x="1787" y="2233"/>
                  </a:lnTo>
                  <a:lnTo>
                    <a:pt x="1826" y="2237"/>
                  </a:lnTo>
                  <a:lnTo>
                    <a:pt x="1866" y="2242"/>
                  </a:lnTo>
                  <a:lnTo>
                    <a:pt x="1904" y="2251"/>
                  </a:lnTo>
                  <a:lnTo>
                    <a:pt x="1941" y="2262"/>
                  </a:lnTo>
                  <a:lnTo>
                    <a:pt x="1976" y="2277"/>
                  </a:lnTo>
                  <a:lnTo>
                    <a:pt x="2010" y="2294"/>
                  </a:lnTo>
                  <a:lnTo>
                    <a:pt x="2040" y="2316"/>
                  </a:lnTo>
                  <a:lnTo>
                    <a:pt x="2066" y="2339"/>
                  </a:lnTo>
                  <a:lnTo>
                    <a:pt x="2087" y="2366"/>
                  </a:lnTo>
                  <a:lnTo>
                    <a:pt x="2106" y="2396"/>
                  </a:lnTo>
                  <a:lnTo>
                    <a:pt x="2119" y="2427"/>
                  </a:lnTo>
                  <a:lnTo>
                    <a:pt x="2128" y="2461"/>
                  </a:lnTo>
                  <a:lnTo>
                    <a:pt x="2133" y="2498"/>
                  </a:lnTo>
                  <a:lnTo>
                    <a:pt x="2134" y="2537"/>
                  </a:lnTo>
                  <a:lnTo>
                    <a:pt x="2131" y="2553"/>
                  </a:lnTo>
                  <a:lnTo>
                    <a:pt x="2128" y="2564"/>
                  </a:lnTo>
                  <a:lnTo>
                    <a:pt x="2125" y="2578"/>
                  </a:lnTo>
                  <a:lnTo>
                    <a:pt x="2123" y="2595"/>
                  </a:lnTo>
                  <a:lnTo>
                    <a:pt x="2123" y="2614"/>
                  </a:lnTo>
                  <a:lnTo>
                    <a:pt x="2125" y="2633"/>
                  </a:lnTo>
                  <a:lnTo>
                    <a:pt x="2129" y="2651"/>
                  </a:lnTo>
                  <a:lnTo>
                    <a:pt x="2138" y="2667"/>
                  </a:lnTo>
                  <a:lnTo>
                    <a:pt x="2151" y="2680"/>
                  </a:lnTo>
                  <a:lnTo>
                    <a:pt x="2168" y="2691"/>
                  </a:lnTo>
                  <a:lnTo>
                    <a:pt x="2189" y="2698"/>
                  </a:lnTo>
                  <a:lnTo>
                    <a:pt x="2216" y="2702"/>
                  </a:lnTo>
                  <a:lnTo>
                    <a:pt x="2247" y="2704"/>
                  </a:lnTo>
                  <a:lnTo>
                    <a:pt x="2348" y="2704"/>
                  </a:lnTo>
                  <a:lnTo>
                    <a:pt x="2355" y="2699"/>
                  </a:lnTo>
                  <a:lnTo>
                    <a:pt x="2365" y="2692"/>
                  </a:lnTo>
                  <a:lnTo>
                    <a:pt x="2376" y="2680"/>
                  </a:lnTo>
                  <a:lnTo>
                    <a:pt x="2389" y="2665"/>
                  </a:lnTo>
                  <a:lnTo>
                    <a:pt x="2402" y="2646"/>
                  </a:lnTo>
                  <a:lnTo>
                    <a:pt x="2415" y="2622"/>
                  </a:lnTo>
                  <a:lnTo>
                    <a:pt x="2423" y="2606"/>
                  </a:lnTo>
                  <a:lnTo>
                    <a:pt x="2430" y="2586"/>
                  </a:lnTo>
                  <a:lnTo>
                    <a:pt x="2438" y="2564"/>
                  </a:lnTo>
                  <a:lnTo>
                    <a:pt x="2444" y="2537"/>
                  </a:lnTo>
                  <a:lnTo>
                    <a:pt x="2449" y="2508"/>
                  </a:lnTo>
                  <a:lnTo>
                    <a:pt x="2452" y="2477"/>
                  </a:lnTo>
                  <a:lnTo>
                    <a:pt x="2452" y="2442"/>
                  </a:lnTo>
                  <a:lnTo>
                    <a:pt x="2449" y="2404"/>
                  </a:lnTo>
                  <a:lnTo>
                    <a:pt x="2443" y="2363"/>
                  </a:lnTo>
                  <a:lnTo>
                    <a:pt x="2433" y="2319"/>
                  </a:lnTo>
                  <a:lnTo>
                    <a:pt x="2418" y="2272"/>
                  </a:lnTo>
                  <a:lnTo>
                    <a:pt x="2405" y="2226"/>
                  </a:lnTo>
                  <a:lnTo>
                    <a:pt x="2398" y="2180"/>
                  </a:lnTo>
                  <a:lnTo>
                    <a:pt x="2396" y="2135"/>
                  </a:lnTo>
                  <a:lnTo>
                    <a:pt x="2400" y="2092"/>
                  </a:lnTo>
                  <a:lnTo>
                    <a:pt x="2407" y="2050"/>
                  </a:lnTo>
                  <a:lnTo>
                    <a:pt x="2419" y="2009"/>
                  </a:lnTo>
                  <a:lnTo>
                    <a:pt x="2435" y="1970"/>
                  </a:lnTo>
                  <a:lnTo>
                    <a:pt x="2452" y="1932"/>
                  </a:lnTo>
                  <a:lnTo>
                    <a:pt x="2473" y="1896"/>
                  </a:lnTo>
                  <a:lnTo>
                    <a:pt x="2496" y="1862"/>
                  </a:lnTo>
                  <a:lnTo>
                    <a:pt x="2519" y="1830"/>
                  </a:lnTo>
                  <a:lnTo>
                    <a:pt x="2544" y="1801"/>
                  </a:lnTo>
                  <a:lnTo>
                    <a:pt x="2568" y="1773"/>
                  </a:lnTo>
                  <a:lnTo>
                    <a:pt x="2594" y="1748"/>
                  </a:lnTo>
                  <a:lnTo>
                    <a:pt x="2617" y="1726"/>
                  </a:lnTo>
                  <a:lnTo>
                    <a:pt x="2641" y="1705"/>
                  </a:lnTo>
                  <a:lnTo>
                    <a:pt x="2661" y="1688"/>
                  </a:lnTo>
                  <a:lnTo>
                    <a:pt x="2680" y="1673"/>
                  </a:lnTo>
                  <a:lnTo>
                    <a:pt x="2696" y="1661"/>
                  </a:lnTo>
                  <a:lnTo>
                    <a:pt x="2696" y="1080"/>
                  </a:lnTo>
                  <a:lnTo>
                    <a:pt x="2670" y="1093"/>
                  </a:lnTo>
                  <a:lnTo>
                    <a:pt x="2646" y="1112"/>
                  </a:lnTo>
                  <a:lnTo>
                    <a:pt x="2625" y="1137"/>
                  </a:lnTo>
                  <a:lnTo>
                    <a:pt x="2604" y="1168"/>
                  </a:lnTo>
                  <a:lnTo>
                    <a:pt x="2587" y="1205"/>
                  </a:lnTo>
                  <a:lnTo>
                    <a:pt x="2571" y="1247"/>
                  </a:lnTo>
                  <a:lnTo>
                    <a:pt x="2558" y="1295"/>
                  </a:lnTo>
                  <a:lnTo>
                    <a:pt x="2547" y="1349"/>
                  </a:lnTo>
                  <a:lnTo>
                    <a:pt x="2531" y="1422"/>
                  </a:lnTo>
                  <a:lnTo>
                    <a:pt x="2509" y="1492"/>
                  </a:lnTo>
                  <a:lnTo>
                    <a:pt x="2483" y="1560"/>
                  </a:lnTo>
                  <a:lnTo>
                    <a:pt x="2452" y="1624"/>
                  </a:lnTo>
                  <a:lnTo>
                    <a:pt x="2416" y="1687"/>
                  </a:lnTo>
                  <a:lnTo>
                    <a:pt x="2376" y="1745"/>
                  </a:lnTo>
                  <a:lnTo>
                    <a:pt x="2331" y="1801"/>
                  </a:lnTo>
                  <a:lnTo>
                    <a:pt x="2283" y="1852"/>
                  </a:lnTo>
                  <a:lnTo>
                    <a:pt x="2231" y="1899"/>
                  </a:lnTo>
                  <a:lnTo>
                    <a:pt x="2176" y="1942"/>
                  </a:lnTo>
                  <a:lnTo>
                    <a:pt x="2118" y="1980"/>
                  </a:lnTo>
                  <a:lnTo>
                    <a:pt x="2056" y="2014"/>
                  </a:lnTo>
                  <a:lnTo>
                    <a:pt x="1991" y="2042"/>
                  </a:lnTo>
                  <a:lnTo>
                    <a:pt x="1924" y="2066"/>
                  </a:lnTo>
                  <a:lnTo>
                    <a:pt x="1855" y="2084"/>
                  </a:lnTo>
                  <a:lnTo>
                    <a:pt x="1804" y="2094"/>
                  </a:lnTo>
                  <a:lnTo>
                    <a:pt x="1758" y="2100"/>
                  </a:lnTo>
                  <a:lnTo>
                    <a:pt x="1714" y="2104"/>
                  </a:lnTo>
                  <a:lnTo>
                    <a:pt x="1674" y="2105"/>
                  </a:lnTo>
                  <a:lnTo>
                    <a:pt x="1636" y="2104"/>
                  </a:lnTo>
                  <a:lnTo>
                    <a:pt x="1602" y="2101"/>
                  </a:lnTo>
                  <a:lnTo>
                    <a:pt x="1573" y="2098"/>
                  </a:lnTo>
                  <a:lnTo>
                    <a:pt x="1547" y="2094"/>
                  </a:lnTo>
                  <a:lnTo>
                    <a:pt x="1528" y="2089"/>
                  </a:lnTo>
                  <a:lnTo>
                    <a:pt x="1512" y="2085"/>
                  </a:lnTo>
                  <a:lnTo>
                    <a:pt x="1502" y="2082"/>
                  </a:lnTo>
                  <a:lnTo>
                    <a:pt x="1498" y="2081"/>
                  </a:lnTo>
                  <a:lnTo>
                    <a:pt x="1485" y="2074"/>
                  </a:lnTo>
                  <a:lnTo>
                    <a:pt x="1474" y="2065"/>
                  </a:lnTo>
                  <a:lnTo>
                    <a:pt x="1466" y="2053"/>
                  </a:lnTo>
                  <a:lnTo>
                    <a:pt x="1461" y="2039"/>
                  </a:lnTo>
                  <a:lnTo>
                    <a:pt x="1460" y="2025"/>
                  </a:lnTo>
                  <a:lnTo>
                    <a:pt x="1463" y="2010"/>
                  </a:lnTo>
                  <a:lnTo>
                    <a:pt x="1471" y="1996"/>
                  </a:lnTo>
                  <a:lnTo>
                    <a:pt x="1480" y="1985"/>
                  </a:lnTo>
                  <a:lnTo>
                    <a:pt x="1492" y="1978"/>
                  </a:lnTo>
                  <a:lnTo>
                    <a:pt x="1505" y="1973"/>
                  </a:lnTo>
                  <a:lnTo>
                    <a:pt x="1520" y="1972"/>
                  </a:lnTo>
                  <a:lnTo>
                    <a:pt x="1535" y="1975"/>
                  </a:lnTo>
                  <a:lnTo>
                    <a:pt x="1538" y="1976"/>
                  </a:lnTo>
                  <a:lnTo>
                    <a:pt x="1546" y="1978"/>
                  </a:lnTo>
                  <a:lnTo>
                    <a:pt x="1560" y="1981"/>
                  </a:lnTo>
                  <a:lnTo>
                    <a:pt x="1580" y="1984"/>
                  </a:lnTo>
                  <a:lnTo>
                    <a:pt x="1603" y="1988"/>
                  </a:lnTo>
                  <a:lnTo>
                    <a:pt x="1631" y="1990"/>
                  </a:lnTo>
                  <a:lnTo>
                    <a:pt x="1664" y="1991"/>
                  </a:lnTo>
                  <a:lnTo>
                    <a:pt x="1700" y="1991"/>
                  </a:lnTo>
                  <a:lnTo>
                    <a:pt x="1740" y="1988"/>
                  </a:lnTo>
                  <a:lnTo>
                    <a:pt x="1784" y="1983"/>
                  </a:lnTo>
                  <a:lnTo>
                    <a:pt x="1831" y="1974"/>
                  </a:lnTo>
                  <a:lnTo>
                    <a:pt x="1896" y="1957"/>
                  </a:lnTo>
                  <a:lnTo>
                    <a:pt x="1959" y="1934"/>
                  </a:lnTo>
                  <a:lnTo>
                    <a:pt x="2019" y="1906"/>
                  </a:lnTo>
                  <a:lnTo>
                    <a:pt x="2076" y="1873"/>
                  </a:lnTo>
                  <a:lnTo>
                    <a:pt x="2129" y="1836"/>
                  </a:lnTo>
                  <a:lnTo>
                    <a:pt x="2180" y="1794"/>
                  </a:lnTo>
                  <a:lnTo>
                    <a:pt x="2227" y="1748"/>
                  </a:lnTo>
                  <a:lnTo>
                    <a:pt x="2270" y="1698"/>
                  </a:lnTo>
                  <a:lnTo>
                    <a:pt x="2309" y="1644"/>
                  </a:lnTo>
                  <a:lnTo>
                    <a:pt x="2345" y="1587"/>
                  </a:lnTo>
                  <a:lnTo>
                    <a:pt x="2374" y="1526"/>
                  </a:lnTo>
                  <a:lnTo>
                    <a:pt x="2400" y="1464"/>
                  </a:lnTo>
                  <a:lnTo>
                    <a:pt x="2420" y="1397"/>
                  </a:lnTo>
                  <a:lnTo>
                    <a:pt x="2436" y="1328"/>
                  </a:lnTo>
                  <a:lnTo>
                    <a:pt x="2447" y="1275"/>
                  </a:lnTo>
                  <a:lnTo>
                    <a:pt x="2459" y="1227"/>
                  </a:lnTo>
                  <a:lnTo>
                    <a:pt x="2474" y="1184"/>
                  </a:lnTo>
                  <a:lnTo>
                    <a:pt x="2490" y="1145"/>
                  </a:lnTo>
                  <a:lnTo>
                    <a:pt x="2507" y="1110"/>
                  </a:lnTo>
                  <a:lnTo>
                    <a:pt x="2526" y="1081"/>
                  </a:lnTo>
                  <a:lnTo>
                    <a:pt x="2546" y="1055"/>
                  </a:lnTo>
                  <a:lnTo>
                    <a:pt x="2566" y="1032"/>
                  </a:lnTo>
                  <a:lnTo>
                    <a:pt x="2587" y="1014"/>
                  </a:lnTo>
                  <a:lnTo>
                    <a:pt x="2608" y="998"/>
                  </a:lnTo>
                  <a:lnTo>
                    <a:pt x="2630" y="985"/>
                  </a:lnTo>
                  <a:lnTo>
                    <a:pt x="2652" y="975"/>
                  </a:lnTo>
                  <a:lnTo>
                    <a:pt x="2674" y="968"/>
                  </a:lnTo>
                  <a:lnTo>
                    <a:pt x="2696" y="963"/>
                  </a:lnTo>
                  <a:lnTo>
                    <a:pt x="2696" y="676"/>
                  </a:lnTo>
                  <a:lnTo>
                    <a:pt x="2663" y="676"/>
                  </a:lnTo>
                  <a:close/>
                  <a:moveTo>
                    <a:pt x="1385" y="676"/>
                  </a:moveTo>
                  <a:lnTo>
                    <a:pt x="1374" y="703"/>
                  </a:lnTo>
                  <a:lnTo>
                    <a:pt x="1362" y="733"/>
                  </a:lnTo>
                  <a:lnTo>
                    <a:pt x="1351" y="766"/>
                  </a:lnTo>
                  <a:lnTo>
                    <a:pt x="1340" y="802"/>
                  </a:lnTo>
                  <a:lnTo>
                    <a:pt x="1330" y="839"/>
                  </a:lnTo>
                  <a:lnTo>
                    <a:pt x="1319" y="877"/>
                  </a:lnTo>
                  <a:lnTo>
                    <a:pt x="1311" y="917"/>
                  </a:lnTo>
                  <a:lnTo>
                    <a:pt x="1305" y="957"/>
                  </a:lnTo>
                  <a:lnTo>
                    <a:pt x="1300" y="996"/>
                  </a:lnTo>
                  <a:lnTo>
                    <a:pt x="1298" y="1034"/>
                  </a:lnTo>
                  <a:lnTo>
                    <a:pt x="1298" y="1072"/>
                  </a:lnTo>
                  <a:lnTo>
                    <a:pt x="1301" y="1109"/>
                  </a:lnTo>
                  <a:lnTo>
                    <a:pt x="1307" y="1144"/>
                  </a:lnTo>
                  <a:lnTo>
                    <a:pt x="1317" y="1176"/>
                  </a:lnTo>
                  <a:lnTo>
                    <a:pt x="1332" y="1205"/>
                  </a:lnTo>
                  <a:lnTo>
                    <a:pt x="1348" y="1227"/>
                  </a:lnTo>
                  <a:lnTo>
                    <a:pt x="1367" y="1247"/>
                  </a:lnTo>
                  <a:lnTo>
                    <a:pt x="1391" y="1263"/>
                  </a:lnTo>
                  <a:lnTo>
                    <a:pt x="1417" y="1276"/>
                  </a:lnTo>
                  <a:lnTo>
                    <a:pt x="1448" y="1285"/>
                  </a:lnTo>
                  <a:lnTo>
                    <a:pt x="1482" y="1293"/>
                  </a:lnTo>
                  <a:lnTo>
                    <a:pt x="1520" y="1296"/>
                  </a:lnTo>
                  <a:lnTo>
                    <a:pt x="1573" y="1297"/>
                  </a:lnTo>
                  <a:lnTo>
                    <a:pt x="1624" y="1292"/>
                  </a:lnTo>
                  <a:lnTo>
                    <a:pt x="1672" y="1281"/>
                  </a:lnTo>
                  <a:lnTo>
                    <a:pt x="1718" y="1267"/>
                  </a:lnTo>
                  <a:lnTo>
                    <a:pt x="1761" y="1247"/>
                  </a:lnTo>
                  <a:lnTo>
                    <a:pt x="1801" y="1222"/>
                  </a:lnTo>
                  <a:lnTo>
                    <a:pt x="1840" y="1192"/>
                  </a:lnTo>
                  <a:lnTo>
                    <a:pt x="1876" y="1157"/>
                  </a:lnTo>
                  <a:lnTo>
                    <a:pt x="1909" y="1117"/>
                  </a:lnTo>
                  <a:lnTo>
                    <a:pt x="1939" y="1073"/>
                  </a:lnTo>
                  <a:lnTo>
                    <a:pt x="1965" y="1027"/>
                  </a:lnTo>
                  <a:lnTo>
                    <a:pt x="1986" y="979"/>
                  </a:lnTo>
                  <a:lnTo>
                    <a:pt x="2004" y="931"/>
                  </a:lnTo>
                  <a:lnTo>
                    <a:pt x="2018" y="883"/>
                  </a:lnTo>
                  <a:lnTo>
                    <a:pt x="2027" y="837"/>
                  </a:lnTo>
                  <a:lnTo>
                    <a:pt x="2034" y="792"/>
                  </a:lnTo>
                  <a:lnTo>
                    <a:pt x="2036" y="750"/>
                  </a:lnTo>
                  <a:lnTo>
                    <a:pt x="2036" y="711"/>
                  </a:lnTo>
                  <a:lnTo>
                    <a:pt x="2033" y="676"/>
                  </a:lnTo>
                  <a:lnTo>
                    <a:pt x="1385" y="676"/>
                  </a:lnTo>
                  <a:close/>
                  <a:moveTo>
                    <a:pt x="1102" y="676"/>
                  </a:moveTo>
                  <a:lnTo>
                    <a:pt x="1074" y="729"/>
                  </a:lnTo>
                  <a:lnTo>
                    <a:pt x="1051" y="776"/>
                  </a:lnTo>
                  <a:lnTo>
                    <a:pt x="1029" y="820"/>
                  </a:lnTo>
                  <a:lnTo>
                    <a:pt x="1010" y="859"/>
                  </a:lnTo>
                  <a:lnTo>
                    <a:pt x="994" y="894"/>
                  </a:lnTo>
                  <a:lnTo>
                    <a:pt x="979" y="926"/>
                  </a:lnTo>
                  <a:lnTo>
                    <a:pt x="968" y="954"/>
                  </a:lnTo>
                  <a:lnTo>
                    <a:pt x="958" y="978"/>
                  </a:lnTo>
                  <a:lnTo>
                    <a:pt x="951" y="1000"/>
                  </a:lnTo>
                  <a:lnTo>
                    <a:pt x="945" y="1018"/>
                  </a:lnTo>
                  <a:lnTo>
                    <a:pt x="941" y="1034"/>
                  </a:lnTo>
                  <a:lnTo>
                    <a:pt x="937" y="1048"/>
                  </a:lnTo>
                  <a:lnTo>
                    <a:pt x="936" y="1060"/>
                  </a:lnTo>
                  <a:lnTo>
                    <a:pt x="936" y="1069"/>
                  </a:lnTo>
                  <a:lnTo>
                    <a:pt x="937" y="1079"/>
                  </a:lnTo>
                  <a:lnTo>
                    <a:pt x="940" y="1086"/>
                  </a:lnTo>
                  <a:lnTo>
                    <a:pt x="943" y="1091"/>
                  </a:lnTo>
                  <a:lnTo>
                    <a:pt x="947" y="1097"/>
                  </a:lnTo>
                  <a:lnTo>
                    <a:pt x="951" y="1101"/>
                  </a:lnTo>
                  <a:lnTo>
                    <a:pt x="956" y="1105"/>
                  </a:lnTo>
                  <a:lnTo>
                    <a:pt x="962" y="1110"/>
                  </a:lnTo>
                  <a:lnTo>
                    <a:pt x="974" y="1119"/>
                  </a:lnTo>
                  <a:lnTo>
                    <a:pt x="989" y="1131"/>
                  </a:lnTo>
                  <a:lnTo>
                    <a:pt x="1003" y="1144"/>
                  </a:lnTo>
                  <a:lnTo>
                    <a:pt x="1017" y="1158"/>
                  </a:lnTo>
                  <a:lnTo>
                    <a:pt x="1032" y="1176"/>
                  </a:lnTo>
                  <a:lnTo>
                    <a:pt x="1047" y="1196"/>
                  </a:lnTo>
                  <a:lnTo>
                    <a:pt x="1062" y="1220"/>
                  </a:lnTo>
                  <a:lnTo>
                    <a:pt x="1075" y="1247"/>
                  </a:lnTo>
                  <a:lnTo>
                    <a:pt x="1089" y="1277"/>
                  </a:lnTo>
                  <a:lnTo>
                    <a:pt x="1101" y="1312"/>
                  </a:lnTo>
                  <a:lnTo>
                    <a:pt x="1112" y="1353"/>
                  </a:lnTo>
                  <a:lnTo>
                    <a:pt x="1122" y="1398"/>
                  </a:lnTo>
                  <a:lnTo>
                    <a:pt x="1130" y="1456"/>
                  </a:lnTo>
                  <a:lnTo>
                    <a:pt x="1133" y="1514"/>
                  </a:lnTo>
                  <a:lnTo>
                    <a:pt x="1129" y="1570"/>
                  </a:lnTo>
                  <a:lnTo>
                    <a:pt x="1121" y="1625"/>
                  </a:lnTo>
                  <a:lnTo>
                    <a:pt x="1109" y="1679"/>
                  </a:lnTo>
                  <a:lnTo>
                    <a:pt x="1093" y="1732"/>
                  </a:lnTo>
                  <a:lnTo>
                    <a:pt x="1072" y="1782"/>
                  </a:lnTo>
                  <a:lnTo>
                    <a:pt x="1050" y="1832"/>
                  </a:lnTo>
                  <a:lnTo>
                    <a:pt x="1024" y="1879"/>
                  </a:lnTo>
                  <a:lnTo>
                    <a:pt x="997" y="1926"/>
                  </a:lnTo>
                  <a:lnTo>
                    <a:pt x="968" y="1970"/>
                  </a:lnTo>
                  <a:lnTo>
                    <a:pt x="937" y="2011"/>
                  </a:lnTo>
                  <a:lnTo>
                    <a:pt x="907" y="2050"/>
                  </a:lnTo>
                  <a:lnTo>
                    <a:pt x="875" y="2087"/>
                  </a:lnTo>
                  <a:lnTo>
                    <a:pt x="845" y="2121"/>
                  </a:lnTo>
                  <a:lnTo>
                    <a:pt x="815" y="2153"/>
                  </a:lnTo>
                  <a:lnTo>
                    <a:pt x="785" y="2182"/>
                  </a:lnTo>
                  <a:lnTo>
                    <a:pt x="758" y="2208"/>
                  </a:lnTo>
                  <a:lnTo>
                    <a:pt x="733" y="2231"/>
                  </a:lnTo>
                  <a:lnTo>
                    <a:pt x="710" y="2251"/>
                  </a:lnTo>
                  <a:lnTo>
                    <a:pt x="690" y="2268"/>
                  </a:lnTo>
                  <a:lnTo>
                    <a:pt x="674" y="2281"/>
                  </a:lnTo>
                  <a:lnTo>
                    <a:pt x="674" y="2704"/>
                  </a:lnTo>
                  <a:lnTo>
                    <a:pt x="960" y="2704"/>
                  </a:lnTo>
                  <a:lnTo>
                    <a:pt x="963" y="2679"/>
                  </a:lnTo>
                  <a:lnTo>
                    <a:pt x="967" y="2652"/>
                  </a:lnTo>
                  <a:lnTo>
                    <a:pt x="971" y="2620"/>
                  </a:lnTo>
                  <a:lnTo>
                    <a:pt x="976" y="2585"/>
                  </a:lnTo>
                  <a:lnTo>
                    <a:pt x="982" y="2547"/>
                  </a:lnTo>
                  <a:lnTo>
                    <a:pt x="990" y="2507"/>
                  </a:lnTo>
                  <a:lnTo>
                    <a:pt x="998" y="2465"/>
                  </a:lnTo>
                  <a:lnTo>
                    <a:pt x="1006" y="2420"/>
                  </a:lnTo>
                  <a:lnTo>
                    <a:pt x="1016" y="2375"/>
                  </a:lnTo>
                  <a:lnTo>
                    <a:pt x="1027" y="2328"/>
                  </a:lnTo>
                  <a:lnTo>
                    <a:pt x="1040" y="2280"/>
                  </a:lnTo>
                  <a:lnTo>
                    <a:pt x="1054" y="2231"/>
                  </a:lnTo>
                  <a:lnTo>
                    <a:pt x="1069" y="2183"/>
                  </a:lnTo>
                  <a:lnTo>
                    <a:pt x="1086" y="2133"/>
                  </a:lnTo>
                  <a:lnTo>
                    <a:pt x="1103" y="2085"/>
                  </a:lnTo>
                  <a:lnTo>
                    <a:pt x="1122" y="2038"/>
                  </a:lnTo>
                  <a:lnTo>
                    <a:pt x="1143" y="1991"/>
                  </a:lnTo>
                  <a:lnTo>
                    <a:pt x="1165" y="1946"/>
                  </a:lnTo>
                  <a:lnTo>
                    <a:pt x="1189" y="1903"/>
                  </a:lnTo>
                  <a:lnTo>
                    <a:pt x="1214" y="1862"/>
                  </a:lnTo>
                  <a:lnTo>
                    <a:pt x="1242" y="1823"/>
                  </a:lnTo>
                  <a:lnTo>
                    <a:pt x="1270" y="1786"/>
                  </a:lnTo>
                  <a:lnTo>
                    <a:pt x="1301" y="1754"/>
                  </a:lnTo>
                  <a:lnTo>
                    <a:pt x="1334" y="1724"/>
                  </a:lnTo>
                  <a:lnTo>
                    <a:pt x="1368" y="1697"/>
                  </a:lnTo>
                  <a:lnTo>
                    <a:pt x="1405" y="1676"/>
                  </a:lnTo>
                  <a:lnTo>
                    <a:pt x="1444" y="1657"/>
                  </a:lnTo>
                  <a:lnTo>
                    <a:pt x="1485" y="1645"/>
                  </a:lnTo>
                  <a:lnTo>
                    <a:pt x="1528" y="1637"/>
                  </a:lnTo>
                  <a:lnTo>
                    <a:pt x="1573" y="1634"/>
                  </a:lnTo>
                  <a:lnTo>
                    <a:pt x="1622" y="1632"/>
                  </a:lnTo>
                  <a:lnTo>
                    <a:pt x="1668" y="1624"/>
                  </a:lnTo>
                  <a:lnTo>
                    <a:pt x="1711" y="1612"/>
                  </a:lnTo>
                  <a:lnTo>
                    <a:pt x="1752" y="1597"/>
                  </a:lnTo>
                  <a:lnTo>
                    <a:pt x="1791" y="1576"/>
                  </a:lnTo>
                  <a:lnTo>
                    <a:pt x="1829" y="1553"/>
                  </a:lnTo>
                  <a:lnTo>
                    <a:pt x="1866" y="1524"/>
                  </a:lnTo>
                  <a:lnTo>
                    <a:pt x="1900" y="1493"/>
                  </a:lnTo>
                  <a:lnTo>
                    <a:pt x="1934" y="1459"/>
                  </a:lnTo>
                  <a:lnTo>
                    <a:pt x="1968" y="1421"/>
                  </a:lnTo>
                  <a:lnTo>
                    <a:pt x="2001" y="1380"/>
                  </a:lnTo>
                  <a:lnTo>
                    <a:pt x="2034" y="1336"/>
                  </a:lnTo>
                  <a:lnTo>
                    <a:pt x="2067" y="1290"/>
                  </a:lnTo>
                  <a:lnTo>
                    <a:pt x="2101" y="1240"/>
                  </a:lnTo>
                  <a:lnTo>
                    <a:pt x="2135" y="1189"/>
                  </a:lnTo>
                  <a:lnTo>
                    <a:pt x="2170" y="1136"/>
                  </a:lnTo>
                  <a:lnTo>
                    <a:pt x="2219" y="1063"/>
                  </a:lnTo>
                  <a:lnTo>
                    <a:pt x="2270" y="987"/>
                  </a:lnTo>
                  <a:lnTo>
                    <a:pt x="2324" y="911"/>
                  </a:lnTo>
                  <a:lnTo>
                    <a:pt x="2381" y="833"/>
                  </a:lnTo>
                  <a:lnTo>
                    <a:pt x="2444" y="754"/>
                  </a:lnTo>
                  <a:lnTo>
                    <a:pt x="2510" y="676"/>
                  </a:lnTo>
                  <a:lnTo>
                    <a:pt x="2146" y="676"/>
                  </a:lnTo>
                  <a:lnTo>
                    <a:pt x="2149" y="721"/>
                  </a:lnTo>
                  <a:lnTo>
                    <a:pt x="2148" y="769"/>
                  </a:lnTo>
                  <a:lnTo>
                    <a:pt x="2144" y="820"/>
                  </a:lnTo>
                  <a:lnTo>
                    <a:pt x="2134" y="873"/>
                  </a:lnTo>
                  <a:lnTo>
                    <a:pt x="2122" y="927"/>
                  </a:lnTo>
                  <a:lnTo>
                    <a:pt x="2106" y="980"/>
                  </a:lnTo>
                  <a:lnTo>
                    <a:pt x="2085" y="1034"/>
                  </a:lnTo>
                  <a:lnTo>
                    <a:pt x="2061" y="1087"/>
                  </a:lnTo>
                  <a:lnTo>
                    <a:pt x="2032" y="1138"/>
                  </a:lnTo>
                  <a:lnTo>
                    <a:pt x="1999" y="1186"/>
                  </a:lnTo>
                  <a:lnTo>
                    <a:pt x="1979" y="1210"/>
                  </a:lnTo>
                  <a:lnTo>
                    <a:pt x="1958" y="1234"/>
                  </a:lnTo>
                  <a:lnTo>
                    <a:pt x="1934" y="1259"/>
                  </a:lnTo>
                  <a:lnTo>
                    <a:pt x="1908" y="1282"/>
                  </a:lnTo>
                  <a:lnTo>
                    <a:pt x="1879" y="1305"/>
                  </a:lnTo>
                  <a:lnTo>
                    <a:pt x="1847" y="1326"/>
                  </a:lnTo>
                  <a:lnTo>
                    <a:pt x="1814" y="1346"/>
                  </a:lnTo>
                  <a:lnTo>
                    <a:pt x="1777" y="1363"/>
                  </a:lnTo>
                  <a:lnTo>
                    <a:pt x="1737" y="1379"/>
                  </a:lnTo>
                  <a:lnTo>
                    <a:pt x="1694" y="1392"/>
                  </a:lnTo>
                  <a:lnTo>
                    <a:pt x="1648" y="1401"/>
                  </a:lnTo>
                  <a:lnTo>
                    <a:pt x="1600" y="1407"/>
                  </a:lnTo>
                  <a:lnTo>
                    <a:pt x="1548" y="1409"/>
                  </a:lnTo>
                  <a:lnTo>
                    <a:pt x="1513" y="1408"/>
                  </a:lnTo>
                  <a:lnTo>
                    <a:pt x="1466" y="1404"/>
                  </a:lnTo>
                  <a:lnTo>
                    <a:pt x="1423" y="1395"/>
                  </a:lnTo>
                  <a:lnTo>
                    <a:pt x="1383" y="1383"/>
                  </a:lnTo>
                  <a:lnTo>
                    <a:pt x="1346" y="1366"/>
                  </a:lnTo>
                  <a:lnTo>
                    <a:pt x="1313" y="1347"/>
                  </a:lnTo>
                  <a:lnTo>
                    <a:pt x="1284" y="1322"/>
                  </a:lnTo>
                  <a:lnTo>
                    <a:pt x="1257" y="1295"/>
                  </a:lnTo>
                  <a:lnTo>
                    <a:pt x="1236" y="1262"/>
                  </a:lnTo>
                  <a:lnTo>
                    <a:pt x="1217" y="1226"/>
                  </a:lnTo>
                  <a:lnTo>
                    <a:pt x="1203" y="1188"/>
                  </a:lnTo>
                  <a:lnTo>
                    <a:pt x="1194" y="1148"/>
                  </a:lnTo>
                  <a:lnTo>
                    <a:pt x="1188" y="1106"/>
                  </a:lnTo>
                  <a:lnTo>
                    <a:pt x="1186" y="1064"/>
                  </a:lnTo>
                  <a:lnTo>
                    <a:pt x="1186" y="1021"/>
                  </a:lnTo>
                  <a:lnTo>
                    <a:pt x="1189" y="977"/>
                  </a:lnTo>
                  <a:lnTo>
                    <a:pt x="1195" y="934"/>
                  </a:lnTo>
                  <a:lnTo>
                    <a:pt x="1202" y="891"/>
                  </a:lnTo>
                  <a:lnTo>
                    <a:pt x="1211" y="850"/>
                  </a:lnTo>
                  <a:lnTo>
                    <a:pt x="1220" y="810"/>
                  </a:lnTo>
                  <a:lnTo>
                    <a:pt x="1232" y="773"/>
                  </a:lnTo>
                  <a:lnTo>
                    <a:pt x="1243" y="737"/>
                  </a:lnTo>
                  <a:lnTo>
                    <a:pt x="1253" y="705"/>
                  </a:lnTo>
                  <a:lnTo>
                    <a:pt x="1264" y="676"/>
                  </a:lnTo>
                  <a:lnTo>
                    <a:pt x="1102" y="676"/>
                  </a:lnTo>
                  <a:close/>
                  <a:moveTo>
                    <a:pt x="674" y="676"/>
                  </a:moveTo>
                  <a:lnTo>
                    <a:pt x="674" y="2131"/>
                  </a:lnTo>
                  <a:lnTo>
                    <a:pt x="702" y="2106"/>
                  </a:lnTo>
                  <a:lnTo>
                    <a:pt x="731" y="2076"/>
                  </a:lnTo>
                  <a:lnTo>
                    <a:pt x="763" y="2043"/>
                  </a:lnTo>
                  <a:lnTo>
                    <a:pt x="795" y="2008"/>
                  </a:lnTo>
                  <a:lnTo>
                    <a:pt x="826" y="1969"/>
                  </a:lnTo>
                  <a:lnTo>
                    <a:pt x="858" y="1928"/>
                  </a:lnTo>
                  <a:lnTo>
                    <a:pt x="888" y="1885"/>
                  </a:lnTo>
                  <a:lnTo>
                    <a:pt x="917" y="1839"/>
                  </a:lnTo>
                  <a:lnTo>
                    <a:pt x="944" y="1791"/>
                  </a:lnTo>
                  <a:lnTo>
                    <a:pt x="967" y="1742"/>
                  </a:lnTo>
                  <a:lnTo>
                    <a:pt x="986" y="1691"/>
                  </a:lnTo>
                  <a:lnTo>
                    <a:pt x="1003" y="1639"/>
                  </a:lnTo>
                  <a:lnTo>
                    <a:pt x="1014" y="1585"/>
                  </a:lnTo>
                  <a:lnTo>
                    <a:pt x="1019" y="1530"/>
                  </a:lnTo>
                  <a:lnTo>
                    <a:pt x="1019" y="1475"/>
                  </a:lnTo>
                  <a:lnTo>
                    <a:pt x="1012" y="1419"/>
                  </a:lnTo>
                  <a:lnTo>
                    <a:pt x="1003" y="1377"/>
                  </a:lnTo>
                  <a:lnTo>
                    <a:pt x="993" y="1342"/>
                  </a:lnTo>
                  <a:lnTo>
                    <a:pt x="981" y="1311"/>
                  </a:lnTo>
                  <a:lnTo>
                    <a:pt x="970" y="1285"/>
                  </a:lnTo>
                  <a:lnTo>
                    <a:pt x="957" y="1265"/>
                  </a:lnTo>
                  <a:lnTo>
                    <a:pt x="945" y="1247"/>
                  </a:lnTo>
                  <a:lnTo>
                    <a:pt x="931" y="1232"/>
                  </a:lnTo>
                  <a:lnTo>
                    <a:pt x="918" y="1220"/>
                  </a:lnTo>
                  <a:lnTo>
                    <a:pt x="906" y="1209"/>
                  </a:lnTo>
                  <a:lnTo>
                    <a:pt x="894" y="1199"/>
                  </a:lnTo>
                  <a:lnTo>
                    <a:pt x="876" y="1186"/>
                  </a:lnTo>
                  <a:lnTo>
                    <a:pt x="862" y="1173"/>
                  </a:lnTo>
                  <a:lnTo>
                    <a:pt x="850" y="1158"/>
                  </a:lnTo>
                  <a:lnTo>
                    <a:pt x="839" y="1144"/>
                  </a:lnTo>
                  <a:lnTo>
                    <a:pt x="830" y="1129"/>
                  </a:lnTo>
                  <a:lnTo>
                    <a:pt x="825" y="1112"/>
                  </a:lnTo>
                  <a:lnTo>
                    <a:pt x="821" y="1095"/>
                  </a:lnTo>
                  <a:lnTo>
                    <a:pt x="820" y="1075"/>
                  </a:lnTo>
                  <a:lnTo>
                    <a:pt x="821" y="1055"/>
                  </a:lnTo>
                  <a:lnTo>
                    <a:pt x="824" y="1031"/>
                  </a:lnTo>
                  <a:lnTo>
                    <a:pt x="830" y="1005"/>
                  </a:lnTo>
                  <a:lnTo>
                    <a:pt x="838" y="977"/>
                  </a:lnTo>
                  <a:lnTo>
                    <a:pt x="850" y="945"/>
                  </a:lnTo>
                  <a:lnTo>
                    <a:pt x="864" y="910"/>
                  </a:lnTo>
                  <a:lnTo>
                    <a:pt x="880" y="872"/>
                  </a:lnTo>
                  <a:lnTo>
                    <a:pt x="900" y="829"/>
                  </a:lnTo>
                  <a:lnTo>
                    <a:pt x="922" y="783"/>
                  </a:lnTo>
                  <a:lnTo>
                    <a:pt x="947" y="731"/>
                  </a:lnTo>
                  <a:lnTo>
                    <a:pt x="975" y="676"/>
                  </a:lnTo>
                  <a:lnTo>
                    <a:pt x="674" y="676"/>
                  </a:lnTo>
                  <a:close/>
                  <a:moveTo>
                    <a:pt x="3258" y="193"/>
                  </a:moveTo>
                  <a:lnTo>
                    <a:pt x="2808" y="643"/>
                  </a:lnTo>
                  <a:lnTo>
                    <a:pt x="2808" y="2737"/>
                  </a:lnTo>
                  <a:lnTo>
                    <a:pt x="3258" y="3187"/>
                  </a:lnTo>
                  <a:lnTo>
                    <a:pt x="3258" y="193"/>
                  </a:lnTo>
                  <a:close/>
                  <a:moveTo>
                    <a:pt x="112" y="193"/>
                  </a:moveTo>
                  <a:lnTo>
                    <a:pt x="112" y="3187"/>
                  </a:lnTo>
                  <a:lnTo>
                    <a:pt x="562" y="2737"/>
                  </a:lnTo>
                  <a:lnTo>
                    <a:pt x="562" y="643"/>
                  </a:lnTo>
                  <a:lnTo>
                    <a:pt x="112" y="193"/>
                  </a:lnTo>
                  <a:close/>
                  <a:moveTo>
                    <a:pt x="192" y="113"/>
                  </a:moveTo>
                  <a:lnTo>
                    <a:pt x="641" y="563"/>
                  </a:lnTo>
                  <a:lnTo>
                    <a:pt x="2729" y="563"/>
                  </a:lnTo>
                  <a:lnTo>
                    <a:pt x="3178" y="113"/>
                  </a:lnTo>
                  <a:lnTo>
                    <a:pt x="192" y="113"/>
                  </a:lnTo>
                  <a:close/>
                  <a:moveTo>
                    <a:pt x="56" y="0"/>
                  </a:moveTo>
                  <a:lnTo>
                    <a:pt x="3314" y="0"/>
                  </a:lnTo>
                  <a:lnTo>
                    <a:pt x="3317" y="1"/>
                  </a:lnTo>
                  <a:lnTo>
                    <a:pt x="3321" y="1"/>
                  </a:lnTo>
                  <a:lnTo>
                    <a:pt x="3325" y="2"/>
                  </a:lnTo>
                  <a:lnTo>
                    <a:pt x="3329" y="2"/>
                  </a:lnTo>
                  <a:lnTo>
                    <a:pt x="3333" y="4"/>
                  </a:lnTo>
                  <a:lnTo>
                    <a:pt x="3334" y="4"/>
                  </a:lnTo>
                  <a:lnTo>
                    <a:pt x="3335" y="4"/>
                  </a:lnTo>
                  <a:lnTo>
                    <a:pt x="3337" y="6"/>
                  </a:lnTo>
                  <a:lnTo>
                    <a:pt x="3339" y="7"/>
                  </a:lnTo>
                  <a:lnTo>
                    <a:pt x="3343" y="9"/>
                  </a:lnTo>
                  <a:lnTo>
                    <a:pt x="3348" y="11"/>
                  </a:lnTo>
                  <a:lnTo>
                    <a:pt x="3351" y="14"/>
                  </a:lnTo>
                  <a:lnTo>
                    <a:pt x="3354" y="16"/>
                  </a:lnTo>
                  <a:lnTo>
                    <a:pt x="3356" y="19"/>
                  </a:lnTo>
                  <a:lnTo>
                    <a:pt x="3359" y="23"/>
                  </a:lnTo>
                  <a:lnTo>
                    <a:pt x="3363" y="31"/>
                  </a:lnTo>
                  <a:lnTo>
                    <a:pt x="3364" y="32"/>
                  </a:lnTo>
                  <a:lnTo>
                    <a:pt x="3365" y="33"/>
                  </a:lnTo>
                  <a:lnTo>
                    <a:pt x="3366" y="35"/>
                  </a:lnTo>
                  <a:lnTo>
                    <a:pt x="3366" y="36"/>
                  </a:lnTo>
                  <a:lnTo>
                    <a:pt x="3366" y="38"/>
                  </a:lnTo>
                  <a:lnTo>
                    <a:pt x="3368" y="41"/>
                  </a:lnTo>
                  <a:lnTo>
                    <a:pt x="3368" y="45"/>
                  </a:lnTo>
                  <a:lnTo>
                    <a:pt x="3369" y="49"/>
                  </a:lnTo>
                  <a:lnTo>
                    <a:pt x="3370" y="54"/>
                  </a:lnTo>
                  <a:lnTo>
                    <a:pt x="3370" y="55"/>
                  </a:lnTo>
                  <a:lnTo>
                    <a:pt x="3370" y="56"/>
                  </a:lnTo>
                  <a:lnTo>
                    <a:pt x="3370" y="3324"/>
                  </a:lnTo>
                  <a:lnTo>
                    <a:pt x="3369" y="3327"/>
                  </a:lnTo>
                  <a:lnTo>
                    <a:pt x="3369" y="3331"/>
                  </a:lnTo>
                  <a:lnTo>
                    <a:pt x="3368" y="3335"/>
                  </a:lnTo>
                  <a:lnTo>
                    <a:pt x="3368" y="3339"/>
                  </a:lnTo>
                  <a:lnTo>
                    <a:pt x="3366" y="3343"/>
                  </a:lnTo>
                  <a:lnTo>
                    <a:pt x="3366" y="3344"/>
                  </a:lnTo>
                  <a:lnTo>
                    <a:pt x="3366" y="3345"/>
                  </a:lnTo>
                  <a:lnTo>
                    <a:pt x="3364" y="3347"/>
                  </a:lnTo>
                  <a:lnTo>
                    <a:pt x="3363" y="3349"/>
                  </a:lnTo>
                  <a:lnTo>
                    <a:pt x="3361" y="3353"/>
                  </a:lnTo>
                  <a:lnTo>
                    <a:pt x="3359" y="3357"/>
                  </a:lnTo>
                  <a:lnTo>
                    <a:pt x="3356" y="3361"/>
                  </a:lnTo>
                  <a:lnTo>
                    <a:pt x="3354" y="3364"/>
                  </a:lnTo>
                  <a:lnTo>
                    <a:pt x="3351" y="3366"/>
                  </a:lnTo>
                  <a:lnTo>
                    <a:pt x="3348" y="3369"/>
                  </a:lnTo>
                  <a:lnTo>
                    <a:pt x="3339" y="3373"/>
                  </a:lnTo>
                  <a:lnTo>
                    <a:pt x="3337" y="3375"/>
                  </a:lnTo>
                  <a:lnTo>
                    <a:pt x="3335" y="3376"/>
                  </a:lnTo>
                  <a:lnTo>
                    <a:pt x="3334" y="3376"/>
                  </a:lnTo>
                  <a:lnTo>
                    <a:pt x="3333" y="3376"/>
                  </a:lnTo>
                  <a:lnTo>
                    <a:pt x="3324" y="3379"/>
                  </a:lnTo>
                  <a:lnTo>
                    <a:pt x="3314" y="3380"/>
                  </a:lnTo>
                  <a:lnTo>
                    <a:pt x="56" y="3380"/>
                  </a:lnTo>
                  <a:lnTo>
                    <a:pt x="46" y="3379"/>
                  </a:lnTo>
                  <a:lnTo>
                    <a:pt x="37" y="3376"/>
                  </a:lnTo>
                  <a:lnTo>
                    <a:pt x="36" y="3376"/>
                  </a:lnTo>
                  <a:lnTo>
                    <a:pt x="35" y="3376"/>
                  </a:lnTo>
                  <a:lnTo>
                    <a:pt x="33" y="3374"/>
                  </a:lnTo>
                  <a:lnTo>
                    <a:pt x="31" y="3373"/>
                  </a:lnTo>
                  <a:lnTo>
                    <a:pt x="27" y="3371"/>
                  </a:lnTo>
                  <a:lnTo>
                    <a:pt x="22" y="3369"/>
                  </a:lnTo>
                  <a:lnTo>
                    <a:pt x="19" y="3366"/>
                  </a:lnTo>
                  <a:lnTo>
                    <a:pt x="16" y="3364"/>
                  </a:lnTo>
                  <a:lnTo>
                    <a:pt x="14" y="3361"/>
                  </a:lnTo>
                  <a:lnTo>
                    <a:pt x="11" y="3357"/>
                  </a:lnTo>
                  <a:lnTo>
                    <a:pt x="7" y="3349"/>
                  </a:lnTo>
                  <a:lnTo>
                    <a:pt x="5" y="3347"/>
                  </a:lnTo>
                  <a:lnTo>
                    <a:pt x="4" y="3345"/>
                  </a:lnTo>
                  <a:lnTo>
                    <a:pt x="4" y="3344"/>
                  </a:lnTo>
                  <a:lnTo>
                    <a:pt x="4" y="3342"/>
                  </a:lnTo>
                  <a:lnTo>
                    <a:pt x="2" y="3339"/>
                  </a:lnTo>
                  <a:lnTo>
                    <a:pt x="2" y="3335"/>
                  </a:lnTo>
                  <a:lnTo>
                    <a:pt x="0" y="3327"/>
                  </a:lnTo>
                  <a:lnTo>
                    <a:pt x="0" y="3325"/>
                  </a:lnTo>
                  <a:lnTo>
                    <a:pt x="0" y="3324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49"/>
                  </a:lnTo>
                  <a:lnTo>
                    <a:pt x="2" y="45"/>
                  </a:lnTo>
                  <a:lnTo>
                    <a:pt x="2" y="41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7" y="31"/>
                  </a:lnTo>
                  <a:lnTo>
                    <a:pt x="9" y="27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16" y="16"/>
                  </a:lnTo>
                  <a:lnTo>
                    <a:pt x="19" y="14"/>
                  </a:lnTo>
                  <a:lnTo>
                    <a:pt x="22" y="11"/>
                  </a:lnTo>
                  <a:lnTo>
                    <a:pt x="27" y="9"/>
                  </a:lnTo>
                  <a:lnTo>
                    <a:pt x="31" y="7"/>
                  </a:lnTo>
                  <a:lnTo>
                    <a:pt x="33" y="6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41" y="2"/>
                  </a:lnTo>
                  <a:lnTo>
                    <a:pt x="46" y="2"/>
                  </a:lnTo>
                  <a:lnTo>
                    <a:pt x="49" y="1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754"/>
            <p:cNvSpPr>
              <a:spLocks/>
            </p:cNvSpPr>
            <p:nvPr/>
          </p:nvSpPr>
          <p:spPr bwMode="auto">
            <a:xfrm>
              <a:off x="10483850" y="4733925"/>
              <a:ext cx="17462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755"/>
            <p:cNvSpPr>
              <a:spLocks/>
            </p:cNvSpPr>
            <p:nvPr/>
          </p:nvSpPr>
          <p:spPr bwMode="auto">
            <a:xfrm>
              <a:off x="10447338" y="4697413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756"/>
            <p:cNvSpPr>
              <a:spLocks/>
            </p:cNvSpPr>
            <p:nvPr/>
          </p:nvSpPr>
          <p:spPr bwMode="auto">
            <a:xfrm>
              <a:off x="10109200" y="4733925"/>
              <a:ext cx="17462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757"/>
            <p:cNvSpPr>
              <a:spLocks/>
            </p:cNvSpPr>
            <p:nvPr/>
          </p:nvSpPr>
          <p:spPr bwMode="auto">
            <a:xfrm>
              <a:off x="10144125" y="4697413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758"/>
            <p:cNvSpPr>
              <a:spLocks/>
            </p:cNvSpPr>
            <p:nvPr/>
          </p:nvSpPr>
          <p:spPr bwMode="auto">
            <a:xfrm>
              <a:off x="10483850" y="4268788"/>
              <a:ext cx="17462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759"/>
            <p:cNvSpPr>
              <a:spLocks/>
            </p:cNvSpPr>
            <p:nvPr/>
          </p:nvSpPr>
          <p:spPr bwMode="auto">
            <a:xfrm>
              <a:off x="10447338" y="4303713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760"/>
            <p:cNvSpPr>
              <a:spLocks/>
            </p:cNvSpPr>
            <p:nvPr/>
          </p:nvSpPr>
          <p:spPr bwMode="auto">
            <a:xfrm>
              <a:off x="10109200" y="4268788"/>
              <a:ext cx="17462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761"/>
            <p:cNvSpPr>
              <a:spLocks/>
            </p:cNvSpPr>
            <p:nvPr/>
          </p:nvSpPr>
          <p:spPr bwMode="auto">
            <a:xfrm>
              <a:off x="10144125" y="4303713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2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3" name="Group 1999"/>
          <p:cNvGrpSpPr/>
          <p:nvPr/>
        </p:nvGrpSpPr>
        <p:grpSpPr>
          <a:xfrm>
            <a:off x="4989773" y="2959118"/>
            <a:ext cx="536575" cy="536575"/>
            <a:chOff x="9078913" y="4241800"/>
            <a:chExt cx="536575" cy="536575"/>
          </a:xfrm>
          <a:solidFill>
            <a:srgbClr val="000000"/>
          </a:solidFill>
        </p:grpSpPr>
        <p:sp>
          <p:nvSpPr>
            <p:cNvPr id="1014" name="Freeform 766"/>
            <p:cNvSpPr>
              <a:spLocks/>
            </p:cNvSpPr>
            <p:nvPr/>
          </p:nvSpPr>
          <p:spPr bwMode="auto">
            <a:xfrm>
              <a:off x="9105901" y="4689475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90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767"/>
            <p:cNvSpPr>
              <a:spLocks/>
            </p:cNvSpPr>
            <p:nvPr/>
          </p:nvSpPr>
          <p:spPr bwMode="auto">
            <a:xfrm>
              <a:off x="9140826" y="465296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768"/>
            <p:cNvSpPr>
              <a:spLocks/>
            </p:cNvSpPr>
            <p:nvPr/>
          </p:nvSpPr>
          <p:spPr bwMode="auto">
            <a:xfrm>
              <a:off x="9105901" y="431323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769"/>
            <p:cNvSpPr>
              <a:spLocks/>
            </p:cNvSpPr>
            <p:nvPr/>
          </p:nvSpPr>
          <p:spPr bwMode="auto">
            <a:xfrm>
              <a:off x="9140826" y="4349750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770"/>
            <p:cNvSpPr>
              <a:spLocks/>
            </p:cNvSpPr>
            <p:nvPr/>
          </p:nvSpPr>
          <p:spPr bwMode="auto">
            <a:xfrm>
              <a:off x="9571038" y="4689475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771"/>
            <p:cNvSpPr>
              <a:spLocks/>
            </p:cNvSpPr>
            <p:nvPr/>
          </p:nvSpPr>
          <p:spPr bwMode="auto">
            <a:xfrm>
              <a:off x="9534526" y="4652963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772"/>
            <p:cNvSpPr>
              <a:spLocks/>
            </p:cNvSpPr>
            <p:nvPr/>
          </p:nvSpPr>
          <p:spPr bwMode="auto">
            <a:xfrm>
              <a:off x="9571038" y="431323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2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773"/>
            <p:cNvSpPr>
              <a:spLocks/>
            </p:cNvSpPr>
            <p:nvPr/>
          </p:nvSpPr>
          <p:spPr bwMode="auto">
            <a:xfrm>
              <a:off x="9534526" y="4349750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774"/>
            <p:cNvSpPr>
              <a:spLocks noEditPoints="1"/>
            </p:cNvSpPr>
            <p:nvPr/>
          </p:nvSpPr>
          <p:spPr bwMode="auto">
            <a:xfrm>
              <a:off x="9078913" y="4241800"/>
              <a:ext cx="536575" cy="536575"/>
            </a:xfrm>
            <a:custGeom>
              <a:avLst/>
              <a:gdLst>
                <a:gd name="T0" fmla="*/ 3187 w 3380"/>
                <a:gd name="T1" fmla="*/ 3267 h 3380"/>
                <a:gd name="T2" fmla="*/ 2704 w 3380"/>
                <a:gd name="T3" fmla="*/ 2359 h 3380"/>
                <a:gd name="T4" fmla="*/ 2704 w 3380"/>
                <a:gd name="T5" fmla="*/ 2359 h 3380"/>
                <a:gd name="T6" fmla="*/ 2199 w 3380"/>
                <a:gd name="T7" fmla="*/ 2704 h 3380"/>
                <a:gd name="T8" fmla="*/ 2704 w 3380"/>
                <a:gd name="T9" fmla="*/ 1085 h 3380"/>
                <a:gd name="T10" fmla="*/ 2704 w 3380"/>
                <a:gd name="T11" fmla="*/ 1562 h 3380"/>
                <a:gd name="T12" fmla="*/ 676 w 3380"/>
                <a:gd name="T13" fmla="*/ 2475 h 3380"/>
                <a:gd name="T14" fmla="*/ 2704 w 3380"/>
                <a:gd name="T15" fmla="*/ 925 h 3380"/>
                <a:gd name="T16" fmla="*/ 1837 w 3380"/>
                <a:gd name="T17" fmla="*/ 676 h 3380"/>
                <a:gd name="T18" fmla="*/ 2316 w 3380"/>
                <a:gd name="T19" fmla="*/ 676 h 3380"/>
                <a:gd name="T20" fmla="*/ 676 w 3380"/>
                <a:gd name="T21" fmla="*/ 1200 h 3380"/>
                <a:gd name="T22" fmla="*/ 1200 w 3380"/>
                <a:gd name="T23" fmla="*/ 676 h 3380"/>
                <a:gd name="T24" fmla="*/ 1041 w 3380"/>
                <a:gd name="T25" fmla="*/ 676 h 3380"/>
                <a:gd name="T26" fmla="*/ 2817 w 3380"/>
                <a:gd name="T27" fmla="*/ 643 h 3380"/>
                <a:gd name="T28" fmla="*/ 3267 w 3380"/>
                <a:gd name="T29" fmla="*/ 193 h 3380"/>
                <a:gd name="T30" fmla="*/ 563 w 3380"/>
                <a:gd name="T31" fmla="*/ 2737 h 3380"/>
                <a:gd name="T32" fmla="*/ 193 w 3380"/>
                <a:gd name="T33" fmla="*/ 113 h 3380"/>
                <a:gd name="T34" fmla="*/ 3187 w 3380"/>
                <a:gd name="T35" fmla="*/ 113 h 3380"/>
                <a:gd name="T36" fmla="*/ 3324 w 3380"/>
                <a:gd name="T37" fmla="*/ 0 h 3380"/>
                <a:gd name="T38" fmla="*/ 3335 w 3380"/>
                <a:gd name="T39" fmla="*/ 2 h 3380"/>
                <a:gd name="T40" fmla="*/ 3344 w 3380"/>
                <a:gd name="T41" fmla="*/ 4 h 3380"/>
                <a:gd name="T42" fmla="*/ 3349 w 3380"/>
                <a:gd name="T43" fmla="*/ 7 h 3380"/>
                <a:gd name="T44" fmla="*/ 3361 w 3380"/>
                <a:gd name="T45" fmla="*/ 14 h 3380"/>
                <a:gd name="T46" fmla="*/ 3369 w 3380"/>
                <a:gd name="T47" fmla="*/ 23 h 3380"/>
                <a:gd name="T48" fmla="*/ 3375 w 3380"/>
                <a:gd name="T49" fmla="*/ 33 h 3380"/>
                <a:gd name="T50" fmla="*/ 3376 w 3380"/>
                <a:gd name="T51" fmla="*/ 38 h 3380"/>
                <a:gd name="T52" fmla="*/ 3379 w 3380"/>
                <a:gd name="T53" fmla="*/ 49 h 3380"/>
                <a:gd name="T54" fmla="*/ 3380 w 3380"/>
                <a:gd name="T55" fmla="*/ 56 h 3380"/>
                <a:gd name="T56" fmla="*/ 3379 w 3380"/>
                <a:gd name="T57" fmla="*/ 3331 h 3380"/>
                <a:gd name="T58" fmla="*/ 3376 w 3380"/>
                <a:gd name="T59" fmla="*/ 3343 h 3380"/>
                <a:gd name="T60" fmla="*/ 3374 w 3380"/>
                <a:gd name="T61" fmla="*/ 3347 h 3380"/>
                <a:gd name="T62" fmla="*/ 3369 w 3380"/>
                <a:gd name="T63" fmla="*/ 3357 h 3380"/>
                <a:gd name="T64" fmla="*/ 3361 w 3380"/>
                <a:gd name="T65" fmla="*/ 3366 h 3380"/>
                <a:gd name="T66" fmla="*/ 3347 w 3380"/>
                <a:gd name="T67" fmla="*/ 3375 h 3380"/>
                <a:gd name="T68" fmla="*/ 3343 w 3380"/>
                <a:gd name="T69" fmla="*/ 3376 h 3380"/>
                <a:gd name="T70" fmla="*/ 56 w 3380"/>
                <a:gd name="T71" fmla="*/ 3380 h 3380"/>
                <a:gd name="T72" fmla="*/ 36 w 3380"/>
                <a:gd name="T73" fmla="*/ 3376 h 3380"/>
                <a:gd name="T74" fmla="*/ 31 w 3380"/>
                <a:gd name="T75" fmla="*/ 3373 h 3380"/>
                <a:gd name="T76" fmla="*/ 19 w 3380"/>
                <a:gd name="T77" fmla="*/ 3366 h 3380"/>
                <a:gd name="T78" fmla="*/ 11 w 3380"/>
                <a:gd name="T79" fmla="*/ 3357 h 3380"/>
                <a:gd name="T80" fmla="*/ 4 w 3380"/>
                <a:gd name="T81" fmla="*/ 3345 h 3380"/>
                <a:gd name="T82" fmla="*/ 2 w 3380"/>
                <a:gd name="T83" fmla="*/ 3339 h 3380"/>
                <a:gd name="T84" fmla="*/ 0 w 3380"/>
                <a:gd name="T85" fmla="*/ 3325 h 3380"/>
                <a:gd name="T86" fmla="*/ 0 w 3380"/>
                <a:gd name="T87" fmla="*/ 55 h 3380"/>
                <a:gd name="T88" fmla="*/ 2 w 3380"/>
                <a:gd name="T89" fmla="*/ 45 h 3380"/>
                <a:gd name="T90" fmla="*/ 4 w 3380"/>
                <a:gd name="T91" fmla="*/ 36 h 3380"/>
                <a:gd name="T92" fmla="*/ 7 w 3380"/>
                <a:gd name="T93" fmla="*/ 31 h 3380"/>
                <a:gd name="T94" fmla="*/ 14 w 3380"/>
                <a:gd name="T95" fmla="*/ 19 h 3380"/>
                <a:gd name="T96" fmla="*/ 23 w 3380"/>
                <a:gd name="T97" fmla="*/ 11 h 3380"/>
                <a:gd name="T98" fmla="*/ 33 w 3380"/>
                <a:gd name="T99" fmla="*/ 6 h 3380"/>
                <a:gd name="T100" fmla="*/ 38 w 3380"/>
                <a:gd name="T101" fmla="*/ 4 h 3380"/>
                <a:gd name="T102" fmla="*/ 49 w 3380"/>
                <a:gd name="T103" fmla="*/ 1 h 3380"/>
                <a:gd name="T104" fmla="*/ 56 w 3380"/>
                <a:gd name="T105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80" h="3380">
                  <a:moveTo>
                    <a:pt x="643" y="2817"/>
                  </a:moveTo>
                  <a:lnTo>
                    <a:pt x="193" y="3267"/>
                  </a:lnTo>
                  <a:lnTo>
                    <a:pt x="3187" y="3267"/>
                  </a:lnTo>
                  <a:lnTo>
                    <a:pt x="2737" y="2817"/>
                  </a:lnTo>
                  <a:lnTo>
                    <a:pt x="643" y="2817"/>
                  </a:lnTo>
                  <a:close/>
                  <a:moveTo>
                    <a:pt x="2704" y="2359"/>
                  </a:moveTo>
                  <a:lnTo>
                    <a:pt x="2359" y="2704"/>
                  </a:lnTo>
                  <a:lnTo>
                    <a:pt x="2704" y="2704"/>
                  </a:lnTo>
                  <a:lnTo>
                    <a:pt x="2704" y="2359"/>
                  </a:lnTo>
                  <a:close/>
                  <a:moveTo>
                    <a:pt x="2704" y="1722"/>
                  </a:moveTo>
                  <a:lnTo>
                    <a:pt x="1722" y="2704"/>
                  </a:lnTo>
                  <a:lnTo>
                    <a:pt x="2199" y="2704"/>
                  </a:lnTo>
                  <a:lnTo>
                    <a:pt x="2704" y="2199"/>
                  </a:lnTo>
                  <a:lnTo>
                    <a:pt x="2704" y="1722"/>
                  </a:lnTo>
                  <a:close/>
                  <a:moveTo>
                    <a:pt x="2704" y="1085"/>
                  </a:moveTo>
                  <a:lnTo>
                    <a:pt x="1085" y="2704"/>
                  </a:lnTo>
                  <a:lnTo>
                    <a:pt x="1562" y="2704"/>
                  </a:lnTo>
                  <a:lnTo>
                    <a:pt x="2704" y="1562"/>
                  </a:lnTo>
                  <a:lnTo>
                    <a:pt x="2704" y="1085"/>
                  </a:lnTo>
                  <a:close/>
                  <a:moveTo>
                    <a:pt x="2475" y="676"/>
                  </a:moveTo>
                  <a:lnTo>
                    <a:pt x="676" y="2475"/>
                  </a:lnTo>
                  <a:lnTo>
                    <a:pt x="676" y="2704"/>
                  </a:lnTo>
                  <a:lnTo>
                    <a:pt x="925" y="2704"/>
                  </a:lnTo>
                  <a:lnTo>
                    <a:pt x="2704" y="925"/>
                  </a:lnTo>
                  <a:lnTo>
                    <a:pt x="2704" y="676"/>
                  </a:lnTo>
                  <a:lnTo>
                    <a:pt x="2475" y="676"/>
                  </a:lnTo>
                  <a:close/>
                  <a:moveTo>
                    <a:pt x="1837" y="676"/>
                  </a:moveTo>
                  <a:lnTo>
                    <a:pt x="676" y="1837"/>
                  </a:lnTo>
                  <a:lnTo>
                    <a:pt x="676" y="2316"/>
                  </a:lnTo>
                  <a:lnTo>
                    <a:pt x="2316" y="676"/>
                  </a:lnTo>
                  <a:lnTo>
                    <a:pt x="1837" y="676"/>
                  </a:lnTo>
                  <a:close/>
                  <a:moveTo>
                    <a:pt x="1200" y="676"/>
                  </a:moveTo>
                  <a:lnTo>
                    <a:pt x="676" y="1200"/>
                  </a:lnTo>
                  <a:lnTo>
                    <a:pt x="676" y="1678"/>
                  </a:lnTo>
                  <a:lnTo>
                    <a:pt x="1678" y="676"/>
                  </a:lnTo>
                  <a:lnTo>
                    <a:pt x="1200" y="676"/>
                  </a:lnTo>
                  <a:close/>
                  <a:moveTo>
                    <a:pt x="676" y="676"/>
                  </a:moveTo>
                  <a:lnTo>
                    <a:pt x="676" y="1041"/>
                  </a:lnTo>
                  <a:lnTo>
                    <a:pt x="1041" y="676"/>
                  </a:lnTo>
                  <a:lnTo>
                    <a:pt x="676" y="676"/>
                  </a:lnTo>
                  <a:close/>
                  <a:moveTo>
                    <a:pt x="3267" y="193"/>
                  </a:moveTo>
                  <a:lnTo>
                    <a:pt x="2817" y="643"/>
                  </a:lnTo>
                  <a:lnTo>
                    <a:pt x="2817" y="2737"/>
                  </a:lnTo>
                  <a:lnTo>
                    <a:pt x="3267" y="3187"/>
                  </a:lnTo>
                  <a:lnTo>
                    <a:pt x="3267" y="193"/>
                  </a:lnTo>
                  <a:close/>
                  <a:moveTo>
                    <a:pt x="113" y="193"/>
                  </a:moveTo>
                  <a:lnTo>
                    <a:pt x="113" y="3187"/>
                  </a:lnTo>
                  <a:lnTo>
                    <a:pt x="563" y="2737"/>
                  </a:lnTo>
                  <a:lnTo>
                    <a:pt x="563" y="643"/>
                  </a:lnTo>
                  <a:lnTo>
                    <a:pt x="113" y="193"/>
                  </a:lnTo>
                  <a:close/>
                  <a:moveTo>
                    <a:pt x="193" y="113"/>
                  </a:moveTo>
                  <a:lnTo>
                    <a:pt x="643" y="563"/>
                  </a:lnTo>
                  <a:lnTo>
                    <a:pt x="2737" y="563"/>
                  </a:lnTo>
                  <a:lnTo>
                    <a:pt x="3187" y="113"/>
                  </a:lnTo>
                  <a:lnTo>
                    <a:pt x="193" y="113"/>
                  </a:lnTo>
                  <a:close/>
                  <a:moveTo>
                    <a:pt x="56" y="0"/>
                  </a:moveTo>
                  <a:lnTo>
                    <a:pt x="3324" y="0"/>
                  </a:lnTo>
                  <a:lnTo>
                    <a:pt x="3327" y="1"/>
                  </a:lnTo>
                  <a:lnTo>
                    <a:pt x="3331" y="1"/>
                  </a:lnTo>
                  <a:lnTo>
                    <a:pt x="3335" y="2"/>
                  </a:lnTo>
                  <a:lnTo>
                    <a:pt x="3339" y="2"/>
                  </a:lnTo>
                  <a:lnTo>
                    <a:pt x="3343" y="4"/>
                  </a:lnTo>
                  <a:lnTo>
                    <a:pt x="3344" y="4"/>
                  </a:lnTo>
                  <a:lnTo>
                    <a:pt x="3345" y="4"/>
                  </a:lnTo>
                  <a:lnTo>
                    <a:pt x="3347" y="6"/>
                  </a:lnTo>
                  <a:lnTo>
                    <a:pt x="3349" y="7"/>
                  </a:lnTo>
                  <a:lnTo>
                    <a:pt x="3353" y="9"/>
                  </a:lnTo>
                  <a:lnTo>
                    <a:pt x="3357" y="11"/>
                  </a:lnTo>
                  <a:lnTo>
                    <a:pt x="3361" y="14"/>
                  </a:lnTo>
                  <a:lnTo>
                    <a:pt x="3364" y="16"/>
                  </a:lnTo>
                  <a:lnTo>
                    <a:pt x="3366" y="19"/>
                  </a:lnTo>
                  <a:lnTo>
                    <a:pt x="3369" y="23"/>
                  </a:lnTo>
                  <a:lnTo>
                    <a:pt x="3373" y="31"/>
                  </a:lnTo>
                  <a:lnTo>
                    <a:pt x="3374" y="32"/>
                  </a:lnTo>
                  <a:lnTo>
                    <a:pt x="3375" y="33"/>
                  </a:lnTo>
                  <a:lnTo>
                    <a:pt x="3376" y="35"/>
                  </a:lnTo>
                  <a:lnTo>
                    <a:pt x="3376" y="36"/>
                  </a:lnTo>
                  <a:lnTo>
                    <a:pt x="3376" y="38"/>
                  </a:lnTo>
                  <a:lnTo>
                    <a:pt x="3378" y="41"/>
                  </a:lnTo>
                  <a:lnTo>
                    <a:pt x="3378" y="45"/>
                  </a:lnTo>
                  <a:lnTo>
                    <a:pt x="3379" y="49"/>
                  </a:lnTo>
                  <a:lnTo>
                    <a:pt x="3380" y="54"/>
                  </a:lnTo>
                  <a:lnTo>
                    <a:pt x="3380" y="55"/>
                  </a:lnTo>
                  <a:lnTo>
                    <a:pt x="3380" y="56"/>
                  </a:lnTo>
                  <a:lnTo>
                    <a:pt x="3380" y="3324"/>
                  </a:lnTo>
                  <a:lnTo>
                    <a:pt x="3379" y="3327"/>
                  </a:lnTo>
                  <a:lnTo>
                    <a:pt x="3379" y="3331"/>
                  </a:lnTo>
                  <a:lnTo>
                    <a:pt x="3378" y="3335"/>
                  </a:lnTo>
                  <a:lnTo>
                    <a:pt x="3378" y="3339"/>
                  </a:lnTo>
                  <a:lnTo>
                    <a:pt x="3376" y="3343"/>
                  </a:lnTo>
                  <a:lnTo>
                    <a:pt x="3376" y="3344"/>
                  </a:lnTo>
                  <a:lnTo>
                    <a:pt x="3376" y="3345"/>
                  </a:lnTo>
                  <a:lnTo>
                    <a:pt x="3374" y="3347"/>
                  </a:lnTo>
                  <a:lnTo>
                    <a:pt x="3373" y="3349"/>
                  </a:lnTo>
                  <a:lnTo>
                    <a:pt x="3371" y="3353"/>
                  </a:lnTo>
                  <a:lnTo>
                    <a:pt x="3369" y="3357"/>
                  </a:lnTo>
                  <a:lnTo>
                    <a:pt x="3366" y="3361"/>
                  </a:lnTo>
                  <a:lnTo>
                    <a:pt x="3364" y="3364"/>
                  </a:lnTo>
                  <a:lnTo>
                    <a:pt x="3361" y="3366"/>
                  </a:lnTo>
                  <a:lnTo>
                    <a:pt x="3357" y="3369"/>
                  </a:lnTo>
                  <a:lnTo>
                    <a:pt x="3349" y="3373"/>
                  </a:lnTo>
                  <a:lnTo>
                    <a:pt x="3347" y="3375"/>
                  </a:lnTo>
                  <a:lnTo>
                    <a:pt x="3345" y="3376"/>
                  </a:lnTo>
                  <a:lnTo>
                    <a:pt x="3344" y="3376"/>
                  </a:lnTo>
                  <a:lnTo>
                    <a:pt x="3343" y="3376"/>
                  </a:lnTo>
                  <a:lnTo>
                    <a:pt x="3334" y="3379"/>
                  </a:lnTo>
                  <a:lnTo>
                    <a:pt x="3324" y="3380"/>
                  </a:lnTo>
                  <a:lnTo>
                    <a:pt x="56" y="3380"/>
                  </a:lnTo>
                  <a:lnTo>
                    <a:pt x="46" y="3379"/>
                  </a:lnTo>
                  <a:lnTo>
                    <a:pt x="37" y="3376"/>
                  </a:lnTo>
                  <a:lnTo>
                    <a:pt x="36" y="3376"/>
                  </a:lnTo>
                  <a:lnTo>
                    <a:pt x="35" y="3376"/>
                  </a:lnTo>
                  <a:lnTo>
                    <a:pt x="33" y="3374"/>
                  </a:lnTo>
                  <a:lnTo>
                    <a:pt x="31" y="3373"/>
                  </a:lnTo>
                  <a:lnTo>
                    <a:pt x="27" y="3371"/>
                  </a:lnTo>
                  <a:lnTo>
                    <a:pt x="23" y="3369"/>
                  </a:lnTo>
                  <a:lnTo>
                    <a:pt x="19" y="3366"/>
                  </a:lnTo>
                  <a:lnTo>
                    <a:pt x="16" y="3364"/>
                  </a:lnTo>
                  <a:lnTo>
                    <a:pt x="14" y="3361"/>
                  </a:lnTo>
                  <a:lnTo>
                    <a:pt x="11" y="3357"/>
                  </a:lnTo>
                  <a:lnTo>
                    <a:pt x="7" y="3349"/>
                  </a:lnTo>
                  <a:lnTo>
                    <a:pt x="5" y="3347"/>
                  </a:lnTo>
                  <a:lnTo>
                    <a:pt x="4" y="3345"/>
                  </a:lnTo>
                  <a:lnTo>
                    <a:pt x="4" y="3344"/>
                  </a:lnTo>
                  <a:lnTo>
                    <a:pt x="4" y="3342"/>
                  </a:lnTo>
                  <a:lnTo>
                    <a:pt x="2" y="3339"/>
                  </a:lnTo>
                  <a:lnTo>
                    <a:pt x="2" y="3335"/>
                  </a:lnTo>
                  <a:lnTo>
                    <a:pt x="0" y="3327"/>
                  </a:lnTo>
                  <a:lnTo>
                    <a:pt x="0" y="3325"/>
                  </a:lnTo>
                  <a:lnTo>
                    <a:pt x="0" y="3324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49"/>
                  </a:lnTo>
                  <a:lnTo>
                    <a:pt x="2" y="45"/>
                  </a:lnTo>
                  <a:lnTo>
                    <a:pt x="2" y="41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6" y="33"/>
                  </a:lnTo>
                  <a:lnTo>
                    <a:pt x="7" y="31"/>
                  </a:lnTo>
                  <a:lnTo>
                    <a:pt x="9" y="27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16" y="16"/>
                  </a:lnTo>
                  <a:lnTo>
                    <a:pt x="19" y="14"/>
                  </a:lnTo>
                  <a:lnTo>
                    <a:pt x="23" y="11"/>
                  </a:lnTo>
                  <a:lnTo>
                    <a:pt x="27" y="9"/>
                  </a:lnTo>
                  <a:lnTo>
                    <a:pt x="31" y="7"/>
                  </a:lnTo>
                  <a:lnTo>
                    <a:pt x="33" y="6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41" y="2"/>
                  </a:lnTo>
                  <a:lnTo>
                    <a:pt x="46" y="2"/>
                  </a:lnTo>
                  <a:lnTo>
                    <a:pt x="49" y="1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775"/>
            <p:cNvSpPr>
              <a:spLocks/>
            </p:cNvSpPr>
            <p:nvPr/>
          </p:nvSpPr>
          <p:spPr bwMode="auto">
            <a:xfrm>
              <a:off x="9526588" y="47339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776"/>
            <p:cNvSpPr>
              <a:spLocks/>
            </p:cNvSpPr>
            <p:nvPr/>
          </p:nvSpPr>
          <p:spPr bwMode="auto">
            <a:xfrm>
              <a:off x="9490076" y="469741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777"/>
            <p:cNvSpPr>
              <a:spLocks/>
            </p:cNvSpPr>
            <p:nvPr/>
          </p:nvSpPr>
          <p:spPr bwMode="auto">
            <a:xfrm>
              <a:off x="9150351" y="47339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2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778"/>
            <p:cNvSpPr>
              <a:spLocks/>
            </p:cNvSpPr>
            <p:nvPr/>
          </p:nvSpPr>
          <p:spPr bwMode="auto">
            <a:xfrm>
              <a:off x="9186863" y="469741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779"/>
            <p:cNvSpPr>
              <a:spLocks/>
            </p:cNvSpPr>
            <p:nvPr/>
          </p:nvSpPr>
          <p:spPr bwMode="auto">
            <a:xfrm>
              <a:off x="9526588" y="42687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90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780"/>
            <p:cNvSpPr>
              <a:spLocks/>
            </p:cNvSpPr>
            <p:nvPr/>
          </p:nvSpPr>
          <p:spPr bwMode="auto">
            <a:xfrm>
              <a:off x="9490076" y="430371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781"/>
            <p:cNvSpPr>
              <a:spLocks/>
            </p:cNvSpPr>
            <p:nvPr/>
          </p:nvSpPr>
          <p:spPr bwMode="auto">
            <a:xfrm>
              <a:off x="9150351" y="42687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782"/>
            <p:cNvSpPr>
              <a:spLocks/>
            </p:cNvSpPr>
            <p:nvPr/>
          </p:nvSpPr>
          <p:spPr bwMode="auto">
            <a:xfrm>
              <a:off x="9186863" y="430371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31" name="Group 2028"/>
          <p:cNvGrpSpPr/>
          <p:nvPr/>
        </p:nvGrpSpPr>
        <p:grpSpPr>
          <a:xfrm>
            <a:off x="4054279" y="3031349"/>
            <a:ext cx="536575" cy="392113"/>
            <a:chOff x="8134350" y="4313238"/>
            <a:chExt cx="536575" cy="392113"/>
          </a:xfrm>
          <a:solidFill>
            <a:srgbClr val="000000"/>
          </a:solidFill>
        </p:grpSpPr>
        <p:sp>
          <p:nvSpPr>
            <p:cNvPr id="1032" name="Freeform 787"/>
            <p:cNvSpPr>
              <a:spLocks noEditPoints="1"/>
            </p:cNvSpPr>
            <p:nvPr/>
          </p:nvSpPr>
          <p:spPr bwMode="auto">
            <a:xfrm>
              <a:off x="8134350" y="4313238"/>
              <a:ext cx="536575" cy="392113"/>
            </a:xfrm>
            <a:custGeom>
              <a:avLst/>
              <a:gdLst>
                <a:gd name="T0" fmla="*/ 134 w 3380"/>
                <a:gd name="T1" fmla="*/ 2298 h 2465"/>
                <a:gd name="T2" fmla="*/ 238 w 3380"/>
                <a:gd name="T3" fmla="*/ 2353 h 2465"/>
                <a:gd name="T4" fmla="*/ 3230 w 3380"/>
                <a:gd name="T5" fmla="*/ 2316 h 2465"/>
                <a:gd name="T6" fmla="*/ 3267 w 3380"/>
                <a:gd name="T7" fmla="*/ 840 h 2465"/>
                <a:gd name="T8" fmla="*/ 124 w 3380"/>
                <a:gd name="T9" fmla="*/ 696 h 2465"/>
                <a:gd name="T10" fmla="*/ 202 w 3380"/>
                <a:gd name="T11" fmla="*/ 683 h 2465"/>
                <a:gd name="T12" fmla="*/ 454 w 3380"/>
                <a:gd name="T13" fmla="*/ 711 h 2465"/>
                <a:gd name="T14" fmla="*/ 524 w 3380"/>
                <a:gd name="T15" fmla="*/ 675 h 2465"/>
                <a:gd name="T16" fmla="*/ 789 w 3380"/>
                <a:gd name="T17" fmla="*/ 728 h 2465"/>
                <a:gd name="T18" fmla="*/ 845 w 3380"/>
                <a:gd name="T19" fmla="*/ 672 h 2465"/>
                <a:gd name="T20" fmla="*/ 901 w 3380"/>
                <a:gd name="T21" fmla="*/ 728 h 2465"/>
                <a:gd name="T22" fmla="*/ 1166 w 3380"/>
                <a:gd name="T23" fmla="*/ 675 h 2465"/>
                <a:gd name="T24" fmla="*/ 1236 w 3380"/>
                <a:gd name="T25" fmla="*/ 711 h 2465"/>
                <a:gd name="T26" fmla="*/ 1488 w 3380"/>
                <a:gd name="T27" fmla="*/ 683 h 2465"/>
                <a:gd name="T28" fmla="*/ 1566 w 3380"/>
                <a:gd name="T29" fmla="*/ 696 h 2465"/>
                <a:gd name="T30" fmla="*/ 1814 w 3380"/>
                <a:gd name="T31" fmla="*/ 696 h 2465"/>
                <a:gd name="T32" fmla="*/ 1892 w 3380"/>
                <a:gd name="T33" fmla="*/ 683 h 2465"/>
                <a:gd name="T34" fmla="*/ 2144 w 3380"/>
                <a:gd name="T35" fmla="*/ 711 h 2465"/>
                <a:gd name="T36" fmla="*/ 2214 w 3380"/>
                <a:gd name="T37" fmla="*/ 675 h 2465"/>
                <a:gd name="T38" fmla="*/ 2479 w 3380"/>
                <a:gd name="T39" fmla="*/ 728 h 2465"/>
                <a:gd name="T40" fmla="*/ 2535 w 3380"/>
                <a:gd name="T41" fmla="*/ 672 h 2465"/>
                <a:gd name="T42" fmla="*/ 2591 w 3380"/>
                <a:gd name="T43" fmla="*/ 728 h 2465"/>
                <a:gd name="T44" fmla="*/ 2856 w 3380"/>
                <a:gd name="T45" fmla="*/ 675 h 2465"/>
                <a:gd name="T46" fmla="*/ 2926 w 3380"/>
                <a:gd name="T47" fmla="*/ 711 h 2465"/>
                <a:gd name="T48" fmla="*/ 3178 w 3380"/>
                <a:gd name="T49" fmla="*/ 683 h 2465"/>
                <a:gd name="T50" fmla="*/ 3256 w 3380"/>
                <a:gd name="T51" fmla="*/ 696 h 2465"/>
                <a:gd name="T52" fmla="*/ 3256 w 3380"/>
                <a:gd name="T53" fmla="*/ 426 h 2465"/>
                <a:gd name="T54" fmla="*/ 3178 w 3380"/>
                <a:gd name="T55" fmla="*/ 437 h 2465"/>
                <a:gd name="T56" fmla="*/ 2926 w 3380"/>
                <a:gd name="T57" fmla="*/ 410 h 2465"/>
                <a:gd name="T58" fmla="*/ 2856 w 3380"/>
                <a:gd name="T59" fmla="*/ 445 h 2465"/>
                <a:gd name="T60" fmla="*/ 2591 w 3380"/>
                <a:gd name="T61" fmla="*/ 392 h 2465"/>
                <a:gd name="T62" fmla="*/ 2535 w 3380"/>
                <a:gd name="T63" fmla="*/ 448 h 2465"/>
                <a:gd name="T64" fmla="*/ 2479 w 3380"/>
                <a:gd name="T65" fmla="*/ 392 h 2465"/>
                <a:gd name="T66" fmla="*/ 2214 w 3380"/>
                <a:gd name="T67" fmla="*/ 445 h 2465"/>
                <a:gd name="T68" fmla="*/ 2144 w 3380"/>
                <a:gd name="T69" fmla="*/ 410 h 2465"/>
                <a:gd name="T70" fmla="*/ 1892 w 3380"/>
                <a:gd name="T71" fmla="*/ 437 h 2465"/>
                <a:gd name="T72" fmla="*/ 1814 w 3380"/>
                <a:gd name="T73" fmla="*/ 426 h 2465"/>
                <a:gd name="T74" fmla="*/ 1566 w 3380"/>
                <a:gd name="T75" fmla="*/ 426 h 2465"/>
                <a:gd name="T76" fmla="*/ 1488 w 3380"/>
                <a:gd name="T77" fmla="*/ 437 h 2465"/>
                <a:gd name="T78" fmla="*/ 1236 w 3380"/>
                <a:gd name="T79" fmla="*/ 410 h 2465"/>
                <a:gd name="T80" fmla="*/ 1166 w 3380"/>
                <a:gd name="T81" fmla="*/ 445 h 2465"/>
                <a:gd name="T82" fmla="*/ 901 w 3380"/>
                <a:gd name="T83" fmla="*/ 392 h 2465"/>
                <a:gd name="T84" fmla="*/ 845 w 3380"/>
                <a:gd name="T85" fmla="*/ 448 h 2465"/>
                <a:gd name="T86" fmla="*/ 789 w 3380"/>
                <a:gd name="T87" fmla="*/ 392 h 2465"/>
                <a:gd name="T88" fmla="*/ 524 w 3380"/>
                <a:gd name="T89" fmla="*/ 445 h 2465"/>
                <a:gd name="T90" fmla="*/ 454 w 3380"/>
                <a:gd name="T91" fmla="*/ 410 h 2465"/>
                <a:gd name="T92" fmla="*/ 202 w 3380"/>
                <a:gd name="T93" fmla="*/ 437 h 2465"/>
                <a:gd name="T94" fmla="*/ 124 w 3380"/>
                <a:gd name="T95" fmla="*/ 426 h 2465"/>
                <a:gd name="T96" fmla="*/ 189 w 3380"/>
                <a:gd name="T97" fmla="*/ 122 h 2465"/>
                <a:gd name="T98" fmla="*/ 116 w 3380"/>
                <a:gd name="T99" fmla="*/ 212 h 2465"/>
                <a:gd name="T100" fmla="*/ 3264 w 3380"/>
                <a:gd name="T101" fmla="*/ 212 h 2465"/>
                <a:gd name="T102" fmla="*/ 3191 w 3380"/>
                <a:gd name="T103" fmla="*/ 122 h 2465"/>
                <a:gd name="T104" fmla="*/ 3142 w 3380"/>
                <a:gd name="T105" fmla="*/ 0 h 2465"/>
                <a:gd name="T106" fmla="*/ 3310 w 3380"/>
                <a:gd name="T107" fmla="*/ 69 h 2465"/>
                <a:gd name="T108" fmla="*/ 3380 w 3380"/>
                <a:gd name="T109" fmla="*/ 236 h 2465"/>
                <a:gd name="T110" fmla="*/ 3334 w 3380"/>
                <a:gd name="T111" fmla="*/ 2368 h 2465"/>
                <a:gd name="T112" fmla="*/ 3181 w 3380"/>
                <a:gd name="T113" fmla="*/ 2462 h 2465"/>
                <a:gd name="T114" fmla="*/ 128 w 3380"/>
                <a:gd name="T115" fmla="*/ 2438 h 2465"/>
                <a:gd name="T116" fmla="*/ 12 w 3380"/>
                <a:gd name="T117" fmla="*/ 2303 h 2465"/>
                <a:gd name="T118" fmla="*/ 12 w 3380"/>
                <a:gd name="T119" fmla="*/ 162 h 2465"/>
                <a:gd name="T120" fmla="*/ 128 w 3380"/>
                <a:gd name="T121" fmla="*/ 26 h 2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0" h="2465">
                  <a:moveTo>
                    <a:pt x="113" y="840"/>
                  </a:moveTo>
                  <a:lnTo>
                    <a:pt x="113" y="2228"/>
                  </a:lnTo>
                  <a:lnTo>
                    <a:pt x="116" y="2254"/>
                  </a:lnTo>
                  <a:lnTo>
                    <a:pt x="123" y="2277"/>
                  </a:lnTo>
                  <a:lnTo>
                    <a:pt x="134" y="2298"/>
                  </a:lnTo>
                  <a:lnTo>
                    <a:pt x="150" y="2316"/>
                  </a:lnTo>
                  <a:lnTo>
                    <a:pt x="168" y="2331"/>
                  </a:lnTo>
                  <a:lnTo>
                    <a:pt x="189" y="2344"/>
                  </a:lnTo>
                  <a:lnTo>
                    <a:pt x="212" y="2351"/>
                  </a:lnTo>
                  <a:lnTo>
                    <a:pt x="238" y="2353"/>
                  </a:lnTo>
                  <a:lnTo>
                    <a:pt x="3142" y="2353"/>
                  </a:lnTo>
                  <a:lnTo>
                    <a:pt x="3168" y="2351"/>
                  </a:lnTo>
                  <a:lnTo>
                    <a:pt x="3191" y="2344"/>
                  </a:lnTo>
                  <a:lnTo>
                    <a:pt x="3212" y="2331"/>
                  </a:lnTo>
                  <a:lnTo>
                    <a:pt x="3230" y="2316"/>
                  </a:lnTo>
                  <a:lnTo>
                    <a:pt x="3246" y="2298"/>
                  </a:lnTo>
                  <a:lnTo>
                    <a:pt x="3257" y="2277"/>
                  </a:lnTo>
                  <a:lnTo>
                    <a:pt x="3264" y="2254"/>
                  </a:lnTo>
                  <a:lnTo>
                    <a:pt x="3267" y="2228"/>
                  </a:lnTo>
                  <a:lnTo>
                    <a:pt x="3267" y="840"/>
                  </a:lnTo>
                  <a:lnTo>
                    <a:pt x="113" y="840"/>
                  </a:lnTo>
                  <a:close/>
                  <a:moveTo>
                    <a:pt x="113" y="392"/>
                  </a:moveTo>
                  <a:lnTo>
                    <a:pt x="113" y="728"/>
                  </a:lnTo>
                  <a:lnTo>
                    <a:pt x="116" y="711"/>
                  </a:lnTo>
                  <a:lnTo>
                    <a:pt x="124" y="696"/>
                  </a:lnTo>
                  <a:lnTo>
                    <a:pt x="136" y="683"/>
                  </a:lnTo>
                  <a:lnTo>
                    <a:pt x="152" y="675"/>
                  </a:lnTo>
                  <a:lnTo>
                    <a:pt x="169" y="672"/>
                  </a:lnTo>
                  <a:lnTo>
                    <a:pt x="186" y="675"/>
                  </a:lnTo>
                  <a:lnTo>
                    <a:pt x="202" y="683"/>
                  </a:lnTo>
                  <a:lnTo>
                    <a:pt x="214" y="696"/>
                  </a:lnTo>
                  <a:lnTo>
                    <a:pt x="222" y="711"/>
                  </a:lnTo>
                  <a:lnTo>
                    <a:pt x="225" y="728"/>
                  </a:lnTo>
                  <a:lnTo>
                    <a:pt x="451" y="728"/>
                  </a:lnTo>
                  <a:lnTo>
                    <a:pt x="454" y="711"/>
                  </a:lnTo>
                  <a:lnTo>
                    <a:pt x="462" y="696"/>
                  </a:lnTo>
                  <a:lnTo>
                    <a:pt x="473" y="683"/>
                  </a:lnTo>
                  <a:lnTo>
                    <a:pt x="490" y="675"/>
                  </a:lnTo>
                  <a:lnTo>
                    <a:pt x="507" y="672"/>
                  </a:lnTo>
                  <a:lnTo>
                    <a:pt x="524" y="675"/>
                  </a:lnTo>
                  <a:lnTo>
                    <a:pt x="540" y="683"/>
                  </a:lnTo>
                  <a:lnTo>
                    <a:pt x="552" y="696"/>
                  </a:lnTo>
                  <a:lnTo>
                    <a:pt x="560" y="711"/>
                  </a:lnTo>
                  <a:lnTo>
                    <a:pt x="563" y="728"/>
                  </a:lnTo>
                  <a:lnTo>
                    <a:pt x="789" y="728"/>
                  </a:lnTo>
                  <a:lnTo>
                    <a:pt x="792" y="711"/>
                  </a:lnTo>
                  <a:lnTo>
                    <a:pt x="800" y="696"/>
                  </a:lnTo>
                  <a:lnTo>
                    <a:pt x="812" y="683"/>
                  </a:lnTo>
                  <a:lnTo>
                    <a:pt x="828" y="675"/>
                  </a:lnTo>
                  <a:lnTo>
                    <a:pt x="845" y="672"/>
                  </a:lnTo>
                  <a:lnTo>
                    <a:pt x="862" y="675"/>
                  </a:lnTo>
                  <a:lnTo>
                    <a:pt x="878" y="683"/>
                  </a:lnTo>
                  <a:lnTo>
                    <a:pt x="890" y="696"/>
                  </a:lnTo>
                  <a:lnTo>
                    <a:pt x="898" y="711"/>
                  </a:lnTo>
                  <a:lnTo>
                    <a:pt x="901" y="728"/>
                  </a:lnTo>
                  <a:lnTo>
                    <a:pt x="1127" y="728"/>
                  </a:lnTo>
                  <a:lnTo>
                    <a:pt x="1130" y="711"/>
                  </a:lnTo>
                  <a:lnTo>
                    <a:pt x="1138" y="696"/>
                  </a:lnTo>
                  <a:lnTo>
                    <a:pt x="1150" y="683"/>
                  </a:lnTo>
                  <a:lnTo>
                    <a:pt x="1166" y="675"/>
                  </a:lnTo>
                  <a:lnTo>
                    <a:pt x="1183" y="672"/>
                  </a:lnTo>
                  <a:lnTo>
                    <a:pt x="1200" y="675"/>
                  </a:lnTo>
                  <a:lnTo>
                    <a:pt x="1217" y="683"/>
                  </a:lnTo>
                  <a:lnTo>
                    <a:pt x="1228" y="696"/>
                  </a:lnTo>
                  <a:lnTo>
                    <a:pt x="1236" y="711"/>
                  </a:lnTo>
                  <a:lnTo>
                    <a:pt x="1239" y="728"/>
                  </a:lnTo>
                  <a:lnTo>
                    <a:pt x="1465" y="728"/>
                  </a:lnTo>
                  <a:lnTo>
                    <a:pt x="1468" y="711"/>
                  </a:lnTo>
                  <a:lnTo>
                    <a:pt x="1476" y="696"/>
                  </a:lnTo>
                  <a:lnTo>
                    <a:pt x="1488" y="683"/>
                  </a:lnTo>
                  <a:lnTo>
                    <a:pt x="1504" y="675"/>
                  </a:lnTo>
                  <a:lnTo>
                    <a:pt x="1521" y="672"/>
                  </a:lnTo>
                  <a:lnTo>
                    <a:pt x="1538" y="675"/>
                  </a:lnTo>
                  <a:lnTo>
                    <a:pt x="1554" y="683"/>
                  </a:lnTo>
                  <a:lnTo>
                    <a:pt x="1566" y="696"/>
                  </a:lnTo>
                  <a:lnTo>
                    <a:pt x="1574" y="711"/>
                  </a:lnTo>
                  <a:lnTo>
                    <a:pt x="1577" y="728"/>
                  </a:lnTo>
                  <a:lnTo>
                    <a:pt x="1803" y="728"/>
                  </a:lnTo>
                  <a:lnTo>
                    <a:pt x="1806" y="711"/>
                  </a:lnTo>
                  <a:lnTo>
                    <a:pt x="1814" y="696"/>
                  </a:lnTo>
                  <a:lnTo>
                    <a:pt x="1826" y="683"/>
                  </a:lnTo>
                  <a:lnTo>
                    <a:pt x="1842" y="675"/>
                  </a:lnTo>
                  <a:lnTo>
                    <a:pt x="1859" y="672"/>
                  </a:lnTo>
                  <a:lnTo>
                    <a:pt x="1876" y="675"/>
                  </a:lnTo>
                  <a:lnTo>
                    <a:pt x="1892" y="683"/>
                  </a:lnTo>
                  <a:lnTo>
                    <a:pt x="1904" y="696"/>
                  </a:lnTo>
                  <a:lnTo>
                    <a:pt x="1912" y="711"/>
                  </a:lnTo>
                  <a:lnTo>
                    <a:pt x="1915" y="728"/>
                  </a:lnTo>
                  <a:lnTo>
                    <a:pt x="2141" y="728"/>
                  </a:lnTo>
                  <a:lnTo>
                    <a:pt x="2144" y="711"/>
                  </a:lnTo>
                  <a:lnTo>
                    <a:pt x="2152" y="696"/>
                  </a:lnTo>
                  <a:lnTo>
                    <a:pt x="2163" y="683"/>
                  </a:lnTo>
                  <a:lnTo>
                    <a:pt x="2180" y="675"/>
                  </a:lnTo>
                  <a:lnTo>
                    <a:pt x="2197" y="672"/>
                  </a:lnTo>
                  <a:lnTo>
                    <a:pt x="2214" y="675"/>
                  </a:lnTo>
                  <a:lnTo>
                    <a:pt x="2230" y="683"/>
                  </a:lnTo>
                  <a:lnTo>
                    <a:pt x="2242" y="696"/>
                  </a:lnTo>
                  <a:lnTo>
                    <a:pt x="2250" y="711"/>
                  </a:lnTo>
                  <a:lnTo>
                    <a:pt x="2253" y="728"/>
                  </a:lnTo>
                  <a:lnTo>
                    <a:pt x="2479" y="728"/>
                  </a:lnTo>
                  <a:lnTo>
                    <a:pt x="2482" y="711"/>
                  </a:lnTo>
                  <a:lnTo>
                    <a:pt x="2490" y="696"/>
                  </a:lnTo>
                  <a:lnTo>
                    <a:pt x="2502" y="683"/>
                  </a:lnTo>
                  <a:lnTo>
                    <a:pt x="2518" y="675"/>
                  </a:lnTo>
                  <a:lnTo>
                    <a:pt x="2535" y="672"/>
                  </a:lnTo>
                  <a:lnTo>
                    <a:pt x="2552" y="675"/>
                  </a:lnTo>
                  <a:lnTo>
                    <a:pt x="2568" y="683"/>
                  </a:lnTo>
                  <a:lnTo>
                    <a:pt x="2580" y="696"/>
                  </a:lnTo>
                  <a:lnTo>
                    <a:pt x="2588" y="711"/>
                  </a:lnTo>
                  <a:lnTo>
                    <a:pt x="2591" y="728"/>
                  </a:lnTo>
                  <a:lnTo>
                    <a:pt x="2817" y="728"/>
                  </a:lnTo>
                  <a:lnTo>
                    <a:pt x="2820" y="711"/>
                  </a:lnTo>
                  <a:lnTo>
                    <a:pt x="2828" y="696"/>
                  </a:lnTo>
                  <a:lnTo>
                    <a:pt x="2840" y="683"/>
                  </a:lnTo>
                  <a:lnTo>
                    <a:pt x="2856" y="675"/>
                  </a:lnTo>
                  <a:lnTo>
                    <a:pt x="2873" y="672"/>
                  </a:lnTo>
                  <a:lnTo>
                    <a:pt x="2890" y="675"/>
                  </a:lnTo>
                  <a:lnTo>
                    <a:pt x="2907" y="683"/>
                  </a:lnTo>
                  <a:lnTo>
                    <a:pt x="2918" y="696"/>
                  </a:lnTo>
                  <a:lnTo>
                    <a:pt x="2926" y="711"/>
                  </a:lnTo>
                  <a:lnTo>
                    <a:pt x="2929" y="728"/>
                  </a:lnTo>
                  <a:lnTo>
                    <a:pt x="3155" y="728"/>
                  </a:lnTo>
                  <a:lnTo>
                    <a:pt x="3158" y="711"/>
                  </a:lnTo>
                  <a:lnTo>
                    <a:pt x="3166" y="696"/>
                  </a:lnTo>
                  <a:lnTo>
                    <a:pt x="3178" y="683"/>
                  </a:lnTo>
                  <a:lnTo>
                    <a:pt x="3194" y="675"/>
                  </a:lnTo>
                  <a:lnTo>
                    <a:pt x="3211" y="672"/>
                  </a:lnTo>
                  <a:lnTo>
                    <a:pt x="3228" y="675"/>
                  </a:lnTo>
                  <a:lnTo>
                    <a:pt x="3244" y="683"/>
                  </a:lnTo>
                  <a:lnTo>
                    <a:pt x="3256" y="696"/>
                  </a:lnTo>
                  <a:lnTo>
                    <a:pt x="3264" y="711"/>
                  </a:lnTo>
                  <a:lnTo>
                    <a:pt x="3267" y="728"/>
                  </a:lnTo>
                  <a:lnTo>
                    <a:pt x="3267" y="392"/>
                  </a:lnTo>
                  <a:lnTo>
                    <a:pt x="3264" y="410"/>
                  </a:lnTo>
                  <a:lnTo>
                    <a:pt x="3256" y="426"/>
                  </a:lnTo>
                  <a:lnTo>
                    <a:pt x="3244" y="437"/>
                  </a:lnTo>
                  <a:lnTo>
                    <a:pt x="3228" y="445"/>
                  </a:lnTo>
                  <a:lnTo>
                    <a:pt x="3211" y="448"/>
                  </a:lnTo>
                  <a:lnTo>
                    <a:pt x="3194" y="445"/>
                  </a:lnTo>
                  <a:lnTo>
                    <a:pt x="3178" y="437"/>
                  </a:lnTo>
                  <a:lnTo>
                    <a:pt x="3166" y="426"/>
                  </a:lnTo>
                  <a:lnTo>
                    <a:pt x="3158" y="410"/>
                  </a:lnTo>
                  <a:lnTo>
                    <a:pt x="3155" y="392"/>
                  </a:lnTo>
                  <a:lnTo>
                    <a:pt x="2929" y="392"/>
                  </a:lnTo>
                  <a:lnTo>
                    <a:pt x="2926" y="410"/>
                  </a:lnTo>
                  <a:lnTo>
                    <a:pt x="2918" y="426"/>
                  </a:lnTo>
                  <a:lnTo>
                    <a:pt x="2907" y="437"/>
                  </a:lnTo>
                  <a:lnTo>
                    <a:pt x="2890" y="445"/>
                  </a:lnTo>
                  <a:lnTo>
                    <a:pt x="2873" y="448"/>
                  </a:lnTo>
                  <a:lnTo>
                    <a:pt x="2856" y="445"/>
                  </a:lnTo>
                  <a:lnTo>
                    <a:pt x="2840" y="437"/>
                  </a:lnTo>
                  <a:lnTo>
                    <a:pt x="2828" y="426"/>
                  </a:lnTo>
                  <a:lnTo>
                    <a:pt x="2820" y="410"/>
                  </a:lnTo>
                  <a:lnTo>
                    <a:pt x="2817" y="392"/>
                  </a:lnTo>
                  <a:lnTo>
                    <a:pt x="2591" y="392"/>
                  </a:lnTo>
                  <a:lnTo>
                    <a:pt x="2588" y="410"/>
                  </a:lnTo>
                  <a:lnTo>
                    <a:pt x="2580" y="426"/>
                  </a:lnTo>
                  <a:lnTo>
                    <a:pt x="2568" y="437"/>
                  </a:lnTo>
                  <a:lnTo>
                    <a:pt x="2552" y="445"/>
                  </a:lnTo>
                  <a:lnTo>
                    <a:pt x="2535" y="448"/>
                  </a:lnTo>
                  <a:lnTo>
                    <a:pt x="2518" y="445"/>
                  </a:lnTo>
                  <a:lnTo>
                    <a:pt x="2502" y="437"/>
                  </a:lnTo>
                  <a:lnTo>
                    <a:pt x="2490" y="426"/>
                  </a:lnTo>
                  <a:lnTo>
                    <a:pt x="2482" y="410"/>
                  </a:lnTo>
                  <a:lnTo>
                    <a:pt x="2479" y="392"/>
                  </a:lnTo>
                  <a:lnTo>
                    <a:pt x="2253" y="392"/>
                  </a:lnTo>
                  <a:lnTo>
                    <a:pt x="2250" y="410"/>
                  </a:lnTo>
                  <a:lnTo>
                    <a:pt x="2242" y="426"/>
                  </a:lnTo>
                  <a:lnTo>
                    <a:pt x="2230" y="437"/>
                  </a:lnTo>
                  <a:lnTo>
                    <a:pt x="2214" y="445"/>
                  </a:lnTo>
                  <a:lnTo>
                    <a:pt x="2197" y="448"/>
                  </a:lnTo>
                  <a:lnTo>
                    <a:pt x="2180" y="445"/>
                  </a:lnTo>
                  <a:lnTo>
                    <a:pt x="2163" y="437"/>
                  </a:lnTo>
                  <a:lnTo>
                    <a:pt x="2152" y="426"/>
                  </a:lnTo>
                  <a:lnTo>
                    <a:pt x="2144" y="410"/>
                  </a:lnTo>
                  <a:lnTo>
                    <a:pt x="2141" y="392"/>
                  </a:lnTo>
                  <a:lnTo>
                    <a:pt x="1915" y="392"/>
                  </a:lnTo>
                  <a:lnTo>
                    <a:pt x="1912" y="410"/>
                  </a:lnTo>
                  <a:lnTo>
                    <a:pt x="1904" y="426"/>
                  </a:lnTo>
                  <a:lnTo>
                    <a:pt x="1892" y="437"/>
                  </a:lnTo>
                  <a:lnTo>
                    <a:pt x="1876" y="445"/>
                  </a:lnTo>
                  <a:lnTo>
                    <a:pt x="1859" y="448"/>
                  </a:lnTo>
                  <a:lnTo>
                    <a:pt x="1842" y="445"/>
                  </a:lnTo>
                  <a:lnTo>
                    <a:pt x="1826" y="437"/>
                  </a:lnTo>
                  <a:lnTo>
                    <a:pt x="1814" y="426"/>
                  </a:lnTo>
                  <a:lnTo>
                    <a:pt x="1806" y="410"/>
                  </a:lnTo>
                  <a:lnTo>
                    <a:pt x="1803" y="392"/>
                  </a:lnTo>
                  <a:lnTo>
                    <a:pt x="1577" y="392"/>
                  </a:lnTo>
                  <a:lnTo>
                    <a:pt x="1574" y="410"/>
                  </a:lnTo>
                  <a:lnTo>
                    <a:pt x="1566" y="426"/>
                  </a:lnTo>
                  <a:lnTo>
                    <a:pt x="1554" y="437"/>
                  </a:lnTo>
                  <a:lnTo>
                    <a:pt x="1538" y="445"/>
                  </a:lnTo>
                  <a:lnTo>
                    <a:pt x="1521" y="448"/>
                  </a:lnTo>
                  <a:lnTo>
                    <a:pt x="1504" y="445"/>
                  </a:lnTo>
                  <a:lnTo>
                    <a:pt x="1488" y="437"/>
                  </a:lnTo>
                  <a:lnTo>
                    <a:pt x="1476" y="426"/>
                  </a:lnTo>
                  <a:lnTo>
                    <a:pt x="1468" y="410"/>
                  </a:lnTo>
                  <a:lnTo>
                    <a:pt x="1465" y="392"/>
                  </a:lnTo>
                  <a:lnTo>
                    <a:pt x="1239" y="392"/>
                  </a:lnTo>
                  <a:lnTo>
                    <a:pt x="1236" y="410"/>
                  </a:lnTo>
                  <a:lnTo>
                    <a:pt x="1228" y="426"/>
                  </a:lnTo>
                  <a:lnTo>
                    <a:pt x="1217" y="437"/>
                  </a:lnTo>
                  <a:lnTo>
                    <a:pt x="1200" y="445"/>
                  </a:lnTo>
                  <a:lnTo>
                    <a:pt x="1183" y="448"/>
                  </a:lnTo>
                  <a:lnTo>
                    <a:pt x="1166" y="445"/>
                  </a:lnTo>
                  <a:lnTo>
                    <a:pt x="1150" y="437"/>
                  </a:lnTo>
                  <a:lnTo>
                    <a:pt x="1138" y="426"/>
                  </a:lnTo>
                  <a:lnTo>
                    <a:pt x="1130" y="410"/>
                  </a:lnTo>
                  <a:lnTo>
                    <a:pt x="1127" y="392"/>
                  </a:lnTo>
                  <a:lnTo>
                    <a:pt x="901" y="392"/>
                  </a:lnTo>
                  <a:lnTo>
                    <a:pt x="898" y="410"/>
                  </a:lnTo>
                  <a:lnTo>
                    <a:pt x="890" y="426"/>
                  </a:lnTo>
                  <a:lnTo>
                    <a:pt x="878" y="437"/>
                  </a:lnTo>
                  <a:lnTo>
                    <a:pt x="862" y="445"/>
                  </a:lnTo>
                  <a:lnTo>
                    <a:pt x="845" y="448"/>
                  </a:lnTo>
                  <a:lnTo>
                    <a:pt x="828" y="445"/>
                  </a:lnTo>
                  <a:lnTo>
                    <a:pt x="812" y="437"/>
                  </a:lnTo>
                  <a:lnTo>
                    <a:pt x="800" y="426"/>
                  </a:lnTo>
                  <a:lnTo>
                    <a:pt x="792" y="410"/>
                  </a:lnTo>
                  <a:lnTo>
                    <a:pt x="789" y="392"/>
                  </a:lnTo>
                  <a:lnTo>
                    <a:pt x="563" y="392"/>
                  </a:lnTo>
                  <a:lnTo>
                    <a:pt x="560" y="410"/>
                  </a:lnTo>
                  <a:lnTo>
                    <a:pt x="552" y="426"/>
                  </a:lnTo>
                  <a:lnTo>
                    <a:pt x="540" y="437"/>
                  </a:lnTo>
                  <a:lnTo>
                    <a:pt x="524" y="445"/>
                  </a:lnTo>
                  <a:lnTo>
                    <a:pt x="507" y="448"/>
                  </a:lnTo>
                  <a:lnTo>
                    <a:pt x="490" y="445"/>
                  </a:lnTo>
                  <a:lnTo>
                    <a:pt x="473" y="437"/>
                  </a:lnTo>
                  <a:lnTo>
                    <a:pt x="462" y="426"/>
                  </a:lnTo>
                  <a:lnTo>
                    <a:pt x="454" y="410"/>
                  </a:lnTo>
                  <a:lnTo>
                    <a:pt x="451" y="392"/>
                  </a:lnTo>
                  <a:lnTo>
                    <a:pt x="225" y="392"/>
                  </a:lnTo>
                  <a:lnTo>
                    <a:pt x="222" y="410"/>
                  </a:lnTo>
                  <a:lnTo>
                    <a:pt x="214" y="426"/>
                  </a:lnTo>
                  <a:lnTo>
                    <a:pt x="202" y="437"/>
                  </a:lnTo>
                  <a:lnTo>
                    <a:pt x="186" y="445"/>
                  </a:lnTo>
                  <a:lnTo>
                    <a:pt x="169" y="448"/>
                  </a:lnTo>
                  <a:lnTo>
                    <a:pt x="152" y="445"/>
                  </a:lnTo>
                  <a:lnTo>
                    <a:pt x="136" y="437"/>
                  </a:lnTo>
                  <a:lnTo>
                    <a:pt x="124" y="426"/>
                  </a:lnTo>
                  <a:lnTo>
                    <a:pt x="116" y="410"/>
                  </a:lnTo>
                  <a:lnTo>
                    <a:pt x="113" y="392"/>
                  </a:lnTo>
                  <a:close/>
                  <a:moveTo>
                    <a:pt x="238" y="112"/>
                  </a:moveTo>
                  <a:lnTo>
                    <a:pt x="212" y="115"/>
                  </a:lnTo>
                  <a:lnTo>
                    <a:pt x="189" y="122"/>
                  </a:lnTo>
                  <a:lnTo>
                    <a:pt x="168" y="133"/>
                  </a:lnTo>
                  <a:lnTo>
                    <a:pt x="150" y="149"/>
                  </a:lnTo>
                  <a:lnTo>
                    <a:pt x="134" y="167"/>
                  </a:lnTo>
                  <a:lnTo>
                    <a:pt x="123" y="188"/>
                  </a:lnTo>
                  <a:lnTo>
                    <a:pt x="116" y="212"/>
                  </a:lnTo>
                  <a:lnTo>
                    <a:pt x="113" y="236"/>
                  </a:lnTo>
                  <a:lnTo>
                    <a:pt x="113" y="280"/>
                  </a:lnTo>
                  <a:lnTo>
                    <a:pt x="3267" y="280"/>
                  </a:lnTo>
                  <a:lnTo>
                    <a:pt x="3267" y="236"/>
                  </a:lnTo>
                  <a:lnTo>
                    <a:pt x="3264" y="212"/>
                  </a:lnTo>
                  <a:lnTo>
                    <a:pt x="3257" y="188"/>
                  </a:lnTo>
                  <a:lnTo>
                    <a:pt x="3246" y="167"/>
                  </a:lnTo>
                  <a:lnTo>
                    <a:pt x="3230" y="149"/>
                  </a:lnTo>
                  <a:lnTo>
                    <a:pt x="3212" y="133"/>
                  </a:lnTo>
                  <a:lnTo>
                    <a:pt x="3191" y="122"/>
                  </a:lnTo>
                  <a:lnTo>
                    <a:pt x="3168" y="115"/>
                  </a:lnTo>
                  <a:lnTo>
                    <a:pt x="3142" y="112"/>
                  </a:lnTo>
                  <a:lnTo>
                    <a:pt x="238" y="112"/>
                  </a:lnTo>
                  <a:close/>
                  <a:moveTo>
                    <a:pt x="238" y="0"/>
                  </a:moveTo>
                  <a:lnTo>
                    <a:pt x="3142" y="0"/>
                  </a:lnTo>
                  <a:lnTo>
                    <a:pt x="3181" y="3"/>
                  </a:lnTo>
                  <a:lnTo>
                    <a:pt x="3217" y="12"/>
                  </a:lnTo>
                  <a:lnTo>
                    <a:pt x="3252" y="26"/>
                  </a:lnTo>
                  <a:lnTo>
                    <a:pt x="3283" y="46"/>
                  </a:lnTo>
                  <a:lnTo>
                    <a:pt x="3310" y="69"/>
                  </a:lnTo>
                  <a:lnTo>
                    <a:pt x="3334" y="97"/>
                  </a:lnTo>
                  <a:lnTo>
                    <a:pt x="3353" y="128"/>
                  </a:lnTo>
                  <a:lnTo>
                    <a:pt x="3368" y="162"/>
                  </a:lnTo>
                  <a:lnTo>
                    <a:pt x="3377" y="199"/>
                  </a:lnTo>
                  <a:lnTo>
                    <a:pt x="3380" y="236"/>
                  </a:lnTo>
                  <a:lnTo>
                    <a:pt x="3380" y="2228"/>
                  </a:lnTo>
                  <a:lnTo>
                    <a:pt x="3377" y="2267"/>
                  </a:lnTo>
                  <a:lnTo>
                    <a:pt x="3368" y="2303"/>
                  </a:lnTo>
                  <a:lnTo>
                    <a:pt x="3353" y="2337"/>
                  </a:lnTo>
                  <a:lnTo>
                    <a:pt x="3334" y="2368"/>
                  </a:lnTo>
                  <a:lnTo>
                    <a:pt x="3310" y="2395"/>
                  </a:lnTo>
                  <a:lnTo>
                    <a:pt x="3283" y="2419"/>
                  </a:lnTo>
                  <a:lnTo>
                    <a:pt x="3252" y="2438"/>
                  </a:lnTo>
                  <a:lnTo>
                    <a:pt x="3217" y="2453"/>
                  </a:lnTo>
                  <a:lnTo>
                    <a:pt x="3181" y="2462"/>
                  </a:lnTo>
                  <a:lnTo>
                    <a:pt x="3142" y="2465"/>
                  </a:lnTo>
                  <a:lnTo>
                    <a:pt x="238" y="2465"/>
                  </a:lnTo>
                  <a:lnTo>
                    <a:pt x="199" y="2462"/>
                  </a:lnTo>
                  <a:lnTo>
                    <a:pt x="163" y="2453"/>
                  </a:lnTo>
                  <a:lnTo>
                    <a:pt x="128" y="2438"/>
                  </a:lnTo>
                  <a:lnTo>
                    <a:pt x="97" y="2419"/>
                  </a:lnTo>
                  <a:lnTo>
                    <a:pt x="70" y="2395"/>
                  </a:lnTo>
                  <a:lnTo>
                    <a:pt x="46" y="2368"/>
                  </a:lnTo>
                  <a:lnTo>
                    <a:pt x="27" y="2337"/>
                  </a:lnTo>
                  <a:lnTo>
                    <a:pt x="12" y="2303"/>
                  </a:lnTo>
                  <a:lnTo>
                    <a:pt x="3" y="2267"/>
                  </a:lnTo>
                  <a:lnTo>
                    <a:pt x="0" y="2228"/>
                  </a:lnTo>
                  <a:lnTo>
                    <a:pt x="0" y="236"/>
                  </a:lnTo>
                  <a:lnTo>
                    <a:pt x="3" y="199"/>
                  </a:lnTo>
                  <a:lnTo>
                    <a:pt x="12" y="162"/>
                  </a:lnTo>
                  <a:lnTo>
                    <a:pt x="27" y="128"/>
                  </a:lnTo>
                  <a:lnTo>
                    <a:pt x="46" y="97"/>
                  </a:lnTo>
                  <a:lnTo>
                    <a:pt x="70" y="69"/>
                  </a:lnTo>
                  <a:lnTo>
                    <a:pt x="97" y="46"/>
                  </a:lnTo>
                  <a:lnTo>
                    <a:pt x="128" y="26"/>
                  </a:lnTo>
                  <a:lnTo>
                    <a:pt x="163" y="12"/>
                  </a:lnTo>
                  <a:lnTo>
                    <a:pt x="199" y="3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788"/>
            <p:cNvSpPr>
              <a:spLocks/>
            </p:cNvSpPr>
            <p:nvPr/>
          </p:nvSpPr>
          <p:spPr bwMode="auto">
            <a:xfrm>
              <a:off x="8196263" y="4483100"/>
              <a:ext cx="90488" cy="17463"/>
            </a:xfrm>
            <a:custGeom>
              <a:avLst/>
              <a:gdLst>
                <a:gd name="T0" fmla="*/ 57 w 564"/>
                <a:gd name="T1" fmla="*/ 0 h 112"/>
                <a:gd name="T2" fmla="*/ 507 w 564"/>
                <a:gd name="T3" fmla="*/ 0 h 112"/>
                <a:gd name="T4" fmla="*/ 525 w 564"/>
                <a:gd name="T5" fmla="*/ 3 h 112"/>
                <a:gd name="T6" fmla="*/ 541 w 564"/>
                <a:gd name="T7" fmla="*/ 12 h 112"/>
                <a:gd name="T8" fmla="*/ 552 w 564"/>
                <a:gd name="T9" fmla="*/ 24 h 112"/>
                <a:gd name="T10" fmla="*/ 561 w 564"/>
                <a:gd name="T11" fmla="*/ 39 h 112"/>
                <a:gd name="T12" fmla="*/ 564 w 564"/>
                <a:gd name="T13" fmla="*/ 56 h 112"/>
                <a:gd name="T14" fmla="*/ 561 w 564"/>
                <a:gd name="T15" fmla="*/ 74 h 112"/>
                <a:gd name="T16" fmla="*/ 552 w 564"/>
                <a:gd name="T17" fmla="*/ 90 h 112"/>
                <a:gd name="T18" fmla="*/ 541 w 564"/>
                <a:gd name="T19" fmla="*/ 102 h 112"/>
                <a:gd name="T20" fmla="*/ 525 w 564"/>
                <a:gd name="T21" fmla="*/ 109 h 112"/>
                <a:gd name="T22" fmla="*/ 507 w 564"/>
                <a:gd name="T23" fmla="*/ 112 h 112"/>
                <a:gd name="T24" fmla="*/ 57 w 564"/>
                <a:gd name="T25" fmla="*/ 112 h 112"/>
                <a:gd name="T26" fmla="*/ 39 w 564"/>
                <a:gd name="T27" fmla="*/ 109 h 112"/>
                <a:gd name="T28" fmla="*/ 24 w 564"/>
                <a:gd name="T29" fmla="*/ 102 h 112"/>
                <a:gd name="T30" fmla="*/ 12 w 564"/>
                <a:gd name="T31" fmla="*/ 90 h 112"/>
                <a:gd name="T32" fmla="*/ 3 w 564"/>
                <a:gd name="T33" fmla="*/ 74 h 112"/>
                <a:gd name="T34" fmla="*/ 0 w 564"/>
                <a:gd name="T35" fmla="*/ 56 h 112"/>
                <a:gd name="T36" fmla="*/ 3 w 564"/>
                <a:gd name="T37" fmla="*/ 39 h 112"/>
                <a:gd name="T38" fmla="*/ 12 w 564"/>
                <a:gd name="T39" fmla="*/ 24 h 112"/>
                <a:gd name="T40" fmla="*/ 24 w 564"/>
                <a:gd name="T41" fmla="*/ 12 h 112"/>
                <a:gd name="T42" fmla="*/ 39 w 564"/>
                <a:gd name="T43" fmla="*/ 3 h 112"/>
                <a:gd name="T44" fmla="*/ 57 w 56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4" h="112">
                  <a:moveTo>
                    <a:pt x="57" y="0"/>
                  </a:moveTo>
                  <a:lnTo>
                    <a:pt x="507" y="0"/>
                  </a:lnTo>
                  <a:lnTo>
                    <a:pt x="525" y="3"/>
                  </a:lnTo>
                  <a:lnTo>
                    <a:pt x="541" y="12"/>
                  </a:lnTo>
                  <a:lnTo>
                    <a:pt x="552" y="24"/>
                  </a:lnTo>
                  <a:lnTo>
                    <a:pt x="561" y="39"/>
                  </a:lnTo>
                  <a:lnTo>
                    <a:pt x="564" y="56"/>
                  </a:lnTo>
                  <a:lnTo>
                    <a:pt x="561" y="74"/>
                  </a:lnTo>
                  <a:lnTo>
                    <a:pt x="552" y="90"/>
                  </a:lnTo>
                  <a:lnTo>
                    <a:pt x="541" y="102"/>
                  </a:lnTo>
                  <a:lnTo>
                    <a:pt x="525" y="109"/>
                  </a:lnTo>
                  <a:lnTo>
                    <a:pt x="507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789"/>
            <p:cNvSpPr>
              <a:spLocks/>
            </p:cNvSpPr>
            <p:nvPr/>
          </p:nvSpPr>
          <p:spPr bwMode="auto">
            <a:xfrm>
              <a:off x="8304213" y="4483100"/>
              <a:ext cx="88900" cy="17463"/>
            </a:xfrm>
            <a:custGeom>
              <a:avLst/>
              <a:gdLst>
                <a:gd name="T0" fmla="*/ 57 w 564"/>
                <a:gd name="T1" fmla="*/ 0 h 112"/>
                <a:gd name="T2" fmla="*/ 507 w 564"/>
                <a:gd name="T3" fmla="*/ 0 h 112"/>
                <a:gd name="T4" fmla="*/ 525 w 564"/>
                <a:gd name="T5" fmla="*/ 3 h 112"/>
                <a:gd name="T6" fmla="*/ 540 w 564"/>
                <a:gd name="T7" fmla="*/ 12 h 112"/>
                <a:gd name="T8" fmla="*/ 552 w 564"/>
                <a:gd name="T9" fmla="*/ 24 h 112"/>
                <a:gd name="T10" fmla="*/ 561 w 564"/>
                <a:gd name="T11" fmla="*/ 39 h 112"/>
                <a:gd name="T12" fmla="*/ 564 w 564"/>
                <a:gd name="T13" fmla="*/ 56 h 112"/>
                <a:gd name="T14" fmla="*/ 561 w 564"/>
                <a:gd name="T15" fmla="*/ 74 h 112"/>
                <a:gd name="T16" fmla="*/ 552 w 564"/>
                <a:gd name="T17" fmla="*/ 90 h 112"/>
                <a:gd name="T18" fmla="*/ 540 w 564"/>
                <a:gd name="T19" fmla="*/ 102 h 112"/>
                <a:gd name="T20" fmla="*/ 525 w 564"/>
                <a:gd name="T21" fmla="*/ 109 h 112"/>
                <a:gd name="T22" fmla="*/ 507 w 564"/>
                <a:gd name="T23" fmla="*/ 112 h 112"/>
                <a:gd name="T24" fmla="*/ 57 w 564"/>
                <a:gd name="T25" fmla="*/ 112 h 112"/>
                <a:gd name="T26" fmla="*/ 39 w 564"/>
                <a:gd name="T27" fmla="*/ 109 h 112"/>
                <a:gd name="T28" fmla="*/ 24 w 564"/>
                <a:gd name="T29" fmla="*/ 102 h 112"/>
                <a:gd name="T30" fmla="*/ 12 w 564"/>
                <a:gd name="T31" fmla="*/ 90 h 112"/>
                <a:gd name="T32" fmla="*/ 3 w 564"/>
                <a:gd name="T33" fmla="*/ 74 h 112"/>
                <a:gd name="T34" fmla="*/ 0 w 564"/>
                <a:gd name="T35" fmla="*/ 56 h 112"/>
                <a:gd name="T36" fmla="*/ 3 w 564"/>
                <a:gd name="T37" fmla="*/ 39 h 112"/>
                <a:gd name="T38" fmla="*/ 12 w 564"/>
                <a:gd name="T39" fmla="*/ 24 h 112"/>
                <a:gd name="T40" fmla="*/ 24 w 564"/>
                <a:gd name="T41" fmla="*/ 12 h 112"/>
                <a:gd name="T42" fmla="*/ 39 w 564"/>
                <a:gd name="T43" fmla="*/ 3 h 112"/>
                <a:gd name="T44" fmla="*/ 57 w 56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4" h="112">
                  <a:moveTo>
                    <a:pt x="57" y="0"/>
                  </a:moveTo>
                  <a:lnTo>
                    <a:pt x="507" y="0"/>
                  </a:lnTo>
                  <a:lnTo>
                    <a:pt x="525" y="3"/>
                  </a:lnTo>
                  <a:lnTo>
                    <a:pt x="540" y="12"/>
                  </a:lnTo>
                  <a:lnTo>
                    <a:pt x="552" y="24"/>
                  </a:lnTo>
                  <a:lnTo>
                    <a:pt x="561" y="39"/>
                  </a:lnTo>
                  <a:lnTo>
                    <a:pt x="564" y="56"/>
                  </a:lnTo>
                  <a:lnTo>
                    <a:pt x="561" y="74"/>
                  </a:lnTo>
                  <a:lnTo>
                    <a:pt x="552" y="90"/>
                  </a:lnTo>
                  <a:lnTo>
                    <a:pt x="540" y="102"/>
                  </a:lnTo>
                  <a:lnTo>
                    <a:pt x="525" y="109"/>
                  </a:lnTo>
                  <a:lnTo>
                    <a:pt x="507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790"/>
            <p:cNvSpPr>
              <a:spLocks/>
            </p:cNvSpPr>
            <p:nvPr/>
          </p:nvSpPr>
          <p:spPr bwMode="auto">
            <a:xfrm>
              <a:off x="8196263" y="4527550"/>
              <a:ext cx="26988" cy="17463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2 h 112"/>
                <a:gd name="T8" fmla="*/ 158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8 w 169"/>
                <a:gd name="T17" fmla="*/ 90 h 112"/>
                <a:gd name="T18" fmla="*/ 146 w 169"/>
                <a:gd name="T19" fmla="*/ 102 h 112"/>
                <a:gd name="T20" fmla="*/ 130 w 169"/>
                <a:gd name="T21" fmla="*/ 109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09 h 112"/>
                <a:gd name="T28" fmla="*/ 24 w 169"/>
                <a:gd name="T29" fmla="*/ 102 h 112"/>
                <a:gd name="T30" fmla="*/ 12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2 w 169"/>
                <a:gd name="T39" fmla="*/ 24 h 112"/>
                <a:gd name="T40" fmla="*/ 24 w 169"/>
                <a:gd name="T41" fmla="*/ 12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2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90"/>
                  </a:lnTo>
                  <a:lnTo>
                    <a:pt x="146" y="102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791"/>
            <p:cNvSpPr>
              <a:spLocks/>
            </p:cNvSpPr>
            <p:nvPr/>
          </p:nvSpPr>
          <p:spPr bwMode="auto">
            <a:xfrm>
              <a:off x="8242300" y="4527550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2 h 112"/>
                <a:gd name="T8" fmla="*/ 214 w 225"/>
                <a:gd name="T9" fmla="*/ 24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90 h 112"/>
                <a:gd name="T18" fmla="*/ 202 w 225"/>
                <a:gd name="T19" fmla="*/ 102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4 w 225"/>
                <a:gd name="T29" fmla="*/ 102 h 112"/>
                <a:gd name="T30" fmla="*/ 11 w 225"/>
                <a:gd name="T31" fmla="*/ 90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4 h 112"/>
                <a:gd name="T40" fmla="*/ 24 w 225"/>
                <a:gd name="T41" fmla="*/ 12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2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90"/>
                  </a:lnTo>
                  <a:lnTo>
                    <a:pt x="202" y="102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792"/>
            <p:cNvSpPr>
              <a:spLocks/>
            </p:cNvSpPr>
            <p:nvPr/>
          </p:nvSpPr>
          <p:spPr bwMode="auto">
            <a:xfrm>
              <a:off x="8294688" y="4527550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5 w 169"/>
                <a:gd name="T7" fmla="*/ 12 h 112"/>
                <a:gd name="T8" fmla="*/ 158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8 w 169"/>
                <a:gd name="T17" fmla="*/ 90 h 112"/>
                <a:gd name="T18" fmla="*/ 145 w 169"/>
                <a:gd name="T19" fmla="*/ 102 h 112"/>
                <a:gd name="T20" fmla="*/ 130 w 169"/>
                <a:gd name="T21" fmla="*/ 109 h 112"/>
                <a:gd name="T22" fmla="*/ 113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3 w 169"/>
                <a:gd name="T29" fmla="*/ 102 h 112"/>
                <a:gd name="T30" fmla="*/ 11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4 h 112"/>
                <a:gd name="T40" fmla="*/ 23 w 169"/>
                <a:gd name="T41" fmla="*/ 12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5" y="12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90"/>
                  </a:lnTo>
                  <a:lnTo>
                    <a:pt x="145" y="102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793"/>
            <p:cNvSpPr>
              <a:spLocks/>
            </p:cNvSpPr>
            <p:nvPr/>
          </p:nvSpPr>
          <p:spPr bwMode="auto">
            <a:xfrm>
              <a:off x="8340725" y="4527550"/>
              <a:ext cx="34925" cy="17463"/>
            </a:xfrm>
            <a:custGeom>
              <a:avLst/>
              <a:gdLst>
                <a:gd name="T0" fmla="*/ 56 w 225"/>
                <a:gd name="T1" fmla="*/ 0 h 112"/>
                <a:gd name="T2" fmla="*/ 169 w 225"/>
                <a:gd name="T3" fmla="*/ 0 h 112"/>
                <a:gd name="T4" fmla="*/ 186 w 225"/>
                <a:gd name="T5" fmla="*/ 3 h 112"/>
                <a:gd name="T6" fmla="*/ 202 w 225"/>
                <a:gd name="T7" fmla="*/ 12 h 112"/>
                <a:gd name="T8" fmla="*/ 214 w 225"/>
                <a:gd name="T9" fmla="*/ 24 h 112"/>
                <a:gd name="T10" fmla="*/ 222 w 225"/>
                <a:gd name="T11" fmla="*/ 39 h 112"/>
                <a:gd name="T12" fmla="*/ 225 w 225"/>
                <a:gd name="T13" fmla="*/ 56 h 112"/>
                <a:gd name="T14" fmla="*/ 222 w 225"/>
                <a:gd name="T15" fmla="*/ 74 h 112"/>
                <a:gd name="T16" fmla="*/ 214 w 225"/>
                <a:gd name="T17" fmla="*/ 90 h 112"/>
                <a:gd name="T18" fmla="*/ 202 w 225"/>
                <a:gd name="T19" fmla="*/ 102 h 112"/>
                <a:gd name="T20" fmla="*/ 186 w 225"/>
                <a:gd name="T21" fmla="*/ 109 h 112"/>
                <a:gd name="T22" fmla="*/ 169 w 225"/>
                <a:gd name="T23" fmla="*/ 112 h 112"/>
                <a:gd name="T24" fmla="*/ 56 w 225"/>
                <a:gd name="T25" fmla="*/ 112 h 112"/>
                <a:gd name="T26" fmla="*/ 39 w 225"/>
                <a:gd name="T27" fmla="*/ 109 h 112"/>
                <a:gd name="T28" fmla="*/ 22 w 225"/>
                <a:gd name="T29" fmla="*/ 102 h 112"/>
                <a:gd name="T30" fmla="*/ 11 w 225"/>
                <a:gd name="T31" fmla="*/ 90 h 112"/>
                <a:gd name="T32" fmla="*/ 3 w 225"/>
                <a:gd name="T33" fmla="*/ 74 h 112"/>
                <a:gd name="T34" fmla="*/ 0 w 225"/>
                <a:gd name="T35" fmla="*/ 56 h 112"/>
                <a:gd name="T36" fmla="*/ 3 w 225"/>
                <a:gd name="T37" fmla="*/ 39 h 112"/>
                <a:gd name="T38" fmla="*/ 11 w 225"/>
                <a:gd name="T39" fmla="*/ 24 h 112"/>
                <a:gd name="T40" fmla="*/ 22 w 225"/>
                <a:gd name="T41" fmla="*/ 12 h 112"/>
                <a:gd name="T42" fmla="*/ 39 w 225"/>
                <a:gd name="T43" fmla="*/ 3 h 112"/>
                <a:gd name="T44" fmla="*/ 56 w 225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2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2"/>
                  </a:lnTo>
                  <a:lnTo>
                    <a:pt x="214" y="24"/>
                  </a:lnTo>
                  <a:lnTo>
                    <a:pt x="222" y="39"/>
                  </a:lnTo>
                  <a:lnTo>
                    <a:pt x="225" y="56"/>
                  </a:lnTo>
                  <a:lnTo>
                    <a:pt x="222" y="74"/>
                  </a:lnTo>
                  <a:lnTo>
                    <a:pt x="214" y="90"/>
                  </a:lnTo>
                  <a:lnTo>
                    <a:pt x="202" y="102"/>
                  </a:lnTo>
                  <a:lnTo>
                    <a:pt x="186" y="109"/>
                  </a:lnTo>
                  <a:lnTo>
                    <a:pt x="169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794"/>
            <p:cNvSpPr>
              <a:spLocks/>
            </p:cNvSpPr>
            <p:nvPr/>
          </p:nvSpPr>
          <p:spPr bwMode="auto">
            <a:xfrm>
              <a:off x="8393113" y="4527550"/>
              <a:ext cx="19050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2 h 111"/>
                <a:gd name="T4" fmla="*/ 85 w 112"/>
                <a:gd name="T5" fmla="*/ 8 h 111"/>
                <a:gd name="T6" fmla="*/ 96 w 112"/>
                <a:gd name="T7" fmla="*/ 16 h 111"/>
                <a:gd name="T8" fmla="*/ 105 w 112"/>
                <a:gd name="T9" fmla="*/ 28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70 h 111"/>
                <a:gd name="T16" fmla="*/ 105 w 112"/>
                <a:gd name="T17" fmla="*/ 83 h 111"/>
                <a:gd name="T18" fmla="*/ 96 w 112"/>
                <a:gd name="T19" fmla="*/ 95 h 111"/>
                <a:gd name="T20" fmla="*/ 84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2 w 112"/>
                <a:gd name="T27" fmla="*/ 109 h 111"/>
                <a:gd name="T28" fmla="*/ 28 w 112"/>
                <a:gd name="T29" fmla="*/ 104 h 111"/>
                <a:gd name="T30" fmla="*/ 16 w 112"/>
                <a:gd name="T31" fmla="*/ 95 h 111"/>
                <a:gd name="T32" fmla="*/ 7 w 112"/>
                <a:gd name="T33" fmla="*/ 84 h 111"/>
                <a:gd name="T34" fmla="*/ 2 w 112"/>
                <a:gd name="T35" fmla="*/ 70 h 111"/>
                <a:gd name="T36" fmla="*/ 0 w 112"/>
                <a:gd name="T37" fmla="*/ 55 h 111"/>
                <a:gd name="T38" fmla="*/ 2 w 112"/>
                <a:gd name="T39" fmla="*/ 41 h 111"/>
                <a:gd name="T40" fmla="*/ 7 w 112"/>
                <a:gd name="T41" fmla="*/ 28 h 111"/>
                <a:gd name="T42" fmla="*/ 16 w 112"/>
                <a:gd name="T43" fmla="*/ 16 h 111"/>
                <a:gd name="T44" fmla="*/ 27 w 112"/>
                <a:gd name="T45" fmla="*/ 8 h 111"/>
                <a:gd name="T46" fmla="*/ 42 w 112"/>
                <a:gd name="T47" fmla="*/ 2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2"/>
                  </a:lnTo>
                  <a:lnTo>
                    <a:pt x="85" y="8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7" y="8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795"/>
            <p:cNvSpPr>
              <a:spLocks/>
            </p:cNvSpPr>
            <p:nvPr/>
          </p:nvSpPr>
          <p:spPr bwMode="auto">
            <a:xfrm>
              <a:off x="8545513" y="4527550"/>
              <a:ext cx="26988" cy="17463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2 h 112"/>
                <a:gd name="T8" fmla="*/ 158 w 169"/>
                <a:gd name="T9" fmla="*/ 24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8 w 169"/>
                <a:gd name="T17" fmla="*/ 90 h 112"/>
                <a:gd name="T18" fmla="*/ 146 w 169"/>
                <a:gd name="T19" fmla="*/ 102 h 112"/>
                <a:gd name="T20" fmla="*/ 130 w 169"/>
                <a:gd name="T21" fmla="*/ 109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09 h 112"/>
                <a:gd name="T28" fmla="*/ 24 w 169"/>
                <a:gd name="T29" fmla="*/ 102 h 112"/>
                <a:gd name="T30" fmla="*/ 12 w 169"/>
                <a:gd name="T31" fmla="*/ 90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2 w 169"/>
                <a:gd name="T39" fmla="*/ 24 h 112"/>
                <a:gd name="T40" fmla="*/ 24 w 169"/>
                <a:gd name="T41" fmla="*/ 12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2"/>
                  </a:lnTo>
                  <a:lnTo>
                    <a:pt x="158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90"/>
                  </a:lnTo>
                  <a:lnTo>
                    <a:pt x="146" y="102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796"/>
            <p:cNvSpPr>
              <a:spLocks/>
            </p:cNvSpPr>
            <p:nvPr/>
          </p:nvSpPr>
          <p:spPr bwMode="auto">
            <a:xfrm>
              <a:off x="8589963" y="4527550"/>
              <a:ext cx="19050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2 h 111"/>
                <a:gd name="T4" fmla="*/ 85 w 113"/>
                <a:gd name="T5" fmla="*/ 8 h 111"/>
                <a:gd name="T6" fmla="*/ 96 w 113"/>
                <a:gd name="T7" fmla="*/ 16 h 111"/>
                <a:gd name="T8" fmla="*/ 105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70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70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8 h 111"/>
                <a:gd name="T42" fmla="*/ 16 w 113"/>
                <a:gd name="T43" fmla="*/ 16 h 111"/>
                <a:gd name="T44" fmla="*/ 28 w 113"/>
                <a:gd name="T45" fmla="*/ 8 h 111"/>
                <a:gd name="T46" fmla="*/ 42 w 113"/>
                <a:gd name="T47" fmla="*/ 2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2"/>
                  </a:lnTo>
                  <a:lnTo>
                    <a:pt x="85" y="8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8" y="8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97"/>
            <p:cNvSpPr>
              <a:spLocks/>
            </p:cNvSpPr>
            <p:nvPr/>
          </p:nvSpPr>
          <p:spPr bwMode="auto">
            <a:xfrm>
              <a:off x="8412163" y="4483100"/>
              <a:ext cx="88900" cy="17463"/>
            </a:xfrm>
            <a:custGeom>
              <a:avLst/>
              <a:gdLst>
                <a:gd name="T0" fmla="*/ 57 w 564"/>
                <a:gd name="T1" fmla="*/ 0 h 112"/>
                <a:gd name="T2" fmla="*/ 507 w 564"/>
                <a:gd name="T3" fmla="*/ 0 h 112"/>
                <a:gd name="T4" fmla="*/ 525 w 564"/>
                <a:gd name="T5" fmla="*/ 3 h 112"/>
                <a:gd name="T6" fmla="*/ 540 w 564"/>
                <a:gd name="T7" fmla="*/ 12 h 112"/>
                <a:gd name="T8" fmla="*/ 552 w 564"/>
                <a:gd name="T9" fmla="*/ 24 h 112"/>
                <a:gd name="T10" fmla="*/ 561 w 564"/>
                <a:gd name="T11" fmla="*/ 39 h 112"/>
                <a:gd name="T12" fmla="*/ 564 w 564"/>
                <a:gd name="T13" fmla="*/ 56 h 112"/>
                <a:gd name="T14" fmla="*/ 561 w 564"/>
                <a:gd name="T15" fmla="*/ 74 h 112"/>
                <a:gd name="T16" fmla="*/ 552 w 564"/>
                <a:gd name="T17" fmla="*/ 90 h 112"/>
                <a:gd name="T18" fmla="*/ 540 w 564"/>
                <a:gd name="T19" fmla="*/ 102 h 112"/>
                <a:gd name="T20" fmla="*/ 525 w 564"/>
                <a:gd name="T21" fmla="*/ 109 h 112"/>
                <a:gd name="T22" fmla="*/ 507 w 564"/>
                <a:gd name="T23" fmla="*/ 112 h 112"/>
                <a:gd name="T24" fmla="*/ 57 w 564"/>
                <a:gd name="T25" fmla="*/ 112 h 112"/>
                <a:gd name="T26" fmla="*/ 39 w 564"/>
                <a:gd name="T27" fmla="*/ 109 h 112"/>
                <a:gd name="T28" fmla="*/ 24 w 564"/>
                <a:gd name="T29" fmla="*/ 102 h 112"/>
                <a:gd name="T30" fmla="*/ 12 w 564"/>
                <a:gd name="T31" fmla="*/ 90 h 112"/>
                <a:gd name="T32" fmla="*/ 3 w 564"/>
                <a:gd name="T33" fmla="*/ 74 h 112"/>
                <a:gd name="T34" fmla="*/ 0 w 564"/>
                <a:gd name="T35" fmla="*/ 56 h 112"/>
                <a:gd name="T36" fmla="*/ 3 w 564"/>
                <a:gd name="T37" fmla="*/ 39 h 112"/>
                <a:gd name="T38" fmla="*/ 12 w 564"/>
                <a:gd name="T39" fmla="*/ 24 h 112"/>
                <a:gd name="T40" fmla="*/ 24 w 564"/>
                <a:gd name="T41" fmla="*/ 12 h 112"/>
                <a:gd name="T42" fmla="*/ 39 w 564"/>
                <a:gd name="T43" fmla="*/ 3 h 112"/>
                <a:gd name="T44" fmla="*/ 57 w 56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4" h="112">
                  <a:moveTo>
                    <a:pt x="57" y="0"/>
                  </a:moveTo>
                  <a:lnTo>
                    <a:pt x="507" y="0"/>
                  </a:lnTo>
                  <a:lnTo>
                    <a:pt x="525" y="3"/>
                  </a:lnTo>
                  <a:lnTo>
                    <a:pt x="540" y="12"/>
                  </a:lnTo>
                  <a:lnTo>
                    <a:pt x="552" y="24"/>
                  </a:lnTo>
                  <a:lnTo>
                    <a:pt x="561" y="39"/>
                  </a:lnTo>
                  <a:lnTo>
                    <a:pt x="564" y="56"/>
                  </a:lnTo>
                  <a:lnTo>
                    <a:pt x="561" y="74"/>
                  </a:lnTo>
                  <a:lnTo>
                    <a:pt x="552" y="90"/>
                  </a:lnTo>
                  <a:lnTo>
                    <a:pt x="540" y="102"/>
                  </a:lnTo>
                  <a:lnTo>
                    <a:pt x="525" y="109"/>
                  </a:lnTo>
                  <a:lnTo>
                    <a:pt x="507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98"/>
            <p:cNvSpPr>
              <a:spLocks/>
            </p:cNvSpPr>
            <p:nvPr/>
          </p:nvSpPr>
          <p:spPr bwMode="auto">
            <a:xfrm>
              <a:off x="8518525" y="4483100"/>
              <a:ext cx="90488" cy="17463"/>
            </a:xfrm>
            <a:custGeom>
              <a:avLst/>
              <a:gdLst>
                <a:gd name="T0" fmla="*/ 57 w 564"/>
                <a:gd name="T1" fmla="*/ 0 h 112"/>
                <a:gd name="T2" fmla="*/ 507 w 564"/>
                <a:gd name="T3" fmla="*/ 0 h 112"/>
                <a:gd name="T4" fmla="*/ 525 w 564"/>
                <a:gd name="T5" fmla="*/ 3 h 112"/>
                <a:gd name="T6" fmla="*/ 540 w 564"/>
                <a:gd name="T7" fmla="*/ 12 h 112"/>
                <a:gd name="T8" fmla="*/ 552 w 564"/>
                <a:gd name="T9" fmla="*/ 24 h 112"/>
                <a:gd name="T10" fmla="*/ 561 w 564"/>
                <a:gd name="T11" fmla="*/ 39 h 112"/>
                <a:gd name="T12" fmla="*/ 564 w 564"/>
                <a:gd name="T13" fmla="*/ 56 h 112"/>
                <a:gd name="T14" fmla="*/ 561 w 564"/>
                <a:gd name="T15" fmla="*/ 74 h 112"/>
                <a:gd name="T16" fmla="*/ 552 w 564"/>
                <a:gd name="T17" fmla="*/ 90 h 112"/>
                <a:gd name="T18" fmla="*/ 540 w 564"/>
                <a:gd name="T19" fmla="*/ 102 h 112"/>
                <a:gd name="T20" fmla="*/ 525 w 564"/>
                <a:gd name="T21" fmla="*/ 109 h 112"/>
                <a:gd name="T22" fmla="*/ 507 w 564"/>
                <a:gd name="T23" fmla="*/ 112 h 112"/>
                <a:gd name="T24" fmla="*/ 57 w 564"/>
                <a:gd name="T25" fmla="*/ 112 h 112"/>
                <a:gd name="T26" fmla="*/ 39 w 564"/>
                <a:gd name="T27" fmla="*/ 109 h 112"/>
                <a:gd name="T28" fmla="*/ 23 w 564"/>
                <a:gd name="T29" fmla="*/ 102 h 112"/>
                <a:gd name="T30" fmla="*/ 12 w 564"/>
                <a:gd name="T31" fmla="*/ 90 h 112"/>
                <a:gd name="T32" fmla="*/ 3 w 564"/>
                <a:gd name="T33" fmla="*/ 74 h 112"/>
                <a:gd name="T34" fmla="*/ 0 w 564"/>
                <a:gd name="T35" fmla="*/ 56 h 112"/>
                <a:gd name="T36" fmla="*/ 3 w 564"/>
                <a:gd name="T37" fmla="*/ 39 h 112"/>
                <a:gd name="T38" fmla="*/ 12 w 564"/>
                <a:gd name="T39" fmla="*/ 24 h 112"/>
                <a:gd name="T40" fmla="*/ 23 w 564"/>
                <a:gd name="T41" fmla="*/ 12 h 112"/>
                <a:gd name="T42" fmla="*/ 39 w 564"/>
                <a:gd name="T43" fmla="*/ 3 h 112"/>
                <a:gd name="T44" fmla="*/ 57 w 56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4" h="112">
                  <a:moveTo>
                    <a:pt x="57" y="0"/>
                  </a:moveTo>
                  <a:lnTo>
                    <a:pt x="507" y="0"/>
                  </a:lnTo>
                  <a:lnTo>
                    <a:pt x="525" y="3"/>
                  </a:lnTo>
                  <a:lnTo>
                    <a:pt x="540" y="12"/>
                  </a:lnTo>
                  <a:lnTo>
                    <a:pt x="552" y="24"/>
                  </a:lnTo>
                  <a:lnTo>
                    <a:pt x="561" y="39"/>
                  </a:lnTo>
                  <a:lnTo>
                    <a:pt x="564" y="56"/>
                  </a:lnTo>
                  <a:lnTo>
                    <a:pt x="561" y="74"/>
                  </a:lnTo>
                  <a:lnTo>
                    <a:pt x="552" y="90"/>
                  </a:lnTo>
                  <a:lnTo>
                    <a:pt x="540" y="102"/>
                  </a:lnTo>
                  <a:lnTo>
                    <a:pt x="525" y="109"/>
                  </a:lnTo>
                  <a:lnTo>
                    <a:pt x="507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99"/>
            <p:cNvSpPr>
              <a:spLocks/>
            </p:cNvSpPr>
            <p:nvPr/>
          </p:nvSpPr>
          <p:spPr bwMode="auto">
            <a:xfrm>
              <a:off x="8429625" y="4527550"/>
              <a:ext cx="61913" cy="17463"/>
            </a:xfrm>
            <a:custGeom>
              <a:avLst/>
              <a:gdLst>
                <a:gd name="T0" fmla="*/ 56 w 394"/>
                <a:gd name="T1" fmla="*/ 0 h 112"/>
                <a:gd name="T2" fmla="*/ 338 w 394"/>
                <a:gd name="T3" fmla="*/ 0 h 112"/>
                <a:gd name="T4" fmla="*/ 355 w 394"/>
                <a:gd name="T5" fmla="*/ 3 h 112"/>
                <a:gd name="T6" fmla="*/ 371 w 394"/>
                <a:gd name="T7" fmla="*/ 12 h 112"/>
                <a:gd name="T8" fmla="*/ 383 w 394"/>
                <a:gd name="T9" fmla="*/ 24 h 112"/>
                <a:gd name="T10" fmla="*/ 391 w 394"/>
                <a:gd name="T11" fmla="*/ 39 h 112"/>
                <a:gd name="T12" fmla="*/ 394 w 394"/>
                <a:gd name="T13" fmla="*/ 56 h 112"/>
                <a:gd name="T14" fmla="*/ 391 w 394"/>
                <a:gd name="T15" fmla="*/ 74 h 112"/>
                <a:gd name="T16" fmla="*/ 383 w 394"/>
                <a:gd name="T17" fmla="*/ 90 h 112"/>
                <a:gd name="T18" fmla="*/ 371 w 394"/>
                <a:gd name="T19" fmla="*/ 102 h 112"/>
                <a:gd name="T20" fmla="*/ 355 w 394"/>
                <a:gd name="T21" fmla="*/ 109 h 112"/>
                <a:gd name="T22" fmla="*/ 338 w 394"/>
                <a:gd name="T23" fmla="*/ 112 h 112"/>
                <a:gd name="T24" fmla="*/ 56 w 394"/>
                <a:gd name="T25" fmla="*/ 112 h 112"/>
                <a:gd name="T26" fmla="*/ 39 w 394"/>
                <a:gd name="T27" fmla="*/ 109 h 112"/>
                <a:gd name="T28" fmla="*/ 23 w 394"/>
                <a:gd name="T29" fmla="*/ 102 h 112"/>
                <a:gd name="T30" fmla="*/ 11 w 394"/>
                <a:gd name="T31" fmla="*/ 90 h 112"/>
                <a:gd name="T32" fmla="*/ 3 w 394"/>
                <a:gd name="T33" fmla="*/ 74 h 112"/>
                <a:gd name="T34" fmla="*/ 0 w 394"/>
                <a:gd name="T35" fmla="*/ 56 h 112"/>
                <a:gd name="T36" fmla="*/ 3 w 394"/>
                <a:gd name="T37" fmla="*/ 39 h 112"/>
                <a:gd name="T38" fmla="*/ 11 w 394"/>
                <a:gd name="T39" fmla="*/ 24 h 112"/>
                <a:gd name="T40" fmla="*/ 23 w 394"/>
                <a:gd name="T41" fmla="*/ 12 h 112"/>
                <a:gd name="T42" fmla="*/ 39 w 394"/>
                <a:gd name="T43" fmla="*/ 3 h 112"/>
                <a:gd name="T44" fmla="*/ 56 w 39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4" h="112">
                  <a:moveTo>
                    <a:pt x="56" y="0"/>
                  </a:moveTo>
                  <a:lnTo>
                    <a:pt x="338" y="0"/>
                  </a:lnTo>
                  <a:lnTo>
                    <a:pt x="355" y="3"/>
                  </a:lnTo>
                  <a:lnTo>
                    <a:pt x="371" y="12"/>
                  </a:lnTo>
                  <a:lnTo>
                    <a:pt x="383" y="24"/>
                  </a:lnTo>
                  <a:lnTo>
                    <a:pt x="391" y="39"/>
                  </a:lnTo>
                  <a:lnTo>
                    <a:pt x="394" y="56"/>
                  </a:lnTo>
                  <a:lnTo>
                    <a:pt x="391" y="74"/>
                  </a:lnTo>
                  <a:lnTo>
                    <a:pt x="383" y="90"/>
                  </a:lnTo>
                  <a:lnTo>
                    <a:pt x="371" y="102"/>
                  </a:lnTo>
                  <a:lnTo>
                    <a:pt x="355" y="109"/>
                  </a:lnTo>
                  <a:lnTo>
                    <a:pt x="338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800"/>
            <p:cNvSpPr>
              <a:spLocks/>
            </p:cNvSpPr>
            <p:nvPr/>
          </p:nvSpPr>
          <p:spPr bwMode="auto">
            <a:xfrm>
              <a:off x="8510588" y="4527550"/>
              <a:ext cx="17463" cy="17463"/>
            </a:xfrm>
            <a:custGeom>
              <a:avLst/>
              <a:gdLst>
                <a:gd name="T0" fmla="*/ 56 w 113"/>
                <a:gd name="T1" fmla="*/ 0 h 111"/>
                <a:gd name="T2" fmla="*/ 71 w 113"/>
                <a:gd name="T3" fmla="*/ 2 h 111"/>
                <a:gd name="T4" fmla="*/ 85 w 113"/>
                <a:gd name="T5" fmla="*/ 8 h 111"/>
                <a:gd name="T6" fmla="*/ 96 w 113"/>
                <a:gd name="T7" fmla="*/ 16 h 111"/>
                <a:gd name="T8" fmla="*/ 105 w 113"/>
                <a:gd name="T9" fmla="*/ 28 h 111"/>
                <a:gd name="T10" fmla="*/ 111 w 113"/>
                <a:gd name="T11" fmla="*/ 41 h 111"/>
                <a:gd name="T12" fmla="*/ 113 w 113"/>
                <a:gd name="T13" fmla="*/ 55 h 111"/>
                <a:gd name="T14" fmla="*/ 111 w 113"/>
                <a:gd name="T15" fmla="*/ 70 h 111"/>
                <a:gd name="T16" fmla="*/ 105 w 113"/>
                <a:gd name="T17" fmla="*/ 83 h 111"/>
                <a:gd name="T18" fmla="*/ 96 w 113"/>
                <a:gd name="T19" fmla="*/ 95 h 111"/>
                <a:gd name="T20" fmla="*/ 84 w 113"/>
                <a:gd name="T21" fmla="*/ 104 h 111"/>
                <a:gd name="T22" fmla="*/ 71 w 113"/>
                <a:gd name="T23" fmla="*/ 109 h 111"/>
                <a:gd name="T24" fmla="*/ 56 w 113"/>
                <a:gd name="T25" fmla="*/ 111 h 111"/>
                <a:gd name="T26" fmla="*/ 42 w 113"/>
                <a:gd name="T27" fmla="*/ 109 h 111"/>
                <a:gd name="T28" fmla="*/ 29 w 113"/>
                <a:gd name="T29" fmla="*/ 104 h 111"/>
                <a:gd name="T30" fmla="*/ 16 w 113"/>
                <a:gd name="T31" fmla="*/ 95 h 111"/>
                <a:gd name="T32" fmla="*/ 7 w 113"/>
                <a:gd name="T33" fmla="*/ 83 h 111"/>
                <a:gd name="T34" fmla="*/ 2 w 113"/>
                <a:gd name="T35" fmla="*/ 70 h 111"/>
                <a:gd name="T36" fmla="*/ 0 w 113"/>
                <a:gd name="T37" fmla="*/ 55 h 111"/>
                <a:gd name="T38" fmla="*/ 2 w 113"/>
                <a:gd name="T39" fmla="*/ 41 h 111"/>
                <a:gd name="T40" fmla="*/ 7 w 113"/>
                <a:gd name="T41" fmla="*/ 28 h 111"/>
                <a:gd name="T42" fmla="*/ 16 w 113"/>
                <a:gd name="T43" fmla="*/ 16 h 111"/>
                <a:gd name="T44" fmla="*/ 28 w 113"/>
                <a:gd name="T45" fmla="*/ 8 h 111"/>
                <a:gd name="T46" fmla="*/ 42 w 113"/>
                <a:gd name="T47" fmla="*/ 2 h 111"/>
                <a:gd name="T48" fmla="*/ 56 w 113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1" y="2"/>
                  </a:lnTo>
                  <a:lnTo>
                    <a:pt x="85" y="8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1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9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8" y="8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801"/>
            <p:cNvSpPr>
              <a:spLocks/>
            </p:cNvSpPr>
            <p:nvPr/>
          </p:nvSpPr>
          <p:spPr bwMode="auto">
            <a:xfrm>
              <a:off x="8416925" y="4575175"/>
              <a:ext cx="68263" cy="76200"/>
            </a:xfrm>
            <a:custGeom>
              <a:avLst/>
              <a:gdLst>
                <a:gd name="T0" fmla="*/ 380 w 434"/>
                <a:gd name="T1" fmla="*/ 0 h 486"/>
                <a:gd name="T2" fmla="*/ 394 w 434"/>
                <a:gd name="T3" fmla="*/ 3 h 486"/>
                <a:gd name="T4" fmla="*/ 407 w 434"/>
                <a:gd name="T5" fmla="*/ 9 h 486"/>
                <a:gd name="T6" fmla="*/ 417 w 434"/>
                <a:gd name="T7" fmla="*/ 18 h 486"/>
                <a:gd name="T8" fmla="*/ 425 w 434"/>
                <a:gd name="T9" fmla="*/ 29 h 486"/>
                <a:gd name="T10" fmla="*/ 431 w 434"/>
                <a:gd name="T11" fmla="*/ 43 h 486"/>
                <a:gd name="T12" fmla="*/ 434 w 434"/>
                <a:gd name="T13" fmla="*/ 56 h 486"/>
                <a:gd name="T14" fmla="*/ 433 w 434"/>
                <a:gd name="T15" fmla="*/ 69 h 486"/>
                <a:gd name="T16" fmla="*/ 428 w 434"/>
                <a:gd name="T17" fmla="*/ 81 h 486"/>
                <a:gd name="T18" fmla="*/ 419 w 434"/>
                <a:gd name="T19" fmla="*/ 93 h 486"/>
                <a:gd name="T20" fmla="*/ 406 w 434"/>
                <a:gd name="T21" fmla="*/ 103 h 486"/>
                <a:gd name="T22" fmla="*/ 379 w 434"/>
                <a:gd name="T23" fmla="*/ 119 h 486"/>
                <a:gd name="T24" fmla="*/ 357 w 434"/>
                <a:gd name="T25" fmla="*/ 137 h 486"/>
                <a:gd name="T26" fmla="*/ 338 w 434"/>
                <a:gd name="T27" fmla="*/ 159 h 486"/>
                <a:gd name="T28" fmla="*/ 323 w 434"/>
                <a:gd name="T29" fmla="*/ 181 h 486"/>
                <a:gd name="T30" fmla="*/ 309 w 434"/>
                <a:gd name="T31" fmla="*/ 206 h 486"/>
                <a:gd name="T32" fmla="*/ 299 w 434"/>
                <a:gd name="T33" fmla="*/ 232 h 486"/>
                <a:gd name="T34" fmla="*/ 292 w 434"/>
                <a:gd name="T35" fmla="*/ 259 h 486"/>
                <a:gd name="T36" fmla="*/ 286 w 434"/>
                <a:gd name="T37" fmla="*/ 287 h 486"/>
                <a:gd name="T38" fmla="*/ 281 w 434"/>
                <a:gd name="T39" fmla="*/ 317 h 486"/>
                <a:gd name="T40" fmla="*/ 278 w 434"/>
                <a:gd name="T41" fmla="*/ 345 h 486"/>
                <a:gd name="T42" fmla="*/ 276 w 434"/>
                <a:gd name="T43" fmla="*/ 375 h 486"/>
                <a:gd name="T44" fmla="*/ 275 w 434"/>
                <a:gd name="T45" fmla="*/ 403 h 486"/>
                <a:gd name="T46" fmla="*/ 273 w 434"/>
                <a:gd name="T47" fmla="*/ 432 h 486"/>
                <a:gd name="T48" fmla="*/ 270 w 434"/>
                <a:gd name="T49" fmla="*/ 449 h 486"/>
                <a:gd name="T50" fmla="*/ 263 w 434"/>
                <a:gd name="T51" fmla="*/ 464 h 486"/>
                <a:gd name="T52" fmla="*/ 252 w 434"/>
                <a:gd name="T53" fmla="*/ 474 h 486"/>
                <a:gd name="T54" fmla="*/ 239 w 434"/>
                <a:gd name="T55" fmla="*/ 483 h 486"/>
                <a:gd name="T56" fmla="*/ 223 w 434"/>
                <a:gd name="T57" fmla="*/ 486 h 486"/>
                <a:gd name="T58" fmla="*/ 208 w 434"/>
                <a:gd name="T59" fmla="*/ 486 h 486"/>
                <a:gd name="T60" fmla="*/ 193 w 434"/>
                <a:gd name="T61" fmla="*/ 480 h 486"/>
                <a:gd name="T62" fmla="*/ 177 w 434"/>
                <a:gd name="T63" fmla="*/ 471 h 486"/>
                <a:gd name="T64" fmla="*/ 19 w 434"/>
                <a:gd name="T65" fmla="*/ 340 h 486"/>
                <a:gd name="T66" fmla="*/ 8 w 434"/>
                <a:gd name="T67" fmla="*/ 328 h 486"/>
                <a:gd name="T68" fmla="*/ 2 w 434"/>
                <a:gd name="T69" fmla="*/ 314 h 486"/>
                <a:gd name="T70" fmla="*/ 0 w 434"/>
                <a:gd name="T71" fmla="*/ 301 h 486"/>
                <a:gd name="T72" fmla="*/ 3 w 434"/>
                <a:gd name="T73" fmla="*/ 288 h 486"/>
                <a:gd name="T74" fmla="*/ 9 w 434"/>
                <a:gd name="T75" fmla="*/ 276 h 486"/>
                <a:gd name="T76" fmla="*/ 17 w 434"/>
                <a:gd name="T77" fmla="*/ 266 h 486"/>
                <a:gd name="T78" fmla="*/ 29 w 434"/>
                <a:gd name="T79" fmla="*/ 256 h 486"/>
                <a:gd name="T80" fmla="*/ 41 w 434"/>
                <a:gd name="T81" fmla="*/ 250 h 486"/>
                <a:gd name="T82" fmla="*/ 55 w 434"/>
                <a:gd name="T83" fmla="*/ 247 h 486"/>
                <a:gd name="T84" fmla="*/ 70 w 434"/>
                <a:gd name="T85" fmla="*/ 247 h 486"/>
                <a:gd name="T86" fmla="*/ 85 w 434"/>
                <a:gd name="T87" fmla="*/ 251 h 486"/>
                <a:gd name="T88" fmla="*/ 98 w 434"/>
                <a:gd name="T89" fmla="*/ 261 h 486"/>
                <a:gd name="T90" fmla="*/ 169 w 434"/>
                <a:gd name="T91" fmla="*/ 319 h 486"/>
                <a:gd name="T92" fmla="*/ 174 w 434"/>
                <a:gd name="T93" fmla="*/ 284 h 486"/>
                <a:gd name="T94" fmla="*/ 180 w 434"/>
                <a:gd name="T95" fmla="*/ 250 h 486"/>
                <a:gd name="T96" fmla="*/ 188 w 434"/>
                <a:gd name="T97" fmla="*/ 217 h 486"/>
                <a:gd name="T98" fmla="*/ 199 w 434"/>
                <a:gd name="T99" fmla="*/ 185 h 486"/>
                <a:gd name="T100" fmla="*/ 211 w 434"/>
                <a:gd name="T101" fmla="*/ 154 h 486"/>
                <a:gd name="T102" fmla="*/ 226 w 434"/>
                <a:gd name="T103" fmla="*/ 124 h 486"/>
                <a:gd name="T104" fmla="*/ 244 w 434"/>
                <a:gd name="T105" fmla="*/ 97 h 486"/>
                <a:gd name="T106" fmla="*/ 265 w 434"/>
                <a:gd name="T107" fmla="*/ 70 h 486"/>
                <a:gd name="T108" fmla="*/ 289 w 434"/>
                <a:gd name="T109" fmla="*/ 47 h 486"/>
                <a:gd name="T110" fmla="*/ 318 w 434"/>
                <a:gd name="T111" fmla="*/ 25 h 486"/>
                <a:gd name="T112" fmla="*/ 349 w 434"/>
                <a:gd name="T113" fmla="*/ 6 h 486"/>
                <a:gd name="T114" fmla="*/ 365 w 434"/>
                <a:gd name="T115" fmla="*/ 0 h 486"/>
                <a:gd name="T116" fmla="*/ 380 w 434"/>
                <a:gd name="T117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4" h="486">
                  <a:moveTo>
                    <a:pt x="380" y="0"/>
                  </a:moveTo>
                  <a:lnTo>
                    <a:pt x="394" y="3"/>
                  </a:lnTo>
                  <a:lnTo>
                    <a:pt x="407" y="9"/>
                  </a:lnTo>
                  <a:lnTo>
                    <a:pt x="417" y="18"/>
                  </a:lnTo>
                  <a:lnTo>
                    <a:pt x="425" y="29"/>
                  </a:lnTo>
                  <a:lnTo>
                    <a:pt x="431" y="43"/>
                  </a:lnTo>
                  <a:lnTo>
                    <a:pt x="434" y="56"/>
                  </a:lnTo>
                  <a:lnTo>
                    <a:pt x="433" y="69"/>
                  </a:lnTo>
                  <a:lnTo>
                    <a:pt x="428" y="81"/>
                  </a:lnTo>
                  <a:lnTo>
                    <a:pt x="419" y="93"/>
                  </a:lnTo>
                  <a:lnTo>
                    <a:pt x="406" y="103"/>
                  </a:lnTo>
                  <a:lnTo>
                    <a:pt x="379" y="119"/>
                  </a:lnTo>
                  <a:lnTo>
                    <a:pt x="357" y="137"/>
                  </a:lnTo>
                  <a:lnTo>
                    <a:pt x="338" y="159"/>
                  </a:lnTo>
                  <a:lnTo>
                    <a:pt x="323" y="181"/>
                  </a:lnTo>
                  <a:lnTo>
                    <a:pt x="309" y="206"/>
                  </a:lnTo>
                  <a:lnTo>
                    <a:pt x="299" y="232"/>
                  </a:lnTo>
                  <a:lnTo>
                    <a:pt x="292" y="259"/>
                  </a:lnTo>
                  <a:lnTo>
                    <a:pt x="286" y="287"/>
                  </a:lnTo>
                  <a:lnTo>
                    <a:pt x="281" y="317"/>
                  </a:lnTo>
                  <a:lnTo>
                    <a:pt x="278" y="345"/>
                  </a:lnTo>
                  <a:lnTo>
                    <a:pt x="276" y="375"/>
                  </a:lnTo>
                  <a:lnTo>
                    <a:pt x="275" y="403"/>
                  </a:lnTo>
                  <a:lnTo>
                    <a:pt x="273" y="432"/>
                  </a:lnTo>
                  <a:lnTo>
                    <a:pt x="270" y="449"/>
                  </a:lnTo>
                  <a:lnTo>
                    <a:pt x="263" y="464"/>
                  </a:lnTo>
                  <a:lnTo>
                    <a:pt x="252" y="474"/>
                  </a:lnTo>
                  <a:lnTo>
                    <a:pt x="239" y="483"/>
                  </a:lnTo>
                  <a:lnTo>
                    <a:pt x="223" y="486"/>
                  </a:lnTo>
                  <a:lnTo>
                    <a:pt x="208" y="486"/>
                  </a:lnTo>
                  <a:lnTo>
                    <a:pt x="193" y="480"/>
                  </a:lnTo>
                  <a:lnTo>
                    <a:pt x="177" y="471"/>
                  </a:lnTo>
                  <a:lnTo>
                    <a:pt x="19" y="340"/>
                  </a:lnTo>
                  <a:lnTo>
                    <a:pt x="8" y="328"/>
                  </a:lnTo>
                  <a:lnTo>
                    <a:pt x="2" y="314"/>
                  </a:lnTo>
                  <a:lnTo>
                    <a:pt x="0" y="301"/>
                  </a:lnTo>
                  <a:lnTo>
                    <a:pt x="3" y="288"/>
                  </a:lnTo>
                  <a:lnTo>
                    <a:pt x="9" y="276"/>
                  </a:lnTo>
                  <a:lnTo>
                    <a:pt x="17" y="266"/>
                  </a:lnTo>
                  <a:lnTo>
                    <a:pt x="29" y="256"/>
                  </a:lnTo>
                  <a:lnTo>
                    <a:pt x="41" y="250"/>
                  </a:lnTo>
                  <a:lnTo>
                    <a:pt x="55" y="247"/>
                  </a:lnTo>
                  <a:lnTo>
                    <a:pt x="70" y="247"/>
                  </a:lnTo>
                  <a:lnTo>
                    <a:pt x="85" y="251"/>
                  </a:lnTo>
                  <a:lnTo>
                    <a:pt x="98" y="261"/>
                  </a:lnTo>
                  <a:lnTo>
                    <a:pt x="169" y="319"/>
                  </a:lnTo>
                  <a:lnTo>
                    <a:pt x="174" y="284"/>
                  </a:lnTo>
                  <a:lnTo>
                    <a:pt x="180" y="250"/>
                  </a:lnTo>
                  <a:lnTo>
                    <a:pt x="188" y="217"/>
                  </a:lnTo>
                  <a:lnTo>
                    <a:pt x="199" y="185"/>
                  </a:lnTo>
                  <a:lnTo>
                    <a:pt x="211" y="154"/>
                  </a:lnTo>
                  <a:lnTo>
                    <a:pt x="226" y="124"/>
                  </a:lnTo>
                  <a:lnTo>
                    <a:pt x="244" y="97"/>
                  </a:lnTo>
                  <a:lnTo>
                    <a:pt x="265" y="70"/>
                  </a:lnTo>
                  <a:lnTo>
                    <a:pt x="289" y="47"/>
                  </a:lnTo>
                  <a:lnTo>
                    <a:pt x="318" y="25"/>
                  </a:lnTo>
                  <a:lnTo>
                    <a:pt x="349" y="6"/>
                  </a:lnTo>
                  <a:lnTo>
                    <a:pt x="365" y="0"/>
                  </a:lnTo>
                  <a:lnTo>
                    <a:pt x="3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802"/>
            <p:cNvSpPr>
              <a:spLocks/>
            </p:cNvSpPr>
            <p:nvPr/>
          </p:nvSpPr>
          <p:spPr bwMode="auto">
            <a:xfrm>
              <a:off x="8478838" y="4598988"/>
              <a:ext cx="130175" cy="30163"/>
            </a:xfrm>
            <a:custGeom>
              <a:avLst/>
              <a:gdLst>
                <a:gd name="T0" fmla="*/ 406 w 824"/>
                <a:gd name="T1" fmla="*/ 2 h 190"/>
                <a:gd name="T2" fmla="*/ 430 w 824"/>
                <a:gd name="T3" fmla="*/ 16 h 190"/>
                <a:gd name="T4" fmla="*/ 453 w 824"/>
                <a:gd name="T5" fmla="*/ 46 h 190"/>
                <a:gd name="T6" fmla="*/ 484 w 824"/>
                <a:gd name="T7" fmla="*/ 69 h 190"/>
                <a:gd name="T8" fmla="*/ 519 w 824"/>
                <a:gd name="T9" fmla="*/ 74 h 190"/>
                <a:gd name="T10" fmla="*/ 556 w 824"/>
                <a:gd name="T11" fmla="*/ 66 h 190"/>
                <a:gd name="T12" fmla="*/ 594 w 824"/>
                <a:gd name="T13" fmla="*/ 52 h 190"/>
                <a:gd name="T14" fmla="*/ 633 w 824"/>
                <a:gd name="T15" fmla="*/ 35 h 190"/>
                <a:gd name="T16" fmla="*/ 671 w 824"/>
                <a:gd name="T17" fmla="*/ 23 h 190"/>
                <a:gd name="T18" fmla="*/ 706 w 824"/>
                <a:gd name="T19" fmla="*/ 19 h 190"/>
                <a:gd name="T20" fmla="*/ 750 w 824"/>
                <a:gd name="T21" fmla="*/ 28 h 190"/>
                <a:gd name="T22" fmla="*/ 784 w 824"/>
                <a:gd name="T23" fmla="*/ 49 h 190"/>
                <a:gd name="T24" fmla="*/ 813 w 824"/>
                <a:gd name="T25" fmla="*/ 82 h 190"/>
                <a:gd name="T26" fmla="*/ 824 w 824"/>
                <a:gd name="T27" fmla="*/ 111 h 190"/>
                <a:gd name="T28" fmla="*/ 817 w 824"/>
                <a:gd name="T29" fmla="*/ 136 h 190"/>
                <a:gd name="T30" fmla="*/ 796 w 824"/>
                <a:gd name="T31" fmla="*/ 154 h 190"/>
                <a:gd name="T32" fmla="*/ 769 w 824"/>
                <a:gd name="T33" fmla="*/ 163 h 190"/>
                <a:gd name="T34" fmla="*/ 741 w 824"/>
                <a:gd name="T35" fmla="*/ 158 h 190"/>
                <a:gd name="T36" fmla="*/ 716 w 824"/>
                <a:gd name="T37" fmla="*/ 139 h 190"/>
                <a:gd name="T38" fmla="*/ 702 w 824"/>
                <a:gd name="T39" fmla="*/ 138 h 190"/>
                <a:gd name="T40" fmla="*/ 672 w 824"/>
                <a:gd name="T41" fmla="*/ 144 h 190"/>
                <a:gd name="T42" fmla="*/ 632 w 824"/>
                <a:gd name="T43" fmla="*/ 156 h 190"/>
                <a:gd name="T44" fmla="*/ 588 w 824"/>
                <a:gd name="T45" fmla="*/ 170 h 190"/>
                <a:gd name="T46" fmla="*/ 544 w 824"/>
                <a:gd name="T47" fmla="*/ 181 h 190"/>
                <a:gd name="T48" fmla="*/ 506 w 824"/>
                <a:gd name="T49" fmla="*/ 189 h 190"/>
                <a:gd name="T50" fmla="*/ 480 w 824"/>
                <a:gd name="T51" fmla="*/ 190 h 190"/>
                <a:gd name="T52" fmla="*/ 431 w 824"/>
                <a:gd name="T53" fmla="*/ 173 h 190"/>
                <a:gd name="T54" fmla="*/ 393 w 824"/>
                <a:gd name="T55" fmla="*/ 146 h 190"/>
                <a:gd name="T56" fmla="*/ 345 w 824"/>
                <a:gd name="T57" fmla="*/ 144 h 190"/>
                <a:gd name="T58" fmla="*/ 284 w 824"/>
                <a:gd name="T59" fmla="*/ 170 h 190"/>
                <a:gd name="T60" fmla="*/ 221 w 824"/>
                <a:gd name="T61" fmla="*/ 185 h 190"/>
                <a:gd name="T62" fmla="*/ 159 w 824"/>
                <a:gd name="T63" fmla="*/ 188 h 190"/>
                <a:gd name="T64" fmla="*/ 100 w 824"/>
                <a:gd name="T65" fmla="*/ 174 h 190"/>
                <a:gd name="T66" fmla="*/ 42 w 824"/>
                <a:gd name="T67" fmla="*/ 140 h 190"/>
                <a:gd name="T68" fmla="*/ 5 w 824"/>
                <a:gd name="T69" fmla="*/ 99 h 190"/>
                <a:gd name="T70" fmla="*/ 0 w 824"/>
                <a:gd name="T71" fmla="*/ 68 h 190"/>
                <a:gd name="T72" fmla="*/ 14 w 824"/>
                <a:gd name="T73" fmla="*/ 40 h 190"/>
                <a:gd name="T74" fmla="*/ 37 w 824"/>
                <a:gd name="T75" fmla="*/ 22 h 190"/>
                <a:gd name="T76" fmla="*/ 66 w 824"/>
                <a:gd name="T77" fmla="*/ 18 h 190"/>
                <a:gd name="T78" fmla="*/ 94 w 824"/>
                <a:gd name="T79" fmla="*/ 35 h 190"/>
                <a:gd name="T80" fmla="*/ 139 w 824"/>
                <a:gd name="T81" fmla="*/ 68 h 190"/>
                <a:gd name="T82" fmla="*/ 184 w 824"/>
                <a:gd name="T83" fmla="*/ 79 h 190"/>
                <a:gd name="T84" fmla="*/ 231 w 824"/>
                <a:gd name="T85" fmla="*/ 73 h 190"/>
                <a:gd name="T86" fmla="*/ 277 w 824"/>
                <a:gd name="T87" fmla="*/ 57 h 190"/>
                <a:gd name="T88" fmla="*/ 321 w 824"/>
                <a:gd name="T89" fmla="*/ 32 h 190"/>
                <a:gd name="T90" fmla="*/ 363 w 824"/>
                <a:gd name="T91" fmla="*/ 7 h 190"/>
                <a:gd name="T92" fmla="*/ 390 w 824"/>
                <a:gd name="T9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24" h="190">
                  <a:moveTo>
                    <a:pt x="390" y="0"/>
                  </a:moveTo>
                  <a:lnTo>
                    <a:pt x="406" y="2"/>
                  </a:lnTo>
                  <a:lnTo>
                    <a:pt x="419" y="7"/>
                  </a:lnTo>
                  <a:lnTo>
                    <a:pt x="430" y="16"/>
                  </a:lnTo>
                  <a:lnTo>
                    <a:pt x="440" y="27"/>
                  </a:lnTo>
                  <a:lnTo>
                    <a:pt x="453" y="46"/>
                  </a:lnTo>
                  <a:lnTo>
                    <a:pt x="468" y="60"/>
                  </a:lnTo>
                  <a:lnTo>
                    <a:pt x="484" y="69"/>
                  </a:lnTo>
                  <a:lnTo>
                    <a:pt x="501" y="73"/>
                  </a:lnTo>
                  <a:lnTo>
                    <a:pt x="519" y="74"/>
                  </a:lnTo>
                  <a:lnTo>
                    <a:pt x="537" y="71"/>
                  </a:lnTo>
                  <a:lnTo>
                    <a:pt x="556" y="66"/>
                  </a:lnTo>
                  <a:lnTo>
                    <a:pt x="575" y="60"/>
                  </a:lnTo>
                  <a:lnTo>
                    <a:pt x="594" y="52"/>
                  </a:lnTo>
                  <a:lnTo>
                    <a:pt x="614" y="43"/>
                  </a:lnTo>
                  <a:lnTo>
                    <a:pt x="633" y="35"/>
                  </a:lnTo>
                  <a:lnTo>
                    <a:pt x="653" y="28"/>
                  </a:lnTo>
                  <a:lnTo>
                    <a:pt x="671" y="23"/>
                  </a:lnTo>
                  <a:lnTo>
                    <a:pt x="689" y="19"/>
                  </a:lnTo>
                  <a:lnTo>
                    <a:pt x="706" y="19"/>
                  </a:lnTo>
                  <a:lnTo>
                    <a:pt x="730" y="22"/>
                  </a:lnTo>
                  <a:lnTo>
                    <a:pt x="750" y="28"/>
                  </a:lnTo>
                  <a:lnTo>
                    <a:pt x="767" y="37"/>
                  </a:lnTo>
                  <a:lnTo>
                    <a:pt x="784" y="49"/>
                  </a:lnTo>
                  <a:lnTo>
                    <a:pt x="798" y="65"/>
                  </a:lnTo>
                  <a:lnTo>
                    <a:pt x="813" y="82"/>
                  </a:lnTo>
                  <a:lnTo>
                    <a:pt x="821" y="97"/>
                  </a:lnTo>
                  <a:lnTo>
                    <a:pt x="824" y="111"/>
                  </a:lnTo>
                  <a:lnTo>
                    <a:pt x="822" y="124"/>
                  </a:lnTo>
                  <a:lnTo>
                    <a:pt x="817" y="136"/>
                  </a:lnTo>
                  <a:lnTo>
                    <a:pt x="807" y="146"/>
                  </a:lnTo>
                  <a:lnTo>
                    <a:pt x="796" y="154"/>
                  </a:lnTo>
                  <a:lnTo>
                    <a:pt x="784" y="159"/>
                  </a:lnTo>
                  <a:lnTo>
                    <a:pt x="769" y="163"/>
                  </a:lnTo>
                  <a:lnTo>
                    <a:pt x="755" y="163"/>
                  </a:lnTo>
                  <a:lnTo>
                    <a:pt x="741" y="158"/>
                  </a:lnTo>
                  <a:lnTo>
                    <a:pt x="727" y="151"/>
                  </a:lnTo>
                  <a:lnTo>
                    <a:pt x="716" y="139"/>
                  </a:lnTo>
                  <a:lnTo>
                    <a:pt x="711" y="137"/>
                  </a:lnTo>
                  <a:lnTo>
                    <a:pt x="702" y="138"/>
                  </a:lnTo>
                  <a:lnTo>
                    <a:pt x="689" y="140"/>
                  </a:lnTo>
                  <a:lnTo>
                    <a:pt x="672" y="144"/>
                  </a:lnTo>
                  <a:lnTo>
                    <a:pt x="654" y="150"/>
                  </a:lnTo>
                  <a:lnTo>
                    <a:pt x="632" y="156"/>
                  </a:lnTo>
                  <a:lnTo>
                    <a:pt x="611" y="163"/>
                  </a:lnTo>
                  <a:lnTo>
                    <a:pt x="588" y="170"/>
                  </a:lnTo>
                  <a:lnTo>
                    <a:pt x="566" y="176"/>
                  </a:lnTo>
                  <a:lnTo>
                    <a:pt x="544" y="181"/>
                  </a:lnTo>
                  <a:lnTo>
                    <a:pt x="524" y="186"/>
                  </a:lnTo>
                  <a:lnTo>
                    <a:pt x="506" y="189"/>
                  </a:lnTo>
                  <a:lnTo>
                    <a:pt x="491" y="190"/>
                  </a:lnTo>
                  <a:lnTo>
                    <a:pt x="480" y="190"/>
                  </a:lnTo>
                  <a:lnTo>
                    <a:pt x="454" y="183"/>
                  </a:lnTo>
                  <a:lnTo>
                    <a:pt x="431" y="173"/>
                  </a:lnTo>
                  <a:lnTo>
                    <a:pt x="411" y="160"/>
                  </a:lnTo>
                  <a:lnTo>
                    <a:pt x="393" y="146"/>
                  </a:lnTo>
                  <a:lnTo>
                    <a:pt x="375" y="129"/>
                  </a:lnTo>
                  <a:lnTo>
                    <a:pt x="345" y="144"/>
                  </a:lnTo>
                  <a:lnTo>
                    <a:pt x="315" y="158"/>
                  </a:lnTo>
                  <a:lnTo>
                    <a:pt x="284" y="170"/>
                  </a:lnTo>
                  <a:lnTo>
                    <a:pt x="252" y="179"/>
                  </a:lnTo>
                  <a:lnTo>
                    <a:pt x="221" y="185"/>
                  </a:lnTo>
                  <a:lnTo>
                    <a:pt x="190" y="188"/>
                  </a:lnTo>
                  <a:lnTo>
                    <a:pt x="159" y="188"/>
                  </a:lnTo>
                  <a:lnTo>
                    <a:pt x="129" y="183"/>
                  </a:lnTo>
                  <a:lnTo>
                    <a:pt x="100" y="174"/>
                  </a:lnTo>
                  <a:lnTo>
                    <a:pt x="70" y="159"/>
                  </a:lnTo>
                  <a:lnTo>
                    <a:pt x="42" y="140"/>
                  </a:lnTo>
                  <a:lnTo>
                    <a:pt x="16" y="115"/>
                  </a:lnTo>
                  <a:lnTo>
                    <a:pt x="5" y="99"/>
                  </a:lnTo>
                  <a:lnTo>
                    <a:pt x="0" y="84"/>
                  </a:lnTo>
                  <a:lnTo>
                    <a:pt x="0" y="68"/>
                  </a:lnTo>
                  <a:lnTo>
                    <a:pt x="5" y="54"/>
                  </a:lnTo>
                  <a:lnTo>
                    <a:pt x="14" y="40"/>
                  </a:lnTo>
                  <a:lnTo>
                    <a:pt x="24" y="30"/>
                  </a:lnTo>
                  <a:lnTo>
                    <a:pt x="37" y="22"/>
                  </a:lnTo>
                  <a:lnTo>
                    <a:pt x="51" y="18"/>
                  </a:lnTo>
                  <a:lnTo>
                    <a:pt x="66" y="18"/>
                  </a:lnTo>
                  <a:lnTo>
                    <a:pt x="81" y="24"/>
                  </a:lnTo>
                  <a:lnTo>
                    <a:pt x="94" y="35"/>
                  </a:lnTo>
                  <a:lnTo>
                    <a:pt x="116" y="55"/>
                  </a:lnTo>
                  <a:lnTo>
                    <a:pt x="139" y="68"/>
                  </a:lnTo>
                  <a:lnTo>
                    <a:pt x="161" y="76"/>
                  </a:lnTo>
                  <a:lnTo>
                    <a:pt x="184" y="79"/>
                  </a:lnTo>
                  <a:lnTo>
                    <a:pt x="207" y="78"/>
                  </a:lnTo>
                  <a:lnTo>
                    <a:pt x="231" y="73"/>
                  </a:lnTo>
                  <a:lnTo>
                    <a:pt x="253" y="66"/>
                  </a:lnTo>
                  <a:lnTo>
                    <a:pt x="277" y="57"/>
                  </a:lnTo>
                  <a:lnTo>
                    <a:pt x="299" y="44"/>
                  </a:lnTo>
                  <a:lnTo>
                    <a:pt x="321" y="32"/>
                  </a:lnTo>
                  <a:lnTo>
                    <a:pt x="342" y="20"/>
                  </a:lnTo>
                  <a:lnTo>
                    <a:pt x="363" y="7"/>
                  </a:lnTo>
                  <a:lnTo>
                    <a:pt x="376" y="2"/>
                  </a:lnTo>
                  <a:lnTo>
                    <a:pt x="3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803"/>
            <p:cNvSpPr>
              <a:spLocks/>
            </p:cNvSpPr>
            <p:nvPr/>
          </p:nvSpPr>
          <p:spPr bwMode="auto">
            <a:xfrm>
              <a:off x="8501063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804"/>
            <p:cNvSpPr>
              <a:spLocks/>
            </p:cNvSpPr>
            <p:nvPr/>
          </p:nvSpPr>
          <p:spPr bwMode="auto">
            <a:xfrm>
              <a:off x="8555038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805"/>
            <p:cNvSpPr>
              <a:spLocks/>
            </p:cNvSpPr>
            <p:nvPr/>
          </p:nvSpPr>
          <p:spPr bwMode="auto">
            <a:xfrm>
              <a:off x="8340725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806"/>
            <p:cNvSpPr>
              <a:spLocks/>
            </p:cNvSpPr>
            <p:nvPr/>
          </p:nvSpPr>
          <p:spPr bwMode="auto">
            <a:xfrm>
              <a:off x="8393113" y="4394200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7"/>
            <p:cNvSpPr>
              <a:spLocks/>
            </p:cNvSpPr>
            <p:nvPr/>
          </p:nvSpPr>
          <p:spPr bwMode="auto">
            <a:xfrm>
              <a:off x="8447088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90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08"/>
            <p:cNvSpPr>
              <a:spLocks/>
            </p:cNvSpPr>
            <p:nvPr/>
          </p:nvSpPr>
          <p:spPr bwMode="auto">
            <a:xfrm>
              <a:off x="8609013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09"/>
            <p:cNvSpPr>
              <a:spLocks/>
            </p:cNvSpPr>
            <p:nvPr/>
          </p:nvSpPr>
          <p:spPr bwMode="auto">
            <a:xfrm>
              <a:off x="8286750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10"/>
            <p:cNvSpPr>
              <a:spLocks/>
            </p:cNvSpPr>
            <p:nvPr/>
          </p:nvSpPr>
          <p:spPr bwMode="auto">
            <a:xfrm>
              <a:off x="8178800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90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11"/>
            <p:cNvSpPr>
              <a:spLocks/>
            </p:cNvSpPr>
            <p:nvPr/>
          </p:nvSpPr>
          <p:spPr bwMode="auto">
            <a:xfrm>
              <a:off x="8232775" y="4394200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4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57" name="Group 2306"/>
          <p:cNvGrpSpPr/>
          <p:nvPr/>
        </p:nvGrpSpPr>
        <p:grpSpPr>
          <a:xfrm>
            <a:off x="4069360" y="3740062"/>
            <a:ext cx="506413" cy="519113"/>
            <a:chOff x="8148638" y="5021263"/>
            <a:chExt cx="506413" cy="519113"/>
          </a:xfrm>
          <a:solidFill>
            <a:srgbClr val="000000"/>
          </a:solidFill>
        </p:grpSpPr>
        <p:sp>
          <p:nvSpPr>
            <p:cNvPr id="1058" name="Freeform 1075"/>
            <p:cNvSpPr>
              <a:spLocks noEditPoints="1"/>
            </p:cNvSpPr>
            <p:nvPr/>
          </p:nvSpPr>
          <p:spPr bwMode="auto">
            <a:xfrm>
              <a:off x="8148638" y="5021263"/>
              <a:ext cx="506413" cy="519113"/>
            </a:xfrm>
            <a:custGeom>
              <a:avLst/>
              <a:gdLst>
                <a:gd name="T0" fmla="*/ 1171 w 3193"/>
                <a:gd name="T1" fmla="*/ 3120 h 3267"/>
                <a:gd name="T2" fmla="*/ 828 w 3193"/>
                <a:gd name="T3" fmla="*/ 2986 h 3267"/>
                <a:gd name="T4" fmla="*/ 821 w 3193"/>
                <a:gd name="T5" fmla="*/ 2860 h 3267"/>
                <a:gd name="T6" fmla="*/ 316 w 3193"/>
                <a:gd name="T7" fmla="*/ 2445 h 3267"/>
                <a:gd name="T8" fmla="*/ 515 w 3193"/>
                <a:gd name="T9" fmla="*/ 2425 h 3267"/>
                <a:gd name="T10" fmla="*/ 437 w 3193"/>
                <a:gd name="T11" fmla="*/ 2235 h 3267"/>
                <a:gd name="T12" fmla="*/ 172 w 3193"/>
                <a:gd name="T13" fmla="*/ 2084 h 3267"/>
                <a:gd name="T14" fmla="*/ 351 w 3193"/>
                <a:gd name="T15" fmla="*/ 1873 h 3267"/>
                <a:gd name="T16" fmla="*/ 114 w 3193"/>
                <a:gd name="T17" fmla="*/ 1690 h 3267"/>
                <a:gd name="T18" fmla="*/ 157 w 3193"/>
                <a:gd name="T19" fmla="*/ 1239 h 3267"/>
                <a:gd name="T20" fmla="*/ 352 w 3193"/>
                <a:gd name="T21" fmla="*/ 1389 h 3267"/>
                <a:gd name="T22" fmla="*/ 217 w 3193"/>
                <a:gd name="T23" fmla="*/ 1042 h 3267"/>
                <a:gd name="T24" fmla="*/ 449 w 3193"/>
                <a:gd name="T25" fmla="*/ 620 h 3267"/>
                <a:gd name="T26" fmla="*/ 528 w 3193"/>
                <a:gd name="T27" fmla="*/ 817 h 3267"/>
                <a:gd name="T28" fmla="*/ 741 w 3193"/>
                <a:gd name="T29" fmla="*/ 338 h 3267"/>
                <a:gd name="T30" fmla="*/ 821 w 3193"/>
                <a:gd name="T31" fmla="*/ 409 h 3267"/>
                <a:gd name="T32" fmla="*/ 996 w 3193"/>
                <a:gd name="T33" fmla="*/ 199 h 3267"/>
                <a:gd name="T34" fmla="*/ 1764 w 3193"/>
                <a:gd name="T35" fmla="*/ 113 h 3267"/>
                <a:gd name="T36" fmla="*/ 1540 w 3193"/>
                <a:gd name="T37" fmla="*/ 135 h 3267"/>
                <a:gd name="T38" fmla="*/ 1368 w 3193"/>
                <a:gd name="T39" fmla="*/ 183 h 3267"/>
                <a:gd name="T40" fmla="*/ 1029 w 3193"/>
                <a:gd name="T41" fmla="*/ 374 h 3267"/>
                <a:gd name="T42" fmla="*/ 648 w 3193"/>
                <a:gd name="T43" fmla="*/ 830 h 3267"/>
                <a:gd name="T44" fmla="*/ 545 w 3193"/>
                <a:gd name="T45" fmla="*/ 1062 h 3267"/>
                <a:gd name="T46" fmla="*/ 479 w 3193"/>
                <a:gd name="T47" fmla="*/ 1306 h 3267"/>
                <a:gd name="T48" fmla="*/ 449 w 3193"/>
                <a:gd name="T49" fmla="*/ 1559 h 3267"/>
                <a:gd name="T50" fmla="*/ 462 w 3193"/>
                <a:gd name="T51" fmla="*/ 1855 h 3267"/>
                <a:gd name="T52" fmla="*/ 511 w 3193"/>
                <a:gd name="T53" fmla="*/ 2101 h 3267"/>
                <a:gd name="T54" fmla="*/ 604 w 3193"/>
                <a:gd name="T55" fmla="*/ 2351 h 3267"/>
                <a:gd name="T56" fmla="*/ 845 w 3193"/>
                <a:gd name="T57" fmla="*/ 2721 h 3267"/>
                <a:gd name="T58" fmla="*/ 1311 w 3193"/>
                <a:gd name="T59" fmla="*/ 3061 h 3267"/>
                <a:gd name="T60" fmla="*/ 1484 w 3193"/>
                <a:gd name="T61" fmla="*/ 3120 h 3267"/>
                <a:gd name="T62" fmla="*/ 1698 w 3193"/>
                <a:gd name="T63" fmla="*/ 3153 h 3267"/>
                <a:gd name="T64" fmla="*/ 2257 w 3193"/>
                <a:gd name="T65" fmla="*/ 3044 h 3267"/>
                <a:gd name="T66" fmla="*/ 2722 w 3193"/>
                <a:gd name="T67" fmla="*/ 2675 h 3267"/>
                <a:gd name="T68" fmla="*/ 3013 w 3193"/>
                <a:gd name="T69" fmla="*/ 2114 h 3267"/>
                <a:gd name="T70" fmla="*/ 3069 w 3193"/>
                <a:gd name="T71" fmla="*/ 1436 h 3267"/>
                <a:gd name="T72" fmla="*/ 2872 w 3193"/>
                <a:gd name="T73" fmla="*/ 813 h 3267"/>
                <a:gd name="T74" fmla="*/ 2474 w 3193"/>
                <a:gd name="T75" fmla="*/ 353 h 3267"/>
                <a:gd name="T76" fmla="*/ 1935 w 3193"/>
                <a:gd name="T77" fmla="*/ 126 h 3267"/>
                <a:gd name="T78" fmla="*/ 1679 w 3193"/>
                <a:gd name="T79" fmla="*/ 3 h 3267"/>
                <a:gd name="T80" fmla="*/ 2280 w 3193"/>
                <a:gd name="T81" fmla="*/ 111 h 3267"/>
                <a:gd name="T82" fmla="*/ 2774 w 3193"/>
                <a:gd name="T83" fmla="*/ 479 h 3267"/>
                <a:gd name="T84" fmla="*/ 3096 w 3193"/>
                <a:gd name="T85" fmla="*/ 1044 h 3267"/>
                <a:gd name="T86" fmla="*/ 3189 w 3193"/>
                <a:gd name="T87" fmla="*/ 1737 h 3267"/>
                <a:gd name="T88" fmla="*/ 3024 w 3193"/>
                <a:gd name="T89" fmla="*/ 2401 h 3267"/>
                <a:gd name="T90" fmla="*/ 2648 w 3193"/>
                <a:gd name="T91" fmla="*/ 2917 h 3267"/>
                <a:gd name="T92" fmla="*/ 2115 w 3193"/>
                <a:gd name="T93" fmla="*/ 3217 h 3267"/>
                <a:gd name="T94" fmla="*/ 1538 w 3193"/>
                <a:gd name="T95" fmla="*/ 3262 h 3267"/>
                <a:gd name="T96" fmla="*/ 994 w 3193"/>
                <a:gd name="T97" fmla="*/ 3191 h 3267"/>
                <a:gd name="T98" fmla="*/ 604 w 3193"/>
                <a:gd name="T99" fmla="*/ 2967 h 3267"/>
                <a:gd name="T100" fmla="*/ 334 w 3193"/>
                <a:gd name="T101" fmla="*/ 2684 h 3267"/>
                <a:gd name="T102" fmla="*/ 136 w 3193"/>
                <a:gd name="T103" fmla="*/ 2331 h 3267"/>
                <a:gd name="T104" fmla="*/ 3 w 3193"/>
                <a:gd name="T105" fmla="*/ 1739 h 3267"/>
                <a:gd name="T106" fmla="*/ 58 w 3193"/>
                <a:gd name="T107" fmla="*/ 1168 h 3267"/>
                <a:gd name="T108" fmla="*/ 200 w 3193"/>
                <a:gd name="T109" fmla="*/ 801 h 3267"/>
                <a:gd name="T110" fmla="*/ 437 w 3193"/>
                <a:gd name="T111" fmla="*/ 459 h 3267"/>
                <a:gd name="T112" fmla="*/ 910 w 3193"/>
                <a:gd name="T113" fmla="*/ 112 h 3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93" h="3267">
                  <a:moveTo>
                    <a:pt x="828" y="2986"/>
                  </a:moveTo>
                  <a:lnTo>
                    <a:pt x="896" y="3024"/>
                  </a:lnTo>
                  <a:lnTo>
                    <a:pt x="967" y="3057"/>
                  </a:lnTo>
                  <a:lnTo>
                    <a:pt x="1040" y="3087"/>
                  </a:lnTo>
                  <a:lnTo>
                    <a:pt x="1114" y="3111"/>
                  </a:lnTo>
                  <a:lnTo>
                    <a:pt x="1190" y="3130"/>
                  </a:lnTo>
                  <a:lnTo>
                    <a:pt x="1171" y="3120"/>
                  </a:lnTo>
                  <a:lnTo>
                    <a:pt x="1118" y="3090"/>
                  </a:lnTo>
                  <a:lnTo>
                    <a:pt x="1087" y="3072"/>
                  </a:lnTo>
                  <a:lnTo>
                    <a:pt x="1053" y="3050"/>
                  </a:lnTo>
                  <a:lnTo>
                    <a:pt x="1020" y="3029"/>
                  </a:lnTo>
                  <a:lnTo>
                    <a:pt x="985" y="3002"/>
                  </a:lnTo>
                  <a:lnTo>
                    <a:pt x="963" y="2986"/>
                  </a:lnTo>
                  <a:lnTo>
                    <a:pt x="828" y="2986"/>
                  </a:lnTo>
                  <a:close/>
                  <a:moveTo>
                    <a:pt x="494" y="2704"/>
                  </a:moveTo>
                  <a:lnTo>
                    <a:pt x="549" y="2764"/>
                  </a:lnTo>
                  <a:lnTo>
                    <a:pt x="606" y="2821"/>
                  </a:lnTo>
                  <a:lnTo>
                    <a:pt x="666" y="2873"/>
                  </a:lnTo>
                  <a:lnTo>
                    <a:pt x="834" y="2873"/>
                  </a:lnTo>
                  <a:lnTo>
                    <a:pt x="828" y="2866"/>
                  </a:lnTo>
                  <a:lnTo>
                    <a:pt x="821" y="2860"/>
                  </a:lnTo>
                  <a:lnTo>
                    <a:pt x="788" y="2826"/>
                  </a:lnTo>
                  <a:lnTo>
                    <a:pt x="758" y="2792"/>
                  </a:lnTo>
                  <a:lnTo>
                    <a:pt x="706" y="2730"/>
                  </a:lnTo>
                  <a:lnTo>
                    <a:pt x="686" y="2704"/>
                  </a:lnTo>
                  <a:lnTo>
                    <a:pt x="494" y="2704"/>
                  </a:lnTo>
                  <a:close/>
                  <a:moveTo>
                    <a:pt x="276" y="2366"/>
                  </a:moveTo>
                  <a:lnTo>
                    <a:pt x="316" y="2445"/>
                  </a:lnTo>
                  <a:lnTo>
                    <a:pt x="359" y="2520"/>
                  </a:lnTo>
                  <a:lnTo>
                    <a:pt x="407" y="2591"/>
                  </a:lnTo>
                  <a:lnTo>
                    <a:pt x="608" y="2591"/>
                  </a:lnTo>
                  <a:lnTo>
                    <a:pt x="577" y="2541"/>
                  </a:lnTo>
                  <a:lnTo>
                    <a:pt x="564" y="2518"/>
                  </a:lnTo>
                  <a:lnTo>
                    <a:pt x="528" y="2450"/>
                  </a:lnTo>
                  <a:lnTo>
                    <a:pt x="515" y="2425"/>
                  </a:lnTo>
                  <a:lnTo>
                    <a:pt x="488" y="2366"/>
                  </a:lnTo>
                  <a:lnTo>
                    <a:pt x="276" y="2366"/>
                  </a:lnTo>
                  <a:close/>
                  <a:moveTo>
                    <a:pt x="172" y="2084"/>
                  </a:moveTo>
                  <a:lnTo>
                    <a:pt x="198" y="2170"/>
                  </a:lnTo>
                  <a:lnTo>
                    <a:pt x="227" y="2253"/>
                  </a:lnTo>
                  <a:lnTo>
                    <a:pt x="443" y="2253"/>
                  </a:lnTo>
                  <a:lnTo>
                    <a:pt x="437" y="2235"/>
                  </a:lnTo>
                  <a:lnTo>
                    <a:pt x="430" y="2214"/>
                  </a:lnTo>
                  <a:lnTo>
                    <a:pt x="413" y="2164"/>
                  </a:lnTo>
                  <a:lnTo>
                    <a:pt x="398" y="2113"/>
                  </a:lnTo>
                  <a:lnTo>
                    <a:pt x="397" y="2106"/>
                  </a:lnTo>
                  <a:lnTo>
                    <a:pt x="392" y="2084"/>
                  </a:lnTo>
                  <a:lnTo>
                    <a:pt x="392" y="2084"/>
                  </a:lnTo>
                  <a:lnTo>
                    <a:pt x="172" y="2084"/>
                  </a:lnTo>
                  <a:close/>
                  <a:moveTo>
                    <a:pt x="120" y="1803"/>
                  </a:moveTo>
                  <a:lnTo>
                    <a:pt x="131" y="1889"/>
                  </a:lnTo>
                  <a:lnTo>
                    <a:pt x="146" y="1972"/>
                  </a:lnTo>
                  <a:lnTo>
                    <a:pt x="367" y="1972"/>
                  </a:lnTo>
                  <a:lnTo>
                    <a:pt x="352" y="1878"/>
                  </a:lnTo>
                  <a:lnTo>
                    <a:pt x="351" y="1876"/>
                  </a:lnTo>
                  <a:lnTo>
                    <a:pt x="351" y="1873"/>
                  </a:lnTo>
                  <a:lnTo>
                    <a:pt x="343" y="1803"/>
                  </a:lnTo>
                  <a:lnTo>
                    <a:pt x="120" y="1803"/>
                  </a:lnTo>
                  <a:close/>
                  <a:moveTo>
                    <a:pt x="116" y="1521"/>
                  </a:moveTo>
                  <a:lnTo>
                    <a:pt x="113" y="1577"/>
                  </a:lnTo>
                  <a:lnTo>
                    <a:pt x="112" y="1634"/>
                  </a:lnTo>
                  <a:lnTo>
                    <a:pt x="113" y="1662"/>
                  </a:lnTo>
                  <a:lnTo>
                    <a:pt x="114" y="1690"/>
                  </a:lnTo>
                  <a:lnTo>
                    <a:pt x="337" y="1690"/>
                  </a:lnTo>
                  <a:lnTo>
                    <a:pt x="336" y="1634"/>
                  </a:lnTo>
                  <a:lnTo>
                    <a:pt x="337" y="1578"/>
                  </a:lnTo>
                  <a:lnTo>
                    <a:pt x="339" y="1524"/>
                  </a:lnTo>
                  <a:lnTo>
                    <a:pt x="339" y="1521"/>
                  </a:lnTo>
                  <a:lnTo>
                    <a:pt x="116" y="1521"/>
                  </a:lnTo>
                  <a:close/>
                  <a:moveTo>
                    <a:pt x="157" y="1239"/>
                  </a:moveTo>
                  <a:lnTo>
                    <a:pt x="141" y="1323"/>
                  </a:lnTo>
                  <a:lnTo>
                    <a:pt x="127" y="1408"/>
                  </a:lnTo>
                  <a:lnTo>
                    <a:pt x="349" y="1408"/>
                  </a:lnTo>
                  <a:lnTo>
                    <a:pt x="350" y="1401"/>
                  </a:lnTo>
                  <a:lnTo>
                    <a:pt x="351" y="1394"/>
                  </a:lnTo>
                  <a:lnTo>
                    <a:pt x="351" y="1392"/>
                  </a:lnTo>
                  <a:lnTo>
                    <a:pt x="352" y="1389"/>
                  </a:lnTo>
                  <a:lnTo>
                    <a:pt x="359" y="1336"/>
                  </a:lnTo>
                  <a:lnTo>
                    <a:pt x="370" y="1281"/>
                  </a:lnTo>
                  <a:lnTo>
                    <a:pt x="374" y="1260"/>
                  </a:lnTo>
                  <a:lnTo>
                    <a:pt x="378" y="1239"/>
                  </a:lnTo>
                  <a:lnTo>
                    <a:pt x="157" y="1239"/>
                  </a:lnTo>
                  <a:close/>
                  <a:moveTo>
                    <a:pt x="249" y="958"/>
                  </a:moveTo>
                  <a:lnTo>
                    <a:pt x="217" y="1042"/>
                  </a:lnTo>
                  <a:lnTo>
                    <a:pt x="188" y="1127"/>
                  </a:lnTo>
                  <a:lnTo>
                    <a:pt x="406" y="1127"/>
                  </a:lnTo>
                  <a:lnTo>
                    <a:pt x="430" y="1054"/>
                  </a:lnTo>
                  <a:lnTo>
                    <a:pt x="437" y="1032"/>
                  </a:lnTo>
                  <a:lnTo>
                    <a:pt x="464" y="958"/>
                  </a:lnTo>
                  <a:lnTo>
                    <a:pt x="249" y="958"/>
                  </a:lnTo>
                  <a:close/>
                  <a:moveTo>
                    <a:pt x="449" y="620"/>
                  </a:moveTo>
                  <a:lnTo>
                    <a:pt x="397" y="691"/>
                  </a:lnTo>
                  <a:lnTo>
                    <a:pt x="348" y="766"/>
                  </a:lnTo>
                  <a:lnTo>
                    <a:pt x="303" y="845"/>
                  </a:lnTo>
                  <a:lnTo>
                    <a:pt x="514" y="845"/>
                  </a:lnTo>
                  <a:lnTo>
                    <a:pt x="514" y="844"/>
                  </a:lnTo>
                  <a:lnTo>
                    <a:pt x="515" y="842"/>
                  </a:lnTo>
                  <a:lnTo>
                    <a:pt x="528" y="817"/>
                  </a:lnTo>
                  <a:lnTo>
                    <a:pt x="564" y="751"/>
                  </a:lnTo>
                  <a:lnTo>
                    <a:pt x="577" y="726"/>
                  </a:lnTo>
                  <a:lnTo>
                    <a:pt x="601" y="687"/>
                  </a:lnTo>
                  <a:lnTo>
                    <a:pt x="625" y="649"/>
                  </a:lnTo>
                  <a:lnTo>
                    <a:pt x="646" y="620"/>
                  </a:lnTo>
                  <a:lnTo>
                    <a:pt x="449" y="620"/>
                  </a:lnTo>
                  <a:close/>
                  <a:moveTo>
                    <a:pt x="741" y="338"/>
                  </a:moveTo>
                  <a:lnTo>
                    <a:pt x="673" y="390"/>
                  </a:lnTo>
                  <a:lnTo>
                    <a:pt x="608" y="447"/>
                  </a:lnTo>
                  <a:lnTo>
                    <a:pt x="547" y="507"/>
                  </a:lnTo>
                  <a:lnTo>
                    <a:pt x="731" y="507"/>
                  </a:lnTo>
                  <a:lnTo>
                    <a:pt x="758" y="476"/>
                  </a:lnTo>
                  <a:lnTo>
                    <a:pt x="788" y="442"/>
                  </a:lnTo>
                  <a:lnTo>
                    <a:pt x="821" y="409"/>
                  </a:lnTo>
                  <a:lnTo>
                    <a:pt x="854" y="376"/>
                  </a:lnTo>
                  <a:lnTo>
                    <a:pt x="896" y="338"/>
                  </a:lnTo>
                  <a:lnTo>
                    <a:pt x="741" y="338"/>
                  </a:lnTo>
                  <a:close/>
                  <a:moveTo>
                    <a:pt x="1190" y="138"/>
                  </a:moveTo>
                  <a:lnTo>
                    <a:pt x="1124" y="154"/>
                  </a:lnTo>
                  <a:lnTo>
                    <a:pt x="1059" y="174"/>
                  </a:lnTo>
                  <a:lnTo>
                    <a:pt x="996" y="199"/>
                  </a:lnTo>
                  <a:lnTo>
                    <a:pt x="934" y="225"/>
                  </a:lnTo>
                  <a:lnTo>
                    <a:pt x="1042" y="225"/>
                  </a:lnTo>
                  <a:lnTo>
                    <a:pt x="1087" y="196"/>
                  </a:lnTo>
                  <a:lnTo>
                    <a:pt x="1118" y="177"/>
                  </a:lnTo>
                  <a:lnTo>
                    <a:pt x="1171" y="149"/>
                  </a:lnTo>
                  <a:lnTo>
                    <a:pt x="1190" y="138"/>
                  </a:lnTo>
                  <a:close/>
                  <a:moveTo>
                    <a:pt x="1764" y="113"/>
                  </a:moveTo>
                  <a:lnTo>
                    <a:pt x="1698" y="115"/>
                  </a:lnTo>
                  <a:lnTo>
                    <a:pt x="1632" y="121"/>
                  </a:lnTo>
                  <a:lnTo>
                    <a:pt x="1610" y="124"/>
                  </a:lnTo>
                  <a:lnTo>
                    <a:pt x="1602" y="125"/>
                  </a:lnTo>
                  <a:lnTo>
                    <a:pt x="1544" y="134"/>
                  </a:lnTo>
                  <a:lnTo>
                    <a:pt x="1542" y="135"/>
                  </a:lnTo>
                  <a:lnTo>
                    <a:pt x="1540" y="135"/>
                  </a:lnTo>
                  <a:lnTo>
                    <a:pt x="1484" y="147"/>
                  </a:lnTo>
                  <a:lnTo>
                    <a:pt x="1481" y="149"/>
                  </a:lnTo>
                  <a:lnTo>
                    <a:pt x="1477" y="150"/>
                  </a:lnTo>
                  <a:lnTo>
                    <a:pt x="1425" y="164"/>
                  </a:lnTo>
                  <a:lnTo>
                    <a:pt x="1419" y="167"/>
                  </a:lnTo>
                  <a:lnTo>
                    <a:pt x="1411" y="169"/>
                  </a:lnTo>
                  <a:lnTo>
                    <a:pt x="1368" y="183"/>
                  </a:lnTo>
                  <a:lnTo>
                    <a:pt x="1336" y="196"/>
                  </a:lnTo>
                  <a:lnTo>
                    <a:pt x="1323" y="201"/>
                  </a:lnTo>
                  <a:lnTo>
                    <a:pt x="1311" y="206"/>
                  </a:lnTo>
                  <a:lnTo>
                    <a:pt x="1236" y="241"/>
                  </a:lnTo>
                  <a:lnTo>
                    <a:pt x="1164" y="281"/>
                  </a:lnTo>
                  <a:lnTo>
                    <a:pt x="1095" y="325"/>
                  </a:lnTo>
                  <a:lnTo>
                    <a:pt x="1029" y="374"/>
                  </a:lnTo>
                  <a:lnTo>
                    <a:pt x="964" y="427"/>
                  </a:lnTo>
                  <a:lnTo>
                    <a:pt x="903" y="484"/>
                  </a:lnTo>
                  <a:lnTo>
                    <a:pt x="845" y="546"/>
                  </a:lnTo>
                  <a:lnTo>
                    <a:pt x="790" y="611"/>
                  </a:lnTo>
                  <a:lnTo>
                    <a:pt x="739" y="681"/>
                  </a:lnTo>
                  <a:lnTo>
                    <a:pt x="691" y="753"/>
                  </a:lnTo>
                  <a:lnTo>
                    <a:pt x="648" y="830"/>
                  </a:lnTo>
                  <a:lnTo>
                    <a:pt x="608" y="908"/>
                  </a:lnTo>
                  <a:lnTo>
                    <a:pt x="606" y="913"/>
                  </a:lnTo>
                  <a:lnTo>
                    <a:pt x="604" y="917"/>
                  </a:lnTo>
                  <a:lnTo>
                    <a:pt x="579" y="970"/>
                  </a:lnTo>
                  <a:lnTo>
                    <a:pt x="571" y="991"/>
                  </a:lnTo>
                  <a:lnTo>
                    <a:pt x="555" y="1034"/>
                  </a:lnTo>
                  <a:lnTo>
                    <a:pt x="545" y="1062"/>
                  </a:lnTo>
                  <a:lnTo>
                    <a:pt x="532" y="1100"/>
                  </a:lnTo>
                  <a:lnTo>
                    <a:pt x="522" y="1131"/>
                  </a:lnTo>
                  <a:lnTo>
                    <a:pt x="511" y="1167"/>
                  </a:lnTo>
                  <a:lnTo>
                    <a:pt x="503" y="1199"/>
                  </a:lnTo>
                  <a:lnTo>
                    <a:pt x="494" y="1235"/>
                  </a:lnTo>
                  <a:lnTo>
                    <a:pt x="486" y="1270"/>
                  </a:lnTo>
                  <a:lnTo>
                    <a:pt x="479" y="1306"/>
                  </a:lnTo>
                  <a:lnTo>
                    <a:pt x="473" y="1341"/>
                  </a:lnTo>
                  <a:lnTo>
                    <a:pt x="466" y="1379"/>
                  </a:lnTo>
                  <a:lnTo>
                    <a:pt x="462" y="1412"/>
                  </a:lnTo>
                  <a:lnTo>
                    <a:pt x="457" y="1453"/>
                  </a:lnTo>
                  <a:lnTo>
                    <a:pt x="454" y="1485"/>
                  </a:lnTo>
                  <a:lnTo>
                    <a:pt x="451" y="1532"/>
                  </a:lnTo>
                  <a:lnTo>
                    <a:pt x="449" y="1559"/>
                  </a:lnTo>
                  <a:lnTo>
                    <a:pt x="448" y="1634"/>
                  </a:lnTo>
                  <a:lnTo>
                    <a:pt x="448" y="1672"/>
                  </a:lnTo>
                  <a:lnTo>
                    <a:pt x="450" y="1708"/>
                  </a:lnTo>
                  <a:lnTo>
                    <a:pt x="451" y="1735"/>
                  </a:lnTo>
                  <a:lnTo>
                    <a:pt x="454" y="1782"/>
                  </a:lnTo>
                  <a:lnTo>
                    <a:pt x="457" y="1815"/>
                  </a:lnTo>
                  <a:lnTo>
                    <a:pt x="462" y="1855"/>
                  </a:lnTo>
                  <a:lnTo>
                    <a:pt x="466" y="1890"/>
                  </a:lnTo>
                  <a:lnTo>
                    <a:pt x="473" y="1927"/>
                  </a:lnTo>
                  <a:lnTo>
                    <a:pt x="479" y="1961"/>
                  </a:lnTo>
                  <a:lnTo>
                    <a:pt x="486" y="1998"/>
                  </a:lnTo>
                  <a:lnTo>
                    <a:pt x="494" y="2032"/>
                  </a:lnTo>
                  <a:lnTo>
                    <a:pt x="503" y="2068"/>
                  </a:lnTo>
                  <a:lnTo>
                    <a:pt x="511" y="2101"/>
                  </a:lnTo>
                  <a:lnTo>
                    <a:pt x="522" y="2137"/>
                  </a:lnTo>
                  <a:lnTo>
                    <a:pt x="532" y="2168"/>
                  </a:lnTo>
                  <a:lnTo>
                    <a:pt x="545" y="2206"/>
                  </a:lnTo>
                  <a:lnTo>
                    <a:pt x="555" y="2234"/>
                  </a:lnTo>
                  <a:lnTo>
                    <a:pt x="571" y="2276"/>
                  </a:lnTo>
                  <a:lnTo>
                    <a:pt x="579" y="2297"/>
                  </a:lnTo>
                  <a:lnTo>
                    <a:pt x="604" y="2351"/>
                  </a:lnTo>
                  <a:lnTo>
                    <a:pt x="606" y="2355"/>
                  </a:lnTo>
                  <a:lnTo>
                    <a:pt x="608" y="2360"/>
                  </a:lnTo>
                  <a:lnTo>
                    <a:pt x="648" y="2439"/>
                  </a:lnTo>
                  <a:lnTo>
                    <a:pt x="691" y="2515"/>
                  </a:lnTo>
                  <a:lnTo>
                    <a:pt x="739" y="2587"/>
                  </a:lnTo>
                  <a:lnTo>
                    <a:pt x="790" y="2656"/>
                  </a:lnTo>
                  <a:lnTo>
                    <a:pt x="845" y="2721"/>
                  </a:lnTo>
                  <a:lnTo>
                    <a:pt x="903" y="2783"/>
                  </a:lnTo>
                  <a:lnTo>
                    <a:pt x="964" y="2841"/>
                  </a:lnTo>
                  <a:lnTo>
                    <a:pt x="1029" y="2895"/>
                  </a:lnTo>
                  <a:lnTo>
                    <a:pt x="1095" y="2944"/>
                  </a:lnTo>
                  <a:lnTo>
                    <a:pt x="1164" y="2988"/>
                  </a:lnTo>
                  <a:lnTo>
                    <a:pt x="1236" y="3028"/>
                  </a:lnTo>
                  <a:lnTo>
                    <a:pt x="1311" y="3061"/>
                  </a:lnTo>
                  <a:lnTo>
                    <a:pt x="1336" y="3072"/>
                  </a:lnTo>
                  <a:lnTo>
                    <a:pt x="1368" y="3084"/>
                  </a:lnTo>
                  <a:lnTo>
                    <a:pt x="1411" y="3099"/>
                  </a:lnTo>
                  <a:lnTo>
                    <a:pt x="1419" y="3101"/>
                  </a:lnTo>
                  <a:lnTo>
                    <a:pt x="1425" y="3103"/>
                  </a:lnTo>
                  <a:lnTo>
                    <a:pt x="1477" y="3118"/>
                  </a:lnTo>
                  <a:lnTo>
                    <a:pt x="1484" y="3120"/>
                  </a:lnTo>
                  <a:lnTo>
                    <a:pt x="1540" y="3132"/>
                  </a:lnTo>
                  <a:lnTo>
                    <a:pt x="1542" y="3133"/>
                  </a:lnTo>
                  <a:lnTo>
                    <a:pt x="1544" y="3133"/>
                  </a:lnTo>
                  <a:lnTo>
                    <a:pt x="1602" y="3142"/>
                  </a:lnTo>
                  <a:lnTo>
                    <a:pt x="1610" y="3144"/>
                  </a:lnTo>
                  <a:lnTo>
                    <a:pt x="1632" y="3147"/>
                  </a:lnTo>
                  <a:lnTo>
                    <a:pt x="1698" y="3153"/>
                  </a:lnTo>
                  <a:lnTo>
                    <a:pt x="1764" y="3155"/>
                  </a:lnTo>
                  <a:lnTo>
                    <a:pt x="1850" y="3152"/>
                  </a:lnTo>
                  <a:lnTo>
                    <a:pt x="1935" y="3142"/>
                  </a:lnTo>
                  <a:lnTo>
                    <a:pt x="2018" y="3126"/>
                  </a:lnTo>
                  <a:lnTo>
                    <a:pt x="2100" y="3104"/>
                  </a:lnTo>
                  <a:lnTo>
                    <a:pt x="2179" y="3077"/>
                  </a:lnTo>
                  <a:lnTo>
                    <a:pt x="2257" y="3044"/>
                  </a:lnTo>
                  <a:lnTo>
                    <a:pt x="2332" y="3006"/>
                  </a:lnTo>
                  <a:lnTo>
                    <a:pt x="2404" y="2962"/>
                  </a:lnTo>
                  <a:lnTo>
                    <a:pt x="2474" y="2914"/>
                  </a:lnTo>
                  <a:lnTo>
                    <a:pt x="2541" y="2861"/>
                  </a:lnTo>
                  <a:lnTo>
                    <a:pt x="2605" y="2803"/>
                  </a:lnTo>
                  <a:lnTo>
                    <a:pt x="2665" y="2742"/>
                  </a:lnTo>
                  <a:lnTo>
                    <a:pt x="2722" y="2675"/>
                  </a:lnTo>
                  <a:lnTo>
                    <a:pt x="2776" y="2606"/>
                  </a:lnTo>
                  <a:lnTo>
                    <a:pt x="2826" y="2532"/>
                  </a:lnTo>
                  <a:lnTo>
                    <a:pt x="2872" y="2454"/>
                  </a:lnTo>
                  <a:lnTo>
                    <a:pt x="2913" y="2374"/>
                  </a:lnTo>
                  <a:lnTo>
                    <a:pt x="2951" y="2290"/>
                  </a:lnTo>
                  <a:lnTo>
                    <a:pt x="2985" y="2203"/>
                  </a:lnTo>
                  <a:lnTo>
                    <a:pt x="3013" y="2114"/>
                  </a:lnTo>
                  <a:lnTo>
                    <a:pt x="3037" y="2022"/>
                  </a:lnTo>
                  <a:lnTo>
                    <a:pt x="3055" y="1928"/>
                  </a:lnTo>
                  <a:lnTo>
                    <a:pt x="3069" y="1832"/>
                  </a:lnTo>
                  <a:lnTo>
                    <a:pt x="3077" y="1734"/>
                  </a:lnTo>
                  <a:lnTo>
                    <a:pt x="3080" y="1634"/>
                  </a:lnTo>
                  <a:lnTo>
                    <a:pt x="3077" y="1534"/>
                  </a:lnTo>
                  <a:lnTo>
                    <a:pt x="3069" y="1436"/>
                  </a:lnTo>
                  <a:lnTo>
                    <a:pt x="3055" y="1340"/>
                  </a:lnTo>
                  <a:lnTo>
                    <a:pt x="3037" y="1245"/>
                  </a:lnTo>
                  <a:lnTo>
                    <a:pt x="3013" y="1153"/>
                  </a:lnTo>
                  <a:lnTo>
                    <a:pt x="2985" y="1064"/>
                  </a:lnTo>
                  <a:lnTo>
                    <a:pt x="2951" y="978"/>
                  </a:lnTo>
                  <a:lnTo>
                    <a:pt x="2913" y="894"/>
                  </a:lnTo>
                  <a:lnTo>
                    <a:pt x="2872" y="813"/>
                  </a:lnTo>
                  <a:lnTo>
                    <a:pt x="2826" y="736"/>
                  </a:lnTo>
                  <a:lnTo>
                    <a:pt x="2776" y="663"/>
                  </a:lnTo>
                  <a:lnTo>
                    <a:pt x="2722" y="592"/>
                  </a:lnTo>
                  <a:lnTo>
                    <a:pt x="2665" y="526"/>
                  </a:lnTo>
                  <a:lnTo>
                    <a:pt x="2605" y="464"/>
                  </a:lnTo>
                  <a:lnTo>
                    <a:pt x="2541" y="407"/>
                  </a:lnTo>
                  <a:lnTo>
                    <a:pt x="2474" y="353"/>
                  </a:lnTo>
                  <a:lnTo>
                    <a:pt x="2404" y="305"/>
                  </a:lnTo>
                  <a:lnTo>
                    <a:pt x="2332" y="262"/>
                  </a:lnTo>
                  <a:lnTo>
                    <a:pt x="2257" y="223"/>
                  </a:lnTo>
                  <a:lnTo>
                    <a:pt x="2179" y="191"/>
                  </a:lnTo>
                  <a:lnTo>
                    <a:pt x="2100" y="163"/>
                  </a:lnTo>
                  <a:lnTo>
                    <a:pt x="2018" y="141"/>
                  </a:lnTo>
                  <a:lnTo>
                    <a:pt x="1935" y="126"/>
                  </a:lnTo>
                  <a:lnTo>
                    <a:pt x="1850" y="117"/>
                  </a:lnTo>
                  <a:lnTo>
                    <a:pt x="1764" y="113"/>
                  </a:lnTo>
                  <a:close/>
                  <a:moveTo>
                    <a:pt x="1428" y="0"/>
                  </a:moveTo>
                  <a:lnTo>
                    <a:pt x="1483" y="2"/>
                  </a:lnTo>
                  <a:lnTo>
                    <a:pt x="1538" y="5"/>
                  </a:lnTo>
                  <a:lnTo>
                    <a:pt x="1595" y="12"/>
                  </a:lnTo>
                  <a:lnTo>
                    <a:pt x="1679" y="3"/>
                  </a:lnTo>
                  <a:lnTo>
                    <a:pt x="1764" y="0"/>
                  </a:lnTo>
                  <a:lnTo>
                    <a:pt x="1854" y="3"/>
                  </a:lnTo>
                  <a:lnTo>
                    <a:pt x="1943" y="13"/>
                  </a:lnTo>
                  <a:lnTo>
                    <a:pt x="2030" y="29"/>
                  </a:lnTo>
                  <a:lnTo>
                    <a:pt x="2115" y="50"/>
                  </a:lnTo>
                  <a:lnTo>
                    <a:pt x="2199" y="78"/>
                  </a:lnTo>
                  <a:lnTo>
                    <a:pt x="2280" y="111"/>
                  </a:lnTo>
                  <a:lnTo>
                    <a:pt x="2358" y="149"/>
                  </a:lnTo>
                  <a:lnTo>
                    <a:pt x="2435" y="192"/>
                  </a:lnTo>
                  <a:lnTo>
                    <a:pt x="2508" y="241"/>
                  </a:lnTo>
                  <a:lnTo>
                    <a:pt x="2579" y="293"/>
                  </a:lnTo>
                  <a:lnTo>
                    <a:pt x="2648" y="351"/>
                  </a:lnTo>
                  <a:lnTo>
                    <a:pt x="2712" y="413"/>
                  </a:lnTo>
                  <a:lnTo>
                    <a:pt x="2774" y="479"/>
                  </a:lnTo>
                  <a:lnTo>
                    <a:pt x="2831" y="549"/>
                  </a:lnTo>
                  <a:lnTo>
                    <a:pt x="2886" y="624"/>
                  </a:lnTo>
                  <a:lnTo>
                    <a:pt x="2936" y="702"/>
                  </a:lnTo>
                  <a:lnTo>
                    <a:pt x="2983" y="783"/>
                  </a:lnTo>
                  <a:lnTo>
                    <a:pt x="3024" y="867"/>
                  </a:lnTo>
                  <a:lnTo>
                    <a:pt x="3063" y="954"/>
                  </a:lnTo>
                  <a:lnTo>
                    <a:pt x="3096" y="1044"/>
                  </a:lnTo>
                  <a:lnTo>
                    <a:pt x="3125" y="1137"/>
                  </a:lnTo>
                  <a:lnTo>
                    <a:pt x="3149" y="1232"/>
                  </a:lnTo>
                  <a:lnTo>
                    <a:pt x="3167" y="1329"/>
                  </a:lnTo>
                  <a:lnTo>
                    <a:pt x="3181" y="1429"/>
                  </a:lnTo>
                  <a:lnTo>
                    <a:pt x="3189" y="1530"/>
                  </a:lnTo>
                  <a:lnTo>
                    <a:pt x="3193" y="1634"/>
                  </a:lnTo>
                  <a:lnTo>
                    <a:pt x="3189" y="1737"/>
                  </a:lnTo>
                  <a:lnTo>
                    <a:pt x="3181" y="1839"/>
                  </a:lnTo>
                  <a:lnTo>
                    <a:pt x="3167" y="1938"/>
                  </a:lnTo>
                  <a:lnTo>
                    <a:pt x="3149" y="2035"/>
                  </a:lnTo>
                  <a:lnTo>
                    <a:pt x="3125" y="2130"/>
                  </a:lnTo>
                  <a:lnTo>
                    <a:pt x="3096" y="2224"/>
                  </a:lnTo>
                  <a:lnTo>
                    <a:pt x="3063" y="2314"/>
                  </a:lnTo>
                  <a:lnTo>
                    <a:pt x="3024" y="2401"/>
                  </a:lnTo>
                  <a:lnTo>
                    <a:pt x="2983" y="2486"/>
                  </a:lnTo>
                  <a:lnTo>
                    <a:pt x="2936" y="2567"/>
                  </a:lnTo>
                  <a:lnTo>
                    <a:pt x="2886" y="2645"/>
                  </a:lnTo>
                  <a:lnTo>
                    <a:pt x="2831" y="2718"/>
                  </a:lnTo>
                  <a:lnTo>
                    <a:pt x="2774" y="2788"/>
                  </a:lnTo>
                  <a:lnTo>
                    <a:pt x="2712" y="2855"/>
                  </a:lnTo>
                  <a:lnTo>
                    <a:pt x="2648" y="2917"/>
                  </a:lnTo>
                  <a:lnTo>
                    <a:pt x="2579" y="2974"/>
                  </a:lnTo>
                  <a:lnTo>
                    <a:pt x="2508" y="3028"/>
                  </a:lnTo>
                  <a:lnTo>
                    <a:pt x="2435" y="3076"/>
                  </a:lnTo>
                  <a:lnTo>
                    <a:pt x="2358" y="3119"/>
                  </a:lnTo>
                  <a:lnTo>
                    <a:pt x="2280" y="3158"/>
                  </a:lnTo>
                  <a:lnTo>
                    <a:pt x="2199" y="3191"/>
                  </a:lnTo>
                  <a:lnTo>
                    <a:pt x="2115" y="3217"/>
                  </a:lnTo>
                  <a:lnTo>
                    <a:pt x="2030" y="3239"/>
                  </a:lnTo>
                  <a:lnTo>
                    <a:pt x="1943" y="3255"/>
                  </a:lnTo>
                  <a:lnTo>
                    <a:pt x="1854" y="3264"/>
                  </a:lnTo>
                  <a:lnTo>
                    <a:pt x="1764" y="3267"/>
                  </a:lnTo>
                  <a:lnTo>
                    <a:pt x="1679" y="3264"/>
                  </a:lnTo>
                  <a:lnTo>
                    <a:pt x="1595" y="3256"/>
                  </a:lnTo>
                  <a:lnTo>
                    <a:pt x="1538" y="3262"/>
                  </a:lnTo>
                  <a:lnTo>
                    <a:pt x="1483" y="3266"/>
                  </a:lnTo>
                  <a:lnTo>
                    <a:pt x="1428" y="3267"/>
                  </a:lnTo>
                  <a:lnTo>
                    <a:pt x="1338" y="3264"/>
                  </a:lnTo>
                  <a:lnTo>
                    <a:pt x="1250" y="3255"/>
                  </a:lnTo>
                  <a:lnTo>
                    <a:pt x="1162" y="3239"/>
                  </a:lnTo>
                  <a:lnTo>
                    <a:pt x="1077" y="3217"/>
                  </a:lnTo>
                  <a:lnTo>
                    <a:pt x="994" y="3191"/>
                  </a:lnTo>
                  <a:lnTo>
                    <a:pt x="913" y="3158"/>
                  </a:lnTo>
                  <a:lnTo>
                    <a:pt x="834" y="3120"/>
                  </a:lnTo>
                  <a:lnTo>
                    <a:pt x="758" y="3076"/>
                  </a:lnTo>
                  <a:lnTo>
                    <a:pt x="684" y="3028"/>
                  </a:lnTo>
                  <a:lnTo>
                    <a:pt x="614" y="2975"/>
                  </a:lnTo>
                  <a:lnTo>
                    <a:pt x="609" y="2971"/>
                  </a:lnTo>
                  <a:lnTo>
                    <a:pt x="604" y="2967"/>
                  </a:lnTo>
                  <a:lnTo>
                    <a:pt x="546" y="2917"/>
                  </a:lnTo>
                  <a:lnTo>
                    <a:pt x="491" y="2865"/>
                  </a:lnTo>
                  <a:lnTo>
                    <a:pt x="437" y="2808"/>
                  </a:lnTo>
                  <a:lnTo>
                    <a:pt x="387" y="2750"/>
                  </a:lnTo>
                  <a:lnTo>
                    <a:pt x="339" y="2689"/>
                  </a:lnTo>
                  <a:lnTo>
                    <a:pt x="336" y="2687"/>
                  </a:lnTo>
                  <a:lnTo>
                    <a:pt x="334" y="2684"/>
                  </a:lnTo>
                  <a:lnTo>
                    <a:pt x="332" y="2680"/>
                  </a:lnTo>
                  <a:lnTo>
                    <a:pt x="287" y="2616"/>
                  </a:lnTo>
                  <a:lnTo>
                    <a:pt x="245" y="2549"/>
                  </a:lnTo>
                  <a:lnTo>
                    <a:pt x="207" y="2480"/>
                  </a:lnTo>
                  <a:lnTo>
                    <a:pt x="171" y="2408"/>
                  </a:lnTo>
                  <a:lnTo>
                    <a:pt x="138" y="2334"/>
                  </a:lnTo>
                  <a:lnTo>
                    <a:pt x="136" y="2331"/>
                  </a:lnTo>
                  <a:lnTo>
                    <a:pt x="135" y="2328"/>
                  </a:lnTo>
                  <a:lnTo>
                    <a:pt x="101" y="2236"/>
                  </a:lnTo>
                  <a:lnTo>
                    <a:pt x="70" y="2142"/>
                  </a:lnTo>
                  <a:lnTo>
                    <a:pt x="46" y="2044"/>
                  </a:lnTo>
                  <a:lnTo>
                    <a:pt x="25" y="1945"/>
                  </a:lnTo>
                  <a:lnTo>
                    <a:pt x="11" y="1843"/>
                  </a:lnTo>
                  <a:lnTo>
                    <a:pt x="3" y="1739"/>
                  </a:lnTo>
                  <a:lnTo>
                    <a:pt x="0" y="1634"/>
                  </a:lnTo>
                  <a:lnTo>
                    <a:pt x="2" y="1539"/>
                  </a:lnTo>
                  <a:lnTo>
                    <a:pt x="9" y="1446"/>
                  </a:lnTo>
                  <a:lnTo>
                    <a:pt x="20" y="1355"/>
                  </a:lnTo>
                  <a:lnTo>
                    <a:pt x="37" y="1265"/>
                  </a:lnTo>
                  <a:lnTo>
                    <a:pt x="57" y="1177"/>
                  </a:lnTo>
                  <a:lnTo>
                    <a:pt x="58" y="1168"/>
                  </a:lnTo>
                  <a:lnTo>
                    <a:pt x="61" y="1159"/>
                  </a:lnTo>
                  <a:lnTo>
                    <a:pt x="90" y="1065"/>
                  </a:lnTo>
                  <a:lnTo>
                    <a:pt x="122" y="973"/>
                  </a:lnTo>
                  <a:lnTo>
                    <a:pt x="160" y="884"/>
                  </a:lnTo>
                  <a:lnTo>
                    <a:pt x="162" y="880"/>
                  </a:lnTo>
                  <a:lnTo>
                    <a:pt x="164" y="875"/>
                  </a:lnTo>
                  <a:lnTo>
                    <a:pt x="200" y="801"/>
                  </a:lnTo>
                  <a:lnTo>
                    <a:pt x="239" y="729"/>
                  </a:lnTo>
                  <a:lnTo>
                    <a:pt x="282" y="661"/>
                  </a:lnTo>
                  <a:lnTo>
                    <a:pt x="328" y="594"/>
                  </a:lnTo>
                  <a:lnTo>
                    <a:pt x="376" y="531"/>
                  </a:lnTo>
                  <a:lnTo>
                    <a:pt x="379" y="526"/>
                  </a:lnTo>
                  <a:lnTo>
                    <a:pt x="383" y="522"/>
                  </a:lnTo>
                  <a:lnTo>
                    <a:pt x="437" y="459"/>
                  </a:lnTo>
                  <a:lnTo>
                    <a:pt x="494" y="399"/>
                  </a:lnTo>
                  <a:lnTo>
                    <a:pt x="554" y="343"/>
                  </a:lnTo>
                  <a:lnTo>
                    <a:pt x="616" y="291"/>
                  </a:lnTo>
                  <a:lnTo>
                    <a:pt x="681" y="242"/>
                  </a:lnTo>
                  <a:lnTo>
                    <a:pt x="756" y="194"/>
                  </a:lnTo>
                  <a:lnTo>
                    <a:pt x="832" y="150"/>
                  </a:lnTo>
                  <a:lnTo>
                    <a:pt x="910" y="112"/>
                  </a:lnTo>
                  <a:lnTo>
                    <a:pt x="992" y="78"/>
                  </a:lnTo>
                  <a:lnTo>
                    <a:pt x="1075" y="50"/>
                  </a:lnTo>
                  <a:lnTo>
                    <a:pt x="1161" y="29"/>
                  </a:lnTo>
                  <a:lnTo>
                    <a:pt x="1248" y="13"/>
                  </a:lnTo>
                  <a:lnTo>
                    <a:pt x="1337" y="3"/>
                  </a:lnTo>
                  <a:lnTo>
                    <a:pt x="14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1076"/>
            <p:cNvSpPr>
              <a:spLocks/>
            </p:cNvSpPr>
            <p:nvPr/>
          </p:nvSpPr>
          <p:spPr bwMode="auto">
            <a:xfrm>
              <a:off x="8420101" y="5080001"/>
              <a:ext cx="34925" cy="19050"/>
            </a:xfrm>
            <a:custGeom>
              <a:avLst/>
              <a:gdLst>
                <a:gd name="T0" fmla="*/ 55 w 221"/>
                <a:gd name="T1" fmla="*/ 0 h 119"/>
                <a:gd name="T2" fmla="*/ 55 w 221"/>
                <a:gd name="T3" fmla="*/ 56 h 119"/>
                <a:gd name="T4" fmla="*/ 56 w 221"/>
                <a:gd name="T5" fmla="*/ 0 h 119"/>
                <a:gd name="T6" fmla="*/ 56 w 221"/>
                <a:gd name="T7" fmla="*/ 0 h 119"/>
                <a:gd name="T8" fmla="*/ 115 w 221"/>
                <a:gd name="T9" fmla="*/ 2 h 119"/>
                <a:gd name="T10" fmla="*/ 172 w 221"/>
                <a:gd name="T11" fmla="*/ 7 h 119"/>
                <a:gd name="T12" fmla="*/ 189 w 221"/>
                <a:gd name="T13" fmla="*/ 12 h 119"/>
                <a:gd name="T14" fmla="*/ 203 w 221"/>
                <a:gd name="T15" fmla="*/ 21 h 119"/>
                <a:gd name="T16" fmla="*/ 214 w 221"/>
                <a:gd name="T17" fmla="*/ 35 h 119"/>
                <a:gd name="T18" fmla="*/ 221 w 221"/>
                <a:gd name="T19" fmla="*/ 51 h 119"/>
                <a:gd name="T20" fmla="*/ 221 w 221"/>
                <a:gd name="T21" fmla="*/ 69 h 119"/>
                <a:gd name="T22" fmla="*/ 217 w 221"/>
                <a:gd name="T23" fmla="*/ 86 h 119"/>
                <a:gd name="T24" fmla="*/ 209 w 221"/>
                <a:gd name="T25" fmla="*/ 99 h 119"/>
                <a:gd name="T26" fmla="*/ 196 w 221"/>
                <a:gd name="T27" fmla="*/ 110 h 119"/>
                <a:gd name="T28" fmla="*/ 182 w 221"/>
                <a:gd name="T29" fmla="*/ 116 h 119"/>
                <a:gd name="T30" fmla="*/ 166 w 221"/>
                <a:gd name="T31" fmla="*/ 119 h 119"/>
                <a:gd name="T32" fmla="*/ 163 w 221"/>
                <a:gd name="T33" fmla="*/ 118 h 119"/>
                <a:gd name="T34" fmla="*/ 159 w 221"/>
                <a:gd name="T35" fmla="*/ 118 h 119"/>
                <a:gd name="T36" fmla="*/ 108 w 221"/>
                <a:gd name="T37" fmla="*/ 114 h 119"/>
                <a:gd name="T38" fmla="*/ 57 w 221"/>
                <a:gd name="T39" fmla="*/ 112 h 119"/>
                <a:gd name="T40" fmla="*/ 39 w 221"/>
                <a:gd name="T41" fmla="*/ 110 h 119"/>
                <a:gd name="T42" fmla="*/ 23 w 221"/>
                <a:gd name="T43" fmla="*/ 102 h 119"/>
                <a:gd name="T44" fmla="*/ 11 w 221"/>
                <a:gd name="T45" fmla="*/ 90 h 119"/>
                <a:gd name="T46" fmla="*/ 3 w 221"/>
                <a:gd name="T47" fmla="*/ 74 h 119"/>
                <a:gd name="T48" fmla="*/ 0 w 221"/>
                <a:gd name="T49" fmla="*/ 56 h 119"/>
                <a:gd name="T50" fmla="*/ 3 w 221"/>
                <a:gd name="T51" fmla="*/ 39 h 119"/>
                <a:gd name="T52" fmla="*/ 10 w 221"/>
                <a:gd name="T53" fmla="*/ 23 h 119"/>
                <a:gd name="T54" fmla="*/ 22 w 221"/>
                <a:gd name="T55" fmla="*/ 11 h 119"/>
                <a:gd name="T56" fmla="*/ 37 w 221"/>
                <a:gd name="T57" fmla="*/ 3 h 119"/>
                <a:gd name="T58" fmla="*/ 55 w 221"/>
                <a:gd name="T5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1" h="119">
                  <a:moveTo>
                    <a:pt x="55" y="0"/>
                  </a:moveTo>
                  <a:lnTo>
                    <a:pt x="55" y="56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115" y="2"/>
                  </a:lnTo>
                  <a:lnTo>
                    <a:pt x="172" y="7"/>
                  </a:lnTo>
                  <a:lnTo>
                    <a:pt x="189" y="12"/>
                  </a:lnTo>
                  <a:lnTo>
                    <a:pt x="203" y="21"/>
                  </a:lnTo>
                  <a:lnTo>
                    <a:pt x="214" y="35"/>
                  </a:lnTo>
                  <a:lnTo>
                    <a:pt x="221" y="51"/>
                  </a:lnTo>
                  <a:lnTo>
                    <a:pt x="221" y="69"/>
                  </a:lnTo>
                  <a:lnTo>
                    <a:pt x="217" y="86"/>
                  </a:lnTo>
                  <a:lnTo>
                    <a:pt x="209" y="99"/>
                  </a:lnTo>
                  <a:lnTo>
                    <a:pt x="196" y="110"/>
                  </a:lnTo>
                  <a:lnTo>
                    <a:pt x="182" y="116"/>
                  </a:lnTo>
                  <a:lnTo>
                    <a:pt x="166" y="119"/>
                  </a:lnTo>
                  <a:lnTo>
                    <a:pt x="163" y="118"/>
                  </a:lnTo>
                  <a:lnTo>
                    <a:pt x="159" y="118"/>
                  </a:lnTo>
                  <a:lnTo>
                    <a:pt x="108" y="114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1077"/>
            <p:cNvSpPr>
              <a:spLocks/>
            </p:cNvSpPr>
            <p:nvPr/>
          </p:nvSpPr>
          <p:spPr bwMode="auto">
            <a:xfrm>
              <a:off x="8351838" y="5089526"/>
              <a:ext cx="33338" cy="23813"/>
            </a:xfrm>
            <a:custGeom>
              <a:avLst/>
              <a:gdLst>
                <a:gd name="T0" fmla="*/ 153 w 214"/>
                <a:gd name="T1" fmla="*/ 0 h 158"/>
                <a:gd name="T2" fmla="*/ 167 w 214"/>
                <a:gd name="T3" fmla="*/ 1 h 158"/>
                <a:gd name="T4" fmla="*/ 181 w 214"/>
                <a:gd name="T5" fmla="*/ 5 h 158"/>
                <a:gd name="T6" fmla="*/ 194 w 214"/>
                <a:gd name="T7" fmla="*/ 12 h 158"/>
                <a:gd name="T8" fmla="*/ 204 w 214"/>
                <a:gd name="T9" fmla="*/ 24 h 158"/>
                <a:gd name="T10" fmla="*/ 211 w 214"/>
                <a:gd name="T11" fmla="*/ 37 h 158"/>
                <a:gd name="T12" fmla="*/ 214 w 214"/>
                <a:gd name="T13" fmla="*/ 51 h 158"/>
                <a:gd name="T14" fmla="*/ 213 w 214"/>
                <a:gd name="T15" fmla="*/ 66 h 158"/>
                <a:gd name="T16" fmla="*/ 209 w 214"/>
                <a:gd name="T17" fmla="*/ 80 h 158"/>
                <a:gd name="T18" fmla="*/ 202 w 214"/>
                <a:gd name="T19" fmla="*/ 92 h 158"/>
                <a:gd name="T20" fmla="*/ 190 w 214"/>
                <a:gd name="T21" fmla="*/ 101 h 158"/>
                <a:gd name="T22" fmla="*/ 177 w 214"/>
                <a:gd name="T23" fmla="*/ 109 h 158"/>
                <a:gd name="T24" fmla="*/ 129 w 214"/>
                <a:gd name="T25" fmla="*/ 129 h 158"/>
                <a:gd name="T26" fmla="*/ 81 w 214"/>
                <a:gd name="T27" fmla="*/ 152 h 158"/>
                <a:gd name="T28" fmla="*/ 69 w 214"/>
                <a:gd name="T29" fmla="*/ 156 h 158"/>
                <a:gd name="T30" fmla="*/ 56 w 214"/>
                <a:gd name="T31" fmla="*/ 158 h 158"/>
                <a:gd name="T32" fmla="*/ 42 w 214"/>
                <a:gd name="T33" fmla="*/ 156 h 158"/>
                <a:gd name="T34" fmla="*/ 28 w 214"/>
                <a:gd name="T35" fmla="*/ 150 h 158"/>
                <a:gd name="T36" fmla="*/ 15 w 214"/>
                <a:gd name="T37" fmla="*/ 139 h 158"/>
                <a:gd name="T38" fmla="*/ 6 w 214"/>
                <a:gd name="T39" fmla="*/ 127 h 158"/>
                <a:gd name="T40" fmla="*/ 1 w 214"/>
                <a:gd name="T41" fmla="*/ 113 h 158"/>
                <a:gd name="T42" fmla="*/ 0 w 214"/>
                <a:gd name="T43" fmla="*/ 98 h 158"/>
                <a:gd name="T44" fmla="*/ 3 w 214"/>
                <a:gd name="T45" fmla="*/ 84 h 158"/>
                <a:gd name="T46" fmla="*/ 9 w 214"/>
                <a:gd name="T47" fmla="*/ 71 h 158"/>
                <a:gd name="T48" fmla="*/ 18 w 214"/>
                <a:gd name="T49" fmla="*/ 59 h 158"/>
                <a:gd name="T50" fmla="*/ 31 w 214"/>
                <a:gd name="T51" fmla="*/ 51 h 158"/>
                <a:gd name="T52" fmla="*/ 85 w 214"/>
                <a:gd name="T53" fmla="*/ 26 h 158"/>
                <a:gd name="T54" fmla="*/ 139 w 214"/>
                <a:gd name="T55" fmla="*/ 3 h 158"/>
                <a:gd name="T56" fmla="*/ 153 w 214"/>
                <a:gd name="T5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4" h="158">
                  <a:moveTo>
                    <a:pt x="153" y="0"/>
                  </a:moveTo>
                  <a:lnTo>
                    <a:pt x="167" y="1"/>
                  </a:lnTo>
                  <a:lnTo>
                    <a:pt x="181" y="5"/>
                  </a:lnTo>
                  <a:lnTo>
                    <a:pt x="194" y="12"/>
                  </a:lnTo>
                  <a:lnTo>
                    <a:pt x="204" y="24"/>
                  </a:lnTo>
                  <a:lnTo>
                    <a:pt x="211" y="37"/>
                  </a:lnTo>
                  <a:lnTo>
                    <a:pt x="214" y="51"/>
                  </a:lnTo>
                  <a:lnTo>
                    <a:pt x="213" y="66"/>
                  </a:lnTo>
                  <a:lnTo>
                    <a:pt x="209" y="80"/>
                  </a:lnTo>
                  <a:lnTo>
                    <a:pt x="202" y="92"/>
                  </a:lnTo>
                  <a:lnTo>
                    <a:pt x="190" y="101"/>
                  </a:lnTo>
                  <a:lnTo>
                    <a:pt x="177" y="109"/>
                  </a:lnTo>
                  <a:lnTo>
                    <a:pt x="129" y="129"/>
                  </a:lnTo>
                  <a:lnTo>
                    <a:pt x="81" y="152"/>
                  </a:lnTo>
                  <a:lnTo>
                    <a:pt x="69" y="156"/>
                  </a:lnTo>
                  <a:lnTo>
                    <a:pt x="56" y="158"/>
                  </a:lnTo>
                  <a:lnTo>
                    <a:pt x="42" y="156"/>
                  </a:lnTo>
                  <a:lnTo>
                    <a:pt x="28" y="150"/>
                  </a:lnTo>
                  <a:lnTo>
                    <a:pt x="15" y="139"/>
                  </a:lnTo>
                  <a:lnTo>
                    <a:pt x="6" y="127"/>
                  </a:lnTo>
                  <a:lnTo>
                    <a:pt x="1" y="113"/>
                  </a:lnTo>
                  <a:lnTo>
                    <a:pt x="0" y="98"/>
                  </a:lnTo>
                  <a:lnTo>
                    <a:pt x="3" y="84"/>
                  </a:lnTo>
                  <a:lnTo>
                    <a:pt x="9" y="71"/>
                  </a:lnTo>
                  <a:lnTo>
                    <a:pt x="18" y="59"/>
                  </a:lnTo>
                  <a:lnTo>
                    <a:pt x="31" y="51"/>
                  </a:lnTo>
                  <a:lnTo>
                    <a:pt x="85" y="26"/>
                  </a:lnTo>
                  <a:lnTo>
                    <a:pt x="139" y="3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1078"/>
            <p:cNvSpPr>
              <a:spLocks/>
            </p:cNvSpPr>
            <p:nvPr/>
          </p:nvSpPr>
          <p:spPr bwMode="auto">
            <a:xfrm>
              <a:off x="8575676" y="5202238"/>
              <a:ext cx="22225" cy="34925"/>
            </a:xfrm>
            <a:custGeom>
              <a:avLst/>
              <a:gdLst>
                <a:gd name="T0" fmla="*/ 53 w 144"/>
                <a:gd name="T1" fmla="*/ 0 h 219"/>
                <a:gd name="T2" fmla="*/ 68 w 144"/>
                <a:gd name="T3" fmla="*/ 1 h 219"/>
                <a:gd name="T4" fmla="*/ 81 w 144"/>
                <a:gd name="T5" fmla="*/ 5 h 219"/>
                <a:gd name="T6" fmla="*/ 93 w 144"/>
                <a:gd name="T7" fmla="*/ 13 h 219"/>
                <a:gd name="T8" fmla="*/ 103 w 144"/>
                <a:gd name="T9" fmla="*/ 23 h 219"/>
                <a:gd name="T10" fmla="*/ 109 w 144"/>
                <a:gd name="T11" fmla="*/ 38 h 219"/>
                <a:gd name="T12" fmla="*/ 127 w 144"/>
                <a:gd name="T13" fmla="*/ 93 h 219"/>
                <a:gd name="T14" fmla="*/ 142 w 144"/>
                <a:gd name="T15" fmla="*/ 149 h 219"/>
                <a:gd name="T16" fmla="*/ 144 w 144"/>
                <a:gd name="T17" fmla="*/ 164 h 219"/>
                <a:gd name="T18" fmla="*/ 142 w 144"/>
                <a:gd name="T19" fmla="*/ 178 h 219"/>
                <a:gd name="T20" fmla="*/ 136 w 144"/>
                <a:gd name="T21" fmla="*/ 191 h 219"/>
                <a:gd name="T22" fmla="*/ 128 w 144"/>
                <a:gd name="T23" fmla="*/ 203 h 219"/>
                <a:gd name="T24" fmla="*/ 116 w 144"/>
                <a:gd name="T25" fmla="*/ 212 h 219"/>
                <a:gd name="T26" fmla="*/ 101 w 144"/>
                <a:gd name="T27" fmla="*/ 217 h 219"/>
                <a:gd name="T28" fmla="*/ 95 w 144"/>
                <a:gd name="T29" fmla="*/ 218 h 219"/>
                <a:gd name="T30" fmla="*/ 88 w 144"/>
                <a:gd name="T31" fmla="*/ 219 h 219"/>
                <a:gd name="T32" fmla="*/ 74 w 144"/>
                <a:gd name="T33" fmla="*/ 217 h 219"/>
                <a:gd name="T34" fmla="*/ 60 w 144"/>
                <a:gd name="T35" fmla="*/ 211 h 219"/>
                <a:gd name="T36" fmla="*/ 48 w 144"/>
                <a:gd name="T37" fmla="*/ 203 h 219"/>
                <a:gd name="T38" fmla="*/ 39 w 144"/>
                <a:gd name="T39" fmla="*/ 190 h 219"/>
                <a:gd name="T40" fmla="*/ 34 w 144"/>
                <a:gd name="T41" fmla="*/ 176 h 219"/>
                <a:gd name="T42" fmla="*/ 20 w 144"/>
                <a:gd name="T43" fmla="*/ 125 h 219"/>
                <a:gd name="T44" fmla="*/ 4 w 144"/>
                <a:gd name="T45" fmla="*/ 74 h 219"/>
                <a:gd name="T46" fmla="*/ 0 w 144"/>
                <a:gd name="T47" fmla="*/ 59 h 219"/>
                <a:gd name="T48" fmla="*/ 1 w 144"/>
                <a:gd name="T49" fmla="*/ 45 h 219"/>
                <a:gd name="T50" fmla="*/ 7 w 144"/>
                <a:gd name="T51" fmla="*/ 31 h 219"/>
                <a:gd name="T52" fmla="*/ 14 w 144"/>
                <a:gd name="T53" fmla="*/ 19 h 219"/>
                <a:gd name="T54" fmla="*/ 25 w 144"/>
                <a:gd name="T55" fmla="*/ 9 h 219"/>
                <a:gd name="T56" fmla="*/ 38 w 144"/>
                <a:gd name="T57" fmla="*/ 3 h 219"/>
                <a:gd name="T58" fmla="*/ 53 w 144"/>
                <a:gd name="T59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4" h="219">
                  <a:moveTo>
                    <a:pt x="53" y="0"/>
                  </a:moveTo>
                  <a:lnTo>
                    <a:pt x="68" y="1"/>
                  </a:lnTo>
                  <a:lnTo>
                    <a:pt x="81" y="5"/>
                  </a:lnTo>
                  <a:lnTo>
                    <a:pt x="93" y="13"/>
                  </a:lnTo>
                  <a:lnTo>
                    <a:pt x="103" y="23"/>
                  </a:lnTo>
                  <a:lnTo>
                    <a:pt x="109" y="38"/>
                  </a:lnTo>
                  <a:lnTo>
                    <a:pt x="127" y="93"/>
                  </a:lnTo>
                  <a:lnTo>
                    <a:pt x="142" y="149"/>
                  </a:lnTo>
                  <a:lnTo>
                    <a:pt x="144" y="164"/>
                  </a:lnTo>
                  <a:lnTo>
                    <a:pt x="142" y="178"/>
                  </a:lnTo>
                  <a:lnTo>
                    <a:pt x="136" y="191"/>
                  </a:lnTo>
                  <a:lnTo>
                    <a:pt x="128" y="203"/>
                  </a:lnTo>
                  <a:lnTo>
                    <a:pt x="116" y="212"/>
                  </a:lnTo>
                  <a:lnTo>
                    <a:pt x="101" y="217"/>
                  </a:lnTo>
                  <a:lnTo>
                    <a:pt x="95" y="218"/>
                  </a:lnTo>
                  <a:lnTo>
                    <a:pt x="88" y="219"/>
                  </a:lnTo>
                  <a:lnTo>
                    <a:pt x="74" y="217"/>
                  </a:lnTo>
                  <a:lnTo>
                    <a:pt x="60" y="211"/>
                  </a:lnTo>
                  <a:lnTo>
                    <a:pt x="48" y="203"/>
                  </a:lnTo>
                  <a:lnTo>
                    <a:pt x="39" y="190"/>
                  </a:lnTo>
                  <a:lnTo>
                    <a:pt x="34" y="176"/>
                  </a:lnTo>
                  <a:lnTo>
                    <a:pt x="20" y="125"/>
                  </a:lnTo>
                  <a:lnTo>
                    <a:pt x="4" y="74"/>
                  </a:lnTo>
                  <a:lnTo>
                    <a:pt x="0" y="59"/>
                  </a:lnTo>
                  <a:lnTo>
                    <a:pt x="1" y="45"/>
                  </a:lnTo>
                  <a:lnTo>
                    <a:pt x="7" y="31"/>
                  </a:lnTo>
                  <a:lnTo>
                    <a:pt x="14" y="19"/>
                  </a:lnTo>
                  <a:lnTo>
                    <a:pt x="25" y="9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1079"/>
            <p:cNvSpPr>
              <a:spLocks/>
            </p:cNvSpPr>
            <p:nvPr/>
          </p:nvSpPr>
          <p:spPr bwMode="auto">
            <a:xfrm>
              <a:off x="8542338" y="5140326"/>
              <a:ext cx="26988" cy="31750"/>
            </a:xfrm>
            <a:custGeom>
              <a:avLst/>
              <a:gdLst>
                <a:gd name="T0" fmla="*/ 61 w 178"/>
                <a:gd name="T1" fmla="*/ 0 h 201"/>
                <a:gd name="T2" fmla="*/ 75 w 178"/>
                <a:gd name="T3" fmla="*/ 3 h 201"/>
                <a:gd name="T4" fmla="*/ 87 w 178"/>
                <a:gd name="T5" fmla="*/ 10 h 201"/>
                <a:gd name="T6" fmla="*/ 98 w 178"/>
                <a:gd name="T7" fmla="*/ 20 h 201"/>
                <a:gd name="T8" fmla="*/ 134 w 178"/>
                <a:gd name="T9" fmla="*/ 66 h 201"/>
                <a:gd name="T10" fmla="*/ 168 w 178"/>
                <a:gd name="T11" fmla="*/ 114 h 201"/>
                <a:gd name="T12" fmla="*/ 175 w 178"/>
                <a:gd name="T13" fmla="*/ 128 h 201"/>
                <a:gd name="T14" fmla="*/ 178 w 178"/>
                <a:gd name="T15" fmla="*/ 142 h 201"/>
                <a:gd name="T16" fmla="*/ 177 w 178"/>
                <a:gd name="T17" fmla="*/ 156 h 201"/>
                <a:gd name="T18" fmla="*/ 173 w 178"/>
                <a:gd name="T19" fmla="*/ 170 h 201"/>
                <a:gd name="T20" fmla="*/ 165 w 178"/>
                <a:gd name="T21" fmla="*/ 182 h 201"/>
                <a:gd name="T22" fmla="*/ 153 w 178"/>
                <a:gd name="T23" fmla="*/ 192 h 201"/>
                <a:gd name="T24" fmla="*/ 138 w 178"/>
                <a:gd name="T25" fmla="*/ 199 h 201"/>
                <a:gd name="T26" fmla="*/ 122 w 178"/>
                <a:gd name="T27" fmla="*/ 201 h 201"/>
                <a:gd name="T28" fmla="*/ 109 w 178"/>
                <a:gd name="T29" fmla="*/ 200 h 201"/>
                <a:gd name="T30" fmla="*/ 96 w 178"/>
                <a:gd name="T31" fmla="*/ 195 h 201"/>
                <a:gd name="T32" fmla="*/ 84 w 178"/>
                <a:gd name="T33" fmla="*/ 188 h 201"/>
                <a:gd name="T34" fmla="*/ 75 w 178"/>
                <a:gd name="T35" fmla="*/ 177 h 201"/>
                <a:gd name="T36" fmla="*/ 44 w 178"/>
                <a:gd name="T37" fmla="*/ 134 h 201"/>
                <a:gd name="T38" fmla="*/ 12 w 178"/>
                <a:gd name="T39" fmla="*/ 92 h 201"/>
                <a:gd name="T40" fmla="*/ 4 w 178"/>
                <a:gd name="T41" fmla="*/ 79 h 201"/>
                <a:gd name="T42" fmla="*/ 0 w 178"/>
                <a:gd name="T43" fmla="*/ 65 h 201"/>
                <a:gd name="T44" fmla="*/ 0 w 178"/>
                <a:gd name="T45" fmla="*/ 51 h 201"/>
                <a:gd name="T46" fmla="*/ 3 w 178"/>
                <a:gd name="T47" fmla="*/ 37 h 201"/>
                <a:gd name="T48" fmla="*/ 10 w 178"/>
                <a:gd name="T49" fmla="*/ 23 h 201"/>
                <a:gd name="T50" fmla="*/ 20 w 178"/>
                <a:gd name="T51" fmla="*/ 12 h 201"/>
                <a:gd name="T52" fmla="*/ 32 w 178"/>
                <a:gd name="T53" fmla="*/ 5 h 201"/>
                <a:gd name="T54" fmla="*/ 46 w 178"/>
                <a:gd name="T55" fmla="*/ 1 h 201"/>
                <a:gd name="T56" fmla="*/ 61 w 178"/>
                <a:gd name="T5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1">
                  <a:moveTo>
                    <a:pt x="61" y="0"/>
                  </a:moveTo>
                  <a:lnTo>
                    <a:pt x="75" y="3"/>
                  </a:lnTo>
                  <a:lnTo>
                    <a:pt x="87" y="10"/>
                  </a:lnTo>
                  <a:lnTo>
                    <a:pt x="98" y="20"/>
                  </a:lnTo>
                  <a:lnTo>
                    <a:pt x="134" y="66"/>
                  </a:lnTo>
                  <a:lnTo>
                    <a:pt x="168" y="114"/>
                  </a:lnTo>
                  <a:lnTo>
                    <a:pt x="175" y="128"/>
                  </a:lnTo>
                  <a:lnTo>
                    <a:pt x="178" y="142"/>
                  </a:lnTo>
                  <a:lnTo>
                    <a:pt x="177" y="156"/>
                  </a:lnTo>
                  <a:lnTo>
                    <a:pt x="173" y="170"/>
                  </a:lnTo>
                  <a:lnTo>
                    <a:pt x="165" y="182"/>
                  </a:lnTo>
                  <a:lnTo>
                    <a:pt x="153" y="192"/>
                  </a:lnTo>
                  <a:lnTo>
                    <a:pt x="138" y="199"/>
                  </a:lnTo>
                  <a:lnTo>
                    <a:pt x="122" y="201"/>
                  </a:lnTo>
                  <a:lnTo>
                    <a:pt x="109" y="200"/>
                  </a:lnTo>
                  <a:lnTo>
                    <a:pt x="96" y="195"/>
                  </a:lnTo>
                  <a:lnTo>
                    <a:pt x="84" y="188"/>
                  </a:lnTo>
                  <a:lnTo>
                    <a:pt x="75" y="177"/>
                  </a:lnTo>
                  <a:lnTo>
                    <a:pt x="44" y="134"/>
                  </a:lnTo>
                  <a:lnTo>
                    <a:pt x="12" y="92"/>
                  </a:lnTo>
                  <a:lnTo>
                    <a:pt x="4" y="79"/>
                  </a:lnTo>
                  <a:lnTo>
                    <a:pt x="0" y="65"/>
                  </a:lnTo>
                  <a:lnTo>
                    <a:pt x="0" y="51"/>
                  </a:lnTo>
                  <a:lnTo>
                    <a:pt x="3" y="37"/>
                  </a:lnTo>
                  <a:lnTo>
                    <a:pt x="10" y="23"/>
                  </a:lnTo>
                  <a:lnTo>
                    <a:pt x="20" y="12"/>
                  </a:lnTo>
                  <a:lnTo>
                    <a:pt x="32" y="5"/>
                  </a:lnTo>
                  <a:lnTo>
                    <a:pt x="46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1080"/>
            <p:cNvSpPr>
              <a:spLocks/>
            </p:cNvSpPr>
            <p:nvPr/>
          </p:nvSpPr>
          <p:spPr bwMode="auto">
            <a:xfrm>
              <a:off x="8402638" y="5464176"/>
              <a:ext cx="34925" cy="17463"/>
            </a:xfrm>
            <a:custGeom>
              <a:avLst/>
              <a:gdLst>
                <a:gd name="T0" fmla="*/ 62 w 225"/>
                <a:gd name="T1" fmla="*/ 0 h 119"/>
                <a:gd name="T2" fmla="*/ 114 w 225"/>
                <a:gd name="T3" fmla="*/ 5 h 119"/>
                <a:gd name="T4" fmla="*/ 166 w 225"/>
                <a:gd name="T5" fmla="*/ 6 h 119"/>
                <a:gd name="T6" fmla="*/ 184 w 225"/>
                <a:gd name="T7" fmla="*/ 9 h 119"/>
                <a:gd name="T8" fmla="*/ 200 w 225"/>
                <a:gd name="T9" fmla="*/ 17 h 119"/>
                <a:gd name="T10" fmla="*/ 213 w 225"/>
                <a:gd name="T11" fmla="*/ 30 h 119"/>
                <a:gd name="T12" fmla="*/ 222 w 225"/>
                <a:gd name="T13" fmla="*/ 45 h 119"/>
                <a:gd name="T14" fmla="*/ 225 w 225"/>
                <a:gd name="T15" fmla="*/ 62 h 119"/>
                <a:gd name="T16" fmla="*/ 222 w 225"/>
                <a:gd name="T17" fmla="*/ 81 h 119"/>
                <a:gd name="T18" fmla="*/ 215 w 225"/>
                <a:gd name="T19" fmla="*/ 96 h 119"/>
                <a:gd name="T20" fmla="*/ 203 w 225"/>
                <a:gd name="T21" fmla="*/ 108 h 119"/>
                <a:gd name="T22" fmla="*/ 188 w 225"/>
                <a:gd name="T23" fmla="*/ 116 h 119"/>
                <a:gd name="T24" fmla="*/ 171 w 225"/>
                <a:gd name="T25" fmla="*/ 119 h 119"/>
                <a:gd name="T26" fmla="*/ 166 w 225"/>
                <a:gd name="T27" fmla="*/ 119 h 119"/>
                <a:gd name="T28" fmla="*/ 107 w 225"/>
                <a:gd name="T29" fmla="*/ 117 h 119"/>
                <a:gd name="T30" fmla="*/ 49 w 225"/>
                <a:gd name="T31" fmla="*/ 112 h 119"/>
                <a:gd name="T32" fmla="*/ 31 w 225"/>
                <a:gd name="T33" fmla="*/ 106 h 119"/>
                <a:gd name="T34" fmla="*/ 17 w 225"/>
                <a:gd name="T35" fmla="*/ 97 h 119"/>
                <a:gd name="T36" fmla="*/ 7 w 225"/>
                <a:gd name="T37" fmla="*/ 84 h 119"/>
                <a:gd name="T38" fmla="*/ 1 w 225"/>
                <a:gd name="T39" fmla="*/ 67 h 119"/>
                <a:gd name="T40" fmla="*/ 0 w 225"/>
                <a:gd name="T41" fmla="*/ 49 h 119"/>
                <a:gd name="T42" fmla="*/ 5 w 225"/>
                <a:gd name="T43" fmla="*/ 32 h 119"/>
                <a:gd name="T44" fmla="*/ 14 w 225"/>
                <a:gd name="T45" fmla="*/ 17 h 119"/>
                <a:gd name="T46" fmla="*/ 27 w 225"/>
                <a:gd name="T47" fmla="*/ 7 h 119"/>
                <a:gd name="T48" fmla="*/ 44 w 225"/>
                <a:gd name="T49" fmla="*/ 1 h 119"/>
                <a:gd name="T50" fmla="*/ 62 w 225"/>
                <a:gd name="T5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5" h="119">
                  <a:moveTo>
                    <a:pt x="62" y="0"/>
                  </a:moveTo>
                  <a:lnTo>
                    <a:pt x="114" y="5"/>
                  </a:lnTo>
                  <a:lnTo>
                    <a:pt x="166" y="6"/>
                  </a:lnTo>
                  <a:lnTo>
                    <a:pt x="184" y="9"/>
                  </a:lnTo>
                  <a:lnTo>
                    <a:pt x="200" y="17"/>
                  </a:lnTo>
                  <a:lnTo>
                    <a:pt x="213" y="30"/>
                  </a:lnTo>
                  <a:lnTo>
                    <a:pt x="222" y="45"/>
                  </a:lnTo>
                  <a:lnTo>
                    <a:pt x="225" y="62"/>
                  </a:lnTo>
                  <a:lnTo>
                    <a:pt x="222" y="81"/>
                  </a:lnTo>
                  <a:lnTo>
                    <a:pt x="215" y="96"/>
                  </a:lnTo>
                  <a:lnTo>
                    <a:pt x="203" y="108"/>
                  </a:lnTo>
                  <a:lnTo>
                    <a:pt x="188" y="116"/>
                  </a:lnTo>
                  <a:lnTo>
                    <a:pt x="171" y="119"/>
                  </a:lnTo>
                  <a:lnTo>
                    <a:pt x="166" y="119"/>
                  </a:lnTo>
                  <a:lnTo>
                    <a:pt x="107" y="117"/>
                  </a:lnTo>
                  <a:lnTo>
                    <a:pt x="49" y="112"/>
                  </a:lnTo>
                  <a:lnTo>
                    <a:pt x="31" y="106"/>
                  </a:lnTo>
                  <a:lnTo>
                    <a:pt x="17" y="97"/>
                  </a:lnTo>
                  <a:lnTo>
                    <a:pt x="7" y="84"/>
                  </a:lnTo>
                  <a:lnTo>
                    <a:pt x="1" y="67"/>
                  </a:lnTo>
                  <a:lnTo>
                    <a:pt x="0" y="49"/>
                  </a:lnTo>
                  <a:lnTo>
                    <a:pt x="5" y="32"/>
                  </a:lnTo>
                  <a:lnTo>
                    <a:pt x="14" y="17"/>
                  </a:lnTo>
                  <a:lnTo>
                    <a:pt x="27" y="7"/>
                  </a:lnTo>
                  <a:lnTo>
                    <a:pt x="44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1081"/>
            <p:cNvSpPr>
              <a:spLocks/>
            </p:cNvSpPr>
            <p:nvPr/>
          </p:nvSpPr>
          <p:spPr bwMode="auto">
            <a:xfrm>
              <a:off x="8531226" y="5402263"/>
              <a:ext cx="28575" cy="31750"/>
            </a:xfrm>
            <a:custGeom>
              <a:avLst/>
              <a:gdLst>
                <a:gd name="T0" fmla="*/ 125 w 187"/>
                <a:gd name="T1" fmla="*/ 0 h 195"/>
                <a:gd name="T2" fmla="*/ 139 w 187"/>
                <a:gd name="T3" fmla="*/ 1 h 195"/>
                <a:gd name="T4" fmla="*/ 153 w 187"/>
                <a:gd name="T5" fmla="*/ 5 h 195"/>
                <a:gd name="T6" fmla="*/ 166 w 187"/>
                <a:gd name="T7" fmla="*/ 12 h 195"/>
                <a:gd name="T8" fmla="*/ 177 w 187"/>
                <a:gd name="T9" fmla="*/ 23 h 195"/>
                <a:gd name="T10" fmla="*/ 184 w 187"/>
                <a:gd name="T11" fmla="*/ 37 h 195"/>
                <a:gd name="T12" fmla="*/ 187 w 187"/>
                <a:gd name="T13" fmla="*/ 50 h 195"/>
                <a:gd name="T14" fmla="*/ 186 w 187"/>
                <a:gd name="T15" fmla="*/ 65 h 195"/>
                <a:gd name="T16" fmla="*/ 182 w 187"/>
                <a:gd name="T17" fmla="*/ 79 h 195"/>
                <a:gd name="T18" fmla="*/ 174 w 187"/>
                <a:gd name="T19" fmla="*/ 92 h 195"/>
                <a:gd name="T20" fmla="*/ 137 w 187"/>
                <a:gd name="T21" fmla="*/ 136 h 195"/>
                <a:gd name="T22" fmla="*/ 97 w 187"/>
                <a:gd name="T23" fmla="*/ 179 h 195"/>
                <a:gd name="T24" fmla="*/ 85 w 187"/>
                <a:gd name="T25" fmla="*/ 188 h 195"/>
                <a:gd name="T26" fmla="*/ 71 w 187"/>
                <a:gd name="T27" fmla="*/ 193 h 195"/>
                <a:gd name="T28" fmla="*/ 56 w 187"/>
                <a:gd name="T29" fmla="*/ 195 h 195"/>
                <a:gd name="T30" fmla="*/ 43 w 187"/>
                <a:gd name="T31" fmla="*/ 193 h 195"/>
                <a:gd name="T32" fmla="*/ 29 w 187"/>
                <a:gd name="T33" fmla="*/ 188 h 195"/>
                <a:gd name="T34" fmla="*/ 18 w 187"/>
                <a:gd name="T35" fmla="*/ 179 h 195"/>
                <a:gd name="T36" fmla="*/ 8 w 187"/>
                <a:gd name="T37" fmla="*/ 168 h 195"/>
                <a:gd name="T38" fmla="*/ 2 w 187"/>
                <a:gd name="T39" fmla="*/ 155 h 195"/>
                <a:gd name="T40" fmla="*/ 0 w 187"/>
                <a:gd name="T41" fmla="*/ 140 h 195"/>
                <a:gd name="T42" fmla="*/ 2 w 187"/>
                <a:gd name="T43" fmla="*/ 126 h 195"/>
                <a:gd name="T44" fmla="*/ 7 w 187"/>
                <a:gd name="T45" fmla="*/ 112 h 195"/>
                <a:gd name="T46" fmla="*/ 17 w 187"/>
                <a:gd name="T47" fmla="*/ 100 h 195"/>
                <a:gd name="T48" fmla="*/ 53 w 187"/>
                <a:gd name="T49" fmla="*/ 61 h 195"/>
                <a:gd name="T50" fmla="*/ 87 w 187"/>
                <a:gd name="T51" fmla="*/ 20 h 195"/>
                <a:gd name="T52" fmla="*/ 98 w 187"/>
                <a:gd name="T53" fmla="*/ 10 h 195"/>
                <a:gd name="T54" fmla="*/ 111 w 187"/>
                <a:gd name="T55" fmla="*/ 4 h 195"/>
                <a:gd name="T56" fmla="*/ 125 w 187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95">
                  <a:moveTo>
                    <a:pt x="125" y="0"/>
                  </a:moveTo>
                  <a:lnTo>
                    <a:pt x="139" y="1"/>
                  </a:lnTo>
                  <a:lnTo>
                    <a:pt x="153" y="5"/>
                  </a:lnTo>
                  <a:lnTo>
                    <a:pt x="166" y="12"/>
                  </a:lnTo>
                  <a:lnTo>
                    <a:pt x="177" y="23"/>
                  </a:lnTo>
                  <a:lnTo>
                    <a:pt x="184" y="37"/>
                  </a:lnTo>
                  <a:lnTo>
                    <a:pt x="187" y="50"/>
                  </a:lnTo>
                  <a:lnTo>
                    <a:pt x="186" y="65"/>
                  </a:lnTo>
                  <a:lnTo>
                    <a:pt x="182" y="79"/>
                  </a:lnTo>
                  <a:lnTo>
                    <a:pt x="174" y="92"/>
                  </a:lnTo>
                  <a:lnTo>
                    <a:pt x="137" y="136"/>
                  </a:lnTo>
                  <a:lnTo>
                    <a:pt x="97" y="179"/>
                  </a:lnTo>
                  <a:lnTo>
                    <a:pt x="85" y="188"/>
                  </a:lnTo>
                  <a:lnTo>
                    <a:pt x="71" y="193"/>
                  </a:lnTo>
                  <a:lnTo>
                    <a:pt x="56" y="195"/>
                  </a:lnTo>
                  <a:lnTo>
                    <a:pt x="43" y="193"/>
                  </a:lnTo>
                  <a:lnTo>
                    <a:pt x="29" y="188"/>
                  </a:lnTo>
                  <a:lnTo>
                    <a:pt x="18" y="179"/>
                  </a:lnTo>
                  <a:lnTo>
                    <a:pt x="8" y="168"/>
                  </a:lnTo>
                  <a:lnTo>
                    <a:pt x="2" y="155"/>
                  </a:lnTo>
                  <a:lnTo>
                    <a:pt x="0" y="140"/>
                  </a:lnTo>
                  <a:lnTo>
                    <a:pt x="2" y="126"/>
                  </a:lnTo>
                  <a:lnTo>
                    <a:pt x="7" y="112"/>
                  </a:lnTo>
                  <a:lnTo>
                    <a:pt x="17" y="100"/>
                  </a:lnTo>
                  <a:lnTo>
                    <a:pt x="53" y="61"/>
                  </a:lnTo>
                  <a:lnTo>
                    <a:pt x="87" y="20"/>
                  </a:lnTo>
                  <a:lnTo>
                    <a:pt x="98" y="10"/>
                  </a:lnTo>
                  <a:lnTo>
                    <a:pt x="111" y="4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1082"/>
            <p:cNvSpPr>
              <a:spLocks/>
            </p:cNvSpPr>
            <p:nvPr/>
          </p:nvSpPr>
          <p:spPr bwMode="auto">
            <a:xfrm>
              <a:off x="8472488" y="5448301"/>
              <a:ext cx="33338" cy="23813"/>
            </a:xfrm>
            <a:custGeom>
              <a:avLst/>
              <a:gdLst>
                <a:gd name="T0" fmla="*/ 160 w 213"/>
                <a:gd name="T1" fmla="*/ 0 h 157"/>
                <a:gd name="T2" fmla="*/ 174 w 213"/>
                <a:gd name="T3" fmla="*/ 2 h 157"/>
                <a:gd name="T4" fmla="*/ 187 w 213"/>
                <a:gd name="T5" fmla="*/ 8 h 157"/>
                <a:gd name="T6" fmla="*/ 198 w 213"/>
                <a:gd name="T7" fmla="*/ 17 h 157"/>
                <a:gd name="T8" fmla="*/ 206 w 213"/>
                <a:gd name="T9" fmla="*/ 30 h 157"/>
                <a:gd name="T10" fmla="*/ 212 w 213"/>
                <a:gd name="T11" fmla="*/ 44 h 157"/>
                <a:gd name="T12" fmla="*/ 213 w 213"/>
                <a:gd name="T13" fmla="*/ 59 h 157"/>
                <a:gd name="T14" fmla="*/ 211 w 213"/>
                <a:gd name="T15" fmla="*/ 72 h 157"/>
                <a:gd name="T16" fmla="*/ 204 w 213"/>
                <a:gd name="T17" fmla="*/ 86 h 157"/>
                <a:gd name="T18" fmla="*/ 195 w 213"/>
                <a:gd name="T19" fmla="*/ 97 h 157"/>
                <a:gd name="T20" fmla="*/ 182 w 213"/>
                <a:gd name="T21" fmla="*/ 105 h 157"/>
                <a:gd name="T22" fmla="*/ 129 w 213"/>
                <a:gd name="T23" fmla="*/ 131 h 157"/>
                <a:gd name="T24" fmla="*/ 75 w 213"/>
                <a:gd name="T25" fmla="*/ 153 h 157"/>
                <a:gd name="T26" fmla="*/ 65 w 213"/>
                <a:gd name="T27" fmla="*/ 156 h 157"/>
                <a:gd name="T28" fmla="*/ 56 w 213"/>
                <a:gd name="T29" fmla="*/ 157 h 157"/>
                <a:gd name="T30" fmla="*/ 38 w 213"/>
                <a:gd name="T31" fmla="*/ 154 h 157"/>
                <a:gd name="T32" fmla="*/ 24 w 213"/>
                <a:gd name="T33" fmla="*/ 147 h 157"/>
                <a:gd name="T34" fmla="*/ 12 w 213"/>
                <a:gd name="T35" fmla="*/ 136 h 157"/>
                <a:gd name="T36" fmla="*/ 3 w 213"/>
                <a:gd name="T37" fmla="*/ 120 h 157"/>
                <a:gd name="T38" fmla="*/ 0 w 213"/>
                <a:gd name="T39" fmla="*/ 106 h 157"/>
                <a:gd name="T40" fmla="*/ 1 w 213"/>
                <a:gd name="T41" fmla="*/ 92 h 157"/>
                <a:gd name="T42" fmla="*/ 5 w 213"/>
                <a:gd name="T43" fmla="*/ 77 h 157"/>
                <a:gd name="T44" fmla="*/ 12 w 213"/>
                <a:gd name="T45" fmla="*/ 65 h 157"/>
                <a:gd name="T46" fmla="*/ 22 w 213"/>
                <a:gd name="T47" fmla="*/ 55 h 157"/>
                <a:gd name="T48" fmla="*/ 35 w 213"/>
                <a:gd name="T49" fmla="*/ 48 h 157"/>
                <a:gd name="T50" fmla="*/ 84 w 213"/>
                <a:gd name="T51" fmla="*/ 28 h 157"/>
                <a:gd name="T52" fmla="*/ 131 w 213"/>
                <a:gd name="T53" fmla="*/ 6 h 157"/>
                <a:gd name="T54" fmla="*/ 145 w 213"/>
                <a:gd name="T55" fmla="*/ 1 h 157"/>
                <a:gd name="T56" fmla="*/ 160 w 213"/>
                <a:gd name="T5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3" h="157">
                  <a:moveTo>
                    <a:pt x="160" y="0"/>
                  </a:moveTo>
                  <a:lnTo>
                    <a:pt x="174" y="2"/>
                  </a:lnTo>
                  <a:lnTo>
                    <a:pt x="187" y="8"/>
                  </a:lnTo>
                  <a:lnTo>
                    <a:pt x="198" y="17"/>
                  </a:lnTo>
                  <a:lnTo>
                    <a:pt x="206" y="30"/>
                  </a:lnTo>
                  <a:lnTo>
                    <a:pt x="212" y="44"/>
                  </a:lnTo>
                  <a:lnTo>
                    <a:pt x="213" y="59"/>
                  </a:lnTo>
                  <a:lnTo>
                    <a:pt x="211" y="72"/>
                  </a:lnTo>
                  <a:lnTo>
                    <a:pt x="204" y="86"/>
                  </a:lnTo>
                  <a:lnTo>
                    <a:pt x="195" y="97"/>
                  </a:lnTo>
                  <a:lnTo>
                    <a:pt x="182" y="105"/>
                  </a:lnTo>
                  <a:lnTo>
                    <a:pt x="129" y="131"/>
                  </a:lnTo>
                  <a:lnTo>
                    <a:pt x="75" y="153"/>
                  </a:lnTo>
                  <a:lnTo>
                    <a:pt x="65" y="156"/>
                  </a:lnTo>
                  <a:lnTo>
                    <a:pt x="56" y="157"/>
                  </a:lnTo>
                  <a:lnTo>
                    <a:pt x="38" y="154"/>
                  </a:lnTo>
                  <a:lnTo>
                    <a:pt x="24" y="147"/>
                  </a:lnTo>
                  <a:lnTo>
                    <a:pt x="12" y="136"/>
                  </a:lnTo>
                  <a:lnTo>
                    <a:pt x="3" y="120"/>
                  </a:lnTo>
                  <a:lnTo>
                    <a:pt x="0" y="106"/>
                  </a:lnTo>
                  <a:lnTo>
                    <a:pt x="1" y="92"/>
                  </a:lnTo>
                  <a:lnTo>
                    <a:pt x="5" y="77"/>
                  </a:lnTo>
                  <a:lnTo>
                    <a:pt x="12" y="65"/>
                  </a:lnTo>
                  <a:lnTo>
                    <a:pt x="22" y="55"/>
                  </a:lnTo>
                  <a:lnTo>
                    <a:pt x="35" y="48"/>
                  </a:lnTo>
                  <a:lnTo>
                    <a:pt x="84" y="28"/>
                  </a:lnTo>
                  <a:lnTo>
                    <a:pt x="131" y="6"/>
                  </a:lnTo>
                  <a:lnTo>
                    <a:pt x="145" y="1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1083"/>
            <p:cNvSpPr>
              <a:spLocks/>
            </p:cNvSpPr>
            <p:nvPr/>
          </p:nvSpPr>
          <p:spPr bwMode="auto">
            <a:xfrm>
              <a:off x="8486776" y="5095876"/>
              <a:ext cx="33338" cy="26988"/>
            </a:xfrm>
            <a:custGeom>
              <a:avLst/>
              <a:gdLst>
                <a:gd name="T0" fmla="*/ 53 w 208"/>
                <a:gd name="T1" fmla="*/ 0 h 168"/>
                <a:gd name="T2" fmla="*/ 68 w 208"/>
                <a:gd name="T3" fmla="*/ 1 h 168"/>
                <a:gd name="T4" fmla="*/ 82 w 208"/>
                <a:gd name="T5" fmla="*/ 6 h 168"/>
                <a:gd name="T6" fmla="*/ 133 w 208"/>
                <a:gd name="T7" fmla="*/ 34 h 168"/>
                <a:gd name="T8" fmla="*/ 183 w 208"/>
                <a:gd name="T9" fmla="*/ 65 h 168"/>
                <a:gd name="T10" fmla="*/ 195 w 208"/>
                <a:gd name="T11" fmla="*/ 75 h 168"/>
                <a:gd name="T12" fmla="*/ 203 w 208"/>
                <a:gd name="T13" fmla="*/ 86 h 168"/>
                <a:gd name="T14" fmla="*/ 207 w 208"/>
                <a:gd name="T15" fmla="*/ 100 h 168"/>
                <a:gd name="T16" fmla="*/ 208 w 208"/>
                <a:gd name="T17" fmla="*/ 115 h 168"/>
                <a:gd name="T18" fmla="*/ 206 w 208"/>
                <a:gd name="T19" fmla="*/ 129 h 168"/>
                <a:gd name="T20" fmla="*/ 200 w 208"/>
                <a:gd name="T21" fmla="*/ 142 h 168"/>
                <a:gd name="T22" fmla="*/ 190 w 208"/>
                <a:gd name="T23" fmla="*/ 154 h 168"/>
                <a:gd name="T24" fmla="*/ 179 w 208"/>
                <a:gd name="T25" fmla="*/ 162 h 168"/>
                <a:gd name="T26" fmla="*/ 165 w 208"/>
                <a:gd name="T27" fmla="*/ 166 h 168"/>
                <a:gd name="T28" fmla="*/ 152 w 208"/>
                <a:gd name="T29" fmla="*/ 168 h 168"/>
                <a:gd name="T30" fmla="*/ 137 w 208"/>
                <a:gd name="T31" fmla="*/ 166 h 168"/>
                <a:gd name="T32" fmla="*/ 122 w 208"/>
                <a:gd name="T33" fmla="*/ 159 h 168"/>
                <a:gd name="T34" fmla="*/ 77 w 208"/>
                <a:gd name="T35" fmla="*/ 131 h 168"/>
                <a:gd name="T36" fmla="*/ 31 w 208"/>
                <a:gd name="T37" fmla="*/ 107 h 168"/>
                <a:gd name="T38" fmla="*/ 19 w 208"/>
                <a:gd name="T39" fmla="*/ 97 h 168"/>
                <a:gd name="T40" fmla="*/ 10 w 208"/>
                <a:gd name="T41" fmla="*/ 87 h 168"/>
                <a:gd name="T42" fmla="*/ 3 w 208"/>
                <a:gd name="T43" fmla="*/ 74 h 168"/>
                <a:gd name="T44" fmla="*/ 0 w 208"/>
                <a:gd name="T45" fmla="*/ 59 h 168"/>
                <a:gd name="T46" fmla="*/ 1 w 208"/>
                <a:gd name="T47" fmla="*/ 45 h 168"/>
                <a:gd name="T48" fmla="*/ 7 w 208"/>
                <a:gd name="T49" fmla="*/ 31 h 168"/>
                <a:gd name="T50" fmla="*/ 15 w 208"/>
                <a:gd name="T51" fmla="*/ 19 h 168"/>
                <a:gd name="T52" fmla="*/ 26 w 208"/>
                <a:gd name="T53" fmla="*/ 9 h 168"/>
                <a:gd name="T54" fmla="*/ 39 w 208"/>
                <a:gd name="T55" fmla="*/ 2 h 168"/>
                <a:gd name="T56" fmla="*/ 53 w 208"/>
                <a:gd name="T5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8">
                  <a:moveTo>
                    <a:pt x="53" y="0"/>
                  </a:moveTo>
                  <a:lnTo>
                    <a:pt x="68" y="1"/>
                  </a:lnTo>
                  <a:lnTo>
                    <a:pt x="82" y="6"/>
                  </a:lnTo>
                  <a:lnTo>
                    <a:pt x="133" y="34"/>
                  </a:lnTo>
                  <a:lnTo>
                    <a:pt x="183" y="65"/>
                  </a:lnTo>
                  <a:lnTo>
                    <a:pt x="195" y="75"/>
                  </a:lnTo>
                  <a:lnTo>
                    <a:pt x="203" y="86"/>
                  </a:lnTo>
                  <a:lnTo>
                    <a:pt x="207" y="100"/>
                  </a:lnTo>
                  <a:lnTo>
                    <a:pt x="208" y="115"/>
                  </a:lnTo>
                  <a:lnTo>
                    <a:pt x="206" y="129"/>
                  </a:lnTo>
                  <a:lnTo>
                    <a:pt x="200" y="142"/>
                  </a:lnTo>
                  <a:lnTo>
                    <a:pt x="190" y="154"/>
                  </a:lnTo>
                  <a:lnTo>
                    <a:pt x="179" y="162"/>
                  </a:lnTo>
                  <a:lnTo>
                    <a:pt x="165" y="166"/>
                  </a:lnTo>
                  <a:lnTo>
                    <a:pt x="152" y="168"/>
                  </a:lnTo>
                  <a:lnTo>
                    <a:pt x="137" y="166"/>
                  </a:lnTo>
                  <a:lnTo>
                    <a:pt x="122" y="159"/>
                  </a:lnTo>
                  <a:lnTo>
                    <a:pt x="77" y="131"/>
                  </a:lnTo>
                  <a:lnTo>
                    <a:pt x="31" y="107"/>
                  </a:lnTo>
                  <a:lnTo>
                    <a:pt x="19" y="97"/>
                  </a:lnTo>
                  <a:lnTo>
                    <a:pt x="10" y="87"/>
                  </a:lnTo>
                  <a:lnTo>
                    <a:pt x="3" y="74"/>
                  </a:lnTo>
                  <a:lnTo>
                    <a:pt x="0" y="59"/>
                  </a:lnTo>
                  <a:lnTo>
                    <a:pt x="1" y="45"/>
                  </a:lnTo>
                  <a:lnTo>
                    <a:pt x="7" y="31"/>
                  </a:lnTo>
                  <a:lnTo>
                    <a:pt x="15" y="19"/>
                  </a:lnTo>
                  <a:lnTo>
                    <a:pt x="26" y="9"/>
                  </a:lnTo>
                  <a:lnTo>
                    <a:pt x="39" y="2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1084"/>
            <p:cNvSpPr>
              <a:spLocks/>
            </p:cNvSpPr>
            <p:nvPr/>
          </p:nvSpPr>
          <p:spPr bwMode="auto">
            <a:xfrm>
              <a:off x="8586788" y="5272088"/>
              <a:ext cx="17463" cy="34925"/>
            </a:xfrm>
            <a:custGeom>
              <a:avLst/>
              <a:gdLst>
                <a:gd name="T0" fmla="*/ 60 w 116"/>
                <a:gd name="T1" fmla="*/ 0 h 223"/>
                <a:gd name="T2" fmla="*/ 77 w 116"/>
                <a:gd name="T3" fmla="*/ 2 h 223"/>
                <a:gd name="T4" fmla="*/ 92 w 116"/>
                <a:gd name="T5" fmla="*/ 11 h 223"/>
                <a:gd name="T6" fmla="*/ 105 w 116"/>
                <a:gd name="T7" fmla="*/ 22 h 223"/>
                <a:gd name="T8" fmla="*/ 113 w 116"/>
                <a:gd name="T9" fmla="*/ 37 h 223"/>
                <a:gd name="T10" fmla="*/ 116 w 116"/>
                <a:gd name="T11" fmla="*/ 55 h 223"/>
                <a:gd name="T12" fmla="*/ 116 w 116"/>
                <a:gd name="T13" fmla="*/ 58 h 223"/>
                <a:gd name="T14" fmla="*/ 115 w 116"/>
                <a:gd name="T15" fmla="*/ 114 h 223"/>
                <a:gd name="T16" fmla="*/ 112 w 116"/>
                <a:gd name="T17" fmla="*/ 170 h 223"/>
                <a:gd name="T18" fmla="*/ 108 w 116"/>
                <a:gd name="T19" fmla="*/ 187 h 223"/>
                <a:gd name="T20" fmla="*/ 99 w 116"/>
                <a:gd name="T21" fmla="*/ 201 h 223"/>
                <a:gd name="T22" fmla="*/ 87 w 116"/>
                <a:gd name="T23" fmla="*/ 212 h 223"/>
                <a:gd name="T24" fmla="*/ 73 w 116"/>
                <a:gd name="T25" fmla="*/ 219 h 223"/>
                <a:gd name="T26" fmla="*/ 56 w 116"/>
                <a:gd name="T27" fmla="*/ 223 h 223"/>
                <a:gd name="T28" fmla="*/ 52 w 116"/>
                <a:gd name="T29" fmla="*/ 223 h 223"/>
                <a:gd name="T30" fmla="*/ 34 w 116"/>
                <a:gd name="T31" fmla="*/ 217 h 223"/>
                <a:gd name="T32" fmla="*/ 19 w 116"/>
                <a:gd name="T33" fmla="*/ 208 h 223"/>
                <a:gd name="T34" fmla="*/ 8 w 116"/>
                <a:gd name="T35" fmla="*/ 196 h 223"/>
                <a:gd name="T36" fmla="*/ 2 w 116"/>
                <a:gd name="T37" fmla="*/ 180 h 223"/>
                <a:gd name="T38" fmla="*/ 0 w 116"/>
                <a:gd name="T39" fmla="*/ 161 h 223"/>
                <a:gd name="T40" fmla="*/ 3 w 116"/>
                <a:gd name="T41" fmla="*/ 110 h 223"/>
                <a:gd name="T42" fmla="*/ 4 w 116"/>
                <a:gd name="T43" fmla="*/ 58 h 223"/>
                <a:gd name="T44" fmla="*/ 7 w 116"/>
                <a:gd name="T45" fmla="*/ 40 h 223"/>
                <a:gd name="T46" fmla="*/ 15 w 116"/>
                <a:gd name="T47" fmla="*/ 24 h 223"/>
                <a:gd name="T48" fmla="*/ 27 w 116"/>
                <a:gd name="T49" fmla="*/ 12 h 223"/>
                <a:gd name="T50" fmla="*/ 42 w 116"/>
                <a:gd name="T51" fmla="*/ 3 h 223"/>
                <a:gd name="T52" fmla="*/ 60 w 116"/>
                <a:gd name="T53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223">
                  <a:moveTo>
                    <a:pt x="60" y="0"/>
                  </a:moveTo>
                  <a:lnTo>
                    <a:pt x="77" y="2"/>
                  </a:lnTo>
                  <a:lnTo>
                    <a:pt x="92" y="11"/>
                  </a:lnTo>
                  <a:lnTo>
                    <a:pt x="105" y="22"/>
                  </a:lnTo>
                  <a:lnTo>
                    <a:pt x="113" y="37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114"/>
                  </a:lnTo>
                  <a:lnTo>
                    <a:pt x="112" y="170"/>
                  </a:lnTo>
                  <a:lnTo>
                    <a:pt x="108" y="187"/>
                  </a:lnTo>
                  <a:lnTo>
                    <a:pt x="99" y="201"/>
                  </a:lnTo>
                  <a:lnTo>
                    <a:pt x="87" y="212"/>
                  </a:lnTo>
                  <a:lnTo>
                    <a:pt x="73" y="219"/>
                  </a:lnTo>
                  <a:lnTo>
                    <a:pt x="56" y="223"/>
                  </a:lnTo>
                  <a:lnTo>
                    <a:pt x="52" y="223"/>
                  </a:lnTo>
                  <a:lnTo>
                    <a:pt x="34" y="217"/>
                  </a:lnTo>
                  <a:lnTo>
                    <a:pt x="19" y="208"/>
                  </a:lnTo>
                  <a:lnTo>
                    <a:pt x="8" y="196"/>
                  </a:lnTo>
                  <a:lnTo>
                    <a:pt x="2" y="180"/>
                  </a:lnTo>
                  <a:lnTo>
                    <a:pt x="0" y="161"/>
                  </a:lnTo>
                  <a:lnTo>
                    <a:pt x="3" y="110"/>
                  </a:lnTo>
                  <a:lnTo>
                    <a:pt x="4" y="58"/>
                  </a:lnTo>
                  <a:lnTo>
                    <a:pt x="7" y="40"/>
                  </a:lnTo>
                  <a:lnTo>
                    <a:pt x="15" y="24"/>
                  </a:lnTo>
                  <a:lnTo>
                    <a:pt x="27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1085"/>
            <p:cNvSpPr>
              <a:spLocks/>
            </p:cNvSpPr>
            <p:nvPr/>
          </p:nvSpPr>
          <p:spPr bwMode="auto">
            <a:xfrm>
              <a:off x="8251826" y="5254626"/>
              <a:ext cx="19050" cy="34925"/>
            </a:xfrm>
            <a:custGeom>
              <a:avLst/>
              <a:gdLst>
                <a:gd name="T0" fmla="*/ 65 w 116"/>
                <a:gd name="T1" fmla="*/ 0 h 223"/>
                <a:gd name="T2" fmla="*/ 82 w 116"/>
                <a:gd name="T3" fmla="*/ 4 h 223"/>
                <a:gd name="T4" fmla="*/ 98 w 116"/>
                <a:gd name="T5" fmla="*/ 13 h 223"/>
                <a:gd name="T6" fmla="*/ 108 w 116"/>
                <a:gd name="T7" fmla="*/ 26 h 223"/>
                <a:gd name="T8" fmla="*/ 115 w 116"/>
                <a:gd name="T9" fmla="*/ 42 h 223"/>
                <a:gd name="T10" fmla="*/ 116 w 116"/>
                <a:gd name="T11" fmla="*/ 60 h 223"/>
                <a:gd name="T12" fmla="*/ 113 w 116"/>
                <a:gd name="T13" fmla="*/ 113 h 223"/>
                <a:gd name="T14" fmla="*/ 112 w 116"/>
                <a:gd name="T15" fmla="*/ 166 h 223"/>
                <a:gd name="T16" fmla="*/ 110 w 116"/>
                <a:gd name="T17" fmla="*/ 184 h 223"/>
                <a:gd name="T18" fmla="*/ 102 w 116"/>
                <a:gd name="T19" fmla="*/ 199 h 223"/>
                <a:gd name="T20" fmla="*/ 89 w 116"/>
                <a:gd name="T21" fmla="*/ 212 h 223"/>
                <a:gd name="T22" fmla="*/ 74 w 116"/>
                <a:gd name="T23" fmla="*/ 220 h 223"/>
                <a:gd name="T24" fmla="*/ 56 w 116"/>
                <a:gd name="T25" fmla="*/ 223 h 223"/>
                <a:gd name="T26" fmla="*/ 38 w 116"/>
                <a:gd name="T27" fmla="*/ 220 h 223"/>
                <a:gd name="T28" fmla="*/ 23 w 116"/>
                <a:gd name="T29" fmla="*/ 212 h 223"/>
                <a:gd name="T30" fmla="*/ 11 w 116"/>
                <a:gd name="T31" fmla="*/ 200 h 223"/>
                <a:gd name="T32" fmla="*/ 3 w 116"/>
                <a:gd name="T33" fmla="*/ 185 h 223"/>
                <a:gd name="T34" fmla="*/ 0 w 116"/>
                <a:gd name="T35" fmla="*/ 167 h 223"/>
                <a:gd name="T36" fmla="*/ 0 w 116"/>
                <a:gd name="T37" fmla="*/ 166 h 223"/>
                <a:gd name="T38" fmla="*/ 1 w 116"/>
                <a:gd name="T39" fmla="*/ 108 h 223"/>
                <a:gd name="T40" fmla="*/ 5 w 116"/>
                <a:gd name="T41" fmla="*/ 51 h 223"/>
                <a:gd name="T42" fmla="*/ 9 w 116"/>
                <a:gd name="T43" fmla="*/ 34 h 223"/>
                <a:gd name="T44" fmla="*/ 18 w 116"/>
                <a:gd name="T45" fmla="*/ 19 h 223"/>
                <a:gd name="T46" fmla="*/ 31 w 116"/>
                <a:gd name="T47" fmla="*/ 8 h 223"/>
                <a:gd name="T48" fmla="*/ 48 w 116"/>
                <a:gd name="T49" fmla="*/ 1 h 223"/>
                <a:gd name="T50" fmla="*/ 65 w 116"/>
                <a:gd name="T51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6" h="223">
                  <a:moveTo>
                    <a:pt x="65" y="0"/>
                  </a:moveTo>
                  <a:lnTo>
                    <a:pt x="82" y="4"/>
                  </a:lnTo>
                  <a:lnTo>
                    <a:pt x="98" y="13"/>
                  </a:lnTo>
                  <a:lnTo>
                    <a:pt x="108" y="26"/>
                  </a:lnTo>
                  <a:lnTo>
                    <a:pt x="115" y="42"/>
                  </a:lnTo>
                  <a:lnTo>
                    <a:pt x="116" y="60"/>
                  </a:lnTo>
                  <a:lnTo>
                    <a:pt x="113" y="113"/>
                  </a:lnTo>
                  <a:lnTo>
                    <a:pt x="112" y="166"/>
                  </a:lnTo>
                  <a:lnTo>
                    <a:pt x="110" y="184"/>
                  </a:lnTo>
                  <a:lnTo>
                    <a:pt x="102" y="199"/>
                  </a:lnTo>
                  <a:lnTo>
                    <a:pt x="89" y="212"/>
                  </a:lnTo>
                  <a:lnTo>
                    <a:pt x="74" y="220"/>
                  </a:lnTo>
                  <a:lnTo>
                    <a:pt x="56" y="223"/>
                  </a:lnTo>
                  <a:lnTo>
                    <a:pt x="38" y="220"/>
                  </a:lnTo>
                  <a:lnTo>
                    <a:pt x="23" y="212"/>
                  </a:lnTo>
                  <a:lnTo>
                    <a:pt x="11" y="200"/>
                  </a:lnTo>
                  <a:lnTo>
                    <a:pt x="3" y="185"/>
                  </a:lnTo>
                  <a:lnTo>
                    <a:pt x="0" y="167"/>
                  </a:lnTo>
                  <a:lnTo>
                    <a:pt x="0" y="166"/>
                  </a:lnTo>
                  <a:lnTo>
                    <a:pt x="1" y="108"/>
                  </a:lnTo>
                  <a:lnTo>
                    <a:pt x="5" y="51"/>
                  </a:lnTo>
                  <a:lnTo>
                    <a:pt x="9" y="34"/>
                  </a:lnTo>
                  <a:lnTo>
                    <a:pt x="18" y="19"/>
                  </a:lnTo>
                  <a:lnTo>
                    <a:pt x="31" y="8"/>
                  </a:lnTo>
                  <a:lnTo>
                    <a:pt x="48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1086"/>
            <p:cNvSpPr>
              <a:spLocks/>
            </p:cNvSpPr>
            <p:nvPr/>
          </p:nvSpPr>
          <p:spPr bwMode="auto">
            <a:xfrm>
              <a:off x="8569326" y="5341938"/>
              <a:ext cx="23813" cy="33338"/>
            </a:xfrm>
            <a:custGeom>
              <a:avLst/>
              <a:gdLst>
                <a:gd name="T0" fmla="*/ 99 w 152"/>
                <a:gd name="T1" fmla="*/ 0 h 216"/>
                <a:gd name="T2" fmla="*/ 114 w 152"/>
                <a:gd name="T3" fmla="*/ 2 h 216"/>
                <a:gd name="T4" fmla="*/ 127 w 152"/>
                <a:gd name="T5" fmla="*/ 9 h 216"/>
                <a:gd name="T6" fmla="*/ 138 w 152"/>
                <a:gd name="T7" fmla="*/ 18 h 216"/>
                <a:gd name="T8" fmla="*/ 146 w 152"/>
                <a:gd name="T9" fmla="*/ 30 h 216"/>
                <a:gd name="T10" fmla="*/ 150 w 152"/>
                <a:gd name="T11" fmla="*/ 44 h 216"/>
                <a:gd name="T12" fmla="*/ 152 w 152"/>
                <a:gd name="T13" fmla="*/ 59 h 216"/>
                <a:gd name="T14" fmla="*/ 148 w 152"/>
                <a:gd name="T15" fmla="*/ 73 h 216"/>
                <a:gd name="T16" fmla="*/ 129 w 152"/>
                <a:gd name="T17" fmla="*/ 128 h 216"/>
                <a:gd name="T18" fmla="*/ 108 w 152"/>
                <a:gd name="T19" fmla="*/ 182 h 216"/>
                <a:gd name="T20" fmla="*/ 99 w 152"/>
                <a:gd name="T21" fmla="*/ 196 h 216"/>
                <a:gd name="T22" fmla="*/ 86 w 152"/>
                <a:gd name="T23" fmla="*/ 207 h 216"/>
                <a:gd name="T24" fmla="*/ 72 w 152"/>
                <a:gd name="T25" fmla="*/ 214 h 216"/>
                <a:gd name="T26" fmla="*/ 56 w 152"/>
                <a:gd name="T27" fmla="*/ 216 h 216"/>
                <a:gd name="T28" fmla="*/ 45 w 152"/>
                <a:gd name="T29" fmla="*/ 215 h 216"/>
                <a:gd name="T30" fmla="*/ 33 w 152"/>
                <a:gd name="T31" fmla="*/ 212 h 216"/>
                <a:gd name="T32" fmla="*/ 20 w 152"/>
                <a:gd name="T33" fmla="*/ 203 h 216"/>
                <a:gd name="T34" fmla="*/ 11 w 152"/>
                <a:gd name="T35" fmla="*/ 193 h 216"/>
                <a:gd name="T36" fmla="*/ 4 w 152"/>
                <a:gd name="T37" fmla="*/ 180 h 216"/>
                <a:gd name="T38" fmla="*/ 0 w 152"/>
                <a:gd name="T39" fmla="*/ 167 h 216"/>
                <a:gd name="T40" fmla="*/ 1 w 152"/>
                <a:gd name="T41" fmla="*/ 151 h 216"/>
                <a:gd name="T42" fmla="*/ 5 w 152"/>
                <a:gd name="T43" fmla="*/ 137 h 216"/>
                <a:gd name="T44" fmla="*/ 24 w 152"/>
                <a:gd name="T45" fmla="*/ 88 h 216"/>
                <a:gd name="T46" fmla="*/ 43 w 152"/>
                <a:gd name="T47" fmla="*/ 38 h 216"/>
                <a:gd name="T48" fmla="*/ 50 w 152"/>
                <a:gd name="T49" fmla="*/ 24 h 216"/>
                <a:gd name="T50" fmla="*/ 59 w 152"/>
                <a:gd name="T51" fmla="*/ 13 h 216"/>
                <a:gd name="T52" fmla="*/ 71 w 152"/>
                <a:gd name="T53" fmla="*/ 5 h 216"/>
                <a:gd name="T54" fmla="*/ 84 w 152"/>
                <a:gd name="T55" fmla="*/ 1 h 216"/>
                <a:gd name="T56" fmla="*/ 99 w 152"/>
                <a:gd name="T5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6">
                  <a:moveTo>
                    <a:pt x="99" y="0"/>
                  </a:moveTo>
                  <a:lnTo>
                    <a:pt x="114" y="2"/>
                  </a:lnTo>
                  <a:lnTo>
                    <a:pt x="127" y="9"/>
                  </a:lnTo>
                  <a:lnTo>
                    <a:pt x="138" y="18"/>
                  </a:lnTo>
                  <a:lnTo>
                    <a:pt x="146" y="30"/>
                  </a:lnTo>
                  <a:lnTo>
                    <a:pt x="150" y="44"/>
                  </a:lnTo>
                  <a:lnTo>
                    <a:pt x="152" y="59"/>
                  </a:lnTo>
                  <a:lnTo>
                    <a:pt x="148" y="73"/>
                  </a:lnTo>
                  <a:lnTo>
                    <a:pt x="129" y="128"/>
                  </a:lnTo>
                  <a:lnTo>
                    <a:pt x="108" y="182"/>
                  </a:lnTo>
                  <a:lnTo>
                    <a:pt x="99" y="196"/>
                  </a:lnTo>
                  <a:lnTo>
                    <a:pt x="86" y="207"/>
                  </a:lnTo>
                  <a:lnTo>
                    <a:pt x="72" y="214"/>
                  </a:lnTo>
                  <a:lnTo>
                    <a:pt x="56" y="216"/>
                  </a:lnTo>
                  <a:lnTo>
                    <a:pt x="45" y="215"/>
                  </a:lnTo>
                  <a:lnTo>
                    <a:pt x="33" y="212"/>
                  </a:lnTo>
                  <a:lnTo>
                    <a:pt x="20" y="203"/>
                  </a:lnTo>
                  <a:lnTo>
                    <a:pt x="11" y="193"/>
                  </a:lnTo>
                  <a:lnTo>
                    <a:pt x="4" y="180"/>
                  </a:lnTo>
                  <a:lnTo>
                    <a:pt x="0" y="167"/>
                  </a:lnTo>
                  <a:lnTo>
                    <a:pt x="1" y="151"/>
                  </a:lnTo>
                  <a:lnTo>
                    <a:pt x="5" y="137"/>
                  </a:lnTo>
                  <a:lnTo>
                    <a:pt x="24" y="88"/>
                  </a:lnTo>
                  <a:lnTo>
                    <a:pt x="43" y="38"/>
                  </a:lnTo>
                  <a:lnTo>
                    <a:pt x="50" y="24"/>
                  </a:lnTo>
                  <a:lnTo>
                    <a:pt x="59" y="13"/>
                  </a:lnTo>
                  <a:lnTo>
                    <a:pt x="71" y="5"/>
                  </a:lnTo>
                  <a:lnTo>
                    <a:pt x="84" y="1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1087"/>
            <p:cNvSpPr>
              <a:spLocks/>
            </p:cNvSpPr>
            <p:nvPr/>
          </p:nvSpPr>
          <p:spPr bwMode="auto">
            <a:xfrm>
              <a:off x="8262938" y="5186363"/>
              <a:ext cx="25400" cy="33338"/>
            </a:xfrm>
            <a:custGeom>
              <a:avLst/>
              <a:gdLst>
                <a:gd name="T0" fmla="*/ 90 w 152"/>
                <a:gd name="T1" fmla="*/ 0 h 217"/>
                <a:gd name="T2" fmla="*/ 104 w 152"/>
                <a:gd name="T3" fmla="*/ 1 h 217"/>
                <a:gd name="T4" fmla="*/ 118 w 152"/>
                <a:gd name="T5" fmla="*/ 5 h 217"/>
                <a:gd name="T6" fmla="*/ 131 w 152"/>
                <a:gd name="T7" fmla="*/ 13 h 217"/>
                <a:gd name="T8" fmla="*/ 142 w 152"/>
                <a:gd name="T9" fmla="*/ 23 h 217"/>
                <a:gd name="T10" fmla="*/ 149 w 152"/>
                <a:gd name="T11" fmla="*/ 35 h 217"/>
                <a:gd name="T12" fmla="*/ 152 w 152"/>
                <a:gd name="T13" fmla="*/ 50 h 217"/>
                <a:gd name="T14" fmla="*/ 152 w 152"/>
                <a:gd name="T15" fmla="*/ 64 h 217"/>
                <a:gd name="T16" fmla="*/ 148 w 152"/>
                <a:gd name="T17" fmla="*/ 78 h 217"/>
                <a:gd name="T18" fmla="*/ 127 w 152"/>
                <a:gd name="T19" fmla="*/ 128 h 217"/>
                <a:gd name="T20" fmla="*/ 109 w 152"/>
                <a:gd name="T21" fmla="*/ 179 h 217"/>
                <a:gd name="T22" fmla="*/ 103 w 152"/>
                <a:gd name="T23" fmla="*/ 191 h 217"/>
                <a:gd name="T24" fmla="*/ 94 w 152"/>
                <a:gd name="T25" fmla="*/ 202 h 217"/>
                <a:gd name="T26" fmla="*/ 83 w 152"/>
                <a:gd name="T27" fmla="*/ 209 h 217"/>
                <a:gd name="T28" fmla="*/ 69 w 152"/>
                <a:gd name="T29" fmla="*/ 215 h 217"/>
                <a:gd name="T30" fmla="*/ 56 w 152"/>
                <a:gd name="T31" fmla="*/ 217 h 217"/>
                <a:gd name="T32" fmla="*/ 47 w 152"/>
                <a:gd name="T33" fmla="*/ 216 h 217"/>
                <a:gd name="T34" fmla="*/ 39 w 152"/>
                <a:gd name="T35" fmla="*/ 214 h 217"/>
                <a:gd name="T36" fmla="*/ 24 w 152"/>
                <a:gd name="T37" fmla="*/ 206 h 217"/>
                <a:gd name="T38" fmla="*/ 14 w 152"/>
                <a:gd name="T39" fmla="*/ 197 h 217"/>
                <a:gd name="T40" fmla="*/ 6 w 152"/>
                <a:gd name="T41" fmla="*/ 185 h 217"/>
                <a:gd name="T42" fmla="*/ 1 w 152"/>
                <a:gd name="T43" fmla="*/ 172 h 217"/>
                <a:gd name="T44" fmla="*/ 0 w 152"/>
                <a:gd name="T45" fmla="*/ 157 h 217"/>
                <a:gd name="T46" fmla="*/ 3 w 152"/>
                <a:gd name="T47" fmla="*/ 142 h 217"/>
                <a:gd name="T48" fmla="*/ 22 w 152"/>
                <a:gd name="T49" fmla="*/ 88 h 217"/>
                <a:gd name="T50" fmla="*/ 45 w 152"/>
                <a:gd name="T51" fmla="*/ 33 h 217"/>
                <a:gd name="T52" fmla="*/ 53 w 152"/>
                <a:gd name="T53" fmla="*/ 20 h 217"/>
                <a:gd name="T54" fmla="*/ 63 w 152"/>
                <a:gd name="T55" fmla="*/ 11 h 217"/>
                <a:gd name="T56" fmla="*/ 75 w 152"/>
                <a:gd name="T57" fmla="*/ 4 h 217"/>
                <a:gd name="T58" fmla="*/ 90 w 152"/>
                <a:gd name="T59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2" h="217">
                  <a:moveTo>
                    <a:pt x="90" y="0"/>
                  </a:moveTo>
                  <a:lnTo>
                    <a:pt x="104" y="1"/>
                  </a:lnTo>
                  <a:lnTo>
                    <a:pt x="118" y="5"/>
                  </a:lnTo>
                  <a:lnTo>
                    <a:pt x="131" y="13"/>
                  </a:lnTo>
                  <a:lnTo>
                    <a:pt x="142" y="23"/>
                  </a:lnTo>
                  <a:lnTo>
                    <a:pt x="149" y="35"/>
                  </a:lnTo>
                  <a:lnTo>
                    <a:pt x="152" y="50"/>
                  </a:lnTo>
                  <a:lnTo>
                    <a:pt x="152" y="64"/>
                  </a:lnTo>
                  <a:lnTo>
                    <a:pt x="148" y="78"/>
                  </a:lnTo>
                  <a:lnTo>
                    <a:pt x="127" y="128"/>
                  </a:lnTo>
                  <a:lnTo>
                    <a:pt x="109" y="179"/>
                  </a:lnTo>
                  <a:lnTo>
                    <a:pt x="103" y="191"/>
                  </a:lnTo>
                  <a:lnTo>
                    <a:pt x="94" y="202"/>
                  </a:lnTo>
                  <a:lnTo>
                    <a:pt x="83" y="209"/>
                  </a:lnTo>
                  <a:lnTo>
                    <a:pt x="69" y="215"/>
                  </a:lnTo>
                  <a:lnTo>
                    <a:pt x="56" y="217"/>
                  </a:lnTo>
                  <a:lnTo>
                    <a:pt x="47" y="216"/>
                  </a:lnTo>
                  <a:lnTo>
                    <a:pt x="39" y="214"/>
                  </a:lnTo>
                  <a:lnTo>
                    <a:pt x="24" y="206"/>
                  </a:lnTo>
                  <a:lnTo>
                    <a:pt x="14" y="197"/>
                  </a:lnTo>
                  <a:lnTo>
                    <a:pt x="6" y="185"/>
                  </a:lnTo>
                  <a:lnTo>
                    <a:pt x="1" y="172"/>
                  </a:lnTo>
                  <a:lnTo>
                    <a:pt x="0" y="157"/>
                  </a:lnTo>
                  <a:lnTo>
                    <a:pt x="3" y="142"/>
                  </a:lnTo>
                  <a:lnTo>
                    <a:pt x="22" y="88"/>
                  </a:lnTo>
                  <a:lnTo>
                    <a:pt x="45" y="33"/>
                  </a:lnTo>
                  <a:lnTo>
                    <a:pt x="53" y="20"/>
                  </a:lnTo>
                  <a:lnTo>
                    <a:pt x="63" y="11"/>
                  </a:lnTo>
                  <a:lnTo>
                    <a:pt x="75" y="4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1088"/>
            <p:cNvSpPr>
              <a:spLocks/>
            </p:cNvSpPr>
            <p:nvPr/>
          </p:nvSpPr>
          <p:spPr bwMode="auto">
            <a:xfrm>
              <a:off x="8286751" y="5389563"/>
              <a:ext cx="28575" cy="31750"/>
            </a:xfrm>
            <a:custGeom>
              <a:avLst/>
              <a:gdLst>
                <a:gd name="T0" fmla="*/ 53 w 178"/>
                <a:gd name="T1" fmla="*/ 0 h 203"/>
                <a:gd name="T2" fmla="*/ 67 w 178"/>
                <a:gd name="T3" fmla="*/ 1 h 203"/>
                <a:gd name="T4" fmla="*/ 80 w 178"/>
                <a:gd name="T5" fmla="*/ 6 h 203"/>
                <a:gd name="T6" fmla="*/ 92 w 178"/>
                <a:gd name="T7" fmla="*/ 13 h 203"/>
                <a:gd name="T8" fmla="*/ 103 w 178"/>
                <a:gd name="T9" fmla="*/ 24 h 203"/>
                <a:gd name="T10" fmla="*/ 133 w 178"/>
                <a:gd name="T11" fmla="*/ 68 h 203"/>
                <a:gd name="T12" fmla="*/ 166 w 178"/>
                <a:gd name="T13" fmla="*/ 110 h 203"/>
                <a:gd name="T14" fmla="*/ 174 w 178"/>
                <a:gd name="T15" fmla="*/ 123 h 203"/>
                <a:gd name="T16" fmla="*/ 178 w 178"/>
                <a:gd name="T17" fmla="*/ 137 h 203"/>
                <a:gd name="T18" fmla="*/ 178 w 178"/>
                <a:gd name="T19" fmla="*/ 151 h 203"/>
                <a:gd name="T20" fmla="*/ 175 w 178"/>
                <a:gd name="T21" fmla="*/ 166 h 203"/>
                <a:gd name="T22" fmla="*/ 168 w 178"/>
                <a:gd name="T23" fmla="*/ 178 h 203"/>
                <a:gd name="T24" fmla="*/ 158 w 178"/>
                <a:gd name="T25" fmla="*/ 189 h 203"/>
                <a:gd name="T26" fmla="*/ 146 w 178"/>
                <a:gd name="T27" fmla="*/ 196 h 203"/>
                <a:gd name="T28" fmla="*/ 135 w 178"/>
                <a:gd name="T29" fmla="*/ 201 h 203"/>
                <a:gd name="T30" fmla="*/ 122 w 178"/>
                <a:gd name="T31" fmla="*/ 203 h 203"/>
                <a:gd name="T32" fmla="*/ 107 w 178"/>
                <a:gd name="T33" fmla="*/ 200 h 203"/>
                <a:gd name="T34" fmla="*/ 91 w 178"/>
                <a:gd name="T35" fmla="*/ 193 h 203"/>
                <a:gd name="T36" fmla="*/ 79 w 178"/>
                <a:gd name="T37" fmla="*/ 182 h 203"/>
                <a:gd name="T38" fmla="*/ 43 w 178"/>
                <a:gd name="T39" fmla="*/ 136 h 203"/>
                <a:gd name="T40" fmla="*/ 10 w 178"/>
                <a:gd name="T41" fmla="*/ 88 h 203"/>
                <a:gd name="T42" fmla="*/ 3 w 178"/>
                <a:gd name="T43" fmla="*/ 75 h 203"/>
                <a:gd name="T44" fmla="*/ 0 w 178"/>
                <a:gd name="T45" fmla="*/ 60 h 203"/>
                <a:gd name="T46" fmla="*/ 1 w 178"/>
                <a:gd name="T47" fmla="*/ 46 h 203"/>
                <a:gd name="T48" fmla="*/ 6 w 178"/>
                <a:gd name="T49" fmla="*/ 32 h 203"/>
                <a:gd name="T50" fmla="*/ 13 w 178"/>
                <a:gd name="T51" fmla="*/ 19 h 203"/>
                <a:gd name="T52" fmla="*/ 24 w 178"/>
                <a:gd name="T53" fmla="*/ 10 h 203"/>
                <a:gd name="T54" fmla="*/ 38 w 178"/>
                <a:gd name="T55" fmla="*/ 3 h 203"/>
                <a:gd name="T56" fmla="*/ 53 w 178"/>
                <a:gd name="T5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3">
                  <a:moveTo>
                    <a:pt x="53" y="0"/>
                  </a:moveTo>
                  <a:lnTo>
                    <a:pt x="67" y="1"/>
                  </a:lnTo>
                  <a:lnTo>
                    <a:pt x="80" y="6"/>
                  </a:lnTo>
                  <a:lnTo>
                    <a:pt x="92" y="13"/>
                  </a:lnTo>
                  <a:lnTo>
                    <a:pt x="103" y="24"/>
                  </a:lnTo>
                  <a:lnTo>
                    <a:pt x="133" y="68"/>
                  </a:lnTo>
                  <a:lnTo>
                    <a:pt x="166" y="110"/>
                  </a:lnTo>
                  <a:lnTo>
                    <a:pt x="174" y="123"/>
                  </a:lnTo>
                  <a:lnTo>
                    <a:pt x="178" y="137"/>
                  </a:lnTo>
                  <a:lnTo>
                    <a:pt x="178" y="151"/>
                  </a:lnTo>
                  <a:lnTo>
                    <a:pt x="175" y="166"/>
                  </a:lnTo>
                  <a:lnTo>
                    <a:pt x="168" y="178"/>
                  </a:lnTo>
                  <a:lnTo>
                    <a:pt x="158" y="189"/>
                  </a:lnTo>
                  <a:lnTo>
                    <a:pt x="146" y="196"/>
                  </a:lnTo>
                  <a:lnTo>
                    <a:pt x="135" y="201"/>
                  </a:lnTo>
                  <a:lnTo>
                    <a:pt x="122" y="203"/>
                  </a:lnTo>
                  <a:lnTo>
                    <a:pt x="107" y="200"/>
                  </a:lnTo>
                  <a:lnTo>
                    <a:pt x="91" y="193"/>
                  </a:lnTo>
                  <a:lnTo>
                    <a:pt x="79" y="182"/>
                  </a:lnTo>
                  <a:lnTo>
                    <a:pt x="43" y="136"/>
                  </a:lnTo>
                  <a:lnTo>
                    <a:pt x="10" y="88"/>
                  </a:lnTo>
                  <a:lnTo>
                    <a:pt x="3" y="75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6" y="32"/>
                  </a:lnTo>
                  <a:lnTo>
                    <a:pt x="13" y="19"/>
                  </a:lnTo>
                  <a:lnTo>
                    <a:pt x="24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89"/>
            <p:cNvSpPr>
              <a:spLocks/>
            </p:cNvSpPr>
            <p:nvPr/>
          </p:nvSpPr>
          <p:spPr bwMode="auto">
            <a:xfrm>
              <a:off x="8258176" y="5324476"/>
              <a:ext cx="23813" cy="34925"/>
            </a:xfrm>
            <a:custGeom>
              <a:avLst/>
              <a:gdLst>
                <a:gd name="T0" fmla="*/ 58 w 144"/>
                <a:gd name="T1" fmla="*/ 0 h 220"/>
                <a:gd name="T2" fmla="*/ 72 w 144"/>
                <a:gd name="T3" fmla="*/ 2 h 220"/>
                <a:gd name="T4" fmla="*/ 85 w 144"/>
                <a:gd name="T5" fmla="*/ 8 h 220"/>
                <a:gd name="T6" fmla="*/ 96 w 144"/>
                <a:gd name="T7" fmla="*/ 18 h 220"/>
                <a:gd name="T8" fmla="*/ 105 w 144"/>
                <a:gd name="T9" fmla="*/ 29 h 220"/>
                <a:gd name="T10" fmla="*/ 110 w 144"/>
                <a:gd name="T11" fmla="*/ 43 h 220"/>
                <a:gd name="T12" fmla="*/ 125 w 144"/>
                <a:gd name="T13" fmla="*/ 94 h 220"/>
                <a:gd name="T14" fmla="*/ 141 w 144"/>
                <a:gd name="T15" fmla="*/ 146 h 220"/>
                <a:gd name="T16" fmla="*/ 144 w 144"/>
                <a:gd name="T17" fmla="*/ 161 h 220"/>
                <a:gd name="T18" fmla="*/ 143 w 144"/>
                <a:gd name="T19" fmla="*/ 175 h 220"/>
                <a:gd name="T20" fmla="*/ 138 w 144"/>
                <a:gd name="T21" fmla="*/ 189 h 220"/>
                <a:gd name="T22" fmla="*/ 130 w 144"/>
                <a:gd name="T23" fmla="*/ 201 h 220"/>
                <a:gd name="T24" fmla="*/ 120 w 144"/>
                <a:gd name="T25" fmla="*/ 210 h 220"/>
                <a:gd name="T26" fmla="*/ 105 w 144"/>
                <a:gd name="T27" fmla="*/ 217 h 220"/>
                <a:gd name="T28" fmla="*/ 88 w 144"/>
                <a:gd name="T29" fmla="*/ 220 h 220"/>
                <a:gd name="T30" fmla="*/ 74 w 144"/>
                <a:gd name="T31" fmla="*/ 218 h 220"/>
                <a:gd name="T32" fmla="*/ 62 w 144"/>
                <a:gd name="T33" fmla="*/ 213 h 220"/>
                <a:gd name="T34" fmla="*/ 50 w 144"/>
                <a:gd name="T35" fmla="*/ 206 h 220"/>
                <a:gd name="T36" fmla="*/ 41 w 144"/>
                <a:gd name="T37" fmla="*/ 195 h 220"/>
                <a:gd name="T38" fmla="*/ 35 w 144"/>
                <a:gd name="T39" fmla="*/ 183 h 220"/>
                <a:gd name="T40" fmla="*/ 17 w 144"/>
                <a:gd name="T41" fmla="*/ 126 h 220"/>
                <a:gd name="T42" fmla="*/ 2 w 144"/>
                <a:gd name="T43" fmla="*/ 71 h 220"/>
                <a:gd name="T44" fmla="*/ 0 w 144"/>
                <a:gd name="T45" fmla="*/ 56 h 220"/>
                <a:gd name="T46" fmla="*/ 3 w 144"/>
                <a:gd name="T47" fmla="*/ 41 h 220"/>
                <a:gd name="T48" fmla="*/ 9 w 144"/>
                <a:gd name="T49" fmla="*/ 28 h 220"/>
                <a:gd name="T50" fmla="*/ 18 w 144"/>
                <a:gd name="T51" fmla="*/ 17 h 220"/>
                <a:gd name="T52" fmla="*/ 29 w 144"/>
                <a:gd name="T53" fmla="*/ 7 h 220"/>
                <a:gd name="T54" fmla="*/ 43 w 144"/>
                <a:gd name="T55" fmla="*/ 2 h 220"/>
                <a:gd name="T56" fmla="*/ 58 w 144"/>
                <a:gd name="T5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4" h="220">
                  <a:moveTo>
                    <a:pt x="58" y="0"/>
                  </a:moveTo>
                  <a:lnTo>
                    <a:pt x="72" y="2"/>
                  </a:lnTo>
                  <a:lnTo>
                    <a:pt x="85" y="8"/>
                  </a:lnTo>
                  <a:lnTo>
                    <a:pt x="96" y="18"/>
                  </a:lnTo>
                  <a:lnTo>
                    <a:pt x="105" y="29"/>
                  </a:lnTo>
                  <a:lnTo>
                    <a:pt x="110" y="43"/>
                  </a:lnTo>
                  <a:lnTo>
                    <a:pt x="125" y="94"/>
                  </a:lnTo>
                  <a:lnTo>
                    <a:pt x="141" y="146"/>
                  </a:lnTo>
                  <a:lnTo>
                    <a:pt x="144" y="161"/>
                  </a:lnTo>
                  <a:lnTo>
                    <a:pt x="143" y="175"/>
                  </a:lnTo>
                  <a:lnTo>
                    <a:pt x="138" y="189"/>
                  </a:lnTo>
                  <a:lnTo>
                    <a:pt x="130" y="201"/>
                  </a:lnTo>
                  <a:lnTo>
                    <a:pt x="120" y="210"/>
                  </a:lnTo>
                  <a:lnTo>
                    <a:pt x="105" y="217"/>
                  </a:lnTo>
                  <a:lnTo>
                    <a:pt x="88" y="220"/>
                  </a:lnTo>
                  <a:lnTo>
                    <a:pt x="74" y="218"/>
                  </a:lnTo>
                  <a:lnTo>
                    <a:pt x="62" y="213"/>
                  </a:lnTo>
                  <a:lnTo>
                    <a:pt x="50" y="206"/>
                  </a:lnTo>
                  <a:lnTo>
                    <a:pt x="41" y="195"/>
                  </a:lnTo>
                  <a:lnTo>
                    <a:pt x="35" y="183"/>
                  </a:lnTo>
                  <a:lnTo>
                    <a:pt x="17" y="126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3" y="41"/>
                  </a:lnTo>
                  <a:lnTo>
                    <a:pt x="9" y="28"/>
                  </a:lnTo>
                  <a:lnTo>
                    <a:pt x="18" y="17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90"/>
            <p:cNvSpPr>
              <a:spLocks/>
            </p:cNvSpPr>
            <p:nvPr/>
          </p:nvSpPr>
          <p:spPr bwMode="auto">
            <a:xfrm>
              <a:off x="8297863" y="5127626"/>
              <a:ext cx="28575" cy="31750"/>
            </a:xfrm>
            <a:custGeom>
              <a:avLst/>
              <a:gdLst>
                <a:gd name="T0" fmla="*/ 130 w 186"/>
                <a:gd name="T1" fmla="*/ 0 h 195"/>
                <a:gd name="T2" fmla="*/ 144 w 186"/>
                <a:gd name="T3" fmla="*/ 1 h 195"/>
                <a:gd name="T4" fmla="*/ 158 w 186"/>
                <a:gd name="T5" fmla="*/ 7 h 195"/>
                <a:gd name="T6" fmla="*/ 170 w 186"/>
                <a:gd name="T7" fmla="*/ 16 h 195"/>
                <a:gd name="T8" fmla="*/ 179 w 186"/>
                <a:gd name="T9" fmla="*/ 27 h 195"/>
                <a:gd name="T10" fmla="*/ 184 w 186"/>
                <a:gd name="T11" fmla="*/ 42 h 195"/>
                <a:gd name="T12" fmla="*/ 186 w 186"/>
                <a:gd name="T13" fmla="*/ 56 h 195"/>
                <a:gd name="T14" fmla="*/ 184 w 186"/>
                <a:gd name="T15" fmla="*/ 70 h 195"/>
                <a:gd name="T16" fmla="*/ 179 w 186"/>
                <a:gd name="T17" fmla="*/ 84 h 195"/>
                <a:gd name="T18" fmla="*/ 170 w 186"/>
                <a:gd name="T19" fmla="*/ 96 h 195"/>
                <a:gd name="T20" fmla="*/ 133 w 186"/>
                <a:gd name="T21" fmla="*/ 134 h 195"/>
                <a:gd name="T22" fmla="*/ 100 w 186"/>
                <a:gd name="T23" fmla="*/ 175 h 195"/>
                <a:gd name="T24" fmla="*/ 86 w 186"/>
                <a:gd name="T25" fmla="*/ 186 h 195"/>
                <a:gd name="T26" fmla="*/ 72 w 186"/>
                <a:gd name="T27" fmla="*/ 192 h 195"/>
                <a:gd name="T28" fmla="*/ 56 w 186"/>
                <a:gd name="T29" fmla="*/ 195 h 195"/>
                <a:gd name="T30" fmla="*/ 44 w 186"/>
                <a:gd name="T31" fmla="*/ 193 h 195"/>
                <a:gd name="T32" fmla="*/ 31 w 186"/>
                <a:gd name="T33" fmla="*/ 189 h 195"/>
                <a:gd name="T34" fmla="*/ 20 w 186"/>
                <a:gd name="T35" fmla="*/ 182 h 195"/>
                <a:gd name="T36" fmla="*/ 10 w 186"/>
                <a:gd name="T37" fmla="*/ 172 h 195"/>
                <a:gd name="T38" fmla="*/ 3 w 186"/>
                <a:gd name="T39" fmla="*/ 159 h 195"/>
                <a:gd name="T40" fmla="*/ 0 w 186"/>
                <a:gd name="T41" fmla="*/ 144 h 195"/>
                <a:gd name="T42" fmla="*/ 1 w 186"/>
                <a:gd name="T43" fmla="*/ 130 h 195"/>
                <a:gd name="T44" fmla="*/ 5 w 186"/>
                <a:gd name="T45" fmla="*/ 116 h 195"/>
                <a:gd name="T46" fmla="*/ 12 w 186"/>
                <a:gd name="T47" fmla="*/ 103 h 195"/>
                <a:gd name="T48" fmla="*/ 51 w 186"/>
                <a:gd name="T49" fmla="*/ 58 h 195"/>
                <a:gd name="T50" fmla="*/ 91 w 186"/>
                <a:gd name="T51" fmla="*/ 16 h 195"/>
                <a:gd name="T52" fmla="*/ 102 w 186"/>
                <a:gd name="T53" fmla="*/ 7 h 195"/>
                <a:gd name="T54" fmla="*/ 116 w 186"/>
                <a:gd name="T55" fmla="*/ 2 h 195"/>
                <a:gd name="T56" fmla="*/ 130 w 186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6" h="195">
                  <a:moveTo>
                    <a:pt x="130" y="0"/>
                  </a:moveTo>
                  <a:lnTo>
                    <a:pt x="144" y="1"/>
                  </a:lnTo>
                  <a:lnTo>
                    <a:pt x="158" y="7"/>
                  </a:lnTo>
                  <a:lnTo>
                    <a:pt x="170" y="16"/>
                  </a:lnTo>
                  <a:lnTo>
                    <a:pt x="179" y="27"/>
                  </a:lnTo>
                  <a:lnTo>
                    <a:pt x="184" y="42"/>
                  </a:lnTo>
                  <a:lnTo>
                    <a:pt x="186" y="56"/>
                  </a:lnTo>
                  <a:lnTo>
                    <a:pt x="184" y="70"/>
                  </a:lnTo>
                  <a:lnTo>
                    <a:pt x="179" y="84"/>
                  </a:lnTo>
                  <a:lnTo>
                    <a:pt x="170" y="96"/>
                  </a:lnTo>
                  <a:lnTo>
                    <a:pt x="133" y="134"/>
                  </a:lnTo>
                  <a:lnTo>
                    <a:pt x="100" y="175"/>
                  </a:lnTo>
                  <a:lnTo>
                    <a:pt x="86" y="186"/>
                  </a:lnTo>
                  <a:lnTo>
                    <a:pt x="72" y="192"/>
                  </a:lnTo>
                  <a:lnTo>
                    <a:pt x="56" y="195"/>
                  </a:lnTo>
                  <a:lnTo>
                    <a:pt x="44" y="193"/>
                  </a:lnTo>
                  <a:lnTo>
                    <a:pt x="31" y="189"/>
                  </a:lnTo>
                  <a:lnTo>
                    <a:pt x="20" y="182"/>
                  </a:lnTo>
                  <a:lnTo>
                    <a:pt x="10" y="172"/>
                  </a:lnTo>
                  <a:lnTo>
                    <a:pt x="3" y="159"/>
                  </a:lnTo>
                  <a:lnTo>
                    <a:pt x="0" y="144"/>
                  </a:lnTo>
                  <a:lnTo>
                    <a:pt x="1" y="130"/>
                  </a:lnTo>
                  <a:lnTo>
                    <a:pt x="5" y="116"/>
                  </a:lnTo>
                  <a:lnTo>
                    <a:pt x="12" y="103"/>
                  </a:lnTo>
                  <a:lnTo>
                    <a:pt x="51" y="58"/>
                  </a:lnTo>
                  <a:lnTo>
                    <a:pt x="91" y="16"/>
                  </a:lnTo>
                  <a:lnTo>
                    <a:pt x="102" y="7"/>
                  </a:lnTo>
                  <a:lnTo>
                    <a:pt x="116" y="2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91"/>
            <p:cNvSpPr>
              <a:spLocks/>
            </p:cNvSpPr>
            <p:nvPr/>
          </p:nvSpPr>
          <p:spPr bwMode="auto">
            <a:xfrm>
              <a:off x="8335963" y="5438776"/>
              <a:ext cx="33338" cy="26988"/>
            </a:xfrm>
            <a:custGeom>
              <a:avLst/>
              <a:gdLst>
                <a:gd name="T0" fmla="*/ 59 w 208"/>
                <a:gd name="T1" fmla="*/ 0 h 169"/>
                <a:gd name="T2" fmla="*/ 74 w 208"/>
                <a:gd name="T3" fmla="*/ 3 h 169"/>
                <a:gd name="T4" fmla="*/ 87 w 208"/>
                <a:gd name="T5" fmla="*/ 9 h 169"/>
                <a:gd name="T6" fmla="*/ 132 w 208"/>
                <a:gd name="T7" fmla="*/ 37 h 169"/>
                <a:gd name="T8" fmla="*/ 178 w 208"/>
                <a:gd name="T9" fmla="*/ 63 h 169"/>
                <a:gd name="T10" fmla="*/ 190 w 208"/>
                <a:gd name="T11" fmla="*/ 71 h 169"/>
                <a:gd name="T12" fmla="*/ 200 w 208"/>
                <a:gd name="T13" fmla="*/ 82 h 169"/>
                <a:gd name="T14" fmla="*/ 206 w 208"/>
                <a:gd name="T15" fmla="*/ 96 h 169"/>
                <a:gd name="T16" fmla="*/ 208 w 208"/>
                <a:gd name="T17" fmla="*/ 110 h 169"/>
                <a:gd name="T18" fmla="*/ 207 w 208"/>
                <a:gd name="T19" fmla="*/ 124 h 169"/>
                <a:gd name="T20" fmla="*/ 202 w 208"/>
                <a:gd name="T21" fmla="*/ 139 h 169"/>
                <a:gd name="T22" fmla="*/ 193 w 208"/>
                <a:gd name="T23" fmla="*/ 151 h 169"/>
                <a:gd name="T24" fmla="*/ 182 w 208"/>
                <a:gd name="T25" fmla="*/ 161 h 169"/>
                <a:gd name="T26" fmla="*/ 167 w 208"/>
                <a:gd name="T27" fmla="*/ 167 h 169"/>
                <a:gd name="T28" fmla="*/ 152 w 208"/>
                <a:gd name="T29" fmla="*/ 169 h 169"/>
                <a:gd name="T30" fmla="*/ 140 w 208"/>
                <a:gd name="T31" fmla="*/ 167 h 169"/>
                <a:gd name="T32" fmla="*/ 127 w 208"/>
                <a:gd name="T33" fmla="*/ 163 h 169"/>
                <a:gd name="T34" fmla="*/ 76 w 208"/>
                <a:gd name="T35" fmla="*/ 134 h 169"/>
                <a:gd name="T36" fmla="*/ 26 w 208"/>
                <a:gd name="T37" fmla="*/ 104 h 169"/>
                <a:gd name="T38" fmla="*/ 15 w 208"/>
                <a:gd name="T39" fmla="*/ 93 h 169"/>
                <a:gd name="T40" fmla="*/ 6 w 208"/>
                <a:gd name="T41" fmla="*/ 82 h 169"/>
                <a:gd name="T42" fmla="*/ 1 w 208"/>
                <a:gd name="T43" fmla="*/ 68 h 169"/>
                <a:gd name="T44" fmla="*/ 0 w 208"/>
                <a:gd name="T45" fmla="*/ 54 h 169"/>
                <a:gd name="T46" fmla="*/ 3 w 208"/>
                <a:gd name="T47" fmla="*/ 39 h 169"/>
                <a:gd name="T48" fmla="*/ 9 w 208"/>
                <a:gd name="T49" fmla="*/ 26 h 169"/>
                <a:gd name="T50" fmla="*/ 20 w 208"/>
                <a:gd name="T51" fmla="*/ 15 h 169"/>
                <a:gd name="T52" fmla="*/ 32 w 208"/>
                <a:gd name="T53" fmla="*/ 6 h 169"/>
                <a:gd name="T54" fmla="*/ 45 w 208"/>
                <a:gd name="T55" fmla="*/ 1 h 169"/>
                <a:gd name="T56" fmla="*/ 59 w 208"/>
                <a:gd name="T5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9">
                  <a:moveTo>
                    <a:pt x="59" y="0"/>
                  </a:moveTo>
                  <a:lnTo>
                    <a:pt x="74" y="3"/>
                  </a:lnTo>
                  <a:lnTo>
                    <a:pt x="87" y="9"/>
                  </a:lnTo>
                  <a:lnTo>
                    <a:pt x="132" y="37"/>
                  </a:lnTo>
                  <a:lnTo>
                    <a:pt x="178" y="63"/>
                  </a:lnTo>
                  <a:lnTo>
                    <a:pt x="190" y="71"/>
                  </a:lnTo>
                  <a:lnTo>
                    <a:pt x="200" y="82"/>
                  </a:lnTo>
                  <a:lnTo>
                    <a:pt x="206" y="96"/>
                  </a:lnTo>
                  <a:lnTo>
                    <a:pt x="208" y="110"/>
                  </a:lnTo>
                  <a:lnTo>
                    <a:pt x="207" y="124"/>
                  </a:lnTo>
                  <a:lnTo>
                    <a:pt x="202" y="139"/>
                  </a:lnTo>
                  <a:lnTo>
                    <a:pt x="193" y="151"/>
                  </a:lnTo>
                  <a:lnTo>
                    <a:pt x="182" y="161"/>
                  </a:lnTo>
                  <a:lnTo>
                    <a:pt x="167" y="167"/>
                  </a:lnTo>
                  <a:lnTo>
                    <a:pt x="152" y="169"/>
                  </a:lnTo>
                  <a:lnTo>
                    <a:pt x="140" y="167"/>
                  </a:lnTo>
                  <a:lnTo>
                    <a:pt x="127" y="163"/>
                  </a:lnTo>
                  <a:lnTo>
                    <a:pt x="76" y="134"/>
                  </a:lnTo>
                  <a:lnTo>
                    <a:pt x="26" y="104"/>
                  </a:lnTo>
                  <a:lnTo>
                    <a:pt x="15" y="93"/>
                  </a:lnTo>
                  <a:lnTo>
                    <a:pt x="6" y="82"/>
                  </a:lnTo>
                  <a:lnTo>
                    <a:pt x="1" y="68"/>
                  </a:lnTo>
                  <a:lnTo>
                    <a:pt x="0" y="54"/>
                  </a:lnTo>
                  <a:lnTo>
                    <a:pt x="3" y="39"/>
                  </a:lnTo>
                  <a:lnTo>
                    <a:pt x="9" y="26"/>
                  </a:lnTo>
                  <a:lnTo>
                    <a:pt x="20" y="15"/>
                  </a:lnTo>
                  <a:lnTo>
                    <a:pt x="32" y="6"/>
                  </a:lnTo>
                  <a:lnTo>
                    <a:pt x="45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92"/>
            <p:cNvSpPr>
              <a:spLocks noEditPoints="1"/>
            </p:cNvSpPr>
            <p:nvPr/>
          </p:nvSpPr>
          <p:spPr bwMode="auto">
            <a:xfrm>
              <a:off x="8351838" y="5145088"/>
              <a:ext cx="158750" cy="258763"/>
            </a:xfrm>
            <a:custGeom>
              <a:avLst/>
              <a:gdLst>
                <a:gd name="T0" fmla="*/ 862 w 1002"/>
                <a:gd name="T1" fmla="*/ 1336 h 1630"/>
                <a:gd name="T2" fmla="*/ 630 w 1002"/>
                <a:gd name="T3" fmla="*/ 1383 h 1630"/>
                <a:gd name="T4" fmla="*/ 773 w 1002"/>
                <a:gd name="T5" fmla="*/ 1335 h 1630"/>
                <a:gd name="T6" fmla="*/ 869 w 1002"/>
                <a:gd name="T7" fmla="*/ 1232 h 1630"/>
                <a:gd name="T8" fmla="*/ 889 w 1002"/>
                <a:gd name="T9" fmla="*/ 1096 h 1630"/>
                <a:gd name="T10" fmla="*/ 832 w 1002"/>
                <a:gd name="T11" fmla="*/ 997 h 1630"/>
                <a:gd name="T12" fmla="*/ 692 w 1002"/>
                <a:gd name="T13" fmla="*/ 919 h 1630"/>
                <a:gd name="T14" fmla="*/ 385 w 1002"/>
                <a:gd name="T15" fmla="*/ 242 h 1630"/>
                <a:gd name="T16" fmla="*/ 241 w 1002"/>
                <a:gd name="T17" fmla="*/ 277 h 1630"/>
                <a:gd name="T18" fmla="*/ 146 w 1002"/>
                <a:gd name="T19" fmla="*/ 359 h 1630"/>
                <a:gd name="T20" fmla="*/ 111 w 1002"/>
                <a:gd name="T21" fmla="*/ 477 h 1630"/>
                <a:gd name="T22" fmla="*/ 149 w 1002"/>
                <a:gd name="T23" fmla="*/ 583 h 1630"/>
                <a:gd name="T24" fmla="*/ 248 w 1002"/>
                <a:gd name="T25" fmla="*/ 658 h 1630"/>
                <a:gd name="T26" fmla="*/ 399 w 1002"/>
                <a:gd name="T27" fmla="*/ 711 h 1630"/>
                <a:gd name="T28" fmla="*/ 503 w 1002"/>
                <a:gd name="T29" fmla="*/ 4 h 1630"/>
                <a:gd name="T30" fmla="*/ 540 w 1002"/>
                <a:gd name="T31" fmla="*/ 56 h 1630"/>
                <a:gd name="T32" fmla="*/ 707 w 1002"/>
                <a:gd name="T33" fmla="*/ 188 h 1630"/>
                <a:gd name="T34" fmla="*/ 811 w 1002"/>
                <a:gd name="T35" fmla="*/ 257 h 1630"/>
                <a:gd name="T36" fmla="*/ 822 w 1002"/>
                <a:gd name="T37" fmla="*/ 202 h 1630"/>
                <a:gd name="T38" fmla="*/ 859 w 1002"/>
                <a:gd name="T39" fmla="*/ 149 h 1630"/>
                <a:gd name="T40" fmla="*/ 918 w 1002"/>
                <a:gd name="T41" fmla="*/ 162 h 1630"/>
                <a:gd name="T42" fmla="*/ 932 w 1002"/>
                <a:gd name="T43" fmla="*/ 550 h 1630"/>
                <a:gd name="T44" fmla="*/ 895 w 1002"/>
                <a:gd name="T45" fmla="*/ 603 h 1630"/>
                <a:gd name="T46" fmla="*/ 836 w 1002"/>
                <a:gd name="T47" fmla="*/ 590 h 1630"/>
                <a:gd name="T48" fmla="*/ 822 w 1002"/>
                <a:gd name="T49" fmla="*/ 433 h 1630"/>
                <a:gd name="T50" fmla="*/ 714 w 1002"/>
                <a:gd name="T51" fmla="*/ 328 h 1630"/>
                <a:gd name="T52" fmla="*/ 576 w 1002"/>
                <a:gd name="T53" fmla="*/ 258 h 1630"/>
                <a:gd name="T54" fmla="*/ 574 w 1002"/>
                <a:gd name="T55" fmla="*/ 760 h 1630"/>
                <a:gd name="T56" fmla="*/ 756 w 1002"/>
                <a:gd name="T57" fmla="*/ 818 h 1630"/>
                <a:gd name="T58" fmla="*/ 925 w 1002"/>
                <a:gd name="T59" fmla="*/ 922 h 1630"/>
                <a:gd name="T60" fmla="*/ 994 w 1002"/>
                <a:gd name="T61" fmla="*/ 1044 h 1630"/>
                <a:gd name="T62" fmla="*/ 992 w 1002"/>
                <a:gd name="T63" fmla="*/ 1211 h 1630"/>
                <a:gd name="T64" fmla="*/ 909 w 1002"/>
                <a:gd name="T65" fmla="*/ 1367 h 1630"/>
                <a:gd name="T66" fmla="*/ 757 w 1002"/>
                <a:gd name="T67" fmla="*/ 1466 h 1630"/>
                <a:gd name="T68" fmla="*/ 540 w 1002"/>
                <a:gd name="T69" fmla="*/ 1502 h 1630"/>
                <a:gd name="T70" fmla="*/ 525 w 1002"/>
                <a:gd name="T71" fmla="*/ 1615 h 1630"/>
                <a:gd name="T72" fmla="*/ 465 w 1002"/>
                <a:gd name="T73" fmla="*/ 1627 h 1630"/>
                <a:gd name="T74" fmla="*/ 429 w 1002"/>
                <a:gd name="T75" fmla="*/ 1574 h 1630"/>
                <a:gd name="T76" fmla="*/ 315 w 1002"/>
                <a:gd name="T77" fmla="*/ 1473 h 1630"/>
                <a:gd name="T78" fmla="*/ 181 w 1002"/>
                <a:gd name="T79" fmla="*/ 1409 h 1630"/>
                <a:gd name="T80" fmla="*/ 137 w 1002"/>
                <a:gd name="T81" fmla="*/ 1491 h 1630"/>
                <a:gd name="T82" fmla="*/ 72 w 1002"/>
                <a:gd name="T83" fmla="*/ 1509 h 1630"/>
                <a:gd name="T84" fmla="*/ 36 w 1002"/>
                <a:gd name="T85" fmla="*/ 1457 h 1630"/>
                <a:gd name="T86" fmla="*/ 57 w 1002"/>
                <a:gd name="T87" fmla="*/ 1063 h 1630"/>
                <a:gd name="T88" fmla="*/ 125 w 1002"/>
                <a:gd name="T89" fmla="*/ 1063 h 1630"/>
                <a:gd name="T90" fmla="*/ 147 w 1002"/>
                <a:gd name="T91" fmla="*/ 1236 h 1630"/>
                <a:gd name="T92" fmla="*/ 232 w 1002"/>
                <a:gd name="T93" fmla="*/ 1308 h 1630"/>
                <a:gd name="T94" fmla="*/ 349 w 1002"/>
                <a:gd name="T95" fmla="*/ 1362 h 1630"/>
                <a:gd name="T96" fmla="*/ 368 w 1002"/>
                <a:gd name="T97" fmla="*/ 826 h 1630"/>
                <a:gd name="T98" fmla="*/ 187 w 1002"/>
                <a:gd name="T99" fmla="*/ 759 h 1630"/>
                <a:gd name="T100" fmla="*/ 50 w 1002"/>
                <a:gd name="T101" fmla="*/ 649 h 1630"/>
                <a:gd name="T102" fmla="*/ 2 w 1002"/>
                <a:gd name="T103" fmla="*/ 528 h 1630"/>
                <a:gd name="T104" fmla="*/ 20 w 1002"/>
                <a:gd name="T105" fmla="*/ 363 h 1630"/>
                <a:gd name="T106" fmla="*/ 109 w 1002"/>
                <a:gd name="T107" fmla="*/ 228 h 1630"/>
                <a:gd name="T108" fmla="*/ 241 w 1002"/>
                <a:gd name="T109" fmla="*/ 155 h 1630"/>
                <a:gd name="T110" fmla="*/ 429 w 1002"/>
                <a:gd name="T111" fmla="*/ 128 h 1630"/>
                <a:gd name="T112" fmla="*/ 450 w 1002"/>
                <a:gd name="T113" fmla="*/ 11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02" h="1630">
                  <a:moveTo>
                    <a:pt x="862" y="1336"/>
                  </a:moveTo>
                  <a:lnTo>
                    <a:pt x="838" y="1358"/>
                  </a:lnTo>
                  <a:lnTo>
                    <a:pt x="841" y="1356"/>
                  </a:lnTo>
                  <a:lnTo>
                    <a:pt x="862" y="1336"/>
                  </a:lnTo>
                  <a:close/>
                  <a:moveTo>
                    <a:pt x="540" y="874"/>
                  </a:moveTo>
                  <a:lnTo>
                    <a:pt x="540" y="1390"/>
                  </a:lnTo>
                  <a:lnTo>
                    <a:pt x="587" y="1388"/>
                  </a:lnTo>
                  <a:lnTo>
                    <a:pt x="630" y="1383"/>
                  </a:lnTo>
                  <a:lnTo>
                    <a:pt x="671" y="1376"/>
                  </a:lnTo>
                  <a:lnTo>
                    <a:pt x="709" y="1365"/>
                  </a:lnTo>
                  <a:lnTo>
                    <a:pt x="742" y="1351"/>
                  </a:lnTo>
                  <a:lnTo>
                    <a:pt x="773" y="1335"/>
                  </a:lnTo>
                  <a:lnTo>
                    <a:pt x="800" y="1316"/>
                  </a:lnTo>
                  <a:lnTo>
                    <a:pt x="829" y="1290"/>
                  </a:lnTo>
                  <a:lnTo>
                    <a:pt x="851" y="1262"/>
                  </a:lnTo>
                  <a:lnTo>
                    <a:pt x="869" y="1232"/>
                  </a:lnTo>
                  <a:lnTo>
                    <a:pt x="881" y="1199"/>
                  </a:lnTo>
                  <a:lnTo>
                    <a:pt x="889" y="1164"/>
                  </a:lnTo>
                  <a:lnTo>
                    <a:pt x="891" y="1126"/>
                  </a:lnTo>
                  <a:lnTo>
                    <a:pt x="889" y="1096"/>
                  </a:lnTo>
                  <a:lnTo>
                    <a:pt x="882" y="1069"/>
                  </a:lnTo>
                  <a:lnTo>
                    <a:pt x="870" y="1043"/>
                  </a:lnTo>
                  <a:lnTo>
                    <a:pt x="853" y="1020"/>
                  </a:lnTo>
                  <a:lnTo>
                    <a:pt x="832" y="997"/>
                  </a:lnTo>
                  <a:lnTo>
                    <a:pt x="809" y="978"/>
                  </a:lnTo>
                  <a:lnTo>
                    <a:pt x="782" y="960"/>
                  </a:lnTo>
                  <a:lnTo>
                    <a:pt x="754" y="945"/>
                  </a:lnTo>
                  <a:lnTo>
                    <a:pt x="692" y="919"/>
                  </a:lnTo>
                  <a:lnTo>
                    <a:pt x="628" y="899"/>
                  </a:lnTo>
                  <a:lnTo>
                    <a:pt x="540" y="874"/>
                  </a:lnTo>
                  <a:close/>
                  <a:moveTo>
                    <a:pt x="429" y="240"/>
                  </a:moveTo>
                  <a:lnTo>
                    <a:pt x="385" y="242"/>
                  </a:lnTo>
                  <a:lnTo>
                    <a:pt x="344" y="247"/>
                  </a:lnTo>
                  <a:lnTo>
                    <a:pt x="307" y="254"/>
                  </a:lnTo>
                  <a:lnTo>
                    <a:pt x="272" y="265"/>
                  </a:lnTo>
                  <a:lnTo>
                    <a:pt x="241" y="277"/>
                  </a:lnTo>
                  <a:lnTo>
                    <a:pt x="214" y="292"/>
                  </a:lnTo>
                  <a:lnTo>
                    <a:pt x="190" y="310"/>
                  </a:lnTo>
                  <a:lnTo>
                    <a:pt x="166" y="333"/>
                  </a:lnTo>
                  <a:lnTo>
                    <a:pt x="146" y="359"/>
                  </a:lnTo>
                  <a:lnTo>
                    <a:pt x="130" y="386"/>
                  </a:lnTo>
                  <a:lnTo>
                    <a:pt x="119" y="414"/>
                  </a:lnTo>
                  <a:lnTo>
                    <a:pt x="113" y="445"/>
                  </a:lnTo>
                  <a:lnTo>
                    <a:pt x="111" y="477"/>
                  </a:lnTo>
                  <a:lnTo>
                    <a:pt x="113" y="506"/>
                  </a:lnTo>
                  <a:lnTo>
                    <a:pt x="120" y="534"/>
                  </a:lnTo>
                  <a:lnTo>
                    <a:pt x="131" y="560"/>
                  </a:lnTo>
                  <a:lnTo>
                    <a:pt x="149" y="583"/>
                  </a:lnTo>
                  <a:lnTo>
                    <a:pt x="170" y="606"/>
                  </a:lnTo>
                  <a:lnTo>
                    <a:pt x="194" y="626"/>
                  </a:lnTo>
                  <a:lnTo>
                    <a:pt x="220" y="644"/>
                  </a:lnTo>
                  <a:lnTo>
                    <a:pt x="248" y="658"/>
                  </a:lnTo>
                  <a:lnTo>
                    <a:pt x="288" y="675"/>
                  </a:lnTo>
                  <a:lnTo>
                    <a:pt x="328" y="690"/>
                  </a:lnTo>
                  <a:lnTo>
                    <a:pt x="366" y="702"/>
                  </a:lnTo>
                  <a:lnTo>
                    <a:pt x="399" y="711"/>
                  </a:lnTo>
                  <a:lnTo>
                    <a:pt x="429" y="720"/>
                  </a:lnTo>
                  <a:lnTo>
                    <a:pt x="429" y="240"/>
                  </a:lnTo>
                  <a:close/>
                  <a:moveTo>
                    <a:pt x="485" y="0"/>
                  </a:moveTo>
                  <a:lnTo>
                    <a:pt x="503" y="4"/>
                  </a:lnTo>
                  <a:lnTo>
                    <a:pt x="518" y="11"/>
                  </a:lnTo>
                  <a:lnTo>
                    <a:pt x="530" y="22"/>
                  </a:lnTo>
                  <a:lnTo>
                    <a:pt x="538" y="37"/>
                  </a:lnTo>
                  <a:lnTo>
                    <a:pt x="540" y="56"/>
                  </a:lnTo>
                  <a:lnTo>
                    <a:pt x="540" y="137"/>
                  </a:lnTo>
                  <a:lnTo>
                    <a:pt x="599" y="150"/>
                  </a:lnTo>
                  <a:lnTo>
                    <a:pt x="655" y="167"/>
                  </a:lnTo>
                  <a:lnTo>
                    <a:pt x="707" y="188"/>
                  </a:lnTo>
                  <a:lnTo>
                    <a:pt x="755" y="213"/>
                  </a:lnTo>
                  <a:lnTo>
                    <a:pt x="799" y="242"/>
                  </a:lnTo>
                  <a:lnTo>
                    <a:pt x="808" y="249"/>
                  </a:lnTo>
                  <a:lnTo>
                    <a:pt x="811" y="257"/>
                  </a:lnTo>
                  <a:lnTo>
                    <a:pt x="814" y="264"/>
                  </a:lnTo>
                  <a:lnTo>
                    <a:pt x="816" y="271"/>
                  </a:lnTo>
                  <a:lnTo>
                    <a:pt x="822" y="277"/>
                  </a:lnTo>
                  <a:lnTo>
                    <a:pt x="822" y="202"/>
                  </a:lnTo>
                  <a:lnTo>
                    <a:pt x="824" y="184"/>
                  </a:lnTo>
                  <a:lnTo>
                    <a:pt x="831" y="168"/>
                  </a:lnTo>
                  <a:lnTo>
                    <a:pt x="843" y="157"/>
                  </a:lnTo>
                  <a:lnTo>
                    <a:pt x="859" y="149"/>
                  </a:lnTo>
                  <a:lnTo>
                    <a:pt x="877" y="147"/>
                  </a:lnTo>
                  <a:lnTo>
                    <a:pt x="892" y="149"/>
                  </a:lnTo>
                  <a:lnTo>
                    <a:pt x="906" y="154"/>
                  </a:lnTo>
                  <a:lnTo>
                    <a:pt x="918" y="162"/>
                  </a:lnTo>
                  <a:lnTo>
                    <a:pt x="926" y="173"/>
                  </a:lnTo>
                  <a:lnTo>
                    <a:pt x="931" y="187"/>
                  </a:lnTo>
                  <a:lnTo>
                    <a:pt x="932" y="202"/>
                  </a:lnTo>
                  <a:lnTo>
                    <a:pt x="932" y="550"/>
                  </a:lnTo>
                  <a:lnTo>
                    <a:pt x="930" y="569"/>
                  </a:lnTo>
                  <a:lnTo>
                    <a:pt x="923" y="584"/>
                  </a:lnTo>
                  <a:lnTo>
                    <a:pt x="910" y="596"/>
                  </a:lnTo>
                  <a:lnTo>
                    <a:pt x="895" y="603"/>
                  </a:lnTo>
                  <a:lnTo>
                    <a:pt x="877" y="606"/>
                  </a:lnTo>
                  <a:lnTo>
                    <a:pt x="861" y="604"/>
                  </a:lnTo>
                  <a:lnTo>
                    <a:pt x="847" y="599"/>
                  </a:lnTo>
                  <a:lnTo>
                    <a:pt x="836" y="590"/>
                  </a:lnTo>
                  <a:lnTo>
                    <a:pt x="828" y="579"/>
                  </a:lnTo>
                  <a:lnTo>
                    <a:pt x="823" y="566"/>
                  </a:lnTo>
                  <a:lnTo>
                    <a:pt x="822" y="550"/>
                  </a:lnTo>
                  <a:lnTo>
                    <a:pt x="822" y="433"/>
                  </a:lnTo>
                  <a:lnTo>
                    <a:pt x="795" y="404"/>
                  </a:lnTo>
                  <a:lnTo>
                    <a:pt x="769" y="377"/>
                  </a:lnTo>
                  <a:lnTo>
                    <a:pt x="742" y="352"/>
                  </a:lnTo>
                  <a:lnTo>
                    <a:pt x="714" y="328"/>
                  </a:lnTo>
                  <a:lnTo>
                    <a:pt x="683" y="308"/>
                  </a:lnTo>
                  <a:lnTo>
                    <a:pt x="650" y="288"/>
                  </a:lnTo>
                  <a:lnTo>
                    <a:pt x="612" y="271"/>
                  </a:lnTo>
                  <a:lnTo>
                    <a:pt x="576" y="258"/>
                  </a:lnTo>
                  <a:lnTo>
                    <a:pt x="540" y="248"/>
                  </a:lnTo>
                  <a:lnTo>
                    <a:pt x="540" y="751"/>
                  </a:lnTo>
                  <a:lnTo>
                    <a:pt x="555" y="755"/>
                  </a:lnTo>
                  <a:lnTo>
                    <a:pt x="574" y="760"/>
                  </a:lnTo>
                  <a:lnTo>
                    <a:pt x="598" y="767"/>
                  </a:lnTo>
                  <a:lnTo>
                    <a:pt x="625" y="775"/>
                  </a:lnTo>
                  <a:lnTo>
                    <a:pt x="693" y="794"/>
                  </a:lnTo>
                  <a:lnTo>
                    <a:pt x="756" y="818"/>
                  </a:lnTo>
                  <a:lnTo>
                    <a:pt x="815" y="843"/>
                  </a:lnTo>
                  <a:lnTo>
                    <a:pt x="856" y="867"/>
                  </a:lnTo>
                  <a:lnTo>
                    <a:pt x="893" y="894"/>
                  </a:lnTo>
                  <a:lnTo>
                    <a:pt x="925" y="922"/>
                  </a:lnTo>
                  <a:lnTo>
                    <a:pt x="951" y="954"/>
                  </a:lnTo>
                  <a:lnTo>
                    <a:pt x="970" y="982"/>
                  </a:lnTo>
                  <a:lnTo>
                    <a:pt x="984" y="1012"/>
                  </a:lnTo>
                  <a:lnTo>
                    <a:pt x="994" y="1044"/>
                  </a:lnTo>
                  <a:lnTo>
                    <a:pt x="1000" y="1079"/>
                  </a:lnTo>
                  <a:lnTo>
                    <a:pt x="1002" y="1115"/>
                  </a:lnTo>
                  <a:lnTo>
                    <a:pt x="999" y="1164"/>
                  </a:lnTo>
                  <a:lnTo>
                    <a:pt x="992" y="1211"/>
                  </a:lnTo>
                  <a:lnTo>
                    <a:pt x="979" y="1254"/>
                  </a:lnTo>
                  <a:lnTo>
                    <a:pt x="960" y="1295"/>
                  </a:lnTo>
                  <a:lnTo>
                    <a:pt x="938" y="1332"/>
                  </a:lnTo>
                  <a:lnTo>
                    <a:pt x="909" y="1367"/>
                  </a:lnTo>
                  <a:lnTo>
                    <a:pt x="877" y="1399"/>
                  </a:lnTo>
                  <a:lnTo>
                    <a:pt x="841" y="1425"/>
                  </a:lnTo>
                  <a:lnTo>
                    <a:pt x="800" y="1448"/>
                  </a:lnTo>
                  <a:lnTo>
                    <a:pt x="757" y="1466"/>
                  </a:lnTo>
                  <a:lnTo>
                    <a:pt x="709" y="1481"/>
                  </a:lnTo>
                  <a:lnTo>
                    <a:pt x="656" y="1493"/>
                  </a:lnTo>
                  <a:lnTo>
                    <a:pt x="600" y="1499"/>
                  </a:lnTo>
                  <a:lnTo>
                    <a:pt x="540" y="1502"/>
                  </a:lnTo>
                  <a:lnTo>
                    <a:pt x="540" y="1574"/>
                  </a:lnTo>
                  <a:lnTo>
                    <a:pt x="538" y="1590"/>
                  </a:lnTo>
                  <a:lnTo>
                    <a:pt x="533" y="1603"/>
                  </a:lnTo>
                  <a:lnTo>
                    <a:pt x="525" y="1615"/>
                  </a:lnTo>
                  <a:lnTo>
                    <a:pt x="513" y="1623"/>
                  </a:lnTo>
                  <a:lnTo>
                    <a:pt x="500" y="1628"/>
                  </a:lnTo>
                  <a:lnTo>
                    <a:pt x="485" y="1630"/>
                  </a:lnTo>
                  <a:lnTo>
                    <a:pt x="465" y="1627"/>
                  </a:lnTo>
                  <a:lnTo>
                    <a:pt x="450" y="1620"/>
                  </a:lnTo>
                  <a:lnTo>
                    <a:pt x="439" y="1609"/>
                  </a:lnTo>
                  <a:lnTo>
                    <a:pt x="432" y="1593"/>
                  </a:lnTo>
                  <a:lnTo>
                    <a:pt x="429" y="1574"/>
                  </a:lnTo>
                  <a:lnTo>
                    <a:pt x="429" y="1495"/>
                  </a:lnTo>
                  <a:lnTo>
                    <a:pt x="388" y="1489"/>
                  </a:lnTo>
                  <a:lnTo>
                    <a:pt x="350" y="1481"/>
                  </a:lnTo>
                  <a:lnTo>
                    <a:pt x="315" y="1473"/>
                  </a:lnTo>
                  <a:lnTo>
                    <a:pt x="281" y="1462"/>
                  </a:lnTo>
                  <a:lnTo>
                    <a:pt x="249" y="1448"/>
                  </a:lnTo>
                  <a:lnTo>
                    <a:pt x="215" y="1430"/>
                  </a:lnTo>
                  <a:lnTo>
                    <a:pt x="181" y="1409"/>
                  </a:lnTo>
                  <a:lnTo>
                    <a:pt x="147" y="1382"/>
                  </a:lnTo>
                  <a:lnTo>
                    <a:pt x="147" y="1457"/>
                  </a:lnTo>
                  <a:lnTo>
                    <a:pt x="144" y="1475"/>
                  </a:lnTo>
                  <a:lnTo>
                    <a:pt x="137" y="1491"/>
                  </a:lnTo>
                  <a:lnTo>
                    <a:pt x="125" y="1502"/>
                  </a:lnTo>
                  <a:lnTo>
                    <a:pt x="110" y="1509"/>
                  </a:lnTo>
                  <a:lnTo>
                    <a:pt x="92" y="1512"/>
                  </a:lnTo>
                  <a:lnTo>
                    <a:pt x="72" y="1509"/>
                  </a:lnTo>
                  <a:lnTo>
                    <a:pt x="57" y="1502"/>
                  </a:lnTo>
                  <a:lnTo>
                    <a:pt x="46" y="1491"/>
                  </a:lnTo>
                  <a:lnTo>
                    <a:pt x="39" y="1475"/>
                  </a:lnTo>
                  <a:lnTo>
                    <a:pt x="36" y="1457"/>
                  </a:lnTo>
                  <a:lnTo>
                    <a:pt x="36" y="1109"/>
                  </a:lnTo>
                  <a:lnTo>
                    <a:pt x="39" y="1090"/>
                  </a:lnTo>
                  <a:lnTo>
                    <a:pt x="46" y="1075"/>
                  </a:lnTo>
                  <a:lnTo>
                    <a:pt x="57" y="1063"/>
                  </a:lnTo>
                  <a:lnTo>
                    <a:pt x="72" y="1055"/>
                  </a:lnTo>
                  <a:lnTo>
                    <a:pt x="92" y="1053"/>
                  </a:lnTo>
                  <a:lnTo>
                    <a:pt x="110" y="1055"/>
                  </a:lnTo>
                  <a:lnTo>
                    <a:pt x="125" y="1063"/>
                  </a:lnTo>
                  <a:lnTo>
                    <a:pt x="137" y="1075"/>
                  </a:lnTo>
                  <a:lnTo>
                    <a:pt x="144" y="1090"/>
                  </a:lnTo>
                  <a:lnTo>
                    <a:pt x="147" y="1109"/>
                  </a:lnTo>
                  <a:lnTo>
                    <a:pt x="147" y="1236"/>
                  </a:lnTo>
                  <a:lnTo>
                    <a:pt x="168" y="1257"/>
                  </a:lnTo>
                  <a:lnTo>
                    <a:pt x="189" y="1277"/>
                  </a:lnTo>
                  <a:lnTo>
                    <a:pt x="211" y="1293"/>
                  </a:lnTo>
                  <a:lnTo>
                    <a:pt x="232" y="1308"/>
                  </a:lnTo>
                  <a:lnTo>
                    <a:pt x="257" y="1322"/>
                  </a:lnTo>
                  <a:lnTo>
                    <a:pt x="284" y="1335"/>
                  </a:lnTo>
                  <a:lnTo>
                    <a:pt x="315" y="1347"/>
                  </a:lnTo>
                  <a:lnTo>
                    <a:pt x="349" y="1362"/>
                  </a:lnTo>
                  <a:lnTo>
                    <a:pt x="387" y="1374"/>
                  </a:lnTo>
                  <a:lnTo>
                    <a:pt x="429" y="1383"/>
                  </a:lnTo>
                  <a:lnTo>
                    <a:pt x="429" y="844"/>
                  </a:lnTo>
                  <a:lnTo>
                    <a:pt x="368" y="826"/>
                  </a:lnTo>
                  <a:lnTo>
                    <a:pt x="314" y="809"/>
                  </a:lnTo>
                  <a:lnTo>
                    <a:pt x="265" y="792"/>
                  </a:lnTo>
                  <a:lnTo>
                    <a:pt x="223" y="775"/>
                  </a:lnTo>
                  <a:lnTo>
                    <a:pt x="187" y="759"/>
                  </a:lnTo>
                  <a:lnTo>
                    <a:pt x="146" y="736"/>
                  </a:lnTo>
                  <a:lnTo>
                    <a:pt x="109" y="709"/>
                  </a:lnTo>
                  <a:lnTo>
                    <a:pt x="77" y="681"/>
                  </a:lnTo>
                  <a:lnTo>
                    <a:pt x="50" y="649"/>
                  </a:lnTo>
                  <a:lnTo>
                    <a:pt x="33" y="621"/>
                  </a:lnTo>
                  <a:lnTo>
                    <a:pt x="18" y="591"/>
                  </a:lnTo>
                  <a:lnTo>
                    <a:pt x="8" y="561"/>
                  </a:lnTo>
                  <a:lnTo>
                    <a:pt x="2" y="528"/>
                  </a:lnTo>
                  <a:lnTo>
                    <a:pt x="0" y="493"/>
                  </a:lnTo>
                  <a:lnTo>
                    <a:pt x="2" y="447"/>
                  </a:lnTo>
                  <a:lnTo>
                    <a:pt x="9" y="404"/>
                  </a:lnTo>
                  <a:lnTo>
                    <a:pt x="20" y="363"/>
                  </a:lnTo>
                  <a:lnTo>
                    <a:pt x="36" y="325"/>
                  </a:lnTo>
                  <a:lnTo>
                    <a:pt x="56" y="290"/>
                  </a:lnTo>
                  <a:lnTo>
                    <a:pt x="81" y="258"/>
                  </a:lnTo>
                  <a:lnTo>
                    <a:pt x="109" y="228"/>
                  </a:lnTo>
                  <a:lnTo>
                    <a:pt x="137" y="205"/>
                  </a:lnTo>
                  <a:lnTo>
                    <a:pt x="168" y="186"/>
                  </a:lnTo>
                  <a:lnTo>
                    <a:pt x="203" y="169"/>
                  </a:lnTo>
                  <a:lnTo>
                    <a:pt x="241" y="155"/>
                  </a:lnTo>
                  <a:lnTo>
                    <a:pt x="283" y="145"/>
                  </a:lnTo>
                  <a:lnTo>
                    <a:pt x="328" y="137"/>
                  </a:lnTo>
                  <a:lnTo>
                    <a:pt x="377" y="132"/>
                  </a:lnTo>
                  <a:lnTo>
                    <a:pt x="429" y="128"/>
                  </a:lnTo>
                  <a:lnTo>
                    <a:pt x="429" y="56"/>
                  </a:lnTo>
                  <a:lnTo>
                    <a:pt x="432" y="37"/>
                  </a:lnTo>
                  <a:lnTo>
                    <a:pt x="439" y="22"/>
                  </a:lnTo>
                  <a:lnTo>
                    <a:pt x="450" y="11"/>
                  </a:lnTo>
                  <a:lnTo>
                    <a:pt x="465" y="4"/>
                  </a:lnTo>
                  <a:lnTo>
                    <a:pt x="4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76" name="Group 2314"/>
          <p:cNvGrpSpPr/>
          <p:nvPr/>
        </p:nvGrpSpPr>
        <p:grpSpPr>
          <a:xfrm>
            <a:off x="4989773" y="3731331"/>
            <a:ext cx="536575" cy="536575"/>
            <a:chOff x="9067800" y="5014913"/>
            <a:chExt cx="536575" cy="536575"/>
          </a:xfrm>
          <a:solidFill>
            <a:srgbClr val="000000"/>
          </a:solidFill>
        </p:grpSpPr>
        <p:sp>
          <p:nvSpPr>
            <p:cNvPr id="1077" name="Freeform 1097"/>
            <p:cNvSpPr>
              <a:spLocks noEditPoints="1"/>
            </p:cNvSpPr>
            <p:nvPr/>
          </p:nvSpPr>
          <p:spPr bwMode="auto">
            <a:xfrm>
              <a:off x="9067800" y="5095876"/>
              <a:ext cx="536575" cy="347663"/>
            </a:xfrm>
            <a:custGeom>
              <a:avLst/>
              <a:gdLst>
                <a:gd name="T0" fmla="*/ 1803 w 3380"/>
                <a:gd name="T1" fmla="*/ 2082 h 2197"/>
                <a:gd name="T2" fmla="*/ 1966 w 3380"/>
                <a:gd name="T3" fmla="*/ 1679 h 2197"/>
                <a:gd name="T4" fmla="*/ 2084 w 3380"/>
                <a:gd name="T5" fmla="*/ 2060 h 2197"/>
                <a:gd name="T6" fmla="*/ 1465 w 3380"/>
                <a:gd name="T7" fmla="*/ 1683 h 2197"/>
                <a:gd name="T8" fmla="*/ 1296 w 3380"/>
                <a:gd name="T9" fmla="*/ 1667 h 2197"/>
                <a:gd name="T10" fmla="*/ 2213 w 3380"/>
                <a:gd name="T11" fmla="*/ 1650 h 2197"/>
                <a:gd name="T12" fmla="*/ 2366 w 3380"/>
                <a:gd name="T13" fmla="*/ 1622 h 2197"/>
                <a:gd name="T14" fmla="*/ 1179 w 3380"/>
                <a:gd name="T15" fmla="*/ 1652 h 2197"/>
                <a:gd name="T16" fmla="*/ 1042 w 3380"/>
                <a:gd name="T17" fmla="*/ 1628 h 2197"/>
                <a:gd name="T18" fmla="*/ 2479 w 3380"/>
                <a:gd name="T19" fmla="*/ 1983 h 2197"/>
                <a:gd name="T20" fmla="*/ 844 w 3380"/>
                <a:gd name="T21" fmla="*/ 1967 h 2197"/>
                <a:gd name="T22" fmla="*/ 2817 w 3380"/>
                <a:gd name="T23" fmla="*/ 1480 h 2197"/>
                <a:gd name="T24" fmla="*/ 2761 w 3380"/>
                <a:gd name="T25" fmla="*/ 1884 h 2197"/>
                <a:gd name="T26" fmla="*/ 676 w 3380"/>
                <a:gd name="T27" fmla="*/ 1908 h 2197"/>
                <a:gd name="T28" fmla="*/ 3036 w 3380"/>
                <a:gd name="T29" fmla="*/ 1362 h 2197"/>
                <a:gd name="T30" fmla="*/ 2929 w 3380"/>
                <a:gd name="T31" fmla="*/ 1425 h 2197"/>
                <a:gd name="T32" fmla="*/ 338 w 3380"/>
                <a:gd name="T33" fmla="*/ 1723 h 2197"/>
                <a:gd name="T34" fmla="*/ 437 w 3380"/>
                <a:gd name="T35" fmla="*/ 1418 h 2197"/>
                <a:gd name="T36" fmla="*/ 338 w 3380"/>
                <a:gd name="T37" fmla="*/ 1357 h 2197"/>
                <a:gd name="T38" fmla="*/ 3217 w 3380"/>
                <a:gd name="T39" fmla="*/ 1214 h 2197"/>
                <a:gd name="T40" fmla="*/ 3216 w 3380"/>
                <a:gd name="T41" fmla="*/ 1533 h 2197"/>
                <a:gd name="T42" fmla="*/ 113 w 3380"/>
                <a:gd name="T43" fmla="*/ 1154 h 2197"/>
                <a:gd name="T44" fmla="*/ 192 w 3380"/>
                <a:gd name="T45" fmla="*/ 1576 h 2197"/>
                <a:gd name="T46" fmla="*/ 163 w 3380"/>
                <a:gd name="T47" fmla="*/ 1214 h 2197"/>
                <a:gd name="T48" fmla="*/ 113 w 3380"/>
                <a:gd name="T49" fmla="*/ 1154 h 2197"/>
                <a:gd name="T50" fmla="*/ 1178 w 3380"/>
                <a:gd name="T51" fmla="*/ 154 h 2197"/>
                <a:gd name="T52" fmla="*/ 654 w 3380"/>
                <a:gd name="T53" fmla="*/ 298 h 2197"/>
                <a:gd name="T54" fmla="*/ 283 w 3380"/>
                <a:gd name="T55" fmla="*/ 520 h 2197"/>
                <a:gd name="T56" fmla="*/ 117 w 3380"/>
                <a:gd name="T57" fmla="*/ 796 h 2197"/>
                <a:gd name="T58" fmla="*/ 202 w 3380"/>
                <a:gd name="T59" fmla="*/ 1083 h 2197"/>
                <a:gd name="T60" fmla="*/ 511 w 3380"/>
                <a:gd name="T61" fmla="*/ 1325 h 2197"/>
                <a:gd name="T62" fmla="*/ 990 w 3380"/>
                <a:gd name="T63" fmla="*/ 1498 h 2197"/>
                <a:gd name="T64" fmla="*/ 1583 w 3380"/>
                <a:gd name="T65" fmla="*/ 1575 h 2197"/>
                <a:gd name="T66" fmla="*/ 2202 w 3380"/>
                <a:gd name="T67" fmla="*/ 1536 h 2197"/>
                <a:gd name="T68" fmla="*/ 2726 w 3380"/>
                <a:gd name="T69" fmla="*/ 1392 h 2197"/>
                <a:gd name="T70" fmla="*/ 3097 w 3380"/>
                <a:gd name="T71" fmla="*/ 1170 h 2197"/>
                <a:gd name="T72" fmla="*/ 3263 w 3380"/>
                <a:gd name="T73" fmla="*/ 894 h 2197"/>
                <a:gd name="T74" fmla="*/ 3178 w 3380"/>
                <a:gd name="T75" fmla="*/ 607 h 2197"/>
                <a:gd name="T76" fmla="*/ 2869 w 3380"/>
                <a:gd name="T77" fmla="*/ 365 h 2197"/>
                <a:gd name="T78" fmla="*/ 2390 w 3380"/>
                <a:gd name="T79" fmla="*/ 192 h 2197"/>
                <a:gd name="T80" fmla="*/ 1797 w 3380"/>
                <a:gd name="T81" fmla="*/ 115 h 2197"/>
                <a:gd name="T82" fmla="*/ 2127 w 3380"/>
                <a:gd name="T83" fmla="*/ 28 h 2197"/>
                <a:gd name="T84" fmla="*/ 2694 w 3380"/>
                <a:gd name="T85" fmla="*/ 161 h 2197"/>
                <a:gd name="T86" fmla="*/ 3117 w 3380"/>
                <a:gd name="T87" fmla="*/ 386 h 2197"/>
                <a:gd name="T88" fmla="*/ 3349 w 3380"/>
                <a:gd name="T89" fmla="*/ 679 h 2197"/>
                <a:gd name="T90" fmla="*/ 3366 w 3380"/>
                <a:gd name="T91" fmla="*/ 1464 h 2197"/>
                <a:gd name="T92" fmla="*/ 3170 w 3380"/>
                <a:gd name="T93" fmla="*/ 1767 h 2197"/>
                <a:gd name="T94" fmla="*/ 2776 w 3380"/>
                <a:gd name="T95" fmla="*/ 2004 h 2197"/>
                <a:gd name="T96" fmla="*/ 2230 w 3380"/>
                <a:gd name="T97" fmla="*/ 2154 h 2197"/>
                <a:gd name="T98" fmla="*/ 1577 w 3380"/>
                <a:gd name="T99" fmla="*/ 2195 h 2197"/>
                <a:gd name="T100" fmla="*/ 954 w 3380"/>
                <a:gd name="T101" fmla="*/ 2115 h 2197"/>
                <a:gd name="T102" fmla="*/ 454 w 3380"/>
                <a:gd name="T103" fmla="*/ 1934 h 2197"/>
                <a:gd name="T104" fmla="*/ 121 w 3380"/>
                <a:gd name="T105" fmla="*/ 1672 h 2197"/>
                <a:gd name="T106" fmla="*/ 0 w 3380"/>
                <a:gd name="T107" fmla="*/ 1352 h 2197"/>
                <a:gd name="T108" fmla="*/ 85 w 3380"/>
                <a:gd name="T109" fmla="*/ 576 h 2197"/>
                <a:gd name="T110" fmla="*/ 385 w 3380"/>
                <a:gd name="T111" fmla="*/ 302 h 2197"/>
                <a:gd name="T112" fmla="*/ 861 w 3380"/>
                <a:gd name="T113" fmla="*/ 105 h 2197"/>
                <a:gd name="T114" fmla="*/ 1467 w 3380"/>
                <a:gd name="T115" fmla="*/ 7 h 2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2197">
                  <a:moveTo>
                    <a:pt x="1577" y="1688"/>
                  </a:moveTo>
                  <a:lnTo>
                    <a:pt x="1577" y="2082"/>
                  </a:lnTo>
                  <a:lnTo>
                    <a:pt x="1634" y="2083"/>
                  </a:lnTo>
                  <a:lnTo>
                    <a:pt x="1690" y="2084"/>
                  </a:lnTo>
                  <a:lnTo>
                    <a:pt x="1746" y="2083"/>
                  </a:lnTo>
                  <a:lnTo>
                    <a:pt x="1803" y="2082"/>
                  </a:lnTo>
                  <a:lnTo>
                    <a:pt x="1803" y="1688"/>
                  </a:lnTo>
                  <a:lnTo>
                    <a:pt x="1690" y="1690"/>
                  </a:lnTo>
                  <a:lnTo>
                    <a:pt x="1577" y="1688"/>
                  </a:lnTo>
                  <a:close/>
                  <a:moveTo>
                    <a:pt x="2084" y="1667"/>
                  </a:moveTo>
                  <a:lnTo>
                    <a:pt x="2070" y="1670"/>
                  </a:lnTo>
                  <a:lnTo>
                    <a:pt x="1966" y="1679"/>
                  </a:lnTo>
                  <a:lnTo>
                    <a:pt x="1959" y="1680"/>
                  </a:lnTo>
                  <a:lnTo>
                    <a:pt x="1954" y="1680"/>
                  </a:lnTo>
                  <a:lnTo>
                    <a:pt x="1915" y="1683"/>
                  </a:lnTo>
                  <a:lnTo>
                    <a:pt x="1915" y="2076"/>
                  </a:lnTo>
                  <a:lnTo>
                    <a:pt x="2000" y="2069"/>
                  </a:lnTo>
                  <a:lnTo>
                    <a:pt x="2084" y="2060"/>
                  </a:lnTo>
                  <a:lnTo>
                    <a:pt x="2084" y="1667"/>
                  </a:lnTo>
                  <a:close/>
                  <a:moveTo>
                    <a:pt x="1296" y="1667"/>
                  </a:moveTo>
                  <a:lnTo>
                    <a:pt x="1296" y="2060"/>
                  </a:lnTo>
                  <a:lnTo>
                    <a:pt x="1380" y="2069"/>
                  </a:lnTo>
                  <a:lnTo>
                    <a:pt x="1465" y="2076"/>
                  </a:lnTo>
                  <a:lnTo>
                    <a:pt x="1465" y="1683"/>
                  </a:lnTo>
                  <a:lnTo>
                    <a:pt x="1426" y="1680"/>
                  </a:lnTo>
                  <a:lnTo>
                    <a:pt x="1421" y="1680"/>
                  </a:lnTo>
                  <a:lnTo>
                    <a:pt x="1414" y="1679"/>
                  </a:lnTo>
                  <a:lnTo>
                    <a:pt x="1310" y="1670"/>
                  </a:lnTo>
                  <a:lnTo>
                    <a:pt x="1303" y="1668"/>
                  </a:lnTo>
                  <a:lnTo>
                    <a:pt x="1296" y="1667"/>
                  </a:lnTo>
                  <a:close/>
                  <a:moveTo>
                    <a:pt x="2366" y="1622"/>
                  </a:moveTo>
                  <a:lnTo>
                    <a:pt x="2338" y="1628"/>
                  </a:lnTo>
                  <a:lnTo>
                    <a:pt x="2316" y="1632"/>
                  </a:lnTo>
                  <a:lnTo>
                    <a:pt x="2269" y="1641"/>
                  </a:lnTo>
                  <a:lnTo>
                    <a:pt x="2222" y="1649"/>
                  </a:lnTo>
                  <a:lnTo>
                    <a:pt x="2213" y="1650"/>
                  </a:lnTo>
                  <a:lnTo>
                    <a:pt x="2205" y="1651"/>
                  </a:lnTo>
                  <a:lnTo>
                    <a:pt x="2197" y="1653"/>
                  </a:lnTo>
                  <a:lnTo>
                    <a:pt x="2197" y="2043"/>
                  </a:lnTo>
                  <a:lnTo>
                    <a:pt x="2283" y="2028"/>
                  </a:lnTo>
                  <a:lnTo>
                    <a:pt x="2366" y="2011"/>
                  </a:lnTo>
                  <a:lnTo>
                    <a:pt x="2366" y="1622"/>
                  </a:lnTo>
                  <a:close/>
                  <a:moveTo>
                    <a:pt x="1014" y="1622"/>
                  </a:moveTo>
                  <a:lnTo>
                    <a:pt x="1014" y="2011"/>
                  </a:lnTo>
                  <a:lnTo>
                    <a:pt x="1097" y="2028"/>
                  </a:lnTo>
                  <a:lnTo>
                    <a:pt x="1183" y="2043"/>
                  </a:lnTo>
                  <a:lnTo>
                    <a:pt x="1183" y="1653"/>
                  </a:lnTo>
                  <a:lnTo>
                    <a:pt x="1179" y="1652"/>
                  </a:lnTo>
                  <a:lnTo>
                    <a:pt x="1175" y="1651"/>
                  </a:lnTo>
                  <a:lnTo>
                    <a:pt x="1167" y="1650"/>
                  </a:lnTo>
                  <a:lnTo>
                    <a:pt x="1158" y="1649"/>
                  </a:lnTo>
                  <a:lnTo>
                    <a:pt x="1111" y="1641"/>
                  </a:lnTo>
                  <a:lnTo>
                    <a:pt x="1064" y="1632"/>
                  </a:lnTo>
                  <a:lnTo>
                    <a:pt x="1042" y="1628"/>
                  </a:lnTo>
                  <a:lnTo>
                    <a:pt x="1014" y="1622"/>
                  </a:lnTo>
                  <a:close/>
                  <a:moveTo>
                    <a:pt x="2591" y="1563"/>
                  </a:moveTo>
                  <a:lnTo>
                    <a:pt x="2562" y="1572"/>
                  </a:lnTo>
                  <a:lnTo>
                    <a:pt x="2544" y="1577"/>
                  </a:lnTo>
                  <a:lnTo>
                    <a:pt x="2479" y="1596"/>
                  </a:lnTo>
                  <a:lnTo>
                    <a:pt x="2479" y="1983"/>
                  </a:lnTo>
                  <a:lnTo>
                    <a:pt x="2536" y="1966"/>
                  </a:lnTo>
                  <a:lnTo>
                    <a:pt x="2591" y="1948"/>
                  </a:lnTo>
                  <a:lnTo>
                    <a:pt x="2591" y="1563"/>
                  </a:lnTo>
                  <a:close/>
                  <a:moveTo>
                    <a:pt x="789" y="1563"/>
                  </a:moveTo>
                  <a:lnTo>
                    <a:pt x="789" y="1948"/>
                  </a:lnTo>
                  <a:lnTo>
                    <a:pt x="844" y="1967"/>
                  </a:lnTo>
                  <a:lnTo>
                    <a:pt x="901" y="1983"/>
                  </a:lnTo>
                  <a:lnTo>
                    <a:pt x="901" y="1596"/>
                  </a:lnTo>
                  <a:lnTo>
                    <a:pt x="836" y="1577"/>
                  </a:lnTo>
                  <a:lnTo>
                    <a:pt x="818" y="1572"/>
                  </a:lnTo>
                  <a:lnTo>
                    <a:pt x="789" y="1563"/>
                  </a:lnTo>
                  <a:close/>
                  <a:moveTo>
                    <a:pt x="2817" y="1480"/>
                  </a:moveTo>
                  <a:lnTo>
                    <a:pt x="2763" y="1503"/>
                  </a:lnTo>
                  <a:lnTo>
                    <a:pt x="2757" y="1505"/>
                  </a:lnTo>
                  <a:lnTo>
                    <a:pt x="2751" y="1507"/>
                  </a:lnTo>
                  <a:lnTo>
                    <a:pt x="2704" y="1525"/>
                  </a:lnTo>
                  <a:lnTo>
                    <a:pt x="2704" y="1908"/>
                  </a:lnTo>
                  <a:lnTo>
                    <a:pt x="2761" y="1884"/>
                  </a:lnTo>
                  <a:lnTo>
                    <a:pt x="2817" y="1859"/>
                  </a:lnTo>
                  <a:lnTo>
                    <a:pt x="2817" y="1480"/>
                  </a:lnTo>
                  <a:close/>
                  <a:moveTo>
                    <a:pt x="563" y="1480"/>
                  </a:moveTo>
                  <a:lnTo>
                    <a:pt x="563" y="1859"/>
                  </a:lnTo>
                  <a:lnTo>
                    <a:pt x="619" y="1884"/>
                  </a:lnTo>
                  <a:lnTo>
                    <a:pt x="676" y="1908"/>
                  </a:lnTo>
                  <a:lnTo>
                    <a:pt x="676" y="1525"/>
                  </a:lnTo>
                  <a:lnTo>
                    <a:pt x="629" y="1507"/>
                  </a:lnTo>
                  <a:lnTo>
                    <a:pt x="617" y="1503"/>
                  </a:lnTo>
                  <a:lnTo>
                    <a:pt x="563" y="1480"/>
                  </a:lnTo>
                  <a:close/>
                  <a:moveTo>
                    <a:pt x="3042" y="1357"/>
                  </a:moveTo>
                  <a:lnTo>
                    <a:pt x="3036" y="1362"/>
                  </a:lnTo>
                  <a:lnTo>
                    <a:pt x="3029" y="1366"/>
                  </a:lnTo>
                  <a:lnTo>
                    <a:pt x="3013" y="1376"/>
                  </a:lnTo>
                  <a:lnTo>
                    <a:pt x="2943" y="1418"/>
                  </a:lnTo>
                  <a:lnTo>
                    <a:pt x="2935" y="1422"/>
                  </a:lnTo>
                  <a:lnTo>
                    <a:pt x="2932" y="1423"/>
                  </a:lnTo>
                  <a:lnTo>
                    <a:pt x="2929" y="1425"/>
                  </a:lnTo>
                  <a:lnTo>
                    <a:pt x="2929" y="1799"/>
                  </a:lnTo>
                  <a:lnTo>
                    <a:pt x="2988" y="1762"/>
                  </a:lnTo>
                  <a:lnTo>
                    <a:pt x="3042" y="1723"/>
                  </a:lnTo>
                  <a:lnTo>
                    <a:pt x="3042" y="1357"/>
                  </a:lnTo>
                  <a:close/>
                  <a:moveTo>
                    <a:pt x="338" y="1357"/>
                  </a:moveTo>
                  <a:lnTo>
                    <a:pt x="338" y="1723"/>
                  </a:lnTo>
                  <a:lnTo>
                    <a:pt x="392" y="1762"/>
                  </a:lnTo>
                  <a:lnTo>
                    <a:pt x="451" y="1799"/>
                  </a:lnTo>
                  <a:lnTo>
                    <a:pt x="451" y="1425"/>
                  </a:lnTo>
                  <a:lnTo>
                    <a:pt x="445" y="1422"/>
                  </a:lnTo>
                  <a:lnTo>
                    <a:pt x="441" y="1420"/>
                  </a:lnTo>
                  <a:lnTo>
                    <a:pt x="437" y="1418"/>
                  </a:lnTo>
                  <a:lnTo>
                    <a:pt x="402" y="1397"/>
                  </a:lnTo>
                  <a:lnTo>
                    <a:pt x="366" y="1376"/>
                  </a:lnTo>
                  <a:lnTo>
                    <a:pt x="358" y="1371"/>
                  </a:lnTo>
                  <a:lnTo>
                    <a:pt x="351" y="1366"/>
                  </a:lnTo>
                  <a:lnTo>
                    <a:pt x="344" y="1362"/>
                  </a:lnTo>
                  <a:lnTo>
                    <a:pt x="338" y="1357"/>
                  </a:lnTo>
                  <a:close/>
                  <a:moveTo>
                    <a:pt x="3267" y="1154"/>
                  </a:moveTo>
                  <a:lnTo>
                    <a:pt x="3264" y="1157"/>
                  </a:lnTo>
                  <a:lnTo>
                    <a:pt x="3262" y="1161"/>
                  </a:lnTo>
                  <a:lnTo>
                    <a:pt x="3220" y="1210"/>
                  </a:lnTo>
                  <a:lnTo>
                    <a:pt x="3218" y="1212"/>
                  </a:lnTo>
                  <a:lnTo>
                    <a:pt x="3217" y="1214"/>
                  </a:lnTo>
                  <a:lnTo>
                    <a:pt x="3192" y="1238"/>
                  </a:lnTo>
                  <a:lnTo>
                    <a:pt x="3166" y="1263"/>
                  </a:lnTo>
                  <a:lnTo>
                    <a:pt x="3155" y="1272"/>
                  </a:lnTo>
                  <a:lnTo>
                    <a:pt x="3155" y="1618"/>
                  </a:lnTo>
                  <a:lnTo>
                    <a:pt x="3188" y="1576"/>
                  </a:lnTo>
                  <a:lnTo>
                    <a:pt x="3216" y="1533"/>
                  </a:lnTo>
                  <a:lnTo>
                    <a:pt x="3238" y="1489"/>
                  </a:lnTo>
                  <a:lnTo>
                    <a:pt x="3254" y="1444"/>
                  </a:lnTo>
                  <a:lnTo>
                    <a:pt x="3264" y="1398"/>
                  </a:lnTo>
                  <a:lnTo>
                    <a:pt x="3267" y="1352"/>
                  </a:lnTo>
                  <a:lnTo>
                    <a:pt x="3267" y="1154"/>
                  </a:lnTo>
                  <a:close/>
                  <a:moveTo>
                    <a:pt x="113" y="1154"/>
                  </a:moveTo>
                  <a:lnTo>
                    <a:pt x="113" y="1352"/>
                  </a:lnTo>
                  <a:lnTo>
                    <a:pt x="116" y="1398"/>
                  </a:lnTo>
                  <a:lnTo>
                    <a:pt x="126" y="1444"/>
                  </a:lnTo>
                  <a:lnTo>
                    <a:pt x="142" y="1489"/>
                  </a:lnTo>
                  <a:lnTo>
                    <a:pt x="164" y="1533"/>
                  </a:lnTo>
                  <a:lnTo>
                    <a:pt x="192" y="1576"/>
                  </a:lnTo>
                  <a:lnTo>
                    <a:pt x="225" y="1618"/>
                  </a:lnTo>
                  <a:lnTo>
                    <a:pt x="225" y="1272"/>
                  </a:lnTo>
                  <a:lnTo>
                    <a:pt x="220" y="1268"/>
                  </a:lnTo>
                  <a:lnTo>
                    <a:pt x="214" y="1263"/>
                  </a:lnTo>
                  <a:lnTo>
                    <a:pt x="187" y="1238"/>
                  </a:lnTo>
                  <a:lnTo>
                    <a:pt x="163" y="1214"/>
                  </a:lnTo>
                  <a:lnTo>
                    <a:pt x="162" y="1212"/>
                  </a:lnTo>
                  <a:lnTo>
                    <a:pt x="160" y="1210"/>
                  </a:lnTo>
                  <a:lnTo>
                    <a:pt x="138" y="1185"/>
                  </a:lnTo>
                  <a:lnTo>
                    <a:pt x="118" y="1161"/>
                  </a:lnTo>
                  <a:lnTo>
                    <a:pt x="116" y="1157"/>
                  </a:lnTo>
                  <a:lnTo>
                    <a:pt x="113" y="1154"/>
                  </a:lnTo>
                  <a:close/>
                  <a:moveTo>
                    <a:pt x="1690" y="113"/>
                  </a:moveTo>
                  <a:lnTo>
                    <a:pt x="1583" y="115"/>
                  </a:lnTo>
                  <a:lnTo>
                    <a:pt x="1479" y="120"/>
                  </a:lnTo>
                  <a:lnTo>
                    <a:pt x="1377" y="128"/>
                  </a:lnTo>
                  <a:lnTo>
                    <a:pt x="1276" y="139"/>
                  </a:lnTo>
                  <a:lnTo>
                    <a:pt x="1178" y="154"/>
                  </a:lnTo>
                  <a:lnTo>
                    <a:pt x="1083" y="171"/>
                  </a:lnTo>
                  <a:lnTo>
                    <a:pt x="990" y="192"/>
                  </a:lnTo>
                  <a:lnTo>
                    <a:pt x="901" y="214"/>
                  </a:lnTo>
                  <a:lnTo>
                    <a:pt x="815" y="240"/>
                  </a:lnTo>
                  <a:lnTo>
                    <a:pt x="733" y="267"/>
                  </a:lnTo>
                  <a:lnTo>
                    <a:pt x="654" y="298"/>
                  </a:lnTo>
                  <a:lnTo>
                    <a:pt x="581" y="330"/>
                  </a:lnTo>
                  <a:lnTo>
                    <a:pt x="511" y="365"/>
                  </a:lnTo>
                  <a:lnTo>
                    <a:pt x="447" y="400"/>
                  </a:lnTo>
                  <a:lnTo>
                    <a:pt x="386" y="438"/>
                  </a:lnTo>
                  <a:lnTo>
                    <a:pt x="332" y="478"/>
                  </a:lnTo>
                  <a:lnTo>
                    <a:pt x="283" y="520"/>
                  </a:lnTo>
                  <a:lnTo>
                    <a:pt x="239" y="563"/>
                  </a:lnTo>
                  <a:lnTo>
                    <a:pt x="202" y="607"/>
                  </a:lnTo>
                  <a:lnTo>
                    <a:pt x="170" y="652"/>
                  </a:lnTo>
                  <a:lnTo>
                    <a:pt x="145" y="700"/>
                  </a:lnTo>
                  <a:lnTo>
                    <a:pt x="127" y="747"/>
                  </a:lnTo>
                  <a:lnTo>
                    <a:pt x="117" y="796"/>
                  </a:lnTo>
                  <a:lnTo>
                    <a:pt x="113" y="845"/>
                  </a:lnTo>
                  <a:lnTo>
                    <a:pt x="117" y="894"/>
                  </a:lnTo>
                  <a:lnTo>
                    <a:pt x="127" y="942"/>
                  </a:lnTo>
                  <a:lnTo>
                    <a:pt x="145" y="990"/>
                  </a:lnTo>
                  <a:lnTo>
                    <a:pt x="170" y="1037"/>
                  </a:lnTo>
                  <a:lnTo>
                    <a:pt x="202" y="1083"/>
                  </a:lnTo>
                  <a:lnTo>
                    <a:pt x="239" y="1127"/>
                  </a:lnTo>
                  <a:lnTo>
                    <a:pt x="283" y="1170"/>
                  </a:lnTo>
                  <a:lnTo>
                    <a:pt x="332" y="1212"/>
                  </a:lnTo>
                  <a:lnTo>
                    <a:pt x="386" y="1252"/>
                  </a:lnTo>
                  <a:lnTo>
                    <a:pt x="447" y="1290"/>
                  </a:lnTo>
                  <a:lnTo>
                    <a:pt x="511" y="1325"/>
                  </a:lnTo>
                  <a:lnTo>
                    <a:pt x="581" y="1360"/>
                  </a:lnTo>
                  <a:lnTo>
                    <a:pt x="654" y="1392"/>
                  </a:lnTo>
                  <a:lnTo>
                    <a:pt x="733" y="1423"/>
                  </a:lnTo>
                  <a:lnTo>
                    <a:pt x="815" y="1450"/>
                  </a:lnTo>
                  <a:lnTo>
                    <a:pt x="901" y="1476"/>
                  </a:lnTo>
                  <a:lnTo>
                    <a:pt x="990" y="1498"/>
                  </a:lnTo>
                  <a:lnTo>
                    <a:pt x="1083" y="1519"/>
                  </a:lnTo>
                  <a:lnTo>
                    <a:pt x="1178" y="1536"/>
                  </a:lnTo>
                  <a:lnTo>
                    <a:pt x="1276" y="1551"/>
                  </a:lnTo>
                  <a:lnTo>
                    <a:pt x="1377" y="1562"/>
                  </a:lnTo>
                  <a:lnTo>
                    <a:pt x="1479" y="1570"/>
                  </a:lnTo>
                  <a:lnTo>
                    <a:pt x="1583" y="1575"/>
                  </a:lnTo>
                  <a:lnTo>
                    <a:pt x="1690" y="1577"/>
                  </a:lnTo>
                  <a:lnTo>
                    <a:pt x="1797" y="1575"/>
                  </a:lnTo>
                  <a:lnTo>
                    <a:pt x="1901" y="1570"/>
                  </a:lnTo>
                  <a:lnTo>
                    <a:pt x="2003" y="1562"/>
                  </a:lnTo>
                  <a:lnTo>
                    <a:pt x="2104" y="1551"/>
                  </a:lnTo>
                  <a:lnTo>
                    <a:pt x="2202" y="1536"/>
                  </a:lnTo>
                  <a:lnTo>
                    <a:pt x="2297" y="1519"/>
                  </a:lnTo>
                  <a:lnTo>
                    <a:pt x="2390" y="1498"/>
                  </a:lnTo>
                  <a:lnTo>
                    <a:pt x="2479" y="1476"/>
                  </a:lnTo>
                  <a:lnTo>
                    <a:pt x="2565" y="1450"/>
                  </a:lnTo>
                  <a:lnTo>
                    <a:pt x="2647" y="1423"/>
                  </a:lnTo>
                  <a:lnTo>
                    <a:pt x="2726" y="1392"/>
                  </a:lnTo>
                  <a:lnTo>
                    <a:pt x="2799" y="1360"/>
                  </a:lnTo>
                  <a:lnTo>
                    <a:pt x="2869" y="1325"/>
                  </a:lnTo>
                  <a:lnTo>
                    <a:pt x="2933" y="1290"/>
                  </a:lnTo>
                  <a:lnTo>
                    <a:pt x="2994" y="1252"/>
                  </a:lnTo>
                  <a:lnTo>
                    <a:pt x="3048" y="1212"/>
                  </a:lnTo>
                  <a:lnTo>
                    <a:pt x="3097" y="1170"/>
                  </a:lnTo>
                  <a:lnTo>
                    <a:pt x="3141" y="1127"/>
                  </a:lnTo>
                  <a:lnTo>
                    <a:pt x="3178" y="1083"/>
                  </a:lnTo>
                  <a:lnTo>
                    <a:pt x="3210" y="1037"/>
                  </a:lnTo>
                  <a:lnTo>
                    <a:pt x="3235" y="990"/>
                  </a:lnTo>
                  <a:lnTo>
                    <a:pt x="3253" y="942"/>
                  </a:lnTo>
                  <a:lnTo>
                    <a:pt x="3263" y="894"/>
                  </a:lnTo>
                  <a:lnTo>
                    <a:pt x="3267" y="845"/>
                  </a:lnTo>
                  <a:lnTo>
                    <a:pt x="3263" y="796"/>
                  </a:lnTo>
                  <a:lnTo>
                    <a:pt x="3253" y="747"/>
                  </a:lnTo>
                  <a:lnTo>
                    <a:pt x="3235" y="700"/>
                  </a:lnTo>
                  <a:lnTo>
                    <a:pt x="3210" y="652"/>
                  </a:lnTo>
                  <a:lnTo>
                    <a:pt x="3178" y="607"/>
                  </a:lnTo>
                  <a:lnTo>
                    <a:pt x="3141" y="563"/>
                  </a:lnTo>
                  <a:lnTo>
                    <a:pt x="3097" y="520"/>
                  </a:lnTo>
                  <a:lnTo>
                    <a:pt x="3048" y="478"/>
                  </a:lnTo>
                  <a:lnTo>
                    <a:pt x="2994" y="438"/>
                  </a:lnTo>
                  <a:lnTo>
                    <a:pt x="2933" y="400"/>
                  </a:lnTo>
                  <a:lnTo>
                    <a:pt x="2869" y="365"/>
                  </a:lnTo>
                  <a:lnTo>
                    <a:pt x="2799" y="330"/>
                  </a:lnTo>
                  <a:lnTo>
                    <a:pt x="2726" y="298"/>
                  </a:lnTo>
                  <a:lnTo>
                    <a:pt x="2647" y="267"/>
                  </a:lnTo>
                  <a:lnTo>
                    <a:pt x="2565" y="240"/>
                  </a:lnTo>
                  <a:lnTo>
                    <a:pt x="2479" y="214"/>
                  </a:lnTo>
                  <a:lnTo>
                    <a:pt x="2390" y="192"/>
                  </a:lnTo>
                  <a:lnTo>
                    <a:pt x="2297" y="171"/>
                  </a:lnTo>
                  <a:lnTo>
                    <a:pt x="2202" y="154"/>
                  </a:lnTo>
                  <a:lnTo>
                    <a:pt x="2104" y="139"/>
                  </a:lnTo>
                  <a:lnTo>
                    <a:pt x="2003" y="128"/>
                  </a:lnTo>
                  <a:lnTo>
                    <a:pt x="1901" y="120"/>
                  </a:lnTo>
                  <a:lnTo>
                    <a:pt x="1797" y="115"/>
                  </a:lnTo>
                  <a:lnTo>
                    <a:pt x="1690" y="113"/>
                  </a:lnTo>
                  <a:close/>
                  <a:moveTo>
                    <a:pt x="1690" y="0"/>
                  </a:moveTo>
                  <a:lnTo>
                    <a:pt x="1803" y="2"/>
                  </a:lnTo>
                  <a:lnTo>
                    <a:pt x="1913" y="7"/>
                  </a:lnTo>
                  <a:lnTo>
                    <a:pt x="2021" y="15"/>
                  </a:lnTo>
                  <a:lnTo>
                    <a:pt x="2127" y="28"/>
                  </a:lnTo>
                  <a:lnTo>
                    <a:pt x="2230" y="42"/>
                  </a:lnTo>
                  <a:lnTo>
                    <a:pt x="2329" y="60"/>
                  </a:lnTo>
                  <a:lnTo>
                    <a:pt x="2426" y="81"/>
                  </a:lnTo>
                  <a:lnTo>
                    <a:pt x="2519" y="105"/>
                  </a:lnTo>
                  <a:lnTo>
                    <a:pt x="2609" y="132"/>
                  </a:lnTo>
                  <a:lnTo>
                    <a:pt x="2694" y="161"/>
                  </a:lnTo>
                  <a:lnTo>
                    <a:pt x="2776" y="193"/>
                  </a:lnTo>
                  <a:lnTo>
                    <a:pt x="2854" y="226"/>
                  </a:lnTo>
                  <a:lnTo>
                    <a:pt x="2926" y="263"/>
                  </a:lnTo>
                  <a:lnTo>
                    <a:pt x="2995" y="302"/>
                  </a:lnTo>
                  <a:lnTo>
                    <a:pt x="3058" y="343"/>
                  </a:lnTo>
                  <a:lnTo>
                    <a:pt x="3117" y="386"/>
                  </a:lnTo>
                  <a:lnTo>
                    <a:pt x="3170" y="430"/>
                  </a:lnTo>
                  <a:lnTo>
                    <a:pt x="3217" y="477"/>
                  </a:lnTo>
                  <a:lnTo>
                    <a:pt x="3259" y="525"/>
                  </a:lnTo>
                  <a:lnTo>
                    <a:pt x="3295" y="576"/>
                  </a:lnTo>
                  <a:lnTo>
                    <a:pt x="3325" y="627"/>
                  </a:lnTo>
                  <a:lnTo>
                    <a:pt x="3349" y="679"/>
                  </a:lnTo>
                  <a:lnTo>
                    <a:pt x="3366" y="733"/>
                  </a:lnTo>
                  <a:lnTo>
                    <a:pt x="3377" y="789"/>
                  </a:lnTo>
                  <a:lnTo>
                    <a:pt x="3380" y="845"/>
                  </a:lnTo>
                  <a:lnTo>
                    <a:pt x="3380" y="1352"/>
                  </a:lnTo>
                  <a:lnTo>
                    <a:pt x="3377" y="1408"/>
                  </a:lnTo>
                  <a:lnTo>
                    <a:pt x="3366" y="1464"/>
                  </a:lnTo>
                  <a:lnTo>
                    <a:pt x="3349" y="1518"/>
                  </a:lnTo>
                  <a:lnTo>
                    <a:pt x="3325" y="1570"/>
                  </a:lnTo>
                  <a:lnTo>
                    <a:pt x="3295" y="1621"/>
                  </a:lnTo>
                  <a:lnTo>
                    <a:pt x="3259" y="1672"/>
                  </a:lnTo>
                  <a:lnTo>
                    <a:pt x="3217" y="1720"/>
                  </a:lnTo>
                  <a:lnTo>
                    <a:pt x="3170" y="1767"/>
                  </a:lnTo>
                  <a:lnTo>
                    <a:pt x="3117" y="1811"/>
                  </a:lnTo>
                  <a:lnTo>
                    <a:pt x="3058" y="1854"/>
                  </a:lnTo>
                  <a:lnTo>
                    <a:pt x="2995" y="1895"/>
                  </a:lnTo>
                  <a:lnTo>
                    <a:pt x="2926" y="1934"/>
                  </a:lnTo>
                  <a:lnTo>
                    <a:pt x="2854" y="1970"/>
                  </a:lnTo>
                  <a:lnTo>
                    <a:pt x="2776" y="2004"/>
                  </a:lnTo>
                  <a:lnTo>
                    <a:pt x="2694" y="2036"/>
                  </a:lnTo>
                  <a:lnTo>
                    <a:pt x="2609" y="2065"/>
                  </a:lnTo>
                  <a:lnTo>
                    <a:pt x="2519" y="2092"/>
                  </a:lnTo>
                  <a:lnTo>
                    <a:pt x="2426" y="2115"/>
                  </a:lnTo>
                  <a:lnTo>
                    <a:pt x="2329" y="2137"/>
                  </a:lnTo>
                  <a:lnTo>
                    <a:pt x="2230" y="2154"/>
                  </a:lnTo>
                  <a:lnTo>
                    <a:pt x="2127" y="2169"/>
                  </a:lnTo>
                  <a:lnTo>
                    <a:pt x="2021" y="2182"/>
                  </a:lnTo>
                  <a:lnTo>
                    <a:pt x="1913" y="2190"/>
                  </a:lnTo>
                  <a:lnTo>
                    <a:pt x="1803" y="2195"/>
                  </a:lnTo>
                  <a:lnTo>
                    <a:pt x="1690" y="2197"/>
                  </a:lnTo>
                  <a:lnTo>
                    <a:pt x="1577" y="2195"/>
                  </a:lnTo>
                  <a:lnTo>
                    <a:pt x="1467" y="2190"/>
                  </a:lnTo>
                  <a:lnTo>
                    <a:pt x="1359" y="2182"/>
                  </a:lnTo>
                  <a:lnTo>
                    <a:pt x="1253" y="2169"/>
                  </a:lnTo>
                  <a:lnTo>
                    <a:pt x="1150" y="2154"/>
                  </a:lnTo>
                  <a:lnTo>
                    <a:pt x="1051" y="2137"/>
                  </a:lnTo>
                  <a:lnTo>
                    <a:pt x="954" y="2115"/>
                  </a:lnTo>
                  <a:lnTo>
                    <a:pt x="861" y="2092"/>
                  </a:lnTo>
                  <a:lnTo>
                    <a:pt x="771" y="2065"/>
                  </a:lnTo>
                  <a:lnTo>
                    <a:pt x="686" y="2036"/>
                  </a:lnTo>
                  <a:lnTo>
                    <a:pt x="604" y="2004"/>
                  </a:lnTo>
                  <a:lnTo>
                    <a:pt x="526" y="1970"/>
                  </a:lnTo>
                  <a:lnTo>
                    <a:pt x="454" y="1934"/>
                  </a:lnTo>
                  <a:lnTo>
                    <a:pt x="385" y="1895"/>
                  </a:lnTo>
                  <a:lnTo>
                    <a:pt x="322" y="1854"/>
                  </a:lnTo>
                  <a:lnTo>
                    <a:pt x="263" y="1811"/>
                  </a:lnTo>
                  <a:lnTo>
                    <a:pt x="210" y="1767"/>
                  </a:lnTo>
                  <a:lnTo>
                    <a:pt x="163" y="1720"/>
                  </a:lnTo>
                  <a:lnTo>
                    <a:pt x="121" y="1672"/>
                  </a:lnTo>
                  <a:lnTo>
                    <a:pt x="85" y="1621"/>
                  </a:lnTo>
                  <a:lnTo>
                    <a:pt x="55" y="1570"/>
                  </a:lnTo>
                  <a:lnTo>
                    <a:pt x="31" y="1518"/>
                  </a:lnTo>
                  <a:lnTo>
                    <a:pt x="14" y="1464"/>
                  </a:lnTo>
                  <a:lnTo>
                    <a:pt x="3" y="1408"/>
                  </a:lnTo>
                  <a:lnTo>
                    <a:pt x="0" y="1352"/>
                  </a:lnTo>
                  <a:lnTo>
                    <a:pt x="0" y="845"/>
                  </a:lnTo>
                  <a:lnTo>
                    <a:pt x="3" y="789"/>
                  </a:lnTo>
                  <a:lnTo>
                    <a:pt x="14" y="733"/>
                  </a:lnTo>
                  <a:lnTo>
                    <a:pt x="31" y="679"/>
                  </a:lnTo>
                  <a:lnTo>
                    <a:pt x="55" y="627"/>
                  </a:lnTo>
                  <a:lnTo>
                    <a:pt x="85" y="576"/>
                  </a:lnTo>
                  <a:lnTo>
                    <a:pt x="121" y="525"/>
                  </a:lnTo>
                  <a:lnTo>
                    <a:pt x="163" y="477"/>
                  </a:lnTo>
                  <a:lnTo>
                    <a:pt x="210" y="430"/>
                  </a:lnTo>
                  <a:lnTo>
                    <a:pt x="263" y="386"/>
                  </a:lnTo>
                  <a:lnTo>
                    <a:pt x="322" y="343"/>
                  </a:lnTo>
                  <a:lnTo>
                    <a:pt x="385" y="302"/>
                  </a:lnTo>
                  <a:lnTo>
                    <a:pt x="454" y="263"/>
                  </a:lnTo>
                  <a:lnTo>
                    <a:pt x="526" y="226"/>
                  </a:lnTo>
                  <a:lnTo>
                    <a:pt x="604" y="193"/>
                  </a:lnTo>
                  <a:lnTo>
                    <a:pt x="686" y="161"/>
                  </a:lnTo>
                  <a:lnTo>
                    <a:pt x="771" y="132"/>
                  </a:lnTo>
                  <a:lnTo>
                    <a:pt x="861" y="105"/>
                  </a:lnTo>
                  <a:lnTo>
                    <a:pt x="954" y="81"/>
                  </a:lnTo>
                  <a:lnTo>
                    <a:pt x="1051" y="60"/>
                  </a:lnTo>
                  <a:lnTo>
                    <a:pt x="1150" y="42"/>
                  </a:lnTo>
                  <a:lnTo>
                    <a:pt x="1253" y="28"/>
                  </a:lnTo>
                  <a:lnTo>
                    <a:pt x="1359" y="15"/>
                  </a:lnTo>
                  <a:lnTo>
                    <a:pt x="1467" y="7"/>
                  </a:lnTo>
                  <a:lnTo>
                    <a:pt x="1577" y="2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98"/>
            <p:cNvSpPr>
              <a:spLocks noEditPoints="1"/>
            </p:cNvSpPr>
            <p:nvPr/>
          </p:nvSpPr>
          <p:spPr bwMode="auto">
            <a:xfrm>
              <a:off x="9104313" y="5130801"/>
              <a:ext cx="463550" cy="196850"/>
            </a:xfrm>
            <a:custGeom>
              <a:avLst/>
              <a:gdLst>
                <a:gd name="T0" fmla="*/ 1121 w 2930"/>
                <a:gd name="T1" fmla="*/ 400 h 1240"/>
                <a:gd name="T2" fmla="*/ 993 w 2930"/>
                <a:gd name="T3" fmla="*/ 531 h 1240"/>
                <a:gd name="T4" fmla="*/ 980 w 2930"/>
                <a:gd name="T5" fmla="*/ 601 h 1240"/>
                <a:gd name="T6" fmla="*/ 1099 w 2930"/>
                <a:gd name="T7" fmla="*/ 769 h 1240"/>
                <a:gd name="T8" fmla="*/ 1260 w 2930"/>
                <a:gd name="T9" fmla="*/ 1000 h 1240"/>
                <a:gd name="T10" fmla="*/ 1179 w 2930"/>
                <a:gd name="T11" fmla="*/ 1113 h 1240"/>
                <a:gd name="T12" fmla="*/ 1748 w 2930"/>
                <a:gd name="T13" fmla="*/ 1114 h 1240"/>
                <a:gd name="T14" fmla="*/ 1670 w 2930"/>
                <a:gd name="T15" fmla="*/ 1000 h 1240"/>
                <a:gd name="T16" fmla="*/ 1831 w 2930"/>
                <a:gd name="T17" fmla="*/ 769 h 1240"/>
                <a:gd name="T18" fmla="*/ 1950 w 2930"/>
                <a:gd name="T19" fmla="*/ 601 h 1240"/>
                <a:gd name="T20" fmla="*/ 1937 w 2930"/>
                <a:gd name="T21" fmla="*/ 531 h 1240"/>
                <a:gd name="T22" fmla="*/ 1810 w 2930"/>
                <a:gd name="T23" fmla="*/ 416 h 1240"/>
                <a:gd name="T24" fmla="*/ 1524 w 2930"/>
                <a:gd name="T25" fmla="*/ 340 h 1240"/>
                <a:gd name="T26" fmla="*/ 1234 w 2930"/>
                <a:gd name="T27" fmla="*/ 322 h 1240"/>
                <a:gd name="T28" fmla="*/ 1154 w 2930"/>
                <a:gd name="T29" fmla="*/ 128 h 1240"/>
                <a:gd name="T30" fmla="*/ 571 w 2930"/>
                <a:gd name="T31" fmla="*/ 259 h 1240"/>
                <a:gd name="T32" fmla="*/ 214 w 2930"/>
                <a:gd name="T33" fmla="*/ 458 h 1240"/>
                <a:gd name="T34" fmla="*/ 116 w 2930"/>
                <a:gd name="T35" fmla="*/ 644 h 1240"/>
                <a:gd name="T36" fmla="*/ 288 w 2930"/>
                <a:gd name="T37" fmla="*/ 838 h 1240"/>
                <a:gd name="T38" fmla="*/ 705 w 2930"/>
                <a:gd name="T39" fmla="*/ 1024 h 1240"/>
                <a:gd name="T40" fmla="*/ 1117 w 2930"/>
                <a:gd name="T41" fmla="*/ 918 h 1240"/>
                <a:gd name="T42" fmla="*/ 954 w 2930"/>
                <a:gd name="T43" fmla="*/ 753 h 1240"/>
                <a:gd name="T44" fmla="*/ 854 w 2930"/>
                <a:gd name="T45" fmla="*/ 624 h 1240"/>
                <a:gd name="T46" fmla="*/ 915 w 2930"/>
                <a:gd name="T47" fmla="*/ 448 h 1240"/>
                <a:gd name="T48" fmla="*/ 1071 w 2930"/>
                <a:gd name="T49" fmla="*/ 292 h 1240"/>
                <a:gd name="T50" fmla="*/ 1076 w 2930"/>
                <a:gd name="T51" fmla="*/ 214 h 1240"/>
                <a:gd name="T52" fmla="*/ 1169 w 2930"/>
                <a:gd name="T53" fmla="*/ 173 h 1240"/>
                <a:gd name="T54" fmla="*/ 1300 w 2930"/>
                <a:gd name="T55" fmla="*/ 221 h 1240"/>
                <a:gd name="T56" fmla="*/ 1570 w 2930"/>
                <a:gd name="T57" fmla="*/ 230 h 1240"/>
                <a:gd name="T58" fmla="*/ 1823 w 2930"/>
                <a:gd name="T59" fmla="*/ 291 h 1240"/>
                <a:gd name="T60" fmla="*/ 2015 w 2930"/>
                <a:gd name="T61" fmla="*/ 448 h 1240"/>
                <a:gd name="T62" fmla="*/ 2076 w 2930"/>
                <a:gd name="T63" fmla="*/ 624 h 1240"/>
                <a:gd name="T64" fmla="*/ 1976 w 2930"/>
                <a:gd name="T65" fmla="*/ 753 h 1240"/>
                <a:gd name="T66" fmla="*/ 1813 w 2930"/>
                <a:gd name="T67" fmla="*/ 918 h 1240"/>
                <a:gd name="T68" fmla="*/ 2220 w 2930"/>
                <a:gd name="T69" fmla="*/ 1026 h 1240"/>
                <a:gd name="T70" fmla="*/ 2640 w 2930"/>
                <a:gd name="T71" fmla="*/ 839 h 1240"/>
                <a:gd name="T72" fmla="*/ 2814 w 2930"/>
                <a:gd name="T73" fmla="*/ 644 h 1240"/>
                <a:gd name="T74" fmla="*/ 2716 w 2930"/>
                <a:gd name="T75" fmla="*/ 458 h 1240"/>
                <a:gd name="T76" fmla="*/ 2359 w 2930"/>
                <a:gd name="T77" fmla="*/ 259 h 1240"/>
                <a:gd name="T78" fmla="*/ 1776 w 2930"/>
                <a:gd name="T79" fmla="*/ 128 h 1240"/>
                <a:gd name="T80" fmla="*/ 1781 w 2930"/>
                <a:gd name="T81" fmla="*/ 16 h 1240"/>
                <a:gd name="T82" fmla="*/ 2404 w 2930"/>
                <a:gd name="T83" fmla="*/ 156 h 1240"/>
                <a:gd name="T84" fmla="*/ 2809 w 2930"/>
                <a:gd name="T85" fmla="*/ 391 h 1240"/>
                <a:gd name="T86" fmla="*/ 2927 w 2930"/>
                <a:gd name="T87" fmla="*/ 658 h 1240"/>
                <a:gd name="T88" fmla="*/ 2720 w 2930"/>
                <a:gd name="T89" fmla="*/ 922 h 1240"/>
                <a:gd name="T90" fmla="*/ 2245 w 2930"/>
                <a:gd name="T91" fmla="*/ 1136 h 1240"/>
                <a:gd name="T92" fmla="*/ 1925 w 2930"/>
                <a:gd name="T93" fmla="*/ 1206 h 1240"/>
                <a:gd name="T94" fmla="*/ 1465 w 2930"/>
                <a:gd name="T95" fmla="*/ 1240 h 1240"/>
                <a:gd name="T96" fmla="*/ 1048 w 2930"/>
                <a:gd name="T97" fmla="*/ 1212 h 1240"/>
                <a:gd name="T98" fmla="*/ 674 w 2930"/>
                <a:gd name="T99" fmla="*/ 1133 h 1240"/>
                <a:gd name="T100" fmla="*/ 207 w 2930"/>
                <a:gd name="T101" fmla="*/ 920 h 1240"/>
                <a:gd name="T102" fmla="*/ 3 w 2930"/>
                <a:gd name="T103" fmla="*/ 658 h 1240"/>
                <a:gd name="T104" fmla="*/ 121 w 2930"/>
                <a:gd name="T105" fmla="*/ 391 h 1240"/>
                <a:gd name="T106" fmla="*/ 526 w 2930"/>
                <a:gd name="T107" fmla="*/ 156 h 1240"/>
                <a:gd name="T108" fmla="*/ 1149 w 2930"/>
                <a:gd name="T109" fmla="*/ 16 h 1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30" h="1240">
                  <a:moveTo>
                    <a:pt x="1191" y="309"/>
                  </a:moveTo>
                  <a:lnTo>
                    <a:pt x="1185" y="327"/>
                  </a:lnTo>
                  <a:lnTo>
                    <a:pt x="1176" y="344"/>
                  </a:lnTo>
                  <a:lnTo>
                    <a:pt x="1163" y="360"/>
                  </a:lnTo>
                  <a:lnTo>
                    <a:pt x="1147" y="375"/>
                  </a:lnTo>
                  <a:lnTo>
                    <a:pt x="1135" y="386"/>
                  </a:lnTo>
                  <a:lnTo>
                    <a:pt x="1121" y="400"/>
                  </a:lnTo>
                  <a:lnTo>
                    <a:pt x="1098" y="426"/>
                  </a:lnTo>
                  <a:lnTo>
                    <a:pt x="1079" y="454"/>
                  </a:lnTo>
                  <a:lnTo>
                    <a:pt x="1062" y="485"/>
                  </a:lnTo>
                  <a:lnTo>
                    <a:pt x="1052" y="509"/>
                  </a:lnTo>
                  <a:lnTo>
                    <a:pt x="1027" y="517"/>
                  </a:lnTo>
                  <a:lnTo>
                    <a:pt x="1007" y="524"/>
                  </a:lnTo>
                  <a:lnTo>
                    <a:pt x="993" y="531"/>
                  </a:lnTo>
                  <a:lnTo>
                    <a:pt x="983" y="538"/>
                  </a:lnTo>
                  <a:lnTo>
                    <a:pt x="976" y="544"/>
                  </a:lnTo>
                  <a:lnTo>
                    <a:pt x="973" y="548"/>
                  </a:lnTo>
                  <a:lnTo>
                    <a:pt x="961" y="590"/>
                  </a:lnTo>
                  <a:lnTo>
                    <a:pt x="963" y="592"/>
                  </a:lnTo>
                  <a:lnTo>
                    <a:pt x="969" y="595"/>
                  </a:lnTo>
                  <a:lnTo>
                    <a:pt x="980" y="601"/>
                  </a:lnTo>
                  <a:lnTo>
                    <a:pt x="996" y="605"/>
                  </a:lnTo>
                  <a:lnTo>
                    <a:pt x="1034" y="613"/>
                  </a:lnTo>
                  <a:lnTo>
                    <a:pt x="1040" y="652"/>
                  </a:lnTo>
                  <a:lnTo>
                    <a:pt x="1047" y="685"/>
                  </a:lnTo>
                  <a:lnTo>
                    <a:pt x="1059" y="714"/>
                  </a:lnTo>
                  <a:lnTo>
                    <a:pt x="1077" y="743"/>
                  </a:lnTo>
                  <a:lnTo>
                    <a:pt x="1099" y="769"/>
                  </a:lnTo>
                  <a:lnTo>
                    <a:pt x="1126" y="791"/>
                  </a:lnTo>
                  <a:lnTo>
                    <a:pt x="1158" y="812"/>
                  </a:lnTo>
                  <a:lnTo>
                    <a:pt x="1195" y="830"/>
                  </a:lnTo>
                  <a:lnTo>
                    <a:pt x="1236" y="845"/>
                  </a:lnTo>
                  <a:lnTo>
                    <a:pt x="1280" y="860"/>
                  </a:lnTo>
                  <a:lnTo>
                    <a:pt x="1266" y="976"/>
                  </a:lnTo>
                  <a:lnTo>
                    <a:pt x="1260" y="1000"/>
                  </a:lnTo>
                  <a:lnTo>
                    <a:pt x="1249" y="1022"/>
                  </a:lnTo>
                  <a:lnTo>
                    <a:pt x="1232" y="1041"/>
                  </a:lnTo>
                  <a:lnTo>
                    <a:pt x="1212" y="1056"/>
                  </a:lnTo>
                  <a:lnTo>
                    <a:pt x="1187" y="1068"/>
                  </a:lnTo>
                  <a:lnTo>
                    <a:pt x="1089" y="1103"/>
                  </a:lnTo>
                  <a:lnTo>
                    <a:pt x="1123" y="1108"/>
                  </a:lnTo>
                  <a:lnTo>
                    <a:pt x="1179" y="1113"/>
                  </a:lnTo>
                  <a:lnTo>
                    <a:pt x="1236" y="1118"/>
                  </a:lnTo>
                  <a:lnTo>
                    <a:pt x="1289" y="1122"/>
                  </a:lnTo>
                  <a:lnTo>
                    <a:pt x="1406" y="1126"/>
                  </a:lnTo>
                  <a:lnTo>
                    <a:pt x="1522" y="1126"/>
                  </a:lnTo>
                  <a:lnTo>
                    <a:pt x="1638" y="1122"/>
                  </a:lnTo>
                  <a:lnTo>
                    <a:pt x="1691" y="1118"/>
                  </a:lnTo>
                  <a:lnTo>
                    <a:pt x="1748" y="1114"/>
                  </a:lnTo>
                  <a:lnTo>
                    <a:pt x="1804" y="1108"/>
                  </a:lnTo>
                  <a:lnTo>
                    <a:pt x="1837" y="1103"/>
                  </a:lnTo>
                  <a:lnTo>
                    <a:pt x="1742" y="1068"/>
                  </a:lnTo>
                  <a:lnTo>
                    <a:pt x="1718" y="1056"/>
                  </a:lnTo>
                  <a:lnTo>
                    <a:pt x="1698" y="1040"/>
                  </a:lnTo>
                  <a:lnTo>
                    <a:pt x="1681" y="1022"/>
                  </a:lnTo>
                  <a:lnTo>
                    <a:pt x="1670" y="1000"/>
                  </a:lnTo>
                  <a:lnTo>
                    <a:pt x="1664" y="976"/>
                  </a:lnTo>
                  <a:lnTo>
                    <a:pt x="1650" y="860"/>
                  </a:lnTo>
                  <a:lnTo>
                    <a:pt x="1694" y="845"/>
                  </a:lnTo>
                  <a:lnTo>
                    <a:pt x="1735" y="830"/>
                  </a:lnTo>
                  <a:lnTo>
                    <a:pt x="1772" y="812"/>
                  </a:lnTo>
                  <a:lnTo>
                    <a:pt x="1803" y="791"/>
                  </a:lnTo>
                  <a:lnTo>
                    <a:pt x="1831" y="769"/>
                  </a:lnTo>
                  <a:lnTo>
                    <a:pt x="1852" y="743"/>
                  </a:lnTo>
                  <a:lnTo>
                    <a:pt x="1871" y="714"/>
                  </a:lnTo>
                  <a:lnTo>
                    <a:pt x="1883" y="685"/>
                  </a:lnTo>
                  <a:lnTo>
                    <a:pt x="1890" y="652"/>
                  </a:lnTo>
                  <a:lnTo>
                    <a:pt x="1896" y="613"/>
                  </a:lnTo>
                  <a:lnTo>
                    <a:pt x="1934" y="605"/>
                  </a:lnTo>
                  <a:lnTo>
                    <a:pt x="1950" y="601"/>
                  </a:lnTo>
                  <a:lnTo>
                    <a:pt x="1961" y="595"/>
                  </a:lnTo>
                  <a:lnTo>
                    <a:pt x="1967" y="591"/>
                  </a:lnTo>
                  <a:lnTo>
                    <a:pt x="1970" y="588"/>
                  </a:lnTo>
                  <a:lnTo>
                    <a:pt x="1957" y="548"/>
                  </a:lnTo>
                  <a:lnTo>
                    <a:pt x="1954" y="544"/>
                  </a:lnTo>
                  <a:lnTo>
                    <a:pt x="1947" y="538"/>
                  </a:lnTo>
                  <a:lnTo>
                    <a:pt x="1937" y="531"/>
                  </a:lnTo>
                  <a:lnTo>
                    <a:pt x="1922" y="523"/>
                  </a:lnTo>
                  <a:lnTo>
                    <a:pt x="1903" y="517"/>
                  </a:lnTo>
                  <a:lnTo>
                    <a:pt x="1878" y="509"/>
                  </a:lnTo>
                  <a:lnTo>
                    <a:pt x="1868" y="486"/>
                  </a:lnTo>
                  <a:lnTo>
                    <a:pt x="1852" y="460"/>
                  </a:lnTo>
                  <a:lnTo>
                    <a:pt x="1834" y="437"/>
                  </a:lnTo>
                  <a:lnTo>
                    <a:pt x="1810" y="416"/>
                  </a:lnTo>
                  <a:lnTo>
                    <a:pt x="1783" y="398"/>
                  </a:lnTo>
                  <a:lnTo>
                    <a:pt x="1751" y="381"/>
                  </a:lnTo>
                  <a:lnTo>
                    <a:pt x="1715" y="368"/>
                  </a:lnTo>
                  <a:lnTo>
                    <a:pt x="1675" y="358"/>
                  </a:lnTo>
                  <a:lnTo>
                    <a:pt x="1629" y="350"/>
                  </a:lnTo>
                  <a:lnTo>
                    <a:pt x="1580" y="343"/>
                  </a:lnTo>
                  <a:lnTo>
                    <a:pt x="1524" y="340"/>
                  </a:lnTo>
                  <a:lnTo>
                    <a:pt x="1465" y="338"/>
                  </a:lnTo>
                  <a:lnTo>
                    <a:pt x="1434" y="339"/>
                  </a:lnTo>
                  <a:lnTo>
                    <a:pt x="1399" y="340"/>
                  </a:lnTo>
                  <a:lnTo>
                    <a:pt x="1361" y="339"/>
                  </a:lnTo>
                  <a:lnTo>
                    <a:pt x="1320" y="336"/>
                  </a:lnTo>
                  <a:lnTo>
                    <a:pt x="1277" y="331"/>
                  </a:lnTo>
                  <a:lnTo>
                    <a:pt x="1234" y="322"/>
                  </a:lnTo>
                  <a:lnTo>
                    <a:pt x="1192" y="309"/>
                  </a:lnTo>
                  <a:lnTo>
                    <a:pt x="1191" y="309"/>
                  </a:lnTo>
                  <a:lnTo>
                    <a:pt x="1191" y="309"/>
                  </a:lnTo>
                  <a:close/>
                  <a:moveTo>
                    <a:pt x="1465" y="113"/>
                  </a:moveTo>
                  <a:lnTo>
                    <a:pt x="1357" y="115"/>
                  </a:lnTo>
                  <a:lnTo>
                    <a:pt x="1254" y="120"/>
                  </a:lnTo>
                  <a:lnTo>
                    <a:pt x="1154" y="128"/>
                  </a:lnTo>
                  <a:lnTo>
                    <a:pt x="1058" y="141"/>
                  </a:lnTo>
                  <a:lnTo>
                    <a:pt x="966" y="155"/>
                  </a:lnTo>
                  <a:lnTo>
                    <a:pt x="878" y="171"/>
                  </a:lnTo>
                  <a:lnTo>
                    <a:pt x="795" y="191"/>
                  </a:lnTo>
                  <a:lnTo>
                    <a:pt x="716" y="212"/>
                  </a:lnTo>
                  <a:lnTo>
                    <a:pt x="642" y="235"/>
                  </a:lnTo>
                  <a:lnTo>
                    <a:pt x="571" y="259"/>
                  </a:lnTo>
                  <a:lnTo>
                    <a:pt x="505" y="286"/>
                  </a:lnTo>
                  <a:lnTo>
                    <a:pt x="445" y="313"/>
                  </a:lnTo>
                  <a:lnTo>
                    <a:pt x="389" y="341"/>
                  </a:lnTo>
                  <a:lnTo>
                    <a:pt x="337" y="370"/>
                  </a:lnTo>
                  <a:lnTo>
                    <a:pt x="291" y="399"/>
                  </a:lnTo>
                  <a:lnTo>
                    <a:pt x="250" y="428"/>
                  </a:lnTo>
                  <a:lnTo>
                    <a:pt x="214" y="458"/>
                  </a:lnTo>
                  <a:lnTo>
                    <a:pt x="184" y="487"/>
                  </a:lnTo>
                  <a:lnTo>
                    <a:pt x="159" y="516"/>
                  </a:lnTo>
                  <a:lnTo>
                    <a:pt x="139" y="543"/>
                  </a:lnTo>
                  <a:lnTo>
                    <a:pt x="124" y="570"/>
                  </a:lnTo>
                  <a:lnTo>
                    <a:pt x="116" y="595"/>
                  </a:lnTo>
                  <a:lnTo>
                    <a:pt x="113" y="620"/>
                  </a:lnTo>
                  <a:lnTo>
                    <a:pt x="116" y="644"/>
                  </a:lnTo>
                  <a:lnTo>
                    <a:pt x="124" y="669"/>
                  </a:lnTo>
                  <a:lnTo>
                    <a:pt x="139" y="696"/>
                  </a:lnTo>
                  <a:lnTo>
                    <a:pt x="158" y="723"/>
                  </a:lnTo>
                  <a:lnTo>
                    <a:pt x="183" y="751"/>
                  </a:lnTo>
                  <a:lnTo>
                    <a:pt x="212" y="780"/>
                  </a:lnTo>
                  <a:lnTo>
                    <a:pt x="248" y="808"/>
                  </a:lnTo>
                  <a:lnTo>
                    <a:pt x="288" y="838"/>
                  </a:lnTo>
                  <a:lnTo>
                    <a:pt x="333" y="867"/>
                  </a:lnTo>
                  <a:lnTo>
                    <a:pt x="383" y="896"/>
                  </a:lnTo>
                  <a:lnTo>
                    <a:pt x="439" y="923"/>
                  </a:lnTo>
                  <a:lnTo>
                    <a:pt x="498" y="950"/>
                  </a:lnTo>
                  <a:lnTo>
                    <a:pt x="563" y="976"/>
                  </a:lnTo>
                  <a:lnTo>
                    <a:pt x="631" y="1001"/>
                  </a:lnTo>
                  <a:lnTo>
                    <a:pt x="705" y="1024"/>
                  </a:lnTo>
                  <a:lnTo>
                    <a:pt x="782" y="1045"/>
                  </a:lnTo>
                  <a:lnTo>
                    <a:pt x="864" y="1065"/>
                  </a:lnTo>
                  <a:lnTo>
                    <a:pt x="1149" y="962"/>
                  </a:lnTo>
                  <a:lnTo>
                    <a:pt x="1153" y="960"/>
                  </a:lnTo>
                  <a:lnTo>
                    <a:pt x="1155" y="959"/>
                  </a:lnTo>
                  <a:lnTo>
                    <a:pt x="1157" y="936"/>
                  </a:lnTo>
                  <a:lnTo>
                    <a:pt x="1117" y="918"/>
                  </a:lnTo>
                  <a:lnTo>
                    <a:pt x="1082" y="898"/>
                  </a:lnTo>
                  <a:lnTo>
                    <a:pt x="1051" y="875"/>
                  </a:lnTo>
                  <a:lnTo>
                    <a:pt x="1025" y="853"/>
                  </a:lnTo>
                  <a:lnTo>
                    <a:pt x="1001" y="828"/>
                  </a:lnTo>
                  <a:lnTo>
                    <a:pt x="983" y="803"/>
                  </a:lnTo>
                  <a:lnTo>
                    <a:pt x="966" y="779"/>
                  </a:lnTo>
                  <a:lnTo>
                    <a:pt x="954" y="753"/>
                  </a:lnTo>
                  <a:lnTo>
                    <a:pt x="944" y="729"/>
                  </a:lnTo>
                  <a:lnTo>
                    <a:pt x="935" y="704"/>
                  </a:lnTo>
                  <a:lnTo>
                    <a:pt x="913" y="693"/>
                  </a:lnTo>
                  <a:lnTo>
                    <a:pt x="892" y="679"/>
                  </a:lnTo>
                  <a:lnTo>
                    <a:pt x="876" y="663"/>
                  </a:lnTo>
                  <a:lnTo>
                    <a:pt x="863" y="646"/>
                  </a:lnTo>
                  <a:lnTo>
                    <a:pt x="854" y="624"/>
                  </a:lnTo>
                  <a:lnTo>
                    <a:pt x="848" y="603"/>
                  </a:lnTo>
                  <a:lnTo>
                    <a:pt x="848" y="580"/>
                  </a:lnTo>
                  <a:lnTo>
                    <a:pt x="853" y="558"/>
                  </a:lnTo>
                  <a:lnTo>
                    <a:pt x="866" y="516"/>
                  </a:lnTo>
                  <a:lnTo>
                    <a:pt x="877" y="491"/>
                  </a:lnTo>
                  <a:lnTo>
                    <a:pt x="893" y="468"/>
                  </a:lnTo>
                  <a:lnTo>
                    <a:pt x="915" y="448"/>
                  </a:lnTo>
                  <a:lnTo>
                    <a:pt x="941" y="431"/>
                  </a:lnTo>
                  <a:lnTo>
                    <a:pt x="971" y="416"/>
                  </a:lnTo>
                  <a:lnTo>
                    <a:pt x="991" y="382"/>
                  </a:lnTo>
                  <a:lnTo>
                    <a:pt x="1014" y="351"/>
                  </a:lnTo>
                  <a:lnTo>
                    <a:pt x="1041" y="321"/>
                  </a:lnTo>
                  <a:lnTo>
                    <a:pt x="1057" y="305"/>
                  </a:lnTo>
                  <a:lnTo>
                    <a:pt x="1071" y="292"/>
                  </a:lnTo>
                  <a:lnTo>
                    <a:pt x="1076" y="288"/>
                  </a:lnTo>
                  <a:lnTo>
                    <a:pt x="1079" y="285"/>
                  </a:lnTo>
                  <a:lnTo>
                    <a:pt x="1079" y="280"/>
                  </a:lnTo>
                  <a:lnTo>
                    <a:pt x="1078" y="275"/>
                  </a:lnTo>
                  <a:lnTo>
                    <a:pt x="1075" y="251"/>
                  </a:lnTo>
                  <a:lnTo>
                    <a:pt x="1074" y="231"/>
                  </a:lnTo>
                  <a:lnTo>
                    <a:pt x="1076" y="214"/>
                  </a:lnTo>
                  <a:lnTo>
                    <a:pt x="1083" y="199"/>
                  </a:lnTo>
                  <a:lnTo>
                    <a:pt x="1094" y="186"/>
                  </a:lnTo>
                  <a:lnTo>
                    <a:pt x="1109" y="177"/>
                  </a:lnTo>
                  <a:lnTo>
                    <a:pt x="1122" y="171"/>
                  </a:lnTo>
                  <a:lnTo>
                    <a:pt x="1137" y="168"/>
                  </a:lnTo>
                  <a:lnTo>
                    <a:pt x="1154" y="169"/>
                  </a:lnTo>
                  <a:lnTo>
                    <a:pt x="1169" y="173"/>
                  </a:lnTo>
                  <a:lnTo>
                    <a:pt x="1184" y="182"/>
                  </a:lnTo>
                  <a:lnTo>
                    <a:pt x="1189" y="185"/>
                  </a:lnTo>
                  <a:lnTo>
                    <a:pt x="1199" y="190"/>
                  </a:lnTo>
                  <a:lnTo>
                    <a:pt x="1212" y="196"/>
                  </a:lnTo>
                  <a:lnTo>
                    <a:pt x="1230" y="203"/>
                  </a:lnTo>
                  <a:lnTo>
                    <a:pt x="1263" y="212"/>
                  </a:lnTo>
                  <a:lnTo>
                    <a:pt x="1300" y="221"/>
                  </a:lnTo>
                  <a:lnTo>
                    <a:pt x="1341" y="225"/>
                  </a:lnTo>
                  <a:lnTo>
                    <a:pt x="1384" y="228"/>
                  </a:lnTo>
                  <a:lnTo>
                    <a:pt x="1430" y="227"/>
                  </a:lnTo>
                  <a:lnTo>
                    <a:pt x="1465" y="226"/>
                  </a:lnTo>
                  <a:lnTo>
                    <a:pt x="1499" y="227"/>
                  </a:lnTo>
                  <a:lnTo>
                    <a:pt x="1535" y="228"/>
                  </a:lnTo>
                  <a:lnTo>
                    <a:pt x="1570" y="230"/>
                  </a:lnTo>
                  <a:lnTo>
                    <a:pt x="1608" y="233"/>
                  </a:lnTo>
                  <a:lnTo>
                    <a:pt x="1645" y="238"/>
                  </a:lnTo>
                  <a:lnTo>
                    <a:pt x="1682" y="244"/>
                  </a:lnTo>
                  <a:lnTo>
                    <a:pt x="1719" y="252"/>
                  </a:lnTo>
                  <a:lnTo>
                    <a:pt x="1756" y="263"/>
                  </a:lnTo>
                  <a:lnTo>
                    <a:pt x="1791" y="276"/>
                  </a:lnTo>
                  <a:lnTo>
                    <a:pt x="1823" y="291"/>
                  </a:lnTo>
                  <a:lnTo>
                    <a:pt x="1855" y="310"/>
                  </a:lnTo>
                  <a:lnTo>
                    <a:pt x="1885" y="331"/>
                  </a:lnTo>
                  <a:lnTo>
                    <a:pt x="1913" y="356"/>
                  </a:lnTo>
                  <a:lnTo>
                    <a:pt x="1936" y="384"/>
                  </a:lnTo>
                  <a:lnTo>
                    <a:pt x="1958" y="416"/>
                  </a:lnTo>
                  <a:lnTo>
                    <a:pt x="1988" y="431"/>
                  </a:lnTo>
                  <a:lnTo>
                    <a:pt x="2015" y="448"/>
                  </a:lnTo>
                  <a:lnTo>
                    <a:pt x="2037" y="468"/>
                  </a:lnTo>
                  <a:lnTo>
                    <a:pt x="2053" y="491"/>
                  </a:lnTo>
                  <a:lnTo>
                    <a:pt x="2064" y="516"/>
                  </a:lnTo>
                  <a:lnTo>
                    <a:pt x="2077" y="558"/>
                  </a:lnTo>
                  <a:lnTo>
                    <a:pt x="2082" y="580"/>
                  </a:lnTo>
                  <a:lnTo>
                    <a:pt x="2082" y="603"/>
                  </a:lnTo>
                  <a:lnTo>
                    <a:pt x="2076" y="624"/>
                  </a:lnTo>
                  <a:lnTo>
                    <a:pt x="2067" y="646"/>
                  </a:lnTo>
                  <a:lnTo>
                    <a:pt x="2054" y="663"/>
                  </a:lnTo>
                  <a:lnTo>
                    <a:pt x="2038" y="679"/>
                  </a:lnTo>
                  <a:lnTo>
                    <a:pt x="2017" y="693"/>
                  </a:lnTo>
                  <a:lnTo>
                    <a:pt x="1995" y="704"/>
                  </a:lnTo>
                  <a:lnTo>
                    <a:pt x="1986" y="729"/>
                  </a:lnTo>
                  <a:lnTo>
                    <a:pt x="1976" y="753"/>
                  </a:lnTo>
                  <a:lnTo>
                    <a:pt x="1964" y="779"/>
                  </a:lnTo>
                  <a:lnTo>
                    <a:pt x="1947" y="803"/>
                  </a:lnTo>
                  <a:lnTo>
                    <a:pt x="1929" y="828"/>
                  </a:lnTo>
                  <a:lnTo>
                    <a:pt x="1905" y="853"/>
                  </a:lnTo>
                  <a:lnTo>
                    <a:pt x="1879" y="875"/>
                  </a:lnTo>
                  <a:lnTo>
                    <a:pt x="1848" y="898"/>
                  </a:lnTo>
                  <a:lnTo>
                    <a:pt x="1813" y="918"/>
                  </a:lnTo>
                  <a:lnTo>
                    <a:pt x="1773" y="936"/>
                  </a:lnTo>
                  <a:lnTo>
                    <a:pt x="1775" y="959"/>
                  </a:lnTo>
                  <a:lnTo>
                    <a:pt x="1777" y="961"/>
                  </a:lnTo>
                  <a:lnTo>
                    <a:pt x="1781" y="962"/>
                  </a:lnTo>
                  <a:lnTo>
                    <a:pt x="2059" y="1067"/>
                  </a:lnTo>
                  <a:lnTo>
                    <a:pt x="2142" y="1047"/>
                  </a:lnTo>
                  <a:lnTo>
                    <a:pt x="2220" y="1026"/>
                  </a:lnTo>
                  <a:lnTo>
                    <a:pt x="2294" y="1002"/>
                  </a:lnTo>
                  <a:lnTo>
                    <a:pt x="2363" y="977"/>
                  </a:lnTo>
                  <a:lnTo>
                    <a:pt x="2428" y="952"/>
                  </a:lnTo>
                  <a:lnTo>
                    <a:pt x="2488" y="925"/>
                  </a:lnTo>
                  <a:lnTo>
                    <a:pt x="2544" y="897"/>
                  </a:lnTo>
                  <a:lnTo>
                    <a:pt x="2595" y="868"/>
                  </a:lnTo>
                  <a:lnTo>
                    <a:pt x="2640" y="839"/>
                  </a:lnTo>
                  <a:lnTo>
                    <a:pt x="2681" y="809"/>
                  </a:lnTo>
                  <a:lnTo>
                    <a:pt x="2717" y="781"/>
                  </a:lnTo>
                  <a:lnTo>
                    <a:pt x="2746" y="752"/>
                  </a:lnTo>
                  <a:lnTo>
                    <a:pt x="2772" y="723"/>
                  </a:lnTo>
                  <a:lnTo>
                    <a:pt x="2791" y="696"/>
                  </a:lnTo>
                  <a:lnTo>
                    <a:pt x="2806" y="669"/>
                  </a:lnTo>
                  <a:lnTo>
                    <a:pt x="2814" y="644"/>
                  </a:lnTo>
                  <a:lnTo>
                    <a:pt x="2817" y="620"/>
                  </a:lnTo>
                  <a:lnTo>
                    <a:pt x="2814" y="595"/>
                  </a:lnTo>
                  <a:lnTo>
                    <a:pt x="2806" y="570"/>
                  </a:lnTo>
                  <a:lnTo>
                    <a:pt x="2791" y="543"/>
                  </a:lnTo>
                  <a:lnTo>
                    <a:pt x="2771" y="516"/>
                  </a:lnTo>
                  <a:lnTo>
                    <a:pt x="2746" y="487"/>
                  </a:lnTo>
                  <a:lnTo>
                    <a:pt x="2716" y="458"/>
                  </a:lnTo>
                  <a:lnTo>
                    <a:pt x="2680" y="428"/>
                  </a:lnTo>
                  <a:lnTo>
                    <a:pt x="2639" y="399"/>
                  </a:lnTo>
                  <a:lnTo>
                    <a:pt x="2593" y="370"/>
                  </a:lnTo>
                  <a:lnTo>
                    <a:pt x="2541" y="341"/>
                  </a:lnTo>
                  <a:lnTo>
                    <a:pt x="2485" y="313"/>
                  </a:lnTo>
                  <a:lnTo>
                    <a:pt x="2425" y="286"/>
                  </a:lnTo>
                  <a:lnTo>
                    <a:pt x="2359" y="259"/>
                  </a:lnTo>
                  <a:lnTo>
                    <a:pt x="2288" y="235"/>
                  </a:lnTo>
                  <a:lnTo>
                    <a:pt x="2214" y="212"/>
                  </a:lnTo>
                  <a:lnTo>
                    <a:pt x="2135" y="191"/>
                  </a:lnTo>
                  <a:lnTo>
                    <a:pt x="2052" y="171"/>
                  </a:lnTo>
                  <a:lnTo>
                    <a:pt x="1964" y="155"/>
                  </a:lnTo>
                  <a:lnTo>
                    <a:pt x="1872" y="141"/>
                  </a:lnTo>
                  <a:lnTo>
                    <a:pt x="1776" y="128"/>
                  </a:lnTo>
                  <a:lnTo>
                    <a:pt x="1676" y="120"/>
                  </a:lnTo>
                  <a:lnTo>
                    <a:pt x="1573" y="115"/>
                  </a:lnTo>
                  <a:lnTo>
                    <a:pt x="1465" y="113"/>
                  </a:lnTo>
                  <a:close/>
                  <a:moveTo>
                    <a:pt x="1465" y="0"/>
                  </a:moveTo>
                  <a:lnTo>
                    <a:pt x="1574" y="2"/>
                  </a:lnTo>
                  <a:lnTo>
                    <a:pt x="1679" y="8"/>
                  </a:lnTo>
                  <a:lnTo>
                    <a:pt x="1781" y="16"/>
                  </a:lnTo>
                  <a:lnTo>
                    <a:pt x="1881" y="28"/>
                  </a:lnTo>
                  <a:lnTo>
                    <a:pt x="1977" y="43"/>
                  </a:lnTo>
                  <a:lnTo>
                    <a:pt x="2070" y="61"/>
                  </a:lnTo>
                  <a:lnTo>
                    <a:pt x="2159" y="81"/>
                  </a:lnTo>
                  <a:lnTo>
                    <a:pt x="2245" y="104"/>
                  </a:lnTo>
                  <a:lnTo>
                    <a:pt x="2327" y="128"/>
                  </a:lnTo>
                  <a:lnTo>
                    <a:pt x="2404" y="156"/>
                  </a:lnTo>
                  <a:lnTo>
                    <a:pt x="2477" y="185"/>
                  </a:lnTo>
                  <a:lnTo>
                    <a:pt x="2546" y="216"/>
                  </a:lnTo>
                  <a:lnTo>
                    <a:pt x="2609" y="248"/>
                  </a:lnTo>
                  <a:lnTo>
                    <a:pt x="2666" y="282"/>
                  </a:lnTo>
                  <a:lnTo>
                    <a:pt x="2720" y="318"/>
                  </a:lnTo>
                  <a:lnTo>
                    <a:pt x="2768" y="354"/>
                  </a:lnTo>
                  <a:lnTo>
                    <a:pt x="2809" y="391"/>
                  </a:lnTo>
                  <a:lnTo>
                    <a:pt x="2846" y="428"/>
                  </a:lnTo>
                  <a:lnTo>
                    <a:pt x="2875" y="466"/>
                  </a:lnTo>
                  <a:lnTo>
                    <a:pt x="2899" y="504"/>
                  </a:lnTo>
                  <a:lnTo>
                    <a:pt x="2915" y="543"/>
                  </a:lnTo>
                  <a:lnTo>
                    <a:pt x="2927" y="582"/>
                  </a:lnTo>
                  <a:lnTo>
                    <a:pt x="2930" y="620"/>
                  </a:lnTo>
                  <a:lnTo>
                    <a:pt x="2927" y="658"/>
                  </a:lnTo>
                  <a:lnTo>
                    <a:pt x="2915" y="697"/>
                  </a:lnTo>
                  <a:lnTo>
                    <a:pt x="2899" y="736"/>
                  </a:lnTo>
                  <a:lnTo>
                    <a:pt x="2875" y="774"/>
                  </a:lnTo>
                  <a:lnTo>
                    <a:pt x="2846" y="812"/>
                  </a:lnTo>
                  <a:lnTo>
                    <a:pt x="2809" y="849"/>
                  </a:lnTo>
                  <a:lnTo>
                    <a:pt x="2768" y="886"/>
                  </a:lnTo>
                  <a:lnTo>
                    <a:pt x="2720" y="922"/>
                  </a:lnTo>
                  <a:lnTo>
                    <a:pt x="2666" y="957"/>
                  </a:lnTo>
                  <a:lnTo>
                    <a:pt x="2609" y="991"/>
                  </a:lnTo>
                  <a:lnTo>
                    <a:pt x="2546" y="1024"/>
                  </a:lnTo>
                  <a:lnTo>
                    <a:pt x="2477" y="1054"/>
                  </a:lnTo>
                  <a:lnTo>
                    <a:pt x="2404" y="1084"/>
                  </a:lnTo>
                  <a:lnTo>
                    <a:pt x="2327" y="1111"/>
                  </a:lnTo>
                  <a:lnTo>
                    <a:pt x="2245" y="1136"/>
                  </a:lnTo>
                  <a:lnTo>
                    <a:pt x="2260" y="1141"/>
                  </a:lnTo>
                  <a:lnTo>
                    <a:pt x="2068" y="1181"/>
                  </a:lnTo>
                  <a:lnTo>
                    <a:pt x="2028" y="1188"/>
                  </a:lnTo>
                  <a:lnTo>
                    <a:pt x="1987" y="1195"/>
                  </a:lnTo>
                  <a:lnTo>
                    <a:pt x="1982" y="1196"/>
                  </a:lnTo>
                  <a:lnTo>
                    <a:pt x="1977" y="1197"/>
                  </a:lnTo>
                  <a:lnTo>
                    <a:pt x="1925" y="1206"/>
                  </a:lnTo>
                  <a:lnTo>
                    <a:pt x="1872" y="1213"/>
                  </a:lnTo>
                  <a:lnTo>
                    <a:pt x="1813" y="1220"/>
                  </a:lnTo>
                  <a:lnTo>
                    <a:pt x="1747" y="1227"/>
                  </a:lnTo>
                  <a:lnTo>
                    <a:pt x="1636" y="1235"/>
                  </a:lnTo>
                  <a:lnTo>
                    <a:pt x="1614" y="1236"/>
                  </a:lnTo>
                  <a:lnTo>
                    <a:pt x="1540" y="1239"/>
                  </a:lnTo>
                  <a:lnTo>
                    <a:pt x="1465" y="1240"/>
                  </a:lnTo>
                  <a:lnTo>
                    <a:pt x="1388" y="1239"/>
                  </a:lnTo>
                  <a:lnTo>
                    <a:pt x="1313" y="1236"/>
                  </a:lnTo>
                  <a:lnTo>
                    <a:pt x="1292" y="1235"/>
                  </a:lnTo>
                  <a:lnTo>
                    <a:pt x="1234" y="1231"/>
                  </a:lnTo>
                  <a:lnTo>
                    <a:pt x="1176" y="1226"/>
                  </a:lnTo>
                  <a:lnTo>
                    <a:pt x="1116" y="1220"/>
                  </a:lnTo>
                  <a:lnTo>
                    <a:pt x="1048" y="1212"/>
                  </a:lnTo>
                  <a:lnTo>
                    <a:pt x="953" y="1197"/>
                  </a:lnTo>
                  <a:lnTo>
                    <a:pt x="945" y="1196"/>
                  </a:lnTo>
                  <a:lnTo>
                    <a:pt x="938" y="1195"/>
                  </a:lnTo>
                  <a:lnTo>
                    <a:pt x="896" y="1187"/>
                  </a:lnTo>
                  <a:lnTo>
                    <a:pt x="855" y="1179"/>
                  </a:lnTo>
                  <a:lnTo>
                    <a:pt x="660" y="1138"/>
                  </a:lnTo>
                  <a:lnTo>
                    <a:pt x="674" y="1133"/>
                  </a:lnTo>
                  <a:lnTo>
                    <a:pt x="594" y="1108"/>
                  </a:lnTo>
                  <a:lnTo>
                    <a:pt x="519" y="1081"/>
                  </a:lnTo>
                  <a:lnTo>
                    <a:pt x="446" y="1052"/>
                  </a:lnTo>
                  <a:lnTo>
                    <a:pt x="379" y="1020"/>
                  </a:lnTo>
                  <a:lnTo>
                    <a:pt x="317" y="989"/>
                  </a:lnTo>
                  <a:lnTo>
                    <a:pt x="259" y="955"/>
                  </a:lnTo>
                  <a:lnTo>
                    <a:pt x="207" y="920"/>
                  </a:lnTo>
                  <a:lnTo>
                    <a:pt x="160" y="884"/>
                  </a:lnTo>
                  <a:lnTo>
                    <a:pt x="119" y="847"/>
                  </a:lnTo>
                  <a:lnTo>
                    <a:pt x="83" y="811"/>
                  </a:lnTo>
                  <a:lnTo>
                    <a:pt x="55" y="773"/>
                  </a:lnTo>
                  <a:lnTo>
                    <a:pt x="31" y="735"/>
                  </a:lnTo>
                  <a:lnTo>
                    <a:pt x="14" y="696"/>
                  </a:lnTo>
                  <a:lnTo>
                    <a:pt x="3" y="658"/>
                  </a:lnTo>
                  <a:lnTo>
                    <a:pt x="0" y="620"/>
                  </a:lnTo>
                  <a:lnTo>
                    <a:pt x="3" y="582"/>
                  </a:lnTo>
                  <a:lnTo>
                    <a:pt x="15" y="543"/>
                  </a:lnTo>
                  <a:lnTo>
                    <a:pt x="31" y="504"/>
                  </a:lnTo>
                  <a:lnTo>
                    <a:pt x="55" y="466"/>
                  </a:lnTo>
                  <a:lnTo>
                    <a:pt x="84" y="428"/>
                  </a:lnTo>
                  <a:lnTo>
                    <a:pt x="121" y="391"/>
                  </a:lnTo>
                  <a:lnTo>
                    <a:pt x="162" y="354"/>
                  </a:lnTo>
                  <a:lnTo>
                    <a:pt x="210" y="318"/>
                  </a:lnTo>
                  <a:lnTo>
                    <a:pt x="264" y="282"/>
                  </a:lnTo>
                  <a:lnTo>
                    <a:pt x="321" y="248"/>
                  </a:lnTo>
                  <a:lnTo>
                    <a:pt x="384" y="216"/>
                  </a:lnTo>
                  <a:lnTo>
                    <a:pt x="453" y="185"/>
                  </a:lnTo>
                  <a:lnTo>
                    <a:pt x="526" y="156"/>
                  </a:lnTo>
                  <a:lnTo>
                    <a:pt x="603" y="128"/>
                  </a:lnTo>
                  <a:lnTo>
                    <a:pt x="685" y="104"/>
                  </a:lnTo>
                  <a:lnTo>
                    <a:pt x="771" y="81"/>
                  </a:lnTo>
                  <a:lnTo>
                    <a:pt x="860" y="61"/>
                  </a:lnTo>
                  <a:lnTo>
                    <a:pt x="953" y="43"/>
                  </a:lnTo>
                  <a:lnTo>
                    <a:pt x="1049" y="28"/>
                  </a:lnTo>
                  <a:lnTo>
                    <a:pt x="1149" y="16"/>
                  </a:lnTo>
                  <a:lnTo>
                    <a:pt x="1251" y="8"/>
                  </a:lnTo>
                  <a:lnTo>
                    <a:pt x="1356" y="2"/>
                  </a:lnTo>
                  <a:lnTo>
                    <a:pt x="14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99"/>
            <p:cNvSpPr>
              <a:spLocks/>
            </p:cNvSpPr>
            <p:nvPr/>
          </p:nvSpPr>
          <p:spPr bwMode="auto">
            <a:xfrm>
              <a:off x="9398000" y="5462588"/>
              <a:ext cx="177800" cy="88900"/>
            </a:xfrm>
            <a:custGeom>
              <a:avLst/>
              <a:gdLst>
                <a:gd name="T0" fmla="*/ 897 w 1121"/>
                <a:gd name="T1" fmla="*/ 0 h 563"/>
                <a:gd name="T2" fmla="*/ 901 w 1121"/>
                <a:gd name="T3" fmla="*/ 1 h 563"/>
                <a:gd name="T4" fmla="*/ 912 w 1121"/>
                <a:gd name="T5" fmla="*/ 3 h 563"/>
                <a:gd name="T6" fmla="*/ 914 w 1121"/>
                <a:gd name="T7" fmla="*/ 3 h 563"/>
                <a:gd name="T8" fmla="*/ 918 w 1121"/>
                <a:gd name="T9" fmla="*/ 5 h 563"/>
                <a:gd name="T10" fmla="*/ 926 w 1121"/>
                <a:gd name="T11" fmla="*/ 9 h 563"/>
                <a:gd name="T12" fmla="*/ 934 w 1121"/>
                <a:gd name="T13" fmla="*/ 15 h 563"/>
                <a:gd name="T14" fmla="*/ 940 w 1121"/>
                <a:gd name="T15" fmla="*/ 21 h 563"/>
                <a:gd name="T16" fmla="*/ 1111 w 1121"/>
                <a:gd name="T17" fmla="*/ 248 h 563"/>
                <a:gd name="T18" fmla="*/ 1121 w 1121"/>
                <a:gd name="T19" fmla="*/ 275 h 563"/>
                <a:gd name="T20" fmla="*/ 1117 w 1121"/>
                <a:gd name="T21" fmla="*/ 303 h 563"/>
                <a:gd name="T22" fmla="*/ 1099 w 1121"/>
                <a:gd name="T23" fmla="*/ 326 h 563"/>
                <a:gd name="T24" fmla="*/ 1066 w 1121"/>
                <a:gd name="T25" fmla="*/ 338 h 563"/>
                <a:gd name="T26" fmla="*/ 1041 w 1121"/>
                <a:gd name="T27" fmla="*/ 332 h 563"/>
                <a:gd name="T28" fmla="*/ 1020 w 1121"/>
                <a:gd name="T29" fmla="*/ 315 h 563"/>
                <a:gd name="T30" fmla="*/ 881 w 1121"/>
                <a:gd name="T31" fmla="*/ 229 h 563"/>
                <a:gd name="T32" fmla="*/ 820 w 1121"/>
                <a:gd name="T33" fmla="*/ 334 h 563"/>
                <a:gd name="T34" fmla="*/ 756 w 1121"/>
                <a:gd name="T35" fmla="*/ 413 h 563"/>
                <a:gd name="T36" fmla="*/ 692 w 1121"/>
                <a:gd name="T37" fmla="*/ 474 h 563"/>
                <a:gd name="T38" fmla="*/ 627 w 1121"/>
                <a:gd name="T39" fmla="*/ 517 h 563"/>
                <a:gd name="T40" fmla="*/ 564 w 1121"/>
                <a:gd name="T41" fmla="*/ 545 h 563"/>
                <a:gd name="T42" fmla="*/ 502 w 1121"/>
                <a:gd name="T43" fmla="*/ 559 h 563"/>
                <a:gd name="T44" fmla="*/ 446 w 1121"/>
                <a:gd name="T45" fmla="*/ 563 h 563"/>
                <a:gd name="T46" fmla="*/ 392 w 1121"/>
                <a:gd name="T47" fmla="*/ 559 h 563"/>
                <a:gd name="T48" fmla="*/ 333 w 1121"/>
                <a:gd name="T49" fmla="*/ 544 h 563"/>
                <a:gd name="T50" fmla="*/ 270 w 1121"/>
                <a:gd name="T51" fmla="*/ 514 h 563"/>
                <a:gd name="T52" fmla="*/ 204 w 1121"/>
                <a:gd name="T53" fmla="*/ 467 h 563"/>
                <a:gd name="T54" fmla="*/ 138 w 1121"/>
                <a:gd name="T55" fmla="*/ 400 h 563"/>
                <a:gd name="T56" fmla="*/ 71 w 1121"/>
                <a:gd name="T57" fmla="*/ 310 h 563"/>
                <a:gd name="T58" fmla="*/ 6 w 1121"/>
                <a:gd name="T59" fmla="*/ 193 h 563"/>
                <a:gd name="T60" fmla="*/ 0 w 1121"/>
                <a:gd name="T61" fmla="*/ 165 h 563"/>
                <a:gd name="T62" fmla="*/ 10 w 1121"/>
                <a:gd name="T63" fmla="*/ 138 h 563"/>
                <a:gd name="T64" fmla="*/ 32 w 1121"/>
                <a:gd name="T65" fmla="*/ 118 h 563"/>
                <a:gd name="T66" fmla="*/ 61 w 1121"/>
                <a:gd name="T67" fmla="*/ 112 h 563"/>
                <a:gd name="T68" fmla="*/ 87 w 1121"/>
                <a:gd name="T69" fmla="*/ 122 h 563"/>
                <a:gd name="T70" fmla="*/ 107 w 1121"/>
                <a:gd name="T71" fmla="*/ 144 h 563"/>
                <a:gd name="T72" fmla="*/ 168 w 1121"/>
                <a:gd name="T73" fmla="*/ 252 h 563"/>
                <a:gd name="T74" fmla="*/ 233 w 1121"/>
                <a:gd name="T75" fmla="*/ 337 h 563"/>
                <a:gd name="T76" fmla="*/ 301 w 1121"/>
                <a:gd name="T77" fmla="*/ 399 h 563"/>
                <a:gd name="T78" fmla="*/ 373 w 1121"/>
                <a:gd name="T79" fmla="*/ 437 h 563"/>
                <a:gd name="T80" fmla="*/ 446 w 1121"/>
                <a:gd name="T81" fmla="*/ 450 h 563"/>
                <a:gd name="T82" fmla="*/ 523 w 1121"/>
                <a:gd name="T83" fmla="*/ 439 h 563"/>
                <a:gd name="T84" fmla="*/ 592 w 1121"/>
                <a:gd name="T85" fmla="*/ 407 h 563"/>
                <a:gd name="T86" fmla="*/ 654 w 1121"/>
                <a:gd name="T87" fmla="*/ 358 h 563"/>
                <a:gd name="T88" fmla="*/ 708 w 1121"/>
                <a:gd name="T89" fmla="*/ 298 h 563"/>
                <a:gd name="T90" fmla="*/ 754 w 1121"/>
                <a:gd name="T91" fmla="*/ 227 h 563"/>
                <a:gd name="T92" fmla="*/ 794 w 1121"/>
                <a:gd name="T93" fmla="*/ 151 h 563"/>
                <a:gd name="T94" fmla="*/ 615 w 1121"/>
                <a:gd name="T95" fmla="*/ 112 h 563"/>
                <a:gd name="T96" fmla="*/ 581 w 1121"/>
                <a:gd name="T97" fmla="*/ 101 h 563"/>
                <a:gd name="T98" fmla="*/ 562 w 1121"/>
                <a:gd name="T99" fmla="*/ 73 h 563"/>
                <a:gd name="T100" fmla="*/ 562 w 1121"/>
                <a:gd name="T101" fmla="*/ 39 h 563"/>
                <a:gd name="T102" fmla="*/ 581 w 1121"/>
                <a:gd name="T103" fmla="*/ 11 h 563"/>
                <a:gd name="T104" fmla="*/ 615 w 1121"/>
                <a:gd name="T105" fmla="*/ 0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21" h="563">
                  <a:moveTo>
                    <a:pt x="615" y="0"/>
                  </a:moveTo>
                  <a:lnTo>
                    <a:pt x="897" y="0"/>
                  </a:lnTo>
                  <a:lnTo>
                    <a:pt x="899" y="0"/>
                  </a:lnTo>
                  <a:lnTo>
                    <a:pt x="901" y="1"/>
                  </a:lnTo>
                  <a:lnTo>
                    <a:pt x="906" y="2"/>
                  </a:lnTo>
                  <a:lnTo>
                    <a:pt x="912" y="3"/>
                  </a:lnTo>
                  <a:lnTo>
                    <a:pt x="913" y="3"/>
                  </a:lnTo>
                  <a:lnTo>
                    <a:pt x="914" y="3"/>
                  </a:lnTo>
                  <a:lnTo>
                    <a:pt x="914" y="4"/>
                  </a:lnTo>
                  <a:lnTo>
                    <a:pt x="918" y="5"/>
                  </a:lnTo>
                  <a:lnTo>
                    <a:pt x="921" y="6"/>
                  </a:lnTo>
                  <a:lnTo>
                    <a:pt x="926" y="9"/>
                  </a:lnTo>
                  <a:lnTo>
                    <a:pt x="930" y="12"/>
                  </a:lnTo>
                  <a:lnTo>
                    <a:pt x="934" y="15"/>
                  </a:lnTo>
                  <a:lnTo>
                    <a:pt x="939" y="19"/>
                  </a:lnTo>
                  <a:lnTo>
                    <a:pt x="940" y="21"/>
                  </a:lnTo>
                  <a:lnTo>
                    <a:pt x="942" y="22"/>
                  </a:lnTo>
                  <a:lnTo>
                    <a:pt x="1111" y="248"/>
                  </a:lnTo>
                  <a:lnTo>
                    <a:pt x="1118" y="261"/>
                  </a:lnTo>
                  <a:lnTo>
                    <a:pt x="1121" y="275"/>
                  </a:lnTo>
                  <a:lnTo>
                    <a:pt x="1121" y="290"/>
                  </a:lnTo>
                  <a:lnTo>
                    <a:pt x="1117" y="303"/>
                  </a:lnTo>
                  <a:lnTo>
                    <a:pt x="1110" y="316"/>
                  </a:lnTo>
                  <a:lnTo>
                    <a:pt x="1099" y="326"/>
                  </a:lnTo>
                  <a:lnTo>
                    <a:pt x="1083" y="335"/>
                  </a:lnTo>
                  <a:lnTo>
                    <a:pt x="1066" y="338"/>
                  </a:lnTo>
                  <a:lnTo>
                    <a:pt x="1052" y="337"/>
                  </a:lnTo>
                  <a:lnTo>
                    <a:pt x="1041" y="332"/>
                  </a:lnTo>
                  <a:lnTo>
                    <a:pt x="1030" y="325"/>
                  </a:lnTo>
                  <a:lnTo>
                    <a:pt x="1020" y="315"/>
                  </a:lnTo>
                  <a:lnTo>
                    <a:pt x="910" y="168"/>
                  </a:lnTo>
                  <a:lnTo>
                    <a:pt x="881" y="229"/>
                  </a:lnTo>
                  <a:lnTo>
                    <a:pt x="851" y="284"/>
                  </a:lnTo>
                  <a:lnTo>
                    <a:pt x="820" y="334"/>
                  </a:lnTo>
                  <a:lnTo>
                    <a:pt x="789" y="377"/>
                  </a:lnTo>
                  <a:lnTo>
                    <a:pt x="756" y="413"/>
                  </a:lnTo>
                  <a:lnTo>
                    <a:pt x="724" y="446"/>
                  </a:lnTo>
                  <a:lnTo>
                    <a:pt x="692" y="474"/>
                  </a:lnTo>
                  <a:lnTo>
                    <a:pt x="659" y="497"/>
                  </a:lnTo>
                  <a:lnTo>
                    <a:pt x="627" y="517"/>
                  </a:lnTo>
                  <a:lnTo>
                    <a:pt x="595" y="532"/>
                  </a:lnTo>
                  <a:lnTo>
                    <a:pt x="564" y="545"/>
                  </a:lnTo>
                  <a:lnTo>
                    <a:pt x="533" y="553"/>
                  </a:lnTo>
                  <a:lnTo>
                    <a:pt x="502" y="559"/>
                  </a:lnTo>
                  <a:lnTo>
                    <a:pt x="474" y="562"/>
                  </a:lnTo>
                  <a:lnTo>
                    <a:pt x="446" y="563"/>
                  </a:lnTo>
                  <a:lnTo>
                    <a:pt x="419" y="562"/>
                  </a:lnTo>
                  <a:lnTo>
                    <a:pt x="392" y="559"/>
                  </a:lnTo>
                  <a:lnTo>
                    <a:pt x="363" y="553"/>
                  </a:lnTo>
                  <a:lnTo>
                    <a:pt x="333" y="544"/>
                  </a:lnTo>
                  <a:lnTo>
                    <a:pt x="302" y="530"/>
                  </a:lnTo>
                  <a:lnTo>
                    <a:pt x="270" y="514"/>
                  </a:lnTo>
                  <a:lnTo>
                    <a:pt x="238" y="492"/>
                  </a:lnTo>
                  <a:lnTo>
                    <a:pt x="204" y="467"/>
                  </a:lnTo>
                  <a:lnTo>
                    <a:pt x="171" y="436"/>
                  </a:lnTo>
                  <a:lnTo>
                    <a:pt x="138" y="400"/>
                  </a:lnTo>
                  <a:lnTo>
                    <a:pt x="105" y="358"/>
                  </a:lnTo>
                  <a:lnTo>
                    <a:pt x="71" y="310"/>
                  </a:lnTo>
                  <a:lnTo>
                    <a:pt x="38" y="256"/>
                  </a:lnTo>
                  <a:lnTo>
                    <a:pt x="6" y="193"/>
                  </a:lnTo>
                  <a:lnTo>
                    <a:pt x="1" y="179"/>
                  </a:lnTo>
                  <a:lnTo>
                    <a:pt x="0" y="165"/>
                  </a:lnTo>
                  <a:lnTo>
                    <a:pt x="3" y="150"/>
                  </a:lnTo>
                  <a:lnTo>
                    <a:pt x="10" y="138"/>
                  </a:lnTo>
                  <a:lnTo>
                    <a:pt x="20" y="127"/>
                  </a:lnTo>
                  <a:lnTo>
                    <a:pt x="32" y="118"/>
                  </a:lnTo>
                  <a:lnTo>
                    <a:pt x="46" y="113"/>
                  </a:lnTo>
                  <a:lnTo>
                    <a:pt x="61" y="112"/>
                  </a:lnTo>
                  <a:lnTo>
                    <a:pt x="75" y="115"/>
                  </a:lnTo>
                  <a:lnTo>
                    <a:pt x="87" y="122"/>
                  </a:lnTo>
                  <a:lnTo>
                    <a:pt x="99" y="132"/>
                  </a:lnTo>
                  <a:lnTo>
                    <a:pt x="107" y="144"/>
                  </a:lnTo>
                  <a:lnTo>
                    <a:pt x="137" y="200"/>
                  </a:lnTo>
                  <a:lnTo>
                    <a:pt x="168" y="252"/>
                  </a:lnTo>
                  <a:lnTo>
                    <a:pt x="200" y="297"/>
                  </a:lnTo>
                  <a:lnTo>
                    <a:pt x="233" y="337"/>
                  </a:lnTo>
                  <a:lnTo>
                    <a:pt x="268" y="371"/>
                  </a:lnTo>
                  <a:lnTo>
                    <a:pt x="301" y="399"/>
                  </a:lnTo>
                  <a:lnTo>
                    <a:pt x="337" y="422"/>
                  </a:lnTo>
                  <a:lnTo>
                    <a:pt x="373" y="437"/>
                  </a:lnTo>
                  <a:lnTo>
                    <a:pt x="409" y="447"/>
                  </a:lnTo>
                  <a:lnTo>
                    <a:pt x="446" y="450"/>
                  </a:lnTo>
                  <a:lnTo>
                    <a:pt x="486" y="447"/>
                  </a:lnTo>
                  <a:lnTo>
                    <a:pt x="523" y="439"/>
                  </a:lnTo>
                  <a:lnTo>
                    <a:pt x="559" y="425"/>
                  </a:lnTo>
                  <a:lnTo>
                    <a:pt x="592" y="407"/>
                  </a:lnTo>
                  <a:lnTo>
                    <a:pt x="624" y="385"/>
                  </a:lnTo>
                  <a:lnTo>
                    <a:pt x="654" y="358"/>
                  </a:lnTo>
                  <a:lnTo>
                    <a:pt x="681" y="329"/>
                  </a:lnTo>
                  <a:lnTo>
                    <a:pt x="708" y="298"/>
                  </a:lnTo>
                  <a:lnTo>
                    <a:pt x="732" y="263"/>
                  </a:lnTo>
                  <a:lnTo>
                    <a:pt x="754" y="227"/>
                  </a:lnTo>
                  <a:lnTo>
                    <a:pt x="775" y="189"/>
                  </a:lnTo>
                  <a:lnTo>
                    <a:pt x="794" y="151"/>
                  </a:lnTo>
                  <a:lnTo>
                    <a:pt x="812" y="112"/>
                  </a:lnTo>
                  <a:lnTo>
                    <a:pt x="615" y="112"/>
                  </a:lnTo>
                  <a:lnTo>
                    <a:pt x="596" y="109"/>
                  </a:lnTo>
                  <a:lnTo>
                    <a:pt x="581" y="101"/>
                  </a:lnTo>
                  <a:lnTo>
                    <a:pt x="569" y="90"/>
                  </a:lnTo>
                  <a:lnTo>
                    <a:pt x="562" y="73"/>
                  </a:lnTo>
                  <a:lnTo>
                    <a:pt x="559" y="56"/>
                  </a:lnTo>
                  <a:lnTo>
                    <a:pt x="562" y="39"/>
                  </a:lnTo>
                  <a:lnTo>
                    <a:pt x="569" y="23"/>
                  </a:lnTo>
                  <a:lnTo>
                    <a:pt x="581" y="11"/>
                  </a:lnTo>
                  <a:lnTo>
                    <a:pt x="596" y="3"/>
                  </a:lnTo>
                  <a:lnTo>
                    <a:pt x="6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100"/>
            <p:cNvSpPr>
              <a:spLocks/>
            </p:cNvSpPr>
            <p:nvPr/>
          </p:nvSpPr>
          <p:spPr bwMode="auto">
            <a:xfrm>
              <a:off x="9086850" y="5014913"/>
              <a:ext cx="177800" cy="88900"/>
            </a:xfrm>
            <a:custGeom>
              <a:avLst/>
              <a:gdLst>
                <a:gd name="T0" fmla="*/ 701 w 1120"/>
                <a:gd name="T1" fmla="*/ 1 h 563"/>
                <a:gd name="T2" fmla="*/ 758 w 1120"/>
                <a:gd name="T3" fmla="*/ 10 h 563"/>
                <a:gd name="T4" fmla="*/ 819 w 1120"/>
                <a:gd name="T5" fmla="*/ 33 h 563"/>
                <a:gd name="T6" fmla="*/ 883 w 1120"/>
                <a:gd name="T7" fmla="*/ 71 h 563"/>
                <a:gd name="T8" fmla="*/ 949 w 1120"/>
                <a:gd name="T9" fmla="*/ 127 h 563"/>
                <a:gd name="T10" fmla="*/ 1016 w 1120"/>
                <a:gd name="T11" fmla="*/ 205 h 563"/>
                <a:gd name="T12" fmla="*/ 1082 w 1120"/>
                <a:gd name="T13" fmla="*/ 307 h 563"/>
                <a:gd name="T14" fmla="*/ 1119 w 1120"/>
                <a:gd name="T15" fmla="*/ 384 h 563"/>
                <a:gd name="T16" fmla="*/ 1117 w 1120"/>
                <a:gd name="T17" fmla="*/ 413 h 563"/>
                <a:gd name="T18" fmla="*/ 1101 w 1120"/>
                <a:gd name="T19" fmla="*/ 436 h 563"/>
                <a:gd name="T20" fmla="*/ 1074 w 1120"/>
                <a:gd name="T21" fmla="*/ 450 h 563"/>
                <a:gd name="T22" fmla="*/ 1046 w 1120"/>
                <a:gd name="T23" fmla="*/ 448 h 563"/>
                <a:gd name="T24" fmla="*/ 1022 w 1120"/>
                <a:gd name="T25" fmla="*/ 431 h 563"/>
                <a:gd name="T26" fmla="*/ 984 w 1120"/>
                <a:gd name="T27" fmla="*/ 363 h 563"/>
                <a:gd name="T28" fmla="*/ 921 w 1120"/>
                <a:gd name="T29" fmla="*/ 266 h 563"/>
                <a:gd name="T30" fmla="*/ 854 w 1120"/>
                <a:gd name="T31" fmla="*/ 192 h 563"/>
                <a:gd name="T32" fmla="*/ 783 w 1120"/>
                <a:gd name="T33" fmla="*/ 141 h 563"/>
                <a:gd name="T34" fmla="*/ 712 w 1120"/>
                <a:gd name="T35" fmla="*/ 116 h 563"/>
                <a:gd name="T36" fmla="*/ 635 w 1120"/>
                <a:gd name="T37" fmla="*/ 116 h 563"/>
                <a:gd name="T38" fmla="*/ 562 w 1120"/>
                <a:gd name="T39" fmla="*/ 138 h 563"/>
                <a:gd name="T40" fmla="*/ 497 w 1120"/>
                <a:gd name="T41" fmla="*/ 178 h 563"/>
                <a:gd name="T42" fmla="*/ 439 w 1120"/>
                <a:gd name="T43" fmla="*/ 234 h 563"/>
                <a:gd name="T44" fmla="*/ 389 w 1120"/>
                <a:gd name="T45" fmla="*/ 300 h 563"/>
                <a:gd name="T46" fmla="*/ 346 w 1120"/>
                <a:gd name="T47" fmla="*/ 374 h 563"/>
                <a:gd name="T48" fmla="*/ 309 w 1120"/>
                <a:gd name="T49" fmla="*/ 451 h 563"/>
                <a:gd name="T50" fmla="*/ 524 w 1120"/>
                <a:gd name="T51" fmla="*/ 454 h 563"/>
                <a:gd name="T52" fmla="*/ 552 w 1120"/>
                <a:gd name="T53" fmla="*/ 473 h 563"/>
                <a:gd name="T54" fmla="*/ 562 w 1120"/>
                <a:gd name="T55" fmla="*/ 507 h 563"/>
                <a:gd name="T56" fmla="*/ 552 w 1120"/>
                <a:gd name="T57" fmla="*/ 540 h 563"/>
                <a:gd name="T58" fmla="*/ 524 w 1120"/>
                <a:gd name="T59" fmla="*/ 560 h 563"/>
                <a:gd name="T60" fmla="*/ 224 w 1120"/>
                <a:gd name="T61" fmla="*/ 563 h 563"/>
                <a:gd name="T62" fmla="*/ 216 w 1120"/>
                <a:gd name="T63" fmla="*/ 562 h 563"/>
                <a:gd name="T64" fmla="*/ 210 w 1120"/>
                <a:gd name="T65" fmla="*/ 560 h 563"/>
                <a:gd name="T66" fmla="*/ 207 w 1120"/>
                <a:gd name="T67" fmla="*/ 559 h 563"/>
                <a:gd name="T68" fmla="*/ 201 w 1120"/>
                <a:gd name="T69" fmla="*/ 558 h 563"/>
                <a:gd name="T70" fmla="*/ 195 w 1120"/>
                <a:gd name="T71" fmla="*/ 554 h 563"/>
                <a:gd name="T72" fmla="*/ 186 w 1120"/>
                <a:gd name="T73" fmla="*/ 547 h 563"/>
                <a:gd name="T74" fmla="*/ 180 w 1120"/>
                <a:gd name="T75" fmla="*/ 542 h 563"/>
                <a:gd name="T76" fmla="*/ 10 w 1120"/>
                <a:gd name="T77" fmla="*/ 315 h 563"/>
                <a:gd name="T78" fmla="*/ 0 w 1120"/>
                <a:gd name="T79" fmla="*/ 288 h 563"/>
                <a:gd name="T80" fmla="*/ 3 w 1120"/>
                <a:gd name="T81" fmla="*/ 260 h 563"/>
                <a:gd name="T82" fmla="*/ 21 w 1120"/>
                <a:gd name="T83" fmla="*/ 237 h 563"/>
                <a:gd name="T84" fmla="*/ 49 w 1120"/>
                <a:gd name="T85" fmla="*/ 225 h 563"/>
                <a:gd name="T86" fmla="*/ 78 w 1120"/>
                <a:gd name="T87" fmla="*/ 229 h 563"/>
                <a:gd name="T88" fmla="*/ 100 w 1120"/>
                <a:gd name="T89" fmla="*/ 248 h 563"/>
                <a:gd name="T90" fmla="*/ 239 w 1120"/>
                <a:gd name="T91" fmla="*/ 334 h 563"/>
                <a:gd name="T92" fmla="*/ 301 w 1120"/>
                <a:gd name="T93" fmla="*/ 229 h 563"/>
                <a:gd name="T94" fmla="*/ 364 w 1120"/>
                <a:gd name="T95" fmla="*/ 150 h 563"/>
                <a:gd name="T96" fmla="*/ 429 w 1120"/>
                <a:gd name="T97" fmla="*/ 89 h 563"/>
                <a:gd name="T98" fmla="*/ 493 w 1120"/>
                <a:gd name="T99" fmla="*/ 46 h 563"/>
                <a:gd name="T100" fmla="*/ 557 w 1120"/>
                <a:gd name="T101" fmla="*/ 18 h 563"/>
                <a:gd name="T102" fmla="*/ 618 w 1120"/>
                <a:gd name="T103" fmla="*/ 4 h 563"/>
                <a:gd name="T104" fmla="*/ 675 w 1120"/>
                <a:gd name="T105" fmla="*/ 0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20" h="563">
                  <a:moveTo>
                    <a:pt x="675" y="0"/>
                  </a:moveTo>
                  <a:lnTo>
                    <a:pt x="701" y="1"/>
                  </a:lnTo>
                  <a:lnTo>
                    <a:pt x="729" y="4"/>
                  </a:lnTo>
                  <a:lnTo>
                    <a:pt x="758" y="10"/>
                  </a:lnTo>
                  <a:lnTo>
                    <a:pt x="787" y="19"/>
                  </a:lnTo>
                  <a:lnTo>
                    <a:pt x="819" y="33"/>
                  </a:lnTo>
                  <a:lnTo>
                    <a:pt x="851" y="49"/>
                  </a:lnTo>
                  <a:lnTo>
                    <a:pt x="883" y="71"/>
                  </a:lnTo>
                  <a:lnTo>
                    <a:pt x="917" y="96"/>
                  </a:lnTo>
                  <a:lnTo>
                    <a:pt x="949" y="127"/>
                  </a:lnTo>
                  <a:lnTo>
                    <a:pt x="983" y="163"/>
                  </a:lnTo>
                  <a:lnTo>
                    <a:pt x="1016" y="205"/>
                  </a:lnTo>
                  <a:lnTo>
                    <a:pt x="1050" y="253"/>
                  </a:lnTo>
                  <a:lnTo>
                    <a:pt x="1082" y="307"/>
                  </a:lnTo>
                  <a:lnTo>
                    <a:pt x="1115" y="370"/>
                  </a:lnTo>
                  <a:lnTo>
                    <a:pt x="1119" y="384"/>
                  </a:lnTo>
                  <a:lnTo>
                    <a:pt x="1120" y="398"/>
                  </a:lnTo>
                  <a:lnTo>
                    <a:pt x="1117" y="413"/>
                  </a:lnTo>
                  <a:lnTo>
                    <a:pt x="1111" y="425"/>
                  </a:lnTo>
                  <a:lnTo>
                    <a:pt x="1101" y="436"/>
                  </a:lnTo>
                  <a:lnTo>
                    <a:pt x="1089" y="445"/>
                  </a:lnTo>
                  <a:lnTo>
                    <a:pt x="1074" y="450"/>
                  </a:lnTo>
                  <a:lnTo>
                    <a:pt x="1060" y="451"/>
                  </a:lnTo>
                  <a:lnTo>
                    <a:pt x="1046" y="448"/>
                  </a:lnTo>
                  <a:lnTo>
                    <a:pt x="1033" y="441"/>
                  </a:lnTo>
                  <a:lnTo>
                    <a:pt x="1022" y="431"/>
                  </a:lnTo>
                  <a:lnTo>
                    <a:pt x="1014" y="419"/>
                  </a:lnTo>
                  <a:lnTo>
                    <a:pt x="984" y="363"/>
                  </a:lnTo>
                  <a:lnTo>
                    <a:pt x="952" y="311"/>
                  </a:lnTo>
                  <a:lnTo>
                    <a:pt x="921" y="266"/>
                  </a:lnTo>
                  <a:lnTo>
                    <a:pt x="888" y="226"/>
                  </a:lnTo>
                  <a:lnTo>
                    <a:pt x="854" y="192"/>
                  </a:lnTo>
                  <a:lnTo>
                    <a:pt x="819" y="164"/>
                  </a:lnTo>
                  <a:lnTo>
                    <a:pt x="783" y="141"/>
                  </a:lnTo>
                  <a:lnTo>
                    <a:pt x="748" y="126"/>
                  </a:lnTo>
                  <a:lnTo>
                    <a:pt x="712" y="116"/>
                  </a:lnTo>
                  <a:lnTo>
                    <a:pt x="675" y="113"/>
                  </a:lnTo>
                  <a:lnTo>
                    <a:pt x="635" y="116"/>
                  </a:lnTo>
                  <a:lnTo>
                    <a:pt x="598" y="124"/>
                  </a:lnTo>
                  <a:lnTo>
                    <a:pt x="562" y="138"/>
                  </a:lnTo>
                  <a:lnTo>
                    <a:pt x="528" y="156"/>
                  </a:lnTo>
                  <a:lnTo>
                    <a:pt x="497" y="178"/>
                  </a:lnTo>
                  <a:lnTo>
                    <a:pt x="467" y="205"/>
                  </a:lnTo>
                  <a:lnTo>
                    <a:pt x="439" y="234"/>
                  </a:lnTo>
                  <a:lnTo>
                    <a:pt x="413" y="265"/>
                  </a:lnTo>
                  <a:lnTo>
                    <a:pt x="389" y="300"/>
                  </a:lnTo>
                  <a:lnTo>
                    <a:pt x="366" y="336"/>
                  </a:lnTo>
                  <a:lnTo>
                    <a:pt x="346" y="374"/>
                  </a:lnTo>
                  <a:lnTo>
                    <a:pt x="327" y="412"/>
                  </a:lnTo>
                  <a:lnTo>
                    <a:pt x="309" y="451"/>
                  </a:lnTo>
                  <a:lnTo>
                    <a:pt x="506" y="451"/>
                  </a:lnTo>
                  <a:lnTo>
                    <a:pt x="524" y="454"/>
                  </a:lnTo>
                  <a:lnTo>
                    <a:pt x="540" y="462"/>
                  </a:lnTo>
                  <a:lnTo>
                    <a:pt x="552" y="473"/>
                  </a:lnTo>
                  <a:lnTo>
                    <a:pt x="559" y="490"/>
                  </a:lnTo>
                  <a:lnTo>
                    <a:pt x="562" y="507"/>
                  </a:lnTo>
                  <a:lnTo>
                    <a:pt x="559" y="524"/>
                  </a:lnTo>
                  <a:lnTo>
                    <a:pt x="552" y="540"/>
                  </a:lnTo>
                  <a:lnTo>
                    <a:pt x="540" y="552"/>
                  </a:lnTo>
                  <a:lnTo>
                    <a:pt x="524" y="560"/>
                  </a:lnTo>
                  <a:lnTo>
                    <a:pt x="506" y="563"/>
                  </a:lnTo>
                  <a:lnTo>
                    <a:pt x="224" y="563"/>
                  </a:lnTo>
                  <a:lnTo>
                    <a:pt x="220" y="563"/>
                  </a:lnTo>
                  <a:lnTo>
                    <a:pt x="216" y="562"/>
                  </a:lnTo>
                  <a:lnTo>
                    <a:pt x="212" y="561"/>
                  </a:lnTo>
                  <a:lnTo>
                    <a:pt x="210" y="560"/>
                  </a:lnTo>
                  <a:lnTo>
                    <a:pt x="208" y="560"/>
                  </a:lnTo>
                  <a:lnTo>
                    <a:pt x="207" y="559"/>
                  </a:lnTo>
                  <a:lnTo>
                    <a:pt x="204" y="559"/>
                  </a:lnTo>
                  <a:lnTo>
                    <a:pt x="201" y="558"/>
                  </a:lnTo>
                  <a:lnTo>
                    <a:pt x="199" y="556"/>
                  </a:lnTo>
                  <a:lnTo>
                    <a:pt x="195" y="554"/>
                  </a:lnTo>
                  <a:lnTo>
                    <a:pt x="190" y="551"/>
                  </a:lnTo>
                  <a:lnTo>
                    <a:pt x="186" y="547"/>
                  </a:lnTo>
                  <a:lnTo>
                    <a:pt x="182" y="543"/>
                  </a:lnTo>
                  <a:lnTo>
                    <a:pt x="180" y="542"/>
                  </a:lnTo>
                  <a:lnTo>
                    <a:pt x="179" y="541"/>
                  </a:lnTo>
                  <a:lnTo>
                    <a:pt x="10" y="315"/>
                  </a:lnTo>
                  <a:lnTo>
                    <a:pt x="3" y="302"/>
                  </a:lnTo>
                  <a:lnTo>
                    <a:pt x="0" y="288"/>
                  </a:lnTo>
                  <a:lnTo>
                    <a:pt x="0" y="273"/>
                  </a:lnTo>
                  <a:lnTo>
                    <a:pt x="3" y="260"/>
                  </a:lnTo>
                  <a:lnTo>
                    <a:pt x="11" y="247"/>
                  </a:lnTo>
                  <a:lnTo>
                    <a:pt x="21" y="237"/>
                  </a:lnTo>
                  <a:lnTo>
                    <a:pt x="35" y="229"/>
                  </a:lnTo>
                  <a:lnTo>
                    <a:pt x="49" y="225"/>
                  </a:lnTo>
                  <a:lnTo>
                    <a:pt x="63" y="226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100" y="248"/>
                  </a:lnTo>
                  <a:lnTo>
                    <a:pt x="211" y="395"/>
                  </a:lnTo>
                  <a:lnTo>
                    <a:pt x="239" y="334"/>
                  </a:lnTo>
                  <a:lnTo>
                    <a:pt x="270" y="279"/>
                  </a:lnTo>
                  <a:lnTo>
                    <a:pt x="301" y="229"/>
                  </a:lnTo>
                  <a:lnTo>
                    <a:pt x="332" y="186"/>
                  </a:lnTo>
                  <a:lnTo>
                    <a:pt x="364" y="150"/>
                  </a:lnTo>
                  <a:lnTo>
                    <a:pt x="396" y="117"/>
                  </a:lnTo>
                  <a:lnTo>
                    <a:pt x="429" y="89"/>
                  </a:lnTo>
                  <a:lnTo>
                    <a:pt x="462" y="66"/>
                  </a:lnTo>
                  <a:lnTo>
                    <a:pt x="493" y="46"/>
                  </a:lnTo>
                  <a:lnTo>
                    <a:pt x="525" y="31"/>
                  </a:lnTo>
                  <a:lnTo>
                    <a:pt x="557" y="18"/>
                  </a:lnTo>
                  <a:lnTo>
                    <a:pt x="588" y="10"/>
                  </a:lnTo>
                  <a:lnTo>
                    <a:pt x="618" y="4"/>
                  </a:lnTo>
                  <a:lnTo>
                    <a:pt x="647" y="1"/>
                  </a:lnTo>
                  <a:lnTo>
                    <a:pt x="6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81" name="Group 2322"/>
          <p:cNvGrpSpPr/>
          <p:nvPr/>
        </p:nvGrpSpPr>
        <p:grpSpPr>
          <a:xfrm>
            <a:off x="5926060" y="3731331"/>
            <a:ext cx="534988" cy="536575"/>
            <a:chOff x="10048875" y="5014913"/>
            <a:chExt cx="534988" cy="536575"/>
          </a:xfrm>
          <a:solidFill>
            <a:srgbClr val="000000"/>
          </a:solidFill>
        </p:grpSpPr>
        <p:sp>
          <p:nvSpPr>
            <p:cNvPr id="1082" name="Freeform 1105"/>
            <p:cNvSpPr>
              <a:spLocks noEditPoints="1"/>
            </p:cNvSpPr>
            <p:nvPr/>
          </p:nvSpPr>
          <p:spPr bwMode="auto">
            <a:xfrm>
              <a:off x="10155238" y="5014913"/>
              <a:ext cx="347663" cy="536575"/>
            </a:xfrm>
            <a:custGeom>
              <a:avLst/>
              <a:gdLst>
                <a:gd name="T0" fmla="*/ 797 w 2191"/>
                <a:gd name="T1" fmla="*/ 3264 h 3380"/>
                <a:gd name="T2" fmla="*/ 984 w 2191"/>
                <a:gd name="T3" fmla="*/ 3220 h 3380"/>
                <a:gd name="T4" fmla="*/ 922 w 2191"/>
                <a:gd name="T5" fmla="*/ 3155 h 3380"/>
                <a:gd name="T6" fmla="*/ 832 w 2191"/>
                <a:gd name="T7" fmla="*/ 3036 h 3380"/>
                <a:gd name="T8" fmla="*/ 775 w 2191"/>
                <a:gd name="T9" fmla="*/ 2939 h 3380"/>
                <a:gd name="T10" fmla="*/ 337 w 2191"/>
                <a:gd name="T11" fmla="*/ 2817 h 3380"/>
                <a:gd name="T12" fmla="*/ 213 w 2191"/>
                <a:gd name="T13" fmla="*/ 2479 h 3380"/>
                <a:gd name="T14" fmla="*/ 599 w 2191"/>
                <a:gd name="T15" fmla="*/ 2479 h 3380"/>
                <a:gd name="T16" fmla="*/ 568 w 2191"/>
                <a:gd name="T17" fmla="*/ 2338 h 3380"/>
                <a:gd name="T18" fmla="*/ 542 w 2191"/>
                <a:gd name="T19" fmla="*/ 2197 h 3380"/>
                <a:gd name="T20" fmla="*/ 526 w 2191"/>
                <a:gd name="T21" fmla="*/ 2070 h 3380"/>
                <a:gd name="T22" fmla="*/ 114 w 2191"/>
                <a:gd name="T23" fmla="*/ 1577 h 3380"/>
                <a:gd name="T24" fmla="*/ 506 w 2191"/>
                <a:gd name="T25" fmla="*/ 1690 h 3380"/>
                <a:gd name="T26" fmla="*/ 513 w 2191"/>
                <a:gd name="T27" fmla="*/ 1465 h 3380"/>
                <a:gd name="T28" fmla="*/ 528 w 2191"/>
                <a:gd name="T29" fmla="*/ 1296 h 3380"/>
                <a:gd name="T30" fmla="*/ 543 w 2191"/>
                <a:gd name="T31" fmla="*/ 1179 h 3380"/>
                <a:gd name="T32" fmla="*/ 568 w 2191"/>
                <a:gd name="T33" fmla="*/ 1042 h 3380"/>
                <a:gd name="T34" fmla="*/ 599 w 2191"/>
                <a:gd name="T35" fmla="*/ 901 h 3380"/>
                <a:gd name="T36" fmla="*/ 312 w 2191"/>
                <a:gd name="T37" fmla="*/ 619 h 3380"/>
                <a:gd name="T38" fmla="*/ 337 w 2191"/>
                <a:gd name="T39" fmla="*/ 563 h 3380"/>
                <a:gd name="T40" fmla="*/ 775 w 2191"/>
                <a:gd name="T41" fmla="*/ 441 h 3380"/>
                <a:gd name="T42" fmla="*/ 832 w 2191"/>
                <a:gd name="T43" fmla="*/ 344 h 3380"/>
                <a:gd name="T44" fmla="*/ 1203 w 2191"/>
                <a:gd name="T45" fmla="*/ 145 h 3380"/>
                <a:gd name="T46" fmla="*/ 943 w 2191"/>
                <a:gd name="T47" fmla="*/ 386 h 3380"/>
                <a:gd name="T48" fmla="*/ 744 w 2191"/>
                <a:gd name="T49" fmla="*/ 815 h 3380"/>
                <a:gd name="T50" fmla="*/ 633 w 2191"/>
                <a:gd name="T51" fmla="*/ 1377 h 3380"/>
                <a:gd name="T52" fmla="*/ 633 w 2191"/>
                <a:gd name="T53" fmla="*/ 2003 h 3380"/>
                <a:gd name="T54" fmla="*/ 744 w 2191"/>
                <a:gd name="T55" fmla="*/ 2565 h 3380"/>
                <a:gd name="T56" fmla="*/ 943 w 2191"/>
                <a:gd name="T57" fmla="*/ 2994 h 3380"/>
                <a:gd name="T58" fmla="*/ 1203 w 2191"/>
                <a:gd name="T59" fmla="*/ 3235 h 3380"/>
                <a:gd name="T60" fmla="*/ 1493 w 2191"/>
                <a:gd name="T61" fmla="*/ 3235 h 3380"/>
                <a:gd name="T62" fmla="*/ 1753 w 2191"/>
                <a:gd name="T63" fmla="*/ 2994 h 3380"/>
                <a:gd name="T64" fmla="*/ 1952 w 2191"/>
                <a:gd name="T65" fmla="*/ 2565 h 3380"/>
                <a:gd name="T66" fmla="*/ 2063 w 2191"/>
                <a:gd name="T67" fmla="*/ 2003 h 3380"/>
                <a:gd name="T68" fmla="*/ 2063 w 2191"/>
                <a:gd name="T69" fmla="*/ 1377 h 3380"/>
                <a:gd name="T70" fmla="*/ 1952 w 2191"/>
                <a:gd name="T71" fmla="*/ 815 h 3380"/>
                <a:gd name="T72" fmla="*/ 1753 w 2191"/>
                <a:gd name="T73" fmla="*/ 386 h 3380"/>
                <a:gd name="T74" fmla="*/ 1493 w 2191"/>
                <a:gd name="T75" fmla="*/ 145 h 3380"/>
                <a:gd name="T76" fmla="*/ 751 w 2191"/>
                <a:gd name="T77" fmla="*/ 126 h 3380"/>
                <a:gd name="T78" fmla="*/ 927 w 2191"/>
                <a:gd name="T79" fmla="*/ 220 h 3380"/>
                <a:gd name="T80" fmla="*/ 1032 w 2191"/>
                <a:gd name="T81" fmla="*/ 118 h 3380"/>
                <a:gd name="T82" fmla="*/ 1404 w 2191"/>
                <a:gd name="T83" fmla="*/ 3 h 3380"/>
                <a:gd name="T84" fmla="*/ 1715 w 2191"/>
                <a:gd name="T85" fmla="*/ 163 h 3380"/>
                <a:gd name="T86" fmla="*/ 1965 w 2191"/>
                <a:gd name="T87" fmla="*/ 526 h 3380"/>
                <a:gd name="T88" fmla="*/ 2130 w 2191"/>
                <a:gd name="T89" fmla="*/ 1051 h 3380"/>
                <a:gd name="T90" fmla="*/ 2191 w 2191"/>
                <a:gd name="T91" fmla="*/ 1690 h 3380"/>
                <a:gd name="T92" fmla="*/ 2130 w 2191"/>
                <a:gd name="T93" fmla="*/ 2329 h 3380"/>
                <a:gd name="T94" fmla="*/ 1965 w 2191"/>
                <a:gd name="T95" fmla="*/ 2854 h 3380"/>
                <a:gd name="T96" fmla="*/ 1715 w 2191"/>
                <a:gd name="T97" fmla="*/ 3217 h 3380"/>
                <a:gd name="T98" fmla="*/ 1404 w 2191"/>
                <a:gd name="T99" fmla="*/ 3377 h 3380"/>
                <a:gd name="T100" fmla="*/ 625 w 2191"/>
                <a:gd name="T101" fmla="*/ 3325 h 3380"/>
                <a:gd name="T102" fmla="*/ 342 w 2191"/>
                <a:gd name="T103" fmla="*/ 3058 h 3380"/>
                <a:gd name="T104" fmla="*/ 132 w 2191"/>
                <a:gd name="T105" fmla="*/ 2609 h 3380"/>
                <a:gd name="T106" fmla="*/ 15 w 2191"/>
                <a:gd name="T107" fmla="*/ 2021 h 3380"/>
                <a:gd name="T108" fmla="*/ 15 w 2191"/>
                <a:gd name="T109" fmla="*/ 1359 h 3380"/>
                <a:gd name="T110" fmla="*/ 132 w 2191"/>
                <a:gd name="T111" fmla="*/ 771 h 3380"/>
                <a:gd name="T112" fmla="*/ 342 w 2191"/>
                <a:gd name="T113" fmla="*/ 322 h 3380"/>
                <a:gd name="T114" fmla="*/ 625 w 2191"/>
                <a:gd name="T115" fmla="*/ 55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91" h="3380">
                  <a:moveTo>
                    <a:pt x="577" y="3155"/>
                  </a:moveTo>
                  <a:lnTo>
                    <a:pt x="619" y="3188"/>
                  </a:lnTo>
                  <a:lnTo>
                    <a:pt x="662" y="3216"/>
                  </a:lnTo>
                  <a:lnTo>
                    <a:pt x="706" y="3238"/>
                  </a:lnTo>
                  <a:lnTo>
                    <a:pt x="751" y="3254"/>
                  </a:lnTo>
                  <a:lnTo>
                    <a:pt x="797" y="3264"/>
                  </a:lnTo>
                  <a:lnTo>
                    <a:pt x="843" y="3267"/>
                  </a:lnTo>
                  <a:lnTo>
                    <a:pt x="1040" y="3267"/>
                  </a:lnTo>
                  <a:lnTo>
                    <a:pt x="1037" y="3264"/>
                  </a:lnTo>
                  <a:lnTo>
                    <a:pt x="1032" y="3262"/>
                  </a:lnTo>
                  <a:lnTo>
                    <a:pt x="1009" y="3242"/>
                  </a:lnTo>
                  <a:lnTo>
                    <a:pt x="984" y="3220"/>
                  </a:lnTo>
                  <a:lnTo>
                    <a:pt x="982" y="3218"/>
                  </a:lnTo>
                  <a:lnTo>
                    <a:pt x="980" y="3217"/>
                  </a:lnTo>
                  <a:lnTo>
                    <a:pt x="956" y="3193"/>
                  </a:lnTo>
                  <a:lnTo>
                    <a:pt x="931" y="3166"/>
                  </a:lnTo>
                  <a:lnTo>
                    <a:pt x="927" y="3160"/>
                  </a:lnTo>
                  <a:lnTo>
                    <a:pt x="922" y="3155"/>
                  </a:lnTo>
                  <a:lnTo>
                    <a:pt x="577" y="3155"/>
                  </a:lnTo>
                  <a:close/>
                  <a:moveTo>
                    <a:pt x="397" y="2929"/>
                  </a:moveTo>
                  <a:lnTo>
                    <a:pt x="434" y="2988"/>
                  </a:lnTo>
                  <a:lnTo>
                    <a:pt x="473" y="3042"/>
                  </a:lnTo>
                  <a:lnTo>
                    <a:pt x="837" y="3042"/>
                  </a:lnTo>
                  <a:lnTo>
                    <a:pt x="832" y="3036"/>
                  </a:lnTo>
                  <a:lnTo>
                    <a:pt x="828" y="3029"/>
                  </a:lnTo>
                  <a:lnTo>
                    <a:pt x="823" y="3022"/>
                  </a:lnTo>
                  <a:lnTo>
                    <a:pt x="819" y="3014"/>
                  </a:lnTo>
                  <a:lnTo>
                    <a:pt x="798" y="2978"/>
                  </a:lnTo>
                  <a:lnTo>
                    <a:pt x="777" y="2943"/>
                  </a:lnTo>
                  <a:lnTo>
                    <a:pt x="775" y="2939"/>
                  </a:lnTo>
                  <a:lnTo>
                    <a:pt x="773" y="2935"/>
                  </a:lnTo>
                  <a:lnTo>
                    <a:pt x="770" y="2929"/>
                  </a:lnTo>
                  <a:lnTo>
                    <a:pt x="397" y="2929"/>
                  </a:lnTo>
                  <a:close/>
                  <a:moveTo>
                    <a:pt x="289" y="2704"/>
                  </a:moveTo>
                  <a:lnTo>
                    <a:pt x="312" y="2761"/>
                  </a:lnTo>
                  <a:lnTo>
                    <a:pt x="337" y="2817"/>
                  </a:lnTo>
                  <a:lnTo>
                    <a:pt x="715" y="2817"/>
                  </a:lnTo>
                  <a:lnTo>
                    <a:pt x="692" y="2763"/>
                  </a:lnTo>
                  <a:lnTo>
                    <a:pt x="688" y="2751"/>
                  </a:lnTo>
                  <a:lnTo>
                    <a:pt x="670" y="2704"/>
                  </a:lnTo>
                  <a:lnTo>
                    <a:pt x="289" y="2704"/>
                  </a:lnTo>
                  <a:close/>
                  <a:moveTo>
                    <a:pt x="213" y="2479"/>
                  </a:moveTo>
                  <a:lnTo>
                    <a:pt x="231" y="2536"/>
                  </a:lnTo>
                  <a:lnTo>
                    <a:pt x="248" y="2591"/>
                  </a:lnTo>
                  <a:lnTo>
                    <a:pt x="632" y="2591"/>
                  </a:lnTo>
                  <a:lnTo>
                    <a:pt x="623" y="2562"/>
                  </a:lnTo>
                  <a:lnTo>
                    <a:pt x="618" y="2544"/>
                  </a:lnTo>
                  <a:lnTo>
                    <a:pt x="599" y="2479"/>
                  </a:lnTo>
                  <a:lnTo>
                    <a:pt x="213" y="2479"/>
                  </a:lnTo>
                  <a:close/>
                  <a:moveTo>
                    <a:pt x="153" y="2197"/>
                  </a:moveTo>
                  <a:lnTo>
                    <a:pt x="169" y="2283"/>
                  </a:lnTo>
                  <a:lnTo>
                    <a:pt x="186" y="2366"/>
                  </a:lnTo>
                  <a:lnTo>
                    <a:pt x="573" y="2366"/>
                  </a:lnTo>
                  <a:lnTo>
                    <a:pt x="568" y="2338"/>
                  </a:lnTo>
                  <a:lnTo>
                    <a:pt x="564" y="2316"/>
                  </a:lnTo>
                  <a:lnTo>
                    <a:pt x="555" y="2269"/>
                  </a:lnTo>
                  <a:lnTo>
                    <a:pt x="546" y="2222"/>
                  </a:lnTo>
                  <a:lnTo>
                    <a:pt x="544" y="2205"/>
                  </a:lnTo>
                  <a:lnTo>
                    <a:pt x="543" y="2201"/>
                  </a:lnTo>
                  <a:lnTo>
                    <a:pt x="542" y="2197"/>
                  </a:lnTo>
                  <a:lnTo>
                    <a:pt x="153" y="2197"/>
                  </a:lnTo>
                  <a:close/>
                  <a:moveTo>
                    <a:pt x="121" y="1915"/>
                  </a:moveTo>
                  <a:lnTo>
                    <a:pt x="128" y="2000"/>
                  </a:lnTo>
                  <a:lnTo>
                    <a:pt x="137" y="2084"/>
                  </a:lnTo>
                  <a:lnTo>
                    <a:pt x="528" y="2084"/>
                  </a:lnTo>
                  <a:lnTo>
                    <a:pt x="526" y="2070"/>
                  </a:lnTo>
                  <a:lnTo>
                    <a:pt x="517" y="1966"/>
                  </a:lnTo>
                  <a:lnTo>
                    <a:pt x="516" y="1959"/>
                  </a:lnTo>
                  <a:lnTo>
                    <a:pt x="516" y="1954"/>
                  </a:lnTo>
                  <a:lnTo>
                    <a:pt x="513" y="1915"/>
                  </a:lnTo>
                  <a:lnTo>
                    <a:pt x="121" y="1915"/>
                  </a:lnTo>
                  <a:close/>
                  <a:moveTo>
                    <a:pt x="114" y="1577"/>
                  </a:moveTo>
                  <a:lnTo>
                    <a:pt x="113" y="1634"/>
                  </a:lnTo>
                  <a:lnTo>
                    <a:pt x="112" y="1690"/>
                  </a:lnTo>
                  <a:lnTo>
                    <a:pt x="113" y="1746"/>
                  </a:lnTo>
                  <a:lnTo>
                    <a:pt x="114" y="1803"/>
                  </a:lnTo>
                  <a:lnTo>
                    <a:pt x="508" y="1803"/>
                  </a:lnTo>
                  <a:lnTo>
                    <a:pt x="506" y="1690"/>
                  </a:lnTo>
                  <a:lnTo>
                    <a:pt x="508" y="1577"/>
                  </a:lnTo>
                  <a:lnTo>
                    <a:pt x="114" y="1577"/>
                  </a:lnTo>
                  <a:close/>
                  <a:moveTo>
                    <a:pt x="137" y="1296"/>
                  </a:moveTo>
                  <a:lnTo>
                    <a:pt x="128" y="1380"/>
                  </a:lnTo>
                  <a:lnTo>
                    <a:pt x="121" y="1465"/>
                  </a:lnTo>
                  <a:lnTo>
                    <a:pt x="513" y="1465"/>
                  </a:lnTo>
                  <a:lnTo>
                    <a:pt x="516" y="1426"/>
                  </a:lnTo>
                  <a:lnTo>
                    <a:pt x="516" y="1421"/>
                  </a:lnTo>
                  <a:lnTo>
                    <a:pt x="517" y="1414"/>
                  </a:lnTo>
                  <a:lnTo>
                    <a:pt x="526" y="1310"/>
                  </a:lnTo>
                  <a:lnTo>
                    <a:pt x="527" y="1303"/>
                  </a:lnTo>
                  <a:lnTo>
                    <a:pt x="528" y="1296"/>
                  </a:lnTo>
                  <a:lnTo>
                    <a:pt x="137" y="1296"/>
                  </a:lnTo>
                  <a:close/>
                  <a:moveTo>
                    <a:pt x="186" y="1014"/>
                  </a:moveTo>
                  <a:lnTo>
                    <a:pt x="169" y="1097"/>
                  </a:lnTo>
                  <a:lnTo>
                    <a:pt x="153" y="1183"/>
                  </a:lnTo>
                  <a:lnTo>
                    <a:pt x="542" y="1183"/>
                  </a:lnTo>
                  <a:lnTo>
                    <a:pt x="543" y="1179"/>
                  </a:lnTo>
                  <a:lnTo>
                    <a:pt x="544" y="1175"/>
                  </a:lnTo>
                  <a:lnTo>
                    <a:pt x="545" y="1167"/>
                  </a:lnTo>
                  <a:lnTo>
                    <a:pt x="546" y="1158"/>
                  </a:lnTo>
                  <a:lnTo>
                    <a:pt x="555" y="1111"/>
                  </a:lnTo>
                  <a:lnTo>
                    <a:pt x="564" y="1064"/>
                  </a:lnTo>
                  <a:lnTo>
                    <a:pt x="568" y="1042"/>
                  </a:lnTo>
                  <a:lnTo>
                    <a:pt x="573" y="1014"/>
                  </a:lnTo>
                  <a:lnTo>
                    <a:pt x="186" y="1014"/>
                  </a:lnTo>
                  <a:close/>
                  <a:moveTo>
                    <a:pt x="248" y="789"/>
                  </a:moveTo>
                  <a:lnTo>
                    <a:pt x="230" y="844"/>
                  </a:lnTo>
                  <a:lnTo>
                    <a:pt x="213" y="901"/>
                  </a:lnTo>
                  <a:lnTo>
                    <a:pt x="599" y="901"/>
                  </a:lnTo>
                  <a:lnTo>
                    <a:pt x="618" y="836"/>
                  </a:lnTo>
                  <a:lnTo>
                    <a:pt x="623" y="818"/>
                  </a:lnTo>
                  <a:lnTo>
                    <a:pt x="632" y="789"/>
                  </a:lnTo>
                  <a:lnTo>
                    <a:pt x="248" y="789"/>
                  </a:lnTo>
                  <a:close/>
                  <a:moveTo>
                    <a:pt x="337" y="563"/>
                  </a:moveTo>
                  <a:lnTo>
                    <a:pt x="312" y="619"/>
                  </a:lnTo>
                  <a:lnTo>
                    <a:pt x="288" y="676"/>
                  </a:lnTo>
                  <a:lnTo>
                    <a:pt x="670" y="676"/>
                  </a:lnTo>
                  <a:lnTo>
                    <a:pt x="688" y="629"/>
                  </a:lnTo>
                  <a:lnTo>
                    <a:pt x="692" y="617"/>
                  </a:lnTo>
                  <a:lnTo>
                    <a:pt x="715" y="563"/>
                  </a:lnTo>
                  <a:lnTo>
                    <a:pt x="337" y="563"/>
                  </a:lnTo>
                  <a:close/>
                  <a:moveTo>
                    <a:pt x="473" y="338"/>
                  </a:moveTo>
                  <a:lnTo>
                    <a:pt x="434" y="392"/>
                  </a:lnTo>
                  <a:lnTo>
                    <a:pt x="397" y="451"/>
                  </a:lnTo>
                  <a:lnTo>
                    <a:pt x="770" y="451"/>
                  </a:lnTo>
                  <a:lnTo>
                    <a:pt x="773" y="445"/>
                  </a:lnTo>
                  <a:lnTo>
                    <a:pt x="775" y="441"/>
                  </a:lnTo>
                  <a:lnTo>
                    <a:pt x="777" y="437"/>
                  </a:lnTo>
                  <a:lnTo>
                    <a:pt x="798" y="402"/>
                  </a:lnTo>
                  <a:lnTo>
                    <a:pt x="819" y="366"/>
                  </a:lnTo>
                  <a:lnTo>
                    <a:pt x="823" y="358"/>
                  </a:lnTo>
                  <a:lnTo>
                    <a:pt x="828" y="351"/>
                  </a:lnTo>
                  <a:lnTo>
                    <a:pt x="832" y="344"/>
                  </a:lnTo>
                  <a:lnTo>
                    <a:pt x="837" y="338"/>
                  </a:lnTo>
                  <a:lnTo>
                    <a:pt x="473" y="338"/>
                  </a:lnTo>
                  <a:close/>
                  <a:moveTo>
                    <a:pt x="1348" y="113"/>
                  </a:moveTo>
                  <a:lnTo>
                    <a:pt x="1299" y="117"/>
                  </a:lnTo>
                  <a:lnTo>
                    <a:pt x="1251" y="127"/>
                  </a:lnTo>
                  <a:lnTo>
                    <a:pt x="1203" y="145"/>
                  </a:lnTo>
                  <a:lnTo>
                    <a:pt x="1157" y="170"/>
                  </a:lnTo>
                  <a:lnTo>
                    <a:pt x="1111" y="202"/>
                  </a:lnTo>
                  <a:lnTo>
                    <a:pt x="1067" y="239"/>
                  </a:lnTo>
                  <a:lnTo>
                    <a:pt x="1024" y="283"/>
                  </a:lnTo>
                  <a:lnTo>
                    <a:pt x="982" y="332"/>
                  </a:lnTo>
                  <a:lnTo>
                    <a:pt x="943" y="386"/>
                  </a:lnTo>
                  <a:lnTo>
                    <a:pt x="905" y="447"/>
                  </a:lnTo>
                  <a:lnTo>
                    <a:pt x="869" y="511"/>
                  </a:lnTo>
                  <a:lnTo>
                    <a:pt x="834" y="581"/>
                  </a:lnTo>
                  <a:lnTo>
                    <a:pt x="803" y="654"/>
                  </a:lnTo>
                  <a:lnTo>
                    <a:pt x="772" y="733"/>
                  </a:lnTo>
                  <a:lnTo>
                    <a:pt x="744" y="815"/>
                  </a:lnTo>
                  <a:lnTo>
                    <a:pt x="719" y="901"/>
                  </a:lnTo>
                  <a:lnTo>
                    <a:pt x="696" y="990"/>
                  </a:lnTo>
                  <a:lnTo>
                    <a:pt x="676" y="1083"/>
                  </a:lnTo>
                  <a:lnTo>
                    <a:pt x="659" y="1178"/>
                  </a:lnTo>
                  <a:lnTo>
                    <a:pt x="644" y="1276"/>
                  </a:lnTo>
                  <a:lnTo>
                    <a:pt x="633" y="1377"/>
                  </a:lnTo>
                  <a:lnTo>
                    <a:pt x="625" y="1479"/>
                  </a:lnTo>
                  <a:lnTo>
                    <a:pt x="620" y="1583"/>
                  </a:lnTo>
                  <a:lnTo>
                    <a:pt x="618" y="1690"/>
                  </a:lnTo>
                  <a:lnTo>
                    <a:pt x="620" y="1797"/>
                  </a:lnTo>
                  <a:lnTo>
                    <a:pt x="625" y="1901"/>
                  </a:lnTo>
                  <a:lnTo>
                    <a:pt x="633" y="2003"/>
                  </a:lnTo>
                  <a:lnTo>
                    <a:pt x="644" y="2104"/>
                  </a:lnTo>
                  <a:lnTo>
                    <a:pt x="659" y="2202"/>
                  </a:lnTo>
                  <a:lnTo>
                    <a:pt x="676" y="2297"/>
                  </a:lnTo>
                  <a:lnTo>
                    <a:pt x="696" y="2390"/>
                  </a:lnTo>
                  <a:lnTo>
                    <a:pt x="719" y="2479"/>
                  </a:lnTo>
                  <a:lnTo>
                    <a:pt x="744" y="2565"/>
                  </a:lnTo>
                  <a:lnTo>
                    <a:pt x="772" y="2647"/>
                  </a:lnTo>
                  <a:lnTo>
                    <a:pt x="803" y="2726"/>
                  </a:lnTo>
                  <a:lnTo>
                    <a:pt x="834" y="2799"/>
                  </a:lnTo>
                  <a:lnTo>
                    <a:pt x="869" y="2869"/>
                  </a:lnTo>
                  <a:lnTo>
                    <a:pt x="905" y="2933"/>
                  </a:lnTo>
                  <a:lnTo>
                    <a:pt x="943" y="2994"/>
                  </a:lnTo>
                  <a:lnTo>
                    <a:pt x="982" y="3048"/>
                  </a:lnTo>
                  <a:lnTo>
                    <a:pt x="1024" y="3097"/>
                  </a:lnTo>
                  <a:lnTo>
                    <a:pt x="1067" y="3141"/>
                  </a:lnTo>
                  <a:lnTo>
                    <a:pt x="1111" y="3178"/>
                  </a:lnTo>
                  <a:lnTo>
                    <a:pt x="1157" y="3210"/>
                  </a:lnTo>
                  <a:lnTo>
                    <a:pt x="1203" y="3235"/>
                  </a:lnTo>
                  <a:lnTo>
                    <a:pt x="1251" y="3253"/>
                  </a:lnTo>
                  <a:lnTo>
                    <a:pt x="1299" y="3263"/>
                  </a:lnTo>
                  <a:lnTo>
                    <a:pt x="1348" y="3267"/>
                  </a:lnTo>
                  <a:lnTo>
                    <a:pt x="1397" y="3263"/>
                  </a:lnTo>
                  <a:lnTo>
                    <a:pt x="1446" y="3253"/>
                  </a:lnTo>
                  <a:lnTo>
                    <a:pt x="1493" y="3235"/>
                  </a:lnTo>
                  <a:lnTo>
                    <a:pt x="1540" y="3210"/>
                  </a:lnTo>
                  <a:lnTo>
                    <a:pt x="1585" y="3178"/>
                  </a:lnTo>
                  <a:lnTo>
                    <a:pt x="1629" y="3141"/>
                  </a:lnTo>
                  <a:lnTo>
                    <a:pt x="1672" y="3097"/>
                  </a:lnTo>
                  <a:lnTo>
                    <a:pt x="1714" y="3048"/>
                  </a:lnTo>
                  <a:lnTo>
                    <a:pt x="1753" y="2994"/>
                  </a:lnTo>
                  <a:lnTo>
                    <a:pt x="1791" y="2933"/>
                  </a:lnTo>
                  <a:lnTo>
                    <a:pt x="1827" y="2869"/>
                  </a:lnTo>
                  <a:lnTo>
                    <a:pt x="1862" y="2799"/>
                  </a:lnTo>
                  <a:lnTo>
                    <a:pt x="1893" y="2726"/>
                  </a:lnTo>
                  <a:lnTo>
                    <a:pt x="1924" y="2647"/>
                  </a:lnTo>
                  <a:lnTo>
                    <a:pt x="1952" y="2565"/>
                  </a:lnTo>
                  <a:lnTo>
                    <a:pt x="1977" y="2479"/>
                  </a:lnTo>
                  <a:lnTo>
                    <a:pt x="2000" y="2390"/>
                  </a:lnTo>
                  <a:lnTo>
                    <a:pt x="2020" y="2297"/>
                  </a:lnTo>
                  <a:lnTo>
                    <a:pt x="2037" y="2202"/>
                  </a:lnTo>
                  <a:lnTo>
                    <a:pt x="2052" y="2104"/>
                  </a:lnTo>
                  <a:lnTo>
                    <a:pt x="2063" y="2003"/>
                  </a:lnTo>
                  <a:lnTo>
                    <a:pt x="2071" y="1901"/>
                  </a:lnTo>
                  <a:lnTo>
                    <a:pt x="2076" y="1797"/>
                  </a:lnTo>
                  <a:lnTo>
                    <a:pt x="2078" y="1690"/>
                  </a:lnTo>
                  <a:lnTo>
                    <a:pt x="2076" y="1583"/>
                  </a:lnTo>
                  <a:lnTo>
                    <a:pt x="2071" y="1479"/>
                  </a:lnTo>
                  <a:lnTo>
                    <a:pt x="2063" y="1377"/>
                  </a:lnTo>
                  <a:lnTo>
                    <a:pt x="2052" y="1276"/>
                  </a:lnTo>
                  <a:lnTo>
                    <a:pt x="2037" y="1178"/>
                  </a:lnTo>
                  <a:lnTo>
                    <a:pt x="2020" y="1083"/>
                  </a:lnTo>
                  <a:lnTo>
                    <a:pt x="2000" y="990"/>
                  </a:lnTo>
                  <a:lnTo>
                    <a:pt x="1977" y="901"/>
                  </a:lnTo>
                  <a:lnTo>
                    <a:pt x="1952" y="815"/>
                  </a:lnTo>
                  <a:lnTo>
                    <a:pt x="1924" y="733"/>
                  </a:lnTo>
                  <a:lnTo>
                    <a:pt x="1893" y="654"/>
                  </a:lnTo>
                  <a:lnTo>
                    <a:pt x="1862" y="581"/>
                  </a:lnTo>
                  <a:lnTo>
                    <a:pt x="1827" y="511"/>
                  </a:lnTo>
                  <a:lnTo>
                    <a:pt x="1791" y="447"/>
                  </a:lnTo>
                  <a:lnTo>
                    <a:pt x="1753" y="386"/>
                  </a:lnTo>
                  <a:lnTo>
                    <a:pt x="1714" y="332"/>
                  </a:lnTo>
                  <a:lnTo>
                    <a:pt x="1672" y="283"/>
                  </a:lnTo>
                  <a:lnTo>
                    <a:pt x="1629" y="239"/>
                  </a:lnTo>
                  <a:lnTo>
                    <a:pt x="1585" y="202"/>
                  </a:lnTo>
                  <a:lnTo>
                    <a:pt x="1540" y="170"/>
                  </a:lnTo>
                  <a:lnTo>
                    <a:pt x="1493" y="145"/>
                  </a:lnTo>
                  <a:lnTo>
                    <a:pt x="1446" y="127"/>
                  </a:lnTo>
                  <a:lnTo>
                    <a:pt x="1397" y="117"/>
                  </a:lnTo>
                  <a:lnTo>
                    <a:pt x="1348" y="113"/>
                  </a:lnTo>
                  <a:close/>
                  <a:moveTo>
                    <a:pt x="843" y="113"/>
                  </a:moveTo>
                  <a:lnTo>
                    <a:pt x="797" y="116"/>
                  </a:lnTo>
                  <a:lnTo>
                    <a:pt x="751" y="126"/>
                  </a:lnTo>
                  <a:lnTo>
                    <a:pt x="706" y="142"/>
                  </a:lnTo>
                  <a:lnTo>
                    <a:pt x="662" y="164"/>
                  </a:lnTo>
                  <a:lnTo>
                    <a:pt x="619" y="192"/>
                  </a:lnTo>
                  <a:lnTo>
                    <a:pt x="577" y="225"/>
                  </a:lnTo>
                  <a:lnTo>
                    <a:pt x="922" y="225"/>
                  </a:lnTo>
                  <a:lnTo>
                    <a:pt x="927" y="220"/>
                  </a:lnTo>
                  <a:lnTo>
                    <a:pt x="931" y="214"/>
                  </a:lnTo>
                  <a:lnTo>
                    <a:pt x="956" y="187"/>
                  </a:lnTo>
                  <a:lnTo>
                    <a:pt x="981" y="163"/>
                  </a:lnTo>
                  <a:lnTo>
                    <a:pt x="982" y="162"/>
                  </a:lnTo>
                  <a:lnTo>
                    <a:pt x="984" y="160"/>
                  </a:lnTo>
                  <a:lnTo>
                    <a:pt x="1032" y="118"/>
                  </a:lnTo>
                  <a:lnTo>
                    <a:pt x="1037" y="116"/>
                  </a:lnTo>
                  <a:lnTo>
                    <a:pt x="1040" y="113"/>
                  </a:lnTo>
                  <a:lnTo>
                    <a:pt x="843" y="113"/>
                  </a:lnTo>
                  <a:close/>
                  <a:moveTo>
                    <a:pt x="843" y="0"/>
                  </a:moveTo>
                  <a:lnTo>
                    <a:pt x="1348" y="0"/>
                  </a:lnTo>
                  <a:lnTo>
                    <a:pt x="1404" y="3"/>
                  </a:lnTo>
                  <a:lnTo>
                    <a:pt x="1459" y="14"/>
                  </a:lnTo>
                  <a:lnTo>
                    <a:pt x="1513" y="31"/>
                  </a:lnTo>
                  <a:lnTo>
                    <a:pt x="1566" y="55"/>
                  </a:lnTo>
                  <a:lnTo>
                    <a:pt x="1617" y="85"/>
                  </a:lnTo>
                  <a:lnTo>
                    <a:pt x="1667" y="121"/>
                  </a:lnTo>
                  <a:lnTo>
                    <a:pt x="1715" y="163"/>
                  </a:lnTo>
                  <a:lnTo>
                    <a:pt x="1762" y="210"/>
                  </a:lnTo>
                  <a:lnTo>
                    <a:pt x="1806" y="263"/>
                  </a:lnTo>
                  <a:lnTo>
                    <a:pt x="1848" y="322"/>
                  </a:lnTo>
                  <a:lnTo>
                    <a:pt x="1889" y="385"/>
                  </a:lnTo>
                  <a:lnTo>
                    <a:pt x="1928" y="454"/>
                  </a:lnTo>
                  <a:lnTo>
                    <a:pt x="1965" y="526"/>
                  </a:lnTo>
                  <a:lnTo>
                    <a:pt x="1999" y="604"/>
                  </a:lnTo>
                  <a:lnTo>
                    <a:pt x="2030" y="686"/>
                  </a:lnTo>
                  <a:lnTo>
                    <a:pt x="2059" y="771"/>
                  </a:lnTo>
                  <a:lnTo>
                    <a:pt x="2085" y="861"/>
                  </a:lnTo>
                  <a:lnTo>
                    <a:pt x="2110" y="954"/>
                  </a:lnTo>
                  <a:lnTo>
                    <a:pt x="2130" y="1051"/>
                  </a:lnTo>
                  <a:lnTo>
                    <a:pt x="2149" y="1150"/>
                  </a:lnTo>
                  <a:lnTo>
                    <a:pt x="2163" y="1253"/>
                  </a:lnTo>
                  <a:lnTo>
                    <a:pt x="2175" y="1359"/>
                  </a:lnTo>
                  <a:lnTo>
                    <a:pt x="2183" y="1467"/>
                  </a:lnTo>
                  <a:lnTo>
                    <a:pt x="2188" y="1577"/>
                  </a:lnTo>
                  <a:lnTo>
                    <a:pt x="2191" y="1690"/>
                  </a:lnTo>
                  <a:lnTo>
                    <a:pt x="2188" y="1803"/>
                  </a:lnTo>
                  <a:lnTo>
                    <a:pt x="2183" y="1913"/>
                  </a:lnTo>
                  <a:lnTo>
                    <a:pt x="2175" y="2021"/>
                  </a:lnTo>
                  <a:lnTo>
                    <a:pt x="2163" y="2127"/>
                  </a:lnTo>
                  <a:lnTo>
                    <a:pt x="2149" y="2230"/>
                  </a:lnTo>
                  <a:lnTo>
                    <a:pt x="2130" y="2329"/>
                  </a:lnTo>
                  <a:lnTo>
                    <a:pt x="2110" y="2426"/>
                  </a:lnTo>
                  <a:lnTo>
                    <a:pt x="2085" y="2519"/>
                  </a:lnTo>
                  <a:lnTo>
                    <a:pt x="2059" y="2609"/>
                  </a:lnTo>
                  <a:lnTo>
                    <a:pt x="2030" y="2694"/>
                  </a:lnTo>
                  <a:lnTo>
                    <a:pt x="1999" y="2776"/>
                  </a:lnTo>
                  <a:lnTo>
                    <a:pt x="1965" y="2854"/>
                  </a:lnTo>
                  <a:lnTo>
                    <a:pt x="1928" y="2926"/>
                  </a:lnTo>
                  <a:lnTo>
                    <a:pt x="1889" y="2995"/>
                  </a:lnTo>
                  <a:lnTo>
                    <a:pt x="1848" y="3058"/>
                  </a:lnTo>
                  <a:lnTo>
                    <a:pt x="1806" y="3117"/>
                  </a:lnTo>
                  <a:lnTo>
                    <a:pt x="1762" y="3170"/>
                  </a:lnTo>
                  <a:lnTo>
                    <a:pt x="1715" y="3217"/>
                  </a:lnTo>
                  <a:lnTo>
                    <a:pt x="1667" y="3259"/>
                  </a:lnTo>
                  <a:lnTo>
                    <a:pt x="1617" y="3295"/>
                  </a:lnTo>
                  <a:lnTo>
                    <a:pt x="1566" y="3325"/>
                  </a:lnTo>
                  <a:lnTo>
                    <a:pt x="1513" y="3349"/>
                  </a:lnTo>
                  <a:lnTo>
                    <a:pt x="1459" y="3366"/>
                  </a:lnTo>
                  <a:lnTo>
                    <a:pt x="1404" y="3377"/>
                  </a:lnTo>
                  <a:lnTo>
                    <a:pt x="1348" y="3380"/>
                  </a:lnTo>
                  <a:lnTo>
                    <a:pt x="843" y="3380"/>
                  </a:lnTo>
                  <a:lnTo>
                    <a:pt x="786" y="3377"/>
                  </a:lnTo>
                  <a:lnTo>
                    <a:pt x="731" y="3366"/>
                  </a:lnTo>
                  <a:lnTo>
                    <a:pt x="677" y="3349"/>
                  </a:lnTo>
                  <a:lnTo>
                    <a:pt x="625" y="3325"/>
                  </a:lnTo>
                  <a:lnTo>
                    <a:pt x="574" y="3295"/>
                  </a:lnTo>
                  <a:lnTo>
                    <a:pt x="524" y="3259"/>
                  </a:lnTo>
                  <a:lnTo>
                    <a:pt x="476" y="3217"/>
                  </a:lnTo>
                  <a:lnTo>
                    <a:pt x="429" y="3170"/>
                  </a:lnTo>
                  <a:lnTo>
                    <a:pt x="385" y="3117"/>
                  </a:lnTo>
                  <a:lnTo>
                    <a:pt x="342" y="3058"/>
                  </a:lnTo>
                  <a:lnTo>
                    <a:pt x="301" y="2995"/>
                  </a:lnTo>
                  <a:lnTo>
                    <a:pt x="262" y="2926"/>
                  </a:lnTo>
                  <a:lnTo>
                    <a:pt x="227" y="2854"/>
                  </a:lnTo>
                  <a:lnTo>
                    <a:pt x="192" y="2776"/>
                  </a:lnTo>
                  <a:lnTo>
                    <a:pt x="160" y="2694"/>
                  </a:lnTo>
                  <a:lnTo>
                    <a:pt x="132" y="2609"/>
                  </a:lnTo>
                  <a:lnTo>
                    <a:pt x="105" y="2519"/>
                  </a:lnTo>
                  <a:lnTo>
                    <a:pt x="82" y="2426"/>
                  </a:lnTo>
                  <a:lnTo>
                    <a:pt x="60" y="2329"/>
                  </a:lnTo>
                  <a:lnTo>
                    <a:pt x="43" y="2230"/>
                  </a:lnTo>
                  <a:lnTo>
                    <a:pt x="28" y="2127"/>
                  </a:lnTo>
                  <a:lnTo>
                    <a:pt x="15" y="2021"/>
                  </a:lnTo>
                  <a:lnTo>
                    <a:pt x="7" y="1913"/>
                  </a:lnTo>
                  <a:lnTo>
                    <a:pt x="2" y="1803"/>
                  </a:lnTo>
                  <a:lnTo>
                    <a:pt x="0" y="1690"/>
                  </a:lnTo>
                  <a:lnTo>
                    <a:pt x="2" y="1577"/>
                  </a:lnTo>
                  <a:lnTo>
                    <a:pt x="7" y="1467"/>
                  </a:lnTo>
                  <a:lnTo>
                    <a:pt x="15" y="1359"/>
                  </a:lnTo>
                  <a:lnTo>
                    <a:pt x="28" y="1253"/>
                  </a:lnTo>
                  <a:lnTo>
                    <a:pt x="43" y="1150"/>
                  </a:lnTo>
                  <a:lnTo>
                    <a:pt x="60" y="1051"/>
                  </a:lnTo>
                  <a:lnTo>
                    <a:pt x="82" y="954"/>
                  </a:lnTo>
                  <a:lnTo>
                    <a:pt x="105" y="861"/>
                  </a:lnTo>
                  <a:lnTo>
                    <a:pt x="132" y="771"/>
                  </a:lnTo>
                  <a:lnTo>
                    <a:pt x="160" y="686"/>
                  </a:lnTo>
                  <a:lnTo>
                    <a:pt x="192" y="604"/>
                  </a:lnTo>
                  <a:lnTo>
                    <a:pt x="227" y="526"/>
                  </a:lnTo>
                  <a:lnTo>
                    <a:pt x="262" y="454"/>
                  </a:lnTo>
                  <a:lnTo>
                    <a:pt x="301" y="385"/>
                  </a:lnTo>
                  <a:lnTo>
                    <a:pt x="342" y="322"/>
                  </a:lnTo>
                  <a:lnTo>
                    <a:pt x="385" y="263"/>
                  </a:lnTo>
                  <a:lnTo>
                    <a:pt x="429" y="210"/>
                  </a:lnTo>
                  <a:lnTo>
                    <a:pt x="476" y="163"/>
                  </a:lnTo>
                  <a:lnTo>
                    <a:pt x="524" y="121"/>
                  </a:lnTo>
                  <a:lnTo>
                    <a:pt x="574" y="85"/>
                  </a:lnTo>
                  <a:lnTo>
                    <a:pt x="625" y="55"/>
                  </a:lnTo>
                  <a:lnTo>
                    <a:pt x="677" y="31"/>
                  </a:lnTo>
                  <a:lnTo>
                    <a:pt x="731" y="14"/>
                  </a:lnTo>
                  <a:lnTo>
                    <a:pt x="786" y="3"/>
                  </a:lnTo>
                  <a:lnTo>
                    <a:pt x="8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06"/>
            <p:cNvSpPr>
              <a:spLocks noEditPoints="1"/>
            </p:cNvSpPr>
            <p:nvPr/>
          </p:nvSpPr>
          <p:spPr bwMode="auto">
            <a:xfrm>
              <a:off x="10271125" y="5051426"/>
              <a:ext cx="196850" cy="463550"/>
            </a:xfrm>
            <a:custGeom>
              <a:avLst/>
              <a:gdLst>
                <a:gd name="T0" fmla="*/ 586 w 1236"/>
                <a:gd name="T1" fmla="*/ 1040 h 2930"/>
                <a:gd name="T2" fmla="*/ 409 w 1236"/>
                <a:gd name="T3" fmla="*/ 1195 h 2930"/>
                <a:gd name="T4" fmla="*/ 183 w 1236"/>
                <a:gd name="T5" fmla="*/ 1212 h 2930"/>
                <a:gd name="T6" fmla="*/ 114 w 1236"/>
                <a:gd name="T7" fmla="*/ 1378 h 2930"/>
                <a:gd name="T8" fmla="*/ 172 w 1236"/>
                <a:gd name="T9" fmla="*/ 1742 h 2930"/>
                <a:gd name="T10" fmla="*/ 393 w 1236"/>
                <a:gd name="T11" fmla="*/ 1694 h 2930"/>
                <a:gd name="T12" fmla="*/ 554 w 1236"/>
                <a:gd name="T13" fmla="*/ 1883 h 2930"/>
                <a:gd name="T14" fmla="*/ 650 w 1236"/>
                <a:gd name="T15" fmla="*/ 1970 h 2930"/>
                <a:gd name="T16" fmla="*/ 728 w 1236"/>
                <a:gd name="T17" fmla="*/ 1878 h 2930"/>
                <a:gd name="T18" fmla="*/ 869 w 1236"/>
                <a:gd name="T19" fmla="*/ 1715 h 2930"/>
                <a:gd name="T20" fmla="*/ 897 w 1236"/>
                <a:gd name="T21" fmla="*/ 1399 h 2930"/>
                <a:gd name="T22" fmla="*/ 928 w 1236"/>
                <a:gd name="T23" fmla="*/ 1191 h 2930"/>
                <a:gd name="T24" fmla="*/ 811 w 1236"/>
                <a:gd name="T25" fmla="*/ 1098 h 2930"/>
                <a:gd name="T26" fmla="*/ 700 w 1236"/>
                <a:gd name="T27" fmla="*/ 983 h 2930"/>
                <a:gd name="T28" fmla="*/ 542 w 1236"/>
                <a:gd name="T29" fmla="*/ 139 h 2930"/>
                <a:gd name="T30" fmla="*/ 343 w 1236"/>
                <a:gd name="T31" fmla="*/ 383 h 2930"/>
                <a:gd name="T32" fmla="*/ 175 w 1236"/>
                <a:gd name="T33" fmla="*/ 864 h 2930"/>
                <a:gd name="T34" fmla="*/ 364 w 1236"/>
                <a:gd name="T35" fmla="*/ 1051 h 2930"/>
                <a:gd name="T36" fmla="*/ 534 w 1236"/>
                <a:gd name="T37" fmla="*/ 935 h 2930"/>
                <a:gd name="T38" fmla="*/ 658 w 1236"/>
                <a:gd name="T39" fmla="*/ 848 h 2930"/>
                <a:gd name="T40" fmla="*/ 821 w 1236"/>
                <a:gd name="T41" fmla="*/ 971 h 2930"/>
                <a:gd name="T42" fmla="*/ 952 w 1236"/>
                <a:gd name="T43" fmla="*/ 1079 h 2930"/>
                <a:gd name="T44" fmla="*/ 1051 w 1236"/>
                <a:gd name="T45" fmla="*/ 1094 h 2930"/>
                <a:gd name="T46" fmla="*/ 1052 w 1236"/>
                <a:gd name="T47" fmla="*/ 1189 h 2930"/>
                <a:gd name="T48" fmla="*/ 1009 w 1236"/>
                <a:gd name="T49" fmla="*/ 1384 h 2930"/>
                <a:gd name="T50" fmla="*/ 999 w 1236"/>
                <a:gd name="T51" fmla="*/ 1645 h 2930"/>
                <a:gd name="T52" fmla="*/ 906 w 1236"/>
                <a:gd name="T53" fmla="*/ 1885 h 2930"/>
                <a:gd name="T54" fmla="*/ 747 w 1236"/>
                <a:gd name="T55" fmla="*/ 2053 h 2930"/>
                <a:gd name="T56" fmla="*/ 575 w 1236"/>
                <a:gd name="T57" fmla="*/ 2054 h 2930"/>
                <a:gd name="T58" fmla="*/ 435 w 1236"/>
                <a:gd name="T59" fmla="*/ 1947 h 2930"/>
                <a:gd name="T60" fmla="*/ 280 w 1236"/>
                <a:gd name="T61" fmla="*/ 1775 h 2930"/>
                <a:gd name="T62" fmla="*/ 262 w 1236"/>
                <a:gd name="T63" fmla="*/ 2363 h 2930"/>
                <a:gd name="T64" fmla="*/ 458 w 1236"/>
                <a:gd name="T65" fmla="*/ 2717 h 2930"/>
                <a:gd name="T66" fmla="*/ 643 w 1236"/>
                <a:gd name="T67" fmla="*/ 2814 h 2930"/>
                <a:gd name="T68" fmla="*/ 839 w 1236"/>
                <a:gd name="T69" fmla="*/ 2639 h 2930"/>
                <a:gd name="T70" fmla="*/ 1024 w 1236"/>
                <a:gd name="T71" fmla="*/ 2214 h 2930"/>
                <a:gd name="T72" fmla="*/ 1121 w 1236"/>
                <a:gd name="T73" fmla="*/ 1573 h 2930"/>
                <a:gd name="T74" fmla="*/ 1065 w 1236"/>
                <a:gd name="T75" fmla="*/ 878 h 2930"/>
                <a:gd name="T76" fmla="*/ 896 w 1236"/>
                <a:gd name="T77" fmla="*/ 389 h 2930"/>
                <a:gd name="T78" fmla="*/ 695 w 1236"/>
                <a:gd name="T79" fmla="*/ 139 h 2930"/>
                <a:gd name="T80" fmla="*/ 733 w 1236"/>
                <a:gd name="T81" fmla="*/ 31 h 2930"/>
                <a:gd name="T82" fmla="*/ 989 w 1236"/>
                <a:gd name="T83" fmla="*/ 321 h 2930"/>
                <a:gd name="T84" fmla="*/ 1176 w 1236"/>
                <a:gd name="T85" fmla="*/ 860 h 2930"/>
                <a:gd name="T86" fmla="*/ 1234 w 1236"/>
                <a:gd name="T87" fmla="*/ 1574 h 2930"/>
                <a:gd name="T88" fmla="*/ 1133 w 1236"/>
                <a:gd name="T89" fmla="*/ 2245 h 2930"/>
                <a:gd name="T90" fmla="*/ 919 w 1236"/>
                <a:gd name="T91" fmla="*/ 2720 h 2930"/>
                <a:gd name="T92" fmla="*/ 656 w 1236"/>
                <a:gd name="T93" fmla="*/ 2927 h 2930"/>
                <a:gd name="T94" fmla="*/ 389 w 1236"/>
                <a:gd name="T95" fmla="*/ 2809 h 2930"/>
                <a:gd name="T96" fmla="*/ 155 w 1236"/>
                <a:gd name="T97" fmla="*/ 2404 h 2930"/>
                <a:gd name="T98" fmla="*/ 44 w 1236"/>
                <a:gd name="T99" fmla="*/ 1982 h 2930"/>
                <a:gd name="T100" fmla="*/ 4 w 1236"/>
                <a:gd name="T101" fmla="*/ 1614 h 2930"/>
                <a:gd name="T102" fmla="*/ 13 w 1236"/>
                <a:gd name="T103" fmla="*/ 1176 h 2930"/>
                <a:gd name="T104" fmla="*/ 60 w 1236"/>
                <a:gd name="T105" fmla="*/ 855 h 2930"/>
                <a:gd name="T106" fmla="*/ 250 w 1236"/>
                <a:gd name="T107" fmla="*/ 317 h 2930"/>
                <a:gd name="T108" fmla="*/ 504 w 1236"/>
                <a:gd name="T109" fmla="*/ 31 h 2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36" h="2930">
                  <a:moveTo>
                    <a:pt x="648" y="961"/>
                  </a:moveTo>
                  <a:lnTo>
                    <a:pt x="646" y="963"/>
                  </a:lnTo>
                  <a:lnTo>
                    <a:pt x="643" y="969"/>
                  </a:lnTo>
                  <a:lnTo>
                    <a:pt x="637" y="980"/>
                  </a:lnTo>
                  <a:lnTo>
                    <a:pt x="633" y="996"/>
                  </a:lnTo>
                  <a:lnTo>
                    <a:pt x="625" y="1034"/>
                  </a:lnTo>
                  <a:lnTo>
                    <a:pt x="586" y="1040"/>
                  </a:lnTo>
                  <a:lnTo>
                    <a:pt x="554" y="1047"/>
                  </a:lnTo>
                  <a:lnTo>
                    <a:pt x="524" y="1060"/>
                  </a:lnTo>
                  <a:lnTo>
                    <a:pt x="495" y="1078"/>
                  </a:lnTo>
                  <a:lnTo>
                    <a:pt x="470" y="1099"/>
                  </a:lnTo>
                  <a:lnTo>
                    <a:pt x="447" y="1127"/>
                  </a:lnTo>
                  <a:lnTo>
                    <a:pt x="427" y="1159"/>
                  </a:lnTo>
                  <a:lnTo>
                    <a:pt x="409" y="1195"/>
                  </a:lnTo>
                  <a:lnTo>
                    <a:pt x="393" y="1236"/>
                  </a:lnTo>
                  <a:lnTo>
                    <a:pt x="379" y="1280"/>
                  </a:lnTo>
                  <a:lnTo>
                    <a:pt x="263" y="1266"/>
                  </a:lnTo>
                  <a:lnTo>
                    <a:pt x="239" y="1260"/>
                  </a:lnTo>
                  <a:lnTo>
                    <a:pt x="218" y="1249"/>
                  </a:lnTo>
                  <a:lnTo>
                    <a:pt x="198" y="1232"/>
                  </a:lnTo>
                  <a:lnTo>
                    <a:pt x="183" y="1212"/>
                  </a:lnTo>
                  <a:lnTo>
                    <a:pt x="172" y="1187"/>
                  </a:lnTo>
                  <a:lnTo>
                    <a:pt x="136" y="1089"/>
                  </a:lnTo>
                  <a:lnTo>
                    <a:pt x="132" y="1124"/>
                  </a:lnTo>
                  <a:lnTo>
                    <a:pt x="127" y="1178"/>
                  </a:lnTo>
                  <a:lnTo>
                    <a:pt x="122" y="1234"/>
                  </a:lnTo>
                  <a:lnTo>
                    <a:pt x="118" y="1291"/>
                  </a:lnTo>
                  <a:lnTo>
                    <a:pt x="114" y="1378"/>
                  </a:lnTo>
                  <a:lnTo>
                    <a:pt x="113" y="1465"/>
                  </a:lnTo>
                  <a:lnTo>
                    <a:pt x="114" y="1552"/>
                  </a:lnTo>
                  <a:lnTo>
                    <a:pt x="118" y="1638"/>
                  </a:lnTo>
                  <a:lnTo>
                    <a:pt x="122" y="1696"/>
                  </a:lnTo>
                  <a:lnTo>
                    <a:pt x="132" y="1803"/>
                  </a:lnTo>
                  <a:lnTo>
                    <a:pt x="136" y="1837"/>
                  </a:lnTo>
                  <a:lnTo>
                    <a:pt x="172" y="1742"/>
                  </a:lnTo>
                  <a:lnTo>
                    <a:pt x="183" y="1718"/>
                  </a:lnTo>
                  <a:lnTo>
                    <a:pt x="199" y="1698"/>
                  </a:lnTo>
                  <a:lnTo>
                    <a:pt x="218" y="1681"/>
                  </a:lnTo>
                  <a:lnTo>
                    <a:pt x="239" y="1670"/>
                  </a:lnTo>
                  <a:lnTo>
                    <a:pt x="262" y="1664"/>
                  </a:lnTo>
                  <a:lnTo>
                    <a:pt x="379" y="1650"/>
                  </a:lnTo>
                  <a:lnTo>
                    <a:pt x="393" y="1694"/>
                  </a:lnTo>
                  <a:lnTo>
                    <a:pt x="409" y="1735"/>
                  </a:lnTo>
                  <a:lnTo>
                    <a:pt x="427" y="1772"/>
                  </a:lnTo>
                  <a:lnTo>
                    <a:pt x="447" y="1804"/>
                  </a:lnTo>
                  <a:lnTo>
                    <a:pt x="470" y="1831"/>
                  </a:lnTo>
                  <a:lnTo>
                    <a:pt x="495" y="1853"/>
                  </a:lnTo>
                  <a:lnTo>
                    <a:pt x="524" y="1871"/>
                  </a:lnTo>
                  <a:lnTo>
                    <a:pt x="554" y="1883"/>
                  </a:lnTo>
                  <a:lnTo>
                    <a:pt x="586" y="1890"/>
                  </a:lnTo>
                  <a:lnTo>
                    <a:pt x="625" y="1896"/>
                  </a:lnTo>
                  <a:lnTo>
                    <a:pt x="633" y="1934"/>
                  </a:lnTo>
                  <a:lnTo>
                    <a:pt x="637" y="1950"/>
                  </a:lnTo>
                  <a:lnTo>
                    <a:pt x="643" y="1961"/>
                  </a:lnTo>
                  <a:lnTo>
                    <a:pt x="647" y="1967"/>
                  </a:lnTo>
                  <a:lnTo>
                    <a:pt x="650" y="1970"/>
                  </a:lnTo>
                  <a:lnTo>
                    <a:pt x="689" y="1957"/>
                  </a:lnTo>
                  <a:lnTo>
                    <a:pt x="694" y="1954"/>
                  </a:lnTo>
                  <a:lnTo>
                    <a:pt x="700" y="1947"/>
                  </a:lnTo>
                  <a:lnTo>
                    <a:pt x="707" y="1937"/>
                  </a:lnTo>
                  <a:lnTo>
                    <a:pt x="714" y="1922"/>
                  </a:lnTo>
                  <a:lnTo>
                    <a:pt x="721" y="1903"/>
                  </a:lnTo>
                  <a:lnTo>
                    <a:pt x="728" y="1878"/>
                  </a:lnTo>
                  <a:lnTo>
                    <a:pt x="752" y="1868"/>
                  </a:lnTo>
                  <a:lnTo>
                    <a:pt x="777" y="1852"/>
                  </a:lnTo>
                  <a:lnTo>
                    <a:pt x="801" y="1834"/>
                  </a:lnTo>
                  <a:lnTo>
                    <a:pt x="821" y="1810"/>
                  </a:lnTo>
                  <a:lnTo>
                    <a:pt x="840" y="1783"/>
                  </a:lnTo>
                  <a:lnTo>
                    <a:pt x="856" y="1751"/>
                  </a:lnTo>
                  <a:lnTo>
                    <a:pt x="869" y="1715"/>
                  </a:lnTo>
                  <a:lnTo>
                    <a:pt x="879" y="1675"/>
                  </a:lnTo>
                  <a:lnTo>
                    <a:pt x="888" y="1629"/>
                  </a:lnTo>
                  <a:lnTo>
                    <a:pt x="894" y="1580"/>
                  </a:lnTo>
                  <a:lnTo>
                    <a:pt x="897" y="1524"/>
                  </a:lnTo>
                  <a:lnTo>
                    <a:pt x="899" y="1465"/>
                  </a:lnTo>
                  <a:lnTo>
                    <a:pt x="898" y="1434"/>
                  </a:lnTo>
                  <a:lnTo>
                    <a:pt x="897" y="1399"/>
                  </a:lnTo>
                  <a:lnTo>
                    <a:pt x="898" y="1361"/>
                  </a:lnTo>
                  <a:lnTo>
                    <a:pt x="901" y="1320"/>
                  </a:lnTo>
                  <a:lnTo>
                    <a:pt x="906" y="1277"/>
                  </a:lnTo>
                  <a:lnTo>
                    <a:pt x="915" y="1234"/>
                  </a:lnTo>
                  <a:lnTo>
                    <a:pt x="928" y="1192"/>
                  </a:lnTo>
                  <a:lnTo>
                    <a:pt x="928" y="1192"/>
                  </a:lnTo>
                  <a:lnTo>
                    <a:pt x="928" y="1191"/>
                  </a:lnTo>
                  <a:lnTo>
                    <a:pt x="910" y="1185"/>
                  </a:lnTo>
                  <a:lnTo>
                    <a:pt x="893" y="1176"/>
                  </a:lnTo>
                  <a:lnTo>
                    <a:pt x="877" y="1164"/>
                  </a:lnTo>
                  <a:lnTo>
                    <a:pt x="862" y="1147"/>
                  </a:lnTo>
                  <a:lnTo>
                    <a:pt x="851" y="1135"/>
                  </a:lnTo>
                  <a:lnTo>
                    <a:pt x="838" y="1121"/>
                  </a:lnTo>
                  <a:lnTo>
                    <a:pt x="811" y="1098"/>
                  </a:lnTo>
                  <a:lnTo>
                    <a:pt x="783" y="1079"/>
                  </a:lnTo>
                  <a:lnTo>
                    <a:pt x="753" y="1062"/>
                  </a:lnTo>
                  <a:lnTo>
                    <a:pt x="728" y="1052"/>
                  </a:lnTo>
                  <a:lnTo>
                    <a:pt x="721" y="1027"/>
                  </a:lnTo>
                  <a:lnTo>
                    <a:pt x="714" y="1007"/>
                  </a:lnTo>
                  <a:lnTo>
                    <a:pt x="707" y="993"/>
                  </a:lnTo>
                  <a:lnTo>
                    <a:pt x="700" y="983"/>
                  </a:lnTo>
                  <a:lnTo>
                    <a:pt x="694" y="976"/>
                  </a:lnTo>
                  <a:lnTo>
                    <a:pt x="689" y="973"/>
                  </a:lnTo>
                  <a:lnTo>
                    <a:pt x="648" y="961"/>
                  </a:lnTo>
                  <a:close/>
                  <a:moveTo>
                    <a:pt x="618" y="113"/>
                  </a:moveTo>
                  <a:lnTo>
                    <a:pt x="595" y="116"/>
                  </a:lnTo>
                  <a:lnTo>
                    <a:pt x="569" y="124"/>
                  </a:lnTo>
                  <a:lnTo>
                    <a:pt x="542" y="139"/>
                  </a:lnTo>
                  <a:lnTo>
                    <a:pt x="515" y="158"/>
                  </a:lnTo>
                  <a:lnTo>
                    <a:pt x="487" y="183"/>
                  </a:lnTo>
                  <a:lnTo>
                    <a:pt x="459" y="212"/>
                  </a:lnTo>
                  <a:lnTo>
                    <a:pt x="430" y="248"/>
                  </a:lnTo>
                  <a:lnTo>
                    <a:pt x="400" y="288"/>
                  </a:lnTo>
                  <a:lnTo>
                    <a:pt x="372" y="333"/>
                  </a:lnTo>
                  <a:lnTo>
                    <a:pt x="343" y="383"/>
                  </a:lnTo>
                  <a:lnTo>
                    <a:pt x="316" y="439"/>
                  </a:lnTo>
                  <a:lnTo>
                    <a:pt x="289" y="498"/>
                  </a:lnTo>
                  <a:lnTo>
                    <a:pt x="263" y="563"/>
                  </a:lnTo>
                  <a:lnTo>
                    <a:pt x="238" y="631"/>
                  </a:lnTo>
                  <a:lnTo>
                    <a:pt x="216" y="705"/>
                  </a:lnTo>
                  <a:lnTo>
                    <a:pt x="194" y="782"/>
                  </a:lnTo>
                  <a:lnTo>
                    <a:pt x="175" y="864"/>
                  </a:lnTo>
                  <a:lnTo>
                    <a:pt x="277" y="1149"/>
                  </a:lnTo>
                  <a:lnTo>
                    <a:pt x="279" y="1153"/>
                  </a:lnTo>
                  <a:lnTo>
                    <a:pt x="280" y="1155"/>
                  </a:lnTo>
                  <a:lnTo>
                    <a:pt x="302" y="1157"/>
                  </a:lnTo>
                  <a:lnTo>
                    <a:pt x="321" y="1117"/>
                  </a:lnTo>
                  <a:lnTo>
                    <a:pt x="341" y="1082"/>
                  </a:lnTo>
                  <a:lnTo>
                    <a:pt x="364" y="1051"/>
                  </a:lnTo>
                  <a:lnTo>
                    <a:pt x="386" y="1025"/>
                  </a:lnTo>
                  <a:lnTo>
                    <a:pt x="411" y="1001"/>
                  </a:lnTo>
                  <a:lnTo>
                    <a:pt x="435" y="983"/>
                  </a:lnTo>
                  <a:lnTo>
                    <a:pt x="460" y="966"/>
                  </a:lnTo>
                  <a:lnTo>
                    <a:pt x="485" y="954"/>
                  </a:lnTo>
                  <a:lnTo>
                    <a:pt x="510" y="944"/>
                  </a:lnTo>
                  <a:lnTo>
                    <a:pt x="534" y="935"/>
                  </a:lnTo>
                  <a:lnTo>
                    <a:pt x="545" y="913"/>
                  </a:lnTo>
                  <a:lnTo>
                    <a:pt x="559" y="892"/>
                  </a:lnTo>
                  <a:lnTo>
                    <a:pt x="575" y="876"/>
                  </a:lnTo>
                  <a:lnTo>
                    <a:pt x="592" y="863"/>
                  </a:lnTo>
                  <a:lnTo>
                    <a:pt x="614" y="854"/>
                  </a:lnTo>
                  <a:lnTo>
                    <a:pt x="635" y="848"/>
                  </a:lnTo>
                  <a:lnTo>
                    <a:pt x="658" y="848"/>
                  </a:lnTo>
                  <a:lnTo>
                    <a:pt x="680" y="853"/>
                  </a:lnTo>
                  <a:lnTo>
                    <a:pt x="722" y="866"/>
                  </a:lnTo>
                  <a:lnTo>
                    <a:pt x="747" y="877"/>
                  </a:lnTo>
                  <a:lnTo>
                    <a:pt x="769" y="893"/>
                  </a:lnTo>
                  <a:lnTo>
                    <a:pt x="790" y="915"/>
                  </a:lnTo>
                  <a:lnTo>
                    <a:pt x="807" y="941"/>
                  </a:lnTo>
                  <a:lnTo>
                    <a:pt x="821" y="971"/>
                  </a:lnTo>
                  <a:lnTo>
                    <a:pt x="855" y="991"/>
                  </a:lnTo>
                  <a:lnTo>
                    <a:pt x="887" y="1014"/>
                  </a:lnTo>
                  <a:lnTo>
                    <a:pt x="916" y="1041"/>
                  </a:lnTo>
                  <a:lnTo>
                    <a:pt x="933" y="1057"/>
                  </a:lnTo>
                  <a:lnTo>
                    <a:pt x="945" y="1071"/>
                  </a:lnTo>
                  <a:lnTo>
                    <a:pt x="949" y="1076"/>
                  </a:lnTo>
                  <a:lnTo>
                    <a:pt x="952" y="1079"/>
                  </a:lnTo>
                  <a:lnTo>
                    <a:pt x="957" y="1079"/>
                  </a:lnTo>
                  <a:lnTo>
                    <a:pt x="962" y="1078"/>
                  </a:lnTo>
                  <a:lnTo>
                    <a:pt x="986" y="1075"/>
                  </a:lnTo>
                  <a:lnTo>
                    <a:pt x="1006" y="1074"/>
                  </a:lnTo>
                  <a:lnTo>
                    <a:pt x="1022" y="1076"/>
                  </a:lnTo>
                  <a:lnTo>
                    <a:pt x="1038" y="1083"/>
                  </a:lnTo>
                  <a:lnTo>
                    <a:pt x="1051" y="1094"/>
                  </a:lnTo>
                  <a:lnTo>
                    <a:pt x="1060" y="1109"/>
                  </a:lnTo>
                  <a:lnTo>
                    <a:pt x="1065" y="1122"/>
                  </a:lnTo>
                  <a:lnTo>
                    <a:pt x="1068" y="1137"/>
                  </a:lnTo>
                  <a:lnTo>
                    <a:pt x="1067" y="1154"/>
                  </a:lnTo>
                  <a:lnTo>
                    <a:pt x="1063" y="1169"/>
                  </a:lnTo>
                  <a:lnTo>
                    <a:pt x="1055" y="1184"/>
                  </a:lnTo>
                  <a:lnTo>
                    <a:pt x="1052" y="1189"/>
                  </a:lnTo>
                  <a:lnTo>
                    <a:pt x="1047" y="1199"/>
                  </a:lnTo>
                  <a:lnTo>
                    <a:pt x="1041" y="1212"/>
                  </a:lnTo>
                  <a:lnTo>
                    <a:pt x="1034" y="1230"/>
                  </a:lnTo>
                  <a:lnTo>
                    <a:pt x="1023" y="1263"/>
                  </a:lnTo>
                  <a:lnTo>
                    <a:pt x="1016" y="1300"/>
                  </a:lnTo>
                  <a:lnTo>
                    <a:pt x="1012" y="1341"/>
                  </a:lnTo>
                  <a:lnTo>
                    <a:pt x="1009" y="1384"/>
                  </a:lnTo>
                  <a:lnTo>
                    <a:pt x="1010" y="1430"/>
                  </a:lnTo>
                  <a:lnTo>
                    <a:pt x="1011" y="1465"/>
                  </a:lnTo>
                  <a:lnTo>
                    <a:pt x="1010" y="1499"/>
                  </a:lnTo>
                  <a:lnTo>
                    <a:pt x="1009" y="1535"/>
                  </a:lnTo>
                  <a:lnTo>
                    <a:pt x="1007" y="1570"/>
                  </a:lnTo>
                  <a:lnTo>
                    <a:pt x="1004" y="1608"/>
                  </a:lnTo>
                  <a:lnTo>
                    <a:pt x="999" y="1645"/>
                  </a:lnTo>
                  <a:lnTo>
                    <a:pt x="993" y="1682"/>
                  </a:lnTo>
                  <a:lnTo>
                    <a:pt x="985" y="1719"/>
                  </a:lnTo>
                  <a:lnTo>
                    <a:pt x="974" y="1756"/>
                  </a:lnTo>
                  <a:lnTo>
                    <a:pt x="961" y="1791"/>
                  </a:lnTo>
                  <a:lnTo>
                    <a:pt x="946" y="1823"/>
                  </a:lnTo>
                  <a:lnTo>
                    <a:pt x="927" y="1855"/>
                  </a:lnTo>
                  <a:lnTo>
                    <a:pt x="906" y="1885"/>
                  </a:lnTo>
                  <a:lnTo>
                    <a:pt x="881" y="1913"/>
                  </a:lnTo>
                  <a:lnTo>
                    <a:pt x="853" y="1936"/>
                  </a:lnTo>
                  <a:lnTo>
                    <a:pt x="821" y="1958"/>
                  </a:lnTo>
                  <a:lnTo>
                    <a:pt x="807" y="1988"/>
                  </a:lnTo>
                  <a:lnTo>
                    <a:pt x="790" y="2015"/>
                  </a:lnTo>
                  <a:lnTo>
                    <a:pt x="769" y="2037"/>
                  </a:lnTo>
                  <a:lnTo>
                    <a:pt x="747" y="2053"/>
                  </a:lnTo>
                  <a:lnTo>
                    <a:pt x="722" y="2064"/>
                  </a:lnTo>
                  <a:lnTo>
                    <a:pt x="680" y="2077"/>
                  </a:lnTo>
                  <a:lnTo>
                    <a:pt x="658" y="2082"/>
                  </a:lnTo>
                  <a:lnTo>
                    <a:pt x="635" y="2082"/>
                  </a:lnTo>
                  <a:lnTo>
                    <a:pt x="614" y="2076"/>
                  </a:lnTo>
                  <a:lnTo>
                    <a:pt x="592" y="2067"/>
                  </a:lnTo>
                  <a:lnTo>
                    <a:pt x="575" y="2054"/>
                  </a:lnTo>
                  <a:lnTo>
                    <a:pt x="559" y="2038"/>
                  </a:lnTo>
                  <a:lnTo>
                    <a:pt x="545" y="2017"/>
                  </a:lnTo>
                  <a:lnTo>
                    <a:pt x="534" y="1995"/>
                  </a:lnTo>
                  <a:lnTo>
                    <a:pt x="510" y="1986"/>
                  </a:lnTo>
                  <a:lnTo>
                    <a:pt x="485" y="1976"/>
                  </a:lnTo>
                  <a:lnTo>
                    <a:pt x="460" y="1964"/>
                  </a:lnTo>
                  <a:lnTo>
                    <a:pt x="435" y="1947"/>
                  </a:lnTo>
                  <a:lnTo>
                    <a:pt x="411" y="1929"/>
                  </a:lnTo>
                  <a:lnTo>
                    <a:pt x="386" y="1905"/>
                  </a:lnTo>
                  <a:lnTo>
                    <a:pt x="364" y="1879"/>
                  </a:lnTo>
                  <a:lnTo>
                    <a:pt x="341" y="1848"/>
                  </a:lnTo>
                  <a:lnTo>
                    <a:pt x="321" y="1813"/>
                  </a:lnTo>
                  <a:lnTo>
                    <a:pt x="302" y="1773"/>
                  </a:lnTo>
                  <a:lnTo>
                    <a:pt x="280" y="1775"/>
                  </a:lnTo>
                  <a:lnTo>
                    <a:pt x="278" y="1777"/>
                  </a:lnTo>
                  <a:lnTo>
                    <a:pt x="277" y="1781"/>
                  </a:lnTo>
                  <a:lnTo>
                    <a:pt x="173" y="2059"/>
                  </a:lnTo>
                  <a:lnTo>
                    <a:pt x="192" y="2142"/>
                  </a:lnTo>
                  <a:lnTo>
                    <a:pt x="214" y="2220"/>
                  </a:lnTo>
                  <a:lnTo>
                    <a:pt x="237" y="2294"/>
                  </a:lnTo>
                  <a:lnTo>
                    <a:pt x="262" y="2363"/>
                  </a:lnTo>
                  <a:lnTo>
                    <a:pt x="287" y="2428"/>
                  </a:lnTo>
                  <a:lnTo>
                    <a:pt x="314" y="2488"/>
                  </a:lnTo>
                  <a:lnTo>
                    <a:pt x="342" y="2544"/>
                  </a:lnTo>
                  <a:lnTo>
                    <a:pt x="371" y="2595"/>
                  </a:lnTo>
                  <a:lnTo>
                    <a:pt x="399" y="2640"/>
                  </a:lnTo>
                  <a:lnTo>
                    <a:pt x="429" y="2681"/>
                  </a:lnTo>
                  <a:lnTo>
                    <a:pt x="458" y="2717"/>
                  </a:lnTo>
                  <a:lnTo>
                    <a:pt x="486" y="2746"/>
                  </a:lnTo>
                  <a:lnTo>
                    <a:pt x="515" y="2772"/>
                  </a:lnTo>
                  <a:lnTo>
                    <a:pt x="542" y="2791"/>
                  </a:lnTo>
                  <a:lnTo>
                    <a:pt x="569" y="2806"/>
                  </a:lnTo>
                  <a:lnTo>
                    <a:pt x="595" y="2814"/>
                  </a:lnTo>
                  <a:lnTo>
                    <a:pt x="618" y="2817"/>
                  </a:lnTo>
                  <a:lnTo>
                    <a:pt x="643" y="2814"/>
                  </a:lnTo>
                  <a:lnTo>
                    <a:pt x="668" y="2806"/>
                  </a:lnTo>
                  <a:lnTo>
                    <a:pt x="695" y="2791"/>
                  </a:lnTo>
                  <a:lnTo>
                    <a:pt x="722" y="2771"/>
                  </a:lnTo>
                  <a:lnTo>
                    <a:pt x="751" y="2746"/>
                  </a:lnTo>
                  <a:lnTo>
                    <a:pt x="779" y="2716"/>
                  </a:lnTo>
                  <a:lnTo>
                    <a:pt x="809" y="2680"/>
                  </a:lnTo>
                  <a:lnTo>
                    <a:pt x="839" y="2639"/>
                  </a:lnTo>
                  <a:lnTo>
                    <a:pt x="867" y="2593"/>
                  </a:lnTo>
                  <a:lnTo>
                    <a:pt x="896" y="2541"/>
                  </a:lnTo>
                  <a:lnTo>
                    <a:pt x="924" y="2485"/>
                  </a:lnTo>
                  <a:lnTo>
                    <a:pt x="951" y="2425"/>
                  </a:lnTo>
                  <a:lnTo>
                    <a:pt x="977" y="2359"/>
                  </a:lnTo>
                  <a:lnTo>
                    <a:pt x="1002" y="2288"/>
                  </a:lnTo>
                  <a:lnTo>
                    <a:pt x="1024" y="2214"/>
                  </a:lnTo>
                  <a:lnTo>
                    <a:pt x="1046" y="2135"/>
                  </a:lnTo>
                  <a:lnTo>
                    <a:pt x="1065" y="2052"/>
                  </a:lnTo>
                  <a:lnTo>
                    <a:pt x="1082" y="1964"/>
                  </a:lnTo>
                  <a:lnTo>
                    <a:pt x="1096" y="1872"/>
                  </a:lnTo>
                  <a:lnTo>
                    <a:pt x="1108" y="1776"/>
                  </a:lnTo>
                  <a:lnTo>
                    <a:pt x="1116" y="1676"/>
                  </a:lnTo>
                  <a:lnTo>
                    <a:pt x="1121" y="1573"/>
                  </a:lnTo>
                  <a:lnTo>
                    <a:pt x="1124" y="1465"/>
                  </a:lnTo>
                  <a:lnTo>
                    <a:pt x="1121" y="1357"/>
                  </a:lnTo>
                  <a:lnTo>
                    <a:pt x="1116" y="1254"/>
                  </a:lnTo>
                  <a:lnTo>
                    <a:pt x="1108" y="1154"/>
                  </a:lnTo>
                  <a:lnTo>
                    <a:pt x="1096" y="1058"/>
                  </a:lnTo>
                  <a:lnTo>
                    <a:pt x="1082" y="966"/>
                  </a:lnTo>
                  <a:lnTo>
                    <a:pt x="1065" y="878"/>
                  </a:lnTo>
                  <a:lnTo>
                    <a:pt x="1046" y="795"/>
                  </a:lnTo>
                  <a:lnTo>
                    <a:pt x="1024" y="716"/>
                  </a:lnTo>
                  <a:lnTo>
                    <a:pt x="1002" y="642"/>
                  </a:lnTo>
                  <a:lnTo>
                    <a:pt x="977" y="571"/>
                  </a:lnTo>
                  <a:lnTo>
                    <a:pt x="951" y="505"/>
                  </a:lnTo>
                  <a:lnTo>
                    <a:pt x="924" y="445"/>
                  </a:lnTo>
                  <a:lnTo>
                    <a:pt x="896" y="389"/>
                  </a:lnTo>
                  <a:lnTo>
                    <a:pt x="867" y="337"/>
                  </a:lnTo>
                  <a:lnTo>
                    <a:pt x="839" y="291"/>
                  </a:lnTo>
                  <a:lnTo>
                    <a:pt x="809" y="250"/>
                  </a:lnTo>
                  <a:lnTo>
                    <a:pt x="779" y="214"/>
                  </a:lnTo>
                  <a:lnTo>
                    <a:pt x="751" y="184"/>
                  </a:lnTo>
                  <a:lnTo>
                    <a:pt x="722" y="159"/>
                  </a:lnTo>
                  <a:lnTo>
                    <a:pt x="695" y="139"/>
                  </a:lnTo>
                  <a:lnTo>
                    <a:pt x="668" y="124"/>
                  </a:lnTo>
                  <a:lnTo>
                    <a:pt x="643" y="116"/>
                  </a:lnTo>
                  <a:lnTo>
                    <a:pt x="618" y="113"/>
                  </a:lnTo>
                  <a:close/>
                  <a:moveTo>
                    <a:pt x="618" y="0"/>
                  </a:moveTo>
                  <a:lnTo>
                    <a:pt x="656" y="3"/>
                  </a:lnTo>
                  <a:lnTo>
                    <a:pt x="695" y="15"/>
                  </a:lnTo>
                  <a:lnTo>
                    <a:pt x="733" y="31"/>
                  </a:lnTo>
                  <a:lnTo>
                    <a:pt x="771" y="55"/>
                  </a:lnTo>
                  <a:lnTo>
                    <a:pt x="809" y="84"/>
                  </a:lnTo>
                  <a:lnTo>
                    <a:pt x="847" y="121"/>
                  </a:lnTo>
                  <a:lnTo>
                    <a:pt x="884" y="162"/>
                  </a:lnTo>
                  <a:lnTo>
                    <a:pt x="919" y="210"/>
                  </a:lnTo>
                  <a:lnTo>
                    <a:pt x="955" y="264"/>
                  </a:lnTo>
                  <a:lnTo>
                    <a:pt x="989" y="321"/>
                  </a:lnTo>
                  <a:lnTo>
                    <a:pt x="1020" y="384"/>
                  </a:lnTo>
                  <a:lnTo>
                    <a:pt x="1052" y="453"/>
                  </a:lnTo>
                  <a:lnTo>
                    <a:pt x="1081" y="526"/>
                  </a:lnTo>
                  <a:lnTo>
                    <a:pt x="1108" y="603"/>
                  </a:lnTo>
                  <a:lnTo>
                    <a:pt x="1133" y="685"/>
                  </a:lnTo>
                  <a:lnTo>
                    <a:pt x="1155" y="771"/>
                  </a:lnTo>
                  <a:lnTo>
                    <a:pt x="1176" y="860"/>
                  </a:lnTo>
                  <a:lnTo>
                    <a:pt x="1193" y="953"/>
                  </a:lnTo>
                  <a:lnTo>
                    <a:pt x="1208" y="1049"/>
                  </a:lnTo>
                  <a:lnTo>
                    <a:pt x="1221" y="1149"/>
                  </a:lnTo>
                  <a:lnTo>
                    <a:pt x="1229" y="1251"/>
                  </a:lnTo>
                  <a:lnTo>
                    <a:pt x="1234" y="1356"/>
                  </a:lnTo>
                  <a:lnTo>
                    <a:pt x="1236" y="1465"/>
                  </a:lnTo>
                  <a:lnTo>
                    <a:pt x="1234" y="1574"/>
                  </a:lnTo>
                  <a:lnTo>
                    <a:pt x="1229" y="1679"/>
                  </a:lnTo>
                  <a:lnTo>
                    <a:pt x="1221" y="1781"/>
                  </a:lnTo>
                  <a:lnTo>
                    <a:pt x="1208" y="1881"/>
                  </a:lnTo>
                  <a:lnTo>
                    <a:pt x="1193" y="1977"/>
                  </a:lnTo>
                  <a:lnTo>
                    <a:pt x="1176" y="2070"/>
                  </a:lnTo>
                  <a:lnTo>
                    <a:pt x="1155" y="2159"/>
                  </a:lnTo>
                  <a:lnTo>
                    <a:pt x="1133" y="2245"/>
                  </a:lnTo>
                  <a:lnTo>
                    <a:pt x="1108" y="2327"/>
                  </a:lnTo>
                  <a:lnTo>
                    <a:pt x="1081" y="2404"/>
                  </a:lnTo>
                  <a:lnTo>
                    <a:pt x="1052" y="2477"/>
                  </a:lnTo>
                  <a:lnTo>
                    <a:pt x="1020" y="2546"/>
                  </a:lnTo>
                  <a:lnTo>
                    <a:pt x="989" y="2609"/>
                  </a:lnTo>
                  <a:lnTo>
                    <a:pt x="955" y="2666"/>
                  </a:lnTo>
                  <a:lnTo>
                    <a:pt x="919" y="2720"/>
                  </a:lnTo>
                  <a:lnTo>
                    <a:pt x="884" y="2768"/>
                  </a:lnTo>
                  <a:lnTo>
                    <a:pt x="847" y="2809"/>
                  </a:lnTo>
                  <a:lnTo>
                    <a:pt x="809" y="2846"/>
                  </a:lnTo>
                  <a:lnTo>
                    <a:pt x="771" y="2875"/>
                  </a:lnTo>
                  <a:lnTo>
                    <a:pt x="733" y="2899"/>
                  </a:lnTo>
                  <a:lnTo>
                    <a:pt x="695" y="2915"/>
                  </a:lnTo>
                  <a:lnTo>
                    <a:pt x="656" y="2927"/>
                  </a:lnTo>
                  <a:lnTo>
                    <a:pt x="618" y="2930"/>
                  </a:lnTo>
                  <a:lnTo>
                    <a:pt x="580" y="2927"/>
                  </a:lnTo>
                  <a:lnTo>
                    <a:pt x="541" y="2915"/>
                  </a:lnTo>
                  <a:lnTo>
                    <a:pt x="503" y="2899"/>
                  </a:lnTo>
                  <a:lnTo>
                    <a:pt x="465" y="2875"/>
                  </a:lnTo>
                  <a:lnTo>
                    <a:pt x="427" y="2846"/>
                  </a:lnTo>
                  <a:lnTo>
                    <a:pt x="389" y="2809"/>
                  </a:lnTo>
                  <a:lnTo>
                    <a:pt x="352" y="2768"/>
                  </a:lnTo>
                  <a:lnTo>
                    <a:pt x="317" y="2720"/>
                  </a:lnTo>
                  <a:lnTo>
                    <a:pt x="282" y="2666"/>
                  </a:lnTo>
                  <a:lnTo>
                    <a:pt x="248" y="2609"/>
                  </a:lnTo>
                  <a:lnTo>
                    <a:pt x="216" y="2546"/>
                  </a:lnTo>
                  <a:lnTo>
                    <a:pt x="185" y="2477"/>
                  </a:lnTo>
                  <a:lnTo>
                    <a:pt x="155" y="2404"/>
                  </a:lnTo>
                  <a:lnTo>
                    <a:pt x="129" y="2327"/>
                  </a:lnTo>
                  <a:lnTo>
                    <a:pt x="103" y="2245"/>
                  </a:lnTo>
                  <a:lnTo>
                    <a:pt x="98" y="2260"/>
                  </a:lnTo>
                  <a:lnTo>
                    <a:pt x="58" y="2068"/>
                  </a:lnTo>
                  <a:lnTo>
                    <a:pt x="51" y="2028"/>
                  </a:lnTo>
                  <a:lnTo>
                    <a:pt x="45" y="1987"/>
                  </a:lnTo>
                  <a:lnTo>
                    <a:pt x="44" y="1982"/>
                  </a:lnTo>
                  <a:lnTo>
                    <a:pt x="43" y="1977"/>
                  </a:lnTo>
                  <a:lnTo>
                    <a:pt x="34" y="1925"/>
                  </a:lnTo>
                  <a:lnTo>
                    <a:pt x="27" y="1872"/>
                  </a:lnTo>
                  <a:lnTo>
                    <a:pt x="20" y="1813"/>
                  </a:lnTo>
                  <a:lnTo>
                    <a:pt x="12" y="1747"/>
                  </a:lnTo>
                  <a:lnTo>
                    <a:pt x="5" y="1636"/>
                  </a:lnTo>
                  <a:lnTo>
                    <a:pt x="4" y="1614"/>
                  </a:lnTo>
                  <a:lnTo>
                    <a:pt x="1" y="1540"/>
                  </a:lnTo>
                  <a:lnTo>
                    <a:pt x="0" y="1465"/>
                  </a:lnTo>
                  <a:lnTo>
                    <a:pt x="1" y="1388"/>
                  </a:lnTo>
                  <a:lnTo>
                    <a:pt x="4" y="1313"/>
                  </a:lnTo>
                  <a:lnTo>
                    <a:pt x="5" y="1292"/>
                  </a:lnTo>
                  <a:lnTo>
                    <a:pt x="8" y="1234"/>
                  </a:lnTo>
                  <a:lnTo>
                    <a:pt x="13" y="1176"/>
                  </a:lnTo>
                  <a:lnTo>
                    <a:pt x="20" y="1116"/>
                  </a:lnTo>
                  <a:lnTo>
                    <a:pt x="28" y="1048"/>
                  </a:lnTo>
                  <a:lnTo>
                    <a:pt x="43" y="953"/>
                  </a:lnTo>
                  <a:lnTo>
                    <a:pt x="44" y="945"/>
                  </a:lnTo>
                  <a:lnTo>
                    <a:pt x="45" y="938"/>
                  </a:lnTo>
                  <a:lnTo>
                    <a:pt x="52" y="896"/>
                  </a:lnTo>
                  <a:lnTo>
                    <a:pt x="60" y="855"/>
                  </a:lnTo>
                  <a:lnTo>
                    <a:pt x="101" y="660"/>
                  </a:lnTo>
                  <a:lnTo>
                    <a:pt x="106" y="674"/>
                  </a:lnTo>
                  <a:lnTo>
                    <a:pt x="132" y="594"/>
                  </a:lnTo>
                  <a:lnTo>
                    <a:pt x="158" y="519"/>
                  </a:lnTo>
                  <a:lnTo>
                    <a:pt x="187" y="446"/>
                  </a:lnTo>
                  <a:lnTo>
                    <a:pt x="219" y="379"/>
                  </a:lnTo>
                  <a:lnTo>
                    <a:pt x="250" y="317"/>
                  </a:lnTo>
                  <a:lnTo>
                    <a:pt x="284" y="259"/>
                  </a:lnTo>
                  <a:lnTo>
                    <a:pt x="319" y="207"/>
                  </a:lnTo>
                  <a:lnTo>
                    <a:pt x="355" y="160"/>
                  </a:lnTo>
                  <a:lnTo>
                    <a:pt x="391" y="119"/>
                  </a:lnTo>
                  <a:lnTo>
                    <a:pt x="428" y="83"/>
                  </a:lnTo>
                  <a:lnTo>
                    <a:pt x="466" y="55"/>
                  </a:lnTo>
                  <a:lnTo>
                    <a:pt x="504" y="31"/>
                  </a:lnTo>
                  <a:lnTo>
                    <a:pt x="542" y="14"/>
                  </a:lnTo>
                  <a:lnTo>
                    <a:pt x="580" y="3"/>
                  </a:lnTo>
                  <a:lnTo>
                    <a:pt x="6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07"/>
            <p:cNvSpPr>
              <a:spLocks/>
            </p:cNvSpPr>
            <p:nvPr/>
          </p:nvSpPr>
          <p:spPr bwMode="auto">
            <a:xfrm>
              <a:off x="10048875" y="5345113"/>
              <a:ext cx="88900" cy="179388"/>
            </a:xfrm>
            <a:custGeom>
              <a:avLst/>
              <a:gdLst>
                <a:gd name="T0" fmla="*/ 412 w 562"/>
                <a:gd name="T1" fmla="*/ 3 h 1122"/>
                <a:gd name="T2" fmla="*/ 435 w 562"/>
                <a:gd name="T3" fmla="*/ 20 h 1122"/>
                <a:gd name="T4" fmla="*/ 448 w 562"/>
                <a:gd name="T5" fmla="*/ 46 h 1122"/>
                <a:gd name="T6" fmla="*/ 446 w 562"/>
                <a:gd name="T7" fmla="*/ 75 h 1122"/>
                <a:gd name="T8" fmla="*/ 430 w 562"/>
                <a:gd name="T9" fmla="*/ 99 h 1122"/>
                <a:gd name="T10" fmla="*/ 362 w 562"/>
                <a:gd name="T11" fmla="*/ 137 h 1122"/>
                <a:gd name="T12" fmla="*/ 266 w 562"/>
                <a:gd name="T13" fmla="*/ 200 h 1122"/>
                <a:gd name="T14" fmla="*/ 191 w 562"/>
                <a:gd name="T15" fmla="*/ 268 h 1122"/>
                <a:gd name="T16" fmla="*/ 141 w 562"/>
                <a:gd name="T17" fmla="*/ 337 h 1122"/>
                <a:gd name="T18" fmla="*/ 115 w 562"/>
                <a:gd name="T19" fmla="*/ 409 h 1122"/>
                <a:gd name="T20" fmla="*/ 115 w 562"/>
                <a:gd name="T21" fmla="*/ 486 h 1122"/>
                <a:gd name="T22" fmla="*/ 138 w 562"/>
                <a:gd name="T23" fmla="*/ 559 h 1122"/>
                <a:gd name="T24" fmla="*/ 178 w 562"/>
                <a:gd name="T25" fmla="*/ 624 h 1122"/>
                <a:gd name="T26" fmla="*/ 233 w 562"/>
                <a:gd name="T27" fmla="*/ 681 h 1122"/>
                <a:gd name="T28" fmla="*/ 299 w 562"/>
                <a:gd name="T29" fmla="*/ 732 h 1122"/>
                <a:gd name="T30" fmla="*/ 373 w 562"/>
                <a:gd name="T31" fmla="*/ 775 h 1122"/>
                <a:gd name="T32" fmla="*/ 449 w 562"/>
                <a:gd name="T33" fmla="*/ 812 h 1122"/>
                <a:gd name="T34" fmla="*/ 452 w 562"/>
                <a:gd name="T35" fmla="*/ 596 h 1122"/>
                <a:gd name="T36" fmla="*/ 472 w 562"/>
                <a:gd name="T37" fmla="*/ 569 h 1122"/>
                <a:gd name="T38" fmla="*/ 506 w 562"/>
                <a:gd name="T39" fmla="*/ 559 h 1122"/>
                <a:gd name="T40" fmla="*/ 538 w 562"/>
                <a:gd name="T41" fmla="*/ 569 h 1122"/>
                <a:gd name="T42" fmla="*/ 559 w 562"/>
                <a:gd name="T43" fmla="*/ 596 h 1122"/>
                <a:gd name="T44" fmla="*/ 562 w 562"/>
                <a:gd name="T45" fmla="*/ 897 h 1122"/>
                <a:gd name="T46" fmla="*/ 561 w 562"/>
                <a:gd name="T47" fmla="*/ 901 h 1122"/>
                <a:gd name="T48" fmla="*/ 559 w 562"/>
                <a:gd name="T49" fmla="*/ 912 h 1122"/>
                <a:gd name="T50" fmla="*/ 559 w 562"/>
                <a:gd name="T51" fmla="*/ 914 h 1122"/>
                <a:gd name="T52" fmla="*/ 558 w 562"/>
                <a:gd name="T53" fmla="*/ 914 h 1122"/>
                <a:gd name="T54" fmla="*/ 556 w 562"/>
                <a:gd name="T55" fmla="*/ 921 h 1122"/>
                <a:gd name="T56" fmla="*/ 551 w 562"/>
                <a:gd name="T57" fmla="*/ 927 h 1122"/>
                <a:gd name="T58" fmla="*/ 545 w 562"/>
                <a:gd name="T59" fmla="*/ 934 h 1122"/>
                <a:gd name="T60" fmla="*/ 540 w 562"/>
                <a:gd name="T61" fmla="*/ 940 h 1122"/>
                <a:gd name="T62" fmla="*/ 315 w 562"/>
                <a:gd name="T63" fmla="*/ 1111 h 1122"/>
                <a:gd name="T64" fmla="*/ 292 w 562"/>
                <a:gd name="T65" fmla="*/ 1121 h 1122"/>
                <a:gd name="T66" fmla="*/ 269 w 562"/>
                <a:gd name="T67" fmla="*/ 1120 h 1122"/>
                <a:gd name="T68" fmla="*/ 245 w 562"/>
                <a:gd name="T69" fmla="*/ 1109 h 1122"/>
                <a:gd name="T70" fmla="*/ 229 w 562"/>
                <a:gd name="T71" fmla="*/ 1086 h 1122"/>
                <a:gd name="T72" fmla="*/ 226 w 562"/>
                <a:gd name="T73" fmla="*/ 1057 h 1122"/>
                <a:gd name="T74" fmla="*/ 237 w 562"/>
                <a:gd name="T75" fmla="*/ 1031 h 1122"/>
                <a:gd name="T76" fmla="*/ 394 w 562"/>
                <a:gd name="T77" fmla="*/ 910 h 1122"/>
                <a:gd name="T78" fmla="*/ 278 w 562"/>
                <a:gd name="T79" fmla="*/ 851 h 1122"/>
                <a:gd name="T80" fmla="*/ 186 w 562"/>
                <a:gd name="T81" fmla="*/ 789 h 1122"/>
                <a:gd name="T82" fmla="*/ 116 w 562"/>
                <a:gd name="T83" fmla="*/ 724 h 1122"/>
                <a:gd name="T84" fmla="*/ 65 w 562"/>
                <a:gd name="T85" fmla="*/ 659 h 1122"/>
                <a:gd name="T86" fmla="*/ 31 w 562"/>
                <a:gd name="T87" fmla="*/ 595 h 1122"/>
                <a:gd name="T88" fmla="*/ 10 w 562"/>
                <a:gd name="T89" fmla="*/ 533 h 1122"/>
                <a:gd name="T90" fmla="*/ 1 w 562"/>
                <a:gd name="T91" fmla="*/ 474 h 1122"/>
                <a:gd name="T92" fmla="*/ 1 w 562"/>
                <a:gd name="T93" fmla="*/ 419 h 1122"/>
                <a:gd name="T94" fmla="*/ 10 w 562"/>
                <a:gd name="T95" fmla="*/ 363 h 1122"/>
                <a:gd name="T96" fmla="*/ 33 w 562"/>
                <a:gd name="T97" fmla="*/ 302 h 1122"/>
                <a:gd name="T98" fmla="*/ 70 w 562"/>
                <a:gd name="T99" fmla="*/ 238 h 1122"/>
                <a:gd name="T100" fmla="*/ 127 w 562"/>
                <a:gd name="T101" fmla="*/ 171 h 1122"/>
                <a:gd name="T102" fmla="*/ 204 w 562"/>
                <a:gd name="T103" fmla="*/ 105 h 1122"/>
                <a:gd name="T104" fmla="*/ 306 w 562"/>
                <a:gd name="T105" fmla="*/ 38 h 1122"/>
                <a:gd name="T106" fmla="*/ 383 w 562"/>
                <a:gd name="T107" fmla="*/ 1 h 1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2" h="1122">
                  <a:moveTo>
                    <a:pt x="397" y="0"/>
                  </a:moveTo>
                  <a:lnTo>
                    <a:pt x="412" y="3"/>
                  </a:lnTo>
                  <a:lnTo>
                    <a:pt x="424" y="10"/>
                  </a:lnTo>
                  <a:lnTo>
                    <a:pt x="435" y="20"/>
                  </a:lnTo>
                  <a:lnTo>
                    <a:pt x="443" y="32"/>
                  </a:lnTo>
                  <a:lnTo>
                    <a:pt x="448" y="46"/>
                  </a:lnTo>
                  <a:lnTo>
                    <a:pt x="449" y="61"/>
                  </a:lnTo>
                  <a:lnTo>
                    <a:pt x="446" y="75"/>
                  </a:lnTo>
                  <a:lnTo>
                    <a:pt x="440" y="87"/>
                  </a:lnTo>
                  <a:lnTo>
                    <a:pt x="430" y="99"/>
                  </a:lnTo>
                  <a:lnTo>
                    <a:pt x="418" y="107"/>
                  </a:lnTo>
                  <a:lnTo>
                    <a:pt x="362" y="137"/>
                  </a:lnTo>
                  <a:lnTo>
                    <a:pt x="310" y="168"/>
                  </a:lnTo>
                  <a:lnTo>
                    <a:pt x="266" y="200"/>
                  </a:lnTo>
                  <a:lnTo>
                    <a:pt x="226" y="233"/>
                  </a:lnTo>
                  <a:lnTo>
                    <a:pt x="191" y="268"/>
                  </a:lnTo>
                  <a:lnTo>
                    <a:pt x="163" y="301"/>
                  </a:lnTo>
                  <a:lnTo>
                    <a:pt x="141" y="337"/>
                  </a:lnTo>
                  <a:lnTo>
                    <a:pt x="126" y="373"/>
                  </a:lnTo>
                  <a:lnTo>
                    <a:pt x="115" y="409"/>
                  </a:lnTo>
                  <a:lnTo>
                    <a:pt x="112" y="446"/>
                  </a:lnTo>
                  <a:lnTo>
                    <a:pt x="115" y="486"/>
                  </a:lnTo>
                  <a:lnTo>
                    <a:pt x="124" y="523"/>
                  </a:lnTo>
                  <a:lnTo>
                    <a:pt x="138" y="559"/>
                  </a:lnTo>
                  <a:lnTo>
                    <a:pt x="155" y="592"/>
                  </a:lnTo>
                  <a:lnTo>
                    <a:pt x="178" y="624"/>
                  </a:lnTo>
                  <a:lnTo>
                    <a:pt x="204" y="654"/>
                  </a:lnTo>
                  <a:lnTo>
                    <a:pt x="233" y="681"/>
                  </a:lnTo>
                  <a:lnTo>
                    <a:pt x="264" y="708"/>
                  </a:lnTo>
                  <a:lnTo>
                    <a:pt x="299" y="732"/>
                  </a:lnTo>
                  <a:lnTo>
                    <a:pt x="335" y="754"/>
                  </a:lnTo>
                  <a:lnTo>
                    <a:pt x="373" y="775"/>
                  </a:lnTo>
                  <a:lnTo>
                    <a:pt x="411" y="794"/>
                  </a:lnTo>
                  <a:lnTo>
                    <a:pt x="449" y="812"/>
                  </a:lnTo>
                  <a:lnTo>
                    <a:pt x="449" y="615"/>
                  </a:lnTo>
                  <a:lnTo>
                    <a:pt x="452" y="596"/>
                  </a:lnTo>
                  <a:lnTo>
                    <a:pt x="461" y="581"/>
                  </a:lnTo>
                  <a:lnTo>
                    <a:pt x="472" y="569"/>
                  </a:lnTo>
                  <a:lnTo>
                    <a:pt x="488" y="562"/>
                  </a:lnTo>
                  <a:lnTo>
                    <a:pt x="506" y="559"/>
                  </a:lnTo>
                  <a:lnTo>
                    <a:pt x="523" y="562"/>
                  </a:lnTo>
                  <a:lnTo>
                    <a:pt x="538" y="569"/>
                  </a:lnTo>
                  <a:lnTo>
                    <a:pt x="550" y="581"/>
                  </a:lnTo>
                  <a:lnTo>
                    <a:pt x="559" y="596"/>
                  </a:lnTo>
                  <a:lnTo>
                    <a:pt x="562" y="615"/>
                  </a:lnTo>
                  <a:lnTo>
                    <a:pt x="562" y="897"/>
                  </a:lnTo>
                  <a:lnTo>
                    <a:pt x="562" y="899"/>
                  </a:lnTo>
                  <a:lnTo>
                    <a:pt x="561" y="901"/>
                  </a:lnTo>
                  <a:lnTo>
                    <a:pt x="560" y="906"/>
                  </a:lnTo>
                  <a:lnTo>
                    <a:pt x="559" y="912"/>
                  </a:lnTo>
                  <a:lnTo>
                    <a:pt x="559" y="913"/>
                  </a:lnTo>
                  <a:lnTo>
                    <a:pt x="559" y="914"/>
                  </a:lnTo>
                  <a:lnTo>
                    <a:pt x="559" y="914"/>
                  </a:lnTo>
                  <a:lnTo>
                    <a:pt x="558" y="914"/>
                  </a:lnTo>
                  <a:lnTo>
                    <a:pt x="557" y="918"/>
                  </a:lnTo>
                  <a:lnTo>
                    <a:pt x="556" y="921"/>
                  </a:lnTo>
                  <a:lnTo>
                    <a:pt x="553" y="924"/>
                  </a:lnTo>
                  <a:lnTo>
                    <a:pt x="551" y="927"/>
                  </a:lnTo>
                  <a:lnTo>
                    <a:pt x="549" y="930"/>
                  </a:lnTo>
                  <a:lnTo>
                    <a:pt x="545" y="934"/>
                  </a:lnTo>
                  <a:lnTo>
                    <a:pt x="542" y="939"/>
                  </a:lnTo>
                  <a:lnTo>
                    <a:pt x="540" y="940"/>
                  </a:lnTo>
                  <a:lnTo>
                    <a:pt x="539" y="942"/>
                  </a:lnTo>
                  <a:lnTo>
                    <a:pt x="315" y="1111"/>
                  </a:lnTo>
                  <a:lnTo>
                    <a:pt x="304" y="1117"/>
                  </a:lnTo>
                  <a:lnTo>
                    <a:pt x="292" y="1121"/>
                  </a:lnTo>
                  <a:lnTo>
                    <a:pt x="281" y="1122"/>
                  </a:lnTo>
                  <a:lnTo>
                    <a:pt x="269" y="1120"/>
                  </a:lnTo>
                  <a:lnTo>
                    <a:pt x="256" y="1116"/>
                  </a:lnTo>
                  <a:lnTo>
                    <a:pt x="245" y="1109"/>
                  </a:lnTo>
                  <a:lnTo>
                    <a:pt x="236" y="1099"/>
                  </a:lnTo>
                  <a:lnTo>
                    <a:pt x="229" y="1086"/>
                  </a:lnTo>
                  <a:lnTo>
                    <a:pt x="225" y="1072"/>
                  </a:lnTo>
                  <a:lnTo>
                    <a:pt x="226" y="1057"/>
                  </a:lnTo>
                  <a:lnTo>
                    <a:pt x="229" y="1043"/>
                  </a:lnTo>
                  <a:lnTo>
                    <a:pt x="237" y="1031"/>
                  </a:lnTo>
                  <a:lnTo>
                    <a:pt x="247" y="1020"/>
                  </a:lnTo>
                  <a:lnTo>
                    <a:pt x="394" y="910"/>
                  </a:lnTo>
                  <a:lnTo>
                    <a:pt x="333" y="881"/>
                  </a:lnTo>
                  <a:lnTo>
                    <a:pt x="278" y="851"/>
                  </a:lnTo>
                  <a:lnTo>
                    <a:pt x="229" y="820"/>
                  </a:lnTo>
                  <a:lnTo>
                    <a:pt x="186" y="789"/>
                  </a:lnTo>
                  <a:lnTo>
                    <a:pt x="149" y="756"/>
                  </a:lnTo>
                  <a:lnTo>
                    <a:pt x="116" y="724"/>
                  </a:lnTo>
                  <a:lnTo>
                    <a:pt x="89" y="692"/>
                  </a:lnTo>
                  <a:lnTo>
                    <a:pt x="65" y="659"/>
                  </a:lnTo>
                  <a:lnTo>
                    <a:pt x="46" y="627"/>
                  </a:lnTo>
                  <a:lnTo>
                    <a:pt x="31" y="595"/>
                  </a:lnTo>
                  <a:lnTo>
                    <a:pt x="18" y="564"/>
                  </a:lnTo>
                  <a:lnTo>
                    <a:pt x="10" y="533"/>
                  </a:lnTo>
                  <a:lnTo>
                    <a:pt x="4" y="502"/>
                  </a:lnTo>
                  <a:lnTo>
                    <a:pt x="1" y="474"/>
                  </a:lnTo>
                  <a:lnTo>
                    <a:pt x="0" y="446"/>
                  </a:lnTo>
                  <a:lnTo>
                    <a:pt x="1" y="419"/>
                  </a:lnTo>
                  <a:lnTo>
                    <a:pt x="4" y="392"/>
                  </a:lnTo>
                  <a:lnTo>
                    <a:pt x="10" y="363"/>
                  </a:lnTo>
                  <a:lnTo>
                    <a:pt x="19" y="333"/>
                  </a:lnTo>
                  <a:lnTo>
                    <a:pt x="33" y="302"/>
                  </a:lnTo>
                  <a:lnTo>
                    <a:pt x="49" y="270"/>
                  </a:lnTo>
                  <a:lnTo>
                    <a:pt x="70" y="238"/>
                  </a:lnTo>
                  <a:lnTo>
                    <a:pt x="96" y="204"/>
                  </a:lnTo>
                  <a:lnTo>
                    <a:pt x="127" y="171"/>
                  </a:lnTo>
                  <a:lnTo>
                    <a:pt x="162" y="138"/>
                  </a:lnTo>
                  <a:lnTo>
                    <a:pt x="204" y="105"/>
                  </a:lnTo>
                  <a:lnTo>
                    <a:pt x="252" y="71"/>
                  </a:lnTo>
                  <a:lnTo>
                    <a:pt x="306" y="38"/>
                  </a:lnTo>
                  <a:lnTo>
                    <a:pt x="369" y="6"/>
                  </a:lnTo>
                  <a:lnTo>
                    <a:pt x="383" y="1"/>
                  </a:lnTo>
                  <a:lnTo>
                    <a:pt x="3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08"/>
            <p:cNvSpPr>
              <a:spLocks/>
            </p:cNvSpPr>
            <p:nvPr/>
          </p:nvSpPr>
          <p:spPr bwMode="auto">
            <a:xfrm>
              <a:off x="10494963" y="5033963"/>
              <a:ext cx="88900" cy="177800"/>
            </a:xfrm>
            <a:custGeom>
              <a:avLst/>
              <a:gdLst>
                <a:gd name="T0" fmla="*/ 289 w 562"/>
                <a:gd name="T1" fmla="*/ 0 h 1120"/>
                <a:gd name="T2" fmla="*/ 316 w 562"/>
                <a:gd name="T3" fmla="*/ 11 h 1120"/>
                <a:gd name="T4" fmla="*/ 333 w 562"/>
                <a:gd name="T5" fmla="*/ 35 h 1120"/>
                <a:gd name="T6" fmla="*/ 336 w 562"/>
                <a:gd name="T7" fmla="*/ 63 h 1120"/>
                <a:gd name="T8" fmla="*/ 325 w 562"/>
                <a:gd name="T9" fmla="*/ 90 h 1120"/>
                <a:gd name="T10" fmla="*/ 168 w 562"/>
                <a:gd name="T11" fmla="*/ 211 h 1120"/>
                <a:gd name="T12" fmla="*/ 284 w 562"/>
                <a:gd name="T13" fmla="*/ 270 h 1120"/>
                <a:gd name="T14" fmla="*/ 376 w 562"/>
                <a:gd name="T15" fmla="*/ 332 h 1120"/>
                <a:gd name="T16" fmla="*/ 446 w 562"/>
                <a:gd name="T17" fmla="*/ 396 h 1120"/>
                <a:gd name="T18" fmla="*/ 497 w 562"/>
                <a:gd name="T19" fmla="*/ 462 h 1120"/>
                <a:gd name="T20" fmla="*/ 531 w 562"/>
                <a:gd name="T21" fmla="*/ 525 h 1120"/>
                <a:gd name="T22" fmla="*/ 552 w 562"/>
                <a:gd name="T23" fmla="*/ 588 h 1120"/>
                <a:gd name="T24" fmla="*/ 561 w 562"/>
                <a:gd name="T25" fmla="*/ 647 h 1120"/>
                <a:gd name="T26" fmla="*/ 561 w 562"/>
                <a:gd name="T27" fmla="*/ 701 h 1120"/>
                <a:gd name="T28" fmla="*/ 552 w 562"/>
                <a:gd name="T29" fmla="*/ 758 h 1120"/>
                <a:gd name="T30" fmla="*/ 529 w 562"/>
                <a:gd name="T31" fmla="*/ 819 h 1120"/>
                <a:gd name="T32" fmla="*/ 492 w 562"/>
                <a:gd name="T33" fmla="*/ 883 h 1120"/>
                <a:gd name="T34" fmla="*/ 435 w 562"/>
                <a:gd name="T35" fmla="*/ 949 h 1120"/>
                <a:gd name="T36" fmla="*/ 358 w 562"/>
                <a:gd name="T37" fmla="*/ 1016 h 1120"/>
                <a:gd name="T38" fmla="*/ 255 w 562"/>
                <a:gd name="T39" fmla="*/ 1082 h 1120"/>
                <a:gd name="T40" fmla="*/ 181 w 562"/>
                <a:gd name="T41" fmla="*/ 1119 h 1120"/>
                <a:gd name="T42" fmla="*/ 154 w 562"/>
                <a:gd name="T43" fmla="*/ 1118 h 1120"/>
                <a:gd name="T44" fmla="*/ 127 w 562"/>
                <a:gd name="T45" fmla="*/ 1102 h 1120"/>
                <a:gd name="T46" fmla="*/ 114 w 562"/>
                <a:gd name="T47" fmla="*/ 1074 h 1120"/>
                <a:gd name="T48" fmla="*/ 116 w 562"/>
                <a:gd name="T49" fmla="*/ 1046 h 1120"/>
                <a:gd name="T50" fmla="*/ 132 w 562"/>
                <a:gd name="T51" fmla="*/ 1022 h 1120"/>
                <a:gd name="T52" fmla="*/ 200 w 562"/>
                <a:gd name="T53" fmla="*/ 984 h 1120"/>
                <a:gd name="T54" fmla="*/ 296 w 562"/>
                <a:gd name="T55" fmla="*/ 921 h 1120"/>
                <a:gd name="T56" fmla="*/ 371 w 562"/>
                <a:gd name="T57" fmla="*/ 854 h 1120"/>
                <a:gd name="T58" fmla="*/ 421 w 562"/>
                <a:gd name="T59" fmla="*/ 783 h 1120"/>
                <a:gd name="T60" fmla="*/ 447 w 562"/>
                <a:gd name="T61" fmla="*/ 712 h 1120"/>
                <a:gd name="T62" fmla="*/ 447 w 562"/>
                <a:gd name="T63" fmla="*/ 635 h 1120"/>
                <a:gd name="T64" fmla="*/ 424 w 562"/>
                <a:gd name="T65" fmla="*/ 562 h 1120"/>
                <a:gd name="T66" fmla="*/ 384 w 562"/>
                <a:gd name="T67" fmla="*/ 497 h 1120"/>
                <a:gd name="T68" fmla="*/ 329 w 562"/>
                <a:gd name="T69" fmla="*/ 439 h 1120"/>
                <a:gd name="T70" fmla="*/ 263 w 562"/>
                <a:gd name="T71" fmla="*/ 389 h 1120"/>
                <a:gd name="T72" fmla="*/ 189 w 562"/>
                <a:gd name="T73" fmla="*/ 346 h 1120"/>
                <a:gd name="T74" fmla="*/ 113 w 562"/>
                <a:gd name="T75" fmla="*/ 309 h 1120"/>
                <a:gd name="T76" fmla="*/ 110 w 562"/>
                <a:gd name="T77" fmla="*/ 524 h 1120"/>
                <a:gd name="T78" fmla="*/ 90 w 562"/>
                <a:gd name="T79" fmla="*/ 552 h 1120"/>
                <a:gd name="T80" fmla="*/ 57 w 562"/>
                <a:gd name="T81" fmla="*/ 562 h 1120"/>
                <a:gd name="T82" fmla="*/ 24 w 562"/>
                <a:gd name="T83" fmla="*/ 552 h 1120"/>
                <a:gd name="T84" fmla="*/ 3 w 562"/>
                <a:gd name="T85" fmla="*/ 524 h 1120"/>
                <a:gd name="T86" fmla="*/ 0 w 562"/>
                <a:gd name="T87" fmla="*/ 224 h 1120"/>
                <a:gd name="T88" fmla="*/ 1 w 562"/>
                <a:gd name="T89" fmla="*/ 221 h 1120"/>
                <a:gd name="T90" fmla="*/ 3 w 562"/>
                <a:gd name="T91" fmla="*/ 210 h 1120"/>
                <a:gd name="T92" fmla="*/ 3 w 562"/>
                <a:gd name="T93" fmla="*/ 208 h 1120"/>
                <a:gd name="T94" fmla="*/ 4 w 562"/>
                <a:gd name="T95" fmla="*/ 207 h 1120"/>
                <a:gd name="T96" fmla="*/ 6 w 562"/>
                <a:gd name="T97" fmla="*/ 200 h 1120"/>
                <a:gd name="T98" fmla="*/ 11 w 562"/>
                <a:gd name="T99" fmla="*/ 193 h 1120"/>
                <a:gd name="T100" fmla="*/ 17 w 562"/>
                <a:gd name="T101" fmla="*/ 186 h 1120"/>
                <a:gd name="T102" fmla="*/ 22 w 562"/>
                <a:gd name="T103" fmla="*/ 181 h 1120"/>
                <a:gd name="T104" fmla="*/ 247 w 562"/>
                <a:gd name="T105" fmla="*/ 10 h 1120"/>
                <a:gd name="T106" fmla="*/ 275 w 562"/>
                <a:gd name="T107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2" h="1120">
                  <a:moveTo>
                    <a:pt x="275" y="0"/>
                  </a:moveTo>
                  <a:lnTo>
                    <a:pt x="289" y="0"/>
                  </a:lnTo>
                  <a:lnTo>
                    <a:pt x="303" y="4"/>
                  </a:lnTo>
                  <a:lnTo>
                    <a:pt x="316" y="11"/>
                  </a:lnTo>
                  <a:lnTo>
                    <a:pt x="326" y="21"/>
                  </a:lnTo>
                  <a:lnTo>
                    <a:pt x="333" y="35"/>
                  </a:lnTo>
                  <a:lnTo>
                    <a:pt x="337" y="49"/>
                  </a:lnTo>
                  <a:lnTo>
                    <a:pt x="336" y="63"/>
                  </a:lnTo>
                  <a:lnTo>
                    <a:pt x="333" y="78"/>
                  </a:lnTo>
                  <a:lnTo>
                    <a:pt x="325" y="90"/>
                  </a:lnTo>
                  <a:lnTo>
                    <a:pt x="315" y="100"/>
                  </a:lnTo>
                  <a:lnTo>
                    <a:pt x="168" y="211"/>
                  </a:lnTo>
                  <a:lnTo>
                    <a:pt x="229" y="239"/>
                  </a:lnTo>
                  <a:lnTo>
                    <a:pt x="284" y="270"/>
                  </a:lnTo>
                  <a:lnTo>
                    <a:pt x="333" y="301"/>
                  </a:lnTo>
                  <a:lnTo>
                    <a:pt x="376" y="332"/>
                  </a:lnTo>
                  <a:lnTo>
                    <a:pt x="413" y="364"/>
                  </a:lnTo>
                  <a:lnTo>
                    <a:pt x="446" y="396"/>
                  </a:lnTo>
                  <a:lnTo>
                    <a:pt x="473" y="429"/>
                  </a:lnTo>
                  <a:lnTo>
                    <a:pt x="497" y="462"/>
                  </a:lnTo>
                  <a:lnTo>
                    <a:pt x="516" y="493"/>
                  </a:lnTo>
                  <a:lnTo>
                    <a:pt x="531" y="525"/>
                  </a:lnTo>
                  <a:lnTo>
                    <a:pt x="544" y="557"/>
                  </a:lnTo>
                  <a:lnTo>
                    <a:pt x="552" y="588"/>
                  </a:lnTo>
                  <a:lnTo>
                    <a:pt x="558" y="618"/>
                  </a:lnTo>
                  <a:lnTo>
                    <a:pt x="561" y="647"/>
                  </a:lnTo>
                  <a:lnTo>
                    <a:pt x="562" y="675"/>
                  </a:lnTo>
                  <a:lnTo>
                    <a:pt x="561" y="701"/>
                  </a:lnTo>
                  <a:lnTo>
                    <a:pt x="558" y="729"/>
                  </a:lnTo>
                  <a:lnTo>
                    <a:pt x="552" y="758"/>
                  </a:lnTo>
                  <a:lnTo>
                    <a:pt x="543" y="787"/>
                  </a:lnTo>
                  <a:lnTo>
                    <a:pt x="529" y="819"/>
                  </a:lnTo>
                  <a:lnTo>
                    <a:pt x="513" y="851"/>
                  </a:lnTo>
                  <a:lnTo>
                    <a:pt x="492" y="883"/>
                  </a:lnTo>
                  <a:lnTo>
                    <a:pt x="466" y="917"/>
                  </a:lnTo>
                  <a:lnTo>
                    <a:pt x="435" y="949"/>
                  </a:lnTo>
                  <a:lnTo>
                    <a:pt x="400" y="983"/>
                  </a:lnTo>
                  <a:lnTo>
                    <a:pt x="358" y="1016"/>
                  </a:lnTo>
                  <a:lnTo>
                    <a:pt x="310" y="1050"/>
                  </a:lnTo>
                  <a:lnTo>
                    <a:pt x="255" y="1082"/>
                  </a:lnTo>
                  <a:lnTo>
                    <a:pt x="193" y="1115"/>
                  </a:lnTo>
                  <a:lnTo>
                    <a:pt x="181" y="1119"/>
                  </a:lnTo>
                  <a:lnTo>
                    <a:pt x="169" y="1120"/>
                  </a:lnTo>
                  <a:lnTo>
                    <a:pt x="154" y="1118"/>
                  </a:lnTo>
                  <a:lnTo>
                    <a:pt x="139" y="1112"/>
                  </a:lnTo>
                  <a:lnTo>
                    <a:pt x="127" y="1102"/>
                  </a:lnTo>
                  <a:lnTo>
                    <a:pt x="119" y="1089"/>
                  </a:lnTo>
                  <a:lnTo>
                    <a:pt x="114" y="1074"/>
                  </a:lnTo>
                  <a:lnTo>
                    <a:pt x="113" y="1060"/>
                  </a:lnTo>
                  <a:lnTo>
                    <a:pt x="116" y="1046"/>
                  </a:lnTo>
                  <a:lnTo>
                    <a:pt x="122" y="1033"/>
                  </a:lnTo>
                  <a:lnTo>
                    <a:pt x="132" y="1022"/>
                  </a:lnTo>
                  <a:lnTo>
                    <a:pt x="144" y="1014"/>
                  </a:lnTo>
                  <a:lnTo>
                    <a:pt x="200" y="984"/>
                  </a:lnTo>
                  <a:lnTo>
                    <a:pt x="252" y="952"/>
                  </a:lnTo>
                  <a:lnTo>
                    <a:pt x="296" y="921"/>
                  </a:lnTo>
                  <a:lnTo>
                    <a:pt x="336" y="888"/>
                  </a:lnTo>
                  <a:lnTo>
                    <a:pt x="371" y="854"/>
                  </a:lnTo>
                  <a:lnTo>
                    <a:pt x="399" y="819"/>
                  </a:lnTo>
                  <a:lnTo>
                    <a:pt x="421" y="783"/>
                  </a:lnTo>
                  <a:lnTo>
                    <a:pt x="436" y="748"/>
                  </a:lnTo>
                  <a:lnTo>
                    <a:pt x="447" y="712"/>
                  </a:lnTo>
                  <a:lnTo>
                    <a:pt x="450" y="675"/>
                  </a:lnTo>
                  <a:lnTo>
                    <a:pt x="447" y="635"/>
                  </a:lnTo>
                  <a:lnTo>
                    <a:pt x="438" y="598"/>
                  </a:lnTo>
                  <a:lnTo>
                    <a:pt x="424" y="562"/>
                  </a:lnTo>
                  <a:lnTo>
                    <a:pt x="407" y="528"/>
                  </a:lnTo>
                  <a:lnTo>
                    <a:pt x="384" y="497"/>
                  </a:lnTo>
                  <a:lnTo>
                    <a:pt x="358" y="467"/>
                  </a:lnTo>
                  <a:lnTo>
                    <a:pt x="329" y="439"/>
                  </a:lnTo>
                  <a:lnTo>
                    <a:pt x="298" y="413"/>
                  </a:lnTo>
                  <a:lnTo>
                    <a:pt x="263" y="389"/>
                  </a:lnTo>
                  <a:lnTo>
                    <a:pt x="227" y="366"/>
                  </a:lnTo>
                  <a:lnTo>
                    <a:pt x="189" y="346"/>
                  </a:lnTo>
                  <a:lnTo>
                    <a:pt x="151" y="327"/>
                  </a:lnTo>
                  <a:lnTo>
                    <a:pt x="113" y="309"/>
                  </a:lnTo>
                  <a:lnTo>
                    <a:pt x="113" y="506"/>
                  </a:lnTo>
                  <a:lnTo>
                    <a:pt x="110" y="524"/>
                  </a:lnTo>
                  <a:lnTo>
                    <a:pt x="101" y="540"/>
                  </a:lnTo>
                  <a:lnTo>
                    <a:pt x="90" y="552"/>
                  </a:lnTo>
                  <a:lnTo>
                    <a:pt x="74" y="559"/>
                  </a:lnTo>
                  <a:lnTo>
                    <a:pt x="57" y="562"/>
                  </a:lnTo>
                  <a:lnTo>
                    <a:pt x="39" y="559"/>
                  </a:lnTo>
                  <a:lnTo>
                    <a:pt x="24" y="552"/>
                  </a:lnTo>
                  <a:lnTo>
                    <a:pt x="12" y="540"/>
                  </a:lnTo>
                  <a:lnTo>
                    <a:pt x="3" y="524"/>
                  </a:lnTo>
                  <a:lnTo>
                    <a:pt x="0" y="506"/>
                  </a:lnTo>
                  <a:lnTo>
                    <a:pt x="0" y="224"/>
                  </a:lnTo>
                  <a:lnTo>
                    <a:pt x="0" y="222"/>
                  </a:lnTo>
                  <a:lnTo>
                    <a:pt x="1" y="221"/>
                  </a:lnTo>
                  <a:lnTo>
                    <a:pt x="2" y="215"/>
                  </a:lnTo>
                  <a:lnTo>
                    <a:pt x="3" y="210"/>
                  </a:lnTo>
                  <a:lnTo>
                    <a:pt x="3" y="208"/>
                  </a:lnTo>
                  <a:lnTo>
                    <a:pt x="3" y="208"/>
                  </a:lnTo>
                  <a:lnTo>
                    <a:pt x="3" y="207"/>
                  </a:lnTo>
                  <a:lnTo>
                    <a:pt x="4" y="207"/>
                  </a:lnTo>
                  <a:lnTo>
                    <a:pt x="5" y="203"/>
                  </a:lnTo>
                  <a:lnTo>
                    <a:pt x="6" y="200"/>
                  </a:lnTo>
                  <a:lnTo>
                    <a:pt x="9" y="196"/>
                  </a:lnTo>
                  <a:lnTo>
                    <a:pt x="11" y="193"/>
                  </a:lnTo>
                  <a:lnTo>
                    <a:pt x="13" y="190"/>
                  </a:lnTo>
                  <a:lnTo>
                    <a:pt x="17" y="186"/>
                  </a:lnTo>
                  <a:lnTo>
                    <a:pt x="20" y="182"/>
                  </a:lnTo>
                  <a:lnTo>
                    <a:pt x="22" y="181"/>
                  </a:lnTo>
                  <a:lnTo>
                    <a:pt x="23" y="179"/>
                  </a:lnTo>
                  <a:lnTo>
                    <a:pt x="247" y="10"/>
                  </a:lnTo>
                  <a:lnTo>
                    <a:pt x="261" y="3"/>
                  </a:lnTo>
                  <a:lnTo>
                    <a:pt x="2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86" name="Group 2328"/>
          <p:cNvGrpSpPr/>
          <p:nvPr/>
        </p:nvGrpSpPr>
        <p:grpSpPr>
          <a:xfrm>
            <a:off x="6875847" y="3740062"/>
            <a:ext cx="506413" cy="519113"/>
            <a:chOff x="11006138" y="5021263"/>
            <a:chExt cx="506413" cy="519113"/>
          </a:xfrm>
          <a:solidFill>
            <a:srgbClr val="000000"/>
          </a:solidFill>
        </p:grpSpPr>
        <p:sp>
          <p:nvSpPr>
            <p:cNvPr id="1087" name="Freeform 1113"/>
            <p:cNvSpPr>
              <a:spLocks noEditPoints="1"/>
            </p:cNvSpPr>
            <p:nvPr/>
          </p:nvSpPr>
          <p:spPr bwMode="auto">
            <a:xfrm>
              <a:off x="11006138" y="5021263"/>
              <a:ext cx="506413" cy="519113"/>
            </a:xfrm>
            <a:custGeom>
              <a:avLst/>
              <a:gdLst>
                <a:gd name="T0" fmla="*/ 1172 w 3193"/>
                <a:gd name="T1" fmla="*/ 3120 h 3267"/>
                <a:gd name="T2" fmla="*/ 828 w 3193"/>
                <a:gd name="T3" fmla="*/ 2986 h 3267"/>
                <a:gd name="T4" fmla="*/ 821 w 3193"/>
                <a:gd name="T5" fmla="*/ 2860 h 3267"/>
                <a:gd name="T6" fmla="*/ 316 w 3193"/>
                <a:gd name="T7" fmla="*/ 2445 h 3267"/>
                <a:gd name="T8" fmla="*/ 515 w 3193"/>
                <a:gd name="T9" fmla="*/ 2425 h 3267"/>
                <a:gd name="T10" fmla="*/ 437 w 3193"/>
                <a:gd name="T11" fmla="*/ 2235 h 3267"/>
                <a:gd name="T12" fmla="*/ 120 w 3193"/>
                <a:gd name="T13" fmla="*/ 1803 h 3267"/>
                <a:gd name="T14" fmla="*/ 343 w 3193"/>
                <a:gd name="T15" fmla="*/ 1803 h 3267"/>
                <a:gd name="T16" fmla="*/ 337 w 3193"/>
                <a:gd name="T17" fmla="*/ 1690 h 3267"/>
                <a:gd name="T18" fmla="*/ 141 w 3193"/>
                <a:gd name="T19" fmla="*/ 1323 h 3267"/>
                <a:gd name="T20" fmla="*/ 359 w 3193"/>
                <a:gd name="T21" fmla="*/ 1336 h 3267"/>
                <a:gd name="T22" fmla="*/ 188 w 3193"/>
                <a:gd name="T23" fmla="*/ 1127 h 3267"/>
                <a:gd name="T24" fmla="*/ 397 w 3193"/>
                <a:gd name="T25" fmla="*/ 691 h 3267"/>
                <a:gd name="T26" fmla="*/ 564 w 3193"/>
                <a:gd name="T27" fmla="*/ 751 h 3267"/>
                <a:gd name="T28" fmla="*/ 673 w 3193"/>
                <a:gd name="T29" fmla="*/ 390 h 3267"/>
                <a:gd name="T30" fmla="*/ 838 w 3193"/>
                <a:gd name="T31" fmla="*/ 392 h 3267"/>
                <a:gd name="T32" fmla="*/ 996 w 3193"/>
                <a:gd name="T33" fmla="*/ 199 h 3267"/>
                <a:gd name="T34" fmla="*/ 1764 w 3193"/>
                <a:gd name="T35" fmla="*/ 113 h 3267"/>
                <a:gd name="T36" fmla="*/ 1539 w 3193"/>
                <a:gd name="T37" fmla="*/ 135 h 3267"/>
                <a:gd name="T38" fmla="*/ 1368 w 3193"/>
                <a:gd name="T39" fmla="*/ 183 h 3267"/>
                <a:gd name="T40" fmla="*/ 964 w 3193"/>
                <a:gd name="T41" fmla="*/ 427 h 3267"/>
                <a:gd name="T42" fmla="*/ 608 w 3193"/>
                <a:gd name="T43" fmla="*/ 908 h 3267"/>
                <a:gd name="T44" fmla="*/ 532 w 3193"/>
                <a:gd name="T45" fmla="*/ 1099 h 3267"/>
                <a:gd name="T46" fmla="*/ 473 w 3193"/>
                <a:gd name="T47" fmla="*/ 1341 h 3267"/>
                <a:gd name="T48" fmla="*/ 448 w 3193"/>
                <a:gd name="T49" fmla="*/ 1634 h 3267"/>
                <a:gd name="T50" fmla="*/ 466 w 3193"/>
                <a:gd name="T51" fmla="*/ 1890 h 3267"/>
                <a:gd name="T52" fmla="*/ 522 w 3193"/>
                <a:gd name="T53" fmla="*/ 2137 h 3267"/>
                <a:gd name="T54" fmla="*/ 606 w 3193"/>
                <a:gd name="T55" fmla="*/ 2355 h 3267"/>
                <a:gd name="T56" fmla="*/ 903 w 3193"/>
                <a:gd name="T57" fmla="*/ 2783 h 3267"/>
                <a:gd name="T58" fmla="*/ 1334 w 3193"/>
                <a:gd name="T59" fmla="*/ 3071 h 3267"/>
                <a:gd name="T60" fmla="*/ 1539 w 3193"/>
                <a:gd name="T61" fmla="*/ 3132 h 3267"/>
                <a:gd name="T62" fmla="*/ 1764 w 3193"/>
                <a:gd name="T63" fmla="*/ 3155 h 3267"/>
                <a:gd name="T64" fmla="*/ 2332 w 3193"/>
                <a:gd name="T65" fmla="*/ 3006 h 3267"/>
                <a:gd name="T66" fmla="*/ 2776 w 3193"/>
                <a:gd name="T67" fmla="*/ 2606 h 3267"/>
                <a:gd name="T68" fmla="*/ 3037 w 3193"/>
                <a:gd name="T69" fmla="*/ 2022 h 3267"/>
                <a:gd name="T70" fmla="*/ 3055 w 3193"/>
                <a:gd name="T71" fmla="*/ 1340 h 3267"/>
                <a:gd name="T72" fmla="*/ 2826 w 3193"/>
                <a:gd name="T73" fmla="*/ 736 h 3267"/>
                <a:gd name="T74" fmla="*/ 2404 w 3193"/>
                <a:gd name="T75" fmla="*/ 305 h 3267"/>
                <a:gd name="T76" fmla="*/ 1850 w 3193"/>
                <a:gd name="T77" fmla="*/ 117 h 3267"/>
                <a:gd name="T78" fmla="*/ 1764 w 3193"/>
                <a:gd name="T79" fmla="*/ 0 h 3267"/>
                <a:gd name="T80" fmla="*/ 2358 w 3193"/>
                <a:gd name="T81" fmla="*/ 149 h 3267"/>
                <a:gd name="T82" fmla="*/ 2831 w 3193"/>
                <a:gd name="T83" fmla="*/ 549 h 3267"/>
                <a:gd name="T84" fmla="*/ 3125 w 3193"/>
                <a:gd name="T85" fmla="*/ 1137 h 3267"/>
                <a:gd name="T86" fmla="*/ 3181 w 3193"/>
                <a:gd name="T87" fmla="*/ 1839 h 3267"/>
                <a:gd name="T88" fmla="*/ 2983 w 3193"/>
                <a:gd name="T89" fmla="*/ 2486 h 3267"/>
                <a:gd name="T90" fmla="*/ 2579 w 3193"/>
                <a:gd name="T91" fmla="*/ 2974 h 3267"/>
                <a:gd name="T92" fmla="*/ 2030 w 3193"/>
                <a:gd name="T93" fmla="*/ 3239 h 3267"/>
                <a:gd name="T94" fmla="*/ 1483 w 3193"/>
                <a:gd name="T95" fmla="*/ 3266 h 3267"/>
                <a:gd name="T96" fmla="*/ 913 w 3193"/>
                <a:gd name="T97" fmla="*/ 3158 h 3267"/>
                <a:gd name="T98" fmla="*/ 604 w 3193"/>
                <a:gd name="T99" fmla="*/ 2967 h 3267"/>
                <a:gd name="T100" fmla="*/ 334 w 3193"/>
                <a:gd name="T101" fmla="*/ 2684 h 3267"/>
                <a:gd name="T102" fmla="*/ 136 w 3193"/>
                <a:gd name="T103" fmla="*/ 2331 h 3267"/>
                <a:gd name="T104" fmla="*/ 3 w 3193"/>
                <a:gd name="T105" fmla="*/ 1739 h 3267"/>
                <a:gd name="T106" fmla="*/ 58 w 3193"/>
                <a:gd name="T107" fmla="*/ 1168 h 3267"/>
                <a:gd name="T108" fmla="*/ 200 w 3193"/>
                <a:gd name="T109" fmla="*/ 801 h 3267"/>
                <a:gd name="T110" fmla="*/ 441 w 3193"/>
                <a:gd name="T111" fmla="*/ 455 h 3267"/>
                <a:gd name="T112" fmla="*/ 926 w 3193"/>
                <a:gd name="T113" fmla="*/ 104 h 3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93" h="3267">
                  <a:moveTo>
                    <a:pt x="828" y="2986"/>
                  </a:moveTo>
                  <a:lnTo>
                    <a:pt x="896" y="3024"/>
                  </a:lnTo>
                  <a:lnTo>
                    <a:pt x="967" y="3057"/>
                  </a:lnTo>
                  <a:lnTo>
                    <a:pt x="1040" y="3087"/>
                  </a:lnTo>
                  <a:lnTo>
                    <a:pt x="1114" y="3111"/>
                  </a:lnTo>
                  <a:lnTo>
                    <a:pt x="1190" y="3130"/>
                  </a:lnTo>
                  <a:lnTo>
                    <a:pt x="1172" y="3120"/>
                  </a:lnTo>
                  <a:lnTo>
                    <a:pt x="1117" y="3090"/>
                  </a:lnTo>
                  <a:lnTo>
                    <a:pt x="1088" y="3072"/>
                  </a:lnTo>
                  <a:lnTo>
                    <a:pt x="1053" y="3050"/>
                  </a:lnTo>
                  <a:lnTo>
                    <a:pt x="1020" y="3028"/>
                  </a:lnTo>
                  <a:lnTo>
                    <a:pt x="985" y="3002"/>
                  </a:lnTo>
                  <a:lnTo>
                    <a:pt x="963" y="2986"/>
                  </a:lnTo>
                  <a:lnTo>
                    <a:pt x="828" y="2986"/>
                  </a:lnTo>
                  <a:close/>
                  <a:moveTo>
                    <a:pt x="494" y="2704"/>
                  </a:moveTo>
                  <a:lnTo>
                    <a:pt x="549" y="2764"/>
                  </a:lnTo>
                  <a:lnTo>
                    <a:pt x="606" y="2821"/>
                  </a:lnTo>
                  <a:lnTo>
                    <a:pt x="666" y="2873"/>
                  </a:lnTo>
                  <a:lnTo>
                    <a:pt x="834" y="2873"/>
                  </a:lnTo>
                  <a:lnTo>
                    <a:pt x="828" y="2867"/>
                  </a:lnTo>
                  <a:lnTo>
                    <a:pt x="821" y="2860"/>
                  </a:lnTo>
                  <a:lnTo>
                    <a:pt x="788" y="2825"/>
                  </a:lnTo>
                  <a:lnTo>
                    <a:pt x="758" y="2792"/>
                  </a:lnTo>
                  <a:lnTo>
                    <a:pt x="706" y="2730"/>
                  </a:lnTo>
                  <a:lnTo>
                    <a:pt x="686" y="2704"/>
                  </a:lnTo>
                  <a:lnTo>
                    <a:pt x="494" y="2704"/>
                  </a:lnTo>
                  <a:close/>
                  <a:moveTo>
                    <a:pt x="276" y="2366"/>
                  </a:moveTo>
                  <a:lnTo>
                    <a:pt x="316" y="2445"/>
                  </a:lnTo>
                  <a:lnTo>
                    <a:pt x="359" y="2520"/>
                  </a:lnTo>
                  <a:lnTo>
                    <a:pt x="407" y="2591"/>
                  </a:lnTo>
                  <a:lnTo>
                    <a:pt x="608" y="2591"/>
                  </a:lnTo>
                  <a:lnTo>
                    <a:pt x="577" y="2542"/>
                  </a:lnTo>
                  <a:lnTo>
                    <a:pt x="564" y="2518"/>
                  </a:lnTo>
                  <a:lnTo>
                    <a:pt x="528" y="2451"/>
                  </a:lnTo>
                  <a:lnTo>
                    <a:pt x="515" y="2425"/>
                  </a:lnTo>
                  <a:lnTo>
                    <a:pt x="488" y="2366"/>
                  </a:lnTo>
                  <a:lnTo>
                    <a:pt x="276" y="2366"/>
                  </a:lnTo>
                  <a:close/>
                  <a:moveTo>
                    <a:pt x="172" y="2084"/>
                  </a:moveTo>
                  <a:lnTo>
                    <a:pt x="198" y="2170"/>
                  </a:lnTo>
                  <a:lnTo>
                    <a:pt x="227" y="2253"/>
                  </a:lnTo>
                  <a:lnTo>
                    <a:pt x="443" y="2253"/>
                  </a:lnTo>
                  <a:lnTo>
                    <a:pt x="437" y="2235"/>
                  </a:lnTo>
                  <a:lnTo>
                    <a:pt x="430" y="2214"/>
                  </a:lnTo>
                  <a:lnTo>
                    <a:pt x="413" y="2164"/>
                  </a:lnTo>
                  <a:lnTo>
                    <a:pt x="398" y="2113"/>
                  </a:lnTo>
                  <a:lnTo>
                    <a:pt x="396" y="2106"/>
                  </a:lnTo>
                  <a:lnTo>
                    <a:pt x="392" y="2084"/>
                  </a:lnTo>
                  <a:lnTo>
                    <a:pt x="172" y="2084"/>
                  </a:lnTo>
                  <a:close/>
                  <a:moveTo>
                    <a:pt x="120" y="1803"/>
                  </a:moveTo>
                  <a:lnTo>
                    <a:pt x="131" y="1889"/>
                  </a:lnTo>
                  <a:lnTo>
                    <a:pt x="146" y="1972"/>
                  </a:lnTo>
                  <a:lnTo>
                    <a:pt x="367" y="1972"/>
                  </a:lnTo>
                  <a:lnTo>
                    <a:pt x="352" y="1878"/>
                  </a:lnTo>
                  <a:lnTo>
                    <a:pt x="351" y="1876"/>
                  </a:lnTo>
                  <a:lnTo>
                    <a:pt x="351" y="1873"/>
                  </a:lnTo>
                  <a:lnTo>
                    <a:pt x="343" y="1803"/>
                  </a:lnTo>
                  <a:lnTo>
                    <a:pt x="120" y="1803"/>
                  </a:lnTo>
                  <a:close/>
                  <a:moveTo>
                    <a:pt x="116" y="1521"/>
                  </a:moveTo>
                  <a:lnTo>
                    <a:pt x="113" y="1577"/>
                  </a:lnTo>
                  <a:lnTo>
                    <a:pt x="112" y="1634"/>
                  </a:lnTo>
                  <a:lnTo>
                    <a:pt x="113" y="1662"/>
                  </a:lnTo>
                  <a:lnTo>
                    <a:pt x="114" y="1690"/>
                  </a:lnTo>
                  <a:lnTo>
                    <a:pt x="337" y="1690"/>
                  </a:lnTo>
                  <a:lnTo>
                    <a:pt x="336" y="1634"/>
                  </a:lnTo>
                  <a:lnTo>
                    <a:pt x="337" y="1578"/>
                  </a:lnTo>
                  <a:lnTo>
                    <a:pt x="339" y="1524"/>
                  </a:lnTo>
                  <a:lnTo>
                    <a:pt x="339" y="1521"/>
                  </a:lnTo>
                  <a:lnTo>
                    <a:pt x="116" y="1521"/>
                  </a:lnTo>
                  <a:close/>
                  <a:moveTo>
                    <a:pt x="157" y="1239"/>
                  </a:moveTo>
                  <a:lnTo>
                    <a:pt x="141" y="1323"/>
                  </a:lnTo>
                  <a:lnTo>
                    <a:pt x="127" y="1408"/>
                  </a:lnTo>
                  <a:lnTo>
                    <a:pt x="349" y="1408"/>
                  </a:lnTo>
                  <a:lnTo>
                    <a:pt x="350" y="1401"/>
                  </a:lnTo>
                  <a:lnTo>
                    <a:pt x="351" y="1394"/>
                  </a:lnTo>
                  <a:lnTo>
                    <a:pt x="351" y="1392"/>
                  </a:lnTo>
                  <a:lnTo>
                    <a:pt x="352" y="1389"/>
                  </a:lnTo>
                  <a:lnTo>
                    <a:pt x="359" y="1336"/>
                  </a:lnTo>
                  <a:lnTo>
                    <a:pt x="370" y="1281"/>
                  </a:lnTo>
                  <a:lnTo>
                    <a:pt x="374" y="1260"/>
                  </a:lnTo>
                  <a:lnTo>
                    <a:pt x="378" y="1239"/>
                  </a:lnTo>
                  <a:lnTo>
                    <a:pt x="157" y="1239"/>
                  </a:lnTo>
                  <a:close/>
                  <a:moveTo>
                    <a:pt x="249" y="958"/>
                  </a:moveTo>
                  <a:lnTo>
                    <a:pt x="217" y="1042"/>
                  </a:lnTo>
                  <a:lnTo>
                    <a:pt x="188" y="1127"/>
                  </a:lnTo>
                  <a:lnTo>
                    <a:pt x="406" y="1127"/>
                  </a:lnTo>
                  <a:lnTo>
                    <a:pt x="429" y="1054"/>
                  </a:lnTo>
                  <a:lnTo>
                    <a:pt x="437" y="1032"/>
                  </a:lnTo>
                  <a:lnTo>
                    <a:pt x="464" y="958"/>
                  </a:lnTo>
                  <a:lnTo>
                    <a:pt x="249" y="958"/>
                  </a:lnTo>
                  <a:close/>
                  <a:moveTo>
                    <a:pt x="449" y="620"/>
                  </a:moveTo>
                  <a:lnTo>
                    <a:pt x="397" y="691"/>
                  </a:lnTo>
                  <a:lnTo>
                    <a:pt x="348" y="766"/>
                  </a:lnTo>
                  <a:lnTo>
                    <a:pt x="303" y="845"/>
                  </a:lnTo>
                  <a:lnTo>
                    <a:pt x="514" y="845"/>
                  </a:lnTo>
                  <a:lnTo>
                    <a:pt x="514" y="844"/>
                  </a:lnTo>
                  <a:lnTo>
                    <a:pt x="515" y="843"/>
                  </a:lnTo>
                  <a:lnTo>
                    <a:pt x="528" y="817"/>
                  </a:lnTo>
                  <a:lnTo>
                    <a:pt x="564" y="751"/>
                  </a:lnTo>
                  <a:lnTo>
                    <a:pt x="577" y="726"/>
                  </a:lnTo>
                  <a:lnTo>
                    <a:pt x="601" y="687"/>
                  </a:lnTo>
                  <a:lnTo>
                    <a:pt x="625" y="649"/>
                  </a:lnTo>
                  <a:lnTo>
                    <a:pt x="646" y="620"/>
                  </a:lnTo>
                  <a:lnTo>
                    <a:pt x="449" y="620"/>
                  </a:lnTo>
                  <a:close/>
                  <a:moveTo>
                    <a:pt x="741" y="338"/>
                  </a:moveTo>
                  <a:lnTo>
                    <a:pt x="673" y="390"/>
                  </a:lnTo>
                  <a:lnTo>
                    <a:pt x="608" y="447"/>
                  </a:lnTo>
                  <a:lnTo>
                    <a:pt x="547" y="507"/>
                  </a:lnTo>
                  <a:lnTo>
                    <a:pt x="731" y="507"/>
                  </a:lnTo>
                  <a:lnTo>
                    <a:pt x="758" y="476"/>
                  </a:lnTo>
                  <a:lnTo>
                    <a:pt x="788" y="442"/>
                  </a:lnTo>
                  <a:lnTo>
                    <a:pt x="821" y="409"/>
                  </a:lnTo>
                  <a:lnTo>
                    <a:pt x="838" y="392"/>
                  </a:lnTo>
                  <a:lnTo>
                    <a:pt x="854" y="376"/>
                  </a:lnTo>
                  <a:lnTo>
                    <a:pt x="896" y="338"/>
                  </a:lnTo>
                  <a:lnTo>
                    <a:pt x="741" y="338"/>
                  </a:lnTo>
                  <a:close/>
                  <a:moveTo>
                    <a:pt x="1190" y="138"/>
                  </a:moveTo>
                  <a:lnTo>
                    <a:pt x="1124" y="154"/>
                  </a:lnTo>
                  <a:lnTo>
                    <a:pt x="1059" y="174"/>
                  </a:lnTo>
                  <a:lnTo>
                    <a:pt x="996" y="199"/>
                  </a:lnTo>
                  <a:lnTo>
                    <a:pt x="934" y="225"/>
                  </a:lnTo>
                  <a:lnTo>
                    <a:pt x="1042" y="225"/>
                  </a:lnTo>
                  <a:lnTo>
                    <a:pt x="1088" y="196"/>
                  </a:lnTo>
                  <a:lnTo>
                    <a:pt x="1118" y="178"/>
                  </a:lnTo>
                  <a:lnTo>
                    <a:pt x="1173" y="147"/>
                  </a:lnTo>
                  <a:lnTo>
                    <a:pt x="1190" y="138"/>
                  </a:lnTo>
                  <a:close/>
                  <a:moveTo>
                    <a:pt x="1764" y="113"/>
                  </a:moveTo>
                  <a:lnTo>
                    <a:pt x="1698" y="115"/>
                  </a:lnTo>
                  <a:lnTo>
                    <a:pt x="1632" y="121"/>
                  </a:lnTo>
                  <a:lnTo>
                    <a:pt x="1611" y="124"/>
                  </a:lnTo>
                  <a:lnTo>
                    <a:pt x="1602" y="125"/>
                  </a:lnTo>
                  <a:lnTo>
                    <a:pt x="1544" y="134"/>
                  </a:lnTo>
                  <a:lnTo>
                    <a:pt x="1542" y="135"/>
                  </a:lnTo>
                  <a:lnTo>
                    <a:pt x="1539" y="135"/>
                  </a:lnTo>
                  <a:lnTo>
                    <a:pt x="1484" y="147"/>
                  </a:lnTo>
                  <a:lnTo>
                    <a:pt x="1480" y="149"/>
                  </a:lnTo>
                  <a:lnTo>
                    <a:pt x="1476" y="151"/>
                  </a:lnTo>
                  <a:lnTo>
                    <a:pt x="1425" y="164"/>
                  </a:lnTo>
                  <a:lnTo>
                    <a:pt x="1418" y="167"/>
                  </a:lnTo>
                  <a:lnTo>
                    <a:pt x="1409" y="169"/>
                  </a:lnTo>
                  <a:lnTo>
                    <a:pt x="1368" y="183"/>
                  </a:lnTo>
                  <a:lnTo>
                    <a:pt x="1334" y="197"/>
                  </a:lnTo>
                  <a:lnTo>
                    <a:pt x="1311" y="206"/>
                  </a:lnTo>
                  <a:lnTo>
                    <a:pt x="1236" y="241"/>
                  </a:lnTo>
                  <a:lnTo>
                    <a:pt x="1164" y="281"/>
                  </a:lnTo>
                  <a:lnTo>
                    <a:pt x="1095" y="325"/>
                  </a:lnTo>
                  <a:lnTo>
                    <a:pt x="1029" y="374"/>
                  </a:lnTo>
                  <a:lnTo>
                    <a:pt x="964" y="427"/>
                  </a:lnTo>
                  <a:lnTo>
                    <a:pt x="903" y="484"/>
                  </a:lnTo>
                  <a:lnTo>
                    <a:pt x="845" y="546"/>
                  </a:lnTo>
                  <a:lnTo>
                    <a:pt x="790" y="611"/>
                  </a:lnTo>
                  <a:lnTo>
                    <a:pt x="739" y="681"/>
                  </a:lnTo>
                  <a:lnTo>
                    <a:pt x="691" y="753"/>
                  </a:lnTo>
                  <a:lnTo>
                    <a:pt x="648" y="830"/>
                  </a:lnTo>
                  <a:lnTo>
                    <a:pt x="608" y="908"/>
                  </a:lnTo>
                  <a:lnTo>
                    <a:pt x="606" y="913"/>
                  </a:lnTo>
                  <a:lnTo>
                    <a:pt x="604" y="918"/>
                  </a:lnTo>
                  <a:lnTo>
                    <a:pt x="580" y="970"/>
                  </a:lnTo>
                  <a:lnTo>
                    <a:pt x="571" y="991"/>
                  </a:lnTo>
                  <a:lnTo>
                    <a:pt x="555" y="1034"/>
                  </a:lnTo>
                  <a:lnTo>
                    <a:pt x="545" y="1062"/>
                  </a:lnTo>
                  <a:lnTo>
                    <a:pt x="532" y="1099"/>
                  </a:lnTo>
                  <a:lnTo>
                    <a:pt x="522" y="1131"/>
                  </a:lnTo>
                  <a:lnTo>
                    <a:pt x="511" y="1167"/>
                  </a:lnTo>
                  <a:lnTo>
                    <a:pt x="503" y="1199"/>
                  </a:lnTo>
                  <a:lnTo>
                    <a:pt x="494" y="1235"/>
                  </a:lnTo>
                  <a:lnTo>
                    <a:pt x="486" y="1270"/>
                  </a:lnTo>
                  <a:lnTo>
                    <a:pt x="479" y="1306"/>
                  </a:lnTo>
                  <a:lnTo>
                    <a:pt x="473" y="1341"/>
                  </a:lnTo>
                  <a:lnTo>
                    <a:pt x="466" y="1378"/>
                  </a:lnTo>
                  <a:lnTo>
                    <a:pt x="462" y="1412"/>
                  </a:lnTo>
                  <a:lnTo>
                    <a:pt x="457" y="1453"/>
                  </a:lnTo>
                  <a:lnTo>
                    <a:pt x="454" y="1485"/>
                  </a:lnTo>
                  <a:lnTo>
                    <a:pt x="451" y="1532"/>
                  </a:lnTo>
                  <a:lnTo>
                    <a:pt x="449" y="1559"/>
                  </a:lnTo>
                  <a:lnTo>
                    <a:pt x="448" y="1634"/>
                  </a:lnTo>
                  <a:lnTo>
                    <a:pt x="448" y="1672"/>
                  </a:lnTo>
                  <a:lnTo>
                    <a:pt x="449" y="1708"/>
                  </a:lnTo>
                  <a:lnTo>
                    <a:pt x="451" y="1735"/>
                  </a:lnTo>
                  <a:lnTo>
                    <a:pt x="454" y="1782"/>
                  </a:lnTo>
                  <a:lnTo>
                    <a:pt x="457" y="1815"/>
                  </a:lnTo>
                  <a:lnTo>
                    <a:pt x="462" y="1855"/>
                  </a:lnTo>
                  <a:lnTo>
                    <a:pt x="466" y="1890"/>
                  </a:lnTo>
                  <a:lnTo>
                    <a:pt x="473" y="1927"/>
                  </a:lnTo>
                  <a:lnTo>
                    <a:pt x="479" y="1962"/>
                  </a:lnTo>
                  <a:lnTo>
                    <a:pt x="486" y="1998"/>
                  </a:lnTo>
                  <a:lnTo>
                    <a:pt x="494" y="2032"/>
                  </a:lnTo>
                  <a:lnTo>
                    <a:pt x="503" y="2068"/>
                  </a:lnTo>
                  <a:lnTo>
                    <a:pt x="511" y="2101"/>
                  </a:lnTo>
                  <a:lnTo>
                    <a:pt x="522" y="2137"/>
                  </a:lnTo>
                  <a:lnTo>
                    <a:pt x="532" y="2168"/>
                  </a:lnTo>
                  <a:lnTo>
                    <a:pt x="545" y="2206"/>
                  </a:lnTo>
                  <a:lnTo>
                    <a:pt x="555" y="2234"/>
                  </a:lnTo>
                  <a:lnTo>
                    <a:pt x="571" y="2276"/>
                  </a:lnTo>
                  <a:lnTo>
                    <a:pt x="580" y="2297"/>
                  </a:lnTo>
                  <a:lnTo>
                    <a:pt x="604" y="2351"/>
                  </a:lnTo>
                  <a:lnTo>
                    <a:pt x="606" y="2355"/>
                  </a:lnTo>
                  <a:lnTo>
                    <a:pt x="608" y="2360"/>
                  </a:lnTo>
                  <a:lnTo>
                    <a:pt x="648" y="2439"/>
                  </a:lnTo>
                  <a:lnTo>
                    <a:pt x="691" y="2515"/>
                  </a:lnTo>
                  <a:lnTo>
                    <a:pt x="739" y="2587"/>
                  </a:lnTo>
                  <a:lnTo>
                    <a:pt x="790" y="2656"/>
                  </a:lnTo>
                  <a:lnTo>
                    <a:pt x="845" y="2721"/>
                  </a:lnTo>
                  <a:lnTo>
                    <a:pt x="903" y="2783"/>
                  </a:lnTo>
                  <a:lnTo>
                    <a:pt x="964" y="2841"/>
                  </a:lnTo>
                  <a:lnTo>
                    <a:pt x="1029" y="2895"/>
                  </a:lnTo>
                  <a:lnTo>
                    <a:pt x="1095" y="2944"/>
                  </a:lnTo>
                  <a:lnTo>
                    <a:pt x="1164" y="2988"/>
                  </a:lnTo>
                  <a:lnTo>
                    <a:pt x="1236" y="3028"/>
                  </a:lnTo>
                  <a:lnTo>
                    <a:pt x="1311" y="3061"/>
                  </a:lnTo>
                  <a:lnTo>
                    <a:pt x="1334" y="3071"/>
                  </a:lnTo>
                  <a:lnTo>
                    <a:pt x="1368" y="3084"/>
                  </a:lnTo>
                  <a:lnTo>
                    <a:pt x="1409" y="3098"/>
                  </a:lnTo>
                  <a:lnTo>
                    <a:pt x="1418" y="3101"/>
                  </a:lnTo>
                  <a:lnTo>
                    <a:pt x="1425" y="3103"/>
                  </a:lnTo>
                  <a:lnTo>
                    <a:pt x="1476" y="3118"/>
                  </a:lnTo>
                  <a:lnTo>
                    <a:pt x="1484" y="3120"/>
                  </a:lnTo>
                  <a:lnTo>
                    <a:pt x="1539" y="3132"/>
                  </a:lnTo>
                  <a:lnTo>
                    <a:pt x="1542" y="3133"/>
                  </a:lnTo>
                  <a:lnTo>
                    <a:pt x="1544" y="3133"/>
                  </a:lnTo>
                  <a:lnTo>
                    <a:pt x="1602" y="3142"/>
                  </a:lnTo>
                  <a:lnTo>
                    <a:pt x="1611" y="3144"/>
                  </a:lnTo>
                  <a:lnTo>
                    <a:pt x="1632" y="3147"/>
                  </a:lnTo>
                  <a:lnTo>
                    <a:pt x="1698" y="3153"/>
                  </a:lnTo>
                  <a:lnTo>
                    <a:pt x="1764" y="3155"/>
                  </a:lnTo>
                  <a:lnTo>
                    <a:pt x="1850" y="3152"/>
                  </a:lnTo>
                  <a:lnTo>
                    <a:pt x="1935" y="3142"/>
                  </a:lnTo>
                  <a:lnTo>
                    <a:pt x="2018" y="3126"/>
                  </a:lnTo>
                  <a:lnTo>
                    <a:pt x="2100" y="3104"/>
                  </a:lnTo>
                  <a:lnTo>
                    <a:pt x="2179" y="3077"/>
                  </a:lnTo>
                  <a:lnTo>
                    <a:pt x="2257" y="3044"/>
                  </a:lnTo>
                  <a:lnTo>
                    <a:pt x="2332" y="3006"/>
                  </a:lnTo>
                  <a:lnTo>
                    <a:pt x="2404" y="2962"/>
                  </a:lnTo>
                  <a:lnTo>
                    <a:pt x="2474" y="2914"/>
                  </a:lnTo>
                  <a:lnTo>
                    <a:pt x="2541" y="2861"/>
                  </a:lnTo>
                  <a:lnTo>
                    <a:pt x="2605" y="2803"/>
                  </a:lnTo>
                  <a:lnTo>
                    <a:pt x="2665" y="2742"/>
                  </a:lnTo>
                  <a:lnTo>
                    <a:pt x="2722" y="2675"/>
                  </a:lnTo>
                  <a:lnTo>
                    <a:pt x="2776" y="2606"/>
                  </a:lnTo>
                  <a:lnTo>
                    <a:pt x="2826" y="2532"/>
                  </a:lnTo>
                  <a:lnTo>
                    <a:pt x="2872" y="2454"/>
                  </a:lnTo>
                  <a:lnTo>
                    <a:pt x="2913" y="2374"/>
                  </a:lnTo>
                  <a:lnTo>
                    <a:pt x="2951" y="2290"/>
                  </a:lnTo>
                  <a:lnTo>
                    <a:pt x="2985" y="2203"/>
                  </a:lnTo>
                  <a:lnTo>
                    <a:pt x="3013" y="2114"/>
                  </a:lnTo>
                  <a:lnTo>
                    <a:pt x="3037" y="2022"/>
                  </a:lnTo>
                  <a:lnTo>
                    <a:pt x="3055" y="1928"/>
                  </a:lnTo>
                  <a:lnTo>
                    <a:pt x="3069" y="1832"/>
                  </a:lnTo>
                  <a:lnTo>
                    <a:pt x="3077" y="1734"/>
                  </a:lnTo>
                  <a:lnTo>
                    <a:pt x="3080" y="1634"/>
                  </a:lnTo>
                  <a:lnTo>
                    <a:pt x="3077" y="1534"/>
                  </a:lnTo>
                  <a:lnTo>
                    <a:pt x="3069" y="1436"/>
                  </a:lnTo>
                  <a:lnTo>
                    <a:pt x="3055" y="1340"/>
                  </a:lnTo>
                  <a:lnTo>
                    <a:pt x="3037" y="1245"/>
                  </a:lnTo>
                  <a:lnTo>
                    <a:pt x="3013" y="1153"/>
                  </a:lnTo>
                  <a:lnTo>
                    <a:pt x="2985" y="1064"/>
                  </a:lnTo>
                  <a:lnTo>
                    <a:pt x="2951" y="978"/>
                  </a:lnTo>
                  <a:lnTo>
                    <a:pt x="2913" y="894"/>
                  </a:lnTo>
                  <a:lnTo>
                    <a:pt x="2872" y="813"/>
                  </a:lnTo>
                  <a:lnTo>
                    <a:pt x="2826" y="736"/>
                  </a:lnTo>
                  <a:lnTo>
                    <a:pt x="2776" y="663"/>
                  </a:lnTo>
                  <a:lnTo>
                    <a:pt x="2722" y="592"/>
                  </a:lnTo>
                  <a:lnTo>
                    <a:pt x="2665" y="526"/>
                  </a:lnTo>
                  <a:lnTo>
                    <a:pt x="2605" y="464"/>
                  </a:lnTo>
                  <a:lnTo>
                    <a:pt x="2541" y="407"/>
                  </a:lnTo>
                  <a:lnTo>
                    <a:pt x="2474" y="353"/>
                  </a:lnTo>
                  <a:lnTo>
                    <a:pt x="2404" y="305"/>
                  </a:lnTo>
                  <a:lnTo>
                    <a:pt x="2332" y="262"/>
                  </a:lnTo>
                  <a:lnTo>
                    <a:pt x="2257" y="223"/>
                  </a:lnTo>
                  <a:lnTo>
                    <a:pt x="2179" y="191"/>
                  </a:lnTo>
                  <a:lnTo>
                    <a:pt x="2100" y="163"/>
                  </a:lnTo>
                  <a:lnTo>
                    <a:pt x="2018" y="141"/>
                  </a:lnTo>
                  <a:lnTo>
                    <a:pt x="1935" y="126"/>
                  </a:lnTo>
                  <a:lnTo>
                    <a:pt x="1850" y="117"/>
                  </a:lnTo>
                  <a:lnTo>
                    <a:pt x="1764" y="113"/>
                  </a:lnTo>
                  <a:close/>
                  <a:moveTo>
                    <a:pt x="1428" y="0"/>
                  </a:moveTo>
                  <a:lnTo>
                    <a:pt x="1483" y="2"/>
                  </a:lnTo>
                  <a:lnTo>
                    <a:pt x="1538" y="5"/>
                  </a:lnTo>
                  <a:lnTo>
                    <a:pt x="1595" y="12"/>
                  </a:lnTo>
                  <a:lnTo>
                    <a:pt x="1679" y="3"/>
                  </a:lnTo>
                  <a:lnTo>
                    <a:pt x="1764" y="0"/>
                  </a:lnTo>
                  <a:lnTo>
                    <a:pt x="1854" y="3"/>
                  </a:lnTo>
                  <a:lnTo>
                    <a:pt x="1943" y="13"/>
                  </a:lnTo>
                  <a:lnTo>
                    <a:pt x="2030" y="29"/>
                  </a:lnTo>
                  <a:lnTo>
                    <a:pt x="2115" y="50"/>
                  </a:lnTo>
                  <a:lnTo>
                    <a:pt x="2199" y="78"/>
                  </a:lnTo>
                  <a:lnTo>
                    <a:pt x="2280" y="111"/>
                  </a:lnTo>
                  <a:lnTo>
                    <a:pt x="2358" y="149"/>
                  </a:lnTo>
                  <a:lnTo>
                    <a:pt x="2435" y="192"/>
                  </a:lnTo>
                  <a:lnTo>
                    <a:pt x="2508" y="241"/>
                  </a:lnTo>
                  <a:lnTo>
                    <a:pt x="2579" y="293"/>
                  </a:lnTo>
                  <a:lnTo>
                    <a:pt x="2648" y="351"/>
                  </a:lnTo>
                  <a:lnTo>
                    <a:pt x="2712" y="413"/>
                  </a:lnTo>
                  <a:lnTo>
                    <a:pt x="2774" y="479"/>
                  </a:lnTo>
                  <a:lnTo>
                    <a:pt x="2831" y="549"/>
                  </a:lnTo>
                  <a:lnTo>
                    <a:pt x="2886" y="624"/>
                  </a:lnTo>
                  <a:lnTo>
                    <a:pt x="2936" y="702"/>
                  </a:lnTo>
                  <a:lnTo>
                    <a:pt x="2983" y="783"/>
                  </a:lnTo>
                  <a:lnTo>
                    <a:pt x="3024" y="867"/>
                  </a:lnTo>
                  <a:lnTo>
                    <a:pt x="3063" y="954"/>
                  </a:lnTo>
                  <a:lnTo>
                    <a:pt x="3096" y="1044"/>
                  </a:lnTo>
                  <a:lnTo>
                    <a:pt x="3125" y="1137"/>
                  </a:lnTo>
                  <a:lnTo>
                    <a:pt x="3149" y="1232"/>
                  </a:lnTo>
                  <a:lnTo>
                    <a:pt x="3167" y="1329"/>
                  </a:lnTo>
                  <a:lnTo>
                    <a:pt x="3181" y="1429"/>
                  </a:lnTo>
                  <a:lnTo>
                    <a:pt x="3189" y="1530"/>
                  </a:lnTo>
                  <a:lnTo>
                    <a:pt x="3193" y="1634"/>
                  </a:lnTo>
                  <a:lnTo>
                    <a:pt x="3189" y="1737"/>
                  </a:lnTo>
                  <a:lnTo>
                    <a:pt x="3181" y="1839"/>
                  </a:lnTo>
                  <a:lnTo>
                    <a:pt x="3167" y="1938"/>
                  </a:lnTo>
                  <a:lnTo>
                    <a:pt x="3149" y="2035"/>
                  </a:lnTo>
                  <a:lnTo>
                    <a:pt x="3125" y="2130"/>
                  </a:lnTo>
                  <a:lnTo>
                    <a:pt x="3096" y="2224"/>
                  </a:lnTo>
                  <a:lnTo>
                    <a:pt x="3063" y="2314"/>
                  </a:lnTo>
                  <a:lnTo>
                    <a:pt x="3024" y="2401"/>
                  </a:lnTo>
                  <a:lnTo>
                    <a:pt x="2983" y="2486"/>
                  </a:lnTo>
                  <a:lnTo>
                    <a:pt x="2936" y="2567"/>
                  </a:lnTo>
                  <a:lnTo>
                    <a:pt x="2886" y="2645"/>
                  </a:lnTo>
                  <a:lnTo>
                    <a:pt x="2831" y="2718"/>
                  </a:lnTo>
                  <a:lnTo>
                    <a:pt x="2774" y="2788"/>
                  </a:lnTo>
                  <a:lnTo>
                    <a:pt x="2712" y="2855"/>
                  </a:lnTo>
                  <a:lnTo>
                    <a:pt x="2648" y="2917"/>
                  </a:lnTo>
                  <a:lnTo>
                    <a:pt x="2579" y="2974"/>
                  </a:lnTo>
                  <a:lnTo>
                    <a:pt x="2508" y="3028"/>
                  </a:lnTo>
                  <a:lnTo>
                    <a:pt x="2435" y="3076"/>
                  </a:lnTo>
                  <a:lnTo>
                    <a:pt x="2358" y="3119"/>
                  </a:lnTo>
                  <a:lnTo>
                    <a:pt x="2280" y="3158"/>
                  </a:lnTo>
                  <a:lnTo>
                    <a:pt x="2199" y="3191"/>
                  </a:lnTo>
                  <a:lnTo>
                    <a:pt x="2115" y="3217"/>
                  </a:lnTo>
                  <a:lnTo>
                    <a:pt x="2030" y="3239"/>
                  </a:lnTo>
                  <a:lnTo>
                    <a:pt x="1943" y="3255"/>
                  </a:lnTo>
                  <a:lnTo>
                    <a:pt x="1854" y="3264"/>
                  </a:lnTo>
                  <a:lnTo>
                    <a:pt x="1764" y="3267"/>
                  </a:lnTo>
                  <a:lnTo>
                    <a:pt x="1679" y="3264"/>
                  </a:lnTo>
                  <a:lnTo>
                    <a:pt x="1595" y="3256"/>
                  </a:lnTo>
                  <a:lnTo>
                    <a:pt x="1538" y="3262"/>
                  </a:lnTo>
                  <a:lnTo>
                    <a:pt x="1483" y="3266"/>
                  </a:lnTo>
                  <a:lnTo>
                    <a:pt x="1428" y="3267"/>
                  </a:lnTo>
                  <a:lnTo>
                    <a:pt x="1338" y="3264"/>
                  </a:lnTo>
                  <a:lnTo>
                    <a:pt x="1250" y="3255"/>
                  </a:lnTo>
                  <a:lnTo>
                    <a:pt x="1162" y="3239"/>
                  </a:lnTo>
                  <a:lnTo>
                    <a:pt x="1077" y="3217"/>
                  </a:lnTo>
                  <a:lnTo>
                    <a:pt x="994" y="3191"/>
                  </a:lnTo>
                  <a:lnTo>
                    <a:pt x="913" y="3158"/>
                  </a:lnTo>
                  <a:lnTo>
                    <a:pt x="834" y="3119"/>
                  </a:lnTo>
                  <a:lnTo>
                    <a:pt x="758" y="3076"/>
                  </a:lnTo>
                  <a:lnTo>
                    <a:pt x="684" y="3028"/>
                  </a:lnTo>
                  <a:lnTo>
                    <a:pt x="614" y="2974"/>
                  </a:lnTo>
                  <a:lnTo>
                    <a:pt x="610" y="2972"/>
                  </a:lnTo>
                  <a:lnTo>
                    <a:pt x="607" y="2970"/>
                  </a:lnTo>
                  <a:lnTo>
                    <a:pt x="604" y="2967"/>
                  </a:lnTo>
                  <a:lnTo>
                    <a:pt x="546" y="2918"/>
                  </a:lnTo>
                  <a:lnTo>
                    <a:pt x="491" y="2865"/>
                  </a:lnTo>
                  <a:lnTo>
                    <a:pt x="438" y="2808"/>
                  </a:lnTo>
                  <a:lnTo>
                    <a:pt x="387" y="2750"/>
                  </a:lnTo>
                  <a:lnTo>
                    <a:pt x="339" y="2689"/>
                  </a:lnTo>
                  <a:lnTo>
                    <a:pt x="336" y="2687"/>
                  </a:lnTo>
                  <a:lnTo>
                    <a:pt x="334" y="2684"/>
                  </a:lnTo>
                  <a:lnTo>
                    <a:pt x="333" y="2680"/>
                  </a:lnTo>
                  <a:lnTo>
                    <a:pt x="288" y="2616"/>
                  </a:lnTo>
                  <a:lnTo>
                    <a:pt x="245" y="2549"/>
                  </a:lnTo>
                  <a:lnTo>
                    <a:pt x="207" y="2480"/>
                  </a:lnTo>
                  <a:lnTo>
                    <a:pt x="171" y="2408"/>
                  </a:lnTo>
                  <a:lnTo>
                    <a:pt x="138" y="2334"/>
                  </a:lnTo>
                  <a:lnTo>
                    <a:pt x="136" y="2331"/>
                  </a:lnTo>
                  <a:lnTo>
                    <a:pt x="135" y="2328"/>
                  </a:lnTo>
                  <a:lnTo>
                    <a:pt x="101" y="2236"/>
                  </a:lnTo>
                  <a:lnTo>
                    <a:pt x="70" y="2142"/>
                  </a:lnTo>
                  <a:lnTo>
                    <a:pt x="46" y="2044"/>
                  </a:lnTo>
                  <a:lnTo>
                    <a:pt x="25" y="1945"/>
                  </a:lnTo>
                  <a:lnTo>
                    <a:pt x="11" y="1843"/>
                  </a:lnTo>
                  <a:lnTo>
                    <a:pt x="3" y="1739"/>
                  </a:lnTo>
                  <a:lnTo>
                    <a:pt x="0" y="1634"/>
                  </a:lnTo>
                  <a:lnTo>
                    <a:pt x="2" y="1539"/>
                  </a:lnTo>
                  <a:lnTo>
                    <a:pt x="9" y="1446"/>
                  </a:lnTo>
                  <a:lnTo>
                    <a:pt x="20" y="1355"/>
                  </a:lnTo>
                  <a:lnTo>
                    <a:pt x="37" y="1265"/>
                  </a:lnTo>
                  <a:lnTo>
                    <a:pt x="57" y="1177"/>
                  </a:lnTo>
                  <a:lnTo>
                    <a:pt x="58" y="1168"/>
                  </a:lnTo>
                  <a:lnTo>
                    <a:pt x="61" y="1159"/>
                  </a:lnTo>
                  <a:lnTo>
                    <a:pt x="90" y="1065"/>
                  </a:lnTo>
                  <a:lnTo>
                    <a:pt x="122" y="973"/>
                  </a:lnTo>
                  <a:lnTo>
                    <a:pt x="160" y="884"/>
                  </a:lnTo>
                  <a:lnTo>
                    <a:pt x="162" y="880"/>
                  </a:lnTo>
                  <a:lnTo>
                    <a:pt x="164" y="876"/>
                  </a:lnTo>
                  <a:lnTo>
                    <a:pt x="200" y="801"/>
                  </a:lnTo>
                  <a:lnTo>
                    <a:pt x="239" y="729"/>
                  </a:lnTo>
                  <a:lnTo>
                    <a:pt x="282" y="661"/>
                  </a:lnTo>
                  <a:lnTo>
                    <a:pt x="328" y="594"/>
                  </a:lnTo>
                  <a:lnTo>
                    <a:pt x="376" y="530"/>
                  </a:lnTo>
                  <a:lnTo>
                    <a:pt x="379" y="525"/>
                  </a:lnTo>
                  <a:lnTo>
                    <a:pt x="383" y="522"/>
                  </a:lnTo>
                  <a:lnTo>
                    <a:pt x="441" y="455"/>
                  </a:lnTo>
                  <a:lnTo>
                    <a:pt x="501" y="392"/>
                  </a:lnTo>
                  <a:lnTo>
                    <a:pt x="565" y="333"/>
                  </a:lnTo>
                  <a:lnTo>
                    <a:pt x="632" y="279"/>
                  </a:lnTo>
                  <a:lnTo>
                    <a:pt x="702" y="228"/>
                  </a:lnTo>
                  <a:lnTo>
                    <a:pt x="774" y="182"/>
                  </a:lnTo>
                  <a:lnTo>
                    <a:pt x="848" y="141"/>
                  </a:lnTo>
                  <a:lnTo>
                    <a:pt x="926" y="104"/>
                  </a:lnTo>
                  <a:lnTo>
                    <a:pt x="1005" y="74"/>
                  </a:lnTo>
                  <a:lnTo>
                    <a:pt x="1087" y="47"/>
                  </a:lnTo>
                  <a:lnTo>
                    <a:pt x="1169" y="28"/>
                  </a:lnTo>
                  <a:lnTo>
                    <a:pt x="1254" y="12"/>
                  </a:lnTo>
                  <a:lnTo>
                    <a:pt x="1340" y="3"/>
                  </a:lnTo>
                  <a:lnTo>
                    <a:pt x="14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14"/>
            <p:cNvSpPr>
              <a:spLocks noEditPoints="1"/>
            </p:cNvSpPr>
            <p:nvPr/>
          </p:nvSpPr>
          <p:spPr bwMode="auto">
            <a:xfrm>
              <a:off x="11095038" y="5057776"/>
              <a:ext cx="382588" cy="446088"/>
            </a:xfrm>
            <a:custGeom>
              <a:avLst/>
              <a:gdLst>
                <a:gd name="T0" fmla="*/ 929 w 2408"/>
                <a:gd name="T1" fmla="*/ 813 h 2817"/>
                <a:gd name="T2" fmla="*/ 835 w 2408"/>
                <a:gd name="T3" fmla="*/ 1060 h 2817"/>
                <a:gd name="T4" fmla="*/ 721 w 2408"/>
                <a:gd name="T5" fmla="*/ 1306 h 2817"/>
                <a:gd name="T6" fmla="*/ 764 w 2408"/>
                <a:gd name="T7" fmla="*/ 1559 h 2817"/>
                <a:gd name="T8" fmla="*/ 925 w 2408"/>
                <a:gd name="T9" fmla="*/ 1819 h 2817"/>
                <a:gd name="T10" fmla="*/ 1163 w 2408"/>
                <a:gd name="T11" fmla="*/ 2152 h 2817"/>
                <a:gd name="T12" fmla="*/ 727 w 2408"/>
                <a:gd name="T13" fmla="*/ 2496 h 2817"/>
                <a:gd name="T14" fmla="*/ 932 w 2408"/>
                <a:gd name="T15" fmla="*/ 2663 h 2817"/>
                <a:gd name="T16" fmla="*/ 1204 w 2408"/>
                <a:gd name="T17" fmla="*/ 2704 h 2817"/>
                <a:gd name="T18" fmla="*/ 1464 w 2408"/>
                <a:gd name="T19" fmla="*/ 2666 h 2817"/>
                <a:gd name="T20" fmla="*/ 1884 w 2408"/>
                <a:gd name="T21" fmla="*/ 2390 h 2817"/>
                <a:gd name="T22" fmla="*/ 1532 w 2408"/>
                <a:gd name="T23" fmla="*/ 2165 h 2817"/>
                <a:gd name="T24" fmla="*/ 1682 w 2408"/>
                <a:gd name="T25" fmla="*/ 1858 h 2817"/>
                <a:gd name="T26" fmla="*/ 1831 w 2408"/>
                <a:gd name="T27" fmla="*/ 1580 h 2817"/>
                <a:gd name="T28" fmla="*/ 1865 w 2408"/>
                <a:gd name="T29" fmla="*/ 1358 h 2817"/>
                <a:gd name="T30" fmla="*/ 1769 w 2408"/>
                <a:gd name="T31" fmla="*/ 1108 h 2817"/>
                <a:gd name="T32" fmla="*/ 1510 w 2408"/>
                <a:gd name="T33" fmla="*/ 854 h 2817"/>
                <a:gd name="T34" fmla="*/ 1089 w 2408"/>
                <a:gd name="T35" fmla="*/ 760 h 2817"/>
                <a:gd name="T36" fmla="*/ 975 w 2408"/>
                <a:gd name="T37" fmla="*/ 142 h 2817"/>
                <a:gd name="T38" fmla="*/ 458 w 2408"/>
                <a:gd name="T39" fmla="*/ 463 h 2817"/>
                <a:gd name="T40" fmla="*/ 155 w 2408"/>
                <a:gd name="T41" fmla="*/ 1050 h 2817"/>
                <a:gd name="T42" fmla="*/ 156 w 2408"/>
                <a:gd name="T43" fmla="*/ 1774 h 2817"/>
                <a:gd name="T44" fmla="*/ 473 w 2408"/>
                <a:gd name="T45" fmla="*/ 2370 h 2817"/>
                <a:gd name="T46" fmla="*/ 1049 w 2408"/>
                <a:gd name="T47" fmla="*/ 2159 h 2817"/>
                <a:gd name="T48" fmla="*/ 815 w 2408"/>
                <a:gd name="T49" fmla="*/ 1854 h 2817"/>
                <a:gd name="T50" fmla="*/ 623 w 2408"/>
                <a:gd name="T51" fmla="*/ 1554 h 2817"/>
                <a:gd name="T52" fmla="*/ 637 w 2408"/>
                <a:gd name="T53" fmla="*/ 1224 h 2817"/>
                <a:gd name="T54" fmla="*/ 782 w 2408"/>
                <a:gd name="T55" fmla="*/ 870 h 2817"/>
                <a:gd name="T56" fmla="*/ 826 w 2408"/>
                <a:gd name="T57" fmla="*/ 743 h 2817"/>
                <a:gd name="T58" fmla="*/ 801 w 2408"/>
                <a:gd name="T59" fmla="*/ 494 h 2817"/>
                <a:gd name="T60" fmla="*/ 930 w 2408"/>
                <a:gd name="T61" fmla="*/ 486 h 2817"/>
                <a:gd name="T62" fmla="*/ 1175 w 2408"/>
                <a:gd name="T63" fmla="*/ 673 h 2817"/>
                <a:gd name="T64" fmla="*/ 1541 w 2408"/>
                <a:gd name="T65" fmla="*/ 745 h 2817"/>
                <a:gd name="T66" fmla="*/ 1849 w 2408"/>
                <a:gd name="T67" fmla="*/ 1010 h 2817"/>
                <a:gd name="T68" fmla="*/ 1977 w 2408"/>
                <a:gd name="T69" fmla="*/ 1340 h 2817"/>
                <a:gd name="T70" fmla="*/ 1931 w 2408"/>
                <a:gd name="T71" fmla="*/ 1640 h 2817"/>
                <a:gd name="T72" fmla="*/ 1720 w 2408"/>
                <a:gd name="T73" fmla="*/ 1987 h 2817"/>
                <a:gd name="T74" fmla="*/ 1900 w 2408"/>
                <a:gd name="T75" fmla="*/ 2264 h 2817"/>
                <a:gd name="T76" fmla="*/ 2195 w 2408"/>
                <a:gd name="T77" fmla="*/ 1955 h 2817"/>
                <a:gd name="T78" fmla="*/ 2285 w 2408"/>
                <a:gd name="T79" fmla="*/ 1225 h 2817"/>
                <a:gd name="T80" fmla="*/ 2049 w 2408"/>
                <a:gd name="T81" fmla="*/ 589 h 2817"/>
                <a:gd name="T82" fmla="*/ 1576 w 2408"/>
                <a:gd name="T83" fmla="*/ 191 h 2817"/>
                <a:gd name="T84" fmla="*/ 1367 w 2408"/>
                <a:gd name="T85" fmla="*/ 14 h 2817"/>
                <a:gd name="T86" fmla="*/ 1939 w 2408"/>
                <a:gd name="T87" fmla="*/ 294 h 2817"/>
                <a:gd name="T88" fmla="*/ 2314 w 2408"/>
                <a:gd name="T89" fmla="*/ 862 h 2817"/>
                <a:gd name="T90" fmla="*/ 2396 w 2408"/>
                <a:gd name="T91" fmla="*/ 1605 h 2817"/>
                <a:gd name="T92" fmla="*/ 2143 w 2408"/>
                <a:gd name="T93" fmla="*/ 2290 h 2817"/>
                <a:gd name="T94" fmla="*/ 1924 w 2408"/>
                <a:gd name="T95" fmla="*/ 2537 h 2817"/>
                <a:gd name="T96" fmla="*/ 1740 w 2408"/>
                <a:gd name="T97" fmla="*/ 2670 h 2817"/>
                <a:gd name="T98" fmla="*/ 1536 w 2408"/>
                <a:gd name="T99" fmla="*/ 2763 h 2817"/>
                <a:gd name="T100" fmla="*/ 1318 w 2408"/>
                <a:gd name="T101" fmla="*/ 2811 h 2817"/>
                <a:gd name="T102" fmla="*/ 1040 w 2408"/>
                <a:gd name="T103" fmla="*/ 2804 h 2817"/>
                <a:gd name="T104" fmla="*/ 797 w 2408"/>
                <a:gd name="T105" fmla="*/ 2735 h 2817"/>
                <a:gd name="T106" fmla="*/ 607 w 2408"/>
                <a:gd name="T107" fmla="*/ 2632 h 2817"/>
                <a:gd name="T108" fmla="*/ 300 w 2408"/>
                <a:gd name="T109" fmla="*/ 2339 h 2817"/>
                <a:gd name="T110" fmla="*/ 25 w 2408"/>
                <a:gd name="T111" fmla="*/ 1692 h 2817"/>
                <a:gd name="T112" fmla="*/ 66 w 2408"/>
                <a:gd name="T113" fmla="*/ 947 h 2817"/>
                <a:gd name="T114" fmla="*/ 409 w 2408"/>
                <a:gd name="T115" fmla="*/ 352 h 2817"/>
                <a:gd name="T116" fmla="*/ 961 w 2408"/>
                <a:gd name="T117" fmla="*/ 29 h 2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08" h="2817">
                  <a:moveTo>
                    <a:pt x="926" y="651"/>
                  </a:moveTo>
                  <a:lnTo>
                    <a:pt x="932" y="683"/>
                  </a:lnTo>
                  <a:lnTo>
                    <a:pt x="935" y="711"/>
                  </a:lnTo>
                  <a:lnTo>
                    <a:pt x="937" y="736"/>
                  </a:lnTo>
                  <a:lnTo>
                    <a:pt x="938" y="757"/>
                  </a:lnTo>
                  <a:lnTo>
                    <a:pt x="937" y="777"/>
                  </a:lnTo>
                  <a:lnTo>
                    <a:pt x="934" y="794"/>
                  </a:lnTo>
                  <a:lnTo>
                    <a:pt x="929" y="813"/>
                  </a:lnTo>
                  <a:lnTo>
                    <a:pt x="923" y="830"/>
                  </a:lnTo>
                  <a:lnTo>
                    <a:pt x="915" y="850"/>
                  </a:lnTo>
                  <a:lnTo>
                    <a:pt x="904" y="872"/>
                  </a:lnTo>
                  <a:lnTo>
                    <a:pt x="895" y="891"/>
                  </a:lnTo>
                  <a:lnTo>
                    <a:pt x="885" y="915"/>
                  </a:lnTo>
                  <a:lnTo>
                    <a:pt x="874" y="943"/>
                  </a:lnTo>
                  <a:lnTo>
                    <a:pt x="852" y="1000"/>
                  </a:lnTo>
                  <a:lnTo>
                    <a:pt x="835" y="1060"/>
                  </a:lnTo>
                  <a:lnTo>
                    <a:pt x="823" y="1126"/>
                  </a:lnTo>
                  <a:lnTo>
                    <a:pt x="814" y="1194"/>
                  </a:lnTo>
                  <a:lnTo>
                    <a:pt x="810" y="1225"/>
                  </a:lnTo>
                  <a:lnTo>
                    <a:pt x="782" y="1239"/>
                  </a:lnTo>
                  <a:lnTo>
                    <a:pt x="762" y="1251"/>
                  </a:lnTo>
                  <a:lnTo>
                    <a:pt x="746" y="1266"/>
                  </a:lnTo>
                  <a:lnTo>
                    <a:pt x="731" y="1285"/>
                  </a:lnTo>
                  <a:lnTo>
                    <a:pt x="721" y="1306"/>
                  </a:lnTo>
                  <a:lnTo>
                    <a:pt x="715" y="1329"/>
                  </a:lnTo>
                  <a:lnTo>
                    <a:pt x="713" y="1353"/>
                  </a:lnTo>
                  <a:lnTo>
                    <a:pt x="713" y="1451"/>
                  </a:lnTo>
                  <a:lnTo>
                    <a:pt x="715" y="1475"/>
                  </a:lnTo>
                  <a:lnTo>
                    <a:pt x="722" y="1500"/>
                  </a:lnTo>
                  <a:lnTo>
                    <a:pt x="732" y="1521"/>
                  </a:lnTo>
                  <a:lnTo>
                    <a:pt x="747" y="1542"/>
                  </a:lnTo>
                  <a:lnTo>
                    <a:pt x="764" y="1559"/>
                  </a:lnTo>
                  <a:lnTo>
                    <a:pt x="784" y="1573"/>
                  </a:lnTo>
                  <a:lnTo>
                    <a:pt x="808" y="1583"/>
                  </a:lnTo>
                  <a:lnTo>
                    <a:pt x="836" y="1592"/>
                  </a:lnTo>
                  <a:lnTo>
                    <a:pt x="844" y="1622"/>
                  </a:lnTo>
                  <a:lnTo>
                    <a:pt x="861" y="1677"/>
                  </a:lnTo>
                  <a:lnTo>
                    <a:pt x="879" y="1728"/>
                  </a:lnTo>
                  <a:lnTo>
                    <a:pt x="900" y="1775"/>
                  </a:lnTo>
                  <a:lnTo>
                    <a:pt x="925" y="1819"/>
                  </a:lnTo>
                  <a:lnTo>
                    <a:pt x="952" y="1858"/>
                  </a:lnTo>
                  <a:lnTo>
                    <a:pt x="982" y="1894"/>
                  </a:lnTo>
                  <a:lnTo>
                    <a:pt x="1014" y="1926"/>
                  </a:lnTo>
                  <a:lnTo>
                    <a:pt x="1049" y="1953"/>
                  </a:lnTo>
                  <a:lnTo>
                    <a:pt x="1088" y="1976"/>
                  </a:lnTo>
                  <a:lnTo>
                    <a:pt x="1128" y="1996"/>
                  </a:lnTo>
                  <a:lnTo>
                    <a:pt x="1163" y="2010"/>
                  </a:lnTo>
                  <a:lnTo>
                    <a:pt x="1163" y="2152"/>
                  </a:lnTo>
                  <a:lnTo>
                    <a:pt x="1161" y="2176"/>
                  </a:lnTo>
                  <a:lnTo>
                    <a:pt x="1155" y="2197"/>
                  </a:lnTo>
                  <a:lnTo>
                    <a:pt x="1146" y="2219"/>
                  </a:lnTo>
                  <a:lnTo>
                    <a:pt x="1132" y="2237"/>
                  </a:lnTo>
                  <a:lnTo>
                    <a:pt x="1117" y="2254"/>
                  </a:lnTo>
                  <a:lnTo>
                    <a:pt x="1099" y="2267"/>
                  </a:lnTo>
                  <a:lnTo>
                    <a:pt x="753" y="2477"/>
                  </a:lnTo>
                  <a:lnTo>
                    <a:pt x="727" y="2496"/>
                  </a:lnTo>
                  <a:lnTo>
                    <a:pt x="703" y="2520"/>
                  </a:lnTo>
                  <a:lnTo>
                    <a:pt x="680" y="2546"/>
                  </a:lnTo>
                  <a:lnTo>
                    <a:pt x="740" y="2581"/>
                  </a:lnTo>
                  <a:lnTo>
                    <a:pt x="803" y="2613"/>
                  </a:lnTo>
                  <a:lnTo>
                    <a:pt x="805" y="2614"/>
                  </a:lnTo>
                  <a:lnTo>
                    <a:pt x="806" y="2615"/>
                  </a:lnTo>
                  <a:lnTo>
                    <a:pt x="869" y="2642"/>
                  </a:lnTo>
                  <a:lnTo>
                    <a:pt x="932" y="2663"/>
                  </a:lnTo>
                  <a:lnTo>
                    <a:pt x="997" y="2681"/>
                  </a:lnTo>
                  <a:lnTo>
                    <a:pt x="1006" y="2683"/>
                  </a:lnTo>
                  <a:lnTo>
                    <a:pt x="1059" y="2693"/>
                  </a:lnTo>
                  <a:lnTo>
                    <a:pt x="1067" y="2694"/>
                  </a:lnTo>
                  <a:lnTo>
                    <a:pt x="1075" y="2695"/>
                  </a:lnTo>
                  <a:lnTo>
                    <a:pt x="1124" y="2701"/>
                  </a:lnTo>
                  <a:lnTo>
                    <a:pt x="1141" y="2702"/>
                  </a:lnTo>
                  <a:lnTo>
                    <a:pt x="1204" y="2704"/>
                  </a:lnTo>
                  <a:lnTo>
                    <a:pt x="1248" y="2703"/>
                  </a:lnTo>
                  <a:lnTo>
                    <a:pt x="1291" y="2700"/>
                  </a:lnTo>
                  <a:lnTo>
                    <a:pt x="1297" y="2699"/>
                  </a:lnTo>
                  <a:lnTo>
                    <a:pt x="1304" y="2699"/>
                  </a:lnTo>
                  <a:lnTo>
                    <a:pt x="1346" y="2693"/>
                  </a:lnTo>
                  <a:lnTo>
                    <a:pt x="1388" y="2686"/>
                  </a:lnTo>
                  <a:lnTo>
                    <a:pt x="1396" y="2684"/>
                  </a:lnTo>
                  <a:lnTo>
                    <a:pt x="1464" y="2666"/>
                  </a:lnTo>
                  <a:lnTo>
                    <a:pt x="1532" y="2645"/>
                  </a:lnTo>
                  <a:lnTo>
                    <a:pt x="1598" y="2617"/>
                  </a:lnTo>
                  <a:lnTo>
                    <a:pt x="1662" y="2584"/>
                  </a:lnTo>
                  <a:lnTo>
                    <a:pt x="1724" y="2548"/>
                  </a:lnTo>
                  <a:lnTo>
                    <a:pt x="1784" y="2506"/>
                  </a:lnTo>
                  <a:lnTo>
                    <a:pt x="1843" y="2459"/>
                  </a:lnTo>
                  <a:lnTo>
                    <a:pt x="1899" y="2407"/>
                  </a:lnTo>
                  <a:lnTo>
                    <a:pt x="1884" y="2390"/>
                  </a:lnTo>
                  <a:lnTo>
                    <a:pt x="1868" y="2376"/>
                  </a:lnTo>
                  <a:lnTo>
                    <a:pt x="1850" y="2364"/>
                  </a:lnTo>
                  <a:lnTo>
                    <a:pt x="1849" y="2364"/>
                  </a:lnTo>
                  <a:lnTo>
                    <a:pt x="1586" y="2227"/>
                  </a:lnTo>
                  <a:lnTo>
                    <a:pt x="1567" y="2216"/>
                  </a:lnTo>
                  <a:lnTo>
                    <a:pt x="1553" y="2201"/>
                  </a:lnTo>
                  <a:lnTo>
                    <a:pt x="1541" y="2184"/>
                  </a:lnTo>
                  <a:lnTo>
                    <a:pt x="1532" y="2165"/>
                  </a:lnTo>
                  <a:lnTo>
                    <a:pt x="1527" y="2143"/>
                  </a:lnTo>
                  <a:lnTo>
                    <a:pt x="1525" y="2121"/>
                  </a:lnTo>
                  <a:lnTo>
                    <a:pt x="1525" y="1989"/>
                  </a:lnTo>
                  <a:lnTo>
                    <a:pt x="1553" y="1973"/>
                  </a:lnTo>
                  <a:lnTo>
                    <a:pt x="1590" y="1950"/>
                  </a:lnTo>
                  <a:lnTo>
                    <a:pt x="1624" y="1923"/>
                  </a:lnTo>
                  <a:lnTo>
                    <a:pt x="1655" y="1893"/>
                  </a:lnTo>
                  <a:lnTo>
                    <a:pt x="1682" y="1858"/>
                  </a:lnTo>
                  <a:lnTo>
                    <a:pt x="1708" y="1820"/>
                  </a:lnTo>
                  <a:lnTo>
                    <a:pt x="1730" y="1778"/>
                  </a:lnTo>
                  <a:lnTo>
                    <a:pt x="1750" y="1732"/>
                  </a:lnTo>
                  <a:lnTo>
                    <a:pt x="1766" y="1682"/>
                  </a:lnTo>
                  <a:lnTo>
                    <a:pt x="1780" y="1629"/>
                  </a:lnTo>
                  <a:lnTo>
                    <a:pt x="1786" y="1599"/>
                  </a:lnTo>
                  <a:lnTo>
                    <a:pt x="1815" y="1588"/>
                  </a:lnTo>
                  <a:lnTo>
                    <a:pt x="1831" y="1580"/>
                  </a:lnTo>
                  <a:lnTo>
                    <a:pt x="1845" y="1566"/>
                  </a:lnTo>
                  <a:lnTo>
                    <a:pt x="1858" y="1550"/>
                  </a:lnTo>
                  <a:lnTo>
                    <a:pt x="1866" y="1532"/>
                  </a:lnTo>
                  <a:lnTo>
                    <a:pt x="1872" y="1510"/>
                  </a:lnTo>
                  <a:lnTo>
                    <a:pt x="1874" y="1488"/>
                  </a:lnTo>
                  <a:lnTo>
                    <a:pt x="1874" y="1407"/>
                  </a:lnTo>
                  <a:lnTo>
                    <a:pt x="1872" y="1382"/>
                  </a:lnTo>
                  <a:lnTo>
                    <a:pt x="1865" y="1358"/>
                  </a:lnTo>
                  <a:lnTo>
                    <a:pt x="1854" y="1338"/>
                  </a:lnTo>
                  <a:lnTo>
                    <a:pt x="1841" y="1320"/>
                  </a:lnTo>
                  <a:lnTo>
                    <a:pt x="1825" y="1305"/>
                  </a:lnTo>
                  <a:lnTo>
                    <a:pt x="1804" y="1290"/>
                  </a:lnTo>
                  <a:lnTo>
                    <a:pt x="1802" y="1264"/>
                  </a:lnTo>
                  <a:lnTo>
                    <a:pt x="1794" y="1208"/>
                  </a:lnTo>
                  <a:lnTo>
                    <a:pt x="1783" y="1156"/>
                  </a:lnTo>
                  <a:lnTo>
                    <a:pt x="1769" y="1108"/>
                  </a:lnTo>
                  <a:lnTo>
                    <a:pt x="1750" y="1062"/>
                  </a:lnTo>
                  <a:lnTo>
                    <a:pt x="1728" y="1021"/>
                  </a:lnTo>
                  <a:lnTo>
                    <a:pt x="1702" y="985"/>
                  </a:lnTo>
                  <a:lnTo>
                    <a:pt x="1672" y="952"/>
                  </a:lnTo>
                  <a:lnTo>
                    <a:pt x="1638" y="922"/>
                  </a:lnTo>
                  <a:lnTo>
                    <a:pt x="1600" y="896"/>
                  </a:lnTo>
                  <a:lnTo>
                    <a:pt x="1557" y="873"/>
                  </a:lnTo>
                  <a:lnTo>
                    <a:pt x="1510" y="854"/>
                  </a:lnTo>
                  <a:lnTo>
                    <a:pt x="1459" y="837"/>
                  </a:lnTo>
                  <a:lnTo>
                    <a:pt x="1404" y="824"/>
                  </a:lnTo>
                  <a:lnTo>
                    <a:pt x="1344" y="815"/>
                  </a:lnTo>
                  <a:lnTo>
                    <a:pt x="1305" y="812"/>
                  </a:lnTo>
                  <a:lnTo>
                    <a:pt x="1249" y="806"/>
                  </a:lnTo>
                  <a:lnTo>
                    <a:pt x="1194" y="795"/>
                  </a:lnTo>
                  <a:lnTo>
                    <a:pt x="1140" y="780"/>
                  </a:lnTo>
                  <a:lnTo>
                    <a:pt x="1089" y="760"/>
                  </a:lnTo>
                  <a:lnTo>
                    <a:pt x="1039" y="735"/>
                  </a:lnTo>
                  <a:lnTo>
                    <a:pt x="992" y="705"/>
                  </a:lnTo>
                  <a:lnTo>
                    <a:pt x="948" y="670"/>
                  </a:lnTo>
                  <a:lnTo>
                    <a:pt x="926" y="651"/>
                  </a:lnTo>
                  <a:close/>
                  <a:moveTo>
                    <a:pt x="1204" y="113"/>
                  </a:moveTo>
                  <a:lnTo>
                    <a:pt x="1126" y="117"/>
                  </a:lnTo>
                  <a:lnTo>
                    <a:pt x="1049" y="126"/>
                  </a:lnTo>
                  <a:lnTo>
                    <a:pt x="975" y="142"/>
                  </a:lnTo>
                  <a:lnTo>
                    <a:pt x="902" y="164"/>
                  </a:lnTo>
                  <a:lnTo>
                    <a:pt x="831" y="191"/>
                  </a:lnTo>
                  <a:lnTo>
                    <a:pt x="763" y="224"/>
                  </a:lnTo>
                  <a:lnTo>
                    <a:pt x="696" y="263"/>
                  </a:lnTo>
                  <a:lnTo>
                    <a:pt x="632" y="306"/>
                  </a:lnTo>
                  <a:lnTo>
                    <a:pt x="571" y="354"/>
                  </a:lnTo>
                  <a:lnTo>
                    <a:pt x="513" y="406"/>
                  </a:lnTo>
                  <a:lnTo>
                    <a:pt x="458" y="463"/>
                  </a:lnTo>
                  <a:lnTo>
                    <a:pt x="406" y="525"/>
                  </a:lnTo>
                  <a:lnTo>
                    <a:pt x="359" y="589"/>
                  </a:lnTo>
                  <a:lnTo>
                    <a:pt x="315" y="658"/>
                  </a:lnTo>
                  <a:lnTo>
                    <a:pt x="274" y="731"/>
                  </a:lnTo>
                  <a:lnTo>
                    <a:pt x="237" y="806"/>
                  </a:lnTo>
                  <a:lnTo>
                    <a:pt x="206" y="885"/>
                  </a:lnTo>
                  <a:lnTo>
                    <a:pt x="177" y="966"/>
                  </a:lnTo>
                  <a:lnTo>
                    <a:pt x="155" y="1050"/>
                  </a:lnTo>
                  <a:lnTo>
                    <a:pt x="137" y="1137"/>
                  </a:lnTo>
                  <a:lnTo>
                    <a:pt x="123" y="1225"/>
                  </a:lnTo>
                  <a:lnTo>
                    <a:pt x="115" y="1316"/>
                  </a:lnTo>
                  <a:lnTo>
                    <a:pt x="112" y="1409"/>
                  </a:lnTo>
                  <a:lnTo>
                    <a:pt x="115" y="1503"/>
                  </a:lnTo>
                  <a:lnTo>
                    <a:pt x="123" y="1596"/>
                  </a:lnTo>
                  <a:lnTo>
                    <a:pt x="138" y="1686"/>
                  </a:lnTo>
                  <a:lnTo>
                    <a:pt x="156" y="1774"/>
                  </a:lnTo>
                  <a:lnTo>
                    <a:pt x="180" y="1860"/>
                  </a:lnTo>
                  <a:lnTo>
                    <a:pt x="210" y="1943"/>
                  </a:lnTo>
                  <a:lnTo>
                    <a:pt x="242" y="2023"/>
                  </a:lnTo>
                  <a:lnTo>
                    <a:pt x="281" y="2100"/>
                  </a:lnTo>
                  <a:lnTo>
                    <a:pt x="323" y="2174"/>
                  </a:lnTo>
                  <a:lnTo>
                    <a:pt x="369" y="2243"/>
                  </a:lnTo>
                  <a:lnTo>
                    <a:pt x="420" y="2309"/>
                  </a:lnTo>
                  <a:lnTo>
                    <a:pt x="473" y="2370"/>
                  </a:lnTo>
                  <a:lnTo>
                    <a:pt x="530" y="2428"/>
                  </a:lnTo>
                  <a:lnTo>
                    <a:pt x="590" y="2480"/>
                  </a:lnTo>
                  <a:lnTo>
                    <a:pt x="621" y="2443"/>
                  </a:lnTo>
                  <a:lnTo>
                    <a:pt x="655" y="2410"/>
                  </a:lnTo>
                  <a:lnTo>
                    <a:pt x="694" y="2382"/>
                  </a:lnTo>
                  <a:lnTo>
                    <a:pt x="1041" y="2171"/>
                  </a:lnTo>
                  <a:lnTo>
                    <a:pt x="1046" y="2166"/>
                  </a:lnTo>
                  <a:lnTo>
                    <a:pt x="1049" y="2159"/>
                  </a:lnTo>
                  <a:lnTo>
                    <a:pt x="1051" y="2152"/>
                  </a:lnTo>
                  <a:lnTo>
                    <a:pt x="1051" y="2084"/>
                  </a:lnTo>
                  <a:lnTo>
                    <a:pt x="1003" y="2057"/>
                  </a:lnTo>
                  <a:lnTo>
                    <a:pt x="958" y="2025"/>
                  </a:lnTo>
                  <a:lnTo>
                    <a:pt x="918" y="1989"/>
                  </a:lnTo>
                  <a:lnTo>
                    <a:pt x="880" y="1948"/>
                  </a:lnTo>
                  <a:lnTo>
                    <a:pt x="845" y="1903"/>
                  </a:lnTo>
                  <a:lnTo>
                    <a:pt x="815" y="1854"/>
                  </a:lnTo>
                  <a:lnTo>
                    <a:pt x="787" y="1800"/>
                  </a:lnTo>
                  <a:lnTo>
                    <a:pt x="764" y="1742"/>
                  </a:lnTo>
                  <a:lnTo>
                    <a:pt x="742" y="1678"/>
                  </a:lnTo>
                  <a:lnTo>
                    <a:pt x="712" y="1661"/>
                  </a:lnTo>
                  <a:lnTo>
                    <a:pt x="684" y="1639"/>
                  </a:lnTo>
                  <a:lnTo>
                    <a:pt x="661" y="1614"/>
                  </a:lnTo>
                  <a:lnTo>
                    <a:pt x="640" y="1585"/>
                  </a:lnTo>
                  <a:lnTo>
                    <a:pt x="623" y="1554"/>
                  </a:lnTo>
                  <a:lnTo>
                    <a:pt x="611" y="1521"/>
                  </a:lnTo>
                  <a:lnTo>
                    <a:pt x="603" y="1487"/>
                  </a:lnTo>
                  <a:lnTo>
                    <a:pt x="601" y="1451"/>
                  </a:lnTo>
                  <a:lnTo>
                    <a:pt x="601" y="1352"/>
                  </a:lnTo>
                  <a:lnTo>
                    <a:pt x="603" y="1319"/>
                  </a:lnTo>
                  <a:lnTo>
                    <a:pt x="610" y="1285"/>
                  </a:lnTo>
                  <a:lnTo>
                    <a:pt x="621" y="1254"/>
                  </a:lnTo>
                  <a:lnTo>
                    <a:pt x="637" y="1224"/>
                  </a:lnTo>
                  <a:lnTo>
                    <a:pt x="656" y="1198"/>
                  </a:lnTo>
                  <a:lnTo>
                    <a:pt x="679" y="1174"/>
                  </a:lnTo>
                  <a:lnTo>
                    <a:pt x="706" y="1154"/>
                  </a:lnTo>
                  <a:lnTo>
                    <a:pt x="716" y="1085"/>
                  </a:lnTo>
                  <a:lnTo>
                    <a:pt x="730" y="1020"/>
                  </a:lnTo>
                  <a:lnTo>
                    <a:pt x="749" y="958"/>
                  </a:lnTo>
                  <a:lnTo>
                    <a:pt x="770" y="900"/>
                  </a:lnTo>
                  <a:lnTo>
                    <a:pt x="782" y="870"/>
                  </a:lnTo>
                  <a:lnTo>
                    <a:pt x="793" y="845"/>
                  </a:lnTo>
                  <a:lnTo>
                    <a:pt x="804" y="824"/>
                  </a:lnTo>
                  <a:lnTo>
                    <a:pt x="811" y="807"/>
                  </a:lnTo>
                  <a:lnTo>
                    <a:pt x="817" y="794"/>
                  </a:lnTo>
                  <a:lnTo>
                    <a:pt x="821" y="781"/>
                  </a:lnTo>
                  <a:lnTo>
                    <a:pt x="824" y="770"/>
                  </a:lnTo>
                  <a:lnTo>
                    <a:pt x="826" y="756"/>
                  </a:lnTo>
                  <a:lnTo>
                    <a:pt x="826" y="743"/>
                  </a:lnTo>
                  <a:lnTo>
                    <a:pt x="825" y="727"/>
                  </a:lnTo>
                  <a:lnTo>
                    <a:pt x="822" y="707"/>
                  </a:lnTo>
                  <a:lnTo>
                    <a:pt x="818" y="682"/>
                  </a:lnTo>
                  <a:lnTo>
                    <a:pt x="813" y="653"/>
                  </a:lnTo>
                  <a:lnTo>
                    <a:pt x="803" y="593"/>
                  </a:lnTo>
                  <a:lnTo>
                    <a:pt x="795" y="532"/>
                  </a:lnTo>
                  <a:lnTo>
                    <a:pt x="795" y="512"/>
                  </a:lnTo>
                  <a:lnTo>
                    <a:pt x="801" y="494"/>
                  </a:lnTo>
                  <a:lnTo>
                    <a:pt x="811" y="478"/>
                  </a:lnTo>
                  <a:lnTo>
                    <a:pt x="824" y="465"/>
                  </a:lnTo>
                  <a:lnTo>
                    <a:pt x="841" y="456"/>
                  </a:lnTo>
                  <a:lnTo>
                    <a:pt x="861" y="452"/>
                  </a:lnTo>
                  <a:lnTo>
                    <a:pt x="881" y="453"/>
                  </a:lnTo>
                  <a:lnTo>
                    <a:pt x="899" y="459"/>
                  </a:lnTo>
                  <a:lnTo>
                    <a:pt x="916" y="470"/>
                  </a:lnTo>
                  <a:lnTo>
                    <a:pt x="930" y="486"/>
                  </a:lnTo>
                  <a:lnTo>
                    <a:pt x="947" y="509"/>
                  </a:lnTo>
                  <a:lnTo>
                    <a:pt x="969" y="534"/>
                  </a:lnTo>
                  <a:lnTo>
                    <a:pt x="993" y="559"/>
                  </a:lnTo>
                  <a:lnTo>
                    <a:pt x="1021" y="584"/>
                  </a:lnTo>
                  <a:lnTo>
                    <a:pt x="1060" y="615"/>
                  </a:lnTo>
                  <a:lnTo>
                    <a:pt x="1099" y="638"/>
                  </a:lnTo>
                  <a:lnTo>
                    <a:pt x="1138" y="658"/>
                  </a:lnTo>
                  <a:lnTo>
                    <a:pt x="1175" y="673"/>
                  </a:lnTo>
                  <a:lnTo>
                    <a:pt x="1212" y="685"/>
                  </a:lnTo>
                  <a:lnTo>
                    <a:pt x="1248" y="692"/>
                  </a:lnTo>
                  <a:lnTo>
                    <a:pt x="1280" y="696"/>
                  </a:lnTo>
                  <a:lnTo>
                    <a:pt x="1310" y="698"/>
                  </a:lnTo>
                  <a:lnTo>
                    <a:pt x="1359" y="703"/>
                  </a:lnTo>
                  <a:lnTo>
                    <a:pt x="1424" y="713"/>
                  </a:lnTo>
                  <a:lnTo>
                    <a:pt x="1484" y="728"/>
                  </a:lnTo>
                  <a:lnTo>
                    <a:pt x="1541" y="745"/>
                  </a:lnTo>
                  <a:lnTo>
                    <a:pt x="1593" y="765"/>
                  </a:lnTo>
                  <a:lnTo>
                    <a:pt x="1642" y="790"/>
                  </a:lnTo>
                  <a:lnTo>
                    <a:pt x="1686" y="818"/>
                  </a:lnTo>
                  <a:lnTo>
                    <a:pt x="1727" y="849"/>
                  </a:lnTo>
                  <a:lnTo>
                    <a:pt x="1764" y="884"/>
                  </a:lnTo>
                  <a:lnTo>
                    <a:pt x="1796" y="923"/>
                  </a:lnTo>
                  <a:lnTo>
                    <a:pt x="1825" y="965"/>
                  </a:lnTo>
                  <a:lnTo>
                    <a:pt x="1849" y="1010"/>
                  </a:lnTo>
                  <a:lnTo>
                    <a:pt x="1871" y="1059"/>
                  </a:lnTo>
                  <a:lnTo>
                    <a:pt x="1888" y="1113"/>
                  </a:lnTo>
                  <a:lnTo>
                    <a:pt x="1901" y="1169"/>
                  </a:lnTo>
                  <a:lnTo>
                    <a:pt x="1910" y="1229"/>
                  </a:lnTo>
                  <a:lnTo>
                    <a:pt x="1932" y="1253"/>
                  </a:lnTo>
                  <a:lnTo>
                    <a:pt x="1950" y="1280"/>
                  </a:lnTo>
                  <a:lnTo>
                    <a:pt x="1965" y="1308"/>
                  </a:lnTo>
                  <a:lnTo>
                    <a:pt x="1977" y="1340"/>
                  </a:lnTo>
                  <a:lnTo>
                    <a:pt x="1983" y="1373"/>
                  </a:lnTo>
                  <a:lnTo>
                    <a:pt x="1985" y="1407"/>
                  </a:lnTo>
                  <a:lnTo>
                    <a:pt x="1985" y="1487"/>
                  </a:lnTo>
                  <a:lnTo>
                    <a:pt x="1983" y="1521"/>
                  </a:lnTo>
                  <a:lnTo>
                    <a:pt x="1976" y="1555"/>
                  </a:lnTo>
                  <a:lnTo>
                    <a:pt x="1964" y="1586"/>
                  </a:lnTo>
                  <a:lnTo>
                    <a:pt x="1949" y="1615"/>
                  </a:lnTo>
                  <a:lnTo>
                    <a:pt x="1931" y="1640"/>
                  </a:lnTo>
                  <a:lnTo>
                    <a:pt x="1908" y="1662"/>
                  </a:lnTo>
                  <a:lnTo>
                    <a:pt x="1883" y="1680"/>
                  </a:lnTo>
                  <a:lnTo>
                    <a:pt x="1865" y="1742"/>
                  </a:lnTo>
                  <a:lnTo>
                    <a:pt x="1843" y="1800"/>
                  </a:lnTo>
                  <a:lnTo>
                    <a:pt x="1818" y="1853"/>
                  </a:lnTo>
                  <a:lnTo>
                    <a:pt x="1788" y="1902"/>
                  </a:lnTo>
                  <a:lnTo>
                    <a:pt x="1756" y="1947"/>
                  </a:lnTo>
                  <a:lnTo>
                    <a:pt x="1720" y="1987"/>
                  </a:lnTo>
                  <a:lnTo>
                    <a:pt x="1679" y="2023"/>
                  </a:lnTo>
                  <a:lnTo>
                    <a:pt x="1637" y="2054"/>
                  </a:lnTo>
                  <a:lnTo>
                    <a:pt x="1637" y="2121"/>
                  </a:lnTo>
                  <a:lnTo>
                    <a:pt x="1637" y="2124"/>
                  </a:lnTo>
                  <a:lnTo>
                    <a:pt x="1637" y="2126"/>
                  </a:lnTo>
                  <a:lnTo>
                    <a:pt x="1638" y="2128"/>
                  </a:lnTo>
                  <a:lnTo>
                    <a:pt x="1638" y="2128"/>
                  </a:lnTo>
                  <a:lnTo>
                    <a:pt x="1900" y="2264"/>
                  </a:lnTo>
                  <a:lnTo>
                    <a:pt x="1928" y="2280"/>
                  </a:lnTo>
                  <a:lnTo>
                    <a:pt x="1953" y="2301"/>
                  </a:lnTo>
                  <a:lnTo>
                    <a:pt x="1976" y="2324"/>
                  </a:lnTo>
                  <a:lnTo>
                    <a:pt x="2028" y="2259"/>
                  </a:lnTo>
                  <a:lnTo>
                    <a:pt x="2076" y="2188"/>
                  </a:lnTo>
                  <a:lnTo>
                    <a:pt x="2120" y="2113"/>
                  </a:lnTo>
                  <a:lnTo>
                    <a:pt x="2160" y="2035"/>
                  </a:lnTo>
                  <a:lnTo>
                    <a:pt x="2195" y="1955"/>
                  </a:lnTo>
                  <a:lnTo>
                    <a:pt x="2225" y="1870"/>
                  </a:lnTo>
                  <a:lnTo>
                    <a:pt x="2250" y="1783"/>
                  </a:lnTo>
                  <a:lnTo>
                    <a:pt x="2270" y="1692"/>
                  </a:lnTo>
                  <a:lnTo>
                    <a:pt x="2284" y="1600"/>
                  </a:lnTo>
                  <a:lnTo>
                    <a:pt x="2293" y="1505"/>
                  </a:lnTo>
                  <a:lnTo>
                    <a:pt x="2296" y="1409"/>
                  </a:lnTo>
                  <a:lnTo>
                    <a:pt x="2293" y="1316"/>
                  </a:lnTo>
                  <a:lnTo>
                    <a:pt x="2285" y="1225"/>
                  </a:lnTo>
                  <a:lnTo>
                    <a:pt x="2272" y="1137"/>
                  </a:lnTo>
                  <a:lnTo>
                    <a:pt x="2254" y="1050"/>
                  </a:lnTo>
                  <a:lnTo>
                    <a:pt x="2230" y="966"/>
                  </a:lnTo>
                  <a:lnTo>
                    <a:pt x="2203" y="885"/>
                  </a:lnTo>
                  <a:lnTo>
                    <a:pt x="2171" y="806"/>
                  </a:lnTo>
                  <a:lnTo>
                    <a:pt x="2135" y="731"/>
                  </a:lnTo>
                  <a:lnTo>
                    <a:pt x="2094" y="658"/>
                  </a:lnTo>
                  <a:lnTo>
                    <a:pt x="2049" y="589"/>
                  </a:lnTo>
                  <a:lnTo>
                    <a:pt x="2001" y="525"/>
                  </a:lnTo>
                  <a:lnTo>
                    <a:pt x="1950" y="463"/>
                  </a:lnTo>
                  <a:lnTo>
                    <a:pt x="1895" y="406"/>
                  </a:lnTo>
                  <a:lnTo>
                    <a:pt x="1837" y="354"/>
                  </a:lnTo>
                  <a:lnTo>
                    <a:pt x="1776" y="306"/>
                  </a:lnTo>
                  <a:lnTo>
                    <a:pt x="1712" y="263"/>
                  </a:lnTo>
                  <a:lnTo>
                    <a:pt x="1646" y="224"/>
                  </a:lnTo>
                  <a:lnTo>
                    <a:pt x="1576" y="191"/>
                  </a:lnTo>
                  <a:lnTo>
                    <a:pt x="1506" y="164"/>
                  </a:lnTo>
                  <a:lnTo>
                    <a:pt x="1433" y="142"/>
                  </a:lnTo>
                  <a:lnTo>
                    <a:pt x="1359" y="126"/>
                  </a:lnTo>
                  <a:lnTo>
                    <a:pt x="1282" y="117"/>
                  </a:lnTo>
                  <a:lnTo>
                    <a:pt x="1204" y="113"/>
                  </a:lnTo>
                  <a:close/>
                  <a:moveTo>
                    <a:pt x="1204" y="0"/>
                  </a:moveTo>
                  <a:lnTo>
                    <a:pt x="1286" y="3"/>
                  </a:lnTo>
                  <a:lnTo>
                    <a:pt x="1367" y="14"/>
                  </a:lnTo>
                  <a:lnTo>
                    <a:pt x="1446" y="29"/>
                  </a:lnTo>
                  <a:lnTo>
                    <a:pt x="1524" y="51"/>
                  </a:lnTo>
                  <a:lnTo>
                    <a:pt x="1599" y="78"/>
                  </a:lnTo>
                  <a:lnTo>
                    <a:pt x="1672" y="111"/>
                  </a:lnTo>
                  <a:lnTo>
                    <a:pt x="1743" y="150"/>
                  </a:lnTo>
                  <a:lnTo>
                    <a:pt x="1812" y="193"/>
                  </a:lnTo>
                  <a:lnTo>
                    <a:pt x="1877" y="241"/>
                  </a:lnTo>
                  <a:lnTo>
                    <a:pt x="1939" y="294"/>
                  </a:lnTo>
                  <a:lnTo>
                    <a:pt x="1999" y="352"/>
                  </a:lnTo>
                  <a:lnTo>
                    <a:pt x="2055" y="413"/>
                  </a:lnTo>
                  <a:lnTo>
                    <a:pt x="2108" y="480"/>
                  </a:lnTo>
                  <a:lnTo>
                    <a:pt x="2157" y="549"/>
                  </a:lnTo>
                  <a:lnTo>
                    <a:pt x="2202" y="622"/>
                  </a:lnTo>
                  <a:lnTo>
                    <a:pt x="2243" y="699"/>
                  </a:lnTo>
                  <a:lnTo>
                    <a:pt x="2280" y="779"/>
                  </a:lnTo>
                  <a:lnTo>
                    <a:pt x="2314" y="862"/>
                  </a:lnTo>
                  <a:lnTo>
                    <a:pt x="2341" y="947"/>
                  </a:lnTo>
                  <a:lnTo>
                    <a:pt x="2365" y="1035"/>
                  </a:lnTo>
                  <a:lnTo>
                    <a:pt x="2384" y="1125"/>
                  </a:lnTo>
                  <a:lnTo>
                    <a:pt x="2397" y="1218"/>
                  </a:lnTo>
                  <a:lnTo>
                    <a:pt x="2405" y="1312"/>
                  </a:lnTo>
                  <a:lnTo>
                    <a:pt x="2408" y="1409"/>
                  </a:lnTo>
                  <a:lnTo>
                    <a:pt x="2405" y="1508"/>
                  </a:lnTo>
                  <a:lnTo>
                    <a:pt x="2396" y="1605"/>
                  </a:lnTo>
                  <a:lnTo>
                    <a:pt x="2382" y="1701"/>
                  </a:lnTo>
                  <a:lnTo>
                    <a:pt x="2363" y="1793"/>
                  </a:lnTo>
                  <a:lnTo>
                    <a:pt x="2337" y="1884"/>
                  </a:lnTo>
                  <a:lnTo>
                    <a:pt x="2308" y="1971"/>
                  </a:lnTo>
                  <a:lnTo>
                    <a:pt x="2273" y="2056"/>
                  </a:lnTo>
                  <a:lnTo>
                    <a:pt x="2234" y="2137"/>
                  </a:lnTo>
                  <a:lnTo>
                    <a:pt x="2191" y="2216"/>
                  </a:lnTo>
                  <a:lnTo>
                    <a:pt x="2143" y="2290"/>
                  </a:lnTo>
                  <a:lnTo>
                    <a:pt x="2091" y="2360"/>
                  </a:lnTo>
                  <a:lnTo>
                    <a:pt x="2036" y="2427"/>
                  </a:lnTo>
                  <a:lnTo>
                    <a:pt x="2036" y="2427"/>
                  </a:lnTo>
                  <a:lnTo>
                    <a:pt x="2009" y="2455"/>
                  </a:lnTo>
                  <a:lnTo>
                    <a:pt x="2008" y="2456"/>
                  </a:lnTo>
                  <a:lnTo>
                    <a:pt x="2006" y="2459"/>
                  </a:lnTo>
                  <a:lnTo>
                    <a:pt x="1965" y="2498"/>
                  </a:lnTo>
                  <a:lnTo>
                    <a:pt x="1924" y="2537"/>
                  </a:lnTo>
                  <a:lnTo>
                    <a:pt x="1924" y="2537"/>
                  </a:lnTo>
                  <a:lnTo>
                    <a:pt x="1923" y="2538"/>
                  </a:lnTo>
                  <a:lnTo>
                    <a:pt x="1879" y="2574"/>
                  </a:lnTo>
                  <a:lnTo>
                    <a:pt x="1834" y="2608"/>
                  </a:lnTo>
                  <a:lnTo>
                    <a:pt x="1833" y="2609"/>
                  </a:lnTo>
                  <a:lnTo>
                    <a:pt x="1831" y="2611"/>
                  </a:lnTo>
                  <a:lnTo>
                    <a:pt x="1786" y="2642"/>
                  </a:lnTo>
                  <a:lnTo>
                    <a:pt x="1740" y="2670"/>
                  </a:lnTo>
                  <a:lnTo>
                    <a:pt x="1736" y="2672"/>
                  </a:lnTo>
                  <a:lnTo>
                    <a:pt x="1733" y="2674"/>
                  </a:lnTo>
                  <a:lnTo>
                    <a:pt x="1687" y="2698"/>
                  </a:lnTo>
                  <a:lnTo>
                    <a:pt x="1641" y="2721"/>
                  </a:lnTo>
                  <a:lnTo>
                    <a:pt x="1637" y="2723"/>
                  </a:lnTo>
                  <a:lnTo>
                    <a:pt x="1631" y="2725"/>
                  </a:lnTo>
                  <a:lnTo>
                    <a:pt x="1585" y="2745"/>
                  </a:lnTo>
                  <a:lnTo>
                    <a:pt x="1536" y="2763"/>
                  </a:lnTo>
                  <a:lnTo>
                    <a:pt x="1532" y="2764"/>
                  </a:lnTo>
                  <a:lnTo>
                    <a:pt x="1527" y="2766"/>
                  </a:lnTo>
                  <a:lnTo>
                    <a:pt x="1478" y="2780"/>
                  </a:lnTo>
                  <a:lnTo>
                    <a:pt x="1429" y="2792"/>
                  </a:lnTo>
                  <a:lnTo>
                    <a:pt x="1424" y="2793"/>
                  </a:lnTo>
                  <a:lnTo>
                    <a:pt x="1418" y="2794"/>
                  </a:lnTo>
                  <a:lnTo>
                    <a:pt x="1369" y="2804"/>
                  </a:lnTo>
                  <a:lnTo>
                    <a:pt x="1318" y="2811"/>
                  </a:lnTo>
                  <a:lnTo>
                    <a:pt x="1314" y="2811"/>
                  </a:lnTo>
                  <a:lnTo>
                    <a:pt x="1309" y="2812"/>
                  </a:lnTo>
                  <a:lnTo>
                    <a:pt x="1257" y="2816"/>
                  </a:lnTo>
                  <a:lnTo>
                    <a:pt x="1204" y="2817"/>
                  </a:lnTo>
                  <a:lnTo>
                    <a:pt x="1128" y="2814"/>
                  </a:lnTo>
                  <a:lnTo>
                    <a:pt x="1108" y="2813"/>
                  </a:lnTo>
                  <a:lnTo>
                    <a:pt x="1048" y="2805"/>
                  </a:lnTo>
                  <a:lnTo>
                    <a:pt x="1040" y="2804"/>
                  </a:lnTo>
                  <a:lnTo>
                    <a:pt x="1033" y="2803"/>
                  </a:lnTo>
                  <a:lnTo>
                    <a:pt x="956" y="2787"/>
                  </a:lnTo>
                  <a:lnTo>
                    <a:pt x="954" y="2787"/>
                  </a:lnTo>
                  <a:lnTo>
                    <a:pt x="953" y="2786"/>
                  </a:lnTo>
                  <a:lnTo>
                    <a:pt x="918" y="2777"/>
                  </a:lnTo>
                  <a:lnTo>
                    <a:pt x="882" y="2766"/>
                  </a:lnTo>
                  <a:lnTo>
                    <a:pt x="868" y="2761"/>
                  </a:lnTo>
                  <a:lnTo>
                    <a:pt x="797" y="2735"/>
                  </a:lnTo>
                  <a:lnTo>
                    <a:pt x="796" y="2734"/>
                  </a:lnTo>
                  <a:lnTo>
                    <a:pt x="795" y="2734"/>
                  </a:lnTo>
                  <a:lnTo>
                    <a:pt x="724" y="2700"/>
                  </a:lnTo>
                  <a:lnTo>
                    <a:pt x="710" y="2693"/>
                  </a:lnTo>
                  <a:lnTo>
                    <a:pt x="654" y="2660"/>
                  </a:lnTo>
                  <a:lnTo>
                    <a:pt x="646" y="2656"/>
                  </a:lnTo>
                  <a:lnTo>
                    <a:pt x="639" y="2652"/>
                  </a:lnTo>
                  <a:lnTo>
                    <a:pt x="607" y="2632"/>
                  </a:lnTo>
                  <a:lnTo>
                    <a:pt x="575" y="2609"/>
                  </a:lnTo>
                  <a:lnTo>
                    <a:pt x="571" y="2607"/>
                  </a:lnTo>
                  <a:lnTo>
                    <a:pt x="531" y="2577"/>
                  </a:lnTo>
                  <a:lnTo>
                    <a:pt x="532" y="2576"/>
                  </a:lnTo>
                  <a:lnTo>
                    <a:pt x="469" y="2524"/>
                  </a:lnTo>
                  <a:lnTo>
                    <a:pt x="409" y="2466"/>
                  </a:lnTo>
                  <a:lnTo>
                    <a:pt x="353" y="2404"/>
                  </a:lnTo>
                  <a:lnTo>
                    <a:pt x="300" y="2339"/>
                  </a:lnTo>
                  <a:lnTo>
                    <a:pt x="252" y="2269"/>
                  </a:lnTo>
                  <a:lnTo>
                    <a:pt x="206" y="2196"/>
                  </a:lnTo>
                  <a:lnTo>
                    <a:pt x="165" y="2119"/>
                  </a:lnTo>
                  <a:lnTo>
                    <a:pt x="127" y="2040"/>
                  </a:lnTo>
                  <a:lnTo>
                    <a:pt x="95" y="1957"/>
                  </a:lnTo>
                  <a:lnTo>
                    <a:pt x="66" y="1872"/>
                  </a:lnTo>
                  <a:lnTo>
                    <a:pt x="43" y="1783"/>
                  </a:lnTo>
                  <a:lnTo>
                    <a:pt x="25" y="1692"/>
                  </a:lnTo>
                  <a:lnTo>
                    <a:pt x="11" y="1600"/>
                  </a:lnTo>
                  <a:lnTo>
                    <a:pt x="2" y="1505"/>
                  </a:lnTo>
                  <a:lnTo>
                    <a:pt x="0" y="1409"/>
                  </a:lnTo>
                  <a:lnTo>
                    <a:pt x="2" y="1312"/>
                  </a:lnTo>
                  <a:lnTo>
                    <a:pt x="11" y="1218"/>
                  </a:lnTo>
                  <a:lnTo>
                    <a:pt x="25" y="1125"/>
                  </a:lnTo>
                  <a:lnTo>
                    <a:pt x="43" y="1035"/>
                  </a:lnTo>
                  <a:lnTo>
                    <a:pt x="66" y="947"/>
                  </a:lnTo>
                  <a:lnTo>
                    <a:pt x="95" y="862"/>
                  </a:lnTo>
                  <a:lnTo>
                    <a:pt x="127" y="779"/>
                  </a:lnTo>
                  <a:lnTo>
                    <a:pt x="164" y="699"/>
                  </a:lnTo>
                  <a:lnTo>
                    <a:pt x="206" y="622"/>
                  </a:lnTo>
                  <a:lnTo>
                    <a:pt x="251" y="549"/>
                  </a:lnTo>
                  <a:lnTo>
                    <a:pt x="300" y="480"/>
                  </a:lnTo>
                  <a:lnTo>
                    <a:pt x="352" y="413"/>
                  </a:lnTo>
                  <a:lnTo>
                    <a:pt x="409" y="352"/>
                  </a:lnTo>
                  <a:lnTo>
                    <a:pt x="469" y="294"/>
                  </a:lnTo>
                  <a:lnTo>
                    <a:pt x="532" y="241"/>
                  </a:lnTo>
                  <a:lnTo>
                    <a:pt x="597" y="193"/>
                  </a:lnTo>
                  <a:lnTo>
                    <a:pt x="665" y="150"/>
                  </a:lnTo>
                  <a:lnTo>
                    <a:pt x="735" y="111"/>
                  </a:lnTo>
                  <a:lnTo>
                    <a:pt x="809" y="78"/>
                  </a:lnTo>
                  <a:lnTo>
                    <a:pt x="884" y="51"/>
                  </a:lnTo>
                  <a:lnTo>
                    <a:pt x="961" y="29"/>
                  </a:lnTo>
                  <a:lnTo>
                    <a:pt x="1041" y="14"/>
                  </a:lnTo>
                  <a:lnTo>
                    <a:pt x="1121" y="3"/>
                  </a:lnTo>
                  <a:lnTo>
                    <a:pt x="12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89" name="Group 2401"/>
          <p:cNvGrpSpPr/>
          <p:nvPr/>
        </p:nvGrpSpPr>
        <p:grpSpPr>
          <a:xfrm>
            <a:off x="10588449" y="4565457"/>
            <a:ext cx="534988" cy="482600"/>
            <a:chOff x="7251700" y="5813425"/>
            <a:chExt cx="534988" cy="482600"/>
          </a:xfrm>
          <a:solidFill>
            <a:srgbClr val="000000"/>
          </a:solidFill>
        </p:grpSpPr>
        <p:sp>
          <p:nvSpPr>
            <p:cNvPr id="1090" name="Freeform 1147"/>
            <p:cNvSpPr>
              <a:spLocks noEditPoints="1"/>
            </p:cNvSpPr>
            <p:nvPr/>
          </p:nvSpPr>
          <p:spPr bwMode="auto">
            <a:xfrm>
              <a:off x="7251700" y="5813425"/>
              <a:ext cx="534988" cy="482600"/>
            </a:xfrm>
            <a:custGeom>
              <a:avLst/>
              <a:gdLst>
                <a:gd name="T0" fmla="*/ 3258 w 3370"/>
                <a:gd name="T1" fmla="*/ 2932 h 3044"/>
                <a:gd name="T2" fmla="*/ 405 w 3370"/>
                <a:gd name="T3" fmla="*/ 2199 h 3044"/>
                <a:gd name="T4" fmla="*/ 2965 w 3370"/>
                <a:gd name="T5" fmla="*/ 2199 h 3044"/>
                <a:gd name="T6" fmla="*/ 2528 w 3370"/>
                <a:gd name="T7" fmla="*/ 846 h 3044"/>
                <a:gd name="T8" fmla="*/ 2693 w 3370"/>
                <a:gd name="T9" fmla="*/ 643 h 3044"/>
                <a:gd name="T10" fmla="*/ 2657 w 3370"/>
                <a:gd name="T11" fmla="*/ 566 h 3044"/>
                <a:gd name="T12" fmla="*/ 2589 w 3370"/>
                <a:gd name="T13" fmla="*/ 518 h 3044"/>
                <a:gd name="T14" fmla="*/ 2528 w 3370"/>
                <a:gd name="T15" fmla="*/ 508 h 3044"/>
                <a:gd name="T16" fmla="*/ 781 w 3370"/>
                <a:gd name="T17" fmla="*/ 518 h 3044"/>
                <a:gd name="T18" fmla="*/ 713 w 3370"/>
                <a:gd name="T19" fmla="*/ 566 h 3044"/>
                <a:gd name="T20" fmla="*/ 677 w 3370"/>
                <a:gd name="T21" fmla="*/ 643 h 3044"/>
                <a:gd name="T22" fmla="*/ 2022 w 3370"/>
                <a:gd name="T23" fmla="*/ 846 h 3044"/>
                <a:gd name="T24" fmla="*/ 784 w 3370"/>
                <a:gd name="T25" fmla="*/ 282 h 3044"/>
                <a:gd name="T26" fmla="*/ 654 w 3370"/>
                <a:gd name="T27" fmla="*/ 309 h 3044"/>
                <a:gd name="T28" fmla="*/ 547 w 3370"/>
                <a:gd name="T29" fmla="*/ 381 h 3044"/>
                <a:gd name="T30" fmla="*/ 476 w 3370"/>
                <a:gd name="T31" fmla="*/ 487 h 3044"/>
                <a:gd name="T32" fmla="*/ 449 w 3370"/>
                <a:gd name="T33" fmla="*/ 618 h 3044"/>
                <a:gd name="T34" fmla="*/ 2921 w 3370"/>
                <a:gd name="T35" fmla="*/ 618 h 3044"/>
                <a:gd name="T36" fmla="*/ 2894 w 3370"/>
                <a:gd name="T37" fmla="*/ 487 h 3044"/>
                <a:gd name="T38" fmla="*/ 2823 w 3370"/>
                <a:gd name="T39" fmla="*/ 381 h 3044"/>
                <a:gd name="T40" fmla="*/ 2716 w 3370"/>
                <a:gd name="T41" fmla="*/ 309 h 3044"/>
                <a:gd name="T42" fmla="*/ 2586 w 3370"/>
                <a:gd name="T43" fmla="*/ 282 h 3044"/>
                <a:gd name="T44" fmla="*/ 2532 w 3370"/>
                <a:gd name="T45" fmla="*/ 395 h 3044"/>
                <a:gd name="T46" fmla="*/ 2648 w 3370"/>
                <a:gd name="T47" fmla="*/ 421 h 3044"/>
                <a:gd name="T48" fmla="*/ 2740 w 3370"/>
                <a:gd name="T49" fmla="*/ 490 h 3044"/>
                <a:gd name="T50" fmla="*/ 2796 w 3370"/>
                <a:gd name="T51" fmla="*/ 593 h 3044"/>
                <a:gd name="T52" fmla="*/ 2808 w 3370"/>
                <a:gd name="T53" fmla="*/ 959 h 3044"/>
                <a:gd name="T54" fmla="*/ 565 w 3370"/>
                <a:gd name="T55" fmla="*/ 632 h 3044"/>
                <a:gd name="T56" fmla="*/ 607 w 3370"/>
                <a:gd name="T57" fmla="*/ 522 h 3044"/>
                <a:gd name="T58" fmla="*/ 688 w 3370"/>
                <a:gd name="T59" fmla="*/ 440 h 3044"/>
                <a:gd name="T60" fmla="*/ 798 w 3370"/>
                <a:gd name="T61" fmla="*/ 398 h 3044"/>
                <a:gd name="T62" fmla="*/ 2022 w 3370"/>
                <a:gd name="T63" fmla="*/ 282 h 3044"/>
                <a:gd name="T64" fmla="*/ 2134 w 3370"/>
                <a:gd name="T65" fmla="*/ 846 h 3044"/>
                <a:gd name="T66" fmla="*/ 2134 w 3370"/>
                <a:gd name="T67" fmla="*/ 113 h 3044"/>
                <a:gd name="T68" fmla="*/ 2528 w 3370"/>
                <a:gd name="T69" fmla="*/ 169 h 3044"/>
                <a:gd name="T70" fmla="*/ 2688 w 3370"/>
                <a:gd name="T71" fmla="*/ 182 h 3044"/>
                <a:gd name="T72" fmla="*/ 2826 w 3370"/>
                <a:gd name="T73" fmla="*/ 239 h 3044"/>
                <a:gd name="T74" fmla="*/ 2935 w 3370"/>
                <a:gd name="T75" fmla="*/ 338 h 3044"/>
                <a:gd name="T76" fmla="*/ 3006 w 3370"/>
                <a:gd name="T77" fmla="*/ 467 h 3044"/>
                <a:gd name="T78" fmla="*/ 3033 w 3370"/>
                <a:gd name="T79" fmla="*/ 618 h 3044"/>
                <a:gd name="T80" fmla="*/ 3361 w 3370"/>
                <a:gd name="T81" fmla="*/ 2441 h 3044"/>
                <a:gd name="T82" fmla="*/ 3368 w 3370"/>
                <a:gd name="T83" fmla="*/ 2487 h 3044"/>
                <a:gd name="T84" fmla="*/ 3370 w 3370"/>
                <a:gd name="T85" fmla="*/ 2499 h 3044"/>
                <a:gd name="T86" fmla="*/ 3360 w 3370"/>
                <a:gd name="T87" fmla="*/ 3007 h 3044"/>
                <a:gd name="T88" fmla="*/ 3316 w 3370"/>
                <a:gd name="T89" fmla="*/ 3041 h 3044"/>
                <a:gd name="T90" fmla="*/ 54 w 3370"/>
                <a:gd name="T91" fmla="*/ 3041 h 3044"/>
                <a:gd name="T92" fmla="*/ 10 w 3370"/>
                <a:gd name="T93" fmla="*/ 3007 h 3044"/>
                <a:gd name="T94" fmla="*/ 0 w 3370"/>
                <a:gd name="T95" fmla="*/ 2499 h 3044"/>
                <a:gd name="T96" fmla="*/ 2 w 3370"/>
                <a:gd name="T97" fmla="*/ 2487 h 3044"/>
                <a:gd name="T98" fmla="*/ 9 w 3370"/>
                <a:gd name="T99" fmla="*/ 2441 h 3044"/>
                <a:gd name="T100" fmla="*/ 337 w 3370"/>
                <a:gd name="T101" fmla="*/ 618 h 3044"/>
                <a:gd name="T102" fmla="*/ 364 w 3370"/>
                <a:gd name="T103" fmla="*/ 467 h 3044"/>
                <a:gd name="T104" fmla="*/ 435 w 3370"/>
                <a:gd name="T105" fmla="*/ 338 h 3044"/>
                <a:gd name="T106" fmla="*/ 544 w 3370"/>
                <a:gd name="T107" fmla="*/ 239 h 3044"/>
                <a:gd name="T108" fmla="*/ 682 w 3370"/>
                <a:gd name="T109" fmla="*/ 182 h 3044"/>
                <a:gd name="T110" fmla="*/ 2022 w 3370"/>
                <a:gd name="T111" fmla="*/ 169 h 3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70" h="3044">
                  <a:moveTo>
                    <a:pt x="112" y="2537"/>
                  </a:moveTo>
                  <a:lnTo>
                    <a:pt x="112" y="2932"/>
                  </a:lnTo>
                  <a:lnTo>
                    <a:pt x="3258" y="2932"/>
                  </a:lnTo>
                  <a:lnTo>
                    <a:pt x="3258" y="2537"/>
                  </a:lnTo>
                  <a:lnTo>
                    <a:pt x="112" y="2537"/>
                  </a:lnTo>
                  <a:close/>
                  <a:moveTo>
                    <a:pt x="405" y="2199"/>
                  </a:moveTo>
                  <a:lnTo>
                    <a:pt x="181" y="2424"/>
                  </a:lnTo>
                  <a:lnTo>
                    <a:pt x="3189" y="2424"/>
                  </a:lnTo>
                  <a:lnTo>
                    <a:pt x="2965" y="2199"/>
                  </a:lnTo>
                  <a:lnTo>
                    <a:pt x="405" y="2199"/>
                  </a:lnTo>
                  <a:close/>
                  <a:moveTo>
                    <a:pt x="2528" y="508"/>
                  </a:moveTo>
                  <a:lnTo>
                    <a:pt x="2528" y="846"/>
                  </a:lnTo>
                  <a:lnTo>
                    <a:pt x="2696" y="846"/>
                  </a:lnTo>
                  <a:lnTo>
                    <a:pt x="2696" y="673"/>
                  </a:lnTo>
                  <a:lnTo>
                    <a:pt x="2693" y="643"/>
                  </a:lnTo>
                  <a:lnTo>
                    <a:pt x="2686" y="615"/>
                  </a:lnTo>
                  <a:lnTo>
                    <a:pt x="2674" y="590"/>
                  </a:lnTo>
                  <a:lnTo>
                    <a:pt x="2657" y="566"/>
                  </a:lnTo>
                  <a:lnTo>
                    <a:pt x="2638" y="547"/>
                  </a:lnTo>
                  <a:lnTo>
                    <a:pt x="2614" y="530"/>
                  </a:lnTo>
                  <a:lnTo>
                    <a:pt x="2589" y="518"/>
                  </a:lnTo>
                  <a:lnTo>
                    <a:pt x="2561" y="511"/>
                  </a:lnTo>
                  <a:lnTo>
                    <a:pt x="2532" y="508"/>
                  </a:lnTo>
                  <a:lnTo>
                    <a:pt x="2528" y="508"/>
                  </a:lnTo>
                  <a:close/>
                  <a:moveTo>
                    <a:pt x="838" y="508"/>
                  </a:moveTo>
                  <a:lnTo>
                    <a:pt x="809" y="511"/>
                  </a:lnTo>
                  <a:lnTo>
                    <a:pt x="781" y="518"/>
                  </a:lnTo>
                  <a:lnTo>
                    <a:pt x="756" y="530"/>
                  </a:lnTo>
                  <a:lnTo>
                    <a:pt x="732" y="547"/>
                  </a:lnTo>
                  <a:lnTo>
                    <a:pt x="713" y="566"/>
                  </a:lnTo>
                  <a:lnTo>
                    <a:pt x="696" y="590"/>
                  </a:lnTo>
                  <a:lnTo>
                    <a:pt x="684" y="615"/>
                  </a:lnTo>
                  <a:lnTo>
                    <a:pt x="677" y="643"/>
                  </a:lnTo>
                  <a:lnTo>
                    <a:pt x="674" y="673"/>
                  </a:lnTo>
                  <a:lnTo>
                    <a:pt x="674" y="846"/>
                  </a:lnTo>
                  <a:lnTo>
                    <a:pt x="2022" y="846"/>
                  </a:lnTo>
                  <a:lnTo>
                    <a:pt x="2022" y="508"/>
                  </a:lnTo>
                  <a:lnTo>
                    <a:pt x="838" y="508"/>
                  </a:lnTo>
                  <a:close/>
                  <a:moveTo>
                    <a:pt x="784" y="282"/>
                  </a:moveTo>
                  <a:lnTo>
                    <a:pt x="738" y="285"/>
                  </a:lnTo>
                  <a:lnTo>
                    <a:pt x="695" y="294"/>
                  </a:lnTo>
                  <a:lnTo>
                    <a:pt x="654" y="309"/>
                  </a:lnTo>
                  <a:lnTo>
                    <a:pt x="615" y="328"/>
                  </a:lnTo>
                  <a:lnTo>
                    <a:pt x="580" y="352"/>
                  </a:lnTo>
                  <a:lnTo>
                    <a:pt x="547" y="381"/>
                  </a:lnTo>
                  <a:lnTo>
                    <a:pt x="519" y="413"/>
                  </a:lnTo>
                  <a:lnTo>
                    <a:pt x="495" y="449"/>
                  </a:lnTo>
                  <a:lnTo>
                    <a:pt x="476" y="487"/>
                  </a:lnTo>
                  <a:lnTo>
                    <a:pt x="462" y="529"/>
                  </a:lnTo>
                  <a:lnTo>
                    <a:pt x="452" y="572"/>
                  </a:lnTo>
                  <a:lnTo>
                    <a:pt x="449" y="618"/>
                  </a:lnTo>
                  <a:lnTo>
                    <a:pt x="449" y="2086"/>
                  </a:lnTo>
                  <a:lnTo>
                    <a:pt x="2921" y="2086"/>
                  </a:lnTo>
                  <a:lnTo>
                    <a:pt x="2921" y="618"/>
                  </a:lnTo>
                  <a:lnTo>
                    <a:pt x="2918" y="572"/>
                  </a:lnTo>
                  <a:lnTo>
                    <a:pt x="2908" y="529"/>
                  </a:lnTo>
                  <a:lnTo>
                    <a:pt x="2894" y="487"/>
                  </a:lnTo>
                  <a:lnTo>
                    <a:pt x="2875" y="449"/>
                  </a:lnTo>
                  <a:lnTo>
                    <a:pt x="2851" y="413"/>
                  </a:lnTo>
                  <a:lnTo>
                    <a:pt x="2823" y="381"/>
                  </a:lnTo>
                  <a:lnTo>
                    <a:pt x="2790" y="352"/>
                  </a:lnTo>
                  <a:lnTo>
                    <a:pt x="2755" y="328"/>
                  </a:lnTo>
                  <a:lnTo>
                    <a:pt x="2716" y="309"/>
                  </a:lnTo>
                  <a:lnTo>
                    <a:pt x="2675" y="294"/>
                  </a:lnTo>
                  <a:lnTo>
                    <a:pt x="2632" y="285"/>
                  </a:lnTo>
                  <a:lnTo>
                    <a:pt x="2586" y="282"/>
                  </a:lnTo>
                  <a:lnTo>
                    <a:pt x="2528" y="282"/>
                  </a:lnTo>
                  <a:lnTo>
                    <a:pt x="2528" y="395"/>
                  </a:lnTo>
                  <a:lnTo>
                    <a:pt x="2532" y="395"/>
                  </a:lnTo>
                  <a:lnTo>
                    <a:pt x="2572" y="398"/>
                  </a:lnTo>
                  <a:lnTo>
                    <a:pt x="2611" y="407"/>
                  </a:lnTo>
                  <a:lnTo>
                    <a:pt x="2648" y="421"/>
                  </a:lnTo>
                  <a:lnTo>
                    <a:pt x="2682" y="440"/>
                  </a:lnTo>
                  <a:lnTo>
                    <a:pt x="2713" y="464"/>
                  </a:lnTo>
                  <a:lnTo>
                    <a:pt x="2740" y="490"/>
                  </a:lnTo>
                  <a:lnTo>
                    <a:pt x="2763" y="522"/>
                  </a:lnTo>
                  <a:lnTo>
                    <a:pt x="2783" y="556"/>
                  </a:lnTo>
                  <a:lnTo>
                    <a:pt x="2796" y="593"/>
                  </a:lnTo>
                  <a:lnTo>
                    <a:pt x="2805" y="632"/>
                  </a:lnTo>
                  <a:lnTo>
                    <a:pt x="2808" y="673"/>
                  </a:lnTo>
                  <a:lnTo>
                    <a:pt x="2808" y="959"/>
                  </a:lnTo>
                  <a:lnTo>
                    <a:pt x="562" y="959"/>
                  </a:lnTo>
                  <a:lnTo>
                    <a:pt x="562" y="673"/>
                  </a:lnTo>
                  <a:lnTo>
                    <a:pt x="565" y="632"/>
                  </a:lnTo>
                  <a:lnTo>
                    <a:pt x="574" y="593"/>
                  </a:lnTo>
                  <a:lnTo>
                    <a:pt x="587" y="556"/>
                  </a:lnTo>
                  <a:lnTo>
                    <a:pt x="607" y="522"/>
                  </a:lnTo>
                  <a:lnTo>
                    <a:pt x="630" y="490"/>
                  </a:lnTo>
                  <a:lnTo>
                    <a:pt x="657" y="464"/>
                  </a:lnTo>
                  <a:lnTo>
                    <a:pt x="688" y="440"/>
                  </a:lnTo>
                  <a:lnTo>
                    <a:pt x="722" y="421"/>
                  </a:lnTo>
                  <a:lnTo>
                    <a:pt x="759" y="407"/>
                  </a:lnTo>
                  <a:lnTo>
                    <a:pt x="798" y="398"/>
                  </a:lnTo>
                  <a:lnTo>
                    <a:pt x="838" y="395"/>
                  </a:lnTo>
                  <a:lnTo>
                    <a:pt x="2022" y="395"/>
                  </a:lnTo>
                  <a:lnTo>
                    <a:pt x="2022" y="282"/>
                  </a:lnTo>
                  <a:lnTo>
                    <a:pt x="784" y="282"/>
                  </a:lnTo>
                  <a:close/>
                  <a:moveTo>
                    <a:pt x="2134" y="113"/>
                  </a:moveTo>
                  <a:lnTo>
                    <a:pt x="2134" y="846"/>
                  </a:lnTo>
                  <a:lnTo>
                    <a:pt x="2415" y="846"/>
                  </a:lnTo>
                  <a:lnTo>
                    <a:pt x="2415" y="113"/>
                  </a:lnTo>
                  <a:lnTo>
                    <a:pt x="2134" y="113"/>
                  </a:lnTo>
                  <a:close/>
                  <a:moveTo>
                    <a:pt x="2022" y="0"/>
                  </a:moveTo>
                  <a:lnTo>
                    <a:pt x="2528" y="0"/>
                  </a:lnTo>
                  <a:lnTo>
                    <a:pt x="2528" y="169"/>
                  </a:lnTo>
                  <a:lnTo>
                    <a:pt x="2586" y="169"/>
                  </a:lnTo>
                  <a:lnTo>
                    <a:pt x="2638" y="173"/>
                  </a:lnTo>
                  <a:lnTo>
                    <a:pt x="2688" y="182"/>
                  </a:lnTo>
                  <a:lnTo>
                    <a:pt x="2737" y="196"/>
                  </a:lnTo>
                  <a:lnTo>
                    <a:pt x="2783" y="216"/>
                  </a:lnTo>
                  <a:lnTo>
                    <a:pt x="2826" y="239"/>
                  </a:lnTo>
                  <a:lnTo>
                    <a:pt x="2866" y="268"/>
                  </a:lnTo>
                  <a:lnTo>
                    <a:pt x="2902" y="301"/>
                  </a:lnTo>
                  <a:lnTo>
                    <a:pt x="2935" y="338"/>
                  </a:lnTo>
                  <a:lnTo>
                    <a:pt x="2964" y="378"/>
                  </a:lnTo>
                  <a:lnTo>
                    <a:pt x="2987" y="422"/>
                  </a:lnTo>
                  <a:lnTo>
                    <a:pt x="3006" y="467"/>
                  </a:lnTo>
                  <a:lnTo>
                    <a:pt x="3021" y="516"/>
                  </a:lnTo>
                  <a:lnTo>
                    <a:pt x="3030" y="566"/>
                  </a:lnTo>
                  <a:lnTo>
                    <a:pt x="3033" y="618"/>
                  </a:lnTo>
                  <a:lnTo>
                    <a:pt x="3033" y="2108"/>
                  </a:lnTo>
                  <a:lnTo>
                    <a:pt x="3351" y="2427"/>
                  </a:lnTo>
                  <a:lnTo>
                    <a:pt x="3361" y="2441"/>
                  </a:lnTo>
                  <a:lnTo>
                    <a:pt x="3367" y="2455"/>
                  </a:lnTo>
                  <a:lnTo>
                    <a:pt x="3369" y="2471"/>
                  </a:lnTo>
                  <a:lnTo>
                    <a:pt x="3368" y="2487"/>
                  </a:lnTo>
                  <a:lnTo>
                    <a:pt x="3369" y="2491"/>
                  </a:lnTo>
                  <a:lnTo>
                    <a:pt x="3370" y="2495"/>
                  </a:lnTo>
                  <a:lnTo>
                    <a:pt x="3370" y="2499"/>
                  </a:lnTo>
                  <a:lnTo>
                    <a:pt x="3370" y="2970"/>
                  </a:lnTo>
                  <a:lnTo>
                    <a:pt x="3367" y="2990"/>
                  </a:lnTo>
                  <a:lnTo>
                    <a:pt x="3360" y="3007"/>
                  </a:lnTo>
                  <a:lnTo>
                    <a:pt x="3349" y="3023"/>
                  </a:lnTo>
                  <a:lnTo>
                    <a:pt x="3333" y="3034"/>
                  </a:lnTo>
                  <a:lnTo>
                    <a:pt x="3316" y="3041"/>
                  </a:lnTo>
                  <a:lnTo>
                    <a:pt x="3295" y="3044"/>
                  </a:lnTo>
                  <a:lnTo>
                    <a:pt x="75" y="3044"/>
                  </a:lnTo>
                  <a:lnTo>
                    <a:pt x="54" y="3041"/>
                  </a:lnTo>
                  <a:lnTo>
                    <a:pt x="37" y="3034"/>
                  </a:lnTo>
                  <a:lnTo>
                    <a:pt x="21" y="3023"/>
                  </a:lnTo>
                  <a:lnTo>
                    <a:pt x="10" y="3007"/>
                  </a:lnTo>
                  <a:lnTo>
                    <a:pt x="3" y="2990"/>
                  </a:lnTo>
                  <a:lnTo>
                    <a:pt x="0" y="2970"/>
                  </a:lnTo>
                  <a:lnTo>
                    <a:pt x="0" y="2499"/>
                  </a:lnTo>
                  <a:lnTo>
                    <a:pt x="0" y="2495"/>
                  </a:lnTo>
                  <a:lnTo>
                    <a:pt x="1" y="2491"/>
                  </a:lnTo>
                  <a:lnTo>
                    <a:pt x="2" y="2487"/>
                  </a:lnTo>
                  <a:lnTo>
                    <a:pt x="1" y="2471"/>
                  </a:lnTo>
                  <a:lnTo>
                    <a:pt x="3" y="2455"/>
                  </a:lnTo>
                  <a:lnTo>
                    <a:pt x="9" y="2441"/>
                  </a:lnTo>
                  <a:lnTo>
                    <a:pt x="19" y="2427"/>
                  </a:lnTo>
                  <a:lnTo>
                    <a:pt x="337" y="2108"/>
                  </a:lnTo>
                  <a:lnTo>
                    <a:pt x="337" y="618"/>
                  </a:lnTo>
                  <a:lnTo>
                    <a:pt x="340" y="566"/>
                  </a:lnTo>
                  <a:lnTo>
                    <a:pt x="349" y="516"/>
                  </a:lnTo>
                  <a:lnTo>
                    <a:pt x="364" y="467"/>
                  </a:lnTo>
                  <a:lnTo>
                    <a:pt x="383" y="422"/>
                  </a:lnTo>
                  <a:lnTo>
                    <a:pt x="406" y="378"/>
                  </a:lnTo>
                  <a:lnTo>
                    <a:pt x="435" y="338"/>
                  </a:lnTo>
                  <a:lnTo>
                    <a:pt x="468" y="301"/>
                  </a:lnTo>
                  <a:lnTo>
                    <a:pt x="504" y="268"/>
                  </a:lnTo>
                  <a:lnTo>
                    <a:pt x="544" y="239"/>
                  </a:lnTo>
                  <a:lnTo>
                    <a:pt x="587" y="216"/>
                  </a:lnTo>
                  <a:lnTo>
                    <a:pt x="633" y="196"/>
                  </a:lnTo>
                  <a:lnTo>
                    <a:pt x="682" y="182"/>
                  </a:lnTo>
                  <a:lnTo>
                    <a:pt x="732" y="173"/>
                  </a:lnTo>
                  <a:lnTo>
                    <a:pt x="784" y="169"/>
                  </a:lnTo>
                  <a:lnTo>
                    <a:pt x="2022" y="169"/>
                  </a:lnTo>
                  <a:lnTo>
                    <a:pt x="20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48"/>
            <p:cNvSpPr>
              <a:spLocks/>
            </p:cNvSpPr>
            <p:nvPr/>
          </p:nvSpPr>
          <p:spPr bwMode="auto">
            <a:xfrm>
              <a:off x="7456488" y="6224588"/>
              <a:ext cx="125413" cy="34925"/>
            </a:xfrm>
            <a:custGeom>
              <a:avLst/>
              <a:gdLst>
                <a:gd name="T0" fmla="*/ 56 w 786"/>
                <a:gd name="T1" fmla="*/ 0 h 226"/>
                <a:gd name="T2" fmla="*/ 73 w 786"/>
                <a:gd name="T3" fmla="*/ 3 h 226"/>
                <a:gd name="T4" fmla="*/ 89 w 786"/>
                <a:gd name="T5" fmla="*/ 12 h 226"/>
                <a:gd name="T6" fmla="*/ 101 w 786"/>
                <a:gd name="T7" fmla="*/ 24 h 226"/>
                <a:gd name="T8" fmla="*/ 109 w 786"/>
                <a:gd name="T9" fmla="*/ 39 h 226"/>
                <a:gd name="T10" fmla="*/ 112 w 786"/>
                <a:gd name="T11" fmla="*/ 57 h 226"/>
                <a:gd name="T12" fmla="*/ 115 w 786"/>
                <a:gd name="T13" fmla="*/ 75 h 226"/>
                <a:gd name="T14" fmla="*/ 123 w 786"/>
                <a:gd name="T15" fmla="*/ 91 h 226"/>
                <a:gd name="T16" fmla="*/ 136 w 786"/>
                <a:gd name="T17" fmla="*/ 102 h 226"/>
                <a:gd name="T18" fmla="*/ 151 w 786"/>
                <a:gd name="T19" fmla="*/ 110 h 226"/>
                <a:gd name="T20" fmla="*/ 168 w 786"/>
                <a:gd name="T21" fmla="*/ 113 h 226"/>
                <a:gd name="T22" fmla="*/ 618 w 786"/>
                <a:gd name="T23" fmla="*/ 113 h 226"/>
                <a:gd name="T24" fmla="*/ 635 w 786"/>
                <a:gd name="T25" fmla="*/ 110 h 226"/>
                <a:gd name="T26" fmla="*/ 650 w 786"/>
                <a:gd name="T27" fmla="*/ 102 h 226"/>
                <a:gd name="T28" fmla="*/ 663 w 786"/>
                <a:gd name="T29" fmla="*/ 91 h 226"/>
                <a:gd name="T30" fmla="*/ 671 w 786"/>
                <a:gd name="T31" fmla="*/ 75 h 226"/>
                <a:gd name="T32" fmla="*/ 674 w 786"/>
                <a:gd name="T33" fmla="*/ 57 h 226"/>
                <a:gd name="T34" fmla="*/ 677 w 786"/>
                <a:gd name="T35" fmla="*/ 39 h 226"/>
                <a:gd name="T36" fmla="*/ 685 w 786"/>
                <a:gd name="T37" fmla="*/ 24 h 226"/>
                <a:gd name="T38" fmla="*/ 697 w 786"/>
                <a:gd name="T39" fmla="*/ 12 h 226"/>
                <a:gd name="T40" fmla="*/ 713 w 786"/>
                <a:gd name="T41" fmla="*/ 3 h 226"/>
                <a:gd name="T42" fmla="*/ 730 w 786"/>
                <a:gd name="T43" fmla="*/ 0 h 226"/>
                <a:gd name="T44" fmla="*/ 747 w 786"/>
                <a:gd name="T45" fmla="*/ 3 h 226"/>
                <a:gd name="T46" fmla="*/ 764 w 786"/>
                <a:gd name="T47" fmla="*/ 12 h 226"/>
                <a:gd name="T48" fmla="*/ 775 w 786"/>
                <a:gd name="T49" fmla="*/ 24 h 226"/>
                <a:gd name="T50" fmla="*/ 783 w 786"/>
                <a:gd name="T51" fmla="*/ 39 h 226"/>
                <a:gd name="T52" fmla="*/ 786 w 786"/>
                <a:gd name="T53" fmla="*/ 57 h 226"/>
                <a:gd name="T54" fmla="*/ 783 w 786"/>
                <a:gd name="T55" fmla="*/ 87 h 226"/>
                <a:gd name="T56" fmla="*/ 776 w 786"/>
                <a:gd name="T57" fmla="*/ 116 h 226"/>
                <a:gd name="T58" fmla="*/ 764 w 786"/>
                <a:gd name="T59" fmla="*/ 142 h 226"/>
                <a:gd name="T60" fmla="*/ 746 w 786"/>
                <a:gd name="T61" fmla="*/ 165 h 226"/>
                <a:gd name="T62" fmla="*/ 726 w 786"/>
                <a:gd name="T63" fmla="*/ 186 h 226"/>
                <a:gd name="T64" fmla="*/ 702 w 786"/>
                <a:gd name="T65" fmla="*/ 203 h 226"/>
                <a:gd name="T66" fmla="*/ 676 w 786"/>
                <a:gd name="T67" fmla="*/ 216 h 226"/>
                <a:gd name="T68" fmla="*/ 648 w 786"/>
                <a:gd name="T69" fmla="*/ 223 h 226"/>
                <a:gd name="T70" fmla="*/ 618 w 786"/>
                <a:gd name="T71" fmla="*/ 226 h 226"/>
                <a:gd name="T72" fmla="*/ 168 w 786"/>
                <a:gd name="T73" fmla="*/ 226 h 226"/>
                <a:gd name="T74" fmla="*/ 138 w 786"/>
                <a:gd name="T75" fmla="*/ 223 h 226"/>
                <a:gd name="T76" fmla="*/ 110 w 786"/>
                <a:gd name="T77" fmla="*/ 216 h 226"/>
                <a:gd name="T78" fmla="*/ 84 w 786"/>
                <a:gd name="T79" fmla="*/ 203 h 226"/>
                <a:gd name="T80" fmla="*/ 60 w 786"/>
                <a:gd name="T81" fmla="*/ 186 h 226"/>
                <a:gd name="T82" fmla="*/ 40 w 786"/>
                <a:gd name="T83" fmla="*/ 165 h 226"/>
                <a:gd name="T84" fmla="*/ 22 w 786"/>
                <a:gd name="T85" fmla="*/ 142 h 226"/>
                <a:gd name="T86" fmla="*/ 10 w 786"/>
                <a:gd name="T87" fmla="*/ 116 h 226"/>
                <a:gd name="T88" fmla="*/ 3 w 786"/>
                <a:gd name="T89" fmla="*/ 87 h 226"/>
                <a:gd name="T90" fmla="*/ 0 w 786"/>
                <a:gd name="T91" fmla="*/ 57 h 226"/>
                <a:gd name="T92" fmla="*/ 3 w 786"/>
                <a:gd name="T93" fmla="*/ 39 h 226"/>
                <a:gd name="T94" fmla="*/ 11 w 786"/>
                <a:gd name="T95" fmla="*/ 24 h 226"/>
                <a:gd name="T96" fmla="*/ 22 w 786"/>
                <a:gd name="T97" fmla="*/ 12 h 226"/>
                <a:gd name="T98" fmla="*/ 39 w 786"/>
                <a:gd name="T99" fmla="*/ 3 h 226"/>
                <a:gd name="T100" fmla="*/ 56 w 786"/>
                <a:gd name="T101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" h="226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5" y="75"/>
                  </a:lnTo>
                  <a:lnTo>
                    <a:pt x="123" y="91"/>
                  </a:lnTo>
                  <a:lnTo>
                    <a:pt x="136" y="102"/>
                  </a:lnTo>
                  <a:lnTo>
                    <a:pt x="151" y="110"/>
                  </a:lnTo>
                  <a:lnTo>
                    <a:pt x="168" y="113"/>
                  </a:lnTo>
                  <a:lnTo>
                    <a:pt x="618" y="113"/>
                  </a:lnTo>
                  <a:lnTo>
                    <a:pt x="635" y="110"/>
                  </a:lnTo>
                  <a:lnTo>
                    <a:pt x="650" y="102"/>
                  </a:lnTo>
                  <a:lnTo>
                    <a:pt x="663" y="91"/>
                  </a:lnTo>
                  <a:lnTo>
                    <a:pt x="671" y="75"/>
                  </a:lnTo>
                  <a:lnTo>
                    <a:pt x="674" y="57"/>
                  </a:lnTo>
                  <a:lnTo>
                    <a:pt x="677" y="39"/>
                  </a:lnTo>
                  <a:lnTo>
                    <a:pt x="685" y="24"/>
                  </a:lnTo>
                  <a:lnTo>
                    <a:pt x="697" y="12"/>
                  </a:lnTo>
                  <a:lnTo>
                    <a:pt x="713" y="3"/>
                  </a:lnTo>
                  <a:lnTo>
                    <a:pt x="730" y="0"/>
                  </a:lnTo>
                  <a:lnTo>
                    <a:pt x="747" y="3"/>
                  </a:lnTo>
                  <a:lnTo>
                    <a:pt x="764" y="12"/>
                  </a:lnTo>
                  <a:lnTo>
                    <a:pt x="775" y="24"/>
                  </a:lnTo>
                  <a:lnTo>
                    <a:pt x="783" y="39"/>
                  </a:lnTo>
                  <a:lnTo>
                    <a:pt x="786" y="57"/>
                  </a:lnTo>
                  <a:lnTo>
                    <a:pt x="783" y="87"/>
                  </a:lnTo>
                  <a:lnTo>
                    <a:pt x="776" y="116"/>
                  </a:lnTo>
                  <a:lnTo>
                    <a:pt x="764" y="142"/>
                  </a:lnTo>
                  <a:lnTo>
                    <a:pt x="746" y="165"/>
                  </a:lnTo>
                  <a:lnTo>
                    <a:pt x="726" y="186"/>
                  </a:lnTo>
                  <a:lnTo>
                    <a:pt x="702" y="203"/>
                  </a:lnTo>
                  <a:lnTo>
                    <a:pt x="676" y="216"/>
                  </a:lnTo>
                  <a:lnTo>
                    <a:pt x="648" y="223"/>
                  </a:lnTo>
                  <a:lnTo>
                    <a:pt x="618" y="226"/>
                  </a:lnTo>
                  <a:lnTo>
                    <a:pt x="168" y="226"/>
                  </a:lnTo>
                  <a:lnTo>
                    <a:pt x="138" y="223"/>
                  </a:lnTo>
                  <a:lnTo>
                    <a:pt x="110" y="216"/>
                  </a:lnTo>
                  <a:lnTo>
                    <a:pt x="84" y="203"/>
                  </a:lnTo>
                  <a:lnTo>
                    <a:pt x="60" y="186"/>
                  </a:lnTo>
                  <a:lnTo>
                    <a:pt x="40" y="165"/>
                  </a:lnTo>
                  <a:lnTo>
                    <a:pt x="22" y="142"/>
                  </a:lnTo>
                  <a:lnTo>
                    <a:pt x="10" y="116"/>
                  </a:lnTo>
                  <a:lnTo>
                    <a:pt x="3" y="87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149"/>
            <p:cNvSpPr>
              <a:spLocks/>
            </p:cNvSpPr>
            <p:nvPr/>
          </p:nvSpPr>
          <p:spPr bwMode="auto">
            <a:xfrm>
              <a:off x="7340600" y="5991225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5 h 112"/>
                <a:gd name="T14" fmla="*/ 101 w 112"/>
                <a:gd name="T15" fmla="*/ 90 h 112"/>
                <a:gd name="T16" fmla="*/ 90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5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5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150"/>
            <p:cNvSpPr>
              <a:spLocks/>
            </p:cNvSpPr>
            <p:nvPr/>
          </p:nvSpPr>
          <p:spPr bwMode="auto">
            <a:xfrm>
              <a:off x="7377113" y="5991225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5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2 w 113"/>
                <a:gd name="T27" fmla="*/ 90 h 112"/>
                <a:gd name="T28" fmla="*/ 3 w 113"/>
                <a:gd name="T29" fmla="*/ 75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5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151"/>
            <p:cNvSpPr>
              <a:spLocks/>
            </p:cNvSpPr>
            <p:nvPr/>
          </p:nvSpPr>
          <p:spPr bwMode="auto">
            <a:xfrm>
              <a:off x="7377113" y="60277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3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3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152"/>
            <p:cNvSpPr>
              <a:spLocks/>
            </p:cNvSpPr>
            <p:nvPr/>
          </p:nvSpPr>
          <p:spPr bwMode="auto">
            <a:xfrm>
              <a:off x="7340600" y="60277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3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3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153"/>
            <p:cNvSpPr>
              <a:spLocks/>
            </p:cNvSpPr>
            <p:nvPr/>
          </p:nvSpPr>
          <p:spPr bwMode="auto">
            <a:xfrm>
              <a:off x="7340600" y="60626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90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154"/>
            <p:cNvSpPr>
              <a:spLocks/>
            </p:cNvSpPr>
            <p:nvPr/>
          </p:nvSpPr>
          <p:spPr bwMode="auto">
            <a:xfrm>
              <a:off x="7377113" y="6062663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90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155"/>
            <p:cNvSpPr>
              <a:spLocks/>
            </p:cNvSpPr>
            <p:nvPr/>
          </p:nvSpPr>
          <p:spPr bwMode="auto">
            <a:xfrm>
              <a:off x="7377113" y="609917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3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3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156"/>
            <p:cNvSpPr>
              <a:spLocks/>
            </p:cNvSpPr>
            <p:nvPr/>
          </p:nvSpPr>
          <p:spPr bwMode="auto">
            <a:xfrm>
              <a:off x="7340600" y="60991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3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3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157"/>
            <p:cNvSpPr>
              <a:spLocks/>
            </p:cNvSpPr>
            <p:nvPr/>
          </p:nvSpPr>
          <p:spPr bwMode="auto">
            <a:xfrm>
              <a:off x="7412038" y="5991225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5 h 112"/>
                <a:gd name="T14" fmla="*/ 101 w 112"/>
                <a:gd name="T15" fmla="*/ 90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2 h 112"/>
                <a:gd name="T26" fmla="*/ 11 w 112"/>
                <a:gd name="T27" fmla="*/ 90 h 112"/>
                <a:gd name="T28" fmla="*/ 3 w 112"/>
                <a:gd name="T29" fmla="*/ 75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5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158"/>
            <p:cNvSpPr>
              <a:spLocks/>
            </p:cNvSpPr>
            <p:nvPr/>
          </p:nvSpPr>
          <p:spPr bwMode="auto">
            <a:xfrm>
              <a:off x="7448550" y="5991225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5 h 112"/>
                <a:gd name="T14" fmla="*/ 101 w 112"/>
                <a:gd name="T15" fmla="*/ 90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5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5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159"/>
            <p:cNvSpPr>
              <a:spLocks/>
            </p:cNvSpPr>
            <p:nvPr/>
          </p:nvSpPr>
          <p:spPr bwMode="auto">
            <a:xfrm>
              <a:off x="7448550" y="60277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3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160"/>
            <p:cNvSpPr>
              <a:spLocks/>
            </p:cNvSpPr>
            <p:nvPr/>
          </p:nvSpPr>
          <p:spPr bwMode="auto">
            <a:xfrm>
              <a:off x="7412038" y="60277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3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161"/>
            <p:cNvSpPr>
              <a:spLocks/>
            </p:cNvSpPr>
            <p:nvPr/>
          </p:nvSpPr>
          <p:spPr bwMode="auto">
            <a:xfrm>
              <a:off x="7412038" y="60626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162"/>
            <p:cNvSpPr>
              <a:spLocks/>
            </p:cNvSpPr>
            <p:nvPr/>
          </p:nvSpPr>
          <p:spPr bwMode="auto">
            <a:xfrm>
              <a:off x="7448550" y="60626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163"/>
            <p:cNvSpPr>
              <a:spLocks/>
            </p:cNvSpPr>
            <p:nvPr/>
          </p:nvSpPr>
          <p:spPr bwMode="auto">
            <a:xfrm>
              <a:off x="7448550" y="60991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3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164"/>
            <p:cNvSpPr>
              <a:spLocks/>
            </p:cNvSpPr>
            <p:nvPr/>
          </p:nvSpPr>
          <p:spPr bwMode="auto">
            <a:xfrm>
              <a:off x="7412038" y="60991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3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165"/>
            <p:cNvSpPr>
              <a:spLocks/>
            </p:cNvSpPr>
            <p:nvPr/>
          </p:nvSpPr>
          <p:spPr bwMode="auto">
            <a:xfrm>
              <a:off x="7572375" y="5991225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5 h 112"/>
                <a:gd name="T14" fmla="*/ 101 w 112"/>
                <a:gd name="T15" fmla="*/ 90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5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5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166"/>
            <p:cNvSpPr>
              <a:spLocks/>
            </p:cNvSpPr>
            <p:nvPr/>
          </p:nvSpPr>
          <p:spPr bwMode="auto">
            <a:xfrm>
              <a:off x="7608888" y="5991225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5 h 112"/>
                <a:gd name="T14" fmla="*/ 101 w 112"/>
                <a:gd name="T15" fmla="*/ 90 h 112"/>
                <a:gd name="T16" fmla="*/ 90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1 w 112"/>
                <a:gd name="T27" fmla="*/ 90 h 112"/>
                <a:gd name="T28" fmla="*/ 3 w 112"/>
                <a:gd name="T29" fmla="*/ 75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5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167"/>
            <p:cNvSpPr>
              <a:spLocks/>
            </p:cNvSpPr>
            <p:nvPr/>
          </p:nvSpPr>
          <p:spPr bwMode="auto">
            <a:xfrm>
              <a:off x="7608888" y="60277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3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3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168"/>
            <p:cNvSpPr>
              <a:spLocks/>
            </p:cNvSpPr>
            <p:nvPr/>
          </p:nvSpPr>
          <p:spPr bwMode="auto">
            <a:xfrm>
              <a:off x="7572375" y="60277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3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169"/>
            <p:cNvSpPr>
              <a:spLocks/>
            </p:cNvSpPr>
            <p:nvPr/>
          </p:nvSpPr>
          <p:spPr bwMode="auto">
            <a:xfrm>
              <a:off x="7572375" y="60626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170"/>
            <p:cNvSpPr>
              <a:spLocks/>
            </p:cNvSpPr>
            <p:nvPr/>
          </p:nvSpPr>
          <p:spPr bwMode="auto">
            <a:xfrm>
              <a:off x="7608888" y="60626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90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90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171"/>
            <p:cNvSpPr>
              <a:spLocks/>
            </p:cNvSpPr>
            <p:nvPr/>
          </p:nvSpPr>
          <p:spPr bwMode="auto">
            <a:xfrm>
              <a:off x="7608888" y="60991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90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90 w 112"/>
                <a:gd name="T17" fmla="*/ 103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3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172"/>
            <p:cNvSpPr>
              <a:spLocks/>
            </p:cNvSpPr>
            <p:nvPr/>
          </p:nvSpPr>
          <p:spPr bwMode="auto">
            <a:xfrm>
              <a:off x="7572375" y="60991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3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173"/>
            <p:cNvSpPr>
              <a:spLocks/>
            </p:cNvSpPr>
            <p:nvPr/>
          </p:nvSpPr>
          <p:spPr bwMode="auto">
            <a:xfrm>
              <a:off x="7643813" y="5991225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5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2 h 112"/>
                <a:gd name="T26" fmla="*/ 12 w 113"/>
                <a:gd name="T27" fmla="*/ 90 h 112"/>
                <a:gd name="T28" fmla="*/ 3 w 113"/>
                <a:gd name="T29" fmla="*/ 75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5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174"/>
            <p:cNvSpPr>
              <a:spLocks/>
            </p:cNvSpPr>
            <p:nvPr/>
          </p:nvSpPr>
          <p:spPr bwMode="auto">
            <a:xfrm>
              <a:off x="7680325" y="5991225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5 h 112"/>
                <a:gd name="T14" fmla="*/ 101 w 112"/>
                <a:gd name="T15" fmla="*/ 90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2 h 112"/>
                <a:gd name="T26" fmla="*/ 11 w 112"/>
                <a:gd name="T27" fmla="*/ 90 h 112"/>
                <a:gd name="T28" fmla="*/ 3 w 112"/>
                <a:gd name="T29" fmla="*/ 75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5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175"/>
            <p:cNvSpPr>
              <a:spLocks/>
            </p:cNvSpPr>
            <p:nvPr/>
          </p:nvSpPr>
          <p:spPr bwMode="auto">
            <a:xfrm>
              <a:off x="7680325" y="602773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3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176"/>
            <p:cNvSpPr>
              <a:spLocks/>
            </p:cNvSpPr>
            <p:nvPr/>
          </p:nvSpPr>
          <p:spPr bwMode="auto">
            <a:xfrm>
              <a:off x="7643813" y="60277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3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3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177"/>
            <p:cNvSpPr>
              <a:spLocks/>
            </p:cNvSpPr>
            <p:nvPr/>
          </p:nvSpPr>
          <p:spPr bwMode="auto">
            <a:xfrm>
              <a:off x="7643813" y="6062663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90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178"/>
            <p:cNvSpPr>
              <a:spLocks/>
            </p:cNvSpPr>
            <p:nvPr/>
          </p:nvSpPr>
          <p:spPr bwMode="auto">
            <a:xfrm>
              <a:off x="7680325" y="60626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2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2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179"/>
            <p:cNvSpPr>
              <a:spLocks/>
            </p:cNvSpPr>
            <p:nvPr/>
          </p:nvSpPr>
          <p:spPr bwMode="auto">
            <a:xfrm>
              <a:off x="7680325" y="60991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1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3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2 w 112"/>
                <a:gd name="T25" fmla="*/ 103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2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180"/>
            <p:cNvSpPr>
              <a:spLocks/>
            </p:cNvSpPr>
            <p:nvPr/>
          </p:nvSpPr>
          <p:spPr bwMode="auto">
            <a:xfrm>
              <a:off x="7643813" y="609917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3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3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3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181"/>
            <p:cNvSpPr>
              <a:spLocks/>
            </p:cNvSpPr>
            <p:nvPr/>
          </p:nvSpPr>
          <p:spPr bwMode="auto">
            <a:xfrm>
              <a:off x="7483475" y="5991225"/>
              <a:ext cx="71438" cy="19050"/>
            </a:xfrm>
            <a:custGeom>
              <a:avLst/>
              <a:gdLst>
                <a:gd name="T0" fmla="*/ 57 w 450"/>
                <a:gd name="T1" fmla="*/ 0 h 112"/>
                <a:gd name="T2" fmla="*/ 394 w 450"/>
                <a:gd name="T3" fmla="*/ 0 h 112"/>
                <a:gd name="T4" fmla="*/ 411 w 450"/>
                <a:gd name="T5" fmla="*/ 3 h 112"/>
                <a:gd name="T6" fmla="*/ 426 w 450"/>
                <a:gd name="T7" fmla="*/ 11 h 112"/>
                <a:gd name="T8" fmla="*/ 438 w 450"/>
                <a:gd name="T9" fmla="*/ 23 h 112"/>
                <a:gd name="T10" fmla="*/ 447 w 450"/>
                <a:gd name="T11" fmla="*/ 39 h 112"/>
                <a:gd name="T12" fmla="*/ 450 w 450"/>
                <a:gd name="T13" fmla="*/ 56 h 112"/>
                <a:gd name="T14" fmla="*/ 447 w 450"/>
                <a:gd name="T15" fmla="*/ 75 h 112"/>
                <a:gd name="T16" fmla="*/ 438 w 450"/>
                <a:gd name="T17" fmla="*/ 90 h 112"/>
                <a:gd name="T18" fmla="*/ 426 w 450"/>
                <a:gd name="T19" fmla="*/ 102 h 112"/>
                <a:gd name="T20" fmla="*/ 411 w 450"/>
                <a:gd name="T21" fmla="*/ 109 h 112"/>
                <a:gd name="T22" fmla="*/ 394 w 450"/>
                <a:gd name="T23" fmla="*/ 112 h 112"/>
                <a:gd name="T24" fmla="*/ 57 w 450"/>
                <a:gd name="T25" fmla="*/ 112 h 112"/>
                <a:gd name="T26" fmla="*/ 39 w 450"/>
                <a:gd name="T27" fmla="*/ 109 h 112"/>
                <a:gd name="T28" fmla="*/ 24 w 450"/>
                <a:gd name="T29" fmla="*/ 102 h 112"/>
                <a:gd name="T30" fmla="*/ 12 w 450"/>
                <a:gd name="T31" fmla="*/ 90 h 112"/>
                <a:gd name="T32" fmla="*/ 3 w 450"/>
                <a:gd name="T33" fmla="*/ 75 h 112"/>
                <a:gd name="T34" fmla="*/ 0 w 450"/>
                <a:gd name="T35" fmla="*/ 56 h 112"/>
                <a:gd name="T36" fmla="*/ 3 w 450"/>
                <a:gd name="T37" fmla="*/ 39 h 112"/>
                <a:gd name="T38" fmla="*/ 12 w 450"/>
                <a:gd name="T39" fmla="*/ 23 h 112"/>
                <a:gd name="T40" fmla="*/ 24 w 450"/>
                <a:gd name="T41" fmla="*/ 11 h 112"/>
                <a:gd name="T42" fmla="*/ 39 w 450"/>
                <a:gd name="T43" fmla="*/ 3 h 112"/>
                <a:gd name="T44" fmla="*/ 57 w 450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0" h="112">
                  <a:moveTo>
                    <a:pt x="57" y="0"/>
                  </a:moveTo>
                  <a:lnTo>
                    <a:pt x="394" y="0"/>
                  </a:lnTo>
                  <a:lnTo>
                    <a:pt x="411" y="3"/>
                  </a:lnTo>
                  <a:lnTo>
                    <a:pt x="426" y="11"/>
                  </a:lnTo>
                  <a:lnTo>
                    <a:pt x="438" y="23"/>
                  </a:lnTo>
                  <a:lnTo>
                    <a:pt x="447" y="39"/>
                  </a:lnTo>
                  <a:lnTo>
                    <a:pt x="450" y="56"/>
                  </a:lnTo>
                  <a:lnTo>
                    <a:pt x="447" y="75"/>
                  </a:lnTo>
                  <a:lnTo>
                    <a:pt x="438" y="90"/>
                  </a:lnTo>
                  <a:lnTo>
                    <a:pt x="426" y="102"/>
                  </a:lnTo>
                  <a:lnTo>
                    <a:pt x="411" y="109"/>
                  </a:lnTo>
                  <a:lnTo>
                    <a:pt x="394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182"/>
            <p:cNvSpPr>
              <a:spLocks/>
            </p:cNvSpPr>
            <p:nvPr/>
          </p:nvSpPr>
          <p:spPr bwMode="auto">
            <a:xfrm>
              <a:off x="7483475" y="6027738"/>
              <a:ext cx="71438" cy="17463"/>
            </a:xfrm>
            <a:custGeom>
              <a:avLst/>
              <a:gdLst>
                <a:gd name="T0" fmla="*/ 57 w 450"/>
                <a:gd name="T1" fmla="*/ 0 h 113"/>
                <a:gd name="T2" fmla="*/ 394 w 450"/>
                <a:gd name="T3" fmla="*/ 0 h 113"/>
                <a:gd name="T4" fmla="*/ 411 w 450"/>
                <a:gd name="T5" fmla="*/ 3 h 113"/>
                <a:gd name="T6" fmla="*/ 426 w 450"/>
                <a:gd name="T7" fmla="*/ 11 h 113"/>
                <a:gd name="T8" fmla="*/ 438 w 450"/>
                <a:gd name="T9" fmla="*/ 24 h 113"/>
                <a:gd name="T10" fmla="*/ 447 w 450"/>
                <a:gd name="T11" fmla="*/ 39 h 113"/>
                <a:gd name="T12" fmla="*/ 450 w 450"/>
                <a:gd name="T13" fmla="*/ 57 h 113"/>
                <a:gd name="T14" fmla="*/ 447 w 450"/>
                <a:gd name="T15" fmla="*/ 74 h 113"/>
                <a:gd name="T16" fmla="*/ 438 w 450"/>
                <a:gd name="T17" fmla="*/ 90 h 113"/>
                <a:gd name="T18" fmla="*/ 426 w 450"/>
                <a:gd name="T19" fmla="*/ 103 h 113"/>
                <a:gd name="T20" fmla="*/ 411 w 450"/>
                <a:gd name="T21" fmla="*/ 110 h 113"/>
                <a:gd name="T22" fmla="*/ 394 w 450"/>
                <a:gd name="T23" fmla="*/ 113 h 113"/>
                <a:gd name="T24" fmla="*/ 57 w 450"/>
                <a:gd name="T25" fmla="*/ 113 h 113"/>
                <a:gd name="T26" fmla="*/ 39 w 450"/>
                <a:gd name="T27" fmla="*/ 110 h 113"/>
                <a:gd name="T28" fmla="*/ 24 w 450"/>
                <a:gd name="T29" fmla="*/ 103 h 113"/>
                <a:gd name="T30" fmla="*/ 12 w 450"/>
                <a:gd name="T31" fmla="*/ 90 h 113"/>
                <a:gd name="T32" fmla="*/ 3 w 450"/>
                <a:gd name="T33" fmla="*/ 74 h 113"/>
                <a:gd name="T34" fmla="*/ 0 w 450"/>
                <a:gd name="T35" fmla="*/ 57 h 113"/>
                <a:gd name="T36" fmla="*/ 3 w 450"/>
                <a:gd name="T37" fmla="*/ 39 h 113"/>
                <a:gd name="T38" fmla="*/ 12 w 450"/>
                <a:gd name="T39" fmla="*/ 24 h 113"/>
                <a:gd name="T40" fmla="*/ 24 w 450"/>
                <a:gd name="T41" fmla="*/ 11 h 113"/>
                <a:gd name="T42" fmla="*/ 39 w 450"/>
                <a:gd name="T43" fmla="*/ 3 h 113"/>
                <a:gd name="T44" fmla="*/ 57 w 45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0" h="113">
                  <a:moveTo>
                    <a:pt x="57" y="0"/>
                  </a:moveTo>
                  <a:lnTo>
                    <a:pt x="394" y="0"/>
                  </a:lnTo>
                  <a:lnTo>
                    <a:pt x="411" y="3"/>
                  </a:lnTo>
                  <a:lnTo>
                    <a:pt x="426" y="11"/>
                  </a:lnTo>
                  <a:lnTo>
                    <a:pt x="438" y="24"/>
                  </a:lnTo>
                  <a:lnTo>
                    <a:pt x="447" y="39"/>
                  </a:lnTo>
                  <a:lnTo>
                    <a:pt x="450" y="57"/>
                  </a:lnTo>
                  <a:lnTo>
                    <a:pt x="447" y="74"/>
                  </a:lnTo>
                  <a:lnTo>
                    <a:pt x="438" y="90"/>
                  </a:lnTo>
                  <a:lnTo>
                    <a:pt x="426" y="103"/>
                  </a:lnTo>
                  <a:lnTo>
                    <a:pt x="411" y="110"/>
                  </a:lnTo>
                  <a:lnTo>
                    <a:pt x="394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183"/>
            <p:cNvSpPr>
              <a:spLocks/>
            </p:cNvSpPr>
            <p:nvPr/>
          </p:nvSpPr>
          <p:spPr bwMode="auto">
            <a:xfrm>
              <a:off x="7483475" y="6062663"/>
              <a:ext cx="71438" cy="19050"/>
            </a:xfrm>
            <a:custGeom>
              <a:avLst/>
              <a:gdLst>
                <a:gd name="T0" fmla="*/ 57 w 450"/>
                <a:gd name="T1" fmla="*/ 0 h 112"/>
                <a:gd name="T2" fmla="*/ 394 w 450"/>
                <a:gd name="T3" fmla="*/ 0 h 112"/>
                <a:gd name="T4" fmla="*/ 411 w 450"/>
                <a:gd name="T5" fmla="*/ 3 h 112"/>
                <a:gd name="T6" fmla="*/ 426 w 450"/>
                <a:gd name="T7" fmla="*/ 11 h 112"/>
                <a:gd name="T8" fmla="*/ 438 w 450"/>
                <a:gd name="T9" fmla="*/ 23 h 112"/>
                <a:gd name="T10" fmla="*/ 447 w 450"/>
                <a:gd name="T11" fmla="*/ 39 h 112"/>
                <a:gd name="T12" fmla="*/ 450 w 450"/>
                <a:gd name="T13" fmla="*/ 56 h 112"/>
                <a:gd name="T14" fmla="*/ 447 w 450"/>
                <a:gd name="T15" fmla="*/ 73 h 112"/>
                <a:gd name="T16" fmla="*/ 438 w 450"/>
                <a:gd name="T17" fmla="*/ 90 h 112"/>
                <a:gd name="T18" fmla="*/ 426 w 450"/>
                <a:gd name="T19" fmla="*/ 101 h 112"/>
                <a:gd name="T20" fmla="*/ 411 w 450"/>
                <a:gd name="T21" fmla="*/ 109 h 112"/>
                <a:gd name="T22" fmla="*/ 394 w 450"/>
                <a:gd name="T23" fmla="*/ 112 h 112"/>
                <a:gd name="T24" fmla="*/ 57 w 450"/>
                <a:gd name="T25" fmla="*/ 112 h 112"/>
                <a:gd name="T26" fmla="*/ 39 w 450"/>
                <a:gd name="T27" fmla="*/ 109 h 112"/>
                <a:gd name="T28" fmla="*/ 24 w 450"/>
                <a:gd name="T29" fmla="*/ 101 h 112"/>
                <a:gd name="T30" fmla="*/ 12 w 450"/>
                <a:gd name="T31" fmla="*/ 90 h 112"/>
                <a:gd name="T32" fmla="*/ 3 w 450"/>
                <a:gd name="T33" fmla="*/ 73 h 112"/>
                <a:gd name="T34" fmla="*/ 0 w 450"/>
                <a:gd name="T35" fmla="*/ 56 h 112"/>
                <a:gd name="T36" fmla="*/ 3 w 450"/>
                <a:gd name="T37" fmla="*/ 39 h 112"/>
                <a:gd name="T38" fmla="*/ 12 w 450"/>
                <a:gd name="T39" fmla="*/ 23 h 112"/>
                <a:gd name="T40" fmla="*/ 24 w 450"/>
                <a:gd name="T41" fmla="*/ 11 h 112"/>
                <a:gd name="T42" fmla="*/ 39 w 450"/>
                <a:gd name="T43" fmla="*/ 3 h 112"/>
                <a:gd name="T44" fmla="*/ 57 w 450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0" h="112">
                  <a:moveTo>
                    <a:pt x="57" y="0"/>
                  </a:moveTo>
                  <a:lnTo>
                    <a:pt x="394" y="0"/>
                  </a:lnTo>
                  <a:lnTo>
                    <a:pt x="411" y="3"/>
                  </a:lnTo>
                  <a:lnTo>
                    <a:pt x="426" y="11"/>
                  </a:lnTo>
                  <a:lnTo>
                    <a:pt x="438" y="23"/>
                  </a:lnTo>
                  <a:lnTo>
                    <a:pt x="447" y="39"/>
                  </a:lnTo>
                  <a:lnTo>
                    <a:pt x="450" y="56"/>
                  </a:lnTo>
                  <a:lnTo>
                    <a:pt x="447" y="73"/>
                  </a:lnTo>
                  <a:lnTo>
                    <a:pt x="438" y="90"/>
                  </a:lnTo>
                  <a:lnTo>
                    <a:pt x="426" y="101"/>
                  </a:lnTo>
                  <a:lnTo>
                    <a:pt x="411" y="109"/>
                  </a:lnTo>
                  <a:lnTo>
                    <a:pt x="394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184"/>
            <p:cNvSpPr>
              <a:spLocks/>
            </p:cNvSpPr>
            <p:nvPr/>
          </p:nvSpPr>
          <p:spPr bwMode="auto">
            <a:xfrm>
              <a:off x="7483475" y="6099175"/>
              <a:ext cx="71438" cy="17463"/>
            </a:xfrm>
            <a:custGeom>
              <a:avLst/>
              <a:gdLst>
                <a:gd name="T0" fmla="*/ 57 w 450"/>
                <a:gd name="T1" fmla="*/ 0 h 113"/>
                <a:gd name="T2" fmla="*/ 394 w 450"/>
                <a:gd name="T3" fmla="*/ 0 h 113"/>
                <a:gd name="T4" fmla="*/ 411 w 450"/>
                <a:gd name="T5" fmla="*/ 3 h 113"/>
                <a:gd name="T6" fmla="*/ 426 w 450"/>
                <a:gd name="T7" fmla="*/ 11 h 113"/>
                <a:gd name="T8" fmla="*/ 438 w 450"/>
                <a:gd name="T9" fmla="*/ 24 h 113"/>
                <a:gd name="T10" fmla="*/ 447 w 450"/>
                <a:gd name="T11" fmla="*/ 39 h 113"/>
                <a:gd name="T12" fmla="*/ 450 w 450"/>
                <a:gd name="T13" fmla="*/ 57 h 113"/>
                <a:gd name="T14" fmla="*/ 447 w 450"/>
                <a:gd name="T15" fmla="*/ 74 h 113"/>
                <a:gd name="T16" fmla="*/ 438 w 450"/>
                <a:gd name="T17" fmla="*/ 90 h 113"/>
                <a:gd name="T18" fmla="*/ 426 w 450"/>
                <a:gd name="T19" fmla="*/ 103 h 113"/>
                <a:gd name="T20" fmla="*/ 411 w 450"/>
                <a:gd name="T21" fmla="*/ 110 h 113"/>
                <a:gd name="T22" fmla="*/ 394 w 450"/>
                <a:gd name="T23" fmla="*/ 113 h 113"/>
                <a:gd name="T24" fmla="*/ 57 w 450"/>
                <a:gd name="T25" fmla="*/ 113 h 113"/>
                <a:gd name="T26" fmla="*/ 39 w 450"/>
                <a:gd name="T27" fmla="*/ 110 h 113"/>
                <a:gd name="T28" fmla="*/ 24 w 450"/>
                <a:gd name="T29" fmla="*/ 103 h 113"/>
                <a:gd name="T30" fmla="*/ 12 w 450"/>
                <a:gd name="T31" fmla="*/ 90 h 113"/>
                <a:gd name="T32" fmla="*/ 3 w 450"/>
                <a:gd name="T33" fmla="*/ 74 h 113"/>
                <a:gd name="T34" fmla="*/ 0 w 450"/>
                <a:gd name="T35" fmla="*/ 57 h 113"/>
                <a:gd name="T36" fmla="*/ 3 w 450"/>
                <a:gd name="T37" fmla="*/ 39 h 113"/>
                <a:gd name="T38" fmla="*/ 12 w 450"/>
                <a:gd name="T39" fmla="*/ 24 h 113"/>
                <a:gd name="T40" fmla="*/ 24 w 450"/>
                <a:gd name="T41" fmla="*/ 11 h 113"/>
                <a:gd name="T42" fmla="*/ 39 w 450"/>
                <a:gd name="T43" fmla="*/ 3 h 113"/>
                <a:gd name="T44" fmla="*/ 57 w 45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0" h="113">
                  <a:moveTo>
                    <a:pt x="57" y="0"/>
                  </a:moveTo>
                  <a:lnTo>
                    <a:pt x="394" y="0"/>
                  </a:lnTo>
                  <a:lnTo>
                    <a:pt x="411" y="3"/>
                  </a:lnTo>
                  <a:lnTo>
                    <a:pt x="426" y="11"/>
                  </a:lnTo>
                  <a:lnTo>
                    <a:pt x="438" y="24"/>
                  </a:lnTo>
                  <a:lnTo>
                    <a:pt x="447" y="39"/>
                  </a:lnTo>
                  <a:lnTo>
                    <a:pt x="450" y="57"/>
                  </a:lnTo>
                  <a:lnTo>
                    <a:pt x="447" y="74"/>
                  </a:lnTo>
                  <a:lnTo>
                    <a:pt x="438" y="90"/>
                  </a:lnTo>
                  <a:lnTo>
                    <a:pt x="426" y="103"/>
                  </a:lnTo>
                  <a:lnTo>
                    <a:pt x="411" y="110"/>
                  </a:lnTo>
                  <a:lnTo>
                    <a:pt x="394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185"/>
            <p:cNvSpPr>
              <a:spLocks/>
            </p:cNvSpPr>
            <p:nvPr/>
          </p:nvSpPr>
          <p:spPr bwMode="auto">
            <a:xfrm>
              <a:off x="7599363" y="5919788"/>
              <a:ext cx="26988" cy="17463"/>
            </a:xfrm>
            <a:custGeom>
              <a:avLst/>
              <a:gdLst>
                <a:gd name="T0" fmla="*/ 56 w 168"/>
                <a:gd name="T1" fmla="*/ 0 h 113"/>
                <a:gd name="T2" fmla="*/ 112 w 168"/>
                <a:gd name="T3" fmla="*/ 0 h 113"/>
                <a:gd name="T4" fmla="*/ 129 w 168"/>
                <a:gd name="T5" fmla="*/ 3 h 113"/>
                <a:gd name="T6" fmla="*/ 146 w 168"/>
                <a:gd name="T7" fmla="*/ 11 h 113"/>
                <a:gd name="T8" fmla="*/ 157 w 168"/>
                <a:gd name="T9" fmla="*/ 23 h 113"/>
                <a:gd name="T10" fmla="*/ 165 w 168"/>
                <a:gd name="T11" fmla="*/ 39 h 113"/>
                <a:gd name="T12" fmla="*/ 168 w 168"/>
                <a:gd name="T13" fmla="*/ 56 h 113"/>
                <a:gd name="T14" fmla="*/ 165 w 168"/>
                <a:gd name="T15" fmla="*/ 74 h 113"/>
                <a:gd name="T16" fmla="*/ 157 w 168"/>
                <a:gd name="T17" fmla="*/ 90 h 113"/>
                <a:gd name="T18" fmla="*/ 146 w 168"/>
                <a:gd name="T19" fmla="*/ 102 h 113"/>
                <a:gd name="T20" fmla="*/ 129 w 168"/>
                <a:gd name="T21" fmla="*/ 109 h 113"/>
                <a:gd name="T22" fmla="*/ 112 w 168"/>
                <a:gd name="T23" fmla="*/ 113 h 113"/>
                <a:gd name="T24" fmla="*/ 56 w 168"/>
                <a:gd name="T25" fmla="*/ 113 h 113"/>
                <a:gd name="T26" fmla="*/ 38 w 168"/>
                <a:gd name="T27" fmla="*/ 109 h 113"/>
                <a:gd name="T28" fmla="*/ 23 w 168"/>
                <a:gd name="T29" fmla="*/ 102 h 113"/>
                <a:gd name="T30" fmla="*/ 11 w 168"/>
                <a:gd name="T31" fmla="*/ 90 h 113"/>
                <a:gd name="T32" fmla="*/ 3 w 168"/>
                <a:gd name="T33" fmla="*/ 74 h 113"/>
                <a:gd name="T34" fmla="*/ 0 w 168"/>
                <a:gd name="T35" fmla="*/ 56 h 113"/>
                <a:gd name="T36" fmla="*/ 3 w 168"/>
                <a:gd name="T37" fmla="*/ 39 h 113"/>
                <a:gd name="T38" fmla="*/ 11 w 168"/>
                <a:gd name="T39" fmla="*/ 23 h 113"/>
                <a:gd name="T40" fmla="*/ 23 w 168"/>
                <a:gd name="T41" fmla="*/ 11 h 113"/>
                <a:gd name="T42" fmla="*/ 38 w 168"/>
                <a:gd name="T43" fmla="*/ 3 h 113"/>
                <a:gd name="T44" fmla="*/ 56 w 16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8" h="113">
                  <a:moveTo>
                    <a:pt x="56" y="0"/>
                  </a:moveTo>
                  <a:lnTo>
                    <a:pt x="112" y="0"/>
                  </a:lnTo>
                  <a:lnTo>
                    <a:pt x="129" y="3"/>
                  </a:lnTo>
                  <a:lnTo>
                    <a:pt x="146" y="11"/>
                  </a:lnTo>
                  <a:lnTo>
                    <a:pt x="157" y="23"/>
                  </a:lnTo>
                  <a:lnTo>
                    <a:pt x="165" y="39"/>
                  </a:lnTo>
                  <a:lnTo>
                    <a:pt x="168" y="56"/>
                  </a:lnTo>
                  <a:lnTo>
                    <a:pt x="165" y="74"/>
                  </a:lnTo>
                  <a:lnTo>
                    <a:pt x="157" y="90"/>
                  </a:lnTo>
                  <a:lnTo>
                    <a:pt x="146" y="102"/>
                  </a:lnTo>
                  <a:lnTo>
                    <a:pt x="129" y="109"/>
                  </a:lnTo>
                  <a:lnTo>
                    <a:pt x="112" y="113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186"/>
            <p:cNvSpPr>
              <a:spLocks/>
            </p:cNvSpPr>
            <p:nvPr/>
          </p:nvSpPr>
          <p:spPr bwMode="auto">
            <a:xfrm>
              <a:off x="7599363" y="5884863"/>
              <a:ext cx="26988" cy="17463"/>
            </a:xfrm>
            <a:custGeom>
              <a:avLst/>
              <a:gdLst>
                <a:gd name="T0" fmla="*/ 56 w 168"/>
                <a:gd name="T1" fmla="*/ 0 h 113"/>
                <a:gd name="T2" fmla="*/ 112 w 168"/>
                <a:gd name="T3" fmla="*/ 0 h 113"/>
                <a:gd name="T4" fmla="*/ 129 w 168"/>
                <a:gd name="T5" fmla="*/ 3 h 113"/>
                <a:gd name="T6" fmla="*/ 146 w 168"/>
                <a:gd name="T7" fmla="*/ 12 h 113"/>
                <a:gd name="T8" fmla="*/ 157 w 168"/>
                <a:gd name="T9" fmla="*/ 24 h 113"/>
                <a:gd name="T10" fmla="*/ 165 w 168"/>
                <a:gd name="T11" fmla="*/ 39 h 113"/>
                <a:gd name="T12" fmla="*/ 168 w 168"/>
                <a:gd name="T13" fmla="*/ 57 h 113"/>
                <a:gd name="T14" fmla="*/ 165 w 168"/>
                <a:gd name="T15" fmla="*/ 74 h 113"/>
                <a:gd name="T16" fmla="*/ 157 w 168"/>
                <a:gd name="T17" fmla="*/ 90 h 113"/>
                <a:gd name="T18" fmla="*/ 146 w 168"/>
                <a:gd name="T19" fmla="*/ 102 h 113"/>
                <a:gd name="T20" fmla="*/ 129 w 168"/>
                <a:gd name="T21" fmla="*/ 110 h 113"/>
                <a:gd name="T22" fmla="*/ 112 w 168"/>
                <a:gd name="T23" fmla="*/ 113 h 113"/>
                <a:gd name="T24" fmla="*/ 56 w 168"/>
                <a:gd name="T25" fmla="*/ 113 h 113"/>
                <a:gd name="T26" fmla="*/ 38 w 168"/>
                <a:gd name="T27" fmla="*/ 110 h 113"/>
                <a:gd name="T28" fmla="*/ 23 w 168"/>
                <a:gd name="T29" fmla="*/ 102 h 113"/>
                <a:gd name="T30" fmla="*/ 11 w 168"/>
                <a:gd name="T31" fmla="*/ 90 h 113"/>
                <a:gd name="T32" fmla="*/ 3 w 168"/>
                <a:gd name="T33" fmla="*/ 74 h 113"/>
                <a:gd name="T34" fmla="*/ 0 w 168"/>
                <a:gd name="T35" fmla="*/ 57 h 113"/>
                <a:gd name="T36" fmla="*/ 3 w 168"/>
                <a:gd name="T37" fmla="*/ 39 h 113"/>
                <a:gd name="T38" fmla="*/ 11 w 168"/>
                <a:gd name="T39" fmla="*/ 24 h 113"/>
                <a:gd name="T40" fmla="*/ 23 w 168"/>
                <a:gd name="T41" fmla="*/ 12 h 113"/>
                <a:gd name="T42" fmla="*/ 38 w 168"/>
                <a:gd name="T43" fmla="*/ 3 h 113"/>
                <a:gd name="T44" fmla="*/ 56 w 16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8" h="113">
                  <a:moveTo>
                    <a:pt x="56" y="0"/>
                  </a:moveTo>
                  <a:lnTo>
                    <a:pt x="112" y="0"/>
                  </a:lnTo>
                  <a:lnTo>
                    <a:pt x="129" y="3"/>
                  </a:lnTo>
                  <a:lnTo>
                    <a:pt x="146" y="12"/>
                  </a:lnTo>
                  <a:lnTo>
                    <a:pt x="157" y="24"/>
                  </a:lnTo>
                  <a:lnTo>
                    <a:pt x="165" y="39"/>
                  </a:lnTo>
                  <a:lnTo>
                    <a:pt x="168" y="57"/>
                  </a:lnTo>
                  <a:lnTo>
                    <a:pt x="165" y="74"/>
                  </a:lnTo>
                  <a:lnTo>
                    <a:pt x="157" y="90"/>
                  </a:lnTo>
                  <a:lnTo>
                    <a:pt x="146" y="102"/>
                  </a:lnTo>
                  <a:lnTo>
                    <a:pt x="129" y="110"/>
                  </a:lnTo>
                  <a:lnTo>
                    <a:pt x="112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187"/>
            <p:cNvSpPr>
              <a:spLocks/>
            </p:cNvSpPr>
            <p:nvPr/>
          </p:nvSpPr>
          <p:spPr bwMode="auto">
            <a:xfrm>
              <a:off x="7599363" y="5848350"/>
              <a:ext cx="26988" cy="17463"/>
            </a:xfrm>
            <a:custGeom>
              <a:avLst/>
              <a:gdLst>
                <a:gd name="T0" fmla="*/ 56 w 168"/>
                <a:gd name="T1" fmla="*/ 0 h 113"/>
                <a:gd name="T2" fmla="*/ 112 w 168"/>
                <a:gd name="T3" fmla="*/ 0 h 113"/>
                <a:gd name="T4" fmla="*/ 129 w 168"/>
                <a:gd name="T5" fmla="*/ 3 h 113"/>
                <a:gd name="T6" fmla="*/ 146 w 168"/>
                <a:gd name="T7" fmla="*/ 11 h 113"/>
                <a:gd name="T8" fmla="*/ 157 w 168"/>
                <a:gd name="T9" fmla="*/ 23 h 113"/>
                <a:gd name="T10" fmla="*/ 165 w 168"/>
                <a:gd name="T11" fmla="*/ 39 h 113"/>
                <a:gd name="T12" fmla="*/ 168 w 168"/>
                <a:gd name="T13" fmla="*/ 56 h 113"/>
                <a:gd name="T14" fmla="*/ 165 w 168"/>
                <a:gd name="T15" fmla="*/ 74 h 113"/>
                <a:gd name="T16" fmla="*/ 157 w 168"/>
                <a:gd name="T17" fmla="*/ 90 h 113"/>
                <a:gd name="T18" fmla="*/ 146 w 168"/>
                <a:gd name="T19" fmla="*/ 102 h 113"/>
                <a:gd name="T20" fmla="*/ 129 w 168"/>
                <a:gd name="T21" fmla="*/ 109 h 113"/>
                <a:gd name="T22" fmla="*/ 112 w 168"/>
                <a:gd name="T23" fmla="*/ 113 h 113"/>
                <a:gd name="T24" fmla="*/ 56 w 168"/>
                <a:gd name="T25" fmla="*/ 113 h 113"/>
                <a:gd name="T26" fmla="*/ 38 w 168"/>
                <a:gd name="T27" fmla="*/ 109 h 113"/>
                <a:gd name="T28" fmla="*/ 23 w 168"/>
                <a:gd name="T29" fmla="*/ 102 h 113"/>
                <a:gd name="T30" fmla="*/ 11 w 168"/>
                <a:gd name="T31" fmla="*/ 90 h 113"/>
                <a:gd name="T32" fmla="*/ 3 w 168"/>
                <a:gd name="T33" fmla="*/ 74 h 113"/>
                <a:gd name="T34" fmla="*/ 0 w 168"/>
                <a:gd name="T35" fmla="*/ 56 h 113"/>
                <a:gd name="T36" fmla="*/ 3 w 168"/>
                <a:gd name="T37" fmla="*/ 39 h 113"/>
                <a:gd name="T38" fmla="*/ 11 w 168"/>
                <a:gd name="T39" fmla="*/ 23 h 113"/>
                <a:gd name="T40" fmla="*/ 23 w 168"/>
                <a:gd name="T41" fmla="*/ 11 h 113"/>
                <a:gd name="T42" fmla="*/ 38 w 168"/>
                <a:gd name="T43" fmla="*/ 3 h 113"/>
                <a:gd name="T44" fmla="*/ 56 w 16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8" h="113">
                  <a:moveTo>
                    <a:pt x="56" y="0"/>
                  </a:moveTo>
                  <a:lnTo>
                    <a:pt x="112" y="0"/>
                  </a:lnTo>
                  <a:lnTo>
                    <a:pt x="129" y="3"/>
                  </a:lnTo>
                  <a:lnTo>
                    <a:pt x="146" y="11"/>
                  </a:lnTo>
                  <a:lnTo>
                    <a:pt x="157" y="23"/>
                  </a:lnTo>
                  <a:lnTo>
                    <a:pt x="165" y="39"/>
                  </a:lnTo>
                  <a:lnTo>
                    <a:pt x="168" y="56"/>
                  </a:lnTo>
                  <a:lnTo>
                    <a:pt x="165" y="74"/>
                  </a:lnTo>
                  <a:lnTo>
                    <a:pt x="157" y="90"/>
                  </a:lnTo>
                  <a:lnTo>
                    <a:pt x="146" y="102"/>
                  </a:lnTo>
                  <a:lnTo>
                    <a:pt x="129" y="109"/>
                  </a:lnTo>
                  <a:lnTo>
                    <a:pt x="112" y="113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31" name="Group 2431"/>
          <p:cNvGrpSpPr/>
          <p:nvPr/>
        </p:nvGrpSpPr>
        <p:grpSpPr>
          <a:xfrm>
            <a:off x="9652162" y="4538470"/>
            <a:ext cx="536575" cy="536575"/>
            <a:chOff x="6305550" y="5786438"/>
            <a:chExt cx="536575" cy="536575"/>
          </a:xfrm>
          <a:solidFill>
            <a:srgbClr val="000000"/>
          </a:solidFill>
        </p:grpSpPr>
        <p:sp>
          <p:nvSpPr>
            <p:cNvPr id="1132" name="Freeform 1192"/>
            <p:cNvSpPr>
              <a:spLocks noEditPoints="1"/>
            </p:cNvSpPr>
            <p:nvPr/>
          </p:nvSpPr>
          <p:spPr bwMode="auto">
            <a:xfrm>
              <a:off x="6305550" y="5786438"/>
              <a:ext cx="536575" cy="536575"/>
            </a:xfrm>
            <a:custGeom>
              <a:avLst/>
              <a:gdLst>
                <a:gd name="T0" fmla="*/ 3267 w 3380"/>
                <a:gd name="T1" fmla="*/ 2929 h 3380"/>
                <a:gd name="T2" fmla="*/ 3042 w 3380"/>
                <a:gd name="T3" fmla="*/ 2817 h 3380"/>
                <a:gd name="T4" fmla="*/ 338 w 3380"/>
                <a:gd name="T5" fmla="*/ 620 h 3380"/>
                <a:gd name="T6" fmla="*/ 777 w 3380"/>
                <a:gd name="T7" fmla="*/ 1159 h 3380"/>
                <a:gd name="T8" fmla="*/ 715 w 3380"/>
                <a:gd name="T9" fmla="*/ 1180 h 3380"/>
                <a:gd name="T10" fmla="*/ 676 w 3380"/>
                <a:gd name="T11" fmla="*/ 1127 h 3380"/>
                <a:gd name="T12" fmla="*/ 229 w 3380"/>
                <a:gd name="T13" fmla="*/ 960 h 3380"/>
                <a:gd name="T14" fmla="*/ 225 w 3380"/>
                <a:gd name="T15" fmla="*/ 2580 h 3380"/>
                <a:gd name="T16" fmla="*/ 233 w 3380"/>
                <a:gd name="T17" fmla="*/ 2591 h 3380"/>
                <a:gd name="T18" fmla="*/ 3151 w 3380"/>
                <a:gd name="T19" fmla="*/ 2589 h 3380"/>
                <a:gd name="T20" fmla="*/ 3155 w 3380"/>
                <a:gd name="T21" fmla="*/ 969 h 3380"/>
                <a:gd name="T22" fmla="*/ 3147 w 3380"/>
                <a:gd name="T23" fmla="*/ 959 h 3380"/>
                <a:gd name="T24" fmla="*/ 3004 w 3380"/>
                <a:gd name="T25" fmla="*/ 948 h 3380"/>
                <a:gd name="T26" fmla="*/ 2940 w 3380"/>
                <a:gd name="T27" fmla="*/ 883 h 3380"/>
                <a:gd name="T28" fmla="*/ 2928 w 3380"/>
                <a:gd name="T29" fmla="*/ 457 h 3380"/>
                <a:gd name="T30" fmla="*/ 1699 w 3380"/>
                <a:gd name="T31" fmla="*/ 451 h 3380"/>
                <a:gd name="T32" fmla="*/ 1690 w 3380"/>
                <a:gd name="T33" fmla="*/ 457 h 3380"/>
                <a:gd name="T34" fmla="*/ 1681 w 3380"/>
                <a:gd name="T35" fmla="*/ 883 h 3380"/>
                <a:gd name="T36" fmla="*/ 1615 w 3380"/>
                <a:gd name="T37" fmla="*/ 948 h 3380"/>
                <a:gd name="T38" fmla="*/ 1014 w 3380"/>
                <a:gd name="T39" fmla="*/ 1127 h 3380"/>
                <a:gd name="T40" fmla="*/ 975 w 3380"/>
                <a:gd name="T41" fmla="*/ 1180 h 3380"/>
                <a:gd name="T42" fmla="*/ 913 w 3380"/>
                <a:gd name="T43" fmla="*/ 1159 h 3380"/>
                <a:gd name="T44" fmla="*/ 1352 w 3380"/>
                <a:gd name="T45" fmla="*/ 620 h 3380"/>
                <a:gd name="T46" fmla="*/ 1368 w 3380"/>
                <a:gd name="T47" fmla="*/ 0 h 3380"/>
                <a:gd name="T48" fmla="*/ 1443 w 3380"/>
                <a:gd name="T49" fmla="*/ 36 h 3380"/>
                <a:gd name="T50" fmla="*/ 1465 w 3380"/>
                <a:gd name="T51" fmla="*/ 636 h 3380"/>
                <a:gd name="T52" fmla="*/ 1429 w 3380"/>
                <a:gd name="T53" fmla="*/ 711 h 3380"/>
                <a:gd name="T54" fmla="*/ 1014 w 3380"/>
                <a:gd name="T55" fmla="*/ 732 h 3380"/>
                <a:gd name="T56" fmla="*/ 1574 w 3380"/>
                <a:gd name="T57" fmla="*/ 842 h 3380"/>
                <a:gd name="T58" fmla="*/ 1579 w 3380"/>
                <a:gd name="T59" fmla="*/ 435 h 3380"/>
                <a:gd name="T60" fmla="*/ 1632 w 3380"/>
                <a:gd name="T61" fmla="*/ 358 h 3380"/>
                <a:gd name="T62" fmla="*/ 2920 w 3380"/>
                <a:gd name="T63" fmla="*/ 338 h 3380"/>
                <a:gd name="T64" fmla="*/ 3006 w 3380"/>
                <a:gd name="T65" fmla="*/ 374 h 3380"/>
                <a:gd name="T66" fmla="*/ 3042 w 3380"/>
                <a:gd name="T67" fmla="*/ 460 h 3380"/>
                <a:gd name="T68" fmla="*/ 3046 w 3380"/>
                <a:gd name="T69" fmla="*/ 843 h 3380"/>
                <a:gd name="T70" fmla="*/ 3169 w 3380"/>
                <a:gd name="T71" fmla="*/ 847 h 3380"/>
                <a:gd name="T72" fmla="*/ 3246 w 3380"/>
                <a:gd name="T73" fmla="*/ 899 h 3380"/>
                <a:gd name="T74" fmla="*/ 3267 w 3380"/>
                <a:gd name="T75" fmla="*/ 2580 h 3380"/>
                <a:gd name="T76" fmla="*/ 3225 w 3380"/>
                <a:gd name="T77" fmla="*/ 2672 h 3380"/>
                <a:gd name="T78" fmla="*/ 3155 w 3380"/>
                <a:gd name="T79" fmla="*/ 2817 h 3380"/>
                <a:gd name="T80" fmla="*/ 0 w 3380"/>
                <a:gd name="T81" fmla="*/ 2817 h 3380"/>
                <a:gd name="T82" fmla="*/ 175 w 3380"/>
                <a:gd name="T83" fmla="*/ 2688 h 3380"/>
                <a:gd name="T84" fmla="*/ 116 w 3380"/>
                <a:gd name="T85" fmla="*/ 2607 h 3380"/>
                <a:gd name="T86" fmla="*/ 123 w 3380"/>
                <a:gd name="T87" fmla="*/ 921 h 3380"/>
                <a:gd name="T88" fmla="*/ 188 w 3380"/>
                <a:gd name="T89" fmla="*/ 855 h 3380"/>
                <a:gd name="T90" fmla="*/ 676 w 3380"/>
                <a:gd name="T91" fmla="*/ 732 h 3380"/>
                <a:gd name="T92" fmla="*/ 261 w 3380"/>
                <a:gd name="T93" fmla="*/ 711 h 3380"/>
                <a:gd name="T94" fmla="*/ 225 w 3380"/>
                <a:gd name="T95" fmla="*/ 636 h 3380"/>
                <a:gd name="T96" fmla="*/ 247 w 3380"/>
                <a:gd name="T97" fmla="*/ 36 h 3380"/>
                <a:gd name="T98" fmla="*/ 322 w 3380"/>
                <a:gd name="T99" fmla="*/ 0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80" h="3380">
                  <a:moveTo>
                    <a:pt x="113" y="2929"/>
                  </a:moveTo>
                  <a:lnTo>
                    <a:pt x="113" y="3267"/>
                  </a:lnTo>
                  <a:lnTo>
                    <a:pt x="3267" y="3267"/>
                  </a:lnTo>
                  <a:lnTo>
                    <a:pt x="3267" y="2929"/>
                  </a:lnTo>
                  <a:lnTo>
                    <a:pt x="113" y="2929"/>
                  </a:lnTo>
                  <a:close/>
                  <a:moveTo>
                    <a:pt x="338" y="2704"/>
                  </a:moveTo>
                  <a:lnTo>
                    <a:pt x="338" y="2817"/>
                  </a:lnTo>
                  <a:lnTo>
                    <a:pt x="3042" y="2817"/>
                  </a:lnTo>
                  <a:lnTo>
                    <a:pt x="3042" y="2704"/>
                  </a:lnTo>
                  <a:lnTo>
                    <a:pt x="338" y="2704"/>
                  </a:lnTo>
                  <a:close/>
                  <a:moveTo>
                    <a:pt x="338" y="113"/>
                  </a:moveTo>
                  <a:lnTo>
                    <a:pt x="338" y="620"/>
                  </a:lnTo>
                  <a:lnTo>
                    <a:pt x="789" y="620"/>
                  </a:lnTo>
                  <a:lnTo>
                    <a:pt x="789" y="1127"/>
                  </a:lnTo>
                  <a:lnTo>
                    <a:pt x="786" y="1144"/>
                  </a:lnTo>
                  <a:lnTo>
                    <a:pt x="777" y="1159"/>
                  </a:lnTo>
                  <a:lnTo>
                    <a:pt x="765" y="1172"/>
                  </a:lnTo>
                  <a:lnTo>
                    <a:pt x="750" y="1180"/>
                  </a:lnTo>
                  <a:lnTo>
                    <a:pt x="732" y="1183"/>
                  </a:lnTo>
                  <a:lnTo>
                    <a:pt x="715" y="1180"/>
                  </a:lnTo>
                  <a:lnTo>
                    <a:pt x="700" y="1172"/>
                  </a:lnTo>
                  <a:lnTo>
                    <a:pt x="687" y="1159"/>
                  </a:lnTo>
                  <a:lnTo>
                    <a:pt x="679" y="1144"/>
                  </a:lnTo>
                  <a:lnTo>
                    <a:pt x="676" y="1127"/>
                  </a:lnTo>
                  <a:lnTo>
                    <a:pt x="676" y="958"/>
                  </a:lnTo>
                  <a:lnTo>
                    <a:pt x="237" y="958"/>
                  </a:lnTo>
                  <a:lnTo>
                    <a:pt x="233" y="959"/>
                  </a:lnTo>
                  <a:lnTo>
                    <a:pt x="229" y="960"/>
                  </a:lnTo>
                  <a:lnTo>
                    <a:pt x="227" y="963"/>
                  </a:lnTo>
                  <a:lnTo>
                    <a:pt x="225" y="965"/>
                  </a:lnTo>
                  <a:lnTo>
                    <a:pt x="225" y="969"/>
                  </a:lnTo>
                  <a:lnTo>
                    <a:pt x="225" y="2580"/>
                  </a:lnTo>
                  <a:lnTo>
                    <a:pt x="225" y="2584"/>
                  </a:lnTo>
                  <a:lnTo>
                    <a:pt x="227" y="2587"/>
                  </a:lnTo>
                  <a:lnTo>
                    <a:pt x="229" y="2589"/>
                  </a:lnTo>
                  <a:lnTo>
                    <a:pt x="233" y="2591"/>
                  </a:lnTo>
                  <a:lnTo>
                    <a:pt x="237" y="2591"/>
                  </a:lnTo>
                  <a:lnTo>
                    <a:pt x="3143" y="2591"/>
                  </a:lnTo>
                  <a:lnTo>
                    <a:pt x="3147" y="2591"/>
                  </a:lnTo>
                  <a:lnTo>
                    <a:pt x="3151" y="2589"/>
                  </a:lnTo>
                  <a:lnTo>
                    <a:pt x="3153" y="2587"/>
                  </a:lnTo>
                  <a:lnTo>
                    <a:pt x="3155" y="2584"/>
                  </a:lnTo>
                  <a:lnTo>
                    <a:pt x="3155" y="2580"/>
                  </a:lnTo>
                  <a:lnTo>
                    <a:pt x="3155" y="969"/>
                  </a:lnTo>
                  <a:lnTo>
                    <a:pt x="3155" y="965"/>
                  </a:lnTo>
                  <a:lnTo>
                    <a:pt x="3153" y="963"/>
                  </a:lnTo>
                  <a:lnTo>
                    <a:pt x="3151" y="960"/>
                  </a:lnTo>
                  <a:lnTo>
                    <a:pt x="3147" y="959"/>
                  </a:lnTo>
                  <a:lnTo>
                    <a:pt x="3143" y="958"/>
                  </a:lnTo>
                  <a:lnTo>
                    <a:pt x="3051" y="958"/>
                  </a:lnTo>
                  <a:lnTo>
                    <a:pt x="3027" y="956"/>
                  </a:lnTo>
                  <a:lnTo>
                    <a:pt x="3004" y="948"/>
                  </a:lnTo>
                  <a:lnTo>
                    <a:pt x="2984" y="937"/>
                  </a:lnTo>
                  <a:lnTo>
                    <a:pt x="2965" y="922"/>
                  </a:lnTo>
                  <a:lnTo>
                    <a:pt x="2951" y="903"/>
                  </a:lnTo>
                  <a:lnTo>
                    <a:pt x="2940" y="883"/>
                  </a:lnTo>
                  <a:lnTo>
                    <a:pt x="2932" y="860"/>
                  </a:lnTo>
                  <a:lnTo>
                    <a:pt x="2929" y="836"/>
                  </a:lnTo>
                  <a:lnTo>
                    <a:pt x="2929" y="460"/>
                  </a:lnTo>
                  <a:lnTo>
                    <a:pt x="2928" y="457"/>
                  </a:lnTo>
                  <a:lnTo>
                    <a:pt x="2926" y="454"/>
                  </a:lnTo>
                  <a:lnTo>
                    <a:pt x="2923" y="452"/>
                  </a:lnTo>
                  <a:lnTo>
                    <a:pt x="2920" y="451"/>
                  </a:lnTo>
                  <a:lnTo>
                    <a:pt x="1699" y="451"/>
                  </a:lnTo>
                  <a:lnTo>
                    <a:pt x="1696" y="451"/>
                  </a:lnTo>
                  <a:lnTo>
                    <a:pt x="1694" y="453"/>
                  </a:lnTo>
                  <a:lnTo>
                    <a:pt x="1692" y="455"/>
                  </a:lnTo>
                  <a:lnTo>
                    <a:pt x="1690" y="457"/>
                  </a:lnTo>
                  <a:lnTo>
                    <a:pt x="1690" y="460"/>
                  </a:lnTo>
                  <a:lnTo>
                    <a:pt x="1690" y="836"/>
                  </a:lnTo>
                  <a:lnTo>
                    <a:pt x="1688" y="860"/>
                  </a:lnTo>
                  <a:lnTo>
                    <a:pt x="1681" y="883"/>
                  </a:lnTo>
                  <a:lnTo>
                    <a:pt x="1670" y="903"/>
                  </a:lnTo>
                  <a:lnTo>
                    <a:pt x="1654" y="922"/>
                  </a:lnTo>
                  <a:lnTo>
                    <a:pt x="1636" y="937"/>
                  </a:lnTo>
                  <a:lnTo>
                    <a:pt x="1615" y="948"/>
                  </a:lnTo>
                  <a:lnTo>
                    <a:pt x="1593" y="956"/>
                  </a:lnTo>
                  <a:lnTo>
                    <a:pt x="1568" y="958"/>
                  </a:lnTo>
                  <a:lnTo>
                    <a:pt x="1014" y="958"/>
                  </a:lnTo>
                  <a:lnTo>
                    <a:pt x="1014" y="1127"/>
                  </a:lnTo>
                  <a:lnTo>
                    <a:pt x="1011" y="1144"/>
                  </a:lnTo>
                  <a:lnTo>
                    <a:pt x="1003" y="1159"/>
                  </a:lnTo>
                  <a:lnTo>
                    <a:pt x="990" y="1172"/>
                  </a:lnTo>
                  <a:lnTo>
                    <a:pt x="975" y="1180"/>
                  </a:lnTo>
                  <a:lnTo>
                    <a:pt x="958" y="1183"/>
                  </a:lnTo>
                  <a:lnTo>
                    <a:pt x="940" y="1180"/>
                  </a:lnTo>
                  <a:lnTo>
                    <a:pt x="925" y="1172"/>
                  </a:lnTo>
                  <a:lnTo>
                    <a:pt x="913" y="1159"/>
                  </a:lnTo>
                  <a:lnTo>
                    <a:pt x="904" y="1144"/>
                  </a:lnTo>
                  <a:lnTo>
                    <a:pt x="901" y="1127"/>
                  </a:lnTo>
                  <a:lnTo>
                    <a:pt x="901" y="620"/>
                  </a:lnTo>
                  <a:lnTo>
                    <a:pt x="1352" y="620"/>
                  </a:lnTo>
                  <a:lnTo>
                    <a:pt x="1352" y="113"/>
                  </a:lnTo>
                  <a:lnTo>
                    <a:pt x="338" y="113"/>
                  </a:lnTo>
                  <a:close/>
                  <a:moveTo>
                    <a:pt x="322" y="0"/>
                  </a:moveTo>
                  <a:lnTo>
                    <a:pt x="1368" y="0"/>
                  </a:lnTo>
                  <a:lnTo>
                    <a:pt x="1390" y="2"/>
                  </a:lnTo>
                  <a:lnTo>
                    <a:pt x="1410" y="10"/>
                  </a:lnTo>
                  <a:lnTo>
                    <a:pt x="1429" y="22"/>
                  </a:lnTo>
                  <a:lnTo>
                    <a:pt x="1443" y="36"/>
                  </a:lnTo>
                  <a:lnTo>
                    <a:pt x="1454" y="54"/>
                  </a:lnTo>
                  <a:lnTo>
                    <a:pt x="1463" y="75"/>
                  </a:lnTo>
                  <a:lnTo>
                    <a:pt x="1465" y="96"/>
                  </a:lnTo>
                  <a:lnTo>
                    <a:pt x="1465" y="636"/>
                  </a:lnTo>
                  <a:lnTo>
                    <a:pt x="1463" y="658"/>
                  </a:lnTo>
                  <a:lnTo>
                    <a:pt x="1454" y="678"/>
                  </a:lnTo>
                  <a:lnTo>
                    <a:pt x="1443" y="696"/>
                  </a:lnTo>
                  <a:lnTo>
                    <a:pt x="1429" y="711"/>
                  </a:lnTo>
                  <a:lnTo>
                    <a:pt x="1410" y="722"/>
                  </a:lnTo>
                  <a:lnTo>
                    <a:pt x="1390" y="729"/>
                  </a:lnTo>
                  <a:lnTo>
                    <a:pt x="1368" y="732"/>
                  </a:lnTo>
                  <a:lnTo>
                    <a:pt x="1014" y="732"/>
                  </a:lnTo>
                  <a:lnTo>
                    <a:pt x="1014" y="845"/>
                  </a:lnTo>
                  <a:lnTo>
                    <a:pt x="1568" y="845"/>
                  </a:lnTo>
                  <a:lnTo>
                    <a:pt x="1571" y="844"/>
                  </a:lnTo>
                  <a:lnTo>
                    <a:pt x="1574" y="842"/>
                  </a:lnTo>
                  <a:lnTo>
                    <a:pt x="1576" y="839"/>
                  </a:lnTo>
                  <a:lnTo>
                    <a:pt x="1577" y="836"/>
                  </a:lnTo>
                  <a:lnTo>
                    <a:pt x="1577" y="460"/>
                  </a:lnTo>
                  <a:lnTo>
                    <a:pt x="1579" y="435"/>
                  </a:lnTo>
                  <a:lnTo>
                    <a:pt x="1587" y="413"/>
                  </a:lnTo>
                  <a:lnTo>
                    <a:pt x="1598" y="392"/>
                  </a:lnTo>
                  <a:lnTo>
                    <a:pt x="1613" y="374"/>
                  </a:lnTo>
                  <a:lnTo>
                    <a:pt x="1632" y="358"/>
                  </a:lnTo>
                  <a:lnTo>
                    <a:pt x="1652" y="347"/>
                  </a:lnTo>
                  <a:lnTo>
                    <a:pt x="1675" y="340"/>
                  </a:lnTo>
                  <a:lnTo>
                    <a:pt x="1699" y="338"/>
                  </a:lnTo>
                  <a:lnTo>
                    <a:pt x="2920" y="338"/>
                  </a:lnTo>
                  <a:lnTo>
                    <a:pt x="2945" y="340"/>
                  </a:lnTo>
                  <a:lnTo>
                    <a:pt x="2967" y="347"/>
                  </a:lnTo>
                  <a:lnTo>
                    <a:pt x="2988" y="358"/>
                  </a:lnTo>
                  <a:lnTo>
                    <a:pt x="3006" y="374"/>
                  </a:lnTo>
                  <a:lnTo>
                    <a:pt x="3022" y="392"/>
                  </a:lnTo>
                  <a:lnTo>
                    <a:pt x="3033" y="413"/>
                  </a:lnTo>
                  <a:lnTo>
                    <a:pt x="3040" y="435"/>
                  </a:lnTo>
                  <a:lnTo>
                    <a:pt x="3042" y="460"/>
                  </a:lnTo>
                  <a:lnTo>
                    <a:pt x="3042" y="836"/>
                  </a:lnTo>
                  <a:lnTo>
                    <a:pt x="3042" y="839"/>
                  </a:lnTo>
                  <a:lnTo>
                    <a:pt x="3044" y="841"/>
                  </a:lnTo>
                  <a:lnTo>
                    <a:pt x="3046" y="843"/>
                  </a:lnTo>
                  <a:lnTo>
                    <a:pt x="3048" y="845"/>
                  </a:lnTo>
                  <a:lnTo>
                    <a:pt x="3051" y="845"/>
                  </a:lnTo>
                  <a:lnTo>
                    <a:pt x="3143" y="845"/>
                  </a:lnTo>
                  <a:lnTo>
                    <a:pt x="3169" y="847"/>
                  </a:lnTo>
                  <a:lnTo>
                    <a:pt x="3192" y="855"/>
                  </a:lnTo>
                  <a:lnTo>
                    <a:pt x="3213" y="867"/>
                  </a:lnTo>
                  <a:lnTo>
                    <a:pt x="3231" y="881"/>
                  </a:lnTo>
                  <a:lnTo>
                    <a:pt x="3246" y="899"/>
                  </a:lnTo>
                  <a:lnTo>
                    <a:pt x="3257" y="921"/>
                  </a:lnTo>
                  <a:lnTo>
                    <a:pt x="3264" y="944"/>
                  </a:lnTo>
                  <a:lnTo>
                    <a:pt x="3267" y="969"/>
                  </a:lnTo>
                  <a:lnTo>
                    <a:pt x="3267" y="2580"/>
                  </a:lnTo>
                  <a:lnTo>
                    <a:pt x="3264" y="2607"/>
                  </a:lnTo>
                  <a:lnTo>
                    <a:pt x="3256" y="2631"/>
                  </a:lnTo>
                  <a:lnTo>
                    <a:pt x="3243" y="2654"/>
                  </a:lnTo>
                  <a:lnTo>
                    <a:pt x="3225" y="2672"/>
                  </a:lnTo>
                  <a:lnTo>
                    <a:pt x="3205" y="2688"/>
                  </a:lnTo>
                  <a:lnTo>
                    <a:pt x="3181" y="2698"/>
                  </a:lnTo>
                  <a:lnTo>
                    <a:pt x="3155" y="2703"/>
                  </a:lnTo>
                  <a:lnTo>
                    <a:pt x="3155" y="2817"/>
                  </a:lnTo>
                  <a:lnTo>
                    <a:pt x="3380" y="2817"/>
                  </a:lnTo>
                  <a:lnTo>
                    <a:pt x="3380" y="3380"/>
                  </a:lnTo>
                  <a:lnTo>
                    <a:pt x="0" y="3380"/>
                  </a:lnTo>
                  <a:lnTo>
                    <a:pt x="0" y="2817"/>
                  </a:lnTo>
                  <a:lnTo>
                    <a:pt x="225" y="2817"/>
                  </a:lnTo>
                  <a:lnTo>
                    <a:pt x="225" y="2703"/>
                  </a:lnTo>
                  <a:lnTo>
                    <a:pt x="199" y="2698"/>
                  </a:lnTo>
                  <a:lnTo>
                    <a:pt x="175" y="2688"/>
                  </a:lnTo>
                  <a:lnTo>
                    <a:pt x="155" y="2672"/>
                  </a:lnTo>
                  <a:lnTo>
                    <a:pt x="137" y="2654"/>
                  </a:lnTo>
                  <a:lnTo>
                    <a:pt x="124" y="2631"/>
                  </a:lnTo>
                  <a:lnTo>
                    <a:pt x="116" y="2607"/>
                  </a:lnTo>
                  <a:lnTo>
                    <a:pt x="113" y="2580"/>
                  </a:lnTo>
                  <a:lnTo>
                    <a:pt x="113" y="969"/>
                  </a:lnTo>
                  <a:lnTo>
                    <a:pt x="116" y="944"/>
                  </a:lnTo>
                  <a:lnTo>
                    <a:pt x="123" y="921"/>
                  </a:lnTo>
                  <a:lnTo>
                    <a:pt x="134" y="899"/>
                  </a:lnTo>
                  <a:lnTo>
                    <a:pt x="149" y="881"/>
                  </a:lnTo>
                  <a:lnTo>
                    <a:pt x="167" y="867"/>
                  </a:lnTo>
                  <a:lnTo>
                    <a:pt x="188" y="855"/>
                  </a:lnTo>
                  <a:lnTo>
                    <a:pt x="211" y="847"/>
                  </a:lnTo>
                  <a:lnTo>
                    <a:pt x="237" y="845"/>
                  </a:lnTo>
                  <a:lnTo>
                    <a:pt x="676" y="845"/>
                  </a:lnTo>
                  <a:lnTo>
                    <a:pt x="676" y="732"/>
                  </a:lnTo>
                  <a:lnTo>
                    <a:pt x="322" y="732"/>
                  </a:lnTo>
                  <a:lnTo>
                    <a:pt x="300" y="729"/>
                  </a:lnTo>
                  <a:lnTo>
                    <a:pt x="280" y="722"/>
                  </a:lnTo>
                  <a:lnTo>
                    <a:pt x="261" y="711"/>
                  </a:lnTo>
                  <a:lnTo>
                    <a:pt x="247" y="696"/>
                  </a:lnTo>
                  <a:lnTo>
                    <a:pt x="236" y="678"/>
                  </a:lnTo>
                  <a:lnTo>
                    <a:pt x="227" y="658"/>
                  </a:lnTo>
                  <a:lnTo>
                    <a:pt x="225" y="636"/>
                  </a:lnTo>
                  <a:lnTo>
                    <a:pt x="225" y="96"/>
                  </a:lnTo>
                  <a:lnTo>
                    <a:pt x="227" y="75"/>
                  </a:lnTo>
                  <a:lnTo>
                    <a:pt x="236" y="54"/>
                  </a:lnTo>
                  <a:lnTo>
                    <a:pt x="247" y="36"/>
                  </a:lnTo>
                  <a:lnTo>
                    <a:pt x="261" y="22"/>
                  </a:lnTo>
                  <a:lnTo>
                    <a:pt x="280" y="10"/>
                  </a:lnTo>
                  <a:lnTo>
                    <a:pt x="300" y="2"/>
                  </a:lnTo>
                  <a:lnTo>
                    <a:pt x="3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193"/>
            <p:cNvSpPr>
              <a:spLocks/>
            </p:cNvSpPr>
            <p:nvPr/>
          </p:nvSpPr>
          <p:spPr bwMode="auto">
            <a:xfrm>
              <a:off x="6350000" y="6269038"/>
              <a:ext cx="142875" cy="17463"/>
            </a:xfrm>
            <a:custGeom>
              <a:avLst/>
              <a:gdLst>
                <a:gd name="T0" fmla="*/ 56 w 901"/>
                <a:gd name="T1" fmla="*/ 0 h 113"/>
                <a:gd name="T2" fmla="*/ 845 w 901"/>
                <a:gd name="T3" fmla="*/ 0 h 113"/>
                <a:gd name="T4" fmla="*/ 862 w 901"/>
                <a:gd name="T5" fmla="*/ 3 h 113"/>
                <a:gd name="T6" fmla="*/ 877 w 901"/>
                <a:gd name="T7" fmla="*/ 11 h 113"/>
                <a:gd name="T8" fmla="*/ 890 w 901"/>
                <a:gd name="T9" fmla="*/ 24 h 113"/>
                <a:gd name="T10" fmla="*/ 898 w 901"/>
                <a:gd name="T11" fmla="*/ 39 h 113"/>
                <a:gd name="T12" fmla="*/ 901 w 901"/>
                <a:gd name="T13" fmla="*/ 56 h 113"/>
                <a:gd name="T14" fmla="*/ 898 w 901"/>
                <a:gd name="T15" fmla="*/ 74 h 113"/>
                <a:gd name="T16" fmla="*/ 890 w 901"/>
                <a:gd name="T17" fmla="*/ 89 h 113"/>
                <a:gd name="T18" fmla="*/ 877 w 901"/>
                <a:gd name="T19" fmla="*/ 101 h 113"/>
                <a:gd name="T20" fmla="*/ 862 w 901"/>
                <a:gd name="T21" fmla="*/ 110 h 113"/>
                <a:gd name="T22" fmla="*/ 845 w 901"/>
                <a:gd name="T23" fmla="*/ 113 h 113"/>
                <a:gd name="T24" fmla="*/ 56 w 901"/>
                <a:gd name="T25" fmla="*/ 113 h 113"/>
                <a:gd name="T26" fmla="*/ 39 w 901"/>
                <a:gd name="T27" fmla="*/ 110 h 113"/>
                <a:gd name="T28" fmla="*/ 23 w 901"/>
                <a:gd name="T29" fmla="*/ 101 h 113"/>
                <a:gd name="T30" fmla="*/ 11 w 901"/>
                <a:gd name="T31" fmla="*/ 89 h 113"/>
                <a:gd name="T32" fmla="*/ 3 w 901"/>
                <a:gd name="T33" fmla="*/ 74 h 113"/>
                <a:gd name="T34" fmla="*/ 0 w 901"/>
                <a:gd name="T35" fmla="*/ 56 h 113"/>
                <a:gd name="T36" fmla="*/ 3 w 901"/>
                <a:gd name="T37" fmla="*/ 39 h 113"/>
                <a:gd name="T38" fmla="*/ 11 w 901"/>
                <a:gd name="T39" fmla="*/ 24 h 113"/>
                <a:gd name="T40" fmla="*/ 23 w 901"/>
                <a:gd name="T41" fmla="*/ 11 h 113"/>
                <a:gd name="T42" fmla="*/ 39 w 901"/>
                <a:gd name="T43" fmla="*/ 3 h 113"/>
                <a:gd name="T44" fmla="*/ 56 w 901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1" h="113">
                  <a:moveTo>
                    <a:pt x="56" y="0"/>
                  </a:moveTo>
                  <a:lnTo>
                    <a:pt x="845" y="0"/>
                  </a:lnTo>
                  <a:lnTo>
                    <a:pt x="862" y="3"/>
                  </a:lnTo>
                  <a:lnTo>
                    <a:pt x="877" y="11"/>
                  </a:lnTo>
                  <a:lnTo>
                    <a:pt x="890" y="24"/>
                  </a:lnTo>
                  <a:lnTo>
                    <a:pt x="898" y="39"/>
                  </a:lnTo>
                  <a:lnTo>
                    <a:pt x="901" y="56"/>
                  </a:lnTo>
                  <a:lnTo>
                    <a:pt x="898" y="74"/>
                  </a:lnTo>
                  <a:lnTo>
                    <a:pt x="890" y="89"/>
                  </a:lnTo>
                  <a:lnTo>
                    <a:pt x="877" y="101"/>
                  </a:lnTo>
                  <a:lnTo>
                    <a:pt x="862" y="110"/>
                  </a:lnTo>
                  <a:lnTo>
                    <a:pt x="845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194"/>
            <p:cNvSpPr>
              <a:spLocks/>
            </p:cNvSpPr>
            <p:nvPr/>
          </p:nvSpPr>
          <p:spPr bwMode="auto">
            <a:xfrm>
              <a:off x="6780213" y="6269038"/>
              <a:ext cx="25400" cy="17463"/>
            </a:xfrm>
            <a:custGeom>
              <a:avLst/>
              <a:gdLst>
                <a:gd name="T0" fmla="*/ 56 w 169"/>
                <a:gd name="T1" fmla="*/ 0 h 113"/>
                <a:gd name="T2" fmla="*/ 112 w 169"/>
                <a:gd name="T3" fmla="*/ 0 h 113"/>
                <a:gd name="T4" fmla="*/ 130 w 169"/>
                <a:gd name="T5" fmla="*/ 3 h 113"/>
                <a:gd name="T6" fmla="*/ 145 w 169"/>
                <a:gd name="T7" fmla="*/ 11 h 113"/>
                <a:gd name="T8" fmla="*/ 157 w 169"/>
                <a:gd name="T9" fmla="*/ 24 h 113"/>
                <a:gd name="T10" fmla="*/ 166 w 169"/>
                <a:gd name="T11" fmla="*/ 39 h 113"/>
                <a:gd name="T12" fmla="*/ 169 w 169"/>
                <a:gd name="T13" fmla="*/ 56 h 113"/>
                <a:gd name="T14" fmla="*/ 166 w 169"/>
                <a:gd name="T15" fmla="*/ 74 h 113"/>
                <a:gd name="T16" fmla="*/ 157 w 169"/>
                <a:gd name="T17" fmla="*/ 89 h 113"/>
                <a:gd name="T18" fmla="*/ 145 w 169"/>
                <a:gd name="T19" fmla="*/ 101 h 113"/>
                <a:gd name="T20" fmla="*/ 130 w 169"/>
                <a:gd name="T21" fmla="*/ 110 h 113"/>
                <a:gd name="T22" fmla="*/ 112 w 169"/>
                <a:gd name="T23" fmla="*/ 113 h 113"/>
                <a:gd name="T24" fmla="*/ 56 w 169"/>
                <a:gd name="T25" fmla="*/ 113 h 113"/>
                <a:gd name="T26" fmla="*/ 39 w 169"/>
                <a:gd name="T27" fmla="*/ 110 h 113"/>
                <a:gd name="T28" fmla="*/ 22 w 169"/>
                <a:gd name="T29" fmla="*/ 101 h 113"/>
                <a:gd name="T30" fmla="*/ 11 w 169"/>
                <a:gd name="T31" fmla="*/ 89 h 113"/>
                <a:gd name="T32" fmla="*/ 3 w 169"/>
                <a:gd name="T33" fmla="*/ 74 h 113"/>
                <a:gd name="T34" fmla="*/ 0 w 169"/>
                <a:gd name="T35" fmla="*/ 56 h 113"/>
                <a:gd name="T36" fmla="*/ 3 w 169"/>
                <a:gd name="T37" fmla="*/ 39 h 113"/>
                <a:gd name="T38" fmla="*/ 11 w 169"/>
                <a:gd name="T39" fmla="*/ 24 h 113"/>
                <a:gd name="T40" fmla="*/ 22 w 169"/>
                <a:gd name="T41" fmla="*/ 11 h 113"/>
                <a:gd name="T42" fmla="*/ 39 w 169"/>
                <a:gd name="T43" fmla="*/ 3 h 113"/>
                <a:gd name="T44" fmla="*/ 56 w 16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3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4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7" y="89"/>
                  </a:lnTo>
                  <a:lnTo>
                    <a:pt x="145" y="101"/>
                  </a:lnTo>
                  <a:lnTo>
                    <a:pt x="130" y="110"/>
                  </a:lnTo>
                  <a:lnTo>
                    <a:pt x="112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195"/>
            <p:cNvSpPr>
              <a:spLocks noEditPoints="1"/>
            </p:cNvSpPr>
            <p:nvPr/>
          </p:nvSpPr>
          <p:spPr bwMode="auto">
            <a:xfrm>
              <a:off x="6583363" y="5867401"/>
              <a:ext cx="177800" cy="115888"/>
            </a:xfrm>
            <a:custGeom>
              <a:avLst/>
              <a:gdLst>
                <a:gd name="T0" fmla="*/ 113 w 1127"/>
                <a:gd name="T1" fmla="*/ 113 h 732"/>
                <a:gd name="T2" fmla="*/ 113 w 1127"/>
                <a:gd name="T3" fmla="*/ 620 h 732"/>
                <a:gd name="T4" fmla="*/ 1014 w 1127"/>
                <a:gd name="T5" fmla="*/ 620 h 732"/>
                <a:gd name="T6" fmla="*/ 1014 w 1127"/>
                <a:gd name="T7" fmla="*/ 113 h 732"/>
                <a:gd name="T8" fmla="*/ 113 w 1127"/>
                <a:gd name="T9" fmla="*/ 113 h 732"/>
                <a:gd name="T10" fmla="*/ 0 w 1127"/>
                <a:gd name="T11" fmla="*/ 0 h 732"/>
                <a:gd name="T12" fmla="*/ 1127 w 1127"/>
                <a:gd name="T13" fmla="*/ 0 h 732"/>
                <a:gd name="T14" fmla="*/ 1127 w 1127"/>
                <a:gd name="T15" fmla="*/ 732 h 732"/>
                <a:gd name="T16" fmla="*/ 0 w 1127"/>
                <a:gd name="T17" fmla="*/ 732 h 732"/>
                <a:gd name="T18" fmla="*/ 0 w 1127"/>
                <a:gd name="T19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7" h="732">
                  <a:moveTo>
                    <a:pt x="113" y="113"/>
                  </a:moveTo>
                  <a:lnTo>
                    <a:pt x="113" y="620"/>
                  </a:lnTo>
                  <a:lnTo>
                    <a:pt x="1014" y="620"/>
                  </a:lnTo>
                  <a:lnTo>
                    <a:pt x="1014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1127" y="0"/>
                  </a:lnTo>
                  <a:lnTo>
                    <a:pt x="1127" y="732"/>
                  </a:lnTo>
                  <a:lnTo>
                    <a:pt x="0" y="73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196"/>
            <p:cNvSpPr>
              <a:spLocks noEditPoints="1"/>
            </p:cNvSpPr>
            <p:nvPr/>
          </p:nvSpPr>
          <p:spPr bwMode="auto">
            <a:xfrm>
              <a:off x="6583363" y="6000751"/>
              <a:ext cx="52388" cy="53975"/>
            </a:xfrm>
            <a:custGeom>
              <a:avLst/>
              <a:gdLst>
                <a:gd name="T0" fmla="*/ 113 w 338"/>
                <a:gd name="T1" fmla="*/ 113 h 338"/>
                <a:gd name="T2" fmla="*/ 113 w 338"/>
                <a:gd name="T3" fmla="*/ 225 h 338"/>
                <a:gd name="T4" fmla="*/ 226 w 338"/>
                <a:gd name="T5" fmla="*/ 225 h 338"/>
                <a:gd name="T6" fmla="*/ 226 w 338"/>
                <a:gd name="T7" fmla="*/ 113 h 338"/>
                <a:gd name="T8" fmla="*/ 113 w 338"/>
                <a:gd name="T9" fmla="*/ 113 h 338"/>
                <a:gd name="T10" fmla="*/ 0 w 338"/>
                <a:gd name="T11" fmla="*/ 0 h 338"/>
                <a:gd name="T12" fmla="*/ 338 w 338"/>
                <a:gd name="T13" fmla="*/ 0 h 338"/>
                <a:gd name="T14" fmla="*/ 338 w 338"/>
                <a:gd name="T15" fmla="*/ 338 h 338"/>
                <a:gd name="T16" fmla="*/ 0 w 338"/>
                <a:gd name="T17" fmla="*/ 338 h 338"/>
                <a:gd name="T18" fmla="*/ 0 w 338"/>
                <a:gd name="T1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338">
                  <a:moveTo>
                    <a:pt x="113" y="113"/>
                  </a:moveTo>
                  <a:lnTo>
                    <a:pt x="113" y="225"/>
                  </a:lnTo>
                  <a:lnTo>
                    <a:pt x="226" y="225"/>
                  </a:lnTo>
                  <a:lnTo>
                    <a:pt x="226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8"/>
                  </a:lnTo>
                  <a:lnTo>
                    <a:pt x="0" y="3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197"/>
            <p:cNvSpPr>
              <a:spLocks noEditPoints="1"/>
            </p:cNvSpPr>
            <p:nvPr/>
          </p:nvSpPr>
          <p:spPr bwMode="auto">
            <a:xfrm>
              <a:off x="6645275" y="6000751"/>
              <a:ext cx="53975" cy="53975"/>
            </a:xfrm>
            <a:custGeom>
              <a:avLst/>
              <a:gdLst>
                <a:gd name="T0" fmla="*/ 112 w 338"/>
                <a:gd name="T1" fmla="*/ 113 h 338"/>
                <a:gd name="T2" fmla="*/ 112 w 338"/>
                <a:gd name="T3" fmla="*/ 225 h 338"/>
                <a:gd name="T4" fmla="*/ 225 w 338"/>
                <a:gd name="T5" fmla="*/ 225 h 338"/>
                <a:gd name="T6" fmla="*/ 225 w 338"/>
                <a:gd name="T7" fmla="*/ 113 h 338"/>
                <a:gd name="T8" fmla="*/ 112 w 338"/>
                <a:gd name="T9" fmla="*/ 113 h 338"/>
                <a:gd name="T10" fmla="*/ 0 w 338"/>
                <a:gd name="T11" fmla="*/ 0 h 338"/>
                <a:gd name="T12" fmla="*/ 338 w 338"/>
                <a:gd name="T13" fmla="*/ 0 h 338"/>
                <a:gd name="T14" fmla="*/ 338 w 338"/>
                <a:gd name="T15" fmla="*/ 338 h 338"/>
                <a:gd name="T16" fmla="*/ 0 w 338"/>
                <a:gd name="T17" fmla="*/ 338 h 338"/>
                <a:gd name="T18" fmla="*/ 0 w 338"/>
                <a:gd name="T1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338">
                  <a:moveTo>
                    <a:pt x="112" y="113"/>
                  </a:moveTo>
                  <a:lnTo>
                    <a:pt x="112" y="225"/>
                  </a:lnTo>
                  <a:lnTo>
                    <a:pt x="225" y="225"/>
                  </a:lnTo>
                  <a:lnTo>
                    <a:pt x="225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8"/>
                  </a:lnTo>
                  <a:lnTo>
                    <a:pt x="0" y="3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198"/>
            <p:cNvSpPr>
              <a:spLocks noEditPoints="1"/>
            </p:cNvSpPr>
            <p:nvPr/>
          </p:nvSpPr>
          <p:spPr bwMode="auto">
            <a:xfrm>
              <a:off x="6708775" y="6000751"/>
              <a:ext cx="52388" cy="53975"/>
            </a:xfrm>
            <a:custGeom>
              <a:avLst/>
              <a:gdLst>
                <a:gd name="T0" fmla="*/ 113 w 338"/>
                <a:gd name="T1" fmla="*/ 113 h 338"/>
                <a:gd name="T2" fmla="*/ 113 w 338"/>
                <a:gd name="T3" fmla="*/ 225 h 338"/>
                <a:gd name="T4" fmla="*/ 225 w 338"/>
                <a:gd name="T5" fmla="*/ 225 h 338"/>
                <a:gd name="T6" fmla="*/ 225 w 338"/>
                <a:gd name="T7" fmla="*/ 113 h 338"/>
                <a:gd name="T8" fmla="*/ 113 w 338"/>
                <a:gd name="T9" fmla="*/ 113 h 338"/>
                <a:gd name="T10" fmla="*/ 0 w 338"/>
                <a:gd name="T11" fmla="*/ 0 h 338"/>
                <a:gd name="T12" fmla="*/ 338 w 338"/>
                <a:gd name="T13" fmla="*/ 0 h 338"/>
                <a:gd name="T14" fmla="*/ 338 w 338"/>
                <a:gd name="T15" fmla="*/ 338 h 338"/>
                <a:gd name="T16" fmla="*/ 0 w 338"/>
                <a:gd name="T17" fmla="*/ 338 h 338"/>
                <a:gd name="T18" fmla="*/ 0 w 338"/>
                <a:gd name="T1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338">
                  <a:moveTo>
                    <a:pt x="113" y="113"/>
                  </a:moveTo>
                  <a:lnTo>
                    <a:pt x="113" y="225"/>
                  </a:lnTo>
                  <a:lnTo>
                    <a:pt x="225" y="225"/>
                  </a:lnTo>
                  <a:lnTo>
                    <a:pt x="225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8"/>
                  </a:lnTo>
                  <a:lnTo>
                    <a:pt x="0" y="3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199"/>
            <p:cNvSpPr>
              <a:spLocks noEditPoints="1"/>
            </p:cNvSpPr>
            <p:nvPr/>
          </p:nvSpPr>
          <p:spPr bwMode="auto">
            <a:xfrm>
              <a:off x="6583363" y="6064251"/>
              <a:ext cx="52388" cy="52388"/>
            </a:xfrm>
            <a:custGeom>
              <a:avLst/>
              <a:gdLst>
                <a:gd name="T0" fmla="*/ 113 w 338"/>
                <a:gd name="T1" fmla="*/ 113 h 338"/>
                <a:gd name="T2" fmla="*/ 113 w 338"/>
                <a:gd name="T3" fmla="*/ 226 h 338"/>
                <a:gd name="T4" fmla="*/ 226 w 338"/>
                <a:gd name="T5" fmla="*/ 226 h 338"/>
                <a:gd name="T6" fmla="*/ 226 w 338"/>
                <a:gd name="T7" fmla="*/ 113 h 338"/>
                <a:gd name="T8" fmla="*/ 113 w 338"/>
                <a:gd name="T9" fmla="*/ 113 h 338"/>
                <a:gd name="T10" fmla="*/ 0 w 338"/>
                <a:gd name="T11" fmla="*/ 0 h 338"/>
                <a:gd name="T12" fmla="*/ 338 w 338"/>
                <a:gd name="T13" fmla="*/ 0 h 338"/>
                <a:gd name="T14" fmla="*/ 338 w 338"/>
                <a:gd name="T15" fmla="*/ 338 h 338"/>
                <a:gd name="T16" fmla="*/ 0 w 338"/>
                <a:gd name="T17" fmla="*/ 338 h 338"/>
                <a:gd name="T18" fmla="*/ 0 w 338"/>
                <a:gd name="T1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338">
                  <a:moveTo>
                    <a:pt x="113" y="113"/>
                  </a:moveTo>
                  <a:lnTo>
                    <a:pt x="113" y="226"/>
                  </a:lnTo>
                  <a:lnTo>
                    <a:pt x="226" y="226"/>
                  </a:lnTo>
                  <a:lnTo>
                    <a:pt x="226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8"/>
                  </a:lnTo>
                  <a:lnTo>
                    <a:pt x="0" y="3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200"/>
            <p:cNvSpPr>
              <a:spLocks noEditPoints="1"/>
            </p:cNvSpPr>
            <p:nvPr/>
          </p:nvSpPr>
          <p:spPr bwMode="auto">
            <a:xfrm>
              <a:off x="6645275" y="6064251"/>
              <a:ext cx="53975" cy="52388"/>
            </a:xfrm>
            <a:custGeom>
              <a:avLst/>
              <a:gdLst>
                <a:gd name="T0" fmla="*/ 112 w 338"/>
                <a:gd name="T1" fmla="*/ 113 h 338"/>
                <a:gd name="T2" fmla="*/ 112 w 338"/>
                <a:gd name="T3" fmla="*/ 226 h 338"/>
                <a:gd name="T4" fmla="*/ 225 w 338"/>
                <a:gd name="T5" fmla="*/ 226 h 338"/>
                <a:gd name="T6" fmla="*/ 225 w 338"/>
                <a:gd name="T7" fmla="*/ 113 h 338"/>
                <a:gd name="T8" fmla="*/ 112 w 338"/>
                <a:gd name="T9" fmla="*/ 113 h 338"/>
                <a:gd name="T10" fmla="*/ 0 w 338"/>
                <a:gd name="T11" fmla="*/ 0 h 338"/>
                <a:gd name="T12" fmla="*/ 338 w 338"/>
                <a:gd name="T13" fmla="*/ 0 h 338"/>
                <a:gd name="T14" fmla="*/ 338 w 338"/>
                <a:gd name="T15" fmla="*/ 338 h 338"/>
                <a:gd name="T16" fmla="*/ 0 w 338"/>
                <a:gd name="T17" fmla="*/ 338 h 338"/>
                <a:gd name="T18" fmla="*/ 0 w 338"/>
                <a:gd name="T1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338">
                  <a:moveTo>
                    <a:pt x="112" y="113"/>
                  </a:moveTo>
                  <a:lnTo>
                    <a:pt x="112" y="226"/>
                  </a:lnTo>
                  <a:lnTo>
                    <a:pt x="225" y="226"/>
                  </a:lnTo>
                  <a:lnTo>
                    <a:pt x="225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8"/>
                  </a:lnTo>
                  <a:lnTo>
                    <a:pt x="0" y="3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201"/>
            <p:cNvSpPr>
              <a:spLocks noEditPoints="1"/>
            </p:cNvSpPr>
            <p:nvPr/>
          </p:nvSpPr>
          <p:spPr bwMode="auto">
            <a:xfrm>
              <a:off x="6708775" y="6064251"/>
              <a:ext cx="52388" cy="52388"/>
            </a:xfrm>
            <a:custGeom>
              <a:avLst/>
              <a:gdLst>
                <a:gd name="T0" fmla="*/ 113 w 338"/>
                <a:gd name="T1" fmla="*/ 113 h 338"/>
                <a:gd name="T2" fmla="*/ 113 w 338"/>
                <a:gd name="T3" fmla="*/ 226 h 338"/>
                <a:gd name="T4" fmla="*/ 225 w 338"/>
                <a:gd name="T5" fmla="*/ 226 h 338"/>
                <a:gd name="T6" fmla="*/ 225 w 338"/>
                <a:gd name="T7" fmla="*/ 113 h 338"/>
                <a:gd name="T8" fmla="*/ 113 w 338"/>
                <a:gd name="T9" fmla="*/ 113 h 338"/>
                <a:gd name="T10" fmla="*/ 0 w 338"/>
                <a:gd name="T11" fmla="*/ 0 h 338"/>
                <a:gd name="T12" fmla="*/ 338 w 338"/>
                <a:gd name="T13" fmla="*/ 0 h 338"/>
                <a:gd name="T14" fmla="*/ 338 w 338"/>
                <a:gd name="T15" fmla="*/ 338 h 338"/>
                <a:gd name="T16" fmla="*/ 0 w 338"/>
                <a:gd name="T17" fmla="*/ 338 h 338"/>
                <a:gd name="T18" fmla="*/ 0 w 338"/>
                <a:gd name="T1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338">
                  <a:moveTo>
                    <a:pt x="113" y="113"/>
                  </a:moveTo>
                  <a:lnTo>
                    <a:pt x="113" y="226"/>
                  </a:lnTo>
                  <a:lnTo>
                    <a:pt x="225" y="226"/>
                  </a:lnTo>
                  <a:lnTo>
                    <a:pt x="225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8"/>
                  </a:lnTo>
                  <a:lnTo>
                    <a:pt x="0" y="3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202"/>
            <p:cNvSpPr>
              <a:spLocks noEditPoints="1"/>
            </p:cNvSpPr>
            <p:nvPr/>
          </p:nvSpPr>
          <p:spPr bwMode="auto">
            <a:xfrm>
              <a:off x="6583363" y="6126163"/>
              <a:ext cx="52388" cy="53975"/>
            </a:xfrm>
            <a:custGeom>
              <a:avLst/>
              <a:gdLst>
                <a:gd name="T0" fmla="*/ 113 w 338"/>
                <a:gd name="T1" fmla="*/ 112 h 338"/>
                <a:gd name="T2" fmla="*/ 113 w 338"/>
                <a:gd name="T3" fmla="*/ 225 h 338"/>
                <a:gd name="T4" fmla="*/ 226 w 338"/>
                <a:gd name="T5" fmla="*/ 225 h 338"/>
                <a:gd name="T6" fmla="*/ 226 w 338"/>
                <a:gd name="T7" fmla="*/ 112 h 338"/>
                <a:gd name="T8" fmla="*/ 113 w 338"/>
                <a:gd name="T9" fmla="*/ 112 h 338"/>
                <a:gd name="T10" fmla="*/ 0 w 338"/>
                <a:gd name="T11" fmla="*/ 0 h 338"/>
                <a:gd name="T12" fmla="*/ 338 w 338"/>
                <a:gd name="T13" fmla="*/ 0 h 338"/>
                <a:gd name="T14" fmla="*/ 338 w 338"/>
                <a:gd name="T15" fmla="*/ 338 h 338"/>
                <a:gd name="T16" fmla="*/ 0 w 338"/>
                <a:gd name="T17" fmla="*/ 338 h 338"/>
                <a:gd name="T18" fmla="*/ 0 w 338"/>
                <a:gd name="T1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338">
                  <a:moveTo>
                    <a:pt x="113" y="112"/>
                  </a:moveTo>
                  <a:lnTo>
                    <a:pt x="113" y="225"/>
                  </a:lnTo>
                  <a:lnTo>
                    <a:pt x="226" y="225"/>
                  </a:lnTo>
                  <a:lnTo>
                    <a:pt x="226" y="112"/>
                  </a:lnTo>
                  <a:lnTo>
                    <a:pt x="113" y="112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8"/>
                  </a:lnTo>
                  <a:lnTo>
                    <a:pt x="0" y="3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203"/>
            <p:cNvSpPr>
              <a:spLocks noEditPoints="1"/>
            </p:cNvSpPr>
            <p:nvPr/>
          </p:nvSpPr>
          <p:spPr bwMode="auto">
            <a:xfrm>
              <a:off x="6645275" y="6126163"/>
              <a:ext cx="53975" cy="53975"/>
            </a:xfrm>
            <a:custGeom>
              <a:avLst/>
              <a:gdLst>
                <a:gd name="T0" fmla="*/ 112 w 338"/>
                <a:gd name="T1" fmla="*/ 112 h 338"/>
                <a:gd name="T2" fmla="*/ 112 w 338"/>
                <a:gd name="T3" fmla="*/ 225 h 338"/>
                <a:gd name="T4" fmla="*/ 225 w 338"/>
                <a:gd name="T5" fmla="*/ 225 h 338"/>
                <a:gd name="T6" fmla="*/ 225 w 338"/>
                <a:gd name="T7" fmla="*/ 112 h 338"/>
                <a:gd name="T8" fmla="*/ 112 w 338"/>
                <a:gd name="T9" fmla="*/ 112 h 338"/>
                <a:gd name="T10" fmla="*/ 0 w 338"/>
                <a:gd name="T11" fmla="*/ 0 h 338"/>
                <a:gd name="T12" fmla="*/ 338 w 338"/>
                <a:gd name="T13" fmla="*/ 0 h 338"/>
                <a:gd name="T14" fmla="*/ 338 w 338"/>
                <a:gd name="T15" fmla="*/ 338 h 338"/>
                <a:gd name="T16" fmla="*/ 0 w 338"/>
                <a:gd name="T17" fmla="*/ 338 h 338"/>
                <a:gd name="T18" fmla="*/ 0 w 338"/>
                <a:gd name="T1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338">
                  <a:moveTo>
                    <a:pt x="112" y="112"/>
                  </a:moveTo>
                  <a:lnTo>
                    <a:pt x="112" y="225"/>
                  </a:lnTo>
                  <a:lnTo>
                    <a:pt x="225" y="225"/>
                  </a:lnTo>
                  <a:lnTo>
                    <a:pt x="225" y="112"/>
                  </a:lnTo>
                  <a:lnTo>
                    <a:pt x="112" y="112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8"/>
                  </a:lnTo>
                  <a:lnTo>
                    <a:pt x="0" y="3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204"/>
            <p:cNvSpPr>
              <a:spLocks noEditPoints="1"/>
            </p:cNvSpPr>
            <p:nvPr/>
          </p:nvSpPr>
          <p:spPr bwMode="auto">
            <a:xfrm>
              <a:off x="6708775" y="6126163"/>
              <a:ext cx="52388" cy="53975"/>
            </a:xfrm>
            <a:custGeom>
              <a:avLst/>
              <a:gdLst>
                <a:gd name="T0" fmla="*/ 113 w 338"/>
                <a:gd name="T1" fmla="*/ 112 h 338"/>
                <a:gd name="T2" fmla="*/ 113 w 338"/>
                <a:gd name="T3" fmla="*/ 225 h 338"/>
                <a:gd name="T4" fmla="*/ 225 w 338"/>
                <a:gd name="T5" fmla="*/ 225 h 338"/>
                <a:gd name="T6" fmla="*/ 225 w 338"/>
                <a:gd name="T7" fmla="*/ 112 h 338"/>
                <a:gd name="T8" fmla="*/ 113 w 338"/>
                <a:gd name="T9" fmla="*/ 112 h 338"/>
                <a:gd name="T10" fmla="*/ 0 w 338"/>
                <a:gd name="T11" fmla="*/ 0 h 338"/>
                <a:gd name="T12" fmla="*/ 338 w 338"/>
                <a:gd name="T13" fmla="*/ 0 h 338"/>
                <a:gd name="T14" fmla="*/ 338 w 338"/>
                <a:gd name="T15" fmla="*/ 338 h 338"/>
                <a:gd name="T16" fmla="*/ 0 w 338"/>
                <a:gd name="T17" fmla="*/ 338 h 338"/>
                <a:gd name="T18" fmla="*/ 0 w 338"/>
                <a:gd name="T1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338">
                  <a:moveTo>
                    <a:pt x="113" y="112"/>
                  </a:moveTo>
                  <a:lnTo>
                    <a:pt x="113" y="225"/>
                  </a:lnTo>
                  <a:lnTo>
                    <a:pt x="225" y="225"/>
                  </a:lnTo>
                  <a:lnTo>
                    <a:pt x="225" y="112"/>
                  </a:lnTo>
                  <a:lnTo>
                    <a:pt x="113" y="112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8"/>
                  </a:lnTo>
                  <a:lnTo>
                    <a:pt x="0" y="33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205"/>
            <p:cNvSpPr>
              <a:spLocks/>
            </p:cNvSpPr>
            <p:nvPr/>
          </p:nvSpPr>
          <p:spPr bwMode="auto">
            <a:xfrm>
              <a:off x="6367463" y="5813426"/>
              <a:ext cx="26988" cy="61913"/>
            </a:xfrm>
            <a:custGeom>
              <a:avLst/>
              <a:gdLst>
                <a:gd name="T0" fmla="*/ 106 w 169"/>
                <a:gd name="T1" fmla="*/ 0 h 394"/>
                <a:gd name="T2" fmla="*/ 120 w 169"/>
                <a:gd name="T3" fmla="*/ 0 h 394"/>
                <a:gd name="T4" fmla="*/ 135 w 169"/>
                <a:gd name="T5" fmla="*/ 4 h 394"/>
                <a:gd name="T6" fmla="*/ 148 w 169"/>
                <a:gd name="T7" fmla="*/ 11 h 394"/>
                <a:gd name="T8" fmla="*/ 158 w 169"/>
                <a:gd name="T9" fmla="*/ 23 h 394"/>
                <a:gd name="T10" fmla="*/ 165 w 169"/>
                <a:gd name="T11" fmla="*/ 35 h 394"/>
                <a:gd name="T12" fmla="*/ 168 w 169"/>
                <a:gd name="T13" fmla="*/ 45 h 394"/>
                <a:gd name="T14" fmla="*/ 169 w 169"/>
                <a:gd name="T15" fmla="*/ 56 h 394"/>
                <a:gd name="T16" fmla="*/ 169 w 169"/>
                <a:gd name="T17" fmla="*/ 338 h 394"/>
                <a:gd name="T18" fmla="*/ 166 w 169"/>
                <a:gd name="T19" fmla="*/ 355 h 394"/>
                <a:gd name="T20" fmla="*/ 158 w 169"/>
                <a:gd name="T21" fmla="*/ 371 h 394"/>
                <a:gd name="T22" fmla="*/ 146 w 169"/>
                <a:gd name="T23" fmla="*/ 383 h 394"/>
                <a:gd name="T24" fmla="*/ 130 w 169"/>
                <a:gd name="T25" fmla="*/ 391 h 394"/>
                <a:gd name="T26" fmla="*/ 113 w 169"/>
                <a:gd name="T27" fmla="*/ 394 h 394"/>
                <a:gd name="T28" fmla="*/ 96 w 169"/>
                <a:gd name="T29" fmla="*/ 391 h 394"/>
                <a:gd name="T30" fmla="*/ 79 w 169"/>
                <a:gd name="T31" fmla="*/ 383 h 394"/>
                <a:gd name="T32" fmla="*/ 68 w 169"/>
                <a:gd name="T33" fmla="*/ 371 h 394"/>
                <a:gd name="T34" fmla="*/ 60 w 169"/>
                <a:gd name="T35" fmla="*/ 355 h 394"/>
                <a:gd name="T36" fmla="*/ 57 w 169"/>
                <a:gd name="T37" fmla="*/ 338 h 394"/>
                <a:gd name="T38" fmla="*/ 57 w 169"/>
                <a:gd name="T39" fmla="*/ 169 h 394"/>
                <a:gd name="T40" fmla="*/ 42 w 169"/>
                <a:gd name="T41" fmla="*/ 167 h 394"/>
                <a:gd name="T42" fmla="*/ 29 w 169"/>
                <a:gd name="T43" fmla="*/ 162 h 394"/>
                <a:gd name="T44" fmla="*/ 17 w 169"/>
                <a:gd name="T45" fmla="*/ 153 h 394"/>
                <a:gd name="T46" fmla="*/ 8 w 169"/>
                <a:gd name="T47" fmla="*/ 140 h 394"/>
                <a:gd name="T48" fmla="*/ 2 w 169"/>
                <a:gd name="T49" fmla="*/ 127 h 394"/>
                <a:gd name="T50" fmla="*/ 0 w 169"/>
                <a:gd name="T51" fmla="*/ 113 h 394"/>
                <a:gd name="T52" fmla="*/ 2 w 169"/>
                <a:gd name="T53" fmla="*/ 98 h 394"/>
                <a:gd name="T54" fmla="*/ 8 w 169"/>
                <a:gd name="T55" fmla="*/ 85 h 394"/>
                <a:gd name="T56" fmla="*/ 17 w 169"/>
                <a:gd name="T57" fmla="*/ 73 h 394"/>
                <a:gd name="T58" fmla="*/ 73 w 169"/>
                <a:gd name="T59" fmla="*/ 16 h 394"/>
                <a:gd name="T60" fmla="*/ 81 w 169"/>
                <a:gd name="T61" fmla="*/ 9 h 394"/>
                <a:gd name="T62" fmla="*/ 91 w 169"/>
                <a:gd name="T63" fmla="*/ 4 h 394"/>
                <a:gd name="T64" fmla="*/ 106 w 169"/>
                <a:gd name="T6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9" h="394">
                  <a:moveTo>
                    <a:pt x="106" y="0"/>
                  </a:moveTo>
                  <a:lnTo>
                    <a:pt x="120" y="0"/>
                  </a:lnTo>
                  <a:lnTo>
                    <a:pt x="135" y="4"/>
                  </a:lnTo>
                  <a:lnTo>
                    <a:pt x="148" y="11"/>
                  </a:lnTo>
                  <a:lnTo>
                    <a:pt x="158" y="23"/>
                  </a:lnTo>
                  <a:lnTo>
                    <a:pt x="165" y="35"/>
                  </a:lnTo>
                  <a:lnTo>
                    <a:pt x="168" y="45"/>
                  </a:lnTo>
                  <a:lnTo>
                    <a:pt x="169" y="56"/>
                  </a:lnTo>
                  <a:lnTo>
                    <a:pt x="169" y="338"/>
                  </a:lnTo>
                  <a:lnTo>
                    <a:pt x="166" y="355"/>
                  </a:lnTo>
                  <a:lnTo>
                    <a:pt x="158" y="371"/>
                  </a:lnTo>
                  <a:lnTo>
                    <a:pt x="146" y="383"/>
                  </a:lnTo>
                  <a:lnTo>
                    <a:pt x="130" y="391"/>
                  </a:lnTo>
                  <a:lnTo>
                    <a:pt x="113" y="394"/>
                  </a:lnTo>
                  <a:lnTo>
                    <a:pt x="96" y="391"/>
                  </a:lnTo>
                  <a:lnTo>
                    <a:pt x="79" y="383"/>
                  </a:lnTo>
                  <a:lnTo>
                    <a:pt x="68" y="371"/>
                  </a:lnTo>
                  <a:lnTo>
                    <a:pt x="60" y="355"/>
                  </a:lnTo>
                  <a:lnTo>
                    <a:pt x="57" y="338"/>
                  </a:lnTo>
                  <a:lnTo>
                    <a:pt x="57" y="169"/>
                  </a:lnTo>
                  <a:lnTo>
                    <a:pt x="42" y="167"/>
                  </a:lnTo>
                  <a:lnTo>
                    <a:pt x="29" y="162"/>
                  </a:lnTo>
                  <a:lnTo>
                    <a:pt x="17" y="153"/>
                  </a:lnTo>
                  <a:lnTo>
                    <a:pt x="8" y="140"/>
                  </a:lnTo>
                  <a:lnTo>
                    <a:pt x="2" y="127"/>
                  </a:lnTo>
                  <a:lnTo>
                    <a:pt x="0" y="113"/>
                  </a:lnTo>
                  <a:lnTo>
                    <a:pt x="2" y="98"/>
                  </a:lnTo>
                  <a:lnTo>
                    <a:pt x="8" y="85"/>
                  </a:lnTo>
                  <a:lnTo>
                    <a:pt x="17" y="73"/>
                  </a:lnTo>
                  <a:lnTo>
                    <a:pt x="73" y="16"/>
                  </a:lnTo>
                  <a:lnTo>
                    <a:pt x="81" y="9"/>
                  </a:lnTo>
                  <a:lnTo>
                    <a:pt x="91" y="4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206"/>
            <p:cNvSpPr>
              <a:spLocks/>
            </p:cNvSpPr>
            <p:nvPr/>
          </p:nvSpPr>
          <p:spPr bwMode="auto">
            <a:xfrm>
              <a:off x="6413500" y="5848351"/>
              <a:ext cx="26988" cy="26988"/>
            </a:xfrm>
            <a:custGeom>
              <a:avLst/>
              <a:gdLst>
                <a:gd name="T0" fmla="*/ 113 w 169"/>
                <a:gd name="T1" fmla="*/ 0 h 169"/>
                <a:gd name="T2" fmla="*/ 127 w 169"/>
                <a:gd name="T3" fmla="*/ 2 h 169"/>
                <a:gd name="T4" fmla="*/ 140 w 169"/>
                <a:gd name="T5" fmla="*/ 8 h 169"/>
                <a:gd name="T6" fmla="*/ 153 w 169"/>
                <a:gd name="T7" fmla="*/ 17 h 169"/>
                <a:gd name="T8" fmla="*/ 162 w 169"/>
                <a:gd name="T9" fmla="*/ 29 h 169"/>
                <a:gd name="T10" fmla="*/ 167 w 169"/>
                <a:gd name="T11" fmla="*/ 42 h 169"/>
                <a:gd name="T12" fmla="*/ 169 w 169"/>
                <a:gd name="T13" fmla="*/ 57 h 169"/>
                <a:gd name="T14" fmla="*/ 167 w 169"/>
                <a:gd name="T15" fmla="*/ 71 h 169"/>
                <a:gd name="T16" fmla="*/ 162 w 169"/>
                <a:gd name="T17" fmla="*/ 84 h 169"/>
                <a:gd name="T18" fmla="*/ 153 w 169"/>
                <a:gd name="T19" fmla="*/ 97 h 169"/>
                <a:gd name="T20" fmla="*/ 96 w 169"/>
                <a:gd name="T21" fmla="*/ 153 h 169"/>
                <a:gd name="T22" fmla="*/ 84 w 169"/>
                <a:gd name="T23" fmla="*/ 162 h 169"/>
                <a:gd name="T24" fmla="*/ 71 w 169"/>
                <a:gd name="T25" fmla="*/ 167 h 169"/>
                <a:gd name="T26" fmla="*/ 56 w 169"/>
                <a:gd name="T27" fmla="*/ 169 h 169"/>
                <a:gd name="T28" fmla="*/ 42 w 169"/>
                <a:gd name="T29" fmla="*/ 167 h 169"/>
                <a:gd name="T30" fmla="*/ 29 w 169"/>
                <a:gd name="T31" fmla="*/ 162 h 169"/>
                <a:gd name="T32" fmla="*/ 16 w 169"/>
                <a:gd name="T33" fmla="*/ 153 h 169"/>
                <a:gd name="T34" fmla="*/ 7 w 169"/>
                <a:gd name="T35" fmla="*/ 141 h 169"/>
                <a:gd name="T36" fmla="*/ 2 w 169"/>
                <a:gd name="T37" fmla="*/ 127 h 169"/>
                <a:gd name="T38" fmla="*/ 0 w 169"/>
                <a:gd name="T39" fmla="*/ 113 h 169"/>
                <a:gd name="T40" fmla="*/ 2 w 169"/>
                <a:gd name="T41" fmla="*/ 99 h 169"/>
                <a:gd name="T42" fmla="*/ 7 w 169"/>
                <a:gd name="T43" fmla="*/ 85 h 169"/>
                <a:gd name="T44" fmla="*/ 16 w 169"/>
                <a:gd name="T45" fmla="*/ 73 h 169"/>
                <a:gd name="T46" fmla="*/ 73 w 169"/>
                <a:gd name="T47" fmla="*/ 17 h 169"/>
                <a:gd name="T48" fmla="*/ 85 w 169"/>
                <a:gd name="T49" fmla="*/ 8 h 169"/>
                <a:gd name="T50" fmla="*/ 98 w 169"/>
                <a:gd name="T51" fmla="*/ 2 h 169"/>
                <a:gd name="T52" fmla="*/ 113 w 169"/>
                <a:gd name="T5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9" h="169">
                  <a:moveTo>
                    <a:pt x="113" y="0"/>
                  </a:moveTo>
                  <a:lnTo>
                    <a:pt x="127" y="2"/>
                  </a:lnTo>
                  <a:lnTo>
                    <a:pt x="140" y="8"/>
                  </a:lnTo>
                  <a:lnTo>
                    <a:pt x="153" y="17"/>
                  </a:lnTo>
                  <a:lnTo>
                    <a:pt x="162" y="29"/>
                  </a:lnTo>
                  <a:lnTo>
                    <a:pt x="167" y="42"/>
                  </a:lnTo>
                  <a:lnTo>
                    <a:pt x="169" y="57"/>
                  </a:lnTo>
                  <a:lnTo>
                    <a:pt x="167" y="71"/>
                  </a:lnTo>
                  <a:lnTo>
                    <a:pt x="162" y="84"/>
                  </a:lnTo>
                  <a:lnTo>
                    <a:pt x="153" y="97"/>
                  </a:lnTo>
                  <a:lnTo>
                    <a:pt x="96" y="153"/>
                  </a:lnTo>
                  <a:lnTo>
                    <a:pt x="84" y="162"/>
                  </a:lnTo>
                  <a:lnTo>
                    <a:pt x="71" y="167"/>
                  </a:lnTo>
                  <a:lnTo>
                    <a:pt x="56" y="169"/>
                  </a:lnTo>
                  <a:lnTo>
                    <a:pt x="42" y="167"/>
                  </a:lnTo>
                  <a:lnTo>
                    <a:pt x="29" y="162"/>
                  </a:lnTo>
                  <a:lnTo>
                    <a:pt x="16" y="153"/>
                  </a:lnTo>
                  <a:lnTo>
                    <a:pt x="7" y="141"/>
                  </a:lnTo>
                  <a:lnTo>
                    <a:pt x="2" y="127"/>
                  </a:lnTo>
                  <a:lnTo>
                    <a:pt x="0" y="113"/>
                  </a:lnTo>
                  <a:lnTo>
                    <a:pt x="2" y="99"/>
                  </a:lnTo>
                  <a:lnTo>
                    <a:pt x="7" y="85"/>
                  </a:lnTo>
                  <a:lnTo>
                    <a:pt x="16" y="73"/>
                  </a:lnTo>
                  <a:lnTo>
                    <a:pt x="73" y="17"/>
                  </a:lnTo>
                  <a:lnTo>
                    <a:pt x="85" y="8"/>
                  </a:lnTo>
                  <a:lnTo>
                    <a:pt x="98" y="2"/>
                  </a:lnTo>
                  <a:lnTo>
                    <a:pt x="1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207"/>
            <p:cNvSpPr>
              <a:spLocks/>
            </p:cNvSpPr>
            <p:nvPr/>
          </p:nvSpPr>
          <p:spPr bwMode="auto">
            <a:xfrm>
              <a:off x="6448425" y="5813426"/>
              <a:ext cx="26988" cy="61913"/>
            </a:xfrm>
            <a:custGeom>
              <a:avLst/>
              <a:gdLst>
                <a:gd name="T0" fmla="*/ 106 w 169"/>
                <a:gd name="T1" fmla="*/ 0 h 394"/>
                <a:gd name="T2" fmla="*/ 120 w 169"/>
                <a:gd name="T3" fmla="*/ 0 h 394"/>
                <a:gd name="T4" fmla="*/ 135 w 169"/>
                <a:gd name="T5" fmla="*/ 4 h 394"/>
                <a:gd name="T6" fmla="*/ 148 w 169"/>
                <a:gd name="T7" fmla="*/ 11 h 394"/>
                <a:gd name="T8" fmla="*/ 158 w 169"/>
                <a:gd name="T9" fmla="*/ 23 h 394"/>
                <a:gd name="T10" fmla="*/ 165 w 169"/>
                <a:gd name="T11" fmla="*/ 35 h 394"/>
                <a:gd name="T12" fmla="*/ 168 w 169"/>
                <a:gd name="T13" fmla="*/ 45 h 394"/>
                <a:gd name="T14" fmla="*/ 169 w 169"/>
                <a:gd name="T15" fmla="*/ 56 h 394"/>
                <a:gd name="T16" fmla="*/ 169 w 169"/>
                <a:gd name="T17" fmla="*/ 338 h 394"/>
                <a:gd name="T18" fmla="*/ 166 w 169"/>
                <a:gd name="T19" fmla="*/ 355 h 394"/>
                <a:gd name="T20" fmla="*/ 158 w 169"/>
                <a:gd name="T21" fmla="*/ 371 h 394"/>
                <a:gd name="T22" fmla="*/ 146 w 169"/>
                <a:gd name="T23" fmla="*/ 383 h 394"/>
                <a:gd name="T24" fmla="*/ 130 w 169"/>
                <a:gd name="T25" fmla="*/ 391 h 394"/>
                <a:gd name="T26" fmla="*/ 113 w 169"/>
                <a:gd name="T27" fmla="*/ 394 h 394"/>
                <a:gd name="T28" fmla="*/ 96 w 169"/>
                <a:gd name="T29" fmla="*/ 391 h 394"/>
                <a:gd name="T30" fmla="*/ 80 w 169"/>
                <a:gd name="T31" fmla="*/ 383 h 394"/>
                <a:gd name="T32" fmla="*/ 68 w 169"/>
                <a:gd name="T33" fmla="*/ 371 h 394"/>
                <a:gd name="T34" fmla="*/ 60 w 169"/>
                <a:gd name="T35" fmla="*/ 355 h 394"/>
                <a:gd name="T36" fmla="*/ 57 w 169"/>
                <a:gd name="T37" fmla="*/ 338 h 394"/>
                <a:gd name="T38" fmla="*/ 57 w 169"/>
                <a:gd name="T39" fmla="*/ 169 h 394"/>
                <a:gd name="T40" fmla="*/ 42 w 169"/>
                <a:gd name="T41" fmla="*/ 167 h 394"/>
                <a:gd name="T42" fmla="*/ 29 w 169"/>
                <a:gd name="T43" fmla="*/ 162 h 394"/>
                <a:gd name="T44" fmla="*/ 17 w 169"/>
                <a:gd name="T45" fmla="*/ 153 h 394"/>
                <a:gd name="T46" fmla="*/ 8 w 169"/>
                <a:gd name="T47" fmla="*/ 140 h 394"/>
                <a:gd name="T48" fmla="*/ 2 w 169"/>
                <a:gd name="T49" fmla="*/ 127 h 394"/>
                <a:gd name="T50" fmla="*/ 0 w 169"/>
                <a:gd name="T51" fmla="*/ 113 h 394"/>
                <a:gd name="T52" fmla="*/ 2 w 169"/>
                <a:gd name="T53" fmla="*/ 98 h 394"/>
                <a:gd name="T54" fmla="*/ 8 w 169"/>
                <a:gd name="T55" fmla="*/ 85 h 394"/>
                <a:gd name="T56" fmla="*/ 17 w 169"/>
                <a:gd name="T57" fmla="*/ 73 h 394"/>
                <a:gd name="T58" fmla="*/ 73 w 169"/>
                <a:gd name="T59" fmla="*/ 16 h 394"/>
                <a:gd name="T60" fmla="*/ 81 w 169"/>
                <a:gd name="T61" fmla="*/ 9 h 394"/>
                <a:gd name="T62" fmla="*/ 91 w 169"/>
                <a:gd name="T63" fmla="*/ 4 h 394"/>
                <a:gd name="T64" fmla="*/ 106 w 169"/>
                <a:gd name="T6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9" h="394">
                  <a:moveTo>
                    <a:pt x="106" y="0"/>
                  </a:moveTo>
                  <a:lnTo>
                    <a:pt x="120" y="0"/>
                  </a:lnTo>
                  <a:lnTo>
                    <a:pt x="135" y="4"/>
                  </a:lnTo>
                  <a:lnTo>
                    <a:pt x="148" y="11"/>
                  </a:lnTo>
                  <a:lnTo>
                    <a:pt x="158" y="23"/>
                  </a:lnTo>
                  <a:lnTo>
                    <a:pt x="165" y="35"/>
                  </a:lnTo>
                  <a:lnTo>
                    <a:pt x="168" y="45"/>
                  </a:lnTo>
                  <a:lnTo>
                    <a:pt x="169" y="56"/>
                  </a:lnTo>
                  <a:lnTo>
                    <a:pt x="169" y="338"/>
                  </a:lnTo>
                  <a:lnTo>
                    <a:pt x="166" y="355"/>
                  </a:lnTo>
                  <a:lnTo>
                    <a:pt x="158" y="371"/>
                  </a:lnTo>
                  <a:lnTo>
                    <a:pt x="146" y="383"/>
                  </a:lnTo>
                  <a:lnTo>
                    <a:pt x="130" y="391"/>
                  </a:lnTo>
                  <a:lnTo>
                    <a:pt x="113" y="394"/>
                  </a:lnTo>
                  <a:lnTo>
                    <a:pt x="96" y="391"/>
                  </a:lnTo>
                  <a:lnTo>
                    <a:pt x="80" y="383"/>
                  </a:lnTo>
                  <a:lnTo>
                    <a:pt x="68" y="371"/>
                  </a:lnTo>
                  <a:lnTo>
                    <a:pt x="60" y="355"/>
                  </a:lnTo>
                  <a:lnTo>
                    <a:pt x="57" y="338"/>
                  </a:lnTo>
                  <a:lnTo>
                    <a:pt x="57" y="169"/>
                  </a:lnTo>
                  <a:lnTo>
                    <a:pt x="42" y="167"/>
                  </a:lnTo>
                  <a:lnTo>
                    <a:pt x="29" y="162"/>
                  </a:lnTo>
                  <a:lnTo>
                    <a:pt x="17" y="153"/>
                  </a:lnTo>
                  <a:lnTo>
                    <a:pt x="8" y="140"/>
                  </a:lnTo>
                  <a:lnTo>
                    <a:pt x="2" y="127"/>
                  </a:lnTo>
                  <a:lnTo>
                    <a:pt x="0" y="113"/>
                  </a:lnTo>
                  <a:lnTo>
                    <a:pt x="2" y="98"/>
                  </a:lnTo>
                  <a:lnTo>
                    <a:pt x="8" y="85"/>
                  </a:lnTo>
                  <a:lnTo>
                    <a:pt x="17" y="73"/>
                  </a:lnTo>
                  <a:lnTo>
                    <a:pt x="73" y="16"/>
                  </a:lnTo>
                  <a:lnTo>
                    <a:pt x="81" y="9"/>
                  </a:lnTo>
                  <a:lnTo>
                    <a:pt x="91" y="4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208"/>
            <p:cNvSpPr>
              <a:spLocks/>
            </p:cNvSpPr>
            <p:nvPr/>
          </p:nvSpPr>
          <p:spPr bwMode="auto">
            <a:xfrm>
              <a:off x="6484938" y="5813426"/>
              <a:ext cx="26988" cy="61913"/>
            </a:xfrm>
            <a:custGeom>
              <a:avLst/>
              <a:gdLst>
                <a:gd name="T0" fmla="*/ 105 w 169"/>
                <a:gd name="T1" fmla="*/ 0 h 394"/>
                <a:gd name="T2" fmla="*/ 120 w 169"/>
                <a:gd name="T3" fmla="*/ 0 h 394"/>
                <a:gd name="T4" fmla="*/ 134 w 169"/>
                <a:gd name="T5" fmla="*/ 4 h 394"/>
                <a:gd name="T6" fmla="*/ 147 w 169"/>
                <a:gd name="T7" fmla="*/ 11 h 394"/>
                <a:gd name="T8" fmla="*/ 157 w 169"/>
                <a:gd name="T9" fmla="*/ 23 h 394"/>
                <a:gd name="T10" fmla="*/ 165 w 169"/>
                <a:gd name="T11" fmla="*/ 35 h 394"/>
                <a:gd name="T12" fmla="*/ 168 w 169"/>
                <a:gd name="T13" fmla="*/ 45 h 394"/>
                <a:gd name="T14" fmla="*/ 169 w 169"/>
                <a:gd name="T15" fmla="*/ 56 h 394"/>
                <a:gd name="T16" fmla="*/ 169 w 169"/>
                <a:gd name="T17" fmla="*/ 338 h 394"/>
                <a:gd name="T18" fmla="*/ 166 w 169"/>
                <a:gd name="T19" fmla="*/ 355 h 394"/>
                <a:gd name="T20" fmla="*/ 157 w 169"/>
                <a:gd name="T21" fmla="*/ 371 h 394"/>
                <a:gd name="T22" fmla="*/ 145 w 169"/>
                <a:gd name="T23" fmla="*/ 383 h 394"/>
                <a:gd name="T24" fmla="*/ 130 w 169"/>
                <a:gd name="T25" fmla="*/ 391 h 394"/>
                <a:gd name="T26" fmla="*/ 112 w 169"/>
                <a:gd name="T27" fmla="*/ 394 h 394"/>
                <a:gd name="T28" fmla="*/ 95 w 169"/>
                <a:gd name="T29" fmla="*/ 391 h 394"/>
                <a:gd name="T30" fmla="*/ 80 w 169"/>
                <a:gd name="T31" fmla="*/ 383 h 394"/>
                <a:gd name="T32" fmla="*/ 67 w 169"/>
                <a:gd name="T33" fmla="*/ 371 h 394"/>
                <a:gd name="T34" fmla="*/ 59 w 169"/>
                <a:gd name="T35" fmla="*/ 355 h 394"/>
                <a:gd name="T36" fmla="*/ 56 w 169"/>
                <a:gd name="T37" fmla="*/ 338 h 394"/>
                <a:gd name="T38" fmla="*/ 56 w 169"/>
                <a:gd name="T39" fmla="*/ 169 h 394"/>
                <a:gd name="T40" fmla="*/ 42 w 169"/>
                <a:gd name="T41" fmla="*/ 167 h 394"/>
                <a:gd name="T42" fmla="*/ 28 w 169"/>
                <a:gd name="T43" fmla="*/ 162 h 394"/>
                <a:gd name="T44" fmla="*/ 16 w 169"/>
                <a:gd name="T45" fmla="*/ 153 h 394"/>
                <a:gd name="T46" fmla="*/ 7 w 169"/>
                <a:gd name="T47" fmla="*/ 140 h 394"/>
                <a:gd name="T48" fmla="*/ 2 w 169"/>
                <a:gd name="T49" fmla="*/ 127 h 394"/>
                <a:gd name="T50" fmla="*/ 0 w 169"/>
                <a:gd name="T51" fmla="*/ 113 h 394"/>
                <a:gd name="T52" fmla="*/ 2 w 169"/>
                <a:gd name="T53" fmla="*/ 98 h 394"/>
                <a:gd name="T54" fmla="*/ 7 w 169"/>
                <a:gd name="T55" fmla="*/ 85 h 394"/>
                <a:gd name="T56" fmla="*/ 16 w 169"/>
                <a:gd name="T57" fmla="*/ 73 h 394"/>
                <a:gd name="T58" fmla="*/ 72 w 169"/>
                <a:gd name="T59" fmla="*/ 16 h 394"/>
                <a:gd name="T60" fmla="*/ 81 w 169"/>
                <a:gd name="T61" fmla="*/ 9 h 394"/>
                <a:gd name="T62" fmla="*/ 91 w 169"/>
                <a:gd name="T63" fmla="*/ 4 h 394"/>
                <a:gd name="T64" fmla="*/ 105 w 169"/>
                <a:gd name="T6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9" h="394">
                  <a:moveTo>
                    <a:pt x="105" y="0"/>
                  </a:moveTo>
                  <a:lnTo>
                    <a:pt x="120" y="0"/>
                  </a:lnTo>
                  <a:lnTo>
                    <a:pt x="134" y="4"/>
                  </a:lnTo>
                  <a:lnTo>
                    <a:pt x="147" y="11"/>
                  </a:lnTo>
                  <a:lnTo>
                    <a:pt x="157" y="23"/>
                  </a:lnTo>
                  <a:lnTo>
                    <a:pt x="165" y="35"/>
                  </a:lnTo>
                  <a:lnTo>
                    <a:pt x="168" y="45"/>
                  </a:lnTo>
                  <a:lnTo>
                    <a:pt x="169" y="56"/>
                  </a:lnTo>
                  <a:lnTo>
                    <a:pt x="169" y="338"/>
                  </a:lnTo>
                  <a:lnTo>
                    <a:pt x="166" y="355"/>
                  </a:lnTo>
                  <a:lnTo>
                    <a:pt x="157" y="371"/>
                  </a:lnTo>
                  <a:lnTo>
                    <a:pt x="145" y="383"/>
                  </a:lnTo>
                  <a:lnTo>
                    <a:pt x="130" y="391"/>
                  </a:lnTo>
                  <a:lnTo>
                    <a:pt x="112" y="394"/>
                  </a:lnTo>
                  <a:lnTo>
                    <a:pt x="95" y="391"/>
                  </a:lnTo>
                  <a:lnTo>
                    <a:pt x="80" y="383"/>
                  </a:lnTo>
                  <a:lnTo>
                    <a:pt x="67" y="371"/>
                  </a:lnTo>
                  <a:lnTo>
                    <a:pt x="59" y="355"/>
                  </a:lnTo>
                  <a:lnTo>
                    <a:pt x="56" y="338"/>
                  </a:lnTo>
                  <a:lnTo>
                    <a:pt x="56" y="169"/>
                  </a:lnTo>
                  <a:lnTo>
                    <a:pt x="42" y="167"/>
                  </a:lnTo>
                  <a:lnTo>
                    <a:pt x="28" y="162"/>
                  </a:lnTo>
                  <a:lnTo>
                    <a:pt x="16" y="153"/>
                  </a:lnTo>
                  <a:lnTo>
                    <a:pt x="7" y="140"/>
                  </a:lnTo>
                  <a:lnTo>
                    <a:pt x="2" y="127"/>
                  </a:lnTo>
                  <a:lnTo>
                    <a:pt x="0" y="113"/>
                  </a:lnTo>
                  <a:lnTo>
                    <a:pt x="2" y="98"/>
                  </a:lnTo>
                  <a:lnTo>
                    <a:pt x="7" y="85"/>
                  </a:lnTo>
                  <a:lnTo>
                    <a:pt x="16" y="73"/>
                  </a:lnTo>
                  <a:lnTo>
                    <a:pt x="72" y="16"/>
                  </a:lnTo>
                  <a:lnTo>
                    <a:pt x="81" y="9"/>
                  </a:lnTo>
                  <a:lnTo>
                    <a:pt x="91" y="4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209"/>
            <p:cNvSpPr>
              <a:spLocks noEditPoints="1"/>
            </p:cNvSpPr>
            <p:nvPr/>
          </p:nvSpPr>
          <p:spPr bwMode="auto">
            <a:xfrm>
              <a:off x="6350000" y="5992813"/>
              <a:ext cx="179388" cy="177800"/>
            </a:xfrm>
            <a:custGeom>
              <a:avLst/>
              <a:gdLst>
                <a:gd name="T0" fmla="*/ 225 w 1126"/>
                <a:gd name="T1" fmla="*/ 112 h 1126"/>
                <a:gd name="T2" fmla="*/ 225 w 1126"/>
                <a:gd name="T3" fmla="*/ 1014 h 1126"/>
                <a:gd name="T4" fmla="*/ 901 w 1126"/>
                <a:gd name="T5" fmla="*/ 1014 h 1126"/>
                <a:gd name="T6" fmla="*/ 901 w 1126"/>
                <a:gd name="T7" fmla="*/ 112 h 1126"/>
                <a:gd name="T8" fmla="*/ 225 w 1126"/>
                <a:gd name="T9" fmla="*/ 112 h 1126"/>
                <a:gd name="T10" fmla="*/ 112 w 1126"/>
                <a:gd name="T11" fmla="*/ 0 h 1126"/>
                <a:gd name="T12" fmla="*/ 1014 w 1126"/>
                <a:gd name="T13" fmla="*/ 0 h 1126"/>
                <a:gd name="T14" fmla="*/ 1014 w 1126"/>
                <a:gd name="T15" fmla="*/ 1014 h 1126"/>
                <a:gd name="T16" fmla="*/ 1070 w 1126"/>
                <a:gd name="T17" fmla="*/ 1014 h 1126"/>
                <a:gd name="T18" fmla="*/ 1087 w 1126"/>
                <a:gd name="T19" fmla="*/ 1017 h 1126"/>
                <a:gd name="T20" fmla="*/ 1103 w 1126"/>
                <a:gd name="T21" fmla="*/ 1025 h 1126"/>
                <a:gd name="T22" fmla="*/ 1115 w 1126"/>
                <a:gd name="T23" fmla="*/ 1037 h 1126"/>
                <a:gd name="T24" fmla="*/ 1123 w 1126"/>
                <a:gd name="T25" fmla="*/ 1053 h 1126"/>
                <a:gd name="T26" fmla="*/ 1126 w 1126"/>
                <a:gd name="T27" fmla="*/ 1070 h 1126"/>
                <a:gd name="T28" fmla="*/ 1123 w 1126"/>
                <a:gd name="T29" fmla="*/ 1087 h 1126"/>
                <a:gd name="T30" fmla="*/ 1115 w 1126"/>
                <a:gd name="T31" fmla="*/ 1103 h 1126"/>
                <a:gd name="T32" fmla="*/ 1103 w 1126"/>
                <a:gd name="T33" fmla="*/ 1115 h 1126"/>
                <a:gd name="T34" fmla="*/ 1087 w 1126"/>
                <a:gd name="T35" fmla="*/ 1123 h 1126"/>
                <a:gd name="T36" fmla="*/ 1070 w 1126"/>
                <a:gd name="T37" fmla="*/ 1126 h 1126"/>
                <a:gd name="T38" fmla="*/ 56 w 1126"/>
                <a:gd name="T39" fmla="*/ 1126 h 1126"/>
                <a:gd name="T40" fmla="*/ 39 w 1126"/>
                <a:gd name="T41" fmla="*/ 1123 h 1126"/>
                <a:gd name="T42" fmla="*/ 23 w 1126"/>
                <a:gd name="T43" fmla="*/ 1115 h 1126"/>
                <a:gd name="T44" fmla="*/ 11 w 1126"/>
                <a:gd name="T45" fmla="*/ 1103 h 1126"/>
                <a:gd name="T46" fmla="*/ 3 w 1126"/>
                <a:gd name="T47" fmla="*/ 1087 h 1126"/>
                <a:gd name="T48" fmla="*/ 0 w 1126"/>
                <a:gd name="T49" fmla="*/ 1070 h 1126"/>
                <a:gd name="T50" fmla="*/ 3 w 1126"/>
                <a:gd name="T51" fmla="*/ 1053 h 1126"/>
                <a:gd name="T52" fmla="*/ 11 w 1126"/>
                <a:gd name="T53" fmla="*/ 1037 h 1126"/>
                <a:gd name="T54" fmla="*/ 23 w 1126"/>
                <a:gd name="T55" fmla="*/ 1025 h 1126"/>
                <a:gd name="T56" fmla="*/ 39 w 1126"/>
                <a:gd name="T57" fmla="*/ 1017 h 1126"/>
                <a:gd name="T58" fmla="*/ 56 w 1126"/>
                <a:gd name="T59" fmla="*/ 1014 h 1126"/>
                <a:gd name="T60" fmla="*/ 112 w 1126"/>
                <a:gd name="T61" fmla="*/ 1014 h 1126"/>
                <a:gd name="T62" fmla="*/ 112 w 1126"/>
                <a:gd name="T63" fmla="*/ 0 h 1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6" h="1126">
                  <a:moveTo>
                    <a:pt x="225" y="112"/>
                  </a:moveTo>
                  <a:lnTo>
                    <a:pt x="225" y="1014"/>
                  </a:lnTo>
                  <a:lnTo>
                    <a:pt x="901" y="1014"/>
                  </a:lnTo>
                  <a:lnTo>
                    <a:pt x="901" y="112"/>
                  </a:lnTo>
                  <a:lnTo>
                    <a:pt x="225" y="112"/>
                  </a:lnTo>
                  <a:close/>
                  <a:moveTo>
                    <a:pt x="112" y="0"/>
                  </a:moveTo>
                  <a:lnTo>
                    <a:pt x="1014" y="0"/>
                  </a:lnTo>
                  <a:lnTo>
                    <a:pt x="1014" y="1014"/>
                  </a:lnTo>
                  <a:lnTo>
                    <a:pt x="1070" y="1014"/>
                  </a:lnTo>
                  <a:lnTo>
                    <a:pt x="1087" y="1017"/>
                  </a:lnTo>
                  <a:lnTo>
                    <a:pt x="1103" y="1025"/>
                  </a:lnTo>
                  <a:lnTo>
                    <a:pt x="1115" y="1037"/>
                  </a:lnTo>
                  <a:lnTo>
                    <a:pt x="1123" y="1053"/>
                  </a:lnTo>
                  <a:lnTo>
                    <a:pt x="1126" y="1070"/>
                  </a:lnTo>
                  <a:lnTo>
                    <a:pt x="1123" y="1087"/>
                  </a:lnTo>
                  <a:lnTo>
                    <a:pt x="1115" y="1103"/>
                  </a:lnTo>
                  <a:lnTo>
                    <a:pt x="1103" y="1115"/>
                  </a:lnTo>
                  <a:lnTo>
                    <a:pt x="1087" y="1123"/>
                  </a:lnTo>
                  <a:lnTo>
                    <a:pt x="1070" y="1126"/>
                  </a:lnTo>
                  <a:lnTo>
                    <a:pt x="56" y="1126"/>
                  </a:lnTo>
                  <a:lnTo>
                    <a:pt x="39" y="1123"/>
                  </a:lnTo>
                  <a:lnTo>
                    <a:pt x="23" y="1115"/>
                  </a:lnTo>
                  <a:lnTo>
                    <a:pt x="11" y="1103"/>
                  </a:lnTo>
                  <a:lnTo>
                    <a:pt x="3" y="1087"/>
                  </a:lnTo>
                  <a:lnTo>
                    <a:pt x="0" y="1070"/>
                  </a:lnTo>
                  <a:lnTo>
                    <a:pt x="3" y="1053"/>
                  </a:lnTo>
                  <a:lnTo>
                    <a:pt x="11" y="1037"/>
                  </a:lnTo>
                  <a:lnTo>
                    <a:pt x="23" y="1025"/>
                  </a:lnTo>
                  <a:lnTo>
                    <a:pt x="39" y="1017"/>
                  </a:lnTo>
                  <a:lnTo>
                    <a:pt x="56" y="1014"/>
                  </a:lnTo>
                  <a:lnTo>
                    <a:pt x="112" y="1014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210"/>
            <p:cNvSpPr>
              <a:spLocks/>
            </p:cNvSpPr>
            <p:nvPr/>
          </p:nvSpPr>
          <p:spPr bwMode="auto">
            <a:xfrm>
              <a:off x="6546850" y="5946776"/>
              <a:ext cx="17463" cy="242888"/>
            </a:xfrm>
            <a:custGeom>
              <a:avLst/>
              <a:gdLst>
                <a:gd name="T0" fmla="*/ 56 w 113"/>
                <a:gd name="T1" fmla="*/ 0 h 1521"/>
                <a:gd name="T2" fmla="*/ 74 w 113"/>
                <a:gd name="T3" fmla="*/ 3 h 1521"/>
                <a:gd name="T4" fmla="*/ 89 w 113"/>
                <a:gd name="T5" fmla="*/ 11 h 1521"/>
                <a:gd name="T6" fmla="*/ 101 w 113"/>
                <a:gd name="T7" fmla="*/ 23 h 1521"/>
                <a:gd name="T8" fmla="*/ 110 w 113"/>
                <a:gd name="T9" fmla="*/ 39 h 1521"/>
                <a:gd name="T10" fmla="*/ 113 w 113"/>
                <a:gd name="T11" fmla="*/ 56 h 1521"/>
                <a:gd name="T12" fmla="*/ 113 w 113"/>
                <a:gd name="T13" fmla="*/ 1465 h 1521"/>
                <a:gd name="T14" fmla="*/ 110 w 113"/>
                <a:gd name="T15" fmla="*/ 1482 h 1521"/>
                <a:gd name="T16" fmla="*/ 101 w 113"/>
                <a:gd name="T17" fmla="*/ 1497 h 1521"/>
                <a:gd name="T18" fmla="*/ 89 w 113"/>
                <a:gd name="T19" fmla="*/ 1510 h 1521"/>
                <a:gd name="T20" fmla="*/ 74 w 113"/>
                <a:gd name="T21" fmla="*/ 1518 h 1521"/>
                <a:gd name="T22" fmla="*/ 56 w 113"/>
                <a:gd name="T23" fmla="*/ 1521 h 1521"/>
                <a:gd name="T24" fmla="*/ 39 w 113"/>
                <a:gd name="T25" fmla="*/ 1518 h 1521"/>
                <a:gd name="T26" fmla="*/ 24 w 113"/>
                <a:gd name="T27" fmla="*/ 1510 h 1521"/>
                <a:gd name="T28" fmla="*/ 11 w 113"/>
                <a:gd name="T29" fmla="*/ 1497 h 1521"/>
                <a:gd name="T30" fmla="*/ 3 w 113"/>
                <a:gd name="T31" fmla="*/ 1482 h 1521"/>
                <a:gd name="T32" fmla="*/ 0 w 113"/>
                <a:gd name="T33" fmla="*/ 1465 h 1521"/>
                <a:gd name="T34" fmla="*/ 0 w 113"/>
                <a:gd name="T35" fmla="*/ 56 h 1521"/>
                <a:gd name="T36" fmla="*/ 3 w 113"/>
                <a:gd name="T37" fmla="*/ 39 h 1521"/>
                <a:gd name="T38" fmla="*/ 11 w 113"/>
                <a:gd name="T39" fmla="*/ 23 h 1521"/>
                <a:gd name="T40" fmla="*/ 24 w 113"/>
                <a:gd name="T41" fmla="*/ 11 h 1521"/>
                <a:gd name="T42" fmla="*/ 39 w 113"/>
                <a:gd name="T43" fmla="*/ 3 h 1521"/>
                <a:gd name="T44" fmla="*/ 56 w 113"/>
                <a:gd name="T45" fmla="*/ 0 h 1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521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3" y="1465"/>
                  </a:lnTo>
                  <a:lnTo>
                    <a:pt x="110" y="1482"/>
                  </a:lnTo>
                  <a:lnTo>
                    <a:pt x="101" y="1497"/>
                  </a:lnTo>
                  <a:lnTo>
                    <a:pt x="89" y="1510"/>
                  </a:lnTo>
                  <a:lnTo>
                    <a:pt x="74" y="1518"/>
                  </a:lnTo>
                  <a:lnTo>
                    <a:pt x="56" y="1521"/>
                  </a:lnTo>
                  <a:lnTo>
                    <a:pt x="39" y="1518"/>
                  </a:lnTo>
                  <a:lnTo>
                    <a:pt x="24" y="1510"/>
                  </a:lnTo>
                  <a:lnTo>
                    <a:pt x="11" y="1497"/>
                  </a:lnTo>
                  <a:lnTo>
                    <a:pt x="3" y="1482"/>
                  </a:lnTo>
                  <a:lnTo>
                    <a:pt x="0" y="146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211"/>
            <p:cNvSpPr>
              <a:spLocks/>
            </p:cNvSpPr>
            <p:nvPr/>
          </p:nvSpPr>
          <p:spPr bwMode="auto">
            <a:xfrm>
              <a:off x="6394450" y="6116638"/>
              <a:ext cx="63500" cy="19050"/>
            </a:xfrm>
            <a:custGeom>
              <a:avLst/>
              <a:gdLst>
                <a:gd name="T0" fmla="*/ 57 w 395"/>
                <a:gd name="T1" fmla="*/ 0 h 113"/>
                <a:gd name="T2" fmla="*/ 338 w 395"/>
                <a:gd name="T3" fmla="*/ 0 h 113"/>
                <a:gd name="T4" fmla="*/ 356 w 395"/>
                <a:gd name="T5" fmla="*/ 3 h 113"/>
                <a:gd name="T6" fmla="*/ 372 w 395"/>
                <a:gd name="T7" fmla="*/ 12 h 113"/>
                <a:gd name="T8" fmla="*/ 383 w 395"/>
                <a:gd name="T9" fmla="*/ 24 h 113"/>
                <a:gd name="T10" fmla="*/ 392 w 395"/>
                <a:gd name="T11" fmla="*/ 39 h 113"/>
                <a:gd name="T12" fmla="*/ 395 w 395"/>
                <a:gd name="T13" fmla="*/ 57 h 113"/>
                <a:gd name="T14" fmla="*/ 392 w 395"/>
                <a:gd name="T15" fmla="*/ 74 h 113"/>
                <a:gd name="T16" fmla="*/ 383 w 395"/>
                <a:gd name="T17" fmla="*/ 89 h 113"/>
                <a:gd name="T18" fmla="*/ 372 w 395"/>
                <a:gd name="T19" fmla="*/ 102 h 113"/>
                <a:gd name="T20" fmla="*/ 356 w 395"/>
                <a:gd name="T21" fmla="*/ 110 h 113"/>
                <a:gd name="T22" fmla="*/ 338 w 395"/>
                <a:gd name="T23" fmla="*/ 113 h 113"/>
                <a:gd name="T24" fmla="*/ 57 w 395"/>
                <a:gd name="T25" fmla="*/ 113 h 113"/>
                <a:gd name="T26" fmla="*/ 39 w 395"/>
                <a:gd name="T27" fmla="*/ 110 h 113"/>
                <a:gd name="T28" fmla="*/ 24 w 395"/>
                <a:gd name="T29" fmla="*/ 102 h 113"/>
                <a:gd name="T30" fmla="*/ 12 w 395"/>
                <a:gd name="T31" fmla="*/ 89 h 113"/>
                <a:gd name="T32" fmla="*/ 3 w 395"/>
                <a:gd name="T33" fmla="*/ 74 h 113"/>
                <a:gd name="T34" fmla="*/ 0 w 395"/>
                <a:gd name="T35" fmla="*/ 57 h 113"/>
                <a:gd name="T36" fmla="*/ 3 w 395"/>
                <a:gd name="T37" fmla="*/ 39 h 113"/>
                <a:gd name="T38" fmla="*/ 12 w 395"/>
                <a:gd name="T39" fmla="*/ 24 h 113"/>
                <a:gd name="T40" fmla="*/ 24 w 395"/>
                <a:gd name="T41" fmla="*/ 12 h 113"/>
                <a:gd name="T42" fmla="*/ 39 w 395"/>
                <a:gd name="T43" fmla="*/ 3 h 113"/>
                <a:gd name="T44" fmla="*/ 57 w 39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5" h="113">
                  <a:moveTo>
                    <a:pt x="57" y="0"/>
                  </a:moveTo>
                  <a:lnTo>
                    <a:pt x="338" y="0"/>
                  </a:lnTo>
                  <a:lnTo>
                    <a:pt x="356" y="3"/>
                  </a:lnTo>
                  <a:lnTo>
                    <a:pt x="372" y="12"/>
                  </a:lnTo>
                  <a:lnTo>
                    <a:pt x="383" y="24"/>
                  </a:lnTo>
                  <a:lnTo>
                    <a:pt x="392" y="39"/>
                  </a:lnTo>
                  <a:lnTo>
                    <a:pt x="395" y="57"/>
                  </a:lnTo>
                  <a:lnTo>
                    <a:pt x="392" y="74"/>
                  </a:lnTo>
                  <a:lnTo>
                    <a:pt x="383" y="89"/>
                  </a:lnTo>
                  <a:lnTo>
                    <a:pt x="372" y="102"/>
                  </a:lnTo>
                  <a:lnTo>
                    <a:pt x="356" y="110"/>
                  </a:lnTo>
                  <a:lnTo>
                    <a:pt x="338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212"/>
            <p:cNvSpPr>
              <a:spLocks/>
            </p:cNvSpPr>
            <p:nvPr/>
          </p:nvSpPr>
          <p:spPr bwMode="auto">
            <a:xfrm>
              <a:off x="6465888" y="6118226"/>
              <a:ext cx="19050" cy="17463"/>
            </a:xfrm>
            <a:custGeom>
              <a:avLst/>
              <a:gdLst>
                <a:gd name="T0" fmla="*/ 56 w 113"/>
                <a:gd name="T1" fmla="*/ 0 h 112"/>
                <a:gd name="T2" fmla="*/ 72 w 113"/>
                <a:gd name="T3" fmla="*/ 1 h 112"/>
                <a:gd name="T4" fmla="*/ 85 w 113"/>
                <a:gd name="T5" fmla="*/ 7 h 112"/>
                <a:gd name="T6" fmla="*/ 96 w 113"/>
                <a:gd name="T7" fmla="*/ 16 h 112"/>
                <a:gd name="T8" fmla="*/ 105 w 113"/>
                <a:gd name="T9" fmla="*/ 28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5 w 113"/>
                <a:gd name="T17" fmla="*/ 83 h 112"/>
                <a:gd name="T18" fmla="*/ 96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6 w 113"/>
                <a:gd name="T25" fmla="*/ 112 h 112"/>
                <a:gd name="T26" fmla="*/ 42 w 113"/>
                <a:gd name="T27" fmla="*/ 110 h 112"/>
                <a:gd name="T28" fmla="*/ 29 w 113"/>
                <a:gd name="T29" fmla="*/ 105 h 112"/>
                <a:gd name="T30" fmla="*/ 16 w 113"/>
                <a:gd name="T31" fmla="*/ 96 h 112"/>
                <a:gd name="T32" fmla="*/ 7 w 113"/>
                <a:gd name="T33" fmla="*/ 83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7 w 113"/>
                <a:gd name="T41" fmla="*/ 28 h 112"/>
                <a:gd name="T42" fmla="*/ 16 w 113"/>
                <a:gd name="T43" fmla="*/ 16 h 112"/>
                <a:gd name="T44" fmla="*/ 29 w 113"/>
                <a:gd name="T45" fmla="*/ 7 h 112"/>
                <a:gd name="T46" fmla="*/ 42 w 113"/>
                <a:gd name="T47" fmla="*/ 1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2" y="1"/>
                  </a:lnTo>
                  <a:lnTo>
                    <a:pt x="85" y="7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9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213"/>
            <p:cNvSpPr>
              <a:spLocks/>
            </p:cNvSpPr>
            <p:nvPr/>
          </p:nvSpPr>
          <p:spPr bwMode="auto">
            <a:xfrm>
              <a:off x="6421438" y="6027738"/>
              <a:ext cx="63500" cy="17463"/>
            </a:xfrm>
            <a:custGeom>
              <a:avLst/>
              <a:gdLst>
                <a:gd name="T0" fmla="*/ 57 w 395"/>
                <a:gd name="T1" fmla="*/ 0 h 113"/>
                <a:gd name="T2" fmla="*/ 338 w 395"/>
                <a:gd name="T3" fmla="*/ 0 h 113"/>
                <a:gd name="T4" fmla="*/ 356 w 395"/>
                <a:gd name="T5" fmla="*/ 3 h 113"/>
                <a:gd name="T6" fmla="*/ 371 w 395"/>
                <a:gd name="T7" fmla="*/ 11 h 113"/>
                <a:gd name="T8" fmla="*/ 383 w 395"/>
                <a:gd name="T9" fmla="*/ 24 h 113"/>
                <a:gd name="T10" fmla="*/ 392 w 395"/>
                <a:gd name="T11" fmla="*/ 39 h 113"/>
                <a:gd name="T12" fmla="*/ 395 w 395"/>
                <a:gd name="T13" fmla="*/ 56 h 113"/>
                <a:gd name="T14" fmla="*/ 392 w 395"/>
                <a:gd name="T15" fmla="*/ 74 h 113"/>
                <a:gd name="T16" fmla="*/ 383 w 395"/>
                <a:gd name="T17" fmla="*/ 89 h 113"/>
                <a:gd name="T18" fmla="*/ 371 w 395"/>
                <a:gd name="T19" fmla="*/ 101 h 113"/>
                <a:gd name="T20" fmla="*/ 356 w 395"/>
                <a:gd name="T21" fmla="*/ 110 h 113"/>
                <a:gd name="T22" fmla="*/ 338 w 395"/>
                <a:gd name="T23" fmla="*/ 113 h 113"/>
                <a:gd name="T24" fmla="*/ 57 w 395"/>
                <a:gd name="T25" fmla="*/ 113 h 113"/>
                <a:gd name="T26" fmla="*/ 39 w 395"/>
                <a:gd name="T27" fmla="*/ 110 h 113"/>
                <a:gd name="T28" fmla="*/ 23 w 395"/>
                <a:gd name="T29" fmla="*/ 101 h 113"/>
                <a:gd name="T30" fmla="*/ 12 w 395"/>
                <a:gd name="T31" fmla="*/ 89 h 113"/>
                <a:gd name="T32" fmla="*/ 3 w 395"/>
                <a:gd name="T33" fmla="*/ 74 h 113"/>
                <a:gd name="T34" fmla="*/ 0 w 395"/>
                <a:gd name="T35" fmla="*/ 56 h 113"/>
                <a:gd name="T36" fmla="*/ 3 w 395"/>
                <a:gd name="T37" fmla="*/ 39 h 113"/>
                <a:gd name="T38" fmla="*/ 12 w 395"/>
                <a:gd name="T39" fmla="*/ 24 h 113"/>
                <a:gd name="T40" fmla="*/ 23 w 395"/>
                <a:gd name="T41" fmla="*/ 11 h 113"/>
                <a:gd name="T42" fmla="*/ 39 w 395"/>
                <a:gd name="T43" fmla="*/ 3 h 113"/>
                <a:gd name="T44" fmla="*/ 57 w 39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5" h="113">
                  <a:moveTo>
                    <a:pt x="57" y="0"/>
                  </a:moveTo>
                  <a:lnTo>
                    <a:pt x="338" y="0"/>
                  </a:lnTo>
                  <a:lnTo>
                    <a:pt x="356" y="3"/>
                  </a:lnTo>
                  <a:lnTo>
                    <a:pt x="371" y="11"/>
                  </a:lnTo>
                  <a:lnTo>
                    <a:pt x="383" y="24"/>
                  </a:lnTo>
                  <a:lnTo>
                    <a:pt x="392" y="39"/>
                  </a:lnTo>
                  <a:lnTo>
                    <a:pt x="395" y="56"/>
                  </a:lnTo>
                  <a:lnTo>
                    <a:pt x="392" y="74"/>
                  </a:lnTo>
                  <a:lnTo>
                    <a:pt x="383" y="89"/>
                  </a:lnTo>
                  <a:lnTo>
                    <a:pt x="371" y="101"/>
                  </a:lnTo>
                  <a:lnTo>
                    <a:pt x="356" y="110"/>
                  </a:lnTo>
                  <a:lnTo>
                    <a:pt x="338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214"/>
            <p:cNvSpPr>
              <a:spLocks/>
            </p:cNvSpPr>
            <p:nvPr/>
          </p:nvSpPr>
          <p:spPr bwMode="auto">
            <a:xfrm>
              <a:off x="6457950" y="6072188"/>
              <a:ext cx="26988" cy="19050"/>
            </a:xfrm>
            <a:custGeom>
              <a:avLst/>
              <a:gdLst>
                <a:gd name="T0" fmla="*/ 56 w 169"/>
                <a:gd name="T1" fmla="*/ 0 h 112"/>
                <a:gd name="T2" fmla="*/ 112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7 w 169"/>
                <a:gd name="T9" fmla="*/ 23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3 h 112"/>
                <a:gd name="T16" fmla="*/ 157 w 169"/>
                <a:gd name="T17" fmla="*/ 89 h 112"/>
                <a:gd name="T18" fmla="*/ 145 w 169"/>
                <a:gd name="T19" fmla="*/ 101 h 112"/>
                <a:gd name="T20" fmla="*/ 130 w 169"/>
                <a:gd name="T21" fmla="*/ 109 h 112"/>
                <a:gd name="T22" fmla="*/ 112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3 w 169"/>
                <a:gd name="T29" fmla="*/ 101 h 112"/>
                <a:gd name="T30" fmla="*/ 11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3 h 112"/>
                <a:gd name="T40" fmla="*/ 23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7" y="23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7" y="89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2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215"/>
            <p:cNvSpPr>
              <a:spLocks/>
            </p:cNvSpPr>
            <p:nvPr/>
          </p:nvSpPr>
          <p:spPr bwMode="auto">
            <a:xfrm>
              <a:off x="6394450" y="6072188"/>
              <a:ext cx="26988" cy="19050"/>
            </a:xfrm>
            <a:custGeom>
              <a:avLst/>
              <a:gdLst>
                <a:gd name="T0" fmla="*/ 57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1 h 112"/>
                <a:gd name="T8" fmla="*/ 158 w 169"/>
                <a:gd name="T9" fmla="*/ 23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3 h 112"/>
                <a:gd name="T16" fmla="*/ 158 w 169"/>
                <a:gd name="T17" fmla="*/ 89 h 112"/>
                <a:gd name="T18" fmla="*/ 146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7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2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9 h 112"/>
                <a:gd name="T38" fmla="*/ 12 w 169"/>
                <a:gd name="T39" fmla="*/ 23 h 112"/>
                <a:gd name="T40" fmla="*/ 24 w 169"/>
                <a:gd name="T41" fmla="*/ 11 h 112"/>
                <a:gd name="T42" fmla="*/ 39 w 169"/>
                <a:gd name="T43" fmla="*/ 3 h 112"/>
                <a:gd name="T44" fmla="*/ 57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7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3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8" y="89"/>
                  </a:lnTo>
                  <a:lnTo>
                    <a:pt x="146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216"/>
            <p:cNvSpPr>
              <a:spLocks/>
            </p:cNvSpPr>
            <p:nvPr/>
          </p:nvSpPr>
          <p:spPr bwMode="auto">
            <a:xfrm>
              <a:off x="6394450" y="6027738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1 h 112"/>
                <a:gd name="T4" fmla="*/ 84 w 113"/>
                <a:gd name="T5" fmla="*/ 6 h 112"/>
                <a:gd name="T6" fmla="*/ 97 w 113"/>
                <a:gd name="T7" fmla="*/ 15 h 112"/>
                <a:gd name="T8" fmla="*/ 106 w 113"/>
                <a:gd name="T9" fmla="*/ 28 h 112"/>
                <a:gd name="T10" fmla="*/ 111 w 113"/>
                <a:gd name="T11" fmla="*/ 41 h 112"/>
                <a:gd name="T12" fmla="*/ 113 w 113"/>
                <a:gd name="T13" fmla="*/ 55 h 112"/>
                <a:gd name="T14" fmla="*/ 111 w 113"/>
                <a:gd name="T15" fmla="*/ 70 h 112"/>
                <a:gd name="T16" fmla="*/ 106 w 113"/>
                <a:gd name="T17" fmla="*/ 84 h 112"/>
                <a:gd name="T18" fmla="*/ 97 w 113"/>
                <a:gd name="T19" fmla="*/ 95 h 112"/>
                <a:gd name="T20" fmla="*/ 84 w 113"/>
                <a:gd name="T21" fmla="*/ 104 h 112"/>
                <a:gd name="T22" fmla="*/ 71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9 w 113"/>
                <a:gd name="T29" fmla="*/ 104 h 112"/>
                <a:gd name="T30" fmla="*/ 17 w 113"/>
                <a:gd name="T31" fmla="*/ 95 h 112"/>
                <a:gd name="T32" fmla="*/ 8 w 113"/>
                <a:gd name="T33" fmla="*/ 84 h 112"/>
                <a:gd name="T34" fmla="*/ 2 w 113"/>
                <a:gd name="T35" fmla="*/ 70 h 112"/>
                <a:gd name="T36" fmla="*/ 0 w 113"/>
                <a:gd name="T37" fmla="*/ 55 h 112"/>
                <a:gd name="T38" fmla="*/ 2 w 113"/>
                <a:gd name="T39" fmla="*/ 41 h 112"/>
                <a:gd name="T40" fmla="*/ 8 w 113"/>
                <a:gd name="T41" fmla="*/ 28 h 112"/>
                <a:gd name="T42" fmla="*/ 17 w 113"/>
                <a:gd name="T43" fmla="*/ 15 h 112"/>
                <a:gd name="T44" fmla="*/ 28 w 113"/>
                <a:gd name="T45" fmla="*/ 6 h 112"/>
                <a:gd name="T46" fmla="*/ 41 w 113"/>
                <a:gd name="T47" fmla="*/ 1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1"/>
                  </a:lnTo>
                  <a:lnTo>
                    <a:pt x="84" y="6"/>
                  </a:lnTo>
                  <a:lnTo>
                    <a:pt x="97" y="15"/>
                  </a:lnTo>
                  <a:lnTo>
                    <a:pt x="106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6" y="84"/>
                  </a:lnTo>
                  <a:lnTo>
                    <a:pt x="97" y="95"/>
                  </a:lnTo>
                  <a:lnTo>
                    <a:pt x="84" y="104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9" y="104"/>
                  </a:lnTo>
                  <a:lnTo>
                    <a:pt x="17" y="95"/>
                  </a:lnTo>
                  <a:lnTo>
                    <a:pt x="8" y="84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8"/>
                  </a:lnTo>
                  <a:lnTo>
                    <a:pt x="17" y="15"/>
                  </a:lnTo>
                  <a:lnTo>
                    <a:pt x="28" y="6"/>
                  </a:lnTo>
                  <a:lnTo>
                    <a:pt x="41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217"/>
            <p:cNvSpPr>
              <a:spLocks/>
            </p:cNvSpPr>
            <p:nvPr/>
          </p:nvSpPr>
          <p:spPr bwMode="auto">
            <a:xfrm>
              <a:off x="6430963" y="6072188"/>
              <a:ext cx="17463" cy="19050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4 w 112"/>
                <a:gd name="T5" fmla="*/ 6 h 111"/>
                <a:gd name="T6" fmla="*/ 96 w 112"/>
                <a:gd name="T7" fmla="*/ 15 h 111"/>
                <a:gd name="T8" fmla="*/ 105 w 112"/>
                <a:gd name="T9" fmla="*/ 27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69 h 111"/>
                <a:gd name="T16" fmla="*/ 105 w 112"/>
                <a:gd name="T17" fmla="*/ 83 h 111"/>
                <a:gd name="T18" fmla="*/ 96 w 112"/>
                <a:gd name="T19" fmla="*/ 95 h 111"/>
                <a:gd name="T20" fmla="*/ 84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2 w 112"/>
                <a:gd name="T27" fmla="*/ 109 h 111"/>
                <a:gd name="T28" fmla="*/ 28 w 112"/>
                <a:gd name="T29" fmla="*/ 104 h 111"/>
                <a:gd name="T30" fmla="*/ 16 w 112"/>
                <a:gd name="T31" fmla="*/ 95 h 111"/>
                <a:gd name="T32" fmla="*/ 7 w 112"/>
                <a:gd name="T33" fmla="*/ 83 h 111"/>
                <a:gd name="T34" fmla="*/ 2 w 112"/>
                <a:gd name="T35" fmla="*/ 69 h 111"/>
                <a:gd name="T36" fmla="*/ 0 w 112"/>
                <a:gd name="T37" fmla="*/ 55 h 111"/>
                <a:gd name="T38" fmla="*/ 2 w 112"/>
                <a:gd name="T39" fmla="*/ 41 h 111"/>
                <a:gd name="T40" fmla="*/ 7 w 112"/>
                <a:gd name="T41" fmla="*/ 26 h 111"/>
                <a:gd name="T42" fmla="*/ 16 w 112"/>
                <a:gd name="T43" fmla="*/ 15 h 111"/>
                <a:gd name="T44" fmla="*/ 28 w 112"/>
                <a:gd name="T45" fmla="*/ 6 h 111"/>
                <a:gd name="T46" fmla="*/ 42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5" y="27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6"/>
                  </a:lnTo>
                  <a:lnTo>
                    <a:pt x="16" y="15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58" name="Group 2439"/>
          <p:cNvGrpSpPr/>
          <p:nvPr/>
        </p:nvGrpSpPr>
        <p:grpSpPr>
          <a:xfrm>
            <a:off x="8749211" y="4544820"/>
            <a:ext cx="471488" cy="523875"/>
            <a:chOff x="5384800" y="5792788"/>
            <a:chExt cx="471488" cy="523875"/>
          </a:xfrm>
          <a:solidFill>
            <a:srgbClr val="000000"/>
          </a:solidFill>
        </p:grpSpPr>
        <p:sp>
          <p:nvSpPr>
            <p:cNvPr id="1159" name="Freeform 1222"/>
            <p:cNvSpPr>
              <a:spLocks noEditPoints="1"/>
            </p:cNvSpPr>
            <p:nvPr/>
          </p:nvSpPr>
          <p:spPr bwMode="auto">
            <a:xfrm>
              <a:off x="5597525" y="5818188"/>
              <a:ext cx="63500" cy="63500"/>
            </a:xfrm>
            <a:custGeom>
              <a:avLst/>
              <a:gdLst>
                <a:gd name="T0" fmla="*/ 197 w 392"/>
                <a:gd name="T1" fmla="*/ 113 h 393"/>
                <a:gd name="T2" fmla="*/ 174 w 392"/>
                <a:gd name="T3" fmla="*/ 116 h 393"/>
                <a:gd name="T4" fmla="*/ 154 w 392"/>
                <a:gd name="T5" fmla="*/ 124 h 393"/>
                <a:gd name="T6" fmla="*/ 138 w 392"/>
                <a:gd name="T7" fmla="*/ 138 h 393"/>
                <a:gd name="T8" fmla="*/ 124 w 392"/>
                <a:gd name="T9" fmla="*/ 154 h 393"/>
                <a:gd name="T10" fmla="*/ 116 w 392"/>
                <a:gd name="T11" fmla="*/ 175 h 393"/>
                <a:gd name="T12" fmla="*/ 113 w 392"/>
                <a:gd name="T13" fmla="*/ 197 h 393"/>
                <a:gd name="T14" fmla="*/ 116 w 392"/>
                <a:gd name="T15" fmla="*/ 220 h 393"/>
                <a:gd name="T16" fmla="*/ 124 w 392"/>
                <a:gd name="T17" fmla="*/ 240 h 393"/>
                <a:gd name="T18" fmla="*/ 138 w 392"/>
                <a:gd name="T19" fmla="*/ 256 h 393"/>
                <a:gd name="T20" fmla="*/ 154 w 392"/>
                <a:gd name="T21" fmla="*/ 270 h 393"/>
                <a:gd name="T22" fmla="*/ 174 w 392"/>
                <a:gd name="T23" fmla="*/ 278 h 393"/>
                <a:gd name="T24" fmla="*/ 197 w 392"/>
                <a:gd name="T25" fmla="*/ 281 h 393"/>
                <a:gd name="T26" fmla="*/ 219 w 392"/>
                <a:gd name="T27" fmla="*/ 278 h 393"/>
                <a:gd name="T28" fmla="*/ 238 w 392"/>
                <a:gd name="T29" fmla="*/ 270 h 393"/>
                <a:gd name="T30" fmla="*/ 256 w 392"/>
                <a:gd name="T31" fmla="*/ 256 h 393"/>
                <a:gd name="T32" fmla="*/ 269 w 392"/>
                <a:gd name="T33" fmla="*/ 240 h 393"/>
                <a:gd name="T34" fmla="*/ 278 w 392"/>
                <a:gd name="T35" fmla="*/ 220 h 393"/>
                <a:gd name="T36" fmla="*/ 280 w 392"/>
                <a:gd name="T37" fmla="*/ 197 h 393"/>
                <a:gd name="T38" fmla="*/ 278 w 392"/>
                <a:gd name="T39" fmla="*/ 175 h 393"/>
                <a:gd name="T40" fmla="*/ 269 w 392"/>
                <a:gd name="T41" fmla="*/ 154 h 393"/>
                <a:gd name="T42" fmla="*/ 256 w 392"/>
                <a:gd name="T43" fmla="*/ 138 h 393"/>
                <a:gd name="T44" fmla="*/ 238 w 392"/>
                <a:gd name="T45" fmla="*/ 124 h 393"/>
                <a:gd name="T46" fmla="*/ 219 w 392"/>
                <a:gd name="T47" fmla="*/ 116 h 393"/>
                <a:gd name="T48" fmla="*/ 197 w 392"/>
                <a:gd name="T49" fmla="*/ 113 h 393"/>
                <a:gd name="T50" fmla="*/ 197 w 392"/>
                <a:gd name="T51" fmla="*/ 0 h 393"/>
                <a:gd name="T52" fmla="*/ 232 w 392"/>
                <a:gd name="T53" fmla="*/ 4 h 393"/>
                <a:gd name="T54" fmla="*/ 264 w 392"/>
                <a:gd name="T55" fmla="*/ 13 h 393"/>
                <a:gd name="T56" fmla="*/ 296 w 392"/>
                <a:gd name="T57" fmla="*/ 27 h 393"/>
                <a:gd name="T58" fmla="*/ 323 w 392"/>
                <a:gd name="T59" fmla="*/ 47 h 393"/>
                <a:gd name="T60" fmla="*/ 347 w 392"/>
                <a:gd name="T61" fmla="*/ 71 h 393"/>
                <a:gd name="T62" fmla="*/ 365 w 392"/>
                <a:gd name="T63" fmla="*/ 98 h 393"/>
                <a:gd name="T64" fmla="*/ 380 w 392"/>
                <a:gd name="T65" fmla="*/ 128 h 393"/>
                <a:gd name="T66" fmla="*/ 389 w 392"/>
                <a:gd name="T67" fmla="*/ 162 h 393"/>
                <a:gd name="T68" fmla="*/ 392 w 392"/>
                <a:gd name="T69" fmla="*/ 197 h 393"/>
                <a:gd name="T70" fmla="*/ 389 w 392"/>
                <a:gd name="T71" fmla="*/ 232 h 393"/>
                <a:gd name="T72" fmla="*/ 380 w 392"/>
                <a:gd name="T73" fmla="*/ 266 h 393"/>
                <a:gd name="T74" fmla="*/ 365 w 392"/>
                <a:gd name="T75" fmla="*/ 296 h 393"/>
                <a:gd name="T76" fmla="*/ 347 w 392"/>
                <a:gd name="T77" fmla="*/ 323 h 393"/>
                <a:gd name="T78" fmla="*/ 323 w 392"/>
                <a:gd name="T79" fmla="*/ 347 h 393"/>
                <a:gd name="T80" fmla="*/ 296 w 392"/>
                <a:gd name="T81" fmla="*/ 366 h 393"/>
                <a:gd name="T82" fmla="*/ 264 w 392"/>
                <a:gd name="T83" fmla="*/ 381 h 393"/>
                <a:gd name="T84" fmla="*/ 232 w 392"/>
                <a:gd name="T85" fmla="*/ 390 h 393"/>
                <a:gd name="T86" fmla="*/ 197 w 392"/>
                <a:gd name="T87" fmla="*/ 393 h 393"/>
                <a:gd name="T88" fmla="*/ 160 w 392"/>
                <a:gd name="T89" fmla="*/ 390 h 393"/>
                <a:gd name="T90" fmla="*/ 128 w 392"/>
                <a:gd name="T91" fmla="*/ 381 h 393"/>
                <a:gd name="T92" fmla="*/ 98 w 392"/>
                <a:gd name="T93" fmla="*/ 366 h 393"/>
                <a:gd name="T94" fmla="*/ 70 w 392"/>
                <a:gd name="T95" fmla="*/ 347 h 393"/>
                <a:gd name="T96" fmla="*/ 46 w 392"/>
                <a:gd name="T97" fmla="*/ 323 h 393"/>
                <a:gd name="T98" fmla="*/ 27 w 392"/>
                <a:gd name="T99" fmla="*/ 296 h 393"/>
                <a:gd name="T100" fmla="*/ 13 w 392"/>
                <a:gd name="T101" fmla="*/ 266 h 393"/>
                <a:gd name="T102" fmla="*/ 3 w 392"/>
                <a:gd name="T103" fmla="*/ 232 h 393"/>
                <a:gd name="T104" fmla="*/ 0 w 392"/>
                <a:gd name="T105" fmla="*/ 197 h 393"/>
                <a:gd name="T106" fmla="*/ 3 w 392"/>
                <a:gd name="T107" fmla="*/ 162 h 393"/>
                <a:gd name="T108" fmla="*/ 13 w 392"/>
                <a:gd name="T109" fmla="*/ 128 h 393"/>
                <a:gd name="T110" fmla="*/ 27 w 392"/>
                <a:gd name="T111" fmla="*/ 98 h 393"/>
                <a:gd name="T112" fmla="*/ 46 w 392"/>
                <a:gd name="T113" fmla="*/ 71 h 393"/>
                <a:gd name="T114" fmla="*/ 70 w 392"/>
                <a:gd name="T115" fmla="*/ 47 h 393"/>
                <a:gd name="T116" fmla="*/ 98 w 392"/>
                <a:gd name="T117" fmla="*/ 27 h 393"/>
                <a:gd name="T118" fmla="*/ 128 w 392"/>
                <a:gd name="T119" fmla="*/ 13 h 393"/>
                <a:gd name="T120" fmla="*/ 160 w 392"/>
                <a:gd name="T121" fmla="*/ 4 h 393"/>
                <a:gd name="T122" fmla="*/ 197 w 392"/>
                <a:gd name="T123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2" h="393">
                  <a:moveTo>
                    <a:pt x="197" y="113"/>
                  </a:moveTo>
                  <a:lnTo>
                    <a:pt x="174" y="116"/>
                  </a:lnTo>
                  <a:lnTo>
                    <a:pt x="154" y="124"/>
                  </a:lnTo>
                  <a:lnTo>
                    <a:pt x="138" y="138"/>
                  </a:lnTo>
                  <a:lnTo>
                    <a:pt x="124" y="154"/>
                  </a:lnTo>
                  <a:lnTo>
                    <a:pt x="116" y="175"/>
                  </a:lnTo>
                  <a:lnTo>
                    <a:pt x="113" y="197"/>
                  </a:lnTo>
                  <a:lnTo>
                    <a:pt x="116" y="220"/>
                  </a:lnTo>
                  <a:lnTo>
                    <a:pt x="124" y="240"/>
                  </a:lnTo>
                  <a:lnTo>
                    <a:pt x="138" y="256"/>
                  </a:lnTo>
                  <a:lnTo>
                    <a:pt x="154" y="270"/>
                  </a:lnTo>
                  <a:lnTo>
                    <a:pt x="174" y="278"/>
                  </a:lnTo>
                  <a:lnTo>
                    <a:pt x="197" y="281"/>
                  </a:lnTo>
                  <a:lnTo>
                    <a:pt x="219" y="278"/>
                  </a:lnTo>
                  <a:lnTo>
                    <a:pt x="238" y="270"/>
                  </a:lnTo>
                  <a:lnTo>
                    <a:pt x="256" y="256"/>
                  </a:lnTo>
                  <a:lnTo>
                    <a:pt x="269" y="240"/>
                  </a:lnTo>
                  <a:lnTo>
                    <a:pt x="278" y="220"/>
                  </a:lnTo>
                  <a:lnTo>
                    <a:pt x="280" y="197"/>
                  </a:lnTo>
                  <a:lnTo>
                    <a:pt x="278" y="175"/>
                  </a:lnTo>
                  <a:lnTo>
                    <a:pt x="269" y="154"/>
                  </a:lnTo>
                  <a:lnTo>
                    <a:pt x="256" y="138"/>
                  </a:lnTo>
                  <a:lnTo>
                    <a:pt x="238" y="124"/>
                  </a:lnTo>
                  <a:lnTo>
                    <a:pt x="219" y="116"/>
                  </a:lnTo>
                  <a:lnTo>
                    <a:pt x="197" y="113"/>
                  </a:lnTo>
                  <a:close/>
                  <a:moveTo>
                    <a:pt x="197" y="0"/>
                  </a:moveTo>
                  <a:lnTo>
                    <a:pt x="232" y="4"/>
                  </a:lnTo>
                  <a:lnTo>
                    <a:pt x="264" y="13"/>
                  </a:lnTo>
                  <a:lnTo>
                    <a:pt x="296" y="27"/>
                  </a:lnTo>
                  <a:lnTo>
                    <a:pt x="323" y="47"/>
                  </a:lnTo>
                  <a:lnTo>
                    <a:pt x="347" y="71"/>
                  </a:lnTo>
                  <a:lnTo>
                    <a:pt x="365" y="98"/>
                  </a:lnTo>
                  <a:lnTo>
                    <a:pt x="380" y="128"/>
                  </a:lnTo>
                  <a:lnTo>
                    <a:pt x="389" y="162"/>
                  </a:lnTo>
                  <a:lnTo>
                    <a:pt x="392" y="197"/>
                  </a:lnTo>
                  <a:lnTo>
                    <a:pt x="389" y="232"/>
                  </a:lnTo>
                  <a:lnTo>
                    <a:pt x="380" y="266"/>
                  </a:lnTo>
                  <a:lnTo>
                    <a:pt x="365" y="296"/>
                  </a:lnTo>
                  <a:lnTo>
                    <a:pt x="347" y="323"/>
                  </a:lnTo>
                  <a:lnTo>
                    <a:pt x="323" y="347"/>
                  </a:lnTo>
                  <a:lnTo>
                    <a:pt x="296" y="366"/>
                  </a:lnTo>
                  <a:lnTo>
                    <a:pt x="264" y="381"/>
                  </a:lnTo>
                  <a:lnTo>
                    <a:pt x="232" y="390"/>
                  </a:lnTo>
                  <a:lnTo>
                    <a:pt x="197" y="393"/>
                  </a:lnTo>
                  <a:lnTo>
                    <a:pt x="160" y="390"/>
                  </a:lnTo>
                  <a:lnTo>
                    <a:pt x="128" y="381"/>
                  </a:lnTo>
                  <a:lnTo>
                    <a:pt x="98" y="366"/>
                  </a:lnTo>
                  <a:lnTo>
                    <a:pt x="70" y="347"/>
                  </a:lnTo>
                  <a:lnTo>
                    <a:pt x="46" y="323"/>
                  </a:lnTo>
                  <a:lnTo>
                    <a:pt x="27" y="296"/>
                  </a:lnTo>
                  <a:lnTo>
                    <a:pt x="13" y="266"/>
                  </a:lnTo>
                  <a:lnTo>
                    <a:pt x="3" y="232"/>
                  </a:lnTo>
                  <a:lnTo>
                    <a:pt x="0" y="197"/>
                  </a:lnTo>
                  <a:lnTo>
                    <a:pt x="3" y="162"/>
                  </a:lnTo>
                  <a:lnTo>
                    <a:pt x="13" y="128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0" y="47"/>
                  </a:lnTo>
                  <a:lnTo>
                    <a:pt x="98" y="27"/>
                  </a:lnTo>
                  <a:lnTo>
                    <a:pt x="128" y="13"/>
                  </a:lnTo>
                  <a:lnTo>
                    <a:pt x="160" y="4"/>
                  </a:lnTo>
                  <a:lnTo>
                    <a:pt x="1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223"/>
            <p:cNvSpPr>
              <a:spLocks noEditPoints="1"/>
            </p:cNvSpPr>
            <p:nvPr/>
          </p:nvSpPr>
          <p:spPr bwMode="auto">
            <a:xfrm>
              <a:off x="5411788" y="5818188"/>
              <a:ext cx="61913" cy="63500"/>
            </a:xfrm>
            <a:custGeom>
              <a:avLst/>
              <a:gdLst>
                <a:gd name="T0" fmla="*/ 196 w 392"/>
                <a:gd name="T1" fmla="*/ 113 h 393"/>
                <a:gd name="T2" fmla="*/ 174 w 392"/>
                <a:gd name="T3" fmla="*/ 116 h 393"/>
                <a:gd name="T4" fmla="*/ 153 w 392"/>
                <a:gd name="T5" fmla="*/ 124 h 393"/>
                <a:gd name="T6" fmla="*/ 137 w 392"/>
                <a:gd name="T7" fmla="*/ 138 h 393"/>
                <a:gd name="T8" fmla="*/ 123 w 392"/>
                <a:gd name="T9" fmla="*/ 154 h 393"/>
                <a:gd name="T10" fmla="*/ 115 w 392"/>
                <a:gd name="T11" fmla="*/ 175 h 393"/>
                <a:gd name="T12" fmla="*/ 112 w 392"/>
                <a:gd name="T13" fmla="*/ 197 h 393"/>
                <a:gd name="T14" fmla="*/ 115 w 392"/>
                <a:gd name="T15" fmla="*/ 220 h 393"/>
                <a:gd name="T16" fmla="*/ 123 w 392"/>
                <a:gd name="T17" fmla="*/ 240 h 393"/>
                <a:gd name="T18" fmla="*/ 137 w 392"/>
                <a:gd name="T19" fmla="*/ 256 h 393"/>
                <a:gd name="T20" fmla="*/ 153 w 392"/>
                <a:gd name="T21" fmla="*/ 270 h 393"/>
                <a:gd name="T22" fmla="*/ 174 w 392"/>
                <a:gd name="T23" fmla="*/ 278 h 393"/>
                <a:gd name="T24" fmla="*/ 196 w 392"/>
                <a:gd name="T25" fmla="*/ 281 h 393"/>
                <a:gd name="T26" fmla="*/ 219 w 392"/>
                <a:gd name="T27" fmla="*/ 278 h 393"/>
                <a:gd name="T28" fmla="*/ 238 w 392"/>
                <a:gd name="T29" fmla="*/ 270 h 393"/>
                <a:gd name="T30" fmla="*/ 255 w 392"/>
                <a:gd name="T31" fmla="*/ 256 h 393"/>
                <a:gd name="T32" fmla="*/ 269 w 392"/>
                <a:gd name="T33" fmla="*/ 240 h 393"/>
                <a:gd name="T34" fmla="*/ 277 w 392"/>
                <a:gd name="T35" fmla="*/ 220 h 393"/>
                <a:gd name="T36" fmla="*/ 280 w 392"/>
                <a:gd name="T37" fmla="*/ 197 h 393"/>
                <a:gd name="T38" fmla="*/ 277 w 392"/>
                <a:gd name="T39" fmla="*/ 175 h 393"/>
                <a:gd name="T40" fmla="*/ 269 w 392"/>
                <a:gd name="T41" fmla="*/ 154 h 393"/>
                <a:gd name="T42" fmla="*/ 255 w 392"/>
                <a:gd name="T43" fmla="*/ 138 h 393"/>
                <a:gd name="T44" fmla="*/ 238 w 392"/>
                <a:gd name="T45" fmla="*/ 124 h 393"/>
                <a:gd name="T46" fmla="*/ 219 w 392"/>
                <a:gd name="T47" fmla="*/ 116 h 393"/>
                <a:gd name="T48" fmla="*/ 196 w 392"/>
                <a:gd name="T49" fmla="*/ 113 h 393"/>
                <a:gd name="T50" fmla="*/ 196 w 392"/>
                <a:gd name="T51" fmla="*/ 0 h 393"/>
                <a:gd name="T52" fmla="*/ 231 w 392"/>
                <a:gd name="T53" fmla="*/ 4 h 393"/>
                <a:gd name="T54" fmla="*/ 264 w 392"/>
                <a:gd name="T55" fmla="*/ 13 h 393"/>
                <a:gd name="T56" fmla="*/ 295 w 392"/>
                <a:gd name="T57" fmla="*/ 27 h 393"/>
                <a:gd name="T58" fmla="*/ 323 w 392"/>
                <a:gd name="T59" fmla="*/ 47 h 393"/>
                <a:gd name="T60" fmla="*/ 346 w 392"/>
                <a:gd name="T61" fmla="*/ 71 h 393"/>
                <a:gd name="T62" fmla="*/ 365 w 392"/>
                <a:gd name="T63" fmla="*/ 98 h 393"/>
                <a:gd name="T64" fmla="*/ 380 w 392"/>
                <a:gd name="T65" fmla="*/ 128 h 393"/>
                <a:gd name="T66" fmla="*/ 389 w 392"/>
                <a:gd name="T67" fmla="*/ 162 h 393"/>
                <a:gd name="T68" fmla="*/ 392 w 392"/>
                <a:gd name="T69" fmla="*/ 197 h 393"/>
                <a:gd name="T70" fmla="*/ 389 w 392"/>
                <a:gd name="T71" fmla="*/ 232 h 393"/>
                <a:gd name="T72" fmla="*/ 380 w 392"/>
                <a:gd name="T73" fmla="*/ 266 h 393"/>
                <a:gd name="T74" fmla="*/ 365 w 392"/>
                <a:gd name="T75" fmla="*/ 296 h 393"/>
                <a:gd name="T76" fmla="*/ 346 w 392"/>
                <a:gd name="T77" fmla="*/ 323 h 393"/>
                <a:gd name="T78" fmla="*/ 323 w 392"/>
                <a:gd name="T79" fmla="*/ 347 h 393"/>
                <a:gd name="T80" fmla="*/ 295 w 392"/>
                <a:gd name="T81" fmla="*/ 366 h 393"/>
                <a:gd name="T82" fmla="*/ 264 w 392"/>
                <a:gd name="T83" fmla="*/ 381 h 393"/>
                <a:gd name="T84" fmla="*/ 231 w 392"/>
                <a:gd name="T85" fmla="*/ 390 h 393"/>
                <a:gd name="T86" fmla="*/ 196 w 392"/>
                <a:gd name="T87" fmla="*/ 393 h 393"/>
                <a:gd name="T88" fmla="*/ 161 w 392"/>
                <a:gd name="T89" fmla="*/ 390 h 393"/>
                <a:gd name="T90" fmla="*/ 127 w 392"/>
                <a:gd name="T91" fmla="*/ 381 h 393"/>
                <a:gd name="T92" fmla="*/ 97 w 392"/>
                <a:gd name="T93" fmla="*/ 366 h 393"/>
                <a:gd name="T94" fmla="*/ 70 w 392"/>
                <a:gd name="T95" fmla="*/ 347 h 393"/>
                <a:gd name="T96" fmla="*/ 46 w 392"/>
                <a:gd name="T97" fmla="*/ 323 h 393"/>
                <a:gd name="T98" fmla="*/ 26 w 392"/>
                <a:gd name="T99" fmla="*/ 296 h 393"/>
                <a:gd name="T100" fmla="*/ 12 w 392"/>
                <a:gd name="T101" fmla="*/ 266 h 393"/>
                <a:gd name="T102" fmla="*/ 4 w 392"/>
                <a:gd name="T103" fmla="*/ 232 h 393"/>
                <a:gd name="T104" fmla="*/ 0 w 392"/>
                <a:gd name="T105" fmla="*/ 197 h 393"/>
                <a:gd name="T106" fmla="*/ 4 w 392"/>
                <a:gd name="T107" fmla="*/ 162 h 393"/>
                <a:gd name="T108" fmla="*/ 12 w 392"/>
                <a:gd name="T109" fmla="*/ 128 h 393"/>
                <a:gd name="T110" fmla="*/ 26 w 392"/>
                <a:gd name="T111" fmla="*/ 98 h 393"/>
                <a:gd name="T112" fmla="*/ 46 w 392"/>
                <a:gd name="T113" fmla="*/ 71 h 393"/>
                <a:gd name="T114" fmla="*/ 70 w 392"/>
                <a:gd name="T115" fmla="*/ 47 h 393"/>
                <a:gd name="T116" fmla="*/ 97 w 392"/>
                <a:gd name="T117" fmla="*/ 27 h 393"/>
                <a:gd name="T118" fmla="*/ 127 w 392"/>
                <a:gd name="T119" fmla="*/ 13 h 393"/>
                <a:gd name="T120" fmla="*/ 161 w 392"/>
                <a:gd name="T121" fmla="*/ 4 h 393"/>
                <a:gd name="T122" fmla="*/ 196 w 392"/>
                <a:gd name="T123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2" h="393">
                  <a:moveTo>
                    <a:pt x="196" y="113"/>
                  </a:moveTo>
                  <a:lnTo>
                    <a:pt x="174" y="116"/>
                  </a:lnTo>
                  <a:lnTo>
                    <a:pt x="153" y="124"/>
                  </a:lnTo>
                  <a:lnTo>
                    <a:pt x="137" y="138"/>
                  </a:lnTo>
                  <a:lnTo>
                    <a:pt x="123" y="154"/>
                  </a:lnTo>
                  <a:lnTo>
                    <a:pt x="115" y="175"/>
                  </a:lnTo>
                  <a:lnTo>
                    <a:pt x="112" y="197"/>
                  </a:lnTo>
                  <a:lnTo>
                    <a:pt x="115" y="220"/>
                  </a:lnTo>
                  <a:lnTo>
                    <a:pt x="123" y="240"/>
                  </a:lnTo>
                  <a:lnTo>
                    <a:pt x="137" y="256"/>
                  </a:lnTo>
                  <a:lnTo>
                    <a:pt x="153" y="270"/>
                  </a:lnTo>
                  <a:lnTo>
                    <a:pt x="174" y="278"/>
                  </a:lnTo>
                  <a:lnTo>
                    <a:pt x="196" y="281"/>
                  </a:lnTo>
                  <a:lnTo>
                    <a:pt x="219" y="278"/>
                  </a:lnTo>
                  <a:lnTo>
                    <a:pt x="238" y="270"/>
                  </a:lnTo>
                  <a:lnTo>
                    <a:pt x="255" y="256"/>
                  </a:lnTo>
                  <a:lnTo>
                    <a:pt x="269" y="240"/>
                  </a:lnTo>
                  <a:lnTo>
                    <a:pt x="277" y="220"/>
                  </a:lnTo>
                  <a:lnTo>
                    <a:pt x="280" y="197"/>
                  </a:lnTo>
                  <a:lnTo>
                    <a:pt x="277" y="175"/>
                  </a:lnTo>
                  <a:lnTo>
                    <a:pt x="269" y="154"/>
                  </a:lnTo>
                  <a:lnTo>
                    <a:pt x="255" y="138"/>
                  </a:lnTo>
                  <a:lnTo>
                    <a:pt x="238" y="124"/>
                  </a:lnTo>
                  <a:lnTo>
                    <a:pt x="219" y="116"/>
                  </a:lnTo>
                  <a:lnTo>
                    <a:pt x="196" y="113"/>
                  </a:lnTo>
                  <a:close/>
                  <a:moveTo>
                    <a:pt x="196" y="0"/>
                  </a:moveTo>
                  <a:lnTo>
                    <a:pt x="231" y="4"/>
                  </a:lnTo>
                  <a:lnTo>
                    <a:pt x="264" y="13"/>
                  </a:lnTo>
                  <a:lnTo>
                    <a:pt x="295" y="27"/>
                  </a:lnTo>
                  <a:lnTo>
                    <a:pt x="323" y="47"/>
                  </a:lnTo>
                  <a:lnTo>
                    <a:pt x="346" y="71"/>
                  </a:lnTo>
                  <a:lnTo>
                    <a:pt x="365" y="98"/>
                  </a:lnTo>
                  <a:lnTo>
                    <a:pt x="380" y="128"/>
                  </a:lnTo>
                  <a:lnTo>
                    <a:pt x="389" y="162"/>
                  </a:lnTo>
                  <a:lnTo>
                    <a:pt x="392" y="197"/>
                  </a:lnTo>
                  <a:lnTo>
                    <a:pt x="389" y="232"/>
                  </a:lnTo>
                  <a:lnTo>
                    <a:pt x="380" y="266"/>
                  </a:lnTo>
                  <a:lnTo>
                    <a:pt x="365" y="296"/>
                  </a:lnTo>
                  <a:lnTo>
                    <a:pt x="346" y="323"/>
                  </a:lnTo>
                  <a:lnTo>
                    <a:pt x="323" y="347"/>
                  </a:lnTo>
                  <a:lnTo>
                    <a:pt x="295" y="366"/>
                  </a:lnTo>
                  <a:lnTo>
                    <a:pt x="264" y="381"/>
                  </a:lnTo>
                  <a:lnTo>
                    <a:pt x="231" y="390"/>
                  </a:lnTo>
                  <a:lnTo>
                    <a:pt x="196" y="393"/>
                  </a:lnTo>
                  <a:lnTo>
                    <a:pt x="161" y="390"/>
                  </a:lnTo>
                  <a:lnTo>
                    <a:pt x="127" y="381"/>
                  </a:lnTo>
                  <a:lnTo>
                    <a:pt x="97" y="366"/>
                  </a:lnTo>
                  <a:lnTo>
                    <a:pt x="70" y="347"/>
                  </a:lnTo>
                  <a:lnTo>
                    <a:pt x="46" y="323"/>
                  </a:lnTo>
                  <a:lnTo>
                    <a:pt x="26" y="296"/>
                  </a:lnTo>
                  <a:lnTo>
                    <a:pt x="12" y="266"/>
                  </a:lnTo>
                  <a:lnTo>
                    <a:pt x="4" y="232"/>
                  </a:lnTo>
                  <a:lnTo>
                    <a:pt x="0" y="197"/>
                  </a:lnTo>
                  <a:lnTo>
                    <a:pt x="4" y="162"/>
                  </a:lnTo>
                  <a:lnTo>
                    <a:pt x="12" y="128"/>
                  </a:lnTo>
                  <a:lnTo>
                    <a:pt x="26" y="98"/>
                  </a:lnTo>
                  <a:lnTo>
                    <a:pt x="46" y="71"/>
                  </a:lnTo>
                  <a:lnTo>
                    <a:pt x="70" y="47"/>
                  </a:lnTo>
                  <a:lnTo>
                    <a:pt x="97" y="27"/>
                  </a:lnTo>
                  <a:lnTo>
                    <a:pt x="127" y="13"/>
                  </a:lnTo>
                  <a:lnTo>
                    <a:pt x="161" y="4"/>
                  </a:lnTo>
                  <a:lnTo>
                    <a:pt x="1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224"/>
            <p:cNvSpPr>
              <a:spLocks noEditPoints="1"/>
            </p:cNvSpPr>
            <p:nvPr/>
          </p:nvSpPr>
          <p:spPr bwMode="auto">
            <a:xfrm>
              <a:off x="5411788" y="6218238"/>
              <a:ext cx="61913" cy="63500"/>
            </a:xfrm>
            <a:custGeom>
              <a:avLst/>
              <a:gdLst>
                <a:gd name="T0" fmla="*/ 196 w 392"/>
                <a:gd name="T1" fmla="*/ 112 h 392"/>
                <a:gd name="T2" fmla="*/ 174 w 392"/>
                <a:gd name="T3" fmla="*/ 115 h 392"/>
                <a:gd name="T4" fmla="*/ 153 w 392"/>
                <a:gd name="T5" fmla="*/ 124 h 392"/>
                <a:gd name="T6" fmla="*/ 137 w 392"/>
                <a:gd name="T7" fmla="*/ 136 h 392"/>
                <a:gd name="T8" fmla="*/ 123 w 392"/>
                <a:gd name="T9" fmla="*/ 154 h 392"/>
                <a:gd name="T10" fmla="*/ 115 w 392"/>
                <a:gd name="T11" fmla="*/ 174 h 392"/>
                <a:gd name="T12" fmla="*/ 112 w 392"/>
                <a:gd name="T13" fmla="*/ 196 h 392"/>
                <a:gd name="T14" fmla="*/ 115 w 392"/>
                <a:gd name="T15" fmla="*/ 218 h 392"/>
                <a:gd name="T16" fmla="*/ 123 w 392"/>
                <a:gd name="T17" fmla="*/ 238 h 392"/>
                <a:gd name="T18" fmla="*/ 137 w 392"/>
                <a:gd name="T19" fmla="*/ 256 h 392"/>
                <a:gd name="T20" fmla="*/ 153 w 392"/>
                <a:gd name="T21" fmla="*/ 268 h 392"/>
                <a:gd name="T22" fmla="*/ 174 w 392"/>
                <a:gd name="T23" fmla="*/ 276 h 392"/>
                <a:gd name="T24" fmla="*/ 196 w 392"/>
                <a:gd name="T25" fmla="*/ 280 h 392"/>
                <a:gd name="T26" fmla="*/ 219 w 392"/>
                <a:gd name="T27" fmla="*/ 276 h 392"/>
                <a:gd name="T28" fmla="*/ 238 w 392"/>
                <a:gd name="T29" fmla="*/ 268 h 392"/>
                <a:gd name="T30" fmla="*/ 255 w 392"/>
                <a:gd name="T31" fmla="*/ 256 h 392"/>
                <a:gd name="T32" fmla="*/ 269 w 392"/>
                <a:gd name="T33" fmla="*/ 238 h 392"/>
                <a:gd name="T34" fmla="*/ 277 w 392"/>
                <a:gd name="T35" fmla="*/ 218 h 392"/>
                <a:gd name="T36" fmla="*/ 280 w 392"/>
                <a:gd name="T37" fmla="*/ 196 h 392"/>
                <a:gd name="T38" fmla="*/ 277 w 392"/>
                <a:gd name="T39" fmla="*/ 174 h 392"/>
                <a:gd name="T40" fmla="*/ 269 w 392"/>
                <a:gd name="T41" fmla="*/ 154 h 392"/>
                <a:gd name="T42" fmla="*/ 255 w 392"/>
                <a:gd name="T43" fmla="*/ 136 h 392"/>
                <a:gd name="T44" fmla="*/ 238 w 392"/>
                <a:gd name="T45" fmla="*/ 124 h 392"/>
                <a:gd name="T46" fmla="*/ 219 w 392"/>
                <a:gd name="T47" fmla="*/ 115 h 392"/>
                <a:gd name="T48" fmla="*/ 196 w 392"/>
                <a:gd name="T49" fmla="*/ 112 h 392"/>
                <a:gd name="T50" fmla="*/ 196 w 392"/>
                <a:gd name="T51" fmla="*/ 0 h 392"/>
                <a:gd name="T52" fmla="*/ 231 w 392"/>
                <a:gd name="T53" fmla="*/ 3 h 392"/>
                <a:gd name="T54" fmla="*/ 264 w 392"/>
                <a:gd name="T55" fmla="*/ 12 h 392"/>
                <a:gd name="T56" fmla="*/ 295 w 392"/>
                <a:gd name="T57" fmla="*/ 27 h 392"/>
                <a:gd name="T58" fmla="*/ 323 w 392"/>
                <a:gd name="T59" fmla="*/ 46 h 392"/>
                <a:gd name="T60" fmla="*/ 346 w 392"/>
                <a:gd name="T61" fmla="*/ 70 h 392"/>
                <a:gd name="T62" fmla="*/ 365 w 392"/>
                <a:gd name="T63" fmla="*/ 97 h 392"/>
                <a:gd name="T64" fmla="*/ 380 w 392"/>
                <a:gd name="T65" fmla="*/ 128 h 392"/>
                <a:gd name="T66" fmla="*/ 389 w 392"/>
                <a:gd name="T67" fmla="*/ 161 h 392"/>
                <a:gd name="T68" fmla="*/ 392 w 392"/>
                <a:gd name="T69" fmla="*/ 196 h 392"/>
                <a:gd name="T70" fmla="*/ 389 w 392"/>
                <a:gd name="T71" fmla="*/ 231 h 392"/>
                <a:gd name="T72" fmla="*/ 380 w 392"/>
                <a:gd name="T73" fmla="*/ 264 h 392"/>
                <a:gd name="T74" fmla="*/ 365 w 392"/>
                <a:gd name="T75" fmla="*/ 295 h 392"/>
                <a:gd name="T76" fmla="*/ 346 w 392"/>
                <a:gd name="T77" fmla="*/ 322 h 392"/>
                <a:gd name="T78" fmla="*/ 323 w 392"/>
                <a:gd name="T79" fmla="*/ 346 h 392"/>
                <a:gd name="T80" fmla="*/ 295 w 392"/>
                <a:gd name="T81" fmla="*/ 365 h 392"/>
                <a:gd name="T82" fmla="*/ 264 w 392"/>
                <a:gd name="T83" fmla="*/ 379 h 392"/>
                <a:gd name="T84" fmla="*/ 231 w 392"/>
                <a:gd name="T85" fmla="*/ 389 h 392"/>
                <a:gd name="T86" fmla="*/ 196 w 392"/>
                <a:gd name="T87" fmla="*/ 392 h 392"/>
                <a:gd name="T88" fmla="*/ 161 w 392"/>
                <a:gd name="T89" fmla="*/ 389 h 392"/>
                <a:gd name="T90" fmla="*/ 127 w 392"/>
                <a:gd name="T91" fmla="*/ 379 h 392"/>
                <a:gd name="T92" fmla="*/ 97 w 392"/>
                <a:gd name="T93" fmla="*/ 365 h 392"/>
                <a:gd name="T94" fmla="*/ 70 w 392"/>
                <a:gd name="T95" fmla="*/ 346 h 392"/>
                <a:gd name="T96" fmla="*/ 46 w 392"/>
                <a:gd name="T97" fmla="*/ 322 h 392"/>
                <a:gd name="T98" fmla="*/ 26 w 392"/>
                <a:gd name="T99" fmla="*/ 295 h 392"/>
                <a:gd name="T100" fmla="*/ 12 w 392"/>
                <a:gd name="T101" fmla="*/ 264 h 392"/>
                <a:gd name="T102" fmla="*/ 4 w 392"/>
                <a:gd name="T103" fmla="*/ 231 h 392"/>
                <a:gd name="T104" fmla="*/ 0 w 392"/>
                <a:gd name="T105" fmla="*/ 196 h 392"/>
                <a:gd name="T106" fmla="*/ 4 w 392"/>
                <a:gd name="T107" fmla="*/ 161 h 392"/>
                <a:gd name="T108" fmla="*/ 12 w 392"/>
                <a:gd name="T109" fmla="*/ 128 h 392"/>
                <a:gd name="T110" fmla="*/ 26 w 392"/>
                <a:gd name="T111" fmla="*/ 97 h 392"/>
                <a:gd name="T112" fmla="*/ 46 w 392"/>
                <a:gd name="T113" fmla="*/ 70 h 392"/>
                <a:gd name="T114" fmla="*/ 70 w 392"/>
                <a:gd name="T115" fmla="*/ 46 h 392"/>
                <a:gd name="T116" fmla="*/ 97 w 392"/>
                <a:gd name="T117" fmla="*/ 27 h 392"/>
                <a:gd name="T118" fmla="*/ 127 w 392"/>
                <a:gd name="T119" fmla="*/ 12 h 392"/>
                <a:gd name="T120" fmla="*/ 161 w 392"/>
                <a:gd name="T121" fmla="*/ 3 h 392"/>
                <a:gd name="T122" fmla="*/ 196 w 392"/>
                <a:gd name="T123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2" h="392">
                  <a:moveTo>
                    <a:pt x="196" y="112"/>
                  </a:moveTo>
                  <a:lnTo>
                    <a:pt x="174" y="115"/>
                  </a:lnTo>
                  <a:lnTo>
                    <a:pt x="153" y="124"/>
                  </a:lnTo>
                  <a:lnTo>
                    <a:pt x="137" y="136"/>
                  </a:lnTo>
                  <a:lnTo>
                    <a:pt x="123" y="154"/>
                  </a:lnTo>
                  <a:lnTo>
                    <a:pt x="115" y="174"/>
                  </a:lnTo>
                  <a:lnTo>
                    <a:pt x="112" y="196"/>
                  </a:lnTo>
                  <a:lnTo>
                    <a:pt x="115" y="218"/>
                  </a:lnTo>
                  <a:lnTo>
                    <a:pt x="123" y="238"/>
                  </a:lnTo>
                  <a:lnTo>
                    <a:pt x="137" y="256"/>
                  </a:lnTo>
                  <a:lnTo>
                    <a:pt x="153" y="268"/>
                  </a:lnTo>
                  <a:lnTo>
                    <a:pt x="174" y="276"/>
                  </a:lnTo>
                  <a:lnTo>
                    <a:pt x="196" y="280"/>
                  </a:lnTo>
                  <a:lnTo>
                    <a:pt x="219" y="276"/>
                  </a:lnTo>
                  <a:lnTo>
                    <a:pt x="238" y="268"/>
                  </a:lnTo>
                  <a:lnTo>
                    <a:pt x="255" y="256"/>
                  </a:lnTo>
                  <a:lnTo>
                    <a:pt x="269" y="238"/>
                  </a:lnTo>
                  <a:lnTo>
                    <a:pt x="277" y="218"/>
                  </a:lnTo>
                  <a:lnTo>
                    <a:pt x="280" y="196"/>
                  </a:lnTo>
                  <a:lnTo>
                    <a:pt x="277" y="174"/>
                  </a:lnTo>
                  <a:lnTo>
                    <a:pt x="269" y="154"/>
                  </a:lnTo>
                  <a:lnTo>
                    <a:pt x="255" y="136"/>
                  </a:lnTo>
                  <a:lnTo>
                    <a:pt x="238" y="124"/>
                  </a:lnTo>
                  <a:lnTo>
                    <a:pt x="219" y="115"/>
                  </a:lnTo>
                  <a:lnTo>
                    <a:pt x="196" y="112"/>
                  </a:lnTo>
                  <a:close/>
                  <a:moveTo>
                    <a:pt x="196" y="0"/>
                  </a:moveTo>
                  <a:lnTo>
                    <a:pt x="231" y="3"/>
                  </a:lnTo>
                  <a:lnTo>
                    <a:pt x="264" y="12"/>
                  </a:lnTo>
                  <a:lnTo>
                    <a:pt x="295" y="27"/>
                  </a:lnTo>
                  <a:lnTo>
                    <a:pt x="323" y="46"/>
                  </a:lnTo>
                  <a:lnTo>
                    <a:pt x="346" y="70"/>
                  </a:lnTo>
                  <a:lnTo>
                    <a:pt x="365" y="97"/>
                  </a:lnTo>
                  <a:lnTo>
                    <a:pt x="380" y="128"/>
                  </a:lnTo>
                  <a:lnTo>
                    <a:pt x="389" y="161"/>
                  </a:lnTo>
                  <a:lnTo>
                    <a:pt x="392" y="196"/>
                  </a:lnTo>
                  <a:lnTo>
                    <a:pt x="389" y="231"/>
                  </a:lnTo>
                  <a:lnTo>
                    <a:pt x="380" y="264"/>
                  </a:lnTo>
                  <a:lnTo>
                    <a:pt x="365" y="295"/>
                  </a:lnTo>
                  <a:lnTo>
                    <a:pt x="346" y="322"/>
                  </a:lnTo>
                  <a:lnTo>
                    <a:pt x="323" y="346"/>
                  </a:lnTo>
                  <a:lnTo>
                    <a:pt x="295" y="365"/>
                  </a:lnTo>
                  <a:lnTo>
                    <a:pt x="264" y="379"/>
                  </a:lnTo>
                  <a:lnTo>
                    <a:pt x="231" y="389"/>
                  </a:lnTo>
                  <a:lnTo>
                    <a:pt x="196" y="392"/>
                  </a:lnTo>
                  <a:lnTo>
                    <a:pt x="161" y="389"/>
                  </a:lnTo>
                  <a:lnTo>
                    <a:pt x="127" y="379"/>
                  </a:lnTo>
                  <a:lnTo>
                    <a:pt x="97" y="365"/>
                  </a:lnTo>
                  <a:lnTo>
                    <a:pt x="70" y="346"/>
                  </a:lnTo>
                  <a:lnTo>
                    <a:pt x="46" y="322"/>
                  </a:lnTo>
                  <a:lnTo>
                    <a:pt x="26" y="295"/>
                  </a:lnTo>
                  <a:lnTo>
                    <a:pt x="12" y="264"/>
                  </a:lnTo>
                  <a:lnTo>
                    <a:pt x="4" y="231"/>
                  </a:lnTo>
                  <a:lnTo>
                    <a:pt x="0" y="196"/>
                  </a:lnTo>
                  <a:lnTo>
                    <a:pt x="4" y="161"/>
                  </a:lnTo>
                  <a:lnTo>
                    <a:pt x="12" y="128"/>
                  </a:lnTo>
                  <a:lnTo>
                    <a:pt x="26" y="97"/>
                  </a:lnTo>
                  <a:lnTo>
                    <a:pt x="46" y="70"/>
                  </a:lnTo>
                  <a:lnTo>
                    <a:pt x="70" y="46"/>
                  </a:lnTo>
                  <a:lnTo>
                    <a:pt x="97" y="27"/>
                  </a:lnTo>
                  <a:lnTo>
                    <a:pt x="127" y="12"/>
                  </a:lnTo>
                  <a:lnTo>
                    <a:pt x="161" y="3"/>
                  </a:lnTo>
                  <a:lnTo>
                    <a:pt x="1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225"/>
            <p:cNvSpPr>
              <a:spLocks noEditPoints="1"/>
            </p:cNvSpPr>
            <p:nvPr/>
          </p:nvSpPr>
          <p:spPr bwMode="auto">
            <a:xfrm>
              <a:off x="5384800" y="5792788"/>
              <a:ext cx="471488" cy="523875"/>
            </a:xfrm>
            <a:custGeom>
              <a:avLst/>
              <a:gdLst>
                <a:gd name="T0" fmla="*/ 1470 w 2968"/>
                <a:gd name="T1" fmla="*/ 3169 h 3304"/>
                <a:gd name="T2" fmla="*/ 2078 w 2968"/>
                <a:gd name="T3" fmla="*/ 2960 h 3304"/>
                <a:gd name="T4" fmla="*/ 1321 w 2968"/>
                <a:gd name="T5" fmla="*/ 3014 h 3304"/>
                <a:gd name="T6" fmla="*/ 2449 w 2968"/>
                <a:gd name="T7" fmla="*/ 3078 h 3304"/>
                <a:gd name="T8" fmla="*/ 2838 w 2968"/>
                <a:gd name="T9" fmla="*/ 2987 h 3304"/>
                <a:gd name="T10" fmla="*/ 2252 w 2968"/>
                <a:gd name="T11" fmla="*/ 2846 h 3304"/>
                <a:gd name="T12" fmla="*/ 2713 w 2968"/>
                <a:gd name="T13" fmla="*/ 2887 h 3304"/>
                <a:gd name="T14" fmla="*/ 2852 w 2968"/>
                <a:gd name="T15" fmla="*/ 2727 h 3304"/>
                <a:gd name="T16" fmla="*/ 1256 w 2968"/>
                <a:gd name="T17" fmla="*/ 2840 h 3304"/>
                <a:gd name="T18" fmla="*/ 1707 w 2968"/>
                <a:gd name="T19" fmla="*/ 2966 h 3304"/>
                <a:gd name="T20" fmla="*/ 2077 w 2968"/>
                <a:gd name="T21" fmla="*/ 2812 h 3304"/>
                <a:gd name="T22" fmla="*/ 1984 w 2968"/>
                <a:gd name="T23" fmla="*/ 2790 h 3304"/>
                <a:gd name="T24" fmla="*/ 1272 w 2968"/>
                <a:gd name="T25" fmla="*/ 2765 h 3304"/>
                <a:gd name="T26" fmla="*/ 2415 w 2968"/>
                <a:gd name="T27" fmla="*/ 2632 h 3304"/>
                <a:gd name="T28" fmla="*/ 2695 w 2968"/>
                <a:gd name="T29" fmla="*/ 2672 h 3304"/>
                <a:gd name="T30" fmla="*/ 2850 w 2968"/>
                <a:gd name="T31" fmla="*/ 2510 h 3304"/>
                <a:gd name="T32" fmla="*/ 1250 w 2968"/>
                <a:gd name="T33" fmla="*/ 2611 h 3304"/>
                <a:gd name="T34" fmla="*/ 1707 w 2968"/>
                <a:gd name="T35" fmla="*/ 2742 h 3304"/>
                <a:gd name="T36" fmla="*/ 2083 w 2968"/>
                <a:gd name="T37" fmla="*/ 2581 h 3304"/>
                <a:gd name="T38" fmla="*/ 1983 w 2968"/>
                <a:gd name="T39" fmla="*/ 2566 h 3304"/>
                <a:gd name="T40" fmla="*/ 1257 w 2968"/>
                <a:gd name="T41" fmla="*/ 2532 h 3304"/>
                <a:gd name="T42" fmla="*/ 2381 w 2968"/>
                <a:gd name="T43" fmla="*/ 2407 h 3304"/>
                <a:gd name="T44" fmla="*/ 2720 w 2968"/>
                <a:gd name="T45" fmla="*/ 2434 h 3304"/>
                <a:gd name="T46" fmla="*/ 2855 w 2968"/>
                <a:gd name="T47" fmla="*/ 2259 h 3304"/>
                <a:gd name="T48" fmla="*/ 1283 w 2968"/>
                <a:gd name="T49" fmla="*/ 2414 h 3304"/>
                <a:gd name="T50" fmla="*/ 1790 w 2968"/>
                <a:gd name="T51" fmla="*/ 2507 h 3304"/>
                <a:gd name="T52" fmla="*/ 2096 w 2968"/>
                <a:gd name="T53" fmla="*/ 2339 h 3304"/>
                <a:gd name="T54" fmla="*/ 1911 w 2968"/>
                <a:gd name="T55" fmla="*/ 2369 h 3304"/>
                <a:gd name="T56" fmla="*/ 1185 w 2968"/>
                <a:gd name="T57" fmla="*/ 2256 h 3304"/>
                <a:gd name="T58" fmla="*/ 873 w 2968"/>
                <a:gd name="T59" fmla="*/ 2404 h 3304"/>
                <a:gd name="T60" fmla="*/ 2761 w 2968"/>
                <a:gd name="T61" fmla="*/ 2092 h 3304"/>
                <a:gd name="T62" fmla="*/ 2519 w 2968"/>
                <a:gd name="T63" fmla="*/ 2284 h 3304"/>
                <a:gd name="T64" fmla="*/ 2821 w 2968"/>
                <a:gd name="T65" fmla="*/ 2120 h 3304"/>
                <a:gd name="T66" fmla="*/ 631 w 2968"/>
                <a:gd name="T67" fmla="*/ 2214 h 3304"/>
                <a:gd name="T68" fmla="*/ 757 w 2968"/>
                <a:gd name="T69" fmla="*/ 1886 h 3304"/>
                <a:gd name="T70" fmla="*/ 2415 w 2968"/>
                <a:gd name="T71" fmla="*/ 1959 h 3304"/>
                <a:gd name="T72" fmla="*/ 2660 w 2968"/>
                <a:gd name="T73" fmla="*/ 2018 h 3304"/>
                <a:gd name="T74" fmla="*/ 2848 w 2968"/>
                <a:gd name="T75" fmla="*/ 1845 h 3304"/>
                <a:gd name="T76" fmla="*/ 1226 w 2968"/>
                <a:gd name="T77" fmla="*/ 2138 h 3304"/>
                <a:gd name="T78" fmla="*/ 2117 w 2968"/>
                <a:gd name="T79" fmla="*/ 1957 h 3304"/>
                <a:gd name="T80" fmla="*/ 1993 w 2968"/>
                <a:gd name="T81" fmla="*/ 1695 h 3304"/>
                <a:gd name="T82" fmla="*/ 2727 w 2968"/>
                <a:gd name="T83" fmla="*/ 1758 h 3304"/>
                <a:gd name="T84" fmla="*/ 2855 w 2968"/>
                <a:gd name="T85" fmla="*/ 1587 h 3304"/>
                <a:gd name="T86" fmla="*/ 2162 w 2968"/>
                <a:gd name="T87" fmla="*/ 1709 h 3304"/>
                <a:gd name="T88" fmla="*/ 293 w 2968"/>
                <a:gd name="T89" fmla="*/ 1491 h 3304"/>
                <a:gd name="T90" fmla="*/ 631 w 2968"/>
                <a:gd name="T91" fmla="*/ 1748 h 3304"/>
                <a:gd name="T92" fmla="*/ 1070 w 2968"/>
                <a:gd name="T93" fmla="*/ 1902 h 3304"/>
                <a:gd name="T94" fmla="*/ 1213 w 2968"/>
                <a:gd name="T95" fmla="*/ 1405 h 3304"/>
                <a:gd name="T96" fmla="*/ 573 w 2968"/>
                <a:gd name="T97" fmla="*/ 1467 h 3304"/>
                <a:gd name="T98" fmla="*/ 1937 w 2968"/>
                <a:gd name="T99" fmla="*/ 1245 h 3304"/>
                <a:gd name="T100" fmla="*/ 2588 w 2968"/>
                <a:gd name="T101" fmla="*/ 1595 h 3304"/>
                <a:gd name="T102" fmla="*/ 849 w 2968"/>
                <a:gd name="T103" fmla="*/ 961 h 3304"/>
                <a:gd name="T104" fmla="*/ 750 w 2968"/>
                <a:gd name="T105" fmla="*/ 1358 h 3304"/>
                <a:gd name="T106" fmla="*/ 1365 w 2968"/>
                <a:gd name="T107" fmla="*/ 1387 h 3304"/>
                <a:gd name="T108" fmla="*/ 1455 w 2968"/>
                <a:gd name="T109" fmla="*/ 1179 h 3304"/>
                <a:gd name="T110" fmla="*/ 486 w 2968"/>
                <a:gd name="T111" fmla="*/ 707 h 3304"/>
                <a:gd name="T112" fmla="*/ 1223 w 2968"/>
                <a:gd name="T113" fmla="*/ 888 h 3304"/>
                <a:gd name="T114" fmla="*/ 2241 w 2968"/>
                <a:gd name="T115" fmla="*/ 112 h 3304"/>
                <a:gd name="T116" fmla="*/ 613 w 2968"/>
                <a:gd name="T117" fmla="*/ 2847 h 3304"/>
                <a:gd name="T118" fmla="*/ 172 w 2968"/>
                <a:gd name="T119" fmla="*/ 1550 h 3304"/>
                <a:gd name="T120" fmla="*/ 1289 w 2968"/>
                <a:gd name="T121" fmla="*/ 341 h 3304"/>
                <a:gd name="T122" fmla="*/ 0 w 2968"/>
                <a:gd name="T123" fmla="*/ 0 h 3304"/>
                <a:gd name="T124" fmla="*/ 2679 w 2968"/>
                <a:gd name="T125" fmla="*/ 3251 h 3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68" h="3304">
                  <a:moveTo>
                    <a:pt x="1178" y="2922"/>
                  </a:moveTo>
                  <a:lnTo>
                    <a:pt x="1179" y="2938"/>
                  </a:lnTo>
                  <a:lnTo>
                    <a:pt x="1180" y="2943"/>
                  </a:lnTo>
                  <a:lnTo>
                    <a:pt x="1180" y="2947"/>
                  </a:lnTo>
                  <a:lnTo>
                    <a:pt x="1184" y="2961"/>
                  </a:lnTo>
                  <a:lnTo>
                    <a:pt x="1189" y="2977"/>
                  </a:lnTo>
                  <a:lnTo>
                    <a:pt x="1191" y="2980"/>
                  </a:lnTo>
                  <a:lnTo>
                    <a:pt x="1194" y="2984"/>
                  </a:lnTo>
                  <a:lnTo>
                    <a:pt x="1205" y="3005"/>
                  </a:lnTo>
                  <a:lnTo>
                    <a:pt x="1209" y="3011"/>
                  </a:lnTo>
                  <a:lnTo>
                    <a:pt x="1213" y="3016"/>
                  </a:lnTo>
                  <a:lnTo>
                    <a:pt x="1219" y="3025"/>
                  </a:lnTo>
                  <a:lnTo>
                    <a:pt x="1225" y="3032"/>
                  </a:lnTo>
                  <a:lnTo>
                    <a:pt x="1231" y="3039"/>
                  </a:lnTo>
                  <a:lnTo>
                    <a:pt x="1236" y="3046"/>
                  </a:lnTo>
                  <a:lnTo>
                    <a:pt x="1242" y="3052"/>
                  </a:lnTo>
                  <a:lnTo>
                    <a:pt x="1250" y="3058"/>
                  </a:lnTo>
                  <a:lnTo>
                    <a:pt x="1263" y="3072"/>
                  </a:lnTo>
                  <a:lnTo>
                    <a:pt x="1276" y="3080"/>
                  </a:lnTo>
                  <a:lnTo>
                    <a:pt x="1293" y="3093"/>
                  </a:lnTo>
                  <a:lnTo>
                    <a:pt x="1312" y="3106"/>
                  </a:lnTo>
                  <a:lnTo>
                    <a:pt x="1319" y="3110"/>
                  </a:lnTo>
                  <a:lnTo>
                    <a:pt x="1327" y="3113"/>
                  </a:lnTo>
                  <a:lnTo>
                    <a:pt x="1350" y="3126"/>
                  </a:lnTo>
                  <a:lnTo>
                    <a:pt x="1357" y="3130"/>
                  </a:lnTo>
                  <a:lnTo>
                    <a:pt x="1365" y="3133"/>
                  </a:lnTo>
                  <a:lnTo>
                    <a:pt x="1416" y="3154"/>
                  </a:lnTo>
                  <a:lnTo>
                    <a:pt x="1470" y="3169"/>
                  </a:lnTo>
                  <a:lnTo>
                    <a:pt x="1528" y="3182"/>
                  </a:lnTo>
                  <a:lnTo>
                    <a:pt x="1590" y="3190"/>
                  </a:lnTo>
                  <a:lnTo>
                    <a:pt x="1653" y="3192"/>
                  </a:lnTo>
                  <a:lnTo>
                    <a:pt x="1714" y="3190"/>
                  </a:lnTo>
                  <a:lnTo>
                    <a:pt x="1775" y="3183"/>
                  </a:lnTo>
                  <a:lnTo>
                    <a:pt x="1832" y="3170"/>
                  </a:lnTo>
                  <a:lnTo>
                    <a:pt x="1886" y="3155"/>
                  </a:lnTo>
                  <a:lnTo>
                    <a:pt x="1936" y="3135"/>
                  </a:lnTo>
                  <a:lnTo>
                    <a:pt x="1982" y="3112"/>
                  </a:lnTo>
                  <a:lnTo>
                    <a:pt x="1983" y="3111"/>
                  </a:lnTo>
                  <a:lnTo>
                    <a:pt x="1991" y="3107"/>
                  </a:lnTo>
                  <a:lnTo>
                    <a:pt x="2011" y="3093"/>
                  </a:lnTo>
                  <a:lnTo>
                    <a:pt x="2030" y="3080"/>
                  </a:lnTo>
                  <a:lnTo>
                    <a:pt x="2033" y="3078"/>
                  </a:lnTo>
                  <a:lnTo>
                    <a:pt x="2060" y="3054"/>
                  </a:lnTo>
                  <a:lnTo>
                    <a:pt x="2084" y="3029"/>
                  </a:lnTo>
                  <a:lnTo>
                    <a:pt x="2101" y="3002"/>
                  </a:lnTo>
                  <a:lnTo>
                    <a:pt x="2116" y="2975"/>
                  </a:lnTo>
                  <a:lnTo>
                    <a:pt x="2116" y="2975"/>
                  </a:lnTo>
                  <a:lnTo>
                    <a:pt x="2121" y="2959"/>
                  </a:lnTo>
                  <a:lnTo>
                    <a:pt x="2125" y="2944"/>
                  </a:lnTo>
                  <a:lnTo>
                    <a:pt x="2125" y="2942"/>
                  </a:lnTo>
                  <a:lnTo>
                    <a:pt x="2126" y="2940"/>
                  </a:lnTo>
                  <a:lnTo>
                    <a:pt x="2128" y="2922"/>
                  </a:lnTo>
                  <a:lnTo>
                    <a:pt x="2120" y="2928"/>
                  </a:lnTo>
                  <a:lnTo>
                    <a:pt x="2094" y="2949"/>
                  </a:lnTo>
                  <a:lnTo>
                    <a:pt x="2087" y="2955"/>
                  </a:lnTo>
                  <a:lnTo>
                    <a:pt x="2078" y="2960"/>
                  </a:lnTo>
                  <a:lnTo>
                    <a:pt x="2048" y="2980"/>
                  </a:lnTo>
                  <a:lnTo>
                    <a:pt x="2041" y="2984"/>
                  </a:lnTo>
                  <a:lnTo>
                    <a:pt x="2033" y="2989"/>
                  </a:lnTo>
                  <a:lnTo>
                    <a:pt x="1984" y="3014"/>
                  </a:lnTo>
                  <a:lnTo>
                    <a:pt x="1983" y="3014"/>
                  </a:lnTo>
                  <a:lnTo>
                    <a:pt x="1982" y="3014"/>
                  </a:lnTo>
                  <a:lnTo>
                    <a:pt x="1956" y="3026"/>
                  </a:lnTo>
                  <a:lnTo>
                    <a:pt x="1930" y="3035"/>
                  </a:lnTo>
                  <a:lnTo>
                    <a:pt x="1911" y="3041"/>
                  </a:lnTo>
                  <a:lnTo>
                    <a:pt x="1871" y="3053"/>
                  </a:lnTo>
                  <a:lnTo>
                    <a:pt x="1849" y="3058"/>
                  </a:lnTo>
                  <a:lnTo>
                    <a:pt x="1809" y="3066"/>
                  </a:lnTo>
                  <a:lnTo>
                    <a:pt x="1785" y="3070"/>
                  </a:lnTo>
                  <a:lnTo>
                    <a:pt x="1741" y="3076"/>
                  </a:lnTo>
                  <a:lnTo>
                    <a:pt x="1720" y="3078"/>
                  </a:lnTo>
                  <a:lnTo>
                    <a:pt x="1686" y="3079"/>
                  </a:lnTo>
                  <a:lnTo>
                    <a:pt x="1653" y="3080"/>
                  </a:lnTo>
                  <a:lnTo>
                    <a:pt x="1619" y="3079"/>
                  </a:lnTo>
                  <a:lnTo>
                    <a:pt x="1586" y="3078"/>
                  </a:lnTo>
                  <a:lnTo>
                    <a:pt x="1564" y="3075"/>
                  </a:lnTo>
                  <a:lnTo>
                    <a:pt x="1520" y="3069"/>
                  </a:lnTo>
                  <a:lnTo>
                    <a:pt x="1496" y="3066"/>
                  </a:lnTo>
                  <a:lnTo>
                    <a:pt x="1457" y="3058"/>
                  </a:lnTo>
                  <a:lnTo>
                    <a:pt x="1434" y="3053"/>
                  </a:lnTo>
                  <a:lnTo>
                    <a:pt x="1394" y="3040"/>
                  </a:lnTo>
                  <a:lnTo>
                    <a:pt x="1376" y="3035"/>
                  </a:lnTo>
                  <a:lnTo>
                    <a:pt x="1324" y="3014"/>
                  </a:lnTo>
                  <a:lnTo>
                    <a:pt x="1321" y="3014"/>
                  </a:lnTo>
                  <a:lnTo>
                    <a:pt x="1272" y="2989"/>
                  </a:lnTo>
                  <a:lnTo>
                    <a:pt x="1257" y="2980"/>
                  </a:lnTo>
                  <a:lnTo>
                    <a:pt x="1226" y="2960"/>
                  </a:lnTo>
                  <a:lnTo>
                    <a:pt x="1219" y="2954"/>
                  </a:lnTo>
                  <a:lnTo>
                    <a:pt x="1211" y="2949"/>
                  </a:lnTo>
                  <a:lnTo>
                    <a:pt x="1185" y="2928"/>
                  </a:lnTo>
                  <a:lnTo>
                    <a:pt x="1181" y="2925"/>
                  </a:lnTo>
                  <a:lnTo>
                    <a:pt x="1178" y="2922"/>
                  </a:lnTo>
                  <a:close/>
                  <a:moveTo>
                    <a:pt x="2857" y="2921"/>
                  </a:moveTo>
                  <a:lnTo>
                    <a:pt x="2853" y="2925"/>
                  </a:lnTo>
                  <a:lnTo>
                    <a:pt x="2848" y="2928"/>
                  </a:lnTo>
                  <a:lnTo>
                    <a:pt x="2823" y="2949"/>
                  </a:lnTo>
                  <a:lnTo>
                    <a:pt x="2814" y="2955"/>
                  </a:lnTo>
                  <a:lnTo>
                    <a:pt x="2807" y="2960"/>
                  </a:lnTo>
                  <a:lnTo>
                    <a:pt x="2776" y="2980"/>
                  </a:lnTo>
                  <a:lnTo>
                    <a:pt x="2761" y="2989"/>
                  </a:lnTo>
                  <a:lnTo>
                    <a:pt x="2712" y="3014"/>
                  </a:lnTo>
                  <a:lnTo>
                    <a:pt x="2711" y="3014"/>
                  </a:lnTo>
                  <a:lnTo>
                    <a:pt x="2709" y="3014"/>
                  </a:lnTo>
                  <a:lnTo>
                    <a:pt x="2685" y="3026"/>
                  </a:lnTo>
                  <a:lnTo>
                    <a:pt x="2657" y="3035"/>
                  </a:lnTo>
                  <a:lnTo>
                    <a:pt x="2639" y="3041"/>
                  </a:lnTo>
                  <a:lnTo>
                    <a:pt x="2599" y="3053"/>
                  </a:lnTo>
                  <a:lnTo>
                    <a:pt x="2576" y="3058"/>
                  </a:lnTo>
                  <a:lnTo>
                    <a:pt x="2537" y="3066"/>
                  </a:lnTo>
                  <a:lnTo>
                    <a:pt x="2514" y="3070"/>
                  </a:lnTo>
                  <a:lnTo>
                    <a:pt x="2469" y="3076"/>
                  </a:lnTo>
                  <a:lnTo>
                    <a:pt x="2449" y="3078"/>
                  </a:lnTo>
                  <a:lnTo>
                    <a:pt x="2415" y="3079"/>
                  </a:lnTo>
                  <a:lnTo>
                    <a:pt x="2381" y="3080"/>
                  </a:lnTo>
                  <a:lnTo>
                    <a:pt x="2339" y="3079"/>
                  </a:lnTo>
                  <a:lnTo>
                    <a:pt x="2298" y="3076"/>
                  </a:lnTo>
                  <a:lnTo>
                    <a:pt x="2280" y="3074"/>
                  </a:lnTo>
                  <a:lnTo>
                    <a:pt x="2241" y="3068"/>
                  </a:lnTo>
                  <a:lnTo>
                    <a:pt x="2201" y="3061"/>
                  </a:lnTo>
                  <a:lnTo>
                    <a:pt x="2199" y="3061"/>
                  </a:lnTo>
                  <a:lnTo>
                    <a:pt x="2198" y="3061"/>
                  </a:lnTo>
                  <a:lnTo>
                    <a:pt x="2177" y="3091"/>
                  </a:lnTo>
                  <a:lnTo>
                    <a:pt x="2153" y="3119"/>
                  </a:lnTo>
                  <a:lnTo>
                    <a:pt x="2125" y="3147"/>
                  </a:lnTo>
                  <a:lnTo>
                    <a:pt x="2173" y="3163"/>
                  </a:lnTo>
                  <a:lnTo>
                    <a:pt x="2222" y="3175"/>
                  </a:lnTo>
                  <a:lnTo>
                    <a:pt x="2274" y="3185"/>
                  </a:lnTo>
                  <a:lnTo>
                    <a:pt x="2327" y="3190"/>
                  </a:lnTo>
                  <a:lnTo>
                    <a:pt x="2381" y="3192"/>
                  </a:lnTo>
                  <a:lnTo>
                    <a:pt x="2438" y="3190"/>
                  </a:lnTo>
                  <a:lnTo>
                    <a:pt x="2494" y="3184"/>
                  </a:lnTo>
                  <a:lnTo>
                    <a:pt x="2547" y="3173"/>
                  </a:lnTo>
                  <a:lnTo>
                    <a:pt x="2598" y="3160"/>
                  </a:lnTo>
                  <a:lnTo>
                    <a:pt x="2646" y="3143"/>
                  </a:lnTo>
                  <a:lnTo>
                    <a:pt x="2690" y="3124"/>
                  </a:lnTo>
                  <a:lnTo>
                    <a:pt x="2730" y="3101"/>
                  </a:lnTo>
                  <a:lnTo>
                    <a:pt x="2765" y="3075"/>
                  </a:lnTo>
                  <a:lnTo>
                    <a:pt x="2795" y="3048"/>
                  </a:lnTo>
                  <a:lnTo>
                    <a:pt x="2820" y="3019"/>
                  </a:lnTo>
                  <a:lnTo>
                    <a:pt x="2838" y="2987"/>
                  </a:lnTo>
                  <a:lnTo>
                    <a:pt x="2851" y="2955"/>
                  </a:lnTo>
                  <a:lnTo>
                    <a:pt x="2857" y="2921"/>
                  </a:lnTo>
                  <a:close/>
                  <a:moveTo>
                    <a:pt x="2856" y="2697"/>
                  </a:moveTo>
                  <a:lnTo>
                    <a:pt x="2852" y="2700"/>
                  </a:lnTo>
                  <a:lnTo>
                    <a:pt x="2848" y="2704"/>
                  </a:lnTo>
                  <a:lnTo>
                    <a:pt x="2823" y="2725"/>
                  </a:lnTo>
                  <a:lnTo>
                    <a:pt x="2814" y="2731"/>
                  </a:lnTo>
                  <a:lnTo>
                    <a:pt x="2807" y="2736"/>
                  </a:lnTo>
                  <a:lnTo>
                    <a:pt x="2776" y="2756"/>
                  </a:lnTo>
                  <a:lnTo>
                    <a:pt x="2761" y="2765"/>
                  </a:lnTo>
                  <a:lnTo>
                    <a:pt x="2738" y="2777"/>
                  </a:lnTo>
                  <a:lnTo>
                    <a:pt x="2712" y="2790"/>
                  </a:lnTo>
                  <a:lnTo>
                    <a:pt x="2709" y="2791"/>
                  </a:lnTo>
                  <a:lnTo>
                    <a:pt x="2685" y="2801"/>
                  </a:lnTo>
                  <a:lnTo>
                    <a:pt x="2657" y="2812"/>
                  </a:lnTo>
                  <a:lnTo>
                    <a:pt x="2639" y="2817"/>
                  </a:lnTo>
                  <a:lnTo>
                    <a:pt x="2599" y="2828"/>
                  </a:lnTo>
                  <a:lnTo>
                    <a:pt x="2576" y="2835"/>
                  </a:lnTo>
                  <a:lnTo>
                    <a:pt x="2537" y="2842"/>
                  </a:lnTo>
                  <a:lnTo>
                    <a:pt x="2514" y="2846"/>
                  </a:lnTo>
                  <a:lnTo>
                    <a:pt x="2469" y="2851"/>
                  </a:lnTo>
                  <a:lnTo>
                    <a:pt x="2449" y="2853"/>
                  </a:lnTo>
                  <a:lnTo>
                    <a:pt x="2415" y="2855"/>
                  </a:lnTo>
                  <a:lnTo>
                    <a:pt x="2381" y="2856"/>
                  </a:lnTo>
                  <a:lnTo>
                    <a:pt x="2349" y="2855"/>
                  </a:lnTo>
                  <a:lnTo>
                    <a:pt x="2318" y="2853"/>
                  </a:lnTo>
                  <a:lnTo>
                    <a:pt x="2298" y="2851"/>
                  </a:lnTo>
                  <a:lnTo>
                    <a:pt x="2252" y="2846"/>
                  </a:lnTo>
                  <a:lnTo>
                    <a:pt x="2247" y="2846"/>
                  </a:lnTo>
                  <a:lnTo>
                    <a:pt x="2241" y="2845"/>
                  </a:lnTo>
                  <a:lnTo>
                    <a:pt x="2241" y="2913"/>
                  </a:lnTo>
                  <a:lnTo>
                    <a:pt x="2240" y="2933"/>
                  </a:lnTo>
                  <a:lnTo>
                    <a:pt x="2237" y="2954"/>
                  </a:lnTo>
                  <a:lnTo>
                    <a:pt x="2242" y="2955"/>
                  </a:lnTo>
                  <a:lnTo>
                    <a:pt x="2245" y="2955"/>
                  </a:lnTo>
                  <a:lnTo>
                    <a:pt x="2272" y="2960"/>
                  </a:lnTo>
                  <a:lnTo>
                    <a:pt x="2299" y="2963"/>
                  </a:lnTo>
                  <a:lnTo>
                    <a:pt x="2315" y="2964"/>
                  </a:lnTo>
                  <a:lnTo>
                    <a:pt x="2381" y="2968"/>
                  </a:lnTo>
                  <a:lnTo>
                    <a:pt x="2428" y="2967"/>
                  </a:lnTo>
                  <a:lnTo>
                    <a:pt x="2436" y="2966"/>
                  </a:lnTo>
                  <a:lnTo>
                    <a:pt x="2443" y="2966"/>
                  </a:lnTo>
                  <a:lnTo>
                    <a:pt x="2475" y="2962"/>
                  </a:lnTo>
                  <a:lnTo>
                    <a:pt x="2492" y="2959"/>
                  </a:lnTo>
                  <a:lnTo>
                    <a:pt x="2519" y="2955"/>
                  </a:lnTo>
                  <a:lnTo>
                    <a:pt x="2538" y="2951"/>
                  </a:lnTo>
                  <a:lnTo>
                    <a:pt x="2562" y="2946"/>
                  </a:lnTo>
                  <a:lnTo>
                    <a:pt x="2581" y="2941"/>
                  </a:lnTo>
                  <a:lnTo>
                    <a:pt x="2603" y="2934"/>
                  </a:lnTo>
                  <a:lnTo>
                    <a:pt x="2621" y="2928"/>
                  </a:lnTo>
                  <a:lnTo>
                    <a:pt x="2643" y="2921"/>
                  </a:lnTo>
                  <a:lnTo>
                    <a:pt x="2660" y="2913"/>
                  </a:lnTo>
                  <a:lnTo>
                    <a:pt x="2679" y="2904"/>
                  </a:lnTo>
                  <a:lnTo>
                    <a:pt x="2687" y="2900"/>
                  </a:lnTo>
                  <a:lnTo>
                    <a:pt x="2695" y="2896"/>
                  </a:lnTo>
                  <a:lnTo>
                    <a:pt x="2713" y="2887"/>
                  </a:lnTo>
                  <a:lnTo>
                    <a:pt x="2720" y="2882"/>
                  </a:lnTo>
                  <a:lnTo>
                    <a:pt x="2727" y="2877"/>
                  </a:lnTo>
                  <a:lnTo>
                    <a:pt x="2735" y="2872"/>
                  </a:lnTo>
                  <a:lnTo>
                    <a:pt x="2744" y="2867"/>
                  </a:lnTo>
                  <a:lnTo>
                    <a:pt x="2750" y="2862"/>
                  </a:lnTo>
                  <a:lnTo>
                    <a:pt x="2757" y="2856"/>
                  </a:lnTo>
                  <a:lnTo>
                    <a:pt x="2761" y="2853"/>
                  </a:lnTo>
                  <a:lnTo>
                    <a:pt x="2767" y="2849"/>
                  </a:lnTo>
                  <a:lnTo>
                    <a:pt x="2771" y="2845"/>
                  </a:lnTo>
                  <a:lnTo>
                    <a:pt x="2777" y="2840"/>
                  </a:lnTo>
                  <a:lnTo>
                    <a:pt x="2783" y="2835"/>
                  </a:lnTo>
                  <a:lnTo>
                    <a:pt x="2790" y="2828"/>
                  </a:lnTo>
                  <a:lnTo>
                    <a:pt x="2796" y="2823"/>
                  </a:lnTo>
                  <a:lnTo>
                    <a:pt x="2801" y="2817"/>
                  </a:lnTo>
                  <a:lnTo>
                    <a:pt x="2806" y="2812"/>
                  </a:lnTo>
                  <a:lnTo>
                    <a:pt x="2811" y="2805"/>
                  </a:lnTo>
                  <a:lnTo>
                    <a:pt x="2817" y="2798"/>
                  </a:lnTo>
                  <a:lnTo>
                    <a:pt x="2821" y="2793"/>
                  </a:lnTo>
                  <a:lnTo>
                    <a:pt x="2825" y="2787"/>
                  </a:lnTo>
                  <a:lnTo>
                    <a:pt x="2829" y="2781"/>
                  </a:lnTo>
                  <a:lnTo>
                    <a:pt x="2833" y="2774"/>
                  </a:lnTo>
                  <a:lnTo>
                    <a:pt x="2836" y="2767"/>
                  </a:lnTo>
                  <a:lnTo>
                    <a:pt x="2839" y="2761"/>
                  </a:lnTo>
                  <a:lnTo>
                    <a:pt x="2843" y="2755"/>
                  </a:lnTo>
                  <a:lnTo>
                    <a:pt x="2846" y="2747"/>
                  </a:lnTo>
                  <a:lnTo>
                    <a:pt x="2848" y="2741"/>
                  </a:lnTo>
                  <a:lnTo>
                    <a:pt x="2850" y="2735"/>
                  </a:lnTo>
                  <a:lnTo>
                    <a:pt x="2852" y="2727"/>
                  </a:lnTo>
                  <a:lnTo>
                    <a:pt x="2853" y="2720"/>
                  </a:lnTo>
                  <a:lnTo>
                    <a:pt x="2854" y="2714"/>
                  </a:lnTo>
                  <a:lnTo>
                    <a:pt x="2855" y="2707"/>
                  </a:lnTo>
                  <a:lnTo>
                    <a:pt x="2856" y="2697"/>
                  </a:lnTo>
                  <a:close/>
                  <a:moveTo>
                    <a:pt x="1177" y="2697"/>
                  </a:moveTo>
                  <a:lnTo>
                    <a:pt x="1177" y="2703"/>
                  </a:lnTo>
                  <a:lnTo>
                    <a:pt x="1178" y="2707"/>
                  </a:lnTo>
                  <a:lnTo>
                    <a:pt x="1179" y="2714"/>
                  </a:lnTo>
                  <a:lnTo>
                    <a:pt x="1180" y="2720"/>
                  </a:lnTo>
                  <a:lnTo>
                    <a:pt x="1182" y="2727"/>
                  </a:lnTo>
                  <a:lnTo>
                    <a:pt x="1184" y="2735"/>
                  </a:lnTo>
                  <a:lnTo>
                    <a:pt x="1185" y="2741"/>
                  </a:lnTo>
                  <a:lnTo>
                    <a:pt x="1188" y="2747"/>
                  </a:lnTo>
                  <a:lnTo>
                    <a:pt x="1190" y="2755"/>
                  </a:lnTo>
                  <a:lnTo>
                    <a:pt x="1194" y="2761"/>
                  </a:lnTo>
                  <a:lnTo>
                    <a:pt x="1197" y="2767"/>
                  </a:lnTo>
                  <a:lnTo>
                    <a:pt x="1200" y="2774"/>
                  </a:lnTo>
                  <a:lnTo>
                    <a:pt x="1204" y="2781"/>
                  </a:lnTo>
                  <a:lnTo>
                    <a:pt x="1209" y="2787"/>
                  </a:lnTo>
                  <a:lnTo>
                    <a:pt x="1212" y="2793"/>
                  </a:lnTo>
                  <a:lnTo>
                    <a:pt x="1216" y="2798"/>
                  </a:lnTo>
                  <a:lnTo>
                    <a:pt x="1222" y="2805"/>
                  </a:lnTo>
                  <a:lnTo>
                    <a:pt x="1228" y="2812"/>
                  </a:lnTo>
                  <a:lnTo>
                    <a:pt x="1232" y="2817"/>
                  </a:lnTo>
                  <a:lnTo>
                    <a:pt x="1237" y="2823"/>
                  </a:lnTo>
                  <a:lnTo>
                    <a:pt x="1243" y="2828"/>
                  </a:lnTo>
                  <a:lnTo>
                    <a:pt x="1250" y="2835"/>
                  </a:lnTo>
                  <a:lnTo>
                    <a:pt x="1256" y="2840"/>
                  </a:lnTo>
                  <a:lnTo>
                    <a:pt x="1262" y="2845"/>
                  </a:lnTo>
                  <a:lnTo>
                    <a:pt x="1268" y="2851"/>
                  </a:lnTo>
                  <a:lnTo>
                    <a:pt x="1277" y="2856"/>
                  </a:lnTo>
                  <a:lnTo>
                    <a:pt x="1283" y="2862"/>
                  </a:lnTo>
                  <a:lnTo>
                    <a:pt x="1289" y="2867"/>
                  </a:lnTo>
                  <a:lnTo>
                    <a:pt x="1298" y="2872"/>
                  </a:lnTo>
                  <a:lnTo>
                    <a:pt x="1306" y="2877"/>
                  </a:lnTo>
                  <a:lnTo>
                    <a:pt x="1313" y="2882"/>
                  </a:lnTo>
                  <a:lnTo>
                    <a:pt x="1320" y="2887"/>
                  </a:lnTo>
                  <a:lnTo>
                    <a:pt x="1338" y="2896"/>
                  </a:lnTo>
                  <a:lnTo>
                    <a:pt x="1346" y="2900"/>
                  </a:lnTo>
                  <a:lnTo>
                    <a:pt x="1355" y="2904"/>
                  </a:lnTo>
                  <a:lnTo>
                    <a:pt x="1373" y="2913"/>
                  </a:lnTo>
                  <a:lnTo>
                    <a:pt x="1391" y="2921"/>
                  </a:lnTo>
                  <a:lnTo>
                    <a:pt x="1412" y="2928"/>
                  </a:lnTo>
                  <a:lnTo>
                    <a:pt x="1430" y="2934"/>
                  </a:lnTo>
                  <a:lnTo>
                    <a:pt x="1452" y="2941"/>
                  </a:lnTo>
                  <a:lnTo>
                    <a:pt x="1471" y="2946"/>
                  </a:lnTo>
                  <a:lnTo>
                    <a:pt x="1496" y="2951"/>
                  </a:lnTo>
                  <a:lnTo>
                    <a:pt x="1514" y="2955"/>
                  </a:lnTo>
                  <a:lnTo>
                    <a:pt x="1541" y="2959"/>
                  </a:lnTo>
                  <a:lnTo>
                    <a:pt x="1559" y="2962"/>
                  </a:lnTo>
                  <a:lnTo>
                    <a:pt x="1590" y="2966"/>
                  </a:lnTo>
                  <a:lnTo>
                    <a:pt x="1597" y="2966"/>
                  </a:lnTo>
                  <a:lnTo>
                    <a:pt x="1605" y="2967"/>
                  </a:lnTo>
                  <a:lnTo>
                    <a:pt x="1653" y="2968"/>
                  </a:lnTo>
                  <a:lnTo>
                    <a:pt x="1700" y="2967"/>
                  </a:lnTo>
                  <a:lnTo>
                    <a:pt x="1707" y="2966"/>
                  </a:lnTo>
                  <a:lnTo>
                    <a:pt x="1716" y="2966"/>
                  </a:lnTo>
                  <a:lnTo>
                    <a:pt x="1747" y="2962"/>
                  </a:lnTo>
                  <a:lnTo>
                    <a:pt x="1763" y="2959"/>
                  </a:lnTo>
                  <a:lnTo>
                    <a:pt x="1790" y="2955"/>
                  </a:lnTo>
                  <a:lnTo>
                    <a:pt x="1809" y="2951"/>
                  </a:lnTo>
                  <a:lnTo>
                    <a:pt x="1834" y="2946"/>
                  </a:lnTo>
                  <a:lnTo>
                    <a:pt x="1853" y="2941"/>
                  </a:lnTo>
                  <a:lnTo>
                    <a:pt x="1876" y="2934"/>
                  </a:lnTo>
                  <a:lnTo>
                    <a:pt x="1892" y="2928"/>
                  </a:lnTo>
                  <a:lnTo>
                    <a:pt x="1914" y="2921"/>
                  </a:lnTo>
                  <a:lnTo>
                    <a:pt x="1931" y="2913"/>
                  </a:lnTo>
                  <a:lnTo>
                    <a:pt x="1950" y="2904"/>
                  </a:lnTo>
                  <a:lnTo>
                    <a:pt x="1959" y="2900"/>
                  </a:lnTo>
                  <a:lnTo>
                    <a:pt x="1967" y="2896"/>
                  </a:lnTo>
                  <a:lnTo>
                    <a:pt x="1985" y="2887"/>
                  </a:lnTo>
                  <a:lnTo>
                    <a:pt x="1992" y="2882"/>
                  </a:lnTo>
                  <a:lnTo>
                    <a:pt x="1999" y="2877"/>
                  </a:lnTo>
                  <a:lnTo>
                    <a:pt x="2008" y="2872"/>
                  </a:lnTo>
                  <a:lnTo>
                    <a:pt x="2016" y="2867"/>
                  </a:lnTo>
                  <a:lnTo>
                    <a:pt x="2028" y="2856"/>
                  </a:lnTo>
                  <a:lnTo>
                    <a:pt x="2036" y="2851"/>
                  </a:lnTo>
                  <a:lnTo>
                    <a:pt x="2043" y="2845"/>
                  </a:lnTo>
                  <a:lnTo>
                    <a:pt x="2049" y="2840"/>
                  </a:lnTo>
                  <a:lnTo>
                    <a:pt x="2054" y="2835"/>
                  </a:lnTo>
                  <a:lnTo>
                    <a:pt x="2062" y="2828"/>
                  </a:lnTo>
                  <a:lnTo>
                    <a:pt x="2068" y="2823"/>
                  </a:lnTo>
                  <a:lnTo>
                    <a:pt x="2072" y="2817"/>
                  </a:lnTo>
                  <a:lnTo>
                    <a:pt x="2077" y="2812"/>
                  </a:lnTo>
                  <a:lnTo>
                    <a:pt x="2083" y="2805"/>
                  </a:lnTo>
                  <a:lnTo>
                    <a:pt x="2088" y="2798"/>
                  </a:lnTo>
                  <a:lnTo>
                    <a:pt x="2092" y="2793"/>
                  </a:lnTo>
                  <a:lnTo>
                    <a:pt x="2096" y="2787"/>
                  </a:lnTo>
                  <a:lnTo>
                    <a:pt x="2100" y="2781"/>
                  </a:lnTo>
                  <a:lnTo>
                    <a:pt x="2104" y="2774"/>
                  </a:lnTo>
                  <a:lnTo>
                    <a:pt x="2107" y="2767"/>
                  </a:lnTo>
                  <a:lnTo>
                    <a:pt x="2111" y="2761"/>
                  </a:lnTo>
                  <a:lnTo>
                    <a:pt x="2115" y="2755"/>
                  </a:lnTo>
                  <a:lnTo>
                    <a:pt x="2117" y="2747"/>
                  </a:lnTo>
                  <a:lnTo>
                    <a:pt x="2119" y="2741"/>
                  </a:lnTo>
                  <a:lnTo>
                    <a:pt x="2121" y="2735"/>
                  </a:lnTo>
                  <a:lnTo>
                    <a:pt x="2123" y="2727"/>
                  </a:lnTo>
                  <a:lnTo>
                    <a:pt x="2125" y="2720"/>
                  </a:lnTo>
                  <a:lnTo>
                    <a:pt x="2126" y="2714"/>
                  </a:lnTo>
                  <a:lnTo>
                    <a:pt x="2127" y="2707"/>
                  </a:lnTo>
                  <a:lnTo>
                    <a:pt x="2127" y="2703"/>
                  </a:lnTo>
                  <a:lnTo>
                    <a:pt x="2128" y="2697"/>
                  </a:lnTo>
                  <a:lnTo>
                    <a:pt x="2124" y="2700"/>
                  </a:lnTo>
                  <a:lnTo>
                    <a:pt x="2120" y="2704"/>
                  </a:lnTo>
                  <a:lnTo>
                    <a:pt x="2094" y="2725"/>
                  </a:lnTo>
                  <a:lnTo>
                    <a:pt x="2087" y="2731"/>
                  </a:lnTo>
                  <a:lnTo>
                    <a:pt x="2078" y="2736"/>
                  </a:lnTo>
                  <a:lnTo>
                    <a:pt x="2048" y="2756"/>
                  </a:lnTo>
                  <a:lnTo>
                    <a:pt x="2041" y="2761"/>
                  </a:lnTo>
                  <a:lnTo>
                    <a:pt x="2033" y="2765"/>
                  </a:lnTo>
                  <a:lnTo>
                    <a:pt x="2009" y="2777"/>
                  </a:lnTo>
                  <a:lnTo>
                    <a:pt x="1984" y="2790"/>
                  </a:lnTo>
                  <a:lnTo>
                    <a:pt x="1982" y="2791"/>
                  </a:lnTo>
                  <a:lnTo>
                    <a:pt x="1956" y="2801"/>
                  </a:lnTo>
                  <a:lnTo>
                    <a:pt x="1930" y="2812"/>
                  </a:lnTo>
                  <a:lnTo>
                    <a:pt x="1911" y="2817"/>
                  </a:lnTo>
                  <a:lnTo>
                    <a:pt x="1871" y="2828"/>
                  </a:lnTo>
                  <a:lnTo>
                    <a:pt x="1849" y="2835"/>
                  </a:lnTo>
                  <a:lnTo>
                    <a:pt x="1809" y="2842"/>
                  </a:lnTo>
                  <a:lnTo>
                    <a:pt x="1785" y="2846"/>
                  </a:lnTo>
                  <a:lnTo>
                    <a:pt x="1741" y="2851"/>
                  </a:lnTo>
                  <a:lnTo>
                    <a:pt x="1720" y="2853"/>
                  </a:lnTo>
                  <a:lnTo>
                    <a:pt x="1686" y="2855"/>
                  </a:lnTo>
                  <a:lnTo>
                    <a:pt x="1653" y="2856"/>
                  </a:lnTo>
                  <a:lnTo>
                    <a:pt x="1619" y="2855"/>
                  </a:lnTo>
                  <a:lnTo>
                    <a:pt x="1584" y="2853"/>
                  </a:lnTo>
                  <a:lnTo>
                    <a:pt x="1564" y="2851"/>
                  </a:lnTo>
                  <a:lnTo>
                    <a:pt x="1519" y="2846"/>
                  </a:lnTo>
                  <a:lnTo>
                    <a:pt x="1496" y="2842"/>
                  </a:lnTo>
                  <a:lnTo>
                    <a:pt x="1457" y="2834"/>
                  </a:lnTo>
                  <a:lnTo>
                    <a:pt x="1434" y="2828"/>
                  </a:lnTo>
                  <a:lnTo>
                    <a:pt x="1414" y="2823"/>
                  </a:lnTo>
                  <a:lnTo>
                    <a:pt x="1394" y="2817"/>
                  </a:lnTo>
                  <a:lnTo>
                    <a:pt x="1376" y="2812"/>
                  </a:lnTo>
                  <a:lnTo>
                    <a:pt x="1348" y="2801"/>
                  </a:lnTo>
                  <a:lnTo>
                    <a:pt x="1324" y="2791"/>
                  </a:lnTo>
                  <a:lnTo>
                    <a:pt x="1322" y="2790"/>
                  </a:lnTo>
                  <a:lnTo>
                    <a:pt x="1321" y="2790"/>
                  </a:lnTo>
                  <a:lnTo>
                    <a:pt x="1296" y="2777"/>
                  </a:lnTo>
                  <a:lnTo>
                    <a:pt x="1272" y="2765"/>
                  </a:lnTo>
                  <a:lnTo>
                    <a:pt x="1264" y="2761"/>
                  </a:lnTo>
                  <a:lnTo>
                    <a:pt x="1257" y="2756"/>
                  </a:lnTo>
                  <a:lnTo>
                    <a:pt x="1226" y="2736"/>
                  </a:lnTo>
                  <a:lnTo>
                    <a:pt x="1219" y="2731"/>
                  </a:lnTo>
                  <a:lnTo>
                    <a:pt x="1211" y="2724"/>
                  </a:lnTo>
                  <a:lnTo>
                    <a:pt x="1185" y="2704"/>
                  </a:lnTo>
                  <a:lnTo>
                    <a:pt x="1181" y="2700"/>
                  </a:lnTo>
                  <a:lnTo>
                    <a:pt x="1177" y="2697"/>
                  </a:lnTo>
                  <a:close/>
                  <a:moveTo>
                    <a:pt x="2856" y="2474"/>
                  </a:moveTo>
                  <a:lnTo>
                    <a:pt x="2852" y="2477"/>
                  </a:lnTo>
                  <a:lnTo>
                    <a:pt x="2848" y="2480"/>
                  </a:lnTo>
                  <a:lnTo>
                    <a:pt x="2823" y="2501"/>
                  </a:lnTo>
                  <a:lnTo>
                    <a:pt x="2814" y="2506"/>
                  </a:lnTo>
                  <a:lnTo>
                    <a:pt x="2807" y="2512"/>
                  </a:lnTo>
                  <a:lnTo>
                    <a:pt x="2776" y="2532"/>
                  </a:lnTo>
                  <a:lnTo>
                    <a:pt x="2761" y="2540"/>
                  </a:lnTo>
                  <a:lnTo>
                    <a:pt x="2738" y="2554"/>
                  </a:lnTo>
                  <a:lnTo>
                    <a:pt x="2712" y="2566"/>
                  </a:lnTo>
                  <a:lnTo>
                    <a:pt x="2709" y="2566"/>
                  </a:lnTo>
                  <a:lnTo>
                    <a:pt x="2657" y="2587"/>
                  </a:lnTo>
                  <a:lnTo>
                    <a:pt x="2639" y="2593"/>
                  </a:lnTo>
                  <a:lnTo>
                    <a:pt x="2599" y="2605"/>
                  </a:lnTo>
                  <a:lnTo>
                    <a:pt x="2576" y="2610"/>
                  </a:lnTo>
                  <a:lnTo>
                    <a:pt x="2537" y="2618"/>
                  </a:lnTo>
                  <a:lnTo>
                    <a:pt x="2514" y="2621"/>
                  </a:lnTo>
                  <a:lnTo>
                    <a:pt x="2469" y="2627"/>
                  </a:lnTo>
                  <a:lnTo>
                    <a:pt x="2449" y="2630"/>
                  </a:lnTo>
                  <a:lnTo>
                    <a:pt x="2415" y="2632"/>
                  </a:lnTo>
                  <a:lnTo>
                    <a:pt x="2381" y="2632"/>
                  </a:lnTo>
                  <a:lnTo>
                    <a:pt x="2349" y="2632"/>
                  </a:lnTo>
                  <a:lnTo>
                    <a:pt x="2318" y="2630"/>
                  </a:lnTo>
                  <a:lnTo>
                    <a:pt x="2298" y="2628"/>
                  </a:lnTo>
                  <a:lnTo>
                    <a:pt x="2252" y="2623"/>
                  </a:lnTo>
                  <a:lnTo>
                    <a:pt x="2241" y="2620"/>
                  </a:lnTo>
                  <a:lnTo>
                    <a:pt x="2241" y="2730"/>
                  </a:lnTo>
                  <a:lnTo>
                    <a:pt x="2256" y="2733"/>
                  </a:lnTo>
                  <a:lnTo>
                    <a:pt x="2273" y="2736"/>
                  </a:lnTo>
                  <a:lnTo>
                    <a:pt x="2297" y="2739"/>
                  </a:lnTo>
                  <a:lnTo>
                    <a:pt x="2338" y="2743"/>
                  </a:lnTo>
                  <a:lnTo>
                    <a:pt x="2381" y="2744"/>
                  </a:lnTo>
                  <a:lnTo>
                    <a:pt x="2428" y="2743"/>
                  </a:lnTo>
                  <a:lnTo>
                    <a:pt x="2436" y="2742"/>
                  </a:lnTo>
                  <a:lnTo>
                    <a:pt x="2443" y="2741"/>
                  </a:lnTo>
                  <a:lnTo>
                    <a:pt x="2475" y="2738"/>
                  </a:lnTo>
                  <a:lnTo>
                    <a:pt x="2492" y="2736"/>
                  </a:lnTo>
                  <a:lnTo>
                    <a:pt x="2519" y="2732"/>
                  </a:lnTo>
                  <a:lnTo>
                    <a:pt x="2538" y="2727"/>
                  </a:lnTo>
                  <a:lnTo>
                    <a:pt x="2562" y="2722"/>
                  </a:lnTo>
                  <a:lnTo>
                    <a:pt x="2581" y="2717"/>
                  </a:lnTo>
                  <a:lnTo>
                    <a:pt x="2603" y="2710"/>
                  </a:lnTo>
                  <a:lnTo>
                    <a:pt x="2621" y="2704"/>
                  </a:lnTo>
                  <a:lnTo>
                    <a:pt x="2643" y="2696"/>
                  </a:lnTo>
                  <a:lnTo>
                    <a:pt x="2660" y="2689"/>
                  </a:lnTo>
                  <a:lnTo>
                    <a:pt x="2679" y="2681"/>
                  </a:lnTo>
                  <a:lnTo>
                    <a:pt x="2687" y="2677"/>
                  </a:lnTo>
                  <a:lnTo>
                    <a:pt x="2695" y="2672"/>
                  </a:lnTo>
                  <a:lnTo>
                    <a:pt x="2713" y="2662"/>
                  </a:lnTo>
                  <a:lnTo>
                    <a:pt x="2720" y="2658"/>
                  </a:lnTo>
                  <a:lnTo>
                    <a:pt x="2727" y="2654"/>
                  </a:lnTo>
                  <a:lnTo>
                    <a:pt x="2735" y="2649"/>
                  </a:lnTo>
                  <a:lnTo>
                    <a:pt x="2744" y="2642"/>
                  </a:lnTo>
                  <a:lnTo>
                    <a:pt x="2750" y="2638"/>
                  </a:lnTo>
                  <a:lnTo>
                    <a:pt x="2757" y="2633"/>
                  </a:lnTo>
                  <a:lnTo>
                    <a:pt x="2761" y="2629"/>
                  </a:lnTo>
                  <a:lnTo>
                    <a:pt x="2767" y="2626"/>
                  </a:lnTo>
                  <a:lnTo>
                    <a:pt x="2771" y="2621"/>
                  </a:lnTo>
                  <a:lnTo>
                    <a:pt x="2777" y="2616"/>
                  </a:lnTo>
                  <a:lnTo>
                    <a:pt x="2783" y="2611"/>
                  </a:lnTo>
                  <a:lnTo>
                    <a:pt x="2790" y="2605"/>
                  </a:lnTo>
                  <a:lnTo>
                    <a:pt x="2796" y="2599"/>
                  </a:lnTo>
                  <a:lnTo>
                    <a:pt x="2801" y="2593"/>
                  </a:lnTo>
                  <a:lnTo>
                    <a:pt x="2806" y="2587"/>
                  </a:lnTo>
                  <a:lnTo>
                    <a:pt x="2811" y="2581"/>
                  </a:lnTo>
                  <a:lnTo>
                    <a:pt x="2817" y="2575"/>
                  </a:lnTo>
                  <a:lnTo>
                    <a:pt x="2821" y="2568"/>
                  </a:lnTo>
                  <a:lnTo>
                    <a:pt x="2825" y="2562"/>
                  </a:lnTo>
                  <a:lnTo>
                    <a:pt x="2829" y="2556"/>
                  </a:lnTo>
                  <a:lnTo>
                    <a:pt x="2833" y="2550"/>
                  </a:lnTo>
                  <a:lnTo>
                    <a:pt x="2836" y="2544"/>
                  </a:lnTo>
                  <a:lnTo>
                    <a:pt x="2839" y="2537"/>
                  </a:lnTo>
                  <a:lnTo>
                    <a:pt x="2843" y="2530"/>
                  </a:lnTo>
                  <a:lnTo>
                    <a:pt x="2846" y="2524"/>
                  </a:lnTo>
                  <a:lnTo>
                    <a:pt x="2848" y="2517"/>
                  </a:lnTo>
                  <a:lnTo>
                    <a:pt x="2850" y="2510"/>
                  </a:lnTo>
                  <a:lnTo>
                    <a:pt x="2852" y="2503"/>
                  </a:lnTo>
                  <a:lnTo>
                    <a:pt x="2853" y="2497"/>
                  </a:lnTo>
                  <a:lnTo>
                    <a:pt x="2854" y="2489"/>
                  </a:lnTo>
                  <a:lnTo>
                    <a:pt x="2855" y="2483"/>
                  </a:lnTo>
                  <a:lnTo>
                    <a:pt x="2856" y="2474"/>
                  </a:lnTo>
                  <a:close/>
                  <a:moveTo>
                    <a:pt x="1177" y="2474"/>
                  </a:moveTo>
                  <a:lnTo>
                    <a:pt x="1177" y="2478"/>
                  </a:lnTo>
                  <a:lnTo>
                    <a:pt x="1178" y="2483"/>
                  </a:lnTo>
                  <a:lnTo>
                    <a:pt x="1179" y="2489"/>
                  </a:lnTo>
                  <a:lnTo>
                    <a:pt x="1180" y="2497"/>
                  </a:lnTo>
                  <a:lnTo>
                    <a:pt x="1182" y="2503"/>
                  </a:lnTo>
                  <a:lnTo>
                    <a:pt x="1184" y="2510"/>
                  </a:lnTo>
                  <a:lnTo>
                    <a:pt x="1185" y="2517"/>
                  </a:lnTo>
                  <a:lnTo>
                    <a:pt x="1188" y="2524"/>
                  </a:lnTo>
                  <a:lnTo>
                    <a:pt x="1190" y="2530"/>
                  </a:lnTo>
                  <a:lnTo>
                    <a:pt x="1194" y="2537"/>
                  </a:lnTo>
                  <a:lnTo>
                    <a:pt x="1197" y="2544"/>
                  </a:lnTo>
                  <a:lnTo>
                    <a:pt x="1200" y="2550"/>
                  </a:lnTo>
                  <a:lnTo>
                    <a:pt x="1204" y="2556"/>
                  </a:lnTo>
                  <a:lnTo>
                    <a:pt x="1209" y="2562"/>
                  </a:lnTo>
                  <a:lnTo>
                    <a:pt x="1212" y="2568"/>
                  </a:lnTo>
                  <a:lnTo>
                    <a:pt x="1216" y="2575"/>
                  </a:lnTo>
                  <a:lnTo>
                    <a:pt x="1222" y="2581"/>
                  </a:lnTo>
                  <a:lnTo>
                    <a:pt x="1228" y="2587"/>
                  </a:lnTo>
                  <a:lnTo>
                    <a:pt x="1232" y="2593"/>
                  </a:lnTo>
                  <a:lnTo>
                    <a:pt x="1237" y="2599"/>
                  </a:lnTo>
                  <a:lnTo>
                    <a:pt x="1243" y="2605"/>
                  </a:lnTo>
                  <a:lnTo>
                    <a:pt x="1250" y="2611"/>
                  </a:lnTo>
                  <a:lnTo>
                    <a:pt x="1256" y="2616"/>
                  </a:lnTo>
                  <a:lnTo>
                    <a:pt x="1262" y="2621"/>
                  </a:lnTo>
                  <a:lnTo>
                    <a:pt x="1277" y="2633"/>
                  </a:lnTo>
                  <a:lnTo>
                    <a:pt x="1283" y="2638"/>
                  </a:lnTo>
                  <a:lnTo>
                    <a:pt x="1289" y="2642"/>
                  </a:lnTo>
                  <a:lnTo>
                    <a:pt x="1298" y="2649"/>
                  </a:lnTo>
                  <a:lnTo>
                    <a:pt x="1306" y="2653"/>
                  </a:lnTo>
                  <a:lnTo>
                    <a:pt x="1313" y="2658"/>
                  </a:lnTo>
                  <a:lnTo>
                    <a:pt x="1320" y="2662"/>
                  </a:lnTo>
                  <a:lnTo>
                    <a:pt x="1338" y="2672"/>
                  </a:lnTo>
                  <a:lnTo>
                    <a:pt x="1346" y="2677"/>
                  </a:lnTo>
                  <a:lnTo>
                    <a:pt x="1355" y="2681"/>
                  </a:lnTo>
                  <a:lnTo>
                    <a:pt x="1373" y="2689"/>
                  </a:lnTo>
                  <a:lnTo>
                    <a:pt x="1391" y="2696"/>
                  </a:lnTo>
                  <a:lnTo>
                    <a:pt x="1412" y="2704"/>
                  </a:lnTo>
                  <a:lnTo>
                    <a:pt x="1430" y="2710"/>
                  </a:lnTo>
                  <a:lnTo>
                    <a:pt x="1452" y="2717"/>
                  </a:lnTo>
                  <a:lnTo>
                    <a:pt x="1471" y="2722"/>
                  </a:lnTo>
                  <a:lnTo>
                    <a:pt x="1496" y="2727"/>
                  </a:lnTo>
                  <a:lnTo>
                    <a:pt x="1514" y="2732"/>
                  </a:lnTo>
                  <a:lnTo>
                    <a:pt x="1541" y="2736"/>
                  </a:lnTo>
                  <a:lnTo>
                    <a:pt x="1559" y="2738"/>
                  </a:lnTo>
                  <a:lnTo>
                    <a:pt x="1590" y="2741"/>
                  </a:lnTo>
                  <a:lnTo>
                    <a:pt x="1597" y="2742"/>
                  </a:lnTo>
                  <a:lnTo>
                    <a:pt x="1605" y="2743"/>
                  </a:lnTo>
                  <a:lnTo>
                    <a:pt x="1653" y="2744"/>
                  </a:lnTo>
                  <a:lnTo>
                    <a:pt x="1700" y="2743"/>
                  </a:lnTo>
                  <a:lnTo>
                    <a:pt x="1707" y="2742"/>
                  </a:lnTo>
                  <a:lnTo>
                    <a:pt x="1716" y="2741"/>
                  </a:lnTo>
                  <a:lnTo>
                    <a:pt x="1747" y="2738"/>
                  </a:lnTo>
                  <a:lnTo>
                    <a:pt x="1763" y="2736"/>
                  </a:lnTo>
                  <a:lnTo>
                    <a:pt x="1790" y="2732"/>
                  </a:lnTo>
                  <a:lnTo>
                    <a:pt x="1809" y="2727"/>
                  </a:lnTo>
                  <a:lnTo>
                    <a:pt x="1834" y="2722"/>
                  </a:lnTo>
                  <a:lnTo>
                    <a:pt x="1853" y="2717"/>
                  </a:lnTo>
                  <a:lnTo>
                    <a:pt x="1876" y="2710"/>
                  </a:lnTo>
                  <a:lnTo>
                    <a:pt x="1892" y="2704"/>
                  </a:lnTo>
                  <a:lnTo>
                    <a:pt x="1914" y="2696"/>
                  </a:lnTo>
                  <a:lnTo>
                    <a:pt x="1931" y="2689"/>
                  </a:lnTo>
                  <a:lnTo>
                    <a:pt x="1950" y="2681"/>
                  </a:lnTo>
                  <a:lnTo>
                    <a:pt x="1959" y="2677"/>
                  </a:lnTo>
                  <a:lnTo>
                    <a:pt x="1967" y="2672"/>
                  </a:lnTo>
                  <a:lnTo>
                    <a:pt x="1985" y="2662"/>
                  </a:lnTo>
                  <a:lnTo>
                    <a:pt x="1992" y="2658"/>
                  </a:lnTo>
                  <a:lnTo>
                    <a:pt x="1999" y="2653"/>
                  </a:lnTo>
                  <a:lnTo>
                    <a:pt x="2008" y="2649"/>
                  </a:lnTo>
                  <a:lnTo>
                    <a:pt x="2016" y="2642"/>
                  </a:lnTo>
                  <a:lnTo>
                    <a:pt x="2028" y="2633"/>
                  </a:lnTo>
                  <a:lnTo>
                    <a:pt x="2043" y="2621"/>
                  </a:lnTo>
                  <a:lnTo>
                    <a:pt x="2049" y="2616"/>
                  </a:lnTo>
                  <a:lnTo>
                    <a:pt x="2054" y="2611"/>
                  </a:lnTo>
                  <a:lnTo>
                    <a:pt x="2062" y="2605"/>
                  </a:lnTo>
                  <a:lnTo>
                    <a:pt x="2068" y="2599"/>
                  </a:lnTo>
                  <a:lnTo>
                    <a:pt x="2072" y="2593"/>
                  </a:lnTo>
                  <a:lnTo>
                    <a:pt x="2077" y="2587"/>
                  </a:lnTo>
                  <a:lnTo>
                    <a:pt x="2083" y="2581"/>
                  </a:lnTo>
                  <a:lnTo>
                    <a:pt x="2088" y="2575"/>
                  </a:lnTo>
                  <a:lnTo>
                    <a:pt x="2092" y="2568"/>
                  </a:lnTo>
                  <a:lnTo>
                    <a:pt x="2096" y="2562"/>
                  </a:lnTo>
                  <a:lnTo>
                    <a:pt x="2100" y="2556"/>
                  </a:lnTo>
                  <a:lnTo>
                    <a:pt x="2104" y="2550"/>
                  </a:lnTo>
                  <a:lnTo>
                    <a:pt x="2107" y="2544"/>
                  </a:lnTo>
                  <a:lnTo>
                    <a:pt x="2111" y="2537"/>
                  </a:lnTo>
                  <a:lnTo>
                    <a:pt x="2115" y="2530"/>
                  </a:lnTo>
                  <a:lnTo>
                    <a:pt x="2117" y="2524"/>
                  </a:lnTo>
                  <a:lnTo>
                    <a:pt x="2119" y="2517"/>
                  </a:lnTo>
                  <a:lnTo>
                    <a:pt x="2121" y="2510"/>
                  </a:lnTo>
                  <a:lnTo>
                    <a:pt x="2123" y="2503"/>
                  </a:lnTo>
                  <a:lnTo>
                    <a:pt x="2125" y="2497"/>
                  </a:lnTo>
                  <a:lnTo>
                    <a:pt x="2126" y="2489"/>
                  </a:lnTo>
                  <a:lnTo>
                    <a:pt x="2127" y="2483"/>
                  </a:lnTo>
                  <a:lnTo>
                    <a:pt x="2127" y="2478"/>
                  </a:lnTo>
                  <a:lnTo>
                    <a:pt x="2128" y="2474"/>
                  </a:lnTo>
                  <a:lnTo>
                    <a:pt x="2124" y="2477"/>
                  </a:lnTo>
                  <a:lnTo>
                    <a:pt x="2120" y="2480"/>
                  </a:lnTo>
                  <a:lnTo>
                    <a:pt x="2094" y="2501"/>
                  </a:lnTo>
                  <a:lnTo>
                    <a:pt x="2087" y="2506"/>
                  </a:lnTo>
                  <a:lnTo>
                    <a:pt x="2078" y="2512"/>
                  </a:lnTo>
                  <a:lnTo>
                    <a:pt x="2048" y="2532"/>
                  </a:lnTo>
                  <a:lnTo>
                    <a:pt x="2041" y="2536"/>
                  </a:lnTo>
                  <a:lnTo>
                    <a:pt x="2033" y="2540"/>
                  </a:lnTo>
                  <a:lnTo>
                    <a:pt x="2009" y="2554"/>
                  </a:lnTo>
                  <a:lnTo>
                    <a:pt x="1984" y="2566"/>
                  </a:lnTo>
                  <a:lnTo>
                    <a:pt x="1983" y="2566"/>
                  </a:lnTo>
                  <a:lnTo>
                    <a:pt x="1982" y="2566"/>
                  </a:lnTo>
                  <a:lnTo>
                    <a:pt x="1930" y="2587"/>
                  </a:lnTo>
                  <a:lnTo>
                    <a:pt x="1911" y="2593"/>
                  </a:lnTo>
                  <a:lnTo>
                    <a:pt x="1871" y="2605"/>
                  </a:lnTo>
                  <a:lnTo>
                    <a:pt x="1849" y="2610"/>
                  </a:lnTo>
                  <a:lnTo>
                    <a:pt x="1809" y="2618"/>
                  </a:lnTo>
                  <a:lnTo>
                    <a:pt x="1785" y="2621"/>
                  </a:lnTo>
                  <a:lnTo>
                    <a:pt x="1741" y="2627"/>
                  </a:lnTo>
                  <a:lnTo>
                    <a:pt x="1720" y="2630"/>
                  </a:lnTo>
                  <a:lnTo>
                    <a:pt x="1686" y="2632"/>
                  </a:lnTo>
                  <a:lnTo>
                    <a:pt x="1653" y="2632"/>
                  </a:lnTo>
                  <a:lnTo>
                    <a:pt x="1619" y="2632"/>
                  </a:lnTo>
                  <a:lnTo>
                    <a:pt x="1584" y="2630"/>
                  </a:lnTo>
                  <a:lnTo>
                    <a:pt x="1564" y="2627"/>
                  </a:lnTo>
                  <a:lnTo>
                    <a:pt x="1519" y="2621"/>
                  </a:lnTo>
                  <a:lnTo>
                    <a:pt x="1496" y="2618"/>
                  </a:lnTo>
                  <a:lnTo>
                    <a:pt x="1457" y="2610"/>
                  </a:lnTo>
                  <a:lnTo>
                    <a:pt x="1434" y="2605"/>
                  </a:lnTo>
                  <a:lnTo>
                    <a:pt x="1394" y="2593"/>
                  </a:lnTo>
                  <a:lnTo>
                    <a:pt x="1376" y="2587"/>
                  </a:lnTo>
                  <a:lnTo>
                    <a:pt x="1348" y="2578"/>
                  </a:lnTo>
                  <a:lnTo>
                    <a:pt x="1324" y="2566"/>
                  </a:lnTo>
                  <a:lnTo>
                    <a:pt x="1322" y="2566"/>
                  </a:lnTo>
                  <a:lnTo>
                    <a:pt x="1321" y="2566"/>
                  </a:lnTo>
                  <a:lnTo>
                    <a:pt x="1296" y="2554"/>
                  </a:lnTo>
                  <a:lnTo>
                    <a:pt x="1272" y="2540"/>
                  </a:lnTo>
                  <a:lnTo>
                    <a:pt x="1264" y="2536"/>
                  </a:lnTo>
                  <a:lnTo>
                    <a:pt x="1257" y="2532"/>
                  </a:lnTo>
                  <a:lnTo>
                    <a:pt x="1241" y="2523"/>
                  </a:lnTo>
                  <a:lnTo>
                    <a:pt x="1226" y="2512"/>
                  </a:lnTo>
                  <a:lnTo>
                    <a:pt x="1219" y="2506"/>
                  </a:lnTo>
                  <a:lnTo>
                    <a:pt x="1211" y="2501"/>
                  </a:lnTo>
                  <a:lnTo>
                    <a:pt x="1185" y="2480"/>
                  </a:lnTo>
                  <a:lnTo>
                    <a:pt x="1181" y="2477"/>
                  </a:lnTo>
                  <a:lnTo>
                    <a:pt x="1177" y="2474"/>
                  </a:lnTo>
                  <a:close/>
                  <a:moveTo>
                    <a:pt x="2856" y="2249"/>
                  </a:moveTo>
                  <a:lnTo>
                    <a:pt x="2852" y="2252"/>
                  </a:lnTo>
                  <a:lnTo>
                    <a:pt x="2848" y="2256"/>
                  </a:lnTo>
                  <a:lnTo>
                    <a:pt x="2823" y="2276"/>
                  </a:lnTo>
                  <a:lnTo>
                    <a:pt x="2814" y="2283"/>
                  </a:lnTo>
                  <a:lnTo>
                    <a:pt x="2807" y="2288"/>
                  </a:lnTo>
                  <a:lnTo>
                    <a:pt x="2776" y="2309"/>
                  </a:lnTo>
                  <a:lnTo>
                    <a:pt x="2761" y="2317"/>
                  </a:lnTo>
                  <a:lnTo>
                    <a:pt x="2738" y="2330"/>
                  </a:lnTo>
                  <a:lnTo>
                    <a:pt x="2712" y="2342"/>
                  </a:lnTo>
                  <a:lnTo>
                    <a:pt x="2709" y="2343"/>
                  </a:lnTo>
                  <a:lnTo>
                    <a:pt x="2685" y="2353"/>
                  </a:lnTo>
                  <a:lnTo>
                    <a:pt x="2657" y="2363"/>
                  </a:lnTo>
                  <a:lnTo>
                    <a:pt x="2639" y="2369"/>
                  </a:lnTo>
                  <a:lnTo>
                    <a:pt x="2599" y="2380"/>
                  </a:lnTo>
                  <a:lnTo>
                    <a:pt x="2576" y="2386"/>
                  </a:lnTo>
                  <a:lnTo>
                    <a:pt x="2537" y="2394"/>
                  </a:lnTo>
                  <a:lnTo>
                    <a:pt x="2514" y="2398"/>
                  </a:lnTo>
                  <a:lnTo>
                    <a:pt x="2469" y="2403"/>
                  </a:lnTo>
                  <a:lnTo>
                    <a:pt x="2449" y="2405"/>
                  </a:lnTo>
                  <a:lnTo>
                    <a:pt x="2381" y="2407"/>
                  </a:lnTo>
                  <a:lnTo>
                    <a:pt x="2318" y="2405"/>
                  </a:lnTo>
                  <a:lnTo>
                    <a:pt x="2298" y="2404"/>
                  </a:lnTo>
                  <a:lnTo>
                    <a:pt x="2252" y="2398"/>
                  </a:lnTo>
                  <a:lnTo>
                    <a:pt x="2247" y="2398"/>
                  </a:lnTo>
                  <a:lnTo>
                    <a:pt x="2241" y="2397"/>
                  </a:lnTo>
                  <a:lnTo>
                    <a:pt x="2241" y="2506"/>
                  </a:lnTo>
                  <a:lnTo>
                    <a:pt x="2273" y="2511"/>
                  </a:lnTo>
                  <a:lnTo>
                    <a:pt x="2297" y="2515"/>
                  </a:lnTo>
                  <a:lnTo>
                    <a:pt x="2338" y="2519"/>
                  </a:lnTo>
                  <a:lnTo>
                    <a:pt x="2381" y="2520"/>
                  </a:lnTo>
                  <a:lnTo>
                    <a:pt x="2428" y="2519"/>
                  </a:lnTo>
                  <a:lnTo>
                    <a:pt x="2436" y="2518"/>
                  </a:lnTo>
                  <a:lnTo>
                    <a:pt x="2443" y="2518"/>
                  </a:lnTo>
                  <a:lnTo>
                    <a:pt x="2475" y="2514"/>
                  </a:lnTo>
                  <a:lnTo>
                    <a:pt x="2492" y="2511"/>
                  </a:lnTo>
                  <a:lnTo>
                    <a:pt x="2519" y="2507"/>
                  </a:lnTo>
                  <a:lnTo>
                    <a:pt x="2538" y="2503"/>
                  </a:lnTo>
                  <a:lnTo>
                    <a:pt x="2562" y="2498"/>
                  </a:lnTo>
                  <a:lnTo>
                    <a:pt x="2581" y="2493"/>
                  </a:lnTo>
                  <a:lnTo>
                    <a:pt x="2603" y="2486"/>
                  </a:lnTo>
                  <a:lnTo>
                    <a:pt x="2621" y="2480"/>
                  </a:lnTo>
                  <a:lnTo>
                    <a:pt x="2643" y="2473"/>
                  </a:lnTo>
                  <a:lnTo>
                    <a:pt x="2660" y="2466"/>
                  </a:lnTo>
                  <a:lnTo>
                    <a:pt x="2679" y="2456"/>
                  </a:lnTo>
                  <a:lnTo>
                    <a:pt x="2687" y="2452"/>
                  </a:lnTo>
                  <a:lnTo>
                    <a:pt x="2695" y="2448"/>
                  </a:lnTo>
                  <a:lnTo>
                    <a:pt x="2713" y="2439"/>
                  </a:lnTo>
                  <a:lnTo>
                    <a:pt x="2720" y="2434"/>
                  </a:lnTo>
                  <a:lnTo>
                    <a:pt x="2727" y="2429"/>
                  </a:lnTo>
                  <a:lnTo>
                    <a:pt x="2735" y="2424"/>
                  </a:lnTo>
                  <a:lnTo>
                    <a:pt x="2744" y="2419"/>
                  </a:lnTo>
                  <a:lnTo>
                    <a:pt x="2750" y="2414"/>
                  </a:lnTo>
                  <a:lnTo>
                    <a:pt x="2757" y="2409"/>
                  </a:lnTo>
                  <a:lnTo>
                    <a:pt x="2765" y="2403"/>
                  </a:lnTo>
                  <a:lnTo>
                    <a:pt x="2771" y="2398"/>
                  </a:lnTo>
                  <a:lnTo>
                    <a:pt x="2777" y="2392"/>
                  </a:lnTo>
                  <a:lnTo>
                    <a:pt x="2783" y="2387"/>
                  </a:lnTo>
                  <a:lnTo>
                    <a:pt x="2790" y="2381"/>
                  </a:lnTo>
                  <a:lnTo>
                    <a:pt x="2796" y="2375"/>
                  </a:lnTo>
                  <a:lnTo>
                    <a:pt x="2801" y="2369"/>
                  </a:lnTo>
                  <a:lnTo>
                    <a:pt x="2806" y="2364"/>
                  </a:lnTo>
                  <a:lnTo>
                    <a:pt x="2811" y="2357"/>
                  </a:lnTo>
                  <a:lnTo>
                    <a:pt x="2817" y="2351"/>
                  </a:lnTo>
                  <a:lnTo>
                    <a:pt x="2821" y="2345"/>
                  </a:lnTo>
                  <a:lnTo>
                    <a:pt x="2825" y="2339"/>
                  </a:lnTo>
                  <a:lnTo>
                    <a:pt x="2829" y="2333"/>
                  </a:lnTo>
                  <a:lnTo>
                    <a:pt x="2833" y="2325"/>
                  </a:lnTo>
                  <a:lnTo>
                    <a:pt x="2836" y="2319"/>
                  </a:lnTo>
                  <a:lnTo>
                    <a:pt x="2839" y="2313"/>
                  </a:lnTo>
                  <a:lnTo>
                    <a:pt x="2846" y="2299"/>
                  </a:lnTo>
                  <a:lnTo>
                    <a:pt x="2848" y="2293"/>
                  </a:lnTo>
                  <a:lnTo>
                    <a:pt x="2850" y="2287"/>
                  </a:lnTo>
                  <a:lnTo>
                    <a:pt x="2852" y="2280"/>
                  </a:lnTo>
                  <a:lnTo>
                    <a:pt x="2853" y="2272"/>
                  </a:lnTo>
                  <a:lnTo>
                    <a:pt x="2854" y="2266"/>
                  </a:lnTo>
                  <a:lnTo>
                    <a:pt x="2855" y="2259"/>
                  </a:lnTo>
                  <a:lnTo>
                    <a:pt x="2856" y="2249"/>
                  </a:lnTo>
                  <a:close/>
                  <a:moveTo>
                    <a:pt x="1177" y="2249"/>
                  </a:moveTo>
                  <a:lnTo>
                    <a:pt x="1177" y="2255"/>
                  </a:lnTo>
                  <a:lnTo>
                    <a:pt x="1178" y="2259"/>
                  </a:lnTo>
                  <a:lnTo>
                    <a:pt x="1179" y="2266"/>
                  </a:lnTo>
                  <a:lnTo>
                    <a:pt x="1180" y="2272"/>
                  </a:lnTo>
                  <a:lnTo>
                    <a:pt x="1182" y="2280"/>
                  </a:lnTo>
                  <a:lnTo>
                    <a:pt x="1184" y="2287"/>
                  </a:lnTo>
                  <a:lnTo>
                    <a:pt x="1185" y="2293"/>
                  </a:lnTo>
                  <a:lnTo>
                    <a:pt x="1188" y="2299"/>
                  </a:lnTo>
                  <a:lnTo>
                    <a:pt x="1190" y="2307"/>
                  </a:lnTo>
                  <a:lnTo>
                    <a:pt x="1194" y="2313"/>
                  </a:lnTo>
                  <a:lnTo>
                    <a:pt x="1197" y="2319"/>
                  </a:lnTo>
                  <a:lnTo>
                    <a:pt x="1200" y="2325"/>
                  </a:lnTo>
                  <a:lnTo>
                    <a:pt x="1204" y="2333"/>
                  </a:lnTo>
                  <a:lnTo>
                    <a:pt x="1209" y="2339"/>
                  </a:lnTo>
                  <a:lnTo>
                    <a:pt x="1212" y="2345"/>
                  </a:lnTo>
                  <a:lnTo>
                    <a:pt x="1216" y="2351"/>
                  </a:lnTo>
                  <a:lnTo>
                    <a:pt x="1222" y="2357"/>
                  </a:lnTo>
                  <a:lnTo>
                    <a:pt x="1228" y="2364"/>
                  </a:lnTo>
                  <a:lnTo>
                    <a:pt x="1232" y="2369"/>
                  </a:lnTo>
                  <a:lnTo>
                    <a:pt x="1237" y="2375"/>
                  </a:lnTo>
                  <a:lnTo>
                    <a:pt x="1243" y="2380"/>
                  </a:lnTo>
                  <a:lnTo>
                    <a:pt x="1250" y="2387"/>
                  </a:lnTo>
                  <a:lnTo>
                    <a:pt x="1262" y="2398"/>
                  </a:lnTo>
                  <a:lnTo>
                    <a:pt x="1268" y="2403"/>
                  </a:lnTo>
                  <a:lnTo>
                    <a:pt x="1277" y="2408"/>
                  </a:lnTo>
                  <a:lnTo>
                    <a:pt x="1283" y="2414"/>
                  </a:lnTo>
                  <a:lnTo>
                    <a:pt x="1289" y="2419"/>
                  </a:lnTo>
                  <a:lnTo>
                    <a:pt x="1298" y="2424"/>
                  </a:lnTo>
                  <a:lnTo>
                    <a:pt x="1306" y="2429"/>
                  </a:lnTo>
                  <a:lnTo>
                    <a:pt x="1313" y="2433"/>
                  </a:lnTo>
                  <a:lnTo>
                    <a:pt x="1320" y="2439"/>
                  </a:lnTo>
                  <a:lnTo>
                    <a:pt x="1338" y="2448"/>
                  </a:lnTo>
                  <a:lnTo>
                    <a:pt x="1346" y="2452"/>
                  </a:lnTo>
                  <a:lnTo>
                    <a:pt x="1355" y="2456"/>
                  </a:lnTo>
                  <a:lnTo>
                    <a:pt x="1373" y="2466"/>
                  </a:lnTo>
                  <a:lnTo>
                    <a:pt x="1391" y="2473"/>
                  </a:lnTo>
                  <a:lnTo>
                    <a:pt x="1412" y="2480"/>
                  </a:lnTo>
                  <a:lnTo>
                    <a:pt x="1430" y="2486"/>
                  </a:lnTo>
                  <a:lnTo>
                    <a:pt x="1452" y="2493"/>
                  </a:lnTo>
                  <a:lnTo>
                    <a:pt x="1471" y="2498"/>
                  </a:lnTo>
                  <a:lnTo>
                    <a:pt x="1496" y="2503"/>
                  </a:lnTo>
                  <a:lnTo>
                    <a:pt x="1514" y="2507"/>
                  </a:lnTo>
                  <a:lnTo>
                    <a:pt x="1541" y="2511"/>
                  </a:lnTo>
                  <a:lnTo>
                    <a:pt x="1559" y="2514"/>
                  </a:lnTo>
                  <a:lnTo>
                    <a:pt x="1590" y="2518"/>
                  </a:lnTo>
                  <a:lnTo>
                    <a:pt x="1597" y="2518"/>
                  </a:lnTo>
                  <a:lnTo>
                    <a:pt x="1605" y="2519"/>
                  </a:lnTo>
                  <a:lnTo>
                    <a:pt x="1653" y="2520"/>
                  </a:lnTo>
                  <a:lnTo>
                    <a:pt x="1700" y="2519"/>
                  </a:lnTo>
                  <a:lnTo>
                    <a:pt x="1707" y="2518"/>
                  </a:lnTo>
                  <a:lnTo>
                    <a:pt x="1716" y="2518"/>
                  </a:lnTo>
                  <a:lnTo>
                    <a:pt x="1747" y="2514"/>
                  </a:lnTo>
                  <a:lnTo>
                    <a:pt x="1763" y="2511"/>
                  </a:lnTo>
                  <a:lnTo>
                    <a:pt x="1790" y="2507"/>
                  </a:lnTo>
                  <a:lnTo>
                    <a:pt x="1809" y="2504"/>
                  </a:lnTo>
                  <a:lnTo>
                    <a:pt x="1834" y="2498"/>
                  </a:lnTo>
                  <a:lnTo>
                    <a:pt x="1853" y="2493"/>
                  </a:lnTo>
                  <a:lnTo>
                    <a:pt x="1876" y="2486"/>
                  </a:lnTo>
                  <a:lnTo>
                    <a:pt x="1892" y="2480"/>
                  </a:lnTo>
                  <a:lnTo>
                    <a:pt x="1914" y="2473"/>
                  </a:lnTo>
                  <a:lnTo>
                    <a:pt x="1931" y="2466"/>
                  </a:lnTo>
                  <a:lnTo>
                    <a:pt x="1950" y="2456"/>
                  </a:lnTo>
                  <a:lnTo>
                    <a:pt x="1959" y="2452"/>
                  </a:lnTo>
                  <a:lnTo>
                    <a:pt x="1967" y="2448"/>
                  </a:lnTo>
                  <a:lnTo>
                    <a:pt x="1985" y="2439"/>
                  </a:lnTo>
                  <a:lnTo>
                    <a:pt x="1992" y="2434"/>
                  </a:lnTo>
                  <a:lnTo>
                    <a:pt x="1999" y="2429"/>
                  </a:lnTo>
                  <a:lnTo>
                    <a:pt x="2008" y="2424"/>
                  </a:lnTo>
                  <a:lnTo>
                    <a:pt x="2016" y="2419"/>
                  </a:lnTo>
                  <a:lnTo>
                    <a:pt x="2028" y="2409"/>
                  </a:lnTo>
                  <a:lnTo>
                    <a:pt x="2036" y="2403"/>
                  </a:lnTo>
                  <a:lnTo>
                    <a:pt x="2043" y="2398"/>
                  </a:lnTo>
                  <a:lnTo>
                    <a:pt x="2049" y="2393"/>
                  </a:lnTo>
                  <a:lnTo>
                    <a:pt x="2054" y="2387"/>
                  </a:lnTo>
                  <a:lnTo>
                    <a:pt x="2062" y="2381"/>
                  </a:lnTo>
                  <a:lnTo>
                    <a:pt x="2068" y="2375"/>
                  </a:lnTo>
                  <a:lnTo>
                    <a:pt x="2072" y="2369"/>
                  </a:lnTo>
                  <a:lnTo>
                    <a:pt x="2077" y="2364"/>
                  </a:lnTo>
                  <a:lnTo>
                    <a:pt x="2083" y="2357"/>
                  </a:lnTo>
                  <a:lnTo>
                    <a:pt x="2088" y="2351"/>
                  </a:lnTo>
                  <a:lnTo>
                    <a:pt x="2092" y="2345"/>
                  </a:lnTo>
                  <a:lnTo>
                    <a:pt x="2096" y="2339"/>
                  </a:lnTo>
                  <a:lnTo>
                    <a:pt x="2100" y="2333"/>
                  </a:lnTo>
                  <a:lnTo>
                    <a:pt x="2104" y="2326"/>
                  </a:lnTo>
                  <a:lnTo>
                    <a:pt x="2107" y="2319"/>
                  </a:lnTo>
                  <a:lnTo>
                    <a:pt x="2111" y="2313"/>
                  </a:lnTo>
                  <a:lnTo>
                    <a:pt x="2115" y="2307"/>
                  </a:lnTo>
                  <a:lnTo>
                    <a:pt x="2117" y="2299"/>
                  </a:lnTo>
                  <a:lnTo>
                    <a:pt x="2119" y="2293"/>
                  </a:lnTo>
                  <a:lnTo>
                    <a:pt x="2121" y="2287"/>
                  </a:lnTo>
                  <a:lnTo>
                    <a:pt x="2123" y="2280"/>
                  </a:lnTo>
                  <a:lnTo>
                    <a:pt x="2125" y="2272"/>
                  </a:lnTo>
                  <a:lnTo>
                    <a:pt x="2126" y="2266"/>
                  </a:lnTo>
                  <a:lnTo>
                    <a:pt x="2127" y="2259"/>
                  </a:lnTo>
                  <a:lnTo>
                    <a:pt x="2127" y="2255"/>
                  </a:lnTo>
                  <a:lnTo>
                    <a:pt x="2128" y="2249"/>
                  </a:lnTo>
                  <a:lnTo>
                    <a:pt x="2124" y="2252"/>
                  </a:lnTo>
                  <a:lnTo>
                    <a:pt x="2120" y="2256"/>
                  </a:lnTo>
                  <a:lnTo>
                    <a:pt x="2094" y="2276"/>
                  </a:lnTo>
                  <a:lnTo>
                    <a:pt x="2078" y="2289"/>
                  </a:lnTo>
                  <a:lnTo>
                    <a:pt x="2048" y="2309"/>
                  </a:lnTo>
                  <a:lnTo>
                    <a:pt x="2041" y="2313"/>
                  </a:lnTo>
                  <a:lnTo>
                    <a:pt x="2033" y="2317"/>
                  </a:lnTo>
                  <a:lnTo>
                    <a:pt x="2009" y="2330"/>
                  </a:lnTo>
                  <a:lnTo>
                    <a:pt x="1984" y="2342"/>
                  </a:lnTo>
                  <a:lnTo>
                    <a:pt x="1983" y="2343"/>
                  </a:lnTo>
                  <a:lnTo>
                    <a:pt x="1982" y="2343"/>
                  </a:lnTo>
                  <a:lnTo>
                    <a:pt x="1956" y="2353"/>
                  </a:lnTo>
                  <a:lnTo>
                    <a:pt x="1930" y="2363"/>
                  </a:lnTo>
                  <a:lnTo>
                    <a:pt x="1911" y="2369"/>
                  </a:lnTo>
                  <a:lnTo>
                    <a:pt x="1871" y="2380"/>
                  </a:lnTo>
                  <a:lnTo>
                    <a:pt x="1849" y="2386"/>
                  </a:lnTo>
                  <a:lnTo>
                    <a:pt x="1809" y="2394"/>
                  </a:lnTo>
                  <a:lnTo>
                    <a:pt x="1785" y="2398"/>
                  </a:lnTo>
                  <a:lnTo>
                    <a:pt x="1741" y="2403"/>
                  </a:lnTo>
                  <a:lnTo>
                    <a:pt x="1720" y="2405"/>
                  </a:lnTo>
                  <a:lnTo>
                    <a:pt x="1653" y="2407"/>
                  </a:lnTo>
                  <a:lnTo>
                    <a:pt x="1619" y="2407"/>
                  </a:lnTo>
                  <a:lnTo>
                    <a:pt x="1586" y="2405"/>
                  </a:lnTo>
                  <a:lnTo>
                    <a:pt x="1564" y="2403"/>
                  </a:lnTo>
                  <a:lnTo>
                    <a:pt x="1520" y="2398"/>
                  </a:lnTo>
                  <a:lnTo>
                    <a:pt x="1496" y="2394"/>
                  </a:lnTo>
                  <a:lnTo>
                    <a:pt x="1457" y="2386"/>
                  </a:lnTo>
                  <a:lnTo>
                    <a:pt x="1434" y="2380"/>
                  </a:lnTo>
                  <a:lnTo>
                    <a:pt x="1394" y="2369"/>
                  </a:lnTo>
                  <a:lnTo>
                    <a:pt x="1376" y="2363"/>
                  </a:lnTo>
                  <a:lnTo>
                    <a:pt x="1350" y="2353"/>
                  </a:lnTo>
                  <a:lnTo>
                    <a:pt x="1324" y="2343"/>
                  </a:lnTo>
                  <a:lnTo>
                    <a:pt x="1322" y="2342"/>
                  </a:lnTo>
                  <a:lnTo>
                    <a:pt x="1321" y="2342"/>
                  </a:lnTo>
                  <a:lnTo>
                    <a:pt x="1296" y="2329"/>
                  </a:lnTo>
                  <a:lnTo>
                    <a:pt x="1272" y="2317"/>
                  </a:lnTo>
                  <a:lnTo>
                    <a:pt x="1264" y="2313"/>
                  </a:lnTo>
                  <a:lnTo>
                    <a:pt x="1257" y="2308"/>
                  </a:lnTo>
                  <a:lnTo>
                    <a:pt x="1226" y="2288"/>
                  </a:lnTo>
                  <a:lnTo>
                    <a:pt x="1219" y="2283"/>
                  </a:lnTo>
                  <a:lnTo>
                    <a:pt x="1211" y="2276"/>
                  </a:lnTo>
                  <a:lnTo>
                    <a:pt x="1185" y="2256"/>
                  </a:lnTo>
                  <a:lnTo>
                    <a:pt x="1181" y="2252"/>
                  </a:lnTo>
                  <a:lnTo>
                    <a:pt x="1177" y="2249"/>
                  </a:lnTo>
                  <a:close/>
                  <a:moveTo>
                    <a:pt x="392" y="2172"/>
                  </a:moveTo>
                  <a:lnTo>
                    <a:pt x="392" y="2521"/>
                  </a:lnTo>
                  <a:lnTo>
                    <a:pt x="440" y="2528"/>
                  </a:lnTo>
                  <a:lnTo>
                    <a:pt x="486" y="2540"/>
                  </a:lnTo>
                  <a:lnTo>
                    <a:pt x="528" y="2559"/>
                  </a:lnTo>
                  <a:lnTo>
                    <a:pt x="569" y="2583"/>
                  </a:lnTo>
                  <a:lnTo>
                    <a:pt x="605" y="2611"/>
                  </a:lnTo>
                  <a:lnTo>
                    <a:pt x="637" y="2643"/>
                  </a:lnTo>
                  <a:lnTo>
                    <a:pt x="665" y="2680"/>
                  </a:lnTo>
                  <a:lnTo>
                    <a:pt x="689" y="2720"/>
                  </a:lnTo>
                  <a:lnTo>
                    <a:pt x="708" y="2763"/>
                  </a:lnTo>
                  <a:lnTo>
                    <a:pt x="720" y="2809"/>
                  </a:lnTo>
                  <a:lnTo>
                    <a:pt x="728" y="2856"/>
                  </a:lnTo>
                  <a:lnTo>
                    <a:pt x="1065" y="2856"/>
                  </a:lnTo>
                  <a:lnTo>
                    <a:pt x="1065" y="2400"/>
                  </a:lnTo>
                  <a:lnTo>
                    <a:pt x="1057" y="2400"/>
                  </a:lnTo>
                  <a:lnTo>
                    <a:pt x="1051" y="2401"/>
                  </a:lnTo>
                  <a:lnTo>
                    <a:pt x="1029" y="2403"/>
                  </a:lnTo>
                  <a:lnTo>
                    <a:pt x="1007" y="2404"/>
                  </a:lnTo>
                  <a:lnTo>
                    <a:pt x="984" y="2406"/>
                  </a:lnTo>
                  <a:lnTo>
                    <a:pt x="961" y="2407"/>
                  </a:lnTo>
                  <a:lnTo>
                    <a:pt x="957" y="2407"/>
                  </a:lnTo>
                  <a:lnTo>
                    <a:pt x="952" y="2407"/>
                  </a:lnTo>
                  <a:lnTo>
                    <a:pt x="926" y="2407"/>
                  </a:lnTo>
                  <a:lnTo>
                    <a:pt x="901" y="2405"/>
                  </a:lnTo>
                  <a:lnTo>
                    <a:pt x="873" y="2404"/>
                  </a:lnTo>
                  <a:lnTo>
                    <a:pt x="832" y="2399"/>
                  </a:lnTo>
                  <a:lnTo>
                    <a:pt x="791" y="2391"/>
                  </a:lnTo>
                  <a:lnTo>
                    <a:pt x="776" y="2388"/>
                  </a:lnTo>
                  <a:lnTo>
                    <a:pt x="760" y="2383"/>
                  </a:lnTo>
                  <a:lnTo>
                    <a:pt x="734" y="2376"/>
                  </a:lnTo>
                  <a:lnTo>
                    <a:pt x="709" y="2369"/>
                  </a:lnTo>
                  <a:lnTo>
                    <a:pt x="675" y="2356"/>
                  </a:lnTo>
                  <a:lnTo>
                    <a:pt x="631" y="2338"/>
                  </a:lnTo>
                  <a:lnTo>
                    <a:pt x="597" y="2322"/>
                  </a:lnTo>
                  <a:lnTo>
                    <a:pt x="555" y="2299"/>
                  </a:lnTo>
                  <a:lnTo>
                    <a:pt x="524" y="2280"/>
                  </a:lnTo>
                  <a:lnTo>
                    <a:pt x="501" y="2264"/>
                  </a:lnTo>
                  <a:lnTo>
                    <a:pt x="480" y="2248"/>
                  </a:lnTo>
                  <a:lnTo>
                    <a:pt x="468" y="2240"/>
                  </a:lnTo>
                  <a:lnTo>
                    <a:pt x="456" y="2231"/>
                  </a:lnTo>
                  <a:lnTo>
                    <a:pt x="424" y="2204"/>
                  </a:lnTo>
                  <a:lnTo>
                    <a:pt x="394" y="2175"/>
                  </a:lnTo>
                  <a:lnTo>
                    <a:pt x="393" y="2174"/>
                  </a:lnTo>
                  <a:lnTo>
                    <a:pt x="392" y="2172"/>
                  </a:lnTo>
                  <a:close/>
                  <a:moveTo>
                    <a:pt x="2856" y="2026"/>
                  </a:moveTo>
                  <a:lnTo>
                    <a:pt x="2852" y="2029"/>
                  </a:lnTo>
                  <a:lnTo>
                    <a:pt x="2848" y="2032"/>
                  </a:lnTo>
                  <a:lnTo>
                    <a:pt x="2823" y="2053"/>
                  </a:lnTo>
                  <a:lnTo>
                    <a:pt x="2814" y="2059"/>
                  </a:lnTo>
                  <a:lnTo>
                    <a:pt x="2807" y="2064"/>
                  </a:lnTo>
                  <a:lnTo>
                    <a:pt x="2776" y="2084"/>
                  </a:lnTo>
                  <a:lnTo>
                    <a:pt x="2769" y="2088"/>
                  </a:lnTo>
                  <a:lnTo>
                    <a:pt x="2761" y="2092"/>
                  </a:lnTo>
                  <a:lnTo>
                    <a:pt x="2738" y="2106"/>
                  </a:lnTo>
                  <a:lnTo>
                    <a:pt x="2712" y="2118"/>
                  </a:lnTo>
                  <a:lnTo>
                    <a:pt x="2709" y="2118"/>
                  </a:lnTo>
                  <a:lnTo>
                    <a:pt x="2685" y="2130"/>
                  </a:lnTo>
                  <a:lnTo>
                    <a:pt x="2657" y="2139"/>
                  </a:lnTo>
                  <a:lnTo>
                    <a:pt x="2639" y="2145"/>
                  </a:lnTo>
                  <a:lnTo>
                    <a:pt x="2599" y="2157"/>
                  </a:lnTo>
                  <a:lnTo>
                    <a:pt x="2576" y="2162"/>
                  </a:lnTo>
                  <a:lnTo>
                    <a:pt x="2537" y="2170"/>
                  </a:lnTo>
                  <a:lnTo>
                    <a:pt x="2514" y="2175"/>
                  </a:lnTo>
                  <a:lnTo>
                    <a:pt x="2469" y="2180"/>
                  </a:lnTo>
                  <a:lnTo>
                    <a:pt x="2449" y="2182"/>
                  </a:lnTo>
                  <a:lnTo>
                    <a:pt x="2415" y="2183"/>
                  </a:lnTo>
                  <a:lnTo>
                    <a:pt x="2381" y="2184"/>
                  </a:lnTo>
                  <a:lnTo>
                    <a:pt x="2318" y="2182"/>
                  </a:lnTo>
                  <a:lnTo>
                    <a:pt x="2298" y="2180"/>
                  </a:lnTo>
                  <a:lnTo>
                    <a:pt x="2252" y="2175"/>
                  </a:lnTo>
                  <a:lnTo>
                    <a:pt x="2241" y="2172"/>
                  </a:lnTo>
                  <a:lnTo>
                    <a:pt x="2241" y="2282"/>
                  </a:lnTo>
                  <a:lnTo>
                    <a:pt x="2273" y="2288"/>
                  </a:lnTo>
                  <a:lnTo>
                    <a:pt x="2297" y="2291"/>
                  </a:lnTo>
                  <a:lnTo>
                    <a:pt x="2338" y="2295"/>
                  </a:lnTo>
                  <a:lnTo>
                    <a:pt x="2381" y="2296"/>
                  </a:lnTo>
                  <a:lnTo>
                    <a:pt x="2428" y="2294"/>
                  </a:lnTo>
                  <a:lnTo>
                    <a:pt x="2443" y="2293"/>
                  </a:lnTo>
                  <a:lnTo>
                    <a:pt x="2475" y="2290"/>
                  </a:lnTo>
                  <a:lnTo>
                    <a:pt x="2492" y="2288"/>
                  </a:lnTo>
                  <a:lnTo>
                    <a:pt x="2519" y="2284"/>
                  </a:lnTo>
                  <a:lnTo>
                    <a:pt x="2538" y="2280"/>
                  </a:lnTo>
                  <a:lnTo>
                    <a:pt x="2562" y="2274"/>
                  </a:lnTo>
                  <a:lnTo>
                    <a:pt x="2581" y="2269"/>
                  </a:lnTo>
                  <a:lnTo>
                    <a:pt x="2603" y="2263"/>
                  </a:lnTo>
                  <a:lnTo>
                    <a:pt x="2621" y="2256"/>
                  </a:lnTo>
                  <a:lnTo>
                    <a:pt x="2643" y="2248"/>
                  </a:lnTo>
                  <a:lnTo>
                    <a:pt x="2660" y="2241"/>
                  </a:lnTo>
                  <a:lnTo>
                    <a:pt x="2679" y="2233"/>
                  </a:lnTo>
                  <a:lnTo>
                    <a:pt x="2687" y="2229"/>
                  </a:lnTo>
                  <a:lnTo>
                    <a:pt x="2695" y="2224"/>
                  </a:lnTo>
                  <a:lnTo>
                    <a:pt x="2713" y="2215"/>
                  </a:lnTo>
                  <a:lnTo>
                    <a:pt x="2720" y="2210"/>
                  </a:lnTo>
                  <a:lnTo>
                    <a:pt x="2727" y="2206"/>
                  </a:lnTo>
                  <a:lnTo>
                    <a:pt x="2735" y="2201"/>
                  </a:lnTo>
                  <a:lnTo>
                    <a:pt x="2744" y="2195"/>
                  </a:lnTo>
                  <a:lnTo>
                    <a:pt x="2750" y="2190"/>
                  </a:lnTo>
                  <a:lnTo>
                    <a:pt x="2757" y="2185"/>
                  </a:lnTo>
                  <a:lnTo>
                    <a:pt x="2765" y="2180"/>
                  </a:lnTo>
                  <a:lnTo>
                    <a:pt x="2771" y="2174"/>
                  </a:lnTo>
                  <a:lnTo>
                    <a:pt x="2777" y="2168"/>
                  </a:lnTo>
                  <a:lnTo>
                    <a:pt x="2783" y="2163"/>
                  </a:lnTo>
                  <a:lnTo>
                    <a:pt x="2790" y="2157"/>
                  </a:lnTo>
                  <a:lnTo>
                    <a:pt x="2796" y="2151"/>
                  </a:lnTo>
                  <a:lnTo>
                    <a:pt x="2801" y="2145"/>
                  </a:lnTo>
                  <a:lnTo>
                    <a:pt x="2806" y="2139"/>
                  </a:lnTo>
                  <a:lnTo>
                    <a:pt x="2811" y="2133"/>
                  </a:lnTo>
                  <a:lnTo>
                    <a:pt x="2817" y="2127"/>
                  </a:lnTo>
                  <a:lnTo>
                    <a:pt x="2821" y="2120"/>
                  </a:lnTo>
                  <a:lnTo>
                    <a:pt x="2825" y="2114"/>
                  </a:lnTo>
                  <a:lnTo>
                    <a:pt x="2829" y="2108"/>
                  </a:lnTo>
                  <a:lnTo>
                    <a:pt x="2833" y="2102"/>
                  </a:lnTo>
                  <a:lnTo>
                    <a:pt x="2836" y="2096"/>
                  </a:lnTo>
                  <a:lnTo>
                    <a:pt x="2839" y="2089"/>
                  </a:lnTo>
                  <a:lnTo>
                    <a:pt x="2846" y="2076"/>
                  </a:lnTo>
                  <a:lnTo>
                    <a:pt x="2848" y="2070"/>
                  </a:lnTo>
                  <a:lnTo>
                    <a:pt x="2850" y="2062"/>
                  </a:lnTo>
                  <a:lnTo>
                    <a:pt x="2852" y="2055"/>
                  </a:lnTo>
                  <a:lnTo>
                    <a:pt x="2853" y="2049"/>
                  </a:lnTo>
                  <a:lnTo>
                    <a:pt x="2854" y="2041"/>
                  </a:lnTo>
                  <a:lnTo>
                    <a:pt x="2855" y="2035"/>
                  </a:lnTo>
                  <a:lnTo>
                    <a:pt x="2856" y="2026"/>
                  </a:lnTo>
                  <a:close/>
                  <a:moveTo>
                    <a:pt x="693" y="1848"/>
                  </a:moveTo>
                  <a:lnTo>
                    <a:pt x="677" y="1851"/>
                  </a:lnTo>
                  <a:lnTo>
                    <a:pt x="659" y="1859"/>
                  </a:lnTo>
                  <a:lnTo>
                    <a:pt x="643" y="1869"/>
                  </a:lnTo>
                  <a:lnTo>
                    <a:pt x="628" y="1884"/>
                  </a:lnTo>
                  <a:lnTo>
                    <a:pt x="455" y="2073"/>
                  </a:lnTo>
                  <a:lnTo>
                    <a:pt x="471" y="2091"/>
                  </a:lnTo>
                  <a:lnTo>
                    <a:pt x="488" y="2108"/>
                  </a:lnTo>
                  <a:lnTo>
                    <a:pt x="503" y="2123"/>
                  </a:lnTo>
                  <a:lnTo>
                    <a:pt x="523" y="2140"/>
                  </a:lnTo>
                  <a:lnTo>
                    <a:pt x="545" y="2157"/>
                  </a:lnTo>
                  <a:lnTo>
                    <a:pt x="567" y="2174"/>
                  </a:lnTo>
                  <a:lnTo>
                    <a:pt x="589" y="2188"/>
                  </a:lnTo>
                  <a:lnTo>
                    <a:pt x="612" y="2203"/>
                  </a:lnTo>
                  <a:lnTo>
                    <a:pt x="631" y="2214"/>
                  </a:lnTo>
                  <a:lnTo>
                    <a:pt x="663" y="2231"/>
                  </a:lnTo>
                  <a:lnTo>
                    <a:pt x="697" y="2245"/>
                  </a:lnTo>
                  <a:lnTo>
                    <a:pt x="722" y="2255"/>
                  </a:lnTo>
                  <a:lnTo>
                    <a:pt x="769" y="2270"/>
                  </a:lnTo>
                  <a:lnTo>
                    <a:pt x="797" y="2277"/>
                  </a:lnTo>
                  <a:lnTo>
                    <a:pt x="849" y="2288"/>
                  </a:lnTo>
                  <a:lnTo>
                    <a:pt x="874" y="2291"/>
                  </a:lnTo>
                  <a:lnTo>
                    <a:pt x="913" y="2295"/>
                  </a:lnTo>
                  <a:lnTo>
                    <a:pt x="952" y="2296"/>
                  </a:lnTo>
                  <a:lnTo>
                    <a:pt x="986" y="2295"/>
                  </a:lnTo>
                  <a:lnTo>
                    <a:pt x="1019" y="2292"/>
                  </a:lnTo>
                  <a:lnTo>
                    <a:pt x="1046" y="2289"/>
                  </a:lnTo>
                  <a:lnTo>
                    <a:pt x="1065" y="2285"/>
                  </a:lnTo>
                  <a:lnTo>
                    <a:pt x="1065" y="2028"/>
                  </a:lnTo>
                  <a:lnTo>
                    <a:pt x="1028" y="2038"/>
                  </a:lnTo>
                  <a:lnTo>
                    <a:pt x="995" y="2044"/>
                  </a:lnTo>
                  <a:lnTo>
                    <a:pt x="963" y="2043"/>
                  </a:lnTo>
                  <a:lnTo>
                    <a:pt x="933" y="2037"/>
                  </a:lnTo>
                  <a:lnTo>
                    <a:pt x="915" y="2031"/>
                  </a:lnTo>
                  <a:lnTo>
                    <a:pt x="897" y="2022"/>
                  </a:lnTo>
                  <a:lnTo>
                    <a:pt x="877" y="2009"/>
                  </a:lnTo>
                  <a:lnTo>
                    <a:pt x="859" y="1993"/>
                  </a:lnTo>
                  <a:lnTo>
                    <a:pt x="841" y="1970"/>
                  </a:lnTo>
                  <a:lnTo>
                    <a:pt x="824" y="1943"/>
                  </a:lnTo>
                  <a:lnTo>
                    <a:pt x="811" y="1933"/>
                  </a:lnTo>
                  <a:lnTo>
                    <a:pt x="796" y="1921"/>
                  </a:lnTo>
                  <a:lnTo>
                    <a:pt x="779" y="1905"/>
                  </a:lnTo>
                  <a:lnTo>
                    <a:pt x="757" y="1886"/>
                  </a:lnTo>
                  <a:lnTo>
                    <a:pt x="748" y="1876"/>
                  </a:lnTo>
                  <a:lnTo>
                    <a:pt x="736" y="1867"/>
                  </a:lnTo>
                  <a:lnTo>
                    <a:pt x="727" y="1858"/>
                  </a:lnTo>
                  <a:lnTo>
                    <a:pt x="718" y="1851"/>
                  </a:lnTo>
                  <a:lnTo>
                    <a:pt x="714" y="1850"/>
                  </a:lnTo>
                  <a:lnTo>
                    <a:pt x="710" y="1849"/>
                  </a:lnTo>
                  <a:lnTo>
                    <a:pt x="693" y="1848"/>
                  </a:lnTo>
                  <a:close/>
                  <a:moveTo>
                    <a:pt x="2856" y="1801"/>
                  </a:moveTo>
                  <a:lnTo>
                    <a:pt x="2852" y="1805"/>
                  </a:lnTo>
                  <a:lnTo>
                    <a:pt x="2848" y="1808"/>
                  </a:lnTo>
                  <a:lnTo>
                    <a:pt x="2823" y="1829"/>
                  </a:lnTo>
                  <a:lnTo>
                    <a:pt x="2814" y="1835"/>
                  </a:lnTo>
                  <a:lnTo>
                    <a:pt x="2807" y="1840"/>
                  </a:lnTo>
                  <a:lnTo>
                    <a:pt x="2776" y="1860"/>
                  </a:lnTo>
                  <a:lnTo>
                    <a:pt x="2761" y="1869"/>
                  </a:lnTo>
                  <a:lnTo>
                    <a:pt x="2712" y="1894"/>
                  </a:lnTo>
                  <a:lnTo>
                    <a:pt x="2711" y="1894"/>
                  </a:lnTo>
                  <a:lnTo>
                    <a:pt x="2709" y="1895"/>
                  </a:lnTo>
                  <a:lnTo>
                    <a:pt x="2685" y="1905"/>
                  </a:lnTo>
                  <a:lnTo>
                    <a:pt x="2657" y="1915"/>
                  </a:lnTo>
                  <a:lnTo>
                    <a:pt x="2639" y="1921"/>
                  </a:lnTo>
                  <a:lnTo>
                    <a:pt x="2599" y="1932"/>
                  </a:lnTo>
                  <a:lnTo>
                    <a:pt x="2576" y="1939"/>
                  </a:lnTo>
                  <a:lnTo>
                    <a:pt x="2537" y="1946"/>
                  </a:lnTo>
                  <a:lnTo>
                    <a:pt x="2514" y="1950"/>
                  </a:lnTo>
                  <a:lnTo>
                    <a:pt x="2469" y="1955"/>
                  </a:lnTo>
                  <a:lnTo>
                    <a:pt x="2449" y="1957"/>
                  </a:lnTo>
                  <a:lnTo>
                    <a:pt x="2415" y="1959"/>
                  </a:lnTo>
                  <a:lnTo>
                    <a:pt x="2381" y="1960"/>
                  </a:lnTo>
                  <a:lnTo>
                    <a:pt x="2343" y="1959"/>
                  </a:lnTo>
                  <a:lnTo>
                    <a:pt x="2307" y="1957"/>
                  </a:lnTo>
                  <a:lnTo>
                    <a:pt x="2283" y="1954"/>
                  </a:lnTo>
                  <a:lnTo>
                    <a:pt x="2235" y="1948"/>
                  </a:lnTo>
                  <a:lnTo>
                    <a:pt x="2233" y="1948"/>
                  </a:lnTo>
                  <a:lnTo>
                    <a:pt x="2231" y="1947"/>
                  </a:lnTo>
                  <a:lnTo>
                    <a:pt x="2232" y="1952"/>
                  </a:lnTo>
                  <a:lnTo>
                    <a:pt x="2233" y="1956"/>
                  </a:lnTo>
                  <a:lnTo>
                    <a:pt x="2238" y="1979"/>
                  </a:lnTo>
                  <a:lnTo>
                    <a:pt x="2241" y="2017"/>
                  </a:lnTo>
                  <a:lnTo>
                    <a:pt x="2241" y="2058"/>
                  </a:lnTo>
                  <a:lnTo>
                    <a:pt x="2273" y="2063"/>
                  </a:lnTo>
                  <a:lnTo>
                    <a:pt x="2297" y="2066"/>
                  </a:lnTo>
                  <a:lnTo>
                    <a:pt x="2338" y="2071"/>
                  </a:lnTo>
                  <a:lnTo>
                    <a:pt x="2381" y="2072"/>
                  </a:lnTo>
                  <a:lnTo>
                    <a:pt x="2428" y="2071"/>
                  </a:lnTo>
                  <a:lnTo>
                    <a:pt x="2443" y="2070"/>
                  </a:lnTo>
                  <a:lnTo>
                    <a:pt x="2475" y="2066"/>
                  </a:lnTo>
                  <a:lnTo>
                    <a:pt x="2492" y="2063"/>
                  </a:lnTo>
                  <a:lnTo>
                    <a:pt x="2519" y="2059"/>
                  </a:lnTo>
                  <a:lnTo>
                    <a:pt x="2538" y="2055"/>
                  </a:lnTo>
                  <a:lnTo>
                    <a:pt x="2562" y="2050"/>
                  </a:lnTo>
                  <a:lnTo>
                    <a:pt x="2581" y="2045"/>
                  </a:lnTo>
                  <a:lnTo>
                    <a:pt x="2603" y="2038"/>
                  </a:lnTo>
                  <a:lnTo>
                    <a:pt x="2621" y="2032"/>
                  </a:lnTo>
                  <a:lnTo>
                    <a:pt x="2643" y="2024"/>
                  </a:lnTo>
                  <a:lnTo>
                    <a:pt x="2660" y="2018"/>
                  </a:lnTo>
                  <a:lnTo>
                    <a:pt x="2679" y="2008"/>
                  </a:lnTo>
                  <a:lnTo>
                    <a:pt x="2695" y="2000"/>
                  </a:lnTo>
                  <a:lnTo>
                    <a:pt x="2713" y="1991"/>
                  </a:lnTo>
                  <a:lnTo>
                    <a:pt x="2720" y="1986"/>
                  </a:lnTo>
                  <a:lnTo>
                    <a:pt x="2727" y="1981"/>
                  </a:lnTo>
                  <a:lnTo>
                    <a:pt x="2735" y="1976"/>
                  </a:lnTo>
                  <a:lnTo>
                    <a:pt x="2744" y="1971"/>
                  </a:lnTo>
                  <a:lnTo>
                    <a:pt x="2750" y="1966"/>
                  </a:lnTo>
                  <a:lnTo>
                    <a:pt x="2757" y="1960"/>
                  </a:lnTo>
                  <a:lnTo>
                    <a:pt x="2765" y="1955"/>
                  </a:lnTo>
                  <a:lnTo>
                    <a:pt x="2771" y="1950"/>
                  </a:lnTo>
                  <a:lnTo>
                    <a:pt x="2777" y="1944"/>
                  </a:lnTo>
                  <a:lnTo>
                    <a:pt x="2783" y="1939"/>
                  </a:lnTo>
                  <a:lnTo>
                    <a:pt x="2790" y="1933"/>
                  </a:lnTo>
                  <a:lnTo>
                    <a:pt x="2796" y="1927"/>
                  </a:lnTo>
                  <a:lnTo>
                    <a:pt x="2801" y="1921"/>
                  </a:lnTo>
                  <a:lnTo>
                    <a:pt x="2806" y="1916"/>
                  </a:lnTo>
                  <a:lnTo>
                    <a:pt x="2811" y="1909"/>
                  </a:lnTo>
                  <a:lnTo>
                    <a:pt x="2817" y="1903"/>
                  </a:lnTo>
                  <a:lnTo>
                    <a:pt x="2821" y="1897"/>
                  </a:lnTo>
                  <a:lnTo>
                    <a:pt x="2825" y="1891"/>
                  </a:lnTo>
                  <a:lnTo>
                    <a:pt x="2829" y="1885"/>
                  </a:lnTo>
                  <a:lnTo>
                    <a:pt x="2833" y="1877"/>
                  </a:lnTo>
                  <a:lnTo>
                    <a:pt x="2836" y="1871"/>
                  </a:lnTo>
                  <a:lnTo>
                    <a:pt x="2839" y="1865"/>
                  </a:lnTo>
                  <a:lnTo>
                    <a:pt x="2843" y="1859"/>
                  </a:lnTo>
                  <a:lnTo>
                    <a:pt x="2846" y="1851"/>
                  </a:lnTo>
                  <a:lnTo>
                    <a:pt x="2848" y="1845"/>
                  </a:lnTo>
                  <a:lnTo>
                    <a:pt x="2850" y="1839"/>
                  </a:lnTo>
                  <a:lnTo>
                    <a:pt x="2852" y="1832"/>
                  </a:lnTo>
                  <a:lnTo>
                    <a:pt x="2853" y="1824"/>
                  </a:lnTo>
                  <a:lnTo>
                    <a:pt x="2854" y="1818"/>
                  </a:lnTo>
                  <a:lnTo>
                    <a:pt x="2855" y="1811"/>
                  </a:lnTo>
                  <a:lnTo>
                    <a:pt x="2856" y="1801"/>
                  </a:lnTo>
                  <a:close/>
                  <a:moveTo>
                    <a:pt x="1653" y="1736"/>
                  </a:moveTo>
                  <a:lnTo>
                    <a:pt x="1596" y="1738"/>
                  </a:lnTo>
                  <a:lnTo>
                    <a:pt x="1541" y="1744"/>
                  </a:lnTo>
                  <a:lnTo>
                    <a:pt x="1488" y="1754"/>
                  </a:lnTo>
                  <a:lnTo>
                    <a:pt x="1438" y="1767"/>
                  </a:lnTo>
                  <a:lnTo>
                    <a:pt x="1391" y="1784"/>
                  </a:lnTo>
                  <a:lnTo>
                    <a:pt x="1347" y="1803"/>
                  </a:lnTo>
                  <a:lnTo>
                    <a:pt x="1308" y="1825"/>
                  </a:lnTo>
                  <a:lnTo>
                    <a:pt x="1277" y="1847"/>
                  </a:lnTo>
                  <a:lnTo>
                    <a:pt x="1273" y="1849"/>
                  </a:lnTo>
                  <a:lnTo>
                    <a:pt x="1269" y="1852"/>
                  </a:lnTo>
                  <a:lnTo>
                    <a:pt x="1246" y="1874"/>
                  </a:lnTo>
                  <a:lnTo>
                    <a:pt x="1224" y="1897"/>
                  </a:lnTo>
                  <a:lnTo>
                    <a:pt x="1207" y="1921"/>
                  </a:lnTo>
                  <a:lnTo>
                    <a:pt x="1194" y="1945"/>
                  </a:lnTo>
                  <a:lnTo>
                    <a:pt x="1184" y="1969"/>
                  </a:lnTo>
                  <a:lnTo>
                    <a:pt x="1178" y="1992"/>
                  </a:lnTo>
                  <a:lnTo>
                    <a:pt x="1177" y="2017"/>
                  </a:lnTo>
                  <a:lnTo>
                    <a:pt x="1180" y="2048"/>
                  </a:lnTo>
                  <a:lnTo>
                    <a:pt x="1189" y="2079"/>
                  </a:lnTo>
                  <a:lnTo>
                    <a:pt x="1205" y="2109"/>
                  </a:lnTo>
                  <a:lnTo>
                    <a:pt x="1226" y="2138"/>
                  </a:lnTo>
                  <a:lnTo>
                    <a:pt x="1252" y="2165"/>
                  </a:lnTo>
                  <a:lnTo>
                    <a:pt x="1283" y="2190"/>
                  </a:lnTo>
                  <a:lnTo>
                    <a:pt x="1317" y="2213"/>
                  </a:lnTo>
                  <a:lnTo>
                    <a:pt x="1357" y="2234"/>
                  </a:lnTo>
                  <a:lnTo>
                    <a:pt x="1399" y="2251"/>
                  </a:lnTo>
                  <a:lnTo>
                    <a:pt x="1445" y="2267"/>
                  </a:lnTo>
                  <a:lnTo>
                    <a:pt x="1494" y="2280"/>
                  </a:lnTo>
                  <a:lnTo>
                    <a:pt x="1545" y="2289"/>
                  </a:lnTo>
                  <a:lnTo>
                    <a:pt x="1598" y="2294"/>
                  </a:lnTo>
                  <a:lnTo>
                    <a:pt x="1653" y="2296"/>
                  </a:lnTo>
                  <a:lnTo>
                    <a:pt x="1707" y="2294"/>
                  </a:lnTo>
                  <a:lnTo>
                    <a:pt x="1760" y="2289"/>
                  </a:lnTo>
                  <a:lnTo>
                    <a:pt x="1811" y="2280"/>
                  </a:lnTo>
                  <a:lnTo>
                    <a:pt x="1860" y="2267"/>
                  </a:lnTo>
                  <a:lnTo>
                    <a:pt x="1906" y="2251"/>
                  </a:lnTo>
                  <a:lnTo>
                    <a:pt x="1948" y="2234"/>
                  </a:lnTo>
                  <a:lnTo>
                    <a:pt x="1987" y="2213"/>
                  </a:lnTo>
                  <a:lnTo>
                    <a:pt x="2022" y="2190"/>
                  </a:lnTo>
                  <a:lnTo>
                    <a:pt x="2053" y="2165"/>
                  </a:lnTo>
                  <a:lnTo>
                    <a:pt x="2079" y="2138"/>
                  </a:lnTo>
                  <a:lnTo>
                    <a:pt x="2100" y="2109"/>
                  </a:lnTo>
                  <a:lnTo>
                    <a:pt x="2116" y="2079"/>
                  </a:lnTo>
                  <a:lnTo>
                    <a:pt x="2125" y="2048"/>
                  </a:lnTo>
                  <a:lnTo>
                    <a:pt x="2128" y="2017"/>
                  </a:lnTo>
                  <a:lnTo>
                    <a:pt x="2126" y="1986"/>
                  </a:lnTo>
                  <a:lnTo>
                    <a:pt x="2125" y="1983"/>
                  </a:lnTo>
                  <a:lnTo>
                    <a:pt x="2124" y="1980"/>
                  </a:lnTo>
                  <a:lnTo>
                    <a:pt x="2117" y="1957"/>
                  </a:lnTo>
                  <a:lnTo>
                    <a:pt x="2115" y="1952"/>
                  </a:lnTo>
                  <a:lnTo>
                    <a:pt x="2103" y="1928"/>
                  </a:lnTo>
                  <a:lnTo>
                    <a:pt x="2102" y="1926"/>
                  </a:lnTo>
                  <a:lnTo>
                    <a:pt x="2101" y="1925"/>
                  </a:lnTo>
                  <a:lnTo>
                    <a:pt x="2084" y="1899"/>
                  </a:lnTo>
                  <a:lnTo>
                    <a:pt x="2083" y="1898"/>
                  </a:lnTo>
                  <a:lnTo>
                    <a:pt x="2081" y="1897"/>
                  </a:lnTo>
                  <a:lnTo>
                    <a:pt x="2060" y="1874"/>
                  </a:lnTo>
                  <a:lnTo>
                    <a:pt x="2034" y="1851"/>
                  </a:lnTo>
                  <a:lnTo>
                    <a:pt x="2006" y="1831"/>
                  </a:lnTo>
                  <a:lnTo>
                    <a:pt x="2000" y="1827"/>
                  </a:lnTo>
                  <a:lnTo>
                    <a:pt x="1996" y="1824"/>
                  </a:lnTo>
                  <a:lnTo>
                    <a:pt x="1974" y="1812"/>
                  </a:lnTo>
                  <a:lnTo>
                    <a:pt x="1953" y="1800"/>
                  </a:lnTo>
                  <a:lnTo>
                    <a:pt x="1935" y="1793"/>
                  </a:lnTo>
                  <a:lnTo>
                    <a:pt x="1904" y="1780"/>
                  </a:lnTo>
                  <a:lnTo>
                    <a:pt x="1868" y="1768"/>
                  </a:lnTo>
                  <a:lnTo>
                    <a:pt x="1833" y="1758"/>
                  </a:lnTo>
                  <a:lnTo>
                    <a:pt x="1789" y="1748"/>
                  </a:lnTo>
                  <a:lnTo>
                    <a:pt x="1746" y="1741"/>
                  </a:lnTo>
                  <a:lnTo>
                    <a:pt x="1744" y="1741"/>
                  </a:lnTo>
                  <a:lnTo>
                    <a:pt x="1698" y="1737"/>
                  </a:lnTo>
                  <a:lnTo>
                    <a:pt x="1653" y="1736"/>
                  </a:lnTo>
                  <a:close/>
                  <a:moveTo>
                    <a:pt x="1905" y="1577"/>
                  </a:moveTo>
                  <a:lnTo>
                    <a:pt x="1910" y="1610"/>
                  </a:lnTo>
                  <a:lnTo>
                    <a:pt x="1922" y="1641"/>
                  </a:lnTo>
                  <a:lnTo>
                    <a:pt x="1941" y="1674"/>
                  </a:lnTo>
                  <a:lnTo>
                    <a:pt x="1993" y="1695"/>
                  </a:lnTo>
                  <a:lnTo>
                    <a:pt x="2042" y="1720"/>
                  </a:lnTo>
                  <a:lnTo>
                    <a:pt x="2086" y="1748"/>
                  </a:lnTo>
                  <a:lnTo>
                    <a:pt x="2125" y="1781"/>
                  </a:lnTo>
                  <a:lnTo>
                    <a:pt x="2158" y="1814"/>
                  </a:lnTo>
                  <a:lnTo>
                    <a:pt x="2183" y="1821"/>
                  </a:lnTo>
                  <a:lnTo>
                    <a:pt x="2205" y="1827"/>
                  </a:lnTo>
                  <a:lnTo>
                    <a:pt x="2241" y="1835"/>
                  </a:lnTo>
                  <a:lnTo>
                    <a:pt x="2262" y="1839"/>
                  </a:lnTo>
                  <a:lnTo>
                    <a:pt x="2302" y="1844"/>
                  </a:lnTo>
                  <a:lnTo>
                    <a:pt x="2321" y="1846"/>
                  </a:lnTo>
                  <a:lnTo>
                    <a:pt x="2381" y="1848"/>
                  </a:lnTo>
                  <a:lnTo>
                    <a:pt x="2428" y="1846"/>
                  </a:lnTo>
                  <a:lnTo>
                    <a:pt x="2443" y="1845"/>
                  </a:lnTo>
                  <a:lnTo>
                    <a:pt x="2475" y="1842"/>
                  </a:lnTo>
                  <a:lnTo>
                    <a:pt x="2492" y="1840"/>
                  </a:lnTo>
                  <a:lnTo>
                    <a:pt x="2519" y="1836"/>
                  </a:lnTo>
                  <a:lnTo>
                    <a:pt x="2538" y="1832"/>
                  </a:lnTo>
                  <a:lnTo>
                    <a:pt x="2562" y="1826"/>
                  </a:lnTo>
                  <a:lnTo>
                    <a:pt x="2581" y="1821"/>
                  </a:lnTo>
                  <a:lnTo>
                    <a:pt x="2603" y="1814"/>
                  </a:lnTo>
                  <a:lnTo>
                    <a:pt x="2621" y="1809"/>
                  </a:lnTo>
                  <a:lnTo>
                    <a:pt x="2643" y="1800"/>
                  </a:lnTo>
                  <a:lnTo>
                    <a:pt x="2660" y="1793"/>
                  </a:lnTo>
                  <a:lnTo>
                    <a:pt x="2679" y="1785"/>
                  </a:lnTo>
                  <a:lnTo>
                    <a:pt x="2695" y="1776"/>
                  </a:lnTo>
                  <a:lnTo>
                    <a:pt x="2713" y="1766"/>
                  </a:lnTo>
                  <a:lnTo>
                    <a:pt x="2720" y="1762"/>
                  </a:lnTo>
                  <a:lnTo>
                    <a:pt x="2727" y="1758"/>
                  </a:lnTo>
                  <a:lnTo>
                    <a:pt x="2735" y="1753"/>
                  </a:lnTo>
                  <a:lnTo>
                    <a:pt x="2744" y="1747"/>
                  </a:lnTo>
                  <a:lnTo>
                    <a:pt x="2750" y="1742"/>
                  </a:lnTo>
                  <a:lnTo>
                    <a:pt x="2757" y="1737"/>
                  </a:lnTo>
                  <a:lnTo>
                    <a:pt x="2765" y="1732"/>
                  </a:lnTo>
                  <a:lnTo>
                    <a:pt x="2771" y="1726"/>
                  </a:lnTo>
                  <a:lnTo>
                    <a:pt x="2777" y="1720"/>
                  </a:lnTo>
                  <a:lnTo>
                    <a:pt x="2783" y="1715"/>
                  </a:lnTo>
                  <a:lnTo>
                    <a:pt x="2790" y="1709"/>
                  </a:lnTo>
                  <a:lnTo>
                    <a:pt x="2796" y="1703"/>
                  </a:lnTo>
                  <a:lnTo>
                    <a:pt x="2801" y="1697"/>
                  </a:lnTo>
                  <a:lnTo>
                    <a:pt x="2806" y="1691"/>
                  </a:lnTo>
                  <a:lnTo>
                    <a:pt x="2811" y="1685"/>
                  </a:lnTo>
                  <a:lnTo>
                    <a:pt x="2817" y="1679"/>
                  </a:lnTo>
                  <a:lnTo>
                    <a:pt x="2821" y="1673"/>
                  </a:lnTo>
                  <a:lnTo>
                    <a:pt x="2825" y="1667"/>
                  </a:lnTo>
                  <a:lnTo>
                    <a:pt x="2829" y="1660"/>
                  </a:lnTo>
                  <a:lnTo>
                    <a:pt x="2833" y="1654"/>
                  </a:lnTo>
                  <a:lnTo>
                    <a:pt x="2836" y="1648"/>
                  </a:lnTo>
                  <a:lnTo>
                    <a:pt x="2839" y="1641"/>
                  </a:lnTo>
                  <a:lnTo>
                    <a:pt x="2843" y="1634"/>
                  </a:lnTo>
                  <a:lnTo>
                    <a:pt x="2846" y="1628"/>
                  </a:lnTo>
                  <a:lnTo>
                    <a:pt x="2848" y="1622"/>
                  </a:lnTo>
                  <a:lnTo>
                    <a:pt x="2850" y="1614"/>
                  </a:lnTo>
                  <a:lnTo>
                    <a:pt x="2852" y="1607"/>
                  </a:lnTo>
                  <a:lnTo>
                    <a:pt x="2853" y="1601"/>
                  </a:lnTo>
                  <a:lnTo>
                    <a:pt x="2854" y="1594"/>
                  </a:lnTo>
                  <a:lnTo>
                    <a:pt x="2855" y="1587"/>
                  </a:lnTo>
                  <a:lnTo>
                    <a:pt x="2856" y="1578"/>
                  </a:lnTo>
                  <a:lnTo>
                    <a:pt x="2848" y="1584"/>
                  </a:lnTo>
                  <a:lnTo>
                    <a:pt x="2823" y="1605"/>
                  </a:lnTo>
                  <a:lnTo>
                    <a:pt x="2814" y="1610"/>
                  </a:lnTo>
                  <a:lnTo>
                    <a:pt x="2807" y="1616"/>
                  </a:lnTo>
                  <a:lnTo>
                    <a:pt x="2776" y="1636"/>
                  </a:lnTo>
                  <a:lnTo>
                    <a:pt x="2761" y="1645"/>
                  </a:lnTo>
                  <a:lnTo>
                    <a:pt x="2738" y="1658"/>
                  </a:lnTo>
                  <a:lnTo>
                    <a:pt x="2712" y="1669"/>
                  </a:lnTo>
                  <a:lnTo>
                    <a:pt x="2709" y="1670"/>
                  </a:lnTo>
                  <a:lnTo>
                    <a:pt x="2685" y="1682"/>
                  </a:lnTo>
                  <a:lnTo>
                    <a:pt x="2657" y="1691"/>
                  </a:lnTo>
                  <a:lnTo>
                    <a:pt x="2639" y="1697"/>
                  </a:lnTo>
                  <a:lnTo>
                    <a:pt x="2599" y="1709"/>
                  </a:lnTo>
                  <a:lnTo>
                    <a:pt x="2576" y="1714"/>
                  </a:lnTo>
                  <a:lnTo>
                    <a:pt x="2537" y="1722"/>
                  </a:lnTo>
                  <a:lnTo>
                    <a:pt x="2514" y="1726"/>
                  </a:lnTo>
                  <a:lnTo>
                    <a:pt x="2469" y="1732"/>
                  </a:lnTo>
                  <a:lnTo>
                    <a:pt x="2449" y="1734"/>
                  </a:lnTo>
                  <a:lnTo>
                    <a:pt x="2415" y="1735"/>
                  </a:lnTo>
                  <a:lnTo>
                    <a:pt x="2381" y="1736"/>
                  </a:lnTo>
                  <a:lnTo>
                    <a:pt x="2347" y="1735"/>
                  </a:lnTo>
                  <a:lnTo>
                    <a:pt x="2313" y="1734"/>
                  </a:lnTo>
                  <a:lnTo>
                    <a:pt x="2293" y="1731"/>
                  </a:lnTo>
                  <a:lnTo>
                    <a:pt x="2248" y="1726"/>
                  </a:lnTo>
                  <a:lnTo>
                    <a:pt x="2224" y="1722"/>
                  </a:lnTo>
                  <a:lnTo>
                    <a:pt x="2184" y="1714"/>
                  </a:lnTo>
                  <a:lnTo>
                    <a:pt x="2162" y="1709"/>
                  </a:lnTo>
                  <a:lnTo>
                    <a:pt x="2122" y="1697"/>
                  </a:lnTo>
                  <a:lnTo>
                    <a:pt x="2104" y="1691"/>
                  </a:lnTo>
                  <a:lnTo>
                    <a:pt x="2077" y="1682"/>
                  </a:lnTo>
                  <a:lnTo>
                    <a:pt x="2051" y="1670"/>
                  </a:lnTo>
                  <a:lnTo>
                    <a:pt x="2049" y="1669"/>
                  </a:lnTo>
                  <a:lnTo>
                    <a:pt x="2024" y="1658"/>
                  </a:lnTo>
                  <a:lnTo>
                    <a:pt x="2000" y="1644"/>
                  </a:lnTo>
                  <a:lnTo>
                    <a:pt x="1993" y="1640"/>
                  </a:lnTo>
                  <a:lnTo>
                    <a:pt x="1986" y="1636"/>
                  </a:lnTo>
                  <a:lnTo>
                    <a:pt x="1955" y="1616"/>
                  </a:lnTo>
                  <a:lnTo>
                    <a:pt x="1946" y="1610"/>
                  </a:lnTo>
                  <a:lnTo>
                    <a:pt x="1939" y="1605"/>
                  </a:lnTo>
                  <a:lnTo>
                    <a:pt x="1913" y="1584"/>
                  </a:lnTo>
                  <a:lnTo>
                    <a:pt x="1909" y="1581"/>
                  </a:lnTo>
                  <a:lnTo>
                    <a:pt x="1905" y="1577"/>
                  </a:lnTo>
                  <a:close/>
                  <a:moveTo>
                    <a:pt x="386" y="1265"/>
                  </a:moveTo>
                  <a:lnTo>
                    <a:pt x="385" y="1265"/>
                  </a:lnTo>
                  <a:lnTo>
                    <a:pt x="385" y="1265"/>
                  </a:lnTo>
                  <a:lnTo>
                    <a:pt x="370" y="1289"/>
                  </a:lnTo>
                  <a:lnTo>
                    <a:pt x="358" y="1312"/>
                  </a:lnTo>
                  <a:lnTo>
                    <a:pt x="336" y="1357"/>
                  </a:lnTo>
                  <a:lnTo>
                    <a:pt x="333" y="1364"/>
                  </a:lnTo>
                  <a:lnTo>
                    <a:pt x="330" y="1372"/>
                  </a:lnTo>
                  <a:lnTo>
                    <a:pt x="313" y="1416"/>
                  </a:lnTo>
                  <a:lnTo>
                    <a:pt x="311" y="1422"/>
                  </a:lnTo>
                  <a:lnTo>
                    <a:pt x="310" y="1428"/>
                  </a:lnTo>
                  <a:lnTo>
                    <a:pt x="294" y="1486"/>
                  </a:lnTo>
                  <a:lnTo>
                    <a:pt x="293" y="1491"/>
                  </a:lnTo>
                  <a:lnTo>
                    <a:pt x="293" y="1495"/>
                  </a:lnTo>
                  <a:lnTo>
                    <a:pt x="288" y="1521"/>
                  </a:lnTo>
                  <a:lnTo>
                    <a:pt x="285" y="1547"/>
                  </a:lnTo>
                  <a:lnTo>
                    <a:pt x="284" y="1555"/>
                  </a:lnTo>
                  <a:lnTo>
                    <a:pt x="283" y="1562"/>
                  </a:lnTo>
                  <a:lnTo>
                    <a:pt x="281" y="1592"/>
                  </a:lnTo>
                  <a:lnTo>
                    <a:pt x="280" y="1624"/>
                  </a:lnTo>
                  <a:lnTo>
                    <a:pt x="281" y="1655"/>
                  </a:lnTo>
                  <a:lnTo>
                    <a:pt x="283" y="1685"/>
                  </a:lnTo>
                  <a:lnTo>
                    <a:pt x="284" y="1693"/>
                  </a:lnTo>
                  <a:lnTo>
                    <a:pt x="285" y="1701"/>
                  </a:lnTo>
                  <a:lnTo>
                    <a:pt x="288" y="1728"/>
                  </a:lnTo>
                  <a:lnTo>
                    <a:pt x="293" y="1754"/>
                  </a:lnTo>
                  <a:lnTo>
                    <a:pt x="293" y="1758"/>
                  </a:lnTo>
                  <a:lnTo>
                    <a:pt x="294" y="1761"/>
                  </a:lnTo>
                  <a:lnTo>
                    <a:pt x="310" y="1820"/>
                  </a:lnTo>
                  <a:lnTo>
                    <a:pt x="314" y="1832"/>
                  </a:lnTo>
                  <a:lnTo>
                    <a:pt x="330" y="1875"/>
                  </a:lnTo>
                  <a:lnTo>
                    <a:pt x="336" y="1892"/>
                  </a:lnTo>
                  <a:lnTo>
                    <a:pt x="357" y="1935"/>
                  </a:lnTo>
                  <a:lnTo>
                    <a:pt x="371" y="1960"/>
                  </a:lnTo>
                  <a:lnTo>
                    <a:pt x="385" y="1982"/>
                  </a:lnTo>
                  <a:lnTo>
                    <a:pt x="385" y="1983"/>
                  </a:lnTo>
                  <a:lnTo>
                    <a:pt x="386" y="1983"/>
                  </a:lnTo>
                  <a:lnTo>
                    <a:pt x="545" y="1808"/>
                  </a:lnTo>
                  <a:lnTo>
                    <a:pt x="572" y="1783"/>
                  </a:lnTo>
                  <a:lnTo>
                    <a:pt x="600" y="1763"/>
                  </a:lnTo>
                  <a:lnTo>
                    <a:pt x="631" y="1748"/>
                  </a:lnTo>
                  <a:lnTo>
                    <a:pt x="663" y="1739"/>
                  </a:lnTo>
                  <a:lnTo>
                    <a:pt x="697" y="1736"/>
                  </a:lnTo>
                  <a:lnTo>
                    <a:pt x="730" y="1739"/>
                  </a:lnTo>
                  <a:lnTo>
                    <a:pt x="759" y="1746"/>
                  </a:lnTo>
                  <a:lnTo>
                    <a:pt x="768" y="1750"/>
                  </a:lnTo>
                  <a:lnTo>
                    <a:pt x="778" y="1756"/>
                  </a:lnTo>
                  <a:lnTo>
                    <a:pt x="788" y="1764"/>
                  </a:lnTo>
                  <a:lnTo>
                    <a:pt x="801" y="1774"/>
                  </a:lnTo>
                  <a:lnTo>
                    <a:pt x="815" y="1787"/>
                  </a:lnTo>
                  <a:lnTo>
                    <a:pt x="834" y="1803"/>
                  </a:lnTo>
                  <a:lnTo>
                    <a:pt x="843" y="1812"/>
                  </a:lnTo>
                  <a:lnTo>
                    <a:pt x="854" y="1822"/>
                  </a:lnTo>
                  <a:lnTo>
                    <a:pt x="865" y="1832"/>
                  </a:lnTo>
                  <a:lnTo>
                    <a:pt x="874" y="1841"/>
                  </a:lnTo>
                  <a:lnTo>
                    <a:pt x="883" y="1847"/>
                  </a:lnTo>
                  <a:lnTo>
                    <a:pt x="906" y="1849"/>
                  </a:lnTo>
                  <a:lnTo>
                    <a:pt x="918" y="1879"/>
                  </a:lnTo>
                  <a:lnTo>
                    <a:pt x="927" y="1898"/>
                  </a:lnTo>
                  <a:lnTo>
                    <a:pt x="937" y="1911"/>
                  </a:lnTo>
                  <a:lnTo>
                    <a:pt x="945" y="1920"/>
                  </a:lnTo>
                  <a:lnTo>
                    <a:pt x="952" y="1925"/>
                  </a:lnTo>
                  <a:lnTo>
                    <a:pt x="959" y="1928"/>
                  </a:lnTo>
                  <a:lnTo>
                    <a:pt x="964" y="1929"/>
                  </a:lnTo>
                  <a:lnTo>
                    <a:pt x="979" y="1931"/>
                  </a:lnTo>
                  <a:lnTo>
                    <a:pt x="999" y="1930"/>
                  </a:lnTo>
                  <a:lnTo>
                    <a:pt x="1020" y="1924"/>
                  </a:lnTo>
                  <a:lnTo>
                    <a:pt x="1044" y="1915"/>
                  </a:lnTo>
                  <a:lnTo>
                    <a:pt x="1070" y="1902"/>
                  </a:lnTo>
                  <a:lnTo>
                    <a:pt x="1097" y="1886"/>
                  </a:lnTo>
                  <a:lnTo>
                    <a:pt x="1098" y="1885"/>
                  </a:lnTo>
                  <a:lnTo>
                    <a:pt x="1109" y="1864"/>
                  </a:lnTo>
                  <a:lnTo>
                    <a:pt x="1114" y="1856"/>
                  </a:lnTo>
                  <a:lnTo>
                    <a:pt x="1120" y="1849"/>
                  </a:lnTo>
                  <a:lnTo>
                    <a:pt x="1132" y="1831"/>
                  </a:lnTo>
                  <a:lnTo>
                    <a:pt x="1136" y="1825"/>
                  </a:lnTo>
                  <a:lnTo>
                    <a:pt x="1142" y="1820"/>
                  </a:lnTo>
                  <a:lnTo>
                    <a:pt x="1146" y="1815"/>
                  </a:lnTo>
                  <a:lnTo>
                    <a:pt x="1161" y="1798"/>
                  </a:lnTo>
                  <a:lnTo>
                    <a:pt x="1169" y="1791"/>
                  </a:lnTo>
                  <a:lnTo>
                    <a:pt x="1176" y="1784"/>
                  </a:lnTo>
                  <a:lnTo>
                    <a:pt x="1194" y="1768"/>
                  </a:lnTo>
                  <a:lnTo>
                    <a:pt x="1210" y="1756"/>
                  </a:lnTo>
                  <a:lnTo>
                    <a:pt x="1231" y="1741"/>
                  </a:lnTo>
                  <a:lnTo>
                    <a:pt x="1242" y="1733"/>
                  </a:lnTo>
                  <a:lnTo>
                    <a:pt x="1259" y="1692"/>
                  </a:lnTo>
                  <a:lnTo>
                    <a:pt x="1272" y="1652"/>
                  </a:lnTo>
                  <a:lnTo>
                    <a:pt x="1278" y="1612"/>
                  </a:lnTo>
                  <a:lnTo>
                    <a:pt x="1281" y="1573"/>
                  </a:lnTo>
                  <a:lnTo>
                    <a:pt x="1280" y="1536"/>
                  </a:lnTo>
                  <a:lnTo>
                    <a:pt x="1277" y="1502"/>
                  </a:lnTo>
                  <a:lnTo>
                    <a:pt x="1272" y="1470"/>
                  </a:lnTo>
                  <a:lnTo>
                    <a:pt x="1264" y="1442"/>
                  </a:lnTo>
                  <a:lnTo>
                    <a:pt x="1257" y="1418"/>
                  </a:lnTo>
                  <a:lnTo>
                    <a:pt x="1251" y="1397"/>
                  </a:lnTo>
                  <a:lnTo>
                    <a:pt x="1232" y="1400"/>
                  </a:lnTo>
                  <a:lnTo>
                    <a:pt x="1213" y="1405"/>
                  </a:lnTo>
                  <a:lnTo>
                    <a:pt x="1193" y="1412"/>
                  </a:lnTo>
                  <a:lnTo>
                    <a:pt x="1174" y="1418"/>
                  </a:lnTo>
                  <a:lnTo>
                    <a:pt x="1157" y="1425"/>
                  </a:lnTo>
                  <a:lnTo>
                    <a:pt x="1144" y="1433"/>
                  </a:lnTo>
                  <a:lnTo>
                    <a:pt x="1135" y="1441"/>
                  </a:lnTo>
                  <a:lnTo>
                    <a:pt x="1107" y="1521"/>
                  </a:lnTo>
                  <a:lnTo>
                    <a:pt x="1047" y="1458"/>
                  </a:lnTo>
                  <a:lnTo>
                    <a:pt x="1021" y="1438"/>
                  </a:lnTo>
                  <a:lnTo>
                    <a:pt x="992" y="1422"/>
                  </a:lnTo>
                  <a:lnTo>
                    <a:pt x="962" y="1410"/>
                  </a:lnTo>
                  <a:lnTo>
                    <a:pt x="929" y="1402"/>
                  </a:lnTo>
                  <a:lnTo>
                    <a:pt x="896" y="1400"/>
                  </a:lnTo>
                  <a:lnTo>
                    <a:pt x="881" y="1402"/>
                  </a:lnTo>
                  <a:lnTo>
                    <a:pt x="866" y="1407"/>
                  </a:lnTo>
                  <a:lnTo>
                    <a:pt x="853" y="1416"/>
                  </a:lnTo>
                  <a:lnTo>
                    <a:pt x="839" y="1427"/>
                  </a:lnTo>
                  <a:lnTo>
                    <a:pt x="827" y="1441"/>
                  </a:lnTo>
                  <a:lnTo>
                    <a:pt x="813" y="1455"/>
                  </a:lnTo>
                  <a:lnTo>
                    <a:pt x="801" y="1470"/>
                  </a:lnTo>
                  <a:lnTo>
                    <a:pt x="788" y="1483"/>
                  </a:lnTo>
                  <a:lnTo>
                    <a:pt x="774" y="1494"/>
                  </a:lnTo>
                  <a:lnTo>
                    <a:pt x="757" y="1502"/>
                  </a:lnTo>
                  <a:lnTo>
                    <a:pt x="729" y="1509"/>
                  </a:lnTo>
                  <a:lnTo>
                    <a:pt x="698" y="1511"/>
                  </a:lnTo>
                  <a:lnTo>
                    <a:pt x="665" y="1509"/>
                  </a:lnTo>
                  <a:lnTo>
                    <a:pt x="633" y="1500"/>
                  </a:lnTo>
                  <a:lnTo>
                    <a:pt x="602" y="1486"/>
                  </a:lnTo>
                  <a:lnTo>
                    <a:pt x="573" y="1467"/>
                  </a:lnTo>
                  <a:lnTo>
                    <a:pt x="547" y="1442"/>
                  </a:lnTo>
                  <a:lnTo>
                    <a:pt x="386" y="1265"/>
                  </a:lnTo>
                  <a:close/>
                  <a:moveTo>
                    <a:pt x="2381" y="1063"/>
                  </a:moveTo>
                  <a:lnTo>
                    <a:pt x="2355" y="1066"/>
                  </a:lnTo>
                  <a:lnTo>
                    <a:pt x="2314" y="1068"/>
                  </a:lnTo>
                  <a:lnTo>
                    <a:pt x="2276" y="1072"/>
                  </a:lnTo>
                  <a:lnTo>
                    <a:pt x="2274" y="1072"/>
                  </a:lnTo>
                  <a:lnTo>
                    <a:pt x="2273" y="1072"/>
                  </a:lnTo>
                  <a:lnTo>
                    <a:pt x="2236" y="1078"/>
                  </a:lnTo>
                  <a:lnTo>
                    <a:pt x="2201" y="1086"/>
                  </a:lnTo>
                  <a:lnTo>
                    <a:pt x="2199" y="1086"/>
                  </a:lnTo>
                  <a:lnTo>
                    <a:pt x="2198" y="1086"/>
                  </a:lnTo>
                  <a:lnTo>
                    <a:pt x="2158" y="1098"/>
                  </a:lnTo>
                  <a:lnTo>
                    <a:pt x="2120" y="1111"/>
                  </a:lnTo>
                  <a:lnTo>
                    <a:pt x="2118" y="1112"/>
                  </a:lnTo>
                  <a:lnTo>
                    <a:pt x="2116" y="1113"/>
                  </a:lnTo>
                  <a:lnTo>
                    <a:pt x="2079" y="1129"/>
                  </a:lnTo>
                  <a:lnTo>
                    <a:pt x="2045" y="1148"/>
                  </a:lnTo>
                  <a:lnTo>
                    <a:pt x="2014" y="1168"/>
                  </a:lnTo>
                  <a:lnTo>
                    <a:pt x="1986" y="1190"/>
                  </a:lnTo>
                  <a:lnTo>
                    <a:pt x="1983" y="1193"/>
                  </a:lnTo>
                  <a:lnTo>
                    <a:pt x="1980" y="1195"/>
                  </a:lnTo>
                  <a:lnTo>
                    <a:pt x="1962" y="1213"/>
                  </a:lnTo>
                  <a:lnTo>
                    <a:pt x="1957" y="1219"/>
                  </a:lnTo>
                  <a:lnTo>
                    <a:pt x="1953" y="1225"/>
                  </a:lnTo>
                  <a:lnTo>
                    <a:pt x="1947" y="1231"/>
                  </a:lnTo>
                  <a:lnTo>
                    <a:pt x="1942" y="1237"/>
                  </a:lnTo>
                  <a:lnTo>
                    <a:pt x="1937" y="1245"/>
                  </a:lnTo>
                  <a:lnTo>
                    <a:pt x="1932" y="1254"/>
                  </a:lnTo>
                  <a:lnTo>
                    <a:pt x="1929" y="1258"/>
                  </a:lnTo>
                  <a:lnTo>
                    <a:pt x="1927" y="1263"/>
                  </a:lnTo>
                  <a:lnTo>
                    <a:pt x="1918" y="1281"/>
                  </a:lnTo>
                  <a:lnTo>
                    <a:pt x="1916" y="1285"/>
                  </a:lnTo>
                  <a:lnTo>
                    <a:pt x="1914" y="1289"/>
                  </a:lnTo>
                  <a:lnTo>
                    <a:pt x="1909" y="1309"/>
                  </a:lnTo>
                  <a:lnTo>
                    <a:pt x="1908" y="1312"/>
                  </a:lnTo>
                  <a:lnTo>
                    <a:pt x="1907" y="1316"/>
                  </a:lnTo>
                  <a:lnTo>
                    <a:pt x="1905" y="1344"/>
                  </a:lnTo>
                  <a:lnTo>
                    <a:pt x="1908" y="1376"/>
                  </a:lnTo>
                  <a:lnTo>
                    <a:pt x="1917" y="1407"/>
                  </a:lnTo>
                  <a:lnTo>
                    <a:pt x="1933" y="1438"/>
                  </a:lnTo>
                  <a:lnTo>
                    <a:pt x="1954" y="1466"/>
                  </a:lnTo>
                  <a:lnTo>
                    <a:pt x="1980" y="1493"/>
                  </a:lnTo>
                  <a:lnTo>
                    <a:pt x="2011" y="1518"/>
                  </a:lnTo>
                  <a:lnTo>
                    <a:pt x="2046" y="1541"/>
                  </a:lnTo>
                  <a:lnTo>
                    <a:pt x="2085" y="1561"/>
                  </a:lnTo>
                  <a:lnTo>
                    <a:pt x="2127" y="1580"/>
                  </a:lnTo>
                  <a:lnTo>
                    <a:pt x="2173" y="1595"/>
                  </a:lnTo>
                  <a:lnTo>
                    <a:pt x="2222" y="1607"/>
                  </a:lnTo>
                  <a:lnTo>
                    <a:pt x="2273" y="1616"/>
                  </a:lnTo>
                  <a:lnTo>
                    <a:pt x="2326" y="1622"/>
                  </a:lnTo>
                  <a:lnTo>
                    <a:pt x="2381" y="1624"/>
                  </a:lnTo>
                  <a:lnTo>
                    <a:pt x="2435" y="1622"/>
                  </a:lnTo>
                  <a:lnTo>
                    <a:pt x="2488" y="1616"/>
                  </a:lnTo>
                  <a:lnTo>
                    <a:pt x="2539" y="1607"/>
                  </a:lnTo>
                  <a:lnTo>
                    <a:pt x="2588" y="1595"/>
                  </a:lnTo>
                  <a:lnTo>
                    <a:pt x="2634" y="1580"/>
                  </a:lnTo>
                  <a:lnTo>
                    <a:pt x="2676" y="1561"/>
                  </a:lnTo>
                  <a:lnTo>
                    <a:pt x="2716" y="1541"/>
                  </a:lnTo>
                  <a:lnTo>
                    <a:pt x="2751" y="1518"/>
                  </a:lnTo>
                  <a:lnTo>
                    <a:pt x="2781" y="1493"/>
                  </a:lnTo>
                  <a:lnTo>
                    <a:pt x="2808" y="1466"/>
                  </a:lnTo>
                  <a:lnTo>
                    <a:pt x="2829" y="1438"/>
                  </a:lnTo>
                  <a:lnTo>
                    <a:pt x="2845" y="1407"/>
                  </a:lnTo>
                  <a:lnTo>
                    <a:pt x="2854" y="1376"/>
                  </a:lnTo>
                  <a:lnTo>
                    <a:pt x="2857" y="1344"/>
                  </a:lnTo>
                  <a:lnTo>
                    <a:pt x="2854" y="1312"/>
                  </a:lnTo>
                  <a:lnTo>
                    <a:pt x="2845" y="1281"/>
                  </a:lnTo>
                  <a:lnTo>
                    <a:pt x="2829" y="1251"/>
                  </a:lnTo>
                  <a:lnTo>
                    <a:pt x="2808" y="1222"/>
                  </a:lnTo>
                  <a:lnTo>
                    <a:pt x="2781" y="1195"/>
                  </a:lnTo>
                  <a:lnTo>
                    <a:pt x="2751" y="1170"/>
                  </a:lnTo>
                  <a:lnTo>
                    <a:pt x="2716" y="1148"/>
                  </a:lnTo>
                  <a:lnTo>
                    <a:pt x="2676" y="1127"/>
                  </a:lnTo>
                  <a:lnTo>
                    <a:pt x="2634" y="1108"/>
                  </a:lnTo>
                  <a:lnTo>
                    <a:pt x="2588" y="1093"/>
                  </a:lnTo>
                  <a:lnTo>
                    <a:pt x="2540" y="1081"/>
                  </a:lnTo>
                  <a:lnTo>
                    <a:pt x="2489" y="1072"/>
                  </a:lnTo>
                  <a:lnTo>
                    <a:pt x="2436" y="1066"/>
                  </a:lnTo>
                  <a:lnTo>
                    <a:pt x="2381" y="1063"/>
                  </a:lnTo>
                  <a:close/>
                  <a:moveTo>
                    <a:pt x="952" y="952"/>
                  </a:moveTo>
                  <a:lnTo>
                    <a:pt x="913" y="953"/>
                  </a:lnTo>
                  <a:lnTo>
                    <a:pt x="874" y="957"/>
                  </a:lnTo>
                  <a:lnTo>
                    <a:pt x="849" y="961"/>
                  </a:lnTo>
                  <a:lnTo>
                    <a:pt x="797" y="971"/>
                  </a:lnTo>
                  <a:lnTo>
                    <a:pt x="769" y="978"/>
                  </a:lnTo>
                  <a:lnTo>
                    <a:pt x="722" y="994"/>
                  </a:lnTo>
                  <a:lnTo>
                    <a:pt x="697" y="1003"/>
                  </a:lnTo>
                  <a:lnTo>
                    <a:pt x="663" y="1018"/>
                  </a:lnTo>
                  <a:lnTo>
                    <a:pt x="631" y="1034"/>
                  </a:lnTo>
                  <a:lnTo>
                    <a:pt x="612" y="1046"/>
                  </a:lnTo>
                  <a:lnTo>
                    <a:pt x="589" y="1059"/>
                  </a:lnTo>
                  <a:lnTo>
                    <a:pt x="567" y="1075"/>
                  </a:lnTo>
                  <a:lnTo>
                    <a:pt x="545" y="1091"/>
                  </a:lnTo>
                  <a:lnTo>
                    <a:pt x="523" y="1108"/>
                  </a:lnTo>
                  <a:lnTo>
                    <a:pt x="503" y="1126"/>
                  </a:lnTo>
                  <a:lnTo>
                    <a:pt x="495" y="1133"/>
                  </a:lnTo>
                  <a:lnTo>
                    <a:pt x="488" y="1140"/>
                  </a:lnTo>
                  <a:lnTo>
                    <a:pt x="471" y="1157"/>
                  </a:lnTo>
                  <a:lnTo>
                    <a:pt x="455" y="1175"/>
                  </a:lnTo>
                  <a:lnTo>
                    <a:pt x="630" y="1367"/>
                  </a:lnTo>
                  <a:lnTo>
                    <a:pt x="645" y="1380"/>
                  </a:lnTo>
                  <a:lnTo>
                    <a:pt x="661" y="1391"/>
                  </a:lnTo>
                  <a:lnTo>
                    <a:pt x="679" y="1397"/>
                  </a:lnTo>
                  <a:lnTo>
                    <a:pt x="697" y="1400"/>
                  </a:lnTo>
                  <a:lnTo>
                    <a:pt x="706" y="1399"/>
                  </a:lnTo>
                  <a:lnTo>
                    <a:pt x="715" y="1397"/>
                  </a:lnTo>
                  <a:lnTo>
                    <a:pt x="718" y="1393"/>
                  </a:lnTo>
                  <a:lnTo>
                    <a:pt x="723" y="1389"/>
                  </a:lnTo>
                  <a:lnTo>
                    <a:pt x="728" y="1384"/>
                  </a:lnTo>
                  <a:lnTo>
                    <a:pt x="737" y="1371"/>
                  </a:lnTo>
                  <a:lnTo>
                    <a:pt x="750" y="1358"/>
                  </a:lnTo>
                  <a:lnTo>
                    <a:pt x="764" y="1344"/>
                  </a:lnTo>
                  <a:lnTo>
                    <a:pt x="781" y="1330"/>
                  </a:lnTo>
                  <a:lnTo>
                    <a:pt x="798" y="1317"/>
                  </a:lnTo>
                  <a:lnTo>
                    <a:pt x="819" y="1306"/>
                  </a:lnTo>
                  <a:lnTo>
                    <a:pt x="843" y="1296"/>
                  </a:lnTo>
                  <a:lnTo>
                    <a:pt x="868" y="1290"/>
                  </a:lnTo>
                  <a:lnTo>
                    <a:pt x="896" y="1288"/>
                  </a:lnTo>
                  <a:lnTo>
                    <a:pt x="936" y="1290"/>
                  </a:lnTo>
                  <a:lnTo>
                    <a:pt x="973" y="1297"/>
                  </a:lnTo>
                  <a:lnTo>
                    <a:pt x="1011" y="1308"/>
                  </a:lnTo>
                  <a:lnTo>
                    <a:pt x="1046" y="1323"/>
                  </a:lnTo>
                  <a:lnTo>
                    <a:pt x="1079" y="1343"/>
                  </a:lnTo>
                  <a:lnTo>
                    <a:pt x="1103" y="1328"/>
                  </a:lnTo>
                  <a:lnTo>
                    <a:pt x="1129" y="1316"/>
                  </a:lnTo>
                  <a:lnTo>
                    <a:pt x="1156" y="1306"/>
                  </a:lnTo>
                  <a:lnTo>
                    <a:pt x="1184" y="1297"/>
                  </a:lnTo>
                  <a:lnTo>
                    <a:pt x="1212" y="1291"/>
                  </a:lnTo>
                  <a:lnTo>
                    <a:pt x="1239" y="1287"/>
                  </a:lnTo>
                  <a:lnTo>
                    <a:pt x="1264" y="1286"/>
                  </a:lnTo>
                  <a:lnTo>
                    <a:pt x="1286" y="1287"/>
                  </a:lnTo>
                  <a:lnTo>
                    <a:pt x="1304" y="1290"/>
                  </a:lnTo>
                  <a:lnTo>
                    <a:pt x="1327" y="1297"/>
                  </a:lnTo>
                  <a:lnTo>
                    <a:pt x="1338" y="1318"/>
                  </a:lnTo>
                  <a:lnTo>
                    <a:pt x="1340" y="1323"/>
                  </a:lnTo>
                  <a:lnTo>
                    <a:pt x="1344" y="1333"/>
                  </a:lnTo>
                  <a:lnTo>
                    <a:pt x="1351" y="1346"/>
                  </a:lnTo>
                  <a:lnTo>
                    <a:pt x="1358" y="1365"/>
                  </a:lnTo>
                  <a:lnTo>
                    <a:pt x="1365" y="1387"/>
                  </a:lnTo>
                  <a:lnTo>
                    <a:pt x="1372" y="1413"/>
                  </a:lnTo>
                  <a:lnTo>
                    <a:pt x="1380" y="1442"/>
                  </a:lnTo>
                  <a:lnTo>
                    <a:pt x="1386" y="1474"/>
                  </a:lnTo>
                  <a:lnTo>
                    <a:pt x="1390" y="1508"/>
                  </a:lnTo>
                  <a:lnTo>
                    <a:pt x="1393" y="1546"/>
                  </a:lnTo>
                  <a:lnTo>
                    <a:pt x="1393" y="1584"/>
                  </a:lnTo>
                  <a:lnTo>
                    <a:pt x="1390" y="1625"/>
                  </a:lnTo>
                  <a:lnTo>
                    <a:pt x="1383" y="1666"/>
                  </a:lnTo>
                  <a:lnTo>
                    <a:pt x="1385" y="1666"/>
                  </a:lnTo>
                  <a:lnTo>
                    <a:pt x="1386" y="1665"/>
                  </a:lnTo>
                  <a:lnTo>
                    <a:pt x="1413" y="1657"/>
                  </a:lnTo>
                  <a:lnTo>
                    <a:pt x="1438" y="1651"/>
                  </a:lnTo>
                  <a:lnTo>
                    <a:pt x="1466" y="1643"/>
                  </a:lnTo>
                  <a:lnTo>
                    <a:pt x="1492" y="1638"/>
                  </a:lnTo>
                  <a:lnTo>
                    <a:pt x="1521" y="1633"/>
                  </a:lnTo>
                  <a:lnTo>
                    <a:pt x="1548" y="1630"/>
                  </a:lnTo>
                  <a:lnTo>
                    <a:pt x="1579" y="1627"/>
                  </a:lnTo>
                  <a:lnTo>
                    <a:pt x="1607" y="1626"/>
                  </a:lnTo>
                  <a:lnTo>
                    <a:pt x="1624" y="1625"/>
                  </a:lnTo>
                  <a:lnTo>
                    <a:pt x="1624" y="1624"/>
                  </a:lnTo>
                  <a:lnTo>
                    <a:pt x="1621" y="1559"/>
                  </a:lnTo>
                  <a:lnTo>
                    <a:pt x="1612" y="1496"/>
                  </a:lnTo>
                  <a:lnTo>
                    <a:pt x="1597" y="1434"/>
                  </a:lnTo>
                  <a:lnTo>
                    <a:pt x="1576" y="1375"/>
                  </a:lnTo>
                  <a:lnTo>
                    <a:pt x="1550" y="1319"/>
                  </a:lnTo>
                  <a:lnTo>
                    <a:pt x="1520" y="1265"/>
                  </a:lnTo>
                  <a:lnTo>
                    <a:pt x="1489" y="1220"/>
                  </a:lnTo>
                  <a:lnTo>
                    <a:pt x="1455" y="1179"/>
                  </a:lnTo>
                  <a:lnTo>
                    <a:pt x="1417" y="1140"/>
                  </a:lnTo>
                  <a:lnTo>
                    <a:pt x="1410" y="1133"/>
                  </a:lnTo>
                  <a:lnTo>
                    <a:pt x="1403" y="1126"/>
                  </a:lnTo>
                  <a:lnTo>
                    <a:pt x="1382" y="1108"/>
                  </a:lnTo>
                  <a:lnTo>
                    <a:pt x="1360" y="1091"/>
                  </a:lnTo>
                  <a:lnTo>
                    <a:pt x="1338" y="1075"/>
                  </a:lnTo>
                  <a:lnTo>
                    <a:pt x="1292" y="1046"/>
                  </a:lnTo>
                  <a:lnTo>
                    <a:pt x="1274" y="1034"/>
                  </a:lnTo>
                  <a:lnTo>
                    <a:pt x="1241" y="1018"/>
                  </a:lnTo>
                  <a:lnTo>
                    <a:pt x="1208" y="1003"/>
                  </a:lnTo>
                  <a:lnTo>
                    <a:pt x="1196" y="998"/>
                  </a:lnTo>
                  <a:lnTo>
                    <a:pt x="1183" y="994"/>
                  </a:lnTo>
                  <a:lnTo>
                    <a:pt x="1135" y="978"/>
                  </a:lnTo>
                  <a:lnTo>
                    <a:pt x="1107" y="971"/>
                  </a:lnTo>
                  <a:lnTo>
                    <a:pt x="1055" y="961"/>
                  </a:lnTo>
                  <a:lnTo>
                    <a:pt x="1030" y="957"/>
                  </a:lnTo>
                  <a:lnTo>
                    <a:pt x="992" y="953"/>
                  </a:lnTo>
                  <a:lnTo>
                    <a:pt x="952" y="952"/>
                  </a:lnTo>
                  <a:close/>
                  <a:moveTo>
                    <a:pt x="728" y="392"/>
                  </a:moveTo>
                  <a:lnTo>
                    <a:pt x="720" y="440"/>
                  </a:lnTo>
                  <a:lnTo>
                    <a:pt x="708" y="486"/>
                  </a:lnTo>
                  <a:lnTo>
                    <a:pt x="689" y="528"/>
                  </a:lnTo>
                  <a:lnTo>
                    <a:pt x="665" y="568"/>
                  </a:lnTo>
                  <a:lnTo>
                    <a:pt x="637" y="604"/>
                  </a:lnTo>
                  <a:lnTo>
                    <a:pt x="605" y="637"/>
                  </a:lnTo>
                  <a:lnTo>
                    <a:pt x="569" y="665"/>
                  </a:lnTo>
                  <a:lnTo>
                    <a:pt x="528" y="689"/>
                  </a:lnTo>
                  <a:lnTo>
                    <a:pt x="486" y="707"/>
                  </a:lnTo>
                  <a:lnTo>
                    <a:pt x="440" y="720"/>
                  </a:lnTo>
                  <a:lnTo>
                    <a:pt x="392" y="727"/>
                  </a:lnTo>
                  <a:lnTo>
                    <a:pt x="392" y="1076"/>
                  </a:lnTo>
                  <a:lnTo>
                    <a:pt x="395" y="1074"/>
                  </a:lnTo>
                  <a:lnTo>
                    <a:pt x="410" y="1059"/>
                  </a:lnTo>
                  <a:lnTo>
                    <a:pt x="424" y="1046"/>
                  </a:lnTo>
                  <a:lnTo>
                    <a:pt x="439" y="1033"/>
                  </a:lnTo>
                  <a:lnTo>
                    <a:pt x="453" y="1020"/>
                  </a:lnTo>
                  <a:lnTo>
                    <a:pt x="458" y="1016"/>
                  </a:lnTo>
                  <a:lnTo>
                    <a:pt x="464" y="1011"/>
                  </a:lnTo>
                  <a:lnTo>
                    <a:pt x="515" y="974"/>
                  </a:lnTo>
                  <a:lnTo>
                    <a:pt x="569" y="941"/>
                  </a:lnTo>
                  <a:lnTo>
                    <a:pt x="624" y="913"/>
                  </a:lnTo>
                  <a:lnTo>
                    <a:pt x="682" y="888"/>
                  </a:lnTo>
                  <a:lnTo>
                    <a:pt x="742" y="869"/>
                  </a:lnTo>
                  <a:lnTo>
                    <a:pt x="804" y="855"/>
                  </a:lnTo>
                  <a:lnTo>
                    <a:pt x="867" y="845"/>
                  </a:lnTo>
                  <a:lnTo>
                    <a:pt x="869" y="844"/>
                  </a:lnTo>
                  <a:lnTo>
                    <a:pt x="872" y="844"/>
                  </a:lnTo>
                  <a:lnTo>
                    <a:pt x="912" y="841"/>
                  </a:lnTo>
                  <a:lnTo>
                    <a:pt x="952" y="840"/>
                  </a:lnTo>
                  <a:lnTo>
                    <a:pt x="993" y="841"/>
                  </a:lnTo>
                  <a:lnTo>
                    <a:pt x="1032" y="844"/>
                  </a:lnTo>
                  <a:lnTo>
                    <a:pt x="1036" y="844"/>
                  </a:lnTo>
                  <a:lnTo>
                    <a:pt x="1038" y="845"/>
                  </a:lnTo>
                  <a:lnTo>
                    <a:pt x="1101" y="855"/>
                  </a:lnTo>
                  <a:lnTo>
                    <a:pt x="1162" y="869"/>
                  </a:lnTo>
                  <a:lnTo>
                    <a:pt x="1223" y="888"/>
                  </a:lnTo>
                  <a:lnTo>
                    <a:pt x="1281" y="913"/>
                  </a:lnTo>
                  <a:lnTo>
                    <a:pt x="1336" y="941"/>
                  </a:lnTo>
                  <a:lnTo>
                    <a:pt x="1390" y="974"/>
                  </a:lnTo>
                  <a:lnTo>
                    <a:pt x="1440" y="1011"/>
                  </a:lnTo>
                  <a:lnTo>
                    <a:pt x="1446" y="1016"/>
                  </a:lnTo>
                  <a:lnTo>
                    <a:pt x="1451" y="1020"/>
                  </a:lnTo>
                  <a:lnTo>
                    <a:pt x="1481" y="1046"/>
                  </a:lnTo>
                  <a:lnTo>
                    <a:pt x="1495" y="1059"/>
                  </a:lnTo>
                  <a:lnTo>
                    <a:pt x="1510" y="1074"/>
                  </a:lnTo>
                  <a:lnTo>
                    <a:pt x="1513" y="1076"/>
                  </a:lnTo>
                  <a:lnTo>
                    <a:pt x="1513" y="727"/>
                  </a:lnTo>
                  <a:lnTo>
                    <a:pt x="1465" y="720"/>
                  </a:lnTo>
                  <a:lnTo>
                    <a:pt x="1419" y="707"/>
                  </a:lnTo>
                  <a:lnTo>
                    <a:pt x="1377" y="689"/>
                  </a:lnTo>
                  <a:lnTo>
                    <a:pt x="1336" y="665"/>
                  </a:lnTo>
                  <a:lnTo>
                    <a:pt x="1300" y="637"/>
                  </a:lnTo>
                  <a:lnTo>
                    <a:pt x="1267" y="604"/>
                  </a:lnTo>
                  <a:lnTo>
                    <a:pt x="1239" y="568"/>
                  </a:lnTo>
                  <a:lnTo>
                    <a:pt x="1215" y="528"/>
                  </a:lnTo>
                  <a:lnTo>
                    <a:pt x="1197" y="486"/>
                  </a:lnTo>
                  <a:lnTo>
                    <a:pt x="1184" y="440"/>
                  </a:lnTo>
                  <a:lnTo>
                    <a:pt x="1177" y="392"/>
                  </a:lnTo>
                  <a:lnTo>
                    <a:pt x="728" y="392"/>
                  </a:lnTo>
                  <a:close/>
                  <a:moveTo>
                    <a:pt x="2241" y="112"/>
                  </a:moveTo>
                  <a:lnTo>
                    <a:pt x="2241" y="964"/>
                  </a:lnTo>
                  <a:lnTo>
                    <a:pt x="2297" y="956"/>
                  </a:lnTo>
                  <a:lnTo>
                    <a:pt x="2297" y="112"/>
                  </a:lnTo>
                  <a:lnTo>
                    <a:pt x="2241" y="112"/>
                  </a:lnTo>
                  <a:close/>
                  <a:moveTo>
                    <a:pt x="2073" y="112"/>
                  </a:moveTo>
                  <a:lnTo>
                    <a:pt x="2073" y="1009"/>
                  </a:lnTo>
                  <a:lnTo>
                    <a:pt x="2100" y="999"/>
                  </a:lnTo>
                  <a:lnTo>
                    <a:pt x="2128" y="989"/>
                  </a:lnTo>
                  <a:lnTo>
                    <a:pt x="2128" y="112"/>
                  </a:lnTo>
                  <a:lnTo>
                    <a:pt x="2073" y="112"/>
                  </a:lnTo>
                  <a:close/>
                  <a:moveTo>
                    <a:pt x="1905" y="112"/>
                  </a:moveTo>
                  <a:lnTo>
                    <a:pt x="1905" y="1112"/>
                  </a:lnTo>
                  <a:lnTo>
                    <a:pt x="1932" y="1088"/>
                  </a:lnTo>
                  <a:lnTo>
                    <a:pt x="1961" y="1068"/>
                  </a:lnTo>
                  <a:lnTo>
                    <a:pt x="1961" y="112"/>
                  </a:lnTo>
                  <a:lnTo>
                    <a:pt x="1905" y="112"/>
                  </a:lnTo>
                  <a:close/>
                  <a:moveTo>
                    <a:pt x="112" y="112"/>
                  </a:moveTo>
                  <a:lnTo>
                    <a:pt x="112" y="3136"/>
                  </a:lnTo>
                  <a:lnTo>
                    <a:pt x="1168" y="3136"/>
                  </a:lnTo>
                  <a:lnTo>
                    <a:pt x="1141" y="3108"/>
                  </a:lnTo>
                  <a:lnTo>
                    <a:pt x="1118" y="3077"/>
                  </a:lnTo>
                  <a:lnTo>
                    <a:pt x="1099" y="3046"/>
                  </a:lnTo>
                  <a:lnTo>
                    <a:pt x="1083" y="3012"/>
                  </a:lnTo>
                  <a:lnTo>
                    <a:pt x="1081" y="3006"/>
                  </a:lnTo>
                  <a:lnTo>
                    <a:pt x="1079" y="2999"/>
                  </a:lnTo>
                  <a:lnTo>
                    <a:pt x="1074" y="2982"/>
                  </a:lnTo>
                  <a:lnTo>
                    <a:pt x="1072" y="2975"/>
                  </a:lnTo>
                  <a:lnTo>
                    <a:pt x="1070" y="2968"/>
                  </a:lnTo>
                  <a:lnTo>
                    <a:pt x="609" y="2968"/>
                  </a:lnTo>
                  <a:lnTo>
                    <a:pt x="614" y="2907"/>
                  </a:lnTo>
                  <a:lnTo>
                    <a:pt x="617" y="2884"/>
                  </a:lnTo>
                  <a:lnTo>
                    <a:pt x="613" y="2847"/>
                  </a:lnTo>
                  <a:lnTo>
                    <a:pt x="605" y="2812"/>
                  </a:lnTo>
                  <a:lnTo>
                    <a:pt x="593" y="2777"/>
                  </a:lnTo>
                  <a:lnTo>
                    <a:pt x="576" y="2747"/>
                  </a:lnTo>
                  <a:lnTo>
                    <a:pt x="554" y="2719"/>
                  </a:lnTo>
                  <a:lnTo>
                    <a:pt x="529" y="2694"/>
                  </a:lnTo>
                  <a:lnTo>
                    <a:pt x="501" y="2672"/>
                  </a:lnTo>
                  <a:lnTo>
                    <a:pt x="470" y="2656"/>
                  </a:lnTo>
                  <a:lnTo>
                    <a:pt x="437" y="2643"/>
                  </a:lnTo>
                  <a:lnTo>
                    <a:pt x="401" y="2635"/>
                  </a:lnTo>
                  <a:lnTo>
                    <a:pt x="364" y="2632"/>
                  </a:lnTo>
                  <a:lnTo>
                    <a:pt x="341" y="2633"/>
                  </a:lnTo>
                  <a:lnTo>
                    <a:pt x="280" y="2639"/>
                  </a:lnTo>
                  <a:lnTo>
                    <a:pt x="280" y="2026"/>
                  </a:lnTo>
                  <a:lnTo>
                    <a:pt x="279" y="2024"/>
                  </a:lnTo>
                  <a:lnTo>
                    <a:pt x="278" y="2022"/>
                  </a:lnTo>
                  <a:lnTo>
                    <a:pt x="257" y="1983"/>
                  </a:lnTo>
                  <a:lnTo>
                    <a:pt x="232" y="1933"/>
                  </a:lnTo>
                  <a:lnTo>
                    <a:pt x="225" y="1915"/>
                  </a:lnTo>
                  <a:lnTo>
                    <a:pt x="206" y="1865"/>
                  </a:lnTo>
                  <a:lnTo>
                    <a:pt x="200" y="1844"/>
                  </a:lnTo>
                  <a:lnTo>
                    <a:pt x="187" y="1794"/>
                  </a:lnTo>
                  <a:lnTo>
                    <a:pt x="182" y="1771"/>
                  </a:lnTo>
                  <a:lnTo>
                    <a:pt x="175" y="1719"/>
                  </a:lnTo>
                  <a:lnTo>
                    <a:pt x="172" y="1698"/>
                  </a:lnTo>
                  <a:lnTo>
                    <a:pt x="169" y="1661"/>
                  </a:lnTo>
                  <a:lnTo>
                    <a:pt x="168" y="1624"/>
                  </a:lnTo>
                  <a:lnTo>
                    <a:pt x="169" y="1587"/>
                  </a:lnTo>
                  <a:lnTo>
                    <a:pt x="172" y="1550"/>
                  </a:lnTo>
                  <a:lnTo>
                    <a:pt x="175" y="1529"/>
                  </a:lnTo>
                  <a:lnTo>
                    <a:pt x="182" y="1476"/>
                  </a:lnTo>
                  <a:lnTo>
                    <a:pt x="187" y="1454"/>
                  </a:lnTo>
                  <a:lnTo>
                    <a:pt x="200" y="1404"/>
                  </a:lnTo>
                  <a:lnTo>
                    <a:pt x="206" y="1384"/>
                  </a:lnTo>
                  <a:lnTo>
                    <a:pt x="225" y="1334"/>
                  </a:lnTo>
                  <a:lnTo>
                    <a:pt x="232" y="1314"/>
                  </a:lnTo>
                  <a:lnTo>
                    <a:pt x="257" y="1264"/>
                  </a:lnTo>
                  <a:lnTo>
                    <a:pt x="278" y="1227"/>
                  </a:lnTo>
                  <a:lnTo>
                    <a:pt x="280" y="1222"/>
                  </a:lnTo>
                  <a:lnTo>
                    <a:pt x="280" y="609"/>
                  </a:lnTo>
                  <a:lnTo>
                    <a:pt x="341" y="614"/>
                  </a:lnTo>
                  <a:lnTo>
                    <a:pt x="364" y="616"/>
                  </a:lnTo>
                  <a:lnTo>
                    <a:pt x="401" y="613"/>
                  </a:lnTo>
                  <a:lnTo>
                    <a:pt x="437" y="605"/>
                  </a:lnTo>
                  <a:lnTo>
                    <a:pt x="470" y="593"/>
                  </a:lnTo>
                  <a:lnTo>
                    <a:pt x="501" y="575"/>
                  </a:lnTo>
                  <a:lnTo>
                    <a:pt x="529" y="554"/>
                  </a:lnTo>
                  <a:lnTo>
                    <a:pt x="554" y="529"/>
                  </a:lnTo>
                  <a:lnTo>
                    <a:pt x="576" y="501"/>
                  </a:lnTo>
                  <a:lnTo>
                    <a:pt x="593" y="470"/>
                  </a:lnTo>
                  <a:lnTo>
                    <a:pt x="605" y="437"/>
                  </a:lnTo>
                  <a:lnTo>
                    <a:pt x="613" y="401"/>
                  </a:lnTo>
                  <a:lnTo>
                    <a:pt x="617" y="364"/>
                  </a:lnTo>
                  <a:lnTo>
                    <a:pt x="614" y="341"/>
                  </a:lnTo>
                  <a:lnTo>
                    <a:pt x="609" y="280"/>
                  </a:lnTo>
                  <a:lnTo>
                    <a:pt x="1295" y="280"/>
                  </a:lnTo>
                  <a:lnTo>
                    <a:pt x="1289" y="341"/>
                  </a:lnTo>
                  <a:lnTo>
                    <a:pt x="1288" y="364"/>
                  </a:lnTo>
                  <a:lnTo>
                    <a:pt x="1291" y="401"/>
                  </a:lnTo>
                  <a:lnTo>
                    <a:pt x="1299" y="437"/>
                  </a:lnTo>
                  <a:lnTo>
                    <a:pt x="1312" y="470"/>
                  </a:lnTo>
                  <a:lnTo>
                    <a:pt x="1329" y="501"/>
                  </a:lnTo>
                  <a:lnTo>
                    <a:pt x="1351" y="529"/>
                  </a:lnTo>
                  <a:lnTo>
                    <a:pt x="1376" y="554"/>
                  </a:lnTo>
                  <a:lnTo>
                    <a:pt x="1404" y="575"/>
                  </a:lnTo>
                  <a:lnTo>
                    <a:pt x="1435" y="593"/>
                  </a:lnTo>
                  <a:lnTo>
                    <a:pt x="1468" y="605"/>
                  </a:lnTo>
                  <a:lnTo>
                    <a:pt x="1503" y="613"/>
                  </a:lnTo>
                  <a:lnTo>
                    <a:pt x="1541" y="616"/>
                  </a:lnTo>
                  <a:lnTo>
                    <a:pt x="1564" y="614"/>
                  </a:lnTo>
                  <a:lnTo>
                    <a:pt x="1624" y="609"/>
                  </a:lnTo>
                  <a:lnTo>
                    <a:pt x="1624" y="1222"/>
                  </a:lnTo>
                  <a:lnTo>
                    <a:pt x="1653" y="1273"/>
                  </a:lnTo>
                  <a:lnTo>
                    <a:pt x="1677" y="1327"/>
                  </a:lnTo>
                  <a:lnTo>
                    <a:pt x="1698" y="1384"/>
                  </a:lnTo>
                  <a:lnTo>
                    <a:pt x="1714" y="1441"/>
                  </a:lnTo>
                  <a:lnTo>
                    <a:pt x="1727" y="1501"/>
                  </a:lnTo>
                  <a:lnTo>
                    <a:pt x="1734" y="1561"/>
                  </a:lnTo>
                  <a:lnTo>
                    <a:pt x="1736" y="1624"/>
                  </a:lnTo>
                  <a:lnTo>
                    <a:pt x="1736" y="1629"/>
                  </a:lnTo>
                  <a:lnTo>
                    <a:pt x="1792" y="1635"/>
                  </a:lnTo>
                  <a:lnTo>
                    <a:pt x="1792" y="1635"/>
                  </a:lnTo>
                  <a:lnTo>
                    <a:pt x="1792" y="112"/>
                  </a:lnTo>
                  <a:lnTo>
                    <a:pt x="112" y="112"/>
                  </a:lnTo>
                  <a:close/>
                  <a:moveTo>
                    <a:pt x="0" y="0"/>
                  </a:moveTo>
                  <a:lnTo>
                    <a:pt x="2409" y="0"/>
                  </a:lnTo>
                  <a:lnTo>
                    <a:pt x="2409" y="953"/>
                  </a:lnTo>
                  <a:lnTo>
                    <a:pt x="2470" y="957"/>
                  </a:lnTo>
                  <a:lnTo>
                    <a:pt x="2531" y="965"/>
                  </a:lnTo>
                  <a:lnTo>
                    <a:pt x="2588" y="977"/>
                  </a:lnTo>
                  <a:lnTo>
                    <a:pt x="2643" y="992"/>
                  </a:lnTo>
                  <a:lnTo>
                    <a:pt x="2694" y="1011"/>
                  </a:lnTo>
                  <a:lnTo>
                    <a:pt x="2743" y="1033"/>
                  </a:lnTo>
                  <a:lnTo>
                    <a:pt x="2786" y="1058"/>
                  </a:lnTo>
                  <a:lnTo>
                    <a:pt x="2827" y="1086"/>
                  </a:lnTo>
                  <a:lnTo>
                    <a:pt x="2862" y="1116"/>
                  </a:lnTo>
                  <a:lnTo>
                    <a:pt x="2894" y="1150"/>
                  </a:lnTo>
                  <a:lnTo>
                    <a:pt x="2920" y="1185"/>
                  </a:lnTo>
                  <a:lnTo>
                    <a:pt x="2941" y="1222"/>
                  </a:lnTo>
                  <a:lnTo>
                    <a:pt x="2956" y="1261"/>
                  </a:lnTo>
                  <a:lnTo>
                    <a:pt x="2965" y="1301"/>
                  </a:lnTo>
                  <a:lnTo>
                    <a:pt x="2968" y="1344"/>
                  </a:lnTo>
                  <a:lnTo>
                    <a:pt x="2968" y="2913"/>
                  </a:lnTo>
                  <a:lnTo>
                    <a:pt x="2965" y="2955"/>
                  </a:lnTo>
                  <a:lnTo>
                    <a:pt x="2956" y="2997"/>
                  </a:lnTo>
                  <a:lnTo>
                    <a:pt x="2939" y="3037"/>
                  </a:lnTo>
                  <a:lnTo>
                    <a:pt x="2917" y="3076"/>
                  </a:lnTo>
                  <a:lnTo>
                    <a:pt x="2889" y="3111"/>
                  </a:lnTo>
                  <a:lnTo>
                    <a:pt x="2857" y="3145"/>
                  </a:lnTo>
                  <a:lnTo>
                    <a:pt x="2819" y="3175"/>
                  </a:lnTo>
                  <a:lnTo>
                    <a:pt x="2777" y="3205"/>
                  </a:lnTo>
                  <a:lnTo>
                    <a:pt x="2730" y="3230"/>
                  </a:lnTo>
                  <a:lnTo>
                    <a:pt x="2679" y="3251"/>
                  </a:lnTo>
                  <a:lnTo>
                    <a:pt x="2626" y="3270"/>
                  </a:lnTo>
                  <a:lnTo>
                    <a:pt x="2568" y="3285"/>
                  </a:lnTo>
                  <a:lnTo>
                    <a:pt x="2509" y="3295"/>
                  </a:lnTo>
                  <a:lnTo>
                    <a:pt x="2445" y="3301"/>
                  </a:lnTo>
                  <a:lnTo>
                    <a:pt x="2381" y="3304"/>
                  </a:lnTo>
                  <a:lnTo>
                    <a:pt x="2315" y="3301"/>
                  </a:lnTo>
                  <a:lnTo>
                    <a:pt x="2251" y="3294"/>
                  </a:lnTo>
                  <a:lnTo>
                    <a:pt x="2189" y="3283"/>
                  </a:lnTo>
                  <a:lnTo>
                    <a:pt x="2128" y="3266"/>
                  </a:lnTo>
                  <a:lnTo>
                    <a:pt x="2071" y="3245"/>
                  </a:lnTo>
                  <a:lnTo>
                    <a:pt x="2018" y="3221"/>
                  </a:lnTo>
                  <a:lnTo>
                    <a:pt x="1966" y="3245"/>
                  </a:lnTo>
                  <a:lnTo>
                    <a:pt x="1910" y="3266"/>
                  </a:lnTo>
                  <a:lnTo>
                    <a:pt x="1850" y="3281"/>
                  </a:lnTo>
                  <a:lnTo>
                    <a:pt x="1787" y="3294"/>
                  </a:lnTo>
                  <a:lnTo>
                    <a:pt x="1721" y="3301"/>
                  </a:lnTo>
                  <a:lnTo>
                    <a:pt x="1653" y="3304"/>
                  </a:lnTo>
                  <a:lnTo>
                    <a:pt x="1586" y="3301"/>
                  </a:lnTo>
                  <a:lnTo>
                    <a:pt x="1522" y="3294"/>
                  </a:lnTo>
                  <a:lnTo>
                    <a:pt x="1460" y="3283"/>
                  </a:lnTo>
                  <a:lnTo>
                    <a:pt x="1402" y="3267"/>
                  </a:lnTo>
                  <a:lnTo>
                    <a:pt x="1346" y="3248"/>
                  </a:lnTo>
                  <a:lnTo>
                    <a:pt x="0" y="324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63" name="Group 2454"/>
          <p:cNvGrpSpPr/>
          <p:nvPr/>
        </p:nvGrpSpPr>
        <p:grpSpPr>
          <a:xfrm>
            <a:off x="7781174" y="4538470"/>
            <a:ext cx="536575" cy="536575"/>
            <a:chOff x="4419600" y="5786438"/>
            <a:chExt cx="536575" cy="536575"/>
          </a:xfrm>
          <a:solidFill>
            <a:srgbClr val="000000"/>
          </a:solidFill>
        </p:grpSpPr>
        <p:sp>
          <p:nvSpPr>
            <p:cNvPr id="1164" name="Freeform 1230"/>
            <p:cNvSpPr>
              <a:spLocks noEditPoints="1"/>
            </p:cNvSpPr>
            <p:nvPr/>
          </p:nvSpPr>
          <p:spPr bwMode="auto">
            <a:xfrm>
              <a:off x="4419600" y="5786438"/>
              <a:ext cx="536575" cy="536575"/>
            </a:xfrm>
            <a:custGeom>
              <a:avLst/>
              <a:gdLst>
                <a:gd name="T0" fmla="*/ 2873 w 3380"/>
                <a:gd name="T1" fmla="*/ 3097 h 3380"/>
                <a:gd name="T2" fmla="*/ 2745 w 3380"/>
                <a:gd name="T3" fmla="*/ 2873 h 3380"/>
                <a:gd name="T4" fmla="*/ 3155 w 3380"/>
                <a:gd name="T5" fmla="*/ 2591 h 3380"/>
                <a:gd name="T6" fmla="*/ 3267 w 3380"/>
                <a:gd name="T7" fmla="*/ 958 h 3380"/>
                <a:gd name="T8" fmla="*/ 113 w 3380"/>
                <a:gd name="T9" fmla="*/ 958 h 3380"/>
                <a:gd name="T10" fmla="*/ 2591 w 3380"/>
                <a:gd name="T11" fmla="*/ 2591 h 3380"/>
                <a:gd name="T12" fmla="*/ 113 w 3380"/>
                <a:gd name="T13" fmla="*/ 958 h 3380"/>
                <a:gd name="T14" fmla="*/ 2704 w 3380"/>
                <a:gd name="T15" fmla="*/ 2760 h 3380"/>
                <a:gd name="T16" fmla="*/ 3042 w 3380"/>
                <a:gd name="T17" fmla="*/ 732 h 3380"/>
                <a:gd name="T18" fmla="*/ 2704 w 3380"/>
                <a:gd name="T19" fmla="*/ 507 h 3380"/>
                <a:gd name="T20" fmla="*/ 3042 w 3380"/>
                <a:gd name="T21" fmla="*/ 620 h 3380"/>
                <a:gd name="T22" fmla="*/ 2704 w 3380"/>
                <a:gd name="T23" fmla="*/ 507 h 3380"/>
                <a:gd name="T24" fmla="*/ 2742 w 3380"/>
                <a:gd name="T25" fmla="*/ 116 h 3380"/>
                <a:gd name="T26" fmla="*/ 2714 w 3380"/>
                <a:gd name="T27" fmla="*/ 135 h 3380"/>
                <a:gd name="T28" fmla="*/ 2704 w 3380"/>
                <a:gd name="T29" fmla="*/ 168 h 3380"/>
                <a:gd name="T30" fmla="*/ 3042 w 3380"/>
                <a:gd name="T31" fmla="*/ 394 h 3380"/>
                <a:gd name="T32" fmla="*/ 3039 w 3380"/>
                <a:gd name="T33" fmla="*/ 151 h 3380"/>
                <a:gd name="T34" fmla="*/ 3019 w 3380"/>
                <a:gd name="T35" fmla="*/ 124 h 3380"/>
                <a:gd name="T36" fmla="*/ 2987 w 3380"/>
                <a:gd name="T37" fmla="*/ 113 h 3380"/>
                <a:gd name="T38" fmla="*/ 2759 w 3380"/>
                <a:gd name="T39" fmla="*/ 0 h 3380"/>
                <a:gd name="T40" fmla="*/ 3016 w 3380"/>
                <a:gd name="T41" fmla="*/ 3 h 3380"/>
                <a:gd name="T42" fmla="*/ 3072 w 3380"/>
                <a:gd name="T43" fmla="*/ 23 h 3380"/>
                <a:gd name="T44" fmla="*/ 3115 w 3380"/>
                <a:gd name="T45" fmla="*/ 59 h 3380"/>
                <a:gd name="T46" fmla="*/ 3144 w 3380"/>
                <a:gd name="T47" fmla="*/ 110 h 3380"/>
                <a:gd name="T48" fmla="*/ 3155 w 3380"/>
                <a:gd name="T49" fmla="*/ 168 h 3380"/>
                <a:gd name="T50" fmla="*/ 3380 w 3380"/>
                <a:gd name="T51" fmla="*/ 845 h 3380"/>
                <a:gd name="T52" fmla="*/ 3155 w 3380"/>
                <a:gd name="T53" fmla="*/ 2704 h 3380"/>
                <a:gd name="T54" fmla="*/ 2929 w 3380"/>
                <a:gd name="T55" fmla="*/ 3226 h 3380"/>
                <a:gd name="T56" fmla="*/ 2926 w 3380"/>
                <a:gd name="T57" fmla="*/ 3341 h 3380"/>
                <a:gd name="T58" fmla="*/ 2907 w 3380"/>
                <a:gd name="T59" fmla="*/ 3369 h 3380"/>
                <a:gd name="T60" fmla="*/ 2873 w 3380"/>
                <a:gd name="T61" fmla="*/ 3380 h 3380"/>
                <a:gd name="T62" fmla="*/ 2840 w 3380"/>
                <a:gd name="T63" fmla="*/ 3369 h 3380"/>
                <a:gd name="T64" fmla="*/ 2820 w 3380"/>
                <a:gd name="T65" fmla="*/ 3341 h 3380"/>
                <a:gd name="T66" fmla="*/ 2817 w 3380"/>
                <a:gd name="T67" fmla="*/ 3226 h 3380"/>
                <a:gd name="T68" fmla="*/ 2591 w 3380"/>
                <a:gd name="T69" fmla="*/ 2704 h 3380"/>
                <a:gd name="T70" fmla="*/ 0 w 3380"/>
                <a:gd name="T71" fmla="*/ 845 h 3380"/>
                <a:gd name="T72" fmla="*/ 2591 w 3380"/>
                <a:gd name="T73" fmla="*/ 168 h 3380"/>
                <a:gd name="T74" fmla="*/ 2602 w 3380"/>
                <a:gd name="T75" fmla="*/ 110 h 3380"/>
                <a:gd name="T76" fmla="*/ 2631 w 3380"/>
                <a:gd name="T77" fmla="*/ 59 h 3380"/>
                <a:gd name="T78" fmla="*/ 2674 w 3380"/>
                <a:gd name="T79" fmla="*/ 23 h 3380"/>
                <a:gd name="T80" fmla="*/ 2730 w 3380"/>
                <a:gd name="T81" fmla="*/ 3 h 3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80" h="3380">
                  <a:moveTo>
                    <a:pt x="2745" y="2873"/>
                  </a:moveTo>
                  <a:lnTo>
                    <a:pt x="2873" y="3097"/>
                  </a:lnTo>
                  <a:lnTo>
                    <a:pt x="3001" y="2873"/>
                  </a:lnTo>
                  <a:lnTo>
                    <a:pt x="2745" y="2873"/>
                  </a:lnTo>
                  <a:close/>
                  <a:moveTo>
                    <a:pt x="3155" y="958"/>
                  </a:moveTo>
                  <a:lnTo>
                    <a:pt x="3155" y="2591"/>
                  </a:lnTo>
                  <a:lnTo>
                    <a:pt x="3267" y="2591"/>
                  </a:lnTo>
                  <a:lnTo>
                    <a:pt x="3267" y="958"/>
                  </a:lnTo>
                  <a:lnTo>
                    <a:pt x="3155" y="958"/>
                  </a:lnTo>
                  <a:close/>
                  <a:moveTo>
                    <a:pt x="113" y="958"/>
                  </a:moveTo>
                  <a:lnTo>
                    <a:pt x="113" y="2591"/>
                  </a:lnTo>
                  <a:lnTo>
                    <a:pt x="2591" y="2591"/>
                  </a:lnTo>
                  <a:lnTo>
                    <a:pt x="2591" y="958"/>
                  </a:lnTo>
                  <a:lnTo>
                    <a:pt x="113" y="958"/>
                  </a:lnTo>
                  <a:close/>
                  <a:moveTo>
                    <a:pt x="2704" y="732"/>
                  </a:moveTo>
                  <a:lnTo>
                    <a:pt x="2704" y="2760"/>
                  </a:lnTo>
                  <a:lnTo>
                    <a:pt x="3042" y="2760"/>
                  </a:lnTo>
                  <a:lnTo>
                    <a:pt x="3042" y="732"/>
                  </a:lnTo>
                  <a:lnTo>
                    <a:pt x="2704" y="732"/>
                  </a:lnTo>
                  <a:close/>
                  <a:moveTo>
                    <a:pt x="2704" y="507"/>
                  </a:moveTo>
                  <a:lnTo>
                    <a:pt x="2704" y="620"/>
                  </a:lnTo>
                  <a:lnTo>
                    <a:pt x="3042" y="620"/>
                  </a:lnTo>
                  <a:lnTo>
                    <a:pt x="3042" y="507"/>
                  </a:lnTo>
                  <a:lnTo>
                    <a:pt x="2704" y="507"/>
                  </a:lnTo>
                  <a:close/>
                  <a:moveTo>
                    <a:pt x="2759" y="113"/>
                  </a:moveTo>
                  <a:lnTo>
                    <a:pt x="2742" y="116"/>
                  </a:lnTo>
                  <a:lnTo>
                    <a:pt x="2727" y="124"/>
                  </a:lnTo>
                  <a:lnTo>
                    <a:pt x="2714" y="135"/>
                  </a:lnTo>
                  <a:lnTo>
                    <a:pt x="2707" y="151"/>
                  </a:lnTo>
                  <a:lnTo>
                    <a:pt x="2704" y="168"/>
                  </a:lnTo>
                  <a:lnTo>
                    <a:pt x="2704" y="394"/>
                  </a:lnTo>
                  <a:lnTo>
                    <a:pt x="3042" y="394"/>
                  </a:lnTo>
                  <a:lnTo>
                    <a:pt x="3042" y="168"/>
                  </a:lnTo>
                  <a:lnTo>
                    <a:pt x="3039" y="151"/>
                  </a:lnTo>
                  <a:lnTo>
                    <a:pt x="3032" y="135"/>
                  </a:lnTo>
                  <a:lnTo>
                    <a:pt x="3019" y="124"/>
                  </a:lnTo>
                  <a:lnTo>
                    <a:pt x="3004" y="116"/>
                  </a:lnTo>
                  <a:lnTo>
                    <a:pt x="2987" y="113"/>
                  </a:lnTo>
                  <a:lnTo>
                    <a:pt x="2759" y="113"/>
                  </a:lnTo>
                  <a:close/>
                  <a:moveTo>
                    <a:pt x="2759" y="0"/>
                  </a:moveTo>
                  <a:lnTo>
                    <a:pt x="2987" y="0"/>
                  </a:lnTo>
                  <a:lnTo>
                    <a:pt x="3016" y="3"/>
                  </a:lnTo>
                  <a:lnTo>
                    <a:pt x="3045" y="10"/>
                  </a:lnTo>
                  <a:lnTo>
                    <a:pt x="3072" y="23"/>
                  </a:lnTo>
                  <a:lnTo>
                    <a:pt x="3095" y="40"/>
                  </a:lnTo>
                  <a:lnTo>
                    <a:pt x="3115" y="59"/>
                  </a:lnTo>
                  <a:lnTo>
                    <a:pt x="3132" y="83"/>
                  </a:lnTo>
                  <a:lnTo>
                    <a:pt x="3144" y="110"/>
                  </a:lnTo>
                  <a:lnTo>
                    <a:pt x="3152" y="138"/>
                  </a:lnTo>
                  <a:lnTo>
                    <a:pt x="3155" y="168"/>
                  </a:lnTo>
                  <a:lnTo>
                    <a:pt x="3155" y="845"/>
                  </a:lnTo>
                  <a:lnTo>
                    <a:pt x="3380" y="845"/>
                  </a:lnTo>
                  <a:lnTo>
                    <a:pt x="3380" y="2704"/>
                  </a:lnTo>
                  <a:lnTo>
                    <a:pt x="3155" y="2704"/>
                  </a:lnTo>
                  <a:lnTo>
                    <a:pt x="3155" y="2832"/>
                  </a:lnTo>
                  <a:lnTo>
                    <a:pt x="2929" y="3226"/>
                  </a:lnTo>
                  <a:lnTo>
                    <a:pt x="2929" y="3324"/>
                  </a:lnTo>
                  <a:lnTo>
                    <a:pt x="2926" y="3341"/>
                  </a:lnTo>
                  <a:lnTo>
                    <a:pt x="2918" y="3356"/>
                  </a:lnTo>
                  <a:lnTo>
                    <a:pt x="2907" y="3369"/>
                  </a:lnTo>
                  <a:lnTo>
                    <a:pt x="2890" y="3377"/>
                  </a:lnTo>
                  <a:lnTo>
                    <a:pt x="2873" y="3380"/>
                  </a:lnTo>
                  <a:lnTo>
                    <a:pt x="2856" y="3377"/>
                  </a:lnTo>
                  <a:lnTo>
                    <a:pt x="2840" y="3369"/>
                  </a:lnTo>
                  <a:lnTo>
                    <a:pt x="2828" y="3356"/>
                  </a:lnTo>
                  <a:lnTo>
                    <a:pt x="2820" y="3341"/>
                  </a:lnTo>
                  <a:lnTo>
                    <a:pt x="2817" y="3324"/>
                  </a:lnTo>
                  <a:lnTo>
                    <a:pt x="2817" y="3226"/>
                  </a:lnTo>
                  <a:lnTo>
                    <a:pt x="2591" y="2832"/>
                  </a:lnTo>
                  <a:lnTo>
                    <a:pt x="2591" y="2704"/>
                  </a:lnTo>
                  <a:lnTo>
                    <a:pt x="0" y="2704"/>
                  </a:lnTo>
                  <a:lnTo>
                    <a:pt x="0" y="845"/>
                  </a:lnTo>
                  <a:lnTo>
                    <a:pt x="2591" y="845"/>
                  </a:lnTo>
                  <a:lnTo>
                    <a:pt x="2591" y="168"/>
                  </a:lnTo>
                  <a:lnTo>
                    <a:pt x="2594" y="138"/>
                  </a:lnTo>
                  <a:lnTo>
                    <a:pt x="2602" y="110"/>
                  </a:lnTo>
                  <a:lnTo>
                    <a:pt x="2614" y="83"/>
                  </a:lnTo>
                  <a:lnTo>
                    <a:pt x="2631" y="59"/>
                  </a:lnTo>
                  <a:lnTo>
                    <a:pt x="2651" y="40"/>
                  </a:lnTo>
                  <a:lnTo>
                    <a:pt x="2674" y="23"/>
                  </a:lnTo>
                  <a:lnTo>
                    <a:pt x="2701" y="10"/>
                  </a:lnTo>
                  <a:lnTo>
                    <a:pt x="2730" y="3"/>
                  </a:lnTo>
                  <a:lnTo>
                    <a:pt x="27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231"/>
            <p:cNvSpPr>
              <a:spLocks/>
            </p:cNvSpPr>
            <p:nvPr/>
          </p:nvSpPr>
          <p:spPr bwMode="auto">
            <a:xfrm>
              <a:off x="4732338" y="6018213"/>
              <a:ext cx="44450" cy="19050"/>
            </a:xfrm>
            <a:custGeom>
              <a:avLst/>
              <a:gdLst>
                <a:gd name="T0" fmla="*/ 56 w 281"/>
                <a:gd name="T1" fmla="*/ 0 h 112"/>
                <a:gd name="T2" fmla="*/ 225 w 281"/>
                <a:gd name="T3" fmla="*/ 0 h 112"/>
                <a:gd name="T4" fmla="*/ 242 w 281"/>
                <a:gd name="T5" fmla="*/ 3 h 112"/>
                <a:gd name="T6" fmla="*/ 258 w 281"/>
                <a:gd name="T7" fmla="*/ 11 h 112"/>
                <a:gd name="T8" fmla="*/ 270 w 281"/>
                <a:gd name="T9" fmla="*/ 23 h 112"/>
                <a:gd name="T10" fmla="*/ 278 w 281"/>
                <a:gd name="T11" fmla="*/ 39 h 112"/>
                <a:gd name="T12" fmla="*/ 281 w 281"/>
                <a:gd name="T13" fmla="*/ 56 h 112"/>
                <a:gd name="T14" fmla="*/ 278 w 281"/>
                <a:gd name="T15" fmla="*/ 73 h 112"/>
                <a:gd name="T16" fmla="*/ 270 w 281"/>
                <a:gd name="T17" fmla="*/ 89 h 112"/>
                <a:gd name="T18" fmla="*/ 258 w 281"/>
                <a:gd name="T19" fmla="*/ 101 h 112"/>
                <a:gd name="T20" fmla="*/ 242 w 281"/>
                <a:gd name="T21" fmla="*/ 109 h 112"/>
                <a:gd name="T22" fmla="*/ 225 w 281"/>
                <a:gd name="T23" fmla="*/ 112 h 112"/>
                <a:gd name="T24" fmla="*/ 56 w 281"/>
                <a:gd name="T25" fmla="*/ 112 h 112"/>
                <a:gd name="T26" fmla="*/ 39 w 281"/>
                <a:gd name="T27" fmla="*/ 109 h 112"/>
                <a:gd name="T28" fmla="*/ 23 w 281"/>
                <a:gd name="T29" fmla="*/ 101 h 112"/>
                <a:gd name="T30" fmla="*/ 11 w 281"/>
                <a:gd name="T31" fmla="*/ 89 h 112"/>
                <a:gd name="T32" fmla="*/ 3 w 281"/>
                <a:gd name="T33" fmla="*/ 73 h 112"/>
                <a:gd name="T34" fmla="*/ 0 w 281"/>
                <a:gd name="T35" fmla="*/ 56 h 112"/>
                <a:gd name="T36" fmla="*/ 3 w 281"/>
                <a:gd name="T37" fmla="*/ 39 h 112"/>
                <a:gd name="T38" fmla="*/ 11 w 281"/>
                <a:gd name="T39" fmla="*/ 23 h 112"/>
                <a:gd name="T40" fmla="*/ 23 w 281"/>
                <a:gd name="T41" fmla="*/ 11 h 112"/>
                <a:gd name="T42" fmla="*/ 39 w 281"/>
                <a:gd name="T43" fmla="*/ 3 h 112"/>
                <a:gd name="T44" fmla="*/ 56 w 281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1" h="112">
                  <a:moveTo>
                    <a:pt x="56" y="0"/>
                  </a:moveTo>
                  <a:lnTo>
                    <a:pt x="225" y="0"/>
                  </a:lnTo>
                  <a:lnTo>
                    <a:pt x="242" y="3"/>
                  </a:lnTo>
                  <a:lnTo>
                    <a:pt x="258" y="11"/>
                  </a:lnTo>
                  <a:lnTo>
                    <a:pt x="270" y="23"/>
                  </a:lnTo>
                  <a:lnTo>
                    <a:pt x="278" y="39"/>
                  </a:lnTo>
                  <a:lnTo>
                    <a:pt x="281" y="56"/>
                  </a:lnTo>
                  <a:lnTo>
                    <a:pt x="278" y="73"/>
                  </a:lnTo>
                  <a:lnTo>
                    <a:pt x="270" y="89"/>
                  </a:lnTo>
                  <a:lnTo>
                    <a:pt x="258" y="101"/>
                  </a:lnTo>
                  <a:lnTo>
                    <a:pt x="242" y="109"/>
                  </a:lnTo>
                  <a:lnTo>
                    <a:pt x="225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232"/>
            <p:cNvSpPr>
              <a:spLocks/>
            </p:cNvSpPr>
            <p:nvPr/>
          </p:nvSpPr>
          <p:spPr bwMode="auto">
            <a:xfrm>
              <a:off x="4598988" y="5983288"/>
              <a:ext cx="44450" cy="17463"/>
            </a:xfrm>
            <a:custGeom>
              <a:avLst/>
              <a:gdLst>
                <a:gd name="T0" fmla="*/ 56 w 281"/>
                <a:gd name="T1" fmla="*/ 0 h 113"/>
                <a:gd name="T2" fmla="*/ 225 w 281"/>
                <a:gd name="T3" fmla="*/ 0 h 113"/>
                <a:gd name="T4" fmla="*/ 242 w 281"/>
                <a:gd name="T5" fmla="*/ 3 h 113"/>
                <a:gd name="T6" fmla="*/ 258 w 281"/>
                <a:gd name="T7" fmla="*/ 12 h 113"/>
                <a:gd name="T8" fmla="*/ 270 w 281"/>
                <a:gd name="T9" fmla="*/ 24 h 113"/>
                <a:gd name="T10" fmla="*/ 278 w 281"/>
                <a:gd name="T11" fmla="*/ 39 h 113"/>
                <a:gd name="T12" fmla="*/ 281 w 281"/>
                <a:gd name="T13" fmla="*/ 57 h 113"/>
                <a:gd name="T14" fmla="*/ 278 w 281"/>
                <a:gd name="T15" fmla="*/ 74 h 113"/>
                <a:gd name="T16" fmla="*/ 270 w 281"/>
                <a:gd name="T17" fmla="*/ 89 h 113"/>
                <a:gd name="T18" fmla="*/ 258 w 281"/>
                <a:gd name="T19" fmla="*/ 102 h 113"/>
                <a:gd name="T20" fmla="*/ 242 w 281"/>
                <a:gd name="T21" fmla="*/ 110 h 113"/>
                <a:gd name="T22" fmla="*/ 225 w 281"/>
                <a:gd name="T23" fmla="*/ 113 h 113"/>
                <a:gd name="T24" fmla="*/ 56 w 281"/>
                <a:gd name="T25" fmla="*/ 113 h 113"/>
                <a:gd name="T26" fmla="*/ 39 w 281"/>
                <a:gd name="T27" fmla="*/ 110 h 113"/>
                <a:gd name="T28" fmla="*/ 23 w 281"/>
                <a:gd name="T29" fmla="*/ 102 h 113"/>
                <a:gd name="T30" fmla="*/ 11 w 281"/>
                <a:gd name="T31" fmla="*/ 89 h 113"/>
                <a:gd name="T32" fmla="*/ 3 w 281"/>
                <a:gd name="T33" fmla="*/ 74 h 113"/>
                <a:gd name="T34" fmla="*/ 0 w 281"/>
                <a:gd name="T35" fmla="*/ 57 h 113"/>
                <a:gd name="T36" fmla="*/ 3 w 281"/>
                <a:gd name="T37" fmla="*/ 39 h 113"/>
                <a:gd name="T38" fmla="*/ 11 w 281"/>
                <a:gd name="T39" fmla="*/ 24 h 113"/>
                <a:gd name="T40" fmla="*/ 23 w 281"/>
                <a:gd name="T41" fmla="*/ 12 h 113"/>
                <a:gd name="T42" fmla="*/ 39 w 281"/>
                <a:gd name="T43" fmla="*/ 3 h 113"/>
                <a:gd name="T44" fmla="*/ 56 w 281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1" h="113">
                  <a:moveTo>
                    <a:pt x="56" y="0"/>
                  </a:moveTo>
                  <a:lnTo>
                    <a:pt x="225" y="0"/>
                  </a:lnTo>
                  <a:lnTo>
                    <a:pt x="242" y="3"/>
                  </a:lnTo>
                  <a:lnTo>
                    <a:pt x="258" y="12"/>
                  </a:lnTo>
                  <a:lnTo>
                    <a:pt x="270" y="24"/>
                  </a:lnTo>
                  <a:lnTo>
                    <a:pt x="278" y="39"/>
                  </a:lnTo>
                  <a:lnTo>
                    <a:pt x="281" y="57"/>
                  </a:lnTo>
                  <a:lnTo>
                    <a:pt x="278" y="74"/>
                  </a:lnTo>
                  <a:lnTo>
                    <a:pt x="270" y="89"/>
                  </a:lnTo>
                  <a:lnTo>
                    <a:pt x="258" y="102"/>
                  </a:lnTo>
                  <a:lnTo>
                    <a:pt x="242" y="110"/>
                  </a:lnTo>
                  <a:lnTo>
                    <a:pt x="225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233"/>
            <p:cNvSpPr>
              <a:spLocks/>
            </p:cNvSpPr>
            <p:nvPr/>
          </p:nvSpPr>
          <p:spPr bwMode="auto">
            <a:xfrm>
              <a:off x="4697413" y="5983288"/>
              <a:ext cx="79375" cy="17463"/>
            </a:xfrm>
            <a:custGeom>
              <a:avLst/>
              <a:gdLst>
                <a:gd name="T0" fmla="*/ 57 w 507"/>
                <a:gd name="T1" fmla="*/ 0 h 113"/>
                <a:gd name="T2" fmla="*/ 451 w 507"/>
                <a:gd name="T3" fmla="*/ 0 h 113"/>
                <a:gd name="T4" fmla="*/ 468 w 507"/>
                <a:gd name="T5" fmla="*/ 3 h 113"/>
                <a:gd name="T6" fmla="*/ 484 w 507"/>
                <a:gd name="T7" fmla="*/ 12 h 113"/>
                <a:gd name="T8" fmla="*/ 496 w 507"/>
                <a:gd name="T9" fmla="*/ 24 h 113"/>
                <a:gd name="T10" fmla="*/ 504 w 507"/>
                <a:gd name="T11" fmla="*/ 39 h 113"/>
                <a:gd name="T12" fmla="*/ 507 w 507"/>
                <a:gd name="T13" fmla="*/ 57 h 113"/>
                <a:gd name="T14" fmla="*/ 504 w 507"/>
                <a:gd name="T15" fmla="*/ 74 h 113"/>
                <a:gd name="T16" fmla="*/ 496 w 507"/>
                <a:gd name="T17" fmla="*/ 89 h 113"/>
                <a:gd name="T18" fmla="*/ 484 w 507"/>
                <a:gd name="T19" fmla="*/ 102 h 113"/>
                <a:gd name="T20" fmla="*/ 468 w 507"/>
                <a:gd name="T21" fmla="*/ 110 h 113"/>
                <a:gd name="T22" fmla="*/ 451 w 507"/>
                <a:gd name="T23" fmla="*/ 113 h 113"/>
                <a:gd name="T24" fmla="*/ 57 w 507"/>
                <a:gd name="T25" fmla="*/ 113 h 113"/>
                <a:gd name="T26" fmla="*/ 39 w 507"/>
                <a:gd name="T27" fmla="*/ 110 h 113"/>
                <a:gd name="T28" fmla="*/ 24 w 507"/>
                <a:gd name="T29" fmla="*/ 102 h 113"/>
                <a:gd name="T30" fmla="*/ 12 w 507"/>
                <a:gd name="T31" fmla="*/ 89 h 113"/>
                <a:gd name="T32" fmla="*/ 3 w 507"/>
                <a:gd name="T33" fmla="*/ 74 h 113"/>
                <a:gd name="T34" fmla="*/ 0 w 507"/>
                <a:gd name="T35" fmla="*/ 57 h 113"/>
                <a:gd name="T36" fmla="*/ 3 w 507"/>
                <a:gd name="T37" fmla="*/ 39 h 113"/>
                <a:gd name="T38" fmla="*/ 12 w 507"/>
                <a:gd name="T39" fmla="*/ 24 h 113"/>
                <a:gd name="T40" fmla="*/ 24 w 507"/>
                <a:gd name="T41" fmla="*/ 12 h 113"/>
                <a:gd name="T42" fmla="*/ 39 w 507"/>
                <a:gd name="T43" fmla="*/ 3 h 113"/>
                <a:gd name="T44" fmla="*/ 57 w 50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07" h="113">
                  <a:moveTo>
                    <a:pt x="57" y="0"/>
                  </a:moveTo>
                  <a:lnTo>
                    <a:pt x="451" y="0"/>
                  </a:lnTo>
                  <a:lnTo>
                    <a:pt x="468" y="3"/>
                  </a:lnTo>
                  <a:lnTo>
                    <a:pt x="484" y="12"/>
                  </a:lnTo>
                  <a:lnTo>
                    <a:pt x="496" y="24"/>
                  </a:lnTo>
                  <a:lnTo>
                    <a:pt x="504" y="39"/>
                  </a:lnTo>
                  <a:lnTo>
                    <a:pt x="507" y="57"/>
                  </a:lnTo>
                  <a:lnTo>
                    <a:pt x="504" y="74"/>
                  </a:lnTo>
                  <a:lnTo>
                    <a:pt x="496" y="89"/>
                  </a:lnTo>
                  <a:lnTo>
                    <a:pt x="484" y="102"/>
                  </a:lnTo>
                  <a:lnTo>
                    <a:pt x="468" y="110"/>
                  </a:lnTo>
                  <a:lnTo>
                    <a:pt x="451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234"/>
            <p:cNvSpPr>
              <a:spLocks/>
            </p:cNvSpPr>
            <p:nvPr/>
          </p:nvSpPr>
          <p:spPr bwMode="auto">
            <a:xfrm>
              <a:off x="4660900" y="598328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1 w 113"/>
                <a:gd name="T3" fmla="*/ 1 h 112"/>
                <a:gd name="T4" fmla="*/ 84 w 113"/>
                <a:gd name="T5" fmla="*/ 7 h 112"/>
                <a:gd name="T6" fmla="*/ 96 w 113"/>
                <a:gd name="T7" fmla="*/ 16 h 112"/>
                <a:gd name="T8" fmla="*/ 105 w 113"/>
                <a:gd name="T9" fmla="*/ 28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5 w 113"/>
                <a:gd name="T17" fmla="*/ 83 h 112"/>
                <a:gd name="T18" fmla="*/ 96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6 w 113"/>
                <a:gd name="T25" fmla="*/ 112 h 112"/>
                <a:gd name="T26" fmla="*/ 42 w 113"/>
                <a:gd name="T27" fmla="*/ 110 h 112"/>
                <a:gd name="T28" fmla="*/ 28 w 113"/>
                <a:gd name="T29" fmla="*/ 105 h 112"/>
                <a:gd name="T30" fmla="*/ 16 w 113"/>
                <a:gd name="T31" fmla="*/ 96 h 112"/>
                <a:gd name="T32" fmla="*/ 7 w 113"/>
                <a:gd name="T33" fmla="*/ 83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7 w 113"/>
                <a:gd name="T41" fmla="*/ 28 h 112"/>
                <a:gd name="T42" fmla="*/ 16 w 113"/>
                <a:gd name="T43" fmla="*/ 16 h 112"/>
                <a:gd name="T44" fmla="*/ 28 w 113"/>
                <a:gd name="T45" fmla="*/ 7 h 112"/>
                <a:gd name="T46" fmla="*/ 42 w 113"/>
                <a:gd name="T47" fmla="*/ 1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1" y="1"/>
                  </a:lnTo>
                  <a:lnTo>
                    <a:pt x="84" y="7"/>
                  </a:lnTo>
                  <a:lnTo>
                    <a:pt x="96" y="16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6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235"/>
            <p:cNvSpPr>
              <a:spLocks/>
            </p:cNvSpPr>
            <p:nvPr/>
          </p:nvSpPr>
          <p:spPr bwMode="auto">
            <a:xfrm>
              <a:off x="4633913" y="6018213"/>
              <a:ext cx="80963" cy="19050"/>
            </a:xfrm>
            <a:custGeom>
              <a:avLst/>
              <a:gdLst>
                <a:gd name="T0" fmla="*/ 56 w 507"/>
                <a:gd name="T1" fmla="*/ 0 h 112"/>
                <a:gd name="T2" fmla="*/ 451 w 507"/>
                <a:gd name="T3" fmla="*/ 0 h 112"/>
                <a:gd name="T4" fmla="*/ 468 w 507"/>
                <a:gd name="T5" fmla="*/ 3 h 112"/>
                <a:gd name="T6" fmla="*/ 483 w 507"/>
                <a:gd name="T7" fmla="*/ 11 h 112"/>
                <a:gd name="T8" fmla="*/ 496 w 507"/>
                <a:gd name="T9" fmla="*/ 23 h 112"/>
                <a:gd name="T10" fmla="*/ 504 w 507"/>
                <a:gd name="T11" fmla="*/ 39 h 112"/>
                <a:gd name="T12" fmla="*/ 507 w 507"/>
                <a:gd name="T13" fmla="*/ 56 h 112"/>
                <a:gd name="T14" fmla="*/ 504 w 507"/>
                <a:gd name="T15" fmla="*/ 73 h 112"/>
                <a:gd name="T16" fmla="*/ 496 w 507"/>
                <a:gd name="T17" fmla="*/ 89 h 112"/>
                <a:gd name="T18" fmla="*/ 483 w 507"/>
                <a:gd name="T19" fmla="*/ 101 h 112"/>
                <a:gd name="T20" fmla="*/ 468 w 507"/>
                <a:gd name="T21" fmla="*/ 109 h 112"/>
                <a:gd name="T22" fmla="*/ 451 w 507"/>
                <a:gd name="T23" fmla="*/ 112 h 112"/>
                <a:gd name="T24" fmla="*/ 56 w 507"/>
                <a:gd name="T25" fmla="*/ 112 h 112"/>
                <a:gd name="T26" fmla="*/ 39 w 507"/>
                <a:gd name="T27" fmla="*/ 109 h 112"/>
                <a:gd name="T28" fmla="*/ 24 w 507"/>
                <a:gd name="T29" fmla="*/ 101 h 112"/>
                <a:gd name="T30" fmla="*/ 11 w 507"/>
                <a:gd name="T31" fmla="*/ 89 h 112"/>
                <a:gd name="T32" fmla="*/ 3 w 507"/>
                <a:gd name="T33" fmla="*/ 73 h 112"/>
                <a:gd name="T34" fmla="*/ 0 w 507"/>
                <a:gd name="T35" fmla="*/ 56 h 112"/>
                <a:gd name="T36" fmla="*/ 3 w 507"/>
                <a:gd name="T37" fmla="*/ 39 h 112"/>
                <a:gd name="T38" fmla="*/ 11 w 507"/>
                <a:gd name="T39" fmla="*/ 23 h 112"/>
                <a:gd name="T40" fmla="*/ 24 w 507"/>
                <a:gd name="T41" fmla="*/ 11 h 112"/>
                <a:gd name="T42" fmla="*/ 39 w 507"/>
                <a:gd name="T43" fmla="*/ 3 h 112"/>
                <a:gd name="T44" fmla="*/ 56 w 50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07" h="112">
                  <a:moveTo>
                    <a:pt x="56" y="0"/>
                  </a:moveTo>
                  <a:lnTo>
                    <a:pt x="451" y="0"/>
                  </a:lnTo>
                  <a:lnTo>
                    <a:pt x="468" y="3"/>
                  </a:lnTo>
                  <a:lnTo>
                    <a:pt x="483" y="11"/>
                  </a:lnTo>
                  <a:lnTo>
                    <a:pt x="496" y="23"/>
                  </a:lnTo>
                  <a:lnTo>
                    <a:pt x="504" y="39"/>
                  </a:lnTo>
                  <a:lnTo>
                    <a:pt x="507" y="56"/>
                  </a:lnTo>
                  <a:lnTo>
                    <a:pt x="504" y="73"/>
                  </a:lnTo>
                  <a:lnTo>
                    <a:pt x="496" y="89"/>
                  </a:lnTo>
                  <a:lnTo>
                    <a:pt x="483" y="101"/>
                  </a:lnTo>
                  <a:lnTo>
                    <a:pt x="468" y="109"/>
                  </a:lnTo>
                  <a:lnTo>
                    <a:pt x="451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236"/>
            <p:cNvSpPr>
              <a:spLocks/>
            </p:cNvSpPr>
            <p:nvPr/>
          </p:nvSpPr>
          <p:spPr bwMode="auto">
            <a:xfrm>
              <a:off x="4598988" y="6019801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0 w 112"/>
                <a:gd name="T3" fmla="*/ 1 h 111"/>
                <a:gd name="T4" fmla="*/ 84 w 112"/>
                <a:gd name="T5" fmla="*/ 6 h 111"/>
                <a:gd name="T6" fmla="*/ 96 w 112"/>
                <a:gd name="T7" fmla="*/ 15 h 111"/>
                <a:gd name="T8" fmla="*/ 105 w 112"/>
                <a:gd name="T9" fmla="*/ 26 h 111"/>
                <a:gd name="T10" fmla="*/ 110 w 112"/>
                <a:gd name="T11" fmla="*/ 41 h 111"/>
                <a:gd name="T12" fmla="*/ 112 w 112"/>
                <a:gd name="T13" fmla="*/ 55 h 111"/>
                <a:gd name="T14" fmla="*/ 110 w 112"/>
                <a:gd name="T15" fmla="*/ 69 h 111"/>
                <a:gd name="T16" fmla="*/ 105 w 112"/>
                <a:gd name="T17" fmla="*/ 83 h 111"/>
                <a:gd name="T18" fmla="*/ 96 w 112"/>
                <a:gd name="T19" fmla="*/ 95 h 111"/>
                <a:gd name="T20" fmla="*/ 84 w 112"/>
                <a:gd name="T21" fmla="*/ 104 h 111"/>
                <a:gd name="T22" fmla="*/ 70 w 112"/>
                <a:gd name="T23" fmla="*/ 109 h 111"/>
                <a:gd name="T24" fmla="*/ 56 w 112"/>
                <a:gd name="T25" fmla="*/ 111 h 111"/>
                <a:gd name="T26" fmla="*/ 42 w 112"/>
                <a:gd name="T27" fmla="*/ 109 h 111"/>
                <a:gd name="T28" fmla="*/ 27 w 112"/>
                <a:gd name="T29" fmla="*/ 104 h 111"/>
                <a:gd name="T30" fmla="*/ 16 w 112"/>
                <a:gd name="T31" fmla="*/ 95 h 111"/>
                <a:gd name="T32" fmla="*/ 7 w 112"/>
                <a:gd name="T33" fmla="*/ 83 h 111"/>
                <a:gd name="T34" fmla="*/ 2 w 112"/>
                <a:gd name="T35" fmla="*/ 69 h 111"/>
                <a:gd name="T36" fmla="*/ 0 w 112"/>
                <a:gd name="T37" fmla="*/ 55 h 111"/>
                <a:gd name="T38" fmla="*/ 2 w 112"/>
                <a:gd name="T39" fmla="*/ 41 h 111"/>
                <a:gd name="T40" fmla="*/ 7 w 112"/>
                <a:gd name="T41" fmla="*/ 26 h 111"/>
                <a:gd name="T42" fmla="*/ 16 w 112"/>
                <a:gd name="T43" fmla="*/ 15 h 111"/>
                <a:gd name="T44" fmla="*/ 27 w 112"/>
                <a:gd name="T45" fmla="*/ 6 h 111"/>
                <a:gd name="T46" fmla="*/ 41 w 112"/>
                <a:gd name="T47" fmla="*/ 1 h 111"/>
                <a:gd name="T48" fmla="*/ 56 w 112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0" y="1"/>
                  </a:lnTo>
                  <a:lnTo>
                    <a:pt x="84" y="6"/>
                  </a:lnTo>
                  <a:lnTo>
                    <a:pt x="96" y="15"/>
                  </a:lnTo>
                  <a:lnTo>
                    <a:pt x="105" y="26"/>
                  </a:lnTo>
                  <a:lnTo>
                    <a:pt x="110" y="41"/>
                  </a:lnTo>
                  <a:lnTo>
                    <a:pt x="112" y="55"/>
                  </a:lnTo>
                  <a:lnTo>
                    <a:pt x="110" y="69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4"/>
                  </a:lnTo>
                  <a:lnTo>
                    <a:pt x="70" y="109"/>
                  </a:lnTo>
                  <a:lnTo>
                    <a:pt x="56" y="111"/>
                  </a:lnTo>
                  <a:lnTo>
                    <a:pt x="42" y="109"/>
                  </a:lnTo>
                  <a:lnTo>
                    <a:pt x="27" y="104"/>
                  </a:lnTo>
                  <a:lnTo>
                    <a:pt x="16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6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1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237"/>
            <p:cNvSpPr>
              <a:spLocks noEditPoints="1"/>
            </p:cNvSpPr>
            <p:nvPr/>
          </p:nvSpPr>
          <p:spPr bwMode="auto">
            <a:xfrm>
              <a:off x="4464050" y="5973763"/>
              <a:ext cx="90488" cy="179388"/>
            </a:xfrm>
            <a:custGeom>
              <a:avLst/>
              <a:gdLst>
                <a:gd name="T0" fmla="*/ 358 w 563"/>
                <a:gd name="T1" fmla="*/ 894 h 1127"/>
                <a:gd name="T2" fmla="*/ 410 w 563"/>
                <a:gd name="T3" fmla="*/ 854 h 1127"/>
                <a:gd name="T4" fmla="*/ 429 w 563"/>
                <a:gd name="T5" fmla="*/ 809 h 1127"/>
                <a:gd name="T6" fmla="*/ 418 w 563"/>
                <a:gd name="T7" fmla="*/ 757 h 1127"/>
                <a:gd name="T8" fmla="*/ 338 w 563"/>
                <a:gd name="T9" fmla="*/ 684 h 1127"/>
                <a:gd name="T10" fmla="*/ 185 w 563"/>
                <a:gd name="T11" fmla="*/ 256 h 1127"/>
                <a:gd name="T12" fmla="*/ 143 w 563"/>
                <a:gd name="T13" fmla="*/ 299 h 1127"/>
                <a:gd name="T14" fmla="*/ 134 w 563"/>
                <a:gd name="T15" fmla="*/ 347 h 1127"/>
                <a:gd name="T16" fmla="*/ 155 w 563"/>
                <a:gd name="T17" fmla="*/ 397 h 1127"/>
                <a:gd name="T18" fmla="*/ 225 w 563"/>
                <a:gd name="T19" fmla="*/ 236 h 1127"/>
                <a:gd name="T20" fmla="*/ 314 w 563"/>
                <a:gd name="T21" fmla="*/ 11 h 1127"/>
                <a:gd name="T22" fmla="*/ 338 w 563"/>
                <a:gd name="T23" fmla="*/ 56 h 1127"/>
                <a:gd name="T24" fmla="*/ 410 w 563"/>
                <a:gd name="T25" fmla="*/ 144 h 1127"/>
                <a:gd name="T26" fmla="*/ 498 w 563"/>
                <a:gd name="T27" fmla="*/ 215 h 1127"/>
                <a:gd name="T28" fmla="*/ 552 w 563"/>
                <a:gd name="T29" fmla="*/ 315 h 1127"/>
                <a:gd name="T30" fmla="*/ 560 w 563"/>
                <a:gd name="T31" fmla="*/ 412 h 1127"/>
                <a:gd name="T32" fmla="*/ 524 w 563"/>
                <a:gd name="T33" fmla="*/ 448 h 1127"/>
                <a:gd name="T34" fmla="*/ 473 w 563"/>
                <a:gd name="T35" fmla="*/ 439 h 1127"/>
                <a:gd name="T36" fmla="*/ 450 w 563"/>
                <a:gd name="T37" fmla="*/ 394 h 1127"/>
                <a:gd name="T38" fmla="*/ 427 w 563"/>
                <a:gd name="T39" fmla="*/ 308 h 1127"/>
                <a:gd name="T40" fmla="*/ 364 w 563"/>
                <a:gd name="T41" fmla="*/ 248 h 1127"/>
                <a:gd name="T42" fmla="*/ 464 w 563"/>
                <a:gd name="T43" fmla="*/ 640 h 1127"/>
                <a:gd name="T44" fmla="*/ 524 w 563"/>
                <a:gd name="T45" fmla="*/ 717 h 1127"/>
                <a:gd name="T46" fmla="*/ 543 w 563"/>
                <a:gd name="T47" fmla="*/ 812 h 1127"/>
                <a:gd name="T48" fmla="*/ 515 w 563"/>
                <a:gd name="T49" fmla="*/ 901 h 1127"/>
                <a:gd name="T50" fmla="*/ 440 w 563"/>
                <a:gd name="T51" fmla="*/ 977 h 1127"/>
                <a:gd name="T52" fmla="*/ 338 w 563"/>
                <a:gd name="T53" fmla="*/ 1020 h 1127"/>
                <a:gd name="T54" fmla="*/ 326 w 563"/>
                <a:gd name="T55" fmla="*/ 1103 h 1127"/>
                <a:gd name="T56" fmla="*/ 281 w 563"/>
                <a:gd name="T57" fmla="*/ 1127 h 1127"/>
                <a:gd name="T58" fmla="*/ 236 w 563"/>
                <a:gd name="T59" fmla="*/ 1103 h 1127"/>
                <a:gd name="T60" fmla="*/ 225 w 563"/>
                <a:gd name="T61" fmla="*/ 1021 h 1127"/>
                <a:gd name="T62" fmla="*/ 120 w 563"/>
                <a:gd name="T63" fmla="*/ 975 h 1127"/>
                <a:gd name="T64" fmla="*/ 42 w 563"/>
                <a:gd name="T65" fmla="*/ 893 h 1127"/>
                <a:gd name="T66" fmla="*/ 3 w 563"/>
                <a:gd name="T67" fmla="*/ 785 h 1127"/>
                <a:gd name="T68" fmla="*/ 11 w 563"/>
                <a:gd name="T69" fmla="*/ 712 h 1127"/>
                <a:gd name="T70" fmla="*/ 56 w 563"/>
                <a:gd name="T71" fmla="*/ 688 h 1127"/>
                <a:gd name="T72" fmla="*/ 101 w 563"/>
                <a:gd name="T73" fmla="*/ 712 h 1127"/>
                <a:gd name="T74" fmla="*/ 115 w 563"/>
                <a:gd name="T75" fmla="*/ 775 h 1127"/>
                <a:gd name="T76" fmla="*/ 153 w 563"/>
                <a:gd name="T77" fmla="*/ 854 h 1127"/>
                <a:gd name="T78" fmla="*/ 225 w 563"/>
                <a:gd name="T79" fmla="*/ 903 h 1127"/>
                <a:gd name="T80" fmla="*/ 75 w 563"/>
                <a:gd name="T81" fmla="*/ 477 h 1127"/>
                <a:gd name="T82" fmla="*/ 27 w 563"/>
                <a:gd name="T83" fmla="*/ 391 h 1127"/>
                <a:gd name="T84" fmla="*/ 25 w 563"/>
                <a:gd name="T85" fmla="*/ 296 h 1127"/>
                <a:gd name="T86" fmla="*/ 66 w 563"/>
                <a:gd name="T87" fmla="*/ 213 h 1127"/>
                <a:gd name="T88" fmla="*/ 154 w 563"/>
                <a:gd name="T89" fmla="*/ 143 h 1127"/>
                <a:gd name="T90" fmla="*/ 225 w 563"/>
                <a:gd name="T91" fmla="*/ 56 h 1127"/>
                <a:gd name="T92" fmla="*/ 249 w 563"/>
                <a:gd name="T93" fmla="*/ 11 h 1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3" h="1127">
                  <a:moveTo>
                    <a:pt x="338" y="684"/>
                  </a:moveTo>
                  <a:lnTo>
                    <a:pt x="338" y="903"/>
                  </a:lnTo>
                  <a:lnTo>
                    <a:pt x="358" y="894"/>
                  </a:lnTo>
                  <a:lnTo>
                    <a:pt x="378" y="884"/>
                  </a:lnTo>
                  <a:lnTo>
                    <a:pt x="395" y="870"/>
                  </a:lnTo>
                  <a:lnTo>
                    <a:pt x="410" y="854"/>
                  </a:lnTo>
                  <a:lnTo>
                    <a:pt x="420" y="840"/>
                  </a:lnTo>
                  <a:lnTo>
                    <a:pt x="426" y="826"/>
                  </a:lnTo>
                  <a:lnTo>
                    <a:pt x="429" y="809"/>
                  </a:lnTo>
                  <a:lnTo>
                    <a:pt x="429" y="792"/>
                  </a:lnTo>
                  <a:lnTo>
                    <a:pt x="426" y="773"/>
                  </a:lnTo>
                  <a:lnTo>
                    <a:pt x="418" y="757"/>
                  </a:lnTo>
                  <a:lnTo>
                    <a:pt x="407" y="742"/>
                  </a:lnTo>
                  <a:lnTo>
                    <a:pt x="394" y="728"/>
                  </a:lnTo>
                  <a:lnTo>
                    <a:pt x="338" y="684"/>
                  </a:lnTo>
                  <a:close/>
                  <a:moveTo>
                    <a:pt x="225" y="236"/>
                  </a:moveTo>
                  <a:lnTo>
                    <a:pt x="205" y="245"/>
                  </a:lnTo>
                  <a:lnTo>
                    <a:pt x="185" y="256"/>
                  </a:lnTo>
                  <a:lnTo>
                    <a:pt x="168" y="269"/>
                  </a:lnTo>
                  <a:lnTo>
                    <a:pt x="152" y="286"/>
                  </a:lnTo>
                  <a:lnTo>
                    <a:pt x="143" y="299"/>
                  </a:lnTo>
                  <a:lnTo>
                    <a:pt x="137" y="314"/>
                  </a:lnTo>
                  <a:lnTo>
                    <a:pt x="134" y="331"/>
                  </a:lnTo>
                  <a:lnTo>
                    <a:pt x="134" y="347"/>
                  </a:lnTo>
                  <a:lnTo>
                    <a:pt x="137" y="366"/>
                  </a:lnTo>
                  <a:lnTo>
                    <a:pt x="145" y="383"/>
                  </a:lnTo>
                  <a:lnTo>
                    <a:pt x="155" y="397"/>
                  </a:lnTo>
                  <a:lnTo>
                    <a:pt x="169" y="411"/>
                  </a:lnTo>
                  <a:lnTo>
                    <a:pt x="225" y="455"/>
                  </a:lnTo>
                  <a:lnTo>
                    <a:pt x="225" y="236"/>
                  </a:lnTo>
                  <a:close/>
                  <a:moveTo>
                    <a:pt x="281" y="0"/>
                  </a:moveTo>
                  <a:lnTo>
                    <a:pt x="299" y="3"/>
                  </a:lnTo>
                  <a:lnTo>
                    <a:pt x="314" y="11"/>
                  </a:lnTo>
                  <a:lnTo>
                    <a:pt x="326" y="24"/>
                  </a:lnTo>
                  <a:lnTo>
                    <a:pt x="335" y="39"/>
                  </a:lnTo>
                  <a:lnTo>
                    <a:pt x="338" y="56"/>
                  </a:lnTo>
                  <a:lnTo>
                    <a:pt x="338" y="119"/>
                  </a:lnTo>
                  <a:lnTo>
                    <a:pt x="376" y="129"/>
                  </a:lnTo>
                  <a:lnTo>
                    <a:pt x="410" y="144"/>
                  </a:lnTo>
                  <a:lnTo>
                    <a:pt x="443" y="164"/>
                  </a:lnTo>
                  <a:lnTo>
                    <a:pt x="473" y="187"/>
                  </a:lnTo>
                  <a:lnTo>
                    <a:pt x="498" y="215"/>
                  </a:lnTo>
                  <a:lnTo>
                    <a:pt x="521" y="246"/>
                  </a:lnTo>
                  <a:lnTo>
                    <a:pt x="538" y="280"/>
                  </a:lnTo>
                  <a:lnTo>
                    <a:pt x="552" y="315"/>
                  </a:lnTo>
                  <a:lnTo>
                    <a:pt x="560" y="354"/>
                  </a:lnTo>
                  <a:lnTo>
                    <a:pt x="563" y="394"/>
                  </a:lnTo>
                  <a:lnTo>
                    <a:pt x="560" y="412"/>
                  </a:lnTo>
                  <a:lnTo>
                    <a:pt x="552" y="427"/>
                  </a:lnTo>
                  <a:lnTo>
                    <a:pt x="539" y="439"/>
                  </a:lnTo>
                  <a:lnTo>
                    <a:pt x="524" y="448"/>
                  </a:lnTo>
                  <a:lnTo>
                    <a:pt x="507" y="451"/>
                  </a:lnTo>
                  <a:lnTo>
                    <a:pt x="489" y="448"/>
                  </a:lnTo>
                  <a:lnTo>
                    <a:pt x="473" y="439"/>
                  </a:lnTo>
                  <a:lnTo>
                    <a:pt x="462" y="427"/>
                  </a:lnTo>
                  <a:lnTo>
                    <a:pt x="453" y="412"/>
                  </a:lnTo>
                  <a:lnTo>
                    <a:pt x="450" y="394"/>
                  </a:lnTo>
                  <a:lnTo>
                    <a:pt x="447" y="364"/>
                  </a:lnTo>
                  <a:lnTo>
                    <a:pt x="439" y="335"/>
                  </a:lnTo>
                  <a:lnTo>
                    <a:pt x="427" y="308"/>
                  </a:lnTo>
                  <a:lnTo>
                    <a:pt x="409" y="285"/>
                  </a:lnTo>
                  <a:lnTo>
                    <a:pt x="389" y="264"/>
                  </a:lnTo>
                  <a:lnTo>
                    <a:pt x="364" y="248"/>
                  </a:lnTo>
                  <a:lnTo>
                    <a:pt x="338" y="236"/>
                  </a:lnTo>
                  <a:lnTo>
                    <a:pt x="338" y="542"/>
                  </a:lnTo>
                  <a:lnTo>
                    <a:pt x="464" y="640"/>
                  </a:lnTo>
                  <a:lnTo>
                    <a:pt x="487" y="662"/>
                  </a:lnTo>
                  <a:lnTo>
                    <a:pt x="508" y="688"/>
                  </a:lnTo>
                  <a:lnTo>
                    <a:pt x="524" y="717"/>
                  </a:lnTo>
                  <a:lnTo>
                    <a:pt x="535" y="748"/>
                  </a:lnTo>
                  <a:lnTo>
                    <a:pt x="541" y="779"/>
                  </a:lnTo>
                  <a:lnTo>
                    <a:pt x="543" y="812"/>
                  </a:lnTo>
                  <a:lnTo>
                    <a:pt x="537" y="843"/>
                  </a:lnTo>
                  <a:lnTo>
                    <a:pt x="528" y="873"/>
                  </a:lnTo>
                  <a:lnTo>
                    <a:pt x="515" y="901"/>
                  </a:lnTo>
                  <a:lnTo>
                    <a:pt x="496" y="927"/>
                  </a:lnTo>
                  <a:lnTo>
                    <a:pt x="470" y="954"/>
                  </a:lnTo>
                  <a:lnTo>
                    <a:pt x="440" y="977"/>
                  </a:lnTo>
                  <a:lnTo>
                    <a:pt x="408" y="997"/>
                  </a:lnTo>
                  <a:lnTo>
                    <a:pt x="374" y="1011"/>
                  </a:lnTo>
                  <a:lnTo>
                    <a:pt x="338" y="1020"/>
                  </a:lnTo>
                  <a:lnTo>
                    <a:pt x="338" y="1070"/>
                  </a:lnTo>
                  <a:lnTo>
                    <a:pt x="335" y="1088"/>
                  </a:lnTo>
                  <a:lnTo>
                    <a:pt x="326" y="1103"/>
                  </a:lnTo>
                  <a:lnTo>
                    <a:pt x="314" y="1115"/>
                  </a:lnTo>
                  <a:lnTo>
                    <a:pt x="299" y="1124"/>
                  </a:lnTo>
                  <a:lnTo>
                    <a:pt x="281" y="1127"/>
                  </a:lnTo>
                  <a:lnTo>
                    <a:pt x="264" y="1124"/>
                  </a:lnTo>
                  <a:lnTo>
                    <a:pt x="249" y="1115"/>
                  </a:lnTo>
                  <a:lnTo>
                    <a:pt x="236" y="1103"/>
                  </a:lnTo>
                  <a:lnTo>
                    <a:pt x="228" y="1088"/>
                  </a:lnTo>
                  <a:lnTo>
                    <a:pt x="225" y="1070"/>
                  </a:lnTo>
                  <a:lnTo>
                    <a:pt x="225" y="1021"/>
                  </a:lnTo>
                  <a:lnTo>
                    <a:pt x="187" y="1011"/>
                  </a:lnTo>
                  <a:lnTo>
                    <a:pt x="152" y="996"/>
                  </a:lnTo>
                  <a:lnTo>
                    <a:pt x="120" y="975"/>
                  </a:lnTo>
                  <a:lnTo>
                    <a:pt x="90" y="952"/>
                  </a:lnTo>
                  <a:lnTo>
                    <a:pt x="64" y="924"/>
                  </a:lnTo>
                  <a:lnTo>
                    <a:pt x="42" y="893"/>
                  </a:lnTo>
                  <a:lnTo>
                    <a:pt x="24" y="859"/>
                  </a:lnTo>
                  <a:lnTo>
                    <a:pt x="11" y="823"/>
                  </a:lnTo>
                  <a:lnTo>
                    <a:pt x="3" y="785"/>
                  </a:lnTo>
                  <a:lnTo>
                    <a:pt x="0" y="745"/>
                  </a:lnTo>
                  <a:lnTo>
                    <a:pt x="3" y="727"/>
                  </a:lnTo>
                  <a:lnTo>
                    <a:pt x="11" y="712"/>
                  </a:lnTo>
                  <a:lnTo>
                    <a:pt x="23" y="700"/>
                  </a:lnTo>
                  <a:lnTo>
                    <a:pt x="39" y="691"/>
                  </a:lnTo>
                  <a:lnTo>
                    <a:pt x="56" y="688"/>
                  </a:lnTo>
                  <a:lnTo>
                    <a:pt x="73" y="691"/>
                  </a:lnTo>
                  <a:lnTo>
                    <a:pt x="90" y="700"/>
                  </a:lnTo>
                  <a:lnTo>
                    <a:pt x="101" y="712"/>
                  </a:lnTo>
                  <a:lnTo>
                    <a:pt x="109" y="727"/>
                  </a:lnTo>
                  <a:lnTo>
                    <a:pt x="112" y="745"/>
                  </a:lnTo>
                  <a:lnTo>
                    <a:pt x="115" y="775"/>
                  </a:lnTo>
                  <a:lnTo>
                    <a:pt x="124" y="804"/>
                  </a:lnTo>
                  <a:lnTo>
                    <a:pt x="136" y="831"/>
                  </a:lnTo>
                  <a:lnTo>
                    <a:pt x="153" y="854"/>
                  </a:lnTo>
                  <a:lnTo>
                    <a:pt x="174" y="875"/>
                  </a:lnTo>
                  <a:lnTo>
                    <a:pt x="198" y="891"/>
                  </a:lnTo>
                  <a:lnTo>
                    <a:pt x="225" y="903"/>
                  </a:lnTo>
                  <a:lnTo>
                    <a:pt x="225" y="597"/>
                  </a:lnTo>
                  <a:lnTo>
                    <a:pt x="99" y="500"/>
                  </a:lnTo>
                  <a:lnTo>
                    <a:pt x="75" y="477"/>
                  </a:lnTo>
                  <a:lnTo>
                    <a:pt x="55" y="452"/>
                  </a:lnTo>
                  <a:lnTo>
                    <a:pt x="39" y="423"/>
                  </a:lnTo>
                  <a:lnTo>
                    <a:pt x="27" y="391"/>
                  </a:lnTo>
                  <a:lnTo>
                    <a:pt x="21" y="360"/>
                  </a:lnTo>
                  <a:lnTo>
                    <a:pt x="20" y="327"/>
                  </a:lnTo>
                  <a:lnTo>
                    <a:pt x="25" y="296"/>
                  </a:lnTo>
                  <a:lnTo>
                    <a:pt x="34" y="266"/>
                  </a:lnTo>
                  <a:lnTo>
                    <a:pt x="48" y="239"/>
                  </a:lnTo>
                  <a:lnTo>
                    <a:pt x="66" y="213"/>
                  </a:lnTo>
                  <a:lnTo>
                    <a:pt x="93" y="185"/>
                  </a:lnTo>
                  <a:lnTo>
                    <a:pt x="123" y="162"/>
                  </a:lnTo>
                  <a:lnTo>
                    <a:pt x="154" y="143"/>
                  </a:lnTo>
                  <a:lnTo>
                    <a:pt x="189" y="128"/>
                  </a:lnTo>
                  <a:lnTo>
                    <a:pt x="225" y="119"/>
                  </a:lnTo>
                  <a:lnTo>
                    <a:pt x="225" y="56"/>
                  </a:lnTo>
                  <a:lnTo>
                    <a:pt x="228" y="39"/>
                  </a:lnTo>
                  <a:lnTo>
                    <a:pt x="236" y="24"/>
                  </a:lnTo>
                  <a:lnTo>
                    <a:pt x="249" y="11"/>
                  </a:lnTo>
                  <a:lnTo>
                    <a:pt x="264" y="3"/>
                  </a:lnTo>
                  <a:lnTo>
                    <a:pt x="2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1238"/>
            <p:cNvSpPr>
              <a:spLocks/>
            </p:cNvSpPr>
            <p:nvPr/>
          </p:nvSpPr>
          <p:spPr bwMode="auto">
            <a:xfrm>
              <a:off x="4579938" y="6083301"/>
              <a:ext cx="69850" cy="77788"/>
            </a:xfrm>
            <a:custGeom>
              <a:avLst/>
              <a:gdLst>
                <a:gd name="T0" fmla="*/ 379 w 433"/>
                <a:gd name="T1" fmla="*/ 0 h 490"/>
                <a:gd name="T2" fmla="*/ 393 w 433"/>
                <a:gd name="T3" fmla="*/ 3 h 490"/>
                <a:gd name="T4" fmla="*/ 406 w 433"/>
                <a:gd name="T5" fmla="*/ 11 h 490"/>
                <a:gd name="T6" fmla="*/ 417 w 433"/>
                <a:gd name="T7" fmla="*/ 20 h 490"/>
                <a:gd name="T8" fmla="*/ 425 w 433"/>
                <a:gd name="T9" fmla="*/ 31 h 490"/>
                <a:gd name="T10" fmla="*/ 430 w 433"/>
                <a:gd name="T11" fmla="*/ 43 h 490"/>
                <a:gd name="T12" fmla="*/ 433 w 433"/>
                <a:gd name="T13" fmla="*/ 58 h 490"/>
                <a:gd name="T14" fmla="*/ 432 w 433"/>
                <a:gd name="T15" fmla="*/ 71 h 490"/>
                <a:gd name="T16" fmla="*/ 428 w 433"/>
                <a:gd name="T17" fmla="*/ 83 h 490"/>
                <a:gd name="T18" fmla="*/ 419 w 433"/>
                <a:gd name="T19" fmla="*/ 96 h 490"/>
                <a:gd name="T20" fmla="*/ 406 w 433"/>
                <a:gd name="T21" fmla="*/ 105 h 490"/>
                <a:gd name="T22" fmla="*/ 379 w 433"/>
                <a:gd name="T23" fmla="*/ 121 h 490"/>
                <a:gd name="T24" fmla="*/ 356 w 433"/>
                <a:gd name="T25" fmla="*/ 140 h 490"/>
                <a:gd name="T26" fmla="*/ 338 w 433"/>
                <a:gd name="T27" fmla="*/ 161 h 490"/>
                <a:gd name="T28" fmla="*/ 322 w 433"/>
                <a:gd name="T29" fmla="*/ 184 h 490"/>
                <a:gd name="T30" fmla="*/ 309 w 433"/>
                <a:gd name="T31" fmla="*/ 208 h 490"/>
                <a:gd name="T32" fmla="*/ 299 w 433"/>
                <a:gd name="T33" fmla="*/ 235 h 490"/>
                <a:gd name="T34" fmla="*/ 291 w 433"/>
                <a:gd name="T35" fmla="*/ 263 h 490"/>
                <a:gd name="T36" fmla="*/ 285 w 433"/>
                <a:gd name="T37" fmla="*/ 290 h 490"/>
                <a:gd name="T38" fmla="*/ 281 w 433"/>
                <a:gd name="T39" fmla="*/ 320 h 490"/>
                <a:gd name="T40" fmla="*/ 278 w 433"/>
                <a:gd name="T41" fmla="*/ 349 h 490"/>
                <a:gd name="T42" fmla="*/ 275 w 433"/>
                <a:gd name="T43" fmla="*/ 378 h 490"/>
                <a:gd name="T44" fmla="*/ 273 w 433"/>
                <a:gd name="T45" fmla="*/ 407 h 490"/>
                <a:gd name="T46" fmla="*/ 272 w 433"/>
                <a:gd name="T47" fmla="*/ 436 h 490"/>
                <a:gd name="T48" fmla="*/ 269 w 433"/>
                <a:gd name="T49" fmla="*/ 453 h 490"/>
                <a:gd name="T50" fmla="*/ 262 w 433"/>
                <a:gd name="T51" fmla="*/ 467 h 490"/>
                <a:gd name="T52" fmla="*/ 252 w 433"/>
                <a:gd name="T53" fmla="*/ 479 h 490"/>
                <a:gd name="T54" fmla="*/ 238 w 433"/>
                <a:gd name="T55" fmla="*/ 487 h 490"/>
                <a:gd name="T56" fmla="*/ 223 w 433"/>
                <a:gd name="T57" fmla="*/ 490 h 490"/>
                <a:gd name="T58" fmla="*/ 207 w 433"/>
                <a:gd name="T59" fmla="*/ 490 h 490"/>
                <a:gd name="T60" fmla="*/ 191 w 433"/>
                <a:gd name="T61" fmla="*/ 485 h 490"/>
                <a:gd name="T62" fmla="*/ 176 w 433"/>
                <a:gd name="T63" fmla="*/ 476 h 490"/>
                <a:gd name="T64" fmla="*/ 18 w 433"/>
                <a:gd name="T65" fmla="*/ 343 h 490"/>
                <a:gd name="T66" fmla="*/ 7 w 433"/>
                <a:gd name="T67" fmla="*/ 331 h 490"/>
                <a:gd name="T68" fmla="*/ 1 w 433"/>
                <a:gd name="T69" fmla="*/ 318 h 490"/>
                <a:gd name="T70" fmla="*/ 0 w 433"/>
                <a:gd name="T71" fmla="*/ 305 h 490"/>
                <a:gd name="T72" fmla="*/ 2 w 433"/>
                <a:gd name="T73" fmla="*/ 291 h 490"/>
                <a:gd name="T74" fmla="*/ 8 w 433"/>
                <a:gd name="T75" fmla="*/ 279 h 490"/>
                <a:gd name="T76" fmla="*/ 16 w 433"/>
                <a:gd name="T77" fmla="*/ 269 h 490"/>
                <a:gd name="T78" fmla="*/ 28 w 433"/>
                <a:gd name="T79" fmla="*/ 259 h 490"/>
                <a:gd name="T80" fmla="*/ 41 w 433"/>
                <a:gd name="T81" fmla="*/ 253 h 490"/>
                <a:gd name="T82" fmla="*/ 54 w 433"/>
                <a:gd name="T83" fmla="*/ 250 h 490"/>
                <a:gd name="T84" fmla="*/ 70 w 433"/>
                <a:gd name="T85" fmla="*/ 250 h 490"/>
                <a:gd name="T86" fmla="*/ 84 w 433"/>
                <a:gd name="T87" fmla="*/ 254 h 490"/>
                <a:gd name="T88" fmla="*/ 98 w 433"/>
                <a:gd name="T89" fmla="*/ 264 h 490"/>
                <a:gd name="T90" fmla="*/ 168 w 433"/>
                <a:gd name="T91" fmla="*/ 322 h 490"/>
                <a:gd name="T92" fmla="*/ 173 w 433"/>
                <a:gd name="T93" fmla="*/ 287 h 490"/>
                <a:gd name="T94" fmla="*/ 179 w 433"/>
                <a:gd name="T95" fmla="*/ 253 h 490"/>
                <a:gd name="T96" fmla="*/ 187 w 433"/>
                <a:gd name="T97" fmla="*/ 220 h 490"/>
                <a:gd name="T98" fmla="*/ 198 w 433"/>
                <a:gd name="T99" fmla="*/ 188 h 490"/>
                <a:gd name="T100" fmla="*/ 210 w 433"/>
                <a:gd name="T101" fmla="*/ 156 h 490"/>
                <a:gd name="T102" fmla="*/ 225 w 433"/>
                <a:gd name="T103" fmla="*/ 126 h 490"/>
                <a:gd name="T104" fmla="*/ 244 w 433"/>
                <a:gd name="T105" fmla="*/ 99 h 490"/>
                <a:gd name="T106" fmla="*/ 264 w 433"/>
                <a:gd name="T107" fmla="*/ 72 h 490"/>
                <a:gd name="T108" fmla="*/ 289 w 433"/>
                <a:gd name="T109" fmla="*/ 49 h 490"/>
                <a:gd name="T110" fmla="*/ 316 w 433"/>
                <a:gd name="T111" fmla="*/ 26 h 490"/>
                <a:gd name="T112" fmla="*/ 348 w 433"/>
                <a:gd name="T113" fmla="*/ 8 h 490"/>
                <a:gd name="T114" fmla="*/ 364 w 433"/>
                <a:gd name="T115" fmla="*/ 1 h 490"/>
                <a:gd name="T116" fmla="*/ 379 w 433"/>
                <a:gd name="T117" fmla="*/ 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3" h="490">
                  <a:moveTo>
                    <a:pt x="379" y="0"/>
                  </a:moveTo>
                  <a:lnTo>
                    <a:pt x="393" y="3"/>
                  </a:lnTo>
                  <a:lnTo>
                    <a:pt x="406" y="11"/>
                  </a:lnTo>
                  <a:lnTo>
                    <a:pt x="417" y="20"/>
                  </a:lnTo>
                  <a:lnTo>
                    <a:pt x="425" y="31"/>
                  </a:lnTo>
                  <a:lnTo>
                    <a:pt x="430" y="43"/>
                  </a:lnTo>
                  <a:lnTo>
                    <a:pt x="433" y="58"/>
                  </a:lnTo>
                  <a:lnTo>
                    <a:pt x="432" y="71"/>
                  </a:lnTo>
                  <a:lnTo>
                    <a:pt x="428" y="83"/>
                  </a:lnTo>
                  <a:lnTo>
                    <a:pt x="419" y="96"/>
                  </a:lnTo>
                  <a:lnTo>
                    <a:pt x="406" y="105"/>
                  </a:lnTo>
                  <a:lnTo>
                    <a:pt x="379" y="121"/>
                  </a:lnTo>
                  <a:lnTo>
                    <a:pt x="356" y="140"/>
                  </a:lnTo>
                  <a:lnTo>
                    <a:pt x="338" y="161"/>
                  </a:lnTo>
                  <a:lnTo>
                    <a:pt x="322" y="184"/>
                  </a:lnTo>
                  <a:lnTo>
                    <a:pt x="309" y="208"/>
                  </a:lnTo>
                  <a:lnTo>
                    <a:pt x="299" y="235"/>
                  </a:lnTo>
                  <a:lnTo>
                    <a:pt x="291" y="263"/>
                  </a:lnTo>
                  <a:lnTo>
                    <a:pt x="285" y="290"/>
                  </a:lnTo>
                  <a:lnTo>
                    <a:pt x="281" y="320"/>
                  </a:lnTo>
                  <a:lnTo>
                    <a:pt x="278" y="349"/>
                  </a:lnTo>
                  <a:lnTo>
                    <a:pt x="275" y="378"/>
                  </a:lnTo>
                  <a:lnTo>
                    <a:pt x="273" y="407"/>
                  </a:lnTo>
                  <a:lnTo>
                    <a:pt x="272" y="436"/>
                  </a:lnTo>
                  <a:lnTo>
                    <a:pt x="269" y="453"/>
                  </a:lnTo>
                  <a:lnTo>
                    <a:pt x="262" y="467"/>
                  </a:lnTo>
                  <a:lnTo>
                    <a:pt x="252" y="479"/>
                  </a:lnTo>
                  <a:lnTo>
                    <a:pt x="238" y="487"/>
                  </a:lnTo>
                  <a:lnTo>
                    <a:pt x="223" y="490"/>
                  </a:lnTo>
                  <a:lnTo>
                    <a:pt x="207" y="490"/>
                  </a:lnTo>
                  <a:lnTo>
                    <a:pt x="191" y="485"/>
                  </a:lnTo>
                  <a:lnTo>
                    <a:pt x="176" y="476"/>
                  </a:lnTo>
                  <a:lnTo>
                    <a:pt x="18" y="343"/>
                  </a:lnTo>
                  <a:lnTo>
                    <a:pt x="7" y="331"/>
                  </a:lnTo>
                  <a:lnTo>
                    <a:pt x="1" y="318"/>
                  </a:lnTo>
                  <a:lnTo>
                    <a:pt x="0" y="305"/>
                  </a:lnTo>
                  <a:lnTo>
                    <a:pt x="2" y="291"/>
                  </a:lnTo>
                  <a:lnTo>
                    <a:pt x="8" y="279"/>
                  </a:lnTo>
                  <a:lnTo>
                    <a:pt x="16" y="269"/>
                  </a:lnTo>
                  <a:lnTo>
                    <a:pt x="28" y="259"/>
                  </a:lnTo>
                  <a:lnTo>
                    <a:pt x="41" y="253"/>
                  </a:lnTo>
                  <a:lnTo>
                    <a:pt x="54" y="250"/>
                  </a:lnTo>
                  <a:lnTo>
                    <a:pt x="70" y="250"/>
                  </a:lnTo>
                  <a:lnTo>
                    <a:pt x="84" y="254"/>
                  </a:lnTo>
                  <a:lnTo>
                    <a:pt x="98" y="264"/>
                  </a:lnTo>
                  <a:lnTo>
                    <a:pt x="168" y="322"/>
                  </a:lnTo>
                  <a:lnTo>
                    <a:pt x="173" y="287"/>
                  </a:lnTo>
                  <a:lnTo>
                    <a:pt x="179" y="253"/>
                  </a:lnTo>
                  <a:lnTo>
                    <a:pt x="187" y="220"/>
                  </a:lnTo>
                  <a:lnTo>
                    <a:pt x="198" y="188"/>
                  </a:lnTo>
                  <a:lnTo>
                    <a:pt x="210" y="156"/>
                  </a:lnTo>
                  <a:lnTo>
                    <a:pt x="225" y="126"/>
                  </a:lnTo>
                  <a:lnTo>
                    <a:pt x="244" y="99"/>
                  </a:lnTo>
                  <a:lnTo>
                    <a:pt x="264" y="72"/>
                  </a:lnTo>
                  <a:lnTo>
                    <a:pt x="289" y="49"/>
                  </a:lnTo>
                  <a:lnTo>
                    <a:pt x="316" y="26"/>
                  </a:lnTo>
                  <a:lnTo>
                    <a:pt x="348" y="8"/>
                  </a:lnTo>
                  <a:lnTo>
                    <a:pt x="364" y="1"/>
                  </a:lnTo>
                  <a:lnTo>
                    <a:pt x="3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1239"/>
            <p:cNvSpPr>
              <a:spLocks/>
            </p:cNvSpPr>
            <p:nvPr/>
          </p:nvSpPr>
          <p:spPr bwMode="auto">
            <a:xfrm>
              <a:off x="4643438" y="6116638"/>
              <a:ext cx="76200" cy="31750"/>
            </a:xfrm>
            <a:custGeom>
              <a:avLst/>
              <a:gdLst>
                <a:gd name="T0" fmla="*/ 71 w 485"/>
                <a:gd name="T1" fmla="*/ 1 h 196"/>
                <a:gd name="T2" fmla="*/ 95 w 485"/>
                <a:gd name="T3" fmla="*/ 16 h 196"/>
                <a:gd name="T4" fmla="*/ 116 w 485"/>
                <a:gd name="T5" fmla="*/ 49 h 196"/>
                <a:gd name="T6" fmla="*/ 144 w 485"/>
                <a:gd name="T7" fmla="*/ 75 h 196"/>
                <a:gd name="T8" fmla="*/ 173 w 485"/>
                <a:gd name="T9" fmla="*/ 81 h 196"/>
                <a:gd name="T10" fmla="*/ 206 w 485"/>
                <a:gd name="T11" fmla="*/ 75 h 196"/>
                <a:gd name="T12" fmla="*/ 240 w 485"/>
                <a:gd name="T13" fmla="*/ 61 h 196"/>
                <a:gd name="T14" fmla="*/ 275 w 485"/>
                <a:gd name="T15" fmla="*/ 43 h 196"/>
                <a:gd name="T16" fmla="*/ 309 w 485"/>
                <a:gd name="T17" fmla="*/ 28 h 196"/>
                <a:gd name="T18" fmla="*/ 352 w 485"/>
                <a:gd name="T19" fmla="*/ 20 h 196"/>
                <a:gd name="T20" fmla="*/ 401 w 485"/>
                <a:gd name="T21" fmla="*/ 25 h 196"/>
                <a:gd name="T22" fmla="*/ 444 w 485"/>
                <a:gd name="T23" fmla="*/ 46 h 196"/>
                <a:gd name="T24" fmla="*/ 477 w 485"/>
                <a:gd name="T25" fmla="*/ 84 h 196"/>
                <a:gd name="T26" fmla="*/ 485 w 485"/>
                <a:gd name="T27" fmla="*/ 115 h 196"/>
                <a:gd name="T28" fmla="*/ 476 w 485"/>
                <a:gd name="T29" fmla="*/ 142 h 196"/>
                <a:gd name="T30" fmla="*/ 455 w 485"/>
                <a:gd name="T31" fmla="*/ 161 h 196"/>
                <a:gd name="T32" fmla="*/ 428 w 485"/>
                <a:gd name="T33" fmla="*/ 169 h 196"/>
                <a:gd name="T34" fmla="*/ 402 w 485"/>
                <a:gd name="T35" fmla="*/ 164 h 196"/>
                <a:gd name="T36" fmla="*/ 380 w 485"/>
                <a:gd name="T37" fmla="*/ 142 h 196"/>
                <a:gd name="T38" fmla="*/ 366 w 485"/>
                <a:gd name="T39" fmla="*/ 132 h 196"/>
                <a:gd name="T40" fmla="*/ 343 w 485"/>
                <a:gd name="T41" fmla="*/ 136 h 196"/>
                <a:gd name="T42" fmla="*/ 318 w 485"/>
                <a:gd name="T43" fmla="*/ 146 h 196"/>
                <a:gd name="T44" fmla="*/ 291 w 485"/>
                <a:gd name="T45" fmla="*/ 160 h 196"/>
                <a:gd name="T46" fmla="*/ 269 w 485"/>
                <a:gd name="T47" fmla="*/ 173 h 196"/>
                <a:gd name="T48" fmla="*/ 252 w 485"/>
                <a:gd name="T49" fmla="*/ 183 h 196"/>
                <a:gd name="T50" fmla="*/ 190 w 485"/>
                <a:gd name="T51" fmla="*/ 196 h 196"/>
                <a:gd name="T52" fmla="*/ 125 w 485"/>
                <a:gd name="T53" fmla="*/ 188 h 196"/>
                <a:gd name="T54" fmla="*/ 68 w 485"/>
                <a:gd name="T55" fmla="*/ 159 h 196"/>
                <a:gd name="T56" fmla="*/ 24 w 485"/>
                <a:gd name="T57" fmla="*/ 114 h 196"/>
                <a:gd name="T58" fmla="*/ 1 w 485"/>
                <a:gd name="T59" fmla="*/ 70 h 196"/>
                <a:gd name="T60" fmla="*/ 4 w 485"/>
                <a:gd name="T61" fmla="*/ 40 h 196"/>
                <a:gd name="T62" fmla="*/ 20 w 485"/>
                <a:gd name="T63" fmla="*/ 18 h 196"/>
                <a:gd name="T64" fmla="*/ 44 w 485"/>
                <a:gd name="T65" fmla="*/ 3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5" h="196">
                  <a:moveTo>
                    <a:pt x="58" y="0"/>
                  </a:moveTo>
                  <a:lnTo>
                    <a:pt x="71" y="1"/>
                  </a:lnTo>
                  <a:lnTo>
                    <a:pt x="83" y="6"/>
                  </a:lnTo>
                  <a:lnTo>
                    <a:pt x="95" y="16"/>
                  </a:lnTo>
                  <a:lnTo>
                    <a:pt x="104" y="29"/>
                  </a:lnTo>
                  <a:lnTo>
                    <a:pt x="116" y="49"/>
                  </a:lnTo>
                  <a:lnTo>
                    <a:pt x="129" y="65"/>
                  </a:lnTo>
                  <a:lnTo>
                    <a:pt x="144" y="75"/>
                  </a:lnTo>
                  <a:lnTo>
                    <a:pt x="158" y="80"/>
                  </a:lnTo>
                  <a:lnTo>
                    <a:pt x="173" y="81"/>
                  </a:lnTo>
                  <a:lnTo>
                    <a:pt x="190" y="79"/>
                  </a:lnTo>
                  <a:lnTo>
                    <a:pt x="206" y="75"/>
                  </a:lnTo>
                  <a:lnTo>
                    <a:pt x="223" y="68"/>
                  </a:lnTo>
                  <a:lnTo>
                    <a:pt x="240" y="61"/>
                  </a:lnTo>
                  <a:lnTo>
                    <a:pt x="257" y="52"/>
                  </a:lnTo>
                  <a:lnTo>
                    <a:pt x="275" y="43"/>
                  </a:lnTo>
                  <a:lnTo>
                    <a:pt x="292" y="35"/>
                  </a:lnTo>
                  <a:lnTo>
                    <a:pt x="309" y="28"/>
                  </a:lnTo>
                  <a:lnTo>
                    <a:pt x="326" y="23"/>
                  </a:lnTo>
                  <a:lnTo>
                    <a:pt x="352" y="20"/>
                  </a:lnTo>
                  <a:lnTo>
                    <a:pt x="376" y="20"/>
                  </a:lnTo>
                  <a:lnTo>
                    <a:pt x="401" y="25"/>
                  </a:lnTo>
                  <a:lnTo>
                    <a:pt x="423" y="33"/>
                  </a:lnTo>
                  <a:lnTo>
                    <a:pt x="444" y="46"/>
                  </a:lnTo>
                  <a:lnTo>
                    <a:pt x="462" y="64"/>
                  </a:lnTo>
                  <a:lnTo>
                    <a:pt x="477" y="84"/>
                  </a:lnTo>
                  <a:lnTo>
                    <a:pt x="484" y="101"/>
                  </a:lnTo>
                  <a:lnTo>
                    <a:pt x="485" y="115"/>
                  </a:lnTo>
                  <a:lnTo>
                    <a:pt x="482" y="129"/>
                  </a:lnTo>
                  <a:lnTo>
                    <a:pt x="476" y="142"/>
                  </a:lnTo>
                  <a:lnTo>
                    <a:pt x="466" y="153"/>
                  </a:lnTo>
                  <a:lnTo>
                    <a:pt x="455" y="161"/>
                  </a:lnTo>
                  <a:lnTo>
                    <a:pt x="442" y="166"/>
                  </a:lnTo>
                  <a:lnTo>
                    <a:pt x="428" y="169"/>
                  </a:lnTo>
                  <a:lnTo>
                    <a:pt x="415" y="168"/>
                  </a:lnTo>
                  <a:lnTo>
                    <a:pt x="402" y="164"/>
                  </a:lnTo>
                  <a:lnTo>
                    <a:pt x="390" y="155"/>
                  </a:lnTo>
                  <a:lnTo>
                    <a:pt x="380" y="142"/>
                  </a:lnTo>
                  <a:lnTo>
                    <a:pt x="374" y="136"/>
                  </a:lnTo>
                  <a:lnTo>
                    <a:pt x="366" y="132"/>
                  </a:lnTo>
                  <a:lnTo>
                    <a:pt x="356" y="132"/>
                  </a:lnTo>
                  <a:lnTo>
                    <a:pt x="343" y="136"/>
                  </a:lnTo>
                  <a:lnTo>
                    <a:pt x="331" y="140"/>
                  </a:lnTo>
                  <a:lnTo>
                    <a:pt x="318" y="146"/>
                  </a:lnTo>
                  <a:lnTo>
                    <a:pt x="305" y="153"/>
                  </a:lnTo>
                  <a:lnTo>
                    <a:pt x="291" y="160"/>
                  </a:lnTo>
                  <a:lnTo>
                    <a:pt x="279" y="167"/>
                  </a:lnTo>
                  <a:lnTo>
                    <a:pt x="269" y="173"/>
                  </a:lnTo>
                  <a:lnTo>
                    <a:pt x="259" y="179"/>
                  </a:lnTo>
                  <a:lnTo>
                    <a:pt x="252" y="183"/>
                  </a:lnTo>
                  <a:lnTo>
                    <a:pt x="221" y="192"/>
                  </a:lnTo>
                  <a:lnTo>
                    <a:pt x="190" y="196"/>
                  </a:lnTo>
                  <a:lnTo>
                    <a:pt x="157" y="195"/>
                  </a:lnTo>
                  <a:lnTo>
                    <a:pt x="125" y="188"/>
                  </a:lnTo>
                  <a:lnTo>
                    <a:pt x="96" y="176"/>
                  </a:lnTo>
                  <a:lnTo>
                    <a:pt x="68" y="159"/>
                  </a:lnTo>
                  <a:lnTo>
                    <a:pt x="44" y="139"/>
                  </a:lnTo>
                  <a:lnTo>
                    <a:pt x="24" y="114"/>
                  </a:lnTo>
                  <a:lnTo>
                    <a:pt x="7" y="86"/>
                  </a:lnTo>
                  <a:lnTo>
                    <a:pt x="1" y="70"/>
                  </a:lnTo>
                  <a:lnTo>
                    <a:pt x="0" y="55"/>
                  </a:lnTo>
                  <a:lnTo>
                    <a:pt x="4" y="40"/>
                  </a:lnTo>
                  <a:lnTo>
                    <a:pt x="11" y="28"/>
                  </a:lnTo>
                  <a:lnTo>
                    <a:pt x="20" y="18"/>
                  </a:lnTo>
                  <a:lnTo>
                    <a:pt x="31" y="9"/>
                  </a:lnTo>
                  <a:lnTo>
                    <a:pt x="44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74" name="Group 2460"/>
          <p:cNvGrpSpPr/>
          <p:nvPr/>
        </p:nvGrpSpPr>
        <p:grpSpPr>
          <a:xfrm>
            <a:off x="6845680" y="4632926"/>
            <a:ext cx="536575" cy="347663"/>
            <a:chOff x="3503613" y="5880100"/>
            <a:chExt cx="536575" cy="347663"/>
          </a:xfrm>
          <a:solidFill>
            <a:srgbClr val="000000"/>
          </a:solidFill>
        </p:grpSpPr>
        <p:sp>
          <p:nvSpPr>
            <p:cNvPr id="1175" name="Freeform 1244"/>
            <p:cNvSpPr>
              <a:spLocks noEditPoints="1"/>
            </p:cNvSpPr>
            <p:nvPr/>
          </p:nvSpPr>
          <p:spPr bwMode="auto">
            <a:xfrm>
              <a:off x="3503613" y="5880100"/>
              <a:ext cx="536575" cy="347663"/>
            </a:xfrm>
            <a:custGeom>
              <a:avLst/>
              <a:gdLst>
                <a:gd name="T0" fmla="*/ 1803 w 3380"/>
                <a:gd name="T1" fmla="*/ 2080 h 2194"/>
                <a:gd name="T2" fmla="*/ 2084 w 3380"/>
                <a:gd name="T3" fmla="*/ 1666 h 2194"/>
                <a:gd name="T4" fmla="*/ 1915 w 3380"/>
                <a:gd name="T5" fmla="*/ 1680 h 2194"/>
                <a:gd name="T6" fmla="*/ 1296 w 3380"/>
                <a:gd name="T7" fmla="*/ 2057 h 2194"/>
                <a:gd name="T8" fmla="*/ 1414 w 3380"/>
                <a:gd name="T9" fmla="*/ 1677 h 2194"/>
                <a:gd name="T10" fmla="*/ 2316 w 3380"/>
                <a:gd name="T11" fmla="*/ 1630 h 2194"/>
                <a:gd name="T12" fmla="*/ 2283 w 3380"/>
                <a:gd name="T13" fmla="*/ 2026 h 2194"/>
                <a:gd name="T14" fmla="*/ 1183 w 3380"/>
                <a:gd name="T15" fmla="*/ 2041 h 2194"/>
                <a:gd name="T16" fmla="*/ 1042 w 3380"/>
                <a:gd name="T17" fmla="*/ 1626 h 2194"/>
                <a:gd name="T18" fmla="*/ 2479 w 3380"/>
                <a:gd name="T19" fmla="*/ 1980 h 2194"/>
                <a:gd name="T20" fmla="*/ 844 w 3380"/>
                <a:gd name="T21" fmla="*/ 1963 h 2194"/>
                <a:gd name="T22" fmla="*/ 2817 w 3380"/>
                <a:gd name="T23" fmla="*/ 1477 h 2194"/>
                <a:gd name="T24" fmla="*/ 2817 w 3380"/>
                <a:gd name="T25" fmla="*/ 1856 h 2194"/>
                <a:gd name="T26" fmla="*/ 676 w 3380"/>
                <a:gd name="T27" fmla="*/ 1523 h 2194"/>
                <a:gd name="T28" fmla="*/ 3029 w 3380"/>
                <a:gd name="T29" fmla="*/ 1365 h 2194"/>
                <a:gd name="T30" fmla="*/ 2932 w 3380"/>
                <a:gd name="T31" fmla="*/ 1421 h 2194"/>
                <a:gd name="T32" fmla="*/ 338 w 3380"/>
                <a:gd name="T33" fmla="*/ 1356 h 2194"/>
                <a:gd name="T34" fmla="*/ 445 w 3380"/>
                <a:gd name="T35" fmla="*/ 1419 h 2194"/>
                <a:gd name="T36" fmla="*/ 344 w 3380"/>
                <a:gd name="T37" fmla="*/ 1360 h 2194"/>
                <a:gd name="T38" fmla="*/ 3218 w 3380"/>
                <a:gd name="T39" fmla="*/ 1209 h 2194"/>
                <a:gd name="T40" fmla="*/ 3155 w 3380"/>
                <a:gd name="T41" fmla="*/ 1616 h 2194"/>
                <a:gd name="T42" fmla="*/ 3267 w 3380"/>
                <a:gd name="T43" fmla="*/ 1351 h 2194"/>
                <a:gd name="T44" fmla="*/ 142 w 3380"/>
                <a:gd name="T45" fmla="*/ 1487 h 2194"/>
                <a:gd name="T46" fmla="*/ 214 w 3380"/>
                <a:gd name="T47" fmla="*/ 1261 h 2194"/>
                <a:gd name="T48" fmla="*/ 118 w 3380"/>
                <a:gd name="T49" fmla="*/ 1159 h 2194"/>
                <a:gd name="T50" fmla="*/ 1377 w 3380"/>
                <a:gd name="T51" fmla="*/ 128 h 2194"/>
                <a:gd name="T52" fmla="*/ 815 w 3380"/>
                <a:gd name="T53" fmla="*/ 240 h 2194"/>
                <a:gd name="T54" fmla="*/ 386 w 3380"/>
                <a:gd name="T55" fmla="*/ 438 h 2194"/>
                <a:gd name="T56" fmla="*/ 145 w 3380"/>
                <a:gd name="T57" fmla="*/ 699 h 2194"/>
                <a:gd name="T58" fmla="*/ 145 w 3380"/>
                <a:gd name="T59" fmla="*/ 989 h 2194"/>
                <a:gd name="T60" fmla="*/ 386 w 3380"/>
                <a:gd name="T61" fmla="*/ 1249 h 2194"/>
                <a:gd name="T62" fmla="*/ 815 w 3380"/>
                <a:gd name="T63" fmla="*/ 1448 h 2194"/>
                <a:gd name="T64" fmla="*/ 1377 w 3380"/>
                <a:gd name="T65" fmla="*/ 1560 h 2194"/>
                <a:gd name="T66" fmla="*/ 2003 w 3380"/>
                <a:gd name="T67" fmla="*/ 1560 h 2194"/>
                <a:gd name="T68" fmla="*/ 2565 w 3380"/>
                <a:gd name="T69" fmla="*/ 1448 h 2194"/>
                <a:gd name="T70" fmla="*/ 2994 w 3380"/>
                <a:gd name="T71" fmla="*/ 1249 h 2194"/>
                <a:gd name="T72" fmla="*/ 3235 w 3380"/>
                <a:gd name="T73" fmla="*/ 989 h 2194"/>
                <a:gd name="T74" fmla="*/ 3235 w 3380"/>
                <a:gd name="T75" fmla="*/ 699 h 2194"/>
                <a:gd name="T76" fmla="*/ 2994 w 3380"/>
                <a:gd name="T77" fmla="*/ 438 h 2194"/>
                <a:gd name="T78" fmla="*/ 2565 w 3380"/>
                <a:gd name="T79" fmla="*/ 240 h 2194"/>
                <a:gd name="T80" fmla="*/ 2003 w 3380"/>
                <a:gd name="T81" fmla="*/ 128 h 2194"/>
                <a:gd name="T82" fmla="*/ 1913 w 3380"/>
                <a:gd name="T83" fmla="*/ 6 h 2194"/>
                <a:gd name="T84" fmla="*/ 2519 w 3380"/>
                <a:gd name="T85" fmla="*/ 105 h 2194"/>
                <a:gd name="T86" fmla="*/ 2995 w 3380"/>
                <a:gd name="T87" fmla="*/ 301 h 2194"/>
                <a:gd name="T88" fmla="*/ 3295 w 3380"/>
                <a:gd name="T89" fmla="*/ 574 h 2194"/>
                <a:gd name="T90" fmla="*/ 3380 w 3380"/>
                <a:gd name="T91" fmla="*/ 1351 h 2194"/>
                <a:gd name="T92" fmla="*/ 3259 w 3380"/>
                <a:gd name="T93" fmla="*/ 1670 h 2194"/>
                <a:gd name="T94" fmla="*/ 2926 w 3380"/>
                <a:gd name="T95" fmla="*/ 1932 h 2194"/>
                <a:gd name="T96" fmla="*/ 2426 w 3380"/>
                <a:gd name="T97" fmla="*/ 2113 h 2194"/>
                <a:gd name="T98" fmla="*/ 1803 w 3380"/>
                <a:gd name="T99" fmla="*/ 2192 h 2194"/>
                <a:gd name="T100" fmla="*/ 1150 w 3380"/>
                <a:gd name="T101" fmla="*/ 2151 h 2194"/>
                <a:gd name="T102" fmla="*/ 604 w 3380"/>
                <a:gd name="T103" fmla="*/ 2001 h 2194"/>
                <a:gd name="T104" fmla="*/ 210 w 3380"/>
                <a:gd name="T105" fmla="*/ 1764 h 2194"/>
                <a:gd name="T106" fmla="*/ 14 w 3380"/>
                <a:gd name="T107" fmla="*/ 1462 h 2194"/>
                <a:gd name="T108" fmla="*/ 31 w 3380"/>
                <a:gd name="T109" fmla="*/ 678 h 2194"/>
                <a:gd name="T110" fmla="*/ 263 w 3380"/>
                <a:gd name="T111" fmla="*/ 385 h 2194"/>
                <a:gd name="T112" fmla="*/ 686 w 3380"/>
                <a:gd name="T113" fmla="*/ 161 h 2194"/>
                <a:gd name="T114" fmla="*/ 1253 w 3380"/>
                <a:gd name="T115" fmla="*/ 27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0" h="2194">
                  <a:moveTo>
                    <a:pt x="1577" y="1686"/>
                  </a:moveTo>
                  <a:lnTo>
                    <a:pt x="1577" y="2080"/>
                  </a:lnTo>
                  <a:lnTo>
                    <a:pt x="1634" y="2081"/>
                  </a:lnTo>
                  <a:lnTo>
                    <a:pt x="1690" y="2082"/>
                  </a:lnTo>
                  <a:lnTo>
                    <a:pt x="1746" y="2081"/>
                  </a:lnTo>
                  <a:lnTo>
                    <a:pt x="1803" y="2080"/>
                  </a:lnTo>
                  <a:lnTo>
                    <a:pt x="1803" y="1686"/>
                  </a:lnTo>
                  <a:lnTo>
                    <a:pt x="1746" y="1687"/>
                  </a:lnTo>
                  <a:lnTo>
                    <a:pt x="1690" y="1688"/>
                  </a:lnTo>
                  <a:lnTo>
                    <a:pt x="1634" y="1687"/>
                  </a:lnTo>
                  <a:lnTo>
                    <a:pt x="1577" y="1686"/>
                  </a:lnTo>
                  <a:close/>
                  <a:moveTo>
                    <a:pt x="2084" y="1666"/>
                  </a:moveTo>
                  <a:lnTo>
                    <a:pt x="2077" y="1667"/>
                  </a:lnTo>
                  <a:lnTo>
                    <a:pt x="2070" y="1667"/>
                  </a:lnTo>
                  <a:lnTo>
                    <a:pt x="1966" y="1677"/>
                  </a:lnTo>
                  <a:lnTo>
                    <a:pt x="1959" y="1678"/>
                  </a:lnTo>
                  <a:lnTo>
                    <a:pt x="1954" y="1678"/>
                  </a:lnTo>
                  <a:lnTo>
                    <a:pt x="1915" y="1680"/>
                  </a:lnTo>
                  <a:lnTo>
                    <a:pt x="1915" y="2074"/>
                  </a:lnTo>
                  <a:lnTo>
                    <a:pt x="2000" y="2067"/>
                  </a:lnTo>
                  <a:lnTo>
                    <a:pt x="2084" y="2057"/>
                  </a:lnTo>
                  <a:lnTo>
                    <a:pt x="2084" y="1666"/>
                  </a:lnTo>
                  <a:close/>
                  <a:moveTo>
                    <a:pt x="1296" y="1666"/>
                  </a:moveTo>
                  <a:lnTo>
                    <a:pt x="1296" y="2057"/>
                  </a:lnTo>
                  <a:lnTo>
                    <a:pt x="1380" y="2067"/>
                  </a:lnTo>
                  <a:lnTo>
                    <a:pt x="1465" y="2074"/>
                  </a:lnTo>
                  <a:lnTo>
                    <a:pt x="1465" y="1680"/>
                  </a:lnTo>
                  <a:lnTo>
                    <a:pt x="1426" y="1678"/>
                  </a:lnTo>
                  <a:lnTo>
                    <a:pt x="1421" y="1677"/>
                  </a:lnTo>
                  <a:lnTo>
                    <a:pt x="1414" y="1677"/>
                  </a:lnTo>
                  <a:lnTo>
                    <a:pt x="1310" y="1667"/>
                  </a:lnTo>
                  <a:lnTo>
                    <a:pt x="1303" y="1667"/>
                  </a:lnTo>
                  <a:lnTo>
                    <a:pt x="1296" y="1666"/>
                  </a:lnTo>
                  <a:close/>
                  <a:moveTo>
                    <a:pt x="2366" y="1620"/>
                  </a:moveTo>
                  <a:lnTo>
                    <a:pt x="2338" y="1626"/>
                  </a:lnTo>
                  <a:lnTo>
                    <a:pt x="2316" y="1630"/>
                  </a:lnTo>
                  <a:lnTo>
                    <a:pt x="2222" y="1646"/>
                  </a:lnTo>
                  <a:lnTo>
                    <a:pt x="2205" y="1649"/>
                  </a:lnTo>
                  <a:lnTo>
                    <a:pt x="2201" y="1650"/>
                  </a:lnTo>
                  <a:lnTo>
                    <a:pt x="2197" y="1650"/>
                  </a:lnTo>
                  <a:lnTo>
                    <a:pt x="2197" y="2041"/>
                  </a:lnTo>
                  <a:lnTo>
                    <a:pt x="2283" y="2026"/>
                  </a:lnTo>
                  <a:lnTo>
                    <a:pt x="2366" y="2008"/>
                  </a:lnTo>
                  <a:lnTo>
                    <a:pt x="2366" y="1620"/>
                  </a:lnTo>
                  <a:close/>
                  <a:moveTo>
                    <a:pt x="1014" y="1620"/>
                  </a:moveTo>
                  <a:lnTo>
                    <a:pt x="1014" y="2008"/>
                  </a:lnTo>
                  <a:lnTo>
                    <a:pt x="1097" y="2026"/>
                  </a:lnTo>
                  <a:lnTo>
                    <a:pt x="1183" y="2041"/>
                  </a:lnTo>
                  <a:lnTo>
                    <a:pt x="1183" y="1650"/>
                  </a:lnTo>
                  <a:lnTo>
                    <a:pt x="1179" y="1650"/>
                  </a:lnTo>
                  <a:lnTo>
                    <a:pt x="1175" y="1649"/>
                  </a:lnTo>
                  <a:lnTo>
                    <a:pt x="1158" y="1646"/>
                  </a:lnTo>
                  <a:lnTo>
                    <a:pt x="1064" y="1630"/>
                  </a:lnTo>
                  <a:lnTo>
                    <a:pt x="1042" y="1626"/>
                  </a:lnTo>
                  <a:lnTo>
                    <a:pt x="1014" y="1620"/>
                  </a:lnTo>
                  <a:close/>
                  <a:moveTo>
                    <a:pt x="2591" y="1561"/>
                  </a:moveTo>
                  <a:lnTo>
                    <a:pt x="2562" y="1570"/>
                  </a:lnTo>
                  <a:lnTo>
                    <a:pt x="2544" y="1576"/>
                  </a:lnTo>
                  <a:lnTo>
                    <a:pt x="2479" y="1593"/>
                  </a:lnTo>
                  <a:lnTo>
                    <a:pt x="2479" y="1980"/>
                  </a:lnTo>
                  <a:lnTo>
                    <a:pt x="2536" y="1963"/>
                  </a:lnTo>
                  <a:lnTo>
                    <a:pt x="2591" y="1946"/>
                  </a:lnTo>
                  <a:lnTo>
                    <a:pt x="2591" y="1561"/>
                  </a:lnTo>
                  <a:close/>
                  <a:moveTo>
                    <a:pt x="789" y="1561"/>
                  </a:moveTo>
                  <a:lnTo>
                    <a:pt x="789" y="1946"/>
                  </a:lnTo>
                  <a:lnTo>
                    <a:pt x="844" y="1963"/>
                  </a:lnTo>
                  <a:lnTo>
                    <a:pt x="901" y="1980"/>
                  </a:lnTo>
                  <a:lnTo>
                    <a:pt x="901" y="1593"/>
                  </a:lnTo>
                  <a:lnTo>
                    <a:pt x="836" y="1576"/>
                  </a:lnTo>
                  <a:lnTo>
                    <a:pt x="818" y="1570"/>
                  </a:lnTo>
                  <a:lnTo>
                    <a:pt x="789" y="1561"/>
                  </a:lnTo>
                  <a:close/>
                  <a:moveTo>
                    <a:pt x="2817" y="1477"/>
                  </a:moveTo>
                  <a:lnTo>
                    <a:pt x="2763" y="1500"/>
                  </a:lnTo>
                  <a:lnTo>
                    <a:pt x="2751" y="1505"/>
                  </a:lnTo>
                  <a:lnTo>
                    <a:pt x="2704" y="1523"/>
                  </a:lnTo>
                  <a:lnTo>
                    <a:pt x="2704" y="1905"/>
                  </a:lnTo>
                  <a:lnTo>
                    <a:pt x="2761" y="1881"/>
                  </a:lnTo>
                  <a:lnTo>
                    <a:pt x="2817" y="1856"/>
                  </a:lnTo>
                  <a:lnTo>
                    <a:pt x="2817" y="1477"/>
                  </a:lnTo>
                  <a:close/>
                  <a:moveTo>
                    <a:pt x="563" y="1477"/>
                  </a:moveTo>
                  <a:lnTo>
                    <a:pt x="563" y="1856"/>
                  </a:lnTo>
                  <a:lnTo>
                    <a:pt x="619" y="1881"/>
                  </a:lnTo>
                  <a:lnTo>
                    <a:pt x="676" y="1905"/>
                  </a:lnTo>
                  <a:lnTo>
                    <a:pt x="676" y="1523"/>
                  </a:lnTo>
                  <a:lnTo>
                    <a:pt x="629" y="1505"/>
                  </a:lnTo>
                  <a:lnTo>
                    <a:pt x="617" y="1500"/>
                  </a:lnTo>
                  <a:lnTo>
                    <a:pt x="563" y="1477"/>
                  </a:lnTo>
                  <a:close/>
                  <a:moveTo>
                    <a:pt x="3042" y="1356"/>
                  </a:moveTo>
                  <a:lnTo>
                    <a:pt x="3036" y="1360"/>
                  </a:lnTo>
                  <a:lnTo>
                    <a:pt x="3029" y="1365"/>
                  </a:lnTo>
                  <a:lnTo>
                    <a:pt x="3022" y="1369"/>
                  </a:lnTo>
                  <a:lnTo>
                    <a:pt x="3014" y="1374"/>
                  </a:lnTo>
                  <a:lnTo>
                    <a:pt x="2943" y="1416"/>
                  </a:lnTo>
                  <a:lnTo>
                    <a:pt x="2939" y="1418"/>
                  </a:lnTo>
                  <a:lnTo>
                    <a:pt x="2935" y="1419"/>
                  </a:lnTo>
                  <a:lnTo>
                    <a:pt x="2932" y="1421"/>
                  </a:lnTo>
                  <a:lnTo>
                    <a:pt x="2929" y="1423"/>
                  </a:lnTo>
                  <a:lnTo>
                    <a:pt x="2929" y="1797"/>
                  </a:lnTo>
                  <a:lnTo>
                    <a:pt x="2988" y="1760"/>
                  </a:lnTo>
                  <a:lnTo>
                    <a:pt x="3042" y="1721"/>
                  </a:lnTo>
                  <a:lnTo>
                    <a:pt x="3042" y="1356"/>
                  </a:lnTo>
                  <a:close/>
                  <a:moveTo>
                    <a:pt x="338" y="1356"/>
                  </a:moveTo>
                  <a:lnTo>
                    <a:pt x="338" y="1721"/>
                  </a:lnTo>
                  <a:lnTo>
                    <a:pt x="392" y="1760"/>
                  </a:lnTo>
                  <a:lnTo>
                    <a:pt x="451" y="1797"/>
                  </a:lnTo>
                  <a:lnTo>
                    <a:pt x="451" y="1423"/>
                  </a:lnTo>
                  <a:lnTo>
                    <a:pt x="448" y="1421"/>
                  </a:lnTo>
                  <a:lnTo>
                    <a:pt x="445" y="1419"/>
                  </a:lnTo>
                  <a:lnTo>
                    <a:pt x="441" y="1418"/>
                  </a:lnTo>
                  <a:lnTo>
                    <a:pt x="437" y="1416"/>
                  </a:lnTo>
                  <a:lnTo>
                    <a:pt x="366" y="1374"/>
                  </a:lnTo>
                  <a:lnTo>
                    <a:pt x="358" y="1369"/>
                  </a:lnTo>
                  <a:lnTo>
                    <a:pt x="351" y="1365"/>
                  </a:lnTo>
                  <a:lnTo>
                    <a:pt x="344" y="1360"/>
                  </a:lnTo>
                  <a:lnTo>
                    <a:pt x="338" y="1356"/>
                  </a:lnTo>
                  <a:close/>
                  <a:moveTo>
                    <a:pt x="3267" y="1153"/>
                  </a:moveTo>
                  <a:lnTo>
                    <a:pt x="3264" y="1156"/>
                  </a:lnTo>
                  <a:lnTo>
                    <a:pt x="3262" y="1159"/>
                  </a:lnTo>
                  <a:lnTo>
                    <a:pt x="3220" y="1208"/>
                  </a:lnTo>
                  <a:lnTo>
                    <a:pt x="3218" y="1209"/>
                  </a:lnTo>
                  <a:lnTo>
                    <a:pt x="3217" y="1211"/>
                  </a:lnTo>
                  <a:lnTo>
                    <a:pt x="3193" y="1236"/>
                  </a:lnTo>
                  <a:lnTo>
                    <a:pt x="3166" y="1261"/>
                  </a:lnTo>
                  <a:lnTo>
                    <a:pt x="3160" y="1266"/>
                  </a:lnTo>
                  <a:lnTo>
                    <a:pt x="3155" y="1271"/>
                  </a:lnTo>
                  <a:lnTo>
                    <a:pt x="3155" y="1616"/>
                  </a:lnTo>
                  <a:lnTo>
                    <a:pt x="3188" y="1574"/>
                  </a:lnTo>
                  <a:lnTo>
                    <a:pt x="3216" y="1531"/>
                  </a:lnTo>
                  <a:lnTo>
                    <a:pt x="3238" y="1487"/>
                  </a:lnTo>
                  <a:lnTo>
                    <a:pt x="3254" y="1443"/>
                  </a:lnTo>
                  <a:lnTo>
                    <a:pt x="3264" y="1397"/>
                  </a:lnTo>
                  <a:lnTo>
                    <a:pt x="3267" y="1351"/>
                  </a:lnTo>
                  <a:lnTo>
                    <a:pt x="3267" y="1153"/>
                  </a:lnTo>
                  <a:close/>
                  <a:moveTo>
                    <a:pt x="113" y="1153"/>
                  </a:moveTo>
                  <a:lnTo>
                    <a:pt x="113" y="1351"/>
                  </a:lnTo>
                  <a:lnTo>
                    <a:pt x="116" y="1397"/>
                  </a:lnTo>
                  <a:lnTo>
                    <a:pt x="126" y="1443"/>
                  </a:lnTo>
                  <a:lnTo>
                    <a:pt x="142" y="1487"/>
                  </a:lnTo>
                  <a:lnTo>
                    <a:pt x="164" y="1531"/>
                  </a:lnTo>
                  <a:lnTo>
                    <a:pt x="192" y="1574"/>
                  </a:lnTo>
                  <a:lnTo>
                    <a:pt x="225" y="1616"/>
                  </a:lnTo>
                  <a:lnTo>
                    <a:pt x="225" y="1271"/>
                  </a:lnTo>
                  <a:lnTo>
                    <a:pt x="220" y="1266"/>
                  </a:lnTo>
                  <a:lnTo>
                    <a:pt x="214" y="1261"/>
                  </a:lnTo>
                  <a:lnTo>
                    <a:pt x="187" y="1237"/>
                  </a:lnTo>
                  <a:lnTo>
                    <a:pt x="163" y="1211"/>
                  </a:lnTo>
                  <a:lnTo>
                    <a:pt x="162" y="1209"/>
                  </a:lnTo>
                  <a:lnTo>
                    <a:pt x="160" y="1208"/>
                  </a:lnTo>
                  <a:lnTo>
                    <a:pt x="138" y="1184"/>
                  </a:lnTo>
                  <a:lnTo>
                    <a:pt x="118" y="1159"/>
                  </a:lnTo>
                  <a:lnTo>
                    <a:pt x="116" y="1156"/>
                  </a:lnTo>
                  <a:lnTo>
                    <a:pt x="113" y="1153"/>
                  </a:lnTo>
                  <a:close/>
                  <a:moveTo>
                    <a:pt x="1690" y="113"/>
                  </a:moveTo>
                  <a:lnTo>
                    <a:pt x="1583" y="114"/>
                  </a:lnTo>
                  <a:lnTo>
                    <a:pt x="1479" y="119"/>
                  </a:lnTo>
                  <a:lnTo>
                    <a:pt x="1377" y="128"/>
                  </a:lnTo>
                  <a:lnTo>
                    <a:pt x="1276" y="139"/>
                  </a:lnTo>
                  <a:lnTo>
                    <a:pt x="1178" y="154"/>
                  </a:lnTo>
                  <a:lnTo>
                    <a:pt x="1083" y="171"/>
                  </a:lnTo>
                  <a:lnTo>
                    <a:pt x="990" y="192"/>
                  </a:lnTo>
                  <a:lnTo>
                    <a:pt x="901" y="214"/>
                  </a:lnTo>
                  <a:lnTo>
                    <a:pt x="815" y="240"/>
                  </a:lnTo>
                  <a:lnTo>
                    <a:pt x="733" y="267"/>
                  </a:lnTo>
                  <a:lnTo>
                    <a:pt x="654" y="297"/>
                  </a:lnTo>
                  <a:lnTo>
                    <a:pt x="581" y="330"/>
                  </a:lnTo>
                  <a:lnTo>
                    <a:pt x="511" y="363"/>
                  </a:lnTo>
                  <a:lnTo>
                    <a:pt x="447" y="400"/>
                  </a:lnTo>
                  <a:lnTo>
                    <a:pt x="386" y="438"/>
                  </a:lnTo>
                  <a:lnTo>
                    <a:pt x="332" y="478"/>
                  </a:lnTo>
                  <a:lnTo>
                    <a:pt x="283" y="520"/>
                  </a:lnTo>
                  <a:lnTo>
                    <a:pt x="239" y="562"/>
                  </a:lnTo>
                  <a:lnTo>
                    <a:pt x="202" y="607"/>
                  </a:lnTo>
                  <a:lnTo>
                    <a:pt x="170" y="652"/>
                  </a:lnTo>
                  <a:lnTo>
                    <a:pt x="145" y="699"/>
                  </a:lnTo>
                  <a:lnTo>
                    <a:pt x="127" y="746"/>
                  </a:lnTo>
                  <a:lnTo>
                    <a:pt x="117" y="795"/>
                  </a:lnTo>
                  <a:lnTo>
                    <a:pt x="113" y="844"/>
                  </a:lnTo>
                  <a:lnTo>
                    <a:pt x="117" y="893"/>
                  </a:lnTo>
                  <a:lnTo>
                    <a:pt x="127" y="941"/>
                  </a:lnTo>
                  <a:lnTo>
                    <a:pt x="145" y="989"/>
                  </a:lnTo>
                  <a:lnTo>
                    <a:pt x="170" y="1035"/>
                  </a:lnTo>
                  <a:lnTo>
                    <a:pt x="202" y="1081"/>
                  </a:lnTo>
                  <a:lnTo>
                    <a:pt x="239" y="1125"/>
                  </a:lnTo>
                  <a:lnTo>
                    <a:pt x="283" y="1168"/>
                  </a:lnTo>
                  <a:lnTo>
                    <a:pt x="332" y="1209"/>
                  </a:lnTo>
                  <a:lnTo>
                    <a:pt x="386" y="1249"/>
                  </a:lnTo>
                  <a:lnTo>
                    <a:pt x="447" y="1287"/>
                  </a:lnTo>
                  <a:lnTo>
                    <a:pt x="511" y="1324"/>
                  </a:lnTo>
                  <a:lnTo>
                    <a:pt x="581" y="1358"/>
                  </a:lnTo>
                  <a:lnTo>
                    <a:pt x="654" y="1390"/>
                  </a:lnTo>
                  <a:lnTo>
                    <a:pt x="733" y="1420"/>
                  </a:lnTo>
                  <a:lnTo>
                    <a:pt x="815" y="1448"/>
                  </a:lnTo>
                  <a:lnTo>
                    <a:pt x="901" y="1473"/>
                  </a:lnTo>
                  <a:lnTo>
                    <a:pt x="990" y="1497"/>
                  </a:lnTo>
                  <a:lnTo>
                    <a:pt x="1083" y="1516"/>
                  </a:lnTo>
                  <a:lnTo>
                    <a:pt x="1178" y="1534"/>
                  </a:lnTo>
                  <a:lnTo>
                    <a:pt x="1276" y="1548"/>
                  </a:lnTo>
                  <a:lnTo>
                    <a:pt x="1377" y="1560"/>
                  </a:lnTo>
                  <a:lnTo>
                    <a:pt x="1479" y="1568"/>
                  </a:lnTo>
                  <a:lnTo>
                    <a:pt x="1583" y="1574"/>
                  </a:lnTo>
                  <a:lnTo>
                    <a:pt x="1690" y="1575"/>
                  </a:lnTo>
                  <a:lnTo>
                    <a:pt x="1797" y="1574"/>
                  </a:lnTo>
                  <a:lnTo>
                    <a:pt x="1901" y="1568"/>
                  </a:lnTo>
                  <a:lnTo>
                    <a:pt x="2003" y="1560"/>
                  </a:lnTo>
                  <a:lnTo>
                    <a:pt x="2104" y="1548"/>
                  </a:lnTo>
                  <a:lnTo>
                    <a:pt x="2202" y="1534"/>
                  </a:lnTo>
                  <a:lnTo>
                    <a:pt x="2297" y="1516"/>
                  </a:lnTo>
                  <a:lnTo>
                    <a:pt x="2390" y="1497"/>
                  </a:lnTo>
                  <a:lnTo>
                    <a:pt x="2479" y="1473"/>
                  </a:lnTo>
                  <a:lnTo>
                    <a:pt x="2565" y="1448"/>
                  </a:lnTo>
                  <a:lnTo>
                    <a:pt x="2647" y="1420"/>
                  </a:lnTo>
                  <a:lnTo>
                    <a:pt x="2726" y="1390"/>
                  </a:lnTo>
                  <a:lnTo>
                    <a:pt x="2799" y="1358"/>
                  </a:lnTo>
                  <a:lnTo>
                    <a:pt x="2869" y="1324"/>
                  </a:lnTo>
                  <a:lnTo>
                    <a:pt x="2933" y="1287"/>
                  </a:lnTo>
                  <a:lnTo>
                    <a:pt x="2994" y="1249"/>
                  </a:lnTo>
                  <a:lnTo>
                    <a:pt x="3048" y="1209"/>
                  </a:lnTo>
                  <a:lnTo>
                    <a:pt x="3097" y="1168"/>
                  </a:lnTo>
                  <a:lnTo>
                    <a:pt x="3141" y="1125"/>
                  </a:lnTo>
                  <a:lnTo>
                    <a:pt x="3178" y="1081"/>
                  </a:lnTo>
                  <a:lnTo>
                    <a:pt x="3210" y="1035"/>
                  </a:lnTo>
                  <a:lnTo>
                    <a:pt x="3235" y="989"/>
                  </a:lnTo>
                  <a:lnTo>
                    <a:pt x="3253" y="941"/>
                  </a:lnTo>
                  <a:lnTo>
                    <a:pt x="3263" y="893"/>
                  </a:lnTo>
                  <a:lnTo>
                    <a:pt x="3267" y="844"/>
                  </a:lnTo>
                  <a:lnTo>
                    <a:pt x="3263" y="795"/>
                  </a:lnTo>
                  <a:lnTo>
                    <a:pt x="3253" y="746"/>
                  </a:lnTo>
                  <a:lnTo>
                    <a:pt x="3235" y="699"/>
                  </a:lnTo>
                  <a:lnTo>
                    <a:pt x="3210" y="652"/>
                  </a:lnTo>
                  <a:lnTo>
                    <a:pt x="3178" y="607"/>
                  </a:lnTo>
                  <a:lnTo>
                    <a:pt x="3141" y="562"/>
                  </a:lnTo>
                  <a:lnTo>
                    <a:pt x="3097" y="520"/>
                  </a:lnTo>
                  <a:lnTo>
                    <a:pt x="3048" y="478"/>
                  </a:lnTo>
                  <a:lnTo>
                    <a:pt x="2994" y="438"/>
                  </a:lnTo>
                  <a:lnTo>
                    <a:pt x="2933" y="400"/>
                  </a:lnTo>
                  <a:lnTo>
                    <a:pt x="2869" y="363"/>
                  </a:lnTo>
                  <a:lnTo>
                    <a:pt x="2799" y="330"/>
                  </a:lnTo>
                  <a:lnTo>
                    <a:pt x="2726" y="297"/>
                  </a:lnTo>
                  <a:lnTo>
                    <a:pt x="2647" y="267"/>
                  </a:lnTo>
                  <a:lnTo>
                    <a:pt x="2565" y="240"/>
                  </a:lnTo>
                  <a:lnTo>
                    <a:pt x="2479" y="214"/>
                  </a:lnTo>
                  <a:lnTo>
                    <a:pt x="2390" y="192"/>
                  </a:lnTo>
                  <a:lnTo>
                    <a:pt x="2297" y="171"/>
                  </a:lnTo>
                  <a:lnTo>
                    <a:pt x="2202" y="154"/>
                  </a:lnTo>
                  <a:lnTo>
                    <a:pt x="2104" y="139"/>
                  </a:lnTo>
                  <a:lnTo>
                    <a:pt x="2003" y="128"/>
                  </a:lnTo>
                  <a:lnTo>
                    <a:pt x="1901" y="119"/>
                  </a:lnTo>
                  <a:lnTo>
                    <a:pt x="1797" y="114"/>
                  </a:lnTo>
                  <a:lnTo>
                    <a:pt x="1690" y="113"/>
                  </a:lnTo>
                  <a:close/>
                  <a:moveTo>
                    <a:pt x="1690" y="0"/>
                  </a:moveTo>
                  <a:lnTo>
                    <a:pt x="1803" y="1"/>
                  </a:lnTo>
                  <a:lnTo>
                    <a:pt x="1913" y="6"/>
                  </a:lnTo>
                  <a:lnTo>
                    <a:pt x="2021" y="16"/>
                  </a:lnTo>
                  <a:lnTo>
                    <a:pt x="2127" y="27"/>
                  </a:lnTo>
                  <a:lnTo>
                    <a:pt x="2230" y="42"/>
                  </a:lnTo>
                  <a:lnTo>
                    <a:pt x="2329" y="61"/>
                  </a:lnTo>
                  <a:lnTo>
                    <a:pt x="2426" y="81"/>
                  </a:lnTo>
                  <a:lnTo>
                    <a:pt x="2519" y="105"/>
                  </a:lnTo>
                  <a:lnTo>
                    <a:pt x="2609" y="131"/>
                  </a:lnTo>
                  <a:lnTo>
                    <a:pt x="2694" y="161"/>
                  </a:lnTo>
                  <a:lnTo>
                    <a:pt x="2776" y="193"/>
                  </a:lnTo>
                  <a:lnTo>
                    <a:pt x="2854" y="226"/>
                  </a:lnTo>
                  <a:lnTo>
                    <a:pt x="2926" y="263"/>
                  </a:lnTo>
                  <a:lnTo>
                    <a:pt x="2995" y="301"/>
                  </a:lnTo>
                  <a:lnTo>
                    <a:pt x="3058" y="342"/>
                  </a:lnTo>
                  <a:lnTo>
                    <a:pt x="3117" y="385"/>
                  </a:lnTo>
                  <a:lnTo>
                    <a:pt x="3170" y="430"/>
                  </a:lnTo>
                  <a:lnTo>
                    <a:pt x="3217" y="476"/>
                  </a:lnTo>
                  <a:lnTo>
                    <a:pt x="3259" y="524"/>
                  </a:lnTo>
                  <a:lnTo>
                    <a:pt x="3295" y="574"/>
                  </a:lnTo>
                  <a:lnTo>
                    <a:pt x="3325" y="625"/>
                  </a:lnTo>
                  <a:lnTo>
                    <a:pt x="3349" y="678"/>
                  </a:lnTo>
                  <a:lnTo>
                    <a:pt x="3366" y="733"/>
                  </a:lnTo>
                  <a:lnTo>
                    <a:pt x="3377" y="788"/>
                  </a:lnTo>
                  <a:lnTo>
                    <a:pt x="3380" y="844"/>
                  </a:lnTo>
                  <a:lnTo>
                    <a:pt x="3380" y="1351"/>
                  </a:lnTo>
                  <a:lnTo>
                    <a:pt x="3377" y="1407"/>
                  </a:lnTo>
                  <a:lnTo>
                    <a:pt x="3366" y="1462"/>
                  </a:lnTo>
                  <a:lnTo>
                    <a:pt x="3349" y="1515"/>
                  </a:lnTo>
                  <a:lnTo>
                    <a:pt x="3325" y="1568"/>
                  </a:lnTo>
                  <a:lnTo>
                    <a:pt x="3295" y="1620"/>
                  </a:lnTo>
                  <a:lnTo>
                    <a:pt x="3259" y="1670"/>
                  </a:lnTo>
                  <a:lnTo>
                    <a:pt x="3217" y="1718"/>
                  </a:lnTo>
                  <a:lnTo>
                    <a:pt x="3170" y="1764"/>
                  </a:lnTo>
                  <a:lnTo>
                    <a:pt x="3117" y="1809"/>
                  </a:lnTo>
                  <a:lnTo>
                    <a:pt x="3058" y="1852"/>
                  </a:lnTo>
                  <a:lnTo>
                    <a:pt x="2995" y="1893"/>
                  </a:lnTo>
                  <a:lnTo>
                    <a:pt x="2926" y="1932"/>
                  </a:lnTo>
                  <a:lnTo>
                    <a:pt x="2854" y="1967"/>
                  </a:lnTo>
                  <a:lnTo>
                    <a:pt x="2776" y="2001"/>
                  </a:lnTo>
                  <a:lnTo>
                    <a:pt x="2694" y="2033"/>
                  </a:lnTo>
                  <a:lnTo>
                    <a:pt x="2609" y="2062"/>
                  </a:lnTo>
                  <a:lnTo>
                    <a:pt x="2519" y="2089"/>
                  </a:lnTo>
                  <a:lnTo>
                    <a:pt x="2426" y="2113"/>
                  </a:lnTo>
                  <a:lnTo>
                    <a:pt x="2329" y="2134"/>
                  </a:lnTo>
                  <a:lnTo>
                    <a:pt x="2230" y="2151"/>
                  </a:lnTo>
                  <a:lnTo>
                    <a:pt x="2127" y="2167"/>
                  </a:lnTo>
                  <a:lnTo>
                    <a:pt x="2021" y="2178"/>
                  </a:lnTo>
                  <a:lnTo>
                    <a:pt x="1913" y="2187"/>
                  </a:lnTo>
                  <a:lnTo>
                    <a:pt x="1803" y="2192"/>
                  </a:lnTo>
                  <a:lnTo>
                    <a:pt x="1690" y="2194"/>
                  </a:lnTo>
                  <a:lnTo>
                    <a:pt x="1577" y="2192"/>
                  </a:lnTo>
                  <a:lnTo>
                    <a:pt x="1467" y="2187"/>
                  </a:lnTo>
                  <a:lnTo>
                    <a:pt x="1359" y="2178"/>
                  </a:lnTo>
                  <a:lnTo>
                    <a:pt x="1253" y="2167"/>
                  </a:lnTo>
                  <a:lnTo>
                    <a:pt x="1150" y="2151"/>
                  </a:lnTo>
                  <a:lnTo>
                    <a:pt x="1051" y="2134"/>
                  </a:lnTo>
                  <a:lnTo>
                    <a:pt x="954" y="2113"/>
                  </a:lnTo>
                  <a:lnTo>
                    <a:pt x="861" y="2089"/>
                  </a:lnTo>
                  <a:lnTo>
                    <a:pt x="771" y="2062"/>
                  </a:lnTo>
                  <a:lnTo>
                    <a:pt x="686" y="2033"/>
                  </a:lnTo>
                  <a:lnTo>
                    <a:pt x="604" y="2001"/>
                  </a:lnTo>
                  <a:lnTo>
                    <a:pt x="526" y="1967"/>
                  </a:lnTo>
                  <a:lnTo>
                    <a:pt x="454" y="1932"/>
                  </a:lnTo>
                  <a:lnTo>
                    <a:pt x="385" y="1893"/>
                  </a:lnTo>
                  <a:lnTo>
                    <a:pt x="322" y="1852"/>
                  </a:lnTo>
                  <a:lnTo>
                    <a:pt x="263" y="1809"/>
                  </a:lnTo>
                  <a:lnTo>
                    <a:pt x="210" y="1764"/>
                  </a:lnTo>
                  <a:lnTo>
                    <a:pt x="163" y="1718"/>
                  </a:lnTo>
                  <a:lnTo>
                    <a:pt x="121" y="1670"/>
                  </a:lnTo>
                  <a:lnTo>
                    <a:pt x="85" y="1620"/>
                  </a:lnTo>
                  <a:lnTo>
                    <a:pt x="55" y="1568"/>
                  </a:lnTo>
                  <a:lnTo>
                    <a:pt x="31" y="1515"/>
                  </a:lnTo>
                  <a:lnTo>
                    <a:pt x="14" y="1462"/>
                  </a:lnTo>
                  <a:lnTo>
                    <a:pt x="3" y="1407"/>
                  </a:lnTo>
                  <a:lnTo>
                    <a:pt x="0" y="1351"/>
                  </a:lnTo>
                  <a:lnTo>
                    <a:pt x="0" y="844"/>
                  </a:lnTo>
                  <a:lnTo>
                    <a:pt x="3" y="788"/>
                  </a:lnTo>
                  <a:lnTo>
                    <a:pt x="14" y="733"/>
                  </a:lnTo>
                  <a:lnTo>
                    <a:pt x="31" y="678"/>
                  </a:lnTo>
                  <a:lnTo>
                    <a:pt x="55" y="625"/>
                  </a:lnTo>
                  <a:lnTo>
                    <a:pt x="85" y="574"/>
                  </a:lnTo>
                  <a:lnTo>
                    <a:pt x="121" y="524"/>
                  </a:lnTo>
                  <a:lnTo>
                    <a:pt x="163" y="476"/>
                  </a:lnTo>
                  <a:lnTo>
                    <a:pt x="210" y="430"/>
                  </a:lnTo>
                  <a:lnTo>
                    <a:pt x="263" y="385"/>
                  </a:lnTo>
                  <a:lnTo>
                    <a:pt x="322" y="342"/>
                  </a:lnTo>
                  <a:lnTo>
                    <a:pt x="385" y="301"/>
                  </a:lnTo>
                  <a:lnTo>
                    <a:pt x="454" y="263"/>
                  </a:lnTo>
                  <a:lnTo>
                    <a:pt x="526" y="226"/>
                  </a:lnTo>
                  <a:lnTo>
                    <a:pt x="604" y="193"/>
                  </a:lnTo>
                  <a:lnTo>
                    <a:pt x="686" y="161"/>
                  </a:lnTo>
                  <a:lnTo>
                    <a:pt x="771" y="131"/>
                  </a:lnTo>
                  <a:lnTo>
                    <a:pt x="861" y="105"/>
                  </a:lnTo>
                  <a:lnTo>
                    <a:pt x="954" y="81"/>
                  </a:lnTo>
                  <a:lnTo>
                    <a:pt x="1051" y="61"/>
                  </a:lnTo>
                  <a:lnTo>
                    <a:pt x="1150" y="42"/>
                  </a:lnTo>
                  <a:lnTo>
                    <a:pt x="1253" y="27"/>
                  </a:lnTo>
                  <a:lnTo>
                    <a:pt x="1359" y="16"/>
                  </a:lnTo>
                  <a:lnTo>
                    <a:pt x="1467" y="6"/>
                  </a:lnTo>
                  <a:lnTo>
                    <a:pt x="1577" y="1"/>
                  </a:lnTo>
                  <a:lnTo>
                    <a:pt x="16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1245"/>
            <p:cNvSpPr>
              <a:spLocks noEditPoints="1"/>
            </p:cNvSpPr>
            <p:nvPr/>
          </p:nvSpPr>
          <p:spPr bwMode="auto">
            <a:xfrm>
              <a:off x="3540126" y="5915025"/>
              <a:ext cx="463550" cy="196850"/>
            </a:xfrm>
            <a:custGeom>
              <a:avLst/>
              <a:gdLst>
                <a:gd name="T0" fmla="*/ 1121 w 2930"/>
                <a:gd name="T1" fmla="*/ 399 h 1238"/>
                <a:gd name="T2" fmla="*/ 993 w 2930"/>
                <a:gd name="T3" fmla="*/ 529 h 1238"/>
                <a:gd name="T4" fmla="*/ 980 w 2930"/>
                <a:gd name="T5" fmla="*/ 600 h 1238"/>
                <a:gd name="T6" fmla="*/ 1099 w 2930"/>
                <a:gd name="T7" fmla="*/ 766 h 1238"/>
                <a:gd name="T8" fmla="*/ 1260 w 2930"/>
                <a:gd name="T9" fmla="*/ 999 h 1238"/>
                <a:gd name="T10" fmla="*/ 1236 w 2930"/>
                <a:gd name="T11" fmla="*/ 1115 h 1238"/>
                <a:gd name="T12" fmla="*/ 1804 w 2930"/>
                <a:gd name="T13" fmla="*/ 1106 h 1238"/>
                <a:gd name="T14" fmla="*/ 1664 w 2930"/>
                <a:gd name="T15" fmla="*/ 975 h 1238"/>
                <a:gd name="T16" fmla="*/ 1852 w 2930"/>
                <a:gd name="T17" fmla="*/ 741 h 1238"/>
                <a:gd name="T18" fmla="*/ 1961 w 2930"/>
                <a:gd name="T19" fmla="*/ 595 h 1238"/>
                <a:gd name="T20" fmla="*/ 1922 w 2930"/>
                <a:gd name="T21" fmla="*/ 522 h 1238"/>
                <a:gd name="T22" fmla="*/ 1783 w 2930"/>
                <a:gd name="T23" fmla="*/ 396 h 1238"/>
                <a:gd name="T24" fmla="*/ 1465 w 2930"/>
                <a:gd name="T25" fmla="*/ 338 h 1238"/>
                <a:gd name="T26" fmla="*/ 1192 w 2930"/>
                <a:gd name="T27" fmla="*/ 308 h 1238"/>
                <a:gd name="T28" fmla="*/ 1058 w 2930"/>
                <a:gd name="T29" fmla="*/ 139 h 1238"/>
                <a:gd name="T30" fmla="*/ 505 w 2930"/>
                <a:gd name="T31" fmla="*/ 286 h 1238"/>
                <a:gd name="T32" fmla="*/ 184 w 2930"/>
                <a:gd name="T33" fmla="*/ 486 h 1238"/>
                <a:gd name="T34" fmla="*/ 124 w 2930"/>
                <a:gd name="T35" fmla="*/ 668 h 1238"/>
                <a:gd name="T36" fmla="*/ 333 w 2930"/>
                <a:gd name="T37" fmla="*/ 866 h 1238"/>
                <a:gd name="T38" fmla="*/ 782 w 2930"/>
                <a:gd name="T39" fmla="*/ 1044 h 1238"/>
                <a:gd name="T40" fmla="*/ 1082 w 2930"/>
                <a:gd name="T41" fmla="*/ 895 h 1238"/>
                <a:gd name="T42" fmla="*/ 943 w 2930"/>
                <a:gd name="T43" fmla="*/ 728 h 1238"/>
                <a:gd name="T44" fmla="*/ 848 w 2930"/>
                <a:gd name="T45" fmla="*/ 602 h 1238"/>
                <a:gd name="T46" fmla="*/ 941 w 2930"/>
                <a:gd name="T47" fmla="*/ 430 h 1238"/>
                <a:gd name="T48" fmla="*/ 1075 w 2930"/>
                <a:gd name="T49" fmla="*/ 288 h 1238"/>
                <a:gd name="T50" fmla="*/ 1083 w 2930"/>
                <a:gd name="T51" fmla="*/ 199 h 1238"/>
                <a:gd name="T52" fmla="*/ 1184 w 2930"/>
                <a:gd name="T53" fmla="*/ 181 h 1238"/>
                <a:gd name="T54" fmla="*/ 1340 w 2930"/>
                <a:gd name="T55" fmla="*/ 224 h 1238"/>
                <a:gd name="T56" fmla="*/ 1608 w 2930"/>
                <a:gd name="T57" fmla="*/ 233 h 1238"/>
                <a:gd name="T58" fmla="*/ 1855 w 2930"/>
                <a:gd name="T59" fmla="*/ 309 h 1238"/>
                <a:gd name="T60" fmla="*/ 2037 w 2930"/>
                <a:gd name="T61" fmla="*/ 467 h 1238"/>
                <a:gd name="T62" fmla="*/ 2066 w 2930"/>
                <a:gd name="T63" fmla="*/ 644 h 1238"/>
                <a:gd name="T64" fmla="*/ 1964 w 2930"/>
                <a:gd name="T65" fmla="*/ 777 h 1238"/>
                <a:gd name="T66" fmla="*/ 1773 w 2930"/>
                <a:gd name="T67" fmla="*/ 934 h 1238"/>
                <a:gd name="T68" fmla="*/ 2294 w 2930"/>
                <a:gd name="T69" fmla="*/ 1001 h 1238"/>
                <a:gd name="T70" fmla="*/ 2681 w 2930"/>
                <a:gd name="T71" fmla="*/ 808 h 1238"/>
                <a:gd name="T72" fmla="*/ 2817 w 2930"/>
                <a:gd name="T73" fmla="*/ 619 h 1238"/>
                <a:gd name="T74" fmla="*/ 2680 w 2930"/>
                <a:gd name="T75" fmla="*/ 428 h 1238"/>
                <a:gd name="T76" fmla="*/ 2288 w 2930"/>
                <a:gd name="T77" fmla="*/ 235 h 1238"/>
                <a:gd name="T78" fmla="*/ 1676 w 2930"/>
                <a:gd name="T79" fmla="*/ 120 h 1238"/>
                <a:gd name="T80" fmla="*/ 1881 w 2930"/>
                <a:gd name="T81" fmla="*/ 28 h 1238"/>
                <a:gd name="T82" fmla="*/ 2477 w 2930"/>
                <a:gd name="T83" fmla="*/ 184 h 1238"/>
                <a:gd name="T84" fmla="*/ 2846 w 2930"/>
                <a:gd name="T85" fmla="*/ 427 h 1238"/>
                <a:gd name="T86" fmla="*/ 2915 w 2930"/>
                <a:gd name="T87" fmla="*/ 696 h 1238"/>
                <a:gd name="T88" fmla="*/ 2666 w 2930"/>
                <a:gd name="T89" fmla="*/ 956 h 1238"/>
                <a:gd name="T90" fmla="*/ 2260 w 2930"/>
                <a:gd name="T91" fmla="*/ 1140 h 1238"/>
                <a:gd name="T92" fmla="*/ 1813 w 2930"/>
                <a:gd name="T93" fmla="*/ 1219 h 1238"/>
                <a:gd name="T94" fmla="*/ 1388 w 2930"/>
                <a:gd name="T95" fmla="*/ 1237 h 1238"/>
                <a:gd name="T96" fmla="*/ 945 w 2930"/>
                <a:gd name="T97" fmla="*/ 1194 h 1238"/>
                <a:gd name="T98" fmla="*/ 519 w 2930"/>
                <a:gd name="T99" fmla="*/ 1078 h 1238"/>
                <a:gd name="T100" fmla="*/ 119 w 2930"/>
                <a:gd name="T101" fmla="*/ 846 h 1238"/>
                <a:gd name="T102" fmla="*/ 3 w 2930"/>
                <a:gd name="T103" fmla="*/ 580 h 1238"/>
                <a:gd name="T104" fmla="*/ 210 w 2930"/>
                <a:gd name="T105" fmla="*/ 316 h 1238"/>
                <a:gd name="T106" fmla="*/ 685 w 2930"/>
                <a:gd name="T107" fmla="*/ 104 h 1238"/>
                <a:gd name="T108" fmla="*/ 1356 w 2930"/>
                <a:gd name="T109" fmla="*/ 1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30" h="1238">
                  <a:moveTo>
                    <a:pt x="1191" y="307"/>
                  </a:moveTo>
                  <a:lnTo>
                    <a:pt x="1185" y="327"/>
                  </a:lnTo>
                  <a:lnTo>
                    <a:pt x="1176" y="343"/>
                  </a:lnTo>
                  <a:lnTo>
                    <a:pt x="1163" y="358"/>
                  </a:lnTo>
                  <a:lnTo>
                    <a:pt x="1147" y="375"/>
                  </a:lnTo>
                  <a:lnTo>
                    <a:pt x="1135" y="385"/>
                  </a:lnTo>
                  <a:lnTo>
                    <a:pt x="1121" y="399"/>
                  </a:lnTo>
                  <a:lnTo>
                    <a:pt x="1098" y="425"/>
                  </a:lnTo>
                  <a:lnTo>
                    <a:pt x="1079" y="453"/>
                  </a:lnTo>
                  <a:lnTo>
                    <a:pt x="1062" y="484"/>
                  </a:lnTo>
                  <a:lnTo>
                    <a:pt x="1052" y="508"/>
                  </a:lnTo>
                  <a:lnTo>
                    <a:pt x="1027" y="515"/>
                  </a:lnTo>
                  <a:lnTo>
                    <a:pt x="1007" y="522"/>
                  </a:lnTo>
                  <a:lnTo>
                    <a:pt x="993" y="529"/>
                  </a:lnTo>
                  <a:lnTo>
                    <a:pt x="983" y="537"/>
                  </a:lnTo>
                  <a:lnTo>
                    <a:pt x="976" y="543"/>
                  </a:lnTo>
                  <a:lnTo>
                    <a:pt x="973" y="548"/>
                  </a:lnTo>
                  <a:lnTo>
                    <a:pt x="961" y="590"/>
                  </a:lnTo>
                  <a:lnTo>
                    <a:pt x="963" y="592"/>
                  </a:lnTo>
                  <a:lnTo>
                    <a:pt x="969" y="595"/>
                  </a:lnTo>
                  <a:lnTo>
                    <a:pt x="980" y="600"/>
                  </a:lnTo>
                  <a:lnTo>
                    <a:pt x="996" y="604"/>
                  </a:lnTo>
                  <a:lnTo>
                    <a:pt x="1034" y="612"/>
                  </a:lnTo>
                  <a:lnTo>
                    <a:pt x="1040" y="650"/>
                  </a:lnTo>
                  <a:lnTo>
                    <a:pt x="1047" y="683"/>
                  </a:lnTo>
                  <a:lnTo>
                    <a:pt x="1059" y="713"/>
                  </a:lnTo>
                  <a:lnTo>
                    <a:pt x="1077" y="741"/>
                  </a:lnTo>
                  <a:lnTo>
                    <a:pt x="1099" y="766"/>
                  </a:lnTo>
                  <a:lnTo>
                    <a:pt x="1126" y="790"/>
                  </a:lnTo>
                  <a:lnTo>
                    <a:pt x="1158" y="810"/>
                  </a:lnTo>
                  <a:lnTo>
                    <a:pt x="1195" y="828"/>
                  </a:lnTo>
                  <a:lnTo>
                    <a:pt x="1236" y="844"/>
                  </a:lnTo>
                  <a:lnTo>
                    <a:pt x="1280" y="859"/>
                  </a:lnTo>
                  <a:lnTo>
                    <a:pt x="1266" y="975"/>
                  </a:lnTo>
                  <a:lnTo>
                    <a:pt x="1260" y="999"/>
                  </a:lnTo>
                  <a:lnTo>
                    <a:pt x="1249" y="1020"/>
                  </a:lnTo>
                  <a:lnTo>
                    <a:pt x="1232" y="1039"/>
                  </a:lnTo>
                  <a:lnTo>
                    <a:pt x="1212" y="1055"/>
                  </a:lnTo>
                  <a:lnTo>
                    <a:pt x="1187" y="1066"/>
                  </a:lnTo>
                  <a:lnTo>
                    <a:pt x="1089" y="1101"/>
                  </a:lnTo>
                  <a:lnTo>
                    <a:pt x="1123" y="1105"/>
                  </a:lnTo>
                  <a:lnTo>
                    <a:pt x="1236" y="1115"/>
                  </a:lnTo>
                  <a:lnTo>
                    <a:pt x="1290" y="1119"/>
                  </a:lnTo>
                  <a:lnTo>
                    <a:pt x="1406" y="1125"/>
                  </a:lnTo>
                  <a:lnTo>
                    <a:pt x="1522" y="1125"/>
                  </a:lnTo>
                  <a:lnTo>
                    <a:pt x="1638" y="1119"/>
                  </a:lnTo>
                  <a:lnTo>
                    <a:pt x="1665" y="1118"/>
                  </a:lnTo>
                  <a:lnTo>
                    <a:pt x="1691" y="1116"/>
                  </a:lnTo>
                  <a:lnTo>
                    <a:pt x="1804" y="1106"/>
                  </a:lnTo>
                  <a:lnTo>
                    <a:pt x="1837" y="1102"/>
                  </a:lnTo>
                  <a:lnTo>
                    <a:pt x="1742" y="1066"/>
                  </a:lnTo>
                  <a:lnTo>
                    <a:pt x="1717" y="1054"/>
                  </a:lnTo>
                  <a:lnTo>
                    <a:pt x="1696" y="1039"/>
                  </a:lnTo>
                  <a:lnTo>
                    <a:pt x="1681" y="1020"/>
                  </a:lnTo>
                  <a:lnTo>
                    <a:pt x="1670" y="999"/>
                  </a:lnTo>
                  <a:lnTo>
                    <a:pt x="1664" y="975"/>
                  </a:lnTo>
                  <a:lnTo>
                    <a:pt x="1650" y="859"/>
                  </a:lnTo>
                  <a:lnTo>
                    <a:pt x="1694" y="844"/>
                  </a:lnTo>
                  <a:lnTo>
                    <a:pt x="1735" y="828"/>
                  </a:lnTo>
                  <a:lnTo>
                    <a:pt x="1771" y="810"/>
                  </a:lnTo>
                  <a:lnTo>
                    <a:pt x="1803" y="790"/>
                  </a:lnTo>
                  <a:lnTo>
                    <a:pt x="1831" y="766"/>
                  </a:lnTo>
                  <a:lnTo>
                    <a:pt x="1852" y="741"/>
                  </a:lnTo>
                  <a:lnTo>
                    <a:pt x="1870" y="713"/>
                  </a:lnTo>
                  <a:lnTo>
                    <a:pt x="1883" y="683"/>
                  </a:lnTo>
                  <a:lnTo>
                    <a:pt x="1890" y="650"/>
                  </a:lnTo>
                  <a:lnTo>
                    <a:pt x="1896" y="612"/>
                  </a:lnTo>
                  <a:lnTo>
                    <a:pt x="1934" y="604"/>
                  </a:lnTo>
                  <a:lnTo>
                    <a:pt x="1950" y="600"/>
                  </a:lnTo>
                  <a:lnTo>
                    <a:pt x="1961" y="595"/>
                  </a:lnTo>
                  <a:lnTo>
                    <a:pt x="1967" y="590"/>
                  </a:lnTo>
                  <a:lnTo>
                    <a:pt x="1970" y="586"/>
                  </a:lnTo>
                  <a:lnTo>
                    <a:pt x="1957" y="548"/>
                  </a:lnTo>
                  <a:lnTo>
                    <a:pt x="1954" y="543"/>
                  </a:lnTo>
                  <a:lnTo>
                    <a:pt x="1947" y="537"/>
                  </a:lnTo>
                  <a:lnTo>
                    <a:pt x="1937" y="529"/>
                  </a:lnTo>
                  <a:lnTo>
                    <a:pt x="1922" y="522"/>
                  </a:lnTo>
                  <a:lnTo>
                    <a:pt x="1903" y="515"/>
                  </a:lnTo>
                  <a:lnTo>
                    <a:pt x="1878" y="509"/>
                  </a:lnTo>
                  <a:lnTo>
                    <a:pt x="1868" y="485"/>
                  </a:lnTo>
                  <a:lnTo>
                    <a:pt x="1852" y="459"/>
                  </a:lnTo>
                  <a:lnTo>
                    <a:pt x="1834" y="436"/>
                  </a:lnTo>
                  <a:lnTo>
                    <a:pt x="1810" y="415"/>
                  </a:lnTo>
                  <a:lnTo>
                    <a:pt x="1783" y="396"/>
                  </a:lnTo>
                  <a:lnTo>
                    <a:pt x="1751" y="381"/>
                  </a:lnTo>
                  <a:lnTo>
                    <a:pt x="1715" y="368"/>
                  </a:lnTo>
                  <a:lnTo>
                    <a:pt x="1675" y="356"/>
                  </a:lnTo>
                  <a:lnTo>
                    <a:pt x="1629" y="348"/>
                  </a:lnTo>
                  <a:lnTo>
                    <a:pt x="1580" y="342"/>
                  </a:lnTo>
                  <a:lnTo>
                    <a:pt x="1524" y="339"/>
                  </a:lnTo>
                  <a:lnTo>
                    <a:pt x="1465" y="338"/>
                  </a:lnTo>
                  <a:lnTo>
                    <a:pt x="1434" y="339"/>
                  </a:lnTo>
                  <a:lnTo>
                    <a:pt x="1399" y="339"/>
                  </a:lnTo>
                  <a:lnTo>
                    <a:pt x="1361" y="339"/>
                  </a:lnTo>
                  <a:lnTo>
                    <a:pt x="1320" y="336"/>
                  </a:lnTo>
                  <a:lnTo>
                    <a:pt x="1277" y="330"/>
                  </a:lnTo>
                  <a:lnTo>
                    <a:pt x="1234" y="320"/>
                  </a:lnTo>
                  <a:lnTo>
                    <a:pt x="1192" y="308"/>
                  </a:lnTo>
                  <a:lnTo>
                    <a:pt x="1191" y="308"/>
                  </a:lnTo>
                  <a:lnTo>
                    <a:pt x="1191" y="307"/>
                  </a:lnTo>
                  <a:close/>
                  <a:moveTo>
                    <a:pt x="1465" y="113"/>
                  </a:moveTo>
                  <a:lnTo>
                    <a:pt x="1357" y="114"/>
                  </a:lnTo>
                  <a:lnTo>
                    <a:pt x="1254" y="120"/>
                  </a:lnTo>
                  <a:lnTo>
                    <a:pt x="1154" y="128"/>
                  </a:lnTo>
                  <a:lnTo>
                    <a:pt x="1058" y="139"/>
                  </a:lnTo>
                  <a:lnTo>
                    <a:pt x="966" y="154"/>
                  </a:lnTo>
                  <a:lnTo>
                    <a:pt x="878" y="171"/>
                  </a:lnTo>
                  <a:lnTo>
                    <a:pt x="795" y="191"/>
                  </a:lnTo>
                  <a:lnTo>
                    <a:pt x="716" y="211"/>
                  </a:lnTo>
                  <a:lnTo>
                    <a:pt x="642" y="235"/>
                  </a:lnTo>
                  <a:lnTo>
                    <a:pt x="571" y="259"/>
                  </a:lnTo>
                  <a:lnTo>
                    <a:pt x="505" y="286"/>
                  </a:lnTo>
                  <a:lnTo>
                    <a:pt x="445" y="312"/>
                  </a:lnTo>
                  <a:lnTo>
                    <a:pt x="389" y="341"/>
                  </a:lnTo>
                  <a:lnTo>
                    <a:pt x="337" y="370"/>
                  </a:lnTo>
                  <a:lnTo>
                    <a:pt x="291" y="398"/>
                  </a:lnTo>
                  <a:lnTo>
                    <a:pt x="250" y="428"/>
                  </a:lnTo>
                  <a:lnTo>
                    <a:pt x="214" y="458"/>
                  </a:lnTo>
                  <a:lnTo>
                    <a:pt x="184" y="486"/>
                  </a:lnTo>
                  <a:lnTo>
                    <a:pt x="159" y="515"/>
                  </a:lnTo>
                  <a:lnTo>
                    <a:pt x="139" y="542"/>
                  </a:lnTo>
                  <a:lnTo>
                    <a:pt x="124" y="569"/>
                  </a:lnTo>
                  <a:lnTo>
                    <a:pt x="116" y="595"/>
                  </a:lnTo>
                  <a:lnTo>
                    <a:pt x="113" y="619"/>
                  </a:lnTo>
                  <a:lnTo>
                    <a:pt x="116" y="643"/>
                  </a:lnTo>
                  <a:lnTo>
                    <a:pt x="124" y="668"/>
                  </a:lnTo>
                  <a:lnTo>
                    <a:pt x="139" y="694"/>
                  </a:lnTo>
                  <a:lnTo>
                    <a:pt x="158" y="721"/>
                  </a:lnTo>
                  <a:lnTo>
                    <a:pt x="183" y="750"/>
                  </a:lnTo>
                  <a:lnTo>
                    <a:pt x="212" y="779"/>
                  </a:lnTo>
                  <a:lnTo>
                    <a:pt x="248" y="807"/>
                  </a:lnTo>
                  <a:lnTo>
                    <a:pt x="288" y="836"/>
                  </a:lnTo>
                  <a:lnTo>
                    <a:pt x="333" y="866"/>
                  </a:lnTo>
                  <a:lnTo>
                    <a:pt x="383" y="893"/>
                  </a:lnTo>
                  <a:lnTo>
                    <a:pt x="439" y="922"/>
                  </a:lnTo>
                  <a:lnTo>
                    <a:pt x="498" y="949"/>
                  </a:lnTo>
                  <a:lnTo>
                    <a:pt x="563" y="974"/>
                  </a:lnTo>
                  <a:lnTo>
                    <a:pt x="631" y="999"/>
                  </a:lnTo>
                  <a:lnTo>
                    <a:pt x="705" y="1022"/>
                  </a:lnTo>
                  <a:lnTo>
                    <a:pt x="782" y="1044"/>
                  </a:lnTo>
                  <a:lnTo>
                    <a:pt x="864" y="1063"/>
                  </a:lnTo>
                  <a:lnTo>
                    <a:pt x="1149" y="960"/>
                  </a:lnTo>
                  <a:lnTo>
                    <a:pt x="1152" y="959"/>
                  </a:lnTo>
                  <a:lnTo>
                    <a:pt x="1155" y="957"/>
                  </a:lnTo>
                  <a:lnTo>
                    <a:pt x="1157" y="934"/>
                  </a:lnTo>
                  <a:lnTo>
                    <a:pt x="1117" y="916"/>
                  </a:lnTo>
                  <a:lnTo>
                    <a:pt x="1082" y="895"/>
                  </a:lnTo>
                  <a:lnTo>
                    <a:pt x="1051" y="874"/>
                  </a:lnTo>
                  <a:lnTo>
                    <a:pt x="1024" y="850"/>
                  </a:lnTo>
                  <a:lnTo>
                    <a:pt x="1001" y="827"/>
                  </a:lnTo>
                  <a:lnTo>
                    <a:pt x="982" y="802"/>
                  </a:lnTo>
                  <a:lnTo>
                    <a:pt x="966" y="777"/>
                  </a:lnTo>
                  <a:lnTo>
                    <a:pt x="953" y="752"/>
                  </a:lnTo>
                  <a:lnTo>
                    <a:pt x="943" y="728"/>
                  </a:lnTo>
                  <a:lnTo>
                    <a:pt x="935" y="703"/>
                  </a:lnTo>
                  <a:lnTo>
                    <a:pt x="913" y="692"/>
                  </a:lnTo>
                  <a:lnTo>
                    <a:pt x="892" y="679"/>
                  </a:lnTo>
                  <a:lnTo>
                    <a:pt x="876" y="662"/>
                  </a:lnTo>
                  <a:lnTo>
                    <a:pt x="863" y="644"/>
                  </a:lnTo>
                  <a:lnTo>
                    <a:pt x="854" y="623"/>
                  </a:lnTo>
                  <a:lnTo>
                    <a:pt x="848" y="602"/>
                  </a:lnTo>
                  <a:lnTo>
                    <a:pt x="848" y="579"/>
                  </a:lnTo>
                  <a:lnTo>
                    <a:pt x="853" y="557"/>
                  </a:lnTo>
                  <a:lnTo>
                    <a:pt x="866" y="514"/>
                  </a:lnTo>
                  <a:lnTo>
                    <a:pt x="877" y="490"/>
                  </a:lnTo>
                  <a:lnTo>
                    <a:pt x="892" y="468"/>
                  </a:lnTo>
                  <a:lnTo>
                    <a:pt x="914" y="447"/>
                  </a:lnTo>
                  <a:lnTo>
                    <a:pt x="941" y="430"/>
                  </a:lnTo>
                  <a:lnTo>
                    <a:pt x="970" y="416"/>
                  </a:lnTo>
                  <a:lnTo>
                    <a:pt x="991" y="382"/>
                  </a:lnTo>
                  <a:lnTo>
                    <a:pt x="1014" y="349"/>
                  </a:lnTo>
                  <a:lnTo>
                    <a:pt x="1041" y="319"/>
                  </a:lnTo>
                  <a:lnTo>
                    <a:pt x="1057" y="304"/>
                  </a:lnTo>
                  <a:lnTo>
                    <a:pt x="1071" y="292"/>
                  </a:lnTo>
                  <a:lnTo>
                    <a:pt x="1075" y="288"/>
                  </a:lnTo>
                  <a:lnTo>
                    <a:pt x="1079" y="285"/>
                  </a:lnTo>
                  <a:lnTo>
                    <a:pt x="1078" y="280"/>
                  </a:lnTo>
                  <a:lnTo>
                    <a:pt x="1078" y="274"/>
                  </a:lnTo>
                  <a:lnTo>
                    <a:pt x="1075" y="251"/>
                  </a:lnTo>
                  <a:lnTo>
                    <a:pt x="1074" y="230"/>
                  </a:lnTo>
                  <a:lnTo>
                    <a:pt x="1076" y="213"/>
                  </a:lnTo>
                  <a:lnTo>
                    <a:pt x="1083" y="199"/>
                  </a:lnTo>
                  <a:lnTo>
                    <a:pt x="1094" y="185"/>
                  </a:lnTo>
                  <a:lnTo>
                    <a:pt x="1109" y="175"/>
                  </a:lnTo>
                  <a:lnTo>
                    <a:pt x="1122" y="170"/>
                  </a:lnTo>
                  <a:lnTo>
                    <a:pt x="1137" y="168"/>
                  </a:lnTo>
                  <a:lnTo>
                    <a:pt x="1153" y="168"/>
                  </a:lnTo>
                  <a:lnTo>
                    <a:pt x="1169" y="172"/>
                  </a:lnTo>
                  <a:lnTo>
                    <a:pt x="1184" y="181"/>
                  </a:lnTo>
                  <a:lnTo>
                    <a:pt x="1189" y="184"/>
                  </a:lnTo>
                  <a:lnTo>
                    <a:pt x="1199" y="190"/>
                  </a:lnTo>
                  <a:lnTo>
                    <a:pt x="1212" y="195"/>
                  </a:lnTo>
                  <a:lnTo>
                    <a:pt x="1230" y="202"/>
                  </a:lnTo>
                  <a:lnTo>
                    <a:pt x="1263" y="212"/>
                  </a:lnTo>
                  <a:lnTo>
                    <a:pt x="1300" y="219"/>
                  </a:lnTo>
                  <a:lnTo>
                    <a:pt x="1340" y="224"/>
                  </a:lnTo>
                  <a:lnTo>
                    <a:pt x="1384" y="226"/>
                  </a:lnTo>
                  <a:lnTo>
                    <a:pt x="1430" y="226"/>
                  </a:lnTo>
                  <a:lnTo>
                    <a:pt x="1465" y="225"/>
                  </a:lnTo>
                  <a:lnTo>
                    <a:pt x="1499" y="225"/>
                  </a:lnTo>
                  <a:lnTo>
                    <a:pt x="1535" y="226"/>
                  </a:lnTo>
                  <a:lnTo>
                    <a:pt x="1570" y="228"/>
                  </a:lnTo>
                  <a:lnTo>
                    <a:pt x="1608" y="233"/>
                  </a:lnTo>
                  <a:lnTo>
                    <a:pt x="1645" y="237"/>
                  </a:lnTo>
                  <a:lnTo>
                    <a:pt x="1682" y="244"/>
                  </a:lnTo>
                  <a:lnTo>
                    <a:pt x="1719" y="252"/>
                  </a:lnTo>
                  <a:lnTo>
                    <a:pt x="1756" y="262"/>
                  </a:lnTo>
                  <a:lnTo>
                    <a:pt x="1791" y="275"/>
                  </a:lnTo>
                  <a:lnTo>
                    <a:pt x="1823" y="291"/>
                  </a:lnTo>
                  <a:lnTo>
                    <a:pt x="1855" y="309"/>
                  </a:lnTo>
                  <a:lnTo>
                    <a:pt x="1885" y="330"/>
                  </a:lnTo>
                  <a:lnTo>
                    <a:pt x="1913" y="355"/>
                  </a:lnTo>
                  <a:lnTo>
                    <a:pt x="1936" y="383"/>
                  </a:lnTo>
                  <a:lnTo>
                    <a:pt x="1958" y="415"/>
                  </a:lnTo>
                  <a:lnTo>
                    <a:pt x="1988" y="429"/>
                  </a:lnTo>
                  <a:lnTo>
                    <a:pt x="2015" y="447"/>
                  </a:lnTo>
                  <a:lnTo>
                    <a:pt x="2037" y="467"/>
                  </a:lnTo>
                  <a:lnTo>
                    <a:pt x="2053" y="490"/>
                  </a:lnTo>
                  <a:lnTo>
                    <a:pt x="2064" y="515"/>
                  </a:lnTo>
                  <a:lnTo>
                    <a:pt x="2076" y="557"/>
                  </a:lnTo>
                  <a:lnTo>
                    <a:pt x="2082" y="579"/>
                  </a:lnTo>
                  <a:lnTo>
                    <a:pt x="2082" y="602"/>
                  </a:lnTo>
                  <a:lnTo>
                    <a:pt x="2076" y="623"/>
                  </a:lnTo>
                  <a:lnTo>
                    <a:pt x="2066" y="644"/>
                  </a:lnTo>
                  <a:lnTo>
                    <a:pt x="2054" y="662"/>
                  </a:lnTo>
                  <a:lnTo>
                    <a:pt x="2037" y="679"/>
                  </a:lnTo>
                  <a:lnTo>
                    <a:pt x="2017" y="692"/>
                  </a:lnTo>
                  <a:lnTo>
                    <a:pt x="1995" y="703"/>
                  </a:lnTo>
                  <a:lnTo>
                    <a:pt x="1986" y="728"/>
                  </a:lnTo>
                  <a:lnTo>
                    <a:pt x="1976" y="752"/>
                  </a:lnTo>
                  <a:lnTo>
                    <a:pt x="1964" y="777"/>
                  </a:lnTo>
                  <a:lnTo>
                    <a:pt x="1947" y="802"/>
                  </a:lnTo>
                  <a:lnTo>
                    <a:pt x="1929" y="827"/>
                  </a:lnTo>
                  <a:lnTo>
                    <a:pt x="1905" y="850"/>
                  </a:lnTo>
                  <a:lnTo>
                    <a:pt x="1879" y="874"/>
                  </a:lnTo>
                  <a:lnTo>
                    <a:pt x="1848" y="895"/>
                  </a:lnTo>
                  <a:lnTo>
                    <a:pt x="1813" y="916"/>
                  </a:lnTo>
                  <a:lnTo>
                    <a:pt x="1773" y="934"/>
                  </a:lnTo>
                  <a:lnTo>
                    <a:pt x="1775" y="958"/>
                  </a:lnTo>
                  <a:lnTo>
                    <a:pt x="1777" y="959"/>
                  </a:lnTo>
                  <a:lnTo>
                    <a:pt x="1781" y="961"/>
                  </a:lnTo>
                  <a:lnTo>
                    <a:pt x="2059" y="1064"/>
                  </a:lnTo>
                  <a:lnTo>
                    <a:pt x="2142" y="1045"/>
                  </a:lnTo>
                  <a:lnTo>
                    <a:pt x="2220" y="1024"/>
                  </a:lnTo>
                  <a:lnTo>
                    <a:pt x="2294" y="1001"/>
                  </a:lnTo>
                  <a:lnTo>
                    <a:pt x="2363" y="976"/>
                  </a:lnTo>
                  <a:lnTo>
                    <a:pt x="2428" y="951"/>
                  </a:lnTo>
                  <a:lnTo>
                    <a:pt x="2488" y="923"/>
                  </a:lnTo>
                  <a:lnTo>
                    <a:pt x="2544" y="895"/>
                  </a:lnTo>
                  <a:lnTo>
                    <a:pt x="2595" y="867"/>
                  </a:lnTo>
                  <a:lnTo>
                    <a:pt x="2640" y="838"/>
                  </a:lnTo>
                  <a:lnTo>
                    <a:pt x="2681" y="808"/>
                  </a:lnTo>
                  <a:lnTo>
                    <a:pt x="2717" y="780"/>
                  </a:lnTo>
                  <a:lnTo>
                    <a:pt x="2746" y="750"/>
                  </a:lnTo>
                  <a:lnTo>
                    <a:pt x="2772" y="722"/>
                  </a:lnTo>
                  <a:lnTo>
                    <a:pt x="2791" y="695"/>
                  </a:lnTo>
                  <a:lnTo>
                    <a:pt x="2806" y="668"/>
                  </a:lnTo>
                  <a:lnTo>
                    <a:pt x="2814" y="643"/>
                  </a:lnTo>
                  <a:lnTo>
                    <a:pt x="2817" y="619"/>
                  </a:lnTo>
                  <a:lnTo>
                    <a:pt x="2814" y="595"/>
                  </a:lnTo>
                  <a:lnTo>
                    <a:pt x="2806" y="569"/>
                  </a:lnTo>
                  <a:lnTo>
                    <a:pt x="2791" y="542"/>
                  </a:lnTo>
                  <a:lnTo>
                    <a:pt x="2771" y="515"/>
                  </a:lnTo>
                  <a:lnTo>
                    <a:pt x="2746" y="486"/>
                  </a:lnTo>
                  <a:lnTo>
                    <a:pt x="2716" y="458"/>
                  </a:lnTo>
                  <a:lnTo>
                    <a:pt x="2680" y="428"/>
                  </a:lnTo>
                  <a:lnTo>
                    <a:pt x="2639" y="398"/>
                  </a:lnTo>
                  <a:lnTo>
                    <a:pt x="2593" y="370"/>
                  </a:lnTo>
                  <a:lnTo>
                    <a:pt x="2541" y="341"/>
                  </a:lnTo>
                  <a:lnTo>
                    <a:pt x="2485" y="312"/>
                  </a:lnTo>
                  <a:lnTo>
                    <a:pt x="2425" y="286"/>
                  </a:lnTo>
                  <a:lnTo>
                    <a:pt x="2359" y="259"/>
                  </a:lnTo>
                  <a:lnTo>
                    <a:pt x="2288" y="235"/>
                  </a:lnTo>
                  <a:lnTo>
                    <a:pt x="2214" y="211"/>
                  </a:lnTo>
                  <a:lnTo>
                    <a:pt x="2135" y="191"/>
                  </a:lnTo>
                  <a:lnTo>
                    <a:pt x="2052" y="171"/>
                  </a:lnTo>
                  <a:lnTo>
                    <a:pt x="1964" y="154"/>
                  </a:lnTo>
                  <a:lnTo>
                    <a:pt x="1872" y="139"/>
                  </a:lnTo>
                  <a:lnTo>
                    <a:pt x="1776" y="128"/>
                  </a:lnTo>
                  <a:lnTo>
                    <a:pt x="1676" y="120"/>
                  </a:lnTo>
                  <a:lnTo>
                    <a:pt x="1573" y="114"/>
                  </a:lnTo>
                  <a:lnTo>
                    <a:pt x="1465" y="113"/>
                  </a:lnTo>
                  <a:close/>
                  <a:moveTo>
                    <a:pt x="1465" y="0"/>
                  </a:moveTo>
                  <a:lnTo>
                    <a:pt x="1574" y="1"/>
                  </a:lnTo>
                  <a:lnTo>
                    <a:pt x="1679" y="7"/>
                  </a:lnTo>
                  <a:lnTo>
                    <a:pt x="1781" y="16"/>
                  </a:lnTo>
                  <a:lnTo>
                    <a:pt x="1881" y="28"/>
                  </a:lnTo>
                  <a:lnTo>
                    <a:pt x="1977" y="42"/>
                  </a:lnTo>
                  <a:lnTo>
                    <a:pt x="2070" y="61"/>
                  </a:lnTo>
                  <a:lnTo>
                    <a:pt x="2159" y="80"/>
                  </a:lnTo>
                  <a:lnTo>
                    <a:pt x="2245" y="104"/>
                  </a:lnTo>
                  <a:lnTo>
                    <a:pt x="2327" y="128"/>
                  </a:lnTo>
                  <a:lnTo>
                    <a:pt x="2404" y="156"/>
                  </a:lnTo>
                  <a:lnTo>
                    <a:pt x="2477" y="184"/>
                  </a:lnTo>
                  <a:lnTo>
                    <a:pt x="2546" y="215"/>
                  </a:lnTo>
                  <a:lnTo>
                    <a:pt x="2609" y="248"/>
                  </a:lnTo>
                  <a:lnTo>
                    <a:pt x="2666" y="282"/>
                  </a:lnTo>
                  <a:lnTo>
                    <a:pt x="2720" y="316"/>
                  </a:lnTo>
                  <a:lnTo>
                    <a:pt x="2768" y="352"/>
                  </a:lnTo>
                  <a:lnTo>
                    <a:pt x="2809" y="390"/>
                  </a:lnTo>
                  <a:lnTo>
                    <a:pt x="2846" y="427"/>
                  </a:lnTo>
                  <a:lnTo>
                    <a:pt x="2875" y="465"/>
                  </a:lnTo>
                  <a:lnTo>
                    <a:pt x="2899" y="504"/>
                  </a:lnTo>
                  <a:lnTo>
                    <a:pt x="2915" y="542"/>
                  </a:lnTo>
                  <a:lnTo>
                    <a:pt x="2927" y="580"/>
                  </a:lnTo>
                  <a:lnTo>
                    <a:pt x="2930" y="619"/>
                  </a:lnTo>
                  <a:lnTo>
                    <a:pt x="2927" y="657"/>
                  </a:lnTo>
                  <a:lnTo>
                    <a:pt x="2915" y="696"/>
                  </a:lnTo>
                  <a:lnTo>
                    <a:pt x="2899" y="734"/>
                  </a:lnTo>
                  <a:lnTo>
                    <a:pt x="2875" y="773"/>
                  </a:lnTo>
                  <a:lnTo>
                    <a:pt x="2846" y="810"/>
                  </a:lnTo>
                  <a:lnTo>
                    <a:pt x="2809" y="848"/>
                  </a:lnTo>
                  <a:lnTo>
                    <a:pt x="2768" y="885"/>
                  </a:lnTo>
                  <a:lnTo>
                    <a:pt x="2720" y="921"/>
                  </a:lnTo>
                  <a:lnTo>
                    <a:pt x="2666" y="956"/>
                  </a:lnTo>
                  <a:lnTo>
                    <a:pt x="2609" y="989"/>
                  </a:lnTo>
                  <a:lnTo>
                    <a:pt x="2546" y="1022"/>
                  </a:lnTo>
                  <a:lnTo>
                    <a:pt x="2477" y="1053"/>
                  </a:lnTo>
                  <a:lnTo>
                    <a:pt x="2404" y="1082"/>
                  </a:lnTo>
                  <a:lnTo>
                    <a:pt x="2327" y="1109"/>
                  </a:lnTo>
                  <a:lnTo>
                    <a:pt x="2245" y="1134"/>
                  </a:lnTo>
                  <a:lnTo>
                    <a:pt x="2260" y="1140"/>
                  </a:lnTo>
                  <a:lnTo>
                    <a:pt x="2068" y="1179"/>
                  </a:lnTo>
                  <a:lnTo>
                    <a:pt x="2028" y="1187"/>
                  </a:lnTo>
                  <a:lnTo>
                    <a:pt x="1987" y="1193"/>
                  </a:lnTo>
                  <a:lnTo>
                    <a:pt x="1982" y="1194"/>
                  </a:lnTo>
                  <a:lnTo>
                    <a:pt x="1977" y="1195"/>
                  </a:lnTo>
                  <a:lnTo>
                    <a:pt x="1873" y="1210"/>
                  </a:lnTo>
                  <a:lnTo>
                    <a:pt x="1813" y="1219"/>
                  </a:lnTo>
                  <a:lnTo>
                    <a:pt x="1747" y="1225"/>
                  </a:lnTo>
                  <a:lnTo>
                    <a:pt x="1691" y="1229"/>
                  </a:lnTo>
                  <a:lnTo>
                    <a:pt x="1636" y="1233"/>
                  </a:lnTo>
                  <a:lnTo>
                    <a:pt x="1614" y="1234"/>
                  </a:lnTo>
                  <a:lnTo>
                    <a:pt x="1540" y="1237"/>
                  </a:lnTo>
                  <a:lnTo>
                    <a:pt x="1465" y="1238"/>
                  </a:lnTo>
                  <a:lnTo>
                    <a:pt x="1388" y="1237"/>
                  </a:lnTo>
                  <a:lnTo>
                    <a:pt x="1313" y="1234"/>
                  </a:lnTo>
                  <a:lnTo>
                    <a:pt x="1292" y="1233"/>
                  </a:lnTo>
                  <a:lnTo>
                    <a:pt x="1176" y="1224"/>
                  </a:lnTo>
                  <a:lnTo>
                    <a:pt x="1116" y="1218"/>
                  </a:lnTo>
                  <a:lnTo>
                    <a:pt x="1048" y="1209"/>
                  </a:lnTo>
                  <a:lnTo>
                    <a:pt x="953" y="1195"/>
                  </a:lnTo>
                  <a:lnTo>
                    <a:pt x="945" y="1194"/>
                  </a:lnTo>
                  <a:lnTo>
                    <a:pt x="938" y="1192"/>
                  </a:lnTo>
                  <a:lnTo>
                    <a:pt x="896" y="1185"/>
                  </a:lnTo>
                  <a:lnTo>
                    <a:pt x="855" y="1178"/>
                  </a:lnTo>
                  <a:lnTo>
                    <a:pt x="660" y="1137"/>
                  </a:lnTo>
                  <a:lnTo>
                    <a:pt x="674" y="1131"/>
                  </a:lnTo>
                  <a:lnTo>
                    <a:pt x="594" y="1106"/>
                  </a:lnTo>
                  <a:lnTo>
                    <a:pt x="519" y="1078"/>
                  </a:lnTo>
                  <a:lnTo>
                    <a:pt x="446" y="1050"/>
                  </a:lnTo>
                  <a:lnTo>
                    <a:pt x="379" y="1019"/>
                  </a:lnTo>
                  <a:lnTo>
                    <a:pt x="317" y="987"/>
                  </a:lnTo>
                  <a:lnTo>
                    <a:pt x="259" y="954"/>
                  </a:lnTo>
                  <a:lnTo>
                    <a:pt x="207" y="919"/>
                  </a:lnTo>
                  <a:lnTo>
                    <a:pt x="160" y="883"/>
                  </a:lnTo>
                  <a:lnTo>
                    <a:pt x="119" y="846"/>
                  </a:lnTo>
                  <a:lnTo>
                    <a:pt x="83" y="808"/>
                  </a:lnTo>
                  <a:lnTo>
                    <a:pt x="55" y="772"/>
                  </a:lnTo>
                  <a:lnTo>
                    <a:pt x="31" y="733"/>
                  </a:lnTo>
                  <a:lnTo>
                    <a:pt x="14" y="695"/>
                  </a:lnTo>
                  <a:lnTo>
                    <a:pt x="3" y="657"/>
                  </a:lnTo>
                  <a:lnTo>
                    <a:pt x="0" y="619"/>
                  </a:lnTo>
                  <a:lnTo>
                    <a:pt x="3" y="580"/>
                  </a:lnTo>
                  <a:lnTo>
                    <a:pt x="15" y="542"/>
                  </a:lnTo>
                  <a:lnTo>
                    <a:pt x="31" y="504"/>
                  </a:lnTo>
                  <a:lnTo>
                    <a:pt x="55" y="465"/>
                  </a:lnTo>
                  <a:lnTo>
                    <a:pt x="84" y="427"/>
                  </a:lnTo>
                  <a:lnTo>
                    <a:pt x="121" y="390"/>
                  </a:lnTo>
                  <a:lnTo>
                    <a:pt x="162" y="352"/>
                  </a:lnTo>
                  <a:lnTo>
                    <a:pt x="210" y="316"/>
                  </a:lnTo>
                  <a:lnTo>
                    <a:pt x="264" y="282"/>
                  </a:lnTo>
                  <a:lnTo>
                    <a:pt x="321" y="248"/>
                  </a:lnTo>
                  <a:lnTo>
                    <a:pt x="384" y="215"/>
                  </a:lnTo>
                  <a:lnTo>
                    <a:pt x="453" y="184"/>
                  </a:lnTo>
                  <a:lnTo>
                    <a:pt x="526" y="156"/>
                  </a:lnTo>
                  <a:lnTo>
                    <a:pt x="603" y="128"/>
                  </a:lnTo>
                  <a:lnTo>
                    <a:pt x="685" y="104"/>
                  </a:lnTo>
                  <a:lnTo>
                    <a:pt x="771" y="80"/>
                  </a:lnTo>
                  <a:lnTo>
                    <a:pt x="860" y="61"/>
                  </a:lnTo>
                  <a:lnTo>
                    <a:pt x="953" y="42"/>
                  </a:lnTo>
                  <a:lnTo>
                    <a:pt x="1049" y="28"/>
                  </a:lnTo>
                  <a:lnTo>
                    <a:pt x="1149" y="16"/>
                  </a:lnTo>
                  <a:lnTo>
                    <a:pt x="1251" y="7"/>
                  </a:lnTo>
                  <a:lnTo>
                    <a:pt x="1356" y="1"/>
                  </a:lnTo>
                  <a:lnTo>
                    <a:pt x="14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77" name="Group 2485"/>
          <p:cNvGrpSpPr/>
          <p:nvPr/>
        </p:nvGrpSpPr>
        <p:grpSpPr>
          <a:xfrm>
            <a:off x="5915742" y="4545614"/>
            <a:ext cx="525463" cy="522287"/>
            <a:chOff x="2562225" y="5794375"/>
            <a:chExt cx="525463" cy="522287"/>
          </a:xfrm>
          <a:solidFill>
            <a:srgbClr val="000000"/>
          </a:solidFill>
        </p:grpSpPr>
        <p:sp>
          <p:nvSpPr>
            <p:cNvPr id="1178" name="Freeform 1250"/>
            <p:cNvSpPr>
              <a:spLocks noEditPoints="1"/>
            </p:cNvSpPr>
            <p:nvPr/>
          </p:nvSpPr>
          <p:spPr bwMode="auto">
            <a:xfrm>
              <a:off x="2562225" y="5794375"/>
              <a:ext cx="525463" cy="522287"/>
            </a:xfrm>
            <a:custGeom>
              <a:avLst/>
              <a:gdLst>
                <a:gd name="T0" fmla="*/ 1239 w 3314"/>
                <a:gd name="T1" fmla="*/ 3053 h 3295"/>
                <a:gd name="T2" fmla="*/ 946 w 3314"/>
                <a:gd name="T3" fmla="*/ 3022 h 3295"/>
                <a:gd name="T4" fmla="*/ 929 w 3314"/>
                <a:gd name="T5" fmla="*/ 2998 h 3295"/>
                <a:gd name="T6" fmla="*/ 1651 w 3314"/>
                <a:gd name="T7" fmla="*/ 3026 h 3295"/>
                <a:gd name="T8" fmla="*/ 2145 w 3314"/>
                <a:gd name="T9" fmla="*/ 2845 h 3295"/>
                <a:gd name="T10" fmla="*/ 2145 w 3314"/>
                <a:gd name="T11" fmla="*/ 2845 h 3295"/>
                <a:gd name="T12" fmla="*/ 2270 w 3314"/>
                <a:gd name="T13" fmla="*/ 2769 h 3295"/>
                <a:gd name="T14" fmla="*/ 2593 w 3314"/>
                <a:gd name="T15" fmla="*/ 2498 h 3295"/>
                <a:gd name="T16" fmla="*/ 2630 w 3314"/>
                <a:gd name="T17" fmla="*/ 2774 h 3295"/>
                <a:gd name="T18" fmla="*/ 2743 w 3314"/>
                <a:gd name="T19" fmla="*/ 2317 h 3295"/>
                <a:gd name="T20" fmla="*/ 2770 w 3314"/>
                <a:gd name="T21" fmla="*/ 2279 h 3295"/>
                <a:gd name="T22" fmla="*/ 2844 w 3314"/>
                <a:gd name="T23" fmla="*/ 2165 h 3295"/>
                <a:gd name="T24" fmla="*/ 3023 w 3314"/>
                <a:gd name="T25" fmla="*/ 1730 h 3295"/>
                <a:gd name="T26" fmla="*/ 3162 w 3314"/>
                <a:gd name="T27" fmla="*/ 1899 h 3295"/>
                <a:gd name="T28" fmla="*/ 3065 w 3314"/>
                <a:gd name="T29" fmla="*/ 1508 h 3295"/>
                <a:gd name="T30" fmla="*/ 3004 w 3314"/>
                <a:gd name="T31" fmla="*/ 883 h 3295"/>
                <a:gd name="T32" fmla="*/ 3063 w 3314"/>
                <a:gd name="T33" fmla="*/ 1145 h 3295"/>
                <a:gd name="T34" fmla="*/ 1735 w 3314"/>
                <a:gd name="T35" fmla="*/ 112 h 3295"/>
                <a:gd name="T36" fmla="*/ 1142 w 3314"/>
                <a:gd name="T37" fmla="*/ 234 h 3295"/>
                <a:gd name="T38" fmla="*/ 601 w 3314"/>
                <a:gd name="T39" fmla="*/ 598 h 3295"/>
                <a:gd name="T40" fmla="*/ 248 w 3314"/>
                <a:gd name="T41" fmla="*/ 1106 h 3295"/>
                <a:gd name="T42" fmla="*/ 113 w 3314"/>
                <a:gd name="T43" fmla="*/ 1667 h 3295"/>
                <a:gd name="T44" fmla="*/ 203 w 3314"/>
                <a:gd name="T45" fmla="*/ 2207 h 3295"/>
                <a:gd name="T46" fmla="*/ 510 w 3314"/>
                <a:gd name="T47" fmla="*/ 2644 h 3295"/>
                <a:gd name="T48" fmla="*/ 688 w 3314"/>
                <a:gd name="T49" fmla="*/ 2773 h 3295"/>
                <a:gd name="T50" fmla="*/ 907 w 3314"/>
                <a:gd name="T51" fmla="*/ 2874 h 3295"/>
                <a:gd name="T52" fmla="*/ 1132 w 3314"/>
                <a:gd name="T53" fmla="*/ 2929 h 3295"/>
                <a:gd name="T54" fmla="*/ 1418 w 3314"/>
                <a:gd name="T55" fmla="*/ 2943 h 3295"/>
                <a:gd name="T56" fmla="*/ 1718 w 3314"/>
                <a:gd name="T57" fmla="*/ 2896 h 3295"/>
                <a:gd name="T58" fmla="*/ 1906 w 3314"/>
                <a:gd name="T59" fmla="*/ 2834 h 3295"/>
                <a:gd name="T60" fmla="*/ 2150 w 3314"/>
                <a:gd name="T61" fmla="*/ 2712 h 3295"/>
                <a:gd name="T62" fmla="*/ 2375 w 3314"/>
                <a:gd name="T63" fmla="*/ 2550 h 3295"/>
                <a:gd name="T64" fmla="*/ 2612 w 3314"/>
                <a:gd name="T65" fmla="*/ 2303 h 3295"/>
                <a:gd name="T66" fmla="*/ 2794 w 3314"/>
                <a:gd name="T67" fmla="*/ 2020 h 3295"/>
                <a:gd name="T68" fmla="*/ 2895 w 3314"/>
                <a:gd name="T69" fmla="*/ 1773 h 3295"/>
                <a:gd name="T70" fmla="*/ 2952 w 3314"/>
                <a:gd name="T71" fmla="*/ 1504 h 3295"/>
                <a:gd name="T72" fmla="*/ 2951 w 3314"/>
                <a:gd name="T73" fmla="*/ 1156 h 3295"/>
                <a:gd name="T74" fmla="*/ 2893 w 3314"/>
                <a:gd name="T75" fmla="*/ 906 h 3295"/>
                <a:gd name="T76" fmla="*/ 2789 w 3314"/>
                <a:gd name="T77" fmla="*/ 685 h 3295"/>
                <a:gd name="T78" fmla="*/ 2659 w 3314"/>
                <a:gd name="T79" fmla="*/ 508 h 3295"/>
                <a:gd name="T80" fmla="*/ 2210 w 3314"/>
                <a:gd name="T81" fmla="*/ 199 h 3295"/>
                <a:gd name="T82" fmla="*/ 1720 w 3314"/>
                <a:gd name="T83" fmla="*/ 0 h 3295"/>
                <a:gd name="T84" fmla="*/ 2283 w 3314"/>
                <a:gd name="T85" fmla="*/ 108 h 3295"/>
                <a:gd name="T86" fmla="*/ 2733 w 3314"/>
                <a:gd name="T87" fmla="*/ 421 h 3295"/>
                <a:gd name="T88" fmla="*/ 3040 w 3314"/>
                <a:gd name="T89" fmla="*/ 741 h 3295"/>
                <a:gd name="T90" fmla="*/ 3276 w 3314"/>
                <a:gd name="T91" fmla="*/ 1242 h 3295"/>
                <a:gd name="T92" fmla="*/ 3314 w 3314"/>
                <a:gd name="T93" fmla="*/ 1602 h 3295"/>
                <a:gd name="T94" fmla="*/ 3225 w 3314"/>
                <a:gd name="T95" fmla="*/ 2092 h 3295"/>
                <a:gd name="T96" fmla="*/ 3022 w 3314"/>
                <a:gd name="T97" fmla="*/ 2497 h 3295"/>
                <a:gd name="T98" fmla="*/ 2667 w 3314"/>
                <a:gd name="T99" fmla="*/ 2890 h 3295"/>
                <a:gd name="T100" fmla="*/ 2413 w 3314"/>
                <a:gd name="T101" fmla="*/ 3067 h 3295"/>
                <a:gd name="T102" fmla="*/ 1943 w 3314"/>
                <a:gd name="T103" fmla="*/ 3253 h 3295"/>
                <a:gd name="T104" fmla="*/ 1657 w 3314"/>
                <a:gd name="T105" fmla="*/ 3293 h 3295"/>
                <a:gd name="T106" fmla="*/ 1312 w 3314"/>
                <a:gd name="T107" fmla="*/ 3270 h 3295"/>
                <a:gd name="T108" fmla="*/ 1007 w 3314"/>
                <a:gd name="T109" fmla="*/ 3177 h 3295"/>
                <a:gd name="T110" fmla="*/ 583 w 3314"/>
                <a:gd name="T111" fmla="*/ 2874 h 3295"/>
                <a:gd name="T112" fmla="*/ 272 w 3314"/>
                <a:gd name="T113" fmla="*/ 2552 h 3295"/>
                <a:gd name="T114" fmla="*/ 33 w 3314"/>
                <a:gd name="T115" fmla="*/ 2038 h 3295"/>
                <a:gd name="T116" fmla="*/ 23 w 3314"/>
                <a:gd name="T117" fmla="*/ 1459 h 3295"/>
                <a:gd name="T118" fmla="*/ 235 w 3314"/>
                <a:gd name="T119" fmla="*/ 886 h 3295"/>
                <a:gd name="T120" fmla="*/ 663 w 3314"/>
                <a:gd name="T121" fmla="*/ 392 h 3295"/>
                <a:gd name="T122" fmla="*/ 1215 w 3314"/>
                <a:gd name="T123" fmla="*/ 88 h 3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14" h="3295">
                  <a:moveTo>
                    <a:pt x="1476" y="3051"/>
                  </a:moveTo>
                  <a:lnTo>
                    <a:pt x="1457" y="3052"/>
                  </a:lnTo>
                  <a:lnTo>
                    <a:pt x="1378" y="3056"/>
                  </a:lnTo>
                  <a:lnTo>
                    <a:pt x="1340" y="3057"/>
                  </a:lnTo>
                  <a:lnTo>
                    <a:pt x="1334" y="3057"/>
                  </a:lnTo>
                  <a:lnTo>
                    <a:pt x="1286" y="3056"/>
                  </a:lnTo>
                  <a:lnTo>
                    <a:pt x="1239" y="3053"/>
                  </a:lnTo>
                  <a:lnTo>
                    <a:pt x="1349" y="3163"/>
                  </a:lnTo>
                  <a:lnTo>
                    <a:pt x="1434" y="3175"/>
                  </a:lnTo>
                  <a:lnTo>
                    <a:pt x="1520" y="3181"/>
                  </a:lnTo>
                  <a:lnTo>
                    <a:pt x="1607" y="3182"/>
                  </a:lnTo>
                  <a:lnTo>
                    <a:pt x="1476" y="3051"/>
                  </a:lnTo>
                  <a:close/>
                  <a:moveTo>
                    <a:pt x="888" y="2987"/>
                  </a:moveTo>
                  <a:lnTo>
                    <a:pt x="946" y="3022"/>
                  </a:lnTo>
                  <a:lnTo>
                    <a:pt x="1007" y="3053"/>
                  </a:lnTo>
                  <a:lnTo>
                    <a:pt x="1069" y="3081"/>
                  </a:lnTo>
                  <a:lnTo>
                    <a:pt x="1132" y="3106"/>
                  </a:lnTo>
                  <a:lnTo>
                    <a:pt x="1055" y="3029"/>
                  </a:lnTo>
                  <a:lnTo>
                    <a:pt x="1008" y="3019"/>
                  </a:lnTo>
                  <a:lnTo>
                    <a:pt x="961" y="3007"/>
                  </a:lnTo>
                  <a:lnTo>
                    <a:pt x="929" y="2998"/>
                  </a:lnTo>
                  <a:lnTo>
                    <a:pt x="908" y="2993"/>
                  </a:lnTo>
                  <a:lnTo>
                    <a:pt x="888" y="2987"/>
                  </a:lnTo>
                  <a:close/>
                  <a:moveTo>
                    <a:pt x="1869" y="2967"/>
                  </a:moveTo>
                  <a:lnTo>
                    <a:pt x="1841" y="2976"/>
                  </a:lnTo>
                  <a:lnTo>
                    <a:pt x="1768" y="2998"/>
                  </a:lnTo>
                  <a:lnTo>
                    <a:pt x="1741" y="3005"/>
                  </a:lnTo>
                  <a:lnTo>
                    <a:pt x="1651" y="3026"/>
                  </a:lnTo>
                  <a:lnTo>
                    <a:pt x="1616" y="3032"/>
                  </a:lnTo>
                  <a:lnTo>
                    <a:pt x="1756" y="3172"/>
                  </a:lnTo>
                  <a:lnTo>
                    <a:pt x="1844" y="3158"/>
                  </a:lnTo>
                  <a:lnTo>
                    <a:pt x="1932" y="3139"/>
                  </a:lnTo>
                  <a:lnTo>
                    <a:pt x="2018" y="3116"/>
                  </a:lnTo>
                  <a:lnTo>
                    <a:pt x="1869" y="2967"/>
                  </a:lnTo>
                  <a:close/>
                  <a:moveTo>
                    <a:pt x="2145" y="2845"/>
                  </a:moveTo>
                  <a:lnTo>
                    <a:pt x="2082" y="2878"/>
                  </a:lnTo>
                  <a:lnTo>
                    <a:pt x="2063" y="2887"/>
                  </a:lnTo>
                  <a:lnTo>
                    <a:pt x="1984" y="2923"/>
                  </a:lnTo>
                  <a:lnTo>
                    <a:pt x="2137" y="3075"/>
                  </a:lnTo>
                  <a:lnTo>
                    <a:pt x="2219" y="3040"/>
                  </a:lnTo>
                  <a:lnTo>
                    <a:pt x="2300" y="3000"/>
                  </a:lnTo>
                  <a:lnTo>
                    <a:pt x="2145" y="2845"/>
                  </a:lnTo>
                  <a:close/>
                  <a:moveTo>
                    <a:pt x="2384" y="2687"/>
                  </a:moveTo>
                  <a:lnTo>
                    <a:pt x="2383" y="2687"/>
                  </a:lnTo>
                  <a:lnTo>
                    <a:pt x="2383" y="2687"/>
                  </a:lnTo>
                  <a:lnTo>
                    <a:pt x="2362" y="2704"/>
                  </a:lnTo>
                  <a:lnTo>
                    <a:pt x="2319" y="2736"/>
                  </a:lnTo>
                  <a:lnTo>
                    <a:pt x="2274" y="2767"/>
                  </a:lnTo>
                  <a:lnTo>
                    <a:pt x="2270" y="2769"/>
                  </a:lnTo>
                  <a:lnTo>
                    <a:pt x="2266" y="2772"/>
                  </a:lnTo>
                  <a:lnTo>
                    <a:pt x="2244" y="2786"/>
                  </a:lnTo>
                  <a:lnTo>
                    <a:pt x="2402" y="2942"/>
                  </a:lnTo>
                  <a:lnTo>
                    <a:pt x="2473" y="2895"/>
                  </a:lnTo>
                  <a:lnTo>
                    <a:pt x="2542" y="2844"/>
                  </a:lnTo>
                  <a:lnTo>
                    <a:pt x="2384" y="2687"/>
                  </a:lnTo>
                  <a:close/>
                  <a:moveTo>
                    <a:pt x="2593" y="2498"/>
                  </a:moveTo>
                  <a:lnTo>
                    <a:pt x="2573" y="2519"/>
                  </a:lnTo>
                  <a:lnTo>
                    <a:pt x="2554" y="2539"/>
                  </a:lnTo>
                  <a:lnTo>
                    <a:pt x="2513" y="2577"/>
                  </a:lnTo>
                  <a:lnTo>
                    <a:pt x="2472" y="2615"/>
                  </a:lnTo>
                  <a:lnTo>
                    <a:pt x="2472" y="2615"/>
                  </a:lnTo>
                  <a:lnTo>
                    <a:pt x="2471" y="2616"/>
                  </a:lnTo>
                  <a:lnTo>
                    <a:pt x="2630" y="2774"/>
                  </a:lnTo>
                  <a:lnTo>
                    <a:pt x="2672" y="2736"/>
                  </a:lnTo>
                  <a:lnTo>
                    <a:pt x="2713" y="2698"/>
                  </a:lnTo>
                  <a:lnTo>
                    <a:pt x="2733" y="2677"/>
                  </a:lnTo>
                  <a:lnTo>
                    <a:pt x="2751" y="2656"/>
                  </a:lnTo>
                  <a:lnTo>
                    <a:pt x="2593" y="2498"/>
                  </a:lnTo>
                  <a:close/>
                  <a:moveTo>
                    <a:pt x="2770" y="2279"/>
                  </a:moveTo>
                  <a:lnTo>
                    <a:pt x="2743" y="2317"/>
                  </a:lnTo>
                  <a:lnTo>
                    <a:pt x="2715" y="2355"/>
                  </a:lnTo>
                  <a:lnTo>
                    <a:pt x="2712" y="2359"/>
                  </a:lnTo>
                  <a:lnTo>
                    <a:pt x="2668" y="2415"/>
                  </a:lnTo>
                  <a:lnTo>
                    <a:pt x="2826" y="2572"/>
                  </a:lnTo>
                  <a:lnTo>
                    <a:pt x="2879" y="2504"/>
                  </a:lnTo>
                  <a:lnTo>
                    <a:pt x="2928" y="2436"/>
                  </a:lnTo>
                  <a:lnTo>
                    <a:pt x="2770" y="2279"/>
                  </a:lnTo>
                  <a:close/>
                  <a:moveTo>
                    <a:pt x="2916" y="2027"/>
                  </a:moveTo>
                  <a:lnTo>
                    <a:pt x="2907" y="2045"/>
                  </a:lnTo>
                  <a:lnTo>
                    <a:pt x="2898" y="2065"/>
                  </a:lnTo>
                  <a:lnTo>
                    <a:pt x="2874" y="2111"/>
                  </a:lnTo>
                  <a:lnTo>
                    <a:pt x="2848" y="2158"/>
                  </a:lnTo>
                  <a:lnTo>
                    <a:pt x="2846" y="2161"/>
                  </a:lnTo>
                  <a:lnTo>
                    <a:pt x="2844" y="2165"/>
                  </a:lnTo>
                  <a:lnTo>
                    <a:pt x="2833" y="2182"/>
                  </a:lnTo>
                  <a:lnTo>
                    <a:pt x="2989" y="2338"/>
                  </a:lnTo>
                  <a:lnTo>
                    <a:pt x="3032" y="2259"/>
                  </a:lnTo>
                  <a:lnTo>
                    <a:pt x="3069" y="2180"/>
                  </a:lnTo>
                  <a:lnTo>
                    <a:pt x="2916" y="2027"/>
                  </a:lnTo>
                  <a:close/>
                  <a:moveTo>
                    <a:pt x="3037" y="1673"/>
                  </a:moveTo>
                  <a:lnTo>
                    <a:pt x="3023" y="1730"/>
                  </a:lnTo>
                  <a:lnTo>
                    <a:pt x="3016" y="1757"/>
                  </a:lnTo>
                  <a:lnTo>
                    <a:pt x="2994" y="1829"/>
                  </a:lnTo>
                  <a:lnTo>
                    <a:pt x="2986" y="1856"/>
                  </a:lnTo>
                  <a:lnTo>
                    <a:pt x="2963" y="1916"/>
                  </a:lnTo>
                  <a:lnTo>
                    <a:pt x="3114" y="2067"/>
                  </a:lnTo>
                  <a:lnTo>
                    <a:pt x="3141" y="1983"/>
                  </a:lnTo>
                  <a:lnTo>
                    <a:pt x="3162" y="1899"/>
                  </a:lnTo>
                  <a:lnTo>
                    <a:pt x="3180" y="1815"/>
                  </a:lnTo>
                  <a:lnTo>
                    <a:pt x="3037" y="1673"/>
                  </a:lnTo>
                  <a:close/>
                  <a:moveTo>
                    <a:pt x="3076" y="1315"/>
                  </a:moveTo>
                  <a:lnTo>
                    <a:pt x="3075" y="1335"/>
                  </a:lnTo>
                  <a:lnTo>
                    <a:pt x="3075" y="1381"/>
                  </a:lnTo>
                  <a:lnTo>
                    <a:pt x="3073" y="1428"/>
                  </a:lnTo>
                  <a:lnTo>
                    <a:pt x="3065" y="1508"/>
                  </a:lnTo>
                  <a:lnTo>
                    <a:pt x="3061" y="1539"/>
                  </a:lnTo>
                  <a:lnTo>
                    <a:pt x="3198" y="1675"/>
                  </a:lnTo>
                  <a:lnTo>
                    <a:pt x="3201" y="1594"/>
                  </a:lnTo>
                  <a:lnTo>
                    <a:pt x="3201" y="1514"/>
                  </a:lnTo>
                  <a:lnTo>
                    <a:pt x="3195" y="1434"/>
                  </a:lnTo>
                  <a:lnTo>
                    <a:pt x="3076" y="1315"/>
                  </a:lnTo>
                  <a:close/>
                  <a:moveTo>
                    <a:pt x="3004" y="883"/>
                  </a:moveTo>
                  <a:lnTo>
                    <a:pt x="3010" y="903"/>
                  </a:lnTo>
                  <a:lnTo>
                    <a:pt x="3028" y="962"/>
                  </a:lnTo>
                  <a:lnTo>
                    <a:pt x="3036" y="997"/>
                  </a:lnTo>
                  <a:lnTo>
                    <a:pt x="3045" y="1036"/>
                  </a:lnTo>
                  <a:lnTo>
                    <a:pt x="3053" y="1075"/>
                  </a:lnTo>
                  <a:lnTo>
                    <a:pt x="3060" y="1119"/>
                  </a:lnTo>
                  <a:lnTo>
                    <a:pt x="3063" y="1145"/>
                  </a:lnTo>
                  <a:lnTo>
                    <a:pt x="3159" y="1240"/>
                  </a:lnTo>
                  <a:lnTo>
                    <a:pt x="3137" y="1166"/>
                  </a:lnTo>
                  <a:lnTo>
                    <a:pt x="3111" y="1092"/>
                  </a:lnTo>
                  <a:lnTo>
                    <a:pt x="3081" y="1020"/>
                  </a:lnTo>
                  <a:lnTo>
                    <a:pt x="3044" y="950"/>
                  </a:lnTo>
                  <a:lnTo>
                    <a:pt x="3004" y="883"/>
                  </a:lnTo>
                  <a:close/>
                  <a:moveTo>
                    <a:pt x="1735" y="112"/>
                  </a:moveTo>
                  <a:lnTo>
                    <a:pt x="1650" y="115"/>
                  </a:lnTo>
                  <a:lnTo>
                    <a:pt x="1565" y="122"/>
                  </a:lnTo>
                  <a:lnTo>
                    <a:pt x="1480" y="135"/>
                  </a:lnTo>
                  <a:lnTo>
                    <a:pt x="1394" y="152"/>
                  </a:lnTo>
                  <a:lnTo>
                    <a:pt x="1309" y="175"/>
                  </a:lnTo>
                  <a:lnTo>
                    <a:pt x="1225" y="202"/>
                  </a:lnTo>
                  <a:lnTo>
                    <a:pt x="1142" y="234"/>
                  </a:lnTo>
                  <a:lnTo>
                    <a:pt x="1059" y="272"/>
                  </a:lnTo>
                  <a:lnTo>
                    <a:pt x="978" y="314"/>
                  </a:lnTo>
                  <a:lnTo>
                    <a:pt x="898" y="361"/>
                  </a:lnTo>
                  <a:lnTo>
                    <a:pt x="821" y="413"/>
                  </a:lnTo>
                  <a:lnTo>
                    <a:pt x="746" y="470"/>
                  </a:lnTo>
                  <a:lnTo>
                    <a:pt x="672" y="532"/>
                  </a:lnTo>
                  <a:lnTo>
                    <a:pt x="601" y="598"/>
                  </a:lnTo>
                  <a:lnTo>
                    <a:pt x="538" y="665"/>
                  </a:lnTo>
                  <a:lnTo>
                    <a:pt x="478" y="734"/>
                  </a:lnTo>
                  <a:lnTo>
                    <a:pt x="424" y="805"/>
                  </a:lnTo>
                  <a:lnTo>
                    <a:pt x="372" y="879"/>
                  </a:lnTo>
                  <a:lnTo>
                    <a:pt x="326" y="954"/>
                  </a:lnTo>
                  <a:lnTo>
                    <a:pt x="286" y="1029"/>
                  </a:lnTo>
                  <a:lnTo>
                    <a:pt x="248" y="1106"/>
                  </a:lnTo>
                  <a:lnTo>
                    <a:pt x="215" y="1185"/>
                  </a:lnTo>
                  <a:lnTo>
                    <a:pt x="187" y="1264"/>
                  </a:lnTo>
                  <a:lnTo>
                    <a:pt x="163" y="1344"/>
                  </a:lnTo>
                  <a:lnTo>
                    <a:pt x="143" y="1425"/>
                  </a:lnTo>
                  <a:lnTo>
                    <a:pt x="129" y="1506"/>
                  </a:lnTo>
                  <a:lnTo>
                    <a:pt x="119" y="1587"/>
                  </a:lnTo>
                  <a:lnTo>
                    <a:pt x="113" y="1667"/>
                  </a:lnTo>
                  <a:lnTo>
                    <a:pt x="112" y="1747"/>
                  </a:lnTo>
                  <a:lnTo>
                    <a:pt x="116" y="1827"/>
                  </a:lnTo>
                  <a:lnTo>
                    <a:pt x="123" y="1905"/>
                  </a:lnTo>
                  <a:lnTo>
                    <a:pt x="137" y="1983"/>
                  </a:lnTo>
                  <a:lnTo>
                    <a:pt x="154" y="2058"/>
                  </a:lnTo>
                  <a:lnTo>
                    <a:pt x="176" y="2133"/>
                  </a:lnTo>
                  <a:lnTo>
                    <a:pt x="203" y="2207"/>
                  </a:lnTo>
                  <a:lnTo>
                    <a:pt x="234" y="2278"/>
                  </a:lnTo>
                  <a:lnTo>
                    <a:pt x="270" y="2347"/>
                  </a:lnTo>
                  <a:lnTo>
                    <a:pt x="311" y="2414"/>
                  </a:lnTo>
                  <a:lnTo>
                    <a:pt x="357" y="2478"/>
                  </a:lnTo>
                  <a:lnTo>
                    <a:pt x="407" y="2540"/>
                  </a:lnTo>
                  <a:lnTo>
                    <a:pt x="462" y="2598"/>
                  </a:lnTo>
                  <a:lnTo>
                    <a:pt x="510" y="2644"/>
                  </a:lnTo>
                  <a:lnTo>
                    <a:pt x="561" y="2686"/>
                  </a:lnTo>
                  <a:lnTo>
                    <a:pt x="580" y="2701"/>
                  </a:lnTo>
                  <a:lnTo>
                    <a:pt x="583" y="2702"/>
                  </a:lnTo>
                  <a:lnTo>
                    <a:pt x="585" y="2704"/>
                  </a:lnTo>
                  <a:lnTo>
                    <a:pt x="635" y="2739"/>
                  </a:lnTo>
                  <a:lnTo>
                    <a:pt x="687" y="2772"/>
                  </a:lnTo>
                  <a:lnTo>
                    <a:pt x="688" y="2773"/>
                  </a:lnTo>
                  <a:lnTo>
                    <a:pt x="688" y="2773"/>
                  </a:lnTo>
                  <a:lnTo>
                    <a:pt x="741" y="2803"/>
                  </a:lnTo>
                  <a:lnTo>
                    <a:pt x="795" y="2830"/>
                  </a:lnTo>
                  <a:lnTo>
                    <a:pt x="797" y="2830"/>
                  </a:lnTo>
                  <a:lnTo>
                    <a:pt x="799" y="2831"/>
                  </a:lnTo>
                  <a:lnTo>
                    <a:pt x="852" y="2854"/>
                  </a:lnTo>
                  <a:lnTo>
                    <a:pt x="907" y="2874"/>
                  </a:lnTo>
                  <a:lnTo>
                    <a:pt x="910" y="2875"/>
                  </a:lnTo>
                  <a:lnTo>
                    <a:pt x="914" y="2876"/>
                  </a:lnTo>
                  <a:lnTo>
                    <a:pt x="963" y="2892"/>
                  </a:lnTo>
                  <a:lnTo>
                    <a:pt x="1014" y="2906"/>
                  </a:lnTo>
                  <a:lnTo>
                    <a:pt x="1035" y="2912"/>
                  </a:lnTo>
                  <a:lnTo>
                    <a:pt x="1083" y="2921"/>
                  </a:lnTo>
                  <a:lnTo>
                    <a:pt x="1132" y="2929"/>
                  </a:lnTo>
                  <a:lnTo>
                    <a:pt x="1162" y="2934"/>
                  </a:lnTo>
                  <a:lnTo>
                    <a:pt x="1208" y="2939"/>
                  </a:lnTo>
                  <a:lnTo>
                    <a:pt x="1255" y="2943"/>
                  </a:lnTo>
                  <a:lnTo>
                    <a:pt x="1291" y="2945"/>
                  </a:lnTo>
                  <a:lnTo>
                    <a:pt x="1337" y="2945"/>
                  </a:lnTo>
                  <a:lnTo>
                    <a:pt x="1384" y="2945"/>
                  </a:lnTo>
                  <a:lnTo>
                    <a:pt x="1418" y="2943"/>
                  </a:lnTo>
                  <a:lnTo>
                    <a:pt x="1466" y="2940"/>
                  </a:lnTo>
                  <a:lnTo>
                    <a:pt x="1514" y="2935"/>
                  </a:lnTo>
                  <a:lnTo>
                    <a:pt x="1544" y="2931"/>
                  </a:lnTo>
                  <a:lnTo>
                    <a:pt x="1595" y="2923"/>
                  </a:lnTo>
                  <a:lnTo>
                    <a:pt x="1646" y="2913"/>
                  </a:lnTo>
                  <a:lnTo>
                    <a:pt x="1666" y="2909"/>
                  </a:lnTo>
                  <a:lnTo>
                    <a:pt x="1718" y="2896"/>
                  </a:lnTo>
                  <a:lnTo>
                    <a:pt x="1771" y="2882"/>
                  </a:lnTo>
                  <a:lnTo>
                    <a:pt x="1776" y="2880"/>
                  </a:lnTo>
                  <a:lnTo>
                    <a:pt x="1780" y="2879"/>
                  </a:lnTo>
                  <a:lnTo>
                    <a:pt x="1837" y="2860"/>
                  </a:lnTo>
                  <a:lnTo>
                    <a:pt x="1893" y="2839"/>
                  </a:lnTo>
                  <a:lnTo>
                    <a:pt x="1900" y="2836"/>
                  </a:lnTo>
                  <a:lnTo>
                    <a:pt x="1906" y="2834"/>
                  </a:lnTo>
                  <a:lnTo>
                    <a:pt x="1962" y="2811"/>
                  </a:lnTo>
                  <a:lnTo>
                    <a:pt x="2016" y="2785"/>
                  </a:lnTo>
                  <a:lnTo>
                    <a:pt x="2024" y="2782"/>
                  </a:lnTo>
                  <a:lnTo>
                    <a:pt x="2030" y="2779"/>
                  </a:lnTo>
                  <a:lnTo>
                    <a:pt x="2084" y="2751"/>
                  </a:lnTo>
                  <a:lnTo>
                    <a:pt x="2137" y="2721"/>
                  </a:lnTo>
                  <a:lnTo>
                    <a:pt x="2150" y="2712"/>
                  </a:lnTo>
                  <a:lnTo>
                    <a:pt x="2202" y="2680"/>
                  </a:lnTo>
                  <a:lnTo>
                    <a:pt x="2254" y="2645"/>
                  </a:lnTo>
                  <a:lnTo>
                    <a:pt x="2266" y="2635"/>
                  </a:lnTo>
                  <a:lnTo>
                    <a:pt x="2316" y="2598"/>
                  </a:lnTo>
                  <a:lnTo>
                    <a:pt x="2366" y="2557"/>
                  </a:lnTo>
                  <a:lnTo>
                    <a:pt x="2371" y="2554"/>
                  </a:lnTo>
                  <a:lnTo>
                    <a:pt x="2375" y="2550"/>
                  </a:lnTo>
                  <a:lnTo>
                    <a:pt x="2425" y="2505"/>
                  </a:lnTo>
                  <a:lnTo>
                    <a:pt x="2474" y="2460"/>
                  </a:lnTo>
                  <a:lnTo>
                    <a:pt x="2520" y="2411"/>
                  </a:lnTo>
                  <a:lnTo>
                    <a:pt x="2564" y="2362"/>
                  </a:lnTo>
                  <a:lnTo>
                    <a:pt x="2568" y="2357"/>
                  </a:lnTo>
                  <a:lnTo>
                    <a:pt x="2573" y="2353"/>
                  </a:lnTo>
                  <a:lnTo>
                    <a:pt x="2612" y="2303"/>
                  </a:lnTo>
                  <a:lnTo>
                    <a:pt x="2651" y="2254"/>
                  </a:lnTo>
                  <a:lnTo>
                    <a:pt x="2660" y="2239"/>
                  </a:lnTo>
                  <a:lnTo>
                    <a:pt x="2695" y="2189"/>
                  </a:lnTo>
                  <a:lnTo>
                    <a:pt x="2727" y="2139"/>
                  </a:lnTo>
                  <a:lnTo>
                    <a:pt x="2737" y="2123"/>
                  </a:lnTo>
                  <a:lnTo>
                    <a:pt x="2767" y="2072"/>
                  </a:lnTo>
                  <a:lnTo>
                    <a:pt x="2794" y="2020"/>
                  </a:lnTo>
                  <a:lnTo>
                    <a:pt x="2803" y="2003"/>
                  </a:lnTo>
                  <a:lnTo>
                    <a:pt x="2827" y="1950"/>
                  </a:lnTo>
                  <a:lnTo>
                    <a:pt x="2850" y="1897"/>
                  </a:lnTo>
                  <a:lnTo>
                    <a:pt x="2853" y="1889"/>
                  </a:lnTo>
                  <a:lnTo>
                    <a:pt x="2856" y="1881"/>
                  </a:lnTo>
                  <a:lnTo>
                    <a:pt x="2877" y="1827"/>
                  </a:lnTo>
                  <a:lnTo>
                    <a:pt x="2895" y="1773"/>
                  </a:lnTo>
                  <a:lnTo>
                    <a:pt x="2899" y="1758"/>
                  </a:lnTo>
                  <a:lnTo>
                    <a:pt x="2913" y="1708"/>
                  </a:lnTo>
                  <a:lnTo>
                    <a:pt x="2925" y="1659"/>
                  </a:lnTo>
                  <a:lnTo>
                    <a:pt x="2930" y="1636"/>
                  </a:lnTo>
                  <a:lnTo>
                    <a:pt x="2940" y="1587"/>
                  </a:lnTo>
                  <a:lnTo>
                    <a:pt x="2948" y="1538"/>
                  </a:lnTo>
                  <a:lnTo>
                    <a:pt x="2952" y="1504"/>
                  </a:lnTo>
                  <a:lnTo>
                    <a:pt x="2958" y="1458"/>
                  </a:lnTo>
                  <a:lnTo>
                    <a:pt x="2961" y="1412"/>
                  </a:lnTo>
                  <a:lnTo>
                    <a:pt x="2962" y="1375"/>
                  </a:lnTo>
                  <a:lnTo>
                    <a:pt x="2962" y="1284"/>
                  </a:lnTo>
                  <a:lnTo>
                    <a:pt x="2960" y="1247"/>
                  </a:lnTo>
                  <a:lnTo>
                    <a:pt x="2956" y="1202"/>
                  </a:lnTo>
                  <a:lnTo>
                    <a:pt x="2951" y="1156"/>
                  </a:lnTo>
                  <a:lnTo>
                    <a:pt x="2946" y="1124"/>
                  </a:lnTo>
                  <a:lnTo>
                    <a:pt x="2939" y="1077"/>
                  </a:lnTo>
                  <a:lnTo>
                    <a:pt x="2928" y="1031"/>
                  </a:lnTo>
                  <a:lnTo>
                    <a:pt x="2923" y="1008"/>
                  </a:lnTo>
                  <a:lnTo>
                    <a:pt x="2909" y="959"/>
                  </a:lnTo>
                  <a:lnTo>
                    <a:pt x="2894" y="911"/>
                  </a:lnTo>
                  <a:lnTo>
                    <a:pt x="2893" y="906"/>
                  </a:lnTo>
                  <a:lnTo>
                    <a:pt x="2891" y="901"/>
                  </a:lnTo>
                  <a:lnTo>
                    <a:pt x="2871" y="849"/>
                  </a:lnTo>
                  <a:lnTo>
                    <a:pt x="2848" y="796"/>
                  </a:lnTo>
                  <a:lnTo>
                    <a:pt x="2847" y="794"/>
                  </a:lnTo>
                  <a:lnTo>
                    <a:pt x="2846" y="791"/>
                  </a:lnTo>
                  <a:lnTo>
                    <a:pt x="2819" y="737"/>
                  </a:lnTo>
                  <a:lnTo>
                    <a:pt x="2789" y="685"/>
                  </a:lnTo>
                  <a:lnTo>
                    <a:pt x="2788" y="683"/>
                  </a:lnTo>
                  <a:lnTo>
                    <a:pt x="2756" y="631"/>
                  </a:lnTo>
                  <a:lnTo>
                    <a:pt x="2719" y="582"/>
                  </a:lnTo>
                  <a:lnTo>
                    <a:pt x="2718" y="579"/>
                  </a:lnTo>
                  <a:lnTo>
                    <a:pt x="2716" y="577"/>
                  </a:lnTo>
                  <a:lnTo>
                    <a:pt x="2701" y="559"/>
                  </a:lnTo>
                  <a:lnTo>
                    <a:pt x="2659" y="508"/>
                  </a:lnTo>
                  <a:lnTo>
                    <a:pt x="2613" y="460"/>
                  </a:lnTo>
                  <a:lnTo>
                    <a:pt x="2553" y="404"/>
                  </a:lnTo>
                  <a:lnTo>
                    <a:pt x="2490" y="353"/>
                  </a:lnTo>
                  <a:lnTo>
                    <a:pt x="2423" y="307"/>
                  </a:lnTo>
                  <a:lnTo>
                    <a:pt x="2354" y="267"/>
                  </a:lnTo>
                  <a:lnTo>
                    <a:pt x="2283" y="230"/>
                  </a:lnTo>
                  <a:lnTo>
                    <a:pt x="2210" y="199"/>
                  </a:lnTo>
                  <a:lnTo>
                    <a:pt x="2134" y="172"/>
                  </a:lnTo>
                  <a:lnTo>
                    <a:pt x="2057" y="150"/>
                  </a:lnTo>
                  <a:lnTo>
                    <a:pt x="1978" y="134"/>
                  </a:lnTo>
                  <a:lnTo>
                    <a:pt x="1898" y="122"/>
                  </a:lnTo>
                  <a:lnTo>
                    <a:pt x="1817" y="115"/>
                  </a:lnTo>
                  <a:lnTo>
                    <a:pt x="1735" y="112"/>
                  </a:lnTo>
                  <a:close/>
                  <a:moveTo>
                    <a:pt x="1720" y="0"/>
                  </a:moveTo>
                  <a:lnTo>
                    <a:pt x="1804" y="3"/>
                  </a:lnTo>
                  <a:lnTo>
                    <a:pt x="1887" y="8"/>
                  </a:lnTo>
                  <a:lnTo>
                    <a:pt x="1968" y="19"/>
                  </a:lnTo>
                  <a:lnTo>
                    <a:pt x="2050" y="34"/>
                  </a:lnTo>
                  <a:lnTo>
                    <a:pt x="2129" y="53"/>
                  </a:lnTo>
                  <a:lnTo>
                    <a:pt x="2207" y="78"/>
                  </a:lnTo>
                  <a:lnTo>
                    <a:pt x="2283" y="108"/>
                  </a:lnTo>
                  <a:lnTo>
                    <a:pt x="2357" y="142"/>
                  </a:lnTo>
                  <a:lnTo>
                    <a:pt x="2429" y="180"/>
                  </a:lnTo>
                  <a:lnTo>
                    <a:pt x="2499" y="223"/>
                  </a:lnTo>
                  <a:lnTo>
                    <a:pt x="2566" y="271"/>
                  </a:lnTo>
                  <a:lnTo>
                    <a:pt x="2631" y="324"/>
                  </a:lnTo>
                  <a:lnTo>
                    <a:pt x="2693" y="381"/>
                  </a:lnTo>
                  <a:lnTo>
                    <a:pt x="2733" y="421"/>
                  </a:lnTo>
                  <a:lnTo>
                    <a:pt x="2769" y="464"/>
                  </a:lnTo>
                  <a:lnTo>
                    <a:pt x="2805" y="509"/>
                  </a:lnTo>
                  <a:lnTo>
                    <a:pt x="2850" y="544"/>
                  </a:lnTo>
                  <a:lnTo>
                    <a:pt x="2892" y="580"/>
                  </a:lnTo>
                  <a:lnTo>
                    <a:pt x="2932" y="618"/>
                  </a:lnTo>
                  <a:lnTo>
                    <a:pt x="2988" y="678"/>
                  </a:lnTo>
                  <a:lnTo>
                    <a:pt x="3040" y="741"/>
                  </a:lnTo>
                  <a:lnTo>
                    <a:pt x="3087" y="806"/>
                  </a:lnTo>
                  <a:lnTo>
                    <a:pt x="3130" y="874"/>
                  </a:lnTo>
                  <a:lnTo>
                    <a:pt x="3169" y="943"/>
                  </a:lnTo>
                  <a:lnTo>
                    <a:pt x="3202" y="1016"/>
                  </a:lnTo>
                  <a:lnTo>
                    <a:pt x="3231" y="1090"/>
                  </a:lnTo>
                  <a:lnTo>
                    <a:pt x="3257" y="1165"/>
                  </a:lnTo>
                  <a:lnTo>
                    <a:pt x="3276" y="1242"/>
                  </a:lnTo>
                  <a:lnTo>
                    <a:pt x="3292" y="1321"/>
                  </a:lnTo>
                  <a:lnTo>
                    <a:pt x="3304" y="1400"/>
                  </a:lnTo>
                  <a:lnTo>
                    <a:pt x="3305" y="1404"/>
                  </a:lnTo>
                  <a:lnTo>
                    <a:pt x="3306" y="1408"/>
                  </a:lnTo>
                  <a:lnTo>
                    <a:pt x="3306" y="1412"/>
                  </a:lnTo>
                  <a:lnTo>
                    <a:pt x="3313" y="1507"/>
                  </a:lnTo>
                  <a:lnTo>
                    <a:pt x="3314" y="1602"/>
                  </a:lnTo>
                  <a:lnTo>
                    <a:pt x="3309" y="1699"/>
                  </a:lnTo>
                  <a:lnTo>
                    <a:pt x="3297" y="1796"/>
                  </a:lnTo>
                  <a:lnTo>
                    <a:pt x="3297" y="1801"/>
                  </a:lnTo>
                  <a:lnTo>
                    <a:pt x="3296" y="1806"/>
                  </a:lnTo>
                  <a:lnTo>
                    <a:pt x="3279" y="1902"/>
                  </a:lnTo>
                  <a:lnTo>
                    <a:pt x="3255" y="1997"/>
                  </a:lnTo>
                  <a:lnTo>
                    <a:pt x="3225" y="2092"/>
                  </a:lnTo>
                  <a:lnTo>
                    <a:pt x="3190" y="2186"/>
                  </a:lnTo>
                  <a:lnTo>
                    <a:pt x="3189" y="2189"/>
                  </a:lnTo>
                  <a:lnTo>
                    <a:pt x="3187" y="2193"/>
                  </a:lnTo>
                  <a:lnTo>
                    <a:pt x="3152" y="2271"/>
                  </a:lnTo>
                  <a:lnTo>
                    <a:pt x="3113" y="2347"/>
                  </a:lnTo>
                  <a:lnTo>
                    <a:pt x="3069" y="2423"/>
                  </a:lnTo>
                  <a:lnTo>
                    <a:pt x="3022" y="2497"/>
                  </a:lnTo>
                  <a:lnTo>
                    <a:pt x="2971" y="2570"/>
                  </a:lnTo>
                  <a:lnTo>
                    <a:pt x="2916" y="2641"/>
                  </a:lnTo>
                  <a:lnTo>
                    <a:pt x="2856" y="2710"/>
                  </a:lnTo>
                  <a:lnTo>
                    <a:pt x="2792" y="2777"/>
                  </a:lnTo>
                  <a:lnTo>
                    <a:pt x="2731" y="2835"/>
                  </a:lnTo>
                  <a:lnTo>
                    <a:pt x="2668" y="2890"/>
                  </a:lnTo>
                  <a:lnTo>
                    <a:pt x="2667" y="2890"/>
                  </a:lnTo>
                  <a:lnTo>
                    <a:pt x="2667" y="2890"/>
                  </a:lnTo>
                  <a:lnTo>
                    <a:pt x="2589" y="2950"/>
                  </a:lnTo>
                  <a:lnTo>
                    <a:pt x="2510" y="3006"/>
                  </a:lnTo>
                  <a:lnTo>
                    <a:pt x="2427" y="3057"/>
                  </a:lnTo>
                  <a:lnTo>
                    <a:pt x="2423" y="3061"/>
                  </a:lnTo>
                  <a:lnTo>
                    <a:pt x="2418" y="3064"/>
                  </a:lnTo>
                  <a:lnTo>
                    <a:pt x="2413" y="3067"/>
                  </a:lnTo>
                  <a:lnTo>
                    <a:pt x="2326" y="3113"/>
                  </a:lnTo>
                  <a:lnTo>
                    <a:pt x="2237" y="3155"/>
                  </a:lnTo>
                  <a:lnTo>
                    <a:pt x="2147" y="3190"/>
                  </a:lnTo>
                  <a:lnTo>
                    <a:pt x="2144" y="3192"/>
                  </a:lnTo>
                  <a:lnTo>
                    <a:pt x="2141" y="3194"/>
                  </a:lnTo>
                  <a:lnTo>
                    <a:pt x="2042" y="3226"/>
                  </a:lnTo>
                  <a:lnTo>
                    <a:pt x="1943" y="3253"/>
                  </a:lnTo>
                  <a:lnTo>
                    <a:pt x="1844" y="3272"/>
                  </a:lnTo>
                  <a:lnTo>
                    <a:pt x="1744" y="3286"/>
                  </a:lnTo>
                  <a:lnTo>
                    <a:pt x="1740" y="3287"/>
                  </a:lnTo>
                  <a:lnTo>
                    <a:pt x="1736" y="3288"/>
                  </a:lnTo>
                  <a:lnTo>
                    <a:pt x="1735" y="3287"/>
                  </a:lnTo>
                  <a:lnTo>
                    <a:pt x="1734" y="3287"/>
                  </a:lnTo>
                  <a:lnTo>
                    <a:pt x="1657" y="3293"/>
                  </a:lnTo>
                  <a:lnTo>
                    <a:pt x="1579" y="3295"/>
                  </a:lnTo>
                  <a:lnTo>
                    <a:pt x="1493" y="3292"/>
                  </a:lnTo>
                  <a:lnTo>
                    <a:pt x="1408" y="3285"/>
                  </a:lnTo>
                  <a:lnTo>
                    <a:pt x="1324" y="3272"/>
                  </a:lnTo>
                  <a:lnTo>
                    <a:pt x="1323" y="3272"/>
                  </a:lnTo>
                  <a:lnTo>
                    <a:pt x="1320" y="3272"/>
                  </a:lnTo>
                  <a:lnTo>
                    <a:pt x="1312" y="3270"/>
                  </a:lnTo>
                  <a:lnTo>
                    <a:pt x="1305" y="3269"/>
                  </a:lnTo>
                  <a:lnTo>
                    <a:pt x="1304" y="3269"/>
                  </a:lnTo>
                  <a:lnTo>
                    <a:pt x="1302" y="3268"/>
                  </a:lnTo>
                  <a:lnTo>
                    <a:pt x="1226" y="3252"/>
                  </a:lnTo>
                  <a:lnTo>
                    <a:pt x="1151" y="3231"/>
                  </a:lnTo>
                  <a:lnTo>
                    <a:pt x="1078" y="3206"/>
                  </a:lnTo>
                  <a:lnTo>
                    <a:pt x="1007" y="3177"/>
                  </a:lnTo>
                  <a:lnTo>
                    <a:pt x="937" y="3145"/>
                  </a:lnTo>
                  <a:lnTo>
                    <a:pt x="869" y="3107"/>
                  </a:lnTo>
                  <a:lnTo>
                    <a:pt x="803" y="3065"/>
                  </a:lnTo>
                  <a:lnTo>
                    <a:pt x="740" y="3019"/>
                  </a:lnTo>
                  <a:lnTo>
                    <a:pt x="680" y="2969"/>
                  </a:lnTo>
                  <a:lnTo>
                    <a:pt x="621" y="2915"/>
                  </a:lnTo>
                  <a:lnTo>
                    <a:pt x="583" y="2874"/>
                  </a:lnTo>
                  <a:lnTo>
                    <a:pt x="545" y="2832"/>
                  </a:lnTo>
                  <a:lnTo>
                    <a:pt x="508" y="2786"/>
                  </a:lnTo>
                  <a:lnTo>
                    <a:pt x="465" y="2752"/>
                  </a:lnTo>
                  <a:lnTo>
                    <a:pt x="423" y="2715"/>
                  </a:lnTo>
                  <a:lnTo>
                    <a:pt x="382" y="2677"/>
                  </a:lnTo>
                  <a:lnTo>
                    <a:pt x="324" y="2617"/>
                  </a:lnTo>
                  <a:lnTo>
                    <a:pt x="272" y="2552"/>
                  </a:lnTo>
                  <a:lnTo>
                    <a:pt x="224" y="2485"/>
                  </a:lnTo>
                  <a:lnTo>
                    <a:pt x="180" y="2416"/>
                  </a:lnTo>
                  <a:lnTo>
                    <a:pt x="141" y="2344"/>
                  </a:lnTo>
                  <a:lnTo>
                    <a:pt x="108" y="2271"/>
                  </a:lnTo>
                  <a:lnTo>
                    <a:pt x="78" y="2195"/>
                  </a:lnTo>
                  <a:lnTo>
                    <a:pt x="53" y="2117"/>
                  </a:lnTo>
                  <a:lnTo>
                    <a:pt x="33" y="2038"/>
                  </a:lnTo>
                  <a:lnTo>
                    <a:pt x="18" y="1958"/>
                  </a:lnTo>
                  <a:lnTo>
                    <a:pt x="7" y="1876"/>
                  </a:lnTo>
                  <a:lnTo>
                    <a:pt x="1" y="1793"/>
                  </a:lnTo>
                  <a:lnTo>
                    <a:pt x="0" y="1710"/>
                  </a:lnTo>
                  <a:lnTo>
                    <a:pt x="3" y="1627"/>
                  </a:lnTo>
                  <a:lnTo>
                    <a:pt x="10" y="1543"/>
                  </a:lnTo>
                  <a:lnTo>
                    <a:pt x="23" y="1459"/>
                  </a:lnTo>
                  <a:lnTo>
                    <a:pt x="40" y="1376"/>
                  </a:lnTo>
                  <a:lnTo>
                    <a:pt x="61" y="1291"/>
                  </a:lnTo>
                  <a:lnTo>
                    <a:pt x="87" y="1209"/>
                  </a:lnTo>
                  <a:lnTo>
                    <a:pt x="117" y="1126"/>
                  </a:lnTo>
                  <a:lnTo>
                    <a:pt x="153" y="1045"/>
                  </a:lnTo>
                  <a:lnTo>
                    <a:pt x="191" y="965"/>
                  </a:lnTo>
                  <a:lnTo>
                    <a:pt x="235" y="886"/>
                  </a:lnTo>
                  <a:lnTo>
                    <a:pt x="283" y="809"/>
                  </a:lnTo>
                  <a:lnTo>
                    <a:pt x="337" y="733"/>
                  </a:lnTo>
                  <a:lnTo>
                    <a:pt x="394" y="659"/>
                  </a:lnTo>
                  <a:lnTo>
                    <a:pt x="456" y="589"/>
                  </a:lnTo>
                  <a:lnTo>
                    <a:pt x="522" y="519"/>
                  </a:lnTo>
                  <a:lnTo>
                    <a:pt x="591" y="454"/>
                  </a:lnTo>
                  <a:lnTo>
                    <a:pt x="663" y="392"/>
                  </a:lnTo>
                  <a:lnTo>
                    <a:pt x="737" y="335"/>
                  </a:lnTo>
                  <a:lnTo>
                    <a:pt x="813" y="283"/>
                  </a:lnTo>
                  <a:lnTo>
                    <a:pt x="891" y="235"/>
                  </a:lnTo>
                  <a:lnTo>
                    <a:pt x="970" y="192"/>
                  </a:lnTo>
                  <a:lnTo>
                    <a:pt x="1051" y="152"/>
                  </a:lnTo>
                  <a:lnTo>
                    <a:pt x="1133" y="118"/>
                  </a:lnTo>
                  <a:lnTo>
                    <a:pt x="1215" y="88"/>
                  </a:lnTo>
                  <a:lnTo>
                    <a:pt x="1299" y="62"/>
                  </a:lnTo>
                  <a:lnTo>
                    <a:pt x="1383" y="40"/>
                  </a:lnTo>
                  <a:lnTo>
                    <a:pt x="1467" y="23"/>
                  </a:lnTo>
                  <a:lnTo>
                    <a:pt x="1552" y="12"/>
                  </a:lnTo>
                  <a:lnTo>
                    <a:pt x="1636" y="4"/>
                  </a:lnTo>
                  <a:lnTo>
                    <a:pt x="17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1251"/>
            <p:cNvSpPr>
              <a:spLocks/>
            </p:cNvSpPr>
            <p:nvPr/>
          </p:nvSpPr>
          <p:spPr bwMode="auto">
            <a:xfrm>
              <a:off x="2636838" y="5951538"/>
              <a:ext cx="26988" cy="31750"/>
            </a:xfrm>
            <a:custGeom>
              <a:avLst/>
              <a:gdLst>
                <a:gd name="T0" fmla="*/ 110 w 166"/>
                <a:gd name="T1" fmla="*/ 0 h 209"/>
                <a:gd name="T2" fmla="*/ 125 w 166"/>
                <a:gd name="T3" fmla="*/ 2 h 209"/>
                <a:gd name="T4" fmla="*/ 139 w 166"/>
                <a:gd name="T5" fmla="*/ 8 h 209"/>
                <a:gd name="T6" fmla="*/ 150 w 166"/>
                <a:gd name="T7" fmla="*/ 18 h 209"/>
                <a:gd name="T8" fmla="*/ 159 w 166"/>
                <a:gd name="T9" fmla="*/ 29 h 209"/>
                <a:gd name="T10" fmla="*/ 164 w 166"/>
                <a:gd name="T11" fmla="*/ 43 h 209"/>
                <a:gd name="T12" fmla="*/ 166 w 166"/>
                <a:gd name="T13" fmla="*/ 56 h 209"/>
                <a:gd name="T14" fmla="*/ 164 w 166"/>
                <a:gd name="T15" fmla="*/ 71 h 209"/>
                <a:gd name="T16" fmla="*/ 157 w 166"/>
                <a:gd name="T17" fmla="*/ 85 h 209"/>
                <a:gd name="T18" fmla="*/ 131 w 166"/>
                <a:gd name="T19" fmla="*/ 131 h 209"/>
                <a:gd name="T20" fmla="*/ 107 w 166"/>
                <a:gd name="T21" fmla="*/ 178 h 209"/>
                <a:gd name="T22" fmla="*/ 98 w 166"/>
                <a:gd name="T23" fmla="*/ 191 h 209"/>
                <a:gd name="T24" fmla="*/ 85 w 166"/>
                <a:gd name="T25" fmla="*/ 202 h 209"/>
                <a:gd name="T26" fmla="*/ 72 w 166"/>
                <a:gd name="T27" fmla="*/ 207 h 209"/>
                <a:gd name="T28" fmla="*/ 56 w 166"/>
                <a:gd name="T29" fmla="*/ 209 h 209"/>
                <a:gd name="T30" fmla="*/ 43 w 166"/>
                <a:gd name="T31" fmla="*/ 208 h 209"/>
                <a:gd name="T32" fmla="*/ 32 w 166"/>
                <a:gd name="T33" fmla="*/ 204 h 209"/>
                <a:gd name="T34" fmla="*/ 18 w 166"/>
                <a:gd name="T35" fmla="*/ 195 h 209"/>
                <a:gd name="T36" fmla="*/ 9 w 166"/>
                <a:gd name="T37" fmla="*/ 184 h 209"/>
                <a:gd name="T38" fmla="*/ 3 w 166"/>
                <a:gd name="T39" fmla="*/ 172 h 209"/>
                <a:gd name="T40" fmla="*/ 0 w 166"/>
                <a:gd name="T41" fmla="*/ 158 h 209"/>
                <a:gd name="T42" fmla="*/ 1 w 166"/>
                <a:gd name="T43" fmla="*/ 143 h 209"/>
                <a:gd name="T44" fmla="*/ 6 w 166"/>
                <a:gd name="T45" fmla="*/ 129 h 209"/>
                <a:gd name="T46" fmla="*/ 32 w 166"/>
                <a:gd name="T47" fmla="*/ 77 h 209"/>
                <a:gd name="T48" fmla="*/ 61 w 166"/>
                <a:gd name="T49" fmla="*/ 27 h 209"/>
                <a:gd name="T50" fmla="*/ 71 w 166"/>
                <a:gd name="T51" fmla="*/ 16 h 209"/>
                <a:gd name="T52" fmla="*/ 82 w 166"/>
                <a:gd name="T53" fmla="*/ 7 h 209"/>
                <a:gd name="T54" fmla="*/ 96 w 166"/>
                <a:gd name="T55" fmla="*/ 2 h 209"/>
                <a:gd name="T56" fmla="*/ 110 w 166"/>
                <a:gd name="T5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6" h="209">
                  <a:moveTo>
                    <a:pt x="110" y="0"/>
                  </a:moveTo>
                  <a:lnTo>
                    <a:pt x="125" y="2"/>
                  </a:lnTo>
                  <a:lnTo>
                    <a:pt x="139" y="8"/>
                  </a:lnTo>
                  <a:lnTo>
                    <a:pt x="150" y="18"/>
                  </a:lnTo>
                  <a:lnTo>
                    <a:pt x="159" y="29"/>
                  </a:lnTo>
                  <a:lnTo>
                    <a:pt x="164" y="43"/>
                  </a:lnTo>
                  <a:lnTo>
                    <a:pt x="166" y="56"/>
                  </a:lnTo>
                  <a:lnTo>
                    <a:pt x="164" y="71"/>
                  </a:lnTo>
                  <a:lnTo>
                    <a:pt x="157" y="85"/>
                  </a:lnTo>
                  <a:lnTo>
                    <a:pt x="131" y="131"/>
                  </a:lnTo>
                  <a:lnTo>
                    <a:pt x="107" y="178"/>
                  </a:lnTo>
                  <a:lnTo>
                    <a:pt x="98" y="191"/>
                  </a:lnTo>
                  <a:lnTo>
                    <a:pt x="85" y="202"/>
                  </a:lnTo>
                  <a:lnTo>
                    <a:pt x="72" y="207"/>
                  </a:lnTo>
                  <a:lnTo>
                    <a:pt x="56" y="209"/>
                  </a:lnTo>
                  <a:lnTo>
                    <a:pt x="43" y="208"/>
                  </a:lnTo>
                  <a:lnTo>
                    <a:pt x="32" y="204"/>
                  </a:lnTo>
                  <a:lnTo>
                    <a:pt x="18" y="195"/>
                  </a:lnTo>
                  <a:lnTo>
                    <a:pt x="9" y="184"/>
                  </a:lnTo>
                  <a:lnTo>
                    <a:pt x="3" y="172"/>
                  </a:lnTo>
                  <a:lnTo>
                    <a:pt x="0" y="158"/>
                  </a:lnTo>
                  <a:lnTo>
                    <a:pt x="1" y="143"/>
                  </a:lnTo>
                  <a:lnTo>
                    <a:pt x="6" y="129"/>
                  </a:lnTo>
                  <a:lnTo>
                    <a:pt x="32" y="77"/>
                  </a:lnTo>
                  <a:lnTo>
                    <a:pt x="61" y="27"/>
                  </a:lnTo>
                  <a:lnTo>
                    <a:pt x="71" y="16"/>
                  </a:lnTo>
                  <a:lnTo>
                    <a:pt x="82" y="7"/>
                  </a:lnTo>
                  <a:lnTo>
                    <a:pt x="96" y="2"/>
                  </a:lnTo>
                  <a:lnTo>
                    <a:pt x="1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1252"/>
            <p:cNvSpPr>
              <a:spLocks/>
            </p:cNvSpPr>
            <p:nvPr/>
          </p:nvSpPr>
          <p:spPr bwMode="auto">
            <a:xfrm>
              <a:off x="2678113" y="5897563"/>
              <a:ext cx="30163" cy="30162"/>
            </a:xfrm>
            <a:custGeom>
              <a:avLst/>
              <a:gdLst>
                <a:gd name="T0" fmla="*/ 142 w 194"/>
                <a:gd name="T1" fmla="*/ 0 h 186"/>
                <a:gd name="T2" fmla="*/ 157 w 194"/>
                <a:gd name="T3" fmla="*/ 2 h 186"/>
                <a:gd name="T4" fmla="*/ 169 w 194"/>
                <a:gd name="T5" fmla="*/ 10 h 186"/>
                <a:gd name="T6" fmla="*/ 181 w 194"/>
                <a:gd name="T7" fmla="*/ 19 h 186"/>
                <a:gd name="T8" fmla="*/ 189 w 194"/>
                <a:gd name="T9" fmla="*/ 31 h 186"/>
                <a:gd name="T10" fmla="*/ 193 w 194"/>
                <a:gd name="T11" fmla="*/ 46 h 186"/>
                <a:gd name="T12" fmla="*/ 194 w 194"/>
                <a:gd name="T13" fmla="*/ 61 h 186"/>
                <a:gd name="T14" fmla="*/ 191 w 194"/>
                <a:gd name="T15" fmla="*/ 74 h 186"/>
                <a:gd name="T16" fmla="*/ 185 w 194"/>
                <a:gd name="T17" fmla="*/ 88 h 186"/>
                <a:gd name="T18" fmla="*/ 175 w 194"/>
                <a:gd name="T19" fmla="*/ 98 h 186"/>
                <a:gd name="T20" fmla="*/ 136 w 194"/>
                <a:gd name="T21" fmla="*/ 132 h 186"/>
                <a:gd name="T22" fmla="*/ 98 w 194"/>
                <a:gd name="T23" fmla="*/ 169 h 186"/>
                <a:gd name="T24" fmla="*/ 86 w 194"/>
                <a:gd name="T25" fmla="*/ 178 h 186"/>
                <a:gd name="T26" fmla="*/ 72 w 194"/>
                <a:gd name="T27" fmla="*/ 184 h 186"/>
                <a:gd name="T28" fmla="*/ 56 w 194"/>
                <a:gd name="T29" fmla="*/ 186 h 186"/>
                <a:gd name="T30" fmla="*/ 43 w 194"/>
                <a:gd name="T31" fmla="*/ 184 h 186"/>
                <a:gd name="T32" fmla="*/ 29 w 194"/>
                <a:gd name="T33" fmla="*/ 179 h 186"/>
                <a:gd name="T34" fmla="*/ 18 w 194"/>
                <a:gd name="T35" fmla="*/ 170 h 186"/>
                <a:gd name="T36" fmla="*/ 8 w 194"/>
                <a:gd name="T37" fmla="*/ 158 h 186"/>
                <a:gd name="T38" fmla="*/ 2 w 194"/>
                <a:gd name="T39" fmla="*/ 145 h 186"/>
                <a:gd name="T40" fmla="*/ 0 w 194"/>
                <a:gd name="T41" fmla="*/ 130 h 186"/>
                <a:gd name="T42" fmla="*/ 2 w 194"/>
                <a:gd name="T43" fmla="*/ 117 h 186"/>
                <a:gd name="T44" fmla="*/ 7 w 194"/>
                <a:gd name="T45" fmla="*/ 103 h 186"/>
                <a:gd name="T46" fmla="*/ 17 w 194"/>
                <a:gd name="T47" fmla="*/ 92 h 186"/>
                <a:gd name="T48" fmla="*/ 56 w 194"/>
                <a:gd name="T49" fmla="*/ 131 h 186"/>
                <a:gd name="T50" fmla="*/ 18 w 194"/>
                <a:gd name="T51" fmla="*/ 91 h 186"/>
                <a:gd name="T52" fmla="*/ 60 w 194"/>
                <a:gd name="T53" fmla="*/ 50 h 186"/>
                <a:gd name="T54" fmla="*/ 101 w 194"/>
                <a:gd name="T55" fmla="*/ 13 h 186"/>
                <a:gd name="T56" fmla="*/ 114 w 194"/>
                <a:gd name="T57" fmla="*/ 4 h 186"/>
                <a:gd name="T58" fmla="*/ 129 w 194"/>
                <a:gd name="T59" fmla="*/ 0 h 186"/>
                <a:gd name="T60" fmla="*/ 142 w 194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4" h="186">
                  <a:moveTo>
                    <a:pt x="142" y="0"/>
                  </a:moveTo>
                  <a:lnTo>
                    <a:pt x="157" y="2"/>
                  </a:lnTo>
                  <a:lnTo>
                    <a:pt x="169" y="10"/>
                  </a:lnTo>
                  <a:lnTo>
                    <a:pt x="181" y="19"/>
                  </a:lnTo>
                  <a:lnTo>
                    <a:pt x="189" y="31"/>
                  </a:lnTo>
                  <a:lnTo>
                    <a:pt x="193" y="46"/>
                  </a:lnTo>
                  <a:lnTo>
                    <a:pt x="194" y="61"/>
                  </a:lnTo>
                  <a:lnTo>
                    <a:pt x="191" y="74"/>
                  </a:lnTo>
                  <a:lnTo>
                    <a:pt x="185" y="88"/>
                  </a:lnTo>
                  <a:lnTo>
                    <a:pt x="175" y="98"/>
                  </a:lnTo>
                  <a:lnTo>
                    <a:pt x="136" y="132"/>
                  </a:lnTo>
                  <a:lnTo>
                    <a:pt x="98" y="169"/>
                  </a:lnTo>
                  <a:lnTo>
                    <a:pt x="86" y="178"/>
                  </a:lnTo>
                  <a:lnTo>
                    <a:pt x="72" y="184"/>
                  </a:lnTo>
                  <a:lnTo>
                    <a:pt x="56" y="186"/>
                  </a:lnTo>
                  <a:lnTo>
                    <a:pt x="43" y="184"/>
                  </a:lnTo>
                  <a:lnTo>
                    <a:pt x="29" y="179"/>
                  </a:lnTo>
                  <a:lnTo>
                    <a:pt x="18" y="170"/>
                  </a:lnTo>
                  <a:lnTo>
                    <a:pt x="8" y="158"/>
                  </a:lnTo>
                  <a:lnTo>
                    <a:pt x="2" y="145"/>
                  </a:lnTo>
                  <a:lnTo>
                    <a:pt x="0" y="130"/>
                  </a:lnTo>
                  <a:lnTo>
                    <a:pt x="2" y="117"/>
                  </a:lnTo>
                  <a:lnTo>
                    <a:pt x="7" y="103"/>
                  </a:lnTo>
                  <a:lnTo>
                    <a:pt x="17" y="92"/>
                  </a:lnTo>
                  <a:lnTo>
                    <a:pt x="56" y="131"/>
                  </a:lnTo>
                  <a:lnTo>
                    <a:pt x="18" y="91"/>
                  </a:lnTo>
                  <a:lnTo>
                    <a:pt x="60" y="50"/>
                  </a:lnTo>
                  <a:lnTo>
                    <a:pt x="101" y="13"/>
                  </a:lnTo>
                  <a:lnTo>
                    <a:pt x="114" y="4"/>
                  </a:lnTo>
                  <a:lnTo>
                    <a:pt x="129" y="0"/>
                  </a:lnTo>
                  <a:lnTo>
                    <a:pt x="1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1253"/>
            <p:cNvSpPr>
              <a:spLocks/>
            </p:cNvSpPr>
            <p:nvPr/>
          </p:nvSpPr>
          <p:spPr bwMode="auto">
            <a:xfrm>
              <a:off x="2649538" y="6149975"/>
              <a:ext cx="30163" cy="30162"/>
            </a:xfrm>
            <a:custGeom>
              <a:avLst/>
              <a:gdLst>
                <a:gd name="T0" fmla="*/ 63 w 185"/>
                <a:gd name="T1" fmla="*/ 0 h 195"/>
                <a:gd name="T2" fmla="*/ 76 w 185"/>
                <a:gd name="T3" fmla="*/ 5 h 195"/>
                <a:gd name="T4" fmla="*/ 89 w 185"/>
                <a:gd name="T5" fmla="*/ 12 h 195"/>
                <a:gd name="T6" fmla="*/ 101 w 185"/>
                <a:gd name="T7" fmla="*/ 22 h 195"/>
                <a:gd name="T8" fmla="*/ 133 w 185"/>
                <a:gd name="T9" fmla="*/ 61 h 195"/>
                <a:gd name="T10" fmla="*/ 169 w 185"/>
                <a:gd name="T11" fmla="*/ 99 h 195"/>
                <a:gd name="T12" fmla="*/ 178 w 185"/>
                <a:gd name="T13" fmla="*/ 111 h 195"/>
                <a:gd name="T14" fmla="*/ 183 w 185"/>
                <a:gd name="T15" fmla="*/ 124 h 195"/>
                <a:gd name="T16" fmla="*/ 185 w 185"/>
                <a:gd name="T17" fmla="*/ 138 h 195"/>
                <a:gd name="T18" fmla="*/ 184 w 185"/>
                <a:gd name="T19" fmla="*/ 152 h 195"/>
                <a:gd name="T20" fmla="*/ 179 w 185"/>
                <a:gd name="T21" fmla="*/ 166 h 195"/>
                <a:gd name="T22" fmla="*/ 170 w 185"/>
                <a:gd name="T23" fmla="*/ 178 h 195"/>
                <a:gd name="T24" fmla="*/ 158 w 185"/>
                <a:gd name="T25" fmla="*/ 188 h 195"/>
                <a:gd name="T26" fmla="*/ 144 w 185"/>
                <a:gd name="T27" fmla="*/ 194 h 195"/>
                <a:gd name="T28" fmla="*/ 130 w 185"/>
                <a:gd name="T29" fmla="*/ 195 h 195"/>
                <a:gd name="T30" fmla="*/ 116 w 185"/>
                <a:gd name="T31" fmla="*/ 194 h 195"/>
                <a:gd name="T32" fmla="*/ 104 w 185"/>
                <a:gd name="T33" fmla="*/ 189 h 195"/>
                <a:gd name="T34" fmla="*/ 92 w 185"/>
                <a:gd name="T35" fmla="*/ 180 h 195"/>
                <a:gd name="T36" fmla="*/ 90 w 185"/>
                <a:gd name="T37" fmla="*/ 179 h 195"/>
                <a:gd name="T38" fmla="*/ 88 w 185"/>
                <a:gd name="T39" fmla="*/ 177 h 195"/>
                <a:gd name="T40" fmla="*/ 87 w 185"/>
                <a:gd name="T41" fmla="*/ 175 h 195"/>
                <a:gd name="T42" fmla="*/ 48 w 185"/>
                <a:gd name="T43" fmla="*/ 136 h 195"/>
                <a:gd name="T44" fmla="*/ 12 w 185"/>
                <a:gd name="T45" fmla="*/ 91 h 195"/>
                <a:gd name="T46" fmla="*/ 4 w 185"/>
                <a:gd name="T47" fmla="*/ 78 h 195"/>
                <a:gd name="T48" fmla="*/ 0 w 185"/>
                <a:gd name="T49" fmla="*/ 65 h 195"/>
                <a:gd name="T50" fmla="*/ 0 w 185"/>
                <a:gd name="T51" fmla="*/ 50 h 195"/>
                <a:gd name="T52" fmla="*/ 3 w 185"/>
                <a:gd name="T53" fmla="*/ 36 h 195"/>
                <a:gd name="T54" fmla="*/ 11 w 185"/>
                <a:gd name="T55" fmla="*/ 23 h 195"/>
                <a:gd name="T56" fmla="*/ 21 w 185"/>
                <a:gd name="T57" fmla="*/ 13 h 195"/>
                <a:gd name="T58" fmla="*/ 34 w 185"/>
                <a:gd name="T59" fmla="*/ 5 h 195"/>
                <a:gd name="T60" fmla="*/ 48 w 185"/>
                <a:gd name="T61" fmla="*/ 2 h 195"/>
                <a:gd name="T62" fmla="*/ 63 w 185"/>
                <a:gd name="T6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5" h="195">
                  <a:moveTo>
                    <a:pt x="63" y="0"/>
                  </a:moveTo>
                  <a:lnTo>
                    <a:pt x="76" y="5"/>
                  </a:lnTo>
                  <a:lnTo>
                    <a:pt x="89" y="12"/>
                  </a:lnTo>
                  <a:lnTo>
                    <a:pt x="101" y="22"/>
                  </a:lnTo>
                  <a:lnTo>
                    <a:pt x="133" y="61"/>
                  </a:lnTo>
                  <a:lnTo>
                    <a:pt x="169" y="99"/>
                  </a:lnTo>
                  <a:lnTo>
                    <a:pt x="178" y="111"/>
                  </a:lnTo>
                  <a:lnTo>
                    <a:pt x="183" y="124"/>
                  </a:lnTo>
                  <a:lnTo>
                    <a:pt x="185" y="138"/>
                  </a:lnTo>
                  <a:lnTo>
                    <a:pt x="184" y="152"/>
                  </a:lnTo>
                  <a:lnTo>
                    <a:pt x="179" y="166"/>
                  </a:lnTo>
                  <a:lnTo>
                    <a:pt x="170" y="178"/>
                  </a:lnTo>
                  <a:lnTo>
                    <a:pt x="158" y="188"/>
                  </a:lnTo>
                  <a:lnTo>
                    <a:pt x="144" y="194"/>
                  </a:lnTo>
                  <a:lnTo>
                    <a:pt x="130" y="195"/>
                  </a:lnTo>
                  <a:lnTo>
                    <a:pt x="116" y="194"/>
                  </a:lnTo>
                  <a:lnTo>
                    <a:pt x="104" y="189"/>
                  </a:lnTo>
                  <a:lnTo>
                    <a:pt x="92" y="180"/>
                  </a:lnTo>
                  <a:lnTo>
                    <a:pt x="90" y="179"/>
                  </a:lnTo>
                  <a:lnTo>
                    <a:pt x="88" y="177"/>
                  </a:lnTo>
                  <a:lnTo>
                    <a:pt x="87" y="175"/>
                  </a:lnTo>
                  <a:lnTo>
                    <a:pt x="48" y="136"/>
                  </a:lnTo>
                  <a:lnTo>
                    <a:pt x="12" y="91"/>
                  </a:lnTo>
                  <a:lnTo>
                    <a:pt x="4" y="78"/>
                  </a:lnTo>
                  <a:lnTo>
                    <a:pt x="0" y="65"/>
                  </a:lnTo>
                  <a:lnTo>
                    <a:pt x="0" y="50"/>
                  </a:lnTo>
                  <a:lnTo>
                    <a:pt x="3" y="36"/>
                  </a:lnTo>
                  <a:lnTo>
                    <a:pt x="11" y="23"/>
                  </a:lnTo>
                  <a:lnTo>
                    <a:pt x="21" y="13"/>
                  </a:lnTo>
                  <a:lnTo>
                    <a:pt x="34" y="5"/>
                  </a:lnTo>
                  <a:lnTo>
                    <a:pt x="48" y="2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1254"/>
            <p:cNvSpPr>
              <a:spLocks/>
            </p:cNvSpPr>
            <p:nvPr/>
          </p:nvSpPr>
          <p:spPr bwMode="auto">
            <a:xfrm>
              <a:off x="2974975" y="6021388"/>
              <a:ext cx="20638" cy="34925"/>
            </a:xfrm>
            <a:custGeom>
              <a:avLst/>
              <a:gdLst>
                <a:gd name="T0" fmla="*/ 78 w 128"/>
                <a:gd name="T1" fmla="*/ 0 h 221"/>
                <a:gd name="T2" fmla="*/ 95 w 128"/>
                <a:gd name="T3" fmla="*/ 5 h 221"/>
                <a:gd name="T4" fmla="*/ 110 w 128"/>
                <a:gd name="T5" fmla="*/ 14 h 221"/>
                <a:gd name="T6" fmla="*/ 121 w 128"/>
                <a:gd name="T7" fmla="*/ 27 h 221"/>
                <a:gd name="T8" fmla="*/ 127 w 128"/>
                <a:gd name="T9" fmla="*/ 44 h 221"/>
                <a:gd name="T10" fmla="*/ 128 w 128"/>
                <a:gd name="T11" fmla="*/ 61 h 221"/>
                <a:gd name="T12" fmla="*/ 121 w 128"/>
                <a:gd name="T13" fmla="*/ 118 h 221"/>
                <a:gd name="T14" fmla="*/ 112 w 128"/>
                <a:gd name="T15" fmla="*/ 177 h 221"/>
                <a:gd name="T16" fmla="*/ 106 w 128"/>
                <a:gd name="T17" fmla="*/ 191 h 221"/>
                <a:gd name="T18" fmla="*/ 97 w 128"/>
                <a:gd name="T19" fmla="*/ 204 h 221"/>
                <a:gd name="T20" fmla="*/ 86 w 128"/>
                <a:gd name="T21" fmla="*/ 213 h 221"/>
                <a:gd name="T22" fmla="*/ 72 w 128"/>
                <a:gd name="T23" fmla="*/ 219 h 221"/>
                <a:gd name="T24" fmla="*/ 56 w 128"/>
                <a:gd name="T25" fmla="*/ 221 h 221"/>
                <a:gd name="T26" fmla="*/ 51 w 128"/>
                <a:gd name="T27" fmla="*/ 221 h 221"/>
                <a:gd name="T28" fmla="*/ 46 w 128"/>
                <a:gd name="T29" fmla="*/ 220 h 221"/>
                <a:gd name="T30" fmla="*/ 28 w 128"/>
                <a:gd name="T31" fmla="*/ 214 h 221"/>
                <a:gd name="T32" fmla="*/ 14 w 128"/>
                <a:gd name="T33" fmla="*/ 204 h 221"/>
                <a:gd name="T34" fmla="*/ 5 w 128"/>
                <a:gd name="T35" fmla="*/ 189 h 221"/>
                <a:gd name="T36" fmla="*/ 0 w 128"/>
                <a:gd name="T37" fmla="*/ 172 h 221"/>
                <a:gd name="T38" fmla="*/ 1 w 128"/>
                <a:gd name="T39" fmla="*/ 155 h 221"/>
                <a:gd name="T40" fmla="*/ 10 w 128"/>
                <a:gd name="T41" fmla="*/ 103 h 221"/>
                <a:gd name="T42" fmla="*/ 17 w 128"/>
                <a:gd name="T43" fmla="*/ 50 h 221"/>
                <a:gd name="T44" fmla="*/ 21 w 128"/>
                <a:gd name="T45" fmla="*/ 33 h 221"/>
                <a:gd name="T46" fmla="*/ 30 w 128"/>
                <a:gd name="T47" fmla="*/ 19 h 221"/>
                <a:gd name="T48" fmla="*/ 44 w 128"/>
                <a:gd name="T49" fmla="*/ 7 h 221"/>
                <a:gd name="T50" fmla="*/ 59 w 128"/>
                <a:gd name="T51" fmla="*/ 1 h 221"/>
                <a:gd name="T52" fmla="*/ 78 w 128"/>
                <a:gd name="T5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8" h="221">
                  <a:moveTo>
                    <a:pt x="78" y="0"/>
                  </a:moveTo>
                  <a:lnTo>
                    <a:pt x="95" y="5"/>
                  </a:lnTo>
                  <a:lnTo>
                    <a:pt x="110" y="14"/>
                  </a:lnTo>
                  <a:lnTo>
                    <a:pt x="121" y="27"/>
                  </a:lnTo>
                  <a:lnTo>
                    <a:pt x="127" y="44"/>
                  </a:lnTo>
                  <a:lnTo>
                    <a:pt x="128" y="61"/>
                  </a:lnTo>
                  <a:lnTo>
                    <a:pt x="121" y="118"/>
                  </a:lnTo>
                  <a:lnTo>
                    <a:pt x="112" y="177"/>
                  </a:lnTo>
                  <a:lnTo>
                    <a:pt x="106" y="191"/>
                  </a:lnTo>
                  <a:lnTo>
                    <a:pt x="97" y="204"/>
                  </a:lnTo>
                  <a:lnTo>
                    <a:pt x="86" y="213"/>
                  </a:lnTo>
                  <a:lnTo>
                    <a:pt x="72" y="219"/>
                  </a:lnTo>
                  <a:lnTo>
                    <a:pt x="56" y="221"/>
                  </a:lnTo>
                  <a:lnTo>
                    <a:pt x="51" y="221"/>
                  </a:lnTo>
                  <a:lnTo>
                    <a:pt x="46" y="220"/>
                  </a:lnTo>
                  <a:lnTo>
                    <a:pt x="28" y="214"/>
                  </a:lnTo>
                  <a:lnTo>
                    <a:pt x="14" y="204"/>
                  </a:lnTo>
                  <a:lnTo>
                    <a:pt x="5" y="189"/>
                  </a:lnTo>
                  <a:lnTo>
                    <a:pt x="0" y="172"/>
                  </a:lnTo>
                  <a:lnTo>
                    <a:pt x="1" y="155"/>
                  </a:lnTo>
                  <a:lnTo>
                    <a:pt x="10" y="103"/>
                  </a:lnTo>
                  <a:lnTo>
                    <a:pt x="17" y="50"/>
                  </a:lnTo>
                  <a:lnTo>
                    <a:pt x="21" y="33"/>
                  </a:lnTo>
                  <a:lnTo>
                    <a:pt x="30" y="19"/>
                  </a:lnTo>
                  <a:lnTo>
                    <a:pt x="44" y="7"/>
                  </a:lnTo>
                  <a:lnTo>
                    <a:pt x="59" y="1"/>
                  </a:lnTo>
                  <a:lnTo>
                    <a:pt x="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1255"/>
            <p:cNvSpPr>
              <a:spLocks/>
            </p:cNvSpPr>
            <p:nvPr/>
          </p:nvSpPr>
          <p:spPr bwMode="auto">
            <a:xfrm>
              <a:off x="2705100" y="6192838"/>
              <a:ext cx="34925" cy="23812"/>
            </a:xfrm>
            <a:custGeom>
              <a:avLst/>
              <a:gdLst>
                <a:gd name="T0" fmla="*/ 51 w 217"/>
                <a:gd name="T1" fmla="*/ 0 h 153"/>
                <a:gd name="T2" fmla="*/ 65 w 217"/>
                <a:gd name="T3" fmla="*/ 1 h 153"/>
                <a:gd name="T4" fmla="*/ 80 w 217"/>
                <a:gd name="T5" fmla="*/ 5 h 153"/>
                <a:gd name="T6" fmla="*/ 128 w 217"/>
                <a:gd name="T7" fmla="*/ 26 h 153"/>
                <a:gd name="T8" fmla="*/ 178 w 217"/>
                <a:gd name="T9" fmla="*/ 42 h 153"/>
                <a:gd name="T10" fmla="*/ 192 w 217"/>
                <a:gd name="T11" fmla="*/ 50 h 153"/>
                <a:gd name="T12" fmla="*/ 202 w 217"/>
                <a:gd name="T13" fmla="*/ 59 h 153"/>
                <a:gd name="T14" fmla="*/ 211 w 217"/>
                <a:gd name="T15" fmla="*/ 70 h 153"/>
                <a:gd name="T16" fmla="*/ 215 w 217"/>
                <a:gd name="T17" fmla="*/ 84 h 153"/>
                <a:gd name="T18" fmla="*/ 217 w 217"/>
                <a:gd name="T19" fmla="*/ 99 h 153"/>
                <a:gd name="T20" fmla="*/ 214 w 217"/>
                <a:gd name="T21" fmla="*/ 113 h 153"/>
                <a:gd name="T22" fmla="*/ 207 w 217"/>
                <a:gd name="T23" fmla="*/ 127 h 153"/>
                <a:gd name="T24" fmla="*/ 198 w 217"/>
                <a:gd name="T25" fmla="*/ 137 h 153"/>
                <a:gd name="T26" fmla="*/ 188 w 217"/>
                <a:gd name="T27" fmla="*/ 145 h 153"/>
                <a:gd name="T28" fmla="*/ 174 w 217"/>
                <a:gd name="T29" fmla="*/ 150 h 153"/>
                <a:gd name="T30" fmla="*/ 160 w 217"/>
                <a:gd name="T31" fmla="*/ 153 h 153"/>
                <a:gd name="T32" fmla="*/ 143 w 217"/>
                <a:gd name="T33" fmla="*/ 149 h 153"/>
                <a:gd name="T34" fmla="*/ 87 w 217"/>
                <a:gd name="T35" fmla="*/ 130 h 153"/>
                <a:gd name="T36" fmla="*/ 33 w 217"/>
                <a:gd name="T37" fmla="*/ 107 h 153"/>
                <a:gd name="T38" fmla="*/ 20 w 217"/>
                <a:gd name="T39" fmla="*/ 100 h 153"/>
                <a:gd name="T40" fmla="*/ 10 w 217"/>
                <a:gd name="T41" fmla="*/ 88 h 153"/>
                <a:gd name="T42" fmla="*/ 4 w 217"/>
                <a:gd name="T43" fmla="*/ 76 h 153"/>
                <a:gd name="T44" fmla="*/ 0 w 217"/>
                <a:gd name="T45" fmla="*/ 62 h 153"/>
                <a:gd name="T46" fmla="*/ 0 w 217"/>
                <a:gd name="T47" fmla="*/ 48 h 153"/>
                <a:gd name="T48" fmla="*/ 5 w 217"/>
                <a:gd name="T49" fmla="*/ 33 h 153"/>
                <a:gd name="T50" fmla="*/ 13 w 217"/>
                <a:gd name="T51" fmla="*/ 20 h 153"/>
                <a:gd name="T52" fmla="*/ 23 w 217"/>
                <a:gd name="T53" fmla="*/ 10 h 153"/>
                <a:gd name="T54" fmla="*/ 37 w 217"/>
                <a:gd name="T55" fmla="*/ 4 h 153"/>
                <a:gd name="T56" fmla="*/ 51 w 217"/>
                <a:gd name="T57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7" h="153">
                  <a:moveTo>
                    <a:pt x="51" y="0"/>
                  </a:moveTo>
                  <a:lnTo>
                    <a:pt x="65" y="1"/>
                  </a:lnTo>
                  <a:lnTo>
                    <a:pt x="80" y="5"/>
                  </a:lnTo>
                  <a:lnTo>
                    <a:pt x="128" y="26"/>
                  </a:lnTo>
                  <a:lnTo>
                    <a:pt x="178" y="42"/>
                  </a:lnTo>
                  <a:lnTo>
                    <a:pt x="192" y="50"/>
                  </a:lnTo>
                  <a:lnTo>
                    <a:pt x="202" y="59"/>
                  </a:lnTo>
                  <a:lnTo>
                    <a:pt x="211" y="70"/>
                  </a:lnTo>
                  <a:lnTo>
                    <a:pt x="215" y="84"/>
                  </a:lnTo>
                  <a:lnTo>
                    <a:pt x="217" y="99"/>
                  </a:lnTo>
                  <a:lnTo>
                    <a:pt x="214" y="113"/>
                  </a:lnTo>
                  <a:lnTo>
                    <a:pt x="207" y="127"/>
                  </a:lnTo>
                  <a:lnTo>
                    <a:pt x="198" y="137"/>
                  </a:lnTo>
                  <a:lnTo>
                    <a:pt x="188" y="145"/>
                  </a:lnTo>
                  <a:lnTo>
                    <a:pt x="174" y="150"/>
                  </a:lnTo>
                  <a:lnTo>
                    <a:pt x="160" y="153"/>
                  </a:lnTo>
                  <a:lnTo>
                    <a:pt x="143" y="149"/>
                  </a:lnTo>
                  <a:lnTo>
                    <a:pt x="87" y="130"/>
                  </a:lnTo>
                  <a:lnTo>
                    <a:pt x="33" y="107"/>
                  </a:lnTo>
                  <a:lnTo>
                    <a:pt x="20" y="100"/>
                  </a:lnTo>
                  <a:lnTo>
                    <a:pt x="10" y="88"/>
                  </a:lnTo>
                  <a:lnTo>
                    <a:pt x="4" y="76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5" y="33"/>
                  </a:lnTo>
                  <a:lnTo>
                    <a:pt x="13" y="20"/>
                  </a:lnTo>
                  <a:lnTo>
                    <a:pt x="23" y="10"/>
                  </a:lnTo>
                  <a:lnTo>
                    <a:pt x="37" y="4"/>
                  </a:lnTo>
                  <a:lnTo>
                    <a:pt x="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1256"/>
            <p:cNvSpPr>
              <a:spLocks/>
            </p:cNvSpPr>
            <p:nvPr/>
          </p:nvSpPr>
          <p:spPr bwMode="auto">
            <a:xfrm>
              <a:off x="2970213" y="5951538"/>
              <a:ext cx="22225" cy="34925"/>
            </a:xfrm>
            <a:custGeom>
              <a:avLst/>
              <a:gdLst>
                <a:gd name="T0" fmla="*/ 53 w 141"/>
                <a:gd name="T1" fmla="*/ 0 h 220"/>
                <a:gd name="T2" fmla="*/ 67 w 141"/>
                <a:gd name="T3" fmla="*/ 1 h 220"/>
                <a:gd name="T4" fmla="*/ 81 w 141"/>
                <a:gd name="T5" fmla="*/ 6 h 220"/>
                <a:gd name="T6" fmla="*/ 94 w 141"/>
                <a:gd name="T7" fmla="*/ 15 h 220"/>
                <a:gd name="T8" fmla="*/ 103 w 141"/>
                <a:gd name="T9" fmla="*/ 25 h 220"/>
                <a:gd name="T10" fmla="*/ 109 w 141"/>
                <a:gd name="T11" fmla="*/ 39 h 220"/>
                <a:gd name="T12" fmla="*/ 126 w 141"/>
                <a:gd name="T13" fmla="*/ 95 h 220"/>
                <a:gd name="T14" fmla="*/ 140 w 141"/>
                <a:gd name="T15" fmla="*/ 152 h 220"/>
                <a:gd name="T16" fmla="*/ 141 w 141"/>
                <a:gd name="T17" fmla="*/ 170 h 220"/>
                <a:gd name="T18" fmla="*/ 135 w 141"/>
                <a:gd name="T19" fmla="*/ 186 h 220"/>
                <a:gd name="T20" fmla="*/ 126 w 141"/>
                <a:gd name="T21" fmla="*/ 201 h 220"/>
                <a:gd name="T22" fmla="*/ 114 w 141"/>
                <a:gd name="T23" fmla="*/ 212 h 220"/>
                <a:gd name="T24" fmla="*/ 96 w 141"/>
                <a:gd name="T25" fmla="*/ 218 h 220"/>
                <a:gd name="T26" fmla="*/ 90 w 141"/>
                <a:gd name="T27" fmla="*/ 218 h 220"/>
                <a:gd name="T28" fmla="*/ 84 w 141"/>
                <a:gd name="T29" fmla="*/ 220 h 220"/>
                <a:gd name="T30" fmla="*/ 70 w 141"/>
                <a:gd name="T31" fmla="*/ 217 h 220"/>
                <a:gd name="T32" fmla="*/ 56 w 141"/>
                <a:gd name="T33" fmla="*/ 211 h 220"/>
                <a:gd name="T34" fmla="*/ 43 w 141"/>
                <a:gd name="T35" fmla="*/ 202 h 220"/>
                <a:gd name="T36" fmla="*/ 35 w 141"/>
                <a:gd name="T37" fmla="*/ 189 h 220"/>
                <a:gd name="T38" fmla="*/ 30 w 141"/>
                <a:gd name="T39" fmla="*/ 175 h 220"/>
                <a:gd name="T40" fmla="*/ 17 w 141"/>
                <a:gd name="T41" fmla="*/ 124 h 220"/>
                <a:gd name="T42" fmla="*/ 3 w 141"/>
                <a:gd name="T43" fmla="*/ 73 h 220"/>
                <a:gd name="T44" fmla="*/ 0 w 141"/>
                <a:gd name="T45" fmla="*/ 58 h 220"/>
                <a:gd name="T46" fmla="*/ 1 w 141"/>
                <a:gd name="T47" fmla="*/ 44 h 220"/>
                <a:gd name="T48" fmla="*/ 6 w 141"/>
                <a:gd name="T49" fmla="*/ 30 h 220"/>
                <a:gd name="T50" fmla="*/ 14 w 141"/>
                <a:gd name="T51" fmla="*/ 19 h 220"/>
                <a:gd name="T52" fmla="*/ 25 w 141"/>
                <a:gd name="T53" fmla="*/ 10 h 220"/>
                <a:gd name="T54" fmla="*/ 38 w 141"/>
                <a:gd name="T55" fmla="*/ 3 h 220"/>
                <a:gd name="T56" fmla="*/ 53 w 141"/>
                <a:gd name="T5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1" h="220">
                  <a:moveTo>
                    <a:pt x="53" y="0"/>
                  </a:moveTo>
                  <a:lnTo>
                    <a:pt x="67" y="1"/>
                  </a:lnTo>
                  <a:lnTo>
                    <a:pt x="81" y="6"/>
                  </a:lnTo>
                  <a:lnTo>
                    <a:pt x="94" y="15"/>
                  </a:lnTo>
                  <a:lnTo>
                    <a:pt x="103" y="25"/>
                  </a:lnTo>
                  <a:lnTo>
                    <a:pt x="109" y="39"/>
                  </a:lnTo>
                  <a:lnTo>
                    <a:pt x="126" y="95"/>
                  </a:lnTo>
                  <a:lnTo>
                    <a:pt x="140" y="152"/>
                  </a:lnTo>
                  <a:lnTo>
                    <a:pt x="141" y="170"/>
                  </a:lnTo>
                  <a:lnTo>
                    <a:pt x="135" y="186"/>
                  </a:lnTo>
                  <a:lnTo>
                    <a:pt x="126" y="201"/>
                  </a:lnTo>
                  <a:lnTo>
                    <a:pt x="114" y="212"/>
                  </a:lnTo>
                  <a:lnTo>
                    <a:pt x="96" y="218"/>
                  </a:lnTo>
                  <a:lnTo>
                    <a:pt x="90" y="218"/>
                  </a:lnTo>
                  <a:lnTo>
                    <a:pt x="84" y="220"/>
                  </a:lnTo>
                  <a:lnTo>
                    <a:pt x="70" y="217"/>
                  </a:lnTo>
                  <a:lnTo>
                    <a:pt x="56" y="211"/>
                  </a:lnTo>
                  <a:lnTo>
                    <a:pt x="43" y="202"/>
                  </a:lnTo>
                  <a:lnTo>
                    <a:pt x="35" y="189"/>
                  </a:lnTo>
                  <a:lnTo>
                    <a:pt x="30" y="175"/>
                  </a:lnTo>
                  <a:lnTo>
                    <a:pt x="17" y="124"/>
                  </a:lnTo>
                  <a:lnTo>
                    <a:pt x="3" y="73"/>
                  </a:lnTo>
                  <a:lnTo>
                    <a:pt x="0" y="58"/>
                  </a:lnTo>
                  <a:lnTo>
                    <a:pt x="1" y="44"/>
                  </a:lnTo>
                  <a:lnTo>
                    <a:pt x="6" y="30"/>
                  </a:lnTo>
                  <a:lnTo>
                    <a:pt x="14" y="19"/>
                  </a:lnTo>
                  <a:lnTo>
                    <a:pt x="25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1257"/>
            <p:cNvSpPr>
              <a:spLocks/>
            </p:cNvSpPr>
            <p:nvPr/>
          </p:nvSpPr>
          <p:spPr bwMode="auto">
            <a:xfrm>
              <a:off x="2619375" y="6086475"/>
              <a:ext cx="23813" cy="34925"/>
            </a:xfrm>
            <a:custGeom>
              <a:avLst/>
              <a:gdLst>
                <a:gd name="T0" fmla="*/ 63 w 141"/>
                <a:gd name="T1" fmla="*/ 0 h 220"/>
                <a:gd name="T2" fmla="*/ 79 w 141"/>
                <a:gd name="T3" fmla="*/ 6 h 220"/>
                <a:gd name="T4" fmla="*/ 93 w 141"/>
                <a:gd name="T5" fmla="*/ 15 h 220"/>
                <a:gd name="T6" fmla="*/ 105 w 141"/>
                <a:gd name="T7" fmla="*/ 28 h 220"/>
                <a:gd name="T8" fmla="*/ 111 w 141"/>
                <a:gd name="T9" fmla="*/ 45 h 220"/>
                <a:gd name="T10" fmla="*/ 123 w 141"/>
                <a:gd name="T11" fmla="*/ 96 h 220"/>
                <a:gd name="T12" fmla="*/ 138 w 141"/>
                <a:gd name="T13" fmla="*/ 146 h 220"/>
                <a:gd name="T14" fmla="*/ 141 w 141"/>
                <a:gd name="T15" fmla="*/ 160 h 220"/>
                <a:gd name="T16" fmla="*/ 140 w 141"/>
                <a:gd name="T17" fmla="*/ 175 h 220"/>
                <a:gd name="T18" fmla="*/ 135 w 141"/>
                <a:gd name="T19" fmla="*/ 188 h 220"/>
                <a:gd name="T20" fmla="*/ 127 w 141"/>
                <a:gd name="T21" fmla="*/ 201 h 220"/>
                <a:gd name="T22" fmla="*/ 116 w 141"/>
                <a:gd name="T23" fmla="*/ 210 h 220"/>
                <a:gd name="T24" fmla="*/ 102 w 141"/>
                <a:gd name="T25" fmla="*/ 217 h 220"/>
                <a:gd name="T26" fmla="*/ 85 w 141"/>
                <a:gd name="T27" fmla="*/ 220 h 220"/>
                <a:gd name="T28" fmla="*/ 71 w 141"/>
                <a:gd name="T29" fmla="*/ 218 h 220"/>
                <a:gd name="T30" fmla="*/ 58 w 141"/>
                <a:gd name="T31" fmla="*/ 212 h 220"/>
                <a:gd name="T32" fmla="*/ 46 w 141"/>
                <a:gd name="T33" fmla="*/ 204 h 220"/>
                <a:gd name="T34" fmla="*/ 38 w 141"/>
                <a:gd name="T35" fmla="*/ 194 h 220"/>
                <a:gd name="T36" fmla="*/ 31 w 141"/>
                <a:gd name="T37" fmla="*/ 181 h 220"/>
                <a:gd name="T38" fmla="*/ 15 w 141"/>
                <a:gd name="T39" fmla="*/ 125 h 220"/>
                <a:gd name="T40" fmla="*/ 1 w 141"/>
                <a:gd name="T41" fmla="*/ 68 h 220"/>
                <a:gd name="T42" fmla="*/ 0 w 141"/>
                <a:gd name="T43" fmla="*/ 50 h 220"/>
                <a:gd name="T44" fmla="*/ 4 w 141"/>
                <a:gd name="T45" fmla="*/ 34 h 220"/>
                <a:gd name="T46" fmla="*/ 14 w 141"/>
                <a:gd name="T47" fmla="*/ 19 h 220"/>
                <a:gd name="T48" fmla="*/ 27 w 141"/>
                <a:gd name="T49" fmla="*/ 8 h 220"/>
                <a:gd name="T50" fmla="*/ 44 w 141"/>
                <a:gd name="T51" fmla="*/ 1 h 220"/>
                <a:gd name="T52" fmla="*/ 63 w 141"/>
                <a:gd name="T5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1" h="220">
                  <a:moveTo>
                    <a:pt x="63" y="0"/>
                  </a:moveTo>
                  <a:lnTo>
                    <a:pt x="79" y="6"/>
                  </a:lnTo>
                  <a:lnTo>
                    <a:pt x="93" y="15"/>
                  </a:lnTo>
                  <a:lnTo>
                    <a:pt x="105" y="28"/>
                  </a:lnTo>
                  <a:lnTo>
                    <a:pt x="111" y="45"/>
                  </a:lnTo>
                  <a:lnTo>
                    <a:pt x="123" y="96"/>
                  </a:lnTo>
                  <a:lnTo>
                    <a:pt x="138" y="146"/>
                  </a:lnTo>
                  <a:lnTo>
                    <a:pt x="141" y="160"/>
                  </a:lnTo>
                  <a:lnTo>
                    <a:pt x="140" y="175"/>
                  </a:lnTo>
                  <a:lnTo>
                    <a:pt x="135" y="188"/>
                  </a:lnTo>
                  <a:lnTo>
                    <a:pt x="127" y="201"/>
                  </a:lnTo>
                  <a:lnTo>
                    <a:pt x="116" y="210"/>
                  </a:lnTo>
                  <a:lnTo>
                    <a:pt x="102" y="217"/>
                  </a:lnTo>
                  <a:lnTo>
                    <a:pt x="85" y="220"/>
                  </a:lnTo>
                  <a:lnTo>
                    <a:pt x="71" y="218"/>
                  </a:lnTo>
                  <a:lnTo>
                    <a:pt x="58" y="212"/>
                  </a:lnTo>
                  <a:lnTo>
                    <a:pt x="46" y="204"/>
                  </a:lnTo>
                  <a:lnTo>
                    <a:pt x="38" y="194"/>
                  </a:lnTo>
                  <a:lnTo>
                    <a:pt x="31" y="181"/>
                  </a:lnTo>
                  <a:lnTo>
                    <a:pt x="15" y="125"/>
                  </a:lnTo>
                  <a:lnTo>
                    <a:pt x="1" y="68"/>
                  </a:lnTo>
                  <a:lnTo>
                    <a:pt x="0" y="50"/>
                  </a:lnTo>
                  <a:lnTo>
                    <a:pt x="4" y="34"/>
                  </a:lnTo>
                  <a:lnTo>
                    <a:pt x="14" y="19"/>
                  </a:lnTo>
                  <a:lnTo>
                    <a:pt x="27" y="8"/>
                  </a:lnTo>
                  <a:lnTo>
                    <a:pt x="44" y="1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1258"/>
            <p:cNvSpPr>
              <a:spLocks/>
            </p:cNvSpPr>
            <p:nvPr/>
          </p:nvSpPr>
          <p:spPr bwMode="auto">
            <a:xfrm>
              <a:off x="2617788" y="6016625"/>
              <a:ext cx="20638" cy="34925"/>
            </a:xfrm>
            <a:custGeom>
              <a:avLst/>
              <a:gdLst>
                <a:gd name="T0" fmla="*/ 65 w 129"/>
                <a:gd name="T1" fmla="*/ 0 h 221"/>
                <a:gd name="T2" fmla="*/ 83 w 129"/>
                <a:gd name="T3" fmla="*/ 0 h 221"/>
                <a:gd name="T4" fmla="*/ 101 w 129"/>
                <a:gd name="T5" fmla="*/ 6 h 221"/>
                <a:gd name="T6" fmla="*/ 114 w 129"/>
                <a:gd name="T7" fmla="*/ 17 h 221"/>
                <a:gd name="T8" fmla="*/ 124 w 129"/>
                <a:gd name="T9" fmla="*/ 31 h 221"/>
                <a:gd name="T10" fmla="*/ 129 w 129"/>
                <a:gd name="T11" fmla="*/ 47 h 221"/>
                <a:gd name="T12" fmla="*/ 128 w 129"/>
                <a:gd name="T13" fmla="*/ 66 h 221"/>
                <a:gd name="T14" fmla="*/ 119 w 129"/>
                <a:gd name="T15" fmla="*/ 118 h 221"/>
                <a:gd name="T16" fmla="*/ 113 w 129"/>
                <a:gd name="T17" fmla="*/ 170 h 221"/>
                <a:gd name="T18" fmla="*/ 108 w 129"/>
                <a:gd name="T19" fmla="*/ 187 h 221"/>
                <a:gd name="T20" fmla="*/ 100 w 129"/>
                <a:gd name="T21" fmla="*/ 200 h 221"/>
                <a:gd name="T22" fmla="*/ 88 w 129"/>
                <a:gd name="T23" fmla="*/ 212 h 221"/>
                <a:gd name="T24" fmla="*/ 73 w 129"/>
                <a:gd name="T25" fmla="*/ 218 h 221"/>
                <a:gd name="T26" fmla="*/ 57 w 129"/>
                <a:gd name="T27" fmla="*/ 221 h 221"/>
                <a:gd name="T28" fmla="*/ 54 w 129"/>
                <a:gd name="T29" fmla="*/ 221 h 221"/>
                <a:gd name="T30" fmla="*/ 51 w 129"/>
                <a:gd name="T31" fmla="*/ 221 h 221"/>
                <a:gd name="T32" fmla="*/ 34 w 129"/>
                <a:gd name="T33" fmla="*/ 216 h 221"/>
                <a:gd name="T34" fmla="*/ 19 w 129"/>
                <a:gd name="T35" fmla="*/ 207 h 221"/>
                <a:gd name="T36" fmla="*/ 9 w 129"/>
                <a:gd name="T37" fmla="*/ 193 h 221"/>
                <a:gd name="T38" fmla="*/ 1 w 129"/>
                <a:gd name="T39" fmla="*/ 177 h 221"/>
                <a:gd name="T40" fmla="*/ 0 w 129"/>
                <a:gd name="T41" fmla="*/ 160 h 221"/>
                <a:gd name="T42" fmla="*/ 8 w 129"/>
                <a:gd name="T43" fmla="*/ 103 h 221"/>
                <a:gd name="T44" fmla="*/ 17 w 129"/>
                <a:gd name="T45" fmla="*/ 44 h 221"/>
                <a:gd name="T46" fmla="*/ 23 w 129"/>
                <a:gd name="T47" fmla="*/ 28 h 221"/>
                <a:gd name="T48" fmla="*/ 35 w 129"/>
                <a:gd name="T49" fmla="*/ 14 h 221"/>
                <a:gd name="T50" fmla="*/ 48 w 129"/>
                <a:gd name="T51" fmla="*/ 5 h 221"/>
                <a:gd name="T52" fmla="*/ 65 w 129"/>
                <a:gd name="T5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9" h="221">
                  <a:moveTo>
                    <a:pt x="65" y="0"/>
                  </a:moveTo>
                  <a:lnTo>
                    <a:pt x="83" y="0"/>
                  </a:lnTo>
                  <a:lnTo>
                    <a:pt x="101" y="6"/>
                  </a:lnTo>
                  <a:lnTo>
                    <a:pt x="114" y="17"/>
                  </a:lnTo>
                  <a:lnTo>
                    <a:pt x="124" y="31"/>
                  </a:lnTo>
                  <a:lnTo>
                    <a:pt x="129" y="47"/>
                  </a:lnTo>
                  <a:lnTo>
                    <a:pt x="128" y="66"/>
                  </a:lnTo>
                  <a:lnTo>
                    <a:pt x="119" y="118"/>
                  </a:lnTo>
                  <a:lnTo>
                    <a:pt x="113" y="170"/>
                  </a:lnTo>
                  <a:lnTo>
                    <a:pt x="108" y="187"/>
                  </a:lnTo>
                  <a:lnTo>
                    <a:pt x="100" y="200"/>
                  </a:lnTo>
                  <a:lnTo>
                    <a:pt x="88" y="212"/>
                  </a:lnTo>
                  <a:lnTo>
                    <a:pt x="73" y="218"/>
                  </a:lnTo>
                  <a:lnTo>
                    <a:pt x="57" y="221"/>
                  </a:lnTo>
                  <a:lnTo>
                    <a:pt x="54" y="221"/>
                  </a:lnTo>
                  <a:lnTo>
                    <a:pt x="51" y="221"/>
                  </a:lnTo>
                  <a:lnTo>
                    <a:pt x="34" y="216"/>
                  </a:lnTo>
                  <a:lnTo>
                    <a:pt x="19" y="207"/>
                  </a:lnTo>
                  <a:lnTo>
                    <a:pt x="9" y="193"/>
                  </a:lnTo>
                  <a:lnTo>
                    <a:pt x="1" y="177"/>
                  </a:lnTo>
                  <a:lnTo>
                    <a:pt x="0" y="160"/>
                  </a:lnTo>
                  <a:lnTo>
                    <a:pt x="8" y="103"/>
                  </a:lnTo>
                  <a:lnTo>
                    <a:pt x="17" y="44"/>
                  </a:lnTo>
                  <a:lnTo>
                    <a:pt x="23" y="28"/>
                  </a:lnTo>
                  <a:lnTo>
                    <a:pt x="35" y="14"/>
                  </a:lnTo>
                  <a:lnTo>
                    <a:pt x="48" y="5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1259"/>
            <p:cNvSpPr>
              <a:spLocks/>
            </p:cNvSpPr>
            <p:nvPr/>
          </p:nvSpPr>
          <p:spPr bwMode="auto">
            <a:xfrm>
              <a:off x="2773363" y="6207125"/>
              <a:ext cx="36513" cy="17462"/>
            </a:xfrm>
            <a:custGeom>
              <a:avLst/>
              <a:gdLst>
                <a:gd name="T0" fmla="*/ 162 w 224"/>
                <a:gd name="T1" fmla="*/ 0 h 117"/>
                <a:gd name="T2" fmla="*/ 180 w 224"/>
                <a:gd name="T3" fmla="*/ 1 h 117"/>
                <a:gd name="T4" fmla="*/ 196 w 224"/>
                <a:gd name="T5" fmla="*/ 7 h 117"/>
                <a:gd name="T6" fmla="*/ 210 w 224"/>
                <a:gd name="T7" fmla="*/ 19 h 117"/>
                <a:gd name="T8" fmla="*/ 219 w 224"/>
                <a:gd name="T9" fmla="*/ 33 h 117"/>
                <a:gd name="T10" fmla="*/ 224 w 224"/>
                <a:gd name="T11" fmla="*/ 50 h 117"/>
                <a:gd name="T12" fmla="*/ 223 w 224"/>
                <a:gd name="T13" fmla="*/ 68 h 117"/>
                <a:gd name="T14" fmla="*/ 216 w 224"/>
                <a:gd name="T15" fmla="*/ 84 h 117"/>
                <a:gd name="T16" fmla="*/ 205 w 224"/>
                <a:gd name="T17" fmla="*/ 98 h 117"/>
                <a:gd name="T18" fmla="*/ 191 w 224"/>
                <a:gd name="T19" fmla="*/ 107 h 117"/>
                <a:gd name="T20" fmla="*/ 173 w 224"/>
                <a:gd name="T21" fmla="*/ 111 h 117"/>
                <a:gd name="T22" fmla="*/ 114 w 224"/>
                <a:gd name="T23" fmla="*/ 116 h 117"/>
                <a:gd name="T24" fmla="*/ 56 w 224"/>
                <a:gd name="T25" fmla="*/ 117 h 117"/>
                <a:gd name="T26" fmla="*/ 56 w 224"/>
                <a:gd name="T27" fmla="*/ 117 h 117"/>
                <a:gd name="T28" fmla="*/ 38 w 224"/>
                <a:gd name="T29" fmla="*/ 114 h 117"/>
                <a:gd name="T30" fmla="*/ 23 w 224"/>
                <a:gd name="T31" fmla="*/ 107 h 117"/>
                <a:gd name="T32" fmla="*/ 11 w 224"/>
                <a:gd name="T33" fmla="*/ 95 h 117"/>
                <a:gd name="T34" fmla="*/ 2 w 224"/>
                <a:gd name="T35" fmla="*/ 79 h 117"/>
                <a:gd name="T36" fmla="*/ 0 w 224"/>
                <a:gd name="T37" fmla="*/ 61 h 117"/>
                <a:gd name="T38" fmla="*/ 2 w 224"/>
                <a:gd name="T39" fmla="*/ 44 h 117"/>
                <a:gd name="T40" fmla="*/ 11 w 224"/>
                <a:gd name="T41" fmla="*/ 29 h 117"/>
                <a:gd name="T42" fmla="*/ 22 w 224"/>
                <a:gd name="T43" fmla="*/ 17 h 117"/>
                <a:gd name="T44" fmla="*/ 38 w 224"/>
                <a:gd name="T45" fmla="*/ 8 h 117"/>
                <a:gd name="T46" fmla="*/ 56 w 224"/>
                <a:gd name="T47" fmla="*/ 5 h 117"/>
                <a:gd name="T48" fmla="*/ 109 w 224"/>
                <a:gd name="T49" fmla="*/ 4 h 117"/>
                <a:gd name="T50" fmla="*/ 162 w 224"/>
                <a:gd name="T5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4" h="117">
                  <a:moveTo>
                    <a:pt x="162" y="0"/>
                  </a:moveTo>
                  <a:lnTo>
                    <a:pt x="180" y="1"/>
                  </a:lnTo>
                  <a:lnTo>
                    <a:pt x="196" y="7"/>
                  </a:lnTo>
                  <a:lnTo>
                    <a:pt x="210" y="19"/>
                  </a:lnTo>
                  <a:lnTo>
                    <a:pt x="219" y="33"/>
                  </a:lnTo>
                  <a:lnTo>
                    <a:pt x="224" y="50"/>
                  </a:lnTo>
                  <a:lnTo>
                    <a:pt x="223" y="68"/>
                  </a:lnTo>
                  <a:lnTo>
                    <a:pt x="216" y="84"/>
                  </a:lnTo>
                  <a:lnTo>
                    <a:pt x="205" y="98"/>
                  </a:lnTo>
                  <a:lnTo>
                    <a:pt x="191" y="107"/>
                  </a:lnTo>
                  <a:lnTo>
                    <a:pt x="173" y="111"/>
                  </a:lnTo>
                  <a:lnTo>
                    <a:pt x="114" y="116"/>
                  </a:lnTo>
                  <a:lnTo>
                    <a:pt x="56" y="117"/>
                  </a:lnTo>
                  <a:lnTo>
                    <a:pt x="56" y="117"/>
                  </a:lnTo>
                  <a:lnTo>
                    <a:pt x="38" y="114"/>
                  </a:lnTo>
                  <a:lnTo>
                    <a:pt x="23" y="107"/>
                  </a:lnTo>
                  <a:lnTo>
                    <a:pt x="11" y="95"/>
                  </a:lnTo>
                  <a:lnTo>
                    <a:pt x="2" y="79"/>
                  </a:lnTo>
                  <a:lnTo>
                    <a:pt x="0" y="61"/>
                  </a:lnTo>
                  <a:lnTo>
                    <a:pt x="2" y="44"/>
                  </a:lnTo>
                  <a:lnTo>
                    <a:pt x="11" y="29"/>
                  </a:lnTo>
                  <a:lnTo>
                    <a:pt x="22" y="17"/>
                  </a:lnTo>
                  <a:lnTo>
                    <a:pt x="38" y="8"/>
                  </a:lnTo>
                  <a:lnTo>
                    <a:pt x="56" y="5"/>
                  </a:lnTo>
                  <a:lnTo>
                    <a:pt x="109" y="4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1260"/>
            <p:cNvSpPr>
              <a:spLocks/>
            </p:cNvSpPr>
            <p:nvPr/>
          </p:nvSpPr>
          <p:spPr bwMode="auto">
            <a:xfrm>
              <a:off x="2843213" y="6186488"/>
              <a:ext cx="33338" cy="25400"/>
            </a:xfrm>
            <a:custGeom>
              <a:avLst/>
              <a:gdLst>
                <a:gd name="T0" fmla="*/ 163 w 215"/>
                <a:gd name="T1" fmla="*/ 0 h 157"/>
                <a:gd name="T2" fmla="*/ 177 w 215"/>
                <a:gd name="T3" fmla="*/ 3 h 157"/>
                <a:gd name="T4" fmla="*/ 190 w 215"/>
                <a:gd name="T5" fmla="*/ 10 h 157"/>
                <a:gd name="T6" fmla="*/ 200 w 215"/>
                <a:gd name="T7" fmla="*/ 19 h 157"/>
                <a:gd name="T8" fmla="*/ 209 w 215"/>
                <a:gd name="T9" fmla="*/ 32 h 157"/>
                <a:gd name="T10" fmla="*/ 214 w 215"/>
                <a:gd name="T11" fmla="*/ 46 h 157"/>
                <a:gd name="T12" fmla="*/ 215 w 215"/>
                <a:gd name="T13" fmla="*/ 61 h 157"/>
                <a:gd name="T14" fmla="*/ 212 w 215"/>
                <a:gd name="T15" fmla="*/ 74 h 157"/>
                <a:gd name="T16" fmla="*/ 205 w 215"/>
                <a:gd name="T17" fmla="*/ 88 h 157"/>
                <a:gd name="T18" fmla="*/ 196 w 215"/>
                <a:gd name="T19" fmla="*/ 98 h 157"/>
                <a:gd name="T20" fmla="*/ 183 w 215"/>
                <a:gd name="T21" fmla="*/ 106 h 157"/>
                <a:gd name="T22" fmla="*/ 130 w 215"/>
                <a:gd name="T23" fmla="*/ 131 h 157"/>
                <a:gd name="T24" fmla="*/ 77 w 215"/>
                <a:gd name="T25" fmla="*/ 153 h 157"/>
                <a:gd name="T26" fmla="*/ 66 w 215"/>
                <a:gd name="T27" fmla="*/ 156 h 157"/>
                <a:gd name="T28" fmla="*/ 56 w 215"/>
                <a:gd name="T29" fmla="*/ 157 h 157"/>
                <a:gd name="T30" fmla="*/ 40 w 215"/>
                <a:gd name="T31" fmla="*/ 155 h 157"/>
                <a:gd name="T32" fmla="*/ 25 w 215"/>
                <a:gd name="T33" fmla="*/ 148 h 157"/>
                <a:gd name="T34" fmla="*/ 13 w 215"/>
                <a:gd name="T35" fmla="*/ 136 h 157"/>
                <a:gd name="T36" fmla="*/ 4 w 215"/>
                <a:gd name="T37" fmla="*/ 122 h 157"/>
                <a:gd name="T38" fmla="*/ 0 w 215"/>
                <a:gd name="T39" fmla="*/ 107 h 157"/>
                <a:gd name="T40" fmla="*/ 0 w 215"/>
                <a:gd name="T41" fmla="*/ 93 h 157"/>
                <a:gd name="T42" fmla="*/ 5 w 215"/>
                <a:gd name="T43" fmla="*/ 79 h 157"/>
                <a:gd name="T44" fmla="*/ 12 w 215"/>
                <a:gd name="T45" fmla="*/ 67 h 157"/>
                <a:gd name="T46" fmla="*/ 22 w 215"/>
                <a:gd name="T47" fmla="*/ 56 h 157"/>
                <a:gd name="T48" fmla="*/ 36 w 215"/>
                <a:gd name="T49" fmla="*/ 49 h 157"/>
                <a:gd name="T50" fmla="*/ 85 w 215"/>
                <a:gd name="T51" fmla="*/ 28 h 157"/>
                <a:gd name="T52" fmla="*/ 133 w 215"/>
                <a:gd name="T53" fmla="*/ 7 h 157"/>
                <a:gd name="T54" fmla="*/ 148 w 215"/>
                <a:gd name="T55" fmla="*/ 1 h 157"/>
                <a:gd name="T56" fmla="*/ 163 w 215"/>
                <a:gd name="T5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5" h="157">
                  <a:moveTo>
                    <a:pt x="163" y="0"/>
                  </a:moveTo>
                  <a:lnTo>
                    <a:pt x="177" y="3"/>
                  </a:lnTo>
                  <a:lnTo>
                    <a:pt x="190" y="10"/>
                  </a:lnTo>
                  <a:lnTo>
                    <a:pt x="200" y="19"/>
                  </a:lnTo>
                  <a:lnTo>
                    <a:pt x="209" y="32"/>
                  </a:lnTo>
                  <a:lnTo>
                    <a:pt x="214" y="46"/>
                  </a:lnTo>
                  <a:lnTo>
                    <a:pt x="215" y="61"/>
                  </a:lnTo>
                  <a:lnTo>
                    <a:pt x="212" y="74"/>
                  </a:lnTo>
                  <a:lnTo>
                    <a:pt x="205" y="88"/>
                  </a:lnTo>
                  <a:lnTo>
                    <a:pt x="196" y="98"/>
                  </a:lnTo>
                  <a:lnTo>
                    <a:pt x="183" y="106"/>
                  </a:lnTo>
                  <a:lnTo>
                    <a:pt x="130" y="131"/>
                  </a:lnTo>
                  <a:lnTo>
                    <a:pt x="77" y="153"/>
                  </a:lnTo>
                  <a:lnTo>
                    <a:pt x="66" y="156"/>
                  </a:lnTo>
                  <a:lnTo>
                    <a:pt x="56" y="157"/>
                  </a:lnTo>
                  <a:lnTo>
                    <a:pt x="40" y="155"/>
                  </a:lnTo>
                  <a:lnTo>
                    <a:pt x="25" y="148"/>
                  </a:lnTo>
                  <a:lnTo>
                    <a:pt x="13" y="136"/>
                  </a:lnTo>
                  <a:lnTo>
                    <a:pt x="4" y="122"/>
                  </a:lnTo>
                  <a:lnTo>
                    <a:pt x="0" y="107"/>
                  </a:lnTo>
                  <a:lnTo>
                    <a:pt x="0" y="93"/>
                  </a:lnTo>
                  <a:lnTo>
                    <a:pt x="5" y="79"/>
                  </a:lnTo>
                  <a:lnTo>
                    <a:pt x="12" y="67"/>
                  </a:lnTo>
                  <a:lnTo>
                    <a:pt x="22" y="56"/>
                  </a:lnTo>
                  <a:lnTo>
                    <a:pt x="36" y="49"/>
                  </a:lnTo>
                  <a:lnTo>
                    <a:pt x="85" y="28"/>
                  </a:lnTo>
                  <a:lnTo>
                    <a:pt x="133" y="7"/>
                  </a:lnTo>
                  <a:lnTo>
                    <a:pt x="148" y="1"/>
                  </a:lnTo>
                  <a:lnTo>
                    <a:pt x="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1261"/>
            <p:cNvSpPr>
              <a:spLocks/>
            </p:cNvSpPr>
            <p:nvPr/>
          </p:nvSpPr>
          <p:spPr bwMode="auto">
            <a:xfrm>
              <a:off x="2803525" y="5848350"/>
              <a:ext cx="34925" cy="17462"/>
            </a:xfrm>
            <a:custGeom>
              <a:avLst/>
              <a:gdLst>
                <a:gd name="T0" fmla="*/ 168 w 224"/>
                <a:gd name="T1" fmla="*/ 0 h 119"/>
                <a:gd name="T2" fmla="*/ 168 w 224"/>
                <a:gd name="T3" fmla="*/ 0 h 119"/>
                <a:gd name="T4" fmla="*/ 186 w 224"/>
                <a:gd name="T5" fmla="*/ 3 h 119"/>
                <a:gd name="T6" fmla="*/ 201 w 224"/>
                <a:gd name="T7" fmla="*/ 11 h 119"/>
                <a:gd name="T8" fmla="*/ 214 w 224"/>
                <a:gd name="T9" fmla="*/ 23 h 119"/>
                <a:gd name="T10" fmla="*/ 222 w 224"/>
                <a:gd name="T11" fmla="*/ 39 h 119"/>
                <a:gd name="T12" fmla="*/ 224 w 224"/>
                <a:gd name="T13" fmla="*/ 56 h 119"/>
                <a:gd name="T14" fmla="*/ 222 w 224"/>
                <a:gd name="T15" fmla="*/ 74 h 119"/>
                <a:gd name="T16" fmla="*/ 214 w 224"/>
                <a:gd name="T17" fmla="*/ 90 h 119"/>
                <a:gd name="T18" fmla="*/ 201 w 224"/>
                <a:gd name="T19" fmla="*/ 101 h 119"/>
                <a:gd name="T20" fmla="*/ 187 w 224"/>
                <a:gd name="T21" fmla="*/ 110 h 119"/>
                <a:gd name="T22" fmla="*/ 169 w 224"/>
                <a:gd name="T23" fmla="*/ 113 h 119"/>
                <a:gd name="T24" fmla="*/ 115 w 224"/>
                <a:gd name="T25" fmla="*/ 114 h 119"/>
                <a:gd name="T26" fmla="*/ 62 w 224"/>
                <a:gd name="T27" fmla="*/ 118 h 119"/>
                <a:gd name="T28" fmla="*/ 59 w 224"/>
                <a:gd name="T29" fmla="*/ 119 h 119"/>
                <a:gd name="T30" fmla="*/ 57 w 224"/>
                <a:gd name="T31" fmla="*/ 119 h 119"/>
                <a:gd name="T32" fmla="*/ 40 w 224"/>
                <a:gd name="T33" fmla="*/ 116 h 119"/>
                <a:gd name="T34" fmla="*/ 25 w 224"/>
                <a:gd name="T35" fmla="*/ 110 h 119"/>
                <a:gd name="T36" fmla="*/ 13 w 224"/>
                <a:gd name="T37" fmla="*/ 98 h 119"/>
                <a:gd name="T38" fmla="*/ 5 w 224"/>
                <a:gd name="T39" fmla="*/ 85 h 119"/>
                <a:gd name="T40" fmla="*/ 0 w 224"/>
                <a:gd name="T41" fmla="*/ 68 h 119"/>
                <a:gd name="T42" fmla="*/ 1 w 224"/>
                <a:gd name="T43" fmla="*/ 50 h 119"/>
                <a:gd name="T44" fmla="*/ 8 w 224"/>
                <a:gd name="T45" fmla="*/ 34 h 119"/>
                <a:gd name="T46" fmla="*/ 19 w 224"/>
                <a:gd name="T47" fmla="*/ 21 h 119"/>
                <a:gd name="T48" fmla="*/ 34 w 224"/>
                <a:gd name="T49" fmla="*/ 12 h 119"/>
                <a:gd name="T50" fmla="*/ 51 w 224"/>
                <a:gd name="T51" fmla="*/ 7 h 119"/>
                <a:gd name="T52" fmla="*/ 109 w 224"/>
                <a:gd name="T53" fmla="*/ 2 h 119"/>
                <a:gd name="T54" fmla="*/ 168 w 224"/>
                <a:gd name="T5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4" h="119">
                  <a:moveTo>
                    <a:pt x="168" y="0"/>
                  </a:moveTo>
                  <a:lnTo>
                    <a:pt x="168" y="0"/>
                  </a:lnTo>
                  <a:lnTo>
                    <a:pt x="186" y="3"/>
                  </a:lnTo>
                  <a:lnTo>
                    <a:pt x="201" y="11"/>
                  </a:lnTo>
                  <a:lnTo>
                    <a:pt x="214" y="23"/>
                  </a:lnTo>
                  <a:lnTo>
                    <a:pt x="222" y="39"/>
                  </a:lnTo>
                  <a:lnTo>
                    <a:pt x="224" y="56"/>
                  </a:lnTo>
                  <a:lnTo>
                    <a:pt x="222" y="74"/>
                  </a:lnTo>
                  <a:lnTo>
                    <a:pt x="214" y="90"/>
                  </a:lnTo>
                  <a:lnTo>
                    <a:pt x="201" y="101"/>
                  </a:lnTo>
                  <a:lnTo>
                    <a:pt x="187" y="110"/>
                  </a:lnTo>
                  <a:lnTo>
                    <a:pt x="169" y="113"/>
                  </a:lnTo>
                  <a:lnTo>
                    <a:pt x="115" y="114"/>
                  </a:lnTo>
                  <a:lnTo>
                    <a:pt x="62" y="118"/>
                  </a:lnTo>
                  <a:lnTo>
                    <a:pt x="59" y="119"/>
                  </a:lnTo>
                  <a:lnTo>
                    <a:pt x="57" y="119"/>
                  </a:lnTo>
                  <a:lnTo>
                    <a:pt x="40" y="116"/>
                  </a:lnTo>
                  <a:lnTo>
                    <a:pt x="25" y="110"/>
                  </a:lnTo>
                  <a:lnTo>
                    <a:pt x="13" y="98"/>
                  </a:lnTo>
                  <a:lnTo>
                    <a:pt x="5" y="85"/>
                  </a:lnTo>
                  <a:lnTo>
                    <a:pt x="0" y="68"/>
                  </a:lnTo>
                  <a:lnTo>
                    <a:pt x="1" y="50"/>
                  </a:lnTo>
                  <a:lnTo>
                    <a:pt x="8" y="34"/>
                  </a:lnTo>
                  <a:lnTo>
                    <a:pt x="19" y="21"/>
                  </a:lnTo>
                  <a:lnTo>
                    <a:pt x="34" y="12"/>
                  </a:lnTo>
                  <a:lnTo>
                    <a:pt x="51" y="7"/>
                  </a:lnTo>
                  <a:lnTo>
                    <a:pt x="109" y="2"/>
                  </a:lnTo>
                  <a:lnTo>
                    <a:pt x="1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1262"/>
            <p:cNvSpPr>
              <a:spLocks/>
            </p:cNvSpPr>
            <p:nvPr/>
          </p:nvSpPr>
          <p:spPr bwMode="auto">
            <a:xfrm>
              <a:off x="2735263" y="5861050"/>
              <a:ext cx="33338" cy="25400"/>
            </a:xfrm>
            <a:custGeom>
              <a:avLst/>
              <a:gdLst>
                <a:gd name="T0" fmla="*/ 152 w 214"/>
                <a:gd name="T1" fmla="*/ 0 h 157"/>
                <a:gd name="T2" fmla="*/ 167 w 214"/>
                <a:gd name="T3" fmla="*/ 0 h 157"/>
                <a:gd name="T4" fmla="*/ 181 w 214"/>
                <a:gd name="T5" fmla="*/ 4 h 157"/>
                <a:gd name="T6" fmla="*/ 193 w 214"/>
                <a:gd name="T7" fmla="*/ 11 h 157"/>
                <a:gd name="T8" fmla="*/ 204 w 214"/>
                <a:gd name="T9" fmla="*/ 21 h 157"/>
                <a:gd name="T10" fmla="*/ 211 w 214"/>
                <a:gd name="T11" fmla="*/ 35 h 157"/>
                <a:gd name="T12" fmla="*/ 214 w 214"/>
                <a:gd name="T13" fmla="*/ 49 h 157"/>
                <a:gd name="T14" fmla="*/ 214 w 214"/>
                <a:gd name="T15" fmla="*/ 64 h 157"/>
                <a:gd name="T16" fmla="*/ 210 w 214"/>
                <a:gd name="T17" fmla="*/ 78 h 157"/>
                <a:gd name="T18" fmla="*/ 203 w 214"/>
                <a:gd name="T19" fmla="*/ 90 h 157"/>
                <a:gd name="T20" fmla="*/ 192 w 214"/>
                <a:gd name="T21" fmla="*/ 100 h 157"/>
                <a:gd name="T22" fmla="*/ 179 w 214"/>
                <a:gd name="T23" fmla="*/ 108 h 157"/>
                <a:gd name="T24" fmla="*/ 129 w 214"/>
                <a:gd name="T25" fmla="*/ 127 h 157"/>
                <a:gd name="T26" fmla="*/ 81 w 214"/>
                <a:gd name="T27" fmla="*/ 150 h 157"/>
                <a:gd name="T28" fmla="*/ 69 w 214"/>
                <a:gd name="T29" fmla="*/ 154 h 157"/>
                <a:gd name="T30" fmla="*/ 56 w 214"/>
                <a:gd name="T31" fmla="*/ 157 h 157"/>
                <a:gd name="T32" fmla="*/ 41 w 214"/>
                <a:gd name="T33" fmla="*/ 154 h 157"/>
                <a:gd name="T34" fmla="*/ 27 w 214"/>
                <a:gd name="T35" fmla="*/ 148 h 157"/>
                <a:gd name="T36" fmla="*/ 14 w 214"/>
                <a:gd name="T37" fmla="*/ 138 h 157"/>
                <a:gd name="T38" fmla="*/ 5 w 214"/>
                <a:gd name="T39" fmla="*/ 125 h 157"/>
                <a:gd name="T40" fmla="*/ 1 w 214"/>
                <a:gd name="T41" fmla="*/ 111 h 157"/>
                <a:gd name="T42" fmla="*/ 0 w 214"/>
                <a:gd name="T43" fmla="*/ 96 h 157"/>
                <a:gd name="T44" fmla="*/ 3 w 214"/>
                <a:gd name="T45" fmla="*/ 83 h 157"/>
                <a:gd name="T46" fmla="*/ 9 w 214"/>
                <a:gd name="T47" fmla="*/ 69 h 157"/>
                <a:gd name="T48" fmla="*/ 19 w 214"/>
                <a:gd name="T49" fmla="*/ 59 h 157"/>
                <a:gd name="T50" fmla="*/ 31 w 214"/>
                <a:gd name="T51" fmla="*/ 51 h 157"/>
                <a:gd name="T52" fmla="*/ 83 w 214"/>
                <a:gd name="T53" fmla="*/ 26 h 157"/>
                <a:gd name="T54" fmla="*/ 138 w 214"/>
                <a:gd name="T55" fmla="*/ 3 h 157"/>
                <a:gd name="T56" fmla="*/ 152 w 214"/>
                <a:gd name="T5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4" h="157">
                  <a:moveTo>
                    <a:pt x="152" y="0"/>
                  </a:moveTo>
                  <a:lnTo>
                    <a:pt x="167" y="0"/>
                  </a:lnTo>
                  <a:lnTo>
                    <a:pt x="181" y="4"/>
                  </a:lnTo>
                  <a:lnTo>
                    <a:pt x="193" y="11"/>
                  </a:lnTo>
                  <a:lnTo>
                    <a:pt x="204" y="21"/>
                  </a:lnTo>
                  <a:lnTo>
                    <a:pt x="211" y="35"/>
                  </a:lnTo>
                  <a:lnTo>
                    <a:pt x="214" y="49"/>
                  </a:lnTo>
                  <a:lnTo>
                    <a:pt x="214" y="64"/>
                  </a:lnTo>
                  <a:lnTo>
                    <a:pt x="210" y="78"/>
                  </a:lnTo>
                  <a:lnTo>
                    <a:pt x="203" y="90"/>
                  </a:lnTo>
                  <a:lnTo>
                    <a:pt x="192" y="100"/>
                  </a:lnTo>
                  <a:lnTo>
                    <a:pt x="179" y="108"/>
                  </a:lnTo>
                  <a:lnTo>
                    <a:pt x="129" y="127"/>
                  </a:lnTo>
                  <a:lnTo>
                    <a:pt x="81" y="150"/>
                  </a:lnTo>
                  <a:lnTo>
                    <a:pt x="69" y="154"/>
                  </a:lnTo>
                  <a:lnTo>
                    <a:pt x="56" y="157"/>
                  </a:lnTo>
                  <a:lnTo>
                    <a:pt x="41" y="154"/>
                  </a:lnTo>
                  <a:lnTo>
                    <a:pt x="27" y="148"/>
                  </a:lnTo>
                  <a:lnTo>
                    <a:pt x="14" y="138"/>
                  </a:lnTo>
                  <a:lnTo>
                    <a:pt x="5" y="125"/>
                  </a:lnTo>
                  <a:lnTo>
                    <a:pt x="1" y="111"/>
                  </a:lnTo>
                  <a:lnTo>
                    <a:pt x="0" y="96"/>
                  </a:lnTo>
                  <a:lnTo>
                    <a:pt x="3" y="83"/>
                  </a:lnTo>
                  <a:lnTo>
                    <a:pt x="9" y="69"/>
                  </a:lnTo>
                  <a:lnTo>
                    <a:pt x="19" y="59"/>
                  </a:lnTo>
                  <a:lnTo>
                    <a:pt x="31" y="51"/>
                  </a:lnTo>
                  <a:lnTo>
                    <a:pt x="83" y="26"/>
                  </a:lnTo>
                  <a:lnTo>
                    <a:pt x="138" y="3"/>
                  </a:lnTo>
                  <a:lnTo>
                    <a:pt x="1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1263"/>
            <p:cNvSpPr>
              <a:spLocks/>
            </p:cNvSpPr>
            <p:nvPr/>
          </p:nvSpPr>
          <p:spPr bwMode="auto">
            <a:xfrm>
              <a:off x="2933700" y="5891213"/>
              <a:ext cx="30163" cy="31750"/>
            </a:xfrm>
            <a:custGeom>
              <a:avLst/>
              <a:gdLst>
                <a:gd name="T0" fmla="*/ 56 w 188"/>
                <a:gd name="T1" fmla="*/ 0 h 196"/>
                <a:gd name="T2" fmla="*/ 69 w 188"/>
                <a:gd name="T3" fmla="*/ 1 h 196"/>
                <a:gd name="T4" fmla="*/ 83 w 188"/>
                <a:gd name="T5" fmla="*/ 7 h 196"/>
                <a:gd name="T6" fmla="*/ 95 w 188"/>
                <a:gd name="T7" fmla="*/ 16 h 196"/>
                <a:gd name="T8" fmla="*/ 55 w 188"/>
                <a:gd name="T9" fmla="*/ 55 h 196"/>
                <a:gd name="T10" fmla="*/ 97 w 188"/>
                <a:gd name="T11" fmla="*/ 18 h 196"/>
                <a:gd name="T12" fmla="*/ 137 w 188"/>
                <a:gd name="T13" fmla="*/ 61 h 196"/>
                <a:gd name="T14" fmla="*/ 175 w 188"/>
                <a:gd name="T15" fmla="*/ 106 h 196"/>
                <a:gd name="T16" fmla="*/ 183 w 188"/>
                <a:gd name="T17" fmla="*/ 119 h 196"/>
                <a:gd name="T18" fmla="*/ 187 w 188"/>
                <a:gd name="T19" fmla="*/ 133 h 196"/>
                <a:gd name="T20" fmla="*/ 188 w 188"/>
                <a:gd name="T21" fmla="*/ 148 h 196"/>
                <a:gd name="T22" fmla="*/ 183 w 188"/>
                <a:gd name="T23" fmla="*/ 161 h 196"/>
                <a:gd name="T24" fmla="*/ 177 w 188"/>
                <a:gd name="T25" fmla="*/ 174 h 196"/>
                <a:gd name="T26" fmla="*/ 166 w 188"/>
                <a:gd name="T27" fmla="*/ 185 h 196"/>
                <a:gd name="T28" fmla="*/ 155 w 188"/>
                <a:gd name="T29" fmla="*/ 191 h 196"/>
                <a:gd name="T30" fmla="*/ 144 w 188"/>
                <a:gd name="T31" fmla="*/ 195 h 196"/>
                <a:gd name="T32" fmla="*/ 131 w 188"/>
                <a:gd name="T33" fmla="*/ 196 h 196"/>
                <a:gd name="T34" fmla="*/ 114 w 188"/>
                <a:gd name="T35" fmla="*/ 194 h 196"/>
                <a:gd name="T36" fmla="*/ 100 w 188"/>
                <a:gd name="T37" fmla="*/ 187 h 196"/>
                <a:gd name="T38" fmla="*/ 87 w 188"/>
                <a:gd name="T39" fmla="*/ 176 h 196"/>
                <a:gd name="T40" fmla="*/ 54 w 188"/>
                <a:gd name="T41" fmla="*/ 135 h 196"/>
                <a:gd name="T42" fmla="*/ 17 w 188"/>
                <a:gd name="T43" fmla="*/ 98 h 196"/>
                <a:gd name="T44" fmla="*/ 8 w 188"/>
                <a:gd name="T45" fmla="*/ 85 h 196"/>
                <a:gd name="T46" fmla="*/ 2 w 188"/>
                <a:gd name="T47" fmla="*/ 72 h 196"/>
                <a:gd name="T48" fmla="*/ 0 w 188"/>
                <a:gd name="T49" fmla="*/ 57 h 196"/>
                <a:gd name="T50" fmla="*/ 1 w 188"/>
                <a:gd name="T51" fmla="*/ 43 h 196"/>
                <a:gd name="T52" fmla="*/ 7 w 188"/>
                <a:gd name="T53" fmla="*/ 29 h 196"/>
                <a:gd name="T54" fmla="*/ 16 w 188"/>
                <a:gd name="T55" fmla="*/ 17 h 196"/>
                <a:gd name="T56" fmla="*/ 28 w 188"/>
                <a:gd name="T57" fmla="*/ 7 h 196"/>
                <a:gd name="T58" fmla="*/ 41 w 188"/>
                <a:gd name="T59" fmla="*/ 2 h 196"/>
                <a:gd name="T60" fmla="*/ 56 w 188"/>
                <a:gd name="T6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8" h="196">
                  <a:moveTo>
                    <a:pt x="56" y="0"/>
                  </a:moveTo>
                  <a:lnTo>
                    <a:pt x="69" y="1"/>
                  </a:lnTo>
                  <a:lnTo>
                    <a:pt x="83" y="7"/>
                  </a:lnTo>
                  <a:lnTo>
                    <a:pt x="95" y="16"/>
                  </a:lnTo>
                  <a:lnTo>
                    <a:pt x="55" y="55"/>
                  </a:lnTo>
                  <a:lnTo>
                    <a:pt x="97" y="18"/>
                  </a:lnTo>
                  <a:lnTo>
                    <a:pt x="137" y="61"/>
                  </a:lnTo>
                  <a:lnTo>
                    <a:pt x="175" y="106"/>
                  </a:lnTo>
                  <a:lnTo>
                    <a:pt x="183" y="119"/>
                  </a:lnTo>
                  <a:lnTo>
                    <a:pt x="187" y="133"/>
                  </a:lnTo>
                  <a:lnTo>
                    <a:pt x="188" y="148"/>
                  </a:lnTo>
                  <a:lnTo>
                    <a:pt x="183" y="161"/>
                  </a:lnTo>
                  <a:lnTo>
                    <a:pt x="177" y="174"/>
                  </a:lnTo>
                  <a:lnTo>
                    <a:pt x="166" y="185"/>
                  </a:lnTo>
                  <a:lnTo>
                    <a:pt x="155" y="191"/>
                  </a:lnTo>
                  <a:lnTo>
                    <a:pt x="144" y="195"/>
                  </a:lnTo>
                  <a:lnTo>
                    <a:pt x="131" y="196"/>
                  </a:lnTo>
                  <a:lnTo>
                    <a:pt x="114" y="194"/>
                  </a:lnTo>
                  <a:lnTo>
                    <a:pt x="100" y="187"/>
                  </a:lnTo>
                  <a:lnTo>
                    <a:pt x="87" y="176"/>
                  </a:lnTo>
                  <a:lnTo>
                    <a:pt x="54" y="135"/>
                  </a:lnTo>
                  <a:lnTo>
                    <a:pt x="17" y="98"/>
                  </a:lnTo>
                  <a:lnTo>
                    <a:pt x="8" y="85"/>
                  </a:lnTo>
                  <a:lnTo>
                    <a:pt x="2" y="72"/>
                  </a:lnTo>
                  <a:lnTo>
                    <a:pt x="0" y="57"/>
                  </a:lnTo>
                  <a:lnTo>
                    <a:pt x="1" y="43"/>
                  </a:lnTo>
                  <a:lnTo>
                    <a:pt x="7" y="29"/>
                  </a:lnTo>
                  <a:lnTo>
                    <a:pt x="16" y="17"/>
                  </a:lnTo>
                  <a:lnTo>
                    <a:pt x="28" y="7"/>
                  </a:lnTo>
                  <a:lnTo>
                    <a:pt x="41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1264"/>
            <p:cNvSpPr>
              <a:spLocks/>
            </p:cNvSpPr>
            <p:nvPr/>
          </p:nvSpPr>
          <p:spPr bwMode="auto">
            <a:xfrm>
              <a:off x="2949575" y="6088063"/>
              <a:ext cx="25400" cy="33337"/>
            </a:xfrm>
            <a:custGeom>
              <a:avLst/>
              <a:gdLst>
                <a:gd name="T0" fmla="*/ 105 w 165"/>
                <a:gd name="T1" fmla="*/ 0 h 210"/>
                <a:gd name="T2" fmla="*/ 120 w 165"/>
                <a:gd name="T3" fmla="*/ 1 h 210"/>
                <a:gd name="T4" fmla="*/ 134 w 165"/>
                <a:gd name="T5" fmla="*/ 5 h 210"/>
                <a:gd name="T6" fmla="*/ 146 w 165"/>
                <a:gd name="T7" fmla="*/ 14 h 210"/>
                <a:gd name="T8" fmla="*/ 156 w 165"/>
                <a:gd name="T9" fmla="*/ 25 h 210"/>
                <a:gd name="T10" fmla="*/ 162 w 165"/>
                <a:gd name="T11" fmla="*/ 38 h 210"/>
                <a:gd name="T12" fmla="*/ 165 w 165"/>
                <a:gd name="T13" fmla="*/ 52 h 210"/>
                <a:gd name="T14" fmla="*/ 164 w 165"/>
                <a:gd name="T15" fmla="*/ 66 h 210"/>
                <a:gd name="T16" fmla="*/ 160 w 165"/>
                <a:gd name="T17" fmla="*/ 81 h 210"/>
                <a:gd name="T18" fmla="*/ 133 w 165"/>
                <a:gd name="T19" fmla="*/ 132 h 210"/>
                <a:gd name="T20" fmla="*/ 104 w 165"/>
                <a:gd name="T21" fmla="*/ 182 h 210"/>
                <a:gd name="T22" fmla="*/ 95 w 165"/>
                <a:gd name="T23" fmla="*/ 194 h 210"/>
                <a:gd name="T24" fmla="*/ 82 w 165"/>
                <a:gd name="T25" fmla="*/ 203 h 210"/>
                <a:gd name="T26" fmla="*/ 70 w 165"/>
                <a:gd name="T27" fmla="*/ 208 h 210"/>
                <a:gd name="T28" fmla="*/ 55 w 165"/>
                <a:gd name="T29" fmla="*/ 210 h 210"/>
                <a:gd name="T30" fmla="*/ 41 w 165"/>
                <a:gd name="T31" fmla="*/ 208 h 210"/>
                <a:gd name="T32" fmla="*/ 27 w 165"/>
                <a:gd name="T33" fmla="*/ 202 h 210"/>
                <a:gd name="T34" fmla="*/ 14 w 165"/>
                <a:gd name="T35" fmla="*/ 192 h 210"/>
                <a:gd name="T36" fmla="*/ 6 w 165"/>
                <a:gd name="T37" fmla="*/ 181 h 210"/>
                <a:gd name="T38" fmla="*/ 1 w 165"/>
                <a:gd name="T39" fmla="*/ 167 h 210"/>
                <a:gd name="T40" fmla="*/ 0 w 165"/>
                <a:gd name="T41" fmla="*/ 153 h 210"/>
                <a:gd name="T42" fmla="*/ 1 w 165"/>
                <a:gd name="T43" fmla="*/ 138 h 210"/>
                <a:gd name="T44" fmla="*/ 7 w 165"/>
                <a:gd name="T45" fmla="*/ 125 h 210"/>
                <a:gd name="T46" fmla="*/ 34 w 165"/>
                <a:gd name="T47" fmla="*/ 79 h 210"/>
                <a:gd name="T48" fmla="*/ 58 w 165"/>
                <a:gd name="T49" fmla="*/ 31 h 210"/>
                <a:gd name="T50" fmla="*/ 67 w 165"/>
                <a:gd name="T51" fmla="*/ 19 h 210"/>
                <a:gd name="T52" fmla="*/ 78 w 165"/>
                <a:gd name="T53" fmla="*/ 9 h 210"/>
                <a:gd name="T54" fmla="*/ 91 w 165"/>
                <a:gd name="T55" fmla="*/ 3 h 210"/>
                <a:gd name="T56" fmla="*/ 105 w 165"/>
                <a:gd name="T5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5" h="210">
                  <a:moveTo>
                    <a:pt x="105" y="0"/>
                  </a:moveTo>
                  <a:lnTo>
                    <a:pt x="120" y="1"/>
                  </a:lnTo>
                  <a:lnTo>
                    <a:pt x="134" y="5"/>
                  </a:lnTo>
                  <a:lnTo>
                    <a:pt x="146" y="14"/>
                  </a:lnTo>
                  <a:lnTo>
                    <a:pt x="156" y="25"/>
                  </a:lnTo>
                  <a:lnTo>
                    <a:pt x="162" y="38"/>
                  </a:lnTo>
                  <a:lnTo>
                    <a:pt x="165" y="52"/>
                  </a:lnTo>
                  <a:lnTo>
                    <a:pt x="164" y="66"/>
                  </a:lnTo>
                  <a:lnTo>
                    <a:pt x="160" y="81"/>
                  </a:lnTo>
                  <a:lnTo>
                    <a:pt x="133" y="132"/>
                  </a:lnTo>
                  <a:lnTo>
                    <a:pt x="104" y="182"/>
                  </a:lnTo>
                  <a:lnTo>
                    <a:pt x="95" y="194"/>
                  </a:lnTo>
                  <a:lnTo>
                    <a:pt x="82" y="203"/>
                  </a:lnTo>
                  <a:lnTo>
                    <a:pt x="70" y="208"/>
                  </a:lnTo>
                  <a:lnTo>
                    <a:pt x="55" y="210"/>
                  </a:lnTo>
                  <a:lnTo>
                    <a:pt x="41" y="208"/>
                  </a:lnTo>
                  <a:lnTo>
                    <a:pt x="27" y="202"/>
                  </a:lnTo>
                  <a:lnTo>
                    <a:pt x="14" y="192"/>
                  </a:lnTo>
                  <a:lnTo>
                    <a:pt x="6" y="181"/>
                  </a:lnTo>
                  <a:lnTo>
                    <a:pt x="1" y="167"/>
                  </a:lnTo>
                  <a:lnTo>
                    <a:pt x="0" y="153"/>
                  </a:lnTo>
                  <a:lnTo>
                    <a:pt x="1" y="138"/>
                  </a:lnTo>
                  <a:lnTo>
                    <a:pt x="7" y="125"/>
                  </a:lnTo>
                  <a:lnTo>
                    <a:pt x="34" y="79"/>
                  </a:lnTo>
                  <a:lnTo>
                    <a:pt x="58" y="31"/>
                  </a:lnTo>
                  <a:lnTo>
                    <a:pt x="67" y="19"/>
                  </a:lnTo>
                  <a:lnTo>
                    <a:pt x="78" y="9"/>
                  </a:lnTo>
                  <a:lnTo>
                    <a:pt x="91" y="3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1265"/>
            <p:cNvSpPr>
              <a:spLocks/>
            </p:cNvSpPr>
            <p:nvPr/>
          </p:nvSpPr>
          <p:spPr bwMode="auto">
            <a:xfrm>
              <a:off x="2873375" y="5856288"/>
              <a:ext cx="33338" cy="23812"/>
            </a:xfrm>
            <a:custGeom>
              <a:avLst/>
              <a:gdLst>
                <a:gd name="T0" fmla="*/ 58 w 216"/>
                <a:gd name="T1" fmla="*/ 0 h 152"/>
                <a:gd name="T2" fmla="*/ 73 w 216"/>
                <a:gd name="T3" fmla="*/ 3 h 152"/>
                <a:gd name="T4" fmla="*/ 129 w 216"/>
                <a:gd name="T5" fmla="*/ 23 h 152"/>
                <a:gd name="T6" fmla="*/ 184 w 216"/>
                <a:gd name="T7" fmla="*/ 45 h 152"/>
                <a:gd name="T8" fmla="*/ 196 w 216"/>
                <a:gd name="T9" fmla="*/ 53 h 152"/>
                <a:gd name="T10" fmla="*/ 206 w 216"/>
                <a:gd name="T11" fmla="*/ 64 h 152"/>
                <a:gd name="T12" fmla="*/ 213 w 216"/>
                <a:gd name="T13" fmla="*/ 76 h 152"/>
                <a:gd name="T14" fmla="*/ 216 w 216"/>
                <a:gd name="T15" fmla="*/ 91 h 152"/>
                <a:gd name="T16" fmla="*/ 216 w 216"/>
                <a:gd name="T17" fmla="*/ 105 h 152"/>
                <a:gd name="T18" fmla="*/ 212 w 216"/>
                <a:gd name="T19" fmla="*/ 120 h 152"/>
                <a:gd name="T20" fmla="*/ 203 w 216"/>
                <a:gd name="T21" fmla="*/ 133 h 152"/>
                <a:gd name="T22" fmla="*/ 190 w 216"/>
                <a:gd name="T23" fmla="*/ 144 h 152"/>
                <a:gd name="T24" fmla="*/ 175 w 216"/>
                <a:gd name="T25" fmla="*/ 150 h 152"/>
                <a:gd name="T26" fmla="*/ 160 w 216"/>
                <a:gd name="T27" fmla="*/ 152 h 152"/>
                <a:gd name="T28" fmla="*/ 148 w 216"/>
                <a:gd name="T29" fmla="*/ 151 h 152"/>
                <a:gd name="T30" fmla="*/ 137 w 216"/>
                <a:gd name="T31" fmla="*/ 147 h 152"/>
                <a:gd name="T32" fmla="*/ 89 w 216"/>
                <a:gd name="T33" fmla="*/ 127 h 152"/>
                <a:gd name="T34" fmla="*/ 38 w 216"/>
                <a:gd name="T35" fmla="*/ 109 h 152"/>
                <a:gd name="T36" fmla="*/ 25 w 216"/>
                <a:gd name="T37" fmla="*/ 103 h 152"/>
                <a:gd name="T38" fmla="*/ 14 w 216"/>
                <a:gd name="T39" fmla="*/ 94 h 152"/>
                <a:gd name="T40" fmla="*/ 6 w 216"/>
                <a:gd name="T41" fmla="*/ 82 h 152"/>
                <a:gd name="T42" fmla="*/ 1 w 216"/>
                <a:gd name="T43" fmla="*/ 69 h 152"/>
                <a:gd name="T44" fmla="*/ 0 w 216"/>
                <a:gd name="T45" fmla="*/ 54 h 152"/>
                <a:gd name="T46" fmla="*/ 3 w 216"/>
                <a:gd name="T47" fmla="*/ 39 h 152"/>
                <a:gd name="T48" fmla="*/ 9 w 216"/>
                <a:gd name="T49" fmla="*/ 25 h 152"/>
                <a:gd name="T50" fmla="*/ 19 w 216"/>
                <a:gd name="T51" fmla="*/ 15 h 152"/>
                <a:gd name="T52" fmla="*/ 30 w 216"/>
                <a:gd name="T53" fmla="*/ 6 h 152"/>
                <a:gd name="T54" fmla="*/ 44 w 216"/>
                <a:gd name="T55" fmla="*/ 1 h 152"/>
                <a:gd name="T56" fmla="*/ 58 w 216"/>
                <a:gd name="T5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6" h="152">
                  <a:moveTo>
                    <a:pt x="58" y="0"/>
                  </a:moveTo>
                  <a:lnTo>
                    <a:pt x="73" y="3"/>
                  </a:lnTo>
                  <a:lnTo>
                    <a:pt x="129" y="23"/>
                  </a:lnTo>
                  <a:lnTo>
                    <a:pt x="184" y="45"/>
                  </a:lnTo>
                  <a:lnTo>
                    <a:pt x="196" y="53"/>
                  </a:lnTo>
                  <a:lnTo>
                    <a:pt x="206" y="64"/>
                  </a:lnTo>
                  <a:lnTo>
                    <a:pt x="213" y="76"/>
                  </a:lnTo>
                  <a:lnTo>
                    <a:pt x="216" y="91"/>
                  </a:lnTo>
                  <a:lnTo>
                    <a:pt x="216" y="105"/>
                  </a:lnTo>
                  <a:lnTo>
                    <a:pt x="212" y="120"/>
                  </a:lnTo>
                  <a:lnTo>
                    <a:pt x="203" y="133"/>
                  </a:lnTo>
                  <a:lnTo>
                    <a:pt x="190" y="144"/>
                  </a:lnTo>
                  <a:lnTo>
                    <a:pt x="175" y="150"/>
                  </a:lnTo>
                  <a:lnTo>
                    <a:pt x="160" y="152"/>
                  </a:lnTo>
                  <a:lnTo>
                    <a:pt x="148" y="151"/>
                  </a:lnTo>
                  <a:lnTo>
                    <a:pt x="137" y="147"/>
                  </a:lnTo>
                  <a:lnTo>
                    <a:pt x="89" y="127"/>
                  </a:lnTo>
                  <a:lnTo>
                    <a:pt x="38" y="109"/>
                  </a:lnTo>
                  <a:lnTo>
                    <a:pt x="25" y="103"/>
                  </a:lnTo>
                  <a:lnTo>
                    <a:pt x="14" y="94"/>
                  </a:lnTo>
                  <a:lnTo>
                    <a:pt x="6" y="82"/>
                  </a:lnTo>
                  <a:lnTo>
                    <a:pt x="1" y="69"/>
                  </a:lnTo>
                  <a:lnTo>
                    <a:pt x="0" y="54"/>
                  </a:lnTo>
                  <a:lnTo>
                    <a:pt x="3" y="39"/>
                  </a:lnTo>
                  <a:lnTo>
                    <a:pt x="9" y="25"/>
                  </a:lnTo>
                  <a:lnTo>
                    <a:pt x="19" y="15"/>
                  </a:lnTo>
                  <a:lnTo>
                    <a:pt x="30" y="6"/>
                  </a:lnTo>
                  <a:lnTo>
                    <a:pt x="44" y="1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1266"/>
            <p:cNvSpPr>
              <a:spLocks/>
            </p:cNvSpPr>
            <p:nvPr/>
          </p:nvSpPr>
          <p:spPr bwMode="auto">
            <a:xfrm>
              <a:off x="2903538" y="6145213"/>
              <a:ext cx="30163" cy="30162"/>
            </a:xfrm>
            <a:custGeom>
              <a:avLst/>
              <a:gdLst>
                <a:gd name="T0" fmla="*/ 138 w 195"/>
                <a:gd name="T1" fmla="*/ 0 h 187"/>
                <a:gd name="T2" fmla="*/ 153 w 195"/>
                <a:gd name="T3" fmla="*/ 2 h 187"/>
                <a:gd name="T4" fmla="*/ 166 w 195"/>
                <a:gd name="T5" fmla="*/ 7 h 187"/>
                <a:gd name="T6" fmla="*/ 178 w 195"/>
                <a:gd name="T7" fmla="*/ 16 h 187"/>
                <a:gd name="T8" fmla="*/ 187 w 195"/>
                <a:gd name="T9" fmla="*/ 28 h 187"/>
                <a:gd name="T10" fmla="*/ 193 w 195"/>
                <a:gd name="T11" fmla="*/ 41 h 187"/>
                <a:gd name="T12" fmla="*/ 195 w 195"/>
                <a:gd name="T13" fmla="*/ 56 h 187"/>
                <a:gd name="T14" fmla="*/ 193 w 195"/>
                <a:gd name="T15" fmla="*/ 69 h 187"/>
                <a:gd name="T16" fmla="*/ 187 w 195"/>
                <a:gd name="T17" fmla="*/ 83 h 187"/>
                <a:gd name="T18" fmla="*/ 178 w 195"/>
                <a:gd name="T19" fmla="*/ 95 h 187"/>
                <a:gd name="T20" fmla="*/ 178 w 195"/>
                <a:gd name="T21" fmla="*/ 95 h 187"/>
                <a:gd name="T22" fmla="*/ 136 w 195"/>
                <a:gd name="T23" fmla="*/ 135 h 187"/>
                <a:gd name="T24" fmla="*/ 93 w 195"/>
                <a:gd name="T25" fmla="*/ 173 h 187"/>
                <a:gd name="T26" fmla="*/ 82 w 195"/>
                <a:gd name="T27" fmla="*/ 180 h 187"/>
                <a:gd name="T28" fmla="*/ 69 w 195"/>
                <a:gd name="T29" fmla="*/ 185 h 187"/>
                <a:gd name="T30" fmla="*/ 57 w 195"/>
                <a:gd name="T31" fmla="*/ 187 h 187"/>
                <a:gd name="T32" fmla="*/ 41 w 195"/>
                <a:gd name="T33" fmla="*/ 185 h 187"/>
                <a:gd name="T34" fmla="*/ 26 w 195"/>
                <a:gd name="T35" fmla="*/ 177 h 187"/>
                <a:gd name="T36" fmla="*/ 14 w 195"/>
                <a:gd name="T37" fmla="*/ 167 h 187"/>
                <a:gd name="T38" fmla="*/ 5 w 195"/>
                <a:gd name="T39" fmla="*/ 154 h 187"/>
                <a:gd name="T40" fmla="*/ 1 w 195"/>
                <a:gd name="T41" fmla="*/ 141 h 187"/>
                <a:gd name="T42" fmla="*/ 0 w 195"/>
                <a:gd name="T43" fmla="*/ 126 h 187"/>
                <a:gd name="T44" fmla="*/ 3 w 195"/>
                <a:gd name="T45" fmla="*/ 112 h 187"/>
                <a:gd name="T46" fmla="*/ 10 w 195"/>
                <a:gd name="T47" fmla="*/ 99 h 187"/>
                <a:gd name="T48" fmla="*/ 20 w 195"/>
                <a:gd name="T49" fmla="*/ 88 h 187"/>
                <a:gd name="T50" fmla="*/ 60 w 195"/>
                <a:gd name="T51" fmla="*/ 53 h 187"/>
                <a:gd name="T52" fmla="*/ 98 w 195"/>
                <a:gd name="T53" fmla="*/ 16 h 187"/>
                <a:gd name="T54" fmla="*/ 110 w 195"/>
                <a:gd name="T55" fmla="*/ 7 h 187"/>
                <a:gd name="T56" fmla="*/ 124 w 195"/>
                <a:gd name="T57" fmla="*/ 2 h 187"/>
                <a:gd name="T58" fmla="*/ 138 w 195"/>
                <a:gd name="T5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5" h="187">
                  <a:moveTo>
                    <a:pt x="138" y="0"/>
                  </a:moveTo>
                  <a:lnTo>
                    <a:pt x="153" y="2"/>
                  </a:lnTo>
                  <a:lnTo>
                    <a:pt x="166" y="7"/>
                  </a:lnTo>
                  <a:lnTo>
                    <a:pt x="178" y="16"/>
                  </a:lnTo>
                  <a:lnTo>
                    <a:pt x="187" y="28"/>
                  </a:lnTo>
                  <a:lnTo>
                    <a:pt x="193" y="41"/>
                  </a:lnTo>
                  <a:lnTo>
                    <a:pt x="195" y="56"/>
                  </a:lnTo>
                  <a:lnTo>
                    <a:pt x="193" y="69"/>
                  </a:lnTo>
                  <a:lnTo>
                    <a:pt x="187" y="83"/>
                  </a:lnTo>
                  <a:lnTo>
                    <a:pt x="178" y="95"/>
                  </a:lnTo>
                  <a:lnTo>
                    <a:pt x="178" y="95"/>
                  </a:lnTo>
                  <a:lnTo>
                    <a:pt x="136" y="135"/>
                  </a:lnTo>
                  <a:lnTo>
                    <a:pt x="93" y="173"/>
                  </a:lnTo>
                  <a:lnTo>
                    <a:pt x="82" y="180"/>
                  </a:lnTo>
                  <a:lnTo>
                    <a:pt x="69" y="185"/>
                  </a:lnTo>
                  <a:lnTo>
                    <a:pt x="57" y="187"/>
                  </a:lnTo>
                  <a:lnTo>
                    <a:pt x="41" y="185"/>
                  </a:lnTo>
                  <a:lnTo>
                    <a:pt x="26" y="177"/>
                  </a:lnTo>
                  <a:lnTo>
                    <a:pt x="14" y="167"/>
                  </a:lnTo>
                  <a:lnTo>
                    <a:pt x="5" y="154"/>
                  </a:lnTo>
                  <a:lnTo>
                    <a:pt x="1" y="141"/>
                  </a:lnTo>
                  <a:lnTo>
                    <a:pt x="0" y="126"/>
                  </a:lnTo>
                  <a:lnTo>
                    <a:pt x="3" y="112"/>
                  </a:lnTo>
                  <a:lnTo>
                    <a:pt x="10" y="99"/>
                  </a:lnTo>
                  <a:lnTo>
                    <a:pt x="20" y="88"/>
                  </a:lnTo>
                  <a:lnTo>
                    <a:pt x="60" y="53"/>
                  </a:lnTo>
                  <a:lnTo>
                    <a:pt x="98" y="16"/>
                  </a:lnTo>
                  <a:lnTo>
                    <a:pt x="110" y="7"/>
                  </a:lnTo>
                  <a:lnTo>
                    <a:pt x="124" y="2"/>
                  </a:lnTo>
                  <a:lnTo>
                    <a:pt x="1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1267"/>
            <p:cNvSpPr>
              <a:spLocks/>
            </p:cNvSpPr>
            <p:nvPr/>
          </p:nvSpPr>
          <p:spPr bwMode="auto">
            <a:xfrm>
              <a:off x="2574925" y="6249988"/>
              <a:ext cx="53975" cy="53975"/>
            </a:xfrm>
            <a:custGeom>
              <a:avLst/>
              <a:gdLst>
                <a:gd name="T0" fmla="*/ 57 w 338"/>
                <a:gd name="T1" fmla="*/ 0 h 335"/>
                <a:gd name="T2" fmla="*/ 75 w 338"/>
                <a:gd name="T3" fmla="*/ 3 h 335"/>
                <a:gd name="T4" fmla="*/ 90 w 338"/>
                <a:gd name="T5" fmla="*/ 10 h 335"/>
                <a:gd name="T6" fmla="*/ 102 w 338"/>
                <a:gd name="T7" fmla="*/ 22 h 335"/>
                <a:gd name="T8" fmla="*/ 110 w 338"/>
                <a:gd name="T9" fmla="*/ 38 h 335"/>
                <a:gd name="T10" fmla="*/ 113 w 338"/>
                <a:gd name="T11" fmla="*/ 56 h 335"/>
                <a:gd name="T12" fmla="*/ 116 w 338"/>
                <a:gd name="T13" fmla="*/ 86 h 335"/>
                <a:gd name="T14" fmla="*/ 124 w 338"/>
                <a:gd name="T15" fmla="*/ 114 h 335"/>
                <a:gd name="T16" fmla="*/ 136 w 338"/>
                <a:gd name="T17" fmla="*/ 141 h 335"/>
                <a:gd name="T18" fmla="*/ 153 w 338"/>
                <a:gd name="T19" fmla="*/ 164 h 335"/>
                <a:gd name="T20" fmla="*/ 173 w 338"/>
                <a:gd name="T21" fmla="*/ 185 h 335"/>
                <a:gd name="T22" fmla="*/ 197 w 338"/>
                <a:gd name="T23" fmla="*/ 201 h 335"/>
                <a:gd name="T24" fmla="*/ 223 w 338"/>
                <a:gd name="T25" fmla="*/ 214 h 335"/>
                <a:gd name="T26" fmla="*/ 251 w 338"/>
                <a:gd name="T27" fmla="*/ 221 h 335"/>
                <a:gd name="T28" fmla="*/ 282 w 338"/>
                <a:gd name="T29" fmla="*/ 224 h 335"/>
                <a:gd name="T30" fmla="*/ 300 w 338"/>
                <a:gd name="T31" fmla="*/ 226 h 335"/>
                <a:gd name="T32" fmla="*/ 315 w 338"/>
                <a:gd name="T33" fmla="*/ 235 h 335"/>
                <a:gd name="T34" fmla="*/ 328 w 338"/>
                <a:gd name="T35" fmla="*/ 247 h 335"/>
                <a:gd name="T36" fmla="*/ 336 w 338"/>
                <a:gd name="T37" fmla="*/ 262 h 335"/>
                <a:gd name="T38" fmla="*/ 338 w 338"/>
                <a:gd name="T39" fmla="*/ 279 h 335"/>
                <a:gd name="T40" fmla="*/ 336 w 338"/>
                <a:gd name="T41" fmla="*/ 297 h 335"/>
                <a:gd name="T42" fmla="*/ 328 w 338"/>
                <a:gd name="T43" fmla="*/ 312 h 335"/>
                <a:gd name="T44" fmla="*/ 315 w 338"/>
                <a:gd name="T45" fmla="*/ 325 h 335"/>
                <a:gd name="T46" fmla="*/ 300 w 338"/>
                <a:gd name="T47" fmla="*/ 333 h 335"/>
                <a:gd name="T48" fmla="*/ 282 w 338"/>
                <a:gd name="T49" fmla="*/ 335 h 335"/>
                <a:gd name="T50" fmla="*/ 241 w 338"/>
                <a:gd name="T51" fmla="*/ 332 h 335"/>
                <a:gd name="T52" fmla="*/ 201 w 338"/>
                <a:gd name="T53" fmla="*/ 324 h 335"/>
                <a:gd name="T54" fmla="*/ 164 w 338"/>
                <a:gd name="T55" fmla="*/ 309 h 335"/>
                <a:gd name="T56" fmla="*/ 129 w 338"/>
                <a:gd name="T57" fmla="*/ 291 h 335"/>
                <a:gd name="T58" fmla="*/ 98 w 338"/>
                <a:gd name="T59" fmla="*/ 267 h 335"/>
                <a:gd name="T60" fmla="*/ 70 w 338"/>
                <a:gd name="T61" fmla="*/ 240 h 335"/>
                <a:gd name="T62" fmla="*/ 45 w 338"/>
                <a:gd name="T63" fmla="*/ 209 h 335"/>
                <a:gd name="T64" fmla="*/ 27 w 338"/>
                <a:gd name="T65" fmla="*/ 173 h 335"/>
                <a:gd name="T66" fmla="*/ 12 w 338"/>
                <a:gd name="T67" fmla="*/ 137 h 335"/>
                <a:gd name="T68" fmla="*/ 4 w 338"/>
                <a:gd name="T69" fmla="*/ 97 h 335"/>
                <a:gd name="T70" fmla="*/ 0 w 338"/>
                <a:gd name="T71" fmla="*/ 56 h 335"/>
                <a:gd name="T72" fmla="*/ 4 w 338"/>
                <a:gd name="T73" fmla="*/ 38 h 335"/>
                <a:gd name="T74" fmla="*/ 11 w 338"/>
                <a:gd name="T75" fmla="*/ 22 h 335"/>
                <a:gd name="T76" fmla="*/ 23 w 338"/>
                <a:gd name="T77" fmla="*/ 10 h 335"/>
                <a:gd name="T78" fmla="*/ 39 w 338"/>
                <a:gd name="T79" fmla="*/ 3 h 335"/>
                <a:gd name="T80" fmla="*/ 57 w 338"/>
                <a:gd name="T81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8" h="335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6" y="86"/>
                  </a:lnTo>
                  <a:lnTo>
                    <a:pt x="124" y="114"/>
                  </a:lnTo>
                  <a:lnTo>
                    <a:pt x="136" y="141"/>
                  </a:lnTo>
                  <a:lnTo>
                    <a:pt x="153" y="164"/>
                  </a:lnTo>
                  <a:lnTo>
                    <a:pt x="173" y="185"/>
                  </a:lnTo>
                  <a:lnTo>
                    <a:pt x="197" y="201"/>
                  </a:lnTo>
                  <a:lnTo>
                    <a:pt x="223" y="214"/>
                  </a:lnTo>
                  <a:lnTo>
                    <a:pt x="251" y="221"/>
                  </a:lnTo>
                  <a:lnTo>
                    <a:pt x="282" y="224"/>
                  </a:lnTo>
                  <a:lnTo>
                    <a:pt x="300" y="226"/>
                  </a:lnTo>
                  <a:lnTo>
                    <a:pt x="315" y="235"/>
                  </a:lnTo>
                  <a:lnTo>
                    <a:pt x="328" y="247"/>
                  </a:lnTo>
                  <a:lnTo>
                    <a:pt x="336" y="262"/>
                  </a:lnTo>
                  <a:lnTo>
                    <a:pt x="338" y="279"/>
                  </a:lnTo>
                  <a:lnTo>
                    <a:pt x="336" y="297"/>
                  </a:lnTo>
                  <a:lnTo>
                    <a:pt x="328" y="312"/>
                  </a:lnTo>
                  <a:lnTo>
                    <a:pt x="315" y="325"/>
                  </a:lnTo>
                  <a:lnTo>
                    <a:pt x="300" y="333"/>
                  </a:lnTo>
                  <a:lnTo>
                    <a:pt x="282" y="335"/>
                  </a:lnTo>
                  <a:lnTo>
                    <a:pt x="241" y="332"/>
                  </a:lnTo>
                  <a:lnTo>
                    <a:pt x="201" y="324"/>
                  </a:lnTo>
                  <a:lnTo>
                    <a:pt x="164" y="309"/>
                  </a:lnTo>
                  <a:lnTo>
                    <a:pt x="129" y="291"/>
                  </a:lnTo>
                  <a:lnTo>
                    <a:pt x="98" y="267"/>
                  </a:lnTo>
                  <a:lnTo>
                    <a:pt x="70" y="240"/>
                  </a:lnTo>
                  <a:lnTo>
                    <a:pt x="45" y="209"/>
                  </a:lnTo>
                  <a:lnTo>
                    <a:pt x="27" y="173"/>
                  </a:lnTo>
                  <a:lnTo>
                    <a:pt x="12" y="137"/>
                  </a:lnTo>
                  <a:lnTo>
                    <a:pt x="4" y="97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1268"/>
            <p:cNvSpPr>
              <a:spLocks/>
            </p:cNvSpPr>
            <p:nvPr/>
          </p:nvSpPr>
          <p:spPr bwMode="auto">
            <a:xfrm>
              <a:off x="3022600" y="5797550"/>
              <a:ext cx="52388" cy="61912"/>
            </a:xfrm>
            <a:custGeom>
              <a:avLst/>
              <a:gdLst>
                <a:gd name="T0" fmla="*/ 56 w 338"/>
                <a:gd name="T1" fmla="*/ 0 h 392"/>
                <a:gd name="T2" fmla="*/ 94 w 338"/>
                <a:gd name="T3" fmla="*/ 3 h 392"/>
                <a:gd name="T4" fmla="*/ 131 w 338"/>
                <a:gd name="T5" fmla="*/ 13 h 392"/>
                <a:gd name="T6" fmla="*/ 165 w 338"/>
                <a:gd name="T7" fmla="*/ 27 h 392"/>
                <a:gd name="T8" fmla="*/ 199 w 338"/>
                <a:gd name="T9" fmla="*/ 47 h 392"/>
                <a:gd name="T10" fmla="*/ 228 w 338"/>
                <a:gd name="T11" fmla="*/ 71 h 392"/>
                <a:gd name="T12" fmla="*/ 255 w 338"/>
                <a:gd name="T13" fmla="*/ 99 h 392"/>
                <a:gd name="T14" fmla="*/ 279 w 338"/>
                <a:gd name="T15" fmla="*/ 131 h 392"/>
                <a:gd name="T16" fmla="*/ 299 w 338"/>
                <a:gd name="T17" fmla="*/ 168 h 392"/>
                <a:gd name="T18" fmla="*/ 316 w 338"/>
                <a:gd name="T19" fmla="*/ 206 h 392"/>
                <a:gd name="T20" fmla="*/ 328 w 338"/>
                <a:gd name="T21" fmla="*/ 248 h 392"/>
                <a:gd name="T22" fmla="*/ 336 w 338"/>
                <a:gd name="T23" fmla="*/ 291 h 392"/>
                <a:gd name="T24" fmla="*/ 338 w 338"/>
                <a:gd name="T25" fmla="*/ 337 h 392"/>
                <a:gd name="T26" fmla="*/ 334 w 338"/>
                <a:gd name="T27" fmla="*/ 355 h 392"/>
                <a:gd name="T28" fmla="*/ 327 w 338"/>
                <a:gd name="T29" fmla="*/ 369 h 392"/>
                <a:gd name="T30" fmla="*/ 315 w 338"/>
                <a:gd name="T31" fmla="*/ 382 h 392"/>
                <a:gd name="T32" fmla="*/ 299 w 338"/>
                <a:gd name="T33" fmla="*/ 390 h 392"/>
                <a:gd name="T34" fmla="*/ 281 w 338"/>
                <a:gd name="T35" fmla="*/ 392 h 392"/>
                <a:gd name="T36" fmla="*/ 263 w 338"/>
                <a:gd name="T37" fmla="*/ 390 h 392"/>
                <a:gd name="T38" fmla="*/ 248 w 338"/>
                <a:gd name="T39" fmla="*/ 382 h 392"/>
                <a:gd name="T40" fmla="*/ 236 w 338"/>
                <a:gd name="T41" fmla="*/ 369 h 392"/>
                <a:gd name="T42" fmla="*/ 228 w 338"/>
                <a:gd name="T43" fmla="*/ 355 h 392"/>
                <a:gd name="T44" fmla="*/ 225 w 338"/>
                <a:gd name="T45" fmla="*/ 337 h 392"/>
                <a:gd name="T46" fmla="*/ 223 w 338"/>
                <a:gd name="T47" fmla="*/ 301 h 392"/>
                <a:gd name="T48" fmla="*/ 216 w 338"/>
                <a:gd name="T49" fmla="*/ 266 h 392"/>
                <a:gd name="T50" fmla="*/ 206 w 338"/>
                <a:gd name="T51" fmla="*/ 234 h 392"/>
                <a:gd name="T52" fmla="*/ 192 w 338"/>
                <a:gd name="T53" fmla="*/ 204 h 392"/>
                <a:gd name="T54" fmla="*/ 176 w 338"/>
                <a:gd name="T55" fmla="*/ 178 h 392"/>
                <a:gd name="T56" fmla="*/ 156 w 338"/>
                <a:gd name="T57" fmla="*/ 156 h 392"/>
                <a:gd name="T58" fmla="*/ 134 w 338"/>
                <a:gd name="T59" fmla="*/ 138 h 392"/>
                <a:gd name="T60" fmla="*/ 110 w 338"/>
                <a:gd name="T61" fmla="*/ 124 h 392"/>
                <a:gd name="T62" fmla="*/ 84 w 338"/>
                <a:gd name="T63" fmla="*/ 116 h 392"/>
                <a:gd name="T64" fmla="*/ 56 w 338"/>
                <a:gd name="T65" fmla="*/ 113 h 392"/>
                <a:gd name="T66" fmla="*/ 39 w 338"/>
                <a:gd name="T67" fmla="*/ 109 h 392"/>
                <a:gd name="T68" fmla="*/ 23 w 338"/>
                <a:gd name="T69" fmla="*/ 102 h 392"/>
                <a:gd name="T70" fmla="*/ 10 w 338"/>
                <a:gd name="T71" fmla="*/ 90 h 392"/>
                <a:gd name="T72" fmla="*/ 3 w 338"/>
                <a:gd name="T73" fmla="*/ 74 h 392"/>
                <a:gd name="T74" fmla="*/ 0 w 338"/>
                <a:gd name="T75" fmla="*/ 56 h 392"/>
                <a:gd name="T76" fmla="*/ 3 w 338"/>
                <a:gd name="T77" fmla="*/ 39 h 392"/>
                <a:gd name="T78" fmla="*/ 10 w 338"/>
                <a:gd name="T79" fmla="*/ 23 h 392"/>
                <a:gd name="T80" fmla="*/ 23 w 338"/>
                <a:gd name="T81" fmla="*/ 12 h 392"/>
                <a:gd name="T82" fmla="*/ 39 w 338"/>
                <a:gd name="T83" fmla="*/ 3 h 392"/>
                <a:gd name="T84" fmla="*/ 56 w 338"/>
                <a:gd name="T85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8" h="392">
                  <a:moveTo>
                    <a:pt x="56" y="0"/>
                  </a:moveTo>
                  <a:lnTo>
                    <a:pt x="94" y="3"/>
                  </a:lnTo>
                  <a:lnTo>
                    <a:pt x="131" y="13"/>
                  </a:lnTo>
                  <a:lnTo>
                    <a:pt x="165" y="27"/>
                  </a:lnTo>
                  <a:lnTo>
                    <a:pt x="199" y="47"/>
                  </a:lnTo>
                  <a:lnTo>
                    <a:pt x="228" y="71"/>
                  </a:lnTo>
                  <a:lnTo>
                    <a:pt x="255" y="99"/>
                  </a:lnTo>
                  <a:lnTo>
                    <a:pt x="279" y="131"/>
                  </a:lnTo>
                  <a:lnTo>
                    <a:pt x="299" y="168"/>
                  </a:lnTo>
                  <a:lnTo>
                    <a:pt x="316" y="206"/>
                  </a:lnTo>
                  <a:lnTo>
                    <a:pt x="328" y="248"/>
                  </a:lnTo>
                  <a:lnTo>
                    <a:pt x="336" y="291"/>
                  </a:lnTo>
                  <a:lnTo>
                    <a:pt x="338" y="337"/>
                  </a:lnTo>
                  <a:lnTo>
                    <a:pt x="334" y="355"/>
                  </a:lnTo>
                  <a:lnTo>
                    <a:pt x="327" y="369"/>
                  </a:lnTo>
                  <a:lnTo>
                    <a:pt x="315" y="382"/>
                  </a:lnTo>
                  <a:lnTo>
                    <a:pt x="299" y="390"/>
                  </a:lnTo>
                  <a:lnTo>
                    <a:pt x="281" y="392"/>
                  </a:lnTo>
                  <a:lnTo>
                    <a:pt x="263" y="390"/>
                  </a:lnTo>
                  <a:lnTo>
                    <a:pt x="248" y="382"/>
                  </a:lnTo>
                  <a:lnTo>
                    <a:pt x="236" y="369"/>
                  </a:lnTo>
                  <a:lnTo>
                    <a:pt x="228" y="355"/>
                  </a:lnTo>
                  <a:lnTo>
                    <a:pt x="225" y="337"/>
                  </a:lnTo>
                  <a:lnTo>
                    <a:pt x="223" y="301"/>
                  </a:lnTo>
                  <a:lnTo>
                    <a:pt x="216" y="266"/>
                  </a:lnTo>
                  <a:lnTo>
                    <a:pt x="206" y="234"/>
                  </a:lnTo>
                  <a:lnTo>
                    <a:pt x="192" y="204"/>
                  </a:lnTo>
                  <a:lnTo>
                    <a:pt x="176" y="178"/>
                  </a:lnTo>
                  <a:lnTo>
                    <a:pt x="156" y="156"/>
                  </a:lnTo>
                  <a:lnTo>
                    <a:pt x="134" y="138"/>
                  </a:lnTo>
                  <a:lnTo>
                    <a:pt x="110" y="124"/>
                  </a:lnTo>
                  <a:lnTo>
                    <a:pt x="84" y="116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1269"/>
            <p:cNvSpPr>
              <a:spLocks/>
            </p:cNvSpPr>
            <p:nvPr/>
          </p:nvSpPr>
          <p:spPr bwMode="auto">
            <a:xfrm>
              <a:off x="2968625" y="6188075"/>
              <a:ext cx="106363" cy="106362"/>
            </a:xfrm>
            <a:custGeom>
              <a:avLst/>
              <a:gdLst>
                <a:gd name="T0" fmla="*/ 619 w 676"/>
                <a:gd name="T1" fmla="*/ 0 h 671"/>
                <a:gd name="T2" fmla="*/ 637 w 676"/>
                <a:gd name="T3" fmla="*/ 3 h 671"/>
                <a:gd name="T4" fmla="*/ 653 w 676"/>
                <a:gd name="T5" fmla="*/ 10 h 671"/>
                <a:gd name="T6" fmla="*/ 665 w 676"/>
                <a:gd name="T7" fmla="*/ 23 h 671"/>
                <a:gd name="T8" fmla="*/ 672 w 676"/>
                <a:gd name="T9" fmla="*/ 38 h 671"/>
                <a:gd name="T10" fmla="*/ 676 w 676"/>
                <a:gd name="T11" fmla="*/ 56 h 671"/>
                <a:gd name="T12" fmla="*/ 672 w 676"/>
                <a:gd name="T13" fmla="*/ 118 h 671"/>
                <a:gd name="T14" fmla="*/ 663 w 676"/>
                <a:gd name="T15" fmla="*/ 180 h 671"/>
                <a:gd name="T16" fmla="*/ 647 w 676"/>
                <a:gd name="T17" fmla="*/ 239 h 671"/>
                <a:gd name="T18" fmla="*/ 628 w 676"/>
                <a:gd name="T19" fmla="*/ 295 h 671"/>
                <a:gd name="T20" fmla="*/ 601 w 676"/>
                <a:gd name="T21" fmla="*/ 349 h 671"/>
                <a:gd name="T22" fmla="*/ 570 w 676"/>
                <a:gd name="T23" fmla="*/ 400 h 671"/>
                <a:gd name="T24" fmla="*/ 534 w 676"/>
                <a:gd name="T25" fmla="*/ 448 h 671"/>
                <a:gd name="T26" fmla="*/ 494 w 676"/>
                <a:gd name="T27" fmla="*/ 491 h 671"/>
                <a:gd name="T28" fmla="*/ 450 w 676"/>
                <a:gd name="T29" fmla="*/ 531 h 671"/>
                <a:gd name="T30" fmla="*/ 403 w 676"/>
                <a:gd name="T31" fmla="*/ 566 h 671"/>
                <a:gd name="T32" fmla="*/ 351 w 676"/>
                <a:gd name="T33" fmla="*/ 597 h 671"/>
                <a:gd name="T34" fmla="*/ 297 w 676"/>
                <a:gd name="T35" fmla="*/ 623 h 671"/>
                <a:gd name="T36" fmla="*/ 240 w 676"/>
                <a:gd name="T37" fmla="*/ 644 h 671"/>
                <a:gd name="T38" fmla="*/ 181 w 676"/>
                <a:gd name="T39" fmla="*/ 659 h 671"/>
                <a:gd name="T40" fmla="*/ 119 w 676"/>
                <a:gd name="T41" fmla="*/ 668 h 671"/>
                <a:gd name="T42" fmla="*/ 55 w 676"/>
                <a:gd name="T43" fmla="*/ 671 h 671"/>
                <a:gd name="T44" fmla="*/ 38 w 676"/>
                <a:gd name="T45" fmla="*/ 669 h 671"/>
                <a:gd name="T46" fmla="*/ 23 w 676"/>
                <a:gd name="T47" fmla="*/ 661 h 671"/>
                <a:gd name="T48" fmla="*/ 11 w 676"/>
                <a:gd name="T49" fmla="*/ 648 h 671"/>
                <a:gd name="T50" fmla="*/ 2 w 676"/>
                <a:gd name="T51" fmla="*/ 634 h 671"/>
                <a:gd name="T52" fmla="*/ 0 w 676"/>
                <a:gd name="T53" fmla="*/ 616 h 671"/>
                <a:gd name="T54" fmla="*/ 2 w 676"/>
                <a:gd name="T55" fmla="*/ 598 h 671"/>
                <a:gd name="T56" fmla="*/ 11 w 676"/>
                <a:gd name="T57" fmla="*/ 583 h 671"/>
                <a:gd name="T58" fmla="*/ 23 w 676"/>
                <a:gd name="T59" fmla="*/ 570 h 671"/>
                <a:gd name="T60" fmla="*/ 38 w 676"/>
                <a:gd name="T61" fmla="*/ 563 h 671"/>
                <a:gd name="T62" fmla="*/ 55 w 676"/>
                <a:gd name="T63" fmla="*/ 560 h 671"/>
                <a:gd name="T64" fmla="*/ 111 w 676"/>
                <a:gd name="T65" fmla="*/ 557 h 671"/>
                <a:gd name="T66" fmla="*/ 164 w 676"/>
                <a:gd name="T67" fmla="*/ 549 h 671"/>
                <a:gd name="T68" fmla="*/ 217 w 676"/>
                <a:gd name="T69" fmla="*/ 534 h 671"/>
                <a:gd name="T70" fmla="*/ 266 w 676"/>
                <a:gd name="T71" fmla="*/ 515 h 671"/>
                <a:gd name="T72" fmla="*/ 312 w 676"/>
                <a:gd name="T73" fmla="*/ 491 h 671"/>
                <a:gd name="T74" fmla="*/ 356 w 676"/>
                <a:gd name="T75" fmla="*/ 462 h 671"/>
                <a:gd name="T76" fmla="*/ 395 w 676"/>
                <a:gd name="T77" fmla="*/ 430 h 671"/>
                <a:gd name="T78" fmla="*/ 432 w 676"/>
                <a:gd name="T79" fmla="*/ 394 h 671"/>
                <a:gd name="T80" fmla="*/ 465 w 676"/>
                <a:gd name="T81" fmla="*/ 353 h 671"/>
                <a:gd name="T82" fmla="*/ 494 w 676"/>
                <a:gd name="T83" fmla="*/ 309 h 671"/>
                <a:gd name="T84" fmla="*/ 518 w 676"/>
                <a:gd name="T85" fmla="*/ 264 h 671"/>
                <a:gd name="T86" fmla="*/ 538 w 676"/>
                <a:gd name="T87" fmla="*/ 215 h 671"/>
                <a:gd name="T88" fmla="*/ 551 w 676"/>
                <a:gd name="T89" fmla="*/ 164 h 671"/>
                <a:gd name="T90" fmla="*/ 560 w 676"/>
                <a:gd name="T91" fmla="*/ 111 h 671"/>
                <a:gd name="T92" fmla="*/ 563 w 676"/>
                <a:gd name="T93" fmla="*/ 56 h 671"/>
                <a:gd name="T94" fmla="*/ 566 w 676"/>
                <a:gd name="T95" fmla="*/ 38 h 671"/>
                <a:gd name="T96" fmla="*/ 574 w 676"/>
                <a:gd name="T97" fmla="*/ 23 h 671"/>
                <a:gd name="T98" fmla="*/ 586 w 676"/>
                <a:gd name="T99" fmla="*/ 10 h 671"/>
                <a:gd name="T100" fmla="*/ 601 w 676"/>
                <a:gd name="T101" fmla="*/ 3 h 671"/>
                <a:gd name="T102" fmla="*/ 619 w 676"/>
                <a:gd name="T103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76" h="671">
                  <a:moveTo>
                    <a:pt x="619" y="0"/>
                  </a:moveTo>
                  <a:lnTo>
                    <a:pt x="637" y="3"/>
                  </a:lnTo>
                  <a:lnTo>
                    <a:pt x="653" y="10"/>
                  </a:lnTo>
                  <a:lnTo>
                    <a:pt x="665" y="23"/>
                  </a:lnTo>
                  <a:lnTo>
                    <a:pt x="672" y="38"/>
                  </a:lnTo>
                  <a:lnTo>
                    <a:pt x="676" y="56"/>
                  </a:lnTo>
                  <a:lnTo>
                    <a:pt x="672" y="118"/>
                  </a:lnTo>
                  <a:lnTo>
                    <a:pt x="663" y="180"/>
                  </a:lnTo>
                  <a:lnTo>
                    <a:pt x="647" y="239"/>
                  </a:lnTo>
                  <a:lnTo>
                    <a:pt x="628" y="295"/>
                  </a:lnTo>
                  <a:lnTo>
                    <a:pt x="601" y="349"/>
                  </a:lnTo>
                  <a:lnTo>
                    <a:pt x="570" y="400"/>
                  </a:lnTo>
                  <a:lnTo>
                    <a:pt x="534" y="448"/>
                  </a:lnTo>
                  <a:lnTo>
                    <a:pt x="494" y="491"/>
                  </a:lnTo>
                  <a:lnTo>
                    <a:pt x="450" y="531"/>
                  </a:lnTo>
                  <a:lnTo>
                    <a:pt x="403" y="566"/>
                  </a:lnTo>
                  <a:lnTo>
                    <a:pt x="351" y="597"/>
                  </a:lnTo>
                  <a:lnTo>
                    <a:pt x="297" y="623"/>
                  </a:lnTo>
                  <a:lnTo>
                    <a:pt x="240" y="644"/>
                  </a:lnTo>
                  <a:lnTo>
                    <a:pt x="181" y="659"/>
                  </a:lnTo>
                  <a:lnTo>
                    <a:pt x="119" y="668"/>
                  </a:lnTo>
                  <a:lnTo>
                    <a:pt x="55" y="671"/>
                  </a:lnTo>
                  <a:lnTo>
                    <a:pt x="38" y="669"/>
                  </a:lnTo>
                  <a:lnTo>
                    <a:pt x="23" y="661"/>
                  </a:lnTo>
                  <a:lnTo>
                    <a:pt x="11" y="648"/>
                  </a:lnTo>
                  <a:lnTo>
                    <a:pt x="2" y="634"/>
                  </a:lnTo>
                  <a:lnTo>
                    <a:pt x="0" y="616"/>
                  </a:lnTo>
                  <a:lnTo>
                    <a:pt x="2" y="598"/>
                  </a:lnTo>
                  <a:lnTo>
                    <a:pt x="11" y="583"/>
                  </a:lnTo>
                  <a:lnTo>
                    <a:pt x="23" y="570"/>
                  </a:lnTo>
                  <a:lnTo>
                    <a:pt x="38" y="563"/>
                  </a:lnTo>
                  <a:lnTo>
                    <a:pt x="55" y="560"/>
                  </a:lnTo>
                  <a:lnTo>
                    <a:pt x="111" y="557"/>
                  </a:lnTo>
                  <a:lnTo>
                    <a:pt x="164" y="549"/>
                  </a:lnTo>
                  <a:lnTo>
                    <a:pt x="217" y="534"/>
                  </a:lnTo>
                  <a:lnTo>
                    <a:pt x="266" y="515"/>
                  </a:lnTo>
                  <a:lnTo>
                    <a:pt x="312" y="491"/>
                  </a:lnTo>
                  <a:lnTo>
                    <a:pt x="356" y="462"/>
                  </a:lnTo>
                  <a:lnTo>
                    <a:pt x="395" y="430"/>
                  </a:lnTo>
                  <a:lnTo>
                    <a:pt x="432" y="394"/>
                  </a:lnTo>
                  <a:lnTo>
                    <a:pt x="465" y="353"/>
                  </a:lnTo>
                  <a:lnTo>
                    <a:pt x="494" y="309"/>
                  </a:lnTo>
                  <a:lnTo>
                    <a:pt x="518" y="264"/>
                  </a:lnTo>
                  <a:lnTo>
                    <a:pt x="538" y="215"/>
                  </a:lnTo>
                  <a:lnTo>
                    <a:pt x="551" y="164"/>
                  </a:lnTo>
                  <a:lnTo>
                    <a:pt x="560" y="111"/>
                  </a:lnTo>
                  <a:lnTo>
                    <a:pt x="563" y="56"/>
                  </a:lnTo>
                  <a:lnTo>
                    <a:pt x="566" y="38"/>
                  </a:lnTo>
                  <a:lnTo>
                    <a:pt x="574" y="23"/>
                  </a:lnTo>
                  <a:lnTo>
                    <a:pt x="586" y="10"/>
                  </a:lnTo>
                  <a:lnTo>
                    <a:pt x="601" y="3"/>
                  </a:lnTo>
                  <a:lnTo>
                    <a:pt x="6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1270"/>
            <p:cNvSpPr>
              <a:spLocks/>
            </p:cNvSpPr>
            <p:nvPr/>
          </p:nvSpPr>
          <p:spPr bwMode="auto">
            <a:xfrm>
              <a:off x="3030538" y="6269038"/>
              <a:ext cx="53975" cy="44450"/>
            </a:xfrm>
            <a:custGeom>
              <a:avLst/>
              <a:gdLst>
                <a:gd name="T0" fmla="*/ 282 w 338"/>
                <a:gd name="T1" fmla="*/ 0 h 279"/>
                <a:gd name="T2" fmla="*/ 299 w 338"/>
                <a:gd name="T3" fmla="*/ 3 h 279"/>
                <a:gd name="T4" fmla="*/ 315 w 338"/>
                <a:gd name="T5" fmla="*/ 10 h 279"/>
                <a:gd name="T6" fmla="*/ 327 w 338"/>
                <a:gd name="T7" fmla="*/ 23 h 279"/>
                <a:gd name="T8" fmla="*/ 335 w 338"/>
                <a:gd name="T9" fmla="*/ 38 h 279"/>
                <a:gd name="T10" fmla="*/ 338 w 338"/>
                <a:gd name="T11" fmla="*/ 56 h 279"/>
                <a:gd name="T12" fmla="*/ 335 w 338"/>
                <a:gd name="T13" fmla="*/ 89 h 279"/>
                <a:gd name="T14" fmla="*/ 326 w 338"/>
                <a:gd name="T15" fmla="*/ 120 h 279"/>
                <a:gd name="T16" fmla="*/ 312 w 338"/>
                <a:gd name="T17" fmla="*/ 151 h 279"/>
                <a:gd name="T18" fmla="*/ 292 w 338"/>
                <a:gd name="T19" fmla="*/ 178 h 279"/>
                <a:gd name="T20" fmla="*/ 269 w 338"/>
                <a:gd name="T21" fmla="*/ 203 h 279"/>
                <a:gd name="T22" fmla="*/ 241 w 338"/>
                <a:gd name="T23" fmla="*/ 224 h 279"/>
                <a:gd name="T24" fmla="*/ 209 w 338"/>
                <a:gd name="T25" fmla="*/ 244 h 279"/>
                <a:gd name="T26" fmla="*/ 175 w 338"/>
                <a:gd name="T27" fmla="*/ 259 h 279"/>
                <a:gd name="T28" fmla="*/ 137 w 338"/>
                <a:gd name="T29" fmla="*/ 270 h 279"/>
                <a:gd name="T30" fmla="*/ 98 w 338"/>
                <a:gd name="T31" fmla="*/ 277 h 279"/>
                <a:gd name="T32" fmla="*/ 56 w 338"/>
                <a:gd name="T33" fmla="*/ 279 h 279"/>
                <a:gd name="T34" fmla="*/ 38 w 338"/>
                <a:gd name="T35" fmla="*/ 277 h 279"/>
                <a:gd name="T36" fmla="*/ 23 w 338"/>
                <a:gd name="T37" fmla="*/ 269 h 279"/>
                <a:gd name="T38" fmla="*/ 11 w 338"/>
                <a:gd name="T39" fmla="*/ 257 h 279"/>
                <a:gd name="T40" fmla="*/ 3 w 338"/>
                <a:gd name="T41" fmla="*/ 241 h 279"/>
                <a:gd name="T42" fmla="*/ 0 w 338"/>
                <a:gd name="T43" fmla="*/ 223 h 279"/>
                <a:gd name="T44" fmla="*/ 3 w 338"/>
                <a:gd name="T45" fmla="*/ 206 h 279"/>
                <a:gd name="T46" fmla="*/ 11 w 338"/>
                <a:gd name="T47" fmla="*/ 191 h 279"/>
                <a:gd name="T48" fmla="*/ 23 w 338"/>
                <a:gd name="T49" fmla="*/ 179 h 279"/>
                <a:gd name="T50" fmla="*/ 38 w 338"/>
                <a:gd name="T51" fmla="*/ 170 h 279"/>
                <a:gd name="T52" fmla="*/ 56 w 338"/>
                <a:gd name="T53" fmla="*/ 167 h 279"/>
                <a:gd name="T54" fmla="*/ 90 w 338"/>
                <a:gd name="T55" fmla="*/ 165 h 279"/>
                <a:gd name="T56" fmla="*/ 122 w 338"/>
                <a:gd name="T57" fmla="*/ 159 h 279"/>
                <a:gd name="T58" fmla="*/ 150 w 338"/>
                <a:gd name="T59" fmla="*/ 148 h 279"/>
                <a:gd name="T60" fmla="*/ 175 w 338"/>
                <a:gd name="T61" fmla="*/ 135 h 279"/>
                <a:gd name="T62" fmla="*/ 196 w 338"/>
                <a:gd name="T63" fmla="*/ 118 h 279"/>
                <a:gd name="T64" fmla="*/ 212 w 338"/>
                <a:gd name="T65" fmla="*/ 99 h 279"/>
                <a:gd name="T66" fmla="*/ 222 w 338"/>
                <a:gd name="T67" fmla="*/ 78 h 279"/>
                <a:gd name="T68" fmla="*/ 225 w 338"/>
                <a:gd name="T69" fmla="*/ 56 h 279"/>
                <a:gd name="T70" fmla="*/ 228 w 338"/>
                <a:gd name="T71" fmla="*/ 38 h 279"/>
                <a:gd name="T72" fmla="*/ 237 w 338"/>
                <a:gd name="T73" fmla="*/ 23 h 279"/>
                <a:gd name="T74" fmla="*/ 248 w 338"/>
                <a:gd name="T75" fmla="*/ 10 h 279"/>
                <a:gd name="T76" fmla="*/ 264 w 338"/>
                <a:gd name="T77" fmla="*/ 3 h 279"/>
                <a:gd name="T78" fmla="*/ 282 w 338"/>
                <a:gd name="T79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8" h="279">
                  <a:moveTo>
                    <a:pt x="282" y="0"/>
                  </a:moveTo>
                  <a:lnTo>
                    <a:pt x="299" y="3"/>
                  </a:lnTo>
                  <a:lnTo>
                    <a:pt x="315" y="10"/>
                  </a:lnTo>
                  <a:lnTo>
                    <a:pt x="327" y="23"/>
                  </a:lnTo>
                  <a:lnTo>
                    <a:pt x="335" y="38"/>
                  </a:lnTo>
                  <a:lnTo>
                    <a:pt x="338" y="56"/>
                  </a:lnTo>
                  <a:lnTo>
                    <a:pt x="335" y="89"/>
                  </a:lnTo>
                  <a:lnTo>
                    <a:pt x="326" y="120"/>
                  </a:lnTo>
                  <a:lnTo>
                    <a:pt x="312" y="151"/>
                  </a:lnTo>
                  <a:lnTo>
                    <a:pt x="292" y="178"/>
                  </a:lnTo>
                  <a:lnTo>
                    <a:pt x="269" y="203"/>
                  </a:lnTo>
                  <a:lnTo>
                    <a:pt x="241" y="224"/>
                  </a:lnTo>
                  <a:lnTo>
                    <a:pt x="209" y="244"/>
                  </a:lnTo>
                  <a:lnTo>
                    <a:pt x="175" y="259"/>
                  </a:lnTo>
                  <a:lnTo>
                    <a:pt x="137" y="270"/>
                  </a:lnTo>
                  <a:lnTo>
                    <a:pt x="98" y="277"/>
                  </a:lnTo>
                  <a:lnTo>
                    <a:pt x="56" y="279"/>
                  </a:lnTo>
                  <a:lnTo>
                    <a:pt x="38" y="277"/>
                  </a:lnTo>
                  <a:lnTo>
                    <a:pt x="23" y="269"/>
                  </a:lnTo>
                  <a:lnTo>
                    <a:pt x="11" y="257"/>
                  </a:lnTo>
                  <a:lnTo>
                    <a:pt x="3" y="241"/>
                  </a:lnTo>
                  <a:lnTo>
                    <a:pt x="0" y="223"/>
                  </a:lnTo>
                  <a:lnTo>
                    <a:pt x="3" y="206"/>
                  </a:lnTo>
                  <a:lnTo>
                    <a:pt x="11" y="191"/>
                  </a:lnTo>
                  <a:lnTo>
                    <a:pt x="23" y="179"/>
                  </a:lnTo>
                  <a:lnTo>
                    <a:pt x="38" y="170"/>
                  </a:lnTo>
                  <a:lnTo>
                    <a:pt x="56" y="167"/>
                  </a:lnTo>
                  <a:lnTo>
                    <a:pt x="90" y="165"/>
                  </a:lnTo>
                  <a:lnTo>
                    <a:pt x="122" y="159"/>
                  </a:lnTo>
                  <a:lnTo>
                    <a:pt x="150" y="148"/>
                  </a:lnTo>
                  <a:lnTo>
                    <a:pt x="175" y="135"/>
                  </a:lnTo>
                  <a:lnTo>
                    <a:pt x="196" y="118"/>
                  </a:lnTo>
                  <a:lnTo>
                    <a:pt x="212" y="99"/>
                  </a:lnTo>
                  <a:lnTo>
                    <a:pt x="222" y="78"/>
                  </a:lnTo>
                  <a:lnTo>
                    <a:pt x="225" y="56"/>
                  </a:lnTo>
                  <a:lnTo>
                    <a:pt x="228" y="38"/>
                  </a:lnTo>
                  <a:lnTo>
                    <a:pt x="237" y="23"/>
                  </a:lnTo>
                  <a:lnTo>
                    <a:pt x="248" y="10"/>
                  </a:lnTo>
                  <a:lnTo>
                    <a:pt x="264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99" name="Group 2495"/>
          <p:cNvGrpSpPr/>
          <p:nvPr/>
        </p:nvGrpSpPr>
        <p:grpSpPr>
          <a:xfrm>
            <a:off x="4980248" y="4545614"/>
            <a:ext cx="525463" cy="522287"/>
            <a:chOff x="1620838" y="5794375"/>
            <a:chExt cx="525463" cy="522287"/>
          </a:xfrm>
          <a:solidFill>
            <a:srgbClr val="000000"/>
          </a:solidFill>
        </p:grpSpPr>
        <p:sp>
          <p:nvSpPr>
            <p:cNvPr id="1200" name="Freeform 1275"/>
            <p:cNvSpPr>
              <a:spLocks noEditPoints="1"/>
            </p:cNvSpPr>
            <p:nvPr/>
          </p:nvSpPr>
          <p:spPr bwMode="auto">
            <a:xfrm>
              <a:off x="1620838" y="5794375"/>
              <a:ext cx="525463" cy="522287"/>
            </a:xfrm>
            <a:custGeom>
              <a:avLst/>
              <a:gdLst>
                <a:gd name="T0" fmla="*/ 1239 w 3314"/>
                <a:gd name="T1" fmla="*/ 3053 h 3295"/>
                <a:gd name="T2" fmla="*/ 946 w 3314"/>
                <a:gd name="T3" fmla="*/ 3022 h 3295"/>
                <a:gd name="T4" fmla="*/ 929 w 3314"/>
                <a:gd name="T5" fmla="*/ 2998 h 3295"/>
                <a:gd name="T6" fmla="*/ 1651 w 3314"/>
                <a:gd name="T7" fmla="*/ 3026 h 3295"/>
                <a:gd name="T8" fmla="*/ 2145 w 3314"/>
                <a:gd name="T9" fmla="*/ 2845 h 3295"/>
                <a:gd name="T10" fmla="*/ 2145 w 3314"/>
                <a:gd name="T11" fmla="*/ 2845 h 3295"/>
                <a:gd name="T12" fmla="*/ 2266 w 3314"/>
                <a:gd name="T13" fmla="*/ 2772 h 3295"/>
                <a:gd name="T14" fmla="*/ 2573 w 3314"/>
                <a:gd name="T15" fmla="*/ 2519 h 3295"/>
                <a:gd name="T16" fmla="*/ 2672 w 3314"/>
                <a:gd name="T17" fmla="*/ 2736 h 3295"/>
                <a:gd name="T18" fmla="*/ 2715 w 3314"/>
                <a:gd name="T19" fmla="*/ 2355 h 3295"/>
                <a:gd name="T20" fmla="*/ 2916 w 3314"/>
                <a:gd name="T21" fmla="*/ 2027 h 3295"/>
                <a:gd name="T22" fmla="*/ 2833 w 3314"/>
                <a:gd name="T23" fmla="*/ 2182 h 3295"/>
                <a:gd name="T24" fmla="*/ 3016 w 3314"/>
                <a:gd name="T25" fmla="*/ 1757 h 3295"/>
                <a:gd name="T26" fmla="*/ 3180 w 3314"/>
                <a:gd name="T27" fmla="*/ 1815 h 3295"/>
                <a:gd name="T28" fmla="*/ 3061 w 3314"/>
                <a:gd name="T29" fmla="*/ 1539 h 3295"/>
                <a:gd name="T30" fmla="*/ 3010 w 3314"/>
                <a:gd name="T31" fmla="*/ 903 h 3295"/>
                <a:gd name="T32" fmla="*/ 3159 w 3314"/>
                <a:gd name="T33" fmla="*/ 1240 h 3295"/>
                <a:gd name="T34" fmla="*/ 1650 w 3314"/>
                <a:gd name="T35" fmla="*/ 115 h 3295"/>
                <a:gd name="T36" fmla="*/ 1059 w 3314"/>
                <a:gd name="T37" fmla="*/ 272 h 3295"/>
                <a:gd name="T38" fmla="*/ 538 w 3314"/>
                <a:gd name="T39" fmla="*/ 665 h 3295"/>
                <a:gd name="T40" fmla="*/ 215 w 3314"/>
                <a:gd name="T41" fmla="*/ 1185 h 3295"/>
                <a:gd name="T42" fmla="*/ 112 w 3314"/>
                <a:gd name="T43" fmla="*/ 1747 h 3295"/>
                <a:gd name="T44" fmla="*/ 234 w 3314"/>
                <a:gd name="T45" fmla="*/ 2278 h 3295"/>
                <a:gd name="T46" fmla="*/ 561 w 3314"/>
                <a:gd name="T47" fmla="*/ 2686 h 3295"/>
                <a:gd name="T48" fmla="*/ 688 w 3314"/>
                <a:gd name="T49" fmla="*/ 2773 h 3295"/>
                <a:gd name="T50" fmla="*/ 914 w 3314"/>
                <a:gd name="T51" fmla="*/ 2876 h 3295"/>
                <a:gd name="T52" fmla="*/ 1208 w 3314"/>
                <a:gd name="T53" fmla="*/ 2939 h 3295"/>
                <a:gd name="T54" fmla="*/ 1514 w 3314"/>
                <a:gd name="T55" fmla="*/ 2935 h 3295"/>
                <a:gd name="T56" fmla="*/ 1776 w 3314"/>
                <a:gd name="T57" fmla="*/ 2880 h 3295"/>
                <a:gd name="T58" fmla="*/ 2015 w 3314"/>
                <a:gd name="T59" fmla="*/ 2786 h 3295"/>
                <a:gd name="T60" fmla="*/ 2202 w 3314"/>
                <a:gd name="T61" fmla="*/ 2679 h 3295"/>
                <a:gd name="T62" fmla="*/ 2375 w 3314"/>
                <a:gd name="T63" fmla="*/ 2550 h 3295"/>
                <a:gd name="T64" fmla="*/ 2612 w 3314"/>
                <a:gd name="T65" fmla="*/ 2303 h 3295"/>
                <a:gd name="T66" fmla="*/ 2794 w 3314"/>
                <a:gd name="T67" fmla="*/ 2020 h 3295"/>
                <a:gd name="T68" fmla="*/ 2895 w 3314"/>
                <a:gd name="T69" fmla="*/ 1773 h 3295"/>
                <a:gd name="T70" fmla="*/ 2952 w 3314"/>
                <a:gd name="T71" fmla="*/ 1504 h 3295"/>
                <a:gd name="T72" fmla="*/ 2951 w 3314"/>
                <a:gd name="T73" fmla="*/ 1156 h 3295"/>
                <a:gd name="T74" fmla="*/ 2893 w 3314"/>
                <a:gd name="T75" fmla="*/ 906 h 3295"/>
                <a:gd name="T76" fmla="*/ 2789 w 3314"/>
                <a:gd name="T77" fmla="*/ 685 h 3295"/>
                <a:gd name="T78" fmla="*/ 2659 w 3314"/>
                <a:gd name="T79" fmla="*/ 508 h 3295"/>
                <a:gd name="T80" fmla="*/ 2210 w 3314"/>
                <a:gd name="T81" fmla="*/ 199 h 3295"/>
                <a:gd name="T82" fmla="*/ 1720 w 3314"/>
                <a:gd name="T83" fmla="*/ 0 h 3295"/>
                <a:gd name="T84" fmla="*/ 2283 w 3314"/>
                <a:gd name="T85" fmla="*/ 108 h 3295"/>
                <a:gd name="T86" fmla="*/ 2733 w 3314"/>
                <a:gd name="T87" fmla="*/ 421 h 3295"/>
                <a:gd name="T88" fmla="*/ 3040 w 3314"/>
                <a:gd name="T89" fmla="*/ 741 h 3295"/>
                <a:gd name="T90" fmla="*/ 3276 w 3314"/>
                <a:gd name="T91" fmla="*/ 1242 h 3295"/>
                <a:gd name="T92" fmla="*/ 3314 w 3314"/>
                <a:gd name="T93" fmla="*/ 1602 h 3295"/>
                <a:gd name="T94" fmla="*/ 3225 w 3314"/>
                <a:gd name="T95" fmla="*/ 2092 h 3295"/>
                <a:gd name="T96" fmla="*/ 3022 w 3314"/>
                <a:gd name="T97" fmla="*/ 2497 h 3295"/>
                <a:gd name="T98" fmla="*/ 2667 w 3314"/>
                <a:gd name="T99" fmla="*/ 2890 h 3295"/>
                <a:gd name="T100" fmla="*/ 2413 w 3314"/>
                <a:gd name="T101" fmla="*/ 3067 h 3295"/>
                <a:gd name="T102" fmla="*/ 1943 w 3314"/>
                <a:gd name="T103" fmla="*/ 3253 h 3295"/>
                <a:gd name="T104" fmla="*/ 1657 w 3314"/>
                <a:gd name="T105" fmla="*/ 3293 h 3295"/>
                <a:gd name="T106" fmla="*/ 1312 w 3314"/>
                <a:gd name="T107" fmla="*/ 3270 h 3295"/>
                <a:gd name="T108" fmla="*/ 1007 w 3314"/>
                <a:gd name="T109" fmla="*/ 3177 h 3295"/>
                <a:gd name="T110" fmla="*/ 583 w 3314"/>
                <a:gd name="T111" fmla="*/ 2874 h 3295"/>
                <a:gd name="T112" fmla="*/ 272 w 3314"/>
                <a:gd name="T113" fmla="*/ 2552 h 3295"/>
                <a:gd name="T114" fmla="*/ 33 w 3314"/>
                <a:gd name="T115" fmla="*/ 2038 h 3295"/>
                <a:gd name="T116" fmla="*/ 23 w 3314"/>
                <a:gd name="T117" fmla="*/ 1459 h 3295"/>
                <a:gd name="T118" fmla="*/ 235 w 3314"/>
                <a:gd name="T119" fmla="*/ 886 h 3295"/>
                <a:gd name="T120" fmla="*/ 663 w 3314"/>
                <a:gd name="T121" fmla="*/ 392 h 3295"/>
                <a:gd name="T122" fmla="*/ 1215 w 3314"/>
                <a:gd name="T123" fmla="*/ 88 h 3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14" h="3295">
                  <a:moveTo>
                    <a:pt x="1476" y="3051"/>
                  </a:moveTo>
                  <a:lnTo>
                    <a:pt x="1457" y="3052"/>
                  </a:lnTo>
                  <a:lnTo>
                    <a:pt x="1378" y="3056"/>
                  </a:lnTo>
                  <a:lnTo>
                    <a:pt x="1340" y="3057"/>
                  </a:lnTo>
                  <a:lnTo>
                    <a:pt x="1334" y="3057"/>
                  </a:lnTo>
                  <a:lnTo>
                    <a:pt x="1286" y="3056"/>
                  </a:lnTo>
                  <a:lnTo>
                    <a:pt x="1239" y="3053"/>
                  </a:lnTo>
                  <a:lnTo>
                    <a:pt x="1349" y="3163"/>
                  </a:lnTo>
                  <a:lnTo>
                    <a:pt x="1434" y="3175"/>
                  </a:lnTo>
                  <a:lnTo>
                    <a:pt x="1520" y="3181"/>
                  </a:lnTo>
                  <a:lnTo>
                    <a:pt x="1607" y="3182"/>
                  </a:lnTo>
                  <a:lnTo>
                    <a:pt x="1476" y="3051"/>
                  </a:lnTo>
                  <a:close/>
                  <a:moveTo>
                    <a:pt x="888" y="2987"/>
                  </a:moveTo>
                  <a:lnTo>
                    <a:pt x="946" y="3022"/>
                  </a:lnTo>
                  <a:lnTo>
                    <a:pt x="1007" y="3053"/>
                  </a:lnTo>
                  <a:lnTo>
                    <a:pt x="1069" y="3081"/>
                  </a:lnTo>
                  <a:lnTo>
                    <a:pt x="1132" y="3106"/>
                  </a:lnTo>
                  <a:lnTo>
                    <a:pt x="1055" y="3029"/>
                  </a:lnTo>
                  <a:lnTo>
                    <a:pt x="1008" y="3019"/>
                  </a:lnTo>
                  <a:lnTo>
                    <a:pt x="961" y="3007"/>
                  </a:lnTo>
                  <a:lnTo>
                    <a:pt x="929" y="2998"/>
                  </a:lnTo>
                  <a:lnTo>
                    <a:pt x="908" y="2993"/>
                  </a:lnTo>
                  <a:lnTo>
                    <a:pt x="888" y="2987"/>
                  </a:lnTo>
                  <a:close/>
                  <a:moveTo>
                    <a:pt x="1869" y="2967"/>
                  </a:moveTo>
                  <a:lnTo>
                    <a:pt x="1841" y="2976"/>
                  </a:lnTo>
                  <a:lnTo>
                    <a:pt x="1768" y="2998"/>
                  </a:lnTo>
                  <a:lnTo>
                    <a:pt x="1741" y="3005"/>
                  </a:lnTo>
                  <a:lnTo>
                    <a:pt x="1651" y="3026"/>
                  </a:lnTo>
                  <a:lnTo>
                    <a:pt x="1616" y="3032"/>
                  </a:lnTo>
                  <a:lnTo>
                    <a:pt x="1756" y="3172"/>
                  </a:lnTo>
                  <a:lnTo>
                    <a:pt x="1844" y="3158"/>
                  </a:lnTo>
                  <a:lnTo>
                    <a:pt x="1932" y="3139"/>
                  </a:lnTo>
                  <a:lnTo>
                    <a:pt x="2018" y="3116"/>
                  </a:lnTo>
                  <a:lnTo>
                    <a:pt x="1869" y="2967"/>
                  </a:lnTo>
                  <a:close/>
                  <a:moveTo>
                    <a:pt x="2145" y="2845"/>
                  </a:moveTo>
                  <a:lnTo>
                    <a:pt x="2082" y="2878"/>
                  </a:lnTo>
                  <a:lnTo>
                    <a:pt x="2063" y="2887"/>
                  </a:lnTo>
                  <a:lnTo>
                    <a:pt x="1984" y="2923"/>
                  </a:lnTo>
                  <a:lnTo>
                    <a:pt x="2137" y="3075"/>
                  </a:lnTo>
                  <a:lnTo>
                    <a:pt x="2219" y="3040"/>
                  </a:lnTo>
                  <a:lnTo>
                    <a:pt x="2300" y="3000"/>
                  </a:lnTo>
                  <a:lnTo>
                    <a:pt x="2145" y="2845"/>
                  </a:lnTo>
                  <a:close/>
                  <a:moveTo>
                    <a:pt x="2384" y="2687"/>
                  </a:moveTo>
                  <a:lnTo>
                    <a:pt x="2383" y="2687"/>
                  </a:lnTo>
                  <a:lnTo>
                    <a:pt x="2362" y="2704"/>
                  </a:lnTo>
                  <a:lnTo>
                    <a:pt x="2319" y="2736"/>
                  </a:lnTo>
                  <a:lnTo>
                    <a:pt x="2274" y="2767"/>
                  </a:lnTo>
                  <a:lnTo>
                    <a:pt x="2270" y="2769"/>
                  </a:lnTo>
                  <a:lnTo>
                    <a:pt x="2266" y="2772"/>
                  </a:lnTo>
                  <a:lnTo>
                    <a:pt x="2244" y="2786"/>
                  </a:lnTo>
                  <a:lnTo>
                    <a:pt x="2402" y="2942"/>
                  </a:lnTo>
                  <a:lnTo>
                    <a:pt x="2473" y="2895"/>
                  </a:lnTo>
                  <a:lnTo>
                    <a:pt x="2542" y="2844"/>
                  </a:lnTo>
                  <a:lnTo>
                    <a:pt x="2384" y="2687"/>
                  </a:lnTo>
                  <a:close/>
                  <a:moveTo>
                    <a:pt x="2593" y="2498"/>
                  </a:moveTo>
                  <a:lnTo>
                    <a:pt x="2573" y="2519"/>
                  </a:lnTo>
                  <a:lnTo>
                    <a:pt x="2554" y="2539"/>
                  </a:lnTo>
                  <a:lnTo>
                    <a:pt x="2513" y="2577"/>
                  </a:lnTo>
                  <a:lnTo>
                    <a:pt x="2472" y="2615"/>
                  </a:lnTo>
                  <a:lnTo>
                    <a:pt x="2472" y="2615"/>
                  </a:lnTo>
                  <a:lnTo>
                    <a:pt x="2471" y="2616"/>
                  </a:lnTo>
                  <a:lnTo>
                    <a:pt x="2630" y="2774"/>
                  </a:lnTo>
                  <a:lnTo>
                    <a:pt x="2672" y="2736"/>
                  </a:lnTo>
                  <a:lnTo>
                    <a:pt x="2713" y="2698"/>
                  </a:lnTo>
                  <a:lnTo>
                    <a:pt x="2733" y="2677"/>
                  </a:lnTo>
                  <a:lnTo>
                    <a:pt x="2751" y="2656"/>
                  </a:lnTo>
                  <a:lnTo>
                    <a:pt x="2593" y="2498"/>
                  </a:lnTo>
                  <a:close/>
                  <a:moveTo>
                    <a:pt x="2770" y="2279"/>
                  </a:moveTo>
                  <a:lnTo>
                    <a:pt x="2743" y="2317"/>
                  </a:lnTo>
                  <a:lnTo>
                    <a:pt x="2715" y="2355"/>
                  </a:lnTo>
                  <a:lnTo>
                    <a:pt x="2712" y="2359"/>
                  </a:lnTo>
                  <a:lnTo>
                    <a:pt x="2668" y="2415"/>
                  </a:lnTo>
                  <a:lnTo>
                    <a:pt x="2826" y="2572"/>
                  </a:lnTo>
                  <a:lnTo>
                    <a:pt x="2879" y="2504"/>
                  </a:lnTo>
                  <a:lnTo>
                    <a:pt x="2928" y="2436"/>
                  </a:lnTo>
                  <a:lnTo>
                    <a:pt x="2770" y="2279"/>
                  </a:lnTo>
                  <a:close/>
                  <a:moveTo>
                    <a:pt x="2916" y="2027"/>
                  </a:moveTo>
                  <a:lnTo>
                    <a:pt x="2907" y="2045"/>
                  </a:lnTo>
                  <a:lnTo>
                    <a:pt x="2898" y="2065"/>
                  </a:lnTo>
                  <a:lnTo>
                    <a:pt x="2874" y="2111"/>
                  </a:lnTo>
                  <a:lnTo>
                    <a:pt x="2848" y="2158"/>
                  </a:lnTo>
                  <a:lnTo>
                    <a:pt x="2846" y="2161"/>
                  </a:lnTo>
                  <a:lnTo>
                    <a:pt x="2844" y="2165"/>
                  </a:lnTo>
                  <a:lnTo>
                    <a:pt x="2833" y="2182"/>
                  </a:lnTo>
                  <a:lnTo>
                    <a:pt x="2989" y="2338"/>
                  </a:lnTo>
                  <a:lnTo>
                    <a:pt x="3032" y="2259"/>
                  </a:lnTo>
                  <a:lnTo>
                    <a:pt x="3069" y="2180"/>
                  </a:lnTo>
                  <a:lnTo>
                    <a:pt x="2916" y="2027"/>
                  </a:lnTo>
                  <a:close/>
                  <a:moveTo>
                    <a:pt x="3037" y="1673"/>
                  </a:moveTo>
                  <a:lnTo>
                    <a:pt x="3023" y="1730"/>
                  </a:lnTo>
                  <a:lnTo>
                    <a:pt x="3016" y="1757"/>
                  </a:lnTo>
                  <a:lnTo>
                    <a:pt x="2994" y="1829"/>
                  </a:lnTo>
                  <a:lnTo>
                    <a:pt x="2986" y="1856"/>
                  </a:lnTo>
                  <a:lnTo>
                    <a:pt x="2963" y="1916"/>
                  </a:lnTo>
                  <a:lnTo>
                    <a:pt x="3114" y="2067"/>
                  </a:lnTo>
                  <a:lnTo>
                    <a:pt x="3141" y="1983"/>
                  </a:lnTo>
                  <a:lnTo>
                    <a:pt x="3162" y="1899"/>
                  </a:lnTo>
                  <a:lnTo>
                    <a:pt x="3180" y="1815"/>
                  </a:lnTo>
                  <a:lnTo>
                    <a:pt x="3037" y="1673"/>
                  </a:lnTo>
                  <a:close/>
                  <a:moveTo>
                    <a:pt x="3076" y="1315"/>
                  </a:moveTo>
                  <a:lnTo>
                    <a:pt x="3075" y="1335"/>
                  </a:lnTo>
                  <a:lnTo>
                    <a:pt x="3075" y="1381"/>
                  </a:lnTo>
                  <a:lnTo>
                    <a:pt x="3073" y="1428"/>
                  </a:lnTo>
                  <a:lnTo>
                    <a:pt x="3065" y="1508"/>
                  </a:lnTo>
                  <a:lnTo>
                    <a:pt x="3061" y="1539"/>
                  </a:lnTo>
                  <a:lnTo>
                    <a:pt x="3198" y="1675"/>
                  </a:lnTo>
                  <a:lnTo>
                    <a:pt x="3201" y="1594"/>
                  </a:lnTo>
                  <a:lnTo>
                    <a:pt x="3201" y="1514"/>
                  </a:lnTo>
                  <a:lnTo>
                    <a:pt x="3195" y="1434"/>
                  </a:lnTo>
                  <a:lnTo>
                    <a:pt x="3076" y="1315"/>
                  </a:lnTo>
                  <a:close/>
                  <a:moveTo>
                    <a:pt x="3004" y="883"/>
                  </a:moveTo>
                  <a:lnTo>
                    <a:pt x="3010" y="903"/>
                  </a:lnTo>
                  <a:lnTo>
                    <a:pt x="3028" y="962"/>
                  </a:lnTo>
                  <a:lnTo>
                    <a:pt x="3036" y="997"/>
                  </a:lnTo>
                  <a:lnTo>
                    <a:pt x="3045" y="1036"/>
                  </a:lnTo>
                  <a:lnTo>
                    <a:pt x="3053" y="1075"/>
                  </a:lnTo>
                  <a:lnTo>
                    <a:pt x="3060" y="1119"/>
                  </a:lnTo>
                  <a:lnTo>
                    <a:pt x="3063" y="1145"/>
                  </a:lnTo>
                  <a:lnTo>
                    <a:pt x="3159" y="1240"/>
                  </a:lnTo>
                  <a:lnTo>
                    <a:pt x="3137" y="1166"/>
                  </a:lnTo>
                  <a:lnTo>
                    <a:pt x="3111" y="1092"/>
                  </a:lnTo>
                  <a:lnTo>
                    <a:pt x="3081" y="1020"/>
                  </a:lnTo>
                  <a:lnTo>
                    <a:pt x="3044" y="950"/>
                  </a:lnTo>
                  <a:lnTo>
                    <a:pt x="3004" y="883"/>
                  </a:lnTo>
                  <a:close/>
                  <a:moveTo>
                    <a:pt x="1735" y="112"/>
                  </a:moveTo>
                  <a:lnTo>
                    <a:pt x="1650" y="115"/>
                  </a:lnTo>
                  <a:lnTo>
                    <a:pt x="1565" y="122"/>
                  </a:lnTo>
                  <a:lnTo>
                    <a:pt x="1480" y="135"/>
                  </a:lnTo>
                  <a:lnTo>
                    <a:pt x="1394" y="152"/>
                  </a:lnTo>
                  <a:lnTo>
                    <a:pt x="1309" y="175"/>
                  </a:lnTo>
                  <a:lnTo>
                    <a:pt x="1225" y="202"/>
                  </a:lnTo>
                  <a:lnTo>
                    <a:pt x="1142" y="234"/>
                  </a:lnTo>
                  <a:lnTo>
                    <a:pt x="1059" y="272"/>
                  </a:lnTo>
                  <a:lnTo>
                    <a:pt x="978" y="314"/>
                  </a:lnTo>
                  <a:lnTo>
                    <a:pt x="898" y="361"/>
                  </a:lnTo>
                  <a:lnTo>
                    <a:pt x="821" y="413"/>
                  </a:lnTo>
                  <a:lnTo>
                    <a:pt x="746" y="470"/>
                  </a:lnTo>
                  <a:lnTo>
                    <a:pt x="672" y="532"/>
                  </a:lnTo>
                  <a:lnTo>
                    <a:pt x="601" y="598"/>
                  </a:lnTo>
                  <a:lnTo>
                    <a:pt x="538" y="665"/>
                  </a:lnTo>
                  <a:lnTo>
                    <a:pt x="478" y="734"/>
                  </a:lnTo>
                  <a:lnTo>
                    <a:pt x="424" y="805"/>
                  </a:lnTo>
                  <a:lnTo>
                    <a:pt x="372" y="879"/>
                  </a:lnTo>
                  <a:lnTo>
                    <a:pt x="326" y="954"/>
                  </a:lnTo>
                  <a:lnTo>
                    <a:pt x="286" y="1029"/>
                  </a:lnTo>
                  <a:lnTo>
                    <a:pt x="248" y="1106"/>
                  </a:lnTo>
                  <a:lnTo>
                    <a:pt x="215" y="1185"/>
                  </a:lnTo>
                  <a:lnTo>
                    <a:pt x="187" y="1264"/>
                  </a:lnTo>
                  <a:lnTo>
                    <a:pt x="163" y="1344"/>
                  </a:lnTo>
                  <a:lnTo>
                    <a:pt x="143" y="1425"/>
                  </a:lnTo>
                  <a:lnTo>
                    <a:pt x="129" y="1506"/>
                  </a:lnTo>
                  <a:lnTo>
                    <a:pt x="119" y="1587"/>
                  </a:lnTo>
                  <a:lnTo>
                    <a:pt x="113" y="1667"/>
                  </a:lnTo>
                  <a:lnTo>
                    <a:pt x="112" y="1747"/>
                  </a:lnTo>
                  <a:lnTo>
                    <a:pt x="116" y="1827"/>
                  </a:lnTo>
                  <a:lnTo>
                    <a:pt x="123" y="1905"/>
                  </a:lnTo>
                  <a:lnTo>
                    <a:pt x="137" y="1983"/>
                  </a:lnTo>
                  <a:lnTo>
                    <a:pt x="154" y="2058"/>
                  </a:lnTo>
                  <a:lnTo>
                    <a:pt x="176" y="2133"/>
                  </a:lnTo>
                  <a:lnTo>
                    <a:pt x="203" y="2207"/>
                  </a:lnTo>
                  <a:lnTo>
                    <a:pt x="234" y="2278"/>
                  </a:lnTo>
                  <a:lnTo>
                    <a:pt x="270" y="2347"/>
                  </a:lnTo>
                  <a:lnTo>
                    <a:pt x="311" y="2414"/>
                  </a:lnTo>
                  <a:lnTo>
                    <a:pt x="357" y="2478"/>
                  </a:lnTo>
                  <a:lnTo>
                    <a:pt x="407" y="2540"/>
                  </a:lnTo>
                  <a:lnTo>
                    <a:pt x="462" y="2598"/>
                  </a:lnTo>
                  <a:lnTo>
                    <a:pt x="510" y="2644"/>
                  </a:lnTo>
                  <a:lnTo>
                    <a:pt x="561" y="2686"/>
                  </a:lnTo>
                  <a:lnTo>
                    <a:pt x="580" y="2700"/>
                  </a:lnTo>
                  <a:lnTo>
                    <a:pt x="583" y="2702"/>
                  </a:lnTo>
                  <a:lnTo>
                    <a:pt x="585" y="2704"/>
                  </a:lnTo>
                  <a:lnTo>
                    <a:pt x="635" y="2739"/>
                  </a:lnTo>
                  <a:lnTo>
                    <a:pt x="687" y="2772"/>
                  </a:lnTo>
                  <a:lnTo>
                    <a:pt x="688" y="2773"/>
                  </a:lnTo>
                  <a:lnTo>
                    <a:pt x="688" y="2773"/>
                  </a:lnTo>
                  <a:lnTo>
                    <a:pt x="741" y="2803"/>
                  </a:lnTo>
                  <a:lnTo>
                    <a:pt x="795" y="2830"/>
                  </a:lnTo>
                  <a:lnTo>
                    <a:pt x="799" y="2831"/>
                  </a:lnTo>
                  <a:lnTo>
                    <a:pt x="852" y="2854"/>
                  </a:lnTo>
                  <a:lnTo>
                    <a:pt x="907" y="2874"/>
                  </a:lnTo>
                  <a:lnTo>
                    <a:pt x="910" y="2875"/>
                  </a:lnTo>
                  <a:lnTo>
                    <a:pt x="914" y="2876"/>
                  </a:lnTo>
                  <a:lnTo>
                    <a:pt x="964" y="2892"/>
                  </a:lnTo>
                  <a:lnTo>
                    <a:pt x="1014" y="2906"/>
                  </a:lnTo>
                  <a:lnTo>
                    <a:pt x="1035" y="2912"/>
                  </a:lnTo>
                  <a:lnTo>
                    <a:pt x="1083" y="2921"/>
                  </a:lnTo>
                  <a:lnTo>
                    <a:pt x="1132" y="2929"/>
                  </a:lnTo>
                  <a:lnTo>
                    <a:pt x="1162" y="2934"/>
                  </a:lnTo>
                  <a:lnTo>
                    <a:pt x="1208" y="2939"/>
                  </a:lnTo>
                  <a:lnTo>
                    <a:pt x="1255" y="2943"/>
                  </a:lnTo>
                  <a:lnTo>
                    <a:pt x="1291" y="2944"/>
                  </a:lnTo>
                  <a:lnTo>
                    <a:pt x="1337" y="2945"/>
                  </a:lnTo>
                  <a:lnTo>
                    <a:pt x="1384" y="2945"/>
                  </a:lnTo>
                  <a:lnTo>
                    <a:pt x="1418" y="2943"/>
                  </a:lnTo>
                  <a:lnTo>
                    <a:pt x="1466" y="2940"/>
                  </a:lnTo>
                  <a:lnTo>
                    <a:pt x="1514" y="2935"/>
                  </a:lnTo>
                  <a:lnTo>
                    <a:pt x="1545" y="2931"/>
                  </a:lnTo>
                  <a:lnTo>
                    <a:pt x="1595" y="2923"/>
                  </a:lnTo>
                  <a:lnTo>
                    <a:pt x="1646" y="2913"/>
                  </a:lnTo>
                  <a:lnTo>
                    <a:pt x="1666" y="2909"/>
                  </a:lnTo>
                  <a:lnTo>
                    <a:pt x="1718" y="2896"/>
                  </a:lnTo>
                  <a:lnTo>
                    <a:pt x="1771" y="2882"/>
                  </a:lnTo>
                  <a:lnTo>
                    <a:pt x="1776" y="2880"/>
                  </a:lnTo>
                  <a:lnTo>
                    <a:pt x="1781" y="2879"/>
                  </a:lnTo>
                  <a:lnTo>
                    <a:pt x="1837" y="2860"/>
                  </a:lnTo>
                  <a:lnTo>
                    <a:pt x="1893" y="2839"/>
                  </a:lnTo>
                  <a:lnTo>
                    <a:pt x="1900" y="2837"/>
                  </a:lnTo>
                  <a:lnTo>
                    <a:pt x="1906" y="2834"/>
                  </a:lnTo>
                  <a:lnTo>
                    <a:pt x="1962" y="2811"/>
                  </a:lnTo>
                  <a:lnTo>
                    <a:pt x="2015" y="2786"/>
                  </a:lnTo>
                  <a:lnTo>
                    <a:pt x="2024" y="2782"/>
                  </a:lnTo>
                  <a:lnTo>
                    <a:pt x="2031" y="2779"/>
                  </a:lnTo>
                  <a:lnTo>
                    <a:pt x="2083" y="2751"/>
                  </a:lnTo>
                  <a:lnTo>
                    <a:pt x="2137" y="2721"/>
                  </a:lnTo>
                  <a:lnTo>
                    <a:pt x="2144" y="2716"/>
                  </a:lnTo>
                  <a:lnTo>
                    <a:pt x="2150" y="2712"/>
                  </a:lnTo>
                  <a:lnTo>
                    <a:pt x="2202" y="2679"/>
                  </a:lnTo>
                  <a:lnTo>
                    <a:pt x="2254" y="2645"/>
                  </a:lnTo>
                  <a:lnTo>
                    <a:pt x="2260" y="2641"/>
                  </a:lnTo>
                  <a:lnTo>
                    <a:pt x="2266" y="2635"/>
                  </a:lnTo>
                  <a:lnTo>
                    <a:pt x="2316" y="2598"/>
                  </a:lnTo>
                  <a:lnTo>
                    <a:pt x="2366" y="2557"/>
                  </a:lnTo>
                  <a:lnTo>
                    <a:pt x="2371" y="2554"/>
                  </a:lnTo>
                  <a:lnTo>
                    <a:pt x="2375" y="2550"/>
                  </a:lnTo>
                  <a:lnTo>
                    <a:pt x="2425" y="2505"/>
                  </a:lnTo>
                  <a:lnTo>
                    <a:pt x="2474" y="2460"/>
                  </a:lnTo>
                  <a:lnTo>
                    <a:pt x="2520" y="2411"/>
                  </a:lnTo>
                  <a:lnTo>
                    <a:pt x="2564" y="2362"/>
                  </a:lnTo>
                  <a:lnTo>
                    <a:pt x="2568" y="2357"/>
                  </a:lnTo>
                  <a:lnTo>
                    <a:pt x="2573" y="2353"/>
                  </a:lnTo>
                  <a:lnTo>
                    <a:pt x="2612" y="2303"/>
                  </a:lnTo>
                  <a:lnTo>
                    <a:pt x="2651" y="2254"/>
                  </a:lnTo>
                  <a:lnTo>
                    <a:pt x="2660" y="2239"/>
                  </a:lnTo>
                  <a:lnTo>
                    <a:pt x="2695" y="2189"/>
                  </a:lnTo>
                  <a:lnTo>
                    <a:pt x="2727" y="2139"/>
                  </a:lnTo>
                  <a:lnTo>
                    <a:pt x="2737" y="2123"/>
                  </a:lnTo>
                  <a:lnTo>
                    <a:pt x="2767" y="2072"/>
                  </a:lnTo>
                  <a:lnTo>
                    <a:pt x="2794" y="2020"/>
                  </a:lnTo>
                  <a:lnTo>
                    <a:pt x="2803" y="2003"/>
                  </a:lnTo>
                  <a:lnTo>
                    <a:pt x="2827" y="1950"/>
                  </a:lnTo>
                  <a:lnTo>
                    <a:pt x="2850" y="1897"/>
                  </a:lnTo>
                  <a:lnTo>
                    <a:pt x="2853" y="1889"/>
                  </a:lnTo>
                  <a:lnTo>
                    <a:pt x="2856" y="1881"/>
                  </a:lnTo>
                  <a:lnTo>
                    <a:pt x="2877" y="1827"/>
                  </a:lnTo>
                  <a:lnTo>
                    <a:pt x="2895" y="1773"/>
                  </a:lnTo>
                  <a:lnTo>
                    <a:pt x="2899" y="1758"/>
                  </a:lnTo>
                  <a:lnTo>
                    <a:pt x="2913" y="1708"/>
                  </a:lnTo>
                  <a:lnTo>
                    <a:pt x="2925" y="1659"/>
                  </a:lnTo>
                  <a:lnTo>
                    <a:pt x="2930" y="1636"/>
                  </a:lnTo>
                  <a:lnTo>
                    <a:pt x="2940" y="1587"/>
                  </a:lnTo>
                  <a:lnTo>
                    <a:pt x="2948" y="1538"/>
                  </a:lnTo>
                  <a:lnTo>
                    <a:pt x="2952" y="1504"/>
                  </a:lnTo>
                  <a:lnTo>
                    <a:pt x="2958" y="1458"/>
                  </a:lnTo>
                  <a:lnTo>
                    <a:pt x="2961" y="1412"/>
                  </a:lnTo>
                  <a:lnTo>
                    <a:pt x="2962" y="1375"/>
                  </a:lnTo>
                  <a:lnTo>
                    <a:pt x="2962" y="1284"/>
                  </a:lnTo>
                  <a:lnTo>
                    <a:pt x="2960" y="1247"/>
                  </a:lnTo>
                  <a:lnTo>
                    <a:pt x="2956" y="1202"/>
                  </a:lnTo>
                  <a:lnTo>
                    <a:pt x="2951" y="1156"/>
                  </a:lnTo>
                  <a:lnTo>
                    <a:pt x="2946" y="1124"/>
                  </a:lnTo>
                  <a:lnTo>
                    <a:pt x="2939" y="1077"/>
                  </a:lnTo>
                  <a:lnTo>
                    <a:pt x="2928" y="1031"/>
                  </a:lnTo>
                  <a:lnTo>
                    <a:pt x="2923" y="1008"/>
                  </a:lnTo>
                  <a:lnTo>
                    <a:pt x="2909" y="959"/>
                  </a:lnTo>
                  <a:lnTo>
                    <a:pt x="2894" y="911"/>
                  </a:lnTo>
                  <a:lnTo>
                    <a:pt x="2893" y="906"/>
                  </a:lnTo>
                  <a:lnTo>
                    <a:pt x="2891" y="901"/>
                  </a:lnTo>
                  <a:lnTo>
                    <a:pt x="2871" y="849"/>
                  </a:lnTo>
                  <a:lnTo>
                    <a:pt x="2848" y="796"/>
                  </a:lnTo>
                  <a:lnTo>
                    <a:pt x="2847" y="794"/>
                  </a:lnTo>
                  <a:lnTo>
                    <a:pt x="2846" y="791"/>
                  </a:lnTo>
                  <a:lnTo>
                    <a:pt x="2819" y="737"/>
                  </a:lnTo>
                  <a:lnTo>
                    <a:pt x="2789" y="685"/>
                  </a:lnTo>
                  <a:lnTo>
                    <a:pt x="2788" y="683"/>
                  </a:lnTo>
                  <a:lnTo>
                    <a:pt x="2756" y="631"/>
                  </a:lnTo>
                  <a:lnTo>
                    <a:pt x="2719" y="582"/>
                  </a:lnTo>
                  <a:lnTo>
                    <a:pt x="2718" y="579"/>
                  </a:lnTo>
                  <a:lnTo>
                    <a:pt x="2716" y="577"/>
                  </a:lnTo>
                  <a:lnTo>
                    <a:pt x="2701" y="559"/>
                  </a:lnTo>
                  <a:lnTo>
                    <a:pt x="2659" y="508"/>
                  </a:lnTo>
                  <a:lnTo>
                    <a:pt x="2613" y="460"/>
                  </a:lnTo>
                  <a:lnTo>
                    <a:pt x="2553" y="404"/>
                  </a:lnTo>
                  <a:lnTo>
                    <a:pt x="2490" y="353"/>
                  </a:lnTo>
                  <a:lnTo>
                    <a:pt x="2423" y="307"/>
                  </a:lnTo>
                  <a:lnTo>
                    <a:pt x="2354" y="267"/>
                  </a:lnTo>
                  <a:lnTo>
                    <a:pt x="2283" y="230"/>
                  </a:lnTo>
                  <a:lnTo>
                    <a:pt x="2210" y="199"/>
                  </a:lnTo>
                  <a:lnTo>
                    <a:pt x="2134" y="172"/>
                  </a:lnTo>
                  <a:lnTo>
                    <a:pt x="2057" y="150"/>
                  </a:lnTo>
                  <a:lnTo>
                    <a:pt x="1978" y="134"/>
                  </a:lnTo>
                  <a:lnTo>
                    <a:pt x="1898" y="122"/>
                  </a:lnTo>
                  <a:lnTo>
                    <a:pt x="1817" y="115"/>
                  </a:lnTo>
                  <a:lnTo>
                    <a:pt x="1735" y="112"/>
                  </a:lnTo>
                  <a:close/>
                  <a:moveTo>
                    <a:pt x="1720" y="0"/>
                  </a:moveTo>
                  <a:lnTo>
                    <a:pt x="1804" y="3"/>
                  </a:lnTo>
                  <a:lnTo>
                    <a:pt x="1887" y="8"/>
                  </a:lnTo>
                  <a:lnTo>
                    <a:pt x="1968" y="19"/>
                  </a:lnTo>
                  <a:lnTo>
                    <a:pt x="2050" y="34"/>
                  </a:lnTo>
                  <a:lnTo>
                    <a:pt x="2129" y="53"/>
                  </a:lnTo>
                  <a:lnTo>
                    <a:pt x="2207" y="78"/>
                  </a:lnTo>
                  <a:lnTo>
                    <a:pt x="2283" y="108"/>
                  </a:lnTo>
                  <a:lnTo>
                    <a:pt x="2357" y="142"/>
                  </a:lnTo>
                  <a:lnTo>
                    <a:pt x="2429" y="180"/>
                  </a:lnTo>
                  <a:lnTo>
                    <a:pt x="2499" y="223"/>
                  </a:lnTo>
                  <a:lnTo>
                    <a:pt x="2566" y="271"/>
                  </a:lnTo>
                  <a:lnTo>
                    <a:pt x="2631" y="324"/>
                  </a:lnTo>
                  <a:lnTo>
                    <a:pt x="2693" y="381"/>
                  </a:lnTo>
                  <a:lnTo>
                    <a:pt x="2733" y="421"/>
                  </a:lnTo>
                  <a:lnTo>
                    <a:pt x="2769" y="464"/>
                  </a:lnTo>
                  <a:lnTo>
                    <a:pt x="2805" y="509"/>
                  </a:lnTo>
                  <a:lnTo>
                    <a:pt x="2850" y="544"/>
                  </a:lnTo>
                  <a:lnTo>
                    <a:pt x="2892" y="580"/>
                  </a:lnTo>
                  <a:lnTo>
                    <a:pt x="2932" y="618"/>
                  </a:lnTo>
                  <a:lnTo>
                    <a:pt x="2988" y="678"/>
                  </a:lnTo>
                  <a:lnTo>
                    <a:pt x="3040" y="741"/>
                  </a:lnTo>
                  <a:lnTo>
                    <a:pt x="3087" y="806"/>
                  </a:lnTo>
                  <a:lnTo>
                    <a:pt x="3130" y="874"/>
                  </a:lnTo>
                  <a:lnTo>
                    <a:pt x="3169" y="943"/>
                  </a:lnTo>
                  <a:lnTo>
                    <a:pt x="3202" y="1016"/>
                  </a:lnTo>
                  <a:lnTo>
                    <a:pt x="3231" y="1090"/>
                  </a:lnTo>
                  <a:lnTo>
                    <a:pt x="3257" y="1165"/>
                  </a:lnTo>
                  <a:lnTo>
                    <a:pt x="3276" y="1242"/>
                  </a:lnTo>
                  <a:lnTo>
                    <a:pt x="3292" y="1321"/>
                  </a:lnTo>
                  <a:lnTo>
                    <a:pt x="3304" y="1400"/>
                  </a:lnTo>
                  <a:lnTo>
                    <a:pt x="3305" y="1404"/>
                  </a:lnTo>
                  <a:lnTo>
                    <a:pt x="3306" y="1408"/>
                  </a:lnTo>
                  <a:lnTo>
                    <a:pt x="3306" y="1412"/>
                  </a:lnTo>
                  <a:lnTo>
                    <a:pt x="3313" y="1507"/>
                  </a:lnTo>
                  <a:lnTo>
                    <a:pt x="3314" y="1602"/>
                  </a:lnTo>
                  <a:lnTo>
                    <a:pt x="3309" y="1699"/>
                  </a:lnTo>
                  <a:lnTo>
                    <a:pt x="3297" y="1796"/>
                  </a:lnTo>
                  <a:lnTo>
                    <a:pt x="3297" y="1801"/>
                  </a:lnTo>
                  <a:lnTo>
                    <a:pt x="3296" y="1806"/>
                  </a:lnTo>
                  <a:lnTo>
                    <a:pt x="3279" y="1902"/>
                  </a:lnTo>
                  <a:lnTo>
                    <a:pt x="3255" y="1997"/>
                  </a:lnTo>
                  <a:lnTo>
                    <a:pt x="3225" y="2092"/>
                  </a:lnTo>
                  <a:lnTo>
                    <a:pt x="3190" y="2186"/>
                  </a:lnTo>
                  <a:lnTo>
                    <a:pt x="3189" y="2189"/>
                  </a:lnTo>
                  <a:lnTo>
                    <a:pt x="3187" y="2193"/>
                  </a:lnTo>
                  <a:lnTo>
                    <a:pt x="3152" y="2271"/>
                  </a:lnTo>
                  <a:lnTo>
                    <a:pt x="3113" y="2347"/>
                  </a:lnTo>
                  <a:lnTo>
                    <a:pt x="3069" y="2423"/>
                  </a:lnTo>
                  <a:lnTo>
                    <a:pt x="3022" y="2497"/>
                  </a:lnTo>
                  <a:lnTo>
                    <a:pt x="2971" y="2570"/>
                  </a:lnTo>
                  <a:lnTo>
                    <a:pt x="2916" y="2641"/>
                  </a:lnTo>
                  <a:lnTo>
                    <a:pt x="2856" y="2710"/>
                  </a:lnTo>
                  <a:lnTo>
                    <a:pt x="2792" y="2777"/>
                  </a:lnTo>
                  <a:lnTo>
                    <a:pt x="2731" y="2835"/>
                  </a:lnTo>
                  <a:lnTo>
                    <a:pt x="2668" y="2890"/>
                  </a:lnTo>
                  <a:lnTo>
                    <a:pt x="2667" y="2890"/>
                  </a:lnTo>
                  <a:lnTo>
                    <a:pt x="2667" y="2890"/>
                  </a:lnTo>
                  <a:lnTo>
                    <a:pt x="2589" y="2950"/>
                  </a:lnTo>
                  <a:lnTo>
                    <a:pt x="2510" y="3006"/>
                  </a:lnTo>
                  <a:lnTo>
                    <a:pt x="2427" y="3057"/>
                  </a:lnTo>
                  <a:lnTo>
                    <a:pt x="2423" y="3061"/>
                  </a:lnTo>
                  <a:lnTo>
                    <a:pt x="2418" y="3064"/>
                  </a:lnTo>
                  <a:lnTo>
                    <a:pt x="2413" y="3067"/>
                  </a:lnTo>
                  <a:lnTo>
                    <a:pt x="2326" y="3113"/>
                  </a:lnTo>
                  <a:lnTo>
                    <a:pt x="2237" y="3155"/>
                  </a:lnTo>
                  <a:lnTo>
                    <a:pt x="2147" y="3190"/>
                  </a:lnTo>
                  <a:lnTo>
                    <a:pt x="2144" y="3192"/>
                  </a:lnTo>
                  <a:lnTo>
                    <a:pt x="2141" y="3194"/>
                  </a:lnTo>
                  <a:lnTo>
                    <a:pt x="2042" y="3226"/>
                  </a:lnTo>
                  <a:lnTo>
                    <a:pt x="1943" y="3253"/>
                  </a:lnTo>
                  <a:lnTo>
                    <a:pt x="1844" y="3272"/>
                  </a:lnTo>
                  <a:lnTo>
                    <a:pt x="1744" y="3286"/>
                  </a:lnTo>
                  <a:lnTo>
                    <a:pt x="1740" y="3287"/>
                  </a:lnTo>
                  <a:lnTo>
                    <a:pt x="1736" y="3288"/>
                  </a:lnTo>
                  <a:lnTo>
                    <a:pt x="1735" y="3287"/>
                  </a:lnTo>
                  <a:lnTo>
                    <a:pt x="1734" y="3287"/>
                  </a:lnTo>
                  <a:lnTo>
                    <a:pt x="1657" y="3293"/>
                  </a:lnTo>
                  <a:lnTo>
                    <a:pt x="1579" y="3295"/>
                  </a:lnTo>
                  <a:lnTo>
                    <a:pt x="1493" y="3292"/>
                  </a:lnTo>
                  <a:lnTo>
                    <a:pt x="1408" y="3285"/>
                  </a:lnTo>
                  <a:lnTo>
                    <a:pt x="1324" y="3272"/>
                  </a:lnTo>
                  <a:lnTo>
                    <a:pt x="1323" y="3272"/>
                  </a:lnTo>
                  <a:lnTo>
                    <a:pt x="1320" y="3272"/>
                  </a:lnTo>
                  <a:lnTo>
                    <a:pt x="1312" y="3270"/>
                  </a:lnTo>
                  <a:lnTo>
                    <a:pt x="1305" y="3269"/>
                  </a:lnTo>
                  <a:lnTo>
                    <a:pt x="1304" y="3269"/>
                  </a:lnTo>
                  <a:lnTo>
                    <a:pt x="1302" y="3268"/>
                  </a:lnTo>
                  <a:lnTo>
                    <a:pt x="1226" y="3252"/>
                  </a:lnTo>
                  <a:lnTo>
                    <a:pt x="1151" y="3231"/>
                  </a:lnTo>
                  <a:lnTo>
                    <a:pt x="1078" y="3206"/>
                  </a:lnTo>
                  <a:lnTo>
                    <a:pt x="1007" y="3177"/>
                  </a:lnTo>
                  <a:lnTo>
                    <a:pt x="937" y="3145"/>
                  </a:lnTo>
                  <a:lnTo>
                    <a:pt x="869" y="3107"/>
                  </a:lnTo>
                  <a:lnTo>
                    <a:pt x="803" y="3065"/>
                  </a:lnTo>
                  <a:lnTo>
                    <a:pt x="740" y="3019"/>
                  </a:lnTo>
                  <a:lnTo>
                    <a:pt x="680" y="2969"/>
                  </a:lnTo>
                  <a:lnTo>
                    <a:pt x="621" y="2915"/>
                  </a:lnTo>
                  <a:lnTo>
                    <a:pt x="583" y="2874"/>
                  </a:lnTo>
                  <a:lnTo>
                    <a:pt x="545" y="2832"/>
                  </a:lnTo>
                  <a:lnTo>
                    <a:pt x="508" y="2786"/>
                  </a:lnTo>
                  <a:lnTo>
                    <a:pt x="465" y="2752"/>
                  </a:lnTo>
                  <a:lnTo>
                    <a:pt x="423" y="2715"/>
                  </a:lnTo>
                  <a:lnTo>
                    <a:pt x="382" y="2677"/>
                  </a:lnTo>
                  <a:lnTo>
                    <a:pt x="324" y="2617"/>
                  </a:lnTo>
                  <a:lnTo>
                    <a:pt x="272" y="2552"/>
                  </a:lnTo>
                  <a:lnTo>
                    <a:pt x="224" y="2485"/>
                  </a:lnTo>
                  <a:lnTo>
                    <a:pt x="180" y="2416"/>
                  </a:lnTo>
                  <a:lnTo>
                    <a:pt x="141" y="2344"/>
                  </a:lnTo>
                  <a:lnTo>
                    <a:pt x="108" y="2271"/>
                  </a:lnTo>
                  <a:lnTo>
                    <a:pt x="78" y="2195"/>
                  </a:lnTo>
                  <a:lnTo>
                    <a:pt x="53" y="2117"/>
                  </a:lnTo>
                  <a:lnTo>
                    <a:pt x="33" y="2038"/>
                  </a:lnTo>
                  <a:lnTo>
                    <a:pt x="18" y="1958"/>
                  </a:lnTo>
                  <a:lnTo>
                    <a:pt x="7" y="1876"/>
                  </a:lnTo>
                  <a:lnTo>
                    <a:pt x="1" y="1793"/>
                  </a:lnTo>
                  <a:lnTo>
                    <a:pt x="0" y="1710"/>
                  </a:lnTo>
                  <a:lnTo>
                    <a:pt x="3" y="1627"/>
                  </a:lnTo>
                  <a:lnTo>
                    <a:pt x="10" y="1543"/>
                  </a:lnTo>
                  <a:lnTo>
                    <a:pt x="23" y="1459"/>
                  </a:lnTo>
                  <a:lnTo>
                    <a:pt x="40" y="1376"/>
                  </a:lnTo>
                  <a:lnTo>
                    <a:pt x="61" y="1291"/>
                  </a:lnTo>
                  <a:lnTo>
                    <a:pt x="87" y="1209"/>
                  </a:lnTo>
                  <a:lnTo>
                    <a:pt x="117" y="1126"/>
                  </a:lnTo>
                  <a:lnTo>
                    <a:pt x="153" y="1045"/>
                  </a:lnTo>
                  <a:lnTo>
                    <a:pt x="191" y="965"/>
                  </a:lnTo>
                  <a:lnTo>
                    <a:pt x="235" y="886"/>
                  </a:lnTo>
                  <a:lnTo>
                    <a:pt x="283" y="809"/>
                  </a:lnTo>
                  <a:lnTo>
                    <a:pt x="337" y="733"/>
                  </a:lnTo>
                  <a:lnTo>
                    <a:pt x="394" y="659"/>
                  </a:lnTo>
                  <a:lnTo>
                    <a:pt x="456" y="589"/>
                  </a:lnTo>
                  <a:lnTo>
                    <a:pt x="522" y="519"/>
                  </a:lnTo>
                  <a:lnTo>
                    <a:pt x="591" y="454"/>
                  </a:lnTo>
                  <a:lnTo>
                    <a:pt x="663" y="392"/>
                  </a:lnTo>
                  <a:lnTo>
                    <a:pt x="737" y="335"/>
                  </a:lnTo>
                  <a:lnTo>
                    <a:pt x="813" y="283"/>
                  </a:lnTo>
                  <a:lnTo>
                    <a:pt x="891" y="235"/>
                  </a:lnTo>
                  <a:lnTo>
                    <a:pt x="970" y="192"/>
                  </a:lnTo>
                  <a:lnTo>
                    <a:pt x="1051" y="152"/>
                  </a:lnTo>
                  <a:lnTo>
                    <a:pt x="1133" y="118"/>
                  </a:lnTo>
                  <a:lnTo>
                    <a:pt x="1215" y="88"/>
                  </a:lnTo>
                  <a:lnTo>
                    <a:pt x="1299" y="62"/>
                  </a:lnTo>
                  <a:lnTo>
                    <a:pt x="1383" y="40"/>
                  </a:lnTo>
                  <a:lnTo>
                    <a:pt x="1467" y="23"/>
                  </a:lnTo>
                  <a:lnTo>
                    <a:pt x="1552" y="12"/>
                  </a:lnTo>
                  <a:lnTo>
                    <a:pt x="1636" y="4"/>
                  </a:lnTo>
                  <a:lnTo>
                    <a:pt x="17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1276"/>
            <p:cNvSpPr>
              <a:spLocks/>
            </p:cNvSpPr>
            <p:nvPr/>
          </p:nvSpPr>
          <p:spPr bwMode="auto">
            <a:xfrm>
              <a:off x="1633538" y="6249988"/>
              <a:ext cx="53975" cy="53975"/>
            </a:xfrm>
            <a:custGeom>
              <a:avLst/>
              <a:gdLst>
                <a:gd name="T0" fmla="*/ 57 w 338"/>
                <a:gd name="T1" fmla="*/ 0 h 335"/>
                <a:gd name="T2" fmla="*/ 75 w 338"/>
                <a:gd name="T3" fmla="*/ 3 h 335"/>
                <a:gd name="T4" fmla="*/ 90 w 338"/>
                <a:gd name="T5" fmla="*/ 10 h 335"/>
                <a:gd name="T6" fmla="*/ 102 w 338"/>
                <a:gd name="T7" fmla="*/ 22 h 335"/>
                <a:gd name="T8" fmla="*/ 110 w 338"/>
                <a:gd name="T9" fmla="*/ 38 h 335"/>
                <a:gd name="T10" fmla="*/ 113 w 338"/>
                <a:gd name="T11" fmla="*/ 56 h 335"/>
                <a:gd name="T12" fmla="*/ 116 w 338"/>
                <a:gd name="T13" fmla="*/ 86 h 335"/>
                <a:gd name="T14" fmla="*/ 124 w 338"/>
                <a:gd name="T15" fmla="*/ 114 h 335"/>
                <a:gd name="T16" fmla="*/ 136 w 338"/>
                <a:gd name="T17" fmla="*/ 141 h 335"/>
                <a:gd name="T18" fmla="*/ 153 w 338"/>
                <a:gd name="T19" fmla="*/ 164 h 335"/>
                <a:gd name="T20" fmla="*/ 173 w 338"/>
                <a:gd name="T21" fmla="*/ 185 h 335"/>
                <a:gd name="T22" fmla="*/ 197 w 338"/>
                <a:gd name="T23" fmla="*/ 201 h 335"/>
                <a:gd name="T24" fmla="*/ 223 w 338"/>
                <a:gd name="T25" fmla="*/ 214 h 335"/>
                <a:gd name="T26" fmla="*/ 251 w 338"/>
                <a:gd name="T27" fmla="*/ 221 h 335"/>
                <a:gd name="T28" fmla="*/ 282 w 338"/>
                <a:gd name="T29" fmla="*/ 224 h 335"/>
                <a:gd name="T30" fmla="*/ 300 w 338"/>
                <a:gd name="T31" fmla="*/ 226 h 335"/>
                <a:gd name="T32" fmla="*/ 315 w 338"/>
                <a:gd name="T33" fmla="*/ 235 h 335"/>
                <a:gd name="T34" fmla="*/ 328 w 338"/>
                <a:gd name="T35" fmla="*/ 247 h 335"/>
                <a:gd name="T36" fmla="*/ 336 w 338"/>
                <a:gd name="T37" fmla="*/ 262 h 335"/>
                <a:gd name="T38" fmla="*/ 338 w 338"/>
                <a:gd name="T39" fmla="*/ 279 h 335"/>
                <a:gd name="T40" fmla="*/ 336 w 338"/>
                <a:gd name="T41" fmla="*/ 297 h 335"/>
                <a:gd name="T42" fmla="*/ 328 w 338"/>
                <a:gd name="T43" fmla="*/ 312 h 335"/>
                <a:gd name="T44" fmla="*/ 315 w 338"/>
                <a:gd name="T45" fmla="*/ 325 h 335"/>
                <a:gd name="T46" fmla="*/ 300 w 338"/>
                <a:gd name="T47" fmla="*/ 333 h 335"/>
                <a:gd name="T48" fmla="*/ 282 w 338"/>
                <a:gd name="T49" fmla="*/ 335 h 335"/>
                <a:gd name="T50" fmla="*/ 241 w 338"/>
                <a:gd name="T51" fmla="*/ 332 h 335"/>
                <a:gd name="T52" fmla="*/ 201 w 338"/>
                <a:gd name="T53" fmla="*/ 324 h 335"/>
                <a:gd name="T54" fmla="*/ 164 w 338"/>
                <a:gd name="T55" fmla="*/ 309 h 335"/>
                <a:gd name="T56" fmla="*/ 129 w 338"/>
                <a:gd name="T57" fmla="*/ 291 h 335"/>
                <a:gd name="T58" fmla="*/ 98 w 338"/>
                <a:gd name="T59" fmla="*/ 267 h 335"/>
                <a:gd name="T60" fmla="*/ 70 w 338"/>
                <a:gd name="T61" fmla="*/ 240 h 335"/>
                <a:gd name="T62" fmla="*/ 45 w 338"/>
                <a:gd name="T63" fmla="*/ 209 h 335"/>
                <a:gd name="T64" fmla="*/ 27 w 338"/>
                <a:gd name="T65" fmla="*/ 173 h 335"/>
                <a:gd name="T66" fmla="*/ 12 w 338"/>
                <a:gd name="T67" fmla="*/ 137 h 335"/>
                <a:gd name="T68" fmla="*/ 4 w 338"/>
                <a:gd name="T69" fmla="*/ 97 h 335"/>
                <a:gd name="T70" fmla="*/ 0 w 338"/>
                <a:gd name="T71" fmla="*/ 56 h 335"/>
                <a:gd name="T72" fmla="*/ 4 w 338"/>
                <a:gd name="T73" fmla="*/ 38 h 335"/>
                <a:gd name="T74" fmla="*/ 11 w 338"/>
                <a:gd name="T75" fmla="*/ 22 h 335"/>
                <a:gd name="T76" fmla="*/ 23 w 338"/>
                <a:gd name="T77" fmla="*/ 10 h 335"/>
                <a:gd name="T78" fmla="*/ 39 w 338"/>
                <a:gd name="T79" fmla="*/ 3 h 335"/>
                <a:gd name="T80" fmla="*/ 57 w 338"/>
                <a:gd name="T81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8" h="335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6" y="86"/>
                  </a:lnTo>
                  <a:lnTo>
                    <a:pt x="124" y="114"/>
                  </a:lnTo>
                  <a:lnTo>
                    <a:pt x="136" y="141"/>
                  </a:lnTo>
                  <a:lnTo>
                    <a:pt x="153" y="164"/>
                  </a:lnTo>
                  <a:lnTo>
                    <a:pt x="173" y="185"/>
                  </a:lnTo>
                  <a:lnTo>
                    <a:pt x="197" y="201"/>
                  </a:lnTo>
                  <a:lnTo>
                    <a:pt x="223" y="214"/>
                  </a:lnTo>
                  <a:lnTo>
                    <a:pt x="251" y="221"/>
                  </a:lnTo>
                  <a:lnTo>
                    <a:pt x="282" y="224"/>
                  </a:lnTo>
                  <a:lnTo>
                    <a:pt x="300" y="226"/>
                  </a:lnTo>
                  <a:lnTo>
                    <a:pt x="315" y="235"/>
                  </a:lnTo>
                  <a:lnTo>
                    <a:pt x="328" y="247"/>
                  </a:lnTo>
                  <a:lnTo>
                    <a:pt x="336" y="262"/>
                  </a:lnTo>
                  <a:lnTo>
                    <a:pt x="338" y="279"/>
                  </a:lnTo>
                  <a:lnTo>
                    <a:pt x="336" y="297"/>
                  </a:lnTo>
                  <a:lnTo>
                    <a:pt x="328" y="312"/>
                  </a:lnTo>
                  <a:lnTo>
                    <a:pt x="315" y="325"/>
                  </a:lnTo>
                  <a:lnTo>
                    <a:pt x="300" y="333"/>
                  </a:lnTo>
                  <a:lnTo>
                    <a:pt x="282" y="335"/>
                  </a:lnTo>
                  <a:lnTo>
                    <a:pt x="241" y="332"/>
                  </a:lnTo>
                  <a:lnTo>
                    <a:pt x="201" y="324"/>
                  </a:lnTo>
                  <a:lnTo>
                    <a:pt x="164" y="309"/>
                  </a:lnTo>
                  <a:lnTo>
                    <a:pt x="129" y="291"/>
                  </a:lnTo>
                  <a:lnTo>
                    <a:pt x="98" y="267"/>
                  </a:lnTo>
                  <a:lnTo>
                    <a:pt x="70" y="240"/>
                  </a:lnTo>
                  <a:lnTo>
                    <a:pt x="45" y="209"/>
                  </a:lnTo>
                  <a:lnTo>
                    <a:pt x="27" y="173"/>
                  </a:lnTo>
                  <a:lnTo>
                    <a:pt x="12" y="137"/>
                  </a:lnTo>
                  <a:lnTo>
                    <a:pt x="4" y="97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1277"/>
            <p:cNvSpPr>
              <a:spLocks/>
            </p:cNvSpPr>
            <p:nvPr/>
          </p:nvSpPr>
          <p:spPr bwMode="auto">
            <a:xfrm>
              <a:off x="2081213" y="5797550"/>
              <a:ext cx="52388" cy="61912"/>
            </a:xfrm>
            <a:custGeom>
              <a:avLst/>
              <a:gdLst>
                <a:gd name="T0" fmla="*/ 56 w 338"/>
                <a:gd name="T1" fmla="*/ 0 h 392"/>
                <a:gd name="T2" fmla="*/ 94 w 338"/>
                <a:gd name="T3" fmla="*/ 3 h 392"/>
                <a:gd name="T4" fmla="*/ 131 w 338"/>
                <a:gd name="T5" fmla="*/ 13 h 392"/>
                <a:gd name="T6" fmla="*/ 165 w 338"/>
                <a:gd name="T7" fmla="*/ 27 h 392"/>
                <a:gd name="T8" fmla="*/ 199 w 338"/>
                <a:gd name="T9" fmla="*/ 47 h 392"/>
                <a:gd name="T10" fmla="*/ 228 w 338"/>
                <a:gd name="T11" fmla="*/ 71 h 392"/>
                <a:gd name="T12" fmla="*/ 255 w 338"/>
                <a:gd name="T13" fmla="*/ 99 h 392"/>
                <a:gd name="T14" fmla="*/ 279 w 338"/>
                <a:gd name="T15" fmla="*/ 131 h 392"/>
                <a:gd name="T16" fmla="*/ 299 w 338"/>
                <a:gd name="T17" fmla="*/ 168 h 392"/>
                <a:gd name="T18" fmla="*/ 316 w 338"/>
                <a:gd name="T19" fmla="*/ 206 h 392"/>
                <a:gd name="T20" fmla="*/ 328 w 338"/>
                <a:gd name="T21" fmla="*/ 248 h 392"/>
                <a:gd name="T22" fmla="*/ 336 w 338"/>
                <a:gd name="T23" fmla="*/ 291 h 392"/>
                <a:gd name="T24" fmla="*/ 338 w 338"/>
                <a:gd name="T25" fmla="*/ 337 h 392"/>
                <a:gd name="T26" fmla="*/ 334 w 338"/>
                <a:gd name="T27" fmla="*/ 355 h 392"/>
                <a:gd name="T28" fmla="*/ 327 w 338"/>
                <a:gd name="T29" fmla="*/ 369 h 392"/>
                <a:gd name="T30" fmla="*/ 315 w 338"/>
                <a:gd name="T31" fmla="*/ 382 h 392"/>
                <a:gd name="T32" fmla="*/ 299 w 338"/>
                <a:gd name="T33" fmla="*/ 390 h 392"/>
                <a:gd name="T34" fmla="*/ 281 w 338"/>
                <a:gd name="T35" fmla="*/ 392 h 392"/>
                <a:gd name="T36" fmla="*/ 263 w 338"/>
                <a:gd name="T37" fmla="*/ 390 h 392"/>
                <a:gd name="T38" fmla="*/ 248 w 338"/>
                <a:gd name="T39" fmla="*/ 382 h 392"/>
                <a:gd name="T40" fmla="*/ 236 w 338"/>
                <a:gd name="T41" fmla="*/ 369 h 392"/>
                <a:gd name="T42" fmla="*/ 228 w 338"/>
                <a:gd name="T43" fmla="*/ 355 h 392"/>
                <a:gd name="T44" fmla="*/ 225 w 338"/>
                <a:gd name="T45" fmla="*/ 337 h 392"/>
                <a:gd name="T46" fmla="*/ 223 w 338"/>
                <a:gd name="T47" fmla="*/ 301 h 392"/>
                <a:gd name="T48" fmla="*/ 216 w 338"/>
                <a:gd name="T49" fmla="*/ 266 h 392"/>
                <a:gd name="T50" fmla="*/ 206 w 338"/>
                <a:gd name="T51" fmla="*/ 234 h 392"/>
                <a:gd name="T52" fmla="*/ 192 w 338"/>
                <a:gd name="T53" fmla="*/ 204 h 392"/>
                <a:gd name="T54" fmla="*/ 176 w 338"/>
                <a:gd name="T55" fmla="*/ 178 h 392"/>
                <a:gd name="T56" fmla="*/ 156 w 338"/>
                <a:gd name="T57" fmla="*/ 156 h 392"/>
                <a:gd name="T58" fmla="*/ 134 w 338"/>
                <a:gd name="T59" fmla="*/ 138 h 392"/>
                <a:gd name="T60" fmla="*/ 110 w 338"/>
                <a:gd name="T61" fmla="*/ 124 h 392"/>
                <a:gd name="T62" fmla="*/ 84 w 338"/>
                <a:gd name="T63" fmla="*/ 116 h 392"/>
                <a:gd name="T64" fmla="*/ 56 w 338"/>
                <a:gd name="T65" fmla="*/ 113 h 392"/>
                <a:gd name="T66" fmla="*/ 39 w 338"/>
                <a:gd name="T67" fmla="*/ 109 h 392"/>
                <a:gd name="T68" fmla="*/ 23 w 338"/>
                <a:gd name="T69" fmla="*/ 102 h 392"/>
                <a:gd name="T70" fmla="*/ 10 w 338"/>
                <a:gd name="T71" fmla="*/ 90 h 392"/>
                <a:gd name="T72" fmla="*/ 3 w 338"/>
                <a:gd name="T73" fmla="*/ 74 h 392"/>
                <a:gd name="T74" fmla="*/ 0 w 338"/>
                <a:gd name="T75" fmla="*/ 56 h 392"/>
                <a:gd name="T76" fmla="*/ 3 w 338"/>
                <a:gd name="T77" fmla="*/ 39 h 392"/>
                <a:gd name="T78" fmla="*/ 10 w 338"/>
                <a:gd name="T79" fmla="*/ 23 h 392"/>
                <a:gd name="T80" fmla="*/ 23 w 338"/>
                <a:gd name="T81" fmla="*/ 12 h 392"/>
                <a:gd name="T82" fmla="*/ 39 w 338"/>
                <a:gd name="T83" fmla="*/ 3 h 392"/>
                <a:gd name="T84" fmla="*/ 56 w 338"/>
                <a:gd name="T85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8" h="392">
                  <a:moveTo>
                    <a:pt x="56" y="0"/>
                  </a:moveTo>
                  <a:lnTo>
                    <a:pt x="94" y="3"/>
                  </a:lnTo>
                  <a:lnTo>
                    <a:pt x="131" y="13"/>
                  </a:lnTo>
                  <a:lnTo>
                    <a:pt x="165" y="27"/>
                  </a:lnTo>
                  <a:lnTo>
                    <a:pt x="199" y="47"/>
                  </a:lnTo>
                  <a:lnTo>
                    <a:pt x="228" y="71"/>
                  </a:lnTo>
                  <a:lnTo>
                    <a:pt x="255" y="99"/>
                  </a:lnTo>
                  <a:lnTo>
                    <a:pt x="279" y="131"/>
                  </a:lnTo>
                  <a:lnTo>
                    <a:pt x="299" y="168"/>
                  </a:lnTo>
                  <a:lnTo>
                    <a:pt x="316" y="206"/>
                  </a:lnTo>
                  <a:lnTo>
                    <a:pt x="328" y="248"/>
                  </a:lnTo>
                  <a:lnTo>
                    <a:pt x="336" y="291"/>
                  </a:lnTo>
                  <a:lnTo>
                    <a:pt x="338" y="337"/>
                  </a:lnTo>
                  <a:lnTo>
                    <a:pt x="334" y="355"/>
                  </a:lnTo>
                  <a:lnTo>
                    <a:pt x="327" y="369"/>
                  </a:lnTo>
                  <a:lnTo>
                    <a:pt x="315" y="382"/>
                  </a:lnTo>
                  <a:lnTo>
                    <a:pt x="299" y="390"/>
                  </a:lnTo>
                  <a:lnTo>
                    <a:pt x="281" y="392"/>
                  </a:lnTo>
                  <a:lnTo>
                    <a:pt x="263" y="390"/>
                  </a:lnTo>
                  <a:lnTo>
                    <a:pt x="248" y="382"/>
                  </a:lnTo>
                  <a:lnTo>
                    <a:pt x="236" y="369"/>
                  </a:lnTo>
                  <a:lnTo>
                    <a:pt x="228" y="355"/>
                  </a:lnTo>
                  <a:lnTo>
                    <a:pt x="225" y="337"/>
                  </a:lnTo>
                  <a:lnTo>
                    <a:pt x="223" y="301"/>
                  </a:lnTo>
                  <a:lnTo>
                    <a:pt x="216" y="266"/>
                  </a:lnTo>
                  <a:lnTo>
                    <a:pt x="206" y="234"/>
                  </a:lnTo>
                  <a:lnTo>
                    <a:pt x="192" y="204"/>
                  </a:lnTo>
                  <a:lnTo>
                    <a:pt x="176" y="178"/>
                  </a:lnTo>
                  <a:lnTo>
                    <a:pt x="156" y="156"/>
                  </a:lnTo>
                  <a:lnTo>
                    <a:pt x="134" y="138"/>
                  </a:lnTo>
                  <a:lnTo>
                    <a:pt x="110" y="124"/>
                  </a:lnTo>
                  <a:lnTo>
                    <a:pt x="84" y="116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1278"/>
            <p:cNvSpPr>
              <a:spLocks/>
            </p:cNvSpPr>
            <p:nvPr/>
          </p:nvSpPr>
          <p:spPr bwMode="auto">
            <a:xfrm>
              <a:off x="2027238" y="6188075"/>
              <a:ext cx="106363" cy="106362"/>
            </a:xfrm>
            <a:custGeom>
              <a:avLst/>
              <a:gdLst>
                <a:gd name="T0" fmla="*/ 619 w 676"/>
                <a:gd name="T1" fmla="*/ 0 h 671"/>
                <a:gd name="T2" fmla="*/ 637 w 676"/>
                <a:gd name="T3" fmla="*/ 3 h 671"/>
                <a:gd name="T4" fmla="*/ 653 w 676"/>
                <a:gd name="T5" fmla="*/ 10 h 671"/>
                <a:gd name="T6" fmla="*/ 665 w 676"/>
                <a:gd name="T7" fmla="*/ 23 h 671"/>
                <a:gd name="T8" fmla="*/ 672 w 676"/>
                <a:gd name="T9" fmla="*/ 38 h 671"/>
                <a:gd name="T10" fmla="*/ 676 w 676"/>
                <a:gd name="T11" fmla="*/ 56 h 671"/>
                <a:gd name="T12" fmla="*/ 672 w 676"/>
                <a:gd name="T13" fmla="*/ 118 h 671"/>
                <a:gd name="T14" fmla="*/ 663 w 676"/>
                <a:gd name="T15" fmla="*/ 180 h 671"/>
                <a:gd name="T16" fmla="*/ 647 w 676"/>
                <a:gd name="T17" fmla="*/ 239 h 671"/>
                <a:gd name="T18" fmla="*/ 628 w 676"/>
                <a:gd name="T19" fmla="*/ 295 h 671"/>
                <a:gd name="T20" fmla="*/ 601 w 676"/>
                <a:gd name="T21" fmla="*/ 349 h 671"/>
                <a:gd name="T22" fmla="*/ 570 w 676"/>
                <a:gd name="T23" fmla="*/ 400 h 671"/>
                <a:gd name="T24" fmla="*/ 534 w 676"/>
                <a:gd name="T25" fmla="*/ 448 h 671"/>
                <a:gd name="T26" fmla="*/ 494 w 676"/>
                <a:gd name="T27" fmla="*/ 491 h 671"/>
                <a:gd name="T28" fmla="*/ 450 w 676"/>
                <a:gd name="T29" fmla="*/ 531 h 671"/>
                <a:gd name="T30" fmla="*/ 403 w 676"/>
                <a:gd name="T31" fmla="*/ 566 h 671"/>
                <a:gd name="T32" fmla="*/ 351 w 676"/>
                <a:gd name="T33" fmla="*/ 597 h 671"/>
                <a:gd name="T34" fmla="*/ 297 w 676"/>
                <a:gd name="T35" fmla="*/ 623 h 671"/>
                <a:gd name="T36" fmla="*/ 240 w 676"/>
                <a:gd name="T37" fmla="*/ 644 h 671"/>
                <a:gd name="T38" fmla="*/ 181 w 676"/>
                <a:gd name="T39" fmla="*/ 659 h 671"/>
                <a:gd name="T40" fmla="*/ 119 w 676"/>
                <a:gd name="T41" fmla="*/ 668 h 671"/>
                <a:gd name="T42" fmla="*/ 55 w 676"/>
                <a:gd name="T43" fmla="*/ 671 h 671"/>
                <a:gd name="T44" fmla="*/ 38 w 676"/>
                <a:gd name="T45" fmla="*/ 669 h 671"/>
                <a:gd name="T46" fmla="*/ 23 w 676"/>
                <a:gd name="T47" fmla="*/ 661 h 671"/>
                <a:gd name="T48" fmla="*/ 11 w 676"/>
                <a:gd name="T49" fmla="*/ 648 h 671"/>
                <a:gd name="T50" fmla="*/ 2 w 676"/>
                <a:gd name="T51" fmla="*/ 634 h 671"/>
                <a:gd name="T52" fmla="*/ 0 w 676"/>
                <a:gd name="T53" fmla="*/ 616 h 671"/>
                <a:gd name="T54" fmla="*/ 2 w 676"/>
                <a:gd name="T55" fmla="*/ 598 h 671"/>
                <a:gd name="T56" fmla="*/ 11 w 676"/>
                <a:gd name="T57" fmla="*/ 583 h 671"/>
                <a:gd name="T58" fmla="*/ 23 w 676"/>
                <a:gd name="T59" fmla="*/ 570 h 671"/>
                <a:gd name="T60" fmla="*/ 38 w 676"/>
                <a:gd name="T61" fmla="*/ 563 h 671"/>
                <a:gd name="T62" fmla="*/ 55 w 676"/>
                <a:gd name="T63" fmla="*/ 560 h 671"/>
                <a:gd name="T64" fmla="*/ 111 w 676"/>
                <a:gd name="T65" fmla="*/ 557 h 671"/>
                <a:gd name="T66" fmla="*/ 164 w 676"/>
                <a:gd name="T67" fmla="*/ 549 h 671"/>
                <a:gd name="T68" fmla="*/ 217 w 676"/>
                <a:gd name="T69" fmla="*/ 534 h 671"/>
                <a:gd name="T70" fmla="*/ 266 w 676"/>
                <a:gd name="T71" fmla="*/ 515 h 671"/>
                <a:gd name="T72" fmla="*/ 312 w 676"/>
                <a:gd name="T73" fmla="*/ 491 h 671"/>
                <a:gd name="T74" fmla="*/ 356 w 676"/>
                <a:gd name="T75" fmla="*/ 462 h 671"/>
                <a:gd name="T76" fmla="*/ 395 w 676"/>
                <a:gd name="T77" fmla="*/ 430 h 671"/>
                <a:gd name="T78" fmla="*/ 432 w 676"/>
                <a:gd name="T79" fmla="*/ 394 h 671"/>
                <a:gd name="T80" fmla="*/ 465 w 676"/>
                <a:gd name="T81" fmla="*/ 353 h 671"/>
                <a:gd name="T82" fmla="*/ 494 w 676"/>
                <a:gd name="T83" fmla="*/ 309 h 671"/>
                <a:gd name="T84" fmla="*/ 518 w 676"/>
                <a:gd name="T85" fmla="*/ 264 h 671"/>
                <a:gd name="T86" fmla="*/ 538 w 676"/>
                <a:gd name="T87" fmla="*/ 215 h 671"/>
                <a:gd name="T88" fmla="*/ 551 w 676"/>
                <a:gd name="T89" fmla="*/ 164 h 671"/>
                <a:gd name="T90" fmla="*/ 560 w 676"/>
                <a:gd name="T91" fmla="*/ 111 h 671"/>
                <a:gd name="T92" fmla="*/ 563 w 676"/>
                <a:gd name="T93" fmla="*/ 56 h 671"/>
                <a:gd name="T94" fmla="*/ 566 w 676"/>
                <a:gd name="T95" fmla="*/ 38 h 671"/>
                <a:gd name="T96" fmla="*/ 574 w 676"/>
                <a:gd name="T97" fmla="*/ 23 h 671"/>
                <a:gd name="T98" fmla="*/ 586 w 676"/>
                <a:gd name="T99" fmla="*/ 10 h 671"/>
                <a:gd name="T100" fmla="*/ 601 w 676"/>
                <a:gd name="T101" fmla="*/ 3 h 671"/>
                <a:gd name="T102" fmla="*/ 619 w 676"/>
                <a:gd name="T103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76" h="671">
                  <a:moveTo>
                    <a:pt x="619" y="0"/>
                  </a:moveTo>
                  <a:lnTo>
                    <a:pt x="637" y="3"/>
                  </a:lnTo>
                  <a:lnTo>
                    <a:pt x="653" y="10"/>
                  </a:lnTo>
                  <a:lnTo>
                    <a:pt x="665" y="23"/>
                  </a:lnTo>
                  <a:lnTo>
                    <a:pt x="672" y="38"/>
                  </a:lnTo>
                  <a:lnTo>
                    <a:pt x="676" y="56"/>
                  </a:lnTo>
                  <a:lnTo>
                    <a:pt x="672" y="118"/>
                  </a:lnTo>
                  <a:lnTo>
                    <a:pt x="663" y="180"/>
                  </a:lnTo>
                  <a:lnTo>
                    <a:pt x="647" y="239"/>
                  </a:lnTo>
                  <a:lnTo>
                    <a:pt x="628" y="295"/>
                  </a:lnTo>
                  <a:lnTo>
                    <a:pt x="601" y="349"/>
                  </a:lnTo>
                  <a:lnTo>
                    <a:pt x="570" y="400"/>
                  </a:lnTo>
                  <a:lnTo>
                    <a:pt x="534" y="448"/>
                  </a:lnTo>
                  <a:lnTo>
                    <a:pt x="494" y="491"/>
                  </a:lnTo>
                  <a:lnTo>
                    <a:pt x="450" y="531"/>
                  </a:lnTo>
                  <a:lnTo>
                    <a:pt x="403" y="566"/>
                  </a:lnTo>
                  <a:lnTo>
                    <a:pt x="351" y="597"/>
                  </a:lnTo>
                  <a:lnTo>
                    <a:pt x="297" y="623"/>
                  </a:lnTo>
                  <a:lnTo>
                    <a:pt x="240" y="644"/>
                  </a:lnTo>
                  <a:lnTo>
                    <a:pt x="181" y="659"/>
                  </a:lnTo>
                  <a:lnTo>
                    <a:pt x="119" y="668"/>
                  </a:lnTo>
                  <a:lnTo>
                    <a:pt x="55" y="671"/>
                  </a:lnTo>
                  <a:lnTo>
                    <a:pt x="38" y="669"/>
                  </a:lnTo>
                  <a:lnTo>
                    <a:pt x="23" y="661"/>
                  </a:lnTo>
                  <a:lnTo>
                    <a:pt x="11" y="648"/>
                  </a:lnTo>
                  <a:lnTo>
                    <a:pt x="2" y="634"/>
                  </a:lnTo>
                  <a:lnTo>
                    <a:pt x="0" y="616"/>
                  </a:lnTo>
                  <a:lnTo>
                    <a:pt x="2" y="598"/>
                  </a:lnTo>
                  <a:lnTo>
                    <a:pt x="11" y="583"/>
                  </a:lnTo>
                  <a:lnTo>
                    <a:pt x="23" y="570"/>
                  </a:lnTo>
                  <a:lnTo>
                    <a:pt x="38" y="563"/>
                  </a:lnTo>
                  <a:lnTo>
                    <a:pt x="55" y="560"/>
                  </a:lnTo>
                  <a:lnTo>
                    <a:pt x="111" y="557"/>
                  </a:lnTo>
                  <a:lnTo>
                    <a:pt x="164" y="549"/>
                  </a:lnTo>
                  <a:lnTo>
                    <a:pt x="217" y="534"/>
                  </a:lnTo>
                  <a:lnTo>
                    <a:pt x="266" y="515"/>
                  </a:lnTo>
                  <a:lnTo>
                    <a:pt x="312" y="491"/>
                  </a:lnTo>
                  <a:lnTo>
                    <a:pt x="356" y="462"/>
                  </a:lnTo>
                  <a:lnTo>
                    <a:pt x="395" y="430"/>
                  </a:lnTo>
                  <a:lnTo>
                    <a:pt x="432" y="394"/>
                  </a:lnTo>
                  <a:lnTo>
                    <a:pt x="465" y="353"/>
                  </a:lnTo>
                  <a:lnTo>
                    <a:pt x="494" y="309"/>
                  </a:lnTo>
                  <a:lnTo>
                    <a:pt x="518" y="264"/>
                  </a:lnTo>
                  <a:lnTo>
                    <a:pt x="538" y="215"/>
                  </a:lnTo>
                  <a:lnTo>
                    <a:pt x="551" y="164"/>
                  </a:lnTo>
                  <a:lnTo>
                    <a:pt x="560" y="111"/>
                  </a:lnTo>
                  <a:lnTo>
                    <a:pt x="563" y="56"/>
                  </a:lnTo>
                  <a:lnTo>
                    <a:pt x="566" y="38"/>
                  </a:lnTo>
                  <a:lnTo>
                    <a:pt x="574" y="23"/>
                  </a:lnTo>
                  <a:lnTo>
                    <a:pt x="586" y="10"/>
                  </a:lnTo>
                  <a:lnTo>
                    <a:pt x="601" y="3"/>
                  </a:lnTo>
                  <a:lnTo>
                    <a:pt x="6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Freeform 1279"/>
            <p:cNvSpPr>
              <a:spLocks/>
            </p:cNvSpPr>
            <p:nvPr/>
          </p:nvSpPr>
          <p:spPr bwMode="auto">
            <a:xfrm>
              <a:off x="2089151" y="6269038"/>
              <a:ext cx="53975" cy="44450"/>
            </a:xfrm>
            <a:custGeom>
              <a:avLst/>
              <a:gdLst>
                <a:gd name="T0" fmla="*/ 282 w 338"/>
                <a:gd name="T1" fmla="*/ 0 h 279"/>
                <a:gd name="T2" fmla="*/ 299 w 338"/>
                <a:gd name="T3" fmla="*/ 3 h 279"/>
                <a:gd name="T4" fmla="*/ 315 w 338"/>
                <a:gd name="T5" fmla="*/ 10 h 279"/>
                <a:gd name="T6" fmla="*/ 327 w 338"/>
                <a:gd name="T7" fmla="*/ 23 h 279"/>
                <a:gd name="T8" fmla="*/ 335 w 338"/>
                <a:gd name="T9" fmla="*/ 38 h 279"/>
                <a:gd name="T10" fmla="*/ 338 w 338"/>
                <a:gd name="T11" fmla="*/ 56 h 279"/>
                <a:gd name="T12" fmla="*/ 335 w 338"/>
                <a:gd name="T13" fmla="*/ 89 h 279"/>
                <a:gd name="T14" fmla="*/ 326 w 338"/>
                <a:gd name="T15" fmla="*/ 120 h 279"/>
                <a:gd name="T16" fmla="*/ 312 w 338"/>
                <a:gd name="T17" fmla="*/ 151 h 279"/>
                <a:gd name="T18" fmla="*/ 292 w 338"/>
                <a:gd name="T19" fmla="*/ 178 h 279"/>
                <a:gd name="T20" fmla="*/ 269 w 338"/>
                <a:gd name="T21" fmla="*/ 203 h 279"/>
                <a:gd name="T22" fmla="*/ 241 w 338"/>
                <a:gd name="T23" fmla="*/ 224 h 279"/>
                <a:gd name="T24" fmla="*/ 209 w 338"/>
                <a:gd name="T25" fmla="*/ 244 h 279"/>
                <a:gd name="T26" fmla="*/ 175 w 338"/>
                <a:gd name="T27" fmla="*/ 259 h 279"/>
                <a:gd name="T28" fmla="*/ 137 w 338"/>
                <a:gd name="T29" fmla="*/ 270 h 279"/>
                <a:gd name="T30" fmla="*/ 98 w 338"/>
                <a:gd name="T31" fmla="*/ 277 h 279"/>
                <a:gd name="T32" fmla="*/ 56 w 338"/>
                <a:gd name="T33" fmla="*/ 279 h 279"/>
                <a:gd name="T34" fmla="*/ 38 w 338"/>
                <a:gd name="T35" fmla="*/ 277 h 279"/>
                <a:gd name="T36" fmla="*/ 23 w 338"/>
                <a:gd name="T37" fmla="*/ 269 h 279"/>
                <a:gd name="T38" fmla="*/ 11 w 338"/>
                <a:gd name="T39" fmla="*/ 257 h 279"/>
                <a:gd name="T40" fmla="*/ 3 w 338"/>
                <a:gd name="T41" fmla="*/ 241 h 279"/>
                <a:gd name="T42" fmla="*/ 0 w 338"/>
                <a:gd name="T43" fmla="*/ 223 h 279"/>
                <a:gd name="T44" fmla="*/ 3 w 338"/>
                <a:gd name="T45" fmla="*/ 206 h 279"/>
                <a:gd name="T46" fmla="*/ 11 w 338"/>
                <a:gd name="T47" fmla="*/ 191 h 279"/>
                <a:gd name="T48" fmla="*/ 23 w 338"/>
                <a:gd name="T49" fmla="*/ 179 h 279"/>
                <a:gd name="T50" fmla="*/ 38 w 338"/>
                <a:gd name="T51" fmla="*/ 170 h 279"/>
                <a:gd name="T52" fmla="*/ 56 w 338"/>
                <a:gd name="T53" fmla="*/ 167 h 279"/>
                <a:gd name="T54" fmla="*/ 90 w 338"/>
                <a:gd name="T55" fmla="*/ 165 h 279"/>
                <a:gd name="T56" fmla="*/ 122 w 338"/>
                <a:gd name="T57" fmla="*/ 159 h 279"/>
                <a:gd name="T58" fmla="*/ 150 w 338"/>
                <a:gd name="T59" fmla="*/ 148 h 279"/>
                <a:gd name="T60" fmla="*/ 175 w 338"/>
                <a:gd name="T61" fmla="*/ 135 h 279"/>
                <a:gd name="T62" fmla="*/ 196 w 338"/>
                <a:gd name="T63" fmla="*/ 118 h 279"/>
                <a:gd name="T64" fmla="*/ 212 w 338"/>
                <a:gd name="T65" fmla="*/ 99 h 279"/>
                <a:gd name="T66" fmla="*/ 222 w 338"/>
                <a:gd name="T67" fmla="*/ 78 h 279"/>
                <a:gd name="T68" fmla="*/ 225 w 338"/>
                <a:gd name="T69" fmla="*/ 56 h 279"/>
                <a:gd name="T70" fmla="*/ 228 w 338"/>
                <a:gd name="T71" fmla="*/ 38 h 279"/>
                <a:gd name="T72" fmla="*/ 237 w 338"/>
                <a:gd name="T73" fmla="*/ 23 h 279"/>
                <a:gd name="T74" fmla="*/ 248 w 338"/>
                <a:gd name="T75" fmla="*/ 10 h 279"/>
                <a:gd name="T76" fmla="*/ 264 w 338"/>
                <a:gd name="T77" fmla="*/ 3 h 279"/>
                <a:gd name="T78" fmla="*/ 282 w 338"/>
                <a:gd name="T79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8" h="279">
                  <a:moveTo>
                    <a:pt x="282" y="0"/>
                  </a:moveTo>
                  <a:lnTo>
                    <a:pt x="299" y="3"/>
                  </a:lnTo>
                  <a:lnTo>
                    <a:pt x="315" y="10"/>
                  </a:lnTo>
                  <a:lnTo>
                    <a:pt x="327" y="23"/>
                  </a:lnTo>
                  <a:lnTo>
                    <a:pt x="335" y="38"/>
                  </a:lnTo>
                  <a:lnTo>
                    <a:pt x="338" y="56"/>
                  </a:lnTo>
                  <a:lnTo>
                    <a:pt x="335" y="89"/>
                  </a:lnTo>
                  <a:lnTo>
                    <a:pt x="326" y="120"/>
                  </a:lnTo>
                  <a:lnTo>
                    <a:pt x="312" y="151"/>
                  </a:lnTo>
                  <a:lnTo>
                    <a:pt x="292" y="178"/>
                  </a:lnTo>
                  <a:lnTo>
                    <a:pt x="269" y="203"/>
                  </a:lnTo>
                  <a:lnTo>
                    <a:pt x="241" y="224"/>
                  </a:lnTo>
                  <a:lnTo>
                    <a:pt x="209" y="244"/>
                  </a:lnTo>
                  <a:lnTo>
                    <a:pt x="175" y="259"/>
                  </a:lnTo>
                  <a:lnTo>
                    <a:pt x="137" y="270"/>
                  </a:lnTo>
                  <a:lnTo>
                    <a:pt x="98" y="277"/>
                  </a:lnTo>
                  <a:lnTo>
                    <a:pt x="56" y="279"/>
                  </a:lnTo>
                  <a:lnTo>
                    <a:pt x="38" y="277"/>
                  </a:lnTo>
                  <a:lnTo>
                    <a:pt x="23" y="269"/>
                  </a:lnTo>
                  <a:lnTo>
                    <a:pt x="11" y="257"/>
                  </a:lnTo>
                  <a:lnTo>
                    <a:pt x="3" y="241"/>
                  </a:lnTo>
                  <a:lnTo>
                    <a:pt x="0" y="223"/>
                  </a:lnTo>
                  <a:lnTo>
                    <a:pt x="3" y="206"/>
                  </a:lnTo>
                  <a:lnTo>
                    <a:pt x="11" y="191"/>
                  </a:lnTo>
                  <a:lnTo>
                    <a:pt x="23" y="179"/>
                  </a:lnTo>
                  <a:lnTo>
                    <a:pt x="38" y="170"/>
                  </a:lnTo>
                  <a:lnTo>
                    <a:pt x="56" y="167"/>
                  </a:lnTo>
                  <a:lnTo>
                    <a:pt x="90" y="165"/>
                  </a:lnTo>
                  <a:lnTo>
                    <a:pt x="122" y="159"/>
                  </a:lnTo>
                  <a:lnTo>
                    <a:pt x="150" y="148"/>
                  </a:lnTo>
                  <a:lnTo>
                    <a:pt x="175" y="135"/>
                  </a:lnTo>
                  <a:lnTo>
                    <a:pt x="196" y="118"/>
                  </a:lnTo>
                  <a:lnTo>
                    <a:pt x="212" y="99"/>
                  </a:lnTo>
                  <a:lnTo>
                    <a:pt x="222" y="78"/>
                  </a:lnTo>
                  <a:lnTo>
                    <a:pt x="225" y="56"/>
                  </a:lnTo>
                  <a:lnTo>
                    <a:pt x="228" y="38"/>
                  </a:lnTo>
                  <a:lnTo>
                    <a:pt x="237" y="23"/>
                  </a:lnTo>
                  <a:lnTo>
                    <a:pt x="248" y="10"/>
                  </a:lnTo>
                  <a:lnTo>
                    <a:pt x="264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1280"/>
            <p:cNvSpPr>
              <a:spLocks noEditPoints="1"/>
            </p:cNvSpPr>
            <p:nvPr/>
          </p:nvSpPr>
          <p:spPr bwMode="auto">
            <a:xfrm>
              <a:off x="1655763" y="5829300"/>
              <a:ext cx="417513" cy="414337"/>
            </a:xfrm>
            <a:custGeom>
              <a:avLst/>
              <a:gdLst>
                <a:gd name="T0" fmla="*/ 910 w 2626"/>
                <a:gd name="T1" fmla="*/ 750 h 2610"/>
                <a:gd name="T2" fmla="*/ 774 w 2626"/>
                <a:gd name="T3" fmla="*/ 1008 h 2610"/>
                <a:gd name="T4" fmla="*/ 657 w 2626"/>
                <a:gd name="T5" fmla="*/ 1193 h 2610"/>
                <a:gd name="T6" fmla="*/ 730 w 2626"/>
                <a:gd name="T7" fmla="*/ 1331 h 2610"/>
                <a:gd name="T8" fmla="*/ 881 w 2626"/>
                <a:gd name="T9" fmla="*/ 1667 h 2610"/>
                <a:gd name="T10" fmla="*/ 856 w 2626"/>
                <a:gd name="T11" fmla="*/ 1936 h 2610"/>
                <a:gd name="T12" fmla="*/ 374 w 2626"/>
                <a:gd name="T13" fmla="*/ 2148 h 2610"/>
                <a:gd name="T14" fmla="*/ 686 w 2626"/>
                <a:gd name="T15" fmla="*/ 2411 h 2610"/>
                <a:gd name="T16" fmla="*/ 1214 w 2626"/>
                <a:gd name="T17" fmla="*/ 2493 h 2610"/>
                <a:gd name="T18" fmla="*/ 1534 w 2626"/>
                <a:gd name="T19" fmla="*/ 2426 h 2610"/>
                <a:gd name="T20" fmla="*/ 1745 w 2626"/>
                <a:gd name="T21" fmla="*/ 2333 h 2610"/>
                <a:gd name="T22" fmla="*/ 1393 w 2626"/>
                <a:gd name="T23" fmla="*/ 1811 h 2610"/>
                <a:gd name="T24" fmla="*/ 1744 w 2626"/>
                <a:gd name="T25" fmla="*/ 1626 h 2610"/>
                <a:gd name="T26" fmla="*/ 1959 w 2626"/>
                <a:gd name="T27" fmla="*/ 1420 h 2610"/>
                <a:gd name="T28" fmla="*/ 2001 w 2626"/>
                <a:gd name="T29" fmla="*/ 1182 h 2610"/>
                <a:gd name="T30" fmla="*/ 1886 w 2626"/>
                <a:gd name="T31" fmla="*/ 947 h 2610"/>
                <a:gd name="T32" fmla="*/ 1637 w 2626"/>
                <a:gd name="T33" fmla="*/ 723 h 2610"/>
                <a:gd name="T34" fmla="*/ 1241 w 2626"/>
                <a:gd name="T35" fmla="*/ 688 h 2610"/>
                <a:gd name="T36" fmla="*/ 947 w 2626"/>
                <a:gd name="T37" fmla="*/ 603 h 2610"/>
                <a:gd name="T38" fmla="*/ 955 w 2626"/>
                <a:gd name="T39" fmla="*/ 239 h 2610"/>
                <a:gd name="T40" fmla="*/ 412 w 2626"/>
                <a:gd name="T41" fmla="*/ 672 h 2610"/>
                <a:gd name="T42" fmla="*/ 125 w 2626"/>
                <a:gd name="T43" fmla="*/ 1320 h 2610"/>
                <a:gd name="T44" fmla="*/ 208 w 2626"/>
                <a:gd name="T45" fmla="*/ 1946 h 2610"/>
                <a:gd name="T46" fmla="*/ 469 w 2626"/>
                <a:gd name="T47" fmla="*/ 1918 h 2610"/>
                <a:gd name="T48" fmla="*/ 711 w 2626"/>
                <a:gd name="T49" fmla="*/ 1641 h 2610"/>
                <a:gd name="T50" fmla="*/ 559 w 2626"/>
                <a:gd name="T51" fmla="*/ 1295 h 2610"/>
                <a:gd name="T52" fmla="*/ 601 w 2626"/>
                <a:gd name="T53" fmla="*/ 1013 h 2610"/>
                <a:gd name="T54" fmla="*/ 779 w 2626"/>
                <a:gd name="T55" fmla="*/ 742 h 2610"/>
                <a:gd name="T56" fmla="*/ 834 w 2626"/>
                <a:gd name="T57" fmla="*/ 634 h 2610"/>
                <a:gd name="T58" fmla="*/ 875 w 2626"/>
                <a:gd name="T59" fmla="*/ 449 h 2610"/>
                <a:gd name="T60" fmla="*/ 982 w 2626"/>
                <a:gd name="T61" fmla="*/ 485 h 2610"/>
                <a:gd name="T62" fmla="*/ 1200 w 2626"/>
                <a:gd name="T63" fmla="*/ 575 h 2610"/>
                <a:gd name="T64" fmla="*/ 1590 w 2626"/>
                <a:gd name="T65" fmla="*/ 596 h 2610"/>
                <a:gd name="T66" fmla="*/ 1897 w 2626"/>
                <a:gd name="T67" fmla="*/ 751 h 2610"/>
                <a:gd name="T68" fmla="*/ 2014 w 2626"/>
                <a:gd name="T69" fmla="*/ 986 h 2610"/>
                <a:gd name="T70" fmla="*/ 2132 w 2626"/>
                <a:gd name="T71" fmla="*/ 1222 h 2610"/>
                <a:gd name="T72" fmla="*/ 2021 w 2626"/>
                <a:gd name="T73" fmla="*/ 1513 h 2610"/>
                <a:gd name="T74" fmla="*/ 1744 w 2626"/>
                <a:gd name="T75" fmla="*/ 1784 h 2610"/>
                <a:gd name="T76" fmla="*/ 1489 w 2626"/>
                <a:gd name="T77" fmla="*/ 1992 h 2610"/>
                <a:gd name="T78" fmla="*/ 2214 w 2626"/>
                <a:gd name="T79" fmla="*/ 1937 h 2610"/>
                <a:gd name="T80" fmla="*/ 2499 w 2626"/>
                <a:gd name="T81" fmla="*/ 1290 h 2610"/>
                <a:gd name="T82" fmla="*/ 2429 w 2626"/>
                <a:gd name="T83" fmla="*/ 689 h 2610"/>
                <a:gd name="T84" fmla="*/ 2063 w 2626"/>
                <a:gd name="T85" fmla="*/ 264 h 2610"/>
                <a:gd name="T86" fmla="*/ 1510 w 2626"/>
                <a:gd name="T87" fmla="*/ 112 h 2610"/>
                <a:gd name="T88" fmla="*/ 2015 w 2626"/>
                <a:gd name="T89" fmla="*/ 110 h 2610"/>
                <a:gd name="T90" fmla="*/ 2448 w 2626"/>
                <a:gd name="T91" fmla="*/ 486 h 2610"/>
                <a:gd name="T92" fmla="*/ 2625 w 2626"/>
                <a:gd name="T93" fmla="*/ 1053 h 2610"/>
                <a:gd name="T94" fmla="*/ 2485 w 2626"/>
                <a:gd name="T95" fmla="*/ 1715 h 2610"/>
                <a:gd name="T96" fmla="*/ 2060 w 2626"/>
                <a:gd name="T97" fmla="*/ 2255 h 2610"/>
                <a:gd name="T98" fmla="*/ 1771 w 2626"/>
                <a:gd name="T99" fmla="*/ 2446 h 2610"/>
                <a:gd name="T100" fmla="*/ 1402 w 2626"/>
                <a:gd name="T101" fmla="*/ 2580 h 2610"/>
                <a:gd name="T102" fmla="*/ 963 w 2626"/>
                <a:gd name="T103" fmla="*/ 2601 h 2610"/>
                <a:gd name="T104" fmla="*/ 425 w 2626"/>
                <a:gd name="T105" fmla="*/ 2388 h 2610"/>
                <a:gd name="T106" fmla="*/ 76 w 2626"/>
                <a:gd name="T107" fmla="*/ 1927 h 2610"/>
                <a:gd name="T108" fmla="*/ 13 w 2626"/>
                <a:gd name="T109" fmla="*/ 1313 h 2610"/>
                <a:gd name="T110" fmla="*/ 277 w 2626"/>
                <a:gd name="T111" fmla="*/ 663 h 2610"/>
                <a:gd name="T112" fmla="*/ 827 w 2626"/>
                <a:gd name="T113" fmla="*/ 178 h 2610"/>
                <a:gd name="T114" fmla="*/ 1510 w 2626"/>
                <a:gd name="T115" fmla="*/ 0 h 2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26" h="2610">
                  <a:moveTo>
                    <a:pt x="947" y="603"/>
                  </a:moveTo>
                  <a:lnTo>
                    <a:pt x="947" y="633"/>
                  </a:lnTo>
                  <a:lnTo>
                    <a:pt x="945" y="658"/>
                  </a:lnTo>
                  <a:lnTo>
                    <a:pt x="942" y="679"/>
                  </a:lnTo>
                  <a:lnTo>
                    <a:pt x="938" y="697"/>
                  </a:lnTo>
                  <a:lnTo>
                    <a:pt x="931" y="715"/>
                  </a:lnTo>
                  <a:lnTo>
                    <a:pt x="922" y="732"/>
                  </a:lnTo>
                  <a:lnTo>
                    <a:pt x="910" y="750"/>
                  </a:lnTo>
                  <a:lnTo>
                    <a:pt x="896" y="771"/>
                  </a:lnTo>
                  <a:lnTo>
                    <a:pt x="886" y="787"/>
                  </a:lnTo>
                  <a:lnTo>
                    <a:pt x="873" y="804"/>
                  </a:lnTo>
                  <a:lnTo>
                    <a:pt x="859" y="825"/>
                  </a:lnTo>
                  <a:lnTo>
                    <a:pt x="834" y="867"/>
                  </a:lnTo>
                  <a:lnTo>
                    <a:pt x="811" y="912"/>
                  </a:lnTo>
                  <a:lnTo>
                    <a:pt x="792" y="958"/>
                  </a:lnTo>
                  <a:lnTo>
                    <a:pt x="774" y="1008"/>
                  </a:lnTo>
                  <a:lnTo>
                    <a:pt x="765" y="1033"/>
                  </a:lnTo>
                  <a:lnTo>
                    <a:pt x="741" y="1044"/>
                  </a:lnTo>
                  <a:lnTo>
                    <a:pt x="721" y="1054"/>
                  </a:lnTo>
                  <a:lnTo>
                    <a:pt x="704" y="1067"/>
                  </a:lnTo>
                  <a:lnTo>
                    <a:pt x="689" y="1083"/>
                  </a:lnTo>
                  <a:lnTo>
                    <a:pt x="679" y="1102"/>
                  </a:lnTo>
                  <a:lnTo>
                    <a:pt x="672" y="1121"/>
                  </a:lnTo>
                  <a:lnTo>
                    <a:pt x="657" y="1193"/>
                  </a:lnTo>
                  <a:lnTo>
                    <a:pt x="655" y="1212"/>
                  </a:lnTo>
                  <a:lnTo>
                    <a:pt x="656" y="1231"/>
                  </a:lnTo>
                  <a:lnTo>
                    <a:pt x="662" y="1247"/>
                  </a:lnTo>
                  <a:lnTo>
                    <a:pt x="671" y="1262"/>
                  </a:lnTo>
                  <a:lnTo>
                    <a:pt x="683" y="1274"/>
                  </a:lnTo>
                  <a:lnTo>
                    <a:pt x="698" y="1285"/>
                  </a:lnTo>
                  <a:lnTo>
                    <a:pt x="729" y="1299"/>
                  </a:lnTo>
                  <a:lnTo>
                    <a:pt x="730" y="1331"/>
                  </a:lnTo>
                  <a:lnTo>
                    <a:pt x="735" y="1384"/>
                  </a:lnTo>
                  <a:lnTo>
                    <a:pt x="743" y="1433"/>
                  </a:lnTo>
                  <a:lnTo>
                    <a:pt x="757" y="1480"/>
                  </a:lnTo>
                  <a:lnTo>
                    <a:pt x="774" y="1523"/>
                  </a:lnTo>
                  <a:lnTo>
                    <a:pt x="795" y="1563"/>
                  </a:lnTo>
                  <a:lnTo>
                    <a:pt x="820" y="1601"/>
                  </a:lnTo>
                  <a:lnTo>
                    <a:pt x="848" y="1635"/>
                  </a:lnTo>
                  <a:lnTo>
                    <a:pt x="881" y="1667"/>
                  </a:lnTo>
                  <a:lnTo>
                    <a:pt x="919" y="1695"/>
                  </a:lnTo>
                  <a:lnTo>
                    <a:pt x="948" y="1716"/>
                  </a:lnTo>
                  <a:lnTo>
                    <a:pt x="924" y="1849"/>
                  </a:lnTo>
                  <a:lnTo>
                    <a:pt x="917" y="1872"/>
                  </a:lnTo>
                  <a:lnTo>
                    <a:pt x="907" y="1892"/>
                  </a:lnTo>
                  <a:lnTo>
                    <a:pt x="893" y="1910"/>
                  </a:lnTo>
                  <a:lnTo>
                    <a:pt x="876" y="1925"/>
                  </a:lnTo>
                  <a:lnTo>
                    <a:pt x="856" y="1936"/>
                  </a:lnTo>
                  <a:lnTo>
                    <a:pt x="834" y="1945"/>
                  </a:lnTo>
                  <a:lnTo>
                    <a:pt x="499" y="2026"/>
                  </a:lnTo>
                  <a:lnTo>
                    <a:pt x="471" y="2036"/>
                  </a:lnTo>
                  <a:lnTo>
                    <a:pt x="447" y="2052"/>
                  </a:lnTo>
                  <a:lnTo>
                    <a:pt x="424" y="2070"/>
                  </a:lnTo>
                  <a:lnTo>
                    <a:pt x="405" y="2093"/>
                  </a:lnTo>
                  <a:lnTo>
                    <a:pt x="388" y="2119"/>
                  </a:lnTo>
                  <a:lnTo>
                    <a:pt x="374" y="2148"/>
                  </a:lnTo>
                  <a:lnTo>
                    <a:pt x="365" y="2181"/>
                  </a:lnTo>
                  <a:lnTo>
                    <a:pt x="381" y="2198"/>
                  </a:lnTo>
                  <a:lnTo>
                    <a:pt x="396" y="2216"/>
                  </a:lnTo>
                  <a:lnTo>
                    <a:pt x="447" y="2264"/>
                  </a:lnTo>
                  <a:lnTo>
                    <a:pt x="503" y="2307"/>
                  </a:lnTo>
                  <a:lnTo>
                    <a:pt x="561" y="2346"/>
                  </a:lnTo>
                  <a:lnTo>
                    <a:pt x="622" y="2381"/>
                  </a:lnTo>
                  <a:lnTo>
                    <a:pt x="686" y="2411"/>
                  </a:lnTo>
                  <a:lnTo>
                    <a:pt x="753" y="2438"/>
                  </a:lnTo>
                  <a:lnTo>
                    <a:pt x="822" y="2459"/>
                  </a:lnTo>
                  <a:lnTo>
                    <a:pt x="893" y="2476"/>
                  </a:lnTo>
                  <a:lnTo>
                    <a:pt x="965" y="2488"/>
                  </a:lnTo>
                  <a:lnTo>
                    <a:pt x="1039" y="2496"/>
                  </a:lnTo>
                  <a:lnTo>
                    <a:pt x="1116" y="2498"/>
                  </a:lnTo>
                  <a:lnTo>
                    <a:pt x="1189" y="2496"/>
                  </a:lnTo>
                  <a:lnTo>
                    <a:pt x="1214" y="2493"/>
                  </a:lnTo>
                  <a:lnTo>
                    <a:pt x="1262" y="2489"/>
                  </a:lnTo>
                  <a:lnTo>
                    <a:pt x="1292" y="2485"/>
                  </a:lnTo>
                  <a:lnTo>
                    <a:pt x="1336" y="2478"/>
                  </a:lnTo>
                  <a:lnTo>
                    <a:pt x="1367" y="2472"/>
                  </a:lnTo>
                  <a:lnTo>
                    <a:pt x="1414" y="2461"/>
                  </a:lnTo>
                  <a:lnTo>
                    <a:pt x="1440" y="2455"/>
                  </a:lnTo>
                  <a:lnTo>
                    <a:pt x="1509" y="2434"/>
                  </a:lnTo>
                  <a:lnTo>
                    <a:pt x="1534" y="2426"/>
                  </a:lnTo>
                  <a:lnTo>
                    <a:pt x="1558" y="2418"/>
                  </a:lnTo>
                  <a:lnTo>
                    <a:pt x="1582" y="2408"/>
                  </a:lnTo>
                  <a:lnTo>
                    <a:pt x="1608" y="2398"/>
                  </a:lnTo>
                  <a:lnTo>
                    <a:pt x="1656" y="2377"/>
                  </a:lnTo>
                  <a:lnTo>
                    <a:pt x="1678" y="2367"/>
                  </a:lnTo>
                  <a:lnTo>
                    <a:pt x="1737" y="2338"/>
                  </a:lnTo>
                  <a:lnTo>
                    <a:pt x="1741" y="2335"/>
                  </a:lnTo>
                  <a:lnTo>
                    <a:pt x="1745" y="2333"/>
                  </a:lnTo>
                  <a:lnTo>
                    <a:pt x="1428" y="2090"/>
                  </a:lnTo>
                  <a:lnTo>
                    <a:pt x="1410" y="2073"/>
                  </a:lnTo>
                  <a:lnTo>
                    <a:pt x="1394" y="2053"/>
                  </a:lnTo>
                  <a:lnTo>
                    <a:pt x="1382" y="2032"/>
                  </a:lnTo>
                  <a:lnTo>
                    <a:pt x="1375" y="2009"/>
                  </a:lnTo>
                  <a:lnTo>
                    <a:pt x="1371" y="1985"/>
                  </a:lnTo>
                  <a:lnTo>
                    <a:pt x="1372" y="1961"/>
                  </a:lnTo>
                  <a:lnTo>
                    <a:pt x="1393" y="1811"/>
                  </a:lnTo>
                  <a:lnTo>
                    <a:pt x="1434" y="1804"/>
                  </a:lnTo>
                  <a:lnTo>
                    <a:pt x="1487" y="1792"/>
                  </a:lnTo>
                  <a:lnTo>
                    <a:pt x="1537" y="1775"/>
                  </a:lnTo>
                  <a:lnTo>
                    <a:pt x="1584" y="1754"/>
                  </a:lnTo>
                  <a:lnTo>
                    <a:pt x="1629" y="1730"/>
                  </a:lnTo>
                  <a:lnTo>
                    <a:pt x="1671" y="1699"/>
                  </a:lnTo>
                  <a:lnTo>
                    <a:pt x="1709" y="1664"/>
                  </a:lnTo>
                  <a:lnTo>
                    <a:pt x="1744" y="1626"/>
                  </a:lnTo>
                  <a:lnTo>
                    <a:pt x="1777" y="1582"/>
                  </a:lnTo>
                  <a:lnTo>
                    <a:pt x="1806" y="1534"/>
                  </a:lnTo>
                  <a:lnTo>
                    <a:pt x="1832" y="1481"/>
                  </a:lnTo>
                  <a:lnTo>
                    <a:pt x="1846" y="1452"/>
                  </a:lnTo>
                  <a:lnTo>
                    <a:pt x="1877" y="1449"/>
                  </a:lnTo>
                  <a:lnTo>
                    <a:pt x="1907" y="1443"/>
                  </a:lnTo>
                  <a:lnTo>
                    <a:pt x="1935" y="1433"/>
                  </a:lnTo>
                  <a:lnTo>
                    <a:pt x="1959" y="1420"/>
                  </a:lnTo>
                  <a:lnTo>
                    <a:pt x="1978" y="1403"/>
                  </a:lnTo>
                  <a:lnTo>
                    <a:pt x="1994" y="1384"/>
                  </a:lnTo>
                  <a:lnTo>
                    <a:pt x="2005" y="1363"/>
                  </a:lnTo>
                  <a:lnTo>
                    <a:pt x="2010" y="1340"/>
                  </a:lnTo>
                  <a:lnTo>
                    <a:pt x="2019" y="1246"/>
                  </a:lnTo>
                  <a:lnTo>
                    <a:pt x="2018" y="1224"/>
                  </a:lnTo>
                  <a:lnTo>
                    <a:pt x="2013" y="1203"/>
                  </a:lnTo>
                  <a:lnTo>
                    <a:pt x="2001" y="1182"/>
                  </a:lnTo>
                  <a:lnTo>
                    <a:pt x="1986" y="1162"/>
                  </a:lnTo>
                  <a:lnTo>
                    <a:pt x="1966" y="1145"/>
                  </a:lnTo>
                  <a:lnTo>
                    <a:pt x="1942" y="1131"/>
                  </a:lnTo>
                  <a:lnTo>
                    <a:pt x="1913" y="1115"/>
                  </a:lnTo>
                  <a:lnTo>
                    <a:pt x="1912" y="1083"/>
                  </a:lnTo>
                  <a:lnTo>
                    <a:pt x="1907" y="1034"/>
                  </a:lnTo>
                  <a:lnTo>
                    <a:pt x="1899" y="989"/>
                  </a:lnTo>
                  <a:lnTo>
                    <a:pt x="1886" y="947"/>
                  </a:lnTo>
                  <a:lnTo>
                    <a:pt x="1871" y="907"/>
                  </a:lnTo>
                  <a:lnTo>
                    <a:pt x="1850" y="872"/>
                  </a:lnTo>
                  <a:lnTo>
                    <a:pt x="1825" y="840"/>
                  </a:lnTo>
                  <a:lnTo>
                    <a:pt x="1795" y="810"/>
                  </a:lnTo>
                  <a:lnTo>
                    <a:pt x="1762" y="784"/>
                  </a:lnTo>
                  <a:lnTo>
                    <a:pt x="1724" y="760"/>
                  </a:lnTo>
                  <a:lnTo>
                    <a:pt x="1683" y="740"/>
                  </a:lnTo>
                  <a:lnTo>
                    <a:pt x="1637" y="723"/>
                  </a:lnTo>
                  <a:lnTo>
                    <a:pt x="1586" y="709"/>
                  </a:lnTo>
                  <a:lnTo>
                    <a:pt x="1532" y="698"/>
                  </a:lnTo>
                  <a:lnTo>
                    <a:pt x="1473" y="691"/>
                  </a:lnTo>
                  <a:lnTo>
                    <a:pt x="1411" y="686"/>
                  </a:lnTo>
                  <a:lnTo>
                    <a:pt x="1343" y="685"/>
                  </a:lnTo>
                  <a:lnTo>
                    <a:pt x="1320" y="685"/>
                  </a:lnTo>
                  <a:lnTo>
                    <a:pt x="1298" y="686"/>
                  </a:lnTo>
                  <a:lnTo>
                    <a:pt x="1241" y="688"/>
                  </a:lnTo>
                  <a:lnTo>
                    <a:pt x="1187" y="685"/>
                  </a:lnTo>
                  <a:lnTo>
                    <a:pt x="1135" y="679"/>
                  </a:lnTo>
                  <a:lnTo>
                    <a:pt x="1086" y="668"/>
                  </a:lnTo>
                  <a:lnTo>
                    <a:pt x="1041" y="654"/>
                  </a:lnTo>
                  <a:lnTo>
                    <a:pt x="1000" y="636"/>
                  </a:lnTo>
                  <a:lnTo>
                    <a:pt x="962" y="613"/>
                  </a:lnTo>
                  <a:lnTo>
                    <a:pt x="955" y="608"/>
                  </a:lnTo>
                  <a:lnTo>
                    <a:pt x="947" y="603"/>
                  </a:lnTo>
                  <a:close/>
                  <a:moveTo>
                    <a:pt x="1510" y="112"/>
                  </a:moveTo>
                  <a:lnTo>
                    <a:pt x="1429" y="114"/>
                  </a:lnTo>
                  <a:lnTo>
                    <a:pt x="1348" y="123"/>
                  </a:lnTo>
                  <a:lnTo>
                    <a:pt x="1267" y="136"/>
                  </a:lnTo>
                  <a:lnTo>
                    <a:pt x="1188" y="155"/>
                  </a:lnTo>
                  <a:lnTo>
                    <a:pt x="1109" y="178"/>
                  </a:lnTo>
                  <a:lnTo>
                    <a:pt x="1031" y="206"/>
                  </a:lnTo>
                  <a:lnTo>
                    <a:pt x="955" y="239"/>
                  </a:lnTo>
                  <a:lnTo>
                    <a:pt x="879" y="277"/>
                  </a:lnTo>
                  <a:lnTo>
                    <a:pt x="806" y="319"/>
                  </a:lnTo>
                  <a:lnTo>
                    <a:pt x="735" y="367"/>
                  </a:lnTo>
                  <a:lnTo>
                    <a:pt x="666" y="418"/>
                  </a:lnTo>
                  <a:lnTo>
                    <a:pt x="599" y="473"/>
                  </a:lnTo>
                  <a:lnTo>
                    <a:pt x="535" y="533"/>
                  </a:lnTo>
                  <a:lnTo>
                    <a:pt x="471" y="601"/>
                  </a:lnTo>
                  <a:lnTo>
                    <a:pt x="412" y="672"/>
                  </a:lnTo>
                  <a:lnTo>
                    <a:pt x="356" y="746"/>
                  </a:lnTo>
                  <a:lnTo>
                    <a:pt x="307" y="823"/>
                  </a:lnTo>
                  <a:lnTo>
                    <a:pt x="263" y="901"/>
                  </a:lnTo>
                  <a:lnTo>
                    <a:pt x="225" y="982"/>
                  </a:lnTo>
                  <a:lnTo>
                    <a:pt x="191" y="1065"/>
                  </a:lnTo>
                  <a:lnTo>
                    <a:pt x="163" y="1148"/>
                  </a:lnTo>
                  <a:lnTo>
                    <a:pt x="141" y="1234"/>
                  </a:lnTo>
                  <a:lnTo>
                    <a:pt x="125" y="1320"/>
                  </a:lnTo>
                  <a:lnTo>
                    <a:pt x="116" y="1407"/>
                  </a:lnTo>
                  <a:lnTo>
                    <a:pt x="112" y="1490"/>
                  </a:lnTo>
                  <a:lnTo>
                    <a:pt x="114" y="1572"/>
                  </a:lnTo>
                  <a:lnTo>
                    <a:pt x="122" y="1651"/>
                  </a:lnTo>
                  <a:lnTo>
                    <a:pt x="135" y="1728"/>
                  </a:lnTo>
                  <a:lnTo>
                    <a:pt x="155" y="1803"/>
                  </a:lnTo>
                  <a:lnTo>
                    <a:pt x="179" y="1876"/>
                  </a:lnTo>
                  <a:lnTo>
                    <a:pt x="208" y="1946"/>
                  </a:lnTo>
                  <a:lnTo>
                    <a:pt x="244" y="2013"/>
                  </a:lnTo>
                  <a:lnTo>
                    <a:pt x="283" y="2078"/>
                  </a:lnTo>
                  <a:lnTo>
                    <a:pt x="305" y="2040"/>
                  </a:lnTo>
                  <a:lnTo>
                    <a:pt x="331" y="2006"/>
                  </a:lnTo>
                  <a:lnTo>
                    <a:pt x="361" y="1977"/>
                  </a:lnTo>
                  <a:lnTo>
                    <a:pt x="394" y="1952"/>
                  </a:lnTo>
                  <a:lnTo>
                    <a:pt x="431" y="1932"/>
                  </a:lnTo>
                  <a:lnTo>
                    <a:pt x="469" y="1918"/>
                  </a:lnTo>
                  <a:lnTo>
                    <a:pt x="808" y="1836"/>
                  </a:lnTo>
                  <a:lnTo>
                    <a:pt x="810" y="1834"/>
                  </a:lnTo>
                  <a:lnTo>
                    <a:pt x="812" y="1832"/>
                  </a:lnTo>
                  <a:lnTo>
                    <a:pt x="813" y="1829"/>
                  </a:lnTo>
                  <a:lnTo>
                    <a:pt x="825" y="1765"/>
                  </a:lnTo>
                  <a:lnTo>
                    <a:pt x="782" y="1727"/>
                  </a:lnTo>
                  <a:lnTo>
                    <a:pt x="744" y="1686"/>
                  </a:lnTo>
                  <a:lnTo>
                    <a:pt x="711" y="1641"/>
                  </a:lnTo>
                  <a:lnTo>
                    <a:pt x="683" y="1593"/>
                  </a:lnTo>
                  <a:lnTo>
                    <a:pt x="660" y="1541"/>
                  </a:lnTo>
                  <a:lnTo>
                    <a:pt x="641" y="1487"/>
                  </a:lnTo>
                  <a:lnTo>
                    <a:pt x="628" y="1429"/>
                  </a:lnTo>
                  <a:lnTo>
                    <a:pt x="620" y="1368"/>
                  </a:lnTo>
                  <a:lnTo>
                    <a:pt x="596" y="1347"/>
                  </a:lnTo>
                  <a:lnTo>
                    <a:pt x="575" y="1322"/>
                  </a:lnTo>
                  <a:lnTo>
                    <a:pt x="559" y="1295"/>
                  </a:lnTo>
                  <a:lnTo>
                    <a:pt x="549" y="1266"/>
                  </a:lnTo>
                  <a:lnTo>
                    <a:pt x="543" y="1235"/>
                  </a:lnTo>
                  <a:lnTo>
                    <a:pt x="542" y="1203"/>
                  </a:lnTo>
                  <a:lnTo>
                    <a:pt x="546" y="1170"/>
                  </a:lnTo>
                  <a:lnTo>
                    <a:pt x="561" y="1099"/>
                  </a:lnTo>
                  <a:lnTo>
                    <a:pt x="571" y="1068"/>
                  </a:lnTo>
                  <a:lnTo>
                    <a:pt x="583" y="1039"/>
                  </a:lnTo>
                  <a:lnTo>
                    <a:pt x="601" y="1013"/>
                  </a:lnTo>
                  <a:lnTo>
                    <a:pt x="622" y="989"/>
                  </a:lnTo>
                  <a:lnTo>
                    <a:pt x="647" y="969"/>
                  </a:lnTo>
                  <a:lnTo>
                    <a:pt x="674" y="951"/>
                  </a:lnTo>
                  <a:lnTo>
                    <a:pt x="693" y="901"/>
                  </a:lnTo>
                  <a:lnTo>
                    <a:pt x="714" y="853"/>
                  </a:lnTo>
                  <a:lnTo>
                    <a:pt x="738" y="808"/>
                  </a:lnTo>
                  <a:lnTo>
                    <a:pt x="764" y="764"/>
                  </a:lnTo>
                  <a:lnTo>
                    <a:pt x="779" y="742"/>
                  </a:lnTo>
                  <a:lnTo>
                    <a:pt x="793" y="723"/>
                  </a:lnTo>
                  <a:lnTo>
                    <a:pt x="804" y="707"/>
                  </a:lnTo>
                  <a:lnTo>
                    <a:pt x="815" y="692"/>
                  </a:lnTo>
                  <a:lnTo>
                    <a:pt x="822" y="680"/>
                  </a:lnTo>
                  <a:lnTo>
                    <a:pt x="828" y="669"/>
                  </a:lnTo>
                  <a:lnTo>
                    <a:pt x="831" y="659"/>
                  </a:lnTo>
                  <a:lnTo>
                    <a:pt x="833" y="647"/>
                  </a:lnTo>
                  <a:lnTo>
                    <a:pt x="834" y="634"/>
                  </a:lnTo>
                  <a:lnTo>
                    <a:pt x="835" y="615"/>
                  </a:lnTo>
                  <a:lnTo>
                    <a:pt x="834" y="592"/>
                  </a:lnTo>
                  <a:lnTo>
                    <a:pt x="835" y="550"/>
                  </a:lnTo>
                  <a:lnTo>
                    <a:pt x="838" y="507"/>
                  </a:lnTo>
                  <a:lnTo>
                    <a:pt x="841" y="490"/>
                  </a:lnTo>
                  <a:lnTo>
                    <a:pt x="849" y="473"/>
                  </a:lnTo>
                  <a:lnTo>
                    <a:pt x="861" y="459"/>
                  </a:lnTo>
                  <a:lnTo>
                    <a:pt x="875" y="449"/>
                  </a:lnTo>
                  <a:lnTo>
                    <a:pt x="893" y="443"/>
                  </a:lnTo>
                  <a:lnTo>
                    <a:pt x="910" y="440"/>
                  </a:lnTo>
                  <a:lnTo>
                    <a:pt x="927" y="442"/>
                  </a:lnTo>
                  <a:lnTo>
                    <a:pt x="943" y="447"/>
                  </a:lnTo>
                  <a:lnTo>
                    <a:pt x="957" y="456"/>
                  </a:lnTo>
                  <a:lnTo>
                    <a:pt x="968" y="470"/>
                  </a:lnTo>
                  <a:lnTo>
                    <a:pt x="973" y="477"/>
                  </a:lnTo>
                  <a:lnTo>
                    <a:pt x="982" y="485"/>
                  </a:lnTo>
                  <a:lnTo>
                    <a:pt x="993" y="496"/>
                  </a:lnTo>
                  <a:lnTo>
                    <a:pt x="1007" y="508"/>
                  </a:lnTo>
                  <a:lnTo>
                    <a:pt x="1026" y="521"/>
                  </a:lnTo>
                  <a:lnTo>
                    <a:pt x="1054" y="537"/>
                  </a:lnTo>
                  <a:lnTo>
                    <a:pt x="1086" y="551"/>
                  </a:lnTo>
                  <a:lnTo>
                    <a:pt x="1121" y="562"/>
                  </a:lnTo>
                  <a:lnTo>
                    <a:pt x="1160" y="570"/>
                  </a:lnTo>
                  <a:lnTo>
                    <a:pt x="1200" y="575"/>
                  </a:lnTo>
                  <a:lnTo>
                    <a:pt x="1244" y="576"/>
                  </a:lnTo>
                  <a:lnTo>
                    <a:pt x="1290" y="575"/>
                  </a:lnTo>
                  <a:lnTo>
                    <a:pt x="1316" y="573"/>
                  </a:lnTo>
                  <a:lnTo>
                    <a:pt x="1343" y="573"/>
                  </a:lnTo>
                  <a:lnTo>
                    <a:pt x="1412" y="574"/>
                  </a:lnTo>
                  <a:lnTo>
                    <a:pt x="1475" y="579"/>
                  </a:lnTo>
                  <a:lnTo>
                    <a:pt x="1535" y="586"/>
                  </a:lnTo>
                  <a:lnTo>
                    <a:pt x="1590" y="596"/>
                  </a:lnTo>
                  <a:lnTo>
                    <a:pt x="1642" y="608"/>
                  </a:lnTo>
                  <a:lnTo>
                    <a:pt x="1690" y="624"/>
                  </a:lnTo>
                  <a:lnTo>
                    <a:pt x="1733" y="640"/>
                  </a:lnTo>
                  <a:lnTo>
                    <a:pt x="1772" y="659"/>
                  </a:lnTo>
                  <a:lnTo>
                    <a:pt x="1809" y="680"/>
                  </a:lnTo>
                  <a:lnTo>
                    <a:pt x="1841" y="703"/>
                  </a:lnTo>
                  <a:lnTo>
                    <a:pt x="1871" y="726"/>
                  </a:lnTo>
                  <a:lnTo>
                    <a:pt x="1897" y="751"/>
                  </a:lnTo>
                  <a:lnTo>
                    <a:pt x="1921" y="778"/>
                  </a:lnTo>
                  <a:lnTo>
                    <a:pt x="1941" y="807"/>
                  </a:lnTo>
                  <a:lnTo>
                    <a:pt x="1959" y="835"/>
                  </a:lnTo>
                  <a:lnTo>
                    <a:pt x="1974" y="864"/>
                  </a:lnTo>
                  <a:lnTo>
                    <a:pt x="1988" y="894"/>
                  </a:lnTo>
                  <a:lnTo>
                    <a:pt x="1998" y="925"/>
                  </a:lnTo>
                  <a:lnTo>
                    <a:pt x="2007" y="955"/>
                  </a:lnTo>
                  <a:lnTo>
                    <a:pt x="2014" y="986"/>
                  </a:lnTo>
                  <a:lnTo>
                    <a:pt x="2018" y="1016"/>
                  </a:lnTo>
                  <a:lnTo>
                    <a:pt x="2022" y="1048"/>
                  </a:lnTo>
                  <a:lnTo>
                    <a:pt x="2053" y="1071"/>
                  </a:lnTo>
                  <a:lnTo>
                    <a:pt x="2079" y="1097"/>
                  </a:lnTo>
                  <a:lnTo>
                    <a:pt x="2100" y="1126"/>
                  </a:lnTo>
                  <a:lnTo>
                    <a:pt x="2115" y="1156"/>
                  </a:lnTo>
                  <a:lnTo>
                    <a:pt x="2126" y="1188"/>
                  </a:lnTo>
                  <a:lnTo>
                    <a:pt x="2132" y="1222"/>
                  </a:lnTo>
                  <a:lnTo>
                    <a:pt x="2131" y="1257"/>
                  </a:lnTo>
                  <a:lnTo>
                    <a:pt x="2123" y="1350"/>
                  </a:lnTo>
                  <a:lnTo>
                    <a:pt x="2117" y="1383"/>
                  </a:lnTo>
                  <a:lnTo>
                    <a:pt x="2106" y="1414"/>
                  </a:lnTo>
                  <a:lnTo>
                    <a:pt x="2090" y="1443"/>
                  </a:lnTo>
                  <a:lnTo>
                    <a:pt x="2072" y="1469"/>
                  </a:lnTo>
                  <a:lnTo>
                    <a:pt x="2048" y="1493"/>
                  </a:lnTo>
                  <a:lnTo>
                    <a:pt x="2021" y="1513"/>
                  </a:lnTo>
                  <a:lnTo>
                    <a:pt x="1991" y="1530"/>
                  </a:lnTo>
                  <a:lnTo>
                    <a:pt x="1958" y="1544"/>
                  </a:lnTo>
                  <a:lnTo>
                    <a:pt x="1922" y="1555"/>
                  </a:lnTo>
                  <a:lnTo>
                    <a:pt x="1893" y="1608"/>
                  </a:lnTo>
                  <a:lnTo>
                    <a:pt x="1860" y="1658"/>
                  </a:lnTo>
                  <a:lnTo>
                    <a:pt x="1825" y="1704"/>
                  </a:lnTo>
                  <a:lnTo>
                    <a:pt x="1786" y="1746"/>
                  </a:lnTo>
                  <a:lnTo>
                    <a:pt x="1744" y="1784"/>
                  </a:lnTo>
                  <a:lnTo>
                    <a:pt x="1699" y="1817"/>
                  </a:lnTo>
                  <a:lnTo>
                    <a:pt x="1652" y="1846"/>
                  </a:lnTo>
                  <a:lnTo>
                    <a:pt x="1602" y="1870"/>
                  </a:lnTo>
                  <a:lnTo>
                    <a:pt x="1549" y="1891"/>
                  </a:lnTo>
                  <a:lnTo>
                    <a:pt x="1493" y="1906"/>
                  </a:lnTo>
                  <a:lnTo>
                    <a:pt x="1484" y="1977"/>
                  </a:lnTo>
                  <a:lnTo>
                    <a:pt x="1485" y="1984"/>
                  </a:lnTo>
                  <a:lnTo>
                    <a:pt x="1489" y="1992"/>
                  </a:lnTo>
                  <a:lnTo>
                    <a:pt x="1497" y="2001"/>
                  </a:lnTo>
                  <a:lnTo>
                    <a:pt x="1849" y="2271"/>
                  </a:lnTo>
                  <a:lnTo>
                    <a:pt x="1913" y="2227"/>
                  </a:lnTo>
                  <a:lnTo>
                    <a:pt x="1973" y="2181"/>
                  </a:lnTo>
                  <a:lnTo>
                    <a:pt x="2033" y="2131"/>
                  </a:lnTo>
                  <a:lnTo>
                    <a:pt x="2089" y="2077"/>
                  </a:lnTo>
                  <a:lnTo>
                    <a:pt x="2154" y="2009"/>
                  </a:lnTo>
                  <a:lnTo>
                    <a:pt x="2214" y="1937"/>
                  </a:lnTo>
                  <a:lnTo>
                    <a:pt x="2268" y="1864"/>
                  </a:lnTo>
                  <a:lnTo>
                    <a:pt x="2317" y="1788"/>
                  </a:lnTo>
                  <a:lnTo>
                    <a:pt x="2362" y="1709"/>
                  </a:lnTo>
                  <a:lnTo>
                    <a:pt x="2401" y="1628"/>
                  </a:lnTo>
                  <a:lnTo>
                    <a:pt x="2434" y="1546"/>
                  </a:lnTo>
                  <a:lnTo>
                    <a:pt x="2462" y="1461"/>
                  </a:lnTo>
                  <a:lnTo>
                    <a:pt x="2484" y="1376"/>
                  </a:lnTo>
                  <a:lnTo>
                    <a:pt x="2499" y="1290"/>
                  </a:lnTo>
                  <a:lnTo>
                    <a:pt x="2510" y="1203"/>
                  </a:lnTo>
                  <a:lnTo>
                    <a:pt x="2513" y="1125"/>
                  </a:lnTo>
                  <a:lnTo>
                    <a:pt x="2512" y="1047"/>
                  </a:lnTo>
                  <a:lnTo>
                    <a:pt x="2506" y="972"/>
                  </a:lnTo>
                  <a:lnTo>
                    <a:pt x="2494" y="898"/>
                  </a:lnTo>
                  <a:lnTo>
                    <a:pt x="2477" y="826"/>
                  </a:lnTo>
                  <a:lnTo>
                    <a:pt x="2455" y="757"/>
                  </a:lnTo>
                  <a:lnTo>
                    <a:pt x="2429" y="689"/>
                  </a:lnTo>
                  <a:lnTo>
                    <a:pt x="2399" y="625"/>
                  </a:lnTo>
                  <a:lnTo>
                    <a:pt x="2363" y="562"/>
                  </a:lnTo>
                  <a:lnTo>
                    <a:pt x="2323" y="503"/>
                  </a:lnTo>
                  <a:lnTo>
                    <a:pt x="2278" y="447"/>
                  </a:lnTo>
                  <a:lnTo>
                    <a:pt x="2228" y="394"/>
                  </a:lnTo>
                  <a:lnTo>
                    <a:pt x="2177" y="347"/>
                  </a:lnTo>
                  <a:lnTo>
                    <a:pt x="2122" y="303"/>
                  </a:lnTo>
                  <a:lnTo>
                    <a:pt x="2063" y="264"/>
                  </a:lnTo>
                  <a:lnTo>
                    <a:pt x="2003" y="229"/>
                  </a:lnTo>
                  <a:lnTo>
                    <a:pt x="1939" y="198"/>
                  </a:lnTo>
                  <a:lnTo>
                    <a:pt x="1872" y="172"/>
                  </a:lnTo>
                  <a:lnTo>
                    <a:pt x="1804" y="151"/>
                  </a:lnTo>
                  <a:lnTo>
                    <a:pt x="1733" y="134"/>
                  </a:lnTo>
                  <a:lnTo>
                    <a:pt x="1660" y="122"/>
                  </a:lnTo>
                  <a:lnTo>
                    <a:pt x="1585" y="114"/>
                  </a:lnTo>
                  <a:lnTo>
                    <a:pt x="1510" y="112"/>
                  </a:lnTo>
                  <a:close/>
                  <a:moveTo>
                    <a:pt x="1510" y="0"/>
                  </a:moveTo>
                  <a:lnTo>
                    <a:pt x="1587" y="2"/>
                  </a:lnTo>
                  <a:lnTo>
                    <a:pt x="1663" y="9"/>
                  </a:lnTo>
                  <a:lnTo>
                    <a:pt x="1737" y="21"/>
                  </a:lnTo>
                  <a:lnTo>
                    <a:pt x="1809" y="36"/>
                  </a:lnTo>
                  <a:lnTo>
                    <a:pt x="1880" y="56"/>
                  </a:lnTo>
                  <a:lnTo>
                    <a:pt x="1949" y="81"/>
                  </a:lnTo>
                  <a:lnTo>
                    <a:pt x="2015" y="110"/>
                  </a:lnTo>
                  <a:lnTo>
                    <a:pt x="2080" y="143"/>
                  </a:lnTo>
                  <a:lnTo>
                    <a:pt x="2142" y="180"/>
                  </a:lnTo>
                  <a:lnTo>
                    <a:pt x="2200" y="221"/>
                  </a:lnTo>
                  <a:lnTo>
                    <a:pt x="2256" y="266"/>
                  </a:lnTo>
                  <a:lnTo>
                    <a:pt x="2309" y="315"/>
                  </a:lnTo>
                  <a:lnTo>
                    <a:pt x="2359" y="369"/>
                  </a:lnTo>
                  <a:lnTo>
                    <a:pt x="2406" y="426"/>
                  </a:lnTo>
                  <a:lnTo>
                    <a:pt x="2448" y="486"/>
                  </a:lnTo>
                  <a:lnTo>
                    <a:pt x="2487" y="550"/>
                  </a:lnTo>
                  <a:lnTo>
                    <a:pt x="2520" y="615"/>
                  </a:lnTo>
                  <a:lnTo>
                    <a:pt x="2548" y="683"/>
                  </a:lnTo>
                  <a:lnTo>
                    <a:pt x="2574" y="752"/>
                  </a:lnTo>
                  <a:lnTo>
                    <a:pt x="2593" y="825"/>
                  </a:lnTo>
                  <a:lnTo>
                    <a:pt x="2608" y="899"/>
                  </a:lnTo>
                  <a:lnTo>
                    <a:pt x="2619" y="975"/>
                  </a:lnTo>
                  <a:lnTo>
                    <a:pt x="2625" y="1053"/>
                  </a:lnTo>
                  <a:lnTo>
                    <a:pt x="2626" y="1131"/>
                  </a:lnTo>
                  <a:lnTo>
                    <a:pt x="2622" y="1212"/>
                  </a:lnTo>
                  <a:lnTo>
                    <a:pt x="2612" y="1298"/>
                  </a:lnTo>
                  <a:lnTo>
                    <a:pt x="2598" y="1383"/>
                  </a:lnTo>
                  <a:lnTo>
                    <a:pt x="2577" y="1469"/>
                  </a:lnTo>
                  <a:lnTo>
                    <a:pt x="2552" y="1552"/>
                  </a:lnTo>
                  <a:lnTo>
                    <a:pt x="2520" y="1634"/>
                  </a:lnTo>
                  <a:lnTo>
                    <a:pt x="2485" y="1715"/>
                  </a:lnTo>
                  <a:lnTo>
                    <a:pt x="2444" y="1794"/>
                  </a:lnTo>
                  <a:lnTo>
                    <a:pt x="2398" y="1872"/>
                  </a:lnTo>
                  <a:lnTo>
                    <a:pt x="2348" y="1947"/>
                  </a:lnTo>
                  <a:lnTo>
                    <a:pt x="2292" y="2019"/>
                  </a:lnTo>
                  <a:lnTo>
                    <a:pt x="2233" y="2089"/>
                  </a:lnTo>
                  <a:lnTo>
                    <a:pt x="2169" y="2157"/>
                  </a:lnTo>
                  <a:lnTo>
                    <a:pt x="2115" y="2208"/>
                  </a:lnTo>
                  <a:lnTo>
                    <a:pt x="2060" y="2255"/>
                  </a:lnTo>
                  <a:lnTo>
                    <a:pt x="2003" y="2301"/>
                  </a:lnTo>
                  <a:lnTo>
                    <a:pt x="1943" y="2344"/>
                  </a:lnTo>
                  <a:lnTo>
                    <a:pt x="1945" y="2345"/>
                  </a:lnTo>
                  <a:lnTo>
                    <a:pt x="1876" y="2387"/>
                  </a:lnTo>
                  <a:lnTo>
                    <a:pt x="1875" y="2387"/>
                  </a:lnTo>
                  <a:lnTo>
                    <a:pt x="1835" y="2411"/>
                  </a:lnTo>
                  <a:lnTo>
                    <a:pt x="1794" y="2434"/>
                  </a:lnTo>
                  <a:lnTo>
                    <a:pt x="1771" y="2446"/>
                  </a:lnTo>
                  <a:lnTo>
                    <a:pt x="1710" y="2476"/>
                  </a:lnTo>
                  <a:lnTo>
                    <a:pt x="1685" y="2487"/>
                  </a:lnTo>
                  <a:lnTo>
                    <a:pt x="1605" y="2519"/>
                  </a:lnTo>
                  <a:lnTo>
                    <a:pt x="1579" y="2529"/>
                  </a:lnTo>
                  <a:lnTo>
                    <a:pt x="1521" y="2548"/>
                  </a:lnTo>
                  <a:lnTo>
                    <a:pt x="1487" y="2558"/>
                  </a:lnTo>
                  <a:lnTo>
                    <a:pt x="1429" y="2572"/>
                  </a:lnTo>
                  <a:lnTo>
                    <a:pt x="1402" y="2580"/>
                  </a:lnTo>
                  <a:lnTo>
                    <a:pt x="1320" y="2594"/>
                  </a:lnTo>
                  <a:lnTo>
                    <a:pt x="1292" y="2598"/>
                  </a:lnTo>
                  <a:lnTo>
                    <a:pt x="1230" y="2605"/>
                  </a:lnTo>
                  <a:lnTo>
                    <a:pt x="1203" y="2607"/>
                  </a:lnTo>
                  <a:lnTo>
                    <a:pt x="1159" y="2609"/>
                  </a:lnTo>
                  <a:lnTo>
                    <a:pt x="1116" y="2610"/>
                  </a:lnTo>
                  <a:lnTo>
                    <a:pt x="1038" y="2608"/>
                  </a:lnTo>
                  <a:lnTo>
                    <a:pt x="963" y="2601"/>
                  </a:lnTo>
                  <a:lnTo>
                    <a:pt x="888" y="2590"/>
                  </a:lnTo>
                  <a:lnTo>
                    <a:pt x="816" y="2573"/>
                  </a:lnTo>
                  <a:lnTo>
                    <a:pt x="744" y="2554"/>
                  </a:lnTo>
                  <a:lnTo>
                    <a:pt x="676" y="2529"/>
                  </a:lnTo>
                  <a:lnTo>
                    <a:pt x="610" y="2500"/>
                  </a:lnTo>
                  <a:lnTo>
                    <a:pt x="546" y="2467"/>
                  </a:lnTo>
                  <a:lnTo>
                    <a:pt x="484" y="2430"/>
                  </a:lnTo>
                  <a:lnTo>
                    <a:pt x="425" y="2388"/>
                  </a:lnTo>
                  <a:lnTo>
                    <a:pt x="369" y="2344"/>
                  </a:lnTo>
                  <a:lnTo>
                    <a:pt x="317" y="2295"/>
                  </a:lnTo>
                  <a:lnTo>
                    <a:pt x="265" y="2241"/>
                  </a:lnTo>
                  <a:lnTo>
                    <a:pt x="218" y="2184"/>
                  </a:lnTo>
                  <a:lnTo>
                    <a:pt x="177" y="2123"/>
                  </a:lnTo>
                  <a:lnTo>
                    <a:pt x="139" y="2060"/>
                  </a:lnTo>
                  <a:lnTo>
                    <a:pt x="105" y="1995"/>
                  </a:lnTo>
                  <a:lnTo>
                    <a:pt x="76" y="1927"/>
                  </a:lnTo>
                  <a:lnTo>
                    <a:pt x="52" y="1857"/>
                  </a:lnTo>
                  <a:lnTo>
                    <a:pt x="32" y="1785"/>
                  </a:lnTo>
                  <a:lnTo>
                    <a:pt x="17" y="1711"/>
                  </a:lnTo>
                  <a:lnTo>
                    <a:pt x="6" y="1635"/>
                  </a:lnTo>
                  <a:lnTo>
                    <a:pt x="0" y="1558"/>
                  </a:lnTo>
                  <a:lnTo>
                    <a:pt x="0" y="1479"/>
                  </a:lnTo>
                  <a:lnTo>
                    <a:pt x="3" y="1399"/>
                  </a:lnTo>
                  <a:lnTo>
                    <a:pt x="13" y="1313"/>
                  </a:lnTo>
                  <a:lnTo>
                    <a:pt x="28" y="1226"/>
                  </a:lnTo>
                  <a:lnTo>
                    <a:pt x="48" y="1142"/>
                  </a:lnTo>
                  <a:lnTo>
                    <a:pt x="74" y="1058"/>
                  </a:lnTo>
                  <a:lnTo>
                    <a:pt x="104" y="976"/>
                  </a:lnTo>
                  <a:lnTo>
                    <a:pt x="141" y="895"/>
                  </a:lnTo>
                  <a:lnTo>
                    <a:pt x="182" y="816"/>
                  </a:lnTo>
                  <a:lnTo>
                    <a:pt x="227" y="738"/>
                  </a:lnTo>
                  <a:lnTo>
                    <a:pt x="277" y="663"/>
                  </a:lnTo>
                  <a:lnTo>
                    <a:pt x="332" y="590"/>
                  </a:lnTo>
                  <a:lnTo>
                    <a:pt x="392" y="521"/>
                  </a:lnTo>
                  <a:lnTo>
                    <a:pt x="456" y="453"/>
                  </a:lnTo>
                  <a:lnTo>
                    <a:pt x="525" y="390"/>
                  </a:lnTo>
                  <a:lnTo>
                    <a:pt x="596" y="329"/>
                  </a:lnTo>
                  <a:lnTo>
                    <a:pt x="670" y="274"/>
                  </a:lnTo>
                  <a:lnTo>
                    <a:pt x="748" y="223"/>
                  </a:lnTo>
                  <a:lnTo>
                    <a:pt x="827" y="178"/>
                  </a:lnTo>
                  <a:lnTo>
                    <a:pt x="909" y="137"/>
                  </a:lnTo>
                  <a:lnTo>
                    <a:pt x="991" y="101"/>
                  </a:lnTo>
                  <a:lnTo>
                    <a:pt x="1076" y="71"/>
                  </a:lnTo>
                  <a:lnTo>
                    <a:pt x="1161" y="46"/>
                  </a:lnTo>
                  <a:lnTo>
                    <a:pt x="1247" y="26"/>
                  </a:lnTo>
                  <a:lnTo>
                    <a:pt x="1334" y="11"/>
                  </a:lnTo>
                  <a:lnTo>
                    <a:pt x="1422" y="3"/>
                  </a:lnTo>
                  <a:lnTo>
                    <a:pt x="15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06" name="Group 2516"/>
          <p:cNvGrpSpPr/>
          <p:nvPr/>
        </p:nvGrpSpPr>
        <p:grpSpPr>
          <a:xfrm>
            <a:off x="4054279" y="4547201"/>
            <a:ext cx="506413" cy="519113"/>
            <a:chOff x="715963" y="5792788"/>
            <a:chExt cx="506413" cy="519113"/>
          </a:xfrm>
          <a:solidFill>
            <a:srgbClr val="000000"/>
          </a:solidFill>
        </p:grpSpPr>
        <p:sp>
          <p:nvSpPr>
            <p:cNvPr id="1207" name="Freeform 1285"/>
            <p:cNvSpPr>
              <a:spLocks noEditPoints="1"/>
            </p:cNvSpPr>
            <p:nvPr/>
          </p:nvSpPr>
          <p:spPr bwMode="auto">
            <a:xfrm>
              <a:off x="715963" y="5792788"/>
              <a:ext cx="506413" cy="519113"/>
            </a:xfrm>
            <a:custGeom>
              <a:avLst/>
              <a:gdLst>
                <a:gd name="T0" fmla="*/ 1172 w 3193"/>
                <a:gd name="T1" fmla="*/ 3120 h 3267"/>
                <a:gd name="T2" fmla="*/ 828 w 3193"/>
                <a:gd name="T3" fmla="*/ 2986 h 3267"/>
                <a:gd name="T4" fmla="*/ 821 w 3193"/>
                <a:gd name="T5" fmla="*/ 2860 h 3267"/>
                <a:gd name="T6" fmla="*/ 316 w 3193"/>
                <a:gd name="T7" fmla="*/ 2445 h 3267"/>
                <a:gd name="T8" fmla="*/ 515 w 3193"/>
                <a:gd name="T9" fmla="*/ 2425 h 3267"/>
                <a:gd name="T10" fmla="*/ 437 w 3193"/>
                <a:gd name="T11" fmla="*/ 2235 h 3267"/>
                <a:gd name="T12" fmla="*/ 120 w 3193"/>
                <a:gd name="T13" fmla="*/ 1803 h 3267"/>
                <a:gd name="T14" fmla="*/ 343 w 3193"/>
                <a:gd name="T15" fmla="*/ 1803 h 3267"/>
                <a:gd name="T16" fmla="*/ 337 w 3193"/>
                <a:gd name="T17" fmla="*/ 1690 h 3267"/>
                <a:gd name="T18" fmla="*/ 141 w 3193"/>
                <a:gd name="T19" fmla="*/ 1323 h 3267"/>
                <a:gd name="T20" fmla="*/ 359 w 3193"/>
                <a:gd name="T21" fmla="*/ 1336 h 3267"/>
                <a:gd name="T22" fmla="*/ 188 w 3193"/>
                <a:gd name="T23" fmla="*/ 1127 h 3267"/>
                <a:gd name="T24" fmla="*/ 397 w 3193"/>
                <a:gd name="T25" fmla="*/ 691 h 3267"/>
                <a:gd name="T26" fmla="*/ 564 w 3193"/>
                <a:gd name="T27" fmla="*/ 751 h 3267"/>
                <a:gd name="T28" fmla="*/ 673 w 3193"/>
                <a:gd name="T29" fmla="*/ 390 h 3267"/>
                <a:gd name="T30" fmla="*/ 838 w 3193"/>
                <a:gd name="T31" fmla="*/ 392 h 3267"/>
                <a:gd name="T32" fmla="*/ 996 w 3193"/>
                <a:gd name="T33" fmla="*/ 199 h 3267"/>
                <a:gd name="T34" fmla="*/ 1764 w 3193"/>
                <a:gd name="T35" fmla="*/ 113 h 3267"/>
                <a:gd name="T36" fmla="*/ 1539 w 3193"/>
                <a:gd name="T37" fmla="*/ 135 h 3267"/>
                <a:gd name="T38" fmla="*/ 1368 w 3193"/>
                <a:gd name="T39" fmla="*/ 183 h 3267"/>
                <a:gd name="T40" fmla="*/ 964 w 3193"/>
                <a:gd name="T41" fmla="*/ 427 h 3267"/>
                <a:gd name="T42" fmla="*/ 608 w 3193"/>
                <a:gd name="T43" fmla="*/ 908 h 3267"/>
                <a:gd name="T44" fmla="*/ 532 w 3193"/>
                <a:gd name="T45" fmla="*/ 1099 h 3267"/>
                <a:gd name="T46" fmla="*/ 473 w 3193"/>
                <a:gd name="T47" fmla="*/ 1341 h 3267"/>
                <a:gd name="T48" fmla="*/ 448 w 3193"/>
                <a:gd name="T49" fmla="*/ 1634 h 3267"/>
                <a:gd name="T50" fmla="*/ 466 w 3193"/>
                <a:gd name="T51" fmla="*/ 1890 h 3267"/>
                <a:gd name="T52" fmla="*/ 522 w 3193"/>
                <a:gd name="T53" fmla="*/ 2137 h 3267"/>
                <a:gd name="T54" fmla="*/ 606 w 3193"/>
                <a:gd name="T55" fmla="*/ 2355 h 3267"/>
                <a:gd name="T56" fmla="*/ 903 w 3193"/>
                <a:gd name="T57" fmla="*/ 2783 h 3267"/>
                <a:gd name="T58" fmla="*/ 1334 w 3193"/>
                <a:gd name="T59" fmla="*/ 3071 h 3267"/>
                <a:gd name="T60" fmla="*/ 1539 w 3193"/>
                <a:gd name="T61" fmla="*/ 3132 h 3267"/>
                <a:gd name="T62" fmla="*/ 1764 w 3193"/>
                <a:gd name="T63" fmla="*/ 3155 h 3267"/>
                <a:gd name="T64" fmla="*/ 2332 w 3193"/>
                <a:gd name="T65" fmla="*/ 3006 h 3267"/>
                <a:gd name="T66" fmla="*/ 2776 w 3193"/>
                <a:gd name="T67" fmla="*/ 2606 h 3267"/>
                <a:gd name="T68" fmla="*/ 3037 w 3193"/>
                <a:gd name="T69" fmla="*/ 2022 h 3267"/>
                <a:gd name="T70" fmla="*/ 3055 w 3193"/>
                <a:gd name="T71" fmla="*/ 1340 h 3267"/>
                <a:gd name="T72" fmla="*/ 2826 w 3193"/>
                <a:gd name="T73" fmla="*/ 736 h 3267"/>
                <a:gd name="T74" fmla="*/ 2404 w 3193"/>
                <a:gd name="T75" fmla="*/ 305 h 3267"/>
                <a:gd name="T76" fmla="*/ 1850 w 3193"/>
                <a:gd name="T77" fmla="*/ 117 h 3267"/>
                <a:gd name="T78" fmla="*/ 1764 w 3193"/>
                <a:gd name="T79" fmla="*/ 0 h 3267"/>
                <a:gd name="T80" fmla="*/ 2358 w 3193"/>
                <a:gd name="T81" fmla="*/ 149 h 3267"/>
                <a:gd name="T82" fmla="*/ 2831 w 3193"/>
                <a:gd name="T83" fmla="*/ 549 h 3267"/>
                <a:gd name="T84" fmla="*/ 3125 w 3193"/>
                <a:gd name="T85" fmla="*/ 1137 h 3267"/>
                <a:gd name="T86" fmla="*/ 3181 w 3193"/>
                <a:gd name="T87" fmla="*/ 1839 h 3267"/>
                <a:gd name="T88" fmla="*/ 2983 w 3193"/>
                <a:gd name="T89" fmla="*/ 2486 h 3267"/>
                <a:gd name="T90" fmla="*/ 2579 w 3193"/>
                <a:gd name="T91" fmla="*/ 2974 h 3267"/>
                <a:gd name="T92" fmla="*/ 2030 w 3193"/>
                <a:gd name="T93" fmla="*/ 3239 h 3267"/>
                <a:gd name="T94" fmla="*/ 1483 w 3193"/>
                <a:gd name="T95" fmla="*/ 3266 h 3267"/>
                <a:gd name="T96" fmla="*/ 913 w 3193"/>
                <a:gd name="T97" fmla="*/ 3158 h 3267"/>
                <a:gd name="T98" fmla="*/ 604 w 3193"/>
                <a:gd name="T99" fmla="*/ 2967 h 3267"/>
                <a:gd name="T100" fmla="*/ 334 w 3193"/>
                <a:gd name="T101" fmla="*/ 2684 h 3267"/>
                <a:gd name="T102" fmla="*/ 136 w 3193"/>
                <a:gd name="T103" fmla="*/ 2331 h 3267"/>
                <a:gd name="T104" fmla="*/ 3 w 3193"/>
                <a:gd name="T105" fmla="*/ 1739 h 3267"/>
                <a:gd name="T106" fmla="*/ 58 w 3193"/>
                <a:gd name="T107" fmla="*/ 1168 h 3267"/>
                <a:gd name="T108" fmla="*/ 200 w 3193"/>
                <a:gd name="T109" fmla="*/ 801 h 3267"/>
                <a:gd name="T110" fmla="*/ 441 w 3193"/>
                <a:gd name="T111" fmla="*/ 455 h 3267"/>
                <a:gd name="T112" fmla="*/ 926 w 3193"/>
                <a:gd name="T113" fmla="*/ 104 h 3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93" h="3267">
                  <a:moveTo>
                    <a:pt x="828" y="2986"/>
                  </a:moveTo>
                  <a:lnTo>
                    <a:pt x="896" y="3024"/>
                  </a:lnTo>
                  <a:lnTo>
                    <a:pt x="967" y="3057"/>
                  </a:lnTo>
                  <a:lnTo>
                    <a:pt x="1040" y="3087"/>
                  </a:lnTo>
                  <a:lnTo>
                    <a:pt x="1114" y="3111"/>
                  </a:lnTo>
                  <a:lnTo>
                    <a:pt x="1190" y="3130"/>
                  </a:lnTo>
                  <a:lnTo>
                    <a:pt x="1172" y="3120"/>
                  </a:lnTo>
                  <a:lnTo>
                    <a:pt x="1117" y="3090"/>
                  </a:lnTo>
                  <a:lnTo>
                    <a:pt x="1088" y="3072"/>
                  </a:lnTo>
                  <a:lnTo>
                    <a:pt x="1053" y="3050"/>
                  </a:lnTo>
                  <a:lnTo>
                    <a:pt x="1020" y="3028"/>
                  </a:lnTo>
                  <a:lnTo>
                    <a:pt x="985" y="3002"/>
                  </a:lnTo>
                  <a:lnTo>
                    <a:pt x="963" y="2986"/>
                  </a:lnTo>
                  <a:lnTo>
                    <a:pt x="828" y="2986"/>
                  </a:lnTo>
                  <a:close/>
                  <a:moveTo>
                    <a:pt x="494" y="2704"/>
                  </a:moveTo>
                  <a:lnTo>
                    <a:pt x="549" y="2764"/>
                  </a:lnTo>
                  <a:lnTo>
                    <a:pt x="606" y="2821"/>
                  </a:lnTo>
                  <a:lnTo>
                    <a:pt x="666" y="2873"/>
                  </a:lnTo>
                  <a:lnTo>
                    <a:pt x="834" y="2873"/>
                  </a:lnTo>
                  <a:lnTo>
                    <a:pt x="828" y="2867"/>
                  </a:lnTo>
                  <a:lnTo>
                    <a:pt x="821" y="2860"/>
                  </a:lnTo>
                  <a:lnTo>
                    <a:pt x="788" y="2825"/>
                  </a:lnTo>
                  <a:lnTo>
                    <a:pt x="758" y="2792"/>
                  </a:lnTo>
                  <a:lnTo>
                    <a:pt x="706" y="2730"/>
                  </a:lnTo>
                  <a:lnTo>
                    <a:pt x="686" y="2704"/>
                  </a:lnTo>
                  <a:lnTo>
                    <a:pt x="494" y="2704"/>
                  </a:lnTo>
                  <a:close/>
                  <a:moveTo>
                    <a:pt x="276" y="2366"/>
                  </a:moveTo>
                  <a:lnTo>
                    <a:pt x="316" y="2445"/>
                  </a:lnTo>
                  <a:lnTo>
                    <a:pt x="359" y="2520"/>
                  </a:lnTo>
                  <a:lnTo>
                    <a:pt x="407" y="2591"/>
                  </a:lnTo>
                  <a:lnTo>
                    <a:pt x="608" y="2591"/>
                  </a:lnTo>
                  <a:lnTo>
                    <a:pt x="577" y="2542"/>
                  </a:lnTo>
                  <a:lnTo>
                    <a:pt x="564" y="2518"/>
                  </a:lnTo>
                  <a:lnTo>
                    <a:pt x="528" y="2451"/>
                  </a:lnTo>
                  <a:lnTo>
                    <a:pt x="515" y="2425"/>
                  </a:lnTo>
                  <a:lnTo>
                    <a:pt x="488" y="2366"/>
                  </a:lnTo>
                  <a:lnTo>
                    <a:pt x="276" y="2366"/>
                  </a:lnTo>
                  <a:close/>
                  <a:moveTo>
                    <a:pt x="172" y="2084"/>
                  </a:moveTo>
                  <a:lnTo>
                    <a:pt x="198" y="2170"/>
                  </a:lnTo>
                  <a:lnTo>
                    <a:pt x="227" y="2253"/>
                  </a:lnTo>
                  <a:lnTo>
                    <a:pt x="443" y="2253"/>
                  </a:lnTo>
                  <a:lnTo>
                    <a:pt x="437" y="2235"/>
                  </a:lnTo>
                  <a:lnTo>
                    <a:pt x="430" y="2214"/>
                  </a:lnTo>
                  <a:lnTo>
                    <a:pt x="413" y="2164"/>
                  </a:lnTo>
                  <a:lnTo>
                    <a:pt x="398" y="2113"/>
                  </a:lnTo>
                  <a:lnTo>
                    <a:pt x="396" y="2106"/>
                  </a:lnTo>
                  <a:lnTo>
                    <a:pt x="392" y="2084"/>
                  </a:lnTo>
                  <a:lnTo>
                    <a:pt x="172" y="2084"/>
                  </a:lnTo>
                  <a:close/>
                  <a:moveTo>
                    <a:pt x="120" y="1803"/>
                  </a:moveTo>
                  <a:lnTo>
                    <a:pt x="131" y="1889"/>
                  </a:lnTo>
                  <a:lnTo>
                    <a:pt x="146" y="1972"/>
                  </a:lnTo>
                  <a:lnTo>
                    <a:pt x="367" y="1972"/>
                  </a:lnTo>
                  <a:lnTo>
                    <a:pt x="352" y="1878"/>
                  </a:lnTo>
                  <a:lnTo>
                    <a:pt x="351" y="1876"/>
                  </a:lnTo>
                  <a:lnTo>
                    <a:pt x="351" y="1873"/>
                  </a:lnTo>
                  <a:lnTo>
                    <a:pt x="343" y="1803"/>
                  </a:lnTo>
                  <a:lnTo>
                    <a:pt x="120" y="1803"/>
                  </a:lnTo>
                  <a:close/>
                  <a:moveTo>
                    <a:pt x="116" y="1521"/>
                  </a:moveTo>
                  <a:lnTo>
                    <a:pt x="113" y="1577"/>
                  </a:lnTo>
                  <a:lnTo>
                    <a:pt x="112" y="1634"/>
                  </a:lnTo>
                  <a:lnTo>
                    <a:pt x="113" y="1662"/>
                  </a:lnTo>
                  <a:lnTo>
                    <a:pt x="114" y="1690"/>
                  </a:lnTo>
                  <a:lnTo>
                    <a:pt x="337" y="1690"/>
                  </a:lnTo>
                  <a:lnTo>
                    <a:pt x="336" y="1634"/>
                  </a:lnTo>
                  <a:lnTo>
                    <a:pt x="337" y="1578"/>
                  </a:lnTo>
                  <a:lnTo>
                    <a:pt x="339" y="1524"/>
                  </a:lnTo>
                  <a:lnTo>
                    <a:pt x="339" y="1521"/>
                  </a:lnTo>
                  <a:lnTo>
                    <a:pt x="116" y="1521"/>
                  </a:lnTo>
                  <a:close/>
                  <a:moveTo>
                    <a:pt x="157" y="1239"/>
                  </a:moveTo>
                  <a:lnTo>
                    <a:pt x="141" y="1323"/>
                  </a:lnTo>
                  <a:lnTo>
                    <a:pt x="127" y="1408"/>
                  </a:lnTo>
                  <a:lnTo>
                    <a:pt x="349" y="1408"/>
                  </a:lnTo>
                  <a:lnTo>
                    <a:pt x="350" y="1401"/>
                  </a:lnTo>
                  <a:lnTo>
                    <a:pt x="351" y="1394"/>
                  </a:lnTo>
                  <a:lnTo>
                    <a:pt x="351" y="1392"/>
                  </a:lnTo>
                  <a:lnTo>
                    <a:pt x="352" y="1389"/>
                  </a:lnTo>
                  <a:lnTo>
                    <a:pt x="359" y="1336"/>
                  </a:lnTo>
                  <a:lnTo>
                    <a:pt x="370" y="1281"/>
                  </a:lnTo>
                  <a:lnTo>
                    <a:pt x="374" y="1260"/>
                  </a:lnTo>
                  <a:lnTo>
                    <a:pt x="378" y="1239"/>
                  </a:lnTo>
                  <a:lnTo>
                    <a:pt x="157" y="1239"/>
                  </a:lnTo>
                  <a:close/>
                  <a:moveTo>
                    <a:pt x="249" y="958"/>
                  </a:moveTo>
                  <a:lnTo>
                    <a:pt x="217" y="1042"/>
                  </a:lnTo>
                  <a:lnTo>
                    <a:pt x="188" y="1127"/>
                  </a:lnTo>
                  <a:lnTo>
                    <a:pt x="406" y="1127"/>
                  </a:lnTo>
                  <a:lnTo>
                    <a:pt x="429" y="1054"/>
                  </a:lnTo>
                  <a:lnTo>
                    <a:pt x="437" y="1032"/>
                  </a:lnTo>
                  <a:lnTo>
                    <a:pt x="464" y="958"/>
                  </a:lnTo>
                  <a:lnTo>
                    <a:pt x="249" y="958"/>
                  </a:lnTo>
                  <a:close/>
                  <a:moveTo>
                    <a:pt x="449" y="620"/>
                  </a:moveTo>
                  <a:lnTo>
                    <a:pt x="397" y="691"/>
                  </a:lnTo>
                  <a:lnTo>
                    <a:pt x="348" y="766"/>
                  </a:lnTo>
                  <a:lnTo>
                    <a:pt x="303" y="845"/>
                  </a:lnTo>
                  <a:lnTo>
                    <a:pt x="514" y="845"/>
                  </a:lnTo>
                  <a:lnTo>
                    <a:pt x="514" y="844"/>
                  </a:lnTo>
                  <a:lnTo>
                    <a:pt x="515" y="843"/>
                  </a:lnTo>
                  <a:lnTo>
                    <a:pt x="528" y="817"/>
                  </a:lnTo>
                  <a:lnTo>
                    <a:pt x="564" y="751"/>
                  </a:lnTo>
                  <a:lnTo>
                    <a:pt x="577" y="726"/>
                  </a:lnTo>
                  <a:lnTo>
                    <a:pt x="601" y="687"/>
                  </a:lnTo>
                  <a:lnTo>
                    <a:pt x="625" y="649"/>
                  </a:lnTo>
                  <a:lnTo>
                    <a:pt x="646" y="620"/>
                  </a:lnTo>
                  <a:lnTo>
                    <a:pt x="449" y="620"/>
                  </a:lnTo>
                  <a:close/>
                  <a:moveTo>
                    <a:pt x="741" y="338"/>
                  </a:moveTo>
                  <a:lnTo>
                    <a:pt x="673" y="390"/>
                  </a:lnTo>
                  <a:lnTo>
                    <a:pt x="608" y="447"/>
                  </a:lnTo>
                  <a:lnTo>
                    <a:pt x="547" y="507"/>
                  </a:lnTo>
                  <a:lnTo>
                    <a:pt x="731" y="507"/>
                  </a:lnTo>
                  <a:lnTo>
                    <a:pt x="758" y="476"/>
                  </a:lnTo>
                  <a:lnTo>
                    <a:pt x="788" y="442"/>
                  </a:lnTo>
                  <a:lnTo>
                    <a:pt x="821" y="409"/>
                  </a:lnTo>
                  <a:lnTo>
                    <a:pt x="838" y="392"/>
                  </a:lnTo>
                  <a:lnTo>
                    <a:pt x="854" y="376"/>
                  </a:lnTo>
                  <a:lnTo>
                    <a:pt x="896" y="338"/>
                  </a:lnTo>
                  <a:lnTo>
                    <a:pt x="741" y="338"/>
                  </a:lnTo>
                  <a:close/>
                  <a:moveTo>
                    <a:pt x="1190" y="138"/>
                  </a:moveTo>
                  <a:lnTo>
                    <a:pt x="1124" y="154"/>
                  </a:lnTo>
                  <a:lnTo>
                    <a:pt x="1059" y="174"/>
                  </a:lnTo>
                  <a:lnTo>
                    <a:pt x="996" y="199"/>
                  </a:lnTo>
                  <a:lnTo>
                    <a:pt x="934" y="225"/>
                  </a:lnTo>
                  <a:lnTo>
                    <a:pt x="1042" y="225"/>
                  </a:lnTo>
                  <a:lnTo>
                    <a:pt x="1088" y="196"/>
                  </a:lnTo>
                  <a:lnTo>
                    <a:pt x="1118" y="178"/>
                  </a:lnTo>
                  <a:lnTo>
                    <a:pt x="1173" y="147"/>
                  </a:lnTo>
                  <a:lnTo>
                    <a:pt x="1190" y="138"/>
                  </a:lnTo>
                  <a:close/>
                  <a:moveTo>
                    <a:pt x="1764" y="113"/>
                  </a:moveTo>
                  <a:lnTo>
                    <a:pt x="1698" y="115"/>
                  </a:lnTo>
                  <a:lnTo>
                    <a:pt x="1632" y="121"/>
                  </a:lnTo>
                  <a:lnTo>
                    <a:pt x="1611" y="124"/>
                  </a:lnTo>
                  <a:lnTo>
                    <a:pt x="1602" y="125"/>
                  </a:lnTo>
                  <a:lnTo>
                    <a:pt x="1544" y="134"/>
                  </a:lnTo>
                  <a:lnTo>
                    <a:pt x="1542" y="135"/>
                  </a:lnTo>
                  <a:lnTo>
                    <a:pt x="1539" y="135"/>
                  </a:lnTo>
                  <a:lnTo>
                    <a:pt x="1484" y="147"/>
                  </a:lnTo>
                  <a:lnTo>
                    <a:pt x="1480" y="149"/>
                  </a:lnTo>
                  <a:lnTo>
                    <a:pt x="1476" y="151"/>
                  </a:lnTo>
                  <a:lnTo>
                    <a:pt x="1425" y="164"/>
                  </a:lnTo>
                  <a:lnTo>
                    <a:pt x="1418" y="167"/>
                  </a:lnTo>
                  <a:lnTo>
                    <a:pt x="1409" y="169"/>
                  </a:lnTo>
                  <a:lnTo>
                    <a:pt x="1368" y="183"/>
                  </a:lnTo>
                  <a:lnTo>
                    <a:pt x="1334" y="197"/>
                  </a:lnTo>
                  <a:lnTo>
                    <a:pt x="1311" y="206"/>
                  </a:lnTo>
                  <a:lnTo>
                    <a:pt x="1236" y="241"/>
                  </a:lnTo>
                  <a:lnTo>
                    <a:pt x="1164" y="281"/>
                  </a:lnTo>
                  <a:lnTo>
                    <a:pt x="1095" y="325"/>
                  </a:lnTo>
                  <a:lnTo>
                    <a:pt x="1029" y="374"/>
                  </a:lnTo>
                  <a:lnTo>
                    <a:pt x="964" y="427"/>
                  </a:lnTo>
                  <a:lnTo>
                    <a:pt x="903" y="484"/>
                  </a:lnTo>
                  <a:lnTo>
                    <a:pt x="845" y="546"/>
                  </a:lnTo>
                  <a:lnTo>
                    <a:pt x="790" y="611"/>
                  </a:lnTo>
                  <a:lnTo>
                    <a:pt x="739" y="681"/>
                  </a:lnTo>
                  <a:lnTo>
                    <a:pt x="691" y="753"/>
                  </a:lnTo>
                  <a:lnTo>
                    <a:pt x="648" y="830"/>
                  </a:lnTo>
                  <a:lnTo>
                    <a:pt x="608" y="908"/>
                  </a:lnTo>
                  <a:lnTo>
                    <a:pt x="606" y="913"/>
                  </a:lnTo>
                  <a:lnTo>
                    <a:pt x="604" y="918"/>
                  </a:lnTo>
                  <a:lnTo>
                    <a:pt x="580" y="970"/>
                  </a:lnTo>
                  <a:lnTo>
                    <a:pt x="571" y="991"/>
                  </a:lnTo>
                  <a:lnTo>
                    <a:pt x="555" y="1034"/>
                  </a:lnTo>
                  <a:lnTo>
                    <a:pt x="545" y="1062"/>
                  </a:lnTo>
                  <a:lnTo>
                    <a:pt x="532" y="1099"/>
                  </a:lnTo>
                  <a:lnTo>
                    <a:pt x="522" y="1131"/>
                  </a:lnTo>
                  <a:lnTo>
                    <a:pt x="511" y="1167"/>
                  </a:lnTo>
                  <a:lnTo>
                    <a:pt x="503" y="1199"/>
                  </a:lnTo>
                  <a:lnTo>
                    <a:pt x="494" y="1235"/>
                  </a:lnTo>
                  <a:lnTo>
                    <a:pt x="486" y="1270"/>
                  </a:lnTo>
                  <a:lnTo>
                    <a:pt x="479" y="1306"/>
                  </a:lnTo>
                  <a:lnTo>
                    <a:pt x="473" y="1341"/>
                  </a:lnTo>
                  <a:lnTo>
                    <a:pt x="466" y="1378"/>
                  </a:lnTo>
                  <a:lnTo>
                    <a:pt x="462" y="1412"/>
                  </a:lnTo>
                  <a:lnTo>
                    <a:pt x="457" y="1453"/>
                  </a:lnTo>
                  <a:lnTo>
                    <a:pt x="454" y="1485"/>
                  </a:lnTo>
                  <a:lnTo>
                    <a:pt x="451" y="1532"/>
                  </a:lnTo>
                  <a:lnTo>
                    <a:pt x="449" y="1559"/>
                  </a:lnTo>
                  <a:lnTo>
                    <a:pt x="448" y="1634"/>
                  </a:lnTo>
                  <a:lnTo>
                    <a:pt x="448" y="1672"/>
                  </a:lnTo>
                  <a:lnTo>
                    <a:pt x="449" y="1708"/>
                  </a:lnTo>
                  <a:lnTo>
                    <a:pt x="451" y="1735"/>
                  </a:lnTo>
                  <a:lnTo>
                    <a:pt x="454" y="1782"/>
                  </a:lnTo>
                  <a:lnTo>
                    <a:pt x="457" y="1815"/>
                  </a:lnTo>
                  <a:lnTo>
                    <a:pt x="462" y="1855"/>
                  </a:lnTo>
                  <a:lnTo>
                    <a:pt x="466" y="1890"/>
                  </a:lnTo>
                  <a:lnTo>
                    <a:pt x="473" y="1927"/>
                  </a:lnTo>
                  <a:lnTo>
                    <a:pt x="479" y="1962"/>
                  </a:lnTo>
                  <a:lnTo>
                    <a:pt x="486" y="1998"/>
                  </a:lnTo>
                  <a:lnTo>
                    <a:pt x="494" y="2032"/>
                  </a:lnTo>
                  <a:lnTo>
                    <a:pt x="503" y="2068"/>
                  </a:lnTo>
                  <a:lnTo>
                    <a:pt x="511" y="2101"/>
                  </a:lnTo>
                  <a:lnTo>
                    <a:pt x="522" y="2137"/>
                  </a:lnTo>
                  <a:lnTo>
                    <a:pt x="532" y="2168"/>
                  </a:lnTo>
                  <a:lnTo>
                    <a:pt x="545" y="2206"/>
                  </a:lnTo>
                  <a:lnTo>
                    <a:pt x="555" y="2234"/>
                  </a:lnTo>
                  <a:lnTo>
                    <a:pt x="571" y="2276"/>
                  </a:lnTo>
                  <a:lnTo>
                    <a:pt x="580" y="2297"/>
                  </a:lnTo>
                  <a:lnTo>
                    <a:pt x="604" y="2351"/>
                  </a:lnTo>
                  <a:lnTo>
                    <a:pt x="606" y="2355"/>
                  </a:lnTo>
                  <a:lnTo>
                    <a:pt x="608" y="2360"/>
                  </a:lnTo>
                  <a:lnTo>
                    <a:pt x="648" y="2439"/>
                  </a:lnTo>
                  <a:lnTo>
                    <a:pt x="691" y="2515"/>
                  </a:lnTo>
                  <a:lnTo>
                    <a:pt x="739" y="2587"/>
                  </a:lnTo>
                  <a:lnTo>
                    <a:pt x="790" y="2656"/>
                  </a:lnTo>
                  <a:lnTo>
                    <a:pt x="845" y="2721"/>
                  </a:lnTo>
                  <a:lnTo>
                    <a:pt x="903" y="2783"/>
                  </a:lnTo>
                  <a:lnTo>
                    <a:pt x="964" y="2841"/>
                  </a:lnTo>
                  <a:lnTo>
                    <a:pt x="1029" y="2895"/>
                  </a:lnTo>
                  <a:lnTo>
                    <a:pt x="1095" y="2944"/>
                  </a:lnTo>
                  <a:lnTo>
                    <a:pt x="1164" y="2988"/>
                  </a:lnTo>
                  <a:lnTo>
                    <a:pt x="1236" y="3028"/>
                  </a:lnTo>
                  <a:lnTo>
                    <a:pt x="1311" y="3061"/>
                  </a:lnTo>
                  <a:lnTo>
                    <a:pt x="1334" y="3071"/>
                  </a:lnTo>
                  <a:lnTo>
                    <a:pt x="1368" y="3084"/>
                  </a:lnTo>
                  <a:lnTo>
                    <a:pt x="1409" y="3098"/>
                  </a:lnTo>
                  <a:lnTo>
                    <a:pt x="1418" y="3101"/>
                  </a:lnTo>
                  <a:lnTo>
                    <a:pt x="1425" y="3103"/>
                  </a:lnTo>
                  <a:lnTo>
                    <a:pt x="1476" y="3118"/>
                  </a:lnTo>
                  <a:lnTo>
                    <a:pt x="1484" y="3120"/>
                  </a:lnTo>
                  <a:lnTo>
                    <a:pt x="1539" y="3132"/>
                  </a:lnTo>
                  <a:lnTo>
                    <a:pt x="1542" y="3133"/>
                  </a:lnTo>
                  <a:lnTo>
                    <a:pt x="1544" y="3133"/>
                  </a:lnTo>
                  <a:lnTo>
                    <a:pt x="1602" y="3142"/>
                  </a:lnTo>
                  <a:lnTo>
                    <a:pt x="1611" y="3144"/>
                  </a:lnTo>
                  <a:lnTo>
                    <a:pt x="1632" y="3147"/>
                  </a:lnTo>
                  <a:lnTo>
                    <a:pt x="1698" y="3153"/>
                  </a:lnTo>
                  <a:lnTo>
                    <a:pt x="1764" y="3155"/>
                  </a:lnTo>
                  <a:lnTo>
                    <a:pt x="1850" y="3152"/>
                  </a:lnTo>
                  <a:lnTo>
                    <a:pt x="1935" y="3142"/>
                  </a:lnTo>
                  <a:lnTo>
                    <a:pt x="2018" y="3126"/>
                  </a:lnTo>
                  <a:lnTo>
                    <a:pt x="2100" y="3104"/>
                  </a:lnTo>
                  <a:lnTo>
                    <a:pt x="2179" y="3077"/>
                  </a:lnTo>
                  <a:lnTo>
                    <a:pt x="2257" y="3044"/>
                  </a:lnTo>
                  <a:lnTo>
                    <a:pt x="2332" y="3006"/>
                  </a:lnTo>
                  <a:lnTo>
                    <a:pt x="2404" y="2962"/>
                  </a:lnTo>
                  <a:lnTo>
                    <a:pt x="2474" y="2914"/>
                  </a:lnTo>
                  <a:lnTo>
                    <a:pt x="2541" y="2861"/>
                  </a:lnTo>
                  <a:lnTo>
                    <a:pt x="2605" y="2803"/>
                  </a:lnTo>
                  <a:lnTo>
                    <a:pt x="2665" y="2742"/>
                  </a:lnTo>
                  <a:lnTo>
                    <a:pt x="2722" y="2675"/>
                  </a:lnTo>
                  <a:lnTo>
                    <a:pt x="2776" y="2606"/>
                  </a:lnTo>
                  <a:lnTo>
                    <a:pt x="2826" y="2532"/>
                  </a:lnTo>
                  <a:lnTo>
                    <a:pt x="2872" y="2454"/>
                  </a:lnTo>
                  <a:lnTo>
                    <a:pt x="2913" y="2374"/>
                  </a:lnTo>
                  <a:lnTo>
                    <a:pt x="2951" y="2290"/>
                  </a:lnTo>
                  <a:lnTo>
                    <a:pt x="2985" y="2203"/>
                  </a:lnTo>
                  <a:lnTo>
                    <a:pt x="3013" y="2114"/>
                  </a:lnTo>
                  <a:lnTo>
                    <a:pt x="3037" y="2022"/>
                  </a:lnTo>
                  <a:lnTo>
                    <a:pt x="3055" y="1928"/>
                  </a:lnTo>
                  <a:lnTo>
                    <a:pt x="3069" y="1832"/>
                  </a:lnTo>
                  <a:lnTo>
                    <a:pt x="3077" y="1734"/>
                  </a:lnTo>
                  <a:lnTo>
                    <a:pt x="3080" y="1634"/>
                  </a:lnTo>
                  <a:lnTo>
                    <a:pt x="3077" y="1534"/>
                  </a:lnTo>
                  <a:lnTo>
                    <a:pt x="3069" y="1436"/>
                  </a:lnTo>
                  <a:lnTo>
                    <a:pt x="3055" y="1340"/>
                  </a:lnTo>
                  <a:lnTo>
                    <a:pt x="3037" y="1245"/>
                  </a:lnTo>
                  <a:lnTo>
                    <a:pt x="3013" y="1153"/>
                  </a:lnTo>
                  <a:lnTo>
                    <a:pt x="2985" y="1064"/>
                  </a:lnTo>
                  <a:lnTo>
                    <a:pt x="2951" y="978"/>
                  </a:lnTo>
                  <a:lnTo>
                    <a:pt x="2913" y="894"/>
                  </a:lnTo>
                  <a:lnTo>
                    <a:pt x="2872" y="813"/>
                  </a:lnTo>
                  <a:lnTo>
                    <a:pt x="2826" y="736"/>
                  </a:lnTo>
                  <a:lnTo>
                    <a:pt x="2776" y="663"/>
                  </a:lnTo>
                  <a:lnTo>
                    <a:pt x="2722" y="592"/>
                  </a:lnTo>
                  <a:lnTo>
                    <a:pt x="2665" y="526"/>
                  </a:lnTo>
                  <a:lnTo>
                    <a:pt x="2605" y="464"/>
                  </a:lnTo>
                  <a:lnTo>
                    <a:pt x="2541" y="407"/>
                  </a:lnTo>
                  <a:lnTo>
                    <a:pt x="2474" y="353"/>
                  </a:lnTo>
                  <a:lnTo>
                    <a:pt x="2404" y="305"/>
                  </a:lnTo>
                  <a:lnTo>
                    <a:pt x="2332" y="262"/>
                  </a:lnTo>
                  <a:lnTo>
                    <a:pt x="2257" y="223"/>
                  </a:lnTo>
                  <a:lnTo>
                    <a:pt x="2179" y="191"/>
                  </a:lnTo>
                  <a:lnTo>
                    <a:pt x="2100" y="163"/>
                  </a:lnTo>
                  <a:lnTo>
                    <a:pt x="2018" y="141"/>
                  </a:lnTo>
                  <a:lnTo>
                    <a:pt x="1935" y="126"/>
                  </a:lnTo>
                  <a:lnTo>
                    <a:pt x="1850" y="117"/>
                  </a:lnTo>
                  <a:lnTo>
                    <a:pt x="1764" y="113"/>
                  </a:lnTo>
                  <a:close/>
                  <a:moveTo>
                    <a:pt x="1428" y="0"/>
                  </a:moveTo>
                  <a:lnTo>
                    <a:pt x="1483" y="2"/>
                  </a:lnTo>
                  <a:lnTo>
                    <a:pt x="1538" y="5"/>
                  </a:lnTo>
                  <a:lnTo>
                    <a:pt x="1595" y="12"/>
                  </a:lnTo>
                  <a:lnTo>
                    <a:pt x="1679" y="3"/>
                  </a:lnTo>
                  <a:lnTo>
                    <a:pt x="1764" y="0"/>
                  </a:lnTo>
                  <a:lnTo>
                    <a:pt x="1854" y="3"/>
                  </a:lnTo>
                  <a:lnTo>
                    <a:pt x="1943" y="13"/>
                  </a:lnTo>
                  <a:lnTo>
                    <a:pt x="2030" y="29"/>
                  </a:lnTo>
                  <a:lnTo>
                    <a:pt x="2115" y="50"/>
                  </a:lnTo>
                  <a:lnTo>
                    <a:pt x="2199" y="78"/>
                  </a:lnTo>
                  <a:lnTo>
                    <a:pt x="2280" y="111"/>
                  </a:lnTo>
                  <a:lnTo>
                    <a:pt x="2358" y="149"/>
                  </a:lnTo>
                  <a:lnTo>
                    <a:pt x="2435" y="192"/>
                  </a:lnTo>
                  <a:lnTo>
                    <a:pt x="2508" y="241"/>
                  </a:lnTo>
                  <a:lnTo>
                    <a:pt x="2579" y="293"/>
                  </a:lnTo>
                  <a:lnTo>
                    <a:pt x="2648" y="351"/>
                  </a:lnTo>
                  <a:lnTo>
                    <a:pt x="2712" y="413"/>
                  </a:lnTo>
                  <a:lnTo>
                    <a:pt x="2774" y="479"/>
                  </a:lnTo>
                  <a:lnTo>
                    <a:pt x="2831" y="549"/>
                  </a:lnTo>
                  <a:lnTo>
                    <a:pt x="2886" y="624"/>
                  </a:lnTo>
                  <a:lnTo>
                    <a:pt x="2936" y="702"/>
                  </a:lnTo>
                  <a:lnTo>
                    <a:pt x="2983" y="783"/>
                  </a:lnTo>
                  <a:lnTo>
                    <a:pt x="3024" y="867"/>
                  </a:lnTo>
                  <a:lnTo>
                    <a:pt x="3063" y="954"/>
                  </a:lnTo>
                  <a:lnTo>
                    <a:pt x="3096" y="1044"/>
                  </a:lnTo>
                  <a:lnTo>
                    <a:pt x="3125" y="1137"/>
                  </a:lnTo>
                  <a:lnTo>
                    <a:pt x="3149" y="1232"/>
                  </a:lnTo>
                  <a:lnTo>
                    <a:pt x="3167" y="1329"/>
                  </a:lnTo>
                  <a:lnTo>
                    <a:pt x="3181" y="1429"/>
                  </a:lnTo>
                  <a:lnTo>
                    <a:pt x="3189" y="1530"/>
                  </a:lnTo>
                  <a:lnTo>
                    <a:pt x="3193" y="1634"/>
                  </a:lnTo>
                  <a:lnTo>
                    <a:pt x="3189" y="1737"/>
                  </a:lnTo>
                  <a:lnTo>
                    <a:pt x="3181" y="1839"/>
                  </a:lnTo>
                  <a:lnTo>
                    <a:pt x="3167" y="1938"/>
                  </a:lnTo>
                  <a:lnTo>
                    <a:pt x="3149" y="2035"/>
                  </a:lnTo>
                  <a:lnTo>
                    <a:pt x="3125" y="2130"/>
                  </a:lnTo>
                  <a:lnTo>
                    <a:pt x="3096" y="2224"/>
                  </a:lnTo>
                  <a:lnTo>
                    <a:pt x="3063" y="2314"/>
                  </a:lnTo>
                  <a:lnTo>
                    <a:pt x="3024" y="2401"/>
                  </a:lnTo>
                  <a:lnTo>
                    <a:pt x="2983" y="2486"/>
                  </a:lnTo>
                  <a:lnTo>
                    <a:pt x="2936" y="2567"/>
                  </a:lnTo>
                  <a:lnTo>
                    <a:pt x="2886" y="2645"/>
                  </a:lnTo>
                  <a:lnTo>
                    <a:pt x="2831" y="2718"/>
                  </a:lnTo>
                  <a:lnTo>
                    <a:pt x="2774" y="2788"/>
                  </a:lnTo>
                  <a:lnTo>
                    <a:pt x="2712" y="2855"/>
                  </a:lnTo>
                  <a:lnTo>
                    <a:pt x="2648" y="2917"/>
                  </a:lnTo>
                  <a:lnTo>
                    <a:pt x="2579" y="2974"/>
                  </a:lnTo>
                  <a:lnTo>
                    <a:pt x="2508" y="3028"/>
                  </a:lnTo>
                  <a:lnTo>
                    <a:pt x="2435" y="3076"/>
                  </a:lnTo>
                  <a:lnTo>
                    <a:pt x="2358" y="3119"/>
                  </a:lnTo>
                  <a:lnTo>
                    <a:pt x="2280" y="3158"/>
                  </a:lnTo>
                  <a:lnTo>
                    <a:pt x="2199" y="3191"/>
                  </a:lnTo>
                  <a:lnTo>
                    <a:pt x="2115" y="3217"/>
                  </a:lnTo>
                  <a:lnTo>
                    <a:pt x="2030" y="3239"/>
                  </a:lnTo>
                  <a:lnTo>
                    <a:pt x="1943" y="3255"/>
                  </a:lnTo>
                  <a:lnTo>
                    <a:pt x="1854" y="3264"/>
                  </a:lnTo>
                  <a:lnTo>
                    <a:pt x="1764" y="3267"/>
                  </a:lnTo>
                  <a:lnTo>
                    <a:pt x="1679" y="3264"/>
                  </a:lnTo>
                  <a:lnTo>
                    <a:pt x="1595" y="3256"/>
                  </a:lnTo>
                  <a:lnTo>
                    <a:pt x="1538" y="3262"/>
                  </a:lnTo>
                  <a:lnTo>
                    <a:pt x="1483" y="3266"/>
                  </a:lnTo>
                  <a:lnTo>
                    <a:pt x="1428" y="3267"/>
                  </a:lnTo>
                  <a:lnTo>
                    <a:pt x="1338" y="3264"/>
                  </a:lnTo>
                  <a:lnTo>
                    <a:pt x="1250" y="3255"/>
                  </a:lnTo>
                  <a:lnTo>
                    <a:pt x="1162" y="3239"/>
                  </a:lnTo>
                  <a:lnTo>
                    <a:pt x="1077" y="3217"/>
                  </a:lnTo>
                  <a:lnTo>
                    <a:pt x="994" y="3191"/>
                  </a:lnTo>
                  <a:lnTo>
                    <a:pt x="913" y="3158"/>
                  </a:lnTo>
                  <a:lnTo>
                    <a:pt x="834" y="3119"/>
                  </a:lnTo>
                  <a:lnTo>
                    <a:pt x="758" y="3076"/>
                  </a:lnTo>
                  <a:lnTo>
                    <a:pt x="684" y="3028"/>
                  </a:lnTo>
                  <a:lnTo>
                    <a:pt x="614" y="2974"/>
                  </a:lnTo>
                  <a:lnTo>
                    <a:pt x="610" y="2972"/>
                  </a:lnTo>
                  <a:lnTo>
                    <a:pt x="607" y="2970"/>
                  </a:lnTo>
                  <a:lnTo>
                    <a:pt x="604" y="2967"/>
                  </a:lnTo>
                  <a:lnTo>
                    <a:pt x="546" y="2918"/>
                  </a:lnTo>
                  <a:lnTo>
                    <a:pt x="491" y="2865"/>
                  </a:lnTo>
                  <a:lnTo>
                    <a:pt x="438" y="2808"/>
                  </a:lnTo>
                  <a:lnTo>
                    <a:pt x="387" y="2750"/>
                  </a:lnTo>
                  <a:lnTo>
                    <a:pt x="339" y="2689"/>
                  </a:lnTo>
                  <a:lnTo>
                    <a:pt x="336" y="2687"/>
                  </a:lnTo>
                  <a:lnTo>
                    <a:pt x="334" y="2684"/>
                  </a:lnTo>
                  <a:lnTo>
                    <a:pt x="333" y="2680"/>
                  </a:lnTo>
                  <a:lnTo>
                    <a:pt x="288" y="2616"/>
                  </a:lnTo>
                  <a:lnTo>
                    <a:pt x="245" y="2549"/>
                  </a:lnTo>
                  <a:lnTo>
                    <a:pt x="207" y="2480"/>
                  </a:lnTo>
                  <a:lnTo>
                    <a:pt x="171" y="2408"/>
                  </a:lnTo>
                  <a:lnTo>
                    <a:pt x="138" y="2334"/>
                  </a:lnTo>
                  <a:lnTo>
                    <a:pt x="136" y="2331"/>
                  </a:lnTo>
                  <a:lnTo>
                    <a:pt x="135" y="2328"/>
                  </a:lnTo>
                  <a:lnTo>
                    <a:pt x="101" y="2236"/>
                  </a:lnTo>
                  <a:lnTo>
                    <a:pt x="70" y="2142"/>
                  </a:lnTo>
                  <a:lnTo>
                    <a:pt x="46" y="2044"/>
                  </a:lnTo>
                  <a:lnTo>
                    <a:pt x="25" y="1945"/>
                  </a:lnTo>
                  <a:lnTo>
                    <a:pt x="11" y="1843"/>
                  </a:lnTo>
                  <a:lnTo>
                    <a:pt x="3" y="1739"/>
                  </a:lnTo>
                  <a:lnTo>
                    <a:pt x="0" y="1634"/>
                  </a:lnTo>
                  <a:lnTo>
                    <a:pt x="2" y="1539"/>
                  </a:lnTo>
                  <a:lnTo>
                    <a:pt x="9" y="1446"/>
                  </a:lnTo>
                  <a:lnTo>
                    <a:pt x="20" y="1355"/>
                  </a:lnTo>
                  <a:lnTo>
                    <a:pt x="37" y="1265"/>
                  </a:lnTo>
                  <a:lnTo>
                    <a:pt x="57" y="1177"/>
                  </a:lnTo>
                  <a:lnTo>
                    <a:pt x="58" y="1168"/>
                  </a:lnTo>
                  <a:lnTo>
                    <a:pt x="61" y="1159"/>
                  </a:lnTo>
                  <a:lnTo>
                    <a:pt x="90" y="1065"/>
                  </a:lnTo>
                  <a:lnTo>
                    <a:pt x="122" y="973"/>
                  </a:lnTo>
                  <a:lnTo>
                    <a:pt x="160" y="884"/>
                  </a:lnTo>
                  <a:lnTo>
                    <a:pt x="162" y="880"/>
                  </a:lnTo>
                  <a:lnTo>
                    <a:pt x="164" y="876"/>
                  </a:lnTo>
                  <a:lnTo>
                    <a:pt x="200" y="801"/>
                  </a:lnTo>
                  <a:lnTo>
                    <a:pt x="239" y="729"/>
                  </a:lnTo>
                  <a:lnTo>
                    <a:pt x="282" y="661"/>
                  </a:lnTo>
                  <a:lnTo>
                    <a:pt x="328" y="594"/>
                  </a:lnTo>
                  <a:lnTo>
                    <a:pt x="376" y="530"/>
                  </a:lnTo>
                  <a:lnTo>
                    <a:pt x="379" y="525"/>
                  </a:lnTo>
                  <a:lnTo>
                    <a:pt x="383" y="522"/>
                  </a:lnTo>
                  <a:lnTo>
                    <a:pt x="441" y="455"/>
                  </a:lnTo>
                  <a:lnTo>
                    <a:pt x="501" y="392"/>
                  </a:lnTo>
                  <a:lnTo>
                    <a:pt x="565" y="333"/>
                  </a:lnTo>
                  <a:lnTo>
                    <a:pt x="632" y="279"/>
                  </a:lnTo>
                  <a:lnTo>
                    <a:pt x="702" y="228"/>
                  </a:lnTo>
                  <a:lnTo>
                    <a:pt x="774" y="182"/>
                  </a:lnTo>
                  <a:lnTo>
                    <a:pt x="848" y="141"/>
                  </a:lnTo>
                  <a:lnTo>
                    <a:pt x="926" y="104"/>
                  </a:lnTo>
                  <a:lnTo>
                    <a:pt x="1005" y="74"/>
                  </a:lnTo>
                  <a:lnTo>
                    <a:pt x="1087" y="47"/>
                  </a:lnTo>
                  <a:lnTo>
                    <a:pt x="1169" y="28"/>
                  </a:lnTo>
                  <a:lnTo>
                    <a:pt x="1254" y="12"/>
                  </a:lnTo>
                  <a:lnTo>
                    <a:pt x="1340" y="3"/>
                  </a:lnTo>
                  <a:lnTo>
                    <a:pt x="14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1286"/>
            <p:cNvSpPr>
              <a:spLocks/>
            </p:cNvSpPr>
            <p:nvPr/>
          </p:nvSpPr>
          <p:spPr bwMode="auto">
            <a:xfrm>
              <a:off x="819151" y="6026151"/>
              <a:ext cx="19050" cy="34925"/>
            </a:xfrm>
            <a:custGeom>
              <a:avLst/>
              <a:gdLst>
                <a:gd name="T0" fmla="*/ 65 w 116"/>
                <a:gd name="T1" fmla="*/ 0 h 223"/>
                <a:gd name="T2" fmla="*/ 82 w 116"/>
                <a:gd name="T3" fmla="*/ 4 h 223"/>
                <a:gd name="T4" fmla="*/ 98 w 116"/>
                <a:gd name="T5" fmla="*/ 13 h 223"/>
                <a:gd name="T6" fmla="*/ 108 w 116"/>
                <a:gd name="T7" fmla="*/ 26 h 223"/>
                <a:gd name="T8" fmla="*/ 115 w 116"/>
                <a:gd name="T9" fmla="*/ 42 h 223"/>
                <a:gd name="T10" fmla="*/ 116 w 116"/>
                <a:gd name="T11" fmla="*/ 60 h 223"/>
                <a:gd name="T12" fmla="*/ 113 w 116"/>
                <a:gd name="T13" fmla="*/ 112 h 223"/>
                <a:gd name="T14" fmla="*/ 112 w 116"/>
                <a:gd name="T15" fmla="*/ 166 h 223"/>
                <a:gd name="T16" fmla="*/ 110 w 116"/>
                <a:gd name="T17" fmla="*/ 184 h 223"/>
                <a:gd name="T18" fmla="*/ 102 w 116"/>
                <a:gd name="T19" fmla="*/ 199 h 223"/>
                <a:gd name="T20" fmla="*/ 89 w 116"/>
                <a:gd name="T21" fmla="*/ 212 h 223"/>
                <a:gd name="T22" fmla="*/ 74 w 116"/>
                <a:gd name="T23" fmla="*/ 220 h 223"/>
                <a:gd name="T24" fmla="*/ 56 w 116"/>
                <a:gd name="T25" fmla="*/ 223 h 223"/>
                <a:gd name="T26" fmla="*/ 38 w 116"/>
                <a:gd name="T27" fmla="*/ 220 h 223"/>
                <a:gd name="T28" fmla="*/ 23 w 116"/>
                <a:gd name="T29" fmla="*/ 212 h 223"/>
                <a:gd name="T30" fmla="*/ 11 w 116"/>
                <a:gd name="T31" fmla="*/ 200 h 223"/>
                <a:gd name="T32" fmla="*/ 3 w 116"/>
                <a:gd name="T33" fmla="*/ 185 h 223"/>
                <a:gd name="T34" fmla="*/ 0 w 116"/>
                <a:gd name="T35" fmla="*/ 168 h 223"/>
                <a:gd name="T36" fmla="*/ 0 w 116"/>
                <a:gd name="T37" fmla="*/ 166 h 223"/>
                <a:gd name="T38" fmla="*/ 1 w 116"/>
                <a:gd name="T39" fmla="*/ 108 h 223"/>
                <a:gd name="T40" fmla="*/ 5 w 116"/>
                <a:gd name="T41" fmla="*/ 51 h 223"/>
                <a:gd name="T42" fmla="*/ 9 w 116"/>
                <a:gd name="T43" fmla="*/ 34 h 223"/>
                <a:gd name="T44" fmla="*/ 18 w 116"/>
                <a:gd name="T45" fmla="*/ 19 h 223"/>
                <a:gd name="T46" fmla="*/ 31 w 116"/>
                <a:gd name="T47" fmla="*/ 8 h 223"/>
                <a:gd name="T48" fmla="*/ 47 w 116"/>
                <a:gd name="T49" fmla="*/ 1 h 223"/>
                <a:gd name="T50" fmla="*/ 65 w 116"/>
                <a:gd name="T51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6" h="223">
                  <a:moveTo>
                    <a:pt x="65" y="0"/>
                  </a:moveTo>
                  <a:lnTo>
                    <a:pt x="82" y="4"/>
                  </a:lnTo>
                  <a:lnTo>
                    <a:pt x="98" y="13"/>
                  </a:lnTo>
                  <a:lnTo>
                    <a:pt x="108" y="26"/>
                  </a:lnTo>
                  <a:lnTo>
                    <a:pt x="115" y="42"/>
                  </a:lnTo>
                  <a:lnTo>
                    <a:pt x="116" y="60"/>
                  </a:lnTo>
                  <a:lnTo>
                    <a:pt x="113" y="112"/>
                  </a:lnTo>
                  <a:lnTo>
                    <a:pt x="112" y="166"/>
                  </a:lnTo>
                  <a:lnTo>
                    <a:pt x="110" y="184"/>
                  </a:lnTo>
                  <a:lnTo>
                    <a:pt x="102" y="199"/>
                  </a:lnTo>
                  <a:lnTo>
                    <a:pt x="89" y="212"/>
                  </a:lnTo>
                  <a:lnTo>
                    <a:pt x="74" y="220"/>
                  </a:lnTo>
                  <a:lnTo>
                    <a:pt x="56" y="223"/>
                  </a:lnTo>
                  <a:lnTo>
                    <a:pt x="38" y="220"/>
                  </a:lnTo>
                  <a:lnTo>
                    <a:pt x="23" y="212"/>
                  </a:lnTo>
                  <a:lnTo>
                    <a:pt x="11" y="200"/>
                  </a:lnTo>
                  <a:lnTo>
                    <a:pt x="3" y="185"/>
                  </a:lnTo>
                  <a:lnTo>
                    <a:pt x="0" y="168"/>
                  </a:lnTo>
                  <a:lnTo>
                    <a:pt x="0" y="166"/>
                  </a:lnTo>
                  <a:lnTo>
                    <a:pt x="1" y="108"/>
                  </a:lnTo>
                  <a:lnTo>
                    <a:pt x="5" y="51"/>
                  </a:lnTo>
                  <a:lnTo>
                    <a:pt x="9" y="34"/>
                  </a:lnTo>
                  <a:lnTo>
                    <a:pt x="18" y="19"/>
                  </a:lnTo>
                  <a:lnTo>
                    <a:pt x="31" y="8"/>
                  </a:lnTo>
                  <a:lnTo>
                    <a:pt x="47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1287"/>
            <p:cNvSpPr>
              <a:spLocks/>
            </p:cNvSpPr>
            <p:nvPr/>
          </p:nvSpPr>
          <p:spPr bwMode="auto">
            <a:xfrm>
              <a:off x="1143001" y="5973763"/>
              <a:ext cx="22225" cy="34925"/>
            </a:xfrm>
            <a:custGeom>
              <a:avLst/>
              <a:gdLst>
                <a:gd name="T0" fmla="*/ 53 w 144"/>
                <a:gd name="T1" fmla="*/ 0 h 220"/>
                <a:gd name="T2" fmla="*/ 68 w 144"/>
                <a:gd name="T3" fmla="*/ 1 h 220"/>
                <a:gd name="T4" fmla="*/ 81 w 144"/>
                <a:gd name="T5" fmla="*/ 6 h 220"/>
                <a:gd name="T6" fmla="*/ 93 w 144"/>
                <a:gd name="T7" fmla="*/ 14 h 220"/>
                <a:gd name="T8" fmla="*/ 102 w 144"/>
                <a:gd name="T9" fmla="*/ 24 h 220"/>
                <a:gd name="T10" fmla="*/ 109 w 144"/>
                <a:gd name="T11" fmla="*/ 39 h 220"/>
                <a:gd name="T12" fmla="*/ 127 w 144"/>
                <a:gd name="T13" fmla="*/ 94 h 220"/>
                <a:gd name="T14" fmla="*/ 142 w 144"/>
                <a:gd name="T15" fmla="*/ 149 h 220"/>
                <a:gd name="T16" fmla="*/ 144 w 144"/>
                <a:gd name="T17" fmla="*/ 165 h 220"/>
                <a:gd name="T18" fmla="*/ 142 w 144"/>
                <a:gd name="T19" fmla="*/ 179 h 220"/>
                <a:gd name="T20" fmla="*/ 136 w 144"/>
                <a:gd name="T21" fmla="*/ 192 h 220"/>
                <a:gd name="T22" fmla="*/ 127 w 144"/>
                <a:gd name="T23" fmla="*/ 204 h 220"/>
                <a:gd name="T24" fmla="*/ 116 w 144"/>
                <a:gd name="T25" fmla="*/ 213 h 220"/>
                <a:gd name="T26" fmla="*/ 101 w 144"/>
                <a:gd name="T27" fmla="*/ 218 h 220"/>
                <a:gd name="T28" fmla="*/ 95 w 144"/>
                <a:gd name="T29" fmla="*/ 219 h 220"/>
                <a:gd name="T30" fmla="*/ 88 w 144"/>
                <a:gd name="T31" fmla="*/ 220 h 220"/>
                <a:gd name="T32" fmla="*/ 74 w 144"/>
                <a:gd name="T33" fmla="*/ 218 h 220"/>
                <a:gd name="T34" fmla="*/ 60 w 144"/>
                <a:gd name="T35" fmla="*/ 212 h 220"/>
                <a:gd name="T36" fmla="*/ 48 w 144"/>
                <a:gd name="T37" fmla="*/ 204 h 220"/>
                <a:gd name="T38" fmla="*/ 39 w 144"/>
                <a:gd name="T39" fmla="*/ 191 h 220"/>
                <a:gd name="T40" fmla="*/ 34 w 144"/>
                <a:gd name="T41" fmla="*/ 177 h 220"/>
                <a:gd name="T42" fmla="*/ 20 w 144"/>
                <a:gd name="T43" fmla="*/ 126 h 220"/>
                <a:gd name="T44" fmla="*/ 4 w 144"/>
                <a:gd name="T45" fmla="*/ 75 h 220"/>
                <a:gd name="T46" fmla="*/ 0 w 144"/>
                <a:gd name="T47" fmla="*/ 60 h 220"/>
                <a:gd name="T48" fmla="*/ 1 w 144"/>
                <a:gd name="T49" fmla="*/ 46 h 220"/>
                <a:gd name="T50" fmla="*/ 7 w 144"/>
                <a:gd name="T51" fmla="*/ 32 h 220"/>
                <a:gd name="T52" fmla="*/ 14 w 144"/>
                <a:gd name="T53" fmla="*/ 19 h 220"/>
                <a:gd name="T54" fmla="*/ 25 w 144"/>
                <a:gd name="T55" fmla="*/ 10 h 220"/>
                <a:gd name="T56" fmla="*/ 38 w 144"/>
                <a:gd name="T57" fmla="*/ 3 h 220"/>
                <a:gd name="T58" fmla="*/ 53 w 144"/>
                <a:gd name="T5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4" h="220">
                  <a:moveTo>
                    <a:pt x="53" y="0"/>
                  </a:moveTo>
                  <a:lnTo>
                    <a:pt x="68" y="1"/>
                  </a:lnTo>
                  <a:lnTo>
                    <a:pt x="81" y="6"/>
                  </a:lnTo>
                  <a:lnTo>
                    <a:pt x="93" y="14"/>
                  </a:lnTo>
                  <a:lnTo>
                    <a:pt x="102" y="24"/>
                  </a:lnTo>
                  <a:lnTo>
                    <a:pt x="109" y="39"/>
                  </a:lnTo>
                  <a:lnTo>
                    <a:pt x="127" y="94"/>
                  </a:lnTo>
                  <a:lnTo>
                    <a:pt x="142" y="149"/>
                  </a:lnTo>
                  <a:lnTo>
                    <a:pt x="144" y="165"/>
                  </a:lnTo>
                  <a:lnTo>
                    <a:pt x="142" y="179"/>
                  </a:lnTo>
                  <a:lnTo>
                    <a:pt x="136" y="192"/>
                  </a:lnTo>
                  <a:lnTo>
                    <a:pt x="127" y="204"/>
                  </a:lnTo>
                  <a:lnTo>
                    <a:pt x="116" y="213"/>
                  </a:lnTo>
                  <a:lnTo>
                    <a:pt x="101" y="218"/>
                  </a:lnTo>
                  <a:lnTo>
                    <a:pt x="95" y="219"/>
                  </a:lnTo>
                  <a:lnTo>
                    <a:pt x="88" y="220"/>
                  </a:lnTo>
                  <a:lnTo>
                    <a:pt x="74" y="218"/>
                  </a:lnTo>
                  <a:lnTo>
                    <a:pt x="60" y="212"/>
                  </a:lnTo>
                  <a:lnTo>
                    <a:pt x="48" y="204"/>
                  </a:lnTo>
                  <a:lnTo>
                    <a:pt x="39" y="191"/>
                  </a:lnTo>
                  <a:lnTo>
                    <a:pt x="34" y="177"/>
                  </a:lnTo>
                  <a:lnTo>
                    <a:pt x="20" y="126"/>
                  </a:lnTo>
                  <a:lnTo>
                    <a:pt x="4" y="75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7" y="32"/>
                  </a:lnTo>
                  <a:lnTo>
                    <a:pt x="14" y="19"/>
                  </a:lnTo>
                  <a:lnTo>
                    <a:pt x="25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1288"/>
            <p:cNvSpPr>
              <a:spLocks/>
            </p:cNvSpPr>
            <p:nvPr/>
          </p:nvSpPr>
          <p:spPr bwMode="auto">
            <a:xfrm>
              <a:off x="1098551" y="6173788"/>
              <a:ext cx="28575" cy="31750"/>
            </a:xfrm>
            <a:custGeom>
              <a:avLst/>
              <a:gdLst>
                <a:gd name="T0" fmla="*/ 126 w 187"/>
                <a:gd name="T1" fmla="*/ 0 h 195"/>
                <a:gd name="T2" fmla="*/ 140 w 187"/>
                <a:gd name="T3" fmla="*/ 1 h 195"/>
                <a:gd name="T4" fmla="*/ 153 w 187"/>
                <a:gd name="T5" fmla="*/ 5 h 195"/>
                <a:gd name="T6" fmla="*/ 166 w 187"/>
                <a:gd name="T7" fmla="*/ 12 h 195"/>
                <a:gd name="T8" fmla="*/ 177 w 187"/>
                <a:gd name="T9" fmla="*/ 23 h 195"/>
                <a:gd name="T10" fmla="*/ 184 w 187"/>
                <a:gd name="T11" fmla="*/ 37 h 195"/>
                <a:gd name="T12" fmla="*/ 187 w 187"/>
                <a:gd name="T13" fmla="*/ 50 h 195"/>
                <a:gd name="T14" fmla="*/ 186 w 187"/>
                <a:gd name="T15" fmla="*/ 64 h 195"/>
                <a:gd name="T16" fmla="*/ 182 w 187"/>
                <a:gd name="T17" fmla="*/ 79 h 195"/>
                <a:gd name="T18" fmla="*/ 174 w 187"/>
                <a:gd name="T19" fmla="*/ 92 h 195"/>
                <a:gd name="T20" fmla="*/ 136 w 187"/>
                <a:gd name="T21" fmla="*/ 136 h 195"/>
                <a:gd name="T22" fmla="*/ 96 w 187"/>
                <a:gd name="T23" fmla="*/ 179 h 195"/>
                <a:gd name="T24" fmla="*/ 85 w 187"/>
                <a:gd name="T25" fmla="*/ 188 h 195"/>
                <a:gd name="T26" fmla="*/ 71 w 187"/>
                <a:gd name="T27" fmla="*/ 193 h 195"/>
                <a:gd name="T28" fmla="*/ 56 w 187"/>
                <a:gd name="T29" fmla="*/ 195 h 195"/>
                <a:gd name="T30" fmla="*/ 43 w 187"/>
                <a:gd name="T31" fmla="*/ 193 h 195"/>
                <a:gd name="T32" fmla="*/ 29 w 187"/>
                <a:gd name="T33" fmla="*/ 188 h 195"/>
                <a:gd name="T34" fmla="*/ 18 w 187"/>
                <a:gd name="T35" fmla="*/ 179 h 195"/>
                <a:gd name="T36" fmla="*/ 8 w 187"/>
                <a:gd name="T37" fmla="*/ 167 h 195"/>
                <a:gd name="T38" fmla="*/ 2 w 187"/>
                <a:gd name="T39" fmla="*/ 154 h 195"/>
                <a:gd name="T40" fmla="*/ 0 w 187"/>
                <a:gd name="T41" fmla="*/ 139 h 195"/>
                <a:gd name="T42" fmla="*/ 2 w 187"/>
                <a:gd name="T43" fmla="*/ 125 h 195"/>
                <a:gd name="T44" fmla="*/ 7 w 187"/>
                <a:gd name="T45" fmla="*/ 112 h 195"/>
                <a:gd name="T46" fmla="*/ 17 w 187"/>
                <a:gd name="T47" fmla="*/ 99 h 195"/>
                <a:gd name="T48" fmla="*/ 53 w 187"/>
                <a:gd name="T49" fmla="*/ 61 h 195"/>
                <a:gd name="T50" fmla="*/ 87 w 187"/>
                <a:gd name="T51" fmla="*/ 20 h 195"/>
                <a:gd name="T52" fmla="*/ 98 w 187"/>
                <a:gd name="T53" fmla="*/ 10 h 195"/>
                <a:gd name="T54" fmla="*/ 111 w 187"/>
                <a:gd name="T55" fmla="*/ 4 h 195"/>
                <a:gd name="T56" fmla="*/ 126 w 187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7" h="195">
                  <a:moveTo>
                    <a:pt x="126" y="0"/>
                  </a:moveTo>
                  <a:lnTo>
                    <a:pt x="140" y="1"/>
                  </a:lnTo>
                  <a:lnTo>
                    <a:pt x="153" y="5"/>
                  </a:lnTo>
                  <a:lnTo>
                    <a:pt x="166" y="12"/>
                  </a:lnTo>
                  <a:lnTo>
                    <a:pt x="177" y="23"/>
                  </a:lnTo>
                  <a:lnTo>
                    <a:pt x="184" y="37"/>
                  </a:lnTo>
                  <a:lnTo>
                    <a:pt x="187" y="50"/>
                  </a:lnTo>
                  <a:lnTo>
                    <a:pt x="186" y="64"/>
                  </a:lnTo>
                  <a:lnTo>
                    <a:pt x="182" y="79"/>
                  </a:lnTo>
                  <a:lnTo>
                    <a:pt x="174" y="92"/>
                  </a:lnTo>
                  <a:lnTo>
                    <a:pt x="136" y="136"/>
                  </a:lnTo>
                  <a:lnTo>
                    <a:pt x="96" y="179"/>
                  </a:lnTo>
                  <a:lnTo>
                    <a:pt x="85" y="188"/>
                  </a:lnTo>
                  <a:lnTo>
                    <a:pt x="71" y="193"/>
                  </a:lnTo>
                  <a:lnTo>
                    <a:pt x="56" y="195"/>
                  </a:lnTo>
                  <a:lnTo>
                    <a:pt x="43" y="193"/>
                  </a:lnTo>
                  <a:lnTo>
                    <a:pt x="29" y="188"/>
                  </a:lnTo>
                  <a:lnTo>
                    <a:pt x="18" y="179"/>
                  </a:lnTo>
                  <a:lnTo>
                    <a:pt x="8" y="167"/>
                  </a:lnTo>
                  <a:lnTo>
                    <a:pt x="2" y="154"/>
                  </a:lnTo>
                  <a:lnTo>
                    <a:pt x="0" y="139"/>
                  </a:lnTo>
                  <a:lnTo>
                    <a:pt x="2" y="125"/>
                  </a:lnTo>
                  <a:lnTo>
                    <a:pt x="7" y="112"/>
                  </a:lnTo>
                  <a:lnTo>
                    <a:pt x="17" y="99"/>
                  </a:lnTo>
                  <a:lnTo>
                    <a:pt x="53" y="61"/>
                  </a:lnTo>
                  <a:lnTo>
                    <a:pt x="87" y="20"/>
                  </a:lnTo>
                  <a:lnTo>
                    <a:pt x="98" y="10"/>
                  </a:lnTo>
                  <a:lnTo>
                    <a:pt x="111" y="4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1289"/>
            <p:cNvSpPr>
              <a:spLocks/>
            </p:cNvSpPr>
            <p:nvPr/>
          </p:nvSpPr>
          <p:spPr bwMode="auto">
            <a:xfrm>
              <a:off x="825501" y="6096001"/>
              <a:ext cx="23813" cy="34925"/>
            </a:xfrm>
            <a:custGeom>
              <a:avLst/>
              <a:gdLst>
                <a:gd name="T0" fmla="*/ 58 w 144"/>
                <a:gd name="T1" fmla="*/ 0 h 220"/>
                <a:gd name="T2" fmla="*/ 72 w 144"/>
                <a:gd name="T3" fmla="*/ 2 h 220"/>
                <a:gd name="T4" fmla="*/ 85 w 144"/>
                <a:gd name="T5" fmla="*/ 8 h 220"/>
                <a:gd name="T6" fmla="*/ 96 w 144"/>
                <a:gd name="T7" fmla="*/ 18 h 220"/>
                <a:gd name="T8" fmla="*/ 105 w 144"/>
                <a:gd name="T9" fmla="*/ 29 h 220"/>
                <a:gd name="T10" fmla="*/ 110 w 144"/>
                <a:gd name="T11" fmla="*/ 43 h 220"/>
                <a:gd name="T12" fmla="*/ 125 w 144"/>
                <a:gd name="T13" fmla="*/ 94 h 220"/>
                <a:gd name="T14" fmla="*/ 141 w 144"/>
                <a:gd name="T15" fmla="*/ 146 h 220"/>
                <a:gd name="T16" fmla="*/ 144 w 144"/>
                <a:gd name="T17" fmla="*/ 161 h 220"/>
                <a:gd name="T18" fmla="*/ 143 w 144"/>
                <a:gd name="T19" fmla="*/ 175 h 220"/>
                <a:gd name="T20" fmla="*/ 138 w 144"/>
                <a:gd name="T21" fmla="*/ 189 h 220"/>
                <a:gd name="T22" fmla="*/ 130 w 144"/>
                <a:gd name="T23" fmla="*/ 201 h 220"/>
                <a:gd name="T24" fmla="*/ 120 w 144"/>
                <a:gd name="T25" fmla="*/ 210 h 220"/>
                <a:gd name="T26" fmla="*/ 105 w 144"/>
                <a:gd name="T27" fmla="*/ 217 h 220"/>
                <a:gd name="T28" fmla="*/ 88 w 144"/>
                <a:gd name="T29" fmla="*/ 220 h 220"/>
                <a:gd name="T30" fmla="*/ 74 w 144"/>
                <a:gd name="T31" fmla="*/ 218 h 220"/>
                <a:gd name="T32" fmla="*/ 62 w 144"/>
                <a:gd name="T33" fmla="*/ 213 h 220"/>
                <a:gd name="T34" fmla="*/ 50 w 144"/>
                <a:gd name="T35" fmla="*/ 206 h 220"/>
                <a:gd name="T36" fmla="*/ 41 w 144"/>
                <a:gd name="T37" fmla="*/ 195 h 220"/>
                <a:gd name="T38" fmla="*/ 35 w 144"/>
                <a:gd name="T39" fmla="*/ 183 h 220"/>
                <a:gd name="T40" fmla="*/ 18 w 144"/>
                <a:gd name="T41" fmla="*/ 126 h 220"/>
                <a:gd name="T42" fmla="*/ 3 w 144"/>
                <a:gd name="T43" fmla="*/ 71 h 220"/>
                <a:gd name="T44" fmla="*/ 0 w 144"/>
                <a:gd name="T45" fmla="*/ 56 h 220"/>
                <a:gd name="T46" fmla="*/ 3 w 144"/>
                <a:gd name="T47" fmla="*/ 41 h 220"/>
                <a:gd name="T48" fmla="*/ 9 w 144"/>
                <a:gd name="T49" fmla="*/ 28 h 220"/>
                <a:gd name="T50" fmla="*/ 18 w 144"/>
                <a:gd name="T51" fmla="*/ 17 h 220"/>
                <a:gd name="T52" fmla="*/ 29 w 144"/>
                <a:gd name="T53" fmla="*/ 7 h 220"/>
                <a:gd name="T54" fmla="*/ 43 w 144"/>
                <a:gd name="T55" fmla="*/ 2 h 220"/>
                <a:gd name="T56" fmla="*/ 58 w 144"/>
                <a:gd name="T5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4" h="220">
                  <a:moveTo>
                    <a:pt x="58" y="0"/>
                  </a:moveTo>
                  <a:lnTo>
                    <a:pt x="72" y="2"/>
                  </a:lnTo>
                  <a:lnTo>
                    <a:pt x="85" y="8"/>
                  </a:lnTo>
                  <a:lnTo>
                    <a:pt x="96" y="18"/>
                  </a:lnTo>
                  <a:lnTo>
                    <a:pt x="105" y="29"/>
                  </a:lnTo>
                  <a:lnTo>
                    <a:pt x="110" y="43"/>
                  </a:lnTo>
                  <a:lnTo>
                    <a:pt x="125" y="94"/>
                  </a:lnTo>
                  <a:lnTo>
                    <a:pt x="141" y="146"/>
                  </a:lnTo>
                  <a:lnTo>
                    <a:pt x="144" y="161"/>
                  </a:lnTo>
                  <a:lnTo>
                    <a:pt x="143" y="175"/>
                  </a:lnTo>
                  <a:lnTo>
                    <a:pt x="138" y="189"/>
                  </a:lnTo>
                  <a:lnTo>
                    <a:pt x="130" y="201"/>
                  </a:lnTo>
                  <a:lnTo>
                    <a:pt x="120" y="210"/>
                  </a:lnTo>
                  <a:lnTo>
                    <a:pt x="105" y="217"/>
                  </a:lnTo>
                  <a:lnTo>
                    <a:pt x="88" y="220"/>
                  </a:lnTo>
                  <a:lnTo>
                    <a:pt x="74" y="218"/>
                  </a:lnTo>
                  <a:lnTo>
                    <a:pt x="62" y="213"/>
                  </a:lnTo>
                  <a:lnTo>
                    <a:pt x="50" y="206"/>
                  </a:lnTo>
                  <a:lnTo>
                    <a:pt x="41" y="195"/>
                  </a:lnTo>
                  <a:lnTo>
                    <a:pt x="35" y="183"/>
                  </a:lnTo>
                  <a:lnTo>
                    <a:pt x="18" y="126"/>
                  </a:lnTo>
                  <a:lnTo>
                    <a:pt x="3" y="71"/>
                  </a:lnTo>
                  <a:lnTo>
                    <a:pt x="0" y="56"/>
                  </a:lnTo>
                  <a:lnTo>
                    <a:pt x="3" y="41"/>
                  </a:lnTo>
                  <a:lnTo>
                    <a:pt x="9" y="28"/>
                  </a:lnTo>
                  <a:lnTo>
                    <a:pt x="18" y="17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1290"/>
            <p:cNvSpPr>
              <a:spLocks/>
            </p:cNvSpPr>
            <p:nvPr/>
          </p:nvSpPr>
          <p:spPr bwMode="auto">
            <a:xfrm>
              <a:off x="1054101" y="5867401"/>
              <a:ext cx="33338" cy="26988"/>
            </a:xfrm>
            <a:custGeom>
              <a:avLst/>
              <a:gdLst>
                <a:gd name="T0" fmla="*/ 53 w 208"/>
                <a:gd name="T1" fmla="*/ 0 h 168"/>
                <a:gd name="T2" fmla="*/ 68 w 208"/>
                <a:gd name="T3" fmla="*/ 1 h 168"/>
                <a:gd name="T4" fmla="*/ 82 w 208"/>
                <a:gd name="T5" fmla="*/ 6 h 168"/>
                <a:gd name="T6" fmla="*/ 133 w 208"/>
                <a:gd name="T7" fmla="*/ 34 h 168"/>
                <a:gd name="T8" fmla="*/ 183 w 208"/>
                <a:gd name="T9" fmla="*/ 65 h 168"/>
                <a:gd name="T10" fmla="*/ 195 w 208"/>
                <a:gd name="T11" fmla="*/ 75 h 168"/>
                <a:gd name="T12" fmla="*/ 203 w 208"/>
                <a:gd name="T13" fmla="*/ 86 h 168"/>
                <a:gd name="T14" fmla="*/ 207 w 208"/>
                <a:gd name="T15" fmla="*/ 100 h 168"/>
                <a:gd name="T16" fmla="*/ 208 w 208"/>
                <a:gd name="T17" fmla="*/ 115 h 168"/>
                <a:gd name="T18" fmla="*/ 206 w 208"/>
                <a:gd name="T19" fmla="*/ 129 h 168"/>
                <a:gd name="T20" fmla="*/ 200 w 208"/>
                <a:gd name="T21" fmla="*/ 142 h 168"/>
                <a:gd name="T22" fmla="*/ 190 w 208"/>
                <a:gd name="T23" fmla="*/ 154 h 168"/>
                <a:gd name="T24" fmla="*/ 179 w 208"/>
                <a:gd name="T25" fmla="*/ 162 h 168"/>
                <a:gd name="T26" fmla="*/ 166 w 208"/>
                <a:gd name="T27" fmla="*/ 166 h 168"/>
                <a:gd name="T28" fmla="*/ 152 w 208"/>
                <a:gd name="T29" fmla="*/ 168 h 168"/>
                <a:gd name="T30" fmla="*/ 137 w 208"/>
                <a:gd name="T31" fmla="*/ 166 h 168"/>
                <a:gd name="T32" fmla="*/ 122 w 208"/>
                <a:gd name="T33" fmla="*/ 159 h 168"/>
                <a:gd name="T34" fmla="*/ 77 w 208"/>
                <a:gd name="T35" fmla="*/ 131 h 168"/>
                <a:gd name="T36" fmla="*/ 31 w 208"/>
                <a:gd name="T37" fmla="*/ 107 h 168"/>
                <a:gd name="T38" fmla="*/ 19 w 208"/>
                <a:gd name="T39" fmla="*/ 97 h 168"/>
                <a:gd name="T40" fmla="*/ 10 w 208"/>
                <a:gd name="T41" fmla="*/ 87 h 168"/>
                <a:gd name="T42" fmla="*/ 3 w 208"/>
                <a:gd name="T43" fmla="*/ 74 h 168"/>
                <a:gd name="T44" fmla="*/ 0 w 208"/>
                <a:gd name="T45" fmla="*/ 59 h 168"/>
                <a:gd name="T46" fmla="*/ 1 w 208"/>
                <a:gd name="T47" fmla="*/ 45 h 168"/>
                <a:gd name="T48" fmla="*/ 7 w 208"/>
                <a:gd name="T49" fmla="*/ 31 h 168"/>
                <a:gd name="T50" fmla="*/ 15 w 208"/>
                <a:gd name="T51" fmla="*/ 19 h 168"/>
                <a:gd name="T52" fmla="*/ 26 w 208"/>
                <a:gd name="T53" fmla="*/ 9 h 168"/>
                <a:gd name="T54" fmla="*/ 39 w 208"/>
                <a:gd name="T55" fmla="*/ 2 h 168"/>
                <a:gd name="T56" fmla="*/ 53 w 208"/>
                <a:gd name="T57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8">
                  <a:moveTo>
                    <a:pt x="53" y="0"/>
                  </a:moveTo>
                  <a:lnTo>
                    <a:pt x="68" y="1"/>
                  </a:lnTo>
                  <a:lnTo>
                    <a:pt x="82" y="6"/>
                  </a:lnTo>
                  <a:lnTo>
                    <a:pt x="133" y="34"/>
                  </a:lnTo>
                  <a:lnTo>
                    <a:pt x="183" y="65"/>
                  </a:lnTo>
                  <a:lnTo>
                    <a:pt x="195" y="75"/>
                  </a:lnTo>
                  <a:lnTo>
                    <a:pt x="203" y="86"/>
                  </a:lnTo>
                  <a:lnTo>
                    <a:pt x="207" y="100"/>
                  </a:lnTo>
                  <a:lnTo>
                    <a:pt x="208" y="115"/>
                  </a:lnTo>
                  <a:lnTo>
                    <a:pt x="206" y="129"/>
                  </a:lnTo>
                  <a:lnTo>
                    <a:pt x="200" y="142"/>
                  </a:lnTo>
                  <a:lnTo>
                    <a:pt x="190" y="154"/>
                  </a:lnTo>
                  <a:lnTo>
                    <a:pt x="179" y="162"/>
                  </a:lnTo>
                  <a:lnTo>
                    <a:pt x="166" y="166"/>
                  </a:lnTo>
                  <a:lnTo>
                    <a:pt x="152" y="168"/>
                  </a:lnTo>
                  <a:lnTo>
                    <a:pt x="137" y="166"/>
                  </a:lnTo>
                  <a:lnTo>
                    <a:pt x="122" y="159"/>
                  </a:lnTo>
                  <a:lnTo>
                    <a:pt x="77" y="131"/>
                  </a:lnTo>
                  <a:lnTo>
                    <a:pt x="31" y="107"/>
                  </a:lnTo>
                  <a:lnTo>
                    <a:pt x="19" y="97"/>
                  </a:lnTo>
                  <a:lnTo>
                    <a:pt x="10" y="87"/>
                  </a:lnTo>
                  <a:lnTo>
                    <a:pt x="3" y="74"/>
                  </a:lnTo>
                  <a:lnTo>
                    <a:pt x="0" y="59"/>
                  </a:lnTo>
                  <a:lnTo>
                    <a:pt x="1" y="45"/>
                  </a:lnTo>
                  <a:lnTo>
                    <a:pt x="7" y="31"/>
                  </a:lnTo>
                  <a:lnTo>
                    <a:pt x="15" y="19"/>
                  </a:lnTo>
                  <a:lnTo>
                    <a:pt x="26" y="9"/>
                  </a:lnTo>
                  <a:lnTo>
                    <a:pt x="39" y="2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1291"/>
            <p:cNvSpPr>
              <a:spLocks/>
            </p:cNvSpPr>
            <p:nvPr/>
          </p:nvSpPr>
          <p:spPr bwMode="auto">
            <a:xfrm>
              <a:off x="1039813" y="6219826"/>
              <a:ext cx="33338" cy="23813"/>
            </a:xfrm>
            <a:custGeom>
              <a:avLst/>
              <a:gdLst>
                <a:gd name="T0" fmla="*/ 160 w 213"/>
                <a:gd name="T1" fmla="*/ 0 h 157"/>
                <a:gd name="T2" fmla="*/ 174 w 213"/>
                <a:gd name="T3" fmla="*/ 2 h 157"/>
                <a:gd name="T4" fmla="*/ 187 w 213"/>
                <a:gd name="T5" fmla="*/ 8 h 157"/>
                <a:gd name="T6" fmla="*/ 198 w 213"/>
                <a:gd name="T7" fmla="*/ 17 h 157"/>
                <a:gd name="T8" fmla="*/ 206 w 213"/>
                <a:gd name="T9" fmla="*/ 29 h 157"/>
                <a:gd name="T10" fmla="*/ 212 w 213"/>
                <a:gd name="T11" fmla="*/ 44 h 157"/>
                <a:gd name="T12" fmla="*/ 213 w 213"/>
                <a:gd name="T13" fmla="*/ 59 h 157"/>
                <a:gd name="T14" fmla="*/ 211 w 213"/>
                <a:gd name="T15" fmla="*/ 72 h 157"/>
                <a:gd name="T16" fmla="*/ 204 w 213"/>
                <a:gd name="T17" fmla="*/ 86 h 157"/>
                <a:gd name="T18" fmla="*/ 195 w 213"/>
                <a:gd name="T19" fmla="*/ 97 h 157"/>
                <a:gd name="T20" fmla="*/ 182 w 213"/>
                <a:gd name="T21" fmla="*/ 105 h 157"/>
                <a:gd name="T22" fmla="*/ 129 w 213"/>
                <a:gd name="T23" fmla="*/ 131 h 157"/>
                <a:gd name="T24" fmla="*/ 75 w 213"/>
                <a:gd name="T25" fmla="*/ 153 h 157"/>
                <a:gd name="T26" fmla="*/ 66 w 213"/>
                <a:gd name="T27" fmla="*/ 156 h 157"/>
                <a:gd name="T28" fmla="*/ 56 w 213"/>
                <a:gd name="T29" fmla="*/ 157 h 157"/>
                <a:gd name="T30" fmla="*/ 39 w 213"/>
                <a:gd name="T31" fmla="*/ 154 h 157"/>
                <a:gd name="T32" fmla="*/ 24 w 213"/>
                <a:gd name="T33" fmla="*/ 147 h 157"/>
                <a:gd name="T34" fmla="*/ 12 w 213"/>
                <a:gd name="T35" fmla="*/ 136 h 157"/>
                <a:gd name="T36" fmla="*/ 3 w 213"/>
                <a:gd name="T37" fmla="*/ 120 h 157"/>
                <a:gd name="T38" fmla="*/ 0 w 213"/>
                <a:gd name="T39" fmla="*/ 106 h 157"/>
                <a:gd name="T40" fmla="*/ 1 w 213"/>
                <a:gd name="T41" fmla="*/ 92 h 157"/>
                <a:gd name="T42" fmla="*/ 5 w 213"/>
                <a:gd name="T43" fmla="*/ 77 h 157"/>
                <a:gd name="T44" fmla="*/ 12 w 213"/>
                <a:gd name="T45" fmla="*/ 65 h 157"/>
                <a:gd name="T46" fmla="*/ 22 w 213"/>
                <a:gd name="T47" fmla="*/ 55 h 157"/>
                <a:gd name="T48" fmla="*/ 35 w 213"/>
                <a:gd name="T49" fmla="*/ 48 h 157"/>
                <a:gd name="T50" fmla="*/ 84 w 213"/>
                <a:gd name="T51" fmla="*/ 28 h 157"/>
                <a:gd name="T52" fmla="*/ 131 w 213"/>
                <a:gd name="T53" fmla="*/ 6 h 157"/>
                <a:gd name="T54" fmla="*/ 145 w 213"/>
                <a:gd name="T55" fmla="*/ 1 h 157"/>
                <a:gd name="T56" fmla="*/ 160 w 213"/>
                <a:gd name="T5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3" h="157">
                  <a:moveTo>
                    <a:pt x="160" y="0"/>
                  </a:moveTo>
                  <a:lnTo>
                    <a:pt x="174" y="2"/>
                  </a:lnTo>
                  <a:lnTo>
                    <a:pt x="187" y="8"/>
                  </a:lnTo>
                  <a:lnTo>
                    <a:pt x="198" y="17"/>
                  </a:lnTo>
                  <a:lnTo>
                    <a:pt x="206" y="29"/>
                  </a:lnTo>
                  <a:lnTo>
                    <a:pt x="212" y="44"/>
                  </a:lnTo>
                  <a:lnTo>
                    <a:pt x="213" y="59"/>
                  </a:lnTo>
                  <a:lnTo>
                    <a:pt x="211" y="72"/>
                  </a:lnTo>
                  <a:lnTo>
                    <a:pt x="204" y="86"/>
                  </a:lnTo>
                  <a:lnTo>
                    <a:pt x="195" y="97"/>
                  </a:lnTo>
                  <a:lnTo>
                    <a:pt x="182" y="105"/>
                  </a:lnTo>
                  <a:lnTo>
                    <a:pt x="129" y="131"/>
                  </a:lnTo>
                  <a:lnTo>
                    <a:pt x="75" y="153"/>
                  </a:lnTo>
                  <a:lnTo>
                    <a:pt x="66" y="156"/>
                  </a:lnTo>
                  <a:lnTo>
                    <a:pt x="56" y="157"/>
                  </a:lnTo>
                  <a:lnTo>
                    <a:pt x="39" y="154"/>
                  </a:lnTo>
                  <a:lnTo>
                    <a:pt x="24" y="147"/>
                  </a:lnTo>
                  <a:lnTo>
                    <a:pt x="12" y="136"/>
                  </a:lnTo>
                  <a:lnTo>
                    <a:pt x="3" y="120"/>
                  </a:lnTo>
                  <a:lnTo>
                    <a:pt x="0" y="106"/>
                  </a:lnTo>
                  <a:lnTo>
                    <a:pt x="1" y="92"/>
                  </a:lnTo>
                  <a:lnTo>
                    <a:pt x="5" y="77"/>
                  </a:lnTo>
                  <a:lnTo>
                    <a:pt x="12" y="65"/>
                  </a:lnTo>
                  <a:lnTo>
                    <a:pt x="22" y="55"/>
                  </a:lnTo>
                  <a:lnTo>
                    <a:pt x="35" y="48"/>
                  </a:lnTo>
                  <a:lnTo>
                    <a:pt x="84" y="28"/>
                  </a:lnTo>
                  <a:lnTo>
                    <a:pt x="131" y="6"/>
                  </a:lnTo>
                  <a:lnTo>
                    <a:pt x="145" y="1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1292"/>
            <p:cNvSpPr>
              <a:spLocks/>
            </p:cNvSpPr>
            <p:nvPr/>
          </p:nvSpPr>
          <p:spPr bwMode="auto">
            <a:xfrm>
              <a:off x="1109663" y="5911851"/>
              <a:ext cx="26988" cy="31750"/>
            </a:xfrm>
            <a:custGeom>
              <a:avLst/>
              <a:gdLst>
                <a:gd name="T0" fmla="*/ 61 w 178"/>
                <a:gd name="T1" fmla="*/ 0 h 201"/>
                <a:gd name="T2" fmla="*/ 75 w 178"/>
                <a:gd name="T3" fmla="*/ 3 h 201"/>
                <a:gd name="T4" fmla="*/ 87 w 178"/>
                <a:gd name="T5" fmla="*/ 10 h 201"/>
                <a:gd name="T6" fmla="*/ 98 w 178"/>
                <a:gd name="T7" fmla="*/ 20 h 201"/>
                <a:gd name="T8" fmla="*/ 134 w 178"/>
                <a:gd name="T9" fmla="*/ 66 h 201"/>
                <a:gd name="T10" fmla="*/ 168 w 178"/>
                <a:gd name="T11" fmla="*/ 114 h 201"/>
                <a:gd name="T12" fmla="*/ 175 w 178"/>
                <a:gd name="T13" fmla="*/ 128 h 201"/>
                <a:gd name="T14" fmla="*/ 178 w 178"/>
                <a:gd name="T15" fmla="*/ 142 h 201"/>
                <a:gd name="T16" fmla="*/ 177 w 178"/>
                <a:gd name="T17" fmla="*/ 156 h 201"/>
                <a:gd name="T18" fmla="*/ 173 w 178"/>
                <a:gd name="T19" fmla="*/ 170 h 201"/>
                <a:gd name="T20" fmla="*/ 165 w 178"/>
                <a:gd name="T21" fmla="*/ 182 h 201"/>
                <a:gd name="T22" fmla="*/ 153 w 178"/>
                <a:gd name="T23" fmla="*/ 192 h 201"/>
                <a:gd name="T24" fmla="*/ 138 w 178"/>
                <a:gd name="T25" fmla="*/ 199 h 201"/>
                <a:gd name="T26" fmla="*/ 122 w 178"/>
                <a:gd name="T27" fmla="*/ 201 h 201"/>
                <a:gd name="T28" fmla="*/ 109 w 178"/>
                <a:gd name="T29" fmla="*/ 200 h 201"/>
                <a:gd name="T30" fmla="*/ 95 w 178"/>
                <a:gd name="T31" fmla="*/ 195 h 201"/>
                <a:gd name="T32" fmla="*/ 84 w 178"/>
                <a:gd name="T33" fmla="*/ 188 h 201"/>
                <a:gd name="T34" fmla="*/ 75 w 178"/>
                <a:gd name="T35" fmla="*/ 177 h 201"/>
                <a:gd name="T36" fmla="*/ 44 w 178"/>
                <a:gd name="T37" fmla="*/ 134 h 201"/>
                <a:gd name="T38" fmla="*/ 12 w 178"/>
                <a:gd name="T39" fmla="*/ 92 h 201"/>
                <a:gd name="T40" fmla="*/ 4 w 178"/>
                <a:gd name="T41" fmla="*/ 79 h 201"/>
                <a:gd name="T42" fmla="*/ 0 w 178"/>
                <a:gd name="T43" fmla="*/ 65 h 201"/>
                <a:gd name="T44" fmla="*/ 0 w 178"/>
                <a:gd name="T45" fmla="*/ 51 h 201"/>
                <a:gd name="T46" fmla="*/ 3 w 178"/>
                <a:gd name="T47" fmla="*/ 37 h 201"/>
                <a:gd name="T48" fmla="*/ 10 w 178"/>
                <a:gd name="T49" fmla="*/ 23 h 201"/>
                <a:gd name="T50" fmla="*/ 20 w 178"/>
                <a:gd name="T51" fmla="*/ 12 h 201"/>
                <a:gd name="T52" fmla="*/ 32 w 178"/>
                <a:gd name="T53" fmla="*/ 5 h 201"/>
                <a:gd name="T54" fmla="*/ 46 w 178"/>
                <a:gd name="T55" fmla="*/ 1 h 201"/>
                <a:gd name="T56" fmla="*/ 61 w 178"/>
                <a:gd name="T57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1">
                  <a:moveTo>
                    <a:pt x="61" y="0"/>
                  </a:moveTo>
                  <a:lnTo>
                    <a:pt x="75" y="3"/>
                  </a:lnTo>
                  <a:lnTo>
                    <a:pt x="87" y="10"/>
                  </a:lnTo>
                  <a:lnTo>
                    <a:pt x="98" y="20"/>
                  </a:lnTo>
                  <a:lnTo>
                    <a:pt x="134" y="66"/>
                  </a:lnTo>
                  <a:lnTo>
                    <a:pt x="168" y="114"/>
                  </a:lnTo>
                  <a:lnTo>
                    <a:pt x="175" y="128"/>
                  </a:lnTo>
                  <a:lnTo>
                    <a:pt x="178" y="142"/>
                  </a:lnTo>
                  <a:lnTo>
                    <a:pt x="177" y="156"/>
                  </a:lnTo>
                  <a:lnTo>
                    <a:pt x="173" y="170"/>
                  </a:lnTo>
                  <a:lnTo>
                    <a:pt x="165" y="182"/>
                  </a:lnTo>
                  <a:lnTo>
                    <a:pt x="153" y="192"/>
                  </a:lnTo>
                  <a:lnTo>
                    <a:pt x="138" y="199"/>
                  </a:lnTo>
                  <a:lnTo>
                    <a:pt x="122" y="201"/>
                  </a:lnTo>
                  <a:lnTo>
                    <a:pt x="109" y="200"/>
                  </a:lnTo>
                  <a:lnTo>
                    <a:pt x="95" y="195"/>
                  </a:lnTo>
                  <a:lnTo>
                    <a:pt x="84" y="188"/>
                  </a:lnTo>
                  <a:lnTo>
                    <a:pt x="75" y="177"/>
                  </a:lnTo>
                  <a:lnTo>
                    <a:pt x="44" y="134"/>
                  </a:lnTo>
                  <a:lnTo>
                    <a:pt x="12" y="92"/>
                  </a:lnTo>
                  <a:lnTo>
                    <a:pt x="4" y="79"/>
                  </a:lnTo>
                  <a:lnTo>
                    <a:pt x="0" y="65"/>
                  </a:lnTo>
                  <a:lnTo>
                    <a:pt x="0" y="51"/>
                  </a:lnTo>
                  <a:lnTo>
                    <a:pt x="3" y="37"/>
                  </a:lnTo>
                  <a:lnTo>
                    <a:pt x="10" y="23"/>
                  </a:lnTo>
                  <a:lnTo>
                    <a:pt x="20" y="12"/>
                  </a:lnTo>
                  <a:lnTo>
                    <a:pt x="32" y="5"/>
                  </a:lnTo>
                  <a:lnTo>
                    <a:pt x="46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1293"/>
            <p:cNvSpPr>
              <a:spLocks/>
            </p:cNvSpPr>
            <p:nvPr/>
          </p:nvSpPr>
          <p:spPr bwMode="auto">
            <a:xfrm>
              <a:off x="1154113" y="6043613"/>
              <a:ext cx="17463" cy="34925"/>
            </a:xfrm>
            <a:custGeom>
              <a:avLst/>
              <a:gdLst>
                <a:gd name="T0" fmla="*/ 60 w 116"/>
                <a:gd name="T1" fmla="*/ 0 h 223"/>
                <a:gd name="T2" fmla="*/ 77 w 116"/>
                <a:gd name="T3" fmla="*/ 2 h 223"/>
                <a:gd name="T4" fmla="*/ 92 w 116"/>
                <a:gd name="T5" fmla="*/ 11 h 223"/>
                <a:gd name="T6" fmla="*/ 105 w 116"/>
                <a:gd name="T7" fmla="*/ 22 h 223"/>
                <a:gd name="T8" fmla="*/ 113 w 116"/>
                <a:gd name="T9" fmla="*/ 37 h 223"/>
                <a:gd name="T10" fmla="*/ 116 w 116"/>
                <a:gd name="T11" fmla="*/ 55 h 223"/>
                <a:gd name="T12" fmla="*/ 116 w 116"/>
                <a:gd name="T13" fmla="*/ 58 h 223"/>
                <a:gd name="T14" fmla="*/ 115 w 116"/>
                <a:gd name="T15" fmla="*/ 114 h 223"/>
                <a:gd name="T16" fmla="*/ 112 w 116"/>
                <a:gd name="T17" fmla="*/ 170 h 223"/>
                <a:gd name="T18" fmla="*/ 108 w 116"/>
                <a:gd name="T19" fmla="*/ 187 h 223"/>
                <a:gd name="T20" fmla="*/ 99 w 116"/>
                <a:gd name="T21" fmla="*/ 201 h 223"/>
                <a:gd name="T22" fmla="*/ 87 w 116"/>
                <a:gd name="T23" fmla="*/ 212 h 223"/>
                <a:gd name="T24" fmla="*/ 72 w 116"/>
                <a:gd name="T25" fmla="*/ 219 h 223"/>
                <a:gd name="T26" fmla="*/ 56 w 116"/>
                <a:gd name="T27" fmla="*/ 223 h 223"/>
                <a:gd name="T28" fmla="*/ 52 w 116"/>
                <a:gd name="T29" fmla="*/ 223 h 223"/>
                <a:gd name="T30" fmla="*/ 34 w 116"/>
                <a:gd name="T31" fmla="*/ 217 h 223"/>
                <a:gd name="T32" fmla="*/ 19 w 116"/>
                <a:gd name="T33" fmla="*/ 208 h 223"/>
                <a:gd name="T34" fmla="*/ 8 w 116"/>
                <a:gd name="T35" fmla="*/ 196 h 223"/>
                <a:gd name="T36" fmla="*/ 2 w 116"/>
                <a:gd name="T37" fmla="*/ 180 h 223"/>
                <a:gd name="T38" fmla="*/ 0 w 116"/>
                <a:gd name="T39" fmla="*/ 161 h 223"/>
                <a:gd name="T40" fmla="*/ 3 w 116"/>
                <a:gd name="T41" fmla="*/ 110 h 223"/>
                <a:gd name="T42" fmla="*/ 4 w 116"/>
                <a:gd name="T43" fmla="*/ 58 h 223"/>
                <a:gd name="T44" fmla="*/ 7 w 116"/>
                <a:gd name="T45" fmla="*/ 40 h 223"/>
                <a:gd name="T46" fmla="*/ 15 w 116"/>
                <a:gd name="T47" fmla="*/ 24 h 223"/>
                <a:gd name="T48" fmla="*/ 27 w 116"/>
                <a:gd name="T49" fmla="*/ 12 h 223"/>
                <a:gd name="T50" fmla="*/ 42 w 116"/>
                <a:gd name="T51" fmla="*/ 3 h 223"/>
                <a:gd name="T52" fmla="*/ 60 w 116"/>
                <a:gd name="T53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223">
                  <a:moveTo>
                    <a:pt x="60" y="0"/>
                  </a:moveTo>
                  <a:lnTo>
                    <a:pt x="77" y="2"/>
                  </a:lnTo>
                  <a:lnTo>
                    <a:pt x="92" y="11"/>
                  </a:lnTo>
                  <a:lnTo>
                    <a:pt x="105" y="22"/>
                  </a:lnTo>
                  <a:lnTo>
                    <a:pt x="113" y="37"/>
                  </a:lnTo>
                  <a:lnTo>
                    <a:pt x="116" y="55"/>
                  </a:lnTo>
                  <a:lnTo>
                    <a:pt x="116" y="58"/>
                  </a:lnTo>
                  <a:lnTo>
                    <a:pt x="115" y="114"/>
                  </a:lnTo>
                  <a:lnTo>
                    <a:pt x="112" y="170"/>
                  </a:lnTo>
                  <a:lnTo>
                    <a:pt x="108" y="187"/>
                  </a:lnTo>
                  <a:lnTo>
                    <a:pt x="99" y="201"/>
                  </a:lnTo>
                  <a:lnTo>
                    <a:pt x="87" y="212"/>
                  </a:lnTo>
                  <a:lnTo>
                    <a:pt x="72" y="219"/>
                  </a:lnTo>
                  <a:lnTo>
                    <a:pt x="56" y="223"/>
                  </a:lnTo>
                  <a:lnTo>
                    <a:pt x="52" y="223"/>
                  </a:lnTo>
                  <a:lnTo>
                    <a:pt x="34" y="217"/>
                  </a:lnTo>
                  <a:lnTo>
                    <a:pt x="19" y="208"/>
                  </a:lnTo>
                  <a:lnTo>
                    <a:pt x="8" y="196"/>
                  </a:lnTo>
                  <a:lnTo>
                    <a:pt x="2" y="180"/>
                  </a:lnTo>
                  <a:lnTo>
                    <a:pt x="0" y="161"/>
                  </a:lnTo>
                  <a:lnTo>
                    <a:pt x="3" y="110"/>
                  </a:lnTo>
                  <a:lnTo>
                    <a:pt x="4" y="58"/>
                  </a:lnTo>
                  <a:lnTo>
                    <a:pt x="7" y="40"/>
                  </a:lnTo>
                  <a:lnTo>
                    <a:pt x="15" y="24"/>
                  </a:lnTo>
                  <a:lnTo>
                    <a:pt x="27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1294"/>
            <p:cNvSpPr>
              <a:spLocks/>
            </p:cNvSpPr>
            <p:nvPr/>
          </p:nvSpPr>
          <p:spPr bwMode="auto">
            <a:xfrm>
              <a:off x="1136651" y="6111876"/>
              <a:ext cx="23813" cy="34925"/>
            </a:xfrm>
            <a:custGeom>
              <a:avLst/>
              <a:gdLst>
                <a:gd name="T0" fmla="*/ 99 w 152"/>
                <a:gd name="T1" fmla="*/ 0 h 217"/>
                <a:gd name="T2" fmla="*/ 114 w 152"/>
                <a:gd name="T3" fmla="*/ 3 h 217"/>
                <a:gd name="T4" fmla="*/ 127 w 152"/>
                <a:gd name="T5" fmla="*/ 10 h 217"/>
                <a:gd name="T6" fmla="*/ 138 w 152"/>
                <a:gd name="T7" fmla="*/ 19 h 217"/>
                <a:gd name="T8" fmla="*/ 146 w 152"/>
                <a:gd name="T9" fmla="*/ 31 h 217"/>
                <a:gd name="T10" fmla="*/ 150 w 152"/>
                <a:gd name="T11" fmla="*/ 45 h 217"/>
                <a:gd name="T12" fmla="*/ 152 w 152"/>
                <a:gd name="T13" fmla="*/ 59 h 217"/>
                <a:gd name="T14" fmla="*/ 148 w 152"/>
                <a:gd name="T15" fmla="*/ 74 h 217"/>
                <a:gd name="T16" fmla="*/ 129 w 152"/>
                <a:gd name="T17" fmla="*/ 129 h 217"/>
                <a:gd name="T18" fmla="*/ 108 w 152"/>
                <a:gd name="T19" fmla="*/ 183 h 217"/>
                <a:gd name="T20" fmla="*/ 99 w 152"/>
                <a:gd name="T21" fmla="*/ 197 h 217"/>
                <a:gd name="T22" fmla="*/ 86 w 152"/>
                <a:gd name="T23" fmla="*/ 208 h 217"/>
                <a:gd name="T24" fmla="*/ 72 w 152"/>
                <a:gd name="T25" fmla="*/ 215 h 217"/>
                <a:gd name="T26" fmla="*/ 56 w 152"/>
                <a:gd name="T27" fmla="*/ 217 h 217"/>
                <a:gd name="T28" fmla="*/ 45 w 152"/>
                <a:gd name="T29" fmla="*/ 216 h 217"/>
                <a:gd name="T30" fmla="*/ 33 w 152"/>
                <a:gd name="T31" fmla="*/ 213 h 217"/>
                <a:gd name="T32" fmla="*/ 20 w 152"/>
                <a:gd name="T33" fmla="*/ 204 h 217"/>
                <a:gd name="T34" fmla="*/ 11 w 152"/>
                <a:gd name="T35" fmla="*/ 194 h 217"/>
                <a:gd name="T36" fmla="*/ 4 w 152"/>
                <a:gd name="T37" fmla="*/ 181 h 217"/>
                <a:gd name="T38" fmla="*/ 0 w 152"/>
                <a:gd name="T39" fmla="*/ 168 h 217"/>
                <a:gd name="T40" fmla="*/ 1 w 152"/>
                <a:gd name="T41" fmla="*/ 152 h 217"/>
                <a:gd name="T42" fmla="*/ 5 w 152"/>
                <a:gd name="T43" fmla="*/ 138 h 217"/>
                <a:gd name="T44" fmla="*/ 24 w 152"/>
                <a:gd name="T45" fmla="*/ 89 h 217"/>
                <a:gd name="T46" fmla="*/ 43 w 152"/>
                <a:gd name="T47" fmla="*/ 39 h 217"/>
                <a:gd name="T48" fmla="*/ 50 w 152"/>
                <a:gd name="T49" fmla="*/ 25 h 217"/>
                <a:gd name="T50" fmla="*/ 59 w 152"/>
                <a:gd name="T51" fmla="*/ 14 h 217"/>
                <a:gd name="T52" fmla="*/ 71 w 152"/>
                <a:gd name="T53" fmla="*/ 6 h 217"/>
                <a:gd name="T54" fmla="*/ 84 w 152"/>
                <a:gd name="T55" fmla="*/ 2 h 217"/>
                <a:gd name="T56" fmla="*/ 99 w 152"/>
                <a:gd name="T5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7">
                  <a:moveTo>
                    <a:pt x="99" y="0"/>
                  </a:moveTo>
                  <a:lnTo>
                    <a:pt x="114" y="3"/>
                  </a:lnTo>
                  <a:lnTo>
                    <a:pt x="127" y="10"/>
                  </a:lnTo>
                  <a:lnTo>
                    <a:pt x="138" y="19"/>
                  </a:lnTo>
                  <a:lnTo>
                    <a:pt x="146" y="31"/>
                  </a:lnTo>
                  <a:lnTo>
                    <a:pt x="150" y="45"/>
                  </a:lnTo>
                  <a:lnTo>
                    <a:pt x="152" y="59"/>
                  </a:lnTo>
                  <a:lnTo>
                    <a:pt x="148" y="74"/>
                  </a:lnTo>
                  <a:lnTo>
                    <a:pt x="129" y="129"/>
                  </a:lnTo>
                  <a:lnTo>
                    <a:pt x="108" y="183"/>
                  </a:lnTo>
                  <a:lnTo>
                    <a:pt x="99" y="197"/>
                  </a:lnTo>
                  <a:lnTo>
                    <a:pt x="86" y="208"/>
                  </a:lnTo>
                  <a:lnTo>
                    <a:pt x="72" y="215"/>
                  </a:lnTo>
                  <a:lnTo>
                    <a:pt x="56" y="217"/>
                  </a:lnTo>
                  <a:lnTo>
                    <a:pt x="45" y="216"/>
                  </a:lnTo>
                  <a:lnTo>
                    <a:pt x="33" y="213"/>
                  </a:lnTo>
                  <a:lnTo>
                    <a:pt x="20" y="204"/>
                  </a:lnTo>
                  <a:lnTo>
                    <a:pt x="11" y="194"/>
                  </a:lnTo>
                  <a:lnTo>
                    <a:pt x="4" y="181"/>
                  </a:lnTo>
                  <a:lnTo>
                    <a:pt x="0" y="168"/>
                  </a:lnTo>
                  <a:lnTo>
                    <a:pt x="1" y="152"/>
                  </a:lnTo>
                  <a:lnTo>
                    <a:pt x="5" y="138"/>
                  </a:lnTo>
                  <a:lnTo>
                    <a:pt x="24" y="89"/>
                  </a:lnTo>
                  <a:lnTo>
                    <a:pt x="43" y="39"/>
                  </a:lnTo>
                  <a:lnTo>
                    <a:pt x="50" y="25"/>
                  </a:lnTo>
                  <a:lnTo>
                    <a:pt x="59" y="14"/>
                  </a:lnTo>
                  <a:lnTo>
                    <a:pt x="71" y="6"/>
                  </a:lnTo>
                  <a:lnTo>
                    <a:pt x="84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1295"/>
            <p:cNvSpPr>
              <a:spLocks/>
            </p:cNvSpPr>
            <p:nvPr/>
          </p:nvSpPr>
          <p:spPr bwMode="auto">
            <a:xfrm>
              <a:off x="987426" y="5851526"/>
              <a:ext cx="34925" cy="19050"/>
            </a:xfrm>
            <a:custGeom>
              <a:avLst/>
              <a:gdLst>
                <a:gd name="T0" fmla="*/ 55 w 221"/>
                <a:gd name="T1" fmla="*/ 0 h 119"/>
                <a:gd name="T2" fmla="*/ 57 w 221"/>
                <a:gd name="T3" fmla="*/ 0 h 119"/>
                <a:gd name="T4" fmla="*/ 115 w 221"/>
                <a:gd name="T5" fmla="*/ 2 h 119"/>
                <a:gd name="T6" fmla="*/ 172 w 221"/>
                <a:gd name="T7" fmla="*/ 7 h 119"/>
                <a:gd name="T8" fmla="*/ 189 w 221"/>
                <a:gd name="T9" fmla="*/ 12 h 119"/>
                <a:gd name="T10" fmla="*/ 203 w 221"/>
                <a:gd name="T11" fmla="*/ 21 h 119"/>
                <a:gd name="T12" fmla="*/ 214 w 221"/>
                <a:gd name="T13" fmla="*/ 34 h 119"/>
                <a:gd name="T14" fmla="*/ 221 w 221"/>
                <a:gd name="T15" fmla="*/ 51 h 119"/>
                <a:gd name="T16" fmla="*/ 221 w 221"/>
                <a:gd name="T17" fmla="*/ 69 h 119"/>
                <a:gd name="T18" fmla="*/ 217 w 221"/>
                <a:gd name="T19" fmla="*/ 86 h 119"/>
                <a:gd name="T20" fmla="*/ 209 w 221"/>
                <a:gd name="T21" fmla="*/ 99 h 119"/>
                <a:gd name="T22" fmla="*/ 196 w 221"/>
                <a:gd name="T23" fmla="*/ 110 h 119"/>
                <a:gd name="T24" fmla="*/ 182 w 221"/>
                <a:gd name="T25" fmla="*/ 116 h 119"/>
                <a:gd name="T26" fmla="*/ 166 w 221"/>
                <a:gd name="T27" fmla="*/ 119 h 119"/>
                <a:gd name="T28" fmla="*/ 159 w 221"/>
                <a:gd name="T29" fmla="*/ 118 h 119"/>
                <a:gd name="T30" fmla="*/ 108 w 221"/>
                <a:gd name="T31" fmla="*/ 114 h 119"/>
                <a:gd name="T32" fmla="*/ 57 w 221"/>
                <a:gd name="T33" fmla="*/ 112 h 119"/>
                <a:gd name="T34" fmla="*/ 39 w 221"/>
                <a:gd name="T35" fmla="*/ 110 h 119"/>
                <a:gd name="T36" fmla="*/ 23 w 221"/>
                <a:gd name="T37" fmla="*/ 102 h 119"/>
                <a:gd name="T38" fmla="*/ 11 w 221"/>
                <a:gd name="T39" fmla="*/ 90 h 119"/>
                <a:gd name="T40" fmla="*/ 3 w 221"/>
                <a:gd name="T41" fmla="*/ 74 h 119"/>
                <a:gd name="T42" fmla="*/ 0 w 221"/>
                <a:gd name="T43" fmla="*/ 56 h 119"/>
                <a:gd name="T44" fmla="*/ 3 w 221"/>
                <a:gd name="T45" fmla="*/ 39 h 119"/>
                <a:gd name="T46" fmla="*/ 10 w 221"/>
                <a:gd name="T47" fmla="*/ 23 h 119"/>
                <a:gd name="T48" fmla="*/ 22 w 221"/>
                <a:gd name="T49" fmla="*/ 11 h 119"/>
                <a:gd name="T50" fmla="*/ 37 w 221"/>
                <a:gd name="T51" fmla="*/ 3 h 119"/>
                <a:gd name="T52" fmla="*/ 55 w 221"/>
                <a:gd name="T53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1" h="119">
                  <a:moveTo>
                    <a:pt x="55" y="0"/>
                  </a:moveTo>
                  <a:lnTo>
                    <a:pt x="57" y="0"/>
                  </a:lnTo>
                  <a:lnTo>
                    <a:pt x="115" y="2"/>
                  </a:lnTo>
                  <a:lnTo>
                    <a:pt x="172" y="7"/>
                  </a:lnTo>
                  <a:lnTo>
                    <a:pt x="189" y="12"/>
                  </a:lnTo>
                  <a:lnTo>
                    <a:pt x="203" y="21"/>
                  </a:lnTo>
                  <a:lnTo>
                    <a:pt x="214" y="34"/>
                  </a:lnTo>
                  <a:lnTo>
                    <a:pt x="221" y="51"/>
                  </a:lnTo>
                  <a:lnTo>
                    <a:pt x="221" y="69"/>
                  </a:lnTo>
                  <a:lnTo>
                    <a:pt x="217" y="86"/>
                  </a:lnTo>
                  <a:lnTo>
                    <a:pt x="209" y="99"/>
                  </a:lnTo>
                  <a:lnTo>
                    <a:pt x="196" y="110"/>
                  </a:lnTo>
                  <a:lnTo>
                    <a:pt x="182" y="116"/>
                  </a:lnTo>
                  <a:lnTo>
                    <a:pt x="166" y="119"/>
                  </a:lnTo>
                  <a:lnTo>
                    <a:pt x="159" y="118"/>
                  </a:lnTo>
                  <a:lnTo>
                    <a:pt x="108" y="114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1296"/>
            <p:cNvSpPr>
              <a:spLocks/>
            </p:cNvSpPr>
            <p:nvPr/>
          </p:nvSpPr>
          <p:spPr bwMode="auto">
            <a:xfrm>
              <a:off x="854076" y="6161088"/>
              <a:ext cx="28575" cy="31750"/>
            </a:xfrm>
            <a:custGeom>
              <a:avLst/>
              <a:gdLst>
                <a:gd name="T0" fmla="*/ 53 w 178"/>
                <a:gd name="T1" fmla="*/ 0 h 203"/>
                <a:gd name="T2" fmla="*/ 67 w 178"/>
                <a:gd name="T3" fmla="*/ 1 h 203"/>
                <a:gd name="T4" fmla="*/ 80 w 178"/>
                <a:gd name="T5" fmla="*/ 6 h 203"/>
                <a:gd name="T6" fmla="*/ 92 w 178"/>
                <a:gd name="T7" fmla="*/ 13 h 203"/>
                <a:gd name="T8" fmla="*/ 103 w 178"/>
                <a:gd name="T9" fmla="*/ 24 h 203"/>
                <a:gd name="T10" fmla="*/ 133 w 178"/>
                <a:gd name="T11" fmla="*/ 68 h 203"/>
                <a:gd name="T12" fmla="*/ 166 w 178"/>
                <a:gd name="T13" fmla="*/ 110 h 203"/>
                <a:gd name="T14" fmla="*/ 174 w 178"/>
                <a:gd name="T15" fmla="*/ 123 h 203"/>
                <a:gd name="T16" fmla="*/ 178 w 178"/>
                <a:gd name="T17" fmla="*/ 137 h 203"/>
                <a:gd name="T18" fmla="*/ 178 w 178"/>
                <a:gd name="T19" fmla="*/ 151 h 203"/>
                <a:gd name="T20" fmla="*/ 175 w 178"/>
                <a:gd name="T21" fmla="*/ 166 h 203"/>
                <a:gd name="T22" fmla="*/ 168 w 178"/>
                <a:gd name="T23" fmla="*/ 178 h 203"/>
                <a:gd name="T24" fmla="*/ 158 w 178"/>
                <a:gd name="T25" fmla="*/ 189 h 203"/>
                <a:gd name="T26" fmla="*/ 147 w 178"/>
                <a:gd name="T27" fmla="*/ 196 h 203"/>
                <a:gd name="T28" fmla="*/ 135 w 178"/>
                <a:gd name="T29" fmla="*/ 201 h 203"/>
                <a:gd name="T30" fmla="*/ 122 w 178"/>
                <a:gd name="T31" fmla="*/ 203 h 203"/>
                <a:gd name="T32" fmla="*/ 107 w 178"/>
                <a:gd name="T33" fmla="*/ 200 h 203"/>
                <a:gd name="T34" fmla="*/ 91 w 178"/>
                <a:gd name="T35" fmla="*/ 193 h 203"/>
                <a:gd name="T36" fmla="*/ 79 w 178"/>
                <a:gd name="T37" fmla="*/ 182 h 203"/>
                <a:gd name="T38" fmla="*/ 43 w 178"/>
                <a:gd name="T39" fmla="*/ 136 h 203"/>
                <a:gd name="T40" fmla="*/ 10 w 178"/>
                <a:gd name="T41" fmla="*/ 88 h 203"/>
                <a:gd name="T42" fmla="*/ 3 w 178"/>
                <a:gd name="T43" fmla="*/ 75 h 203"/>
                <a:gd name="T44" fmla="*/ 0 w 178"/>
                <a:gd name="T45" fmla="*/ 60 h 203"/>
                <a:gd name="T46" fmla="*/ 1 w 178"/>
                <a:gd name="T47" fmla="*/ 46 h 203"/>
                <a:gd name="T48" fmla="*/ 6 w 178"/>
                <a:gd name="T49" fmla="*/ 32 h 203"/>
                <a:gd name="T50" fmla="*/ 14 w 178"/>
                <a:gd name="T51" fmla="*/ 19 h 203"/>
                <a:gd name="T52" fmla="*/ 25 w 178"/>
                <a:gd name="T53" fmla="*/ 10 h 203"/>
                <a:gd name="T54" fmla="*/ 38 w 178"/>
                <a:gd name="T55" fmla="*/ 3 h 203"/>
                <a:gd name="T56" fmla="*/ 53 w 178"/>
                <a:gd name="T5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8" h="203">
                  <a:moveTo>
                    <a:pt x="53" y="0"/>
                  </a:moveTo>
                  <a:lnTo>
                    <a:pt x="67" y="1"/>
                  </a:lnTo>
                  <a:lnTo>
                    <a:pt x="80" y="6"/>
                  </a:lnTo>
                  <a:lnTo>
                    <a:pt x="92" y="13"/>
                  </a:lnTo>
                  <a:lnTo>
                    <a:pt x="103" y="24"/>
                  </a:lnTo>
                  <a:lnTo>
                    <a:pt x="133" y="68"/>
                  </a:lnTo>
                  <a:lnTo>
                    <a:pt x="166" y="110"/>
                  </a:lnTo>
                  <a:lnTo>
                    <a:pt x="174" y="123"/>
                  </a:lnTo>
                  <a:lnTo>
                    <a:pt x="178" y="137"/>
                  </a:lnTo>
                  <a:lnTo>
                    <a:pt x="178" y="151"/>
                  </a:lnTo>
                  <a:lnTo>
                    <a:pt x="175" y="166"/>
                  </a:lnTo>
                  <a:lnTo>
                    <a:pt x="168" y="178"/>
                  </a:lnTo>
                  <a:lnTo>
                    <a:pt x="158" y="189"/>
                  </a:lnTo>
                  <a:lnTo>
                    <a:pt x="147" y="196"/>
                  </a:lnTo>
                  <a:lnTo>
                    <a:pt x="135" y="201"/>
                  </a:lnTo>
                  <a:lnTo>
                    <a:pt x="122" y="203"/>
                  </a:lnTo>
                  <a:lnTo>
                    <a:pt x="107" y="200"/>
                  </a:lnTo>
                  <a:lnTo>
                    <a:pt x="91" y="193"/>
                  </a:lnTo>
                  <a:lnTo>
                    <a:pt x="79" y="182"/>
                  </a:lnTo>
                  <a:lnTo>
                    <a:pt x="43" y="136"/>
                  </a:lnTo>
                  <a:lnTo>
                    <a:pt x="10" y="88"/>
                  </a:lnTo>
                  <a:lnTo>
                    <a:pt x="3" y="75"/>
                  </a:lnTo>
                  <a:lnTo>
                    <a:pt x="0" y="60"/>
                  </a:lnTo>
                  <a:lnTo>
                    <a:pt x="1" y="46"/>
                  </a:lnTo>
                  <a:lnTo>
                    <a:pt x="6" y="32"/>
                  </a:lnTo>
                  <a:lnTo>
                    <a:pt x="14" y="19"/>
                  </a:lnTo>
                  <a:lnTo>
                    <a:pt x="25" y="10"/>
                  </a:lnTo>
                  <a:lnTo>
                    <a:pt x="38" y="3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1297"/>
            <p:cNvSpPr>
              <a:spLocks/>
            </p:cNvSpPr>
            <p:nvPr/>
          </p:nvSpPr>
          <p:spPr bwMode="auto">
            <a:xfrm>
              <a:off x="830263" y="5957888"/>
              <a:ext cx="25400" cy="33338"/>
            </a:xfrm>
            <a:custGeom>
              <a:avLst/>
              <a:gdLst>
                <a:gd name="T0" fmla="*/ 90 w 152"/>
                <a:gd name="T1" fmla="*/ 0 h 216"/>
                <a:gd name="T2" fmla="*/ 104 w 152"/>
                <a:gd name="T3" fmla="*/ 0 h 216"/>
                <a:gd name="T4" fmla="*/ 118 w 152"/>
                <a:gd name="T5" fmla="*/ 4 h 216"/>
                <a:gd name="T6" fmla="*/ 131 w 152"/>
                <a:gd name="T7" fmla="*/ 12 h 216"/>
                <a:gd name="T8" fmla="*/ 142 w 152"/>
                <a:gd name="T9" fmla="*/ 22 h 216"/>
                <a:gd name="T10" fmla="*/ 149 w 152"/>
                <a:gd name="T11" fmla="*/ 34 h 216"/>
                <a:gd name="T12" fmla="*/ 152 w 152"/>
                <a:gd name="T13" fmla="*/ 49 h 216"/>
                <a:gd name="T14" fmla="*/ 152 w 152"/>
                <a:gd name="T15" fmla="*/ 63 h 216"/>
                <a:gd name="T16" fmla="*/ 148 w 152"/>
                <a:gd name="T17" fmla="*/ 77 h 216"/>
                <a:gd name="T18" fmla="*/ 127 w 152"/>
                <a:gd name="T19" fmla="*/ 128 h 216"/>
                <a:gd name="T20" fmla="*/ 109 w 152"/>
                <a:gd name="T21" fmla="*/ 178 h 216"/>
                <a:gd name="T22" fmla="*/ 103 w 152"/>
                <a:gd name="T23" fmla="*/ 190 h 216"/>
                <a:gd name="T24" fmla="*/ 94 w 152"/>
                <a:gd name="T25" fmla="*/ 201 h 216"/>
                <a:gd name="T26" fmla="*/ 83 w 152"/>
                <a:gd name="T27" fmla="*/ 208 h 216"/>
                <a:gd name="T28" fmla="*/ 69 w 152"/>
                <a:gd name="T29" fmla="*/ 214 h 216"/>
                <a:gd name="T30" fmla="*/ 56 w 152"/>
                <a:gd name="T31" fmla="*/ 216 h 216"/>
                <a:gd name="T32" fmla="*/ 38 w 152"/>
                <a:gd name="T33" fmla="*/ 213 h 216"/>
                <a:gd name="T34" fmla="*/ 24 w 152"/>
                <a:gd name="T35" fmla="*/ 205 h 216"/>
                <a:gd name="T36" fmla="*/ 13 w 152"/>
                <a:gd name="T37" fmla="*/ 196 h 216"/>
                <a:gd name="T38" fmla="*/ 6 w 152"/>
                <a:gd name="T39" fmla="*/ 184 h 216"/>
                <a:gd name="T40" fmla="*/ 1 w 152"/>
                <a:gd name="T41" fmla="*/ 171 h 216"/>
                <a:gd name="T42" fmla="*/ 0 w 152"/>
                <a:gd name="T43" fmla="*/ 156 h 216"/>
                <a:gd name="T44" fmla="*/ 3 w 152"/>
                <a:gd name="T45" fmla="*/ 141 h 216"/>
                <a:gd name="T46" fmla="*/ 22 w 152"/>
                <a:gd name="T47" fmla="*/ 87 h 216"/>
                <a:gd name="T48" fmla="*/ 45 w 152"/>
                <a:gd name="T49" fmla="*/ 32 h 216"/>
                <a:gd name="T50" fmla="*/ 53 w 152"/>
                <a:gd name="T51" fmla="*/ 20 h 216"/>
                <a:gd name="T52" fmla="*/ 63 w 152"/>
                <a:gd name="T53" fmla="*/ 10 h 216"/>
                <a:gd name="T54" fmla="*/ 75 w 152"/>
                <a:gd name="T55" fmla="*/ 3 h 216"/>
                <a:gd name="T56" fmla="*/ 90 w 152"/>
                <a:gd name="T5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2" h="216">
                  <a:moveTo>
                    <a:pt x="90" y="0"/>
                  </a:moveTo>
                  <a:lnTo>
                    <a:pt x="104" y="0"/>
                  </a:lnTo>
                  <a:lnTo>
                    <a:pt x="118" y="4"/>
                  </a:lnTo>
                  <a:lnTo>
                    <a:pt x="131" y="12"/>
                  </a:lnTo>
                  <a:lnTo>
                    <a:pt x="142" y="22"/>
                  </a:lnTo>
                  <a:lnTo>
                    <a:pt x="149" y="34"/>
                  </a:lnTo>
                  <a:lnTo>
                    <a:pt x="152" y="49"/>
                  </a:lnTo>
                  <a:lnTo>
                    <a:pt x="152" y="63"/>
                  </a:lnTo>
                  <a:lnTo>
                    <a:pt x="148" y="77"/>
                  </a:lnTo>
                  <a:lnTo>
                    <a:pt x="127" y="128"/>
                  </a:lnTo>
                  <a:lnTo>
                    <a:pt x="109" y="178"/>
                  </a:lnTo>
                  <a:lnTo>
                    <a:pt x="103" y="190"/>
                  </a:lnTo>
                  <a:lnTo>
                    <a:pt x="94" y="201"/>
                  </a:lnTo>
                  <a:lnTo>
                    <a:pt x="83" y="208"/>
                  </a:lnTo>
                  <a:lnTo>
                    <a:pt x="69" y="214"/>
                  </a:lnTo>
                  <a:lnTo>
                    <a:pt x="56" y="216"/>
                  </a:lnTo>
                  <a:lnTo>
                    <a:pt x="38" y="213"/>
                  </a:lnTo>
                  <a:lnTo>
                    <a:pt x="24" y="205"/>
                  </a:lnTo>
                  <a:lnTo>
                    <a:pt x="13" y="196"/>
                  </a:lnTo>
                  <a:lnTo>
                    <a:pt x="6" y="184"/>
                  </a:lnTo>
                  <a:lnTo>
                    <a:pt x="1" y="171"/>
                  </a:lnTo>
                  <a:lnTo>
                    <a:pt x="0" y="156"/>
                  </a:lnTo>
                  <a:lnTo>
                    <a:pt x="3" y="141"/>
                  </a:lnTo>
                  <a:lnTo>
                    <a:pt x="22" y="87"/>
                  </a:lnTo>
                  <a:lnTo>
                    <a:pt x="45" y="32"/>
                  </a:lnTo>
                  <a:lnTo>
                    <a:pt x="53" y="20"/>
                  </a:lnTo>
                  <a:lnTo>
                    <a:pt x="63" y="10"/>
                  </a:lnTo>
                  <a:lnTo>
                    <a:pt x="75" y="3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1298"/>
            <p:cNvSpPr>
              <a:spLocks/>
            </p:cNvSpPr>
            <p:nvPr/>
          </p:nvSpPr>
          <p:spPr bwMode="auto">
            <a:xfrm>
              <a:off x="969963" y="6235701"/>
              <a:ext cx="34925" cy="17463"/>
            </a:xfrm>
            <a:custGeom>
              <a:avLst/>
              <a:gdLst>
                <a:gd name="T0" fmla="*/ 62 w 225"/>
                <a:gd name="T1" fmla="*/ 0 h 119"/>
                <a:gd name="T2" fmla="*/ 114 w 225"/>
                <a:gd name="T3" fmla="*/ 5 h 119"/>
                <a:gd name="T4" fmla="*/ 166 w 225"/>
                <a:gd name="T5" fmla="*/ 6 h 119"/>
                <a:gd name="T6" fmla="*/ 184 w 225"/>
                <a:gd name="T7" fmla="*/ 9 h 119"/>
                <a:gd name="T8" fmla="*/ 200 w 225"/>
                <a:gd name="T9" fmla="*/ 17 h 119"/>
                <a:gd name="T10" fmla="*/ 213 w 225"/>
                <a:gd name="T11" fmla="*/ 30 h 119"/>
                <a:gd name="T12" fmla="*/ 222 w 225"/>
                <a:gd name="T13" fmla="*/ 45 h 119"/>
                <a:gd name="T14" fmla="*/ 225 w 225"/>
                <a:gd name="T15" fmla="*/ 62 h 119"/>
                <a:gd name="T16" fmla="*/ 222 w 225"/>
                <a:gd name="T17" fmla="*/ 81 h 119"/>
                <a:gd name="T18" fmla="*/ 215 w 225"/>
                <a:gd name="T19" fmla="*/ 96 h 119"/>
                <a:gd name="T20" fmla="*/ 203 w 225"/>
                <a:gd name="T21" fmla="*/ 108 h 119"/>
                <a:gd name="T22" fmla="*/ 188 w 225"/>
                <a:gd name="T23" fmla="*/ 116 h 119"/>
                <a:gd name="T24" fmla="*/ 171 w 225"/>
                <a:gd name="T25" fmla="*/ 119 h 119"/>
                <a:gd name="T26" fmla="*/ 166 w 225"/>
                <a:gd name="T27" fmla="*/ 119 h 119"/>
                <a:gd name="T28" fmla="*/ 107 w 225"/>
                <a:gd name="T29" fmla="*/ 117 h 119"/>
                <a:gd name="T30" fmla="*/ 49 w 225"/>
                <a:gd name="T31" fmla="*/ 112 h 119"/>
                <a:gd name="T32" fmla="*/ 31 w 225"/>
                <a:gd name="T33" fmla="*/ 106 h 119"/>
                <a:gd name="T34" fmla="*/ 17 w 225"/>
                <a:gd name="T35" fmla="*/ 97 h 119"/>
                <a:gd name="T36" fmla="*/ 7 w 225"/>
                <a:gd name="T37" fmla="*/ 84 h 119"/>
                <a:gd name="T38" fmla="*/ 1 w 225"/>
                <a:gd name="T39" fmla="*/ 67 h 119"/>
                <a:gd name="T40" fmla="*/ 0 w 225"/>
                <a:gd name="T41" fmla="*/ 49 h 119"/>
                <a:gd name="T42" fmla="*/ 5 w 225"/>
                <a:gd name="T43" fmla="*/ 32 h 119"/>
                <a:gd name="T44" fmla="*/ 14 w 225"/>
                <a:gd name="T45" fmla="*/ 17 h 119"/>
                <a:gd name="T46" fmla="*/ 28 w 225"/>
                <a:gd name="T47" fmla="*/ 7 h 119"/>
                <a:gd name="T48" fmla="*/ 45 w 225"/>
                <a:gd name="T49" fmla="*/ 1 h 119"/>
                <a:gd name="T50" fmla="*/ 62 w 225"/>
                <a:gd name="T5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5" h="119">
                  <a:moveTo>
                    <a:pt x="62" y="0"/>
                  </a:moveTo>
                  <a:lnTo>
                    <a:pt x="114" y="5"/>
                  </a:lnTo>
                  <a:lnTo>
                    <a:pt x="166" y="6"/>
                  </a:lnTo>
                  <a:lnTo>
                    <a:pt x="184" y="9"/>
                  </a:lnTo>
                  <a:lnTo>
                    <a:pt x="200" y="17"/>
                  </a:lnTo>
                  <a:lnTo>
                    <a:pt x="213" y="30"/>
                  </a:lnTo>
                  <a:lnTo>
                    <a:pt x="222" y="45"/>
                  </a:lnTo>
                  <a:lnTo>
                    <a:pt x="225" y="62"/>
                  </a:lnTo>
                  <a:lnTo>
                    <a:pt x="222" y="81"/>
                  </a:lnTo>
                  <a:lnTo>
                    <a:pt x="215" y="96"/>
                  </a:lnTo>
                  <a:lnTo>
                    <a:pt x="203" y="108"/>
                  </a:lnTo>
                  <a:lnTo>
                    <a:pt x="188" y="116"/>
                  </a:lnTo>
                  <a:lnTo>
                    <a:pt x="171" y="119"/>
                  </a:lnTo>
                  <a:lnTo>
                    <a:pt x="166" y="119"/>
                  </a:lnTo>
                  <a:lnTo>
                    <a:pt x="107" y="117"/>
                  </a:lnTo>
                  <a:lnTo>
                    <a:pt x="49" y="112"/>
                  </a:lnTo>
                  <a:lnTo>
                    <a:pt x="31" y="106"/>
                  </a:lnTo>
                  <a:lnTo>
                    <a:pt x="17" y="97"/>
                  </a:lnTo>
                  <a:lnTo>
                    <a:pt x="7" y="84"/>
                  </a:lnTo>
                  <a:lnTo>
                    <a:pt x="1" y="67"/>
                  </a:lnTo>
                  <a:lnTo>
                    <a:pt x="0" y="49"/>
                  </a:lnTo>
                  <a:lnTo>
                    <a:pt x="5" y="32"/>
                  </a:lnTo>
                  <a:lnTo>
                    <a:pt x="14" y="17"/>
                  </a:lnTo>
                  <a:lnTo>
                    <a:pt x="28" y="7"/>
                  </a:lnTo>
                  <a:lnTo>
                    <a:pt x="45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1299"/>
            <p:cNvSpPr>
              <a:spLocks/>
            </p:cNvSpPr>
            <p:nvPr/>
          </p:nvSpPr>
          <p:spPr bwMode="auto">
            <a:xfrm>
              <a:off x="865188" y="5899151"/>
              <a:ext cx="28575" cy="31750"/>
            </a:xfrm>
            <a:custGeom>
              <a:avLst/>
              <a:gdLst>
                <a:gd name="T0" fmla="*/ 130 w 186"/>
                <a:gd name="T1" fmla="*/ 0 h 195"/>
                <a:gd name="T2" fmla="*/ 144 w 186"/>
                <a:gd name="T3" fmla="*/ 1 h 195"/>
                <a:gd name="T4" fmla="*/ 158 w 186"/>
                <a:gd name="T5" fmla="*/ 7 h 195"/>
                <a:gd name="T6" fmla="*/ 170 w 186"/>
                <a:gd name="T7" fmla="*/ 16 h 195"/>
                <a:gd name="T8" fmla="*/ 179 w 186"/>
                <a:gd name="T9" fmla="*/ 27 h 195"/>
                <a:gd name="T10" fmla="*/ 184 w 186"/>
                <a:gd name="T11" fmla="*/ 42 h 195"/>
                <a:gd name="T12" fmla="*/ 186 w 186"/>
                <a:gd name="T13" fmla="*/ 56 h 195"/>
                <a:gd name="T14" fmla="*/ 184 w 186"/>
                <a:gd name="T15" fmla="*/ 70 h 195"/>
                <a:gd name="T16" fmla="*/ 179 w 186"/>
                <a:gd name="T17" fmla="*/ 84 h 195"/>
                <a:gd name="T18" fmla="*/ 170 w 186"/>
                <a:gd name="T19" fmla="*/ 96 h 195"/>
                <a:gd name="T20" fmla="*/ 134 w 186"/>
                <a:gd name="T21" fmla="*/ 134 h 195"/>
                <a:gd name="T22" fmla="*/ 100 w 186"/>
                <a:gd name="T23" fmla="*/ 175 h 195"/>
                <a:gd name="T24" fmla="*/ 86 w 186"/>
                <a:gd name="T25" fmla="*/ 186 h 195"/>
                <a:gd name="T26" fmla="*/ 72 w 186"/>
                <a:gd name="T27" fmla="*/ 192 h 195"/>
                <a:gd name="T28" fmla="*/ 56 w 186"/>
                <a:gd name="T29" fmla="*/ 195 h 195"/>
                <a:gd name="T30" fmla="*/ 44 w 186"/>
                <a:gd name="T31" fmla="*/ 193 h 195"/>
                <a:gd name="T32" fmla="*/ 31 w 186"/>
                <a:gd name="T33" fmla="*/ 189 h 195"/>
                <a:gd name="T34" fmla="*/ 20 w 186"/>
                <a:gd name="T35" fmla="*/ 182 h 195"/>
                <a:gd name="T36" fmla="*/ 10 w 186"/>
                <a:gd name="T37" fmla="*/ 172 h 195"/>
                <a:gd name="T38" fmla="*/ 3 w 186"/>
                <a:gd name="T39" fmla="*/ 159 h 195"/>
                <a:gd name="T40" fmla="*/ 0 w 186"/>
                <a:gd name="T41" fmla="*/ 144 h 195"/>
                <a:gd name="T42" fmla="*/ 1 w 186"/>
                <a:gd name="T43" fmla="*/ 130 h 195"/>
                <a:gd name="T44" fmla="*/ 4 w 186"/>
                <a:gd name="T45" fmla="*/ 116 h 195"/>
                <a:gd name="T46" fmla="*/ 12 w 186"/>
                <a:gd name="T47" fmla="*/ 103 h 195"/>
                <a:gd name="T48" fmla="*/ 51 w 186"/>
                <a:gd name="T49" fmla="*/ 58 h 195"/>
                <a:gd name="T50" fmla="*/ 91 w 186"/>
                <a:gd name="T51" fmla="*/ 16 h 195"/>
                <a:gd name="T52" fmla="*/ 102 w 186"/>
                <a:gd name="T53" fmla="*/ 7 h 195"/>
                <a:gd name="T54" fmla="*/ 116 w 186"/>
                <a:gd name="T55" fmla="*/ 2 h 195"/>
                <a:gd name="T56" fmla="*/ 130 w 186"/>
                <a:gd name="T5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6" h="195">
                  <a:moveTo>
                    <a:pt x="130" y="0"/>
                  </a:moveTo>
                  <a:lnTo>
                    <a:pt x="144" y="1"/>
                  </a:lnTo>
                  <a:lnTo>
                    <a:pt x="158" y="7"/>
                  </a:lnTo>
                  <a:lnTo>
                    <a:pt x="170" y="16"/>
                  </a:lnTo>
                  <a:lnTo>
                    <a:pt x="179" y="27"/>
                  </a:lnTo>
                  <a:lnTo>
                    <a:pt x="184" y="42"/>
                  </a:lnTo>
                  <a:lnTo>
                    <a:pt x="186" y="56"/>
                  </a:lnTo>
                  <a:lnTo>
                    <a:pt x="184" y="70"/>
                  </a:lnTo>
                  <a:lnTo>
                    <a:pt x="179" y="84"/>
                  </a:lnTo>
                  <a:lnTo>
                    <a:pt x="170" y="96"/>
                  </a:lnTo>
                  <a:lnTo>
                    <a:pt x="134" y="134"/>
                  </a:lnTo>
                  <a:lnTo>
                    <a:pt x="100" y="175"/>
                  </a:lnTo>
                  <a:lnTo>
                    <a:pt x="86" y="186"/>
                  </a:lnTo>
                  <a:lnTo>
                    <a:pt x="72" y="192"/>
                  </a:lnTo>
                  <a:lnTo>
                    <a:pt x="56" y="195"/>
                  </a:lnTo>
                  <a:lnTo>
                    <a:pt x="44" y="193"/>
                  </a:lnTo>
                  <a:lnTo>
                    <a:pt x="31" y="189"/>
                  </a:lnTo>
                  <a:lnTo>
                    <a:pt x="20" y="182"/>
                  </a:lnTo>
                  <a:lnTo>
                    <a:pt x="10" y="172"/>
                  </a:lnTo>
                  <a:lnTo>
                    <a:pt x="3" y="159"/>
                  </a:lnTo>
                  <a:lnTo>
                    <a:pt x="0" y="144"/>
                  </a:lnTo>
                  <a:lnTo>
                    <a:pt x="1" y="130"/>
                  </a:lnTo>
                  <a:lnTo>
                    <a:pt x="4" y="116"/>
                  </a:lnTo>
                  <a:lnTo>
                    <a:pt x="12" y="103"/>
                  </a:lnTo>
                  <a:lnTo>
                    <a:pt x="51" y="58"/>
                  </a:lnTo>
                  <a:lnTo>
                    <a:pt x="91" y="16"/>
                  </a:lnTo>
                  <a:lnTo>
                    <a:pt x="102" y="7"/>
                  </a:lnTo>
                  <a:lnTo>
                    <a:pt x="116" y="2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Freeform 1300"/>
            <p:cNvSpPr>
              <a:spLocks/>
            </p:cNvSpPr>
            <p:nvPr/>
          </p:nvSpPr>
          <p:spPr bwMode="auto">
            <a:xfrm>
              <a:off x="919163" y="5861051"/>
              <a:ext cx="33338" cy="23813"/>
            </a:xfrm>
            <a:custGeom>
              <a:avLst/>
              <a:gdLst>
                <a:gd name="T0" fmla="*/ 153 w 214"/>
                <a:gd name="T1" fmla="*/ 0 h 158"/>
                <a:gd name="T2" fmla="*/ 167 w 214"/>
                <a:gd name="T3" fmla="*/ 1 h 158"/>
                <a:gd name="T4" fmla="*/ 181 w 214"/>
                <a:gd name="T5" fmla="*/ 5 h 158"/>
                <a:gd name="T6" fmla="*/ 194 w 214"/>
                <a:gd name="T7" fmla="*/ 12 h 158"/>
                <a:gd name="T8" fmla="*/ 203 w 214"/>
                <a:gd name="T9" fmla="*/ 24 h 158"/>
                <a:gd name="T10" fmla="*/ 211 w 214"/>
                <a:gd name="T11" fmla="*/ 37 h 158"/>
                <a:gd name="T12" fmla="*/ 214 w 214"/>
                <a:gd name="T13" fmla="*/ 51 h 158"/>
                <a:gd name="T14" fmla="*/ 213 w 214"/>
                <a:gd name="T15" fmla="*/ 66 h 158"/>
                <a:gd name="T16" fmla="*/ 209 w 214"/>
                <a:gd name="T17" fmla="*/ 80 h 158"/>
                <a:gd name="T18" fmla="*/ 201 w 214"/>
                <a:gd name="T19" fmla="*/ 92 h 158"/>
                <a:gd name="T20" fmla="*/ 190 w 214"/>
                <a:gd name="T21" fmla="*/ 102 h 158"/>
                <a:gd name="T22" fmla="*/ 177 w 214"/>
                <a:gd name="T23" fmla="*/ 110 h 158"/>
                <a:gd name="T24" fmla="*/ 129 w 214"/>
                <a:gd name="T25" fmla="*/ 129 h 158"/>
                <a:gd name="T26" fmla="*/ 81 w 214"/>
                <a:gd name="T27" fmla="*/ 152 h 158"/>
                <a:gd name="T28" fmla="*/ 69 w 214"/>
                <a:gd name="T29" fmla="*/ 156 h 158"/>
                <a:gd name="T30" fmla="*/ 56 w 214"/>
                <a:gd name="T31" fmla="*/ 158 h 158"/>
                <a:gd name="T32" fmla="*/ 41 w 214"/>
                <a:gd name="T33" fmla="*/ 156 h 158"/>
                <a:gd name="T34" fmla="*/ 28 w 214"/>
                <a:gd name="T35" fmla="*/ 150 h 158"/>
                <a:gd name="T36" fmla="*/ 15 w 214"/>
                <a:gd name="T37" fmla="*/ 139 h 158"/>
                <a:gd name="T38" fmla="*/ 6 w 214"/>
                <a:gd name="T39" fmla="*/ 127 h 158"/>
                <a:gd name="T40" fmla="*/ 1 w 214"/>
                <a:gd name="T41" fmla="*/ 113 h 158"/>
                <a:gd name="T42" fmla="*/ 0 w 214"/>
                <a:gd name="T43" fmla="*/ 98 h 158"/>
                <a:gd name="T44" fmla="*/ 3 w 214"/>
                <a:gd name="T45" fmla="*/ 84 h 158"/>
                <a:gd name="T46" fmla="*/ 9 w 214"/>
                <a:gd name="T47" fmla="*/ 71 h 158"/>
                <a:gd name="T48" fmla="*/ 18 w 214"/>
                <a:gd name="T49" fmla="*/ 59 h 158"/>
                <a:gd name="T50" fmla="*/ 31 w 214"/>
                <a:gd name="T51" fmla="*/ 51 h 158"/>
                <a:gd name="T52" fmla="*/ 84 w 214"/>
                <a:gd name="T53" fmla="*/ 26 h 158"/>
                <a:gd name="T54" fmla="*/ 139 w 214"/>
                <a:gd name="T55" fmla="*/ 3 h 158"/>
                <a:gd name="T56" fmla="*/ 153 w 214"/>
                <a:gd name="T5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4" h="158">
                  <a:moveTo>
                    <a:pt x="153" y="0"/>
                  </a:moveTo>
                  <a:lnTo>
                    <a:pt x="167" y="1"/>
                  </a:lnTo>
                  <a:lnTo>
                    <a:pt x="181" y="5"/>
                  </a:lnTo>
                  <a:lnTo>
                    <a:pt x="194" y="12"/>
                  </a:lnTo>
                  <a:lnTo>
                    <a:pt x="203" y="24"/>
                  </a:lnTo>
                  <a:lnTo>
                    <a:pt x="211" y="37"/>
                  </a:lnTo>
                  <a:lnTo>
                    <a:pt x="214" y="51"/>
                  </a:lnTo>
                  <a:lnTo>
                    <a:pt x="213" y="66"/>
                  </a:lnTo>
                  <a:lnTo>
                    <a:pt x="209" y="80"/>
                  </a:lnTo>
                  <a:lnTo>
                    <a:pt x="201" y="92"/>
                  </a:lnTo>
                  <a:lnTo>
                    <a:pt x="190" y="102"/>
                  </a:lnTo>
                  <a:lnTo>
                    <a:pt x="177" y="110"/>
                  </a:lnTo>
                  <a:lnTo>
                    <a:pt x="129" y="129"/>
                  </a:lnTo>
                  <a:lnTo>
                    <a:pt x="81" y="152"/>
                  </a:lnTo>
                  <a:lnTo>
                    <a:pt x="69" y="156"/>
                  </a:lnTo>
                  <a:lnTo>
                    <a:pt x="56" y="158"/>
                  </a:lnTo>
                  <a:lnTo>
                    <a:pt x="41" y="156"/>
                  </a:lnTo>
                  <a:lnTo>
                    <a:pt x="28" y="150"/>
                  </a:lnTo>
                  <a:lnTo>
                    <a:pt x="15" y="139"/>
                  </a:lnTo>
                  <a:lnTo>
                    <a:pt x="6" y="127"/>
                  </a:lnTo>
                  <a:lnTo>
                    <a:pt x="1" y="113"/>
                  </a:lnTo>
                  <a:lnTo>
                    <a:pt x="0" y="98"/>
                  </a:lnTo>
                  <a:lnTo>
                    <a:pt x="3" y="84"/>
                  </a:lnTo>
                  <a:lnTo>
                    <a:pt x="9" y="71"/>
                  </a:lnTo>
                  <a:lnTo>
                    <a:pt x="18" y="59"/>
                  </a:lnTo>
                  <a:lnTo>
                    <a:pt x="31" y="51"/>
                  </a:lnTo>
                  <a:lnTo>
                    <a:pt x="84" y="26"/>
                  </a:lnTo>
                  <a:lnTo>
                    <a:pt x="139" y="3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1301"/>
            <p:cNvSpPr>
              <a:spLocks/>
            </p:cNvSpPr>
            <p:nvPr/>
          </p:nvSpPr>
          <p:spPr bwMode="auto">
            <a:xfrm>
              <a:off x="903288" y="6210301"/>
              <a:ext cx="33338" cy="26988"/>
            </a:xfrm>
            <a:custGeom>
              <a:avLst/>
              <a:gdLst>
                <a:gd name="T0" fmla="*/ 59 w 208"/>
                <a:gd name="T1" fmla="*/ 0 h 169"/>
                <a:gd name="T2" fmla="*/ 74 w 208"/>
                <a:gd name="T3" fmla="*/ 3 h 169"/>
                <a:gd name="T4" fmla="*/ 87 w 208"/>
                <a:gd name="T5" fmla="*/ 9 h 169"/>
                <a:gd name="T6" fmla="*/ 132 w 208"/>
                <a:gd name="T7" fmla="*/ 37 h 169"/>
                <a:gd name="T8" fmla="*/ 178 w 208"/>
                <a:gd name="T9" fmla="*/ 63 h 169"/>
                <a:gd name="T10" fmla="*/ 190 w 208"/>
                <a:gd name="T11" fmla="*/ 71 h 169"/>
                <a:gd name="T12" fmla="*/ 200 w 208"/>
                <a:gd name="T13" fmla="*/ 82 h 169"/>
                <a:gd name="T14" fmla="*/ 206 w 208"/>
                <a:gd name="T15" fmla="*/ 96 h 169"/>
                <a:gd name="T16" fmla="*/ 208 w 208"/>
                <a:gd name="T17" fmla="*/ 110 h 169"/>
                <a:gd name="T18" fmla="*/ 207 w 208"/>
                <a:gd name="T19" fmla="*/ 124 h 169"/>
                <a:gd name="T20" fmla="*/ 202 w 208"/>
                <a:gd name="T21" fmla="*/ 139 h 169"/>
                <a:gd name="T22" fmla="*/ 193 w 208"/>
                <a:gd name="T23" fmla="*/ 151 h 169"/>
                <a:gd name="T24" fmla="*/ 182 w 208"/>
                <a:gd name="T25" fmla="*/ 161 h 169"/>
                <a:gd name="T26" fmla="*/ 167 w 208"/>
                <a:gd name="T27" fmla="*/ 167 h 169"/>
                <a:gd name="T28" fmla="*/ 152 w 208"/>
                <a:gd name="T29" fmla="*/ 169 h 169"/>
                <a:gd name="T30" fmla="*/ 140 w 208"/>
                <a:gd name="T31" fmla="*/ 167 h 169"/>
                <a:gd name="T32" fmla="*/ 127 w 208"/>
                <a:gd name="T33" fmla="*/ 163 h 169"/>
                <a:gd name="T34" fmla="*/ 76 w 208"/>
                <a:gd name="T35" fmla="*/ 135 h 169"/>
                <a:gd name="T36" fmla="*/ 26 w 208"/>
                <a:gd name="T37" fmla="*/ 104 h 169"/>
                <a:gd name="T38" fmla="*/ 15 w 208"/>
                <a:gd name="T39" fmla="*/ 93 h 169"/>
                <a:gd name="T40" fmla="*/ 6 w 208"/>
                <a:gd name="T41" fmla="*/ 82 h 169"/>
                <a:gd name="T42" fmla="*/ 1 w 208"/>
                <a:gd name="T43" fmla="*/ 68 h 169"/>
                <a:gd name="T44" fmla="*/ 0 w 208"/>
                <a:gd name="T45" fmla="*/ 54 h 169"/>
                <a:gd name="T46" fmla="*/ 3 w 208"/>
                <a:gd name="T47" fmla="*/ 39 h 169"/>
                <a:gd name="T48" fmla="*/ 9 w 208"/>
                <a:gd name="T49" fmla="*/ 26 h 169"/>
                <a:gd name="T50" fmla="*/ 20 w 208"/>
                <a:gd name="T51" fmla="*/ 15 h 169"/>
                <a:gd name="T52" fmla="*/ 32 w 208"/>
                <a:gd name="T53" fmla="*/ 6 h 169"/>
                <a:gd name="T54" fmla="*/ 45 w 208"/>
                <a:gd name="T55" fmla="*/ 1 h 169"/>
                <a:gd name="T56" fmla="*/ 59 w 208"/>
                <a:gd name="T5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8" h="169">
                  <a:moveTo>
                    <a:pt x="59" y="0"/>
                  </a:moveTo>
                  <a:lnTo>
                    <a:pt x="74" y="3"/>
                  </a:lnTo>
                  <a:lnTo>
                    <a:pt x="87" y="9"/>
                  </a:lnTo>
                  <a:lnTo>
                    <a:pt x="132" y="37"/>
                  </a:lnTo>
                  <a:lnTo>
                    <a:pt x="178" y="63"/>
                  </a:lnTo>
                  <a:lnTo>
                    <a:pt x="190" y="71"/>
                  </a:lnTo>
                  <a:lnTo>
                    <a:pt x="200" y="82"/>
                  </a:lnTo>
                  <a:lnTo>
                    <a:pt x="206" y="96"/>
                  </a:lnTo>
                  <a:lnTo>
                    <a:pt x="208" y="110"/>
                  </a:lnTo>
                  <a:lnTo>
                    <a:pt x="207" y="124"/>
                  </a:lnTo>
                  <a:lnTo>
                    <a:pt x="202" y="139"/>
                  </a:lnTo>
                  <a:lnTo>
                    <a:pt x="193" y="151"/>
                  </a:lnTo>
                  <a:lnTo>
                    <a:pt x="182" y="161"/>
                  </a:lnTo>
                  <a:lnTo>
                    <a:pt x="167" y="167"/>
                  </a:lnTo>
                  <a:lnTo>
                    <a:pt x="152" y="169"/>
                  </a:lnTo>
                  <a:lnTo>
                    <a:pt x="140" y="167"/>
                  </a:lnTo>
                  <a:lnTo>
                    <a:pt x="127" y="163"/>
                  </a:lnTo>
                  <a:lnTo>
                    <a:pt x="76" y="135"/>
                  </a:lnTo>
                  <a:lnTo>
                    <a:pt x="26" y="104"/>
                  </a:lnTo>
                  <a:lnTo>
                    <a:pt x="15" y="93"/>
                  </a:lnTo>
                  <a:lnTo>
                    <a:pt x="6" y="82"/>
                  </a:lnTo>
                  <a:lnTo>
                    <a:pt x="1" y="68"/>
                  </a:lnTo>
                  <a:lnTo>
                    <a:pt x="0" y="54"/>
                  </a:lnTo>
                  <a:lnTo>
                    <a:pt x="3" y="39"/>
                  </a:lnTo>
                  <a:lnTo>
                    <a:pt x="9" y="26"/>
                  </a:lnTo>
                  <a:lnTo>
                    <a:pt x="20" y="15"/>
                  </a:lnTo>
                  <a:lnTo>
                    <a:pt x="32" y="6"/>
                  </a:lnTo>
                  <a:lnTo>
                    <a:pt x="45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24" name="Group 2335"/>
          <p:cNvGrpSpPr/>
          <p:nvPr/>
        </p:nvGrpSpPr>
        <p:grpSpPr>
          <a:xfrm>
            <a:off x="10596387" y="3803459"/>
            <a:ext cx="527050" cy="493712"/>
            <a:chOff x="10944225" y="5808663"/>
            <a:chExt cx="527050" cy="493712"/>
          </a:xfrm>
          <a:solidFill>
            <a:srgbClr val="000000"/>
          </a:solidFill>
        </p:grpSpPr>
        <p:sp>
          <p:nvSpPr>
            <p:cNvPr id="1225" name="Freeform 1119"/>
            <p:cNvSpPr>
              <a:spLocks noEditPoints="1"/>
            </p:cNvSpPr>
            <p:nvPr/>
          </p:nvSpPr>
          <p:spPr bwMode="auto">
            <a:xfrm>
              <a:off x="10944225" y="5818188"/>
              <a:ext cx="527050" cy="484187"/>
            </a:xfrm>
            <a:custGeom>
              <a:avLst/>
              <a:gdLst>
                <a:gd name="T0" fmla="*/ 2370 w 3324"/>
                <a:gd name="T1" fmla="*/ 2640 h 3053"/>
                <a:gd name="T2" fmla="*/ 2310 w 3324"/>
                <a:gd name="T3" fmla="*/ 2770 h 3053"/>
                <a:gd name="T4" fmla="*/ 2370 w 3324"/>
                <a:gd name="T5" fmla="*/ 2900 h 3053"/>
                <a:gd name="T6" fmla="*/ 2509 w 3324"/>
                <a:gd name="T7" fmla="*/ 2937 h 3053"/>
                <a:gd name="T8" fmla="*/ 2625 w 3324"/>
                <a:gd name="T9" fmla="*/ 2856 h 3053"/>
                <a:gd name="T10" fmla="*/ 2637 w 3324"/>
                <a:gd name="T11" fmla="*/ 2711 h 3053"/>
                <a:gd name="T12" fmla="*/ 2537 w 3324"/>
                <a:gd name="T13" fmla="*/ 2611 h 3053"/>
                <a:gd name="T14" fmla="*/ 1067 w 3324"/>
                <a:gd name="T15" fmla="*/ 2611 h 3053"/>
                <a:gd name="T16" fmla="*/ 968 w 3324"/>
                <a:gd name="T17" fmla="*/ 2711 h 3053"/>
                <a:gd name="T18" fmla="*/ 981 w 3324"/>
                <a:gd name="T19" fmla="*/ 2856 h 3053"/>
                <a:gd name="T20" fmla="*/ 1096 w 3324"/>
                <a:gd name="T21" fmla="*/ 2937 h 3053"/>
                <a:gd name="T22" fmla="*/ 1235 w 3324"/>
                <a:gd name="T23" fmla="*/ 2900 h 3053"/>
                <a:gd name="T24" fmla="*/ 1296 w 3324"/>
                <a:gd name="T25" fmla="*/ 2770 h 3053"/>
                <a:gd name="T26" fmla="*/ 1235 w 3324"/>
                <a:gd name="T27" fmla="*/ 2640 h 3053"/>
                <a:gd name="T28" fmla="*/ 225 w 3324"/>
                <a:gd name="T29" fmla="*/ 112 h 3053"/>
                <a:gd name="T30" fmla="*/ 124 w 3324"/>
                <a:gd name="T31" fmla="*/ 175 h 3053"/>
                <a:gd name="T32" fmla="*/ 137 w 3324"/>
                <a:gd name="T33" fmla="*/ 296 h 3053"/>
                <a:gd name="T34" fmla="*/ 250 w 3324"/>
                <a:gd name="T35" fmla="*/ 336 h 3053"/>
                <a:gd name="T36" fmla="*/ 282 w 3324"/>
                <a:gd name="T37" fmla="*/ 282 h 3053"/>
                <a:gd name="T38" fmla="*/ 225 w 3324"/>
                <a:gd name="T39" fmla="*/ 225 h 3053"/>
                <a:gd name="T40" fmla="*/ 282 w 3324"/>
                <a:gd name="T41" fmla="*/ 168 h 3053"/>
                <a:gd name="T42" fmla="*/ 250 w 3324"/>
                <a:gd name="T43" fmla="*/ 115 h 3053"/>
                <a:gd name="T44" fmla="*/ 323 w 3324"/>
                <a:gd name="T45" fmla="*/ 21 h 3053"/>
                <a:gd name="T46" fmla="*/ 432 w 3324"/>
                <a:gd name="T47" fmla="*/ 137 h 3053"/>
                <a:gd name="T48" fmla="*/ 608 w 3324"/>
                <a:gd name="T49" fmla="*/ 192 h 3053"/>
                <a:gd name="T50" fmla="*/ 1031 w 3324"/>
                <a:gd name="T51" fmla="*/ 680 h 3053"/>
                <a:gd name="T52" fmla="*/ 1067 w 3324"/>
                <a:gd name="T53" fmla="*/ 752 h 3053"/>
                <a:gd name="T54" fmla="*/ 620 w 3324"/>
                <a:gd name="T55" fmla="*/ 790 h 3053"/>
                <a:gd name="T56" fmla="*/ 2799 w 3324"/>
                <a:gd name="T57" fmla="*/ 788 h 3053"/>
                <a:gd name="T58" fmla="*/ 2763 w 3324"/>
                <a:gd name="T59" fmla="*/ 716 h 3053"/>
                <a:gd name="T60" fmla="*/ 3324 w 3324"/>
                <a:gd name="T61" fmla="*/ 677 h 3053"/>
                <a:gd name="T62" fmla="*/ 3003 w 3324"/>
                <a:gd name="T63" fmla="*/ 2433 h 3053"/>
                <a:gd name="T64" fmla="*/ 3039 w 3324"/>
                <a:gd name="T65" fmla="*/ 2505 h 3053"/>
                <a:gd name="T66" fmla="*/ 2646 w 3324"/>
                <a:gd name="T67" fmla="*/ 2544 h 3053"/>
                <a:gd name="T68" fmla="*/ 2750 w 3324"/>
                <a:gd name="T69" fmla="*/ 2693 h 3053"/>
                <a:gd name="T70" fmla="*/ 2734 w 3324"/>
                <a:gd name="T71" fmla="*/ 2889 h 3053"/>
                <a:gd name="T72" fmla="*/ 2597 w 3324"/>
                <a:gd name="T73" fmla="*/ 3026 h 3053"/>
                <a:gd name="T74" fmla="*/ 2398 w 3324"/>
                <a:gd name="T75" fmla="*/ 3041 h 3053"/>
                <a:gd name="T76" fmla="*/ 2242 w 3324"/>
                <a:gd name="T77" fmla="*/ 2923 h 3053"/>
                <a:gd name="T78" fmla="*/ 2200 w 3324"/>
                <a:gd name="T79" fmla="*/ 2731 h 3053"/>
                <a:gd name="T80" fmla="*/ 2283 w 3324"/>
                <a:gd name="T81" fmla="*/ 2568 h 3053"/>
                <a:gd name="T82" fmla="*/ 1368 w 3324"/>
                <a:gd name="T83" fmla="*/ 2625 h 3053"/>
                <a:gd name="T84" fmla="*/ 1405 w 3324"/>
                <a:gd name="T85" fmla="*/ 2811 h 3053"/>
                <a:gd name="T86" fmla="*/ 1311 w 3324"/>
                <a:gd name="T87" fmla="*/ 2983 h 3053"/>
                <a:gd name="T88" fmla="*/ 1127 w 3324"/>
                <a:gd name="T89" fmla="*/ 3053 h 3053"/>
                <a:gd name="T90" fmla="*/ 942 w 3324"/>
                <a:gd name="T91" fmla="*/ 2983 h 3053"/>
                <a:gd name="T92" fmla="*/ 848 w 3324"/>
                <a:gd name="T93" fmla="*/ 2811 h 3053"/>
                <a:gd name="T94" fmla="*/ 885 w 3324"/>
                <a:gd name="T95" fmla="*/ 2625 h 3053"/>
                <a:gd name="T96" fmla="*/ 546 w 3324"/>
                <a:gd name="T97" fmla="*/ 2541 h 3053"/>
                <a:gd name="T98" fmla="*/ 507 w 3324"/>
                <a:gd name="T99" fmla="*/ 282 h 3053"/>
                <a:gd name="T100" fmla="*/ 376 w 3324"/>
                <a:gd name="T101" fmla="*/ 392 h 3053"/>
                <a:gd name="T102" fmla="*/ 225 w 3324"/>
                <a:gd name="T103" fmla="*/ 451 h 3053"/>
                <a:gd name="T104" fmla="*/ 66 w 3324"/>
                <a:gd name="T105" fmla="*/ 385 h 3053"/>
                <a:gd name="T106" fmla="*/ 0 w 3324"/>
                <a:gd name="T107" fmla="*/ 225 h 3053"/>
                <a:gd name="T108" fmla="*/ 66 w 3324"/>
                <a:gd name="T109" fmla="*/ 65 h 3053"/>
                <a:gd name="T110" fmla="*/ 225 w 3324"/>
                <a:gd name="T111" fmla="*/ 0 h 3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4" h="3053">
                  <a:moveTo>
                    <a:pt x="2479" y="2601"/>
                  </a:moveTo>
                  <a:lnTo>
                    <a:pt x="2448" y="2603"/>
                  </a:lnTo>
                  <a:lnTo>
                    <a:pt x="2419" y="2611"/>
                  </a:lnTo>
                  <a:lnTo>
                    <a:pt x="2394" y="2623"/>
                  </a:lnTo>
                  <a:lnTo>
                    <a:pt x="2370" y="2640"/>
                  </a:lnTo>
                  <a:lnTo>
                    <a:pt x="2350" y="2660"/>
                  </a:lnTo>
                  <a:lnTo>
                    <a:pt x="2333" y="2684"/>
                  </a:lnTo>
                  <a:lnTo>
                    <a:pt x="2320" y="2711"/>
                  </a:lnTo>
                  <a:lnTo>
                    <a:pt x="2313" y="2739"/>
                  </a:lnTo>
                  <a:lnTo>
                    <a:pt x="2310" y="2770"/>
                  </a:lnTo>
                  <a:lnTo>
                    <a:pt x="2313" y="2800"/>
                  </a:lnTo>
                  <a:lnTo>
                    <a:pt x="2320" y="2829"/>
                  </a:lnTo>
                  <a:lnTo>
                    <a:pt x="2333" y="2856"/>
                  </a:lnTo>
                  <a:lnTo>
                    <a:pt x="2350" y="2879"/>
                  </a:lnTo>
                  <a:lnTo>
                    <a:pt x="2370" y="2900"/>
                  </a:lnTo>
                  <a:lnTo>
                    <a:pt x="2394" y="2916"/>
                  </a:lnTo>
                  <a:lnTo>
                    <a:pt x="2419" y="2929"/>
                  </a:lnTo>
                  <a:lnTo>
                    <a:pt x="2448" y="2937"/>
                  </a:lnTo>
                  <a:lnTo>
                    <a:pt x="2479" y="2939"/>
                  </a:lnTo>
                  <a:lnTo>
                    <a:pt x="2509" y="2937"/>
                  </a:lnTo>
                  <a:lnTo>
                    <a:pt x="2537" y="2929"/>
                  </a:lnTo>
                  <a:lnTo>
                    <a:pt x="2564" y="2916"/>
                  </a:lnTo>
                  <a:lnTo>
                    <a:pt x="2587" y="2900"/>
                  </a:lnTo>
                  <a:lnTo>
                    <a:pt x="2608" y="2879"/>
                  </a:lnTo>
                  <a:lnTo>
                    <a:pt x="2625" y="2856"/>
                  </a:lnTo>
                  <a:lnTo>
                    <a:pt x="2637" y="2829"/>
                  </a:lnTo>
                  <a:lnTo>
                    <a:pt x="2645" y="2800"/>
                  </a:lnTo>
                  <a:lnTo>
                    <a:pt x="2648" y="2770"/>
                  </a:lnTo>
                  <a:lnTo>
                    <a:pt x="2645" y="2739"/>
                  </a:lnTo>
                  <a:lnTo>
                    <a:pt x="2637" y="2711"/>
                  </a:lnTo>
                  <a:lnTo>
                    <a:pt x="2625" y="2684"/>
                  </a:lnTo>
                  <a:lnTo>
                    <a:pt x="2608" y="2660"/>
                  </a:lnTo>
                  <a:lnTo>
                    <a:pt x="2587" y="2640"/>
                  </a:lnTo>
                  <a:lnTo>
                    <a:pt x="2564" y="2623"/>
                  </a:lnTo>
                  <a:lnTo>
                    <a:pt x="2537" y="2611"/>
                  </a:lnTo>
                  <a:lnTo>
                    <a:pt x="2509" y="2603"/>
                  </a:lnTo>
                  <a:lnTo>
                    <a:pt x="2479" y="2601"/>
                  </a:lnTo>
                  <a:close/>
                  <a:moveTo>
                    <a:pt x="1127" y="2601"/>
                  </a:moveTo>
                  <a:lnTo>
                    <a:pt x="1096" y="2603"/>
                  </a:lnTo>
                  <a:lnTo>
                    <a:pt x="1067" y="2611"/>
                  </a:lnTo>
                  <a:lnTo>
                    <a:pt x="1042" y="2623"/>
                  </a:lnTo>
                  <a:lnTo>
                    <a:pt x="1018" y="2640"/>
                  </a:lnTo>
                  <a:lnTo>
                    <a:pt x="998" y="2660"/>
                  </a:lnTo>
                  <a:lnTo>
                    <a:pt x="981" y="2684"/>
                  </a:lnTo>
                  <a:lnTo>
                    <a:pt x="968" y="2711"/>
                  </a:lnTo>
                  <a:lnTo>
                    <a:pt x="961" y="2739"/>
                  </a:lnTo>
                  <a:lnTo>
                    <a:pt x="958" y="2770"/>
                  </a:lnTo>
                  <a:lnTo>
                    <a:pt x="961" y="2800"/>
                  </a:lnTo>
                  <a:lnTo>
                    <a:pt x="968" y="2829"/>
                  </a:lnTo>
                  <a:lnTo>
                    <a:pt x="981" y="2856"/>
                  </a:lnTo>
                  <a:lnTo>
                    <a:pt x="998" y="2879"/>
                  </a:lnTo>
                  <a:lnTo>
                    <a:pt x="1018" y="2900"/>
                  </a:lnTo>
                  <a:lnTo>
                    <a:pt x="1042" y="2916"/>
                  </a:lnTo>
                  <a:lnTo>
                    <a:pt x="1067" y="2929"/>
                  </a:lnTo>
                  <a:lnTo>
                    <a:pt x="1096" y="2937"/>
                  </a:lnTo>
                  <a:lnTo>
                    <a:pt x="1127" y="2939"/>
                  </a:lnTo>
                  <a:lnTo>
                    <a:pt x="1157" y="2937"/>
                  </a:lnTo>
                  <a:lnTo>
                    <a:pt x="1186" y="2929"/>
                  </a:lnTo>
                  <a:lnTo>
                    <a:pt x="1212" y="2916"/>
                  </a:lnTo>
                  <a:lnTo>
                    <a:pt x="1235" y="2900"/>
                  </a:lnTo>
                  <a:lnTo>
                    <a:pt x="1256" y="2879"/>
                  </a:lnTo>
                  <a:lnTo>
                    <a:pt x="1272" y="2856"/>
                  </a:lnTo>
                  <a:lnTo>
                    <a:pt x="1285" y="2829"/>
                  </a:lnTo>
                  <a:lnTo>
                    <a:pt x="1293" y="2800"/>
                  </a:lnTo>
                  <a:lnTo>
                    <a:pt x="1296" y="2770"/>
                  </a:lnTo>
                  <a:lnTo>
                    <a:pt x="1293" y="2739"/>
                  </a:lnTo>
                  <a:lnTo>
                    <a:pt x="1285" y="2711"/>
                  </a:lnTo>
                  <a:lnTo>
                    <a:pt x="1272" y="2684"/>
                  </a:lnTo>
                  <a:lnTo>
                    <a:pt x="1256" y="2660"/>
                  </a:lnTo>
                  <a:lnTo>
                    <a:pt x="1235" y="2640"/>
                  </a:lnTo>
                  <a:lnTo>
                    <a:pt x="1212" y="2623"/>
                  </a:lnTo>
                  <a:lnTo>
                    <a:pt x="1186" y="2611"/>
                  </a:lnTo>
                  <a:lnTo>
                    <a:pt x="1157" y="2603"/>
                  </a:lnTo>
                  <a:lnTo>
                    <a:pt x="1127" y="2601"/>
                  </a:lnTo>
                  <a:close/>
                  <a:moveTo>
                    <a:pt x="225" y="112"/>
                  </a:moveTo>
                  <a:lnTo>
                    <a:pt x="200" y="115"/>
                  </a:lnTo>
                  <a:lnTo>
                    <a:pt x="176" y="124"/>
                  </a:lnTo>
                  <a:lnTo>
                    <a:pt x="155" y="137"/>
                  </a:lnTo>
                  <a:lnTo>
                    <a:pt x="137" y="155"/>
                  </a:lnTo>
                  <a:lnTo>
                    <a:pt x="124" y="175"/>
                  </a:lnTo>
                  <a:lnTo>
                    <a:pt x="116" y="199"/>
                  </a:lnTo>
                  <a:lnTo>
                    <a:pt x="113" y="225"/>
                  </a:lnTo>
                  <a:lnTo>
                    <a:pt x="116" y="251"/>
                  </a:lnTo>
                  <a:lnTo>
                    <a:pt x="124" y="275"/>
                  </a:lnTo>
                  <a:lnTo>
                    <a:pt x="137" y="296"/>
                  </a:lnTo>
                  <a:lnTo>
                    <a:pt x="155" y="313"/>
                  </a:lnTo>
                  <a:lnTo>
                    <a:pt x="176" y="326"/>
                  </a:lnTo>
                  <a:lnTo>
                    <a:pt x="200" y="336"/>
                  </a:lnTo>
                  <a:lnTo>
                    <a:pt x="225" y="339"/>
                  </a:lnTo>
                  <a:lnTo>
                    <a:pt x="250" y="336"/>
                  </a:lnTo>
                  <a:lnTo>
                    <a:pt x="271" y="329"/>
                  </a:lnTo>
                  <a:lnTo>
                    <a:pt x="292" y="316"/>
                  </a:lnTo>
                  <a:lnTo>
                    <a:pt x="308" y="301"/>
                  </a:lnTo>
                  <a:lnTo>
                    <a:pt x="323" y="282"/>
                  </a:lnTo>
                  <a:lnTo>
                    <a:pt x="282" y="282"/>
                  </a:lnTo>
                  <a:lnTo>
                    <a:pt x="264" y="279"/>
                  </a:lnTo>
                  <a:lnTo>
                    <a:pt x="249" y="271"/>
                  </a:lnTo>
                  <a:lnTo>
                    <a:pt x="237" y="259"/>
                  </a:lnTo>
                  <a:lnTo>
                    <a:pt x="228" y="243"/>
                  </a:lnTo>
                  <a:lnTo>
                    <a:pt x="225" y="225"/>
                  </a:lnTo>
                  <a:lnTo>
                    <a:pt x="228" y="207"/>
                  </a:lnTo>
                  <a:lnTo>
                    <a:pt x="237" y="192"/>
                  </a:lnTo>
                  <a:lnTo>
                    <a:pt x="249" y="179"/>
                  </a:lnTo>
                  <a:lnTo>
                    <a:pt x="264" y="171"/>
                  </a:lnTo>
                  <a:lnTo>
                    <a:pt x="282" y="168"/>
                  </a:lnTo>
                  <a:lnTo>
                    <a:pt x="323" y="168"/>
                  </a:lnTo>
                  <a:lnTo>
                    <a:pt x="308" y="150"/>
                  </a:lnTo>
                  <a:lnTo>
                    <a:pt x="292" y="134"/>
                  </a:lnTo>
                  <a:lnTo>
                    <a:pt x="271" y="122"/>
                  </a:lnTo>
                  <a:lnTo>
                    <a:pt x="250" y="115"/>
                  </a:lnTo>
                  <a:lnTo>
                    <a:pt x="225" y="112"/>
                  </a:lnTo>
                  <a:close/>
                  <a:moveTo>
                    <a:pt x="225" y="0"/>
                  </a:moveTo>
                  <a:lnTo>
                    <a:pt x="259" y="2"/>
                  </a:lnTo>
                  <a:lnTo>
                    <a:pt x="292" y="9"/>
                  </a:lnTo>
                  <a:lnTo>
                    <a:pt x="323" y="21"/>
                  </a:lnTo>
                  <a:lnTo>
                    <a:pt x="350" y="38"/>
                  </a:lnTo>
                  <a:lnTo>
                    <a:pt x="376" y="58"/>
                  </a:lnTo>
                  <a:lnTo>
                    <a:pt x="398" y="82"/>
                  </a:lnTo>
                  <a:lnTo>
                    <a:pt x="417" y="109"/>
                  </a:lnTo>
                  <a:lnTo>
                    <a:pt x="432" y="137"/>
                  </a:lnTo>
                  <a:lnTo>
                    <a:pt x="442" y="168"/>
                  </a:lnTo>
                  <a:lnTo>
                    <a:pt x="563" y="168"/>
                  </a:lnTo>
                  <a:lnTo>
                    <a:pt x="581" y="171"/>
                  </a:lnTo>
                  <a:lnTo>
                    <a:pt x="596" y="179"/>
                  </a:lnTo>
                  <a:lnTo>
                    <a:pt x="608" y="192"/>
                  </a:lnTo>
                  <a:lnTo>
                    <a:pt x="617" y="207"/>
                  </a:lnTo>
                  <a:lnTo>
                    <a:pt x="620" y="225"/>
                  </a:lnTo>
                  <a:lnTo>
                    <a:pt x="620" y="677"/>
                  </a:lnTo>
                  <a:lnTo>
                    <a:pt x="1014" y="677"/>
                  </a:lnTo>
                  <a:lnTo>
                    <a:pt x="1031" y="680"/>
                  </a:lnTo>
                  <a:lnTo>
                    <a:pt x="1047" y="688"/>
                  </a:lnTo>
                  <a:lnTo>
                    <a:pt x="1059" y="701"/>
                  </a:lnTo>
                  <a:lnTo>
                    <a:pt x="1067" y="716"/>
                  </a:lnTo>
                  <a:lnTo>
                    <a:pt x="1070" y="734"/>
                  </a:lnTo>
                  <a:lnTo>
                    <a:pt x="1067" y="752"/>
                  </a:lnTo>
                  <a:lnTo>
                    <a:pt x="1059" y="768"/>
                  </a:lnTo>
                  <a:lnTo>
                    <a:pt x="1047" y="780"/>
                  </a:lnTo>
                  <a:lnTo>
                    <a:pt x="1031" y="788"/>
                  </a:lnTo>
                  <a:lnTo>
                    <a:pt x="1014" y="790"/>
                  </a:lnTo>
                  <a:lnTo>
                    <a:pt x="620" y="790"/>
                  </a:lnTo>
                  <a:lnTo>
                    <a:pt x="620" y="2035"/>
                  </a:lnTo>
                  <a:lnTo>
                    <a:pt x="3211" y="2035"/>
                  </a:lnTo>
                  <a:lnTo>
                    <a:pt x="3211" y="790"/>
                  </a:lnTo>
                  <a:lnTo>
                    <a:pt x="2817" y="790"/>
                  </a:lnTo>
                  <a:lnTo>
                    <a:pt x="2799" y="788"/>
                  </a:lnTo>
                  <a:lnTo>
                    <a:pt x="2784" y="780"/>
                  </a:lnTo>
                  <a:lnTo>
                    <a:pt x="2772" y="768"/>
                  </a:lnTo>
                  <a:lnTo>
                    <a:pt x="2763" y="752"/>
                  </a:lnTo>
                  <a:lnTo>
                    <a:pt x="2760" y="734"/>
                  </a:lnTo>
                  <a:lnTo>
                    <a:pt x="2763" y="716"/>
                  </a:lnTo>
                  <a:lnTo>
                    <a:pt x="2772" y="701"/>
                  </a:lnTo>
                  <a:lnTo>
                    <a:pt x="2784" y="688"/>
                  </a:lnTo>
                  <a:lnTo>
                    <a:pt x="2799" y="680"/>
                  </a:lnTo>
                  <a:lnTo>
                    <a:pt x="2817" y="677"/>
                  </a:lnTo>
                  <a:lnTo>
                    <a:pt x="3324" y="677"/>
                  </a:lnTo>
                  <a:lnTo>
                    <a:pt x="3324" y="2147"/>
                  </a:lnTo>
                  <a:lnTo>
                    <a:pt x="620" y="2147"/>
                  </a:lnTo>
                  <a:lnTo>
                    <a:pt x="620" y="2430"/>
                  </a:lnTo>
                  <a:lnTo>
                    <a:pt x="2986" y="2430"/>
                  </a:lnTo>
                  <a:lnTo>
                    <a:pt x="3003" y="2433"/>
                  </a:lnTo>
                  <a:lnTo>
                    <a:pt x="3018" y="2441"/>
                  </a:lnTo>
                  <a:lnTo>
                    <a:pt x="3031" y="2454"/>
                  </a:lnTo>
                  <a:lnTo>
                    <a:pt x="3039" y="2469"/>
                  </a:lnTo>
                  <a:lnTo>
                    <a:pt x="3042" y="2488"/>
                  </a:lnTo>
                  <a:lnTo>
                    <a:pt x="3039" y="2505"/>
                  </a:lnTo>
                  <a:lnTo>
                    <a:pt x="3031" y="2520"/>
                  </a:lnTo>
                  <a:lnTo>
                    <a:pt x="3018" y="2533"/>
                  </a:lnTo>
                  <a:lnTo>
                    <a:pt x="3003" y="2541"/>
                  </a:lnTo>
                  <a:lnTo>
                    <a:pt x="2986" y="2544"/>
                  </a:lnTo>
                  <a:lnTo>
                    <a:pt x="2646" y="2544"/>
                  </a:lnTo>
                  <a:lnTo>
                    <a:pt x="2674" y="2568"/>
                  </a:lnTo>
                  <a:lnTo>
                    <a:pt x="2699" y="2594"/>
                  </a:lnTo>
                  <a:lnTo>
                    <a:pt x="2719" y="2625"/>
                  </a:lnTo>
                  <a:lnTo>
                    <a:pt x="2737" y="2658"/>
                  </a:lnTo>
                  <a:lnTo>
                    <a:pt x="2750" y="2693"/>
                  </a:lnTo>
                  <a:lnTo>
                    <a:pt x="2757" y="2731"/>
                  </a:lnTo>
                  <a:lnTo>
                    <a:pt x="2760" y="2770"/>
                  </a:lnTo>
                  <a:lnTo>
                    <a:pt x="2757" y="2811"/>
                  </a:lnTo>
                  <a:lnTo>
                    <a:pt x="2748" y="2851"/>
                  </a:lnTo>
                  <a:lnTo>
                    <a:pt x="2734" y="2889"/>
                  </a:lnTo>
                  <a:lnTo>
                    <a:pt x="2715" y="2923"/>
                  </a:lnTo>
                  <a:lnTo>
                    <a:pt x="2691" y="2955"/>
                  </a:lnTo>
                  <a:lnTo>
                    <a:pt x="2663" y="2983"/>
                  </a:lnTo>
                  <a:lnTo>
                    <a:pt x="2632" y="3007"/>
                  </a:lnTo>
                  <a:lnTo>
                    <a:pt x="2597" y="3026"/>
                  </a:lnTo>
                  <a:lnTo>
                    <a:pt x="2560" y="3041"/>
                  </a:lnTo>
                  <a:lnTo>
                    <a:pt x="2521" y="3050"/>
                  </a:lnTo>
                  <a:lnTo>
                    <a:pt x="2479" y="3053"/>
                  </a:lnTo>
                  <a:lnTo>
                    <a:pt x="2437" y="3050"/>
                  </a:lnTo>
                  <a:lnTo>
                    <a:pt x="2398" y="3041"/>
                  </a:lnTo>
                  <a:lnTo>
                    <a:pt x="2360" y="3026"/>
                  </a:lnTo>
                  <a:lnTo>
                    <a:pt x="2325" y="3007"/>
                  </a:lnTo>
                  <a:lnTo>
                    <a:pt x="2294" y="2983"/>
                  </a:lnTo>
                  <a:lnTo>
                    <a:pt x="2267" y="2955"/>
                  </a:lnTo>
                  <a:lnTo>
                    <a:pt x="2242" y="2923"/>
                  </a:lnTo>
                  <a:lnTo>
                    <a:pt x="2224" y="2889"/>
                  </a:lnTo>
                  <a:lnTo>
                    <a:pt x="2209" y="2851"/>
                  </a:lnTo>
                  <a:lnTo>
                    <a:pt x="2200" y="2811"/>
                  </a:lnTo>
                  <a:lnTo>
                    <a:pt x="2197" y="2770"/>
                  </a:lnTo>
                  <a:lnTo>
                    <a:pt x="2200" y="2731"/>
                  </a:lnTo>
                  <a:lnTo>
                    <a:pt x="2207" y="2693"/>
                  </a:lnTo>
                  <a:lnTo>
                    <a:pt x="2221" y="2658"/>
                  </a:lnTo>
                  <a:lnTo>
                    <a:pt x="2237" y="2625"/>
                  </a:lnTo>
                  <a:lnTo>
                    <a:pt x="2258" y="2594"/>
                  </a:lnTo>
                  <a:lnTo>
                    <a:pt x="2283" y="2568"/>
                  </a:lnTo>
                  <a:lnTo>
                    <a:pt x="2312" y="2544"/>
                  </a:lnTo>
                  <a:lnTo>
                    <a:pt x="1294" y="2544"/>
                  </a:lnTo>
                  <a:lnTo>
                    <a:pt x="1322" y="2568"/>
                  </a:lnTo>
                  <a:lnTo>
                    <a:pt x="1347" y="2594"/>
                  </a:lnTo>
                  <a:lnTo>
                    <a:pt x="1368" y="2625"/>
                  </a:lnTo>
                  <a:lnTo>
                    <a:pt x="1385" y="2658"/>
                  </a:lnTo>
                  <a:lnTo>
                    <a:pt x="1398" y="2693"/>
                  </a:lnTo>
                  <a:lnTo>
                    <a:pt x="1405" y="2731"/>
                  </a:lnTo>
                  <a:lnTo>
                    <a:pt x="1408" y="2770"/>
                  </a:lnTo>
                  <a:lnTo>
                    <a:pt x="1405" y="2811"/>
                  </a:lnTo>
                  <a:lnTo>
                    <a:pt x="1396" y="2851"/>
                  </a:lnTo>
                  <a:lnTo>
                    <a:pt x="1382" y="2889"/>
                  </a:lnTo>
                  <a:lnTo>
                    <a:pt x="1363" y="2923"/>
                  </a:lnTo>
                  <a:lnTo>
                    <a:pt x="1339" y="2955"/>
                  </a:lnTo>
                  <a:lnTo>
                    <a:pt x="1311" y="2983"/>
                  </a:lnTo>
                  <a:lnTo>
                    <a:pt x="1280" y="3007"/>
                  </a:lnTo>
                  <a:lnTo>
                    <a:pt x="1245" y="3026"/>
                  </a:lnTo>
                  <a:lnTo>
                    <a:pt x="1208" y="3041"/>
                  </a:lnTo>
                  <a:lnTo>
                    <a:pt x="1169" y="3050"/>
                  </a:lnTo>
                  <a:lnTo>
                    <a:pt x="1127" y="3053"/>
                  </a:lnTo>
                  <a:lnTo>
                    <a:pt x="1085" y="3050"/>
                  </a:lnTo>
                  <a:lnTo>
                    <a:pt x="1046" y="3041"/>
                  </a:lnTo>
                  <a:lnTo>
                    <a:pt x="1008" y="3026"/>
                  </a:lnTo>
                  <a:lnTo>
                    <a:pt x="973" y="3007"/>
                  </a:lnTo>
                  <a:lnTo>
                    <a:pt x="942" y="2983"/>
                  </a:lnTo>
                  <a:lnTo>
                    <a:pt x="915" y="2955"/>
                  </a:lnTo>
                  <a:lnTo>
                    <a:pt x="890" y="2923"/>
                  </a:lnTo>
                  <a:lnTo>
                    <a:pt x="872" y="2889"/>
                  </a:lnTo>
                  <a:lnTo>
                    <a:pt x="857" y="2851"/>
                  </a:lnTo>
                  <a:lnTo>
                    <a:pt x="848" y="2811"/>
                  </a:lnTo>
                  <a:lnTo>
                    <a:pt x="845" y="2770"/>
                  </a:lnTo>
                  <a:lnTo>
                    <a:pt x="848" y="2731"/>
                  </a:lnTo>
                  <a:lnTo>
                    <a:pt x="855" y="2693"/>
                  </a:lnTo>
                  <a:lnTo>
                    <a:pt x="869" y="2658"/>
                  </a:lnTo>
                  <a:lnTo>
                    <a:pt x="885" y="2625"/>
                  </a:lnTo>
                  <a:lnTo>
                    <a:pt x="906" y="2594"/>
                  </a:lnTo>
                  <a:lnTo>
                    <a:pt x="931" y="2568"/>
                  </a:lnTo>
                  <a:lnTo>
                    <a:pt x="960" y="2544"/>
                  </a:lnTo>
                  <a:lnTo>
                    <a:pt x="563" y="2544"/>
                  </a:lnTo>
                  <a:lnTo>
                    <a:pt x="546" y="2541"/>
                  </a:lnTo>
                  <a:lnTo>
                    <a:pt x="531" y="2533"/>
                  </a:lnTo>
                  <a:lnTo>
                    <a:pt x="518" y="2520"/>
                  </a:lnTo>
                  <a:lnTo>
                    <a:pt x="510" y="2505"/>
                  </a:lnTo>
                  <a:lnTo>
                    <a:pt x="507" y="2488"/>
                  </a:lnTo>
                  <a:lnTo>
                    <a:pt x="507" y="282"/>
                  </a:lnTo>
                  <a:lnTo>
                    <a:pt x="442" y="282"/>
                  </a:lnTo>
                  <a:lnTo>
                    <a:pt x="432" y="313"/>
                  </a:lnTo>
                  <a:lnTo>
                    <a:pt x="417" y="342"/>
                  </a:lnTo>
                  <a:lnTo>
                    <a:pt x="398" y="369"/>
                  </a:lnTo>
                  <a:lnTo>
                    <a:pt x="376" y="392"/>
                  </a:lnTo>
                  <a:lnTo>
                    <a:pt x="350" y="413"/>
                  </a:lnTo>
                  <a:lnTo>
                    <a:pt x="323" y="429"/>
                  </a:lnTo>
                  <a:lnTo>
                    <a:pt x="292" y="442"/>
                  </a:lnTo>
                  <a:lnTo>
                    <a:pt x="259" y="449"/>
                  </a:lnTo>
                  <a:lnTo>
                    <a:pt x="225" y="451"/>
                  </a:lnTo>
                  <a:lnTo>
                    <a:pt x="188" y="449"/>
                  </a:lnTo>
                  <a:lnTo>
                    <a:pt x="154" y="440"/>
                  </a:lnTo>
                  <a:lnTo>
                    <a:pt x="122" y="426"/>
                  </a:lnTo>
                  <a:lnTo>
                    <a:pt x="92" y="408"/>
                  </a:lnTo>
                  <a:lnTo>
                    <a:pt x="66" y="385"/>
                  </a:lnTo>
                  <a:lnTo>
                    <a:pt x="43" y="358"/>
                  </a:lnTo>
                  <a:lnTo>
                    <a:pt x="26" y="330"/>
                  </a:lnTo>
                  <a:lnTo>
                    <a:pt x="11" y="297"/>
                  </a:lnTo>
                  <a:lnTo>
                    <a:pt x="3" y="262"/>
                  </a:lnTo>
                  <a:lnTo>
                    <a:pt x="0" y="225"/>
                  </a:lnTo>
                  <a:lnTo>
                    <a:pt x="3" y="189"/>
                  </a:lnTo>
                  <a:lnTo>
                    <a:pt x="11" y="154"/>
                  </a:lnTo>
                  <a:lnTo>
                    <a:pt x="26" y="121"/>
                  </a:lnTo>
                  <a:lnTo>
                    <a:pt x="43" y="92"/>
                  </a:lnTo>
                  <a:lnTo>
                    <a:pt x="66" y="65"/>
                  </a:lnTo>
                  <a:lnTo>
                    <a:pt x="92" y="43"/>
                  </a:lnTo>
                  <a:lnTo>
                    <a:pt x="122" y="24"/>
                  </a:lnTo>
                  <a:lnTo>
                    <a:pt x="154" y="11"/>
                  </a:lnTo>
                  <a:lnTo>
                    <a:pt x="188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1120"/>
            <p:cNvSpPr>
              <a:spLocks noEditPoints="1"/>
            </p:cNvSpPr>
            <p:nvPr/>
          </p:nvSpPr>
          <p:spPr bwMode="auto">
            <a:xfrm>
              <a:off x="11123613" y="5808663"/>
              <a:ext cx="249238" cy="250825"/>
            </a:xfrm>
            <a:custGeom>
              <a:avLst/>
              <a:gdLst>
                <a:gd name="T0" fmla="*/ 660 w 1577"/>
                <a:gd name="T1" fmla="*/ 126 h 1583"/>
                <a:gd name="T2" fmla="*/ 483 w 1577"/>
                <a:gd name="T3" fmla="*/ 187 h 1583"/>
                <a:gd name="T4" fmla="*/ 333 w 1577"/>
                <a:gd name="T5" fmla="*/ 291 h 1583"/>
                <a:gd name="T6" fmla="*/ 216 w 1577"/>
                <a:gd name="T7" fmla="*/ 433 h 1583"/>
                <a:gd name="T8" fmla="*/ 140 w 1577"/>
                <a:gd name="T9" fmla="*/ 601 h 1583"/>
                <a:gd name="T10" fmla="*/ 112 w 1577"/>
                <a:gd name="T11" fmla="*/ 792 h 1583"/>
                <a:gd name="T12" fmla="*/ 140 w 1577"/>
                <a:gd name="T13" fmla="*/ 983 h 1583"/>
                <a:gd name="T14" fmla="*/ 216 w 1577"/>
                <a:gd name="T15" fmla="*/ 1151 h 1583"/>
                <a:gd name="T16" fmla="*/ 333 w 1577"/>
                <a:gd name="T17" fmla="*/ 1293 h 1583"/>
                <a:gd name="T18" fmla="*/ 483 w 1577"/>
                <a:gd name="T19" fmla="*/ 1398 h 1583"/>
                <a:gd name="T20" fmla="*/ 660 w 1577"/>
                <a:gd name="T21" fmla="*/ 1459 h 1583"/>
                <a:gd name="T22" fmla="*/ 853 w 1577"/>
                <a:gd name="T23" fmla="*/ 1468 h 1583"/>
                <a:gd name="T24" fmla="*/ 1037 w 1577"/>
                <a:gd name="T25" fmla="*/ 1423 h 1583"/>
                <a:gd name="T26" fmla="*/ 1197 w 1577"/>
                <a:gd name="T27" fmla="*/ 1332 h 1583"/>
                <a:gd name="T28" fmla="*/ 1326 w 1577"/>
                <a:gd name="T29" fmla="*/ 1203 h 1583"/>
                <a:gd name="T30" fmla="*/ 1417 w 1577"/>
                <a:gd name="T31" fmla="*/ 1041 h 1583"/>
                <a:gd name="T32" fmla="*/ 1461 w 1577"/>
                <a:gd name="T33" fmla="*/ 857 h 1583"/>
                <a:gd name="T34" fmla="*/ 1452 w 1577"/>
                <a:gd name="T35" fmla="*/ 663 h 1583"/>
                <a:gd name="T36" fmla="*/ 1392 w 1577"/>
                <a:gd name="T37" fmla="*/ 486 h 1583"/>
                <a:gd name="T38" fmla="*/ 1287 w 1577"/>
                <a:gd name="T39" fmla="*/ 335 h 1583"/>
                <a:gd name="T40" fmla="*/ 1147 w 1577"/>
                <a:gd name="T41" fmla="*/ 217 h 1583"/>
                <a:gd name="T42" fmla="*/ 978 w 1577"/>
                <a:gd name="T43" fmla="*/ 141 h 1583"/>
                <a:gd name="T44" fmla="*/ 788 w 1577"/>
                <a:gd name="T45" fmla="*/ 114 h 1583"/>
                <a:gd name="T46" fmla="*/ 930 w 1577"/>
                <a:gd name="T47" fmla="*/ 13 h 1583"/>
                <a:gd name="T48" fmla="*/ 1126 w 1577"/>
                <a:gd name="T49" fmla="*/ 77 h 1583"/>
                <a:gd name="T50" fmla="*/ 1296 w 1577"/>
                <a:gd name="T51" fmla="*/ 187 h 1583"/>
                <a:gd name="T52" fmla="*/ 1433 w 1577"/>
                <a:gd name="T53" fmla="*/ 336 h 1583"/>
                <a:gd name="T54" fmla="*/ 1528 w 1577"/>
                <a:gd name="T55" fmla="*/ 516 h 1583"/>
                <a:gd name="T56" fmla="*/ 1574 w 1577"/>
                <a:gd name="T57" fmla="*/ 720 h 1583"/>
                <a:gd name="T58" fmla="*/ 1564 w 1577"/>
                <a:gd name="T59" fmla="*/ 935 h 1583"/>
                <a:gd name="T60" fmla="*/ 1501 w 1577"/>
                <a:gd name="T61" fmla="*/ 1131 h 1583"/>
                <a:gd name="T62" fmla="*/ 1392 w 1577"/>
                <a:gd name="T63" fmla="*/ 1302 h 1583"/>
                <a:gd name="T64" fmla="*/ 1243 w 1577"/>
                <a:gd name="T65" fmla="*/ 1438 h 1583"/>
                <a:gd name="T66" fmla="*/ 1063 w 1577"/>
                <a:gd name="T67" fmla="*/ 1534 h 1583"/>
                <a:gd name="T68" fmla="*/ 860 w 1577"/>
                <a:gd name="T69" fmla="*/ 1580 h 1583"/>
                <a:gd name="T70" fmla="*/ 647 w 1577"/>
                <a:gd name="T71" fmla="*/ 1571 h 1583"/>
                <a:gd name="T72" fmla="*/ 450 w 1577"/>
                <a:gd name="T73" fmla="*/ 1507 h 1583"/>
                <a:gd name="T74" fmla="*/ 280 w 1577"/>
                <a:gd name="T75" fmla="*/ 1397 h 1583"/>
                <a:gd name="T76" fmla="*/ 144 w 1577"/>
                <a:gd name="T77" fmla="*/ 1248 h 1583"/>
                <a:gd name="T78" fmla="*/ 49 w 1577"/>
                <a:gd name="T79" fmla="*/ 1068 h 1583"/>
                <a:gd name="T80" fmla="*/ 3 w 1577"/>
                <a:gd name="T81" fmla="*/ 864 h 1583"/>
                <a:gd name="T82" fmla="*/ 12 w 1577"/>
                <a:gd name="T83" fmla="*/ 650 h 1583"/>
                <a:gd name="T84" fmla="*/ 75 w 1577"/>
                <a:gd name="T85" fmla="*/ 453 h 1583"/>
                <a:gd name="T86" fmla="*/ 185 w 1577"/>
                <a:gd name="T87" fmla="*/ 283 h 1583"/>
                <a:gd name="T88" fmla="*/ 334 w 1577"/>
                <a:gd name="T89" fmla="*/ 146 h 1583"/>
                <a:gd name="T90" fmla="*/ 514 w 1577"/>
                <a:gd name="T91" fmla="*/ 50 h 1583"/>
                <a:gd name="T92" fmla="*/ 717 w 1577"/>
                <a:gd name="T93" fmla="*/ 4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77" h="1583">
                  <a:moveTo>
                    <a:pt x="788" y="114"/>
                  </a:moveTo>
                  <a:lnTo>
                    <a:pt x="723" y="117"/>
                  </a:lnTo>
                  <a:lnTo>
                    <a:pt x="660" y="126"/>
                  </a:lnTo>
                  <a:lnTo>
                    <a:pt x="599" y="141"/>
                  </a:lnTo>
                  <a:lnTo>
                    <a:pt x="539" y="161"/>
                  </a:lnTo>
                  <a:lnTo>
                    <a:pt x="483" y="187"/>
                  </a:lnTo>
                  <a:lnTo>
                    <a:pt x="430" y="217"/>
                  </a:lnTo>
                  <a:lnTo>
                    <a:pt x="380" y="252"/>
                  </a:lnTo>
                  <a:lnTo>
                    <a:pt x="333" y="291"/>
                  </a:lnTo>
                  <a:lnTo>
                    <a:pt x="290" y="335"/>
                  </a:lnTo>
                  <a:lnTo>
                    <a:pt x="251" y="381"/>
                  </a:lnTo>
                  <a:lnTo>
                    <a:pt x="216" y="433"/>
                  </a:lnTo>
                  <a:lnTo>
                    <a:pt x="185" y="486"/>
                  </a:lnTo>
                  <a:lnTo>
                    <a:pt x="159" y="543"/>
                  </a:lnTo>
                  <a:lnTo>
                    <a:pt x="140" y="601"/>
                  </a:lnTo>
                  <a:lnTo>
                    <a:pt x="125" y="663"/>
                  </a:lnTo>
                  <a:lnTo>
                    <a:pt x="115" y="727"/>
                  </a:lnTo>
                  <a:lnTo>
                    <a:pt x="112" y="792"/>
                  </a:lnTo>
                  <a:lnTo>
                    <a:pt x="115" y="857"/>
                  </a:lnTo>
                  <a:lnTo>
                    <a:pt x="125" y="921"/>
                  </a:lnTo>
                  <a:lnTo>
                    <a:pt x="140" y="983"/>
                  </a:lnTo>
                  <a:lnTo>
                    <a:pt x="159" y="1041"/>
                  </a:lnTo>
                  <a:lnTo>
                    <a:pt x="185" y="1098"/>
                  </a:lnTo>
                  <a:lnTo>
                    <a:pt x="216" y="1151"/>
                  </a:lnTo>
                  <a:lnTo>
                    <a:pt x="251" y="1203"/>
                  </a:lnTo>
                  <a:lnTo>
                    <a:pt x="290" y="1249"/>
                  </a:lnTo>
                  <a:lnTo>
                    <a:pt x="333" y="1293"/>
                  </a:lnTo>
                  <a:lnTo>
                    <a:pt x="380" y="1332"/>
                  </a:lnTo>
                  <a:lnTo>
                    <a:pt x="430" y="1367"/>
                  </a:lnTo>
                  <a:lnTo>
                    <a:pt x="483" y="1398"/>
                  </a:lnTo>
                  <a:lnTo>
                    <a:pt x="539" y="1423"/>
                  </a:lnTo>
                  <a:lnTo>
                    <a:pt x="599" y="1443"/>
                  </a:lnTo>
                  <a:lnTo>
                    <a:pt x="660" y="1459"/>
                  </a:lnTo>
                  <a:lnTo>
                    <a:pt x="723" y="1468"/>
                  </a:lnTo>
                  <a:lnTo>
                    <a:pt x="788" y="1471"/>
                  </a:lnTo>
                  <a:lnTo>
                    <a:pt x="853" y="1468"/>
                  </a:lnTo>
                  <a:lnTo>
                    <a:pt x="916" y="1459"/>
                  </a:lnTo>
                  <a:lnTo>
                    <a:pt x="978" y="1443"/>
                  </a:lnTo>
                  <a:lnTo>
                    <a:pt x="1037" y="1423"/>
                  </a:lnTo>
                  <a:lnTo>
                    <a:pt x="1094" y="1398"/>
                  </a:lnTo>
                  <a:lnTo>
                    <a:pt x="1147" y="1367"/>
                  </a:lnTo>
                  <a:lnTo>
                    <a:pt x="1197" y="1332"/>
                  </a:lnTo>
                  <a:lnTo>
                    <a:pt x="1244" y="1293"/>
                  </a:lnTo>
                  <a:lnTo>
                    <a:pt x="1287" y="1249"/>
                  </a:lnTo>
                  <a:lnTo>
                    <a:pt x="1326" y="1203"/>
                  </a:lnTo>
                  <a:lnTo>
                    <a:pt x="1361" y="1151"/>
                  </a:lnTo>
                  <a:lnTo>
                    <a:pt x="1392" y="1098"/>
                  </a:lnTo>
                  <a:lnTo>
                    <a:pt x="1417" y="1041"/>
                  </a:lnTo>
                  <a:lnTo>
                    <a:pt x="1438" y="983"/>
                  </a:lnTo>
                  <a:lnTo>
                    <a:pt x="1452" y="921"/>
                  </a:lnTo>
                  <a:lnTo>
                    <a:pt x="1461" y="857"/>
                  </a:lnTo>
                  <a:lnTo>
                    <a:pt x="1464" y="792"/>
                  </a:lnTo>
                  <a:lnTo>
                    <a:pt x="1461" y="727"/>
                  </a:lnTo>
                  <a:lnTo>
                    <a:pt x="1452" y="663"/>
                  </a:lnTo>
                  <a:lnTo>
                    <a:pt x="1438" y="601"/>
                  </a:lnTo>
                  <a:lnTo>
                    <a:pt x="1417" y="543"/>
                  </a:lnTo>
                  <a:lnTo>
                    <a:pt x="1392" y="486"/>
                  </a:lnTo>
                  <a:lnTo>
                    <a:pt x="1361" y="433"/>
                  </a:lnTo>
                  <a:lnTo>
                    <a:pt x="1326" y="381"/>
                  </a:lnTo>
                  <a:lnTo>
                    <a:pt x="1287" y="335"/>
                  </a:lnTo>
                  <a:lnTo>
                    <a:pt x="1244" y="291"/>
                  </a:lnTo>
                  <a:lnTo>
                    <a:pt x="1197" y="252"/>
                  </a:lnTo>
                  <a:lnTo>
                    <a:pt x="1147" y="217"/>
                  </a:lnTo>
                  <a:lnTo>
                    <a:pt x="1094" y="187"/>
                  </a:lnTo>
                  <a:lnTo>
                    <a:pt x="1037" y="161"/>
                  </a:lnTo>
                  <a:lnTo>
                    <a:pt x="978" y="141"/>
                  </a:lnTo>
                  <a:lnTo>
                    <a:pt x="916" y="126"/>
                  </a:lnTo>
                  <a:lnTo>
                    <a:pt x="853" y="117"/>
                  </a:lnTo>
                  <a:lnTo>
                    <a:pt x="788" y="114"/>
                  </a:lnTo>
                  <a:close/>
                  <a:moveTo>
                    <a:pt x="788" y="0"/>
                  </a:moveTo>
                  <a:lnTo>
                    <a:pt x="860" y="4"/>
                  </a:lnTo>
                  <a:lnTo>
                    <a:pt x="930" y="13"/>
                  </a:lnTo>
                  <a:lnTo>
                    <a:pt x="997" y="29"/>
                  </a:lnTo>
                  <a:lnTo>
                    <a:pt x="1063" y="50"/>
                  </a:lnTo>
                  <a:lnTo>
                    <a:pt x="1126" y="77"/>
                  </a:lnTo>
                  <a:lnTo>
                    <a:pt x="1186" y="109"/>
                  </a:lnTo>
                  <a:lnTo>
                    <a:pt x="1243" y="146"/>
                  </a:lnTo>
                  <a:lnTo>
                    <a:pt x="1296" y="187"/>
                  </a:lnTo>
                  <a:lnTo>
                    <a:pt x="1346" y="232"/>
                  </a:lnTo>
                  <a:lnTo>
                    <a:pt x="1392" y="283"/>
                  </a:lnTo>
                  <a:lnTo>
                    <a:pt x="1433" y="336"/>
                  </a:lnTo>
                  <a:lnTo>
                    <a:pt x="1469" y="393"/>
                  </a:lnTo>
                  <a:lnTo>
                    <a:pt x="1501" y="453"/>
                  </a:lnTo>
                  <a:lnTo>
                    <a:pt x="1528" y="516"/>
                  </a:lnTo>
                  <a:lnTo>
                    <a:pt x="1548" y="582"/>
                  </a:lnTo>
                  <a:lnTo>
                    <a:pt x="1564" y="650"/>
                  </a:lnTo>
                  <a:lnTo>
                    <a:pt x="1574" y="720"/>
                  </a:lnTo>
                  <a:lnTo>
                    <a:pt x="1577" y="792"/>
                  </a:lnTo>
                  <a:lnTo>
                    <a:pt x="1574" y="864"/>
                  </a:lnTo>
                  <a:lnTo>
                    <a:pt x="1564" y="935"/>
                  </a:lnTo>
                  <a:lnTo>
                    <a:pt x="1548" y="1002"/>
                  </a:lnTo>
                  <a:lnTo>
                    <a:pt x="1528" y="1068"/>
                  </a:lnTo>
                  <a:lnTo>
                    <a:pt x="1501" y="1131"/>
                  </a:lnTo>
                  <a:lnTo>
                    <a:pt x="1469" y="1192"/>
                  </a:lnTo>
                  <a:lnTo>
                    <a:pt x="1433" y="1248"/>
                  </a:lnTo>
                  <a:lnTo>
                    <a:pt x="1392" y="1302"/>
                  </a:lnTo>
                  <a:lnTo>
                    <a:pt x="1346" y="1352"/>
                  </a:lnTo>
                  <a:lnTo>
                    <a:pt x="1296" y="1397"/>
                  </a:lnTo>
                  <a:lnTo>
                    <a:pt x="1243" y="1438"/>
                  </a:lnTo>
                  <a:lnTo>
                    <a:pt x="1186" y="1475"/>
                  </a:lnTo>
                  <a:lnTo>
                    <a:pt x="1126" y="1507"/>
                  </a:lnTo>
                  <a:lnTo>
                    <a:pt x="1063" y="1534"/>
                  </a:lnTo>
                  <a:lnTo>
                    <a:pt x="997" y="1554"/>
                  </a:lnTo>
                  <a:lnTo>
                    <a:pt x="930" y="1571"/>
                  </a:lnTo>
                  <a:lnTo>
                    <a:pt x="860" y="1580"/>
                  </a:lnTo>
                  <a:lnTo>
                    <a:pt x="788" y="1583"/>
                  </a:lnTo>
                  <a:lnTo>
                    <a:pt x="717" y="1580"/>
                  </a:lnTo>
                  <a:lnTo>
                    <a:pt x="647" y="1571"/>
                  </a:lnTo>
                  <a:lnTo>
                    <a:pt x="578" y="1554"/>
                  </a:lnTo>
                  <a:lnTo>
                    <a:pt x="514" y="1534"/>
                  </a:lnTo>
                  <a:lnTo>
                    <a:pt x="450" y="1507"/>
                  </a:lnTo>
                  <a:lnTo>
                    <a:pt x="391" y="1475"/>
                  </a:lnTo>
                  <a:lnTo>
                    <a:pt x="334" y="1438"/>
                  </a:lnTo>
                  <a:lnTo>
                    <a:pt x="280" y="1397"/>
                  </a:lnTo>
                  <a:lnTo>
                    <a:pt x="231" y="1352"/>
                  </a:lnTo>
                  <a:lnTo>
                    <a:pt x="185" y="1302"/>
                  </a:lnTo>
                  <a:lnTo>
                    <a:pt x="144" y="1248"/>
                  </a:lnTo>
                  <a:lnTo>
                    <a:pt x="107" y="1192"/>
                  </a:lnTo>
                  <a:lnTo>
                    <a:pt x="75" y="1131"/>
                  </a:lnTo>
                  <a:lnTo>
                    <a:pt x="49" y="1068"/>
                  </a:lnTo>
                  <a:lnTo>
                    <a:pt x="28" y="1002"/>
                  </a:lnTo>
                  <a:lnTo>
                    <a:pt x="12" y="935"/>
                  </a:lnTo>
                  <a:lnTo>
                    <a:pt x="3" y="864"/>
                  </a:lnTo>
                  <a:lnTo>
                    <a:pt x="0" y="792"/>
                  </a:lnTo>
                  <a:lnTo>
                    <a:pt x="3" y="720"/>
                  </a:lnTo>
                  <a:lnTo>
                    <a:pt x="12" y="650"/>
                  </a:lnTo>
                  <a:lnTo>
                    <a:pt x="28" y="582"/>
                  </a:lnTo>
                  <a:lnTo>
                    <a:pt x="49" y="516"/>
                  </a:lnTo>
                  <a:lnTo>
                    <a:pt x="75" y="453"/>
                  </a:lnTo>
                  <a:lnTo>
                    <a:pt x="107" y="393"/>
                  </a:lnTo>
                  <a:lnTo>
                    <a:pt x="144" y="336"/>
                  </a:lnTo>
                  <a:lnTo>
                    <a:pt x="185" y="283"/>
                  </a:lnTo>
                  <a:lnTo>
                    <a:pt x="231" y="232"/>
                  </a:lnTo>
                  <a:lnTo>
                    <a:pt x="280" y="187"/>
                  </a:lnTo>
                  <a:lnTo>
                    <a:pt x="334" y="146"/>
                  </a:lnTo>
                  <a:lnTo>
                    <a:pt x="391" y="109"/>
                  </a:lnTo>
                  <a:lnTo>
                    <a:pt x="450" y="77"/>
                  </a:lnTo>
                  <a:lnTo>
                    <a:pt x="514" y="50"/>
                  </a:lnTo>
                  <a:lnTo>
                    <a:pt x="578" y="29"/>
                  </a:lnTo>
                  <a:lnTo>
                    <a:pt x="647" y="13"/>
                  </a:lnTo>
                  <a:lnTo>
                    <a:pt x="717" y="4"/>
                  </a:lnTo>
                  <a:lnTo>
                    <a:pt x="7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1121"/>
            <p:cNvSpPr>
              <a:spLocks/>
            </p:cNvSpPr>
            <p:nvPr/>
          </p:nvSpPr>
          <p:spPr bwMode="auto">
            <a:xfrm>
              <a:off x="11176000" y="5853113"/>
              <a:ext cx="144463" cy="161925"/>
            </a:xfrm>
            <a:custGeom>
              <a:avLst/>
              <a:gdLst>
                <a:gd name="T0" fmla="*/ 443 w 901"/>
                <a:gd name="T1" fmla="*/ 0 h 1017"/>
                <a:gd name="T2" fmla="*/ 458 w 901"/>
                <a:gd name="T3" fmla="*/ 0 h 1017"/>
                <a:gd name="T4" fmla="*/ 472 w 901"/>
                <a:gd name="T5" fmla="*/ 4 h 1017"/>
                <a:gd name="T6" fmla="*/ 482 w 901"/>
                <a:gd name="T7" fmla="*/ 9 h 1017"/>
                <a:gd name="T8" fmla="*/ 490 w 901"/>
                <a:gd name="T9" fmla="*/ 16 h 1017"/>
                <a:gd name="T10" fmla="*/ 885 w 901"/>
                <a:gd name="T11" fmla="*/ 412 h 1017"/>
                <a:gd name="T12" fmla="*/ 894 w 901"/>
                <a:gd name="T13" fmla="*/ 423 h 1017"/>
                <a:gd name="T14" fmla="*/ 899 w 901"/>
                <a:gd name="T15" fmla="*/ 438 h 1017"/>
                <a:gd name="T16" fmla="*/ 901 w 901"/>
                <a:gd name="T17" fmla="*/ 452 h 1017"/>
                <a:gd name="T18" fmla="*/ 899 w 901"/>
                <a:gd name="T19" fmla="*/ 465 h 1017"/>
                <a:gd name="T20" fmla="*/ 894 w 901"/>
                <a:gd name="T21" fmla="*/ 480 h 1017"/>
                <a:gd name="T22" fmla="*/ 885 w 901"/>
                <a:gd name="T23" fmla="*/ 491 h 1017"/>
                <a:gd name="T24" fmla="*/ 872 w 901"/>
                <a:gd name="T25" fmla="*/ 500 h 1017"/>
                <a:gd name="T26" fmla="*/ 859 w 901"/>
                <a:gd name="T27" fmla="*/ 507 h 1017"/>
                <a:gd name="T28" fmla="*/ 845 w 901"/>
                <a:gd name="T29" fmla="*/ 508 h 1017"/>
                <a:gd name="T30" fmla="*/ 830 w 901"/>
                <a:gd name="T31" fmla="*/ 507 h 1017"/>
                <a:gd name="T32" fmla="*/ 817 w 901"/>
                <a:gd name="T33" fmla="*/ 500 h 1017"/>
                <a:gd name="T34" fmla="*/ 805 w 901"/>
                <a:gd name="T35" fmla="*/ 491 h 1017"/>
                <a:gd name="T36" fmla="*/ 507 w 901"/>
                <a:gd name="T37" fmla="*/ 192 h 1017"/>
                <a:gd name="T38" fmla="*/ 507 w 901"/>
                <a:gd name="T39" fmla="*/ 961 h 1017"/>
                <a:gd name="T40" fmla="*/ 504 w 901"/>
                <a:gd name="T41" fmla="*/ 978 h 1017"/>
                <a:gd name="T42" fmla="*/ 495 w 901"/>
                <a:gd name="T43" fmla="*/ 994 h 1017"/>
                <a:gd name="T44" fmla="*/ 483 w 901"/>
                <a:gd name="T45" fmla="*/ 1006 h 1017"/>
                <a:gd name="T46" fmla="*/ 468 w 901"/>
                <a:gd name="T47" fmla="*/ 1014 h 1017"/>
                <a:gd name="T48" fmla="*/ 450 w 901"/>
                <a:gd name="T49" fmla="*/ 1017 h 1017"/>
                <a:gd name="T50" fmla="*/ 433 w 901"/>
                <a:gd name="T51" fmla="*/ 1014 h 1017"/>
                <a:gd name="T52" fmla="*/ 417 w 901"/>
                <a:gd name="T53" fmla="*/ 1006 h 1017"/>
                <a:gd name="T54" fmla="*/ 405 w 901"/>
                <a:gd name="T55" fmla="*/ 994 h 1017"/>
                <a:gd name="T56" fmla="*/ 397 w 901"/>
                <a:gd name="T57" fmla="*/ 978 h 1017"/>
                <a:gd name="T58" fmla="*/ 394 w 901"/>
                <a:gd name="T59" fmla="*/ 961 h 1017"/>
                <a:gd name="T60" fmla="*/ 394 w 901"/>
                <a:gd name="T61" fmla="*/ 192 h 1017"/>
                <a:gd name="T62" fmla="*/ 96 w 901"/>
                <a:gd name="T63" fmla="*/ 491 h 1017"/>
                <a:gd name="T64" fmla="*/ 84 w 901"/>
                <a:gd name="T65" fmla="*/ 500 h 1017"/>
                <a:gd name="T66" fmla="*/ 70 w 901"/>
                <a:gd name="T67" fmla="*/ 507 h 1017"/>
                <a:gd name="T68" fmla="*/ 56 w 901"/>
                <a:gd name="T69" fmla="*/ 508 h 1017"/>
                <a:gd name="T70" fmla="*/ 42 w 901"/>
                <a:gd name="T71" fmla="*/ 507 h 1017"/>
                <a:gd name="T72" fmla="*/ 28 w 901"/>
                <a:gd name="T73" fmla="*/ 500 h 1017"/>
                <a:gd name="T74" fmla="*/ 16 w 901"/>
                <a:gd name="T75" fmla="*/ 491 h 1017"/>
                <a:gd name="T76" fmla="*/ 7 w 901"/>
                <a:gd name="T77" fmla="*/ 480 h 1017"/>
                <a:gd name="T78" fmla="*/ 2 w 901"/>
                <a:gd name="T79" fmla="*/ 465 h 1017"/>
                <a:gd name="T80" fmla="*/ 0 w 901"/>
                <a:gd name="T81" fmla="*/ 452 h 1017"/>
                <a:gd name="T82" fmla="*/ 2 w 901"/>
                <a:gd name="T83" fmla="*/ 438 h 1017"/>
                <a:gd name="T84" fmla="*/ 7 w 901"/>
                <a:gd name="T85" fmla="*/ 423 h 1017"/>
                <a:gd name="T86" fmla="*/ 16 w 901"/>
                <a:gd name="T87" fmla="*/ 412 h 1017"/>
                <a:gd name="T88" fmla="*/ 410 w 901"/>
                <a:gd name="T89" fmla="*/ 16 h 1017"/>
                <a:gd name="T90" fmla="*/ 419 w 901"/>
                <a:gd name="T91" fmla="*/ 9 h 1017"/>
                <a:gd name="T92" fmla="*/ 429 w 901"/>
                <a:gd name="T93" fmla="*/ 4 h 1017"/>
                <a:gd name="T94" fmla="*/ 443 w 901"/>
                <a:gd name="T95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01" h="1017">
                  <a:moveTo>
                    <a:pt x="443" y="0"/>
                  </a:moveTo>
                  <a:lnTo>
                    <a:pt x="458" y="0"/>
                  </a:lnTo>
                  <a:lnTo>
                    <a:pt x="472" y="4"/>
                  </a:lnTo>
                  <a:lnTo>
                    <a:pt x="482" y="9"/>
                  </a:lnTo>
                  <a:lnTo>
                    <a:pt x="490" y="16"/>
                  </a:lnTo>
                  <a:lnTo>
                    <a:pt x="885" y="412"/>
                  </a:lnTo>
                  <a:lnTo>
                    <a:pt x="894" y="423"/>
                  </a:lnTo>
                  <a:lnTo>
                    <a:pt x="899" y="438"/>
                  </a:lnTo>
                  <a:lnTo>
                    <a:pt x="901" y="452"/>
                  </a:lnTo>
                  <a:lnTo>
                    <a:pt x="899" y="465"/>
                  </a:lnTo>
                  <a:lnTo>
                    <a:pt x="894" y="480"/>
                  </a:lnTo>
                  <a:lnTo>
                    <a:pt x="885" y="491"/>
                  </a:lnTo>
                  <a:lnTo>
                    <a:pt x="872" y="500"/>
                  </a:lnTo>
                  <a:lnTo>
                    <a:pt x="859" y="507"/>
                  </a:lnTo>
                  <a:lnTo>
                    <a:pt x="845" y="508"/>
                  </a:lnTo>
                  <a:lnTo>
                    <a:pt x="830" y="507"/>
                  </a:lnTo>
                  <a:lnTo>
                    <a:pt x="817" y="500"/>
                  </a:lnTo>
                  <a:lnTo>
                    <a:pt x="805" y="491"/>
                  </a:lnTo>
                  <a:lnTo>
                    <a:pt x="507" y="192"/>
                  </a:lnTo>
                  <a:lnTo>
                    <a:pt x="507" y="961"/>
                  </a:lnTo>
                  <a:lnTo>
                    <a:pt x="504" y="978"/>
                  </a:lnTo>
                  <a:lnTo>
                    <a:pt x="495" y="994"/>
                  </a:lnTo>
                  <a:lnTo>
                    <a:pt x="483" y="1006"/>
                  </a:lnTo>
                  <a:lnTo>
                    <a:pt x="468" y="1014"/>
                  </a:lnTo>
                  <a:lnTo>
                    <a:pt x="450" y="1017"/>
                  </a:lnTo>
                  <a:lnTo>
                    <a:pt x="433" y="1014"/>
                  </a:lnTo>
                  <a:lnTo>
                    <a:pt x="417" y="1006"/>
                  </a:lnTo>
                  <a:lnTo>
                    <a:pt x="405" y="994"/>
                  </a:lnTo>
                  <a:lnTo>
                    <a:pt x="397" y="978"/>
                  </a:lnTo>
                  <a:lnTo>
                    <a:pt x="394" y="961"/>
                  </a:lnTo>
                  <a:lnTo>
                    <a:pt x="394" y="192"/>
                  </a:lnTo>
                  <a:lnTo>
                    <a:pt x="96" y="491"/>
                  </a:lnTo>
                  <a:lnTo>
                    <a:pt x="84" y="500"/>
                  </a:lnTo>
                  <a:lnTo>
                    <a:pt x="70" y="507"/>
                  </a:lnTo>
                  <a:lnTo>
                    <a:pt x="56" y="508"/>
                  </a:lnTo>
                  <a:lnTo>
                    <a:pt x="42" y="507"/>
                  </a:lnTo>
                  <a:lnTo>
                    <a:pt x="28" y="500"/>
                  </a:lnTo>
                  <a:lnTo>
                    <a:pt x="16" y="491"/>
                  </a:lnTo>
                  <a:lnTo>
                    <a:pt x="7" y="480"/>
                  </a:lnTo>
                  <a:lnTo>
                    <a:pt x="2" y="465"/>
                  </a:lnTo>
                  <a:lnTo>
                    <a:pt x="0" y="452"/>
                  </a:lnTo>
                  <a:lnTo>
                    <a:pt x="2" y="438"/>
                  </a:lnTo>
                  <a:lnTo>
                    <a:pt x="7" y="423"/>
                  </a:lnTo>
                  <a:lnTo>
                    <a:pt x="16" y="412"/>
                  </a:lnTo>
                  <a:lnTo>
                    <a:pt x="410" y="16"/>
                  </a:lnTo>
                  <a:lnTo>
                    <a:pt x="419" y="9"/>
                  </a:lnTo>
                  <a:lnTo>
                    <a:pt x="429" y="4"/>
                  </a:lnTo>
                  <a:lnTo>
                    <a:pt x="4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28" name="Group 2342"/>
          <p:cNvGrpSpPr/>
          <p:nvPr/>
        </p:nvGrpSpPr>
        <p:grpSpPr>
          <a:xfrm>
            <a:off x="9660888" y="3803459"/>
            <a:ext cx="527050" cy="493712"/>
            <a:chOff x="10050463" y="5808663"/>
            <a:chExt cx="527050" cy="493712"/>
          </a:xfrm>
          <a:solidFill>
            <a:srgbClr val="000000"/>
          </a:solidFill>
        </p:grpSpPr>
        <p:sp>
          <p:nvSpPr>
            <p:cNvPr id="1229" name="Freeform 1126"/>
            <p:cNvSpPr>
              <a:spLocks noEditPoints="1"/>
            </p:cNvSpPr>
            <p:nvPr/>
          </p:nvSpPr>
          <p:spPr bwMode="auto">
            <a:xfrm>
              <a:off x="10050463" y="5818188"/>
              <a:ext cx="527050" cy="484187"/>
            </a:xfrm>
            <a:custGeom>
              <a:avLst/>
              <a:gdLst>
                <a:gd name="T0" fmla="*/ 2370 w 3324"/>
                <a:gd name="T1" fmla="*/ 2640 h 3053"/>
                <a:gd name="T2" fmla="*/ 2310 w 3324"/>
                <a:gd name="T3" fmla="*/ 2770 h 3053"/>
                <a:gd name="T4" fmla="*/ 2370 w 3324"/>
                <a:gd name="T5" fmla="*/ 2900 h 3053"/>
                <a:gd name="T6" fmla="*/ 2509 w 3324"/>
                <a:gd name="T7" fmla="*/ 2937 h 3053"/>
                <a:gd name="T8" fmla="*/ 2625 w 3324"/>
                <a:gd name="T9" fmla="*/ 2856 h 3053"/>
                <a:gd name="T10" fmla="*/ 2637 w 3324"/>
                <a:gd name="T11" fmla="*/ 2711 h 3053"/>
                <a:gd name="T12" fmla="*/ 2537 w 3324"/>
                <a:gd name="T13" fmla="*/ 2611 h 3053"/>
                <a:gd name="T14" fmla="*/ 1067 w 3324"/>
                <a:gd name="T15" fmla="*/ 2611 h 3053"/>
                <a:gd name="T16" fmla="*/ 968 w 3324"/>
                <a:gd name="T17" fmla="*/ 2711 h 3053"/>
                <a:gd name="T18" fmla="*/ 981 w 3324"/>
                <a:gd name="T19" fmla="*/ 2856 h 3053"/>
                <a:gd name="T20" fmla="*/ 1096 w 3324"/>
                <a:gd name="T21" fmla="*/ 2937 h 3053"/>
                <a:gd name="T22" fmla="*/ 1235 w 3324"/>
                <a:gd name="T23" fmla="*/ 2900 h 3053"/>
                <a:gd name="T24" fmla="*/ 1296 w 3324"/>
                <a:gd name="T25" fmla="*/ 2770 h 3053"/>
                <a:gd name="T26" fmla="*/ 1235 w 3324"/>
                <a:gd name="T27" fmla="*/ 2640 h 3053"/>
                <a:gd name="T28" fmla="*/ 225 w 3324"/>
                <a:gd name="T29" fmla="*/ 112 h 3053"/>
                <a:gd name="T30" fmla="*/ 124 w 3324"/>
                <a:gd name="T31" fmla="*/ 175 h 3053"/>
                <a:gd name="T32" fmla="*/ 137 w 3324"/>
                <a:gd name="T33" fmla="*/ 296 h 3053"/>
                <a:gd name="T34" fmla="*/ 250 w 3324"/>
                <a:gd name="T35" fmla="*/ 336 h 3053"/>
                <a:gd name="T36" fmla="*/ 282 w 3324"/>
                <a:gd name="T37" fmla="*/ 282 h 3053"/>
                <a:gd name="T38" fmla="*/ 225 w 3324"/>
                <a:gd name="T39" fmla="*/ 225 h 3053"/>
                <a:gd name="T40" fmla="*/ 282 w 3324"/>
                <a:gd name="T41" fmla="*/ 168 h 3053"/>
                <a:gd name="T42" fmla="*/ 250 w 3324"/>
                <a:gd name="T43" fmla="*/ 115 h 3053"/>
                <a:gd name="T44" fmla="*/ 323 w 3324"/>
                <a:gd name="T45" fmla="*/ 21 h 3053"/>
                <a:gd name="T46" fmla="*/ 432 w 3324"/>
                <a:gd name="T47" fmla="*/ 137 h 3053"/>
                <a:gd name="T48" fmla="*/ 608 w 3324"/>
                <a:gd name="T49" fmla="*/ 192 h 3053"/>
                <a:gd name="T50" fmla="*/ 1031 w 3324"/>
                <a:gd name="T51" fmla="*/ 680 h 3053"/>
                <a:gd name="T52" fmla="*/ 1067 w 3324"/>
                <a:gd name="T53" fmla="*/ 752 h 3053"/>
                <a:gd name="T54" fmla="*/ 620 w 3324"/>
                <a:gd name="T55" fmla="*/ 790 h 3053"/>
                <a:gd name="T56" fmla="*/ 2799 w 3324"/>
                <a:gd name="T57" fmla="*/ 788 h 3053"/>
                <a:gd name="T58" fmla="*/ 2763 w 3324"/>
                <a:gd name="T59" fmla="*/ 716 h 3053"/>
                <a:gd name="T60" fmla="*/ 3324 w 3324"/>
                <a:gd name="T61" fmla="*/ 677 h 3053"/>
                <a:gd name="T62" fmla="*/ 3003 w 3324"/>
                <a:gd name="T63" fmla="*/ 2433 h 3053"/>
                <a:gd name="T64" fmla="*/ 3039 w 3324"/>
                <a:gd name="T65" fmla="*/ 2505 h 3053"/>
                <a:gd name="T66" fmla="*/ 2646 w 3324"/>
                <a:gd name="T67" fmla="*/ 2544 h 3053"/>
                <a:gd name="T68" fmla="*/ 2750 w 3324"/>
                <a:gd name="T69" fmla="*/ 2693 h 3053"/>
                <a:gd name="T70" fmla="*/ 2734 w 3324"/>
                <a:gd name="T71" fmla="*/ 2889 h 3053"/>
                <a:gd name="T72" fmla="*/ 2597 w 3324"/>
                <a:gd name="T73" fmla="*/ 3026 h 3053"/>
                <a:gd name="T74" fmla="*/ 2398 w 3324"/>
                <a:gd name="T75" fmla="*/ 3041 h 3053"/>
                <a:gd name="T76" fmla="*/ 2242 w 3324"/>
                <a:gd name="T77" fmla="*/ 2923 h 3053"/>
                <a:gd name="T78" fmla="*/ 2200 w 3324"/>
                <a:gd name="T79" fmla="*/ 2731 h 3053"/>
                <a:gd name="T80" fmla="*/ 2283 w 3324"/>
                <a:gd name="T81" fmla="*/ 2568 h 3053"/>
                <a:gd name="T82" fmla="*/ 1368 w 3324"/>
                <a:gd name="T83" fmla="*/ 2625 h 3053"/>
                <a:gd name="T84" fmla="*/ 1405 w 3324"/>
                <a:gd name="T85" fmla="*/ 2811 h 3053"/>
                <a:gd name="T86" fmla="*/ 1311 w 3324"/>
                <a:gd name="T87" fmla="*/ 2983 h 3053"/>
                <a:gd name="T88" fmla="*/ 1127 w 3324"/>
                <a:gd name="T89" fmla="*/ 3053 h 3053"/>
                <a:gd name="T90" fmla="*/ 942 w 3324"/>
                <a:gd name="T91" fmla="*/ 2983 h 3053"/>
                <a:gd name="T92" fmla="*/ 848 w 3324"/>
                <a:gd name="T93" fmla="*/ 2811 h 3053"/>
                <a:gd name="T94" fmla="*/ 885 w 3324"/>
                <a:gd name="T95" fmla="*/ 2625 h 3053"/>
                <a:gd name="T96" fmla="*/ 546 w 3324"/>
                <a:gd name="T97" fmla="*/ 2541 h 3053"/>
                <a:gd name="T98" fmla="*/ 507 w 3324"/>
                <a:gd name="T99" fmla="*/ 282 h 3053"/>
                <a:gd name="T100" fmla="*/ 376 w 3324"/>
                <a:gd name="T101" fmla="*/ 392 h 3053"/>
                <a:gd name="T102" fmla="*/ 225 w 3324"/>
                <a:gd name="T103" fmla="*/ 451 h 3053"/>
                <a:gd name="T104" fmla="*/ 66 w 3324"/>
                <a:gd name="T105" fmla="*/ 385 h 3053"/>
                <a:gd name="T106" fmla="*/ 0 w 3324"/>
                <a:gd name="T107" fmla="*/ 225 h 3053"/>
                <a:gd name="T108" fmla="*/ 66 w 3324"/>
                <a:gd name="T109" fmla="*/ 65 h 3053"/>
                <a:gd name="T110" fmla="*/ 225 w 3324"/>
                <a:gd name="T111" fmla="*/ 0 h 3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4" h="3053">
                  <a:moveTo>
                    <a:pt x="2479" y="2601"/>
                  </a:moveTo>
                  <a:lnTo>
                    <a:pt x="2448" y="2603"/>
                  </a:lnTo>
                  <a:lnTo>
                    <a:pt x="2419" y="2611"/>
                  </a:lnTo>
                  <a:lnTo>
                    <a:pt x="2394" y="2623"/>
                  </a:lnTo>
                  <a:lnTo>
                    <a:pt x="2370" y="2640"/>
                  </a:lnTo>
                  <a:lnTo>
                    <a:pt x="2350" y="2660"/>
                  </a:lnTo>
                  <a:lnTo>
                    <a:pt x="2333" y="2684"/>
                  </a:lnTo>
                  <a:lnTo>
                    <a:pt x="2320" y="2711"/>
                  </a:lnTo>
                  <a:lnTo>
                    <a:pt x="2313" y="2739"/>
                  </a:lnTo>
                  <a:lnTo>
                    <a:pt x="2310" y="2770"/>
                  </a:lnTo>
                  <a:lnTo>
                    <a:pt x="2313" y="2800"/>
                  </a:lnTo>
                  <a:lnTo>
                    <a:pt x="2320" y="2829"/>
                  </a:lnTo>
                  <a:lnTo>
                    <a:pt x="2333" y="2856"/>
                  </a:lnTo>
                  <a:lnTo>
                    <a:pt x="2350" y="2879"/>
                  </a:lnTo>
                  <a:lnTo>
                    <a:pt x="2370" y="2900"/>
                  </a:lnTo>
                  <a:lnTo>
                    <a:pt x="2394" y="2916"/>
                  </a:lnTo>
                  <a:lnTo>
                    <a:pt x="2419" y="2929"/>
                  </a:lnTo>
                  <a:lnTo>
                    <a:pt x="2448" y="2937"/>
                  </a:lnTo>
                  <a:lnTo>
                    <a:pt x="2479" y="2939"/>
                  </a:lnTo>
                  <a:lnTo>
                    <a:pt x="2509" y="2937"/>
                  </a:lnTo>
                  <a:lnTo>
                    <a:pt x="2537" y="2929"/>
                  </a:lnTo>
                  <a:lnTo>
                    <a:pt x="2564" y="2916"/>
                  </a:lnTo>
                  <a:lnTo>
                    <a:pt x="2587" y="2900"/>
                  </a:lnTo>
                  <a:lnTo>
                    <a:pt x="2608" y="2879"/>
                  </a:lnTo>
                  <a:lnTo>
                    <a:pt x="2625" y="2856"/>
                  </a:lnTo>
                  <a:lnTo>
                    <a:pt x="2637" y="2829"/>
                  </a:lnTo>
                  <a:lnTo>
                    <a:pt x="2645" y="2800"/>
                  </a:lnTo>
                  <a:lnTo>
                    <a:pt x="2648" y="2770"/>
                  </a:lnTo>
                  <a:lnTo>
                    <a:pt x="2645" y="2739"/>
                  </a:lnTo>
                  <a:lnTo>
                    <a:pt x="2637" y="2711"/>
                  </a:lnTo>
                  <a:lnTo>
                    <a:pt x="2625" y="2684"/>
                  </a:lnTo>
                  <a:lnTo>
                    <a:pt x="2608" y="2660"/>
                  </a:lnTo>
                  <a:lnTo>
                    <a:pt x="2587" y="2640"/>
                  </a:lnTo>
                  <a:lnTo>
                    <a:pt x="2564" y="2623"/>
                  </a:lnTo>
                  <a:lnTo>
                    <a:pt x="2537" y="2611"/>
                  </a:lnTo>
                  <a:lnTo>
                    <a:pt x="2509" y="2603"/>
                  </a:lnTo>
                  <a:lnTo>
                    <a:pt x="2479" y="2601"/>
                  </a:lnTo>
                  <a:close/>
                  <a:moveTo>
                    <a:pt x="1127" y="2601"/>
                  </a:moveTo>
                  <a:lnTo>
                    <a:pt x="1096" y="2603"/>
                  </a:lnTo>
                  <a:lnTo>
                    <a:pt x="1067" y="2611"/>
                  </a:lnTo>
                  <a:lnTo>
                    <a:pt x="1042" y="2623"/>
                  </a:lnTo>
                  <a:lnTo>
                    <a:pt x="1018" y="2640"/>
                  </a:lnTo>
                  <a:lnTo>
                    <a:pt x="998" y="2660"/>
                  </a:lnTo>
                  <a:lnTo>
                    <a:pt x="981" y="2684"/>
                  </a:lnTo>
                  <a:lnTo>
                    <a:pt x="968" y="2711"/>
                  </a:lnTo>
                  <a:lnTo>
                    <a:pt x="961" y="2739"/>
                  </a:lnTo>
                  <a:lnTo>
                    <a:pt x="958" y="2770"/>
                  </a:lnTo>
                  <a:lnTo>
                    <a:pt x="961" y="2800"/>
                  </a:lnTo>
                  <a:lnTo>
                    <a:pt x="968" y="2829"/>
                  </a:lnTo>
                  <a:lnTo>
                    <a:pt x="981" y="2856"/>
                  </a:lnTo>
                  <a:lnTo>
                    <a:pt x="998" y="2879"/>
                  </a:lnTo>
                  <a:lnTo>
                    <a:pt x="1018" y="2900"/>
                  </a:lnTo>
                  <a:lnTo>
                    <a:pt x="1042" y="2916"/>
                  </a:lnTo>
                  <a:lnTo>
                    <a:pt x="1067" y="2929"/>
                  </a:lnTo>
                  <a:lnTo>
                    <a:pt x="1096" y="2937"/>
                  </a:lnTo>
                  <a:lnTo>
                    <a:pt x="1127" y="2939"/>
                  </a:lnTo>
                  <a:lnTo>
                    <a:pt x="1157" y="2937"/>
                  </a:lnTo>
                  <a:lnTo>
                    <a:pt x="1186" y="2929"/>
                  </a:lnTo>
                  <a:lnTo>
                    <a:pt x="1212" y="2916"/>
                  </a:lnTo>
                  <a:lnTo>
                    <a:pt x="1235" y="2900"/>
                  </a:lnTo>
                  <a:lnTo>
                    <a:pt x="1256" y="2879"/>
                  </a:lnTo>
                  <a:lnTo>
                    <a:pt x="1272" y="2856"/>
                  </a:lnTo>
                  <a:lnTo>
                    <a:pt x="1285" y="2829"/>
                  </a:lnTo>
                  <a:lnTo>
                    <a:pt x="1293" y="2800"/>
                  </a:lnTo>
                  <a:lnTo>
                    <a:pt x="1296" y="2770"/>
                  </a:lnTo>
                  <a:lnTo>
                    <a:pt x="1293" y="2739"/>
                  </a:lnTo>
                  <a:lnTo>
                    <a:pt x="1285" y="2711"/>
                  </a:lnTo>
                  <a:lnTo>
                    <a:pt x="1272" y="2684"/>
                  </a:lnTo>
                  <a:lnTo>
                    <a:pt x="1256" y="2660"/>
                  </a:lnTo>
                  <a:lnTo>
                    <a:pt x="1235" y="2640"/>
                  </a:lnTo>
                  <a:lnTo>
                    <a:pt x="1212" y="2623"/>
                  </a:lnTo>
                  <a:lnTo>
                    <a:pt x="1186" y="2611"/>
                  </a:lnTo>
                  <a:lnTo>
                    <a:pt x="1157" y="2603"/>
                  </a:lnTo>
                  <a:lnTo>
                    <a:pt x="1127" y="2601"/>
                  </a:lnTo>
                  <a:close/>
                  <a:moveTo>
                    <a:pt x="225" y="112"/>
                  </a:moveTo>
                  <a:lnTo>
                    <a:pt x="200" y="115"/>
                  </a:lnTo>
                  <a:lnTo>
                    <a:pt x="176" y="124"/>
                  </a:lnTo>
                  <a:lnTo>
                    <a:pt x="155" y="137"/>
                  </a:lnTo>
                  <a:lnTo>
                    <a:pt x="137" y="155"/>
                  </a:lnTo>
                  <a:lnTo>
                    <a:pt x="124" y="175"/>
                  </a:lnTo>
                  <a:lnTo>
                    <a:pt x="116" y="199"/>
                  </a:lnTo>
                  <a:lnTo>
                    <a:pt x="113" y="225"/>
                  </a:lnTo>
                  <a:lnTo>
                    <a:pt x="116" y="251"/>
                  </a:lnTo>
                  <a:lnTo>
                    <a:pt x="124" y="275"/>
                  </a:lnTo>
                  <a:lnTo>
                    <a:pt x="137" y="296"/>
                  </a:lnTo>
                  <a:lnTo>
                    <a:pt x="155" y="313"/>
                  </a:lnTo>
                  <a:lnTo>
                    <a:pt x="176" y="326"/>
                  </a:lnTo>
                  <a:lnTo>
                    <a:pt x="200" y="336"/>
                  </a:lnTo>
                  <a:lnTo>
                    <a:pt x="225" y="339"/>
                  </a:lnTo>
                  <a:lnTo>
                    <a:pt x="250" y="336"/>
                  </a:lnTo>
                  <a:lnTo>
                    <a:pt x="271" y="329"/>
                  </a:lnTo>
                  <a:lnTo>
                    <a:pt x="292" y="316"/>
                  </a:lnTo>
                  <a:lnTo>
                    <a:pt x="308" y="301"/>
                  </a:lnTo>
                  <a:lnTo>
                    <a:pt x="323" y="282"/>
                  </a:lnTo>
                  <a:lnTo>
                    <a:pt x="282" y="282"/>
                  </a:lnTo>
                  <a:lnTo>
                    <a:pt x="264" y="279"/>
                  </a:lnTo>
                  <a:lnTo>
                    <a:pt x="249" y="271"/>
                  </a:lnTo>
                  <a:lnTo>
                    <a:pt x="237" y="259"/>
                  </a:lnTo>
                  <a:lnTo>
                    <a:pt x="228" y="243"/>
                  </a:lnTo>
                  <a:lnTo>
                    <a:pt x="225" y="225"/>
                  </a:lnTo>
                  <a:lnTo>
                    <a:pt x="228" y="207"/>
                  </a:lnTo>
                  <a:lnTo>
                    <a:pt x="237" y="192"/>
                  </a:lnTo>
                  <a:lnTo>
                    <a:pt x="249" y="179"/>
                  </a:lnTo>
                  <a:lnTo>
                    <a:pt x="264" y="171"/>
                  </a:lnTo>
                  <a:lnTo>
                    <a:pt x="282" y="168"/>
                  </a:lnTo>
                  <a:lnTo>
                    <a:pt x="323" y="168"/>
                  </a:lnTo>
                  <a:lnTo>
                    <a:pt x="308" y="150"/>
                  </a:lnTo>
                  <a:lnTo>
                    <a:pt x="292" y="134"/>
                  </a:lnTo>
                  <a:lnTo>
                    <a:pt x="271" y="122"/>
                  </a:lnTo>
                  <a:lnTo>
                    <a:pt x="250" y="115"/>
                  </a:lnTo>
                  <a:lnTo>
                    <a:pt x="225" y="112"/>
                  </a:lnTo>
                  <a:close/>
                  <a:moveTo>
                    <a:pt x="225" y="0"/>
                  </a:moveTo>
                  <a:lnTo>
                    <a:pt x="259" y="2"/>
                  </a:lnTo>
                  <a:lnTo>
                    <a:pt x="292" y="9"/>
                  </a:lnTo>
                  <a:lnTo>
                    <a:pt x="323" y="21"/>
                  </a:lnTo>
                  <a:lnTo>
                    <a:pt x="350" y="38"/>
                  </a:lnTo>
                  <a:lnTo>
                    <a:pt x="376" y="58"/>
                  </a:lnTo>
                  <a:lnTo>
                    <a:pt x="398" y="82"/>
                  </a:lnTo>
                  <a:lnTo>
                    <a:pt x="417" y="109"/>
                  </a:lnTo>
                  <a:lnTo>
                    <a:pt x="432" y="137"/>
                  </a:lnTo>
                  <a:lnTo>
                    <a:pt x="442" y="168"/>
                  </a:lnTo>
                  <a:lnTo>
                    <a:pt x="563" y="168"/>
                  </a:lnTo>
                  <a:lnTo>
                    <a:pt x="581" y="171"/>
                  </a:lnTo>
                  <a:lnTo>
                    <a:pt x="596" y="179"/>
                  </a:lnTo>
                  <a:lnTo>
                    <a:pt x="608" y="192"/>
                  </a:lnTo>
                  <a:lnTo>
                    <a:pt x="617" y="207"/>
                  </a:lnTo>
                  <a:lnTo>
                    <a:pt x="620" y="225"/>
                  </a:lnTo>
                  <a:lnTo>
                    <a:pt x="620" y="677"/>
                  </a:lnTo>
                  <a:lnTo>
                    <a:pt x="1014" y="677"/>
                  </a:lnTo>
                  <a:lnTo>
                    <a:pt x="1031" y="680"/>
                  </a:lnTo>
                  <a:lnTo>
                    <a:pt x="1047" y="688"/>
                  </a:lnTo>
                  <a:lnTo>
                    <a:pt x="1059" y="701"/>
                  </a:lnTo>
                  <a:lnTo>
                    <a:pt x="1067" y="716"/>
                  </a:lnTo>
                  <a:lnTo>
                    <a:pt x="1070" y="734"/>
                  </a:lnTo>
                  <a:lnTo>
                    <a:pt x="1067" y="752"/>
                  </a:lnTo>
                  <a:lnTo>
                    <a:pt x="1059" y="768"/>
                  </a:lnTo>
                  <a:lnTo>
                    <a:pt x="1047" y="780"/>
                  </a:lnTo>
                  <a:lnTo>
                    <a:pt x="1031" y="788"/>
                  </a:lnTo>
                  <a:lnTo>
                    <a:pt x="1014" y="790"/>
                  </a:lnTo>
                  <a:lnTo>
                    <a:pt x="620" y="790"/>
                  </a:lnTo>
                  <a:lnTo>
                    <a:pt x="620" y="2035"/>
                  </a:lnTo>
                  <a:lnTo>
                    <a:pt x="3211" y="2035"/>
                  </a:lnTo>
                  <a:lnTo>
                    <a:pt x="3211" y="790"/>
                  </a:lnTo>
                  <a:lnTo>
                    <a:pt x="2817" y="790"/>
                  </a:lnTo>
                  <a:lnTo>
                    <a:pt x="2799" y="788"/>
                  </a:lnTo>
                  <a:lnTo>
                    <a:pt x="2784" y="780"/>
                  </a:lnTo>
                  <a:lnTo>
                    <a:pt x="2772" y="768"/>
                  </a:lnTo>
                  <a:lnTo>
                    <a:pt x="2763" y="752"/>
                  </a:lnTo>
                  <a:lnTo>
                    <a:pt x="2760" y="734"/>
                  </a:lnTo>
                  <a:lnTo>
                    <a:pt x="2763" y="716"/>
                  </a:lnTo>
                  <a:lnTo>
                    <a:pt x="2772" y="701"/>
                  </a:lnTo>
                  <a:lnTo>
                    <a:pt x="2784" y="688"/>
                  </a:lnTo>
                  <a:lnTo>
                    <a:pt x="2799" y="680"/>
                  </a:lnTo>
                  <a:lnTo>
                    <a:pt x="2817" y="677"/>
                  </a:lnTo>
                  <a:lnTo>
                    <a:pt x="3324" y="677"/>
                  </a:lnTo>
                  <a:lnTo>
                    <a:pt x="3324" y="2147"/>
                  </a:lnTo>
                  <a:lnTo>
                    <a:pt x="620" y="2147"/>
                  </a:lnTo>
                  <a:lnTo>
                    <a:pt x="620" y="2430"/>
                  </a:lnTo>
                  <a:lnTo>
                    <a:pt x="2986" y="2430"/>
                  </a:lnTo>
                  <a:lnTo>
                    <a:pt x="3003" y="2433"/>
                  </a:lnTo>
                  <a:lnTo>
                    <a:pt x="3018" y="2441"/>
                  </a:lnTo>
                  <a:lnTo>
                    <a:pt x="3031" y="2454"/>
                  </a:lnTo>
                  <a:lnTo>
                    <a:pt x="3039" y="2469"/>
                  </a:lnTo>
                  <a:lnTo>
                    <a:pt x="3042" y="2488"/>
                  </a:lnTo>
                  <a:lnTo>
                    <a:pt x="3039" y="2505"/>
                  </a:lnTo>
                  <a:lnTo>
                    <a:pt x="3031" y="2520"/>
                  </a:lnTo>
                  <a:lnTo>
                    <a:pt x="3018" y="2533"/>
                  </a:lnTo>
                  <a:lnTo>
                    <a:pt x="3003" y="2541"/>
                  </a:lnTo>
                  <a:lnTo>
                    <a:pt x="2986" y="2544"/>
                  </a:lnTo>
                  <a:lnTo>
                    <a:pt x="2646" y="2544"/>
                  </a:lnTo>
                  <a:lnTo>
                    <a:pt x="2674" y="2568"/>
                  </a:lnTo>
                  <a:lnTo>
                    <a:pt x="2699" y="2594"/>
                  </a:lnTo>
                  <a:lnTo>
                    <a:pt x="2719" y="2625"/>
                  </a:lnTo>
                  <a:lnTo>
                    <a:pt x="2737" y="2658"/>
                  </a:lnTo>
                  <a:lnTo>
                    <a:pt x="2750" y="2693"/>
                  </a:lnTo>
                  <a:lnTo>
                    <a:pt x="2757" y="2731"/>
                  </a:lnTo>
                  <a:lnTo>
                    <a:pt x="2760" y="2770"/>
                  </a:lnTo>
                  <a:lnTo>
                    <a:pt x="2757" y="2811"/>
                  </a:lnTo>
                  <a:lnTo>
                    <a:pt x="2748" y="2851"/>
                  </a:lnTo>
                  <a:lnTo>
                    <a:pt x="2734" y="2889"/>
                  </a:lnTo>
                  <a:lnTo>
                    <a:pt x="2715" y="2923"/>
                  </a:lnTo>
                  <a:lnTo>
                    <a:pt x="2691" y="2955"/>
                  </a:lnTo>
                  <a:lnTo>
                    <a:pt x="2663" y="2983"/>
                  </a:lnTo>
                  <a:lnTo>
                    <a:pt x="2632" y="3007"/>
                  </a:lnTo>
                  <a:lnTo>
                    <a:pt x="2597" y="3026"/>
                  </a:lnTo>
                  <a:lnTo>
                    <a:pt x="2560" y="3041"/>
                  </a:lnTo>
                  <a:lnTo>
                    <a:pt x="2521" y="3050"/>
                  </a:lnTo>
                  <a:lnTo>
                    <a:pt x="2479" y="3053"/>
                  </a:lnTo>
                  <a:lnTo>
                    <a:pt x="2437" y="3050"/>
                  </a:lnTo>
                  <a:lnTo>
                    <a:pt x="2398" y="3041"/>
                  </a:lnTo>
                  <a:lnTo>
                    <a:pt x="2360" y="3026"/>
                  </a:lnTo>
                  <a:lnTo>
                    <a:pt x="2325" y="3007"/>
                  </a:lnTo>
                  <a:lnTo>
                    <a:pt x="2294" y="2983"/>
                  </a:lnTo>
                  <a:lnTo>
                    <a:pt x="2267" y="2955"/>
                  </a:lnTo>
                  <a:lnTo>
                    <a:pt x="2242" y="2923"/>
                  </a:lnTo>
                  <a:lnTo>
                    <a:pt x="2224" y="2889"/>
                  </a:lnTo>
                  <a:lnTo>
                    <a:pt x="2209" y="2851"/>
                  </a:lnTo>
                  <a:lnTo>
                    <a:pt x="2200" y="2811"/>
                  </a:lnTo>
                  <a:lnTo>
                    <a:pt x="2197" y="2770"/>
                  </a:lnTo>
                  <a:lnTo>
                    <a:pt x="2200" y="2731"/>
                  </a:lnTo>
                  <a:lnTo>
                    <a:pt x="2207" y="2693"/>
                  </a:lnTo>
                  <a:lnTo>
                    <a:pt x="2221" y="2658"/>
                  </a:lnTo>
                  <a:lnTo>
                    <a:pt x="2237" y="2625"/>
                  </a:lnTo>
                  <a:lnTo>
                    <a:pt x="2258" y="2594"/>
                  </a:lnTo>
                  <a:lnTo>
                    <a:pt x="2283" y="2568"/>
                  </a:lnTo>
                  <a:lnTo>
                    <a:pt x="2312" y="2544"/>
                  </a:lnTo>
                  <a:lnTo>
                    <a:pt x="1294" y="2544"/>
                  </a:lnTo>
                  <a:lnTo>
                    <a:pt x="1322" y="2568"/>
                  </a:lnTo>
                  <a:lnTo>
                    <a:pt x="1347" y="2594"/>
                  </a:lnTo>
                  <a:lnTo>
                    <a:pt x="1368" y="2625"/>
                  </a:lnTo>
                  <a:lnTo>
                    <a:pt x="1385" y="2658"/>
                  </a:lnTo>
                  <a:lnTo>
                    <a:pt x="1398" y="2693"/>
                  </a:lnTo>
                  <a:lnTo>
                    <a:pt x="1405" y="2731"/>
                  </a:lnTo>
                  <a:lnTo>
                    <a:pt x="1408" y="2770"/>
                  </a:lnTo>
                  <a:lnTo>
                    <a:pt x="1405" y="2811"/>
                  </a:lnTo>
                  <a:lnTo>
                    <a:pt x="1396" y="2851"/>
                  </a:lnTo>
                  <a:lnTo>
                    <a:pt x="1382" y="2889"/>
                  </a:lnTo>
                  <a:lnTo>
                    <a:pt x="1363" y="2923"/>
                  </a:lnTo>
                  <a:lnTo>
                    <a:pt x="1339" y="2955"/>
                  </a:lnTo>
                  <a:lnTo>
                    <a:pt x="1311" y="2983"/>
                  </a:lnTo>
                  <a:lnTo>
                    <a:pt x="1280" y="3007"/>
                  </a:lnTo>
                  <a:lnTo>
                    <a:pt x="1245" y="3026"/>
                  </a:lnTo>
                  <a:lnTo>
                    <a:pt x="1208" y="3041"/>
                  </a:lnTo>
                  <a:lnTo>
                    <a:pt x="1169" y="3050"/>
                  </a:lnTo>
                  <a:lnTo>
                    <a:pt x="1127" y="3053"/>
                  </a:lnTo>
                  <a:lnTo>
                    <a:pt x="1085" y="3050"/>
                  </a:lnTo>
                  <a:lnTo>
                    <a:pt x="1046" y="3041"/>
                  </a:lnTo>
                  <a:lnTo>
                    <a:pt x="1008" y="3026"/>
                  </a:lnTo>
                  <a:lnTo>
                    <a:pt x="973" y="3007"/>
                  </a:lnTo>
                  <a:lnTo>
                    <a:pt x="942" y="2983"/>
                  </a:lnTo>
                  <a:lnTo>
                    <a:pt x="915" y="2955"/>
                  </a:lnTo>
                  <a:lnTo>
                    <a:pt x="890" y="2923"/>
                  </a:lnTo>
                  <a:lnTo>
                    <a:pt x="872" y="2889"/>
                  </a:lnTo>
                  <a:lnTo>
                    <a:pt x="857" y="2851"/>
                  </a:lnTo>
                  <a:lnTo>
                    <a:pt x="848" y="2811"/>
                  </a:lnTo>
                  <a:lnTo>
                    <a:pt x="845" y="2770"/>
                  </a:lnTo>
                  <a:lnTo>
                    <a:pt x="848" y="2731"/>
                  </a:lnTo>
                  <a:lnTo>
                    <a:pt x="855" y="2693"/>
                  </a:lnTo>
                  <a:lnTo>
                    <a:pt x="869" y="2658"/>
                  </a:lnTo>
                  <a:lnTo>
                    <a:pt x="885" y="2625"/>
                  </a:lnTo>
                  <a:lnTo>
                    <a:pt x="906" y="2594"/>
                  </a:lnTo>
                  <a:lnTo>
                    <a:pt x="931" y="2568"/>
                  </a:lnTo>
                  <a:lnTo>
                    <a:pt x="960" y="2544"/>
                  </a:lnTo>
                  <a:lnTo>
                    <a:pt x="563" y="2544"/>
                  </a:lnTo>
                  <a:lnTo>
                    <a:pt x="546" y="2541"/>
                  </a:lnTo>
                  <a:lnTo>
                    <a:pt x="531" y="2533"/>
                  </a:lnTo>
                  <a:lnTo>
                    <a:pt x="518" y="2520"/>
                  </a:lnTo>
                  <a:lnTo>
                    <a:pt x="510" y="2505"/>
                  </a:lnTo>
                  <a:lnTo>
                    <a:pt x="507" y="2488"/>
                  </a:lnTo>
                  <a:lnTo>
                    <a:pt x="507" y="282"/>
                  </a:lnTo>
                  <a:lnTo>
                    <a:pt x="442" y="282"/>
                  </a:lnTo>
                  <a:lnTo>
                    <a:pt x="432" y="313"/>
                  </a:lnTo>
                  <a:lnTo>
                    <a:pt x="417" y="342"/>
                  </a:lnTo>
                  <a:lnTo>
                    <a:pt x="398" y="369"/>
                  </a:lnTo>
                  <a:lnTo>
                    <a:pt x="376" y="392"/>
                  </a:lnTo>
                  <a:lnTo>
                    <a:pt x="350" y="413"/>
                  </a:lnTo>
                  <a:lnTo>
                    <a:pt x="323" y="429"/>
                  </a:lnTo>
                  <a:lnTo>
                    <a:pt x="292" y="442"/>
                  </a:lnTo>
                  <a:lnTo>
                    <a:pt x="259" y="449"/>
                  </a:lnTo>
                  <a:lnTo>
                    <a:pt x="225" y="451"/>
                  </a:lnTo>
                  <a:lnTo>
                    <a:pt x="188" y="449"/>
                  </a:lnTo>
                  <a:lnTo>
                    <a:pt x="154" y="440"/>
                  </a:lnTo>
                  <a:lnTo>
                    <a:pt x="122" y="426"/>
                  </a:lnTo>
                  <a:lnTo>
                    <a:pt x="92" y="408"/>
                  </a:lnTo>
                  <a:lnTo>
                    <a:pt x="66" y="385"/>
                  </a:lnTo>
                  <a:lnTo>
                    <a:pt x="43" y="358"/>
                  </a:lnTo>
                  <a:lnTo>
                    <a:pt x="26" y="330"/>
                  </a:lnTo>
                  <a:lnTo>
                    <a:pt x="11" y="297"/>
                  </a:lnTo>
                  <a:lnTo>
                    <a:pt x="3" y="262"/>
                  </a:lnTo>
                  <a:lnTo>
                    <a:pt x="0" y="225"/>
                  </a:lnTo>
                  <a:lnTo>
                    <a:pt x="3" y="189"/>
                  </a:lnTo>
                  <a:lnTo>
                    <a:pt x="11" y="154"/>
                  </a:lnTo>
                  <a:lnTo>
                    <a:pt x="26" y="121"/>
                  </a:lnTo>
                  <a:lnTo>
                    <a:pt x="43" y="92"/>
                  </a:lnTo>
                  <a:lnTo>
                    <a:pt x="66" y="65"/>
                  </a:lnTo>
                  <a:lnTo>
                    <a:pt x="92" y="43"/>
                  </a:lnTo>
                  <a:lnTo>
                    <a:pt x="122" y="24"/>
                  </a:lnTo>
                  <a:lnTo>
                    <a:pt x="154" y="11"/>
                  </a:lnTo>
                  <a:lnTo>
                    <a:pt x="188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1127"/>
            <p:cNvSpPr>
              <a:spLocks noEditPoints="1"/>
            </p:cNvSpPr>
            <p:nvPr/>
          </p:nvSpPr>
          <p:spPr bwMode="auto">
            <a:xfrm>
              <a:off x="10229851" y="5808663"/>
              <a:ext cx="249238" cy="250825"/>
            </a:xfrm>
            <a:custGeom>
              <a:avLst/>
              <a:gdLst>
                <a:gd name="T0" fmla="*/ 660 w 1577"/>
                <a:gd name="T1" fmla="*/ 126 h 1583"/>
                <a:gd name="T2" fmla="*/ 483 w 1577"/>
                <a:gd name="T3" fmla="*/ 187 h 1583"/>
                <a:gd name="T4" fmla="*/ 333 w 1577"/>
                <a:gd name="T5" fmla="*/ 291 h 1583"/>
                <a:gd name="T6" fmla="*/ 216 w 1577"/>
                <a:gd name="T7" fmla="*/ 433 h 1583"/>
                <a:gd name="T8" fmla="*/ 140 w 1577"/>
                <a:gd name="T9" fmla="*/ 601 h 1583"/>
                <a:gd name="T10" fmla="*/ 112 w 1577"/>
                <a:gd name="T11" fmla="*/ 792 h 1583"/>
                <a:gd name="T12" fmla="*/ 140 w 1577"/>
                <a:gd name="T13" fmla="*/ 983 h 1583"/>
                <a:gd name="T14" fmla="*/ 216 w 1577"/>
                <a:gd name="T15" fmla="*/ 1151 h 1583"/>
                <a:gd name="T16" fmla="*/ 333 w 1577"/>
                <a:gd name="T17" fmla="*/ 1293 h 1583"/>
                <a:gd name="T18" fmla="*/ 483 w 1577"/>
                <a:gd name="T19" fmla="*/ 1398 h 1583"/>
                <a:gd name="T20" fmla="*/ 660 w 1577"/>
                <a:gd name="T21" fmla="*/ 1459 h 1583"/>
                <a:gd name="T22" fmla="*/ 853 w 1577"/>
                <a:gd name="T23" fmla="*/ 1468 h 1583"/>
                <a:gd name="T24" fmla="*/ 1037 w 1577"/>
                <a:gd name="T25" fmla="*/ 1423 h 1583"/>
                <a:gd name="T26" fmla="*/ 1197 w 1577"/>
                <a:gd name="T27" fmla="*/ 1332 h 1583"/>
                <a:gd name="T28" fmla="*/ 1326 w 1577"/>
                <a:gd name="T29" fmla="*/ 1203 h 1583"/>
                <a:gd name="T30" fmla="*/ 1417 w 1577"/>
                <a:gd name="T31" fmla="*/ 1041 h 1583"/>
                <a:gd name="T32" fmla="*/ 1461 w 1577"/>
                <a:gd name="T33" fmla="*/ 857 h 1583"/>
                <a:gd name="T34" fmla="*/ 1452 w 1577"/>
                <a:gd name="T35" fmla="*/ 663 h 1583"/>
                <a:gd name="T36" fmla="*/ 1392 w 1577"/>
                <a:gd name="T37" fmla="*/ 486 h 1583"/>
                <a:gd name="T38" fmla="*/ 1287 w 1577"/>
                <a:gd name="T39" fmla="*/ 335 h 1583"/>
                <a:gd name="T40" fmla="*/ 1147 w 1577"/>
                <a:gd name="T41" fmla="*/ 217 h 1583"/>
                <a:gd name="T42" fmla="*/ 978 w 1577"/>
                <a:gd name="T43" fmla="*/ 141 h 1583"/>
                <a:gd name="T44" fmla="*/ 788 w 1577"/>
                <a:gd name="T45" fmla="*/ 114 h 1583"/>
                <a:gd name="T46" fmla="*/ 930 w 1577"/>
                <a:gd name="T47" fmla="*/ 13 h 1583"/>
                <a:gd name="T48" fmla="*/ 1126 w 1577"/>
                <a:gd name="T49" fmla="*/ 77 h 1583"/>
                <a:gd name="T50" fmla="*/ 1296 w 1577"/>
                <a:gd name="T51" fmla="*/ 187 h 1583"/>
                <a:gd name="T52" fmla="*/ 1433 w 1577"/>
                <a:gd name="T53" fmla="*/ 336 h 1583"/>
                <a:gd name="T54" fmla="*/ 1528 w 1577"/>
                <a:gd name="T55" fmla="*/ 516 h 1583"/>
                <a:gd name="T56" fmla="*/ 1574 w 1577"/>
                <a:gd name="T57" fmla="*/ 720 h 1583"/>
                <a:gd name="T58" fmla="*/ 1564 w 1577"/>
                <a:gd name="T59" fmla="*/ 935 h 1583"/>
                <a:gd name="T60" fmla="*/ 1501 w 1577"/>
                <a:gd name="T61" fmla="*/ 1131 h 1583"/>
                <a:gd name="T62" fmla="*/ 1392 w 1577"/>
                <a:gd name="T63" fmla="*/ 1302 h 1583"/>
                <a:gd name="T64" fmla="*/ 1243 w 1577"/>
                <a:gd name="T65" fmla="*/ 1438 h 1583"/>
                <a:gd name="T66" fmla="*/ 1063 w 1577"/>
                <a:gd name="T67" fmla="*/ 1534 h 1583"/>
                <a:gd name="T68" fmla="*/ 860 w 1577"/>
                <a:gd name="T69" fmla="*/ 1580 h 1583"/>
                <a:gd name="T70" fmla="*/ 647 w 1577"/>
                <a:gd name="T71" fmla="*/ 1571 h 1583"/>
                <a:gd name="T72" fmla="*/ 450 w 1577"/>
                <a:gd name="T73" fmla="*/ 1507 h 1583"/>
                <a:gd name="T74" fmla="*/ 280 w 1577"/>
                <a:gd name="T75" fmla="*/ 1397 h 1583"/>
                <a:gd name="T76" fmla="*/ 144 w 1577"/>
                <a:gd name="T77" fmla="*/ 1248 h 1583"/>
                <a:gd name="T78" fmla="*/ 49 w 1577"/>
                <a:gd name="T79" fmla="*/ 1068 h 1583"/>
                <a:gd name="T80" fmla="*/ 3 w 1577"/>
                <a:gd name="T81" fmla="*/ 864 h 1583"/>
                <a:gd name="T82" fmla="*/ 12 w 1577"/>
                <a:gd name="T83" fmla="*/ 650 h 1583"/>
                <a:gd name="T84" fmla="*/ 75 w 1577"/>
                <a:gd name="T85" fmla="*/ 453 h 1583"/>
                <a:gd name="T86" fmla="*/ 185 w 1577"/>
                <a:gd name="T87" fmla="*/ 283 h 1583"/>
                <a:gd name="T88" fmla="*/ 334 w 1577"/>
                <a:gd name="T89" fmla="*/ 146 h 1583"/>
                <a:gd name="T90" fmla="*/ 514 w 1577"/>
                <a:gd name="T91" fmla="*/ 50 h 1583"/>
                <a:gd name="T92" fmla="*/ 717 w 1577"/>
                <a:gd name="T93" fmla="*/ 4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77" h="1583">
                  <a:moveTo>
                    <a:pt x="788" y="114"/>
                  </a:moveTo>
                  <a:lnTo>
                    <a:pt x="723" y="117"/>
                  </a:lnTo>
                  <a:lnTo>
                    <a:pt x="660" y="126"/>
                  </a:lnTo>
                  <a:lnTo>
                    <a:pt x="599" y="141"/>
                  </a:lnTo>
                  <a:lnTo>
                    <a:pt x="539" y="161"/>
                  </a:lnTo>
                  <a:lnTo>
                    <a:pt x="483" y="187"/>
                  </a:lnTo>
                  <a:lnTo>
                    <a:pt x="430" y="217"/>
                  </a:lnTo>
                  <a:lnTo>
                    <a:pt x="380" y="252"/>
                  </a:lnTo>
                  <a:lnTo>
                    <a:pt x="333" y="291"/>
                  </a:lnTo>
                  <a:lnTo>
                    <a:pt x="290" y="335"/>
                  </a:lnTo>
                  <a:lnTo>
                    <a:pt x="251" y="381"/>
                  </a:lnTo>
                  <a:lnTo>
                    <a:pt x="216" y="433"/>
                  </a:lnTo>
                  <a:lnTo>
                    <a:pt x="185" y="486"/>
                  </a:lnTo>
                  <a:lnTo>
                    <a:pt x="159" y="543"/>
                  </a:lnTo>
                  <a:lnTo>
                    <a:pt x="140" y="601"/>
                  </a:lnTo>
                  <a:lnTo>
                    <a:pt x="125" y="663"/>
                  </a:lnTo>
                  <a:lnTo>
                    <a:pt x="115" y="727"/>
                  </a:lnTo>
                  <a:lnTo>
                    <a:pt x="112" y="792"/>
                  </a:lnTo>
                  <a:lnTo>
                    <a:pt x="115" y="857"/>
                  </a:lnTo>
                  <a:lnTo>
                    <a:pt x="125" y="921"/>
                  </a:lnTo>
                  <a:lnTo>
                    <a:pt x="140" y="983"/>
                  </a:lnTo>
                  <a:lnTo>
                    <a:pt x="159" y="1041"/>
                  </a:lnTo>
                  <a:lnTo>
                    <a:pt x="185" y="1098"/>
                  </a:lnTo>
                  <a:lnTo>
                    <a:pt x="216" y="1151"/>
                  </a:lnTo>
                  <a:lnTo>
                    <a:pt x="251" y="1203"/>
                  </a:lnTo>
                  <a:lnTo>
                    <a:pt x="290" y="1249"/>
                  </a:lnTo>
                  <a:lnTo>
                    <a:pt x="333" y="1293"/>
                  </a:lnTo>
                  <a:lnTo>
                    <a:pt x="380" y="1332"/>
                  </a:lnTo>
                  <a:lnTo>
                    <a:pt x="430" y="1367"/>
                  </a:lnTo>
                  <a:lnTo>
                    <a:pt x="483" y="1398"/>
                  </a:lnTo>
                  <a:lnTo>
                    <a:pt x="539" y="1423"/>
                  </a:lnTo>
                  <a:lnTo>
                    <a:pt x="599" y="1443"/>
                  </a:lnTo>
                  <a:lnTo>
                    <a:pt x="660" y="1459"/>
                  </a:lnTo>
                  <a:lnTo>
                    <a:pt x="723" y="1468"/>
                  </a:lnTo>
                  <a:lnTo>
                    <a:pt x="788" y="1471"/>
                  </a:lnTo>
                  <a:lnTo>
                    <a:pt x="853" y="1468"/>
                  </a:lnTo>
                  <a:lnTo>
                    <a:pt x="916" y="1459"/>
                  </a:lnTo>
                  <a:lnTo>
                    <a:pt x="978" y="1443"/>
                  </a:lnTo>
                  <a:lnTo>
                    <a:pt x="1037" y="1423"/>
                  </a:lnTo>
                  <a:lnTo>
                    <a:pt x="1094" y="1398"/>
                  </a:lnTo>
                  <a:lnTo>
                    <a:pt x="1147" y="1367"/>
                  </a:lnTo>
                  <a:lnTo>
                    <a:pt x="1197" y="1332"/>
                  </a:lnTo>
                  <a:lnTo>
                    <a:pt x="1244" y="1293"/>
                  </a:lnTo>
                  <a:lnTo>
                    <a:pt x="1287" y="1249"/>
                  </a:lnTo>
                  <a:lnTo>
                    <a:pt x="1326" y="1203"/>
                  </a:lnTo>
                  <a:lnTo>
                    <a:pt x="1361" y="1151"/>
                  </a:lnTo>
                  <a:lnTo>
                    <a:pt x="1392" y="1098"/>
                  </a:lnTo>
                  <a:lnTo>
                    <a:pt x="1417" y="1041"/>
                  </a:lnTo>
                  <a:lnTo>
                    <a:pt x="1438" y="983"/>
                  </a:lnTo>
                  <a:lnTo>
                    <a:pt x="1452" y="921"/>
                  </a:lnTo>
                  <a:lnTo>
                    <a:pt x="1461" y="857"/>
                  </a:lnTo>
                  <a:lnTo>
                    <a:pt x="1464" y="792"/>
                  </a:lnTo>
                  <a:lnTo>
                    <a:pt x="1461" y="727"/>
                  </a:lnTo>
                  <a:lnTo>
                    <a:pt x="1452" y="663"/>
                  </a:lnTo>
                  <a:lnTo>
                    <a:pt x="1438" y="601"/>
                  </a:lnTo>
                  <a:lnTo>
                    <a:pt x="1417" y="543"/>
                  </a:lnTo>
                  <a:lnTo>
                    <a:pt x="1392" y="486"/>
                  </a:lnTo>
                  <a:lnTo>
                    <a:pt x="1361" y="433"/>
                  </a:lnTo>
                  <a:lnTo>
                    <a:pt x="1326" y="381"/>
                  </a:lnTo>
                  <a:lnTo>
                    <a:pt x="1287" y="335"/>
                  </a:lnTo>
                  <a:lnTo>
                    <a:pt x="1244" y="291"/>
                  </a:lnTo>
                  <a:lnTo>
                    <a:pt x="1197" y="252"/>
                  </a:lnTo>
                  <a:lnTo>
                    <a:pt x="1147" y="217"/>
                  </a:lnTo>
                  <a:lnTo>
                    <a:pt x="1094" y="187"/>
                  </a:lnTo>
                  <a:lnTo>
                    <a:pt x="1037" y="161"/>
                  </a:lnTo>
                  <a:lnTo>
                    <a:pt x="978" y="141"/>
                  </a:lnTo>
                  <a:lnTo>
                    <a:pt x="916" y="126"/>
                  </a:lnTo>
                  <a:lnTo>
                    <a:pt x="853" y="117"/>
                  </a:lnTo>
                  <a:lnTo>
                    <a:pt x="788" y="114"/>
                  </a:lnTo>
                  <a:close/>
                  <a:moveTo>
                    <a:pt x="788" y="0"/>
                  </a:moveTo>
                  <a:lnTo>
                    <a:pt x="860" y="4"/>
                  </a:lnTo>
                  <a:lnTo>
                    <a:pt x="930" y="13"/>
                  </a:lnTo>
                  <a:lnTo>
                    <a:pt x="997" y="29"/>
                  </a:lnTo>
                  <a:lnTo>
                    <a:pt x="1063" y="50"/>
                  </a:lnTo>
                  <a:lnTo>
                    <a:pt x="1126" y="77"/>
                  </a:lnTo>
                  <a:lnTo>
                    <a:pt x="1186" y="109"/>
                  </a:lnTo>
                  <a:lnTo>
                    <a:pt x="1243" y="146"/>
                  </a:lnTo>
                  <a:lnTo>
                    <a:pt x="1296" y="187"/>
                  </a:lnTo>
                  <a:lnTo>
                    <a:pt x="1346" y="232"/>
                  </a:lnTo>
                  <a:lnTo>
                    <a:pt x="1392" y="283"/>
                  </a:lnTo>
                  <a:lnTo>
                    <a:pt x="1433" y="336"/>
                  </a:lnTo>
                  <a:lnTo>
                    <a:pt x="1469" y="393"/>
                  </a:lnTo>
                  <a:lnTo>
                    <a:pt x="1501" y="453"/>
                  </a:lnTo>
                  <a:lnTo>
                    <a:pt x="1528" y="516"/>
                  </a:lnTo>
                  <a:lnTo>
                    <a:pt x="1548" y="582"/>
                  </a:lnTo>
                  <a:lnTo>
                    <a:pt x="1564" y="650"/>
                  </a:lnTo>
                  <a:lnTo>
                    <a:pt x="1574" y="720"/>
                  </a:lnTo>
                  <a:lnTo>
                    <a:pt x="1577" y="792"/>
                  </a:lnTo>
                  <a:lnTo>
                    <a:pt x="1574" y="864"/>
                  </a:lnTo>
                  <a:lnTo>
                    <a:pt x="1564" y="935"/>
                  </a:lnTo>
                  <a:lnTo>
                    <a:pt x="1548" y="1002"/>
                  </a:lnTo>
                  <a:lnTo>
                    <a:pt x="1528" y="1068"/>
                  </a:lnTo>
                  <a:lnTo>
                    <a:pt x="1501" y="1131"/>
                  </a:lnTo>
                  <a:lnTo>
                    <a:pt x="1469" y="1192"/>
                  </a:lnTo>
                  <a:lnTo>
                    <a:pt x="1433" y="1248"/>
                  </a:lnTo>
                  <a:lnTo>
                    <a:pt x="1392" y="1302"/>
                  </a:lnTo>
                  <a:lnTo>
                    <a:pt x="1346" y="1352"/>
                  </a:lnTo>
                  <a:lnTo>
                    <a:pt x="1296" y="1397"/>
                  </a:lnTo>
                  <a:lnTo>
                    <a:pt x="1243" y="1438"/>
                  </a:lnTo>
                  <a:lnTo>
                    <a:pt x="1186" y="1475"/>
                  </a:lnTo>
                  <a:lnTo>
                    <a:pt x="1126" y="1507"/>
                  </a:lnTo>
                  <a:lnTo>
                    <a:pt x="1063" y="1534"/>
                  </a:lnTo>
                  <a:lnTo>
                    <a:pt x="997" y="1554"/>
                  </a:lnTo>
                  <a:lnTo>
                    <a:pt x="930" y="1571"/>
                  </a:lnTo>
                  <a:lnTo>
                    <a:pt x="860" y="1580"/>
                  </a:lnTo>
                  <a:lnTo>
                    <a:pt x="788" y="1583"/>
                  </a:lnTo>
                  <a:lnTo>
                    <a:pt x="717" y="1580"/>
                  </a:lnTo>
                  <a:lnTo>
                    <a:pt x="647" y="1571"/>
                  </a:lnTo>
                  <a:lnTo>
                    <a:pt x="578" y="1554"/>
                  </a:lnTo>
                  <a:lnTo>
                    <a:pt x="514" y="1534"/>
                  </a:lnTo>
                  <a:lnTo>
                    <a:pt x="450" y="1507"/>
                  </a:lnTo>
                  <a:lnTo>
                    <a:pt x="391" y="1475"/>
                  </a:lnTo>
                  <a:lnTo>
                    <a:pt x="334" y="1438"/>
                  </a:lnTo>
                  <a:lnTo>
                    <a:pt x="280" y="1397"/>
                  </a:lnTo>
                  <a:lnTo>
                    <a:pt x="231" y="1352"/>
                  </a:lnTo>
                  <a:lnTo>
                    <a:pt x="185" y="1302"/>
                  </a:lnTo>
                  <a:lnTo>
                    <a:pt x="144" y="1248"/>
                  </a:lnTo>
                  <a:lnTo>
                    <a:pt x="107" y="1192"/>
                  </a:lnTo>
                  <a:lnTo>
                    <a:pt x="75" y="1131"/>
                  </a:lnTo>
                  <a:lnTo>
                    <a:pt x="49" y="1068"/>
                  </a:lnTo>
                  <a:lnTo>
                    <a:pt x="28" y="1002"/>
                  </a:lnTo>
                  <a:lnTo>
                    <a:pt x="12" y="935"/>
                  </a:lnTo>
                  <a:lnTo>
                    <a:pt x="3" y="864"/>
                  </a:lnTo>
                  <a:lnTo>
                    <a:pt x="0" y="792"/>
                  </a:lnTo>
                  <a:lnTo>
                    <a:pt x="3" y="720"/>
                  </a:lnTo>
                  <a:lnTo>
                    <a:pt x="12" y="650"/>
                  </a:lnTo>
                  <a:lnTo>
                    <a:pt x="28" y="582"/>
                  </a:lnTo>
                  <a:lnTo>
                    <a:pt x="49" y="516"/>
                  </a:lnTo>
                  <a:lnTo>
                    <a:pt x="75" y="453"/>
                  </a:lnTo>
                  <a:lnTo>
                    <a:pt x="107" y="393"/>
                  </a:lnTo>
                  <a:lnTo>
                    <a:pt x="144" y="336"/>
                  </a:lnTo>
                  <a:lnTo>
                    <a:pt x="185" y="283"/>
                  </a:lnTo>
                  <a:lnTo>
                    <a:pt x="231" y="232"/>
                  </a:lnTo>
                  <a:lnTo>
                    <a:pt x="280" y="187"/>
                  </a:lnTo>
                  <a:lnTo>
                    <a:pt x="334" y="146"/>
                  </a:lnTo>
                  <a:lnTo>
                    <a:pt x="391" y="109"/>
                  </a:lnTo>
                  <a:lnTo>
                    <a:pt x="450" y="77"/>
                  </a:lnTo>
                  <a:lnTo>
                    <a:pt x="514" y="50"/>
                  </a:lnTo>
                  <a:lnTo>
                    <a:pt x="578" y="29"/>
                  </a:lnTo>
                  <a:lnTo>
                    <a:pt x="647" y="13"/>
                  </a:lnTo>
                  <a:lnTo>
                    <a:pt x="717" y="4"/>
                  </a:lnTo>
                  <a:lnTo>
                    <a:pt x="7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1128"/>
            <p:cNvSpPr>
              <a:spLocks/>
            </p:cNvSpPr>
            <p:nvPr/>
          </p:nvSpPr>
          <p:spPr bwMode="auto">
            <a:xfrm>
              <a:off x="10282238" y="5889625"/>
              <a:ext cx="144463" cy="98425"/>
            </a:xfrm>
            <a:custGeom>
              <a:avLst/>
              <a:gdLst>
                <a:gd name="T0" fmla="*/ 842 w 901"/>
                <a:gd name="T1" fmla="*/ 0 h 622"/>
                <a:gd name="T2" fmla="*/ 856 w 901"/>
                <a:gd name="T3" fmla="*/ 1 h 622"/>
                <a:gd name="T4" fmla="*/ 869 w 901"/>
                <a:gd name="T5" fmla="*/ 5 h 622"/>
                <a:gd name="T6" fmla="*/ 882 w 901"/>
                <a:gd name="T7" fmla="*/ 13 h 622"/>
                <a:gd name="T8" fmla="*/ 892 w 901"/>
                <a:gd name="T9" fmla="*/ 26 h 622"/>
                <a:gd name="T10" fmla="*/ 898 w 901"/>
                <a:gd name="T11" fmla="*/ 38 h 622"/>
                <a:gd name="T12" fmla="*/ 901 w 901"/>
                <a:gd name="T13" fmla="*/ 52 h 622"/>
                <a:gd name="T14" fmla="*/ 900 w 901"/>
                <a:gd name="T15" fmla="*/ 67 h 622"/>
                <a:gd name="T16" fmla="*/ 895 w 901"/>
                <a:gd name="T17" fmla="*/ 81 h 622"/>
                <a:gd name="T18" fmla="*/ 887 w 901"/>
                <a:gd name="T19" fmla="*/ 93 h 622"/>
                <a:gd name="T20" fmla="*/ 437 w 901"/>
                <a:gd name="T21" fmla="*/ 601 h 622"/>
                <a:gd name="T22" fmla="*/ 437 w 901"/>
                <a:gd name="T23" fmla="*/ 601 h 622"/>
                <a:gd name="T24" fmla="*/ 437 w 901"/>
                <a:gd name="T25" fmla="*/ 601 h 622"/>
                <a:gd name="T26" fmla="*/ 436 w 901"/>
                <a:gd name="T27" fmla="*/ 602 h 622"/>
                <a:gd name="T28" fmla="*/ 433 w 901"/>
                <a:gd name="T29" fmla="*/ 605 h 622"/>
                <a:gd name="T30" fmla="*/ 429 w 901"/>
                <a:gd name="T31" fmla="*/ 609 h 622"/>
                <a:gd name="T32" fmla="*/ 425 w 901"/>
                <a:gd name="T33" fmla="*/ 611 h 622"/>
                <a:gd name="T34" fmla="*/ 422 w 901"/>
                <a:gd name="T35" fmla="*/ 613 h 622"/>
                <a:gd name="T36" fmla="*/ 420 w 901"/>
                <a:gd name="T37" fmla="*/ 615 h 622"/>
                <a:gd name="T38" fmla="*/ 417 w 901"/>
                <a:gd name="T39" fmla="*/ 617 h 622"/>
                <a:gd name="T40" fmla="*/ 405 w 901"/>
                <a:gd name="T41" fmla="*/ 620 h 622"/>
                <a:gd name="T42" fmla="*/ 394 w 901"/>
                <a:gd name="T43" fmla="*/ 622 h 622"/>
                <a:gd name="T44" fmla="*/ 385 w 901"/>
                <a:gd name="T45" fmla="*/ 621 h 622"/>
                <a:gd name="T46" fmla="*/ 375 w 901"/>
                <a:gd name="T47" fmla="*/ 618 h 622"/>
                <a:gd name="T48" fmla="*/ 372 w 901"/>
                <a:gd name="T49" fmla="*/ 617 h 622"/>
                <a:gd name="T50" fmla="*/ 369 w 901"/>
                <a:gd name="T51" fmla="*/ 615 h 622"/>
                <a:gd name="T52" fmla="*/ 365 w 901"/>
                <a:gd name="T53" fmla="*/ 613 h 622"/>
                <a:gd name="T54" fmla="*/ 361 w 901"/>
                <a:gd name="T55" fmla="*/ 611 h 622"/>
                <a:gd name="T56" fmla="*/ 358 w 901"/>
                <a:gd name="T57" fmla="*/ 609 h 622"/>
                <a:gd name="T58" fmla="*/ 20 w 901"/>
                <a:gd name="T59" fmla="*/ 326 h 622"/>
                <a:gd name="T60" fmla="*/ 10 w 901"/>
                <a:gd name="T61" fmla="*/ 315 h 622"/>
                <a:gd name="T62" fmla="*/ 3 w 901"/>
                <a:gd name="T63" fmla="*/ 301 h 622"/>
                <a:gd name="T64" fmla="*/ 0 w 901"/>
                <a:gd name="T65" fmla="*/ 287 h 622"/>
                <a:gd name="T66" fmla="*/ 1 w 901"/>
                <a:gd name="T67" fmla="*/ 272 h 622"/>
                <a:gd name="T68" fmla="*/ 5 w 901"/>
                <a:gd name="T69" fmla="*/ 259 h 622"/>
                <a:gd name="T70" fmla="*/ 13 w 901"/>
                <a:gd name="T71" fmla="*/ 246 h 622"/>
                <a:gd name="T72" fmla="*/ 23 w 901"/>
                <a:gd name="T73" fmla="*/ 235 h 622"/>
                <a:gd name="T74" fmla="*/ 37 w 901"/>
                <a:gd name="T75" fmla="*/ 229 h 622"/>
                <a:gd name="T76" fmla="*/ 51 w 901"/>
                <a:gd name="T77" fmla="*/ 226 h 622"/>
                <a:gd name="T78" fmla="*/ 65 w 901"/>
                <a:gd name="T79" fmla="*/ 226 h 622"/>
                <a:gd name="T80" fmla="*/ 80 w 901"/>
                <a:gd name="T81" fmla="*/ 230 h 622"/>
                <a:gd name="T82" fmla="*/ 92 w 901"/>
                <a:gd name="T83" fmla="*/ 238 h 622"/>
                <a:gd name="T84" fmla="*/ 388 w 901"/>
                <a:gd name="T85" fmla="*/ 486 h 622"/>
                <a:gd name="T86" fmla="*/ 803 w 901"/>
                <a:gd name="T87" fmla="*/ 18 h 622"/>
                <a:gd name="T88" fmla="*/ 814 w 901"/>
                <a:gd name="T89" fmla="*/ 8 h 622"/>
                <a:gd name="T90" fmla="*/ 827 w 901"/>
                <a:gd name="T91" fmla="*/ 2 h 622"/>
                <a:gd name="T92" fmla="*/ 842 w 901"/>
                <a:gd name="T93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01" h="622">
                  <a:moveTo>
                    <a:pt x="842" y="0"/>
                  </a:moveTo>
                  <a:lnTo>
                    <a:pt x="856" y="1"/>
                  </a:lnTo>
                  <a:lnTo>
                    <a:pt x="869" y="5"/>
                  </a:lnTo>
                  <a:lnTo>
                    <a:pt x="882" y="13"/>
                  </a:lnTo>
                  <a:lnTo>
                    <a:pt x="892" y="26"/>
                  </a:lnTo>
                  <a:lnTo>
                    <a:pt x="898" y="38"/>
                  </a:lnTo>
                  <a:lnTo>
                    <a:pt x="901" y="52"/>
                  </a:lnTo>
                  <a:lnTo>
                    <a:pt x="900" y="67"/>
                  </a:lnTo>
                  <a:lnTo>
                    <a:pt x="895" y="81"/>
                  </a:lnTo>
                  <a:lnTo>
                    <a:pt x="887" y="93"/>
                  </a:lnTo>
                  <a:lnTo>
                    <a:pt x="437" y="601"/>
                  </a:lnTo>
                  <a:lnTo>
                    <a:pt x="437" y="601"/>
                  </a:lnTo>
                  <a:lnTo>
                    <a:pt x="437" y="601"/>
                  </a:lnTo>
                  <a:lnTo>
                    <a:pt x="436" y="602"/>
                  </a:lnTo>
                  <a:lnTo>
                    <a:pt x="433" y="605"/>
                  </a:lnTo>
                  <a:lnTo>
                    <a:pt x="429" y="609"/>
                  </a:lnTo>
                  <a:lnTo>
                    <a:pt x="425" y="611"/>
                  </a:lnTo>
                  <a:lnTo>
                    <a:pt x="422" y="613"/>
                  </a:lnTo>
                  <a:lnTo>
                    <a:pt x="420" y="615"/>
                  </a:lnTo>
                  <a:lnTo>
                    <a:pt x="417" y="617"/>
                  </a:lnTo>
                  <a:lnTo>
                    <a:pt x="405" y="620"/>
                  </a:lnTo>
                  <a:lnTo>
                    <a:pt x="394" y="622"/>
                  </a:lnTo>
                  <a:lnTo>
                    <a:pt x="385" y="621"/>
                  </a:lnTo>
                  <a:lnTo>
                    <a:pt x="375" y="618"/>
                  </a:lnTo>
                  <a:lnTo>
                    <a:pt x="372" y="617"/>
                  </a:lnTo>
                  <a:lnTo>
                    <a:pt x="369" y="615"/>
                  </a:lnTo>
                  <a:lnTo>
                    <a:pt x="365" y="613"/>
                  </a:lnTo>
                  <a:lnTo>
                    <a:pt x="361" y="611"/>
                  </a:lnTo>
                  <a:lnTo>
                    <a:pt x="358" y="609"/>
                  </a:lnTo>
                  <a:lnTo>
                    <a:pt x="20" y="326"/>
                  </a:lnTo>
                  <a:lnTo>
                    <a:pt x="10" y="315"/>
                  </a:lnTo>
                  <a:lnTo>
                    <a:pt x="3" y="301"/>
                  </a:lnTo>
                  <a:lnTo>
                    <a:pt x="0" y="287"/>
                  </a:lnTo>
                  <a:lnTo>
                    <a:pt x="1" y="272"/>
                  </a:lnTo>
                  <a:lnTo>
                    <a:pt x="5" y="259"/>
                  </a:lnTo>
                  <a:lnTo>
                    <a:pt x="13" y="246"/>
                  </a:lnTo>
                  <a:lnTo>
                    <a:pt x="23" y="235"/>
                  </a:lnTo>
                  <a:lnTo>
                    <a:pt x="37" y="229"/>
                  </a:lnTo>
                  <a:lnTo>
                    <a:pt x="51" y="226"/>
                  </a:lnTo>
                  <a:lnTo>
                    <a:pt x="65" y="226"/>
                  </a:lnTo>
                  <a:lnTo>
                    <a:pt x="80" y="230"/>
                  </a:lnTo>
                  <a:lnTo>
                    <a:pt x="92" y="238"/>
                  </a:lnTo>
                  <a:lnTo>
                    <a:pt x="388" y="486"/>
                  </a:lnTo>
                  <a:lnTo>
                    <a:pt x="803" y="18"/>
                  </a:lnTo>
                  <a:lnTo>
                    <a:pt x="814" y="8"/>
                  </a:lnTo>
                  <a:lnTo>
                    <a:pt x="827" y="2"/>
                  </a:lnTo>
                  <a:lnTo>
                    <a:pt x="8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32" name="Group 2349"/>
          <p:cNvGrpSpPr/>
          <p:nvPr/>
        </p:nvGrpSpPr>
        <p:grpSpPr>
          <a:xfrm>
            <a:off x="8725394" y="3803459"/>
            <a:ext cx="527050" cy="493712"/>
            <a:chOff x="9121775" y="5808663"/>
            <a:chExt cx="527050" cy="493712"/>
          </a:xfrm>
          <a:solidFill>
            <a:srgbClr val="000000"/>
          </a:solidFill>
        </p:grpSpPr>
        <p:sp>
          <p:nvSpPr>
            <p:cNvPr id="1233" name="Freeform 1133"/>
            <p:cNvSpPr>
              <a:spLocks noEditPoints="1"/>
            </p:cNvSpPr>
            <p:nvPr/>
          </p:nvSpPr>
          <p:spPr bwMode="auto">
            <a:xfrm>
              <a:off x="9121775" y="5818188"/>
              <a:ext cx="527050" cy="484187"/>
            </a:xfrm>
            <a:custGeom>
              <a:avLst/>
              <a:gdLst>
                <a:gd name="T0" fmla="*/ 2370 w 3324"/>
                <a:gd name="T1" fmla="*/ 2640 h 3053"/>
                <a:gd name="T2" fmla="*/ 2310 w 3324"/>
                <a:gd name="T3" fmla="*/ 2770 h 3053"/>
                <a:gd name="T4" fmla="*/ 2370 w 3324"/>
                <a:gd name="T5" fmla="*/ 2900 h 3053"/>
                <a:gd name="T6" fmla="*/ 2509 w 3324"/>
                <a:gd name="T7" fmla="*/ 2937 h 3053"/>
                <a:gd name="T8" fmla="*/ 2625 w 3324"/>
                <a:gd name="T9" fmla="*/ 2856 h 3053"/>
                <a:gd name="T10" fmla="*/ 2637 w 3324"/>
                <a:gd name="T11" fmla="*/ 2711 h 3053"/>
                <a:gd name="T12" fmla="*/ 2537 w 3324"/>
                <a:gd name="T13" fmla="*/ 2611 h 3053"/>
                <a:gd name="T14" fmla="*/ 1067 w 3324"/>
                <a:gd name="T15" fmla="*/ 2611 h 3053"/>
                <a:gd name="T16" fmla="*/ 968 w 3324"/>
                <a:gd name="T17" fmla="*/ 2711 h 3053"/>
                <a:gd name="T18" fmla="*/ 981 w 3324"/>
                <a:gd name="T19" fmla="*/ 2856 h 3053"/>
                <a:gd name="T20" fmla="*/ 1096 w 3324"/>
                <a:gd name="T21" fmla="*/ 2937 h 3053"/>
                <a:gd name="T22" fmla="*/ 1235 w 3324"/>
                <a:gd name="T23" fmla="*/ 2900 h 3053"/>
                <a:gd name="T24" fmla="*/ 1296 w 3324"/>
                <a:gd name="T25" fmla="*/ 2770 h 3053"/>
                <a:gd name="T26" fmla="*/ 1235 w 3324"/>
                <a:gd name="T27" fmla="*/ 2640 h 3053"/>
                <a:gd name="T28" fmla="*/ 225 w 3324"/>
                <a:gd name="T29" fmla="*/ 112 h 3053"/>
                <a:gd name="T30" fmla="*/ 124 w 3324"/>
                <a:gd name="T31" fmla="*/ 175 h 3053"/>
                <a:gd name="T32" fmla="*/ 137 w 3324"/>
                <a:gd name="T33" fmla="*/ 296 h 3053"/>
                <a:gd name="T34" fmla="*/ 250 w 3324"/>
                <a:gd name="T35" fmla="*/ 336 h 3053"/>
                <a:gd name="T36" fmla="*/ 282 w 3324"/>
                <a:gd name="T37" fmla="*/ 282 h 3053"/>
                <a:gd name="T38" fmla="*/ 225 w 3324"/>
                <a:gd name="T39" fmla="*/ 225 h 3053"/>
                <a:gd name="T40" fmla="*/ 282 w 3324"/>
                <a:gd name="T41" fmla="*/ 168 h 3053"/>
                <a:gd name="T42" fmla="*/ 250 w 3324"/>
                <a:gd name="T43" fmla="*/ 115 h 3053"/>
                <a:gd name="T44" fmla="*/ 323 w 3324"/>
                <a:gd name="T45" fmla="*/ 21 h 3053"/>
                <a:gd name="T46" fmla="*/ 432 w 3324"/>
                <a:gd name="T47" fmla="*/ 137 h 3053"/>
                <a:gd name="T48" fmla="*/ 608 w 3324"/>
                <a:gd name="T49" fmla="*/ 192 h 3053"/>
                <a:gd name="T50" fmla="*/ 1031 w 3324"/>
                <a:gd name="T51" fmla="*/ 680 h 3053"/>
                <a:gd name="T52" fmla="*/ 1067 w 3324"/>
                <a:gd name="T53" fmla="*/ 752 h 3053"/>
                <a:gd name="T54" fmla="*/ 620 w 3324"/>
                <a:gd name="T55" fmla="*/ 790 h 3053"/>
                <a:gd name="T56" fmla="*/ 2799 w 3324"/>
                <a:gd name="T57" fmla="*/ 788 h 3053"/>
                <a:gd name="T58" fmla="*/ 2763 w 3324"/>
                <a:gd name="T59" fmla="*/ 716 h 3053"/>
                <a:gd name="T60" fmla="*/ 3324 w 3324"/>
                <a:gd name="T61" fmla="*/ 677 h 3053"/>
                <a:gd name="T62" fmla="*/ 3003 w 3324"/>
                <a:gd name="T63" fmla="*/ 2433 h 3053"/>
                <a:gd name="T64" fmla="*/ 3039 w 3324"/>
                <a:gd name="T65" fmla="*/ 2505 h 3053"/>
                <a:gd name="T66" fmla="*/ 2646 w 3324"/>
                <a:gd name="T67" fmla="*/ 2544 h 3053"/>
                <a:gd name="T68" fmla="*/ 2750 w 3324"/>
                <a:gd name="T69" fmla="*/ 2693 h 3053"/>
                <a:gd name="T70" fmla="*/ 2734 w 3324"/>
                <a:gd name="T71" fmla="*/ 2889 h 3053"/>
                <a:gd name="T72" fmla="*/ 2597 w 3324"/>
                <a:gd name="T73" fmla="*/ 3026 h 3053"/>
                <a:gd name="T74" fmla="*/ 2398 w 3324"/>
                <a:gd name="T75" fmla="*/ 3041 h 3053"/>
                <a:gd name="T76" fmla="*/ 2242 w 3324"/>
                <a:gd name="T77" fmla="*/ 2923 h 3053"/>
                <a:gd name="T78" fmla="*/ 2200 w 3324"/>
                <a:gd name="T79" fmla="*/ 2731 h 3053"/>
                <a:gd name="T80" fmla="*/ 2283 w 3324"/>
                <a:gd name="T81" fmla="*/ 2568 h 3053"/>
                <a:gd name="T82" fmla="*/ 1368 w 3324"/>
                <a:gd name="T83" fmla="*/ 2625 h 3053"/>
                <a:gd name="T84" fmla="*/ 1405 w 3324"/>
                <a:gd name="T85" fmla="*/ 2811 h 3053"/>
                <a:gd name="T86" fmla="*/ 1311 w 3324"/>
                <a:gd name="T87" fmla="*/ 2983 h 3053"/>
                <a:gd name="T88" fmla="*/ 1127 w 3324"/>
                <a:gd name="T89" fmla="*/ 3053 h 3053"/>
                <a:gd name="T90" fmla="*/ 942 w 3324"/>
                <a:gd name="T91" fmla="*/ 2983 h 3053"/>
                <a:gd name="T92" fmla="*/ 848 w 3324"/>
                <a:gd name="T93" fmla="*/ 2811 h 3053"/>
                <a:gd name="T94" fmla="*/ 885 w 3324"/>
                <a:gd name="T95" fmla="*/ 2625 h 3053"/>
                <a:gd name="T96" fmla="*/ 546 w 3324"/>
                <a:gd name="T97" fmla="*/ 2541 h 3053"/>
                <a:gd name="T98" fmla="*/ 507 w 3324"/>
                <a:gd name="T99" fmla="*/ 282 h 3053"/>
                <a:gd name="T100" fmla="*/ 376 w 3324"/>
                <a:gd name="T101" fmla="*/ 392 h 3053"/>
                <a:gd name="T102" fmla="*/ 225 w 3324"/>
                <a:gd name="T103" fmla="*/ 451 h 3053"/>
                <a:gd name="T104" fmla="*/ 66 w 3324"/>
                <a:gd name="T105" fmla="*/ 385 h 3053"/>
                <a:gd name="T106" fmla="*/ 0 w 3324"/>
                <a:gd name="T107" fmla="*/ 225 h 3053"/>
                <a:gd name="T108" fmla="*/ 66 w 3324"/>
                <a:gd name="T109" fmla="*/ 65 h 3053"/>
                <a:gd name="T110" fmla="*/ 225 w 3324"/>
                <a:gd name="T111" fmla="*/ 0 h 3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4" h="3053">
                  <a:moveTo>
                    <a:pt x="2479" y="2601"/>
                  </a:moveTo>
                  <a:lnTo>
                    <a:pt x="2448" y="2603"/>
                  </a:lnTo>
                  <a:lnTo>
                    <a:pt x="2419" y="2611"/>
                  </a:lnTo>
                  <a:lnTo>
                    <a:pt x="2394" y="2623"/>
                  </a:lnTo>
                  <a:lnTo>
                    <a:pt x="2370" y="2640"/>
                  </a:lnTo>
                  <a:lnTo>
                    <a:pt x="2350" y="2660"/>
                  </a:lnTo>
                  <a:lnTo>
                    <a:pt x="2333" y="2684"/>
                  </a:lnTo>
                  <a:lnTo>
                    <a:pt x="2320" y="2711"/>
                  </a:lnTo>
                  <a:lnTo>
                    <a:pt x="2313" y="2739"/>
                  </a:lnTo>
                  <a:lnTo>
                    <a:pt x="2310" y="2770"/>
                  </a:lnTo>
                  <a:lnTo>
                    <a:pt x="2313" y="2800"/>
                  </a:lnTo>
                  <a:lnTo>
                    <a:pt x="2320" y="2829"/>
                  </a:lnTo>
                  <a:lnTo>
                    <a:pt x="2333" y="2856"/>
                  </a:lnTo>
                  <a:lnTo>
                    <a:pt x="2350" y="2879"/>
                  </a:lnTo>
                  <a:lnTo>
                    <a:pt x="2370" y="2900"/>
                  </a:lnTo>
                  <a:lnTo>
                    <a:pt x="2394" y="2916"/>
                  </a:lnTo>
                  <a:lnTo>
                    <a:pt x="2419" y="2929"/>
                  </a:lnTo>
                  <a:lnTo>
                    <a:pt x="2448" y="2937"/>
                  </a:lnTo>
                  <a:lnTo>
                    <a:pt x="2479" y="2939"/>
                  </a:lnTo>
                  <a:lnTo>
                    <a:pt x="2509" y="2937"/>
                  </a:lnTo>
                  <a:lnTo>
                    <a:pt x="2537" y="2929"/>
                  </a:lnTo>
                  <a:lnTo>
                    <a:pt x="2564" y="2916"/>
                  </a:lnTo>
                  <a:lnTo>
                    <a:pt x="2587" y="2900"/>
                  </a:lnTo>
                  <a:lnTo>
                    <a:pt x="2608" y="2879"/>
                  </a:lnTo>
                  <a:lnTo>
                    <a:pt x="2625" y="2856"/>
                  </a:lnTo>
                  <a:lnTo>
                    <a:pt x="2637" y="2829"/>
                  </a:lnTo>
                  <a:lnTo>
                    <a:pt x="2645" y="2800"/>
                  </a:lnTo>
                  <a:lnTo>
                    <a:pt x="2648" y="2770"/>
                  </a:lnTo>
                  <a:lnTo>
                    <a:pt x="2645" y="2739"/>
                  </a:lnTo>
                  <a:lnTo>
                    <a:pt x="2637" y="2711"/>
                  </a:lnTo>
                  <a:lnTo>
                    <a:pt x="2625" y="2684"/>
                  </a:lnTo>
                  <a:lnTo>
                    <a:pt x="2608" y="2660"/>
                  </a:lnTo>
                  <a:lnTo>
                    <a:pt x="2587" y="2640"/>
                  </a:lnTo>
                  <a:lnTo>
                    <a:pt x="2564" y="2623"/>
                  </a:lnTo>
                  <a:lnTo>
                    <a:pt x="2537" y="2611"/>
                  </a:lnTo>
                  <a:lnTo>
                    <a:pt x="2509" y="2603"/>
                  </a:lnTo>
                  <a:lnTo>
                    <a:pt x="2479" y="2601"/>
                  </a:lnTo>
                  <a:close/>
                  <a:moveTo>
                    <a:pt x="1127" y="2601"/>
                  </a:moveTo>
                  <a:lnTo>
                    <a:pt x="1096" y="2603"/>
                  </a:lnTo>
                  <a:lnTo>
                    <a:pt x="1067" y="2611"/>
                  </a:lnTo>
                  <a:lnTo>
                    <a:pt x="1042" y="2623"/>
                  </a:lnTo>
                  <a:lnTo>
                    <a:pt x="1018" y="2640"/>
                  </a:lnTo>
                  <a:lnTo>
                    <a:pt x="998" y="2660"/>
                  </a:lnTo>
                  <a:lnTo>
                    <a:pt x="981" y="2684"/>
                  </a:lnTo>
                  <a:lnTo>
                    <a:pt x="968" y="2711"/>
                  </a:lnTo>
                  <a:lnTo>
                    <a:pt x="961" y="2739"/>
                  </a:lnTo>
                  <a:lnTo>
                    <a:pt x="958" y="2770"/>
                  </a:lnTo>
                  <a:lnTo>
                    <a:pt x="961" y="2800"/>
                  </a:lnTo>
                  <a:lnTo>
                    <a:pt x="968" y="2829"/>
                  </a:lnTo>
                  <a:lnTo>
                    <a:pt x="981" y="2856"/>
                  </a:lnTo>
                  <a:lnTo>
                    <a:pt x="998" y="2879"/>
                  </a:lnTo>
                  <a:lnTo>
                    <a:pt x="1018" y="2900"/>
                  </a:lnTo>
                  <a:lnTo>
                    <a:pt x="1042" y="2916"/>
                  </a:lnTo>
                  <a:lnTo>
                    <a:pt x="1067" y="2929"/>
                  </a:lnTo>
                  <a:lnTo>
                    <a:pt x="1096" y="2937"/>
                  </a:lnTo>
                  <a:lnTo>
                    <a:pt x="1127" y="2939"/>
                  </a:lnTo>
                  <a:lnTo>
                    <a:pt x="1157" y="2937"/>
                  </a:lnTo>
                  <a:lnTo>
                    <a:pt x="1186" y="2929"/>
                  </a:lnTo>
                  <a:lnTo>
                    <a:pt x="1212" y="2916"/>
                  </a:lnTo>
                  <a:lnTo>
                    <a:pt x="1235" y="2900"/>
                  </a:lnTo>
                  <a:lnTo>
                    <a:pt x="1256" y="2879"/>
                  </a:lnTo>
                  <a:lnTo>
                    <a:pt x="1272" y="2856"/>
                  </a:lnTo>
                  <a:lnTo>
                    <a:pt x="1285" y="2829"/>
                  </a:lnTo>
                  <a:lnTo>
                    <a:pt x="1293" y="2800"/>
                  </a:lnTo>
                  <a:lnTo>
                    <a:pt x="1296" y="2770"/>
                  </a:lnTo>
                  <a:lnTo>
                    <a:pt x="1293" y="2739"/>
                  </a:lnTo>
                  <a:lnTo>
                    <a:pt x="1285" y="2711"/>
                  </a:lnTo>
                  <a:lnTo>
                    <a:pt x="1272" y="2684"/>
                  </a:lnTo>
                  <a:lnTo>
                    <a:pt x="1256" y="2660"/>
                  </a:lnTo>
                  <a:lnTo>
                    <a:pt x="1235" y="2640"/>
                  </a:lnTo>
                  <a:lnTo>
                    <a:pt x="1212" y="2623"/>
                  </a:lnTo>
                  <a:lnTo>
                    <a:pt x="1186" y="2611"/>
                  </a:lnTo>
                  <a:lnTo>
                    <a:pt x="1157" y="2603"/>
                  </a:lnTo>
                  <a:lnTo>
                    <a:pt x="1127" y="2601"/>
                  </a:lnTo>
                  <a:close/>
                  <a:moveTo>
                    <a:pt x="225" y="112"/>
                  </a:moveTo>
                  <a:lnTo>
                    <a:pt x="200" y="115"/>
                  </a:lnTo>
                  <a:lnTo>
                    <a:pt x="176" y="124"/>
                  </a:lnTo>
                  <a:lnTo>
                    <a:pt x="155" y="137"/>
                  </a:lnTo>
                  <a:lnTo>
                    <a:pt x="137" y="155"/>
                  </a:lnTo>
                  <a:lnTo>
                    <a:pt x="124" y="175"/>
                  </a:lnTo>
                  <a:lnTo>
                    <a:pt x="116" y="199"/>
                  </a:lnTo>
                  <a:lnTo>
                    <a:pt x="113" y="225"/>
                  </a:lnTo>
                  <a:lnTo>
                    <a:pt x="116" y="251"/>
                  </a:lnTo>
                  <a:lnTo>
                    <a:pt x="124" y="275"/>
                  </a:lnTo>
                  <a:lnTo>
                    <a:pt x="137" y="296"/>
                  </a:lnTo>
                  <a:lnTo>
                    <a:pt x="155" y="313"/>
                  </a:lnTo>
                  <a:lnTo>
                    <a:pt x="176" y="326"/>
                  </a:lnTo>
                  <a:lnTo>
                    <a:pt x="200" y="336"/>
                  </a:lnTo>
                  <a:lnTo>
                    <a:pt x="225" y="339"/>
                  </a:lnTo>
                  <a:lnTo>
                    <a:pt x="250" y="336"/>
                  </a:lnTo>
                  <a:lnTo>
                    <a:pt x="271" y="329"/>
                  </a:lnTo>
                  <a:lnTo>
                    <a:pt x="292" y="316"/>
                  </a:lnTo>
                  <a:lnTo>
                    <a:pt x="308" y="301"/>
                  </a:lnTo>
                  <a:lnTo>
                    <a:pt x="323" y="282"/>
                  </a:lnTo>
                  <a:lnTo>
                    <a:pt x="282" y="282"/>
                  </a:lnTo>
                  <a:lnTo>
                    <a:pt x="264" y="279"/>
                  </a:lnTo>
                  <a:lnTo>
                    <a:pt x="249" y="271"/>
                  </a:lnTo>
                  <a:lnTo>
                    <a:pt x="237" y="259"/>
                  </a:lnTo>
                  <a:lnTo>
                    <a:pt x="228" y="243"/>
                  </a:lnTo>
                  <a:lnTo>
                    <a:pt x="225" y="225"/>
                  </a:lnTo>
                  <a:lnTo>
                    <a:pt x="228" y="207"/>
                  </a:lnTo>
                  <a:lnTo>
                    <a:pt x="237" y="192"/>
                  </a:lnTo>
                  <a:lnTo>
                    <a:pt x="249" y="179"/>
                  </a:lnTo>
                  <a:lnTo>
                    <a:pt x="264" y="171"/>
                  </a:lnTo>
                  <a:lnTo>
                    <a:pt x="282" y="168"/>
                  </a:lnTo>
                  <a:lnTo>
                    <a:pt x="323" y="168"/>
                  </a:lnTo>
                  <a:lnTo>
                    <a:pt x="308" y="150"/>
                  </a:lnTo>
                  <a:lnTo>
                    <a:pt x="292" y="134"/>
                  </a:lnTo>
                  <a:lnTo>
                    <a:pt x="271" y="122"/>
                  </a:lnTo>
                  <a:lnTo>
                    <a:pt x="250" y="115"/>
                  </a:lnTo>
                  <a:lnTo>
                    <a:pt x="225" y="112"/>
                  </a:lnTo>
                  <a:close/>
                  <a:moveTo>
                    <a:pt x="225" y="0"/>
                  </a:moveTo>
                  <a:lnTo>
                    <a:pt x="259" y="2"/>
                  </a:lnTo>
                  <a:lnTo>
                    <a:pt x="292" y="9"/>
                  </a:lnTo>
                  <a:lnTo>
                    <a:pt x="323" y="21"/>
                  </a:lnTo>
                  <a:lnTo>
                    <a:pt x="350" y="38"/>
                  </a:lnTo>
                  <a:lnTo>
                    <a:pt x="376" y="58"/>
                  </a:lnTo>
                  <a:lnTo>
                    <a:pt x="398" y="82"/>
                  </a:lnTo>
                  <a:lnTo>
                    <a:pt x="417" y="109"/>
                  </a:lnTo>
                  <a:lnTo>
                    <a:pt x="432" y="137"/>
                  </a:lnTo>
                  <a:lnTo>
                    <a:pt x="442" y="168"/>
                  </a:lnTo>
                  <a:lnTo>
                    <a:pt x="563" y="168"/>
                  </a:lnTo>
                  <a:lnTo>
                    <a:pt x="581" y="171"/>
                  </a:lnTo>
                  <a:lnTo>
                    <a:pt x="596" y="179"/>
                  </a:lnTo>
                  <a:lnTo>
                    <a:pt x="608" y="192"/>
                  </a:lnTo>
                  <a:lnTo>
                    <a:pt x="617" y="207"/>
                  </a:lnTo>
                  <a:lnTo>
                    <a:pt x="620" y="225"/>
                  </a:lnTo>
                  <a:lnTo>
                    <a:pt x="620" y="677"/>
                  </a:lnTo>
                  <a:lnTo>
                    <a:pt x="1014" y="677"/>
                  </a:lnTo>
                  <a:lnTo>
                    <a:pt x="1031" y="680"/>
                  </a:lnTo>
                  <a:lnTo>
                    <a:pt x="1047" y="688"/>
                  </a:lnTo>
                  <a:lnTo>
                    <a:pt x="1059" y="701"/>
                  </a:lnTo>
                  <a:lnTo>
                    <a:pt x="1067" y="716"/>
                  </a:lnTo>
                  <a:lnTo>
                    <a:pt x="1070" y="734"/>
                  </a:lnTo>
                  <a:lnTo>
                    <a:pt x="1067" y="752"/>
                  </a:lnTo>
                  <a:lnTo>
                    <a:pt x="1059" y="768"/>
                  </a:lnTo>
                  <a:lnTo>
                    <a:pt x="1047" y="780"/>
                  </a:lnTo>
                  <a:lnTo>
                    <a:pt x="1031" y="788"/>
                  </a:lnTo>
                  <a:lnTo>
                    <a:pt x="1014" y="790"/>
                  </a:lnTo>
                  <a:lnTo>
                    <a:pt x="620" y="790"/>
                  </a:lnTo>
                  <a:lnTo>
                    <a:pt x="620" y="2035"/>
                  </a:lnTo>
                  <a:lnTo>
                    <a:pt x="3211" y="2035"/>
                  </a:lnTo>
                  <a:lnTo>
                    <a:pt x="3211" y="790"/>
                  </a:lnTo>
                  <a:lnTo>
                    <a:pt x="2817" y="790"/>
                  </a:lnTo>
                  <a:lnTo>
                    <a:pt x="2799" y="788"/>
                  </a:lnTo>
                  <a:lnTo>
                    <a:pt x="2784" y="780"/>
                  </a:lnTo>
                  <a:lnTo>
                    <a:pt x="2772" y="768"/>
                  </a:lnTo>
                  <a:lnTo>
                    <a:pt x="2763" y="752"/>
                  </a:lnTo>
                  <a:lnTo>
                    <a:pt x="2760" y="734"/>
                  </a:lnTo>
                  <a:lnTo>
                    <a:pt x="2763" y="716"/>
                  </a:lnTo>
                  <a:lnTo>
                    <a:pt x="2772" y="701"/>
                  </a:lnTo>
                  <a:lnTo>
                    <a:pt x="2784" y="688"/>
                  </a:lnTo>
                  <a:lnTo>
                    <a:pt x="2799" y="680"/>
                  </a:lnTo>
                  <a:lnTo>
                    <a:pt x="2817" y="677"/>
                  </a:lnTo>
                  <a:lnTo>
                    <a:pt x="3324" y="677"/>
                  </a:lnTo>
                  <a:lnTo>
                    <a:pt x="3324" y="2147"/>
                  </a:lnTo>
                  <a:lnTo>
                    <a:pt x="620" y="2147"/>
                  </a:lnTo>
                  <a:lnTo>
                    <a:pt x="620" y="2430"/>
                  </a:lnTo>
                  <a:lnTo>
                    <a:pt x="2986" y="2430"/>
                  </a:lnTo>
                  <a:lnTo>
                    <a:pt x="3003" y="2433"/>
                  </a:lnTo>
                  <a:lnTo>
                    <a:pt x="3018" y="2441"/>
                  </a:lnTo>
                  <a:lnTo>
                    <a:pt x="3031" y="2454"/>
                  </a:lnTo>
                  <a:lnTo>
                    <a:pt x="3039" y="2469"/>
                  </a:lnTo>
                  <a:lnTo>
                    <a:pt x="3042" y="2488"/>
                  </a:lnTo>
                  <a:lnTo>
                    <a:pt x="3039" y="2505"/>
                  </a:lnTo>
                  <a:lnTo>
                    <a:pt x="3031" y="2520"/>
                  </a:lnTo>
                  <a:lnTo>
                    <a:pt x="3018" y="2533"/>
                  </a:lnTo>
                  <a:lnTo>
                    <a:pt x="3003" y="2541"/>
                  </a:lnTo>
                  <a:lnTo>
                    <a:pt x="2986" y="2544"/>
                  </a:lnTo>
                  <a:lnTo>
                    <a:pt x="2646" y="2544"/>
                  </a:lnTo>
                  <a:lnTo>
                    <a:pt x="2674" y="2568"/>
                  </a:lnTo>
                  <a:lnTo>
                    <a:pt x="2699" y="2594"/>
                  </a:lnTo>
                  <a:lnTo>
                    <a:pt x="2719" y="2625"/>
                  </a:lnTo>
                  <a:lnTo>
                    <a:pt x="2737" y="2658"/>
                  </a:lnTo>
                  <a:lnTo>
                    <a:pt x="2750" y="2693"/>
                  </a:lnTo>
                  <a:lnTo>
                    <a:pt x="2757" y="2731"/>
                  </a:lnTo>
                  <a:lnTo>
                    <a:pt x="2760" y="2770"/>
                  </a:lnTo>
                  <a:lnTo>
                    <a:pt x="2757" y="2811"/>
                  </a:lnTo>
                  <a:lnTo>
                    <a:pt x="2748" y="2851"/>
                  </a:lnTo>
                  <a:lnTo>
                    <a:pt x="2734" y="2889"/>
                  </a:lnTo>
                  <a:lnTo>
                    <a:pt x="2715" y="2923"/>
                  </a:lnTo>
                  <a:lnTo>
                    <a:pt x="2691" y="2955"/>
                  </a:lnTo>
                  <a:lnTo>
                    <a:pt x="2663" y="2983"/>
                  </a:lnTo>
                  <a:lnTo>
                    <a:pt x="2632" y="3007"/>
                  </a:lnTo>
                  <a:lnTo>
                    <a:pt x="2597" y="3026"/>
                  </a:lnTo>
                  <a:lnTo>
                    <a:pt x="2560" y="3041"/>
                  </a:lnTo>
                  <a:lnTo>
                    <a:pt x="2521" y="3050"/>
                  </a:lnTo>
                  <a:lnTo>
                    <a:pt x="2479" y="3053"/>
                  </a:lnTo>
                  <a:lnTo>
                    <a:pt x="2437" y="3050"/>
                  </a:lnTo>
                  <a:lnTo>
                    <a:pt x="2398" y="3041"/>
                  </a:lnTo>
                  <a:lnTo>
                    <a:pt x="2360" y="3026"/>
                  </a:lnTo>
                  <a:lnTo>
                    <a:pt x="2325" y="3007"/>
                  </a:lnTo>
                  <a:lnTo>
                    <a:pt x="2294" y="2983"/>
                  </a:lnTo>
                  <a:lnTo>
                    <a:pt x="2267" y="2955"/>
                  </a:lnTo>
                  <a:lnTo>
                    <a:pt x="2242" y="2923"/>
                  </a:lnTo>
                  <a:lnTo>
                    <a:pt x="2224" y="2889"/>
                  </a:lnTo>
                  <a:lnTo>
                    <a:pt x="2209" y="2851"/>
                  </a:lnTo>
                  <a:lnTo>
                    <a:pt x="2200" y="2811"/>
                  </a:lnTo>
                  <a:lnTo>
                    <a:pt x="2197" y="2770"/>
                  </a:lnTo>
                  <a:lnTo>
                    <a:pt x="2200" y="2731"/>
                  </a:lnTo>
                  <a:lnTo>
                    <a:pt x="2207" y="2693"/>
                  </a:lnTo>
                  <a:lnTo>
                    <a:pt x="2221" y="2658"/>
                  </a:lnTo>
                  <a:lnTo>
                    <a:pt x="2237" y="2625"/>
                  </a:lnTo>
                  <a:lnTo>
                    <a:pt x="2258" y="2594"/>
                  </a:lnTo>
                  <a:lnTo>
                    <a:pt x="2283" y="2568"/>
                  </a:lnTo>
                  <a:lnTo>
                    <a:pt x="2312" y="2544"/>
                  </a:lnTo>
                  <a:lnTo>
                    <a:pt x="1294" y="2544"/>
                  </a:lnTo>
                  <a:lnTo>
                    <a:pt x="1322" y="2568"/>
                  </a:lnTo>
                  <a:lnTo>
                    <a:pt x="1347" y="2594"/>
                  </a:lnTo>
                  <a:lnTo>
                    <a:pt x="1368" y="2625"/>
                  </a:lnTo>
                  <a:lnTo>
                    <a:pt x="1385" y="2658"/>
                  </a:lnTo>
                  <a:lnTo>
                    <a:pt x="1398" y="2693"/>
                  </a:lnTo>
                  <a:lnTo>
                    <a:pt x="1405" y="2731"/>
                  </a:lnTo>
                  <a:lnTo>
                    <a:pt x="1408" y="2770"/>
                  </a:lnTo>
                  <a:lnTo>
                    <a:pt x="1405" y="2811"/>
                  </a:lnTo>
                  <a:lnTo>
                    <a:pt x="1396" y="2851"/>
                  </a:lnTo>
                  <a:lnTo>
                    <a:pt x="1382" y="2889"/>
                  </a:lnTo>
                  <a:lnTo>
                    <a:pt x="1363" y="2923"/>
                  </a:lnTo>
                  <a:lnTo>
                    <a:pt x="1339" y="2955"/>
                  </a:lnTo>
                  <a:lnTo>
                    <a:pt x="1311" y="2983"/>
                  </a:lnTo>
                  <a:lnTo>
                    <a:pt x="1280" y="3007"/>
                  </a:lnTo>
                  <a:lnTo>
                    <a:pt x="1245" y="3026"/>
                  </a:lnTo>
                  <a:lnTo>
                    <a:pt x="1208" y="3041"/>
                  </a:lnTo>
                  <a:lnTo>
                    <a:pt x="1169" y="3050"/>
                  </a:lnTo>
                  <a:lnTo>
                    <a:pt x="1127" y="3053"/>
                  </a:lnTo>
                  <a:lnTo>
                    <a:pt x="1085" y="3050"/>
                  </a:lnTo>
                  <a:lnTo>
                    <a:pt x="1046" y="3041"/>
                  </a:lnTo>
                  <a:lnTo>
                    <a:pt x="1008" y="3026"/>
                  </a:lnTo>
                  <a:lnTo>
                    <a:pt x="973" y="3007"/>
                  </a:lnTo>
                  <a:lnTo>
                    <a:pt x="942" y="2983"/>
                  </a:lnTo>
                  <a:lnTo>
                    <a:pt x="915" y="2955"/>
                  </a:lnTo>
                  <a:lnTo>
                    <a:pt x="890" y="2923"/>
                  </a:lnTo>
                  <a:lnTo>
                    <a:pt x="872" y="2889"/>
                  </a:lnTo>
                  <a:lnTo>
                    <a:pt x="857" y="2851"/>
                  </a:lnTo>
                  <a:lnTo>
                    <a:pt x="848" y="2811"/>
                  </a:lnTo>
                  <a:lnTo>
                    <a:pt x="845" y="2770"/>
                  </a:lnTo>
                  <a:lnTo>
                    <a:pt x="848" y="2731"/>
                  </a:lnTo>
                  <a:lnTo>
                    <a:pt x="855" y="2693"/>
                  </a:lnTo>
                  <a:lnTo>
                    <a:pt x="869" y="2658"/>
                  </a:lnTo>
                  <a:lnTo>
                    <a:pt x="885" y="2625"/>
                  </a:lnTo>
                  <a:lnTo>
                    <a:pt x="906" y="2594"/>
                  </a:lnTo>
                  <a:lnTo>
                    <a:pt x="931" y="2568"/>
                  </a:lnTo>
                  <a:lnTo>
                    <a:pt x="960" y="2544"/>
                  </a:lnTo>
                  <a:lnTo>
                    <a:pt x="563" y="2544"/>
                  </a:lnTo>
                  <a:lnTo>
                    <a:pt x="546" y="2541"/>
                  </a:lnTo>
                  <a:lnTo>
                    <a:pt x="531" y="2533"/>
                  </a:lnTo>
                  <a:lnTo>
                    <a:pt x="518" y="2520"/>
                  </a:lnTo>
                  <a:lnTo>
                    <a:pt x="510" y="2505"/>
                  </a:lnTo>
                  <a:lnTo>
                    <a:pt x="507" y="2488"/>
                  </a:lnTo>
                  <a:lnTo>
                    <a:pt x="507" y="282"/>
                  </a:lnTo>
                  <a:lnTo>
                    <a:pt x="442" y="282"/>
                  </a:lnTo>
                  <a:lnTo>
                    <a:pt x="432" y="313"/>
                  </a:lnTo>
                  <a:lnTo>
                    <a:pt x="417" y="342"/>
                  </a:lnTo>
                  <a:lnTo>
                    <a:pt x="398" y="369"/>
                  </a:lnTo>
                  <a:lnTo>
                    <a:pt x="376" y="392"/>
                  </a:lnTo>
                  <a:lnTo>
                    <a:pt x="350" y="413"/>
                  </a:lnTo>
                  <a:lnTo>
                    <a:pt x="323" y="429"/>
                  </a:lnTo>
                  <a:lnTo>
                    <a:pt x="292" y="442"/>
                  </a:lnTo>
                  <a:lnTo>
                    <a:pt x="259" y="449"/>
                  </a:lnTo>
                  <a:lnTo>
                    <a:pt x="225" y="451"/>
                  </a:lnTo>
                  <a:lnTo>
                    <a:pt x="188" y="449"/>
                  </a:lnTo>
                  <a:lnTo>
                    <a:pt x="154" y="440"/>
                  </a:lnTo>
                  <a:lnTo>
                    <a:pt x="122" y="426"/>
                  </a:lnTo>
                  <a:lnTo>
                    <a:pt x="92" y="408"/>
                  </a:lnTo>
                  <a:lnTo>
                    <a:pt x="66" y="385"/>
                  </a:lnTo>
                  <a:lnTo>
                    <a:pt x="43" y="358"/>
                  </a:lnTo>
                  <a:lnTo>
                    <a:pt x="26" y="330"/>
                  </a:lnTo>
                  <a:lnTo>
                    <a:pt x="11" y="297"/>
                  </a:lnTo>
                  <a:lnTo>
                    <a:pt x="3" y="262"/>
                  </a:lnTo>
                  <a:lnTo>
                    <a:pt x="0" y="225"/>
                  </a:lnTo>
                  <a:lnTo>
                    <a:pt x="3" y="189"/>
                  </a:lnTo>
                  <a:lnTo>
                    <a:pt x="11" y="154"/>
                  </a:lnTo>
                  <a:lnTo>
                    <a:pt x="26" y="121"/>
                  </a:lnTo>
                  <a:lnTo>
                    <a:pt x="43" y="92"/>
                  </a:lnTo>
                  <a:lnTo>
                    <a:pt x="66" y="65"/>
                  </a:lnTo>
                  <a:lnTo>
                    <a:pt x="92" y="43"/>
                  </a:lnTo>
                  <a:lnTo>
                    <a:pt x="122" y="24"/>
                  </a:lnTo>
                  <a:lnTo>
                    <a:pt x="154" y="11"/>
                  </a:lnTo>
                  <a:lnTo>
                    <a:pt x="188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Freeform 1134"/>
            <p:cNvSpPr>
              <a:spLocks noEditPoints="1"/>
            </p:cNvSpPr>
            <p:nvPr/>
          </p:nvSpPr>
          <p:spPr bwMode="auto">
            <a:xfrm>
              <a:off x="9301163" y="5808663"/>
              <a:ext cx="249238" cy="250825"/>
            </a:xfrm>
            <a:custGeom>
              <a:avLst/>
              <a:gdLst>
                <a:gd name="T0" fmla="*/ 660 w 1577"/>
                <a:gd name="T1" fmla="*/ 126 h 1583"/>
                <a:gd name="T2" fmla="*/ 483 w 1577"/>
                <a:gd name="T3" fmla="*/ 187 h 1583"/>
                <a:gd name="T4" fmla="*/ 333 w 1577"/>
                <a:gd name="T5" fmla="*/ 291 h 1583"/>
                <a:gd name="T6" fmla="*/ 216 w 1577"/>
                <a:gd name="T7" fmla="*/ 433 h 1583"/>
                <a:gd name="T8" fmla="*/ 140 w 1577"/>
                <a:gd name="T9" fmla="*/ 601 h 1583"/>
                <a:gd name="T10" fmla="*/ 112 w 1577"/>
                <a:gd name="T11" fmla="*/ 792 h 1583"/>
                <a:gd name="T12" fmla="*/ 140 w 1577"/>
                <a:gd name="T13" fmla="*/ 983 h 1583"/>
                <a:gd name="T14" fmla="*/ 216 w 1577"/>
                <a:gd name="T15" fmla="*/ 1151 h 1583"/>
                <a:gd name="T16" fmla="*/ 333 w 1577"/>
                <a:gd name="T17" fmla="*/ 1293 h 1583"/>
                <a:gd name="T18" fmla="*/ 483 w 1577"/>
                <a:gd name="T19" fmla="*/ 1398 h 1583"/>
                <a:gd name="T20" fmla="*/ 660 w 1577"/>
                <a:gd name="T21" fmla="*/ 1459 h 1583"/>
                <a:gd name="T22" fmla="*/ 853 w 1577"/>
                <a:gd name="T23" fmla="*/ 1468 h 1583"/>
                <a:gd name="T24" fmla="*/ 1037 w 1577"/>
                <a:gd name="T25" fmla="*/ 1423 h 1583"/>
                <a:gd name="T26" fmla="*/ 1197 w 1577"/>
                <a:gd name="T27" fmla="*/ 1332 h 1583"/>
                <a:gd name="T28" fmla="*/ 1326 w 1577"/>
                <a:gd name="T29" fmla="*/ 1203 h 1583"/>
                <a:gd name="T30" fmla="*/ 1417 w 1577"/>
                <a:gd name="T31" fmla="*/ 1041 h 1583"/>
                <a:gd name="T32" fmla="*/ 1461 w 1577"/>
                <a:gd name="T33" fmla="*/ 857 h 1583"/>
                <a:gd name="T34" fmla="*/ 1452 w 1577"/>
                <a:gd name="T35" fmla="*/ 663 h 1583"/>
                <a:gd name="T36" fmla="*/ 1392 w 1577"/>
                <a:gd name="T37" fmla="*/ 486 h 1583"/>
                <a:gd name="T38" fmla="*/ 1287 w 1577"/>
                <a:gd name="T39" fmla="*/ 335 h 1583"/>
                <a:gd name="T40" fmla="*/ 1147 w 1577"/>
                <a:gd name="T41" fmla="*/ 217 h 1583"/>
                <a:gd name="T42" fmla="*/ 978 w 1577"/>
                <a:gd name="T43" fmla="*/ 141 h 1583"/>
                <a:gd name="T44" fmla="*/ 788 w 1577"/>
                <a:gd name="T45" fmla="*/ 114 h 1583"/>
                <a:gd name="T46" fmla="*/ 930 w 1577"/>
                <a:gd name="T47" fmla="*/ 13 h 1583"/>
                <a:gd name="T48" fmla="*/ 1126 w 1577"/>
                <a:gd name="T49" fmla="*/ 77 h 1583"/>
                <a:gd name="T50" fmla="*/ 1296 w 1577"/>
                <a:gd name="T51" fmla="*/ 187 h 1583"/>
                <a:gd name="T52" fmla="*/ 1433 w 1577"/>
                <a:gd name="T53" fmla="*/ 336 h 1583"/>
                <a:gd name="T54" fmla="*/ 1528 w 1577"/>
                <a:gd name="T55" fmla="*/ 516 h 1583"/>
                <a:gd name="T56" fmla="*/ 1574 w 1577"/>
                <a:gd name="T57" fmla="*/ 720 h 1583"/>
                <a:gd name="T58" fmla="*/ 1564 w 1577"/>
                <a:gd name="T59" fmla="*/ 935 h 1583"/>
                <a:gd name="T60" fmla="*/ 1501 w 1577"/>
                <a:gd name="T61" fmla="*/ 1131 h 1583"/>
                <a:gd name="T62" fmla="*/ 1392 w 1577"/>
                <a:gd name="T63" fmla="*/ 1302 h 1583"/>
                <a:gd name="T64" fmla="*/ 1243 w 1577"/>
                <a:gd name="T65" fmla="*/ 1438 h 1583"/>
                <a:gd name="T66" fmla="*/ 1063 w 1577"/>
                <a:gd name="T67" fmla="*/ 1534 h 1583"/>
                <a:gd name="T68" fmla="*/ 860 w 1577"/>
                <a:gd name="T69" fmla="*/ 1580 h 1583"/>
                <a:gd name="T70" fmla="*/ 647 w 1577"/>
                <a:gd name="T71" fmla="*/ 1571 h 1583"/>
                <a:gd name="T72" fmla="*/ 450 w 1577"/>
                <a:gd name="T73" fmla="*/ 1507 h 1583"/>
                <a:gd name="T74" fmla="*/ 280 w 1577"/>
                <a:gd name="T75" fmla="*/ 1397 h 1583"/>
                <a:gd name="T76" fmla="*/ 144 w 1577"/>
                <a:gd name="T77" fmla="*/ 1248 h 1583"/>
                <a:gd name="T78" fmla="*/ 49 w 1577"/>
                <a:gd name="T79" fmla="*/ 1068 h 1583"/>
                <a:gd name="T80" fmla="*/ 3 w 1577"/>
                <a:gd name="T81" fmla="*/ 864 h 1583"/>
                <a:gd name="T82" fmla="*/ 12 w 1577"/>
                <a:gd name="T83" fmla="*/ 650 h 1583"/>
                <a:gd name="T84" fmla="*/ 75 w 1577"/>
                <a:gd name="T85" fmla="*/ 453 h 1583"/>
                <a:gd name="T86" fmla="*/ 185 w 1577"/>
                <a:gd name="T87" fmla="*/ 283 h 1583"/>
                <a:gd name="T88" fmla="*/ 334 w 1577"/>
                <a:gd name="T89" fmla="*/ 146 h 1583"/>
                <a:gd name="T90" fmla="*/ 514 w 1577"/>
                <a:gd name="T91" fmla="*/ 50 h 1583"/>
                <a:gd name="T92" fmla="*/ 717 w 1577"/>
                <a:gd name="T93" fmla="*/ 4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77" h="1583">
                  <a:moveTo>
                    <a:pt x="788" y="114"/>
                  </a:moveTo>
                  <a:lnTo>
                    <a:pt x="723" y="117"/>
                  </a:lnTo>
                  <a:lnTo>
                    <a:pt x="660" y="126"/>
                  </a:lnTo>
                  <a:lnTo>
                    <a:pt x="599" y="141"/>
                  </a:lnTo>
                  <a:lnTo>
                    <a:pt x="539" y="161"/>
                  </a:lnTo>
                  <a:lnTo>
                    <a:pt x="483" y="187"/>
                  </a:lnTo>
                  <a:lnTo>
                    <a:pt x="430" y="217"/>
                  </a:lnTo>
                  <a:lnTo>
                    <a:pt x="380" y="252"/>
                  </a:lnTo>
                  <a:lnTo>
                    <a:pt x="333" y="291"/>
                  </a:lnTo>
                  <a:lnTo>
                    <a:pt x="290" y="335"/>
                  </a:lnTo>
                  <a:lnTo>
                    <a:pt x="251" y="381"/>
                  </a:lnTo>
                  <a:lnTo>
                    <a:pt x="216" y="433"/>
                  </a:lnTo>
                  <a:lnTo>
                    <a:pt x="185" y="486"/>
                  </a:lnTo>
                  <a:lnTo>
                    <a:pt x="159" y="543"/>
                  </a:lnTo>
                  <a:lnTo>
                    <a:pt x="140" y="601"/>
                  </a:lnTo>
                  <a:lnTo>
                    <a:pt x="125" y="663"/>
                  </a:lnTo>
                  <a:lnTo>
                    <a:pt x="115" y="727"/>
                  </a:lnTo>
                  <a:lnTo>
                    <a:pt x="112" y="792"/>
                  </a:lnTo>
                  <a:lnTo>
                    <a:pt x="115" y="857"/>
                  </a:lnTo>
                  <a:lnTo>
                    <a:pt x="125" y="921"/>
                  </a:lnTo>
                  <a:lnTo>
                    <a:pt x="140" y="983"/>
                  </a:lnTo>
                  <a:lnTo>
                    <a:pt x="159" y="1041"/>
                  </a:lnTo>
                  <a:lnTo>
                    <a:pt x="185" y="1098"/>
                  </a:lnTo>
                  <a:lnTo>
                    <a:pt x="216" y="1151"/>
                  </a:lnTo>
                  <a:lnTo>
                    <a:pt x="251" y="1203"/>
                  </a:lnTo>
                  <a:lnTo>
                    <a:pt x="290" y="1249"/>
                  </a:lnTo>
                  <a:lnTo>
                    <a:pt x="333" y="1293"/>
                  </a:lnTo>
                  <a:lnTo>
                    <a:pt x="380" y="1332"/>
                  </a:lnTo>
                  <a:lnTo>
                    <a:pt x="430" y="1367"/>
                  </a:lnTo>
                  <a:lnTo>
                    <a:pt x="483" y="1398"/>
                  </a:lnTo>
                  <a:lnTo>
                    <a:pt x="539" y="1423"/>
                  </a:lnTo>
                  <a:lnTo>
                    <a:pt x="599" y="1443"/>
                  </a:lnTo>
                  <a:lnTo>
                    <a:pt x="660" y="1459"/>
                  </a:lnTo>
                  <a:lnTo>
                    <a:pt x="723" y="1468"/>
                  </a:lnTo>
                  <a:lnTo>
                    <a:pt x="788" y="1471"/>
                  </a:lnTo>
                  <a:lnTo>
                    <a:pt x="853" y="1468"/>
                  </a:lnTo>
                  <a:lnTo>
                    <a:pt x="916" y="1459"/>
                  </a:lnTo>
                  <a:lnTo>
                    <a:pt x="978" y="1443"/>
                  </a:lnTo>
                  <a:lnTo>
                    <a:pt x="1037" y="1423"/>
                  </a:lnTo>
                  <a:lnTo>
                    <a:pt x="1094" y="1398"/>
                  </a:lnTo>
                  <a:lnTo>
                    <a:pt x="1147" y="1367"/>
                  </a:lnTo>
                  <a:lnTo>
                    <a:pt x="1197" y="1332"/>
                  </a:lnTo>
                  <a:lnTo>
                    <a:pt x="1244" y="1293"/>
                  </a:lnTo>
                  <a:lnTo>
                    <a:pt x="1287" y="1249"/>
                  </a:lnTo>
                  <a:lnTo>
                    <a:pt x="1326" y="1203"/>
                  </a:lnTo>
                  <a:lnTo>
                    <a:pt x="1361" y="1151"/>
                  </a:lnTo>
                  <a:lnTo>
                    <a:pt x="1392" y="1098"/>
                  </a:lnTo>
                  <a:lnTo>
                    <a:pt x="1417" y="1041"/>
                  </a:lnTo>
                  <a:lnTo>
                    <a:pt x="1438" y="983"/>
                  </a:lnTo>
                  <a:lnTo>
                    <a:pt x="1452" y="921"/>
                  </a:lnTo>
                  <a:lnTo>
                    <a:pt x="1461" y="857"/>
                  </a:lnTo>
                  <a:lnTo>
                    <a:pt x="1464" y="792"/>
                  </a:lnTo>
                  <a:lnTo>
                    <a:pt x="1461" y="727"/>
                  </a:lnTo>
                  <a:lnTo>
                    <a:pt x="1452" y="663"/>
                  </a:lnTo>
                  <a:lnTo>
                    <a:pt x="1438" y="601"/>
                  </a:lnTo>
                  <a:lnTo>
                    <a:pt x="1417" y="543"/>
                  </a:lnTo>
                  <a:lnTo>
                    <a:pt x="1392" y="486"/>
                  </a:lnTo>
                  <a:lnTo>
                    <a:pt x="1361" y="433"/>
                  </a:lnTo>
                  <a:lnTo>
                    <a:pt x="1326" y="381"/>
                  </a:lnTo>
                  <a:lnTo>
                    <a:pt x="1287" y="335"/>
                  </a:lnTo>
                  <a:lnTo>
                    <a:pt x="1244" y="291"/>
                  </a:lnTo>
                  <a:lnTo>
                    <a:pt x="1197" y="252"/>
                  </a:lnTo>
                  <a:lnTo>
                    <a:pt x="1147" y="217"/>
                  </a:lnTo>
                  <a:lnTo>
                    <a:pt x="1094" y="187"/>
                  </a:lnTo>
                  <a:lnTo>
                    <a:pt x="1037" y="161"/>
                  </a:lnTo>
                  <a:lnTo>
                    <a:pt x="978" y="141"/>
                  </a:lnTo>
                  <a:lnTo>
                    <a:pt x="916" y="126"/>
                  </a:lnTo>
                  <a:lnTo>
                    <a:pt x="853" y="117"/>
                  </a:lnTo>
                  <a:lnTo>
                    <a:pt x="788" y="114"/>
                  </a:lnTo>
                  <a:close/>
                  <a:moveTo>
                    <a:pt x="788" y="0"/>
                  </a:moveTo>
                  <a:lnTo>
                    <a:pt x="860" y="4"/>
                  </a:lnTo>
                  <a:lnTo>
                    <a:pt x="930" y="13"/>
                  </a:lnTo>
                  <a:lnTo>
                    <a:pt x="997" y="29"/>
                  </a:lnTo>
                  <a:lnTo>
                    <a:pt x="1063" y="50"/>
                  </a:lnTo>
                  <a:lnTo>
                    <a:pt x="1126" y="77"/>
                  </a:lnTo>
                  <a:lnTo>
                    <a:pt x="1186" y="109"/>
                  </a:lnTo>
                  <a:lnTo>
                    <a:pt x="1243" y="146"/>
                  </a:lnTo>
                  <a:lnTo>
                    <a:pt x="1296" y="187"/>
                  </a:lnTo>
                  <a:lnTo>
                    <a:pt x="1346" y="232"/>
                  </a:lnTo>
                  <a:lnTo>
                    <a:pt x="1392" y="283"/>
                  </a:lnTo>
                  <a:lnTo>
                    <a:pt x="1433" y="336"/>
                  </a:lnTo>
                  <a:lnTo>
                    <a:pt x="1469" y="393"/>
                  </a:lnTo>
                  <a:lnTo>
                    <a:pt x="1501" y="453"/>
                  </a:lnTo>
                  <a:lnTo>
                    <a:pt x="1528" y="516"/>
                  </a:lnTo>
                  <a:lnTo>
                    <a:pt x="1548" y="582"/>
                  </a:lnTo>
                  <a:lnTo>
                    <a:pt x="1564" y="650"/>
                  </a:lnTo>
                  <a:lnTo>
                    <a:pt x="1574" y="720"/>
                  </a:lnTo>
                  <a:lnTo>
                    <a:pt x="1577" y="792"/>
                  </a:lnTo>
                  <a:lnTo>
                    <a:pt x="1574" y="864"/>
                  </a:lnTo>
                  <a:lnTo>
                    <a:pt x="1564" y="935"/>
                  </a:lnTo>
                  <a:lnTo>
                    <a:pt x="1548" y="1002"/>
                  </a:lnTo>
                  <a:lnTo>
                    <a:pt x="1528" y="1068"/>
                  </a:lnTo>
                  <a:lnTo>
                    <a:pt x="1501" y="1131"/>
                  </a:lnTo>
                  <a:lnTo>
                    <a:pt x="1469" y="1192"/>
                  </a:lnTo>
                  <a:lnTo>
                    <a:pt x="1433" y="1248"/>
                  </a:lnTo>
                  <a:lnTo>
                    <a:pt x="1392" y="1302"/>
                  </a:lnTo>
                  <a:lnTo>
                    <a:pt x="1346" y="1352"/>
                  </a:lnTo>
                  <a:lnTo>
                    <a:pt x="1296" y="1397"/>
                  </a:lnTo>
                  <a:lnTo>
                    <a:pt x="1243" y="1438"/>
                  </a:lnTo>
                  <a:lnTo>
                    <a:pt x="1186" y="1475"/>
                  </a:lnTo>
                  <a:lnTo>
                    <a:pt x="1126" y="1507"/>
                  </a:lnTo>
                  <a:lnTo>
                    <a:pt x="1063" y="1534"/>
                  </a:lnTo>
                  <a:lnTo>
                    <a:pt x="997" y="1554"/>
                  </a:lnTo>
                  <a:lnTo>
                    <a:pt x="930" y="1571"/>
                  </a:lnTo>
                  <a:lnTo>
                    <a:pt x="860" y="1580"/>
                  </a:lnTo>
                  <a:lnTo>
                    <a:pt x="788" y="1583"/>
                  </a:lnTo>
                  <a:lnTo>
                    <a:pt x="717" y="1580"/>
                  </a:lnTo>
                  <a:lnTo>
                    <a:pt x="647" y="1571"/>
                  </a:lnTo>
                  <a:lnTo>
                    <a:pt x="578" y="1554"/>
                  </a:lnTo>
                  <a:lnTo>
                    <a:pt x="514" y="1534"/>
                  </a:lnTo>
                  <a:lnTo>
                    <a:pt x="450" y="1507"/>
                  </a:lnTo>
                  <a:lnTo>
                    <a:pt x="391" y="1475"/>
                  </a:lnTo>
                  <a:lnTo>
                    <a:pt x="334" y="1438"/>
                  </a:lnTo>
                  <a:lnTo>
                    <a:pt x="280" y="1397"/>
                  </a:lnTo>
                  <a:lnTo>
                    <a:pt x="231" y="1352"/>
                  </a:lnTo>
                  <a:lnTo>
                    <a:pt x="185" y="1302"/>
                  </a:lnTo>
                  <a:lnTo>
                    <a:pt x="144" y="1248"/>
                  </a:lnTo>
                  <a:lnTo>
                    <a:pt x="107" y="1192"/>
                  </a:lnTo>
                  <a:lnTo>
                    <a:pt x="75" y="1131"/>
                  </a:lnTo>
                  <a:lnTo>
                    <a:pt x="49" y="1068"/>
                  </a:lnTo>
                  <a:lnTo>
                    <a:pt x="28" y="1002"/>
                  </a:lnTo>
                  <a:lnTo>
                    <a:pt x="12" y="935"/>
                  </a:lnTo>
                  <a:lnTo>
                    <a:pt x="3" y="864"/>
                  </a:lnTo>
                  <a:lnTo>
                    <a:pt x="0" y="792"/>
                  </a:lnTo>
                  <a:lnTo>
                    <a:pt x="3" y="720"/>
                  </a:lnTo>
                  <a:lnTo>
                    <a:pt x="12" y="650"/>
                  </a:lnTo>
                  <a:lnTo>
                    <a:pt x="28" y="582"/>
                  </a:lnTo>
                  <a:lnTo>
                    <a:pt x="49" y="516"/>
                  </a:lnTo>
                  <a:lnTo>
                    <a:pt x="75" y="453"/>
                  </a:lnTo>
                  <a:lnTo>
                    <a:pt x="107" y="393"/>
                  </a:lnTo>
                  <a:lnTo>
                    <a:pt x="144" y="336"/>
                  </a:lnTo>
                  <a:lnTo>
                    <a:pt x="185" y="283"/>
                  </a:lnTo>
                  <a:lnTo>
                    <a:pt x="231" y="232"/>
                  </a:lnTo>
                  <a:lnTo>
                    <a:pt x="280" y="187"/>
                  </a:lnTo>
                  <a:lnTo>
                    <a:pt x="334" y="146"/>
                  </a:lnTo>
                  <a:lnTo>
                    <a:pt x="391" y="109"/>
                  </a:lnTo>
                  <a:lnTo>
                    <a:pt x="450" y="77"/>
                  </a:lnTo>
                  <a:lnTo>
                    <a:pt x="514" y="50"/>
                  </a:lnTo>
                  <a:lnTo>
                    <a:pt x="578" y="29"/>
                  </a:lnTo>
                  <a:lnTo>
                    <a:pt x="647" y="13"/>
                  </a:lnTo>
                  <a:lnTo>
                    <a:pt x="717" y="4"/>
                  </a:lnTo>
                  <a:lnTo>
                    <a:pt x="7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1135"/>
            <p:cNvSpPr>
              <a:spLocks/>
            </p:cNvSpPr>
            <p:nvPr/>
          </p:nvSpPr>
          <p:spPr bwMode="auto">
            <a:xfrm>
              <a:off x="9345613" y="5853113"/>
              <a:ext cx="160338" cy="161925"/>
            </a:xfrm>
            <a:custGeom>
              <a:avLst/>
              <a:gdLst>
                <a:gd name="T0" fmla="*/ 507 w 1014"/>
                <a:gd name="T1" fmla="*/ 0 h 1018"/>
                <a:gd name="T2" fmla="*/ 525 w 1014"/>
                <a:gd name="T3" fmla="*/ 3 h 1018"/>
                <a:gd name="T4" fmla="*/ 540 w 1014"/>
                <a:gd name="T5" fmla="*/ 11 h 1018"/>
                <a:gd name="T6" fmla="*/ 552 w 1014"/>
                <a:gd name="T7" fmla="*/ 23 h 1018"/>
                <a:gd name="T8" fmla="*/ 561 w 1014"/>
                <a:gd name="T9" fmla="*/ 39 h 1018"/>
                <a:gd name="T10" fmla="*/ 564 w 1014"/>
                <a:gd name="T11" fmla="*/ 57 h 1018"/>
                <a:gd name="T12" fmla="*/ 564 w 1014"/>
                <a:gd name="T13" fmla="*/ 452 h 1018"/>
                <a:gd name="T14" fmla="*/ 958 w 1014"/>
                <a:gd name="T15" fmla="*/ 452 h 1018"/>
                <a:gd name="T16" fmla="*/ 975 w 1014"/>
                <a:gd name="T17" fmla="*/ 455 h 1018"/>
                <a:gd name="T18" fmla="*/ 991 w 1014"/>
                <a:gd name="T19" fmla="*/ 463 h 1018"/>
                <a:gd name="T20" fmla="*/ 1003 w 1014"/>
                <a:gd name="T21" fmla="*/ 476 h 1018"/>
                <a:gd name="T22" fmla="*/ 1011 w 1014"/>
                <a:gd name="T23" fmla="*/ 491 h 1018"/>
                <a:gd name="T24" fmla="*/ 1014 w 1014"/>
                <a:gd name="T25" fmla="*/ 509 h 1018"/>
                <a:gd name="T26" fmla="*/ 1011 w 1014"/>
                <a:gd name="T27" fmla="*/ 527 h 1018"/>
                <a:gd name="T28" fmla="*/ 1003 w 1014"/>
                <a:gd name="T29" fmla="*/ 543 h 1018"/>
                <a:gd name="T30" fmla="*/ 991 w 1014"/>
                <a:gd name="T31" fmla="*/ 555 h 1018"/>
                <a:gd name="T32" fmla="*/ 975 w 1014"/>
                <a:gd name="T33" fmla="*/ 563 h 1018"/>
                <a:gd name="T34" fmla="*/ 958 w 1014"/>
                <a:gd name="T35" fmla="*/ 565 h 1018"/>
                <a:gd name="T36" fmla="*/ 564 w 1014"/>
                <a:gd name="T37" fmla="*/ 565 h 1018"/>
                <a:gd name="T38" fmla="*/ 564 w 1014"/>
                <a:gd name="T39" fmla="*/ 962 h 1018"/>
                <a:gd name="T40" fmla="*/ 561 w 1014"/>
                <a:gd name="T41" fmla="*/ 979 h 1018"/>
                <a:gd name="T42" fmla="*/ 552 w 1014"/>
                <a:gd name="T43" fmla="*/ 995 h 1018"/>
                <a:gd name="T44" fmla="*/ 540 w 1014"/>
                <a:gd name="T45" fmla="*/ 1007 h 1018"/>
                <a:gd name="T46" fmla="*/ 525 w 1014"/>
                <a:gd name="T47" fmla="*/ 1015 h 1018"/>
                <a:gd name="T48" fmla="*/ 507 w 1014"/>
                <a:gd name="T49" fmla="*/ 1018 h 1018"/>
                <a:gd name="T50" fmla="*/ 490 w 1014"/>
                <a:gd name="T51" fmla="*/ 1015 h 1018"/>
                <a:gd name="T52" fmla="*/ 474 w 1014"/>
                <a:gd name="T53" fmla="*/ 1007 h 1018"/>
                <a:gd name="T54" fmla="*/ 462 w 1014"/>
                <a:gd name="T55" fmla="*/ 995 h 1018"/>
                <a:gd name="T56" fmla="*/ 454 w 1014"/>
                <a:gd name="T57" fmla="*/ 979 h 1018"/>
                <a:gd name="T58" fmla="*/ 451 w 1014"/>
                <a:gd name="T59" fmla="*/ 962 h 1018"/>
                <a:gd name="T60" fmla="*/ 451 w 1014"/>
                <a:gd name="T61" fmla="*/ 565 h 1018"/>
                <a:gd name="T62" fmla="*/ 57 w 1014"/>
                <a:gd name="T63" fmla="*/ 565 h 1018"/>
                <a:gd name="T64" fmla="*/ 39 w 1014"/>
                <a:gd name="T65" fmla="*/ 563 h 1018"/>
                <a:gd name="T66" fmla="*/ 24 w 1014"/>
                <a:gd name="T67" fmla="*/ 555 h 1018"/>
                <a:gd name="T68" fmla="*/ 12 w 1014"/>
                <a:gd name="T69" fmla="*/ 543 h 1018"/>
                <a:gd name="T70" fmla="*/ 3 w 1014"/>
                <a:gd name="T71" fmla="*/ 527 h 1018"/>
                <a:gd name="T72" fmla="*/ 0 w 1014"/>
                <a:gd name="T73" fmla="*/ 509 h 1018"/>
                <a:gd name="T74" fmla="*/ 3 w 1014"/>
                <a:gd name="T75" fmla="*/ 491 h 1018"/>
                <a:gd name="T76" fmla="*/ 12 w 1014"/>
                <a:gd name="T77" fmla="*/ 476 h 1018"/>
                <a:gd name="T78" fmla="*/ 24 w 1014"/>
                <a:gd name="T79" fmla="*/ 463 h 1018"/>
                <a:gd name="T80" fmla="*/ 39 w 1014"/>
                <a:gd name="T81" fmla="*/ 455 h 1018"/>
                <a:gd name="T82" fmla="*/ 57 w 1014"/>
                <a:gd name="T83" fmla="*/ 452 h 1018"/>
                <a:gd name="T84" fmla="*/ 451 w 1014"/>
                <a:gd name="T85" fmla="*/ 452 h 1018"/>
                <a:gd name="T86" fmla="*/ 451 w 1014"/>
                <a:gd name="T87" fmla="*/ 57 h 1018"/>
                <a:gd name="T88" fmla="*/ 454 w 1014"/>
                <a:gd name="T89" fmla="*/ 39 h 1018"/>
                <a:gd name="T90" fmla="*/ 462 w 1014"/>
                <a:gd name="T91" fmla="*/ 23 h 1018"/>
                <a:gd name="T92" fmla="*/ 474 w 1014"/>
                <a:gd name="T93" fmla="*/ 11 h 1018"/>
                <a:gd name="T94" fmla="*/ 490 w 1014"/>
                <a:gd name="T95" fmla="*/ 3 h 1018"/>
                <a:gd name="T96" fmla="*/ 507 w 1014"/>
                <a:gd name="T97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14" h="1018">
                  <a:moveTo>
                    <a:pt x="507" y="0"/>
                  </a:moveTo>
                  <a:lnTo>
                    <a:pt x="525" y="3"/>
                  </a:lnTo>
                  <a:lnTo>
                    <a:pt x="540" y="11"/>
                  </a:lnTo>
                  <a:lnTo>
                    <a:pt x="552" y="23"/>
                  </a:lnTo>
                  <a:lnTo>
                    <a:pt x="561" y="39"/>
                  </a:lnTo>
                  <a:lnTo>
                    <a:pt x="564" y="57"/>
                  </a:lnTo>
                  <a:lnTo>
                    <a:pt x="564" y="452"/>
                  </a:lnTo>
                  <a:lnTo>
                    <a:pt x="958" y="452"/>
                  </a:lnTo>
                  <a:lnTo>
                    <a:pt x="975" y="455"/>
                  </a:lnTo>
                  <a:lnTo>
                    <a:pt x="991" y="463"/>
                  </a:lnTo>
                  <a:lnTo>
                    <a:pt x="1003" y="476"/>
                  </a:lnTo>
                  <a:lnTo>
                    <a:pt x="1011" y="491"/>
                  </a:lnTo>
                  <a:lnTo>
                    <a:pt x="1014" y="509"/>
                  </a:lnTo>
                  <a:lnTo>
                    <a:pt x="1011" y="527"/>
                  </a:lnTo>
                  <a:lnTo>
                    <a:pt x="1003" y="543"/>
                  </a:lnTo>
                  <a:lnTo>
                    <a:pt x="991" y="555"/>
                  </a:lnTo>
                  <a:lnTo>
                    <a:pt x="975" y="563"/>
                  </a:lnTo>
                  <a:lnTo>
                    <a:pt x="958" y="565"/>
                  </a:lnTo>
                  <a:lnTo>
                    <a:pt x="564" y="565"/>
                  </a:lnTo>
                  <a:lnTo>
                    <a:pt x="564" y="962"/>
                  </a:lnTo>
                  <a:lnTo>
                    <a:pt x="561" y="979"/>
                  </a:lnTo>
                  <a:lnTo>
                    <a:pt x="552" y="995"/>
                  </a:lnTo>
                  <a:lnTo>
                    <a:pt x="540" y="1007"/>
                  </a:lnTo>
                  <a:lnTo>
                    <a:pt x="525" y="1015"/>
                  </a:lnTo>
                  <a:lnTo>
                    <a:pt x="507" y="1018"/>
                  </a:lnTo>
                  <a:lnTo>
                    <a:pt x="490" y="1015"/>
                  </a:lnTo>
                  <a:lnTo>
                    <a:pt x="474" y="1007"/>
                  </a:lnTo>
                  <a:lnTo>
                    <a:pt x="462" y="995"/>
                  </a:lnTo>
                  <a:lnTo>
                    <a:pt x="454" y="979"/>
                  </a:lnTo>
                  <a:lnTo>
                    <a:pt x="451" y="962"/>
                  </a:lnTo>
                  <a:lnTo>
                    <a:pt x="451" y="565"/>
                  </a:lnTo>
                  <a:lnTo>
                    <a:pt x="57" y="565"/>
                  </a:lnTo>
                  <a:lnTo>
                    <a:pt x="39" y="563"/>
                  </a:lnTo>
                  <a:lnTo>
                    <a:pt x="24" y="555"/>
                  </a:lnTo>
                  <a:lnTo>
                    <a:pt x="12" y="543"/>
                  </a:lnTo>
                  <a:lnTo>
                    <a:pt x="3" y="527"/>
                  </a:lnTo>
                  <a:lnTo>
                    <a:pt x="0" y="509"/>
                  </a:lnTo>
                  <a:lnTo>
                    <a:pt x="3" y="491"/>
                  </a:lnTo>
                  <a:lnTo>
                    <a:pt x="12" y="476"/>
                  </a:lnTo>
                  <a:lnTo>
                    <a:pt x="24" y="463"/>
                  </a:lnTo>
                  <a:lnTo>
                    <a:pt x="39" y="455"/>
                  </a:lnTo>
                  <a:lnTo>
                    <a:pt x="57" y="452"/>
                  </a:lnTo>
                  <a:lnTo>
                    <a:pt x="451" y="452"/>
                  </a:lnTo>
                  <a:lnTo>
                    <a:pt x="451" y="57"/>
                  </a:lnTo>
                  <a:lnTo>
                    <a:pt x="454" y="39"/>
                  </a:lnTo>
                  <a:lnTo>
                    <a:pt x="462" y="23"/>
                  </a:lnTo>
                  <a:lnTo>
                    <a:pt x="474" y="11"/>
                  </a:lnTo>
                  <a:lnTo>
                    <a:pt x="490" y="3"/>
                  </a:lnTo>
                  <a:lnTo>
                    <a:pt x="5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36" name="Group 2356"/>
          <p:cNvGrpSpPr/>
          <p:nvPr/>
        </p:nvGrpSpPr>
        <p:grpSpPr>
          <a:xfrm>
            <a:off x="7789900" y="3803459"/>
            <a:ext cx="527050" cy="493712"/>
            <a:chOff x="8148638" y="5808663"/>
            <a:chExt cx="527050" cy="493712"/>
          </a:xfrm>
          <a:solidFill>
            <a:srgbClr val="000000"/>
          </a:solidFill>
        </p:grpSpPr>
        <p:sp>
          <p:nvSpPr>
            <p:cNvPr id="1237" name="Freeform 1140"/>
            <p:cNvSpPr>
              <a:spLocks noEditPoints="1"/>
            </p:cNvSpPr>
            <p:nvPr/>
          </p:nvSpPr>
          <p:spPr bwMode="auto">
            <a:xfrm>
              <a:off x="8148638" y="5818188"/>
              <a:ext cx="527050" cy="484187"/>
            </a:xfrm>
            <a:custGeom>
              <a:avLst/>
              <a:gdLst>
                <a:gd name="T0" fmla="*/ 2370 w 3324"/>
                <a:gd name="T1" fmla="*/ 2640 h 3053"/>
                <a:gd name="T2" fmla="*/ 2310 w 3324"/>
                <a:gd name="T3" fmla="*/ 2770 h 3053"/>
                <a:gd name="T4" fmla="*/ 2370 w 3324"/>
                <a:gd name="T5" fmla="*/ 2900 h 3053"/>
                <a:gd name="T6" fmla="*/ 2509 w 3324"/>
                <a:gd name="T7" fmla="*/ 2937 h 3053"/>
                <a:gd name="T8" fmla="*/ 2625 w 3324"/>
                <a:gd name="T9" fmla="*/ 2856 h 3053"/>
                <a:gd name="T10" fmla="*/ 2637 w 3324"/>
                <a:gd name="T11" fmla="*/ 2711 h 3053"/>
                <a:gd name="T12" fmla="*/ 2537 w 3324"/>
                <a:gd name="T13" fmla="*/ 2611 h 3053"/>
                <a:gd name="T14" fmla="*/ 1067 w 3324"/>
                <a:gd name="T15" fmla="*/ 2611 h 3053"/>
                <a:gd name="T16" fmla="*/ 968 w 3324"/>
                <a:gd name="T17" fmla="*/ 2711 h 3053"/>
                <a:gd name="T18" fmla="*/ 981 w 3324"/>
                <a:gd name="T19" fmla="*/ 2856 h 3053"/>
                <a:gd name="T20" fmla="*/ 1096 w 3324"/>
                <a:gd name="T21" fmla="*/ 2937 h 3053"/>
                <a:gd name="T22" fmla="*/ 1235 w 3324"/>
                <a:gd name="T23" fmla="*/ 2900 h 3053"/>
                <a:gd name="T24" fmla="*/ 1296 w 3324"/>
                <a:gd name="T25" fmla="*/ 2770 h 3053"/>
                <a:gd name="T26" fmla="*/ 1235 w 3324"/>
                <a:gd name="T27" fmla="*/ 2640 h 3053"/>
                <a:gd name="T28" fmla="*/ 225 w 3324"/>
                <a:gd name="T29" fmla="*/ 112 h 3053"/>
                <a:gd name="T30" fmla="*/ 124 w 3324"/>
                <a:gd name="T31" fmla="*/ 175 h 3053"/>
                <a:gd name="T32" fmla="*/ 137 w 3324"/>
                <a:gd name="T33" fmla="*/ 296 h 3053"/>
                <a:gd name="T34" fmla="*/ 250 w 3324"/>
                <a:gd name="T35" fmla="*/ 336 h 3053"/>
                <a:gd name="T36" fmla="*/ 282 w 3324"/>
                <a:gd name="T37" fmla="*/ 282 h 3053"/>
                <a:gd name="T38" fmla="*/ 225 w 3324"/>
                <a:gd name="T39" fmla="*/ 225 h 3053"/>
                <a:gd name="T40" fmla="*/ 282 w 3324"/>
                <a:gd name="T41" fmla="*/ 168 h 3053"/>
                <a:gd name="T42" fmla="*/ 250 w 3324"/>
                <a:gd name="T43" fmla="*/ 115 h 3053"/>
                <a:gd name="T44" fmla="*/ 323 w 3324"/>
                <a:gd name="T45" fmla="*/ 21 h 3053"/>
                <a:gd name="T46" fmla="*/ 432 w 3324"/>
                <a:gd name="T47" fmla="*/ 137 h 3053"/>
                <a:gd name="T48" fmla="*/ 608 w 3324"/>
                <a:gd name="T49" fmla="*/ 192 h 3053"/>
                <a:gd name="T50" fmla="*/ 1031 w 3324"/>
                <a:gd name="T51" fmla="*/ 680 h 3053"/>
                <a:gd name="T52" fmla="*/ 1067 w 3324"/>
                <a:gd name="T53" fmla="*/ 752 h 3053"/>
                <a:gd name="T54" fmla="*/ 620 w 3324"/>
                <a:gd name="T55" fmla="*/ 790 h 3053"/>
                <a:gd name="T56" fmla="*/ 2799 w 3324"/>
                <a:gd name="T57" fmla="*/ 788 h 3053"/>
                <a:gd name="T58" fmla="*/ 2763 w 3324"/>
                <a:gd name="T59" fmla="*/ 716 h 3053"/>
                <a:gd name="T60" fmla="*/ 3324 w 3324"/>
                <a:gd name="T61" fmla="*/ 677 h 3053"/>
                <a:gd name="T62" fmla="*/ 3003 w 3324"/>
                <a:gd name="T63" fmla="*/ 2433 h 3053"/>
                <a:gd name="T64" fmla="*/ 3039 w 3324"/>
                <a:gd name="T65" fmla="*/ 2505 h 3053"/>
                <a:gd name="T66" fmla="*/ 2646 w 3324"/>
                <a:gd name="T67" fmla="*/ 2544 h 3053"/>
                <a:gd name="T68" fmla="*/ 2750 w 3324"/>
                <a:gd name="T69" fmla="*/ 2693 h 3053"/>
                <a:gd name="T70" fmla="*/ 2734 w 3324"/>
                <a:gd name="T71" fmla="*/ 2889 h 3053"/>
                <a:gd name="T72" fmla="*/ 2597 w 3324"/>
                <a:gd name="T73" fmla="*/ 3026 h 3053"/>
                <a:gd name="T74" fmla="*/ 2398 w 3324"/>
                <a:gd name="T75" fmla="*/ 3041 h 3053"/>
                <a:gd name="T76" fmla="*/ 2242 w 3324"/>
                <a:gd name="T77" fmla="*/ 2923 h 3053"/>
                <a:gd name="T78" fmla="*/ 2200 w 3324"/>
                <a:gd name="T79" fmla="*/ 2731 h 3053"/>
                <a:gd name="T80" fmla="*/ 2283 w 3324"/>
                <a:gd name="T81" fmla="*/ 2568 h 3053"/>
                <a:gd name="T82" fmla="*/ 1368 w 3324"/>
                <a:gd name="T83" fmla="*/ 2625 h 3053"/>
                <a:gd name="T84" fmla="*/ 1405 w 3324"/>
                <a:gd name="T85" fmla="*/ 2811 h 3053"/>
                <a:gd name="T86" fmla="*/ 1311 w 3324"/>
                <a:gd name="T87" fmla="*/ 2983 h 3053"/>
                <a:gd name="T88" fmla="*/ 1127 w 3324"/>
                <a:gd name="T89" fmla="*/ 3053 h 3053"/>
                <a:gd name="T90" fmla="*/ 942 w 3324"/>
                <a:gd name="T91" fmla="*/ 2983 h 3053"/>
                <a:gd name="T92" fmla="*/ 848 w 3324"/>
                <a:gd name="T93" fmla="*/ 2811 h 3053"/>
                <a:gd name="T94" fmla="*/ 885 w 3324"/>
                <a:gd name="T95" fmla="*/ 2625 h 3053"/>
                <a:gd name="T96" fmla="*/ 546 w 3324"/>
                <a:gd name="T97" fmla="*/ 2541 h 3053"/>
                <a:gd name="T98" fmla="*/ 507 w 3324"/>
                <a:gd name="T99" fmla="*/ 282 h 3053"/>
                <a:gd name="T100" fmla="*/ 376 w 3324"/>
                <a:gd name="T101" fmla="*/ 392 h 3053"/>
                <a:gd name="T102" fmla="*/ 225 w 3324"/>
                <a:gd name="T103" fmla="*/ 451 h 3053"/>
                <a:gd name="T104" fmla="*/ 66 w 3324"/>
                <a:gd name="T105" fmla="*/ 385 h 3053"/>
                <a:gd name="T106" fmla="*/ 0 w 3324"/>
                <a:gd name="T107" fmla="*/ 225 h 3053"/>
                <a:gd name="T108" fmla="*/ 66 w 3324"/>
                <a:gd name="T109" fmla="*/ 65 h 3053"/>
                <a:gd name="T110" fmla="*/ 225 w 3324"/>
                <a:gd name="T111" fmla="*/ 0 h 3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4" h="3053">
                  <a:moveTo>
                    <a:pt x="2479" y="2601"/>
                  </a:moveTo>
                  <a:lnTo>
                    <a:pt x="2448" y="2603"/>
                  </a:lnTo>
                  <a:lnTo>
                    <a:pt x="2419" y="2611"/>
                  </a:lnTo>
                  <a:lnTo>
                    <a:pt x="2394" y="2623"/>
                  </a:lnTo>
                  <a:lnTo>
                    <a:pt x="2370" y="2640"/>
                  </a:lnTo>
                  <a:lnTo>
                    <a:pt x="2350" y="2660"/>
                  </a:lnTo>
                  <a:lnTo>
                    <a:pt x="2333" y="2684"/>
                  </a:lnTo>
                  <a:lnTo>
                    <a:pt x="2320" y="2711"/>
                  </a:lnTo>
                  <a:lnTo>
                    <a:pt x="2313" y="2739"/>
                  </a:lnTo>
                  <a:lnTo>
                    <a:pt x="2310" y="2770"/>
                  </a:lnTo>
                  <a:lnTo>
                    <a:pt x="2313" y="2800"/>
                  </a:lnTo>
                  <a:lnTo>
                    <a:pt x="2320" y="2829"/>
                  </a:lnTo>
                  <a:lnTo>
                    <a:pt x="2333" y="2856"/>
                  </a:lnTo>
                  <a:lnTo>
                    <a:pt x="2350" y="2879"/>
                  </a:lnTo>
                  <a:lnTo>
                    <a:pt x="2370" y="2900"/>
                  </a:lnTo>
                  <a:lnTo>
                    <a:pt x="2394" y="2916"/>
                  </a:lnTo>
                  <a:lnTo>
                    <a:pt x="2419" y="2929"/>
                  </a:lnTo>
                  <a:lnTo>
                    <a:pt x="2448" y="2937"/>
                  </a:lnTo>
                  <a:lnTo>
                    <a:pt x="2479" y="2939"/>
                  </a:lnTo>
                  <a:lnTo>
                    <a:pt x="2509" y="2937"/>
                  </a:lnTo>
                  <a:lnTo>
                    <a:pt x="2537" y="2929"/>
                  </a:lnTo>
                  <a:lnTo>
                    <a:pt x="2564" y="2916"/>
                  </a:lnTo>
                  <a:lnTo>
                    <a:pt x="2587" y="2900"/>
                  </a:lnTo>
                  <a:lnTo>
                    <a:pt x="2608" y="2879"/>
                  </a:lnTo>
                  <a:lnTo>
                    <a:pt x="2625" y="2856"/>
                  </a:lnTo>
                  <a:lnTo>
                    <a:pt x="2637" y="2829"/>
                  </a:lnTo>
                  <a:lnTo>
                    <a:pt x="2645" y="2800"/>
                  </a:lnTo>
                  <a:lnTo>
                    <a:pt x="2648" y="2770"/>
                  </a:lnTo>
                  <a:lnTo>
                    <a:pt x="2645" y="2739"/>
                  </a:lnTo>
                  <a:lnTo>
                    <a:pt x="2637" y="2711"/>
                  </a:lnTo>
                  <a:lnTo>
                    <a:pt x="2625" y="2684"/>
                  </a:lnTo>
                  <a:lnTo>
                    <a:pt x="2608" y="2660"/>
                  </a:lnTo>
                  <a:lnTo>
                    <a:pt x="2587" y="2640"/>
                  </a:lnTo>
                  <a:lnTo>
                    <a:pt x="2564" y="2623"/>
                  </a:lnTo>
                  <a:lnTo>
                    <a:pt x="2537" y="2611"/>
                  </a:lnTo>
                  <a:lnTo>
                    <a:pt x="2509" y="2603"/>
                  </a:lnTo>
                  <a:lnTo>
                    <a:pt x="2479" y="2601"/>
                  </a:lnTo>
                  <a:close/>
                  <a:moveTo>
                    <a:pt x="1127" y="2601"/>
                  </a:moveTo>
                  <a:lnTo>
                    <a:pt x="1096" y="2603"/>
                  </a:lnTo>
                  <a:lnTo>
                    <a:pt x="1067" y="2611"/>
                  </a:lnTo>
                  <a:lnTo>
                    <a:pt x="1042" y="2623"/>
                  </a:lnTo>
                  <a:lnTo>
                    <a:pt x="1018" y="2640"/>
                  </a:lnTo>
                  <a:lnTo>
                    <a:pt x="998" y="2660"/>
                  </a:lnTo>
                  <a:lnTo>
                    <a:pt x="981" y="2684"/>
                  </a:lnTo>
                  <a:lnTo>
                    <a:pt x="968" y="2711"/>
                  </a:lnTo>
                  <a:lnTo>
                    <a:pt x="961" y="2739"/>
                  </a:lnTo>
                  <a:lnTo>
                    <a:pt x="958" y="2770"/>
                  </a:lnTo>
                  <a:lnTo>
                    <a:pt x="961" y="2800"/>
                  </a:lnTo>
                  <a:lnTo>
                    <a:pt x="968" y="2829"/>
                  </a:lnTo>
                  <a:lnTo>
                    <a:pt x="981" y="2856"/>
                  </a:lnTo>
                  <a:lnTo>
                    <a:pt x="998" y="2879"/>
                  </a:lnTo>
                  <a:lnTo>
                    <a:pt x="1018" y="2900"/>
                  </a:lnTo>
                  <a:lnTo>
                    <a:pt x="1042" y="2916"/>
                  </a:lnTo>
                  <a:lnTo>
                    <a:pt x="1067" y="2929"/>
                  </a:lnTo>
                  <a:lnTo>
                    <a:pt x="1096" y="2937"/>
                  </a:lnTo>
                  <a:lnTo>
                    <a:pt x="1127" y="2939"/>
                  </a:lnTo>
                  <a:lnTo>
                    <a:pt x="1157" y="2937"/>
                  </a:lnTo>
                  <a:lnTo>
                    <a:pt x="1186" y="2929"/>
                  </a:lnTo>
                  <a:lnTo>
                    <a:pt x="1212" y="2916"/>
                  </a:lnTo>
                  <a:lnTo>
                    <a:pt x="1235" y="2900"/>
                  </a:lnTo>
                  <a:lnTo>
                    <a:pt x="1256" y="2879"/>
                  </a:lnTo>
                  <a:lnTo>
                    <a:pt x="1272" y="2856"/>
                  </a:lnTo>
                  <a:lnTo>
                    <a:pt x="1285" y="2829"/>
                  </a:lnTo>
                  <a:lnTo>
                    <a:pt x="1293" y="2800"/>
                  </a:lnTo>
                  <a:lnTo>
                    <a:pt x="1296" y="2770"/>
                  </a:lnTo>
                  <a:lnTo>
                    <a:pt x="1293" y="2739"/>
                  </a:lnTo>
                  <a:lnTo>
                    <a:pt x="1285" y="2711"/>
                  </a:lnTo>
                  <a:lnTo>
                    <a:pt x="1272" y="2684"/>
                  </a:lnTo>
                  <a:lnTo>
                    <a:pt x="1256" y="2660"/>
                  </a:lnTo>
                  <a:lnTo>
                    <a:pt x="1235" y="2640"/>
                  </a:lnTo>
                  <a:lnTo>
                    <a:pt x="1212" y="2623"/>
                  </a:lnTo>
                  <a:lnTo>
                    <a:pt x="1186" y="2611"/>
                  </a:lnTo>
                  <a:lnTo>
                    <a:pt x="1157" y="2603"/>
                  </a:lnTo>
                  <a:lnTo>
                    <a:pt x="1127" y="2601"/>
                  </a:lnTo>
                  <a:close/>
                  <a:moveTo>
                    <a:pt x="225" y="112"/>
                  </a:moveTo>
                  <a:lnTo>
                    <a:pt x="200" y="115"/>
                  </a:lnTo>
                  <a:lnTo>
                    <a:pt x="176" y="124"/>
                  </a:lnTo>
                  <a:lnTo>
                    <a:pt x="155" y="137"/>
                  </a:lnTo>
                  <a:lnTo>
                    <a:pt x="137" y="155"/>
                  </a:lnTo>
                  <a:lnTo>
                    <a:pt x="124" y="175"/>
                  </a:lnTo>
                  <a:lnTo>
                    <a:pt x="116" y="199"/>
                  </a:lnTo>
                  <a:lnTo>
                    <a:pt x="113" y="225"/>
                  </a:lnTo>
                  <a:lnTo>
                    <a:pt x="116" y="251"/>
                  </a:lnTo>
                  <a:lnTo>
                    <a:pt x="124" y="275"/>
                  </a:lnTo>
                  <a:lnTo>
                    <a:pt x="137" y="296"/>
                  </a:lnTo>
                  <a:lnTo>
                    <a:pt x="155" y="313"/>
                  </a:lnTo>
                  <a:lnTo>
                    <a:pt x="176" y="326"/>
                  </a:lnTo>
                  <a:lnTo>
                    <a:pt x="200" y="336"/>
                  </a:lnTo>
                  <a:lnTo>
                    <a:pt x="225" y="339"/>
                  </a:lnTo>
                  <a:lnTo>
                    <a:pt x="250" y="336"/>
                  </a:lnTo>
                  <a:lnTo>
                    <a:pt x="271" y="329"/>
                  </a:lnTo>
                  <a:lnTo>
                    <a:pt x="292" y="316"/>
                  </a:lnTo>
                  <a:lnTo>
                    <a:pt x="308" y="301"/>
                  </a:lnTo>
                  <a:lnTo>
                    <a:pt x="323" y="282"/>
                  </a:lnTo>
                  <a:lnTo>
                    <a:pt x="282" y="282"/>
                  </a:lnTo>
                  <a:lnTo>
                    <a:pt x="264" y="279"/>
                  </a:lnTo>
                  <a:lnTo>
                    <a:pt x="249" y="271"/>
                  </a:lnTo>
                  <a:lnTo>
                    <a:pt x="237" y="259"/>
                  </a:lnTo>
                  <a:lnTo>
                    <a:pt x="228" y="243"/>
                  </a:lnTo>
                  <a:lnTo>
                    <a:pt x="225" y="225"/>
                  </a:lnTo>
                  <a:lnTo>
                    <a:pt x="228" y="207"/>
                  </a:lnTo>
                  <a:lnTo>
                    <a:pt x="237" y="192"/>
                  </a:lnTo>
                  <a:lnTo>
                    <a:pt x="249" y="179"/>
                  </a:lnTo>
                  <a:lnTo>
                    <a:pt x="264" y="171"/>
                  </a:lnTo>
                  <a:lnTo>
                    <a:pt x="282" y="168"/>
                  </a:lnTo>
                  <a:lnTo>
                    <a:pt x="323" y="168"/>
                  </a:lnTo>
                  <a:lnTo>
                    <a:pt x="308" y="150"/>
                  </a:lnTo>
                  <a:lnTo>
                    <a:pt x="292" y="134"/>
                  </a:lnTo>
                  <a:lnTo>
                    <a:pt x="271" y="122"/>
                  </a:lnTo>
                  <a:lnTo>
                    <a:pt x="250" y="115"/>
                  </a:lnTo>
                  <a:lnTo>
                    <a:pt x="225" y="112"/>
                  </a:lnTo>
                  <a:close/>
                  <a:moveTo>
                    <a:pt x="225" y="0"/>
                  </a:moveTo>
                  <a:lnTo>
                    <a:pt x="259" y="2"/>
                  </a:lnTo>
                  <a:lnTo>
                    <a:pt x="292" y="9"/>
                  </a:lnTo>
                  <a:lnTo>
                    <a:pt x="323" y="21"/>
                  </a:lnTo>
                  <a:lnTo>
                    <a:pt x="350" y="38"/>
                  </a:lnTo>
                  <a:lnTo>
                    <a:pt x="376" y="58"/>
                  </a:lnTo>
                  <a:lnTo>
                    <a:pt x="398" y="82"/>
                  </a:lnTo>
                  <a:lnTo>
                    <a:pt x="417" y="109"/>
                  </a:lnTo>
                  <a:lnTo>
                    <a:pt x="432" y="137"/>
                  </a:lnTo>
                  <a:lnTo>
                    <a:pt x="442" y="168"/>
                  </a:lnTo>
                  <a:lnTo>
                    <a:pt x="563" y="168"/>
                  </a:lnTo>
                  <a:lnTo>
                    <a:pt x="581" y="171"/>
                  </a:lnTo>
                  <a:lnTo>
                    <a:pt x="596" y="179"/>
                  </a:lnTo>
                  <a:lnTo>
                    <a:pt x="608" y="192"/>
                  </a:lnTo>
                  <a:lnTo>
                    <a:pt x="617" y="207"/>
                  </a:lnTo>
                  <a:lnTo>
                    <a:pt x="620" y="225"/>
                  </a:lnTo>
                  <a:lnTo>
                    <a:pt x="620" y="677"/>
                  </a:lnTo>
                  <a:lnTo>
                    <a:pt x="1014" y="677"/>
                  </a:lnTo>
                  <a:lnTo>
                    <a:pt x="1031" y="680"/>
                  </a:lnTo>
                  <a:lnTo>
                    <a:pt x="1047" y="688"/>
                  </a:lnTo>
                  <a:lnTo>
                    <a:pt x="1059" y="701"/>
                  </a:lnTo>
                  <a:lnTo>
                    <a:pt x="1067" y="716"/>
                  </a:lnTo>
                  <a:lnTo>
                    <a:pt x="1070" y="734"/>
                  </a:lnTo>
                  <a:lnTo>
                    <a:pt x="1067" y="752"/>
                  </a:lnTo>
                  <a:lnTo>
                    <a:pt x="1059" y="768"/>
                  </a:lnTo>
                  <a:lnTo>
                    <a:pt x="1047" y="780"/>
                  </a:lnTo>
                  <a:lnTo>
                    <a:pt x="1031" y="788"/>
                  </a:lnTo>
                  <a:lnTo>
                    <a:pt x="1014" y="790"/>
                  </a:lnTo>
                  <a:lnTo>
                    <a:pt x="620" y="790"/>
                  </a:lnTo>
                  <a:lnTo>
                    <a:pt x="620" y="2035"/>
                  </a:lnTo>
                  <a:lnTo>
                    <a:pt x="3211" y="2035"/>
                  </a:lnTo>
                  <a:lnTo>
                    <a:pt x="3211" y="790"/>
                  </a:lnTo>
                  <a:lnTo>
                    <a:pt x="2817" y="790"/>
                  </a:lnTo>
                  <a:lnTo>
                    <a:pt x="2799" y="788"/>
                  </a:lnTo>
                  <a:lnTo>
                    <a:pt x="2784" y="780"/>
                  </a:lnTo>
                  <a:lnTo>
                    <a:pt x="2772" y="768"/>
                  </a:lnTo>
                  <a:lnTo>
                    <a:pt x="2763" y="752"/>
                  </a:lnTo>
                  <a:lnTo>
                    <a:pt x="2760" y="734"/>
                  </a:lnTo>
                  <a:lnTo>
                    <a:pt x="2763" y="716"/>
                  </a:lnTo>
                  <a:lnTo>
                    <a:pt x="2772" y="701"/>
                  </a:lnTo>
                  <a:lnTo>
                    <a:pt x="2784" y="688"/>
                  </a:lnTo>
                  <a:lnTo>
                    <a:pt x="2799" y="680"/>
                  </a:lnTo>
                  <a:lnTo>
                    <a:pt x="2817" y="677"/>
                  </a:lnTo>
                  <a:lnTo>
                    <a:pt x="3324" y="677"/>
                  </a:lnTo>
                  <a:lnTo>
                    <a:pt x="3324" y="2147"/>
                  </a:lnTo>
                  <a:lnTo>
                    <a:pt x="620" y="2147"/>
                  </a:lnTo>
                  <a:lnTo>
                    <a:pt x="620" y="2430"/>
                  </a:lnTo>
                  <a:lnTo>
                    <a:pt x="2986" y="2430"/>
                  </a:lnTo>
                  <a:lnTo>
                    <a:pt x="3003" y="2433"/>
                  </a:lnTo>
                  <a:lnTo>
                    <a:pt x="3018" y="2441"/>
                  </a:lnTo>
                  <a:lnTo>
                    <a:pt x="3031" y="2454"/>
                  </a:lnTo>
                  <a:lnTo>
                    <a:pt x="3039" y="2469"/>
                  </a:lnTo>
                  <a:lnTo>
                    <a:pt x="3042" y="2488"/>
                  </a:lnTo>
                  <a:lnTo>
                    <a:pt x="3039" y="2505"/>
                  </a:lnTo>
                  <a:lnTo>
                    <a:pt x="3031" y="2520"/>
                  </a:lnTo>
                  <a:lnTo>
                    <a:pt x="3018" y="2533"/>
                  </a:lnTo>
                  <a:lnTo>
                    <a:pt x="3003" y="2541"/>
                  </a:lnTo>
                  <a:lnTo>
                    <a:pt x="2986" y="2544"/>
                  </a:lnTo>
                  <a:lnTo>
                    <a:pt x="2646" y="2544"/>
                  </a:lnTo>
                  <a:lnTo>
                    <a:pt x="2674" y="2568"/>
                  </a:lnTo>
                  <a:lnTo>
                    <a:pt x="2699" y="2594"/>
                  </a:lnTo>
                  <a:lnTo>
                    <a:pt x="2719" y="2625"/>
                  </a:lnTo>
                  <a:lnTo>
                    <a:pt x="2737" y="2658"/>
                  </a:lnTo>
                  <a:lnTo>
                    <a:pt x="2750" y="2693"/>
                  </a:lnTo>
                  <a:lnTo>
                    <a:pt x="2757" y="2731"/>
                  </a:lnTo>
                  <a:lnTo>
                    <a:pt x="2760" y="2770"/>
                  </a:lnTo>
                  <a:lnTo>
                    <a:pt x="2757" y="2811"/>
                  </a:lnTo>
                  <a:lnTo>
                    <a:pt x="2748" y="2851"/>
                  </a:lnTo>
                  <a:lnTo>
                    <a:pt x="2734" y="2889"/>
                  </a:lnTo>
                  <a:lnTo>
                    <a:pt x="2715" y="2923"/>
                  </a:lnTo>
                  <a:lnTo>
                    <a:pt x="2691" y="2955"/>
                  </a:lnTo>
                  <a:lnTo>
                    <a:pt x="2663" y="2983"/>
                  </a:lnTo>
                  <a:lnTo>
                    <a:pt x="2632" y="3007"/>
                  </a:lnTo>
                  <a:lnTo>
                    <a:pt x="2597" y="3026"/>
                  </a:lnTo>
                  <a:lnTo>
                    <a:pt x="2560" y="3041"/>
                  </a:lnTo>
                  <a:lnTo>
                    <a:pt x="2521" y="3050"/>
                  </a:lnTo>
                  <a:lnTo>
                    <a:pt x="2479" y="3053"/>
                  </a:lnTo>
                  <a:lnTo>
                    <a:pt x="2437" y="3050"/>
                  </a:lnTo>
                  <a:lnTo>
                    <a:pt x="2398" y="3041"/>
                  </a:lnTo>
                  <a:lnTo>
                    <a:pt x="2360" y="3026"/>
                  </a:lnTo>
                  <a:lnTo>
                    <a:pt x="2325" y="3007"/>
                  </a:lnTo>
                  <a:lnTo>
                    <a:pt x="2294" y="2983"/>
                  </a:lnTo>
                  <a:lnTo>
                    <a:pt x="2267" y="2955"/>
                  </a:lnTo>
                  <a:lnTo>
                    <a:pt x="2242" y="2923"/>
                  </a:lnTo>
                  <a:lnTo>
                    <a:pt x="2224" y="2889"/>
                  </a:lnTo>
                  <a:lnTo>
                    <a:pt x="2209" y="2851"/>
                  </a:lnTo>
                  <a:lnTo>
                    <a:pt x="2200" y="2811"/>
                  </a:lnTo>
                  <a:lnTo>
                    <a:pt x="2197" y="2770"/>
                  </a:lnTo>
                  <a:lnTo>
                    <a:pt x="2200" y="2731"/>
                  </a:lnTo>
                  <a:lnTo>
                    <a:pt x="2207" y="2693"/>
                  </a:lnTo>
                  <a:lnTo>
                    <a:pt x="2221" y="2658"/>
                  </a:lnTo>
                  <a:lnTo>
                    <a:pt x="2237" y="2625"/>
                  </a:lnTo>
                  <a:lnTo>
                    <a:pt x="2258" y="2594"/>
                  </a:lnTo>
                  <a:lnTo>
                    <a:pt x="2283" y="2568"/>
                  </a:lnTo>
                  <a:lnTo>
                    <a:pt x="2312" y="2544"/>
                  </a:lnTo>
                  <a:lnTo>
                    <a:pt x="1294" y="2544"/>
                  </a:lnTo>
                  <a:lnTo>
                    <a:pt x="1322" y="2568"/>
                  </a:lnTo>
                  <a:lnTo>
                    <a:pt x="1347" y="2594"/>
                  </a:lnTo>
                  <a:lnTo>
                    <a:pt x="1368" y="2625"/>
                  </a:lnTo>
                  <a:lnTo>
                    <a:pt x="1385" y="2658"/>
                  </a:lnTo>
                  <a:lnTo>
                    <a:pt x="1398" y="2693"/>
                  </a:lnTo>
                  <a:lnTo>
                    <a:pt x="1405" y="2731"/>
                  </a:lnTo>
                  <a:lnTo>
                    <a:pt x="1408" y="2770"/>
                  </a:lnTo>
                  <a:lnTo>
                    <a:pt x="1405" y="2811"/>
                  </a:lnTo>
                  <a:lnTo>
                    <a:pt x="1396" y="2851"/>
                  </a:lnTo>
                  <a:lnTo>
                    <a:pt x="1382" y="2889"/>
                  </a:lnTo>
                  <a:lnTo>
                    <a:pt x="1363" y="2923"/>
                  </a:lnTo>
                  <a:lnTo>
                    <a:pt x="1339" y="2955"/>
                  </a:lnTo>
                  <a:lnTo>
                    <a:pt x="1311" y="2983"/>
                  </a:lnTo>
                  <a:lnTo>
                    <a:pt x="1280" y="3007"/>
                  </a:lnTo>
                  <a:lnTo>
                    <a:pt x="1245" y="3026"/>
                  </a:lnTo>
                  <a:lnTo>
                    <a:pt x="1208" y="3041"/>
                  </a:lnTo>
                  <a:lnTo>
                    <a:pt x="1169" y="3050"/>
                  </a:lnTo>
                  <a:lnTo>
                    <a:pt x="1127" y="3053"/>
                  </a:lnTo>
                  <a:lnTo>
                    <a:pt x="1085" y="3050"/>
                  </a:lnTo>
                  <a:lnTo>
                    <a:pt x="1046" y="3041"/>
                  </a:lnTo>
                  <a:lnTo>
                    <a:pt x="1008" y="3026"/>
                  </a:lnTo>
                  <a:lnTo>
                    <a:pt x="973" y="3007"/>
                  </a:lnTo>
                  <a:lnTo>
                    <a:pt x="942" y="2983"/>
                  </a:lnTo>
                  <a:lnTo>
                    <a:pt x="915" y="2955"/>
                  </a:lnTo>
                  <a:lnTo>
                    <a:pt x="890" y="2923"/>
                  </a:lnTo>
                  <a:lnTo>
                    <a:pt x="872" y="2889"/>
                  </a:lnTo>
                  <a:lnTo>
                    <a:pt x="857" y="2851"/>
                  </a:lnTo>
                  <a:lnTo>
                    <a:pt x="848" y="2811"/>
                  </a:lnTo>
                  <a:lnTo>
                    <a:pt x="845" y="2770"/>
                  </a:lnTo>
                  <a:lnTo>
                    <a:pt x="848" y="2731"/>
                  </a:lnTo>
                  <a:lnTo>
                    <a:pt x="855" y="2693"/>
                  </a:lnTo>
                  <a:lnTo>
                    <a:pt x="869" y="2658"/>
                  </a:lnTo>
                  <a:lnTo>
                    <a:pt x="885" y="2625"/>
                  </a:lnTo>
                  <a:lnTo>
                    <a:pt x="906" y="2594"/>
                  </a:lnTo>
                  <a:lnTo>
                    <a:pt x="931" y="2568"/>
                  </a:lnTo>
                  <a:lnTo>
                    <a:pt x="960" y="2544"/>
                  </a:lnTo>
                  <a:lnTo>
                    <a:pt x="563" y="2544"/>
                  </a:lnTo>
                  <a:lnTo>
                    <a:pt x="546" y="2541"/>
                  </a:lnTo>
                  <a:lnTo>
                    <a:pt x="531" y="2533"/>
                  </a:lnTo>
                  <a:lnTo>
                    <a:pt x="518" y="2520"/>
                  </a:lnTo>
                  <a:lnTo>
                    <a:pt x="510" y="2505"/>
                  </a:lnTo>
                  <a:lnTo>
                    <a:pt x="507" y="2488"/>
                  </a:lnTo>
                  <a:lnTo>
                    <a:pt x="507" y="282"/>
                  </a:lnTo>
                  <a:lnTo>
                    <a:pt x="442" y="282"/>
                  </a:lnTo>
                  <a:lnTo>
                    <a:pt x="432" y="313"/>
                  </a:lnTo>
                  <a:lnTo>
                    <a:pt x="417" y="342"/>
                  </a:lnTo>
                  <a:lnTo>
                    <a:pt x="398" y="369"/>
                  </a:lnTo>
                  <a:lnTo>
                    <a:pt x="376" y="392"/>
                  </a:lnTo>
                  <a:lnTo>
                    <a:pt x="350" y="413"/>
                  </a:lnTo>
                  <a:lnTo>
                    <a:pt x="323" y="429"/>
                  </a:lnTo>
                  <a:lnTo>
                    <a:pt x="292" y="442"/>
                  </a:lnTo>
                  <a:lnTo>
                    <a:pt x="259" y="449"/>
                  </a:lnTo>
                  <a:lnTo>
                    <a:pt x="225" y="451"/>
                  </a:lnTo>
                  <a:lnTo>
                    <a:pt x="188" y="449"/>
                  </a:lnTo>
                  <a:lnTo>
                    <a:pt x="154" y="440"/>
                  </a:lnTo>
                  <a:lnTo>
                    <a:pt x="122" y="426"/>
                  </a:lnTo>
                  <a:lnTo>
                    <a:pt x="92" y="408"/>
                  </a:lnTo>
                  <a:lnTo>
                    <a:pt x="66" y="385"/>
                  </a:lnTo>
                  <a:lnTo>
                    <a:pt x="43" y="358"/>
                  </a:lnTo>
                  <a:lnTo>
                    <a:pt x="26" y="330"/>
                  </a:lnTo>
                  <a:lnTo>
                    <a:pt x="11" y="297"/>
                  </a:lnTo>
                  <a:lnTo>
                    <a:pt x="3" y="262"/>
                  </a:lnTo>
                  <a:lnTo>
                    <a:pt x="0" y="225"/>
                  </a:lnTo>
                  <a:lnTo>
                    <a:pt x="3" y="189"/>
                  </a:lnTo>
                  <a:lnTo>
                    <a:pt x="11" y="154"/>
                  </a:lnTo>
                  <a:lnTo>
                    <a:pt x="26" y="121"/>
                  </a:lnTo>
                  <a:lnTo>
                    <a:pt x="43" y="92"/>
                  </a:lnTo>
                  <a:lnTo>
                    <a:pt x="66" y="65"/>
                  </a:lnTo>
                  <a:lnTo>
                    <a:pt x="92" y="43"/>
                  </a:lnTo>
                  <a:lnTo>
                    <a:pt x="122" y="24"/>
                  </a:lnTo>
                  <a:lnTo>
                    <a:pt x="154" y="11"/>
                  </a:lnTo>
                  <a:lnTo>
                    <a:pt x="188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Freeform 1141"/>
            <p:cNvSpPr>
              <a:spLocks noEditPoints="1"/>
            </p:cNvSpPr>
            <p:nvPr/>
          </p:nvSpPr>
          <p:spPr bwMode="auto">
            <a:xfrm>
              <a:off x="8328026" y="5808663"/>
              <a:ext cx="249238" cy="250825"/>
            </a:xfrm>
            <a:custGeom>
              <a:avLst/>
              <a:gdLst>
                <a:gd name="T0" fmla="*/ 660 w 1577"/>
                <a:gd name="T1" fmla="*/ 126 h 1583"/>
                <a:gd name="T2" fmla="*/ 483 w 1577"/>
                <a:gd name="T3" fmla="*/ 187 h 1583"/>
                <a:gd name="T4" fmla="*/ 333 w 1577"/>
                <a:gd name="T5" fmla="*/ 291 h 1583"/>
                <a:gd name="T6" fmla="*/ 216 w 1577"/>
                <a:gd name="T7" fmla="*/ 433 h 1583"/>
                <a:gd name="T8" fmla="*/ 140 w 1577"/>
                <a:gd name="T9" fmla="*/ 601 h 1583"/>
                <a:gd name="T10" fmla="*/ 112 w 1577"/>
                <a:gd name="T11" fmla="*/ 792 h 1583"/>
                <a:gd name="T12" fmla="*/ 140 w 1577"/>
                <a:gd name="T13" fmla="*/ 983 h 1583"/>
                <a:gd name="T14" fmla="*/ 216 w 1577"/>
                <a:gd name="T15" fmla="*/ 1151 h 1583"/>
                <a:gd name="T16" fmla="*/ 333 w 1577"/>
                <a:gd name="T17" fmla="*/ 1293 h 1583"/>
                <a:gd name="T18" fmla="*/ 483 w 1577"/>
                <a:gd name="T19" fmla="*/ 1398 h 1583"/>
                <a:gd name="T20" fmla="*/ 660 w 1577"/>
                <a:gd name="T21" fmla="*/ 1459 h 1583"/>
                <a:gd name="T22" fmla="*/ 853 w 1577"/>
                <a:gd name="T23" fmla="*/ 1468 h 1583"/>
                <a:gd name="T24" fmla="*/ 1037 w 1577"/>
                <a:gd name="T25" fmla="*/ 1423 h 1583"/>
                <a:gd name="T26" fmla="*/ 1197 w 1577"/>
                <a:gd name="T27" fmla="*/ 1332 h 1583"/>
                <a:gd name="T28" fmla="*/ 1326 w 1577"/>
                <a:gd name="T29" fmla="*/ 1203 h 1583"/>
                <a:gd name="T30" fmla="*/ 1417 w 1577"/>
                <a:gd name="T31" fmla="*/ 1041 h 1583"/>
                <a:gd name="T32" fmla="*/ 1461 w 1577"/>
                <a:gd name="T33" fmla="*/ 857 h 1583"/>
                <a:gd name="T34" fmla="*/ 1452 w 1577"/>
                <a:gd name="T35" fmla="*/ 663 h 1583"/>
                <a:gd name="T36" fmla="*/ 1392 w 1577"/>
                <a:gd name="T37" fmla="*/ 486 h 1583"/>
                <a:gd name="T38" fmla="*/ 1287 w 1577"/>
                <a:gd name="T39" fmla="*/ 335 h 1583"/>
                <a:gd name="T40" fmla="*/ 1147 w 1577"/>
                <a:gd name="T41" fmla="*/ 217 h 1583"/>
                <a:gd name="T42" fmla="*/ 978 w 1577"/>
                <a:gd name="T43" fmla="*/ 141 h 1583"/>
                <a:gd name="T44" fmla="*/ 788 w 1577"/>
                <a:gd name="T45" fmla="*/ 114 h 1583"/>
                <a:gd name="T46" fmla="*/ 930 w 1577"/>
                <a:gd name="T47" fmla="*/ 13 h 1583"/>
                <a:gd name="T48" fmla="*/ 1126 w 1577"/>
                <a:gd name="T49" fmla="*/ 77 h 1583"/>
                <a:gd name="T50" fmla="*/ 1296 w 1577"/>
                <a:gd name="T51" fmla="*/ 187 h 1583"/>
                <a:gd name="T52" fmla="*/ 1433 w 1577"/>
                <a:gd name="T53" fmla="*/ 336 h 1583"/>
                <a:gd name="T54" fmla="*/ 1528 w 1577"/>
                <a:gd name="T55" fmla="*/ 516 h 1583"/>
                <a:gd name="T56" fmla="*/ 1574 w 1577"/>
                <a:gd name="T57" fmla="*/ 720 h 1583"/>
                <a:gd name="T58" fmla="*/ 1564 w 1577"/>
                <a:gd name="T59" fmla="*/ 935 h 1583"/>
                <a:gd name="T60" fmla="*/ 1501 w 1577"/>
                <a:gd name="T61" fmla="*/ 1131 h 1583"/>
                <a:gd name="T62" fmla="*/ 1392 w 1577"/>
                <a:gd name="T63" fmla="*/ 1302 h 1583"/>
                <a:gd name="T64" fmla="*/ 1243 w 1577"/>
                <a:gd name="T65" fmla="*/ 1438 h 1583"/>
                <a:gd name="T66" fmla="*/ 1063 w 1577"/>
                <a:gd name="T67" fmla="*/ 1534 h 1583"/>
                <a:gd name="T68" fmla="*/ 860 w 1577"/>
                <a:gd name="T69" fmla="*/ 1580 h 1583"/>
                <a:gd name="T70" fmla="*/ 647 w 1577"/>
                <a:gd name="T71" fmla="*/ 1571 h 1583"/>
                <a:gd name="T72" fmla="*/ 450 w 1577"/>
                <a:gd name="T73" fmla="*/ 1507 h 1583"/>
                <a:gd name="T74" fmla="*/ 280 w 1577"/>
                <a:gd name="T75" fmla="*/ 1397 h 1583"/>
                <a:gd name="T76" fmla="*/ 144 w 1577"/>
                <a:gd name="T77" fmla="*/ 1248 h 1583"/>
                <a:gd name="T78" fmla="*/ 49 w 1577"/>
                <a:gd name="T79" fmla="*/ 1068 h 1583"/>
                <a:gd name="T80" fmla="*/ 3 w 1577"/>
                <a:gd name="T81" fmla="*/ 864 h 1583"/>
                <a:gd name="T82" fmla="*/ 12 w 1577"/>
                <a:gd name="T83" fmla="*/ 650 h 1583"/>
                <a:gd name="T84" fmla="*/ 75 w 1577"/>
                <a:gd name="T85" fmla="*/ 453 h 1583"/>
                <a:gd name="T86" fmla="*/ 185 w 1577"/>
                <a:gd name="T87" fmla="*/ 283 h 1583"/>
                <a:gd name="T88" fmla="*/ 334 w 1577"/>
                <a:gd name="T89" fmla="*/ 146 h 1583"/>
                <a:gd name="T90" fmla="*/ 514 w 1577"/>
                <a:gd name="T91" fmla="*/ 50 h 1583"/>
                <a:gd name="T92" fmla="*/ 717 w 1577"/>
                <a:gd name="T93" fmla="*/ 4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77" h="1583">
                  <a:moveTo>
                    <a:pt x="788" y="114"/>
                  </a:moveTo>
                  <a:lnTo>
                    <a:pt x="723" y="117"/>
                  </a:lnTo>
                  <a:lnTo>
                    <a:pt x="660" y="126"/>
                  </a:lnTo>
                  <a:lnTo>
                    <a:pt x="599" y="141"/>
                  </a:lnTo>
                  <a:lnTo>
                    <a:pt x="539" y="161"/>
                  </a:lnTo>
                  <a:lnTo>
                    <a:pt x="483" y="187"/>
                  </a:lnTo>
                  <a:lnTo>
                    <a:pt x="430" y="217"/>
                  </a:lnTo>
                  <a:lnTo>
                    <a:pt x="380" y="252"/>
                  </a:lnTo>
                  <a:lnTo>
                    <a:pt x="333" y="291"/>
                  </a:lnTo>
                  <a:lnTo>
                    <a:pt x="290" y="335"/>
                  </a:lnTo>
                  <a:lnTo>
                    <a:pt x="251" y="381"/>
                  </a:lnTo>
                  <a:lnTo>
                    <a:pt x="216" y="433"/>
                  </a:lnTo>
                  <a:lnTo>
                    <a:pt x="185" y="486"/>
                  </a:lnTo>
                  <a:lnTo>
                    <a:pt x="159" y="543"/>
                  </a:lnTo>
                  <a:lnTo>
                    <a:pt x="140" y="601"/>
                  </a:lnTo>
                  <a:lnTo>
                    <a:pt x="125" y="663"/>
                  </a:lnTo>
                  <a:lnTo>
                    <a:pt x="115" y="727"/>
                  </a:lnTo>
                  <a:lnTo>
                    <a:pt x="112" y="792"/>
                  </a:lnTo>
                  <a:lnTo>
                    <a:pt x="115" y="857"/>
                  </a:lnTo>
                  <a:lnTo>
                    <a:pt x="125" y="921"/>
                  </a:lnTo>
                  <a:lnTo>
                    <a:pt x="140" y="983"/>
                  </a:lnTo>
                  <a:lnTo>
                    <a:pt x="159" y="1041"/>
                  </a:lnTo>
                  <a:lnTo>
                    <a:pt x="185" y="1098"/>
                  </a:lnTo>
                  <a:lnTo>
                    <a:pt x="216" y="1151"/>
                  </a:lnTo>
                  <a:lnTo>
                    <a:pt x="251" y="1203"/>
                  </a:lnTo>
                  <a:lnTo>
                    <a:pt x="290" y="1249"/>
                  </a:lnTo>
                  <a:lnTo>
                    <a:pt x="333" y="1293"/>
                  </a:lnTo>
                  <a:lnTo>
                    <a:pt x="380" y="1332"/>
                  </a:lnTo>
                  <a:lnTo>
                    <a:pt x="430" y="1367"/>
                  </a:lnTo>
                  <a:lnTo>
                    <a:pt x="483" y="1398"/>
                  </a:lnTo>
                  <a:lnTo>
                    <a:pt x="539" y="1423"/>
                  </a:lnTo>
                  <a:lnTo>
                    <a:pt x="599" y="1443"/>
                  </a:lnTo>
                  <a:lnTo>
                    <a:pt x="660" y="1459"/>
                  </a:lnTo>
                  <a:lnTo>
                    <a:pt x="723" y="1468"/>
                  </a:lnTo>
                  <a:lnTo>
                    <a:pt x="788" y="1471"/>
                  </a:lnTo>
                  <a:lnTo>
                    <a:pt x="853" y="1468"/>
                  </a:lnTo>
                  <a:lnTo>
                    <a:pt x="916" y="1459"/>
                  </a:lnTo>
                  <a:lnTo>
                    <a:pt x="978" y="1443"/>
                  </a:lnTo>
                  <a:lnTo>
                    <a:pt x="1037" y="1423"/>
                  </a:lnTo>
                  <a:lnTo>
                    <a:pt x="1094" y="1398"/>
                  </a:lnTo>
                  <a:lnTo>
                    <a:pt x="1147" y="1367"/>
                  </a:lnTo>
                  <a:lnTo>
                    <a:pt x="1197" y="1332"/>
                  </a:lnTo>
                  <a:lnTo>
                    <a:pt x="1244" y="1293"/>
                  </a:lnTo>
                  <a:lnTo>
                    <a:pt x="1287" y="1249"/>
                  </a:lnTo>
                  <a:lnTo>
                    <a:pt x="1326" y="1203"/>
                  </a:lnTo>
                  <a:lnTo>
                    <a:pt x="1361" y="1151"/>
                  </a:lnTo>
                  <a:lnTo>
                    <a:pt x="1392" y="1098"/>
                  </a:lnTo>
                  <a:lnTo>
                    <a:pt x="1417" y="1041"/>
                  </a:lnTo>
                  <a:lnTo>
                    <a:pt x="1438" y="983"/>
                  </a:lnTo>
                  <a:lnTo>
                    <a:pt x="1452" y="921"/>
                  </a:lnTo>
                  <a:lnTo>
                    <a:pt x="1461" y="857"/>
                  </a:lnTo>
                  <a:lnTo>
                    <a:pt x="1464" y="792"/>
                  </a:lnTo>
                  <a:lnTo>
                    <a:pt x="1461" y="727"/>
                  </a:lnTo>
                  <a:lnTo>
                    <a:pt x="1452" y="663"/>
                  </a:lnTo>
                  <a:lnTo>
                    <a:pt x="1438" y="601"/>
                  </a:lnTo>
                  <a:lnTo>
                    <a:pt x="1417" y="543"/>
                  </a:lnTo>
                  <a:lnTo>
                    <a:pt x="1392" y="486"/>
                  </a:lnTo>
                  <a:lnTo>
                    <a:pt x="1361" y="433"/>
                  </a:lnTo>
                  <a:lnTo>
                    <a:pt x="1326" y="381"/>
                  </a:lnTo>
                  <a:lnTo>
                    <a:pt x="1287" y="335"/>
                  </a:lnTo>
                  <a:lnTo>
                    <a:pt x="1244" y="291"/>
                  </a:lnTo>
                  <a:lnTo>
                    <a:pt x="1197" y="252"/>
                  </a:lnTo>
                  <a:lnTo>
                    <a:pt x="1147" y="217"/>
                  </a:lnTo>
                  <a:lnTo>
                    <a:pt x="1094" y="187"/>
                  </a:lnTo>
                  <a:lnTo>
                    <a:pt x="1037" y="161"/>
                  </a:lnTo>
                  <a:lnTo>
                    <a:pt x="978" y="141"/>
                  </a:lnTo>
                  <a:lnTo>
                    <a:pt x="916" y="126"/>
                  </a:lnTo>
                  <a:lnTo>
                    <a:pt x="853" y="117"/>
                  </a:lnTo>
                  <a:lnTo>
                    <a:pt x="788" y="114"/>
                  </a:lnTo>
                  <a:close/>
                  <a:moveTo>
                    <a:pt x="788" y="0"/>
                  </a:moveTo>
                  <a:lnTo>
                    <a:pt x="860" y="4"/>
                  </a:lnTo>
                  <a:lnTo>
                    <a:pt x="930" y="13"/>
                  </a:lnTo>
                  <a:lnTo>
                    <a:pt x="997" y="29"/>
                  </a:lnTo>
                  <a:lnTo>
                    <a:pt x="1063" y="50"/>
                  </a:lnTo>
                  <a:lnTo>
                    <a:pt x="1126" y="77"/>
                  </a:lnTo>
                  <a:lnTo>
                    <a:pt x="1186" y="109"/>
                  </a:lnTo>
                  <a:lnTo>
                    <a:pt x="1243" y="146"/>
                  </a:lnTo>
                  <a:lnTo>
                    <a:pt x="1296" y="187"/>
                  </a:lnTo>
                  <a:lnTo>
                    <a:pt x="1346" y="232"/>
                  </a:lnTo>
                  <a:lnTo>
                    <a:pt x="1392" y="283"/>
                  </a:lnTo>
                  <a:lnTo>
                    <a:pt x="1433" y="336"/>
                  </a:lnTo>
                  <a:lnTo>
                    <a:pt x="1469" y="393"/>
                  </a:lnTo>
                  <a:lnTo>
                    <a:pt x="1501" y="453"/>
                  </a:lnTo>
                  <a:lnTo>
                    <a:pt x="1528" y="516"/>
                  </a:lnTo>
                  <a:lnTo>
                    <a:pt x="1548" y="582"/>
                  </a:lnTo>
                  <a:lnTo>
                    <a:pt x="1564" y="650"/>
                  </a:lnTo>
                  <a:lnTo>
                    <a:pt x="1574" y="720"/>
                  </a:lnTo>
                  <a:lnTo>
                    <a:pt x="1577" y="792"/>
                  </a:lnTo>
                  <a:lnTo>
                    <a:pt x="1574" y="864"/>
                  </a:lnTo>
                  <a:lnTo>
                    <a:pt x="1564" y="935"/>
                  </a:lnTo>
                  <a:lnTo>
                    <a:pt x="1548" y="1002"/>
                  </a:lnTo>
                  <a:lnTo>
                    <a:pt x="1528" y="1068"/>
                  </a:lnTo>
                  <a:lnTo>
                    <a:pt x="1501" y="1131"/>
                  </a:lnTo>
                  <a:lnTo>
                    <a:pt x="1469" y="1192"/>
                  </a:lnTo>
                  <a:lnTo>
                    <a:pt x="1433" y="1248"/>
                  </a:lnTo>
                  <a:lnTo>
                    <a:pt x="1392" y="1302"/>
                  </a:lnTo>
                  <a:lnTo>
                    <a:pt x="1346" y="1352"/>
                  </a:lnTo>
                  <a:lnTo>
                    <a:pt x="1296" y="1397"/>
                  </a:lnTo>
                  <a:lnTo>
                    <a:pt x="1243" y="1438"/>
                  </a:lnTo>
                  <a:lnTo>
                    <a:pt x="1186" y="1475"/>
                  </a:lnTo>
                  <a:lnTo>
                    <a:pt x="1126" y="1507"/>
                  </a:lnTo>
                  <a:lnTo>
                    <a:pt x="1063" y="1534"/>
                  </a:lnTo>
                  <a:lnTo>
                    <a:pt x="997" y="1554"/>
                  </a:lnTo>
                  <a:lnTo>
                    <a:pt x="930" y="1571"/>
                  </a:lnTo>
                  <a:lnTo>
                    <a:pt x="860" y="1580"/>
                  </a:lnTo>
                  <a:lnTo>
                    <a:pt x="788" y="1583"/>
                  </a:lnTo>
                  <a:lnTo>
                    <a:pt x="717" y="1580"/>
                  </a:lnTo>
                  <a:lnTo>
                    <a:pt x="647" y="1571"/>
                  </a:lnTo>
                  <a:lnTo>
                    <a:pt x="578" y="1554"/>
                  </a:lnTo>
                  <a:lnTo>
                    <a:pt x="514" y="1534"/>
                  </a:lnTo>
                  <a:lnTo>
                    <a:pt x="450" y="1507"/>
                  </a:lnTo>
                  <a:lnTo>
                    <a:pt x="391" y="1475"/>
                  </a:lnTo>
                  <a:lnTo>
                    <a:pt x="334" y="1438"/>
                  </a:lnTo>
                  <a:lnTo>
                    <a:pt x="280" y="1397"/>
                  </a:lnTo>
                  <a:lnTo>
                    <a:pt x="231" y="1352"/>
                  </a:lnTo>
                  <a:lnTo>
                    <a:pt x="185" y="1302"/>
                  </a:lnTo>
                  <a:lnTo>
                    <a:pt x="144" y="1248"/>
                  </a:lnTo>
                  <a:lnTo>
                    <a:pt x="107" y="1192"/>
                  </a:lnTo>
                  <a:lnTo>
                    <a:pt x="75" y="1131"/>
                  </a:lnTo>
                  <a:lnTo>
                    <a:pt x="49" y="1068"/>
                  </a:lnTo>
                  <a:lnTo>
                    <a:pt x="28" y="1002"/>
                  </a:lnTo>
                  <a:lnTo>
                    <a:pt x="12" y="935"/>
                  </a:lnTo>
                  <a:lnTo>
                    <a:pt x="3" y="864"/>
                  </a:lnTo>
                  <a:lnTo>
                    <a:pt x="0" y="792"/>
                  </a:lnTo>
                  <a:lnTo>
                    <a:pt x="3" y="720"/>
                  </a:lnTo>
                  <a:lnTo>
                    <a:pt x="12" y="650"/>
                  </a:lnTo>
                  <a:lnTo>
                    <a:pt x="28" y="582"/>
                  </a:lnTo>
                  <a:lnTo>
                    <a:pt x="49" y="516"/>
                  </a:lnTo>
                  <a:lnTo>
                    <a:pt x="75" y="453"/>
                  </a:lnTo>
                  <a:lnTo>
                    <a:pt x="107" y="393"/>
                  </a:lnTo>
                  <a:lnTo>
                    <a:pt x="144" y="336"/>
                  </a:lnTo>
                  <a:lnTo>
                    <a:pt x="185" y="283"/>
                  </a:lnTo>
                  <a:lnTo>
                    <a:pt x="231" y="232"/>
                  </a:lnTo>
                  <a:lnTo>
                    <a:pt x="280" y="187"/>
                  </a:lnTo>
                  <a:lnTo>
                    <a:pt x="334" y="146"/>
                  </a:lnTo>
                  <a:lnTo>
                    <a:pt x="391" y="109"/>
                  </a:lnTo>
                  <a:lnTo>
                    <a:pt x="450" y="77"/>
                  </a:lnTo>
                  <a:lnTo>
                    <a:pt x="514" y="50"/>
                  </a:lnTo>
                  <a:lnTo>
                    <a:pt x="578" y="29"/>
                  </a:lnTo>
                  <a:lnTo>
                    <a:pt x="647" y="13"/>
                  </a:lnTo>
                  <a:lnTo>
                    <a:pt x="717" y="4"/>
                  </a:lnTo>
                  <a:lnTo>
                    <a:pt x="7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1142"/>
            <p:cNvSpPr>
              <a:spLocks/>
            </p:cNvSpPr>
            <p:nvPr/>
          </p:nvSpPr>
          <p:spPr bwMode="auto">
            <a:xfrm>
              <a:off x="8393113" y="5873750"/>
              <a:ext cx="119063" cy="120650"/>
            </a:xfrm>
            <a:custGeom>
              <a:avLst/>
              <a:gdLst>
                <a:gd name="T0" fmla="*/ 57 w 750"/>
                <a:gd name="T1" fmla="*/ 0 h 754"/>
                <a:gd name="T2" fmla="*/ 71 w 750"/>
                <a:gd name="T3" fmla="*/ 2 h 754"/>
                <a:gd name="T4" fmla="*/ 84 w 750"/>
                <a:gd name="T5" fmla="*/ 9 h 754"/>
                <a:gd name="T6" fmla="*/ 97 w 750"/>
                <a:gd name="T7" fmla="*/ 17 h 754"/>
                <a:gd name="T8" fmla="*/ 375 w 750"/>
                <a:gd name="T9" fmla="*/ 297 h 754"/>
                <a:gd name="T10" fmla="*/ 654 w 750"/>
                <a:gd name="T11" fmla="*/ 17 h 754"/>
                <a:gd name="T12" fmla="*/ 666 w 750"/>
                <a:gd name="T13" fmla="*/ 9 h 754"/>
                <a:gd name="T14" fmla="*/ 680 w 750"/>
                <a:gd name="T15" fmla="*/ 2 h 754"/>
                <a:gd name="T16" fmla="*/ 694 w 750"/>
                <a:gd name="T17" fmla="*/ 0 h 754"/>
                <a:gd name="T18" fmla="*/ 708 w 750"/>
                <a:gd name="T19" fmla="*/ 2 h 754"/>
                <a:gd name="T20" fmla="*/ 722 w 750"/>
                <a:gd name="T21" fmla="*/ 9 h 754"/>
                <a:gd name="T22" fmla="*/ 734 w 750"/>
                <a:gd name="T23" fmla="*/ 17 h 754"/>
                <a:gd name="T24" fmla="*/ 743 w 750"/>
                <a:gd name="T25" fmla="*/ 29 h 754"/>
                <a:gd name="T26" fmla="*/ 748 w 750"/>
                <a:gd name="T27" fmla="*/ 42 h 754"/>
                <a:gd name="T28" fmla="*/ 750 w 750"/>
                <a:gd name="T29" fmla="*/ 57 h 754"/>
                <a:gd name="T30" fmla="*/ 748 w 750"/>
                <a:gd name="T31" fmla="*/ 71 h 754"/>
                <a:gd name="T32" fmla="*/ 743 w 750"/>
                <a:gd name="T33" fmla="*/ 85 h 754"/>
                <a:gd name="T34" fmla="*/ 734 w 750"/>
                <a:gd name="T35" fmla="*/ 97 h 754"/>
                <a:gd name="T36" fmla="*/ 455 w 750"/>
                <a:gd name="T37" fmla="*/ 377 h 754"/>
                <a:gd name="T38" fmla="*/ 734 w 750"/>
                <a:gd name="T39" fmla="*/ 657 h 754"/>
                <a:gd name="T40" fmla="*/ 743 w 750"/>
                <a:gd name="T41" fmla="*/ 669 h 754"/>
                <a:gd name="T42" fmla="*/ 748 w 750"/>
                <a:gd name="T43" fmla="*/ 683 h 754"/>
                <a:gd name="T44" fmla="*/ 750 w 750"/>
                <a:gd name="T45" fmla="*/ 697 h 754"/>
                <a:gd name="T46" fmla="*/ 748 w 750"/>
                <a:gd name="T47" fmla="*/ 712 h 754"/>
                <a:gd name="T48" fmla="*/ 743 w 750"/>
                <a:gd name="T49" fmla="*/ 725 h 754"/>
                <a:gd name="T50" fmla="*/ 734 w 750"/>
                <a:gd name="T51" fmla="*/ 737 h 754"/>
                <a:gd name="T52" fmla="*/ 722 w 750"/>
                <a:gd name="T53" fmla="*/ 746 h 754"/>
                <a:gd name="T54" fmla="*/ 708 w 750"/>
                <a:gd name="T55" fmla="*/ 752 h 754"/>
                <a:gd name="T56" fmla="*/ 694 w 750"/>
                <a:gd name="T57" fmla="*/ 754 h 754"/>
                <a:gd name="T58" fmla="*/ 680 w 750"/>
                <a:gd name="T59" fmla="*/ 752 h 754"/>
                <a:gd name="T60" fmla="*/ 666 w 750"/>
                <a:gd name="T61" fmla="*/ 746 h 754"/>
                <a:gd name="T62" fmla="*/ 654 w 750"/>
                <a:gd name="T63" fmla="*/ 737 h 754"/>
                <a:gd name="T64" fmla="*/ 375 w 750"/>
                <a:gd name="T65" fmla="*/ 457 h 754"/>
                <a:gd name="T66" fmla="*/ 97 w 750"/>
                <a:gd name="T67" fmla="*/ 737 h 754"/>
                <a:gd name="T68" fmla="*/ 84 w 750"/>
                <a:gd name="T69" fmla="*/ 746 h 754"/>
                <a:gd name="T70" fmla="*/ 71 w 750"/>
                <a:gd name="T71" fmla="*/ 752 h 754"/>
                <a:gd name="T72" fmla="*/ 57 w 750"/>
                <a:gd name="T73" fmla="*/ 754 h 754"/>
                <a:gd name="T74" fmla="*/ 42 w 750"/>
                <a:gd name="T75" fmla="*/ 752 h 754"/>
                <a:gd name="T76" fmla="*/ 29 w 750"/>
                <a:gd name="T77" fmla="*/ 746 h 754"/>
                <a:gd name="T78" fmla="*/ 17 w 750"/>
                <a:gd name="T79" fmla="*/ 737 h 754"/>
                <a:gd name="T80" fmla="*/ 8 w 750"/>
                <a:gd name="T81" fmla="*/ 725 h 754"/>
                <a:gd name="T82" fmla="*/ 3 w 750"/>
                <a:gd name="T83" fmla="*/ 712 h 754"/>
                <a:gd name="T84" fmla="*/ 0 w 750"/>
                <a:gd name="T85" fmla="*/ 697 h 754"/>
                <a:gd name="T86" fmla="*/ 3 w 750"/>
                <a:gd name="T87" fmla="*/ 683 h 754"/>
                <a:gd name="T88" fmla="*/ 8 w 750"/>
                <a:gd name="T89" fmla="*/ 669 h 754"/>
                <a:gd name="T90" fmla="*/ 17 w 750"/>
                <a:gd name="T91" fmla="*/ 657 h 754"/>
                <a:gd name="T92" fmla="*/ 295 w 750"/>
                <a:gd name="T93" fmla="*/ 377 h 754"/>
                <a:gd name="T94" fmla="*/ 17 w 750"/>
                <a:gd name="T95" fmla="*/ 97 h 754"/>
                <a:gd name="T96" fmla="*/ 8 w 750"/>
                <a:gd name="T97" fmla="*/ 85 h 754"/>
                <a:gd name="T98" fmla="*/ 3 w 750"/>
                <a:gd name="T99" fmla="*/ 71 h 754"/>
                <a:gd name="T100" fmla="*/ 0 w 750"/>
                <a:gd name="T101" fmla="*/ 57 h 754"/>
                <a:gd name="T102" fmla="*/ 3 w 750"/>
                <a:gd name="T103" fmla="*/ 42 h 754"/>
                <a:gd name="T104" fmla="*/ 8 w 750"/>
                <a:gd name="T105" fmla="*/ 29 h 754"/>
                <a:gd name="T106" fmla="*/ 17 w 750"/>
                <a:gd name="T107" fmla="*/ 17 h 754"/>
                <a:gd name="T108" fmla="*/ 29 w 750"/>
                <a:gd name="T109" fmla="*/ 9 h 754"/>
                <a:gd name="T110" fmla="*/ 42 w 750"/>
                <a:gd name="T111" fmla="*/ 2 h 754"/>
                <a:gd name="T112" fmla="*/ 57 w 750"/>
                <a:gd name="T113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50" h="754">
                  <a:moveTo>
                    <a:pt x="57" y="0"/>
                  </a:moveTo>
                  <a:lnTo>
                    <a:pt x="71" y="2"/>
                  </a:lnTo>
                  <a:lnTo>
                    <a:pt x="84" y="9"/>
                  </a:lnTo>
                  <a:lnTo>
                    <a:pt x="97" y="17"/>
                  </a:lnTo>
                  <a:lnTo>
                    <a:pt x="375" y="297"/>
                  </a:lnTo>
                  <a:lnTo>
                    <a:pt x="654" y="17"/>
                  </a:lnTo>
                  <a:lnTo>
                    <a:pt x="666" y="9"/>
                  </a:lnTo>
                  <a:lnTo>
                    <a:pt x="680" y="2"/>
                  </a:lnTo>
                  <a:lnTo>
                    <a:pt x="694" y="0"/>
                  </a:lnTo>
                  <a:lnTo>
                    <a:pt x="708" y="2"/>
                  </a:lnTo>
                  <a:lnTo>
                    <a:pt x="722" y="9"/>
                  </a:lnTo>
                  <a:lnTo>
                    <a:pt x="734" y="17"/>
                  </a:lnTo>
                  <a:lnTo>
                    <a:pt x="743" y="29"/>
                  </a:lnTo>
                  <a:lnTo>
                    <a:pt x="748" y="42"/>
                  </a:lnTo>
                  <a:lnTo>
                    <a:pt x="750" y="57"/>
                  </a:lnTo>
                  <a:lnTo>
                    <a:pt x="748" y="71"/>
                  </a:lnTo>
                  <a:lnTo>
                    <a:pt x="743" y="85"/>
                  </a:lnTo>
                  <a:lnTo>
                    <a:pt x="734" y="97"/>
                  </a:lnTo>
                  <a:lnTo>
                    <a:pt x="455" y="377"/>
                  </a:lnTo>
                  <a:lnTo>
                    <a:pt x="734" y="657"/>
                  </a:lnTo>
                  <a:lnTo>
                    <a:pt x="743" y="669"/>
                  </a:lnTo>
                  <a:lnTo>
                    <a:pt x="748" y="683"/>
                  </a:lnTo>
                  <a:lnTo>
                    <a:pt x="750" y="697"/>
                  </a:lnTo>
                  <a:lnTo>
                    <a:pt x="748" y="712"/>
                  </a:lnTo>
                  <a:lnTo>
                    <a:pt x="743" y="725"/>
                  </a:lnTo>
                  <a:lnTo>
                    <a:pt x="734" y="737"/>
                  </a:lnTo>
                  <a:lnTo>
                    <a:pt x="722" y="746"/>
                  </a:lnTo>
                  <a:lnTo>
                    <a:pt x="708" y="752"/>
                  </a:lnTo>
                  <a:lnTo>
                    <a:pt x="694" y="754"/>
                  </a:lnTo>
                  <a:lnTo>
                    <a:pt x="680" y="752"/>
                  </a:lnTo>
                  <a:lnTo>
                    <a:pt x="666" y="746"/>
                  </a:lnTo>
                  <a:lnTo>
                    <a:pt x="654" y="737"/>
                  </a:lnTo>
                  <a:lnTo>
                    <a:pt x="375" y="457"/>
                  </a:lnTo>
                  <a:lnTo>
                    <a:pt x="97" y="737"/>
                  </a:lnTo>
                  <a:lnTo>
                    <a:pt x="84" y="746"/>
                  </a:lnTo>
                  <a:lnTo>
                    <a:pt x="71" y="752"/>
                  </a:lnTo>
                  <a:lnTo>
                    <a:pt x="57" y="754"/>
                  </a:lnTo>
                  <a:lnTo>
                    <a:pt x="42" y="752"/>
                  </a:lnTo>
                  <a:lnTo>
                    <a:pt x="29" y="746"/>
                  </a:lnTo>
                  <a:lnTo>
                    <a:pt x="17" y="737"/>
                  </a:lnTo>
                  <a:lnTo>
                    <a:pt x="8" y="725"/>
                  </a:lnTo>
                  <a:lnTo>
                    <a:pt x="3" y="712"/>
                  </a:lnTo>
                  <a:lnTo>
                    <a:pt x="0" y="697"/>
                  </a:lnTo>
                  <a:lnTo>
                    <a:pt x="3" y="683"/>
                  </a:lnTo>
                  <a:lnTo>
                    <a:pt x="8" y="669"/>
                  </a:lnTo>
                  <a:lnTo>
                    <a:pt x="17" y="657"/>
                  </a:lnTo>
                  <a:lnTo>
                    <a:pt x="295" y="377"/>
                  </a:lnTo>
                  <a:lnTo>
                    <a:pt x="17" y="97"/>
                  </a:lnTo>
                  <a:lnTo>
                    <a:pt x="8" y="85"/>
                  </a:lnTo>
                  <a:lnTo>
                    <a:pt x="3" y="71"/>
                  </a:lnTo>
                  <a:lnTo>
                    <a:pt x="0" y="57"/>
                  </a:lnTo>
                  <a:lnTo>
                    <a:pt x="3" y="42"/>
                  </a:lnTo>
                  <a:lnTo>
                    <a:pt x="8" y="29"/>
                  </a:lnTo>
                  <a:lnTo>
                    <a:pt x="17" y="17"/>
                  </a:lnTo>
                  <a:lnTo>
                    <a:pt x="29" y="9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40" name="Freeform 153"/>
          <p:cNvSpPr>
            <a:spLocks noEditPoints="1"/>
          </p:cNvSpPr>
          <p:nvPr/>
        </p:nvSpPr>
        <p:spPr bwMode="auto">
          <a:xfrm>
            <a:off x="7796265" y="2366433"/>
            <a:ext cx="533400" cy="457200"/>
          </a:xfrm>
          <a:custGeom>
            <a:avLst/>
            <a:gdLst>
              <a:gd name="T0" fmla="*/ 2396 w 3360"/>
              <a:gd name="T1" fmla="*/ 2404 h 2876"/>
              <a:gd name="T2" fmla="*/ 2377 w 3360"/>
              <a:gd name="T3" fmla="*/ 2641 h 2876"/>
              <a:gd name="T4" fmla="*/ 2576 w 3360"/>
              <a:gd name="T5" fmla="*/ 2763 h 2876"/>
              <a:gd name="T6" fmla="*/ 2775 w 3360"/>
              <a:gd name="T7" fmla="*/ 2641 h 2876"/>
              <a:gd name="T8" fmla="*/ 2756 w 3360"/>
              <a:gd name="T9" fmla="*/ 2404 h 2876"/>
              <a:gd name="T10" fmla="*/ 1288 w 3360"/>
              <a:gd name="T11" fmla="*/ 2312 h 2876"/>
              <a:gd name="T12" fmla="*/ 1089 w 3360"/>
              <a:gd name="T13" fmla="*/ 2434 h 2876"/>
              <a:gd name="T14" fmla="*/ 1107 w 3360"/>
              <a:gd name="T15" fmla="*/ 2671 h 2876"/>
              <a:gd name="T16" fmla="*/ 1324 w 3360"/>
              <a:gd name="T17" fmla="*/ 2760 h 2876"/>
              <a:gd name="T18" fmla="*/ 1501 w 3360"/>
              <a:gd name="T19" fmla="*/ 2609 h 2876"/>
              <a:gd name="T20" fmla="*/ 1447 w 3360"/>
              <a:gd name="T21" fmla="*/ 2378 h 2876"/>
              <a:gd name="T22" fmla="*/ 2352 w 3360"/>
              <a:gd name="T23" fmla="*/ 1973 h 2876"/>
              <a:gd name="T24" fmla="*/ 3111 w 3360"/>
              <a:gd name="T25" fmla="*/ 1970 h 2876"/>
              <a:gd name="T26" fmla="*/ 3246 w 3360"/>
              <a:gd name="T27" fmla="*/ 1834 h 2876"/>
              <a:gd name="T28" fmla="*/ 2240 w 3360"/>
              <a:gd name="T29" fmla="*/ 1579 h 2876"/>
              <a:gd name="T30" fmla="*/ 867 w 3360"/>
              <a:gd name="T31" fmla="*/ 1579 h 2876"/>
              <a:gd name="T32" fmla="*/ 3248 w 3360"/>
              <a:gd name="T33" fmla="*/ 1466 h 2876"/>
              <a:gd name="T34" fmla="*/ 2352 w 3360"/>
              <a:gd name="T35" fmla="*/ 1071 h 2876"/>
              <a:gd name="T36" fmla="*/ 1344 w 3360"/>
              <a:gd name="T37" fmla="*/ 1466 h 2876"/>
              <a:gd name="T38" fmla="*/ 1232 w 3360"/>
              <a:gd name="T39" fmla="*/ 1071 h 2876"/>
              <a:gd name="T40" fmla="*/ 1344 w 3360"/>
              <a:gd name="T41" fmla="*/ 564 h 2876"/>
              <a:gd name="T42" fmla="*/ 1232 w 3360"/>
              <a:gd name="T43" fmla="*/ 958 h 2876"/>
              <a:gd name="T44" fmla="*/ 2240 w 3360"/>
              <a:gd name="T45" fmla="*/ 563 h 2876"/>
              <a:gd name="T46" fmla="*/ 199 w 3360"/>
              <a:gd name="T47" fmla="*/ 116 h 2876"/>
              <a:gd name="T48" fmla="*/ 115 w 3360"/>
              <a:gd name="T49" fmla="*/ 251 h 2876"/>
              <a:gd name="T50" fmla="*/ 249 w 3360"/>
              <a:gd name="T51" fmla="*/ 336 h 2876"/>
              <a:gd name="T52" fmla="*/ 333 w 3360"/>
              <a:gd name="T53" fmla="*/ 200 h 2876"/>
              <a:gd name="T54" fmla="*/ 223 w 3360"/>
              <a:gd name="T55" fmla="*/ 0 h 2876"/>
              <a:gd name="T56" fmla="*/ 415 w 3360"/>
              <a:gd name="T57" fmla="*/ 108 h 2876"/>
              <a:gd name="T58" fmla="*/ 3357 w 3360"/>
              <a:gd name="T59" fmla="*/ 1846 h 2876"/>
              <a:gd name="T60" fmla="*/ 3199 w 3360"/>
              <a:gd name="T61" fmla="*/ 2059 h 2876"/>
              <a:gd name="T62" fmla="*/ 1848 w 3360"/>
              <a:gd name="T63" fmla="*/ 2087 h 2876"/>
              <a:gd name="T64" fmla="*/ 731 w 3360"/>
              <a:gd name="T65" fmla="*/ 2131 h 2876"/>
              <a:gd name="T66" fmla="*/ 685 w 3360"/>
              <a:gd name="T67" fmla="*/ 2321 h 2876"/>
              <a:gd name="T68" fmla="*/ 840 w 3360"/>
              <a:gd name="T69" fmla="*/ 2425 h 2876"/>
              <a:gd name="T70" fmla="*/ 1127 w 3360"/>
              <a:gd name="T71" fmla="*/ 2241 h 2876"/>
              <a:gd name="T72" fmla="*/ 1411 w 3360"/>
              <a:gd name="T73" fmla="*/ 2223 h 2876"/>
              <a:gd name="T74" fmla="*/ 1604 w 3360"/>
              <a:gd name="T75" fmla="*/ 2425 h 2876"/>
              <a:gd name="T76" fmla="*/ 2415 w 3360"/>
              <a:gd name="T77" fmla="*/ 2241 h 2876"/>
              <a:gd name="T78" fmla="*/ 2700 w 3360"/>
              <a:gd name="T79" fmla="*/ 2223 h 2876"/>
              <a:gd name="T80" fmla="*/ 2893 w 3360"/>
              <a:gd name="T81" fmla="*/ 2425 h 2876"/>
              <a:gd name="T82" fmla="*/ 3189 w 3360"/>
              <a:gd name="T83" fmla="*/ 2499 h 2876"/>
              <a:gd name="T84" fmla="*/ 2900 w 3360"/>
              <a:gd name="T85" fmla="*/ 2628 h 2876"/>
              <a:gd name="T86" fmla="*/ 2707 w 3360"/>
              <a:gd name="T87" fmla="*/ 2850 h 2876"/>
              <a:gd name="T88" fmla="*/ 2406 w 3360"/>
              <a:gd name="T89" fmla="*/ 2830 h 2876"/>
              <a:gd name="T90" fmla="*/ 2243 w 3360"/>
              <a:gd name="T91" fmla="*/ 2583 h 2876"/>
              <a:gd name="T92" fmla="*/ 1554 w 3360"/>
              <a:gd name="T93" fmla="*/ 2744 h 2876"/>
              <a:gd name="T94" fmla="*/ 1288 w 3360"/>
              <a:gd name="T95" fmla="*/ 2876 h 2876"/>
              <a:gd name="T96" fmla="*/ 1022 w 3360"/>
              <a:gd name="T97" fmla="*/ 2744 h 2876"/>
              <a:gd name="T98" fmla="*/ 801 w 3360"/>
              <a:gd name="T99" fmla="*/ 2535 h 2876"/>
              <a:gd name="T100" fmla="*/ 588 w 3360"/>
              <a:gd name="T101" fmla="*/ 2380 h 2876"/>
              <a:gd name="T102" fmla="*/ 599 w 3360"/>
              <a:gd name="T103" fmla="*/ 2115 h 2876"/>
              <a:gd name="T104" fmla="*/ 828 w 3360"/>
              <a:gd name="T105" fmla="*/ 1975 h 2876"/>
              <a:gd name="T106" fmla="*/ 540 w 3360"/>
              <a:gd name="T107" fmla="*/ 451 h 2876"/>
              <a:gd name="T108" fmla="*/ 349 w 3360"/>
              <a:gd name="T109" fmla="*/ 412 h 2876"/>
              <a:gd name="T110" fmla="*/ 121 w 3360"/>
              <a:gd name="T111" fmla="*/ 426 h 2876"/>
              <a:gd name="T112" fmla="*/ 0 w 3360"/>
              <a:gd name="T113" fmla="*/ 226 h 2876"/>
              <a:gd name="T114" fmla="*/ 121 w 3360"/>
              <a:gd name="T115" fmla="*/ 25 h 28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60" h="2876">
                <a:moveTo>
                  <a:pt x="2576" y="2312"/>
                </a:moveTo>
                <a:lnTo>
                  <a:pt x="2540" y="2315"/>
                </a:lnTo>
                <a:lnTo>
                  <a:pt x="2505" y="2323"/>
                </a:lnTo>
                <a:lnTo>
                  <a:pt x="2473" y="2337"/>
                </a:lnTo>
                <a:lnTo>
                  <a:pt x="2444" y="2356"/>
                </a:lnTo>
                <a:lnTo>
                  <a:pt x="2418" y="2378"/>
                </a:lnTo>
                <a:lnTo>
                  <a:pt x="2396" y="2404"/>
                </a:lnTo>
                <a:lnTo>
                  <a:pt x="2377" y="2434"/>
                </a:lnTo>
                <a:lnTo>
                  <a:pt x="2364" y="2467"/>
                </a:lnTo>
                <a:lnTo>
                  <a:pt x="2355" y="2501"/>
                </a:lnTo>
                <a:lnTo>
                  <a:pt x="2352" y="2538"/>
                </a:lnTo>
                <a:lnTo>
                  <a:pt x="2355" y="2574"/>
                </a:lnTo>
                <a:lnTo>
                  <a:pt x="2364" y="2609"/>
                </a:lnTo>
                <a:lnTo>
                  <a:pt x="2377" y="2641"/>
                </a:lnTo>
                <a:lnTo>
                  <a:pt x="2396" y="2671"/>
                </a:lnTo>
                <a:lnTo>
                  <a:pt x="2418" y="2697"/>
                </a:lnTo>
                <a:lnTo>
                  <a:pt x="2444" y="2720"/>
                </a:lnTo>
                <a:lnTo>
                  <a:pt x="2473" y="2738"/>
                </a:lnTo>
                <a:lnTo>
                  <a:pt x="2505" y="2751"/>
                </a:lnTo>
                <a:lnTo>
                  <a:pt x="2540" y="2760"/>
                </a:lnTo>
                <a:lnTo>
                  <a:pt x="2576" y="2763"/>
                </a:lnTo>
                <a:lnTo>
                  <a:pt x="2612" y="2760"/>
                </a:lnTo>
                <a:lnTo>
                  <a:pt x="2646" y="2751"/>
                </a:lnTo>
                <a:lnTo>
                  <a:pt x="2679" y="2738"/>
                </a:lnTo>
                <a:lnTo>
                  <a:pt x="2709" y="2720"/>
                </a:lnTo>
                <a:lnTo>
                  <a:pt x="2735" y="2697"/>
                </a:lnTo>
                <a:lnTo>
                  <a:pt x="2756" y="2671"/>
                </a:lnTo>
                <a:lnTo>
                  <a:pt x="2775" y="2641"/>
                </a:lnTo>
                <a:lnTo>
                  <a:pt x="2789" y="2609"/>
                </a:lnTo>
                <a:lnTo>
                  <a:pt x="2797" y="2574"/>
                </a:lnTo>
                <a:lnTo>
                  <a:pt x="2800" y="2538"/>
                </a:lnTo>
                <a:lnTo>
                  <a:pt x="2797" y="2501"/>
                </a:lnTo>
                <a:lnTo>
                  <a:pt x="2789" y="2467"/>
                </a:lnTo>
                <a:lnTo>
                  <a:pt x="2775" y="2434"/>
                </a:lnTo>
                <a:lnTo>
                  <a:pt x="2756" y="2404"/>
                </a:lnTo>
                <a:lnTo>
                  <a:pt x="2735" y="2378"/>
                </a:lnTo>
                <a:lnTo>
                  <a:pt x="2709" y="2356"/>
                </a:lnTo>
                <a:lnTo>
                  <a:pt x="2679" y="2337"/>
                </a:lnTo>
                <a:lnTo>
                  <a:pt x="2646" y="2323"/>
                </a:lnTo>
                <a:lnTo>
                  <a:pt x="2612" y="2315"/>
                </a:lnTo>
                <a:lnTo>
                  <a:pt x="2576" y="2312"/>
                </a:lnTo>
                <a:close/>
                <a:moveTo>
                  <a:pt x="1288" y="2312"/>
                </a:moveTo>
                <a:lnTo>
                  <a:pt x="1251" y="2315"/>
                </a:lnTo>
                <a:lnTo>
                  <a:pt x="1217" y="2323"/>
                </a:lnTo>
                <a:lnTo>
                  <a:pt x="1185" y="2337"/>
                </a:lnTo>
                <a:lnTo>
                  <a:pt x="1156" y="2356"/>
                </a:lnTo>
                <a:lnTo>
                  <a:pt x="1130" y="2378"/>
                </a:lnTo>
                <a:lnTo>
                  <a:pt x="1107" y="2404"/>
                </a:lnTo>
                <a:lnTo>
                  <a:pt x="1089" y="2434"/>
                </a:lnTo>
                <a:lnTo>
                  <a:pt x="1076" y="2467"/>
                </a:lnTo>
                <a:lnTo>
                  <a:pt x="1066" y="2501"/>
                </a:lnTo>
                <a:lnTo>
                  <a:pt x="1064" y="2538"/>
                </a:lnTo>
                <a:lnTo>
                  <a:pt x="1066" y="2574"/>
                </a:lnTo>
                <a:lnTo>
                  <a:pt x="1076" y="2609"/>
                </a:lnTo>
                <a:lnTo>
                  <a:pt x="1089" y="2641"/>
                </a:lnTo>
                <a:lnTo>
                  <a:pt x="1107" y="2671"/>
                </a:lnTo>
                <a:lnTo>
                  <a:pt x="1130" y="2697"/>
                </a:lnTo>
                <a:lnTo>
                  <a:pt x="1156" y="2720"/>
                </a:lnTo>
                <a:lnTo>
                  <a:pt x="1185" y="2738"/>
                </a:lnTo>
                <a:lnTo>
                  <a:pt x="1217" y="2751"/>
                </a:lnTo>
                <a:lnTo>
                  <a:pt x="1251" y="2760"/>
                </a:lnTo>
                <a:lnTo>
                  <a:pt x="1288" y="2763"/>
                </a:lnTo>
                <a:lnTo>
                  <a:pt x="1324" y="2760"/>
                </a:lnTo>
                <a:lnTo>
                  <a:pt x="1358" y="2751"/>
                </a:lnTo>
                <a:lnTo>
                  <a:pt x="1391" y="2738"/>
                </a:lnTo>
                <a:lnTo>
                  <a:pt x="1420" y="2720"/>
                </a:lnTo>
                <a:lnTo>
                  <a:pt x="1447" y="2697"/>
                </a:lnTo>
                <a:lnTo>
                  <a:pt x="1469" y="2671"/>
                </a:lnTo>
                <a:lnTo>
                  <a:pt x="1487" y="2641"/>
                </a:lnTo>
                <a:lnTo>
                  <a:pt x="1501" y="2609"/>
                </a:lnTo>
                <a:lnTo>
                  <a:pt x="1509" y="2574"/>
                </a:lnTo>
                <a:lnTo>
                  <a:pt x="1512" y="2538"/>
                </a:lnTo>
                <a:lnTo>
                  <a:pt x="1509" y="2501"/>
                </a:lnTo>
                <a:lnTo>
                  <a:pt x="1501" y="2467"/>
                </a:lnTo>
                <a:lnTo>
                  <a:pt x="1487" y="2434"/>
                </a:lnTo>
                <a:lnTo>
                  <a:pt x="1469" y="2404"/>
                </a:lnTo>
                <a:lnTo>
                  <a:pt x="1447" y="2378"/>
                </a:lnTo>
                <a:lnTo>
                  <a:pt x="1420" y="2356"/>
                </a:lnTo>
                <a:lnTo>
                  <a:pt x="1391" y="2337"/>
                </a:lnTo>
                <a:lnTo>
                  <a:pt x="1358" y="2323"/>
                </a:lnTo>
                <a:lnTo>
                  <a:pt x="1324" y="2315"/>
                </a:lnTo>
                <a:lnTo>
                  <a:pt x="1288" y="2312"/>
                </a:lnTo>
                <a:close/>
                <a:moveTo>
                  <a:pt x="2352" y="1579"/>
                </a:moveTo>
                <a:lnTo>
                  <a:pt x="2352" y="1973"/>
                </a:lnTo>
                <a:lnTo>
                  <a:pt x="2744" y="1973"/>
                </a:lnTo>
                <a:lnTo>
                  <a:pt x="2744" y="1579"/>
                </a:lnTo>
                <a:lnTo>
                  <a:pt x="2352" y="1579"/>
                </a:lnTo>
                <a:close/>
                <a:moveTo>
                  <a:pt x="2856" y="1579"/>
                </a:moveTo>
                <a:lnTo>
                  <a:pt x="2856" y="1973"/>
                </a:lnTo>
                <a:lnTo>
                  <a:pt x="3082" y="1973"/>
                </a:lnTo>
                <a:lnTo>
                  <a:pt x="3111" y="1970"/>
                </a:lnTo>
                <a:lnTo>
                  <a:pt x="3140" y="1962"/>
                </a:lnTo>
                <a:lnTo>
                  <a:pt x="3166" y="1950"/>
                </a:lnTo>
                <a:lnTo>
                  <a:pt x="3189" y="1933"/>
                </a:lnTo>
                <a:lnTo>
                  <a:pt x="3210" y="1913"/>
                </a:lnTo>
                <a:lnTo>
                  <a:pt x="3226" y="1890"/>
                </a:lnTo>
                <a:lnTo>
                  <a:pt x="3238" y="1863"/>
                </a:lnTo>
                <a:lnTo>
                  <a:pt x="3246" y="1834"/>
                </a:lnTo>
                <a:lnTo>
                  <a:pt x="3249" y="1804"/>
                </a:lnTo>
                <a:lnTo>
                  <a:pt x="3249" y="1579"/>
                </a:lnTo>
                <a:lnTo>
                  <a:pt x="2856" y="1579"/>
                </a:lnTo>
                <a:close/>
                <a:moveTo>
                  <a:pt x="1848" y="1579"/>
                </a:moveTo>
                <a:lnTo>
                  <a:pt x="1848" y="1974"/>
                </a:lnTo>
                <a:lnTo>
                  <a:pt x="2240" y="1973"/>
                </a:lnTo>
                <a:lnTo>
                  <a:pt x="2240" y="1579"/>
                </a:lnTo>
                <a:lnTo>
                  <a:pt x="1848" y="1579"/>
                </a:lnTo>
                <a:close/>
                <a:moveTo>
                  <a:pt x="1344" y="1579"/>
                </a:moveTo>
                <a:lnTo>
                  <a:pt x="1344" y="1974"/>
                </a:lnTo>
                <a:lnTo>
                  <a:pt x="1736" y="1974"/>
                </a:lnTo>
                <a:lnTo>
                  <a:pt x="1736" y="1579"/>
                </a:lnTo>
                <a:lnTo>
                  <a:pt x="1344" y="1579"/>
                </a:lnTo>
                <a:close/>
                <a:moveTo>
                  <a:pt x="867" y="1579"/>
                </a:moveTo>
                <a:lnTo>
                  <a:pt x="943" y="1974"/>
                </a:lnTo>
                <a:lnTo>
                  <a:pt x="1232" y="1974"/>
                </a:lnTo>
                <a:lnTo>
                  <a:pt x="1232" y="1579"/>
                </a:lnTo>
                <a:lnTo>
                  <a:pt x="867" y="1579"/>
                </a:lnTo>
                <a:close/>
                <a:moveTo>
                  <a:pt x="2856" y="1071"/>
                </a:moveTo>
                <a:lnTo>
                  <a:pt x="2856" y="1466"/>
                </a:lnTo>
                <a:lnTo>
                  <a:pt x="3248" y="1466"/>
                </a:lnTo>
                <a:lnTo>
                  <a:pt x="3248" y="1071"/>
                </a:lnTo>
                <a:lnTo>
                  <a:pt x="2856" y="1071"/>
                </a:lnTo>
                <a:close/>
                <a:moveTo>
                  <a:pt x="2352" y="1071"/>
                </a:moveTo>
                <a:lnTo>
                  <a:pt x="2352" y="1466"/>
                </a:lnTo>
                <a:lnTo>
                  <a:pt x="2744" y="1466"/>
                </a:lnTo>
                <a:lnTo>
                  <a:pt x="2744" y="1071"/>
                </a:lnTo>
                <a:lnTo>
                  <a:pt x="2352" y="1071"/>
                </a:lnTo>
                <a:close/>
                <a:moveTo>
                  <a:pt x="1848" y="1071"/>
                </a:moveTo>
                <a:lnTo>
                  <a:pt x="1848" y="1466"/>
                </a:lnTo>
                <a:lnTo>
                  <a:pt x="2240" y="1466"/>
                </a:lnTo>
                <a:lnTo>
                  <a:pt x="2240" y="1071"/>
                </a:lnTo>
                <a:lnTo>
                  <a:pt x="1848" y="1071"/>
                </a:lnTo>
                <a:close/>
                <a:moveTo>
                  <a:pt x="1344" y="1071"/>
                </a:moveTo>
                <a:lnTo>
                  <a:pt x="1344" y="1466"/>
                </a:lnTo>
                <a:lnTo>
                  <a:pt x="1736" y="1466"/>
                </a:lnTo>
                <a:lnTo>
                  <a:pt x="1736" y="1071"/>
                </a:lnTo>
                <a:lnTo>
                  <a:pt x="1344" y="1071"/>
                </a:lnTo>
                <a:close/>
                <a:moveTo>
                  <a:pt x="771" y="1071"/>
                </a:moveTo>
                <a:lnTo>
                  <a:pt x="846" y="1466"/>
                </a:lnTo>
                <a:lnTo>
                  <a:pt x="1232" y="1466"/>
                </a:lnTo>
                <a:lnTo>
                  <a:pt x="1232" y="1071"/>
                </a:lnTo>
                <a:lnTo>
                  <a:pt x="771" y="1071"/>
                </a:lnTo>
                <a:close/>
                <a:moveTo>
                  <a:pt x="2352" y="564"/>
                </a:moveTo>
                <a:lnTo>
                  <a:pt x="2352" y="958"/>
                </a:lnTo>
                <a:lnTo>
                  <a:pt x="2744" y="958"/>
                </a:lnTo>
                <a:lnTo>
                  <a:pt x="2744" y="564"/>
                </a:lnTo>
                <a:lnTo>
                  <a:pt x="2352" y="564"/>
                </a:lnTo>
                <a:close/>
                <a:moveTo>
                  <a:pt x="1344" y="564"/>
                </a:moveTo>
                <a:lnTo>
                  <a:pt x="1344" y="958"/>
                </a:lnTo>
                <a:lnTo>
                  <a:pt x="1736" y="958"/>
                </a:lnTo>
                <a:lnTo>
                  <a:pt x="1736" y="564"/>
                </a:lnTo>
                <a:lnTo>
                  <a:pt x="1344" y="564"/>
                </a:lnTo>
                <a:close/>
                <a:moveTo>
                  <a:pt x="675" y="564"/>
                </a:moveTo>
                <a:lnTo>
                  <a:pt x="749" y="958"/>
                </a:lnTo>
                <a:lnTo>
                  <a:pt x="1232" y="958"/>
                </a:lnTo>
                <a:lnTo>
                  <a:pt x="1232" y="564"/>
                </a:lnTo>
                <a:lnTo>
                  <a:pt x="675" y="564"/>
                </a:lnTo>
                <a:close/>
                <a:moveTo>
                  <a:pt x="2240" y="563"/>
                </a:moveTo>
                <a:lnTo>
                  <a:pt x="1848" y="564"/>
                </a:lnTo>
                <a:lnTo>
                  <a:pt x="1848" y="958"/>
                </a:lnTo>
                <a:lnTo>
                  <a:pt x="2240" y="958"/>
                </a:lnTo>
                <a:lnTo>
                  <a:pt x="2240" y="563"/>
                </a:lnTo>
                <a:close/>
                <a:moveTo>
                  <a:pt x="3249" y="563"/>
                </a:moveTo>
                <a:lnTo>
                  <a:pt x="2856" y="563"/>
                </a:lnTo>
                <a:lnTo>
                  <a:pt x="2856" y="958"/>
                </a:lnTo>
                <a:lnTo>
                  <a:pt x="3249" y="958"/>
                </a:lnTo>
                <a:lnTo>
                  <a:pt x="3249" y="563"/>
                </a:lnTo>
                <a:close/>
                <a:moveTo>
                  <a:pt x="223" y="113"/>
                </a:moveTo>
                <a:lnTo>
                  <a:pt x="199" y="116"/>
                </a:lnTo>
                <a:lnTo>
                  <a:pt x="175" y="124"/>
                </a:lnTo>
                <a:lnTo>
                  <a:pt x="154" y="138"/>
                </a:lnTo>
                <a:lnTo>
                  <a:pt x="136" y="155"/>
                </a:lnTo>
                <a:lnTo>
                  <a:pt x="124" y="175"/>
                </a:lnTo>
                <a:lnTo>
                  <a:pt x="115" y="200"/>
                </a:lnTo>
                <a:lnTo>
                  <a:pt x="112" y="226"/>
                </a:lnTo>
                <a:lnTo>
                  <a:pt x="115" y="251"/>
                </a:lnTo>
                <a:lnTo>
                  <a:pt x="124" y="275"/>
                </a:lnTo>
                <a:lnTo>
                  <a:pt x="136" y="296"/>
                </a:lnTo>
                <a:lnTo>
                  <a:pt x="154" y="314"/>
                </a:lnTo>
                <a:lnTo>
                  <a:pt x="175" y="327"/>
                </a:lnTo>
                <a:lnTo>
                  <a:pt x="199" y="336"/>
                </a:lnTo>
                <a:lnTo>
                  <a:pt x="223" y="339"/>
                </a:lnTo>
                <a:lnTo>
                  <a:pt x="249" y="336"/>
                </a:lnTo>
                <a:lnTo>
                  <a:pt x="273" y="327"/>
                </a:lnTo>
                <a:lnTo>
                  <a:pt x="294" y="314"/>
                </a:lnTo>
                <a:lnTo>
                  <a:pt x="312" y="296"/>
                </a:lnTo>
                <a:lnTo>
                  <a:pt x="324" y="275"/>
                </a:lnTo>
                <a:lnTo>
                  <a:pt x="333" y="251"/>
                </a:lnTo>
                <a:lnTo>
                  <a:pt x="336" y="226"/>
                </a:lnTo>
                <a:lnTo>
                  <a:pt x="333" y="200"/>
                </a:lnTo>
                <a:lnTo>
                  <a:pt x="324" y="175"/>
                </a:lnTo>
                <a:lnTo>
                  <a:pt x="312" y="155"/>
                </a:lnTo>
                <a:lnTo>
                  <a:pt x="294" y="138"/>
                </a:lnTo>
                <a:lnTo>
                  <a:pt x="273" y="124"/>
                </a:lnTo>
                <a:lnTo>
                  <a:pt x="249" y="116"/>
                </a:lnTo>
                <a:lnTo>
                  <a:pt x="223" y="113"/>
                </a:lnTo>
                <a:close/>
                <a:moveTo>
                  <a:pt x="223" y="0"/>
                </a:moveTo>
                <a:lnTo>
                  <a:pt x="258" y="3"/>
                </a:lnTo>
                <a:lnTo>
                  <a:pt x="290" y="10"/>
                </a:lnTo>
                <a:lnTo>
                  <a:pt x="321" y="22"/>
                </a:lnTo>
                <a:lnTo>
                  <a:pt x="349" y="38"/>
                </a:lnTo>
                <a:lnTo>
                  <a:pt x="374" y="58"/>
                </a:lnTo>
                <a:lnTo>
                  <a:pt x="396" y="82"/>
                </a:lnTo>
                <a:lnTo>
                  <a:pt x="415" y="108"/>
                </a:lnTo>
                <a:lnTo>
                  <a:pt x="429" y="138"/>
                </a:lnTo>
                <a:lnTo>
                  <a:pt x="440" y="169"/>
                </a:lnTo>
                <a:lnTo>
                  <a:pt x="608" y="169"/>
                </a:lnTo>
                <a:lnTo>
                  <a:pt x="654" y="451"/>
                </a:lnTo>
                <a:lnTo>
                  <a:pt x="3360" y="451"/>
                </a:lnTo>
                <a:lnTo>
                  <a:pt x="3360" y="1804"/>
                </a:lnTo>
                <a:lnTo>
                  <a:pt x="3357" y="1846"/>
                </a:lnTo>
                <a:lnTo>
                  <a:pt x="3349" y="1886"/>
                </a:lnTo>
                <a:lnTo>
                  <a:pt x="3334" y="1923"/>
                </a:lnTo>
                <a:lnTo>
                  <a:pt x="3316" y="1958"/>
                </a:lnTo>
                <a:lnTo>
                  <a:pt x="3292" y="1989"/>
                </a:lnTo>
                <a:lnTo>
                  <a:pt x="3265" y="2017"/>
                </a:lnTo>
                <a:lnTo>
                  <a:pt x="3234" y="2041"/>
                </a:lnTo>
                <a:lnTo>
                  <a:pt x="3199" y="2059"/>
                </a:lnTo>
                <a:lnTo>
                  <a:pt x="3162" y="2074"/>
                </a:lnTo>
                <a:lnTo>
                  <a:pt x="3122" y="2082"/>
                </a:lnTo>
                <a:lnTo>
                  <a:pt x="3082" y="2086"/>
                </a:lnTo>
                <a:lnTo>
                  <a:pt x="2856" y="2086"/>
                </a:lnTo>
                <a:lnTo>
                  <a:pt x="2856" y="2086"/>
                </a:lnTo>
                <a:lnTo>
                  <a:pt x="1848" y="2086"/>
                </a:lnTo>
                <a:lnTo>
                  <a:pt x="1848" y="2087"/>
                </a:lnTo>
                <a:lnTo>
                  <a:pt x="1241" y="2087"/>
                </a:lnTo>
                <a:lnTo>
                  <a:pt x="898" y="2087"/>
                </a:lnTo>
                <a:lnTo>
                  <a:pt x="850" y="2087"/>
                </a:lnTo>
                <a:lnTo>
                  <a:pt x="817" y="2090"/>
                </a:lnTo>
                <a:lnTo>
                  <a:pt x="786" y="2098"/>
                </a:lnTo>
                <a:lnTo>
                  <a:pt x="757" y="2112"/>
                </a:lnTo>
                <a:lnTo>
                  <a:pt x="731" y="2131"/>
                </a:lnTo>
                <a:lnTo>
                  <a:pt x="709" y="2153"/>
                </a:lnTo>
                <a:lnTo>
                  <a:pt x="691" y="2179"/>
                </a:lnTo>
                <a:lnTo>
                  <a:pt x="679" y="2207"/>
                </a:lnTo>
                <a:lnTo>
                  <a:pt x="672" y="2238"/>
                </a:lnTo>
                <a:lnTo>
                  <a:pt x="672" y="2267"/>
                </a:lnTo>
                <a:lnTo>
                  <a:pt x="677" y="2295"/>
                </a:lnTo>
                <a:lnTo>
                  <a:pt x="685" y="2321"/>
                </a:lnTo>
                <a:lnTo>
                  <a:pt x="698" y="2346"/>
                </a:lnTo>
                <a:lnTo>
                  <a:pt x="715" y="2368"/>
                </a:lnTo>
                <a:lnTo>
                  <a:pt x="736" y="2388"/>
                </a:lnTo>
                <a:lnTo>
                  <a:pt x="760" y="2404"/>
                </a:lnTo>
                <a:lnTo>
                  <a:pt x="785" y="2415"/>
                </a:lnTo>
                <a:lnTo>
                  <a:pt x="812" y="2422"/>
                </a:lnTo>
                <a:lnTo>
                  <a:pt x="840" y="2425"/>
                </a:lnTo>
                <a:lnTo>
                  <a:pt x="972" y="2425"/>
                </a:lnTo>
                <a:lnTo>
                  <a:pt x="987" y="2386"/>
                </a:lnTo>
                <a:lnTo>
                  <a:pt x="1008" y="2350"/>
                </a:lnTo>
                <a:lnTo>
                  <a:pt x="1032" y="2318"/>
                </a:lnTo>
                <a:lnTo>
                  <a:pt x="1061" y="2289"/>
                </a:lnTo>
                <a:lnTo>
                  <a:pt x="1092" y="2263"/>
                </a:lnTo>
                <a:lnTo>
                  <a:pt x="1127" y="2241"/>
                </a:lnTo>
                <a:lnTo>
                  <a:pt x="1164" y="2223"/>
                </a:lnTo>
                <a:lnTo>
                  <a:pt x="1204" y="2210"/>
                </a:lnTo>
                <a:lnTo>
                  <a:pt x="1245" y="2202"/>
                </a:lnTo>
                <a:lnTo>
                  <a:pt x="1288" y="2199"/>
                </a:lnTo>
                <a:lnTo>
                  <a:pt x="1331" y="2202"/>
                </a:lnTo>
                <a:lnTo>
                  <a:pt x="1372" y="2210"/>
                </a:lnTo>
                <a:lnTo>
                  <a:pt x="1411" y="2223"/>
                </a:lnTo>
                <a:lnTo>
                  <a:pt x="1449" y="2241"/>
                </a:lnTo>
                <a:lnTo>
                  <a:pt x="1483" y="2263"/>
                </a:lnTo>
                <a:lnTo>
                  <a:pt x="1515" y="2289"/>
                </a:lnTo>
                <a:lnTo>
                  <a:pt x="1544" y="2318"/>
                </a:lnTo>
                <a:lnTo>
                  <a:pt x="1567" y="2350"/>
                </a:lnTo>
                <a:lnTo>
                  <a:pt x="1588" y="2386"/>
                </a:lnTo>
                <a:lnTo>
                  <a:pt x="1604" y="2425"/>
                </a:lnTo>
                <a:lnTo>
                  <a:pt x="2260" y="2425"/>
                </a:lnTo>
                <a:lnTo>
                  <a:pt x="2275" y="2386"/>
                </a:lnTo>
                <a:lnTo>
                  <a:pt x="2296" y="2350"/>
                </a:lnTo>
                <a:lnTo>
                  <a:pt x="2321" y="2318"/>
                </a:lnTo>
                <a:lnTo>
                  <a:pt x="2349" y="2289"/>
                </a:lnTo>
                <a:lnTo>
                  <a:pt x="2380" y="2263"/>
                </a:lnTo>
                <a:lnTo>
                  <a:pt x="2415" y="2241"/>
                </a:lnTo>
                <a:lnTo>
                  <a:pt x="2452" y="2223"/>
                </a:lnTo>
                <a:lnTo>
                  <a:pt x="2491" y="2210"/>
                </a:lnTo>
                <a:lnTo>
                  <a:pt x="2533" y="2202"/>
                </a:lnTo>
                <a:lnTo>
                  <a:pt x="2576" y="2199"/>
                </a:lnTo>
                <a:lnTo>
                  <a:pt x="2619" y="2202"/>
                </a:lnTo>
                <a:lnTo>
                  <a:pt x="2661" y="2210"/>
                </a:lnTo>
                <a:lnTo>
                  <a:pt x="2700" y="2223"/>
                </a:lnTo>
                <a:lnTo>
                  <a:pt x="2737" y="2241"/>
                </a:lnTo>
                <a:lnTo>
                  <a:pt x="2772" y="2263"/>
                </a:lnTo>
                <a:lnTo>
                  <a:pt x="2803" y="2289"/>
                </a:lnTo>
                <a:lnTo>
                  <a:pt x="2831" y="2318"/>
                </a:lnTo>
                <a:lnTo>
                  <a:pt x="2856" y="2350"/>
                </a:lnTo>
                <a:lnTo>
                  <a:pt x="2876" y="2386"/>
                </a:lnTo>
                <a:lnTo>
                  <a:pt x="2893" y="2425"/>
                </a:lnTo>
                <a:lnTo>
                  <a:pt x="3136" y="2425"/>
                </a:lnTo>
                <a:lnTo>
                  <a:pt x="3154" y="2428"/>
                </a:lnTo>
                <a:lnTo>
                  <a:pt x="3169" y="2435"/>
                </a:lnTo>
                <a:lnTo>
                  <a:pt x="3182" y="2448"/>
                </a:lnTo>
                <a:lnTo>
                  <a:pt x="3189" y="2463"/>
                </a:lnTo>
                <a:lnTo>
                  <a:pt x="3192" y="2481"/>
                </a:lnTo>
                <a:lnTo>
                  <a:pt x="3189" y="2499"/>
                </a:lnTo>
                <a:lnTo>
                  <a:pt x="3182" y="2515"/>
                </a:lnTo>
                <a:lnTo>
                  <a:pt x="3169" y="2526"/>
                </a:lnTo>
                <a:lnTo>
                  <a:pt x="3154" y="2535"/>
                </a:lnTo>
                <a:lnTo>
                  <a:pt x="3136" y="2538"/>
                </a:lnTo>
                <a:lnTo>
                  <a:pt x="2911" y="2538"/>
                </a:lnTo>
                <a:lnTo>
                  <a:pt x="2909" y="2583"/>
                </a:lnTo>
                <a:lnTo>
                  <a:pt x="2900" y="2628"/>
                </a:lnTo>
                <a:lnTo>
                  <a:pt x="2885" y="2669"/>
                </a:lnTo>
                <a:lnTo>
                  <a:pt x="2866" y="2708"/>
                </a:lnTo>
                <a:lnTo>
                  <a:pt x="2842" y="2744"/>
                </a:lnTo>
                <a:lnTo>
                  <a:pt x="2814" y="2776"/>
                </a:lnTo>
                <a:lnTo>
                  <a:pt x="2781" y="2806"/>
                </a:lnTo>
                <a:lnTo>
                  <a:pt x="2745" y="2830"/>
                </a:lnTo>
                <a:lnTo>
                  <a:pt x="2707" y="2850"/>
                </a:lnTo>
                <a:lnTo>
                  <a:pt x="2665" y="2863"/>
                </a:lnTo>
                <a:lnTo>
                  <a:pt x="2621" y="2873"/>
                </a:lnTo>
                <a:lnTo>
                  <a:pt x="2576" y="2876"/>
                </a:lnTo>
                <a:lnTo>
                  <a:pt x="2531" y="2873"/>
                </a:lnTo>
                <a:lnTo>
                  <a:pt x="2487" y="2863"/>
                </a:lnTo>
                <a:lnTo>
                  <a:pt x="2446" y="2850"/>
                </a:lnTo>
                <a:lnTo>
                  <a:pt x="2406" y="2830"/>
                </a:lnTo>
                <a:lnTo>
                  <a:pt x="2371" y="2806"/>
                </a:lnTo>
                <a:lnTo>
                  <a:pt x="2339" y="2776"/>
                </a:lnTo>
                <a:lnTo>
                  <a:pt x="2311" y="2744"/>
                </a:lnTo>
                <a:lnTo>
                  <a:pt x="2286" y="2708"/>
                </a:lnTo>
                <a:lnTo>
                  <a:pt x="2267" y="2669"/>
                </a:lnTo>
                <a:lnTo>
                  <a:pt x="2252" y="2628"/>
                </a:lnTo>
                <a:lnTo>
                  <a:pt x="2243" y="2583"/>
                </a:lnTo>
                <a:lnTo>
                  <a:pt x="2240" y="2538"/>
                </a:lnTo>
                <a:lnTo>
                  <a:pt x="1624" y="2538"/>
                </a:lnTo>
                <a:lnTo>
                  <a:pt x="1620" y="2583"/>
                </a:lnTo>
                <a:lnTo>
                  <a:pt x="1612" y="2628"/>
                </a:lnTo>
                <a:lnTo>
                  <a:pt x="1598" y="2669"/>
                </a:lnTo>
                <a:lnTo>
                  <a:pt x="1578" y="2708"/>
                </a:lnTo>
                <a:lnTo>
                  <a:pt x="1554" y="2744"/>
                </a:lnTo>
                <a:lnTo>
                  <a:pt x="1526" y="2776"/>
                </a:lnTo>
                <a:lnTo>
                  <a:pt x="1494" y="2806"/>
                </a:lnTo>
                <a:lnTo>
                  <a:pt x="1457" y="2830"/>
                </a:lnTo>
                <a:lnTo>
                  <a:pt x="1419" y="2850"/>
                </a:lnTo>
                <a:lnTo>
                  <a:pt x="1377" y="2863"/>
                </a:lnTo>
                <a:lnTo>
                  <a:pt x="1334" y="2873"/>
                </a:lnTo>
                <a:lnTo>
                  <a:pt x="1288" y="2876"/>
                </a:lnTo>
                <a:lnTo>
                  <a:pt x="1242" y="2873"/>
                </a:lnTo>
                <a:lnTo>
                  <a:pt x="1198" y="2863"/>
                </a:lnTo>
                <a:lnTo>
                  <a:pt x="1157" y="2850"/>
                </a:lnTo>
                <a:lnTo>
                  <a:pt x="1118" y="2830"/>
                </a:lnTo>
                <a:lnTo>
                  <a:pt x="1083" y="2806"/>
                </a:lnTo>
                <a:lnTo>
                  <a:pt x="1051" y="2776"/>
                </a:lnTo>
                <a:lnTo>
                  <a:pt x="1022" y="2744"/>
                </a:lnTo>
                <a:lnTo>
                  <a:pt x="998" y="2708"/>
                </a:lnTo>
                <a:lnTo>
                  <a:pt x="978" y="2669"/>
                </a:lnTo>
                <a:lnTo>
                  <a:pt x="964" y="2628"/>
                </a:lnTo>
                <a:lnTo>
                  <a:pt x="955" y="2583"/>
                </a:lnTo>
                <a:lnTo>
                  <a:pt x="952" y="2538"/>
                </a:lnTo>
                <a:lnTo>
                  <a:pt x="840" y="2538"/>
                </a:lnTo>
                <a:lnTo>
                  <a:pt x="801" y="2535"/>
                </a:lnTo>
                <a:lnTo>
                  <a:pt x="763" y="2526"/>
                </a:lnTo>
                <a:lnTo>
                  <a:pt x="727" y="2513"/>
                </a:lnTo>
                <a:lnTo>
                  <a:pt x="692" y="2495"/>
                </a:lnTo>
                <a:lnTo>
                  <a:pt x="661" y="2472"/>
                </a:lnTo>
                <a:lnTo>
                  <a:pt x="632" y="2445"/>
                </a:lnTo>
                <a:lnTo>
                  <a:pt x="608" y="2413"/>
                </a:lnTo>
                <a:lnTo>
                  <a:pt x="588" y="2380"/>
                </a:lnTo>
                <a:lnTo>
                  <a:pt x="574" y="2343"/>
                </a:lnTo>
                <a:lnTo>
                  <a:pt x="564" y="2305"/>
                </a:lnTo>
                <a:lnTo>
                  <a:pt x="560" y="2267"/>
                </a:lnTo>
                <a:lnTo>
                  <a:pt x="561" y="2227"/>
                </a:lnTo>
                <a:lnTo>
                  <a:pt x="569" y="2187"/>
                </a:lnTo>
                <a:lnTo>
                  <a:pt x="581" y="2149"/>
                </a:lnTo>
                <a:lnTo>
                  <a:pt x="599" y="2115"/>
                </a:lnTo>
                <a:lnTo>
                  <a:pt x="622" y="2082"/>
                </a:lnTo>
                <a:lnTo>
                  <a:pt x="649" y="2054"/>
                </a:lnTo>
                <a:lnTo>
                  <a:pt x="679" y="2029"/>
                </a:lnTo>
                <a:lnTo>
                  <a:pt x="712" y="2008"/>
                </a:lnTo>
                <a:lnTo>
                  <a:pt x="748" y="1991"/>
                </a:lnTo>
                <a:lnTo>
                  <a:pt x="788" y="1980"/>
                </a:lnTo>
                <a:lnTo>
                  <a:pt x="828" y="1975"/>
                </a:lnTo>
                <a:lnTo>
                  <a:pt x="754" y="1579"/>
                </a:lnTo>
                <a:lnTo>
                  <a:pt x="754" y="1579"/>
                </a:lnTo>
                <a:lnTo>
                  <a:pt x="694" y="1271"/>
                </a:lnTo>
                <a:lnTo>
                  <a:pt x="551" y="517"/>
                </a:lnTo>
                <a:lnTo>
                  <a:pt x="551" y="517"/>
                </a:lnTo>
                <a:lnTo>
                  <a:pt x="539" y="451"/>
                </a:lnTo>
                <a:lnTo>
                  <a:pt x="540" y="451"/>
                </a:lnTo>
                <a:lnTo>
                  <a:pt x="512" y="282"/>
                </a:lnTo>
                <a:lnTo>
                  <a:pt x="440" y="282"/>
                </a:lnTo>
                <a:lnTo>
                  <a:pt x="429" y="313"/>
                </a:lnTo>
                <a:lnTo>
                  <a:pt x="415" y="342"/>
                </a:lnTo>
                <a:lnTo>
                  <a:pt x="396" y="369"/>
                </a:lnTo>
                <a:lnTo>
                  <a:pt x="374" y="392"/>
                </a:lnTo>
                <a:lnTo>
                  <a:pt x="349" y="412"/>
                </a:lnTo>
                <a:lnTo>
                  <a:pt x="321" y="429"/>
                </a:lnTo>
                <a:lnTo>
                  <a:pt x="290" y="440"/>
                </a:lnTo>
                <a:lnTo>
                  <a:pt x="258" y="449"/>
                </a:lnTo>
                <a:lnTo>
                  <a:pt x="223" y="451"/>
                </a:lnTo>
                <a:lnTo>
                  <a:pt x="188" y="448"/>
                </a:lnTo>
                <a:lnTo>
                  <a:pt x="153" y="439"/>
                </a:lnTo>
                <a:lnTo>
                  <a:pt x="121" y="426"/>
                </a:lnTo>
                <a:lnTo>
                  <a:pt x="91" y="407"/>
                </a:lnTo>
                <a:lnTo>
                  <a:pt x="65" y="385"/>
                </a:lnTo>
                <a:lnTo>
                  <a:pt x="44" y="359"/>
                </a:lnTo>
                <a:lnTo>
                  <a:pt x="25" y="329"/>
                </a:lnTo>
                <a:lnTo>
                  <a:pt x="11" y="297"/>
                </a:lnTo>
                <a:lnTo>
                  <a:pt x="3" y="262"/>
                </a:lnTo>
                <a:lnTo>
                  <a:pt x="0" y="226"/>
                </a:lnTo>
                <a:lnTo>
                  <a:pt x="3" y="189"/>
                </a:lnTo>
                <a:lnTo>
                  <a:pt x="11" y="155"/>
                </a:lnTo>
                <a:lnTo>
                  <a:pt x="25" y="122"/>
                </a:lnTo>
                <a:lnTo>
                  <a:pt x="44" y="92"/>
                </a:lnTo>
                <a:lnTo>
                  <a:pt x="65" y="66"/>
                </a:lnTo>
                <a:lnTo>
                  <a:pt x="91" y="44"/>
                </a:lnTo>
                <a:lnTo>
                  <a:pt x="121" y="25"/>
                </a:lnTo>
                <a:lnTo>
                  <a:pt x="153" y="11"/>
                </a:lnTo>
                <a:lnTo>
                  <a:pt x="188" y="3"/>
                </a:lnTo>
                <a:lnTo>
                  <a:pt x="22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41" name="Group 316"/>
          <p:cNvGrpSpPr/>
          <p:nvPr/>
        </p:nvGrpSpPr>
        <p:grpSpPr>
          <a:xfrm>
            <a:off x="10598007" y="3040081"/>
            <a:ext cx="527050" cy="477838"/>
            <a:chOff x="3484563" y="1952625"/>
            <a:chExt cx="527050" cy="477838"/>
          </a:xfrm>
          <a:solidFill>
            <a:srgbClr val="000000"/>
          </a:solidFill>
        </p:grpSpPr>
        <p:sp>
          <p:nvSpPr>
            <p:cNvPr id="1242" name="Freeform 158"/>
            <p:cNvSpPr>
              <a:spLocks noEditPoints="1"/>
            </p:cNvSpPr>
            <p:nvPr/>
          </p:nvSpPr>
          <p:spPr bwMode="auto">
            <a:xfrm>
              <a:off x="3484563" y="1952625"/>
              <a:ext cx="527050" cy="477838"/>
            </a:xfrm>
            <a:custGeom>
              <a:avLst/>
              <a:gdLst>
                <a:gd name="T0" fmla="*/ 2370 w 3324"/>
                <a:gd name="T1" fmla="*/ 2593 h 3007"/>
                <a:gd name="T2" fmla="*/ 2310 w 3324"/>
                <a:gd name="T3" fmla="*/ 2723 h 3007"/>
                <a:gd name="T4" fmla="*/ 2370 w 3324"/>
                <a:gd name="T5" fmla="*/ 2853 h 3007"/>
                <a:gd name="T6" fmla="*/ 2509 w 3324"/>
                <a:gd name="T7" fmla="*/ 2890 h 3007"/>
                <a:gd name="T8" fmla="*/ 2625 w 3324"/>
                <a:gd name="T9" fmla="*/ 2809 h 3007"/>
                <a:gd name="T10" fmla="*/ 2637 w 3324"/>
                <a:gd name="T11" fmla="*/ 2663 h 3007"/>
                <a:gd name="T12" fmla="*/ 2537 w 3324"/>
                <a:gd name="T13" fmla="*/ 2563 h 3007"/>
                <a:gd name="T14" fmla="*/ 1067 w 3324"/>
                <a:gd name="T15" fmla="*/ 2563 h 3007"/>
                <a:gd name="T16" fmla="*/ 968 w 3324"/>
                <a:gd name="T17" fmla="*/ 2663 h 3007"/>
                <a:gd name="T18" fmla="*/ 981 w 3324"/>
                <a:gd name="T19" fmla="*/ 2809 h 3007"/>
                <a:gd name="T20" fmla="*/ 1096 w 3324"/>
                <a:gd name="T21" fmla="*/ 2890 h 3007"/>
                <a:gd name="T22" fmla="*/ 1235 w 3324"/>
                <a:gd name="T23" fmla="*/ 2853 h 3007"/>
                <a:gd name="T24" fmla="*/ 1296 w 3324"/>
                <a:gd name="T25" fmla="*/ 2723 h 3007"/>
                <a:gd name="T26" fmla="*/ 1235 w 3324"/>
                <a:gd name="T27" fmla="*/ 2593 h 3007"/>
                <a:gd name="T28" fmla="*/ 620 w 3324"/>
                <a:gd name="T29" fmla="*/ 794 h 3007"/>
                <a:gd name="T30" fmla="*/ 225 w 3324"/>
                <a:gd name="T31" fmla="*/ 114 h 3007"/>
                <a:gd name="T32" fmla="*/ 124 w 3324"/>
                <a:gd name="T33" fmla="*/ 177 h 3007"/>
                <a:gd name="T34" fmla="*/ 137 w 3324"/>
                <a:gd name="T35" fmla="*/ 298 h 3007"/>
                <a:gd name="T36" fmla="*/ 250 w 3324"/>
                <a:gd name="T37" fmla="*/ 338 h 3007"/>
                <a:gd name="T38" fmla="*/ 282 w 3324"/>
                <a:gd name="T39" fmla="*/ 284 h 3007"/>
                <a:gd name="T40" fmla="*/ 225 w 3324"/>
                <a:gd name="T41" fmla="*/ 227 h 3007"/>
                <a:gd name="T42" fmla="*/ 282 w 3324"/>
                <a:gd name="T43" fmla="*/ 170 h 3007"/>
                <a:gd name="T44" fmla="*/ 250 w 3324"/>
                <a:gd name="T45" fmla="*/ 116 h 3007"/>
                <a:gd name="T46" fmla="*/ 323 w 3324"/>
                <a:gd name="T47" fmla="*/ 22 h 3007"/>
                <a:gd name="T48" fmla="*/ 432 w 3324"/>
                <a:gd name="T49" fmla="*/ 138 h 3007"/>
                <a:gd name="T50" fmla="*/ 608 w 3324"/>
                <a:gd name="T51" fmla="*/ 193 h 3007"/>
                <a:gd name="T52" fmla="*/ 3324 w 3324"/>
                <a:gd name="T53" fmla="*/ 2156 h 3007"/>
                <a:gd name="T54" fmla="*/ 3018 w 3324"/>
                <a:gd name="T55" fmla="*/ 2393 h 3007"/>
                <a:gd name="T56" fmla="*/ 3031 w 3324"/>
                <a:gd name="T57" fmla="*/ 2473 h 3007"/>
                <a:gd name="T58" fmla="*/ 2674 w 3324"/>
                <a:gd name="T59" fmla="*/ 2520 h 3007"/>
                <a:gd name="T60" fmla="*/ 2757 w 3324"/>
                <a:gd name="T61" fmla="*/ 2684 h 3007"/>
                <a:gd name="T62" fmla="*/ 2715 w 3324"/>
                <a:gd name="T63" fmla="*/ 2877 h 3007"/>
                <a:gd name="T64" fmla="*/ 2560 w 3324"/>
                <a:gd name="T65" fmla="*/ 2994 h 3007"/>
                <a:gd name="T66" fmla="*/ 2360 w 3324"/>
                <a:gd name="T67" fmla="*/ 2980 h 3007"/>
                <a:gd name="T68" fmla="*/ 2224 w 3324"/>
                <a:gd name="T69" fmla="*/ 2842 h 3007"/>
                <a:gd name="T70" fmla="*/ 2207 w 3324"/>
                <a:gd name="T71" fmla="*/ 2646 h 3007"/>
                <a:gd name="T72" fmla="*/ 2312 w 3324"/>
                <a:gd name="T73" fmla="*/ 2496 h 3007"/>
                <a:gd name="T74" fmla="*/ 1385 w 3324"/>
                <a:gd name="T75" fmla="*/ 2611 h 3007"/>
                <a:gd name="T76" fmla="*/ 1396 w 3324"/>
                <a:gd name="T77" fmla="*/ 2805 h 3007"/>
                <a:gd name="T78" fmla="*/ 1280 w 3324"/>
                <a:gd name="T79" fmla="*/ 2960 h 3007"/>
                <a:gd name="T80" fmla="*/ 1085 w 3324"/>
                <a:gd name="T81" fmla="*/ 3004 h 3007"/>
                <a:gd name="T82" fmla="*/ 915 w 3324"/>
                <a:gd name="T83" fmla="*/ 2909 h 3007"/>
                <a:gd name="T84" fmla="*/ 845 w 3324"/>
                <a:gd name="T85" fmla="*/ 2723 h 3007"/>
                <a:gd name="T86" fmla="*/ 906 w 3324"/>
                <a:gd name="T87" fmla="*/ 2547 h 3007"/>
                <a:gd name="T88" fmla="*/ 531 w 3324"/>
                <a:gd name="T89" fmla="*/ 2485 h 3007"/>
                <a:gd name="T90" fmla="*/ 442 w 3324"/>
                <a:gd name="T91" fmla="*/ 284 h 3007"/>
                <a:gd name="T92" fmla="*/ 350 w 3324"/>
                <a:gd name="T93" fmla="*/ 415 h 3007"/>
                <a:gd name="T94" fmla="*/ 188 w 3324"/>
                <a:gd name="T95" fmla="*/ 451 h 3007"/>
                <a:gd name="T96" fmla="*/ 43 w 3324"/>
                <a:gd name="T97" fmla="*/ 361 h 3007"/>
                <a:gd name="T98" fmla="*/ 3 w 3324"/>
                <a:gd name="T99" fmla="*/ 190 h 3007"/>
                <a:gd name="T100" fmla="*/ 92 w 3324"/>
                <a:gd name="T101" fmla="*/ 44 h 3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24" h="3007">
                  <a:moveTo>
                    <a:pt x="2479" y="2553"/>
                  </a:moveTo>
                  <a:lnTo>
                    <a:pt x="2448" y="2555"/>
                  </a:lnTo>
                  <a:lnTo>
                    <a:pt x="2419" y="2563"/>
                  </a:lnTo>
                  <a:lnTo>
                    <a:pt x="2394" y="2576"/>
                  </a:lnTo>
                  <a:lnTo>
                    <a:pt x="2370" y="2593"/>
                  </a:lnTo>
                  <a:lnTo>
                    <a:pt x="2350" y="2614"/>
                  </a:lnTo>
                  <a:lnTo>
                    <a:pt x="2333" y="2638"/>
                  </a:lnTo>
                  <a:lnTo>
                    <a:pt x="2320" y="2663"/>
                  </a:lnTo>
                  <a:lnTo>
                    <a:pt x="2313" y="2692"/>
                  </a:lnTo>
                  <a:lnTo>
                    <a:pt x="2310" y="2723"/>
                  </a:lnTo>
                  <a:lnTo>
                    <a:pt x="2313" y="2753"/>
                  </a:lnTo>
                  <a:lnTo>
                    <a:pt x="2320" y="2782"/>
                  </a:lnTo>
                  <a:lnTo>
                    <a:pt x="2333" y="2809"/>
                  </a:lnTo>
                  <a:lnTo>
                    <a:pt x="2350" y="2833"/>
                  </a:lnTo>
                  <a:lnTo>
                    <a:pt x="2370" y="2853"/>
                  </a:lnTo>
                  <a:lnTo>
                    <a:pt x="2394" y="2870"/>
                  </a:lnTo>
                  <a:lnTo>
                    <a:pt x="2419" y="2882"/>
                  </a:lnTo>
                  <a:lnTo>
                    <a:pt x="2448" y="2890"/>
                  </a:lnTo>
                  <a:lnTo>
                    <a:pt x="2479" y="2893"/>
                  </a:lnTo>
                  <a:lnTo>
                    <a:pt x="2509" y="2890"/>
                  </a:lnTo>
                  <a:lnTo>
                    <a:pt x="2537" y="2882"/>
                  </a:lnTo>
                  <a:lnTo>
                    <a:pt x="2564" y="2870"/>
                  </a:lnTo>
                  <a:lnTo>
                    <a:pt x="2587" y="2853"/>
                  </a:lnTo>
                  <a:lnTo>
                    <a:pt x="2608" y="2833"/>
                  </a:lnTo>
                  <a:lnTo>
                    <a:pt x="2625" y="2809"/>
                  </a:lnTo>
                  <a:lnTo>
                    <a:pt x="2637" y="2782"/>
                  </a:lnTo>
                  <a:lnTo>
                    <a:pt x="2645" y="2753"/>
                  </a:lnTo>
                  <a:lnTo>
                    <a:pt x="2648" y="2723"/>
                  </a:lnTo>
                  <a:lnTo>
                    <a:pt x="2645" y="2692"/>
                  </a:lnTo>
                  <a:lnTo>
                    <a:pt x="2637" y="2663"/>
                  </a:lnTo>
                  <a:lnTo>
                    <a:pt x="2625" y="2638"/>
                  </a:lnTo>
                  <a:lnTo>
                    <a:pt x="2608" y="2614"/>
                  </a:lnTo>
                  <a:lnTo>
                    <a:pt x="2587" y="2593"/>
                  </a:lnTo>
                  <a:lnTo>
                    <a:pt x="2564" y="2576"/>
                  </a:lnTo>
                  <a:lnTo>
                    <a:pt x="2537" y="2563"/>
                  </a:lnTo>
                  <a:lnTo>
                    <a:pt x="2509" y="2555"/>
                  </a:lnTo>
                  <a:lnTo>
                    <a:pt x="2479" y="2553"/>
                  </a:lnTo>
                  <a:close/>
                  <a:moveTo>
                    <a:pt x="1127" y="2553"/>
                  </a:moveTo>
                  <a:lnTo>
                    <a:pt x="1096" y="2555"/>
                  </a:lnTo>
                  <a:lnTo>
                    <a:pt x="1067" y="2563"/>
                  </a:lnTo>
                  <a:lnTo>
                    <a:pt x="1042" y="2576"/>
                  </a:lnTo>
                  <a:lnTo>
                    <a:pt x="1018" y="2593"/>
                  </a:lnTo>
                  <a:lnTo>
                    <a:pt x="998" y="2614"/>
                  </a:lnTo>
                  <a:lnTo>
                    <a:pt x="981" y="2638"/>
                  </a:lnTo>
                  <a:lnTo>
                    <a:pt x="968" y="2663"/>
                  </a:lnTo>
                  <a:lnTo>
                    <a:pt x="961" y="2692"/>
                  </a:lnTo>
                  <a:lnTo>
                    <a:pt x="958" y="2723"/>
                  </a:lnTo>
                  <a:lnTo>
                    <a:pt x="961" y="2753"/>
                  </a:lnTo>
                  <a:lnTo>
                    <a:pt x="968" y="2782"/>
                  </a:lnTo>
                  <a:lnTo>
                    <a:pt x="981" y="2809"/>
                  </a:lnTo>
                  <a:lnTo>
                    <a:pt x="998" y="2833"/>
                  </a:lnTo>
                  <a:lnTo>
                    <a:pt x="1018" y="2853"/>
                  </a:lnTo>
                  <a:lnTo>
                    <a:pt x="1042" y="2870"/>
                  </a:lnTo>
                  <a:lnTo>
                    <a:pt x="1067" y="2882"/>
                  </a:lnTo>
                  <a:lnTo>
                    <a:pt x="1096" y="2890"/>
                  </a:lnTo>
                  <a:lnTo>
                    <a:pt x="1127" y="2893"/>
                  </a:lnTo>
                  <a:lnTo>
                    <a:pt x="1157" y="2890"/>
                  </a:lnTo>
                  <a:lnTo>
                    <a:pt x="1186" y="2882"/>
                  </a:lnTo>
                  <a:lnTo>
                    <a:pt x="1212" y="2870"/>
                  </a:lnTo>
                  <a:lnTo>
                    <a:pt x="1235" y="2853"/>
                  </a:lnTo>
                  <a:lnTo>
                    <a:pt x="1256" y="2833"/>
                  </a:lnTo>
                  <a:lnTo>
                    <a:pt x="1272" y="2809"/>
                  </a:lnTo>
                  <a:lnTo>
                    <a:pt x="1285" y="2782"/>
                  </a:lnTo>
                  <a:lnTo>
                    <a:pt x="1293" y="2753"/>
                  </a:lnTo>
                  <a:lnTo>
                    <a:pt x="1296" y="2723"/>
                  </a:lnTo>
                  <a:lnTo>
                    <a:pt x="1293" y="2692"/>
                  </a:lnTo>
                  <a:lnTo>
                    <a:pt x="1285" y="2663"/>
                  </a:lnTo>
                  <a:lnTo>
                    <a:pt x="1272" y="2638"/>
                  </a:lnTo>
                  <a:lnTo>
                    <a:pt x="1256" y="2614"/>
                  </a:lnTo>
                  <a:lnTo>
                    <a:pt x="1235" y="2593"/>
                  </a:lnTo>
                  <a:lnTo>
                    <a:pt x="1212" y="2576"/>
                  </a:lnTo>
                  <a:lnTo>
                    <a:pt x="1186" y="2563"/>
                  </a:lnTo>
                  <a:lnTo>
                    <a:pt x="1157" y="2555"/>
                  </a:lnTo>
                  <a:lnTo>
                    <a:pt x="1127" y="2553"/>
                  </a:lnTo>
                  <a:close/>
                  <a:moveTo>
                    <a:pt x="620" y="794"/>
                  </a:moveTo>
                  <a:lnTo>
                    <a:pt x="620" y="2042"/>
                  </a:lnTo>
                  <a:lnTo>
                    <a:pt x="3211" y="2042"/>
                  </a:lnTo>
                  <a:lnTo>
                    <a:pt x="3211" y="794"/>
                  </a:lnTo>
                  <a:lnTo>
                    <a:pt x="620" y="794"/>
                  </a:lnTo>
                  <a:close/>
                  <a:moveTo>
                    <a:pt x="225" y="114"/>
                  </a:moveTo>
                  <a:lnTo>
                    <a:pt x="200" y="117"/>
                  </a:lnTo>
                  <a:lnTo>
                    <a:pt x="176" y="125"/>
                  </a:lnTo>
                  <a:lnTo>
                    <a:pt x="155" y="138"/>
                  </a:lnTo>
                  <a:lnTo>
                    <a:pt x="137" y="156"/>
                  </a:lnTo>
                  <a:lnTo>
                    <a:pt x="124" y="177"/>
                  </a:lnTo>
                  <a:lnTo>
                    <a:pt x="116" y="200"/>
                  </a:lnTo>
                  <a:lnTo>
                    <a:pt x="113" y="227"/>
                  </a:lnTo>
                  <a:lnTo>
                    <a:pt x="116" y="253"/>
                  </a:lnTo>
                  <a:lnTo>
                    <a:pt x="124" y="277"/>
                  </a:lnTo>
                  <a:lnTo>
                    <a:pt x="137" y="298"/>
                  </a:lnTo>
                  <a:lnTo>
                    <a:pt x="155" y="316"/>
                  </a:lnTo>
                  <a:lnTo>
                    <a:pt x="176" y="329"/>
                  </a:lnTo>
                  <a:lnTo>
                    <a:pt x="200" y="338"/>
                  </a:lnTo>
                  <a:lnTo>
                    <a:pt x="225" y="341"/>
                  </a:lnTo>
                  <a:lnTo>
                    <a:pt x="250" y="338"/>
                  </a:lnTo>
                  <a:lnTo>
                    <a:pt x="271" y="330"/>
                  </a:lnTo>
                  <a:lnTo>
                    <a:pt x="292" y="318"/>
                  </a:lnTo>
                  <a:lnTo>
                    <a:pt x="308" y="302"/>
                  </a:lnTo>
                  <a:lnTo>
                    <a:pt x="323" y="284"/>
                  </a:lnTo>
                  <a:lnTo>
                    <a:pt x="282" y="284"/>
                  </a:lnTo>
                  <a:lnTo>
                    <a:pt x="264" y="281"/>
                  </a:lnTo>
                  <a:lnTo>
                    <a:pt x="249" y="273"/>
                  </a:lnTo>
                  <a:lnTo>
                    <a:pt x="237" y="260"/>
                  </a:lnTo>
                  <a:lnTo>
                    <a:pt x="228" y="245"/>
                  </a:lnTo>
                  <a:lnTo>
                    <a:pt x="225" y="227"/>
                  </a:lnTo>
                  <a:lnTo>
                    <a:pt x="228" y="209"/>
                  </a:lnTo>
                  <a:lnTo>
                    <a:pt x="237" y="193"/>
                  </a:lnTo>
                  <a:lnTo>
                    <a:pt x="249" y="181"/>
                  </a:lnTo>
                  <a:lnTo>
                    <a:pt x="264" y="173"/>
                  </a:lnTo>
                  <a:lnTo>
                    <a:pt x="282" y="170"/>
                  </a:lnTo>
                  <a:lnTo>
                    <a:pt x="323" y="170"/>
                  </a:lnTo>
                  <a:lnTo>
                    <a:pt x="308" y="151"/>
                  </a:lnTo>
                  <a:lnTo>
                    <a:pt x="292" y="135"/>
                  </a:lnTo>
                  <a:lnTo>
                    <a:pt x="271" y="124"/>
                  </a:lnTo>
                  <a:lnTo>
                    <a:pt x="250" y="116"/>
                  </a:lnTo>
                  <a:lnTo>
                    <a:pt x="225" y="114"/>
                  </a:lnTo>
                  <a:close/>
                  <a:moveTo>
                    <a:pt x="225" y="0"/>
                  </a:moveTo>
                  <a:lnTo>
                    <a:pt x="259" y="2"/>
                  </a:lnTo>
                  <a:lnTo>
                    <a:pt x="292" y="11"/>
                  </a:lnTo>
                  <a:lnTo>
                    <a:pt x="323" y="22"/>
                  </a:lnTo>
                  <a:lnTo>
                    <a:pt x="350" y="38"/>
                  </a:lnTo>
                  <a:lnTo>
                    <a:pt x="376" y="59"/>
                  </a:lnTo>
                  <a:lnTo>
                    <a:pt x="398" y="83"/>
                  </a:lnTo>
                  <a:lnTo>
                    <a:pt x="417" y="110"/>
                  </a:lnTo>
                  <a:lnTo>
                    <a:pt x="432" y="138"/>
                  </a:lnTo>
                  <a:lnTo>
                    <a:pt x="442" y="170"/>
                  </a:lnTo>
                  <a:lnTo>
                    <a:pt x="563" y="170"/>
                  </a:lnTo>
                  <a:lnTo>
                    <a:pt x="581" y="173"/>
                  </a:lnTo>
                  <a:lnTo>
                    <a:pt x="596" y="181"/>
                  </a:lnTo>
                  <a:lnTo>
                    <a:pt x="608" y="193"/>
                  </a:lnTo>
                  <a:lnTo>
                    <a:pt x="617" y="209"/>
                  </a:lnTo>
                  <a:lnTo>
                    <a:pt x="620" y="227"/>
                  </a:lnTo>
                  <a:lnTo>
                    <a:pt x="620" y="681"/>
                  </a:lnTo>
                  <a:lnTo>
                    <a:pt x="3324" y="681"/>
                  </a:lnTo>
                  <a:lnTo>
                    <a:pt x="3324" y="2156"/>
                  </a:lnTo>
                  <a:lnTo>
                    <a:pt x="620" y="2156"/>
                  </a:lnTo>
                  <a:lnTo>
                    <a:pt x="620" y="2383"/>
                  </a:lnTo>
                  <a:lnTo>
                    <a:pt x="2986" y="2383"/>
                  </a:lnTo>
                  <a:lnTo>
                    <a:pt x="3003" y="2386"/>
                  </a:lnTo>
                  <a:lnTo>
                    <a:pt x="3018" y="2393"/>
                  </a:lnTo>
                  <a:lnTo>
                    <a:pt x="3031" y="2406"/>
                  </a:lnTo>
                  <a:lnTo>
                    <a:pt x="3039" y="2421"/>
                  </a:lnTo>
                  <a:lnTo>
                    <a:pt x="3042" y="2440"/>
                  </a:lnTo>
                  <a:lnTo>
                    <a:pt x="3039" y="2457"/>
                  </a:lnTo>
                  <a:lnTo>
                    <a:pt x="3031" y="2473"/>
                  </a:lnTo>
                  <a:lnTo>
                    <a:pt x="3018" y="2485"/>
                  </a:lnTo>
                  <a:lnTo>
                    <a:pt x="3003" y="2493"/>
                  </a:lnTo>
                  <a:lnTo>
                    <a:pt x="2986" y="2496"/>
                  </a:lnTo>
                  <a:lnTo>
                    <a:pt x="2646" y="2496"/>
                  </a:lnTo>
                  <a:lnTo>
                    <a:pt x="2674" y="2520"/>
                  </a:lnTo>
                  <a:lnTo>
                    <a:pt x="2699" y="2547"/>
                  </a:lnTo>
                  <a:lnTo>
                    <a:pt x="2719" y="2578"/>
                  </a:lnTo>
                  <a:lnTo>
                    <a:pt x="2737" y="2611"/>
                  </a:lnTo>
                  <a:lnTo>
                    <a:pt x="2750" y="2646"/>
                  </a:lnTo>
                  <a:lnTo>
                    <a:pt x="2757" y="2684"/>
                  </a:lnTo>
                  <a:lnTo>
                    <a:pt x="2760" y="2723"/>
                  </a:lnTo>
                  <a:lnTo>
                    <a:pt x="2757" y="2764"/>
                  </a:lnTo>
                  <a:lnTo>
                    <a:pt x="2748" y="2805"/>
                  </a:lnTo>
                  <a:lnTo>
                    <a:pt x="2734" y="2842"/>
                  </a:lnTo>
                  <a:lnTo>
                    <a:pt x="2715" y="2877"/>
                  </a:lnTo>
                  <a:lnTo>
                    <a:pt x="2691" y="2909"/>
                  </a:lnTo>
                  <a:lnTo>
                    <a:pt x="2663" y="2937"/>
                  </a:lnTo>
                  <a:lnTo>
                    <a:pt x="2632" y="2960"/>
                  </a:lnTo>
                  <a:lnTo>
                    <a:pt x="2597" y="2980"/>
                  </a:lnTo>
                  <a:lnTo>
                    <a:pt x="2560" y="2994"/>
                  </a:lnTo>
                  <a:lnTo>
                    <a:pt x="2521" y="3004"/>
                  </a:lnTo>
                  <a:lnTo>
                    <a:pt x="2479" y="3007"/>
                  </a:lnTo>
                  <a:lnTo>
                    <a:pt x="2437" y="3004"/>
                  </a:lnTo>
                  <a:lnTo>
                    <a:pt x="2398" y="2994"/>
                  </a:lnTo>
                  <a:lnTo>
                    <a:pt x="2360" y="2980"/>
                  </a:lnTo>
                  <a:lnTo>
                    <a:pt x="2325" y="2960"/>
                  </a:lnTo>
                  <a:lnTo>
                    <a:pt x="2294" y="2937"/>
                  </a:lnTo>
                  <a:lnTo>
                    <a:pt x="2267" y="2909"/>
                  </a:lnTo>
                  <a:lnTo>
                    <a:pt x="2242" y="2877"/>
                  </a:lnTo>
                  <a:lnTo>
                    <a:pt x="2224" y="2842"/>
                  </a:lnTo>
                  <a:lnTo>
                    <a:pt x="2209" y="2805"/>
                  </a:lnTo>
                  <a:lnTo>
                    <a:pt x="2200" y="2764"/>
                  </a:lnTo>
                  <a:lnTo>
                    <a:pt x="2197" y="2723"/>
                  </a:lnTo>
                  <a:lnTo>
                    <a:pt x="2200" y="2684"/>
                  </a:lnTo>
                  <a:lnTo>
                    <a:pt x="2207" y="2646"/>
                  </a:lnTo>
                  <a:lnTo>
                    <a:pt x="2221" y="2611"/>
                  </a:lnTo>
                  <a:lnTo>
                    <a:pt x="2237" y="2578"/>
                  </a:lnTo>
                  <a:lnTo>
                    <a:pt x="2258" y="2547"/>
                  </a:lnTo>
                  <a:lnTo>
                    <a:pt x="2283" y="2520"/>
                  </a:lnTo>
                  <a:lnTo>
                    <a:pt x="2312" y="2496"/>
                  </a:lnTo>
                  <a:lnTo>
                    <a:pt x="1294" y="2496"/>
                  </a:lnTo>
                  <a:lnTo>
                    <a:pt x="1322" y="2520"/>
                  </a:lnTo>
                  <a:lnTo>
                    <a:pt x="1347" y="2547"/>
                  </a:lnTo>
                  <a:lnTo>
                    <a:pt x="1368" y="2578"/>
                  </a:lnTo>
                  <a:lnTo>
                    <a:pt x="1385" y="2611"/>
                  </a:lnTo>
                  <a:lnTo>
                    <a:pt x="1398" y="2646"/>
                  </a:lnTo>
                  <a:lnTo>
                    <a:pt x="1405" y="2684"/>
                  </a:lnTo>
                  <a:lnTo>
                    <a:pt x="1408" y="2723"/>
                  </a:lnTo>
                  <a:lnTo>
                    <a:pt x="1405" y="2764"/>
                  </a:lnTo>
                  <a:lnTo>
                    <a:pt x="1396" y="2805"/>
                  </a:lnTo>
                  <a:lnTo>
                    <a:pt x="1382" y="2842"/>
                  </a:lnTo>
                  <a:lnTo>
                    <a:pt x="1363" y="2877"/>
                  </a:lnTo>
                  <a:lnTo>
                    <a:pt x="1339" y="2909"/>
                  </a:lnTo>
                  <a:lnTo>
                    <a:pt x="1311" y="2937"/>
                  </a:lnTo>
                  <a:lnTo>
                    <a:pt x="1280" y="2960"/>
                  </a:lnTo>
                  <a:lnTo>
                    <a:pt x="1245" y="2980"/>
                  </a:lnTo>
                  <a:lnTo>
                    <a:pt x="1208" y="2994"/>
                  </a:lnTo>
                  <a:lnTo>
                    <a:pt x="1169" y="3004"/>
                  </a:lnTo>
                  <a:lnTo>
                    <a:pt x="1127" y="3007"/>
                  </a:lnTo>
                  <a:lnTo>
                    <a:pt x="1085" y="3004"/>
                  </a:lnTo>
                  <a:lnTo>
                    <a:pt x="1046" y="2994"/>
                  </a:lnTo>
                  <a:lnTo>
                    <a:pt x="1008" y="2980"/>
                  </a:lnTo>
                  <a:lnTo>
                    <a:pt x="973" y="2960"/>
                  </a:lnTo>
                  <a:lnTo>
                    <a:pt x="942" y="2937"/>
                  </a:lnTo>
                  <a:lnTo>
                    <a:pt x="915" y="2909"/>
                  </a:lnTo>
                  <a:lnTo>
                    <a:pt x="890" y="2877"/>
                  </a:lnTo>
                  <a:lnTo>
                    <a:pt x="872" y="2842"/>
                  </a:lnTo>
                  <a:lnTo>
                    <a:pt x="857" y="2805"/>
                  </a:lnTo>
                  <a:lnTo>
                    <a:pt x="848" y="2764"/>
                  </a:lnTo>
                  <a:lnTo>
                    <a:pt x="845" y="2723"/>
                  </a:lnTo>
                  <a:lnTo>
                    <a:pt x="848" y="2684"/>
                  </a:lnTo>
                  <a:lnTo>
                    <a:pt x="855" y="2646"/>
                  </a:lnTo>
                  <a:lnTo>
                    <a:pt x="869" y="2611"/>
                  </a:lnTo>
                  <a:lnTo>
                    <a:pt x="885" y="2578"/>
                  </a:lnTo>
                  <a:lnTo>
                    <a:pt x="906" y="2547"/>
                  </a:lnTo>
                  <a:lnTo>
                    <a:pt x="931" y="2520"/>
                  </a:lnTo>
                  <a:lnTo>
                    <a:pt x="960" y="2496"/>
                  </a:lnTo>
                  <a:lnTo>
                    <a:pt x="563" y="2496"/>
                  </a:lnTo>
                  <a:lnTo>
                    <a:pt x="546" y="2493"/>
                  </a:lnTo>
                  <a:lnTo>
                    <a:pt x="531" y="2485"/>
                  </a:lnTo>
                  <a:lnTo>
                    <a:pt x="518" y="2473"/>
                  </a:lnTo>
                  <a:lnTo>
                    <a:pt x="510" y="2457"/>
                  </a:lnTo>
                  <a:lnTo>
                    <a:pt x="507" y="2440"/>
                  </a:lnTo>
                  <a:lnTo>
                    <a:pt x="507" y="284"/>
                  </a:lnTo>
                  <a:lnTo>
                    <a:pt x="442" y="284"/>
                  </a:lnTo>
                  <a:lnTo>
                    <a:pt x="432" y="315"/>
                  </a:lnTo>
                  <a:lnTo>
                    <a:pt x="417" y="345"/>
                  </a:lnTo>
                  <a:lnTo>
                    <a:pt x="398" y="372"/>
                  </a:lnTo>
                  <a:lnTo>
                    <a:pt x="376" y="394"/>
                  </a:lnTo>
                  <a:lnTo>
                    <a:pt x="350" y="415"/>
                  </a:lnTo>
                  <a:lnTo>
                    <a:pt x="323" y="431"/>
                  </a:lnTo>
                  <a:lnTo>
                    <a:pt x="292" y="444"/>
                  </a:lnTo>
                  <a:lnTo>
                    <a:pt x="259" y="451"/>
                  </a:lnTo>
                  <a:lnTo>
                    <a:pt x="225" y="454"/>
                  </a:lnTo>
                  <a:lnTo>
                    <a:pt x="188" y="451"/>
                  </a:lnTo>
                  <a:lnTo>
                    <a:pt x="154" y="442"/>
                  </a:lnTo>
                  <a:lnTo>
                    <a:pt x="122" y="428"/>
                  </a:lnTo>
                  <a:lnTo>
                    <a:pt x="92" y="410"/>
                  </a:lnTo>
                  <a:lnTo>
                    <a:pt x="66" y="387"/>
                  </a:lnTo>
                  <a:lnTo>
                    <a:pt x="43" y="361"/>
                  </a:lnTo>
                  <a:lnTo>
                    <a:pt x="26" y="331"/>
                  </a:lnTo>
                  <a:lnTo>
                    <a:pt x="11" y="298"/>
                  </a:lnTo>
                  <a:lnTo>
                    <a:pt x="3" y="263"/>
                  </a:lnTo>
                  <a:lnTo>
                    <a:pt x="0" y="227"/>
                  </a:lnTo>
                  <a:lnTo>
                    <a:pt x="3" y="190"/>
                  </a:lnTo>
                  <a:lnTo>
                    <a:pt x="11" y="155"/>
                  </a:lnTo>
                  <a:lnTo>
                    <a:pt x="26" y="123"/>
                  </a:lnTo>
                  <a:lnTo>
                    <a:pt x="43" y="93"/>
                  </a:lnTo>
                  <a:lnTo>
                    <a:pt x="66" y="66"/>
                  </a:lnTo>
                  <a:lnTo>
                    <a:pt x="92" y="44"/>
                  </a:lnTo>
                  <a:lnTo>
                    <a:pt x="122" y="25"/>
                  </a:lnTo>
                  <a:lnTo>
                    <a:pt x="154" y="12"/>
                  </a:lnTo>
                  <a:lnTo>
                    <a:pt x="188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159"/>
            <p:cNvSpPr>
              <a:spLocks/>
            </p:cNvSpPr>
            <p:nvPr/>
          </p:nvSpPr>
          <p:spPr bwMode="auto">
            <a:xfrm>
              <a:off x="3636963" y="2232025"/>
              <a:ext cx="17463" cy="36513"/>
            </a:xfrm>
            <a:custGeom>
              <a:avLst/>
              <a:gdLst>
                <a:gd name="T0" fmla="*/ 56 w 112"/>
                <a:gd name="T1" fmla="*/ 0 h 227"/>
                <a:gd name="T2" fmla="*/ 73 w 112"/>
                <a:gd name="T3" fmla="*/ 3 h 227"/>
                <a:gd name="T4" fmla="*/ 89 w 112"/>
                <a:gd name="T5" fmla="*/ 10 h 227"/>
                <a:gd name="T6" fmla="*/ 101 w 112"/>
                <a:gd name="T7" fmla="*/ 23 h 227"/>
                <a:gd name="T8" fmla="*/ 109 w 112"/>
                <a:gd name="T9" fmla="*/ 38 h 227"/>
                <a:gd name="T10" fmla="*/ 112 w 112"/>
                <a:gd name="T11" fmla="*/ 57 h 227"/>
                <a:gd name="T12" fmla="*/ 112 w 112"/>
                <a:gd name="T13" fmla="*/ 170 h 227"/>
                <a:gd name="T14" fmla="*/ 109 w 112"/>
                <a:gd name="T15" fmla="*/ 188 h 227"/>
                <a:gd name="T16" fmla="*/ 101 w 112"/>
                <a:gd name="T17" fmla="*/ 203 h 227"/>
                <a:gd name="T18" fmla="*/ 89 w 112"/>
                <a:gd name="T19" fmla="*/ 215 h 227"/>
                <a:gd name="T20" fmla="*/ 73 w 112"/>
                <a:gd name="T21" fmla="*/ 224 h 227"/>
                <a:gd name="T22" fmla="*/ 56 w 112"/>
                <a:gd name="T23" fmla="*/ 227 h 227"/>
                <a:gd name="T24" fmla="*/ 39 w 112"/>
                <a:gd name="T25" fmla="*/ 224 h 227"/>
                <a:gd name="T26" fmla="*/ 23 w 112"/>
                <a:gd name="T27" fmla="*/ 215 h 227"/>
                <a:gd name="T28" fmla="*/ 11 w 112"/>
                <a:gd name="T29" fmla="*/ 203 h 227"/>
                <a:gd name="T30" fmla="*/ 3 w 112"/>
                <a:gd name="T31" fmla="*/ 188 h 227"/>
                <a:gd name="T32" fmla="*/ 0 w 112"/>
                <a:gd name="T33" fmla="*/ 170 h 227"/>
                <a:gd name="T34" fmla="*/ 0 w 112"/>
                <a:gd name="T35" fmla="*/ 57 h 227"/>
                <a:gd name="T36" fmla="*/ 3 w 112"/>
                <a:gd name="T37" fmla="*/ 38 h 227"/>
                <a:gd name="T38" fmla="*/ 11 w 112"/>
                <a:gd name="T39" fmla="*/ 23 h 227"/>
                <a:gd name="T40" fmla="*/ 23 w 112"/>
                <a:gd name="T41" fmla="*/ 10 h 227"/>
                <a:gd name="T42" fmla="*/ 39 w 112"/>
                <a:gd name="T43" fmla="*/ 3 h 227"/>
                <a:gd name="T44" fmla="*/ 56 w 112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7">
                  <a:moveTo>
                    <a:pt x="56" y="0"/>
                  </a:moveTo>
                  <a:lnTo>
                    <a:pt x="73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170"/>
                  </a:lnTo>
                  <a:lnTo>
                    <a:pt x="109" y="188"/>
                  </a:lnTo>
                  <a:lnTo>
                    <a:pt x="101" y="203"/>
                  </a:lnTo>
                  <a:lnTo>
                    <a:pt x="89" y="215"/>
                  </a:lnTo>
                  <a:lnTo>
                    <a:pt x="73" y="224"/>
                  </a:lnTo>
                  <a:lnTo>
                    <a:pt x="56" y="227"/>
                  </a:lnTo>
                  <a:lnTo>
                    <a:pt x="39" y="224"/>
                  </a:lnTo>
                  <a:lnTo>
                    <a:pt x="23" y="215"/>
                  </a:lnTo>
                  <a:lnTo>
                    <a:pt x="11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160"/>
            <p:cNvSpPr>
              <a:spLocks/>
            </p:cNvSpPr>
            <p:nvPr/>
          </p:nvSpPr>
          <p:spPr bwMode="auto">
            <a:xfrm>
              <a:off x="3636963" y="2087563"/>
              <a:ext cx="17463" cy="36513"/>
            </a:xfrm>
            <a:custGeom>
              <a:avLst/>
              <a:gdLst>
                <a:gd name="T0" fmla="*/ 56 w 112"/>
                <a:gd name="T1" fmla="*/ 0 h 227"/>
                <a:gd name="T2" fmla="*/ 73 w 112"/>
                <a:gd name="T3" fmla="*/ 3 h 227"/>
                <a:gd name="T4" fmla="*/ 89 w 112"/>
                <a:gd name="T5" fmla="*/ 11 h 227"/>
                <a:gd name="T6" fmla="*/ 101 w 112"/>
                <a:gd name="T7" fmla="*/ 23 h 227"/>
                <a:gd name="T8" fmla="*/ 109 w 112"/>
                <a:gd name="T9" fmla="*/ 38 h 227"/>
                <a:gd name="T10" fmla="*/ 112 w 112"/>
                <a:gd name="T11" fmla="*/ 57 h 227"/>
                <a:gd name="T12" fmla="*/ 112 w 112"/>
                <a:gd name="T13" fmla="*/ 170 h 227"/>
                <a:gd name="T14" fmla="*/ 109 w 112"/>
                <a:gd name="T15" fmla="*/ 188 h 227"/>
                <a:gd name="T16" fmla="*/ 101 w 112"/>
                <a:gd name="T17" fmla="*/ 203 h 227"/>
                <a:gd name="T18" fmla="*/ 89 w 112"/>
                <a:gd name="T19" fmla="*/ 216 h 227"/>
                <a:gd name="T20" fmla="*/ 73 w 112"/>
                <a:gd name="T21" fmla="*/ 224 h 227"/>
                <a:gd name="T22" fmla="*/ 56 w 112"/>
                <a:gd name="T23" fmla="*/ 227 h 227"/>
                <a:gd name="T24" fmla="*/ 39 w 112"/>
                <a:gd name="T25" fmla="*/ 224 h 227"/>
                <a:gd name="T26" fmla="*/ 23 w 112"/>
                <a:gd name="T27" fmla="*/ 216 h 227"/>
                <a:gd name="T28" fmla="*/ 11 w 112"/>
                <a:gd name="T29" fmla="*/ 203 h 227"/>
                <a:gd name="T30" fmla="*/ 3 w 112"/>
                <a:gd name="T31" fmla="*/ 188 h 227"/>
                <a:gd name="T32" fmla="*/ 0 w 112"/>
                <a:gd name="T33" fmla="*/ 170 h 227"/>
                <a:gd name="T34" fmla="*/ 0 w 112"/>
                <a:gd name="T35" fmla="*/ 57 h 227"/>
                <a:gd name="T36" fmla="*/ 3 w 112"/>
                <a:gd name="T37" fmla="*/ 38 h 227"/>
                <a:gd name="T38" fmla="*/ 11 w 112"/>
                <a:gd name="T39" fmla="*/ 23 h 227"/>
                <a:gd name="T40" fmla="*/ 23 w 112"/>
                <a:gd name="T41" fmla="*/ 11 h 227"/>
                <a:gd name="T42" fmla="*/ 39 w 112"/>
                <a:gd name="T43" fmla="*/ 3 h 227"/>
                <a:gd name="T44" fmla="*/ 56 w 112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7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170"/>
                  </a:lnTo>
                  <a:lnTo>
                    <a:pt x="109" y="188"/>
                  </a:lnTo>
                  <a:lnTo>
                    <a:pt x="101" y="203"/>
                  </a:lnTo>
                  <a:lnTo>
                    <a:pt x="89" y="216"/>
                  </a:lnTo>
                  <a:lnTo>
                    <a:pt x="73" y="224"/>
                  </a:lnTo>
                  <a:lnTo>
                    <a:pt x="56" y="227"/>
                  </a:lnTo>
                  <a:lnTo>
                    <a:pt x="39" y="224"/>
                  </a:lnTo>
                  <a:lnTo>
                    <a:pt x="23" y="216"/>
                  </a:lnTo>
                  <a:lnTo>
                    <a:pt x="11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161"/>
            <p:cNvSpPr>
              <a:spLocks/>
            </p:cNvSpPr>
            <p:nvPr/>
          </p:nvSpPr>
          <p:spPr bwMode="auto">
            <a:xfrm>
              <a:off x="3636963" y="2160588"/>
              <a:ext cx="17463" cy="34925"/>
            </a:xfrm>
            <a:custGeom>
              <a:avLst/>
              <a:gdLst>
                <a:gd name="T0" fmla="*/ 56 w 112"/>
                <a:gd name="T1" fmla="*/ 0 h 227"/>
                <a:gd name="T2" fmla="*/ 73 w 112"/>
                <a:gd name="T3" fmla="*/ 2 h 227"/>
                <a:gd name="T4" fmla="*/ 89 w 112"/>
                <a:gd name="T5" fmla="*/ 10 h 227"/>
                <a:gd name="T6" fmla="*/ 101 w 112"/>
                <a:gd name="T7" fmla="*/ 23 h 227"/>
                <a:gd name="T8" fmla="*/ 109 w 112"/>
                <a:gd name="T9" fmla="*/ 38 h 227"/>
                <a:gd name="T10" fmla="*/ 112 w 112"/>
                <a:gd name="T11" fmla="*/ 57 h 227"/>
                <a:gd name="T12" fmla="*/ 112 w 112"/>
                <a:gd name="T13" fmla="*/ 170 h 227"/>
                <a:gd name="T14" fmla="*/ 109 w 112"/>
                <a:gd name="T15" fmla="*/ 188 h 227"/>
                <a:gd name="T16" fmla="*/ 101 w 112"/>
                <a:gd name="T17" fmla="*/ 203 h 227"/>
                <a:gd name="T18" fmla="*/ 89 w 112"/>
                <a:gd name="T19" fmla="*/ 216 h 227"/>
                <a:gd name="T20" fmla="*/ 73 w 112"/>
                <a:gd name="T21" fmla="*/ 224 h 227"/>
                <a:gd name="T22" fmla="*/ 56 w 112"/>
                <a:gd name="T23" fmla="*/ 227 h 227"/>
                <a:gd name="T24" fmla="*/ 39 w 112"/>
                <a:gd name="T25" fmla="*/ 224 h 227"/>
                <a:gd name="T26" fmla="*/ 23 w 112"/>
                <a:gd name="T27" fmla="*/ 216 h 227"/>
                <a:gd name="T28" fmla="*/ 11 w 112"/>
                <a:gd name="T29" fmla="*/ 203 h 227"/>
                <a:gd name="T30" fmla="*/ 3 w 112"/>
                <a:gd name="T31" fmla="*/ 188 h 227"/>
                <a:gd name="T32" fmla="*/ 0 w 112"/>
                <a:gd name="T33" fmla="*/ 170 h 227"/>
                <a:gd name="T34" fmla="*/ 0 w 112"/>
                <a:gd name="T35" fmla="*/ 57 h 227"/>
                <a:gd name="T36" fmla="*/ 3 w 112"/>
                <a:gd name="T37" fmla="*/ 38 h 227"/>
                <a:gd name="T38" fmla="*/ 11 w 112"/>
                <a:gd name="T39" fmla="*/ 23 h 227"/>
                <a:gd name="T40" fmla="*/ 23 w 112"/>
                <a:gd name="T41" fmla="*/ 10 h 227"/>
                <a:gd name="T42" fmla="*/ 39 w 112"/>
                <a:gd name="T43" fmla="*/ 2 h 227"/>
                <a:gd name="T44" fmla="*/ 56 w 112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7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170"/>
                  </a:lnTo>
                  <a:lnTo>
                    <a:pt x="109" y="188"/>
                  </a:lnTo>
                  <a:lnTo>
                    <a:pt x="101" y="203"/>
                  </a:lnTo>
                  <a:lnTo>
                    <a:pt x="89" y="216"/>
                  </a:lnTo>
                  <a:lnTo>
                    <a:pt x="73" y="224"/>
                  </a:lnTo>
                  <a:lnTo>
                    <a:pt x="56" y="227"/>
                  </a:lnTo>
                  <a:lnTo>
                    <a:pt x="39" y="224"/>
                  </a:lnTo>
                  <a:lnTo>
                    <a:pt x="23" y="216"/>
                  </a:lnTo>
                  <a:lnTo>
                    <a:pt x="11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162"/>
            <p:cNvSpPr>
              <a:spLocks/>
            </p:cNvSpPr>
            <p:nvPr/>
          </p:nvSpPr>
          <p:spPr bwMode="auto">
            <a:xfrm>
              <a:off x="3708401" y="2232025"/>
              <a:ext cx="17463" cy="36513"/>
            </a:xfrm>
            <a:custGeom>
              <a:avLst/>
              <a:gdLst>
                <a:gd name="T0" fmla="*/ 57 w 113"/>
                <a:gd name="T1" fmla="*/ 0 h 227"/>
                <a:gd name="T2" fmla="*/ 74 w 113"/>
                <a:gd name="T3" fmla="*/ 3 h 227"/>
                <a:gd name="T4" fmla="*/ 90 w 113"/>
                <a:gd name="T5" fmla="*/ 10 h 227"/>
                <a:gd name="T6" fmla="*/ 102 w 113"/>
                <a:gd name="T7" fmla="*/ 23 h 227"/>
                <a:gd name="T8" fmla="*/ 110 w 113"/>
                <a:gd name="T9" fmla="*/ 38 h 227"/>
                <a:gd name="T10" fmla="*/ 113 w 113"/>
                <a:gd name="T11" fmla="*/ 57 h 227"/>
                <a:gd name="T12" fmla="*/ 113 w 113"/>
                <a:gd name="T13" fmla="*/ 170 h 227"/>
                <a:gd name="T14" fmla="*/ 110 w 113"/>
                <a:gd name="T15" fmla="*/ 188 h 227"/>
                <a:gd name="T16" fmla="*/ 102 w 113"/>
                <a:gd name="T17" fmla="*/ 203 h 227"/>
                <a:gd name="T18" fmla="*/ 90 w 113"/>
                <a:gd name="T19" fmla="*/ 215 h 227"/>
                <a:gd name="T20" fmla="*/ 74 w 113"/>
                <a:gd name="T21" fmla="*/ 224 h 227"/>
                <a:gd name="T22" fmla="*/ 57 w 113"/>
                <a:gd name="T23" fmla="*/ 227 h 227"/>
                <a:gd name="T24" fmla="*/ 39 w 113"/>
                <a:gd name="T25" fmla="*/ 224 h 227"/>
                <a:gd name="T26" fmla="*/ 24 w 113"/>
                <a:gd name="T27" fmla="*/ 215 h 227"/>
                <a:gd name="T28" fmla="*/ 12 w 113"/>
                <a:gd name="T29" fmla="*/ 203 h 227"/>
                <a:gd name="T30" fmla="*/ 3 w 113"/>
                <a:gd name="T31" fmla="*/ 188 h 227"/>
                <a:gd name="T32" fmla="*/ 0 w 113"/>
                <a:gd name="T33" fmla="*/ 170 h 227"/>
                <a:gd name="T34" fmla="*/ 0 w 113"/>
                <a:gd name="T35" fmla="*/ 57 h 227"/>
                <a:gd name="T36" fmla="*/ 3 w 113"/>
                <a:gd name="T37" fmla="*/ 38 h 227"/>
                <a:gd name="T38" fmla="*/ 12 w 113"/>
                <a:gd name="T39" fmla="*/ 23 h 227"/>
                <a:gd name="T40" fmla="*/ 24 w 113"/>
                <a:gd name="T41" fmla="*/ 10 h 227"/>
                <a:gd name="T42" fmla="*/ 39 w 113"/>
                <a:gd name="T43" fmla="*/ 3 h 227"/>
                <a:gd name="T44" fmla="*/ 57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7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2" y="203"/>
                  </a:lnTo>
                  <a:lnTo>
                    <a:pt x="90" y="215"/>
                  </a:lnTo>
                  <a:lnTo>
                    <a:pt x="74" y="224"/>
                  </a:lnTo>
                  <a:lnTo>
                    <a:pt x="57" y="227"/>
                  </a:lnTo>
                  <a:lnTo>
                    <a:pt x="39" y="224"/>
                  </a:lnTo>
                  <a:lnTo>
                    <a:pt x="24" y="215"/>
                  </a:lnTo>
                  <a:lnTo>
                    <a:pt x="12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163"/>
            <p:cNvSpPr>
              <a:spLocks/>
            </p:cNvSpPr>
            <p:nvPr/>
          </p:nvSpPr>
          <p:spPr bwMode="auto">
            <a:xfrm>
              <a:off x="3708401" y="2087563"/>
              <a:ext cx="17463" cy="36513"/>
            </a:xfrm>
            <a:custGeom>
              <a:avLst/>
              <a:gdLst>
                <a:gd name="T0" fmla="*/ 57 w 113"/>
                <a:gd name="T1" fmla="*/ 0 h 227"/>
                <a:gd name="T2" fmla="*/ 74 w 113"/>
                <a:gd name="T3" fmla="*/ 3 h 227"/>
                <a:gd name="T4" fmla="*/ 90 w 113"/>
                <a:gd name="T5" fmla="*/ 11 h 227"/>
                <a:gd name="T6" fmla="*/ 102 w 113"/>
                <a:gd name="T7" fmla="*/ 23 h 227"/>
                <a:gd name="T8" fmla="*/ 110 w 113"/>
                <a:gd name="T9" fmla="*/ 38 h 227"/>
                <a:gd name="T10" fmla="*/ 113 w 113"/>
                <a:gd name="T11" fmla="*/ 57 h 227"/>
                <a:gd name="T12" fmla="*/ 113 w 113"/>
                <a:gd name="T13" fmla="*/ 170 h 227"/>
                <a:gd name="T14" fmla="*/ 110 w 113"/>
                <a:gd name="T15" fmla="*/ 188 h 227"/>
                <a:gd name="T16" fmla="*/ 102 w 113"/>
                <a:gd name="T17" fmla="*/ 203 h 227"/>
                <a:gd name="T18" fmla="*/ 90 w 113"/>
                <a:gd name="T19" fmla="*/ 216 h 227"/>
                <a:gd name="T20" fmla="*/ 74 w 113"/>
                <a:gd name="T21" fmla="*/ 224 h 227"/>
                <a:gd name="T22" fmla="*/ 57 w 113"/>
                <a:gd name="T23" fmla="*/ 227 h 227"/>
                <a:gd name="T24" fmla="*/ 39 w 113"/>
                <a:gd name="T25" fmla="*/ 224 h 227"/>
                <a:gd name="T26" fmla="*/ 24 w 113"/>
                <a:gd name="T27" fmla="*/ 216 h 227"/>
                <a:gd name="T28" fmla="*/ 12 w 113"/>
                <a:gd name="T29" fmla="*/ 203 h 227"/>
                <a:gd name="T30" fmla="*/ 3 w 113"/>
                <a:gd name="T31" fmla="*/ 188 h 227"/>
                <a:gd name="T32" fmla="*/ 0 w 113"/>
                <a:gd name="T33" fmla="*/ 170 h 227"/>
                <a:gd name="T34" fmla="*/ 0 w 113"/>
                <a:gd name="T35" fmla="*/ 57 h 227"/>
                <a:gd name="T36" fmla="*/ 3 w 113"/>
                <a:gd name="T37" fmla="*/ 38 h 227"/>
                <a:gd name="T38" fmla="*/ 12 w 113"/>
                <a:gd name="T39" fmla="*/ 23 h 227"/>
                <a:gd name="T40" fmla="*/ 24 w 113"/>
                <a:gd name="T41" fmla="*/ 11 h 227"/>
                <a:gd name="T42" fmla="*/ 39 w 113"/>
                <a:gd name="T43" fmla="*/ 3 h 227"/>
                <a:gd name="T44" fmla="*/ 57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2" y="203"/>
                  </a:lnTo>
                  <a:lnTo>
                    <a:pt x="90" y="216"/>
                  </a:lnTo>
                  <a:lnTo>
                    <a:pt x="74" y="224"/>
                  </a:lnTo>
                  <a:lnTo>
                    <a:pt x="57" y="227"/>
                  </a:lnTo>
                  <a:lnTo>
                    <a:pt x="39" y="224"/>
                  </a:lnTo>
                  <a:lnTo>
                    <a:pt x="24" y="216"/>
                  </a:lnTo>
                  <a:lnTo>
                    <a:pt x="12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164"/>
            <p:cNvSpPr>
              <a:spLocks/>
            </p:cNvSpPr>
            <p:nvPr/>
          </p:nvSpPr>
          <p:spPr bwMode="auto">
            <a:xfrm>
              <a:off x="3708401" y="2160588"/>
              <a:ext cx="17463" cy="34925"/>
            </a:xfrm>
            <a:custGeom>
              <a:avLst/>
              <a:gdLst>
                <a:gd name="T0" fmla="*/ 57 w 113"/>
                <a:gd name="T1" fmla="*/ 0 h 227"/>
                <a:gd name="T2" fmla="*/ 74 w 113"/>
                <a:gd name="T3" fmla="*/ 2 h 227"/>
                <a:gd name="T4" fmla="*/ 90 w 113"/>
                <a:gd name="T5" fmla="*/ 10 h 227"/>
                <a:gd name="T6" fmla="*/ 102 w 113"/>
                <a:gd name="T7" fmla="*/ 23 h 227"/>
                <a:gd name="T8" fmla="*/ 110 w 113"/>
                <a:gd name="T9" fmla="*/ 38 h 227"/>
                <a:gd name="T10" fmla="*/ 113 w 113"/>
                <a:gd name="T11" fmla="*/ 57 h 227"/>
                <a:gd name="T12" fmla="*/ 113 w 113"/>
                <a:gd name="T13" fmla="*/ 170 h 227"/>
                <a:gd name="T14" fmla="*/ 110 w 113"/>
                <a:gd name="T15" fmla="*/ 188 h 227"/>
                <a:gd name="T16" fmla="*/ 102 w 113"/>
                <a:gd name="T17" fmla="*/ 203 h 227"/>
                <a:gd name="T18" fmla="*/ 90 w 113"/>
                <a:gd name="T19" fmla="*/ 216 h 227"/>
                <a:gd name="T20" fmla="*/ 74 w 113"/>
                <a:gd name="T21" fmla="*/ 224 h 227"/>
                <a:gd name="T22" fmla="*/ 57 w 113"/>
                <a:gd name="T23" fmla="*/ 227 h 227"/>
                <a:gd name="T24" fmla="*/ 39 w 113"/>
                <a:gd name="T25" fmla="*/ 224 h 227"/>
                <a:gd name="T26" fmla="*/ 24 w 113"/>
                <a:gd name="T27" fmla="*/ 216 h 227"/>
                <a:gd name="T28" fmla="*/ 12 w 113"/>
                <a:gd name="T29" fmla="*/ 203 h 227"/>
                <a:gd name="T30" fmla="*/ 3 w 113"/>
                <a:gd name="T31" fmla="*/ 188 h 227"/>
                <a:gd name="T32" fmla="*/ 0 w 113"/>
                <a:gd name="T33" fmla="*/ 170 h 227"/>
                <a:gd name="T34" fmla="*/ 0 w 113"/>
                <a:gd name="T35" fmla="*/ 57 h 227"/>
                <a:gd name="T36" fmla="*/ 3 w 113"/>
                <a:gd name="T37" fmla="*/ 38 h 227"/>
                <a:gd name="T38" fmla="*/ 12 w 113"/>
                <a:gd name="T39" fmla="*/ 23 h 227"/>
                <a:gd name="T40" fmla="*/ 24 w 113"/>
                <a:gd name="T41" fmla="*/ 10 h 227"/>
                <a:gd name="T42" fmla="*/ 39 w 113"/>
                <a:gd name="T43" fmla="*/ 2 h 227"/>
                <a:gd name="T44" fmla="*/ 57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7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2" y="203"/>
                  </a:lnTo>
                  <a:lnTo>
                    <a:pt x="90" y="216"/>
                  </a:lnTo>
                  <a:lnTo>
                    <a:pt x="74" y="224"/>
                  </a:lnTo>
                  <a:lnTo>
                    <a:pt x="57" y="227"/>
                  </a:lnTo>
                  <a:lnTo>
                    <a:pt x="39" y="224"/>
                  </a:lnTo>
                  <a:lnTo>
                    <a:pt x="24" y="216"/>
                  </a:lnTo>
                  <a:lnTo>
                    <a:pt x="12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165"/>
            <p:cNvSpPr>
              <a:spLocks/>
            </p:cNvSpPr>
            <p:nvPr/>
          </p:nvSpPr>
          <p:spPr bwMode="auto">
            <a:xfrm>
              <a:off x="3779838" y="2232025"/>
              <a:ext cx="17463" cy="36513"/>
            </a:xfrm>
            <a:custGeom>
              <a:avLst/>
              <a:gdLst>
                <a:gd name="T0" fmla="*/ 56 w 113"/>
                <a:gd name="T1" fmla="*/ 0 h 227"/>
                <a:gd name="T2" fmla="*/ 74 w 113"/>
                <a:gd name="T3" fmla="*/ 3 h 227"/>
                <a:gd name="T4" fmla="*/ 89 w 113"/>
                <a:gd name="T5" fmla="*/ 10 h 227"/>
                <a:gd name="T6" fmla="*/ 101 w 113"/>
                <a:gd name="T7" fmla="*/ 23 h 227"/>
                <a:gd name="T8" fmla="*/ 110 w 113"/>
                <a:gd name="T9" fmla="*/ 38 h 227"/>
                <a:gd name="T10" fmla="*/ 113 w 113"/>
                <a:gd name="T11" fmla="*/ 57 h 227"/>
                <a:gd name="T12" fmla="*/ 113 w 113"/>
                <a:gd name="T13" fmla="*/ 170 h 227"/>
                <a:gd name="T14" fmla="*/ 110 w 113"/>
                <a:gd name="T15" fmla="*/ 188 h 227"/>
                <a:gd name="T16" fmla="*/ 101 w 113"/>
                <a:gd name="T17" fmla="*/ 203 h 227"/>
                <a:gd name="T18" fmla="*/ 89 w 113"/>
                <a:gd name="T19" fmla="*/ 215 h 227"/>
                <a:gd name="T20" fmla="*/ 74 w 113"/>
                <a:gd name="T21" fmla="*/ 224 h 227"/>
                <a:gd name="T22" fmla="*/ 56 w 113"/>
                <a:gd name="T23" fmla="*/ 227 h 227"/>
                <a:gd name="T24" fmla="*/ 39 w 113"/>
                <a:gd name="T25" fmla="*/ 224 h 227"/>
                <a:gd name="T26" fmla="*/ 23 w 113"/>
                <a:gd name="T27" fmla="*/ 215 h 227"/>
                <a:gd name="T28" fmla="*/ 11 w 113"/>
                <a:gd name="T29" fmla="*/ 203 h 227"/>
                <a:gd name="T30" fmla="*/ 3 w 113"/>
                <a:gd name="T31" fmla="*/ 188 h 227"/>
                <a:gd name="T32" fmla="*/ 0 w 113"/>
                <a:gd name="T33" fmla="*/ 170 h 227"/>
                <a:gd name="T34" fmla="*/ 0 w 113"/>
                <a:gd name="T35" fmla="*/ 57 h 227"/>
                <a:gd name="T36" fmla="*/ 3 w 113"/>
                <a:gd name="T37" fmla="*/ 38 h 227"/>
                <a:gd name="T38" fmla="*/ 11 w 113"/>
                <a:gd name="T39" fmla="*/ 23 h 227"/>
                <a:gd name="T40" fmla="*/ 23 w 113"/>
                <a:gd name="T41" fmla="*/ 10 h 227"/>
                <a:gd name="T42" fmla="*/ 39 w 113"/>
                <a:gd name="T43" fmla="*/ 3 h 227"/>
                <a:gd name="T44" fmla="*/ 56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1" y="203"/>
                  </a:lnTo>
                  <a:lnTo>
                    <a:pt x="89" y="215"/>
                  </a:lnTo>
                  <a:lnTo>
                    <a:pt x="74" y="224"/>
                  </a:lnTo>
                  <a:lnTo>
                    <a:pt x="56" y="227"/>
                  </a:lnTo>
                  <a:lnTo>
                    <a:pt x="39" y="224"/>
                  </a:lnTo>
                  <a:lnTo>
                    <a:pt x="23" y="215"/>
                  </a:lnTo>
                  <a:lnTo>
                    <a:pt x="11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166"/>
            <p:cNvSpPr>
              <a:spLocks/>
            </p:cNvSpPr>
            <p:nvPr/>
          </p:nvSpPr>
          <p:spPr bwMode="auto">
            <a:xfrm>
              <a:off x="3779838" y="2087563"/>
              <a:ext cx="17463" cy="36513"/>
            </a:xfrm>
            <a:custGeom>
              <a:avLst/>
              <a:gdLst>
                <a:gd name="T0" fmla="*/ 56 w 113"/>
                <a:gd name="T1" fmla="*/ 0 h 227"/>
                <a:gd name="T2" fmla="*/ 74 w 113"/>
                <a:gd name="T3" fmla="*/ 3 h 227"/>
                <a:gd name="T4" fmla="*/ 89 w 113"/>
                <a:gd name="T5" fmla="*/ 11 h 227"/>
                <a:gd name="T6" fmla="*/ 101 w 113"/>
                <a:gd name="T7" fmla="*/ 23 h 227"/>
                <a:gd name="T8" fmla="*/ 110 w 113"/>
                <a:gd name="T9" fmla="*/ 38 h 227"/>
                <a:gd name="T10" fmla="*/ 113 w 113"/>
                <a:gd name="T11" fmla="*/ 57 h 227"/>
                <a:gd name="T12" fmla="*/ 113 w 113"/>
                <a:gd name="T13" fmla="*/ 170 h 227"/>
                <a:gd name="T14" fmla="*/ 110 w 113"/>
                <a:gd name="T15" fmla="*/ 188 h 227"/>
                <a:gd name="T16" fmla="*/ 101 w 113"/>
                <a:gd name="T17" fmla="*/ 203 h 227"/>
                <a:gd name="T18" fmla="*/ 89 w 113"/>
                <a:gd name="T19" fmla="*/ 216 h 227"/>
                <a:gd name="T20" fmla="*/ 74 w 113"/>
                <a:gd name="T21" fmla="*/ 224 h 227"/>
                <a:gd name="T22" fmla="*/ 56 w 113"/>
                <a:gd name="T23" fmla="*/ 227 h 227"/>
                <a:gd name="T24" fmla="*/ 39 w 113"/>
                <a:gd name="T25" fmla="*/ 224 h 227"/>
                <a:gd name="T26" fmla="*/ 23 w 113"/>
                <a:gd name="T27" fmla="*/ 216 h 227"/>
                <a:gd name="T28" fmla="*/ 11 w 113"/>
                <a:gd name="T29" fmla="*/ 203 h 227"/>
                <a:gd name="T30" fmla="*/ 3 w 113"/>
                <a:gd name="T31" fmla="*/ 188 h 227"/>
                <a:gd name="T32" fmla="*/ 0 w 113"/>
                <a:gd name="T33" fmla="*/ 170 h 227"/>
                <a:gd name="T34" fmla="*/ 0 w 113"/>
                <a:gd name="T35" fmla="*/ 57 h 227"/>
                <a:gd name="T36" fmla="*/ 3 w 113"/>
                <a:gd name="T37" fmla="*/ 38 h 227"/>
                <a:gd name="T38" fmla="*/ 11 w 113"/>
                <a:gd name="T39" fmla="*/ 23 h 227"/>
                <a:gd name="T40" fmla="*/ 23 w 113"/>
                <a:gd name="T41" fmla="*/ 11 h 227"/>
                <a:gd name="T42" fmla="*/ 39 w 113"/>
                <a:gd name="T43" fmla="*/ 3 h 227"/>
                <a:gd name="T44" fmla="*/ 56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1" y="203"/>
                  </a:lnTo>
                  <a:lnTo>
                    <a:pt x="89" y="216"/>
                  </a:lnTo>
                  <a:lnTo>
                    <a:pt x="74" y="224"/>
                  </a:lnTo>
                  <a:lnTo>
                    <a:pt x="56" y="227"/>
                  </a:lnTo>
                  <a:lnTo>
                    <a:pt x="39" y="224"/>
                  </a:lnTo>
                  <a:lnTo>
                    <a:pt x="23" y="216"/>
                  </a:lnTo>
                  <a:lnTo>
                    <a:pt x="11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167"/>
            <p:cNvSpPr>
              <a:spLocks/>
            </p:cNvSpPr>
            <p:nvPr/>
          </p:nvSpPr>
          <p:spPr bwMode="auto">
            <a:xfrm>
              <a:off x="3779838" y="2160588"/>
              <a:ext cx="17463" cy="34925"/>
            </a:xfrm>
            <a:custGeom>
              <a:avLst/>
              <a:gdLst>
                <a:gd name="T0" fmla="*/ 56 w 113"/>
                <a:gd name="T1" fmla="*/ 0 h 227"/>
                <a:gd name="T2" fmla="*/ 74 w 113"/>
                <a:gd name="T3" fmla="*/ 2 h 227"/>
                <a:gd name="T4" fmla="*/ 89 w 113"/>
                <a:gd name="T5" fmla="*/ 10 h 227"/>
                <a:gd name="T6" fmla="*/ 101 w 113"/>
                <a:gd name="T7" fmla="*/ 23 h 227"/>
                <a:gd name="T8" fmla="*/ 110 w 113"/>
                <a:gd name="T9" fmla="*/ 38 h 227"/>
                <a:gd name="T10" fmla="*/ 113 w 113"/>
                <a:gd name="T11" fmla="*/ 57 h 227"/>
                <a:gd name="T12" fmla="*/ 113 w 113"/>
                <a:gd name="T13" fmla="*/ 170 h 227"/>
                <a:gd name="T14" fmla="*/ 110 w 113"/>
                <a:gd name="T15" fmla="*/ 188 h 227"/>
                <a:gd name="T16" fmla="*/ 101 w 113"/>
                <a:gd name="T17" fmla="*/ 203 h 227"/>
                <a:gd name="T18" fmla="*/ 89 w 113"/>
                <a:gd name="T19" fmla="*/ 216 h 227"/>
                <a:gd name="T20" fmla="*/ 74 w 113"/>
                <a:gd name="T21" fmla="*/ 224 h 227"/>
                <a:gd name="T22" fmla="*/ 56 w 113"/>
                <a:gd name="T23" fmla="*/ 227 h 227"/>
                <a:gd name="T24" fmla="*/ 39 w 113"/>
                <a:gd name="T25" fmla="*/ 224 h 227"/>
                <a:gd name="T26" fmla="*/ 23 w 113"/>
                <a:gd name="T27" fmla="*/ 216 h 227"/>
                <a:gd name="T28" fmla="*/ 11 w 113"/>
                <a:gd name="T29" fmla="*/ 203 h 227"/>
                <a:gd name="T30" fmla="*/ 3 w 113"/>
                <a:gd name="T31" fmla="*/ 188 h 227"/>
                <a:gd name="T32" fmla="*/ 0 w 113"/>
                <a:gd name="T33" fmla="*/ 170 h 227"/>
                <a:gd name="T34" fmla="*/ 0 w 113"/>
                <a:gd name="T35" fmla="*/ 57 h 227"/>
                <a:gd name="T36" fmla="*/ 3 w 113"/>
                <a:gd name="T37" fmla="*/ 38 h 227"/>
                <a:gd name="T38" fmla="*/ 11 w 113"/>
                <a:gd name="T39" fmla="*/ 23 h 227"/>
                <a:gd name="T40" fmla="*/ 23 w 113"/>
                <a:gd name="T41" fmla="*/ 10 h 227"/>
                <a:gd name="T42" fmla="*/ 39 w 113"/>
                <a:gd name="T43" fmla="*/ 2 h 227"/>
                <a:gd name="T44" fmla="*/ 56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1" y="203"/>
                  </a:lnTo>
                  <a:lnTo>
                    <a:pt x="89" y="216"/>
                  </a:lnTo>
                  <a:lnTo>
                    <a:pt x="74" y="224"/>
                  </a:lnTo>
                  <a:lnTo>
                    <a:pt x="56" y="227"/>
                  </a:lnTo>
                  <a:lnTo>
                    <a:pt x="39" y="224"/>
                  </a:lnTo>
                  <a:lnTo>
                    <a:pt x="23" y="216"/>
                  </a:lnTo>
                  <a:lnTo>
                    <a:pt x="11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168"/>
            <p:cNvSpPr>
              <a:spLocks/>
            </p:cNvSpPr>
            <p:nvPr/>
          </p:nvSpPr>
          <p:spPr bwMode="auto">
            <a:xfrm>
              <a:off x="3851276" y="2232025"/>
              <a:ext cx="17463" cy="36513"/>
            </a:xfrm>
            <a:custGeom>
              <a:avLst/>
              <a:gdLst>
                <a:gd name="T0" fmla="*/ 56 w 112"/>
                <a:gd name="T1" fmla="*/ 0 h 227"/>
                <a:gd name="T2" fmla="*/ 73 w 112"/>
                <a:gd name="T3" fmla="*/ 3 h 227"/>
                <a:gd name="T4" fmla="*/ 89 w 112"/>
                <a:gd name="T5" fmla="*/ 10 h 227"/>
                <a:gd name="T6" fmla="*/ 101 w 112"/>
                <a:gd name="T7" fmla="*/ 23 h 227"/>
                <a:gd name="T8" fmla="*/ 109 w 112"/>
                <a:gd name="T9" fmla="*/ 38 h 227"/>
                <a:gd name="T10" fmla="*/ 112 w 112"/>
                <a:gd name="T11" fmla="*/ 57 h 227"/>
                <a:gd name="T12" fmla="*/ 112 w 112"/>
                <a:gd name="T13" fmla="*/ 170 h 227"/>
                <a:gd name="T14" fmla="*/ 109 w 112"/>
                <a:gd name="T15" fmla="*/ 188 h 227"/>
                <a:gd name="T16" fmla="*/ 101 w 112"/>
                <a:gd name="T17" fmla="*/ 203 h 227"/>
                <a:gd name="T18" fmla="*/ 89 w 112"/>
                <a:gd name="T19" fmla="*/ 215 h 227"/>
                <a:gd name="T20" fmla="*/ 73 w 112"/>
                <a:gd name="T21" fmla="*/ 224 h 227"/>
                <a:gd name="T22" fmla="*/ 56 w 112"/>
                <a:gd name="T23" fmla="*/ 227 h 227"/>
                <a:gd name="T24" fmla="*/ 39 w 112"/>
                <a:gd name="T25" fmla="*/ 224 h 227"/>
                <a:gd name="T26" fmla="*/ 23 w 112"/>
                <a:gd name="T27" fmla="*/ 215 h 227"/>
                <a:gd name="T28" fmla="*/ 11 w 112"/>
                <a:gd name="T29" fmla="*/ 203 h 227"/>
                <a:gd name="T30" fmla="*/ 3 w 112"/>
                <a:gd name="T31" fmla="*/ 188 h 227"/>
                <a:gd name="T32" fmla="*/ 0 w 112"/>
                <a:gd name="T33" fmla="*/ 170 h 227"/>
                <a:gd name="T34" fmla="*/ 0 w 112"/>
                <a:gd name="T35" fmla="*/ 57 h 227"/>
                <a:gd name="T36" fmla="*/ 3 w 112"/>
                <a:gd name="T37" fmla="*/ 38 h 227"/>
                <a:gd name="T38" fmla="*/ 11 w 112"/>
                <a:gd name="T39" fmla="*/ 23 h 227"/>
                <a:gd name="T40" fmla="*/ 23 w 112"/>
                <a:gd name="T41" fmla="*/ 10 h 227"/>
                <a:gd name="T42" fmla="*/ 39 w 112"/>
                <a:gd name="T43" fmla="*/ 3 h 227"/>
                <a:gd name="T44" fmla="*/ 56 w 112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7">
                  <a:moveTo>
                    <a:pt x="56" y="0"/>
                  </a:moveTo>
                  <a:lnTo>
                    <a:pt x="73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170"/>
                  </a:lnTo>
                  <a:lnTo>
                    <a:pt x="109" y="188"/>
                  </a:lnTo>
                  <a:lnTo>
                    <a:pt x="101" y="203"/>
                  </a:lnTo>
                  <a:lnTo>
                    <a:pt x="89" y="215"/>
                  </a:lnTo>
                  <a:lnTo>
                    <a:pt x="73" y="224"/>
                  </a:lnTo>
                  <a:lnTo>
                    <a:pt x="56" y="227"/>
                  </a:lnTo>
                  <a:lnTo>
                    <a:pt x="39" y="224"/>
                  </a:lnTo>
                  <a:lnTo>
                    <a:pt x="23" y="215"/>
                  </a:lnTo>
                  <a:lnTo>
                    <a:pt x="11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169"/>
            <p:cNvSpPr>
              <a:spLocks/>
            </p:cNvSpPr>
            <p:nvPr/>
          </p:nvSpPr>
          <p:spPr bwMode="auto">
            <a:xfrm>
              <a:off x="3851276" y="2087563"/>
              <a:ext cx="17463" cy="36513"/>
            </a:xfrm>
            <a:custGeom>
              <a:avLst/>
              <a:gdLst>
                <a:gd name="T0" fmla="*/ 56 w 112"/>
                <a:gd name="T1" fmla="*/ 0 h 227"/>
                <a:gd name="T2" fmla="*/ 73 w 112"/>
                <a:gd name="T3" fmla="*/ 3 h 227"/>
                <a:gd name="T4" fmla="*/ 89 w 112"/>
                <a:gd name="T5" fmla="*/ 11 h 227"/>
                <a:gd name="T6" fmla="*/ 101 w 112"/>
                <a:gd name="T7" fmla="*/ 23 h 227"/>
                <a:gd name="T8" fmla="*/ 109 w 112"/>
                <a:gd name="T9" fmla="*/ 38 h 227"/>
                <a:gd name="T10" fmla="*/ 112 w 112"/>
                <a:gd name="T11" fmla="*/ 57 h 227"/>
                <a:gd name="T12" fmla="*/ 112 w 112"/>
                <a:gd name="T13" fmla="*/ 170 h 227"/>
                <a:gd name="T14" fmla="*/ 109 w 112"/>
                <a:gd name="T15" fmla="*/ 188 h 227"/>
                <a:gd name="T16" fmla="*/ 101 w 112"/>
                <a:gd name="T17" fmla="*/ 203 h 227"/>
                <a:gd name="T18" fmla="*/ 89 w 112"/>
                <a:gd name="T19" fmla="*/ 216 h 227"/>
                <a:gd name="T20" fmla="*/ 73 w 112"/>
                <a:gd name="T21" fmla="*/ 224 h 227"/>
                <a:gd name="T22" fmla="*/ 56 w 112"/>
                <a:gd name="T23" fmla="*/ 227 h 227"/>
                <a:gd name="T24" fmla="*/ 39 w 112"/>
                <a:gd name="T25" fmla="*/ 224 h 227"/>
                <a:gd name="T26" fmla="*/ 23 w 112"/>
                <a:gd name="T27" fmla="*/ 216 h 227"/>
                <a:gd name="T28" fmla="*/ 11 w 112"/>
                <a:gd name="T29" fmla="*/ 203 h 227"/>
                <a:gd name="T30" fmla="*/ 3 w 112"/>
                <a:gd name="T31" fmla="*/ 188 h 227"/>
                <a:gd name="T32" fmla="*/ 0 w 112"/>
                <a:gd name="T33" fmla="*/ 170 h 227"/>
                <a:gd name="T34" fmla="*/ 0 w 112"/>
                <a:gd name="T35" fmla="*/ 57 h 227"/>
                <a:gd name="T36" fmla="*/ 3 w 112"/>
                <a:gd name="T37" fmla="*/ 38 h 227"/>
                <a:gd name="T38" fmla="*/ 11 w 112"/>
                <a:gd name="T39" fmla="*/ 23 h 227"/>
                <a:gd name="T40" fmla="*/ 23 w 112"/>
                <a:gd name="T41" fmla="*/ 11 h 227"/>
                <a:gd name="T42" fmla="*/ 39 w 112"/>
                <a:gd name="T43" fmla="*/ 3 h 227"/>
                <a:gd name="T44" fmla="*/ 56 w 112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7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170"/>
                  </a:lnTo>
                  <a:lnTo>
                    <a:pt x="109" y="188"/>
                  </a:lnTo>
                  <a:lnTo>
                    <a:pt x="101" y="203"/>
                  </a:lnTo>
                  <a:lnTo>
                    <a:pt x="89" y="216"/>
                  </a:lnTo>
                  <a:lnTo>
                    <a:pt x="73" y="224"/>
                  </a:lnTo>
                  <a:lnTo>
                    <a:pt x="56" y="227"/>
                  </a:lnTo>
                  <a:lnTo>
                    <a:pt x="39" y="224"/>
                  </a:lnTo>
                  <a:lnTo>
                    <a:pt x="23" y="216"/>
                  </a:lnTo>
                  <a:lnTo>
                    <a:pt x="11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Freeform 170"/>
            <p:cNvSpPr>
              <a:spLocks/>
            </p:cNvSpPr>
            <p:nvPr/>
          </p:nvSpPr>
          <p:spPr bwMode="auto">
            <a:xfrm>
              <a:off x="3851276" y="2160588"/>
              <a:ext cx="17463" cy="34925"/>
            </a:xfrm>
            <a:custGeom>
              <a:avLst/>
              <a:gdLst>
                <a:gd name="T0" fmla="*/ 56 w 112"/>
                <a:gd name="T1" fmla="*/ 0 h 227"/>
                <a:gd name="T2" fmla="*/ 73 w 112"/>
                <a:gd name="T3" fmla="*/ 2 h 227"/>
                <a:gd name="T4" fmla="*/ 89 w 112"/>
                <a:gd name="T5" fmla="*/ 10 h 227"/>
                <a:gd name="T6" fmla="*/ 101 w 112"/>
                <a:gd name="T7" fmla="*/ 23 h 227"/>
                <a:gd name="T8" fmla="*/ 109 w 112"/>
                <a:gd name="T9" fmla="*/ 38 h 227"/>
                <a:gd name="T10" fmla="*/ 112 w 112"/>
                <a:gd name="T11" fmla="*/ 57 h 227"/>
                <a:gd name="T12" fmla="*/ 112 w 112"/>
                <a:gd name="T13" fmla="*/ 170 h 227"/>
                <a:gd name="T14" fmla="*/ 109 w 112"/>
                <a:gd name="T15" fmla="*/ 188 h 227"/>
                <a:gd name="T16" fmla="*/ 101 w 112"/>
                <a:gd name="T17" fmla="*/ 203 h 227"/>
                <a:gd name="T18" fmla="*/ 89 w 112"/>
                <a:gd name="T19" fmla="*/ 216 h 227"/>
                <a:gd name="T20" fmla="*/ 73 w 112"/>
                <a:gd name="T21" fmla="*/ 224 h 227"/>
                <a:gd name="T22" fmla="*/ 56 w 112"/>
                <a:gd name="T23" fmla="*/ 227 h 227"/>
                <a:gd name="T24" fmla="*/ 39 w 112"/>
                <a:gd name="T25" fmla="*/ 224 h 227"/>
                <a:gd name="T26" fmla="*/ 23 w 112"/>
                <a:gd name="T27" fmla="*/ 216 h 227"/>
                <a:gd name="T28" fmla="*/ 11 w 112"/>
                <a:gd name="T29" fmla="*/ 203 h 227"/>
                <a:gd name="T30" fmla="*/ 3 w 112"/>
                <a:gd name="T31" fmla="*/ 188 h 227"/>
                <a:gd name="T32" fmla="*/ 0 w 112"/>
                <a:gd name="T33" fmla="*/ 170 h 227"/>
                <a:gd name="T34" fmla="*/ 0 w 112"/>
                <a:gd name="T35" fmla="*/ 57 h 227"/>
                <a:gd name="T36" fmla="*/ 3 w 112"/>
                <a:gd name="T37" fmla="*/ 38 h 227"/>
                <a:gd name="T38" fmla="*/ 11 w 112"/>
                <a:gd name="T39" fmla="*/ 23 h 227"/>
                <a:gd name="T40" fmla="*/ 23 w 112"/>
                <a:gd name="T41" fmla="*/ 10 h 227"/>
                <a:gd name="T42" fmla="*/ 39 w 112"/>
                <a:gd name="T43" fmla="*/ 2 h 227"/>
                <a:gd name="T44" fmla="*/ 56 w 112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7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170"/>
                  </a:lnTo>
                  <a:lnTo>
                    <a:pt x="109" y="188"/>
                  </a:lnTo>
                  <a:lnTo>
                    <a:pt x="101" y="203"/>
                  </a:lnTo>
                  <a:lnTo>
                    <a:pt x="89" y="216"/>
                  </a:lnTo>
                  <a:lnTo>
                    <a:pt x="73" y="224"/>
                  </a:lnTo>
                  <a:lnTo>
                    <a:pt x="56" y="227"/>
                  </a:lnTo>
                  <a:lnTo>
                    <a:pt x="39" y="224"/>
                  </a:lnTo>
                  <a:lnTo>
                    <a:pt x="23" y="216"/>
                  </a:lnTo>
                  <a:lnTo>
                    <a:pt x="11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171"/>
            <p:cNvSpPr>
              <a:spLocks/>
            </p:cNvSpPr>
            <p:nvPr/>
          </p:nvSpPr>
          <p:spPr bwMode="auto">
            <a:xfrm>
              <a:off x="3922713" y="2232025"/>
              <a:ext cx="17463" cy="36513"/>
            </a:xfrm>
            <a:custGeom>
              <a:avLst/>
              <a:gdLst>
                <a:gd name="T0" fmla="*/ 57 w 113"/>
                <a:gd name="T1" fmla="*/ 0 h 227"/>
                <a:gd name="T2" fmla="*/ 74 w 113"/>
                <a:gd name="T3" fmla="*/ 3 h 227"/>
                <a:gd name="T4" fmla="*/ 89 w 113"/>
                <a:gd name="T5" fmla="*/ 10 h 227"/>
                <a:gd name="T6" fmla="*/ 102 w 113"/>
                <a:gd name="T7" fmla="*/ 23 h 227"/>
                <a:gd name="T8" fmla="*/ 110 w 113"/>
                <a:gd name="T9" fmla="*/ 38 h 227"/>
                <a:gd name="T10" fmla="*/ 113 w 113"/>
                <a:gd name="T11" fmla="*/ 57 h 227"/>
                <a:gd name="T12" fmla="*/ 113 w 113"/>
                <a:gd name="T13" fmla="*/ 170 h 227"/>
                <a:gd name="T14" fmla="*/ 110 w 113"/>
                <a:gd name="T15" fmla="*/ 188 h 227"/>
                <a:gd name="T16" fmla="*/ 102 w 113"/>
                <a:gd name="T17" fmla="*/ 203 h 227"/>
                <a:gd name="T18" fmla="*/ 89 w 113"/>
                <a:gd name="T19" fmla="*/ 215 h 227"/>
                <a:gd name="T20" fmla="*/ 74 w 113"/>
                <a:gd name="T21" fmla="*/ 224 h 227"/>
                <a:gd name="T22" fmla="*/ 57 w 113"/>
                <a:gd name="T23" fmla="*/ 227 h 227"/>
                <a:gd name="T24" fmla="*/ 39 w 113"/>
                <a:gd name="T25" fmla="*/ 224 h 227"/>
                <a:gd name="T26" fmla="*/ 24 w 113"/>
                <a:gd name="T27" fmla="*/ 215 h 227"/>
                <a:gd name="T28" fmla="*/ 12 w 113"/>
                <a:gd name="T29" fmla="*/ 203 h 227"/>
                <a:gd name="T30" fmla="*/ 3 w 113"/>
                <a:gd name="T31" fmla="*/ 188 h 227"/>
                <a:gd name="T32" fmla="*/ 0 w 113"/>
                <a:gd name="T33" fmla="*/ 170 h 227"/>
                <a:gd name="T34" fmla="*/ 0 w 113"/>
                <a:gd name="T35" fmla="*/ 57 h 227"/>
                <a:gd name="T36" fmla="*/ 3 w 113"/>
                <a:gd name="T37" fmla="*/ 38 h 227"/>
                <a:gd name="T38" fmla="*/ 12 w 113"/>
                <a:gd name="T39" fmla="*/ 23 h 227"/>
                <a:gd name="T40" fmla="*/ 24 w 113"/>
                <a:gd name="T41" fmla="*/ 10 h 227"/>
                <a:gd name="T42" fmla="*/ 39 w 113"/>
                <a:gd name="T43" fmla="*/ 3 h 227"/>
                <a:gd name="T44" fmla="*/ 57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7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2" y="203"/>
                  </a:lnTo>
                  <a:lnTo>
                    <a:pt x="89" y="215"/>
                  </a:lnTo>
                  <a:lnTo>
                    <a:pt x="74" y="224"/>
                  </a:lnTo>
                  <a:lnTo>
                    <a:pt x="57" y="227"/>
                  </a:lnTo>
                  <a:lnTo>
                    <a:pt x="39" y="224"/>
                  </a:lnTo>
                  <a:lnTo>
                    <a:pt x="24" y="215"/>
                  </a:lnTo>
                  <a:lnTo>
                    <a:pt x="12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172"/>
            <p:cNvSpPr>
              <a:spLocks/>
            </p:cNvSpPr>
            <p:nvPr/>
          </p:nvSpPr>
          <p:spPr bwMode="auto">
            <a:xfrm>
              <a:off x="3922713" y="2087563"/>
              <a:ext cx="17463" cy="36513"/>
            </a:xfrm>
            <a:custGeom>
              <a:avLst/>
              <a:gdLst>
                <a:gd name="T0" fmla="*/ 57 w 113"/>
                <a:gd name="T1" fmla="*/ 0 h 227"/>
                <a:gd name="T2" fmla="*/ 74 w 113"/>
                <a:gd name="T3" fmla="*/ 3 h 227"/>
                <a:gd name="T4" fmla="*/ 89 w 113"/>
                <a:gd name="T5" fmla="*/ 11 h 227"/>
                <a:gd name="T6" fmla="*/ 102 w 113"/>
                <a:gd name="T7" fmla="*/ 23 h 227"/>
                <a:gd name="T8" fmla="*/ 110 w 113"/>
                <a:gd name="T9" fmla="*/ 38 h 227"/>
                <a:gd name="T10" fmla="*/ 113 w 113"/>
                <a:gd name="T11" fmla="*/ 57 h 227"/>
                <a:gd name="T12" fmla="*/ 113 w 113"/>
                <a:gd name="T13" fmla="*/ 170 h 227"/>
                <a:gd name="T14" fmla="*/ 110 w 113"/>
                <a:gd name="T15" fmla="*/ 188 h 227"/>
                <a:gd name="T16" fmla="*/ 102 w 113"/>
                <a:gd name="T17" fmla="*/ 203 h 227"/>
                <a:gd name="T18" fmla="*/ 89 w 113"/>
                <a:gd name="T19" fmla="*/ 216 h 227"/>
                <a:gd name="T20" fmla="*/ 74 w 113"/>
                <a:gd name="T21" fmla="*/ 224 h 227"/>
                <a:gd name="T22" fmla="*/ 57 w 113"/>
                <a:gd name="T23" fmla="*/ 227 h 227"/>
                <a:gd name="T24" fmla="*/ 39 w 113"/>
                <a:gd name="T25" fmla="*/ 224 h 227"/>
                <a:gd name="T26" fmla="*/ 24 w 113"/>
                <a:gd name="T27" fmla="*/ 216 h 227"/>
                <a:gd name="T28" fmla="*/ 12 w 113"/>
                <a:gd name="T29" fmla="*/ 203 h 227"/>
                <a:gd name="T30" fmla="*/ 3 w 113"/>
                <a:gd name="T31" fmla="*/ 188 h 227"/>
                <a:gd name="T32" fmla="*/ 0 w 113"/>
                <a:gd name="T33" fmla="*/ 170 h 227"/>
                <a:gd name="T34" fmla="*/ 0 w 113"/>
                <a:gd name="T35" fmla="*/ 57 h 227"/>
                <a:gd name="T36" fmla="*/ 3 w 113"/>
                <a:gd name="T37" fmla="*/ 38 h 227"/>
                <a:gd name="T38" fmla="*/ 12 w 113"/>
                <a:gd name="T39" fmla="*/ 23 h 227"/>
                <a:gd name="T40" fmla="*/ 24 w 113"/>
                <a:gd name="T41" fmla="*/ 11 h 227"/>
                <a:gd name="T42" fmla="*/ 39 w 113"/>
                <a:gd name="T43" fmla="*/ 3 h 227"/>
                <a:gd name="T44" fmla="*/ 57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2" y="203"/>
                  </a:lnTo>
                  <a:lnTo>
                    <a:pt x="89" y="216"/>
                  </a:lnTo>
                  <a:lnTo>
                    <a:pt x="74" y="224"/>
                  </a:lnTo>
                  <a:lnTo>
                    <a:pt x="57" y="227"/>
                  </a:lnTo>
                  <a:lnTo>
                    <a:pt x="39" y="224"/>
                  </a:lnTo>
                  <a:lnTo>
                    <a:pt x="24" y="216"/>
                  </a:lnTo>
                  <a:lnTo>
                    <a:pt x="12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173"/>
            <p:cNvSpPr>
              <a:spLocks/>
            </p:cNvSpPr>
            <p:nvPr/>
          </p:nvSpPr>
          <p:spPr bwMode="auto">
            <a:xfrm>
              <a:off x="3922713" y="2160588"/>
              <a:ext cx="17463" cy="34925"/>
            </a:xfrm>
            <a:custGeom>
              <a:avLst/>
              <a:gdLst>
                <a:gd name="T0" fmla="*/ 57 w 113"/>
                <a:gd name="T1" fmla="*/ 0 h 227"/>
                <a:gd name="T2" fmla="*/ 74 w 113"/>
                <a:gd name="T3" fmla="*/ 2 h 227"/>
                <a:gd name="T4" fmla="*/ 89 w 113"/>
                <a:gd name="T5" fmla="*/ 10 h 227"/>
                <a:gd name="T6" fmla="*/ 102 w 113"/>
                <a:gd name="T7" fmla="*/ 23 h 227"/>
                <a:gd name="T8" fmla="*/ 110 w 113"/>
                <a:gd name="T9" fmla="*/ 38 h 227"/>
                <a:gd name="T10" fmla="*/ 113 w 113"/>
                <a:gd name="T11" fmla="*/ 57 h 227"/>
                <a:gd name="T12" fmla="*/ 113 w 113"/>
                <a:gd name="T13" fmla="*/ 170 h 227"/>
                <a:gd name="T14" fmla="*/ 110 w 113"/>
                <a:gd name="T15" fmla="*/ 188 h 227"/>
                <a:gd name="T16" fmla="*/ 102 w 113"/>
                <a:gd name="T17" fmla="*/ 203 h 227"/>
                <a:gd name="T18" fmla="*/ 89 w 113"/>
                <a:gd name="T19" fmla="*/ 216 h 227"/>
                <a:gd name="T20" fmla="*/ 74 w 113"/>
                <a:gd name="T21" fmla="*/ 224 h 227"/>
                <a:gd name="T22" fmla="*/ 57 w 113"/>
                <a:gd name="T23" fmla="*/ 227 h 227"/>
                <a:gd name="T24" fmla="*/ 39 w 113"/>
                <a:gd name="T25" fmla="*/ 224 h 227"/>
                <a:gd name="T26" fmla="*/ 24 w 113"/>
                <a:gd name="T27" fmla="*/ 216 h 227"/>
                <a:gd name="T28" fmla="*/ 12 w 113"/>
                <a:gd name="T29" fmla="*/ 203 h 227"/>
                <a:gd name="T30" fmla="*/ 3 w 113"/>
                <a:gd name="T31" fmla="*/ 188 h 227"/>
                <a:gd name="T32" fmla="*/ 0 w 113"/>
                <a:gd name="T33" fmla="*/ 170 h 227"/>
                <a:gd name="T34" fmla="*/ 0 w 113"/>
                <a:gd name="T35" fmla="*/ 57 h 227"/>
                <a:gd name="T36" fmla="*/ 3 w 113"/>
                <a:gd name="T37" fmla="*/ 38 h 227"/>
                <a:gd name="T38" fmla="*/ 12 w 113"/>
                <a:gd name="T39" fmla="*/ 23 h 227"/>
                <a:gd name="T40" fmla="*/ 24 w 113"/>
                <a:gd name="T41" fmla="*/ 10 h 227"/>
                <a:gd name="T42" fmla="*/ 39 w 113"/>
                <a:gd name="T43" fmla="*/ 2 h 227"/>
                <a:gd name="T44" fmla="*/ 57 w 113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7">
                  <a:moveTo>
                    <a:pt x="57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2" y="203"/>
                  </a:lnTo>
                  <a:lnTo>
                    <a:pt x="89" y="216"/>
                  </a:lnTo>
                  <a:lnTo>
                    <a:pt x="74" y="224"/>
                  </a:lnTo>
                  <a:lnTo>
                    <a:pt x="57" y="227"/>
                  </a:lnTo>
                  <a:lnTo>
                    <a:pt x="39" y="224"/>
                  </a:lnTo>
                  <a:lnTo>
                    <a:pt x="24" y="216"/>
                  </a:lnTo>
                  <a:lnTo>
                    <a:pt x="12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174"/>
            <p:cNvSpPr>
              <a:spLocks/>
            </p:cNvSpPr>
            <p:nvPr/>
          </p:nvSpPr>
          <p:spPr bwMode="auto">
            <a:xfrm>
              <a:off x="3592513" y="2205038"/>
              <a:ext cx="44450" cy="17463"/>
            </a:xfrm>
            <a:custGeom>
              <a:avLst/>
              <a:gdLst>
                <a:gd name="T0" fmla="*/ 56 w 282"/>
                <a:gd name="T1" fmla="*/ 0 h 113"/>
                <a:gd name="T2" fmla="*/ 225 w 282"/>
                <a:gd name="T3" fmla="*/ 0 h 113"/>
                <a:gd name="T4" fmla="*/ 243 w 282"/>
                <a:gd name="T5" fmla="*/ 2 h 113"/>
                <a:gd name="T6" fmla="*/ 259 w 282"/>
                <a:gd name="T7" fmla="*/ 10 h 113"/>
                <a:gd name="T8" fmla="*/ 270 w 282"/>
                <a:gd name="T9" fmla="*/ 22 h 113"/>
                <a:gd name="T10" fmla="*/ 279 w 282"/>
                <a:gd name="T11" fmla="*/ 38 h 113"/>
                <a:gd name="T12" fmla="*/ 282 w 282"/>
                <a:gd name="T13" fmla="*/ 56 h 113"/>
                <a:gd name="T14" fmla="*/ 279 w 282"/>
                <a:gd name="T15" fmla="*/ 74 h 113"/>
                <a:gd name="T16" fmla="*/ 270 w 282"/>
                <a:gd name="T17" fmla="*/ 89 h 113"/>
                <a:gd name="T18" fmla="*/ 259 w 282"/>
                <a:gd name="T19" fmla="*/ 102 h 113"/>
                <a:gd name="T20" fmla="*/ 243 w 282"/>
                <a:gd name="T21" fmla="*/ 110 h 113"/>
                <a:gd name="T22" fmla="*/ 225 w 282"/>
                <a:gd name="T23" fmla="*/ 113 h 113"/>
                <a:gd name="T24" fmla="*/ 56 w 282"/>
                <a:gd name="T25" fmla="*/ 113 h 113"/>
                <a:gd name="T26" fmla="*/ 39 w 282"/>
                <a:gd name="T27" fmla="*/ 110 h 113"/>
                <a:gd name="T28" fmla="*/ 24 w 282"/>
                <a:gd name="T29" fmla="*/ 102 h 113"/>
                <a:gd name="T30" fmla="*/ 11 w 282"/>
                <a:gd name="T31" fmla="*/ 89 h 113"/>
                <a:gd name="T32" fmla="*/ 3 w 282"/>
                <a:gd name="T33" fmla="*/ 74 h 113"/>
                <a:gd name="T34" fmla="*/ 0 w 282"/>
                <a:gd name="T35" fmla="*/ 56 h 113"/>
                <a:gd name="T36" fmla="*/ 3 w 282"/>
                <a:gd name="T37" fmla="*/ 38 h 113"/>
                <a:gd name="T38" fmla="*/ 11 w 282"/>
                <a:gd name="T39" fmla="*/ 22 h 113"/>
                <a:gd name="T40" fmla="*/ 24 w 282"/>
                <a:gd name="T41" fmla="*/ 10 h 113"/>
                <a:gd name="T42" fmla="*/ 39 w 282"/>
                <a:gd name="T43" fmla="*/ 2 h 113"/>
                <a:gd name="T44" fmla="*/ 56 w 282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113">
                  <a:moveTo>
                    <a:pt x="56" y="0"/>
                  </a:moveTo>
                  <a:lnTo>
                    <a:pt x="225" y="0"/>
                  </a:lnTo>
                  <a:lnTo>
                    <a:pt x="243" y="2"/>
                  </a:lnTo>
                  <a:lnTo>
                    <a:pt x="259" y="10"/>
                  </a:lnTo>
                  <a:lnTo>
                    <a:pt x="270" y="22"/>
                  </a:lnTo>
                  <a:lnTo>
                    <a:pt x="279" y="38"/>
                  </a:lnTo>
                  <a:lnTo>
                    <a:pt x="282" y="56"/>
                  </a:lnTo>
                  <a:lnTo>
                    <a:pt x="279" y="74"/>
                  </a:lnTo>
                  <a:lnTo>
                    <a:pt x="270" y="89"/>
                  </a:lnTo>
                  <a:lnTo>
                    <a:pt x="259" y="102"/>
                  </a:lnTo>
                  <a:lnTo>
                    <a:pt x="243" y="110"/>
                  </a:lnTo>
                  <a:lnTo>
                    <a:pt x="225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175"/>
            <p:cNvSpPr>
              <a:spLocks/>
            </p:cNvSpPr>
            <p:nvPr/>
          </p:nvSpPr>
          <p:spPr bwMode="auto">
            <a:xfrm>
              <a:off x="3592513" y="2133600"/>
              <a:ext cx="44450" cy="17463"/>
            </a:xfrm>
            <a:custGeom>
              <a:avLst/>
              <a:gdLst>
                <a:gd name="T0" fmla="*/ 56 w 282"/>
                <a:gd name="T1" fmla="*/ 0 h 113"/>
                <a:gd name="T2" fmla="*/ 225 w 282"/>
                <a:gd name="T3" fmla="*/ 0 h 113"/>
                <a:gd name="T4" fmla="*/ 243 w 282"/>
                <a:gd name="T5" fmla="*/ 3 h 113"/>
                <a:gd name="T6" fmla="*/ 259 w 282"/>
                <a:gd name="T7" fmla="*/ 10 h 113"/>
                <a:gd name="T8" fmla="*/ 270 w 282"/>
                <a:gd name="T9" fmla="*/ 23 h 113"/>
                <a:gd name="T10" fmla="*/ 279 w 282"/>
                <a:gd name="T11" fmla="*/ 38 h 113"/>
                <a:gd name="T12" fmla="*/ 282 w 282"/>
                <a:gd name="T13" fmla="*/ 57 h 113"/>
                <a:gd name="T14" fmla="*/ 279 w 282"/>
                <a:gd name="T15" fmla="*/ 74 h 113"/>
                <a:gd name="T16" fmla="*/ 270 w 282"/>
                <a:gd name="T17" fmla="*/ 90 h 113"/>
                <a:gd name="T18" fmla="*/ 259 w 282"/>
                <a:gd name="T19" fmla="*/ 102 h 113"/>
                <a:gd name="T20" fmla="*/ 243 w 282"/>
                <a:gd name="T21" fmla="*/ 110 h 113"/>
                <a:gd name="T22" fmla="*/ 225 w 282"/>
                <a:gd name="T23" fmla="*/ 113 h 113"/>
                <a:gd name="T24" fmla="*/ 56 w 282"/>
                <a:gd name="T25" fmla="*/ 113 h 113"/>
                <a:gd name="T26" fmla="*/ 39 w 282"/>
                <a:gd name="T27" fmla="*/ 110 h 113"/>
                <a:gd name="T28" fmla="*/ 24 w 282"/>
                <a:gd name="T29" fmla="*/ 102 h 113"/>
                <a:gd name="T30" fmla="*/ 11 w 282"/>
                <a:gd name="T31" fmla="*/ 90 h 113"/>
                <a:gd name="T32" fmla="*/ 3 w 282"/>
                <a:gd name="T33" fmla="*/ 74 h 113"/>
                <a:gd name="T34" fmla="*/ 0 w 282"/>
                <a:gd name="T35" fmla="*/ 57 h 113"/>
                <a:gd name="T36" fmla="*/ 3 w 282"/>
                <a:gd name="T37" fmla="*/ 38 h 113"/>
                <a:gd name="T38" fmla="*/ 11 w 282"/>
                <a:gd name="T39" fmla="*/ 23 h 113"/>
                <a:gd name="T40" fmla="*/ 24 w 282"/>
                <a:gd name="T41" fmla="*/ 10 h 113"/>
                <a:gd name="T42" fmla="*/ 39 w 282"/>
                <a:gd name="T43" fmla="*/ 3 h 113"/>
                <a:gd name="T44" fmla="*/ 56 w 282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113">
                  <a:moveTo>
                    <a:pt x="56" y="0"/>
                  </a:moveTo>
                  <a:lnTo>
                    <a:pt x="225" y="0"/>
                  </a:lnTo>
                  <a:lnTo>
                    <a:pt x="243" y="3"/>
                  </a:lnTo>
                  <a:lnTo>
                    <a:pt x="259" y="10"/>
                  </a:lnTo>
                  <a:lnTo>
                    <a:pt x="270" y="23"/>
                  </a:lnTo>
                  <a:lnTo>
                    <a:pt x="279" y="38"/>
                  </a:lnTo>
                  <a:lnTo>
                    <a:pt x="282" y="57"/>
                  </a:lnTo>
                  <a:lnTo>
                    <a:pt x="279" y="74"/>
                  </a:lnTo>
                  <a:lnTo>
                    <a:pt x="270" y="90"/>
                  </a:lnTo>
                  <a:lnTo>
                    <a:pt x="259" y="102"/>
                  </a:lnTo>
                  <a:lnTo>
                    <a:pt x="243" y="110"/>
                  </a:lnTo>
                  <a:lnTo>
                    <a:pt x="225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176"/>
            <p:cNvSpPr>
              <a:spLocks/>
            </p:cNvSpPr>
            <p:nvPr/>
          </p:nvSpPr>
          <p:spPr bwMode="auto">
            <a:xfrm>
              <a:off x="3654426" y="2205038"/>
              <a:ext cx="53975" cy="17463"/>
            </a:xfrm>
            <a:custGeom>
              <a:avLst/>
              <a:gdLst>
                <a:gd name="T0" fmla="*/ 57 w 338"/>
                <a:gd name="T1" fmla="*/ 0 h 113"/>
                <a:gd name="T2" fmla="*/ 282 w 338"/>
                <a:gd name="T3" fmla="*/ 0 h 113"/>
                <a:gd name="T4" fmla="*/ 299 w 338"/>
                <a:gd name="T5" fmla="*/ 2 h 113"/>
                <a:gd name="T6" fmla="*/ 315 w 338"/>
                <a:gd name="T7" fmla="*/ 10 h 113"/>
                <a:gd name="T8" fmla="*/ 327 w 338"/>
                <a:gd name="T9" fmla="*/ 22 h 113"/>
                <a:gd name="T10" fmla="*/ 335 w 338"/>
                <a:gd name="T11" fmla="*/ 38 h 113"/>
                <a:gd name="T12" fmla="*/ 338 w 338"/>
                <a:gd name="T13" fmla="*/ 56 h 113"/>
                <a:gd name="T14" fmla="*/ 335 w 338"/>
                <a:gd name="T15" fmla="*/ 74 h 113"/>
                <a:gd name="T16" fmla="*/ 327 w 338"/>
                <a:gd name="T17" fmla="*/ 89 h 113"/>
                <a:gd name="T18" fmla="*/ 315 w 338"/>
                <a:gd name="T19" fmla="*/ 102 h 113"/>
                <a:gd name="T20" fmla="*/ 299 w 338"/>
                <a:gd name="T21" fmla="*/ 110 h 113"/>
                <a:gd name="T22" fmla="*/ 282 w 338"/>
                <a:gd name="T23" fmla="*/ 113 h 113"/>
                <a:gd name="T24" fmla="*/ 57 w 338"/>
                <a:gd name="T25" fmla="*/ 113 h 113"/>
                <a:gd name="T26" fmla="*/ 39 w 338"/>
                <a:gd name="T27" fmla="*/ 110 h 113"/>
                <a:gd name="T28" fmla="*/ 24 w 338"/>
                <a:gd name="T29" fmla="*/ 102 h 113"/>
                <a:gd name="T30" fmla="*/ 12 w 338"/>
                <a:gd name="T31" fmla="*/ 89 h 113"/>
                <a:gd name="T32" fmla="*/ 3 w 338"/>
                <a:gd name="T33" fmla="*/ 74 h 113"/>
                <a:gd name="T34" fmla="*/ 0 w 338"/>
                <a:gd name="T35" fmla="*/ 56 h 113"/>
                <a:gd name="T36" fmla="*/ 3 w 338"/>
                <a:gd name="T37" fmla="*/ 38 h 113"/>
                <a:gd name="T38" fmla="*/ 12 w 338"/>
                <a:gd name="T39" fmla="*/ 22 h 113"/>
                <a:gd name="T40" fmla="*/ 24 w 338"/>
                <a:gd name="T41" fmla="*/ 10 h 113"/>
                <a:gd name="T42" fmla="*/ 39 w 338"/>
                <a:gd name="T43" fmla="*/ 2 h 113"/>
                <a:gd name="T44" fmla="*/ 57 w 33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113">
                  <a:moveTo>
                    <a:pt x="57" y="0"/>
                  </a:moveTo>
                  <a:lnTo>
                    <a:pt x="282" y="0"/>
                  </a:lnTo>
                  <a:lnTo>
                    <a:pt x="299" y="2"/>
                  </a:lnTo>
                  <a:lnTo>
                    <a:pt x="315" y="10"/>
                  </a:lnTo>
                  <a:lnTo>
                    <a:pt x="327" y="22"/>
                  </a:lnTo>
                  <a:lnTo>
                    <a:pt x="335" y="38"/>
                  </a:lnTo>
                  <a:lnTo>
                    <a:pt x="338" y="56"/>
                  </a:lnTo>
                  <a:lnTo>
                    <a:pt x="335" y="74"/>
                  </a:lnTo>
                  <a:lnTo>
                    <a:pt x="327" y="89"/>
                  </a:lnTo>
                  <a:lnTo>
                    <a:pt x="315" y="102"/>
                  </a:lnTo>
                  <a:lnTo>
                    <a:pt x="299" y="110"/>
                  </a:lnTo>
                  <a:lnTo>
                    <a:pt x="282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Freeform 177"/>
            <p:cNvSpPr>
              <a:spLocks/>
            </p:cNvSpPr>
            <p:nvPr/>
          </p:nvSpPr>
          <p:spPr bwMode="auto">
            <a:xfrm>
              <a:off x="3654426" y="2133600"/>
              <a:ext cx="53975" cy="17463"/>
            </a:xfrm>
            <a:custGeom>
              <a:avLst/>
              <a:gdLst>
                <a:gd name="T0" fmla="*/ 57 w 338"/>
                <a:gd name="T1" fmla="*/ 0 h 113"/>
                <a:gd name="T2" fmla="*/ 282 w 338"/>
                <a:gd name="T3" fmla="*/ 0 h 113"/>
                <a:gd name="T4" fmla="*/ 299 w 338"/>
                <a:gd name="T5" fmla="*/ 3 h 113"/>
                <a:gd name="T6" fmla="*/ 315 w 338"/>
                <a:gd name="T7" fmla="*/ 10 h 113"/>
                <a:gd name="T8" fmla="*/ 327 w 338"/>
                <a:gd name="T9" fmla="*/ 23 h 113"/>
                <a:gd name="T10" fmla="*/ 335 w 338"/>
                <a:gd name="T11" fmla="*/ 38 h 113"/>
                <a:gd name="T12" fmla="*/ 338 w 338"/>
                <a:gd name="T13" fmla="*/ 57 h 113"/>
                <a:gd name="T14" fmla="*/ 335 w 338"/>
                <a:gd name="T15" fmla="*/ 74 h 113"/>
                <a:gd name="T16" fmla="*/ 327 w 338"/>
                <a:gd name="T17" fmla="*/ 90 h 113"/>
                <a:gd name="T18" fmla="*/ 315 w 338"/>
                <a:gd name="T19" fmla="*/ 102 h 113"/>
                <a:gd name="T20" fmla="*/ 299 w 338"/>
                <a:gd name="T21" fmla="*/ 110 h 113"/>
                <a:gd name="T22" fmla="*/ 282 w 338"/>
                <a:gd name="T23" fmla="*/ 113 h 113"/>
                <a:gd name="T24" fmla="*/ 57 w 338"/>
                <a:gd name="T25" fmla="*/ 113 h 113"/>
                <a:gd name="T26" fmla="*/ 39 w 338"/>
                <a:gd name="T27" fmla="*/ 110 h 113"/>
                <a:gd name="T28" fmla="*/ 24 w 338"/>
                <a:gd name="T29" fmla="*/ 102 h 113"/>
                <a:gd name="T30" fmla="*/ 12 w 338"/>
                <a:gd name="T31" fmla="*/ 90 h 113"/>
                <a:gd name="T32" fmla="*/ 3 w 338"/>
                <a:gd name="T33" fmla="*/ 74 h 113"/>
                <a:gd name="T34" fmla="*/ 0 w 338"/>
                <a:gd name="T35" fmla="*/ 57 h 113"/>
                <a:gd name="T36" fmla="*/ 3 w 338"/>
                <a:gd name="T37" fmla="*/ 38 h 113"/>
                <a:gd name="T38" fmla="*/ 12 w 338"/>
                <a:gd name="T39" fmla="*/ 23 h 113"/>
                <a:gd name="T40" fmla="*/ 24 w 338"/>
                <a:gd name="T41" fmla="*/ 10 h 113"/>
                <a:gd name="T42" fmla="*/ 39 w 338"/>
                <a:gd name="T43" fmla="*/ 3 h 113"/>
                <a:gd name="T44" fmla="*/ 57 w 33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113">
                  <a:moveTo>
                    <a:pt x="57" y="0"/>
                  </a:moveTo>
                  <a:lnTo>
                    <a:pt x="282" y="0"/>
                  </a:lnTo>
                  <a:lnTo>
                    <a:pt x="299" y="3"/>
                  </a:lnTo>
                  <a:lnTo>
                    <a:pt x="315" y="10"/>
                  </a:lnTo>
                  <a:lnTo>
                    <a:pt x="327" y="23"/>
                  </a:lnTo>
                  <a:lnTo>
                    <a:pt x="335" y="38"/>
                  </a:lnTo>
                  <a:lnTo>
                    <a:pt x="338" y="57"/>
                  </a:lnTo>
                  <a:lnTo>
                    <a:pt x="335" y="74"/>
                  </a:lnTo>
                  <a:lnTo>
                    <a:pt x="327" y="90"/>
                  </a:lnTo>
                  <a:lnTo>
                    <a:pt x="315" y="102"/>
                  </a:lnTo>
                  <a:lnTo>
                    <a:pt x="299" y="110"/>
                  </a:lnTo>
                  <a:lnTo>
                    <a:pt x="282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Freeform 178"/>
            <p:cNvSpPr>
              <a:spLocks/>
            </p:cNvSpPr>
            <p:nvPr/>
          </p:nvSpPr>
          <p:spPr bwMode="auto">
            <a:xfrm>
              <a:off x="3725863" y="2205038"/>
              <a:ext cx="53975" cy="17463"/>
            </a:xfrm>
            <a:custGeom>
              <a:avLst/>
              <a:gdLst>
                <a:gd name="T0" fmla="*/ 56 w 338"/>
                <a:gd name="T1" fmla="*/ 0 h 113"/>
                <a:gd name="T2" fmla="*/ 282 w 338"/>
                <a:gd name="T3" fmla="*/ 0 h 113"/>
                <a:gd name="T4" fmla="*/ 299 w 338"/>
                <a:gd name="T5" fmla="*/ 2 h 113"/>
                <a:gd name="T6" fmla="*/ 314 w 338"/>
                <a:gd name="T7" fmla="*/ 10 h 113"/>
                <a:gd name="T8" fmla="*/ 327 w 338"/>
                <a:gd name="T9" fmla="*/ 22 h 113"/>
                <a:gd name="T10" fmla="*/ 335 w 338"/>
                <a:gd name="T11" fmla="*/ 38 h 113"/>
                <a:gd name="T12" fmla="*/ 338 w 338"/>
                <a:gd name="T13" fmla="*/ 56 h 113"/>
                <a:gd name="T14" fmla="*/ 335 w 338"/>
                <a:gd name="T15" fmla="*/ 74 h 113"/>
                <a:gd name="T16" fmla="*/ 327 w 338"/>
                <a:gd name="T17" fmla="*/ 89 h 113"/>
                <a:gd name="T18" fmla="*/ 314 w 338"/>
                <a:gd name="T19" fmla="*/ 102 h 113"/>
                <a:gd name="T20" fmla="*/ 299 w 338"/>
                <a:gd name="T21" fmla="*/ 110 h 113"/>
                <a:gd name="T22" fmla="*/ 282 w 338"/>
                <a:gd name="T23" fmla="*/ 113 h 113"/>
                <a:gd name="T24" fmla="*/ 56 w 338"/>
                <a:gd name="T25" fmla="*/ 113 h 113"/>
                <a:gd name="T26" fmla="*/ 39 w 338"/>
                <a:gd name="T27" fmla="*/ 110 h 113"/>
                <a:gd name="T28" fmla="*/ 24 w 338"/>
                <a:gd name="T29" fmla="*/ 102 h 113"/>
                <a:gd name="T30" fmla="*/ 11 w 338"/>
                <a:gd name="T31" fmla="*/ 89 h 113"/>
                <a:gd name="T32" fmla="*/ 3 w 338"/>
                <a:gd name="T33" fmla="*/ 74 h 113"/>
                <a:gd name="T34" fmla="*/ 0 w 338"/>
                <a:gd name="T35" fmla="*/ 56 h 113"/>
                <a:gd name="T36" fmla="*/ 3 w 338"/>
                <a:gd name="T37" fmla="*/ 38 h 113"/>
                <a:gd name="T38" fmla="*/ 11 w 338"/>
                <a:gd name="T39" fmla="*/ 22 h 113"/>
                <a:gd name="T40" fmla="*/ 24 w 338"/>
                <a:gd name="T41" fmla="*/ 10 h 113"/>
                <a:gd name="T42" fmla="*/ 39 w 338"/>
                <a:gd name="T43" fmla="*/ 2 h 113"/>
                <a:gd name="T44" fmla="*/ 56 w 33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113">
                  <a:moveTo>
                    <a:pt x="56" y="0"/>
                  </a:moveTo>
                  <a:lnTo>
                    <a:pt x="282" y="0"/>
                  </a:lnTo>
                  <a:lnTo>
                    <a:pt x="299" y="2"/>
                  </a:lnTo>
                  <a:lnTo>
                    <a:pt x="314" y="10"/>
                  </a:lnTo>
                  <a:lnTo>
                    <a:pt x="327" y="22"/>
                  </a:lnTo>
                  <a:lnTo>
                    <a:pt x="335" y="38"/>
                  </a:lnTo>
                  <a:lnTo>
                    <a:pt x="338" y="56"/>
                  </a:lnTo>
                  <a:lnTo>
                    <a:pt x="335" y="74"/>
                  </a:lnTo>
                  <a:lnTo>
                    <a:pt x="327" y="89"/>
                  </a:lnTo>
                  <a:lnTo>
                    <a:pt x="314" y="102"/>
                  </a:lnTo>
                  <a:lnTo>
                    <a:pt x="299" y="110"/>
                  </a:lnTo>
                  <a:lnTo>
                    <a:pt x="282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179"/>
            <p:cNvSpPr>
              <a:spLocks/>
            </p:cNvSpPr>
            <p:nvPr/>
          </p:nvSpPr>
          <p:spPr bwMode="auto">
            <a:xfrm>
              <a:off x="3725863" y="2133600"/>
              <a:ext cx="53975" cy="17463"/>
            </a:xfrm>
            <a:custGeom>
              <a:avLst/>
              <a:gdLst>
                <a:gd name="T0" fmla="*/ 56 w 338"/>
                <a:gd name="T1" fmla="*/ 0 h 113"/>
                <a:gd name="T2" fmla="*/ 282 w 338"/>
                <a:gd name="T3" fmla="*/ 0 h 113"/>
                <a:gd name="T4" fmla="*/ 299 w 338"/>
                <a:gd name="T5" fmla="*/ 3 h 113"/>
                <a:gd name="T6" fmla="*/ 314 w 338"/>
                <a:gd name="T7" fmla="*/ 10 h 113"/>
                <a:gd name="T8" fmla="*/ 327 w 338"/>
                <a:gd name="T9" fmla="*/ 23 h 113"/>
                <a:gd name="T10" fmla="*/ 335 w 338"/>
                <a:gd name="T11" fmla="*/ 38 h 113"/>
                <a:gd name="T12" fmla="*/ 338 w 338"/>
                <a:gd name="T13" fmla="*/ 57 h 113"/>
                <a:gd name="T14" fmla="*/ 335 w 338"/>
                <a:gd name="T15" fmla="*/ 74 h 113"/>
                <a:gd name="T16" fmla="*/ 327 w 338"/>
                <a:gd name="T17" fmla="*/ 90 h 113"/>
                <a:gd name="T18" fmla="*/ 314 w 338"/>
                <a:gd name="T19" fmla="*/ 102 h 113"/>
                <a:gd name="T20" fmla="*/ 299 w 338"/>
                <a:gd name="T21" fmla="*/ 110 h 113"/>
                <a:gd name="T22" fmla="*/ 282 w 338"/>
                <a:gd name="T23" fmla="*/ 113 h 113"/>
                <a:gd name="T24" fmla="*/ 56 w 338"/>
                <a:gd name="T25" fmla="*/ 113 h 113"/>
                <a:gd name="T26" fmla="*/ 39 w 338"/>
                <a:gd name="T27" fmla="*/ 110 h 113"/>
                <a:gd name="T28" fmla="*/ 24 w 338"/>
                <a:gd name="T29" fmla="*/ 102 h 113"/>
                <a:gd name="T30" fmla="*/ 11 w 338"/>
                <a:gd name="T31" fmla="*/ 90 h 113"/>
                <a:gd name="T32" fmla="*/ 3 w 338"/>
                <a:gd name="T33" fmla="*/ 74 h 113"/>
                <a:gd name="T34" fmla="*/ 0 w 338"/>
                <a:gd name="T35" fmla="*/ 57 h 113"/>
                <a:gd name="T36" fmla="*/ 3 w 338"/>
                <a:gd name="T37" fmla="*/ 38 h 113"/>
                <a:gd name="T38" fmla="*/ 11 w 338"/>
                <a:gd name="T39" fmla="*/ 23 h 113"/>
                <a:gd name="T40" fmla="*/ 24 w 338"/>
                <a:gd name="T41" fmla="*/ 10 h 113"/>
                <a:gd name="T42" fmla="*/ 39 w 338"/>
                <a:gd name="T43" fmla="*/ 3 h 113"/>
                <a:gd name="T44" fmla="*/ 56 w 33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113">
                  <a:moveTo>
                    <a:pt x="56" y="0"/>
                  </a:moveTo>
                  <a:lnTo>
                    <a:pt x="282" y="0"/>
                  </a:lnTo>
                  <a:lnTo>
                    <a:pt x="299" y="3"/>
                  </a:lnTo>
                  <a:lnTo>
                    <a:pt x="314" y="10"/>
                  </a:lnTo>
                  <a:lnTo>
                    <a:pt x="327" y="23"/>
                  </a:lnTo>
                  <a:lnTo>
                    <a:pt x="335" y="38"/>
                  </a:lnTo>
                  <a:lnTo>
                    <a:pt x="338" y="57"/>
                  </a:lnTo>
                  <a:lnTo>
                    <a:pt x="335" y="74"/>
                  </a:lnTo>
                  <a:lnTo>
                    <a:pt x="327" y="90"/>
                  </a:lnTo>
                  <a:lnTo>
                    <a:pt x="314" y="102"/>
                  </a:lnTo>
                  <a:lnTo>
                    <a:pt x="299" y="110"/>
                  </a:lnTo>
                  <a:lnTo>
                    <a:pt x="282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180"/>
            <p:cNvSpPr>
              <a:spLocks/>
            </p:cNvSpPr>
            <p:nvPr/>
          </p:nvSpPr>
          <p:spPr bwMode="auto">
            <a:xfrm>
              <a:off x="3797301" y="2205038"/>
              <a:ext cx="53975" cy="17463"/>
            </a:xfrm>
            <a:custGeom>
              <a:avLst/>
              <a:gdLst>
                <a:gd name="T0" fmla="*/ 56 w 338"/>
                <a:gd name="T1" fmla="*/ 0 h 113"/>
                <a:gd name="T2" fmla="*/ 281 w 338"/>
                <a:gd name="T3" fmla="*/ 0 h 113"/>
                <a:gd name="T4" fmla="*/ 299 w 338"/>
                <a:gd name="T5" fmla="*/ 2 h 113"/>
                <a:gd name="T6" fmla="*/ 314 w 338"/>
                <a:gd name="T7" fmla="*/ 10 h 113"/>
                <a:gd name="T8" fmla="*/ 326 w 338"/>
                <a:gd name="T9" fmla="*/ 22 h 113"/>
                <a:gd name="T10" fmla="*/ 335 w 338"/>
                <a:gd name="T11" fmla="*/ 38 h 113"/>
                <a:gd name="T12" fmla="*/ 338 w 338"/>
                <a:gd name="T13" fmla="*/ 56 h 113"/>
                <a:gd name="T14" fmla="*/ 335 w 338"/>
                <a:gd name="T15" fmla="*/ 74 h 113"/>
                <a:gd name="T16" fmla="*/ 326 w 338"/>
                <a:gd name="T17" fmla="*/ 89 h 113"/>
                <a:gd name="T18" fmla="*/ 314 w 338"/>
                <a:gd name="T19" fmla="*/ 102 h 113"/>
                <a:gd name="T20" fmla="*/ 299 w 338"/>
                <a:gd name="T21" fmla="*/ 110 h 113"/>
                <a:gd name="T22" fmla="*/ 281 w 338"/>
                <a:gd name="T23" fmla="*/ 113 h 113"/>
                <a:gd name="T24" fmla="*/ 56 w 338"/>
                <a:gd name="T25" fmla="*/ 113 h 113"/>
                <a:gd name="T26" fmla="*/ 39 w 338"/>
                <a:gd name="T27" fmla="*/ 110 h 113"/>
                <a:gd name="T28" fmla="*/ 23 w 338"/>
                <a:gd name="T29" fmla="*/ 102 h 113"/>
                <a:gd name="T30" fmla="*/ 11 w 338"/>
                <a:gd name="T31" fmla="*/ 89 h 113"/>
                <a:gd name="T32" fmla="*/ 3 w 338"/>
                <a:gd name="T33" fmla="*/ 74 h 113"/>
                <a:gd name="T34" fmla="*/ 0 w 338"/>
                <a:gd name="T35" fmla="*/ 56 h 113"/>
                <a:gd name="T36" fmla="*/ 3 w 338"/>
                <a:gd name="T37" fmla="*/ 38 h 113"/>
                <a:gd name="T38" fmla="*/ 11 w 338"/>
                <a:gd name="T39" fmla="*/ 22 h 113"/>
                <a:gd name="T40" fmla="*/ 23 w 338"/>
                <a:gd name="T41" fmla="*/ 10 h 113"/>
                <a:gd name="T42" fmla="*/ 39 w 338"/>
                <a:gd name="T43" fmla="*/ 2 h 113"/>
                <a:gd name="T44" fmla="*/ 56 w 33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113">
                  <a:moveTo>
                    <a:pt x="56" y="0"/>
                  </a:moveTo>
                  <a:lnTo>
                    <a:pt x="281" y="0"/>
                  </a:lnTo>
                  <a:lnTo>
                    <a:pt x="299" y="2"/>
                  </a:lnTo>
                  <a:lnTo>
                    <a:pt x="314" y="10"/>
                  </a:lnTo>
                  <a:lnTo>
                    <a:pt x="326" y="22"/>
                  </a:lnTo>
                  <a:lnTo>
                    <a:pt x="335" y="38"/>
                  </a:lnTo>
                  <a:lnTo>
                    <a:pt x="338" y="56"/>
                  </a:lnTo>
                  <a:lnTo>
                    <a:pt x="335" y="74"/>
                  </a:lnTo>
                  <a:lnTo>
                    <a:pt x="326" y="89"/>
                  </a:lnTo>
                  <a:lnTo>
                    <a:pt x="314" y="102"/>
                  </a:lnTo>
                  <a:lnTo>
                    <a:pt x="299" y="110"/>
                  </a:lnTo>
                  <a:lnTo>
                    <a:pt x="281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181"/>
            <p:cNvSpPr>
              <a:spLocks/>
            </p:cNvSpPr>
            <p:nvPr/>
          </p:nvSpPr>
          <p:spPr bwMode="auto">
            <a:xfrm>
              <a:off x="3797301" y="2133600"/>
              <a:ext cx="53975" cy="17463"/>
            </a:xfrm>
            <a:custGeom>
              <a:avLst/>
              <a:gdLst>
                <a:gd name="T0" fmla="*/ 56 w 338"/>
                <a:gd name="T1" fmla="*/ 0 h 113"/>
                <a:gd name="T2" fmla="*/ 281 w 338"/>
                <a:gd name="T3" fmla="*/ 0 h 113"/>
                <a:gd name="T4" fmla="*/ 299 w 338"/>
                <a:gd name="T5" fmla="*/ 3 h 113"/>
                <a:gd name="T6" fmla="*/ 314 w 338"/>
                <a:gd name="T7" fmla="*/ 10 h 113"/>
                <a:gd name="T8" fmla="*/ 326 w 338"/>
                <a:gd name="T9" fmla="*/ 23 h 113"/>
                <a:gd name="T10" fmla="*/ 335 w 338"/>
                <a:gd name="T11" fmla="*/ 38 h 113"/>
                <a:gd name="T12" fmla="*/ 338 w 338"/>
                <a:gd name="T13" fmla="*/ 57 h 113"/>
                <a:gd name="T14" fmla="*/ 335 w 338"/>
                <a:gd name="T15" fmla="*/ 74 h 113"/>
                <a:gd name="T16" fmla="*/ 326 w 338"/>
                <a:gd name="T17" fmla="*/ 90 h 113"/>
                <a:gd name="T18" fmla="*/ 314 w 338"/>
                <a:gd name="T19" fmla="*/ 102 h 113"/>
                <a:gd name="T20" fmla="*/ 299 w 338"/>
                <a:gd name="T21" fmla="*/ 110 h 113"/>
                <a:gd name="T22" fmla="*/ 281 w 338"/>
                <a:gd name="T23" fmla="*/ 113 h 113"/>
                <a:gd name="T24" fmla="*/ 56 w 338"/>
                <a:gd name="T25" fmla="*/ 113 h 113"/>
                <a:gd name="T26" fmla="*/ 39 w 338"/>
                <a:gd name="T27" fmla="*/ 110 h 113"/>
                <a:gd name="T28" fmla="*/ 23 w 338"/>
                <a:gd name="T29" fmla="*/ 102 h 113"/>
                <a:gd name="T30" fmla="*/ 11 w 338"/>
                <a:gd name="T31" fmla="*/ 90 h 113"/>
                <a:gd name="T32" fmla="*/ 3 w 338"/>
                <a:gd name="T33" fmla="*/ 74 h 113"/>
                <a:gd name="T34" fmla="*/ 0 w 338"/>
                <a:gd name="T35" fmla="*/ 57 h 113"/>
                <a:gd name="T36" fmla="*/ 3 w 338"/>
                <a:gd name="T37" fmla="*/ 38 h 113"/>
                <a:gd name="T38" fmla="*/ 11 w 338"/>
                <a:gd name="T39" fmla="*/ 23 h 113"/>
                <a:gd name="T40" fmla="*/ 23 w 338"/>
                <a:gd name="T41" fmla="*/ 10 h 113"/>
                <a:gd name="T42" fmla="*/ 39 w 338"/>
                <a:gd name="T43" fmla="*/ 3 h 113"/>
                <a:gd name="T44" fmla="*/ 56 w 33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113">
                  <a:moveTo>
                    <a:pt x="56" y="0"/>
                  </a:moveTo>
                  <a:lnTo>
                    <a:pt x="281" y="0"/>
                  </a:lnTo>
                  <a:lnTo>
                    <a:pt x="299" y="3"/>
                  </a:lnTo>
                  <a:lnTo>
                    <a:pt x="314" y="10"/>
                  </a:lnTo>
                  <a:lnTo>
                    <a:pt x="326" y="23"/>
                  </a:lnTo>
                  <a:lnTo>
                    <a:pt x="335" y="38"/>
                  </a:lnTo>
                  <a:lnTo>
                    <a:pt x="338" y="57"/>
                  </a:lnTo>
                  <a:lnTo>
                    <a:pt x="335" y="74"/>
                  </a:lnTo>
                  <a:lnTo>
                    <a:pt x="326" y="90"/>
                  </a:lnTo>
                  <a:lnTo>
                    <a:pt x="314" y="102"/>
                  </a:lnTo>
                  <a:lnTo>
                    <a:pt x="299" y="110"/>
                  </a:lnTo>
                  <a:lnTo>
                    <a:pt x="281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182"/>
            <p:cNvSpPr>
              <a:spLocks/>
            </p:cNvSpPr>
            <p:nvPr/>
          </p:nvSpPr>
          <p:spPr bwMode="auto">
            <a:xfrm>
              <a:off x="3868738" y="2205038"/>
              <a:ext cx="53975" cy="17463"/>
            </a:xfrm>
            <a:custGeom>
              <a:avLst/>
              <a:gdLst>
                <a:gd name="T0" fmla="*/ 57 w 338"/>
                <a:gd name="T1" fmla="*/ 0 h 113"/>
                <a:gd name="T2" fmla="*/ 282 w 338"/>
                <a:gd name="T3" fmla="*/ 0 h 113"/>
                <a:gd name="T4" fmla="*/ 299 w 338"/>
                <a:gd name="T5" fmla="*/ 2 h 113"/>
                <a:gd name="T6" fmla="*/ 315 w 338"/>
                <a:gd name="T7" fmla="*/ 10 h 113"/>
                <a:gd name="T8" fmla="*/ 327 w 338"/>
                <a:gd name="T9" fmla="*/ 22 h 113"/>
                <a:gd name="T10" fmla="*/ 335 w 338"/>
                <a:gd name="T11" fmla="*/ 38 h 113"/>
                <a:gd name="T12" fmla="*/ 338 w 338"/>
                <a:gd name="T13" fmla="*/ 56 h 113"/>
                <a:gd name="T14" fmla="*/ 335 w 338"/>
                <a:gd name="T15" fmla="*/ 74 h 113"/>
                <a:gd name="T16" fmla="*/ 327 w 338"/>
                <a:gd name="T17" fmla="*/ 89 h 113"/>
                <a:gd name="T18" fmla="*/ 315 w 338"/>
                <a:gd name="T19" fmla="*/ 102 h 113"/>
                <a:gd name="T20" fmla="*/ 299 w 338"/>
                <a:gd name="T21" fmla="*/ 110 h 113"/>
                <a:gd name="T22" fmla="*/ 282 w 338"/>
                <a:gd name="T23" fmla="*/ 113 h 113"/>
                <a:gd name="T24" fmla="*/ 57 w 338"/>
                <a:gd name="T25" fmla="*/ 113 h 113"/>
                <a:gd name="T26" fmla="*/ 39 w 338"/>
                <a:gd name="T27" fmla="*/ 110 h 113"/>
                <a:gd name="T28" fmla="*/ 23 w 338"/>
                <a:gd name="T29" fmla="*/ 102 h 113"/>
                <a:gd name="T30" fmla="*/ 12 w 338"/>
                <a:gd name="T31" fmla="*/ 89 h 113"/>
                <a:gd name="T32" fmla="*/ 3 w 338"/>
                <a:gd name="T33" fmla="*/ 74 h 113"/>
                <a:gd name="T34" fmla="*/ 0 w 338"/>
                <a:gd name="T35" fmla="*/ 56 h 113"/>
                <a:gd name="T36" fmla="*/ 3 w 338"/>
                <a:gd name="T37" fmla="*/ 38 h 113"/>
                <a:gd name="T38" fmla="*/ 12 w 338"/>
                <a:gd name="T39" fmla="*/ 22 h 113"/>
                <a:gd name="T40" fmla="*/ 23 w 338"/>
                <a:gd name="T41" fmla="*/ 10 h 113"/>
                <a:gd name="T42" fmla="*/ 39 w 338"/>
                <a:gd name="T43" fmla="*/ 2 h 113"/>
                <a:gd name="T44" fmla="*/ 57 w 33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113">
                  <a:moveTo>
                    <a:pt x="57" y="0"/>
                  </a:moveTo>
                  <a:lnTo>
                    <a:pt x="282" y="0"/>
                  </a:lnTo>
                  <a:lnTo>
                    <a:pt x="299" y="2"/>
                  </a:lnTo>
                  <a:lnTo>
                    <a:pt x="315" y="10"/>
                  </a:lnTo>
                  <a:lnTo>
                    <a:pt x="327" y="22"/>
                  </a:lnTo>
                  <a:lnTo>
                    <a:pt x="335" y="38"/>
                  </a:lnTo>
                  <a:lnTo>
                    <a:pt x="338" y="56"/>
                  </a:lnTo>
                  <a:lnTo>
                    <a:pt x="335" y="74"/>
                  </a:lnTo>
                  <a:lnTo>
                    <a:pt x="327" y="89"/>
                  </a:lnTo>
                  <a:lnTo>
                    <a:pt x="315" y="102"/>
                  </a:lnTo>
                  <a:lnTo>
                    <a:pt x="299" y="110"/>
                  </a:lnTo>
                  <a:lnTo>
                    <a:pt x="282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183"/>
            <p:cNvSpPr>
              <a:spLocks/>
            </p:cNvSpPr>
            <p:nvPr/>
          </p:nvSpPr>
          <p:spPr bwMode="auto">
            <a:xfrm>
              <a:off x="3868738" y="2133600"/>
              <a:ext cx="53975" cy="17463"/>
            </a:xfrm>
            <a:custGeom>
              <a:avLst/>
              <a:gdLst>
                <a:gd name="T0" fmla="*/ 57 w 338"/>
                <a:gd name="T1" fmla="*/ 0 h 113"/>
                <a:gd name="T2" fmla="*/ 282 w 338"/>
                <a:gd name="T3" fmla="*/ 0 h 113"/>
                <a:gd name="T4" fmla="*/ 299 w 338"/>
                <a:gd name="T5" fmla="*/ 3 h 113"/>
                <a:gd name="T6" fmla="*/ 315 w 338"/>
                <a:gd name="T7" fmla="*/ 10 h 113"/>
                <a:gd name="T8" fmla="*/ 327 w 338"/>
                <a:gd name="T9" fmla="*/ 23 h 113"/>
                <a:gd name="T10" fmla="*/ 335 w 338"/>
                <a:gd name="T11" fmla="*/ 38 h 113"/>
                <a:gd name="T12" fmla="*/ 338 w 338"/>
                <a:gd name="T13" fmla="*/ 57 h 113"/>
                <a:gd name="T14" fmla="*/ 335 w 338"/>
                <a:gd name="T15" fmla="*/ 74 h 113"/>
                <a:gd name="T16" fmla="*/ 327 w 338"/>
                <a:gd name="T17" fmla="*/ 90 h 113"/>
                <a:gd name="T18" fmla="*/ 315 w 338"/>
                <a:gd name="T19" fmla="*/ 102 h 113"/>
                <a:gd name="T20" fmla="*/ 299 w 338"/>
                <a:gd name="T21" fmla="*/ 110 h 113"/>
                <a:gd name="T22" fmla="*/ 282 w 338"/>
                <a:gd name="T23" fmla="*/ 113 h 113"/>
                <a:gd name="T24" fmla="*/ 57 w 338"/>
                <a:gd name="T25" fmla="*/ 113 h 113"/>
                <a:gd name="T26" fmla="*/ 39 w 338"/>
                <a:gd name="T27" fmla="*/ 110 h 113"/>
                <a:gd name="T28" fmla="*/ 23 w 338"/>
                <a:gd name="T29" fmla="*/ 102 h 113"/>
                <a:gd name="T30" fmla="*/ 12 w 338"/>
                <a:gd name="T31" fmla="*/ 90 h 113"/>
                <a:gd name="T32" fmla="*/ 3 w 338"/>
                <a:gd name="T33" fmla="*/ 74 h 113"/>
                <a:gd name="T34" fmla="*/ 0 w 338"/>
                <a:gd name="T35" fmla="*/ 57 h 113"/>
                <a:gd name="T36" fmla="*/ 3 w 338"/>
                <a:gd name="T37" fmla="*/ 38 h 113"/>
                <a:gd name="T38" fmla="*/ 12 w 338"/>
                <a:gd name="T39" fmla="*/ 23 h 113"/>
                <a:gd name="T40" fmla="*/ 23 w 338"/>
                <a:gd name="T41" fmla="*/ 10 h 113"/>
                <a:gd name="T42" fmla="*/ 39 w 338"/>
                <a:gd name="T43" fmla="*/ 3 h 113"/>
                <a:gd name="T44" fmla="*/ 57 w 33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113">
                  <a:moveTo>
                    <a:pt x="57" y="0"/>
                  </a:moveTo>
                  <a:lnTo>
                    <a:pt x="282" y="0"/>
                  </a:lnTo>
                  <a:lnTo>
                    <a:pt x="299" y="3"/>
                  </a:lnTo>
                  <a:lnTo>
                    <a:pt x="315" y="10"/>
                  </a:lnTo>
                  <a:lnTo>
                    <a:pt x="327" y="23"/>
                  </a:lnTo>
                  <a:lnTo>
                    <a:pt x="335" y="38"/>
                  </a:lnTo>
                  <a:lnTo>
                    <a:pt x="338" y="57"/>
                  </a:lnTo>
                  <a:lnTo>
                    <a:pt x="335" y="74"/>
                  </a:lnTo>
                  <a:lnTo>
                    <a:pt x="327" y="90"/>
                  </a:lnTo>
                  <a:lnTo>
                    <a:pt x="315" y="102"/>
                  </a:lnTo>
                  <a:lnTo>
                    <a:pt x="299" y="110"/>
                  </a:lnTo>
                  <a:lnTo>
                    <a:pt x="282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184"/>
            <p:cNvSpPr>
              <a:spLocks/>
            </p:cNvSpPr>
            <p:nvPr/>
          </p:nvSpPr>
          <p:spPr bwMode="auto">
            <a:xfrm>
              <a:off x="3940176" y="2205038"/>
              <a:ext cx="44450" cy="17463"/>
            </a:xfrm>
            <a:custGeom>
              <a:avLst/>
              <a:gdLst>
                <a:gd name="T0" fmla="*/ 56 w 282"/>
                <a:gd name="T1" fmla="*/ 0 h 113"/>
                <a:gd name="T2" fmla="*/ 225 w 282"/>
                <a:gd name="T3" fmla="*/ 0 h 113"/>
                <a:gd name="T4" fmla="*/ 243 w 282"/>
                <a:gd name="T5" fmla="*/ 2 h 113"/>
                <a:gd name="T6" fmla="*/ 258 w 282"/>
                <a:gd name="T7" fmla="*/ 10 h 113"/>
                <a:gd name="T8" fmla="*/ 270 w 282"/>
                <a:gd name="T9" fmla="*/ 22 h 113"/>
                <a:gd name="T10" fmla="*/ 279 w 282"/>
                <a:gd name="T11" fmla="*/ 38 h 113"/>
                <a:gd name="T12" fmla="*/ 282 w 282"/>
                <a:gd name="T13" fmla="*/ 56 h 113"/>
                <a:gd name="T14" fmla="*/ 279 w 282"/>
                <a:gd name="T15" fmla="*/ 74 h 113"/>
                <a:gd name="T16" fmla="*/ 270 w 282"/>
                <a:gd name="T17" fmla="*/ 89 h 113"/>
                <a:gd name="T18" fmla="*/ 258 w 282"/>
                <a:gd name="T19" fmla="*/ 102 h 113"/>
                <a:gd name="T20" fmla="*/ 243 w 282"/>
                <a:gd name="T21" fmla="*/ 110 h 113"/>
                <a:gd name="T22" fmla="*/ 225 w 282"/>
                <a:gd name="T23" fmla="*/ 113 h 113"/>
                <a:gd name="T24" fmla="*/ 56 w 282"/>
                <a:gd name="T25" fmla="*/ 113 h 113"/>
                <a:gd name="T26" fmla="*/ 39 w 282"/>
                <a:gd name="T27" fmla="*/ 110 h 113"/>
                <a:gd name="T28" fmla="*/ 24 w 282"/>
                <a:gd name="T29" fmla="*/ 102 h 113"/>
                <a:gd name="T30" fmla="*/ 11 w 282"/>
                <a:gd name="T31" fmla="*/ 89 h 113"/>
                <a:gd name="T32" fmla="*/ 3 w 282"/>
                <a:gd name="T33" fmla="*/ 74 h 113"/>
                <a:gd name="T34" fmla="*/ 0 w 282"/>
                <a:gd name="T35" fmla="*/ 56 h 113"/>
                <a:gd name="T36" fmla="*/ 3 w 282"/>
                <a:gd name="T37" fmla="*/ 38 h 113"/>
                <a:gd name="T38" fmla="*/ 11 w 282"/>
                <a:gd name="T39" fmla="*/ 22 h 113"/>
                <a:gd name="T40" fmla="*/ 24 w 282"/>
                <a:gd name="T41" fmla="*/ 10 h 113"/>
                <a:gd name="T42" fmla="*/ 39 w 282"/>
                <a:gd name="T43" fmla="*/ 2 h 113"/>
                <a:gd name="T44" fmla="*/ 56 w 282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113">
                  <a:moveTo>
                    <a:pt x="56" y="0"/>
                  </a:moveTo>
                  <a:lnTo>
                    <a:pt x="225" y="0"/>
                  </a:lnTo>
                  <a:lnTo>
                    <a:pt x="243" y="2"/>
                  </a:lnTo>
                  <a:lnTo>
                    <a:pt x="258" y="10"/>
                  </a:lnTo>
                  <a:lnTo>
                    <a:pt x="270" y="22"/>
                  </a:lnTo>
                  <a:lnTo>
                    <a:pt x="279" y="38"/>
                  </a:lnTo>
                  <a:lnTo>
                    <a:pt x="282" y="56"/>
                  </a:lnTo>
                  <a:lnTo>
                    <a:pt x="279" y="74"/>
                  </a:lnTo>
                  <a:lnTo>
                    <a:pt x="270" y="89"/>
                  </a:lnTo>
                  <a:lnTo>
                    <a:pt x="258" y="102"/>
                  </a:lnTo>
                  <a:lnTo>
                    <a:pt x="243" y="110"/>
                  </a:lnTo>
                  <a:lnTo>
                    <a:pt x="225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185"/>
            <p:cNvSpPr>
              <a:spLocks/>
            </p:cNvSpPr>
            <p:nvPr/>
          </p:nvSpPr>
          <p:spPr bwMode="auto">
            <a:xfrm>
              <a:off x="3940176" y="2133600"/>
              <a:ext cx="44450" cy="17463"/>
            </a:xfrm>
            <a:custGeom>
              <a:avLst/>
              <a:gdLst>
                <a:gd name="T0" fmla="*/ 56 w 282"/>
                <a:gd name="T1" fmla="*/ 0 h 113"/>
                <a:gd name="T2" fmla="*/ 225 w 282"/>
                <a:gd name="T3" fmla="*/ 0 h 113"/>
                <a:gd name="T4" fmla="*/ 243 w 282"/>
                <a:gd name="T5" fmla="*/ 3 h 113"/>
                <a:gd name="T6" fmla="*/ 258 w 282"/>
                <a:gd name="T7" fmla="*/ 10 h 113"/>
                <a:gd name="T8" fmla="*/ 270 w 282"/>
                <a:gd name="T9" fmla="*/ 23 h 113"/>
                <a:gd name="T10" fmla="*/ 279 w 282"/>
                <a:gd name="T11" fmla="*/ 38 h 113"/>
                <a:gd name="T12" fmla="*/ 282 w 282"/>
                <a:gd name="T13" fmla="*/ 57 h 113"/>
                <a:gd name="T14" fmla="*/ 279 w 282"/>
                <a:gd name="T15" fmla="*/ 74 h 113"/>
                <a:gd name="T16" fmla="*/ 270 w 282"/>
                <a:gd name="T17" fmla="*/ 90 h 113"/>
                <a:gd name="T18" fmla="*/ 258 w 282"/>
                <a:gd name="T19" fmla="*/ 102 h 113"/>
                <a:gd name="T20" fmla="*/ 243 w 282"/>
                <a:gd name="T21" fmla="*/ 110 h 113"/>
                <a:gd name="T22" fmla="*/ 225 w 282"/>
                <a:gd name="T23" fmla="*/ 113 h 113"/>
                <a:gd name="T24" fmla="*/ 56 w 282"/>
                <a:gd name="T25" fmla="*/ 113 h 113"/>
                <a:gd name="T26" fmla="*/ 39 w 282"/>
                <a:gd name="T27" fmla="*/ 110 h 113"/>
                <a:gd name="T28" fmla="*/ 24 w 282"/>
                <a:gd name="T29" fmla="*/ 102 h 113"/>
                <a:gd name="T30" fmla="*/ 11 w 282"/>
                <a:gd name="T31" fmla="*/ 90 h 113"/>
                <a:gd name="T32" fmla="*/ 3 w 282"/>
                <a:gd name="T33" fmla="*/ 74 h 113"/>
                <a:gd name="T34" fmla="*/ 0 w 282"/>
                <a:gd name="T35" fmla="*/ 57 h 113"/>
                <a:gd name="T36" fmla="*/ 3 w 282"/>
                <a:gd name="T37" fmla="*/ 38 h 113"/>
                <a:gd name="T38" fmla="*/ 11 w 282"/>
                <a:gd name="T39" fmla="*/ 23 h 113"/>
                <a:gd name="T40" fmla="*/ 24 w 282"/>
                <a:gd name="T41" fmla="*/ 10 h 113"/>
                <a:gd name="T42" fmla="*/ 39 w 282"/>
                <a:gd name="T43" fmla="*/ 3 h 113"/>
                <a:gd name="T44" fmla="*/ 56 w 282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2" h="113">
                  <a:moveTo>
                    <a:pt x="56" y="0"/>
                  </a:moveTo>
                  <a:lnTo>
                    <a:pt x="225" y="0"/>
                  </a:lnTo>
                  <a:lnTo>
                    <a:pt x="243" y="3"/>
                  </a:lnTo>
                  <a:lnTo>
                    <a:pt x="258" y="10"/>
                  </a:lnTo>
                  <a:lnTo>
                    <a:pt x="270" y="23"/>
                  </a:lnTo>
                  <a:lnTo>
                    <a:pt x="279" y="38"/>
                  </a:lnTo>
                  <a:lnTo>
                    <a:pt x="282" y="57"/>
                  </a:lnTo>
                  <a:lnTo>
                    <a:pt x="279" y="74"/>
                  </a:lnTo>
                  <a:lnTo>
                    <a:pt x="270" y="90"/>
                  </a:lnTo>
                  <a:lnTo>
                    <a:pt x="258" y="102"/>
                  </a:lnTo>
                  <a:lnTo>
                    <a:pt x="243" y="110"/>
                  </a:lnTo>
                  <a:lnTo>
                    <a:pt x="225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70" name="Group 336"/>
          <p:cNvGrpSpPr/>
          <p:nvPr/>
        </p:nvGrpSpPr>
        <p:grpSpPr>
          <a:xfrm>
            <a:off x="9663307" y="3040081"/>
            <a:ext cx="525463" cy="477838"/>
            <a:chOff x="2549525" y="1952625"/>
            <a:chExt cx="525463" cy="477838"/>
          </a:xfrm>
          <a:solidFill>
            <a:srgbClr val="000000"/>
          </a:solidFill>
        </p:grpSpPr>
        <p:sp>
          <p:nvSpPr>
            <p:cNvPr id="1271" name="Freeform 190"/>
            <p:cNvSpPr>
              <a:spLocks noEditPoints="1"/>
            </p:cNvSpPr>
            <p:nvPr/>
          </p:nvSpPr>
          <p:spPr bwMode="auto">
            <a:xfrm>
              <a:off x="2549525" y="1952625"/>
              <a:ext cx="525463" cy="477838"/>
            </a:xfrm>
            <a:custGeom>
              <a:avLst/>
              <a:gdLst>
                <a:gd name="T0" fmla="*/ 2363 w 3314"/>
                <a:gd name="T1" fmla="*/ 2593 h 3007"/>
                <a:gd name="T2" fmla="*/ 2303 w 3314"/>
                <a:gd name="T3" fmla="*/ 2723 h 3007"/>
                <a:gd name="T4" fmla="*/ 2363 w 3314"/>
                <a:gd name="T5" fmla="*/ 2853 h 3007"/>
                <a:gd name="T6" fmla="*/ 2502 w 3314"/>
                <a:gd name="T7" fmla="*/ 2890 h 3007"/>
                <a:gd name="T8" fmla="*/ 2617 w 3314"/>
                <a:gd name="T9" fmla="*/ 2809 h 3007"/>
                <a:gd name="T10" fmla="*/ 2630 w 3314"/>
                <a:gd name="T11" fmla="*/ 2663 h 3007"/>
                <a:gd name="T12" fmla="*/ 2530 w 3314"/>
                <a:gd name="T13" fmla="*/ 2563 h 3007"/>
                <a:gd name="T14" fmla="*/ 1064 w 3314"/>
                <a:gd name="T15" fmla="*/ 2563 h 3007"/>
                <a:gd name="T16" fmla="*/ 965 w 3314"/>
                <a:gd name="T17" fmla="*/ 2663 h 3007"/>
                <a:gd name="T18" fmla="*/ 978 w 3314"/>
                <a:gd name="T19" fmla="*/ 2809 h 3007"/>
                <a:gd name="T20" fmla="*/ 1093 w 3314"/>
                <a:gd name="T21" fmla="*/ 2890 h 3007"/>
                <a:gd name="T22" fmla="*/ 1232 w 3314"/>
                <a:gd name="T23" fmla="*/ 2853 h 3007"/>
                <a:gd name="T24" fmla="*/ 1292 w 3314"/>
                <a:gd name="T25" fmla="*/ 2723 h 3007"/>
                <a:gd name="T26" fmla="*/ 1232 w 3314"/>
                <a:gd name="T27" fmla="*/ 2593 h 3007"/>
                <a:gd name="T28" fmla="*/ 618 w 3314"/>
                <a:gd name="T29" fmla="*/ 738 h 3007"/>
                <a:gd name="T30" fmla="*/ 225 w 3314"/>
                <a:gd name="T31" fmla="*/ 114 h 3007"/>
                <a:gd name="T32" fmla="*/ 124 w 3314"/>
                <a:gd name="T33" fmla="*/ 177 h 3007"/>
                <a:gd name="T34" fmla="*/ 137 w 3314"/>
                <a:gd name="T35" fmla="*/ 298 h 3007"/>
                <a:gd name="T36" fmla="*/ 249 w 3314"/>
                <a:gd name="T37" fmla="*/ 338 h 3007"/>
                <a:gd name="T38" fmla="*/ 281 w 3314"/>
                <a:gd name="T39" fmla="*/ 284 h 3007"/>
                <a:gd name="T40" fmla="*/ 225 w 3314"/>
                <a:gd name="T41" fmla="*/ 227 h 3007"/>
                <a:gd name="T42" fmla="*/ 281 w 3314"/>
                <a:gd name="T43" fmla="*/ 170 h 3007"/>
                <a:gd name="T44" fmla="*/ 249 w 3314"/>
                <a:gd name="T45" fmla="*/ 116 h 3007"/>
                <a:gd name="T46" fmla="*/ 322 w 3314"/>
                <a:gd name="T47" fmla="*/ 22 h 3007"/>
                <a:gd name="T48" fmla="*/ 431 w 3314"/>
                <a:gd name="T49" fmla="*/ 138 h 3007"/>
                <a:gd name="T50" fmla="*/ 607 w 3314"/>
                <a:gd name="T51" fmla="*/ 193 h 3007"/>
                <a:gd name="T52" fmla="*/ 3314 w 3314"/>
                <a:gd name="T53" fmla="*/ 2156 h 3007"/>
                <a:gd name="T54" fmla="*/ 3010 w 3314"/>
                <a:gd name="T55" fmla="*/ 2393 h 3007"/>
                <a:gd name="T56" fmla="*/ 3022 w 3314"/>
                <a:gd name="T57" fmla="*/ 2473 h 3007"/>
                <a:gd name="T58" fmla="*/ 2666 w 3314"/>
                <a:gd name="T59" fmla="*/ 2520 h 3007"/>
                <a:gd name="T60" fmla="*/ 2749 w 3314"/>
                <a:gd name="T61" fmla="*/ 2684 h 3007"/>
                <a:gd name="T62" fmla="*/ 2707 w 3314"/>
                <a:gd name="T63" fmla="*/ 2877 h 3007"/>
                <a:gd name="T64" fmla="*/ 2552 w 3314"/>
                <a:gd name="T65" fmla="*/ 2994 h 3007"/>
                <a:gd name="T66" fmla="*/ 2353 w 3314"/>
                <a:gd name="T67" fmla="*/ 2980 h 3007"/>
                <a:gd name="T68" fmla="*/ 2217 w 3314"/>
                <a:gd name="T69" fmla="*/ 2842 h 3007"/>
                <a:gd name="T70" fmla="*/ 2201 w 3314"/>
                <a:gd name="T71" fmla="*/ 2646 h 3007"/>
                <a:gd name="T72" fmla="*/ 2305 w 3314"/>
                <a:gd name="T73" fmla="*/ 2496 h 3007"/>
                <a:gd name="T74" fmla="*/ 1381 w 3314"/>
                <a:gd name="T75" fmla="*/ 2611 h 3007"/>
                <a:gd name="T76" fmla="*/ 1392 w 3314"/>
                <a:gd name="T77" fmla="*/ 2805 h 3007"/>
                <a:gd name="T78" fmla="*/ 1277 w 3314"/>
                <a:gd name="T79" fmla="*/ 2960 h 3007"/>
                <a:gd name="T80" fmla="*/ 1081 w 3314"/>
                <a:gd name="T81" fmla="*/ 3004 h 3007"/>
                <a:gd name="T82" fmla="*/ 912 w 3314"/>
                <a:gd name="T83" fmla="*/ 2909 h 3007"/>
                <a:gd name="T84" fmla="*/ 843 w 3314"/>
                <a:gd name="T85" fmla="*/ 2723 h 3007"/>
                <a:gd name="T86" fmla="*/ 904 w 3314"/>
                <a:gd name="T87" fmla="*/ 2547 h 3007"/>
                <a:gd name="T88" fmla="*/ 529 w 3314"/>
                <a:gd name="T89" fmla="*/ 2485 h 3007"/>
                <a:gd name="T90" fmla="*/ 441 w 3314"/>
                <a:gd name="T91" fmla="*/ 284 h 3007"/>
                <a:gd name="T92" fmla="*/ 349 w 3314"/>
                <a:gd name="T93" fmla="*/ 415 h 3007"/>
                <a:gd name="T94" fmla="*/ 188 w 3314"/>
                <a:gd name="T95" fmla="*/ 451 h 3007"/>
                <a:gd name="T96" fmla="*/ 43 w 3314"/>
                <a:gd name="T97" fmla="*/ 361 h 3007"/>
                <a:gd name="T98" fmla="*/ 3 w 3314"/>
                <a:gd name="T99" fmla="*/ 190 h 3007"/>
                <a:gd name="T100" fmla="*/ 92 w 3314"/>
                <a:gd name="T101" fmla="*/ 44 h 3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14" h="3007">
                  <a:moveTo>
                    <a:pt x="2471" y="2553"/>
                  </a:moveTo>
                  <a:lnTo>
                    <a:pt x="2441" y="2555"/>
                  </a:lnTo>
                  <a:lnTo>
                    <a:pt x="2412" y="2563"/>
                  </a:lnTo>
                  <a:lnTo>
                    <a:pt x="2387" y="2576"/>
                  </a:lnTo>
                  <a:lnTo>
                    <a:pt x="2363" y="2593"/>
                  </a:lnTo>
                  <a:lnTo>
                    <a:pt x="2343" y="2614"/>
                  </a:lnTo>
                  <a:lnTo>
                    <a:pt x="2326" y="2638"/>
                  </a:lnTo>
                  <a:lnTo>
                    <a:pt x="2313" y="2663"/>
                  </a:lnTo>
                  <a:lnTo>
                    <a:pt x="2306" y="2692"/>
                  </a:lnTo>
                  <a:lnTo>
                    <a:pt x="2303" y="2723"/>
                  </a:lnTo>
                  <a:lnTo>
                    <a:pt x="2306" y="2753"/>
                  </a:lnTo>
                  <a:lnTo>
                    <a:pt x="2313" y="2782"/>
                  </a:lnTo>
                  <a:lnTo>
                    <a:pt x="2326" y="2809"/>
                  </a:lnTo>
                  <a:lnTo>
                    <a:pt x="2343" y="2833"/>
                  </a:lnTo>
                  <a:lnTo>
                    <a:pt x="2363" y="2853"/>
                  </a:lnTo>
                  <a:lnTo>
                    <a:pt x="2387" y="2870"/>
                  </a:lnTo>
                  <a:lnTo>
                    <a:pt x="2412" y="2882"/>
                  </a:lnTo>
                  <a:lnTo>
                    <a:pt x="2441" y="2890"/>
                  </a:lnTo>
                  <a:lnTo>
                    <a:pt x="2471" y="2893"/>
                  </a:lnTo>
                  <a:lnTo>
                    <a:pt x="2502" y="2890"/>
                  </a:lnTo>
                  <a:lnTo>
                    <a:pt x="2530" y="2882"/>
                  </a:lnTo>
                  <a:lnTo>
                    <a:pt x="2556" y="2870"/>
                  </a:lnTo>
                  <a:lnTo>
                    <a:pt x="2580" y="2853"/>
                  </a:lnTo>
                  <a:lnTo>
                    <a:pt x="2600" y="2833"/>
                  </a:lnTo>
                  <a:lnTo>
                    <a:pt x="2617" y="2809"/>
                  </a:lnTo>
                  <a:lnTo>
                    <a:pt x="2630" y="2782"/>
                  </a:lnTo>
                  <a:lnTo>
                    <a:pt x="2637" y="2753"/>
                  </a:lnTo>
                  <a:lnTo>
                    <a:pt x="2640" y="2723"/>
                  </a:lnTo>
                  <a:lnTo>
                    <a:pt x="2637" y="2692"/>
                  </a:lnTo>
                  <a:lnTo>
                    <a:pt x="2630" y="2663"/>
                  </a:lnTo>
                  <a:lnTo>
                    <a:pt x="2617" y="2638"/>
                  </a:lnTo>
                  <a:lnTo>
                    <a:pt x="2600" y="2614"/>
                  </a:lnTo>
                  <a:lnTo>
                    <a:pt x="2580" y="2593"/>
                  </a:lnTo>
                  <a:lnTo>
                    <a:pt x="2556" y="2576"/>
                  </a:lnTo>
                  <a:lnTo>
                    <a:pt x="2530" y="2563"/>
                  </a:lnTo>
                  <a:lnTo>
                    <a:pt x="2502" y="2555"/>
                  </a:lnTo>
                  <a:lnTo>
                    <a:pt x="2471" y="2553"/>
                  </a:lnTo>
                  <a:close/>
                  <a:moveTo>
                    <a:pt x="1123" y="2553"/>
                  </a:moveTo>
                  <a:lnTo>
                    <a:pt x="1093" y="2555"/>
                  </a:lnTo>
                  <a:lnTo>
                    <a:pt x="1064" y="2563"/>
                  </a:lnTo>
                  <a:lnTo>
                    <a:pt x="1039" y="2576"/>
                  </a:lnTo>
                  <a:lnTo>
                    <a:pt x="1015" y="2593"/>
                  </a:lnTo>
                  <a:lnTo>
                    <a:pt x="995" y="2614"/>
                  </a:lnTo>
                  <a:lnTo>
                    <a:pt x="978" y="2638"/>
                  </a:lnTo>
                  <a:lnTo>
                    <a:pt x="965" y="2663"/>
                  </a:lnTo>
                  <a:lnTo>
                    <a:pt x="958" y="2692"/>
                  </a:lnTo>
                  <a:lnTo>
                    <a:pt x="955" y="2723"/>
                  </a:lnTo>
                  <a:lnTo>
                    <a:pt x="958" y="2753"/>
                  </a:lnTo>
                  <a:lnTo>
                    <a:pt x="965" y="2782"/>
                  </a:lnTo>
                  <a:lnTo>
                    <a:pt x="978" y="2809"/>
                  </a:lnTo>
                  <a:lnTo>
                    <a:pt x="995" y="2833"/>
                  </a:lnTo>
                  <a:lnTo>
                    <a:pt x="1015" y="2853"/>
                  </a:lnTo>
                  <a:lnTo>
                    <a:pt x="1039" y="2870"/>
                  </a:lnTo>
                  <a:lnTo>
                    <a:pt x="1064" y="2882"/>
                  </a:lnTo>
                  <a:lnTo>
                    <a:pt x="1093" y="2890"/>
                  </a:lnTo>
                  <a:lnTo>
                    <a:pt x="1123" y="2893"/>
                  </a:lnTo>
                  <a:lnTo>
                    <a:pt x="1154" y="2890"/>
                  </a:lnTo>
                  <a:lnTo>
                    <a:pt x="1183" y="2882"/>
                  </a:lnTo>
                  <a:lnTo>
                    <a:pt x="1208" y="2870"/>
                  </a:lnTo>
                  <a:lnTo>
                    <a:pt x="1232" y="2853"/>
                  </a:lnTo>
                  <a:lnTo>
                    <a:pt x="1252" y="2833"/>
                  </a:lnTo>
                  <a:lnTo>
                    <a:pt x="1268" y="2809"/>
                  </a:lnTo>
                  <a:lnTo>
                    <a:pt x="1282" y="2782"/>
                  </a:lnTo>
                  <a:lnTo>
                    <a:pt x="1289" y="2753"/>
                  </a:lnTo>
                  <a:lnTo>
                    <a:pt x="1292" y="2723"/>
                  </a:lnTo>
                  <a:lnTo>
                    <a:pt x="1289" y="2692"/>
                  </a:lnTo>
                  <a:lnTo>
                    <a:pt x="1282" y="2663"/>
                  </a:lnTo>
                  <a:lnTo>
                    <a:pt x="1268" y="2638"/>
                  </a:lnTo>
                  <a:lnTo>
                    <a:pt x="1252" y="2614"/>
                  </a:lnTo>
                  <a:lnTo>
                    <a:pt x="1232" y="2593"/>
                  </a:lnTo>
                  <a:lnTo>
                    <a:pt x="1208" y="2576"/>
                  </a:lnTo>
                  <a:lnTo>
                    <a:pt x="1183" y="2563"/>
                  </a:lnTo>
                  <a:lnTo>
                    <a:pt x="1154" y="2555"/>
                  </a:lnTo>
                  <a:lnTo>
                    <a:pt x="1123" y="2553"/>
                  </a:lnTo>
                  <a:close/>
                  <a:moveTo>
                    <a:pt x="618" y="738"/>
                  </a:moveTo>
                  <a:lnTo>
                    <a:pt x="618" y="2042"/>
                  </a:lnTo>
                  <a:lnTo>
                    <a:pt x="3202" y="2042"/>
                  </a:lnTo>
                  <a:lnTo>
                    <a:pt x="3202" y="738"/>
                  </a:lnTo>
                  <a:lnTo>
                    <a:pt x="618" y="738"/>
                  </a:lnTo>
                  <a:close/>
                  <a:moveTo>
                    <a:pt x="225" y="114"/>
                  </a:moveTo>
                  <a:lnTo>
                    <a:pt x="199" y="117"/>
                  </a:lnTo>
                  <a:lnTo>
                    <a:pt x="176" y="125"/>
                  </a:lnTo>
                  <a:lnTo>
                    <a:pt x="154" y="138"/>
                  </a:lnTo>
                  <a:lnTo>
                    <a:pt x="137" y="156"/>
                  </a:lnTo>
                  <a:lnTo>
                    <a:pt x="124" y="177"/>
                  </a:lnTo>
                  <a:lnTo>
                    <a:pt x="115" y="200"/>
                  </a:lnTo>
                  <a:lnTo>
                    <a:pt x="112" y="227"/>
                  </a:lnTo>
                  <a:lnTo>
                    <a:pt x="115" y="253"/>
                  </a:lnTo>
                  <a:lnTo>
                    <a:pt x="124" y="277"/>
                  </a:lnTo>
                  <a:lnTo>
                    <a:pt x="137" y="298"/>
                  </a:lnTo>
                  <a:lnTo>
                    <a:pt x="154" y="316"/>
                  </a:lnTo>
                  <a:lnTo>
                    <a:pt x="176" y="329"/>
                  </a:lnTo>
                  <a:lnTo>
                    <a:pt x="199" y="338"/>
                  </a:lnTo>
                  <a:lnTo>
                    <a:pt x="225" y="341"/>
                  </a:lnTo>
                  <a:lnTo>
                    <a:pt x="249" y="338"/>
                  </a:lnTo>
                  <a:lnTo>
                    <a:pt x="271" y="330"/>
                  </a:lnTo>
                  <a:lnTo>
                    <a:pt x="291" y="318"/>
                  </a:lnTo>
                  <a:lnTo>
                    <a:pt x="307" y="302"/>
                  </a:lnTo>
                  <a:lnTo>
                    <a:pt x="322" y="284"/>
                  </a:lnTo>
                  <a:lnTo>
                    <a:pt x="281" y="284"/>
                  </a:lnTo>
                  <a:lnTo>
                    <a:pt x="263" y="281"/>
                  </a:lnTo>
                  <a:lnTo>
                    <a:pt x="248" y="273"/>
                  </a:lnTo>
                  <a:lnTo>
                    <a:pt x="236" y="260"/>
                  </a:lnTo>
                  <a:lnTo>
                    <a:pt x="228" y="245"/>
                  </a:lnTo>
                  <a:lnTo>
                    <a:pt x="225" y="227"/>
                  </a:lnTo>
                  <a:lnTo>
                    <a:pt x="228" y="209"/>
                  </a:lnTo>
                  <a:lnTo>
                    <a:pt x="236" y="193"/>
                  </a:lnTo>
                  <a:lnTo>
                    <a:pt x="248" y="181"/>
                  </a:lnTo>
                  <a:lnTo>
                    <a:pt x="263" y="173"/>
                  </a:lnTo>
                  <a:lnTo>
                    <a:pt x="281" y="170"/>
                  </a:lnTo>
                  <a:lnTo>
                    <a:pt x="322" y="170"/>
                  </a:lnTo>
                  <a:lnTo>
                    <a:pt x="307" y="151"/>
                  </a:lnTo>
                  <a:lnTo>
                    <a:pt x="291" y="135"/>
                  </a:lnTo>
                  <a:lnTo>
                    <a:pt x="271" y="124"/>
                  </a:lnTo>
                  <a:lnTo>
                    <a:pt x="249" y="116"/>
                  </a:lnTo>
                  <a:lnTo>
                    <a:pt x="225" y="114"/>
                  </a:lnTo>
                  <a:close/>
                  <a:moveTo>
                    <a:pt x="225" y="0"/>
                  </a:moveTo>
                  <a:lnTo>
                    <a:pt x="258" y="2"/>
                  </a:lnTo>
                  <a:lnTo>
                    <a:pt x="291" y="11"/>
                  </a:lnTo>
                  <a:lnTo>
                    <a:pt x="322" y="22"/>
                  </a:lnTo>
                  <a:lnTo>
                    <a:pt x="349" y="38"/>
                  </a:lnTo>
                  <a:lnTo>
                    <a:pt x="375" y="59"/>
                  </a:lnTo>
                  <a:lnTo>
                    <a:pt x="397" y="83"/>
                  </a:lnTo>
                  <a:lnTo>
                    <a:pt x="416" y="110"/>
                  </a:lnTo>
                  <a:lnTo>
                    <a:pt x="431" y="138"/>
                  </a:lnTo>
                  <a:lnTo>
                    <a:pt x="441" y="170"/>
                  </a:lnTo>
                  <a:lnTo>
                    <a:pt x="562" y="170"/>
                  </a:lnTo>
                  <a:lnTo>
                    <a:pt x="579" y="173"/>
                  </a:lnTo>
                  <a:lnTo>
                    <a:pt x="594" y="181"/>
                  </a:lnTo>
                  <a:lnTo>
                    <a:pt x="607" y="193"/>
                  </a:lnTo>
                  <a:lnTo>
                    <a:pt x="615" y="209"/>
                  </a:lnTo>
                  <a:lnTo>
                    <a:pt x="618" y="227"/>
                  </a:lnTo>
                  <a:lnTo>
                    <a:pt x="618" y="624"/>
                  </a:lnTo>
                  <a:lnTo>
                    <a:pt x="3314" y="624"/>
                  </a:lnTo>
                  <a:lnTo>
                    <a:pt x="3314" y="2156"/>
                  </a:lnTo>
                  <a:lnTo>
                    <a:pt x="618" y="2156"/>
                  </a:lnTo>
                  <a:lnTo>
                    <a:pt x="618" y="2383"/>
                  </a:lnTo>
                  <a:lnTo>
                    <a:pt x="2977" y="2383"/>
                  </a:lnTo>
                  <a:lnTo>
                    <a:pt x="2994" y="2386"/>
                  </a:lnTo>
                  <a:lnTo>
                    <a:pt x="3010" y="2393"/>
                  </a:lnTo>
                  <a:lnTo>
                    <a:pt x="3022" y="2406"/>
                  </a:lnTo>
                  <a:lnTo>
                    <a:pt x="3030" y="2421"/>
                  </a:lnTo>
                  <a:lnTo>
                    <a:pt x="3033" y="2440"/>
                  </a:lnTo>
                  <a:lnTo>
                    <a:pt x="3030" y="2457"/>
                  </a:lnTo>
                  <a:lnTo>
                    <a:pt x="3022" y="2473"/>
                  </a:lnTo>
                  <a:lnTo>
                    <a:pt x="3010" y="2485"/>
                  </a:lnTo>
                  <a:lnTo>
                    <a:pt x="2994" y="2493"/>
                  </a:lnTo>
                  <a:lnTo>
                    <a:pt x="2977" y="2496"/>
                  </a:lnTo>
                  <a:lnTo>
                    <a:pt x="2638" y="2496"/>
                  </a:lnTo>
                  <a:lnTo>
                    <a:pt x="2666" y="2520"/>
                  </a:lnTo>
                  <a:lnTo>
                    <a:pt x="2691" y="2547"/>
                  </a:lnTo>
                  <a:lnTo>
                    <a:pt x="2711" y="2578"/>
                  </a:lnTo>
                  <a:lnTo>
                    <a:pt x="2729" y="2611"/>
                  </a:lnTo>
                  <a:lnTo>
                    <a:pt x="2742" y="2646"/>
                  </a:lnTo>
                  <a:lnTo>
                    <a:pt x="2749" y="2684"/>
                  </a:lnTo>
                  <a:lnTo>
                    <a:pt x="2752" y="2723"/>
                  </a:lnTo>
                  <a:lnTo>
                    <a:pt x="2749" y="2764"/>
                  </a:lnTo>
                  <a:lnTo>
                    <a:pt x="2740" y="2805"/>
                  </a:lnTo>
                  <a:lnTo>
                    <a:pt x="2726" y="2842"/>
                  </a:lnTo>
                  <a:lnTo>
                    <a:pt x="2707" y="2877"/>
                  </a:lnTo>
                  <a:lnTo>
                    <a:pt x="2683" y="2909"/>
                  </a:lnTo>
                  <a:lnTo>
                    <a:pt x="2655" y="2937"/>
                  </a:lnTo>
                  <a:lnTo>
                    <a:pt x="2625" y="2960"/>
                  </a:lnTo>
                  <a:lnTo>
                    <a:pt x="2590" y="2980"/>
                  </a:lnTo>
                  <a:lnTo>
                    <a:pt x="2552" y="2994"/>
                  </a:lnTo>
                  <a:lnTo>
                    <a:pt x="2513" y="3004"/>
                  </a:lnTo>
                  <a:lnTo>
                    <a:pt x="2471" y="3007"/>
                  </a:lnTo>
                  <a:lnTo>
                    <a:pt x="2429" y="3004"/>
                  </a:lnTo>
                  <a:lnTo>
                    <a:pt x="2391" y="2994"/>
                  </a:lnTo>
                  <a:lnTo>
                    <a:pt x="2353" y="2980"/>
                  </a:lnTo>
                  <a:lnTo>
                    <a:pt x="2318" y="2960"/>
                  </a:lnTo>
                  <a:lnTo>
                    <a:pt x="2288" y="2937"/>
                  </a:lnTo>
                  <a:lnTo>
                    <a:pt x="2260" y="2909"/>
                  </a:lnTo>
                  <a:lnTo>
                    <a:pt x="2235" y="2877"/>
                  </a:lnTo>
                  <a:lnTo>
                    <a:pt x="2217" y="2842"/>
                  </a:lnTo>
                  <a:lnTo>
                    <a:pt x="2203" y="2805"/>
                  </a:lnTo>
                  <a:lnTo>
                    <a:pt x="2194" y="2764"/>
                  </a:lnTo>
                  <a:lnTo>
                    <a:pt x="2191" y="2723"/>
                  </a:lnTo>
                  <a:lnTo>
                    <a:pt x="2194" y="2684"/>
                  </a:lnTo>
                  <a:lnTo>
                    <a:pt x="2201" y="2646"/>
                  </a:lnTo>
                  <a:lnTo>
                    <a:pt x="2214" y="2611"/>
                  </a:lnTo>
                  <a:lnTo>
                    <a:pt x="2230" y="2578"/>
                  </a:lnTo>
                  <a:lnTo>
                    <a:pt x="2252" y="2547"/>
                  </a:lnTo>
                  <a:lnTo>
                    <a:pt x="2276" y="2520"/>
                  </a:lnTo>
                  <a:lnTo>
                    <a:pt x="2305" y="2496"/>
                  </a:lnTo>
                  <a:lnTo>
                    <a:pt x="1290" y="2496"/>
                  </a:lnTo>
                  <a:lnTo>
                    <a:pt x="1318" y="2520"/>
                  </a:lnTo>
                  <a:lnTo>
                    <a:pt x="1343" y="2547"/>
                  </a:lnTo>
                  <a:lnTo>
                    <a:pt x="1364" y="2578"/>
                  </a:lnTo>
                  <a:lnTo>
                    <a:pt x="1381" y="2611"/>
                  </a:lnTo>
                  <a:lnTo>
                    <a:pt x="1394" y="2646"/>
                  </a:lnTo>
                  <a:lnTo>
                    <a:pt x="1401" y="2684"/>
                  </a:lnTo>
                  <a:lnTo>
                    <a:pt x="1404" y="2723"/>
                  </a:lnTo>
                  <a:lnTo>
                    <a:pt x="1401" y="2764"/>
                  </a:lnTo>
                  <a:lnTo>
                    <a:pt x="1392" y="2805"/>
                  </a:lnTo>
                  <a:lnTo>
                    <a:pt x="1378" y="2842"/>
                  </a:lnTo>
                  <a:lnTo>
                    <a:pt x="1359" y="2877"/>
                  </a:lnTo>
                  <a:lnTo>
                    <a:pt x="1335" y="2909"/>
                  </a:lnTo>
                  <a:lnTo>
                    <a:pt x="1307" y="2937"/>
                  </a:lnTo>
                  <a:lnTo>
                    <a:pt x="1277" y="2960"/>
                  </a:lnTo>
                  <a:lnTo>
                    <a:pt x="1242" y="2980"/>
                  </a:lnTo>
                  <a:lnTo>
                    <a:pt x="1204" y="2994"/>
                  </a:lnTo>
                  <a:lnTo>
                    <a:pt x="1165" y="3004"/>
                  </a:lnTo>
                  <a:lnTo>
                    <a:pt x="1123" y="3007"/>
                  </a:lnTo>
                  <a:lnTo>
                    <a:pt x="1081" y="3004"/>
                  </a:lnTo>
                  <a:lnTo>
                    <a:pt x="1043" y="2994"/>
                  </a:lnTo>
                  <a:lnTo>
                    <a:pt x="1005" y="2980"/>
                  </a:lnTo>
                  <a:lnTo>
                    <a:pt x="970" y="2960"/>
                  </a:lnTo>
                  <a:lnTo>
                    <a:pt x="940" y="2937"/>
                  </a:lnTo>
                  <a:lnTo>
                    <a:pt x="912" y="2909"/>
                  </a:lnTo>
                  <a:lnTo>
                    <a:pt x="887" y="2877"/>
                  </a:lnTo>
                  <a:lnTo>
                    <a:pt x="869" y="2842"/>
                  </a:lnTo>
                  <a:lnTo>
                    <a:pt x="855" y="2805"/>
                  </a:lnTo>
                  <a:lnTo>
                    <a:pt x="846" y="2764"/>
                  </a:lnTo>
                  <a:lnTo>
                    <a:pt x="843" y="2723"/>
                  </a:lnTo>
                  <a:lnTo>
                    <a:pt x="846" y="2684"/>
                  </a:lnTo>
                  <a:lnTo>
                    <a:pt x="853" y="2646"/>
                  </a:lnTo>
                  <a:lnTo>
                    <a:pt x="866" y="2611"/>
                  </a:lnTo>
                  <a:lnTo>
                    <a:pt x="882" y="2578"/>
                  </a:lnTo>
                  <a:lnTo>
                    <a:pt x="904" y="2547"/>
                  </a:lnTo>
                  <a:lnTo>
                    <a:pt x="928" y="2520"/>
                  </a:lnTo>
                  <a:lnTo>
                    <a:pt x="957" y="2496"/>
                  </a:lnTo>
                  <a:lnTo>
                    <a:pt x="562" y="2496"/>
                  </a:lnTo>
                  <a:lnTo>
                    <a:pt x="544" y="2493"/>
                  </a:lnTo>
                  <a:lnTo>
                    <a:pt x="529" y="2485"/>
                  </a:lnTo>
                  <a:lnTo>
                    <a:pt x="517" y="2473"/>
                  </a:lnTo>
                  <a:lnTo>
                    <a:pt x="509" y="2457"/>
                  </a:lnTo>
                  <a:lnTo>
                    <a:pt x="506" y="2440"/>
                  </a:lnTo>
                  <a:lnTo>
                    <a:pt x="506" y="284"/>
                  </a:lnTo>
                  <a:lnTo>
                    <a:pt x="441" y="284"/>
                  </a:lnTo>
                  <a:lnTo>
                    <a:pt x="431" y="315"/>
                  </a:lnTo>
                  <a:lnTo>
                    <a:pt x="416" y="345"/>
                  </a:lnTo>
                  <a:lnTo>
                    <a:pt x="397" y="372"/>
                  </a:lnTo>
                  <a:lnTo>
                    <a:pt x="375" y="394"/>
                  </a:lnTo>
                  <a:lnTo>
                    <a:pt x="349" y="415"/>
                  </a:lnTo>
                  <a:lnTo>
                    <a:pt x="322" y="431"/>
                  </a:lnTo>
                  <a:lnTo>
                    <a:pt x="291" y="444"/>
                  </a:lnTo>
                  <a:lnTo>
                    <a:pt x="258" y="451"/>
                  </a:lnTo>
                  <a:lnTo>
                    <a:pt x="225" y="454"/>
                  </a:lnTo>
                  <a:lnTo>
                    <a:pt x="188" y="451"/>
                  </a:lnTo>
                  <a:lnTo>
                    <a:pt x="153" y="442"/>
                  </a:lnTo>
                  <a:lnTo>
                    <a:pt x="122" y="428"/>
                  </a:lnTo>
                  <a:lnTo>
                    <a:pt x="92" y="410"/>
                  </a:lnTo>
                  <a:lnTo>
                    <a:pt x="65" y="387"/>
                  </a:lnTo>
                  <a:lnTo>
                    <a:pt x="43" y="361"/>
                  </a:lnTo>
                  <a:lnTo>
                    <a:pt x="26" y="331"/>
                  </a:lnTo>
                  <a:lnTo>
                    <a:pt x="11" y="298"/>
                  </a:lnTo>
                  <a:lnTo>
                    <a:pt x="3" y="263"/>
                  </a:lnTo>
                  <a:lnTo>
                    <a:pt x="0" y="227"/>
                  </a:lnTo>
                  <a:lnTo>
                    <a:pt x="3" y="190"/>
                  </a:lnTo>
                  <a:lnTo>
                    <a:pt x="11" y="155"/>
                  </a:lnTo>
                  <a:lnTo>
                    <a:pt x="26" y="123"/>
                  </a:lnTo>
                  <a:lnTo>
                    <a:pt x="43" y="93"/>
                  </a:lnTo>
                  <a:lnTo>
                    <a:pt x="65" y="66"/>
                  </a:lnTo>
                  <a:lnTo>
                    <a:pt x="92" y="44"/>
                  </a:lnTo>
                  <a:lnTo>
                    <a:pt x="122" y="25"/>
                  </a:lnTo>
                  <a:lnTo>
                    <a:pt x="153" y="12"/>
                  </a:lnTo>
                  <a:lnTo>
                    <a:pt x="188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Freeform 191"/>
            <p:cNvSpPr>
              <a:spLocks/>
            </p:cNvSpPr>
            <p:nvPr/>
          </p:nvSpPr>
          <p:spPr bwMode="auto">
            <a:xfrm>
              <a:off x="2700338" y="2214563"/>
              <a:ext cx="19050" cy="44450"/>
            </a:xfrm>
            <a:custGeom>
              <a:avLst/>
              <a:gdLst>
                <a:gd name="T0" fmla="*/ 56 w 112"/>
                <a:gd name="T1" fmla="*/ 0 h 284"/>
                <a:gd name="T2" fmla="*/ 73 w 112"/>
                <a:gd name="T3" fmla="*/ 2 h 284"/>
                <a:gd name="T4" fmla="*/ 89 w 112"/>
                <a:gd name="T5" fmla="*/ 11 h 284"/>
                <a:gd name="T6" fmla="*/ 101 w 112"/>
                <a:gd name="T7" fmla="*/ 23 h 284"/>
                <a:gd name="T8" fmla="*/ 109 w 112"/>
                <a:gd name="T9" fmla="*/ 39 h 284"/>
                <a:gd name="T10" fmla="*/ 112 w 112"/>
                <a:gd name="T11" fmla="*/ 57 h 284"/>
                <a:gd name="T12" fmla="*/ 112 w 112"/>
                <a:gd name="T13" fmla="*/ 227 h 284"/>
                <a:gd name="T14" fmla="*/ 109 w 112"/>
                <a:gd name="T15" fmla="*/ 245 h 284"/>
                <a:gd name="T16" fmla="*/ 101 w 112"/>
                <a:gd name="T17" fmla="*/ 260 h 284"/>
                <a:gd name="T18" fmla="*/ 89 w 112"/>
                <a:gd name="T19" fmla="*/ 273 h 284"/>
                <a:gd name="T20" fmla="*/ 73 w 112"/>
                <a:gd name="T21" fmla="*/ 281 h 284"/>
                <a:gd name="T22" fmla="*/ 56 w 112"/>
                <a:gd name="T23" fmla="*/ 284 h 284"/>
                <a:gd name="T24" fmla="*/ 39 w 112"/>
                <a:gd name="T25" fmla="*/ 281 h 284"/>
                <a:gd name="T26" fmla="*/ 23 w 112"/>
                <a:gd name="T27" fmla="*/ 273 h 284"/>
                <a:gd name="T28" fmla="*/ 11 w 112"/>
                <a:gd name="T29" fmla="*/ 260 h 284"/>
                <a:gd name="T30" fmla="*/ 3 w 112"/>
                <a:gd name="T31" fmla="*/ 245 h 284"/>
                <a:gd name="T32" fmla="*/ 0 w 112"/>
                <a:gd name="T33" fmla="*/ 227 h 284"/>
                <a:gd name="T34" fmla="*/ 0 w 112"/>
                <a:gd name="T35" fmla="*/ 57 h 284"/>
                <a:gd name="T36" fmla="*/ 3 w 112"/>
                <a:gd name="T37" fmla="*/ 39 h 284"/>
                <a:gd name="T38" fmla="*/ 11 w 112"/>
                <a:gd name="T39" fmla="*/ 23 h 284"/>
                <a:gd name="T40" fmla="*/ 23 w 112"/>
                <a:gd name="T41" fmla="*/ 11 h 284"/>
                <a:gd name="T42" fmla="*/ 39 w 112"/>
                <a:gd name="T43" fmla="*/ 2 h 284"/>
                <a:gd name="T44" fmla="*/ 56 w 112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4">
                  <a:moveTo>
                    <a:pt x="56" y="0"/>
                  </a:moveTo>
                  <a:lnTo>
                    <a:pt x="73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2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9" y="273"/>
                  </a:lnTo>
                  <a:lnTo>
                    <a:pt x="73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3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192"/>
            <p:cNvSpPr>
              <a:spLocks/>
            </p:cNvSpPr>
            <p:nvPr/>
          </p:nvSpPr>
          <p:spPr bwMode="auto">
            <a:xfrm>
              <a:off x="2700338" y="2087563"/>
              <a:ext cx="19050" cy="46038"/>
            </a:xfrm>
            <a:custGeom>
              <a:avLst/>
              <a:gdLst>
                <a:gd name="T0" fmla="*/ 56 w 112"/>
                <a:gd name="T1" fmla="*/ 0 h 284"/>
                <a:gd name="T2" fmla="*/ 73 w 112"/>
                <a:gd name="T3" fmla="*/ 3 h 284"/>
                <a:gd name="T4" fmla="*/ 89 w 112"/>
                <a:gd name="T5" fmla="*/ 11 h 284"/>
                <a:gd name="T6" fmla="*/ 101 w 112"/>
                <a:gd name="T7" fmla="*/ 23 h 284"/>
                <a:gd name="T8" fmla="*/ 109 w 112"/>
                <a:gd name="T9" fmla="*/ 38 h 284"/>
                <a:gd name="T10" fmla="*/ 112 w 112"/>
                <a:gd name="T11" fmla="*/ 57 h 284"/>
                <a:gd name="T12" fmla="*/ 112 w 112"/>
                <a:gd name="T13" fmla="*/ 227 h 284"/>
                <a:gd name="T14" fmla="*/ 109 w 112"/>
                <a:gd name="T15" fmla="*/ 245 h 284"/>
                <a:gd name="T16" fmla="*/ 101 w 112"/>
                <a:gd name="T17" fmla="*/ 260 h 284"/>
                <a:gd name="T18" fmla="*/ 89 w 112"/>
                <a:gd name="T19" fmla="*/ 272 h 284"/>
                <a:gd name="T20" fmla="*/ 73 w 112"/>
                <a:gd name="T21" fmla="*/ 281 h 284"/>
                <a:gd name="T22" fmla="*/ 56 w 112"/>
                <a:gd name="T23" fmla="*/ 284 h 284"/>
                <a:gd name="T24" fmla="*/ 39 w 112"/>
                <a:gd name="T25" fmla="*/ 281 h 284"/>
                <a:gd name="T26" fmla="*/ 23 w 112"/>
                <a:gd name="T27" fmla="*/ 272 h 284"/>
                <a:gd name="T28" fmla="*/ 11 w 112"/>
                <a:gd name="T29" fmla="*/ 260 h 284"/>
                <a:gd name="T30" fmla="*/ 3 w 112"/>
                <a:gd name="T31" fmla="*/ 245 h 284"/>
                <a:gd name="T32" fmla="*/ 0 w 112"/>
                <a:gd name="T33" fmla="*/ 227 h 284"/>
                <a:gd name="T34" fmla="*/ 0 w 112"/>
                <a:gd name="T35" fmla="*/ 57 h 284"/>
                <a:gd name="T36" fmla="*/ 3 w 112"/>
                <a:gd name="T37" fmla="*/ 38 h 284"/>
                <a:gd name="T38" fmla="*/ 11 w 112"/>
                <a:gd name="T39" fmla="*/ 23 h 284"/>
                <a:gd name="T40" fmla="*/ 23 w 112"/>
                <a:gd name="T41" fmla="*/ 11 h 284"/>
                <a:gd name="T42" fmla="*/ 39 w 112"/>
                <a:gd name="T43" fmla="*/ 3 h 284"/>
                <a:gd name="T44" fmla="*/ 56 w 112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4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9" y="272"/>
                  </a:lnTo>
                  <a:lnTo>
                    <a:pt x="73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3" y="272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193"/>
            <p:cNvSpPr>
              <a:spLocks/>
            </p:cNvSpPr>
            <p:nvPr/>
          </p:nvSpPr>
          <p:spPr bwMode="auto">
            <a:xfrm>
              <a:off x="2700338" y="2151063"/>
              <a:ext cx="19050" cy="44450"/>
            </a:xfrm>
            <a:custGeom>
              <a:avLst/>
              <a:gdLst>
                <a:gd name="T0" fmla="*/ 56 w 112"/>
                <a:gd name="T1" fmla="*/ 0 h 284"/>
                <a:gd name="T2" fmla="*/ 73 w 112"/>
                <a:gd name="T3" fmla="*/ 3 h 284"/>
                <a:gd name="T4" fmla="*/ 89 w 112"/>
                <a:gd name="T5" fmla="*/ 11 h 284"/>
                <a:gd name="T6" fmla="*/ 101 w 112"/>
                <a:gd name="T7" fmla="*/ 23 h 284"/>
                <a:gd name="T8" fmla="*/ 109 w 112"/>
                <a:gd name="T9" fmla="*/ 38 h 284"/>
                <a:gd name="T10" fmla="*/ 112 w 112"/>
                <a:gd name="T11" fmla="*/ 57 h 284"/>
                <a:gd name="T12" fmla="*/ 112 w 112"/>
                <a:gd name="T13" fmla="*/ 227 h 284"/>
                <a:gd name="T14" fmla="*/ 109 w 112"/>
                <a:gd name="T15" fmla="*/ 245 h 284"/>
                <a:gd name="T16" fmla="*/ 101 w 112"/>
                <a:gd name="T17" fmla="*/ 260 h 284"/>
                <a:gd name="T18" fmla="*/ 89 w 112"/>
                <a:gd name="T19" fmla="*/ 273 h 284"/>
                <a:gd name="T20" fmla="*/ 73 w 112"/>
                <a:gd name="T21" fmla="*/ 281 h 284"/>
                <a:gd name="T22" fmla="*/ 56 w 112"/>
                <a:gd name="T23" fmla="*/ 284 h 284"/>
                <a:gd name="T24" fmla="*/ 39 w 112"/>
                <a:gd name="T25" fmla="*/ 281 h 284"/>
                <a:gd name="T26" fmla="*/ 23 w 112"/>
                <a:gd name="T27" fmla="*/ 273 h 284"/>
                <a:gd name="T28" fmla="*/ 11 w 112"/>
                <a:gd name="T29" fmla="*/ 260 h 284"/>
                <a:gd name="T30" fmla="*/ 3 w 112"/>
                <a:gd name="T31" fmla="*/ 245 h 284"/>
                <a:gd name="T32" fmla="*/ 0 w 112"/>
                <a:gd name="T33" fmla="*/ 227 h 284"/>
                <a:gd name="T34" fmla="*/ 0 w 112"/>
                <a:gd name="T35" fmla="*/ 57 h 284"/>
                <a:gd name="T36" fmla="*/ 3 w 112"/>
                <a:gd name="T37" fmla="*/ 38 h 284"/>
                <a:gd name="T38" fmla="*/ 11 w 112"/>
                <a:gd name="T39" fmla="*/ 23 h 284"/>
                <a:gd name="T40" fmla="*/ 23 w 112"/>
                <a:gd name="T41" fmla="*/ 11 h 284"/>
                <a:gd name="T42" fmla="*/ 39 w 112"/>
                <a:gd name="T43" fmla="*/ 3 h 284"/>
                <a:gd name="T44" fmla="*/ 56 w 112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4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9" y="273"/>
                  </a:lnTo>
                  <a:lnTo>
                    <a:pt x="73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3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194"/>
            <p:cNvSpPr>
              <a:spLocks/>
            </p:cNvSpPr>
            <p:nvPr/>
          </p:nvSpPr>
          <p:spPr bwMode="auto">
            <a:xfrm>
              <a:off x="2771775" y="2214563"/>
              <a:ext cx="19050" cy="44450"/>
            </a:xfrm>
            <a:custGeom>
              <a:avLst/>
              <a:gdLst>
                <a:gd name="T0" fmla="*/ 56 w 113"/>
                <a:gd name="T1" fmla="*/ 0 h 284"/>
                <a:gd name="T2" fmla="*/ 74 w 113"/>
                <a:gd name="T3" fmla="*/ 2 h 284"/>
                <a:gd name="T4" fmla="*/ 90 w 113"/>
                <a:gd name="T5" fmla="*/ 11 h 284"/>
                <a:gd name="T6" fmla="*/ 101 w 113"/>
                <a:gd name="T7" fmla="*/ 23 h 284"/>
                <a:gd name="T8" fmla="*/ 109 w 113"/>
                <a:gd name="T9" fmla="*/ 39 h 284"/>
                <a:gd name="T10" fmla="*/ 113 w 113"/>
                <a:gd name="T11" fmla="*/ 57 h 284"/>
                <a:gd name="T12" fmla="*/ 113 w 113"/>
                <a:gd name="T13" fmla="*/ 227 h 284"/>
                <a:gd name="T14" fmla="*/ 109 w 113"/>
                <a:gd name="T15" fmla="*/ 245 h 284"/>
                <a:gd name="T16" fmla="*/ 101 w 113"/>
                <a:gd name="T17" fmla="*/ 260 h 284"/>
                <a:gd name="T18" fmla="*/ 90 w 113"/>
                <a:gd name="T19" fmla="*/ 273 h 284"/>
                <a:gd name="T20" fmla="*/ 74 w 113"/>
                <a:gd name="T21" fmla="*/ 281 h 284"/>
                <a:gd name="T22" fmla="*/ 56 w 113"/>
                <a:gd name="T23" fmla="*/ 284 h 284"/>
                <a:gd name="T24" fmla="*/ 39 w 113"/>
                <a:gd name="T25" fmla="*/ 281 h 284"/>
                <a:gd name="T26" fmla="*/ 24 w 113"/>
                <a:gd name="T27" fmla="*/ 273 h 284"/>
                <a:gd name="T28" fmla="*/ 11 w 113"/>
                <a:gd name="T29" fmla="*/ 260 h 284"/>
                <a:gd name="T30" fmla="*/ 3 w 113"/>
                <a:gd name="T31" fmla="*/ 245 h 284"/>
                <a:gd name="T32" fmla="*/ 0 w 113"/>
                <a:gd name="T33" fmla="*/ 227 h 284"/>
                <a:gd name="T34" fmla="*/ 0 w 113"/>
                <a:gd name="T35" fmla="*/ 57 h 284"/>
                <a:gd name="T36" fmla="*/ 3 w 113"/>
                <a:gd name="T37" fmla="*/ 39 h 284"/>
                <a:gd name="T38" fmla="*/ 11 w 113"/>
                <a:gd name="T39" fmla="*/ 23 h 284"/>
                <a:gd name="T40" fmla="*/ 24 w 113"/>
                <a:gd name="T41" fmla="*/ 11 h 284"/>
                <a:gd name="T42" fmla="*/ 39 w 113"/>
                <a:gd name="T43" fmla="*/ 2 h 284"/>
                <a:gd name="T44" fmla="*/ 56 w 113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84">
                  <a:moveTo>
                    <a:pt x="56" y="0"/>
                  </a:moveTo>
                  <a:lnTo>
                    <a:pt x="74" y="2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13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90" y="273"/>
                  </a:lnTo>
                  <a:lnTo>
                    <a:pt x="74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4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195"/>
            <p:cNvSpPr>
              <a:spLocks/>
            </p:cNvSpPr>
            <p:nvPr/>
          </p:nvSpPr>
          <p:spPr bwMode="auto">
            <a:xfrm>
              <a:off x="2771775" y="2087563"/>
              <a:ext cx="19050" cy="46038"/>
            </a:xfrm>
            <a:custGeom>
              <a:avLst/>
              <a:gdLst>
                <a:gd name="T0" fmla="*/ 56 w 113"/>
                <a:gd name="T1" fmla="*/ 0 h 284"/>
                <a:gd name="T2" fmla="*/ 74 w 113"/>
                <a:gd name="T3" fmla="*/ 3 h 284"/>
                <a:gd name="T4" fmla="*/ 90 w 113"/>
                <a:gd name="T5" fmla="*/ 11 h 284"/>
                <a:gd name="T6" fmla="*/ 101 w 113"/>
                <a:gd name="T7" fmla="*/ 23 h 284"/>
                <a:gd name="T8" fmla="*/ 109 w 113"/>
                <a:gd name="T9" fmla="*/ 38 h 284"/>
                <a:gd name="T10" fmla="*/ 113 w 113"/>
                <a:gd name="T11" fmla="*/ 57 h 284"/>
                <a:gd name="T12" fmla="*/ 113 w 113"/>
                <a:gd name="T13" fmla="*/ 227 h 284"/>
                <a:gd name="T14" fmla="*/ 109 w 113"/>
                <a:gd name="T15" fmla="*/ 245 h 284"/>
                <a:gd name="T16" fmla="*/ 101 w 113"/>
                <a:gd name="T17" fmla="*/ 260 h 284"/>
                <a:gd name="T18" fmla="*/ 90 w 113"/>
                <a:gd name="T19" fmla="*/ 272 h 284"/>
                <a:gd name="T20" fmla="*/ 74 w 113"/>
                <a:gd name="T21" fmla="*/ 281 h 284"/>
                <a:gd name="T22" fmla="*/ 56 w 113"/>
                <a:gd name="T23" fmla="*/ 284 h 284"/>
                <a:gd name="T24" fmla="*/ 39 w 113"/>
                <a:gd name="T25" fmla="*/ 281 h 284"/>
                <a:gd name="T26" fmla="*/ 24 w 113"/>
                <a:gd name="T27" fmla="*/ 272 h 284"/>
                <a:gd name="T28" fmla="*/ 11 w 113"/>
                <a:gd name="T29" fmla="*/ 260 h 284"/>
                <a:gd name="T30" fmla="*/ 3 w 113"/>
                <a:gd name="T31" fmla="*/ 245 h 284"/>
                <a:gd name="T32" fmla="*/ 0 w 113"/>
                <a:gd name="T33" fmla="*/ 227 h 284"/>
                <a:gd name="T34" fmla="*/ 0 w 113"/>
                <a:gd name="T35" fmla="*/ 57 h 284"/>
                <a:gd name="T36" fmla="*/ 3 w 113"/>
                <a:gd name="T37" fmla="*/ 38 h 284"/>
                <a:gd name="T38" fmla="*/ 11 w 113"/>
                <a:gd name="T39" fmla="*/ 23 h 284"/>
                <a:gd name="T40" fmla="*/ 24 w 113"/>
                <a:gd name="T41" fmla="*/ 11 h 284"/>
                <a:gd name="T42" fmla="*/ 39 w 113"/>
                <a:gd name="T43" fmla="*/ 3 h 284"/>
                <a:gd name="T44" fmla="*/ 56 w 113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84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7"/>
                  </a:lnTo>
                  <a:lnTo>
                    <a:pt x="113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90" y="272"/>
                  </a:lnTo>
                  <a:lnTo>
                    <a:pt x="74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4" y="272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196"/>
            <p:cNvSpPr>
              <a:spLocks/>
            </p:cNvSpPr>
            <p:nvPr/>
          </p:nvSpPr>
          <p:spPr bwMode="auto">
            <a:xfrm>
              <a:off x="2771775" y="2151063"/>
              <a:ext cx="19050" cy="44450"/>
            </a:xfrm>
            <a:custGeom>
              <a:avLst/>
              <a:gdLst>
                <a:gd name="T0" fmla="*/ 56 w 113"/>
                <a:gd name="T1" fmla="*/ 0 h 284"/>
                <a:gd name="T2" fmla="*/ 74 w 113"/>
                <a:gd name="T3" fmla="*/ 3 h 284"/>
                <a:gd name="T4" fmla="*/ 90 w 113"/>
                <a:gd name="T5" fmla="*/ 11 h 284"/>
                <a:gd name="T6" fmla="*/ 101 w 113"/>
                <a:gd name="T7" fmla="*/ 23 h 284"/>
                <a:gd name="T8" fmla="*/ 109 w 113"/>
                <a:gd name="T9" fmla="*/ 38 h 284"/>
                <a:gd name="T10" fmla="*/ 113 w 113"/>
                <a:gd name="T11" fmla="*/ 57 h 284"/>
                <a:gd name="T12" fmla="*/ 113 w 113"/>
                <a:gd name="T13" fmla="*/ 227 h 284"/>
                <a:gd name="T14" fmla="*/ 109 w 113"/>
                <a:gd name="T15" fmla="*/ 245 h 284"/>
                <a:gd name="T16" fmla="*/ 101 w 113"/>
                <a:gd name="T17" fmla="*/ 260 h 284"/>
                <a:gd name="T18" fmla="*/ 90 w 113"/>
                <a:gd name="T19" fmla="*/ 273 h 284"/>
                <a:gd name="T20" fmla="*/ 74 w 113"/>
                <a:gd name="T21" fmla="*/ 281 h 284"/>
                <a:gd name="T22" fmla="*/ 56 w 113"/>
                <a:gd name="T23" fmla="*/ 284 h 284"/>
                <a:gd name="T24" fmla="*/ 39 w 113"/>
                <a:gd name="T25" fmla="*/ 281 h 284"/>
                <a:gd name="T26" fmla="*/ 24 w 113"/>
                <a:gd name="T27" fmla="*/ 273 h 284"/>
                <a:gd name="T28" fmla="*/ 11 w 113"/>
                <a:gd name="T29" fmla="*/ 260 h 284"/>
                <a:gd name="T30" fmla="*/ 3 w 113"/>
                <a:gd name="T31" fmla="*/ 245 h 284"/>
                <a:gd name="T32" fmla="*/ 0 w 113"/>
                <a:gd name="T33" fmla="*/ 227 h 284"/>
                <a:gd name="T34" fmla="*/ 0 w 113"/>
                <a:gd name="T35" fmla="*/ 57 h 284"/>
                <a:gd name="T36" fmla="*/ 3 w 113"/>
                <a:gd name="T37" fmla="*/ 38 h 284"/>
                <a:gd name="T38" fmla="*/ 11 w 113"/>
                <a:gd name="T39" fmla="*/ 23 h 284"/>
                <a:gd name="T40" fmla="*/ 24 w 113"/>
                <a:gd name="T41" fmla="*/ 11 h 284"/>
                <a:gd name="T42" fmla="*/ 39 w 113"/>
                <a:gd name="T43" fmla="*/ 3 h 284"/>
                <a:gd name="T44" fmla="*/ 56 w 113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84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7"/>
                  </a:lnTo>
                  <a:lnTo>
                    <a:pt x="113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90" y="273"/>
                  </a:lnTo>
                  <a:lnTo>
                    <a:pt x="74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4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197"/>
            <p:cNvSpPr>
              <a:spLocks/>
            </p:cNvSpPr>
            <p:nvPr/>
          </p:nvSpPr>
          <p:spPr bwMode="auto">
            <a:xfrm>
              <a:off x="2843213" y="2214563"/>
              <a:ext cx="19050" cy="44450"/>
            </a:xfrm>
            <a:custGeom>
              <a:avLst/>
              <a:gdLst>
                <a:gd name="T0" fmla="*/ 56 w 112"/>
                <a:gd name="T1" fmla="*/ 0 h 284"/>
                <a:gd name="T2" fmla="*/ 73 w 112"/>
                <a:gd name="T3" fmla="*/ 2 h 284"/>
                <a:gd name="T4" fmla="*/ 88 w 112"/>
                <a:gd name="T5" fmla="*/ 11 h 284"/>
                <a:gd name="T6" fmla="*/ 101 w 112"/>
                <a:gd name="T7" fmla="*/ 23 h 284"/>
                <a:gd name="T8" fmla="*/ 109 w 112"/>
                <a:gd name="T9" fmla="*/ 39 h 284"/>
                <a:gd name="T10" fmla="*/ 112 w 112"/>
                <a:gd name="T11" fmla="*/ 57 h 284"/>
                <a:gd name="T12" fmla="*/ 112 w 112"/>
                <a:gd name="T13" fmla="*/ 227 h 284"/>
                <a:gd name="T14" fmla="*/ 109 w 112"/>
                <a:gd name="T15" fmla="*/ 245 h 284"/>
                <a:gd name="T16" fmla="*/ 101 w 112"/>
                <a:gd name="T17" fmla="*/ 260 h 284"/>
                <a:gd name="T18" fmla="*/ 88 w 112"/>
                <a:gd name="T19" fmla="*/ 273 h 284"/>
                <a:gd name="T20" fmla="*/ 73 w 112"/>
                <a:gd name="T21" fmla="*/ 281 h 284"/>
                <a:gd name="T22" fmla="*/ 56 w 112"/>
                <a:gd name="T23" fmla="*/ 284 h 284"/>
                <a:gd name="T24" fmla="*/ 38 w 112"/>
                <a:gd name="T25" fmla="*/ 281 h 284"/>
                <a:gd name="T26" fmla="*/ 22 w 112"/>
                <a:gd name="T27" fmla="*/ 273 h 284"/>
                <a:gd name="T28" fmla="*/ 11 w 112"/>
                <a:gd name="T29" fmla="*/ 260 h 284"/>
                <a:gd name="T30" fmla="*/ 3 w 112"/>
                <a:gd name="T31" fmla="*/ 245 h 284"/>
                <a:gd name="T32" fmla="*/ 0 w 112"/>
                <a:gd name="T33" fmla="*/ 227 h 284"/>
                <a:gd name="T34" fmla="*/ 0 w 112"/>
                <a:gd name="T35" fmla="*/ 57 h 284"/>
                <a:gd name="T36" fmla="*/ 3 w 112"/>
                <a:gd name="T37" fmla="*/ 39 h 284"/>
                <a:gd name="T38" fmla="*/ 11 w 112"/>
                <a:gd name="T39" fmla="*/ 23 h 284"/>
                <a:gd name="T40" fmla="*/ 22 w 112"/>
                <a:gd name="T41" fmla="*/ 11 h 284"/>
                <a:gd name="T42" fmla="*/ 38 w 112"/>
                <a:gd name="T43" fmla="*/ 2 h 284"/>
                <a:gd name="T44" fmla="*/ 56 w 112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4">
                  <a:moveTo>
                    <a:pt x="56" y="0"/>
                  </a:moveTo>
                  <a:lnTo>
                    <a:pt x="73" y="2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2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8" y="273"/>
                  </a:lnTo>
                  <a:lnTo>
                    <a:pt x="73" y="281"/>
                  </a:lnTo>
                  <a:lnTo>
                    <a:pt x="56" y="284"/>
                  </a:lnTo>
                  <a:lnTo>
                    <a:pt x="38" y="281"/>
                  </a:lnTo>
                  <a:lnTo>
                    <a:pt x="22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198"/>
            <p:cNvSpPr>
              <a:spLocks/>
            </p:cNvSpPr>
            <p:nvPr/>
          </p:nvSpPr>
          <p:spPr bwMode="auto">
            <a:xfrm>
              <a:off x="2843213" y="2087563"/>
              <a:ext cx="19050" cy="46038"/>
            </a:xfrm>
            <a:custGeom>
              <a:avLst/>
              <a:gdLst>
                <a:gd name="T0" fmla="*/ 56 w 112"/>
                <a:gd name="T1" fmla="*/ 0 h 284"/>
                <a:gd name="T2" fmla="*/ 73 w 112"/>
                <a:gd name="T3" fmla="*/ 3 h 284"/>
                <a:gd name="T4" fmla="*/ 88 w 112"/>
                <a:gd name="T5" fmla="*/ 11 h 284"/>
                <a:gd name="T6" fmla="*/ 101 w 112"/>
                <a:gd name="T7" fmla="*/ 23 h 284"/>
                <a:gd name="T8" fmla="*/ 109 w 112"/>
                <a:gd name="T9" fmla="*/ 38 h 284"/>
                <a:gd name="T10" fmla="*/ 112 w 112"/>
                <a:gd name="T11" fmla="*/ 57 h 284"/>
                <a:gd name="T12" fmla="*/ 112 w 112"/>
                <a:gd name="T13" fmla="*/ 227 h 284"/>
                <a:gd name="T14" fmla="*/ 109 w 112"/>
                <a:gd name="T15" fmla="*/ 245 h 284"/>
                <a:gd name="T16" fmla="*/ 101 w 112"/>
                <a:gd name="T17" fmla="*/ 260 h 284"/>
                <a:gd name="T18" fmla="*/ 88 w 112"/>
                <a:gd name="T19" fmla="*/ 272 h 284"/>
                <a:gd name="T20" fmla="*/ 73 w 112"/>
                <a:gd name="T21" fmla="*/ 281 h 284"/>
                <a:gd name="T22" fmla="*/ 56 w 112"/>
                <a:gd name="T23" fmla="*/ 284 h 284"/>
                <a:gd name="T24" fmla="*/ 38 w 112"/>
                <a:gd name="T25" fmla="*/ 281 h 284"/>
                <a:gd name="T26" fmla="*/ 22 w 112"/>
                <a:gd name="T27" fmla="*/ 272 h 284"/>
                <a:gd name="T28" fmla="*/ 11 w 112"/>
                <a:gd name="T29" fmla="*/ 260 h 284"/>
                <a:gd name="T30" fmla="*/ 3 w 112"/>
                <a:gd name="T31" fmla="*/ 245 h 284"/>
                <a:gd name="T32" fmla="*/ 0 w 112"/>
                <a:gd name="T33" fmla="*/ 227 h 284"/>
                <a:gd name="T34" fmla="*/ 0 w 112"/>
                <a:gd name="T35" fmla="*/ 57 h 284"/>
                <a:gd name="T36" fmla="*/ 3 w 112"/>
                <a:gd name="T37" fmla="*/ 38 h 284"/>
                <a:gd name="T38" fmla="*/ 11 w 112"/>
                <a:gd name="T39" fmla="*/ 23 h 284"/>
                <a:gd name="T40" fmla="*/ 22 w 112"/>
                <a:gd name="T41" fmla="*/ 11 h 284"/>
                <a:gd name="T42" fmla="*/ 38 w 112"/>
                <a:gd name="T43" fmla="*/ 3 h 284"/>
                <a:gd name="T44" fmla="*/ 56 w 112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4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8" y="272"/>
                  </a:lnTo>
                  <a:lnTo>
                    <a:pt x="73" y="281"/>
                  </a:lnTo>
                  <a:lnTo>
                    <a:pt x="56" y="284"/>
                  </a:lnTo>
                  <a:lnTo>
                    <a:pt x="38" y="281"/>
                  </a:lnTo>
                  <a:lnTo>
                    <a:pt x="22" y="272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199"/>
            <p:cNvSpPr>
              <a:spLocks/>
            </p:cNvSpPr>
            <p:nvPr/>
          </p:nvSpPr>
          <p:spPr bwMode="auto">
            <a:xfrm>
              <a:off x="2843213" y="2151063"/>
              <a:ext cx="19050" cy="44450"/>
            </a:xfrm>
            <a:custGeom>
              <a:avLst/>
              <a:gdLst>
                <a:gd name="T0" fmla="*/ 56 w 112"/>
                <a:gd name="T1" fmla="*/ 0 h 284"/>
                <a:gd name="T2" fmla="*/ 73 w 112"/>
                <a:gd name="T3" fmla="*/ 3 h 284"/>
                <a:gd name="T4" fmla="*/ 88 w 112"/>
                <a:gd name="T5" fmla="*/ 11 h 284"/>
                <a:gd name="T6" fmla="*/ 101 w 112"/>
                <a:gd name="T7" fmla="*/ 23 h 284"/>
                <a:gd name="T8" fmla="*/ 109 w 112"/>
                <a:gd name="T9" fmla="*/ 38 h 284"/>
                <a:gd name="T10" fmla="*/ 112 w 112"/>
                <a:gd name="T11" fmla="*/ 57 h 284"/>
                <a:gd name="T12" fmla="*/ 112 w 112"/>
                <a:gd name="T13" fmla="*/ 227 h 284"/>
                <a:gd name="T14" fmla="*/ 109 w 112"/>
                <a:gd name="T15" fmla="*/ 245 h 284"/>
                <a:gd name="T16" fmla="*/ 101 w 112"/>
                <a:gd name="T17" fmla="*/ 260 h 284"/>
                <a:gd name="T18" fmla="*/ 88 w 112"/>
                <a:gd name="T19" fmla="*/ 273 h 284"/>
                <a:gd name="T20" fmla="*/ 73 w 112"/>
                <a:gd name="T21" fmla="*/ 281 h 284"/>
                <a:gd name="T22" fmla="*/ 56 w 112"/>
                <a:gd name="T23" fmla="*/ 284 h 284"/>
                <a:gd name="T24" fmla="*/ 38 w 112"/>
                <a:gd name="T25" fmla="*/ 281 h 284"/>
                <a:gd name="T26" fmla="*/ 22 w 112"/>
                <a:gd name="T27" fmla="*/ 273 h 284"/>
                <a:gd name="T28" fmla="*/ 11 w 112"/>
                <a:gd name="T29" fmla="*/ 260 h 284"/>
                <a:gd name="T30" fmla="*/ 3 w 112"/>
                <a:gd name="T31" fmla="*/ 245 h 284"/>
                <a:gd name="T32" fmla="*/ 0 w 112"/>
                <a:gd name="T33" fmla="*/ 227 h 284"/>
                <a:gd name="T34" fmla="*/ 0 w 112"/>
                <a:gd name="T35" fmla="*/ 57 h 284"/>
                <a:gd name="T36" fmla="*/ 3 w 112"/>
                <a:gd name="T37" fmla="*/ 38 h 284"/>
                <a:gd name="T38" fmla="*/ 11 w 112"/>
                <a:gd name="T39" fmla="*/ 23 h 284"/>
                <a:gd name="T40" fmla="*/ 22 w 112"/>
                <a:gd name="T41" fmla="*/ 11 h 284"/>
                <a:gd name="T42" fmla="*/ 38 w 112"/>
                <a:gd name="T43" fmla="*/ 3 h 284"/>
                <a:gd name="T44" fmla="*/ 56 w 112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4">
                  <a:moveTo>
                    <a:pt x="56" y="0"/>
                  </a:moveTo>
                  <a:lnTo>
                    <a:pt x="73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8" y="273"/>
                  </a:lnTo>
                  <a:lnTo>
                    <a:pt x="73" y="281"/>
                  </a:lnTo>
                  <a:lnTo>
                    <a:pt x="56" y="284"/>
                  </a:lnTo>
                  <a:lnTo>
                    <a:pt x="38" y="281"/>
                  </a:lnTo>
                  <a:lnTo>
                    <a:pt x="22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200"/>
            <p:cNvSpPr>
              <a:spLocks/>
            </p:cNvSpPr>
            <p:nvPr/>
          </p:nvSpPr>
          <p:spPr bwMode="auto">
            <a:xfrm>
              <a:off x="2914650" y="2214563"/>
              <a:ext cx="19050" cy="44450"/>
            </a:xfrm>
            <a:custGeom>
              <a:avLst/>
              <a:gdLst>
                <a:gd name="T0" fmla="*/ 56 w 112"/>
                <a:gd name="T1" fmla="*/ 0 h 284"/>
                <a:gd name="T2" fmla="*/ 73 w 112"/>
                <a:gd name="T3" fmla="*/ 2 h 284"/>
                <a:gd name="T4" fmla="*/ 89 w 112"/>
                <a:gd name="T5" fmla="*/ 11 h 284"/>
                <a:gd name="T6" fmla="*/ 101 w 112"/>
                <a:gd name="T7" fmla="*/ 23 h 284"/>
                <a:gd name="T8" fmla="*/ 109 w 112"/>
                <a:gd name="T9" fmla="*/ 39 h 284"/>
                <a:gd name="T10" fmla="*/ 112 w 112"/>
                <a:gd name="T11" fmla="*/ 57 h 284"/>
                <a:gd name="T12" fmla="*/ 112 w 112"/>
                <a:gd name="T13" fmla="*/ 227 h 284"/>
                <a:gd name="T14" fmla="*/ 109 w 112"/>
                <a:gd name="T15" fmla="*/ 245 h 284"/>
                <a:gd name="T16" fmla="*/ 101 w 112"/>
                <a:gd name="T17" fmla="*/ 260 h 284"/>
                <a:gd name="T18" fmla="*/ 89 w 112"/>
                <a:gd name="T19" fmla="*/ 273 h 284"/>
                <a:gd name="T20" fmla="*/ 73 w 112"/>
                <a:gd name="T21" fmla="*/ 281 h 284"/>
                <a:gd name="T22" fmla="*/ 56 w 112"/>
                <a:gd name="T23" fmla="*/ 284 h 284"/>
                <a:gd name="T24" fmla="*/ 39 w 112"/>
                <a:gd name="T25" fmla="*/ 281 h 284"/>
                <a:gd name="T26" fmla="*/ 23 w 112"/>
                <a:gd name="T27" fmla="*/ 273 h 284"/>
                <a:gd name="T28" fmla="*/ 11 w 112"/>
                <a:gd name="T29" fmla="*/ 260 h 284"/>
                <a:gd name="T30" fmla="*/ 3 w 112"/>
                <a:gd name="T31" fmla="*/ 245 h 284"/>
                <a:gd name="T32" fmla="*/ 0 w 112"/>
                <a:gd name="T33" fmla="*/ 227 h 284"/>
                <a:gd name="T34" fmla="*/ 0 w 112"/>
                <a:gd name="T35" fmla="*/ 57 h 284"/>
                <a:gd name="T36" fmla="*/ 3 w 112"/>
                <a:gd name="T37" fmla="*/ 39 h 284"/>
                <a:gd name="T38" fmla="*/ 11 w 112"/>
                <a:gd name="T39" fmla="*/ 23 h 284"/>
                <a:gd name="T40" fmla="*/ 23 w 112"/>
                <a:gd name="T41" fmla="*/ 11 h 284"/>
                <a:gd name="T42" fmla="*/ 39 w 112"/>
                <a:gd name="T43" fmla="*/ 2 h 284"/>
                <a:gd name="T44" fmla="*/ 56 w 112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4">
                  <a:moveTo>
                    <a:pt x="56" y="0"/>
                  </a:moveTo>
                  <a:lnTo>
                    <a:pt x="73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12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9" y="273"/>
                  </a:lnTo>
                  <a:lnTo>
                    <a:pt x="73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3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Freeform 201"/>
            <p:cNvSpPr>
              <a:spLocks/>
            </p:cNvSpPr>
            <p:nvPr/>
          </p:nvSpPr>
          <p:spPr bwMode="auto">
            <a:xfrm>
              <a:off x="2914650" y="2087563"/>
              <a:ext cx="19050" cy="46038"/>
            </a:xfrm>
            <a:custGeom>
              <a:avLst/>
              <a:gdLst>
                <a:gd name="T0" fmla="*/ 56 w 112"/>
                <a:gd name="T1" fmla="*/ 0 h 284"/>
                <a:gd name="T2" fmla="*/ 73 w 112"/>
                <a:gd name="T3" fmla="*/ 3 h 284"/>
                <a:gd name="T4" fmla="*/ 89 w 112"/>
                <a:gd name="T5" fmla="*/ 11 h 284"/>
                <a:gd name="T6" fmla="*/ 101 w 112"/>
                <a:gd name="T7" fmla="*/ 23 h 284"/>
                <a:gd name="T8" fmla="*/ 109 w 112"/>
                <a:gd name="T9" fmla="*/ 38 h 284"/>
                <a:gd name="T10" fmla="*/ 112 w 112"/>
                <a:gd name="T11" fmla="*/ 57 h 284"/>
                <a:gd name="T12" fmla="*/ 112 w 112"/>
                <a:gd name="T13" fmla="*/ 227 h 284"/>
                <a:gd name="T14" fmla="*/ 109 w 112"/>
                <a:gd name="T15" fmla="*/ 245 h 284"/>
                <a:gd name="T16" fmla="*/ 101 w 112"/>
                <a:gd name="T17" fmla="*/ 260 h 284"/>
                <a:gd name="T18" fmla="*/ 89 w 112"/>
                <a:gd name="T19" fmla="*/ 272 h 284"/>
                <a:gd name="T20" fmla="*/ 73 w 112"/>
                <a:gd name="T21" fmla="*/ 281 h 284"/>
                <a:gd name="T22" fmla="*/ 56 w 112"/>
                <a:gd name="T23" fmla="*/ 284 h 284"/>
                <a:gd name="T24" fmla="*/ 39 w 112"/>
                <a:gd name="T25" fmla="*/ 281 h 284"/>
                <a:gd name="T26" fmla="*/ 23 w 112"/>
                <a:gd name="T27" fmla="*/ 272 h 284"/>
                <a:gd name="T28" fmla="*/ 11 w 112"/>
                <a:gd name="T29" fmla="*/ 260 h 284"/>
                <a:gd name="T30" fmla="*/ 3 w 112"/>
                <a:gd name="T31" fmla="*/ 245 h 284"/>
                <a:gd name="T32" fmla="*/ 0 w 112"/>
                <a:gd name="T33" fmla="*/ 227 h 284"/>
                <a:gd name="T34" fmla="*/ 0 w 112"/>
                <a:gd name="T35" fmla="*/ 57 h 284"/>
                <a:gd name="T36" fmla="*/ 3 w 112"/>
                <a:gd name="T37" fmla="*/ 38 h 284"/>
                <a:gd name="T38" fmla="*/ 11 w 112"/>
                <a:gd name="T39" fmla="*/ 23 h 284"/>
                <a:gd name="T40" fmla="*/ 23 w 112"/>
                <a:gd name="T41" fmla="*/ 11 h 284"/>
                <a:gd name="T42" fmla="*/ 39 w 112"/>
                <a:gd name="T43" fmla="*/ 3 h 284"/>
                <a:gd name="T44" fmla="*/ 56 w 112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4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9" y="272"/>
                  </a:lnTo>
                  <a:lnTo>
                    <a:pt x="73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3" y="272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Freeform 202"/>
            <p:cNvSpPr>
              <a:spLocks/>
            </p:cNvSpPr>
            <p:nvPr/>
          </p:nvSpPr>
          <p:spPr bwMode="auto">
            <a:xfrm>
              <a:off x="2914650" y="2151063"/>
              <a:ext cx="19050" cy="44450"/>
            </a:xfrm>
            <a:custGeom>
              <a:avLst/>
              <a:gdLst>
                <a:gd name="T0" fmla="*/ 56 w 112"/>
                <a:gd name="T1" fmla="*/ 0 h 284"/>
                <a:gd name="T2" fmla="*/ 73 w 112"/>
                <a:gd name="T3" fmla="*/ 3 h 284"/>
                <a:gd name="T4" fmla="*/ 89 w 112"/>
                <a:gd name="T5" fmla="*/ 11 h 284"/>
                <a:gd name="T6" fmla="*/ 101 w 112"/>
                <a:gd name="T7" fmla="*/ 23 h 284"/>
                <a:gd name="T8" fmla="*/ 109 w 112"/>
                <a:gd name="T9" fmla="*/ 38 h 284"/>
                <a:gd name="T10" fmla="*/ 112 w 112"/>
                <a:gd name="T11" fmla="*/ 57 h 284"/>
                <a:gd name="T12" fmla="*/ 112 w 112"/>
                <a:gd name="T13" fmla="*/ 227 h 284"/>
                <a:gd name="T14" fmla="*/ 109 w 112"/>
                <a:gd name="T15" fmla="*/ 245 h 284"/>
                <a:gd name="T16" fmla="*/ 101 w 112"/>
                <a:gd name="T17" fmla="*/ 260 h 284"/>
                <a:gd name="T18" fmla="*/ 89 w 112"/>
                <a:gd name="T19" fmla="*/ 273 h 284"/>
                <a:gd name="T20" fmla="*/ 73 w 112"/>
                <a:gd name="T21" fmla="*/ 281 h 284"/>
                <a:gd name="T22" fmla="*/ 56 w 112"/>
                <a:gd name="T23" fmla="*/ 284 h 284"/>
                <a:gd name="T24" fmla="*/ 39 w 112"/>
                <a:gd name="T25" fmla="*/ 281 h 284"/>
                <a:gd name="T26" fmla="*/ 23 w 112"/>
                <a:gd name="T27" fmla="*/ 273 h 284"/>
                <a:gd name="T28" fmla="*/ 11 w 112"/>
                <a:gd name="T29" fmla="*/ 260 h 284"/>
                <a:gd name="T30" fmla="*/ 3 w 112"/>
                <a:gd name="T31" fmla="*/ 245 h 284"/>
                <a:gd name="T32" fmla="*/ 0 w 112"/>
                <a:gd name="T33" fmla="*/ 227 h 284"/>
                <a:gd name="T34" fmla="*/ 0 w 112"/>
                <a:gd name="T35" fmla="*/ 57 h 284"/>
                <a:gd name="T36" fmla="*/ 3 w 112"/>
                <a:gd name="T37" fmla="*/ 38 h 284"/>
                <a:gd name="T38" fmla="*/ 11 w 112"/>
                <a:gd name="T39" fmla="*/ 23 h 284"/>
                <a:gd name="T40" fmla="*/ 23 w 112"/>
                <a:gd name="T41" fmla="*/ 11 h 284"/>
                <a:gd name="T42" fmla="*/ 39 w 112"/>
                <a:gd name="T43" fmla="*/ 3 h 284"/>
                <a:gd name="T44" fmla="*/ 56 w 112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84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7"/>
                  </a:lnTo>
                  <a:lnTo>
                    <a:pt x="112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9" y="273"/>
                  </a:lnTo>
                  <a:lnTo>
                    <a:pt x="73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3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203"/>
            <p:cNvSpPr>
              <a:spLocks/>
            </p:cNvSpPr>
            <p:nvPr/>
          </p:nvSpPr>
          <p:spPr bwMode="auto">
            <a:xfrm>
              <a:off x="2986088" y="2214563"/>
              <a:ext cx="17463" cy="44450"/>
            </a:xfrm>
            <a:custGeom>
              <a:avLst/>
              <a:gdLst>
                <a:gd name="T0" fmla="*/ 56 w 113"/>
                <a:gd name="T1" fmla="*/ 0 h 284"/>
                <a:gd name="T2" fmla="*/ 74 w 113"/>
                <a:gd name="T3" fmla="*/ 2 h 284"/>
                <a:gd name="T4" fmla="*/ 89 w 113"/>
                <a:gd name="T5" fmla="*/ 11 h 284"/>
                <a:gd name="T6" fmla="*/ 101 w 113"/>
                <a:gd name="T7" fmla="*/ 23 h 284"/>
                <a:gd name="T8" fmla="*/ 109 w 113"/>
                <a:gd name="T9" fmla="*/ 39 h 284"/>
                <a:gd name="T10" fmla="*/ 113 w 113"/>
                <a:gd name="T11" fmla="*/ 57 h 284"/>
                <a:gd name="T12" fmla="*/ 113 w 113"/>
                <a:gd name="T13" fmla="*/ 227 h 284"/>
                <a:gd name="T14" fmla="*/ 109 w 113"/>
                <a:gd name="T15" fmla="*/ 245 h 284"/>
                <a:gd name="T16" fmla="*/ 101 w 113"/>
                <a:gd name="T17" fmla="*/ 260 h 284"/>
                <a:gd name="T18" fmla="*/ 89 w 113"/>
                <a:gd name="T19" fmla="*/ 273 h 284"/>
                <a:gd name="T20" fmla="*/ 74 w 113"/>
                <a:gd name="T21" fmla="*/ 281 h 284"/>
                <a:gd name="T22" fmla="*/ 56 w 113"/>
                <a:gd name="T23" fmla="*/ 284 h 284"/>
                <a:gd name="T24" fmla="*/ 39 w 113"/>
                <a:gd name="T25" fmla="*/ 281 h 284"/>
                <a:gd name="T26" fmla="*/ 24 w 113"/>
                <a:gd name="T27" fmla="*/ 273 h 284"/>
                <a:gd name="T28" fmla="*/ 11 w 113"/>
                <a:gd name="T29" fmla="*/ 260 h 284"/>
                <a:gd name="T30" fmla="*/ 3 w 113"/>
                <a:gd name="T31" fmla="*/ 245 h 284"/>
                <a:gd name="T32" fmla="*/ 0 w 113"/>
                <a:gd name="T33" fmla="*/ 227 h 284"/>
                <a:gd name="T34" fmla="*/ 0 w 113"/>
                <a:gd name="T35" fmla="*/ 57 h 284"/>
                <a:gd name="T36" fmla="*/ 3 w 113"/>
                <a:gd name="T37" fmla="*/ 39 h 284"/>
                <a:gd name="T38" fmla="*/ 11 w 113"/>
                <a:gd name="T39" fmla="*/ 23 h 284"/>
                <a:gd name="T40" fmla="*/ 24 w 113"/>
                <a:gd name="T41" fmla="*/ 11 h 284"/>
                <a:gd name="T42" fmla="*/ 39 w 113"/>
                <a:gd name="T43" fmla="*/ 2 h 284"/>
                <a:gd name="T44" fmla="*/ 56 w 113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84">
                  <a:moveTo>
                    <a:pt x="56" y="0"/>
                  </a:moveTo>
                  <a:lnTo>
                    <a:pt x="74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13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9" y="273"/>
                  </a:lnTo>
                  <a:lnTo>
                    <a:pt x="74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4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Freeform 204"/>
            <p:cNvSpPr>
              <a:spLocks/>
            </p:cNvSpPr>
            <p:nvPr/>
          </p:nvSpPr>
          <p:spPr bwMode="auto">
            <a:xfrm>
              <a:off x="2986088" y="2087563"/>
              <a:ext cx="17463" cy="46038"/>
            </a:xfrm>
            <a:custGeom>
              <a:avLst/>
              <a:gdLst>
                <a:gd name="T0" fmla="*/ 56 w 113"/>
                <a:gd name="T1" fmla="*/ 0 h 284"/>
                <a:gd name="T2" fmla="*/ 74 w 113"/>
                <a:gd name="T3" fmla="*/ 3 h 284"/>
                <a:gd name="T4" fmla="*/ 89 w 113"/>
                <a:gd name="T5" fmla="*/ 11 h 284"/>
                <a:gd name="T6" fmla="*/ 101 w 113"/>
                <a:gd name="T7" fmla="*/ 23 h 284"/>
                <a:gd name="T8" fmla="*/ 109 w 113"/>
                <a:gd name="T9" fmla="*/ 38 h 284"/>
                <a:gd name="T10" fmla="*/ 113 w 113"/>
                <a:gd name="T11" fmla="*/ 57 h 284"/>
                <a:gd name="T12" fmla="*/ 113 w 113"/>
                <a:gd name="T13" fmla="*/ 227 h 284"/>
                <a:gd name="T14" fmla="*/ 109 w 113"/>
                <a:gd name="T15" fmla="*/ 245 h 284"/>
                <a:gd name="T16" fmla="*/ 101 w 113"/>
                <a:gd name="T17" fmla="*/ 260 h 284"/>
                <a:gd name="T18" fmla="*/ 89 w 113"/>
                <a:gd name="T19" fmla="*/ 272 h 284"/>
                <a:gd name="T20" fmla="*/ 74 w 113"/>
                <a:gd name="T21" fmla="*/ 281 h 284"/>
                <a:gd name="T22" fmla="*/ 56 w 113"/>
                <a:gd name="T23" fmla="*/ 284 h 284"/>
                <a:gd name="T24" fmla="*/ 39 w 113"/>
                <a:gd name="T25" fmla="*/ 281 h 284"/>
                <a:gd name="T26" fmla="*/ 24 w 113"/>
                <a:gd name="T27" fmla="*/ 272 h 284"/>
                <a:gd name="T28" fmla="*/ 11 w 113"/>
                <a:gd name="T29" fmla="*/ 260 h 284"/>
                <a:gd name="T30" fmla="*/ 3 w 113"/>
                <a:gd name="T31" fmla="*/ 245 h 284"/>
                <a:gd name="T32" fmla="*/ 0 w 113"/>
                <a:gd name="T33" fmla="*/ 227 h 284"/>
                <a:gd name="T34" fmla="*/ 0 w 113"/>
                <a:gd name="T35" fmla="*/ 57 h 284"/>
                <a:gd name="T36" fmla="*/ 3 w 113"/>
                <a:gd name="T37" fmla="*/ 38 h 284"/>
                <a:gd name="T38" fmla="*/ 11 w 113"/>
                <a:gd name="T39" fmla="*/ 23 h 284"/>
                <a:gd name="T40" fmla="*/ 24 w 113"/>
                <a:gd name="T41" fmla="*/ 11 h 284"/>
                <a:gd name="T42" fmla="*/ 39 w 113"/>
                <a:gd name="T43" fmla="*/ 3 h 284"/>
                <a:gd name="T44" fmla="*/ 56 w 113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84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7"/>
                  </a:lnTo>
                  <a:lnTo>
                    <a:pt x="113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9" y="272"/>
                  </a:lnTo>
                  <a:lnTo>
                    <a:pt x="74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4" y="272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6" name="Freeform 205"/>
            <p:cNvSpPr>
              <a:spLocks/>
            </p:cNvSpPr>
            <p:nvPr/>
          </p:nvSpPr>
          <p:spPr bwMode="auto">
            <a:xfrm>
              <a:off x="2986088" y="2151063"/>
              <a:ext cx="17463" cy="44450"/>
            </a:xfrm>
            <a:custGeom>
              <a:avLst/>
              <a:gdLst>
                <a:gd name="T0" fmla="*/ 56 w 113"/>
                <a:gd name="T1" fmla="*/ 0 h 284"/>
                <a:gd name="T2" fmla="*/ 74 w 113"/>
                <a:gd name="T3" fmla="*/ 3 h 284"/>
                <a:gd name="T4" fmla="*/ 89 w 113"/>
                <a:gd name="T5" fmla="*/ 11 h 284"/>
                <a:gd name="T6" fmla="*/ 101 w 113"/>
                <a:gd name="T7" fmla="*/ 23 h 284"/>
                <a:gd name="T8" fmla="*/ 109 w 113"/>
                <a:gd name="T9" fmla="*/ 38 h 284"/>
                <a:gd name="T10" fmla="*/ 113 w 113"/>
                <a:gd name="T11" fmla="*/ 57 h 284"/>
                <a:gd name="T12" fmla="*/ 113 w 113"/>
                <a:gd name="T13" fmla="*/ 227 h 284"/>
                <a:gd name="T14" fmla="*/ 109 w 113"/>
                <a:gd name="T15" fmla="*/ 245 h 284"/>
                <a:gd name="T16" fmla="*/ 101 w 113"/>
                <a:gd name="T17" fmla="*/ 260 h 284"/>
                <a:gd name="T18" fmla="*/ 89 w 113"/>
                <a:gd name="T19" fmla="*/ 273 h 284"/>
                <a:gd name="T20" fmla="*/ 74 w 113"/>
                <a:gd name="T21" fmla="*/ 281 h 284"/>
                <a:gd name="T22" fmla="*/ 56 w 113"/>
                <a:gd name="T23" fmla="*/ 284 h 284"/>
                <a:gd name="T24" fmla="*/ 39 w 113"/>
                <a:gd name="T25" fmla="*/ 281 h 284"/>
                <a:gd name="T26" fmla="*/ 24 w 113"/>
                <a:gd name="T27" fmla="*/ 273 h 284"/>
                <a:gd name="T28" fmla="*/ 11 w 113"/>
                <a:gd name="T29" fmla="*/ 260 h 284"/>
                <a:gd name="T30" fmla="*/ 3 w 113"/>
                <a:gd name="T31" fmla="*/ 245 h 284"/>
                <a:gd name="T32" fmla="*/ 0 w 113"/>
                <a:gd name="T33" fmla="*/ 227 h 284"/>
                <a:gd name="T34" fmla="*/ 0 w 113"/>
                <a:gd name="T35" fmla="*/ 57 h 284"/>
                <a:gd name="T36" fmla="*/ 3 w 113"/>
                <a:gd name="T37" fmla="*/ 38 h 284"/>
                <a:gd name="T38" fmla="*/ 11 w 113"/>
                <a:gd name="T39" fmla="*/ 23 h 284"/>
                <a:gd name="T40" fmla="*/ 24 w 113"/>
                <a:gd name="T41" fmla="*/ 11 h 284"/>
                <a:gd name="T42" fmla="*/ 39 w 113"/>
                <a:gd name="T43" fmla="*/ 3 h 284"/>
                <a:gd name="T44" fmla="*/ 56 w 113"/>
                <a:gd name="T4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84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7"/>
                  </a:lnTo>
                  <a:lnTo>
                    <a:pt x="113" y="227"/>
                  </a:lnTo>
                  <a:lnTo>
                    <a:pt x="109" y="245"/>
                  </a:lnTo>
                  <a:lnTo>
                    <a:pt x="101" y="260"/>
                  </a:lnTo>
                  <a:lnTo>
                    <a:pt x="89" y="273"/>
                  </a:lnTo>
                  <a:lnTo>
                    <a:pt x="74" y="281"/>
                  </a:lnTo>
                  <a:lnTo>
                    <a:pt x="56" y="284"/>
                  </a:lnTo>
                  <a:lnTo>
                    <a:pt x="39" y="281"/>
                  </a:lnTo>
                  <a:lnTo>
                    <a:pt x="24" y="273"/>
                  </a:lnTo>
                  <a:lnTo>
                    <a:pt x="11" y="260"/>
                  </a:lnTo>
                  <a:lnTo>
                    <a:pt x="3" y="245"/>
                  </a:lnTo>
                  <a:lnTo>
                    <a:pt x="0" y="227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87" name="Freeform 210"/>
          <p:cNvSpPr>
            <a:spLocks noEditPoints="1"/>
          </p:cNvSpPr>
          <p:nvPr/>
        </p:nvSpPr>
        <p:spPr bwMode="auto">
          <a:xfrm>
            <a:off x="8727019" y="3019444"/>
            <a:ext cx="527050" cy="519113"/>
          </a:xfrm>
          <a:custGeom>
            <a:avLst/>
            <a:gdLst>
              <a:gd name="T0" fmla="*/ 2350 w 3324"/>
              <a:gd name="T1" fmla="*/ 2877 h 3267"/>
              <a:gd name="T2" fmla="*/ 2320 w 3324"/>
              <a:gd name="T3" fmla="*/ 3045 h 3267"/>
              <a:gd name="T4" fmla="*/ 2448 w 3324"/>
              <a:gd name="T5" fmla="*/ 3153 h 3267"/>
              <a:gd name="T6" fmla="*/ 2608 w 3324"/>
              <a:gd name="T7" fmla="*/ 3094 h 3267"/>
              <a:gd name="T8" fmla="*/ 2637 w 3324"/>
              <a:gd name="T9" fmla="*/ 2927 h 3267"/>
              <a:gd name="T10" fmla="*/ 2509 w 3324"/>
              <a:gd name="T11" fmla="*/ 2820 h 3267"/>
              <a:gd name="T12" fmla="*/ 1018 w 3324"/>
              <a:gd name="T13" fmla="*/ 2857 h 3267"/>
              <a:gd name="T14" fmla="*/ 961 w 3324"/>
              <a:gd name="T15" fmla="*/ 3016 h 3267"/>
              <a:gd name="T16" fmla="*/ 1067 w 3324"/>
              <a:gd name="T17" fmla="*/ 3144 h 3267"/>
              <a:gd name="T18" fmla="*/ 1235 w 3324"/>
              <a:gd name="T19" fmla="*/ 3115 h 3267"/>
              <a:gd name="T20" fmla="*/ 1293 w 3324"/>
              <a:gd name="T21" fmla="*/ 2956 h 3267"/>
              <a:gd name="T22" fmla="*/ 1186 w 3324"/>
              <a:gd name="T23" fmla="*/ 2828 h 3267"/>
              <a:gd name="T24" fmla="*/ 3211 w 3324"/>
              <a:gd name="T25" fmla="*/ 1915 h 3267"/>
              <a:gd name="T26" fmla="*/ 2422 w 3324"/>
              <a:gd name="T27" fmla="*/ 1915 h 3267"/>
              <a:gd name="T28" fmla="*/ 1521 w 3324"/>
              <a:gd name="T29" fmla="*/ 1915 h 3267"/>
              <a:gd name="T30" fmla="*/ 1070 w 3324"/>
              <a:gd name="T31" fmla="*/ 2253 h 3267"/>
              <a:gd name="T32" fmla="*/ 958 w 3324"/>
              <a:gd name="T33" fmla="*/ 2253 h 3267"/>
              <a:gd name="T34" fmla="*/ 3211 w 3324"/>
              <a:gd name="T35" fmla="*/ 1465 h 3267"/>
              <a:gd name="T36" fmla="*/ 2422 w 3324"/>
              <a:gd name="T37" fmla="*/ 1465 h 3267"/>
              <a:gd name="T38" fmla="*/ 1521 w 3324"/>
              <a:gd name="T39" fmla="*/ 1465 h 3267"/>
              <a:gd name="T40" fmla="*/ 1070 w 3324"/>
              <a:gd name="T41" fmla="*/ 1803 h 3267"/>
              <a:gd name="T42" fmla="*/ 958 w 3324"/>
              <a:gd name="T43" fmla="*/ 1803 h 3267"/>
              <a:gd name="T44" fmla="*/ 3211 w 3324"/>
              <a:gd name="T45" fmla="*/ 1014 h 3267"/>
              <a:gd name="T46" fmla="*/ 2422 w 3324"/>
              <a:gd name="T47" fmla="*/ 1014 h 3267"/>
              <a:gd name="T48" fmla="*/ 1521 w 3324"/>
              <a:gd name="T49" fmla="*/ 1014 h 3267"/>
              <a:gd name="T50" fmla="*/ 1070 w 3324"/>
              <a:gd name="T51" fmla="*/ 1352 h 3267"/>
              <a:gd name="T52" fmla="*/ 958 w 3324"/>
              <a:gd name="T53" fmla="*/ 1352 h 3267"/>
              <a:gd name="T54" fmla="*/ 1577 w 3324"/>
              <a:gd name="T55" fmla="*/ 563 h 3267"/>
              <a:gd name="T56" fmla="*/ 137 w 3324"/>
              <a:gd name="T57" fmla="*/ 381 h 3267"/>
              <a:gd name="T58" fmla="*/ 137 w 3324"/>
              <a:gd name="T59" fmla="*/ 521 h 3267"/>
              <a:gd name="T60" fmla="*/ 271 w 3324"/>
              <a:gd name="T61" fmla="*/ 553 h 3267"/>
              <a:gd name="T62" fmla="*/ 249 w 3324"/>
              <a:gd name="T63" fmla="*/ 497 h 3267"/>
              <a:gd name="T64" fmla="*/ 249 w 3324"/>
              <a:gd name="T65" fmla="*/ 406 h 3267"/>
              <a:gd name="T66" fmla="*/ 271 w 3324"/>
              <a:gd name="T67" fmla="*/ 348 h 3267"/>
              <a:gd name="T68" fmla="*/ 3042 w 3324"/>
              <a:gd name="T69" fmla="*/ 282 h 3267"/>
              <a:gd name="T70" fmla="*/ 1690 w 3324"/>
              <a:gd name="T71" fmla="*/ 113 h 3267"/>
              <a:gd name="T72" fmla="*/ 3324 w 3324"/>
              <a:gd name="T73" fmla="*/ 901 h 3267"/>
              <a:gd name="T74" fmla="*/ 3018 w 3324"/>
              <a:gd name="T75" fmla="*/ 2659 h 3267"/>
              <a:gd name="T76" fmla="*/ 3018 w 3324"/>
              <a:gd name="T77" fmla="*/ 2750 h 3267"/>
              <a:gd name="T78" fmla="*/ 2719 w 3324"/>
              <a:gd name="T79" fmla="*/ 2841 h 3267"/>
              <a:gd name="T80" fmla="*/ 2748 w 3324"/>
              <a:gd name="T81" fmla="*/ 3067 h 3267"/>
              <a:gd name="T82" fmla="*/ 2597 w 3324"/>
              <a:gd name="T83" fmla="*/ 3242 h 3267"/>
              <a:gd name="T84" fmla="*/ 2360 w 3324"/>
              <a:gd name="T85" fmla="*/ 3242 h 3267"/>
              <a:gd name="T86" fmla="*/ 2209 w 3324"/>
              <a:gd name="T87" fmla="*/ 3067 h 3267"/>
              <a:gd name="T88" fmla="*/ 2237 w 3324"/>
              <a:gd name="T89" fmla="*/ 2841 h 3267"/>
              <a:gd name="T90" fmla="*/ 1347 w 3324"/>
              <a:gd name="T91" fmla="*/ 2812 h 3267"/>
              <a:gd name="T92" fmla="*/ 1405 w 3324"/>
              <a:gd name="T93" fmla="*/ 3028 h 3267"/>
              <a:gd name="T94" fmla="*/ 1280 w 3324"/>
              <a:gd name="T95" fmla="*/ 3222 h 3267"/>
              <a:gd name="T96" fmla="*/ 1046 w 3324"/>
              <a:gd name="T97" fmla="*/ 3255 h 3267"/>
              <a:gd name="T98" fmla="*/ 872 w 3324"/>
              <a:gd name="T99" fmla="*/ 3104 h 3267"/>
              <a:gd name="T100" fmla="*/ 869 w 3324"/>
              <a:gd name="T101" fmla="*/ 2875 h 3267"/>
              <a:gd name="T102" fmla="*/ 546 w 3324"/>
              <a:gd name="T103" fmla="*/ 2757 h 3267"/>
              <a:gd name="T104" fmla="*/ 442 w 3324"/>
              <a:gd name="T105" fmla="*/ 507 h 3267"/>
              <a:gd name="T106" fmla="*/ 323 w 3324"/>
              <a:gd name="T107" fmla="*/ 654 h 3267"/>
              <a:gd name="T108" fmla="*/ 122 w 3324"/>
              <a:gd name="T109" fmla="*/ 651 h 3267"/>
              <a:gd name="T110" fmla="*/ 3 w 3324"/>
              <a:gd name="T111" fmla="*/ 488 h 3267"/>
              <a:gd name="T112" fmla="*/ 66 w 3324"/>
              <a:gd name="T113" fmla="*/ 292 h 3267"/>
              <a:gd name="T114" fmla="*/ 259 w 3324"/>
              <a:gd name="T115" fmla="*/ 228 h 3267"/>
              <a:gd name="T116" fmla="*/ 417 w 3324"/>
              <a:gd name="T117" fmla="*/ 334 h 3267"/>
              <a:gd name="T118" fmla="*/ 608 w 3324"/>
              <a:gd name="T119" fmla="*/ 418 h 3267"/>
              <a:gd name="T120" fmla="*/ 1577 w 3324"/>
              <a:gd name="T121" fmla="*/ 451 h 3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24" h="3267">
                <a:moveTo>
                  <a:pt x="2479" y="2817"/>
                </a:moveTo>
                <a:lnTo>
                  <a:pt x="2448" y="2820"/>
                </a:lnTo>
                <a:lnTo>
                  <a:pt x="2419" y="2828"/>
                </a:lnTo>
                <a:lnTo>
                  <a:pt x="2394" y="2840"/>
                </a:lnTo>
                <a:lnTo>
                  <a:pt x="2370" y="2857"/>
                </a:lnTo>
                <a:lnTo>
                  <a:pt x="2350" y="2877"/>
                </a:lnTo>
                <a:lnTo>
                  <a:pt x="2333" y="2901"/>
                </a:lnTo>
                <a:lnTo>
                  <a:pt x="2320" y="2927"/>
                </a:lnTo>
                <a:lnTo>
                  <a:pt x="2313" y="2956"/>
                </a:lnTo>
                <a:lnTo>
                  <a:pt x="2310" y="2986"/>
                </a:lnTo>
                <a:lnTo>
                  <a:pt x="2313" y="3016"/>
                </a:lnTo>
                <a:lnTo>
                  <a:pt x="2320" y="3045"/>
                </a:lnTo>
                <a:lnTo>
                  <a:pt x="2333" y="3071"/>
                </a:lnTo>
                <a:lnTo>
                  <a:pt x="2350" y="3094"/>
                </a:lnTo>
                <a:lnTo>
                  <a:pt x="2370" y="3115"/>
                </a:lnTo>
                <a:lnTo>
                  <a:pt x="2394" y="3132"/>
                </a:lnTo>
                <a:lnTo>
                  <a:pt x="2419" y="3144"/>
                </a:lnTo>
                <a:lnTo>
                  <a:pt x="2448" y="3153"/>
                </a:lnTo>
                <a:lnTo>
                  <a:pt x="2479" y="3155"/>
                </a:lnTo>
                <a:lnTo>
                  <a:pt x="2509" y="3153"/>
                </a:lnTo>
                <a:lnTo>
                  <a:pt x="2537" y="3144"/>
                </a:lnTo>
                <a:lnTo>
                  <a:pt x="2564" y="3132"/>
                </a:lnTo>
                <a:lnTo>
                  <a:pt x="2587" y="3115"/>
                </a:lnTo>
                <a:lnTo>
                  <a:pt x="2608" y="3094"/>
                </a:lnTo>
                <a:lnTo>
                  <a:pt x="2625" y="3071"/>
                </a:lnTo>
                <a:lnTo>
                  <a:pt x="2637" y="3045"/>
                </a:lnTo>
                <a:lnTo>
                  <a:pt x="2645" y="3016"/>
                </a:lnTo>
                <a:lnTo>
                  <a:pt x="2648" y="2986"/>
                </a:lnTo>
                <a:lnTo>
                  <a:pt x="2645" y="2956"/>
                </a:lnTo>
                <a:lnTo>
                  <a:pt x="2637" y="2927"/>
                </a:lnTo>
                <a:lnTo>
                  <a:pt x="2625" y="2901"/>
                </a:lnTo>
                <a:lnTo>
                  <a:pt x="2608" y="2877"/>
                </a:lnTo>
                <a:lnTo>
                  <a:pt x="2587" y="2857"/>
                </a:lnTo>
                <a:lnTo>
                  <a:pt x="2564" y="2840"/>
                </a:lnTo>
                <a:lnTo>
                  <a:pt x="2537" y="2828"/>
                </a:lnTo>
                <a:lnTo>
                  <a:pt x="2509" y="2820"/>
                </a:lnTo>
                <a:lnTo>
                  <a:pt x="2479" y="2817"/>
                </a:lnTo>
                <a:close/>
                <a:moveTo>
                  <a:pt x="1127" y="2817"/>
                </a:moveTo>
                <a:lnTo>
                  <a:pt x="1096" y="2820"/>
                </a:lnTo>
                <a:lnTo>
                  <a:pt x="1067" y="2828"/>
                </a:lnTo>
                <a:lnTo>
                  <a:pt x="1042" y="2840"/>
                </a:lnTo>
                <a:lnTo>
                  <a:pt x="1018" y="2857"/>
                </a:lnTo>
                <a:lnTo>
                  <a:pt x="998" y="2877"/>
                </a:lnTo>
                <a:lnTo>
                  <a:pt x="981" y="2901"/>
                </a:lnTo>
                <a:lnTo>
                  <a:pt x="968" y="2927"/>
                </a:lnTo>
                <a:lnTo>
                  <a:pt x="961" y="2956"/>
                </a:lnTo>
                <a:lnTo>
                  <a:pt x="958" y="2986"/>
                </a:lnTo>
                <a:lnTo>
                  <a:pt x="961" y="3016"/>
                </a:lnTo>
                <a:lnTo>
                  <a:pt x="968" y="3045"/>
                </a:lnTo>
                <a:lnTo>
                  <a:pt x="981" y="3071"/>
                </a:lnTo>
                <a:lnTo>
                  <a:pt x="998" y="3094"/>
                </a:lnTo>
                <a:lnTo>
                  <a:pt x="1018" y="3115"/>
                </a:lnTo>
                <a:lnTo>
                  <a:pt x="1042" y="3132"/>
                </a:lnTo>
                <a:lnTo>
                  <a:pt x="1067" y="3144"/>
                </a:lnTo>
                <a:lnTo>
                  <a:pt x="1096" y="3153"/>
                </a:lnTo>
                <a:lnTo>
                  <a:pt x="1127" y="3155"/>
                </a:lnTo>
                <a:lnTo>
                  <a:pt x="1157" y="3153"/>
                </a:lnTo>
                <a:lnTo>
                  <a:pt x="1186" y="3144"/>
                </a:lnTo>
                <a:lnTo>
                  <a:pt x="1212" y="3132"/>
                </a:lnTo>
                <a:lnTo>
                  <a:pt x="1235" y="3115"/>
                </a:lnTo>
                <a:lnTo>
                  <a:pt x="1256" y="3094"/>
                </a:lnTo>
                <a:lnTo>
                  <a:pt x="1272" y="3071"/>
                </a:lnTo>
                <a:lnTo>
                  <a:pt x="1285" y="3045"/>
                </a:lnTo>
                <a:lnTo>
                  <a:pt x="1293" y="3016"/>
                </a:lnTo>
                <a:lnTo>
                  <a:pt x="1296" y="2986"/>
                </a:lnTo>
                <a:lnTo>
                  <a:pt x="1293" y="2956"/>
                </a:lnTo>
                <a:lnTo>
                  <a:pt x="1285" y="2927"/>
                </a:lnTo>
                <a:lnTo>
                  <a:pt x="1272" y="2901"/>
                </a:lnTo>
                <a:lnTo>
                  <a:pt x="1256" y="2877"/>
                </a:lnTo>
                <a:lnTo>
                  <a:pt x="1235" y="2857"/>
                </a:lnTo>
                <a:lnTo>
                  <a:pt x="1212" y="2840"/>
                </a:lnTo>
                <a:lnTo>
                  <a:pt x="1186" y="2828"/>
                </a:lnTo>
                <a:lnTo>
                  <a:pt x="1157" y="2820"/>
                </a:lnTo>
                <a:lnTo>
                  <a:pt x="1127" y="2817"/>
                </a:lnTo>
                <a:close/>
                <a:moveTo>
                  <a:pt x="2873" y="1915"/>
                </a:moveTo>
                <a:lnTo>
                  <a:pt x="2873" y="2253"/>
                </a:lnTo>
                <a:lnTo>
                  <a:pt x="3211" y="2253"/>
                </a:lnTo>
                <a:lnTo>
                  <a:pt x="3211" y="1915"/>
                </a:lnTo>
                <a:lnTo>
                  <a:pt x="2873" y="1915"/>
                </a:lnTo>
                <a:close/>
                <a:moveTo>
                  <a:pt x="2422" y="1915"/>
                </a:moveTo>
                <a:lnTo>
                  <a:pt x="2422" y="2253"/>
                </a:lnTo>
                <a:lnTo>
                  <a:pt x="2760" y="2253"/>
                </a:lnTo>
                <a:lnTo>
                  <a:pt x="2760" y="1915"/>
                </a:lnTo>
                <a:lnTo>
                  <a:pt x="2422" y="1915"/>
                </a:lnTo>
                <a:close/>
                <a:moveTo>
                  <a:pt x="1972" y="1915"/>
                </a:moveTo>
                <a:lnTo>
                  <a:pt x="1972" y="2253"/>
                </a:lnTo>
                <a:lnTo>
                  <a:pt x="2310" y="2253"/>
                </a:lnTo>
                <a:lnTo>
                  <a:pt x="2310" y="1915"/>
                </a:lnTo>
                <a:lnTo>
                  <a:pt x="1972" y="1915"/>
                </a:lnTo>
                <a:close/>
                <a:moveTo>
                  <a:pt x="1521" y="1915"/>
                </a:moveTo>
                <a:lnTo>
                  <a:pt x="1521" y="2253"/>
                </a:lnTo>
                <a:lnTo>
                  <a:pt x="1859" y="2253"/>
                </a:lnTo>
                <a:lnTo>
                  <a:pt x="1859" y="1915"/>
                </a:lnTo>
                <a:lnTo>
                  <a:pt x="1521" y="1915"/>
                </a:lnTo>
                <a:close/>
                <a:moveTo>
                  <a:pt x="1070" y="1915"/>
                </a:moveTo>
                <a:lnTo>
                  <a:pt x="1070" y="2253"/>
                </a:lnTo>
                <a:lnTo>
                  <a:pt x="1408" y="2253"/>
                </a:lnTo>
                <a:lnTo>
                  <a:pt x="1408" y="1915"/>
                </a:lnTo>
                <a:lnTo>
                  <a:pt x="1070" y="1915"/>
                </a:lnTo>
                <a:close/>
                <a:moveTo>
                  <a:pt x="620" y="1915"/>
                </a:moveTo>
                <a:lnTo>
                  <a:pt x="620" y="2253"/>
                </a:lnTo>
                <a:lnTo>
                  <a:pt x="958" y="2253"/>
                </a:lnTo>
                <a:lnTo>
                  <a:pt x="958" y="1915"/>
                </a:lnTo>
                <a:lnTo>
                  <a:pt x="620" y="1915"/>
                </a:lnTo>
                <a:close/>
                <a:moveTo>
                  <a:pt x="2873" y="1465"/>
                </a:moveTo>
                <a:lnTo>
                  <a:pt x="2873" y="1803"/>
                </a:lnTo>
                <a:lnTo>
                  <a:pt x="3211" y="1803"/>
                </a:lnTo>
                <a:lnTo>
                  <a:pt x="3211" y="1465"/>
                </a:lnTo>
                <a:lnTo>
                  <a:pt x="2873" y="1465"/>
                </a:lnTo>
                <a:close/>
                <a:moveTo>
                  <a:pt x="2422" y="1465"/>
                </a:moveTo>
                <a:lnTo>
                  <a:pt x="2422" y="1803"/>
                </a:lnTo>
                <a:lnTo>
                  <a:pt x="2760" y="1803"/>
                </a:lnTo>
                <a:lnTo>
                  <a:pt x="2760" y="1465"/>
                </a:lnTo>
                <a:lnTo>
                  <a:pt x="2422" y="1465"/>
                </a:lnTo>
                <a:close/>
                <a:moveTo>
                  <a:pt x="1972" y="1465"/>
                </a:moveTo>
                <a:lnTo>
                  <a:pt x="1972" y="1803"/>
                </a:lnTo>
                <a:lnTo>
                  <a:pt x="2310" y="1803"/>
                </a:lnTo>
                <a:lnTo>
                  <a:pt x="2310" y="1465"/>
                </a:lnTo>
                <a:lnTo>
                  <a:pt x="1972" y="1465"/>
                </a:lnTo>
                <a:close/>
                <a:moveTo>
                  <a:pt x="1521" y="1465"/>
                </a:moveTo>
                <a:lnTo>
                  <a:pt x="1521" y="1803"/>
                </a:lnTo>
                <a:lnTo>
                  <a:pt x="1859" y="1803"/>
                </a:lnTo>
                <a:lnTo>
                  <a:pt x="1859" y="1465"/>
                </a:lnTo>
                <a:lnTo>
                  <a:pt x="1521" y="1465"/>
                </a:lnTo>
                <a:close/>
                <a:moveTo>
                  <a:pt x="1070" y="1465"/>
                </a:moveTo>
                <a:lnTo>
                  <a:pt x="1070" y="1803"/>
                </a:lnTo>
                <a:lnTo>
                  <a:pt x="1408" y="1803"/>
                </a:lnTo>
                <a:lnTo>
                  <a:pt x="1408" y="1465"/>
                </a:lnTo>
                <a:lnTo>
                  <a:pt x="1070" y="1465"/>
                </a:lnTo>
                <a:close/>
                <a:moveTo>
                  <a:pt x="620" y="1465"/>
                </a:moveTo>
                <a:lnTo>
                  <a:pt x="620" y="1803"/>
                </a:lnTo>
                <a:lnTo>
                  <a:pt x="958" y="1803"/>
                </a:lnTo>
                <a:lnTo>
                  <a:pt x="958" y="1465"/>
                </a:lnTo>
                <a:lnTo>
                  <a:pt x="620" y="1465"/>
                </a:lnTo>
                <a:close/>
                <a:moveTo>
                  <a:pt x="2873" y="1014"/>
                </a:moveTo>
                <a:lnTo>
                  <a:pt x="2873" y="1352"/>
                </a:lnTo>
                <a:lnTo>
                  <a:pt x="3211" y="1352"/>
                </a:lnTo>
                <a:lnTo>
                  <a:pt x="3211" y="1014"/>
                </a:lnTo>
                <a:lnTo>
                  <a:pt x="2873" y="1014"/>
                </a:lnTo>
                <a:close/>
                <a:moveTo>
                  <a:pt x="2422" y="1014"/>
                </a:moveTo>
                <a:lnTo>
                  <a:pt x="2422" y="1352"/>
                </a:lnTo>
                <a:lnTo>
                  <a:pt x="2760" y="1352"/>
                </a:lnTo>
                <a:lnTo>
                  <a:pt x="2760" y="1014"/>
                </a:lnTo>
                <a:lnTo>
                  <a:pt x="2422" y="1014"/>
                </a:lnTo>
                <a:close/>
                <a:moveTo>
                  <a:pt x="1972" y="1014"/>
                </a:moveTo>
                <a:lnTo>
                  <a:pt x="1972" y="1352"/>
                </a:lnTo>
                <a:lnTo>
                  <a:pt x="2310" y="1352"/>
                </a:lnTo>
                <a:lnTo>
                  <a:pt x="2310" y="1014"/>
                </a:lnTo>
                <a:lnTo>
                  <a:pt x="1972" y="1014"/>
                </a:lnTo>
                <a:close/>
                <a:moveTo>
                  <a:pt x="1521" y="1014"/>
                </a:moveTo>
                <a:lnTo>
                  <a:pt x="1521" y="1352"/>
                </a:lnTo>
                <a:lnTo>
                  <a:pt x="1859" y="1352"/>
                </a:lnTo>
                <a:lnTo>
                  <a:pt x="1859" y="1014"/>
                </a:lnTo>
                <a:lnTo>
                  <a:pt x="1521" y="1014"/>
                </a:lnTo>
                <a:close/>
                <a:moveTo>
                  <a:pt x="1070" y="1014"/>
                </a:moveTo>
                <a:lnTo>
                  <a:pt x="1070" y="1352"/>
                </a:lnTo>
                <a:lnTo>
                  <a:pt x="1408" y="1352"/>
                </a:lnTo>
                <a:lnTo>
                  <a:pt x="1408" y="1014"/>
                </a:lnTo>
                <a:lnTo>
                  <a:pt x="1070" y="1014"/>
                </a:lnTo>
                <a:close/>
                <a:moveTo>
                  <a:pt x="620" y="1014"/>
                </a:moveTo>
                <a:lnTo>
                  <a:pt x="620" y="1352"/>
                </a:lnTo>
                <a:lnTo>
                  <a:pt x="958" y="1352"/>
                </a:lnTo>
                <a:lnTo>
                  <a:pt x="958" y="1014"/>
                </a:lnTo>
                <a:lnTo>
                  <a:pt x="620" y="1014"/>
                </a:lnTo>
                <a:close/>
                <a:moveTo>
                  <a:pt x="901" y="563"/>
                </a:moveTo>
                <a:lnTo>
                  <a:pt x="901" y="901"/>
                </a:lnTo>
                <a:lnTo>
                  <a:pt x="1577" y="901"/>
                </a:lnTo>
                <a:lnTo>
                  <a:pt x="1577" y="563"/>
                </a:lnTo>
                <a:lnTo>
                  <a:pt x="901" y="563"/>
                </a:lnTo>
                <a:close/>
                <a:moveTo>
                  <a:pt x="225" y="338"/>
                </a:moveTo>
                <a:lnTo>
                  <a:pt x="200" y="341"/>
                </a:lnTo>
                <a:lnTo>
                  <a:pt x="176" y="350"/>
                </a:lnTo>
                <a:lnTo>
                  <a:pt x="155" y="364"/>
                </a:lnTo>
                <a:lnTo>
                  <a:pt x="137" y="381"/>
                </a:lnTo>
                <a:lnTo>
                  <a:pt x="124" y="401"/>
                </a:lnTo>
                <a:lnTo>
                  <a:pt x="116" y="425"/>
                </a:lnTo>
                <a:lnTo>
                  <a:pt x="113" y="451"/>
                </a:lnTo>
                <a:lnTo>
                  <a:pt x="116" y="476"/>
                </a:lnTo>
                <a:lnTo>
                  <a:pt x="124" y="500"/>
                </a:lnTo>
                <a:lnTo>
                  <a:pt x="137" y="521"/>
                </a:lnTo>
                <a:lnTo>
                  <a:pt x="155" y="539"/>
                </a:lnTo>
                <a:lnTo>
                  <a:pt x="176" y="552"/>
                </a:lnTo>
                <a:lnTo>
                  <a:pt x="200" y="560"/>
                </a:lnTo>
                <a:lnTo>
                  <a:pt x="225" y="563"/>
                </a:lnTo>
                <a:lnTo>
                  <a:pt x="250" y="561"/>
                </a:lnTo>
                <a:lnTo>
                  <a:pt x="271" y="553"/>
                </a:lnTo>
                <a:lnTo>
                  <a:pt x="292" y="542"/>
                </a:lnTo>
                <a:lnTo>
                  <a:pt x="308" y="526"/>
                </a:lnTo>
                <a:lnTo>
                  <a:pt x="323" y="507"/>
                </a:lnTo>
                <a:lnTo>
                  <a:pt x="282" y="507"/>
                </a:lnTo>
                <a:lnTo>
                  <a:pt x="264" y="504"/>
                </a:lnTo>
                <a:lnTo>
                  <a:pt x="249" y="497"/>
                </a:lnTo>
                <a:lnTo>
                  <a:pt x="237" y="484"/>
                </a:lnTo>
                <a:lnTo>
                  <a:pt x="228" y="469"/>
                </a:lnTo>
                <a:lnTo>
                  <a:pt x="225" y="451"/>
                </a:lnTo>
                <a:lnTo>
                  <a:pt x="228" y="433"/>
                </a:lnTo>
                <a:lnTo>
                  <a:pt x="237" y="418"/>
                </a:lnTo>
                <a:lnTo>
                  <a:pt x="249" y="406"/>
                </a:lnTo>
                <a:lnTo>
                  <a:pt x="264" y="397"/>
                </a:lnTo>
                <a:lnTo>
                  <a:pt x="282" y="394"/>
                </a:lnTo>
                <a:lnTo>
                  <a:pt x="323" y="394"/>
                </a:lnTo>
                <a:lnTo>
                  <a:pt x="308" y="376"/>
                </a:lnTo>
                <a:lnTo>
                  <a:pt x="292" y="361"/>
                </a:lnTo>
                <a:lnTo>
                  <a:pt x="271" y="348"/>
                </a:lnTo>
                <a:lnTo>
                  <a:pt x="250" y="341"/>
                </a:lnTo>
                <a:lnTo>
                  <a:pt x="225" y="338"/>
                </a:lnTo>
                <a:close/>
                <a:moveTo>
                  <a:pt x="2591" y="282"/>
                </a:moveTo>
                <a:lnTo>
                  <a:pt x="2591" y="901"/>
                </a:lnTo>
                <a:lnTo>
                  <a:pt x="3042" y="901"/>
                </a:lnTo>
                <a:lnTo>
                  <a:pt x="3042" y="282"/>
                </a:lnTo>
                <a:lnTo>
                  <a:pt x="2591" y="282"/>
                </a:lnTo>
                <a:close/>
                <a:moveTo>
                  <a:pt x="1690" y="113"/>
                </a:moveTo>
                <a:lnTo>
                  <a:pt x="1690" y="901"/>
                </a:lnTo>
                <a:lnTo>
                  <a:pt x="2479" y="901"/>
                </a:lnTo>
                <a:lnTo>
                  <a:pt x="2479" y="113"/>
                </a:lnTo>
                <a:lnTo>
                  <a:pt x="1690" y="113"/>
                </a:lnTo>
                <a:close/>
                <a:moveTo>
                  <a:pt x="1577" y="0"/>
                </a:moveTo>
                <a:lnTo>
                  <a:pt x="2591" y="0"/>
                </a:lnTo>
                <a:lnTo>
                  <a:pt x="2591" y="169"/>
                </a:lnTo>
                <a:lnTo>
                  <a:pt x="3155" y="169"/>
                </a:lnTo>
                <a:lnTo>
                  <a:pt x="3155" y="901"/>
                </a:lnTo>
                <a:lnTo>
                  <a:pt x="3324" y="901"/>
                </a:lnTo>
                <a:lnTo>
                  <a:pt x="3324" y="2366"/>
                </a:lnTo>
                <a:lnTo>
                  <a:pt x="620" y="2366"/>
                </a:lnTo>
                <a:lnTo>
                  <a:pt x="620" y="2648"/>
                </a:lnTo>
                <a:lnTo>
                  <a:pt x="2986" y="2648"/>
                </a:lnTo>
                <a:lnTo>
                  <a:pt x="3003" y="2651"/>
                </a:lnTo>
                <a:lnTo>
                  <a:pt x="3018" y="2659"/>
                </a:lnTo>
                <a:lnTo>
                  <a:pt x="3031" y="2671"/>
                </a:lnTo>
                <a:lnTo>
                  <a:pt x="3039" y="2687"/>
                </a:lnTo>
                <a:lnTo>
                  <a:pt x="3042" y="2704"/>
                </a:lnTo>
                <a:lnTo>
                  <a:pt x="3039" y="2722"/>
                </a:lnTo>
                <a:lnTo>
                  <a:pt x="3031" y="2738"/>
                </a:lnTo>
                <a:lnTo>
                  <a:pt x="3018" y="2750"/>
                </a:lnTo>
                <a:lnTo>
                  <a:pt x="3003" y="2757"/>
                </a:lnTo>
                <a:lnTo>
                  <a:pt x="2986" y="2760"/>
                </a:lnTo>
                <a:lnTo>
                  <a:pt x="2646" y="2760"/>
                </a:lnTo>
                <a:lnTo>
                  <a:pt x="2674" y="2784"/>
                </a:lnTo>
                <a:lnTo>
                  <a:pt x="2699" y="2812"/>
                </a:lnTo>
                <a:lnTo>
                  <a:pt x="2719" y="2841"/>
                </a:lnTo>
                <a:lnTo>
                  <a:pt x="2737" y="2875"/>
                </a:lnTo>
                <a:lnTo>
                  <a:pt x="2750" y="2910"/>
                </a:lnTo>
                <a:lnTo>
                  <a:pt x="2757" y="2947"/>
                </a:lnTo>
                <a:lnTo>
                  <a:pt x="2760" y="2986"/>
                </a:lnTo>
                <a:lnTo>
                  <a:pt x="2757" y="3028"/>
                </a:lnTo>
                <a:lnTo>
                  <a:pt x="2748" y="3067"/>
                </a:lnTo>
                <a:lnTo>
                  <a:pt x="2734" y="3104"/>
                </a:lnTo>
                <a:lnTo>
                  <a:pt x="2715" y="3139"/>
                </a:lnTo>
                <a:lnTo>
                  <a:pt x="2691" y="3170"/>
                </a:lnTo>
                <a:lnTo>
                  <a:pt x="2663" y="3199"/>
                </a:lnTo>
                <a:lnTo>
                  <a:pt x="2632" y="3222"/>
                </a:lnTo>
                <a:lnTo>
                  <a:pt x="2597" y="3242"/>
                </a:lnTo>
                <a:lnTo>
                  <a:pt x="2560" y="3255"/>
                </a:lnTo>
                <a:lnTo>
                  <a:pt x="2521" y="3264"/>
                </a:lnTo>
                <a:lnTo>
                  <a:pt x="2479" y="3267"/>
                </a:lnTo>
                <a:lnTo>
                  <a:pt x="2437" y="3264"/>
                </a:lnTo>
                <a:lnTo>
                  <a:pt x="2398" y="3255"/>
                </a:lnTo>
                <a:lnTo>
                  <a:pt x="2360" y="3242"/>
                </a:lnTo>
                <a:lnTo>
                  <a:pt x="2325" y="3222"/>
                </a:lnTo>
                <a:lnTo>
                  <a:pt x="2294" y="3199"/>
                </a:lnTo>
                <a:lnTo>
                  <a:pt x="2267" y="3170"/>
                </a:lnTo>
                <a:lnTo>
                  <a:pt x="2242" y="3139"/>
                </a:lnTo>
                <a:lnTo>
                  <a:pt x="2224" y="3104"/>
                </a:lnTo>
                <a:lnTo>
                  <a:pt x="2209" y="3067"/>
                </a:lnTo>
                <a:lnTo>
                  <a:pt x="2200" y="3028"/>
                </a:lnTo>
                <a:lnTo>
                  <a:pt x="2197" y="2986"/>
                </a:lnTo>
                <a:lnTo>
                  <a:pt x="2200" y="2947"/>
                </a:lnTo>
                <a:lnTo>
                  <a:pt x="2207" y="2910"/>
                </a:lnTo>
                <a:lnTo>
                  <a:pt x="2221" y="2875"/>
                </a:lnTo>
                <a:lnTo>
                  <a:pt x="2237" y="2841"/>
                </a:lnTo>
                <a:lnTo>
                  <a:pt x="2258" y="2812"/>
                </a:lnTo>
                <a:lnTo>
                  <a:pt x="2283" y="2784"/>
                </a:lnTo>
                <a:lnTo>
                  <a:pt x="2312" y="2760"/>
                </a:lnTo>
                <a:lnTo>
                  <a:pt x="1294" y="2760"/>
                </a:lnTo>
                <a:lnTo>
                  <a:pt x="1322" y="2784"/>
                </a:lnTo>
                <a:lnTo>
                  <a:pt x="1347" y="2812"/>
                </a:lnTo>
                <a:lnTo>
                  <a:pt x="1368" y="2841"/>
                </a:lnTo>
                <a:lnTo>
                  <a:pt x="1385" y="2875"/>
                </a:lnTo>
                <a:lnTo>
                  <a:pt x="1398" y="2910"/>
                </a:lnTo>
                <a:lnTo>
                  <a:pt x="1405" y="2947"/>
                </a:lnTo>
                <a:lnTo>
                  <a:pt x="1408" y="2986"/>
                </a:lnTo>
                <a:lnTo>
                  <a:pt x="1405" y="3028"/>
                </a:lnTo>
                <a:lnTo>
                  <a:pt x="1396" y="3067"/>
                </a:lnTo>
                <a:lnTo>
                  <a:pt x="1382" y="3104"/>
                </a:lnTo>
                <a:lnTo>
                  <a:pt x="1363" y="3139"/>
                </a:lnTo>
                <a:lnTo>
                  <a:pt x="1339" y="3170"/>
                </a:lnTo>
                <a:lnTo>
                  <a:pt x="1311" y="3199"/>
                </a:lnTo>
                <a:lnTo>
                  <a:pt x="1280" y="3222"/>
                </a:lnTo>
                <a:lnTo>
                  <a:pt x="1245" y="3242"/>
                </a:lnTo>
                <a:lnTo>
                  <a:pt x="1208" y="3255"/>
                </a:lnTo>
                <a:lnTo>
                  <a:pt x="1169" y="3264"/>
                </a:lnTo>
                <a:lnTo>
                  <a:pt x="1127" y="3267"/>
                </a:lnTo>
                <a:lnTo>
                  <a:pt x="1085" y="3264"/>
                </a:lnTo>
                <a:lnTo>
                  <a:pt x="1046" y="3255"/>
                </a:lnTo>
                <a:lnTo>
                  <a:pt x="1008" y="3242"/>
                </a:lnTo>
                <a:lnTo>
                  <a:pt x="973" y="3222"/>
                </a:lnTo>
                <a:lnTo>
                  <a:pt x="942" y="3199"/>
                </a:lnTo>
                <a:lnTo>
                  <a:pt x="915" y="3170"/>
                </a:lnTo>
                <a:lnTo>
                  <a:pt x="890" y="3139"/>
                </a:lnTo>
                <a:lnTo>
                  <a:pt x="872" y="3104"/>
                </a:lnTo>
                <a:lnTo>
                  <a:pt x="857" y="3067"/>
                </a:lnTo>
                <a:lnTo>
                  <a:pt x="848" y="3028"/>
                </a:lnTo>
                <a:lnTo>
                  <a:pt x="845" y="2986"/>
                </a:lnTo>
                <a:lnTo>
                  <a:pt x="848" y="2947"/>
                </a:lnTo>
                <a:lnTo>
                  <a:pt x="855" y="2910"/>
                </a:lnTo>
                <a:lnTo>
                  <a:pt x="869" y="2875"/>
                </a:lnTo>
                <a:lnTo>
                  <a:pt x="885" y="2841"/>
                </a:lnTo>
                <a:lnTo>
                  <a:pt x="906" y="2812"/>
                </a:lnTo>
                <a:lnTo>
                  <a:pt x="931" y="2784"/>
                </a:lnTo>
                <a:lnTo>
                  <a:pt x="960" y="2760"/>
                </a:lnTo>
                <a:lnTo>
                  <a:pt x="563" y="2760"/>
                </a:lnTo>
                <a:lnTo>
                  <a:pt x="546" y="2757"/>
                </a:lnTo>
                <a:lnTo>
                  <a:pt x="531" y="2750"/>
                </a:lnTo>
                <a:lnTo>
                  <a:pt x="518" y="2738"/>
                </a:lnTo>
                <a:lnTo>
                  <a:pt x="510" y="2722"/>
                </a:lnTo>
                <a:lnTo>
                  <a:pt x="507" y="2704"/>
                </a:lnTo>
                <a:lnTo>
                  <a:pt x="507" y="507"/>
                </a:lnTo>
                <a:lnTo>
                  <a:pt x="442" y="507"/>
                </a:lnTo>
                <a:lnTo>
                  <a:pt x="432" y="539"/>
                </a:lnTo>
                <a:lnTo>
                  <a:pt x="417" y="567"/>
                </a:lnTo>
                <a:lnTo>
                  <a:pt x="398" y="594"/>
                </a:lnTo>
                <a:lnTo>
                  <a:pt x="376" y="618"/>
                </a:lnTo>
                <a:lnTo>
                  <a:pt x="350" y="638"/>
                </a:lnTo>
                <a:lnTo>
                  <a:pt x="323" y="654"/>
                </a:lnTo>
                <a:lnTo>
                  <a:pt x="292" y="666"/>
                </a:lnTo>
                <a:lnTo>
                  <a:pt x="259" y="674"/>
                </a:lnTo>
                <a:lnTo>
                  <a:pt x="225" y="676"/>
                </a:lnTo>
                <a:lnTo>
                  <a:pt x="188" y="673"/>
                </a:lnTo>
                <a:lnTo>
                  <a:pt x="154" y="665"/>
                </a:lnTo>
                <a:lnTo>
                  <a:pt x="122" y="651"/>
                </a:lnTo>
                <a:lnTo>
                  <a:pt x="92" y="633"/>
                </a:lnTo>
                <a:lnTo>
                  <a:pt x="66" y="610"/>
                </a:lnTo>
                <a:lnTo>
                  <a:pt x="43" y="584"/>
                </a:lnTo>
                <a:lnTo>
                  <a:pt x="26" y="554"/>
                </a:lnTo>
                <a:lnTo>
                  <a:pt x="11" y="522"/>
                </a:lnTo>
                <a:lnTo>
                  <a:pt x="3" y="488"/>
                </a:lnTo>
                <a:lnTo>
                  <a:pt x="0" y="451"/>
                </a:lnTo>
                <a:lnTo>
                  <a:pt x="3" y="415"/>
                </a:lnTo>
                <a:lnTo>
                  <a:pt x="11" y="380"/>
                </a:lnTo>
                <a:lnTo>
                  <a:pt x="26" y="347"/>
                </a:lnTo>
                <a:lnTo>
                  <a:pt x="43" y="318"/>
                </a:lnTo>
                <a:lnTo>
                  <a:pt x="66" y="292"/>
                </a:lnTo>
                <a:lnTo>
                  <a:pt x="92" y="269"/>
                </a:lnTo>
                <a:lnTo>
                  <a:pt x="122" y="251"/>
                </a:lnTo>
                <a:lnTo>
                  <a:pt x="154" y="237"/>
                </a:lnTo>
                <a:lnTo>
                  <a:pt x="188" y="228"/>
                </a:lnTo>
                <a:lnTo>
                  <a:pt x="225" y="225"/>
                </a:lnTo>
                <a:lnTo>
                  <a:pt x="259" y="228"/>
                </a:lnTo>
                <a:lnTo>
                  <a:pt x="292" y="236"/>
                </a:lnTo>
                <a:lnTo>
                  <a:pt x="323" y="248"/>
                </a:lnTo>
                <a:lnTo>
                  <a:pt x="350" y="264"/>
                </a:lnTo>
                <a:lnTo>
                  <a:pt x="376" y="284"/>
                </a:lnTo>
                <a:lnTo>
                  <a:pt x="398" y="307"/>
                </a:lnTo>
                <a:lnTo>
                  <a:pt x="417" y="334"/>
                </a:lnTo>
                <a:lnTo>
                  <a:pt x="432" y="364"/>
                </a:lnTo>
                <a:lnTo>
                  <a:pt x="442" y="394"/>
                </a:lnTo>
                <a:lnTo>
                  <a:pt x="563" y="394"/>
                </a:lnTo>
                <a:lnTo>
                  <a:pt x="581" y="397"/>
                </a:lnTo>
                <a:lnTo>
                  <a:pt x="596" y="406"/>
                </a:lnTo>
                <a:lnTo>
                  <a:pt x="608" y="418"/>
                </a:lnTo>
                <a:lnTo>
                  <a:pt x="617" y="433"/>
                </a:lnTo>
                <a:lnTo>
                  <a:pt x="620" y="451"/>
                </a:lnTo>
                <a:lnTo>
                  <a:pt x="620" y="901"/>
                </a:lnTo>
                <a:lnTo>
                  <a:pt x="789" y="901"/>
                </a:lnTo>
                <a:lnTo>
                  <a:pt x="789" y="451"/>
                </a:lnTo>
                <a:lnTo>
                  <a:pt x="1577" y="451"/>
                </a:lnTo>
                <a:lnTo>
                  <a:pt x="157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88" name="Group 376"/>
          <p:cNvGrpSpPr/>
          <p:nvPr/>
        </p:nvGrpSpPr>
        <p:grpSpPr>
          <a:xfrm>
            <a:off x="7792319" y="3033731"/>
            <a:ext cx="525462" cy="495300"/>
            <a:chOff x="690563" y="1946275"/>
            <a:chExt cx="525462" cy="495300"/>
          </a:xfrm>
          <a:solidFill>
            <a:srgbClr val="000000"/>
          </a:solidFill>
        </p:grpSpPr>
        <p:sp>
          <p:nvSpPr>
            <p:cNvPr id="1289" name="Freeform 215"/>
            <p:cNvSpPr>
              <a:spLocks noEditPoints="1"/>
            </p:cNvSpPr>
            <p:nvPr/>
          </p:nvSpPr>
          <p:spPr bwMode="auto">
            <a:xfrm>
              <a:off x="690563" y="1955800"/>
              <a:ext cx="525462" cy="485775"/>
            </a:xfrm>
            <a:custGeom>
              <a:avLst/>
              <a:gdLst>
                <a:gd name="T0" fmla="*/ 2363 w 3314"/>
                <a:gd name="T1" fmla="*/ 2648 h 3063"/>
                <a:gd name="T2" fmla="*/ 2303 w 3314"/>
                <a:gd name="T3" fmla="*/ 2779 h 3063"/>
                <a:gd name="T4" fmla="*/ 2363 w 3314"/>
                <a:gd name="T5" fmla="*/ 2909 h 3063"/>
                <a:gd name="T6" fmla="*/ 2502 w 3314"/>
                <a:gd name="T7" fmla="*/ 2946 h 3063"/>
                <a:gd name="T8" fmla="*/ 2617 w 3314"/>
                <a:gd name="T9" fmla="*/ 2865 h 3063"/>
                <a:gd name="T10" fmla="*/ 2630 w 3314"/>
                <a:gd name="T11" fmla="*/ 2720 h 3063"/>
                <a:gd name="T12" fmla="*/ 2530 w 3314"/>
                <a:gd name="T13" fmla="*/ 2619 h 3063"/>
                <a:gd name="T14" fmla="*/ 1064 w 3314"/>
                <a:gd name="T15" fmla="*/ 2619 h 3063"/>
                <a:gd name="T16" fmla="*/ 965 w 3314"/>
                <a:gd name="T17" fmla="*/ 2720 h 3063"/>
                <a:gd name="T18" fmla="*/ 978 w 3314"/>
                <a:gd name="T19" fmla="*/ 2865 h 3063"/>
                <a:gd name="T20" fmla="*/ 1093 w 3314"/>
                <a:gd name="T21" fmla="*/ 2946 h 3063"/>
                <a:gd name="T22" fmla="*/ 1232 w 3314"/>
                <a:gd name="T23" fmla="*/ 2909 h 3063"/>
                <a:gd name="T24" fmla="*/ 1292 w 3314"/>
                <a:gd name="T25" fmla="*/ 2779 h 3063"/>
                <a:gd name="T26" fmla="*/ 1232 w 3314"/>
                <a:gd name="T27" fmla="*/ 2648 h 3063"/>
                <a:gd name="T28" fmla="*/ 225 w 3314"/>
                <a:gd name="T29" fmla="*/ 112 h 3063"/>
                <a:gd name="T30" fmla="*/ 124 w 3314"/>
                <a:gd name="T31" fmla="*/ 176 h 3063"/>
                <a:gd name="T32" fmla="*/ 137 w 3314"/>
                <a:gd name="T33" fmla="*/ 297 h 3063"/>
                <a:gd name="T34" fmla="*/ 249 w 3314"/>
                <a:gd name="T35" fmla="*/ 337 h 3063"/>
                <a:gd name="T36" fmla="*/ 281 w 3314"/>
                <a:gd name="T37" fmla="*/ 283 h 3063"/>
                <a:gd name="T38" fmla="*/ 225 w 3314"/>
                <a:gd name="T39" fmla="*/ 226 h 3063"/>
                <a:gd name="T40" fmla="*/ 281 w 3314"/>
                <a:gd name="T41" fmla="*/ 169 h 3063"/>
                <a:gd name="T42" fmla="*/ 249 w 3314"/>
                <a:gd name="T43" fmla="*/ 115 h 3063"/>
                <a:gd name="T44" fmla="*/ 322 w 3314"/>
                <a:gd name="T45" fmla="*/ 21 h 3063"/>
                <a:gd name="T46" fmla="*/ 431 w 3314"/>
                <a:gd name="T47" fmla="*/ 138 h 3063"/>
                <a:gd name="T48" fmla="*/ 607 w 3314"/>
                <a:gd name="T49" fmla="*/ 193 h 3063"/>
                <a:gd name="T50" fmla="*/ 1028 w 3314"/>
                <a:gd name="T51" fmla="*/ 683 h 3063"/>
                <a:gd name="T52" fmla="*/ 1064 w 3314"/>
                <a:gd name="T53" fmla="*/ 755 h 3063"/>
                <a:gd name="T54" fmla="*/ 618 w 3314"/>
                <a:gd name="T55" fmla="*/ 793 h 3063"/>
                <a:gd name="T56" fmla="*/ 2791 w 3314"/>
                <a:gd name="T57" fmla="*/ 791 h 3063"/>
                <a:gd name="T58" fmla="*/ 2755 w 3314"/>
                <a:gd name="T59" fmla="*/ 719 h 3063"/>
                <a:gd name="T60" fmla="*/ 3314 w 3314"/>
                <a:gd name="T61" fmla="*/ 679 h 3063"/>
                <a:gd name="T62" fmla="*/ 2994 w 3314"/>
                <a:gd name="T63" fmla="*/ 2441 h 3063"/>
                <a:gd name="T64" fmla="*/ 3030 w 3314"/>
                <a:gd name="T65" fmla="*/ 2513 h 3063"/>
                <a:gd name="T66" fmla="*/ 2638 w 3314"/>
                <a:gd name="T67" fmla="*/ 2552 h 3063"/>
                <a:gd name="T68" fmla="*/ 2742 w 3314"/>
                <a:gd name="T69" fmla="*/ 2702 h 3063"/>
                <a:gd name="T70" fmla="*/ 2726 w 3314"/>
                <a:gd name="T71" fmla="*/ 2898 h 3063"/>
                <a:gd name="T72" fmla="*/ 2590 w 3314"/>
                <a:gd name="T73" fmla="*/ 3036 h 3063"/>
                <a:gd name="T74" fmla="*/ 2391 w 3314"/>
                <a:gd name="T75" fmla="*/ 3051 h 3063"/>
                <a:gd name="T76" fmla="*/ 2235 w 3314"/>
                <a:gd name="T77" fmla="*/ 2933 h 3063"/>
                <a:gd name="T78" fmla="*/ 2194 w 3314"/>
                <a:gd name="T79" fmla="*/ 2740 h 3063"/>
                <a:gd name="T80" fmla="*/ 2276 w 3314"/>
                <a:gd name="T81" fmla="*/ 2576 h 3063"/>
                <a:gd name="T82" fmla="*/ 1364 w 3314"/>
                <a:gd name="T83" fmla="*/ 2634 h 3063"/>
                <a:gd name="T84" fmla="*/ 1401 w 3314"/>
                <a:gd name="T85" fmla="*/ 2821 h 3063"/>
                <a:gd name="T86" fmla="*/ 1307 w 3314"/>
                <a:gd name="T87" fmla="*/ 2993 h 3063"/>
                <a:gd name="T88" fmla="*/ 1123 w 3314"/>
                <a:gd name="T89" fmla="*/ 3063 h 3063"/>
                <a:gd name="T90" fmla="*/ 940 w 3314"/>
                <a:gd name="T91" fmla="*/ 2993 h 3063"/>
                <a:gd name="T92" fmla="*/ 846 w 3314"/>
                <a:gd name="T93" fmla="*/ 2821 h 3063"/>
                <a:gd name="T94" fmla="*/ 882 w 3314"/>
                <a:gd name="T95" fmla="*/ 2634 h 3063"/>
                <a:gd name="T96" fmla="*/ 544 w 3314"/>
                <a:gd name="T97" fmla="*/ 2549 h 3063"/>
                <a:gd name="T98" fmla="*/ 506 w 3314"/>
                <a:gd name="T99" fmla="*/ 283 h 3063"/>
                <a:gd name="T100" fmla="*/ 375 w 3314"/>
                <a:gd name="T101" fmla="*/ 394 h 3063"/>
                <a:gd name="T102" fmla="*/ 225 w 3314"/>
                <a:gd name="T103" fmla="*/ 453 h 3063"/>
                <a:gd name="T104" fmla="*/ 65 w 3314"/>
                <a:gd name="T105" fmla="*/ 387 h 3063"/>
                <a:gd name="T106" fmla="*/ 0 w 3314"/>
                <a:gd name="T107" fmla="*/ 226 h 3063"/>
                <a:gd name="T108" fmla="*/ 65 w 3314"/>
                <a:gd name="T109" fmla="*/ 66 h 3063"/>
                <a:gd name="T110" fmla="*/ 225 w 3314"/>
                <a:gd name="T111" fmla="*/ 0 h 3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14" h="3063">
                  <a:moveTo>
                    <a:pt x="2471" y="2609"/>
                  </a:moveTo>
                  <a:lnTo>
                    <a:pt x="2441" y="2611"/>
                  </a:lnTo>
                  <a:lnTo>
                    <a:pt x="2412" y="2619"/>
                  </a:lnTo>
                  <a:lnTo>
                    <a:pt x="2387" y="2632"/>
                  </a:lnTo>
                  <a:lnTo>
                    <a:pt x="2363" y="2648"/>
                  </a:lnTo>
                  <a:lnTo>
                    <a:pt x="2343" y="2669"/>
                  </a:lnTo>
                  <a:lnTo>
                    <a:pt x="2326" y="2693"/>
                  </a:lnTo>
                  <a:lnTo>
                    <a:pt x="2313" y="2720"/>
                  </a:lnTo>
                  <a:lnTo>
                    <a:pt x="2306" y="2748"/>
                  </a:lnTo>
                  <a:lnTo>
                    <a:pt x="2303" y="2779"/>
                  </a:lnTo>
                  <a:lnTo>
                    <a:pt x="2306" y="2809"/>
                  </a:lnTo>
                  <a:lnTo>
                    <a:pt x="2313" y="2838"/>
                  </a:lnTo>
                  <a:lnTo>
                    <a:pt x="2326" y="2865"/>
                  </a:lnTo>
                  <a:lnTo>
                    <a:pt x="2343" y="2889"/>
                  </a:lnTo>
                  <a:lnTo>
                    <a:pt x="2363" y="2909"/>
                  </a:lnTo>
                  <a:lnTo>
                    <a:pt x="2387" y="2926"/>
                  </a:lnTo>
                  <a:lnTo>
                    <a:pt x="2412" y="2938"/>
                  </a:lnTo>
                  <a:lnTo>
                    <a:pt x="2441" y="2946"/>
                  </a:lnTo>
                  <a:lnTo>
                    <a:pt x="2471" y="2949"/>
                  </a:lnTo>
                  <a:lnTo>
                    <a:pt x="2502" y="2946"/>
                  </a:lnTo>
                  <a:lnTo>
                    <a:pt x="2530" y="2938"/>
                  </a:lnTo>
                  <a:lnTo>
                    <a:pt x="2556" y="2926"/>
                  </a:lnTo>
                  <a:lnTo>
                    <a:pt x="2580" y="2909"/>
                  </a:lnTo>
                  <a:lnTo>
                    <a:pt x="2600" y="2889"/>
                  </a:lnTo>
                  <a:lnTo>
                    <a:pt x="2617" y="2865"/>
                  </a:lnTo>
                  <a:lnTo>
                    <a:pt x="2630" y="2838"/>
                  </a:lnTo>
                  <a:lnTo>
                    <a:pt x="2637" y="2809"/>
                  </a:lnTo>
                  <a:lnTo>
                    <a:pt x="2640" y="2779"/>
                  </a:lnTo>
                  <a:lnTo>
                    <a:pt x="2637" y="2748"/>
                  </a:lnTo>
                  <a:lnTo>
                    <a:pt x="2630" y="2720"/>
                  </a:lnTo>
                  <a:lnTo>
                    <a:pt x="2617" y="2693"/>
                  </a:lnTo>
                  <a:lnTo>
                    <a:pt x="2600" y="2669"/>
                  </a:lnTo>
                  <a:lnTo>
                    <a:pt x="2580" y="2648"/>
                  </a:lnTo>
                  <a:lnTo>
                    <a:pt x="2556" y="2632"/>
                  </a:lnTo>
                  <a:lnTo>
                    <a:pt x="2530" y="2619"/>
                  </a:lnTo>
                  <a:lnTo>
                    <a:pt x="2502" y="2611"/>
                  </a:lnTo>
                  <a:lnTo>
                    <a:pt x="2471" y="2609"/>
                  </a:lnTo>
                  <a:close/>
                  <a:moveTo>
                    <a:pt x="1123" y="2609"/>
                  </a:moveTo>
                  <a:lnTo>
                    <a:pt x="1093" y="2611"/>
                  </a:lnTo>
                  <a:lnTo>
                    <a:pt x="1064" y="2619"/>
                  </a:lnTo>
                  <a:lnTo>
                    <a:pt x="1039" y="2632"/>
                  </a:lnTo>
                  <a:lnTo>
                    <a:pt x="1015" y="2648"/>
                  </a:lnTo>
                  <a:lnTo>
                    <a:pt x="995" y="2669"/>
                  </a:lnTo>
                  <a:lnTo>
                    <a:pt x="978" y="2693"/>
                  </a:lnTo>
                  <a:lnTo>
                    <a:pt x="965" y="2720"/>
                  </a:lnTo>
                  <a:lnTo>
                    <a:pt x="958" y="2748"/>
                  </a:lnTo>
                  <a:lnTo>
                    <a:pt x="955" y="2779"/>
                  </a:lnTo>
                  <a:lnTo>
                    <a:pt x="958" y="2809"/>
                  </a:lnTo>
                  <a:lnTo>
                    <a:pt x="965" y="2838"/>
                  </a:lnTo>
                  <a:lnTo>
                    <a:pt x="978" y="2865"/>
                  </a:lnTo>
                  <a:lnTo>
                    <a:pt x="995" y="2889"/>
                  </a:lnTo>
                  <a:lnTo>
                    <a:pt x="1015" y="2909"/>
                  </a:lnTo>
                  <a:lnTo>
                    <a:pt x="1039" y="2926"/>
                  </a:lnTo>
                  <a:lnTo>
                    <a:pt x="1064" y="2938"/>
                  </a:lnTo>
                  <a:lnTo>
                    <a:pt x="1093" y="2946"/>
                  </a:lnTo>
                  <a:lnTo>
                    <a:pt x="1123" y="2949"/>
                  </a:lnTo>
                  <a:lnTo>
                    <a:pt x="1154" y="2946"/>
                  </a:lnTo>
                  <a:lnTo>
                    <a:pt x="1183" y="2938"/>
                  </a:lnTo>
                  <a:lnTo>
                    <a:pt x="1208" y="2926"/>
                  </a:lnTo>
                  <a:lnTo>
                    <a:pt x="1232" y="2909"/>
                  </a:lnTo>
                  <a:lnTo>
                    <a:pt x="1252" y="2889"/>
                  </a:lnTo>
                  <a:lnTo>
                    <a:pt x="1268" y="2865"/>
                  </a:lnTo>
                  <a:lnTo>
                    <a:pt x="1282" y="2838"/>
                  </a:lnTo>
                  <a:lnTo>
                    <a:pt x="1289" y="2809"/>
                  </a:lnTo>
                  <a:lnTo>
                    <a:pt x="1292" y="2779"/>
                  </a:lnTo>
                  <a:lnTo>
                    <a:pt x="1289" y="2748"/>
                  </a:lnTo>
                  <a:lnTo>
                    <a:pt x="1282" y="2720"/>
                  </a:lnTo>
                  <a:lnTo>
                    <a:pt x="1268" y="2693"/>
                  </a:lnTo>
                  <a:lnTo>
                    <a:pt x="1252" y="2669"/>
                  </a:lnTo>
                  <a:lnTo>
                    <a:pt x="1232" y="2648"/>
                  </a:lnTo>
                  <a:lnTo>
                    <a:pt x="1208" y="2632"/>
                  </a:lnTo>
                  <a:lnTo>
                    <a:pt x="1183" y="2619"/>
                  </a:lnTo>
                  <a:lnTo>
                    <a:pt x="1154" y="2611"/>
                  </a:lnTo>
                  <a:lnTo>
                    <a:pt x="1123" y="2609"/>
                  </a:lnTo>
                  <a:close/>
                  <a:moveTo>
                    <a:pt x="225" y="112"/>
                  </a:moveTo>
                  <a:lnTo>
                    <a:pt x="199" y="115"/>
                  </a:lnTo>
                  <a:lnTo>
                    <a:pt x="176" y="125"/>
                  </a:lnTo>
                  <a:lnTo>
                    <a:pt x="154" y="138"/>
                  </a:lnTo>
                  <a:lnTo>
                    <a:pt x="137" y="155"/>
                  </a:lnTo>
                  <a:lnTo>
                    <a:pt x="124" y="176"/>
                  </a:lnTo>
                  <a:lnTo>
                    <a:pt x="115" y="200"/>
                  </a:lnTo>
                  <a:lnTo>
                    <a:pt x="112" y="226"/>
                  </a:lnTo>
                  <a:lnTo>
                    <a:pt x="115" y="252"/>
                  </a:lnTo>
                  <a:lnTo>
                    <a:pt x="124" y="276"/>
                  </a:lnTo>
                  <a:lnTo>
                    <a:pt x="137" y="297"/>
                  </a:lnTo>
                  <a:lnTo>
                    <a:pt x="154" y="314"/>
                  </a:lnTo>
                  <a:lnTo>
                    <a:pt x="176" y="328"/>
                  </a:lnTo>
                  <a:lnTo>
                    <a:pt x="199" y="337"/>
                  </a:lnTo>
                  <a:lnTo>
                    <a:pt x="225" y="340"/>
                  </a:lnTo>
                  <a:lnTo>
                    <a:pt x="249" y="337"/>
                  </a:lnTo>
                  <a:lnTo>
                    <a:pt x="271" y="330"/>
                  </a:lnTo>
                  <a:lnTo>
                    <a:pt x="291" y="317"/>
                  </a:lnTo>
                  <a:lnTo>
                    <a:pt x="307" y="302"/>
                  </a:lnTo>
                  <a:lnTo>
                    <a:pt x="322" y="283"/>
                  </a:lnTo>
                  <a:lnTo>
                    <a:pt x="281" y="283"/>
                  </a:lnTo>
                  <a:lnTo>
                    <a:pt x="263" y="280"/>
                  </a:lnTo>
                  <a:lnTo>
                    <a:pt x="248" y="272"/>
                  </a:lnTo>
                  <a:lnTo>
                    <a:pt x="236" y="260"/>
                  </a:lnTo>
                  <a:lnTo>
                    <a:pt x="228" y="244"/>
                  </a:lnTo>
                  <a:lnTo>
                    <a:pt x="225" y="226"/>
                  </a:lnTo>
                  <a:lnTo>
                    <a:pt x="228" y="208"/>
                  </a:lnTo>
                  <a:lnTo>
                    <a:pt x="236" y="193"/>
                  </a:lnTo>
                  <a:lnTo>
                    <a:pt x="248" y="180"/>
                  </a:lnTo>
                  <a:lnTo>
                    <a:pt x="263" y="172"/>
                  </a:lnTo>
                  <a:lnTo>
                    <a:pt x="281" y="169"/>
                  </a:lnTo>
                  <a:lnTo>
                    <a:pt x="322" y="169"/>
                  </a:lnTo>
                  <a:lnTo>
                    <a:pt x="307" y="150"/>
                  </a:lnTo>
                  <a:lnTo>
                    <a:pt x="291" y="135"/>
                  </a:lnTo>
                  <a:lnTo>
                    <a:pt x="271" y="122"/>
                  </a:lnTo>
                  <a:lnTo>
                    <a:pt x="249" y="115"/>
                  </a:lnTo>
                  <a:lnTo>
                    <a:pt x="225" y="112"/>
                  </a:lnTo>
                  <a:close/>
                  <a:moveTo>
                    <a:pt x="225" y="0"/>
                  </a:moveTo>
                  <a:lnTo>
                    <a:pt x="258" y="2"/>
                  </a:lnTo>
                  <a:lnTo>
                    <a:pt x="291" y="9"/>
                  </a:lnTo>
                  <a:lnTo>
                    <a:pt x="322" y="21"/>
                  </a:lnTo>
                  <a:lnTo>
                    <a:pt x="349" y="38"/>
                  </a:lnTo>
                  <a:lnTo>
                    <a:pt x="375" y="59"/>
                  </a:lnTo>
                  <a:lnTo>
                    <a:pt x="397" y="82"/>
                  </a:lnTo>
                  <a:lnTo>
                    <a:pt x="416" y="109"/>
                  </a:lnTo>
                  <a:lnTo>
                    <a:pt x="431" y="138"/>
                  </a:lnTo>
                  <a:lnTo>
                    <a:pt x="441" y="169"/>
                  </a:lnTo>
                  <a:lnTo>
                    <a:pt x="562" y="169"/>
                  </a:lnTo>
                  <a:lnTo>
                    <a:pt x="579" y="172"/>
                  </a:lnTo>
                  <a:lnTo>
                    <a:pt x="594" y="180"/>
                  </a:lnTo>
                  <a:lnTo>
                    <a:pt x="607" y="193"/>
                  </a:lnTo>
                  <a:lnTo>
                    <a:pt x="615" y="208"/>
                  </a:lnTo>
                  <a:lnTo>
                    <a:pt x="618" y="226"/>
                  </a:lnTo>
                  <a:lnTo>
                    <a:pt x="618" y="679"/>
                  </a:lnTo>
                  <a:lnTo>
                    <a:pt x="1011" y="679"/>
                  </a:lnTo>
                  <a:lnTo>
                    <a:pt x="1028" y="683"/>
                  </a:lnTo>
                  <a:lnTo>
                    <a:pt x="1044" y="691"/>
                  </a:lnTo>
                  <a:lnTo>
                    <a:pt x="1056" y="703"/>
                  </a:lnTo>
                  <a:lnTo>
                    <a:pt x="1064" y="719"/>
                  </a:lnTo>
                  <a:lnTo>
                    <a:pt x="1067" y="736"/>
                  </a:lnTo>
                  <a:lnTo>
                    <a:pt x="1064" y="755"/>
                  </a:lnTo>
                  <a:lnTo>
                    <a:pt x="1056" y="770"/>
                  </a:lnTo>
                  <a:lnTo>
                    <a:pt x="1044" y="783"/>
                  </a:lnTo>
                  <a:lnTo>
                    <a:pt x="1028" y="791"/>
                  </a:lnTo>
                  <a:lnTo>
                    <a:pt x="1011" y="793"/>
                  </a:lnTo>
                  <a:lnTo>
                    <a:pt x="618" y="793"/>
                  </a:lnTo>
                  <a:lnTo>
                    <a:pt x="618" y="2042"/>
                  </a:lnTo>
                  <a:lnTo>
                    <a:pt x="3202" y="2042"/>
                  </a:lnTo>
                  <a:lnTo>
                    <a:pt x="3202" y="793"/>
                  </a:lnTo>
                  <a:lnTo>
                    <a:pt x="2808" y="793"/>
                  </a:lnTo>
                  <a:lnTo>
                    <a:pt x="2791" y="791"/>
                  </a:lnTo>
                  <a:lnTo>
                    <a:pt x="2776" y="783"/>
                  </a:lnTo>
                  <a:lnTo>
                    <a:pt x="2763" y="770"/>
                  </a:lnTo>
                  <a:lnTo>
                    <a:pt x="2755" y="755"/>
                  </a:lnTo>
                  <a:lnTo>
                    <a:pt x="2752" y="736"/>
                  </a:lnTo>
                  <a:lnTo>
                    <a:pt x="2755" y="719"/>
                  </a:lnTo>
                  <a:lnTo>
                    <a:pt x="2763" y="703"/>
                  </a:lnTo>
                  <a:lnTo>
                    <a:pt x="2776" y="691"/>
                  </a:lnTo>
                  <a:lnTo>
                    <a:pt x="2791" y="683"/>
                  </a:lnTo>
                  <a:lnTo>
                    <a:pt x="2808" y="679"/>
                  </a:lnTo>
                  <a:lnTo>
                    <a:pt x="3314" y="679"/>
                  </a:lnTo>
                  <a:lnTo>
                    <a:pt x="3314" y="2154"/>
                  </a:lnTo>
                  <a:lnTo>
                    <a:pt x="618" y="2154"/>
                  </a:lnTo>
                  <a:lnTo>
                    <a:pt x="618" y="2438"/>
                  </a:lnTo>
                  <a:lnTo>
                    <a:pt x="2977" y="2438"/>
                  </a:lnTo>
                  <a:lnTo>
                    <a:pt x="2994" y="2441"/>
                  </a:lnTo>
                  <a:lnTo>
                    <a:pt x="3010" y="2449"/>
                  </a:lnTo>
                  <a:lnTo>
                    <a:pt x="3022" y="2462"/>
                  </a:lnTo>
                  <a:lnTo>
                    <a:pt x="3030" y="2477"/>
                  </a:lnTo>
                  <a:lnTo>
                    <a:pt x="3033" y="2496"/>
                  </a:lnTo>
                  <a:lnTo>
                    <a:pt x="3030" y="2513"/>
                  </a:lnTo>
                  <a:lnTo>
                    <a:pt x="3022" y="2529"/>
                  </a:lnTo>
                  <a:lnTo>
                    <a:pt x="3010" y="2541"/>
                  </a:lnTo>
                  <a:lnTo>
                    <a:pt x="2994" y="2549"/>
                  </a:lnTo>
                  <a:lnTo>
                    <a:pt x="2977" y="2552"/>
                  </a:lnTo>
                  <a:lnTo>
                    <a:pt x="2638" y="2552"/>
                  </a:lnTo>
                  <a:lnTo>
                    <a:pt x="2666" y="2576"/>
                  </a:lnTo>
                  <a:lnTo>
                    <a:pt x="2691" y="2603"/>
                  </a:lnTo>
                  <a:lnTo>
                    <a:pt x="2711" y="2634"/>
                  </a:lnTo>
                  <a:lnTo>
                    <a:pt x="2729" y="2667"/>
                  </a:lnTo>
                  <a:lnTo>
                    <a:pt x="2742" y="2702"/>
                  </a:lnTo>
                  <a:lnTo>
                    <a:pt x="2749" y="2740"/>
                  </a:lnTo>
                  <a:lnTo>
                    <a:pt x="2752" y="2779"/>
                  </a:lnTo>
                  <a:lnTo>
                    <a:pt x="2749" y="2821"/>
                  </a:lnTo>
                  <a:lnTo>
                    <a:pt x="2740" y="2861"/>
                  </a:lnTo>
                  <a:lnTo>
                    <a:pt x="2726" y="2898"/>
                  </a:lnTo>
                  <a:lnTo>
                    <a:pt x="2707" y="2933"/>
                  </a:lnTo>
                  <a:lnTo>
                    <a:pt x="2683" y="2965"/>
                  </a:lnTo>
                  <a:lnTo>
                    <a:pt x="2655" y="2993"/>
                  </a:lnTo>
                  <a:lnTo>
                    <a:pt x="2625" y="3017"/>
                  </a:lnTo>
                  <a:lnTo>
                    <a:pt x="2590" y="3036"/>
                  </a:lnTo>
                  <a:lnTo>
                    <a:pt x="2552" y="3051"/>
                  </a:lnTo>
                  <a:lnTo>
                    <a:pt x="2513" y="3060"/>
                  </a:lnTo>
                  <a:lnTo>
                    <a:pt x="2471" y="3063"/>
                  </a:lnTo>
                  <a:lnTo>
                    <a:pt x="2429" y="3060"/>
                  </a:lnTo>
                  <a:lnTo>
                    <a:pt x="2391" y="3051"/>
                  </a:lnTo>
                  <a:lnTo>
                    <a:pt x="2353" y="3036"/>
                  </a:lnTo>
                  <a:lnTo>
                    <a:pt x="2318" y="3017"/>
                  </a:lnTo>
                  <a:lnTo>
                    <a:pt x="2288" y="2993"/>
                  </a:lnTo>
                  <a:lnTo>
                    <a:pt x="2260" y="2965"/>
                  </a:lnTo>
                  <a:lnTo>
                    <a:pt x="2235" y="2933"/>
                  </a:lnTo>
                  <a:lnTo>
                    <a:pt x="2217" y="2898"/>
                  </a:lnTo>
                  <a:lnTo>
                    <a:pt x="2203" y="2861"/>
                  </a:lnTo>
                  <a:lnTo>
                    <a:pt x="2194" y="2821"/>
                  </a:lnTo>
                  <a:lnTo>
                    <a:pt x="2191" y="2779"/>
                  </a:lnTo>
                  <a:lnTo>
                    <a:pt x="2194" y="2740"/>
                  </a:lnTo>
                  <a:lnTo>
                    <a:pt x="2201" y="2702"/>
                  </a:lnTo>
                  <a:lnTo>
                    <a:pt x="2214" y="2667"/>
                  </a:lnTo>
                  <a:lnTo>
                    <a:pt x="2230" y="2634"/>
                  </a:lnTo>
                  <a:lnTo>
                    <a:pt x="2252" y="2603"/>
                  </a:lnTo>
                  <a:lnTo>
                    <a:pt x="2276" y="2576"/>
                  </a:lnTo>
                  <a:lnTo>
                    <a:pt x="2305" y="2552"/>
                  </a:lnTo>
                  <a:lnTo>
                    <a:pt x="1290" y="2552"/>
                  </a:lnTo>
                  <a:lnTo>
                    <a:pt x="1318" y="2576"/>
                  </a:lnTo>
                  <a:lnTo>
                    <a:pt x="1343" y="2603"/>
                  </a:lnTo>
                  <a:lnTo>
                    <a:pt x="1364" y="2634"/>
                  </a:lnTo>
                  <a:lnTo>
                    <a:pt x="1381" y="2667"/>
                  </a:lnTo>
                  <a:lnTo>
                    <a:pt x="1394" y="2702"/>
                  </a:lnTo>
                  <a:lnTo>
                    <a:pt x="1401" y="2740"/>
                  </a:lnTo>
                  <a:lnTo>
                    <a:pt x="1404" y="2779"/>
                  </a:lnTo>
                  <a:lnTo>
                    <a:pt x="1401" y="2821"/>
                  </a:lnTo>
                  <a:lnTo>
                    <a:pt x="1392" y="2861"/>
                  </a:lnTo>
                  <a:lnTo>
                    <a:pt x="1378" y="2898"/>
                  </a:lnTo>
                  <a:lnTo>
                    <a:pt x="1359" y="2933"/>
                  </a:lnTo>
                  <a:lnTo>
                    <a:pt x="1335" y="2965"/>
                  </a:lnTo>
                  <a:lnTo>
                    <a:pt x="1307" y="2993"/>
                  </a:lnTo>
                  <a:lnTo>
                    <a:pt x="1277" y="3017"/>
                  </a:lnTo>
                  <a:lnTo>
                    <a:pt x="1242" y="3036"/>
                  </a:lnTo>
                  <a:lnTo>
                    <a:pt x="1204" y="3051"/>
                  </a:lnTo>
                  <a:lnTo>
                    <a:pt x="1165" y="3060"/>
                  </a:lnTo>
                  <a:lnTo>
                    <a:pt x="1123" y="3063"/>
                  </a:lnTo>
                  <a:lnTo>
                    <a:pt x="1081" y="3060"/>
                  </a:lnTo>
                  <a:lnTo>
                    <a:pt x="1043" y="3051"/>
                  </a:lnTo>
                  <a:lnTo>
                    <a:pt x="1005" y="3036"/>
                  </a:lnTo>
                  <a:lnTo>
                    <a:pt x="970" y="3017"/>
                  </a:lnTo>
                  <a:lnTo>
                    <a:pt x="940" y="2993"/>
                  </a:lnTo>
                  <a:lnTo>
                    <a:pt x="912" y="2965"/>
                  </a:lnTo>
                  <a:lnTo>
                    <a:pt x="887" y="2933"/>
                  </a:lnTo>
                  <a:lnTo>
                    <a:pt x="869" y="2898"/>
                  </a:lnTo>
                  <a:lnTo>
                    <a:pt x="855" y="2861"/>
                  </a:lnTo>
                  <a:lnTo>
                    <a:pt x="846" y="2821"/>
                  </a:lnTo>
                  <a:lnTo>
                    <a:pt x="843" y="2779"/>
                  </a:lnTo>
                  <a:lnTo>
                    <a:pt x="846" y="2740"/>
                  </a:lnTo>
                  <a:lnTo>
                    <a:pt x="853" y="2702"/>
                  </a:lnTo>
                  <a:lnTo>
                    <a:pt x="866" y="2667"/>
                  </a:lnTo>
                  <a:lnTo>
                    <a:pt x="882" y="2634"/>
                  </a:lnTo>
                  <a:lnTo>
                    <a:pt x="904" y="2603"/>
                  </a:lnTo>
                  <a:lnTo>
                    <a:pt x="928" y="2576"/>
                  </a:lnTo>
                  <a:lnTo>
                    <a:pt x="957" y="2552"/>
                  </a:lnTo>
                  <a:lnTo>
                    <a:pt x="562" y="2552"/>
                  </a:lnTo>
                  <a:lnTo>
                    <a:pt x="544" y="2549"/>
                  </a:lnTo>
                  <a:lnTo>
                    <a:pt x="529" y="2541"/>
                  </a:lnTo>
                  <a:lnTo>
                    <a:pt x="517" y="2529"/>
                  </a:lnTo>
                  <a:lnTo>
                    <a:pt x="509" y="2513"/>
                  </a:lnTo>
                  <a:lnTo>
                    <a:pt x="506" y="2496"/>
                  </a:lnTo>
                  <a:lnTo>
                    <a:pt x="506" y="283"/>
                  </a:lnTo>
                  <a:lnTo>
                    <a:pt x="441" y="283"/>
                  </a:lnTo>
                  <a:lnTo>
                    <a:pt x="431" y="314"/>
                  </a:lnTo>
                  <a:lnTo>
                    <a:pt x="416" y="343"/>
                  </a:lnTo>
                  <a:lnTo>
                    <a:pt x="397" y="370"/>
                  </a:lnTo>
                  <a:lnTo>
                    <a:pt x="375" y="394"/>
                  </a:lnTo>
                  <a:lnTo>
                    <a:pt x="349" y="414"/>
                  </a:lnTo>
                  <a:lnTo>
                    <a:pt x="322" y="431"/>
                  </a:lnTo>
                  <a:lnTo>
                    <a:pt x="291" y="443"/>
                  </a:lnTo>
                  <a:lnTo>
                    <a:pt x="258" y="450"/>
                  </a:lnTo>
                  <a:lnTo>
                    <a:pt x="225" y="453"/>
                  </a:lnTo>
                  <a:lnTo>
                    <a:pt x="188" y="450"/>
                  </a:lnTo>
                  <a:lnTo>
                    <a:pt x="153" y="441"/>
                  </a:lnTo>
                  <a:lnTo>
                    <a:pt x="122" y="428"/>
                  </a:lnTo>
                  <a:lnTo>
                    <a:pt x="92" y="409"/>
                  </a:lnTo>
                  <a:lnTo>
                    <a:pt x="65" y="387"/>
                  </a:lnTo>
                  <a:lnTo>
                    <a:pt x="43" y="360"/>
                  </a:lnTo>
                  <a:lnTo>
                    <a:pt x="26" y="331"/>
                  </a:lnTo>
                  <a:lnTo>
                    <a:pt x="11" y="298"/>
                  </a:lnTo>
                  <a:lnTo>
                    <a:pt x="3" y="263"/>
                  </a:lnTo>
                  <a:lnTo>
                    <a:pt x="0" y="226"/>
                  </a:lnTo>
                  <a:lnTo>
                    <a:pt x="3" y="190"/>
                  </a:lnTo>
                  <a:lnTo>
                    <a:pt x="11" y="154"/>
                  </a:lnTo>
                  <a:lnTo>
                    <a:pt x="26" y="121"/>
                  </a:lnTo>
                  <a:lnTo>
                    <a:pt x="43" y="93"/>
                  </a:lnTo>
                  <a:lnTo>
                    <a:pt x="65" y="66"/>
                  </a:lnTo>
                  <a:lnTo>
                    <a:pt x="92" y="43"/>
                  </a:lnTo>
                  <a:lnTo>
                    <a:pt x="122" y="24"/>
                  </a:lnTo>
                  <a:lnTo>
                    <a:pt x="153" y="11"/>
                  </a:lnTo>
                  <a:lnTo>
                    <a:pt x="188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216"/>
            <p:cNvSpPr>
              <a:spLocks noEditPoints="1"/>
            </p:cNvSpPr>
            <p:nvPr/>
          </p:nvSpPr>
          <p:spPr bwMode="auto">
            <a:xfrm>
              <a:off x="868363" y="1946275"/>
              <a:ext cx="250825" cy="252413"/>
            </a:xfrm>
            <a:custGeom>
              <a:avLst/>
              <a:gdLst>
                <a:gd name="T0" fmla="*/ 659 w 1573"/>
                <a:gd name="T1" fmla="*/ 127 h 1588"/>
                <a:gd name="T2" fmla="*/ 482 w 1573"/>
                <a:gd name="T3" fmla="*/ 188 h 1588"/>
                <a:gd name="T4" fmla="*/ 332 w 1573"/>
                <a:gd name="T5" fmla="*/ 292 h 1588"/>
                <a:gd name="T6" fmla="*/ 216 w 1573"/>
                <a:gd name="T7" fmla="*/ 434 h 1588"/>
                <a:gd name="T8" fmla="*/ 140 w 1573"/>
                <a:gd name="T9" fmla="*/ 603 h 1588"/>
                <a:gd name="T10" fmla="*/ 113 w 1573"/>
                <a:gd name="T11" fmla="*/ 794 h 1588"/>
                <a:gd name="T12" fmla="*/ 140 w 1573"/>
                <a:gd name="T13" fmla="*/ 986 h 1588"/>
                <a:gd name="T14" fmla="*/ 216 w 1573"/>
                <a:gd name="T15" fmla="*/ 1155 h 1588"/>
                <a:gd name="T16" fmla="*/ 332 w 1573"/>
                <a:gd name="T17" fmla="*/ 1297 h 1588"/>
                <a:gd name="T18" fmla="*/ 482 w 1573"/>
                <a:gd name="T19" fmla="*/ 1403 h 1588"/>
                <a:gd name="T20" fmla="*/ 659 w 1573"/>
                <a:gd name="T21" fmla="*/ 1464 h 1588"/>
                <a:gd name="T22" fmla="*/ 851 w 1573"/>
                <a:gd name="T23" fmla="*/ 1473 h 1588"/>
                <a:gd name="T24" fmla="*/ 1035 w 1573"/>
                <a:gd name="T25" fmla="*/ 1427 h 1588"/>
                <a:gd name="T26" fmla="*/ 1194 w 1573"/>
                <a:gd name="T27" fmla="*/ 1337 h 1588"/>
                <a:gd name="T28" fmla="*/ 1323 w 1573"/>
                <a:gd name="T29" fmla="*/ 1207 h 1588"/>
                <a:gd name="T30" fmla="*/ 1414 w 1573"/>
                <a:gd name="T31" fmla="*/ 1045 h 1588"/>
                <a:gd name="T32" fmla="*/ 1458 w 1573"/>
                <a:gd name="T33" fmla="*/ 860 h 1588"/>
                <a:gd name="T34" fmla="*/ 1448 w 1573"/>
                <a:gd name="T35" fmla="*/ 665 h 1588"/>
                <a:gd name="T36" fmla="*/ 1388 w 1573"/>
                <a:gd name="T37" fmla="*/ 488 h 1588"/>
                <a:gd name="T38" fmla="*/ 1284 w 1573"/>
                <a:gd name="T39" fmla="*/ 336 h 1588"/>
                <a:gd name="T40" fmla="*/ 1144 w 1573"/>
                <a:gd name="T41" fmla="*/ 218 h 1588"/>
                <a:gd name="T42" fmla="*/ 976 w 1573"/>
                <a:gd name="T43" fmla="*/ 141 h 1588"/>
                <a:gd name="T44" fmla="*/ 787 w 1573"/>
                <a:gd name="T45" fmla="*/ 114 h 1588"/>
                <a:gd name="T46" fmla="*/ 928 w 1573"/>
                <a:gd name="T47" fmla="*/ 13 h 1588"/>
                <a:gd name="T48" fmla="*/ 1124 w 1573"/>
                <a:gd name="T49" fmla="*/ 77 h 1588"/>
                <a:gd name="T50" fmla="*/ 1293 w 1573"/>
                <a:gd name="T51" fmla="*/ 188 h 1588"/>
                <a:gd name="T52" fmla="*/ 1429 w 1573"/>
                <a:gd name="T53" fmla="*/ 337 h 1588"/>
                <a:gd name="T54" fmla="*/ 1524 w 1573"/>
                <a:gd name="T55" fmla="*/ 518 h 1588"/>
                <a:gd name="T56" fmla="*/ 1570 w 1573"/>
                <a:gd name="T57" fmla="*/ 722 h 1588"/>
                <a:gd name="T58" fmla="*/ 1560 w 1573"/>
                <a:gd name="T59" fmla="*/ 938 h 1588"/>
                <a:gd name="T60" fmla="*/ 1497 w 1573"/>
                <a:gd name="T61" fmla="*/ 1135 h 1588"/>
                <a:gd name="T62" fmla="*/ 1388 w 1573"/>
                <a:gd name="T63" fmla="*/ 1306 h 1588"/>
                <a:gd name="T64" fmla="*/ 1240 w 1573"/>
                <a:gd name="T65" fmla="*/ 1443 h 1588"/>
                <a:gd name="T66" fmla="*/ 1060 w 1573"/>
                <a:gd name="T67" fmla="*/ 1539 h 1588"/>
                <a:gd name="T68" fmla="*/ 858 w 1573"/>
                <a:gd name="T69" fmla="*/ 1585 h 1588"/>
                <a:gd name="T70" fmla="*/ 646 w 1573"/>
                <a:gd name="T71" fmla="*/ 1576 h 1588"/>
                <a:gd name="T72" fmla="*/ 450 w 1573"/>
                <a:gd name="T73" fmla="*/ 1512 h 1588"/>
                <a:gd name="T74" fmla="*/ 280 w 1573"/>
                <a:gd name="T75" fmla="*/ 1402 h 1588"/>
                <a:gd name="T76" fmla="*/ 144 w 1573"/>
                <a:gd name="T77" fmla="*/ 1252 h 1588"/>
                <a:gd name="T78" fmla="*/ 49 w 1573"/>
                <a:gd name="T79" fmla="*/ 1072 h 1588"/>
                <a:gd name="T80" fmla="*/ 3 w 1573"/>
                <a:gd name="T81" fmla="*/ 866 h 1588"/>
                <a:gd name="T82" fmla="*/ 13 w 1573"/>
                <a:gd name="T83" fmla="*/ 652 h 1588"/>
                <a:gd name="T84" fmla="*/ 76 w 1573"/>
                <a:gd name="T85" fmla="*/ 455 h 1588"/>
                <a:gd name="T86" fmla="*/ 185 w 1573"/>
                <a:gd name="T87" fmla="*/ 284 h 1588"/>
                <a:gd name="T88" fmla="*/ 333 w 1573"/>
                <a:gd name="T89" fmla="*/ 146 h 1588"/>
                <a:gd name="T90" fmla="*/ 513 w 1573"/>
                <a:gd name="T91" fmla="*/ 51 h 1588"/>
                <a:gd name="T92" fmla="*/ 715 w 1573"/>
                <a:gd name="T93" fmla="*/ 4 h 1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73" h="1588">
                  <a:moveTo>
                    <a:pt x="787" y="114"/>
                  </a:moveTo>
                  <a:lnTo>
                    <a:pt x="721" y="118"/>
                  </a:lnTo>
                  <a:lnTo>
                    <a:pt x="659" y="127"/>
                  </a:lnTo>
                  <a:lnTo>
                    <a:pt x="598" y="141"/>
                  </a:lnTo>
                  <a:lnTo>
                    <a:pt x="539" y="162"/>
                  </a:lnTo>
                  <a:lnTo>
                    <a:pt x="482" y="188"/>
                  </a:lnTo>
                  <a:lnTo>
                    <a:pt x="429" y="218"/>
                  </a:lnTo>
                  <a:lnTo>
                    <a:pt x="379" y="253"/>
                  </a:lnTo>
                  <a:lnTo>
                    <a:pt x="332" y="292"/>
                  </a:lnTo>
                  <a:lnTo>
                    <a:pt x="289" y="336"/>
                  </a:lnTo>
                  <a:lnTo>
                    <a:pt x="251" y="383"/>
                  </a:lnTo>
                  <a:lnTo>
                    <a:pt x="216" y="434"/>
                  </a:lnTo>
                  <a:lnTo>
                    <a:pt x="185" y="488"/>
                  </a:lnTo>
                  <a:lnTo>
                    <a:pt x="160" y="545"/>
                  </a:lnTo>
                  <a:lnTo>
                    <a:pt x="140" y="603"/>
                  </a:lnTo>
                  <a:lnTo>
                    <a:pt x="125" y="665"/>
                  </a:lnTo>
                  <a:lnTo>
                    <a:pt x="116" y="729"/>
                  </a:lnTo>
                  <a:lnTo>
                    <a:pt x="113" y="794"/>
                  </a:lnTo>
                  <a:lnTo>
                    <a:pt x="116" y="860"/>
                  </a:lnTo>
                  <a:lnTo>
                    <a:pt x="125" y="924"/>
                  </a:lnTo>
                  <a:lnTo>
                    <a:pt x="140" y="986"/>
                  </a:lnTo>
                  <a:lnTo>
                    <a:pt x="160" y="1045"/>
                  </a:lnTo>
                  <a:lnTo>
                    <a:pt x="185" y="1102"/>
                  </a:lnTo>
                  <a:lnTo>
                    <a:pt x="216" y="1155"/>
                  </a:lnTo>
                  <a:lnTo>
                    <a:pt x="251" y="1207"/>
                  </a:lnTo>
                  <a:lnTo>
                    <a:pt x="289" y="1253"/>
                  </a:lnTo>
                  <a:lnTo>
                    <a:pt x="332" y="1297"/>
                  </a:lnTo>
                  <a:lnTo>
                    <a:pt x="379" y="1337"/>
                  </a:lnTo>
                  <a:lnTo>
                    <a:pt x="429" y="1372"/>
                  </a:lnTo>
                  <a:lnTo>
                    <a:pt x="482" y="1403"/>
                  </a:lnTo>
                  <a:lnTo>
                    <a:pt x="539" y="1427"/>
                  </a:lnTo>
                  <a:lnTo>
                    <a:pt x="598" y="1448"/>
                  </a:lnTo>
                  <a:lnTo>
                    <a:pt x="659" y="1464"/>
                  </a:lnTo>
                  <a:lnTo>
                    <a:pt x="721" y="1473"/>
                  </a:lnTo>
                  <a:lnTo>
                    <a:pt x="787" y="1476"/>
                  </a:lnTo>
                  <a:lnTo>
                    <a:pt x="851" y="1473"/>
                  </a:lnTo>
                  <a:lnTo>
                    <a:pt x="914" y="1464"/>
                  </a:lnTo>
                  <a:lnTo>
                    <a:pt x="976" y="1448"/>
                  </a:lnTo>
                  <a:lnTo>
                    <a:pt x="1035" y="1427"/>
                  </a:lnTo>
                  <a:lnTo>
                    <a:pt x="1091" y="1403"/>
                  </a:lnTo>
                  <a:lnTo>
                    <a:pt x="1144" y="1372"/>
                  </a:lnTo>
                  <a:lnTo>
                    <a:pt x="1194" y="1337"/>
                  </a:lnTo>
                  <a:lnTo>
                    <a:pt x="1241" y="1297"/>
                  </a:lnTo>
                  <a:lnTo>
                    <a:pt x="1284" y="1253"/>
                  </a:lnTo>
                  <a:lnTo>
                    <a:pt x="1323" y="1207"/>
                  </a:lnTo>
                  <a:lnTo>
                    <a:pt x="1358" y="1155"/>
                  </a:lnTo>
                  <a:lnTo>
                    <a:pt x="1388" y="1102"/>
                  </a:lnTo>
                  <a:lnTo>
                    <a:pt x="1414" y="1045"/>
                  </a:lnTo>
                  <a:lnTo>
                    <a:pt x="1434" y="986"/>
                  </a:lnTo>
                  <a:lnTo>
                    <a:pt x="1448" y="924"/>
                  </a:lnTo>
                  <a:lnTo>
                    <a:pt x="1458" y="860"/>
                  </a:lnTo>
                  <a:lnTo>
                    <a:pt x="1461" y="794"/>
                  </a:lnTo>
                  <a:lnTo>
                    <a:pt x="1458" y="729"/>
                  </a:lnTo>
                  <a:lnTo>
                    <a:pt x="1448" y="665"/>
                  </a:lnTo>
                  <a:lnTo>
                    <a:pt x="1434" y="603"/>
                  </a:lnTo>
                  <a:lnTo>
                    <a:pt x="1414" y="545"/>
                  </a:lnTo>
                  <a:lnTo>
                    <a:pt x="1388" y="488"/>
                  </a:lnTo>
                  <a:lnTo>
                    <a:pt x="1358" y="434"/>
                  </a:lnTo>
                  <a:lnTo>
                    <a:pt x="1323" y="383"/>
                  </a:lnTo>
                  <a:lnTo>
                    <a:pt x="1284" y="336"/>
                  </a:lnTo>
                  <a:lnTo>
                    <a:pt x="1241" y="292"/>
                  </a:lnTo>
                  <a:lnTo>
                    <a:pt x="1194" y="253"/>
                  </a:lnTo>
                  <a:lnTo>
                    <a:pt x="1144" y="218"/>
                  </a:lnTo>
                  <a:lnTo>
                    <a:pt x="1091" y="188"/>
                  </a:lnTo>
                  <a:lnTo>
                    <a:pt x="1035" y="162"/>
                  </a:lnTo>
                  <a:lnTo>
                    <a:pt x="976" y="141"/>
                  </a:lnTo>
                  <a:lnTo>
                    <a:pt x="914" y="127"/>
                  </a:lnTo>
                  <a:lnTo>
                    <a:pt x="851" y="118"/>
                  </a:lnTo>
                  <a:lnTo>
                    <a:pt x="787" y="114"/>
                  </a:lnTo>
                  <a:close/>
                  <a:moveTo>
                    <a:pt x="787" y="0"/>
                  </a:moveTo>
                  <a:lnTo>
                    <a:pt x="858" y="4"/>
                  </a:lnTo>
                  <a:lnTo>
                    <a:pt x="928" y="13"/>
                  </a:lnTo>
                  <a:lnTo>
                    <a:pt x="995" y="29"/>
                  </a:lnTo>
                  <a:lnTo>
                    <a:pt x="1060" y="51"/>
                  </a:lnTo>
                  <a:lnTo>
                    <a:pt x="1124" y="77"/>
                  </a:lnTo>
                  <a:lnTo>
                    <a:pt x="1183" y="109"/>
                  </a:lnTo>
                  <a:lnTo>
                    <a:pt x="1240" y="146"/>
                  </a:lnTo>
                  <a:lnTo>
                    <a:pt x="1293" y="188"/>
                  </a:lnTo>
                  <a:lnTo>
                    <a:pt x="1342" y="233"/>
                  </a:lnTo>
                  <a:lnTo>
                    <a:pt x="1388" y="284"/>
                  </a:lnTo>
                  <a:lnTo>
                    <a:pt x="1429" y="337"/>
                  </a:lnTo>
                  <a:lnTo>
                    <a:pt x="1466" y="394"/>
                  </a:lnTo>
                  <a:lnTo>
                    <a:pt x="1497" y="455"/>
                  </a:lnTo>
                  <a:lnTo>
                    <a:pt x="1524" y="518"/>
                  </a:lnTo>
                  <a:lnTo>
                    <a:pt x="1544" y="584"/>
                  </a:lnTo>
                  <a:lnTo>
                    <a:pt x="1560" y="652"/>
                  </a:lnTo>
                  <a:lnTo>
                    <a:pt x="1570" y="722"/>
                  </a:lnTo>
                  <a:lnTo>
                    <a:pt x="1573" y="794"/>
                  </a:lnTo>
                  <a:lnTo>
                    <a:pt x="1570" y="866"/>
                  </a:lnTo>
                  <a:lnTo>
                    <a:pt x="1560" y="938"/>
                  </a:lnTo>
                  <a:lnTo>
                    <a:pt x="1544" y="1006"/>
                  </a:lnTo>
                  <a:lnTo>
                    <a:pt x="1524" y="1072"/>
                  </a:lnTo>
                  <a:lnTo>
                    <a:pt x="1497" y="1135"/>
                  </a:lnTo>
                  <a:lnTo>
                    <a:pt x="1466" y="1195"/>
                  </a:lnTo>
                  <a:lnTo>
                    <a:pt x="1429" y="1252"/>
                  </a:lnTo>
                  <a:lnTo>
                    <a:pt x="1388" y="1306"/>
                  </a:lnTo>
                  <a:lnTo>
                    <a:pt x="1342" y="1356"/>
                  </a:lnTo>
                  <a:lnTo>
                    <a:pt x="1293" y="1402"/>
                  </a:lnTo>
                  <a:lnTo>
                    <a:pt x="1240" y="1443"/>
                  </a:lnTo>
                  <a:lnTo>
                    <a:pt x="1183" y="1480"/>
                  </a:lnTo>
                  <a:lnTo>
                    <a:pt x="1124" y="1512"/>
                  </a:lnTo>
                  <a:lnTo>
                    <a:pt x="1060" y="1539"/>
                  </a:lnTo>
                  <a:lnTo>
                    <a:pt x="995" y="1559"/>
                  </a:lnTo>
                  <a:lnTo>
                    <a:pt x="928" y="1576"/>
                  </a:lnTo>
                  <a:lnTo>
                    <a:pt x="858" y="1585"/>
                  </a:lnTo>
                  <a:lnTo>
                    <a:pt x="787" y="1588"/>
                  </a:lnTo>
                  <a:lnTo>
                    <a:pt x="715" y="1585"/>
                  </a:lnTo>
                  <a:lnTo>
                    <a:pt x="646" y="1576"/>
                  </a:lnTo>
                  <a:lnTo>
                    <a:pt x="577" y="1559"/>
                  </a:lnTo>
                  <a:lnTo>
                    <a:pt x="513" y="1539"/>
                  </a:lnTo>
                  <a:lnTo>
                    <a:pt x="450" y="1512"/>
                  </a:lnTo>
                  <a:lnTo>
                    <a:pt x="390" y="1480"/>
                  </a:lnTo>
                  <a:lnTo>
                    <a:pt x="333" y="1443"/>
                  </a:lnTo>
                  <a:lnTo>
                    <a:pt x="280" y="1402"/>
                  </a:lnTo>
                  <a:lnTo>
                    <a:pt x="231" y="1356"/>
                  </a:lnTo>
                  <a:lnTo>
                    <a:pt x="185" y="1306"/>
                  </a:lnTo>
                  <a:lnTo>
                    <a:pt x="144" y="1252"/>
                  </a:lnTo>
                  <a:lnTo>
                    <a:pt x="108" y="1195"/>
                  </a:lnTo>
                  <a:lnTo>
                    <a:pt x="76" y="1135"/>
                  </a:lnTo>
                  <a:lnTo>
                    <a:pt x="49" y="1072"/>
                  </a:lnTo>
                  <a:lnTo>
                    <a:pt x="29" y="1006"/>
                  </a:lnTo>
                  <a:lnTo>
                    <a:pt x="13" y="938"/>
                  </a:lnTo>
                  <a:lnTo>
                    <a:pt x="3" y="866"/>
                  </a:lnTo>
                  <a:lnTo>
                    <a:pt x="0" y="794"/>
                  </a:lnTo>
                  <a:lnTo>
                    <a:pt x="3" y="722"/>
                  </a:lnTo>
                  <a:lnTo>
                    <a:pt x="13" y="652"/>
                  </a:lnTo>
                  <a:lnTo>
                    <a:pt x="29" y="584"/>
                  </a:lnTo>
                  <a:lnTo>
                    <a:pt x="49" y="518"/>
                  </a:lnTo>
                  <a:lnTo>
                    <a:pt x="76" y="455"/>
                  </a:lnTo>
                  <a:lnTo>
                    <a:pt x="108" y="394"/>
                  </a:lnTo>
                  <a:lnTo>
                    <a:pt x="144" y="337"/>
                  </a:lnTo>
                  <a:lnTo>
                    <a:pt x="185" y="284"/>
                  </a:lnTo>
                  <a:lnTo>
                    <a:pt x="231" y="233"/>
                  </a:lnTo>
                  <a:lnTo>
                    <a:pt x="280" y="188"/>
                  </a:lnTo>
                  <a:lnTo>
                    <a:pt x="333" y="146"/>
                  </a:lnTo>
                  <a:lnTo>
                    <a:pt x="390" y="109"/>
                  </a:lnTo>
                  <a:lnTo>
                    <a:pt x="450" y="77"/>
                  </a:lnTo>
                  <a:lnTo>
                    <a:pt x="513" y="51"/>
                  </a:lnTo>
                  <a:lnTo>
                    <a:pt x="577" y="29"/>
                  </a:lnTo>
                  <a:lnTo>
                    <a:pt x="646" y="13"/>
                  </a:lnTo>
                  <a:lnTo>
                    <a:pt x="715" y="4"/>
                  </a:lnTo>
                  <a:lnTo>
                    <a:pt x="7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217"/>
            <p:cNvSpPr>
              <a:spLocks/>
            </p:cNvSpPr>
            <p:nvPr/>
          </p:nvSpPr>
          <p:spPr bwMode="auto">
            <a:xfrm>
              <a:off x="922338" y="1990725"/>
              <a:ext cx="142875" cy="161925"/>
            </a:xfrm>
            <a:custGeom>
              <a:avLst/>
              <a:gdLst>
                <a:gd name="T0" fmla="*/ 450 w 899"/>
                <a:gd name="T1" fmla="*/ 0 h 1021"/>
                <a:gd name="T2" fmla="*/ 467 w 899"/>
                <a:gd name="T3" fmla="*/ 3 h 1021"/>
                <a:gd name="T4" fmla="*/ 482 w 899"/>
                <a:gd name="T5" fmla="*/ 11 h 1021"/>
                <a:gd name="T6" fmla="*/ 495 w 899"/>
                <a:gd name="T7" fmla="*/ 23 h 1021"/>
                <a:gd name="T8" fmla="*/ 503 w 899"/>
                <a:gd name="T9" fmla="*/ 39 h 1021"/>
                <a:gd name="T10" fmla="*/ 506 w 899"/>
                <a:gd name="T11" fmla="*/ 57 h 1021"/>
                <a:gd name="T12" fmla="*/ 506 w 899"/>
                <a:gd name="T13" fmla="*/ 828 h 1021"/>
                <a:gd name="T14" fmla="*/ 803 w 899"/>
                <a:gd name="T15" fmla="*/ 528 h 1021"/>
                <a:gd name="T16" fmla="*/ 815 w 899"/>
                <a:gd name="T17" fmla="*/ 518 h 1021"/>
                <a:gd name="T18" fmla="*/ 829 w 899"/>
                <a:gd name="T19" fmla="*/ 512 h 1021"/>
                <a:gd name="T20" fmla="*/ 843 w 899"/>
                <a:gd name="T21" fmla="*/ 510 h 1021"/>
                <a:gd name="T22" fmla="*/ 857 w 899"/>
                <a:gd name="T23" fmla="*/ 512 h 1021"/>
                <a:gd name="T24" fmla="*/ 870 w 899"/>
                <a:gd name="T25" fmla="*/ 518 h 1021"/>
                <a:gd name="T26" fmla="*/ 883 w 899"/>
                <a:gd name="T27" fmla="*/ 528 h 1021"/>
                <a:gd name="T28" fmla="*/ 892 w 899"/>
                <a:gd name="T29" fmla="*/ 539 h 1021"/>
                <a:gd name="T30" fmla="*/ 897 w 899"/>
                <a:gd name="T31" fmla="*/ 553 h 1021"/>
                <a:gd name="T32" fmla="*/ 899 w 899"/>
                <a:gd name="T33" fmla="*/ 567 h 1021"/>
                <a:gd name="T34" fmla="*/ 897 w 899"/>
                <a:gd name="T35" fmla="*/ 581 h 1021"/>
                <a:gd name="T36" fmla="*/ 892 w 899"/>
                <a:gd name="T37" fmla="*/ 596 h 1021"/>
                <a:gd name="T38" fmla="*/ 883 w 899"/>
                <a:gd name="T39" fmla="*/ 607 h 1021"/>
                <a:gd name="T40" fmla="*/ 489 w 899"/>
                <a:gd name="T41" fmla="*/ 1004 h 1021"/>
                <a:gd name="T42" fmla="*/ 481 w 899"/>
                <a:gd name="T43" fmla="*/ 1011 h 1021"/>
                <a:gd name="T44" fmla="*/ 471 w 899"/>
                <a:gd name="T45" fmla="*/ 1017 h 1021"/>
                <a:gd name="T46" fmla="*/ 461 w 899"/>
                <a:gd name="T47" fmla="*/ 1020 h 1021"/>
                <a:gd name="T48" fmla="*/ 450 w 899"/>
                <a:gd name="T49" fmla="*/ 1021 h 1021"/>
                <a:gd name="T50" fmla="*/ 438 w 899"/>
                <a:gd name="T51" fmla="*/ 1020 h 1021"/>
                <a:gd name="T52" fmla="*/ 428 w 899"/>
                <a:gd name="T53" fmla="*/ 1017 h 1021"/>
                <a:gd name="T54" fmla="*/ 418 w 899"/>
                <a:gd name="T55" fmla="*/ 1011 h 1021"/>
                <a:gd name="T56" fmla="*/ 410 w 899"/>
                <a:gd name="T57" fmla="*/ 1004 h 1021"/>
                <a:gd name="T58" fmla="*/ 17 w 899"/>
                <a:gd name="T59" fmla="*/ 607 h 1021"/>
                <a:gd name="T60" fmla="*/ 7 w 899"/>
                <a:gd name="T61" fmla="*/ 596 h 1021"/>
                <a:gd name="T62" fmla="*/ 2 w 899"/>
                <a:gd name="T63" fmla="*/ 581 h 1021"/>
                <a:gd name="T64" fmla="*/ 0 w 899"/>
                <a:gd name="T65" fmla="*/ 567 h 1021"/>
                <a:gd name="T66" fmla="*/ 2 w 899"/>
                <a:gd name="T67" fmla="*/ 553 h 1021"/>
                <a:gd name="T68" fmla="*/ 7 w 899"/>
                <a:gd name="T69" fmla="*/ 539 h 1021"/>
                <a:gd name="T70" fmla="*/ 17 w 899"/>
                <a:gd name="T71" fmla="*/ 528 h 1021"/>
                <a:gd name="T72" fmla="*/ 29 w 899"/>
                <a:gd name="T73" fmla="*/ 518 h 1021"/>
                <a:gd name="T74" fmla="*/ 42 w 899"/>
                <a:gd name="T75" fmla="*/ 512 h 1021"/>
                <a:gd name="T76" fmla="*/ 57 w 899"/>
                <a:gd name="T77" fmla="*/ 510 h 1021"/>
                <a:gd name="T78" fmla="*/ 71 w 899"/>
                <a:gd name="T79" fmla="*/ 512 h 1021"/>
                <a:gd name="T80" fmla="*/ 84 w 899"/>
                <a:gd name="T81" fmla="*/ 518 h 1021"/>
                <a:gd name="T82" fmla="*/ 96 w 899"/>
                <a:gd name="T83" fmla="*/ 528 h 1021"/>
                <a:gd name="T84" fmla="*/ 394 w 899"/>
                <a:gd name="T85" fmla="*/ 828 h 1021"/>
                <a:gd name="T86" fmla="*/ 394 w 899"/>
                <a:gd name="T87" fmla="*/ 57 h 1021"/>
                <a:gd name="T88" fmla="*/ 397 w 899"/>
                <a:gd name="T89" fmla="*/ 39 h 1021"/>
                <a:gd name="T90" fmla="*/ 405 w 899"/>
                <a:gd name="T91" fmla="*/ 23 h 1021"/>
                <a:gd name="T92" fmla="*/ 416 w 899"/>
                <a:gd name="T93" fmla="*/ 11 h 1021"/>
                <a:gd name="T94" fmla="*/ 432 w 899"/>
                <a:gd name="T95" fmla="*/ 3 h 1021"/>
                <a:gd name="T96" fmla="*/ 450 w 899"/>
                <a:gd name="T97" fmla="*/ 0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99" h="1021">
                  <a:moveTo>
                    <a:pt x="450" y="0"/>
                  </a:moveTo>
                  <a:lnTo>
                    <a:pt x="467" y="3"/>
                  </a:lnTo>
                  <a:lnTo>
                    <a:pt x="482" y="11"/>
                  </a:lnTo>
                  <a:lnTo>
                    <a:pt x="495" y="23"/>
                  </a:lnTo>
                  <a:lnTo>
                    <a:pt x="503" y="39"/>
                  </a:lnTo>
                  <a:lnTo>
                    <a:pt x="506" y="57"/>
                  </a:lnTo>
                  <a:lnTo>
                    <a:pt x="506" y="828"/>
                  </a:lnTo>
                  <a:lnTo>
                    <a:pt x="803" y="528"/>
                  </a:lnTo>
                  <a:lnTo>
                    <a:pt x="815" y="518"/>
                  </a:lnTo>
                  <a:lnTo>
                    <a:pt x="829" y="512"/>
                  </a:lnTo>
                  <a:lnTo>
                    <a:pt x="843" y="510"/>
                  </a:lnTo>
                  <a:lnTo>
                    <a:pt x="857" y="512"/>
                  </a:lnTo>
                  <a:lnTo>
                    <a:pt x="870" y="518"/>
                  </a:lnTo>
                  <a:lnTo>
                    <a:pt x="883" y="528"/>
                  </a:lnTo>
                  <a:lnTo>
                    <a:pt x="892" y="539"/>
                  </a:lnTo>
                  <a:lnTo>
                    <a:pt x="897" y="553"/>
                  </a:lnTo>
                  <a:lnTo>
                    <a:pt x="899" y="567"/>
                  </a:lnTo>
                  <a:lnTo>
                    <a:pt x="897" y="581"/>
                  </a:lnTo>
                  <a:lnTo>
                    <a:pt x="892" y="596"/>
                  </a:lnTo>
                  <a:lnTo>
                    <a:pt x="883" y="607"/>
                  </a:lnTo>
                  <a:lnTo>
                    <a:pt x="489" y="1004"/>
                  </a:lnTo>
                  <a:lnTo>
                    <a:pt x="481" y="1011"/>
                  </a:lnTo>
                  <a:lnTo>
                    <a:pt x="471" y="1017"/>
                  </a:lnTo>
                  <a:lnTo>
                    <a:pt x="461" y="1020"/>
                  </a:lnTo>
                  <a:lnTo>
                    <a:pt x="450" y="1021"/>
                  </a:lnTo>
                  <a:lnTo>
                    <a:pt x="438" y="1020"/>
                  </a:lnTo>
                  <a:lnTo>
                    <a:pt x="428" y="1017"/>
                  </a:lnTo>
                  <a:lnTo>
                    <a:pt x="418" y="1011"/>
                  </a:lnTo>
                  <a:lnTo>
                    <a:pt x="410" y="1004"/>
                  </a:lnTo>
                  <a:lnTo>
                    <a:pt x="17" y="607"/>
                  </a:lnTo>
                  <a:lnTo>
                    <a:pt x="7" y="596"/>
                  </a:lnTo>
                  <a:lnTo>
                    <a:pt x="2" y="581"/>
                  </a:lnTo>
                  <a:lnTo>
                    <a:pt x="0" y="567"/>
                  </a:lnTo>
                  <a:lnTo>
                    <a:pt x="2" y="553"/>
                  </a:lnTo>
                  <a:lnTo>
                    <a:pt x="7" y="539"/>
                  </a:lnTo>
                  <a:lnTo>
                    <a:pt x="17" y="528"/>
                  </a:lnTo>
                  <a:lnTo>
                    <a:pt x="29" y="518"/>
                  </a:lnTo>
                  <a:lnTo>
                    <a:pt x="42" y="512"/>
                  </a:lnTo>
                  <a:lnTo>
                    <a:pt x="57" y="510"/>
                  </a:lnTo>
                  <a:lnTo>
                    <a:pt x="71" y="512"/>
                  </a:lnTo>
                  <a:lnTo>
                    <a:pt x="84" y="518"/>
                  </a:lnTo>
                  <a:lnTo>
                    <a:pt x="96" y="528"/>
                  </a:lnTo>
                  <a:lnTo>
                    <a:pt x="394" y="828"/>
                  </a:lnTo>
                  <a:lnTo>
                    <a:pt x="394" y="57"/>
                  </a:lnTo>
                  <a:lnTo>
                    <a:pt x="397" y="39"/>
                  </a:lnTo>
                  <a:lnTo>
                    <a:pt x="405" y="23"/>
                  </a:lnTo>
                  <a:lnTo>
                    <a:pt x="416" y="11"/>
                  </a:lnTo>
                  <a:lnTo>
                    <a:pt x="432" y="3"/>
                  </a:lnTo>
                  <a:lnTo>
                    <a:pt x="4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92" name="Freeform 73"/>
          <p:cNvSpPr>
            <a:spLocks noEditPoints="1"/>
          </p:cNvSpPr>
          <p:nvPr/>
        </p:nvSpPr>
        <p:spPr bwMode="auto">
          <a:xfrm>
            <a:off x="10571019" y="1445734"/>
            <a:ext cx="536575" cy="444500"/>
          </a:xfrm>
          <a:custGeom>
            <a:avLst/>
            <a:gdLst>
              <a:gd name="T0" fmla="*/ 2433 w 3380"/>
              <a:gd name="T1" fmla="*/ 2305 h 2800"/>
              <a:gd name="T2" fmla="*/ 2369 w 3380"/>
              <a:gd name="T3" fmla="*/ 2501 h 2800"/>
              <a:gd name="T4" fmla="*/ 2488 w 3380"/>
              <a:gd name="T5" fmla="*/ 2663 h 2800"/>
              <a:gd name="T6" fmla="*/ 2695 w 3380"/>
              <a:gd name="T7" fmla="*/ 2663 h 2800"/>
              <a:gd name="T8" fmla="*/ 2814 w 3380"/>
              <a:gd name="T9" fmla="*/ 2501 h 2800"/>
              <a:gd name="T10" fmla="*/ 2751 w 3380"/>
              <a:gd name="T11" fmla="*/ 2305 h 2800"/>
              <a:gd name="T12" fmla="*/ 1296 w 3380"/>
              <a:gd name="T13" fmla="*/ 2240 h 2800"/>
              <a:gd name="T14" fmla="*/ 1113 w 3380"/>
              <a:gd name="T15" fmla="*/ 2332 h 2800"/>
              <a:gd name="T16" fmla="*/ 1082 w 3380"/>
              <a:gd name="T17" fmla="*/ 2534 h 2800"/>
              <a:gd name="T18" fmla="*/ 1224 w 3380"/>
              <a:gd name="T19" fmla="*/ 2677 h 2800"/>
              <a:gd name="T20" fmla="*/ 1429 w 3380"/>
              <a:gd name="T21" fmla="*/ 2644 h 2800"/>
              <a:gd name="T22" fmla="*/ 1521 w 3380"/>
              <a:gd name="T23" fmla="*/ 2464 h 2800"/>
              <a:gd name="T24" fmla="*/ 1429 w 3380"/>
              <a:gd name="T25" fmla="*/ 2283 h 2800"/>
              <a:gd name="T26" fmla="*/ 947 w 3380"/>
              <a:gd name="T27" fmla="*/ 1904 h 2800"/>
              <a:gd name="T28" fmla="*/ 3227 w 3380"/>
              <a:gd name="T29" fmla="*/ 1844 h 2800"/>
              <a:gd name="T30" fmla="*/ 679 w 3380"/>
              <a:gd name="T31" fmla="*/ 560 h 2800"/>
              <a:gd name="T32" fmla="*/ 124 w 3380"/>
              <a:gd name="T33" fmla="*/ 175 h 2800"/>
              <a:gd name="T34" fmla="*/ 155 w 3380"/>
              <a:gd name="T35" fmla="*/ 312 h 2800"/>
              <a:gd name="T36" fmla="*/ 296 w 3380"/>
              <a:gd name="T37" fmla="*/ 312 h 2800"/>
              <a:gd name="T38" fmla="*/ 327 w 3380"/>
              <a:gd name="T39" fmla="*/ 175 h 2800"/>
              <a:gd name="T40" fmla="*/ 225 w 3380"/>
              <a:gd name="T41" fmla="*/ 0 h 2800"/>
              <a:gd name="T42" fmla="*/ 398 w 3380"/>
              <a:gd name="T43" fmla="*/ 81 h 2800"/>
              <a:gd name="T44" fmla="*/ 3380 w 3380"/>
              <a:gd name="T45" fmla="*/ 448 h 2800"/>
              <a:gd name="T46" fmla="*/ 3311 w 3380"/>
              <a:gd name="T47" fmla="*/ 1920 h 2800"/>
              <a:gd name="T48" fmla="*/ 3099 w 3380"/>
              <a:gd name="T49" fmla="*/ 2016 h 2800"/>
              <a:gd name="T50" fmla="*/ 725 w 3380"/>
              <a:gd name="T51" fmla="*/ 2069 h 2800"/>
              <a:gd name="T52" fmla="*/ 680 w 3380"/>
              <a:gd name="T53" fmla="*/ 2223 h 2800"/>
              <a:gd name="T54" fmla="*/ 790 w 3380"/>
              <a:gd name="T55" fmla="*/ 2343 h 2800"/>
              <a:gd name="T56" fmla="*/ 1039 w 3380"/>
              <a:gd name="T57" fmla="*/ 2246 h 2800"/>
              <a:gd name="T58" fmla="*/ 1253 w 3380"/>
              <a:gd name="T59" fmla="*/ 2131 h 2800"/>
              <a:gd name="T60" fmla="*/ 1492 w 3380"/>
              <a:gd name="T61" fmla="*/ 2191 h 2800"/>
              <a:gd name="T62" fmla="*/ 2273 w 3380"/>
              <a:gd name="T63" fmla="*/ 2352 h 2800"/>
              <a:gd name="T64" fmla="*/ 2430 w 3380"/>
              <a:gd name="T65" fmla="*/ 2169 h 2800"/>
              <a:gd name="T66" fmla="*/ 2676 w 3380"/>
              <a:gd name="T67" fmla="*/ 2138 h 2800"/>
              <a:gd name="T68" fmla="*/ 2873 w 3380"/>
              <a:gd name="T69" fmla="*/ 2279 h 2800"/>
              <a:gd name="T70" fmla="*/ 3200 w 3380"/>
              <a:gd name="T71" fmla="*/ 2375 h 2800"/>
              <a:gd name="T72" fmla="*/ 3172 w 3380"/>
              <a:gd name="T73" fmla="*/ 2461 h 2800"/>
              <a:gd name="T74" fmla="*/ 2883 w 3380"/>
              <a:gd name="T75" fmla="*/ 2633 h 2800"/>
              <a:gd name="T76" fmla="*/ 2681 w 3380"/>
              <a:gd name="T77" fmla="*/ 2788 h 2800"/>
              <a:gd name="T78" fmla="*/ 2421 w 3380"/>
              <a:gd name="T79" fmla="*/ 2754 h 2800"/>
              <a:gd name="T80" fmla="*/ 2266 w 3380"/>
              <a:gd name="T81" fmla="*/ 2554 h 2800"/>
              <a:gd name="T82" fmla="*/ 1607 w 3380"/>
              <a:gd name="T83" fmla="*/ 2594 h 2800"/>
              <a:gd name="T84" fmla="*/ 1427 w 3380"/>
              <a:gd name="T85" fmla="*/ 2774 h 2800"/>
              <a:gd name="T86" fmla="*/ 1165 w 3380"/>
              <a:gd name="T87" fmla="*/ 2774 h 2800"/>
              <a:gd name="T88" fmla="*/ 984 w 3380"/>
              <a:gd name="T89" fmla="*/ 2594 h 2800"/>
              <a:gd name="T90" fmla="*/ 767 w 3380"/>
              <a:gd name="T91" fmla="*/ 2453 h 2800"/>
              <a:gd name="T92" fmla="*/ 592 w 3380"/>
              <a:gd name="T93" fmla="*/ 2307 h 2800"/>
              <a:gd name="T94" fmla="*/ 585 w 3380"/>
              <a:gd name="T95" fmla="*/ 2079 h 2800"/>
              <a:gd name="T96" fmla="*/ 753 w 3380"/>
              <a:gd name="T97" fmla="*/ 1922 h 2800"/>
              <a:gd name="T98" fmla="*/ 442 w 3380"/>
              <a:gd name="T99" fmla="*/ 280 h 2800"/>
              <a:gd name="T100" fmla="*/ 323 w 3380"/>
              <a:gd name="T101" fmla="*/ 426 h 2800"/>
              <a:gd name="T102" fmla="*/ 122 w 3380"/>
              <a:gd name="T103" fmla="*/ 423 h 2800"/>
              <a:gd name="T104" fmla="*/ 3 w 3380"/>
              <a:gd name="T105" fmla="*/ 261 h 2800"/>
              <a:gd name="T106" fmla="*/ 66 w 3380"/>
              <a:gd name="T107" fmla="*/ 65 h 2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80" h="2800">
                <a:moveTo>
                  <a:pt x="2591" y="2240"/>
                </a:moveTo>
                <a:lnTo>
                  <a:pt x="2554" y="2243"/>
                </a:lnTo>
                <a:lnTo>
                  <a:pt x="2521" y="2251"/>
                </a:lnTo>
                <a:lnTo>
                  <a:pt x="2488" y="2265"/>
                </a:lnTo>
                <a:lnTo>
                  <a:pt x="2458" y="2283"/>
                </a:lnTo>
                <a:lnTo>
                  <a:pt x="2433" y="2305"/>
                </a:lnTo>
                <a:lnTo>
                  <a:pt x="2410" y="2332"/>
                </a:lnTo>
                <a:lnTo>
                  <a:pt x="2392" y="2361"/>
                </a:lnTo>
                <a:lnTo>
                  <a:pt x="2377" y="2393"/>
                </a:lnTo>
                <a:lnTo>
                  <a:pt x="2369" y="2427"/>
                </a:lnTo>
                <a:lnTo>
                  <a:pt x="2366" y="2464"/>
                </a:lnTo>
                <a:lnTo>
                  <a:pt x="2369" y="2501"/>
                </a:lnTo>
                <a:lnTo>
                  <a:pt x="2377" y="2534"/>
                </a:lnTo>
                <a:lnTo>
                  <a:pt x="2392" y="2567"/>
                </a:lnTo>
                <a:lnTo>
                  <a:pt x="2410" y="2596"/>
                </a:lnTo>
                <a:lnTo>
                  <a:pt x="2433" y="2622"/>
                </a:lnTo>
                <a:lnTo>
                  <a:pt x="2458" y="2644"/>
                </a:lnTo>
                <a:lnTo>
                  <a:pt x="2488" y="2663"/>
                </a:lnTo>
                <a:lnTo>
                  <a:pt x="2521" y="2677"/>
                </a:lnTo>
                <a:lnTo>
                  <a:pt x="2554" y="2685"/>
                </a:lnTo>
                <a:lnTo>
                  <a:pt x="2591" y="2688"/>
                </a:lnTo>
                <a:lnTo>
                  <a:pt x="2628" y="2685"/>
                </a:lnTo>
                <a:lnTo>
                  <a:pt x="2663" y="2677"/>
                </a:lnTo>
                <a:lnTo>
                  <a:pt x="2695" y="2663"/>
                </a:lnTo>
                <a:lnTo>
                  <a:pt x="2724" y="2644"/>
                </a:lnTo>
                <a:lnTo>
                  <a:pt x="2751" y="2622"/>
                </a:lnTo>
                <a:lnTo>
                  <a:pt x="2774" y="2596"/>
                </a:lnTo>
                <a:lnTo>
                  <a:pt x="2791" y="2567"/>
                </a:lnTo>
                <a:lnTo>
                  <a:pt x="2805" y="2534"/>
                </a:lnTo>
                <a:lnTo>
                  <a:pt x="2814" y="2501"/>
                </a:lnTo>
                <a:lnTo>
                  <a:pt x="2817" y="2464"/>
                </a:lnTo>
                <a:lnTo>
                  <a:pt x="2814" y="2427"/>
                </a:lnTo>
                <a:lnTo>
                  <a:pt x="2805" y="2393"/>
                </a:lnTo>
                <a:lnTo>
                  <a:pt x="2791" y="2361"/>
                </a:lnTo>
                <a:lnTo>
                  <a:pt x="2774" y="2332"/>
                </a:lnTo>
                <a:lnTo>
                  <a:pt x="2751" y="2305"/>
                </a:lnTo>
                <a:lnTo>
                  <a:pt x="2724" y="2283"/>
                </a:lnTo>
                <a:lnTo>
                  <a:pt x="2695" y="2265"/>
                </a:lnTo>
                <a:lnTo>
                  <a:pt x="2663" y="2251"/>
                </a:lnTo>
                <a:lnTo>
                  <a:pt x="2628" y="2243"/>
                </a:lnTo>
                <a:lnTo>
                  <a:pt x="2591" y="2240"/>
                </a:lnTo>
                <a:close/>
                <a:moveTo>
                  <a:pt x="1296" y="2240"/>
                </a:moveTo>
                <a:lnTo>
                  <a:pt x="1259" y="2243"/>
                </a:lnTo>
                <a:lnTo>
                  <a:pt x="1224" y="2251"/>
                </a:lnTo>
                <a:lnTo>
                  <a:pt x="1192" y="2265"/>
                </a:lnTo>
                <a:lnTo>
                  <a:pt x="1163" y="2283"/>
                </a:lnTo>
                <a:lnTo>
                  <a:pt x="1136" y="2305"/>
                </a:lnTo>
                <a:lnTo>
                  <a:pt x="1113" y="2332"/>
                </a:lnTo>
                <a:lnTo>
                  <a:pt x="1096" y="2361"/>
                </a:lnTo>
                <a:lnTo>
                  <a:pt x="1082" y="2393"/>
                </a:lnTo>
                <a:lnTo>
                  <a:pt x="1073" y="2427"/>
                </a:lnTo>
                <a:lnTo>
                  <a:pt x="1070" y="2464"/>
                </a:lnTo>
                <a:lnTo>
                  <a:pt x="1073" y="2501"/>
                </a:lnTo>
                <a:lnTo>
                  <a:pt x="1082" y="2534"/>
                </a:lnTo>
                <a:lnTo>
                  <a:pt x="1096" y="2567"/>
                </a:lnTo>
                <a:lnTo>
                  <a:pt x="1113" y="2596"/>
                </a:lnTo>
                <a:lnTo>
                  <a:pt x="1136" y="2622"/>
                </a:lnTo>
                <a:lnTo>
                  <a:pt x="1163" y="2644"/>
                </a:lnTo>
                <a:lnTo>
                  <a:pt x="1192" y="2663"/>
                </a:lnTo>
                <a:lnTo>
                  <a:pt x="1224" y="2677"/>
                </a:lnTo>
                <a:lnTo>
                  <a:pt x="1259" y="2685"/>
                </a:lnTo>
                <a:lnTo>
                  <a:pt x="1296" y="2688"/>
                </a:lnTo>
                <a:lnTo>
                  <a:pt x="1333" y="2685"/>
                </a:lnTo>
                <a:lnTo>
                  <a:pt x="1366" y="2677"/>
                </a:lnTo>
                <a:lnTo>
                  <a:pt x="1399" y="2663"/>
                </a:lnTo>
                <a:lnTo>
                  <a:pt x="1429" y="2644"/>
                </a:lnTo>
                <a:lnTo>
                  <a:pt x="1455" y="2622"/>
                </a:lnTo>
                <a:lnTo>
                  <a:pt x="1478" y="2596"/>
                </a:lnTo>
                <a:lnTo>
                  <a:pt x="1496" y="2567"/>
                </a:lnTo>
                <a:lnTo>
                  <a:pt x="1510" y="2534"/>
                </a:lnTo>
                <a:lnTo>
                  <a:pt x="1518" y="2501"/>
                </a:lnTo>
                <a:lnTo>
                  <a:pt x="1521" y="2464"/>
                </a:lnTo>
                <a:lnTo>
                  <a:pt x="1518" y="2427"/>
                </a:lnTo>
                <a:lnTo>
                  <a:pt x="1510" y="2393"/>
                </a:lnTo>
                <a:lnTo>
                  <a:pt x="1496" y="2361"/>
                </a:lnTo>
                <a:lnTo>
                  <a:pt x="1478" y="2332"/>
                </a:lnTo>
                <a:lnTo>
                  <a:pt x="1455" y="2305"/>
                </a:lnTo>
                <a:lnTo>
                  <a:pt x="1429" y="2283"/>
                </a:lnTo>
                <a:lnTo>
                  <a:pt x="1399" y="2265"/>
                </a:lnTo>
                <a:lnTo>
                  <a:pt x="1366" y="2251"/>
                </a:lnTo>
                <a:lnTo>
                  <a:pt x="1333" y="2243"/>
                </a:lnTo>
                <a:lnTo>
                  <a:pt x="1296" y="2240"/>
                </a:lnTo>
                <a:close/>
                <a:moveTo>
                  <a:pt x="679" y="560"/>
                </a:moveTo>
                <a:lnTo>
                  <a:pt x="947" y="1904"/>
                </a:lnTo>
                <a:lnTo>
                  <a:pt x="3099" y="1904"/>
                </a:lnTo>
                <a:lnTo>
                  <a:pt x="3129" y="1901"/>
                </a:lnTo>
                <a:lnTo>
                  <a:pt x="3158" y="1894"/>
                </a:lnTo>
                <a:lnTo>
                  <a:pt x="3184" y="1881"/>
                </a:lnTo>
                <a:lnTo>
                  <a:pt x="3207" y="1864"/>
                </a:lnTo>
                <a:lnTo>
                  <a:pt x="3227" y="1844"/>
                </a:lnTo>
                <a:lnTo>
                  <a:pt x="3244" y="1822"/>
                </a:lnTo>
                <a:lnTo>
                  <a:pt x="3257" y="1795"/>
                </a:lnTo>
                <a:lnTo>
                  <a:pt x="3264" y="1767"/>
                </a:lnTo>
                <a:lnTo>
                  <a:pt x="3267" y="1737"/>
                </a:lnTo>
                <a:lnTo>
                  <a:pt x="3267" y="560"/>
                </a:lnTo>
                <a:lnTo>
                  <a:pt x="679" y="560"/>
                </a:lnTo>
                <a:close/>
                <a:moveTo>
                  <a:pt x="225" y="112"/>
                </a:moveTo>
                <a:lnTo>
                  <a:pt x="200" y="115"/>
                </a:lnTo>
                <a:lnTo>
                  <a:pt x="176" y="123"/>
                </a:lnTo>
                <a:lnTo>
                  <a:pt x="155" y="136"/>
                </a:lnTo>
                <a:lnTo>
                  <a:pt x="137" y="154"/>
                </a:lnTo>
                <a:lnTo>
                  <a:pt x="124" y="175"/>
                </a:lnTo>
                <a:lnTo>
                  <a:pt x="116" y="199"/>
                </a:lnTo>
                <a:lnTo>
                  <a:pt x="113" y="224"/>
                </a:lnTo>
                <a:lnTo>
                  <a:pt x="116" y="249"/>
                </a:lnTo>
                <a:lnTo>
                  <a:pt x="124" y="273"/>
                </a:lnTo>
                <a:lnTo>
                  <a:pt x="137" y="294"/>
                </a:lnTo>
                <a:lnTo>
                  <a:pt x="155" y="312"/>
                </a:lnTo>
                <a:lnTo>
                  <a:pt x="176" y="325"/>
                </a:lnTo>
                <a:lnTo>
                  <a:pt x="200" y="333"/>
                </a:lnTo>
                <a:lnTo>
                  <a:pt x="225" y="336"/>
                </a:lnTo>
                <a:lnTo>
                  <a:pt x="251" y="333"/>
                </a:lnTo>
                <a:lnTo>
                  <a:pt x="274" y="325"/>
                </a:lnTo>
                <a:lnTo>
                  <a:pt x="296" y="312"/>
                </a:lnTo>
                <a:lnTo>
                  <a:pt x="313" y="294"/>
                </a:lnTo>
                <a:lnTo>
                  <a:pt x="327" y="273"/>
                </a:lnTo>
                <a:lnTo>
                  <a:pt x="335" y="249"/>
                </a:lnTo>
                <a:lnTo>
                  <a:pt x="338" y="224"/>
                </a:lnTo>
                <a:lnTo>
                  <a:pt x="335" y="199"/>
                </a:lnTo>
                <a:lnTo>
                  <a:pt x="327" y="175"/>
                </a:lnTo>
                <a:lnTo>
                  <a:pt x="313" y="154"/>
                </a:lnTo>
                <a:lnTo>
                  <a:pt x="296" y="136"/>
                </a:lnTo>
                <a:lnTo>
                  <a:pt x="274" y="123"/>
                </a:lnTo>
                <a:lnTo>
                  <a:pt x="251" y="115"/>
                </a:lnTo>
                <a:lnTo>
                  <a:pt x="225" y="112"/>
                </a:lnTo>
                <a:close/>
                <a:moveTo>
                  <a:pt x="225" y="0"/>
                </a:moveTo>
                <a:lnTo>
                  <a:pt x="259" y="3"/>
                </a:lnTo>
                <a:lnTo>
                  <a:pt x="292" y="10"/>
                </a:lnTo>
                <a:lnTo>
                  <a:pt x="323" y="22"/>
                </a:lnTo>
                <a:lnTo>
                  <a:pt x="350" y="39"/>
                </a:lnTo>
                <a:lnTo>
                  <a:pt x="376" y="58"/>
                </a:lnTo>
                <a:lnTo>
                  <a:pt x="398" y="81"/>
                </a:lnTo>
                <a:lnTo>
                  <a:pt x="417" y="108"/>
                </a:lnTo>
                <a:lnTo>
                  <a:pt x="432" y="136"/>
                </a:lnTo>
                <a:lnTo>
                  <a:pt x="442" y="168"/>
                </a:lnTo>
                <a:lnTo>
                  <a:pt x="610" y="168"/>
                </a:lnTo>
                <a:lnTo>
                  <a:pt x="658" y="448"/>
                </a:lnTo>
                <a:lnTo>
                  <a:pt x="3380" y="448"/>
                </a:lnTo>
                <a:lnTo>
                  <a:pt x="3380" y="1737"/>
                </a:lnTo>
                <a:lnTo>
                  <a:pt x="3377" y="1778"/>
                </a:lnTo>
                <a:lnTo>
                  <a:pt x="3368" y="1817"/>
                </a:lnTo>
                <a:lnTo>
                  <a:pt x="3353" y="1854"/>
                </a:lnTo>
                <a:lnTo>
                  <a:pt x="3335" y="1889"/>
                </a:lnTo>
                <a:lnTo>
                  <a:pt x="3311" y="1920"/>
                </a:lnTo>
                <a:lnTo>
                  <a:pt x="3284" y="1948"/>
                </a:lnTo>
                <a:lnTo>
                  <a:pt x="3252" y="1971"/>
                </a:lnTo>
                <a:lnTo>
                  <a:pt x="3217" y="1991"/>
                </a:lnTo>
                <a:lnTo>
                  <a:pt x="3180" y="2004"/>
                </a:lnTo>
                <a:lnTo>
                  <a:pt x="3140" y="2013"/>
                </a:lnTo>
                <a:lnTo>
                  <a:pt x="3099" y="2016"/>
                </a:lnTo>
                <a:lnTo>
                  <a:pt x="855" y="2016"/>
                </a:lnTo>
                <a:lnTo>
                  <a:pt x="826" y="2018"/>
                </a:lnTo>
                <a:lnTo>
                  <a:pt x="797" y="2025"/>
                </a:lnTo>
                <a:lnTo>
                  <a:pt x="770" y="2036"/>
                </a:lnTo>
                <a:lnTo>
                  <a:pt x="747" y="2051"/>
                </a:lnTo>
                <a:lnTo>
                  <a:pt x="725" y="2069"/>
                </a:lnTo>
                <a:lnTo>
                  <a:pt x="707" y="2090"/>
                </a:lnTo>
                <a:lnTo>
                  <a:pt x="692" y="2114"/>
                </a:lnTo>
                <a:lnTo>
                  <a:pt x="682" y="2139"/>
                </a:lnTo>
                <a:lnTo>
                  <a:pt x="677" y="2167"/>
                </a:lnTo>
                <a:lnTo>
                  <a:pt x="676" y="2195"/>
                </a:lnTo>
                <a:lnTo>
                  <a:pt x="680" y="2223"/>
                </a:lnTo>
                <a:lnTo>
                  <a:pt x="689" y="2249"/>
                </a:lnTo>
                <a:lnTo>
                  <a:pt x="703" y="2274"/>
                </a:lnTo>
                <a:lnTo>
                  <a:pt x="720" y="2296"/>
                </a:lnTo>
                <a:lnTo>
                  <a:pt x="741" y="2315"/>
                </a:lnTo>
                <a:lnTo>
                  <a:pt x="764" y="2332"/>
                </a:lnTo>
                <a:lnTo>
                  <a:pt x="790" y="2343"/>
                </a:lnTo>
                <a:lnTo>
                  <a:pt x="817" y="2350"/>
                </a:lnTo>
                <a:lnTo>
                  <a:pt x="845" y="2352"/>
                </a:lnTo>
                <a:lnTo>
                  <a:pt x="977" y="2352"/>
                </a:lnTo>
                <a:lnTo>
                  <a:pt x="994" y="2314"/>
                </a:lnTo>
                <a:lnTo>
                  <a:pt x="1014" y="2279"/>
                </a:lnTo>
                <a:lnTo>
                  <a:pt x="1039" y="2246"/>
                </a:lnTo>
                <a:lnTo>
                  <a:pt x="1067" y="2217"/>
                </a:lnTo>
                <a:lnTo>
                  <a:pt x="1099" y="2191"/>
                </a:lnTo>
                <a:lnTo>
                  <a:pt x="1134" y="2169"/>
                </a:lnTo>
                <a:lnTo>
                  <a:pt x="1171" y="2151"/>
                </a:lnTo>
                <a:lnTo>
                  <a:pt x="1211" y="2138"/>
                </a:lnTo>
                <a:lnTo>
                  <a:pt x="1253" y="2131"/>
                </a:lnTo>
                <a:lnTo>
                  <a:pt x="1296" y="2128"/>
                </a:lnTo>
                <a:lnTo>
                  <a:pt x="1339" y="2131"/>
                </a:lnTo>
                <a:lnTo>
                  <a:pt x="1381" y="2138"/>
                </a:lnTo>
                <a:lnTo>
                  <a:pt x="1421" y="2151"/>
                </a:lnTo>
                <a:lnTo>
                  <a:pt x="1457" y="2169"/>
                </a:lnTo>
                <a:lnTo>
                  <a:pt x="1492" y="2191"/>
                </a:lnTo>
                <a:lnTo>
                  <a:pt x="1524" y="2217"/>
                </a:lnTo>
                <a:lnTo>
                  <a:pt x="1553" y="2246"/>
                </a:lnTo>
                <a:lnTo>
                  <a:pt x="1577" y="2279"/>
                </a:lnTo>
                <a:lnTo>
                  <a:pt x="1598" y="2314"/>
                </a:lnTo>
                <a:lnTo>
                  <a:pt x="1614" y="2352"/>
                </a:lnTo>
                <a:lnTo>
                  <a:pt x="2273" y="2352"/>
                </a:lnTo>
                <a:lnTo>
                  <a:pt x="2289" y="2314"/>
                </a:lnTo>
                <a:lnTo>
                  <a:pt x="2310" y="2279"/>
                </a:lnTo>
                <a:lnTo>
                  <a:pt x="2334" y="2246"/>
                </a:lnTo>
                <a:lnTo>
                  <a:pt x="2363" y="2217"/>
                </a:lnTo>
                <a:lnTo>
                  <a:pt x="2395" y="2191"/>
                </a:lnTo>
                <a:lnTo>
                  <a:pt x="2430" y="2169"/>
                </a:lnTo>
                <a:lnTo>
                  <a:pt x="2466" y="2151"/>
                </a:lnTo>
                <a:lnTo>
                  <a:pt x="2506" y="2138"/>
                </a:lnTo>
                <a:lnTo>
                  <a:pt x="2548" y="2131"/>
                </a:lnTo>
                <a:lnTo>
                  <a:pt x="2591" y="2128"/>
                </a:lnTo>
                <a:lnTo>
                  <a:pt x="2634" y="2131"/>
                </a:lnTo>
                <a:lnTo>
                  <a:pt x="2676" y="2138"/>
                </a:lnTo>
                <a:lnTo>
                  <a:pt x="2716" y="2151"/>
                </a:lnTo>
                <a:lnTo>
                  <a:pt x="2753" y="2169"/>
                </a:lnTo>
                <a:lnTo>
                  <a:pt x="2788" y="2191"/>
                </a:lnTo>
                <a:lnTo>
                  <a:pt x="2820" y="2217"/>
                </a:lnTo>
                <a:lnTo>
                  <a:pt x="2848" y="2246"/>
                </a:lnTo>
                <a:lnTo>
                  <a:pt x="2873" y="2279"/>
                </a:lnTo>
                <a:lnTo>
                  <a:pt x="2893" y="2314"/>
                </a:lnTo>
                <a:lnTo>
                  <a:pt x="2910" y="2352"/>
                </a:lnTo>
                <a:lnTo>
                  <a:pt x="3155" y="2352"/>
                </a:lnTo>
                <a:lnTo>
                  <a:pt x="3172" y="2355"/>
                </a:lnTo>
                <a:lnTo>
                  <a:pt x="3188" y="2363"/>
                </a:lnTo>
                <a:lnTo>
                  <a:pt x="3200" y="2375"/>
                </a:lnTo>
                <a:lnTo>
                  <a:pt x="3208" y="2391"/>
                </a:lnTo>
                <a:lnTo>
                  <a:pt x="3211" y="2408"/>
                </a:lnTo>
                <a:lnTo>
                  <a:pt x="3208" y="2425"/>
                </a:lnTo>
                <a:lnTo>
                  <a:pt x="3200" y="2441"/>
                </a:lnTo>
                <a:lnTo>
                  <a:pt x="3188" y="2453"/>
                </a:lnTo>
                <a:lnTo>
                  <a:pt x="3172" y="2461"/>
                </a:lnTo>
                <a:lnTo>
                  <a:pt x="3155" y="2464"/>
                </a:lnTo>
                <a:lnTo>
                  <a:pt x="2929" y="2464"/>
                </a:lnTo>
                <a:lnTo>
                  <a:pt x="2926" y="2510"/>
                </a:lnTo>
                <a:lnTo>
                  <a:pt x="2917" y="2554"/>
                </a:lnTo>
                <a:lnTo>
                  <a:pt x="2903" y="2594"/>
                </a:lnTo>
                <a:lnTo>
                  <a:pt x="2883" y="2633"/>
                </a:lnTo>
                <a:lnTo>
                  <a:pt x="2859" y="2670"/>
                </a:lnTo>
                <a:lnTo>
                  <a:pt x="2830" y="2701"/>
                </a:lnTo>
                <a:lnTo>
                  <a:pt x="2798" y="2730"/>
                </a:lnTo>
                <a:lnTo>
                  <a:pt x="2761" y="2754"/>
                </a:lnTo>
                <a:lnTo>
                  <a:pt x="2722" y="2774"/>
                </a:lnTo>
                <a:lnTo>
                  <a:pt x="2681" y="2788"/>
                </a:lnTo>
                <a:lnTo>
                  <a:pt x="2637" y="2797"/>
                </a:lnTo>
                <a:lnTo>
                  <a:pt x="2591" y="2800"/>
                </a:lnTo>
                <a:lnTo>
                  <a:pt x="2545" y="2797"/>
                </a:lnTo>
                <a:lnTo>
                  <a:pt x="2501" y="2788"/>
                </a:lnTo>
                <a:lnTo>
                  <a:pt x="2460" y="2774"/>
                </a:lnTo>
                <a:lnTo>
                  <a:pt x="2421" y="2754"/>
                </a:lnTo>
                <a:lnTo>
                  <a:pt x="2384" y="2730"/>
                </a:lnTo>
                <a:lnTo>
                  <a:pt x="2353" y="2701"/>
                </a:lnTo>
                <a:lnTo>
                  <a:pt x="2324" y="2670"/>
                </a:lnTo>
                <a:lnTo>
                  <a:pt x="2299" y="2633"/>
                </a:lnTo>
                <a:lnTo>
                  <a:pt x="2280" y="2594"/>
                </a:lnTo>
                <a:lnTo>
                  <a:pt x="2266" y="2554"/>
                </a:lnTo>
                <a:lnTo>
                  <a:pt x="2256" y="2510"/>
                </a:lnTo>
                <a:lnTo>
                  <a:pt x="2253" y="2464"/>
                </a:lnTo>
                <a:lnTo>
                  <a:pt x="1634" y="2464"/>
                </a:lnTo>
                <a:lnTo>
                  <a:pt x="1631" y="2510"/>
                </a:lnTo>
                <a:lnTo>
                  <a:pt x="1621" y="2554"/>
                </a:lnTo>
                <a:lnTo>
                  <a:pt x="1607" y="2594"/>
                </a:lnTo>
                <a:lnTo>
                  <a:pt x="1588" y="2633"/>
                </a:lnTo>
                <a:lnTo>
                  <a:pt x="1563" y="2670"/>
                </a:lnTo>
                <a:lnTo>
                  <a:pt x="1534" y="2701"/>
                </a:lnTo>
                <a:lnTo>
                  <a:pt x="1502" y="2730"/>
                </a:lnTo>
                <a:lnTo>
                  <a:pt x="1466" y="2754"/>
                </a:lnTo>
                <a:lnTo>
                  <a:pt x="1427" y="2774"/>
                </a:lnTo>
                <a:lnTo>
                  <a:pt x="1386" y="2788"/>
                </a:lnTo>
                <a:lnTo>
                  <a:pt x="1342" y="2797"/>
                </a:lnTo>
                <a:lnTo>
                  <a:pt x="1296" y="2800"/>
                </a:lnTo>
                <a:lnTo>
                  <a:pt x="1250" y="2797"/>
                </a:lnTo>
                <a:lnTo>
                  <a:pt x="1206" y="2788"/>
                </a:lnTo>
                <a:lnTo>
                  <a:pt x="1165" y="2774"/>
                </a:lnTo>
                <a:lnTo>
                  <a:pt x="1126" y="2754"/>
                </a:lnTo>
                <a:lnTo>
                  <a:pt x="1090" y="2730"/>
                </a:lnTo>
                <a:lnTo>
                  <a:pt x="1057" y="2701"/>
                </a:lnTo>
                <a:lnTo>
                  <a:pt x="1028" y="2670"/>
                </a:lnTo>
                <a:lnTo>
                  <a:pt x="1004" y="2633"/>
                </a:lnTo>
                <a:lnTo>
                  <a:pt x="984" y="2594"/>
                </a:lnTo>
                <a:lnTo>
                  <a:pt x="970" y="2554"/>
                </a:lnTo>
                <a:lnTo>
                  <a:pt x="961" y="2510"/>
                </a:lnTo>
                <a:lnTo>
                  <a:pt x="958" y="2464"/>
                </a:lnTo>
                <a:lnTo>
                  <a:pt x="845" y="2464"/>
                </a:lnTo>
                <a:lnTo>
                  <a:pt x="806" y="2461"/>
                </a:lnTo>
                <a:lnTo>
                  <a:pt x="767" y="2453"/>
                </a:lnTo>
                <a:lnTo>
                  <a:pt x="731" y="2440"/>
                </a:lnTo>
                <a:lnTo>
                  <a:pt x="696" y="2421"/>
                </a:lnTo>
                <a:lnTo>
                  <a:pt x="665" y="2399"/>
                </a:lnTo>
                <a:lnTo>
                  <a:pt x="636" y="2371"/>
                </a:lnTo>
                <a:lnTo>
                  <a:pt x="611" y="2341"/>
                </a:lnTo>
                <a:lnTo>
                  <a:pt x="592" y="2307"/>
                </a:lnTo>
                <a:lnTo>
                  <a:pt x="578" y="2271"/>
                </a:lnTo>
                <a:lnTo>
                  <a:pt x="567" y="2234"/>
                </a:lnTo>
                <a:lnTo>
                  <a:pt x="563" y="2195"/>
                </a:lnTo>
                <a:lnTo>
                  <a:pt x="564" y="2155"/>
                </a:lnTo>
                <a:lnTo>
                  <a:pt x="572" y="2116"/>
                </a:lnTo>
                <a:lnTo>
                  <a:pt x="585" y="2079"/>
                </a:lnTo>
                <a:lnTo>
                  <a:pt x="602" y="2045"/>
                </a:lnTo>
                <a:lnTo>
                  <a:pt x="625" y="2013"/>
                </a:lnTo>
                <a:lnTo>
                  <a:pt x="651" y="1984"/>
                </a:lnTo>
                <a:lnTo>
                  <a:pt x="682" y="1959"/>
                </a:lnTo>
                <a:lnTo>
                  <a:pt x="716" y="1939"/>
                </a:lnTo>
                <a:lnTo>
                  <a:pt x="753" y="1922"/>
                </a:lnTo>
                <a:lnTo>
                  <a:pt x="792" y="1911"/>
                </a:lnTo>
                <a:lnTo>
                  <a:pt x="833" y="1905"/>
                </a:lnTo>
                <a:lnTo>
                  <a:pt x="542" y="448"/>
                </a:lnTo>
                <a:lnTo>
                  <a:pt x="544" y="448"/>
                </a:lnTo>
                <a:lnTo>
                  <a:pt x="515" y="280"/>
                </a:lnTo>
                <a:lnTo>
                  <a:pt x="442" y="280"/>
                </a:lnTo>
                <a:lnTo>
                  <a:pt x="432" y="312"/>
                </a:lnTo>
                <a:lnTo>
                  <a:pt x="417" y="340"/>
                </a:lnTo>
                <a:lnTo>
                  <a:pt x="398" y="367"/>
                </a:lnTo>
                <a:lnTo>
                  <a:pt x="376" y="390"/>
                </a:lnTo>
                <a:lnTo>
                  <a:pt x="350" y="409"/>
                </a:lnTo>
                <a:lnTo>
                  <a:pt x="323" y="426"/>
                </a:lnTo>
                <a:lnTo>
                  <a:pt x="292" y="438"/>
                </a:lnTo>
                <a:lnTo>
                  <a:pt x="259" y="445"/>
                </a:lnTo>
                <a:lnTo>
                  <a:pt x="225" y="448"/>
                </a:lnTo>
                <a:lnTo>
                  <a:pt x="188" y="445"/>
                </a:lnTo>
                <a:lnTo>
                  <a:pt x="154" y="437"/>
                </a:lnTo>
                <a:lnTo>
                  <a:pt x="122" y="423"/>
                </a:lnTo>
                <a:lnTo>
                  <a:pt x="92" y="404"/>
                </a:lnTo>
                <a:lnTo>
                  <a:pt x="66" y="382"/>
                </a:lnTo>
                <a:lnTo>
                  <a:pt x="43" y="356"/>
                </a:lnTo>
                <a:lnTo>
                  <a:pt x="26" y="327"/>
                </a:lnTo>
                <a:lnTo>
                  <a:pt x="11" y="294"/>
                </a:lnTo>
                <a:lnTo>
                  <a:pt x="3" y="261"/>
                </a:lnTo>
                <a:lnTo>
                  <a:pt x="0" y="224"/>
                </a:lnTo>
                <a:lnTo>
                  <a:pt x="3" y="187"/>
                </a:lnTo>
                <a:lnTo>
                  <a:pt x="11" y="153"/>
                </a:lnTo>
                <a:lnTo>
                  <a:pt x="26" y="121"/>
                </a:lnTo>
                <a:lnTo>
                  <a:pt x="43" y="92"/>
                </a:lnTo>
                <a:lnTo>
                  <a:pt x="66" y="65"/>
                </a:lnTo>
                <a:lnTo>
                  <a:pt x="92" y="43"/>
                </a:lnTo>
                <a:lnTo>
                  <a:pt x="122" y="25"/>
                </a:lnTo>
                <a:lnTo>
                  <a:pt x="154" y="11"/>
                </a:lnTo>
                <a:lnTo>
                  <a:pt x="188" y="3"/>
                </a:lnTo>
                <a:lnTo>
                  <a:pt x="22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93" name="Group 265"/>
          <p:cNvGrpSpPr/>
          <p:nvPr/>
        </p:nvGrpSpPr>
        <p:grpSpPr>
          <a:xfrm>
            <a:off x="9637112" y="1445734"/>
            <a:ext cx="533400" cy="444500"/>
            <a:chOff x="7216775" y="1971675"/>
            <a:chExt cx="533400" cy="444500"/>
          </a:xfrm>
          <a:solidFill>
            <a:srgbClr val="000000"/>
          </a:solidFill>
        </p:grpSpPr>
        <p:sp>
          <p:nvSpPr>
            <p:cNvPr id="1294" name="Freeform 78"/>
            <p:cNvSpPr>
              <a:spLocks noEditPoints="1"/>
            </p:cNvSpPr>
            <p:nvPr/>
          </p:nvSpPr>
          <p:spPr bwMode="auto">
            <a:xfrm>
              <a:off x="7216775" y="1971675"/>
              <a:ext cx="533400" cy="444500"/>
            </a:xfrm>
            <a:custGeom>
              <a:avLst/>
              <a:gdLst>
                <a:gd name="T0" fmla="*/ 2396 w 3360"/>
                <a:gd name="T1" fmla="*/ 2332 h 2801"/>
                <a:gd name="T2" fmla="*/ 2377 w 3360"/>
                <a:gd name="T3" fmla="*/ 2568 h 2801"/>
                <a:gd name="T4" fmla="*/ 2576 w 3360"/>
                <a:gd name="T5" fmla="*/ 2689 h 2801"/>
                <a:gd name="T6" fmla="*/ 2775 w 3360"/>
                <a:gd name="T7" fmla="*/ 2568 h 2801"/>
                <a:gd name="T8" fmla="*/ 2756 w 3360"/>
                <a:gd name="T9" fmla="*/ 2332 h 2801"/>
                <a:gd name="T10" fmla="*/ 1288 w 3360"/>
                <a:gd name="T11" fmla="*/ 2241 h 2801"/>
                <a:gd name="T12" fmla="*/ 1089 w 3360"/>
                <a:gd name="T13" fmla="*/ 2362 h 2801"/>
                <a:gd name="T14" fmla="*/ 1107 w 3360"/>
                <a:gd name="T15" fmla="*/ 2597 h 2801"/>
                <a:gd name="T16" fmla="*/ 1324 w 3360"/>
                <a:gd name="T17" fmla="*/ 2686 h 2801"/>
                <a:gd name="T18" fmla="*/ 1501 w 3360"/>
                <a:gd name="T19" fmla="*/ 2536 h 2801"/>
                <a:gd name="T20" fmla="*/ 1447 w 3360"/>
                <a:gd name="T21" fmla="*/ 2306 h 2801"/>
                <a:gd name="T22" fmla="*/ 675 w 3360"/>
                <a:gd name="T23" fmla="*/ 560 h 2801"/>
                <a:gd name="T24" fmla="*/ 762 w 3360"/>
                <a:gd name="T25" fmla="*/ 571 h 2801"/>
                <a:gd name="T26" fmla="*/ 746 w 3360"/>
                <a:gd name="T27" fmla="*/ 670 h 2801"/>
                <a:gd name="T28" fmla="*/ 768 w 3360"/>
                <a:gd name="T29" fmla="*/ 913 h 2801"/>
                <a:gd name="T30" fmla="*/ 848 w 3360"/>
                <a:gd name="T31" fmla="*/ 1431 h 2801"/>
                <a:gd name="T32" fmla="*/ 942 w 3360"/>
                <a:gd name="T33" fmla="*/ 1423 h 2801"/>
                <a:gd name="T34" fmla="*/ 897 w 3360"/>
                <a:gd name="T35" fmla="*/ 1513 h 2801"/>
                <a:gd name="T36" fmla="*/ 945 w 3360"/>
                <a:gd name="T37" fmla="*/ 1764 h 2801"/>
                <a:gd name="T38" fmla="*/ 3082 w 3360"/>
                <a:gd name="T39" fmla="*/ 1904 h 2801"/>
                <a:gd name="T40" fmla="*/ 3195 w 3360"/>
                <a:gd name="T41" fmla="*/ 1810 h 2801"/>
                <a:gd name="T42" fmla="*/ 3249 w 3360"/>
                <a:gd name="T43" fmla="*/ 1513 h 2801"/>
                <a:gd name="T44" fmla="*/ 3203 w 3360"/>
                <a:gd name="T45" fmla="*/ 1423 h 2801"/>
                <a:gd name="T46" fmla="*/ 3203 w 3360"/>
                <a:gd name="T47" fmla="*/ 1153 h 2801"/>
                <a:gd name="T48" fmla="*/ 3249 w 3360"/>
                <a:gd name="T49" fmla="*/ 1065 h 2801"/>
                <a:gd name="T50" fmla="*/ 3195 w 3360"/>
                <a:gd name="T51" fmla="*/ 766 h 2801"/>
                <a:gd name="T52" fmla="*/ 199 w 3360"/>
                <a:gd name="T53" fmla="*/ 115 h 2801"/>
                <a:gd name="T54" fmla="*/ 115 w 3360"/>
                <a:gd name="T55" fmla="*/ 249 h 2801"/>
                <a:gd name="T56" fmla="*/ 249 w 3360"/>
                <a:gd name="T57" fmla="*/ 334 h 2801"/>
                <a:gd name="T58" fmla="*/ 333 w 3360"/>
                <a:gd name="T59" fmla="*/ 199 h 2801"/>
                <a:gd name="T60" fmla="*/ 223 w 3360"/>
                <a:gd name="T61" fmla="*/ 0 h 2801"/>
                <a:gd name="T62" fmla="*/ 415 w 3360"/>
                <a:gd name="T63" fmla="*/ 108 h 2801"/>
                <a:gd name="T64" fmla="*/ 3357 w 3360"/>
                <a:gd name="T65" fmla="*/ 1778 h 2801"/>
                <a:gd name="T66" fmla="*/ 3199 w 3360"/>
                <a:gd name="T67" fmla="*/ 1990 h 2801"/>
                <a:gd name="T68" fmla="*/ 786 w 3360"/>
                <a:gd name="T69" fmla="*/ 2028 h 2801"/>
                <a:gd name="T70" fmla="*/ 672 w 3360"/>
                <a:gd name="T71" fmla="*/ 2196 h 2801"/>
                <a:gd name="T72" fmla="*/ 785 w 3360"/>
                <a:gd name="T73" fmla="*/ 2344 h 2801"/>
                <a:gd name="T74" fmla="*/ 1061 w 3360"/>
                <a:gd name="T75" fmla="*/ 2218 h 2801"/>
                <a:gd name="T76" fmla="*/ 1331 w 3360"/>
                <a:gd name="T77" fmla="*/ 2131 h 2801"/>
                <a:gd name="T78" fmla="*/ 1567 w 3360"/>
                <a:gd name="T79" fmla="*/ 2279 h 2801"/>
                <a:gd name="T80" fmla="*/ 2349 w 3360"/>
                <a:gd name="T81" fmla="*/ 2218 h 2801"/>
                <a:gd name="T82" fmla="*/ 2619 w 3360"/>
                <a:gd name="T83" fmla="*/ 2131 h 2801"/>
                <a:gd name="T84" fmla="*/ 2856 w 3360"/>
                <a:gd name="T85" fmla="*/ 2279 h 2801"/>
                <a:gd name="T86" fmla="*/ 3189 w 3360"/>
                <a:gd name="T87" fmla="*/ 2391 h 2801"/>
                <a:gd name="T88" fmla="*/ 2912 w 3360"/>
                <a:gd name="T89" fmla="*/ 2465 h 2801"/>
                <a:gd name="T90" fmla="*/ 2781 w 3360"/>
                <a:gd name="T91" fmla="*/ 2731 h 2801"/>
                <a:gd name="T92" fmla="*/ 2531 w 3360"/>
                <a:gd name="T93" fmla="*/ 2798 h 2801"/>
                <a:gd name="T94" fmla="*/ 2286 w 3360"/>
                <a:gd name="T95" fmla="*/ 2635 h 2801"/>
                <a:gd name="T96" fmla="*/ 1612 w 3360"/>
                <a:gd name="T97" fmla="*/ 2555 h 2801"/>
                <a:gd name="T98" fmla="*/ 1419 w 3360"/>
                <a:gd name="T99" fmla="*/ 2775 h 2801"/>
                <a:gd name="T100" fmla="*/ 1157 w 3360"/>
                <a:gd name="T101" fmla="*/ 2775 h 2801"/>
                <a:gd name="T102" fmla="*/ 965 w 3360"/>
                <a:gd name="T103" fmla="*/ 2555 h 2801"/>
                <a:gd name="T104" fmla="*/ 692 w 3360"/>
                <a:gd name="T105" fmla="*/ 2423 h 2801"/>
                <a:gd name="T106" fmla="*/ 560 w 3360"/>
                <a:gd name="T107" fmla="*/ 2196 h 2801"/>
                <a:gd name="T108" fmla="*/ 679 w 3360"/>
                <a:gd name="T109" fmla="*/ 1960 h 2801"/>
                <a:gd name="T110" fmla="*/ 512 w 3360"/>
                <a:gd name="T111" fmla="*/ 280 h 2801"/>
                <a:gd name="T112" fmla="*/ 321 w 3360"/>
                <a:gd name="T113" fmla="*/ 426 h 2801"/>
                <a:gd name="T114" fmla="*/ 91 w 3360"/>
                <a:gd name="T115" fmla="*/ 404 h 2801"/>
                <a:gd name="T116" fmla="*/ 3 w 3360"/>
                <a:gd name="T117" fmla="*/ 188 h 2801"/>
                <a:gd name="T118" fmla="*/ 153 w 3360"/>
                <a:gd name="T119" fmla="*/ 11 h 2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60" h="2801">
                  <a:moveTo>
                    <a:pt x="2576" y="2241"/>
                  </a:moveTo>
                  <a:lnTo>
                    <a:pt x="2540" y="2244"/>
                  </a:lnTo>
                  <a:lnTo>
                    <a:pt x="2505" y="2252"/>
                  </a:lnTo>
                  <a:lnTo>
                    <a:pt x="2473" y="2266"/>
                  </a:lnTo>
                  <a:lnTo>
                    <a:pt x="2444" y="2284"/>
                  </a:lnTo>
                  <a:lnTo>
                    <a:pt x="2418" y="2306"/>
                  </a:lnTo>
                  <a:lnTo>
                    <a:pt x="2396" y="2332"/>
                  </a:lnTo>
                  <a:lnTo>
                    <a:pt x="2377" y="2362"/>
                  </a:lnTo>
                  <a:lnTo>
                    <a:pt x="2364" y="2394"/>
                  </a:lnTo>
                  <a:lnTo>
                    <a:pt x="2355" y="2429"/>
                  </a:lnTo>
                  <a:lnTo>
                    <a:pt x="2352" y="2465"/>
                  </a:lnTo>
                  <a:lnTo>
                    <a:pt x="2355" y="2502"/>
                  </a:lnTo>
                  <a:lnTo>
                    <a:pt x="2364" y="2536"/>
                  </a:lnTo>
                  <a:lnTo>
                    <a:pt x="2377" y="2568"/>
                  </a:lnTo>
                  <a:lnTo>
                    <a:pt x="2396" y="2597"/>
                  </a:lnTo>
                  <a:lnTo>
                    <a:pt x="2418" y="2623"/>
                  </a:lnTo>
                  <a:lnTo>
                    <a:pt x="2444" y="2645"/>
                  </a:lnTo>
                  <a:lnTo>
                    <a:pt x="2473" y="2664"/>
                  </a:lnTo>
                  <a:lnTo>
                    <a:pt x="2505" y="2677"/>
                  </a:lnTo>
                  <a:lnTo>
                    <a:pt x="2540" y="2686"/>
                  </a:lnTo>
                  <a:lnTo>
                    <a:pt x="2576" y="2689"/>
                  </a:lnTo>
                  <a:lnTo>
                    <a:pt x="2612" y="2686"/>
                  </a:lnTo>
                  <a:lnTo>
                    <a:pt x="2646" y="2677"/>
                  </a:lnTo>
                  <a:lnTo>
                    <a:pt x="2679" y="2664"/>
                  </a:lnTo>
                  <a:lnTo>
                    <a:pt x="2709" y="2645"/>
                  </a:lnTo>
                  <a:lnTo>
                    <a:pt x="2735" y="2623"/>
                  </a:lnTo>
                  <a:lnTo>
                    <a:pt x="2756" y="2597"/>
                  </a:lnTo>
                  <a:lnTo>
                    <a:pt x="2775" y="2568"/>
                  </a:lnTo>
                  <a:lnTo>
                    <a:pt x="2789" y="2536"/>
                  </a:lnTo>
                  <a:lnTo>
                    <a:pt x="2797" y="2502"/>
                  </a:lnTo>
                  <a:lnTo>
                    <a:pt x="2800" y="2465"/>
                  </a:lnTo>
                  <a:lnTo>
                    <a:pt x="2797" y="2429"/>
                  </a:lnTo>
                  <a:lnTo>
                    <a:pt x="2789" y="2394"/>
                  </a:lnTo>
                  <a:lnTo>
                    <a:pt x="2775" y="2362"/>
                  </a:lnTo>
                  <a:lnTo>
                    <a:pt x="2756" y="2332"/>
                  </a:lnTo>
                  <a:lnTo>
                    <a:pt x="2735" y="2306"/>
                  </a:lnTo>
                  <a:lnTo>
                    <a:pt x="2709" y="2284"/>
                  </a:lnTo>
                  <a:lnTo>
                    <a:pt x="2679" y="2266"/>
                  </a:lnTo>
                  <a:lnTo>
                    <a:pt x="2646" y="2252"/>
                  </a:lnTo>
                  <a:lnTo>
                    <a:pt x="2612" y="2244"/>
                  </a:lnTo>
                  <a:lnTo>
                    <a:pt x="2576" y="2241"/>
                  </a:lnTo>
                  <a:close/>
                  <a:moveTo>
                    <a:pt x="1288" y="2241"/>
                  </a:moveTo>
                  <a:lnTo>
                    <a:pt x="1251" y="2244"/>
                  </a:lnTo>
                  <a:lnTo>
                    <a:pt x="1217" y="2252"/>
                  </a:lnTo>
                  <a:lnTo>
                    <a:pt x="1185" y="2266"/>
                  </a:lnTo>
                  <a:lnTo>
                    <a:pt x="1156" y="2284"/>
                  </a:lnTo>
                  <a:lnTo>
                    <a:pt x="1130" y="2306"/>
                  </a:lnTo>
                  <a:lnTo>
                    <a:pt x="1107" y="2332"/>
                  </a:lnTo>
                  <a:lnTo>
                    <a:pt x="1089" y="2362"/>
                  </a:lnTo>
                  <a:lnTo>
                    <a:pt x="1076" y="2394"/>
                  </a:lnTo>
                  <a:lnTo>
                    <a:pt x="1066" y="2429"/>
                  </a:lnTo>
                  <a:lnTo>
                    <a:pt x="1064" y="2465"/>
                  </a:lnTo>
                  <a:lnTo>
                    <a:pt x="1066" y="2502"/>
                  </a:lnTo>
                  <a:lnTo>
                    <a:pt x="1076" y="2536"/>
                  </a:lnTo>
                  <a:lnTo>
                    <a:pt x="1089" y="2568"/>
                  </a:lnTo>
                  <a:lnTo>
                    <a:pt x="1107" y="2597"/>
                  </a:lnTo>
                  <a:lnTo>
                    <a:pt x="1130" y="2623"/>
                  </a:lnTo>
                  <a:lnTo>
                    <a:pt x="1156" y="2645"/>
                  </a:lnTo>
                  <a:lnTo>
                    <a:pt x="1185" y="2664"/>
                  </a:lnTo>
                  <a:lnTo>
                    <a:pt x="1217" y="2677"/>
                  </a:lnTo>
                  <a:lnTo>
                    <a:pt x="1251" y="2686"/>
                  </a:lnTo>
                  <a:lnTo>
                    <a:pt x="1288" y="2689"/>
                  </a:lnTo>
                  <a:lnTo>
                    <a:pt x="1324" y="2686"/>
                  </a:lnTo>
                  <a:lnTo>
                    <a:pt x="1358" y="2677"/>
                  </a:lnTo>
                  <a:lnTo>
                    <a:pt x="1391" y="2664"/>
                  </a:lnTo>
                  <a:lnTo>
                    <a:pt x="1420" y="2645"/>
                  </a:lnTo>
                  <a:lnTo>
                    <a:pt x="1447" y="2623"/>
                  </a:lnTo>
                  <a:lnTo>
                    <a:pt x="1469" y="2597"/>
                  </a:lnTo>
                  <a:lnTo>
                    <a:pt x="1487" y="2568"/>
                  </a:lnTo>
                  <a:lnTo>
                    <a:pt x="1501" y="2536"/>
                  </a:lnTo>
                  <a:lnTo>
                    <a:pt x="1509" y="2502"/>
                  </a:lnTo>
                  <a:lnTo>
                    <a:pt x="1512" y="2465"/>
                  </a:lnTo>
                  <a:lnTo>
                    <a:pt x="1509" y="2429"/>
                  </a:lnTo>
                  <a:lnTo>
                    <a:pt x="1501" y="2394"/>
                  </a:lnTo>
                  <a:lnTo>
                    <a:pt x="1487" y="2362"/>
                  </a:lnTo>
                  <a:lnTo>
                    <a:pt x="1469" y="2332"/>
                  </a:lnTo>
                  <a:lnTo>
                    <a:pt x="1447" y="2306"/>
                  </a:lnTo>
                  <a:lnTo>
                    <a:pt x="1420" y="2284"/>
                  </a:lnTo>
                  <a:lnTo>
                    <a:pt x="1391" y="2266"/>
                  </a:lnTo>
                  <a:lnTo>
                    <a:pt x="1358" y="2252"/>
                  </a:lnTo>
                  <a:lnTo>
                    <a:pt x="1324" y="2244"/>
                  </a:lnTo>
                  <a:lnTo>
                    <a:pt x="1288" y="2241"/>
                  </a:lnTo>
                  <a:close/>
                  <a:moveTo>
                    <a:pt x="3249" y="559"/>
                  </a:moveTo>
                  <a:lnTo>
                    <a:pt x="675" y="560"/>
                  </a:lnTo>
                  <a:lnTo>
                    <a:pt x="681" y="589"/>
                  </a:lnTo>
                  <a:lnTo>
                    <a:pt x="689" y="577"/>
                  </a:lnTo>
                  <a:lnTo>
                    <a:pt x="701" y="569"/>
                  </a:lnTo>
                  <a:lnTo>
                    <a:pt x="714" y="562"/>
                  </a:lnTo>
                  <a:lnTo>
                    <a:pt x="729" y="560"/>
                  </a:lnTo>
                  <a:lnTo>
                    <a:pt x="746" y="563"/>
                  </a:lnTo>
                  <a:lnTo>
                    <a:pt x="762" y="571"/>
                  </a:lnTo>
                  <a:lnTo>
                    <a:pt x="774" y="583"/>
                  </a:lnTo>
                  <a:lnTo>
                    <a:pt x="782" y="599"/>
                  </a:lnTo>
                  <a:lnTo>
                    <a:pt x="785" y="617"/>
                  </a:lnTo>
                  <a:lnTo>
                    <a:pt x="782" y="634"/>
                  </a:lnTo>
                  <a:lnTo>
                    <a:pt x="774" y="650"/>
                  </a:lnTo>
                  <a:lnTo>
                    <a:pt x="762" y="661"/>
                  </a:lnTo>
                  <a:lnTo>
                    <a:pt x="746" y="670"/>
                  </a:lnTo>
                  <a:lnTo>
                    <a:pt x="729" y="673"/>
                  </a:lnTo>
                  <a:lnTo>
                    <a:pt x="716" y="671"/>
                  </a:lnTo>
                  <a:lnTo>
                    <a:pt x="705" y="666"/>
                  </a:lnTo>
                  <a:lnTo>
                    <a:pt x="694" y="659"/>
                  </a:lnTo>
                  <a:lnTo>
                    <a:pt x="742" y="899"/>
                  </a:lnTo>
                  <a:lnTo>
                    <a:pt x="756" y="905"/>
                  </a:lnTo>
                  <a:lnTo>
                    <a:pt x="768" y="913"/>
                  </a:lnTo>
                  <a:lnTo>
                    <a:pt x="776" y="924"/>
                  </a:lnTo>
                  <a:lnTo>
                    <a:pt x="783" y="938"/>
                  </a:lnTo>
                  <a:lnTo>
                    <a:pt x="785" y="952"/>
                  </a:lnTo>
                  <a:lnTo>
                    <a:pt x="782" y="970"/>
                  </a:lnTo>
                  <a:lnTo>
                    <a:pt x="773" y="985"/>
                  </a:lnTo>
                  <a:lnTo>
                    <a:pt x="762" y="996"/>
                  </a:lnTo>
                  <a:lnTo>
                    <a:pt x="848" y="1431"/>
                  </a:lnTo>
                  <a:lnTo>
                    <a:pt x="856" y="1418"/>
                  </a:lnTo>
                  <a:lnTo>
                    <a:pt x="868" y="1409"/>
                  </a:lnTo>
                  <a:lnTo>
                    <a:pt x="881" y="1403"/>
                  </a:lnTo>
                  <a:lnTo>
                    <a:pt x="897" y="1400"/>
                  </a:lnTo>
                  <a:lnTo>
                    <a:pt x="915" y="1404"/>
                  </a:lnTo>
                  <a:lnTo>
                    <a:pt x="929" y="1411"/>
                  </a:lnTo>
                  <a:lnTo>
                    <a:pt x="942" y="1423"/>
                  </a:lnTo>
                  <a:lnTo>
                    <a:pt x="950" y="1439"/>
                  </a:lnTo>
                  <a:lnTo>
                    <a:pt x="953" y="1457"/>
                  </a:lnTo>
                  <a:lnTo>
                    <a:pt x="950" y="1474"/>
                  </a:lnTo>
                  <a:lnTo>
                    <a:pt x="942" y="1490"/>
                  </a:lnTo>
                  <a:lnTo>
                    <a:pt x="929" y="1501"/>
                  </a:lnTo>
                  <a:lnTo>
                    <a:pt x="915" y="1510"/>
                  </a:lnTo>
                  <a:lnTo>
                    <a:pt x="897" y="1513"/>
                  </a:lnTo>
                  <a:lnTo>
                    <a:pt x="883" y="1511"/>
                  </a:lnTo>
                  <a:lnTo>
                    <a:pt x="872" y="1507"/>
                  </a:lnTo>
                  <a:lnTo>
                    <a:pt x="862" y="1499"/>
                  </a:lnTo>
                  <a:lnTo>
                    <a:pt x="909" y="1739"/>
                  </a:lnTo>
                  <a:lnTo>
                    <a:pt x="923" y="1745"/>
                  </a:lnTo>
                  <a:lnTo>
                    <a:pt x="935" y="1753"/>
                  </a:lnTo>
                  <a:lnTo>
                    <a:pt x="945" y="1764"/>
                  </a:lnTo>
                  <a:lnTo>
                    <a:pt x="950" y="1778"/>
                  </a:lnTo>
                  <a:lnTo>
                    <a:pt x="953" y="1792"/>
                  </a:lnTo>
                  <a:lnTo>
                    <a:pt x="950" y="1810"/>
                  </a:lnTo>
                  <a:lnTo>
                    <a:pt x="941" y="1826"/>
                  </a:lnTo>
                  <a:lnTo>
                    <a:pt x="928" y="1837"/>
                  </a:lnTo>
                  <a:lnTo>
                    <a:pt x="942" y="1905"/>
                  </a:lnTo>
                  <a:lnTo>
                    <a:pt x="3082" y="1904"/>
                  </a:lnTo>
                  <a:lnTo>
                    <a:pt x="3113" y="1901"/>
                  </a:lnTo>
                  <a:lnTo>
                    <a:pt x="3143" y="1892"/>
                  </a:lnTo>
                  <a:lnTo>
                    <a:pt x="3170" y="1878"/>
                  </a:lnTo>
                  <a:lnTo>
                    <a:pt x="3195" y="1859"/>
                  </a:lnTo>
                  <a:lnTo>
                    <a:pt x="3215" y="1836"/>
                  </a:lnTo>
                  <a:lnTo>
                    <a:pt x="3203" y="1825"/>
                  </a:lnTo>
                  <a:lnTo>
                    <a:pt x="3195" y="1810"/>
                  </a:lnTo>
                  <a:lnTo>
                    <a:pt x="3193" y="1792"/>
                  </a:lnTo>
                  <a:lnTo>
                    <a:pt x="3195" y="1775"/>
                  </a:lnTo>
                  <a:lnTo>
                    <a:pt x="3203" y="1759"/>
                  </a:lnTo>
                  <a:lnTo>
                    <a:pt x="3216" y="1748"/>
                  </a:lnTo>
                  <a:lnTo>
                    <a:pt x="3231" y="1739"/>
                  </a:lnTo>
                  <a:lnTo>
                    <a:pt x="3249" y="1736"/>
                  </a:lnTo>
                  <a:lnTo>
                    <a:pt x="3249" y="1513"/>
                  </a:lnTo>
                  <a:lnTo>
                    <a:pt x="3231" y="1510"/>
                  </a:lnTo>
                  <a:lnTo>
                    <a:pt x="3216" y="1501"/>
                  </a:lnTo>
                  <a:lnTo>
                    <a:pt x="3203" y="1490"/>
                  </a:lnTo>
                  <a:lnTo>
                    <a:pt x="3195" y="1474"/>
                  </a:lnTo>
                  <a:lnTo>
                    <a:pt x="3193" y="1457"/>
                  </a:lnTo>
                  <a:lnTo>
                    <a:pt x="3195" y="1439"/>
                  </a:lnTo>
                  <a:lnTo>
                    <a:pt x="3203" y="1423"/>
                  </a:lnTo>
                  <a:lnTo>
                    <a:pt x="3216" y="1411"/>
                  </a:lnTo>
                  <a:lnTo>
                    <a:pt x="3231" y="1404"/>
                  </a:lnTo>
                  <a:lnTo>
                    <a:pt x="3249" y="1400"/>
                  </a:lnTo>
                  <a:lnTo>
                    <a:pt x="3249" y="1177"/>
                  </a:lnTo>
                  <a:lnTo>
                    <a:pt x="3231" y="1174"/>
                  </a:lnTo>
                  <a:lnTo>
                    <a:pt x="3216" y="1166"/>
                  </a:lnTo>
                  <a:lnTo>
                    <a:pt x="3203" y="1153"/>
                  </a:lnTo>
                  <a:lnTo>
                    <a:pt x="3195" y="1138"/>
                  </a:lnTo>
                  <a:lnTo>
                    <a:pt x="3193" y="1121"/>
                  </a:lnTo>
                  <a:lnTo>
                    <a:pt x="3195" y="1103"/>
                  </a:lnTo>
                  <a:lnTo>
                    <a:pt x="3203" y="1088"/>
                  </a:lnTo>
                  <a:lnTo>
                    <a:pt x="3216" y="1075"/>
                  </a:lnTo>
                  <a:lnTo>
                    <a:pt x="3231" y="1067"/>
                  </a:lnTo>
                  <a:lnTo>
                    <a:pt x="3249" y="1065"/>
                  </a:lnTo>
                  <a:lnTo>
                    <a:pt x="3249" y="840"/>
                  </a:lnTo>
                  <a:lnTo>
                    <a:pt x="3231" y="837"/>
                  </a:lnTo>
                  <a:lnTo>
                    <a:pt x="3216" y="830"/>
                  </a:lnTo>
                  <a:lnTo>
                    <a:pt x="3203" y="817"/>
                  </a:lnTo>
                  <a:lnTo>
                    <a:pt x="3195" y="802"/>
                  </a:lnTo>
                  <a:lnTo>
                    <a:pt x="3193" y="784"/>
                  </a:lnTo>
                  <a:lnTo>
                    <a:pt x="3195" y="766"/>
                  </a:lnTo>
                  <a:lnTo>
                    <a:pt x="3203" y="751"/>
                  </a:lnTo>
                  <a:lnTo>
                    <a:pt x="3216" y="739"/>
                  </a:lnTo>
                  <a:lnTo>
                    <a:pt x="3231" y="731"/>
                  </a:lnTo>
                  <a:lnTo>
                    <a:pt x="3249" y="728"/>
                  </a:lnTo>
                  <a:lnTo>
                    <a:pt x="3249" y="559"/>
                  </a:lnTo>
                  <a:close/>
                  <a:moveTo>
                    <a:pt x="223" y="112"/>
                  </a:moveTo>
                  <a:lnTo>
                    <a:pt x="199" y="115"/>
                  </a:lnTo>
                  <a:lnTo>
                    <a:pt x="175" y="124"/>
                  </a:lnTo>
                  <a:lnTo>
                    <a:pt x="154" y="137"/>
                  </a:lnTo>
                  <a:lnTo>
                    <a:pt x="136" y="154"/>
                  </a:lnTo>
                  <a:lnTo>
                    <a:pt x="124" y="175"/>
                  </a:lnTo>
                  <a:lnTo>
                    <a:pt x="115" y="199"/>
                  </a:lnTo>
                  <a:lnTo>
                    <a:pt x="112" y="225"/>
                  </a:lnTo>
                  <a:lnTo>
                    <a:pt x="115" y="249"/>
                  </a:lnTo>
                  <a:lnTo>
                    <a:pt x="124" y="273"/>
                  </a:lnTo>
                  <a:lnTo>
                    <a:pt x="136" y="294"/>
                  </a:lnTo>
                  <a:lnTo>
                    <a:pt x="154" y="312"/>
                  </a:lnTo>
                  <a:lnTo>
                    <a:pt x="175" y="324"/>
                  </a:lnTo>
                  <a:lnTo>
                    <a:pt x="199" y="334"/>
                  </a:lnTo>
                  <a:lnTo>
                    <a:pt x="223" y="336"/>
                  </a:lnTo>
                  <a:lnTo>
                    <a:pt x="249" y="334"/>
                  </a:lnTo>
                  <a:lnTo>
                    <a:pt x="273" y="324"/>
                  </a:lnTo>
                  <a:lnTo>
                    <a:pt x="294" y="312"/>
                  </a:lnTo>
                  <a:lnTo>
                    <a:pt x="312" y="294"/>
                  </a:lnTo>
                  <a:lnTo>
                    <a:pt x="324" y="273"/>
                  </a:lnTo>
                  <a:lnTo>
                    <a:pt x="333" y="249"/>
                  </a:lnTo>
                  <a:lnTo>
                    <a:pt x="336" y="225"/>
                  </a:lnTo>
                  <a:lnTo>
                    <a:pt x="333" y="199"/>
                  </a:lnTo>
                  <a:lnTo>
                    <a:pt x="324" y="175"/>
                  </a:lnTo>
                  <a:lnTo>
                    <a:pt x="312" y="154"/>
                  </a:lnTo>
                  <a:lnTo>
                    <a:pt x="294" y="137"/>
                  </a:lnTo>
                  <a:lnTo>
                    <a:pt x="273" y="124"/>
                  </a:lnTo>
                  <a:lnTo>
                    <a:pt x="249" y="115"/>
                  </a:lnTo>
                  <a:lnTo>
                    <a:pt x="223" y="112"/>
                  </a:lnTo>
                  <a:close/>
                  <a:moveTo>
                    <a:pt x="223" y="0"/>
                  </a:moveTo>
                  <a:lnTo>
                    <a:pt x="258" y="3"/>
                  </a:lnTo>
                  <a:lnTo>
                    <a:pt x="290" y="10"/>
                  </a:lnTo>
                  <a:lnTo>
                    <a:pt x="321" y="22"/>
                  </a:lnTo>
                  <a:lnTo>
                    <a:pt x="349" y="38"/>
                  </a:lnTo>
                  <a:lnTo>
                    <a:pt x="374" y="58"/>
                  </a:lnTo>
                  <a:lnTo>
                    <a:pt x="396" y="82"/>
                  </a:lnTo>
                  <a:lnTo>
                    <a:pt x="415" y="108"/>
                  </a:lnTo>
                  <a:lnTo>
                    <a:pt x="429" y="137"/>
                  </a:lnTo>
                  <a:lnTo>
                    <a:pt x="440" y="168"/>
                  </a:lnTo>
                  <a:lnTo>
                    <a:pt x="608" y="168"/>
                  </a:lnTo>
                  <a:lnTo>
                    <a:pt x="654" y="448"/>
                  </a:lnTo>
                  <a:lnTo>
                    <a:pt x="3360" y="447"/>
                  </a:lnTo>
                  <a:lnTo>
                    <a:pt x="3360" y="1736"/>
                  </a:lnTo>
                  <a:lnTo>
                    <a:pt x="3357" y="1778"/>
                  </a:lnTo>
                  <a:lnTo>
                    <a:pt x="3349" y="1817"/>
                  </a:lnTo>
                  <a:lnTo>
                    <a:pt x="3334" y="1854"/>
                  </a:lnTo>
                  <a:lnTo>
                    <a:pt x="3316" y="1888"/>
                  </a:lnTo>
                  <a:lnTo>
                    <a:pt x="3292" y="1919"/>
                  </a:lnTo>
                  <a:lnTo>
                    <a:pt x="3265" y="1947"/>
                  </a:lnTo>
                  <a:lnTo>
                    <a:pt x="3234" y="1971"/>
                  </a:lnTo>
                  <a:lnTo>
                    <a:pt x="3199" y="1990"/>
                  </a:lnTo>
                  <a:lnTo>
                    <a:pt x="3162" y="2005"/>
                  </a:lnTo>
                  <a:lnTo>
                    <a:pt x="3122" y="2013"/>
                  </a:lnTo>
                  <a:lnTo>
                    <a:pt x="3082" y="2016"/>
                  </a:lnTo>
                  <a:lnTo>
                    <a:pt x="898" y="2017"/>
                  </a:lnTo>
                  <a:lnTo>
                    <a:pt x="850" y="2017"/>
                  </a:lnTo>
                  <a:lnTo>
                    <a:pt x="817" y="2020"/>
                  </a:lnTo>
                  <a:lnTo>
                    <a:pt x="786" y="2028"/>
                  </a:lnTo>
                  <a:lnTo>
                    <a:pt x="757" y="2042"/>
                  </a:lnTo>
                  <a:lnTo>
                    <a:pt x="731" y="2061"/>
                  </a:lnTo>
                  <a:lnTo>
                    <a:pt x="709" y="2083"/>
                  </a:lnTo>
                  <a:lnTo>
                    <a:pt x="691" y="2109"/>
                  </a:lnTo>
                  <a:lnTo>
                    <a:pt x="679" y="2137"/>
                  </a:lnTo>
                  <a:lnTo>
                    <a:pt x="672" y="2168"/>
                  </a:lnTo>
                  <a:lnTo>
                    <a:pt x="672" y="2196"/>
                  </a:lnTo>
                  <a:lnTo>
                    <a:pt x="677" y="2224"/>
                  </a:lnTo>
                  <a:lnTo>
                    <a:pt x="685" y="2250"/>
                  </a:lnTo>
                  <a:lnTo>
                    <a:pt x="698" y="2275"/>
                  </a:lnTo>
                  <a:lnTo>
                    <a:pt x="715" y="2297"/>
                  </a:lnTo>
                  <a:lnTo>
                    <a:pt x="736" y="2316"/>
                  </a:lnTo>
                  <a:lnTo>
                    <a:pt x="760" y="2332"/>
                  </a:lnTo>
                  <a:lnTo>
                    <a:pt x="785" y="2344"/>
                  </a:lnTo>
                  <a:lnTo>
                    <a:pt x="812" y="2351"/>
                  </a:lnTo>
                  <a:lnTo>
                    <a:pt x="840" y="2353"/>
                  </a:lnTo>
                  <a:lnTo>
                    <a:pt x="972" y="2353"/>
                  </a:lnTo>
                  <a:lnTo>
                    <a:pt x="987" y="2315"/>
                  </a:lnTo>
                  <a:lnTo>
                    <a:pt x="1008" y="2279"/>
                  </a:lnTo>
                  <a:lnTo>
                    <a:pt x="1032" y="2247"/>
                  </a:lnTo>
                  <a:lnTo>
                    <a:pt x="1061" y="2218"/>
                  </a:lnTo>
                  <a:lnTo>
                    <a:pt x="1092" y="2192"/>
                  </a:lnTo>
                  <a:lnTo>
                    <a:pt x="1127" y="2170"/>
                  </a:lnTo>
                  <a:lnTo>
                    <a:pt x="1164" y="2152"/>
                  </a:lnTo>
                  <a:lnTo>
                    <a:pt x="1204" y="2140"/>
                  </a:lnTo>
                  <a:lnTo>
                    <a:pt x="1245" y="2131"/>
                  </a:lnTo>
                  <a:lnTo>
                    <a:pt x="1288" y="2128"/>
                  </a:lnTo>
                  <a:lnTo>
                    <a:pt x="1331" y="2131"/>
                  </a:lnTo>
                  <a:lnTo>
                    <a:pt x="1372" y="2140"/>
                  </a:lnTo>
                  <a:lnTo>
                    <a:pt x="1411" y="2152"/>
                  </a:lnTo>
                  <a:lnTo>
                    <a:pt x="1449" y="2170"/>
                  </a:lnTo>
                  <a:lnTo>
                    <a:pt x="1483" y="2192"/>
                  </a:lnTo>
                  <a:lnTo>
                    <a:pt x="1515" y="2218"/>
                  </a:lnTo>
                  <a:lnTo>
                    <a:pt x="1544" y="2247"/>
                  </a:lnTo>
                  <a:lnTo>
                    <a:pt x="1567" y="2279"/>
                  </a:lnTo>
                  <a:lnTo>
                    <a:pt x="1588" y="2315"/>
                  </a:lnTo>
                  <a:lnTo>
                    <a:pt x="1605" y="2353"/>
                  </a:lnTo>
                  <a:lnTo>
                    <a:pt x="2260" y="2353"/>
                  </a:lnTo>
                  <a:lnTo>
                    <a:pt x="2276" y="2315"/>
                  </a:lnTo>
                  <a:lnTo>
                    <a:pt x="2296" y="2279"/>
                  </a:lnTo>
                  <a:lnTo>
                    <a:pt x="2321" y="2247"/>
                  </a:lnTo>
                  <a:lnTo>
                    <a:pt x="2349" y="2218"/>
                  </a:lnTo>
                  <a:lnTo>
                    <a:pt x="2380" y="2192"/>
                  </a:lnTo>
                  <a:lnTo>
                    <a:pt x="2415" y="2170"/>
                  </a:lnTo>
                  <a:lnTo>
                    <a:pt x="2452" y="2152"/>
                  </a:lnTo>
                  <a:lnTo>
                    <a:pt x="2491" y="2140"/>
                  </a:lnTo>
                  <a:lnTo>
                    <a:pt x="2533" y="2131"/>
                  </a:lnTo>
                  <a:lnTo>
                    <a:pt x="2576" y="2128"/>
                  </a:lnTo>
                  <a:lnTo>
                    <a:pt x="2619" y="2131"/>
                  </a:lnTo>
                  <a:lnTo>
                    <a:pt x="2661" y="2140"/>
                  </a:lnTo>
                  <a:lnTo>
                    <a:pt x="2700" y="2152"/>
                  </a:lnTo>
                  <a:lnTo>
                    <a:pt x="2737" y="2170"/>
                  </a:lnTo>
                  <a:lnTo>
                    <a:pt x="2772" y="2192"/>
                  </a:lnTo>
                  <a:lnTo>
                    <a:pt x="2803" y="2218"/>
                  </a:lnTo>
                  <a:lnTo>
                    <a:pt x="2831" y="2247"/>
                  </a:lnTo>
                  <a:lnTo>
                    <a:pt x="2856" y="2279"/>
                  </a:lnTo>
                  <a:lnTo>
                    <a:pt x="2876" y="2315"/>
                  </a:lnTo>
                  <a:lnTo>
                    <a:pt x="2893" y="2353"/>
                  </a:lnTo>
                  <a:lnTo>
                    <a:pt x="3136" y="2353"/>
                  </a:lnTo>
                  <a:lnTo>
                    <a:pt x="3154" y="2356"/>
                  </a:lnTo>
                  <a:lnTo>
                    <a:pt x="3169" y="2363"/>
                  </a:lnTo>
                  <a:lnTo>
                    <a:pt x="3182" y="2376"/>
                  </a:lnTo>
                  <a:lnTo>
                    <a:pt x="3189" y="2391"/>
                  </a:lnTo>
                  <a:lnTo>
                    <a:pt x="3192" y="2409"/>
                  </a:lnTo>
                  <a:lnTo>
                    <a:pt x="3189" y="2427"/>
                  </a:lnTo>
                  <a:lnTo>
                    <a:pt x="3182" y="2442"/>
                  </a:lnTo>
                  <a:lnTo>
                    <a:pt x="3169" y="2454"/>
                  </a:lnTo>
                  <a:lnTo>
                    <a:pt x="3154" y="2462"/>
                  </a:lnTo>
                  <a:lnTo>
                    <a:pt x="3136" y="2465"/>
                  </a:lnTo>
                  <a:lnTo>
                    <a:pt x="2912" y="2465"/>
                  </a:lnTo>
                  <a:lnTo>
                    <a:pt x="2909" y="2510"/>
                  </a:lnTo>
                  <a:lnTo>
                    <a:pt x="2900" y="2555"/>
                  </a:lnTo>
                  <a:lnTo>
                    <a:pt x="2885" y="2595"/>
                  </a:lnTo>
                  <a:lnTo>
                    <a:pt x="2867" y="2635"/>
                  </a:lnTo>
                  <a:lnTo>
                    <a:pt x="2842" y="2670"/>
                  </a:lnTo>
                  <a:lnTo>
                    <a:pt x="2814" y="2702"/>
                  </a:lnTo>
                  <a:lnTo>
                    <a:pt x="2781" y="2731"/>
                  </a:lnTo>
                  <a:lnTo>
                    <a:pt x="2745" y="2755"/>
                  </a:lnTo>
                  <a:lnTo>
                    <a:pt x="2707" y="2775"/>
                  </a:lnTo>
                  <a:lnTo>
                    <a:pt x="2665" y="2789"/>
                  </a:lnTo>
                  <a:lnTo>
                    <a:pt x="2621" y="2798"/>
                  </a:lnTo>
                  <a:lnTo>
                    <a:pt x="2576" y="2801"/>
                  </a:lnTo>
                  <a:lnTo>
                    <a:pt x="2576" y="2801"/>
                  </a:lnTo>
                  <a:lnTo>
                    <a:pt x="2531" y="2798"/>
                  </a:lnTo>
                  <a:lnTo>
                    <a:pt x="2487" y="2789"/>
                  </a:lnTo>
                  <a:lnTo>
                    <a:pt x="2446" y="2775"/>
                  </a:lnTo>
                  <a:lnTo>
                    <a:pt x="2406" y="2755"/>
                  </a:lnTo>
                  <a:lnTo>
                    <a:pt x="2371" y="2731"/>
                  </a:lnTo>
                  <a:lnTo>
                    <a:pt x="2339" y="2702"/>
                  </a:lnTo>
                  <a:lnTo>
                    <a:pt x="2311" y="2670"/>
                  </a:lnTo>
                  <a:lnTo>
                    <a:pt x="2286" y="2635"/>
                  </a:lnTo>
                  <a:lnTo>
                    <a:pt x="2267" y="2595"/>
                  </a:lnTo>
                  <a:lnTo>
                    <a:pt x="2252" y="2555"/>
                  </a:lnTo>
                  <a:lnTo>
                    <a:pt x="2243" y="2510"/>
                  </a:lnTo>
                  <a:lnTo>
                    <a:pt x="2240" y="2465"/>
                  </a:lnTo>
                  <a:lnTo>
                    <a:pt x="1624" y="2465"/>
                  </a:lnTo>
                  <a:lnTo>
                    <a:pt x="1620" y="2510"/>
                  </a:lnTo>
                  <a:lnTo>
                    <a:pt x="1612" y="2555"/>
                  </a:lnTo>
                  <a:lnTo>
                    <a:pt x="1598" y="2595"/>
                  </a:lnTo>
                  <a:lnTo>
                    <a:pt x="1578" y="2635"/>
                  </a:lnTo>
                  <a:lnTo>
                    <a:pt x="1554" y="2670"/>
                  </a:lnTo>
                  <a:lnTo>
                    <a:pt x="1526" y="2702"/>
                  </a:lnTo>
                  <a:lnTo>
                    <a:pt x="1494" y="2731"/>
                  </a:lnTo>
                  <a:lnTo>
                    <a:pt x="1457" y="2755"/>
                  </a:lnTo>
                  <a:lnTo>
                    <a:pt x="1419" y="2775"/>
                  </a:lnTo>
                  <a:lnTo>
                    <a:pt x="1377" y="2789"/>
                  </a:lnTo>
                  <a:lnTo>
                    <a:pt x="1334" y="2798"/>
                  </a:lnTo>
                  <a:lnTo>
                    <a:pt x="1288" y="2801"/>
                  </a:lnTo>
                  <a:lnTo>
                    <a:pt x="1288" y="2801"/>
                  </a:lnTo>
                  <a:lnTo>
                    <a:pt x="1242" y="2798"/>
                  </a:lnTo>
                  <a:lnTo>
                    <a:pt x="1198" y="2789"/>
                  </a:lnTo>
                  <a:lnTo>
                    <a:pt x="1157" y="2775"/>
                  </a:lnTo>
                  <a:lnTo>
                    <a:pt x="1118" y="2755"/>
                  </a:lnTo>
                  <a:lnTo>
                    <a:pt x="1083" y="2731"/>
                  </a:lnTo>
                  <a:lnTo>
                    <a:pt x="1051" y="2702"/>
                  </a:lnTo>
                  <a:lnTo>
                    <a:pt x="1022" y="2670"/>
                  </a:lnTo>
                  <a:lnTo>
                    <a:pt x="998" y="2635"/>
                  </a:lnTo>
                  <a:lnTo>
                    <a:pt x="978" y="2595"/>
                  </a:lnTo>
                  <a:lnTo>
                    <a:pt x="965" y="2555"/>
                  </a:lnTo>
                  <a:lnTo>
                    <a:pt x="955" y="2510"/>
                  </a:lnTo>
                  <a:lnTo>
                    <a:pt x="952" y="2465"/>
                  </a:lnTo>
                  <a:lnTo>
                    <a:pt x="840" y="2465"/>
                  </a:lnTo>
                  <a:lnTo>
                    <a:pt x="801" y="2462"/>
                  </a:lnTo>
                  <a:lnTo>
                    <a:pt x="763" y="2454"/>
                  </a:lnTo>
                  <a:lnTo>
                    <a:pt x="727" y="2440"/>
                  </a:lnTo>
                  <a:lnTo>
                    <a:pt x="692" y="2423"/>
                  </a:lnTo>
                  <a:lnTo>
                    <a:pt x="661" y="2400"/>
                  </a:lnTo>
                  <a:lnTo>
                    <a:pt x="632" y="2373"/>
                  </a:lnTo>
                  <a:lnTo>
                    <a:pt x="608" y="2341"/>
                  </a:lnTo>
                  <a:lnTo>
                    <a:pt x="588" y="2308"/>
                  </a:lnTo>
                  <a:lnTo>
                    <a:pt x="574" y="2272"/>
                  </a:lnTo>
                  <a:lnTo>
                    <a:pt x="564" y="2234"/>
                  </a:lnTo>
                  <a:lnTo>
                    <a:pt x="560" y="2196"/>
                  </a:lnTo>
                  <a:lnTo>
                    <a:pt x="561" y="2156"/>
                  </a:lnTo>
                  <a:lnTo>
                    <a:pt x="569" y="2117"/>
                  </a:lnTo>
                  <a:lnTo>
                    <a:pt x="581" y="2079"/>
                  </a:lnTo>
                  <a:lnTo>
                    <a:pt x="599" y="2045"/>
                  </a:lnTo>
                  <a:lnTo>
                    <a:pt x="622" y="2013"/>
                  </a:lnTo>
                  <a:lnTo>
                    <a:pt x="648" y="1985"/>
                  </a:lnTo>
                  <a:lnTo>
                    <a:pt x="679" y="1960"/>
                  </a:lnTo>
                  <a:lnTo>
                    <a:pt x="712" y="1939"/>
                  </a:lnTo>
                  <a:lnTo>
                    <a:pt x="748" y="1922"/>
                  </a:lnTo>
                  <a:lnTo>
                    <a:pt x="787" y="1911"/>
                  </a:lnTo>
                  <a:lnTo>
                    <a:pt x="828" y="1906"/>
                  </a:lnTo>
                  <a:lnTo>
                    <a:pt x="538" y="448"/>
                  </a:lnTo>
                  <a:lnTo>
                    <a:pt x="540" y="448"/>
                  </a:lnTo>
                  <a:lnTo>
                    <a:pt x="512" y="280"/>
                  </a:lnTo>
                  <a:lnTo>
                    <a:pt x="440" y="280"/>
                  </a:lnTo>
                  <a:lnTo>
                    <a:pt x="429" y="311"/>
                  </a:lnTo>
                  <a:lnTo>
                    <a:pt x="415" y="340"/>
                  </a:lnTo>
                  <a:lnTo>
                    <a:pt x="396" y="366"/>
                  </a:lnTo>
                  <a:lnTo>
                    <a:pt x="374" y="390"/>
                  </a:lnTo>
                  <a:lnTo>
                    <a:pt x="349" y="410"/>
                  </a:lnTo>
                  <a:lnTo>
                    <a:pt x="321" y="426"/>
                  </a:lnTo>
                  <a:lnTo>
                    <a:pt x="290" y="438"/>
                  </a:lnTo>
                  <a:lnTo>
                    <a:pt x="258" y="445"/>
                  </a:lnTo>
                  <a:lnTo>
                    <a:pt x="223" y="448"/>
                  </a:lnTo>
                  <a:lnTo>
                    <a:pt x="188" y="445"/>
                  </a:lnTo>
                  <a:lnTo>
                    <a:pt x="153" y="437"/>
                  </a:lnTo>
                  <a:lnTo>
                    <a:pt x="121" y="423"/>
                  </a:lnTo>
                  <a:lnTo>
                    <a:pt x="91" y="404"/>
                  </a:lnTo>
                  <a:lnTo>
                    <a:pt x="65" y="383"/>
                  </a:lnTo>
                  <a:lnTo>
                    <a:pt x="44" y="357"/>
                  </a:lnTo>
                  <a:lnTo>
                    <a:pt x="25" y="326"/>
                  </a:lnTo>
                  <a:lnTo>
                    <a:pt x="11" y="295"/>
                  </a:lnTo>
                  <a:lnTo>
                    <a:pt x="3" y="260"/>
                  </a:lnTo>
                  <a:lnTo>
                    <a:pt x="0" y="225"/>
                  </a:lnTo>
                  <a:lnTo>
                    <a:pt x="3" y="188"/>
                  </a:lnTo>
                  <a:lnTo>
                    <a:pt x="11" y="153"/>
                  </a:lnTo>
                  <a:lnTo>
                    <a:pt x="25" y="122"/>
                  </a:lnTo>
                  <a:lnTo>
                    <a:pt x="44" y="91"/>
                  </a:lnTo>
                  <a:lnTo>
                    <a:pt x="65" y="65"/>
                  </a:lnTo>
                  <a:lnTo>
                    <a:pt x="91" y="44"/>
                  </a:lnTo>
                  <a:lnTo>
                    <a:pt x="121" y="25"/>
                  </a:lnTo>
                  <a:lnTo>
                    <a:pt x="153" y="11"/>
                  </a:lnTo>
                  <a:lnTo>
                    <a:pt x="188" y="3"/>
                  </a:lnTo>
                  <a:lnTo>
                    <a:pt x="2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79"/>
            <p:cNvSpPr>
              <a:spLocks/>
            </p:cNvSpPr>
            <p:nvPr/>
          </p:nvSpPr>
          <p:spPr bwMode="auto">
            <a:xfrm>
              <a:off x="7510463" y="2087563"/>
              <a:ext cx="17463" cy="17463"/>
            </a:xfrm>
            <a:custGeom>
              <a:avLst/>
              <a:gdLst>
                <a:gd name="T0" fmla="*/ 56 w 111"/>
                <a:gd name="T1" fmla="*/ 0 h 112"/>
                <a:gd name="T2" fmla="*/ 74 w 111"/>
                <a:gd name="T3" fmla="*/ 3 h 112"/>
                <a:gd name="T4" fmla="*/ 88 w 111"/>
                <a:gd name="T5" fmla="*/ 11 h 112"/>
                <a:gd name="T6" fmla="*/ 101 w 111"/>
                <a:gd name="T7" fmla="*/ 23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89 h 112"/>
                <a:gd name="T16" fmla="*/ 88 w 111"/>
                <a:gd name="T17" fmla="*/ 102 h 112"/>
                <a:gd name="T18" fmla="*/ 74 w 111"/>
                <a:gd name="T19" fmla="*/ 109 h 112"/>
                <a:gd name="T20" fmla="*/ 56 w 111"/>
                <a:gd name="T21" fmla="*/ 112 h 112"/>
                <a:gd name="T22" fmla="*/ 39 w 111"/>
                <a:gd name="T23" fmla="*/ 109 h 112"/>
                <a:gd name="T24" fmla="*/ 23 w 111"/>
                <a:gd name="T25" fmla="*/ 102 h 112"/>
                <a:gd name="T26" fmla="*/ 10 w 111"/>
                <a:gd name="T27" fmla="*/ 89 h 112"/>
                <a:gd name="T28" fmla="*/ 2 w 111"/>
                <a:gd name="T29" fmla="*/ 74 h 112"/>
                <a:gd name="T30" fmla="*/ 0 w 111"/>
                <a:gd name="T31" fmla="*/ 56 h 112"/>
                <a:gd name="T32" fmla="*/ 2 w 111"/>
                <a:gd name="T33" fmla="*/ 38 h 112"/>
                <a:gd name="T34" fmla="*/ 10 w 111"/>
                <a:gd name="T35" fmla="*/ 23 h 112"/>
                <a:gd name="T36" fmla="*/ 23 w 111"/>
                <a:gd name="T37" fmla="*/ 11 h 112"/>
                <a:gd name="T38" fmla="*/ 39 w 111"/>
                <a:gd name="T39" fmla="*/ 3 h 112"/>
                <a:gd name="T40" fmla="*/ 56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Freeform 80"/>
            <p:cNvSpPr>
              <a:spLocks/>
            </p:cNvSpPr>
            <p:nvPr/>
          </p:nvSpPr>
          <p:spPr bwMode="auto">
            <a:xfrm>
              <a:off x="7537450" y="206057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2 w 113"/>
                <a:gd name="T27" fmla="*/ 90 h 113"/>
                <a:gd name="T28" fmla="*/ 4 w 113"/>
                <a:gd name="T29" fmla="*/ 74 h 113"/>
                <a:gd name="T30" fmla="*/ 0 w 113"/>
                <a:gd name="T31" fmla="*/ 57 h 113"/>
                <a:gd name="T32" fmla="*/ 4 w 113"/>
                <a:gd name="T33" fmla="*/ 39 h 113"/>
                <a:gd name="T34" fmla="*/ 12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Freeform 81"/>
            <p:cNvSpPr>
              <a:spLocks/>
            </p:cNvSpPr>
            <p:nvPr/>
          </p:nvSpPr>
          <p:spPr bwMode="auto">
            <a:xfrm>
              <a:off x="7537450" y="2114550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3 w 113"/>
                <a:gd name="T25" fmla="*/ 101 h 113"/>
                <a:gd name="T26" fmla="*/ 12 w 113"/>
                <a:gd name="T27" fmla="*/ 90 h 113"/>
                <a:gd name="T28" fmla="*/ 4 w 113"/>
                <a:gd name="T29" fmla="*/ 74 h 113"/>
                <a:gd name="T30" fmla="*/ 0 w 113"/>
                <a:gd name="T31" fmla="*/ 56 h 113"/>
                <a:gd name="T32" fmla="*/ 4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82"/>
            <p:cNvSpPr>
              <a:spLocks/>
            </p:cNvSpPr>
            <p:nvPr/>
          </p:nvSpPr>
          <p:spPr bwMode="auto">
            <a:xfrm>
              <a:off x="7562850" y="2087563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83"/>
            <p:cNvSpPr>
              <a:spLocks/>
            </p:cNvSpPr>
            <p:nvPr/>
          </p:nvSpPr>
          <p:spPr bwMode="auto">
            <a:xfrm>
              <a:off x="7456488" y="2087563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09 w 113"/>
                <a:gd name="T9" fmla="*/ 38 h 112"/>
                <a:gd name="T10" fmla="*/ 113 w 113"/>
                <a:gd name="T11" fmla="*/ 56 h 112"/>
                <a:gd name="T12" fmla="*/ 109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84"/>
            <p:cNvSpPr>
              <a:spLocks/>
            </p:cNvSpPr>
            <p:nvPr/>
          </p:nvSpPr>
          <p:spPr bwMode="auto">
            <a:xfrm>
              <a:off x="7483475" y="20605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1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0 w 112"/>
                <a:gd name="T35" fmla="*/ 23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85"/>
            <p:cNvSpPr>
              <a:spLocks/>
            </p:cNvSpPr>
            <p:nvPr/>
          </p:nvSpPr>
          <p:spPr bwMode="auto">
            <a:xfrm>
              <a:off x="7483475" y="211455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1 h 113"/>
                <a:gd name="T18" fmla="*/ 73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3 w 112"/>
                <a:gd name="T25" fmla="*/ 101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0 w 112"/>
                <a:gd name="T35" fmla="*/ 23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86"/>
            <p:cNvSpPr>
              <a:spLocks/>
            </p:cNvSpPr>
            <p:nvPr/>
          </p:nvSpPr>
          <p:spPr bwMode="auto">
            <a:xfrm>
              <a:off x="7350125" y="2087563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8 w 112"/>
                <a:gd name="T5" fmla="*/ 11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8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87"/>
            <p:cNvSpPr>
              <a:spLocks/>
            </p:cNvSpPr>
            <p:nvPr/>
          </p:nvSpPr>
          <p:spPr bwMode="auto">
            <a:xfrm>
              <a:off x="7404100" y="2087563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0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0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0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88"/>
            <p:cNvSpPr>
              <a:spLocks/>
            </p:cNvSpPr>
            <p:nvPr/>
          </p:nvSpPr>
          <p:spPr bwMode="auto">
            <a:xfrm>
              <a:off x="7377113" y="20605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90 w 112"/>
                <a:gd name="T5" fmla="*/ 11 h 113"/>
                <a:gd name="T6" fmla="*/ 102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2 w 112"/>
                <a:gd name="T15" fmla="*/ 90 h 113"/>
                <a:gd name="T16" fmla="*/ 90 w 112"/>
                <a:gd name="T17" fmla="*/ 101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4 w 112"/>
                <a:gd name="T25" fmla="*/ 101 h 113"/>
                <a:gd name="T26" fmla="*/ 12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2 w 112"/>
                <a:gd name="T35" fmla="*/ 23 h 113"/>
                <a:gd name="T36" fmla="*/ 24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89"/>
            <p:cNvSpPr>
              <a:spLocks/>
            </p:cNvSpPr>
            <p:nvPr/>
          </p:nvSpPr>
          <p:spPr bwMode="auto">
            <a:xfrm>
              <a:off x="7429500" y="2060575"/>
              <a:ext cx="19050" cy="17463"/>
            </a:xfrm>
            <a:custGeom>
              <a:avLst/>
              <a:gdLst>
                <a:gd name="T0" fmla="*/ 55 w 111"/>
                <a:gd name="T1" fmla="*/ 0 h 113"/>
                <a:gd name="T2" fmla="*/ 74 w 111"/>
                <a:gd name="T3" fmla="*/ 3 h 113"/>
                <a:gd name="T4" fmla="*/ 88 w 111"/>
                <a:gd name="T5" fmla="*/ 11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1 h 113"/>
                <a:gd name="T18" fmla="*/ 74 w 111"/>
                <a:gd name="T19" fmla="*/ 110 h 113"/>
                <a:gd name="T20" fmla="*/ 55 w 111"/>
                <a:gd name="T21" fmla="*/ 113 h 113"/>
                <a:gd name="T22" fmla="*/ 37 w 111"/>
                <a:gd name="T23" fmla="*/ 110 h 113"/>
                <a:gd name="T24" fmla="*/ 23 w 111"/>
                <a:gd name="T25" fmla="*/ 101 h 113"/>
                <a:gd name="T26" fmla="*/ 10 w 111"/>
                <a:gd name="T27" fmla="*/ 90 h 113"/>
                <a:gd name="T28" fmla="*/ 3 w 111"/>
                <a:gd name="T29" fmla="*/ 74 h 113"/>
                <a:gd name="T30" fmla="*/ 0 w 111"/>
                <a:gd name="T31" fmla="*/ 57 h 113"/>
                <a:gd name="T32" fmla="*/ 3 w 111"/>
                <a:gd name="T33" fmla="*/ 39 h 113"/>
                <a:gd name="T34" fmla="*/ 10 w 111"/>
                <a:gd name="T35" fmla="*/ 23 h 113"/>
                <a:gd name="T36" fmla="*/ 23 w 111"/>
                <a:gd name="T37" fmla="*/ 11 h 113"/>
                <a:gd name="T38" fmla="*/ 37 w 111"/>
                <a:gd name="T39" fmla="*/ 3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1"/>
                  </a:lnTo>
                  <a:lnTo>
                    <a:pt x="74" y="110"/>
                  </a:lnTo>
                  <a:lnTo>
                    <a:pt x="55" y="113"/>
                  </a:lnTo>
                  <a:lnTo>
                    <a:pt x="37" y="110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90"/>
            <p:cNvSpPr>
              <a:spLocks/>
            </p:cNvSpPr>
            <p:nvPr/>
          </p:nvSpPr>
          <p:spPr bwMode="auto">
            <a:xfrm>
              <a:off x="7377113" y="211455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90 w 112"/>
                <a:gd name="T5" fmla="*/ 12 h 113"/>
                <a:gd name="T6" fmla="*/ 102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2 w 112"/>
                <a:gd name="T15" fmla="*/ 90 h 113"/>
                <a:gd name="T16" fmla="*/ 90 w 112"/>
                <a:gd name="T17" fmla="*/ 101 h 113"/>
                <a:gd name="T18" fmla="*/ 74 w 112"/>
                <a:gd name="T19" fmla="*/ 109 h 113"/>
                <a:gd name="T20" fmla="*/ 56 w 112"/>
                <a:gd name="T21" fmla="*/ 113 h 113"/>
                <a:gd name="T22" fmla="*/ 39 w 112"/>
                <a:gd name="T23" fmla="*/ 109 h 113"/>
                <a:gd name="T24" fmla="*/ 24 w 112"/>
                <a:gd name="T25" fmla="*/ 101 h 113"/>
                <a:gd name="T26" fmla="*/ 12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2 w 112"/>
                <a:gd name="T35" fmla="*/ 23 h 113"/>
                <a:gd name="T36" fmla="*/ 24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91"/>
            <p:cNvSpPr>
              <a:spLocks/>
            </p:cNvSpPr>
            <p:nvPr/>
          </p:nvSpPr>
          <p:spPr bwMode="auto">
            <a:xfrm>
              <a:off x="7429500" y="2114550"/>
              <a:ext cx="19050" cy="17463"/>
            </a:xfrm>
            <a:custGeom>
              <a:avLst/>
              <a:gdLst>
                <a:gd name="T0" fmla="*/ 55 w 111"/>
                <a:gd name="T1" fmla="*/ 0 h 113"/>
                <a:gd name="T2" fmla="*/ 74 w 111"/>
                <a:gd name="T3" fmla="*/ 3 h 113"/>
                <a:gd name="T4" fmla="*/ 88 w 111"/>
                <a:gd name="T5" fmla="*/ 12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6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1 h 113"/>
                <a:gd name="T18" fmla="*/ 74 w 111"/>
                <a:gd name="T19" fmla="*/ 109 h 113"/>
                <a:gd name="T20" fmla="*/ 55 w 111"/>
                <a:gd name="T21" fmla="*/ 113 h 113"/>
                <a:gd name="T22" fmla="*/ 37 w 111"/>
                <a:gd name="T23" fmla="*/ 109 h 113"/>
                <a:gd name="T24" fmla="*/ 23 w 111"/>
                <a:gd name="T25" fmla="*/ 101 h 113"/>
                <a:gd name="T26" fmla="*/ 10 w 111"/>
                <a:gd name="T27" fmla="*/ 90 h 113"/>
                <a:gd name="T28" fmla="*/ 3 w 111"/>
                <a:gd name="T29" fmla="*/ 74 h 113"/>
                <a:gd name="T30" fmla="*/ 0 w 111"/>
                <a:gd name="T31" fmla="*/ 56 h 113"/>
                <a:gd name="T32" fmla="*/ 3 w 111"/>
                <a:gd name="T33" fmla="*/ 39 h 113"/>
                <a:gd name="T34" fmla="*/ 10 w 111"/>
                <a:gd name="T35" fmla="*/ 23 h 113"/>
                <a:gd name="T36" fmla="*/ 23 w 111"/>
                <a:gd name="T37" fmla="*/ 12 h 113"/>
                <a:gd name="T38" fmla="*/ 37 w 111"/>
                <a:gd name="T39" fmla="*/ 3 h 113"/>
                <a:gd name="T40" fmla="*/ 55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5" y="0"/>
                  </a:moveTo>
                  <a:lnTo>
                    <a:pt x="74" y="3"/>
                  </a:lnTo>
                  <a:lnTo>
                    <a:pt x="88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1"/>
                  </a:lnTo>
                  <a:lnTo>
                    <a:pt x="74" y="109"/>
                  </a:lnTo>
                  <a:lnTo>
                    <a:pt x="55" y="113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92"/>
            <p:cNvSpPr>
              <a:spLocks/>
            </p:cNvSpPr>
            <p:nvPr/>
          </p:nvSpPr>
          <p:spPr bwMode="auto">
            <a:xfrm>
              <a:off x="7589838" y="206057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90 w 112"/>
                <a:gd name="T5" fmla="*/ 11 h 113"/>
                <a:gd name="T6" fmla="*/ 102 w 112"/>
                <a:gd name="T7" fmla="*/ 23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90 h 113"/>
                <a:gd name="T16" fmla="*/ 90 w 112"/>
                <a:gd name="T17" fmla="*/ 101 h 113"/>
                <a:gd name="T18" fmla="*/ 74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4 w 112"/>
                <a:gd name="T25" fmla="*/ 101 h 113"/>
                <a:gd name="T26" fmla="*/ 12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2 w 112"/>
                <a:gd name="T35" fmla="*/ 23 h 113"/>
                <a:gd name="T36" fmla="*/ 24 w 112"/>
                <a:gd name="T37" fmla="*/ 11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93"/>
            <p:cNvSpPr>
              <a:spLocks/>
            </p:cNvSpPr>
            <p:nvPr/>
          </p:nvSpPr>
          <p:spPr bwMode="auto">
            <a:xfrm>
              <a:off x="7589838" y="211455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90 w 112"/>
                <a:gd name="T5" fmla="*/ 12 h 113"/>
                <a:gd name="T6" fmla="*/ 102 w 112"/>
                <a:gd name="T7" fmla="*/ 23 h 113"/>
                <a:gd name="T8" fmla="*/ 110 w 112"/>
                <a:gd name="T9" fmla="*/ 39 h 113"/>
                <a:gd name="T10" fmla="*/ 112 w 112"/>
                <a:gd name="T11" fmla="*/ 56 h 113"/>
                <a:gd name="T12" fmla="*/ 110 w 112"/>
                <a:gd name="T13" fmla="*/ 74 h 113"/>
                <a:gd name="T14" fmla="*/ 102 w 112"/>
                <a:gd name="T15" fmla="*/ 90 h 113"/>
                <a:gd name="T16" fmla="*/ 90 w 112"/>
                <a:gd name="T17" fmla="*/ 101 h 113"/>
                <a:gd name="T18" fmla="*/ 74 w 112"/>
                <a:gd name="T19" fmla="*/ 109 h 113"/>
                <a:gd name="T20" fmla="*/ 56 w 112"/>
                <a:gd name="T21" fmla="*/ 113 h 113"/>
                <a:gd name="T22" fmla="*/ 39 w 112"/>
                <a:gd name="T23" fmla="*/ 109 h 113"/>
                <a:gd name="T24" fmla="*/ 24 w 112"/>
                <a:gd name="T25" fmla="*/ 101 h 113"/>
                <a:gd name="T26" fmla="*/ 12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2 w 112"/>
                <a:gd name="T35" fmla="*/ 23 h 113"/>
                <a:gd name="T36" fmla="*/ 24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94"/>
            <p:cNvSpPr>
              <a:spLocks/>
            </p:cNvSpPr>
            <p:nvPr/>
          </p:nvSpPr>
          <p:spPr bwMode="auto">
            <a:xfrm>
              <a:off x="7616825" y="2087563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0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0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2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0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95"/>
            <p:cNvSpPr>
              <a:spLocks/>
            </p:cNvSpPr>
            <p:nvPr/>
          </p:nvSpPr>
          <p:spPr bwMode="auto">
            <a:xfrm>
              <a:off x="7670800" y="2087563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09 w 113"/>
                <a:gd name="T9" fmla="*/ 38 h 112"/>
                <a:gd name="T10" fmla="*/ 113 w 113"/>
                <a:gd name="T11" fmla="*/ 56 h 112"/>
                <a:gd name="T12" fmla="*/ 109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96"/>
            <p:cNvSpPr>
              <a:spLocks/>
            </p:cNvSpPr>
            <p:nvPr/>
          </p:nvSpPr>
          <p:spPr bwMode="auto">
            <a:xfrm>
              <a:off x="7510463" y="2139950"/>
              <a:ext cx="17463" cy="19050"/>
            </a:xfrm>
            <a:custGeom>
              <a:avLst/>
              <a:gdLst>
                <a:gd name="T0" fmla="*/ 56 w 111"/>
                <a:gd name="T1" fmla="*/ 0 h 112"/>
                <a:gd name="T2" fmla="*/ 74 w 111"/>
                <a:gd name="T3" fmla="*/ 2 h 112"/>
                <a:gd name="T4" fmla="*/ 88 w 111"/>
                <a:gd name="T5" fmla="*/ 10 h 112"/>
                <a:gd name="T6" fmla="*/ 101 w 111"/>
                <a:gd name="T7" fmla="*/ 23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3 h 112"/>
                <a:gd name="T14" fmla="*/ 101 w 111"/>
                <a:gd name="T15" fmla="*/ 88 h 112"/>
                <a:gd name="T16" fmla="*/ 88 w 111"/>
                <a:gd name="T17" fmla="*/ 101 h 112"/>
                <a:gd name="T18" fmla="*/ 74 w 111"/>
                <a:gd name="T19" fmla="*/ 109 h 112"/>
                <a:gd name="T20" fmla="*/ 56 w 111"/>
                <a:gd name="T21" fmla="*/ 112 h 112"/>
                <a:gd name="T22" fmla="*/ 39 w 111"/>
                <a:gd name="T23" fmla="*/ 109 h 112"/>
                <a:gd name="T24" fmla="*/ 23 w 111"/>
                <a:gd name="T25" fmla="*/ 101 h 112"/>
                <a:gd name="T26" fmla="*/ 10 w 111"/>
                <a:gd name="T27" fmla="*/ 88 h 112"/>
                <a:gd name="T28" fmla="*/ 2 w 111"/>
                <a:gd name="T29" fmla="*/ 73 h 112"/>
                <a:gd name="T30" fmla="*/ 0 w 111"/>
                <a:gd name="T31" fmla="*/ 56 h 112"/>
                <a:gd name="T32" fmla="*/ 2 w 111"/>
                <a:gd name="T33" fmla="*/ 38 h 112"/>
                <a:gd name="T34" fmla="*/ 10 w 111"/>
                <a:gd name="T35" fmla="*/ 23 h 112"/>
                <a:gd name="T36" fmla="*/ 23 w 111"/>
                <a:gd name="T37" fmla="*/ 10 h 112"/>
                <a:gd name="T38" fmla="*/ 39 w 111"/>
                <a:gd name="T39" fmla="*/ 2 h 112"/>
                <a:gd name="T40" fmla="*/ 56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6" y="0"/>
                  </a:moveTo>
                  <a:lnTo>
                    <a:pt x="74" y="2"/>
                  </a:lnTo>
                  <a:lnTo>
                    <a:pt x="88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3"/>
                  </a:lnTo>
                  <a:lnTo>
                    <a:pt x="101" y="88"/>
                  </a:lnTo>
                  <a:lnTo>
                    <a:pt x="88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Freeform 97"/>
            <p:cNvSpPr>
              <a:spLocks/>
            </p:cNvSpPr>
            <p:nvPr/>
          </p:nvSpPr>
          <p:spPr bwMode="auto">
            <a:xfrm>
              <a:off x="7562850" y="2139950"/>
              <a:ext cx="19050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2 h 112"/>
                <a:gd name="T4" fmla="*/ 89 w 112"/>
                <a:gd name="T5" fmla="*/ 10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8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0 w 112"/>
                <a:gd name="T27" fmla="*/ 88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3 w 112"/>
                <a:gd name="T37" fmla="*/ 10 h 112"/>
                <a:gd name="T38" fmla="*/ 38 w 112"/>
                <a:gd name="T39" fmla="*/ 2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8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Freeform 98"/>
            <p:cNvSpPr>
              <a:spLocks/>
            </p:cNvSpPr>
            <p:nvPr/>
          </p:nvSpPr>
          <p:spPr bwMode="auto">
            <a:xfrm>
              <a:off x="7456488" y="2139950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2 h 112"/>
                <a:gd name="T4" fmla="*/ 90 w 113"/>
                <a:gd name="T5" fmla="*/ 10 h 112"/>
                <a:gd name="T6" fmla="*/ 102 w 113"/>
                <a:gd name="T7" fmla="*/ 23 h 112"/>
                <a:gd name="T8" fmla="*/ 109 w 113"/>
                <a:gd name="T9" fmla="*/ 38 h 112"/>
                <a:gd name="T10" fmla="*/ 113 w 113"/>
                <a:gd name="T11" fmla="*/ 56 h 112"/>
                <a:gd name="T12" fmla="*/ 109 w 113"/>
                <a:gd name="T13" fmla="*/ 73 h 112"/>
                <a:gd name="T14" fmla="*/ 102 w 113"/>
                <a:gd name="T15" fmla="*/ 88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8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2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3"/>
                  </a:lnTo>
                  <a:lnTo>
                    <a:pt x="102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99"/>
            <p:cNvSpPr>
              <a:spLocks/>
            </p:cNvSpPr>
            <p:nvPr/>
          </p:nvSpPr>
          <p:spPr bwMode="auto">
            <a:xfrm>
              <a:off x="7350125" y="2139950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2 h 112"/>
                <a:gd name="T4" fmla="*/ 88 w 112"/>
                <a:gd name="T5" fmla="*/ 10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8 h 112"/>
                <a:gd name="T16" fmla="*/ 88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0 w 112"/>
                <a:gd name="T27" fmla="*/ 88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0 h 112"/>
                <a:gd name="T38" fmla="*/ 38 w 112"/>
                <a:gd name="T39" fmla="*/ 2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2"/>
                  </a:lnTo>
                  <a:lnTo>
                    <a:pt x="88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8"/>
                  </a:lnTo>
                  <a:lnTo>
                    <a:pt x="88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100"/>
            <p:cNvSpPr>
              <a:spLocks/>
            </p:cNvSpPr>
            <p:nvPr/>
          </p:nvSpPr>
          <p:spPr bwMode="auto">
            <a:xfrm>
              <a:off x="7404100" y="2139950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2 h 112"/>
                <a:gd name="T4" fmla="*/ 89 w 112"/>
                <a:gd name="T5" fmla="*/ 10 h 112"/>
                <a:gd name="T6" fmla="*/ 100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0 w 112"/>
                <a:gd name="T15" fmla="*/ 88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0 w 112"/>
                <a:gd name="T27" fmla="*/ 88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2 w 112"/>
                <a:gd name="T37" fmla="*/ 10 h 112"/>
                <a:gd name="T38" fmla="*/ 38 w 112"/>
                <a:gd name="T39" fmla="*/ 2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0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0" y="88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101"/>
            <p:cNvSpPr>
              <a:spLocks/>
            </p:cNvSpPr>
            <p:nvPr/>
          </p:nvSpPr>
          <p:spPr bwMode="auto">
            <a:xfrm>
              <a:off x="7616825" y="2139950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2 h 112"/>
                <a:gd name="T4" fmla="*/ 89 w 112"/>
                <a:gd name="T5" fmla="*/ 10 h 112"/>
                <a:gd name="T6" fmla="*/ 100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0 w 112"/>
                <a:gd name="T15" fmla="*/ 88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2 w 112"/>
                <a:gd name="T25" fmla="*/ 101 h 112"/>
                <a:gd name="T26" fmla="*/ 10 w 112"/>
                <a:gd name="T27" fmla="*/ 88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2 w 112"/>
                <a:gd name="T37" fmla="*/ 10 h 112"/>
                <a:gd name="T38" fmla="*/ 38 w 112"/>
                <a:gd name="T39" fmla="*/ 2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0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0" y="88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102"/>
            <p:cNvSpPr>
              <a:spLocks/>
            </p:cNvSpPr>
            <p:nvPr/>
          </p:nvSpPr>
          <p:spPr bwMode="auto">
            <a:xfrm>
              <a:off x="7670800" y="2139950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2 h 112"/>
                <a:gd name="T4" fmla="*/ 90 w 113"/>
                <a:gd name="T5" fmla="*/ 10 h 112"/>
                <a:gd name="T6" fmla="*/ 102 w 113"/>
                <a:gd name="T7" fmla="*/ 23 h 112"/>
                <a:gd name="T8" fmla="*/ 109 w 113"/>
                <a:gd name="T9" fmla="*/ 38 h 112"/>
                <a:gd name="T10" fmla="*/ 113 w 113"/>
                <a:gd name="T11" fmla="*/ 56 h 112"/>
                <a:gd name="T12" fmla="*/ 109 w 113"/>
                <a:gd name="T13" fmla="*/ 73 h 112"/>
                <a:gd name="T14" fmla="*/ 102 w 113"/>
                <a:gd name="T15" fmla="*/ 88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8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2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3"/>
                  </a:lnTo>
                  <a:lnTo>
                    <a:pt x="102" y="88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8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103"/>
            <p:cNvSpPr>
              <a:spLocks/>
            </p:cNvSpPr>
            <p:nvPr/>
          </p:nvSpPr>
          <p:spPr bwMode="auto">
            <a:xfrm>
              <a:off x="7643813" y="2060575"/>
              <a:ext cx="17463" cy="17463"/>
            </a:xfrm>
            <a:custGeom>
              <a:avLst/>
              <a:gdLst>
                <a:gd name="T0" fmla="*/ 56 w 111"/>
                <a:gd name="T1" fmla="*/ 0 h 113"/>
                <a:gd name="T2" fmla="*/ 74 w 111"/>
                <a:gd name="T3" fmla="*/ 3 h 113"/>
                <a:gd name="T4" fmla="*/ 88 w 111"/>
                <a:gd name="T5" fmla="*/ 11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1 h 113"/>
                <a:gd name="T18" fmla="*/ 74 w 111"/>
                <a:gd name="T19" fmla="*/ 110 h 113"/>
                <a:gd name="T20" fmla="*/ 56 w 111"/>
                <a:gd name="T21" fmla="*/ 113 h 113"/>
                <a:gd name="T22" fmla="*/ 38 w 111"/>
                <a:gd name="T23" fmla="*/ 110 h 113"/>
                <a:gd name="T24" fmla="*/ 23 w 111"/>
                <a:gd name="T25" fmla="*/ 101 h 113"/>
                <a:gd name="T26" fmla="*/ 10 w 111"/>
                <a:gd name="T27" fmla="*/ 90 h 113"/>
                <a:gd name="T28" fmla="*/ 3 w 111"/>
                <a:gd name="T29" fmla="*/ 74 h 113"/>
                <a:gd name="T30" fmla="*/ 0 w 111"/>
                <a:gd name="T31" fmla="*/ 57 h 113"/>
                <a:gd name="T32" fmla="*/ 3 w 111"/>
                <a:gd name="T33" fmla="*/ 39 h 113"/>
                <a:gd name="T34" fmla="*/ 10 w 111"/>
                <a:gd name="T35" fmla="*/ 23 h 113"/>
                <a:gd name="T36" fmla="*/ 23 w 111"/>
                <a:gd name="T37" fmla="*/ 11 h 113"/>
                <a:gd name="T38" fmla="*/ 38 w 111"/>
                <a:gd name="T39" fmla="*/ 3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104"/>
            <p:cNvSpPr>
              <a:spLocks/>
            </p:cNvSpPr>
            <p:nvPr/>
          </p:nvSpPr>
          <p:spPr bwMode="auto">
            <a:xfrm>
              <a:off x="7696200" y="2060575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1 h 113"/>
                <a:gd name="T6" fmla="*/ 100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0 w 112"/>
                <a:gd name="T15" fmla="*/ 90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1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0 w 112"/>
                <a:gd name="T35" fmla="*/ 23 h 113"/>
                <a:gd name="T36" fmla="*/ 23 w 112"/>
                <a:gd name="T37" fmla="*/ 11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0" y="90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105"/>
            <p:cNvSpPr>
              <a:spLocks/>
            </p:cNvSpPr>
            <p:nvPr/>
          </p:nvSpPr>
          <p:spPr bwMode="auto">
            <a:xfrm>
              <a:off x="7643813" y="2114550"/>
              <a:ext cx="17463" cy="17463"/>
            </a:xfrm>
            <a:custGeom>
              <a:avLst/>
              <a:gdLst>
                <a:gd name="T0" fmla="*/ 56 w 111"/>
                <a:gd name="T1" fmla="*/ 0 h 113"/>
                <a:gd name="T2" fmla="*/ 74 w 111"/>
                <a:gd name="T3" fmla="*/ 3 h 113"/>
                <a:gd name="T4" fmla="*/ 88 w 111"/>
                <a:gd name="T5" fmla="*/ 12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6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1 h 113"/>
                <a:gd name="T18" fmla="*/ 74 w 111"/>
                <a:gd name="T19" fmla="*/ 109 h 113"/>
                <a:gd name="T20" fmla="*/ 56 w 111"/>
                <a:gd name="T21" fmla="*/ 113 h 113"/>
                <a:gd name="T22" fmla="*/ 38 w 111"/>
                <a:gd name="T23" fmla="*/ 109 h 113"/>
                <a:gd name="T24" fmla="*/ 23 w 111"/>
                <a:gd name="T25" fmla="*/ 101 h 113"/>
                <a:gd name="T26" fmla="*/ 10 w 111"/>
                <a:gd name="T27" fmla="*/ 90 h 113"/>
                <a:gd name="T28" fmla="*/ 3 w 111"/>
                <a:gd name="T29" fmla="*/ 74 h 113"/>
                <a:gd name="T30" fmla="*/ 0 w 111"/>
                <a:gd name="T31" fmla="*/ 56 h 113"/>
                <a:gd name="T32" fmla="*/ 3 w 111"/>
                <a:gd name="T33" fmla="*/ 39 h 113"/>
                <a:gd name="T34" fmla="*/ 10 w 111"/>
                <a:gd name="T35" fmla="*/ 23 h 113"/>
                <a:gd name="T36" fmla="*/ 23 w 111"/>
                <a:gd name="T37" fmla="*/ 12 h 113"/>
                <a:gd name="T38" fmla="*/ 38 w 111"/>
                <a:gd name="T39" fmla="*/ 3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4" y="3"/>
                  </a:lnTo>
                  <a:lnTo>
                    <a:pt x="88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106"/>
            <p:cNvSpPr>
              <a:spLocks/>
            </p:cNvSpPr>
            <p:nvPr/>
          </p:nvSpPr>
          <p:spPr bwMode="auto">
            <a:xfrm>
              <a:off x="7696200" y="2114550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0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0 w 112"/>
                <a:gd name="T15" fmla="*/ 90 h 113"/>
                <a:gd name="T16" fmla="*/ 89 w 112"/>
                <a:gd name="T17" fmla="*/ 101 h 113"/>
                <a:gd name="T18" fmla="*/ 73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3 w 112"/>
                <a:gd name="T25" fmla="*/ 101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0 w 112"/>
                <a:gd name="T35" fmla="*/ 23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0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0" y="90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107"/>
            <p:cNvSpPr>
              <a:spLocks/>
            </p:cNvSpPr>
            <p:nvPr/>
          </p:nvSpPr>
          <p:spPr bwMode="auto">
            <a:xfrm>
              <a:off x="7510463" y="2193925"/>
              <a:ext cx="17463" cy="17463"/>
            </a:xfrm>
            <a:custGeom>
              <a:avLst/>
              <a:gdLst>
                <a:gd name="T0" fmla="*/ 56 w 111"/>
                <a:gd name="T1" fmla="*/ 0 h 113"/>
                <a:gd name="T2" fmla="*/ 74 w 111"/>
                <a:gd name="T3" fmla="*/ 4 h 113"/>
                <a:gd name="T4" fmla="*/ 88 w 111"/>
                <a:gd name="T5" fmla="*/ 11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7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1 h 113"/>
                <a:gd name="T18" fmla="*/ 74 w 111"/>
                <a:gd name="T19" fmla="*/ 110 h 113"/>
                <a:gd name="T20" fmla="*/ 56 w 111"/>
                <a:gd name="T21" fmla="*/ 113 h 113"/>
                <a:gd name="T22" fmla="*/ 39 w 111"/>
                <a:gd name="T23" fmla="*/ 110 h 113"/>
                <a:gd name="T24" fmla="*/ 23 w 111"/>
                <a:gd name="T25" fmla="*/ 101 h 113"/>
                <a:gd name="T26" fmla="*/ 10 w 111"/>
                <a:gd name="T27" fmla="*/ 90 h 113"/>
                <a:gd name="T28" fmla="*/ 2 w 111"/>
                <a:gd name="T29" fmla="*/ 74 h 113"/>
                <a:gd name="T30" fmla="*/ 0 w 111"/>
                <a:gd name="T31" fmla="*/ 57 h 113"/>
                <a:gd name="T32" fmla="*/ 2 w 111"/>
                <a:gd name="T33" fmla="*/ 39 h 113"/>
                <a:gd name="T34" fmla="*/ 10 w 111"/>
                <a:gd name="T35" fmla="*/ 23 h 113"/>
                <a:gd name="T36" fmla="*/ 23 w 111"/>
                <a:gd name="T37" fmla="*/ 11 h 113"/>
                <a:gd name="T38" fmla="*/ 39 w 111"/>
                <a:gd name="T39" fmla="*/ 4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4" y="4"/>
                  </a:lnTo>
                  <a:lnTo>
                    <a:pt x="88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108"/>
            <p:cNvSpPr>
              <a:spLocks/>
            </p:cNvSpPr>
            <p:nvPr/>
          </p:nvSpPr>
          <p:spPr bwMode="auto">
            <a:xfrm>
              <a:off x="7537450" y="2166938"/>
              <a:ext cx="17463" cy="17463"/>
            </a:xfrm>
            <a:custGeom>
              <a:avLst/>
              <a:gdLst>
                <a:gd name="T0" fmla="*/ 57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2 w 113"/>
                <a:gd name="T7" fmla="*/ 22 h 111"/>
                <a:gd name="T8" fmla="*/ 110 w 113"/>
                <a:gd name="T9" fmla="*/ 38 h 111"/>
                <a:gd name="T10" fmla="*/ 113 w 113"/>
                <a:gd name="T11" fmla="*/ 55 h 111"/>
                <a:gd name="T12" fmla="*/ 110 w 113"/>
                <a:gd name="T13" fmla="*/ 73 h 111"/>
                <a:gd name="T14" fmla="*/ 102 w 113"/>
                <a:gd name="T15" fmla="*/ 88 h 111"/>
                <a:gd name="T16" fmla="*/ 90 w 113"/>
                <a:gd name="T17" fmla="*/ 101 h 111"/>
                <a:gd name="T18" fmla="*/ 74 w 113"/>
                <a:gd name="T19" fmla="*/ 108 h 111"/>
                <a:gd name="T20" fmla="*/ 57 w 113"/>
                <a:gd name="T21" fmla="*/ 111 h 111"/>
                <a:gd name="T22" fmla="*/ 39 w 113"/>
                <a:gd name="T23" fmla="*/ 108 h 111"/>
                <a:gd name="T24" fmla="*/ 23 w 113"/>
                <a:gd name="T25" fmla="*/ 101 h 111"/>
                <a:gd name="T26" fmla="*/ 12 w 113"/>
                <a:gd name="T27" fmla="*/ 88 h 111"/>
                <a:gd name="T28" fmla="*/ 4 w 113"/>
                <a:gd name="T29" fmla="*/ 73 h 111"/>
                <a:gd name="T30" fmla="*/ 0 w 113"/>
                <a:gd name="T31" fmla="*/ 55 h 111"/>
                <a:gd name="T32" fmla="*/ 4 w 113"/>
                <a:gd name="T33" fmla="*/ 38 h 111"/>
                <a:gd name="T34" fmla="*/ 12 w 113"/>
                <a:gd name="T35" fmla="*/ 22 h 111"/>
                <a:gd name="T36" fmla="*/ 23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3" y="55"/>
                  </a:lnTo>
                  <a:lnTo>
                    <a:pt x="110" y="73"/>
                  </a:lnTo>
                  <a:lnTo>
                    <a:pt x="102" y="88"/>
                  </a:lnTo>
                  <a:lnTo>
                    <a:pt x="90" y="101"/>
                  </a:lnTo>
                  <a:lnTo>
                    <a:pt x="74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3" y="101"/>
                  </a:lnTo>
                  <a:lnTo>
                    <a:pt x="12" y="88"/>
                  </a:lnTo>
                  <a:lnTo>
                    <a:pt x="4" y="73"/>
                  </a:lnTo>
                  <a:lnTo>
                    <a:pt x="0" y="55"/>
                  </a:lnTo>
                  <a:lnTo>
                    <a:pt x="4" y="38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109"/>
            <p:cNvSpPr>
              <a:spLocks/>
            </p:cNvSpPr>
            <p:nvPr/>
          </p:nvSpPr>
          <p:spPr bwMode="auto">
            <a:xfrm>
              <a:off x="7537450" y="2220913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4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3 w 113"/>
                <a:gd name="T25" fmla="*/ 102 h 112"/>
                <a:gd name="T26" fmla="*/ 12 w 113"/>
                <a:gd name="T27" fmla="*/ 89 h 112"/>
                <a:gd name="T28" fmla="*/ 4 w 113"/>
                <a:gd name="T29" fmla="*/ 74 h 112"/>
                <a:gd name="T30" fmla="*/ 0 w 113"/>
                <a:gd name="T31" fmla="*/ 56 h 112"/>
                <a:gd name="T32" fmla="*/ 4 w 113"/>
                <a:gd name="T33" fmla="*/ 38 h 112"/>
                <a:gd name="T34" fmla="*/ 12 w 113"/>
                <a:gd name="T35" fmla="*/ 24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110"/>
            <p:cNvSpPr>
              <a:spLocks/>
            </p:cNvSpPr>
            <p:nvPr/>
          </p:nvSpPr>
          <p:spPr bwMode="auto">
            <a:xfrm>
              <a:off x="7562850" y="2193925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4 h 113"/>
                <a:gd name="T4" fmla="*/ 89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1 h 113"/>
                <a:gd name="T18" fmla="*/ 74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3 w 112"/>
                <a:gd name="T25" fmla="*/ 101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0 w 112"/>
                <a:gd name="T35" fmla="*/ 23 h 113"/>
                <a:gd name="T36" fmla="*/ 23 w 112"/>
                <a:gd name="T37" fmla="*/ 11 h 113"/>
                <a:gd name="T38" fmla="*/ 38 w 112"/>
                <a:gd name="T39" fmla="*/ 4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4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111"/>
            <p:cNvSpPr>
              <a:spLocks/>
            </p:cNvSpPr>
            <p:nvPr/>
          </p:nvSpPr>
          <p:spPr bwMode="auto">
            <a:xfrm>
              <a:off x="7456488" y="2193925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1 h 113"/>
                <a:gd name="T6" fmla="*/ 102 w 113"/>
                <a:gd name="T7" fmla="*/ 23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4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1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112"/>
            <p:cNvSpPr>
              <a:spLocks/>
            </p:cNvSpPr>
            <p:nvPr/>
          </p:nvSpPr>
          <p:spPr bwMode="auto">
            <a:xfrm>
              <a:off x="7483475" y="2166938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3 w 112"/>
                <a:gd name="T3" fmla="*/ 2 h 111"/>
                <a:gd name="T4" fmla="*/ 89 w 112"/>
                <a:gd name="T5" fmla="*/ 10 h 111"/>
                <a:gd name="T6" fmla="*/ 101 w 112"/>
                <a:gd name="T7" fmla="*/ 22 h 111"/>
                <a:gd name="T8" fmla="*/ 109 w 112"/>
                <a:gd name="T9" fmla="*/ 38 h 111"/>
                <a:gd name="T10" fmla="*/ 112 w 112"/>
                <a:gd name="T11" fmla="*/ 55 h 111"/>
                <a:gd name="T12" fmla="*/ 109 w 112"/>
                <a:gd name="T13" fmla="*/ 73 h 111"/>
                <a:gd name="T14" fmla="*/ 101 w 112"/>
                <a:gd name="T15" fmla="*/ 88 h 111"/>
                <a:gd name="T16" fmla="*/ 89 w 112"/>
                <a:gd name="T17" fmla="*/ 101 h 111"/>
                <a:gd name="T18" fmla="*/ 73 w 112"/>
                <a:gd name="T19" fmla="*/ 108 h 111"/>
                <a:gd name="T20" fmla="*/ 56 w 112"/>
                <a:gd name="T21" fmla="*/ 111 h 111"/>
                <a:gd name="T22" fmla="*/ 38 w 112"/>
                <a:gd name="T23" fmla="*/ 108 h 111"/>
                <a:gd name="T24" fmla="*/ 23 w 112"/>
                <a:gd name="T25" fmla="*/ 101 h 111"/>
                <a:gd name="T26" fmla="*/ 10 w 112"/>
                <a:gd name="T27" fmla="*/ 88 h 111"/>
                <a:gd name="T28" fmla="*/ 3 w 112"/>
                <a:gd name="T29" fmla="*/ 73 h 111"/>
                <a:gd name="T30" fmla="*/ 0 w 112"/>
                <a:gd name="T31" fmla="*/ 55 h 111"/>
                <a:gd name="T32" fmla="*/ 3 w 112"/>
                <a:gd name="T33" fmla="*/ 38 h 111"/>
                <a:gd name="T34" fmla="*/ 10 w 112"/>
                <a:gd name="T35" fmla="*/ 22 h 111"/>
                <a:gd name="T36" fmla="*/ 23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09" y="38"/>
                  </a:lnTo>
                  <a:lnTo>
                    <a:pt x="112" y="55"/>
                  </a:lnTo>
                  <a:lnTo>
                    <a:pt x="109" y="73"/>
                  </a:lnTo>
                  <a:lnTo>
                    <a:pt x="101" y="88"/>
                  </a:lnTo>
                  <a:lnTo>
                    <a:pt x="89" y="101"/>
                  </a:lnTo>
                  <a:lnTo>
                    <a:pt x="73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113"/>
            <p:cNvSpPr>
              <a:spLocks/>
            </p:cNvSpPr>
            <p:nvPr/>
          </p:nvSpPr>
          <p:spPr bwMode="auto">
            <a:xfrm>
              <a:off x="7483475" y="2220913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4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3 w 112"/>
                <a:gd name="T19" fmla="*/ 110 h 112"/>
                <a:gd name="T20" fmla="*/ 56 w 112"/>
                <a:gd name="T21" fmla="*/ 112 h 112"/>
                <a:gd name="T22" fmla="*/ 38 w 112"/>
                <a:gd name="T23" fmla="*/ 110 h 112"/>
                <a:gd name="T24" fmla="*/ 23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4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4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2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114"/>
            <p:cNvSpPr>
              <a:spLocks/>
            </p:cNvSpPr>
            <p:nvPr/>
          </p:nvSpPr>
          <p:spPr bwMode="auto">
            <a:xfrm>
              <a:off x="7404100" y="21939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4 h 113"/>
                <a:gd name="T4" fmla="*/ 89 w 112"/>
                <a:gd name="T5" fmla="*/ 11 h 113"/>
                <a:gd name="T6" fmla="*/ 100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0 w 112"/>
                <a:gd name="T15" fmla="*/ 90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2 w 112"/>
                <a:gd name="T25" fmla="*/ 101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0 w 112"/>
                <a:gd name="T35" fmla="*/ 23 h 113"/>
                <a:gd name="T36" fmla="*/ 22 w 112"/>
                <a:gd name="T37" fmla="*/ 11 h 113"/>
                <a:gd name="T38" fmla="*/ 38 w 112"/>
                <a:gd name="T39" fmla="*/ 4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4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0" y="90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2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115"/>
            <p:cNvSpPr>
              <a:spLocks/>
            </p:cNvSpPr>
            <p:nvPr/>
          </p:nvSpPr>
          <p:spPr bwMode="auto">
            <a:xfrm>
              <a:off x="7377113" y="2166938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90 w 112"/>
                <a:gd name="T5" fmla="*/ 10 h 111"/>
                <a:gd name="T6" fmla="*/ 102 w 112"/>
                <a:gd name="T7" fmla="*/ 22 h 111"/>
                <a:gd name="T8" fmla="*/ 109 w 112"/>
                <a:gd name="T9" fmla="*/ 38 h 111"/>
                <a:gd name="T10" fmla="*/ 112 w 112"/>
                <a:gd name="T11" fmla="*/ 55 h 111"/>
                <a:gd name="T12" fmla="*/ 109 w 112"/>
                <a:gd name="T13" fmla="*/ 73 h 111"/>
                <a:gd name="T14" fmla="*/ 102 w 112"/>
                <a:gd name="T15" fmla="*/ 88 h 111"/>
                <a:gd name="T16" fmla="*/ 90 w 112"/>
                <a:gd name="T17" fmla="*/ 101 h 111"/>
                <a:gd name="T18" fmla="*/ 74 w 112"/>
                <a:gd name="T19" fmla="*/ 108 h 111"/>
                <a:gd name="T20" fmla="*/ 56 w 112"/>
                <a:gd name="T21" fmla="*/ 111 h 111"/>
                <a:gd name="T22" fmla="*/ 39 w 112"/>
                <a:gd name="T23" fmla="*/ 108 h 111"/>
                <a:gd name="T24" fmla="*/ 24 w 112"/>
                <a:gd name="T25" fmla="*/ 101 h 111"/>
                <a:gd name="T26" fmla="*/ 12 w 112"/>
                <a:gd name="T27" fmla="*/ 88 h 111"/>
                <a:gd name="T28" fmla="*/ 3 w 112"/>
                <a:gd name="T29" fmla="*/ 73 h 111"/>
                <a:gd name="T30" fmla="*/ 0 w 112"/>
                <a:gd name="T31" fmla="*/ 55 h 111"/>
                <a:gd name="T32" fmla="*/ 3 w 112"/>
                <a:gd name="T33" fmla="*/ 38 h 111"/>
                <a:gd name="T34" fmla="*/ 12 w 112"/>
                <a:gd name="T35" fmla="*/ 22 h 111"/>
                <a:gd name="T36" fmla="*/ 24 w 112"/>
                <a:gd name="T37" fmla="*/ 10 h 111"/>
                <a:gd name="T38" fmla="*/ 39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2"/>
                  </a:lnTo>
                  <a:lnTo>
                    <a:pt x="109" y="38"/>
                  </a:lnTo>
                  <a:lnTo>
                    <a:pt x="112" y="55"/>
                  </a:lnTo>
                  <a:lnTo>
                    <a:pt x="109" y="73"/>
                  </a:lnTo>
                  <a:lnTo>
                    <a:pt x="102" y="88"/>
                  </a:lnTo>
                  <a:lnTo>
                    <a:pt x="90" y="101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9" y="108"/>
                  </a:lnTo>
                  <a:lnTo>
                    <a:pt x="24" y="101"/>
                  </a:lnTo>
                  <a:lnTo>
                    <a:pt x="12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116"/>
            <p:cNvSpPr>
              <a:spLocks/>
            </p:cNvSpPr>
            <p:nvPr/>
          </p:nvSpPr>
          <p:spPr bwMode="auto">
            <a:xfrm>
              <a:off x="7429500" y="2166938"/>
              <a:ext cx="19050" cy="17463"/>
            </a:xfrm>
            <a:custGeom>
              <a:avLst/>
              <a:gdLst>
                <a:gd name="T0" fmla="*/ 55 w 111"/>
                <a:gd name="T1" fmla="*/ 0 h 111"/>
                <a:gd name="T2" fmla="*/ 74 w 111"/>
                <a:gd name="T3" fmla="*/ 2 h 111"/>
                <a:gd name="T4" fmla="*/ 88 w 111"/>
                <a:gd name="T5" fmla="*/ 10 h 111"/>
                <a:gd name="T6" fmla="*/ 101 w 111"/>
                <a:gd name="T7" fmla="*/ 22 h 111"/>
                <a:gd name="T8" fmla="*/ 109 w 111"/>
                <a:gd name="T9" fmla="*/ 38 h 111"/>
                <a:gd name="T10" fmla="*/ 111 w 111"/>
                <a:gd name="T11" fmla="*/ 55 h 111"/>
                <a:gd name="T12" fmla="*/ 109 w 111"/>
                <a:gd name="T13" fmla="*/ 73 h 111"/>
                <a:gd name="T14" fmla="*/ 101 w 111"/>
                <a:gd name="T15" fmla="*/ 88 h 111"/>
                <a:gd name="T16" fmla="*/ 88 w 111"/>
                <a:gd name="T17" fmla="*/ 101 h 111"/>
                <a:gd name="T18" fmla="*/ 74 w 111"/>
                <a:gd name="T19" fmla="*/ 108 h 111"/>
                <a:gd name="T20" fmla="*/ 55 w 111"/>
                <a:gd name="T21" fmla="*/ 111 h 111"/>
                <a:gd name="T22" fmla="*/ 37 w 111"/>
                <a:gd name="T23" fmla="*/ 108 h 111"/>
                <a:gd name="T24" fmla="*/ 23 w 111"/>
                <a:gd name="T25" fmla="*/ 101 h 111"/>
                <a:gd name="T26" fmla="*/ 10 w 111"/>
                <a:gd name="T27" fmla="*/ 88 h 111"/>
                <a:gd name="T28" fmla="*/ 3 w 111"/>
                <a:gd name="T29" fmla="*/ 73 h 111"/>
                <a:gd name="T30" fmla="*/ 0 w 111"/>
                <a:gd name="T31" fmla="*/ 55 h 111"/>
                <a:gd name="T32" fmla="*/ 3 w 111"/>
                <a:gd name="T33" fmla="*/ 38 h 111"/>
                <a:gd name="T34" fmla="*/ 10 w 111"/>
                <a:gd name="T35" fmla="*/ 22 h 111"/>
                <a:gd name="T36" fmla="*/ 23 w 111"/>
                <a:gd name="T37" fmla="*/ 10 h 111"/>
                <a:gd name="T38" fmla="*/ 37 w 111"/>
                <a:gd name="T39" fmla="*/ 2 h 111"/>
                <a:gd name="T40" fmla="*/ 55 w 111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1">
                  <a:moveTo>
                    <a:pt x="55" y="0"/>
                  </a:moveTo>
                  <a:lnTo>
                    <a:pt x="74" y="2"/>
                  </a:lnTo>
                  <a:lnTo>
                    <a:pt x="88" y="10"/>
                  </a:lnTo>
                  <a:lnTo>
                    <a:pt x="101" y="22"/>
                  </a:lnTo>
                  <a:lnTo>
                    <a:pt x="109" y="38"/>
                  </a:lnTo>
                  <a:lnTo>
                    <a:pt x="111" y="55"/>
                  </a:lnTo>
                  <a:lnTo>
                    <a:pt x="109" y="73"/>
                  </a:lnTo>
                  <a:lnTo>
                    <a:pt x="101" y="88"/>
                  </a:lnTo>
                  <a:lnTo>
                    <a:pt x="88" y="101"/>
                  </a:lnTo>
                  <a:lnTo>
                    <a:pt x="74" y="108"/>
                  </a:lnTo>
                  <a:lnTo>
                    <a:pt x="55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117"/>
            <p:cNvSpPr>
              <a:spLocks/>
            </p:cNvSpPr>
            <p:nvPr/>
          </p:nvSpPr>
          <p:spPr bwMode="auto">
            <a:xfrm>
              <a:off x="7377113" y="2220913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90 w 112"/>
                <a:gd name="T5" fmla="*/ 11 h 112"/>
                <a:gd name="T6" fmla="*/ 102 w 112"/>
                <a:gd name="T7" fmla="*/ 24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90 w 112"/>
                <a:gd name="T17" fmla="*/ 102 h 112"/>
                <a:gd name="T18" fmla="*/ 74 w 112"/>
                <a:gd name="T19" fmla="*/ 110 h 112"/>
                <a:gd name="T20" fmla="*/ 56 w 112"/>
                <a:gd name="T21" fmla="*/ 112 h 112"/>
                <a:gd name="T22" fmla="*/ 39 w 112"/>
                <a:gd name="T23" fmla="*/ 110 h 112"/>
                <a:gd name="T24" fmla="*/ 24 w 112"/>
                <a:gd name="T25" fmla="*/ 102 h 112"/>
                <a:gd name="T26" fmla="*/ 12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2 w 112"/>
                <a:gd name="T35" fmla="*/ 24 h 112"/>
                <a:gd name="T36" fmla="*/ 24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118"/>
            <p:cNvSpPr>
              <a:spLocks/>
            </p:cNvSpPr>
            <p:nvPr/>
          </p:nvSpPr>
          <p:spPr bwMode="auto">
            <a:xfrm>
              <a:off x="7429500" y="2220913"/>
              <a:ext cx="19050" cy="17463"/>
            </a:xfrm>
            <a:custGeom>
              <a:avLst/>
              <a:gdLst>
                <a:gd name="T0" fmla="*/ 55 w 111"/>
                <a:gd name="T1" fmla="*/ 0 h 112"/>
                <a:gd name="T2" fmla="*/ 74 w 111"/>
                <a:gd name="T3" fmla="*/ 3 h 112"/>
                <a:gd name="T4" fmla="*/ 88 w 111"/>
                <a:gd name="T5" fmla="*/ 11 h 112"/>
                <a:gd name="T6" fmla="*/ 101 w 111"/>
                <a:gd name="T7" fmla="*/ 24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89 h 112"/>
                <a:gd name="T16" fmla="*/ 88 w 111"/>
                <a:gd name="T17" fmla="*/ 102 h 112"/>
                <a:gd name="T18" fmla="*/ 74 w 111"/>
                <a:gd name="T19" fmla="*/ 110 h 112"/>
                <a:gd name="T20" fmla="*/ 55 w 111"/>
                <a:gd name="T21" fmla="*/ 112 h 112"/>
                <a:gd name="T22" fmla="*/ 37 w 111"/>
                <a:gd name="T23" fmla="*/ 110 h 112"/>
                <a:gd name="T24" fmla="*/ 23 w 111"/>
                <a:gd name="T25" fmla="*/ 102 h 112"/>
                <a:gd name="T26" fmla="*/ 10 w 111"/>
                <a:gd name="T27" fmla="*/ 89 h 112"/>
                <a:gd name="T28" fmla="*/ 3 w 111"/>
                <a:gd name="T29" fmla="*/ 74 h 112"/>
                <a:gd name="T30" fmla="*/ 0 w 111"/>
                <a:gd name="T31" fmla="*/ 56 h 112"/>
                <a:gd name="T32" fmla="*/ 3 w 111"/>
                <a:gd name="T33" fmla="*/ 38 h 112"/>
                <a:gd name="T34" fmla="*/ 10 w 111"/>
                <a:gd name="T35" fmla="*/ 24 h 112"/>
                <a:gd name="T36" fmla="*/ 23 w 111"/>
                <a:gd name="T37" fmla="*/ 11 h 112"/>
                <a:gd name="T38" fmla="*/ 37 w 111"/>
                <a:gd name="T39" fmla="*/ 3 h 112"/>
                <a:gd name="T40" fmla="*/ 55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5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4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4" y="110"/>
                  </a:lnTo>
                  <a:lnTo>
                    <a:pt x="55" y="112"/>
                  </a:lnTo>
                  <a:lnTo>
                    <a:pt x="37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119"/>
            <p:cNvSpPr>
              <a:spLocks/>
            </p:cNvSpPr>
            <p:nvPr/>
          </p:nvSpPr>
          <p:spPr bwMode="auto">
            <a:xfrm>
              <a:off x="7589838" y="2166938"/>
              <a:ext cx="17463" cy="17463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90 w 112"/>
                <a:gd name="T5" fmla="*/ 10 h 111"/>
                <a:gd name="T6" fmla="*/ 102 w 112"/>
                <a:gd name="T7" fmla="*/ 22 h 111"/>
                <a:gd name="T8" fmla="*/ 110 w 112"/>
                <a:gd name="T9" fmla="*/ 38 h 111"/>
                <a:gd name="T10" fmla="*/ 112 w 112"/>
                <a:gd name="T11" fmla="*/ 55 h 111"/>
                <a:gd name="T12" fmla="*/ 110 w 112"/>
                <a:gd name="T13" fmla="*/ 73 h 111"/>
                <a:gd name="T14" fmla="*/ 102 w 112"/>
                <a:gd name="T15" fmla="*/ 88 h 111"/>
                <a:gd name="T16" fmla="*/ 90 w 112"/>
                <a:gd name="T17" fmla="*/ 101 h 111"/>
                <a:gd name="T18" fmla="*/ 74 w 112"/>
                <a:gd name="T19" fmla="*/ 108 h 111"/>
                <a:gd name="T20" fmla="*/ 56 w 112"/>
                <a:gd name="T21" fmla="*/ 111 h 111"/>
                <a:gd name="T22" fmla="*/ 39 w 112"/>
                <a:gd name="T23" fmla="*/ 108 h 111"/>
                <a:gd name="T24" fmla="*/ 24 w 112"/>
                <a:gd name="T25" fmla="*/ 101 h 111"/>
                <a:gd name="T26" fmla="*/ 12 w 112"/>
                <a:gd name="T27" fmla="*/ 88 h 111"/>
                <a:gd name="T28" fmla="*/ 3 w 112"/>
                <a:gd name="T29" fmla="*/ 73 h 111"/>
                <a:gd name="T30" fmla="*/ 0 w 112"/>
                <a:gd name="T31" fmla="*/ 55 h 111"/>
                <a:gd name="T32" fmla="*/ 3 w 112"/>
                <a:gd name="T33" fmla="*/ 38 h 111"/>
                <a:gd name="T34" fmla="*/ 12 w 112"/>
                <a:gd name="T35" fmla="*/ 22 h 111"/>
                <a:gd name="T36" fmla="*/ 24 w 112"/>
                <a:gd name="T37" fmla="*/ 10 h 111"/>
                <a:gd name="T38" fmla="*/ 39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2" y="55"/>
                  </a:lnTo>
                  <a:lnTo>
                    <a:pt x="110" y="73"/>
                  </a:lnTo>
                  <a:lnTo>
                    <a:pt x="102" y="88"/>
                  </a:lnTo>
                  <a:lnTo>
                    <a:pt x="90" y="101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9" y="108"/>
                  </a:lnTo>
                  <a:lnTo>
                    <a:pt x="24" y="101"/>
                  </a:lnTo>
                  <a:lnTo>
                    <a:pt x="12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Freeform 120"/>
            <p:cNvSpPr>
              <a:spLocks/>
            </p:cNvSpPr>
            <p:nvPr/>
          </p:nvSpPr>
          <p:spPr bwMode="auto">
            <a:xfrm>
              <a:off x="7589838" y="2220913"/>
              <a:ext cx="17463" cy="17463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90 w 112"/>
                <a:gd name="T5" fmla="*/ 11 h 112"/>
                <a:gd name="T6" fmla="*/ 102 w 112"/>
                <a:gd name="T7" fmla="*/ 24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89 h 112"/>
                <a:gd name="T16" fmla="*/ 90 w 112"/>
                <a:gd name="T17" fmla="*/ 102 h 112"/>
                <a:gd name="T18" fmla="*/ 74 w 112"/>
                <a:gd name="T19" fmla="*/ 110 h 112"/>
                <a:gd name="T20" fmla="*/ 56 w 112"/>
                <a:gd name="T21" fmla="*/ 112 h 112"/>
                <a:gd name="T22" fmla="*/ 39 w 112"/>
                <a:gd name="T23" fmla="*/ 110 h 112"/>
                <a:gd name="T24" fmla="*/ 24 w 112"/>
                <a:gd name="T25" fmla="*/ 102 h 112"/>
                <a:gd name="T26" fmla="*/ 12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2 w 112"/>
                <a:gd name="T35" fmla="*/ 24 h 112"/>
                <a:gd name="T36" fmla="*/ 24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121"/>
            <p:cNvSpPr>
              <a:spLocks/>
            </p:cNvSpPr>
            <p:nvPr/>
          </p:nvSpPr>
          <p:spPr bwMode="auto">
            <a:xfrm>
              <a:off x="7616825" y="21939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4 h 113"/>
                <a:gd name="T4" fmla="*/ 89 w 112"/>
                <a:gd name="T5" fmla="*/ 11 h 113"/>
                <a:gd name="T6" fmla="*/ 100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0 w 112"/>
                <a:gd name="T15" fmla="*/ 90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8 w 112"/>
                <a:gd name="T23" fmla="*/ 110 h 113"/>
                <a:gd name="T24" fmla="*/ 22 w 112"/>
                <a:gd name="T25" fmla="*/ 101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0 w 112"/>
                <a:gd name="T35" fmla="*/ 23 h 113"/>
                <a:gd name="T36" fmla="*/ 22 w 112"/>
                <a:gd name="T37" fmla="*/ 11 h 113"/>
                <a:gd name="T38" fmla="*/ 38 w 112"/>
                <a:gd name="T39" fmla="*/ 4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4"/>
                  </a:lnTo>
                  <a:lnTo>
                    <a:pt x="89" y="11"/>
                  </a:lnTo>
                  <a:lnTo>
                    <a:pt x="100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0" y="90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2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122"/>
            <p:cNvSpPr>
              <a:spLocks/>
            </p:cNvSpPr>
            <p:nvPr/>
          </p:nvSpPr>
          <p:spPr bwMode="auto">
            <a:xfrm>
              <a:off x="7670800" y="2193925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1 h 113"/>
                <a:gd name="T6" fmla="*/ 102 w 113"/>
                <a:gd name="T7" fmla="*/ 23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4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1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123"/>
            <p:cNvSpPr>
              <a:spLocks/>
            </p:cNvSpPr>
            <p:nvPr/>
          </p:nvSpPr>
          <p:spPr bwMode="auto">
            <a:xfrm>
              <a:off x="7510463" y="2247900"/>
              <a:ext cx="17463" cy="17463"/>
            </a:xfrm>
            <a:custGeom>
              <a:avLst/>
              <a:gdLst>
                <a:gd name="T0" fmla="*/ 56 w 111"/>
                <a:gd name="T1" fmla="*/ 0 h 113"/>
                <a:gd name="T2" fmla="*/ 74 w 111"/>
                <a:gd name="T3" fmla="*/ 3 h 113"/>
                <a:gd name="T4" fmla="*/ 88 w 111"/>
                <a:gd name="T5" fmla="*/ 12 h 113"/>
                <a:gd name="T6" fmla="*/ 101 w 111"/>
                <a:gd name="T7" fmla="*/ 23 h 113"/>
                <a:gd name="T8" fmla="*/ 109 w 111"/>
                <a:gd name="T9" fmla="*/ 39 h 113"/>
                <a:gd name="T10" fmla="*/ 111 w 111"/>
                <a:gd name="T11" fmla="*/ 56 h 113"/>
                <a:gd name="T12" fmla="*/ 109 w 111"/>
                <a:gd name="T13" fmla="*/ 74 h 113"/>
                <a:gd name="T14" fmla="*/ 101 w 111"/>
                <a:gd name="T15" fmla="*/ 90 h 113"/>
                <a:gd name="T16" fmla="*/ 88 w 111"/>
                <a:gd name="T17" fmla="*/ 102 h 113"/>
                <a:gd name="T18" fmla="*/ 74 w 111"/>
                <a:gd name="T19" fmla="*/ 109 h 113"/>
                <a:gd name="T20" fmla="*/ 56 w 111"/>
                <a:gd name="T21" fmla="*/ 113 h 113"/>
                <a:gd name="T22" fmla="*/ 39 w 111"/>
                <a:gd name="T23" fmla="*/ 109 h 113"/>
                <a:gd name="T24" fmla="*/ 23 w 111"/>
                <a:gd name="T25" fmla="*/ 102 h 113"/>
                <a:gd name="T26" fmla="*/ 10 w 111"/>
                <a:gd name="T27" fmla="*/ 90 h 113"/>
                <a:gd name="T28" fmla="*/ 2 w 111"/>
                <a:gd name="T29" fmla="*/ 74 h 113"/>
                <a:gd name="T30" fmla="*/ 0 w 111"/>
                <a:gd name="T31" fmla="*/ 56 h 113"/>
                <a:gd name="T32" fmla="*/ 2 w 111"/>
                <a:gd name="T33" fmla="*/ 39 h 113"/>
                <a:gd name="T34" fmla="*/ 10 w 111"/>
                <a:gd name="T35" fmla="*/ 23 h 113"/>
                <a:gd name="T36" fmla="*/ 23 w 111"/>
                <a:gd name="T37" fmla="*/ 12 h 113"/>
                <a:gd name="T38" fmla="*/ 39 w 111"/>
                <a:gd name="T39" fmla="*/ 3 h 113"/>
                <a:gd name="T40" fmla="*/ 56 w 111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3">
                  <a:moveTo>
                    <a:pt x="56" y="0"/>
                  </a:moveTo>
                  <a:lnTo>
                    <a:pt x="74" y="3"/>
                  </a:lnTo>
                  <a:lnTo>
                    <a:pt x="88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8" y="102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124"/>
            <p:cNvSpPr>
              <a:spLocks/>
            </p:cNvSpPr>
            <p:nvPr/>
          </p:nvSpPr>
          <p:spPr bwMode="auto">
            <a:xfrm>
              <a:off x="7562850" y="2247900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4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3 w 112"/>
                <a:gd name="T25" fmla="*/ 102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0 w 112"/>
                <a:gd name="T35" fmla="*/ 23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125"/>
            <p:cNvSpPr>
              <a:spLocks/>
            </p:cNvSpPr>
            <p:nvPr/>
          </p:nvSpPr>
          <p:spPr bwMode="auto">
            <a:xfrm>
              <a:off x="7456488" y="22479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09 w 113"/>
                <a:gd name="T9" fmla="*/ 39 h 113"/>
                <a:gd name="T10" fmla="*/ 113 w 113"/>
                <a:gd name="T11" fmla="*/ 56 h 113"/>
                <a:gd name="T12" fmla="*/ 109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126"/>
            <p:cNvSpPr>
              <a:spLocks/>
            </p:cNvSpPr>
            <p:nvPr/>
          </p:nvSpPr>
          <p:spPr bwMode="auto">
            <a:xfrm>
              <a:off x="7404100" y="224790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0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0 w 112"/>
                <a:gd name="T15" fmla="*/ 90 h 113"/>
                <a:gd name="T16" fmla="*/ 89 w 112"/>
                <a:gd name="T17" fmla="*/ 102 h 113"/>
                <a:gd name="T18" fmla="*/ 73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2 w 112"/>
                <a:gd name="T25" fmla="*/ 102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0 w 112"/>
                <a:gd name="T35" fmla="*/ 23 h 113"/>
                <a:gd name="T36" fmla="*/ 22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0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0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2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127"/>
            <p:cNvSpPr>
              <a:spLocks/>
            </p:cNvSpPr>
            <p:nvPr/>
          </p:nvSpPr>
          <p:spPr bwMode="auto">
            <a:xfrm>
              <a:off x="7616825" y="224790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0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0 w 112"/>
                <a:gd name="T15" fmla="*/ 90 h 113"/>
                <a:gd name="T16" fmla="*/ 89 w 112"/>
                <a:gd name="T17" fmla="*/ 102 h 113"/>
                <a:gd name="T18" fmla="*/ 73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2 w 112"/>
                <a:gd name="T25" fmla="*/ 102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0 w 112"/>
                <a:gd name="T35" fmla="*/ 23 h 113"/>
                <a:gd name="T36" fmla="*/ 22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0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0" y="90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2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128"/>
            <p:cNvSpPr>
              <a:spLocks/>
            </p:cNvSpPr>
            <p:nvPr/>
          </p:nvSpPr>
          <p:spPr bwMode="auto">
            <a:xfrm>
              <a:off x="7670800" y="22479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09 w 113"/>
                <a:gd name="T9" fmla="*/ 39 h 113"/>
                <a:gd name="T10" fmla="*/ 113 w 113"/>
                <a:gd name="T11" fmla="*/ 56 h 113"/>
                <a:gd name="T12" fmla="*/ 109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Freeform 129"/>
            <p:cNvSpPr>
              <a:spLocks/>
            </p:cNvSpPr>
            <p:nvPr/>
          </p:nvSpPr>
          <p:spPr bwMode="auto">
            <a:xfrm>
              <a:off x="7643813" y="2166938"/>
              <a:ext cx="17463" cy="17463"/>
            </a:xfrm>
            <a:custGeom>
              <a:avLst/>
              <a:gdLst>
                <a:gd name="T0" fmla="*/ 56 w 111"/>
                <a:gd name="T1" fmla="*/ 0 h 111"/>
                <a:gd name="T2" fmla="*/ 74 w 111"/>
                <a:gd name="T3" fmla="*/ 2 h 111"/>
                <a:gd name="T4" fmla="*/ 88 w 111"/>
                <a:gd name="T5" fmla="*/ 10 h 111"/>
                <a:gd name="T6" fmla="*/ 101 w 111"/>
                <a:gd name="T7" fmla="*/ 22 h 111"/>
                <a:gd name="T8" fmla="*/ 109 w 111"/>
                <a:gd name="T9" fmla="*/ 38 h 111"/>
                <a:gd name="T10" fmla="*/ 111 w 111"/>
                <a:gd name="T11" fmla="*/ 55 h 111"/>
                <a:gd name="T12" fmla="*/ 109 w 111"/>
                <a:gd name="T13" fmla="*/ 73 h 111"/>
                <a:gd name="T14" fmla="*/ 101 w 111"/>
                <a:gd name="T15" fmla="*/ 88 h 111"/>
                <a:gd name="T16" fmla="*/ 88 w 111"/>
                <a:gd name="T17" fmla="*/ 101 h 111"/>
                <a:gd name="T18" fmla="*/ 74 w 111"/>
                <a:gd name="T19" fmla="*/ 108 h 111"/>
                <a:gd name="T20" fmla="*/ 56 w 111"/>
                <a:gd name="T21" fmla="*/ 111 h 111"/>
                <a:gd name="T22" fmla="*/ 38 w 111"/>
                <a:gd name="T23" fmla="*/ 108 h 111"/>
                <a:gd name="T24" fmla="*/ 23 w 111"/>
                <a:gd name="T25" fmla="*/ 101 h 111"/>
                <a:gd name="T26" fmla="*/ 10 w 111"/>
                <a:gd name="T27" fmla="*/ 88 h 111"/>
                <a:gd name="T28" fmla="*/ 3 w 111"/>
                <a:gd name="T29" fmla="*/ 73 h 111"/>
                <a:gd name="T30" fmla="*/ 0 w 111"/>
                <a:gd name="T31" fmla="*/ 55 h 111"/>
                <a:gd name="T32" fmla="*/ 3 w 111"/>
                <a:gd name="T33" fmla="*/ 38 h 111"/>
                <a:gd name="T34" fmla="*/ 10 w 111"/>
                <a:gd name="T35" fmla="*/ 22 h 111"/>
                <a:gd name="T36" fmla="*/ 23 w 111"/>
                <a:gd name="T37" fmla="*/ 10 h 111"/>
                <a:gd name="T38" fmla="*/ 38 w 111"/>
                <a:gd name="T39" fmla="*/ 2 h 111"/>
                <a:gd name="T40" fmla="*/ 56 w 111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1">
                  <a:moveTo>
                    <a:pt x="56" y="0"/>
                  </a:moveTo>
                  <a:lnTo>
                    <a:pt x="74" y="2"/>
                  </a:lnTo>
                  <a:lnTo>
                    <a:pt x="88" y="10"/>
                  </a:lnTo>
                  <a:lnTo>
                    <a:pt x="101" y="22"/>
                  </a:lnTo>
                  <a:lnTo>
                    <a:pt x="109" y="38"/>
                  </a:lnTo>
                  <a:lnTo>
                    <a:pt x="111" y="55"/>
                  </a:lnTo>
                  <a:lnTo>
                    <a:pt x="109" y="73"/>
                  </a:lnTo>
                  <a:lnTo>
                    <a:pt x="101" y="88"/>
                  </a:lnTo>
                  <a:lnTo>
                    <a:pt x="88" y="101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Freeform 130"/>
            <p:cNvSpPr>
              <a:spLocks/>
            </p:cNvSpPr>
            <p:nvPr/>
          </p:nvSpPr>
          <p:spPr bwMode="auto">
            <a:xfrm>
              <a:off x="7696200" y="2166938"/>
              <a:ext cx="19050" cy="17463"/>
            </a:xfrm>
            <a:custGeom>
              <a:avLst/>
              <a:gdLst>
                <a:gd name="T0" fmla="*/ 56 w 112"/>
                <a:gd name="T1" fmla="*/ 0 h 111"/>
                <a:gd name="T2" fmla="*/ 73 w 112"/>
                <a:gd name="T3" fmla="*/ 2 h 111"/>
                <a:gd name="T4" fmla="*/ 89 w 112"/>
                <a:gd name="T5" fmla="*/ 10 h 111"/>
                <a:gd name="T6" fmla="*/ 100 w 112"/>
                <a:gd name="T7" fmla="*/ 22 h 111"/>
                <a:gd name="T8" fmla="*/ 109 w 112"/>
                <a:gd name="T9" fmla="*/ 38 h 111"/>
                <a:gd name="T10" fmla="*/ 112 w 112"/>
                <a:gd name="T11" fmla="*/ 55 h 111"/>
                <a:gd name="T12" fmla="*/ 109 w 112"/>
                <a:gd name="T13" fmla="*/ 73 h 111"/>
                <a:gd name="T14" fmla="*/ 100 w 112"/>
                <a:gd name="T15" fmla="*/ 88 h 111"/>
                <a:gd name="T16" fmla="*/ 89 w 112"/>
                <a:gd name="T17" fmla="*/ 101 h 111"/>
                <a:gd name="T18" fmla="*/ 73 w 112"/>
                <a:gd name="T19" fmla="*/ 108 h 111"/>
                <a:gd name="T20" fmla="*/ 56 w 112"/>
                <a:gd name="T21" fmla="*/ 111 h 111"/>
                <a:gd name="T22" fmla="*/ 38 w 112"/>
                <a:gd name="T23" fmla="*/ 108 h 111"/>
                <a:gd name="T24" fmla="*/ 23 w 112"/>
                <a:gd name="T25" fmla="*/ 101 h 111"/>
                <a:gd name="T26" fmla="*/ 10 w 112"/>
                <a:gd name="T27" fmla="*/ 88 h 111"/>
                <a:gd name="T28" fmla="*/ 3 w 112"/>
                <a:gd name="T29" fmla="*/ 73 h 111"/>
                <a:gd name="T30" fmla="*/ 0 w 112"/>
                <a:gd name="T31" fmla="*/ 55 h 111"/>
                <a:gd name="T32" fmla="*/ 3 w 112"/>
                <a:gd name="T33" fmla="*/ 38 h 111"/>
                <a:gd name="T34" fmla="*/ 10 w 112"/>
                <a:gd name="T35" fmla="*/ 22 h 111"/>
                <a:gd name="T36" fmla="*/ 23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0" y="22"/>
                  </a:lnTo>
                  <a:lnTo>
                    <a:pt x="109" y="38"/>
                  </a:lnTo>
                  <a:lnTo>
                    <a:pt x="112" y="55"/>
                  </a:lnTo>
                  <a:lnTo>
                    <a:pt x="109" y="73"/>
                  </a:lnTo>
                  <a:lnTo>
                    <a:pt x="100" y="88"/>
                  </a:lnTo>
                  <a:lnTo>
                    <a:pt x="89" y="101"/>
                  </a:lnTo>
                  <a:lnTo>
                    <a:pt x="73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131"/>
            <p:cNvSpPr>
              <a:spLocks/>
            </p:cNvSpPr>
            <p:nvPr/>
          </p:nvSpPr>
          <p:spPr bwMode="auto">
            <a:xfrm>
              <a:off x="7643813" y="2220913"/>
              <a:ext cx="17463" cy="17463"/>
            </a:xfrm>
            <a:custGeom>
              <a:avLst/>
              <a:gdLst>
                <a:gd name="T0" fmla="*/ 56 w 111"/>
                <a:gd name="T1" fmla="*/ 0 h 112"/>
                <a:gd name="T2" fmla="*/ 74 w 111"/>
                <a:gd name="T3" fmla="*/ 3 h 112"/>
                <a:gd name="T4" fmla="*/ 88 w 111"/>
                <a:gd name="T5" fmla="*/ 11 h 112"/>
                <a:gd name="T6" fmla="*/ 101 w 111"/>
                <a:gd name="T7" fmla="*/ 24 h 112"/>
                <a:gd name="T8" fmla="*/ 109 w 111"/>
                <a:gd name="T9" fmla="*/ 38 h 112"/>
                <a:gd name="T10" fmla="*/ 111 w 111"/>
                <a:gd name="T11" fmla="*/ 56 h 112"/>
                <a:gd name="T12" fmla="*/ 109 w 111"/>
                <a:gd name="T13" fmla="*/ 74 h 112"/>
                <a:gd name="T14" fmla="*/ 101 w 111"/>
                <a:gd name="T15" fmla="*/ 89 h 112"/>
                <a:gd name="T16" fmla="*/ 88 w 111"/>
                <a:gd name="T17" fmla="*/ 102 h 112"/>
                <a:gd name="T18" fmla="*/ 74 w 111"/>
                <a:gd name="T19" fmla="*/ 110 h 112"/>
                <a:gd name="T20" fmla="*/ 56 w 111"/>
                <a:gd name="T21" fmla="*/ 112 h 112"/>
                <a:gd name="T22" fmla="*/ 38 w 111"/>
                <a:gd name="T23" fmla="*/ 110 h 112"/>
                <a:gd name="T24" fmla="*/ 23 w 111"/>
                <a:gd name="T25" fmla="*/ 102 h 112"/>
                <a:gd name="T26" fmla="*/ 10 w 111"/>
                <a:gd name="T27" fmla="*/ 89 h 112"/>
                <a:gd name="T28" fmla="*/ 3 w 111"/>
                <a:gd name="T29" fmla="*/ 74 h 112"/>
                <a:gd name="T30" fmla="*/ 0 w 111"/>
                <a:gd name="T31" fmla="*/ 56 h 112"/>
                <a:gd name="T32" fmla="*/ 3 w 111"/>
                <a:gd name="T33" fmla="*/ 38 h 112"/>
                <a:gd name="T34" fmla="*/ 10 w 111"/>
                <a:gd name="T35" fmla="*/ 24 h 112"/>
                <a:gd name="T36" fmla="*/ 23 w 111"/>
                <a:gd name="T37" fmla="*/ 11 h 112"/>
                <a:gd name="T38" fmla="*/ 38 w 111"/>
                <a:gd name="T39" fmla="*/ 3 h 112"/>
                <a:gd name="T40" fmla="*/ 56 w 111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2">
                  <a:moveTo>
                    <a:pt x="56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01" y="24"/>
                  </a:lnTo>
                  <a:lnTo>
                    <a:pt x="109" y="38"/>
                  </a:lnTo>
                  <a:lnTo>
                    <a:pt x="111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8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132"/>
            <p:cNvSpPr>
              <a:spLocks/>
            </p:cNvSpPr>
            <p:nvPr/>
          </p:nvSpPr>
          <p:spPr bwMode="auto">
            <a:xfrm>
              <a:off x="7696200" y="2220913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0 w 112"/>
                <a:gd name="T7" fmla="*/ 24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0 w 112"/>
                <a:gd name="T15" fmla="*/ 89 h 112"/>
                <a:gd name="T16" fmla="*/ 89 w 112"/>
                <a:gd name="T17" fmla="*/ 102 h 112"/>
                <a:gd name="T18" fmla="*/ 73 w 112"/>
                <a:gd name="T19" fmla="*/ 110 h 112"/>
                <a:gd name="T20" fmla="*/ 56 w 112"/>
                <a:gd name="T21" fmla="*/ 112 h 112"/>
                <a:gd name="T22" fmla="*/ 38 w 112"/>
                <a:gd name="T23" fmla="*/ 110 h 112"/>
                <a:gd name="T24" fmla="*/ 23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4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0" y="24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0" y="89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2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49" name="Group 276"/>
          <p:cNvGrpSpPr/>
          <p:nvPr/>
        </p:nvGrpSpPr>
        <p:grpSpPr>
          <a:xfrm>
            <a:off x="8701618" y="1445734"/>
            <a:ext cx="533400" cy="444500"/>
            <a:chOff x="6286500" y="1971675"/>
            <a:chExt cx="533400" cy="444500"/>
          </a:xfrm>
          <a:solidFill>
            <a:srgbClr val="000000"/>
          </a:solidFill>
        </p:grpSpPr>
        <p:sp>
          <p:nvSpPr>
            <p:cNvPr id="1350" name="Freeform 137"/>
            <p:cNvSpPr>
              <a:spLocks noEditPoints="1"/>
            </p:cNvSpPr>
            <p:nvPr/>
          </p:nvSpPr>
          <p:spPr bwMode="auto">
            <a:xfrm>
              <a:off x="6286500" y="1971675"/>
              <a:ext cx="533400" cy="444500"/>
            </a:xfrm>
            <a:custGeom>
              <a:avLst/>
              <a:gdLst>
                <a:gd name="T0" fmla="*/ 2418 w 3360"/>
                <a:gd name="T1" fmla="*/ 2306 h 2801"/>
                <a:gd name="T2" fmla="*/ 2355 w 3360"/>
                <a:gd name="T3" fmla="*/ 2502 h 2801"/>
                <a:gd name="T4" fmla="*/ 2473 w 3360"/>
                <a:gd name="T5" fmla="*/ 2664 h 2801"/>
                <a:gd name="T6" fmla="*/ 2679 w 3360"/>
                <a:gd name="T7" fmla="*/ 2664 h 2801"/>
                <a:gd name="T8" fmla="*/ 2797 w 3360"/>
                <a:gd name="T9" fmla="*/ 2502 h 2801"/>
                <a:gd name="T10" fmla="*/ 2735 w 3360"/>
                <a:gd name="T11" fmla="*/ 2306 h 2801"/>
                <a:gd name="T12" fmla="*/ 1288 w 3360"/>
                <a:gd name="T13" fmla="*/ 2241 h 2801"/>
                <a:gd name="T14" fmla="*/ 1107 w 3360"/>
                <a:gd name="T15" fmla="*/ 2332 h 2801"/>
                <a:gd name="T16" fmla="*/ 1076 w 3360"/>
                <a:gd name="T17" fmla="*/ 2536 h 2801"/>
                <a:gd name="T18" fmla="*/ 1217 w 3360"/>
                <a:gd name="T19" fmla="*/ 2677 h 2801"/>
                <a:gd name="T20" fmla="*/ 1420 w 3360"/>
                <a:gd name="T21" fmla="*/ 2645 h 2801"/>
                <a:gd name="T22" fmla="*/ 1512 w 3360"/>
                <a:gd name="T23" fmla="*/ 2465 h 2801"/>
                <a:gd name="T24" fmla="*/ 1420 w 3360"/>
                <a:gd name="T25" fmla="*/ 2284 h 2801"/>
                <a:gd name="T26" fmla="*/ 675 w 3360"/>
                <a:gd name="T27" fmla="*/ 560 h 2801"/>
                <a:gd name="T28" fmla="*/ 3189 w 3360"/>
                <a:gd name="T29" fmla="*/ 1864 h 2801"/>
                <a:gd name="T30" fmla="*/ 3249 w 3360"/>
                <a:gd name="T31" fmla="*/ 559 h 2801"/>
                <a:gd name="T32" fmla="*/ 124 w 3360"/>
                <a:gd name="T33" fmla="*/ 175 h 2801"/>
                <a:gd name="T34" fmla="*/ 154 w 3360"/>
                <a:gd name="T35" fmla="*/ 312 h 2801"/>
                <a:gd name="T36" fmla="*/ 294 w 3360"/>
                <a:gd name="T37" fmla="*/ 312 h 2801"/>
                <a:gd name="T38" fmla="*/ 324 w 3360"/>
                <a:gd name="T39" fmla="*/ 175 h 2801"/>
                <a:gd name="T40" fmla="*/ 223 w 3360"/>
                <a:gd name="T41" fmla="*/ 0 h 2801"/>
                <a:gd name="T42" fmla="*/ 396 w 3360"/>
                <a:gd name="T43" fmla="*/ 82 h 2801"/>
                <a:gd name="T44" fmla="*/ 3360 w 3360"/>
                <a:gd name="T45" fmla="*/ 447 h 2801"/>
                <a:gd name="T46" fmla="*/ 3292 w 3360"/>
                <a:gd name="T47" fmla="*/ 1919 h 2801"/>
                <a:gd name="T48" fmla="*/ 3082 w 3360"/>
                <a:gd name="T49" fmla="*/ 2016 h 2801"/>
                <a:gd name="T50" fmla="*/ 731 w 3360"/>
                <a:gd name="T51" fmla="*/ 2061 h 2801"/>
                <a:gd name="T52" fmla="*/ 677 w 3360"/>
                <a:gd name="T53" fmla="*/ 2224 h 2801"/>
                <a:gd name="T54" fmla="*/ 785 w 3360"/>
                <a:gd name="T55" fmla="*/ 2344 h 2801"/>
                <a:gd name="T56" fmla="*/ 1032 w 3360"/>
                <a:gd name="T57" fmla="*/ 2247 h 2801"/>
                <a:gd name="T58" fmla="*/ 1245 w 3360"/>
                <a:gd name="T59" fmla="*/ 2131 h 2801"/>
                <a:gd name="T60" fmla="*/ 1483 w 3360"/>
                <a:gd name="T61" fmla="*/ 2192 h 2801"/>
                <a:gd name="T62" fmla="*/ 2260 w 3360"/>
                <a:gd name="T63" fmla="*/ 2353 h 2801"/>
                <a:gd name="T64" fmla="*/ 2415 w 3360"/>
                <a:gd name="T65" fmla="*/ 2170 h 2801"/>
                <a:gd name="T66" fmla="*/ 2661 w 3360"/>
                <a:gd name="T67" fmla="*/ 2140 h 2801"/>
                <a:gd name="T68" fmla="*/ 2856 w 3360"/>
                <a:gd name="T69" fmla="*/ 2279 h 2801"/>
                <a:gd name="T70" fmla="*/ 3182 w 3360"/>
                <a:gd name="T71" fmla="*/ 2376 h 2801"/>
                <a:gd name="T72" fmla="*/ 3154 w 3360"/>
                <a:gd name="T73" fmla="*/ 2462 h 2801"/>
                <a:gd name="T74" fmla="*/ 2867 w 3360"/>
                <a:gd name="T75" fmla="*/ 2635 h 2801"/>
                <a:gd name="T76" fmla="*/ 2665 w 3360"/>
                <a:gd name="T77" fmla="*/ 2789 h 2801"/>
                <a:gd name="T78" fmla="*/ 2446 w 3360"/>
                <a:gd name="T79" fmla="*/ 2775 h 2801"/>
                <a:gd name="T80" fmla="*/ 2267 w 3360"/>
                <a:gd name="T81" fmla="*/ 2595 h 2801"/>
                <a:gd name="T82" fmla="*/ 1612 w 3360"/>
                <a:gd name="T83" fmla="*/ 2555 h 2801"/>
                <a:gd name="T84" fmla="*/ 1457 w 3360"/>
                <a:gd name="T85" fmla="*/ 2755 h 2801"/>
                <a:gd name="T86" fmla="*/ 1242 w 3360"/>
                <a:gd name="T87" fmla="*/ 2798 h 2801"/>
                <a:gd name="T88" fmla="*/ 1022 w 3360"/>
                <a:gd name="T89" fmla="*/ 2670 h 2801"/>
                <a:gd name="T90" fmla="*/ 840 w 3360"/>
                <a:gd name="T91" fmla="*/ 2465 h 2801"/>
                <a:gd name="T92" fmla="*/ 632 w 3360"/>
                <a:gd name="T93" fmla="*/ 2373 h 2801"/>
                <a:gd name="T94" fmla="*/ 561 w 3360"/>
                <a:gd name="T95" fmla="*/ 2156 h 2801"/>
                <a:gd name="T96" fmla="*/ 679 w 3360"/>
                <a:gd name="T97" fmla="*/ 1960 h 2801"/>
                <a:gd name="T98" fmla="*/ 540 w 3360"/>
                <a:gd name="T99" fmla="*/ 448 h 2801"/>
                <a:gd name="T100" fmla="*/ 374 w 3360"/>
                <a:gd name="T101" fmla="*/ 390 h 2801"/>
                <a:gd name="T102" fmla="*/ 188 w 3360"/>
                <a:gd name="T103" fmla="*/ 445 h 2801"/>
                <a:gd name="T104" fmla="*/ 25 w 3360"/>
                <a:gd name="T105" fmla="*/ 326 h 2801"/>
                <a:gd name="T106" fmla="*/ 25 w 3360"/>
                <a:gd name="T107" fmla="*/ 122 h 2801"/>
                <a:gd name="T108" fmla="*/ 188 w 3360"/>
                <a:gd name="T109" fmla="*/ 3 h 2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60" h="2801">
                  <a:moveTo>
                    <a:pt x="2576" y="2241"/>
                  </a:moveTo>
                  <a:lnTo>
                    <a:pt x="2540" y="2244"/>
                  </a:lnTo>
                  <a:lnTo>
                    <a:pt x="2505" y="2252"/>
                  </a:lnTo>
                  <a:lnTo>
                    <a:pt x="2473" y="2266"/>
                  </a:lnTo>
                  <a:lnTo>
                    <a:pt x="2444" y="2284"/>
                  </a:lnTo>
                  <a:lnTo>
                    <a:pt x="2418" y="2306"/>
                  </a:lnTo>
                  <a:lnTo>
                    <a:pt x="2396" y="2332"/>
                  </a:lnTo>
                  <a:lnTo>
                    <a:pt x="2377" y="2362"/>
                  </a:lnTo>
                  <a:lnTo>
                    <a:pt x="2364" y="2394"/>
                  </a:lnTo>
                  <a:lnTo>
                    <a:pt x="2355" y="2429"/>
                  </a:lnTo>
                  <a:lnTo>
                    <a:pt x="2352" y="2465"/>
                  </a:lnTo>
                  <a:lnTo>
                    <a:pt x="2355" y="2502"/>
                  </a:lnTo>
                  <a:lnTo>
                    <a:pt x="2364" y="2536"/>
                  </a:lnTo>
                  <a:lnTo>
                    <a:pt x="2377" y="2568"/>
                  </a:lnTo>
                  <a:lnTo>
                    <a:pt x="2396" y="2597"/>
                  </a:lnTo>
                  <a:lnTo>
                    <a:pt x="2418" y="2623"/>
                  </a:lnTo>
                  <a:lnTo>
                    <a:pt x="2444" y="2645"/>
                  </a:lnTo>
                  <a:lnTo>
                    <a:pt x="2473" y="2664"/>
                  </a:lnTo>
                  <a:lnTo>
                    <a:pt x="2505" y="2677"/>
                  </a:lnTo>
                  <a:lnTo>
                    <a:pt x="2540" y="2686"/>
                  </a:lnTo>
                  <a:lnTo>
                    <a:pt x="2576" y="2689"/>
                  </a:lnTo>
                  <a:lnTo>
                    <a:pt x="2612" y="2686"/>
                  </a:lnTo>
                  <a:lnTo>
                    <a:pt x="2646" y="2677"/>
                  </a:lnTo>
                  <a:lnTo>
                    <a:pt x="2679" y="2664"/>
                  </a:lnTo>
                  <a:lnTo>
                    <a:pt x="2709" y="2645"/>
                  </a:lnTo>
                  <a:lnTo>
                    <a:pt x="2735" y="2623"/>
                  </a:lnTo>
                  <a:lnTo>
                    <a:pt x="2756" y="2597"/>
                  </a:lnTo>
                  <a:lnTo>
                    <a:pt x="2775" y="2568"/>
                  </a:lnTo>
                  <a:lnTo>
                    <a:pt x="2789" y="2536"/>
                  </a:lnTo>
                  <a:lnTo>
                    <a:pt x="2797" y="2502"/>
                  </a:lnTo>
                  <a:lnTo>
                    <a:pt x="2800" y="2465"/>
                  </a:lnTo>
                  <a:lnTo>
                    <a:pt x="2797" y="2429"/>
                  </a:lnTo>
                  <a:lnTo>
                    <a:pt x="2789" y="2394"/>
                  </a:lnTo>
                  <a:lnTo>
                    <a:pt x="2775" y="2362"/>
                  </a:lnTo>
                  <a:lnTo>
                    <a:pt x="2756" y="2332"/>
                  </a:lnTo>
                  <a:lnTo>
                    <a:pt x="2735" y="2306"/>
                  </a:lnTo>
                  <a:lnTo>
                    <a:pt x="2709" y="2284"/>
                  </a:lnTo>
                  <a:lnTo>
                    <a:pt x="2679" y="2266"/>
                  </a:lnTo>
                  <a:lnTo>
                    <a:pt x="2646" y="2252"/>
                  </a:lnTo>
                  <a:lnTo>
                    <a:pt x="2612" y="2244"/>
                  </a:lnTo>
                  <a:lnTo>
                    <a:pt x="2576" y="2241"/>
                  </a:lnTo>
                  <a:close/>
                  <a:moveTo>
                    <a:pt x="1288" y="2241"/>
                  </a:moveTo>
                  <a:lnTo>
                    <a:pt x="1251" y="2244"/>
                  </a:lnTo>
                  <a:lnTo>
                    <a:pt x="1217" y="2252"/>
                  </a:lnTo>
                  <a:lnTo>
                    <a:pt x="1185" y="2266"/>
                  </a:lnTo>
                  <a:lnTo>
                    <a:pt x="1156" y="2284"/>
                  </a:lnTo>
                  <a:lnTo>
                    <a:pt x="1130" y="2306"/>
                  </a:lnTo>
                  <a:lnTo>
                    <a:pt x="1107" y="2332"/>
                  </a:lnTo>
                  <a:lnTo>
                    <a:pt x="1089" y="2362"/>
                  </a:lnTo>
                  <a:lnTo>
                    <a:pt x="1076" y="2394"/>
                  </a:lnTo>
                  <a:lnTo>
                    <a:pt x="1066" y="2429"/>
                  </a:lnTo>
                  <a:lnTo>
                    <a:pt x="1064" y="2465"/>
                  </a:lnTo>
                  <a:lnTo>
                    <a:pt x="1066" y="2502"/>
                  </a:lnTo>
                  <a:lnTo>
                    <a:pt x="1076" y="2536"/>
                  </a:lnTo>
                  <a:lnTo>
                    <a:pt x="1089" y="2568"/>
                  </a:lnTo>
                  <a:lnTo>
                    <a:pt x="1107" y="2597"/>
                  </a:lnTo>
                  <a:lnTo>
                    <a:pt x="1130" y="2623"/>
                  </a:lnTo>
                  <a:lnTo>
                    <a:pt x="1156" y="2645"/>
                  </a:lnTo>
                  <a:lnTo>
                    <a:pt x="1185" y="2664"/>
                  </a:lnTo>
                  <a:lnTo>
                    <a:pt x="1217" y="2677"/>
                  </a:lnTo>
                  <a:lnTo>
                    <a:pt x="1251" y="2686"/>
                  </a:lnTo>
                  <a:lnTo>
                    <a:pt x="1288" y="2689"/>
                  </a:lnTo>
                  <a:lnTo>
                    <a:pt x="1324" y="2686"/>
                  </a:lnTo>
                  <a:lnTo>
                    <a:pt x="1358" y="2677"/>
                  </a:lnTo>
                  <a:lnTo>
                    <a:pt x="1391" y="2664"/>
                  </a:lnTo>
                  <a:lnTo>
                    <a:pt x="1420" y="2645"/>
                  </a:lnTo>
                  <a:lnTo>
                    <a:pt x="1447" y="2623"/>
                  </a:lnTo>
                  <a:lnTo>
                    <a:pt x="1469" y="2597"/>
                  </a:lnTo>
                  <a:lnTo>
                    <a:pt x="1487" y="2568"/>
                  </a:lnTo>
                  <a:lnTo>
                    <a:pt x="1501" y="2536"/>
                  </a:lnTo>
                  <a:lnTo>
                    <a:pt x="1509" y="2502"/>
                  </a:lnTo>
                  <a:lnTo>
                    <a:pt x="1512" y="2465"/>
                  </a:lnTo>
                  <a:lnTo>
                    <a:pt x="1509" y="2429"/>
                  </a:lnTo>
                  <a:lnTo>
                    <a:pt x="1501" y="2394"/>
                  </a:lnTo>
                  <a:lnTo>
                    <a:pt x="1487" y="2362"/>
                  </a:lnTo>
                  <a:lnTo>
                    <a:pt x="1469" y="2332"/>
                  </a:lnTo>
                  <a:lnTo>
                    <a:pt x="1447" y="2306"/>
                  </a:lnTo>
                  <a:lnTo>
                    <a:pt x="1420" y="2284"/>
                  </a:lnTo>
                  <a:lnTo>
                    <a:pt x="1391" y="2266"/>
                  </a:lnTo>
                  <a:lnTo>
                    <a:pt x="1358" y="2252"/>
                  </a:lnTo>
                  <a:lnTo>
                    <a:pt x="1324" y="2244"/>
                  </a:lnTo>
                  <a:lnTo>
                    <a:pt x="1288" y="2241"/>
                  </a:lnTo>
                  <a:close/>
                  <a:moveTo>
                    <a:pt x="3249" y="559"/>
                  </a:moveTo>
                  <a:lnTo>
                    <a:pt x="675" y="560"/>
                  </a:lnTo>
                  <a:lnTo>
                    <a:pt x="942" y="1905"/>
                  </a:lnTo>
                  <a:lnTo>
                    <a:pt x="3082" y="1904"/>
                  </a:lnTo>
                  <a:lnTo>
                    <a:pt x="3111" y="1902"/>
                  </a:lnTo>
                  <a:lnTo>
                    <a:pt x="3140" y="1893"/>
                  </a:lnTo>
                  <a:lnTo>
                    <a:pt x="3166" y="1881"/>
                  </a:lnTo>
                  <a:lnTo>
                    <a:pt x="3189" y="1864"/>
                  </a:lnTo>
                  <a:lnTo>
                    <a:pt x="3210" y="1844"/>
                  </a:lnTo>
                  <a:lnTo>
                    <a:pt x="3226" y="1821"/>
                  </a:lnTo>
                  <a:lnTo>
                    <a:pt x="3238" y="1795"/>
                  </a:lnTo>
                  <a:lnTo>
                    <a:pt x="3246" y="1766"/>
                  </a:lnTo>
                  <a:lnTo>
                    <a:pt x="3249" y="1736"/>
                  </a:lnTo>
                  <a:lnTo>
                    <a:pt x="3249" y="559"/>
                  </a:lnTo>
                  <a:close/>
                  <a:moveTo>
                    <a:pt x="223" y="112"/>
                  </a:moveTo>
                  <a:lnTo>
                    <a:pt x="199" y="115"/>
                  </a:lnTo>
                  <a:lnTo>
                    <a:pt x="175" y="124"/>
                  </a:lnTo>
                  <a:lnTo>
                    <a:pt x="154" y="137"/>
                  </a:lnTo>
                  <a:lnTo>
                    <a:pt x="136" y="154"/>
                  </a:lnTo>
                  <a:lnTo>
                    <a:pt x="124" y="175"/>
                  </a:lnTo>
                  <a:lnTo>
                    <a:pt x="115" y="199"/>
                  </a:lnTo>
                  <a:lnTo>
                    <a:pt x="112" y="225"/>
                  </a:lnTo>
                  <a:lnTo>
                    <a:pt x="115" y="249"/>
                  </a:lnTo>
                  <a:lnTo>
                    <a:pt x="124" y="273"/>
                  </a:lnTo>
                  <a:lnTo>
                    <a:pt x="136" y="294"/>
                  </a:lnTo>
                  <a:lnTo>
                    <a:pt x="154" y="312"/>
                  </a:lnTo>
                  <a:lnTo>
                    <a:pt x="175" y="324"/>
                  </a:lnTo>
                  <a:lnTo>
                    <a:pt x="199" y="334"/>
                  </a:lnTo>
                  <a:lnTo>
                    <a:pt x="223" y="336"/>
                  </a:lnTo>
                  <a:lnTo>
                    <a:pt x="249" y="334"/>
                  </a:lnTo>
                  <a:lnTo>
                    <a:pt x="273" y="324"/>
                  </a:lnTo>
                  <a:lnTo>
                    <a:pt x="294" y="312"/>
                  </a:lnTo>
                  <a:lnTo>
                    <a:pt x="312" y="294"/>
                  </a:lnTo>
                  <a:lnTo>
                    <a:pt x="324" y="273"/>
                  </a:lnTo>
                  <a:lnTo>
                    <a:pt x="333" y="249"/>
                  </a:lnTo>
                  <a:lnTo>
                    <a:pt x="336" y="225"/>
                  </a:lnTo>
                  <a:lnTo>
                    <a:pt x="333" y="199"/>
                  </a:lnTo>
                  <a:lnTo>
                    <a:pt x="324" y="175"/>
                  </a:lnTo>
                  <a:lnTo>
                    <a:pt x="312" y="154"/>
                  </a:lnTo>
                  <a:lnTo>
                    <a:pt x="294" y="137"/>
                  </a:lnTo>
                  <a:lnTo>
                    <a:pt x="273" y="124"/>
                  </a:lnTo>
                  <a:lnTo>
                    <a:pt x="249" y="115"/>
                  </a:lnTo>
                  <a:lnTo>
                    <a:pt x="223" y="112"/>
                  </a:lnTo>
                  <a:close/>
                  <a:moveTo>
                    <a:pt x="223" y="0"/>
                  </a:moveTo>
                  <a:lnTo>
                    <a:pt x="258" y="3"/>
                  </a:lnTo>
                  <a:lnTo>
                    <a:pt x="290" y="10"/>
                  </a:lnTo>
                  <a:lnTo>
                    <a:pt x="321" y="22"/>
                  </a:lnTo>
                  <a:lnTo>
                    <a:pt x="349" y="38"/>
                  </a:lnTo>
                  <a:lnTo>
                    <a:pt x="374" y="58"/>
                  </a:lnTo>
                  <a:lnTo>
                    <a:pt x="396" y="82"/>
                  </a:lnTo>
                  <a:lnTo>
                    <a:pt x="415" y="108"/>
                  </a:lnTo>
                  <a:lnTo>
                    <a:pt x="429" y="137"/>
                  </a:lnTo>
                  <a:lnTo>
                    <a:pt x="440" y="168"/>
                  </a:lnTo>
                  <a:lnTo>
                    <a:pt x="608" y="168"/>
                  </a:lnTo>
                  <a:lnTo>
                    <a:pt x="654" y="448"/>
                  </a:lnTo>
                  <a:lnTo>
                    <a:pt x="3360" y="447"/>
                  </a:lnTo>
                  <a:lnTo>
                    <a:pt x="3360" y="1736"/>
                  </a:lnTo>
                  <a:lnTo>
                    <a:pt x="3357" y="1778"/>
                  </a:lnTo>
                  <a:lnTo>
                    <a:pt x="3349" y="1817"/>
                  </a:lnTo>
                  <a:lnTo>
                    <a:pt x="3334" y="1854"/>
                  </a:lnTo>
                  <a:lnTo>
                    <a:pt x="3316" y="1888"/>
                  </a:lnTo>
                  <a:lnTo>
                    <a:pt x="3292" y="1919"/>
                  </a:lnTo>
                  <a:lnTo>
                    <a:pt x="3265" y="1947"/>
                  </a:lnTo>
                  <a:lnTo>
                    <a:pt x="3234" y="1971"/>
                  </a:lnTo>
                  <a:lnTo>
                    <a:pt x="3199" y="1990"/>
                  </a:lnTo>
                  <a:lnTo>
                    <a:pt x="3162" y="2005"/>
                  </a:lnTo>
                  <a:lnTo>
                    <a:pt x="3122" y="2013"/>
                  </a:lnTo>
                  <a:lnTo>
                    <a:pt x="3082" y="2016"/>
                  </a:lnTo>
                  <a:lnTo>
                    <a:pt x="898" y="2017"/>
                  </a:lnTo>
                  <a:lnTo>
                    <a:pt x="850" y="2017"/>
                  </a:lnTo>
                  <a:lnTo>
                    <a:pt x="817" y="2020"/>
                  </a:lnTo>
                  <a:lnTo>
                    <a:pt x="786" y="2028"/>
                  </a:lnTo>
                  <a:lnTo>
                    <a:pt x="757" y="2042"/>
                  </a:lnTo>
                  <a:lnTo>
                    <a:pt x="731" y="2061"/>
                  </a:lnTo>
                  <a:lnTo>
                    <a:pt x="709" y="2083"/>
                  </a:lnTo>
                  <a:lnTo>
                    <a:pt x="691" y="2109"/>
                  </a:lnTo>
                  <a:lnTo>
                    <a:pt x="679" y="2137"/>
                  </a:lnTo>
                  <a:lnTo>
                    <a:pt x="672" y="2168"/>
                  </a:lnTo>
                  <a:lnTo>
                    <a:pt x="672" y="2196"/>
                  </a:lnTo>
                  <a:lnTo>
                    <a:pt x="677" y="2224"/>
                  </a:lnTo>
                  <a:lnTo>
                    <a:pt x="685" y="2250"/>
                  </a:lnTo>
                  <a:lnTo>
                    <a:pt x="698" y="2275"/>
                  </a:lnTo>
                  <a:lnTo>
                    <a:pt x="715" y="2297"/>
                  </a:lnTo>
                  <a:lnTo>
                    <a:pt x="736" y="2316"/>
                  </a:lnTo>
                  <a:lnTo>
                    <a:pt x="760" y="2332"/>
                  </a:lnTo>
                  <a:lnTo>
                    <a:pt x="785" y="2344"/>
                  </a:lnTo>
                  <a:lnTo>
                    <a:pt x="812" y="2351"/>
                  </a:lnTo>
                  <a:lnTo>
                    <a:pt x="840" y="2353"/>
                  </a:lnTo>
                  <a:lnTo>
                    <a:pt x="972" y="2353"/>
                  </a:lnTo>
                  <a:lnTo>
                    <a:pt x="987" y="2315"/>
                  </a:lnTo>
                  <a:lnTo>
                    <a:pt x="1008" y="2279"/>
                  </a:lnTo>
                  <a:lnTo>
                    <a:pt x="1032" y="2247"/>
                  </a:lnTo>
                  <a:lnTo>
                    <a:pt x="1061" y="2218"/>
                  </a:lnTo>
                  <a:lnTo>
                    <a:pt x="1092" y="2192"/>
                  </a:lnTo>
                  <a:lnTo>
                    <a:pt x="1127" y="2170"/>
                  </a:lnTo>
                  <a:lnTo>
                    <a:pt x="1164" y="2152"/>
                  </a:lnTo>
                  <a:lnTo>
                    <a:pt x="1204" y="2140"/>
                  </a:lnTo>
                  <a:lnTo>
                    <a:pt x="1245" y="2131"/>
                  </a:lnTo>
                  <a:lnTo>
                    <a:pt x="1288" y="2128"/>
                  </a:lnTo>
                  <a:lnTo>
                    <a:pt x="1331" y="2131"/>
                  </a:lnTo>
                  <a:lnTo>
                    <a:pt x="1372" y="2140"/>
                  </a:lnTo>
                  <a:lnTo>
                    <a:pt x="1411" y="2152"/>
                  </a:lnTo>
                  <a:lnTo>
                    <a:pt x="1449" y="2170"/>
                  </a:lnTo>
                  <a:lnTo>
                    <a:pt x="1483" y="2192"/>
                  </a:lnTo>
                  <a:lnTo>
                    <a:pt x="1515" y="2218"/>
                  </a:lnTo>
                  <a:lnTo>
                    <a:pt x="1544" y="2247"/>
                  </a:lnTo>
                  <a:lnTo>
                    <a:pt x="1567" y="2279"/>
                  </a:lnTo>
                  <a:lnTo>
                    <a:pt x="1588" y="2315"/>
                  </a:lnTo>
                  <a:lnTo>
                    <a:pt x="1605" y="2353"/>
                  </a:lnTo>
                  <a:lnTo>
                    <a:pt x="2260" y="2353"/>
                  </a:lnTo>
                  <a:lnTo>
                    <a:pt x="2276" y="2315"/>
                  </a:lnTo>
                  <a:lnTo>
                    <a:pt x="2296" y="2279"/>
                  </a:lnTo>
                  <a:lnTo>
                    <a:pt x="2321" y="2247"/>
                  </a:lnTo>
                  <a:lnTo>
                    <a:pt x="2349" y="2218"/>
                  </a:lnTo>
                  <a:lnTo>
                    <a:pt x="2380" y="2192"/>
                  </a:lnTo>
                  <a:lnTo>
                    <a:pt x="2415" y="2170"/>
                  </a:lnTo>
                  <a:lnTo>
                    <a:pt x="2452" y="2152"/>
                  </a:lnTo>
                  <a:lnTo>
                    <a:pt x="2491" y="2140"/>
                  </a:lnTo>
                  <a:lnTo>
                    <a:pt x="2533" y="2131"/>
                  </a:lnTo>
                  <a:lnTo>
                    <a:pt x="2576" y="2128"/>
                  </a:lnTo>
                  <a:lnTo>
                    <a:pt x="2619" y="2131"/>
                  </a:lnTo>
                  <a:lnTo>
                    <a:pt x="2661" y="2140"/>
                  </a:lnTo>
                  <a:lnTo>
                    <a:pt x="2700" y="2152"/>
                  </a:lnTo>
                  <a:lnTo>
                    <a:pt x="2737" y="2170"/>
                  </a:lnTo>
                  <a:lnTo>
                    <a:pt x="2772" y="2192"/>
                  </a:lnTo>
                  <a:lnTo>
                    <a:pt x="2803" y="2218"/>
                  </a:lnTo>
                  <a:lnTo>
                    <a:pt x="2831" y="2247"/>
                  </a:lnTo>
                  <a:lnTo>
                    <a:pt x="2856" y="2279"/>
                  </a:lnTo>
                  <a:lnTo>
                    <a:pt x="2876" y="2315"/>
                  </a:lnTo>
                  <a:lnTo>
                    <a:pt x="2893" y="2353"/>
                  </a:lnTo>
                  <a:lnTo>
                    <a:pt x="3136" y="2353"/>
                  </a:lnTo>
                  <a:lnTo>
                    <a:pt x="3154" y="2356"/>
                  </a:lnTo>
                  <a:lnTo>
                    <a:pt x="3169" y="2363"/>
                  </a:lnTo>
                  <a:lnTo>
                    <a:pt x="3182" y="2376"/>
                  </a:lnTo>
                  <a:lnTo>
                    <a:pt x="3189" y="2391"/>
                  </a:lnTo>
                  <a:lnTo>
                    <a:pt x="3192" y="2409"/>
                  </a:lnTo>
                  <a:lnTo>
                    <a:pt x="3189" y="2427"/>
                  </a:lnTo>
                  <a:lnTo>
                    <a:pt x="3182" y="2442"/>
                  </a:lnTo>
                  <a:lnTo>
                    <a:pt x="3169" y="2454"/>
                  </a:lnTo>
                  <a:lnTo>
                    <a:pt x="3154" y="2462"/>
                  </a:lnTo>
                  <a:lnTo>
                    <a:pt x="3136" y="2465"/>
                  </a:lnTo>
                  <a:lnTo>
                    <a:pt x="2912" y="2465"/>
                  </a:lnTo>
                  <a:lnTo>
                    <a:pt x="2909" y="2510"/>
                  </a:lnTo>
                  <a:lnTo>
                    <a:pt x="2900" y="2555"/>
                  </a:lnTo>
                  <a:lnTo>
                    <a:pt x="2885" y="2595"/>
                  </a:lnTo>
                  <a:lnTo>
                    <a:pt x="2867" y="2635"/>
                  </a:lnTo>
                  <a:lnTo>
                    <a:pt x="2842" y="2670"/>
                  </a:lnTo>
                  <a:lnTo>
                    <a:pt x="2814" y="2702"/>
                  </a:lnTo>
                  <a:lnTo>
                    <a:pt x="2781" y="2731"/>
                  </a:lnTo>
                  <a:lnTo>
                    <a:pt x="2745" y="2755"/>
                  </a:lnTo>
                  <a:lnTo>
                    <a:pt x="2707" y="2775"/>
                  </a:lnTo>
                  <a:lnTo>
                    <a:pt x="2665" y="2789"/>
                  </a:lnTo>
                  <a:lnTo>
                    <a:pt x="2621" y="2798"/>
                  </a:lnTo>
                  <a:lnTo>
                    <a:pt x="2576" y="2801"/>
                  </a:lnTo>
                  <a:lnTo>
                    <a:pt x="2576" y="2801"/>
                  </a:lnTo>
                  <a:lnTo>
                    <a:pt x="2531" y="2798"/>
                  </a:lnTo>
                  <a:lnTo>
                    <a:pt x="2487" y="2789"/>
                  </a:lnTo>
                  <a:lnTo>
                    <a:pt x="2446" y="2775"/>
                  </a:lnTo>
                  <a:lnTo>
                    <a:pt x="2406" y="2755"/>
                  </a:lnTo>
                  <a:lnTo>
                    <a:pt x="2371" y="2731"/>
                  </a:lnTo>
                  <a:lnTo>
                    <a:pt x="2339" y="2702"/>
                  </a:lnTo>
                  <a:lnTo>
                    <a:pt x="2311" y="2670"/>
                  </a:lnTo>
                  <a:lnTo>
                    <a:pt x="2286" y="2635"/>
                  </a:lnTo>
                  <a:lnTo>
                    <a:pt x="2267" y="2595"/>
                  </a:lnTo>
                  <a:lnTo>
                    <a:pt x="2252" y="2555"/>
                  </a:lnTo>
                  <a:lnTo>
                    <a:pt x="2243" y="2510"/>
                  </a:lnTo>
                  <a:lnTo>
                    <a:pt x="2240" y="2465"/>
                  </a:lnTo>
                  <a:lnTo>
                    <a:pt x="1624" y="2465"/>
                  </a:lnTo>
                  <a:lnTo>
                    <a:pt x="1620" y="2510"/>
                  </a:lnTo>
                  <a:lnTo>
                    <a:pt x="1612" y="2555"/>
                  </a:lnTo>
                  <a:lnTo>
                    <a:pt x="1598" y="2595"/>
                  </a:lnTo>
                  <a:lnTo>
                    <a:pt x="1578" y="2635"/>
                  </a:lnTo>
                  <a:lnTo>
                    <a:pt x="1554" y="2670"/>
                  </a:lnTo>
                  <a:lnTo>
                    <a:pt x="1526" y="2702"/>
                  </a:lnTo>
                  <a:lnTo>
                    <a:pt x="1494" y="2731"/>
                  </a:lnTo>
                  <a:lnTo>
                    <a:pt x="1457" y="2755"/>
                  </a:lnTo>
                  <a:lnTo>
                    <a:pt x="1419" y="2775"/>
                  </a:lnTo>
                  <a:lnTo>
                    <a:pt x="1377" y="2789"/>
                  </a:lnTo>
                  <a:lnTo>
                    <a:pt x="1334" y="2798"/>
                  </a:lnTo>
                  <a:lnTo>
                    <a:pt x="1288" y="2801"/>
                  </a:lnTo>
                  <a:lnTo>
                    <a:pt x="1288" y="2801"/>
                  </a:lnTo>
                  <a:lnTo>
                    <a:pt x="1242" y="2798"/>
                  </a:lnTo>
                  <a:lnTo>
                    <a:pt x="1198" y="2789"/>
                  </a:lnTo>
                  <a:lnTo>
                    <a:pt x="1157" y="2775"/>
                  </a:lnTo>
                  <a:lnTo>
                    <a:pt x="1118" y="2755"/>
                  </a:lnTo>
                  <a:lnTo>
                    <a:pt x="1083" y="2731"/>
                  </a:lnTo>
                  <a:lnTo>
                    <a:pt x="1051" y="2702"/>
                  </a:lnTo>
                  <a:lnTo>
                    <a:pt x="1022" y="2670"/>
                  </a:lnTo>
                  <a:lnTo>
                    <a:pt x="998" y="2635"/>
                  </a:lnTo>
                  <a:lnTo>
                    <a:pt x="978" y="2595"/>
                  </a:lnTo>
                  <a:lnTo>
                    <a:pt x="965" y="2555"/>
                  </a:lnTo>
                  <a:lnTo>
                    <a:pt x="955" y="2510"/>
                  </a:lnTo>
                  <a:lnTo>
                    <a:pt x="952" y="2465"/>
                  </a:lnTo>
                  <a:lnTo>
                    <a:pt x="840" y="2465"/>
                  </a:lnTo>
                  <a:lnTo>
                    <a:pt x="801" y="2462"/>
                  </a:lnTo>
                  <a:lnTo>
                    <a:pt x="763" y="2454"/>
                  </a:lnTo>
                  <a:lnTo>
                    <a:pt x="727" y="2440"/>
                  </a:lnTo>
                  <a:lnTo>
                    <a:pt x="692" y="2423"/>
                  </a:lnTo>
                  <a:lnTo>
                    <a:pt x="661" y="2400"/>
                  </a:lnTo>
                  <a:lnTo>
                    <a:pt x="632" y="2373"/>
                  </a:lnTo>
                  <a:lnTo>
                    <a:pt x="608" y="2341"/>
                  </a:lnTo>
                  <a:lnTo>
                    <a:pt x="588" y="2308"/>
                  </a:lnTo>
                  <a:lnTo>
                    <a:pt x="574" y="2272"/>
                  </a:lnTo>
                  <a:lnTo>
                    <a:pt x="564" y="2234"/>
                  </a:lnTo>
                  <a:lnTo>
                    <a:pt x="560" y="2196"/>
                  </a:lnTo>
                  <a:lnTo>
                    <a:pt x="561" y="2156"/>
                  </a:lnTo>
                  <a:lnTo>
                    <a:pt x="569" y="2117"/>
                  </a:lnTo>
                  <a:lnTo>
                    <a:pt x="581" y="2079"/>
                  </a:lnTo>
                  <a:lnTo>
                    <a:pt x="599" y="2045"/>
                  </a:lnTo>
                  <a:lnTo>
                    <a:pt x="622" y="2013"/>
                  </a:lnTo>
                  <a:lnTo>
                    <a:pt x="648" y="1985"/>
                  </a:lnTo>
                  <a:lnTo>
                    <a:pt x="679" y="1960"/>
                  </a:lnTo>
                  <a:lnTo>
                    <a:pt x="712" y="1939"/>
                  </a:lnTo>
                  <a:lnTo>
                    <a:pt x="748" y="1922"/>
                  </a:lnTo>
                  <a:lnTo>
                    <a:pt x="787" y="1911"/>
                  </a:lnTo>
                  <a:lnTo>
                    <a:pt x="828" y="1906"/>
                  </a:lnTo>
                  <a:lnTo>
                    <a:pt x="538" y="448"/>
                  </a:lnTo>
                  <a:lnTo>
                    <a:pt x="540" y="448"/>
                  </a:lnTo>
                  <a:lnTo>
                    <a:pt x="512" y="280"/>
                  </a:lnTo>
                  <a:lnTo>
                    <a:pt x="440" y="280"/>
                  </a:lnTo>
                  <a:lnTo>
                    <a:pt x="429" y="311"/>
                  </a:lnTo>
                  <a:lnTo>
                    <a:pt x="415" y="340"/>
                  </a:lnTo>
                  <a:lnTo>
                    <a:pt x="396" y="366"/>
                  </a:lnTo>
                  <a:lnTo>
                    <a:pt x="374" y="390"/>
                  </a:lnTo>
                  <a:lnTo>
                    <a:pt x="349" y="410"/>
                  </a:lnTo>
                  <a:lnTo>
                    <a:pt x="321" y="426"/>
                  </a:lnTo>
                  <a:lnTo>
                    <a:pt x="290" y="438"/>
                  </a:lnTo>
                  <a:lnTo>
                    <a:pt x="258" y="445"/>
                  </a:lnTo>
                  <a:lnTo>
                    <a:pt x="223" y="448"/>
                  </a:lnTo>
                  <a:lnTo>
                    <a:pt x="188" y="445"/>
                  </a:lnTo>
                  <a:lnTo>
                    <a:pt x="153" y="437"/>
                  </a:lnTo>
                  <a:lnTo>
                    <a:pt x="121" y="423"/>
                  </a:lnTo>
                  <a:lnTo>
                    <a:pt x="91" y="404"/>
                  </a:lnTo>
                  <a:lnTo>
                    <a:pt x="65" y="383"/>
                  </a:lnTo>
                  <a:lnTo>
                    <a:pt x="44" y="357"/>
                  </a:lnTo>
                  <a:lnTo>
                    <a:pt x="25" y="326"/>
                  </a:lnTo>
                  <a:lnTo>
                    <a:pt x="11" y="295"/>
                  </a:lnTo>
                  <a:lnTo>
                    <a:pt x="3" y="260"/>
                  </a:lnTo>
                  <a:lnTo>
                    <a:pt x="0" y="225"/>
                  </a:lnTo>
                  <a:lnTo>
                    <a:pt x="3" y="188"/>
                  </a:lnTo>
                  <a:lnTo>
                    <a:pt x="11" y="153"/>
                  </a:lnTo>
                  <a:lnTo>
                    <a:pt x="25" y="122"/>
                  </a:lnTo>
                  <a:lnTo>
                    <a:pt x="44" y="91"/>
                  </a:lnTo>
                  <a:lnTo>
                    <a:pt x="65" y="65"/>
                  </a:lnTo>
                  <a:lnTo>
                    <a:pt x="91" y="44"/>
                  </a:lnTo>
                  <a:lnTo>
                    <a:pt x="121" y="25"/>
                  </a:lnTo>
                  <a:lnTo>
                    <a:pt x="153" y="11"/>
                  </a:lnTo>
                  <a:lnTo>
                    <a:pt x="188" y="3"/>
                  </a:lnTo>
                  <a:lnTo>
                    <a:pt x="2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138"/>
            <p:cNvSpPr>
              <a:spLocks/>
            </p:cNvSpPr>
            <p:nvPr/>
          </p:nvSpPr>
          <p:spPr bwMode="auto">
            <a:xfrm>
              <a:off x="6454775" y="2078038"/>
              <a:ext cx="71438" cy="71438"/>
            </a:xfrm>
            <a:custGeom>
              <a:avLst/>
              <a:gdLst>
                <a:gd name="T0" fmla="*/ 225 w 448"/>
                <a:gd name="T1" fmla="*/ 0 h 448"/>
                <a:gd name="T2" fmla="*/ 243 w 448"/>
                <a:gd name="T3" fmla="*/ 2 h 448"/>
                <a:gd name="T4" fmla="*/ 258 w 448"/>
                <a:gd name="T5" fmla="*/ 10 h 448"/>
                <a:gd name="T6" fmla="*/ 270 w 448"/>
                <a:gd name="T7" fmla="*/ 23 h 448"/>
                <a:gd name="T8" fmla="*/ 278 w 448"/>
                <a:gd name="T9" fmla="*/ 37 h 448"/>
                <a:gd name="T10" fmla="*/ 281 w 448"/>
                <a:gd name="T11" fmla="*/ 55 h 448"/>
                <a:gd name="T12" fmla="*/ 281 w 448"/>
                <a:gd name="T13" fmla="*/ 167 h 448"/>
                <a:gd name="T14" fmla="*/ 392 w 448"/>
                <a:gd name="T15" fmla="*/ 167 h 448"/>
                <a:gd name="T16" fmla="*/ 411 w 448"/>
                <a:gd name="T17" fmla="*/ 170 h 448"/>
                <a:gd name="T18" fmla="*/ 425 w 448"/>
                <a:gd name="T19" fmla="*/ 179 h 448"/>
                <a:gd name="T20" fmla="*/ 438 w 448"/>
                <a:gd name="T21" fmla="*/ 190 h 448"/>
                <a:gd name="T22" fmla="*/ 446 w 448"/>
                <a:gd name="T23" fmla="*/ 206 h 448"/>
                <a:gd name="T24" fmla="*/ 448 w 448"/>
                <a:gd name="T25" fmla="*/ 223 h 448"/>
                <a:gd name="T26" fmla="*/ 446 w 448"/>
                <a:gd name="T27" fmla="*/ 241 h 448"/>
                <a:gd name="T28" fmla="*/ 438 w 448"/>
                <a:gd name="T29" fmla="*/ 256 h 448"/>
                <a:gd name="T30" fmla="*/ 425 w 448"/>
                <a:gd name="T31" fmla="*/ 269 h 448"/>
                <a:gd name="T32" fmla="*/ 411 w 448"/>
                <a:gd name="T33" fmla="*/ 276 h 448"/>
                <a:gd name="T34" fmla="*/ 392 w 448"/>
                <a:gd name="T35" fmla="*/ 279 h 448"/>
                <a:gd name="T36" fmla="*/ 281 w 448"/>
                <a:gd name="T37" fmla="*/ 279 h 448"/>
                <a:gd name="T38" fmla="*/ 281 w 448"/>
                <a:gd name="T39" fmla="*/ 392 h 448"/>
                <a:gd name="T40" fmla="*/ 278 w 448"/>
                <a:gd name="T41" fmla="*/ 409 h 448"/>
                <a:gd name="T42" fmla="*/ 270 w 448"/>
                <a:gd name="T43" fmla="*/ 425 h 448"/>
                <a:gd name="T44" fmla="*/ 258 w 448"/>
                <a:gd name="T45" fmla="*/ 436 h 448"/>
                <a:gd name="T46" fmla="*/ 243 w 448"/>
                <a:gd name="T47" fmla="*/ 445 h 448"/>
                <a:gd name="T48" fmla="*/ 225 w 448"/>
                <a:gd name="T49" fmla="*/ 448 h 448"/>
                <a:gd name="T50" fmla="*/ 207 w 448"/>
                <a:gd name="T51" fmla="*/ 445 h 448"/>
                <a:gd name="T52" fmla="*/ 192 w 448"/>
                <a:gd name="T53" fmla="*/ 436 h 448"/>
                <a:gd name="T54" fmla="*/ 179 w 448"/>
                <a:gd name="T55" fmla="*/ 425 h 448"/>
                <a:gd name="T56" fmla="*/ 172 w 448"/>
                <a:gd name="T57" fmla="*/ 409 h 448"/>
                <a:gd name="T58" fmla="*/ 169 w 448"/>
                <a:gd name="T59" fmla="*/ 392 h 448"/>
                <a:gd name="T60" fmla="*/ 169 w 448"/>
                <a:gd name="T61" fmla="*/ 279 h 448"/>
                <a:gd name="T62" fmla="*/ 56 w 448"/>
                <a:gd name="T63" fmla="*/ 279 h 448"/>
                <a:gd name="T64" fmla="*/ 39 w 448"/>
                <a:gd name="T65" fmla="*/ 276 h 448"/>
                <a:gd name="T66" fmla="*/ 23 w 448"/>
                <a:gd name="T67" fmla="*/ 269 h 448"/>
                <a:gd name="T68" fmla="*/ 12 w 448"/>
                <a:gd name="T69" fmla="*/ 256 h 448"/>
                <a:gd name="T70" fmla="*/ 3 w 448"/>
                <a:gd name="T71" fmla="*/ 241 h 448"/>
                <a:gd name="T72" fmla="*/ 0 w 448"/>
                <a:gd name="T73" fmla="*/ 223 h 448"/>
                <a:gd name="T74" fmla="*/ 3 w 448"/>
                <a:gd name="T75" fmla="*/ 206 h 448"/>
                <a:gd name="T76" fmla="*/ 12 w 448"/>
                <a:gd name="T77" fmla="*/ 190 h 448"/>
                <a:gd name="T78" fmla="*/ 23 w 448"/>
                <a:gd name="T79" fmla="*/ 179 h 448"/>
                <a:gd name="T80" fmla="*/ 39 w 448"/>
                <a:gd name="T81" fmla="*/ 170 h 448"/>
                <a:gd name="T82" fmla="*/ 56 w 448"/>
                <a:gd name="T83" fmla="*/ 167 h 448"/>
                <a:gd name="T84" fmla="*/ 169 w 448"/>
                <a:gd name="T85" fmla="*/ 167 h 448"/>
                <a:gd name="T86" fmla="*/ 169 w 448"/>
                <a:gd name="T87" fmla="*/ 55 h 448"/>
                <a:gd name="T88" fmla="*/ 172 w 448"/>
                <a:gd name="T89" fmla="*/ 37 h 448"/>
                <a:gd name="T90" fmla="*/ 179 w 448"/>
                <a:gd name="T91" fmla="*/ 23 h 448"/>
                <a:gd name="T92" fmla="*/ 192 w 448"/>
                <a:gd name="T93" fmla="*/ 10 h 448"/>
                <a:gd name="T94" fmla="*/ 207 w 448"/>
                <a:gd name="T95" fmla="*/ 2 h 448"/>
                <a:gd name="T96" fmla="*/ 225 w 448"/>
                <a:gd name="T97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8" h="448">
                  <a:moveTo>
                    <a:pt x="225" y="0"/>
                  </a:moveTo>
                  <a:lnTo>
                    <a:pt x="243" y="2"/>
                  </a:lnTo>
                  <a:lnTo>
                    <a:pt x="258" y="10"/>
                  </a:lnTo>
                  <a:lnTo>
                    <a:pt x="270" y="23"/>
                  </a:lnTo>
                  <a:lnTo>
                    <a:pt x="278" y="37"/>
                  </a:lnTo>
                  <a:lnTo>
                    <a:pt x="281" y="55"/>
                  </a:lnTo>
                  <a:lnTo>
                    <a:pt x="281" y="167"/>
                  </a:lnTo>
                  <a:lnTo>
                    <a:pt x="392" y="167"/>
                  </a:lnTo>
                  <a:lnTo>
                    <a:pt x="411" y="170"/>
                  </a:lnTo>
                  <a:lnTo>
                    <a:pt x="425" y="179"/>
                  </a:lnTo>
                  <a:lnTo>
                    <a:pt x="438" y="190"/>
                  </a:lnTo>
                  <a:lnTo>
                    <a:pt x="446" y="206"/>
                  </a:lnTo>
                  <a:lnTo>
                    <a:pt x="448" y="223"/>
                  </a:lnTo>
                  <a:lnTo>
                    <a:pt x="446" y="241"/>
                  </a:lnTo>
                  <a:lnTo>
                    <a:pt x="438" y="256"/>
                  </a:lnTo>
                  <a:lnTo>
                    <a:pt x="425" y="269"/>
                  </a:lnTo>
                  <a:lnTo>
                    <a:pt x="411" y="276"/>
                  </a:lnTo>
                  <a:lnTo>
                    <a:pt x="392" y="279"/>
                  </a:lnTo>
                  <a:lnTo>
                    <a:pt x="281" y="279"/>
                  </a:lnTo>
                  <a:lnTo>
                    <a:pt x="281" y="392"/>
                  </a:lnTo>
                  <a:lnTo>
                    <a:pt x="278" y="409"/>
                  </a:lnTo>
                  <a:lnTo>
                    <a:pt x="270" y="425"/>
                  </a:lnTo>
                  <a:lnTo>
                    <a:pt x="258" y="436"/>
                  </a:lnTo>
                  <a:lnTo>
                    <a:pt x="243" y="445"/>
                  </a:lnTo>
                  <a:lnTo>
                    <a:pt x="225" y="448"/>
                  </a:lnTo>
                  <a:lnTo>
                    <a:pt x="207" y="445"/>
                  </a:lnTo>
                  <a:lnTo>
                    <a:pt x="192" y="436"/>
                  </a:lnTo>
                  <a:lnTo>
                    <a:pt x="179" y="425"/>
                  </a:lnTo>
                  <a:lnTo>
                    <a:pt x="172" y="409"/>
                  </a:lnTo>
                  <a:lnTo>
                    <a:pt x="169" y="392"/>
                  </a:lnTo>
                  <a:lnTo>
                    <a:pt x="169" y="279"/>
                  </a:lnTo>
                  <a:lnTo>
                    <a:pt x="56" y="279"/>
                  </a:lnTo>
                  <a:lnTo>
                    <a:pt x="39" y="276"/>
                  </a:lnTo>
                  <a:lnTo>
                    <a:pt x="23" y="269"/>
                  </a:lnTo>
                  <a:lnTo>
                    <a:pt x="12" y="256"/>
                  </a:lnTo>
                  <a:lnTo>
                    <a:pt x="3" y="241"/>
                  </a:lnTo>
                  <a:lnTo>
                    <a:pt x="0" y="223"/>
                  </a:lnTo>
                  <a:lnTo>
                    <a:pt x="3" y="206"/>
                  </a:lnTo>
                  <a:lnTo>
                    <a:pt x="12" y="190"/>
                  </a:lnTo>
                  <a:lnTo>
                    <a:pt x="23" y="179"/>
                  </a:lnTo>
                  <a:lnTo>
                    <a:pt x="39" y="170"/>
                  </a:lnTo>
                  <a:lnTo>
                    <a:pt x="56" y="167"/>
                  </a:lnTo>
                  <a:lnTo>
                    <a:pt x="169" y="167"/>
                  </a:lnTo>
                  <a:lnTo>
                    <a:pt x="169" y="55"/>
                  </a:lnTo>
                  <a:lnTo>
                    <a:pt x="172" y="37"/>
                  </a:lnTo>
                  <a:lnTo>
                    <a:pt x="179" y="23"/>
                  </a:lnTo>
                  <a:lnTo>
                    <a:pt x="192" y="10"/>
                  </a:lnTo>
                  <a:lnTo>
                    <a:pt x="207" y="2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139"/>
            <p:cNvSpPr>
              <a:spLocks/>
            </p:cNvSpPr>
            <p:nvPr/>
          </p:nvSpPr>
          <p:spPr bwMode="auto">
            <a:xfrm>
              <a:off x="6454775" y="2184400"/>
              <a:ext cx="71438" cy="71438"/>
            </a:xfrm>
            <a:custGeom>
              <a:avLst/>
              <a:gdLst>
                <a:gd name="T0" fmla="*/ 225 w 448"/>
                <a:gd name="T1" fmla="*/ 0 h 448"/>
                <a:gd name="T2" fmla="*/ 243 w 448"/>
                <a:gd name="T3" fmla="*/ 3 h 448"/>
                <a:gd name="T4" fmla="*/ 258 w 448"/>
                <a:gd name="T5" fmla="*/ 11 h 448"/>
                <a:gd name="T6" fmla="*/ 270 w 448"/>
                <a:gd name="T7" fmla="*/ 23 h 448"/>
                <a:gd name="T8" fmla="*/ 278 w 448"/>
                <a:gd name="T9" fmla="*/ 39 h 448"/>
                <a:gd name="T10" fmla="*/ 281 w 448"/>
                <a:gd name="T11" fmla="*/ 56 h 448"/>
                <a:gd name="T12" fmla="*/ 281 w 448"/>
                <a:gd name="T13" fmla="*/ 169 h 448"/>
                <a:gd name="T14" fmla="*/ 392 w 448"/>
                <a:gd name="T15" fmla="*/ 169 h 448"/>
                <a:gd name="T16" fmla="*/ 411 w 448"/>
                <a:gd name="T17" fmla="*/ 172 h 448"/>
                <a:gd name="T18" fmla="*/ 425 w 448"/>
                <a:gd name="T19" fmla="*/ 179 h 448"/>
                <a:gd name="T20" fmla="*/ 438 w 448"/>
                <a:gd name="T21" fmla="*/ 192 h 448"/>
                <a:gd name="T22" fmla="*/ 446 w 448"/>
                <a:gd name="T23" fmla="*/ 207 h 448"/>
                <a:gd name="T24" fmla="*/ 448 w 448"/>
                <a:gd name="T25" fmla="*/ 224 h 448"/>
                <a:gd name="T26" fmla="*/ 446 w 448"/>
                <a:gd name="T27" fmla="*/ 243 h 448"/>
                <a:gd name="T28" fmla="*/ 438 w 448"/>
                <a:gd name="T29" fmla="*/ 257 h 448"/>
                <a:gd name="T30" fmla="*/ 425 w 448"/>
                <a:gd name="T31" fmla="*/ 270 h 448"/>
                <a:gd name="T32" fmla="*/ 411 w 448"/>
                <a:gd name="T33" fmla="*/ 278 h 448"/>
                <a:gd name="T34" fmla="*/ 392 w 448"/>
                <a:gd name="T35" fmla="*/ 280 h 448"/>
                <a:gd name="T36" fmla="*/ 281 w 448"/>
                <a:gd name="T37" fmla="*/ 280 h 448"/>
                <a:gd name="T38" fmla="*/ 281 w 448"/>
                <a:gd name="T39" fmla="*/ 392 h 448"/>
                <a:gd name="T40" fmla="*/ 278 w 448"/>
                <a:gd name="T41" fmla="*/ 410 h 448"/>
                <a:gd name="T42" fmla="*/ 270 w 448"/>
                <a:gd name="T43" fmla="*/ 426 h 448"/>
                <a:gd name="T44" fmla="*/ 258 w 448"/>
                <a:gd name="T45" fmla="*/ 438 h 448"/>
                <a:gd name="T46" fmla="*/ 243 w 448"/>
                <a:gd name="T47" fmla="*/ 446 h 448"/>
                <a:gd name="T48" fmla="*/ 225 w 448"/>
                <a:gd name="T49" fmla="*/ 448 h 448"/>
                <a:gd name="T50" fmla="*/ 207 w 448"/>
                <a:gd name="T51" fmla="*/ 446 h 448"/>
                <a:gd name="T52" fmla="*/ 192 w 448"/>
                <a:gd name="T53" fmla="*/ 438 h 448"/>
                <a:gd name="T54" fmla="*/ 179 w 448"/>
                <a:gd name="T55" fmla="*/ 426 h 448"/>
                <a:gd name="T56" fmla="*/ 172 w 448"/>
                <a:gd name="T57" fmla="*/ 410 h 448"/>
                <a:gd name="T58" fmla="*/ 169 w 448"/>
                <a:gd name="T59" fmla="*/ 392 h 448"/>
                <a:gd name="T60" fmla="*/ 169 w 448"/>
                <a:gd name="T61" fmla="*/ 280 h 448"/>
                <a:gd name="T62" fmla="*/ 56 w 448"/>
                <a:gd name="T63" fmla="*/ 280 h 448"/>
                <a:gd name="T64" fmla="*/ 39 w 448"/>
                <a:gd name="T65" fmla="*/ 278 h 448"/>
                <a:gd name="T66" fmla="*/ 23 w 448"/>
                <a:gd name="T67" fmla="*/ 270 h 448"/>
                <a:gd name="T68" fmla="*/ 12 w 448"/>
                <a:gd name="T69" fmla="*/ 257 h 448"/>
                <a:gd name="T70" fmla="*/ 3 w 448"/>
                <a:gd name="T71" fmla="*/ 243 h 448"/>
                <a:gd name="T72" fmla="*/ 0 w 448"/>
                <a:gd name="T73" fmla="*/ 224 h 448"/>
                <a:gd name="T74" fmla="*/ 3 w 448"/>
                <a:gd name="T75" fmla="*/ 207 h 448"/>
                <a:gd name="T76" fmla="*/ 12 w 448"/>
                <a:gd name="T77" fmla="*/ 192 h 448"/>
                <a:gd name="T78" fmla="*/ 23 w 448"/>
                <a:gd name="T79" fmla="*/ 179 h 448"/>
                <a:gd name="T80" fmla="*/ 39 w 448"/>
                <a:gd name="T81" fmla="*/ 172 h 448"/>
                <a:gd name="T82" fmla="*/ 56 w 448"/>
                <a:gd name="T83" fmla="*/ 169 h 448"/>
                <a:gd name="T84" fmla="*/ 169 w 448"/>
                <a:gd name="T85" fmla="*/ 169 h 448"/>
                <a:gd name="T86" fmla="*/ 169 w 448"/>
                <a:gd name="T87" fmla="*/ 56 h 448"/>
                <a:gd name="T88" fmla="*/ 172 w 448"/>
                <a:gd name="T89" fmla="*/ 39 h 448"/>
                <a:gd name="T90" fmla="*/ 179 w 448"/>
                <a:gd name="T91" fmla="*/ 23 h 448"/>
                <a:gd name="T92" fmla="*/ 192 w 448"/>
                <a:gd name="T93" fmla="*/ 11 h 448"/>
                <a:gd name="T94" fmla="*/ 207 w 448"/>
                <a:gd name="T95" fmla="*/ 3 h 448"/>
                <a:gd name="T96" fmla="*/ 225 w 448"/>
                <a:gd name="T97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8" h="448">
                  <a:moveTo>
                    <a:pt x="225" y="0"/>
                  </a:moveTo>
                  <a:lnTo>
                    <a:pt x="243" y="3"/>
                  </a:lnTo>
                  <a:lnTo>
                    <a:pt x="258" y="11"/>
                  </a:lnTo>
                  <a:lnTo>
                    <a:pt x="270" y="23"/>
                  </a:lnTo>
                  <a:lnTo>
                    <a:pt x="278" y="39"/>
                  </a:lnTo>
                  <a:lnTo>
                    <a:pt x="281" y="56"/>
                  </a:lnTo>
                  <a:lnTo>
                    <a:pt x="281" y="169"/>
                  </a:lnTo>
                  <a:lnTo>
                    <a:pt x="392" y="169"/>
                  </a:lnTo>
                  <a:lnTo>
                    <a:pt x="411" y="172"/>
                  </a:lnTo>
                  <a:lnTo>
                    <a:pt x="425" y="179"/>
                  </a:lnTo>
                  <a:lnTo>
                    <a:pt x="438" y="192"/>
                  </a:lnTo>
                  <a:lnTo>
                    <a:pt x="446" y="207"/>
                  </a:lnTo>
                  <a:lnTo>
                    <a:pt x="448" y="224"/>
                  </a:lnTo>
                  <a:lnTo>
                    <a:pt x="446" y="243"/>
                  </a:lnTo>
                  <a:lnTo>
                    <a:pt x="438" y="257"/>
                  </a:lnTo>
                  <a:lnTo>
                    <a:pt x="425" y="270"/>
                  </a:lnTo>
                  <a:lnTo>
                    <a:pt x="411" y="278"/>
                  </a:lnTo>
                  <a:lnTo>
                    <a:pt x="392" y="280"/>
                  </a:lnTo>
                  <a:lnTo>
                    <a:pt x="281" y="280"/>
                  </a:lnTo>
                  <a:lnTo>
                    <a:pt x="281" y="392"/>
                  </a:lnTo>
                  <a:lnTo>
                    <a:pt x="278" y="410"/>
                  </a:lnTo>
                  <a:lnTo>
                    <a:pt x="270" y="426"/>
                  </a:lnTo>
                  <a:lnTo>
                    <a:pt x="258" y="438"/>
                  </a:lnTo>
                  <a:lnTo>
                    <a:pt x="243" y="446"/>
                  </a:lnTo>
                  <a:lnTo>
                    <a:pt x="225" y="448"/>
                  </a:lnTo>
                  <a:lnTo>
                    <a:pt x="207" y="446"/>
                  </a:lnTo>
                  <a:lnTo>
                    <a:pt x="192" y="438"/>
                  </a:lnTo>
                  <a:lnTo>
                    <a:pt x="179" y="426"/>
                  </a:lnTo>
                  <a:lnTo>
                    <a:pt x="172" y="410"/>
                  </a:lnTo>
                  <a:lnTo>
                    <a:pt x="169" y="392"/>
                  </a:lnTo>
                  <a:lnTo>
                    <a:pt x="169" y="280"/>
                  </a:lnTo>
                  <a:lnTo>
                    <a:pt x="56" y="280"/>
                  </a:lnTo>
                  <a:lnTo>
                    <a:pt x="39" y="278"/>
                  </a:lnTo>
                  <a:lnTo>
                    <a:pt x="23" y="270"/>
                  </a:lnTo>
                  <a:lnTo>
                    <a:pt x="12" y="257"/>
                  </a:lnTo>
                  <a:lnTo>
                    <a:pt x="3" y="243"/>
                  </a:lnTo>
                  <a:lnTo>
                    <a:pt x="0" y="224"/>
                  </a:lnTo>
                  <a:lnTo>
                    <a:pt x="3" y="207"/>
                  </a:lnTo>
                  <a:lnTo>
                    <a:pt x="12" y="192"/>
                  </a:lnTo>
                  <a:lnTo>
                    <a:pt x="23" y="179"/>
                  </a:lnTo>
                  <a:lnTo>
                    <a:pt x="39" y="172"/>
                  </a:lnTo>
                  <a:lnTo>
                    <a:pt x="56" y="169"/>
                  </a:lnTo>
                  <a:lnTo>
                    <a:pt x="169" y="169"/>
                  </a:lnTo>
                  <a:lnTo>
                    <a:pt x="169" y="56"/>
                  </a:lnTo>
                  <a:lnTo>
                    <a:pt x="172" y="39"/>
                  </a:lnTo>
                  <a:lnTo>
                    <a:pt x="179" y="23"/>
                  </a:lnTo>
                  <a:lnTo>
                    <a:pt x="192" y="11"/>
                  </a:lnTo>
                  <a:lnTo>
                    <a:pt x="207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140"/>
            <p:cNvSpPr>
              <a:spLocks/>
            </p:cNvSpPr>
            <p:nvPr/>
          </p:nvSpPr>
          <p:spPr bwMode="auto">
            <a:xfrm>
              <a:off x="6570663" y="2078038"/>
              <a:ext cx="71438" cy="71438"/>
            </a:xfrm>
            <a:custGeom>
              <a:avLst/>
              <a:gdLst>
                <a:gd name="T0" fmla="*/ 223 w 448"/>
                <a:gd name="T1" fmla="*/ 0 h 448"/>
                <a:gd name="T2" fmla="*/ 241 w 448"/>
                <a:gd name="T3" fmla="*/ 2 h 448"/>
                <a:gd name="T4" fmla="*/ 257 w 448"/>
                <a:gd name="T5" fmla="*/ 10 h 448"/>
                <a:gd name="T6" fmla="*/ 269 w 448"/>
                <a:gd name="T7" fmla="*/ 23 h 448"/>
                <a:gd name="T8" fmla="*/ 276 w 448"/>
                <a:gd name="T9" fmla="*/ 37 h 448"/>
                <a:gd name="T10" fmla="*/ 280 w 448"/>
                <a:gd name="T11" fmla="*/ 55 h 448"/>
                <a:gd name="T12" fmla="*/ 280 w 448"/>
                <a:gd name="T13" fmla="*/ 167 h 448"/>
                <a:gd name="T14" fmla="*/ 392 w 448"/>
                <a:gd name="T15" fmla="*/ 167 h 448"/>
                <a:gd name="T16" fmla="*/ 409 w 448"/>
                <a:gd name="T17" fmla="*/ 170 h 448"/>
                <a:gd name="T18" fmla="*/ 425 w 448"/>
                <a:gd name="T19" fmla="*/ 179 h 448"/>
                <a:gd name="T20" fmla="*/ 437 w 448"/>
                <a:gd name="T21" fmla="*/ 190 h 448"/>
                <a:gd name="T22" fmla="*/ 445 w 448"/>
                <a:gd name="T23" fmla="*/ 206 h 448"/>
                <a:gd name="T24" fmla="*/ 448 w 448"/>
                <a:gd name="T25" fmla="*/ 223 h 448"/>
                <a:gd name="T26" fmla="*/ 445 w 448"/>
                <a:gd name="T27" fmla="*/ 241 h 448"/>
                <a:gd name="T28" fmla="*/ 437 w 448"/>
                <a:gd name="T29" fmla="*/ 256 h 448"/>
                <a:gd name="T30" fmla="*/ 425 w 448"/>
                <a:gd name="T31" fmla="*/ 269 h 448"/>
                <a:gd name="T32" fmla="*/ 409 w 448"/>
                <a:gd name="T33" fmla="*/ 276 h 448"/>
                <a:gd name="T34" fmla="*/ 392 w 448"/>
                <a:gd name="T35" fmla="*/ 279 h 448"/>
                <a:gd name="T36" fmla="*/ 280 w 448"/>
                <a:gd name="T37" fmla="*/ 279 h 448"/>
                <a:gd name="T38" fmla="*/ 280 w 448"/>
                <a:gd name="T39" fmla="*/ 392 h 448"/>
                <a:gd name="T40" fmla="*/ 276 w 448"/>
                <a:gd name="T41" fmla="*/ 409 h 448"/>
                <a:gd name="T42" fmla="*/ 269 w 448"/>
                <a:gd name="T43" fmla="*/ 425 h 448"/>
                <a:gd name="T44" fmla="*/ 257 w 448"/>
                <a:gd name="T45" fmla="*/ 436 h 448"/>
                <a:gd name="T46" fmla="*/ 241 w 448"/>
                <a:gd name="T47" fmla="*/ 445 h 448"/>
                <a:gd name="T48" fmla="*/ 223 w 448"/>
                <a:gd name="T49" fmla="*/ 448 h 448"/>
                <a:gd name="T50" fmla="*/ 206 w 448"/>
                <a:gd name="T51" fmla="*/ 445 h 448"/>
                <a:gd name="T52" fmla="*/ 190 w 448"/>
                <a:gd name="T53" fmla="*/ 436 h 448"/>
                <a:gd name="T54" fmla="*/ 179 w 448"/>
                <a:gd name="T55" fmla="*/ 425 h 448"/>
                <a:gd name="T56" fmla="*/ 170 w 448"/>
                <a:gd name="T57" fmla="*/ 409 h 448"/>
                <a:gd name="T58" fmla="*/ 168 w 448"/>
                <a:gd name="T59" fmla="*/ 392 h 448"/>
                <a:gd name="T60" fmla="*/ 168 w 448"/>
                <a:gd name="T61" fmla="*/ 279 h 448"/>
                <a:gd name="T62" fmla="*/ 56 w 448"/>
                <a:gd name="T63" fmla="*/ 279 h 448"/>
                <a:gd name="T64" fmla="*/ 38 w 448"/>
                <a:gd name="T65" fmla="*/ 276 h 448"/>
                <a:gd name="T66" fmla="*/ 23 w 448"/>
                <a:gd name="T67" fmla="*/ 269 h 448"/>
                <a:gd name="T68" fmla="*/ 10 w 448"/>
                <a:gd name="T69" fmla="*/ 256 h 448"/>
                <a:gd name="T70" fmla="*/ 2 w 448"/>
                <a:gd name="T71" fmla="*/ 241 h 448"/>
                <a:gd name="T72" fmla="*/ 0 w 448"/>
                <a:gd name="T73" fmla="*/ 223 h 448"/>
                <a:gd name="T74" fmla="*/ 2 w 448"/>
                <a:gd name="T75" fmla="*/ 206 h 448"/>
                <a:gd name="T76" fmla="*/ 10 w 448"/>
                <a:gd name="T77" fmla="*/ 190 h 448"/>
                <a:gd name="T78" fmla="*/ 23 w 448"/>
                <a:gd name="T79" fmla="*/ 179 h 448"/>
                <a:gd name="T80" fmla="*/ 38 w 448"/>
                <a:gd name="T81" fmla="*/ 170 h 448"/>
                <a:gd name="T82" fmla="*/ 56 w 448"/>
                <a:gd name="T83" fmla="*/ 167 h 448"/>
                <a:gd name="T84" fmla="*/ 168 w 448"/>
                <a:gd name="T85" fmla="*/ 167 h 448"/>
                <a:gd name="T86" fmla="*/ 168 w 448"/>
                <a:gd name="T87" fmla="*/ 55 h 448"/>
                <a:gd name="T88" fmla="*/ 170 w 448"/>
                <a:gd name="T89" fmla="*/ 37 h 448"/>
                <a:gd name="T90" fmla="*/ 179 w 448"/>
                <a:gd name="T91" fmla="*/ 23 h 448"/>
                <a:gd name="T92" fmla="*/ 190 w 448"/>
                <a:gd name="T93" fmla="*/ 10 h 448"/>
                <a:gd name="T94" fmla="*/ 206 w 448"/>
                <a:gd name="T95" fmla="*/ 2 h 448"/>
                <a:gd name="T96" fmla="*/ 223 w 448"/>
                <a:gd name="T97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8" h="448">
                  <a:moveTo>
                    <a:pt x="223" y="0"/>
                  </a:moveTo>
                  <a:lnTo>
                    <a:pt x="241" y="2"/>
                  </a:lnTo>
                  <a:lnTo>
                    <a:pt x="257" y="10"/>
                  </a:lnTo>
                  <a:lnTo>
                    <a:pt x="269" y="23"/>
                  </a:lnTo>
                  <a:lnTo>
                    <a:pt x="276" y="37"/>
                  </a:lnTo>
                  <a:lnTo>
                    <a:pt x="280" y="55"/>
                  </a:lnTo>
                  <a:lnTo>
                    <a:pt x="280" y="167"/>
                  </a:lnTo>
                  <a:lnTo>
                    <a:pt x="392" y="167"/>
                  </a:lnTo>
                  <a:lnTo>
                    <a:pt x="409" y="170"/>
                  </a:lnTo>
                  <a:lnTo>
                    <a:pt x="425" y="179"/>
                  </a:lnTo>
                  <a:lnTo>
                    <a:pt x="437" y="190"/>
                  </a:lnTo>
                  <a:lnTo>
                    <a:pt x="445" y="206"/>
                  </a:lnTo>
                  <a:lnTo>
                    <a:pt x="448" y="223"/>
                  </a:lnTo>
                  <a:lnTo>
                    <a:pt x="445" y="241"/>
                  </a:lnTo>
                  <a:lnTo>
                    <a:pt x="437" y="256"/>
                  </a:lnTo>
                  <a:lnTo>
                    <a:pt x="425" y="269"/>
                  </a:lnTo>
                  <a:lnTo>
                    <a:pt x="409" y="276"/>
                  </a:lnTo>
                  <a:lnTo>
                    <a:pt x="392" y="279"/>
                  </a:lnTo>
                  <a:lnTo>
                    <a:pt x="280" y="279"/>
                  </a:lnTo>
                  <a:lnTo>
                    <a:pt x="280" y="392"/>
                  </a:lnTo>
                  <a:lnTo>
                    <a:pt x="276" y="409"/>
                  </a:lnTo>
                  <a:lnTo>
                    <a:pt x="269" y="425"/>
                  </a:lnTo>
                  <a:lnTo>
                    <a:pt x="257" y="436"/>
                  </a:lnTo>
                  <a:lnTo>
                    <a:pt x="241" y="445"/>
                  </a:lnTo>
                  <a:lnTo>
                    <a:pt x="223" y="448"/>
                  </a:lnTo>
                  <a:lnTo>
                    <a:pt x="206" y="445"/>
                  </a:lnTo>
                  <a:lnTo>
                    <a:pt x="190" y="436"/>
                  </a:lnTo>
                  <a:lnTo>
                    <a:pt x="179" y="425"/>
                  </a:lnTo>
                  <a:lnTo>
                    <a:pt x="170" y="409"/>
                  </a:lnTo>
                  <a:lnTo>
                    <a:pt x="168" y="392"/>
                  </a:lnTo>
                  <a:lnTo>
                    <a:pt x="168" y="279"/>
                  </a:lnTo>
                  <a:lnTo>
                    <a:pt x="56" y="279"/>
                  </a:lnTo>
                  <a:lnTo>
                    <a:pt x="38" y="276"/>
                  </a:lnTo>
                  <a:lnTo>
                    <a:pt x="23" y="269"/>
                  </a:lnTo>
                  <a:lnTo>
                    <a:pt x="10" y="256"/>
                  </a:lnTo>
                  <a:lnTo>
                    <a:pt x="2" y="241"/>
                  </a:lnTo>
                  <a:lnTo>
                    <a:pt x="0" y="223"/>
                  </a:lnTo>
                  <a:lnTo>
                    <a:pt x="2" y="206"/>
                  </a:lnTo>
                  <a:lnTo>
                    <a:pt x="10" y="190"/>
                  </a:lnTo>
                  <a:lnTo>
                    <a:pt x="23" y="179"/>
                  </a:lnTo>
                  <a:lnTo>
                    <a:pt x="38" y="170"/>
                  </a:lnTo>
                  <a:lnTo>
                    <a:pt x="56" y="167"/>
                  </a:lnTo>
                  <a:lnTo>
                    <a:pt x="168" y="167"/>
                  </a:lnTo>
                  <a:lnTo>
                    <a:pt x="168" y="55"/>
                  </a:lnTo>
                  <a:lnTo>
                    <a:pt x="170" y="37"/>
                  </a:lnTo>
                  <a:lnTo>
                    <a:pt x="179" y="23"/>
                  </a:lnTo>
                  <a:lnTo>
                    <a:pt x="190" y="10"/>
                  </a:lnTo>
                  <a:lnTo>
                    <a:pt x="206" y="2"/>
                  </a:lnTo>
                  <a:lnTo>
                    <a:pt x="2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141"/>
            <p:cNvSpPr>
              <a:spLocks/>
            </p:cNvSpPr>
            <p:nvPr/>
          </p:nvSpPr>
          <p:spPr bwMode="auto">
            <a:xfrm>
              <a:off x="6570663" y="2184400"/>
              <a:ext cx="71438" cy="71438"/>
            </a:xfrm>
            <a:custGeom>
              <a:avLst/>
              <a:gdLst>
                <a:gd name="T0" fmla="*/ 223 w 448"/>
                <a:gd name="T1" fmla="*/ 0 h 448"/>
                <a:gd name="T2" fmla="*/ 241 w 448"/>
                <a:gd name="T3" fmla="*/ 3 h 448"/>
                <a:gd name="T4" fmla="*/ 257 w 448"/>
                <a:gd name="T5" fmla="*/ 11 h 448"/>
                <a:gd name="T6" fmla="*/ 269 w 448"/>
                <a:gd name="T7" fmla="*/ 23 h 448"/>
                <a:gd name="T8" fmla="*/ 276 w 448"/>
                <a:gd name="T9" fmla="*/ 39 h 448"/>
                <a:gd name="T10" fmla="*/ 280 w 448"/>
                <a:gd name="T11" fmla="*/ 56 h 448"/>
                <a:gd name="T12" fmla="*/ 280 w 448"/>
                <a:gd name="T13" fmla="*/ 169 h 448"/>
                <a:gd name="T14" fmla="*/ 392 w 448"/>
                <a:gd name="T15" fmla="*/ 169 h 448"/>
                <a:gd name="T16" fmla="*/ 409 w 448"/>
                <a:gd name="T17" fmla="*/ 172 h 448"/>
                <a:gd name="T18" fmla="*/ 425 w 448"/>
                <a:gd name="T19" fmla="*/ 179 h 448"/>
                <a:gd name="T20" fmla="*/ 437 w 448"/>
                <a:gd name="T21" fmla="*/ 192 h 448"/>
                <a:gd name="T22" fmla="*/ 445 w 448"/>
                <a:gd name="T23" fmla="*/ 207 h 448"/>
                <a:gd name="T24" fmla="*/ 448 w 448"/>
                <a:gd name="T25" fmla="*/ 224 h 448"/>
                <a:gd name="T26" fmla="*/ 445 w 448"/>
                <a:gd name="T27" fmla="*/ 243 h 448"/>
                <a:gd name="T28" fmla="*/ 437 w 448"/>
                <a:gd name="T29" fmla="*/ 257 h 448"/>
                <a:gd name="T30" fmla="*/ 425 w 448"/>
                <a:gd name="T31" fmla="*/ 270 h 448"/>
                <a:gd name="T32" fmla="*/ 409 w 448"/>
                <a:gd name="T33" fmla="*/ 278 h 448"/>
                <a:gd name="T34" fmla="*/ 392 w 448"/>
                <a:gd name="T35" fmla="*/ 280 h 448"/>
                <a:gd name="T36" fmla="*/ 280 w 448"/>
                <a:gd name="T37" fmla="*/ 280 h 448"/>
                <a:gd name="T38" fmla="*/ 280 w 448"/>
                <a:gd name="T39" fmla="*/ 392 h 448"/>
                <a:gd name="T40" fmla="*/ 276 w 448"/>
                <a:gd name="T41" fmla="*/ 410 h 448"/>
                <a:gd name="T42" fmla="*/ 269 w 448"/>
                <a:gd name="T43" fmla="*/ 426 h 448"/>
                <a:gd name="T44" fmla="*/ 257 w 448"/>
                <a:gd name="T45" fmla="*/ 438 h 448"/>
                <a:gd name="T46" fmla="*/ 241 w 448"/>
                <a:gd name="T47" fmla="*/ 446 h 448"/>
                <a:gd name="T48" fmla="*/ 223 w 448"/>
                <a:gd name="T49" fmla="*/ 448 h 448"/>
                <a:gd name="T50" fmla="*/ 206 w 448"/>
                <a:gd name="T51" fmla="*/ 446 h 448"/>
                <a:gd name="T52" fmla="*/ 190 w 448"/>
                <a:gd name="T53" fmla="*/ 438 h 448"/>
                <a:gd name="T54" fmla="*/ 179 w 448"/>
                <a:gd name="T55" fmla="*/ 426 h 448"/>
                <a:gd name="T56" fmla="*/ 170 w 448"/>
                <a:gd name="T57" fmla="*/ 410 h 448"/>
                <a:gd name="T58" fmla="*/ 168 w 448"/>
                <a:gd name="T59" fmla="*/ 392 h 448"/>
                <a:gd name="T60" fmla="*/ 168 w 448"/>
                <a:gd name="T61" fmla="*/ 280 h 448"/>
                <a:gd name="T62" fmla="*/ 56 w 448"/>
                <a:gd name="T63" fmla="*/ 280 h 448"/>
                <a:gd name="T64" fmla="*/ 38 w 448"/>
                <a:gd name="T65" fmla="*/ 278 h 448"/>
                <a:gd name="T66" fmla="*/ 23 w 448"/>
                <a:gd name="T67" fmla="*/ 270 h 448"/>
                <a:gd name="T68" fmla="*/ 10 w 448"/>
                <a:gd name="T69" fmla="*/ 257 h 448"/>
                <a:gd name="T70" fmla="*/ 2 w 448"/>
                <a:gd name="T71" fmla="*/ 243 h 448"/>
                <a:gd name="T72" fmla="*/ 0 w 448"/>
                <a:gd name="T73" fmla="*/ 224 h 448"/>
                <a:gd name="T74" fmla="*/ 2 w 448"/>
                <a:gd name="T75" fmla="*/ 207 h 448"/>
                <a:gd name="T76" fmla="*/ 10 w 448"/>
                <a:gd name="T77" fmla="*/ 192 h 448"/>
                <a:gd name="T78" fmla="*/ 23 w 448"/>
                <a:gd name="T79" fmla="*/ 179 h 448"/>
                <a:gd name="T80" fmla="*/ 38 w 448"/>
                <a:gd name="T81" fmla="*/ 172 h 448"/>
                <a:gd name="T82" fmla="*/ 56 w 448"/>
                <a:gd name="T83" fmla="*/ 169 h 448"/>
                <a:gd name="T84" fmla="*/ 168 w 448"/>
                <a:gd name="T85" fmla="*/ 169 h 448"/>
                <a:gd name="T86" fmla="*/ 168 w 448"/>
                <a:gd name="T87" fmla="*/ 56 h 448"/>
                <a:gd name="T88" fmla="*/ 170 w 448"/>
                <a:gd name="T89" fmla="*/ 39 h 448"/>
                <a:gd name="T90" fmla="*/ 179 w 448"/>
                <a:gd name="T91" fmla="*/ 23 h 448"/>
                <a:gd name="T92" fmla="*/ 190 w 448"/>
                <a:gd name="T93" fmla="*/ 11 h 448"/>
                <a:gd name="T94" fmla="*/ 206 w 448"/>
                <a:gd name="T95" fmla="*/ 3 h 448"/>
                <a:gd name="T96" fmla="*/ 223 w 448"/>
                <a:gd name="T97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8" h="448">
                  <a:moveTo>
                    <a:pt x="223" y="0"/>
                  </a:moveTo>
                  <a:lnTo>
                    <a:pt x="241" y="3"/>
                  </a:lnTo>
                  <a:lnTo>
                    <a:pt x="257" y="11"/>
                  </a:lnTo>
                  <a:lnTo>
                    <a:pt x="269" y="23"/>
                  </a:lnTo>
                  <a:lnTo>
                    <a:pt x="276" y="39"/>
                  </a:lnTo>
                  <a:lnTo>
                    <a:pt x="280" y="56"/>
                  </a:lnTo>
                  <a:lnTo>
                    <a:pt x="280" y="169"/>
                  </a:lnTo>
                  <a:lnTo>
                    <a:pt x="392" y="169"/>
                  </a:lnTo>
                  <a:lnTo>
                    <a:pt x="409" y="172"/>
                  </a:lnTo>
                  <a:lnTo>
                    <a:pt x="425" y="179"/>
                  </a:lnTo>
                  <a:lnTo>
                    <a:pt x="437" y="192"/>
                  </a:lnTo>
                  <a:lnTo>
                    <a:pt x="445" y="207"/>
                  </a:lnTo>
                  <a:lnTo>
                    <a:pt x="448" y="224"/>
                  </a:lnTo>
                  <a:lnTo>
                    <a:pt x="445" y="243"/>
                  </a:lnTo>
                  <a:lnTo>
                    <a:pt x="437" y="257"/>
                  </a:lnTo>
                  <a:lnTo>
                    <a:pt x="425" y="270"/>
                  </a:lnTo>
                  <a:lnTo>
                    <a:pt x="409" y="278"/>
                  </a:lnTo>
                  <a:lnTo>
                    <a:pt x="392" y="280"/>
                  </a:lnTo>
                  <a:lnTo>
                    <a:pt x="280" y="280"/>
                  </a:lnTo>
                  <a:lnTo>
                    <a:pt x="280" y="392"/>
                  </a:lnTo>
                  <a:lnTo>
                    <a:pt x="276" y="410"/>
                  </a:lnTo>
                  <a:lnTo>
                    <a:pt x="269" y="426"/>
                  </a:lnTo>
                  <a:lnTo>
                    <a:pt x="257" y="438"/>
                  </a:lnTo>
                  <a:lnTo>
                    <a:pt x="241" y="446"/>
                  </a:lnTo>
                  <a:lnTo>
                    <a:pt x="223" y="448"/>
                  </a:lnTo>
                  <a:lnTo>
                    <a:pt x="206" y="446"/>
                  </a:lnTo>
                  <a:lnTo>
                    <a:pt x="190" y="438"/>
                  </a:lnTo>
                  <a:lnTo>
                    <a:pt x="179" y="426"/>
                  </a:lnTo>
                  <a:lnTo>
                    <a:pt x="170" y="410"/>
                  </a:lnTo>
                  <a:lnTo>
                    <a:pt x="168" y="392"/>
                  </a:lnTo>
                  <a:lnTo>
                    <a:pt x="168" y="280"/>
                  </a:lnTo>
                  <a:lnTo>
                    <a:pt x="56" y="280"/>
                  </a:lnTo>
                  <a:lnTo>
                    <a:pt x="38" y="278"/>
                  </a:lnTo>
                  <a:lnTo>
                    <a:pt x="23" y="270"/>
                  </a:lnTo>
                  <a:lnTo>
                    <a:pt x="10" y="257"/>
                  </a:lnTo>
                  <a:lnTo>
                    <a:pt x="2" y="243"/>
                  </a:lnTo>
                  <a:lnTo>
                    <a:pt x="0" y="224"/>
                  </a:lnTo>
                  <a:lnTo>
                    <a:pt x="2" y="207"/>
                  </a:lnTo>
                  <a:lnTo>
                    <a:pt x="10" y="192"/>
                  </a:lnTo>
                  <a:lnTo>
                    <a:pt x="23" y="179"/>
                  </a:lnTo>
                  <a:lnTo>
                    <a:pt x="38" y="172"/>
                  </a:lnTo>
                  <a:lnTo>
                    <a:pt x="56" y="169"/>
                  </a:lnTo>
                  <a:lnTo>
                    <a:pt x="168" y="169"/>
                  </a:lnTo>
                  <a:lnTo>
                    <a:pt x="168" y="56"/>
                  </a:lnTo>
                  <a:lnTo>
                    <a:pt x="170" y="39"/>
                  </a:lnTo>
                  <a:lnTo>
                    <a:pt x="179" y="23"/>
                  </a:lnTo>
                  <a:lnTo>
                    <a:pt x="190" y="11"/>
                  </a:lnTo>
                  <a:lnTo>
                    <a:pt x="206" y="3"/>
                  </a:lnTo>
                  <a:lnTo>
                    <a:pt x="2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142"/>
            <p:cNvSpPr>
              <a:spLocks/>
            </p:cNvSpPr>
            <p:nvPr/>
          </p:nvSpPr>
          <p:spPr bwMode="auto">
            <a:xfrm>
              <a:off x="6686550" y="2078038"/>
              <a:ext cx="71438" cy="71438"/>
            </a:xfrm>
            <a:custGeom>
              <a:avLst/>
              <a:gdLst>
                <a:gd name="T0" fmla="*/ 224 w 448"/>
                <a:gd name="T1" fmla="*/ 0 h 448"/>
                <a:gd name="T2" fmla="*/ 242 w 448"/>
                <a:gd name="T3" fmla="*/ 2 h 448"/>
                <a:gd name="T4" fmla="*/ 257 w 448"/>
                <a:gd name="T5" fmla="*/ 10 h 448"/>
                <a:gd name="T6" fmla="*/ 269 w 448"/>
                <a:gd name="T7" fmla="*/ 23 h 448"/>
                <a:gd name="T8" fmla="*/ 277 w 448"/>
                <a:gd name="T9" fmla="*/ 37 h 448"/>
                <a:gd name="T10" fmla="*/ 280 w 448"/>
                <a:gd name="T11" fmla="*/ 55 h 448"/>
                <a:gd name="T12" fmla="*/ 280 w 448"/>
                <a:gd name="T13" fmla="*/ 167 h 448"/>
                <a:gd name="T14" fmla="*/ 391 w 448"/>
                <a:gd name="T15" fmla="*/ 167 h 448"/>
                <a:gd name="T16" fmla="*/ 409 w 448"/>
                <a:gd name="T17" fmla="*/ 170 h 448"/>
                <a:gd name="T18" fmla="*/ 425 w 448"/>
                <a:gd name="T19" fmla="*/ 179 h 448"/>
                <a:gd name="T20" fmla="*/ 437 w 448"/>
                <a:gd name="T21" fmla="*/ 190 h 448"/>
                <a:gd name="T22" fmla="*/ 444 w 448"/>
                <a:gd name="T23" fmla="*/ 206 h 448"/>
                <a:gd name="T24" fmla="*/ 448 w 448"/>
                <a:gd name="T25" fmla="*/ 223 h 448"/>
                <a:gd name="T26" fmla="*/ 444 w 448"/>
                <a:gd name="T27" fmla="*/ 241 h 448"/>
                <a:gd name="T28" fmla="*/ 437 w 448"/>
                <a:gd name="T29" fmla="*/ 256 h 448"/>
                <a:gd name="T30" fmla="*/ 425 w 448"/>
                <a:gd name="T31" fmla="*/ 269 h 448"/>
                <a:gd name="T32" fmla="*/ 409 w 448"/>
                <a:gd name="T33" fmla="*/ 276 h 448"/>
                <a:gd name="T34" fmla="*/ 391 w 448"/>
                <a:gd name="T35" fmla="*/ 279 h 448"/>
                <a:gd name="T36" fmla="*/ 280 w 448"/>
                <a:gd name="T37" fmla="*/ 279 h 448"/>
                <a:gd name="T38" fmla="*/ 280 w 448"/>
                <a:gd name="T39" fmla="*/ 392 h 448"/>
                <a:gd name="T40" fmla="*/ 277 w 448"/>
                <a:gd name="T41" fmla="*/ 409 h 448"/>
                <a:gd name="T42" fmla="*/ 269 w 448"/>
                <a:gd name="T43" fmla="*/ 425 h 448"/>
                <a:gd name="T44" fmla="*/ 257 w 448"/>
                <a:gd name="T45" fmla="*/ 436 h 448"/>
                <a:gd name="T46" fmla="*/ 242 w 448"/>
                <a:gd name="T47" fmla="*/ 445 h 448"/>
                <a:gd name="T48" fmla="*/ 224 w 448"/>
                <a:gd name="T49" fmla="*/ 448 h 448"/>
                <a:gd name="T50" fmla="*/ 206 w 448"/>
                <a:gd name="T51" fmla="*/ 445 h 448"/>
                <a:gd name="T52" fmla="*/ 191 w 448"/>
                <a:gd name="T53" fmla="*/ 436 h 448"/>
                <a:gd name="T54" fmla="*/ 178 w 448"/>
                <a:gd name="T55" fmla="*/ 425 h 448"/>
                <a:gd name="T56" fmla="*/ 171 w 448"/>
                <a:gd name="T57" fmla="*/ 409 h 448"/>
                <a:gd name="T58" fmla="*/ 168 w 448"/>
                <a:gd name="T59" fmla="*/ 392 h 448"/>
                <a:gd name="T60" fmla="*/ 168 w 448"/>
                <a:gd name="T61" fmla="*/ 279 h 448"/>
                <a:gd name="T62" fmla="*/ 56 w 448"/>
                <a:gd name="T63" fmla="*/ 279 h 448"/>
                <a:gd name="T64" fmla="*/ 38 w 448"/>
                <a:gd name="T65" fmla="*/ 276 h 448"/>
                <a:gd name="T66" fmla="*/ 22 w 448"/>
                <a:gd name="T67" fmla="*/ 269 h 448"/>
                <a:gd name="T68" fmla="*/ 11 w 448"/>
                <a:gd name="T69" fmla="*/ 256 h 448"/>
                <a:gd name="T70" fmla="*/ 3 w 448"/>
                <a:gd name="T71" fmla="*/ 241 h 448"/>
                <a:gd name="T72" fmla="*/ 0 w 448"/>
                <a:gd name="T73" fmla="*/ 223 h 448"/>
                <a:gd name="T74" fmla="*/ 3 w 448"/>
                <a:gd name="T75" fmla="*/ 206 h 448"/>
                <a:gd name="T76" fmla="*/ 11 w 448"/>
                <a:gd name="T77" fmla="*/ 190 h 448"/>
                <a:gd name="T78" fmla="*/ 22 w 448"/>
                <a:gd name="T79" fmla="*/ 179 h 448"/>
                <a:gd name="T80" fmla="*/ 38 w 448"/>
                <a:gd name="T81" fmla="*/ 170 h 448"/>
                <a:gd name="T82" fmla="*/ 56 w 448"/>
                <a:gd name="T83" fmla="*/ 167 h 448"/>
                <a:gd name="T84" fmla="*/ 168 w 448"/>
                <a:gd name="T85" fmla="*/ 167 h 448"/>
                <a:gd name="T86" fmla="*/ 168 w 448"/>
                <a:gd name="T87" fmla="*/ 55 h 448"/>
                <a:gd name="T88" fmla="*/ 171 w 448"/>
                <a:gd name="T89" fmla="*/ 37 h 448"/>
                <a:gd name="T90" fmla="*/ 178 w 448"/>
                <a:gd name="T91" fmla="*/ 23 h 448"/>
                <a:gd name="T92" fmla="*/ 191 w 448"/>
                <a:gd name="T93" fmla="*/ 10 h 448"/>
                <a:gd name="T94" fmla="*/ 206 w 448"/>
                <a:gd name="T95" fmla="*/ 2 h 448"/>
                <a:gd name="T96" fmla="*/ 224 w 448"/>
                <a:gd name="T97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8" h="448">
                  <a:moveTo>
                    <a:pt x="224" y="0"/>
                  </a:moveTo>
                  <a:lnTo>
                    <a:pt x="242" y="2"/>
                  </a:lnTo>
                  <a:lnTo>
                    <a:pt x="257" y="10"/>
                  </a:lnTo>
                  <a:lnTo>
                    <a:pt x="269" y="23"/>
                  </a:lnTo>
                  <a:lnTo>
                    <a:pt x="277" y="37"/>
                  </a:lnTo>
                  <a:lnTo>
                    <a:pt x="280" y="55"/>
                  </a:lnTo>
                  <a:lnTo>
                    <a:pt x="280" y="167"/>
                  </a:lnTo>
                  <a:lnTo>
                    <a:pt x="391" y="167"/>
                  </a:lnTo>
                  <a:lnTo>
                    <a:pt x="409" y="170"/>
                  </a:lnTo>
                  <a:lnTo>
                    <a:pt x="425" y="179"/>
                  </a:lnTo>
                  <a:lnTo>
                    <a:pt x="437" y="190"/>
                  </a:lnTo>
                  <a:lnTo>
                    <a:pt x="444" y="206"/>
                  </a:lnTo>
                  <a:lnTo>
                    <a:pt x="448" y="223"/>
                  </a:lnTo>
                  <a:lnTo>
                    <a:pt x="444" y="241"/>
                  </a:lnTo>
                  <a:lnTo>
                    <a:pt x="437" y="256"/>
                  </a:lnTo>
                  <a:lnTo>
                    <a:pt x="425" y="269"/>
                  </a:lnTo>
                  <a:lnTo>
                    <a:pt x="409" y="276"/>
                  </a:lnTo>
                  <a:lnTo>
                    <a:pt x="391" y="279"/>
                  </a:lnTo>
                  <a:lnTo>
                    <a:pt x="280" y="279"/>
                  </a:lnTo>
                  <a:lnTo>
                    <a:pt x="280" y="392"/>
                  </a:lnTo>
                  <a:lnTo>
                    <a:pt x="277" y="409"/>
                  </a:lnTo>
                  <a:lnTo>
                    <a:pt x="269" y="425"/>
                  </a:lnTo>
                  <a:lnTo>
                    <a:pt x="257" y="436"/>
                  </a:lnTo>
                  <a:lnTo>
                    <a:pt x="242" y="445"/>
                  </a:lnTo>
                  <a:lnTo>
                    <a:pt x="224" y="448"/>
                  </a:lnTo>
                  <a:lnTo>
                    <a:pt x="206" y="445"/>
                  </a:lnTo>
                  <a:lnTo>
                    <a:pt x="191" y="436"/>
                  </a:lnTo>
                  <a:lnTo>
                    <a:pt x="178" y="425"/>
                  </a:lnTo>
                  <a:lnTo>
                    <a:pt x="171" y="409"/>
                  </a:lnTo>
                  <a:lnTo>
                    <a:pt x="168" y="392"/>
                  </a:lnTo>
                  <a:lnTo>
                    <a:pt x="168" y="279"/>
                  </a:lnTo>
                  <a:lnTo>
                    <a:pt x="56" y="279"/>
                  </a:lnTo>
                  <a:lnTo>
                    <a:pt x="38" y="276"/>
                  </a:lnTo>
                  <a:lnTo>
                    <a:pt x="22" y="269"/>
                  </a:lnTo>
                  <a:lnTo>
                    <a:pt x="11" y="256"/>
                  </a:lnTo>
                  <a:lnTo>
                    <a:pt x="3" y="241"/>
                  </a:lnTo>
                  <a:lnTo>
                    <a:pt x="0" y="223"/>
                  </a:lnTo>
                  <a:lnTo>
                    <a:pt x="3" y="206"/>
                  </a:lnTo>
                  <a:lnTo>
                    <a:pt x="11" y="190"/>
                  </a:lnTo>
                  <a:lnTo>
                    <a:pt x="22" y="179"/>
                  </a:lnTo>
                  <a:lnTo>
                    <a:pt x="38" y="170"/>
                  </a:lnTo>
                  <a:lnTo>
                    <a:pt x="56" y="167"/>
                  </a:lnTo>
                  <a:lnTo>
                    <a:pt x="168" y="167"/>
                  </a:lnTo>
                  <a:lnTo>
                    <a:pt x="168" y="55"/>
                  </a:lnTo>
                  <a:lnTo>
                    <a:pt x="171" y="37"/>
                  </a:lnTo>
                  <a:lnTo>
                    <a:pt x="178" y="23"/>
                  </a:lnTo>
                  <a:lnTo>
                    <a:pt x="191" y="10"/>
                  </a:lnTo>
                  <a:lnTo>
                    <a:pt x="206" y="2"/>
                  </a:lnTo>
                  <a:lnTo>
                    <a:pt x="2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143"/>
            <p:cNvSpPr>
              <a:spLocks/>
            </p:cNvSpPr>
            <p:nvPr/>
          </p:nvSpPr>
          <p:spPr bwMode="auto">
            <a:xfrm>
              <a:off x="6686550" y="2184400"/>
              <a:ext cx="71438" cy="71438"/>
            </a:xfrm>
            <a:custGeom>
              <a:avLst/>
              <a:gdLst>
                <a:gd name="T0" fmla="*/ 224 w 448"/>
                <a:gd name="T1" fmla="*/ 0 h 448"/>
                <a:gd name="T2" fmla="*/ 242 w 448"/>
                <a:gd name="T3" fmla="*/ 3 h 448"/>
                <a:gd name="T4" fmla="*/ 257 w 448"/>
                <a:gd name="T5" fmla="*/ 11 h 448"/>
                <a:gd name="T6" fmla="*/ 269 w 448"/>
                <a:gd name="T7" fmla="*/ 23 h 448"/>
                <a:gd name="T8" fmla="*/ 277 w 448"/>
                <a:gd name="T9" fmla="*/ 39 h 448"/>
                <a:gd name="T10" fmla="*/ 280 w 448"/>
                <a:gd name="T11" fmla="*/ 56 h 448"/>
                <a:gd name="T12" fmla="*/ 280 w 448"/>
                <a:gd name="T13" fmla="*/ 169 h 448"/>
                <a:gd name="T14" fmla="*/ 391 w 448"/>
                <a:gd name="T15" fmla="*/ 169 h 448"/>
                <a:gd name="T16" fmla="*/ 409 w 448"/>
                <a:gd name="T17" fmla="*/ 172 h 448"/>
                <a:gd name="T18" fmla="*/ 425 w 448"/>
                <a:gd name="T19" fmla="*/ 179 h 448"/>
                <a:gd name="T20" fmla="*/ 437 w 448"/>
                <a:gd name="T21" fmla="*/ 192 h 448"/>
                <a:gd name="T22" fmla="*/ 444 w 448"/>
                <a:gd name="T23" fmla="*/ 207 h 448"/>
                <a:gd name="T24" fmla="*/ 448 w 448"/>
                <a:gd name="T25" fmla="*/ 224 h 448"/>
                <a:gd name="T26" fmla="*/ 444 w 448"/>
                <a:gd name="T27" fmla="*/ 243 h 448"/>
                <a:gd name="T28" fmla="*/ 437 w 448"/>
                <a:gd name="T29" fmla="*/ 257 h 448"/>
                <a:gd name="T30" fmla="*/ 425 w 448"/>
                <a:gd name="T31" fmla="*/ 270 h 448"/>
                <a:gd name="T32" fmla="*/ 409 w 448"/>
                <a:gd name="T33" fmla="*/ 278 h 448"/>
                <a:gd name="T34" fmla="*/ 391 w 448"/>
                <a:gd name="T35" fmla="*/ 280 h 448"/>
                <a:gd name="T36" fmla="*/ 280 w 448"/>
                <a:gd name="T37" fmla="*/ 280 h 448"/>
                <a:gd name="T38" fmla="*/ 280 w 448"/>
                <a:gd name="T39" fmla="*/ 392 h 448"/>
                <a:gd name="T40" fmla="*/ 277 w 448"/>
                <a:gd name="T41" fmla="*/ 410 h 448"/>
                <a:gd name="T42" fmla="*/ 269 w 448"/>
                <a:gd name="T43" fmla="*/ 426 h 448"/>
                <a:gd name="T44" fmla="*/ 257 w 448"/>
                <a:gd name="T45" fmla="*/ 438 h 448"/>
                <a:gd name="T46" fmla="*/ 242 w 448"/>
                <a:gd name="T47" fmla="*/ 446 h 448"/>
                <a:gd name="T48" fmla="*/ 224 w 448"/>
                <a:gd name="T49" fmla="*/ 448 h 448"/>
                <a:gd name="T50" fmla="*/ 206 w 448"/>
                <a:gd name="T51" fmla="*/ 446 h 448"/>
                <a:gd name="T52" fmla="*/ 191 w 448"/>
                <a:gd name="T53" fmla="*/ 438 h 448"/>
                <a:gd name="T54" fmla="*/ 178 w 448"/>
                <a:gd name="T55" fmla="*/ 426 h 448"/>
                <a:gd name="T56" fmla="*/ 171 w 448"/>
                <a:gd name="T57" fmla="*/ 410 h 448"/>
                <a:gd name="T58" fmla="*/ 168 w 448"/>
                <a:gd name="T59" fmla="*/ 392 h 448"/>
                <a:gd name="T60" fmla="*/ 168 w 448"/>
                <a:gd name="T61" fmla="*/ 280 h 448"/>
                <a:gd name="T62" fmla="*/ 56 w 448"/>
                <a:gd name="T63" fmla="*/ 280 h 448"/>
                <a:gd name="T64" fmla="*/ 38 w 448"/>
                <a:gd name="T65" fmla="*/ 278 h 448"/>
                <a:gd name="T66" fmla="*/ 22 w 448"/>
                <a:gd name="T67" fmla="*/ 270 h 448"/>
                <a:gd name="T68" fmla="*/ 11 w 448"/>
                <a:gd name="T69" fmla="*/ 257 h 448"/>
                <a:gd name="T70" fmla="*/ 3 w 448"/>
                <a:gd name="T71" fmla="*/ 243 h 448"/>
                <a:gd name="T72" fmla="*/ 0 w 448"/>
                <a:gd name="T73" fmla="*/ 224 h 448"/>
                <a:gd name="T74" fmla="*/ 3 w 448"/>
                <a:gd name="T75" fmla="*/ 207 h 448"/>
                <a:gd name="T76" fmla="*/ 11 w 448"/>
                <a:gd name="T77" fmla="*/ 192 h 448"/>
                <a:gd name="T78" fmla="*/ 22 w 448"/>
                <a:gd name="T79" fmla="*/ 179 h 448"/>
                <a:gd name="T80" fmla="*/ 38 w 448"/>
                <a:gd name="T81" fmla="*/ 172 h 448"/>
                <a:gd name="T82" fmla="*/ 56 w 448"/>
                <a:gd name="T83" fmla="*/ 169 h 448"/>
                <a:gd name="T84" fmla="*/ 168 w 448"/>
                <a:gd name="T85" fmla="*/ 169 h 448"/>
                <a:gd name="T86" fmla="*/ 168 w 448"/>
                <a:gd name="T87" fmla="*/ 56 h 448"/>
                <a:gd name="T88" fmla="*/ 171 w 448"/>
                <a:gd name="T89" fmla="*/ 39 h 448"/>
                <a:gd name="T90" fmla="*/ 178 w 448"/>
                <a:gd name="T91" fmla="*/ 23 h 448"/>
                <a:gd name="T92" fmla="*/ 191 w 448"/>
                <a:gd name="T93" fmla="*/ 11 h 448"/>
                <a:gd name="T94" fmla="*/ 206 w 448"/>
                <a:gd name="T95" fmla="*/ 3 h 448"/>
                <a:gd name="T96" fmla="*/ 224 w 448"/>
                <a:gd name="T97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8" h="448">
                  <a:moveTo>
                    <a:pt x="224" y="0"/>
                  </a:moveTo>
                  <a:lnTo>
                    <a:pt x="242" y="3"/>
                  </a:lnTo>
                  <a:lnTo>
                    <a:pt x="257" y="11"/>
                  </a:lnTo>
                  <a:lnTo>
                    <a:pt x="269" y="23"/>
                  </a:lnTo>
                  <a:lnTo>
                    <a:pt x="277" y="39"/>
                  </a:lnTo>
                  <a:lnTo>
                    <a:pt x="280" y="56"/>
                  </a:lnTo>
                  <a:lnTo>
                    <a:pt x="280" y="169"/>
                  </a:lnTo>
                  <a:lnTo>
                    <a:pt x="391" y="169"/>
                  </a:lnTo>
                  <a:lnTo>
                    <a:pt x="409" y="172"/>
                  </a:lnTo>
                  <a:lnTo>
                    <a:pt x="425" y="179"/>
                  </a:lnTo>
                  <a:lnTo>
                    <a:pt x="437" y="192"/>
                  </a:lnTo>
                  <a:lnTo>
                    <a:pt x="444" y="207"/>
                  </a:lnTo>
                  <a:lnTo>
                    <a:pt x="448" y="224"/>
                  </a:lnTo>
                  <a:lnTo>
                    <a:pt x="444" y="243"/>
                  </a:lnTo>
                  <a:lnTo>
                    <a:pt x="437" y="257"/>
                  </a:lnTo>
                  <a:lnTo>
                    <a:pt x="425" y="270"/>
                  </a:lnTo>
                  <a:lnTo>
                    <a:pt x="409" y="278"/>
                  </a:lnTo>
                  <a:lnTo>
                    <a:pt x="391" y="280"/>
                  </a:lnTo>
                  <a:lnTo>
                    <a:pt x="280" y="280"/>
                  </a:lnTo>
                  <a:lnTo>
                    <a:pt x="280" y="392"/>
                  </a:lnTo>
                  <a:lnTo>
                    <a:pt x="277" y="410"/>
                  </a:lnTo>
                  <a:lnTo>
                    <a:pt x="269" y="426"/>
                  </a:lnTo>
                  <a:lnTo>
                    <a:pt x="257" y="438"/>
                  </a:lnTo>
                  <a:lnTo>
                    <a:pt x="242" y="446"/>
                  </a:lnTo>
                  <a:lnTo>
                    <a:pt x="224" y="448"/>
                  </a:lnTo>
                  <a:lnTo>
                    <a:pt x="206" y="446"/>
                  </a:lnTo>
                  <a:lnTo>
                    <a:pt x="191" y="438"/>
                  </a:lnTo>
                  <a:lnTo>
                    <a:pt x="178" y="426"/>
                  </a:lnTo>
                  <a:lnTo>
                    <a:pt x="171" y="410"/>
                  </a:lnTo>
                  <a:lnTo>
                    <a:pt x="168" y="392"/>
                  </a:lnTo>
                  <a:lnTo>
                    <a:pt x="168" y="280"/>
                  </a:lnTo>
                  <a:lnTo>
                    <a:pt x="56" y="280"/>
                  </a:lnTo>
                  <a:lnTo>
                    <a:pt x="38" y="278"/>
                  </a:lnTo>
                  <a:lnTo>
                    <a:pt x="22" y="270"/>
                  </a:lnTo>
                  <a:lnTo>
                    <a:pt x="11" y="257"/>
                  </a:lnTo>
                  <a:lnTo>
                    <a:pt x="3" y="243"/>
                  </a:lnTo>
                  <a:lnTo>
                    <a:pt x="0" y="224"/>
                  </a:lnTo>
                  <a:lnTo>
                    <a:pt x="3" y="207"/>
                  </a:lnTo>
                  <a:lnTo>
                    <a:pt x="11" y="192"/>
                  </a:lnTo>
                  <a:lnTo>
                    <a:pt x="22" y="179"/>
                  </a:lnTo>
                  <a:lnTo>
                    <a:pt x="38" y="172"/>
                  </a:lnTo>
                  <a:lnTo>
                    <a:pt x="56" y="169"/>
                  </a:lnTo>
                  <a:lnTo>
                    <a:pt x="168" y="169"/>
                  </a:lnTo>
                  <a:lnTo>
                    <a:pt x="168" y="56"/>
                  </a:lnTo>
                  <a:lnTo>
                    <a:pt x="171" y="39"/>
                  </a:lnTo>
                  <a:lnTo>
                    <a:pt x="178" y="23"/>
                  </a:lnTo>
                  <a:lnTo>
                    <a:pt x="191" y="11"/>
                  </a:lnTo>
                  <a:lnTo>
                    <a:pt x="206" y="3"/>
                  </a:lnTo>
                  <a:lnTo>
                    <a:pt x="2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57" name="Freeform 148"/>
          <p:cNvSpPr>
            <a:spLocks noEditPoints="1"/>
          </p:cNvSpPr>
          <p:nvPr/>
        </p:nvSpPr>
        <p:spPr bwMode="auto">
          <a:xfrm>
            <a:off x="7765330" y="1445734"/>
            <a:ext cx="534988" cy="444500"/>
          </a:xfrm>
          <a:custGeom>
            <a:avLst/>
            <a:gdLst>
              <a:gd name="T0" fmla="*/ 2425 w 3370"/>
              <a:gd name="T1" fmla="*/ 2306 h 2801"/>
              <a:gd name="T2" fmla="*/ 2362 w 3370"/>
              <a:gd name="T3" fmla="*/ 2502 h 2801"/>
              <a:gd name="T4" fmla="*/ 2480 w 3370"/>
              <a:gd name="T5" fmla="*/ 2664 h 2801"/>
              <a:gd name="T6" fmla="*/ 2686 w 3370"/>
              <a:gd name="T7" fmla="*/ 2664 h 2801"/>
              <a:gd name="T8" fmla="*/ 2805 w 3370"/>
              <a:gd name="T9" fmla="*/ 2502 h 2801"/>
              <a:gd name="T10" fmla="*/ 2743 w 3370"/>
              <a:gd name="T11" fmla="*/ 2306 h 2801"/>
              <a:gd name="T12" fmla="*/ 1292 w 3370"/>
              <a:gd name="T13" fmla="*/ 2241 h 2801"/>
              <a:gd name="T14" fmla="*/ 1110 w 3370"/>
              <a:gd name="T15" fmla="*/ 2332 h 2801"/>
              <a:gd name="T16" fmla="*/ 1079 w 3370"/>
              <a:gd name="T17" fmla="*/ 2536 h 2801"/>
              <a:gd name="T18" fmla="*/ 1221 w 3370"/>
              <a:gd name="T19" fmla="*/ 2677 h 2801"/>
              <a:gd name="T20" fmla="*/ 1424 w 3370"/>
              <a:gd name="T21" fmla="*/ 2645 h 2801"/>
              <a:gd name="T22" fmla="*/ 1517 w 3370"/>
              <a:gd name="T23" fmla="*/ 2465 h 2801"/>
              <a:gd name="T24" fmla="*/ 1424 w 3370"/>
              <a:gd name="T25" fmla="*/ 2284 h 2801"/>
              <a:gd name="T26" fmla="*/ 2924 w 3370"/>
              <a:gd name="T27" fmla="*/ 1904 h 2801"/>
              <a:gd name="T28" fmla="*/ 3219 w 3370"/>
              <a:gd name="T29" fmla="*/ 1844 h 2801"/>
              <a:gd name="T30" fmla="*/ 3259 w 3370"/>
              <a:gd name="T31" fmla="*/ 937 h 2801"/>
              <a:gd name="T32" fmla="*/ 719 w 3370"/>
              <a:gd name="T33" fmla="*/ 776 h 2801"/>
              <a:gd name="T34" fmla="*/ 931 w 3370"/>
              <a:gd name="T35" fmla="*/ 1833 h 2801"/>
              <a:gd name="T36" fmla="*/ 1095 w 3370"/>
              <a:gd name="T37" fmla="*/ 560 h 2801"/>
              <a:gd name="T38" fmla="*/ 2130 w 3370"/>
              <a:gd name="T39" fmla="*/ 1905 h 2801"/>
              <a:gd name="T40" fmla="*/ 1494 w 3370"/>
              <a:gd name="T41" fmla="*/ 1905 h 2801"/>
              <a:gd name="T42" fmla="*/ 154 w 3370"/>
              <a:gd name="T43" fmla="*/ 137 h 2801"/>
              <a:gd name="T44" fmla="*/ 124 w 3370"/>
              <a:gd name="T45" fmla="*/ 273 h 2801"/>
              <a:gd name="T46" fmla="*/ 250 w 3370"/>
              <a:gd name="T47" fmla="*/ 334 h 2801"/>
              <a:gd name="T48" fmla="*/ 337 w 3370"/>
              <a:gd name="T49" fmla="*/ 225 h 2801"/>
              <a:gd name="T50" fmla="*/ 250 w 3370"/>
              <a:gd name="T51" fmla="*/ 115 h 2801"/>
              <a:gd name="T52" fmla="*/ 350 w 3370"/>
              <a:gd name="T53" fmla="*/ 38 h 2801"/>
              <a:gd name="T54" fmla="*/ 610 w 3370"/>
              <a:gd name="T55" fmla="*/ 168 h 2801"/>
              <a:gd name="T56" fmla="*/ 3344 w 3370"/>
              <a:gd name="T57" fmla="*/ 1854 h 2801"/>
              <a:gd name="T58" fmla="*/ 3171 w 3370"/>
              <a:gd name="T59" fmla="*/ 2005 h 2801"/>
              <a:gd name="T60" fmla="*/ 901 w 3370"/>
              <a:gd name="T61" fmla="*/ 2017 h 2801"/>
              <a:gd name="T62" fmla="*/ 711 w 3370"/>
              <a:gd name="T63" fmla="*/ 2083 h 2801"/>
              <a:gd name="T64" fmla="*/ 687 w 3370"/>
              <a:gd name="T65" fmla="*/ 2250 h 2801"/>
              <a:gd name="T66" fmla="*/ 814 w 3370"/>
              <a:gd name="T67" fmla="*/ 2351 h 2801"/>
              <a:gd name="T68" fmla="*/ 1064 w 3370"/>
              <a:gd name="T69" fmla="*/ 2218 h 2801"/>
              <a:gd name="T70" fmla="*/ 1292 w 3370"/>
              <a:gd name="T71" fmla="*/ 2128 h 2801"/>
              <a:gd name="T72" fmla="*/ 1520 w 3370"/>
              <a:gd name="T73" fmla="*/ 2218 h 2801"/>
              <a:gd name="T74" fmla="*/ 2283 w 3370"/>
              <a:gd name="T75" fmla="*/ 2315 h 2801"/>
              <a:gd name="T76" fmla="*/ 2459 w 3370"/>
              <a:gd name="T77" fmla="*/ 2152 h 2801"/>
              <a:gd name="T78" fmla="*/ 2708 w 3370"/>
              <a:gd name="T79" fmla="*/ 2152 h 2801"/>
              <a:gd name="T80" fmla="*/ 2884 w 3370"/>
              <a:gd name="T81" fmla="*/ 2315 h 2801"/>
              <a:gd name="T82" fmla="*/ 3198 w 3370"/>
              <a:gd name="T83" fmla="*/ 2391 h 2801"/>
              <a:gd name="T84" fmla="*/ 3145 w 3370"/>
              <a:gd name="T85" fmla="*/ 2465 h 2801"/>
              <a:gd name="T86" fmla="*/ 2850 w 3370"/>
              <a:gd name="T87" fmla="*/ 2670 h 2801"/>
              <a:gd name="T88" fmla="*/ 2629 w 3370"/>
              <a:gd name="T89" fmla="*/ 2798 h 2801"/>
              <a:gd name="T90" fmla="*/ 2413 w 3370"/>
              <a:gd name="T91" fmla="*/ 2755 h 2801"/>
              <a:gd name="T92" fmla="*/ 2259 w 3370"/>
              <a:gd name="T93" fmla="*/ 2555 h 2801"/>
              <a:gd name="T94" fmla="*/ 1602 w 3370"/>
              <a:gd name="T95" fmla="*/ 2595 h 2801"/>
              <a:gd name="T96" fmla="*/ 1423 w 3370"/>
              <a:gd name="T97" fmla="*/ 2775 h 2801"/>
              <a:gd name="T98" fmla="*/ 1202 w 3370"/>
              <a:gd name="T99" fmla="*/ 2789 h 2801"/>
              <a:gd name="T100" fmla="*/ 1001 w 3370"/>
              <a:gd name="T101" fmla="*/ 2635 h 2801"/>
              <a:gd name="T102" fmla="*/ 804 w 3370"/>
              <a:gd name="T103" fmla="*/ 2462 h 2801"/>
              <a:gd name="T104" fmla="*/ 610 w 3370"/>
              <a:gd name="T105" fmla="*/ 2341 h 2801"/>
              <a:gd name="T106" fmla="*/ 570 w 3370"/>
              <a:gd name="T107" fmla="*/ 2117 h 2801"/>
              <a:gd name="T108" fmla="*/ 714 w 3370"/>
              <a:gd name="T109" fmla="*/ 1939 h 2801"/>
              <a:gd name="T110" fmla="*/ 514 w 3370"/>
              <a:gd name="T111" fmla="*/ 280 h 2801"/>
              <a:gd name="T112" fmla="*/ 350 w 3370"/>
              <a:gd name="T113" fmla="*/ 410 h 2801"/>
              <a:gd name="T114" fmla="*/ 153 w 3370"/>
              <a:gd name="T115" fmla="*/ 437 h 2801"/>
              <a:gd name="T116" fmla="*/ 11 w 3370"/>
              <a:gd name="T117" fmla="*/ 295 h 2801"/>
              <a:gd name="T118" fmla="*/ 44 w 3370"/>
              <a:gd name="T119" fmla="*/ 91 h 2801"/>
              <a:gd name="T120" fmla="*/ 224 w 3370"/>
              <a:gd name="T121" fmla="*/ 0 h 2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70" h="2801">
                <a:moveTo>
                  <a:pt x="2583" y="2241"/>
                </a:moveTo>
                <a:lnTo>
                  <a:pt x="2548" y="2244"/>
                </a:lnTo>
                <a:lnTo>
                  <a:pt x="2512" y="2252"/>
                </a:lnTo>
                <a:lnTo>
                  <a:pt x="2480" y="2266"/>
                </a:lnTo>
                <a:lnTo>
                  <a:pt x="2451" y="2284"/>
                </a:lnTo>
                <a:lnTo>
                  <a:pt x="2425" y="2306"/>
                </a:lnTo>
                <a:lnTo>
                  <a:pt x="2403" y="2332"/>
                </a:lnTo>
                <a:lnTo>
                  <a:pt x="2384" y="2362"/>
                </a:lnTo>
                <a:lnTo>
                  <a:pt x="2370" y="2394"/>
                </a:lnTo>
                <a:lnTo>
                  <a:pt x="2362" y="2429"/>
                </a:lnTo>
                <a:lnTo>
                  <a:pt x="2359" y="2465"/>
                </a:lnTo>
                <a:lnTo>
                  <a:pt x="2362" y="2502"/>
                </a:lnTo>
                <a:lnTo>
                  <a:pt x="2370" y="2536"/>
                </a:lnTo>
                <a:lnTo>
                  <a:pt x="2384" y="2568"/>
                </a:lnTo>
                <a:lnTo>
                  <a:pt x="2403" y="2597"/>
                </a:lnTo>
                <a:lnTo>
                  <a:pt x="2425" y="2623"/>
                </a:lnTo>
                <a:lnTo>
                  <a:pt x="2451" y="2645"/>
                </a:lnTo>
                <a:lnTo>
                  <a:pt x="2480" y="2664"/>
                </a:lnTo>
                <a:lnTo>
                  <a:pt x="2512" y="2677"/>
                </a:lnTo>
                <a:lnTo>
                  <a:pt x="2548" y="2686"/>
                </a:lnTo>
                <a:lnTo>
                  <a:pt x="2583" y="2689"/>
                </a:lnTo>
                <a:lnTo>
                  <a:pt x="2620" y="2686"/>
                </a:lnTo>
                <a:lnTo>
                  <a:pt x="2654" y="2677"/>
                </a:lnTo>
                <a:lnTo>
                  <a:pt x="2686" y="2664"/>
                </a:lnTo>
                <a:lnTo>
                  <a:pt x="2717" y="2645"/>
                </a:lnTo>
                <a:lnTo>
                  <a:pt x="2743" y="2623"/>
                </a:lnTo>
                <a:lnTo>
                  <a:pt x="2765" y="2597"/>
                </a:lnTo>
                <a:lnTo>
                  <a:pt x="2783" y="2568"/>
                </a:lnTo>
                <a:lnTo>
                  <a:pt x="2797" y="2536"/>
                </a:lnTo>
                <a:lnTo>
                  <a:pt x="2805" y="2502"/>
                </a:lnTo>
                <a:lnTo>
                  <a:pt x="2808" y="2465"/>
                </a:lnTo>
                <a:lnTo>
                  <a:pt x="2805" y="2429"/>
                </a:lnTo>
                <a:lnTo>
                  <a:pt x="2797" y="2394"/>
                </a:lnTo>
                <a:lnTo>
                  <a:pt x="2783" y="2362"/>
                </a:lnTo>
                <a:lnTo>
                  <a:pt x="2765" y="2332"/>
                </a:lnTo>
                <a:lnTo>
                  <a:pt x="2743" y="2306"/>
                </a:lnTo>
                <a:lnTo>
                  <a:pt x="2717" y="2284"/>
                </a:lnTo>
                <a:lnTo>
                  <a:pt x="2686" y="2266"/>
                </a:lnTo>
                <a:lnTo>
                  <a:pt x="2654" y="2252"/>
                </a:lnTo>
                <a:lnTo>
                  <a:pt x="2620" y="2244"/>
                </a:lnTo>
                <a:lnTo>
                  <a:pt x="2583" y="2241"/>
                </a:lnTo>
                <a:close/>
                <a:moveTo>
                  <a:pt x="1292" y="2241"/>
                </a:moveTo>
                <a:lnTo>
                  <a:pt x="1255" y="2244"/>
                </a:lnTo>
                <a:lnTo>
                  <a:pt x="1221" y="2252"/>
                </a:lnTo>
                <a:lnTo>
                  <a:pt x="1188" y="2266"/>
                </a:lnTo>
                <a:lnTo>
                  <a:pt x="1159" y="2284"/>
                </a:lnTo>
                <a:lnTo>
                  <a:pt x="1133" y="2306"/>
                </a:lnTo>
                <a:lnTo>
                  <a:pt x="1110" y="2332"/>
                </a:lnTo>
                <a:lnTo>
                  <a:pt x="1092" y="2362"/>
                </a:lnTo>
                <a:lnTo>
                  <a:pt x="1079" y="2394"/>
                </a:lnTo>
                <a:lnTo>
                  <a:pt x="1070" y="2429"/>
                </a:lnTo>
                <a:lnTo>
                  <a:pt x="1067" y="2465"/>
                </a:lnTo>
                <a:lnTo>
                  <a:pt x="1070" y="2502"/>
                </a:lnTo>
                <a:lnTo>
                  <a:pt x="1079" y="2536"/>
                </a:lnTo>
                <a:lnTo>
                  <a:pt x="1092" y="2568"/>
                </a:lnTo>
                <a:lnTo>
                  <a:pt x="1110" y="2597"/>
                </a:lnTo>
                <a:lnTo>
                  <a:pt x="1133" y="2623"/>
                </a:lnTo>
                <a:lnTo>
                  <a:pt x="1159" y="2645"/>
                </a:lnTo>
                <a:lnTo>
                  <a:pt x="1188" y="2664"/>
                </a:lnTo>
                <a:lnTo>
                  <a:pt x="1221" y="2677"/>
                </a:lnTo>
                <a:lnTo>
                  <a:pt x="1255" y="2686"/>
                </a:lnTo>
                <a:lnTo>
                  <a:pt x="1292" y="2689"/>
                </a:lnTo>
                <a:lnTo>
                  <a:pt x="1328" y="2686"/>
                </a:lnTo>
                <a:lnTo>
                  <a:pt x="1362" y="2677"/>
                </a:lnTo>
                <a:lnTo>
                  <a:pt x="1395" y="2664"/>
                </a:lnTo>
                <a:lnTo>
                  <a:pt x="1424" y="2645"/>
                </a:lnTo>
                <a:lnTo>
                  <a:pt x="1451" y="2623"/>
                </a:lnTo>
                <a:lnTo>
                  <a:pt x="1473" y="2597"/>
                </a:lnTo>
                <a:lnTo>
                  <a:pt x="1492" y="2568"/>
                </a:lnTo>
                <a:lnTo>
                  <a:pt x="1505" y="2536"/>
                </a:lnTo>
                <a:lnTo>
                  <a:pt x="1514" y="2502"/>
                </a:lnTo>
                <a:lnTo>
                  <a:pt x="1517" y="2465"/>
                </a:lnTo>
                <a:lnTo>
                  <a:pt x="1514" y="2429"/>
                </a:lnTo>
                <a:lnTo>
                  <a:pt x="1505" y="2394"/>
                </a:lnTo>
                <a:lnTo>
                  <a:pt x="1492" y="2362"/>
                </a:lnTo>
                <a:lnTo>
                  <a:pt x="1473" y="2332"/>
                </a:lnTo>
                <a:lnTo>
                  <a:pt x="1451" y="2306"/>
                </a:lnTo>
                <a:lnTo>
                  <a:pt x="1424" y="2284"/>
                </a:lnTo>
                <a:lnTo>
                  <a:pt x="1395" y="2266"/>
                </a:lnTo>
                <a:lnTo>
                  <a:pt x="1362" y="2252"/>
                </a:lnTo>
                <a:lnTo>
                  <a:pt x="1328" y="2244"/>
                </a:lnTo>
                <a:lnTo>
                  <a:pt x="1292" y="2241"/>
                </a:lnTo>
                <a:close/>
                <a:moveTo>
                  <a:pt x="3259" y="1571"/>
                </a:moveTo>
                <a:lnTo>
                  <a:pt x="2924" y="1904"/>
                </a:lnTo>
                <a:lnTo>
                  <a:pt x="3091" y="1904"/>
                </a:lnTo>
                <a:lnTo>
                  <a:pt x="3120" y="1902"/>
                </a:lnTo>
                <a:lnTo>
                  <a:pt x="3149" y="1893"/>
                </a:lnTo>
                <a:lnTo>
                  <a:pt x="3175" y="1881"/>
                </a:lnTo>
                <a:lnTo>
                  <a:pt x="3198" y="1864"/>
                </a:lnTo>
                <a:lnTo>
                  <a:pt x="3219" y="1844"/>
                </a:lnTo>
                <a:lnTo>
                  <a:pt x="3236" y="1821"/>
                </a:lnTo>
                <a:lnTo>
                  <a:pt x="3247" y="1795"/>
                </a:lnTo>
                <a:lnTo>
                  <a:pt x="3255" y="1766"/>
                </a:lnTo>
                <a:lnTo>
                  <a:pt x="3259" y="1736"/>
                </a:lnTo>
                <a:lnTo>
                  <a:pt x="3259" y="1571"/>
                </a:lnTo>
                <a:close/>
                <a:moveTo>
                  <a:pt x="3259" y="937"/>
                </a:moveTo>
                <a:lnTo>
                  <a:pt x="2288" y="1905"/>
                </a:lnTo>
                <a:lnTo>
                  <a:pt x="2766" y="1904"/>
                </a:lnTo>
                <a:lnTo>
                  <a:pt x="3259" y="1412"/>
                </a:lnTo>
                <a:lnTo>
                  <a:pt x="3259" y="937"/>
                </a:lnTo>
                <a:close/>
                <a:moveTo>
                  <a:pt x="677" y="560"/>
                </a:moveTo>
                <a:lnTo>
                  <a:pt x="719" y="776"/>
                </a:lnTo>
                <a:lnTo>
                  <a:pt x="935" y="560"/>
                </a:lnTo>
                <a:lnTo>
                  <a:pt x="677" y="560"/>
                </a:lnTo>
                <a:close/>
                <a:moveTo>
                  <a:pt x="1729" y="560"/>
                </a:moveTo>
                <a:lnTo>
                  <a:pt x="852" y="1436"/>
                </a:lnTo>
                <a:lnTo>
                  <a:pt x="931" y="1834"/>
                </a:lnTo>
                <a:lnTo>
                  <a:pt x="931" y="1833"/>
                </a:lnTo>
                <a:lnTo>
                  <a:pt x="932" y="1831"/>
                </a:lnTo>
                <a:lnTo>
                  <a:pt x="933" y="1830"/>
                </a:lnTo>
                <a:lnTo>
                  <a:pt x="2207" y="560"/>
                </a:lnTo>
                <a:lnTo>
                  <a:pt x="1729" y="560"/>
                </a:lnTo>
                <a:close/>
                <a:moveTo>
                  <a:pt x="1571" y="560"/>
                </a:moveTo>
                <a:lnTo>
                  <a:pt x="1095" y="560"/>
                </a:lnTo>
                <a:lnTo>
                  <a:pt x="746" y="908"/>
                </a:lnTo>
                <a:lnTo>
                  <a:pt x="826" y="1304"/>
                </a:lnTo>
                <a:lnTo>
                  <a:pt x="1571" y="560"/>
                </a:lnTo>
                <a:close/>
                <a:moveTo>
                  <a:pt x="3001" y="559"/>
                </a:moveTo>
                <a:lnTo>
                  <a:pt x="1653" y="1905"/>
                </a:lnTo>
                <a:lnTo>
                  <a:pt x="2130" y="1905"/>
                </a:lnTo>
                <a:lnTo>
                  <a:pt x="3259" y="779"/>
                </a:lnTo>
                <a:lnTo>
                  <a:pt x="3259" y="559"/>
                </a:lnTo>
                <a:lnTo>
                  <a:pt x="3001" y="559"/>
                </a:lnTo>
                <a:close/>
                <a:moveTo>
                  <a:pt x="2365" y="559"/>
                </a:moveTo>
                <a:lnTo>
                  <a:pt x="1017" y="1905"/>
                </a:lnTo>
                <a:lnTo>
                  <a:pt x="1494" y="1905"/>
                </a:lnTo>
                <a:lnTo>
                  <a:pt x="2842" y="559"/>
                </a:lnTo>
                <a:lnTo>
                  <a:pt x="2365" y="559"/>
                </a:lnTo>
                <a:close/>
                <a:moveTo>
                  <a:pt x="224" y="112"/>
                </a:moveTo>
                <a:lnTo>
                  <a:pt x="199" y="115"/>
                </a:lnTo>
                <a:lnTo>
                  <a:pt x="175" y="124"/>
                </a:lnTo>
                <a:lnTo>
                  <a:pt x="154" y="137"/>
                </a:lnTo>
                <a:lnTo>
                  <a:pt x="137" y="154"/>
                </a:lnTo>
                <a:lnTo>
                  <a:pt x="124" y="175"/>
                </a:lnTo>
                <a:lnTo>
                  <a:pt x="116" y="199"/>
                </a:lnTo>
                <a:lnTo>
                  <a:pt x="113" y="225"/>
                </a:lnTo>
                <a:lnTo>
                  <a:pt x="116" y="249"/>
                </a:lnTo>
                <a:lnTo>
                  <a:pt x="124" y="273"/>
                </a:lnTo>
                <a:lnTo>
                  <a:pt x="137" y="294"/>
                </a:lnTo>
                <a:lnTo>
                  <a:pt x="154" y="312"/>
                </a:lnTo>
                <a:lnTo>
                  <a:pt x="175" y="324"/>
                </a:lnTo>
                <a:lnTo>
                  <a:pt x="199" y="334"/>
                </a:lnTo>
                <a:lnTo>
                  <a:pt x="224" y="336"/>
                </a:lnTo>
                <a:lnTo>
                  <a:pt x="250" y="334"/>
                </a:lnTo>
                <a:lnTo>
                  <a:pt x="274" y="324"/>
                </a:lnTo>
                <a:lnTo>
                  <a:pt x="295" y="312"/>
                </a:lnTo>
                <a:lnTo>
                  <a:pt x="313" y="294"/>
                </a:lnTo>
                <a:lnTo>
                  <a:pt x="325" y="273"/>
                </a:lnTo>
                <a:lnTo>
                  <a:pt x="334" y="249"/>
                </a:lnTo>
                <a:lnTo>
                  <a:pt x="337" y="225"/>
                </a:lnTo>
                <a:lnTo>
                  <a:pt x="334" y="199"/>
                </a:lnTo>
                <a:lnTo>
                  <a:pt x="325" y="175"/>
                </a:lnTo>
                <a:lnTo>
                  <a:pt x="313" y="154"/>
                </a:lnTo>
                <a:lnTo>
                  <a:pt x="295" y="137"/>
                </a:lnTo>
                <a:lnTo>
                  <a:pt x="274" y="124"/>
                </a:lnTo>
                <a:lnTo>
                  <a:pt x="250" y="115"/>
                </a:lnTo>
                <a:lnTo>
                  <a:pt x="224" y="112"/>
                </a:lnTo>
                <a:close/>
                <a:moveTo>
                  <a:pt x="224" y="0"/>
                </a:moveTo>
                <a:lnTo>
                  <a:pt x="259" y="3"/>
                </a:lnTo>
                <a:lnTo>
                  <a:pt x="291" y="10"/>
                </a:lnTo>
                <a:lnTo>
                  <a:pt x="322" y="22"/>
                </a:lnTo>
                <a:lnTo>
                  <a:pt x="350" y="38"/>
                </a:lnTo>
                <a:lnTo>
                  <a:pt x="375" y="58"/>
                </a:lnTo>
                <a:lnTo>
                  <a:pt x="397" y="82"/>
                </a:lnTo>
                <a:lnTo>
                  <a:pt x="416" y="108"/>
                </a:lnTo>
                <a:lnTo>
                  <a:pt x="431" y="137"/>
                </a:lnTo>
                <a:lnTo>
                  <a:pt x="441" y="168"/>
                </a:lnTo>
                <a:lnTo>
                  <a:pt x="610" y="168"/>
                </a:lnTo>
                <a:lnTo>
                  <a:pt x="656" y="448"/>
                </a:lnTo>
                <a:lnTo>
                  <a:pt x="3370" y="447"/>
                </a:lnTo>
                <a:lnTo>
                  <a:pt x="3370" y="1736"/>
                </a:lnTo>
                <a:lnTo>
                  <a:pt x="3367" y="1778"/>
                </a:lnTo>
                <a:lnTo>
                  <a:pt x="3359" y="1817"/>
                </a:lnTo>
                <a:lnTo>
                  <a:pt x="3344" y="1854"/>
                </a:lnTo>
                <a:lnTo>
                  <a:pt x="3325" y="1888"/>
                </a:lnTo>
                <a:lnTo>
                  <a:pt x="3301" y="1919"/>
                </a:lnTo>
                <a:lnTo>
                  <a:pt x="3274" y="1947"/>
                </a:lnTo>
                <a:lnTo>
                  <a:pt x="3243" y="1971"/>
                </a:lnTo>
                <a:lnTo>
                  <a:pt x="3209" y="1990"/>
                </a:lnTo>
                <a:lnTo>
                  <a:pt x="3171" y="2005"/>
                </a:lnTo>
                <a:lnTo>
                  <a:pt x="3131" y="2013"/>
                </a:lnTo>
                <a:lnTo>
                  <a:pt x="3091" y="2016"/>
                </a:lnTo>
                <a:lnTo>
                  <a:pt x="2788" y="2016"/>
                </a:lnTo>
                <a:lnTo>
                  <a:pt x="2788" y="2016"/>
                </a:lnTo>
                <a:lnTo>
                  <a:pt x="2153" y="2016"/>
                </a:lnTo>
                <a:lnTo>
                  <a:pt x="901" y="2017"/>
                </a:lnTo>
                <a:lnTo>
                  <a:pt x="853" y="2017"/>
                </a:lnTo>
                <a:lnTo>
                  <a:pt x="819" y="2020"/>
                </a:lnTo>
                <a:lnTo>
                  <a:pt x="788" y="2028"/>
                </a:lnTo>
                <a:lnTo>
                  <a:pt x="759" y="2042"/>
                </a:lnTo>
                <a:lnTo>
                  <a:pt x="733" y="2061"/>
                </a:lnTo>
                <a:lnTo>
                  <a:pt x="711" y="2083"/>
                </a:lnTo>
                <a:lnTo>
                  <a:pt x="693" y="2109"/>
                </a:lnTo>
                <a:lnTo>
                  <a:pt x="681" y="2137"/>
                </a:lnTo>
                <a:lnTo>
                  <a:pt x="674" y="2168"/>
                </a:lnTo>
                <a:lnTo>
                  <a:pt x="674" y="2196"/>
                </a:lnTo>
                <a:lnTo>
                  <a:pt x="679" y="2224"/>
                </a:lnTo>
                <a:lnTo>
                  <a:pt x="687" y="2250"/>
                </a:lnTo>
                <a:lnTo>
                  <a:pt x="701" y="2275"/>
                </a:lnTo>
                <a:lnTo>
                  <a:pt x="717" y="2297"/>
                </a:lnTo>
                <a:lnTo>
                  <a:pt x="738" y="2316"/>
                </a:lnTo>
                <a:lnTo>
                  <a:pt x="762" y="2332"/>
                </a:lnTo>
                <a:lnTo>
                  <a:pt x="787" y="2344"/>
                </a:lnTo>
                <a:lnTo>
                  <a:pt x="814" y="2351"/>
                </a:lnTo>
                <a:lnTo>
                  <a:pt x="842" y="2353"/>
                </a:lnTo>
                <a:lnTo>
                  <a:pt x="975" y="2353"/>
                </a:lnTo>
                <a:lnTo>
                  <a:pt x="990" y="2315"/>
                </a:lnTo>
                <a:lnTo>
                  <a:pt x="1011" y="2279"/>
                </a:lnTo>
                <a:lnTo>
                  <a:pt x="1035" y="2247"/>
                </a:lnTo>
                <a:lnTo>
                  <a:pt x="1064" y="2218"/>
                </a:lnTo>
                <a:lnTo>
                  <a:pt x="1096" y="2192"/>
                </a:lnTo>
                <a:lnTo>
                  <a:pt x="1130" y="2170"/>
                </a:lnTo>
                <a:lnTo>
                  <a:pt x="1168" y="2152"/>
                </a:lnTo>
                <a:lnTo>
                  <a:pt x="1207" y="2140"/>
                </a:lnTo>
                <a:lnTo>
                  <a:pt x="1249" y="2131"/>
                </a:lnTo>
                <a:lnTo>
                  <a:pt x="1292" y="2128"/>
                </a:lnTo>
                <a:lnTo>
                  <a:pt x="1335" y="2131"/>
                </a:lnTo>
                <a:lnTo>
                  <a:pt x="1376" y="2140"/>
                </a:lnTo>
                <a:lnTo>
                  <a:pt x="1416" y="2152"/>
                </a:lnTo>
                <a:lnTo>
                  <a:pt x="1453" y="2170"/>
                </a:lnTo>
                <a:lnTo>
                  <a:pt x="1488" y="2192"/>
                </a:lnTo>
                <a:lnTo>
                  <a:pt x="1520" y="2218"/>
                </a:lnTo>
                <a:lnTo>
                  <a:pt x="1548" y="2247"/>
                </a:lnTo>
                <a:lnTo>
                  <a:pt x="1572" y="2279"/>
                </a:lnTo>
                <a:lnTo>
                  <a:pt x="1593" y="2315"/>
                </a:lnTo>
                <a:lnTo>
                  <a:pt x="1610" y="2353"/>
                </a:lnTo>
                <a:lnTo>
                  <a:pt x="2266" y="2353"/>
                </a:lnTo>
                <a:lnTo>
                  <a:pt x="2283" y="2315"/>
                </a:lnTo>
                <a:lnTo>
                  <a:pt x="2303" y="2279"/>
                </a:lnTo>
                <a:lnTo>
                  <a:pt x="2328" y="2247"/>
                </a:lnTo>
                <a:lnTo>
                  <a:pt x="2356" y="2218"/>
                </a:lnTo>
                <a:lnTo>
                  <a:pt x="2387" y="2192"/>
                </a:lnTo>
                <a:lnTo>
                  <a:pt x="2422" y="2170"/>
                </a:lnTo>
                <a:lnTo>
                  <a:pt x="2459" y="2152"/>
                </a:lnTo>
                <a:lnTo>
                  <a:pt x="2499" y="2140"/>
                </a:lnTo>
                <a:lnTo>
                  <a:pt x="2540" y="2131"/>
                </a:lnTo>
                <a:lnTo>
                  <a:pt x="2583" y="2128"/>
                </a:lnTo>
                <a:lnTo>
                  <a:pt x="2627" y="2131"/>
                </a:lnTo>
                <a:lnTo>
                  <a:pt x="2669" y="2140"/>
                </a:lnTo>
                <a:lnTo>
                  <a:pt x="2708" y="2152"/>
                </a:lnTo>
                <a:lnTo>
                  <a:pt x="2745" y="2170"/>
                </a:lnTo>
                <a:lnTo>
                  <a:pt x="2780" y="2192"/>
                </a:lnTo>
                <a:lnTo>
                  <a:pt x="2811" y="2218"/>
                </a:lnTo>
                <a:lnTo>
                  <a:pt x="2840" y="2247"/>
                </a:lnTo>
                <a:lnTo>
                  <a:pt x="2865" y="2279"/>
                </a:lnTo>
                <a:lnTo>
                  <a:pt x="2884" y="2315"/>
                </a:lnTo>
                <a:lnTo>
                  <a:pt x="2901" y="2353"/>
                </a:lnTo>
                <a:lnTo>
                  <a:pt x="3145" y="2353"/>
                </a:lnTo>
                <a:lnTo>
                  <a:pt x="3163" y="2356"/>
                </a:lnTo>
                <a:lnTo>
                  <a:pt x="3178" y="2363"/>
                </a:lnTo>
                <a:lnTo>
                  <a:pt x="3191" y="2376"/>
                </a:lnTo>
                <a:lnTo>
                  <a:pt x="3198" y="2391"/>
                </a:lnTo>
                <a:lnTo>
                  <a:pt x="3201" y="2409"/>
                </a:lnTo>
                <a:lnTo>
                  <a:pt x="3198" y="2427"/>
                </a:lnTo>
                <a:lnTo>
                  <a:pt x="3191" y="2442"/>
                </a:lnTo>
                <a:lnTo>
                  <a:pt x="3178" y="2454"/>
                </a:lnTo>
                <a:lnTo>
                  <a:pt x="3163" y="2462"/>
                </a:lnTo>
                <a:lnTo>
                  <a:pt x="3145" y="2465"/>
                </a:lnTo>
                <a:lnTo>
                  <a:pt x="2921" y="2465"/>
                </a:lnTo>
                <a:lnTo>
                  <a:pt x="2918" y="2510"/>
                </a:lnTo>
                <a:lnTo>
                  <a:pt x="2908" y="2555"/>
                </a:lnTo>
                <a:lnTo>
                  <a:pt x="2894" y="2595"/>
                </a:lnTo>
                <a:lnTo>
                  <a:pt x="2875" y="2635"/>
                </a:lnTo>
                <a:lnTo>
                  <a:pt x="2850" y="2670"/>
                </a:lnTo>
                <a:lnTo>
                  <a:pt x="2822" y="2702"/>
                </a:lnTo>
                <a:lnTo>
                  <a:pt x="2790" y="2731"/>
                </a:lnTo>
                <a:lnTo>
                  <a:pt x="2753" y="2755"/>
                </a:lnTo>
                <a:lnTo>
                  <a:pt x="2714" y="2775"/>
                </a:lnTo>
                <a:lnTo>
                  <a:pt x="2673" y="2789"/>
                </a:lnTo>
                <a:lnTo>
                  <a:pt x="2629" y="2798"/>
                </a:lnTo>
                <a:lnTo>
                  <a:pt x="2583" y="2801"/>
                </a:lnTo>
                <a:lnTo>
                  <a:pt x="2583" y="2801"/>
                </a:lnTo>
                <a:lnTo>
                  <a:pt x="2538" y="2798"/>
                </a:lnTo>
                <a:lnTo>
                  <a:pt x="2495" y="2789"/>
                </a:lnTo>
                <a:lnTo>
                  <a:pt x="2453" y="2775"/>
                </a:lnTo>
                <a:lnTo>
                  <a:pt x="2413" y="2755"/>
                </a:lnTo>
                <a:lnTo>
                  <a:pt x="2378" y="2731"/>
                </a:lnTo>
                <a:lnTo>
                  <a:pt x="2345" y="2702"/>
                </a:lnTo>
                <a:lnTo>
                  <a:pt x="2317" y="2670"/>
                </a:lnTo>
                <a:lnTo>
                  <a:pt x="2292" y="2635"/>
                </a:lnTo>
                <a:lnTo>
                  <a:pt x="2274" y="2595"/>
                </a:lnTo>
                <a:lnTo>
                  <a:pt x="2259" y="2555"/>
                </a:lnTo>
                <a:lnTo>
                  <a:pt x="2250" y="2510"/>
                </a:lnTo>
                <a:lnTo>
                  <a:pt x="2246" y="2465"/>
                </a:lnTo>
                <a:lnTo>
                  <a:pt x="1628" y="2465"/>
                </a:lnTo>
                <a:lnTo>
                  <a:pt x="1625" y="2510"/>
                </a:lnTo>
                <a:lnTo>
                  <a:pt x="1617" y="2555"/>
                </a:lnTo>
                <a:lnTo>
                  <a:pt x="1602" y="2595"/>
                </a:lnTo>
                <a:lnTo>
                  <a:pt x="1582" y="2635"/>
                </a:lnTo>
                <a:lnTo>
                  <a:pt x="1558" y="2670"/>
                </a:lnTo>
                <a:lnTo>
                  <a:pt x="1530" y="2702"/>
                </a:lnTo>
                <a:lnTo>
                  <a:pt x="1498" y="2731"/>
                </a:lnTo>
                <a:lnTo>
                  <a:pt x="1461" y="2755"/>
                </a:lnTo>
                <a:lnTo>
                  <a:pt x="1423" y="2775"/>
                </a:lnTo>
                <a:lnTo>
                  <a:pt x="1381" y="2789"/>
                </a:lnTo>
                <a:lnTo>
                  <a:pt x="1337" y="2798"/>
                </a:lnTo>
                <a:lnTo>
                  <a:pt x="1292" y="2801"/>
                </a:lnTo>
                <a:lnTo>
                  <a:pt x="1292" y="2801"/>
                </a:lnTo>
                <a:lnTo>
                  <a:pt x="1246" y="2798"/>
                </a:lnTo>
                <a:lnTo>
                  <a:pt x="1202" y="2789"/>
                </a:lnTo>
                <a:lnTo>
                  <a:pt x="1160" y="2775"/>
                </a:lnTo>
                <a:lnTo>
                  <a:pt x="1122" y="2755"/>
                </a:lnTo>
                <a:lnTo>
                  <a:pt x="1086" y="2731"/>
                </a:lnTo>
                <a:lnTo>
                  <a:pt x="1054" y="2702"/>
                </a:lnTo>
                <a:lnTo>
                  <a:pt x="1025" y="2670"/>
                </a:lnTo>
                <a:lnTo>
                  <a:pt x="1001" y="2635"/>
                </a:lnTo>
                <a:lnTo>
                  <a:pt x="981" y="2595"/>
                </a:lnTo>
                <a:lnTo>
                  <a:pt x="967" y="2555"/>
                </a:lnTo>
                <a:lnTo>
                  <a:pt x="958" y="2510"/>
                </a:lnTo>
                <a:lnTo>
                  <a:pt x="955" y="2465"/>
                </a:lnTo>
                <a:lnTo>
                  <a:pt x="842" y="2465"/>
                </a:lnTo>
                <a:lnTo>
                  <a:pt x="804" y="2462"/>
                </a:lnTo>
                <a:lnTo>
                  <a:pt x="765" y="2454"/>
                </a:lnTo>
                <a:lnTo>
                  <a:pt x="729" y="2440"/>
                </a:lnTo>
                <a:lnTo>
                  <a:pt x="694" y="2423"/>
                </a:lnTo>
                <a:lnTo>
                  <a:pt x="663" y="2400"/>
                </a:lnTo>
                <a:lnTo>
                  <a:pt x="634" y="2373"/>
                </a:lnTo>
                <a:lnTo>
                  <a:pt x="610" y="2341"/>
                </a:lnTo>
                <a:lnTo>
                  <a:pt x="590" y="2308"/>
                </a:lnTo>
                <a:lnTo>
                  <a:pt x="575" y="2272"/>
                </a:lnTo>
                <a:lnTo>
                  <a:pt x="566" y="2234"/>
                </a:lnTo>
                <a:lnTo>
                  <a:pt x="562" y="2196"/>
                </a:lnTo>
                <a:lnTo>
                  <a:pt x="563" y="2156"/>
                </a:lnTo>
                <a:lnTo>
                  <a:pt x="570" y="2117"/>
                </a:lnTo>
                <a:lnTo>
                  <a:pt x="583" y="2079"/>
                </a:lnTo>
                <a:lnTo>
                  <a:pt x="600" y="2045"/>
                </a:lnTo>
                <a:lnTo>
                  <a:pt x="623" y="2013"/>
                </a:lnTo>
                <a:lnTo>
                  <a:pt x="649" y="1985"/>
                </a:lnTo>
                <a:lnTo>
                  <a:pt x="681" y="1960"/>
                </a:lnTo>
                <a:lnTo>
                  <a:pt x="714" y="1939"/>
                </a:lnTo>
                <a:lnTo>
                  <a:pt x="751" y="1922"/>
                </a:lnTo>
                <a:lnTo>
                  <a:pt x="789" y="1911"/>
                </a:lnTo>
                <a:lnTo>
                  <a:pt x="831" y="1906"/>
                </a:lnTo>
                <a:lnTo>
                  <a:pt x="540" y="448"/>
                </a:lnTo>
                <a:lnTo>
                  <a:pt x="542" y="448"/>
                </a:lnTo>
                <a:lnTo>
                  <a:pt x="514" y="280"/>
                </a:lnTo>
                <a:lnTo>
                  <a:pt x="441" y="280"/>
                </a:lnTo>
                <a:lnTo>
                  <a:pt x="431" y="311"/>
                </a:lnTo>
                <a:lnTo>
                  <a:pt x="416" y="340"/>
                </a:lnTo>
                <a:lnTo>
                  <a:pt x="397" y="366"/>
                </a:lnTo>
                <a:lnTo>
                  <a:pt x="375" y="390"/>
                </a:lnTo>
                <a:lnTo>
                  <a:pt x="350" y="410"/>
                </a:lnTo>
                <a:lnTo>
                  <a:pt x="322" y="426"/>
                </a:lnTo>
                <a:lnTo>
                  <a:pt x="291" y="438"/>
                </a:lnTo>
                <a:lnTo>
                  <a:pt x="259" y="445"/>
                </a:lnTo>
                <a:lnTo>
                  <a:pt x="224" y="448"/>
                </a:lnTo>
                <a:lnTo>
                  <a:pt x="189" y="445"/>
                </a:lnTo>
                <a:lnTo>
                  <a:pt x="153" y="437"/>
                </a:lnTo>
                <a:lnTo>
                  <a:pt x="121" y="423"/>
                </a:lnTo>
                <a:lnTo>
                  <a:pt x="92" y="404"/>
                </a:lnTo>
                <a:lnTo>
                  <a:pt x="66" y="383"/>
                </a:lnTo>
                <a:lnTo>
                  <a:pt x="44" y="357"/>
                </a:lnTo>
                <a:lnTo>
                  <a:pt x="25" y="326"/>
                </a:lnTo>
                <a:lnTo>
                  <a:pt x="11" y="295"/>
                </a:lnTo>
                <a:lnTo>
                  <a:pt x="3" y="260"/>
                </a:lnTo>
                <a:lnTo>
                  <a:pt x="0" y="225"/>
                </a:lnTo>
                <a:lnTo>
                  <a:pt x="3" y="188"/>
                </a:lnTo>
                <a:lnTo>
                  <a:pt x="11" y="153"/>
                </a:lnTo>
                <a:lnTo>
                  <a:pt x="25" y="122"/>
                </a:lnTo>
                <a:lnTo>
                  <a:pt x="44" y="91"/>
                </a:lnTo>
                <a:lnTo>
                  <a:pt x="66" y="65"/>
                </a:lnTo>
                <a:lnTo>
                  <a:pt x="92" y="44"/>
                </a:lnTo>
                <a:lnTo>
                  <a:pt x="121" y="25"/>
                </a:lnTo>
                <a:lnTo>
                  <a:pt x="153" y="11"/>
                </a:lnTo>
                <a:lnTo>
                  <a:pt x="189" y="3"/>
                </a:lnTo>
                <a:lnTo>
                  <a:pt x="22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8" name="Freeform 6"/>
          <p:cNvSpPr>
            <a:spLocks noEditPoints="1"/>
          </p:cNvSpPr>
          <p:nvPr/>
        </p:nvSpPr>
        <p:spPr bwMode="auto">
          <a:xfrm>
            <a:off x="10602752" y="2314594"/>
            <a:ext cx="536575" cy="481013"/>
          </a:xfrm>
          <a:custGeom>
            <a:avLst/>
            <a:gdLst>
              <a:gd name="T0" fmla="*/ 2337 w 3380"/>
              <a:gd name="T1" fmla="*/ 2608 h 3035"/>
              <a:gd name="T2" fmla="*/ 2264 w 3380"/>
              <a:gd name="T3" fmla="*/ 2695 h 3035"/>
              <a:gd name="T4" fmla="*/ 2264 w 3380"/>
              <a:gd name="T5" fmla="*/ 2813 h 3035"/>
              <a:gd name="T6" fmla="*/ 2337 w 3380"/>
              <a:gd name="T7" fmla="*/ 2900 h 3035"/>
              <a:gd name="T8" fmla="*/ 2453 w 3380"/>
              <a:gd name="T9" fmla="*/ 2920 h 3035"/>
              <a:gd name="T10" fmla="*/ 2551 w 3380"/>
              <a:gd name="T11" fmla="*/ 2862 h 3035"/>
              <a:gd name="T12" fmla="*/ 2591 w 3380"/>
              <a:gd name="T13" fmla="*/ 2754 h 3035"/>
              <a:gd name="T14" fmla="*/ 2551 w 3380"/>
              <a:gd name="T15" fmla="*/ 2645 h 3035"/>
              <a:gd name="T16" fmla="*/ 2453 w 3380"/>
              <a:gd name="T17" fmla="*/ 2588 h 3035"/>
              <a:gd name="T18" fmla="*/ 843 w 3380"/>
              <a:gd name="T19" fmla="*/ 2596 h 3035"/>
              <a:gd name="T20" fmla="*/ 755 w 3380"/>
              <a:gd name="T21" fmla="*/ 2669 h 3035"/>
              <a:gd name="T22" fmla="*/ 735 w 3380"/>
              <a:gd name="T23" fmla="*/ 2784 h 3035"/>
              <a:gd name="T24" fmla="*/ 793 w 3380"/>
              <a:gd name="T25" fmla="*/ 2882 h 3035"/>
              <a:gd name="T26" fmla="*/ 901 w 3380"/>
              <a:gd name="T27" fmla="*/ 2922 h 3035"/>
              <a:gd name="T28" fmla="*/ 1010 w 3380"/>
              <a:gd name="T29" fmla="*/ 2882 h 3035"/>
              <a:gd name="T30" fmla="*/ 1067 w 3380"/>
              <a:gd name="T31" fmla="*/ 2784 h 3035"/>
              <a:gd name="T32" fmla="*/ 1047 w 3380"/>
              <a:gd name="T33" fmla="*/ 2669 h 3035"/>
              <a:gd name="T34" fmla="*/ 961 w 3380"/>
              <a:gd name="T35" fmla="*/ 2596 h 3035"/>
              <a:gd name="T36" fmla="*/ 394 w 3380"/>
              <a:gd name="T37" fmla="*/ 1854 h 3035"/>
              <a:gd name="T38" fmla="*/ 394 w 3380"/>
              <a:gd name="T39" fmla="*/ 1068 h 3035"/>
              <a:gd name="T40" fmla="*/ 394 w 3380"/>
              <a:gd name="T41" fmla="*/ 1068 h 3035"/>
              <a:gd name="T42" fmla="*/ 3267 w 3380"/>
              <a:gd name="T43" fmla="*/ 618 h 3035"/>
              <a:gd name="T44" fmla="*/ 355 w 3380"/>
              <a:gd name="T45" fmla="*/ 3 h 3035"/>
              <a:gd name="T46" fmla="*/ 394 w 3380"/>
              <a:gd name="T47" fmla="*/ 56 h 3035"/>
              <a:gd name="T48" fmla="*/ 394 w 3380"/>
              <a:gd name="T49" fmla="*/ 1967 h 3035"/>
              <a:gd name="T50" fmla="*/ 2962 w 3380"/>
              <a:gd name="T51" fmla="*/ 2428 h 3035"/>
              <a:gd name="T52" fmla="*/ 2983 w 3380"/>
              <a:gd name="T53" fmla="*/ 2490 h 3035"/>
              <a:gd name="T54" fmla="*/ 2929 w 3380"/>
              <a:gd name="T55" fmla="*/ 2529 h 3035"/>
              <a:gd name="T56" fmla="*/ 2663 w 3380"/>
              <a:gd name="T57" fmla="*/ 2609 h 3035"/>
              <a:gd name="T58" fmla="*/ 2704 w 3380"/>
              <a:gd name="T59" fmla="*/ 2754 h 3035"/>
              <a:gd name="T60" fmla="*/ 2659 w 3380"/>
              <a:gd name="T61" fmla="*/ 2907 h 3035"/>
              <a:gd name="T62" fmla="*/ 2541 w 3380"/>
              <a:gd name="T63" fmla="*/ 3008 h 3035"/>
              <a:gd name="T64" fmla="*/ 2380 w 3380"/>
              <a:gd name="T65" fmla="*/ 3031 h 3035"/>
              <a:gd name="T66" fmla="*/ 2238 w 3380"/>
              <a:gd name="T67" fmla="*/ 2966 h 3035"/>
              <a:gd name="T68" fmla="*/ 2153 w 3380"/>
              <a:gd name="T69" fmla="*/ 2834 h 3035"/>
              <a:gd name="T70" fmla="*/ 2151 w 3380"/>
              <a:gd name="T71" fmla="*/ 2678 h 3035"/>
              <a:gd name="T72" fmla="*/ 2227 w 3380"/>
              <a:gd name="T73" fmla="*/ 2552 h 3035"/>
              <a:gd name="T74" fmla="*/ 1122 w 3380"/>
              <a:gd name="T75" fmla="*/ 2580 h 3035"/>
              <a:gd name="T76" fmla="*/ 1180 w 3380"/>
              <a:gd name="T77" fmla="*/ 2715 h 3035"/>
              <a:gd name="T78" fmla="*/ 1156 w 3380"/>
              <a:gd name="T79" fmla="*/ 2872 h 3035"/>
              <a:gd name="T80" fmla="*/ 1055 w 3380"/>
              <a:gd name="T81" fmla="*/ 2990 h 3035"/>
              <a:gd name="T82" fmla="*/ 901 w 3380"/>
              <a:gd name="T83" fmla="*/ 3035 h 3035"/>
              <a:gd name="T84" fmla="*/ 748 w 3380"/>
              <a:gd name="T85" fmla="*/ 2990 h 3035"/>
              <a:gd name="T86" fmla="*/ 646 w 3380"/>
              <a:gd name="T87" fmla="*/ 2872 h 3035"/>
              <a:gd name="T88" fmla="*/ 623 w 3380"/>
              <a:gd name="T89" fmla="*/ 2715 h 3035"/>
              <a:gd name="T90" fmla="*/ 681 w 3380"/>
              <a:gd name="T91" fmla="*/ 2580 h 3035"/>
              <a:gd name="T92" fmla="*/ 321 w 3380"/>
              <a:gd name="T93" fmla="*/ 2526 h 3035"/>
              <a:gd name="T94" fmla="*/ 282 w 3380"/>
              <a:gd name="T95" fmla="*/ 2473 h 3035"/>
              <a:gd name="T96" fmla="*/ 24 w 3380"/>
              <a:gd name="T97" fmla="*/ 102 h 3035"/>
              <a:gd name="T98" fmla="*/ 3 w 3380"/>
              <a:gd name="T99" fmla="*/ 39 h 3035"/>
              <a:gd name="T100" fmla="*/ 56 w 3380"/>
              <a:gd name="T101" fmla="*/ 0 h 30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80" h="3035">
                <a:moveTo>
                  <a:pt x="2422" y="2585"/>
                </a:moveTo>
                <a:lnTo>
                  <a:pt x="2392" y="2588"/>
                </a:lnTo>
                <a:lnTo>
                  <a:pt x="2363" y="2596"/>
                </a:lnTo>
                <a:lnTo>
                  <a:pt x="2337" y="2608"/>
                </a:lnTo>
                <a:lnTo>
                  <a:pt x="2314" y="2625"/>
                </a:lnTo>
                <a:lnTo>
                  <a:pt x="2293" y="2645"/>
                </a:lnTo>
                <a:lnTo>
                  <a:pt x="2277" y="2669"/>
                </a:lnTo>
                <a:lnTo>
                  <a:pt x="2264" y="2695"/>
                </a:lnTo>
                <a:lnTo>
                  <a:pt x="2256" y="2723"/>
                </a:lnTo>
                <a:lnTo>
                  <a:pt x="2253" y="2754"/>
                </a:lnTo>
                <a:lnTo>
                  <a:pt x="2256" y="2784"/>
                </a:lnTo>
                <a:lnTo>
                  <a:pt x="2264" y="2813"/>
                </a:lnTo>
                <a:lnTo>
                  <a:pt x="2277" y="2838"/>
                </a:lnTo>
                <a:lnTo>
                  <a:pt x="2293" y="2862"/>
                </a:lnTo>
                <a:lnTo>
                  <a:pt x="2314" y="2882"/>
                </a:lnTo>
                <a:lnTo>
                  <a:pt x="2337" y="2900"/>
                </a:lnTo>
                <a:lnTo>
                  <a:pt x="2363" y="2912"/>
                </a:lnTo>
                <a:lnTo>
                  <a:pt x="2392" y="2920"/>
                </a:lnTo>
                <a:lnTo>
                  <a:pt x="2422" y="2922"/>
                </a:lnTo>
                <a:lnTo>
                  <a:pt x="2453" y="2920"/>
                </a:lnTo>
                <a:lnTo>
                  <a:pt x="2481" y="2912"/>
                </a:lnTo>
                <a:lnTo>
                  <a:pt x="2507" y="2900"/>
                </a:lnTo>
                <a:lnTo>
                  <a:pt x="2531" y="2882"/>
                </a:lnTo>
                <a:lnTo>
                  <a:pt x="2551" y="2862"/>
                </a:lnTo>
                <a:lnTo>
                  <a:pt x="2568" y="2838"/>
                </a:lnTo>
                <a:lnTo>
                  <a:pt x="2581" y="2813"/>
                </a:lnTo>
                <a:lnTo>
                  <a:pt x="2588" y="2784"/>
                </a:lnTo>
                <a:lnTo>
                  <a:pt x="2591" y="2754"/>
                </a:lnTo>
                <a:lnTo>
                  <a:pt x="2588" y="2723"/>
                </a:lnTo>
                <a:lnTo>
                  <a:pt x="2581" y="2695"/>
                </a:lnTo>
                <a:lnTo>
                  <a:pt x="2568" y="2669"/>
                </a:lnTo>
                <a:lnTo>
                  <a:pt x="2551" y="2645"/>
                </a:lnTo>
                <a:lnTo>
                  <a:pt x="2531" y="2625"/>
                </a:lnTo>
                <a:lnTo>
                  <a:pt x="2507" y="2608"/>
                </a:lnTo>
                <a:lnTo>
                  <a:pt x="2481" y="2596"/>
                </a:lnTo>
                <a:lnTo>
                  <a:pt x="2453" y="2588"/>
                </a:lnTo>
                <a:lnTo>
                  <a:pt x="2422" y="2585"/>
                </a:lnTo>
                <a:close/>
                <a:moveTo>
                  <a:pt x="901" y="2585"/>
                </a:moveTo>
                <a:lnTo>
                  <a:pt x="871" y="2588"/>
                </a:lnTo>
                <a:lnTo>
                  <a:pt x="843" y="2596"/>
                </a:lnTo>
                <a:lnTo>
                  <a:pt x="816" y="2608"/>
                </a:lnTo>
                <a:lnTo>
                  <a:pt x="793" y="2625"/>
                </a:lnTo>
                <a:lnTo>
                  <a:pt x="772" y="2645"/>
                </a:lnTo>
                <a:lnTo>
                  <a:pt x="755" y="2669"/>
                </a:lnTo>
                <a:lnTo>
                  <a:pt x="743" y="2695"/>
                </a:lnTo>
                <a:lnTo>
                  <a:pt x="735" y="2723"/>
                </a:lnTo>
                <a:lnTo>
                  <a:pt x="732" y="2754"/>
                </a:lnTo>
                <a:lnTo>
                  <a:pt x="735" y="2784"/>
                </a:lnTo>
                <a:lnTo>
                  <a:pt x="743" y="2813"/>
                </a:lnTo>
                <a:lnTo>
                  <a:pt x="755" y="2838"/>
                </a:lnTo>
                <a:lnTo>
                  <a:pt x="772" y="2862"/>
                </a:lnTo>
                <a:lnTo>
                  <a:pt x="793" y="2882"/>
                </a:lnTo>
                <a:lnTo>
                  <a:pt x="816" y="2900"/>
                </a:lnTo>
                <a:lnTo>
                  <a:pt x="843" y="2912"/>
                </a:lnTo>
                <a:lnTo>
                  <a:pt x="871" y="2920"/>
                </a:lnTo>
                <a:lnTo>
                  <a:pt x="901" y="2922"/>
                </a:lnTo>
                <a:lnTo>
                  <a:pt x="932" y="2920"/>
                </a:lnTo>
                <a:lnTo>
                  <a:pt x="961" y="2912"/>
                </a:lnTo>
                <a:lnTo>
                  <a:pt x="986" y="2900"/>
                </a:lnTo>
                <a:lnTo>
                  <a:pt x="1010" y="2882"/>
                </a:lnTo>
                <a:lnTo>
                  <a:pt x="1030" y="2862"/>
                </a:lnTo>
                <a:lnTo>
                  <a:pt x="1047" y="2838"/>
                </a:lnTo>
                <a:lnTo>
                  <a:pt x="1060" y="2813"/>
                </a:lnTo>
                <a:lnTo>
                  <a:pt x="1067" y="2784"/>
                </a:lnTo>
                <a:lnTo>
                  <a:pt x="1070" y="2754"/>
                </a:lnTo>
                <a:lnTo>
                  <a:pt x="1067" y="2723"/>
                </a:lnTo>
                <a:lnTo>
                  <a:pt x="1060" y="2695"/>
                </a:lnTo>
                <a:lnTo>
                  <a:pt x="1047" y="2669"/>
                </a:lnTo>
                <a:lnTo>
                  <a:pt x="1030" y="2645"/>
                </a:lnTo>
                <a:lnTo>
                  <a:pt x="1010" y="2625"/>
                </a:lnTo>
                <a:lnTo>
                  <a:pt x="986" y="2608"/>
                </a:lnTo>
                <a:lnTo>
                  <a:pt x="961" y="2596"/>
                </a:lnTo>
                <a:lnTo>
                  <a:pt x="932" y="2588"/>
                </a:lnTo>
                <a:lnTo>
                  <a:pt x="901" y="2585"/>
                </a:lnTo>
                <a:close/>
                <a:moveTo>
                  <a:pt x="394" y="1517"/>
                </a:moveTo>
                <a:lnTo>
                  <a:pt x="394" y="1854"/>
                </a:lnTo>
                <a:lnTo>
                  <a:pt x="3267" y="1854"/>
                </a:lnTo>
                <a:lnTo>
                  <a:pt x="3267" y="1517"/>
                </a:lnTo>
                <a:lnTo>
                  <a:pt x="394" y="1517"/>
                </a:lnTo>
                <a:close/>
                <a:moveTo>
                  <a:pt x="394" y="1068"/>
                </a:moveTo>
                <a:lnTo>
                  <a:pt x="394" y="1405"/>
                </a:lnTo>
                <a:lnTo>
                  <a:pt x="3267" y="1405"/>
                </a:lnTo>
                <a:lnTo>
                  <a:pt x="3267" y="1068"/>
                </a:lnTo>
                <a:lnTo>
                  <a:pt x="394" y="1068"/>
                </a:lnTo>
                <a:close/>
                <a:moveTo>
                  <a:pt x="394" y="618"/>
                </a:moveTo>
                <a:lnTo>
                  <a:pt x="394" y="955"/>
                </a:lnTo>
                <a:lnTo>
                  <a:pt x="3267" y="955"/>
                </a:lnTo>
                <a:lnTo>
                  <a:pt x="3267" y="618"/>
                </a:lnTo>
                <a:lnTo>
                  <a:pt x="394" y="618"/>
                </a:lnTo>
                <a:close/>
                <a:moveTo>
                  <a:pt x="56" y="0"/>
                </a:moveTo>
                <a:lnTo>
                  <a:pt x="338" y="0"/>
                </a:lnTo>
                <a:lnTo>
                  <a:pt x="355" y="3"/>
                </a:lnTo>
                <a:lnTo>
                  <a:pt x="372" y="11"/>
                </a:lnTo>
                <a:lnTo>
                  <a:pt x="383" y="24"/>
                </a:lnTo>
                <a:lnTo>
                  <a:pt x="391" y="39"/>
                </a:lnTo>
                <a:lnTo>
                  <a:pt x="394" y="56"/>
                </a:lnTo>
                <a:lnTo>
                  <a:pt x="394" y="506"/>
                </a:lnTo>
                <a:lnTo>
                  <a:pt x="3380" y="506"/>
                </a:lnTo>
                <a:lnTo>
                  <a:pt x="3380" y="1967"/>
                </a:lnTo>
                <a:lnTo>
                  <a:pt x="394" y="1967"/>
                </a:lnTo>
                <a:lnTo>
                  <a:pt x="394" y="2416"/>
                </a:lnTo>
                <a:lnTo>
                  <a:pt x="2929" y="2416"/>
                </a:lnTo>
                <a:lnTo>
                  <a:pt x="2947" y="2419"/>
                </a:lnTo>
                <a:lnTo>
                  <a:pt x="2962" y="2428"/>
                </a:lnTo>
                <a:lnTo>
                  <a:pt x="2974" y="2440"/>
                </a:lnTo>
                <a:lnTo>
                  <a:pt x="2983" y="2455"/>
                </a:lnTo>
                <a:lnTo>
                  <a:pt x="2986" y="2473"/>
                </a:lnTo>
                <a:lnTo>
                  <a:pt x="2983" y="2490"/>
                </a:lnTo>
                <a:lnTo>
                  <a:pt x="2974" y="2506"/>
                </a:lnTo>
                <a:lnTo>
                  <a:pt x="2962" y="2518"/>
                </a:lnTo>
                <a:lnTo>
                  <a:pt x="2947" y="2526"/>
                </a:lnTo>
                <a:lnTo>
                  <a:pt x="2929" y="2529"/>
                </a:lnTo>
                <a:lnTo>
                  <a:pt x="2589" y="2529"/>
                </a:lnTo>
                <a:lnTo>
                  <a:pt x="2618" y="2552"/>
                </a:lnTo>
                <a:lnTo>
                  <a:pt x="2643" y="2580"/>
                </a:lnTo>
                <a:lnTo>
                  <a:pt x="2663" y="2609"/>
                </a:lnTo>
                <a:lnTo>
                  <a:pt x="2680" y="2642"/>
                </a:lnTo>
                <a:lnTo>
                  <a:pt x="2694" y="2678"/>
                </a:lnTo>
                <a:lnTo>
                  <a:pt x="2701" y="2715"/>
                </a:lnTo>
                <a:lnTo>
                  <a:pt x="2704" y="2754"/>
                </a:lnTo>
                <a:lnTo>
                  <a:pt x="2701" y="2795"/>
                </a:lnTo>
                <a:lnTo>
                  <a:pt x="2692" y="2834"/>
                </a:lnTo>
                <a:lnTo>
                  <a:pt x="2677" y="2872"/>
                </a:lnTo>
                <a:lnTo>
                  <a:pt x="2659" y="2907"/>
                </a:lnTo>
                <a:lnTo>
                  <a:pt x="2634" y="2937"/>
                </a:lnTo>
                <a:lnTo>
                  <a:pt x="2607" y="2966"/>
                </a:lnTo>
                <a:lnTo>
                  <a:pt x="2576" y="2990"/>
                </a:lnTo>
                <a:lnTo>
                  <a:pt x="2541" y="3008"/>
                </a:lnTo>
                <a:lnTo>
                  <a:pt x="2503" y="3022"/>
                </a:lnTo>
                <a:lnTo>
                  <a:pt x="2463" y="3031"/>
                </a:lnTo>
                <a:lnTo>
                  <a:pt x="2422" y="3035"/>
                </a:lnTo>
                <a:lnTo>
                  <a:pt x="2380" y="3031"/>
                </a:lnTo>
                <a:lnTo>
                  <a:pt x="2341" y="3022"/>
                </a:lnTo>
                <a:lnTo>
                  <a:pt x="2304" y="3008"/>
                </a:lnTo>
                <a:lnTo>
                  <a:pt x="2269" y="2990"/>
                </a:lnTo>
                <a:lnTo>
                  <a:pt x="2238" y="2966"/>
                </a:lnTo>
                <a:lnTo>
                  <a:pt x="2209" y="2937"/>
                </a:lnTo>
                <a:lnTo>
                  <a:pt x="2186" y="2907"/>
                </a:lnTo>
                <a:lnTo>
                  <a:pt x="2166" y="2872"/>
                </a:lnTo>
                <a:lnTo>
                  <a:pt x="2153" y="2834"/>
                </a:lnTo>
                <a:lnTo>
                  <a:pt x="2144" y="2795"/>
                </a:lnTo>
                <a:lnTo>
                  <a:pt x="2141" y="2754"/>
                </a:lnTo>
                <a:lnTo>
                  <a:pt x="2144" y="2715"/>
                </a:lnTo>
                <a:lnTo>
                  <a:pt x="2151" y="2678"/>
                </a:lnTo>
                <a:lnTo>
                  <a:pt x="2164" y="2642"/>
                </a:lnTo>
                <a:lnTo>
                  <a:pt x="2181" y="2609"/>
                </a:lnTo>
                <a:lnTo>
                  <a:pt x="2202" y="2580"/>
                </a:lnTo>
                <a:lnTo>
                  <a:pt x="2227" y="2552"/>
                </a:lnTo>
                <a:lnTo>
                  <a:pt x="2255" y="2529"/>
                </a:lnTo>
                <a:lnTo>
                  <a:pt x="1068" y="2529"/>
                </a:lnTo>
                <a:lnTo>
                  <a:pt x="1097" y="2552"/>
                </a:lnTo>
                <a:lnTo>
                  <a:pt x="1122" y="2580"/>
                </a:lnTo>
                <a:lnTo>
                  <a:pt x="1143" y="2609"/>
                </a:lnTo>
                <a:lnTo>
                  <a:pt x="1159" y="2642"/>
                </a:lnTo>
                <a:lnTo>
                  <a:pt x="1173" y="2678"/>
                </a:lnTo>
                <a:lnTo>
                  <a:pt x="1180" y="2715"/>
                </a:lnTo>
                <a:lnTo>
                  <a:pt x="1183" y="2754"/>
                </a:lnTo>
                <a:lnTo>
                  <a:pt x="1180" y="2795"/>
                </a:lnTo>
                <a:lnTo>
                  <a:pt x="1171" y="2834"/>
                </a:lnTo>
                <a:lnTo>
                  <a:pt x="1156" y="2872"/>
                </a:lnTo>
                <a:lnTo>
                  <a:pt x="1138" y="2907"/>
                </a:lnTo>
                <a:lnTo>
                  <a:pt x="1113" y="2937"/>
                </a:lnTo>
                <a:lnTo>
                  <a:pt x="1086" y="2966"/>
                </a:lnTo>
                <a:lnTo>
                  <a:pt x="1055" y="2990"/>
                </a:lnTo>
                <a:lnTo>
                  <a:pt x="1020" y="3008"/>
                </a:lnTo>
                <a:lnTo>
                  <a:pt x="982" y="3022"/>
                </a:lnTo>
                <a:lnTo>
                  <a:pt x="943" y="3031"/>
                </a:lnTo>
                <a:lnTo>
                  <a:pt x="901" y="3035"/>
                </a:lnTo>
                <a:lnTo>
                  <a:pt x="859" y="3031"/>
                </a:lnTo>
                <a:lnTo>
                  <a:pt x="820" y="3022"/>
                </a:lnTo>
                <a:lnTo>
                  <a:pt x="783" y="3008"/>
                </a:lnTo>
                <a:lnTo>
                  <a:pt x="748" y="2990"/>
                </a:lnTo>
                <a:lnTo>
                  <a:pt x="717" y="2966"/>
                </a:lnTo>
                <a:lnTo>
                  <a:pt x="689" y="2937"/>
                </a:lnTo>
                <a:lnTo>
                  <a:pt x="665" y="2907"/>
                </a:lnTo>
                <a:lnTo>
                  <a:pt x="646" y="2872"/>
                </a:lnTo>
                <a:lnTo>
                  <a:pt x="632" y="2834"/>
                </a:lnTo>
                <a:lnTo>
                  <a:pt x="623" y="2795"/>
                </a:lnTo>
                <a:lnTo>
                  <a:pt x="620" y="2754"/>
                </a:lnTo>
                <a:lnTo>
                  <a:pt x="623" y="2715"/>
                </a:lnTo>
                <a:lnTo>
                  <a:pt x="630" y="2678"/>
                </a:lnTo>
                <a:lnTo>
                  <a:pt x="643" y="2642"/>
                </a:lnTo>
                <a:lnTo>
                  <a:pt x="661" y="2609"/>
                </a:lnTo>
                <a:lnTo>
                  <a:pt x="681" y="2580"/>
                </a:lnTo>
                <a:lnTo>
                  <a:pt x="706" y="2552"/>
                </a:lnTo>
                <a:lnTo>
                  <a:pt x="734" y="2529"/>
                </a:lnTo>
                <a:lnTo>
                  <a:pt x="338" y="2529"/>
                </a:lnTo>
                <a:lnTo>
                  <a:pt x="321" y="2526"/>
                </a:lnTo>
                <a:lnTo>
                  <a:pt x="305" y="2518"/>
                </a:lnTo>
                <a:lnTo>
                  <a:pt x="293" y="2506"/>
                </a:lnTo>
                <a:lnTo>
                  <a:pt x="285" y="2490"/>
                </a:lnTo>
                <a:lnTo>
                  <a:pt x="282" y="2473"/>
                </a:lnTo>
                <a:lnTo>
                  <a:pt x="282" y="113"/>
                </a:lnTo>
                <a:lnTo>
                  <a:pt x="56" y="113"/>
                </a:lnTo>
                <a:lnTo>
                  <a:pt x="39" y="109"/>
                </a:lnTo>
                <a:lnTo>
                  <a:pt x="24" y="102"/>
                </a:lnTo>
                <a:lnTo>
                  <a:pt x="11" y="90"/>
                </a:lnTo>
                <a:lnTo>
                  <a:pt x="3" y="75"/>
                </a:lnTo>
                <a:lnTo>
                  <a:pt x="0" y="56"/>
                </a:lnTo>
                <a:lnTo>
                  <a:pt x="3" y="39"/>
                </a:lnTo>
                <a:lnTo>
                  <a:pt x="11" y="24"/>
                </a:lnTo>
                <a:lnTo>
                  <a:pt x="24" y="11"/>
                </a:lnTo>
                <a:lnTo>
                  <a:pt x="39" y="3"/>
                </a:lnTo>
                <a:lnTo>
                  <a:pt x="5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9" name="Freeform 11"/>
          <p:cNvSpPr>
            <a:spLocks noEditPoints="1"/>
          </p:cNvSpPr>
          <p:nvPr/>
        </p:nvSpPr>
        <p:spPr bwMode="auto">
          <a:xfrm>
            <a:off x="9672015" y="2297132"/>
            <a:ext cx="527050" cy="511175"/>
          </a:xfrm>
          <a:custGeom>
            <a:avLst/>
            <a:gdLst>
              <a:gd name="T0" fmla="*/ 2350 w 3324"/>
              <a:gd name="T1" fmla="*/ 2830 h 3221"/>
              <a:gd name="T2" fmla="*/ 2320 w 3324"/>
              <a:gd name="T3" fmla="*/ 2997 h 3221"/>
              <a:gd name="T4" fmla="*/ 2448 w 3324"/>
              <a:gd name="T5" fmla="*/ 3105 h 3221"/>
              <a:gd name="T6" fmla="*/ 2608 w 3324"/>
              <a:gd name="T7" fmla="*/ 3047 h 3221"/>
              <a:gd name="T8" fmla="*/ 2637 w 3324"/>
              <a:gd name="T9" fmla="*/ 2879 h 3221"/>
              <a:gd name="T10" fmla="*/ 2509 w 3324"/>
              <a:gd name="T11" fmla="*/ 2771 h 3221"/>
              <a:gd name="T12" fmla="*/ 1018 w 3324"/>
              <a:gd name="T13" fmla="*/ 2809 h 3221"/>
              <a:gd name="T14" fmla="*/ 961 w 3324"/>
              <a:gd name="T15" fmla="*/ 2969 h 3221"/>
              <a:gd name="T16" fmla="*/ 1067 w 3324"/>
              <a:gd name="T17" fmla="*/ 3098 h 3221"/>
              <a:gd name="T18" fmla="*/ 1235 w 3324"/>
              <a:gd name="T19" fmla="*/ 3068 h 3221"/>
              <a:gd name="T20" fmla="*/ 1293 w 3324"/>
              <a:gd name="T21" fmla="*/ 2908 h 3221"/>
              <a:gd name="T22" fmla="*/ 1186 w 3324"/>
              <a:gd name="T23" fmla="*/ 2779 h 3221"/>
              <a:gd name="T24" fmla="*/ 3211 w 3324"/>
              <a:gd name="T25" fmla="*/ 1695 h 3221"/>
              <a:gd name="T26" fmla="*/ 2422 w 3324"/>
              <a:gd name="T27" fmla="*/ 1695 h 3221"/>
              <a:gd name="T28" fmla="*/ 1521 w 3324"/>
              <a:gd name="T29" fmla="*/ 1695 h 3221"/>
              <a:gd name="T30" fmla="*/ 1070 w 3324"/>
              <a:gd name="T31" fmla="*/ 2034 h 3221"/>
              <a:gd name="T32" fmla="*/ 958 w 3324"/>
              <a:gd name="T33" fmla="*/ 2034 h 3221"/>
              <a:gd name="T34" fmla="*/ 3211 w 3324"/>
              <a:gd name="T35" fmla="*/ 1243 h 3221"/>
              <a:gd name="T36" fmla="*/ 2422 w 3324"/>
              <a:gd name="T37" fmla="*/ 1243 h 3221"/>
              <a:gd name="T38" fmla="*/ 1521 w 3324"/>
              <a:gd name="T39" fmla="*/ 1243 h 3221"/>
              <a:gd name="T40" fmla="*/ 1070 w 3324"/>
              <a:gd name="T41" fmla="*/ 1582 h 3221"/>
              <a:gd name="T42" fmla="*/ 958 w 3324"/>
              <a:gd name="T43" fmla="*/ 1582 h 3221"/>
              <a:gd name="T44" fmla="*/ 3211 w 3324"/>
              <a:gd name="T45" fmla="*/ 791 h 3221"/>
              <a:gd name="T46" fmla="*/ 2422 w 3324"/>
              <a:gd name="T47" fmla="*/ 791 h 3221"/>
              <a:gd name="T48" fmla="*/ 1521 w 3324"/>
              <a:gd name="T49" fmla="*/ 791 h 3221"/>
              <a:gd name="T50" fmla="*/ 1070 w 3324"/>
              <a:gd name="T51" fmla="*/ 1130 h 3221"/>
              <a:gd name="T52" fmla="*/ 958 w 3324"/>
              <a:gd name="T53" fmla="*/ 1130 h 3221"/>
              <a:gd name="T54" fmla="*/ 155 w 3324"/>
              <a:gd name="T55" fmla="*/ 137 h 3221"/>
              <a:gd name="T56" fmla="*/ 124 w 3324"/>
              <a:gd name="T57" fmla="*/ 275 h 3221"/>
              <a:gd name="T58" fmla="*/ 250 w 3324"/>
              <a:gd name="T59" fmla="*/ 336 h 3221"/>
              <a:gd name="T60" fmla="*/ 264 w 3324"/>
              <a:gd name="T61" fmla="*/ 279 h 3221"/>
              <a:gd name="T62" fmla="*/ 237 w 3324"/>
              <a:gd name="T63" fmla="*/ 192 h 3221"/>
              <a:gd name="T64" fmla="*/ 292 w 3324"/>
              <a:gd name="T65" fmla="*/ 134 h 3221"/>
              <a:gd name="T66" fmla="*/ 292 w 3324"/>
              <a:gd name="T67" fmla="*/ 10 h 3221"/>
              <a:gd name="T68" fmla="*/ 432 w 3324"/>
              <a:gd name="T69" fmla="*/ 137 h 3221"/>
              <a:gd name="T70" fmla="*/ 617 w 3324"/>
              <a:gd name="T71" fmla="*/ 207 h 3221"/>
              <a:gd name="T72" fmla="*/ 620 w 3324"/>
              <a:gd name="T73" fmla="*/ 2599 h 3221"/>
              <a:gd name="T74" fmla="*/ 3042 w 3324"/>
              <a:gd name="T75" fmla="*/ 2656 h 3221"/>
              <a:gd name="T76" fmla="*/ 2646 w 3324"/>
              <a:gd name="T77" fmla="*/ 2712 h 3221"/>
              <a:gd name="T78" fmla="*/ 2757 w 3324"/>
              <a:gd name="T79" fmla="*/ 2899 h 3221"/>
              <a:gd name="T80" fmla="*/ 2691 w 3324"/>
              <a:gd name="T81" fmla="*/ 3123 h 3221"/>
              <a:gd name="T82" fmla="*/ 2479 w 3324"/>
              <a:gd name="T83" fmla="*/ 3221 h 3221"/>
              <a:gd name="T84" fmla="*/ 2267 w 3324"/>
              <a:gd name="T85" fmla="*/ 3123 h 3221"/>
              <a:gd name="T86" fmla="*/ 2200 w 3324"/>
              <a:gd name="T87" fmla="*/ 2899 h 3221"/>
              <a:gd name="T88" fmla="*/ 2312 w 3324"/>
              <a:gd name="T89" fmla="*/ 2712 h 3221"/>
              <a:gd name="T90" fmla="*/ 1398 w 3324"/>
              <a:gd name="T91" fmla="*/ 2862 h 3221"/>
              <a:gd name="T92" fmla="*/ 1363 w 3324"/>
              <a:gd name="T93" fmla="*/ 3093 h 3221"/>
              <a:gd name="T94" fmla="*/ 1169 w 3324"/>
              <a:gd name="T95" fmla="*/ 3218 h 3221"/>
              <a:gd name="T96" fmla="*/ 942 w 3324"/>
              <a:gd name="T97" fmla="*/ 3151 h 3221"/>
              <a:gd name="T98" fmla="*/ 845 w 3324"/>
              <a:gd name="T99" fmla="*/ 2939 h 3221"/>
              <a:gd name="T100" fmla="*/ 931 w 3324"/>
              <a:gd name="T101" fmla="*/ 2736 h 3221"/>
              <a:gd name="T102" fmla="*/ 510 w 3324"/>
              <a:gd name="T103" fmla="*/ 2673 h 3221"/>
              <a:gd name="T104" fmla="*/ 398 w 3324"/>
              <a:gd name="T105" fmla="*/ 370 h 3221"/>
              <a:gd name="T106" fmla="*/ 225 w 3324"/>
              <a:gd name="T107" fmla="*/ 452 h 3221"/>
              <a:gd name="T108" fmla="*/ 43 w 3324"/>
              <a:gd name="T109" fmla="*/ 359 h 3221"/>
              <a:gd name="T110" fmla="*/ 11 w 3324"/>
              <a:gd name="T111" fmla="*/ 154 h 3221"/>
              <a:gd name="T112" fmla="*/ 154 w 3324"/>
              <a:gd name="T113" fmla="*/ 11 h 3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24" h="3221">
                <a:moveTo>
                  <a:pt x="2479" y="2769"/>
                </a:moveTo>
                <a:lnTo>
                  <a:pt x="2448" y="2771"/>
                </a:lnTo>
                <a:lnTo>
                  <a:pt x="2419" y="2779"/>
                </a:lnTo>
                <a:lnTo>
                  <a:pt x="2394" y="2792"/>
                </a:lnTo>
                <a:lnTo>
                  <a:pt x="2370" y="2809"/>
                </a:lnTo>
                <a:lnTo>
                  <a:pt x="2350" y="2830"/>
                </a:lnTo>
                <a:lnTo>
                  <a:pt x="2333" y="2853"/>
                </a:lnTo>
                <a:lnTo>
                  <a:pt x="2320" y="2879"/>
                </a:lnTo>
                <a:lnTo>
                  <a:pt x="2313" y="2908"/>
                </a:lnTo>
                <a:lnTo>
                  <a:pt x="2310" y="2939"/>
                </a:lnTo>
                <a:lnTo>
                  <a:pt x="2313" y="2969"/>
                </a:lnTo>
                <a:lnTo>
                  <a:pt x="2320" y="2997"/>
                </a:lnTo>
                <a:lnTo>
                  <a:pt x="2333" y="3024"/>
                </a:lnTo>
                <a:lnTo>
                  <a:pt x="2350" y="3047"/>
                </a:lnTo>
                <a:lnTo>
                  <a:pt x="2370" y="3068"/>
                </a:lnTo>
                <a:lnTo>
                  <a:pt x="2394" y="3084"/>
                </a:lnTo>
                <a:lnTo>
                  <a:pt x="2419" y="3098"/>
                </a:lnTo>
                <a:lnTo>
                  <a:pt x="2448" y="3105"/>
                </a:lnTo>
                <a:lnTo>
                  <a:pt x="2479" y="3108"/>
                </a:lnTo>
                <a:lnTo>
                  <a:pt x="2509" y="3105"/>
                </a:lnTo>
                <a:lnTo>
                  <a:pt x="2537" y="3098"/>
                </a:lnTo>
                <a:lnTo>
                  <a:pt x="2564" y="3084"/>
                </a:lnTo>
                <a:lnTo>
                  <a:pt x="2587" y="3068"/>
                </a:lnTo>
                <a:lnTo>
                  <a:pt x="2608" y="3047"/>
                </a:lnTo>
                <a:lnTo>
                  <a:pt x="2625" y="3024"/>
                </a:lnTo>
                <a:lnTo>
                  <a:pt x="2637" y="2997"/>
                </a:lnTo>
                <a:lnTo>
                  <a:pt x="2645" y="2969"/>
                </a:lnTo>
                <a:lnTo>
                  <a:pt x="2648" y="2939"/>
                </a:lnTo>
                <a:lnTo>
                  <a:pt x="2645" y="2908"/>
                </a:lnTo>
                <a:lnTo>
                  <a:pt x="2637" y="2879"/>
                </a:lnTo>
                <a:lnTo>
                  <a:pt x="2625" y="2853"/>
                </a:lnTo>
                <a:lnTo>
                  <a:pt x="2608" y="2830"/>
                </a:lnTo>
                <a:lnTo>
                  <a:pt x="2587" y="2809"/>
                </a:lnTo>
                <a:lnTo>
                  <a:pt x="2564" y="2792"/>
                </a:lnTo>
                <a:lnTo>
                  <a:pt x="2537" y="2779"/>
                </a:lnTo>
                <a:lnTo>
                  <a:pt x="2509" y="2771"/>
                </a:lnTo>
                <a:lnTo>
                  <a:pt x="2479" y="2769"/>
                </a:lnTo>
                <a:close/>
                <a:moveTo>
                  <a:pt x="1127" y="2769"/>
                </a:moveTo>
                <a:lnTo>
                  <a:pt x="1096" y="2771"/>
                </a:lnTo>
                <a:lnTo>
                  <a:pt x="1067" y="2779"/>
                </a:lnTo>
                <a:lnTo>
                  <a:pt x="1042" y="2792"/>
                </a:lnTo>
                <a:lnTo>
                  <a:pt x="1018" y="2809"/>
                </a:lnTo>
                <a:lnTo>
                  <a:pt x="998" y="2830"/>
                </a:lnTo>
                <a:lnTo>
                  <a:pt x="981" y="2853"/>
                </a:lnTo>
                <a:lnTo>
                  <a:pt x="968" y="2879"/>
                </a:lnTo>
                <a:lnTo>
                  <a:pt x="961" y="2908"/>
                </a:lnTo>
                <a:lnTo>
                  <a:pt x="958" y="2939"/>
                </a:lnTo>
                <a:lnTo>
                  <a:pt x="961" y="2969"/>
                </a:lnTo>
                <a:lnTo>
                  <a:pt x="968" y="2997"/>
                </a:lnTo>
                <a:lnTo>
                  <a:pt x="981" y="3024"/>
                </a:lnTo>
                <a:lnTo>
                  <a:pt x="998" y="3047"/>
                </a:lnTo>
                <a:lnTo>
                  <a:pt x="1018" y="3068"/>
                </a:lnTo>
                <a:lnTo>
                  <a:pt x="1042" y="3084"/>
                </a:lnTo>
                <a:lnTo>
                  <a:pt x="1067" y="3098"/>
                </a:lnTo>
                <a:lnTo>
                  <a:pt x="1096" y="3105"/>
                </a:lnTo>
                <a:lnTo>
                  <a:pt x="1127" y="3108"/>
                </a:lnTo>
                <a:lnTo>
                  <a:pt x="1157" y="3105"/>
                </a:lnTo>
                <a:lnTo>
                  <a:pt x="1186" y="3098"/>
                </a:lnTo>
                <a:lnTo>
                  <a:pt x="1212" y="3084"/>
                </a:lnTo>
                <a:lnTo>
                  <a:pt x="1235" y="3068"/>
                </a:lnTo>
                <a:lnTo>
                  <a:pt x="1256" y="3047"/>
                </a:lnTo>
                <a:lnTo>
                  <a:pt x="1272" y="3024"/>
                </a:lnTo>
                <a:lnTo>
                  <a:pt x="1285" y="2997"/>
                </a:lnTo>
                <a:lnTo>
                  <a:pt x="1293" y="2969"/>
                </a:lnTo>
                <a:lnTo>
                  <a:pt x="1296" y="2939"/>
                </a:lnTo>
                <a:lnTo>
                  <a:pt x="1293" y="2908"/>
                </a:lnTo>
                <a:lnTo>
                  <a:pt x="1285" y="2879"/>
                </a:lnTo>
                <a:lnTo>
                  <a:pt x="1272" y="2853"/>
                </a:lnTo>
                <a:lnTo>
                  <a:pt x="1256" y="2830"/>
                </a:lnTo>
                <a:lnTo>
                  <a:pt x="1235" y="2809"/>
                </a:lnTo>
                <a:lnTo>
                  <a:pt x="1212" y="2792"/>
                </a:lnTo>
                <a:lnTo>
                  <a:pt x="1186" y="2779"/>
                </a:lnTo>
                <a:lnTo>
                  <a:pt x="1157" y="2771"/>
                </a:lnTo>
                <a:lnTo>
                  <a:pt x="1127" y="2769"/>
                </a:lnTo>
                <a:close/>
                <a:moveTo>
                  <a:pt x="2873" y="1695"/>
                </a:moveTo>
                <a:lnTo>
                  <a:pt x="2873" y="2034"/>
                </a:lnTo>
                <a:lnTo>
                  <a:pt x="3211" y="2034"/>
                </a:lnTo>
                <a:lnTo>
                  <a:pt x="3211" y="1695"/>
                </a:lnTo>
                <a:lnTo>
                  <a:pt x="2873" y="1695"/>
                </a:lnTo>
                <a:close/>
                <a:moveTo>
                  <a:pt x="2422" y="1695"/>
                </a:moveTo>
                <a:lnTo>
                  <a:pt x="2422" y="2034"/>
                </a:lnTo>
                <a:lnTo>
                  <a:pt x="2760" y="2034"/>
                </a:lnTo>
                <a:lnTo>
                  <a:pt x="2760" y="1695"/>
                </a:lnTo>
                <a:lnTo>
                  <a:pt x="2422" y="1695"/>
                </a:lnTo>
                <a:close/>
                <a:moveTo>
                  <a:pt x="1972" y="1695"/>
                </a:moveTo>
                <a:lnTo>
                  <a:pt x="1972" y="2034"/>
                </a:lnTo>
                <a:lnTo>
                  <a:pt x="2310" y="2034"/>
                </a:lnTo>
                <a:lnTo>
                  <a:pt x="2310" y="1695"/>
                </a:lnTo>
                <a:lnTo>
                  <a:pt x="1972" y="1695"/>
                </a:lnTo>
                <a:close/>
                <a:moveTo>
                  <a:pt x="1521" y="1695"/>
                </a:moveTo>
                <a:lnTo>
                  <a:pt x="1521" y="2034"/>
                </a:lnTo>
                <a:lnTo>
                  <a:pt x="1859" y="2034"/>
                </a:lnTo>
                <a:lnTo>
                  <a:pt x="1859" y="1695"/>
                </a:lnTo>
                <a:lnTo>
                  <a:pt x="1521" y="1695"/>
                </a:lnTo>
                <a:close/>
                <a:moveTo>
                  <a:pt x="1070" y="1695"/>
                </a:moveTo>
                <a:lnTo>
                  <a:pt x="1070" y="2034"/>
                </a:lnTo>
                <a:lnTo>
                  <a:pt x="1408" y="2034"/>
                </a:lnTo>
                <a:lnTo>
                  <a:pt x="1408" y="1695"/>
                </a:lnTo>
                <a:lnTo>
                  <a:pt x="1070" y="1695"/>
                </a:lnTo>
                <a:close/>
                <a:moveTo>
                  <a:pt x="620" y="1695"/>
                </a:moveTo>
                <a:lnTo>
                  <a:pt x="620" y="2034"/>
                </a:lnTo>
                <a:lnTo>
                  <a:pt x="958" y="2034"/>
                </a:lnTo>
                <a:lnTo>
                  <a:pt x="958" y="1695"/>
                </a:lnTo>
                <a:lnTo>
                  <a:pt x="620" y="1695"/>
                </a:lnTo>
                <a:close/>
                <a:moveTo>
                  <a:pt x="2873" y="1243"/>
                </a:moveTo>
                <a:lnTo>
                  <a:pt x="2873" y="1582"/>
                </a:lnTo>
                <a:lnTo>
                  <a:pt x="3211" y="1582"/>
                </a:lnTo>
                <a:lnTo>
                  <a:pt x="3211" y="1243"/>
                </a:lnTo>
                <a:lnTo>
                  <a:pt x="2873" y="1243"/>
                </a:lnTo>
                <a:close/>
                <a:moveTo>
                  <a:pt x="2422" y="1243"/>
                </a:moveTo>
                <a:lnTo>
                  <a:pt x="2422" y="1582"/>
                </a:lnTo>
                <a:lnTo>
                  <a:pt x="2760" y="1582"/>
                </a:lnTo>
                <a:lnTo>
                  <a:pt x="2760" y="1243"/>
                </a:lnTo>
                <a:lnTo>
                  <a:pt x="2422" y="1243"/>
                </a:lnTo>
                <a:close/>
                <a:moveTo>
                  <a:pt x="1972" y="1243"/>
                </a:moveTo>
                <a:lnTo>
                  <a:pt x="1972" y="1582"/>
                </a:lnTo>
                <a:lnTo>
                  <a:pt x="2310" y="1582"/>
                </a:lnTo>
                <a:lnTo>
                  <a:pt x="2310" y="1243"/>
                </a:lnTo>
                <a:lnTo>
                  <a:pt x="1972" y="1243"/>
                </a:lnTo>
                <a:close/>
                <a:moveTo>
                  <a:pt x="1521" y="1243"/>
                </a:moveTo>
                <a:lnTo>
                  <a:pt x="1521" y="1582"/>
                </a:lnTo>
                <a:lnTo>
                  <a:pt x="1859" y="1582"/>
                </a:lnTo>
                <a:lnTo>
                  <a:pt x="1859" y="1243"/>
                </a:lnTo>
                <a:lnTo>
                  <a:pt x="1521" y="1243"/>
                </a:lnTo>
                <a:close/>
                <a:moveTo>
                  <a:pt x="1070" y="1243"/>
                </a:moveTo>
                <a:lnTo>
                  <a:pt x="1070" y="1582"/>
                </a:lnTo>
                <a:lnTo>
                  <a:pt x="1408" y="1582"/>
                </a:lnTo>
                <a:lnTo>
                  <a:pt x="1408" y="1243"/>
                </a:lnTo>
                <a:lnTo>
                  <a:pt x="1070" y="1243"/>
                </a:lnTo>
                <a:close/>
                <a:moveTo>
                  <a:pt x="620" y="1243"/>
                </a:moveTo>
                <a:lnTo>
                  <a:pt x="620" y="1582"/>
                </a:lnTo>
                <a:lnTo>
                  <a:pt x="958" y="1582"/>
                </a:lnTo>
                <a:lnTo>
                  <a:pt x="958" y="1243"/>
                </a:lnTo>
                <a:lnTo>
                  <a:pt x="620" y="1243"/>
                </a:lnTo>
                <a:close/>
                <a:moveTo>
                  <a:pt x="2873" y="791"/>
                </a:moveTo>
                <a:lnTo>
                  <a:pt x="2873" y="1130"/>
                </a:lnTo>
                <a:lnTo>
                  <a:pt x="3211" y="1130"/>
                </a:lnTo>
                <a:lnTo>
                  <a:pt x="3211" y="791"/>
                </a:lnTo>
                <a:lnTo>
                  <a:pt x="2873" y="791"/>
                </a:lnTo>
                <a:close/>
                <a:moveTo>
                  <a:pt x="2422" y="791"/>
                </a:moveTo>
                <a:lnTo>
                  <a:pt x="2422" y="1130"/>
                </a:lnTo>
                <a:lnTo>
                  <a:pt x="2760" y="1130"/>
                </a:lnTo>
                <a:lnTo>
                  <a:pt x="2760" y="791"/>
                </a:lnTo>
                <a:lnTo>
                  <a:pt x="2422" y="791"/>
                </a:lnTo>
                <a:close/>
                <a:moveTo>
                  <a:pt x="1972" y="791"/>
                </a:moveTo>
                <a:lnTo>
                  <a:pt x="1972" y="1130"/>
                </a:lnTo>
                <a:lnTo>
                  <a:pt x="2310" y="1130"/>
                </a:lnTo>
                <a:lnTo>
                  <a:pt x="2310" y="791"/>
                </a:lnTo>
                <a:lnTo>
                  <a:pt x="1972" y="791"/>
                </a:lnTo>
                <a:close/>
                <a:moveTo>
                  <a:pt x="1521" y="791"/>
                </a:moveTo>
                <a:lnTo>
                  <a:pt x="1521" y="1130"/>
                </a:lnTo>
                <a:lnTo>
                  <a:pt x="1859" y="1130"/>
                </a:lnTo>
                <a:lnTo>
                  <a:pt x="1859" y="791"/>
                </a:lnTo>
                <a:lnTo>
                  <a:pt x="1521" y="791"/>
                </a:lnTo>
                <a:close/>
                <a:moveTo>
                  <a:pt x="1070" y="791"/>
                </a:moveTo>
                <a:lnTo>
                  <a:pt x="1070" y="1130"/>
                </a:lnTo>
                <a:lnTo>
                  <a:pt x="1408" y="1130"/>
                </a:lnTo>
                <a:lnTo>
                  <a:pt x="1408" y="791"/>
                </a:lnTo>
                <a:lnTo>
                  <a:pt x="1070" y="791"/>
                </a:lnTo>
                <a:close/>
                <a:moveTo>
                  <a:pt x="620" y="791"/>
                </a:moveTo>
                <a:lnTo>
                  <a:pt x="620" y="1130"/>
                </a:lnTo>
                <a:lnTo>
                  <a:pt x="958" y="1130"/>
                </a:lnTo>
                <a:lnTo>
                  <a:pt x="958" y="791"/>
                </a:lnTo>
                <a:lnTo>
                  <a:pt x="620" y="791"/>
                </a:lnTo>
                <a:close/>
                <a:moveTo>
                  <a:pt x="225" y="113"/>
                </a:moveTo>
                <a:lnTo>
                  <a:pt x="200" y="116"/>
                </a:lnTo>
                <a:lnTo>
                  <a:pt x="176" y="124"/>
                </a:lnTo>
                <a:lnTo>
                  <a:pt x="155" y="137"/>
                </a:lnTo>
                <a:lnTo>
                  <a:pt x="137" y="155"/>
                </a:lnTo>
                <a:lnTo>
                  <a:pt x="124" y="175"/>
                </a:lnTo>
                <a:lnTo>
                  <a:pt x="116" y="200"/>
                </a:lnTo>
                <a:lnTo>
                  <a:pt x="113" y="226"/>
                </a:lnTo>
                <a:lnTo>
                  <a:pt x="116" y="251"/>
                </a:lnTo>
                <a:lnTo>
                  <a:pt x="124" y="275"/>
                </a:lnTo>
                <a:lnTo>
                  <a:pt x="137" y="297"/>
                </a:lnTo>
                <a:lnTo>
                  <a:pt x="155" y="314"/>
                </a:lnTo>
                <a:lnTo>
                  <a:pt x="176" y="328"/>
                </a:lnTo>
                <a:lnTo>
                  <a:pt x="200" y="336"/>
                </a:lnTo>
                <a:lnTo>
                  <a:pt x="225" y="339"/>
                </a:lnTo>
                <a:lnTo>
                  <a:pt x="250" y="336"/>
                </a:lnTo>
                <a:lnTo>
                  <a:pt x="271" y="329"/>
                </a:lnTo>
                <a:lnTo>
                  <a:pt x="292" y="316"/>
                </a:lnTo>
                <a:lnTo>
                  <a:pt x="308" y="301"/>
                </a:lnTo>
                <a:lnTo>
                  <a:pt x="323" y="282"/>
                </a:lnTo>
                <a:lnTo>
                  <a:pt x="282" y="282"/>
                </a:lnTo>
                <a:lnTo>
                  <a:pt x="264" y="279"/>
                </a:lnTo>
                <a:lnTo>
                  <a:pt x="249" y="271"/>
                </a:lnTo>
                <a:lnTo>
                  <a:pt x="237" y="259"/>
                </a:lnTo>
                <a:lnTo>
                  <a:pt x="228" y="243"/>
                </a:lnTo>
                <a:lnTo>
                  <a:pt x="225" y="226"/>
                </a:lnTo>
                <a:lnTo>
                  <a:pt x="228" y="207"/>
                </a:lnTo>
                <a:lnTo>
                  <a:pt x="237" y="192"/>
                </a:lnTo>
                <a:lnTo>
                  <a:pt x="249" y="180"/>
                </a:lnTo>
                <a:lnTo>
                  <a:pt x="264" y="172"/>
                </a:lnTo>
                <a:lnTo>
                  <a:pt x="282" y="169"/>
                </a:lnTo>
                <a:lnTo>
                  <a:pt x="323" y="169"/>
                </a:lnTo>
                <a:lnTo>
                  <a:pt x="308" y="151"/>
                </a:lnTo>
                <a:lnTo>
                  <a:pt x="292" y="134"/>
                </a:lnTo>
                <a:lnTo>
                  <a:pt x="271" y="123"/>
                </a:lnTo>
                <a:lnTo>
                  <a:pt x="250" y="116"/>
                </a:lnTo>
                <a:lnTo>
                  <a:pt x="225" y="113"/>
                </a:lnTo>
                <a:close/>
                <a:moveTo>
                  <a:pt x="225" y="0"/>
                </a:moveTo>
                <a:lnTo>
                  <a:pt x="259" y="2"/>
                </a:lnTo>
                <a:lnTo>
                  <a:pt x="292" y="10"/>
                </a:lnTo>
                <a:lnTo>
                  <a:pt x="323" y="22"/>
                </a:lnTo>
                <a:lnTo>
                  <a:pt x="350" y="39"/>
                </a:lnTo>
                <a:lnTo>
                  <a:pt x="376" y="58"/>
                </a:lnTo>
                <a:lnTo>
                  <a:pt x="398" y="82"/>
                </a:lnTo>
                <a:lnTo>
                  <a:pt x="417" y="109"/>
                </a:lnTo>
                <a:lnTo>
                  <a:pt x="432" y="137"/>
                </a:lnTo>
                <a:lnTo>
                  <a:pt x="442" y="169"/>
                </a:lnTo>
                <a:lnTo>
                  <a:pt x="563" y="169"/>
                </a:lnTo>
                <a:lnTo>
                  <a:pt x="581" y="172"/>
                </a:lnTo>
                <a:lnTo>
                  <a:pt x="596" y="180"/>
                </a:lnTo>
                <a:lnTo>
                  <a:pt x="608" y="192"/>
                </a:lnTo>
                <a:lnTo>
                  <a:pt x="617" y="207"/>
                </a:lnTo>
                <a:lnTo>
                  <a:pt x="620" y="226"/>
                </a:lnTo>
                <a:lnTo>
                  <a:pt x="620" y="678"/>
                </a:lnTo>
                <a:lnTo>
                  <a:pt x="3324" y="678"/>
                </a:lnTo>
                <a:lnTo>
                  <a:pt x="3324" y="2147"/>
                </a:lnTo>
                <a:lnTo>
                  <a:pt x="620" y="2147"/>
                </a:lnTo>
                <a:lnTo>
                  <a:pt x="620" y="2599"/>
                </a:lnTo>
                <a:lnTo>
                  <a:pt x="2986" y="2599"/>
                </a:lnTo>
                <a:lnTo>
                  <a:pt x="3003" y="2603"/>
                </a:lnTo>
                <a:lnTo>
                  <a:pt x="3018" y="2610"/>
                </a:lnTo>
                <a:lnTo>
                  <a:pt x="3031" y="2622"/>
                </a:lnTo>
                <a:lnTo>
                  <a:pt x="3039" y="2638"/>
                </a:lnTo>
                <a:lnTo>
                  <a:pt x="3042" y="2656"/>
                </a:lnTo>
                <a:lnTo>
                  <a:pt x="3039" y="2673"/>
                </a:lnTo>
                <a:lnTo>
                  <a:pt x="3031" y="2689"/>
                </a:lnTo>
                <a:lnTo>
                  <a:pt x="3018" y="2701"/>
                </a:lnTo>
                <a:lnTo>
                  <a:pt x="3003" y="2709"/>
                </a:lnTo>
                <a:lnTo>
                  <a:pt x="2986" y="2712"/>
                </a:lnTo>
                <a:lnTo>
                  <a:pt x="2646" y="2712"/>
                </a:lnTo>
                <a:lnTo>
                  <a:pt x="2674" y="2736"/>
                </a:lnTo>
                <a:lnTo>
                  <a:pt x="2699" y="2764"/>
                </a:lnTo>
                <a:lnTo>
                  <a:pt x="2719" y="2794"/>
                </a:lnTo>
                <a:lnTo>
                  <a:pt x="2737" y="2827"/>
                </a:lnTo>
                <a:lnTo>
                  <a:pt x="2750" y="2862"/>
                </a:lnTo>
                <a:lnTo>
                  <a:pt x="2757" y="2899"/>
                </a:lnTo>
                <a:lnTo>
                  <a:pt x="2760" y="2939"/>
                </a:lnTo>
                <a:lnTo>
                  <a:pt x="2757" y="2981"/>
                </a:lnTo>
                <a:lnTo>
                  <a:pt x="2748" y="3020"/>
                </a:lnTo>
                <a:lnTo>
                  <a:pt x="2734" y="3058"/>
                </a:lnTo>
                <a:lnTo>
                  <a:pt x="2715" y="3093"/>
                </a:lnTo>
                <a:lnTo>
                  <a:pt x="2691" y="3123"/>
                </a:lnTo>
                <a:lnTo>
                  <a:pt x="2663" y="3151"/>
                </a:lnTo>
                <a:lnTo>
                  <a:pt x="2632" y="3176"/>
                </a:lnTo>
                <a:lnTo>
                  <a:pt x="2597" y="3194"/>
                </a:lnTo>
                <a:lnTo>
                  <a:pt x="2560" y="3209"/>
                </a:lnTo>
                <a:lnTo>
                  <a:pt x="2521" y="3218"/>
                </a:lnTo>
                <a:lnTo>
                  <a:pt x="2479" y="3221"/>
                </a:lnTo>
                <a:lnTo>
                  <a:pt x="2437" y="3218"/>
                </a:lnTo>
                <a:lnTo>
                  <a:pt x="2398" y="3209"/>
                </a:lnTo>
                <a:lnTo>
                  <a:pt x="2360" y="3194"/>
                </a:lnTo>
                <a:lnTo>
                  <a:pt x="2325" y="3176"/>
                </a:lnTo>
                <a:lnTo>
                  <a:pt x="2294" y="3151"/>
                </a:lnTo>
                <a:lnTo>
                  <a:pt x="2267" y="3123"/>
                </a:lnTo>
                <a:lnTo>
                  <a:pt x="2242" y="3093"/>
                </a:lnTo>
                <a:lnTo>
                  <a:pt x="2224" y="3058"/>
                </a:lnTo>
                <a:lnTo>
                  <a:pt x="2209" y="3020"/>
                </a:lnTo>
                <a:lnTo>
                  <a:pt x="2200" y="2981"/>
                </a:lnTo>
                <a:lnTo>
                  <a:pt x="2197" y="2939"/>
                </a:lnTo>
                <a:lnTo>
                  <a:pt x="2200" y="2899"/>
                </a:lnTo>
                <a:lnTo>
                  <a:pt x="2207" y="2862"/>
                </a:lnTo>
                <a:lnTo>
                  <a:pt x="2221" y="2827"/>
                </a:lnTo>
                <a:lnTo>
                  <a:pt x="2237" y="2794"/>
                </a:lnTo>
                <a:lnTo>
                  <a:pt x="2258" y="2764"/>
                </a:lnTo>
                <a:lnTo>
                  <a:pt x="2283" y="2736"/>
                </a:lnTo>
                <a:lnTo>
                  <a:pt x="2312" y="2712"/>
                </a:lnTo>
                <a:lnTo>
                  <a:pt x="1294" y="2712"/>
                </a:lnTo>
                <a:lnTo>
                  <a:pt x="1322" y="2736"/>
                </a:lnTo>
                <a:lnTo>
                  <a:pt x="1347" y="2764"/>
                </a:lnTo>
                <a:lnTo>
                  <a:pt x="1368" y="2794"/>
                </a:lnTo>
                <a:lnTo>
                  <a:pt x="1385" y="2827"/>
                </a:lnTo>
                <a:lnTo>
                  <a:pt x="1398" y="2862"/>
                </a:lnTo>
                <a:lnTo>
                  <a:pt x="1405" y="2899"/>
                </a:lnTo>
                <a:lnTo>
                  <a:pt x="1408" y="2939"/>
                </a:lnTo>
                <a:lnTo>
                  <a:pt x="1405" y="2981"/>
                </a:lnTo>
                <a:lnTo>
                  <a:pt x="1396" y="3020"/>
                </a:lnTo>
                <a:lnTo>
                  <a:pt x="1382" y="3058"/>
                </a:lnTo>
                <a:lnTo>
                  <a:pt x="1363" y="3093"/>
                </a:lnTo>
                <a:lnTo>
                  <a:pt x="1339" y="3123"/>
                </a:lnTo>
                <a:lnTo>
                  <a:pt x="1311" y="3151"/>
                </a:lnTo>
                <a:lnTo>
                  <a:pt x="1280" y="3176"/>
                </a:lnTo>
                <a:lnTo>
                  <a:pt x="1245" y="3194"/>
                </a:lnTo>
                <a:lnTo>
                  <a:pt x="1208" y="3209"/>
                </a:lnTo>
                <a:lnTo>
                  <a:pt x="1169" y="3218"/>
                </a:lnTo>
                <a:lnTo>
                  <a:pt x="1127" y="3221"/>
                </a:lnTo>
                <a:lnTo>
                  <a:pt x="1085" y="3218"/>
                </a:lnTo>
                <a:lnTo>
                  <a:pt x="1046" y="3209"/>
                </a:lnTo>
                <a:lnTo>
                  <a:pt x="1008" y="3194"/>
                </a:lnTo>
                <a:lnTo>
                  <a:pt x="973" y="3176"/>
                </a:lnTo>
                <a:lnTo>
                  <a:pt x="942" y="3151"/>
                </a:lnTo>
                <a:lnTo>
                  <a:pt x="915" y="3123"/>
                </a:lnTo>
                <a:lnTo>
                  <a:pt x="890" y="3093"/>
                </a:lnTo>
                <a:lnTo>
                  <a:pt x="872" y="3058"/>
                </a:lnTo>
                <a:lnTo>
                  <a:pt x="857" y="3020"/>
                </a:lnTo>
                <a:lnTo>
                  <a:pt x="848" y="2981"/>
                </a:lnTo>
                <a:lnTo>
                  <a:pt x="845" y="2939"/>
                </a:lnTo>
                <a:lnTo>
                  <a:pt x="848" y="2899"/>
                </a:lnTo>
                <a:lnTo>
                  <a:pt x="855" y="2862"/>
                </a:lnTo>
                <a:lnTo>
                  <a:pt x="869" y="2827"/>
                </a:lnTo>
                <a:lnTo>
                  <a:pt x="885" y="2794"/>
                </a:lnTo>
                <a:lnTo>
                  <a:pt x="906" y="2764"/>
                </a:lnTo>
                <a:lnTo>
                  <a:pt x="931" y="2736"/>
                </a:lnTo>
                <a:lnTo>
                  <a:pt x="960" y="2712"/>
                </a:lnTo>
                <a:lnTo>
                  <a:pt x="563" y="2712"/>
                </a:lnTo>
                <a:lnTo>
                  <a:pt x="546" y="2709"/>
                </a:lnTo>
                <a:lnTo>
                  <a:pt x="531" y="2701"/>
                </a:lnTo>
                <a:lnTo>
                  <a:pt x="518" y="2689"/>
                </a:lnTo>
                <a:lnTo>
                  <a:pt x="510" y="2673"/>
                </a:lnTo>
                <a:lnTo>
                  <a:pt x="507" y="2656"/>
                </a:lnTo>
                <a:lnTo>
                  <a:pt x="507" y="282"/>
                </a:lnTo>
                <a:lnTo>
                  <a:pt x="442" y="282"/>
                </a:lnTo>
                <a:lnTo>
                  <a:pt x="432" y="313"/>
                </a:lnTo>
                <a:lnTo>
                  <a:pt x="417" y="343"/>
                </a:lnTo>
                <a:lnTo>
                  <a:pt x="398" y="370"/>
                </a:lnTo>
                <a:lnTo>
                  <a:pt x="376" y="393"/>
                </a:lnTo>
                <a:lnTo>
                  <a:pt x="350" y="413"/>
                </a:lnTo>
                <a:lnTo>
                  <a:pt x="323" y="429"/>
                </a:lnTo>
                <a:lnTo>
                  <a:pt x="292" y="442"/>
                </a:lnTo>
                <a:lnTo>
                  <a:pt x="259" y="449"/>
                </a:lnTo>
                <a:lnTo>
                  <a:pt x="225" y="452"/>
                </a:lnTo>
                <a:lnTo>
                  <a:pt x="188" y="449"/>
                </a:lnTo>
                <a:lnTo>
                  <a:pt x="154" y="441"/>
                </a:lnTo>
                <a:lnTo>
                  <a:pt x="122" y="426"/>
                </a:lnTo>
                <a:lnTo>
                  <a:pt x="92" y="408"/>
                </a:lnTo>
                <a:lnTo>
                  <a:pt x="66" y="385"/>
                </a:lnTo>
                <a:lnTo>
                  <a:pt x="43" y="359"/>
                </a:lnTo>
                <a:lnTo>
                  <a:pt x="26" y="330"/>
                </a:lnTo>
                <a:lnTo>
                  <a:pt x="11" y="297"/>
                </a:lnTo>
                <a:lnTo>
                  <a:pt x="3" y="262"/>
                </a:lnTo>
                <a:lnTo>
                  <a:pt x="0" y="226"/>
                </a:lnTo>
                <a:lnTo>
                  <a:pt x="3" y="189"/>
                </a:lnTo>
                <a:lnTo>
                  <a:pt x="11" y="154"/>
                </a:lnTo>
                <a:lnTo>
                  <a:pt x="26" y="122"/>
                </a:lnTo>
                <a:lnTo>
                  <a:pt x="43" y="92"/>
                </a:lnTo>
                <a:lnTo>
                  <a:pt x="66" y="66"/>
                </a:lnTo>
                <a:lnTo>
                  <a:pt x="92" y="43"/>
                </a:lnTo>
                <a:lnTo>
                  <a:pt x="122" y="24"/>
                </a:lnTo>
                <a:lnTo>
                  <a:pt x="154" y="11"/>
                </a:lnTo>
                <a:lnTo>
                  <a:pt x="188" y="3"/>
                </a:lnTo>
                <a:lnTo>
                  <a:pt x="22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360" name="Group 154"/>
          <p:cNvGrpSpPr/>
          <p:nvPr/>
        </p:nvGrpSpPr>
        <p:grpSpPr>
          <a:xfrm>
            <a:off x="8736521" y="2297132"/>
            <a:ext cx="527050" cy="511175"/>
            <a:chOff x="9139238" y="1935163"/>
            <a:chExt cx="527050" cy="511175"/>
          </a:xfrm>
          <a:solidFill>
            <a:srgbClr val="000000"/>
          </a:solidFill>
        </p:grpSpPr>
        <p:sp>
          <p:nvSpPr>
            <p:cNvPr id="1361" name="Freeform 16"/>
            <p:cNvSpPr>
              <a:spLocks noEditPoints="1"/>
            </p:cNvSpPr>
            <p:nvPr/>
          </p:nvSpPr>
          <p:spPr bwMode="auto">
            <a:xfrm>
              <a:off x="9139238" y="1935163"/>
              <a:ext cx="527050" cy="511175"/>
            </a:xfrm>
            <a:custGeom>
              <a:avLst/>
              <a:gdLst>
                <a:gd name="T0" fmla="*/ 2370 w 3324"/>
                <a:gd name="T1" fmla="*/ 2809 h 3221"/>
                <a:gd name="T2" fmla="*/ 2310 w 3324"/>
                <a:gd name="T3" fmla="*/ 2939 h 3221"/>
                <a:gd name="T4" fmla="*/ 2370 w 3324"/>
                <a:gd name="T5" fmla="*/ 3068 h 3221"/>
                <a:gd name="T6" fmla="*/ 2509 w 3324"/>
                <a:gd name="T7" fmla="*/ 3105 h 3221"/>
                <a:gd name="T8" fmla="*/ 2625 w 3324"/>
                <a:gd name="T9" fmla="*/ 3024 h 3221"/>
                <a:gd name="T10" fmla="*/ 2637 w 3324"/>
                <a:gd name="T11" fmla="*/ 2879 h 3221"/>
                <a:gd name="T12" fmla="*/ 2537 w 3324"/>
                <a:gd name="T13" fmla="*/ 2779 h 3221"/>
                <a:gd name="T14" fmla="*/ 1067 w 3324"/>
                <a:gd name="T15" fmla="*/ 2779 h 3221"/>
                <a:gd name="T16" fmla="*/ 968 w 3324"/>
                <a:gd name="T17" fmla="*/ 2879 h 3221"/>
                <a:gd name="T18" fmla="*/ 981 w 3324"/>
                <a:gd name="T19" fmla="*/ 3024 h 3221"/>
                <a:gd name="T20" fmla="*/ 1096 w 3324"/>
                <a:gd name="T21" fmla="*/ 3105 h 3221"/>
                <a:gd name="T22" fmla="*/ 1235 w 3324"/>
                <a:gd name="T23" fmla="*/ 3068 h 3221"/>
                <a:gd name="T24" fmla="*/ 1296 w 3324"/>
                <a:gd name="T25" fmla="*/ 2939 h 3221"/>
                <a:gd name="T26" fmla="*/ 1235 w 3324"/>
                <a:gd name="T27" fmla="*/ 2809 h 3221"/>
                <a:gd name="T28" fmla="*/ 620 w 3324"/>
                <a:gd name="T29" fmla="*/ 791 h 3221"/>
                <a:gd name="T30" fmla="*/ 225 w 3324"/>
                <a:gd name="T31" fmla="*/ 113 h 3221"/>
                <a:gd name="T32" fmla="*/ 124 w 3324"/>
                <a:gd name="T33" fmla="*/ 175 h 3221"/>
                <a:gd name="T34" fmla="*/ 137 w 3324"/>
                <a:gd name="T35" fmla="*/ 297 h 3221"/>
                <a:gd name="T36" fmla="*/ 250 w 3324"/>
                <a:gd name="T37" fmla="*/ 336 h 3221"/>
                <a:gd name="T38" fmla="*/ 282 w 3324"/>
                <a:gd name="T39" fmla="*/ 282 h 3221"/>
                <a:gd name="T40" fmla="*/ 225 w 3324"/>
                <a:gd name="T41" fmla="*/ 226 h 3221"/>
                <a:gd name="T42" fmla="*/ 282 w 3324"/>
                <a:gd name="T43" fmla="*/ 169 h 3221"/>
                <a:gd name="T44" fmla="*/ 250 w 3324"/>
                <a:gd name="T45" fmla="*/ 116 h 3221"/>
                <a:gd name="T46" fmla="*/ 323 w 3324"/>
                <a:gd name="T47" fmla="*/ 22 h 3221"/>
                <a:gd name="T48" fmla="*/ 432 w 3324"/>
                <a:gd name="T49" fmla="*/ 137 h 3221"/>
                <a:gd name="T50" fmla="*/ 608 w 3324"/>
                <a:gd name="T51" fmla="*/ 192 h 3221"/>
                <a:gd name="T52" fmla="*/ 3324 w 3324"/>
                <a:gd name="T53" fmla="*/ 2147 h 3221"/>
                <a:gd name="T54" fmla="*/ 3018 w 3324"/>
                <a:gd name="T55" fmla="*/ 2610 h 3221"/>
                <a:gd name="T56" fmla="*/ 3031 w 3324"/>
                <a:gd name="T57" fmla="*/ 2689 h 3221"/>
                <a:gd name="T58" fmla="*/ 2674 w 3324"/>
                <a:gd name="T59" fmla="*/ 2736 h 3221"/>
                <a:gd name="T60" fmla="*/ 2757 w 3324"/>
                <a:gd name="T61" fmla="*/ 2899 h 3221"/>
                <a:gd name="T62" fmla="*/ 2715 w 3324"/>
                <a:gd name="T63" fmla="*/ 3093 h 3221"/>
                <a:gd name="T64" fmla="*/ 2560 w 3324"/>
                <a:gd name="T65" fmla="*/ 3209 h 3221"/>
                <a:gd name="T66" fmla="*/ 2360 w 3324"/>
                <a:gd name="T67" fmla="*/ 3194 h 3221"/>
                <a:gd name="T68" fmla="*/ 2224 w 3324"/>
                <a:gd name="T69" fmla="*/ 3058 h 3221"/>
                <a:gd name="T70" fmla="*/ 2207 w 3324"/>
                <a:gd name="T71" fmla="*/ 2862 h 3221"/>
                <a:gd name="T72" fmla="*/ 2312 w 3324"/>
                <a:gd name="T73" fmla="*/ 2712 h 3221"/>
                <a:gd name="T74" fmla="*/ 1385 w 3324"/>
                <a:gd name="T75" fmla="*/ 2827 h 3221"/>
                <a:gd name="T76" fmla="*/ 1396 w 3324"/>
                <a:gd name="T77" fmla="*/ 3020 h 3221"/>
                <a:gd name="T78" fmla="*/ 1280 w 3324"/>
                <a:gd name="T79" fmla="*/ 3176 h 3221"/>
                <a:gd name="T80" fmla="*/ 1085 w 3324"/>
                <a:gd name="T81" fmla="*/ 3218 h 3221"/>
                <a:gd name="T82" fmla="*/ 915 w 3324"/>
                <a:gd name="T83" fmla="*/ 3123 h 3221"/>
                <a:gd name="T84" fmla="*/ 845 w 3324"/>
                <a:gd name="T85" fmla="*/ 2939 h 3221"/>
                <a:gd name="T86" fmla="*/ 906 w 3324"/>
                <a:gd name="T87" fmla="*/ 2764 h 3221"/>
                <a:gd name="T88" fmla="*/ 531 w 3324"/>
                <a:gd name="T89" fmla="*/ 2701 h 3221"/>
                <a:gd name="T90" fmla="*/ 442 w 3324"/>
                <a:gd name="T91" fmla="*/ 282 h 3221"/>
                <a:gd name="T92" fmla="*/ 350 w 3324"/>
                <a:gd name="T93" fmla="*/ 413 h 3221"/>
                <a:gd name="T94" fmla="*/ 188 w 3324"/>
                <a:gd name="T95" fmla="*/ 449 h 3221"/>
                <a:gd name="T96" fmla="*/ 43 w 3324"/>
                <a:gd name="T97" fmla="*/ 359 h 3221"/>
                <a:gd name="T98" fmla="*/ 3 w 3324"/>
                <a:gd name="T99" fmla="*/ 189 h 3221"/>
                <a:gd name="T100" fmla="*/ 92 w 3324"/>
                <a:gd name="T101" fmla="*/ 43 h 3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24" h="3221">
                  <a:moveTo>
                    <a:pt x="2479" y="2769"/>
                  </a:moveTo>
                  <a:lnTo>
                    <a:pt x="2448" y="2771"/>
                  </a:lnTo>
                  <a:lnTo>
                    <a:pt x="2419" y="2779"/>
                  </a:lnTo>
                  <a:lnTo>
                    <a:pt x="2394" y="2792"/>
                  </a:lnTo>
                  <a:lnTo>
                    <a:pt x="2370" y="2809"/>
                  </a:lnTo>
                  <a:lnTo>
                    <a:pt x="2350" y="2830"/>
                  </a:lnTo>
                  <a:lnTo>
                    <a:pt x="2333" y="2853"/>
                  </a:lnTo>
                  <a:lnTo>
                    <a:pt x="2320" y="2879"/>
                  </a:lnTo>
                  <a:lnTo>
                    <a:pt x="2313" y="2908"/>
                  </a:lnTo>
                  <a:lnTo>
                    <a:pt x="2310" y="2939"/>
                  </a:lnTo>
                  <a:lnTo>
                    <a:pt x="2313" y="2969"/>
                  </a:lnTo>
                  <a:lnTo>
                    <a:pt x="2320" y="2997"/>
                  </a:lnTo>
                  <a:lnTo>
                    <a:pt x="2333" y="3024"/>
                  </a:lnTo>
                  <a:lnTo>
                    <a:pt x="2350" y="3047"/>
                  </a:lnTo>
                  <a:lnTo>
                    <a:pt x="2370" y="3068"/>
                  </a:lnTo>
                  <a:lnTo>
                    <a:pt x="2394" y="3084"/>
                  </a:lnTo>
                  <a:lnTo>
                    <a:pt x="2419" y="3098"/>
                  </a:lnTo>
                  <a:lnTo>
                    <a:pt x="2448" y="3105"/>
                  </a:lnTo>
                  <a:lnTo>
                    <a:pt x="2479" y="3108"/>
                  </a:lnTo>
                  <a:lnTo>
                    <a:pt x="2509" y="3105"/>
                  </a:lnTo>
                  <a:lnTo>
                    <a:pt x="2537" y="3098"/>
                  </a:lnTo>
                  <a:lnTo>
                    <a:pt x="2564" y="3084"/>
                  </a:lnTo>
                  <a:lnTo>
                    <a:pt x="2587" y="3068"/>
                  </a:lnTo>
                  <a:lnTo>
                    <a:pt x="2608" y="3047"/>
                  </a:lnTo>
                  <a:lnTo>
                    <a:pt x="2625" y="3024"/>
                  </a:lnTo>
                  <a:lnTo>
                    <a:pt x="2637" y="2997"/>
                  </a:lnTo>
                  <a:lnTo>
                    <a:pt x="2645" y="2969"/>
                  </a:lnTo>
                  <a:lnTo>
                    <a:pt x="2648" y="2939"/>
                  </a:lnTo>
                  <a:lnTo>
                    <a:pt x="2645" y="2908"/>
                  </a:lnTo>
                  <a:lnTo>
                    <a:pt x="2637" y="2879"/>
                  </a:lnTo>
                  <a:lnTo>
                    <a:pt x="2625" y="2853"/>
                  </a:lnTo>
                  <a:lnTo>
                    <a:pt x="2608" y="2830"/>
                  </a:lnTo>
                  <a:lnTo>
                    <a:pt x="2587" y="2809"/>
                  </a:lnTo>
                  <a:lnTo>
                    <a:pt x="2564" y="2792"/>
                  </a:lnTo>
                  <a:lnTo>
                    <a:pt x="2537" y="2779"/>
                  </a:lnTo>
                  <a:lnTo>
                    <a:pt x="2509" y="2771"/>
                  </a:lnTo>
                  <a:lnTo>
                    <a:pt x="2479" y="2769"/>
                  </a:lnTo>
                  <a:close/>
                  <a:moveTo>
                    <a:pt x="1127" y="2769"/>
                  </a:moveTo>
                  <a:lnTo>
                    <a:pt x="1096" y="2771"/>
                  </a:lnTo>
                  <a:lnTo>
                    <a:pt x="1067" y="2779"/>
                  </a:lnTo>
                  <a:lnTo>
                    <a:pt x="1042" y="2792"/>
                  </a:lnTo>
                  <a:lnTo>
                    <a:pt x="1018" y="2809"/>
                  </a:lnTo>
                  <a:lnTo>
                    <a:pt x="998" y="2830"/>
                  </a:lnTo>
                  <a:lnTo>
                    <a:pt x="981" y="2853"/>
                  </a:lnTo>
                  <a:lnTo>
                    <a:pt x="968" y="2879"/>
                  </a:lnTo>
                  <a:lnTo>
                    <a:pt x="961" y="2908"/>
                  </a:lnTo>
                  <a:lnTo>
                    <a:pt x="958" y="2939"/>
                  </a:lnTo>
                  <a:lnTo>
                    <a:pt x="961" y="2969"/>
                  </a:lnTo>
                  <a:lnTo>
                    <a:pt x="968" y="2997"/>
                  </a:lnTo>
                  <a:lnTo>
                    <a:pt x="981" y="3024"/>
                  </a:lnTo>
                  <a:lnTo>
                    <a:pt x="998" y="3047"/>
                  </a:lnTo>
                  <a:lnTo>
                    <a:pt x="1018" y="3068"/>
                  </a:lnTo>
                  <a:lnTo>
                    <a:pt x="1042" y="3084"/>
                  </a:lnTo>
                  <a:lnTo>
                    <a:pt x="1067" y="3098"/>
                  </a:lnTo>
                  <a:lnTo>
                    <a:pt x="1096" y="3105"/>
                  </a:lnTo>
                  <a:lnTo>
                    <a:pt x="1127" y="3108"/>
                  </a:lnTo>
                  <a:lnTo>
                    <a:pt x="1157" y="3105"/>
                  </a:lnTo>
                  <a:lnTo>
                    <a:pt x="1186" y="3098"/>
                  </a:lnTo>
                  <a:lnTo>
                    <a:pt x="1212" y="3084"/>
                  </a:lnTo>
                  <a:lnTo>
                    <a:pt x="1235" y="3068"/>
                  </a:lnTo>
                  <a:lnTo>
                    <a:pt x="1256" y="3047"/>
                  </a:lnTo>
                  <a:lnTo>
                    <a:pt x="1272" y="3024"/>
                  </a:lnTo>
                  <a:lnTo>
                    <a:pt x="1285" y="2997"/>
                  </a:lnTo>
                  <a:lnTo>
                    <a:pt x="1293" y="2969"/>
                  </a:lnTo>
                  <a:lnTo>
                    <a:pt x="1296" y="2939"/>
                  </a:lnTo>
                  <a:lnTo>
                    <a:pt x="1293" y="2908"/>
                  </a:lnTo>
                  <a:lnTo>
                    <a:pt x="1285" y="2879"/>
                  </a:lnTo>
                  <a:lnTo>
                    <a:pt x="1272" y="2853"/>
                  </a:lnTo>
                  <a:lnTo>
                    <a:pt x="1256" y="2830"/>
                  </a:lnTo>
                  <a:lnTo>
                    <a:pt x="1235" y="2809"/>
                  </a:lnTo>
                  <a:lnTo>
                    <a:pt x="1212" y="2792"/>
                  </a:lnTo>
                  <a:lnTo>
                    <a:pt x="1186" y="2779"/>
                  </a:lnTo>
                  <a:lnTo>
                    <a:pt x="1157" y="2771"/>
                  </a:lnTo>
                  <a:lnTo>
                    <a:pt x="1127" y="2769"/>
                  </a:lnTo>
                  <a:close/>
                  <a:moveTo>
                    <a:pt x="620" y="791"/>
                  </a:moveTo>
                  <a:lnTo>
                    <a:pt x="620" y="2034"/>
                  </a:lnTo>
                  <a:lnTo>
                    <a:pt x="3211" y="2034"/>
                  </a:lnTo>
                  <a:lnTo>
                    <a:pt x="3211" y="791"/>
                  </a:lnTo>
                  <a:lnTo>
                    <a:pt x="620" y="791"/>
                  </a:lnTo>
                  <a:close/>
                  <a:moveTo>
                    <a:pt x="225" y="113"/>
                  </a:moveTo>
                  <a:lnTo>
                    <a:pt x="200" y="116"/>
                  </a:lnTo>
                  <a:lnTo>
                    <a:pt x="176" y="124"/>
                  </a:lnTo>
                  <a:lnTo>
                    <a:pt x="155" y="137"/>
                  </a:lnTo>
                  <a:lnTo>
                    <a:pt x="137" y="155"/>
                  </a:lnTo>
                  <a:lnTo>
                    <a:pt x="124" y="175"/>
                  </a:lnTo>
                  <a:lnTo>
                    <a:pt x="116" y="200"/>
                  </a:lnTo>
                  <a:lnTo>
                    <a:pt x="113" y="226"/>
                  </a:lnTo>
                  <a:lnTo>
                    <a:pt x="116" y="251"/>
                  </a:lnTo>
                  <a:lnTo>
                    <a:pt x="124" y="275"/>
                  </a:lnTo>
                  <a:lnTo>
                    <a:pt x="137" y="297"/>
                  </a:lnTo>
                  <a:lnTo>
                    <a:pt x="155" y="314"/>
                  </a:lnTo>
                  <a:lnTo>
                    <a:pt x="176" y="328"/>
                  </a:lnTo>
                  <a:lnTo>
                    <a:pt x="200" y="336"/>
                  </a:lnTo>
                  <a:lnTo>
                    <a:pt x="225" y="339"/>
                  </a:lnTo>
                  <a:lnTo>
                    <a:pt x="250" y="336"/>
                  </a:lnTo>
                  <a:lnTo>
                    <a:pt x="271" y="329"/>
                  </a:lnTo>
                  <a:lnTo>
                    <a:pt x="292" y="316"/>
                  </a:lnTo>
                  <a:lnTo>
                    <a:pt x="308" y="301"/>
                  </a:lnTo>
                  <a:lnTo>
                    <a:pt x="323" y="282"/>
                  </a:lnTo>
                  <a:lnTo>
                    <a:pt x="282" y="282"/>
                  </a:lnTo>
                  <a:lnTo>
                    <a:pt x="264" y="279"/>
                  </a:lnTo>
                  <a:lnTo>
                    <a:pt x="249" y="271"/>
                  </a:lnTo>
                  <a:lnTo>
                    <a:pt x="237" y="259"/>
                  </a:lnTo>
                  <a:lnTo>
                    <a:pt x="228" y="243"/>
                  </a:lnTo>
                  <a:lnTo>
                    <a:pt x="225" y="226"/>
                  </a:lnTo>
                  <a:lnTo>
                    <a:pt x="228" y="207"/>
                  </a:lnTo>
                  <a:lnTo>
                    <a:pt x="237" y="192"/>
                  </a:lnTo>
                  <a:lnTo>
                    <a:pt x="249" y="180"/>
                  </a:lnTo>
                  <a:lnTo>
                    <a:pt x="264" y="172"/>
                  </a:lnTo>
                  <a:lnTo>
                    <a:pt x="282" y="169"/>
                  </a:lnTo>
                  <a:lnTo>
                    <a:pt x="323" y="169"/>
                  </a:lnTo>
                  <a:lnTo>
                    <a:pt x="308" y="151"/>
                  </a:lnTo>
                  <a:lnTo>
                    <a:pt x="292" y="134"/>
                  </a:lnTo>
                  <a:lnTo>
                    <a:pt x="271" y="123"/>
                  </a:lnTo>
                  <a:lnTo>
                    <a:pt x="250" y="116"/>
                  </a:lnTo>
                  <a:lnTo>
                    <a:pt x="225" y="113"/>
                  </a:lnTo>
                  <a:close/>
                  <a:moveTo>
                    <a:pt x="225" y="0"/>
                  </a:moveTo>
                  <a:lnTo>
                    <a:pt x="259" y="2"/>
                  </a:lnTo>
                  <a:lnTo>
                    <a:pt x="292" y="10"/>
                  </a:lnTo>
                  <a:lnTo>
                    <a:pt x="323" y="22"/>
                  </a:lnTo>
                  <a:lnTo>
                    <a:pt x="350" y="39"/>
                  </a:lnTo>
                  <a:lnTo>
                    <a:pt x="376" y="58"/>
                  </a:lnTo>
                  <a:lnTo>
                    <a:pt x="398" y="82"/>
                  </a:lnTo>
                  <a:lnTo>
                    <a:pt x="417" y="109"/>
                  </a:lnTo>
                  <a:lnTo>
                    <a:pt x="432" y="137"/>
                  </a:lnTo>
                  <a:lnTo>
                    <a:pt x="442" y="169"/>
                  </a:lnTo>
                  <a:lnTo>
                    <a:pt x="563" y="169"/>
                  </a:lnTo>
                  <a:lnTo>
                    <a:pt x="581" y="172"/>
                  </a:lnTo>
                  <a:lnTo>
                    <a:pt x="596" y="180"/>
                  </a:lnTo>
                  <a:lnTo>
                    <a:pt x="608" y="192"/>
                  </a:lnTo>
                  <a:lnTo>
                    <a:pt x="617" y="207"/>
                  </a:lnTo>
                  <a:lnTo>
                    <a:pt x="620" y="226"/>
                  </a:lnTo>
                  <a:lnTo>
                    <a:pt x="620" y="678"/>
                  </a:lnTo>
                  <a:lnTo>
                    <a:pt x="3324" y="678"/>
                  </a:lnTo>
                  <a:lnTo>
                    <a:pt x="3324" y="2147"/>
                  </a:lnTo>
                  <a:lnTo>
                    <a:pt x="620" y="2147"/>
                  </a:lnTo>
                  <a:lnTo>
                    <a:pt x="620" y="2599"/>
                  </a:lnTo>
                  <a:lnTo>
                    <a:pt x="2986" y="2599"/>
                  </a:lnTo>
                  <a:lnTo>
                    <a:pt x="3003" y="2603"/>
                  </a:lnTo>
                  <a:lnTo>
                    <a:pt x="3018" y="2610"/>
                  </a:lnTo>
                  <a:lnTo>
                    <a:pt x="3031" y="2622"/>
                  </a:lnTo>
                  <a:lnTo>
                    <a:pt x="3039" y="2638"/>
                  </a:lnTo>
                  <a:lnTo>
                    <a:pt x="3042" y="2656"/>
                  </a:lnTo>
                  <a:lnTo>
                    <a:pt x="3039" y="2673"/>
                  </a:lnTo>
                  <a:lnTo>
                    <a:pt x="3031" y="2689"/>
                  </a:lnTo>
                  <a:lnTo>
                    <a:pt x="3018" y="2701"/>
                  </a:lnTo>
                  <a:lnTo>
                    <a:pt x="3003" y="2709"/>
                  </a:lnTo>
                  <a:lnTo>
                    <a:pt x="2986" y="2712"/>
                  </a:lnTo>
                  <a:lnTo>
                    <a:pt x="2646" y="2712"/>
                  </a:lnTo>
                  <a:lnTo>
                    <a:pt x="2674" y="2736"/>
                  </a:lnTo>
                  <a:lnTo>
                    <a:pt x="2699" y="2764"/>
                  </a:lnTo>
                  <a:lnTo>
                    <a:pt x="2719" y="2794"/>
                  </a:lnTo>
                  <a:lnTo>
                    <a:pt x="2737" y="2827"/>
                  </a:lnTo>
                  <a:lnTo>
                    <a:pt x="2750" y="2862"/>
                  </a:lnTo>
                  <a:lnTo>
                    <a:pt x="2757" y="2899"/>
                  </a:lnTo>
                  <a:lnTo>
                    <a:pt x="2760" y="2939"/>
                  </a:lnTo>
                  <a:lnTo>
                    <a:pt x="2757" y="2981"/>
                  </a:lnTo>
                  <a:lnTo>
                    <a:pt x="2748" y="3020"/>
                  </a:lnTo>
                  <a:lnTo>
                    <a:pt x="2734" y="3058"/>
                  </a:lnTo>
                  <a:lnTo>
                    <a:pt x="2715" y="3093"/>
                  </a:lnTo>
                  <a:lnTo>
                    <a:pt x="2691" y="3123"/>
                  </a:lnTo>
                  <a:lnTo>
                    <a:pt x="2663" y="3151"/>
                  </a:lnTo>
                  <a:lnTo>
                    <a:pt x="2632" y="3176"/>
                  </a:lnTo>
                  <a:lnTo>
                    <a:pt x="2597" y="3194"/>
                  </a:lnTo>
                  <a:lnTo>
                    <a:pt x="2560" y="3209"/>
                  </a:lnTo>
                  <a:lnTo>
                    <a:pt x="2521" y="3218"/>
                  </a:lnTo>
                  <a:lnTo>
                    <a:pt x="2479" y="3221"/>
                  </a:lnTo>
                  <a:lnTo>
                    <a:pt x="2437" y="3218"/>
                  </a:lnTo>
                  <a:lnTo>
                    <a:pt x="2398" y="3209"/>
                  </a:lnTo>
                  <a:lnTo>
                    <a:pt x="2360" y="3194"/>
                  </a:lnTo>
                  <a:lnTo>
                    <a:pt x="2325" y="3176"/>
                  </a:lnTo>
                  <a:lnTo>
                    <a:pt x="2294" y="3151"/>
                  </a:lnTo>
                  <a:lnTo>
                    <a:pt x="2267" y="3123"/>
                  </a:lnTo>
                  <a:lnTo>
                    <a:pt x="2242" y="3093"/>
                  </a:lnTo>
                  <a:lnTo>
                    <a:pt x="2224" y="3058"/>
                  </a:lnTo>
                  <a:lnTo>
                    <a:pt x="2209" y="3020"/>
                  </a:lnTo>
                  <a:lnTo>
                    <a:pt x="2200" y="2981"/>
                  </a:lnTo>
                  <a:lnTo>
                    <a:pt x="2197" y="2939"/>
                  </a:lnTo>
                  <a:lnTo>
                    <a:pt x="2200" y="2899"/>
                  </a:lnTo>
                  <a:lnTo>
                    <a:pt x="2207" y="2862"/>
                  </a:lnTo>
                  <a:lnTo>
                    <a:pt x="2221" y="2827"/>
                  </a:lnTo>
                  <a:lnTo>
                    <a:pt x="2237" y="2794"/>
                  </a:lnTo>
                  <a:lnTo>
                    <a:pt x="2258" y="2764"/>
                  </a:lnTo>
                  <a:lnTo>
                    <a:pt x="2283" y="2736"/>
                  </a:lnTo>
                  <a:lnTo>
                    <a:pt x="2312" y="2712"/>
                  </a:lnTo>
                  <a:lnTo>
                    <a:pt x="1294" y="2712"/>
                  </a:lnTo>
                  <a:lnTo>
                    <a:pt x="1322" y="2736"/>
                  </a:lnTo>
                  <a:lnTo>
                    <a:pt x="1347" y="2764"/>
                  </a:lnTo>
                  <a:lnTo>
                    <a:pt x="1368" y="2794"/>
                  </a:lnTo>
                  <a:lnTo>
                    <a:pt x="1385" y="2827"/>
                  </a:lnTo>
                  <a:lnTo>
                    <a:pt x="1398" y="2862"/>
                  </a:lnTo>
                  <a:lnTo>
                    <a:pt x="1405" y="2899"/>
                  </a:lnTo>
                  <a:lnTo>
                    <a:pt x="1408" y="2939"/>
                  </a:lnTo>
                  <a:lnTo>
                    <a:pt x="1405" y="2981"/>
                  </a:lnTo>
                  <a:lnTo>
                    <a:pt x="1396" y="3020"/>
                  </a:lnTo>
                  <a:lnTo>
                    <a:pt x="1382" y="3058"/>
                  </a:lnTo>
                  <a:lnTo>
                    <a:pt x="1363" y="3093"/>
                  </a:lnTo>
                  <a:lnTo>
                    <a:pt x="1339" y="3123"/>
                  </a:lnTo>
                  <a:lnTo>
                    <a:pt x="1311" y="3151"/>
                  </a:lnTo>
                  <a:lnTo>
                    <a:pt x="1280" y="3176"/>
                  </a:lnTo>
                  <a:lnTo>
                    <a:pt x="1245" y="3194"/>
                  </a:lnTo>
                  <a:lnTo>
                    <a:pt x="1208" y="3209"/>
                  </a:lnTo>
                  <a:lnTo>
                    <a:pt x="1169" y="3218"/>
                  </a:lnTo>
                  <a:lnTo>
                    <a:pt x="1127" y="3221"/>
                  </a:lnTo>
                  <a:lnTo>
                    <a:pt x="1085" y="3218"/>
                  </a:lnTo>
                  <a:lnTo>
                    <a:pt x="1046" y="3209"/>
                  </a:lnTo>
                  <a:lnTo>
                    <a:pt x="1008" y="3194"/>
                  </a:lnTo>
                  <a:lnTo>
                    <a:pt x="973" y="3176"/>
                  </a:lnTo>
                  <a:lnTo>
                    <a:pt x="942" y="3151"/>
                  </a:lnTo>
                  <a:lnTo>
                    <a:pt x="915" y="3123"/>
                  </a:lnTo>
                  <a:lnTo>
                    <a:pt x="890" y="3093"/>
                  </a:lnTo>
                  <a:lnTo>
                    <a:pt x="872" y="3058"/>
                  </a:lnTo>
                  <a:lnTo>
                    <a:pt x="857" y="3020"/>
                  </a:lnTo>
                  <a:lnTo>
                    <a:pt x="848" y="2981"/>
                  </a:lnTo>
                  <a:lnTo>
                    <a:pt x="845" y="2939"/>
                  </a:lnTo>
                  <a:lnTo>
                    <a:pt x="848" y="2899"/>
                  </a:lnTo>
                  <a:lnTo>
                    <a:pt x="855" y="2862"/>
                  </a:lnTo>
                  <a:lnTo>
                    <a:pt x="869" y="2827"/>
                  </a:lnTo>
                  <a:lnTo>
                    <a:pt x="885" y="2794"/>
                  </a:lnTo>
                  <a:lnTo>
                    <a:pt x="906" y="2764"/>
                  </a:lnTo>
                  <a:lnTo>
                    <a:pt x="931" y="2736"/>
                  </a:lnTo>
                  <a:lnTo>
                    <a:pt x="960" y="2712"/>
                  </a:lnTo>
                  <a:lnTo>
                    <a:pt x="563" y="2712"/>
                  </a:lnTo>
                  <a:lnTo>
                    <a:pt x="546" y="2709"/>
                  </a:lnTo>
                  <a:lnTo>
                    <a:pt x="531" y="2701"/>
                  </a:lnTo>
                  <a:lnTo>
                    <a:pt x="518" y="2689"/>
                  </a:lnTo>
                  <a:lnTo>
                    <a:pt x="510" y="2673"/>
                  </a:lnTo>
                  <a:lnTo>
                    <a:pt x="507" y="2656"/>
                  </a:lnTo>
                  <a:lnTo>
                    <a:pt x="507" y="282"/>
                  </a:lnTo>
                  <a:lnTo>
                    <a:pt x="442" y="282"/>
                  </a:lnTo>
                  <a:lnTo>
                    <a:pt x="432" y="313"/>
                  </a:lnTo>
                  <a:lnTo>
                    <a:pt x="417" y="343"/>
                  </a:lnTo>
                  <a:lnTo>
                    <a:pt x="398" y="370"/>
                  </a:lnTo>
                  <a:lnTo>
                    <a:pt x="376" y="393"/>
                  </a:lnTo>
                  <a:lnTo>
                    <a:pt x="350" y="413"/>
                  </a:lnTo>
                  <a:lnTo>
                    <a:pt x="323" y="429"/>
                  </a:lnTo>
                  <a:lnTo>
                    <a:pt x="292" y="442"/>
                  </a:lnTo>
                  <a:lnTo>
                    <a:pt x="259" y="449"/>
                  </a:lnTo>
                  <a:lnTo>
                    <a:pt x="225" y="452"/>
                  </a:lnTo>
                  <a:lnTo>
                    <a:pt x="188" y="449"/>
                  </a:lnTo>
                  <a:lnTo>
                    <a:pt x="154" y="441"/>
                  </a:lnTo>
                  <a:lnTo>
                    <a:pt x="122" y="426"/>
                  </a:lnTo>
                  <a:lnTo>
                    <a:pt x="92" y="408"/>
                  </a:lnTo>
                  <a:lnTo>
                    <a:pt x="66" y="385"/>
                  </a:lnTo>
                  <a:lnTo>
                    <a:pt x="43" y="359"/>
                  </a:lnTo>
                  <a:lnTo>
                    <a:pt x="26" y="330"/>
                  </a:lnTo>
                  <a:lnTo>
                    <a:pt x="11" y="297"/>
                  </a:lnTo>
                  <a:lnTo>
                    <a:pt x="3" y="262"/>
                  </a:lnTo>
                  <a:lnTo>
                    <a:pt x="0" y="226"/>
                  </a:lnTo>
                  <a:lnTo>
                    <a:pt x="3" y="189"/>
                  </a:lnTo>
                  <a:lnTo>
                    <a:pt x="11" y="154"/>
                  </a:lnTo>
                  <a:lnTo>
                    <a:pt x="26" y="122"/>
                  </a:lnTo>
                  <a:lnTo>
                    <a:pt x="43" y="92"/>
                  </a:lnTo>
                  <a:lnTo>
                    <a:pt x="66" y="66"/>
                  </a:lnTo>
                  <a:lnTo>
                    <a:pt x="92" y="43"/>
                  </a:lnTo>
                  <a:lnTo>
                    <a:pt x="122" y="24"/>
                  </a:lnTo>
                  <a:lnTo>
                    <a:pt x="154" y="11"/>
                  </a:lnTo>
                  <a:lnTo>
                    <a:pt x="188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Freeform 17"/>
            <p:cNvSpPr>
              <a:spLocks/>
            </p:cNvSpPr>
            <p:nvPr/>
          </p:nvSpPr>
          <p:spPr bwMode="auto">
            <a:xfrm>
              <a:off x="9407526" y="20970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Freeform 18"/>
            <p:cNvSpPr>
              <a:spLocks/>
            </p:cNvSpPr>
            <p:nvPr/>
          </p:nvSpPr>
          <p:spPr bwMode="auto">
            <a:xfrm>
              <a:off x="9434513" y="20701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2 h 113"/>
                <a:gd name="T6" fmla="*/ 101 w 113"/>
                <a:gd name="T7" fmla="*/ 23 h 113"/>
                <a:gd name="T8" fmla="*/ 110 w 113"/>
                <a:gd name="T9" fmla="*/ 40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40 h 113"/>
                <a:gd name="T34" fmla="*/ 11 w 113"/>
                <a:gd name="T35" fmla="*/ 23 h 113"/>
                <a:gd name="T36" fmla="*/ 23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10" y="40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Freeform 19"/>
            <p:cNvSpPr>
              <a:spLocks/>
            </p:cNvSpPr>
            <p:nvPr/>
          </p:nvSpPr>
          <p:spPr bwMode="auto">
            <a:xfrm>
              <a:off x="9434513" y="21224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Freeform 20"/>
            <p:cNvSpPr>
              <a:spLocks/>
            </p:cNvSpPr>
            <p:nvPr/>
          </p:nvSpPr>
          <p:spPr bwMode="auto">
            <a:xfrm>
              <a:off x="9461501" y="20970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Freeform 21"/>
            <p:cNvSpPr>
              <a:spLocks/>
            </p:cNvSpPr>
            <p:nvPr/>
          </p:nvSpPr>
          <p:spPr bwMode="auto">
            <a:xfrm>
              <a:off x="9353551" y="20970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22"/>
            <p:cNvSpPr>
              <a:spLocks/>
            </p:cNvSpPr>
            <p:nvPr/>
          </p:nvSpPr>
          <p:spPr bwMode="auto">
            <a:xfrm>
              <a:off x="9380538" y="20701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2 h 113"/>
                <a:gd name="T6" fmla="*/ 101 w 113"/>
                <a:gd name="T7" fmla="*/ 23 h 113"/>
                <a:gd name="T8" fmla="*/ 110 w 113"/>
                <a:gd name="T9" fmla="*/ 40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40 h 113"/>
                <a:gd name="T34" fmla="*/ 11 w 113"/>
                <a:gd name="T35" fmla="*/ 23 h 113"/>
                <a:gd name="T36" fmla="*/ 24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10" y="40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23"/>
            <p:cNvSpPr>
              <a:spLocks/>
            </p:cNvSpPr>
            <p:nvPr/>
          </p:nvSpPr>
          <p:spPr bwMode="auto">
            <a:xfrm>
              <a:off x="9380538" y="21224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24"/>
            <p:cNvSpPr>
              <a:spLocks/>
            </p:cNvSpPr>
            <p:nvPr/>
          </p:nvSpPr>
          <p:spPr bwMode="auto">
            <a:xfrm>
              <a:off x="9247188" y="20970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25"/>
            <p:cNvSpPr>
              <a:spLocks/>
            </p:cNvSpPr>
            <p:nvPr/>
          </p:nvSpPr>
          <p:spPr bwMode="auto">
            <a:xfrm>
              <a:off x="9299576" y="2097088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26"/>
            <p:cNvSpPr>
              <a:spLocks/>
            </p:cNvSpPr>
            <p:nvPr/>
          </p:nvSpPr>
          <p:spPr bwMode="auto">
            <a:xfrm>
              <a:off x="9274176" y="20701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40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40 h 113"/>
                <a:gd name="T34" fmla="*/ 11 w 113"/>
                <a:gd name="T35" fmla="*/ 23 h 113"/>
                <a:gd name="T36" fmla="*/ 24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40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27"/>
            <p:cNvSpPr>
              <a:spLocks/>
            </p:cNvSpPr>
            <p:nvPr/>
          </p:nvSpPr>
          <p:spPr bwMode="auto">
            <a:xfrm>
              <a:off x="9326563" y="2070100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2 h 113"/>
                <a:gd name="T6" fmla="*/ 101 w 113"/>
                <a:gd name="T7" fmla="*/ 23 h 113"/>
                <a:gd name="T8" fmla="*/ 110 w 113"/>
                <a:gd name="T9" fmla="*/ 40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40 h 113"/>
                <a:gd name="T34" fmla="*/ 11 w 113"/>
                <a:gd name="T35" fmla="*/ 23 h 113"/>
                <a:gd name="T36" fmla="*/ 24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10" y="40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28"/>
            <p:cNvSpPr>
              <a:spLocks/>
            </p:cNvSpPr>
            <p:nvPr/>
          </p:nvSpPr>
          <p:spPr bwMode="auto">
            <a:xfrm>
              <a:off x="9274176" y="21224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29"/>
            <p:cNvSpPr>
              <a:spLocks/>
            </p:cNvSpPr>
            <p:nvPr/>
          </p:nvSpPr>
          <p:spPr bwMode="auto">
            <a:xfrm>
              <a:off x="9326563" y="2122488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30"/>
            <p:cNvSpPr>
              <a:spLocks/>
            </p:cNvSpPr>
            <p:nvPr/>
          </p:nvSpPr>
          <p:spPr bwMode="auto">
            <a:xfrm>
              <a:off x="9621838" y="20970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31"/>
            <p:cNvSpPr>
              <a:spLocks/>
            </p:cNvSpPr>
            <p:nvPr/>
          </p:nvSpPr>
          <p:spPr bwMode="auto">
            <a:xfrm>
              <a:off x="9488488" y="20701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2 h 113"/>
                <a:gd name="T6" fmla="*/ 101 w 113"/>
                <a:gd name="T7" fmla="*/ 23 h 113"/>
                <a:gd name="T8" fmla="*/ 110 w 113"/>
                <a:gd name="T9" fmla="*/ 40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40 h 113"/>
                <a:gd name="T34" fmla="*/ 11 w 113"/>
                <a:gd name="T35" fmla="*/ 23 h 113"/>
                <a:gd name="T36" fmla="*/ 24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10" y="40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32"/>
            <p:cNvSpPr>
              <a:spLocks/>
            </p:cNvSpPr>
            <p:nvPr/>
          </p:nvSpPr>
          <p:spPr bwMode="auto">
            <a:xfrm>
              <a:off x="9488488" y="21224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33"/>
            <p:cNvSpPr>
              <a:spLocks/>
            </p:cNvSpPr>
            <p:nvPr/>
          </p:nvSpPr>
          <p:spPr bwMode="auto">
            <a:xfrm>
              <a:off x="9515476" y="20970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34"/>
            <p:cNvSpPr>
              <a:spLocks/>
            </p:cNvSpPr>
            <p:nvPr/>
          </p:nvSpPr>
          <p:spPr bwMode="auto">
            <a:xfrm>
              <a:off x="9567863" y="2097088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8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35"/>
            <p:cNvSpPr>
              <a:spLocks/>
            </p:cNvSpPr>
            <p:nvPr/>
          </p:nvSpPr>
          <p:spPr bwMode="auto">
            <a:xfrm>
              <a:off x="9407526" y="21494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Freeform 36"/>
            <p:cNvSpPr>
              <a:spLocks/>
            </p:cNvSpPr>
            <p:nvPr/>
          </p:nvSpPr>
          <p:spPr bwMode="auto">
            <a:xfrm>
              <a:off x="9461501" y="21494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2" name="Freeform 37"/>
            <p:cNvSpPr>
              <a:spLocks/>
            </p:cNvSpPr>
            <p:nvPr/>
          </p:nvSpPr>
          <p:spPr bwMode="auto">
            <a:xfrm>
              <a:off x="9353551" y="21494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38"/>
            <p:cNvSpPr>
              <a:spLocks/>
            </p:cNvSpPr>
            <p:nvPr/>
          </p:nvSpPr>
          <p:spPr bwMode="auto">
            <a:xfrm>
              <a:off x="9247188" y="21494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39"/>
            <p:cNvSpPr>
              <a:spLocks/>
            </p:cNvSpPr>
            <p:nvPr/>
          </p:nvSpPr>
          <p:spPr bwMode="auto">
            <a:xfrm>
              <a:off x="9299576" y="2149475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40"/>
            <p:cNvSpPr>
              <a:spLocks/>
            </p:cNvSpPr>
            <p:nvPr/>
          </p:nvSpPr>
          <p:spPr bwMode="auto">
            <a:xfrm>
              <a:off x="9621838" y="21494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41"/>
            <p:cNvSpPr>
              <a:spLocks/>
            </p:cNvSpPr>
            <p:nvPr/>
          </p:nvSpPr>
          <p:spPr bwMode="auto">
            <a:xfrm>
              <a:off x="9515476" y="214947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42"/>
            <p:cNvSpPr>
              <a:spLocks/>
            </p:cNvSpPr>
            <p:nvPr/>
          </p:nvSpPr>
          <p:spPr bwMode="auto">
            <a:xfrm>
              <a:off x="9567863" y="2149475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43"/>
            <p:cNvSpPr>
              <a:spLocks/>
            </p:cNvSpPr>
            <p:nvPr/>
          </p:nvSpPr>
          <p:spPr bwMode="auto">
            <a:xfrm>
              <a:off x="9542463" y="2070100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2 h 113"/>
                <a:gd name="T6" fmla="*/ 101 w 113"/>
                <a:gd name="T7" fmla="*/ 23 h 113"/>
                <a:gd name="T8" fmla="*/ 110 w 113"/>
                <a:gd name="T9" fmla="*/ 40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40 h 113"/>
                <a:gd name="T34" fmla="*/ 11 w 113"/>
                <a:gd name="T35" fmla="*/ 23 h 113"/>
                <a:gd name="T36" fmla="*/ 24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1" y="23"/>
                  </a:lnTo>
                  <a:lnTo>
                    <a:pt x="110" y="40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Freeform 44"/>
            <p:cNvSpPr>
              <a:spLocks/>
            </p:cNvSpPr>
            <p:nvPr/>
          </p:nvSpPr>
          <p:spPr bwMode="auto">
            <a:xfrm>
              <a:off x="9594851" y="2070100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89 w 113"/>
                <a:gd name="T5" fmla="*/ 12 h 113"/>
                <a:gd name="T6" fmla="*/ 101 w 113"/>
                <a:gd name="T7" fmla="*/ 23 h 113"/>
                <a:gd name="T8" fmla="*/ 110 w 113"/>
                <a:gd name="T9" fmla="*/ 40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40 h 113"/>
                <a:gd name="T34" fmla="*/ 11 w 113"/>
                <a:gd name="T35" fmla="*/ 23 h 113"/>
                <a:gd name="T36" fmla="*/ 24 w 113"/>
                <a:gd name="T37" fmla="*/ 12 h 113"/>
                <a:gd name="T38" fmla="*/ 39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10" y="40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45"/>
            <p:cNvSpPr>
              <a:spLocks/>
            </p:cNvSpPr>
            <p:nvPr/>
          </p:nvSpPr>
          <p:spPr bwMode="auto">
            <a:xfrm>
              <a:off x="9542463" y="212248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46"/>
            <p:cNvSpPr>
              <a:spLocks/>
            </p:cNvSpPr>
            <p:nvPr/>
          </p:nvSpPr>
          <p:spPr bwMode="auto">
            <a:xfrm>
              <a:off x="9594851" y="2122488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47"/>
            <p:cNvSpPr>
              <a:spLocks/>
            </p:cNvSpPr>
            <p:nvPr/>
          </p:nvSpPr>
          <p:spPr bwMode="auto">
            <a:xfrm>
              <a:off x="9407526" y="2203450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48"/>
            <p:cNvSpPr>
              <a:spLocks/>
            </p:cNvSpPr>
            <p:nvPr/>
          </p:nvSpPr>
          <p:spPr bwMode="auto">
            <a:xfrm>
              <a:off x="9434513" y="217646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49"/>
            <p:cNvSpPr>
              <a:spLocks/>
            </p:cNvSpPr>
            <p:nvPr/>
          </p:nvSpPr>
          <p:spPr bwMode="auto">
            <a:xfrm>
              <a:off x="9434513" y="223043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3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50"/>
            <p:cNvSpPr>
              <a:spLocks/>
            </p:cNvSpPr>
            <p:nvPr/>
          </p:nvSpPr>
          <p:spPr bwMode="auto">
            <a:xfrm>
              <a:off x="9461501" y="2203450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Freeform 51"/>
            <p:cNvSpPr>
              <a:spLocks/>
            </p:cNvSpPr>
            <p:nvPr/>
          </p:nvSpPr>
          <p:spPr bwMode="auto">
            <a:xfrm>
              <a:off x="9353551" y="2203450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52"/>
            <p:cNvSpPr>
              <a:spLocks/>
            </p:cNvSpPr>
            <p:nvPr/>
          </p:nvSpPr>
          <p:spPr bwMode="auto">
            <a:xfrm>
              <a:off x="9380538" y="217646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53"/>
            <p:cNvSpPr>
              <a:spLocks/>
            </p:cNvSpPr>
            <p:nvPr/>
          </p:nvSpPr>
          <p:spPr bwMode="auto">
            <a:xfrm>
              <a:off x="9380538" y="223043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54"/>
            <p:cNvSpPr>
              <a:spLocks/>
            </p:cNvSpPr>
            <p:nvPr/>
          </p:nvSpPr>
          <p:spPr bwMode="auto">
            <a:xfrm>
              <a:off x="9247188" y="2203450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55"/>
            <p:cNvSpPr>
              <a:spLocks/>
            </p:cNvSpPr>
            <p:nvPr/>
          </p:nvSpPr>
          <p:spPr bwMode="auto">
            <a:xfrm>
              <a:off x="9299576" y="2203450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56"/>
            <p:cNvSpPr>
              <a:spLocks/>
            </p:cNvSpPr>
            <p:nvPr/>
          </p:nvSpPr>
          <p:spPr bwMode="auto">
            <a:xfrm>
              <a:off x="9274176" y="217646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57"/>
            <p:cNvSpPr>
              <a:spLocks/>
            </p:cNvSpPr>
            <p:nvPr/>
          </p:nvSpPr>
          <p:spPr bwMode="auto">
            <a:xfrm>
              <a:off x="9326563" y="2176463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58"/>
            <p:cNvSpPr>
              <a:spLocks/>
            </p:cNvSpPr>
            <p:nvPr/>
          </p:nvSpPr>
          <p:spPr bwMode="auto">
            <a:xfrm>
              <a:off x="9274176" y="223043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0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Freeform 59"/>
            <p:cNvSpPr>
              <a:spLocks/>
            </p:cNvSpPr>
            <p:nvPr/>
          </p:nvSpPr>
          <p:spPr bwMode="auto">
            <a:xfrm>
              <a:off x="9326563" y="2230438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60"/>
            <p:cNvSpPr>
              <a:spLocks/>
            </p:cNvSpPr>
            <p:nvPr/>
          </p:nvSpPr>
          <p:spPr bwMode="auto">
            <a:xfrm>
              <a:off x="9621838" y="2203450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61"/>
            <p:cNvSpPr>
              <a:spLocks/>
            </p:cNvSpPr>
            <p:nvPr/>
          </p:nvSpPr>
          <p:spPr bwMode="auto">
            <a:xfrm>
              <a:off x="9488488" y="217646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7" name="Freeform 62"/>
            <p:cNvSpPr>
              <a:spLocks/>
            </p:cNvSpPr>
            <p:nvPr/>
          </p:nvSpPr>
          <p:spPr bwMode="auto">
            <a:xfrm>
              <a:off x="9488488" y="223043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63"/>
            <p:cNvSpPr>
              <a:spLocks/>
            </p:cNvSpPr>
            <p:nvPr/>
          </p:nvSpPr>
          <p:spPr bwMode="auto">
            <a:xfrm>
              <a:off x="9515476" y="2203450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64"/>
            <p:cNvSpPr>
              <a:spLocks/>
            </p:cNvSpPr>
            <p:nvPr/>
          </p:nvSpPr>
          <p:spPr bwMode="auto">
            <a:xfrm>
              <a:off x="9567863" y="2203450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65"/>
            <p:cNvSpPr>
              <a:spLocks/>
            </p:cNvSpPr>
            <p:nvPr/>
          </p:nvSpPr>
          <p:spPr bwMode="auto">
            <a:xfrm>
              <a:off x="9542463" y="217646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66"/>
            <p:cNvSpPr>
              <a:spLocks/>
            </p:cNvSpPr>
            <p:nvPr/>
          </p:nvSpPr>
          <p:spPr bwMode="auto">
            <a:xfrm>
              <a:off x="9594851" y="2176463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67"/>
            <p:cNvSpPr>
              <a:spLocks/>
            </p:cNvSpPr>
            <p:nvPr/>
          </p:nvSpPr>
          <p:spPr bwMode="auto">
            <a:xfrm>
              <a:off x="9542463" y="223043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0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68"/>
            <p:cNvSpPr>
              <a:spLocks/>
            </p:cNvSpPr>
            <p:nvPr/>
          </p:nvSpPr>
          <p:spPr bwMode="auto">
            <a:xfrm>
              <a:off x="9594851" y="2230438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0 h 113"/>
                <a:gd name="T6" fmla="*/ 101 w 113"/>
                <a:gd name="T7" fmla="*/ 22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89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2 h 113"/>
                <a:gd name="T36" fmla="*/ 24 w 113"/>
                <a:gd name="T37" fmla="*/ 10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14" name="Group 902"/>
          <p:cNvGrpSpPr/>
          <p:nvPr/>
        </p:nvGrpSpPr>
        <p:grpSpPr>
          <a:xfrm>
            <a:off x="10582100" y="5397326"/>
            <a:ext cx="536575" cy="534988"/>
            <a:chOff x="7205663" y="2698750"/>
            <a:chExt cx="536575" cy="534988"/>
          </a:xfrm>
          <a:solidFill>
            <a:srgbClr val="000000"/>
          </a:solidFill>
        </p:grpSpPr>
        <p:sp>
          <p:nvSpPr>
            <p:cNvPr id="1415" name="Freeform 369"/>
            <p:cNvSpPr>
              <a:spLocks noEditPoints="1"/>
            </p:cNvSpPr>
            <p:nvPr/>
          </p:nvSpPr>
          <p:spPr bwMode="auto">
            <a:xfrm>
              <a:off x="7205663" y="2698750"/>
              <a:ext cx="536575" cy="534988"/>
            </a:xfrm>
            <a:custGeom>
              <a:avLst/>
              <a:gdLst>
                <a:gd name="T0" fmla="*/ 1465 w 3380"/>
                <a:gd name="T1" fmla="*/ 3113 h 3370"/>
                <a:gd name="T2" fmla="*/ 1408 w 3380"/>
                <a:gd name="T3" fmla="*/ 3258 h 3370"/>
                <a:gd name="T4" fmla="*/ 1972 w 3380"/>
                <a:gd name="T5" fmla="*/ 3056 h 3370"/>
                <a:gd name="T6" fmla="*/ 1690 w 3380"/>
                <a:gd name="T7" fmla="*/ 2888 h 3370"/>
                <a:gd name="T8" fmla="*/ 1408 w 3380"/>
                <a:gd name="T9" fmla="*/ 1381 h 3370"/>
                <a:gd name="T10" fmla="*/ 1469 w 3380"/>
                <a:gd name="T11" fmla="*/ 1329 h 3370"/>
                <a:gd name="T12" fmla="*/ 1489 w 3380"/>
                <a:gd name="T13" fmla="*/ 1302 h 3370"/>
                <a:gd name="T14" fmla="*/ 1521 w 3380"/>
                <a:gd name="T15" fmla="*/ 1292 h 3370"/>
                <a:gd name="T16" fmla="*/ 1554 w 3380"/>
                <a:gd name="T17" fmla="*/ 1303 h 3370"/>
                <a:gd name="T18" fmla="*/ 1574 w 3380"/>
                <a:gd name="T19" fmla="*/ 1331 h 3370"/>
                <a:gd name="T20" fmla="*/ 1574 w 3380"/>
                <a:gd name="T21" fmla="*/ 1365 h 3370"/>
                <a:gd name="T22" fmla="*/ 1555 w 3380"/>
                <a:gd name="T23" fmla="*/ 1392 h 3370"/>
                <a:gd name="T24" fmla="*/ 1638 w 3380"/>
                <a:gd name="T25" fmla="*/ 1497 h 3370"/>
                <a:gd name="T26" fmla="*/ 1657 w 3380"/>
                <a:gd name="T27" fmla="*/ 1471 h 3370"/>
                <a:gd name="T28" fmla="*/ 1690 w 3380"/>
                <a:gd name="T29" fmla="*/ 1460 h 3370"/>
                <a:gd name="T30" fmla="*/ 1723 w 3380"/>
                <a:gd name="T31" fmla="*/ 1471 h 3370"/>
                <a:gd name="T32" fmla="*/ 1742 w 3380"/>
                <a:gd name="T33" fmla="*/ 1497 h 3370"/>
                <a:gd name="T34" fmla="*/ 1825 w 3380"/>
                <a:gd name="T35" fmla="*/ 1392 h 3370"/>
                <a:gd name="T36" fmla="*/ 1806 w 3380"/>
                <a:gd name="T37" fmla="*/ 1365 h 3370"/>
                <a:gd name="T38" fmla="*/ 1806 w 3380"/>
                <a:gd name="T39" fmla="*/ 1331 h 3370"/>
                <a:gd name="T40" fmla="*/ 1826 w 3380"/>
                <a:gd name="T41" fmla="*/ 1303 h 3370"/>
                <a:gd name="T42" fmla="*/ 1859 w 3380"/>
                <a:gd name="T43" fmla="*/ 1292 h 3370"/>
                <a:gd name="T44" fmla="*/ 1891 w 3380"/>
                <a:gd name="T45" fmla="*/ 1302 h 3370"/>
                <a:gd name="T46" fmla="*/ 1911 w 3380"/>
                <a:gd name="T47" fmla="*/ 1329 h 3370"/>
                <a:gd name="T48" fmla="*/ 1972 w 3380"/>
                <a:gd name="T49" fmla="*/ 1381 h 3370"/>
                <a:gd name="T50" fmla="*/ 1915 w 3380"/>
                <a:gd name="T51" fmla="*/ 1011 h 3370"/>
                <a:gd name="T52" fmla="*/ 1904 w 3380"/>
                <a:gd name="T53" fmla="*/ 1044 h 3370"/>
                <a:gd name="T54" fmla="*/ 1876 w 3380"/>
                <a:gd name="T55" fmla="*/ 1064 h 3370"/>
                <a:gd name="T56" fmla="*/ 1842 w 3380"/>
                <a:gd name="T57" fmla="*/ 1064 h 3370"/>
                <a:gd name="T58" fmla="*/ 1814 w 3380"/>
                <a:gd name="T59" fmla="*/ 1044 h 3370"/>
                <a:gd name="T60" fmla="*/ 1803 w 3380"/>
                <a:gd name="T61" fmla="*/ 1011 h 3370"/>
                <a:gd name="T62" fmla="*/ 1574 w 3380"/>
                <a:gd name="T63" fmla="*/ 1028 h 3370"/>
                <a:gd name="T64" fmla="*/ 1554 w 3380"/>
                <a:gd name="T65" fmla="*/ 1056 h 3370"/>
                <a:gd name="T66" fmla="*/ 1521 w 3380"/>
                <a:gd name="T67" fmla="*/ 1067 h 3370"/>
                <a:gd name="T68" fmla="*/ 1488 w 3380"/>
                <a:gd name="T69" fmla="*/ 1056 h 3370"/>
                <a:gd name="T70" fmla="*/ 1468 w 3380"/>
                <a:gd name="T71" fmla="*/ 1028 h 3370"/>
                <a:gd name="T72" fmla="*/ 1408 w 3380"/>
                <a:gd name="T73" fmla="*/ 1011 h 3370"/>
                <a:gd name="T74" fmla="*/ 113 w 3380"/>
                <a:gd name="T75" fmla="*/ 3258 h 3370"/>
                <a:gd name="T76" fmla="*/ 1296 w 3380"/>
                <a:gd name="T77" fmla="*/ 2785 h 3370"/>
                <a:gd name="T78" fmla="*/ 1690 w 3380"/>
                <a:gd name="T79" fmla="*/ 2729 h 3370"/>
                <a:gd name="T80" fmla="*/ 2084 w 3380"/>
                <a:gd name="T81" fmla="*/ 2785 h 3370"/>
                <a:gd name="T82" fmla="*/ 3267 w 3380"/>
                <a:gd name="T83" fmla="*/ 3258 h 3370"/>
                <a:gd name="T84" fmla="*/ 2084 w 3380"/>
                <a:gd name="T85" fmla="*/ 1011 h 3370"/>
                <a:gd name="T86" fmla="*/ 1915 w 3380"/>
                <a:gd name="T87" fmla="*/ 1484 h 3370"/>
                <a:gd name="T88" fmla="*/ 1465 w 3380"/>
                <a:gd name="T89" fmla="*/ 1484 h 3370"/>
                <a:gd name="T90" fmla="*/ 1296 w 3380"/>
                <a:gd name="T91" fmla="*/ 1011 h 3370"/>
                <a:gd name="T92" fmla="*/ 2084 w 3380"/>
                <a:gd name="T93" fmla="*/ 112 h 3370"/>
                <a:gd name="T94" fmla="*/ 3222 w 3380"/>
                <a:gd name="T95" fmla="*/ 899 h 3370"/>
                <a:gd name="T96" fmla="*/ 2084 w 3380"/>
                <a:gd name="T97" fmla="*/ 112 h 3370"/>
                <a:gd name="T98" fmla="*/ 1408 w 3380"/>
                <a:gd name="T99" fmla="*/ 899 h 3370"/>
                <a:gd name="T100" fmla="*/ 1972 w 3380"/>
                <a:gd name="T101" fmla="*/ 112 h 3370"/>
                <a:gd name="T102" fmla="*/ 650 w 3380"/>
                <a:gd name="T103" fmla="*/ 112 h 3370"/>
                <a:gd name="T104" fmla="*/ 1296 w 3380"/>
                <a:gd name="T105" fmla="*/ 899 h 3370"/>
                <a:gd name="T106" fmla="*/ 650 w 3380"/>
                <a:gd name="T107" fmla="*/ 112 h 3370"/>
                <a:gd name="T108" fmla="*/ 2792 w 3380"/>
                <a:gd name="T109" fmla="*/ 0 h 3370"/>
                <a:gd name="T110" fmla="*/ 3380 w 3380"/>
                <a:gd name="T111" fmla="*/ 3370 h 3370"/>
                <a:gd name="T112" fmla="*/ 0 w 3380"/>
                <a:gd name="T113" fmla="*/ 938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80" h="3370">
                  <a:moveTo>
                    <a:pt x="1690" y="2888"/>
                  </a:moveTo>
                  <a:lnTo>
                    <a:pt x="1465" y="3113"/>
                  </a:lnTo>
                  <a:lnTo>
                    <a:pt x="1408" y="3056"/>
                  </a:lnTo>
                  <a:lnTo>
                    <a:pt x="1408" y="3258"/>
                  </a:lnTo>
                  <a:lnTo>
                    <a:pt x="1972" y="3258"/>
                  </a:lnTo>
                  <a:lnTo>
                    <a:pt x="1972" y="3056"/>
                  </a:lnTo>
                  <a:lnTo>
                    <a:pt x="1915" y="3113"/>
                  </a:lnTo>
                  <a:lnTo>
                    <a:pt x="1690" y="2888"/>
                  </a:lnTo>
                  <a:close/>
                  <a:moveTo>
                    <a:pt x="1408" y="1011"/>
                  </a:moveTo>
                  <a:lnTo>
                    <a:pt x="1408" y="1381"/>
                  </a:lnTo>
                  <a:lnTo>
                    <a:pt x="1465" y="1325"/>
                  </a:lnTo>
                  <a:lnTo>
                    <a:pt x="1469" y="1329"/>
                  </a:lnTo>
                  <a:lnTo>
                    <a:pt x="1477" y="1314"/>
                  </a:lnTo>
                  <a:lnTo>
                    <a:pt x="1489" y="1302"/>
                  </a:lnTo>
                  <a:lnTo>
                    <a:pt x="1504" y="1295"/>
                  </a:lnTo>
                  <a:lnTo>
                    <a:pt x="1521" y="1292"/>
                  </a:lnTo>
                  <a:lnTo>
                    <a:pt x="1538" y="1295"/>
                  </a:lnTo>
                  <a:lnTo>
                    <a:pt x="1554" y="1303"/>
                  </a:lnTo>
                  <a:lnTo>
                    <a:pt x="1566" y="1314"/>
                  </a:lnTo>
                  <a:lnTo>
                    <a:pt x="1574" y="1331"/>
                  </a:lnTo>
                  <a:lnTo>
                    <a:pt x="1577" y="1348"/>
                  </a:lnTo>
                  <a:lnTo>
                    <a:pt x="1574" y="1365"/>
                  </a:lnTo>
                  <a:lnTo>
                    <a:pt x="1567" y="1381"/>
                  </a:lnTo>
                  <a:lnTo>
                    <a:pt x="1555" y="1392"/>
                  </a:lnTo>
                  <a:lnTo>
                    <a:pt x="1540" y="1400"/>
                  </a:lnTo>
                  <a:lnTo>
                    <a:pt x="1638" y="1497"/>
                  </a:lnTo>
                  <a:lnTo>
                    <a:pt x="1646" y="1483"/>
                  </a:lnTo>
                  <a:lnTo>
                    <a:pt x="1657" y="1471"/>
                  </a:lnTo>
                  <a:lnTo>
                    <a:pt x="1673" y="1463"/>
                  </a:lnTo>
                  <a:lnTo>
                    <a:pt x="1690" y="1460"/>
                  </a:lnTo>
                  <a:lnTo>
                    <a:pt x="1707" y="1463"/>
                  </a:lnTo>
                  <a:lnTo>
                    <a:pt x="1723" y="1471"/>
                  </a:lnTo>
                  <a:lnTo>
                    <a:pt x="1734" y="1483"/>
                  </a:lnTo>
                  <a:lnTo>
                    <a:pt x="1742" y="1497"/>
                  </a:lnTo>
                  <a:lnTo>
                    <a:pt x="1840" y="1400"/>
                  </a:lnTo>
                  <a:lnTo>
                    <a:pt x="1825" y="1392"/>
                  </a:lnTo>
                  <a:lnTo>
                    <a:pt x="1813" y="1381"/>
                  </a:lnTo>
                  <a:lnTo>
                    <a:pt x="1806" y="1365"/>
                  </a:lnTo>
                  <a:lnTo>
                    <a:pt x="1803" y="1348"/>
                  </a:lnTo>
                  <a:lnTo>
                    <a:pt x="1806" y="1331"/>
                  </a:lnTo>
                  <a:lnTo>
                    <a:pt x="1814" y="1314"/>
                  </a:lnTo>
                  <a:lnTo>
                    <a:pt x="1826" y="1303"/>
                  </a:lnTo>
                  <a:lnTo>
                    <a:pt x="1842" y="1295"/>
                  </a:lnTo>
                  <a:lnTo>
                    <a:pt x="1859" y="1292"/>
                  </a:lnTo>
                  <a:lnTo>
                    <a:pt x="1876" y="1295"/>
                  </a:lnTo>
                  <a:lnTo>
                    <a:pt x="1891" y="1302"/>
                  </a:lnTo>
                  <a:lnTo>
                    <a:pt x="1903" y="1314"/>
                  </a:lnTo>
                  <a:lnTo>
                    <a:pt x="1911" y="1329"/>
                  </a:lnTo>
                  <a:lnTo>
                    <a:pt x="1915" y="1325"/>
                  </a:lnTo>
                  <a:lnTo>
                    <a:pt x="1972" y="1381"/>
                  </a:lnTo>
                  <a:lnTo>
                    <a:pt x="1972" y="1011"/>
                  </a:lnTo>
                  <a:lnTo>
                    <a:pt x="1915" y="1011"/>
                  </a:lnTo>
                  <a:lnTo>
                    <a:pt x="1912" y="1028"/>
                  </a:lnTo>
                  <a:lnTo>
                    <a:pt x="1904" y="1044"/>
                  </a:lnTo>
                  <a:lnTo>
                    <a:pt x="1892" y="1056"/>
                  </a:lnTo>
                  <a:lnTo>
                    <a:pt x="1876" y="1064"/>
                  </a:lnTo>
                  <a:lnTo>
                    <a:pt x="1859" y="1067"/>
                  </a:lnTo>
                  <a:lnTo>
                    <a:pt x="1842" y="1064"/>
                  </a:lnTo>
                  <a:lnTo>
                    <a:pt x="1826" y="1056"/>
                  </a:lnTo>
                  <a:lnTo>
                    <a:pt x="1814" y="1044"/>
                  </a:lnTo>
                  <a:lnTo>
                    <a:pt x="1806" y="1028"/>
                  </a:lnTo>
                  <a:lnTo>
                    <a:pt x="1803" y="1011"/>
                  </a:lnTo>
                  <a:lnTo>
                    <a:pt x="1577" y="1011"/>
                  </a:lnTo>
                  <a:lnTo>
                    <a:pt x="1574" y="1028"/>
                  </a:lnTo>
                  <a:lnTo>
                    <a:pt x="1566" y="1044"/>
                  </a:lnTo>
                  <a:lnTo>
                    <a:pt x="1554" y="1056"/>
                  </a:lnTo>
                  <a:lnTo>
                    <a:pt x="1538" y="1064"/>
                  </a:lnTo>
                  <a:lnTo>
                    <a:pt x="1521" y="1067"/>
                  </a:lnTo>
                  <a:lnTo>
                    <a:pt x="1504" y="1064"/>
                  </a:lnTo>
                  <a:lnTo>
                    <a:pt x="1488" y="1056"/>
                  </a:lnTo>
                  <a:lnTo>
                    <a:pt x="1476" y="1044"/>
                  </a:lnTo>
                  <a:lnTo>
                    <a:pt x="1468" y="1028"/>
                  </a:lnTo>
                  <a:lnTo>
                    <a:pt x="1465" y="1011"/>
                  </a:lnTo>
                  <a:lnTo>
                    <a:pt x="1408" y="1011"/>
                  </a:lnTo>
                  <a:close/>
                  <a:moveTo>
                    <a:pt x="113" y="1011"/>
                  </a:moveTo>
                  <a:lnTo>
                    <a:pt x="113" y="3258"/>
                  </a:lnTo>
                  <a:lnTo>
                    <a:pt x="1296" y="3258"/>
                  </a:lnTo>
                  <a:lnTo>
                    <a:pt x="1296" y="2785"/>
                  </a:lnTo>
                  <a:lnTo>
                    <a:pt x="1465" y="2953"/>
                  </a:lnTo>
                  <a:lnTo>
                    <a:pt x="1690" y="2729"/>
                  </a:lnTo>
                  <a:lnTo>
                    <a:pt x="1915" y="2953"/>
                  </a:lnTo>
                  <a:lnTo>
                    <a:pt x="2084" y="2785"/>
                  </a:lnTo>
                  <a:lnTo>
                    <a:pt x="2084" y="3258"/>
                  </a:lnTo>
                  <a:lnTo>
                    <a:pt x="3267" y="3258"/>
                  </a:lnTo>
                  <a:lnTo>
                    <a:pt x="3267" y="1011"/>
                  </a:lnTo>
                  <a:lnTo>
                    <a:pt x="2084" y="1011"/>
                  </a:lnTo>
                  <a:lnTo>
                    <a:pt x="2084" y="1652"/>
                  </a:lnTo>
                  <a:lnTo>
                    <a:pt x="1915" y="1484"/>
                  </a:lnTo>
                  <a:lnTo>
                    <a:pt x="1690" y="1708"/>
                  </a:lnTo>
                  <a:lnTo>
                    <a:pt x="1465" y="1484"/>
                  </a:lnTo>
                  <a:lnTo>
                    <a:pt x="1296" y="1652"/>
                  </a:lnTo>
                  <a:lnTo>
                    <a:pt x="1296" y="1011"/>
                  </a:lnTo>
                  <a:lnTo>
                    <a:pt x="113" y="1011"/>
                  </a:lnTo>
                  <a:close/>
                  <a:moveTo>
                    <a:pt x="2084" y="112"/>
                  </a:moveTo>
                  <a:lnTo>
                    <a:pt x="2084" y="899"/>
                  </a:lnTo>
                  <a:lnTo>
                    <a:pt x="3222" y="899"/>
                  </a:lnTo>
                  <a:lnTo>
                    <a:pt x="2730" y="112"/>
                  </a:lnTo>
                  <a:lnTo>
                    <a:pt x="2084" y="112"/>
                  </a:lnTo>
                  <a:close/>
                  <a:moveTo>
                    <a:pt x="1408" y="112"/>
                  </a:moveTo>
                  <a:lnTo>
                    <a:pt x="1408" y="899"/>
                  </a:lnTo>
                  <a:lnTo>
                    <a:pt x="1972" y="899"/>
                  </a:lnTo>
                  <a:lnTo>
                    <a:pt x="1972" y="112"/>
                  </a:lnTo>
                  <a:lnTo>
                    <a:pt x="1408" y="112"/>
                  </a:lnTo>
                  <a:close/>
                  <a:moveTo>
                    <a:pt x="650" y="112"/>
                  </a:moveTo>
                  <a:lnTo>
                    <a:pt x="158" y="899"/>
                  </a:lnTo>
                  <a:lnTo>
                    <a:pt x="1296" y="899"/>
                  </a:lnTo>
                  <a:lnTo>
                    <a:pt x="1296" y="112"/>
                  </a:lnTo>
                  <a:lnTo>
                    <a:pt x="650" y="112"/>
                  </a:lnTo>
                  <a:close/>
                  <a:moveTo>
                    <a:pt x="588" y="0"/>
                  </a:moveTo>
                  <a:lnTo>
                    <a:pt x="2792" y="0"/>
                  </a:lnTo>
                  <a:lnTo>
                    <a:pt x="3380" y="938"/>
                  </a:lnTo>
                  <a:lnTo>
                    <a:pt x="3380" y="3370"/>
                  </a:lnTo>
                  <a:lnTo>
                    <a:pt x="0" y="3370"/>
                  </a:lnTo>
                  <a:lnTo>
                    <a:pt x="0" y="938"/>
                  </a:lnTo>
                  <a:lnTo>
                    <a:pt x="5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370"/>
            <p:cNvSpPr>
              <a:spLocks/>
            </p:cNvSpPr>
            <p:nvPr/>
          </p:nvSpPr>
          <p:spPr bwMode="auto">
            <a:xfrm>
              <a:off x="7464426" y="2716213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371"/>
            <p:cNvSpPr>
              <a:spLocks/>
            </p:cNvSpPr>
            <p:nvPr/>
          </p:nvSpPr>
          <p:spPr bwMode="auto">
            <a:xfrm>
              <a:off x="7437438" y="2743200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372"/>
            <p:cNvSpPr>
              <a:spLocks/>
            </p:cNvSpPr>
            <p:nvPr/>
          </p:nvSpPr>
          <p:spPr bwMode="auto">
            <a:xfrm>
              <a:off x="7437438" y="2797175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373"/>
            <p:cNvSpPr>
              <a:spLocks/>
            </p:cNvSpPr>
            <p:nvPr/>
          </p:nvSpPr>
          <p:spPr bwMode="auto">
            <a:xfrm>
              <a:off x="7464426" y="2770188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374"/>
            <p:cNvSpPr>
              <a:spLocks/>
            </p:cNvSpPr>
            <p:nvPr/>
          </p:nvSpPr>
          <p:spPr bwMode="auto">
            <a:xfrm>
              <a:off x="7491413" y="2743200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Freeform 375"/>
            <p:cNvSpPr>
              <a:spLocks/>
            </p:cNvSpPr>
            <p:nvPr/>
          </p:nvSpPr>
          <p:spPr bwMode="auto">
            <a:xfrm>
              <a:off x="7491413" y="2797175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376"/>
            <p:cNvSpPr>
              <a:spLocks/>
            </p:cNvSpPr>
            <p:nvPr/>
          </p:nvSpPr>
          <p:spPr bwMode="auto">
            <a:xfrm>
              <a:off x="7464426" y="2824163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377"/>
            <p:cNvSpPr>
              <a:spLocks/>
            </p:cNvSpPr>
            <p:nvPr/>
          </p:nvSpPr>
          <p:spPr bwMode="auto">
            <a:xfrm>
              <a:off x="7464426" y="2876550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24" name="Group 914"/>
          <p:cNvGrpSpPr/>
          <p:nvPr/>
        </p:nvGrpSpPr>
        <p:grpSpPr>
          <a:xfrm>
            <a:off x="9646606" y="5397326"/>
            <a:ext cx="536575" cy="534988"/>
            <a:chOff x="6307138" y="2698750"/>
            <a:chExt cx="536575" cy="534988"/>
          </a:xfrm>
          <a:solidFill>
            <a:srgbClr val="000000"/>
          </a:solidFill>
        </p:grpSpPr>
        <p:sp>
          <p:nvSpPr>
            <p:cNvPr id="1425" name="Freeform 382"/>
            <p:cNvSpPr>
              <a:spLocks noEditPoints="1"/>
            </p:cNvSpPr>
            <p:nvPr/>
          </p:nvSpPr>
          <p:spPr bwMode="auto">
            <a:xfrm>
              <a:off x="6307138" y="2698750"/>
              <a:ext cx="536575" cy="534988"/>
            </a:xfrm>
            <a:custGeom>
              <a:avLst/>
              <a:gdLst>
                <a:gd name="T0" fmla="*/ 113 w 3380"/>
                <a:gd name="T1" fmla="*/ 1011 h 3370"/>
                <a:gd name="T2" fmla="*/ 113 w 3380"/>
                <a:gd name="T3" fmla="*/ 3258 h 3370"/>
                <a:gd name="T4" fmla="*/ 3267 w 3380"/>
                <a:gd name="T5" fmla="*/ 3258 h 3370"/>
                <a:gd name="T6" fmla="*/ 3267 w 3380"/>
                <a:gd name="T7" fmla="*/ 1011 h 3370"/>
                <a:gd name="T8" fmla="*/ 113 w 3380"/>
                <a:gd name="T9" fmla="*/ 1011 h 3370"/>
                <a:gd name="T10" fmla="*/ 1746 w 3380"/>
                <a:gd name="T11" fmla="*/ 112 h 3370"/>
                <a:gd name="T12" fmla="*/ 1746 w 3380"/>
                <a:gd name="T13" fmla="*/ 899 h 3370"/>
                <a:gd name="T14" fmla="*/ 3222 w 3380"/>
                <a:gd name="T15" fmla="*/ 899 h 3370"/>
                <a:gd name="T16" fmla="*/ 2730 w 3380"/>
                <a:gd name="T17" fmla="*/ 112 h 3370"/>
                <a:gd name="T18" fmla="*/ 1746 w 3380"/>
                <a:gd name="T19" fmla="*/ 112 h 3370"/>
                <a:gd name="T20" fmla="*/ 650 w 3380"/>
                <a:gd name="T21" fmla="*/ 112 h 3370"/>
                <a:gd name="T22" fmla="*/ 158 w 3380"/>
                <a:gd name="T23" fmla="*/ 899 h 3370"/>
                <a:gd name="T24" fmla="*/ 1634 w 3380"/>
                <a:gd name="T25" fmla="*/ 899 h 3370"/>
                <a:gd name="T26" fmla="*/ 1634 w 3380"/>
                <a:gd name="T27" fmla="*/ 112 h 3370"/>
                <a:gd name="T28" fmla="*/ 650 w 3380"/>
                <a:gd name="T29" fmla="*/ 112 h 3370"/>
                <a:gd name="T30" fmla="*/ 588 w 3380"/>
                <a:gd name="T31" fmla="*/ 0 h 3370"/>
                <a:gd name="T32" fmla="*/ 2792 w 3380"/>
                <a:gd name="T33" fmla="*/ 0 h 3370"/>
                <a:gd name="T34" fmla="*/ 3380 w 3380"/>
                <a:gd name="T35" fmla="*/ 938 h 3370"/>
                <a:gd name="T36" fmla="*/ 3380 w 3380"/>
                <a:gd name="T37" fmla="*/ 3370 h 3370"/>
                <a:gd name="T38" fmla="*/ 0 w 3380"/>
                <a:gd name="T39" fmla="*/ 3370 h 3370"/>
                <a:gd name="T40" fmla="*/ 0 w 3380"/>
                <a:gd name="T41" fmla="*/ 938 h 3370"/>
                <a:gd name="T42" fmla="*/ 588 w 3380"/>
                <a:gd name="T43" fmla="*/ 0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0" h="3370">
                  <a:moveTo>
                    <a:pt x="113" y="1011"/>
                  </a:moveTo>
                  <a:lnTo>
                    <a:pt x="113" y="3258"/>
                  </a:lnTo>
                  <a:lnTo>
                    <a:pt x="3267" y="3258"/>
                  </a:lnTo>
                  <a:lnTo>
                    <a:pt x="3267" y="1011"/>
                  </a:lnTo>
                  <a:lnTo>
                    <a:pt x="113" y="1011"/>
                  </a:lnTo>
                  <a:close/>
                  <a:moveTo>
                    <a:pt x="1746" y="112"/>
                  </a:moveTo>
                  <a:lnTo>
                    <a:pt x="1746" y="899"/>
                  </a:lnTo>
                  <a:lnTo>
                    <a:pt x="3222" y="899"/>
                  </a:lnTo>
                  <a:lnTo>
                    <a:pt x="2730" y="112"/>
                  </a:lnTo>
                  <a:lnTo>
                    <a:pt x="1746" y="112"/>
                  </a:lnTo>
                  <a:close/>
                  <a:moveTo>
                    <a:pt x="650" y="112"/>
                  </a:moveTo>
                  <a:lnTo>
                    <a:pt x="158" y="899"/>
                  </a:lnTo>
                  <a:lnTo>
                    <a:pt x="1634" y="899"/>
                  </a:lnTo>
                  <a:lnTo>
                    <a:pt x="1634" y="112"/>
                  </a:lnTo>
                  <a:lnTo>
                    <a:pt x="650" y="112"/>
                  </a:lnTo>
                  <a:close/>
                  <a:moveTo>
                    <a:pt x="588" y="0"/>
                  </a:moveTo>
                  <a:lnTo>
                    <a:pt x="2792" y="0"/>
                  </a:lnTo>
                  <a:lnTo>
                    <a:pt x="3380" y="938"/>
                  </a:lnTo>
                  <a:lnTo>
                    <a:pt x="3380" y="3370"/>
                  </a:lnTo>
                  <a:lnTo>
                    <a:pt x="0" y="3370"/>
                  </a:lnTo>
                  <a:lnTo>
                    <a:pt x="0" y="938"/>
                  </a:lnTo>
                  <a:lnTo>
                    <a:pt x="5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383"/>
            <p:cNvSpPr>
              <a:spLocks noEditPoints="1"/>
            </p:cNvSpPr>
            <p:nvPr/>
          </p:nvSpPr>
          <p:spPr bwMode="auto">
            <a:xfrm>
              <a:off x="6494463" y="2903538"/>
              <a:ext cx="161925" cy="53975"/>
            </a:xfrm>
            <a:custGeom>
              <a:avLst/>
              <a:gdLst>
                <a:gd name="T0" fmla="*/ 169 w 1014"/>
                <a:gd name="T1" fmla="*/ 112 h 337"/>
                <a:gd name="T2" fmla="*/ 152 w 1014"/>
                <a:gd name="T3" fmla="*/ 115 h 337"/>
                <a:gd name="T4" fmla="*/ 135 w 1014"/>
                <a:gd name="T5" fmla="*/ 123 h 337"/>
                <a:gd name="T6" fmla="*/ 124 w 1014"/>
                <a:gd name="T7" fmla="*/ 136 h 337"/>
                <a:gd name="T8" fmla="*/ 116 w 1014"/>
                <a:gd name="T9" fmla="*/ 151 h 337"/>
                <a:gd name="T10" fmla="*/ 113 w 1014"/>
                <a:gd name="T11" fmla="*/ 168 h 337"/>
                <a:gd name="T12" fmla="*/ 116 w 1014"/>
                <a:gd name="T13" fmla="*/ 186 h 337"/>
                <a:gd name="T14" fmla="*/ 124 w 1014"/>
                <a:gd name="T15" fmla="*/ 202 h 337"/>
                <a:gd name="T16" fmla="*/ 135 w 1014"/>
                <a:gd name="T17" fmla="*/ 213 h 337"/>
                <a:gd name="T18" fmla="*/ 152 w 1014"/>
                <a:gd name="T19" fmla="*/ 221 h 337"/>
                <a:gd name="T20" fmla="*/ 169 w 1014"/>
                <a:gd name="T21" fmla="*/ 225 h 337"/>
                <a:gd name="T22" fmla="*/ 845 w 1014"/>
                <a:gd name="T23" fmla="*/ 225 h 337"/>
                <a:gd name="T24" fmla="*/ 862 w 1014"/>
                <a:gd name="T25" fmla="*/ 221 h 337"/>
                <a:gd name="T26" fmla="*/ 879 w 1014"/>
                <a:gd name="T27" fmla="*/ 213 h 337"/>
                <a:gd name="T28" fmla="*/ 890 w 1014"/>
                <a:gd name="T29" fmla="*/ 202 h 337"/>
                <a:gd name="T30" fmla="*/ 898 w 1014"/>
                <a:gd name="T31" fmla="*/ 186 h 337"/>
                <a:gd name="T32" fmla="*/ 901 w 1014"/>
                <a:gd name="T33" fmla="*/ 168 h 337"/>
                <a:gd name="T34" fmla="*/ 898 w 1014"/>
                <a:gd name="T35" fmla="*/ 151 h 337"/>
                <a:gd name="T36" fmla="*/ 890 w 1014"/>
                <a:gd name="T37" fmla="*/ 136 h 337"/>
                <a:gd name="T38" fmla="*/ 879 w 1014"/>
                <a:gd name="T39" fmla="*/ 123 h 337"/>
                <a:gd name="T40" fmla="*/ 862 w 1014"/>
                <a:gd name="T41" fmla="*/ 115 h 337"/>
                <a:gd name="T42" fmla="*/ 845 w 1014"/>
                <a:gd name="T43" fmla="*/ 112 h 337"/>
                <a:gd name="T44" fmla="*/ 169 w 1014"/>
                <a:gd name="T45" fmla="*/ 112 h 337"/>
                <a:gd name="T46" fmla="*/ 169 w 1014"/>
                <a:gd name="T47" fmla="*/ 0 h 337"/>
                <a:gd name="T48" fmla="*/ 845 w 1014"/>
                <a:gd name="T49" fmla="*/ 0 h 337"/>
                <a:gd name="T50" fmla="*/ 876 w 1014"/>
                <a:gd name="T51" fmla="*/ 3 h 337"/>
                <a:gd name="T52" fmla="*/ 904 w 1014"/>
                <a:gd name="T53" fmla="*/ 10 h 337"/>
                <a:gd name="T54" fmla="*/ 930 w 1014"/>
                <a:gd name="T55" fmla="*/ 22 h 337"/>
                <a:gd name="T56" fmla="*/ 954 w 1014"/>
                <a:gd name="T57" fmla="*/ 40 h 337"/>
                <a:gd name="T58" fmla="*/ 974 w 1014"/>
                <a:gd name="T59" fmla="*/ 60 h 337"/>
                <a:gd name="T60" fmla="*/ 990 w 1014"/>
                <a:gd name="T61" fmla="*/ 84 h 337"/>
                <a:gd name="T62" fmla="*/ 1004 w 1014"/>
                <a:gd name="T63" fmla="*/ 110 h 337"/>
                <a:gd name="T64" fmla="*/ 1011 w 1014"/>
                <a:gd name="T65" fmla="*/ 138 h 337"/>
                <a:gd name="T66" fmla="*/ 1014 w 1014"/>
                <a:gd name="T67" fmla="*/ 168 h 337"/>
                <a:gd name="T68" fmla="*/ 1011 w 1014"/>
                <a:gd name="T69" fmla="*/ 199 h 337"/>
                <a:gd name="T70" fmla="*/ 1004 w 1014"/>
                <a:gd name="T71" fmla="*/ 228 h 337"/>
                <a:gd name="T72" fmla="*/ 990 w 1014"/>
                <a:gd name="T73" fmla="*/ 253 h 337"/>
                <a:gd name="T74" fmla="*/ 974 w 1014"/>
                <a:gd name="T75" fmla="*/ 277 h 337"/>
                <a:gd name="T76" fmla="*/ 954 w 1014"/>
                <a:gd name="T77" fmla="*/ 297 h 337"/>
                <a:gd name="T78" fmla="*/ 930 w 1014"/>
                <a:gd name="T79" fmla="*/ 313 h 337"/>
                <a:gd name="T80" fmla="*/ 904 w 1014"/>
                <a:gd name="T81" fmla="*/ 327 h 337"/>
                <a:gd name="T82" fmla="*/ 876 w 1014"/>
                <a:gd name="T83" fmla="*/ 334 h 337"/>
                <a:gd name="T84" fmla="*/ 845 w 1014"/>
                <a:gd name="T85" fmla="*/ 337 h 337"/>
                <a:gd name="T86" fmla="*/ 169 w 1014"/>
                <a:gd name="T87" fmla="*/ 337 h 337"/>
                <a:gd name="T88" fmla="*/ 138 w 1014"/>
                <a:gd name="T89" fmla="*/ 334 h 337"/>
                <a:gd name="T90" fmla="*/ 110 w 1014"/>
                <a:gd name="T91" fmla="*/ 327 h 337"/>
                <a:gd name="T92" fmla="*/ 84 w 1014"/>
                <a:gd name="T93" fmla="*/ 313 h 337"/>
                <a:gd name="T94" fmla="*/ 60 w 1014"/>
                <a:gd name="T95" fmla="*/ 297 h 337"/>
                <a:gd name="T96" fmla="*/ 40 w 1014"/>
                <a:gd name="T97" fmla="*/ 277 h 337"/>
                <a:gd name="T98" fmla="*/ 24 w 1014"/>
                <a:gd name="T99" fmla="*/ 253 h 337"/>
                <a:gd name="T100" fmla="*/ 10 w 1014"/>
                <a:gd name="T101" fmla="*/ 228 h 337"/>
                <a:gd name="T102" fmla="*/ 3 w 1014"/>
                <a:gd name="T103" fmla="*/ 199 h 337"/>
                <a:gd name="T104" fmla="*/ 0 w 1014"/>
                <a:gd name="T105" fmla="*/ 168 h 337"/>
                <a:gd name="T106" fmla="*/ 3 w 1014"/>
                <a:gd name="T107" fmla="*/ 138 h 337"/>
                <a:gd name="T108" fmla="*/ 10 w 1014"/>
                <a:gd name="T109" fmla="*/ 110 h 337"/>
                <a:gd name="T110" fmla="*/ 24 w 1014"/>
                <a:gd name="T111" fmla="*/ 84 h 337"/>
                <a:gd name="T112" fmla="*/ 40 w 1014"/>
                <a:gd name="T113" fmla="*/ 60 h 337"/>
                <a:gd name="T114" fmla="*/ 60 w 1014"/>
                <a:gd name="T115" fmla="*/ 40 h 337"/>
                <a:gd name="T116" fmla="*/ 84 w 1014"/>
                <a:gd name="T117" fmla="*/ 22 h 337"/>
                <a:gd name="T118" fmla="*/ 110 w 1014"/>
                <a:gd name="T119" fmla="*/ 10 h 337"/>
                <a:gd name="T120" fmla="*/ 138 w 1014"/>
                <a:gd name="T121" fmla="*/ 3 h 337"/>
                <a:gd name="T122" fmla="*/ 169 w 1014"/>
                <a:gd name="T123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14" h="337">
                  <a:moveTo>
                    <a:pt x="169" y="112"/>
                  </a:moveTo>
                  <a:lnTo>
                    <a:pt x="152" y="115"/>
                  </a:lnTo>
                  <a:lnTo>
                    <a:pt x="135" y="123"/>
                  </a:lnTo>
                  <a:lnTo>
                    <a:pt x="124" y="136"/>
                  </a:lnTo>
                  <a:lnTo>
                    <a:pt x="116" y="151"/>
                  </a:lnTo>
                  <a:lnTo>
                    <a:pt x="113" y="168"/>
                  </a:lnTo>
                  <a:lnTo>
                    <a:pt x="116" y="186"/>
                  </a:lnTo>
                  <a:lnTo>
                    <a:pt x="124" y="202"/>
                  </a:lnTo>
                  <a:lnTo>
                    <a:pt x="135" y="213"/>
                  </a:lnTo>
                  <a:lnTo>
                    <a:pt x="152" y="221"/>
                  </a:lnTo>
                  <a:lnTo>
                    <a:pt x="169" y="225"/>
                  </a:lnTo>
                  <a:lnTo>
                    <a:pt x="845" y="225"/>
                  </a:lnTo>
                  <a:lnTo>
                    <a:pt x="862" y="221"/>
                  </a:lnTo>
                  <a:lnTo>
                    <a:pt x="879" y="213"/>
                  </a:lnTo>
                  <a:lnTo>
                    <a:pt x="890" y="202"/>
                  </a:lnTo>
                  <a:lnTo>
                    <a:pt x="898" y="186"/>
                  </a:lnTo>
                  <a:lnTo>
                    <a:pt x="901" y="168"/>
                  </a:lnTo>
                  <a:lnTo>
                    <a:pt x="898" y="151"/>
                  </a:lnTo>
                  <a:lnTo>
                    <a:pt x="890" y="136"/>
                  </a:lnTo>
                  <a:lnTo>
                    <a:pt x="879" y="123"/>
                  </a:lnTo>
                  <a:lnTo>
                    <a:pt x="862" y="115"/>
                  </a:lnTo>
                  <a:lnTo>
                    <a:pt x="845" y="112"/>
                  </a:lnTo>
                  <a:lnTo>
                    <a:pt x="169" y="112"/>
                  </a:lnTo>
                  <a:close/>
                  <a:moveTo>
                    <a:pt x="169" y="0"/>
                  </a:moveTo>
                  <a:lnTo>
                    <a:pt x="845" y="0"/>
                  </a:lnTo>
                  <a:lnTo>
                    <a:pt x="876" y="3"/>
                  </a:lnTo>
                  <a:lnTo>
                    <a:pt x="904" y="10"/>
                  </a:lnTo>
                  <a:lnTo>
                    <a:pt x="930" y="22"/>
                  </a:lnTo>
                  <a:lnTo>
                    <a:pt x="954" y="40"/>
                  </a:lnTo>
                  <a:lnTo>
                    <a:pt x="974" y="60"/>
                  </a:lnTo>
                  <a:lnTo>
                    <a:pt x="990" y="84"/>
                  </a:lnTo>
                  <a:lnTo>
                    <a:pt x="1004" y="110"/>
                  </a:lnTo>
                  <a:lnTo>
                    <a:pt x="1011" y="138"/>
                  </a:lnTo>
                  <a:lnTo>
                    <a:pt x="1014" y="168"/>
                  </a:lnTo>
                  <a:lnTo>
                    <a:pt x="1011" y="199"/>
                  </a:lnTo>
                  <a:lnTo>
                    <a:pt x="1004" y="228"/>
                  </a:lnTo>
                  <a:lnTo>
                    <a:pt x="990" y="253"/>
                  </a:lnTo>
                  <a:lnTo>
                    <a:pt x="974" y="277"/>
                  </a:lnTo>
                  <a:lnTo>
                    <a:pt x="954" y="297"/>
                  </a:lnTo>
                  <a:lnTo>
                    <a:pt x="930" y="313"/>
                  </a:lnTo>
                  <a:lnTo>
                    <a:pt x="904" y="327"/>
                  </a:lnTo>
                  <a:lnTo>
                    <a:pt x="876" y="334"/>
                  </a:lnTo>
                  <a:lnTo>
                    <a:pt x="845" y="337"/>
                  </a:lnTo>
                  <a:lnTo>
                    <a:pt x="169" y="337"/>
                  </a:lnTo>
                  <a:lnTo>
                    <a:pt x="138" y="334"/>
                  </a:lnTo>
                  <a:lnTo>
                    <a:pt x="110" y="327"/>
                  </a:lnTo>
                  <a:lnTo>
                    <a:pt x="84" y="313"/>
                  </a:lnTo>
                  <a:lnTo>
                    <a:pt x="60" y="297"/>
                  </a:lnTo>
                  <a:lnTo>
                    <a:pt x="40" y="277"/>
                  </a:lnTo>
                  <a:lnTo>
                    <a:pt x="24" y="253"/>
                  </a:lnTo>
                  <a:lnTo>
                    <a:pt x="10" y="228"/>
                  </a:lnTo>
                  <a:lnTo>
                    <a:pt x="3" y="199"/>
                  </a:lnTo>
                  <a:lnTo>
                    <a:pt x="0" y="168"/>
                  </a:lnTo>
                  <a:lnTo>
                    <a:pt x="3" y="138"/>
                  </a:lnTo>
                  <a:lnTo>
                    <a:pt x="10" y="110"/>
                  </a:lnTo>
                  <a:lnTo>
                    <a:pt x="24" y="84"/>
                  </a:lnTo>
                  <a:lnTo>
                    <a:pt x="40" y="60"/>
                  </a:lnTo>
                  <a:lnTo>
                    <a:pt x="60" y="40"/>
                  </a:lnTo>
                  <a:lnTo>
                    <a:pt x="84" y="22"/>
                  </a:lnTo>
                  <a:lnTo>
                    <a:pt x="110" y="10"/>
                  </a:lnTo>
                  <a:lnTo>
                    <a:pt x="138" y="3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384"/>
            <p:cNvSpPr>
              <a:spLocks/>
            </p:cNvSpPr>
            <p:nvPr/>
          </p:nvSpPr>
          <p:spPr bwMode="auto">
            <a:xfrm>
              <a:off x="6494463" y="3162300"/>
              <a:ext cx="161925" cy="17463"/>
            </a:xfrm>
            <a:custGeom>
              <a:avLst/>
              <a:gdLst>
                <a:gd name="T0" fmla="*/ 56 w 1014"/>
                <a:gd name="T1" fmla="*/ 0 h 112"/>
                <a:gd name="T2" fmla="*/ 958 w 1014"/>
                <a:gd name="T3" fmla="*/ 0 h 112"/>
                <a:gd name="T4" fmla="*/ 975 w 1014"/>
                <a:gd name="T5" fmla="*/ 3 h 112"/>
                <a:gd name="T6" fmla="*/ 990 w 1014"/>
                <a:gd name="T7" fmla="*/ 11 h 112"/>
                <a:gd name="T8" fmla="*/ 1003 w 1014"/>
                <a:gd name="T9" fmla="*/ 23 h 112"/>
                <a:gd name="T10" fmla="*/ 1011 w 1014"/>
                <a:gd name="T11" fmla="*/ 38 h 112"/>
                <a:gd name="T12" fmla="*/ 1014 w 1014"/>
                <a:gd name="T13" fmla="*/ 56 h 112"/>
                <a:gd name="T14" fmla="*/ 1011 w 1014"/>
                <a:gd name="T15" fmla="*/ 73 h 112"/>
                <a:gd name="T16" fmla="*/ 1003 w 1014"/>
                <a:gd name="T17" fmla="*/ 89 h 112"/>
                <a:gd name="T18" fmla="*/ 990 w 1014"/>
                <a:gd name="T19" fmla="*/ 101 h 112"/>
                <a:gd name="T20" fmla="*/ 975 w 1014"/>
                <a:gd name="T21" fmla="*/ 109 h 112"/>
                <a:gd name="T22" fmla="*/ 958 w 1014"/>
                <a:gd name="T23" fmla="*/ 112 h 112"/>
                <a:gd name="T24" fmla="*/ 56 w 1014"/>
                <a:gd name="T25" fmla="*/ 112 h 112"/>
                <a:gd name="T26" fmla="*/ 39 w 1014"/>
                <a:gd name="T27" fmla="*/ 109 h 112"/>
                <a:gd name="T28" fmla="*/ 24 w 1014"/>
                <a:gd name="T29" fmla="*/ 101 h 112"/>
                <a:gd name="T30" fmla="*/ 11 w 1014"/>
                <a:gd name="T31" fmla="*/ 89 h 112"/>
                <a:gd name="T32" fmla="*/ 3 w 1014"/>
                <a:gd name="T33" fmla="*/ 73 h 112"/>
                <a:gd name="T34" fmla="*/ 0 w 1014"/>
                <a:gd name="T35" fmla="*/ 56 h 112"/>
                <a:gd name="T36" fmla="*/ 3 w 1014"/>
                <a:gd name="T37" fmla="*/ 38 h 112"/>
                <a:gd name="T38" fmla="*/ 11 w 1014"/>
                <a:gd name="T39" fmla="*/ 23 h 112"/>
                <a:gd name="T40" fmla="*/ 24 w 1014"/>
                <a:gd name="T41" fmla="*/ 11 h 112"/>
                <a:gd name="T42" fmla="*/ 39 w 1014"/>
                <a:gd name="T43" fmla="*/ 3 h 112"/>
                <a:gd name="T44" fmla="*/ 56 w 101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14" h="112">
                  <a:moveTo>
                    <a:pt x="56" y="0"/>
                  </a:moveTo>
                  <a:lnTo>
                    <a:pt x="958" y="0"/>
                  </a:lnTo>
                  <a:lnTo>
                    <a:pt x="975" y="3"/>
                  </a:lnTo>
                  <a:lnTo>
                    <a:pt x="990" y="11"/>
                  </a:lnTo>
                  <a:lnTo>
                    <a:pt x="1003" y="23"/>
                  </a:lnTo>
                  <a:lnTo>
                    <a:pt x="1011" y="38"/>
                  </a:lnTo>
                  <a:lnTo>
                    <a:pt x="1014" y="56"/>
                  </a:lnTo>
                  <a:lnTo>
                    <a:pt x="1011" y="73"/>
                  </a:lnTo>
                  <a:lnTo>
                    <a:pt x="1003" y="89"/>
                  </a:lnTo>
                  <a:lnTo>
                    <a:pt x="990" y="101"/>
                  </a:lnTo>
                  <a:lnTo>
                    <a:pt x="975" y="109"/>
                  </a:lnTo>
                  <a:lnTo>
                    <a:pt x="958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Freeform 385"/>
            <p:cNvSpPr>
              <a:spLocks/>
            </p:cNvSpPr>
            <p:nvPr/>
          </p:nvSpPr>
          <p:spPr bwMode="auto">
            <a:xfrm>
              <a:off x="6494463" y="3046413"/>
              <a:ext cx="71438" cy="98425"/>
            </a:xfrm>
            <a:custGeom>
              <a:avLst/>
              <a:gdLst>
                <a:gd name="T0" fmla="*/ 218 w 451"/>
                <a:gd name="T1" fmla="*/ 0 h 616"/>
                <a:gd name="T2" fmla="*/ 233 w 451"/>
                <a:gd name="T3" fmla="*/ 0 h 616"/>
                <a:gd name="T4" fmla="*/ 247 w 451"/>
                <a:gd name="T5" fmla="*/ 3 h 616"/>
                <a:gd name="T6" fmla="*/ 257 w 451"/>
                <a:gd name="T7" fmla="*/ 8 h 616"/>
                <a:gd name="T8" fmla="*/ 265 w 451"/>
                <a:gd name="T9" fmla="*/ 15 h 616"/>
                <a:gd name="T10" fmla="*/ 434 w 451"/>
                <a:gd name="T11" fmla="*/ 183 h 616"/>
                <a:gd name="T12" fmla="*/ 443 w 451"/>
                <a:gd name="T13" fmla="*/ 196 h 616"/>
                <a:gd name="T14" fmla="*/ 449 w 451"/>
                <a:gd name="T15" fmla="*/ 209 h 616"/>
                <a:gd name="T16" fmla="*/ 451 w 451"/>
                <a:gd name="T17" fmla="*/ 223 h 616"/>
                <a:gd name="T18" fmla="*/ 449 w 451"/>
                <a:gd name="T19" fmla="*/ 237 h 616"/>
                <a:gd name="T20" fmla="*/ 443 w 451"/>
                <a:gd name="T21" fmla="*/ 251 h 616"/>
                <a:gd name="T22" fmla="*/ 434 w 451"/>
                <a:gd name="T23" fmla="*/ 263 h 616"/>
                <a:gd name="T24" fmla="*/ 422 w 451"/>
                <a:gd name="T25" fmla="*/ 272 h 616"/>
                <a:gd name="T26" fmla="*/ 409 w 451"/>
                <a:gd name="T27" fmla="*/ 277 h 616"/>
                <a:gd name="T28" fmla="*/ 394 w 451"/>
                <a:gd name="T29" fmla="*/ 279 h 616"/>
                <a:gd name="T30" fmla="*/ 380 w 451"/>
                <a:gd name="T31" fmla="*/ 277 h 616"/>
                <a:gd name="T32" fmla="*/ 367 w 451"/>
                <a:gd name="T33" fmla="*/ 272 h 616"/>
                <a:gd name="T34" fmla="*/ 354 w 451"/>
                <a:gd name="T35" fmla="*/ 263 h 616"/>
                <a:gd name="T36" fmla="*/ 282 w 451"/>
                <a:gd name="T37" fmla="*/ 190 h 616"/>
                <a:gd name="T38" fmla="*/ 282 w 451"/>
                <a:gd name="T39" fmla="*/ 560 h 616"/>
                <a:gd name="T40" fmla="*/ 279 w 451"/>
                <a:gd name="T41" fmla="*/ 578 h 616"/>
                <a:gd name="T42" fmla="*/ 270 w 451"/>
                <a:gd name="T43" fmla="*/ 593 h 616"/>
                <a:gd name="T44" fmla="*/ 258 w 451"/>
                <a:gd name="T45" fmla="*/ 605 h 616"/>
                <a:gd name="T46" fmla="*/ 243 w 451"/>
                <a:gd name="T47" fmla="*/ 613 h 616"/>
                <a:gd name="T48" fmla="*/ 225 w 451"/>
                <a:gd name="T49" fmla="*/ 616 h 616"/>
                <a:gd name="T50" fmla="*/ 208 w 451"/>
                <a:gd name="T51" fmla="*/ 613 h 616"/>
                <a:gd name="T52" fmla="*/ 193 w 451"/>
                <a:gd name="T53" fmla="*/ 605 h 616"/>
                <a:gd name="T54" fmla="*/ 180 w 451"/>
                <a:gd name="T55" fmla="*/ 593 h 616"/>
                <a:gd name="T56" fmla="*/ 172 w 451"/>
                <a:gd name="T57" fmla="*/ 578 h 616"/>
                <a:gd name="T58" fmla="*/ 169 w 451"/>
                <a:gd name="T59" fmla="*/ 560 h 616"/>
                <a:gd name="T60" fmla="*/ 169 w 451"/>
                <a:gd name="T61" fmla="*/ 190 h 616"/>
                <a:gd name="T62" fmla="*/ 96 w 451"/>
                <a:gd name="T63" fmla="*/ 263 h 616"/>
                <a:gd name="T64" fmla="*/ 84 w 451"/>
                <a:gd name="T65" fmla="*/ 272 h 616"/>
                <a:gd name="T66" fmla="*/ 71 w 451"/>
                <a:gd name="T67" fmla="*/ 277 h 616"/>
                <a:gd name="T68" fmla="*/ 56 w 451"/>
                <a:gd name="T69" fmla="*/ 279 h 616"/>
                <a:gd name="T70" fmla="*/ 42 w 451"/>
                <a:gd name="T71" fmla="*/ 277 h 616"/>
                <a:gd name="T72" fmla="*/ 29 w 451"/>
                <a:gd name="T73" fmla="*/ 272 h 616"/>
                <a:gd name="T74" fmla="*/ 16 w 451"/>
                <a:gd name="T75" fmla="*/ 263 h 616"/>
                <a:gd name="T76" fmla="*/ 7 w 451"/>
                <a:gd name="T77" fmla="*/ 251 h 616"/>
                <a:gd name="T78" fmla="*/ 2 w 451"/>
                <a:gd name="T79" fmla="*/ 237 h 616"/>
                <a:gd name="T80" fmla="*/ 0 w 451"/>
                <a:gd name="T81" fmla="*/ 223 h 616"/>
                <a:gd name="T82" fmla="*/ 2 w 451"/>
                <a:gd name="T83" fmla="*/ 209 h 616"/>
                <a:gd name="T84" fmla="*/ 7 w 451"/>
                <a:gd name="T85" fmla="*/ 196 h 616"/>
                <a:gd name="T86" fmla="*/ 16 w 451"/>
                <a:gd name="T87" fmla="*/ 183 h 616"/>
                <a:gd name="T88" fmla="*/ 185 w 451"/>
                <a:gd name="T89" fmla="*/ 15 h 616"/>
                <a:gd name="T90" fmla="*/ 194 w 451"/>
                <a:gd name="T91" fmla="*/ 8 h 616"/>
                <a:gd name="T92" fmla="*/ 204 w 451"/>
                <a:gd name="T93" fmla="*/ 3 h 616"/>
                <a:gd name="T94" fmla="*/ 218 w 451"/>
                <a:gd name="T95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51" h="616">
                  <a:moveTo>
                    <a:pt x="218" y="0"/>
                  </a:moveTo>
                  <a:lnTo>
                    <a:pt x="233" y="0"/>
                  </a:lnTo>
                  <a:lnTo>
                    <a:pt x="247" y="3"/>
                  </a:lnTo>
                  <a:lnTo>
                    <a:pt x="257" y="8"/>
                  </a:lnTo>
                  <a:lnTo>
                    <a:pt x="265" y="15"/>
                  </a:lnTo>
                  <a:lnTo>
                    <a:pt x="434" y="183"/>
                  </a:lnTo>
                  <a:lnTo>
                    <a:pt x="443" y="196"/>
                  </a:lnTo>
                  <a:lnTo>
                    <a:pt x="449" y="209"/>
                  </a:lnTo>
                  <a:lnTo>
                    <a:pt x="451" y="223"/>
                  </a:lnTo>
                  <a:lnTo>
                    <a:pt x="449" y="237"/>
                  </a:lnTo>
                  <a:lnTo>
                    <a:pt x="443" y="251"/>
                  </a:lnTo>
                  <a:lnTo>
                    <a:pt x="434" y="263"/>
                  </a:lnTo>
                  <a:lnTo>
                    <a:pt x="422" y="272"/>
                  </a:lnTo>
                  <a:lnTo>
                    <a:pt x="409" y="277"/>
                  </a:lnTo>
                  <a:lnTo>
                    <a:pt x="394" y="279"/>
                  </a:lnTo>
                  <a:lnTo>
                    <a:pt x="380" y="277"/>
                  </a:lnTo>
                  <a:lnTo>
                    <a:pt x="367" y="272"/>
                  </a:lnTo>
                  <a:lnTo>
                    <a:pt x="354" y="263"/>
                  </a:lnTo>
                  <a:lnTo>
                    <a:pt x="282" y="190"/>
                  </a:lnTo>
                  <a:lnTo>
                    <a:pt x="282" y="560"/>
                  </a:lnTo>
                  <a:lnTo>
                    <a:pt x="279" y="578"/>
                  </a:lnTo>
                  <a:lnTo>
                    <a:pt x="270" y="593"/>
                  </a:lnTo>
                  <a:lnTo>
                    <a:pt x="258" y="605"/>
                  </a:lnTo>
                  <a:lnTo>
                    <a:pt x="243" y="613"/>
                  </a:lnTo>
                  <a:lnTo>
                    <a:pt x="225" y="616"/>
                  </a:lnTo>
                  <a:lnTo>
                    <a:pt x="208" y="613"/>
                  </a:lnTo>
                  <a:lnTo>
                    <a:pt x="193" y="605"/>
                  </a:lnTo>
                  <a:lnTo>
                    <a:pt x="180" y="593"/>
                  </a:lnTo>
                  <a:lnTo>
                    <a:pt x="172" y="578"/>
                  </a:lnTo>
                  <a:lnTo>
                    <a:pt x="169" y="560"/>
                  </a:lnTo>
                  <a:lnTo>
                    <a:pt x="169" y="190"/>
                  </a:lnTo>
                  <a:lnTo>
                    <a:pt x="96" y="263"/>
                  </a:lnTo>
                  <a:lnTo>
                    <a:pt x="84" y="272"/>
                  </a:lnTo>
                  <a:lnTo>
                    <a:pt x="71" y="277"/>
                  </a:lnTo>
                  <a:lnTo>
                    <a:pt x="56" y="279"/>
                  </a:lnTo>
                  <a:lnTo>
                    <a:pt x="42" y="277"/>
                  </a:lnTo>
                  <a:lnTo>
                    <a:pt x="29" y="272"/>
                  </a:lnTo>
                  <a:lnTo>
                    <a:pt x="16" y="263"/>
                  </a:lnTo>
                  <a:lnTo>
                    <a:pt x="7" y="251"/>
                  </a:lnTo>
                  <a:lnTo>
                    <a:pt x="2" y="237"/>
                  </a:lnTo>
                  <a:lnTo>
                    <a:pt x="0" y="223"/>
                  </a:lnTo>
                  <a:lnTo>
                    <a:pt x="2" y="209"/>
                  </a:lnTo>
                  <a:lnTo>
                    <a:pt x="7" y="196"/>
                  </a:lnTo>
                  <a:lnTo>
                    <a:pt x="16" y="183"/>
                  </a:lnTo>
                  <a:lnTo>
                    <a:pt x="185" y="15"/>
                  </a:lnTo>
                  <a:lnTo>
                    <a:pt x="194" y="8"/>
                  </a:lnTo>
                  <a:lnTo>
                    <a:pt x="204" y="3"/>
                  </a:lnTo>
                  <a:lnTo>
                    <a:pt x="2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Freeform 386"/>
            <p:cNvSpPr>
              <a:spLocks/>
            </p:cNvSpPr>
            <p:nvPr/>
          </p:nvSpPr>
          <p:spPr bwMode="auto">
            <a:xfrm>
              <a:off x="6584951" y="3046413"/>
              <a:ext cx="71438" cy="98425"/>
            </a:xfrm>
            <a:custGeom>
              <a:avLst/>
              <a:gdLst>
                <a:gd name="T0" fmla="*/ 218 w 451"/>
                <a:gd name="T1" fmla="*/ 0 h 616"/>
                <a:gd name="T2" fmla="*/ 233 w 451"/>
                <a:gd name="T3" fmla="*/ 0 h 616"/>
                <a:gd name="T4" fmla="*/ 247 w 451"/>
                <a:gd name="T5" fmla="*/ 3 h 616"/>
                <a:gd name="T6" fmla="*/ 257 w 451"/>
                <a:gd name="T7" fmla="*/ 8 h 616"/>
                <a:gd name="T8" fmla="*/ 266 w 451"/>
                <a:gd name="T9" fmla="*/ 15 h 616"/>
                <a:gd name="T10" fmla="*/ 435 w 451"/>
                <a:gd name="T11" fmla="*/ 183 h 616"/>
                <a:gd name="T12" fmla="*/ 444 w 451"/>
                <a:gd name="T13" fmla="*/ 196 h 616"/>
                <a:gd name="T14" fmla="*/ 449 w 451"/>
                <a:gd name="T15" fmla="*/ 209 h 616"/>
                <a:gd name="T16" fmla="*/ 451 w 451"/>
                <a:gd name="T17" fmla="*/ 223 h 616"/>
                <a:gd name="T18" fmla="*/ 449 w 451"/>
                <a:gd name="T19" fmla="*/ 237 h 616"/>
                <a:gd name="T20" fmla="*/ 444 w 451"/>
                <a:gd name="T21" fmla="*/ 251 h 616"/>
                <a:gd name="T22" fmla="*/ 435 w 451"/>
                <a:gd name="T23" fmla="*/ 263 h 616"/>
                <a:gd name="T24" fmla="*/ 422 w 451"/>
                <a:gd name="T25" fmla="*/ 272 h 616"/>
                <a:gd name="T26" fmla="*/ 409 w 451"/>
                <a:gd name="T27" fmla="*/ 277 h 616"/>
                <a:gd name="T28" fmla="*/ 395 w 451"/>
                <a:gd name="T29" fmla="*/ 279 h 616"/>
                <a:gd name="T30" fmla="*/ 380 w 451"/>
                <a:gd name="T31" fmla="*/ 277 h 616"/>
                <a:gd name="T32" fmla="*/ 367 w 451"/>
                <a:gd name="T33" fmla="*/ 272 h 616"/>
                <a:gd name="T34" fmla="*/ 355 w 451"/>
                <a:gd name="T35" fmla="*/ 263 h 616"/>
                <a:gd name="T36" fmla="*/ 282 w 451"/>
                <a:gd name="T37" fmla="*/ 190 h 616"/>
                <a:gd name="T38" fmla="*/ 282 w 451"/>
                <a:gd name="T39" fmla="*/ 560 h 616"/>
                <a:gd name="T40" fmla="*/ 279 w 451"/>
                <a:gd name="T41" fmla="*/ 578 h 616"/>
                <a:gd name="T42" fmla="*/ 271 w 451"/>
                <a:gd name="T43" fmla="*/ 593 h 616"/>
                <a:gd name="T44" fmla="*/ 258 w 451"/>
                <a:gd name="T45" fmla="*/ 605 h 616"/>
                <a:gd name="T46" fmla="*/ 243 w 451"/>
                <a:gd name="T47" fmla="*/ 613 h 616"/>
                <a:gd name="T48" fmla="*/ 226 w 451"/>
                <a:gd name="T49" fmla="*/ 616 h 616"/>
                <a:gd name="T50" fmla="*/ 208 w 451"/>
                <a:gd name="T51" fmla="*/ 613 h 616"/>
                <a:gd name="T52" fmla="*/ 193 w 451"/>
                <a:gd name="T53" fmla="*/ 605 h 616"/>
                <a:gd name="T54" fmla="*/ 181 w 451"/>
                <a:gd name="T55" fmla="*/ 593 h 616"/>
                <a:gd name="T56" fmla="*/ 172 w 451"/>
                <a:gd name="T57" fmla="*/ 578 h 616"/>
                <a:gd name="T58" fmla="*/ 169 w 451"/>
                <a:gd name="T59" fmla="*/ 560 h 616"/>
                <a:gd name="T60" fmla="*/ 169 w 451"/>
                <a:gd name="T61" fmla="*/ 190 h 616"/>
                <a:gd name="T62" fmla="*/ 97 w 451"/>
                <a:gd name="T63" fmla="*/ 263 h 616"/>
                <a:gd name="T64" fmla="*/ 84 w 451"/>
                <a:gd name="T65" fmla="*/ 272 h 616"/>
                <a:gd name="T66" fmla="*/ 71 w 451"/>
                <a:gd name="T67" fmla="*/ 277 h 616"/>
                <a:gd name="T68" fmla="*/ 57 w 451"/>
                <a:gd name="T69" fmla="*/ 279 h 616"/>
                <a:gd name="T70" fmla="*/ 42 w 451"/>
                <a:gd name="T71" fmla="*/ 277 h 616"/>
                <a:gd name="T72" fmla="*/ 29 w 451"/>
                <a:gd name="T73" fmla="*/ 272 h 616"/>
                <a:gd name="T74" fmla="*/ 17 w 451"/>
                <a:gd name="T75" fmla="*/ 263 h 616"/>
                <a:gd name="T76" fmla="*/ 8 w 451"/>
                <a:gd name="T77" fmla="*/ 251 h 616"/>
                <a:gd name="T78" fmla="*/ 2 w 451"/>
                <a:gd name="T79" fmla="*/ 237 h 616"/>
                <a:gd name="T80" fmla="*/ 0 w 451"/>
                <a:gd name="T81" fmla="*/ 223 h 616"/>
                <a:gd name="T82" fmla="*/ 2 w 451"/>
                <a:gd name="T83" fmla="*/ 209 h 616"/>
                <a:gd name="T84" fmla="*/ 8 w 451"/>
                <a:gd name="T85" fmla="*/ 196 h 616"/>
                <a:gd name="T86" fmla="*/ 17 w 451"/>
                <a:gd name="T87" fmla="*/ 183 h 616"/>
                <a:gd name="T88" fmla="*/ 186 w 451"/>
                <a:gd name="T89" fmla="*/ 15 h 616"/>
                <a:gd name="T90" fmla="*/ 194 w 451"/>
                <a:gd name="T91" fmla="*/ 8 h 616"/>
                <a:gd name="T92" fmla="*/ 204 w 451"/>
                <a:gd name="T93" fmla="*/ 3 h 616"/>
                <a:gd name="T94" fmla="*/ 218 w 451"/>
                <a:gd name="T95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51" h="616">
                  <a:moveTo>
                    <a:pt x="218" y="0"/>
                  </a:moveTo>
                  <a:lnTo>
                    <a:pt x="233" y="0"/>
                  </a:lnTo>
                  <a:lnTo>
                    <a:pt x="247" y="3"/>
                  </a:lnTo>
                  <a:lnTo>
                    <a:pt x="257" y="8"/>
                  </a:lnTo>
                  <a:lnTo>
                    <a:pt x="266" y="15"/>
                  </a:lnTo>
                  <a:lnTo>
                    <a:pt x="435" y="183"/>
                  </a:lnTo>
                  <a:lnTo>
                    <a:pt x="444" y="196"/>
                  </a:lnTo>
                  <a:lnTo>
                    <a:pt x="449" y="209"/>
                  </a:lnTo>
                  <a:lnTo>
                    <a:pt x="451" y="223"/>
                  </a:lnTo>
                  <a:lnTo>
                    <a:pt x="449" y="237"/>
                  </a:lnTo>
                  <a:lnTo>
                    <a:pt x="444" y="251"/>
                  </a:lnTo>
                  <a:lnTo>
                    <a:pt x="435" y="263"/>
                  </a:lnTo>
                  <a:lnTo>
                    <a:pt x="422" y="272"/>
                  </a:lnTo>
                  <a:lnTo>
                    <a:pt x="409" y="277"/>
                  </a:lnTo>
                  <a:lnTo>
                    <a:pt x="395" y="279"/>
                  </a:lnTo>
                  <a:lnTo>
                    <a:pt x="380" y="277"/>
                  </a:lnTo>
                  <a:lnTo>
                    <a:pt x="367" y="272"/>
                  </a:lnTo>
                  <a:lnTo>
                    <a:pt x="355" y="263"/>
                  </a:lnTo>
                  <a:lnTo>
                    <a:pt x="282" y="190"/>
                  </a:lnTo>
                  <a:lnTo>
                    <a:pt x="282" y="560"/>
                  </a:lnTo>
                  <a:lnTo>
                    <a:pt x="279" y="578"/>
                  </a:lnTo>
                  <a:lnTo>
                    <a:pt x="271" y="593"/>
                  </a:lnTo>
                  <a:lnTo>
                    <a:pt x="258" y="605"/>
                  </a:lnTo>
                  <a:lnTo>
                    <a:pt x="243" y="613"/>
                  </a:lnTo>
                  <a:lnTo>
                    <a:pt x="226" y="616"/>
                  </a:lnTo>
                  <a:lnTo>
                    <a:pt x="208" y="613"/>
                  </a:lnTo>
                  <a:lnTo>
                    <a:pt x="193" y="605"/>
                  </a:lnTo>
                  <a:lnTo>
                    <a:pt x="181" y="593"/>
                  </a:lnTo>
                  <a:lnTo>
                    <a:pt x="172" y="578"/>
                  </a:lnTo>
                  <a:lnTo>
                    <a:pt x="169" y="560"/>
                  </a:lnTo>
                  <a:lnTo>
                    <a:pt x="169" y="190"/>
                  </a:lnTo>
                  <a:lnTo>
                    <a:pt x="97" y="263"/>
                  </a:lnTo>
                  <a:lnTo>
                    <a:pt x="84" y="272"/>
                  </a:lnTo>
                  <a:lnTo>
                    <a:pt x="71" y="277"/>
                  </a:lnTo>
                  <a:lnTo>
                    <a:pt x="57" y="279"/>
                  </a:lnTo>
                  <a:lnTo>
                    <a:pt x="42" y="277"/>
                  </a:lnTo>
                  <a:lnTo>
                    <a:pt x="29" y="272"/>
                  </a:lnTo>
                  <a:lnTo>
                    <a:pt x="17" y="263"/>
                  </a:lnTo>
                  <a:lnTo>
                    <a:pt x="8" y="251"/>
                  </a:lnTo>
                  <a:lnTo>
                    <a:pt x="2" y="237"/>
                  </a:lnTo>
                  <a:lnTo>
                    <a:pt x="0" y="223"/>
                  </a:lnTo>
                  <a:lnTo>
                    <a:pt x="2" y="209"/>
                  </a:lnTo>
                  <a:lnTo>
                    <a:pt x="8" y="196"/>
                  </a:lnTo>
                  <a:lnTo>
                    <a:pt x="17" y="183"/>
                  </a:lnTo>
                  <a:lnTo>
                    <a:pt x="186" y="15"/>
                  </a:lnTo>
                  <a:lnTo>
                    <a:pt x="194" y="8"/>
                  </a:lnTo>
                  <a:lnTo>
                    <a:pt x="204" y="3"/>
                  </a:lnTo>
                  <a:lnTo>
                    <a:pt x="2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30" name="Group 933"/>
          <p:cNvGrpSpPr/>
          <p:nvPr/>
        </p:nvGrpSpPr>
        <p:grpSpPr>
          <a:xfrm>
            <a:off x="7841956" y="666626"/>
            <a:ext cx="534988" cy="534988"/>
            <a:chOff x="5378450" y="2698750"/>
            <a:chExt cx="534988" cy="534988"/>
          </a:xfrm>
          <a:solidFill>
            <a:srgbClr val="000000"/>
          </a:solidFill>
        </p:grpSpPr>
        <p:sp>
          <p:nvSpPr>
            <p:cNvPr id="1431" name="Freeform 391"/>
            <p:cNvSpPr>
              <a:spLocks noEditPoints="1"/>
            </p:cNvSpPr>
            <p:nvPr/>
          </p:nvSpPr>
          <p:spPr bwMode="auto">
            <a:xfrm>
              <a:off x="5378450" y="2698750"/>
              <a:ext cx="534988" cy="534988"/>
            </a:xfrm>
            <a:custGeom>
              <a:avLst/>
              <a:gdLst>
                <a:gd name="T0" fmla="*/ 1910 w 3370"/>
                <a:gd name="T1" fmla="*/ 1830 h 3370"/>
                <a:gd name="T2" fmla="*/ 1898 w 3370"/>
                <a:gd name="T3" fmla="*/ 1044 h 3370"/>
                <a:gd name="T4" fmla="*/ 1821 w 3370"/>
                <a:gd name="T5" fmla="*/ 1056 h 3370"/>
                <a:gd name="T6" fmla="*/ 1570 w 3370"/>
                <a:gd name="T7" fmla="*/ 1028 h 3370"/>
                <a:gd name="T8" fmla="*/ 1499 w 3370"/>
                <a:gd name="T9" fmla="*/ 1064 h 3370"/>
                <a:gd name="T10" fmla="*/ 1404 w 3370"/>
                <a:gd name="T11" fmla="*/ 1011 h 3370"/>
                <a:gd name="T12" fmla="*/ 190 w 3370"/>
                <a:gd name="T13" fmla="*/ 1168 h 3370"/>
                <a:gd name="T14" fmla="*/ 112 w 3370"/>
                <a:gd name="T15" fmla="*/ 1127 h 3370"/>
                <a:gd name="T16" fmla="*/ 173 w 3370"/>
                <a:gd name="T17" fmla="*/ 1899 h 3370"/>
                <a:gd name="T18" fmla="*/ 341 w 3370"/>
                <a:gd name="T19" fmla="*/ 2057 h 3370"/>
                <a:gd name="T20" fmla="*/ 541 w 3370"/>
                <a:gd name="T21" fmla="*/ 2070 h 3370"/>
                <a:gd name="T22" fmla="*/ 665 w 3370"/>
                <a:gd name="T23" fmla="*/ 2077 h 3370"/>
                <a:gd name="T24" fmla="*/ 118 w 3370"/>
                <a:gd name="T25" fmla="*/ 2986 h 3370"/>
                <a:gd name="T26" fmla="*/ 241 w 3370"/>
                <a:gd name="T27" fmla="*/ 3049 h 3370"/>
                <a:gd name="T28" fmla="*/ 308 w 3370"/>
                <a:gd name="T29" fmla="*/ 3040 h 3370"/>
                <a:gd name="T30" fmla="*/ 335 w 3370"/>
                <a:gd name="T31" fmla="*/ 3103 h 3370"/>
                <a:gd name="T32" fmla="*/ 1410 w 3370"/>
                <a:gd name="T33" fmla="*/ 3258 h 3370"/>
                <a:gd name="T34" fmla="*/ 1736 w 3370"/>
                <a:gd name="T35" fmla="*/ 3182 h 3370"/>
                <a:gd name="T36" fmla="*/ 2058 w 3370"/>
                <a:gd name="T37" fmla="*/ 3104 h 3370"/>
                <a:gd name="T38" fmla="*/ 2251 w 3370"/>
                <a:gd name="T39" fmla="*/ 3032 h 3370"/>
                <a:gd name="T40" fmla="*/ 2289 w 3370"/>
                <a:gd name="T41" fmla="*/ 2904 h 3370"/>
                <a:gd name="T42" fmla="*/ 2305 w 3370"/>
                <a:gd name="T43" fmla="*/ 2848 h 3370"/>
                <a:gd name="T44" fmla="*/ 2892 w 3370"/>
                <a:gd name="T45" fmla="*/ 3258 h 3370"/>
                <a:gd name="T46" fmla="*/ 3235 w 3370"/>
                <a:gd name="T47" fmla="*/ 3219 h 3370"/>
                <a:gd name="T48" fmla="*/ 3256 w 3370"/>
                <a:gd name="T49" fmla="*/ 2722 h 3370"/>
                <a:gd name="T50" fmla="*/ 2499 w 3370"/>
                <a:gd name="T51" fmla="*/ 1878 h 3370"/>
                <a:gd name="T52" fmla="*/ 3255 w 3370"/>
                <a:gd name="T53" fmla="*/ 1464 h 3370"/>
                <a:gd name="T54" fmla="*/ 1910 w 3370"/>
                <a:gd name="T55" fmla="*/ 1989 h 3370"/>
                <a:gd name="T56" fmla="*/ 246 w 3370"/>
                <a:gd name="T57" fmla="*/ 1011 h 3370"/>
                <a:gd name="T58" fmla="*/ 2569 w 3370"/>
                <a:gd name="T59" fmla="*/ 235 h 3370"/>
                <a:gd name="T60" fmla="*/ 1966 w 3370"/>
                <a:gd name="T61" fmla="*/ 899 h 3370"/>
                <a:gd name="T62" fmla="*/ 710 w 3370"/>
                <a:gd name="T63" fmla="*/ 221 h 3370"/>
                <a:gd name="T64" fmla="*/ 652 w 3370"/>
                <a:gd name="T65" fmla="*/ 198 h 3370"/>
                <a:gd name="T66" fmla="*/ 1292 w 3370"/>
                <a:gd name="T67" fmla="*/ 899 h 3370"/>
                <a:gd name="T68" fmla="*/ 2710 w 3370"/>
                <a:gd name="T69" fmla="*/ 102 h 3370"/>
                <a:gd name="T70" fmla="*/ 3362 w 3370"/>
                <a:gd name="T71" fmla="*/ 1499 h 3370"/>
                <a:gd name="T72" fmla="*/ 3074 w 3370"/>
                <a:gd name="T73" fmla="*/ 1881 h 3370"/>
                <a:gd name="T74" fmla="*/ 3063 w 3370"/>
                <a:gd name="T75" fmla="*/ 2044 h 3370"/>
                <a:gd name="T76" fmla="*/ 3368 w 3370"/>
                <a:gd name="T77" fmla="*/ 2713 h 3370"/>
                <a:gd name="T78" fmla="*/ 3345 w 3370"/>
                <a:gd name="T79" fmla="*/ 3254 h 3370"/>
                <a:gd name="T80" fmla="*/ 3222 w 3370"/>
                <a:gd name="T81" fmla="*/ 3359 h 3370"/>
                <a:gd name="T82" fmla="*/ 2833 w 3370"/>
                <a:gd name="T83" fmla="*/ 3362 h 3370"/>
                <a:gd name="T84" fmla="*/ 2332 w 3370"/>
                <a:gd name="T85" fmla="*/ 3154 h 3370"/>
                <a:gd name="T86" fmla="*/ 2135 w 3370"/>
                <a:gd name="T87" fmla="*/ 3202 h 3370"/>
                <a:gd name="T88" fmla="*/ 1831 w 3370"/>
                <a:gd name="T89" fmla="*/ 3275 h 3370"/>
                <a:gd name="T90" fmla="*/ 1460 w 3370"/>
                <a:gd name="T91" fmla="*/ 3364 h 3370"/>
                <a:gd name="T92" fmla="*/ 148 w 3370"/>
                <a:gd name="T93" fmla="*/ 3359 h 3370"/>
                <a:gd name="T94" fmla="*/ 25 w 3370"/>
                <a:gd name="T95" fmla="*/ 3254 h 3370"/>
                <a:gd name="T96" fmla="*/ 3 w 3370"/>
                <a:gd name="T97" fmla="*/ 2984 h 3370"/>
                <a:gd name="T98" fmla="*/ 266 w 3370"/>
                <a:gd name="T99" fmla="*/ 2164 h 3370"/>
                <a:gd name="T100" fmla="*/ 146 w 3370"/>
                <a:gd name="T101" fmla="*/ 2047 h 3370"/>
                <a:gd name="T102" fmla="*/ 18 w 3370"/>
                <a:gd name="T103" fmla="*/ 1876 h 3370"/>
                <a:gd name="T104" fmla="*/ 82 w 3370"/>
                <a:gd name="T105" fmla="*/ 984 h 3370"/>
                <a:gd name="T106" fmla="*/ 634 w 3370"/>
                <a:gd name="T107" fmla="*/ 70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70" h="3370">
                  <a:moveTo>
                    <a:pt x="1404" y="1011"/>
                  </a:moveTo>
                  <a:lnTo>
                    <a:pt x="1404" y="1886"/>
                  </a:lnTo>
                  <a:lnTo>
                    <a:pt x="1460" y="1830"/>
                  </a:lnTo>
                  <a:lnTo>
                    <a:pt x="1685" y="2055"/>
                  </a:lnTo>
                  <a:lnTo>
                    <a:pt x="1910" y="1830"/>
                  </a:lnTo>
                  <a:lnTo>
                    <a:pt x="1966" y="1886"/>
                  </a:lnTo>
                  <a:lnTo>
                    <a:pt x="1966" y="1011"/>
                  </a:lnTo>
                  <a:lnTo>
                    <a:pt x="1910" y="1011"/>
                  </a:lnTo>
                  <a:lnTo>
                    <a:pt x="1907" y="1028"/>
                  </a:lnTo>
                  <a:lnTo>
                    <a:pt x="1898" y="1044"/>
                  </a:lnTo>
                  <a:lnTo>
                    <a:pt x="1886" y="1056"/>
                  </a:lnTo>
                  <a:lnTo>
                    <a:pt x="1871" y="1064"/>
                  </a:lnTo>
                  <a:lnTo>
                    <a:pt x="1854" y="1067"/>
                  </a:lnTo>
                  <a:lnTo>
                    <a:pt x="1836" y="1064"/>
                  </a:lnTo>
                  <a:lnTo>
                    <a:pt x="1821" y="1056"/>
                  </a:lnTo>
                  <a:lnTo>
                    <a:pt x="1809" y="1044"/>
                  </a:lnTo>
                  <a:lnTo>
                    <a:pt x="1800" y="1028"/>
                  </a:lnTo>
                  <a:lnTo>
                    <a:pt x="1797" y="1011"/>
                  </a:lnTo>
                  <a:lnTo>
                    <a:pt x="1573" y="1011"/>
                  </a:lnTo>
                  <a:lnTo>
                    <a:pt x="1570" y="1028"/>
                  </a:lnTo>
                  <a:lnTo>
                    <a:pt x="1561" y="1044"/>
                  </a:lnTo>
                  <a:lnTo>
                    <a:pt x="1549" y="1056"/>
                  </a:lnTo>
                  <a:lnTo>
                    <a:pt x="1534" y="1064"/>
                  </a:lnTo>
                  <a:lnTo>
                    <a:pt x="1517" y="1067"/>
                  </a:lnTo>
                  <a:lnTo>
                    <a:pt x="1499" y="1064"/>
                  </a:lnTo>
                  <a:lnTo>
                    <a:pt x="1484" y="1056"/>
                  </a:lnTo>
                  <a:lnTo>
                    <a:pt x="1472" y="1044"/>
                  </a:lnTo>
                  <a:lnTo>
                    <a:pt x="1463" y="1028"/>
                  </a:lnTo>
                  <a:lnTo>
                    <a:pt x="1460" y="1011"/>
                  </a:lnTo>
                  <a:lnTo>
                    <a:pt x="1404" y="1011"/>
                  </a:lnTo>
                  <a:close/>
                  <a:moveTo>
                    <a:pt x="246" y="1011"/>
                  </a:moveTo>
                  <a:lnTo>
                    <a:pt x="323" y="1240"/>
                  </a:lnTo>
                  <a:lnTo>
                    <a:pt x="198" y="1172"/>
                  </a:lnTo>
                  <a:lnTo>
                    <a:pt x="196" y="1171"/>
                  </a:lnTo>
                  <a:lnTo>
                    <a:pt x="190" y="1168"/>
                  </a:lnTo>
                  <a:lnTo>
                    <a:pt x="181" y="1163"/>
                  </a:lnTo>
                  <a:lnTo>
                    <a:pt x="167" y="1156"/>
                  </a:lnTo>
                  <a:lnTo>
                    <a:pt x="151" y="1148"/>
                  </a:lnTo>
                  <a:lnTo>
                    <a:pt x="133" y="1138"/>
                  </a:lnTo>
                  <a:lnTo>
                    <a:pt x="112" y="1127"/>
                  </a:lnTo>
                  <a:lnTo>
                    <a:pt x="112" y="1790"/>
                  </a:lnTo>
                  <a:lnTo>
                    <a:pt x="115" y="1813"/>
                  </a:lnTo>
                  <a:lnTo>
                    <a:pt x="123" y="1835"/>
                  </a:lnTo>
                  <a:lnTo>
                    <a:pt x="136" y="1856"/>
                  </a:lnTo>
                  <a:lnTo>
                    <a:pt x="173" y="1899"/>
                  </a:lnTo>
                  <a:lnTo>
                    <a:pt x="207" y="1942"/>
                  </a:lnTo>
                  <a:lnTo>
                    <a:pt x="240" y="1983"/>
                  </a:lnTo>
                  <a:lnTo>
                    <a:pt x="270" y="2020"/>
                  </a:lnTo>
                  <a:lnTo>
                    <a:pt x="297" y="2054"/>
                  </a:lnTo>
                  <a:lnTo>
                    <a:pt x="341" y="2057"/>
                  </a:lnTo>
                  <a:lnTo>
                    <a:pt x="384" y="2060"/>
                  </a:lnTo>
                  <a:lnTo>
                    <a:pt x="426" y="2063"/>
                  </a:lnTo>
                  <a:lnTo>
                    <a:pt x="467" y="2065"/>
                  </a:lnTo>
                  <a:lnTo>
                    <a:pt x="506" y="2068"/>
                  </a:lnTo>
                  <a:lnTo>
                    <a:pt x="541" y="2070"/>
                  </a:lnTo>
                  <a:lnTo>
                    <a:pt x="574" y="2072"/>
                  </a:lnTo>
                  <a:lnTo>
                    <a:pt x="604" y="2074"/>
                  </a:lnTo>
                  <a:lnTo>
                    <a:pt x="629" y="2075"/>
                  </a:lnTo>
                  <a:lnTo>
                    <a:pt x="649" y="2076"/>
                  </a:lnTo>
                  <a:lnTo>
                    <a:pt x="665" y="2077"/>
                  </a:lnTo>
                  <a:lnTo>
                    <a:pt x="674" y="2078"/>
                  </a:lnTo>
                  <a:lnTo>
                    <a:pt x="677" y="2078"/>
                  </a:lnTo>
                  <a:lnTo>
                    <a:pt x="928" y="2093"/>
                  </a:lnTo>
                  <a:lnTo>
                    <a:pt x="349" y="2324"/>
                  </a:lnTo>
                  <a:lnTo>
                    <a:pt x="118" y="2986"/>
                  </a:lnTo>
                  <a:lnTo>
                    <a:pt x="114" y="3002"/>
                  </a:lnTo>
                  <a:lnTo>
                    <a:pt x="112" y="3020"/>
                  </a:lnTo>
                  <a:lnTo>
                    <a:pt x="112" y="3155"/>
                  </a:lnTo>
                  <a:lnTo>
                    <a:pt x="114" y="3176"/>
                  </a:lnTo>
                  <a:lnTo>
                    <a:pt x="241" y="3049"/>
                  </a:lnTo>
                  <a:lnTo>
                    <a:pt x="253" y="3040"/>
                  </a:lnTo>
                  <a:lnTo>
                    <a:pt x="267" y="3035"/>
                  </a:lnTo>
                  <a:lnTo>
                    <a:pt x="281" y="3033"/>
                  </a:lnTo>
                  <a:lnTo>
                    <a:pt x="295" y="3035"/>
                  </a:lnTo>
                  <a:lnTo>
                    <a:pt x="308" y="3040"/>
                  </a:lnTo>
                  <a:lnTo>
                    <a:pt x="321" y="3049"/>
                  </a:lnTo>
                  <a:lnTo>
                    <a:pt x="330" y="3062"/>
                  </a:lnTo>
                  <a:lnTo>
                    <a:pt x="335" y="3075"/>
                  </a:lnTo>
                  <a:lnTo>
                    <a:pt x="337" y="3089"/>
                  </a:lnTo>
                  <a:lnTo>
                    <a:pt x="335" y="3103"/>
                  </a:lnTo>
                  <a:lnTo>
                    <a:pt x="330" y="3117"/>
                  </a:lnTo>
                  <a:lnTo>
                    <a:pt x="321" y="3129"/>
                  </a:lnTo>
                  <a:lnTo>
                    <a:pt x="194" y="3256"/>
                  </a:lnTo>
                  <a:lnTo>
                    <a:pt x="215" y="3258"/>
                  </a:lnTo>
                  <a:lnTo>
                    <a:pt x="1410" y="3258"/>
                  </a:lnTo>
                  <a:lnTo>
                    <a:pt x="1434" y="3255"/>
                  </a:lnTo>
                  <a:lnTo>
                    <a:pt x="1511" y="3236"/>
                  </a:lnTo>
                  <a:lnTo>
                    <a:pt x="1588" y="3218"/>
                  </a:lnTo>
                  <a:lnTo>
                    <a:pt x="1664" y="3199"/>
                  </a:lnTo>
                  <a:lnTo>
                    <a:pt x="1736" y="3182"/>
                  </a:lnTo>
                  <a:lnTo>
                    <a:pt x="1807" y="3166"/>
                  </a:lnTo>
                  <a:lnTo>
                    <a:pt x="1874" y="3149"/>
                  </a:lnTo>
                  <a:lnTo>
                    <a:pt x="1939" y="3133"/>
                  </a:lnTo>
                  <a:lnTo>
                    <a:pt x="2001" y="3119"/>
                  </a:lnTo>
                  <a:lnTo>
                    <a:pt x="2058" y="3104"/>
                  </a:lnTo>
                  <a:lnTo>
                    <a:pt x="2111" y="3092"/>
                  </a:lnTo>
                  <a:lnTo>
                    <a:pt x="2160" y="3080"/>
                  </a:lnTo>
                  <a:lnTo>
                    <a:pt x="2204" y="3069"/>
                  </a:lnTo>
                  <a:lnTo>
                    <a:pt x="2243" y="3060"/>
                  </a:lnTo>
                  <a:lnTo>
                    <a:pt x="2251" y="3032"/>
                  </a:lnTo>
                  <a:lnTo>
                    <a:pt x="2259" y="3003"/>
                  </a:lnTo>
                  <a:lnTo>
                    <a:pt x="2267" y="2977"/>
                  </a:lnTo>
                  <a:lnTo>
                    <a:pt x="2274" y="2950"/>
                  </a:lnTo>
                  <a:lnTo>
                    <a:pt x="2282" y="2927"/>
                  </a:lnTo>
                  <a:lnTo>
                    <a:pt x="2289" y="2904"/>
                  </a:lnTo>
                  <a:lnTo>
                    <a:pt x="2294" y="2886"/>
                  </a:lnTo>
                  <a:lnTo>
                    <a:pt x="2299" y="2871"/>
                  </a:lnTo>
                  <a:lnTo>
                    <a:pt x="2303" y="2858"/>
                  </a:lnTo>
                  <a:lnTo>
                    <a:pt x="2305" y="2851"/>
                  </a:lnTo>
                  <a:lnTo>
                    <a:pt x="2305" y="2848"/>
                  </a:lnTo>
                  <a:lnTo>
                    <a:pt x="2360" y="2665"/>
                  </a:lnTo>
                  <a:lnTo>
                    <a:pt x="2480" y="3082"/>
                  </a:lnTo>
                  <a:lnTo>
                    <a:pt x="2850" y="3248"/>
                  </a:lnTo>
                  <a:lnTo>
                    <a:pt x="2871" y="3256"/>
                  </a:lnTo>
                  <a:lnTo>
                    <a:pt x="2892" y="3258"/>
                  </a:lnTo>
                  <a:lnTo>
                    <a:pt x="3155" y="3258"/>
                  </a:lnTo>
                  <a:lnTo>
                    <a:pt x="3178" y="3255"/>
                  </a:lnTo>
                  <a:lnTo>
                    <a:pt x="3199" y="3247"/>
                  </a:lnTo>
                  <a:lnTo>
                    <a:pt x="3219" y="3235"/>
                  </a:lnTo>
                  <a:lnTo>
                    <a:pt x="3235" y="3219"/>
                  </a:lnTo>
                  <a:lnTo>
                    <a:pt x="3247" y="3199"/>
                  </a:lnTo>
                  <a:lnTo>
                    <a:pt x="3255" y="3178"/>
                  </a:lnTo>
                  <a:lnTo>
                    <a:pt x="3258" y="3155"/>
                  </a:lnTo>
                  <a:lnTo>
                    <a:pt x="3258" y="2742"/>
                  </a:lnTo>
                  <a:lnTo>
                    <a:pt x="3256" y="2722"/>
                  </a:lnTo>
                  <a:lnTo>
                    <a:pt x="3249" y="2702"/>
                  </a:lnTo>
                  <a:lnTo>
                    <a:pt x="2964" y="2103"/>
                  </a:lnTo>
                  <a:lnTo>
                    <a:pt x="2963" y="2101"/>
                  </a:lnTo>
                  <a:lnTo>
                    <a:pt x="2963" y="2099"/>
                  </a:lnTo>
                  <a:lnTo>
                    <a:pt x="2499" y="1878"/>
                  </a:lnTo>
                  <a:lnTo>
                    <a:pt x="2981" y="1818"/>
                  </a:lnTo>
                  <a:lnTo>
                    <a:pt x="2994" y="1799"/>
                  </a:lnTo>
                  <a:lnTo>
                    <a:pt x="3234" y="1506"/>
                  </a:lnTo>
                  <a:lnTo>
                    <a:pt x="3247" y="1486"/>
                  </a:lnTo>
                  <a:lnTo>
                    <a:pt x="3255" y="1464"/>
                  </a:lnTo>
                  <a:lnTo>
                    <a:pt x="3258" y="1441"/>
                  </a:lnTo>
                  <a:lnTo>
                    <a:pt x="3258" y="1011"/>
                  </a:lnTo>
                  <a:lnTo>
                    <a:pt x="2078" y="1011"/>
                  </a:lnTo>
                  <a:lnTo>
                    <a:pt x="2078" y="2158"/>
                  </a:lnTo>
                  <a:lnTo>
                    <a:pt x="1910" y="1989"/>
                  </a:lnTo>
                  <a:lnTo>
                    <a:pt x="1685" y="2214"/>
                  </a:lnTo>
                  <a:lnTo>
                    <a:pt x="1460" y="1989"/>
                  </a:lnTo>
                  <a:lnTo>
                    <a:pt x="1292" y="2158"/>
                  </a:lnTo>
                  <a:lnTo>
                    <a:pt x="1292" y="1011"/>
                  </a:lnTo>
                  <a:lnTo>
                    <a:pt x="246" y="1011"/>
                  </a:lnTo>
                  <a:close/>
                  <a:moveTo>
                    <a:pt x="2078" y="112"/>
                  </a:moveTo>
                  <a:lnTo>
                    <a:pt x="2078" y="899"/>
                  </a:lnTo>
                  <a:lnTo>
                    <a:pt x="3213" y="899"/>
                  </a:lnTo>
                  <a:lnTo>
                    <a:pt x="2780" y="205"/>
                  </a:lnTo>
                  <a:lnTo>
                    <a:pt x="2569" y="235"/>
                  </a:lnTo>
                  <a:lnTo>
                    <a:pt x="2594" y="112"/>
                  </a:lnTo>
                  <a:lnTo>
                    <a:pt x="2078" y="112"/>
                  </a:lnTo>
                  <a:close/>
                  <a:moveTo>
                    <a:pt x="1404" y="112"/>
                  </a:moveTo>
                  <a:lnTo>
                    <a:pt x="1404" y="899"/>
                  </a:lnTo>
                  <a:lnTo>
                    <a:pt x="1966" y="899"/>
                  </a:lnTo>
                  <a:lnTo>
                    <a:pt x="1966" y="112"/>
                  </a:lnTo>
                  <a:lnTo>
                    <a:pt x="1404" y="112"/>
                  </a:lnTo>
                  <a:close/>
                  <a:moveTo>
                    <a:pt x="803" y="112"/>
                  </a:moveTo>
                  <a:lnTo>
                    <a:pt x="769" y="244"/>
                  </a:lnTo>
                  <a:lnTo>
                    <a:pt x="710" y="221"/>
                  </a:lnTo>
                  <a:lnTo>
                    <a:pt x="707" y="220"/>
                  </a:lnTo>
                  <a:lnTo>
                    <a:pt x="700" y="216"/>
                  </a:lnTo>
                  <a:lnTo>
                    <a:pt x="686" y="211"/>
                  </a:lnTo>
                  <a:lnTo>
                    <a:pt x="671" y="205"/>
                  </a:lnTo>
                  <a:lnTo>
                    <a:pt x="652" y="198"/>
                  </a:lnTo>
                  <a:lnTo>
                    <a:pt x="630" y="190"/>
                  </a:lnTo>
                  <a:lnTo>
                    <a:pt x="607" y="181"/>
                  </a:lnTo>
                  <a:lnTo>
                    <a:pt x="191" y="845"/>
                  </a:lnTo>
                  <a:lnTo>
                    <a:pt x="209" y="899"/>
                  </a:lnTo>
                  <a:lnTo>
                    <a:pt x="1292" y="899"/>
                  </a:lnTo>
                  <a:lnTo>
                    <a:pt x="1292" y="112"/>
                  </a:lnTo>
                  <a:lnTo>
                    <a:pt x="803" y="112"/>
                  </a:lnTo>
                  <a:close/>
                  <a:moveTo>
                    <a:pt x="715" y="0"/>
                  </a:moveTo>
                  <a:lnTo>
                    <a:pt x="2731" y="0"/>
                  </a:lnTo>
                  <a:lnTo>
                    <a:pt x="2710" y="102"/>
                  </a:lnTo>
                  <a:lnTo>
                    <a:pt x="2836" y="84"/>
                  </a:lnTo>
                  <a:lnTo>
                    <a:pt x="3370" y="938"/>
                  </a:lnTo>
                  <a:lnTo>
                    <a:pt x="3370" y="1441"/>
                  </a:lnTo>
                  <a:lnTo>
                    <a:pt x="3368" y="1471"/>
                  </a:lnTo>
                  <a:lnTo>
                    <a:pt x="3362" y="1499"/>
                  </a:lnTo>
                  <a:lnTo>
                    <a:pt x="3352" y="1527"/>
                  </a:lnTo>
                  <a:lnTo>
                    <a:pt x="3338" y="1553"/>
                  </a:lnTo>
                  <a:lnTo>
                    <a:pt x="3321" y="1577"/>
                  </a:lnTo>
                  <a:lnTo>
                    <a:pt x="3081" y="1871"/>
                  </a:lnTo>
                  <a:lnTo>
                    <a:pt x="3074" y="1881"/>
                  </a:lnTo>
                  <a:lnTo>
                    <a:pt x="3068" y="1893"/>
                  </a:lnTo>
                  <a:lnTo>
                    <a:pt x="3054" y="1921"/>
                  </a:lnTo>
                  <a:lnTo>
                    <a:pt x="2893" y="1941"/>
                  </a:lnTo>
                  <a:lnTo>
                    <a:pt x="3056" y="2019"/>
                  </a:lnTo>
                  <a:lnTo>
                    <a:pt x="3063" y="2044"/>
                  </a:lnTo>
                  <a:lnTo>
                    <a:pt x="3065" y="2049"/>
                  </a:lnTo>
                  <a:lnTo>
                    <a:pt x="3066" y="2054"/>
                  </a:lnTo>
                  <a:lnTo>
                    <a:pt x="3352" y="2656"/>
                  </a:lnTo>
                  <a:lnTo>
                    <a:pt x="3362" y="2685"/>
                  </a:lnTo>
                  <a:lnTo>
                    <a:pt x="3368" y="2713"/>
                  </a:lnTo>
                  <a:lnTo>
                    <a:pt x="3370" y="2742"/>
                  </a:lnTo>
                  <a:lnTo>
                    <a:pt x="3370" y="3155"/>
                  </a:lnTo>
                  <a:lnTo>
                    <a:pt x="3367" y="3189"/>
                  </a:lnTo>
                  <a:lnTo>
                    <a:pt x="3359" y="3222"/>
                  </a:lnTo>
                  <a:lnTo>
                    <a:pt x="3345" y="3254"/>
                  </a:lnTo>
                  <a:lnTo>
                    <a:pt x="3328" y="3281"/>
                  </a:lnTo>
                  <a:lnTo>
                    <a:pt x="3307" y="3307"/>
                  </a:lnTo>
                  <a:lnTo>
                    <a:pt x="3281" y="3328"/>
                  </a:lnTo>
                  <a:lnTo>
                    <a:pt x="3254" y="3345"/>
                  </a:lnTo>
                  <a:lnTo>
                    <a:pt x="3222" y="3359"/>
                  </a:lnTo>
                  <a:lnTo>
                    <a:pt x="3189" y="3367"/>
                  </a:lnTo>
                  <a:lnTo>
                    <a:pt x="3155" y="3370"/>
                  </a:lnTo>
                  <a:lnTo>
                    <a:pt x="2892" y="3370"/>
                  </a:lnTo>
                  <a:lnTo>
                    <a:pt x="2862" y="3368"/>
                  </a:lnTo>
                  <a:lnTo>
                    <a:pt x="2833" y="3362"/>
                  </a:lnTo>
                  <a:lnTo>
                    <a:pt x="2804" y="3351"/>
                  </a:lnTo>
                  <a:lnTo>
                    <a:pt x="2386" y="3163"/>
                  </a:lnTo>
                  <a:lnTo>
                    <a:pt x="2358" y="3066"/>
                  </a:lnTo>
                  <a:lnTo>
                    <a:pt x="2342" y="3123"/>
                  </a:lnTo>
                  <a:lnTo>
                    <a:pt x="2332" y="3154"/>
                  </a:lnTo>
                  <a:lnTo>
                    <a:pt x="2301" y="3162"/>
                  </a:lnTo>
                  <a:lnTo>
                    <a:pt x="2267" y="3170"/>
                  </a:lnTo>
                  <a:lnTo>
                    <a:pt x="2228" y="3179"/>
                  </a:lnTo>
                  <a:lnTo>
                    <a:pt x="2184" y="3189"/>
                  </a:lnTo>
                  <a:lnTo>
                    <a:pt x="2135" y="3202"/>
                  </a:lnTo>
                  <a:lnTo>
                    <a:pt x="2082" y="3215"/>
                  </a:lnTo>
                  <a:lnTo>
                    <a:pt x="2025" y="3228"/>
                  </a:lnTo>
                  <a:lnTo>
                    <a:pt x="1964" y="3243"/>
                  </a:lnTo>
                  <a:lnTo>
                    <a:pt x="1899" y="3259"/>
                  </a:lnTo>
                  <a:lnTo>
                    <a:pt x="1831" y="3275"/>
                  </a:lnTo>
                  <a:lnTo>
                    <a:pt x="1762" y="3292"/>
                  </a:lnTo>
                  <a:lnTo>
                    <a:pt x="1688" y="3310"/>
                  </a:lnTo>
                  <a:lnTo>
                    <a:pt x="1614" y="3327"/>
                  </a:lnTo>
                  <a:lnTo>
                    <a:pt x="1538" y="3345"/>
                  </a:lnTo>
                  <a:lnTo>
                    <a:pt x="1460" y="3364"/>
                  </a:lnTo>
                  <a:lnTo>
                    <a:pt x="1435" y="3369"/>
                  </a:lnTo>
                  <a:lnTo>
                    <a:pt x="1410" y="3370"/>
                  </a:lnTo>
                  <a:lnTo>
                    <a:pt x="215" y="3370"/>
                  </a:lnTo>
                  <a:lnTo>
                    <a:pt x="181" y="3367"/>
                  </a:lnTo>
                  <a:lnTo>
                    <a:pt x="148" y="3359"/>
                  </a:lnTo>
                  <a:lnTo>
                    <a:pt x="116" y="3345"/>
                  </a:lnTo>
                  <a:lnTo>
                    <a:pt x="89" y="3328"/>
                  </a:lnTo>
                  <a:lnTo>
                    <a:pt x="63" y="3307"/>
                  </a:lnTo>
                  <a:lnTo>
                    <a:pt x="42" y="3281"/>
                  </a:lnTo>
                  <a:lnTo>
                    <a:pt x="25" y="3254"/>
                  </a:lnTo>
                  <a:lnTo>
                    <a:pt x="11" y="3222"/>
                  </a:lnTo>
                  <a:lnTo>
                    <a:pt x="3" y="3189"/>
                  </a:lnTo>
                  <a:lnTo>
                    <a:pt x="0" y="3155"/>
                  </a:lnTo>
                  <a:lnTo>
                    <a:pt x="0" y="3020"/>
                  </a:lnTo>
                  <a:lnTo>
                    <a:pt x="3" y="2984"/>
                  </a:lnTo>
                  <a:lnTo>
                    <a:pt x="12" y="2949"/>
                  </a:lnTo>
                  <a:lnTo>
                    <a:pt x="260" y="2240"/>
                  </a:lnTo>
                  <a:lnTo>
                    <a:pt x="422" y="2175"/>
                  </a:lnTo>
                  <a:lnTo>
                    <a:pt x="344" y="2170"/>
                  </a:lnTo>
                  <a:lnTo>
                    <a:pt x="266" y="2164"/>
                  </a:lnTo>
                  <a:lnTo>
                    <a:pt x="241" y="2163"/>
                  </a:lnTo>
                  <a:lnTo>
                    <a:pt x="226" y="2144"/>
                  </a:lnTo>
                  <a:lnTo>
                    <a:pt x="202" y="2114"/>
                  </a:lnTo>
                  <a:lnTo>
                    <a:pt x="176" y="2082"/>
                  </a:lnTo>
                  <a:lnTo>
                    <a:pt x="146" y="2047"/>
                  </a:lnTo>
                  <a:lnTo>
                    <a:pt x="115" y="2009"/>
                  </a:lnTo>
                  <a:lnTo>
                    <a:pt x="83" y="1968"/>
                  </a:lnTo>
                  <a:lnTo>
                    <a:pt x="49" y="1926"/>
                  </a:lnTo>
                  <a:lnTo>
                    <a:pt x="32" y="1901"/>
                  </a:lnTo>
                  <a:lnTo>
                    <a:pt x="18" y="1876"/>
                  </a:lnTo>
                  <a:lnTo>
                    <a:pt x="8" y="1848"/>
                  </a:lnTo>
                  <a:lnTo>
                    <a:pt x="2" y="1820"/>
                  </a:lnTo>
                  <a:lnTo>
                    <a:pt x="0" y="1790"/>
                  </a:lnTo>
                  <a:lnTo>
                    <a:pt x="0" y="942"/>
                  </a:lnTo>
                  <a:lnTo>
                    <a:pt x="82" y="984"/>
                  </a:lnTo>
                  <a:lnTo>
                    <a:pt x="127" y="1008"/>
                  </a:lnTo>
                  <a:lnTo>
                    <a:pt x="67" y="830"/>
                  </a:lnTo>
                  <a:lnTo>
                    <a:pt x="561" y="42"/>
                  </a:lnTo>
                  <a:lnTo>
                    <a:pt x="605" y="58"/>
                  </a:lnTo>
                  <a:lnTo>
                    <a:pt x="634" y="70"/>
                  </a:lnTo>
                  <a:lnTo>
                    <a:pt x="664" y="83"/>
                  </a:lnTo>
                  <a:lnTo>
                    <a:pt x="691" y="93"/>
                  </a:lnTo>
                  <a:lnTo>
                    <a:pt x="7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Freeform 392"/>
            <p:cNvSpPr>
              <a:spLocks/>
            </p:cNvSpPr>
            <p:nvPr/>
          </p:nvSpPr>
          <p:spPr bwMode="auto">
            <a:xfrm>
              <a:off x="5637213" y="271621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Freeform 393"/>
            <p:cNvSpPr>
              <a:spLocks/>
            </p:cNvSpPr>
            <p:nvPr/>
          </p:nvSpPr>
          <p:spPr bwMode="auto">
            <a:xfrm>
              <a:off x="5610225" y="2743200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90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Freeform 394"/>
            <p:cNvSpPr>
              <a:spLocks/>
            </p:cNvSpPr>
            <p:nvPr/>
          </p:nvSpPr>
          <p:spPr bwMode="auto">
            <a:xfrm>
              <a:off x="5610225" y="2797175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395"/>
            <p:cNvSpPr>
              <a:spLocks/>
            </p:cNvSpPr>
            <p:nvPr/>
          </p:nvSpPr>
          <p:spPr bwMode="auto">
            <a:xfrm>
              <a:off x="5637213" y="2770188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Freeform 396"/>
            <p:cNvSpPr>
              <a:spLocks/>
            </p:cNvSpPr>
            <p:nvPr/>
          </p:nvSpPr>
          <p:spPr bwMode="auto">
            <a:xfrm>
              <a:off x="5664200" y="2743200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90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90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397"/>
            <p:cNvSpPr>
              <a:spLocks/>
            </p:cNvSpPr>
            <p:nvPr/>
          </p:nvSpPr>
          <p:spPr bwMode="auto">
            <a:xfrm>
              <a:off x="5664200" y="2797175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398"/>
            <p:cNvSpPr>
              <a:spLocks/>
            </p:cNvSpPr>
            <p:nvPr/>
          </p:nvSpPr>
          <p:spPr bwMode="auto">
            <a:xfrm>
              <a:off x="5637213" y="2824163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399"/>
            <p:cNvSpPr>
              <a:spLocks/>
            </p:cNvSpPr>
            <p:nvPr/>
          </p:nvSpPr>
          <p:spPr bwMode="auto">
            <a:xfrm>
              <a:off x="5610225" y="290353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2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400"/>
            <p:cNvSpPr>
              <a:spLocks/>
            </p:cNvSpPr>
            <p:nvPr/>
          </p:nvSpPr>
          <p:spPr bwMode="auto">
            <a:xfrm>
              <a:off x="5637213" y="2876550"/>
              <a:ext cx="17463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401"/>
            <p:cNvSpPr>
              <a:spLocks/>
            </p:cNvSpPr>
            <p:nvPr/>
          </p:nvSpPr>
          <p:spPr bwMode="auto">
            <a:xfrm>
              <a:off x="5664200" y="2903538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2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2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2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402"/>
            <p:cNvSpPr>
              <a:spLocks/>
            </p:cNvSpPr>
            <p:nvPr/>
          </p:nvSpPr>
          <p:spPr bwMode="auto">
            <a:xfrm>
              <a:off x="5637213" y="2930525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403"/>
            <p:cNvSpPr>
              <a:spLocks/>
            </p:cNvSpPr>
            <p:nvPr/>
          </p:nvSpPr>
          <p:spPr bwMode="auto">
            <a:xfrm>
              <a:off x="5610225" y="2957513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404"/>
            <p:cNvSpPr>
              <a:spLocks/>
            </p:cNvSpPr>
            <p:nvPr/>
          </p:nvSpPr>
          <p:spPr bwMode="auto">
            <a:xfrm>
              <a:off x="5637213" y="2984500"/>
              <a:ext cx="17463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405"/>
            <p:cNvSpPr>
              <a:spLocks/>
            </p:cNvSpPr>
            <p:nvPr/>
          </p:nvSpPr>
          <p:spPr bwMode="auto">
            <a:xfrm>
              <a:off x="5664200" y="2957513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89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4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46" name="Group 949"/>
          <p:cNvGrpSpPr/>
          <p:nvPr/>
        </p:nvGrpSpPr>
        <p:grpSpPr>
          <a:xfrm>
            <a:off x="7775618" y="5403676"/>
            <a:ext cx="536575" cy="517525"/>
            <a:chOff x="4419600" y="2705100"/>
            <a:chExt cx="536575" cy="517525"/>
          </a:xfrm>
          <a:solidFill>
            <a:srgbClr val="000000"/>
          </a:solidFill>
        </p:grpSpPr>
        <p:sp>
          <p:nvSpPr>
            <p:cNvPr id="1447" name="Freeform 410"/>
            <p:cNvSpPr>
              <a:spLocks noEditPoints="1"/>
            </p:cNvSpPr>
            <p:nvPr/>
          </p:nvSpPr>
          <p:spPr bwMode="auto">
            <a:xfrm>
              <a:off x="4633913" y="2884488"/>
              <a:ext cx="107950" cy="52388"/>
            </a:xfrm>
            <a:custGeom>
              <a:avLst/>
              <a:gdLst>
                <a:gd name="T0" fmla="*/ 113 w 676"/>
                <a:gd name="T1" fmla="*/ 113 h 337"/>
                <a:gd name="T2" fmla="*/ 113 w 676"/>
                <a:gd name="T3" fmla="*/ 225 h 337"/>
                <a:gd name="T4" fmla="*/ 563 w 676"/>
                <a:gd name="T5" fmla="*/ 225 h 337"/>
                <a:gd name="T6" fmla="*/ 563 w 676"/>
                <a:gd name="T7" fmla="*/ 113 h 337"/>
                <a:gd name="T8" fmla="*/ 113 w 676"/>
                <a:gd name="T9" fmla="*/ 113 h 337"/>
                <a:gd name="T10" fmla="*/ 0 w 676"/>
                <a:gd name="T11" fmla="*/ 0 h 337"/>
                <a:gd name="T12" fmla="*/ 676 w 676"/>
                <a:gd name="T13" fmla="*/ 0 h 337"/>
                <a:gd name="T14" fmla="*/ 676 w 676"/>
                <a:gd name="T15" fmla="*/ 337 h 337"/>
                <a:gd name="T16" fmla="*/ 0 w 676"/>
                <a:gd name="T17" fmla="*/ 337 h 337"/>
                <a:gd name="T18" fmla="*/ 0 w 676"/>
                <a:gd name="T19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6" h="337">
                  <a:moveTo>
                    <a:pt x="113" y="113"/>
                  </a:moveTo>
                  <a:lnTo>
                    <a:pt x="113" y="225"/>
                  </a:lnTo>
                  <a:lnTo>
                    <a:pt x="563" y="225"/>
                  </a:lnTo>
                  <a:lnTo>
                    <a:pt x="563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676" y="0"/>
                  </a:lnTo>
                  <a:lnTo>
                    <a:pt x="676" y="337"/>
                  </a:lnTo>
                  <a:lnTo>
                    <a:pt x="0" y="33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Freeform 411"/>
            <p:cNvSpPr>
              <a:spLocks/>
            </p:cNvSpPr>
            <p:nvPr/>
          </p:nvSpPr>
          <p:spPr bwMode="auto">
            <a:xfrm>
              <a:off x="4508500" y="2919413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2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Freeform 412"/>
            <p:cNvSpPr>
              <a:spLocks/>
            </p:cNvSpPr>
            <p:nvPr/>
          </p:nvSpPr>
          <p:spPr bwMode="auto">
            <a:xfrm>
              <a:off x="4508500" y="305276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5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4 w 113"/>
                <a:gd name="T25" fmla="*/ 102 h 113"/>
                <a:gd name="T26" fmla="*/ 12 w 113"/>
                <a:gd name="T27" fmla="*/ 90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2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5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Freeform 413"/>
            <p:cNvSpPr>
              <a:spLocks/>
            </p:cNvSpPr>
            <p:nvPr/>
          </p:nvSpPr>
          <p:spPr bwMode="auto">
            <a:xfrm>
              <a:off x="4848225" y="2919413"/>
              <a:ext cx="19050" cy="17463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6 w 113"/>
                <a:gd name="T21" fmla="*/ 112 h 112"/>
                <a:gd name="T22" fmla="*/ 39 w 113"/>
                <a:gd name="T23" fmla="*/ 110 h 112"/>
                <a:gd name="T24" fmla="*/ 23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414"/>
            <p:cNvSpPr>
              <a:spLocks/>
            </p:cNvSpPr>
            <p:nvPr/>
          </p:nvSpPr>
          <p:spPr bwMode="auto">
            <a:xfrm>
              <a:off x="4848225" y="3052763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5 h 113"/>
                <a:gd name="T14" fmla="*/ 101 w 113"/>
                <a:gd name="T15" fmla="*/ 90 h 113"/>
                <a:gd name="T16" fmla="*/ 89 w 113"/>
                <a:gd name="T17" fmla="*/ 102 h 113"/>
                <a:gd name="T18" fmla="*/ 74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5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4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415"/>
            <p:cNvSpPr>
              <a:spLocks noEditPoints="1"/>
            </p:cNvSpPr>
            <p:nvPr/>
          </p:nvSpPr>
          <p:spPr bwMode="auto">
            <a:xfrm>
              <a:off x="4419600" y="2705100"/>
              <a:ext cx="536575" cy="517525"/>
            </a:xfrm>
            <a:custGeom>
              <a:avLst/>
              <a:gdLst>
                <a:gd name="T0" fmla="*/ 2996 w 3380"/>
                <a:gd name="T1" fmla="*/ 3003 h 3258"/>
                <a:gd name="T2" fmla="*/ 3222 w 3380"/>
                <a:gd name="T3" fmla="*/ 3077 h 3258"/>
                <a:gd name="T4" fmla="*/ 116 w 3380"/>
                <a:gd name="T5" fmla="*/ 2988 h 3258"/>
                <a:gd name="T6" fmla="*/ 394 w 3380"/>
                <a:gd name="T7" fmla="*/ 3145 h 3258"/>
                <a:gd name="T8" fmla="*/ 255 w 3380"/>
                <a:gd name="T9" fmla="*/ 2875 h 3258"/>
                <a:gd name="T10" fmla="*/ 2690 w 3380"/>
                <a:gd name="T11" fmla="*/ 2391 h 3258"/>
                <a:gd name="T12" fmla="*/ 2870 w 3380"/>
                <a:gd name="T13" fmla="*/ 2329 h 3258"/>
                <a:gd name="T14" fmla="*/ 549 w 3380"/>
                <a:gd name="T15" fmla="*/ 2391 h 3258"/>
                <a:gd name="T16" fmla="*/ 729 w 3380"/>
                <a:gd name="T17" fmla="*/ 2329 h 3258"/>
                <a:gd name="T18" fmla="*/ 2884 w 3380"/>
                <a:gd name="T19" fmla="*/ 2984 h 3258"/>
                <a:gd name="T20" fmla="*/ 3146 w 3380"/>
                <a:gd name="T21" fmla="*/ 2755 h 3258"/>
                <a:gd name="T22" fmla="*/ 2974 w 3380"/>
                <a:gd name="T23" fmla="*/ 2374 h 3258"/>
                <a:gd name="T24" fmla="*/ 2723 w 3380"/>
                <a:gd name="T25" fmla="*/ 2524 h 3258"/>
                <a:gd name="T26" fmla="*/ 2535 w 3380"/>
                <a:gd name="T27" fmla="*/ 2303 h 3258"/>
                <a:gd name="T28" fmla="*/ 274 w 3380"/>
                <a:gd name="T29" fmla="*/ 2763 h 3258"/>
                <a:gd name="T30" fmla="*/ 504 w 3380"/>
                <a:gd name="T31" fmla="*/ 3025 h 3258"/>
                <a:gd name="T32" fmla="*/ 842 w 3380"/>
                <a:gd name="T33" fmla="*/ 2339 h 3258"/>
                <a:gd name="T34" fmla="*/ 620 w 3380"/>
                <a:gd name="T35" fmla="*/ 2527 h 3258"/>
                <a:gd name="T36" fmla="*/ 397 w 3380"/>
                <a:gd name="T37" fmla="*/ 2339 h 3258"/>
                <a:gd name="T38" fmla="*/ 2986 w 3380"/>
                <a:gd name="T39" fmla="*/ 1797 h 3258"/>
                <a:gd name="T40" fmla="*/ 2727 w 3380"/>
                <a:gd name="T41" fmla="*/ 1899 h 3258"/>
                <a:gd name="T42" fmla="*/ 845 w 3380"/>
                <a:gd name="T43" fmla="*/ 1797 h 3258"/>
                <a:gd name="T44" fmla="*/ 587 w 3380"/>
                <a:gd name="T45" fmla="*/ 1899 h 3258"/>
                <a:gd name="T46" fmla="*/ 3098 w 3380"/>
                <a:gd name="T47" fmla="*/ 1853 h 3258"/>
                <a:gd name="T48" fmla="*/ 3155 w 3380"/>
                <a:gd name="T49" fmla="*/ 786 h 3258"/>
                <a:gd name="T50" fmla="*/ 958 w 3380"/>
                <a:gd name="T51" fmla="*/ 1853 h 3258"/>
                <a:gd name="T52" fmla="*/ 288 w 3380"/>
                <a:gd name="T53" fmla="*/ 751 h 3258"/>
                <a:gd name="T54" fmla="*/ 113 w 3380"/>
                <a:gd name="T55" fmla="*/ 1011 h 3258"/>
                <a:gd name="T56" fmla="*/ 2657 w 3380"/>
                <a:gd name="T57" fmla="*/ 581 h 3258"/>
                <a:gd name="T58" fmla="*/ 2743 w 3380"/>
                <a:gd name="T59" fmla="*/ 1576 h 3258"/>
                <a:gd name="T60" fmla="*/ 2873 w 3380"/>
                <a:gd name="T61" fmla="*/ 607 h 3258"/>
                <a:gd name="T62" fmla="*/ 2366 w 3380"/>
                <a:gd name="T63" fmla="*/ 618 h 3258"/>
                <a:gd name="T64" fmla="*/ 539 w 3380"/>
                <a:gd name="T65" fmla="*/ 565 h 3258"/>
                <a:gd name="T66" fmla="*/ 575 w 3380"/>
                <a:gd name="T67" fmla="*/ 1596 h 3258"/>
                <a:gd name="T68" fmla="*/ 676 w 3380"/>
                <a:gd name="T69" fmla="*/ 1685 h 3258"/>
                <a:gd name="T70" fmla="*/ 1386 w 3380"/>
                <a:gd name="T71" fmla="*/ 331 h 3258"/>
                <a:gd name="T72" fmla="*/ 1465 w 3380"/>
                <a:gd name="T73" fmla="*/ 449 h 3258"/>
                <a:gd name="T74" fmla="*/ 2014 w 3380"/>
                <a:gd name="T75" fmla="*/ 336 h 3258"/>
                <a:gd name="T76" fmla="*/ 1657 w 3380"/>
                <a:gd name="T77" fmla="*/ 391 h 3258"/>
                <a:gd name="T78" fmla="*/ 1286 w 3380"/>
                <a:gd name="T79" fmla="*/ 138 h 3258"/>
                <a:gd name="T80" fmla="*/ 1127 w 3380"/>
                <a:gd name="T81" fmla="*/ 449 h 3258"/>
                <a:gd name="T82" fmla="*/ 1328 w 3380"/>
                <a:gd name="T83" fmla="*/ 229 h 3258"/>
                <a:gd name="T84" fmla="*/ 1754 w 3380"/>
                <a:gd name="T85" fmla="*/ 276 h 3258"/>
                <a:gd name="T86" fmla="*/ 2096 w 3380"/>
                <a:gd name="T87" fmla="*/ 257 h 3258"/>
                <a:gd name="T88" fmla="*/ 2250 w 3380"/>
                <a:gd name="T89" fmla="*/ 347 h 3258"/>
                <a:gd name="T90" fmla="*/ 2019 w 3380"/>
                <a:gd name="T91" fmla="*/ 115 h 3258"/>
                <a:gd name="T92" fmla="*/ 2200 w 3380"/>
                <a:gd name="T93" fmla="*/ 69 h 3258"/>
                <a:gd name="T94" fmla="*/ 2366 w 3380"/>
                <a:gd name="T95" fmla="*/ 449 h 3258"/>
                <a:gd name="T96" fmla="*/ 2591 w 3380"/>
                <a:gd name="T97" fmla="*/ 487 h 3258"/>
                <a:gd name="T98" fmla="*/ 2929 w 3380"/>
                <a:gd name="T99" fmla="*/ 487 h 3258"/>
                <a:gd name="T100" fmla="*/ 3111 w 3380"/>
                <a:gd name="T101" fmla="*/ 638 h 3258"/>
                <a:gd name="T102" fmla="*/ 3370 w 3380"/>
                <a:gd name="T103" fmla="*/ 920 h 3258"/>
                <a:gd name="T104" fmla="*/ 3291 w 3380"/>
                <a:gd name="T105" fmla="*/ 3169 h 3258"/>
                <a:gd name="T106" fmla="*/ 224 w 3380"/>
                <a:gd name="T107" fmla="*/ 3246 h 3258"/>
                <a:gd name="T108" fmla="*/ 3 w 3380"/>
                <a:gd name="T109" fmla="*/ 2994 h 3258"/>
                <a:gd name="T110" fmla="*/ 123 w 3380"/>
                <a:gd name="T111" fmla="*/ 726 h 3258"/>
                <a:gd name="T112" fmla="*/ 397 w 3380"/>
                <a:gd name="T113" fmla="*/ 579 h 3258"/>
                <a:gd name="T114" fmla="*/ 686 w 3380"/>
                <a:gd name="T115" fmla="*/ 449 h 3258"/>
                <a:gd name="T116" fmla="*/ 845 w 3380"/>
                <a:gd name="T117" fmla="*/ 607 h 3258"/>
                <a:gd name="T118" fmla="*/ 1059 w 3380"/>
                <a:gd name="T119" fmla="*/ 205 h 3258"/>
                <a:gd name="T120" fmla="*/ 1402 w 3380"/>
                <a:gd name="T121" fmla="*/ 0 h 3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0" h="3258">
                  <a:moveTo>
                    <a:pt x="3189" y="2864"/>
                  </a:moveTo>
                  <a:lnTo>
                    <a:pt x="3156" y="2867"/>
                  </a:lnTo>
                  <a:lnTo>
                    <a:pt x="3125" y="2875"/>
                  </a:lnTo>
                  <a:lnTo>
                    <a:pt x="3095" y="2888"/>
                  </a:lnTo>
                  <a:lnTo>
                    <a:pt x="3069" y="2904"/>
                  </a:lnTo>
                  <a:lnTo>
                    <a:pt x="3045" y="2925"/>
                  </a:lnTo>
                  <a:lnTo>
                    <a:pt x="3025" y="2948"/>
                  </a:lnTo>
                  <a:lnTo>
                    <a:pt x="3008" y="2975"/>
                  </a:lnTo>
                  <a:lnTo>
                    <a:pt x="2996" y="3003"/>
                  </a:lnTo>
                  <a:lnTo>
                    <a:pt x="2988" y="3035"/>
                  </a:lnTo>
                  <a:lnTo>
                    <a:pt x="2986" y="3068"/>
                  </a:lnTo>
                  <a:lnTo>
                    <a:pt x="2986" y="3145"/>
                  </a:lnTo>
                  <a:lnTo>
                    <a:pt x="3075" y="3145"/>
                  </a:lnTo>
                  <a:lnTo>
                    <a:pt x="3110" y="3142"/>
                  </a:lnTo>
                  <a:lnTo>
                    <a:pt x="3141" y="3134"/>
                  </a:lnTo>
                  <a:lnTo>
                    <a:pt x="3172" y="3120"/>
                  </a:lnTo>
                  <a:lnTo>
                    <a:pt x="3199" y="3100"/>
                  </a:lnTo>
                  <a:lnTo>
                    <a:pt x="3222" y="3077"/>
                  </a:lnTo>
                  <a:lnTo>
                    <a:pt x="3241" y="3050"/>
                  </a:lnTo>
                  <a:lnTo>
                    <a:pt x="3255" y="3021"/>
                  </a:lnTo>
                  <a:lnTo>
                    <a:pt x="3264" y="2988"/>
                  </a:lnTo>
                  <a:lnTo>
                    <a:pt x="3267" y="2953"/>
                  </a:lnTo>
                  <a:lnTo>
                    <a:pt x="3267" y="2864"/>
                  </a:lnTo>
                  <a:lnTo>
                    <a:pt x="3189" y="2864"/>
                  </a:lnTo>
                  <a:close/>
                  <a:moveTo>
                    <a:pt x="113" y="2864"/>
                  </a:moveTo>
                  <a:lnTo>
                    <a:pt x="113" y="2953"/>
                  </a:lnTo>
                  <a:lnTo>
                    <a:pt x="116" y="2988"/>
                  </a:lnTo>
                  <a:lnTo>
                    <a:pt x="125" y="3021"/>
                  </a:lnTo>
                  <a:lnTo>
                    <a:pt x="139" y="3050"/>
                  </a:lnTo>
                  <a:lnTo>
                    <a:pt x="158" y="3077"/>
                  </a:lnTo>
                  <a:lnTo>
                    <a:pt x="181" y="3100"/>
                  </a:lnTo>
                  <a:lnTo>
                    <a:pt x="208" y="3120"/>
                  </a:lnTo>
                  <a:lnTo>
                    <a:pt x="239" y="3134"/>
                  </a:lnTo>
                  <a:lnTo>
                    <a:pt x="270" y="3142"/>
                  </a:lnTo>
                  <a:lnTo>
                    <a:pt x="305" y="3145"/>
                  </a:lnTo>
                  <a:lnTo>
                    <a:pt x="394" y="3145"/>
                  </a:lnTo>
                  <a:lnTo>
                    <a:pt x="394" y="3068"/>
                  </a:lnTo>
                  <a:lnTo>
                    <a:pt x="392" y="3035"/>
                  </a:lnTo>
                  <a:lnTo>
                    <a:pt x="384" y="3003"/>
                  </a:lnTo>
                  <a:lnTo>
                    <a:pt x="372" y="2975"/>
                  </a:lnTo>
                  <a:lnTo>
                    <a:pt x="355" y="2948"/>
                  </a:lnTo>
                  <a:lnTo>
                    <a:pt x="335" y="2925"/>
                  </a:lnTo>
                  <a:lnTo>
                    <a:pt x="311" y="2904"/>
                  </a:lnTo>
                  <a:lnTo>
                    <a:pt x="285" y="2888"/>
                  </a:lnTo>
                  <a:lnTo>
                    <a:pt x="255" y="2875"/>
                  </a:lnTo>
                  <a:lnTo>
                    <a:pt x="224" y="2867"/>
                  </a:lnTo>
                  <a:lnTo>
                    <a:pt x="191" y="2864"/>
                  </a:lnTo>
                  <a:lnTo>
                    <a:pt x="113" y="2864"/>
                  </a:lnTo>
                  <a:close/>
                  <a:moveTo>
                    <a:pt x="2648" y="2134"/>
                  </a:moveTo>
                  <a:lnTo>
                    <a:pt x="2648" y="2303"/>
                  </a:lnTo>
                  <a:lnTo>
                    <a:pt x="2651" y="2329"/>
                  </a:lnTo>
                  <a:lnTo>
                    <a:pt x="2659" y="2353"/>
                  </a:lnTo>
                  <a:lnTo>
                    <a:pt x="2672" y="2373"/>
                  </a:lnTo>
                  <a:lnTo>
                    <a:pt x="2690" y="2391"/>
                  </a:lnTo>
                  <a:lnTo>
                    <a:pt x="2711" y="2404"/>
                  </a:lnTo>
                  <a:lnTo>
                    <a:pt x="2735" y="2412"/>
                  </a:lnTo>
                  <a:lnTo>
                    <a:pt x="2760" y="2415"/>
                  </a:lnTo>
                  <a:lnTo>
                    <a:pt x="2786" y="2412"/>
                  </a:lnTo>
                  <a:lnTo>
                    <a:pt x="2809" y="2404"/>
                  </a:lnTo>
                  <a:lnTo>
                    <a:pt x="2831" y="2391"/>
                  </a:lnTo>
                  <a:lnTo>
                    <a:pt x="2848" y="2373"/>
                  </a:lnTo>
                  <a:lnTo>
                    <a:pt x="2862" y="2353"/>
                  </a:lnTo>
                  <a:lnTo>
                    <a:pt x="2870" y="2329"/>
                  </a:lnTo>
                  <a:lnTo>
                    <a:pt x="2873" y="2303"/>
                  </a:lnTo>
                  <a:lnTo>
                    <a:pt x="2873" y="2134"/>
                  </a:lnTo>
                  <a:lnTo>
                    <a:pt x="2648" y="2134"/>
                  </a:lnTo>
                  <a:close/>
                  <a:moveTo>
                    <a:pt x="507" y="2134"/>
                  </a:moveTo>
                  <a:lnTo>
                    <a:pt x="507" y="2303"/>
                  </a:lnTo>
                  <a:lnTo>
                    <a:pt x="510" y="2329"/>
                  </a:lnTo>
                  <a:lnTo>
                    <a:pt x="518" y="2353"/>
                  </a:lnTo>
                  <a:lnTo>
                    <a:pt x="532" y="2373"/>
                  </a:lnTo>
                  <a:lnTo>
                    <a:pt x="549" y="2391"/>
                  </a:lnTo>
                  <a:lnTo>
                    <a:pt x="571" y="2404"/>
                  </a:lnTo>
                  <a:lnTo>
                    <a:pt x="594" y="2412"/>
                  </a:lnTo>
                  <a:lnTo>
                    <a:pt x="620" y="2415"/>
                  </a:lnTo>
                  <a:lnTo>
                    <a:pt x="645" y="2412"/>
                  </a:lnTo>
                  <a:lnTo>
                    <a:pt x="669" y="2404"/>
                  </a:lnTo>
                  <a:lnTo>
                    <a:pt x="690" y="2391"/>
                  </a:lnTo>
                  <a:lnTo>
                    <a:pt x="708" y="2373"/>
                  </a:lnTo>
                  <a:lnTo>
                    <a:pt x="721" y="2353"/>
                  </a:lnTo>
                  <a:lnTo>
                    <a:pt x="729" y="2329"/>
                  </a:lnTo>
                  <a:lnTo>
                    <a:pt x="732" y="2303"/>
                  </a:lnTo>
                  <a:lnTo>
                    <a:pt x="732" y="2134"/>
                  </a:lnTo>
                  <a:lnTo>
                    <a:pt x="507" y="2134"/>
                  </a:lnTo>
                  <a:close/>
                  <a:moveTo>
                    <a:pt x="1746" y="1966"/>
                  </a:moveTo>
                  <a:lnTo>
                    <a:pt x="1746" y="3145"/>
                  </a:lnTo>
                  <a:lnTo>
                    <a:pt x="2873" y="3145"/>
                  </a:lnTo>
                  <a:lnTo>
                    <a:pt x="2873" y="3068"/>
                  </a:lnTo>
                  <a:lnTo>
                    <a:pt x="2876" y="3025"/>
                  </a:lnTo>
                  <a:lnTo>
                    <a:pt x="2884" y="2984"/>
                  </a:lnTo>
                  <a:lnTo>
                    <a:pt x="2898" y="2945"/>
                  </a:lnTo>
                  <a:lnTo>
                    <a:pt x="2916" y="2908"/>
                  </a:lnTo>
                  <a:lnTo>
                    <a:pt x="2939" y="2875"/>
                  </a:lnTo>
                  <a:lnTo>
                    <a:pt x="2965" y="2845"/>
                  </a:lnTo>
                  <a:lnTo>
                    <a:pt x="2996" y="2818"/>
                  </a:lnTo>
                  <a:lnTo>
                    <a:pt x="3030" y="2795"/>
                  </a:lnTo>
                  <a:lnTo>
                    <a:pt x="3067" y="2777"/>
                  </a:lnTo>
                  <a:lnTo>
                    <a:pt x="3106" y="2763"/>
                  </a:lnTo>
                  <a:lnTo>
                    <a:pt x="3146" y="2755"/>
                  </a:lnTo>
                  <a:lnTo>
                    <a:pt x="3189" y="2752"/>
                  </a:lnTo>
                  <a:lnTo>
                    <a:pt x="3267" y="2752"/>
                  </a:lnTo>
                  <a:lnTo>
                    <a:pt x="3267" y="1966"/>
                  </a:lnTo>
                  <a:lnTo>
                    <a:pt x="3098" y="1966"/>
                  </a:lnTo>
                  <a:lnTo>
                    <a:pt x="3098" y="2134"/>
                  </a:lnTo>
                  <a:lnTo>
                    <a:pt x="2986" y="2134"/>
                  </a:lnTo>
                  <a:lnTo>
                    <a:pt x="2986" y="2303"/>
                  </a:lnTo>
                  <a:lnTo>
                    <a:pt x="2983" y="2339"/>
                  </a:lnTo>
                  <a:lnTo>
                    <a:pt x="2974" y="2374"/>
                  </a:lnTo>
                  <a:lnTo>
                    <a:pt x="2960" y="2406"/>
                  </a:lnTo>
                  <a:lnTo>
                    <a:pt x="2942" y="2435"/>
                  </a:lnTo>
                  <a:lnTo>
                    <a:pt x="2919" y="2462"/>
                  </a:lnTo>
                  <a:lnTo>
                    <a:pt x="2893" y="2484"/>
                  </a:lnTo>
                  <a:lnTo>
                    <a:pt x="2864" y="2503"/>
                  </a:lnTo>
                  <a:lnTo>
                    <a:pt x="2831" y="2516"/>
                  </a:lnTo>
                  <a:lnTo>
                    <a:pt x="2797" y="2524"/>
                  </a:lnTo>
                  <a:lnTo>
                    <a:pt x="2760" y="2527"/>
                  </a:lnTo>
                  <a:lnTo>
                    <a:pt x="2723" y="2524"/>
                  </a:lnTo>
                  <a:lnTo>
                    <a:pt x="2689" y="2516"/>
                  </a:lnTo>
                  <a:lnTo>
                    <a:pt x="2657" y="2503"/>
                  </a:lnTo>
                  <a:lnTo>
                    <a:pt x="2627" y="2484"/>
                  </a:lnTo>
                  <a:lnTo>
                    <a:pt x="2601" y="2462"/>
                  </a:lnTo>
                  <a:lnTo>
                    <a:pt x="2578" y="2435"/>
                  </a:lnTo>
                  <a:lnTo>
                    <a:pt x="2561" y="2406"/>
                  </a:lnTo>
                  <a:lnTo>
                    <a:pt x="2546" y="2374"/>
                  </a:lnTo>
                  <a:lnTo>
                    <a:pt x="2538" y="2339"/>
                  </a:lnTo>
                  <a:lnTo>
                    <a:pt x="2535" y="2303"/>
                  </a:lnTo>
                  <a:lnTo>
                    <a:pt x="2535" y="2134"/>
                  </a:lnTo>
                  <a:lnTo>
                    <a:pt x="2422" y="2134"/>
                  </a:lnTo>
                  <a:lnTo>
                    <a:pt x="2422" y="1966"/>
                  </a:lnTo>
                  <a:lnTo>
                    <a:pt x="1746" y="1966"/>
                  </a:lnTo>
                  <a:close/>
                  <a:moveTo>
                    <a:pt x="113" y="1966"/>
                  </a:moveTo>
                  <a:lnTo>
                    <a:pt x="113" y="2752"/>
                  </a:lnTo>
                  <a:lnTo>
                    <a:pt x="191" y="2752"/>
                  </a:lnTo>
                  <a:lnTo>
                    <a:pt x="234" y="2755"/>
                  </a:lnTo>
                  <a:lnTo>
                    <a:pt x="274" y="2763"/>
                  </a:lnTo>
                  <a:lnTo>
                    <a:pt x="313" y="2777"/>
                  </a:lnTo>
                  <a:lnTo>
                    <a:pt x="350" y="2795"/>
                  </a:lnTo>
                  <a:lnTo>
                    <a:pt x="384" y="2818"/>
                  </a:lnTo>
                  <a:lnTo>
                    <a:pt x="415" y="2845"/>
                  </a:lnTo>
                  <a:lnTo>
                    <a:pt x="441" y="2875"/>
                  </a:lnTo>
                  <a:lnTo>
                    <a:pt x="464" y="2908"/>
                  </a:lnTo>
                  <a:lnTo>
                    <a:pt x="482" y="2945"/>
                  </a:lnTo>
                  <a:lnTo>
                    <a:pt x="496" y="2984"/>
                  </a:lnTo>
                  <a:lnTo>
                    <a:pt x="504" y="3025"/>
                  </a:lnTo>
                  <a:lnTo>
                    <a:pt x="507" y="3068"/>
                  </a:lnTo>
                  <a:lnTo>
                    <a:pt x="507" y="3145"/>
                  </a:lnTo>
                  <a:lnTo>
                    <a:pt x="1634" y="3145"/>
                  </a:lnTo>
                  <a:lnTo>
                    <a:pt x="1634" y="1966"/>
                  </a:lnTo>
                  <a:lnTo>
                    <a:pt x="958" y="1966"/>
                  </a:lnTo>
                  <a:lnTo>
                    <a:pt x="958" y="2134"/>
                  </a:lnTo>
                  <a:lnTo>
                    <a:pt x="845" y="2134"/>
                  </a:lnTo>
                  <a:lnTo>
                    <a:pt x="845" y="2303"/>
                  </a:lnTo>
                  <a:lnTo>
                    <a:pt x="842" y="2339"/>
                  </a:lnTo>
                  <a:lnTo>
                    <a:pt x="834" y="2374"/>
                  </a:lnTo>
                  <a:lnTo>
                    <a:pt x="819" y="2406"/>
                  </a:lnTo>
                  <a:lnTo>
                    <a:pt x="802" y="2435"/>
                  </a:lnTo>
                  <a:lnTo>
                    <a:pt x="779" y="2462"/>
                  </a:lnTo>
                  <a:lnTo>
                    <a:pt x="753" y="2484"/>
                  </a:lnTo>
                  <a:lnTo>
                    <a:pt x="723" y="2503"/>
                  </a:lnTo>
                  <a:lnTo>
                    <a:pt x="691" y="2516"/>
                  </a:lnTo>
                  <a:lnTo>
                    <a:pt x="657" y="2524"/>
                  </a:lnTo>
                  <a:lnTo>
                    <a:pt x="620" y="2527"/>
                  </a:lnTo>
                  <a:lnTo>
                    <a:pt x="583" y="2524"/>
                  </a:lnTo>
                  <a:lnTo>
                    <a:pt x="549" y="2516"/>
                  </a:lnTo>
                  <a:lnTo>
                    <a:pt x="516" y="2503"/>
                  </a:lnTo>
                  <a:lnTo>
                    <a:pt x="487" y="2484"/>
                  </a:lnTo>
                  <a:lnTo>
                    <a:pt x="461" y="2462"/>
                  </a:lnTo>
                  <a:lnTo>
                    <a:pt x="438" y="2435"/>
                  </a:lnTo>
                  <a:lnTo>
                    <a:pt x="420" y="2406"/>
                  </a:lnTo>
                  <a:lnTo>
                    <a:pt x="406" y="2374"/>
                  </a:lnTo>
                  <a:lnTo>
                    <a:pt x="397" y="2339"/>
                  </a:lnTo>
                  <a:lnTo>
                    <a:pt x="394" y="2303"/>
                  </a:lnTo>
                  <a:lnTo>
                    <a:pt x="394" y="2134"/>
                  </a:lnTo>
                  <a:lnTo>
                    <a:pt x="282" y="2134"/>
                  </a:lnTo>
                  <a:lnTo>
                    <a:pt x="282" y="1966"/>
                  </a:lnTo>
                  <a:lnTo>
                    <a:pt x="113" y="1966"/>
                  </a:lnTo>
                  <a:close/>
                  <a:moveTo>
                    <a:pt x="2535" y="1797"/>
                  </a:moveTo>
                  <a:lnTo>
                    <a:pt x="2535" y="2022"/>
                  </a:lnTo>
                  <a:lnTo>
                    <a:pt x="2986" y="2022"/>
                  </a:lnTo>
                  <a:lnTo>
                    <a:pt x="2986" y="1797"/>
                  </a:lnTo>
                  <a:lnTo>
                    <a:pt x="2817" y="1797"/>
                  </a:lnTo>
                  <a:lnTo>
                    <a:pt x="2817" y="1853"/>
                  </a:lnTo>
                  <a:lnTo>
                    <a:pt x="2814" y="1872"/>
                  </a:lnTo>
                  <a:lnTo>
                    <a:pt x="2805" y="1887"/>
                  </a:lnTo>
                  <a:lnTo>
                    <a:pt x="2793" y="1899"/>
                  </a:lnTo>
                  <a:lnTo>
                    <a:pt x="2778" y="1906"/>
                  </a:lnTo>
                  <a:lnTo>
                    <a:pt x="2760" y="1910"/>
                  </a:lnTo>
                  <a:lnTo>
                    <a:pt x="2743" y="1906"/>
                  </a:lnTo>
                  <a:lnTo>
                    <a:pt x="2727" y="1899"/>
                  </a:lnTo>
                  <a:lnTo>
                    <a:pt x="2715" y="1887"/>
                  </a:lnTo>
                  <a:lnTo>
                    <a:pt x="2707" y="1872"/>
                  </a:lnTo>
                  <a:lnTo>
                    <a:pt x="2704" y="1853"/>
                  </a:lnTo>
                  <a:lnTo>
                    <a:pt x="2704" y="1797"/>
                  </a:lnTo>
                  <a:lnTo>
                    <a:pt x="2535" y="1797"/>
                  </a:lnTo>
                  <a:close/>
                  <a:moveTo>
                    <a:pt x="394" y="1797"/>
                  </a:moveTo>
                  <a:lnTo>
                    <a:pt x="394" y="2022"/>
                  </a:lnTo>
                  <a:lnTo>
                    <a:pt x="845" y="2022"/>
                  </a:lnTo>
                  <a:lnTo>
                    <a:pt x="845" y="1797"/>
                  </a:lnTo>
                  <a:lnTo>
                    <a:pt x="676" y="1797"/>
                  </a:lnTo>
                  <a:lnTo>
                    <a:pt x="676" y="1853"/>
                  </a:lnTo>
                  <a:lnTo>
                    <a:pt x="673" y="1872"/>
                  </a:lnTo>
                  <a:lnTo>
                    <a:pt x="665" y="1887"/>
                  </a:lnTo>
                  <a:lnTo>
                    <a:pt x="653" y="1899"/>
                  </a:lnTo>
                  <a:lnTo>
                    <a:pt x="637" y="1906"/>
                  </a:lnTo>
                  <a:lnTo>
                    <a:pt x="620" y="1910"/>
                  </a:lnTo>
                  <a:lnTo>
                    <a:pt x="602" y="1906"/>
                  </a:lnTo>
                  <a:lnTo>
                    <a:pt x="587" y="1899"/>
                  </a:lnTo>
                  <a:lnTo>
                    <a:pt x="575" y="1887"/>
                  </a:lnTo>
                  <a:lnTo>
                    <a:pt x="566" y="1872"/>
                  </a:lnTo>
                  <a:lnTo>
                    <a:pt x="563" y="1853"/>
                  </a:lnTo>
                  <a:lnTo>
                    <a:pt x="563" y="1797"/>
                  </a:lnTo>
                  <a:lnTo>
                    <a:pt x="394" y="1797"/>
                  </a:lnTo>
                  <a:close/>
                  <a:moveTo>
                    <a:pt x="2986" y="730"/>
                  </a:moveTo>
                  <a:lnTo>
                    <a:pt x="2986" y="1685"/>
                  </a:lnTo>
                  <a:lnTo>
                    <a:pt x="3098" y="1685"/>
                  </a:lnTo>
                  <a:lnTo>
                    <a:pt x="3098" y="1853"/>
                  </a:lnTo>
                  <a:lnTo>
                    <a:pt x="3267" y="1853"/>
                  </a:lnTo>
                  <a:lnTo>
                    <a:pt x="3267" y="1011"/>
                  </a:lnTo>
                  <a:lnTo>
                    <a:pt x="3264" y="974"/>
                  </a:lnTo>
                  <a:lnTo>
                    <a:pt x="3257" y="937"/>
                  </a:lnTo>
                  <a:lnTo>
                    <a:pt x="3245" y="903"/>
                  </a:lnTo>
                  <a:lnTo>
                    <a:pt x="3228" y="869"/>
                  </a:lnTo>
                  <a:lnTo>
                    <a:pt x="3208" y="838"/>
                  </a:lnTo>
                  <a:lnTo>
                    <a:pt x="3183" y="811"/>
                  </a:lnTo>
                  <a:lnTo>
                    <a:pt x="3155" y="786"/>
                  </a:lnTo>
                  <a:lnTo>
                    <a:pt x="3124" y="767"/>
                  </a:lnTo>
                  <a:lnTo>
                    <a:pt x="3092" y="751"/>
                  </a:lnTo>
                  <a:lnTo>
                    <a:pt x="3057" y="739"/>
                  </a:lnTo>
                  <a:lnTo>
                    <a:pt x="3022" y="732"/>
                  </a:lnTo>
                  <a:lnTo>
                    <a:pt x="2986" y="730"/>
                  </a:lnTo>
                  <a:close/>
                  <a:moveTo>
                    <a:pt x="845" y="730"/>
                  </a:moveTo>
                  <a:lnTo>
                    <a:pt x="845" y="1685"/>
                  </a:lnTo>
                  <a:lnTo>
                    <a:pt x="958" y="1685"/>
                  </a:lnTo>
                  <a:lnTo>
                    <a:pt x="958" y="1853"/>
                  </a:lnTo>
                  <a:lnTo>
                    <a:pt x="2422" y="1853"/>
                  </a:lnTo>
                  <a:lnTo>
                    <a:pt x="2422" y="1685"/>
                  </a:lnTo>
                  <a:lnTo>
                    <a:pt x="2535" y="1685"/>
                  </a:lnTo>
                  <a:lnTo>
                    <a:pt x="2535" y="730"/>
                  </a:lnTo>
                  <a:lnTo>
                    <a:pt x="845" y="730"/>
                  </a:lnTo>
                  <a:close/>
                  <a:moveTo>
                    <a:pt x="394" y="730"/>
                  </a:moveTo>
                  <a:lnTo>
                    <a:pt x="358" y="732"/>
                  </a:lnTo>
                  <a:lnTo>
                    <a:pt x="323" y="739"/>
                  </a:lnTo>
                  <a:lnTo>
                    <a:pt x="288" y="751"/>
                  </a:lnTo>
                  <a:lnTo>
                    <a:pt x="256" y="767"/>
                  </a:lnTo>
                  <a:lnTo>
                    <a:pt x="225" y="786"/>
                  </a:lnTo>
                  <a:lnTo>
                    <a:pt x="197" y="811"/>
                  </a:lnTo>
                  <a:lnTo>
                    <a:pt x="172" y="838"/>
                  </a:lnTo>
                  <a:lnTo>
                    <a:pt x="152" y="869"/>
                  </a:lnTo>
                  <a:lnTo>
                    <a:pt x="135" y="903"/>
                  </a:lnTo>
                  <a:lnTo>
                    <a:pt x="123" y="937"/>
                  </a:lnTo>
                  <a:lnTo>
                    <a:pt x="116" y="974"/>
                  </a:lnTo>
                  <a:lnTo>
                    <a:pt x="113" y="1011"/>
                  </a:lnTo>
                  <a:lnTo>
                    <a:pt x="113" y="1853"/>
                  </a:lnTo>
                  <a:lnTo>
                    <a:pt x="282" y="1853"/>
                  </a:lnTo>
                  <a:lnTo>
                    <a:pt x="282" y="1685"/>
                  </a:lnTo>
                  <a:lnTo>
                    <a:pt x="394" y="1685"/>
                  </a:lnTo>
                  <a:lnTo>
                    <a:pt x="394" y="730"/>
                  </a:lnTo>
                  <a:close/>
                  <a:moveTo>
                    <a:pt x="2694" y="562"/>
                  </a:moveTo>
                  <a:lnTo>
                    <a:pt x="2679" y="565"/>
                  </a:lnTo>
                  <a:lnTo>
                    <a:pt x="2667" y="571"/>
                  </a:lnTo>
                  <a:lnTo>
                    <a:pt x="2657" y="581"/>
                  </a:lnTo>
                  <a:lnTo>
                    <a:pt x="2650" y="593"/>
                  </a:lnTo>
                  <a:lnTo>
                    <a:pt x="2648" y="607"/>
                  </a:lnTo>
                  <a:lnTo>
                    <a:pt x="2648" y="1685"/>
                  </a:lnTo>
                  <a:lnTo>
                    <a:pt x="2704" y="1685"/>
                  </a:lnTo>
                  <a:lnTo>
                    <a:pt x="2704" y="1629"/>
                  </a:lnTo>
                  <a:lnTo>
                    <a:pt x="2707" y="1611"/>
                  </a:lnTo>
                  <a:lnTo>
                    <a:pt x="2715" y="1596"/>
                  </a:lnTo>
                  <a:lnTo>
                    <a:pt x="2727" y="1584"/>
                  </a:lnTo>
                  <a:lnTo>
                    <a:pt x="2743" y="1576"/>
                  </a:lnTo>
                  <a:lnTo>
                    <a:pt x="2760" y="1573"/>
                  </a:lnTo>
                  <a:lnTo>
                    <a:pt x="2778" y="1576"/>
                  </a:lnTo>
                  <a:lnTo>
                    <a:pt x="2793" y="1584"/>
                  </a:lnTo>
                  <a:lnTo>
                    <a:pt x="2805" y="1596"/>
                  </a:lnTo>
                  <a:lnTo>
                    <a:pt x="2814" y="1611"/>
                  </a:lnTo>
                  <a:lnTo>
                    <a:pt x="2817" y="1629"/>
                  </a:lnTo>
                  <a:lnTo>
                    <a:pt x="2817" y="1685"/>
                  </a:lnTo>
                  <a:lnTo>
                    <a:pt x="2873" y="1685"/>
                  </a:lnTo>
                  <a:lnTo>
                    <a:pt x="2873" y="607"/>
                  </a:lnTo>
                  <a:lnTo>
                    <a:pt x="2871" y="593"/>
                  </a:lnTo>
                  <a:lnTo>
                    <a:pt x="2864" y="581"/>
                  </a:lnTo>
                  <a:lnTo>
                    <a:pt x="2855" y="571"/>
                  </a:lnTo>
                  <a:lnTo>
                    <a:pt x="2841" y="565"/>
                  </a:lnTo>
                  <a:lnTo>
                    <a:pt x="2827" y="562"/>
                  </a:lnTo>
                  <a:lnTo>
                    <a:pt x="2694" y="562"/>
                  </a:lnTo>
                  <a:close/>
                  <a:moveTo>
                    <a:pt x="2028" y="562"/>
                  </a:moveTo>
                  <a:lnTo>
                    <a:pt x="2028" y="618"/>
                  </a:lnTo>
                  <a:lnTo>
                    <a:pt x="2366" y="618"/>
                  </a:lnTo>
                  <a:lnTo>
                    <a:pt x="2366" y="562"/>
                  </a:lnTo>
                  <a:lnTo>
                    <a:pt x="2028" y="562"/>
                  </a:lnTo>
                  <a:close/>
                  <a:moveTo>
                    <a:pt x="1014" y="562"/>
                  </a:moveTo>
                  <a:lnTo>
                    <a:pt x="1014" y="618"/>
                  </a:lnTo>
                  <a:lnTo>
                    <a:pt x="1352" y="618"/>
                  </a:lnTo>
                  <a:lnTo>
                    <a:pt x="1352" y="562"/>
                  </a:lnTo>
                  <a:lnTo>
                    <a:pt x="1014" y="562"/>
                  </a:lnTo>
                  <a:close/>
                  <a:moveTo>
                    <a:pt x="553" y="562"/>
                  </a:moveTo>
                  <a:lnTo>
                    <a:pt x="539" y="565"/>
                  </a:lnTo>
                  <a:lnTo>
                    <a:pt x="525" y="571"/>
                  </a:lnTo>
                  <a:lnTo>
                    <a:pt x="516" y="581"/>
                  </a:lnTo>
                  <a:lnTo>
                    <a:pt x="509" y="593"/>
                  </a:lnTo>
                  <a:lnTo>
                    <a:pt x="507" y="607"/>
                  </a:lnTo>
                  <a:lnTo>
                    <a:pt x="507" y="1685"/>
                  </a:lnTo>
                  <a:lnTo>
                    <a:pt x="563" y="1685"/>
                  </a:lnTo>
                  <a:lnTo>
                    <a:pt x="563" y="1629"/>
                  </a:lnTo>
                  <a:lnTo>
                    <a:pt x="566" y="1611"/>
                  </a:lnTo>
                  <a:lnTo>
                    <a:pt x="575" y="1596"/>
                  </a:lnTo>
                  <a:lnTo>
                    <a:pt x="587" y="1584"/>
                  </a:lnTo>
                  <a:lnTo>
                    <a:pt x="602" y="1576"/>
                  </a:lnTo>
                  <a:lnTo>
                    <a:pt x="620" y="1573"/>
                  </a:lnTo>
                  <a:lnTo>
                    <a:pt x="637" y="1576"/>
                  </a:lnTo>
                  <a:lnTo>
                    <a:pt x="653" y="1584"/>
                  </a:lnTo>
                  <a:lnTo>
                    <a:pt x="665" y="1596"/>
                  </a:lnTo>
                  <a:lnTo>
                    <a:pt x="673" y="1611"/>
                  </a:lnTo>
                  <a:lnTo>
                    <a:pt x="676" y="1629"/>
                  </a:lnTo>
                  <a:lnTo>
                    <a:pt x="676" y="1685"/>
                  </a:lnTo>
                  <a:lnTo>
                    <a:pt x="732" y="1685"/>
                  </a:lnTo>
                  <a:lnTo>
                    <a:pt x="732" y="607"/>
                  </a:lnTo>
                  <a:lnTo>
                    <a:pt x="730" y="593"/>
                  </a:lnTo>
                  <a:lnTo>
                    <a:pt x="723" y="581"/>
                  </a:lnTo>
                  <a:lnTo>
                    <a:pt x="713" y="571"/>
                  </a:lnTo>
                  <a:lnTo>
                    <a:pt x="701" y="565"/>
                  </a:lnTo>
                  <a:lnTo>
                    <a:pt x="686" y="562"/>
                  </a:lnTo>
                  <a:lnTo>
                    <a:pt x="553" y="562"/>
                  </a:lnTo>
                  <a:close/>
                  <a:moveTo>
                    <a:pt x="1386" y="331"/>
                  </a:moveTo>
                  <a:lnTo>
                    <a:pt x="1378" y="331"/>
                  </a:lnTo>
                  <a:lnTo>
                    <a:pt x="1370" y="333"/>
                  </a:lnTo>
                  <a:lnTo>
                    <a:pt x="1366" y="336"/>
                  </a:lnTo>
                  <a:lnTo>
                    <a:pt x="1362" y="339"/>
                  </a:lnTo>
                  <a:lnTo>
                    <a:pt x="1357" y="344"/>
                  </a:lnTo>
                  <a:lnTo>
                    <a:pt x="1354" y="352"/>
                  </a:lnTo>
                  <a:lnTo>
                    <a:pt x="1352" y="362"/>
                  </a:lnTo>
                  <a:lnTo>
                    <a:pt x="1352" y="449"/>
                  </a:lnTo>
                  <a:lnTo>
                    <a:pt x="1465" y="449"/>
                  </a:lnTo>
                  <a:lnTo>
                    <a:pt x="1465" y="618"/>
                  </a:lnTo>
                  <a:lnTo>
                    <a:pt x="1915" y="618"/>
                  </a:lnTo>
                  <a:lnTo>
                    <a:pt x="1915" y="449"/>
                  </a:lnTo>
                  <a:lnTo>
                    <a:pt x="2028" y="449"/>
                  </a:lnTo>
                  <a:lnTo>
                    <a:pt x="2028" y="362"/>
                  </a:lnTo>
                  <a:lnTo>
                    <a:pt x="2026" y="352"/>
                  </a:lnTo>
                  <a:lnTo>
                    <a:pt x="2023" y="344"/>
                  </a:lnTo>
                  <a:lnTo>
                    <a:pt x="2018" y="339"/>
                  </a:lnTo>
                  <a:lnTo>
                    <a:pt x="2014" y="336"/>
                  </a:lnTo>
                  <a:lnTo>
                    <a:pt x="2010" y="333"/>
                  </a:lnTo>
                  <a:lnTo>
                    <a:pt x="2002" y="331"/>
                  </a:lnTo>
                  <a:lnTo>
                    <a:pt x="1994" y="331"/>
                  </a:lnTo>
                  <a:lnTo>
                    <a:pt x="1984" y="333"/>
                  </a:lnTo>
                  <a:lnTo>
                    <a:pt x="1920" y="356"/>
                  </a:lnTo>
                  <a:lnTo>
                    <a:pt x="1855" y="374"/>
                  </a:lnTo>
                  <a:lnTo>
                    <a:pt x="1789" y="385"/>
                  </a:lnTo>
                  <a:lnTo>
                    <a:pt x="1723" y="391"/>
                  </a:lnTo>
                  <a:lnTo>
                    <a:pt x="1657" y="391"/>
                  </a:lnTo>
                  <a:lnTo>
                    <a:pt x="1591" y="385"/>
                  </a:lnTo>
                  <a:lnTo>
                    <a:pt x="1525" y="374"/>
                  </a:lnTo>
                  <a:lnTo>
                    <a:pt x="1460" y="356"/>
                  </a:lnTo>
                  <a:lnTo>
                    <a:pt x="1396" y="333"/>
                  </a:lnTo>
                  <a:lnTo>
                    <a:pt x="1386" y="331"/>
                  </a:lnTo>
                  <a:close/>
                  <a:moveTo>
                    <a:pt x="1402" y="112"/>
                  </a:moveTo>
                  <a:lnTo>
                    <a:pt x="1361" y="115"/>
                  </a:lnTo>
                  <a:lnTo>
                    <a:pt x="1322" y="124"/>
                  </a:lnTo>
                  <a:lnTo>
                    <a:pt x="1286" y="138"/>
                  </a:lnTo>
                  <a:lnTo>
                    <a:pt x="1253" y="157"/>
                  </a:lnTo>
                  <a:lnTo>
                    <a:pt x="1222" y="180"/>
                  </a:lnTo>
                  <a:lnTo>
                    <a:pt x="1194" y="207"/>
                  </a:lnTo>
                  <a:lnTo>
                    <a:pt x="1171" y="238"/>
                  </a:lnTo>
                  <a:lnTo>
                    <a:pt x="1152" y="272"/>
                  </a:lnTo>
                  <a:lnTo>
                    <a:pt x="1138" y="308"/>
                  </a:lnTo>
                  <a:lnTo>
                    <a:pt x="1130" y="347"/>
                  </a:lnTo>
                  <a:lnTo>
                    <a:pt x="1127" y="387"/>
                  </a:lnTo>
                  <a:lnTo>
                    <a:pt x="1127" y="449"/>
                  </a:lnTo>
                  <a:lnTo>
                    <a:pt x="1239" y="449"/>
                  </a:lnTo>
                  <a:lnTo>
                    <a:pt x="1239" y="362"/>
                  </a:lnTo>
                  <a:lnTo>
                    <a:pt x="1241" y="338"/>
                  </a:lnTo>
                  <a:lnTo>
                    <a:pt x="1248" y="315"/>
                  </a:lnTo>
                  <a:lnTo>
                    <a:pt x="1257" y="294"/>
                  </a:lnTo>
                  <a:lnTo>
                    <a:pt x="1269" y="275"/>
                  </a:lnTo>
                  <a:lnTo>
                    <a:pt x="1284" y="257"/>
                  </a:lnTo>
                  <a:lnTo>
                    <a:pt x="1304" y="243"/>
                  </a:lnTo>
                  <a:lnTo>
                    <a:pt x="1328" y="229"/>
                  </a:lnTo>
                  <a:lnTo>
                    <a:pt x="1356" y="220"/>
                  </a:lnTo>
                  <a:lnTo>
                    <a:pt x="1384" y="218"/>
                  </a:lnTo>
                  <a:lnTo>
                    <a:pt x="1411" y="220"/>
                  </a:lnTo>
                  <a:lnTo>
                    <a:pt x="1439" y="230"/>
                  </a:lnTo>
                  <a:lnTo>
                    <a:pt x="1501" y="251"/>
                  </a:lnTo>
                  <a:lnTo>
                    <a:pt x="1563" y="266"/>
                  </a:lnTo>
                  <a:lnTo>
                    <a:pt x="1626" y="276"/>
                  </a:lnTo>
                  <a:lnTo>
                    <a:pt x="1690" y="279"/>
                  </a:lnTo>
                  <a:lnTo>
                    <a:pt x="1754" y="276"/>
                  </a:lnTo>
                  <a:lnTo>
                    <a:pt x="1817" y="266"/>
                  </a:lnTo>
                  <a:lnTo>
                    <a:pt x="1879" y="251"/>
                  </a:lnTo>
                  <a:lnTo>
                    <a:pt x="1941" y="230"/>
                  </a:lnTo>
                  <a:lnTo>
                    <a:pt x="1969" y="220"/>
                  </a:lnTo>
                  <a:lnTo>
                    <a:pt x="1996" y="218"/>
                  </a:lnTo>
                  <a:lnTo>
                    <a:pt x="2025" y="220"/>
                  </a:lnTo>
                  <a:lnTo>
                    <a:pt x="2052" y="229"/>
                  </a:lnTo>
                  <a:lnTo>
                    <a:pt x="2076" y="243"/>
                  </a:lnTo>
                  <a:lnTo>
                    <a:pt x="2096" y="257"/>
                  </a:lnTo>
                  <a:lnTo>
                    <a:pt x="2111" y="275"/>
                  </a:lnTo>
                  <a:lnTo>
                    <a:pt x="2123" y="294"/>
                  </a:lnTo>
                  <a:lnTo>
                    <a:pt x="2132" y="315"/>
                  </a:lnTo>
                  <a:lnTo>
                    <a:pt x="2139" y="338"/>
                  </a:lnTo>
                  <a:lnTo>
                    <a:pt x="2141" y="362"/>
                  </a:lnTo>
                  <a:lnTo>
                    <a:pt x="2141" y="449"/>
                  </a:lnTo>
                  <a:lnTo>
                    <a:pt x="2253" y="449"/>
                  </a:lnTo>
                  <a:lnTo>
                    <a:pt x="2253" y="387"/>
                  </a:lnTo>
                  <a:lnTo>
                    <a:pt x="2250" y="347"/>
                  </a:lnTo>
                  <a:lnTo>
                    <a:pt x="2242" y="308"/>
                  </a:lnTo>
                  <a:lnTo>
                    <a:pt x="2228" y="272"/>
                  </a:lnTo>
                  <a:lnTo>
                    <a:pt x="2209" y="238"/>
                  </a:lnTo>
                  <a:lnTo>
                    <a:pt x="2186" y="207"/>
                  </a:lnTo>
                  <a:lnTo>
                    <a:pt x="2158" y="180"/>
                  </a:lnTo>
                  <a:lnTo>
                    <a:pt x="2127" y="157"/>
                  </a:lnTo>
                  <a:lnTo>
                    <a:pt x="2094" y="138"/>
                  </a:lnTo>
                  <a:lnTo>
                    <a:pt x="2058" y="124"/>
                  </a:lnTo>
                  <a:lnTo>
                    <a:pt x="2019" y="115"/>
                  </a:lnTo>
                  <a:lnTo>
                    <a:pt x="1978" y="112"/>
                  </a:lnTo>
                  <a:lnTo>
                    <a:pt x="1402" y="112"/>
                  </a:lnTo>
                  <a:close/>
                  <a:moveTo>
                    <a:pt x="1402" y="0"/>
                  </a:moveTo>
                  <a:lnTo>
                    <a:pt x="1978" y="0"/>
                  </a:lnTo>
                  <a:lnTo>
                    <a:pt x="2027" y="3"/>
                  </a:lnTo>
                  <a:lnTo>
                    <a:pt x="2073" y="12"/>
                  </a:lnTo>
                  <a:lnTo>
                    <a:pt x="2118" y="26"/>
                  </a:lnTo>
                  <a:lnTo>
                    <a:pt x="2160" y="46"/>
                  </a:lnTo>
                  <a:lnTo>
                    <a:pt x="2200" y="69"/>
                  </a:lnTo>
                  <a:lnTo>
                    <a:pt x="2236" y="98"/>
                  </a:lnTo>
                  <a:lnTo>
                    <a:pt x="2268" y="131"/>
                  </a:lnTo>
                  <a:lnTo>
                    <a:pt x="2296" y="166"/>
                  </a:lnTo>
                  <a:lnTo>
                    <a:pt x="2321" y="205"/>
                  </a:lnTo>
                  <a:lnTo>
                    <a:pt x="2340" y="247"/>
                  </a:lnTo>
                  <a:lnTo>
                    <a:pt x="2355" y="292"/>
                  </a:lnTo>
                  <a:lnTo>
                    <a:pt x="2363" y="339"/>
                  </a:lnTo>
                  <a:lnTo>
                    <a:pt x="2366" y="387"/>
                  </a:lnTo>
                  <a:lnTo>
                    <a:pt x="2366" y="449"/>
                  </a:lnTo>
                  <a:lnTo>
                    <a:pt x="2479" y="449"/>
                  </a:lnTo>
                  <a:lnTo>
                    <a:pt x="2479" y="618"/>
                  </a:lnTo>
                  <a:lnTo>
                    <a:pt x="2535" y="618"/>
                  </a:lnTo>
                  <a:lnTo>
                    <a:pt x="2535" y="607"/>
                  </a:lnTo>
                  <a:lnTo>
                    <a:pt x="2538" y="579"/>
                  </a:lnTo>
                  <a:lnTo>
                    <a:pt x="2545" y="552"/>
                  </a:lnTo>
                  <a:lnTo>
                    <a:pt x="2557" y="528"/>
                  </a:lnTo>
                  <a:lnTo>
                    <a:pt x="2573" y="505"/>
                  </a:lnTo>
                  <a:lnTo>
                    <a:pt x="2591" y="487"/>
                  </a:lnTo>
                  <a:lnTo>
                    <a:pt x="2614" y="471"/>
                  </a:lnTo>
                  <a:lnTo>
                    <a:pt x="2638" y="459"/>
                  </a:lnTo>
                  <a:lnTo>
                    <a:pt x="2665" y="452"/>
                  </a:lnTo>
                  <a:lnTo>
                    <a:pt x="2694" y="449"/>
                  </a:lnTo>
                  <a:lnTo>
                    <a:pt x="2827" y="449"/>
                  </a:lnTo>
                  <a:lnTo>
                    <a:pt x="2856" y="452"/>
                  </a:lnTo>
                  <a:lnTo>
                    <a:pt x="2882" y="459"/>
                  </a:lnTo>
                  <a:lnTo>
                    <a:pt x="2907" y="471"/>
                  </a:lnTo>
                  <a:lnTo>
                    <a:pt x="2929" y="487"/>
                  </a:lnTo>
                  <a:lnTo>
                    <a:pt x="2948" y="505"/>
                  </a:lnTo>
                  <a:lnTo>
                    <a:pt x="2964" y="528"/>
                  </a:lnTo>
                  <a:lnTo>
                    <a:pt x="2975" y="552"/>
                  </a:lnTo>
                  <a:lnTo>
                    <a:pt x="2983" y="579"/>
                  </a:lnTo>
                  <a:lnTo>
                    <a:pt x="2986" y="607"/>
                  </a:lnTo>
                  <a:lnTo>
                    <a:pt x="2986" y="618"/>
                  </a:lnTo>
                  <a:lnTo>
                    <a:pt x="3028" y="621"/>
                  </a:lnTo>
                  <a:lnTo>
                    <a:pt x="3070" y="627"/>
                  </a:lnTo>
                  <a:lnTo>
                    <a:pt x="3111" y="638"/>
                  </a:lnTo>
                  <a:lnTo>
                    <a:pt x="3150" y="653"/>
                  </a:lnTo>
                  <a:lnTo>
                    <a:pt x="3187" y="673"/>
                  </a:lnTo>
                  <a:lnTo>
                    <a:pt x="3222" y="696"/>
                  </a:lnTo>
                  <a:lnTo>
                    <a:pt x="3257" y="726"/>
                  </a:lnTo>
                  <a:lnTo>
                    <a:pt x="3289" y="760"/>
                  </a:lnTo>
                  <a:lnTo>
                    <a:pt x="3315" y="796"/>
                  </a:lnTo>
                  <a:lnTo>
                    <a:pt x="3338" y="835"/>
                  </a:lnTo>
                  <a:lnTo>
                    <a:pt x="3356" y="877"/>
                  </a:lnTo>
                  <a:lnTo>
                    <a:pt x="3370" y="920"/>
                  </a:lnTo>
                  <a:lnTo>
                    <a:pt x="3377" y="965"/>
                  </a:lnTo>
                  <a:lnTo>
                    <a:pt x="3380" y="1011"/>
                  </a:lnTo>
                  <a:lnTo>
                    <a:pt x="3380" y="2953"/>
                  </a:lnTo>
                  <a:lnTo>
                    <a:pt x="3377" y="2994"/>
                  </a:lnTo>
                  <a:lnTo>
                    <a:pt x="3369" y="3034"/>
                  </a:lnTo>
                  <a:lnTo>
                    <a:pt x="3356" y="3072"/>
                  </a:lnTo>
                  <a:lnTo>
                    <a:pt x="3338" y="3106"/>
                  </a:lnTo>
                  <a:lnTo>
                    <a:pt x="3316" y="3139"/>
                  </a:lnTo>
                  <a:lnTo>
                    <a:pt x="3291" y="3169"/>
                  </a:lnTo>
                  <a:lnTo>
                    <a:pt x="3261" y="3194"/>
                  </a:lnTo>
                  <a:lnTo>
                    <a:pt x="3228" y="3216"/>
                  </a:lnTo>
                  <a:lnTo>
                    <a:pt x="3194" y="3234"/>
                  </a:lnTo>
                  <a:lnTo>
                    <a:pt x="3156" y="3246"/>
                  </a:lnTo>
                  <a:lnTo>
                    <a:pt x="3116" y="3254"/>
                  </a:lnTo>
                  <a:lnTo>
                    <a:pt x="3075" y="3258"/>
                  </a:lnTo>
                  <a:lnTo>
                    <a:pt x="305" y="3258"/>
                  </a:lnTo>
                  <a:lnTo>
                    <a:pt x="264" y="3254"/>
                  </a:lnTo>
                  <a:lnTo>
                    <a:pt x="224" y="3246"/>
                  </a:lnTo>
                  <a:lnTo>
                    <a:pt x="186" y="3234"/>
                  </a:lnTo>
                  <a:lnTo>
                    <a:pt x="152" y="3216"/>
                  </a:lnTo>
                  <a:lnTo>
                    <a:pt x="119" y="3194"/>
                  </a:lnTo>
                  <a:lnTo>
                    <a:pt x="89" y="3169"/>
                  </a:lnTo>
                  <a:lnTo>
                    <a:pt x="64" y="3139"/>
                  </a:lnTo>
                  <a:lnTo>
                    <a:pt x="42" y="3106"/>
                  </a:lnTo>
                  <a:lnTo>
                    <a:pt x="24" y="3072"/>
                  </a:lnTo>
                  <a:lnTo>
                    <a:pt x="11" y="3034"/>
                  </a:lnTo>
                  <a:lnTo>
                    <a:pt x="3" y="2994"/>
                  </a:lnTo>
                  <a:lnTo>
                    <a:pt x="0" y="2953"/>
                  </a:lnTo>
                  <a:lnTo>
                    <a:pt x="0" y="1011"/>
                  </a:lnTo>
                  <a:lnTo>
                    <a:pt x="3" y="965"/>
                  </a:lnTo>
                  <a:lnTo>
                    <a:pt x="10" y="920"/>
                  </a:lnTo>
                  <a:lnTo>
                    <a:pt x="24" y="877"/>
                  </a:lnTo>
                  <a:lnTo>
                    <a:pt x="42" y="835"/>
                  </a:lnTo>
                  <a:lnTo>
                    <a:pt x="65" y="796"/>
                  </a:lnTo>
                  <a:lnTo>
                    <a:pt x="91" y="760"/>
                  </a:lnTo>
                  <a:lnTo>
                    <a:pt x="123" y="726"/>
                  </a:lnTo>
                  <a:lnTo>
                    <a:pt x="158" y="696"/>
                  </a:lnTo>
                  <a:lnTo>
                    <a:pt x="193" y="673"/>
                  </a:lnTo>
                  <a:lnTo>
                    <a:pt x="230" y="653"/>
                  </a:lnTo>
                  <a:lnTo>
                    <a:pt x="269" y="638"/>
                  </a:lnTo>
                  <a:lnTo>
                    <a:pt x="310" y="627"/>
                  </a:lnTo>
                  <a:lnTo>
                    <a:pt x="352" y="621"/>
                  </a:lnTo>
                  <a:lnTo>
                    <a:pt x="394" y="618"/>
                  </a:lnTo>
                  <a:lnTo>
                    <a:pt x="394" y="607"/>
                  </a:lnTo>
                  <a:lnTo>
                    <a:pt x="397" y="579"/>
                  </a:lnTo>
                  <a:lnTo>
                    <a:pt x="405" y="552"/>
                  </a:lnTo>
                  <a:lnTo>
                    <a:pt x="416" y="528"/>
                  </a:lnTo>
                  <a:lnTo>
                    <a:pt x="432" y="505"/>
                  </a:lnTo>
                  <a:lnTo>
                    <a:pt x="451" y="487"/>
                  </a:lnTo>
                  <a:lnTo>
                    <a:pt x="473" y="471"/>
                  </a:lnTo>
                  <a:lnTo>
                    <a:pt x="498" y="459"/>
                  </a:lnTo>
                  <a:lnTo>
                    <a:pt x="524" y="452"/>
                  </a:lnTo>
                  <a:lnTo>
                    <a:pt x="553" y="449"/>
                  </a:lnTo>
                  <a:lnTo>
                    <a:pt x="686" y="449"/>
                  </a:lnTo>
                  <a:lnTo>
                    <a:pt x="715" y="452"/>
                  </a:lnTo>
                  <a:lnTo>
                    <a:pt x="742" y="459"/>
                  </a:lnTo>
                  <a:lnTo>
                    <a:pt x="766" y="471"/>
                  </a:lnTo>
                  <a:lnTo>
                    <a:pt x="789" y="487"/>
                  </a:lnTo>
                  <a:lnTo>
                    <a:pt x="807" y="505"/>
                  </a:lnTo>
                  <a:lnTo>
                    <a:pt x="823" y="528"/>
                  </a:lnTo>
                  <a:lnTo>
                    <a:pt x="835" y="552"/>
                  </a:lnTo>
                  <a:lnTo>
                    <a:pt x="842" y="579"/>
                  </a:lnTo>
                  <a:lnTo>
                    <a:pt x="845" y="607"/>
                  </a:lnTo>
                  <a:lnTo>
                    <a:pt x="845" y="618"/>
                  </a:lnTo>
                  <a:lnTo>
                    <a:pt x="901" y="618"/>
                  </a:lnTo>
                  <a:lnTo>
                    <a:pt x="901" y="449"/>
                  </a:lnTo>
                  <a:lnTo>
                    <a:pt x="1014" y="449"/>
                  </a:lnTo>
                  <a:lnTo>
                    <a:pt x="1014" y="387"/>
                  </a:lnTo>
                  <a:lnTo>
                    <a:pt x="1017" y="339"/>
                  </a:lnTo>
                  <a:lnTo>
                    <a:pt x="1025" y="292"/>
                  </a:lnTo>
                  <a:lnTo>
                    <a:pt x="1040" y="247"/>
                  </a:lnTo>
                  <a:lnTo>
                    <a:pt x="1059" y="205"/>
                  </a:lnTo>
                  <a:lnTo>
                    <a:pt x="1084" y="166"/>
                  </a:lnTo>
                  <a:lnTo>
                    <a:pt x="1112" y="131"/>
                  </a:lnTo>
                  <a:lnTo>
                    <a:pt x="1144" y="98"/>
                  </a:lnTo>
                  <a:lnTo>
                    <a:pt x="1180" y="69"/>
                  </a:lnTo>
                  <a:lnTo>
                    <a:pt x="1220" y="46"/>
                  </a:lnTo>
                  <a:lnTo>
                    <a:pt x="1262" y="26"/>
                  </a:lnTo>
                  <a:lnTo>
                    <a:pt x="1307" y="12"/>
                  </a:lnTo>
                  <a:lnTo>
                    <a:pt x="1353" y="3"/>
                  </a:lnTo>
                  <a:lnTo>
                    <a:pt x="14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3" name="Group 956"/>
          <p:cNvGrpSpPr/>
          <p:nvPr/>
        </p:nvGrpSpPr>
        <p:grpSpPr>
          <a:xfrm>
            <a:off x="6840124" y="5397326"/>
            <a:ext cx="536575" cy="534988"/>
            <a:chOff x="3468688" y="2698750"/>
            <a:chExt cx="536575" cy="534988"/>
          </a:xfrm>
          <a:solidFill>
            <a:srgbClr val="000000"/>
          </a:solidFill>
        </p:grpSpPr>
        <p:sp>
          <p:nvSpPr>
            <p:cNvPr id="1454" name="Freeform 420"/>
            <p:cNvSpPr>
              <a:spLocks noEditPoints="1"/>
            </p:cNvSpPr>
            <p:nvPr/>
          </p:nvSpPr>
          <p:spPr bwMode="auto">
            <a:xfrm>
              <a:off x="3468688" y="2698750"/>
              <a:ext cx="536575" cy="534988"/>
            </a:xfrm>
            <a:custGeom>
              <a:avLst/>
              <a:gdLst>
                <a:gd name="T0" fmla="*/ 1859 w 3380"/>
                <a:gd name="T1" fmla="*/ 2279 h 3370"/>
                <a:gd name="T2" fmla="*/ 171 w 3380"/>
                <a:gd name="T3" fmla="*/ 3207 h 3370"/>
                <a:gd name="T4" fmla="*/ 239 w 3380"/>
                <a:gd name="T5" fmla="*/ 3258 h 3370"/>
                <a:gd name="T6" fmla="*/ 3202 w 3380"/>
                <a:gd name="T7" fmla="*/ 3223 h 3370"/>
                <a:gd name="T8" fmla="*/ 2910 w 3380"/>
                <a:gd name="T9" fmla="*/ 1809 h 3370"/>
                <a:gd name="T10" fmla="*/ 2382 w 3380"/>
                <a:gd name="T11" fmla="*/ 1925 h 3370"/>
                <a:gd name="T12" fmla="*/ 1972 w 3380"/>
                <a:gd name="T13" fmla="*/ 2326 h 3370"/>
                <a:gd name="T14" fmla="*/ 1239 w 3380"/>
                <a:gd name="T15" fmla="*/ 2191 h 3370"/>
                <a:gd name="T16" fmla="*/ 837 w 3380"/>
                <a:gd name="T17" fmla="*/ 1901 h 3370"/>
                <a:gd name="T18" fmla="*/ 375 w 3380"/>
                <a:gd name="T19" fmla="*/ 1778 h 3370"/>
                <a:gd name="T20" fmla="*/ 2028 w 3380"/>
                <a:gd name="T21" fmla="*/ 1517 h 3370"/>
                <a:gd name="T22" fmla="*/ 2141 w 3380"/>
                <a:gd name="T23" fmla="*/ 1842 h 3370"/>
                <a:gd name="T24" fmla="*/ 2686 w 3380"/>
                <a:gd name="T25" fmla="*/ 1753 h 3370"/>
                <a:gd name="T26" fmla="*/ 3220 w 3380"/>
                <a:gd name="T27" fmla="*/ 1585 h 3370"/>
                <a:gd name="T28" fmla="*/ 3240 w 3380"/>
                <a:gd name="T29" fmla="*/ 941 h 3370"/>
                <a:gd name="T30" fmla="*/ 3096 w 3380"/>
                <a:gd name="T31" fmla="*/ 777 h 3370"/>
                <a:gd name="T32" fmla="*/ 1972 w 3380"/>
                <a:gd name="T33" fmla="*/ 730 h 3370"/>
                <a:gd name="T34" fmla="*/ 1521 w 3380"/>
                <a:gd name="T35" fmla="*/ 730 h 3370"/>
                <a:gd name="T36" fmla="*/ 284 w 3380"/>
                <a:gd name="T37" fmla="*/ 777 h 3370"/>
                <a:gd name="T38" fmla="*/ 140 w 3380"/>
                <a:gd name="T39" fmla="*/ 941 h 3370"/>
                <a:gd name="T40" fmla="*/ 139 w 3380"/>
                <a:gd name="T41" fmla="*/ 1578 h 3370"/>
                <a:gd name="T42" fmla="*/ 708 w 3380"/>
                <a:gd name="T43" fmla="*/ 1759 h 3370"/>
                <a:gd name="T44" fmla="*/ 1239 w 3380"/>
                <a:gd name="T45" fmla="*/ 1844 h 3370"/>
                <a:gd name="T46" fmla="*/ 2028 w 3380"/>
                <a:gd name="T47" fmla="*/ 562 h 3370"/>
                <a:gd name="T48" fmla="*/ 1014 w 3380"/>
                <a:gd name="T49" fmla="*/ 562 h 3370"/>
                <a:gd name="T50" fmla="*/ 1386 w 3380"/>
                <a:gd name="T51" fmla="*/ 330 h 3370"/>
                <a:gd name="T52" fmla="*/ 1357 w 3380"/>
                <a:gd name="T53" fmla="*/ 344 h 3370"/>
                <a:gd name="T54" fmla="*/ 1465 w 3380"/>
                <a:gd name="T55" fmla="*/ 618 h 3370"/>
                <a:gd name="T56" fmla="*/ 2026 w 3380"/>
                <a:gd name="T57" fmla="*/ 352 h 3370"/>
                <a:gd name="T58" fmla="*/ 2002 w 3380"/>
                <a:gd name="T59" fmla="*/ 331 h 3370"/>
                <a:gd name="T60" fmla="*/ 1789 w 3380"/>
                <a:gd name="T61" fmla="*/ 385 h 3370"/>
                <a:gd name="T62" fmla="*/ 1460 w 3380"/>
                <a:gd name="T63" fmla="*/ 355 h 3370"/>
                <a:gd name="T64" fmla="*/ 1322 w 3380"/>
                <a:gd name="T65" fmla="*/ 125 h 3370"/>
                <a:gd name="T66" fmla="*/ 1171 w 3380"/>
                <a:gd name="T67" fmla="*/ 238 h 3370"/>
                <a:gd name="T68" fmla="*/ 1127 w 3380"/>
                <a:gd name="T69" fmla="*/ 449 h 3370"/>
                <a:gd name="T70" fmla="*/ 1257 w 3380"/>
                <a:gd name="T71" fmla="*/ 294 h 3370"/>
                <a:gd name="T72" fmla="*/ 1356 w 3380"/>
                <a:gd name="T73" fmla="*/ 221 h 3370"/>
                <a:gd name="T74" fmla="*/ 1563 w 3380"/>
                <a:gd name="T75" fmla="*/ 267 h 3370"/>
                <a:gd name="T76" fmla="*/ 1879 w 3380"/>
                <a:gd name="T77" fmla="*/ 251 h 3370"/>
                <a:gd name="T78" fmla="*/ 2052 w 3380"/>
                <a:gd name="T79" fmla="*/ 229 h 3370"/>
                <a:gd name="T80" fmla="*/ 2132 w 3380"/>
                <a:gd name="T81" fmla="*/ 316 h 3370"/>
                <a:gd name="T82" fmla="*/ 2253 w 3380"/>
                <a:gd name="T83" fmla="*/ 387 h 3370"/>
                <a:gd name="T84" fmla="*/ 2186 w 3380"/>
                <a:gd name="T85" fmla="*/ 207 h 3370"/>
                <a:gd name="T86" fmla="*/ 2019 w 3380"/>
                <a:gd name="T87" fmla="*/ 115 h 3370"/>
                <a:gd name="T88" fmla="*/ 2027 w 3380"/>
                <a:gd name="T89" fmla="*/ 3 h 3370"/>
                <a:gd name="T90" fmla="*/ 2236 w 3380"/>
                <a:gd name="T91" fmla="*/ 98 h 3370"/>
                <a:gd name="T92" fmla="*/ 2355 w 3380"/>
                <a:gd name="T93" fmla="*/ 292 h 3370"/>
                <a:gd name="T94" fmla="*/ 2479 w 3380"/>
                <a:gd name="T95" fmla="*/ 618 h 3370"/>
                <a:gd name="T96" fmla="*/ 3123 w 3380"/>
                <a:gd name="T97" fmla="*/ 665 h 3370"/>
                <a:gd name="T98" fmla="*/ 3308 w 3380"/>
                <a:gd name="T99" fmla="*/ 830 h 3370"/>
                <a:gd name="T100" fmla="*/ 3380 w 3380"/>
                <a:gd name="T101" fmla="*/ 1074 h 3370"/>
                <a:gd name="T102" fmla="*/ 3321 w 3380"/>
                <a:gd name="T103" fmla="*/ 3221 h 3370"/>
                <a:gd name="T104" fmla="*/ 3234 w 3380"/>
                <a:gd name="T105" fmla="*/ 3345 h 3370"/>
                <a:gd name="T106" fmla="*/ 206 w 3380"/>
                <a:gd name="T107" fmla="*/ 3367 h 3370"/>
                <a:gd name="T108" fmla="*/ 81 w 3380"/>
                <a:gd name="T109" fmla="*/ 3280 h 3370"/>
                <a:gd name="T110" fmla="*/ 38 w 3380"/>
                <a:gd name="T111" fmla="*/ 1662 h 3370"/>
                <a:gd name="T112" fmla="*/ 27 w 3380"/>
                <a:gd name="T113" fmla="*/ 921 h 3370"/>
                <a:gd name="T114" fmla="*/ 172 w 3380"/>
                <a:gd name="T115" fmla="*/ 718 h 3370"/>
                <a:gd name="T116" fmla="*/ 405 w 3380"/>
                <a:gd name="T117" fmla="*/ 621 h 3370"/>
                <a:gd name="T118" fmla="*/ 1014 w 3380"/>
                <a:gd name="T119" fmla="*/ 387 h 3370"/>
                <a:gd name="T120" fmla="*/ 1084 w 3380"/>
                <a:gd name="T121" fmla="*/ 166 h 3370"/>
                <a:gd name="T122" fmla="*/ 1262 w 3380"/>
                <a:gd name="T123" fmla="*/ 27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0" h="3370">
                  <a:moveTo>
                    <a:pt x="1521" y="2191"/>
                  </a:moveTo>
                  <a:lnTo>
                    <a:pt x="1521" y="2279"/>
                  </a:lnTo>
                  <a:lnTo>
                    <a:pt x="1657" y="2415"/>
                  </a:lnTo>
                  <a:lnTo>
                    <a:pt x="1723" y="2415"/>
                  </a:lnTo>
                  <a:lnTo>
                    <a:pt x="1859" y="2279"/>
                  </a:lnTo>
                  <a:lnTo>
                    <a:pt x="1859" y="2191"/>
                  </a:lnTo>
                  <a:lnTo>
                    <a:pt x="1521" y="2191"/>
                  </a:lnTo>
                  <a:close/>
                  <a:moveTo>
                    <a:pt x="169" y="1706"/>
                  </a:moveTo>
                  <a:lnTo>
                    <a:pt x="169" y="3188"/>
                  </a:lnTo>
                  <a:lnTo>
                    <a:pt x="171" y="3207"/>
                  </a:lnTo>
                  <a:lnTo>
                    <a:pt x="178" y="3223"/>
                  </a:lnTo>
                  <a:lnTo>
                    <a:pt x="189" y="3237"/>
                  </a:lnTo>
                  <a:lnTo>
                    <a:pt x="203" y="3248"/>
                  </a:lnTo>
                  <a:lnTo>
                    <a:pt x="220" y="3255"/>
                  </a:lnTo>
                  <a:lnTo>
                    <a:pt x="239" y="3258"/>
                  </a:lnTo>
                  <a:lnTo>
                    <a:pt x="3141" y="3258"/>
                  </a:lnTo>
                  <a:lnTo>
                    <a:pt x="3160" y="3255"/>
                  </a:lnTo>
                  <a:lnTo>
                    <a:pt x="3177" y="3248"/>
                  </a:lnTo>
                  <a:lnTo>
                    <a:pt x="3191" y="3237"/>
                  </a:lnTo>
                  <a:lnTo>
                    <a:pt x="3202" y="3223"/>
                  </a:lnTo>
                  <a:lnTo>
                    <a:pt x="3209" y="3207"/>
                  </a:lnTo>
                  <a:lnTo>
                    <a:pt x="3211" y="3188"/>
                  </a:lnTo>
                  <a:lnTo>
                    <a:pt x="3211" y="1706"/>
                  </a:lnTo>
                  <a:lnTo>
                    <a:pt x="3005" y="1778"/>
                  </a:lnTo>
                  <a:lnTo>
                    <a:pt x="2910" y="1809"/>
                  </a:lnTo>
                  <a:lnTo>
                    <a:pt x="2812" y="1837"/>
                  </a:lnTo>
                  <a:lnTo>
                    <a:pt x="2710" y="1863"/>
                  </a:lnTo>
                  <a:lnTo>
                    <a:pt x="2605" y="1886"/>
                  </a:lnTo>
                  <a:lnTo>
                    <a:pt x="2496" y="1907"/>
                  </a:lnTo>
                  <a:lnTo>
                    <a:pt x="2382" y="1925"/>
                  </a:lnTo>
                  <a:lnTo>
                    <a:pt x="2265" y="1941"/>
                  </a:lnTo>
                  <a:lnTo>
                    <a:pt x="2141" y="1955"/>
                  </a:lnTo>
                  <a:lnTo>
                    <a:pt x="2141" y="2191"/>
                  </a:lnTo>
                  <a:lnTo>
                    <a:pt x="1972" y="2191"/>
                  </a:lnTo>
                  <a:lnTo>
                    <a:pt x="1972" y="2326"/>
                  </a:lnTo>
                  <a:lnTo>
                    <a:pt x="1770" y="2528"/>
                  </a:lnTo>
                  <a:lnTo>
                    <a:pt x="1610" y="2528"/>
                  </a:lnTo>
                  <a:lnTo>
                    <a:pt x="1408" y="2326"/>
                  </a:lnTo>
                  <a:lnTo>
                    <a:pt x="1408" y="2191"/>
                  </a:lnTo>
                  <a:lnTo>
                    <a:pt x="1239" y="2191"/>
                  </a:lnTo>
                  <a:lnTo>
                    <a:pt x="1239" y="1957"/>
                  </a:lnTo>
                  <a:lnTo>
                    <a:pt x="1133" y="1945"/>
                  </a:lnTo>
                  <a:lnTo>
                    <a:pt x="1031" y="1933"/>
                  </a:lnTo>
                  <a:lnTo>
                    <a:pt x="932" y="1918"/>
                  </a:lnTo>
                  <a:lnTo>
                    <a:pt x="837" y="1901"/>
                  </a:lnTo>
                  <a:lnTo>
                    <a:pt x="743" y="1882"/>
                  </a:lnTo>
                  <a:lnTo>
                    <a:pt x="650" y="1860"/>
                  </a:lnTo>
                  <a:lnTo>
                    <a:pt x="558" y="1835"/>
                  </a:lnTo>
                  <a:lnTo>
                    <a:pt x="467" y="1808"/>
                  </a:lnTo>
                  <a:lnTo>
                    <a:pt x="375" y="1778"/>
                  </a:lnTo>
                  <a:lnTo>
                    <a:pt x="169" y="1706"/>
                  </a:lnTo>
                  <a:close/>
                  <a:moveTo>
                    <a:pt x="1352" y="1517"/>
                  </a:moveTo>
                  <a:lnTo>
                    <a:pt x="1352" y="2078"/>
                  </a:lnTo>
                  <a:lnTo>
                    <a:pt x="2028" y="2078"/>
                  </a:lnTo>
                  <a:lnTo>
                    <a:pt x="2028" y="1517"/>
                  </a:lnTo>
                  <a:lnTo>
                    <a:pt x="1352" y="1517"/>
                  </a:lnTo>
                  <a:close/>
                  <a:moveTo>
                    <a:pt x="1972" y="730"/>
                  </a:moveTo>
                  <a:lnTo>
                    <a:pt x="1972" y="1404"/>
                  </a:lnTo>
                  <a:lnTo>
                    <a:pt x="2141" y="1404"/>
                  </a:lnTo>
                  <a:lnTo>
                    <a:pt x="2141" y="1842"/>
                  </a:lnTo>
                  <a:lnTo>
                    <a:pt x="2259" y="1829"/>
                  </a:lnTo>
                  <a:lnTo>
                    <a:pt x="2372" y="1813"/>
                  </a:lnTo>
                  <a:lnTo>
                    <a:pt x="2481" y="1795"/>
                  </a:lnTo>
                  <a:lnTo>
                    <a:pt x="2585" y="1775"/>
                  </a:lnTo>
                  <a:lnTo>
                    <a:pt x="2686" y="1753"/>
                  </a:lnTo>
                  <a:lnTo>
                    <a:pt x="2783" y="1728"/>
                  </a:lnTo>
                  <a:lnTo>
                    <a:pt x="2877" y="1701"/>
                  </a:lnTo>
                  <a:lnTo>
                    <a:pt x="2968" y="1672"/>
                  </a:lnTo>
                  <a:lnTo>
                    <a:pt x="3211" y="1588"/>
                  </a:lnTo>
                  <a:lnTo>
                    <a:pt x="3220" y="1585"/>
                  </a:lnTo>
                  <a:lnTo>
                    <a:pt x="3267" y="1569"/>
                  </a:lnTo>
                  <a:lnTo>
                    <a:pt x="3267" y="1074"/>
                  </a:lnTo>
                  <a:lnTo>
                    <a:pt x="3264" y="1028"/>
                  </a:lnTo>
                  <a:lnTo>
                    <a:pt x="3255" y="983"/>
                  </a:lnTo>
                  <a:lnTo>
                    <a:pt x="3240" y="941"/>
                  </a:lnTo>
                  <a:lnTo>
                    <a:pt x="3220" y="901"/>
                  </a:lnTo>
                  <a:lnTo>
                    <a:pt x="3196" y="864"/>
                  </a:lnTo>
                  <a:lnTo>
                    <a:pt x="3166" y="831"/>
                  </a:lnTo>
                  <a:lnTo>
                    <a:pt x="3133" y="802"/>
                  </a:lnTo>
                  <a:lnTo>
                    <a:pt x="3096" y="777"/>
                  </a:lnTo>
                  <a:lnTo>
                    <a:pt x="3056" y="757"/>
                  </a:lnTo>
                  <a:lnTo>
                    <a:pt x="3013" y="742"/>
                  </a:lnTo>
                  <a:lnTo>
                    <a:pt x="2969" y="733"/>
                  </a:lnTo>
                  <a:lnTo>
                    <a:pt x="2922" y="730"/>
                  </a:lnTo>
                  <a:lnTo>
                    <a:pt x="1972" y="730"/>
                  </a:lnTo>
                  <a:close/>
                  <a:moveTo>
                    <a:pt x="1521" y="730"/>
                  </a:moveTo>
                  <a:lnTo>
                    <a:pt x="1521" y="1404"/>
                  </a:lnTo>
                  <a:lnTo>
                    <a:pt x="1859" y="1404"/>
                  </a:lnTo>
                  <a:lnTo>
                    <a:pt x="1859" y="730"/>
                  </a:lnTo>
                  <a:lnTo>
                    <a:pt x="1521" y="730"/>
                  </a:lnTo>
                  <a:close/>
                  <a:moveTo>
                    <a:pt x="458" y="730"/>
                  </a:moveTo>
                  <a:lnTo>
                    <a:pt x="411" y="733"/>
                  </a:lnTo>
                  <a:lnTo>
                    <a:pt x="367" y="742"/>
                  </a:lnTo>
                  <a:lnTo>
                    <a:pt x="324" y="757"/>
                  </a:lnTo>
                  <a:lnTo>
                    <a:pt x="284" y="777"/>
                  </a:lnTo>
                  <a:lnTo>
                    <a:pt x="247" y="802"/>
                  </a:lnTo>
                  <a:lnTo>
                    <a:pt x="214" y="831"/>
                  </a:lnTo>
                  <a:lnTo>
                    <a:pt x="184" y="864"/>
                  </a:lnTo>
                  <a:lnTo>
                    <a:pt x="160" y="901"/>
                  </a:lnTo>
                  <a:lnTo>
                    <a:pt x="140" y="941"/>
                  </a:lnTo>
                  <a:lnTo>
                    <a:pt x="125" y="983"/>
                  </a:lnTo>
                  <a:lnTo>
                    <a:pt x="116" y="1028"/>
                  </a:lnTo>
                  <a:lnTo>
                    <a:pt x="113" y="1074"/>
                  </a:lnTo>
                  <a:lnTo>
                    <a:pt x="113" y="1569"/>
                  </a:lnTo>
                  <a:lnTo>
                    <a:pt x="139" y="1578"/>
                  </a:lnTo>
                  <a:lnTo>
                    <a:pt x="169" y="1588"/>
                  </a:lnTo>
                  <a:lnTo>
                    <a:pt x="412" y="1672"/>
                  </a:lnTo>
                  <a:lnTo>
                    <a:pt x="511" y="1704"/>
                  </a:lnTo>
                  <a:lnTo>
                    <a:pt x="609" y="1733"/>
                  </a:lnTo>
                  <a:lnTo>
                    <a:pt x="708" y="1759"/>
                  </a:lnTo>
                  <a:lnTo>
                    <a:pt x="808" y="1781"/>
                  </a:lnTo>
                  <a:lnTo>
                    <a:pt x="911" y="1800"/>
                  </a:lnTo>
                  <a:lnTo>
                    <a:pt x="1016" y="1818"/>
                  </a:lnTo>
                  <a:lnTo>
                    <a:pt x="1126" y="1832"/>
                  </a:lnTo>
                  <a:lnTo>
                    <a:pt x="1239" y="1844"/>
                  </a:lnTo>
                  <a:lnTo>
                    <a:pt x="1239" y="1404"/>
                  </a:lnTo>
                  <a:lnTo>
                    <a:pt x="1408" y="1404"/>
                  </a:lnTo>
                  <a:lnTo>
                    <a:pt x="1408" y="730"/>
                  </a:lnTo>
                  <a:lnTo>
                    <a:pt x="458" y="730"/>
                  </a:lnTo>
                  <a:close/>
                  <a:moveTo>
                    <a:pt x="2028" y="562"/>
                  </a:moveTo>
                  <a:lnTo>
                    <a:pt x="2028" y="618"/>
                  </a:lnTo>
                  <a:lnTo>
                    <a:pt x="2366" y="618"/>
                  </a:lnTo>
                  <a:lnTo>
                    <a:pt x="2366" y="562"/>
                  </a:lnTo>
                  <a:lnTo>
                    <a:pt x="2028" y="562"/>
                  </a:lnTo>
                  <a:close/>
                  <a:moveTo>
                    <a:pt x="1014" y="562"/>
                  </a:moveTo>
                  <a:lnTo>
                    <a:pt x="1014" y="618"/>
                  </a:lnTo>
                  <a:lnTo>
                    <a:pt x="1352" y="618"/>
                  </a:lnTo>
                  <a:lnTo>
                    <a:pt x="1352" y="562"/>
                  </a:lnTo>
                  <a:lnTo>
                    <a:pt x="1014" y="562"/>
                  </a:lnTo>
                  <a:close/>
                  <a:moveTo>
                    <a:pt x="1386" y="330"/>
                  </a:moveTo>
                  <a:lnTo>
                    <a:pt x="1378" y="331"/>
                  </a:lnTo>
                  <a:lnTo>
                    <a:pt x="1370" y="333"/>
                  </a:lnTo>
                  <a:lnTo>
                    <a:pt x="1366" y="336"/>
                  </a:lnTo>
                  <a:lnTo>
                    <a:pt x="1362" y="339"/>
                  </a:lnTo>
                  <a:lnTo>
                    <a:pt x="1357" y="344"/>
                  </a:lnTo>
                  <a:lnTo>
                    <a:pt x="1354" y="352"/>
                  </a:lnTo>
                  <a:lnTo>
                    <a:pt x="1352" y="362"/>
                  </a:lnTo>
                  <a:lnTo>
                    <a:pt x="1352" y="449"/>
                  </a:lnTo>
                  <a:lnTo>
                    <a:pt x="1465" y="449"/>
                  </a:lnTo>
                  <a:lnTo>
                    <a:pt x="1465" y="618"/>
                  </a:lnTo>
                  <a:lnTo>
                    <a:pt x="1915" y="618"/>
                  </a:lnTo>
                  <a:lnTo>
                    <a:pt x="1915" y="449"/>
                  </a:lnTo>
                  <a:lnTo>
                    <a:pt x="2028" y="449"/>
                  </a:lnTo>
                  <a:lnTo>
                    <a:pt x="2028" y="362"/>
                  </a:lnTo>
                  <a:lnTo>
                    <a:pt x="2026" y="352"/>
                  </a:lnTo>
                  <a:lnTo>
                    <a:pt x="2023" y="344"/>
                  </a:lnTo>
                  <a:lnTo>
                    <a:pt x="2018" y="339"/>
                  </a:lnTo>
                  <a:lnTo>
                    <a:pt x="2014" y="336"/>
                  </a:lnTo>
                  <a:lnTo>
                    <a:pt x="2010" y="333"/>
                  </a:lnTo>
                  <a:lnTo>
                    <a:pt x="2002" y="331"/>
                  </a:lnTo>
                  <a:lnTo>
                    <a:pt x="1994" y="330"/>
                  </a:lnTo>
                  <a:lnTo>
                    <a:pt x="1984" y="333"/>
                  </a:lnTo>
                  <a:lnTo>
                    <a:pt x="1920" y="355"/>
                  </a:lnTo>
                  <a:lnTo>
                    <a:pt x="1855" y="374"/>
                  </a:lnTo>
                  <a:lnTo>
                    <a:pt x="1789" y="385"/>
                  </a:lnTo>
                  <a:lnTo>
                    <a:pt x="1723" y="391"/>
                  </a:lnTo>
                  <a:lnTo>
                    <a:pt x="1657" y="391"/>
                  </a:lnTo>
                  <a:lnTo>
                    <a:pt x="1591" y="385"/>
                  </a:lnTo>
                  <a:lnTo>
                    <a:pt x="1525" y="373"/>
                  </a:lnTo>
                  <a:lnTo>
                    <a:pt x="1460" y="355"/>
                  </a:lnTo>
                  <a:lnTo>
                    <a:pt x="1396" y="333"/>
                  </a:lnTo>
                  <a:lnTo>
                    <a:pt x="1386" y="330"/>
                  </a:lnTo>
                  <a:close/>
                  <a:moveTo>
                    <a:pt x="1402" y="112"/>
                  </a:moveTo>
                  <a:lnTo>
                    <a:pt x="1361" y="115"/>
                  </a:lnTo>
                  <a:lnTo>
                    <a:pt x="1322" y="125"/>
                  </a:lnTo>
                  <a:lnTo>
                    <a:pt x="1286" y="138"/>
                  </a:lnTo>
                  <a:lnTo>
                    <a:pt x="1253" y="156"/>
                  </a:lnTo>
                  <a:lnTo>
                    <a:pt x="1222" y="180"/>
                  </a:lnTo>
                  <a:lnTo>
                    <a:pt x="1194" y="207"/>
                  </a:lnTo>
                  <a:lnTo>
                    <a:pt x="1171" y="238"/>
                  </a:lnTo>
                  <a:lnTo>
                    <a:pt x="1152" y="272"/>
                  </a:lnTo>
                  <a:lnTo>
                    <a:pt x="1138" y="307"/>
                  </a:lnTo>
                  <a:lnTo>
                    <a:pt x="1130" y="346"/>
                  </a:lnTo>
                  <a:lnTo>
                    <a:pt x="1127" y="387"/>
                  </a:lnTo>
                  <a:lnTo>
                    <a:pt x="1127" y="449"/>
                  </a:lnTo>
                  <a:lnTo>
                    <a:pt x="1239" y="449"/>
                  </a:lnTo>
                  <a:lnTo>
                    <a:pt x="1239" y="362"/>
                  </a:lnTo>
                  <a:lnTo>
                    <a:pt x="1241" y="338"/>
                  </a:lnTo>
                  <a:lnTo>
                    <a:pt x="1248" y="316"/>
                  </a:lnTo>
                  <a:lnTo>
                    <a:pt x="1257" y="294"/>
                  </a:lnTo>
                  <a:lnTo>
                    <a:pt x="1269" y="275"/>
                  </a:lnTo>
                  <a:lnTo>
                    <a:pt x="1284" y="257"/>
                  </a:lnTo>
                  <a:lnTo>
                    <a:pt x="1304" y="242"/>
                  </a:lnTo>
                  <a:lnTo>
                    <a:pt x="1328" y="229"/>
                  </a:lnTo>
                  <a:lnTo>
                    <a:pt x="1356" y="221"/>
                  </a:lnTo>
                  <a:lnTo>
                    <a:pt x="1384" y="218"/>
                  </a:lnTo>
                  <a:lnTo>
                    <a:pt x="1411" y="221"/>
                  </a:lnTo>
                  <a:lnTo>
                    <a:pt x="1439" y="229"/>
                  </a:lnTo>
                  <a:lnTo>
                    <a:pt x="1501" y="251"/>
                  </a:lnTo>
                  <a:lnTo>
                    <a:pt x="1563" y="267"/>
                  </a:lnTo>
                  <a:lnTo>
                    <a:pt x="1626" y="276"/>
                  </a:lnTo>
                  <a:lnTo>
                    <a:pt x="1690" y="279"/>
                  </a:lnTo>
                  <a:lnTo>
                    <a:pt x="1754" y="276"/>
                  </a:lnTo>
                  <a:lnTo>
                    <a:pt x="1817" y="267"/>
                  </a:lnTo>
                  <a:lnTo>
                    <a:pt x="1879" y="251"/>
                  </a:lnTo>
                  <a:lnTo>
                    <a:pt x="1941" y="229"/>
                  </a:lnTo>
                  <a:lnTo>
                    <a:pt x="1969" y="221"/>
                  </a:lnTo>
                  <a:lnTo>
                    <a:pt x="1996" y="218"/>
                  </a:lnTo>
                  <a:lnTo>
                    <a:pt x="2024" y="221"/>
                  </a:lnTo>
                  <a:lnTo>
                    <a:pt x="2052" y="229"/>
                  </a:lnTo>
                  <a:lnTo>
                    <a:pt x="2076" y="242"/>
                  </a:lnTo>
                  <a:lnTo>
                    <a:pt x="2096" y="257"/>
                  </a:lnTo>
                  <a:lnTo>
                    <a:pt x="2111" y="275"/>
                  </a:lnTo>
                  <a:lnTo>
                    <a:pt x="2123" y="294"/>
                  </a:lnTo>
                  <a:lnTo>
                    <a:pt x="2132" y="316"/>
                  </a:lnTo>
                  <a:lnTo>
                    <a:pt x="2139" y="338"/>
                  </a:lnTo>
                  <a:lnTo>
                    <a:pt x="2141" y="362"/>
                  </a:lnTo>
                  <a:lnTo>
                    <a:pt x="2141" y="449"/>
                  </a:lnTo>
                  <a:lnTo>
                    <a:pt x="2253" y="449"/>
                  </a:lnTo>
                  <a:lnTo>
                    <a:pt x="2253" y="387"/>
                  </a:lnTo>
                  <a:lnTo>
                    <a:pt x="2250" y="346"/>
                  </a:lnTo>
                  <a:lnTo>
                    <a:pt x="2242" y="307"/>
                  </a:lnTo>
                  <a:lnTo>
                    <a:pt x="2228" y="272"/>
                  </a:lnTo>
                  <a:lnTo>
                    <a:pt x="2209" y="238"/>
                  </a:lnTo>
                  <a:lnTo>
                    <a:pt x="2186" y="207"/>
                  </a:lnTo>
                  <a:lnTo>
                    <a:pt x="2158" y="180"/>
                  </a:lnTo>
                  <a:lnTo>
                    <a:pt x="2127" y="156"/>
                  </a:lnTo>
                  <a:lnTo>
                    <a:pt x="2094" y="138"/>
                  </a:lnTo>
                  <a:lnTo>
                    <a:pt x="2058" y="125"/>
                  </a:lnTo>
                  <a:lnTo>
                    <a:pt x="2019" y="115"/>
                  </a:lnTo>
                  <a:lnTo>
                    <a:pt x="1978" y="112"/>
                  </a:lnTo>
                  <a:lnTo>
                    <a:pt x="1402" y="112"/>
                  </a:lnTo>
                  <a:close/>
                  <a:moveTo>
                    <a:pt x="1402" y="0"/>
                  </a:moveTo>
                  <a:lnTo>
                    <a:pt x="1978" y="0"/>
                  </a:lnTo>
                  <a:lnTo>
                    <a:pt x="2027" y="3"/>
                  </a:lnTo>
                  <a:lnTo>
                    <a:pt x="2073" y="12"/>
                  </a:lnTo>
                  <a:lnTo>
                    <a:pt x="2118" y="27"/>
                  </a:lnTo>
                  <a:lnTo>
                    <a:pt x="2160" y="45"/>
                  </a:lnTo>
                  <a:lnTo>
                    <a:pt x="2200" y="69"/>
                  </a:lnTo>
                  <a:lnTo>
                    <a:pt x="2236" y="98"/>
                  </a:lnTo>
                  <a:lnTo>
                    <a:pt x="2268" y="130"/>
                  </a:lnTo>
                  <a:lnTo>
                    <a:pt x="2296" y="166"/>
                  </a:lnTo>
                  <a:lnTo>
                    <a:pt x="2321" y="205"/>
                  </a:lnTo>
                  <a:lnTo>
                    <a:pt x="2340" y="247"/>
                  </a:lnTo>
                  <a:lnTo>
                    <a:pt x="2355" y="292"/>
                  </a:lnTo>
                  <a:lnTo>
                    <a:pt x="2363" y="338"/>
                  </a:lnTo>
                  <a:lnTo>
                    <a:pt x="2366" y="387"/>
                  </a:lnTo>
                  <a:lnTo>
                    <a:pt x="2366" y="449"/>
                  </a:lnTo>
                  <a:lnTo>
                    <a:pt x="2479" y="449"/>
                  </a:lnTo>
                  <a:lnTo>
                    <a:pt x="2479" y="618"/>
                  </a:lnTo>
                  <a:lnTo>
                    <a:pt x="2922" y="618"/>
                  </a:lnTo>
                  <a:lnTo>
                    <a:pt x="2975" y="621"/>
                  </a:lnTo>
                  <a:lnTo>
                    <a:pt x="3027" y="630"/>
                  </a:lnTo>
                  <a:lnTo>
                    <a:pt x="3076" y="644"/>
                  </a:lnTo>
                  <a:lnTo>
                    <a:pt x="3123" y="665"/>
                  </a:lnTo>
                  <a:lnTo>
                    <a:pt x="3167" y="689"/>
                  </a:lnTo>
                  <a:lnTo>
                    <a:pt x="3208" y="718"/>
                  </a:lnTo>
                  <a:lnTo>
                    <a:pt x="3246" y="752"/>
                  </a:lnTo>
                  <a:lnTo>
                    <a:pt x="3280" y="789"/>
                  </a:lnTo>
                  <a:lnTo>
                    <a:pt x="3308" y="830"/>
                  </a:lnTo>
                  <a:lnTo>
                    <a:pt x="3333" y="874"/>
                  </a:lnTo>
                  <a:lnTo>
                    <a:pt x="3353" y="921"/>
                  </a:lnTo>
                  <a:lnTo>
                    <a:pt x="3368" y="970"/>
                  </a:lnTo>
                  <a:lnTo>
                    <a:pt x="3377" y="1021"/>
                  </a:lnTo>
                  <a:lnTo>
                    <a:pt x="3380" y="1074"/>
                  </a:lnTo>
                  <a:lnTo>
                    <a:pt x="3380" y="1649"/>
                  </a:lnTo>
                  <a:lnTo>
                    <a:pt x="3342" y="1662"/>
                  </a:lnTo>
                  <a:lnTo>
                    <a:pt x="3324" y="1669"/>
                  </a:lnTo>
                  <a:lnTo>
                    <a:pt x="3324" y="3188"/>
                  </a:lnTo>
                  <a:lnTo>
                    <a:pt x="3321" y="3221"/>
                  </a:lnTo>
                  <a:lnTo>
                    <a:pt x="3312" y="3252"/>
                  </a:lnTo>
                  <a:lnTo>
                    <a:pt x="3299" y="3280"/>
                  </a:lnTo>
                  <a:lnTo>
                    <a:pt x="3281" y="3306"/>
                  </a:lnTo>
                  <a:lnTo>
                    <a:pt x="3259" y="3327"/>
                  </a:lnTo>
                  <a:lnTo>
                    <a:pt x="3234" y="3345"/>
                  </a:lnTo>
                  <a:lnTo>
                    <a:pt x="3205" y="3359"/>
                  </a:lnTo>
                  <a:lnTo>
                    <a:pt x="3174" y="3367"/>
                  </a:lnTo>
                  <a:lnTo>
                    <a:pt x="3141" y="3370"/>
                  </a:lnTo>
                  <a:lnTo>
                    <a:pt x="239" y="3370"/>
                  </a:lnTo>
                  <a:lnTo>
                    <a:pt x="206" y="3367"/>
                  </a:lnTo>
                  <a:lnTo>
                    <a:pt x="175" y="3359"/>
                  </a:lnTo>
                  <a:lnTo>
                    <a:pt x="146" y="3345"/>
                  </a:lnTo>
                  <a:lnTo>
                    <a:pt x="121" y="3327"/>
                  </a:lnTo>
                  <a:lnTo>
                    <a:pt x="99" y="3306"/>
                  </a:lnTo>
                  <a:lnTo>
                    <a:pt x="81" y="3280"/>
                  </a:lnTo>
                  <a:lnTo>
                    <a:pt x="68" y="3252"/>
                  </a:lnTo>
                  <a:lnTo>
                    <a:pt x="59" y="3221"/>
                  </a:lnTo>
                  <a:lnTo>
                    <a:pt x="56" y="3188"/>
                  </a:lnTo>
                  <a:lnTo>
                    <a:pt x="56" y="1669"/>
                  </a:lnTo>
                  <a:lnTo>
                    <a:pt x="38" y="1662"/>
                  </a:lnTo>
                  <a:lnTo>
                    <a:pt x="0" y="1649"/>
                  </a:lnTo>
                  <a:lnTo>
                    <a:pt x="0" y="1074"/>
                  </a:lnTo>
                  <a:lnTo>
                    <a:pt x="3" y="1021"/>
                  </a:lnTo>
                  <a:lnTo>
                    <a:pt x="12" y="970"/>
                  </a:lnTo>
                  <a:lnTo>
                    <a:pt x="27" y="921"/>
                  </a:lnTo>
                  <a:lnTo>
                    <a:pt x="47" y="874"/>
                  </a:lnTo>
                  <a:lnTo>
                    <a:pt x="72" y="830"/>
                  </a:lnTo>
                  <a:lnTo>
                    <a:pt x="100" y="789"/>
                  </a:lnTo>
                  <a:lnTo>
                    <a:pt x="134" y="752"/>
                  </a:lnTo>
                  <a:lnTo>
                    <a:pt x="172" y="718"/>
                  </a:lnTo>
                  <a:lnTo>
                    <a:pt x="213" y="689"/>
                  </a:lnTo>
                  <a:lnTo>
                    <a:pt x="257" y="665"/>
                  </a:lnTo>
                  <a:lnTo>
                    <a:pt x="304" y="644"/>
                  </a:lnTo>
                  <a:lnTo>
                    <a:pt x="353" y="630"/>
                  </a:lnTo>
                  <a:lnTo>
                    <a:pt x="405" y="621"/>
                  </a:lnTo>
                  <a:lnTo>
                    <a:pt x="458" y="618"/>
                  </a:lnTo>
                  <a:lnTo>
                    <a:pt x="901" y="618"/>
                  </a:lnTo>
                  <a:lnTo>
                    <a:pt x="901" y="449"/>
                  </a:lnTo>
                  <a:lnTo>
                    <a:pt x="1014" y="449"/>
                  </a:lnTo>
                  <a:lnTo>
                    <a:pt x="1014" y="387"/>
                  </a:lnTo>
                  <a:lnTo>
                    <a:pt x="1017" y="338"/>
                  </a:lnTo>
                  <a:lnTo>
                    <a:pt x="1025" y="292"/>
                  </a:lnTo>
                  <a:lnTo>
                    <a:pt x="1040" y="247"/>
                  </a:lnTo>
                  <a:lnTo>
                    <a:pt x="1059" y="205"/>
                  </a:lnTo>
                  <a:lnTo>
                    <a:pt x="1084" y="166"/>
                  </a:lnTo>
                  <a:lnTo>
                    <a:pt x="1112" y="130"/>
                  </a:lnTo>
                  <a:lnTo>
                    <a:pt x="1144" y="98"/>
                  </a:lnTo>
                  <a:lnTo>
                    <a:pt x="1180" y="69"/>
                  </a:lnTo>
                  <a:lnTo>
                    <a:pt x="1220" y="45"/>
                  </a:lnTo>
                  <a:lnTo>
                    <a:pt x="1262" y="27"/>
                  </a:lnTo>
                  <a:lnTo>
                    <a:pt x="1307" y="12"/>
                  </a:lnTo>
                  <a:lnTo>
                    <a:pt x="1353" y="3"/>
                  </a:lnTo>
                  <a:lnTo>
                    <a:pt x="14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Freeform 421"/>
            <p:cNvSpPr>
              <a:spLocks noEditPoints="1"/>
            </p:cNvSpPr>
            <p:nvPr/>
          </p:nvSpPr>
          <p:spPr bwMode="auto">
            <a:xfrm>
              <a:off x="3844926" y="3135313"/>
              <a:ext cx="106363" cy="53975"/>
            </a:xfrm>
            <a:custGeom>
              <a:avLst/>
              <a:gdLst>
                <a:gd name="T0" fmla="*/ 113 w 676"/>
                <a:gd name="T1" fmla="*/ 113 h 337"/>
                <a:gd name="T2" fmla="*/ 113 w 676"/>
                <a:gd name="T3" fmla="*/ 225 h 337"/>
                <a:gd name="T4" fmla="*/ 563 w 676"/>
                <a:gd name="T5" fmla="*/ 225 h 337"/>
                <a:gd name="T6" fmla="*/ 563 w 676"/>
                <a:gd name="T7" fmla="*/ 113 h 337"/>
                <a:gd name="T8" fmla="*/ 113 w 676"/>
                <a:gd name="T9" fmla="*/ 113 h 337"/>
                <a:gd name="T10" fmla="*/ 0 w 676"/>
                <a:gd name="T11" fmla="*/ 0 h 337"/>
                <a:gd name="T12" fmla="*/ 676 w 676"/>
                <a:gd name="T13" fmla="*/ 0 h 337"/>
                <a:gd name="T14" fmla="*/ 676 w 676"/>
                <a:gd name="T15" fmla="*/ 337 h 337"/>
                <a:gd name="T16" fmla="*/ 0 w 676"/>
                <a:gd name="T17" fmla="*/ 337 h 337"/>
                <a:gd name="T18" fmla="*/ 0 w 676"/>
                <a:gd name="T19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6" h="337">
                  <a:moveTo>
                    <a:pt x="113" y="113"/>
                  </a:moveTo>
                  <a:lnTo>
                    <a:pt x="113" y="225"/>
                  </a:lnTo>
                  <a:lnTo>
                    <a:pt x="563" y="225"/>
                  </a:lnTo>
                  <a:lnTo>
                    <a:pt x="563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676" y="0"/>
                  </a:lnTo>
                  <a:lnTo>
                    <a:pt x="676" y="337"/>
                  </a:lnTo>
                  <a:lnTo>
                    <a:pt x="0" y="33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Freeform 422"/>
            <p:cNvSpPr>
              <a:spLocks noEditPoints="1"/>
            </p:cNvSpPr>
            <p:nvPr/>
          </p:nvSpPr>
          <p:spPr bwMode="auto">
            <a:xfrm>
              <a:off x="3709988" y="2947988"/>
              <a:ext cx="53975" cy="71438"/>
            </a:xfrm>
            <a:custGeom>
              <a:avLst/>
              <a:gdLst>
                <a:gd name="T0" fmla="*/ 113 w 338"/>
                <a:gd name="T1" fmla="*/ 112 h 449"/>
                <a:gd name="T2" fmla="*/ 113 w 338"/>
                <a:gd name="T3" fmla="*/ 224 h 449"/>
                <a:gd name="T4" fmla="*/ 225 w 338"/>
                <a:gd name="T5" fmla="*/ 224 h 449"/>
                <a:gd name="T6" fmla="*/ 225 w 338"/>
                <a:gd name="T7" fmla="*/ 112 h 449"/>
                <a:gd name="T8" fmla="*/ 113 w 338"/>
                <a:gd name="T9" fmla="*/ 112 h 449"/>
                <a:gd name="T10" fmla="*/ 0 w 338"/>
                <a:gd name="T11" fmla="*/ 0 h 449"/>
                <a:gd name="T12" fmla="*/ 338 w 338"/>
                <a:gd name="T13" fmla="*/ 0 h 449"/>
                <a:gd name="T14" fmla="*/ 338 w 338"/>
                <a:gd name="T15" fmla="*/ 337 h 449"/>
                <a:gd name="T16" fmla="*/ 225 w 338"/>
                <a:gd name="T17" fmla="*/ 337 h 449"/>
                <a:gd name="T18" fmla="*/ 225 w 338"/>
                <a:gd name="T19" fmla="*/ 393 h 449"/>
                <a:gd name="T20" fmla="*/ 222 w 338"/>
                <a:gd name="T21" fmla="*/ 410 h 449"/>
                <a:gd name="T22" fmla="*/ 214 w 338"/>
                <a:gd name="T23" fmla="*/ 426 h 449"/>
                <a:gd name="T24" fmla="*/ 202 w 338"/>
                <a:gd name="T25" fmla="*/ 438 h 449"/>
                <a:gd name="T26" fmla="*/ 186 w 338"/>
                <a:gd name="T27" fmla="*/ 446 h 449"/>
                <a:gd name="T28" fmla="*/ 169 w 338"/>
                <a:gd name="T29" fmla="*/ 449 h 449"/>
                <a:gd name="T30" fmla="*/ 152 w 338"/>
                <a:gd name="T31" fmla="*/ 446 h 449"/>
                <a:gd name="T32" fmla="*/ 136 w 338"/>
                <a:gd name="T33" fmla="*/ 438 h 449"/>
                <a:gd name="T34" fmla="*/ 124 w 338"/>
                <a:gd name="T35" fmla="*/ 426 h 449"/>
                <a:gd name="T36" fmla="*/ 116 w 338"/>
                <a:gd name="T37" fmla="*/ 410 h 449"/>
                <a:gd name="T38" fmla="*/ 113 w 338"/>
                <a:gd name="T39" fmla="*/ 393 h 449"/>
                <a:gd name="T40" fmla="*/ 113 w 338"/>
                <a:gd name="T41" fmla="*/ 337 h 449"/>
                <a:gd name="T42" fmla="*/ 0 w 338"/>
                <a:gd name="T43" fmla="*/ 337 h 449"/>
                <a:gd name="T44" fmla="*/ 0 w 338"/>
                <a:gd name="T45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449">
                  <a:moveTo>
                    <a:pt x="113" y="112"/>
                  </a:moveTo>
                  <a:lnTo>
                    <a:pt x="113" y="224"/>
                  </a:lnTo>
                  <a:lnTo>
                    <a:pt x="225" y="224"/>
                  </a:lnTo>
                  <a:lnTo>
                    <a:pt x="225" y="112"/>
                  </a:lnTo>
                  <a:lnTo>
                    <a:pt x="113" y="112"/>
                  </a:lnTo>
                  <a:close/>
                  <a:moveTo>
                    <a:pt x="0" y="0"/>
                  </a:moveTo>
                  <a:lnTo>
                    <a:pt x="338" y="0"/>
                  </a:lnTo>
                  <a:lnTo>
                    <a:pt x="338" y="337"/>
                  </a:lnTo>
                  <a:lnTo>
                    <a:pt x="225" y="337"/>
                  </a:lnTo>
                  <a:lnTo>
                    <a:pt x="225" y="393"/>
                  </a:lnTo>
                  <a:lnTo>
                    <a:pt x="222" y="410"/>
                  </a:lnTo>
                  <a:lnTo>
                    <a:pt x="214" y="426"/>
                  </a:lnTo>
                  <a:lnTo>
                    <a:pt x="202" y="438"/>
                  </a:lnTo>
                  <a:lnTo>
                    <a:pt x="186" y="446"/>
                  </a:lnTo>
                  <a:lnTo>
                    <a:pt x="169" y="449"/>
                  </a:lnTo>
                  <a:lnTo>
                    <a:pt x="152" y="446"/>
                  </a:lnTo>
                  <a:lnTo>
                    <a:pt x="136" y="438"/>
                  </a:lnTo>
                  <a:lnTo>
                    <a:pt x="124" y="426"/>
                  </a:lnTo>
                  <a:lnTo>
                    <a:pt x="116" y="410"/>
                  </a:lnTo>
                  <a:lnTo>
                    <a:pt x="113" y="393"/>
                  </a:lnTo>
                  <a:lnTo>
                    <a:pt x="113" y="337"/>
                  </a:lnTo>
                  <a:lnTo>
                    <a:pt x="0" y="33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7" name="Group 965"/>
          <p:cNvGrpSpPr/>
          <p:nvPr/>
        </p:nvGrpSpPr>
        <p:grpSpPr>
          <a:xfrm>
            <a:off x="5960986" y="5403676"/>
            <a:ext cx="423863" cy="517525"/>
            <a:chOff x="2576513" y="2705100"/>
            <a:chExt cx="423863" cy="517525"/>
          </a:xfrm>
          <a:solidFill>
            <a:srgbClr val="000000"/>
          </a:solidFill>
        </p:grpSpPr>
        <p:sp>
          <p:nvSpPr>
            <p:cNvPr id="1458" name="Freeform 427"/>
            <p:cNvSpPr>
              <a:spLocks noEditPoints="1"/>
            </p:cNvSpPr>
            <p:nvPr/>
          </p:nvSpPr>
          <p:spPr bwMode="auto">
            <a:xfrm>
              <a:off x="2576513" y="2705100"/>
              <a:ext cx="423863" cy="517525"/>
            </a:xfrm>
            <a:custGeom>
              <a:avLst/>
              <a:gdLst>
                <a:gd name="T0" fmla="*/ 967 w 2672"/>
                <a:gd name="T1" fmla="*/ 2247 h 3258"/>
                <a:gd name="T2" fmla="*/ 967 w 2672"/>
                <a:gd name="T3" fmla="*/ 3145 h 3258"/>
                <a:gd name="T4" fmla="*/ 1706 w 2672"/>
                <a:gd name="T5" fmla="*/ 3145 h 3258"/>
                <a:gd name="T6" fmla="*/ 1706 w 2672"/>
                <a:gd name="T7" fmla="*/ 2247 h 3258"/>
                <a:gd name="T8" fmla="*/ 967 w 2672"/>
                <a:gd name="T9" fmla="*/ 2247 h 3258"/>
                <a:gd name="T10" fmla="*/ 114 w 2672"/>
                <a:gd name="T11" fmla="*/ 2247 h 3258"/>
                <a:gd name="T12" fmla="*/ 114 w 2672"/>
                <a:gd name="T13" fmla="*/ 3145 h 3258"/>
                <a:gd name="T14" fmla="*/ 853 w 2672"/>
                <a:gd name="T15" fmla="*/ 3145 h 3258"/>
                <a:gd name="T16" fmla="*/ 853 w 2672"/>
                <a:gd name="T17" fmla="*/ 2247 h 3258"/>
                <a:gd name="T18" fmla="*/ 114 w 2672"/>
                <a:gd name="T19" fmla="*/ 2247 h 3258"/>
                <a:gd name="T20" fmla="*/ 1819 w 2672"/>
                <a:gd name="T21" fmla="*/ 1236 h 3258"/>
                <a:gd name="T22" fmla="*/ 1819 w 2672"/>
                <a:gd name="T23" fmla="*/ 3145 h 3258"/>
                <a:gd name="T24" fmla="*/ 2558 w 2672"/>
                <a:gd name="T25" fmla="*/ 3145 h 3258"/>
                <a:gd name="T26" fmla="*/ 2558 w 2672"/>
                <a:gd name="T27" fmla="*/ 1236 h 3258"/>
                <a:gd name="T28" fmla="*/ 1819 w 2672"/>
                <a:gd name="T29" fmla="*/ 1236 h 3258"/>
                <a:gd name="T30" fmla="*/ 967 w 2672"/>
                <a:gd name="T31" fmla="*/ 1236 h 3258"/>
                <a:gd name="T32" fmla="*/ 967 w 2672"/>
                <a:gd name="T33" fmla="*/ 2134 h 3258"/>
                <a:gd name="T34" fmla="*/ 1706 w 2672"/>
                <a:gd name="T35" fmla="*/ 2134 h 3258"/>
                <a:gd name="T36" fmla="*/ 1706 w 2672"/>
                <a:gd name="T37" fmla="*/ 1236 h 3258"/>
                <a:gd name="T38" fmla="*/ 967 w 2672"/>
                <a:gd name="T39" fmla="*/ 1236 h 3258"/>
                <a:gd name="T40" fmla="*/ 114 w 2672"/>
                <a:gd name="T41" fmla="*/ 1236 h 3258"/>
                <a:gd name="T42" fmla="*/ 114 w 2672"/>
                <a:gd name="T43" fmla="*/ 2134 h 3258"/>
                <a:gd name="T44" fmla="*/ 853 w 2672"/>
                <a:gd name="T45" fmla="*/ 2134 h 3258"/>
                <a:gd name="T46" fmla="*/ 853 w 2672"/>
                <a:gd name="T47" fmla="*/ 1236 h 3258"/>
                <a:gd name="T48" fmla="*/ 114 w 2672"/>
                <a:gd name="T49" fmla="*/ 1236 h 3258"/>
                <a:gd name="T50" fmla="*/ 114 w 2672"/>
                <a:gd name="T51" fmla="*/ 112 h 3258"/>
                <a:gd name="T52" fmla="*/ 114 w 2672"/>
                <a:gd name="T53" fmla="*/ 1123 h 3258"/>
                <a:gd name="T54" fmla="*/ 2558 w 2672"/>
                <a:gd name="T55" fmla="*/ 1123 h 3258"/>
                <a:gd name="T56" fmla="*/ 2558 w 2672"/>
                <a:gd name="T57" fmla="*/ 112 h 3258"/>
                <a:gd name="T58" fmla="*/ 114 w 2672"/>
                <a:gd name="T59" fmla="*/ 112 h 3258"/>
                <a:gd name="T60" fmla="*/ 0 w 2672"/>
                <a:gd name="T61" fmla="*/ 0 h 3258"/>
                <a:gd name="T62" fmla="*/ 2672 w 2672"/>
                <a:gd name="T63" fmla="*/ 0 h 3258"/>
                <a:gd name="T64" fmla="*/ 2672 w 2672"/>
                <a:gd name="T65" fmla="*/ 3258 h 3258"/>
                <a:gd name="T66" fmla="*/ 0 w 2672"/>
                <a:gd name="T67" fmla="*/ 3258 h 3258"/>
                <a:gd name="T68" fmla="*/ 0 w 2672"/>
                <a:gd name="T69" fmla="*/ 0 h 3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72" h="3258">
                  <a:moveTo>
                    <a:pt x="967" y="2247"/>
                  </a:moveTo>
                  <a:lnTo>
                    <a:pt x="967" y="3145"/>
                  </a:lnTo>
                  <a:lnTo>
                    <a:pt x="1706" y="3145"/>
                  </a:lnTo>
                  <a:lnTo>
                    <a:pt x="1706" y="2247"/>
                  </a:lnTo>
                  <a:lnTo>
                    <a:pt x="967" y="2247"/>
                  </a:lnTo>
                  <a:close/>
                  <a:moveTo>
                    <a:pt x="114" y="2247"/>
                  </a:moveTo>
                  <a:lnTo>
                    <a:pt x="114" y="3145"/>
                  </a:lnTo>
                  <a:lnTo>
                    <a:pt x="853" y="3145"/>
                  </a:lnTo>
                  <a:lnTo>
                    <a:pt x="853" y="2247"/>
                  </a:lnTo>
                  <a:lnTo>
                    <a:pt x="114" y="2247"/>
                  </a:lnTo>
                  <a:close/>
                  <a:moveTo>
                    <a:pt x="1819" y="1236"/>
                  </a:moveTo>
                  <a:lnTo>
                    <a:pt x="1819" y="3145"/>
                  </a:lnTo>
                  <a:lnTo>
                    <a:pt x="2558" y="3145"/>
                  </a:lnTo>
                  <a:lnTo>
                    <a:pt x="2558" y="1236"/>
                  </a:lnTo>
                  <a:lnTo>
                    <a:pt x="1819" y="1236"/>
                  </a:lnTo>
                  <a:close/>
                  <a:moveTo>
                    <a:pt x="967" y="1236"/>
                  </a:moveTo>
                  <a:lnTo>
                    <a:pt x="967" y="2134"/>
                  </a:lnTo>
                  <a:lnTo>
                    <a:pt x="1706" y="2134"/>
                  </a:lnTo>
                  <a:lnTo>
                    <a:pt x="1706" y="1236"/>
                  </a:lnTo>
                  <a:lnTo>
                    <a:pt x="967" y="1236"/>
                  </a:lnTo>
                  <a:close/>
                  <a:moveTo>
                    <a:pt x="114" y="1236"/>
                  </a:moveTo>
                  <a:lnTo>
                    <a:pt x="114" y="2134"/>
                  </a:lnTo>
                  <a:lnTo>
                    <a:pt x="853" y="2134"/>
                  </a:lnTo>
                  <a:lnTo>
                    <a:pt x="853" y="1236"/>
                  </a:lnTo>
                  <a:lnTo>
                    <a:pt x="114" y="1236"/>
                  </a:lnTo>
                  <a:close/>
                  <a:moveTo>
                    <a:pt x="114" y="112"/>
                  </a:moveTo>
                  <a:lnTo>
                    <a:pt x="114" y="1123"/>
                  </a:lnTo>
                  <a:lnTo>
                    <a:pt x="2558" y="1123"/>
                  </a:lnTo>
                  <a:lnTo>
                    <a:pt x="2558" y="112"/>
                  </a:lnTo>
                  <a:lnTo>
                    <a:pt x="114" y="112"/>
                  </a:lnTo>
                  <a:close/>
                  <a:moveTo>
                    <a:pt x="0" y="0"/>
                  </a:moveTo>
                  <a:lnTo>
                    <a:pt x="2672" y="0"/>
                  </a:lnTo>
                  <a:lnTo>
                    <a:pt x="2672" y="3258"/>
                  </a:lnTo>
                  <a:lnTo>
                    <a:pt x="0" y="32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428"/>
            <p:cNvSpPr>
              <a:spLocks noEditPoints="1"/>
            </p:cNvSpPr>
            <p:nvPr/>
          </p:nvSpPr>
          <p:spPr bwMode="auto">
            <a:xfrm>
              <a:off x="2620963" y="2749550"/>
              <a:ext cx="334963" cy="107950"/>
            </a:xfrm>
            <a:custGeom>
              <a:avLst/>
              <a:gdLst>
                <a:gd name="T0" fmla="*/ 114 w 2104"/>
                <a:gd name="T1" fmla="*/ 112 h 674"/>
                <a:gd name="T2" fmla="*/ 114 w 2104"/>
                <a:gd name="T3" fmla="*/ 561 h 674"/>
                <a:gd name="T4" fmla="*/ 1990 w 2104"/>
                <a:gd name="T5" fmla="*/ 561 h 674"/>
                <a:gd name="T6" fmla="*/ 1990 w 2104"/>
                <a:gd name="T7" fmla="*/ 112 h 674"/>
                <a:gd name="T8" fmla="*/ 114 w 2104"/>
                <a:gd name="T9" fmla="*/ 112 h 674"/>
                <a:gd name="T10" fmla="*/ 0 w 2104"/>
                <a:gd name="T11" fmla="*/ 0 h 674"/>
                <a:gd name="T12" fmla="*/ 2104 w 2104"/>
                <a:gd name="T13" fmla="*/ 0 h 674"/>
                <a:gd name="T14" fmla="*/ 2104 w 2104"/>
                <a:gd name="T15" fmla="*/ 674 h 674"/>
                <a:gd name="T16" fmla="*/ 0 w 2104"/>
                <a:gd name="T17" fmla="*/ 674 h 674"/>
                <a:gd name="T18" fmla="*/ 0 w 2104"/>
                <a:gd name="T19" fmla="*/ 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04" h="674">
                  <a:moveTo>
                    <a:pt x="114" y="112"/>
                  </a:moveTo>
                  <a:lnTo>
                    <a:pt x="114" y="561"/>
                  </a:lnTo>
                  <a:lnTo>
                    <a:pt x="1990" y="561"/>
                  </a:lnTo>
                  <a:lnTo>
                    <a:pt x="1990" y="112"/>
                  </a:lnTo>
                  <a:lnTo>
                    <a:pt x="114" y="112"/>
                  </a:lnTo>
                  <a:close/>
                  <a:moveTo>
                    <a:pt x="0" y="0"/>
                  </a:moveTo>
                  <a:lnTo>
                    <a:pt x="2104" y="0"/>
                  </a:lnTo>
                  <a:lnTo>
                    <a:pt x="2104" y="674"/>
                  </a:lnTo>
                  <a:lnTo>
                    <a:pt x="0" y="67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60" name="Freeform 433"/>
          <p:cNvSpPr>
            <a:spLocks noEditPoints="1"/>
          </p:cNvSpPr>
          <p:nvPr/>
        </p:nvSpPr>
        <p:spPr bwMode="auto">
          <a:xfrm>
            <a:off x="4969136" y="5403676"/>
            <a:ext cx="536575" cy="517525"/>
          </a:xfrm>
          <a:custGeom>
            <a:avLst/>
            <a:gdLst>
              <a:gd name="T0" fmla="*/ 2337 w 3380"/>
              <a:gd name="T1" fmla="*/ 2832 h 3258"/>
              <a:gd name="T2" fmla="*/ 2264 w 3380"/>
              <a:gd name="T3" fmla="*/ 2918 h 3258"/>
              <a:gd name="T4" fmla="*/ 2264 w 3380"/>
              <a:gd name="T5" fmla="*/ 3036 h 3258"/>
              <a:gd name="T6" fmla="*/ 2337 w 3380"/>
              <a:gd name="T7" fmla="*/ 3123 h 3258"/>
              <a:gd name="T8" fmla="*/ 2453 w 3380"/>
              <a:gd name="T9" fmla="*/ 3143 h 3258"/>
              <a:gd name="T10" fmla="*/ 2551 w 3380"/>
              <a:gd name="T11" fmla="*/ 3085 h 3258"/>
              <a:gd name="T12" fmla="*/ 2591 w 3380"/>
              <a:gd name="T13" fmla="*/ 2977 h 3258"/>
              <a:gd name="T14" fmla="*/ 2551 w 3380"/>
              <a:gd name="T15" fmla="*/ 2868 h 3258"/>
              <a:gd name="T16" fmla="*/ 2453 w 3380"/>
              <a:gd name="T17" fmla="*/ 2811 h 3258"/>
              <a:gd name="T18" fmla="*/ 843 w 3380"/>
              <a:gd name="T19" fmla="*/ 2819 h 3258"/>
              <a:gd name="T20" fmla="*/ 755 w 3380"/>
              <a:gd name="T21" fmla="*/ 2892 h 3258"/>
              <a:gd name="T22" fmla="*/ 735 w 3380"/>
              <a:gd name="T23" fmla="*/ 3007 h 3258"/>
              <a:gd name="T24" fmla="*/ 793 w 3380"/>
              <a:gd name="T25" fmla="*/ 3105 h 3258"/>
              <a:gd name="T26" fmla="*/ 901 w 3380"/>
              <a:gd name="T27" fmla="*/ 3145 h 3258"/>
              <a:gd name="T28" fmla="*/ 1010 w 3380"/>
              <a:gd name="T29" fmla="*/ 3105 h 3258"/>
              <a:gd name="T30" fmla="*/ 1067 w 3380"/>
              <a:gd name="T31" fmla="*/ 3007 h 3258"/>
              <a:gd name="T32" fmla="*/ 1047 w 3380"/>
              <a:gd name="T33" fmla="*/ 2892 h 3258"/>
              <a:gd name="T34" fmla="*/ 961 w 3380"/>
              <a:gd name="T35" fmla="*/ 2819 h 3258"/>
              <a:gd name="T36" fmla="*/ 394 w 3380"/>
              <a:gd name="T37" fmla="*/ 2190 h 3258"/>
              <a:gd name="T38" fmla="*/ 56 w 3380"/>
              <a:gd name="T39" fmla="*/ 0 h 3258"/>
              <a:gd name="T40" fmla="*/ 383 w 3380"/>
              <a:gd name="T41" fmla="*/ 23 h 3258"/>
              <a:gd name="T42" fmla="*/ 3380 w 3380"/>
              <a:gd name="T43" fmla="*/ 618 h 3258"/>
              <a:gd name="T44" fmla="*/ 2929 w 3380"/>
              <a:gd name="T45" fmla="*/ 2640 h 3258"/>
              <a:gd name="T46" fmla="*/ 2983 w 3380"/>
              <a:gd name="T47" fmla="*/ 2679 h 3258"/>
              <a:gd name="T48" fmla="*/ 2962 w 3380"/>
              <a:gd name="T49" fmla="*/ 2742 h 3258"/>
              <a:gd name="T50" fmla="*/ 2618 w 3380"/>
              <a:gd name="T51" fmla="*/ 2776 h 3258"/>
              <a:gd name="T52" fmla="*/ 2694 w 3380"/>
              <a:gd name="T53" fmla="*/ 2901 h 3258"/>
              <a:gd name="T54" fmla="*/ 2692 w 3380"/>
              <a:gd name="T55" fmla="*/ 3057 h 3258"/>
              <a:gd name="T56" fmla="*/ 2607 w 3380"/>
              <a:gd name="T57" fmla="*/ 3189 h 3258"/>
              <a:gd name="T58" fmla="*/ 2463 w 3380"/>
              <a:gd name="T59" fmla="*/ 3254 h 3258"/>
              <a:gd name="T60" fmla="*/ 2304 w 3380"/>
              <a:gd name="T61" fmla="*/ 3232 h 3258"/>
              <a:gd name="T62" fmla="*/ 2186 w 3380"/>
              <a:gd name="T63" fmla="*/ 3130 h 3258"/>
              <a:gd name="T64" fmla="*/ 2141 w 3380"/>
              <a:gd name="T65" fmla="*/ 2977 h 3258"/>
              <a:gd name="T66" fmla="*/ 2181 w 3380"/>
              <a:gd name="T67" fmla="*/ 2833 h 3258"/>
              <a:gd name="T68" fmla="*/ 1068 w 3380"/>
              <a:gd name="T69" fmla="*/ 2752 h 3258"/>
              <a:gd name="T70" fmla="*/ 1159 w 3380"/>
              <a:gd name="T71" fmla="*/ 2866 h 3258"/>
              <a:gd name="T72" fmla="*/ 1180 w 3380"/>
              <a:gd name="T73" fmla="*/ 3019 h 3258"/>
              <a:gd name="T74" fmla="*/ 1113 w 3380"/>
              <a:gd name="T75" fmla="*/ 3161 h 3258"/>
              <a:gd name="T76" fmla="*/ 982 w 3380"/>
              <a:gd name="T77" fmla="*/ 3245 h 3258"/>
              <a:gd name="T78" fmla="*/ 820 w 3380"/>
              <a:gd name="T79" fmla="*/ 3245 h 3258"/>
              <a:gd name="T80" fmla="*/ 689 w 3380"/>
              <a:gd name="T81" fmla="*/ 3161 h 3258"/>
              <a:gd name="T82" fmla="*/ 623 w 3380"/>
              <a:gd name="T83" fmla="*/ 3019 h 3258"/>
              <a:gd name="T84" fmla="*/ 643 w 3380"/>
              <a:gd name="T85" fmla="*/ 2866 h 3258"/>
              <a:gd name="T86" fmla="*/ 734 w 3380"/>
              <a:gd name="T87" fmla="*/ 2752 h 3258"/>
              <a:gd name="T88" fmla="*/ 293 w 3380"/>
              <a:gd name="T89" fmla="*/ 2730 h 3258"/>
              <a:gd name="T90" fmla="*/ 56 w 3380"/>
              <a:gd name="T91" fmla="*/ 112 h 3258"/>
              <a:gd name="T92" fmla="*/ 3 w 3380"/>
              <a:gd name="T93" fmla="*/ 74 h 3258"/>
              <a:gd name="T94" fmla="*/ 24 w 3380"/>
              <a:gd name="T95" fmla="*/ 11 h 3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380" h="3258">
                <a:moveTo>
                  <a:pt x="2422" y="2808"/>
                </a:moveTo>
                <a:lnTo>
                  <a:pt x="2392" y="2811"/>
                </a:lnTo>
                <a:lnTo>
                  <a:pt x="2363" y="2819"/>
                </a:lnTo>
                <a:lnTo>
                  <a:pt x="2337" y="2832"/>
                </a:lnTo>
                <a:lnTo>
                  <a:pt x="2314" y="2848"/>
                </a:lnTo>
                <a:lnTo>
                  <a:pt x="2293" y="2868"/>
                </a:lnTo>
                <a:lnTo>
                  <a:pt x="2277" y="2892"/>
                </a:lnTo>
                <a:lnTo>
                  <a:pt x="2264" y="2918"/>
                </a:lnTo>
                <a:lnTo>
                  <a:pt x="2256" y="2947"/>
                </a:lnTo>
                <a:lnTo>
                  <a:pt x="2253" y="2977"/>
                </a:lnTo>
                <a:lnTo>
                  <a:pt x="2256" y="3007"/>
                </a:lnTo>
                <a:lnTo>
                  <a:pt x="2264" y="3036"/>
                </a:lnTo>
                <a:lnTo>
                  <a:pt x="2277" y="3061"/>
                </a:lnTo>
                <a:lnTo>
                  <a:pt x="2293" y="3085"/>
                </a:lnTo>
                <a:lnTo>
                  <a:pt x="2314" y="3105"/>
                </a:lnTo>
                <a:lnTo>
                  <a:pt x="2337" y="3123"/>
                </a:lnTo>
                <a:lnTo>
                  <a:pt x="2363" y="3135"/>
                </a:lnTo>
                <a:lnTo>
                  <a:pt x="2392" y="3143"/>
                </a:lnTo>
                <a:lnTo>
                  <a:pt x="2422" y="3145"/>
                </a:lnTo>
                <a:lnTo>
                  <a:pt x="2453" y="3143"/>
                </a:lnTo>
                <a:lnTo>
                  <a:pt x="2481" y="3135"/>
                </a:lnTo>
                <a:lnTo>
                  <a:pt x="2507" y="3123"/>
                </a:lnTo>
                <a:lnTo>
                  <a:pt x="2531" y="3105"/>
                </a:lnTo>
                <a:lnTo>
                  <a:pt x="2551" y="3085"/>
                </a:lnTo>
                <a:lnTo>
                  <a:pt x="2568" y="3061"/>
                </a:lnTo>
                <a:lnTo>
                  <a:pt x="2581" y="3036"/>
                </a:lnTo>
                <a:lnTo>
                  <a:pt x="2588" y="3007"/>
                </a:lnTo>
                <a:lnTo>
                  <a:pt x="2591" y="2977"/>
                </a:lnTo>
                <a:lnTo>
                  <a:pt x="2588" y="2947"/>
                </a:lnTo>
                <a:lnTo>
                  <a:pt x="2581" y="2918"/>
                </a:lnTo>
                <a:lnTo>
                  <a:pt x="2568" y="2892"/>
                </a:lnTo>
                <a:lnTo>
                  <a:pt x="2551" y="2868"/>
                </a:lnTo>
                <a:lnTo>
                  <a:pt x="2531" y="2848"/>
                </a:lnTo>
                <a:lnTo>
                  <a:pt x="2507" y="2832"/>
                </a:lnTo>
                <a:lnTo>
                  <a:pt x="2481" y="2819"/>
                </a:lnTo>
                <a:lnTo>
                  <a:pt x="2453" y="2811"/>
                </a:lnTo>
                <a:lnTo>
                  <a:pt x="2422" y="2808"/>
                </a:lnTo>
                <a:close/>
                <a:moveTo>
                  <a:pt x="901" y="2808"/>
                </a:moveTo>
                <a:lnTo>
                  <a:pt x="871" y="2811"/>
                </a:lnTo>
                <a:lnTo>
                  <a:pt x="843" y="2819"/>
                </a:lnTo>
                <a:lnTo>
                  <a:pt x="816" y="2832"/>
                </a:lnTo>
                <a:lnTo>
                  <a:pt x="793" y="2848"/>
                </a:lnTo>
                <a:lnTo>
                  <a:pt x="772" y="2868"/>
                </a:lnTo>
                <a:lnTo>
                  <a:pt x="755" y="2892"/>
                </a:lnTo>
                <a:lnTo>
                  <a:pt x="743" y="2918"/>
                </a:lnTo>
                <a:lnTo>
                  <a:pt x="735" y="2947"/>
                </a:lnTo>
                <a:lnTo>
                  <a:pt x="732" y="2977"/>
                </a:lnTo>
                <a:lnTo>
                  <a:pt x="735" y="3007"/>
                </a:lnTo>
                <a:lnTo>
                  <a:pt x="743" y="3036"/>
                </a:lnTo>
                <a:lnTo>
                  <a:pt x="755" y="3061"/>
                </a:lnTo>
                <a:lnTo>
                  <a:pt x="772" y="3085"/>
                </a:lnTo>
                <a:lnTo>
                  <a:pt x="793" y="3105"/>
                </a:lnTo>
                <a:lnTo>
                  <a:pt x="816" y="3123"/>
                </a:lnTo>
                <a:lnTo>
                  <a:pt x="843" y="3135"/>
                </a:lnTo>
                <a:lnTo>
                  <a:pt x="871" y="3143"/>
                </a:lnTo>
                <a:lnTo>
                  <a:pt x="901" y="3145"/>
                </a:lnTo>
                <a:lnTo>
                  <a:pt x="932" y="3143"/>
                </a:lnTo>
                <a:lnTo>
                  <a:pt x="961" y="3135"/>
                </a:lnTo>
                <a:lnTo>
                  <a:pt x="986" y="3123"/>
                </a:lnTo>
                <a:lnTo>
                  <a:pt x="1010" y="3105"/>
                </a:lnTo>
                <a:lnTo>
                  <a:pt x="1030" y="3085"/>
                </a:lnTo>
                <a:lnTo>
                  <a:pt x="1047" y="3061"/>
                </a:lnTo>
                <a:lnTo>
                  <a:pt x="1060" y="3036"/>
                </a:lnTo>
                <a:lnTo>
                  <a:pt x="1067" y="3007"/>
                </a:lnTo>
                <a:lnTo>
                  <a:pt x="1070" y="2977"/>
                </a:lnTo>
                <a:lnTo>
                  <a:pt x="1067" y="2947"/>
                </a:lnTo>
                <a:lnTo>
                  <a:pt x="1060" y="2918"/>
                </a:lnTo>
                <a:lnTo>
                  <a:pt x="1047" y="2892"/>
                </a:lnTo>
                <a:lnTo>
                  <a:pt x="1030" y="2868"/>
                </a:lnTo>
                <a:lnTo>
                  <a:pt x="1010" y="2848"/>
                </a:lnTo>
                <a:lnTo>
                  <a:pt x="986" y="2832"/>
                </a:lnTo>
                <a:lnTo>
                  <a:pt x="961" y="2819"/>
                </a:lnTo>
                <a:lnTo>
                  <a:pt x="932" y="2811"/>
                </a:lnTo>
                <a:lnTo>
                  <a:pt x="901" y="2808"/>
                </a:lnTo>
                <a:close/>
                <a:moveTo>
                  <a:pt x="394" y="730"/>
                </a:moveTo>
                <a:lnTo>
                  <a:pt x="394" y="2190"/>
                </a:lnTo>
                <a:lnTo>
                  <a:pt x="3267" y="2190"/>
                </a:lnTo>
                <a:lnTo>
                  <a:pt x="3267" y="730"/>
                </a:lnTo>
                <a:lnTo>
                  <a:pt x="394" y="730"/>
                </a:lnTo>
                <a:close/>
                <a:moveTo>
                  <a:pt x="56" y="0"/>
                </a:moveTo>
                <a:lnTo>
                  <a:pt x="338" y="0"/>
                </a:lnTo>
                <a:lnTo>
                  <a:pt x="355" y="3"/>
                </a:lnTo>
                <a:lnTo>
                  <a:pt x="372" y="11"/>
                </a:lnTo>
                <a:lnTo>
                  <a:pt x="383" y="23"/>
                </a:lnTo>
                <a:lnTo>
                  <a:pt x="391" y="39"/>
                </a:lnTo>
                <a:lnTo>
                  <a:pt x="394" y="56"/>
                </a:lnTo>
                <a:lnTo>
                  <a:pt x="394" y="618"/>
                </a:lnTo>
                <a:lnTo>
                  <a:pt x="3380" y="618"/>
                </a:lnTo>
                <a:lnTo>
                  <a:pt x="3380" y="2303"/>
                </a:lnTo>
                <a:lnTo>
                  <a:pt x="394" y="2303"/>
                </a:lnTo>
                <a:lnTo>
                  <a:pt x="394" y="2640"/>
                </a:lnTo>
                <a:lnTo>
                  <a:pt x="2929" y="2640"/>
                </a:lnTo>
                <a:lnTo>
                  <a:pt x="2947" y="2643"/>
                </a:lnTo>
                <a:lnTo>
                  <a:pt x="2962" y="2651"/>
                </a:lnTo>
                <a:lnTo>
                  <a:pt x="2974" y="2663"/>
                </a:lnTo>
                <a:lnTo>
                  <a:pt x="2983" y="2679"/>
                </a:lnTo>
                <a:lnTo>
                  <a:pt x="2986" y="2696"/>
                </a:lnTo>
                <a:lnTo>
                  <a:pt x="2983" y="2714"/>
                </a:lnTo>
                <a:lnTo>
                  <a:pt x="2974" y="2730"/>
                </a:lnTo>
                <a:lnTo>
                  <a:pt x="2962" y="2742"/>
                </a:lnTo>
                <a:lnTo>
                  <a:pt x="2947" y="2749"/>
                </a:lnTo>
                <a:lnTo>
                  <a:pt x="2929" y="2752"/>
                </a:lnTo>
                <a:lnTo>
                  <a:pt x="2589" y="2752"/>
                </a:lnTo>
                <a:lnTo>
                  <a:pt x="2618" y="2776"/>
                </a:lnTo>
                <a:lnTo>
                  <a:pt x="2643" y="2803"/>
                </a:lnTo>
                <a:lnTo>
                  <a:pt x="2663" y="2833"/>
                </a:lnTo>
                <a:lnTo>
                  <a:pt x="2680" y="2866"/>
                </a:lnTo>
                <a:lnTo>
                  <a:pt x="2694" y="2901"/>
                </a:lnTo>
                <a:lnTo>
                  <a:pt x="2701" y="2938"/>
                </a:lnTo>
                <a:lnTo>
                  <a:pt x="2704" y="2977"/>
                </a:lnTo>
                <a:lnTo>
                  <a:pt x="2701" y="3019"/>
                </a:lnTo>
                <a:lnTo>
                  <a:pt x="2692" y="3057"/>
                </a:lnTo>
                <a:lnTo>
                  <a:pt x="2677" y="3095"/>
                </a:lnTo>
                <a:lnTo>
                  <a:pt x="2659" y="3130"/>
                </a:lnTo>
                <a:lnTo>
                  <a:pt x="2634" y="3161"/>
                </a:lnTo>
                <a:lnTo>
                  <a:pt x="2607" y="3189"/>
                </a:lnTo>
                <a:lnTo>
                  <a:pt x="2576" y="3213"/>
                </a:lnTo>
                <a:lnTo>
                  <a:pt x="2541" y="3232"/>
                </a:lnTo>
                <a:lnTo>
                  <a:pt x="2503" y="3245"/>
                </a:lnTo>
                <a:lnTo>
                  <a:pt x="2463" y="3254"/>
                </a:lnTo>
                <a:lnTo>
                  <a:pt x="2422" y="3258"/>
                </a:lnTo>
                <a:lnTo>
                  <a:pt x="2380" y="3254"/>
                </a:lnTo>
                <a:lnTo>
                  <a:pt x="2341" y="3245"/>
                </a:lnTo>
                <a:lnTo>
                  <a:pt x="2304" y="3232"/>
                </a:lnTo>
                <a:lnTo>
                  <a:pt x="2269" y="3213"/>
                </a:lnTo>
                <a:lnTo>
                  <a:pt x="2238" y="3189"/>
                </a:lnTo>
                <a:lnTo>
                  <a:pt x="2209" y="3161"/>
                </a:lnTo>
                <a:lnTo>
                  <a:pt x="2186" y="3130"/>
                </a:lnTo>
                <a:lnTo>
                  <a:pt x="2166" y="3095"/>
                </a:lnTo>
                <a:lnTo>
                  <a:pt x="2153" y="3057"/>
                </a:lnTo>
                <a:lnTo>
                  <a:pt x="2144" y="3019"/>
                </a:lnTo>
                <a:lnTo>
                  <a:pt x="2141" y="2977"/>
                </a:lnTo>
                <a:lnTo>
                  <a:pt x="2144" y="2938"/>
                </a:lnTo>
                <a:lnTo>
                  <a:pt x="2151" y="2901"/>
                </a:lnTo>
                <a:lnTo>
                  <a:pt x="2164" y="2866"/>
                </a:lnTo>
                <a:lnTo>
                  <a:pt x="2181" y="2833"/>
                </a:lnTo>
                <a:lnTo>
                  <a:pt x="2202" y="2803"/>
                </a:lnTo>
                <a:lnTo>
                  <a:pt x="2227" y="2776"/>
                </a:lnTo>
                <a:lnTo>
                  <a:pt x="2255" y="2752"/>
                </a:lnTo>
                <a:lnTo>
                  <a:pt x="1068" y="2752"/>
                </a:lnTo>
                <a:lnTo>
                  <a:pt x="1097" y="2776"/>
                </a:lnTo>
                <a:lnTo>
                  <a:pt x="1122" y="2803"/>
                </a:lnTo>
                <a:lnTo>
                  <a:pt x="1143" y="2833"/>
                </a:lnTo>
                <a:lnTo>
                  <a:pt x="1159" y="2866"/>
                </a:lnTo>
                <a:lnTo>
                  <a:pt x="1173" y="2901"/>
                </a:lnTo>
                <a:lnTo>
                  <a:pt x="1180" y="2938"/>
                </a:lnTo>
                <a:lnTo>
                  <a:pt x="1183" y="2977"/>
                </a:lnTo>
                <a:lnTo>
                  <a:pt x="1180" y="3019"/>
                </a:lnTo>
                <a:lnTo>
                  <a:pt x="1171" y="3057"/>
                </a:lnTo>
                <a:lnTo>
                  <a:pt x="1156" y="3095"/>
                </a:lnTo>
                <a:lnTo>
                  <a:pt x="1138" y="3130"/>
                </a:lnTo>
                <a:lnTo>
                  <a:pt x="1113" y="3161"/>
                </a:lnTo>
                <a:lnTo>
                  <a:pt x="1086" y="3189"/>
                </a:lnTo>
                <a:lnTo>
                  <a:pt x="1055" y="3213"/>
                </a:lnTo>
                <a:lnTo>
                  <a:pt x="1020" y="3232"/>
                </a:lnTo>
                <a:lnTo>
                  <a:pt x="982" y="3245"/>
                </a:lnTo>
                <a:lnTo>
                  <a:pt x="943" y="3254"/>
                </a:lnTo>
                <a:lnTo>
                  <a:pt x="901" y="3258"/>
                </a:lnTo>
                <a:lnTo>
                  <a:pt x="859" y="3254"/>
                </a:lnTo>
                <a:lnTo>
                  <a:pt x="820" y="3245"/>
                </a:lnTo>
                <a:lnTo>
                  <a:pt x="783" y="3232"/>
                </a:lnTo>
                <a:lnTo>
                  <a:pt x="748" y="3213"/>
                </a:lnTo>
                <a:lnTo>
                  <a:pt x="717" y="3189"/>
                </a:lnTo>
                <a:lnTo>
                  <a:pt x="689" y="3161"/>
                </a:lnTo>
                <a:lnTo>
                  <a:pt x="665" y="3130"/>
                </a:lnTo>
                <a:lnTo>
                  <a:pt x="646" y="3095"/>
                </a:lnTo>
                <a:lnTo>
                  <a:pt x="632" y="3057"/>
                </a:lnTo>
                <a:lnTo>
                  <a:pt x="623" y="3019"/>
                </a:lnTo>
                <a:lnTo>
                  <a:pt x="620" y="2977"/>
                </a:lnTo>
                <a:lnTo>
                  <a:pt x="623" y="2938"/>
                </a:lnTo>
                <a:lnTo>
                  <a:pt x="630" y="2901"/>
                </a:lnTo>
                <a:lnTo>
                  <a:pt x="643" y="2866"/>
                </a:lnTo>
                <a:lnTo>
                  <a:pt x="661" y="2833"/>
                </a:lnTo>
                <a:lnTo>
                  <a:pt x="681" y="2803"/>
                </a:lnTo>
                <a:lnTo>
                  <a:pt x="706" y="2776"/>
                </a:lnTo>
                <a:lnTo>
                  <a:pt x="734" y="2752"/>
                </a:lnTo>
                <a:lnTo>
                  <a:pt x="338" y="2752"/>
                </a:lnTo>
                <a:lnTo>
                  <a:pt x="321" y="2749"/>
                </a:lnTo>
                <a:lnTo>
                  <a:pt x="305" y="2742"/>
                </a:lnTo>
                <a:lnTo>
                  <a:pt x="293" y="2730"/>
                </a:lnTo>
                <a:lnTo>
                  <a:pt x="285" y="2714"/>
                </a:lnTo>
                <a:lnTo>
                  <a:pt x="282" y="2696"/>
                </a:lnTo>
                <a:lnTo>
                  <a:pt x="282" y="112"/>
                </a:lnTo>
                <a:lnTo>
                  <a:pt x="56" y="112"/>
                </a:lnTo>
                <a:lnTo>
                  <a:pt x="39" y="110"/>
                </a:lnTo>
                <a:lnTo>
                  <a:pt x="24" y="102"/>
                </a:lnTo>
                <a:lnTo>
                  <a:pt x="11" y="90"/>
                </a:lnTo>
                <a:lnTo>
                  <a:pt x="3" y="74"/>
                </a:lnTo>
                <a:lnTo>
                  <a:pt x="0" y="56"/>
                </a:lnTo>
                <a:lnTo>
                  <a:pt x="3" y="39"/>
                </a:lnTo>
                <a:lnTo>
                  <a:pt x="11" y="23"/>
                </a:lnTo>
                <a:lnTo>
                  <a:pt x="24" y="11"/>
                </a:lnTo>
                <a:lnTo>
                  <a:pt x="39" y="3"/>
                </a:lnTo>
                <a:lnTo>
                  <a:pt x="5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1" name="Freeform 438"/>
          <p:cNvSpPr>
            <a:spLocks noEditPoints="1"/>
          </p:cNvSpPr>
          <p:nvPr/>
        </p:nvSpPr>
        <p:spPr bwMode="auto">
          <a:xfrm>
            <a:off x="4055073" y="5403676"/>
            <a:ext cx="493712" cy="517525"/>
          </a:xfrm>
          <a:custGeom>
            <a:avLst/>
            <a:gdLst>
              <a:gd name="T0" fmla="*/ 2176 w 3111"/>
              <a:gd name="T1" fmla="*/ 2832 h 3258"/>
              <a:gd name="T2" fmla="*/ 2103 w 3111"/>
              <a:gd name="T3" fmla="*/ 2918 h 3258"/>
              <a:gd name="T4" fmla="*/ 2103 w 3111"/>
              <a:gd name="T5" fmla="*/ 3036 h 3258"/>
              <a:gd name="T6" fmla="*/ 2176 w 3111"/>
              <a:gd name="T7" fmla="*/ 3123 h 3258"/>
              <a:gd name="T8" fmla="*/ 2293 w 3111"/>
              <a:gd name="T9" fmla="*/ 3143 h 3258"/>
              <a:gd name="T10" fmla="*/ 2392 w 3111"/>
              <a:gd name="T11" fmla="*/ 3085 h 3258"/>
              <a:gd name="T12" fmla="*/ 2431 w 3111"/>
              <a:gd name="T13" fmla="*/ 2977 h 3258"/>
              <a:gd name="T14" fmla="*/ 2392 w 3111"/>
              <a:gd name="T15" fmla="*/ 2868 h 3258"/>
              <a:gd name="T16" fmla="*/ 2293 w 3111"/>
              <a:gd name="T17" fmla="*/ 2811 h 3258"/>
              <a:gd name="T18" fmla="*/ 846 w 3111"/>
              <a:gd name="T19" fmla="*/ 2819 h 3258"/>
              <a:gd name="T20" fmla="*/ 759 w 3111"/>
              <a:gd name="T21" fmla="*/ 2892 h 3258"/>
              <a:gd name="T22" fmla="*/ 738 w 3111"/>
              <a:gd name="T23" fmla="*/ 3007 h 3258"/>
              <a:gd name="T24" fmla="*/ 796 w 3111"/>
              <a:gd name="T25" fmla="*/ 3105 h 3258"/>
              <a:gd name="T26" fmla="*/ 906 w 3111"/>
              <a:gd name="T27" fmla="*/ 3145 h 3258"/>
              <a:gd name="T28" fmla="*/ 1015 w 3111"/>
              <a:gd name="T29" fmla="*/ 3105 h 3258"/>
              <a:gd name="T30" fmla="*/ 1072 w 3111"/>
              <a:gd name="T31" fmla="*/ 3007 h 3258"/>
              <a:gd name="T32" fmla="*/ 1052 w 3111"/>
              <a:gd name="T33" fmla="*/ 2892 h 3258"/>
              <a:gd name="T34" fmla="*/ 964 w 3111"/>
              <a:gd name="T35" fmla="*/ 2819 h 3258"/>
              <a:gd name="T36" fmla="*/ 2659 w 3111"/>
              <a:gd name="T37" fmla="*/ 2190 h 3258"/>
              <a:gd name="T38" fmla="*/ 2205 w 3111"/>
              <a:gd name="T39" fmla="*/ 730 h 3258"/>
              <a:gd name="T40" fmla="*/ 2205 w 3111"/>
              <a:gd name="T41" fmla="*/ 730 h 3258"/>
              <a:gd name="T42" fmla="*/ 2093 w 3111"/>
              <a:gd name="T43" fmla="*/ 730 h 3258"/>
              <a:gd name="T44" fmla="*/ 1640 w 3111"/>
              <a:gd name="T45" fmla="*/ 2190 h 3258"/>
              <a:gd name="T46" fmla="*/ 848 w 3111"/>
              <a:gd name="T47" fmla="*/ 2190 h 3258"/>
              <a:gd name="T48" fmla="*/ 397 w 3111"/>
              <a:gd name="T49" fmla="*/ 730 h 3258"/>
              <a:gd name="T50" fmla="*/ 397 w 3111"/>
              <a:gd name="T51" fmla="*/ 730 h 3258"/>
              <a:gd name="T52" fmla="*/ 373 w 3111"/>
              <a:gd name="T53" fmla="*/ 11 h 3258"/>
              <a:gd name="T54" fmla="*/ 397 w 3111"/>
              <a:gd name="T55" fmla="*/ 618 h 3258"/>
              <a:gd name="T56" fmla="*/ 397 w 3111"/>
              <a:gd name="T57" fmla="*/ 2640 h 3258"/>
              <a:gd name="T58" fmla="*/ 2817 w 3111"/>
              <a:gd name="T59" fmla="*/ 2663 h 3258"/>
              <a:gd name="T60" fmla="*/ 2817 w 3111"/>
              <a:gd name="T61" fmla="*/ 2730 h 3258"/>
              <a:gd name="T62" fmla="*/ 2430 w 3111"/>
              <a:gd name="T63" fmla="*/ 2752 h 3258"/>
              <a:gd name="T64" fmla="*/ 2522 w 3111"/>
              <a:gd name="T65" fmla="*/ 2866 h 3258"/>
              <a:gd name="T66" fmla="*/ 2542 w 3111"/>
              <a:gd name="T67" fmla="*/ 3019 h 3258"/>
              <a:gd name="T68" fmla="*/ 2476 w 3111"/>
              <a:gd name="T69" fmla="*/ 3161 h 3258"/>
              <a:gd name="T70" fmla="*/ 2344 w 3111"/>
              <a:gd name="T71" fmla="*/ 3245 h 3258"/>
              <a:gd name="T72" fmla="*/ 2181 w 3111"/>
              <a:gd name="T73" fmla="*/ 3245 h 3258"/>
              <a:gd name="T74" fmla="*/ 2049 w 3111"/>
              <a:gd name="T75" fmla="*/ 3161 h 3258"/>
              <a:gd name="T76" fmla="*/ 1982 w 3111"/>
              <a:gd name="T77" fmla="*/ 3019 h 3258"/>
              <a:gd name="T78" fmla="*/ 2003 w 3111"/>
              <a:gd name="T79" fmla="*/ 2866 h 3258"/>
              <a:gd name="T80" fmla="*/ 2094 w 3111"/>
              <a:gd name="T81" fmla="*/ 2752 h 3258"/>
              <a:gd name="T82" fmla="*/ 1147 w 3111"/>
              <a:gd name="T83" fmla="*/ 2833 h 3258"/>
              <a:gd name="T84" fmla="*/ 1188 w 3111"/>
              <a:gd name="T85" fmla="*/ 2977 h 3258"/>
              <a:gd name="T86" fmla="*/ 1142 w 3111"/>
              <a:gd name="T87" fmla="*/ 3130 h 3258"/>
              <a:gd name="T88" fmla="*/ 1024 w 3111"/>
              <a:gd name="T89" fmla="*/ 3232 h 3258"/>
              <a:gd name="T90" fmla="*/ 864 w 3111"/>
              <a:gd name="T91" fmla="*/ 3254 h 3258"/>
              <a:gd name="T92" fmla="*/ 720 w 3111"/>
              <a:gd name="T93" fmla="*/ 3189 h 3258"/>
              <a:gd name="T94" fmla="*/ 634 w 3111"/>
              <a:gd name="T95" fmla="*/ 3057 h 3258"/>
              <a:gd name="T96" fmla="*/ 633 w 3111"/>
              <a:gd name="T97" fmla="*/ 2901 h 3258"/>
              <a:gd name="T98" fmla="*/ 709 w 3111"/>
              <a:gd name="T99" fmla="*/ 2776 h 3258"/>
              <a:gd name="T100" fmla="*/ 306 w 3111"/>
              <a:gd name="T101" fmla="*/ 2742 h 3258"/>
              <a:gd name="T102" fmla="*/ 283 w 3111"/>
              <a:gd name="T103" fmla="*/ 112 h 3258"/>
              <a:gd name="T104" fmla="*/ 11 w 3111"/>
              <a:gd name="T105" fmla="*/ 90 h 3258"/>
              <a:gd name="T106" fmla="*/ 11 w 3111"/>
              <a:gd name="T107" fmla="*/ 23 h 3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111" h="3258">
                <a:moveTo>
                  <a:pt x="2263" y="2808"/>
                </a:moveTo>
                <a:lnTo>
                  <a:pt x="2232" y="2811"/>
                </a:lnTo>
                <a:lnTo>
                  <a:pt x="2203" y="2819"/>
                </a:lnTo>
                <a:lnTo>
                  <a:pt x="2176" y="2832"/>
                </a:lnTo>
                <a:lnTo>
                  <a:pt x="2153" y="2848"/>
                </a:lnTo>
                <a:lnTo>
                  <a:pt x="2132" y="2868"/>
                </a:lnTo>
                <a:lnTo>
                  <a:pt x="2116" y="2892"/>
                </a:lnTo>
                <a:lnTo>
                  <a:pt x="2103" y="2918"/>
                </a:lnTo>
                <a:lnTo>
                  <a:pt x="2095" y="2947"/>
                </a:lnTo>
                <a:lnTo>
                  <a:pt x="2093" y="2977"/>
                </a:lnTo>
                <a:lnTo>
                  <a:pt x="2095" y="3007"/>
                </a:lnTo>
                <a:lnTo>
                  <a:pt x="2103" y="3036"/>
                </a:lnTo>
                <a:lnTo>
                  <a:pt x="2116" y="3061"/>
                </a:lnTo>
                <a:lnTo>
                  <a:pt x="2132" y="3085"/>
                </a:lnTo>
                <a:lnTo>
                  <a:pt x="2153" y="3105"/>
                </a:lnTo>
                <a:lnTo>
                  <a:pt x="2176" y="3123"/>
                </a:lnTo>
                <a:lnTo>
                  <a:pt x="2203" y="3135"/>
                </a:lnTo>
                <a:lnTo>
                  <a:pt x="2232" y="3143"/>
                </a:lnTo>
                <a:lnTo>
                  <a:pt x="2263" y="3145"/>
                </a:lnTo>
                <a:lnTo>
                  <a:pt x="2293" y="3143"/>
                </a:lnTo>
                <a:lnTo>
                  <a:pt x="2321" y="3135"/>
                </a:lnTo>
                <a:lnTo>
                  <a:pt x="2348" y="3123"/>
                </a:lnTo>
                <a:lnTo>
                  <a:pt x="2372" y="3105"/>
                </a:lnTo>
                <a:lnTo>
                  <a:pt x="2392" y="3085"/>
                </a:lnTo>
                <a:lnTo>
                  <a:pt x="2409" y="3061"/>
                </a:lnTo>
                <a:lnTo>
                  <a:pt x="2421" y="3036"/>
                </a:lnTo>
                <a:lnTo>
                  <a:pt x="2429" y="3007"/>
                </a:lnTo>
                <a:lnTo>
                  <a:pt x="2431" y="2977"/>
                </a:lnTo>
                <a:lnTo>
                  <a:pt x="2429" y="2947"/>
                </a:lnTo>
                <a:lnTo>
                  <a:pt x="2421" y="2918"/>
                </a:lnTo>
                <a:lnTo>
                  <a:pt x="2409" y="2892"/>
                </a:lnTo>
                <a:lnTo>
                  <a:pt x="2392" y="2868"/>
                </a:lnTo>
                <a:lnTo>
                  <a:pt x="2372" y="2848"/>
                </a:lnTo>
                <a:lnTo>
                  <a:pt x="2348" y="2832"/>
                </a:lnTo>
                <a:lnTo>
                  <a:pt x="2321" y="2819"/>
                </a:lnTo>
                <a:lnTo>
                  <a:pt x="2293" y="2811"/>
                </a:lnTo>
                <a:lnTo>
                  <a:pt x="2263" y="2808"/>
                </a:lnTo>
                <a:close/>
                <a:moveTo>
                  <a:pt x="906" y="2808"/>
                </a:moveTo>
                <a:lnTo>
                  <a:pt x="875" y="2811"/>
                </a:lnTo>
                <a:lnTo>
                  <a:pt x="846" y="2819"/>
                </a:lnTo>
                <a:lnTo>
                  <a:pt x="819" y="2832"/>
                </a:lnTo>
                <a:lnTo>
                  <a:pt x="796" y="2848"/>
                </a:lnTo>
                <a:lnTo>
                  <a:pt x="775" y="2868"/>
                </a:lnTo>
                <a:lnTo>
                  <a:pt x="759" y="2892"/>
                </a:lnTo>
                <a:lnTo>
                  <a:pt x="746" y="2918"/>
                </a:lnTo>
                <a:lnTo>
                  <a:pt x="738" y="2947"/>
                </a:lnTo>
                <a:lnTo>
                  <a:pt x="735" y="2977"/>
                </a:lnTo>
                <a:lnTo>
                  <a:pt x="738" y="3007"/>
                </a:lnTo>
                <a:lnTo>
                  <a:pt x="746" y="3036"/>
                </a:lnTo>
                <a:lnTo>
                  <a:pt x="759" y="3061"/>
                </a:lnTo>
                <a:lnTo>
                  <a:pt x="775" y="3085"/>
                </a:lnTo>
                <a:lnTo>
                  <a:pt x="796" y="3105"/>
                </a:lnTo>
                <a:lnTo>
                  <a:pt x="819" y="3123"/>
                </a:lnTo>
                <a:lnTo>
                  <a:pt x="846" y="3135"/>
                </a:lnTo>
                <a:lnTo>
                  <a:pt x="875" y="3143"/>
                </a:lnTo>
                <a:lnTo>
                  <a:pt x="906" y="3145"/>
                </a:lnTo>
                <a:lnTo>
                  <a:pt x="936" y="3143"/>
                </a:lnTo>
                <a:lnTo>
                  <a:pt x="964" y="3135"/>
                </a:lnTo>
                <a:lnTo>
                  <a:pt x="991" y="3123"/>
                </a:lnTo>
                <a:lnTo>
                  <a:pt x="1015" y="3105"/>
                </a:lnTo>
                <a:lnTo>
                  <a:pt x="1035" y="3085"/>
                </a:lnTo>
                <a:lnTo>
                  <a:pt x="1052" y="3061"/>
                </a:lnTo>
                <a:lnTo>
                  <a:pt x="1064" y="3036"/>
                </a:lnTo>
                <a:lnTo>
                  <a:pt x="1072" y="3007"/>
                </a:lnTo>
                <a:lnTo>
                  <a:pt x="1074" y="2977"/>
                </a:lnTo>
                <a:lnTo>
                  <a:pt x="1072" y="2947"/>
                </a:lnTo>
                <a:lnTo>
                  <a:pt x="1064" y="2918"/>
                </a:lnTo>
                <a:lnTo>
                  <a:pt x="1052" y="2892"/>
                </a:lnTo>
                <a:lnTo>
                  <a:pt x="1035" y="2868"/>
                </a:lnTo>
                <a:lnTo>
                  <a:pt x="1015" y="2848"/>
                </a:lnTo>
                <a:lnTo>
                  <a:pt x="991" y="2832"/>
                </a:lnTo>
                <a:lnTo>
                  <a:pt x="964" y="2819"/>
                </a:lnTo>
                <a:lnTo>
                  <a:pt x="936" y="2811"/>
                </a:lnTo>
                <a:lnTo>
                  <a:pt x="906" y="2808"/>
                </a:lnTo>
                <a:close/>
                <a:moveTo>
                  <a:pt x="2659" y="730"/>
                </a:moveTo>
                <a:lnTo>
                  <a:pt x="2659" y="2190"/>
                </a:lnTo>
                <a:lnTo>
                  <a:pt x="2997" y="2190"/>
                </a:lnTo>
                <a:lnTo>
                  <a:pt x="2997" y="730"/>
                </a:lnTo>
                <a:lnTo>
                  <a:pt x="2659" y="730"/>
                </a:lnTo>
                <a:close/>
                <a:moveTo>
                  <a:pt x="2205" y="730"/>
                </a:moveTo>
                <a:lnTo>
                  <a:pt x="2205" y="2190"/>
                </a:lnTo>
                <a:lnTo>
                  <a:pt x="2546" y="2190"/>
                </a:lnTo>
                <a:lnTo>
                  <a:pt x="2546" y="730"/>
                </a:lnTo>
                <a:lnTo>
                  <a:pt x="2205" y="730"/>
                </a:lnTo>
                <a:close/>
                <a:moveTo>
                  <a:pt x="1754" y="730"/>
                </a:moveTo>
                <a:lnTo>
                  <a:pt x="1754" y="2190"/>
                </a:lnTo>
                <a:lnTo>
                  <a:pt x="2093" y="2190"/>
                </a:lnTo>
                <a:lnTo>
                  <a:pt x="2093" y="730"/>
                </a:lnTo>
                <a:lnTo>
                  <a:pt x="1754" y="730"/>
                </a:lnTo>
                <a:close/>
                <a:moveTo>
                  <a:pt x="1301" y="730"/>
                </a:moveTo>
                <a:lnTo>
                  <a:pt x="1301" y="2190"/>
                </a:lnTo>
                <a:lnTo>
                  <a:pt x="1640" y="2190"/>
                </a:lnTo>
                <a:lnTo>
                  <a:pt x="1640" y="730"/>
                </a:lnTo>
                <a:lnTo>
                  <a:pt x="1301" y="730"/>
                </a:lnTo>
                <a:close/>
                <a:moveTo>
                  <a:pt x="848" y="730"/>
                </a:moveTo>
                <a:lnTo>
                  <a:pt x="848" y="2190"/>
                </a:lnTo>
                <a:lnTo>
                  <a:pt x="1188" y="2190"/>
                </a:lnTo>
                <a:lnTo>
                  <a:pt x="1188" y="730"/>
                </a:lnTo>
                <a:lnTo>
                  <a:pt x="848" y="730"/>
                </a:lnTo>
                <a:close/>
                <a:moveTo>
                  <a:pt x="397" y="730"/>
                </a:moveTo>
                <a:lnTo>
                  <a:pt x="397" y="2190"/>
                </a:lnTo>
                <a:lnTo>
                  <a:pt x="735" y="2190"/>
                </a:lnTo>
                <a:lnTo>
                  <a:pt x="735" y="730"/>
                </a:lnTo>
                <a:lnTo>
                  <a:pt x="397" y="730"/>
                </a:lnTo>
                <a:close/>
                <a:moveTo>
                  <a:pt x="58" y="0"/>
                </a:moveTo>
                <a:lnTo>
                  <a:pt x="340" y="0"/>
                </a:lnTo>
                <a:lnTo>
                  <a:pt x="358" y="3"/>
                </a:lnTo>
                <a:lnTo>
                  <a:pt x="373" y="11"/>
                </a:lnTo>
                <a:lnTo>
                  <a:pt x="386" y="23"/>
                </a:lnTo>
                <a:lnTo>
                  <a:pt x="394" y="39"/>
                </a:lnTo>
                <a:lnTo>
                  <a:pt x="397" y="56"/>
                </a:lnTo>
                <a:lnTo>
                  <a:pt x="397" y="618"/>
                </a:lnTo>
                <a:lnTo>
                  <a:pt x="3111" y="618"/>
                </a:lnTo>
                <a:lnTo>
                  <a:pt x="3111" y="2303"/>
                </a:lnTo>
                <a:lnTo>
                  <a:pt x="397" y="2303"/>
                </a:lnTo>
                <a:lnTo>
                  <a:pt x="397" y="2640"/>
                </a:lnTo>
                <a:lnTo>
                  <a:pt x="2771" y="2640"/>
                </a:lnTo>
                <a:lnTo>
                  <a:pt x="2789" y="2643"/>
                </a:lnTo>
                <a:lnTo>
                  <a:pt x="2805" y="2651"/>
                </a:lnTo>
                <a:lnTo>
                  <a:pt x="2817" y="2663"/>
                </a:lnTo>
                <a:lnTo>
                  <a:pt x="2825" y="2679"/>
                </a:lnTo>
                <a:lnTo>
                  <a:pt x="2828" y="2696"/>
                </a:lnTo>
                <a:lnTo>
                  <a:pt x="2825" y="2714"/>
                </a:lnTo>
                <a:lnTo>
                  <a:pt x="2817" y="2730"/>
                </a:lnTo>
                <a:lnTo>
                  <a:pt x="2805" y="2742"/>
                </a:lnTo>
                <a:lnTo>
                  <a:pt x="2789" y="2749"/>
                </a:lnTo>
                <a:lnTo>
                  <a:pt x="2771" y="2752"/>
                </a:lnTo>
                <a:lnTo>
                  <a:pt x="2430" y="2752"/>
                </a:lnTo>
                <a:lnTo>
                  <a:pt x="2458" y="2776"/>
                </a:lnTo>
                <a:lnTo>
                  <a:pt x="2483" y="2803"/>
                </a:lnTo>
                <a:lnTo>
                  <a:pt x="2504" y="2833"/>
                </a:lnTo>
                <a:lnTo>
                  <a:pt x="2522" y="2866"/>
                </a:lnTo>
                <a:lnTo>
                  <a:pt x="2534" y="2901"/>
                </a:lnTo>
                <a:lnTo>
                  <a:pt x="2542" y="2938"/>
                </a:lnTo>
                <a:lnTo>
                  <a:pt x="2546" y="2977"/>
                </a:lnTo>
                <a:lnTo>
                  <a:pt x="2542" y="3019"/>
                </a:lnTo>
                <a:lnTo>
                  <a:pt x="2533" y="3057"/>
                </a:lnTo>
                <a:lnTo>
                  <a:pt x="2519" y="3095"/>
                </a:lnTo>
                <a:lnTo>
                  <a:pt x="2499" y="3130"/>
                </a:lnTo>
                <a:lnTo>
                  <a:pt x="2476" y="3161"/>
                </a:lnTo>
                <a:lnTo>
                  <a:pt x="2448" y="3189"/>
                </a:lnTo>
                <a:lnTo>
                  <a:pt x="2416" y="3213"/>
                </a:lnTo>
                <a:lnTo>
                  <a:pt x="2381" y="3232"/>
                </a:lnTo>
                <a:lnTo>
                  <a:pt x="2344" y="3245"/>
                </a:lnTo>
                <a:lnTo>
                  <a:pt x="2304" y="3254"/>
                </a:lnTo>
                <a:lnTo>
                  <a:pt x="2263" y="3258"/>
                </a:lnTo>
                <a:lnTo>
                  <a:pt x="2221" y="3254"/>
                </a:lnTo>
                <a:lnTo>
                  <a:pt x="2181" y="3245"/>
                </a:lnTo>
                <a:lnTo>
                  <a:pt x="2144" y="3232"/>
                </a:lnTo>
                <a:lnTo>
                  <a:pt x="2109" y="3213"/>
                </a:lnTo>
                <a:lnTo>
                  <a:pt x="2077" y="3189"/>
                </a:lnTo>
                <a:lnTo>
                  <a:pt x="2049" y="3161"/>
                </a:lnTo>
                <a:lnTo>
                  <a:pt x="2025" y="3130"/>
                </a:lnTo>
                <a:lnTo>
                  <a:pt x="2006" y="3095"/>
                </a:lnTo>
                <a:lnTo>
                  <a:pt x="1991" y="3057"/>
                </a:lnTo>
                <a:lnTo>
                  <a:pt x="1982" y="3019"/>
                </a:lnTo>
                <a:lnTo>
                  <a:pt x="1980" y="2977"/>
                </a:lnTo>
                <a:lnTo>
                  <a:pt x="1982" y="2938"/>
                </a:lnTo>
                <a:lnTo>
                  <a:pt x="1990" y="2901"/>
                </a:lnTo>
                <a:lnTo>
                  <a:pt x="2003" y="2866"/>
                </a:lnTo>
                <a:lnTo>
                  <a:pt x="2020" y="2833"/>
                </a:lnTo>
                <a:lnTo>
                  <a:pt x="2042" y="2803"/>
                </a:lnTo>
                <a:lnTo>
                  <a:pt x="2066" y="2776"/>
                </a:lnTo>
                <a:lnTo>
                  <a:pt x="2094" y="2752"/>
                </a:lnTo>
                <a:lnTo>
                  <a:pt x="1073" y="2752"/>
                </a:lnTo>
                <a:lnTo>
                  <a:pt x="1101" y="2776"/>
                </a:lnTo>
                <a:lnTo>
                  <a:pt x="1126" y="2803"/>
                </a:lnTo>
                <a:lnTo>
                  <a:pt x="1147" y="2833"/>
                </a:lnTo>
                <a:lnTo>
                  <a:pt x="1165" y="2866"/>
                </a:lnTo>
                <a:lnTo>
                  <a:pt x="1177" y="2901"/>
                </a:lnTo>
                <a:lnTo>
                  <a:pt x="1185" y="2938"/>
                </a:lnTo>
                <a:lnTo>
                  <a:pt x="1188" y="2977"/>
                </a:lnTo>
                <a:lnTo>
                  <a:pt x="1185" y="3019"/>
                </a:lnTo>
                <a:lnTo>
                  <a:pt x="1176" y="3057"/>
                </a:lnTo>
                <a:lnTo>
                  <a:pt x="1162" y="3095"/>
                </a:lnTo>
                <a:lnTo>
                  <a:pt x="1142" y="3130"/>
                </a:lnTo>
                <a:lnTo>
                  <a:pt x="1119" y="3161"/>
                </a:lnTo>
                <a:lnTo>
                  <a:pt x="1091" y="3189"/>
                </a:lnTo>
                <a:lnTo>
                  <a:pt x="1059" y="3213"/>
                </a:lnTo>
                <a:lnTo>
                  <a:pt x="1024" y="3232"/>
                </a:lnTo>
                <a:lnTo>
                  <a:pt x="987" y="3245"/>
                </a:lnTo>
                <a:lnTo>
                  <a:pt x="947" y="3254"/>
                </a:lnTo>
                <a:lnTo>
                  <a:pt x="906" y="3258"/>
                </a:lnTo>
                <a:lnTo>
                  <a:pt x="864" y="3254"/>
                </a:lnTo>
                <a:lnTo>
                  <a:pt x="823" y="3245"/>
                </a:lnTo>
                <a:lnTo>
                  <a:pt x="786" y="3232"/>
                </a:lnTo>
                <a:lnTo>
                  <a:pt x="752" y="3213"/>
                </a:lnTo>
                <a:lnTo>
                  <a:pt x="720" y="3189"/>
                </a:lnTo>
                <a:lnTo>
                  <a:pt x="692" y="3161"/>
                </a:lnTo>
                <a:lnTo>
                  <a:pt x="668" y="3130"/>
                </a:lnTo>
                <a:lnTo>
                  <a:pt x="649" y="3095"/>
                </a:lnTo>
                <a:lnTo>
                  <a:pt x="634" y="3057"/>
                </a:lnTo>
                <a:lnTo>
                  <a:pt x="626" y="3019"/>
                </a:lnTo>
                <a:lnTo>
                  <a:pt x="623" y="2977"/>
                </a:lnTo>
                <a:lnTo>
                  <a:pt x="625" y="2938"/>
                </a:lnTo>
                <a:lnTo>
                  <a:pt x="633" y="2901"/>
                </a:lnTo>
                <a:lnTo>
                  <a:pt x="646" y="2866"/>
                </a:lnTo>
                <a:lnTo>
                  <a:pt x="663" y="2833"/>
                </a:lnTo>
                <a:lnTo>
                  <a:pt x="685" y="2803"/>
                </a:lnTo>
                <a:lnTo>
                  <a:pt x="709" y="2776"/>
                </a:lnTo>
                <a:lnTo>
                  <a:pt x="737" y="2752"/>
                </a:lnTo>
                <a:lnTo>
                  <a:pt x="340" y="2752"/>
                </a:lnTo>
                <a:lnTo>
                  <a:pt x="322" y="2749"/>
                </a:lnTo>
                <a:lnTo>
                  <a:pt x="306" y="2742"/>
                </a:lnTo>
                <a:lnTo>
                  <a:pt x="294" y="2730"/>
                </a:lnTo>
                <a:lnTo>
                  <a:pt x="286" y="2714"/>
                </a:lnTo>
                <a:lnTo>
                  <a:pt x="283" y="2696"/>
                </a:lnTo>
                <a:lnTo>
                  <a:pt x="283" y="112"/>
                </a:lnTo>
                <a:lnTo>
                  <a:pt x="58" y="112"/>
                </a:lnTo>
                <a:lnTo>
                  <a:pt x="39" y="110"/>
                </a:lnTo>
                <a:lnTo>
                  <a:pt x="24" y="102"/>
                </a:lnTo>
                <a:lnTo>
                  <a:pt x="11" y="90"/>
                </a:lnTo>
                <a:lnTo>
                  <a:pt x="3" y="74"/>
                </a:lnTo>
                <a:lnTo>
                  <a:pt x="0" y="56"/>
                </a:lnTo>
                <a:lnTo>
                  <a:pt x="3" y="39"/>
                </a:lnTo>
                <a:lnTo>
                  <a:pt x="11" y="23"/>
                </a:lnTo>
                <a:lnTo>
                  <a:pt x="24" y="11"/>
                </a:lnTo>
                <a:lnTo>
                  <a:pt x="39" y="3"/>
                </a:lnTo>
                <a:lnTo>
                  <a:pt x="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62" name="Group 401"/>
          <p:cNvGrpSpPr/>
          <p:nvPr/>
        </p:nvGrpSpPr>
        <p:grpSpPr>
          <a:xfrm>
            <a:off x="10632905" y="688057"/>
            <a:ext cx="534987" cy="517525"/>
            <a:chOff x="10952163" y="2705100"/>
            <a:chExt cx="534987" cy="517525"/>
          </a:xfrm>
          <a:solidFill>
            <a:srgbClr val="000000"/>
          </a:solidFill>
        </p:grpSpPr>
        <p:sp>
          <p:nvSpPr>
            <p:cNvPr id="1463" name="Freeform 222"/>
            <p:cNvSpPr>
              <a:spLocks noEditPoints="1"/>
            </p:cNvSpPr>
            <p:nvPr/>
          </p:nvSpPr>
          <p:spPr bwMode="auto">
            <a:xfrm>
              <a:off x="10952163" y="2705100"/>
              <a:ext cx="534987" cy="517525"/>
            </a:xfrm>
            <a:custGeom>
              <a:avLst/>
              <a:gdLst>
                <a:gd name="T0" fmla="*/ 841 w 3370"/>
                <a:gd name="T1" fmla="*/ 3127 h 3262"/>
                <a:gd name="T2" fmla="*/ 2483 w 3370"/>
                <a:gd name="T3" fmla="*/ 3147 h 3262"/>
                <a:gd name="T4" fmla="*/ 2573 w 3370"/>
                <a:gd name="T5" fmla="*/ 3069 h 3262"/>
                <a:gd name="T6" fmla="*/ 1955 w 3370"/>
                <a:gd name="T7" fmla="*/ 1722 h 3262"/>
                <a:gd name="T8" fmla="*/ 1885 w 3370"/>
                <a:gd name="T9" fmla="*/ 1791 h 3262"/>
                <a:gd name="T10" fmla="*/ 1777 w 3370"/>
                <a:gd name="T11" fmla="*/ 1844 h 3262"/>
                <a:gd name="T12" fmla="*/ 1685 w 3370"/>
                <a:gd name="T13" fmla="*/ 1857 h 3262"/>
                <a:gd name="T14" fmla="*/ 1555 w 3370"/>
                <a:gd name="T15" fmla="*/ 1831 h 3262"/>
                <a:gd name="T16" fmla="*/ 1477 w 3370"/>
                <a:gd name="T17" fmla="*/ 1785 h 3262"/>
                <a:gd name="T18" fmla="*/ 1394 w 3370"/>
                <a:gd name="T19" fmla="*/ 1691 h 3262"/>
                <a:gd name="T20" fmla="*/ 2021 w 3370"/>
                <a:gd name="T21" fmla="*/ 1493 h 3262"/>
                <a:gd name="T22" fmla="*/ 3202 w 3370"/>
                <a:gd name="T23" fmla="*/ 1577 h 3262"/>
                <a:gd name="T24" fmla="*/ 3258 w 3370"/>
                <a:gd name="T25" fmla="*/ 1520 h 3262"/>
                <a:gd name="T26" fmla="*/ 3202 w 3370"/>
                <a:gd name="T27" fmla="*/ 1464 h 3262"/>
                <a:gd name="T28" fmla="*/ 124 w 3370"/>
                <a:gd name="T29" fmla="*/ 1488 h 3262"/>
                <a:gd name="T30" fmla="*/ 136 w 3370"/>
                <a:gd name="T31" fmla="*/ 1566 h 3262"/>
                <a:gd name="T32" fmla="*/ 1349 w 3370"/>
                <a:gd name="T33" fmla="*/ 1547 h 3262"/>
                <a:gd name="T34" fmla="*/ 1353 w 3370"/>
                <a:gd name="T35" fmla="*/ 1464 h 3262"/>
                <a:gd name="T36" fmla="*/ 1611 w 3370"/>
                <a:gd name="T37" fmla="*/ 1309 h 3262"/>
                <a:gd name="T38" fmla="*/ 1511 w 3370"/>
                <a:gd name="T39" fmla="*/ 1378 h 3262"/>
                <a:gd name="T40" fmla="*/ 1460 w 3370"/>
                <a:gd name="T41" fmla="*/ 1520 h 3262"/>
                <a:gd name="T42" fmla="*/ 1496 w 3370"/>
                <a:gd name="T43" fmla="*/ 1642 h 3262"/>
                <a:gd name="T44" fmla="*/ 1532 w 3370"/>
                <a:gd name="T45" fmla="*/ 1684 h 3262"/>
                <a:gd name="T46" fmla="*/ 1594 w 3370"/>
                <a:gd name="T47" fmla="*/ 1726 h 3262"/>
                <a:gd name="T48" fmla="*/ 1645 w 3370"/>
                <a:gd name="T49" fmla="*/ 1741 h 3262"/>
                <a:gd name="T50" fmla="*/ 1731 w 3370"/>
                <a:gd name="T51" fmla="*/ 1740 h 3262"/>
                <a:gd name="T52" fmla="*/ 1793 w 3370"/>
                <a:gd name="T53" fmla="*/ 1717 h 3262"/>
                <a:gd name="T54" fmla="*/ 1844 w 3370"/>
                <a:gd name="T55" fmla="*/ 1679 h 3262"/>
                <a:gd name="T56" fmla="*/ 1881 w 3370"/>
                <a:gd name="T57" fmla="*/ 1629 h 3262"/>
                <a:gd name="T58" fmla="*/ 1906 w 3370"/>
                <a:gd name="T59" fmla="*/ 1561 h 3262"/>
                <a:gd name="T60" fmla="*/ 1905 w 3370"/>
                <a:gd name="T61" fmla="*/ 1474 h 3262"/>
                <a:gd name="T62" fmla="*/ 1889 w 3370"/>
                <a:gd name="T63" fmla="*/ 1429 h 3262"/>
                <a:gd name="T64" fmla="*/ 1787 w 3370"/>
                <a:gd name="T65" fmla="*/ 1321 h 3262"/>
                <a:gd name="T66" fmla="*/ 1685 w 3370"/>
                <a:gd name="T67" fmla="*/ 1296 h 3262"/>
                <a:gd name="T68" fmla="*/ 293 w 3370"/>
                <a:gd name="T69" fmla="*/ 140 h 3262"/>
                <a:gd name="T70" fmla="*/ 302 w 3370"/>
                <a:gd name="T71" fmla="*/ 207 h 3262"/>
                <a:gd name="T72" fmla="*/ 382 w 3370"/>
                <a:gd name="T73" fmla="*/ 128 h 3262"/>
                <a:gd name="T74" fmla="*/ 3014 w 3370"/>
                <a:gd name="T75" fmla="*/ 113 h 3262"/>
                <a:gd name="T76" fmla="*/ 1931 w 3370"/>
                <a:gd name="T77" fmla="*/ 1291 h 3262"/>
                <a:gd name="T78" fmla="*/ 3084 w 3370"/>
                <a:gd name="T79" fmla="*/ 167 h 3262"/>
                <a:gd name="T80" fmla="*/ 3042 w 3370"/>
                <a:gd name="T81" fmla="*/ 113 h 3262"/>
                <a:gd name="T82" fmla="*/ 413 w 3370"/>
                <a:gd name="T83" fmla="*/ 14 h 3262"/>
                <a:gd name="T84" fmla="*/ 1685 w 3370"/>
                <a:gd name="T85" fmla="*/ 1183 h 3262"/>
                <a:gd name="T86" fmla="*/ 2957 w 3370"/>
                <a:gd name="T87" fmla="*/ 14 h 3262"/>
                <a:gd name="T88" fmla="*/ 3098 w 3370"/>
                <a:gd name="T89" fmla="*/ 14 h 3262"/>
                <a:gd name="T90" fmla="*/ 3191 w 3370"/>
                <a:gd name="T91" fmla="*/ 124 h 3262"/>
                <a:gd name="T92" fmla="*/ 3167 w 3370"/>
                <a:gd name="T93" fmla="*/ 263 h 3262"/>
                <a:gd name="T94" fmla="*/ 3261 w 3370"/>
                <a:gd name="T95" fmla="*/ 1362 h 3262"/>
                <a:gd name="T96" fmla="*/ 3360 w 3370"/>
                <a:gd name="T97" fmla="*/ 1462 h 3262"/>
                <a:gd name="T98" fmla="*/ 3347 w 3370"/>
                <a:gd name="T99" fmla="*/ 1605 h 3262"/>
                <a:gd name="T100" fmla="*/ 3232 w 3370"/>
                <a:gd name="T101" fmla="*/ 1686 h 3262"/>
                <a:gd name="T102" fmla="*/ 2644 w 3370"/>
                <a:gd name="T103" fmla="*/ 3170 h 3262"/>
                <a:gd name="T104" fmla="*/ 2495 w 3370"/>
                <a:gd name="T105" fmla="*/ 3259 h 3262"/>
                <a:gd name="T106" fmla="*/ 808 w 3370"/>
                <a:gd name="T107" fmla="*/ 3237 h 3262"/>
                <a:gd name="T108" fmla="*/ 691 w 3370"/>
                <a:gd name="T109" fmla="*/ 3106 h 3262"/>
                <a:gd name="T110" fmla="*/ 84 w 3370"/>
                <a:gd name="T111" fmla="*/ 1666 h 3262"/>
                <a:gd name="T112" fmla="*/ 3 w 3370"/>
                <a:gd name="T113" fmla="*/ 1551 h 3262"/>
                <a:gd name="T114" fmla="*/ 40 w 3370"/>
                <a:gd name="T115" fmla="*/ 1412 h 3262"/>
                <a:gd name="T116" fmla="*/ 169 w 3370"/>
                <a:gd name="T117" fmla="*/ 1352 h 3262"/>
                <a:gd name="T118" fmla="*/ 182 w 3370"/>
                <a:gd name="T119" fmla="*/ 220 h 3262"/>
                <a:gd name="T120" fmla="*/ 192 w 3370"/>
                <a:gd name="T121" fmla="*/ 91 h 3262"/>
                <a:gd name="T122" fmla="*/ 299 w 3370"/>
                <a:gd name="T123" fmla="*/ 5 h 3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0" h="3262">
                  <a:moveTo>
                    <a:pt x="304" y="1689"/>
                  </a:moveTo>
                  <a:lnTo>
                    <a:pt x="797" y="3069"/>
                  </a:lnTo>
                  <a:lnTo>
                    <a:pt x="808" y="3091"/>
                  </a:lnTo>
                  <a:lnTo>
                    <a:pt x="823" y="3110"/>
                  </a:lnTo>
                  <a:lnTo>
                    <a:pt x="841" y="3127"/>
                  </a:lnTo>
                  <a:lnTo>
                    <a:pt x="863" y="3139"/>
                  </a:lnTo>
                  <a:lnTo>
                    <a:pt x="887" y="3147"/>
                  </a:lnTo>
                  <a:lnTo>
                    <a:pt x="912" y="3149"/>
                  </a:lnTo>
                  <a:lnTo>
                    <a:pt x="2458" y="3149"/>
                  </a:lnTo>
                  <a:lnTo>
                    <a:pt x="2483" y="3147"/>
                  </a:lnTo>
                  <a:lnTo>
                    <a:pt x="2507" y="3139"/>
                  </a:lnTo>
                  <a:lnTo>
                    <a:pt x="2529" y="3127"/>
                  </a:lnTo>
                  <a:lnTo>
                    <a:pt x="2547" y="3110"/>
                  </a:lnTo>
                  <a:lnTo>
                    <a:pt x="2562" y="3091"/>
                  </a:lnTo>
                  <a:lnTo>
                    <a:pt x="2573" y="3069"/>
                  </a:lnTo>
                  <a:lnTo>
                    <a:pt x="3066" y="1689"/>
                  </a:lnTo>
                  <a:lnTo>
                    <a:pt x="1977" y="1689"/>
                  </a:lnTo>
                  <a:lnTo>
                    <a:pt x="1976" y="1691"/>
                  </a:lnTo>
                  <a:lnTo>
                    <a:pt x="1975" y="1692"/>
                  </a:lnTo>
                  <a:lnTo>
                    <a:pt x="1955" y="1722"/>
                  </a:lnTo>
                  <a:lnTo>
                    <a:pt x="1953" y="1726"/>
                  </a:lnTo>
                  <a:lnTo>
                    <a:pt x="1949" y="1729"/>
                  </a:lnTo>
                  <a:lnTo>
                    <a:pt x="1923" y="1758"/>
                  </a:lnTo>
                  <a:lnTo>
                    <a:pt x="1893" y="1785"/>
                  </a:lnTo>
                  <a:lnTo>
                    <a:pt x="1885" y="1791"/>
                  </a:lnTo>
                  <a:lnTo>
                    <a:pt x="1859" y="1808"/>
                  </a:lnTo>
                  <a:lnTo>
                    <a:pt x="1855" y="1811"/>
                  </a:lnTo>
                  <a:lnTo>
                    <a:pt x="1851" y="1813"/>
                  </a:lnTo>
                  <a:lnTo>
                    <a:pt x="1815" y="1831"/>
                  </a:lnTo>
                  <a:lnTo>
                    <a:pt x="1777" y="1844"/>
                  </a:lnTo>
                  <a:lnTo>
                    <a:pt x="1768" y="1847"/>
                  </a:lnTo>
                  <a:lnTo>
                    <a:pt x="1737" y="1853"/>
                  </a:lnTo>
                  <a:lnTo>
                    <a:pt x="1726" y="1855"/>
                  </a:lnTo>
                  <a:lnTo>
                    <a:pt x="1705" y="1857"/>
                  </a:lnTo>
                  <a:lnTo>
                    <a:pt x="1685" y="1857"/>
                  </a:lnTo>
                  <a:lnTo>
                    <a:pt x="1644" y="1855"/>
                  </a:lnTo>
                  <a:lnTo>
                    <a:pt x="1633" y="1853"/>
                  </a:lnTo>
                  <a:lnTo>
                    <a:pt x="1602" y="1847"/>
                  </a:lnTo>
                  <a:lnTo>
                    <a:pt x="1593" y="1844"/>
                  </a:lnTo>
                  <a:lnTo>
                    <a:pt x="1555" y="1831"/>
                  </a:lnTo>
                  <a:lnTo>
                    <a:pt x="1520" y="1813"/>
                  </a:lnTo>
                  <a:lnTo>
                    <a:pt x="1515" y="1811"/>
                  </a:lnTo>
                  <a:lnTo>
                    <a:pt x="1511" y="1808"/>
                  </a:lnTo>
                  <a:lnTo>
                    <a:pt x="1485" y="1791"/>
                  </a:lnTo>
                  <a:lnTo>
                    <a:pt x="1477" y="1785"/>
                  </a:lnTo>
                  <a:lnTo>
                    <a:pt x="1447" y="1758"/>
                  </a:lnTo>
                  <a:lnTo>
                    <a:pt x="1421" y="1729"/>
                  </a:lnTo>
                  <a:lnTo>
                    <a:pt x="1415" y="1722"/>
                  </a:lnTo>
                  <a:lnTo>
                    <a:pt x="1395" y="1692"/>
                  </a:lnTo>
                  <a:lnTo>
                    <a:pt x="1394" y="1691"/>
                  </a:lnTo>
                  <a:lnTo>
                    <a:pt x="1394" y="1689"/>
                  </a:lnTo>
                  <a:lnTo>
                    <a:pt x="304" y="1689"/>
                  </a:lnTo>
                  <a:close/>
                  <a:moveTo>
                    <a:pt x="2017" y="1464"/>
                  </a:moveTo>
                  <a:lnTo>
                    <a:pt x="2017" y="1466"/>
                  </a:lnTo>
                  <a:lnTo>
                    <a:pt x="2021" y="1493"/>
                  </a:lnTo>
                  <a:lnTo>
                    <a:pt x="2022" y="1520"/>
                  </a:lnTo>
                  <a:lnTo>
                    <a:pt x="2021" y="1548"/>
                  </a:lnTo>
                  <a:lnTo>
                    <a:pt x="2017" y="1576"/>
                  </a:lnTo>
                  <a:lnTo>
                    <a:pt x="2017" y="1577"/>
                  </a:lnTo>
                  <a:lnTo>
                    <a:pt x="3202" y="1577"/>
                  </a:lnTo>
                  <a:lnTo>
                    <a:pt x="3219" y="1574"/>
                  </a:lnTo>
                  <a:lnTo>
                    <a:pt x="3234" y="1566"/>
                  </a:lnTo>
                  <a:lnTo>
                    <a:pt x="3246" y="1554"/>
                  </a:lnTo>
                  <a:lnTo>
                    <a:pt x="3255" y="1539"/>
                  </a:lnTo>
                  <a:lnTo>
                    <a:pt x="3258" y="1520"/>
                  </a:lnTo>
                  <a:lnTo>
                    <a:pt x="3255" y="1503"/>
                  </a:lnTo>
                  <a:lnTo>
                    <a:pt x="3246" y="1488"/>
                  </a:lnTo>
                  <a:lnTo>
                    <a:pt x="3234" y="1475"/>
                  </a:lnTo>
                  <a:lnTo>
                    <a:pt x="3219" y="1467"/>
                  </a:lnTo>
                  <a:lnTo>
                    <a:pt x="3202" y="1464"/>
                  </a:lnTo>
                  <a:lnTo>
                    <a:pt x="2017" y="1464"/>
                  </a:lnTo>
                  <a:close/>
                  <a:moveTo>
                    <a:pt x="169" y="1464"/>
                  </a:moveTo>
                  <a:lnTo>
                    <a:pt x="151" y="1467"/>
                  </a:lnTo>
                  <a:lnTo>
                    <a:pt x="136" y="1475"/>
                  </a:lnTo>
                  <a:lnTo>
                    <a:pt x="124" y="1488"/>
                  </a:lnTo>
                  <a:lnTo>
                    <a:pt x="115" y="1503"/>
                  </a:lnTo>
                  <a:lnTo>
                    <a:pt x="112" y="1520"/>
                  </a:lnTo>
                  <a:lnTo>
                    <a:pt x="115" y="1539"/>
                  </a:lnTo>
                  <a:lnTo>
                    <a:pt x="124" y="1554"/>
                  </a:lnTo>
                  <a:lnTo>
                    <a:pt x="136" y="1566"/>
                  </a:lnTo>
                  <a:lnTo>
                    <a:pt x="151" y="1574"/>
                  </a:lnTo>
                  <a:lnTo>
                    <a:pt x="169" y="1577"/>
                  </a:lnTo>
                  <a:lnTo>
                    <a:pt x="1353" y="1577"/>
                  </a:lnTo>
                  <a:lnTo>
                    <a:pt x="1352" y="1571"/>
                  </a:lnTo>
                  <a:lnTo>
                    <a:pt x="1349" y="1547"/>
                  </a:lnTo>
                  <a:lnTo>
                    <a:pt x="1348" y="1520"/>
                  </a:lnTo>
                  <a:lnTo>
                    <a:pt x="1349" y="1495"/>
                  </a:lnTo>
                  <a:lnTo>
                    <a:pt x="1352" y="1469"/>
                  </a:lnTo>
                  <a:lnTo>
                    <a:pt x="1352" y="1467"/>
                  </a:lnTo>
                  <a:lnTo>
                    <a:pt x="1353" y="1464"/>
                  </a:lnTo>
                  <a:lnTo>
                    <a:pt x="169" y="1464"/>
                  </a:lnTo>
                  <a:close/>
                  <a:moveTo>
                    <a:pt x="1685" y="1296"/>
                  </a:moveTo>
                  <a:lnTo>
                    <a:pt x="1659" y="1298"/>
                  </a:lnTo>
                  <a:lnTo>
                    <a:pt x="1635" y="1302"/>
                  </a:lnTo>
                  <a:lnTo>
                    <a:pt x="1611" y="1309"/>
                  </a:lnTo>
                  <a:lnTo>
                    <a:pt x="1611" y="1309"/>
                  </a:lnTo>
                  <a:lnTo>
                    <a:pt x="1583" y="1321"/>
                  </a:lnTo>
                  <a:lnTo>
                    <a:pt x="1556" y="1338"/>
                  </a:lnTo>
                  <a:lnTo>
                    <a:pt x="1533" y="1357"/>
                  </a:lnTo>
                  <a:lnTo>
                    <a:pt x="1511" y="1378"/>
                  </a:lnTo>
                  <a:lnTo>
                    <a:pt x="1494" y="1404"/>
                  </a:lnTo>
                  <a:lnTo>
                    <a:pt x="1480" y="1431"/>
                  </a:lnTo>
                  <a:lnTo>
                    <a:pt x="1469" y="1460"/>
                  </a:lnTo>
                  <a:lnTo>
                    <a:pt x="1462" y="1490"/>
                  </a:lnTo>
                  <a:lnTo>
                    <a:pt x="1460" y="1520"/>
                  </a:lnTo>
                  <a:lnTo>
                    <a:pt x="1462" y="1551"/>
                  </a:lnTo>
                  <a:lnTo>
                    <a:pt x="1469" y="1581"/>
                  </a:lnTo>
                  <a:lnTo>
                    <a:pt x="1480" y="1610"/>
                  </a:lnTo>
                  <a:lnTo>
                    <a:pt x="1487" y="1627"/>
                  </a:lnTo>
                  <a:lnTo>
                    <a:pt x="1496" y="1642"/>
                  </a:lnTo>
                  <a:lnTo>
                    <a:pt x="1501" y="1648"/>
                  </a:lnTo>
                  <a:lnTo>
                    <a:pt x="1505" y="1654"/>
                  </a:lnTo>
                  <a:lnTo>
                    <a:pt x="1522" y="1674"/>
                  </a:lnTo>
                  <a:lnTo>
                    <a:pt x="1527" y="1679"/>
                  </a:lnTo>
                  <a:lnTo>
                    <a:pt x="1532" y="1684"/>
                  </a:lnTo>
                  <a:lnTo>
                    <a:pt x="1553" y="1702"/>
                  </a:lnTo>
                  <a:lnTo>
                    <a:pt x="1557" y="1705"/>
                  </a:lnTo>
                  <a:lnTo>
                    <a:pt x="1561" y="1707"/>
                  </a:lnTo>
                  <a:lnTo>
                    <a:pt x="1578" y="1717"/>
                  </a:lnTo>
                  <a:lnTo>
                    <a:pt x="1594" y="1726"/>
                  </a:lnTo>
                  <a:lnTo>
                    <a:pt x="1600" y="1728"/>
                  </a:lnTo>
                  <a:lnTo>
                    <a:pt x="1605" y="1730"/>
                  </a:lnTo>
                  <a:lnTo>
                    <a:pt x="1633" y="1739"/>
                  </a:lnTo>
                  <a:lnTo>
                    <a:pt x="1639" y="1740"/>
                  </a:lnTo>
                  <a:lnTo>
                    <a:pt x="1645" y="1741"/>
                  </a:lnTo>
                  <a:lnTo>
                    <a:pt x="1665" y="1744"/>
                  </a:lnTo>
                  <a:lnTo>
                    <a:pt x="1685" y="1745"/>
                  </a:lnTo>
                  <a:lnTo>
                    <a:pt x="1705" y="1744"/>
                  </a:lnTo>
                  <a:lnTo>
                    <a:pt x="1725" y="1741"/>
                  </a:lnTo>
                  <a:lnTo>
                    <a:pt x="1731" y="1740"/>
                  </a:lnTo>
                  <a:lnTo>
                    <a:pt x="1737" y="1739"/>
                  </a:lnTo>
                  <a:lnTo>
                    <a:pt x="1765" y="1730"/>
                  </a:lnTo>
                  <a:lnTo>
                    <a:pt x="1770" y="1728"/>
                  </a:lnTo>
                  <a:lnTo>
                    <a:pt x="1776" y="1726"/>
                  </a:lnTo>
                  <a:lnTo>
                    <a:pt x="1793" y="1717"/>
                  </a:lnTo>
                  <a:lnTo>
                    <a:pt x="1809" y="1707"/>
                  </a:lnTo>
                  <a:lnTo>
                    <a:pt x="1813" y="1705"/>
                  </a:lnTo>
                  <a:lnTo>
                    <a:pt x="1817" y="1702"/>
                  </a:lnTo>
                  <a:lnTo>
                    <a:pt x="1839" y="1684"/>
                  </a:lnTo>
                  <a:lnTo>
                    <a:pt x="1844" y="1679"/>
                  </a:lnTo>
                  <a:lnTo>
                    <a:pt x="1849" y="1674"/>
                  </a:lnTo>
                  <a:lnTo>
                    <a:pt x="1865" y="1654"/>
                  </a:lnTo>
                  <a:lnTo>
                    <a:pt x="1869" y="1648"/>
                  </a:lnTo>
                  <a:lnTo>
                    <a:pt x="1874" y="1642"/>
                  </a:lnTo>
                  <a:lnTo>
                    <a:pt x="1881" y="1629"/>
                  </a:lnTo>
                  <a:lnTo>
                    <a:pt x="1888" y="1614"/>
                  </a:lnTo>
                  <a:lnTo>
                    <a:pt x="1893" y="1603"/>
                  </a:lnTo>
                  <a:lnTo>
                    <a:pt x="1900" y="1584"/>
                  </a:lnTo>
                  <a:lnTo>
                    <a:pt x="1905" y="1567"/>
                  </a:lnTo>
                  <a:lnTo>
                    <a:pt x="1906" y="1561"/>
                  </a:lnTo>
                  <a:lnTo>
                    <a:pt x="1909" y="1542"/>
                  </a:lnTo>
                  <a:lnTo>
                    <a:pt x="1910" y="1520"/>
                  </a:lnTo>
                  <a:lnTo>
                    <a:pt x="1909" y="1500"/>
                  </a:lnTo>
                  <a:lnTo>
                    <a:pt x="1906" y="1477"/>
                  </a:lnTo>
                  <a:lnTo>
                    <a:pt x="1905" y="1474"/>
                  </a:lnTo>
                  <a:lnTo>
                    <a:pt x="1904" y="1471"/>
                  </a:lnTo>
                  <a:lnTo>
                    <a:pt x="1903" y="1468"/>
                  </a:lnTo>
                  <a:lnTo>
                    <a:pt x="1894" y="1441"/>
                  </a:lnTo>
                  <a:lnTo>
                    <a:pt x="1893" y="1438"/>
                  </a:lnTo>
                  <a:lnTo>
                    <a:pt x="1889" y="1429"/>
                  </a:lnTo>
                  <a:lnTo>
                    <a:pt x="1875" y="1402"/>
                  </a:lnTo>
                  <a:lnTo>
                    <a:pt x="1858" y="1377"/>
                  </a:lnTo>
                  <a:lnTo>
                    <a:pt x="1836" y="1356"/>
                  </a:lnTo>
                  <a:lnTo>
                    <a:pt x="1813" y="1337"/>
                  </a:lnTo>
                  <a:lnTo>
                    <a:pt x="1787" y="1321"/>
                  </a:lnTo>
                  <a:lnTo>
                    <a:pt x="1759" y="1309"/>
                  </a:lnTo>
                  <a:lnTo>
                    <a:pt x="1759" y="1309"/>
                  </a:lnTo>
                  <a:lnTo>
                    <a:pt x="1735" y="1302"/>
                  </a:lnTo>
                  <a:lnTo>
                    <a:pt x="1711" y="1298"/>
                  </a:lnTo>
                  <a:lnTo>
                    <a:pt x="1685" y="1296"/>
                  </a:lnTo>
                  <a:close/>
                  <a:moveTo>
                    <a:pt x="342" y="111"/>
                  </a:moveTo>
                  <a:lnTo>
                    <a:pt x="328" y="113"/>
                  </a:lnTo>
                  <a:lnTo>
                    <a:pt x="315" y="119"/>
                  </a:lnTo>
                  <a:lnTo>
                    <a:pt x="302" y="128"/>
                  </a:lnTo>
                  <a:lnTo>
                    <a:pt x="293" y="140"/>
                  </a:lnTo>
                  <a:lnTo>
                    <a:pt x="288" y="153"/>
                  </a:lnTo>
                  <a:lnTo>
                    <a:pt x="286" y="167"/>
                  </a:lnTo>
                  <a:lnTo>
                    <a:pt x="288" y="183"/>
                  </a:lnTo>
                  <a:lnTo>
                    <a:pt x="293" y="196"/>
                  </a:lnTo>
                  <a:lnTo>
                    <a:pt x="302" y="207"/>
                  </a:lnTo>
                  <a:lnTo>
                    <a:pt x="1414" y="1320"/>
                  </a:lnTo>
                  <a:lnTo>
                    <a:pt x="1439" y="1291"/>
                  </a:lnTo>
                  <a:lnTo>
                    <a:pt x="1466" y="1265"/>
                  </a:lnTo>
                  <a:lnTo>
                    <a:pt x="1496" y="1242"/>
                  </a:lnTo>
                  <a:lnTo>
                    <a:pt x="382" y="128"/>
                  </a:lnTo>
                  <a:lnTo>
                    <a:pt x="370" y="119"/>
                  </a:lnTo>
                  <a:lnTo>
                    <a:pt x="356" y="113"/>
                  </a:lnTo>
                  <a:lnTo>
                    <a:pt x="342" y="111"/>
                  </a:lnTo>
                  <a:close/>
                  <a:moveTo>
                    <a:pt x="3028" y="111"/>
                  </a:moveTo>
                  <a:lnTo>
                    <a:pt x="3014" y="113"/>
                  </a:lnTo>
                  <a:lnTo>
                    <a:pt x="3000" y="118"/>
                  </a:lnTo>
                  <a:lnTo>
                    <a:pt x="2988" y="127"/>
                  </a:lnTo>
                  <a:lnTo>
                    <a:pt x="1874" y="1242"/>
                  </a:lnTo>
                  <a:lnTo>
                    <a:pt x="1905" y="1265"/>
                  </a:lnTo>
                  <a:lnTo>
                    <a:pt x="1931" y="1291"/>
                  </a:lnTo>
                  <a:lnTo>
                    <a:pt x="1956" y="1320"/>
                  </a:lnTo>
                  <a:lnTo>
                    <a:pt x="3068" y="207"/>
                  </a:lnTo>
                  <a:lnTo>
                    <a:pt x="3077" y="195"/>
                  </a:lnTo>
                  <a:lnTo>
                    <a:pt x="3082" y="182"/>
                  </a:lnTo>
                  <a:lnTo>
                    <a:pt x="3084" y="167"/>
                  </a:lnTo>
                  <a:lnTo>
                    <a:pt x="3082" y="153"/>
                  </a:lnTo>
                  <a:lnTo>
                    <a:pt x="3077" y="140"/>
                  </a:lnTo>
                  <a:lnTo>
                    <a:pt x="3068" y="127"/>
                  </a:lnTo>
                  <a:lnTo>
                    <a:pt x="3055" y="118"/>
                  </a:lnTo>
                  <a:lnTo>
                    <a:pt x="3042" y="113"/>
                  </a:lnTo>
                  <a:lnTo>
                    <a:pt x="3028" y="111"/>
                  </a:lnTo>
                  <a:close/>
                  <a:moveTo>
                    <a:pt x="328" y="0"/>
                  </a:moveTo>
                  <a:lnTo>
                    <a:pt x="356" y="0"/>
                  </a:lnTo>
                  <a:lnTo>
                    <a:pt x="385" y="5"/>
                  </a:lnTo>
                  <a:lnTo>
                    <a:pt x="413" y="14"/>
                  </a:lnTo>
                  <a:lnTo>
                    <a:pt x="438" y="29"/>
                  </a:lnTo>
                  <a:lnTo>
                    <a:pt x="462" y="49"/>
                  </a:lnTo>
                  <a:lnTo>
                    <a:pt x="1606" y="1194"/>
                  </a:lnTo>
                  <a:lnTo>
                    <a:pt x="1645" y="1186"/>
                  </a:lnTo>
                  <a:lnTo>
                    <a:pt x="1685" y="1183"/>
                  </a:lnTo>
                  <a:lnTo>
                    <a:pt x="1725" y="1186"/>
                  </a:lnTo>
                  <a:lnTo>
                    <a:pt x="1764" y="1194"/>
                  </a:lnTo>
                  <a:lnTo>
                    <a:pt x="2909" y="49"/>
                  </a:lnTo>
                  <a:lnTo>
                    <a:pt x="2932" y="29"/>
                  </a:lnTo>
                  <a:lnTo>
                    <a:pt x="2957" y="14"/>
                  </a:lnTo>
                  <a:lnTo>
                    <a:pt x="2985" y="5"/>
                  </a:lnTo>
                  <a:lnTo>
                    <a:pt x="3014" y="0"/>
                  </a:lnTo>
                  <a:lnTo>
                    <a:pt x="3042" y="0"/>
                  </a:lnTo>
                  <a:lnTo>
                    <a:pt x="3071" y="5"/>
                  </a:lnTo>
                  <a:lnTo>
                    <a:pt x="3098" y="14"/>
                  </a:lnTo>
                  <a:lnTo>
                    <a:pt x="3124" y="29"/>
                  </a:lnTo>
                  <a:lnTo>
                    <a:pt x="3147" y="49"/>
                  </a:lnTo>
                  <a:lnTo>
                    <a:pt x="3167" y="71"/>
                  </a:lnTo>
                  <a:lnTo>
                    <a:pt x="3181" y="98"/>
                  </a:lnTo>
                  <a:lnTo>
                    <a:pt x="3191" y="124"/>
                  </a:lnTo>
                  <a:lnTo>
                    <a:pt x="3195" y="153"/>
                  </a:lnTo>
                  <a:lnTo>
                    <a:pt x="3195" y="182"/>
                  </a:lnTo>
                  <a:lnTo>
                    <a:pt x="3191" y="210"/>
                  </a:lnTo>
                  <a:lnTo>
                    <a:pt x="3181" y="238"/>
                  </a:lnTo>
                  <a:lnTo>
                    <a:pt x="3167" y="263"/>
                  </a:lnTo>
                  <a:lnTo>
                    <a:pt x="3147" y="287"/>
                  </a:lnTo>
                  <a:lnTo>
                    <a:pt x="2082" y="1352"/>
                  </a:lnTo>
                  <a:lnTo>
                    <a:pt x="3202" y="1352"/>
                  </a:lnTo>
                  <a:lnTo>
                    <a:pt x="3232" y="1355"/>
                  </a:lnTo>
                  <a:lnTo>
                    <a:pt x="3261" y="1362"/>
                  </a:lnTo>
                  <a:lnTo>
                    <a:pt x="3286" y="1375"/>
                  </a:lnTo>
                  <a:lnTo>
                    <a:pt x="3310" y="1392"/>
                  </a:lnTo>
                  <a:lnTo>
                    <a:pt x="3330" y="1412"/>
                  </a:lnTo>
                  <a:lnTo>
                    <a:pt x="3347" y="1436"/>
                  </a:lnTo>
                  <a:lnTo>
                    <a:pt x="3360" y="1462"/>
                  </a:lnTo>
                  <a:lnTo>
                    <a:pt x="3367" y="1491"/>
                  </a:lnTo>
                  <a:lnTo>
                    <a:pt x="3370" y="1520"/>
                  </a:lnTo>
                  <a:lnTo>
                    <a:pt x="3367" y="1551"/>
                  </a:lnTo>
                  <a:lnTo>
                    <a:pt x="3360" y="1580"/>
                  </a:lnTo>
                  <a:lnTo>
                    <a:pt x="3347" y="1605"/>
                  </a:lnTo>
                  <a:lnTo>
                    <a:pt x="3330" y="1629"/>
                  </a:lnTo>
                  <a:lnTo>
                    <a:pt x="3310" y="1649"/>
                  </a:lnTo>
                  <a:lnTo>
                    <a:pt x="3286" y="1666"/>
                  </a:lnTo>
                  <a:lnTo>
                    <a:pt x="3261" y="1679"/>
                  </a:lnTo>
                  <a:lnTo>
                    <a:pt x="3232" y="1686"/>
                  </a:lnTo>
                  <a:lnTo>
                    <a:pt x="3202" y="1689"/>
                  </a:lnTo>
                  <a:lnTo>
                    <a:pt x="3185" y="1689"/>
                  </a:lnTo>
                  <a:lnTo>
                    <a:pt x="2679" y="3106"/>
                  </a:lnTo>
                  <a:lnTo>
                    <a:pt x="2664" y="3140"/>
                  </a:lnTo>
                  <a:lnTo>
                    <a:pt x="2644" y="3170"/>
                  </a:lnTo>
                  <a:lnTo>
                    <a:pt x="2620" y="3196"/>
                  </a:lnTo>
                  <a:lnTo>
                    <a:pt x="2593" y="3219"/>
                  </a:lnTo>
                  <a:lnTo>
                    <a:pt x="2562" y="3237"/>
                  </a:lnTo>
                  <a:lnTo>
                    <a:pt x="2530" y="3250"/>
                  </a:lnTo>
                  <a:lnTo>
                    <a:pt x="2495" y="3259"/>
                  </a:lnTo>
                  <a:lnTo>
                    <a:pt x="2458" y="3262"/>
                  </a:lnTo>
                  <a:lnTo>
                    <a:pt x="912" y="3262"/>
                  </a:lnTo>
                  <a:lnTo>
                    <a:pt x="875" y="3259"/>
                  </a:lnTo>
                  <a:lnTo>
                    <a:pt x="840" y="3250"/>
                  </a:lnTo>
                  <a:lnTo>
                    <a:pt x="808" y="3237"/>
                  </a:lnTo>
                  <a:lnTo>
                    <a:pt x="777" y="3219"/>
                  </a:lnTo>
                  <a:lnTo>
                    <a:pt x="750" y="3196"/>
                  </a:lnTo>
                  <a:lnTo>
                    <a:pt x="726" y="3170"/>
                  </a:lnTo>
                  <a:lnTo>
                    <a:pt x="706" y="3140"/>
                  </a:lnTo>
                  <a:lnTo>
                    <a:pt x="691" y="3106"/>
                  </a:lnTo>
                  <a:lnTo>
                    <a:pt x="185" y="1689"/>
                  </a:lnTo>
                  <a:lnTo>
                    <a:pt x="169" y="1689"/>
                  </a:lnTo>
                  <a:lnTo>
                    <a:pt x="138" y="1686"/>
                  </a:lnTo>
                  <a:lnTo>
                    <a:pt x="109" y="1679"/>
                  </a:lnTo>
                  <a:lnTo>
                    <a:pt x="84" y="1666"/>
                  </a:lnTo>
                  <a:lnTo>
                    <a:pt x="60" y="1649"/>
                  </a:lnTo>
                  <a:lnTo>
                    <a:pt x="40" y="1629"/>
                  </a:lnTo>
                  <a:lnTo>
                    <a:pt x="23" y="1605"/>
                  </a:lnTo>
                  <a:lnTo>
                    <a:pt x="10" y="1580"/>
                  </a:lnTo>
                  <a:lnTo>
                    <a:pt x="3" y="1551"/>
                  </a:lnTo>
                  <a:lnTo>
                    <a:pt x="0" y="1520"/>
                  </a:lnTo>
                  <a:lnTo>
                    <a:pt x="3" y="1491"/>
                  </a:lnTo>
                  <a:lnTo>
                    <a:pt x="10" y="1462"/>
                  </a:lnTo>
                  <a:lnTo>
                    <a:pt x="23" y="1436"/>
                  </a:lnTo>
                  <a:lnTo>
                    <a:pt x="40" y="1412"/>
                  </a:lnTo>
                  <a:lnTo>
                    <a:pt x="60" y="1392"/>
                  </a:lnTo>
                  <a:lnTo>
                    <a:pt x="84" y="1375"/>
                  </a:lnTo>
                  <a:lnTo>
                    <a:pt x="109" y="1363"/>
                  </a:lnTo>
                  <a:lnTo>
                    <a:pt x="138" y="1355"/>
                  </a:lnTo>
                  <a:lnTo>
                    <a:pt x="169" y="1352"/>
                  </a:lnTo>
                  <a:lnTo>
                    <a:pt x="1288" y="1352"/>
                  </a:lnTo>
                  <a:lnTo>
                    <a:pt x="223" y="287"/>
                  </a:lnTo>
                  <a:lnTo>
                    <a:pt x="205" y="266"/>
                  </a:lnTo>
                  <a:lnTo>
                    <a:pt x="192" y="244"/>
                  </a:lnTo>
                  <a:lnTo>
                    <a:pt x="182" y="220"/>
                  </a:lnTo>
                  <a:lnTo>
                    <a:pt x="176" y="194"/>
                  </a:lnTo>
                  <a:lnTo>
                    <a:pt x="174" y="167"/>
                  </a:lnTo>
                  <a:lnTo>
                    <a:pt x="176" y="141"/>
                  </a:lnTo>
                  <a:lnTo>
                    <a:pt x="182" y="115"/>
                  </a:lnTo>
                  <a:lnTo>
                    <a:pt x="192" y="91"/>
                  </a:lnTo>
                  <a:lnTo>
                    <a:pt x="205" y="68"/>
                  </a:lnTo>
                  <a:lnTo>
                    <a:pt x="223" y="49"/>
                  </a:lnTo>
                  <a:lnTo>
                    <a:pt x="246" y="29"/>
                  </a:lnTo>
                  <a:lnTo>
                    <a:pt x="272" y="14"/>
                  </a:lnTo>
                  <a:lnTo>
                    <a:pt x="299" y="5"/>
                  </a:lnTo>
                  <a:lnTo>
                    <a:pt x="3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223"/>
            <p:cNvSpPr>
              <a:spLocks/>
            </p:cNvSpPr>
            <p:nvPr/>
          </p:nvSpPr>
          <p:spPr bwMode="auto">
            <a:xfrm>
              <a:off x="11050588" y="3017838"/>
              <a:ext cx="338137" cy="17463"/>
            </a:xfrm>
            <a:custGeom>
              <a:avLst/>
              <a:gdLst>
                <a:gd name="T0" fmla="*/ 56 w 2134"/>
                <a:gd name="T1" fmla="*/ 0 h 112"/>
                <a:gd name="T2" fmla="*/ 2078 w 2134"/>
                <a:gd name="T3" fmla="*/ 0 h 112"/>
                <a:gd name="T4" fmla="*/ 2095 w 2134"/>
                <a:gd name="T5" fmla="*/ 3 h 112"/>
                <a:gd name="T6" fmla="*/ 2111 w 2134"/>
                <a:gd name="T7" fmla="*/ 11 h 112"/>
                <a:gd name="T8" fmla="*/ 2123 w 2134"/>
                <a:gd name="T9" fmla="*/ 23 h 112"/>
                <a:gd name="T10" fmla="*/ 2131 w 2134"/>
                <a:gd name="T11" fmla="*/ 39 h 112"/>
                <a:gd name="T12" fmla="*/ 2134 w 2134"/>
                <a:gd name="T13" fmla="*/ 56 h 112"/>
                <a:gd name="T14" fmla="*/ 2131 w 2134"/>
                <a:gd name="T15" fmla="*/ 74 h 112"/>
                <a:gd name="T16" fmla="*/ 2123 w 2134"/>
                <a:gd name="T17" fmla="*/ 90 h 112"/>
                <a:gd name="T18" fmla="*/ 2111 w 2134"/>
                <a:gd name="T19" fmla="*/ 102 h 112"/>
                <a:gd name="T20" fmla="*/ 2095 w 2134"/>
                <a:gd name="T21" fmla="*/ 109 h 112"/>
                <a:gd name="T22" fmla="*/ 2078 w 2134"/>
                <a:gd name="T23" fmla="*/ 112 h 112"/>
                <a:gd name="T24" fmla="*/ 56 w 2134"/>
                <a:gd name="T25" fmla="*/ 112 h 112"/>
                <a:gd name="T26" fmla="*/ 39 w 2134"/>
                <a:gd name="T27" fmla="*/ 109 h 112"/>
                <a:gd name="T28" fmla="*/ 23 w 2134"/>
                <a:gd name="T29" fmla="*/ 102 h 112"/>
                <a:gd name="T30" fmla="*/ 11 w 2134"/>
                <a:gd name="T31" fmla="*/ 90 h 112"/>
                <a:gd name="T32" fmla="*/ 3 w 2134"/>
                <a:gd name="T33" fmla="*/ 74 h 112"/>
                <a:gd name="T34" fmla="*/ 0 w 2134"/>
                <a:gd name="T35" fmla="*/ 56 h 112"/>
                <a:gd name="T36" fmla="*/ 3 w 2134"/>
                <a:gd name="T37" fmla="*/ 39 h 112"/>
                <a:gd name="T38" fmla="*/ 11 w 2134"/>
                <a:gd name="T39" fmla="*/ 23 h 112"/>
                <a:gd name="T40" fmla="*/ 23 w 2134"/>
                <a:gd name="T41" fmla="*/ 11 h 112"/>
                <a:gd name="T42" fmla="*/ 39 w 2134"/>
                <a:gd name="T43" fmla="*/ 3 h 112"/>
                <a:gd name="T44" fmla="*/ 56 w 2134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34" h="112">
                  <a:moveTo>
                    <a:pt x="56" y="0"/>
                  </a:moveTo>
                  <a:lnTo>
                    <a:pt x="2078" y="0"/>
                  </a:lnTo>
                  <a:lnTo>
                    <a:pt x="2095" y="3"/>
                  </a:lnTo>
                  <a:lnTo>
                    <a:pt x="2111" y="11"/>
                  </a:lnTo>
                  <a:lnTo>
                    <a:pt x="2123" y="23"/>
                  </a:lnTo>
                  <a:lnTo>
                    <a:pt x="2131" y="39"/>
                  </a:lnTo>
                  <a:lnTo>
                    <a:pt x="2134" y="56"/>
                  </a:lnTo>
                  <a:lnTo>
                    <a:pt x="2131" y="74"/>
                  </a:lnTo>
                  <a:lnTo>
                    <a:pt x="2123" y="90"/>
                  </a:lnTo>
                  <a:lnTo>
                    <a:pt x="2111" y="102"/>
                  </a:lnTo>
                  <a:lnTo>
                    <a:pt x="2095" y="109"/>
                  </a:lnTo>
                  <a:lnTo>
                    <a:pt x="2078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224"/>
            <p:cNvSpPr>
              <a:spLocks/>
            </p:cNvSpPr>
            <p:nvPr/>
          </p:nvSpPr>
          <p:spPr bwMode="auto">
            <a:xfrm>
              <a:off x="11077575" y="3062288"/>
              <a:ext cx="284162" cy="17463"/>
            </a:xfrm>
            <a:custGeom>
              <a:avLst/>
              <a:gdLst>
                <a:gd name="T0" fmla="*/ 57 w 1798"/>
                <a:gd name="T1" fmla="*/ 0 h 112"/>
                <a:gd name="T2" fmla="*/ 1742 w 1798"/>
                <a:gd name="T3" fmla="*/ 0 h 112"/>
                <a:gd name="T4" fmla="*/ 1759 w 1798"/>
                <a:gd name="T5" fmla="*/ 3 h 112"/>
                <a:gd name="T6" fmla="*/ 1774 w 1798"/>
                <a:gd name="T7" fmla="*/ 11 h 112"/>
                <a:gd name="T8" fmla="*/ 1786 w 1798"/>
                <a:gd name="T9" fmla="*/ 23 h 112"/>
                <a:gd name="T10" fmla="*/ 1795 w 1798"/>
                <a:gd name="T11" fmla="*/ 38 h 112"/>
                <a:gd name="T12" fmla="*/ 1798 w 1798"/>
                <a:gd name="T13" fmla="*/ 56 h 112"/>
                <a:gd name="T14" fmla="*/ 1795 w 1798"/>
                <a:gd name="T15" fmla="*/ 74 h 112"/>
                <a:gd name="T16" fmla="*/ 1786 w 1798"/>
                <a:gd name="T17" fmla="*/ 89 h 112"/>
                <a:gd name="T18" fmla="*/ 1774 w 1798"/>
                <a:gd name="T19" fmla="*/ 102 h 112"/>
                <a:gd name="T20" fmla="*/ 1759 w 1798"/>
                <a:gd name="T21" fmla="*/ 109 h 112"/>
                <a:gd name="T22" fmla="*/ 1742 w 1798"/>
                <a:gd name="T23" fmla="*/ 112 h 112"/>
                <a:gd name="T24" fmla="*/ 57 w 1798"/>
                <a:gd name="T25" fmla="*/ 112 h 112"/>
                <a:gd name="T26" fmla="*/ 39 w 1798"/>
                <a:gd name="T27" fmla="*/ 109 h 112"/>
                <a:gd name="T28" fmla="*/ 24 w 1798"/>
                <a:gd name="T29" fmla="*/ 102 h 112"/>
                <a:gd name="T30" fmla="*/ 12 w 1798"/>
                <a:gd name="T31" fmla="*/ 89 h 112"/>
                <a:gd name="T32" fmla="*/ 3 w 1798"/>
                <a:gd name="T33" fmla="*/ 74 h 112"/>
                <a:gd name="T34" fmla="*/ 0 w 1798"/>
                <a:gd name="T35" fmla="*/ 56 h 112"/>
                <a:gd name="T36" fmla="*/ 3 w 1798"/>
                <a:gd name="T37" fmla="*/ 38 h 112"/>
                <a:gd name="T38" fmla="*/ 12 w 1798"/>
                <a:gd name="T39" fmla="*/ 23 h 112"/>
                <a:gd name="T40" fmla="*/ 24 w 1798"/>
                <a:gd name="T41" fmla="*/ 11 h 112"/>
                <a:gd name="T42" fmla="*/ 39 w 1798"/>
                <a:gd name="T43" fmla="*/ 3 h 112"/>
                <a:gd name="T44" fmla="*/ 57 w 179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98" h="112">
                  <a:moveTo>
                    <a:pt x="57" y="0"/>
                  </a:moveTo>
                  <a:lnTo>
                    <a:pt x="1742" y="0"/>
                  </a:lnTo>
                  <a:lnTo>
                    <a:pt x="1759" y="3"/>
                  </a:lnTo>
                  <a:lnTo>
                    <a:pt x="1774" y="11"/>
                  </a:lnTo>
                  <a:lnTo>
                    <a:pt x="1786" y="23"/>
                  </a:lnTo>
                  <a:lnTo>
                    <a:pt x="1795" y="38"/>
                  </a:lnTo>
                  <a:lnTo>
                    <a:pt x="1798" y="56"/>
                  </a:lnTo>
                  <a:lnTo>
                    <a:pt x="1795" y="74"/>
                  </a:lnTo>
                  <a:lnTo>
                    <a:pt x="1786" y="89"/>
                  </a:lnTo>
                  <a:lnTo>
                    <a:pt x="1774" y="102"/>
                  </a:lnTo>
                  <a:lnTo>
                    <a:pt x="1759" y="109"/>
                  </a:lnTo>
                  <a:lnTo>
                    <a:pt x="1742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225"/>
            <p:cNvSpPr>
              <a:spLocks/>
            </p:cNvSpPr>
            <p:nvPr/>
          </p:nvSpPr>
          <p:spPr bwMode="auto">
            <a:xfrm>
              <a:off x="11102975" y="3106738"/>
              <a:ext cx="233362" cy="17463"/>
            </a:xfrm>
            <a:custGeom>
              <a:avLst/>
              <a:gdLst>
                <a:gd name="T0" fmla="*/ 56 w 1460"/>
                <a:gd name="T1" fmla="*/ 0 h 113"/>
                <a:gd name="T2" fmla="*/ 1404 w 1460"/>
                <a:gd name="T3" fmla="*/ 0 h 113"/>
                <a:gd name="T4" fmla="*/ 1421 w 1460"/>
                <a:gd name="T5" fmla="*/ 3 h 113"/>
                <a:gd name="T6" fmla="*/ 1437 w 1460"/>
                <a:gd name="T7" fmla="*/ 12 h 113"/>
                <a:gd name="T8" fmla="*/ 1449 w 1460"/>
                <a:gd name="T9" fmla="*/ 24 h 113"/>
                <a:gd name="T10" fmla="*/ 1457 w 1460"/>
                <a:gd name="T11" fmla="*/ 39 h 113"/>
                <a:gd name="T12" fmla="*/ 1460 w 1460"/>
                <a:gd name="T13" fmla="*/ 57 h 113"/>
                <a:gd name="T14" fmla="*/ 1457 w 1460"/>
                <a:gd name="T15" fmla="*/ 75 h 113"/>
                <a:gd name="T16" fmla="*/ 1449 w 1460"/>
                <a:gd name="T17" fmla="*/ 90 h 113"/>
                <a:gd name="T18" fmla="*/ 1437 w 1460"/>
                <a:gd name="T19" fmla="*/ 102 h 113"/>
                <a:gd name="T20" fmla="*/ 1421 w 1460"/>
                <a:gd name="T21" fmla="*/ 110 h 113"/>
                <a:gd name="T22" fmla="*/ 1404 w 1460"/>
                <a:gd name="T23" fmla="*/ 113 h 113"/>
                <a:gd name="T24" fmla="*/ 56 w 1460"/>
                <a:gd name="T25" fmla="*/ 113 h 113"/>
                <a:gd name="T26" fmla="*/ 39 w 1460"/>
                <a:gd name="T27" fmla="*/ 110 h 113"/>
                <a:gd name="T28" fmla="*/ 23 w 1460"/>
                <a:gd name="T29" fmla="*/ 102 h 113"/>
                <a:gd name="T30" fmla="*/ 11 w 1460"/>
                <a:gd name="T31" fmla="*/ 90 h 113"/>
                <a:gd name="T32" fmla="*/ 3 w 1460"/>
                <a:gd name="T33" fmla="*/ 75 h 113"/>
                <a:gd name="T34" fmla="*/ 0 w 1460"/>
                <a:gd name="T35" fmla="*/ 57 h 113"/>
                <a:gd name="T36" fmla="*/ 3 w 1460"/>
                <a:gd name="T37" fmla="*/ 39 h 113"/>
                <a:gd name="T38" fmla="*/ 11 w 1460"/>
                <a:gd name="T39" fmla="*/ 24 h 113"/>
                <a:gd name="T40" fmla="*/ 23 w 1460"/>
                <a:gd name="T41" fmla="*/ 12 h 113"/>
                <a:gd name="T42" fmla="*/ 39 w 1460"/>
                <a:gd name="T43" fmla="*/ 3 h 113"/>
                <a:gd name="T44" fmla="*/ 56 w 146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60" h="113">
                  <a:moveTo>
                    <a:pt x="56" y="0"/>
                  </a:moveTo>
                  <a:lnTo>
                    <a:pt x="1404" y="0"/>
                  </a:lnTo>
                  <a:lnTo>
                    <a:pt x="1421" y="3"/>
                  </a:lnTo>
                  <a:lnTo>
                    <a:pt x="1437" y="12"/>
                  </a:lnTo>
                  <a:lnTo>
                    <a:pt x="1449" y="24"/>
                  </a:lnTo>
                  <a:lnTo>
                    <a:pt x="1457" y="39"/>
                  </a:lnTo>
                  <a:lnTo>
                    <a:pt x="1460" y="57"/>
                  </a:lnTo>
                  <a:lnTo>
                    <a:pt x="1457" y="75"/>
                  </a:lnTo>
                  <a:lnTo>
                    <a:pt x="1449" y="90"/>
                  </a:lnTo>
                  <a:lnTo>
                    <a:pt x="1437" y="102"/>
                  </a:lnTo>
                  <a:lnTo>
                    <a:pt x="1421" y="110"/>
                  </a:lnTo>
                  <a:lnTo>
                    <a:pt x="1404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Freeform 226"/>
            <p:cNvSpPr>
              <a:spLocks/>
            </p:cNvSpPr>
            <p:nvPr/>
          </p:nvSpPr>
          <p:spPr bwMode="auto">
            <a:xfrm>
              <a:off x="11122025" y="3151188"/>
              <a:ext cx="195262" cy="17463"/>
            </a:xfrm>
            <a:custGeom>
              <a:avLst/>
              <a:gdLst>
                <a:gd name="T0" fmla="*/ 56 w 1236"/>
                <a:gd name="T1" fmla="*/ 0 h 113"/>
                <a:gd name="T2" fmla="*/ 1180 w 1236"/>
                <a:gd name="T3" fmla="*/ 0 h 113"/>
                <a:gd name="T4" fmla="*/ 1197 w 1236"/>
                <a:gd name="T5" fmla="*/ 3 h 113"/>
                <a:gd name="T6" fmla="*/ 1212 w 1236"/>
                <a:gd name="T7" fmla="*/ 11 h 113"/>
                <a:gd name="T8" fmla="*/ 1225 w 1236"/>
                <a:gd name="T9" fmla="*/ 24 h 113"/>
                <a:gd name="T10" fmla="*/ 1233 w 1236"/>
                <a:gd name="T11" fmla="*/ 39 h 113"/>
                <a:gd name="T12" fmla="*/ 1236 w 1236"/>
                <a:gd name="T13" fmla="*/ 56 h 113"/>
                <a:gd name="T14" fmla="*/ 1233 w 1236"/>
                <a:gd name="T15" fmla="*/ 75 h 113"/>
                <a:gd name="T16" fmla="*/ 1225 w 1236"/>
                <a:gd name="T17" fmla="*/ 90 h 113"/>
                <a:gd name="T18" fmla="*/ 1212 w 1236"/>
                <a:gd name="T19" fmla="*/ 102 h 113"/>
                <a:gd name="T20" fmla="*/ 1197 w 1236"/>
                <a:gd name="T21" fmla="*/ 109 h 113"/>
                <a:gd name="T22" fmla="*/ 1180 w 1236"/>
                <a:gd name="T23" fmla="*/ 113 h 113"/>
                <a:gd name="T24" fmla="*/ 56 w 1236"/>
                <a:gd name="T25" fmla="*/ 113 h 113"/>
                <a:gd name="T26" fmla="*/ 39 w 1236"/>
                <a:gd name="T27" fmla="*/ 109 h 113"/>
                <a:gd name="T28" fmla="*/ 24 w 1236"/>
                <a:gd name="T29" fmla="*/ 102 h 113"/>
                <a:gd name="T30" fmla="*/ 11 w 1236"/>
                <a:gd name="T31" fmla="*/ 90 h 113"/>
                <a:gd name="T32" fmla="*/ 3 w 1236"/>
                <a:gd name="T33" fmla="*/ 75 h 113"/>
                <a:gd name="T34" fmla="*/ 0 w 1236"/>
                <a:gd name="T35" fmla="*/ 56 h 113"/>
                <a:gd name="T36" fmla="*/ 3 w 1236"/>
                <a:gd name="T37" fmla="*/ 39 h 113"/>
                <a:gd name="T38" fmla="*/ 11 w 1236"/>
                <a:gd name="T39" fmla="*/ 24 h 113"/>
                <a:gd name="T40" fmla="*/ 24 w 1236"/>
                <a:gd name="T41" fmla="*/ 11 h 113"/>
                <a:gd name="T42" fmla="*/ 39 w 1236"/>
                <a:gd name="T43" fmla="*/ 3 h 113"/>
                <a:gd name="T44" fmla="*/ 56 w 123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36" h="113">
                  <a:moveTo>
                    <a:pt x="56" y="0"/>
                  </a:moveTo>
                  <a:lnTo>
                    <a:pt x="1180" y="0"/>
                  </a:lnTo>
                  <a:lnTo>
                    <a:pt x="1197" y="3"/>
                  </a:lnTo>
                  <a:lnTo>
                    <a:pt x="1212" y="11"/>
                  </a:lnTo>
                  <a:lnTo>
                    <a:pt x="1225" y="24"/>
                  </a:lnTo>
                  <a:lnTo>
                    <a:pt x="1233" y="39"/>
                  </a:lnTo>
                  <a:lnTo>
                    <a:pt x="1236" y="56"/>
                  </a:lnTo>
                  <a:lnTo>
                    <a:pt x="1233" y="75"/>
                  </a:lnTo>
                  <a:lnTo>
                    <a:pt x="1225" y="90"/>
                  </a:lnTo>
                  <a:lnTo>
                    <a:pt x="1212" y="102"/>
                  </a:lnTo>
                  <a:lnTo>
                    <a:pt x="1197" y="109"/>
                  </a:lnTo>
                  <a:lnTo>
                    <a:pt x="1180" y="113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68" name="Group 436"/>
          <p:cNvGrpSpPr/>
          <p:nvPr/>
        </p:nvGrpSpPr>
        <p:grpSpPr>
          <a:xfrm>
            <a:off x="9697405" y="681707"/>
            <a:ext cx="534988" cy="534988"/>
            <a:chOff x="10052050" y="2698750"/>
            <a:chExt cx="534988" cy="534988"/>
          </a:xfrm>
          <a:solidFill>
            <a:srgbClr val="000000"/>
          </a:solidFill>
        </p:grpSpPr>
        <p:sp>
          <p:nvSpPr>
            <p:cNvPr id="1469" name="Freeform 231"/>
            <p:cNvSpPr>
              <a:spLocks noEditPoints="1"/>
            </p:cNvSpPr>
            <p:nvPr/>
          </p:nvSpPr>
          <p:spPr bwMode="auto">
            <a:xfrm>
              <a:off x="10052050" y="2698750"/>
              <a:ext cx="534988" cy="534988"/>
            </a:xfrm>
            <a:custGeom>
              <a:avLst/>
              <a:gdLst>
                <a:gd name="T0" fmla="*/ 236 w 3370"/>
                <a:gd name="T1" fmla="*/ 3170 h 3370"/>
                <a:gd name="T2" fmla="*/ 312 w 3370"/>
                <a:gd name="T3" fmla="*/ 3246 h 3370"/>
                <a:gd name="T4" fmla="*/ 3030 w 3370"/>
                <a:gd name="T5" fmla="*/ 3255 h 3370"/>
                <a:gd name="T6" fmla="*/ 3121 w 3370"/>
                <a:gd name="T7" fmla="*/ 3194 h 3370"/>
                <a:gd name="T8" fmla="*/ 3145 w 3370"/>
                <a:gd name="T9" fmla="*/ 1573 h 3370"/>
                <a:gd name="T10" fmla="*/ 1718 w 3370"/>
                <a:gd name="T11" fmla="*/ 1236 h 3370"/>
                <a:gd name="T12" fmla="*/ 3258 w 3370"/>
                <a:gd name="T13" fmla="*/ 1460 h 3370"/>
                <a:gd name="T14" fmla="*/ 1713 w 3370"/>
                <a:gd name="T15" fmla="*/ 1397 h 3370"/>
                <a:gd name="T16" fmla="*/ 1657 w 3370"/>
                <a:gd name="T17" fmla="*/ 1397 h 3370"/>
                <a:gd name="T18" fmla="*/ 2752 w 3370"/>
                <a:gd name="T19" fmla="*/ 112 h 3370"/>
                <a:gd name="T20" fmla="*/ 2644 w 3370"/>
                <a:gd name="T21" fmla="*/ 152 h 3370"/>
                <a:gd name="T22" fmla="*/ 2587 w 3370"/>
                <a:gd name="T23" fmla="*/ 250 h 3370"/>
                <a:gd name="T24" fmla="*/ 2600 w 3370"/>
                <a:gd name="T25" fmla="*/ 353 h 3370"/>
                <a:gd name="T26" fmla="*/ 2757 w 3370"/>
                <a:gd name="T27" fmla="*/ 220 h 3370"/>
                <a:gd name="T28" fmla="*/ 2806 w 3370"/>
                <a:gd name="T29" fmla="*/ 248 h 3370"/>
                <a:gd name="T30" fmla="*/ 2806 w 3370"/>
                <a:gd name="T31" fmla="*/ 303 h 3370"/>
                <a:gd name="T32" fmla="*/ 2727 w 3370"/>
                <a:gd name="T33" fmla="*/ 447 h 3370"/>
                <a:gd name="T34" fmla="*/ 2837 w 3370"/>
                <a:gd name="T35" fmla="*/ 426 h 3370"/>
                <a:gd name="T36" fmla="*/ 2910 w 3370"/>
                <a:gd name="T37" fmla="*/ 340 h 3370"/>
                <a:gd name="T38" fmla="*/ 2910 w 3370"/>
                <a:gd name="T39" fmla="*/ 222 h 3370"/>
                <a:gd name="T40" fmla="*/ 2837 w 3370"/>
                <a:gd name="T41" fmla="*/ 136 h 3370"/>
                <a:gd name="T42" fmla="*/ 618 w 3370"/>
                <a:gd name="T43" fmla="*/ 112 h 3370"/>
                <a:gd name="T44" fmla="*/ 510 w 3370"/>
                <a:gd name="T45" fmla="*/ 152 h 3370"/>
                <a:gd name="T46" fmla="*/ 452 w 3370"/>
                <a:gd name="T47" fmla="*/ 250 h 3370"/>
                <a:gd name="T48" fmla="*/ 472 w 3370"/>
                <a:gd name="T49" fmla="*/ 366 h 3370"/>
                <a:gd name="T50" fmla="*/ 560 w 3370"/>
                <a:gd name="T51" fmla="*/ 439 h 3370"/>
                <a:gd name="T52" fmla="*/ 667 w 3370"/>
                <a:gd name="T53" fmla="*/ 441 h 3370"/>
                <a:gd name="T54" fmla="*/ 559 w 3370"/>
                <a:gd name="T55" fmla="*/ 290 h 3370"/>
                <a:gd name="T56" fmla="*/ 573 w 3370"/>
                <a:gd name="T57" fmla="*/ 236 h 3370"/>
                <a:gd name="T58" fmla="*/ 627 w 3370"/>
                <a:gd name="T59" fmla="*/ 222 h 3370"/>
                <a:gd name="T60" fmla="*/ 778 w 3370"/>
                <a:gd name="T61" fmla="*/ 330 h 3370"/>
                <a:gd name="T62" fmla="*/ 776 w 3370"/>
                <a:gd name="T63" fmla="*/ 222 h 3370"/>
                <a:gd name="T64" fmla="*/ 703 w 3370"/>
                <a:gd name="T65" fmla="*/ 136 h 3370"/>
                <a:gd name="T66" fmla="*/ 618 w 3370"/>
                <a:gd name="T67" fmla="*/ 0 h 3370"/>
                <a:gd name="T68" fmla="*/ 771 w 3370"/>
                <a:gd name="T69" fmla="*/ 45 h 3370"/>
                <a:gd name="T70" fmla="*/ 872 w 3370"/>
                <a:gd name="T71" fmla="*/ 162 h 3370"/>
                <a:gd name="T72" fmla="*/ 896 w 3370"/>
                <a:gd name="T73" fmla="*/ 323 h 3370"/>
                <a:gd name="T74" fmla="*/ 1540 w 3370"/>
                <a:gd name="T75" fmla="*/ 1123 h 3370"/>
                <a:gd name="T76" fmla="*/ 2484 w 3370"/>
                <a:gd name="T77" fmla="*/ 363 h 3370"/>
                <a:gd name="T78" fmla="*/ 2484 w 3370"/>
                <a:gd name="T79" fmla="*/ 200 h 3370"/>
                <a:gd name="T80" fmla="*/ 2568 w 3370"/>
                <a:gd name="T81" fmla="*/ 69 h 3370"/>
                <a:gd name="T82" fmla="*/ 2710 w 3370"/>
                <a:gd name="T83" fmla="*/ 3 h 3370"/>
                <a:gd name="T84" fmla="*/ 2871 w 3370"/>
                <a:gd name="T85" fmla="*/ 27 h 3370"/>
                <a:gd name="T86" fmla="*/ 2988 w 3370"/>
                <a:gd name="T87" fmla="*/ 128 h 3370"/>
                <a:gd name="T88" fmla="*/ 3033 w 3370"/>
                <a:gd name="T89" fmla="*/ 281 h 3370"/>
                <a:gd name="T90" fmla="*/ 2988 w 3370"/>
                <a:gd name="T91" fmla="*/ 434 h 3370"/>
                <a:gd name="T92" fmla="*/ 2871 w 3370"/>
                <a:gd name="T93" fmla="*/ 535 h 3370"/>
                <a:gd name="T94" fmla="*/ 2710 w 3370"/>
                <a:gd name="T95" fmla="*/ 559 h 3370"/>
                <a:gd name="T96" fmla="*/ 1989 w 3370"/>
                <a:gd name="T97" fmla="*/ 1123 h 3370"/>
                <a:gd name="T98" fmla="*/ 3258 w 3370"/>
                <a:gd name="T99" fmla="*/ 3114 h 3370"/>
                <a:gd name="T100" fmla="*/ 3216 w 3370"/>
                <a:gd name="T101" fmla="*/ 3253 h 3370"/>
                <a:gd name="T102" fmla="*/ 3110 w 3370"/>
                <a:gd name="T103" fmla="*/ 3347 h 3370"/>
                <a:gd name="T104" fmla="*/ 369 w 3370"/>
                <a:gd name="T105" fmla="*/ 3370 h 3370"/>
                <a:gd name="T106" fmla="*/ 230 w 3370"/>
                <a:gd name="T107" fmla="*/ 3328 h 3370"/>
                <a:gd name="T108" fmla="*/ 136 w 3370"/>
                <a:gd name="T109" fmla="*/ 3222 h 3370"/>
                <a:gd name="T110" fmla="*/ 112 w 3370"/>
                <a:gd name="T111" fmla="*/ 1573 h 3370"/>
                <a:gd name="T112" fmla="*/ 773 w 3370"/>
                <a:gd name="T113" fmla="*/ 515 h 3370"/>
                <a:gd name="T114" fmla="*/ 618 w 3370"/>
                <a:gd name="T115" fmla="*/ 562 h 3370"/>
                <a:gd name="T116" fmla="*/ 465 w 3370"/>
                <a:gd name="T117" fmla="*/ 517 h 3370"/>
                <a:gd name="T118" fmla="*/ 364 w 3370"/>
                <a:gd name="T119" fmla="*/ 399 h 3370"/>
                <a:gd name="T120" fmla="*/ 340 w 3370"/>
                <a:gd name="T121" fmla="*/ 239 h 3370"/>
                <a:gd name="T122" fmla="*/ 406 w 3370"/>
                <a:gd name="T123" fmla="*/ 97 h 3370"/>
                <a:gd name="T124" fmla="*/ 537 w 3370"/>
                <a:gd name="T125" fmla="*/ 12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70" h="3370">
                  <a:moveTo>
                    <a:pt x="225" y="1573"/>
                  </a:moveTo>
                  <a:lnTo>
                    <a:pt x="225" y="3114"/>
                  </a:lnTo>
                  <a:lnTo>
                    <a:pt x="228" y="3142"/>
                  </a:lnTo>
                  <a:lnTo>
                    <a:pt x="236" y="3170"/>
                  </a:lnTo>
                  <a:lnTo>
                    <a:pt x="249" y="3194"/>
                  </a:lnTo>
                  <a:lnTo>
                    <a:pt x="267" y="3216"/>
                  </a:lnTo>
                  <a:lnTo>
                    <a:pt x="288" y="3233"/>
                  </a:lnTo>
                  <a:lnTo>
                    <a:pt x="312" y="3246"/>
                  </a:lnTo>
                  <a:lnTo>
                    <a:pt x="340" y="3255"/>
                  </a:lnTo>
                  <a:lnTo>
                    <a:pt x="369" y="3258"/>
                  </a:lnTo>
                  <a:lnTo>
                    <a:pt x="3001" y="3258"/>
                  </a:lnTo>
                  <a:lnTo>
                    <a:pt x="3030" y="3255"/>
                  </a:lnTo>
                  <a:lnTo>
                    <a:pt x="3058" y="3246"/>
                  </a:lnTo>
                  <a:lnTo>
                    <a:pt x="3082" y="3233"/>
                  </a:lnTo>
                  <a:lnTo>
                    <a:pt x="3103" y="3216"/>
                  </a:lnTo>
                  <a:lnTo>
                    <a:pt x="3121" y="3194"/>
                  </a:lnTo>
                  <a:lnTo>
                    <a:pt x="3134" y="3170"/>
                  </a:lnTo>
                  <a:lnTo>
                    <a:pt x="3142" y="3142"/>
                  </a:lnTo>
                  <a:lnTo>
                    <a:pt x="3145" y="3114"/>
                  </a:lnTo>
                  <a:lnTo>
                    <a:pt x="3145" y="1573"/>
                  </a:lnTo>
                  <a:lnTo>
                    <a:pt x="225" y="1573"/>
                  </a:lnTo>
                  <a:close/>
                  <a:moveTo>
                    <a:pt x="1652" y="1236"/>
                  </a:moveTo>
                  <a:lnTo>
                    <a:pt x="1685" y="1268"/>
                  </a:lnTo>
                  <a:lnTo>
                    <a:pt x="1718" y="1236"/>
                  </a:lnTo>
                  <a:lnTo>
                    <a:pt x="1652" y="1236"/>
                  </a:lnTo>
                  <a:close/>
                  <a:moveTo>
                    <a:pt x="112" y="1236"/>
                  </a:moveTo>
                  <a:lnTo>
                    <a:pt x="112" y="1460"/>
                  </a:lnTo>
                  <a:lnTo>
                    <a:pt x="3258" y="1460"/>
                  </a:lnTo>
                  <a:lnTo>
                    <a:pt x="3258" y="1236"/>
                  </a:lnTo>
                  <a:lnTo>
                    <a:pt x="1877" y="1236"/>
                  </a:lnTo>
                  <a:lnTo>
                    <a:pt x="1725" y="1388"/>
                  </a:lnTo>
                  <a:lnTo>
                    <a:pt x="1713" y="1397"/>
                  </a:lnTo>
                  <a:lnTo>
                    <a:pt x="1699" y="1402"/>
                  </a:lnTo>
                  <a:lnTo>
                    <a:pt x="1685" y="1404"/>
                  </a:lnTo>
                  <a:lnTo>
                    <a:pt x="1671" y="1402"/>
                  </a:lnTo>
                  <a:lnTo>
                    <a:pt x="1657" y="1397"/>
                  </a:lnTo>
                  <a:lnTo>
                    <a:pt x="1645" y="1388"/>
                  </a:lnTo>
                  <a:lnTo>
                    <a:pt x="1493" y="1236"/>
                  </a:lnTo>
                  <a:lnTo>
                    <a:pt x="112" y="1236"/>
                  </a:lnTo>
                  <a:close/>
                  <a:moveTo>
                    <a:pt x="2752" y="112"/>
                  </a:moveTo>
                  <a:lnTo>
                    <a:pt x="2722" y="115"/>
                  </a:lnTo>
                  <a:lnTo>
                    <a:pt x="2693" y="123"/>
                  </a:lnTo>
                  <a:lnTo>
                    <a:pt x="2667" y="136"/>
                  </a:lnTo>
                  <a:lnTo>
                    <a:pt x="2644" y="152"/>
                  </a:lnTo>
                  <a:lnTo>
                    <a:pt x="2623" y="173"/>
                  </a:lnTo>
                  <a:lnTo>
                    <a:pt x="2607" y="196"/>
                  </a:lnTo>
                  <a:lnTo>
                    <a:pt x="2594" y="222"/>
                  </a:lnTo>
                  <a:lnTo>
                    <a:pt x="2587" y="250"/>
                  </a:lnTo>
                  <a:lnTo>
                    <a:pt x="2584" y="281"/>
                  </a:lnTo>
                  <a:lnTo>
                    <a:pt x="2586" y="306"/>
                  </a:lnTo>
                  <a:lnTo>
                    <a:pt x="2592" y="330"/>
                  </a:lnTo>
                  <a:lnTo>
                    <a:pt x="2600" y="353"/>
                  </a:lnTo>
                  <a:lnTo>
                    <a:pt x="2717" y="236"/>
                  </a:lnTo>
                  <a:lnTo>
                    <a:pt x="2730" y="227"/>
                  </a:lnTo>
                  <a:lnTo>
                    <a:pt x="2743" y="222"/>
                  </a:lnTo>
                  <a:lnTo>
                    <a:pt x="2757" y="220"/>
                  </a:lnTo>
                  <a:lnTo>
                    <a:pt x="2772" y="222"/>
                  </a:lnTo>
                  <a:lnTo>
                    <a:pt x="2785" y="227"/>
                  </a:lnTo>
                  <a:lnTo>
                    <a:pt x="2797" y="236"/>
                  </a:lnTo>
                  <a:lnTo>
                    <a:pt x="2806" y="248"/>
                  </a:lnTo>
                  <a:lnTo>
                    <a:pt x="2811" y="261"/>
                  </a:lnTo>
                  <a:lnTo>
                    <a:pt x="2813" y="276"/>
                  </a:lnTo>
                  <a:lnTo>
                    <a:pt x="2811" y="290"/>
                  </a:lnTo>
                  <a:lnTo>
                    <a:pt x="2806" y="303"/>
                  </a:lnTo>
                  <a:lnTo>
                    <a:pt x="2797" y="316"/>
                  </a:lnTo>
                  <a:lnTo>
                    <a:pt x="2680" y="432"/>
                  </a:lnTo>
                  <a:lnTo>
                    <a:pt x="2703" y="441"/>
                  </a:lnTo>
                  <a:lnTo>
                    <a:pt x="2727" y="447"/>
                  </a:lnTo>
                  <a:lnTo>
                    <a:pt x="2752" y="449"/>
                  </a:lnTo>
                  <a:lnTo>
                    <a:pt x="2783" y="446"/>
                  </a:lnTo>
                  <a:lnTo>
                    <a:pt x="2810" y="439"/>
                  </a:lnTo>
                  <a:lnTo>
                    <a:pt x="2837" y="426"/>
                  </a:lnTo>
                  <a:lnTo>
                    <a:pt x="2860" y="410"/>
                  </a:lnTo>
                  <a:lnTo>
                    <a:pt x="2881" y="389"/>
                  </a:lnTo>
                  <a:lnTo>
                    <a:pt x="2898" y="366"/>
                  </a:lnTo>
                  <a:lnTo>
                    <a:pt x="2910" y="340"/>
                  </a:lnTo>
                  <a:lnTo>
                    <a:pt x="2918" y="311"/>
                  </a:lnTo>
                  <a:lnTo>
                    <a:pt x="2921" y="281"/>
                  </a:lnTo>
                  <a:lnTo>
                    <a:pt x="2918" y="250"/>
                  </a:lnTo>
                  <a:lnTo>
                    <a:pt x="2910" y="222"/>
                  </a:lnTo>
                  <a:lnTo>
                    <a:pt x="2898" y="196"/>
                  </a:lnTo>
                  <a:lnTo>
                    <a:pt x="2881" y="173"/>
                  </a:lnTo>
                  <a:lnTo>
                    <a:pt x="2860" y="152"/>
                  </a:lnTo>
                  <a:lnTo>
                    <a:pt x="2837" y="136"/>
                  </a:lnTo>
                  <a:lnTo>
                    <a:pt x="2810" y="123"/>
                  </a:lnTo>
                  <a:lnTo>
                    <a:pt x="2783" y="115"/>
                  </a:lnTo>
                  <a:lnTo>
                    <a:pt x="2752" y="112"/>
                  </a:lnTo>
                  <a:close/>
                  <a:moveTo>
                    <a:pt x="618" y="112"/>
                  </a:moveTo>
                  <a:lnTo>
                    <a:pt x="587" y="115"/>
                  </a:lnTo>
                  <a:lnTo>
                    <a:pt x="560" y="123"/>
                  </a:lnTo>
                  <a:lnTo>
                    <a:pt x="533" y="136"/>
                  </a:lnTo>
                  <a:lnTo>
                    <a:pt x="510" y="152"/>
                  </a:lnTo>
                  <a:lnTo>
                    <a:pt x="489" y="173"/>
                  </a:lnTo>
                  <a:lnTo>
                    <a:pt x="472" y="196"/>
                  </a:lnTo>
                  <a:lnTo>
                    <a:pt x="460" y="222"/>
                  </a:lnTo>
                  <a:lnTo>
                    <a:pt x="452" y="250"/>
                  </a:lnTo>
                  <a:lnTo>
                    <a:pt x="449" y="281"/>
                  </a:lnTo>
                  <a:lnTo>
                    <a:pt x="452" y="311"/>
                  </a:lnTo>
                  <a:lnTo>
                    <a:pt x="460" y="340"/>
                  </a:lnTo>
                  <a:lnTo>
                    <a:pt x="472" y="366"/>
                  </a:lnTo>
                  <a:lnTo>
                    <a:pt x="489" y="389"/>
                  </a:lnTo>
                  <a:lnTo>
                    <a:pt x="510" y="410"/>
                  </a:lnTo>
                  <a:lnTo>
                    <a:pt x="533" y="426"/>
                  </a:lnTo>
                  <a:lnTo>
                    <a:pt x="560" y="439"/>
                  </a:lnTo>
                  <a:lnTo>
                    <a:pt x="587" y="446"/>
                  </a:lnTo>
                  <a:lnTo>
                    <a:pt x="618" y="449"/>
                  </a:lnTo>
                  <a:lnTo>
                    <a:pt x="643" y="447"/>
                  </a:lnTo>
                  <a:lnTo>
                    <a:pt x="667" y="441"/>
                  </a:lnTo>
                  <a:lnTo>
                    <a:pt x="690" y="432"/>
                  </a:lnTo>
                  <a:lnTo>
                    <a:pt x="573" y="316"/>
                  </a:lnTo>
                  <a:lnTo>
                    <a:pt x="564" y="303"/>
                  </a:lnTo>
                  <a:lnTo>
                    <a:pt x="559" y="290"/>
                  </a:lnTo>
                  <a:lnTo>
                    <a:pt x="557" y="276"/>
                  </a:lnTo>
                  <a:lnTo>
                    <a:pt x="559" y="261"/>
                  </a:lnTo>
                  <a:lnTo>
                    <a:pt x="564" y="248"/>
                  </a:lnTo>
                  <a:lnTo>
                    <a:pt x="573" y="236"/>
                  </a:lnTo>
                  <a:lnTo>
                    <a:pt x="585" y="227"/>
                  </a:lnTo>
                  <a:lnTo>
                    <a:pt x="598" y="222"/>
                  </a:lnTo>
                  <a:lnTo>
                    <a:pt x="613" y="220"/>
                  </a:lnTo>
                  <a:lnTo>
                    <a:pt x="627" y="222"/>
                  </a:lnTo>
                  <a:lnTo>
                    <a:pt x="640" y="227"/>
                  </a:lnTo>
                  <a:lnTo>
                    <a:pt x="653" y="236"/>
                  </a:lnTo>
                  <a:lnTo>
                    <a:pt x="770" y="353"/>
                  </a:lnTo>
                  <a:lnTo>
                    <a:pt x="778" y="330"/>
                  </a:lnTo>
                  <a:lnTo>
                    <a:pt x="784" y="306"/>
                  </a:lnTo>
                  <a:lnTo>
                    <a:pt x="786" y="281"/>
                  </a:lnTo>
                  <a:lnTo>
                    <a:pt x="783" y="250"/>
                  </a:lnTo>
                  <a:lnTo>
                    <a:pt x="776" y="222"/>
                  </a:lnTo>
                  <a:lnTo>
                    <a:pt x="763" y="196"/>
                  </a:lnTo>
                  <a:lnTo>
                    <a:pt x="747" y="173"/>
                  </a:lnTo>
                  <a:lnTo>
                    <a:pt x="726" y="152"/>
                  </a:lnTo>
                  <a:lnTo>
                    <a:pt x="703" y="136"/>
                  </a:lnTo>
                  <a:lnTo>
                    <a:pt x="677" y="123"/>
                  </a:lnTo>
                  <a:lnTo>
                    <a:pt x="648" y="115"/>
                  </a:lnTo>
                  <a:lnTo>
                    <a:pt x="618" y="112"/>
                  </a:lnTo>
                  <a:close/>
                  <a:moveTo>
                    <a:pt x="618" y="0"/>
                  </a:moveTo>
                  <a:lnTo>
                    <a:pt x="660" y="3"/>
                  </a:lnTo>
                  <a:lnTo>
                    <a:pt x="699" y="12"/>
                  </a:lnTo>
                  <a:lnTo>
                    <a:pt x="736" y="27"/>
                  </a:lnTo>
                  <a:lnTo>
                    <a:pt x="771" y="45"/>
                  </a:lnTo>
                  <a:lnTo>
                    <a:pt x="802" y="69"/>
                  </a:lnTo>
                  <a:lnTo>
                    <a:pt x="829" y="97"/>
                  </a:lnTo>
                  <a:lnTo>
                    <a:pt x="854" y="128"/>
                  </a:lnTo>
                  <a:lnTo>
                    <a:pt x="872" y="162"/>
                  </a:lnTo>
                  <a:lnTo>
                    <a:pt x="886" y="200"/>
                  </a:lnTo>
                  <a:lnTo>
                    <a:pt x="896" y="239"/>
                  </a:lnTo>
                  <a:lnTo>
                    <a:pt x="899" y="281"/>
                  </a:lnTo>
                  <a:lnTo>
                    <a:pt x="896" y="323"/>
                  </a:lnTo>
                  <a:lnTo>
                    <a:pt x="886" y="363"/>
                  </a:lnTo>
                  <a:lnTo>
                    <a:pt x="872" y="400"/>
                  </a:lnTo>
                  <a:lnTo>
                    <a:pt x="852" y="435"/>
                  </a:lnTo>
                  <a:lnTo>
                    <a:pt x="1540" y="1123"/>
                  </a:lnTo>
                  <a:lnTo>
                    <a:pt x="1830" y="1123"/>
                  </a:lnTo>
                  <a:lnTo>
                    <a:pt x="2518" y="435"/>
                  </a:lnTo>
                  <a:lnTo>
                    <a:pt x="2498" y="400"/>
                  </a:lnTo>
                  <a:lnTo>
                    <a:pt x="2484" y="363"/>
                  </a:lnTo>
                  <a:lnTo>
                    <a:pt x="2474" y="323"/>
                  </a:lnTo>
                  <a:lnTo>
                    <a:pt x="2471" y="281"/>
                  </a:lnTo>
                  <a:lnTo>
                    <a:pt x="2474" y="239"/>
                  </a:lnTo>
                  <a:lnTo>
                    <a:pt x="2484" y="200"/>
                  </a:lnTo>
                  <a:lnTo>
                    <a:pt x="2498" y="162"/>
                  </a:lnTo>
                  <a:lnTo>
                    <a:pt x="2516" y="128"/>
                  </a:lnTo>
                  <a:lnTo>
                    <a:pt x="2541" y="97"/>
                  </a:lnTo>
                  <a:lnTo>
                    <a:pt x="2568" y="69"/>
                  </a:lnTo>
                  <a:lnTo>
                    <a:pt x="2599" y="45"/>
                  </a:lnTo>
                  <a:lnTo>
                    <a:pt x="2634" y="27"/>
                  </a:lnTo>
                  <a:lnTo>
                    <a:pt x="2671" y="12"/>
                  </a:lnTo>
                  <a:lnTo>
                    <a:pt x="2710" y="3"/>
                  </a:lnTo>
                  <a:lnTo>
                    <a:pt x="2752" y="0"/>
                  </a:lnTo>
                  <a:lnTo>
                    <a:pt x="2794" y="3"/>
                  </a:lnTo>
                  <a:lnTo>
                    <a:pt x="2833" y="12"/>
                  </a:lnTo>
                  <a:lnTo>
                    <a:pt x="2871" y="27"/>
                  </a:lnTo>
                  <a:lnTo>
                    <a:pt x="2905" y="45"/>
                  </a:lnTo>
                  <a:lnTo>
                    <a:pt x="2936" y="69"/>
                  </a:lnTo>
                  <a:lnTo>
                    <a:pt x="2964" y="97"/>
                  </a:lnTo>
                  <a:lnTo>
                    <a:pt x="2988" y="128"/>
                  </a:lnTo>
                  <a:lnTo>
                    <a:pt x="3006" y="162"/>
                  </a:lnTo>
                  <a:lnTo>
                    <a:pt x="3021" y="200"/>
                  </a:lnTo>
                  <a:lnTo>
                    <a:pt x="3030" y="239"/>
                  </a:lnTo>
                  <a:lnTo>
                    <a:pt x="3033" y="281"/>
                  </a:lnTo>
                  <a:lnTo>
                    <a:pt x="3030" y="323"/>
                  </a:lnTo>
                  <a:lnTo>
                    <a:pt x="3021" y="362"/>
                  </a:lnTo>
                  <a:lnTo>
                    <a:pt x="3006" y="399"/>
                  </a:lnTo>
                  <a:lnTo>
                    <a:pt x="2988" y="434"/>
                  </a:lnTo>
                  <a:lnTo>
                    <a:pt x="2964" y="465"/>
                  </a:lnTo>
                  <a:lnTo>
                    <a:pt x="2936" y="492"/>
                  </a:lnTo>
                  <a:lnTo>
                    <a:pt x="2905" y="517"/>
                  </a:lnTo>
                  <a:lnTo>
                    <a:pt x="2871" y="535"/>
                  </a:lnTo>
                  <a:lnTo>
                    <a:pt x="2833" y="549"/>
                  </a:lnTo>
                  <a:lnTo>
                    <a:pt x="2794" y="559"/>
                  </a:lnTo>
                  <a:lnTo>
                    <a:pt x="2752" y="562"/>
                  </a:lnTo>
                  <a:lnTo>
                    <a:pt x="2710" y="559"/>
                  </a:lnTo>
                  <a:lnTo>
                    <a:pt x="2670" y="549"/>
                  </a:lnTo>
                  <a:lnTo>
                    <a:pt x="2633" y="534"/>
                  </a:lnTo>
                  <a:lnTo>
                    <a:pt x="2597" y="515"/>
                  </a:lnTo>
                  <a:lnTo>
                    <a:pt x="1989" y="1123"/>
                  </a:lnTo>
                  <a:lnTo>
                    <a:pt x="3370" y="1123"/>
                  </a:lnTo>
                  <a:lnTo>
                    <a:pt x="3370" y="1573"/>
                  </a:lnTo>
                  <a:lnTo>
                    <a:pt x="3258" y="1573"/>
                  </a:lnTo>
                  <a:lnTo>
                    <a:pt x="3258" y="3114"/>
                  </a:lnTo>
                  <a:lnTo>
                    <a:pt x="3255" y="3151"/>
                  </a:lnTo>
                  <a:lnTo>
                    <a:pt x="3246" y="3187"/>
                  </a:lnTo>
                  <a:lnTo>
                    <a:pt x="3234" y="3222"/>
                  </a:lnTo>
                  <a:lnTo>
                    <a:pt x="3216" y="3253"/>
                  </a:lnTo>
                  <a:lnTo>
                    <a:pt x="3194" y="3281"/>
                  </a:lnTo>
                  <a:lnTo>
                    <a:pt x="3169" y="3307"/>
                  </a:lnTo>
                  <a:lnTo>
                    <a:pt x="3140" y="3328"/>
                  </a:lnTo>
                  <a:lnTo>
                    <a:pt x="3110" y="3347"/>
                  </a:lnTo>
                  <a:lnTo>
                    <a:pt x="3075" y="3359"/>
                  </a:lnTo>
                  <a:lnTo>
                    <a:pt x="3039" y="3367"/>
                  </a:lnTo>
                  <a:lnTo>
                    <a:pt x="3001" y="3370"/>
                  </a:lnTo>
                  <a:lnTo>
                    <a:pt x="369" y="3370"/>
                  </a:lnTo>
                  <a:lnTo>
                    <a:pt x="331" y="3367"/>
                  </a:lnTo>
                  <a:lnTo>
                    <a:pt x="295" y="3359"/>
                  </a:lnTo>
                  <a:lnTo>
                    <a:pt x="260" y="3347"/>
                  </a:lnTo>
                  <a:lnTo>
                    <a:pt x="230" y="3328"/>
                  </a:lnTo>
                  <a:lnTo>
                    <a:pt x="201" y="3307"/>
                  </a:lnTo>
                  <a:lnTo>
                    <a:pt x="176" y="3281"/>
                  </a:lnTo>
                  <a:lnTo>
                    <a:pt x="154" y="3253"/>
                  </a:lnTo>
                  <a:lnTo>
                    <a:pt x="136" y="3222"/>
                  </a:lnTo>
                  <a:lnTo>
                    <a:pt x="124" y="3187"/>
                  </a:lnTo>
                  <a:lnTo>
                    <a:pt x="115" y="3151"/>
                  </a:lnTo>
                  <a:lnTo>
                    <a:pt x="112" y="3114"/>
                  </a:lnTo>
                  <a:lnTo>
                    <a:pt x="112" y="1573"/>
                  </a:lnTo>
                  <a:lnTo>
                    <a:pt x="0" y="1573"/>
                  </a:lnTo>
                  <a:lnTo>
                    <a:pt x="0" y="1123"/>
                  </a:lnTo>
                  <a:lnTo>
                    <a:pt x="1381" y="1123"/>
                  </a:lnTo>
                  <a:lnTo>
                    <a:pt x="773" y="515"/>
                  </a:lnTo>
                  <a:lnTo>
                    <a:pt x="737" y="534"/>
                  </a:lnTo>
                  <a:lnTo>
                    <a:pt x="700" y="549"/>
                  </a:lnTo>
                  <a:lnTo>
                    <a:pt x="660" y="559"/>
                  </a:lnTo>
                  <a:lnTo>
                    <a:pt x="618" y="562"/>
                  </a:lnTo>
                  <a:lnTo>
                    <a:pt x="576" y="559"/>
                  </a:lnTo>
                  <a:lnTo>
                    <a:pt x="537" y="549"/>
                  </a:lnTo>
                  <a:lnTo>
                    <a:pt x="499" y="535"/>
                  </a:lnTo>
                  <a:lnTo>
                    <a:pt x="465" y="517"/>
                  </a:lnTo>
                  <a:lnTo>
                    <a:pt x="434" y="492"/>
                  </a:lnTo>
                  <a:lnTo>
                    <a:pt x="406" y="465"/>
                  </a:lnTo>
                  <a:lnTo>
                    <a:pt x="382" y="434"/>
                  </a:lnTo>
                  <a:lnTo>
                    <a:pt x="364" y="399"/>
                  </a:lnTo>
                  <a:lnTo>
                    <a:pt x="349" y="362"/>
                  </a:lnTo>
                  <a:lnTo>
                    <a:pt x="340" y="323"/>
                  </a:lnTo>
                  <a:lnTo>
                    <a:pt x="337" y="281"/>
                  </a:lnTo>
                  <a:lnTo>
                    <a:pt x="340" y="239"/>
                  </a:lnTo>
                  <a:lnTo>
                    <a:pt x="349" y="200"/>
                  </a:lnTo>
                  <a:lnTo>
                    <a:pt x="364" y="162"/>
                  </a:lnTo>
                  <a:lnTo>
                    <a:pt x="382" y="128"/>
                  </a:lnTo>
                  <a:lnTo>
                    <a:pt x="406" y="97"/>
                  </a:lnTo>
                  <a:lnTo>
                    <a:pt x="434" y="69"/>
                  </a:lnTo>
                  <a:lnTo>
                    <a:pt x="465" y="45"/>
                  </a:lnTo>
                  <a:lnTo>
                    <a:pt x="499" y="27"/>
                  </a:lnTo>
                  <a:lnTo>
                    <a:pt x="537" y="12"/>
                  </a:lnTo>
                  <a:lnTo>
                    <a:pt x="576" y="3"/>
                  </a:lnTo>
                  <a:lnTo>
                    <a:pt x="6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232"/>
            <p:cNvSpPr>
              <a:spLocks/>
            </p:cNvSpPr>
            <p:nvPr/>
          </p:nvSpPr>
          <p:spPr bwMode="auto">
            <a:xfrm>
              <a:off x="10133013" y="2984500"/>
              <a:ext cx="52388" cy="17463"/>
            </a:xfrm>
            <a:custGeom>
              <a:avLst/>
              <a:gdLst>
                <a:gd name="T0" fmla="*/ 56 w 337"/>
                <a:gd name="T1" fmla="*/ 0 h 113"/>
                <a:gd name="T2" fmla="*/ 280 w 337"/>
                <a:gd name="T3" fmla="*/ 0 h 113"/>
                <a:gd name="T4" fmla="*/ 298 w 337"/>
                <a:gd name="T5" fmla="*/ 3 h 113"/>
                <a:gd name="T6" fmla="*/ 313 w 337"/>
                <a:gd name="T7" fmla="*/ 12 h 113"/>
                <a:gd name="T8" fmla="*/ 325 w 337"/>
                <a:gd name="T9" fmla="*/ 24 h 113"/>
                <a:gd name="T10" fmla="*/ 333 w 337"/>
                <a:gd name="T11" fmla="*/ 39 h 113"/>
                <a:gd name="T12" fmla="*/ 337 w 337"/>
                <a:gd name="T13" fmla="*/ 57 h 113"/>
                <a:gd name="T14" fmla="*/ 333 w 337"/>
                <a:gd name="T15" fmla="*/ 74 h 113"/>
                <a:gd name="T16" fmla="*/ 325 w 337"/>
                <a:gd name="T17" fmla="*/ 89 h 113"/>
                <a:gd name="T18" fmla="*/ 313 w 337"/>
                <a:gd name="T19" fmla="*/ 101 h 113"/>
                <a:gd name="T20" fmla="*/ 298 w 337"/>
                <a:gd name="T21" fmla="*/ 110 h 113"/>
                <a:gd name="T22" fmla="*/ 280 w 337"/>
                <a:gd name="T23" fmla="*/ 113 h 113"/>
                <a:gd name="T24" fmla="*/ 56 w 337"/>
                <a:gd name="T25" fmla="*/ 113 h 113"/>
                <a:gd name="T26" fmla="*/ 38 w 337"/>
                <a:gd name="T27" fmla="*/ 110 h 113"/>
                <a:gd name="T28" fmla="*/ 23 w 337"/>
                <a:gd name="T29" fmla="*/ 101 h 113"/>
                <a:gd name="T30" fmla="*/ 11 w 337"/>
                <a:gd name="T31" fmla="*/ 89 h 113"/>
                <a:gd name="T32" fmla="*/ 3 w 337"/>
                <a:gd name="T33" fmla="*/ 74 h 113"/>
                <a:gd name="T34" fmla="*/ 0 w 337"/>
                <a:gd name="T35" fmla="*/ 57 h 113"/>
                <a:gd name="T36" fmla="*/ 3 w 337"/>
                <a:gd name="T37" fmla="*/ 39 h 113"/>
                <a:gd name="T38" fmla="*/ 11 w 337"/>
                <a:gd name="T39" fmla="*/ 24 h 113"/>
                <a:gd name="T40" fmla="*/ 23 w 337"/>
                <a:gd name="T41" fmla="*/ 12 h 113"/>
                <a:gd name="T42" fmla="*/ 38 w 337"/>
                <a:gd name="T43" fmla="*/ 3 h 113"/>
                <a:gd name="T44" fmla="*/ 56 w 33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3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2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7" y="57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10"/>
                  </a:lnTo>
                  <a:lnTo>
                    <a:pt x="280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233"/>
            <p:cNvSpPr>
              <a:spLocks/>
            </p:cNvSpPr>
            <p:nvPr/>
          </p:nvSpPr>
          <p:spPr bwMode="auto">
            <a:xfrm>
              <a:off x="10133013" y="3019425"/>
              <a:ext cx="52388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3 h 112"/>
                <a:gd name="T10" fmla="*/ 333 w 337"/>
                <a:gd name="T11" fmla="*/ 39 h 112"/>
                <a:gd name="T12" fmla="*/ 337 w 337"/>
                <a:gd name="T13" fmla="*/ 56 h 112"/>
                <a:gd name="T14" fmla="*/ 333 w 337"/>
                <a:gd name="T15" fmla="*/ 74 h 112"/>
                <a:gd name="T16" fmla="*/ 325 w 337"/>
                <a:gd name="T17" fmla="*/ 89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89 h 112"/>
                <a:gd name="T32" fmla="*/ 3 w 337"/>
                <a:gd name="T33" fmla="*/ 74 h 112"/>
                <a:gd name="T34" fmla="*/ 0 w 337"/>
                <a:gd name="T35" fmla="*/ 56 h 112"/>
                <a:gd name="T36" fmla="*/ 3 w 337"/>
                <a:gd name="T37" fmla="*/ 39 h 112"/>
                <a:gd name="T38" fmla="*/ 11 w 337"/>
                <a:gd name="T39" fmla="*/ 23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3"/>
                  </a:lnTo>
                  <a:lnTo>
                    <a:pt x="333" y="39"/>
                  </a:lnTo>
                  <a:lnTo>
                    <a:pt x="337" y="56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234"/>
            <p:cNvSpPr>
              <a:spLocks/>
            </p:cNvSpPr>
            <p:nvPr/>
          </p:nvSpPr>
          <p:spPr bwMode="auto">
            <a:xfrm>
              <a:off x="10133013" y="3055938"/>
              <a:ext cx="52388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3 h 112"/>
                <a:gd name="T10" fmla="*/ 333 w 337"/>
                <a:gd name="T11" fmla="*/ 38 h 112"/>
                <a:gd name="T12" fmla="*/ 337 w 337"/>
                <a:gd name="T13" fmla="*/ 56 h 112"/>
                <a:gd name="T14" fmla="*/ 333 w 337"/>
                <a:gd name="T15" fmla="*/ 73 h 112"/>
                <a:gd name="T16" fmla="*/ 325 w 337"/>
                <a:gd name="T17" fmla="*/ 90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90 h 112"/>
                <a:gd name="T32" fmla="*/ 3 w 337"/>
                <a:gd name="T33" fmla="*/ 73 h 112"/>
                <a:gd name="T34" fmla="*/ 0 w 337"/>
                <a:gd name="T35" fmla="*/ 56 h 112"/>
                <a:gd name="T36" fmla="*/ 3 w 337"/>
                <a:gd name="T37" fmla="*/ 38 h 112"/>
                <a:gd name="T38" fmla="*/ 11 w 337"/>
                <a:gd name="T39" fmla="*/ 23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3"/>
                  </a:lnTo>
                  <a:lnTo>
                    <a:pt x="333" y="38"/>
                  </a:lnTo>
                  <a:lnTo>
                    <a:pt x="337" y="56"/>
                  </a:lnTo>
                  <a:lnTo>
                    <a:pt x="333" y="73"/>
                  </a:lnTo>
                  <a:lnTo>
                    <a:pt x="325" y="90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235"/>
            <p:cNvSpPr>
              <a:spLocks/>
            </p:cNvSpPr>
            <p:nvPr/>
          </p:nvSpPr>
          <p:spPr bwMode="auto">
            <a:xfrm>
              <a:off x="10133013" y="3090863"/>
              <a:ext cx="52388" cy="17463"/>
            </a:xfrm>
            <a:custGeom>
              <a:avLst/>
              <a:gdLst>
                <a:gd name="T0" fmla="*/ 56 w 337"/>
                <a:gd name="T1" fmla="*/ 0 h 113"/>
                <a:gd name="T2" fmla="*/ 280 w 337"/>
                <a:gd name="T3" fmla="*/ 0 h 113"/>
                <a:gd name="T4" fmla="*/ 298 w 337"/>
                <a:gd name="T5" fmla="*/ 3 h 113"/>
                <a:gd name="T6" fmla="*/ 313 w 337"/>
                <a:gd name="T7" fmla="*/ 12 h 113"/>
                <a:gd name="T8" fmla="*/ 325 w 337"/>
                <a:gd name="T9" fmla="*/ 24 h 113"/>
                <a:gd name="T10" fmla="*/ 333 w 337"/>
                <a:gd name="T11" fmla="*/ 39 h 113"/>
                <a:gd name="T12" fmla="*/ 337 w 337"/>
                <a:gd name="T13" fmla="*/ 57 h 113"/>
                <a:gd name="T14" fmla="*/ 333 w 337"/>
                <a:gd name="T15" fmla="*/ 74 h 113"/>
                <a:gd name="T16" fmla="*/ 325 w 337"/>
                <a:gd name="T17" fmla="*/ 89 h 113"/>
                <a:gd name="T18" fmla="*/ 313 w 337"/>
                <a:gd name="T19" fmla="*/ 101 h 113"/>
                <a:gd name="T20" fmla="*/ 298 w 337"/>
                <a:gd name="T21" fmla="*/ 110 h 113"/>
                <a:gd name="T22" fmla="*/ 280 w 337"/>
                <a:gd name="T23" fmla="*/ 113 h 113"/>
                <a:gd name="T24" fmla="*/ 56 w 337"/>
                <a:gd name="T25" fmla="*/ 113 h 113"/>
                <a:gd name="T26" fmla="*/ 38 w 337"/>
                <a:gd name="T27" fmla="*/ 110 h 113"/>
                <a:gd name="T28" fmla="*/ 23 w 337"/>
                <a:gd name="T29" fmla="*/ 101 h 113"/>
                <a:gd name="T30" fmla="*/ 11 w 337"/>
                <a:gd name="T31" fmla="*/ 89 h 113"/>
                <a:gd name="T32" fmla="*/ 3 w 337"/>
                <a:gd name="T33" fmla="*/ 74 h 113"/>
                <a:gd name="T34" fmla="*/ 0 w 337"/>
                <a:gd name="T35" fmla="*/ 57 h 113"/>
                <a:gd name="T36" fmla="*/ 3 w 337"/>
                <a:gd name="T37" fmla="*/ 39 h 113"/>
                <a:gd name="T38" fmla="*/ 11 w 337"/>
                <a:gd name="T39" fmla="*/ 24 h 113"/>
                <a:gd name="T40" fmla="*/ 23 w 337"/>
                <a:gd name="T41" fmla="*/ 12 h 113"/>
                <a:gd name="T42" fmla="*/ 38 w 337"/>
                <a:gd name="T43" fmla="*/ 3 h 113"/>
                <a:gd name="T44" fmla="*/ 56 w 33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3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2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7" y="57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10"/>
                  </a:lnTo>
                  <a:lnTo>
                    <a:pt x="280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236"/>
            <p:cNvSpPr>
              <a:spLocks/>
            </p:cNvSpPr>
            <p:nvPr/>
          </p:nvSpPr>
          <p:spPr bwMode="auto">
            <a:xfrm>
              <a:off x="10133013" y="3127375"/>
              <a:ext cx="52388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2 h 112"/>
                <a:gd name="T10" fmla="*/ 333 w 337"/>
                <a:gd name="T11" fmla="*/ 39 h 112"/>
                <a:gd name="T12" fmla="*/ 337 w 337"/>
                <a:gd name="T13" fmla="*/ 56 h 112"/>
                <a:gd name="T14" fmla="*/ 333 w 337"/>
                <a:gd name="T15" fmla="*/ 74 h 112"/>
                <a:gd name="T16" fmla="*/ 325 w 337"/>
                <a:gd name="T17" fmla="*/ 89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89 h 112"/>
                <a:gd name="T32" fmla="*/ 3 w 337"/>
                <a:gd name="T33" fmla="*/ 74 h 112"/>
                <a:gd name="T34" fmla="*/ 0 w 337"/>
                <a:gd name="T35" fmla="*/ 56 h 112"/>
                <a:gd name="T36" fmla="*/ 3 w 337"/>
                <a:gd name="T37" fmla="*/ 39 h 112"/>
                <a:gd name="T38" fmla="*/ 11 w 337"/>
                <a:gd name="T39" fmla="*/ 22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2"/>
                  </a:lnTo>
                  <a:lnTo>
                    <a:pt x="333" y="39"/>
                  </a:lnTo>
                  <a:lnTo>
                    <a:pt x="337" y="56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237"/>
            <p:cNvSpPr>
              <a:spLocks/>
            </p:cNvSpPr>
            <p:nvPr/>
          </p:nvSpPr>
          <p:spPr bwMode="auto">
            <a:xfrm>
              <a:off x="10133013" y="3162300"/>
              <a:ext cx="52388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3 h 112"/>
                <a:gd name="T10" fmla="*/ 333 w 337"/>
                <a:gd name="T11" fmla="*/ 38 h 112"/>
                <a:gd name="T12" fmla="*/ 337 w 337"/>
                <a:gd name="T13" fmla="*/ 56 h 112"/>
                <a:gd name="T14" fmla="*/ 333 w 337"/>
                <a:gd name="T15" fmla="*/ 73 h 112"/>
                <a:gd name="T16" fmla="*/ 325 w 337"/>
                <a:gd name="T17" fmla="*/ 89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89 h 112"/>
                <a:gd name="T32" fmla="*/ 3 w 337"/>
                <a:gd name="T33" fmla="*/ 73 h 112"/>
                <a:gd name="T34" fmla="*/ 0 w 337"/>
                <a:gd name="T35" fmla="*/ 56 h 112"/>
                <a:gd name="T36" fmla="*/ 3 w 337"/>
                <a:gd name="T37" fmla="*/ 38 h 112"/>
                <a:gd name="T38" fmla="*/ 11 w 337"/>
                <a:gd name="T39" fmla="*/ 23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3"/>
                  </a:lnTo>
                  <a:lnTo>
                    <a:pt x="333" y="38"/>
                  </a:lnTo>
                  <a:lnTo>
                    <a:pt x="337" y="56"/>
                  </a:lnTo>
                  <a:lnTo>
                    <a:pt x="333" y="73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238"/>
            <p:cNvSpPr>
              <a:spLocks/>
            </p:cNvSpPr>
            <p:nvPr/>
          </p:nvSpPr>
          <p:spPr bwMode="auto">
            <a:xfrm>
              <a:off x="10239375" y="2984500"/>
              <a:ext cx="53975" cy="17463"/>
            </a:xfrm>
            <a:custGeom>
              <a:avLst/>
              <a:gdLst>
                <a:gd name="T0" fmla="*/ 56 w 337"/>
                <a:gd name="T1" fmla="*/ 0 h 113"/>
                <a:gd name="T2" fmla="*/ 280 w 337"/>
                <a:gd name="T3" fmla="*/ 0 h 113"/>
                <a:gd name="T4" fmla="*/ 298 w 337"/>
                <a:gd name="T5" fmla="*/ 3 h 113"/>
                <a:gd name="T6" fmla="*/ 314 w 337"/>
                <a:gd name="T7" fmla="*/ 12 h 113"/>
                <a:gd name="T8" fmla="*/ 325 w 337"/>
                <a:gd name="T9" fmla="*/ 24 h 113"/>
                <a:gd name="T10" fmla="*/ 333 w 337"/>
                <a:gd name="T11" fmla="*/ 39 h 113"/>
                <a:gd name="T12" fmla="*/ 337 w 337"/>
                <a:gd name="T13" fmla="*/ 57 h 113"/>
                <a:gd name="T14" fmla="*/ 333 w 337"/>
                <a:gd name="T15" fmla="*/ 74 h 113"/>
                <a:gd name="T16" fmla="*/ 325 w 337"/>
                <a:gd name="T17" fmla="*/ 89 h 113"/>
                <a:gd name="T18" fmla="*/ 314 w 337"/>
                <a:gd name="T19" fmla="*/ 101 h 113"/>
                <a:gd name="T20" fmla="*/ 298 w 337"/>
                <a:gd name="T21" fmla="*/ 110 h 113"/>
                <a:gd name="T22" fmla="*/ 280 w 337"/>
                <a:gd name="T23" fmla="*/ 113 h 113"/>
                <a:gd name="T24" fmla="*/ 56 w 337"/>
                <a:gd name="T25" fmla="*/ 113 h 113"/>
                <a:gd name="T26" fmla="*/ 38 w 337"/>
                <a:gd name="T27" fmla="*/ 110 h 113"/>
                <a:gd name="T28" fmla="*/ 23 w 337"/>
                <a:gd name="T29" fmla="*/ 101 h 113"/>
                <a:gd name="T30" fmla="*/ 11 w 337"/>
                <a:gd name="T31" fmla="*/ 89 h 113"/>
                <a:gd name="T32" fmla="*/ 3 w 337"/>
                <a:gd name="T33" fmla="*/ 74 h 113"/>
                <a:gd name="T34" fmla="*/ 0 w 337"/>
                <a:gd name="T35" fmla="*/ 57 h 113"/>
                <a:gd name="T36" fmla="*/ 3 w 337"/>
                <a:gd name="T37" fmla="*/ 39 h 113"/>
                <a:gd name="T38" fmla="*/ 11 w 337"/>
                <a:gd name="T39" fmla="*/ 24 h 113"/>
                <a:gd name="T40" fmla="*/ 23 w 337"/>
                <a:gd name="T41" fmla="*/ 12 h 113"/>
                <a:gd name="T42" fmla="*/ 38 w 337"/>
                <a:gd name="T43" fmla="*/ 3 h 113"/>
                <a:gd name="T44" fmla="*/ 56 w 33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3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4" y="12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7" y="57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4" y="101"/>
                  </a:lnTo>
                  <a:lnTo>
                    <a:pt x="298" y="110"/>
                  </a:lnTo>
                  <a:lnTo>
                    <a:pt x="280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239"/>
            <p:cNvSpPr>
              <a:spLocks/>
            </p:cNvSpPr>
            <p:nvPr/>
          </p:nvSpPr>
          <p:spPr bwMode="auto">
            <a:xfrm>
              <a:off x="10239375" y="3019425"/>
              <a:ext cx="53975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4 w 337"/>
                <a:gd name="T7" fmla="*/ 11 h 112"/>
                <a:gd name="T8" fmla="*/ 325 w 337"/>
                <a:gd name="T9" fmla="*/ 23 h 112"/>
                <a:gd name="T10" fmla="*/ 333 w 337"/>
                <a:gd name="T11" fmla="*/ 39 h 112"/>
                <a:gd name="T12" fmla="*/ 337 w 337"/>
                <a:gd name="T13" fmla="*/ 56 h 112"/>
                <a:gd name="T14" fmla="*/ 333 w 337"/>
                <a:gd name="T15" fmla="*/ 74 h 112"/>
                <a:gd name="T16" fmla="*/ 325 w 337"/>
                <a:gd name="T17" fmla="*/ 89 h 112"/>
                <a:gd name="T18" fmla="*/ 314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89 h 112"/>
                <a:gd name="T32" fmla="*/ 3 w 337"/>
                <a:gd name="T33" fmla="*/ 74 h 112"/>
                <a:gd name="T34" fmla="*/ 0 w 337"/>
                <a:gd name="T35" fmla="*/ 56 h 112"/>
                <a:gd name="T36" fmla="*/ 3 w 337"/>
                <a:gd name="T37" fmla="*/ 39 h 112"/>
                <a:gd name="T38" fmla="*/ 11 w 337"/>
                <a:gd name="T39" fmla="*/ 23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4" y="11"/>
                  </a:lnTo>
                  <a:lnTo>
                    <a:pt x="325" y="23"/>
                  </a:lnTo>
                  <a:lnTo>
                    <a:pt x="333" y="39"/>
                  </a:lnTo>
                  <a:lnTo>
                    <a:pt x="337" y="56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4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240"/>
            <p:cNvSpPr>
              <a:spLocks/>
            </p:cNvSpPr>
            <p:nvPr/>
          </p:nvSpPr>
          <p:spPr bwMode="auto">
            <a:xfrm>
              <a:off x="10239375" y="3055938"/>
              <a:ext cx="53975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4 w 337"/>
                <a:gd name="T7" fmla="*/ 11 h 112"/>
                <a:gd name="T8" fmla="*/ 325 w 337"/>
                <a:gd name="T9" fmla="*/ 23 h 112"/>
                <a:gd name="T10" fmla="*/ 333 w 337"/>
                <a:gd name="T11" fmla="*/ 38 h 112"/>
                <a:gd name="T12" fmla="*/ 337 w 337"/>
                <a:gd name="T13" fmla="*/ 56 h 112"/>
                <a:gd name="T14" fmla="*/ 333 w 337"/>
                <a:gd name="T15" fmla="*/ 73 h 112"/>
                <a:gd name="T16" fmla="*/ 325 w 337"/>
                <a:gd name="T17" fmla="*/ 90 h 112"/>
                <a:gd name="T18" fmla="*/ 314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90 h 112"/>
                <a:gd name="T32" fmla="*/ 3 w 337"/>
                <a:gd name="T33" fmla="*/ 73 h 112"/>
                <a:gd name="T34" fmla="*/ 0 w 337"/>
                <a:gd name="T35" fmla="*/ 56 h 112"/>
                <a:gd name="T36" fmla="*/ 3 w 337"/>
                <a:gd name="T37" fmla="*/ 38 h 112"/>
                <a:gd name="T38" fmla="*/ 11 w 337"/>
                <a:gd name="T39" fmla="*/ 23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4" y="11"/>
                  </a:lnTo>
                  <a:lnTo>
                    <a:pt x="325" y="23"/>
                  </a:lnTo>
                  <a:lnTo>
                    <a:pt x="333" y="38"/>
                  </a:lnTo>
                  <a:lnTo>
                    <a:pt x="337" y="56"/>
                  </a:lnTo>
                  <a:lnTo>
                    <a:pt x="333" y="73"/>
                  </a:lnTo>
                  <a:lnTo>
                    <a:pt x="325" y="90"/>
                  </a:lnTo>
                  <a:lnTo>
                    <a:pt x="314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241"/>
            <p:cNvSpPr>
              <a:spLocks/>
            </p:cNvSpPr>
            <p:nvPr/>
          </p:nvSpPr>
          <p:spPr bwMode="auto">
            <a:xfrm>
              <a:off x="10239375" y="3090863"/>
              <a:ext cx="53975" cy="17463"/>
            </a:xfrm>
            <a:custGeom>
              <a:avLst/>
              <a:gdLst>
                <a:gd name="T0" fmla="*/ 56 w 337"/>
                <a:gd name="T1" fmla="*/ 0 h 113"/>
                <a:gd name="T2" fmla="*/ 280 w 337"/>
                <a:gd name="T3" fmla="*/ 0 h 113"/>
                <a:gd name="T4" fmla="*/ 298 w 337"/>
                <a:gd name="T5" fmla="*/ 3 h 113"/>
                <a:gd name="T6" fmla="*/ 314 w 337"/>
                <a:gd name="T7" fmla="*/ 12 h 113"/>
                <a:gd name="T8" fmla="*/ 325 w 337"/>
                <a:gd name="T9" fmla="*/ 24 h 113"/>
                <a:gd name="T10" fmla="*/ 333 w 337"/>
                <a:gd name="T11" fmla="*/ 39 h 113"/>
                <a:gd name="T12" fmla="*/ 337 w 337"/>
                <a:gd name="T13" fmla="*/ 57 h 113"/>
                <a:gd name="T14" fmla="*/ 333 w 337"/>
                <a:gd name="T15" fmla="*/ 74 h 113"/>
                <a:gd name="T16" fmla="*/ 325 w 337"/>
                <a:gd name="T17" fmla="*/ 89 h 113"/>
                <a:gd name="T18" fmla="*/ 314 w 337"/>
                <a:gd name="T19" fmla="*/ 101 h 113"/>
                <a:gd name="T20" fmla="*/ 298 w 337"/>
                <a:gd name="T21" fmla="*/ 110 h 113"/>
                <a:gd name="T22" fmla="*/ 280 w 337"/>
                <a:gd name="T23" fmla="*/ 113 h 113"/>
                <a:gd name="T24" fmla="*/ 56 w 337"/>
                <a:gd name="T25" fmla="*/ 113 h 113"/>
                <a:gd name="T26" fmla="*/ 38 w 337"/>
                <a:gd name="T27" fmla="*/ 110 h 113"/>
                <a:gd name="T28" fmla="*/ 23 w 337"/>
                <a:gd name="T29" fmla="*/ 101 h 113"/>
                <a:gd name="T30" fmla="*/ 11 w 337"/>
                <a:gd name="T31" fmla="*/ 89 h 113"/>
                <a:gd name="T32" fmla="*/ 3 w 337"/>
                <a:gd name="T33" fmla="*/ 74 h 113"/>
                <a:gd name="T34" fmla="*/ 0 w 337"/>
                <a:gd name="T35" fmla="*/ 57 h 113"/>
                <a:gd name="T36" fmla="*/ 3 w 337"/>
                <a:gd name="T37" fmla="*/ 39 h 113"/>
                <a:gd name="T38" fmla="*/ 11 w 337"/>
                <a:gd name="T39" fmla="*/ 24 h 113"/>
                <a:gd name="T40" fmla="*/ 23 w 337"/>
                <a:gd name="T41" fmla="*/ 12 h 113"/>
                <a:gd name="T42" fmla="*/ 38 w 337"/>
                <a:gd name="T43" fmla="*/ 3 h 113"/>
                <a:gd name="T44" fmla="*/ 56 w 33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3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4" y="12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7" y="57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4" y="101"/>
                  </a:lnTo>
                  <a:lnTo>
                    <a:pt x="298" y="110"/>
                  </a:lnTo>
                  <a:lnTo>
                    <a:pt x="280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Freeform 242"/>
            <p:cNvSpPr>
              <a:spLocks/>
            </p:cNvSpPr>
            <p:nvPr/>
          </p:nvSpPr>
          <p:spPr bwMode="auto">
            <a:xfrm>
              <a:off x="10239375" y="3127375"/>
              <a:ext cx="53975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4 w 337"/>
                <a:gd name="T7" fmla="*/ 11 h 112"/>
                <a:gd name="T8" fmla="*/ 325 w 337"/>
                <a:gd name="T9" fmla="*/ 22 h 112"/>
                <a:gd name="T10" fmla="*/ 333 w 337"/>
                <a:gd name="T11" fmla="*/ 39 h 112"/>
                <a:gd name="T12" fmla="*/ 337 w 337"/>
                <a:gd name="T13" fmla="*/ 56 h 112"/>
                <a:gd name="T14" fmla="*/ 333 w 337"/>
                <a:gd name="T15" fmla="*/ 74 h 112"/>
                <a:gd name="T16" fmla="*/ 325 w 337"/>
                <a:gd name="T17" fmla="*/ 89 h 112"/>
                <a:gd name="T18" fmla="*/ 314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89 h 112"/>
                <a:gd name="T32" fmla="*/ 3 w 337"/>
                <a:gd name="T33" fmla="*/ 74 h 112"/>
                <a:gd name="T34" fmla="*/ 0 w 337"/>
                <a:gd name="T35" fmla="*/ 56 h 112"/>
                <a:gd name="T36" fmla="*/ 3 w 337"/>
                <a:gd name="T37" fmla="*/ 39 h 112"/>
                <a:gd name="T38" fmla="*/ 11 w 337"/>
                <a:gd name="T39" fmla="*/ 22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4" y="11"/>
                  </a:lnTo>
                  <a:lnTo>
                    <a:pt x="325" y="22"/>
                  </a:lnTo>
                  <a:lnTo>
                    <a:pt x="333" y="39"/>
                  </a:lnTo>
                  <a:lnTo>
                    <a:pt x="337" y="56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4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Freeform 243"/>
            <p:cNvSpPr>
              <a:spLocks/>
            </p:cNvSpPr>
            <p:nvPr/>
          </p:nvSpPr>
          <p:spPr bwMode="auto">
            <a:xfrm>
              <a:off x="10239375" y="3162300"/>
              <a:ext cx="53975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4 w 337"/>
                <a:gd name="T7" fmla="*/ 11 h 112"/>
                <a:gd name="T8" fmla="*/ 325 w 337"/>
                <a:gd name="T9" fmla="*/ 23 h 112"/>
                <a:gd name="T10" fmla="*/ 333 w 337"/>
                <a:gd name="T11" fmla="*/ 38 h 112"/>
                <a:gd name="T12" fmla="*/ 337 w 337"/>
                <a:gd name="T13" fmla="*/ 56 h 112"/>
                <a:gd name="T14" fmla="*/ 333 w 337"/>
                <a:gd name="T15" fmla="*/ 73 h 112"/>
                <a:gd name="T16" fmla="*/ 325 w 337"/>
                <a:gd name="T17" fmla="*/ 89 h 112"/>
                <a:gd name="T18" fmla="*/ 314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89 h 112"/>
                <a:gd name="T32" fmla="*/ 3 w 337"/>
                <a:gd name="T33" fmla="*/ 73 h 112"/>
                <a:gd name="T34" fmla="*/ 0 w 337"/>
                <a:gd name="T35" fmla="*/ 56 h 112"/>
                <a:gd name="T36" fmla="*/ 3 w 337"/>
                <a:gd name="T37" fmla="*/ 38 h 112"/>
                <a:gd name="T38" fmla="*/ 11 w 337"/>
                <a:gd name="T39" fmla="*/ 23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4" y="11"/>
                  </a:lnTo>
                  <a:lnTo>
                    <a:pt x="325" y="23"/>
                  </a:lnTo>
                  <a:lnTo>
                    <a:pt x="333" y="38"/>
                  </a:lnTo>
                  <a:lnTo>
                    <a:pt x="337" y="56"/>
                  </a:lnTo>
                  <a:lnTo>
                    <a:pt x="333" y="73"/>
                  </a:lnTo>
                  <a:lnTo>
                    <a:pt x="325" y="89"/>
                  </a:lnTo>
                  <a:lnTo>
                    <a:pt x="314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Freeform 244"/>
            <p:cNvSpPr>
              <a:spLocks/>
            </p:cNvSpPr>
            <p:nvPr/>
          </p:nvSpPr>
          <p:spPr bwMode="auto">
            <a:xfrm>
              <a:off x="10345738" y="2984500"/>
              <a:ext cx="53975" cy="17463"/>
            </a:xfrm>
            <a:custGeom>
              <a:avLst/>
              <a:gdLst>
                <a:gd name="T0" fmla="*/ 56 w 337"/>
                <a:gd name="T1" fmla="*/ 0 h 113"/>
                <a:gd name="T2" fmla="*/ 280 w 337"/>
                <a:gd name="T3" fmla="*/ 0 h 113"/>
                <a:gd name="T4" fmla="*/ 298 w 337"/>
                <a:gd name="T5" fmla="*/ 3 h 113"/>
                <a:gd name="T6" fmla="*/ 313 w 337"/>
                <a:gd name="T7" fmla="*/ 12 h 113"/>
                <a:gd name="T8" fmla="*/ 325 w 337"/>
                <a:gd name="T9" fmla="*/ 24 h 113"/>
                <a:gd name="T10" fmla="*/ 333 w 337"/>
                <a:gd name="T11" fmla="*/ 39 h 113"/>
                <a:gd name="T12" fmla="*/ 337 w 337"/>
                <a:gd name="T13" fmla="*/ 57 h 113"/>
                <a:gd name="T14" fmla="*/ 333 w 337"/>
                <a:gd name="T15" fmla="*/ 74 h 113"/>
                <a:gd name="T16" fmla="*/ 325 w 337"/>
                <a:gd name="T17" fmla="*/ 89 h 113"/>
                <a:gd name="T18" fmla="*/ 313 w 337"/>
                <a:gd name="T19" fmla="*/ 101 h 113"/>
                <a:gd name="T20" fmla="*/ 298 w 337"/>
                <a:gd name="T21" fmla="*/ 110 h 113"/>
                <a:gd name="T22" fmla="*/ 280 w 337"/>
                <a:gd name="T23" fmla="*/ 113 h 113"/>
                <a:gd name="T24" fmla="*/ 56 w 337"/>
                <a:gd name="T25" fmla="*/ 113 h 113"/>
                <a:gd name="T26" fmla="*/ 38 w 337"/>
                <a:gd name="T27" fmla="*/ 110 h 113"/>
                <a:gd name="T28" fmla="*/ 22 w 337"/>
                <a:gd name="T29" fmla="*/ 101 h 113"/>
                <a:gd name="T30" fmla="*/ 11 w 337"/>
                <a:gd name="T31" fmla="*/ 89 h 113"/>
                <a:gd name="T32" fmla="*/ 3 w 337"/>
                <a:gd name="T33" fmla="*/ 74 h 113"/>
                <a:gd name="T34" fmla="*/ 0 w 337"/>
                <a:gd name="T35" fmla="*/ 57 h 113"/>
                <a:gd name="T36" fmla="*/ 3 w 337"/>
                <a:gd name="T37" fmla="*/ 39 h 113"/>
                <a:gd name="T38" fmla="*/ 11 w 337"/>
                <a:gd name="T39" fmla="*/ 24 h 113"/>
                <a:gd name="T40" fmla="*/ 22 w 337"/>
                <a:gd name="T41" fmla="*/ 12 h 113"/>
                <a:gd name="T42" fmla="*/ 38 w 337"/>
                <a:gd name="T43" fmla="*/ 3 h 113"/>
                <a:gd name="T44" fmla="*/ 56 w 33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3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2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7" y="57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10"/>
                  </a:lnTo>
                  <a:lnTo>
                    <a:pt x="280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245"/>
            <p:cNvSpPr>
              <a:spLocks/>
            </p:cNvSpPr>
            <p:nvPr/>
          </p:nvSpPr>
          <p:spPr bwMode="auto">
            <a:xfrm>
              <a:off x="10345738" y="3019425"/>
              <a:ext cx="53975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3 h 112"/>
                <a:gd name="T10" fmla="*/ 333 w 337"/>
                <a:gd name="T11" fmla="*/ 39 h 112"/>
                <a:gd name="T12" fmla="*/ 337 w 337"/>
                <a:gd name="T13" fmla="*/ 56 h 112"/>
                <a:gd name="T14" fmla="*/ 333 w 337"/>
                <a:gd name="T15" fmla="*/ 74 h 112"/>
                <a:gd name="T16" fmla="*/ 325 w 337"/>
                <a:gd name="T17" fmla="*/ 89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2 w 337"/>
                <a:gd name="T29" fmla="*/ 101 h 112"/>
                <a:gd name="T30" fmla="*/ 11 w 337"/>
                <a:gd name="T31" fmla="*/ 89 h 112"/>
                <a:gd name="T32" fmla="*/ 3 w 337"/>
                <a:gd name="T33" fmla="*/ 74 h 112"/>
                <a:gd name="T34" fmla="*/ 0 w 337"/>
                <a:gd name="T35" fmla="*/ 56 h 112"/>
                <a:gd name="T36" fmla="*/ 3 w 337"/>
                <a:gd name="T37" fmla="*/ 39 h 112"/>
                <a:gd name="T38" fmla="*/ 11 w 337"/>
                <a:gd name="T39" fmla="*/ 23 h 112"/>
                <a:gd name="T40" fmla="*/ 22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3"/>
                  </a:lnTo>
                  <a:lnTo>
                    <a:pt x="333" y="39"/>
                  </a:lnTo>
                  <a:lnTo>
                    <a:pt x="337" y="56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Freeform 246"/>
            <p:cNvSpPr>
              <a:spLocks/>
            </p:cNvSpPr>
            <p:nvPr/>
          </p:nvSpPr>
          <p:spPr bwMode="auto">
            <a:xfrm>
              <a:off x="10345738" y="3055938"/>
              <a:ext cx="53975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3 h 112"/>
                <a:gd name="T10" fmla="*/ 333 w 337"/>
                <a:gd name="T11" fmla="*/ 38 h 112"/>
                <a:gd name="T12" fmla="*/ 337 w 337"/>
                <a:gd name="T13" fmla="*/ 56 h 112"/>
                <a:gd name="T14" fmla="*/ 333 w 337"/>
                <a:gd name="T15" fmla="*/ 73 h 112"/>
                <a:gd name="T16" fmla="*/ 325 w 337"/>
                <a:gd name="T17" fmla="*/ 90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2 w 337"/>
                <a:gd name="T29" fmla="*/ 101 h 112"/>
                <a:gd name="T30" fmla="*/ 11 w 337"/>
                <a:gd name="T31" fmla="*/ 90 h 112"/>
                <a:gd name="T32" fmla="*/ 3 w 337"/>
                <a:gd name="T33" fmla="*/ 73 h 112"/>
                <a:gd name="T34" fmla="*/ 0 w 337"/>
                <a:gd name="T35" fmla="*/ 56 h 112"/>
                <a:gd name="T36" fmla="*/ 3 w 337"/>
                <a:gd name="T37" fmla="*/ 38 h 112"/>
                <a:gd name="T38" fmla="*/ 11 w 337"/>
                <a:gd name="T39" fmla="*/ 23 h 112"/>
                <a:gd name="T40" fmla="*/ 22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3"/>
                  </a:lnTo>
                  <a:lnTo>
                    <a:pt x="333" y="38"/>
                  </a:lnTo>
                  <a:lnTo>
                    <a:pt x="337" y="56"/>
                  </a:lnTo>
                  <a:lnTo>
                    <a:pt x="333" y="73"/>
                  </a:lnTo>
                  <a:lnTo>
                    <a:pt x="325" y="90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247"/>
            <p:cNvSpPr>
              <a:spLocks/>
            </p:cNvSpPr>
            <p:nvPr/>
          </p:nvSpPr>
          <p:spPr bwMode="auto">
            <a:xfrm>
              <a:off x="10345738" y="3090863"/>
              <a:ext cx="53975" cy="17463"/>
            </a:xfrm>
            <a:custGeom>
              <a:avLst/>
              <a:gdLst>
                <a:gd name="T0" fmla="*/ 56 w 337"/>
                <a:gd name="T1" fmla="*/ 0 h 113"/>
                <a:gd name="T2" fmla="*/ 280 w 337"/>
                <a:gd name="T3" fmla="*/ 0 h 113"/>
                <a:gd name="T4" fmla="*/ 298 w 337"/>
                <a:gd name="T5" fmla="*/ 3 h 113"/>
                <a:gd name="T6" fmla="*/ 313 w 337"/>
                <a:gd name="T7" fmla="*/ 12 h 113"/>
                <a:gd name="T8" fmla="*/ 325 w 337"/>
                <a:gd name="T9" fmla="*/ 24 h 113"/>
                <a:gd name="T10" fmla="*/ 333 w 337"/>
                <a:gd name="T11" fmla="*/ 39 h 113"/>
                <a:gd name="T12" fmla="*/ 337 w 337"/>
                <a:gd name="T13" fmla="*/ 57 h 113"/>
                <a:gd name="T14" fmla="*/ 333 w 337"/>
                <a:gd name="T15" fmla="*/ 74 h 113"/>
                <a:gd name="T16" fmla="*/ 325 w 337"/>
                <a:gd name="T17" fmla="*/ 89 h 113"/>
                <a:gd name="T18" fmla="*/ 313 w 337"/>
                <a:gd name="T19" fmla="*/ 101 h 113"/>
                <a:gd name="T20" fmla="*/ 298 w 337"/>
                <a:gd name="T21" fmla="*/ 110 h 113"/>
                <a:gd name="T22" fmla="*/ 280 w 337"/>
                <a:gd name="T23" fmla="*/ 113 h 113"/>
                <a:gd name="T24" fmla="*/ 56 w 337"/>
                <a:gd name="T25" fmla="*/ 113 h 113"/>
                <a:gd name="T26" fmla="*/ 38 w 337"/>
                <a:gd name="T27" fmla="*/ 110 h 113"/>
                <a:gd name="T28" fmla="*/ 22 w 337"/>
                <a:gd name="T29" fmla="*/ 101 h 113"/>
                <a:gd name="T30" fmla="*/ 11 w 337"/>
                <a:gd name="T31" fmla="*/ 89 h 113"/>
                <a:gd name="T32" fmla="*/ 3 w 337"/>
                <a:gd name="T33" fmla="*/ 74 h 113"/>
                <a:gd name="T34" fmla="*/ 0 w 337"/>
                <a:gd name="T35" fmla="*/ 57 h 113"/>
                <a:gd name="T36" fmla="*/ 3 w 337"/>
                <a:gd name="T37" fmla="*/ 39 h 113"/>
                <a:gd name="T38" fmla="*/ 11 w 337"/>
                <a:gd name="T39" fmla="*/ 24 h 113"/>
                <a:gd name="T40" fmla="*/ 22 w 337"/>
                <a:gd name="T41" fmla="*/ 12 h 113"/>
                <a:gd name="T42" fmla="*/ 38 w 337"/>
                <a:gd name="T43" fmla="*/ 3 h 113"/>
                <a:gd name="T44" fmla="*/ 56 w 33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3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2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7" y="57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10"/>
                  </a:lnTo>
                  <a:lnTo>
                    <a:pt x="280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248"/>
            <p:cNvSpPr>
              <a:spLocks/>
            </p:cNvSpPr>
            <p:nvPr/>
          </p:nvSpPr>
          <p:spPr bwMode="auto">
            <a:xfrm>
              <a:off x="10345738" y="3127375"/>
              <a:ext cx="53975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2 h 112"/>
                <a:gd name="T10" fmla="*/ 333 w 337"/>
                <a:gd name="T11" fmla="*/ 39 h 112"/>
                <a:gd name="T12" fmla="*/ 337 w 337"/>
                <a:gd name="T13" fmla="*/ 56 h 112"/>
                <a:gd name="T14" fmla="*/ 333 w 337"/>
                <a:gd name="T15" fmla="*/ 74 h 112"/>
                <a:gd name="T16" fmla="*/ 325 w 337"/>
                <a:gd name="T17" fmla="*/ 89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2 w 337"/>
                <a:gd name="T29" fmla="*/ 101 h 112"/>
                <a:gd name="T30" fmla="*/ 11 w 337"/>
                <a:gd name="T31" fmla="*/ 89 h 112"/>
                <a:gd name="T32" fmla="*/ 3 w 337"/>
                <a:gd name="T33" fmla="*/ 74 h 112"/>
                <a:gd name="T34" fmla="*/ 0 w 337"/>
                <a:gd name="T35" fmla="*/ 56 h 112"/>
                <a:gd name="T36" fmla="*/ 3 w 337"/>
                <a:gd name="T37" fmla="*/ 39 h 112"/>
                <a:gd name="T38" fmla="*/ 11 w 337"/>
                <a:gd name="T39" fmla="*/ 22 h 112"/>
                <a:gd name="T40" fmla="*/ 22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2"/>
                  </a:lnTo>
                  <a:lnTo>
                    <a:pt x="333" y="39"/>
                  </a:lnTo>
                  <a:lnTo>
                    <a:pt x="337" y="56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249"/>
            <p:cNvSpPr>
              <a:spLocks/>
            </p:cNvSpPr>
            <p:nvPr/>
          </p:nvSpPr>
          <p:spPr bwMode="auto">
            <a:xfrm>
              <a:off x="10345738" y="3162300"/>
              <a:ext cx="53975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3 h 112"/>
                <a:gd name="T10" fmla="*/ 333 w 337"/>
                <a:gd name="T11" fmla="*/ 38 h 112"/>
                <a:gd name="T12" fmla="*/ 337 w 337"/>
                <a:gd name="T13" fmla="*/ 56 h 112"/>
                <a:gd name="T14" fmla="*/ 333 w 337"/>
                <a:gd name="T15" fmla="*/ 73 h 112"/>
                <a:gd name="T16" fmla="*/ 325 w 337"/>
                <a:gd name="T17" fmla="*/ 89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2 w 337"/>
                <a:gd name="T29" fmla="*/ 101 h 112"/>
                <a:gd name="T30" fmla="*/ 11 w 337"/>
                <a:gd name="T31" fmla="*/ 89 h 112"/>
                <a:gd name="T32" fmla="*/ 3 w 337"/>
                <a:gd name="T33" fmla="*/ 73 h 112"/>
                <a:gd name="T34" fmla="*/ 0 w 337"/>
                <a:gd name="T35" fmla="*/ 56 h 112"/>
                <a:gd name="T36" fmla="*/ 3 w 337"/>
                <a:gd name="T37" fmla="*/ 38 h 112"/>
                <a:gd name="T38" fmla="*/ 11 w 337"/>
                <a:gd name="T39" fmla="*/ 23 h 112"/>
                <a:gd name="T40" fmla="*/ 22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3"/>
                  </a:lnTo>
                  <a:lnTo>
                    <a:pt x="333" y="38"/>
                  </a:lnTo>
                  <a:lnTo>
                    <a:pt x="337" y="56"/>
                  </a:lnTo>
                  <a:lnTo>
                    <a:pt x="333" y="73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250"/>
            <p:cNvSpPr>
              <a:spLocks/>
            </p:cNvSpPr>
            <p:nvPr/>
          </p:nvSpPr>
          <p:spPr bwMode="auto">
            <a:xfrm>
              <a:off x="10453688" y="2984500"/>
              <a:ext cx="52388" cy="17463"/>
            </a:xfrm>
            <a:custGeom>
              <a:avLst/>
              <a:gdLst>
                <a:gd name="T0" fmla="*/ 56 w 337"/>
                <a:gd name="T1" fmla="*/ 0 h 113"/>
                <a:gd name="T2" fmla="*/ 280 w 337"/>
                <a:gd name="T3" fmla="*/ 0 h 113"/>
                <a:gd name="T4" fmla="*/ 298 w 337"/>
                <a:gd name="T5" fmla="*/ 3 h 113"/>
                <a:gd name="T6" fmla="*/ 313 w 337"/>
                <a:gd name="T7" fmla="*/ 12 h 113"/>
                <a:gd name="T8" fmla="*/ 325 w 337"/>
                <a:gd name="T9" fmla="*/ 24 h 113"/>
                <a:gd name="T10" fmla="*/ 333 w 337"/>
                <a:gd name="T11" fmla="*/ 39 h 113"/>
                <a:gd name="T12" fmla="*/ 337 w 337"/>
                <a:gd name="T13" fmla="*/ 57 h 113"/>
                <a:gd name="T14" fmla="*/ 333 w 337"/>
                <a:gd name="T15" fmla="*/ 74 h 113"/>
                <a:gd name="T16" fmla="*/ 325 w 337"/>
                <a:gd name="T17" fmla="*/ 89 h 113"/>
                <a:gd name="T18" fmla="*/ 313 w 337"/>
                <a:gd name="T19" fmla="*/ 101 h 113"/>
                <a:gd name="T20" fmla="*/ 298 w 337"/>
                <a:gd name="T21" fmla="*/ 110 h 113"/>
                <a:gd name="T22" fmla="*/ 280 w 337"/>
                <a:gd name="T23" fmla="*/ 113 h 113"/>
                <a:gd name="T24" fmla="*/ 56 w 337"/>
                <a:gd name="T25" fmla="*/ 113 h 113"/>
                <a:gd name="T26" fmla="*/ 38 w 337"/>
                <a:gd name="T27" fmla="*/ 110 h 113"/>
                <a:gd name="T28" fmla="*/ 23 w 337"/>
                <a:gd name="T29" fmla="*/ 101 h 113"/>
                <a:gd name="T30" fmla="*/ 11 w 337"/>
                <a:gd name="T31" fmla="*/ 89 h 113"/>
                <a:gd name="T32" fmla="*/ 3 w 337"/>
                <a:gd name="T33" fmla="*/ 74 h 113"/>
                <a:gd name="T34" fmla="*/ 0 w 337"/>
                <a:gd name="T35" fmla="*/ 57 h 113"/>
                <a:gd name="T36" fmla="*/ 3 w 337"/>
                <a:gd name="T37" fmla="*/ 39 h 113"/>
                <a:gd name="T38" fmla="*/ 11 w 337"/>
                <a:gd name="T39" fmla="*/ 24 h 113"/>
                <a:gd name="T40" fmla="*/ 23 w 337"/>
                <a:gd name="T41" fmla="*/ 12 h 113"/>
                <a:gd name="T42" fmla="*/ 38 w 337"/>
                <a:gd name="T43" fmla="*/ 3 h 113"/>
                <a:gd name="T44" fmla="*/ 56 w 33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3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2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7" y="57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10"/>
                  </a:lnTo>
                  <a:lnTo>
                    <a:pt x="280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251"/>
            <p:cNvSpPr>
              <a:spLocks/>
            </p:cNvSpPr>
            <p:nvPr/>
          </p:nvSpPr>
          <p:spPr bwMode="auto">
            <a:xfrm>
              <a:off x="10453688" y="3019425"/>
              <a:ext cx="52388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3 h 112"/>
                <a:gd name="T10" fmla="*/ 333 w 337"/>
                <a:gd name="T11" fmla="*/ 39 h 112"/>
                <a:gd name="T12" fmla="*/ 337 w 337"/>
                <a:gd name="T13" fmla="*/ 56 h 112"/>
                <a:gd name="T14" fmla="*/ 333 w 337"/>
                <a:gd name="T15" fmla="*/ 74 h 112"/>
                <a:gd name="T16" fmla="*/ 325 w 337"/>
                <a:gd name="T17" fmla="*/ 89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89 h 112"/>
                <a:gd name="T32" fmla="*/ 3 w 337"/>
                <a:gd name="T33" fmla="*/ 74 h 112"/>
                <a:gd name="T34" fmla="*/ 0 w 337"/>
                <a:gd name="T35" fmla="*/ 56 h 112"/>
                <a:gd name="T36" fmla="*/ 3 w 337"/>
                <a:gd name="T37" fmla="*/ 39 h 112"/>
                <a:gd name="T38" fmla="*/ 11 w 337"/>
                <a:gd name="T39" fmla="*/ 23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3"/>
                  </a:lnTo>
                  <a:lnTo>
                    <a:pt x="333" y="39"/>
                  </a:lnTo>
                  <a:lnTo>
                    <a:pt x="337" y="56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252"/>
            <p:cNvSpPr>
              <a:spLocks/>
            </p:cNvSpPr>
            <p:nvPr/>
          </p:nvSpPr>
          <p:spPr bwMode="auto">
            <a:xfrm>
              <a:off x="10453688" y="3055938"/>
              <a:ext cx="52388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3 h 112"/>
                <a:gd name="T10" fmla="*/ 333 w 337"/>
                <a:gd name="T11" fmla="*/ 38 h 112"/>
                <a:gd name="T12" fmla="*/ 337 w 337"/>
                <a:gd name="T13" fmla="*/ 56 h 112"/>
                <a:gd name="T14" fmla="*/ 333 w 337"/>
                <a:gd name="T15" fmla="*/ 73 h 112"/>
                <a:gd name="T16" fmla="*/ 325 w 337"/>
                <a:gd name="T17" fmla="*/ 90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90 h 112"/>
                <a:gd name="T32" fmla="*/ 3 w 337"/>
                <a:gd name="T33" fmla="*/ 73 h 112"/>
                <a:gd name="T34" fmla="*/ 0 w 337"/>
                <a:gd name="T35" fmla="*/ 56 h 112"/>
                <a:gd name="T36" fmla="*/ 3 w 337"/>
                <a:gd name="T37" fmla="*/ 38 h 112"/>
                <a:gd name="T38" fmla="*/ 11 w 337"/>
                <a:gd name="T39" fmla="*/ 23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3"/>
                  </a:lnTo>
                  <a:lnTo>
                    <a:pt x="333" y="38"/>
                  </a:lnTo>
                  <a:lnTo>
                    <a:pt x="337" y="56"/>
                  </a:lnTo>
                  <a:lnTo>
                    <a:pt x="333" y="73"/>
                  </a:lnTo>
                  <a:lnTo>
                    <a:pt x="325" y="90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253"/>
            <p:cNvSpPr>
              <a:spLocks/>
            </p:cNvSpPr>
            <p:nvPr/>
          </p:nvSpPr>
          <p:spPr bwMode="auto">
            <a:xfrm>
              <a:off x="10453688" y="3090863"/>
              <a:ext cx="52388" cy="17463"/>
            </a:xfrm>
            <a:custGeom>
              <a:avLst/>
              <a:gdLst>
                <a:gd name="T0" fmla="*/ 56 w 337"/>
                <a:gd name="T1" fmla="*/ 0 h 113"/>
                <a:gd name="T2" fmla="*/ 280 w 337"/>
                <a:gd name="T3" fmla="*/ 0 h 113"/>
                <a:gd name="T4" fmla="*/ 298 w 337"/>
                <a:gd name="T5" fmla="*/ 3 h 113"/>
                <a:gd name="T6" fmla="*/ 313 w 337"/>
                <a:gd name="T7" fmla="*/ 12 h 113"/>
                <a:gd name="T8" fmla="*/ 325 w 337"/>
                <a:gd name="T9" fmla="*/ 24 h 113"/>
                <a:gd name="T10" fmla="*/ 333 w 337"/>
                <a:gd name="T11" fmla="*/ 39 h 113"/>
                <a:gd name="T12" fmla="*/ 337 w 337"/>
                <a:gd name="T13" fmla="*/ 57 h 113"/>
                <a:gd name="T14" fmla="*/ 333 w 337"/>
                <a:gd name="T15" fmla="*/ 74 h 113"/>
                <a:gd name="T16" fmla="*/ 325 w 337"/>
                <a:gd name="T17" fmla="*/ 89 h 113"/>
                <a:gd name="T18" fmla="*/ 313 w 337"/>
                <a:gd name="T19" fmla="*/ 101 h 113"/>
                <a:gd name="T20" fmla="*/ 298 w 337"/>
                <a:gd name="T21" fmla="*/ 110 h 113"/>
                <a:gd name="T22" fmla="*/ 280 w 337"/>
                <a:gd name="T23" fmla="*/ 113 h 113"/>
                <a:gd name="T24" fmla="*/ 56 w 337"/>
                <a:gd name="T25" fmla="*/ 113 h 113"/>
                <a:gd name="T26" fmla="*/ 38 w 337"/>
                <a:gd name="T27" fmla="*/ 110 h 113"/>
                <a:gd name="T28" fmla="*/ 23 w 337"/>
                <a:gd name="T29" fmla="*/ 101 h 113"/>
                <a:gd name="T30" fmla="*/ 11 w 337"/>
                <a:gd name="T31" fmla="*/ 89 h 113"/>
                <a:gd name="T32" fmla="*/ 3 w 337"/>
                <a:gd name="T33" fmla="*/ 74 h 113"/>
                <a:gd name="T34" fmla="*/ 0 w 337"/>
                <a:gd name="T35" fmla="*/ 57 h 113"/>
                <a:gd name="T36" fmla="*/ 3 w 337"/>
                <a:gd name="T37" fmla="*/ 39 h 113"/>
                <a:gd name="T38" fmla="*/ 11 w 337"/>
                <a:gd name="T39" fmla="*/ 24 h 113"/>
                <a:gd name="T40" fmla="*/ 23 w 337"/>
                <a:gd name="T41" fmla="*/ 12 h 113"/>
                <a:gd name="T42" fmla="*/ 38 w 337"/>
                <a:gd name="T43" fmla="*/ 3 h 113"/>
                <a:gd name="T44" fmla="*/ 56 w 33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3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2"/>
                  </a:lnTo>
                  <a:lnTo>
                    <a:pt x="325" y="24"/>
                  </a:lnTo>
                  <a:lnTo>
                    <a:pt x="333" y="39"/>
                  </a:lnTo>
                  <a:lnTo>
                    <a:pt x="337" y="57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10"/>
                  </a:lnTo>
                  <a:lnTo>
                    <a:pt x="280" y="113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Freeform 254"/>
            <p:cNvSpPr>
              <a:spLocks/>
            </p:cNvSpPr>
            <p:nvPr/>
          </p:nvSpPr>
          <p:spPr bwMode="auto">
            <a:xfrm>
              <a:off x="10453688" y="3127375"/>
              <a:ext cx="52388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2 h 112"/>
                <a:gd name="T10" fmla="*/ 333 w 337"/>
                <a:gd name="T11" fmla="*/ 39 h 112"/>
                <a:gd name="T12" fmla="*/ 337 w 337"/>
                <a:gd name="T13" fmla="*/ 56 h 112"/>
                <a:gd name="T14" fmla="*/ 333 w 337"/>
                <a:gd name="T15" fmla="*/ 74 h 112"/>
                <a:gd name="T16" fmla="*/ 325 w 337"/>
                <a:gd name="T17" fmla="*/ 89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89 h 112"/>
                <a:gd name="T32" fmla="*/ 3 w 337"/>
                <a:gd name="T33" fmla="*/ 74 h 112"/>
                <a:gd name="T34" fmla="*/ 0 w 337"/>
                <a:gd name="T35" fmla="*/ 56 h 112"/>
                <a:gd name="T36" fmla="*/ 3 w 337"/>
                <a:gd name="T37" fmla="*/ 39 h 112"/>
                <a:gd name="T38" fmla="*/ 11 w 337"/>
                <a:gd name="T39" fmla="*/ 22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2"/>
                  </a:lnTo>
                  <a:lnTo>
                    <a:pt x="333" y="39"/>
                  </a:lnTo>
                  <a:lnTo>
                    <a:pt x="337" y="56"/>
                  </a:lnTo>
                  <a:lnTo>
                    <a:pt x="333" y="74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Freeform 255"/>
            <p:cNvSpPr>
              <a:spLocks/>
            </p:cNvSpPr>
            <p:nvPr/>
          </p:nvSpPr>
          <p:spPr bwMode="auto">
            <a:xfrm>
              <a:off x="10453688" y="3162300"/>
              <a:ext cx="52388" cy="17463"/>
            </a:xfrm>
            <a:custGeom>
              <a:avLst/>
              <a:gdLst>
                <a:gd name="T0" fmla="*/ 56 w 337"/>
                <a:gd name="T1" fmla="*/ 0 h 112"/>
                <a:gd name="T2" fmla="*/ 280 w 337"/>
                <a:gd name="T3" fmla="*/ 0 h 112"/>
                <a:gd name="T4" fmla="*/ 298 w 337"/>
                <a:gd name="T5" fmla="*/ 3 h 112"/>
                <a:gd name="T6" fmla="*/ 313 w 337"/>
                <a:gd name="T7" fmla="*/ 11 h 112"/>
                <a:gd name="T8" fmla="*/ 325 w 337"/>
                <a:gd name="T9" fmla="*/ 23 h 112"/>
                <a:gd name="T10" fmla="*/ 333 w 337"/>
                <a:gd name="T11" fmla="*/ 38 h 112"/>
                <a:gd name="T12" fmla="*/ 337 w 337"/>
                <a:gd name="T13" fmla="*/ 56 h 112"/>
                <a:gd name="T14" fmla="*/ 333 w 337"/>
                <a:gd name="T15" fmla="*/ 73 h 112"/>
                <a:gd name="T16" fmla="*/ 325 w 337"/>
                <a:gd name="T17" fmla="*/ 89 h 112"/>
                <a:gd name="T18" fmla="*/ 313 w 337"/>
                <a:gd name="T19" fmla="*/ 101 h 112"/>
                <a:gd name="T20" fmla="*/ 298 w 337"/>
                <a:gd name="T21" fmla="*/ 109 h 112"/>
                <a:gd name="T22" fmla="*/ 280 w 337"/>
                <a:gd name="T23" fmla="*/ 112 h 112"/>
                <a:gd name="T24" fmla="*/ 56 w 337"/>
                <a:gd name="T25" fmla="*/ 112 h 112"/>
                <a:gd name="T26" fmla="*/ 38 w 337"/>
                <a:gd name="T27" fmla="*/ 109 h 112"/>
                <a:gd name="T28" fmla="*/ 23 w 337"/>
                <a:gd name="T29" fmla="*/ 101 h 112"/>
                <a:gd name="T30" fmla="*/ 11 w 337"/>
                <a:gd name="T31" fmla="*/ 89 h 112"/>
                <a:gd name="T32" fmla="*/ 3 w 337"/>
                <a:gd name="T33" fmla="*/ 73 h 112"/>
                <a:gd name="T34" fmla="*/ 0 w 337"/>
                <a:gd name="T35" fmla="*/ 56 h 112"/>
                <a:gd name="T36" fmla="*/ 3 w 337"/>
                <a:gd name="T37" fmla="*/ 38 h 112"/>
                <a:gd name="T38" fmla="*/ 11 w 337"/>
                <a:gd name="T39" fmla="*/ 23 h 112"/>
                <a:gd name="T40" fmla="*/ 23 w 337"/>
                <a:gd name="T41" fmla="*/ 11 h 112"/>
                <a:gd name="T42" fmla="*/ 38 w 337"/>
                <a:gd name="T43" fmla="*/ 3 h 112"/>
                <a:gd name="T44" fmla="*/ 56 w 33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7" h="112">
                  <a:moveTo>
                    <a:pt x="56" y="0"/>
                  </a:moveTo>
                  <a:lnTo>
                    <a:pt x="280" y="0"/>
                  </a:lnTo>
                  <a:lnTo>
                    <a:pt x="298" y="3"/>
                  </a:lnTo>
                  <a:lnTo>
                    <a:pt x="313" y="11"/>
                  </a:lnTo>
                  <a:lnTo>
                    <a:pt x="325" y="23"/>
                  </a:lnTo>
                  <a:lnTo>
                    <a:pt x="333" y="38"/>
                  </a:lnTo>
                  <a:lnTo>
                    <a:pt x="337" y="56"/>
                  </a:lnTo>
                  <a:lnTo>
                    <a:pt x="333" y="73"/>
                  </a:lnTo>
                  <a:lnTo>
                    <a:pt x="325" y="89"/>
                  </a:lnTo>
                  <a:lnTo>
                    <a:pt x="313" y="101"/>
                  </a:lnTo>
                  <a:lnTo>
                    <a:pt x="298" y="109"/>
                  </a:lnTo>
                  <a:lnTo>
                    <a:pt x="280" y="112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94" name="Group 868"/>
          <p:cNvGrpSpPr/>
          <p:nvPr/>
        </p:nvGrpSpPr>
        <p:grpSpPr>
          <a:xfrm>
            <a:off x="8761118" y="686470"/>
            <a:ext cx="536575" cy="523875"/>
            <a:chOff x="9093200" y="2703513"/>
            <a:chExt cx="536575" cy="523875"/>
          </a:xfrm>
          <a:solidFill>
            <a:srgbClr val="000000"/>
          </a:solidFill>
        </p:grpSpPr>
        <p:sp>
          <p:nvSpPr>
            <p:cNvPr id="1495" name="Freeform 260"/>
            <p:cNvSpPr>
              <a:spLocks noEditPoints="1"/>
            </p:cNvSpPr>
            <p:nvPr/>
          </p:nvSpPr>
          <p:spPr bwMode="auto">
            <a:xfrm>
              <a:off x="9093200" y="2703513"/>
              <a:ext cx="536575" cy="523875"/>
            </a:xfrm>
            <a:custGeom>
              <a:avLst/>
              <a:gdLst>
                <a:gd name="T0" fmla="*/ 237 w 3380"/>
                <a:gd name="T1" fmla="*/ 3106 h 3304"/>
                <a:gd name="T2" fmla="*/ 288 w 3380"/>
                <a:gd name="T3" fmla="*/ 3160 h 3304"/>
                <a:gd name="T4" fmla="*/ 292 w 3380"/>
                <a:gd name="T5" fmla="*/ 3103 h 3304"/>
                <a:gd name="T6" fmla="*/ 356 w 3380"/>
                <a:gd name="T7" fmla="*/ 3083 h 3304"/>
                <a:gd name="T8" fmla="*/ 394 w 3380"/>
                <a:gd name="T9" fmla="*/ 3136 h 3304"/>
                <a:gd name="T10" fmla="*/ 363 w 3380"/>
                <a:gd name="T11" fmla="*/ 3185 h 3304"/>
                <a:gd name="T12" fmla="*/ 3010 w 3380"/>
                <a:gd name="T13" fmla="*/ 3192 h 3304"/>
                <a:gd name="T14" fmla="*/ 3005 w 3380"/>
                <a:gd name="T15" fmla="*/ 3177 h 3304"/>
                <a:gd name="T16" fmla="*/ 2989 w 3380"/>
                <a:gd name="T17" fmla="*/ 3118 h 3304"/>
                <a:gd name="T18" fmla="*/ 3042 w 3380"/>
                <a:gd name="T19" fmla="*/ 3080 h 3304"/>
                <a:gd name="T20" fmla="*/ 3096 w 3380"/>
                <a:gd name="T21" fmla="*/ 3118 h 3304"/>
                <a:gd name="T22" fmla="*/ 3086 w 3380"/>
                <a:gd name="T23" fmla="*/ 3170 h 3304"/>
                <a:gd name="T24" fmla="*/ 3152 w 3380"/>
                <a:gd name="T25" fmla="*/ 3079 h 3304"/>
                <a:gd name="T26" fmla="*/ 113 w 3380"/>
                <a:gd name="T27" fmla="*/ 1176 h 3304"/>
                <a:gd name="T28" fmla="*/ 2999 w 3380"/>
                <a:gd name="T29" fmla="*/ 1176 h 3304"/>
                <a:gd name="T30" fmla="*/ 3038 w 3380"/>
                <a:gd name="T31" fmla="*/ 1309 h 3304"/>
                <a:gd name="T32" fmla="*/ 2997 w 3380"/>
                <a:gd name="T33" fmla="*/ 1343 h 3304"/>
                <a:gd name="T34" fmla="*/ 2943 w 3380"/>
                <a:gd name="T35" fmla="*/ 1324 h 3304"/>
                <a:gd name="T36" fmla="*/ 446 w 3380"/>
                <a:gd name="T37" fmla="*/ 1310 h 3304"/>
                <a:gd name="T38" fmla="*/ 394 w 3380"/>
                <a:gd name="T39" fmla="*/ 1344 h 3304"/>
                <a:gd name="T40" fmla="*/ 349 w 3380"/>
                <a:gd name="T41" fmla="*/ 1321 h 3304"/>
                <a:gd name="T42" fmla="*/ 342 w 3380"/>
                <a:gd name="T43" fmla="*/ 1266 h 3304"/>
                <a:gd name="T44" fmla="*/ 919 w 3380"/>
                <a:gd name="T45" fmla="*/ 283 h 3304"/>
                <a:gd name="T46" fmla="*/ 861 w 3380"/>
                <a:gd name="T47" fmla="*/ 333 h 3304"/>
                <a:gd name="T48" fmla="*/ 2510 w 3380"/>
                <a:gd name="T49" fmla="*/ 315 h 3304"/>
                <a:gd name="T50" fmla="*/ 2441 w 3380"/>
                <a:gd name="T51" fmla="*/ 280 h 3304"/>
                <a:gd name="T52" fmla="*/ 2314 w 3380"/>
                <a:gd name="T53" fmla="*/ 366 h 3304"/>
                <a:gd name="T54" fmla="*/ 2208 w 3380"/>
                <a:gd name="T55" fmla="*/ 438 h 3304"/>
                <a:gd name="T56" fmla="*/ 1205 w 3380"/>
                <a:gd name="T57" fmla="*/ 445 h 3304"/>
                <a:gd name="T58" fmla="*/ 1089 w 3380"/>
                <a:gd name="T59" fmla="*/ 390 h 3304"/>
                <a:gd name="T60" fmla="*/ 1022 w 3380"/>
                <a:gd name="T61" fmla="*/ 280 h 3304"/>
                <a:gd name="T62" fmla="*/ 1190 w 3380"/>
                <a:gd name="T63" fmla="*/ 124 h 3304"/>
                <a:gd name="T64" fmla="*/ 1129 w 3380"/>
                <a:gd name="T65" fmla="*/ 199 h 3304"/>
                <a:gd name="T66" fmla="*/ 1151 w 3380"/>
                <a:gd name="T67" fmla="*/ 294 h 3304"/>
                <a:gd name="T68" fmla="*/ 1239 w 3380"/>
                <a:gd name="T69" fmla="*/ 336 h 3304"/>
                <a:gd name="T70" fmla="*/ 2211 w 3380"/>
                <a:gd name="T71" fmla="*/ 311 h 3304"/>
                <a:gd name="T72" fmla="*/ 2254 w 3380"/>
                <a:gd name="T73" fmla="*/ 224 h 3304"/>
                <a:gd name="T74" fmla="*/ 2211 w 3380"/>
                <a:gd name="T75" fmla="*/ 136 h 3304"/>
                <a:gd name="T76" fmla="*/ 1239 w 3380"/>
                <a:gd name="T77" fmla="*/ 112 h 3304"/>
                <a:gd name="T78" fmla="*/ 2208 w 3380"/>
                <a:gd name="T79" fmla="*/ 11 h 3304"/>
                <a:gd name="T80" fmla="*/ 2314 w 3380"/>
                <a:gd name="T81" fmla="*/ 81 h 3304"/>
                <a:gd name="T82" fmla="*/ 2441 w 3380"/>
                <a:gd name="T83" fmla="*/ 167 h 3304"/>
                <a:gd name="T84" fmla="*/ 2564 w 3380"/>
                <a:gd name="T85" fmla="*/ 210 h 3304"/>
                <a:gd name="T86" fmla="*/ 2952 w 3380"/>
                <a:gd name="T87" fmla="*/ 1063 h 3304"/>
                <a:gd name="T88" fmla="*/ 3267 w 3380"/>
                <a:gd name="T89" fmla="*/ 3049 h 3304"/>
                <a:gd name="T90" fmla="*/ 3226 w 3380"/>
                <a:gd name="T91" fmla="*/ 3187 h 3304"/>
                <a:gd name="T92" fmla="*/ 3119 w 3380"/>
                <a:gd name="T93" fmla="*/ 3280 h 3304"/>
                <a:gd name="T94" fmla="*/ 370 w 3380"/>
                <a:gd name="T95" fmla="*/ 3304 h 3304"/>
                <a:gd name="T96" fmla="*/ 230 w 3380"/>
                <a:gd name="T97" fmla="*/ 3263 h 3304"/>
                <a:gd name="T98" fmla="*/ 136 w 3380"/>
                <a:gd name="T99" fmla="*/ 3156 h 3304"/>
                <a:gd name="T100" fmla="*/ 113 w 3380"/>
                <a:gd name="T101" fmla="*/ 1512 h 3304"/>
                <a:gd name="T102" fmla="*/ 756 w 3380"/>
                <a:gd name="T103" fmla="*/ 289 h 3304"/>
                <a:gd name="T104" fmla="*/ 843 w 3380"/>
                <a:gd name="T105" fmla="*/ 192 h 3304"/>
                <a:gd name="T106" fmla="*/ 1022 w 3380"/>
                <a:gd name="T107" fmla="*/ 167 h 3304"/>
                <a:gd name="T108" fmla="*/ 1089 w 3380"/>
                <a:gd name="T109" fmla="*/ 58 h 3304"/>
                <a:gd name="T110" fmla="*/ 1205 w 3380"/>
                <a:gd name="T111" fmla="*/ 2 h 3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80" h="3304">
                  <a:moveTo>
                    <a:pt x="225" y="1512"/>
                  </a:moveTo>
                  <a:lnTo>
                    <a:pt x="225" y="3049"/>
                  </a:lnTo>
                  <a:lnTo>
                    <a:pt x="228" y="3079"/>
                  </a:lnTo>
                  <a:lnTo>
                    <a:pt x="237" y="3106"/>
                  </a:lnTo>
                  <a:lnTo>
                    <a:pt x="252" y="3132"/>
                  </a:lnTo>
                  <a:lnTo>
                    <a:pt x="271" y="3153"/>
                  </a:lnTo>
                  <a:lnTo>
                    <a:pt x="294" y="3170"/>
                  </a:lnTo>
                  <a:lnTo>
                    <a:pt x="288" y="3160"/>
                  </a:lnTo>
                  <a:lnTo>
                    <a:pt x="283" y="3148"/>
                  </a:lnTo>
                  <a:lnTo>
                    <a:pt x="281" y="3136"/>
                  </a:lnTo>
                  <a:lnTo>
                    <a:pt x="284" y="3118"/>
                  </a:lnTo>
                  <a:lnTo>
                    <a:pt x="292" y="3103"/>
                  </a:lnTo>
                  <a:lnTo>
                    <a:pt x="304" y="3091"/>
                  </a:lnTo>
                  <a:lnTo>
                    <a:pt x="320" y="3083"/>
                  </a:lnTo>
                  <a:lnTo>
                    <a:pt x="338" y="3080"/>
                  </a:lnTo>
                  <a:lnTo>
                    <a:pt x="356" y="3083"/>
                  </a:lnTo>
                  <a:lnTo>
                    <a:pt x="371" y="3091"/>
                  </a:lnTo>
                  <a:lnTo>
                    <a:pt x="384" y="3103"/>
                  </a:lnTo>
                  <a:lnTo>
                    <a:pt x="391" y="3118"/>
                  </a:lnTo>
                  <a:lnTo>
                    <a:pt x="394" y="3136"/>
                  </a:lnTo>
                  <a:lnTo>
                    <a:pt x="392" y="3152"/>
                  </a:lnTo>
                  <a:lnTo>
                    <a:pt x="386" y="3165"/>
                  </a:lnTo>
                  <a:lnTo>
                    <a:pt x="375" y="3177"/>
                  </a:lnTo>
                  <a:lnTo>
                    <a:pt x="363" y="3185"/>
                  </a:lnTo>
                  <a:lnTo>
                    <a:pt x="348" y="3190"/>
                  </a:lnTo>
                  <a:lnTo>
                    <a:pt x="359" y="3191"/>
                  </a:lnTo>
                  <a:lnTo>
                    <a:pt x="370" y="3192"/>
                  </a:lnTo>
                  <a:lnTo>
                    <a:pt x="3010" y="3192"/>
                  </a:lnTo>
                  <a:lnTo>
                    <a:pt x="3021" y="3191"/>
                  </a:lnTo>
                  <a:lnTo>
                    <a:pt x="3032" y="3190"/>
                  </a:lnTo>
                  <a:lnTo>
                    <a:pt x="3017" y="3185"/>
                  </a:lnTo>
                  <a:lnTo>
                    <a:pt x="3005" y="3177"/>
                  </a:lnTo>
                  <a:lnTo>
                    <a:pt x="2994" y="3165"/>
                  </a:lnTo>
                  <a:lnTo>
                    <a:pt x="2988" y="3152"/>
                  </a:lnTo>
                  <a:lnTo>
                    <a:pt x="2986" y="3136"/>
                  </a:lnTo>
                  <a:lnTo>
                    <a:pt x="2989" y="3118"/>
                  </a:lnTo>
                  <a:lnTo>
                    <a:pt x="2996" y="3103"/>
                  </a:lnTo>
                  <a:lnTo>
                    <a:pt x="3009" y="3091"/>
                  </a:lnTo>
                  <a:lnTo>
                    <a:pt x="3024" y="3083"/>
                  </a:lnTo>
                  <a:lnTo>
                    <a:pt x="3042" y="3080"/>
                  </a:lnTo>
                  <a:lnTo>
                    <a:pt x="3060" y="3083"/>
                  </a:lnTo>
                  <a:lnTo>
                    <a:pt x="3076" y="3091"/>
                  </a:lnTo>
                  <a:lnTo>
                    <a:pt x="3088" y="3103"/>
                  </a:lnTo>
                  <a:lnTo>
                    <a:pt x="3096" y="3118"/>
                  </a:lnTo>
                  <a:lnTo>
                    <a:pt x="3099" y="3136"/>
                  </a:lnTo>
                  <a:lnTo>
                    <a:pt x="3097" y="3148"/>
                  </a:lnTo>
                  <a:lnTo>
                    <a:pt x="3092" y="3160"/>
                  </a:lnTo>
                  <a:lnTo>
                    <a:pt x="3086" y="3170"/>
                  </a:lnTo>
                  <a:lnTo>
                    <a:pt x="3109" y="3153"/>
                  </a:lnTo>
                  <a:lnTo>
                    <a:pt x="3128" y="3132"/>
                  </a:lnTo>
                  <a:lnTo>
                    <a:pt x="3143" y="3106"/>
                  </a:lnTo>
                  <a:lnTo>
                    <a:pt x="3152" y="3079"/>
                  </a:lnTo>
                  <a:lnTo>
                    <a:pt x="3155" y="3049"/>
                  </a:lnTo>
                  <a:lnTo>
                    <a:pt x="3155" y="1512"/>
                  </a:lnTo>
                  <a:lnTo>
                    <a:pt x="225" y="1512"/>
                  </a:lnTo>
                  <a:close/>
                  <a:moveTo>
                    <a:pt x="113" y="1176"/>
                  </a:moveTo>
                  <a:lnTo>
                    <a:pt x="113" y="1400"/>
                  </a:lnTo>
                  <a:lnTo>
                    <a:pt x="3267" y="1400"/>
                  </a:lnTo>
                  <a:lnTo>
                    <a:pt x="3267" y="1176"/>
                  </a:lnTo>
                  <a:lnTo>
                    <a:pt x="2999" y="1176"/>
                  </a:lnTo>
                  <a:lnTo>
                    <a:pt x="3038" y="1266"/>
                  </a:lnTo>
                  <a:lnTo>
                    <a:pt x="3042" y="1281"/>
                  </a:lnTo>
                  <a:lnTo>
                    <a:pt x="3042" y="1295"/>
                  </a:lnTo>
                  <a:lnTo>
                    <a:pt x="3038" y="1309"/>
                  </a:lnTo>
                  <a:lnTo>
                    <a:pt x="3031" y="1321"/>
                  </a:lnTo>
                  <a:lnTo>
                    <a:pt x="3021" y="1332"/>
                  </a:lnTo>
                  <a:lnTo>
                    <a:pt x="3008" y="1340"/>
                  </a:lnTo>
                  <a:lnTo>
                    <a:pt x="2997" y="1343"/>
                  </a:lnTo>
                  <a:lnTo>
                    <a:pt x="2986" y="1344"/>
                  </a:lnTo>
                  <a:lnTo>
                    <a:pt x="2970" y="1342"/>
                  </a:lnTo>
                  <a:lnTo>
                    <a:pt x="2955" y="1335"/>
                  </a:lnTo>
                  <a:lnTo>
                    <a:pt x="2943" y="1324"/>
                  </a:lnTo>
                  <a:lnTo>
                    <a:pt x="2934" y="1310"/>
                  </a:lnTo>
                  <a:lnTo>
                    <a:pt x="2877" y="1176"/>
                  </a:lnTo>
                  <a:lnTo>
                    <a:pt x="503" y="1176"/>
                  </a:lnTo>
                  <a:lnTo>
                    <a:pt x="446" y="1310"/>
                  </a:lnTo>
                  <a:lnTo>
                    <a:pt x="437" y="1324"/>
                  </a:lnTo>
                  <a:lnTo>
                    <a:pt x="425" y="1335"/>
                  </a:lnTo>
                  <a:lnTo>
                    <a:pt x="410" y="1342"/>
                  </a:lnTo>
                  <a:lnTo>
                    <a:pt x="394" y="1344"/>
                  </a:lnTo>
                  <a:lnTo>
                    <a:pt x="383" y="1343"/>
                  </a:lnTo>
                  <a:lnTo>
                    <a:pt x="372" y="1340"/>
                  </a:lnTo>
                  <a:lnTo>
                    <a:pt x="359" y="1332"/>
                  </a:lnTo>
                  <a:lnTo>
                    <a:pt x="349" y="1321"/>
                  </a:lnTo>
                  <a:lnTo>
                    <a:pt x="342" y="1309"/>
                  </a:lnTo>
                  <a:lnTo>
                    <a:pt x="338" y="1295"/>
                  </a:lnTo>
                  <a:lnTo>
                    <a:pt x="338" y="1281"/>
                  </a:lnTo>
                  <a:lnTo>
                    <a:pt x="342" y="1266"/>
                  </a:lnTo>
                  <a:lnTo>
                    <a:pt x="381" y="1176"/>
                  </a:lnTo>
                  <a:lnTo>
                    <a:pt x="113" y="1176"/>
                  </a:lnTo>
                  <a:close/>
                  <a:moveTo>
                    <a:pt x="939" y="280"/>
                  </a:moveTo>
                  <a:lnTo>
                    <a:pt x="919" y="283"/>
                  </a:lnTo>
                  <a:lnTo>
                    <a:pt x="900" y="289"/>
                  </a:lnTo>
                  <a:lnTo>
                    <a:pt x="884" y="301"/>
                  </a:lnTo>
                  <a:lnTo>
                    <a:pt x="870" y="315"/>
                  </a:lnTo>
                  <a:lnTo>
                    <a:pt x="861" y="333"/>
                  </a:lnTo>
                  <a:lnTo>
                    <a:pt x="550" y="1063"/>
                  </a:lnTo>
                  <a:lnTo>
                    <a:pt x="2830" y="1063"/>
                  </a:lnTo>
                  <a:lnTo>
                    <a:pt x="2519" y="333"/>
                  </a:lnTo>
                  <a:lnTo>
                    <a:pt x="2510" y="315"/>
                  </a:lnTo>
                  <a:lnTo>
                    <a:pt x="2496" y="301"/>
                  </a:lnTo>
                  <a:lnTo>
                    <a:pt x="2480" y="289"/>
                  </a:lnTo>
                  <a:lnTo>
                    <a:pt x="2461" y="283"/>
                  </a:lnTo>
                  <a:lnTo>
                    <a:pt x="2441" y="280"/>
                  </a:lnTo>
                  <a:lnTo>
                    <a:pt x="2358" y="280"/>
                  </a:lnTo>
                  <a:lnTo>
                    <a:pt x="2348" y="311"/>
                  </a:lnTo>
                  <a:lnTo>
                    <a:pt x="2333" y="340"/>
                  </a:lnTo>
                  <a:lnTo>
                    <a:pt x="2314" y="366"/>
                  </a:lnTo>
                  <a:lnTo>
                    <a:pt x="2291" y="390"/>
                  </a:lnTo>
                  <a:lnTo>
                    <a:pt x="2266" y="410"/>
                  </a:lnTo>
                  <a:lnTo>
                    <a:pt x="2238" y="425"/>
                  </a:lnTo>
                  <a:lnTo>
                    <a:pt x="2208" y="438"/>
                  </a:lnTo>
                  <a:lnTo>
                    <a:pt x="2175" y="445"/>
                  </a:lnTo>
                  <a:lnTo>
                    <a:pt x="2141" y="448"/>
                  </a:lnTo>
                  <a:lnTo>
                    <a:pt x="1239" y="448"/>
                  </a:lnTo>
                  <a:lnTo>
                    <a:pt x="1205" y="445"/>
                  </a:lnTo>
                  <a:lnTo>
                    <a:pt x="1172" y="438"/>
                  </a:lnTo>
                  <a:lnTo>
                    <a:pt x="1142" y="425"/>
                  </a:lnTo>
                  <a:lnTo>
                    <a:pt x="1114" y="410"/>
                  </a:lnTo>
                  <a:lnTo>
                    <a:pt x="1089" y="390"/>
                  </a:lnTo>
                  <a:lnTo>
                    <a:pt x="1066" y="366"/>
                  </a:lnTo>
                  <a:lnTo>
                    <a:pt x="1047" y="340"/>
                  </a:lnTo>
                  <a:lnTo>
                    <a:pt x="1032" y="311"/>
                  </a:lnTo>
                  <a:lnTo>
                    <a:pt x="1022" y="280"/>
                  </a:lnTo>
                  <a:lnTo>
                    <a:pt x="939" y="280"/>
                  </a:lnTo>
                  <a:close/>
                  <a:moveTo>
                    <a:pt x="1239" y="112"/>
                  </a:moveTo>
                  <a:lnTo>
                    <a:pt x="1213" y="116"/>
                  </a:lnTo>
                  <a:lnTo>
                    <a:pt x="1190" y="124"/>
                  </a:lnTo>
                  <a:lnTo>
                    <a:pt x="1169" y="136"/>
                  </a:lnTo>
                  <a:lnTo>
                    <a:pt x="1151" y="154"/>
                  </a:lnTo>
                  <a:lnTo>
                    <a:pt x="1138" y="175"/>
                  </a:lnTo>
                  <a:lnTo>
                    <a:pt x="1129" y="199"/>
                  </a:lnTo>
                  <a:lnTo>
                    <a:pt x="1126" y="224"/>
                  </a:lnTo>
                  <a:lnTo>
                    <a:pt x="1129" y="250"/>
                  </a:lnTo>
                  <a:lnTo>
                    <a:pt x="1138" y="273"/>
                  </a:lnTo>
                  <a:lnTo>
                    <a:pt x="1151" y="294"/>
                  </a:lnTo>
                  <a:lnTo>
                    <a:pt x="1169" y="311"/>
                  </a:lnTo>
                  <a:lnTo>
                    <a:pt x="1190" y="324"/>
                  </a:lnTo>
                  <a:lnTo>
                    <a:pt x="1213" y="333"/>
                  </a:lnTo>
                  <a:lnTo>
                    <a:pt x="1239" y="336"/>
                  </a:lnTo>
                  <a:lnTo>
                    <a:pt x="2141" y="336"/>
                  </a:lnTo>
                  <a:lnTo>
                    <a:pt x="2167" y="333"/>
                  </a:lnTo>
                  <a:lnTo>
                    <a:pt x="2190" y="324"/>
                  </a:lnTo>
                  <a:lnTo>
                    <a:pt x="2211" y="311"/>
                  </a:lnTo>
                  <a:lnTo>
                    <a:pt x="2229" y="294"/>
                  </a:lnTo>
                  <a:lnTo>
                    <a:pt x="2242" y="273"/>
                  </a:lnTo>
                  <a:lnTo>
                    <a:pt x="2251" y="250"/>
                  </a:lnTo>
                  <a:lnTo>
                    <a:pt x="2254" y="224"/>
                  </a:lnTo>
                  <a:lnTo>
                    <a:pt x="2251" y="199"/>
                  </a:lnTo>
                  <a:lnTo>
                    <a:pt x="2242" y="175"/>
                  </a:lnTo>
                  <a:lnTo>
                    <a:pt x="2229" y="154"/>
                  </a:lnTo>
                  <a:lnTo>
                    <a:pt x="2211" y="136"/>
                  </a:lnTo>
                  <a:lnTo>
                    <a:pt x="2190" y="124"/>
                  </a:lnTo>
                  <a:lnTo>
                    <a:pt x="2167" y="116"/>
                  </a:lnTo>
                  <a:lnTo>
                    <a:pt x="2141" y="112"/>
                  </a:lnTo>
                  <a:lnTo>
                    <a:pt x="1239" y="112"/>
                  </a:lnTo>
                  <a:close/>
                  <a:moveTo>
                    <a:pt x="1239" y="0"/>
                  </a:moveTo>
                  <a:lnTo>
                    <a:pt x="2141" y="0"/>
                  </a:lnTo>
                  <a:lnTo>
                    <a:pt x="2175" y="2"/>
                  </a:lnTo>
                  <a:lnTo>
                    <a:pt x="2208" y="11"/>
                  </a:lnTo>
                  <a:lnTo>
                    <a:pt x="2238" y="22"/>
                  </a:lnTo>
                  <a:lnTo>
                    <a:pt x="2266" y="39"/>
                  </a:lnTo>
                  <a:lnTo>
                    <a:pt x="2291" y="58"/>
                  </a:lnTo>
                  <a:lnTo>
                    <a:pt x="2314" y="81"/>
                  </a:lnTo>
                  <a:lnTo>
                    <a:pt x="2333" y="108"/>
                  </a:lnTo>
                  <a:lnTo>
                    <a:pt x="2348" y="136"/>
                  </a:lnTo>
                  <a:lnTo>
                    <a:pt x="2358" y="167"/>
                  </a:lnTo>
                  <a:lnTo>
                    <a:pt x="2441" y="167"/>
                  </a:lnTo>
                  <a:lnTo>
                    <a:pt x="2474" y="171"/>
                  </a:lnTo>
                  <a:lnTo>
                    <a:pt x="2507" y="179"/>
                  </a:lnTo>
                  <a:lnTo>
                    <a:pt x="2537" y="192"/>
                  </a:lnTo>
                  <a:lnTo>
                    <a:pt x="2564" y="210"/>
                  </a:lnTo>
                  <a:lnTo>
                    <a:pt x="2588" y="233"/>
                  </a:lnTo>
                  <a:lnTo>
                    <a:pt x="2608" y="259"/>
                  </a:lnTo>
                  <a:lnTo>
                    <a:pt x="2624" y="289"/>
                  </a:lnTo>
                  <a:lnTo>
                    <a:pt x="2952" y="1063"/>
                  </a:lnTo>
                  <a:lnTo>
                    <a:pt x="3380" y="1063"/>
                  </a:lnTo>
                  <a:lnTo>
                    <a:pt x="3380" y="1512"/>
                  </a:lnTo>
                  <a:lnTo>
                    <a:pt x="3267" y="1512"/>
                  </a:lnTo>
                  <a:lnTo>
                    <a:pt x="3267" y="3049"/>
                  </a:lnTo>
                  <a:lnTo>
                    <a:pt x="3265" y="3086"/>
                  </a:lnTo>
                  <a:lnTo>
                    <a:pt x="3257" y="3122"/>
                  </a:lnTo>
                  <a:lnTo>
                    <a:pt x="3244" y="3156"/>
                  </a:lnTo>
                  <a:lnTo>
                    <a:pt x="3226" y="3187"/>
                  </a:lnTo>
                  <a:lnTo>
                    <a:pt x="3204" y="3216"/>
                  </a:lnTo>
                  <a:lnTo>
                    <a:pt x="3179" y="3241"/>
                  </a:lnTo>
                  <a:lnTo>
                    <a:pt x="3150" y="3263"/>
                  </a:lnTo>
                  <a:lnTo>
                    <a:pt x="3119" y="3280"/>
                  </a:lnTo>
                  <a:lnTo>
                    <a:pt x="3084" y="3293"/>
                  </a:lnTo>
                  <a:lnTo>
                    <a:pt x="3048" y="3301"/>
                  </a:lnTo>
                  <a:lnTo>
                    <a:pt x="3010" y="3304"/>
                  </a:lnTo>
                  <a:lnTo>
                    <a:pt x="370" y="3304"/>
                  </a:lnTo>
                  <a:lnTo>
                    <a:pt x="332" y="3301"/>
                  </a:lnTo>
                  <a:lnTo>
                    <a:pt x="296" y="3293"/>
                  </a:lnTo>
                  <a:lnTo>
                    <a:pt x="261" y="3280"/>
                  </a:lnTo>
                  <a:lnTo>
                    <a:pt x="230" y="3263"/>
                  </a:lnTo>
                  <a:lnTo>
                    <a:pt x="201" y="3241"/>
                  </a:lnTo>
                  <a:lnTo>
                    <a:pt x="176" y="3216"/>
                  </a:lnTo>
                  <a:lnTo>
                    <a:pt x="154" y="3187"/>
                  </a:lnTo>
                  <a:lnTo>
                    <a:pt x="136" y="3156"/>
                  </a:lnTo>
                  <a:lnTo>
                    <a:pt x="123" y="3122"/>
                  </a:lnTo>
                  <a:lnTo>
                    <a:pt x="115" y="3086"/>
                  </a:lnTo>
                  <a:lnTo>
                    <a:pt x="113" y="3049"/>
                  </a:lnTo>
                  <a:lnTo>
                    <a:pt x="113" y="1512"/>
                  </a:lnTo>
                  <a:lnTo>
                    <a:pt x="0" y="1512"/>
                  </a:lnTo>
                  <a:lnTo>
                    <a:pt x="0" y="1063"/>
                  </a:lnTo>
                  <a:lnTo>
                    <a:pt x="428" y="1063"/>
                  </a:lnTo>
                  <a:lnTo>
                    <a:pt x="756" y="289"/>
                  </a:lnTo>
                  <a:lnTo>
                    <a:pt x="772" y="259"/>
                  </a:lnTo>
                  <a:lnTo>
                    <a:pt x="792" y="233"/>
                  </a:lnTo>
                  <a:lnTo>
                    <a:pt x="816" y="210"/>
                  </a:lnTo>
                  <a:lnTo>
                    <a:pt x="843" y="192"/>
                  </a:lnTo>
                  <a:lnTo>
                    <a:pt x="873" y="179"/>
                  </a:lnTo>
                  <a:lnTo>
                    <a:pt x="906" y="171"/>
                  </a:lnTo>
                  <a:lnTo>
                    <a:pt x="939" y="167"/>
                  </a:lnTo>
                  <a:lnTo>
                    <a:pt x="1022" y="167"/>
                  </a:lnTo>
                  <a:lnTo>
                    <a:pt x="1032" y="136"/>
                  </a:lnTo>
                  <a:lnTo>
                    <a:pt x="1047" y="108"/>
                  </a:lnTo>
                  <a:lnTo>
                    <a:pt x="1066" y="81"/>
                  </a:lnTo>
                  <a:lnTo>
                    <a:pt x="1089" y="58"/>
                  </a:lnTo>
                  <a:lnTo>
                    <a:pt x="1114" y="39"/>
                  </a:lnTo>
                  <a:lnTo>
                    <a:pt x="1142" y="22"/>
                  </a:lnTo>
                  <a:lnTo>
                    <a:pt x="1172" y="11"/>
                  </a:lnTo>
                  <a:lnTo>
                    <a:pt x="1205" y="2"/>
                  </a:lnTo>
                  <a:lnTo>
                    <a:pt x="12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261"/>
            <p:cNvSpPr>
              <a:spLocks/>
            </p:cNvSpPr>
            <p:nvPr/>
          </p:nvSpPr>
          <p:spPr bwMode="auto">
            <a:xfrm>
              <a:off x="9299575" y="297815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2 w 113"/>
                <a:gd name="T29" fmla="*/ 74 h 112"/>
                <a:gd name="T30" fmla="*/ 0 w 113"/>
                <a:gd name="T31" fmla="*/ 56 h 112"/>
                <a:gd name="T32" fmla="*/ 2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Freeform 262"/>
            <p:cNvSpPr>
              <a:spLocks/>
            </p:cNvSpPr>
            <p:nvPr/>
          </p:nvSpPr>
          <p:spPr bwMode="auto">
            <a:xfrm>
              <a:off x="9326563" y="2951163"/>
              <a:ext cx="17463" cy="19050"/>
            </a:xfrm>
            <a:custGeom>
              <a:avLst/>
              <a:gdLst>
                <a:gd name="T0" fmla="*/ 57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2 w 112"/>
                <a:gd name="T7" fmla="*/ 22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2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7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2 h 112"/>
                <a:gd name="T36" fmla="*/ 23 w 112"/>
                <a:gd name="T37" fmla="*/ 11 h 112"/>
                <a:gd name="T38" fmla="*/ 38 w 112"/>
                <a:gd name="T39" fmla="*/ 3 h 112"/>
                <a:gd name="T40" fmla="*/ 57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2" y="22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Freeform 263"/>
            <p:cNvSpPr>
              <a:spLocks/>
            </p:cNvSpPr>
            <p:nvPr/>
          </p:nvSpPr>
          <p:spPr bwMode="auto">
            <a:xfrm>
              <a:off x="9326563" y="3005138"/>
              <a:ext cx="17463" cy="17462"/>
            </a:xfrm>
            <a:custGeom>
              <a:avLst/>
              <a:gdLst>
                <a:gd name="T0" fmla="*/ 57 w 112"/>
                <a:gd name="T1" fmla="*/ 0 h 113"/>
                <a:gd name="T2" fmla="*/ 73 w 112"/>
                <a:gd name="T3" fmla="*/ 2 h 113"/>
                <a:gd name="T4" fmla="*/ 89 w 112"/>
                <a:gd name="T5" fmla="*/ 11 h 113"/>
                <a:gd name="T6" fmla="*/ 102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2 w 112"/>
                <a:gd name="T15" fmla="*/ 89 h 113"/>
                <a:gd name="T16" fmla="*/ 89 w 112"/>
                <a:gd name="T17" fmla="*/ 101 h 113"/>
                <a:gd name="T18" fmla="*/ 73 w 112"/>
                <a:gd name="T19" fmla="*/ 109 h 113"/>
                <a:gd name="T20" fmla="*/ 57 w 112"/>
                <a:gd name="T21" fmla="*/ 113 h 113"/>
                <a:gd name="T22" fmla="*/ 38 w 112"/>
                <a:gd name="T23" fmla="*/ 109 h 113"/>
                <a:gd name="T24" fmla="*/ 23 w 112"/>
                <a:gd name="T25" fmla="*/ 101 h 113"/>
                <a:gd name="T26" fmla="*/ 11 w 112"/>
                <a:gd name="T27" fmla="*/ 89 h 113"/>
                <a:gd name="T28" fmla="*/ 2 w 112"/>
                <a:gd name="T29" fmla="*/ 74 h 113"/>
                <a:gd name="T30" fmla="*/ 0 w 112"/>
                <a:gd name="T31" fmla="*/ 56 h 113"/>
                <a:gd name="T32" fmla="*/ 2 w 112"/>
                <a:gd name="T33" fmla="*/ 39 h 113"/>
                <a:gd name="T34" fmla="*/ 11 w 112"/>
                <a:gd name="T35" fmla="*/ 23 h 113"/>
                <a:gd name="T36" fmla="*/ 23 w 112"/>
                <a:gd name="T37" fmla="*/ 11 h 113"/>
                <a:gd name="T38" fmla="*/ 38 w 112"/>
                <a:gd name="T39" fmla="*/ 2 h 113"/>
                <a:gd name="T40" fmla="*/ 57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7" y="0"/>
                  </a:moveTo>
                  <a:lnTo>
                    <a:pt x="73" y="2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7" y="113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Freeform 264"/>
            <p:cNvSpPr>
              <a:spLocks/>
            </p:cNvSpPr>
            <p:nvPr/>
          </p:nvSpPr>
          <p:spPr bwMode="auto">
            <a:xfrm>
              <a:off x="9351963" y="2978150"/>
              <a:ext cx="19050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Freeform 265"/>
            <p:cNvSpPr>
              <a:spLocks/>
            </p:cNvSpPr>
            <p:nvPr/>
          </p:nvSpPr>
          <p:spPr bwMode="auto">
            <a:xfrm>
              <a:off x="9245600" y="2978150"/>
              <a:ext cx="17463" cy="17462"/>
            </a:xfrm>
            <a:custGeom>
              <a:avLst/>
              <a:gdLst>
                <a:gd name="T0" fmla="*/ 55 w 112"/>
                <a:gd name="T1" fmla="*/ 0 h 112"/>
                <a:gd name="T2" fmla="*/ 73 w 112"/>
                <a:gd name="T3" fmla="*/ 3 h 112"/>
                <a:gd name="T4" fmla="*/ 89 w 112"/>
                <a:gd name="T5" fmla="*/ 10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5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5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3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5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Freeform 266"/>
            <p:cNvSpPr>
              <a:spLocks/>
            </p:cNvSpPr>
            <p:nvPr/>
          </p:nvSpPr>
          <p:spPr bwMode="auto">
            <a:xfrm>
              <a:off x="9272588" y="2951163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2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267"/>
            <p:cNvSpPr>
              <a:spLocks/>
            </p:cNvSpPr>
            <p:nvPr/>
          </p:nvSpPr>
          <p:spPr bwMode="auto">
            <a:xfrm>
              <a:off x="9272588" y="3005138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2 h 113"/>
                <a:gd name="T4" fmla="*/ 90 w 113"/>
                <a:gd name="T5" fmla="*/ 11 h 113"/>
                <a:gd name="T6" fmla="*/ 103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3 w 113"/>
                <a:gd name="T15" fmla="*/ 89 h 113"/>
                <a:gd name="T16" fmla="*/ 90 w 113"/>
                <a:gd name="T17" fmla="*/ 101 h 113"/>
                <a:gd name="T18" fmla="*/ 75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3 w 113"/>
                <a:gd name="T25" fmla="*/ 101 h 113"/>
                <a:gd name="T26" fmla="*/ 12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3 h 113"/>
                <a:gd name="T36" fmla="*/ 23 w 113"/>
                <a:gd name="T37" fmla="*/ 11 h 113"/>
                <a:gd name="T38" fmla="*/ 39 w 113"/>
                <a:gd name="T39" fmla="*/ 2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2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268"/>
            <p:cNvSpPr>
              <a:spLocks/>
            </p:cNvSpPr>
            <p:nvPr/>
          </p:nvSpPr>
          <p:spPr bwMode="auto">
            <a:xfrm>
              <a:off x="9137650" y="297815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Freeform 269"/>
            <p:cNvSpPr>
              <a:spLocks/>
            </p:cNvSpPr>
            <p:nvPr/>
          </p:nvSpPr>
          <p:spPr bwMode="auto">
            <a:xfrm>
              <a:off x="9191625" y="297815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Freeform 270"/>
            <p:cNvSpPr>
              <a:spLocks/>
            </p:cNvSpPr>
            <p:nvPr/>
          </p:nvSpPr>
          <p:spPr bwMode="auto">
            <a:xfrm>
              <a:off x="9164638" y="29511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2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7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2 h 112"/>
                <a:gd name="T36" fmla="*/ 23 w 112"/>
                <a:gd name="T37" fmla="*/ 11 h 112"/>
                <a:gd name="T38" fmla="*/ 37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Freeform 271"/>
            <p:cNvSpPr>
              <a:spLocks/>
            </p:cNvSpPr>
            <p:nvPr/>
          </p:nvSpPr>
          <p:spPr bwMode="auto">
            <a:xfrm>
              <a:off x="9218613" y="29511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2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2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Freeform 272"/>
            <p:cNvSpPr>
              <a:spLocks/>
            </p:cNvSpPr>
            <p:nvPr/>
          </p:nvSpPr>
          <p:spPr bwMode="auto">
            <a:xfrm>
              <a:off x="9164638" y="3005138"/>
              <a:ext cx="17463" cy="17462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2 h 113"/>
                <a:gd name="T4" fmla="*/ 89 w 112"/>
                <a:gd name="T5" fmla="*/ 11 h 113"/>
                <a:gd name="T6" fmla="*/ 101 w 112"/>
                <a:gd name="T7" fmla="*/ 23 h 113"/>
                <a:gd name="T8" fmla="*/ 110 w 112"/>
                <a:gd name="T9" fmla="*/ 39 h 113"/>
                <a:gd name="T10" fmla="*/ 112 w 112"/>
                <a:gd name="T11" fmla="*/ 56 h 113"/>
                <a:gd name="T12" fmla="*/ 110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4 w 112"/>
                <a:gd name="T19" fmla="*/ 109 h 113"/>
                <a:gd name="T20" fmla="*/ 56 w 112"/>
                <a:gd name="T21" fmla="*/ 113 h 113"/>
                <a:gd name="T22" fmla="*/ 37 w 112"/>
                <a:gd name="T23" fmla="*/ 109 h 113"/>
                <a:gd name="T24" fmla="*/ 23 w 112"/>
                <a:gd name="T25" fmla="*/ 101 h 113"/>
                <a:gd name="T26" fmla="*/ 10 w 112"/>
                <a:gd name="T27" fmla="*/ 89 h 113"/>
                <a:gd name="T28" fmla="*/ 2 w 112"/>
                <a:gd name="T29" fmla="*/ 74 h 113"/>
                <a:gd name="T30" fmla="*/ 0 w 112"/>
                <a:gd name="T31" fmla="*/ 56 h 113"/>
                <a:gd name="T32" fmla="*/ 2 w 112"/>
                <a:gd name="T33" fmla="*/ 39 h 113"/>
                <a:gd name="T34" fmla="*/ 10 w 112"/>
                <a:gd name="T35" fmla="*/ 23 h 113"/>
                <a:gd name="T36" fmla="*/ 23 w 112"/>
                <a:gd name="T37" fmla="*/ 11 h 113"/>
                <a:gd name="T38" fmla="*/ 37 w 112"/>
                <a:gd name="T39" fmla="*/ 2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Freeform 273"/>
            <p:cNvSpPr>
              <a:spLocks/>
            </p:cNvSpPr>
            <p:nvPr/>
          </p:nvSpPr>
          <p:spPr bwMode="auto">
            <a:xfrm>
              <a:off x="9218613" y="3005138"/>
              <a:ext cx="17463" cy="17462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2 h 113"/>
                <a:gd name="T4" fmla="*/ 89 w 112"/>
                <a:gd name="T5" fmla="*/ 11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4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3 w 112"/>
                <a:gd name="T25" fmla="*/ 101 h 113"/>
                <a:gd name="T26" fmla="*/ 10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0 w 112"/>
                <a:gd name="T35" fmla="*/ 23 h 113"/>
                <a:gd name="T36" fmla="*/ 23 w 112"/>
                <a:gd name="T37" fmla="*/ 11 h 113"/>
                <a:gd name="T38" fmla="*/ 38 w 112"/>
                <a:gd name="T39" fmla="*/ 2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274"/>
            <p:cNvSpPr>
              <a:spLocks/>
            </p:cNvSpPr>
            <p:nvPr/>
          </p:nvSpPr>
          <p:spPr bwMode="auto">
            <a:xfrm>
              <a:off x="9567863" y="297815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275"/>
            <p:cNvSpPr>
              <a:spLocks/>
            </p:cNvSpPr>
            <p:nvPr/>
          </p:nvSpPr>
          <p:spPr bwMode="auto">
            <a:xfrm>
              <a:off x="9513888" y="297815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Freeform 276"/>
            <p:cNvSpPr>
              <a:spLocks/>
            </p:cNvSpPr>
            <p:nvPr/>
          </p:nvSpPr>
          <p:spPr bwMode="auto">
            <a:xfrm>
              <a:off x="9540875" y="29511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5 w 112"/>
                <a:gd name="T3" fmla="*/ 3 h 112"/>
                <a:gd name="T4" fmla="*/ 89 w 112"/>
                <a:gd name="T5" fmla="*/ 11 h 112"/>
                <a:gd name="T6" fmla="*/ 102 w 112"/>
                <a:gd name="T7" fmla="*/ 22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3 h 112"/>
                <a:gd name="T14" fmla="*/ 102 w 112"/>
                <a:gd name="T15" fmla="*/ 89 h 112"/>
                <a:gd name="T16" fmla="*/ 89 w 112"/>
                <a:gd name="T17" fmla="*/ 101 h 112"/>
                <a:gd name="T18" fmla="*/ 75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2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5" y="3"/>
                  </a:lnTo>
                  <a:lnTo>
                    <a:pt x="89" y="11"/>
                  </a:lnTo>
                  <a:lnTo>
                    <a:pt x="102" y="22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5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277"/>
            <p:cNvSpPr>
              <a:spLocks/>
            </p:cNvSpPr>
            <p:nvPr/>
          </p:nvSpPr>
          <p:spPr bwMode="auto">
            <a:xfrm>
              <a:off x="9540875" y="3005138"/>
              <a:ext cx="17463" cy="17462"/>
            </a:xfrm>
            <a:custGeom>
              <a:avLst/>
              <a:gdLst>
                <a:gd name="T0" fmla="*/ 56 w 112"/>
                <a:gd name="T1" fmla="*/ 0 h 113"/>
                <a:gd name="T2" fmla="*/ 75 w 112"/>
                <a:gd name="T3" fmla="*/ 2 h 113"/>
                <a:gd name="T4" fmla="*/ 89 w 112"/>
                <a:gd name="T5" fmla="*/ 11 h 113"/>
                <a:gd name="T6" fmla="*/ 102 w 112"/>
                <a:gd name="T7" fmla="*/ 23 h 113"/>
                <a:gd name="T8" fmla="*/ 110 w 112"/>
                <a:gd name="T9" fmla="*/ 39 h 113"/>
                <a:gd name="T10" fmla="*/ 112 w 112"/>
                <a:gd name="T11" fmla="*/ 56 h 113"/>
                <a:gd name="T12" fmla="*/ 110 w 112"/>
                <a:gd name="T13" fmla="*/ 74 h 113"/>
                <a:gd name="T14" fmla="*/ 102 w 112"/>
                <a:gd name="T15" fmla="*/ 89 h 113"/>
                <a:gd name="T16" fmla="*/ 89 w 112"/>
                <a:gd name="T17" fmla="*/ 101 h 113"/>
                <a:gd name="T18" fmla="*/ 75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3 w 112"/>
                <a:gd name="T25" fmla="*/ 101 h 113"/>
                <a:gd name="T26" fmla="*/ 11 w 112"/>
                <a:gd name="T27" fmla="*/ 89 h 113"/>
                <a:gd name="T28" fmla="*/ 2 w 112"/>
                <a:gd name="T29" fmla="*/ 74 h 113"/>
                <a:gd name="T30" fmla="*/ 0 w 112"/>
                <a:gd name="T31" fmla="*/ 56 h 113"/>
                <a:gd name="T32" fmla="*/ 2 w 112"/>
                <a:gd name="T33" fmla="*/ 39 h 113"/>
                <a:gd name="T34" fmla="*/ 11 w 112"/>
                <a:gd name="T35" fmla="*/ 23 h 113"/>
                <a:gd name="T36" fmla="*/ 23 w 112"/>
                <a:gd name="T37" fmla="*/ 11 h 113"/>
                <a:gd name="T38" fmla="*/ 38 w 112"/>
                <a:gd name="T39" fmla="*/ 2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5" y="2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5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278"/>
            <p:cNvSpPr>
              <a:spLocks/>
            </p:cNvSpPr>
            <p:nvPr/>
          </p:nvSpPr>
          <p:spPr bwMode="auto">
            <a:xfrm>
              <a:off x="9378950" y="2951163"/>
              <a:ext cx="17463" cy="19050"/>
            </a:xfrm>
            <a:custGeom>
              <a:avLst/>
              <a:gdLst>
                <a:gd name="T0" fmla="*/ 55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2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5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2 h 112"/>
                <a:gd name="T36" fmla="*/ 23 w 112"/>
                <a:gd name="T37" fmla="*/ 11 h 112"/>
                <a:gd name="T38" fmla="*/ 39 w 112"/>
                <a:gd name="T39" fmla="*/ 3 h 112"/>
                <a:gd name="T40" fmla="*/ 55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5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Freeform 279"/>
            <p:cNvSpPr>
              <a:spLocks/>
            </p:cNvSpPr>
            <p:nvPr/>
          </p:nvSpPr>
          <p:spPr bwMode="auto">
            <a:xfrm>
              <a:off x="9378950" y="3005138"/>
              <a:ext cx="17463" cy="17462"/>
            </a:xfrm>
            <a:custGeom>
              <a:avLst/>
              <a:gdLst>
                <a:gd name="T0" fmla="*/ 55 w 112"/>
                <a:gd name="T1" fmla="*/ 0 h 113"/>
                <a:gd name="T2" fmla="*/ 74 w 112"/>
                <a:gd name="T3" fmla="*/ 2 h 113"/>
                <a:gd name="T4" fmla="*/ 89 w 112"/>
                <a:gd name="T5" fmla="*/ 11 h 113"/>
                <a:gd name="T6" fmla="*/ 101 w 112"/>
                <a:gd name="T7" fmla="*/ 23 h 113"/>
                <a:gd name="T8" fmla="*/ 110 w 112"/>
                <a:gd name="T9" fmla="*/ 39 h 113"/>
                <a:gd name="T10" fmla="*/ 112 w 112"/>
                <a:gd name="T11" fmla="*/ 56 h 113"/>
                <a:gd name="T12" fmla="*/ 110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4 w 112"/>
                <a:gd name="T19" fmla="*/ 109 h 113"/>
                <a:gd name="T20" fmla="*/ 55 w 112"/>
                <a:gd name="T21" fmla="*/ 113 h 113"/>
                <a:gd name="T22" fmla="*/ 39 w 112"/>
                <a:gd name="T23" fmla="*/ 109 h 113"/>
                <a:gd name="T24" fmla="*/ 23 w 112"/>
                <a:gd name="T25" fmla="*/ 101 h 113"/>
                <a:gd name="T26" fmla="*/ 10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0 w 112"/>
                <a:gd name="T35" fmla="*/ 23 h 113"/>
                <a:gd name="T36" fmla="*/ 23 w 112"/>
                <a:gd name="T37" fmla="*/ 11 h 113"/>
                <a:gd name="T38" fmla="*/ 39 w 112"/>
                <a:gd name="T39" fmla="*/ 2 h 113"/>
                <a:gd name="T40" fmla="*/ 55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5" y="0"/>
                  </a:moveTo>
                  <a:lnTo>
                    <a:pt x="74" y="2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5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Freeform 280"/>
            <p:cNvSpPr>
              <a:spLocks/>
            </p:cNvSpPr>
            <p:nvPr/>
          </p:nvSpPr>
          <p:spPr bwMode="auto">
            <a:xfrm>
              <a:off x="9405938" y="297815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Freeform 281"/>
            <p:cNvSpPr>
              <a:spLocks/>
            </p:cNvSpPr>
            <p:nvPr/>
          </p:nvSpPr>
          <p:spPr bwMode="auto">
            <a:xfrm>
              <a:off x="9459913" y="2978150"/>
              <a:ext cx="17463" cy="17462"/>
            </a:xfrm>
            <a:custGeom>
              <a:avLst/>
              <a:gdLst>
                <a:gd name="T0" fmla="*/ 57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2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7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0 h 112"/>
                <a:gd name="T38" fmla="*/ 39 w 112"/>
                <a:gd name="T39" fmla="*/ 3 h 112"/>
                <a:gd name="T40" fmla="*/ 57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Freeform 282"/>
            <p:cNvSpPr>
              <a:spLocks/>
            </p:cNvSpPr>
            <p:nvPr/>
          </p:nvSpPr>
          <p:spPr bwMode="auto">
            <a:xfrm>
              <a:off x="9299575" y="303212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0 w 113"/>
                <a:gd name="T27" fmla="*/ 89 h 112"/>
                <a:gd name="T28" fmla="*/ 2 w 113"/>
                <a:gd name="T29" fmla="*/ 73 h 112"/>
                <a:gd name="T30" fmla="*/ 0 w 113"/>
                <a:gd name="T31" fmla="*/ 56 h 112"/>
                <a:gd name="T32" fmla="*/ 2 w 113"/>
                <a:gd name="T33" fmla="*/ 38 h 112"/>
                <a:gd name="T34" fmla="*/ 10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Freeform 283"/>
            <p:cNvSpPr>
              <a:spLocks/>
            </p:cNvSpPr>
            <p:nvPr/>
          </p:nvSpPr>
          <p:spPr bwMode="auto">
            <a:xfrm>
              <a:off x="9351963" y="3032125"/>
              <a:ext cx="19050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2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284"/>
            <p:cNvSpPr>
              <a:spLocks/>
            </p:cNvSpPr>
            <p:nvPr/>
          </p:nvSpPr>
          <p:spPr bwMode="auto">
            <a:xfrm>
              <a:off x="9245600" y="3032125"/>
              <a:ext cx="17463" cy="17462"/>
            </a:xfrm>
            <a:custGeom>
              <a:avLst/>
              <a:gdLst>
                <a:gd name="T0" fmla="*/ 55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3 h 112"/>
                <a:gd name="T14" fmla="*/ 101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5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5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5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285"/>
            <p:cNvSpPr>
              <a:spLocks/>
            </p:cNvSpPr>
            <p:nvPr/>
          </p:nvSpPr>
          <p:spPr bwMode="auto">
            <a:xfrm>
              <a:off x="9137650" y="303212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3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1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286"/>
            <p:cNvSpPr>
              <a:spLocks/>
            </p:cNvSpPr>
            <p:nvPr/>
          </p:nvSpPr>
          <p:spPr bwMode="auto">
            <a:xfrm>
              <a:off x="9191625" y="303212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3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Freeform 287"/>
            <p:cNvSpPr>
              <a:spLocks/>
            </p:cNvSpPr>
            <p:nvPr/>
          </p:nvSpPr>
          <p:spPr bwMode="auto">
            <a:xfrm>
              <a:off x="9567863" y="303212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2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0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288"/>
            <p:cNvSpPr>
              <a:spLocks/>
            </p:cNvSpPr>
            <p:nvPr/>
          </p:nvSpPr>
          <p:spPr bwMode="auto">
            <a:xfrm>
              <a:off x="9513888" y="3032125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0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Freeform 289"/>
            <p:cNvSpPr>
              <a:spLocks/>
            </p:cNvSpPr>
            <p:nvPr/>
          </p:nvSpPr>
          <p:spPr bwMode="auto">
            <a:xfrm>
              <a:off x="9405938" y="3032125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3 h 112"/>
                <a:gd name="T14" fmla="*/ 103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3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290"/>
            <p:cNvSpPr>
              <a:spLocks/>
            </p:cNvSpPr>
            <p:nvPr/>
          </p:nvSpPr>
          <p:spPr bwMode="auto">
            <a:xfrm>
              <a:off x="9459913" y="3032125"/>
              <a:ext cx="17463" cy="17462"/>
            </a:xfrm>
            <a:custGeom>
              <a:avLst/>
              <a:gdLst>
                <a:gd name="T0" fmla="*/ 57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3 h 112"/>
                <a:gd name="T14" fmla="*/ 102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7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2 w 112"/>
                <a:gd name="T29" fmla="*/ 73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7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291"/>
            <p:cNvSpPr>
              <a:spLocks/>
            </p:cNvSpPr>
            <p:nvPr/>
          </p:nvSpPr>
          <p:spPr bwMode="auto">
            <a:xfrm>
              <a:off x="9432925" y="2951163"/>
              <a:ext cx="17463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2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3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3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2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2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292"/>
            <p:cNvSpPr>
              <a:spLocks/>
            </p:cNvSpPr>
            <p:nvPr/>
          </p:nvSpPr>
          <p:spPr bwMode="auto">
            <a:xfrm>
              <a:off x="9486900" y="2951163"/>
              <a:ext cx="17463" cy="19050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2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3 h 112"/>
                <a:gd name="T14" fmla="*/ 102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2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2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293"/>
            <p:cNvSpPr>
              <a:spLocks/>
            </p:cNvSpPr>
            <p:nvPr/>
          </p:nvSpPr>
          <p:spPr bwMode="auto">
            <a:xfrm>
              <a:off x="9432925" y="3005138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2 h 113"/>
                <a:gd name="T4" fmla="*/ 90 w 113"/>
                <a:gd name="T5" fmla="*/ 11 h 113"/>
                <a:gd name="T6" fmla="*/ 101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89 h 113"/>
                <a:gd name="T16" fmla="*/ 90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8 w 113"/>
                <a:gd name="T23" fmla="*/ 109 h 113"/>
                <a:gd name="T24" fmla="*/ 23 w 113"/>
                <a:gd name="T25" fmla="*/ 101 h 113"/>
                <a:gd name="T26" fmla="*/ 10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1 h 113"/>
                <a:gd name="T38" fmla="*/ 38 w 113"/>
                <a:gd name="T39" fmla="*/ 2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2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294"/>
            <p:cNvSpPr>
              <a:spLocks/>
            </p:cNvSpPr>
            <p:nvPr/>
          </p:nvSpPr>
          <p:spPr bwMode="auto">
            <a:xfrm>
              <a:off x="9486900" y="3005138"/>
              <a:ext cx="17463" cy="17462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2 h 113"/>
                <a:gd name="T4" fmla="*/ 89 w 112"/>
                <a:gd name="T5" fmla="*/ 11 h 113"/>
                <a:gd name="T6" fmla="*/ 102 w 112"/>
                <a:gd name="T7" fmla="*/ 23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2 w 112"/>
                <a:gd name="T15" fmla="*/ 89 h 113"/>
                <a:gd name="T16" fmla="*/ 89 w 112"/>
                <a:gd name="T17" fmla="*/ 101 h 113"/>
                <a:gd name="T18" fmla="*/ 74 w 112"/>
                <a:gd name="T19" fmla="*/ 109 h 113"/>
                <a:gd name="T20" fmla="*/ 56 w 112"/>
                <a:gd name="T21" fmla="*/ 113 h 113"/>
                <a:gd name="T22" fmla="*/ 38 w 112"/>
                <a:gd name="T23" fmla="*/ 109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1 h 113"/>
                <a:gd name="T38" fmla="*/ 38 w 112"/>
                <a:gd name="T39" fmla="*/ 2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2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295"/>
            <p:cNvSpPr>
              <a:spLocks/>
            </p:cNvSpPr>
            <p:nvPr/>
          </p:nvSpPr>
          <p:spPr bwMode="auto">
            <a:xfrm>
              <a:off x="9299575" y="308451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1 h 113"/>
                <a:gd name="T20" fmla="*/ 56 w 113"/>
                <a:gd name="T21" fmla="*/ 113 h 113"/>
                <a:gd name="T22" fmla="*/ 38 w 113"/>
                <a:gd name="T23" fmla="*/ 111 h 113"/>
                <a:gd name="T24" fmla="*/ 23 w 113"/>
                <a:gd name="T25" fmla="*/ 102 h 113"/>
                <a:gd name="T26" fmla="*/ 10 w 113"/>
                <a:gd name="T27" fmla="*/ 90 h 113"/>
                <a:gd name="T28" fmla="*/ 2 w 113"/>
                <a:gd name="T29" fmla="*/ 74 h 113"/>
                <a:gd name="T30" fmla="*/ 0 w 113"/>
                <a:gd name="T31" fmla="*/ 56 h 113"/>
                <a:gd name="T32" fmla="*/ 2 w 113"/>
                <a:gd name="T33" fmla="*/ 39 h 113"/>
                <a:gd name="T34" fmla="*/ 10 w 113"/>
                <a:gd name="T35" fmla="*/ 24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6" y="113"/>
                  </a:lnTo>
                  <a:lnTo>
                    <a:pt x="38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Freeform 296"/>
            <p:cNvSpPr>
              <a:spLocks/>
            </p:cNvSpPr>
            <p:nvPr/>
          </p:nvSpPr>
          <p:spPr bwMode="auto">
            <a:xfrm>
              <a:off x="9326563" y="3059113"/>
              <a:ext cx="17463" cy="17462"/>
            </a:xfrm>
            <a:custGeom>
              <a:avLst/>
              <a:gdLst>
                <a:gd name="T0" fmla="*/ 57 w 112"/>
                <a:gd name="T1" fmla="*/ 0 h 112"/>
                <a:gd name="T2" fmla="*/ 73 w 112"/>
                <a:gd name="T3" fmla="*/ 3 h 112"/>
                <a:gd name="T4" fmla="*/ 89 w 112"/>
                <a:gd name="T5" fmla="*/ 10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7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7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3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Freeform 297"/>
            <p:cNvSpPr>
              <a:spLocks/>
            </p:cNvSpPr>
            <p:nvPr/>
          </p:nvSpPr>
          <p:spPr bwMode="auto">
            <a:xfrm>
              <a:off x="9326563" y="3111500"/>
              <a:ext cx="17463" cy="17462"/>
            </a:xfrm>
            <a:custGeom>
              <a:avLst/>
              <a:gdLst>
                <a:gd name="T0" fmla="*/ 57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7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7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7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298"/>
            <p:cNvSpPr>
              <a:spLocks/>
            </p:cNvSpPr>
            <p:nvPr/>
          </p:nvSpPr>
          <p:spPr bwMode="auto">
            <a:xfrm>
              <a:off x="9351963" y="3084513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2 w 112"/>
                <a:gd name="T7" fmla="*/ 24 h 113"/>
                <a:gd name="T8" fmla="*/ 109 w 112"/>
                <a:gd name="T9" fmla="*/ 39 h 113"/>
                <a:gd name="T10" fmla="*/ 112 w 112"/>
                <a:gd name="T11" fmla="*/ 56 h 113"/>
                <a:gd name="T12" fmla="*/ 109 w 112"/>
                <a:gd name="T13" fmla="*/ 74 h 113"/>
                <a:gd name="T14" fmla="*/ 102 w 112"/>
                <a:gd name="T15" fmla="*/ 90 h 113"/>
                <a:gd name="T16" fmla="*/ 89 w 112"/>
                <a:gd name="T17" fmla="*/ 102 h 113"/>
                <a:gd name="T18" fmla="*/ 74 w 112"/>
                <a:gd name="T19" fmla="*/ 111 h 113"/>
                <a:gd name="T20" fmla="*/ 56 w 112"/>
                <a:gd name="T21" fmla="*/ 113 h 113"/>
                <a:gd name="T22" fmla="*/ 38 w 112"/>
                <a:gd name="T23" fmla="*/ 111 h 113"/>
                <a:gd name="T24" fmla="*/ 23 w 112"/>
                <a:gd name="T25" fmla="*/ 102 h 113"/>
                <a:gd name="T26" fmla="*/ 10 w 112"/>
                <a:gd name="T27" fmla="*/ 90 h 113"/>
                <a:gd name="T28" fmla="*/ 3 w 112"/>
                <a:gd name="T29" fmla="*/ 74 h 113"/>
                <a:gd name="T30" fmla="*/ 0 w 112"/>
                <a:gd name="T31" fmla="*/ 56 h 113"/>
                <a:gd name="T32" fmla="*/ 3 w 112"/>
                <a:gd name="T33" fmla="*/ 39 h 113"/>
                <a:gd name="T34" fmla="*/ 10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1"/>
                  </a:lnTo>
                  <a:lnTo>
                    <a:pt x="56" y="113"/>
                  </a:lnTo>
                  <a:lnTo>
                    <a:pt x="38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299"/>
            <p:cNvSpPr>
              <a:spLocks/>
            </p:cNvSpPr>
            <p:nvPr/>
          </p:nvSpPr>
          <p:spPr bwMode="auto">
            <a:xfrm>
              <a:off x="9245600" y="3084513"/>
              <a:ext cx="17463" cy="19050"/>
            </a:xfrm>
            <a:custGeom>
              <a:avLst/>
              <a:gdLst>
                <a:gd name="T0" fmla="*/ 55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10 w 112"/>
                <a:gd name="T9" fmla="*/ 39 h 113"/>
                <a:gd name="T10" fmla="*/ 112 w 112"/>
                <a:gd name="T11" fmla="*/ 56 h 113"/>
                <a:gd name="T12" fmla="*/ 110 w 112"/>
                <a:gd name="T13" fmla="*/ 74 h 113"/>
                <a:gd name="T14" fmla="*/ 101 w 112"/>
                <a:gd name="T15" fmla="*/ 90 h 113"/>
                <a:gd name="T16" fmla="*/ 89 w 112"/>
                <a:gd name="T17" fmla="*/ 102 h 113"/>
                <a:gd name="T18" fmla="*/ 73 w 112"/>
                <a:gd name="T19" fmla="*/ 111 h 113"/>
                <a:gd name="T20" fmla="*/ 55 w 112"/>
                <a:gd name="T21" fmla="*/ 113 h 113"/>
                <a:gd name="T22" fmla="*/ 38 w 112"/>
                <a:gd name="T23" fmla="*/ 111 h 113"/>
                <a:gd name="T24" fmla="*/ 23 w 112"/>
                <a:gd name="T25" fmla="*/ 102 h 113"/>
                <a:gd name="T26" fmla="*/ 10 w 112"/>
                <a:gd name="T27" fmla="*/ 90 h 113"/>
                <a:gd name="T28" fmla="*/ 2 w 112"/>
                <a:gd name="T29" fmla="*/ 74 h 113"/>
                <a:gd name="T30" fmla="*/ 0 w 112"/>
                <a:gd name="T31" fmla="*/ 56 h 113"/>
                <a:gd name="T32" fmla="*/ 2 w 112"/>
                <a:gd name="T33" fmla="*/ 39 h 113"/>
                <a:gd name="T34" fmla="*/ 10 w 112"/>
                <a:gd name="T35" fmla="*/ 24 h 113"/>
                <a:gd name="T36" fmla="*/ 23 w 112"/>
                <a:gd name="T37" fmla="*/ 12 h 113"/>
                <a:gd name="T38" fmla="*/ 38 w 112"/>
                <a:gd name="T39" fmla="*/ 3 h 113"/>
                <a:gd name="T40" fmla="*/ 55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5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1"/>
                  </a:lnTo>
                  <a:lnTo>
                    <a:pt x="55" y="113"/>
                  </a:lnTo>
                  <a:lnTo>
                    <a:pt x="38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300"/>
            <p:cNvSpPr>
              <a:spLocks/>
            </p:cNvSpPr>
            <p:nvPr/>
          </p:nvSpPr>
          <p:spPr bwMode="auto">
            <a:xfrm>
              <a:off x="9272588" y="305911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0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0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301"/>
            <p:cNvSpPr>
              <a:spLocks/>
            </p:cNvSpPr>
            <p:nvPr/>
          </p:nvSpPr>
          <p:spPr bwMode="auto">
            <a:xfrm>
              <a:off x="9272588" y="3111500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302"/>
            <p:cNvSpPr>
              <a:spLocks/>
            </p:cNvSpPr>
            <p:nvPr/>
          </p:nvSpPr>
          <p:spPr bwMode="auto">
            <a:xfrm>
              <a:off x="9137650" y="308451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3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5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Freeform 303"/>
            <p:cNvSpPr>
              <a:spLocks/>
            </p:cNvSpPr>
            <p:nvPr/>
          </p:nvSpPr>
          <p:spPr bwMode="auto">
            <a:xfrm>
              <a:off x="9191625" y="308451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3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4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Freeform 304"/>
            <p:cNvSpPr>
              <a:spLocks/>
            </p:cNvSpPr>
            <p:nvPr/>
          </p:nvSpPr>
          <p:spPr bwMode="auto">
            <a:xfrm>
              <a:off x="9164638" y="3059113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7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0 h 112"/>
                <a:gd name="T38" fmla="*/ 37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305"/>
            <p:cNvSpPr>
              <a:spLocks/>
            </p:cNvSpPr>
            <p:nvPr/>
          </p:nvSpPr>
          <p:spPr bwMode="auto">
            <a:xfrm>
              <a:off x="9218613" y="3059113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1" name="Freeform 306"/>
            <p:cNvSpPr>
              <a:spLocks/>
            </p:cNvSpPr>
            <p:nvPr/>
          </p:nvSpPr>
          <p:spPr bwMode="auto">
            <a:xfrm>
              <a:off x="9164638" y="311150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7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7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7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2" name="Freeform 307"/>
            <p:cNvSpPr>
              <a:spLocks/>
            </p:cNvSpPr>
            <p:nvPr/>
          </p:nvSpPr>
          <p:spPr bwMode="auto">
            <a:xfrm>
              <a:off x="9218613" y="311150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308"/>
            <p:cNvSpPr>
              <a:spLocks/>
            </p:cNvSpPr>
            <p:nvPr/>
          </p:nvSpPr>
          <p:spPr bwMode="auto">
            <a:xfrm>
              <a:off x="9567863" y="308451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1 h 113"/>
                <a:gd name="T20" fmla="*/ 56 w 113"/>
                <a:gd name="T21" fmla="*/ 113 h 113"/>
                <a:gd name="T22" fmla="*/ 38 w 113"/>
                <a:gd name="T23" fmla="*/ 111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0 w 113"/>
                <a:gd name="T35" fmla="*/ 24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6" y="113"/>
                  </a:lnTo>
                  <a:lnTo>
                    <a:pt x="38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309"/>
            <p:cNvSpPr>
              <a:spLocks/>
            </p:cNvSpPr>
            <p:nvPr/>
          </p:nvSpPr>
          <p:spPr bwMode="auto">
            <a:xfrm>
              <a:off x="9513888" y="3084513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1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4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0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310"/>
            <p:cNvSpPr>
              <a:spLocks/>
            </p:cNvSpPr>
            <p:nvPr/>
          </p:nvSpPr>
          <p:spPr bwMode="auto">
            <a:xfrm>
              <a:off x="9540875" y="3059113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5 w 112"/>
                <a:gd name="T3" fmla="*/ 3 h 112"/>
                <a:gd name="T4" fmla="*/ 89 w 112"/>
                <a:gd name="T5" fmla="*/ 10 h 112"/>
                <a:gd name="T6" fmla="*/ 102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5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5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5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311"/>
            <p:cNvSpPr>
              <a:spLocks/>
            </p:cNvSpPr>
            <p:nvPr/>
          </p:nvSpPr>
          <p:spPr bwMode="auto">
            <a:xfrm>
              <a:off x="9540875" y="311150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5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89 h 112"/>
                <a:gd name="T16" fmla="*/ 89 w 112"/>
                <a:gd name="T17" fmla="*/ 102 h 112"/>
                <a:gd name="T18" fmla="*/ 75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5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5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312"/>
            <p:cNvSpPr>
              <a:spLocks/>
            </p:cNvSpPr>
            <p:nvPr/>
          </p:nvSpPr>
          <p:spPr bwMode="auto">
            <a:xfrm>
              <a:off x="9378950" y="3059113"/>
              <a:ext cx="17463" cy="17462"/>
            </a:xfrm>
            <a:custGeom>
              <a:avLst/>
              <a:gdLst>
                <a:gd name="T0" fmla="*/ 55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5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3 w 112"/>
                <a:gd name="T37" fmla="*/ 10 h 112"/>
                <a:gd name="T38" fmla="*/ 39 w 112"/>
                <a:gd name="T39" fmla="*/ 3 h 112"/>
                <a:gd name="T40" fmla="*/ 55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5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313"/>
            <p:cNvSpPr>
              <a:spLocks/>
            </p:cNvSpPr>
            <p:nvPr/>
          </p:nvSpPr>
          <p:spPr bwMode="auto">
            <a:xfrm>
              <a:off x="9378950" y="3111500"/>
              <a:ext cx="17463" cy="17462"/>
            </a:xfrm>
            <a:custGeom>
              <a:avLst/>
              <a:gdLst>
                <a:gd name="T0" fmla="*/ 55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5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5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5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314"/>
            <p:cNvSpPr>
              <a:spLocks/>
            </p:cNvSpPr>
            <p:nvPr/>
          </p:nvSpPr>
          <p:spPr bwMode="auto">
            <a:xfrm>
              <a:off x="9405938" y="308451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2 h 113"/>
                <a:gd name="T6" fmla="*/ 103 w 113"/>
                <a:gd name="T7" fmla="*/ 24 h 113"/>
                <a:gd name="T8" fmla="*/ 111 w 113"/>
                <a:gd name="T9" fmla="*/ 39 h 113"/>
                <a:gd name="T10" fmla="*/ 113 w 113"/>
                <a:gd name="T11" fmla="*/ 56 h 113"/>
                <a:gd name="T12" fmla="*/ 111 w 113"/>
                <a:gd name="T13" fmla="*/ 74 h 113"/>
                <a:gd name="T14" fmla="*/ 103 w 113"/>
                <a:gd name="T15" fmla="*/ 90 h 113"/>
                <a:gd name="T16" fmla="*/ 90 w 113"/>
                <a:gd name="T17" fmla="*/ 102 h 113"/>
                <a:gd name="T18" fmla="*/ 75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2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2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315"/>
            <p:cNvSpPr>
              <a:spLocks/>
            </p:cNvSpPr>
            <p:nvPr/>
          </p:nvSpPr>
          <p:spPr bwMode="auto">
            <a:xfrm>
              <a:off x="9459913" y="3084513"/>
              <a:ext cx="17463" cy="19050"/>
            </a:xfrm>
            <a:custGeom>
              <a:avLst/>
              <a:gdLst>
                <a:gd name="T0" fmla="*/ 57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2 w 112"/>
                <a:gd name="T7" fmla="*/ 24 h 113"/>
                <a:gd name="T8" fmla="*/ 110 w 112"/>
                <a:gd name="T9" fmla="*/ 39 h 113"/>
                <a:gd name="T10" fmla="*/ 112 w 112"/>
                <a:gd name="T11" fmla="*/ 56 h 113"/>
                <a:gd name="T12" fmla="*/ 110 w 112"/>
                <a:gd name="T13" fmla="*/ 74 h 113"/>
                <a:gd name="T14" fmla="*/ 102 w 112"/>
                <a:gd name="T15" fmla="*/ 90 h 113"/>
                <a:gd name="T16" fmla="*/ 89 w 112"/>
                <a:gd name="T17" fmla="*/ 102 h 113"/>
                <a:gd name="T18" fmla="*/ 74 w 112"/>
                <a:gd name="T19" fmla="*/ 111 h 113"/>
                <a:gd name="T20" fmla="*/ 57 w 112"/>
                <a:gd name="T21" fmla="*/ 113 h 113"/>
                <a:gd name="T22" fmla="*/ 39 w 112"/>
                <a:gd name="T23" fmla="*/ 111 h 113"/>
                <a:gd name="T24" fmla="*/ 23 w 112"/>
                <a:gd name="T25" fmla="*/ 102 h 113"/>
                <a:gd name="T26" fmla="*/ 11 w 112"/>
                <a:gd name="T27" fmla="*/ 90 h 113"/>
                <a:gd name="T28" fmla="*/ 2 w 112"/>
                <a:gd name="T29" fmla="*/ 74 h 113"/>
                <a:gd name="T30" fmla="*/ 0 w 112"/>
                <a:gd name="T31" fmla="*/ 56 h 113"/>
                <a:gd name="T32" fmla="*/ 2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7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316"/>
            <p:cNvSpPr>
              <a:spLocks/>
            </p:cNvSpPr>
            <p:nvPr/>
          </p:nvSpPr>
          <p:spPr bwMode="auto">
            <a:xfrm>
              <a:off x="9299575" y="3138488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0 w 113"/>
                <a:gd name="T27" fmla="*/ 90 h 112"/>
                <a:gd name="T28" fmla="*/ 2 w 113"/>
                <a:gd name="T29" fmla="*/ 74 h 112"/>
                <a:gd name="T30" fmla="*/ 0 w 113"/>
                <a:gd name="T31" fmla="*/ 56 h 112"/>
                <a:gd name="T32" fmla="*/ 2 w 113"/>
                <a:gd name="T33" fmla="*/ 39 h 112"/>
                <a:gd name="T34" fmla="*/ 10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Freeform 317"/>
            <p:cNvSpPr>
              <a:spLocks/>
            </p:cNvSpPr>
            <p:nvPr/>
          </p:nvSpPr>
          <p:spPr bwMode="auto">
            <a:xfrm>
              <a:off x="9351963" y="3138488"/>
              <a:ext cx="19050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90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0 w 112"/>
                <a:gd name="T27" fmla="*/ 90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9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Freeform 318"/>
            <p:cNvSpPr>
              <a:spLocks/>
            </p:cNvSpPr>
            <p:nvPr/>
          </p:nvSpPr>
          <p:spPr bwMode="auto">
            <a:xfrm>
              <a:off x="9245600" y="3138488"/>
              <a:ext cx="17463" cy="17462"/>
            </a:xfrm>
            <a:custGeom>
              <a:avLst/>
              <a:gdLst>
                <a:gd name="T0" fmla="*/ 55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9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90 h 112"/>
                <a:gd name="T16" fmla="*/ 89 w 112"/>
                <a:gd name="T17" fmla="*/ 101 h 112"/>
                <a:gd name="T18" fmla="*/ 73 w 112"/>
                <a:gd name="T19" fmla="*/ 109 h 112"/>
                <a:gd name="T20" fmla="*/ 55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0 w 112"/>
                <a:gd name="T27" fmla="*/ 90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9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5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5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Freeform 319"/>
            <p:cNvSpPr>
              <a:spLocks/>
            </p:cNvSpPr>
            <p:nvPr/>
          </p:nvSpPr>
          <p:spPr bwMode="auto">
            <a:xfrm>
              <a:off x="9137650" y="313848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90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Freeform 320"/>
            <p:cNvSpPr>
              <a:spLocks/>
            </p:cNvSpPr>
            <p:nvPr/>
          </p:nvSpPr>
          <p:spPr bwMode="auto">
            <a:xfrm>
              <a:off x="9191625" y="313848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6" name="Freeform 321"/>
            <p:cNvSpPr>
              <a:spLocks/>
            </p:cNvSpPr>
            <p:nvPr/>
          </p:nvSpPr>
          <p:spPr bwMode="auto">
            <a:xfrm>
              <a:off x="9567863" y="3138488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0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0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7" name="Freeform 322"/>
            <p:cNvSpPr>
              <a:spLocks/>
            </p:cNvSpPr>
            <p:nvPr/>
          </p:nvSpPr>
          <p:spPr bwMode="auto">
            <a:xfrm>
              <a:off x="9513888" y="3138488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9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90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0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0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323"/>
            <p:cNvSpPr>
              <a:spLocks/>
            </p:cNvSpPr>
            <p:nvPr/>
          </p:nvSpPr>
          <p:spPr bwMode="auto">
            <a:xfrm>
              <a:off x="9405938" y="3138488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1 w 113"/>
                <a:gd name="T9" fmla="*/ 39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90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90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9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324"/>
            <p:cNvSpPr>
              <a:spLocks/>
            </p:cNvSpPr>
            <p:nvPr/>
          </p:nvSpPr>
          <p:spPr bwMode="auto">
            <a:xfrm>
              <a:off x="9459913" y="3138488"/>
              <a:ext cx="17463" cy="17462"/>
            </a:xfrm>
            <a:custGeom>
              <a:avLst/>
              <a:gdLst>
                <a:gd name="T0" fmla="*/ 57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10 w 112"/>
                <a:gd name="T9" fmla="*/ 39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90 h 112"/>
                <a:gd name="T16" fmla="*/ 89 w 112"/>
                <a:gd name="T17" fmla="*/ 101 h 112"/>
                <a:gd name="T18" fmla="*/ 74 w 112"/>
                <a:gd name="T19" fmla="*/ 109 h 112"/>
                <a:gd name="T20" fmla="*/ 57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7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Freeform 325"/>
            <p:cNvSpPr>
              <a:spLocks/>
            </p:cNvSpPr>
            <p:nvPr/>
          </p:nvSpPr>
          <p:spPr bwMode="auto">
            <a:xfrm>
              <a:off x="9432925" y="3059113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0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0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Freeform 326"/>
            <p:cNvSpPr>
              <a:spLocks/>
            </p:cNvSpPr>
            <p:nvPr/>
          </p:nvSpPr>
          <p:spPr bwMode="auto">
            <a:xfrm>
              <a:off x="9486900" y="3059113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0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89 w 112"/>
                <a:gd name="T17" fmla="*/ 101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3 h 112"/>
                <a:gd name="T36" fmla="*/ 23 w 112"/>
                <a:gd name="T37" fmla="*/ 10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327"/>
            <p:cNvSpPr>
              <a:spLocks/>
            </p:cNvSpPr>
            <p:nvPr/>
          </p:nvSpPr>
          <p:spPr bwMode="auto">
            <a:xfrm>
              <a:off x="9432925" y="3111500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Freeform 328"/>
            <p:cNvSpPr>
              <a:spLocks/>
            </p:cNvSpPr>
            <p:nvPr/>
          </p:nvSpPr>
          <p:spPr bwMode="auto">
            <a:xfrm>
              <a:off x="9486900" y="3111500"/>
              <a:ext cx="17463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1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Freeform 329"/>
            <p:cNvSpPr>
              <a:spLocks/>
            </p:cNvSpPr>
            <p:nvPr/>
          </p:nvSpPr>
          <p:spPr bwMode="auto">
            <a:xfrm>
              <a:off x="9299575" y="3192463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8 w 113"/>
                <a:gd name="T23" fmla="*/ 109 h 112"/>
                <a:gd name="T24" fmla="*/ 23 w 113"/>
                <a:gd name="T25" fmla="*/ 102 h 112"/>
                <a:gd name="T26" fmla="*/ 10 w 113"/>
                <a:gd name="T27" fmla="*/ 89 h 112"/>
                <a:gd name="T28" fmla="*/ 2 w 113"/>
                <a:gd name="T29" fmla="*/ 74 h 112"/>
                <a:gd name="T30" fmla="*/ 0 w 113"/>
                <a:gd name="T31" fmla="*/ 56 h 112"/>
                <a:gd name="T32" fmla="*/ 2 w 113"/>
                <a:gd name="T33" fmla="*/ 38 h 112"/>
                <a:gd name="T34" fmla="*/ 10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Freeform 330"/>
            <p:cNvSpPr>
              <a:spLocks/>
            </p:cNvSpPr>
            <p:nvPr/>
          </p:nvSpPr>
          <p:spPr bwMode="auto">
            <a:xfrm>
              <a:off x="9326563" y="3165475"/>
              <a:ext cx="17463" cy="17462"/>
            </a:xfrm>
            <a:custGeom>
              <a:avLst/>
              <a:gdLst>
                <a:gd name="T0" fmla="*/ 57 w 112"/>
                <a:gd name="T1" fmla="*/ 0 h 111"/>
                <a:gd name="T2" fmla="*/ 73 w 112"/>
                <a:gd name="T3" fmla="*/ 2 h 111"/>
                <a:gd name="T4" fmla="*/ 89 w 112"/>
                <a:gd name="T5" fmla="*/ 10 h 111"/>
                <a:gd name="T6" fmla="*/ 102 w 112"/>
                <a:gd name="T7" fmla="*/ 22 h 111"/>
                <a:gd name="T8" fmla="*/ 109 w 112"/>
                <a:gd name="T9" fmla="*/ 37 h 111"/>
                <a:gd name="T10" fmla="*/ 112 w 112"/>
                <a:gd name="T11" fmla="*/ 55 h 111"/>
                <a:gd name="T12" fmla="*/ 109 w 112"/>
                <a:gd name="T13" fmla="*/ 72 h 111"/>
                <a:gd name="T14" fmla="*/ 102 w 112"/>
                <a:gd name="T15" fmla="*/ 88 h 111"/>
                <a:gd name="T16" fmla="*/ 89 w 112"/>
                <a:gd name="T17" fmla="*/ 100 h 111"/>
                <a:gd name="T18" fmla="*/ 73 w 112"/>
                <a:gd name="T19" fmla="*/ 108 h 111"/>
                <a:gd name="T20" fmla="*/ 57 w 112"/>
                <a:gd name="T21" fmla="*/ 111 h 111"/>
                <a:gd name="T22" fmla="*/ 38 w 112"/>
                <a:gd name="T23" fmla="*/ 108 h 111"/>
                <a:gd name="T24" fmla="*/ 23 w 112"/>
                <a:gd name="T25" fmla="*/ 100 h 111"/>
                <a:gd name="T26" fmla="*/ 11 w 112"/>
                <a:gd name="T27" fmla="*/ 88 h 111"/>
                <a:gd name="T28" fmla="*/ 2 w 112"/>
                <a:gd name="T29" fmla="*/ 72 h 111"/>
                <a:gd name="T30" fmla="*/ 0 w 112"/>
                <a:gd name="T31" fmla="*/ 55 h 111"/>
                <a:gd name="T32" fmla="*/ 2 w 112"/>
                <a:gd name="T33" fmla="*/ 37 h 111"/>
                <a:gd name="T34" fmla="*/ 11 w 112"/>
                <a:gd name="T35" fmla="*/ 22 h 111"/>
                <a:gd name="T36" fmla="*/ 23 w 112"/>
                <a:gd name="T37" fmla="*/ 10 h 111"/>
                <a:gd name="T38" fmla="*/ 38 w 112"/>
                <a:gd name="T39" fmla="*/ 2 h 111"/>
                <a:gd name="T40" fmla="*/ 57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7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2" y="22"/>
                  </a:lnTo>
                  <a:lnTo>
                    <a:pt x="109" y="37"/>
                  </a:lnTo>
                  <a:lnTo>
                    <a:pt x="112" y="55"/>
                  </a:lnTo>
                  <a:lnTo>
                    <a:pt x="109" y="72"/>
                  </a:lnTo>
                  <a:lnTo>
                    <a:pt x="102" y="88"/>
                  </a:lnTo>
                  <a:lnTo>
                    <a:pt x="89" y="100"/>
                  </a:lnTo>
                  <a:lnTo>
                    <a:pt x="73" y="108"/>
                  </a:lnTo>
                  <a:lnTo>
                    <a:pt x="57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Freeform 331"/>
            <p:cNvSpPr>
              <a:spLocks/>
            </p:cNvSpPr>
            <p:nvPr/>
          </p:nvSpPr>
          <p:spPr bwMode="auto">
            <a:xfrm>
              <a:off x="9351963" y="3192463"/>
              <a:ext cx="19050" cy="17462"/>
            </a:xfrm>
            <a:custGeom>
              <a:avLst/>
              <a:gdLst>
                <a:gd name="T0" fmla="*/ 56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09 w 112"/>
                <a:gd name="T9" fmla="*/ 38 h 112"/>
                <a:gd name="T10" fmla="*/ 112 w 112"/>
                <a:gd name="T11" fmla="*/ 56 h 112"/>
                <a:gd name="T12" fmla="*/ 109 w 112"/>
                <a:gd name="T13" fmla="*/ 74 h 112"/>
                <a:gd name="T14" fmla="*/ 102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6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3 w 112"/>
                <a:gd name="T29" fmla="*/ 74 h 112"/>
                <a:gd name="T30" fmla="*/ 0 w 112"/>
                <a:gd name="T31" fmla="*/ 56 h 112"/>
                <a:gd name="T32" fmla="*/ 3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09" y="38"/>
                  </a:lnTo>
                  <a:lnTo>
                    <a:pt x="112" y="56"/>
                  </a:lnTo>
                  <a:lnTo>
                    <a:pt x="109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Freeform 332"/>
            <p:cNvSpPr>
              <a:spLocks/>
            </p:cNvSpPr>
            <p:nvPr/>
          </p:nvSpPr>
          <p:spPr bwMode="auto">
            <a:xfrm>
              <a:off x="9245600" y="3192463"/>
              <a:ext cx="17463" cy="17462"/>
            </a:xfrm>
            <a:custGeom>
              <a:avLst/>
              <a:gdLst>
                <a:gd name="T0" fmla="*/ 55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1 w 112"/>
                <a:gd name="T15" fmla="*/ 89 h 112"/>
                <a:gd name="T16" fmla="*/ 89 w 112"/>
                <a:gd name="T17" fmla="*/ 102 h 112"/>
                <a:gd name="T18" fmla="*/ 73 w 112"/>
                <a:gd name="T19" fmla="*/ 109 h 112"/>
                <a:gd name="T20" fmla="*/ 55 w 112"/>
                <a:gd name="T21" fmla="*/ 112 h 112"/>
                <a:gd name="T22" fmla="*/ 38 w 112"/>
                <a:gd name="T23" fmla="*/ 109 h 112"/>
                <a:gd name="T24" fmla="*/ 23 w 112"/>
                <a:gd name="T25" fmla="*/ 102 h 112"/>
                <a:gd name="T26" fmla="*/ 10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0 w 112"/>
                <a:gd name="T35" fmla="*/ 23 h 112"/>
                <a:gd name="T36" fmla="*/ 23 w 112"/>
                <a:gd name="T37" fmla="*/ 11 h 112"/>
                <a:gd name="T38" fmla="*/ 38 w 112"/>
                <a:gd name="T39" fmla="*/ 3 h 112"/>
                <a:gd name="T40" fmla="*/ 55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89" y="102"/>
                  </a:lnTo>
                  <a:lnTo>
                    <a:pt x="73" y="109"/>
                  </a:lnTo>
                  <a:lnTo>
                    <a:pt x="55" y="112"/>
                  </a:lnTo>
                  <a:lnTo>
                    <a:pt x="38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Freeform 333"/>
            <p:cNvSpPr>
              <a:spLocks/>
            </p:cNvSpPr>
            <p:nvPr/>
          </p:nvSpPr>
          <p:spPr bwMode="auto">
            <a:xfrm>
              <a:off x="9272588" y="3165475"/>
              <a:ext cx="17463" cy="17462"/>
            </a:xfrm>
            <a:custGeom>
              <a:avLst/>
              <a:gdLst>
                <a:gd name="T0" fmla="*/ 57 w 113"/>
                <a:gd name="T1" fmla="*/ 0 h 111"/>
                <a:gd name="T2" fmla="*/ 75 w 113"/>
                <a:gd name="T3" fmla="*/ 2 h 111"/>
                <a:gd name="T4" fmla="*/ 90 w 113"/>
                <a:gd name="T5" fmla="*/ 10 h 111"/>
                <a:gd name="T6" fmla="*/ 103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2 h 111"/>
                <a:gd name="T14" fmla="*/ 103 w 113"/>
                <a:gd name="T15" fmla="*/ 88 h 111"/>
                <a:gd name="T16" fmla="*/ 90 w 113"/>
                <a:gd name="T17" fmla="*/ 100 h 111"/>
                <a:gd name="T18" fmla="*/ 75 w 113"/>
                <a:gd name="T19" fmla="*/ 108 h 111"/>
                <a:gd name="T20" fmla="*/ 57 w 113"/>
                <a:gd name="T21" fmla="*/ 111 h 111"/>
                <a:gd name="T22" fmla="*/ 39 w 113"/>
                <a:gd name="T23" fmla="*/ 108 h 111"/>
                <a:gd name="T24" fmla="*/ 23 w 113"/>
                <a:gd name="T25" fmla="*/ 100 h 111"/>
                <a:gd name="T26" fmla="*/ 12 w 113"/>
                <a:gd name="T27" fmla="*/ 88 h 111"/>
                <a:gd name="T28" fmla="*/ 3 w 113"/>
                <a:gd name="T29" fmla="*/ 72 h 111"/>
                <a:gd name="T30" fmla="*/ 0 w 113"/>
                <a:gd name="T31" fmla="*/ 55 h 111"/>
                <a:gd name="T32" fmla="*/ 3 w 113"/>
                <a:gd name="T33" fmla="*/ 37 h 111"/>
                <a:gd name="T34" fmla="*/ 12 w 113"/>
                <a:gd name="T35" fmla="*/ 22 h 111"/>
                <a:gd name="T36" fmla="*/ 23 w 113"/>
                <a:gd name="T37" fmla="*/ 10 h 111"/>
                <a:gd name="T38" fmla="*/ 39 w 113"/>
                <a:gd name="T39" fmla="*/ 2 h 111"/>
                <a:gd name="T40" fmla="*/ 57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3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2"/>
                  </a:lnTo>
                  <a:lnTo>
                    <a:pt x="103" y="88"/>
                  </a:lnTo>
                  <a:lnTo>
                    <a:pt x="90" y="100"/>
                  </a:lnTo>
                  <a:lnTo>
                    <a:pt x="75" y="108"/>
                  </a:lnTo>
                  <a:lnTo>
                    <a:pt x="57" y="111"/>
                  </a:lnTo>
                  <a:lnTo>
                    <a:pt x="39" y="108"/>
                  </a:lnTo>
                  <a:lnTo>
                    <a:pt x="23" y="100"/>
                  </a:lnTo>
                  <a:lnTo>
                    <a:pt x="12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2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Freeform 334"/>
            <p:cNvSpPr>
              <a:spLocks/>
            </p:cNvSpPr>
            <p:nvPr/>
          </p:nvSpPr>
          <p:spPr bwMode="auto">
            <a:xfrm>
              <a:off x="9191625" y="319246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3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335"/>
            <p:cNvSpPr>
              <a:spLocks/>
            </p:cNvSpPr>
            <p:nvPr/>
          </p:nvSpPr>
          <p:spPr bwMode="auto">
            <a:xfrm>
              <a:off x="9164638" y="3165475"/>
              <a:ext cx="17463" cy="17462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1 w 112"/>
                <a:gd name="T7" fmla="*/ 22 h 111"/>
                <a:gd name="T8" fmla="*/ 110 w 112"/>
                <a:gd name="T9" fmla="*/ 37 h 111"/>
                <a:gd name="T10" fmla="*/ 112 w 112"/>
                <a:gd name="T11" fmla="*/ 55 h 111"/>
                <a:gd name="T12" fmla="*/ 110 w 112"/>
                <a:gd name="T13" fmla="*/ 72 h 111"/>
                <a:gd name="T14" fmla="*/ 101 w 112"/>
                <a:gd name="T15" fmla="*/ 88 h 111"/>
                <a:gd name="T16" fmla="*/ 89 w 112"/>
                <a:gd name="T17" fmla="*/ 100 h 111"/>
                <a:gd name="T18" fmla="*/ 74 w 112"/>
                <a:gd name="T19" fmla="*/ 108 h 111"/>
                <a:gd name="T20" fmla="*/ 56 w 112"/>
                <a:gd name="T21" fmla="*/ 111 h 111"/>
                <a:gd name="T22" fmla="*/ 37 w 112"/>
                <a:gd name="T23" fmla="*/ 108 h 111"/>
                <a:gd name="T24" fmla="*/ 23 w 112"/>
                <a:gd name="T25" fmla="*/ 100 h 111"/>
                <a:gd name="T26" fmla="*/ 10 w 112"/>
                <a:gd name="T27" fmla="*/ 88 h 111"/>
                <a:gd name="T28" fmla="*/ 2 w 112"/>
                <a:gd name="T29" fmla="*/ 72 h 111"/>
                <a:gd name="T30" fmla="*/ 0 w 112"/>
                <a:gd name="T31" fmla="*/ 55 h 111"/>
                <a:gd name="T32" fmla="*/ 2 w 112"/>
                <a:gd name="T33" fmla="*/ 37 h 111"/>
                <a:gd name="T34" fmla="*/ 10 w 112"/>
                <a:gd name="T35" fmla="*/ 22 h 111"/>
                <a:gd name="T36" fmla="*/ 23 w 112"/>
                <a:gd name="T37" fmla="*/ 10 h 111"/>
                <a:gd name="T38" fmla="*/ 37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0" y="72"/>
                  </a:lnTo>
                  <a:lnTo>
                    <a:pt x="101" y="88"/>
                  </a:lnTo>
                  <a:lnTo>
                    <a:pt x="89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0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Freeform 336"/>
            <p:cNvSpPr>
              <a:spLocks/>
            </p:cNvSpPr>
            <p:nvPr/>
          </p:nvSpPr>
          <p:spPr bwMode="auto">
            <a:xfrm>
              <a:off x="9218613" y="3165475"/>
              <a:ext cx="17463" cy="17462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1 w 112"/>
                <a:gd name="T7" fmla="*/ 22 h 111"/>
                <a:gd name="T8" fmla="*/ 109 w 112"/>
                <a:gd name="T9" fmla="*/ 37 h 111"/>
                <a:gd name="T10" fmla="*/ 112 w 112"/>
                <a:gd name="T11" fmla="*/ 55 h 111"/>
                <a:gd name="T12" fmla="*/ 109 w 112"/>
                <a:gd name="T13" fmla="*/ 72 h 111"/>
                <a:gd name="T14" fmla="*/ 101 w 112"/>
                <a:gd name="T15" fmla="*/ 88 h 111"/>
                <a:gd name="T16" fmla="*/ 89 w 112"/>
                <a:gd name="T17" fmla="*/ 100 h 111"/>
                <a:gd name="T18" fmla="*/ 74 w 112"/>
                <a:gd name="T19" fmla="*/ 108 h 111"/>
                <a:gd name="T20" fmla="*/ 56 w 112"/>
                <a:gd name="T21" fmla="*/ 111 h 111"/>
                <a:gd name="T22" fmla="*/ 38 w 112"/>
                <a:gd name="T23" fmla="*/ 108 h 111"/>
                <a:gd name="T24" fmla="*/ 23 w 112"/>
                <a:gd name="T25" fmla="*/ 100 h 111"/>
                <a:gd name="T26" fmla="*/ 10 w 112"/>
                <a:gd name="T27" fmla="*/ 88 h 111"/>
                <a:gd name="T28" fmla="*/ 3 w 112"/>
                <a:gd name="T29" fmla="*/ 72 h 111"/>
                <a:gd name="T30" fmla="*/ 0 w 112"/>
                <a:gd name="T31" fmla="*/ 55 h 111"/>
                <a:gd name="T32" fmla="*/ 3 w 112"/>
                <a:gd name="T33" fmla="*/ 37 h 111"/>
                <a:gd name="T34" fmla="*/ 10 w 112"/>
                <a:gd name="T35" fmla="*/ 22 h 111"/>
                <a:gd name="T36" fmla="*/ 23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09" y="37"/>
                  </a:lnTo>
                  <a:lnTo>
                    <a:pt x="112" y="55"/>
                  </a:lnTo>
                  <a:lnTo>
                    <a:pt x="109" y="72"/>
                  </a:lnTo>
                  <a:lnTo>
                    <a:pt x="101" y="88"/>
                  </a:lnTo>
                  <a:lnTo>
                    <a:pt x="89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0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337"/>
            <p:cNvSpPr>
              <a:spLocks/>
            </p:cNvSpPr>
            <p:nvPr/>
          </p:nvSpPr>
          <p:spPr bwMode="auto">
            <a:xfrm>
              <a:off x="9513888" y="3192463"/>
              <a:ext cx="17463" cy="17462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2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2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338"/>
            <p:cNvSpPr>
              <a:spLocks/>
            </p:cNvSpPr>
            <p:nvPr/>
          </p:nvSpPr>
          <p:spPr bwMode="auto">
            <a:xfrm>
              <a:off x="9540875" y="3165475"/>
              <a:ext cx="17463" cy="17462"/>
            </a:xfrm>
            <a:custGeom>
              <a:avLst/>
              <a:gdLst>
                <a:gd name="T0" fmla="*/ 56 w 112"/>
                <a:gd name="T1" fmla="*/ 0 h 111"/>
                <a:gd name="T2" fmla="*/ 75 w 112"/>
                <a:gd name="T3" fmla="*/ 2 h 111"/>
                <a:gd name="T4" fmla="*/ 89 w 112"/>
                <a:gd name="T5" fmla="*/ 10 h 111"/>
                <a:gd name="T6" fmla="*/ 102 w 112"/>
                <a:gd name="T7" fmla="*/ 22 h 111"/>
                <a:gd name="T8" fmla="*/ 110 w 112"/>
                <a:gd name="T9" fmla="*/ 37 h 111"/>
                <a:gd name="T10" fmla="*/ 112 w 112"/>
                <a:gd name="T11" fmla="*/ 55 h 111"/>
                <a:gd name="T12" fmla="*/ 110 w 112"/>
                <a:gd name="T13" fmla="*/ 72 h 111"/>
                <a:gd name="T14" fmla="*/ 102 w 112"/>
                <a:gd name="T15" fmla="*/ 88 h 111"/>
                <a:gd name="T16" fmla="*/ 89 w 112"/>
                <a:gd name="T17" fmla="*/ 100 h 111"/>
                <a:gd name="T18" fmla="*/ 75 w 112"/>
                <a:gd name="T19" fmla="*/ 108 h 111"/>
                <a:gd name="T20" fmla="*/ 56 w 112"/>
                <a:gd name="T21" fmla="*/ 111 h 111"/>
                <a:gd name="T22" fmla="*/ 38 w 112"/>
                <a:gd name="T23" fmla="*/ 108 h 111"/>
                <a:gd name="T24" fmla="*/ 23 w 112"/>
                <a:gd name="T25" fmla="*/ 100 h 111"/>
                <a:gd name="T26" fmla="*/ 11 w 112"/>
                <a:gd name="T27" fmla="*/ 88 h 111"/>
                <a:gd name="T28" fmla="*/ 2 w 112"/>
                <a:gd name="T29" fmla="*/ 72 h 111"/>
                <a:gd name="T30" fmla="*/ 0 w 112"/>
                <a:gd name="T31" fmla="*/ 55 h 111"/>
                <a:gd name="T32" fmla="*/ 2 w 112"/>
                <a:gd name="T33" fmla="*/ 37 h 111"/>
                <a:gd name="T34" fmla="*/ 11 w 112"/>
                <a:gd name="T35" fmla="*/ 22 h 111"/>
                <a:gd name="T36" fmla="*/ 23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5" y="2"/>
                  </a:lnTo>
                  <a:lnTo>
                    <a:pt x="89" y="10"/>
                  </a:lnTo>
                  <a:lnTo>
                    <a:pt x="102" y="22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0" y="72"/>
                  </a:lnTo>
                  <a:lnTo>
                    <a:pt x="102" y="88"/>
                  </a:lnTo>
                  <a:lnTo>
                    <a:pt x="89" y="100"/>
                  </a:lnTo>
                  <a:lnTo>
                    <a:pt x="75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339"/>
            <p:cNvSpPr>
              <a:spLocks/>
            </p:cNvSpPr>
            <p:nvPr/>
          </p:nvSpPr>
          <p:spPr bwMode="auto">
            <a:xfrm>
              <a:off x="9378950" y="3165475"/>
              <a:ext cx="17463" cy="17462"/>
            </a:xfrm>
            <a:custGeom>
              <a:avLst/>
              <a:gdLst>
                <a:gd name="T0" fmla="*/ 55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1 w 112"/>
                <a:gd name="T7" fmla="*/ 22 h 111"/>
                <a:gd name="T8" fmla="*/ 110 w 112"/>
                <a:gd name="T9" fmla="*/ 37 h 111"/>
                <a:gd name="T10" fmla="*/ 112 w 112"/>
                <a:gd name="T11" fmla="*/ 55 h 111"/>
                <a:gd name="T12" fmla="*/ 110 w 112"/>
                <a:gd name="T13" fmla="*/ 72 h 111"/>
                <a:gd name="T14" fmla="*/ 101 w 112"/>
                <a:gd name="T15" fmla="*/ 88 h 111"/>
                <a:gd name="T16" fmla="*/ 89 w 112"/>
                <a:gd name="T17" fmla="*/ 100 h 111"/>
                <a:gd name="T18" fmla="*/ 74 w 112"/>
                <a:gd name="T19" fmla="*/ 108 h 111"/>
                <a:gd name="T20" fmla="*/ 55 w 112"/>
                <a:gd name="T21" fmla="*/ 111 h 111"/>
                <a:gd name="T22" fmla="*/ 39 w 112"/>
                <a:gd name="T23" fmla="*/ 108 h 111"/>
                <a:gd name="T24" fmla="*/ 23 w 112"/>
                <a:gd name="T25" fmla="*/ 100 h 111"/>
                <a:gd name="T26" fmla="*/ 10 w 112"/>
                <a:gd name="T27" fmla="*/ 88 h 111"/>
                <a:gd name="T28" fmla="*/ 3 w 112"/>
                <a:gd name="T29" fmla="*/ 72 h 111"/>
                <a:gd name="T30" fmla="*/ 0 w 112"/>
                <a:gd name="T31" fmla="*/ 55 h 111"/>
                <a:gd name="T32" fmla="*/ 3 w 112"/>
                <a:gd name="T33" fmla="*/ 37 h 111"/>
                <a:gd name="T34" fmla="*/ 10 w 112"/>
                <a:gd name="T35" fmla="*/ 22 h 111"/>
                <a:gd name="T36" fmla="*/ 23 w 112"/>
                <a:gd name="T37" fmla="*/ 10 h 111"/>
                <a:gd name="T38" fmla="*/ 39 w 112"/>
                <a:gd name="T39" fmla="*/ 2 h 111"/>
                <a:gd name="T40" fmla="*/ 55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5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0" y="72"/>
                  </a:lnTo>
                  <a:lnTo>
                    <a:pt x="101" y="88"/>
                  </a:lnTo>
                  <a:lnTo>
                    <a:pt x="89" y="100"/>
                  </a:lnTo>
                  <a:lnTo>
                    <a:pt x="74" y="108"/>
                  </a:lnTo>
                  <a:lnTo>
                    <a:pt x="55" y="111"/>
                  </a:lnTo>
                  <a:lnTo>
                    <a:pt x="39" y="108"/>
                  </a:lnTo>
                  <a:lnTo>
                    <a:pt x="23" y="100"/>
                  </a:lnTo>
                  <a:lnTo>
                    <a:pt x="10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340"/>
            <p:cNvSpPr>
              <a:spLocks/>
            </p:cNvSpPr>
            <p:nvPr/>
          </p:nvSpPr>
          <p:spPr bwMode="auto">
            <a:xfrm>
              <a:off x="9405938" y="3192463"/>
              <a:ext cx="17463" cy="17462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89 h 112"/>
                <a:gd name="T16" fmla="*/ 90 w 113"/>
                <a:gd name="T17" fmla="*/ 102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2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0" y="102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Freeform 341"/>
            <p:cNvSpPr>
              <a:spLocks/>
            </p:cNvSpPr>
            <p:nvPr/>
          </p:nvSpPr>
          <p:spPr bwMode="auto">
            <a:xfrm>
              <a:off x="9459913" y="3192463"/>
              <a:ext cx="17463" cy="17462"/>
            </a:xfrm>
            <a:custGeom>
              <a:avLst/>
              <a:gdLst>
                <a:gd name="T0" fmla="*/ 57 w 112"/>
                <a:gd name="T1" fmla="*/ 0 h 112"/>
                <a:gd name="T2" fmla="*/ 74 w 112"/>
                <a:gd name="T3" fmla="*/ 3 h 112"/>
                <a:gd name="T4" fmla="*/ 89 w 112"/>
                <a:gd name="T5" fmla="*/ 11 h 112"/>
                <a:gd name="T6" fmla="*/ 102 w 112"/>
                <a:gd name="T7" fmla="*/ 23 h 112"/>
                <a:gd name="T8" fmla="*/ 110 w 112"/>
                <a:gd name="T9" fmla="*/ 38 h 112"/>
                <a:gd name="T10" fmla="*/ 112 w 112"/>
                <a:gd name="T11" fmla="*/ 56 h 112"/>
                <a:gd name="T12" fmla="*/ 110 w 112"/>
                <a:gd name="T13" fmla="*/ 74 h 112"/>
                <a:gd name="T14" fmla="*/ 102 w 112"/>
                <a:gd name="T15" fmla="*/ 89 h 112"/>
                <a:gd name="T16" fmla="*/ 89 w 112"/>
                <a:gd name="T17" fmla="*/ 102 h 112"/>
                <a:gd name="T18" fmla="*/ 74 w 112"/>
                <a:gd name="T19" fmla="*/ 109 h 112"/>
                <a:gd name="T20" fmla="*/ 57 w 112"/>
                <a:gd name="T21" fmla="*/ 112 h 112"/>
                <a:gd name="T22" fmla="*/ 39 w 112"/>
                <a:gd name="T23" fmla="*/ 109 h 112"/>
                <a:gd name="T24" fmla="*/ 23 w 112"/>
                <a:gd name="T25" fmla="*/ 102 h 112"/>
                <a:gd name="T26" fmla="*/ 11 w 112"/>
                <a:gd name="T27" fmla="*/ 89 h 112"/>
                <a:gd name="T28" fmla="*/ 2 w 112"/>
                <a:gd name="T29" fmla="*/ 74 h 112"/>
                <a:gd name="T30" fmla="*/ 0 w 112"/>
                <a:gd name="T31" fmla="*/ 56 h 112"/>
                <a:gd name="T32" fmla="*/ 2 w 112"/>
                <a:gd name="T33" fmla="*/ 38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7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2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342"/>
            <p:cNvSpPr>
              <a:spLocks/>
            </p:cNvSpPr>
            <p:nvPr/>
          </p:nvSpPr>
          <p:spPr bwMode="auto">
            <a:xfrm>
              <a:off x="9432925" y="3165475"/>
              <a:ext cx="17463" cy="17462"/>
            </a:xfrm>
            <a:custGeom>
              <a:avLst/>
              <a:gdLst>
                <a:gd name="T0" fmla="*/ 56 w 113"/>
                <a:gd name="T1" fmla="*/ 0 h 111"/>
                <a:gd name="T2" fmla="*/ 74 w 113"/>
                <a:gd name="T3" fmla="*/ 2 h 111"/>
                <a:gd name="T4" fmla="*/ 90 w 113"/>
                <a:gd name="T5" fmla="*/ 10 h 111"/>
                <a:gd name="T6" fmla="*/ 101 w 113"/>
                <a:gd name="T7" fmla="*/ 22 h 111"/>
                <a:gd name="T8" fmla="*/ 110 w 113"/>
                <a:gd name="T9" fmla="*/ 37 h 111"/>
                <a:gd name="T10" fmla="*/ 113 w 113"/>
                <a:gd name="T11" fmla="*/ 55 h 111"/>
                <a:gd name="T12" fmla="*/ 110 w 113"/>
                <a:gd name="T13" fmla="*/ 72 h 111"/>
                <a:gd name="T14" fmla="*/ 101 w 113"/>
                <a:gd name="T15" fmla="*/ 88 h 111"/>
                <a:gd name="T16" fmla="*/ 90 w 113"/>
                <a:gd name="T17" fmla="*/ 100 h 111"/>
                <a:gd name="T18" fmla="*/ 74 w 113"/>
                <a:gd name="T19" fmla="*/ 108 h 111"/>
                <a:gd name="T20" fmla="*/ 56 w 113"/>
                <a:gd name="T21" fmla="*/ 111 h 111"/>
                <a:gd name="T22" fmla="*/ 38 w 113"/>
                <a:gd name="T23" fmla="*/ 108 h 111"/>
                <a:gd name="T24" fmla="*/ 23 w 113"/>
                <a:gd name="T25" fmla="*/ 100 h 111"/>
                <a:gd name="T26" fmla="*/ 10 w 113"/>
                <a:gd name="T27" fmla="*/ 88 h 111"/>
                <a:gd name="T28" fmla="*/ 3 w 113"/>
                <a:gd name="T29" fmla="*/ 72 h 111"/>
                <a:gd name="T30" fmla="*/ 0 w 113"/>
                <a:gd name="T31" fmla="*/ 55 h 111"/>
                <a:gd name="T32" fmla="*/ 3 w 113"/>
                <a:gd name="T33" fmla="*/ 37 h 111"/>
                <a:gd name="T34" fmla="*/ 10 w 113"/>
                <a:gd name="T35" fmla="*/ 22 h 111"/>
                <a:gd name="T36" fmla="*/ 23 w 113"/>
                <a:gd name="T37" fmla="*/ 10 h 111"/>
                <a:gd name="T38" fmla="*/ 38 w 113"/>
                <a:gd name="T39" fmla="*/ 2 h 111"/>
                <a:gd name="T40" fmla="*/ 56 w 113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1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1" y="22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0" y="72"/>
                  </a:lnTo>
                  <a:lnTo>
                    <a:pt x="101" y="88"/>
                  </a:lnTo>
                  <a:lnTo>
                    <a:pt x="90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0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343"/>
            <p:cNvSpPr>
              <a:spLocks/>
            </p:cNvSpPr>
            <p:nvPr/>
          </p:nvSpPr>
          <p:spPr bwMode="auto">
            <a:xfrm>
              <a:off x="9486900" y="3165475"/>
              <a:ext cx="17463" cy="17462"/>
            </a:xfrm>
            <a:custGeom>
              <a:avLst/>
              <a:gdLst>
                <a:gd name="T0" fmla="*/ 56 w 112"/>
                <a:gd name="T1" fmla="*/ 0 h 111"/>
                <a:gd name="T2" fmla="*/ 74 w 112"/>
                <a:gd name="T3" fmla="*/ 2 h 111"/>
                <a:gd name="T4" fmla="*/ 89 w 112"/>
                <a:gd name="T5" fmla="*/ 10 h 111"/>
                <a:gd name="T6" fmla="*/ 102 w 112"/>
                <a:gd name="T7" fmla="*/ 22 h 111"/>
                <a:gd name="T8" fmla="*/ 109 w 112"/>
                <a:gd name="T9" fmla="*/ 37 h 111"/>
                <a:gd name="T10" fmla="*/ 112 w 112"/>
                <a:gd name="T11" fmla="*/ 55 h 111"/>
                <a:gd name="T12" fmla="*/ 109 w 112"/>
                <a:gd name="T13" fmla="*/ 72 h 111"/>
                <a:gd name="T14" fmla="*/ 102 w 112"/>
                <a:gd name="T15" fmla="*/ 88 h 111"/>
                <a:gd name="T16" fmla="*/ 89 w 112"/>
                <a:gd name="T17" fmla="*/ 100 h 111"/>
                <a:gd name="T18" fmla="*/ 74 w 112"/>
                <a:gd name="T19" fmla="*/ 108 h 111"/>
                <a:gd name="T20" fmla="*/ 56 w 112"/>
                <a:gd name="T21" fmla="*/ 111 h 111"/>
                <a:gd name="T22" fmla="*/ 38 w 112"/>
                <a:gd name="T23" fmla="*/ 108 h 111"/>
                <a:gd name="T24" fmla="*/ 23 w 112"/>
                <a:gd name="T25" fmla="*/ 100 h 111"/>
                <a:gd name="T26" fmla="*/ 11 w 112"/>
                <a:gd name="T27" fmla="*/ 88 h 111"/>
                <a:gd name="T28" fmla="*/ 3 w 112"/>
                <a:gd name="T29" fmla="*/ 72 h 111"/>
                <a:gd name="T30" fmla="*/ 0 w 112"/>
                <a:gd name="T31" fmla="*/ 55 h 111"/>
                <a:gd name="T32" fmla="*/ 3 w 112"/>
                <a:gd name="T33" fmla="*/ 37 h 111"/>
                <a:gd name="T34" fmla="*/ 11 w 112"/>
                <a:gd name="T35" fmla="*/ 22 h 111"/>
                <a:gd name="T36" fmla="*/ 23 w 112"/>
                <a:gd name="T37" fmla="*/ 10 h 111"/>
                <a:gd name="T38" fmla="*/ 38 w 112"/>
                <a:gd name="T39" fmla="*/ 2 h 111"/>
                <a:gd name="T40" fmla="*/ 56 w 112"/>
                <a:gd name="T4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1">
                  <a:moveTo>
                    <a:pt x="56" y="0"/>
                  </a:moveTo>
                  <a:lnTo>
                    <a:pt x="74" y="2"/>
                  </a:lnTo>
                  <a:lnTo>
                    <a:pt x="89" y="10"/>
                  </a:lnTo>
                  <a:lnTo>
                    <a:pt x="102" y="22"/>
                  </a:lnTo>
                  <a:lnTo>
                    <a:pt x="109" y="37"/>
                  </a:lnTo>
                  <a:lnTo>
                    <a:pt x="112" y="55"/>
                  </a:lnTo>
                  <a:lnTo>
                    <a:pt x="109" y="72"/>
                  </a:lnTo>
                  <a:lnTo>
                    <a:pt x="102" y="88"/>
                  </a:lnTo>
                  <a:lnTo>
                    <a:pt x="89" y="100"/>
                  </a:lnTo>
                  <a:lnTo>
                    <a:pt x="74" y="108"/>
                  </a:lnTo>
                  <a:lnTo>
                    <a:pt x="56" y="111"/>
                  </a:lnTo>
                  <a:lnTo>
                    <a:pt x="38" y="108"/>
                  </a:lnTo>
                  <a:lnTo>
                    <a:pt x="23" y="100"/>
                  </a:lnTo>
                  <a:lnTo>
                    <a:pt x="11" y="88"/>
                  </a:lnTo>
                  <a:lnTo>
                    <a:pt x="3" y="72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79" name="Group 889"/>
          <p:cNvGrpSpPr/>
          <p:nvPr/>
        </p:nvGrpSpPr>
        <p:grpSpPr>
          <a:xfrm>
            <a:off x="8736521" y="5427793"/>
            <a:ext cx="536575" cy="534988"/>
            <a:chOff x="8178800" y="2698750"/>
            <a:chExt cx="536575" cy="534988"/>
          </a:xfrm>
          <a:solidFill>
            <a:srgbClr val="000000"/>
          </a:solidFill>
        </p:grpSpPr>
        <p:sp>
          <p:nvSpPr>
            <p:cNvPr id="1580" name="Freeform 348"/>
            <p:cNvSpPr>
              <a:spLocks noEditPoints="1"/>
            </p:cNvSpPr>
            <p:nvPr/>
          </p:nvSpPr>
          <p:spPr bwMode="auto">
            <a:xfrm>
              <a:off x="8178800" y="2698750"/>
              <a:ext cx="536575" cy="534988"/>
            </a:xfrm>
            <a:custGeom>
              <a:avLst/>
              <a:gdLst>
                <a:gd name="T0" fmla="*/ 1465 w 3380"/>
                <a:gd name="T1" fmla="*/ 3169 h 3370"/>
                <a:gd name="T2" fmla="*/ 1408 w 3380"/>
                <a:gd name="T3" fmla="*/ 3258 h 3370"/>
                <a:gd name="T4" fmla="*/ 1972 w 3380"/>
                <a:gd name="T5" fmla="*/ 3113 h 3370"/>
                <a:gd name="T6" fmla="*/ 1690 w 3380"/>
                <a:gd name="T7" fmla="*/ 2944 h 3370"/>
                <a:gd name="T8" fmla="*/ 1408 w 3380"/>
                <a:gd name="T9" fmla="*/ 1212 h 3370"/>
                <a:gd name="T10" fmla="*/ 1690 w 3380"/>
                <a:gd name="T11" fmla="*/ 1381 h 3370"/>
                <a:gd name="T12" fmla="*/ 1972 w 3380"/>
                <a:gd name="T13" fmla="*/ 1212 h 3370"/>
                <a:gd name="T14" fmla="*/ 1915 w 3380"/>
                <a:gd name="T15" fmla="*/ 1011 h 3370"/>
                <a:gd name="T16" fmla="*/ 1904 w 3380"/>
                <a:gd name="T17" fmla="*/ 1044 h 3370"/>
                <a:gd name="T18" fmla="*/ 1876 w 3380"/>
                <a:gd name="T19" fmla="*/ 1064 h 3370"/>
                <a:gd name="T20" fmla="*/ 1842 w 3380"/>
                <a:gd name="T21" fmla="*/ 1064 h 3370"/>
                <a:gd name="T22" fmla="*/ 1814 w 3380"/>
                <a:gd name="T23" fmla="*/ 1044 h 3370"/>
                <a:gd name="T24" fmla="*/ 1803 w 3380"/>
                <a:gd name="T25" fmla="*/ 1011 h 3370"/>
                <a:gd name="T26" fmla="*/ 1574 w 3380"/>
                <a:gd name="T27" fmla="*/ 1028 h 3370"/>
                <a:gd name="T28" fmla="*/ 1554 w 3380"/>
                <a:gd name="T29" fmla="*/ 1056 h 3370"/>
                <a:gd name="T30" fmla="*/ 1521 w 3380"/>
                <a:gd name="T31" fmla="*/ 1067 h 3370"/>
                <a:gd name="T32" fmla="*/ 1488 w 3380"/>
                <a:gd name="T33" fmla="*/ 1056 h 3370"/>
                <a:gd name="T34" fmla="*/ 1468 w 3380"/>
                <a:gd name="T35" fmla="*/ 1028 h 3370"/>
                <a:gd name="T36" fmla="*/ 1408 w 3380"/>
                <a:gd name="T37" fmla="*/ 1011 h 3370"/>
                <a:gd name="T38" fmla="*/ 113 w 3380"/>
                <a:gd name="T39" fmla="*/ 3258 h 3370"/>
                <a:gd name="T40" fmla="*/ 1296 w 3380"/>
                <a:gd name="T41" fmla="*/ 2841 h 3370"/>
                <a:gd name="T42" fmla="*/ 1690 w 3380"/>
                <a:gd name="T43" fmla="*/ 2785 h 3370"/>
                <a:gd name="T44" fmla="*/ 2084 w 3380"/>
                <a:gd name="T45" fmla="*/ 2841 h 3370"/>
                <a:gd name="T46" fmla="*/ 3267 w 3380"/>
                <a:gd name="T47" fmla="*/ 3258 h 3370"/>
                <a:gd name="T48" fmla="*/ 2084 w 3380"/>
                <a:gd name="T49" fmla="*/ 1011 h 3370"/>
                <a:gd name="T50" fmla="*/ 1915 w 3380"/>
                <a:gd name="T51" fmla="*/ 1315 h 3370"/>
                <a:gd name="T52" fmla="*/ 1465 w 3380"/>
                <a:gd name="T53" fmla="*/ 1315 h 3370"/>
                <a:gd name="T54" fmla="*/ 1296 w 3380"/>
                <a:gd name="T55" fmla="*/ 1011 h 3370"/>
                <a:gd name="T56" fmla="*/ 2084 w 3380"/>
                <a:gd name="T57" fmla="*/ 112 h 3370"/>
                <a:gd name="T58" fmla="*/ 3222 w 3380"/>
                <a:gd name="T59" fmla="*/ 899 h 3370"/>
                <a:gd name="T60" fmla="*/ 2084 w 3380"/>
                <a:gd name="T61" fmla="*/ 112 h 3370"/>
                <a:gd name="T62" fmla="*/ 1408 w 3380"/>
                <a:gd name="T63" fmla="*/ 899 h 3370"/>
                <a:gd name="T64" fmla="*/ 1972 w 3380"/>
                <a:gd name="T65" fmla="*/ 112 h 3370"/>
                <a:gd name="T66" fmla="*/ 650 w 3380"/>
                <a:gd name="T67" fmla="*/ 112 h 3370"/>
                <a:gd name="T68" fmla="*/ 1296 w 3380"/>
                <a:gd name="T69" fmla="*/ 899 h 3370"/>
                <a:gd name="T70" fmla="*/ 650 w 3380"/>
                <a:gd name="T71" fmla="*/ 112 h 3370"/>
                <a:gd name="T72" fmla="*/ 2792 w 3380"/>
                <a:gd name="T73" fmla="*/ 0 h 3370"/>
                <a:gd name="T74" fmla="*/ 3380 w 3380"/>
                <a:gd name="T75" fmla="*/ 3370 h 3370"/>
                <a:gd name="T76" fmla="*/ 0 w 3380"/>
                <a:gd name="T77" fmla="*/ 938 h 3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80" h="3370">
                  <a:moveTo>
                    <a:pt x="1690" y="2944"/>
                  </a:moveTo>
                  <a:lnTo>
                    <a:pt x="1465" y="3169"/>
                  </a:lnTo>
                  <a:lnTo>
                    <a:pt x="1408" y="3113"/>
                  </a:lnTo>
                  <a:lnTo>
                    <a:pt x="1408" y="3258"/>
                  </a:lnTo>
                  <a:lnTo>
                    <a:pt x="1972" y="3258"/>
                  </a:lnTo>
                  <a:lnTo>
                    <a:pt x="1972" y="3113"/>
                  </a:lnTo>
                  <a:lnTo>
                    <a:pt x="1915" y="3169"/>
                  </a:lnTo>
                  <a:lnTo>
                    <a:pt x="1690" y="2944"/>
                  </a:lnTo>
                  <a:close/>
                  <a:moveTo>
                    <a:pt x="1408" y="1011"/>
                  </a:moveTo>
                  <a:lnTo>
                    <a:pt x="1408" y="1212"/>
                  </a:lnTo>
                  <a:lnTo>
                    <a:pt x="1465" y="1156"/>
                  </a:lnTo>
                  <a:lnTo>
                    <a:pt x="1690" y="1381"/>
                  </a:lnTo>
                  <a:lnTo>
                    <a:pt x="1915" y="1156"/>
                  </a:lnTo>
                  <a:lnTo>
                    <a:pt x="1972" y="1212"/>
                  </a:lnTo>
                  <a:lnTo>
                    <a:pt x="1972" y="1011"/>
                  </a:lnTo>
                  <a:lnTo>
                    <a:pt x="1915" y="1011"/>
                  </a:lnTo>
                  <a:lnTo>
                    <a:pt x="1912" y="1028"/>
                  </a:lnTo>
                  <a:lnTo>
                    <a:pt x="1904" y="1044"/>
                  </a:lnTo>
                  <a:lnTo>
                    <a:pt x="1892" y="1056"/>
                  </a:lnTo>
                  <a:lnTo>
                    <a:pt x="1876" y="1064"/>
                  </a:lnTo>
                  <a:lnTo>
                    <a:pt x="1859" y="1067"/>
                  </a:lnTo>
                  <a:lnTo>
                    <a:pt x="1842" y="1064"/>
                  </a:lnTo>
                  <a:lnTo>
                    <a:pt x="1826" y="1056"/>
                  </a:lnTo>
                  <a:lnTo>
                    <a:pt x="1814" y="1044"/>
                  </a:lnTo>
                  <a:lnTo>
                    <a:pt x="1806" y="1028"/>
                  </a:lnTo>
                  <a:lnTo>
                    <a:pt x="1803" y="1011"/>
                  </a:lnTo>
                  <a:lnTo>
                    <a:pt x="1577" y="1011"/>
                  </a:lnTo>
                  <a:lnTo>
                    <a:pt x="1574" y="1028"/>
                  </a:lnTo>
                  <a:lnTo>
                    <a:pt x="1566" y="1044"/>
                  </a:lnTo>
                  <a:lnTo>
                    <a:pt x="1554" y="1056"/>
                  </a:lnTo>
                  <a:lnTo>
                    <a:pt x="1538" y="1064"/>
                  </a:lnTo>
                  <a:lnTo>
                    <a:pt x="1521" y="1067"/>
                  </a:lnTo>
                  <a:lnTo>
                    <a:pt x="1504" y="1064"/>
                  </a:lnTo>
                  <a:lnTo>
                    <a:pt x="1488" y="1056"/>
                  </a:lnTo>
                  <a:lnTo>
                    <a:pt x="1476" y="1044"/>
                  </a:lnTo>
                  <a:lnTo>
                    <a:pt x="1468" y="1028"/>
                  </a:lnTo>
                  <a:lnTo>
                    <a:pt x="1465" y="1011"/>
                  </a:lnTo>
                  <a:lnTo>
                    <a:pt x="1408" y="1011"/>
                  </a:lnTo>
                  <a:close/>
                  <a:moveTo>
                    <a:pt x="113" y="1011"/>
                  </a:moveTo>
                  <a:lnTo>
                    <a:pt x="113" y="3258"/>
                  </a:lnTo>
                  <a:lnTo>
                    <a:pt x="1296" y="3258"/>
                  </a:lnTo>
                  <a:lnTo>
                    <a:pt x="1296" y="2841"/>
                  </a:lnTo>
                  <a:lnTo>
                    <a:pt x="1465" y="3010"/>
                  </a:lnTo>
                  <a:lnTo>
                    <a:pt x="1690" y="2785"/>
                  </a:lnTo>
                  <a:lnTo>
                    <a:pt x="1915" y="3010"/>
                  </a:lnTo>
                  <a:lnTo>
                    <a:pt x="2084" y="2841"/>
                  </a:lnTo>
                  <a:lnTo>
                    <a:pt x="2084" y="3258"/>
                  </a:lnTo>
                  <a:lnTo>
                    <a:pt x="3267" y="3258"/>
                  </a:lnTo>
                  <a:lnTo>
                    <a:pt x="3267" y="1011"/>
                  </a:lnTo>
                  <a:lnTo>
                    <a:pt x="2084" y="1011"/>
                  </a:lnTo>
                  <a:lnTo>
                    <a:pt x="2084" y="1484"/>
                  </a:lnTo>
                  <a:lnTo>
                    <a:pt x="1915" y="1315"/>
                  </a:lnTo>
                  <a:lnTo>
                    <a:pt x="1690" y="1540"/>
                  </a:lnTo>
                  <a:lnTo>
                    <a:pt x="1465" y="1315"/>
                  </a:lnTo>
                  <a:lnTo>
                    <a:pt x="1296" y="1484"/>
                  </a:lnTo>
                  <a:lnTo>
                    <a:pt x="1296" y="1011"/>
                  </a:lnTo>
                  <a:lnTo>
                    <a:pt x="113" y="1011"/>
                  </a:lnTo>
                  <a:close/>
                  <a:moveTo>
                    <a:pt x="2084" y="112"/>
                  </a:moveTo>
                  <a:lnTo>
                    <a:pt x="2084" y="899"/>
                  </a:lnTo>
                  <a:lnTo>
                    <a:pt x="3222" y="899"/>
                  </a:lnTo>
                  <a:lnTo>
                    <a:pt x="2730" y="112"/>
                  </a:lnTo>
                  <a:lnTo>
                    <a:pt x="2084" y="112"/>
                  </a:lnTo>
                  <a:close/>
                  <a:moveTo>
                    <a:pt x="1408" y="112"/>
                  </a:moveTo>
                  <a:lnTo>
                    <a:pt x="1408" y="899"/>
                  </a:lnTo>
                  <a:lnTo>
                    <a:pt x="1972" y="899"/>
                  </a:lnTo>
                  <a:lnTo>
                    <a:pt x="1972" y="112"/>
                  </a:lnTo>
                  <a:lnTo>
                    <a:pt x="1408" y="112"/>
                  </a:lnTo>
                  <a:close/>
                  <a:moveTo>
                    <a:pt x="650" y="112"/>
                  </a:moveTo>
                  <a:lnTo>
                    <a:pt x="158" y="899"/>
                  </a:lnTo>
                  <a:lnTo>
                    <a:pt x="1296" y="899"/>
                  </a:lnTo>
                  <a:lnTo>
                    <a:pt x="1296" y="112"/>
                  </a:lnTo>
                  <a:lnTo>
                    <a:pt x="650" y="112"/>
                  </a:lnTo>
                  <a:close/>
                  <a:moveTo>
                    <a:pt x="588" y="0"/>
                  </a:moveTo>
                  <a:lnTo>
                    <a:pt x="2792" y="0"/>
                  </a:lnTo>
                  <a:lnTo>
                    <a:pt x="3380" y="938"/>
                  </a:lnTo>
                  <a:lnTo>
                    <a:pt x="3380" y="3370"/>
                  </a:lnTo>
                  <a:lnTo>
                    <a:pt x="0" y="3370"/>
                  </a:lnTo>
                  <a:lnTo>
                    <a:pt x="0" y="938"/>
                  </a:lnTo>
                  <a:lnTo>
                    <a:pt x="5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349"/>
            <p:cNvSpPr>
              <a:spLocks noEditPoints="1"/>
            </p:cNvSpPr>
            <p:nvPr/>
          </p:nvSpPr>
          <p:spPr bwMode="auto">
            <a:xfrm>
              <a:off x="8358188" y="2967038"/>
              <a:ext cx="177800" cy="160338"/>
            </a:xfrm>
            <a:custGeom>
              <a:avLst/>
              <a:gdLst>
                <a:gd name="T0" fmla="*/ 112 w 1126"/>
                <a:gd name="T1" fmla="*/ 112 h 1011"/>
                <a:gd name="T2" fmla="*/ 112 w 1126"/>
                <a:gd name="T3" fmla="*/ 899 h 1011"/>
                <a:gd name="T4" fmla="*/ 1014 w 1126"/>
                <a:gd name="T5" fmla="*/ 899 h 1011"/>
                <a:gd name="T6" fmla="*/ 1014 w 1126"/>
                <a:gd name="T7" fmla="*/ 112 h 1011"/>
                <a:gd name="T8" fmla="*/ 112 w 1126"/>
                <a:gd name="T9" fmla="*/ 112 h 1011"/>
                <a:gd name="T10" fmla="*/ 0 w 1126"/>
                <a:gd name="T11" fmla="*/ 0 h 1011"/>
                <a:gd name="T12" fmla="*/ 1126 w 1126"/>
                <a:gd name="T13" fmla="*/ 0 h 1011"/>
                <a:gd name="T14" fmla="*/ 1126 w 1126"/>
                <a:gd name="T15" fmla="*/ 1011 h 1011"/>
                <a:gd name="T16" fmla="*/ 0 w 1126"/>
                <a:gd name="T17" fmla="*/ 1011 h 1011"/>
                <a:gd name="T18" fmla="*/ 0 w 1126"/>
                <a:gd name="T19" fmla="*/ 0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6" h="1011">
                  <a:moveTo>
                    <a:pt x="112" y="112"/>
                  </a:moveTo>
                  <a:lnTo>
                    <a:pt x="112" y="899"/>
                  </a:lnTo>
                  <a:lnTo>
                    <a:pt x="1014" y="899"/>
                  </a:lnTo>
                  <a:lnTo>
                    <a:pt x="1014" y="112"/>
                  </a:lnTo>
                  <a:lnTo>
                    <a:pt x="112" y="112"/>
                  </a:lnTo>
                  <a:close/>
                  <a:moveTo>
                    <a:pt x="0" y="0"/>
                  </a:moveTo>
                  <a:lnTo>
                    <a:pt x="1126" y="0"/>
                  </a:lnTo>
                  <a:lnTo>
                    <a:pt x="1126" y="1011"/>
                  </a:lnTo>
                  <a:lnTo>
                    <a:pt x="0" y="101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Freeform 350"/>
            <p:cNvSpPr>
              <a:spLocks/>
            </p:cNvSpPr>
            <p:nvPr/>
          </p:nvSpPr>
          <p:spPr bwMode="auto">
            <a:xfrm>
              <a:off x="8393113" y="3073400"/>
              <a:ext cx="71438" cy="17463"/>
            </a:xfrm>
            <a:custGeom>
              <a:avLst/>
              <a:gdLst>
                <a:gd name="T0" fmla="*/ 56 w 451"/>
                <a:gd name="T1" fmla="*/ 0 h 112"/>
                <a:gd name="T2" fmla="*/ 394 w 451"/>
                <a:gd name="T3" fmla="*/ 0 h 112"/>
                <a:gd name="T4" fmla="*/ 412 w 451"/>
                <a:gd name="T5" fmla="*/ 3 h 112"/>
                <a:gd name="T6" fmla="*/ 428 w 451"/>
                <a:gd name="T7" fmla="*/ 11 h 112"/>
                <a:gd name="T8" fmla="*/ 439 w 451"/>
                <a:gd name="T9" fmla="*/ 23 h 112"/>
                <a:gd name="T10" fmla="*/ 448 w 451"/>
                <a:gd name="T11" fmla="*/ 39 h 112"/>
                <a:gd name="T12" fmla="*/ 451 w 451"/>
                <a:gd name="T13" fmla="*/ 56 h 112"/>
                <a:gd name="T14" fmla="*/ 448 w 451"/>
                <a:gd name="T15" fmla="*/ 74 h 112"/>
                <a:gd name="T16" fmla="*/ 439 w 451"/>
                <a:gd name="T17" fmla="*/ 89 h 112"/>
                <a:gd name="T18" fmla="*/ 428 w 451"/>
                <a:gd name="T19" fmla="*/ 101 h 112"/>
                <a:gd name="T20" fmla="*/ 412 w 451"/>
                <a:gd name="T21" fmla="*/ 109 h 112"/>
                <a:gd name="T22" fmla="*/ 394 w 451"/>
                <a:gd name="T23" fmla="*/ 112 h 112"/>
                <a:gd name="T24" fmla="*/ 56 w 451"/>
                <a:gd name="T25" fmla="*/ 112 h 112"/>
                <a:gd name="T26" fmla="*/ 39 w 451"/>
                <a:gd name="T27" fmla="*/ 109 h 112"/>
                <a:gd name="T28" fmla="*/ 24 w 451"/>
                <a:gd name="T29" fmla="*/ 101 h 112"/>
                <a:gd name="T30" fmla="*/ 11 w 451"/>
                <a:gd name="T31" fmla="*/ 89 h 112"/>
                <a:gd name="T32" fmla="*/ 3 w 451"/>
                <a:gd name="T33" fmla="*/ 74 h 112"/>
                <a:gd name="T34" fmla="*/ 0 w 451"/>
                <a:gd name="T35" fmla="*/ 56 h 112"/>
                <a:gd name="T36" fmla="*/ 3 w 451"/>
                <a:gd name="T37" fmla="*/ 39 h 112"/>
                <a:gd name="T38" fmla="*/ 11 w 451"/>
                <a:gd name="T39" fmla="*/ 23 h 112"/>
                <a:gd name="T40" fmla="*/ 24 w 451"/>
                <a:gd name="T41" fmla="*/ 11 h 112"/>
                <a:gd name="T42" fmla="*/ 39 w 451"/>
                <a:gd name="T43" fmla="*/ 3 h 112"/>
                <a:gd name="T44" fmla="*/ 56 w 451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1" h="112">
                  <a:moveTo>
                    <a:pt x="56" y="0"/>
                  </a:moveTo>
                  <a:lnTo>
                    <a:pt x="394" y="0"/>
                  </a:lnTo>
                  <a:lnTo>
                    <a:pt x="412" y="3"/>
                  </a:lnTo>
                  <a:lnTo>
                    <a:pt x="428" y="11"/>
                  </a:lnTo>
                  <a:lnTo>
                    <a:pt x="439" y="23"/>
                  </a:lnTo>
                  <a:lnTo>
                    <a:pt x="448" y="39"/>
                  </a:lnTo>
                  <a:lnTo>
                    <a:pt x="451" y="56"/>
                  </a:lnTo>
                  <a:lnTo>
                    <a:pt x="448" y="74"/>
                  </a:lnTo>
                  <a:lnTo>
                    <a:pt x="439" y="89"/>
                  </a:lnTo>
                  <a:lnTo>
                    <a:pt x="428" y="101"/>
                  </a:lnTo>
                  <a:lnTo>
                    <a:pt x="412" y="109"/>
                  </a:lnTo>
                  <a:lnTo>
                    <a:pt x="394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Freeform 351"/>
            <p:cNvSpPr>
              <a:spLocks/>
            </p:cNvSpPr>
            <p:nvPr/>
          </p:nvSpPr>
          <p:spPr bwMode="auto">
            <a:xfrm>
              <a:off x="8474075" y="3073400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5 w 169"/>
                <a:gd name="T7" fmla="*/ 11 h 112"/>
                <a:gd name="T8" fmla="*/ 158 w 169"/>
                <a:gd name="T9" fmla="*/ 23 h 112"/>
                <a:gd name="T10" fmla="*/ 166 w 169"/>
                <a:gd name="T11" fmla="*/ 39 h 112"/>
                <a:gd name="T12" fmla="*/ 169 w 169"/>
                <a:gd name="T13" fmla="*/ 56 h 112"/>
                <a:gd name="T14" fmla="*/ 166 w 169"/>
                <a:gd name="T15" fmla="*/ 74 h 112"/>
                <a:gd name="T16" fmla="*/ 158 w 169"/>
                <a:gd name="T17" fmla="*/ 89 h 112"/>
                <a:gd name="T18" fmla="*/ 145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3 w 169"/>
                <a:gd name="T29" fmla="*/ 101 h 112"/>
                <a:gd name="T30" fmla="*/ 11 w 169"/>
                <a:gd name="T31" fmla="*/ 89 h 112"/>
                <a:gd name="T32" fmla="*/ 3 w 169"/>
                <a:gd name="T33" fmla="*/ 74 h 112"/>
                <a:gd name="T34" fmla="*/ 0 w 169"/>
                <a:gd name="T35" fmla="*/ 56 h 112"/>
                <a:gd name="T36" fmla="*/ 3 w 169"/>
                <a:gd name="T37" fmla="*/ 39 h 112"/>
                <a:gd name="T38" fmla="*/ 11 w 169"/>
                <a:gd name="T39" fmla="*/ 23 h 112"/>
                <a:gd name="T40" fmla="*/ 23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5" y="11"/>
                  </a:lnTo>
                  <a:lnTo>
                    <a:pt x="158" y="23"/>
                  </a:lnTo>
                  <a:lnTo>
                    <a:pt x="166" y="39"/>
                  </a:lnTo>
                  <a:lnTo>
                    <a:pt x="169" y="56"/>
                  </a:lnTo>
                  <a:lnTo>
                    <a:pt x="166" y="74"/>
                  </a:lnTo>
                  <a:lnTo>
                    <a:pt x="158" y="89"/>
                  </a:lnTo>
                  <a:lnTo>
                    <a:pt x="145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4" name="Freeform 352"/>
            <p:cNvSpPr>
              <a:spLocks/>
            </p:cNvSpPr>
            <p:nvPr/>
          </p:nvSpPr>
          <p:spPr bwMode="auto">
            <a:xfrm>
              <a:off x="8429625" y="3001963"/>
              <a:ext cx="71438" cy="17463"/>
            </a:xfrm>
            <a:custGeom>
              <a:avLst/>
              <a:gdLst>
                <a:gd name="T0" fmla="*/ 57 w 451"/>
                <a:gd name="T1" fmla="*/ 0 h 112"/>
                <a:gd name="T2" fmla="*/ 395 w 451"/>
                <a:gd name="T3" fmla="*/ 0 h 112"/>
                <a:gd name="T4" fmla="*/ 412 w 451"/>
                <a:gd name="T5" fmla="*/ 3 h 112"/>
                <a:gd name="T6" fmla="*/ 427 w 451"/>
                <a:gd name="T7" fmla="*/ 11 h 112"/>
                <a:gd name="T8" fmla="*/ 440 w 451"/>
                <a:gd name="T9" fmla="*/ 23 h 112"/>
                <a:gd name="T10" fmla="*/ 448 w 451"/>
                <a:gd name="T11" fmla="*/ 38 h 112"/>
                <a:gd name="T12" fmla="*/ 451 w 451"/>
                <a:gd name="T13" fmla="*/ 56 h 112"/>
                <a:gd name="T14" fmla="*/ 448 w 451"/>
                <a:gd name="T15" fmla="*/ 73 h 112"/>
                <a:gd name="T16" fmla="*/ 440 w 451"/>
                <a:gd name="T17" fmla="*/ 89 h 112"/>
                <a:gd name="T18" fmla="*/ 427 w 451"/>
                <a:gd name="T19" fmla="*/ 101 h 112"/>
                <a:gd name="T20" fmla="*/ 412 w 451"/>
                <a:gd name="T21" fmla="*/ 109 h 112"/>
                <a:gd name="T22" fmla="*/ 395 w 451"/>
                <a:gd name="T23" fmla="*/ 112 h 112"/>
                <a:gd name="T24" fmla="*/ 57 w 451"/>
                <a:gd name="T25" fmla="*/ 112 h 112"/>
                <a:gd name="T26" fmla="*/ 39 w 451"/>
                <a:gd name="T27" fmla="*/ 109 h 112"/>
                <a:gd name="T28" fmla="*/ 23 w 451"/>
                <a:gd name="T29" fmla="*/ 101 h 112"/>
                <a:gd name="T30" fmla="*/ 12 w 451"/>
                <a:gd name="T31" fmla="*/ 89 h 112"/>
                <a:gd name="T32" fmla="*/ 3 w 451"/>
                <a:gd name="T33" fmla="*/ 73 h 112"/>
                <a:gd name="T34" fmla="*/ 0 w 451"/>
                <a:gd name="T35" fmla="*/ 56 h 112"/>
                <a:gd name="T36" fmla="*/ 3 w 451"/>
                <a:gd name="T37" fmla="*/ 38 h 112"/>
                <a:gd name="T38" fmla="*/ 12 w 451"/>
                <a:gd name="T39" fmla="*/ 23 h 112"/>
                <a:gd name="T40" fmla="*/ 23 w 451"/>
                <a:gd name="T41" fmla="*/ 11 h 112"/>
                <a:gd name="T42" fmla="*/ 39 w 451"/>
                <a:gd name="T43" fmla="*/ 3 h 112"/>
                <a:gd name="T44" fmla="*/ 57 w 451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1" h="112">
                  <a:moveTo>
                    <a:pt x="57" y="0"/>
                  </a:moveTo>
                  <a:lnTo>
                    <a:pt x="395" y="0"/>
                  </a:lnTo>
                  <a:lnTo>
                    <a:pt x="412" y="3"/>
                  </a:lnTo>
                  <a:lnTo>
                    <a:pt x="427" y="11"/>
                  </a:lnTo>
                  <a:lnTo>
                    <a:pt x="440" y="23"/>
                  </a:lnTo>
                  <a:lnTo>
                    <a:pt x="448" y="38"/>
                  </a:lnTo>
                  <a:lnTo>
                    <a:pt x="451" y="56"/>
                  </a:lnTo>
                  <a:lnTo>
                    <a:pt x="448" y="73"/>
                  </a:lnTo>
                  <a:lnTo>
                    <a:pt x="440" y="89"/>
                  </a:lnTo>
                  <a:lnTo>
                    <a:pt x="427" y="101"/>
                  </a:lnTo>
                  <a:lnTo>
                    <a:pt x="412" y="109"/>
                  </a:lnTo>
                  <a:lnTo>
                    <a:pt x="395" y="112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5" name="Freeform 353"/>
            <p:cNvSpPr>
              <a:spLocks/>
            </p:cNvSpPr>
            <p:nvPr/>
          </p:nvSpPr>
          <p:spPr bwMode="auto">
            <a:xfrm>
              <a:off x="8464550" y="3036888"/>
              <a:ext cx="36513" cy="19050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1 w 225"/>
                <a:gd name="T7" fmla="*/ 12 h 113"/>
                <a:gd name="T8" fmla="*/ 214 w 225"/>
                <a:gd name="T9" fmla="*/ 23 h 113"/>
                <a:gd name="T10" fmla="*/ 222 w 225"/>
                <a:gd name="T11" fmla="*/ 39 h 113"/>
                <a:gd name="T12" fmla="*/ 225 w 225"/>
                <a:gd name="T13" fmla="*/ 57 h 113"/>
                <a:gd name="T14" fmla="*/ 222 w 225"/>
                <a:gd name="T15" fmla="*/ 74 h 113"/>
                <a:gd name="T16" fmla="*/ 214 w 225"/>
                <a:gd name="T17" fmla="*/ 89 h 113"/>
                <a:gd name="T18" fmla="*/ 201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3 w 225"/>
                <a:gd name="T29" fmla="*/ 101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7 h 113"/>
                <a:gd name="T36" fmla="*/ 3 w 225"/>
                <a:gd name="T37" fmla="*/ 39 h 113"/>
                <a:gd name="T38" fmla="*/ 11 w 225"/>
                <a:gd name="T39" fmla="*/ 23 h 113"/>
                <a:gd name="T40" fmla="*/ 23 w 225"/>
                <a:gd name="T41" fmla="*/ 12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1" y="12"/>
                  </a:lnTo>
                  <a:lnTo>
                    <a:pt x="214" y="23"/>
                  </a:lnTo>
                  <a:lnTo>
                    <a:pt x="222" y="39"/>
                  </a:lnTo>
                  <a:lnTo>
                    <a:pt x="225" y="57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1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354"/>
            <p:cNvSpPr>
              <a:spLocks/>
            </p:cNvSpPr>
            <p:nvPr/>
          </p:nvSpPr>
          <p:spPr bwMode="auto">
            <a:xfrm>
              <a:off x="8393113" y="3036888"/>
              <a:ext cx="36513" cy="19050"/>
            </a:xfrm>
            <a:custGeom>
              <a:avLst/>
              <a:gdLst>
                <a:gd name="T0" fmla="*/ 56 w 225"/>
                <a:gd name="T1" fmla="*/ 0 h 113"/>
                <a:gd name="T2" fmla="*/ 169 w 225"/>
                <a:gd name="T3" fmla="*/ 0 h 113"/>
                <a:gd name="T4" fmla="*/ 186 w 225"/>
                <a:gd name="T5" fmla="*/ 3 h 113"/>
                <a:gd name="T6" fmla="*/ 202 w 225"/>
                <a:gd name="T7" fmla="*/ 12 h 113"/>
                <a:gd name="T8" fmla="*/ 214 w 225"/>
                <a:gd name="T9" fmla="*/ 23 h 113"/>
                <a:gd name="T10" fmla="*/ 222 w 225"/>
                <a:gd name="T11" fmla="*/ 39 h 113"/>
                <a:gd name="T12" fmla="*/ 225 w 225"/>
                <a:gd name="T13" fmla="*/ 57 h 113"/>
                <a:gd name="T14" fmla="*/ 222 w 225"/>
                <a:gd name="T15" fmla="*/ 74 h 113"/>
                <a:gd name="T16" fmla="*/ 214 w 225"/>
                <a:gd name="T17" fmla="*/ 89 h 113"/>
                <a:gd name="T18" fmla="*/ 202 w 225"/>
                <a:gd name="T19" fmla="*/ 101 h 113"/>
                <a:gd name="T20" fmla="*/ 186 w 225"/>
                <a:gd name="T21" fmla="*/ 110 h 113"/>
                <a:gd name="T22" fmla="*/ 169 w 225"/>
                <a:gd name="T23" fmla="*/ 113 h 113"/>
                <a:gd name="T24" fmla="*/ 56 w 225"/>
                <a:gd name="T25" fmla="*/ 113 h 113"/>
                <a:gd name="T26" fmla="*/ 39 w 225"/>
                <a:gd name="T27" fmla="*/ 110 h 113"/>
                <a:gd name="T28" fmla="*/ 24 w 225"/>
                <a:gd name="T29" fmla="*/ 101 h 113"/>
                <a:gd name="T30" fmla="*/ 11 w 225"/>
                <a:gd name="T31" fmla="*/ 89 h 113"/>
                <a:gd name="T32" fmla="*/ 3 w 225"/>
                <a:gd name="T33" fmla="*/ 74 h 113"/>
                <a:gd name="T34" fmla="*/ 0 w 225"/>
                <a:gd name="T35" fmla="*/ 57 h 113"/>
                <a:gd name="T36" fmla="*/ 3 w 225"/>
                <a:gd name="T37" fmla="*/ 39 h 113"/>
                <a:gd name="T38" fmla="*/ 11 w 225"/>
                <a:gd name="T39" fmla="*/ 23 h 113"/>
                <a:gd name="T40" fmla="*/ 24 w 225"/>
                <a:gd name="T41" fmla="*/ 12 h 113"/>
                <a:gd name="T42" fmla="*/ 39 w 225"/>
                <a:gd name="T43" fmla="*/ 3 h 113"/>
                <a:gd name="T44" fmla="*/ 56 w 22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5" h="113">
                  <a:moveTo>
                    <a:pt x="56" y="0"/>
                  </a:moveTo>
                  <a:lnTo>
                    <a:pt x="169" y="0"/>
                  </a:lnTo>
                  <a:lnTo>
                    <a:pt x="186" y="3"/>
                  </a:lnTo>
                  <a:lnTo>
                    <a:pt x="202" y="12"/>
                  </a:lnTo>
                  <a:lnTo>
                    <a:pt x="214" y="23"/>
                  </a:lnTo>
                  <a:lnTo>
                    <a:pt x="222" y="39"/>
                  </a:lnTo>
                  <a:lnTo>
                    <a:pt x="225" y="57"/>
                  </a:lnTo>
                  <a:lnTo>
                    <a:pt x="222" y="74"/>
                  </a:lnTo>
                  <a:lnTo>
                    <a:pt x="214" y="89"/>
                  </a:lnTo>
                  <a:lnTo>
                    <a:pt x="202" y="101"/>
                  </a:lnTo>
                  <a:lnTo>
                    <a:pt x="186" y="110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355"/>
            <p:cNvSpPr>
              <a:spLocks/>
            </p:cNvSpPr>
            <p:nvPr/>
          </p:nvSpPr>
          <p:spPr bwMode="auto">
            <a:xfrm>
              <a:off x="8393113" y="3001963"/>
              <a:ext cx="26988" cy="17463"/>
            </a:xfrm>
            <a:custGeom>
              <a:avLst/>
              <a:gdLst>
                <a:gd name="T0" fmla="*/ 56 w 169"/>
                <a:gd name="T1" fmla="*/ 0 h 112"/>
                <a:gd name="T2" fmla="*/ 113 w 169"/>
                <a:gd name="T3" fmla="*/ 0 h 112"/>
                <a:gd name="T4" fmla="*/ 130 w 169"/>
                <a:gd name="T5" fmla="*/ 3 h 112"/>
                <a:gd name="T6" fmla="*/ 146 w 169"/>
                <a:gd name="T7" fmla="*/ 11 h 112"/>
                <a:gd name="T8" fmla="*/ 158 w 169"/>
                <a:gd name="T9" fmla="*/ 23 h 112"/>
                <a:gd name="T10" fmla="*/ 166 w 169"/>
                <a:gd name="T11" fmla="*/ 38 h 112"/>
                <a:gd name="T12" fmla="*/ 169 w 169"/>
                <a:gd name="T13" fmla="*/ 56 h 112"/>
                <a:gd name="T14" fmla="*/ 166 w 169"/>
                <a:gd name="T15" fmla="*/ 73 h 112"/>
                <a:gd name="T16" fmla="*/ 158 w 169"/>
                <a:gd name="T17" fmla="*/ 89 h 112"/>
                <a:gd name="T18" fmla="*/ 146 w 169"/>
                <a:gd name="T19" fmla="*/ 101 h 112"/>
                <a:gd name="T20" fmla="*/ 130 w 169"/>
                <a:gd name="T21" fmla="*/ 109 h 112"/>
                <a:gd name="T22" fmla="*/ 113 w 169"/>
                <a:gd name="T23" fmla="*/ 112 h 112"/>
                <a:gd name="T24" fmla="*/ 56 w 169"/>
                <a:gd name="T25" fmla="*/ 112 h 112"/>
                <a:gd name="T26" fmla="*/ 39 w 169"/>
                <a:gd name="T27" fmla="*/ 109 h 112"/>
                <a:gd name="T28" fmla="*/ 24 w 169"/>
                <a:gd name="T29" fmla="*/ 101 h 112"/>
                <a:gd name="T30" fmla="*/ 11 w 169"/>
                <a:gd name="T31" fmla="*/ 89 h 112"/>
                <a:gd name="T32" fmla="*/ 3 w 169"/>
                <a:gd name="T33" fmla="*/ 73 h 112"/>
                <a:gd name="T34" fmla="*/ 0 w 169"/>
                <a:gd name="T35" fmla="*/ 56 h 112"/>
                <a:gd name="T36" fmla="*/ 3 w 169"/>
                <a:gd name="T37" fmla="*/ 38 h 112"/>
                <a:gd name="T38" fmla="*/ 11 w 169"/>
                <a:gd name="T39" fmla="*/ 23 h 112"/>
                <a:gd name="T40" fmla="*/ 24 w 169"/>
                <a:gd name="T41" fmla="*/ 11 h 112"/>
                <a:gd name="T42" fmla="*/ 39 w 169"/>
                <a:gd name="T43" fmla="*/ 3 h 112"/>
                <a:gd name="T44" fmla="*/ 56 w 16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12">
                  <a:moveTo>
                    <a:pt x="56" y="0"/>
                  </a:moveTo>
                  <a:lnTo>
                    <a:pt x="113" y="0"/>
                  </a:lnTo>
                  <a:lnTo>
                    <a:pt x="130" y="3"/>
                  </a:lnTo>
                  <a:lnTo>
                    <a:pt x="146" y="11"/>
                  </a:lnTo>
                  <a:lnTo>
                    <a:pt x="158" y="23"/>
                  </a:lnTo>
                  <a:lnTo>
                    <a:pt x="166" y="38"/>
                  </a:lnTo>
                  <a:lnTo>
                    <a:pt x="169" y="56"/>
                  </a:lnTo>
                  <a:lnTo>
                    <a:pt x="166" y="73"/>
                  </a:lnTo>
                  <a:lnTo>
                    <a:pt x="158" y="89"/>
                  </a:lnTo>
                  <a:lnTo>
                    <a:pt x="146" y="101"/>
                  </a:lnTo>
                  <a:lnTo>
                    <a:pt x="130" y="109"/>
                  </a:lnTo>
                  <a:lnTo>
                    <a:pt x="113" y="112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356"/>
            <p:cNvSpPr>
              <a:spLocks/>
            </p:cNvSpPr>
            <p:nvPr/>
          </p:nvSpPr>
          <p:spPr bwMode="auto">
            <a:xfrm>
              <a:off x="8437563" y="3038475"/>
              <a:ext cx="19050" cy="17463"/>
            </a:xfrm>
            <a:custGeom>
              <a:avLst/>
              <a:gdLst>
                <a:gd name="T0" fmla="*/ 55 w 112"/>
                <a:gd name="T1" fmla="*/ 0 h 112"/>
                <a:gd name="T2" fmla="*/ 70 w 112"/>
                <a:gd name="T3" fmla="*/ 1 h 112"/>
                <a:gd name="T4" fmla="*/ 84 w 112"/>
                <a:gd name="T5" fmla="*/ 8 h 112"/>
                <a:gd name="T6" fmla="*/ 96 w 112"/>
                <a:gd name="T7" fmla="*/ 16 h 112"/>
                <a:gd name="T8" fmla="*/ 105 w 112"/>
                <a:gd name="T9" fmla="*/ 27 h 112"/>
                <a:gd name="T10" fmla="*/ 110 w 112"/>
                <a:gd name="T11" fmla="*/ 41 h 112"/>
                <a:gd name="T12" fmla="*/ 112 w 112"/>
                <a:gd name="T13" fmla="*/ 56 h 112"/>
                <a:gd name="T14" fmla="*/ 110 w 112"/>
                <a:gd name="T15" fmla="*/ 70 h 112"/>
                <a:gd name="T16" fmla="*/ 105 w 112"/>
                <a:gd name="T17" fmla="*/ 83 h 112"/>
                <a:gd name="T18" fmla="*/ 96 w 112"/>
                <a:gd name="T19" fmla="*/ 95 h 112"/>
                <a:gd name="T20" fmla="*/ 84 w 112"/>
                <a:gd name="T21" fmla="*/ 105 h 112"/>
                <a:gd name="T22" fmla="*/ 70 w 112"/>
                <a:gd name="T23" fmla="*/ 110 h 112"/>
                <a:gd name="T24" fmla="*/ 56 w 112"/>
                <a:gd name="T25" fmla="*/ 112 h 112"/>
                <a:gd name="T26" fmla="*/ 42 w 112"/>
                <a:gd name="T27" fmla="*/ 110 h 112"/>
                <a:gd name="T28" fmla="*/ 28 w 112"/>
                <a:gd name="T29" fmla="*/ 105 h 112"/>
                <a:gd name="T30" fmla="*/ 16 w 112"/>
                <a:gd name="T31" fmla="*/ 95 h 112"/>
                <a:gd name="T32" fmla="*/ 7 w 112"/>
                <a:gd name="T33" fmla="*/ 84 h 112"/>
                <a:gd name="T34" fmla="*/ 2 w 112"/>
                <a:gd name="T35" fmla="*/ 70 h 112"/>
                <a:gd name="T36" fmla="*/ 0 w 112"/>
                <a:gd name="T37" fmla="*/ 56 h 112"/>
                <a:gd name="T38" fmla="*/ 2 w 112"/>
                <a:gd name="T39" fmla="*/ 41 h 112"/>
                <a:gd name="T40" fmla="*/ 7 w 112"/>
                <a:gd name="T41" fmla="*/ 27 h 112"/>
                <a:gd name="T42" fmla="*/ 16 w 112"/>
                <a:gd name="T43" fmla="*/ 16 h 112"/>
                <a:gd name="T44" fmla="*/ 27 w 112"/>
                <a:gd name="T45" fmla="*/ 8 h 112"/>
                <a:gd name="T46" fmla="*/ 42 w 112"/>
                <a:gd name="T47" fmla="*/ 1 h 112"/>
                <a:gd name="T48" fmla="*/ 55 w 112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2" h="112">
                  <a:moveTo>
                    <a:pt x="55" y="0"/>
                  </a:moveTo>
                  <a:lnTo>
                    <a:pt x="70" y="1"/>
                  </a:lnTo>
                  <a:lnTo>
                    <a:pt x="84" y="8"/>
                  </a:lnTo>
                  <a:lnTo>
                    <a:pt x="96" y="16"/>
                  </a:lnTo>
                  <a:lnTo>
                    <a:pt x="105" y="27"/>
                  </a:lnTo>
                  <a:lnTo>
                    <a:pt x="110" y="41"/>
                  </a:lnTo>
                  <a:lnTo>
                    <a:pt x="112" y="56"/>
                  </a:lnTo>
                  <a:lnTo>
                    <a:pt x="110" y="70"/>
                  </a:lnTo>
                  <a:lnTo>
                    <a:pt x="105" y="83"/>
                  </a:lnTo>
                  <a:lnTo>
                    <a:pt x="96" y="95"/>
                  </a:lnTo>
                  <a:lnTo>
                    <a:pt x="84" y="105"/>
                  </a:lnTo>
                  <a:lnTo>
                    <a:pt x="70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6" y="95"/>
                  </a:lnTo>
                  <a:lnTo>
                    <a:pt x="7" y="84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6"/>
                  </a:lnTo>
                  <a:lnTo>
                    <a:pt x="27" y="8"/>
                  </a:lnTo>
                  <a:lnTo>
                    <a:pt x="42" y="1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357"/>
            <p:cNvSpPr>
              <a:spLocks/>
            </p:cNvSpPr>
            <p:nvPr/>
          </p:nvSpPr>
          <p:spPr bwMode="auto">
            <a:xfrm>
              <a:off x="8437563" y="2716213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0" name="Freeform 358"/>
            <p:cNvSpPr>
              <a:spLocks/>
            </p:cNvSpPr>
            <p:nvPr/>
          </p:nvSpPr>
          <p:spPr bwMode="auto">
            <a:xfrm>
              <a:off x="8410575" y="2743200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1" name="Freeform 359"/>
            <p:cNvSpPr>
              <a:spLocks/>
            </p:cNvSpPr>
            <p:nvPr/>
          </p:nvSpPr>
          <p:spPr bwMode="auto">
            <a:xfrm>
              <a:off x="8410575" y="2797175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Freeform 360"/>
            <p:cNvSpPr>
              <a:spLocks/>
            </p:cNvSpPr>
            <p:nvPr/>
          </p:nvSpPr>
          <p:spPr bwMode="auto">
            <a:xfrm>
              <a:off x="8437563" y="2770188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3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3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361"/>
            <p:cNvSpPr>
              <a:spLocks/>
            </p:cNvSpPr>
            <p:nvPr/>
          </p:nvSpPr>
          <p:spPr bwMode="auto">
            <a:xfrm>
              <a:off x="8464550" y="2743200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90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90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Freeform 362"/>
            <p:cNvSpPr>
              <a:spLocks/>
            </p:cNvSpPr>
            <p:nvPr/>
          </p:nvSpPr>
          <p:spPr bwMode="auto">
            <a:xfrm>
              <a:off x="8464550" y="2797175"/>
              <a:ext cx="19050" cy="17463"/>
            </a:xfrm>
            <a:custGeom>
              <a:avLst/>
              <a:gdLst>
                <a:gd name="T0" fmla="*/ 56 w 112"/>
                <a:gd name="T1" fmla="*/ 0 h 112"/>
                <a:gd name="T2" fmla="*/ 73 w 112"/>
                <a:gd name="T3" fmla="*/ 3 h 112"/>
                <a:gd name="T4" fmla="*/ 89 w 112"/>
                <a:gd name="T5" fmla="*/ 11 h 112"/>
                <a:gd name="T6" fmla="*/ 101 w 112"/>
                <a:gd name="T7" fmla="*/ 23 h 112"/>
                <a:gd name="T8" fmla="*/ 109 w 112"/>
                <a:gd name="T9" fmla="*/ 39 h 112"/>
                <a:gd name="T10" fmla="*/ 112 w 112"/>
                <a:gd name="T11" fmla="*/ 56 h 112"/>
                <a:gd name="T12" fmla="*/ 109 w 112"/>
                <a:gd name="T13" fmla="*/ 73 h 112"/>
                <a:gd name="T14" fmla="*/ 101 w 112"/>
                <a:gd name="T15" fmla="*/ 89 h 112"/>
                <a:gd name="T16" fmla="*/ 89 w 112"/>
                <a:gd name="T17" fmla="*/ 101 h 112"/>
                <a:gd name="T18" fmla="*/ 73 w 112"/>
                <a:gd name="T19" fmla="*/ 109 h 112"/>
                <a:gd name="T20" fmla="*/ 56 w 112"/>
                <a:gd name="T21" fmla="*/ 112 h 112"/>
                <a:gd name="T22" fmla="*/ 39 w 112"/>
                <a:gd name="T23" fmla="*/ 109 h 112"/>
                <a:gd name="T24" fmla="*/ 23 w 112"/>
                <a:gd name="T25" fmla="*/ 101 h 112"/>
                <a:gd name="T26" fmla="*/ 11 w 112"/>
                <a:gd name="T27" fmla="*/ 89 h 112"/>
                <a:gd name="T28" fmla="*/ 3 w 112"/>
                <a:gd name="T29" fmla="*/ 73 h 112"/>
                <a:gd name="T30" fmla="*/ 0 w 112"/>
                <a:gd name="T31" fmla="*/ 56 h 112"/>
                <a:gd name="T32" fmla="*/ 3 w 112"/>
                <a:gd name="T33" fmla="*/ 39 h 112"/>
                <a:gd name="T34" fmla="*/ 11 w 112"/>
                <a:gd name="T35" fmla="*/ 23 h 112"/>
                <a:gd name="T36" fmla="*/ 23 w 112"/>
                <a:gd name="T37" fmla="*/ 11 h 112"/>
                <a:gd name="T38" fmla="*/ 39 w 112"/>
                <a:gd name="T39" fmla="*/ 3 h 112"/>
                <a:gd name="T40" fmla="*/ 56 w 112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2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9"/>
                  </a:lnTo>
                  <a:lnTo>
                    <a:pt x="112" y="56"/>
                  </a:lnTo>
                  <a:lnTo>
                    <a:pt x="109" y="73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363"/>
            <p:cNvSpPr>
              <a:spLocks/>
            </p:cNvSpPr>
            <p:nvPr/>
          </p:nvSpPr>
          <p:spPr bwMode="auto">
            <a:xfrm>
              <a:off x="8437563" y="2824163"/>
              <a:ext cx="19050" cy="17463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89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89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89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364"/>
            <p:cNvSpPr>
              <a:spLocks/>
            </p:cNvSpPr>
            <p:nvPr/>
          </p:nvSpPr>
          <p:spPr bwMode="auto">
            <a:xfrm>
              <a:off x="8437563" y="2876550"/>
              <a:ext cx="19050" cy="19050"/>
            </a:xfrm>
            <a:custGeom>
              <a:avLst/>
              <a:gdLst>
                <a:gd name="T0" fmla="*/ 56 w 112"/>
                <a:gd name="T1" fmla="*/ 0 h 113"/>
                <a:gd name="T2" fmla="*/ 73 w 112"/>
                <a:gd name="T3" fmla="*/ 3 h 113"/>
                <a:gd name="T4" fmla="*/ 89 w 112"/>
                <a:gd name="T5" fmla="*/ 12 h 113"/>
                <a:gd name="T6" fmla="*/ 101 w 112"/>
                <a:gd name="T7" fmla="*/ 24 h 113"/>
                <a:gd name="T8" fmla="*/ 109 w 112"/>
                <a:gd name="T9" fmla="*/ 39 h 113"/>
                <a:gd name="T10" fmla="*/ 112 w 112"/>
                <a:gd name="T11" fmla="*/ 57 h 113"/>
                <a:gd name="T12" fmla="*/ 109 w 112"/>
                <a:gd name="T13" fmla="*/ 74 h 113"/>
                <a:gd name="T14" fmla="*/ 101 w 112"/>
                <a:gd name="T15" fmla="*/ 90 h 113"/>
                <a:gd name="T16" fmla="*/ 89 w 112"/>
                <a:gd name="T17" fmla="*/ 101 h 113"/>
                <a:gd name="T18" fmla="*/ 73 w 112"/>
                <a:gd name="T19" fmla="*/ 110 h 113"/>
                <a:gd name="T20" fmla="*/ 56 w 112"/>
                <a:gd name="T21" fmla="*/ 113 h 113"/>
                <a:gd name="T22" fmla="*/ 39 w 112"/>
                <a:gd name="T23" fmla="*/ 110 h 113"/>
                <a:gd name="T24" fmla="*/ 23 w 112"/>
                <a:gd name="T25" fmla="*/ 101 h 113"/>
                <a:gd name="T26" fmla="*/ 11 w 112"/>
                <a:gd name="T27" fmla="*/ 90 h 113"/>
                <a:gd name="T28" fmla="*/ 3 w 112"/>
                <a:gd name="T29" fmla="*/ 74 h 113"/>
                <a:gd name="T30" fmla="*/ 0 w 112"/>
                <a:gd name="T31" fmla="*/ 57 h 113"/>
                <a:gd name="T32" fmla="*/ 3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6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2" y="57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1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36491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2439632" y="1576951"/>
            <a:ext cx="59067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Еда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266" name="Group 173"/>
          <p:cNvGrpSpPr/>
          <p:nvPr/>
        </p:nvGrpSpPr>
        <p:grpSpPr>
          <a:xfrm>
            <a:off x="10293605" y="4413931"/>
            <a:ext cx="527050" cy="523875"/>
            <a:chOff x="7285038" y="5792788"/>
            <a:chExt cx="527050" cy="523875"/>
          </a:xfrm>
          <a:solidFill>
            <a:srgbClr val="000000"/>
          </a:solidFill>
        </p:grpSpPr>
        <p:sp>
          <p:nvSpPr>
            <p:cNvPr id="267" name="Freeform 38"/>
            <p:cNvSpPr>
              <a:spLocks/>
            </p:cNvSpPr>
            <p:nvPr/>
          </p:nvSpPr>
          <p:spPr bwMode="auto">
            <a:xfrm>
              <a:off x="7345363" y="6100763"/>
              <a:ext cx="466725" cy="215900"/>
            </a:xfrm>
            <a:custGeom>
              <a:avLst/>
              <a:gdLst>
                <a:gd name="T0" fmla="*/ 2827 w 2944"/>
                <a:gd name="T1" fmla="*/ 0 h 1364"/>
                <a:gd name="T2" fmla="*/ 2842 w 2944"/>
                <a:gd name="T3" fmla="*/ 5 h 1364"/>
                <a:gd name="T4" fmla="*/ 2856 w 2944"/>
                <a:gd name="T5" fmla="*/ 11 h 1364"/>
                <a:gd name="T6" fmla="*/ 2867 w 2944"/>
                <a:gd name="T7" fmla="*/ 21 h 1364"/>
                <a:gd name="T8" fmla="*/ 2876 w 2944"/>
                <a:gd name="T9" fmla="*/ 35 h 1364"/>
                <a:gd name="T10" fmla="*/ 2881 w 2944"/>
                <a:gd name="T11" fmla="*/ 51 h 1364"/>
                <a:gd name="T12" fmla="*/ 2881 w 2944"/>
                <a:gd name="T13" fmla="*/ 66 h 1364"/>
                <a:gd name="T14" fmla="*/ 2878 w 2944"/>
                <a:gd name="T15" fmla="*/ 80 h 1364"/>
                <a:gd name="T16" fmla="*/ 2872 w 2944"/>
                <a:gd name="T17" fmla="*/ 95 h 1364"/>
                <a:gd name="T18" fmla="*/ 2862 w 2944"/>
                <a:gd name="T19" fmla="*/ 106 h 1364"/>
                <a:gd name="T20" fmla="*/ 2848 w 2944"/>
                <a:gd name="T21" fmla="*/ 115 h 1364"/>
                <a:gd name="T22" fmla="*/ 2536 w 2944"/>
                <a:gd name="T23" fmla="*/ 265 h 1364"/>
                <a:gd name="T24" fmla="*/ 2876 w 2944"/>
                <a:gd name="T25" fmla="*/ 211 h 1364"/>
                <a:gd name="T26" fmla="*/ 2892 w 2944"/>
                <a:gd name="T27" fmla="*/ 211 h 1364"/>
                <a:gd name="T28" fmla="*/ 2908 w 2944"/>
                <a:gd name="T29" fmla="*/ 215 h 1364"/>
                <a:gd name="T30" fmla="*/ 2921 w 2944"/>
                <a:gd name="T31" fmla="*/ 222 h 1364"/>
                <a:gd name="T32" fmla="*/ 2932 w 2944"/>
                <a:gd name="T33" fmla="*/ 233 h 1364"/>
                <a:gd name="T34" fmla="*/ 2939 w 2944"/>
                <a:gd name="T35" fmla="*/ 246 h 1364"/>
                <a:gd name="T36" fmla="*/ 2944 w 2944"/>
                <a:gd name="T37" fmla="*/ 261 h 1364"/>
                <a:gd name="T38" fmla="*/ 2944 w 2944"/>
                <a:gd name="T39" fmla="*/ 278 h 1364"/>
                <a:gd name="T40" fmla="*/ 2940 w 2944"/>
                <a:gd name="T41" fmla="*/ 293 h 1364"/>
                <a:gd name="T42" fmla="*/ 2933 w 2944"/>
                <a:gd name="T43" fmla="*/ 306 h 1364"/>
                <a:gd name="T44" fmla="*/ 2923 w 2944"/>
                <a:gd name="T45" fmla="*/ 318 h 1364"/>
                <a:gd name="T46" fmla="*/ 2910 w 2944"/>
                <a:gd name="T47" fmla="*/ 326 h 1364"/>
                <a:gd name="T48" fmla="*/ 2894 w 2944"/>
                <a:gd name="T49" fmla="*/ 330 h 1364"/>
                <a:gd name="T50" fmla="*/ 2162 w 2944"/>
                <a:gd name="T51" fmla="*/ 445 h 1364"/>
                <a:gd name="T52" fmla="*/ 270 w 2944"/>
                <a:gd name="T53" fmla="*/ 1359 h 1364"/>
                <a:gd name="T54" fmla="*/ 256 w 2944"/>
                <a:gd name="T55" fmla="*/ 1363 h 1364"/>
                <a:gd name="T56" fmla="*/ 243 w 2944"/>
                <a:gd name="T57" fmla="*/ 1364 h 1364"/>
                <a:gd name="T58" fmla="*/ 227 w 2944"/>
                <a:gd name="T59" fmla="*/ 1362 h 1364"/>
                <a:gd name="T60" fmla="*/ 212 w 2944"/>
                <a:gd name="T61" fmla="*/ 1356 h 1364"/>
                <a:gd name="T62" fmla="*/ 199 w 2944"/>
                <a:gd name="T63" fmla="*/ 1345 h 1364"/>
                <a:gd name="T64" fmla="*/ 189 w 2944"/>
                <a:gd name="T65" fmla="*/ 1330 h 1364"/>
                <a:gd name="T66" fmla="*/ 184 w 2944"/>
                <a:gd name="T67" fmla="*/ 1315 h 1364"/>
                <a:gd name="T68" fmla="*/ 184 w 2944"/>
                <a:gd name="T69" fmla="*/ 1300 h 1364"/>
                <a:gd name="T70" fmla="*/ 187 w 2944"/>
                <a:gd name="T71" fmla="*/ 1284 h 1364"/>
                <a:gd name="T72" fmla="*/ 194 w 2944"/>
                <a:gd name="T73" fmla="*/ 1271 h 1364"/>
                <a:gd name="T74" fmla="*/ 204 w 2944"/>
                <a:gd name="T75" fmla="*/ 1260 h 1364"/>
                <a:gd name="T76" fmla="*/ 218 w 2944"/>
                <a:gd name="T77" fmla="*/ 1250 h 1364"/>
                <a:gd name="T78" fmla="*/ 1752 w 2944"/>
                <a:gd name="T79" fmla="*/ 510 h 1364"/>
                <a:gd name="T80" fmla="*/ 68 w 2944"/>
                <a:gd name="T81" fmla="*/ 776 h 1364"/>
                <a:gd name="T82" fmla="*/ 64 w 2944"/>
                <a:gd name="T83" fmla="*/ 776 h 1364"/>
                <a:gd name="T84" fmla="*/ 59 w 2944"/>
                <a:gd name="T85" fmla="*/ 776 h 1364"/>
                <a:gd name="T86" fmla="*/ 43 w 2944"/>
                <a:gd name="T87" fmla="*/ 774 h 1364"/>
                <a:gd name="T88" fmla="*/ 27 w 2944"/>
                <a:gd name="T89" fmla="*/ 767 h 1364"/>
                <a:gd name="T90" fmla="*/ 14 w 2944"/>
                <a:gd name="T91" fmla="*/ 756 h 1364"/>
                <a:gd name="T92" fmla="*/ 5 w 2944"/>
                <a:gd name="T93" fmla="*/ 742 h 1364"/>
                <a:gd name="T94" fmla="*/ 0 w 2944"/>
                <a:gd name="T95" fmla="*/ 726 h 1364"/>
                <a:gd name="T96" fmla="*/ 0 w 2944"/>
                <a:gd name="T97" fmla="*/ 709 h 1364"/>
                <a:gd name="T98" fmla="*/ 4 w 2944"/>
                <a:gd name="T99" fmla="*/ 694 h 1364"/>
                <a:gd name="T100" fmla="*/ 11 w 2944"/>
                <a:gd name="T101" fmla="*/ 681 h 1364"/>
                <a:gd name="T102" fmla="*/ 21 w 2944"/>
                <a:gd name="T103" fmla="*/ 669 h 1364"/>
                <a:gd name="T104" fmla="*/ 34 w 2944"/>
                <a:gd name="T105" fmla="*/ 661 h 1364"/>
                <a:gd name="T106" fmla="*/ 50 w 2944"/>
                <a:gd name="T107" fmla="*/ 657 h 1364"/>
                <a:gd name="T108" fmla="*/ 2127 w 2944"/>
                <a:gd name="T109" fmla="*/ 330 h 1364"/>
                <a:gd name="T110" fmla="*/ 2797 w 2944"/>
                <a:gd name="T111" fmla="*/ 7 h 1364"/>
                <a:gd name="T112" fmla="*/ 2812 w 2944"/>
                <a:gd name="T113" fmla="*/ 1 h 1364"/>
                <a:gd name="T114" fmla="*/ 2827 w 2944"/>
                <a:gd name="T115" fmla="*/ 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44" h="1364">
                  <a:moveTo>
                    <a:pt x="2827" y="0"/>
                  </a:moveTo>
                  <a:lnTo>
                    <a:pt x="2842" y="5"/>
                  </a:lnTo>
                  <a:lnTo>
                    <a:pt x="2856" y="11"/>
                  </a:lnTo>
                  <a:lnTo>
                    <a:pt x="2867" y="21"/>
                  </a:lnTo>
                  <a:lnTo>
                    <a:pt x="2876" y="35"/>
                  </a:lnTo>
                  <a:lnTo>
                    <a:pt x="2881" y="51"/>
                  </a:lnTo>
                  <a:lnTo>
                    <a:pt x="2881" y="66"/>
                  </a:lnTo>
                  <a:lnTo>
                    <a:pt x="2878" y="80"/>
                  </a:lnTo>
                  <a:lnTo>
                    <a:pt x="2872" y="95"/>
                  </a:lnTo>
                  <a:lnTo>
                    <a:pt x="2862" y="106"/>
                  </a:lnTo>
                  <a:lnTo>
                    <a:pt x="2848" y="115"/>
                  </a:lnTo>
                  <a:lnTo>
                    <a:pt x="2536" y="265"/>
                  </a:lnTo>
                  <a:lnTo>
                    <a:pt x="2876" y="211"/>
                  </a:lnTo>
                  <a:lnTo>
                    <a:pt x="2892" y="211"/>
                  </a:lnTo>
                  <a:lnTo>
                    <a:pt x="2908" y="215"/>
                  </a:lnTo>
                  <a:lnTo>
                    <a:pt x="2921" y="222"/>
                  </a:lnTo>
                  <a:lnTo>
                    <a:pt x="2932" y="233"/>
                  </a:lnTo>
                  <a:lnTo>
                    <a:pt x="2939" y="246"/>
                  </a:lnTo>
                  <a:lnTo>
                    <a:pt x="2944" y="261"/>
                  </a:lnTo>
                  <a:lnTo>
                    <a:pt x="2944" y="278"/>
                  </a:lnTo>
                  <a:lnTo>
                    <a:pt x="2940" y="293"/>
                  </a:lnTo>
                  <a:lnTo>
                    <a:pt x="2933" y="306"/>
                  </a:lnTo>
                  <a:lnTo>
                    <a:pt x="2923" y="318"/>
                  </a:lnTo>
                  <a:lnTo>
                    <a:pt x="2910" y="326"/>
                  </a:lnTo>
                  <a:lnTo>
                    <a:pt x="2894" y="330"/>
                  </a:lnTo>
                  <a:lnTo>
                    <a:pt x="2162" y="445"/>
                  </a:lnTo>
                  <a:lnTo>
                    <a:pt x="270" y="1359"/>
                  </a:lnTo>
                  <a:lnTo>
                    <a:pt x="256" y="1363"/>
                  </a:lnTo>
                  <a:lnTo>
                    <a:pt x="243" y="1364"/>
                  </a:lnTo>
                  <a:lnTo>
                    <a:pt x="227" y="1362"/>
                  </a:lnTo>
                  <a:lnTo>
                    <a:pt x="212" y="1356"/>
                  </a:lnTo>
                  <a:lnTo>
                    <a:pt x="199" y="1345"/>
                  </a:lnTo>
                  <a:lnTo>
                    <a:pt x="189" y="1330"/>
                  </a:lnTo>
                  <a:lnTo>
                    <a:pt x="184" y="1315"/>
                  </a:lnTo>
                  <a:lnTo>
                    <a:pt x="184" y="1300"/>
                  </a:lnTo>
                  <a:lnTo>
                    <a:pt x="187" y="1284"/>
                  </a:lnTo>
                  <a:lnTo>
                    <a:pt x="194" y="1271"/>
                  </a:lnTo>
                  <a:lnTo>
                    <a:pt x="204" y="1260"/>
                  </a:lnTo>
                  <a:lnTo>
                    <a:pt x="218" y="1250"/>
                  </a:lnTo>
                  <a:lnTo>
                    <a:pt x="1752" y="510"/>
                  </a:lnTo>
                  <a:lnTo>
                    <a:pt x="68" y="776"/>
                  </a:lnTo>
                  <a:lnTo>
                    <a:pt x="64" y="776"/>
                  </a:lnTo>
                  <a:lnTo>
                    <a:pt x="59" y="776"/>
                  </a:lnTo>
                  <a:lnTo>
                    <a:pt x="43" y="774"/>
                  </a:lnTo>
                  <a:lnTo>
                    <a:pt x="27" y="767"/>
                  </a:lnTo>
                  <a:lnTo>
                    <a:pt x="14" y="756"/>
                  </a:lnTo>
                  <a:lnTo>
                    <a:pt x="5" y="742"/>
                  </a:lnTo>
                  <a:lnTo>
                    <a:pt x="0" y="726"/>
                  </a:lnTo>
                  <a:lnTo>
                    <a:pt x="0" y="709"/>
                  </a:lnTo>
                  <a:lnTo>
                    <a:pt x="4" y="694"/>
                  </a:lnTo>
                  <a:lnTo>
                    <a:pt x="11" y="681"/>
                  </a:lnTo>
                  <a:lnTo>
                    <a:pt x="21" y="669"/>
                  </a:lnTo>
                  <a:lnTo>
                    <a:pt x="34" y="661"/>
                  </a:lnTo>
                  <a:lnTo>
                    <a:pt x="50" y="657"/>
                  </a:lnTo>
                  <a:lnTo>
                    <a:pt x="2127" y="330"/>
                  </a:lnTo>
                  <a:lnTo>
                    <a:pt x="2797" y="7"/>
                  </a:lnTo>
                  <a:lnTo>
                    <a:pt x="2812" y="1"/>
                  </a:lnTo>
                  <a:lnTo>
                    <a:pt x="28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39"/>
            <p:cNvSpPr>
              <a:spLocks/>
            </p:cNvSpPr>
            <p:nvPr/>
          </p:nvSpPr>
          <p:spPr bwMode="auto">
            <a:xfrm>
              <a:off x="7285038" y="5897563"/>
              <a:ext cx="363538" cy="228600"/>
            </a:xfrm>
            <a:custGeom>
              <a:avLst/>
              <a:gdLst>
                <a:gd name="T0" fmla="*/ 89 w 2288"/>
                <a:gd name="T1" fmla="*/ 65 h 1442"/>
                <a:gd name="T2" fmla="*/ 257 w 2288"/>
                <a:gd name="T3" fmla="*/ 146 h 1442"/>
                <a:gd name="T4" fmla="*/ 456 w 2288"/>
                <a:gd name="T5" fmla="*/ 205 h 1442"/>
                <a:gd name="T6" fmla="*/ 678 w 2288"/>
                <a:gd name="T7" fmla="*/ 246 h 1442"/>
                <a:gd name="T8" fmla="*/ 910 w 2288"/>
                <a:gd name="T9" fmla="*/ 270 h 1442"/>
                <a:gd name="T10" fmla="*/ 1143 w 2288"/>
                <a:gd name="T11" fmla="*/ 277 h 1442"/>
                <a:gd name="T12" fmla="*/ 1378 w 2288"/>
                <a:gd name="T13" fmla="*/ 270 h 1442"/>
                <a:gd name="T14" fmla="*/ 1610 w 2288"/>
                <a:gd name="T15" fmla="*/ 246 h 1442"/>
                <a:gd name="T16" fmla="*/ 1832 w 2288"/>
                <a:gd name="T17" fmla="*/ 205 h 1442"/>
                <a:gd name="T18" fmla="*/ 2031 w 2288"/>
                <a:gd name="T19" fmla="*/ 146 h 1442"/>
                <a:gd name="T20" fmla="*/ 2199 w 2288"/>
                <a:gd name="T21" fmla="*/ 65 h 1442"/>
                <a:gd name="T22" fmla="*/ 2288 w 2288"/>
                <a:gd name="T23" fmla="*/ 328 h 1442"/>
                <a:gd name="T24" fmla="*/ 2079 w 2288"/>
                <a:gd name="T25" fmla="*/ 453 h 1442"/>
                <a:gd name="T26" fmla="*/ 1983 w 2288"/>
                <a:gd name="T27" fmla="*/ 499 h 1442"/>
                <a:gd name="T28" fmla="*/ 1903 w 2288"/>
                <a:gd name="T29" fmla="*/ 528 h 1442"/>
                <a:gd name="T30" fmla="*/ 1868 w 2288"/>
                <a:gd name="T31" fmla="*/ 557 h 1442"/>
                <a:gd name="T32" fmla="*/ 1864 w 2288"/>
                <a:gd name="T33" fmla="*/ 603 h 1442"/>
                <a:gd name="T34" fmla="*/ 1893 w 2288"/>
                <a:gd name="T35" fmla="*/ 638 h 1442"/>
                <a:gd name="T36" fmla="*/ 1940 w 2288"/>
                <a:gd name="T37" fmla="*/ 642 h 1442"/>
                <a:gd name="T38" fmla="*/ 2017 w 2288"/>
                <a:gd name="T39" fmla="*/ 615 h 1442"/>
                <a:gd name="T40" fmla="*/ 2115 w 2288"/>
                <a:gd name="T41" fmla="*/ 571 h 1442"/>
                <a:gd name="T42" fmla="*/ 2288 w 2288"/>
                <a:gd name="T43" fmla="*/ 466 h 1442"/>
                <a:gd name="T44" fmla="*/ 2013 w 2288"/>
                <a:gd name="T45" fmla="*/ 692 h 1442"/>
                <a:gd name="T46" fmla="*/ 1872 w 2288"/>
                <a:gd name="T47" fmla="*/ 740 h 1442"/>
                <a:gd name="T48" fmla="*/ 1741 w 2288"/>
                <a:gd name="T49" fmla="*/ 771 h 1442"/>
                <a:gd name="T50" fmla="*/ 1682 w 2288"/>
                <a:gd name="T51" fmla="*/ 784 h 1442"/>
                <a:gd name="T52" fmla="*/ 1653 w 2288"/>
                <a:gd name="T53" fmla="*/ 818 h 1442"/>
                <a:gd name="T54" fmla="*/ 1656 w 2288"/>
                <a:gd name="T55" fmla="*/ 866 h 1442"/>
                <a:gd name="T56" fmla="*/ 1692 w 2288"/>
                <a:gd name="T57" fmla="*/ 896 h 1442"/>
                <a:gd name="T58" fmla="*/ 1720 w 2288"/>
                <a:gd name="T59" fmla="*/ 897 h 1442"/>
                <a:gd name="T60" fmla="*/ 1800 w 2288"/>
                <a:gd name="T61" fmla="*/ 882 h 1442"/>
                <a:gd name="T62" fmla="*/ 1931 w 2288"/>
                <a:gd name="T63" fmla="*/ 849 h 1442"/>
                <a:gd name="T64" fmla="*/ 2071 w 2288"/>
                <a:gd name="T65" fmla="*/ 798 h 1442"/>
                <a:gd name="T66" fmla="*/ 2288 w 2288"/>
                <a:gd name="T67" fmla="*/ 776 h 1442"/>
                <a:gd name="T68" fmla="*/ 1970 w 2288"/>
                <a:gd name="T69" fmla="*/ 962 h 1442"/>
                <a:gd name="T70" fmla="*/ 1824 w 2288"/>
                <a:gd name="T71" fmla="*/ 1005 h 1442"/>
                <a:gd name="T72" fmla="*/ 1677 w 2288"/>
                <a:gd name="T73" fmla="*/ 1033 h 1442"/>
                <a:gd name="T74" fmla="*/ 1555 w 2288"/>
                <a:gd name="T75" fmla="*/ 1050 h 1442"/>
                <a:gd name="T76" fmla="*/ 1494 w 2288"/>
                <a:gd name="T77" fmla="*/ 1058 h 1442"/>
                <a:gd name="T78" fmla="*/ 1461 w 2288"/>
                <a:gd name="T79" fmla="*/ 1090 h 1442"/>
                <a:gd name="T80" fmla="*/ 1461 w 2288"/>
                <a:gd name="T81" fmla="*/ 1139 h 1442"/>
                <a:gd name="T82" fmla="*/ 1499 w 2288"/>
                <a:gd name="T83" fmla="*/ 1172 h 1442"/>
                <a:gd name="T84" fmla="*/ 1523 w 2288"/>
                <a:gd name="T85" fmla="*/ 1174 h 1442"/>
                <a:gd name="T86" fmla="*/ 1620 w 2288"/>
                <a:gd name="T87" fmla="*/ 1163 h 1442"/>
                <a:gd name="T88" fmla="*/ 1780 w 2288"/>
                <a:gd name="T89" fmla="*/ 1137 h 1442"/>
                <a:gd name="T90" fmla="*/ 1954 w 2288"/>
                <a:gd name="T91" fmla="*/ 1094 h 1442"/>
                <a:gd name="T92" fmla="*/ 2117 w 2288"/>
                <a:gd name="T93" fmla="*/ 1027 h 1442"/>
                <a:gd name="T94" fmla="*/ 2284 w 2288"/>
                <a:gd name="T95" fmla="*/ 1070 h 1442"/>
                <a:gd name="T96" fmla="*/ 2237 w 2288"/>
                <a:gd name="T97" fmla="*/ 1163 h 1442"/>
                <a:gd name="T98" fmla="*/ 2142 w 2288"/>
                <a:gd name="T99" fmla="*/ 1244 h 1442"/>
                <a:gd name="T100" fmla="*/ 2008 w 2288"/>
                <a:gd name="T101" fmla="*/ 1310 h 1442"/>
                <a:gd name="T102" fmla="*/ 1840 w 2288"/>
                <a:gd name="T103" fmla="*/ 1364 h 1442"/>
                <a:gd name="T104" fmla="*/ 1647 w 2288"/>
                <a:gd name="T105" fmla="*/ 1403 h 1442"/>
                <a:gd name="T106" fmla="*/ 1437 w 2288"/>
                <a:gd name="T107" fmla="*/ 1430 h 1442"/>
                <a:gd name="T108" fmla="*/ 1218 w 2288"/>
                <a:gd name="T109" fmla="*/ 1441 h 1442"/>
                <a:gd name="T110" fmla="*/ 996 w 2288"/>
                <a:gd name="T111" fmla="*/ 1439 h 1442"/>
                <a:gd name="T112" fmla="*/ 779 w 2288"/>
                <a:gd name="T113" fmla="*/ 1423 h 1442"/>
                <a:gd name="T114" fmla="*/ 574 w 2288"/>
                <a:gd name="T115" fmla="*/ 1392 h 1442"/>
                <a:gd name="T116" fmla="*/ 389 w 2288"/>
                <a:gd name="T117" fmla="*/ 1348 h 1442"/>
                <a:gd name="T118" fmla="*/ 231 w 2288"/>
                <a:gd name="T119" fmla="*/ 1290 h 1442"/>
                <a:gd name="T120" fmla="*/ 109 w 2288"/>
                <a:gd name="T121" fmla="*/ 1219 h 1442"/>
                <a:gd name="T122" fmla="*/ 29 w 2288"/>
                <a:gd name="T123" fmla="*/ 1134 h 1442"/>
                <a:gd name="T124" fmla="*/ 0 w 2288"/>
                <a:gd name="T125" fmla="*/ 1036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88" h="1442">
                  <a:moveTo>
                    <a:pt x="0" y="0"/>
                  </a:moveTo>
                  <a:lnTo>
                    <a:pt x="42" y="34"/>
                  </a:lnTo>
                  <a:lnTo>
                    <a:pt x="89" y="65"/>
                  </a:lnTo>
                  <a:lnTo>
                    <a:pt x="141" y="95"/>
                  </a:lnTo>
                  <a:lnTo>
                    <a:pt x="197" y="121"/>
                  </a:lnTo>
                  <a:lnTo>
                    <a:pt x="257" y="146"/>
                  </a:lnTo>
                  <a:lnTo>
                    <a:pt x="320" y="168"/>
                  </a:lnTo>
                  <a:lnTo>
                    <a:pt x="387" y="188"/>
                  </a:lnTo>
                  <a:lnTo>
                    <a:pt x="456" y="205"/>
                  </a:lnTo>
                  <a:lnTo>
                    <a:pt x="528" y="221"/>
                  </a:lnTo>
                  <a:lnTo>
                    <a:pt x="602" y="235"/>
                  </a:lnTo>
                  <a:lnTo>
                    <a:pt x="678" y="246"/>
                  </a:lnTo>
                  <a:lnTo>
                    <a:pt x="754" y="257"/>
                  </a:lnTo>
                  <a:lnTo>
                    <a:pt x="833" y="264"/>
                  </a:lnTo>
                  <a:lnTo>
                    <a:pt x="910" y="270"/>
                  </a:lnTo>
                  <a:lnTo>
                    <a:pt x="989" y="274"/>
                  </a:lnTo>
                  <a:lnTo>
                    <a:pt x="1067" y="277"/>
                  </a:lnTo>
                  <a:lnTo>
                    <a:pt x="1143" y="277"/>
                  </a:lnTo>
                  <a:lnTo>
                    <a:pt x="1221" y="277"/>
                  </a:lnTo>
                  <a:lnTo>
                    <a:pt x="1299" y="274"/>
                  </a:lnTo>
                  <a:lnTo>
                    <a:pt x="1378" y="270"/>
                  </a:lnTo>
                  <a:lnTo>
                    <a:pt x="1455" y="264"/>
                  </a:lnTo>
                  <a:lnTo>
                    <a:pt x="1533" y="257"/>
                  </a:lnTo>
                  <a:lnTo>
                    <a:pt x="1610" y="246"/>
                  </a:lnTo>
                  <a:lnTo>
                    <a:pt x="1686" y="235"/>
                  </a:lnTo>
                  <a:lnTo>
                    <a:pt x="1759" y="222"/>
                  </a:lnTo>
                  <a:lnTo>
                    <a:pt x="1832" y="205"/>
                  </a:lnTo>
                  <a:lnTo>
                    <a:pt x="1901" y="188"/>
                  </a:lnTo>
                  <a:lnTo>
                    <a:pt x="1968" y="168"/>
                  </a:lnTo>
                  <a:lnTo>
                    <a:pt x="2031" y="146"/>
                  </a:lnTo>
                  <a:lnTo>
                    <a:pt x="2091" y="121"/>
                  </a:lnTo>
                  <a:lnTo>
                    <a:pt x="2147" y="95"/>
                  </a:lnTo>
                  <a:lnTo>
                    <a:pt x="2199" y="65"/>
                  </a:lnTo>
                  <a:lnTo>
                    <a:pt x="2246" y="34"/>
                  </a:lnTo>
                  <a:lnTo>
                    <a:pt x="2288" y="0"/>
                  </a:lnTo>
                  <a:lnTo>
                    <a:pt x="2288" y="328"/>
                  </a:lnTo>
                  <a:lnTo>
                    <a:pt x="2115" y="429"/>
                  </a:lnTo>
                  <a:lnTo>
                    <a:pt x="2108" y="432"/>
                  </a:lnTo>
                  <a:lnTo>
                    <a:pt x="2079" y="453"/>
                  </a:lnTo>
                  <a:lnTo>
                    <a:pt x="2049" y="470"/>
                  </a:lnTo>
                  <a:lnTo>
                    <a:pt x="2016" y="486"/>
                  </a:lnTo>
                  <a:lnTo>
                    <a:pt x="1983" y="499"/>
                  </a:lnTo>
                  <a:lnTo>
                    <a:pt x="1953" y="511"/>
                  </a:lnTo>
                  <a:lnTo>
                    <a:pt x="1925" y="520"/>
                  </a:lnTo>
                  <a:lnTo>
                    <a:pt x="1903" y="528"/>
                  </a:lnTo>
                  <a:lnTo>
                    <a:pt x="1888" y="535"/>
                  </a:lnTo>
                  <a:lnTo>
                    <a:pt x="1877" y="545"/>
                  </a:lnTo>
                  <a:lnTo>
                    <a:pt x="1868" y="557"/>
                  </a:lnTo>
                  <a:lnTo>
                    <a:pt x="1862" y="573"/>
                  </a:lnTo>
                  <a:lnTo>
                    <a:pt x="1861" y="588"/>
                  </a:lnTo>
                  <a:lnTo>
                    <a:pt x="1864" y="603"/>
                  </a:lnTo>
                  <a:lnTo>
                    <a:pt x="1871" y="618"/>
                  </a:lnTo>
                  <a:lnTo>
                    <a:pt x="1881" y="629"/>
                  </a:lnTo>
                  <a:lnTo>
                    <a:pt x="1893" y="638"/>
                  </a:lnTo>
                  <a:lnTo>
                    <a:pt x="1906" y="643"/>
                  </a:lnTo>
                  <a:lnTo>
                    <a:pt x="1921" y="645"/>
                  </a:lnTo>
                  <a:lnTo>
                    <a:pt x="1940" y="642"/>
                  </a:lnTo>
                  <a:lnTo>
                    <a:pt x="1962" y="635"/>
                  </a:lnTo>
                  <a:lnTo>
                    <a:pt x="1987" y="626"/>
                  </a:lnTo>
                  <a:lnTo>
                    <a:pt x="2017" y="615"/>
                  </a:lnTo>
                  <a:lnTo>
                    <a:pt x="2049" y="602"/>
                  </a:lnTo>
                  <a:lnTo>
                    <a:pt x="2081" y="587"/>
                  </a:lnTo>
                  <a:lnTo>
                    <a:pt x="2115" y="571"/>
                  </a:lnTo>
                  <a:lnTo>
                    <a:pt x="2147" y="552"/>
                  </a:lnTo>
                  <a:lnTo>
                    <a:pt x="2178" y="531"/>
                  </a:lnTo>
                  <a:lnTo>
                    <a:pt x="2288" y="466"/>
                  </a:lnTo>
                  <a:lnTo>
                    <a:pt x="2288" y="538"/>
                  </a:lnTo>
                  <a:lnTo>
                    <a:pt x="2057" y="672"/>
                  </a:lnTo>
                  <a:lnTo>
                    <a:pt x="2013" y="692"/>
                  </a:lnTo>
                  <a:lnTo>
                    <a:pt x="1967" y="711"/>
                  </a:lnTo>
                  <a:lnTo>
                    <a:pt x="1920" y="727"/>
                  </a:lnTo>
                  <a:lnTo>
                    <a:pt x="1872" y="740"/>
                  </a:lnTo>
                  <a:lnTo>
                    <a:pt x="1826" y="753"/>
                  </a:lnTo>
                  <a:lnTo>
                    <a:pt x="1782" y="763"/>
                  </a:lnTo>
                  <a:lnTo>
                    <a:pt x="1741" y="771"/>
                  </a:lnTo>
                  <a:lnTo>
                    <a:pt x="1706" y="777"/>
                  </a:lnTo>
                  <a:lnTo>
                    <a:pt x="1697" y="779"/>
                  </a:lnTo>
                  <a:lnTo>
                    <a:pt x="1682" y="784"/>
                  </a:lnTo>
                  <a:lnTo>
                    <a:pt x="1669" y="794"/>
                  </a:lnTo>
                  <a:lnTo>
                    <a:pt x="1660" y="805"/>
                  </a:lnTo>
                  <a:lnTo>
                    <a:pt x="1653" y="818"/>
                  </a:lnTo>
                  <a:lnTo>
                    <a:pt x="1649" y="833"/>
                  </a:lnTo>
                  <a:lnTo>
                    <a:pt x="1650" y="850"/>
                  </a:lnTo>
                  <a:lnTo>
                    <a:pt x="1656" y="866"/>
                  </a:lnTo>
                  <a:lnTo>
                    <a:pt x="1665" y="879"/>
                  </a:lnTo>
                  <a:lnTo>
                    <a:pt x="1678" y="890"/>
                  </a:lnTo>
                  <a:lnTo>
                    <a:pt x="1692" y="896"/>
                  </a:lnTo>
                  <a:lnTo>
                    <a:pt x="1709" y="899"/>
                  </a:lnTo>
                  <a:lnTo>
                    <a:pt x="1715" y="898"/>
                  </a:lnTo>
                  <a:lnTo>
                    <a:pt x="1720" y="897"/>
                  </a:lnTo>
                  <a:lnTo>
                    <a:pt x="1729" y="895"/>
                  </a:lnTo>
                  <a:lnTo>
                    <a:pt x="1762" y="889"/>
                  </a:lnTo>
                  <a:lnTo>
                    <a:pt x="1800" y="882"/>
                  </a:lnTo>
                  <a:lnTo>
                    <a:pt x="1841" y="872"/>
                  </a:lnTo>
                  <a:lnTo>
                    <a:pt x="1886" y="861"/>
                  </a:lnTo>
                  <a:lnTo>
                    <a:pt x="1931" y="849"/>
                  </a:lnTo>
                  <a:lnTo>
                    <a:pt x="1978" y="833"/>
                  </a:lnTo>
                  <a:lnTo>
                    <a:pt x="2025" y="817"/>
                  </a:lnTo>
                  <a:lnTo>
                    <a:pt x="2071" y="798"/>
                  </a:lnTo>
                  <a:lnTo>
                    <a:pt x="2115" y="776"/>
                  </a:lnTo>
                  <a:lnTo>
                    <a:pt x="2288" y="676"/>
                  </a:lnTo>
                  <a:lnTo>
                    <a:pt x="2288" y="776"/>
                  </a:lnTo>
                  <a:lnTo>
                    <a:pt x="2056" y="923"/>
                  </a:lnTo>
                  <a:lnTo>
                    <a:pt x="2015" y="944"/>
                  </a:lnTo>
                  <a:lnTo>
                    <a:pt x="1970" y="962"/>
                  </a:lnTo>
                  <a:lnTo>
                    <a:pt x="1922" y="979"/>
                  </a:lnTo>
                  <a:lnTo>
                    <a:pt x="1873" y="993"/>
                  </a:lnTo>
                  <a:lnTo>
                    <a:pt x="1824" y="1005"/>
                  </a:lnTo>
                  <a:lnTo>
                    <a:pt x="1774" y="1016"/>
                  </a:lnTo>
                  <a:lnTo>
                    <a:pt x="1724" y="1026"/>
                  </a:lnTo>
                  <a:lnTo>
                    <a:pt x="1677" y="1033"/>
                  </a:lnTo>
                  <a:lnTo>
                    <a:pt x="1632" y="1040"/>
                  </a:lnTo>
                  <a:lnTo>
                    <a:pt x="1591" y="1045"/>
                  </a:lnTo>
                  <a:lnTo>
                    <a:pt x="1555" y="1050"/>
                  </a:lnTo>
                  <a:lnTo>
                    <a:pt x="1523" y="1053"/>
                  </a:lnTo>
                  <a:lnTo>
                    <a:pt x="1509" y="1055"/>
                  </a:lnTo>
                  <a:lnTo>
                    <a:pt x="1494" y="1058"/>
                  </a:lnTo>
                  <a:lnTo>
                    <a:pt x="1479" y="1067"/>
                  </a:lnTo>
                  <a:lnTo>
                    <a:pt x="1469" y="1077"/>
                  </a:lnTo>
                  <a:lnTo>
                    <a:pt x="1461" y="1090"/>
                  </a:lnTo>
                  <a:lnTo>
                    <a:pt x="1457" y="1106"/>
                  </a:lnTo>
                  <a:lnTo>
                    <a:pt x="1456" y="1122"/>
                  </a:lnTo>
                  <a:lnTo>
                    <a:pt x="1461" y="1139"/>
                  </a:lnTo>
                  <a:lnTo>
                    <a:pt x="1470" y="1154"/>
                  </a:lnTo>
                  <a:lnTo>
                    <a:pt x="1482" y="1165"/>
                  </a:lnTo>
                  <a:lnTo>
                    <a:pt x="1499" y="1172"/>
                  </a:lnTo>
                  <a:lnTo>
                    <a:pt x="1516" y="1174"/>
                  </a:lnTo>
                  <a:lnTo>
                    <a:pt x="1519" y="1174"/>
                  </a:lnTo>
                  <a:lnTo>
                    <a:pt x="1523" y="1174"/>
                  </a:lnTo>
                  <a:lnTo>
                    <a:pt x="1537" y="1172"/>
                  </a:lnTo>
                  <a:lnTo>
                    <a:pt x="1576" y="1168"/>
                  </a:lnTo>
                  <a:lnTo>
                    <a:pt x="1620" y="1163"/>
                  </a:lnTo>
                  <a:lnTo>
                    <a:pt x="1670" y="1156"/>
                  </a:lnTo>
                  <a:lnTo>
                    <a:pt x="1724" y="1147"/>
                  </a:lnTo>
                  <a:lnTo>
                    <a:pt x="1780" y="1137"/>
                  </a:lnTo>
                  <a:lnTo>
                    <a:pt x="1838" y="1125"/>
                  </a:lnTo>
                  <a:lnTo>
                    <a:pt x="1896" y="1111"/>
                  </a:lnTo>
                  <a:lnTo>
                    <a:pt x="1954" y="1094"/>
                  </a:lnTo>
                  <a:lnTo>
                    <a:pt x="2011" y="1075"/>
                  </a:lnTo>
                  <a:lnTo>
                    <a:pt x="2066" y="1052"/>
                  </a:lnTo>
                  <a:lnTo>
                    <a:pt x="2117" y="1027"/>
                  </a:lnTo>
                  <a:lnTo>
                    <a:pt x="2288" y="917"/>
                  </a:lnTo>
                  <a:lnTo>
                    <a:pt x="2288" y="1035"/>
                  </a:lnTo>
                  <a:lnTo>
                    <a:pt x="2284" y="1070"/>
                  </a:lnTo>
                  <a:lnTo>
                    <a:pt x="2275" y="1102"/>
                  </a:lnTo>
                  <a:lnTo>
                    <a:pt x="2258" y="1133"/>
                  </a:lnTo>
                  <a:lnTo>
                    <a:pt x="2237" y="1163"/>
                  </a:lnTo>
                  <a:lnTo>
                    <a:pt x="2210" y="1191"/>
                  </a:lnTo>
                  <a:lnTo>
                    <a:pt x="2179" y="1218"/>
                  </a:lnTo>
                  <a:lnTo>
                    <a:pt x="2142" y="1244"/>
                  </a:lnTo>
                  <a:lnTo>
                    <a:pt x="2102" y="1267"/>
                  </a:lnTo>
                  <a:lnTo>
                    <a:pt x="2057" y="1290"/>
                  </a:lnTo>
                  <a:lnTo>
                    <a:pt x="2008" y="1310"/>
                  </a:lnTo>
                  <a:lnTo>
                    <a:pt x="1955" y="1330"/>
                  </a:lnTo>
                  <a:lnTo>
                    <a:pt x="1899" y="1348"/>
                  </a:lnTo>
                  <a:lnTo>
                    <a:pt x="1840" y="1364"/>
                  </a:lnTo>
                  <a:lnTo>
                    <a:pt x="1778" y="1379"/>
                  </a:lnTo>
                  <a:lnTo>
                    <a:pt x="1714" y="1392"/>
                  </a:lnTo>
                  <a:lnTo>
                    <a:pt x="1647" y="1403"/>
                  </a:lnTo>
                  <a:lnTo>
                    <a:pt x="1578" y="1413"/>
                  </a:lnTo>
                  <a:lnTo>
                    <a:pt x="1509" y="1423"/>
                  </a:lnTo>
                  <a:lnTo>
                    <a:pt x="1437" y="1430"/>
                  </a:lnTo>
                  <a:lnTo>
                    <a:pt x="1364" y="1435"/>
                  </a:lnTo>
                  <a:lnTo>
                    <a:pt x="1291" y="1439"/>
                  </a:lnTo>
                  <a:lnTo>
                    <a:pt x="1218" y="1441"/>
                  </a:lnTo>
                  <a:lnTo>
                    <a:pt x="1143" y="1442"/>
                  </a:lnTo>
                  <a:lnTo>
                    <a:pt x="1070" y="1441"/>
                  </a:lnTo>
                  <a:lnTo>
                    <a:pt x="996" y="1439"/>
                  </a:lnTo>
                  <a:lnTo>
                    <a:pt x="923" y="1435"/>
                  </a:lnTo>
                  <a:lnTo>
                    <a:pt x="850" y="1430"/>
                  </a:lnTo>
                  <a:lnTo>
                    <a:pt x="779" y="1423"/>
                  </a:lnTo>
                  <a:lnTo>
                    <a:pt x="709" y="1413"/>
                  </a:lnTo>
                  <a:lnTo>
                    <a:pt x="640" y="1403"/>
                  </a:lnTo>
                  <a:lnTo>
                    <a:pt x="574" y="1392"/>
                  </a:lnTo>
                  <a:lnTo>
                    <a:pt x="510" y="1379"/>
                  </a:lnTo>
                  <a:lnTo>
                    <a:pt x="448" y="1364"/>
                  </a:lnTo>
                  <a:lnTo>
                    <a:pt x="389" y="1348"/>
                  </a:lnTo>
                  <a:lnTo>
                    <a:pt x="333" y="1330"/>
                  </a:lnTo>
                  <a:lnTo>
                    <a:pt x="280" y="1311"/>
                  </a:lnTo>
                  <a:lnTo>
                    <a:pt x="231" y="1290"/>
                  </a:lnTo>
                  <a:lnTo>
                    <a:pt x="186" y="1267"/>
                  </a:lnTo>
                  <a:lnTo>
                    <a:pt x="145" y="1244"/>
                  </a:lnTo>
                  <a:lnTo>
                    <a:pt x="109" y="1219"/>
                  </a:lnTo>
                  <a:lnTo>
                    <a:pt x="76" y="1191"/>
                  </a:lnTo>
                  <a:lnTo>
                    <a:pt x="50" y="1164"/>
                  </a:lnTo>
                  <a:lnTo>
                    <a:pt x="29" y="1134"/>
                  </a:lnTo>
                  <a:lnTo>
                    <a:pt x="13" y="1102"/>
                  </a:lnTo>
                  <a:lnTo>
                    <a:pt x="3" y="1071"/>
                  </a:lnTo>
                  <a:lnTo>
                    <a:pt x="0" y="103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40"/>
            <p:cNvSpPr>
              <a:spLocks/>
            </p:cNvSpPr>
            <p:nvPr/>
          </p:nvSpPr>
          <p:spPr bwMode="auto">
            <a:xfrm>
              <a:off x="7285038" y="5792788"/>
              <a:ext cx="363538" cy="128588"/>
            </a:xfrm>
            <a:custGeom>
              <a:avLst/>
              <a:gdLst>
                <a:gd name="T0" fmla="*/ 1365 w 2288"/>
                <a:gd name="T1" fmla="*/ 7 h 811"/>
                <a:gd name="T2" fmla="*/ 1648 w 2288"/>
                <a:gd name="T3" fmla="*/ 38 h 811"/>
                <a:gd name="T4" fmla="*/ 1901 w 2288"/>
                <a:gd name="T5" fmla="*/ 94 h 811"/>
                <a:gd name="T6" fmla="*/ 2104 w 2288"/>
                <a:gd name="T7" fmla="*/ 175 h 811"/>
                <a:gd name="T8" fmla="*/ 2239 w 2288"/>
                <a:gd name="T9" fmla="*/ 279 h 811"/>
                <a:gd name="T10" fmla="*/ 2288 w 2288"/>
                <a:gd name="T11" fmla="*/ 407 h 811"/>
                <a:gd name="T12" fmla="*/ 2240 w 2288"/>
                <a:gd name="T13" fmla="*/ 534 h 811"/>
                <a:gd name="T14" fmla="*/ 2107 w 2288"/>
                <a:gd name="T15" fmla="*/ 637 h 811"/>
                <a:gd name="T16" fmla="*/ 1908 w 2288"/>
                <a:gd name="T17" fmla="*/ 718 h 811"/>
                <a:gd name="T18" fmla="*/ 1660 w 2288"/>
                <a:gd name="T19" fmla="*/ 774 h 811"/>
                <a:gd name="T20" fmla="*/ 956 w 2288"/>
                <a:gd name="T21" fmla="*/ 679 h 811"/>
                <a:gd name="T22" fmla="*/ 794 w 2288"/>
                <a:gd name="T23" fmla="*/ 611 h 811"/>
                <a:gd name="T24" fmla="*/ 708 w 2288"/>
                <a:gd name="T25" fmla="*/ 544 h 811"/>
                <a:gd name="T26" fmla="*/ 675 w 2288"/>
                <a:gd name="T27" fmla="*/ 500 h 811"/>
                <a:gd name="T28" fmla="*/ 670 w 2288"/>
                <a:gd name="T29" fmla="*/ 479 h 811"/>
                <a:gd name="T30" fmla="*/ 712 w 2288"/>
                <a:gd name="T31" fmla="*/ 426 h 811"/>
                <a:gd name="T32" fmla="*/ 839 w 2288"/>
                <a:gd name="T33" fmla="*/ 365 h 811"/>
                <a:gd name="T34" fmla="*/ 1045 w 2288"/>
                <a:gd name="T35" fmla="*/ 324 h 811"/>
                <a:gd name="T36" fmla="*/ 1082 w 2288"/>
                <a:gd name="T37" fmla="*/ 325 h 811"/>
                <a:gd name="T38" fmla="*/ 966 w 2288"/>
                <a:gd name="T39" fmla="*/ 373 h 811"/>
                <a:gd name="T40" fmla="*/ 914 w 2288"/>
                <a:gd name="T41" fmla="*/ 451 h 811"/>
                <a:gd name="T42" fmla="*/ 946 w 2288"/>
                <a:gd name="T43" fmla="*/ 541 h 811"/>
                <a:gd name="T44" fmla="*/ 1050 w 2288"/>
                <a:gd name="T45" fmla="*/ 605 h 811"/>
                <a:gd name="T46" fmla="*/ 1192 w 2288"/>
                <a:gd name="T47" fmla="*/ 634 h 811"/>
                <a:gd name="T48" fmla="*/ 1361 w 2288"/>
                <a:gd name="T49" fmla="*/ 632 h 811"/>
                <a:gd name="T50" fmla="*/ 1546 w 2288"/>
                <a:gd name="T51" fmla="*/ 587 h 811"/>
                <a:gd name="T52" fmla="*/ 1657 w 2288"/>
                <a:gd name="T53" fmla="*/ 504 h 811"/>
                <a:gd name="T54" fmla="*/ 1678 w 2288"/>
                <a:gd name="T55" fmla="*/ 417 h 811"/>
                <a:gd name="T56" fmla="*/ 1623 w 2288"/>
                <a:gd name="T57" fmla="*/ 322 h 811"/>
                <a:gd name="T58" fmla="*/ 1500 w 2288"/>
                <a:gd name="T59" fmla="*/ 251 h 811"/>
                <a:gd name="T60" fmla="*/ 1334 w 2288"/>
                <a:gd name="T61" fmla="*/ 210 h 811"/>
                <a:gd name="T62" fmla="*/ 1147 w 2288"/>
                <a:gd name="T63" fmla="*/ 198 h 811"/>
                <a:gd name="T64" fmla="*/ 909 w 2288"/>
                <a:gd name="T65" fmla="*/ 223 h 811"/>
                <a:gd name="T66" fmla="*/ 705 w 2288"/>
                <a:gd name="T67" fmla="*/ 291 h 811"/>
                <a:gd name="T68" fmla="*/ 580 w 2288"/>
                <a:gd name="T69" fmla="*/ 391 h 811"/>
                <a:gd name="T70" fmla="*/ 552 w 2288"/>
                <a:gd name="T71" fmla="*/ 502 h 811"/>
                <a:gd name="T72" fmla="*/ 568 w 2288"/>
                <a:gd name="T73" fmla="*/ 553 h 811"/>
                <a:gd name="T74" fmla="*/ 610 w 2288"/>
                <a:gd name="T75" fmla="*/ 615 h 811"/>
                <a:gd name="T76" fmla="*/ 704 w 2288"/>
                <a:gd name="T77" fmla="*/ 695 h 811"/>
                <a:gd name="T78" fmla="*/ 867 w 2288"/>
                <a:gd name="T79" fmla="*/ 775 h 811"/>
                <a:gd name="T80" fmla="*/ 837 w 2288"/>
                <a:gd name="T81" fmla="*/ 801 h 811"/>
                <a:gd name="T82" fmla="*/ 563 w 2288"/>
                <a:gd name="T83" fmla="*/ 762 h 811"/>
                <a:gd name="T84" fmla="*/ 326 w 2288"/>
                <a:gd name="T85" fmla="*/ 700 h 811"/>
                <a:gd name="T86" fmla="*/ 141 w 2288"/>
                <a:gd name="T87" fmla="*/ 614 h 811"/>
                <a:gd name="T88" fmla="*/ 27 w 2288"/>
                <a:gd name="T89" fmla="*/ 504 h 811"/>
                <a:gd name="T90" fmla="*/ 3 w 2288"/>
                <a:gd name="T91" fmla="*/ 373 h 811"/>
                <a:gd name="T92" fmla="*/ 75 w 2288"/>
                <a:gd name="T93" fmla="*/ 251 h 811"/>
                <a:gd name="T94" fmla="*/ 229 w 2288"/>
                <a:gd name="T95" fmla="*/ 152 h 811"/>
                <a:gd name="T96" fmla="*/ 446 w 2288"/>
                <a:gd name="T97" fmla="*/ 78 h 811"/>
                <a:gd name="T98" fmla="*/ 708 w 2288"/>
                <a:gd name="T99" fmla="*/ 28 h 811"/>
                <a:gd name="T100" fmla="*/ 996 w 2288"/>
                <a:gd name="T101" fmla="*/ 3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88" h="811">
                  <a:moveTo>
                    <a:pt x="1143" y="0"/>
                  </a:moveTo>
                  <a:lnTo>
                    <a:pt x="1218" y="0"/>
                  </a:lnTo>
                  <a:lnTo>
                    <a:pt x="1292" y="3"/>
                  </a:lnTo>
                  <a:lnTo>
                    <a:pt x="1365" y="7"/>
                  </a:lnTo>
                  <a:lnTo>
                    <a:pt x="1438" y="12"/>
                  </a:lnTo>
                  <a:lnTo>
                    <a:pt x="1510" y="19"/>
                  </a:lnTo>
                  <a:lnTo>
                    <a:pt x="1580" y="28"/>
                  </a:lnTo>
                  <a:lnTo>
                    <a:pt x="1648" y="38"/>
                  </a:lnTo>
                  <a:lnTo>
                    <a:pt x="1716" y="50"/>
                  </a:lnTo>
                  <a:lnTo>
                    <a:pt x="1780" y="63"/>
                  </a:lnTo>
                  <a:lnTo>
                    <a:pt x="1842" y="78"/>
                  </a:lnTo>
                  <a:lnTo>
                    <a:pt x="1901" y="94"/>
                  </a:lnTo>
                  <a:lnTo>
                    <a:pt x="1957" y="113"/>
                  </a:lnTo>
                  <a:lnTo>
                    <a:pt x="2010" y="132"/>
                  </a:lnTo>
                  <a:lnTo>
                    <a:pt x="2059" y="152"/>
                  </a:lnTo>
                  <a:lnTo>
                    <a:pt x="2104" y="175"/>
                  </a:lnTo>
                  <a:lnTo>
                    <a:pt x="2144" y="198"/>
                  </a:lnTo>
                  <a:lnTo>
                    <a:pt x="2181" y="224"/>
                  </a:lnTo>
                  <a:lnTo>
                    <a:pt x="2213" y="251"/>
                  </a:lnTo>
                  <a:lnTo>
                    <a:pt x="2239" y="279"/>
                  </a:lnTo>
                  <a:lnTo>
                    <a:pt x="2259" y="309"/>
                  </a:lnTo>
                  <a:lnTo>
                    <a:pt x="2276" y="341"/>
                  </a:lnTo>
                  <a:lnTo>
                    <a:pt x="2285" y="373"/>
                  </a:lnTo>
                  <a:lnTo>
                    <a:pt x="2288" y="407"/>
                  </a:lnTo>
                  <a:lnTo>
                    <a:pt x="2285" y="441"/>
                  </a:lnTo>
                  <a:lnTo>
                    <a:pt x="2276" y="474"/>
                  </a:lnTo>
                  <a:lnTo>
                    <a:pt x="2260" y="504"/>
                  </a:lnTo>
                  <a:lnTo>
                    <a:pt x="2240" y="534"/>
                  </a:lnTo>
                  <a:lnTo>
                    <a:pt x="2214" y="562"/>
                  </a:lnTo>
                  <a:lnTo>
                    <a:pt x="2183" y="588"/>
                  </a:lnTo>
                  <a:lnTo>
                    <a:pt x="2147" y="614"/>
                  </a:lnTo>
                  <a:lnTo>
                    <a:pt x="2107" y="637"/>
                  </a:lnTo>
                  <a:lnTo>
                    <a:pt x="2063" y="660"/>
                  </a:lnTo>
                  <a:lnTo>
                    <a:pt x="2015" y="680"/>
                  </a:lnTo>
                  <a:lnTo>
                    <a:pt x="1963" y="700"/>
                  </a:lnTo>
                  <a:lnTo>
                    <a:pt x="1908" y="718"/>
                  </a:lnTo>
                  <a:lnTo>
                    <a:pt x="1850" y="734"/>
                  </a:lnTo>
                  <a:lnTo>
                    <a:pt x="1789" y="749"/>
                  </a:lnTo>
                  <a:lnTo>
                    <a:pt x="1726" y="762"/>
                  </a:lnTo>
                  <a:lnTo>
                    <a:pt x="1660" y="774"/>
                  </a:lnTo>
                  <a:lnTo>
                    <a:pt x="1592" y="785"/>
                  </a:lnTo>
                  <a:lnTo>
                    <a:pt x="1523" y="794"/>
                  </a:lnTo>
                  <a:lnTo>
                    <a:pt x="1011" y="695"/>
                  </a:lnTo>
                  <a:lnTo>
                    <a:pt x="956" y="679"/>
                  </a:lnTo>
                  <a:lnTo>
                    <a:pt x="907" y="663"/>
                  </a:lnTo>
                  <a:lnTo>
                    <a:pt x="864" y="645"/>
                  </a:lnTo>
                  <a:lnTo>
                    <a:pt x="827" y="628"/>
                  </a:lnTo>
                  <a:lnTo>
                    <a:pt x="794" y="611"/>
                  </a:lnTo>
                  <a:lnTo>
                    <a:pt x="767" y="592"/>
                  </a:lnTo>
                  <a:lnTo>
                    <a:pt x="743" y="576"/>
                  </a:lnTo>
                  <a:lnTo>
                    <a:pt x="724" y="560"/>
                  </a:lnTo>
                  <a:lnTo>
                    <a:pt x="708" y="544"/>
                  </a:lnTo>
                  <a:lnTo>
                    <a:pt x="695" y="530"/>
                  </a:lnTo>
                  <a:lnTo>
                    <a:pt x="686" y="518"/>
                  </a:lnTo>
                  <a:lnTo>
                    <a:pt x="679" y="508"/>
                  </a:lnTo>
                  <a:lnTo>
                    <a:pt x="675" y="500"/>
                  </a:lnTo>
                  <a:lnTo>
                    <a:pt x="673" y="495"/>
                  </a:lnTo>
                  <a:lnTo>
                    <a:pt x="672" y="493"/>
                  </a:lnTo>
                  <a:lnTo>
                    <a:pt x="670" y="487"/>
                  </a:lnTo>
                  <a:lnTo>
                    <a:pt x="670" y="479"/>
                  </a:lnTo>
                  <a:lnTo>
                    <a:pt x="673" y="470"/>
                  </a:lnTo>
                  <a:lnTo>
                    <a:pt x="679" y="458"/>
                  </a:lnTo>
                  <a:lnTo>
                    <a:pt x="692" y="442"/>
                  </a:lnTo>
                  <a:lnTo>
                    <a:pt x="712" y="426"/>
                  </a:lnTo>
                  <a:lnTo>
                    <a:pt x="735" y="410"/>
                  </a:lnTo>
                  <a:lnTo>
                    <a:pt x="765" y="394"/>
                  </a:lnTo>
                  <a:lnTo>
                    <a:pt x="799" y="378"/>
                  </a:lnTo>
                  <a:lnTo>
                    <a:pt x="839" y="365"/>
                  </a:lnTo>
                  <a:lnTo>
                    <a:pt x="883" y="352"/>
                  </a:lnTo>
                  <a:lnTo>
                    <a:pt x="933" y="341"/>
                  </a:lnTo>
                  <a:lnTo>
                    <a:pt x="987" y="331"/>
                  </a:lnTo>
                  <a:lnTo>
                    <a:pt x="1045" y="324"/>
                  </a:lnTo>
                  <a:lnTo>
                    <a:pt x="1108" y="319"/>
                  </a:lnTo>
                  <a:lnTo>
                    <a:pt x="1113" y="319"/>
                  </a:lnTo>
                  <a:lnTo>
                    <a:pt x="1119" y="319"/>
                  </a:lnTo>
                  <a:lnTo>
                    <a:pt x="1082" y="325"/>
                  </a:lnTo>
                  <a:lnTo>
                    <a:pt x="1048" y="335"/>
                  </a:lnTo>
                  <a:lnTo>
                    <a:pt x="1017" y="345"/>
                  </a:lnTo>
                  <a:lnTo>
                    <a:pt x="990" y="358"/>
                  </a:lnTo>
                  <a:lnTo>
                    <a:pt x="966" y="373"/>
                  </a:lnTo>
                  <a:lnTo>
                    <a:pt x="947" y="390"/>
                  </a:lnTo>
                  <a:lnTo>
                    <a:pt x="932" y="407"/>
                  </a:lnTo>
                  <a:lnTo>
                    <a:pt x="920" y="429"/>
                  </a:lnTo>
                  <a:lnTo>
                    <a:pt x="914" y="451"/>
                  </a:lnTo>
                  <a:lnTo>
                    <a:pt x="914" y="474"/>
                  </a:lnTo>
                  <a:lnTo>
                    <a:pt x="919" y="496"/>
                  </a:lnTo>
                  <a:lnTo>
                    <a:pt x="931" y="520"/>
                  </a:lnTo>
                  <a:lnTo>
                    <a:pt x="946" y="541"/>
                  </a:lnTo>
                  <a:lnTo>
                    <a:pt x="966" y="561"/>
                  </a:lnTo>
                  <a:lnTo>
                    <a:pt x="991" y="578"/>
                  </a:lnTo>
                  <a:lnTo>
                    <a:pt x="1019" y="592"/>
                  </a:lnTo>
                  <a:lnTo>
                    <a:pt x="1050" y="605"/>
                  </a:lnTo>
                  <a:lnTo>
                    <a:pt x="1083" y="615"/>
                  </a:lnTo>
                  <a:lnTo>
                    <a:pt x="1118" y="623"/>
                  </a:lnTo>
                  <a:lnTo>
                    <a:pt x="1155" y="629"/>
                  </a:lnTo>
                  <a:lnTo>
                    <a:pt x="1192" y="634"/>
                  </a:lnTo>
                  <a:lnTo>
                    <a:pt x="1231" y="636"/>
                  </a:lnTo>
                  <a:lnTo>
                    <a:pt x="1269" y="637"/>
                  </a:lnTo>
                  <a:lnTo>
                    <a:pt x="1306" y="636"/>
                  </a:lnTo>
                  <a:lnTo>
                    <a:pt x="1361" y="632"/>
                  </a:lnTo>
                  <a:lnTo>
                    <a:pt x="1413" y="625"/>
                  </a:lnTo>
                  <a:lnTo>
                    <a:pt x="1461" y="615"/>
                  </a:lnTo>
                  <a:lnTo>
                    <a:pt x="1506" y="601"/>
                  </a:lnTo>
                  <a:lnTo>
                    <a:pt x="1546" y="587"/>
                  </a:lnTo>
                  <a:lnTo>
                    <a:pt x="1581" y="570"/>
                  </a:lnTo>
                  <a:lnTo>
                    <a:pt x="1612" y="549"/>
                  </a:lnTo>
                  <a:lnTo>
                    <a:pt x="1637" y="528"/>
                  </a:lnTo>
                  <a:lnTo>
                    <a:pt x="1657" y="504"/>
                  </a:lnTo>
                  <a:lnTo>
                    <a:pt x="1668" y="484"/>
                  </a:lnTo>
                  <a:lnTo>
                    <a:pt x="1676" y="462"/>
                  </a:lnTo>
                  <a:lnTo>
                    <a:pt x="1679" y="440"/>
                  </a:lnTo>
                  <a:lnTo>
                    <a:pt x="1678" y="417"/>
                  </a:lnTo>
                  <a:lnTo>
                    <a:pt x="1673" y="395"/>
                  </a:lnTo>
                  <a:lnTo>
                    <a:pt x="1661" y="368"/>
                  </a:lnTo>
                  <a:lnTo>
                    <a:pt x="1644" y="345"/>
                  </a:lnTo>
                  <a:lnTo>
                    <a:pt x="1623" y="322"/>
                  </a:lnTo>
                  <a:lnTo>
                    <a:pt x="1598" y="301"/>
                  </a:lnTo>
                  <a:lnTo>
                    <a:pt x="1568" y="282"/>
                  </a:lnTo>
                  <a:lnTo>
                    <a:pt x="1535" y="266"/>
                  </a:lnTo>
                  <a:lnTo>
                    <a:pt x="1500" y="251"/>
                  </a:lnTo>
                  <a:lnTo>
                    <a:pt x="1461" y="238"/>
                  </a:lnTo>
                  <a:lnTo>
                    <a:pt x="1420" y="227"/>
                  </a:lnTo>
                  <a:lnTo>
                    <a:pt x="1378" y="218"/>
                  </a:lnTo>
                  <a:lnTo>
                    <a:pt x="1334" y="210"/>
                  </a:lnTo>
                  <a:lnTo>
                    <a:pt x="1288" y="205"/>
                  </a:lnTo>
                  <a:lnTo>
                    <a:pt x="1242" y="200"/>
                  </a:lnTo>
                  <a:lnTo>
                    <a:pt x="1195" y="198"/>
                  </a:lnTo>
                  <a:lnTo>
                    <a:pt x="1147" y="198"/>
                  </a:lnTo>
                  <a:lnTo>
                    <a:pt x="1102" y="199"/>
                  </a:lnTo>
                  <a:lnTo>
                    <a:pt x="1034" y="205"/>
                  </a:lnTo>
                  <a:lnTo>
                    <a:pt x="970" y="213"/>
                  </a:lnTo>
                  <a:lnTo>
                    <a:pt x="909" y="223"/>
                  </a:lnTo>
                  <a:lnTo>
                    <a:pt x="852" y="236"/>
                  </a:lnTo>
                  <a:lnTo>
                    <a:pt x="798" y="252"/>
                  </a:lnTo>
                  <a:lnTo>
                    <a:pt x="749" y="270"/>
                  </a:lnTo>
                  <a:lnTo>
                    <a:pt x="705" y="291"/>
                  </a:lnTo>
                  <a:lnTo>
                    <a:pt x="665" y="313"/>
                  </a:lnTo>
                  <a:lnTo>
                    <a:pt x="631" y="337"/>
                  </a:lnTo>
                  <a:lnTo>
                    <a:pt x="603" y="363"/>
                  </a:lnTo>
                  <a:lnTo>
                    <a:pt x="580" y="391"/>
                  </a:lnTo>
                  <a:lnTo>
                    <a:pt x="565" y="418"/>
                  </a:lnTo>
                  <a:lnTo>
                    <a:pt x="555" y="446"/>
                  </a:lnTo>
                  <a:lnTo>
                    <a:pt x="551" y="474"/>
                  </a:lnTo>
                  <a:lnTo>
                    <a:pt x="552" y="502"/>
                  </a:lnTo>
                  <a:lnTo>
                    <a:pt x="558" y="530"/>
                  </a:lnTo>
                  <a:lnTo>
                    <a:pt x="560" y="535"/>
                  </a:lnTo>
                  <a:lnTo>
                    <a:pt x="563" y="542"/>
                  </a:lnTo>
                  <a:lnTo>
                    <a:pt x="568" y="553"/>
                  </a:lnTo>
                  <a:lnTo>
                    <a:pt x="574" y="566"/>
                  </a:lnTo>
                  <a:lnTo>
                    <a:pt x="583" y="580"/>
                  </a:lnTo>
                  <a:lnTo>
                    <a:pt x="596" y="596"/>
                  </a:lnTo>
                  <a:lnTo>
                    <a:pt x="610" y="615"/>
                  </a:lnTo>
                  <a:lnTo>
                    <a:pt x="628" y="633"/>
                  </a:lnTo>
                  <a:lnTo>
                    <a:pt x="650" y="654"/>
                  </a:lnTo>
                  <a:lnTo>
                    <a:pt x="675" y="674"/>
                  </a:lnTo>
                  <a:lnTo>
                    <a:pt x="704" y="695"/>
                  </a:lnTo>
                  <a:lnTo>
                    <a:pt x="737" y="715"/>
                  </a:lnTo>
                  <a:lnTo>
                    <a:pt x="776" y="737"/>
                  </a:lnTo>
                  <a:lnTo>
                    <a:pt x="819" y="756"/>
                  </a:lnTo>
                  <a:lnTo>
                    <a:pt x="867" y="775"/>
                  </a:lnTo>
                  <a:lnTo>
                    <a:pt x="921" y="794"/>
                  </a:lnTo>
                  <a:lnTo>
                    <a:pt x="981" y="811"/>
                  </a:lnTo>
                  <a:lnTo>
                    <a:pt x="908" y="806"/>
                  </a:lnTo>
                  <a:lnTo>
                    <a:pt x="837" y="801"/>
                  </a:lnTo>
                  <a:lnTo>
                    <a:pt x="766" y="794"/>
                  </a:lnTo>
                  <a:lnTo>
                    <a:pt x="696" y="785"/>
                  </a:lnTo>
                  <a:lnTo>
                    <a:pt x="629" y="774"/>
                  </a:lnTo>
                  <a:lnTo>
                    <a:pt x="563" y="762"/>
                  </a:lnTo>
                  <a:lnTo>
                    <a:pt x="500" y="749"/>
                  </a:lnTo>
                  <a:lnTo>
                    <a:pt x="439" y="734"/>
                  </a:lnTo>
                  <a:lnTo>
                    <a:pt x="381" y="718"/>
                  </a:lnTo>
                  <a:lnTo>
                    <a:pt x="326" y="700"/>
                  </a:lnTo>
                  <a:lnTo>
                    <a:pt x="274" y="681"/>
                  </a:lnTo>
                  <a:lnTo>
                    <a:pt x="225" y="660"/>
                  </a:lnTo>
                  <a:lnTo>
                    <a:pt x="181" y="637"/>
                  </a:lnTo>
                  <a:lnTo>
                    <a:pt x="141" y="614"/>
                  </a:lnTo>
                  <a:lnTo>
                    <a:pt x="105" y="589"/>
                  </a:lnTo>
                  <a:lnTo>
                    <a:pt x="74" y="563"/>
                  </a:lnTo>
                  <a:lnTo>
                    <a:pt x="48" y="534"/>
                  </a:lnTo>
                  <a:lnTo>
                    <a:pt x="27" y="504"/>
                  </a:lnTo>
                  <a:lnTo>
                    <a:pt x="12" y="474"/>
                  </a:lnTo>
                  <a:lnTo>
                    <a:pt x="3" y="441"/>
                  </a:lnTo>
                  <a:lnTo>
                    <a:pt x="0" y="407"/>
                  </a:lnTo>
                  <a:lnTo>
                    <a:pt x="3" y="373"/>
                  </a:lnTo>
                  <a:lnTo>
                    <a:pt x="12" y="341"/>
                  </a:lnTo>
                  <a:lnTo>
                    <a:pt x="29" y="309"/>
                  </a:lnTo>
                  <a:lnTo>
                    <a:pt x="49" y="279"/>
                  </a:lnTo>
                  <a:lnTo>
                    <a:pt x="75" y="251"/>
                  </a:lnTo>
                  <a:lnTo>
                    <a:pt x="107" y="224"/>
                  </a:lnTo>
                  <a:lnTo>
                    <a:pt x="144" y="198"/>
                  </a:lnTo>
                  <a:lnTo>
                    <a:pt x="184" y="175"/>
                  </a:lnTo>
                  <a:lnTo>
                    <a:pt x="229" y="152"/>
                  </a:lnTo>
                  <a:lnTo>
                    <a:pt x="278" y="132"/>
                  </a:lnTo>
                  <a:lnTo>
                    <a:pt x="331" y="113"/>
                  </a:lnTo>
                  <a:lnTo>
                    <a:pt x="387" y="94"/>
                  </a:lnTo>
                  <a:lnTo>
                    <a:pt x="446" y="78"/>
                  </a:lnTo>
                  <a:lnTo>
                    <a:pt x="508" y="63"/>
                  </a:lnTo>
                  <a:lnTo>
                    <a:pt x="572" y="50"/>
                  </a:lnTo>
                  <a:lnTo>
                    <a:pt x="639" y="38"/>
                  </a:lnTo>
                  <a:lnTo>
                    <a:pt x="708" y="28"/>
                  </a:lnTo>
                  <a:lnTo>
                    <a:pt x="778" y="19"/>
                  </a:lnTo>
                  <a:lnTo>
                    <a:pt x="850" y="12"/>
                  </a:lnTo>
                  <a:lnTo>
                    <a:pt x="922" y="7"/>
                  </a:lnTo>
                  <a:lnTo>
                    <a:pt x="996" y="3"/>
                  </a:lnTo>
                  <a:lnTo>
                    <a:pt x="1070" y="0"/>
                  </a:lnTo>
                  <a:lnTo>
                    <a:pt x="11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41"/>
            <p:cNvSpPr>
              <a:spLocks/>
            </p:cNvSpPr>
            <p:nvPr/>
          </p:nvSpPr>
          <p:spPr bwMode="auto">
            <a:xfrm>
              <a:off x="7450138" y="5843588"/>
              <a:ext cx="82550" cy="31750"/>
            </a:xfrm>
            <a:custGeom>
              <a:avLst/>
              <a:gdLst>
                <a:gd name="T0" fmla="*/ 158 w 519"/>
                <a:gd name="T1" fmla="*/ 0 h 200"/>
                <a:gd name="T2" fmla="*/ 211 w 519"/>
                <a:gd name="T3" fmla="*/ 3 h 200"/>
                <a:gd name="T4" fmla="*/ 261 w 519"/>
                <a:gd name="T5" fmla="*/ 8 h 200"/>
                <a:gd name="T6" fmla="*/ 308 w 519"/>
                <a:gd name="T7" fmla="*/ 17 h 200"/>
                <a:gd name="T8" fmla="*/ 351 w 519"/>
                <a:gd name="T9" fmla="*/ 26 h 200"/>
                <a:gd name="T10" fmla="*/ 390 w 519"/>
                <a:gd name="T11" fmla="*/ 36 h 200"/>
                <a:gd name="T12" fmla="*/ 424 w 519"/>
                <a:gd name="T13" fmla="*/ 48 h 200"/>
                <a:gd name="T14" fmla="*/ 454 w 519"/>
                <a:gd name="T15" fmla="*/ 60 h 200"/>
                <a:gd name="T16" fmla="*/ 478 w 519"/>
                <a:gd name="T17" fmla="*/ 75 h 200"/>
                <a:gd name="T18" fmla="*/ 497 w 519"/>
                <a:gd name="T19" fmla="*/ 88 h 200"/>
                <a:gd name="T20" fmla="*/ 511 w 519"/>
                <a:gd name="T21" fmla="*/ 101 h 200"/>
                <a:gd name="T22" fmla="*/ 519 w 519"/>
                <a:gd name="T23" fmla="*/ 115 h 200"/>
                <a:gd name="T24" fmla="*/ 515 w 519"/>
                <a:gd name="T25" fmla="*/ 122 h 200"/>
                <a:gd name="T26" fmla="*/ 507 w 519"/>
                <a:gd name="T27" fmla="*/ 130 h 200"/>
                <a:gd name="T28" fmla="*/ 493 w 519"/>
                <a:gd name="T29" fmla="*/ 140 h 200"/>
                <a:gd name="T30" fmla="*/ 475 w 519"/>
                <a:gd name="T31" fmla="*/ 151 h 200"/>
                <a:gd name="T32" fmla="*/ 452 w 519"/>
                <a:gd name="T33" fmla="*/ 161 h 200"/>
                <a:gd name="T34" fmla="*/ 423 w 519"/>
                <a:gd name="T35" fmla="*/ 171 h 200"/>
                <a:gd name="T36" fmla="*/ 390 w 519"/>
                <a:gd name="T37" fmla="*/ 180 h 200"/>
                <a:gd name="T38" fmla="*/ 352 w 519"/>
                <a:gd name="T39" fmla="*/ 188 h 200"/>
                <a:gd name="T40" fmla="*/ 308 w 519"/>
                <a:gd name="T41" fmla="*/ 194 h 200"/>
                <a:gd name="T42" fmla="*/ 259 w 519"/>
                <a:gd name="T43" fmla="*/ 199 h 200"/>
                <a:gd name="T44" fmla="*/ 214 w 519"/>
                <a:gd name="T45" fmla="*/ 200 h 200"/>
                <a:gd name="T46" fmla="*/ 173 w 519"/>
                <a:gd name="T47" fmla="*/ 198 h 200"/>
                <a:gd name="T48" fmla="*/ 136 w 519"/>
                <a:gd name="T49" fmla="*/ 193 h 200"/>
                <a:gd name="T50" fmla="*/ 102 w 519"/>
                <a:gd name="T51" fmla="*/ 188 h 200"/>
                <a:gd name="T52" fmla="*/ 73 w 519"/>
                <a:gd name="T53" fmla="*/ 181 h 200"/>
                <a:gd name="T54" fmla="*/ 48 w 519"/>
                <a:gd name="T55" fmla="*/ 173 h 200"/>
                <a:gd name="T56" fmla="*/ 27 w 519"/>
                <a:gd name="T57" fmla="*/ 165 h 200"/>
                <a:gd name="T58" fmla="*/ 12 w 519"/>
                <a:gd name="T59" fmla="*/ 157 h 200"/>
                <a:gd name="T60" fmla="*/ 0 w 519"/>
                <a:gd name="T61" fmla="*/ 149 h 200"/>
                <a:gd name="T62" fmla="*/ 12 w 519"/>
                <a:gd name="T63" fmla="*/ 142 h 200"/>
                <a:gd name="T64" fmla="*/ 27 w 519"/>
                <a:gd name="T65" fmla="*/ 136 h 200"/>
                <a:gd name="T66" fmla="*/ 48 w 519"/>
                <a:gd name="T67" fmla="*/ 129 h 200"/>
                <a:gd name="T68" fmla="*/ 74 w 519"/>
                <a:gd name="T69" fmla="*/ 123 h 200"/>
                <a:gd name="T70" fmla="*/ 103 w 519"/>
                <a:gd name="T71" fmla="*/ 119 h 200"/>
                <a:gd name="T72" fmla="*/ 138 w 519"/>
                <a:gd name="T73" fmla="*/ 116 h 200"/>
                <a:gd name="T74" fmla="*/ 154 w 519"/>
                <a:gd name="T75" fmla="*/ 113 h 200"/>
                <a:gd name="T76" fmla="*/ 168 w 519"/>
                <a:gd name="T77" fmla="*/ 105 h 200"/>
                <a:gd name="T78" fmla="*/ 180 w 519"/>
                <a:gd name="T79" fmla="*/ 95 h 200"/>
                <a:gd name="T80" fmla="*/ 188 w 519"/>
                <a:gd name="T81" fmla="*/ 83 h 200"/>
                <a:gd name="T82" fmla="*/ 193 w 519"/>
                <a:gd name="T83" fmla="*/ 69 h 200"/>
                <a:gd name="T84" fmla="*/ 194 w 519"/>
                <a:gd name="T85" fmla="*/ 52 h 200"/>
                <a:gd name="T86" fmla="*/ 191 w 519"/>
                <a:gd name="T87" fmla="*/ 35 h 200"/>
                <a:gd name="T88" fmla="*/ 184 w 519"/>
                <a:gd name="T89" fmla="*/ 21 h 200"/>
                <a:gd name="T90" fmla="*/ 173 w 519"/>
                <a:gd name="T91" fmla="*/ 8 h 200"/>
                <a:gd name="T92" fmla="*/ 158 w 519"/>
                <a:gd name="T93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19" h="200">
                  <a:moveTo>
                    <a:pt x="158" y="0"/>
                  </a:moveTo>
                  <a:lnTo>
                    <a:pt x="211" y="3"/>
                  </a:lnTo>
                  <a:lnTo>
                    <a:pt x="261" y="8"/>
                  </a:lnTo>
                  <a:lnTo>
                    <a:pt x="308" y="17"/>
                  </a:lnTo>
                  <a:lnTo>
                    <a:pt x="351" y="26"/>
                  </a:lnTo>
                  <a:lnTo>
                    <a:pt x="390" y="36"/>
                  </a:lnTo>
                  <a:lnTo>
                    <a:pt x="424" y="48"/>
                  </a:lnTo>
                  <a:lnTo>
                    <a:pt x="454" y="60"/>
                  </a:lnTo>
                  <a:lnTo>
                    <a:pt x="478" y="75"/>
                  </a:lnTo>
                  <a:lnTo>
                    <a:pt x="497" y="88"/>
                  </a:lnTo>
                  <a:lnTo>
                    <a:pt x="511" y="101"/>
                  </a:lnTo>
                  <a:lnTo>
                    <a:pt x="519" y="115"/>
                  </a:lnTo>
                  <a:lnTo>
                    <a:pt x="515" y="122"/>
                  </a:lnTo>
                  <a:lnTo>
                    <a:pt x="507" y="130"/>
                  </a:lnTo>
                  <a:lnTo>
                    <a:pt x="493" y="140"/>
                  </a:lnTo>
                  <a:lnTo>
                    <a:pt x="475" y="151"/>
                  </a:lnTo>
                  <a:lnTo>
                    <a:pt x="452" y="161"/>
                  </a:lnTo>
                  <a:lnTo>
                    <a:pt x="423" y="171"/>
                  </a:lnTo>
                  <a:lnTo>
                    <a:pt x="390" y="180"/>
                  </a:lnTo>
                  <a:lnTo>
                    <a:pt x="352" y="188"/>
                  </a:lnTo>
                  <a:lnTo>
                    <a:pt x="308" y="194"/>
                  </a:lnTo>
                  <a:lnTo>
                    <a:pt x="259" y="199"/>
                  </a:lnTo>
                  <a:lnTo>
                    <a:pt x="214" y="200"/>
                  </a:lnTo>
                  <a:lnTo>
                    <a:pt x="173" y="198"/>
                  </a:lnTo>
                  <a:lnTo>
                    <a:pt x="136" y="193"/>
                  </a:lnTo>
                  <a:lnTo>
                    <a:pt x="102" y="188"/>
                  </a:lnTo>
                  <a:lnTo>
                    <a:pt x="73" y="181"/>
                  </a:lnTo>
                  <a:lnTo>
                    <a:pt x="48" y="173"/>
                  </a:lnTo>
                  <a:lnTo>
                    <a:pt x="27" y="165"/>
                  </a:lnTo>
                  <a:lnTo>
                    <a:pt x="12" y="157"/>
                  </a:lnTo>
                  <a:lnTo>
                    <a:pt x="0" y="149"/>
                  </a:lnTo>
                  <a:lnTo>
                    <a:pt x="12" y="142"/>
                  </a:lnTo>
                  <a:lnTo>
                    <a:pt x="27" y="136"/>
                  </a:lnTo>
                  <a:lnTo>
                    <a:pt x="48" y="129"/>
                  </a:lnTo>
                  <a:lnTo>
                    <a:pt x="74" y="123"/>
                  </a:lnTo>
                  <a:lnTo>
                    <a:pt x="103" y="119"/>
                  </a:lnTo>
                  <a:lnTo>
                    <a:pt x="138" y="116"/>
                  </a:lnTo>
                  <a:lnTo>
                    <a:pt x="154" y="113"/>
                  </a:lnTo>
                  <a:lnTo>
                    <a:pt x="168" y="105"/>
                  </a:lnTo>
                  <a:lnTo>
                    <a:pt x="180" y="95"/>
                  </a:lnTo>
                  <a:lnTo>
                    <a:pt x="188" y="83"/>
                  </a:lnTo>
                  <a:lnTo>
                    <a:pt x="193" y="69"/>
                  </a:lnTo>
                  <a:lnTo>
                    <a:pt x="194" y="52"/>
                  </a:lnTo>
                  <a:lnTo>
                    <a:pt x="191" y="35"/>
                  </a:lnTo>
                  <a:lnTo>
                    <a:pt x="184" y="21"/>
                  </a:lnTo>
                  <a:lnTo>
                    <a:pt x="173" y="8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1" name="Group 174"/>
          <p:cNvGrpSpPr/>
          <p:nvPr/>
        </p:nvGrpSpPr>
        <p:grpSpPr>
          <a:xfrm>
            <a:off x="9385893" y="4447268"/>
            <a:ext cx="471487" cy="454025"/>
            <a:chOff x="6323013" y="5826125"/>
            <a:chExt cx="471487" cy="454025"/>
          </a:xfrm>
          <a:solidFill>
            <a:srgbClr val="000000"/>
          </a:solidFill>
        </p:grpSpPr>
        <p:sp>
          <p:nvSpPr>
            <p:cNvPr id="272" name="Freeform 46"/>
            <p:cNvSpPr>
              <a:spLocks/>
            </p:cNvSpPr>
            <p:nvPr/>
          </p:nvSpPr>
          <p:spPr bwMode="auto">
            <a:xfrm>
              <a:off x="6370638" y="6165850"/>
              <a:ext cx="19050" cy="76200"/>
            </a:xfrm>
            <a:custGeom>
              <a:avLst/>
              <a:gdLst>
                <a:gd name="T0" fmla="*/ 72 w 143"/>
                <a:gd name="T1" fmla="*/ 0 h 569"/>
                <a:gd name="T2" fmla="*/ 91 w 143"/>
                <a:gd name="T3" fmla="*/ 2 h 569"/>
                <a:gd name="T4" fmla="*/ 107 w 143"/>
                <a:gd name="T5" fmla="*/ 10 h 569"/>
                <a:gd name="T6" fmla="*/ 122 w 143"/>
                <a:gd name="T7" fmla="*/ 21 h 569"/>
                <a:gd name="T8" fmla="*/ 133 w 143"/>
                <a:gd name="T9" fmla="*/ 35 h 569"/>
                <a:gd name="T10" fmla="*/ 141 w 143"/>
                <a:gd name="T11" fmla="*/ 52 h 569"/>
                <a:gd name="T12" fmla="*/ 143 w 143"/>
                <a:gd name="T13" fmla="*/ 71 h 569"/>
                <a:gd name="T14" fmla="*/ 143 w 143"/>
                <a:gd name="T15" fmla="*/ 498 h 569"/>
                <a:gd name="T16" fmla="*/ 141 w 143"/>
                <a:gd name="T17" fmla="*/ 517 h 569"/>
                <a:gd name="T18" fmla="*/ 133 w 143"/>
                <a:gd name="T19" fmla="*/ 535 h 569"/>
                <a:gd name="T20" fmla="*/ 122 w 143"/>
                <a:gd name="T21" fmla="*/ 549 h 569"/>
                <a:gd name="T22" fmla="*/ 107 w 143"/>
                <a:gd name="T23" fmla="*/ 560 h 569"/>
                <a:gd name="T24" fmla="*/ 91 w 143"/>
                <a:gd name="T25" fmla="*/ 567 h 569"/>
                <a:gd name="T26" fmla="*/ 72 w 143"/>
                <a:gd name="T27" fmla="*/ 569 h 569"/>
                <a:gd name="T28" fmla="*/ 53 w 143"/>
                <a:gd name="T29" fmla="*/ 567 h 569"/>
                <a:gd name="T30" fmla="*/ 36 w 143"/>
                <a:gd name="T31" fmla="*/ 560 h 569"/>
                <a:gd name="T32" fmla="*/ 21 w 143"/>
                <a:gd name="T33" fmla="*/ 549 h 569"/>
                <a:gd name="T34" fmla="*/ 10 w 143"/>
                <a:gd name="T35" fmla="*/ 535 h 569"/>
                <a:gd name="T36" fmla="*/ 3 w 143"/>
                <a:gd name="T37" fmla="*/ 517 h 569"/>
                <a:gd name="T38" fmla="*/ 0 w 143"/>
                <a:gd name="T39" fmla="*/ 498 h 569"/>
                <a:gd name="T40" fmla="*/ 0 w 143"/>
                <a:gd name="T41" fmla="*/ 71 h 569"/>
                <a:gd name="T42" fmla="*/ 3 w 143"/>
                <a:gd name="T43" fmla="*/ 52 h 569"/>
                <a:gd name="T44" fmla="*/ 10 w 143"/>
                <a:gd name="T45" fmla="*/ 35 h 569"/>
                <a:gd name="T46" fmla="*/ 21 w 143"/>
                <a:gd name="T47" fmla="*/ 21 h 569"/>
                <a:gd name="T48" fmla="*/ 36 w 143"/>
                <a:gd name="T49" fmla="*/ 10 h 569"/>
                <a:gd name="T50" fmla="*/ 53 w 143"/>
                <a:gd name="T51" fmla="*/ 2 h 569"/>
                <a:gd name="T52" fmla="*/ 72 w 143"/>
                <a:gd name="T53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3" h="569">
                  <a:moveTo>
                    <a:pt x="72" y="0"/>
                  </a:moveTo>
                  <a:lnTo>
                    <a:pt x="91" y="2"/>
                  </a:lnTo>
                  <a:lnTo>
                    <a:pt x="107" y="10"/>
                  </a:lnTo>
                  <a:lnTo>
                    <a:pt x="122" y="21"/>
                  </a:lnTo>
                  <a:lnTo>
                    <a:pt x="133" y="35"/>
                  </a:lnTo>
                  <a:lnTo>
                    <a:pt x="141" y="52"/>
                  </a:lnTo>
                  <a:lnTo>
                    <a:pt x="143" y="71"/>
                  </a:lnTo>
                  <a:lnTo>
                    <a:pt x="143" y="498"/>
                  </a:lnTo>
                  <a:lnTo>
                    <a:pt x="141" y="517"/>
                  </a:lnTo>
                  <a:lnTo>
                    <a:pt x="133" y="535"/>
                  </a:lnTo>
                  <a:lnTo>
                    <a:pt x="122" y="549"/>
                  </a:lnTo>
                  <a:lnTo>
                    <a:pt x="107" y="560"/>
                  </a:lnTo>
                  <a:lnTo>
                    <a:pt x="91" y="567"/>
                  </a:lnTo>
                  <a:lnTo>
                    <a:pt x="72" y="569"/>
                  </a:lnTo>
                  <a:lnTo>
                    <a:pt x="53" y="567"/>
                  </a:lnTo>
                  <a:lnTo>
                    <a:pt x="36" y="560"/>
                  </a:lnTo>
                  <a:lnTo>
                    <a:pt x="21" y="549"/>
                  </a:lnTo>
                  <a:lnTo>
                    <a:pt x="10" y="535"/>
                  </a:lnTo>
                  <a:lnTo>
                    <a:pt x="3" y="517"/>
                  </a:lnTo>
                  <a:lnTo>
                    <a:pt x="0" y="498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6" y="10"/>
                  </a:lnTo>
                  <a:lnTo>
                    <a:pt x="53" y="2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47"/>
            <p:cNvSpPr>
              <a:spLocks/>
            </p:cNvSpPr>
            <p:nvPr/>
          </p:nvSpPr>
          <p:spPr bwMode="auto">
            <a:xfrm>
              <a:off x="6370638" y="6110288"/>
              <a:ext cx="19050" cy="46038"/>
            </a:xfrm>
            <a:custGeom>
              <a:avLst/>
              <a:gdLst>
                <a:gd name="T0" fmla="*/ 72 w 143"/>
                <a:gd name="T1" fmla="*/ 0 h 357"/>
                <a:gd name="T2" fmla="*/ 91 w 143"/>
                <a:gd name="T3" fmla="*/ 4 h 357"/>
                <a:gd name="T4" fmla="*/ 107 w 143"/>
                <a:gd name="T5" fmla="*/ 11 h 357"/>
                <a:gd name="T6" fmla="*/ 122 w 143"/>
                <a:gd name="T7" fmla="*/ 22 h 357"/>
                <a:gd name="T8" fmla="*/ 133 w 143"/>
                <a:gd name="T9" fmla="*/ 36 h 357"/>
                <a:gd name="T10" fmla="*/ 141 w 143"/>
                <a:gd name="T11" fmla="*/ 53 h 357"/>
                <a:gd name="T12" fmla="*/ 143 w 143"/>
                <a:gd name="T13" fmla="*/ 73 h 357"/>
                <a:gd name="T14" fmla="*/ 143 w 143"/>
                <a:gd name="T15" fmla="*/ 285 h 357"/>
                <a:gd name="T16" fmla="*/ 141 w 143"/>
                <a:gd name="T17" fmla="*/ 305 h 357"/>
                <a:gd name="T18" fmla="*/ 133 w 143"/>
                <a:gd name="T19" fmla="*/ 322 h 357"/>
                <a:gd name="T20" fmla="*/ 122 w 143"/>
                <a:gd name="T21" fmla="*/ 336 h 357"/>
                <a:gd name="T22" fmla="*/ 107 w 143"/>
                <a:gd name="T23" fmla="*/ 347 h 357"/>
                <a:gd name="T24" fmla="*/ 91 w 143"/>
                <a:gd name="T25" fmla="*/ 355 h 357"/>
                <a:gd name="T26" fmla="*/ 72 w 143"/>
                <a:gd name="T27" fmla="*/ 357 h 357"/>
                <a:gd name="T28" fmla="*/ 53 w 143"/>
                <a:gd name="T29" fmla="*/ 355 h 357"/>
                <a:gd name="T30" fmla="*/ 36 w 143"/>
                <a:gd name="T31" fmla="*/ 347 h 357"/>
                <a:gd name="T32" fmla="*/ 21 w 143"/>
                <a:gd name="T33" fmla="*/ 336 h 357"/>
                <a:gd name="T34" fmla="*/ 10 w 143"/>
                <a:gd name="T35" fmla="*/ 322 h 357"/>
                <a:gd name="T36" fmla="*/ 3 w 143"/>
                <a:gd name="T37" fmla="*/ 305 h 357"/>
                <a:gd name="T38" fmla="*/ 0 w 143"/>
                <a:gd name="T39" fmla="*/ 285 h 357"/>
                <a:gd name="T40" fmla="*/ 0 w 143"/>
                <a:gd name="T41" fmla="*/ 73 h 357"/>
                <a:gd name="T42" fmla="*/ 3 w 143"/>
                <a:gd name="T43" fmla="*/ 53 h 357"/>
                <a:gd name="T44" fmla="*/ 10 w 143"/>
                <a:gd name="T45" fmla="*/ 36 h 357"/>
                <a:gd name="T46" fmla="*/ 21 w 143"/>
                <a:gd name="T47" fmla="*/ 22 h 357"/>
                <a:gd name="T48" fmla="*/ 36 w 143"/>
                <a:gd name="T49" fmla="*/ 11 h 357"/>
                <a:gd name="T50" fmla="*/ 53 w 143"/>
                <a:gd name="T51" fmla="*/ 4 h 357"/>
                <a:gd name="T52" fmla="*/ 72 w 143"/>
                <a:gd name="T53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3" h="357">
                  <a:moveTo>
                    <a:pt x="72" y="0"/>
                  </a:moveTo>
                  <a:lnTo>
                    <a:pt x="91" y="4"/>
                  </a:lnTo>
                  <a:lnTo>
                    <a:pt x="107" y="11"/>
                  </a:lnTo>
                  <a:lnTo>
                    <a:pt x="122" y="22"/>
                  </a:lnTo>
                  <a:lnTo>
                    <a:pt x="133" y="36"/>
                  </a:lnTo>
                  <a:lnTo>
                    <a:pt x="141" y="53"/>
                  </a:lnTo>
                  <a:lnTo>
                    <a:pt x="143" y="73"/>
                  </a:lnTo>
                  <a:lnTo>
                    <a:pt x="143" y="285"/>
                  </a:lnTo>
                  <a:lnTo>
                    <a:pt x="141" y="305"/>
                  </a:lnTo>
                  <a:lnTo>
                    <a:pt x="133" y="322"/>
                  </a:lnTo>
                  <a:lnTo>
                    <a:pt x="122" y="336"/>
                  </a:lnTo>
                  <a:lnTo>
                    <a:pt x="107" y="347"/>
                  </a:lnTo>
                  <a:lnTo>
                    <a:pt x="91" y="355"/>
                  </a:lnTo>
                  <a:lnTo>
                    <a:pt x="72" y="357"/>
                  </a:lnTo>
                  <a:lnTo>
                    <a:pt x="53" y="355"/>
                  </a:lnTo>
                  <a:lnTo>
                    <a:pt x="36" y="347"/>
                  </a:lnTo>
                  <a:lnTo>
                    <a:pt x="21" y="336"/>
                  </a:lnTo>
                  <a:lnTo>
                    <a:pt x="10" y="322"/>
                  </a:lnTo>
                  <a:lnTo>
                    <a:pt x="3" y="305"/>
                  </a:lnTo>
                  <a:lnTo>
                    <a:pt x="0" y="285"/>
                  </a:lnTo>
                  <a:lnTo>
                    <a:pt x="0" y="73"/>
                  </a:lnTo>
                  <a:lnTo>
                    <a:pt x="3" y="53"/>
                  </a:lnTo>
                  <a:lnTo>
                    <a:pt x="10" y="36"/>
                  </a:lnTo>
                  <a:lnTo>
                    <a:pt x="21" y="22"/>
                  </a:lnTo>
                  <a:lnTo>
                    <a:pt x="36" y="11"/>
                  </a:lnTo>
                  <a:lnTo>
                    <a:pt x="53" y="4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48"/>
            <p:cNvSpPr>
              <a:spLocks/>
            </p:cNvSpPr>
            <p:nvPr/>
          </p:nvSpPr>
          <p:spPr bwMode="auto">
            <a:xfrm>
              <a:off x="6605588" y="6165850"/>
              <a:ext cx="19050" cy="76200"/>
            </a:xfrm>
            <a:custGeom>
              <a:avLst/>
              <a:gdLst>
                <a:gd name="T0" fmla="*/ 72 w 143"/>
                <a:gd name="T1" fmla="*/ 0 h 569"/>
                <a:gd name="T2" fmla="*/ 91 w 143"/>
                <a:gd name="T3" fmla="*/ 2 h 569"/>
                <a:gd name="T4" fmla="*/ 107 w 143"/>
                <a:gd name="T5" fmla="*/ 10 h 569"/>
                <a:gd name="T6" fmla="*/ 122 w 143"/>
                <a:gd name="T7" fmla="*/ 21 h 569"/>
                <a:gd name="T8" fmla="*/ 133 w 143"/>
                <a:gd name="T9" fmla="*/ 35 h 569"/>
                <a:gd name="T10" fmla="*/ 141 w 143"/>
                <a:gd name="T11" fmla="*/ 52 h 569"/>
                <a:gd name="T12" fmla="*/ 143 w 143"/>
                <a:gd name="T13" fmla="*/ 71 h 569"/>
                <a:gd name="T14" fmla="*/ 143 w 143"/>
                <a:gd name="T15" fmla="*/ 498 h 569"/>
                <a:gd name="T16" fmla="*/ 141 w 143"/>
                <a:gd name="T17" fmla="*/ 517 h 569"/>
                <a:gd name="T18" fmla="*/ 133 w 143"/>
                <a:gd name="T19" fmla="*/ 535 h 569"/>
                <a:gd name="T20" fmla="*/ 122 w 143"/>
                <a:gd name="T21" fmla="*/ 549 h 569"/>
                <a:gd name="T22" fmla="*/ 107 w 143"/>
                <a:gd name="T23" fmla="*/ 560 h 569"/>
                <a:gd name="T24" fmla="*/ 91 w 143"/>
                <a:gd name="T25" fmla="*/ 567 h 569"/>
                <a:gd name="T26" fmla="*/ 72 w 143"/>
                <a:gd name="T27" fmla="*/ 569 h 569"/>
                <a:gd name="T28" fmla="*/ 53 w 143"/>
                <a:gd name="T29" fmla="*/ 567 h 569"/>
                <a:gd name="T30" fmla="*/ 36 w 143"/>
                <a:gd name="T31" fmla="*/ 560 h 569"/>
                <a:gd name="T32" fmla="*/ 21 w 143"/>
                <a:gd name="T33" fmla="*/ 549 h 569"/>
                <a:gd name="T34" fmla="*/ 10 w 143"/>
                <a:gd name="T35" fmla="*/ 535 h 569"/>
                <a:gd name="T36" fmla="*/ 3 w 143"/>
                <a:gd name="T37" fmla="*/ 517 h 569"/>
                <a:gd name="T38" fmla="*/ 0 w 143"/>
                <a:gd name="T39" fmla="*/ 498 h 569"/>
                <a:gd name="T40" fmla="*/ 0 w 143"/>
                <a:gd name="T41" fmla="*/ 71 h 569"/>
                <a:gd name="T42" fmla="*/ 3 w 143"/>
                <a:gd name="T43" fmla="*/ 52 h 569"/>
                <a:gd name="T44" fmla="*/ 10 w 143"/>
                <a:gd name="T45" fmla="*/ 35 h 569"/>
                <a:gd name="T46" fmla="*/ 21 w 143"/>
                <a:gd name="T47" fmla="*/ 21 h 569"/>
                <a:gd name="T48" fmla="*/ 36 w 143"/>
                <a:gd name="T49" fmla="*/ 10 h 569"/>
                <a:gd name="T50" fmla="*/ 53 w 143"/>
                <a:gd name="T51" fmla="*/ 2 h 569"/>
                <a:gd name="T52" fmla="*/ 72 w 143"/>
                <a:gd name="T53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3" h="569">
                  <a:moveTo>
                    <a:pt x="72" y="0"/>
                  </a:moveTo>
                  <a:lnTo>
                    <a:pt x="91" y="2"/>
                  </a:lnTo>
                  <a:lnTo>
                    <a:pt x="107" y="10"/>
                  </a:lnTo>
                  <a:lnTo>
                    <a:pt x="122" y="21"/>
                  </a:lnTo>
                  <a:lnTo>
                    <a:pt x="133" y="35"/>
                  </a:lnTo>
                  <a:lnTo>
                    <a:pt x="141" y="52"/>
                  </a:lnTo>
                  <a:lnTo>
                    <a:pt x="143" y="71"/>
                  </a:lnTo>
                  <a:lnTo>
                    <a:pt x="143" y="498"/>
                  </a:lnTo>
                  <a:lnTo>
                    <a:pt x="141" y="517"/>
                  </a:lnTo>
                  <a:lnTo>
                    <a:pt x="133" y="535"/>
                  </a:lnTo>
                  <a:lnTo>
                    <a:pt x="122" y="549"/>
                  </a:lnTo>
                  <a:lnTo>
                    <a:pt x="107" y="560"/>
                  </a:lnTo>
                  <a:lnTo>
                    <a:pt x="91" y="567"/>
                  </a:lnTo>
                  <a:lnTo>
                    <a:pt x="72" y="569"/>
                  </a:lnTo>
                  <a:lnTo>
                    <a:pt x="53" y="567"/>
                  </a:lnTo>
                  <a:lnTo>
                    <a:pt x="36" y="560"/>
                  </a:lnTo>
                  <a:lnTo>
                    <a:pt x="21" y="549"/>
                  </a:lnTo>
                  <a:lnTo>
                    <a:pt x="10" y="535"/>
                  </a:lnTo>
                  <a:lnTo>
                    <a:pt x="3" y="517"/>
                  </a:lnTo>
                  <a:lnTo>
                    <a:pt x="0" y="498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6" y="10"/>
                  </a:lnTo>
                  <a:lnTo>
                    <a:pt x="53" y="2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49"/>
            <p:cNvSpPr>
              <a:spLocks/>
            </p:cNvSpPr>
            <p:nvPr/>
          </p:nvSpPr>
          <p:spPr bwMode="auto">
            <a:xfrm>
              <a:off x="6605588" y="6110288"/>
              <a:ext cx="19050" cy="46038"/>
            </a:xfrm>
            <a:custGeom>
              <a:avLst/>
              <a:gdLst>
                <a:gd name="T0" fmla="*/ 72 w 143"/>
                <a:gd name="T1" fmla="*/ 0 h 357"/>
                <a:gd name="T2" fmla="*/ 91 w 143"/>
                <a:gd name="T3" fmla="*/ 4 h 357"/>
                <a:gd name="T4" fmla="*/ 107 w 143"/>
                <a:gd name="T5" fmla="*/ 11 h 357"/>
                <a:gd name="T6" fmla="*/ 122 w 143"/>
                <a:gd name="T7" fmla="*/ 22 h 357"/>
                <a:gd name="T8" fmla="*/ 133 w 143"/>
                <a:gd name="T9" fmla="*/ 36 h 357"/>
                <a:gd name="T10" fmla="*/ 141 w 143"/>
                <a:gd name="T11" fmla="*/ 53 h 357"/>
                <a:gd name="T12" fmla="*/ 143 w 143"/>
                <a:gd name="T13" fmla="*/ 73 h 357"/>
                <a:gd name="T14" fmla="*/ 143 w 143"/>
                <a:gd name="T15" fmla="*/ 285 h 357"/>
                <a:gd name="T16" fmla="*/ 141 w 143"/>
                <a:gd name="T17" fmla="*/ 305 h 357"/>
                <a:gd name="T18" fmla="*/ 133 w 143"/>
                <a:gd name="T19" fmla="*/ 322 h 357"/>
                <a:gd name="T20" fmla="*/ 122 w 143"/>
                <a:gd name="T21" fmla="*/ 336 h 357"/>
                <a:gd name="T22" fmla="*/ 107 w 143"/>
                <a:gd name="T23" fmla="*/ 347 h 357"/>
                <a:gd name="T24" fmla="*/ 91 w 143"/>
                <a:gd name="T25" fmla="*/ 355 h 357"/>
                <a:gd name="T26" fmla="*/ 72 w 143"/>
                <a:gd name="T27" fmla="*/ 357 h 357"/>
                <a:gd name="T28" fmla="*/ 53 w 143"/>
                <a:gd name="T29" fmla="*/ 355 h 357"/>
                <a:gd name="T30" fmla="*/ 36 w 143"/>
                <a:gd name="T31" fmla="*/ 347 h 357"/>
                <a:gd name="T32" fmla="*/ 21 w 143"/>
                <a:gd name="T33" fmla="*/ 336 h 357"/>
                <a:gd name="T34" fmla="*/ 10 w 143"/>
                <a:gd name="T35" fmla="*/ 322 h 357"/>
                <a:gd name="T36" fmla="*/ 3 w 143"/>
                <a:gd name="T37" fmla="*/ 305 h 357"/>
                <a:gd name="T38" fmla="*/ 0 w 143"/>
                <a:gd name="T39" fmla="*/ 285 h 357"/>
                <a:gd name="T40" fmla="*/ 0 w 143"/>
                <a:gd name="T41" fmla="*/ 73 h 357"/>
                <a:gd name="T42" fmla="*/ 3 w 143"/>
                <a:gd name="T43" fmla="*/ 53 h 357"/>
                <a:gd name="T44" fmla="*/ 10 w 143"/>
                <a:gd name="T45" fmla="*/ 36 h 357"/>
                <a:gd name="T46" fmla="*/ 21 w 143"/>
                <a:gd name="T47" fmla="*/ 22 h 357"/>
                <a:gd name="T48" fmla="*/ 36 w 143"/>
                <a:gd name="T49" fmla="*/ 11 h 357"/>
                <a:gd name="T50" fmla="*/ 53 w 143"/>
                <a:gd name="T51" fmla="*/ 4 h 357"/>
                <a:gd name="T52" fmla="*/ 72 w 143"/>
                <a:gd name="T53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3" h="357">
                  <a:moveTo>
                    <a:pt x="72" y="0"/>
                  </a:moveTo>
                  <a:lnTo>
                    <a:pt x="91" y="4"/>
                  </a:lnTo>
                  <a:lnTo>
                    <a:pt x="107" y="11"/>
                  </a:lnTo>
                  <a:lnTo>
                    <a:pt x="122" y="22"/>
                  </a:lnTo>
                  <a:lnTo>
                    <a:pt x="133" y="36"/>
                  </a:lnTo>
                  <a:lnTo>
                    <a:pt x="141" y="53"/>
                  </a:lnTo>
                  <a:lnTo>
                    <a:pt x="143" y="73"/>
                  </a:lnTo>
                  <a:lnTo>
                    <a:pt x="143" y="285"/>
                  </a:lnTo>
                  <a:lnTo>
                    <a:pt x="141" y="305"/>
                  </a:lnTo>
                  <a:lnTo>
                    <a:pt x="133" y="322"/>
                  </a:lnTo>
                  <a:lnTo>
                    <a:pt x="122" y="336"/>
                  </a:lnTo>
                  <a:lnTo>
                    <a:pt x="107" y="347"/>
                  </a:lnTo>
                  <a:lnTo>
                    <a:pt x="91" y="355"/>
                  </a:lnTo>
                  <a:lnTo>
                    <a:pt x="72" y="357"/>
                  </a:lnTo>
                  <a:lnTo>
                    <a:pt x="53" y="355"/>
                  </a:lnTo>
                  <a:lnTo>
                    <a:pt x="36" y="347"/>
                  </a:lnTo>
                  <a:lnTo>
                    <a:pt x="21" y="336"/>
                  </a:lnTo>
                  <a:lnTo>
                    <a:pt x="10" y="322"/>
                  </a:lnTo>
                  <a:lnTo>
                    <a:pt x="3" y="305"/>
                  </a:lnTo>
                  <a:lnTo>
                    <a:pt x="0" y="285"/>
                  </a:lnTo>
                  <a:lnTo>
                    <a:pt x="0" y="73"/>
                  </a:lnTo>
                  <a:lnTo>
                    <a:pt x="3" y="53"/>
                  </a:lnTo>
                  <a:lnTo>
                    <a:pt x="10" y="36"/>
                  </a:lnTo>
                  <a:lnTo>
                    <a:pt x="21" y="22"/>
                  </a:lnTo>
                  <a:lnTo>
                    <a:pt x="36" y="11"/>
                  </a:lnTo>
                  <a:lnTo>
                    <a:pt x="53" y="4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50"/>
            <p:cNvSpPr>
              <a:spLocks noEditPoints="1"/>
            </p:cNvSpPr>
            <p:nvPr/>
          </p:nvSpPr>
          <p:spPr bwMode="auto">
            <a:xfrm>
              <a:off x="6323013" y="5826125"/>
              <a:ext cx="471487" cy="454025"/>
            </a:xfrm>
            <a:custGeom>
              <a:avLst/>
              <a:gdLst>
                <a:gd name="T0" fmla="*/ 3347 w 3564"/>
                <a:gd name="T1" fmla="*/ 2054 h 3421"/>
                <a:gd name="T2" fmla="*/ 1925 w 3564"/>
                <a:gd name="T3" fmla="*/ 2976 h 3421"/>
                <a:gd name="T4" fmla="*/ 1899 w 3564"/>
                <a:gd name="T5" fmla="*/ 3125 h 3421"/>
                <a:gd name="T6" fmla="*/ 2084 w 3564"/>
                <a:gd name="T7" fmla="*/ 3280 h 3421"/>
                <a:gd name="T8" fmla="*/ 3373 w 3564"/>
                <a:gd name="T9" fmla="*/ 3142 h 3421"/>
                <a:gd name="T10" fmla="*/ 146 w 3564"/>
                <a:gd name="T11" fmla="*/ 3022 h 3421"/>
                <a:gd name="T12" fmla="*/ 357 w 3564"/>
                <a:gd name="T13" fmla="*/ 3267 h 3421"/>
                <a:gd name="T14" fmla="*/ 1669 w 3564"/>
                <a:gd name="T15" fmla="*/ 3212 h 3421"/>
                <a:gd name="T16" fmla="*/ 1763 w 3564"/>
                <a:gd name="T17" fmla="*/ 3080 h 3421"/>
                <a:gd name="T18" fmla="*/ 1664 w 3564"/>
                <a:gd name="T19" fmla="*/ 2065 h 3421"/>
                <a:gd name="T20" fmla="*/ 188 w 3564"/>
                <a:gd name="T21" fmla="*/ 2044 h 3421"/>
                <a:gd name="T22" fmla="*/ 2510 w 3564"/>
                <a:gd name="T23" fmla="*/ 1360 h 3421"/>
                <a:gd name="T24" fmla="*/ 2208 w 3564"/>
                <a:gd name="T25" fmla="*/ 1467 h 3421"/>
                <a:gd name="T26" fmla="*/ 2164 w 3564"/>
                <a:gd name="T27" fmla="*/ 1693 h 3421"/>
                <a:gd name="T28" fmla="*/ 2421 w 3564"/>
                <a:gd name="T29" fmla="*/ 1836 h 3421"/>
                <a:gd name="T30" fmla="*/ 2782 w 3564"/>
                <a:gd name="T31" fmla="*/ 1836 h 3421"/>
                <a:gd name="T32" fmla="*/ 3039 w 3564"/>
                <a:gd name="T33" fmla="*/ 1693 h 3421"/>
                <a:gd name="T34" fmla="*/ 2996 w 3564"/>
                <a:gd name="T35" fmla="*/ 1467 h 3421"/>
                <a:gd name="T36" fmla="*/ 2694 w 3564"/>
                <a:gd name="T37" fmla="*/ 1360 h 3421"/>
                <a:gd name="T38" fmla="*/ 740 w 3564"/>
                <a:gd name="T39" fmla="*/ 1383 h 3421"/>
                <a:gd name="T40" fmla="*/ 511 w 3564"/>
                <a:gd name="T41" fmla="*/ 1543 h 3421"/>
                <a:gd name="T42" fmla="*/ 596 w 3564"/>
                <a:gd name="T43" fmla="*/ 1762 h 3421"/>
                <a:gd name="T44" fmla="*/ 916 w 3564"/>
                <a:gd name="T45" fmla="*/ 1853 h 3421"/>
                <a:gd name="T46" fmla="*/ 1263 w 3564"/>
                <a:gd name="T47" fmla="*/ 1798 h 3421"/>
                <a:gd name="T48" fmla="*/ 1426 w 3564"/>
                <a:gd name="T49" fmla="*/ 1605 h 3421"/>
                <a:gd name="T50" fmla="*/ 1263 w 3564"/>
                <a:gd name="T51" fmla="*/ 1410 h 3421"/>
                <a:gd name="T52" fmla="*/ 998 w 3564"/>
                <a:gd name="T53" fmla="*/ 881 h 3421"/>
                <a:gd name="T54" fmla="*/ 1475 w 3564"/>
                <a:gd name="T55" fmla="*/ 1152 h 3421"/>
                <a:gd name="T56" fmla="*/ 1689 w 3564"/>
                <a:gd name="T57" fmla="*/ 1259 h 3421"/>
                <a:gd name="T58" fmla="*/ 1803 w 3564"/>
                <a:gd name="T59" fmla="*/ 1204 h 3421"/>
                <a:gd name="T60" fmla="*/ 2637 w 3564"/>
                <a:gd name="T61" fmla="*/ 1141 h 3421"/>
                <a:gd name="T62" fmla="*/ 2563 w 3564"/>
                <a:gd name="T63" fmla="*/ 915 h 3421"/>
                <a:gd name="T64" fmla="*/ 1119 w 3564"/>
                <a:gd name="T65" fmla="*/ 924 h 3421"/>
                <a:gd name="T66" fmla="*/ 1028 w 3564"/>
                <a:gd name="T67" fmla="*/ 897 h 3421"/>
                <a:gd name="T68" fmla="*/ 1595 w 3564"/>
                <a:gd name="T69" fmla="*/ 243 h 3421"/>
                <a:gd name="T70" fmla="*/ 1366 w 3564"/>
                <a:gd name="T71" fmla="*/ 403 h 3421"/>
                <a:gd name="T72" fmla="*/ 1452 w 3564"/>
                <a:gd name="T73" fmla="*/ 622 h 3421"/>
                <a:gd name="T74" fmla="*/ 1771 w 3564"/>
                <a:gd name="T75" fmla="*/ 712 h 3421"/>
                <a:gd name="T76" fmla="*/ 2118 w 3564"/>
                <a:gd name="T77" fmla="*/ 658 h 3421"/>
                <a:gd name="T78" fmla="*/ 2281 w 3564"/>
                <a:gd name="T79" fmla="*/ 463 h 3421"/>
                <a:gd name="T80" fmla="*/ 2118 w 3564"/>
                <a:gd name="T81" fmla="*/ 270 h 3421"/>
                <a:gd name="T82" fmla="*/ 1426 w 3564"/>
                <a:gd name="T83" fmla="*/ 0 h 3421"/>
                <a:gd name="T84" fmla="*/ 2514 w 3564"/>
                <a:gd name="T85" fmla="*/ 93 h 3421"/>
                <a:gd name="T86" fmla="*/ 2704 w 3564"/>
                <a:gd name="T87" fmla="*/ 357 h 3421"/>
                <a:gd name="T88" fmla="*/ 2780 w 3564"/>
                <a:gd name="T89" fmla="*/ 657 h 3421"/>
                <a:gd name="T90" fmla="*/ 3205 w 3564"/>
                <a:gd name="T91" fmla="*/ 1233 h 3421"/>
                <a:gd name="T92" fmla="*/ 3525 w 3564"/>
                <a:gd name="T93" fmla="*/ 1600 h 3421"/>
                <a:gd name="T94" fmla="*/ 3552 w 3564"/>
                <a:gd name="T95" fmla="*/ 3079 h 3421"/>
                <a:gd name="T96" fmla="*/ 3315 w 3564"/>
                <a:gd name="T97" fmla="*/ 3376 h 3421"/>
                <a:gd name="T98" fmla="*/ 1944 w 3564"/>
                <a:gd name="T99" fmla="*/ 3399 h 3421"/>
                <a:gd name="T100" fmla="*/ 1623 w 3564"/>
                <a:gd name="T101" fmla="*/ 3398 h 3421"/>
                <a:gd name="T102" fmla="*/ 249 w 3564"/>
                <a:gd name="T103" fmla="*/ 3376 h 3421"/>
                <a:gd name="T104" fmla="*/ 12 w 3564"/>
                <a:gd name="T105" fmla="*/ 3079 h 3421"/>
                <a:gd name="T106" fmla="*/ 44 w 3564"/>
                <a:gd name="T107" fmla="*/ 1579 h 3421"/>
                <a:gd name="T108" fmla="*/ 205 w 3564"/>
                <a:gd name="T109" fmla="*/ 1287 h 3421"/>
                <a:gd name="T110" fmla="*/ 516 w 3564"/>
                <a:gd name="T111" fmla="*/ 1144 h 3421"/>
                <a:gd name="T112" fmla="*/ 900 w 3564"/>
                <a:gd name="T113" fmla="*/ 438 h 3421"/>
                <a:gd name="T114" fmla="*/ 1061 w 3564"/>
                <a:gd name="T115" fmla="*/ 147 h 3421"/>
                <a:gd name="T116" fmla="*/ 1372 w 3564"/>
                <a:gd name="T117" fmla="*/ 2 h 3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64" h="3421">
                  <a:moveTo>
                    <a:pt x="3421" y="2021"/>
                  </a:moveTo>
                  <a:lnTo>
                    <a:pt x="3416" y="2024"/>
                  </a:lnTo>
                  <a:lnTo>
                    <a:pt x="3410" y="2027"/>
                  </a:lnTo>
                  <a:lnTo>
                    <a:pt x="3391" y="2038"/>
                  </a:lnTo>
                  <a:lnTo>
                    <a:pt x="3384" y="2041"/>
                  </a:lnTo>
                  <a:lnTo>
                    <a:pt x="3376" y="2044"/>
                  </a:lnTo>
                  <a:lnTo>
                    <a:pt x="3353" y="2052"/>
                  </a:lnTo>
                  <a:lnTo>
                    <a:pt x="3347" y="2054"/>
                  </a:lnTo>
                  <a:lnTo>
                    <a:pt x="3339" y="2056"/>
                  </a:lnTo>
                  <a:lnTo>
                    <a:pt x="3313" y="2063"/>
                  </a:lnTo>
                  <a:lnTo>
                    <a:pt x="3307" y="2064"/>
                  </a:lnTo>
                  <a:lnTo>
                    <a:pt x="3300" y="2065"/>
                  </a:lnTo>
                  <a:lnTo>
                    <a:pt x="3261" y="2067"/>
                  </a:lnTo>
                  <a:lnTo>
                    <a:pt x="1943" y="2067"/>
                  </a:lnTo>
                  <a:lnTo>
                    <a:pt x="1925" y="2067"/>
                  </a:lnTo>
                  <a:lnTo>
                    <a:pt x="1925" y="2976"/>
                  </a:lnTo>
                  <a:lnTo>
                    <a:pt x="1923" y="3003"/>
                  </a:lnTo>
                  <a:lnTo>
                    <a:pt x="1921" y="3029"/>
                  </a:lnTo>
                  <a:lnTo>
                    <a:pt x="1920" y="3035"/>
                  </a:lnTo>
                  <a:lnTo>
                    <a:pt x="1919" y="3040"/>
                  </a:lnTo>
                  <a:lnTo>
                    <a:pt x="1912" y="3081"/>
                  </a:lnTo>
                  <a:lnTo>
                    <a:pt x="1911" y="3087"/>
                  </a:lnTo>
                  <a:lnTo>
                    <a:pt x="1909" y="3091"/>
                  </a:lnTo>
                  <a:lnTo>
                    <a:pt x="1899" y="3125"/>
                  </a:lnTo>
                  <a:lnTo>
                    <a:pt x="1886" y="3158"/>
                  </a:lnTo>
                  <a:lnTo>
                    <a:pt x="1871" y="3189"/>
                  </a:lnTo>
                  <a:lnTo>
                    <a:pt x="1901" y="3216"/>
                  </a:lnTo>
                  <a:lnTo>
                    <a:pt x="1933" y="3238"/>
                  </a:lnTo>
                  <a:lnTo>
                    <a:pt x="1968" y="3256"/>
                  </a:lnTo>
                  <a:lnTo>
                    <a:pt x="2006" y="3269"/>
                  </a:lnTo>
                  <a:lnTo>
                    <a:pt x="2044" y="3277"/>
                  </a:lnTo>
                  <a:lnTo>
                    <a:pt x="2084" y="3280"/>
                  </a:lnTo>
                  <a:lnTo>
                    <a:pt x="3119" y="3280"/>
                  </a:lnTo>
                  <a:lnTo>
                    <a:pt x="3163" y="3277"/>
                  </a:lnTo>
                  <a:lnTo>
                    <a:pt x="3207" y="3267"/>
                  </a:lnTo>
                  <a:lnTo>
                    <a:pt x="3246" y="3251"/>
                  </a:lnTo>
                  <a:lnTo>
                    <a:pt x="3283" y="3230"/>
                  </a:lnTo>
                  <a:lnTo>
                    <a:pt x="3317" y="3205"/>
                  </a:lnTo>
                  <a:lnTo>
                    <a:pt x="3347" y="3175"/>
                  </a:lnTo>
                  <a:lnTo>
                    <a:pt x="3373" y="3142"/>
                  </a:lnTo>
                  <a:lnTo>
                    <a:pt x="3393" y="3104"/>
                  </a:lnTo>
                  <a:lnTo>
                    <a:pt x="3408" y="3064"/>
                  </a:lnTo>
                  <a:lnTo>
                    <a:pt x="3418" y="3022"/>
                  </a:lnTo>
                  <a:lnTo>
                    <a:pt x="3421" y="2976"/>
                  </a:lnTo>
                  <a:lnTo>
                    <a:pt x="3421" y="2021"/>
                  </a:lnTo>
                  <a:close/>
                  <a:moveTo>
                    <a:pt x="143" y="2021"/>
                  </a:moveTo>
                  <a:lnTo>
                    <a:pt x="143" y="2976"/>
                  </a:lnTo>
                  <a:lnTo>
                    <a:pt x="146" y="3022"/>
                  </a:lnTo>
                  <a:lnTo>
                    <a:pt x="156" y="3064"/>
                  </a:lnTo>
                  <a:lnTo>
                    <a:pt x="171" y="3104"/>
                  </a:lnTo>
                  <a:lnTo>
                    <a:pt x="191" y="3142"/>
                  </a:lnTo>
                  <a:lnTo>
                    <a:pt x="217" y="3175"/>
                  </a:lnTo>
                  <a:lnTo>
                    <a:pt x="247" y="3205"/>
                  </a:lnTo>
                  <a:lnTo>
                    <a:pt x="281" y="3230"/>
                  </a:lnTo>
                  <a:lnTo>
                    <a:pt x="318" y="3251"/>
                  </a:lnTo>
                  <a:lnTo>
                    <a:pt x="357" y="3267"/>
                  </a:lnTo>
                  <a:lnTo>
                    <a:pt x="401" y="3277"/>
                  </a:lnTo>
                  <a:lnTo>
                    <a:pt x="445" y="3280"/>
                  </a:lnTo>
                  <a:lnTo>
                    <a:pt x="1480" y="3280"/>
                  </a:lnTo>
                  <a:lnTo>
                    <a:pt x="1522" y="3277"/>
                  </a:lnTo>
                  <a:lnTo>
                    <a:pt x="1562" y="3268"/>
                  </a:lnTo>
                  <a:lnTo>
                    <a:pt x="1601" y="3254"/>
                  </a:lnTo>
                  <a:lnTo>
                    <a:pt x="1636" y="3236"/>
                  </a:lnTo>
                  <a:lnTo>
                    <a:pt x="1669" y="3212"/>
                  </a:lnTo>
                  <a:lnTo>
                    <a:pt x="1698" y="3185"/>
                  </a:lnTo>
                  <a:lnTo>
                    <a:pt x="1724" y="3155"/>
                  </a:lnTo>
                  <a:lnTo>
                    <a:pt x="1725" y="3154"/>
                  </a:lnTo>
                  <a:lnTo>
                    <a:pt x="1734" y="3138"/>
                  </a:lnTo>
                  <a:lnTo>
                    <a:pt x="1743" y="3122"/>
                  </a:lnTo>
                  <a:lnTo>
                    <a:pt x="1747" y="3115"/>
                  </a:lnTo>
                  <a:lnTo>
                    <a:pt x="1752" y="3107"/>
                  </a:lnTo>
                  <a:lnTo>
                    <a:pt x="1763" y="3080"/>
                  </a:lnTo>
                  <a:lnTo>
                    <a:pt x="1771" y="3052"/>
                  </a:lnTo>
                  <a:lnTo>
                    <a:pt x="1777" y="3030"/>
                  </a:lnTo>
                  <a:lnTo>
                    <a:pt x="1781" y="3004"/>
                  </a:lnTo>
                  <a:lnTo>
                    <a:pt x="1782" y="2976"/>
                  </a:lnTo>
                  <a:lnTo>
                    <a:pt x="1782" y="2021"/>
                  </a:lnTo>
                  <a:lnTo>
                    <a:pt x="1745" y="2041"/>
                  </a:lnTo>
                  <a:lnTo>
                    <a:pt x="1706" y="2055"/>
                  </a:lnTo>
                  <a:lnTo>
                    <a:pt x="1664" y="2065"/>
                  </a:lnTo>
                  <a:lnTo>
                    <a:pt x="1621" y="2067"/>
                  </a:lnTo>
                  <a:lnTo>
                    <a:pt x="303" y="2067"/>
                  </a:lnTo>
                  <a:lnTo>
                    <a:pt x="264" y="2065"/>
                  </a:lnTo>
                  <a:lnTo>
                    <a:pt x="251" y="2063"/>
                  </a:lnTo>
                  <a:lnTo>
                    <a:pt x="225" y="2056"/>
                  </a:lnTo>
                  <a:lnTo>
                    <a:pt x="217" y="2055"/>
                  </a:lnTo>
                  <a:lnTo>
                    <a:pt x="210" y="2052"/>
                  </a:lnTo>
                  <a:lnTo>
                    <a:pt x="188" y="2044"/>
                  </a:lnTo>
                  <a:lnTo>
                    <a:pt x="180" y="2041"/>
                  </a:lnTo>
                  <a:lnTo>
                    <a:pt x="173" y="2038"/>
                  </a:lnTo>
                  <a:lnTo>
                    <a:pt x="154" y="2027"/>
                  </a:lnTo>
                  <a:lnTo>
                    <a:pt x="148" y="2024"/>
                  </a:lnTo>
                  <a:lnTo>
                    <a:pt x="143" y="2021"/>
                  </a:lnTo>
                  <a:close/>
                  <a:moveTo>
                    <a:pt x="2602" y="1354"/>
                  </a:moveTo>
                  <a:lnTo>
                    <a:pt x="2555" y="1355"/>
                  </a:lnTo>
                  <a:lnTo>
                    <a:pt x="2510" y="1360"/>
                  </a:lnTo>
                  <a:lnTo>
                    <a:pt x="2466" y="1365"/>
                  </a:lnTo>
                  <a:lnTo>
                    <a:pt x="2421" y="1373"/>
                  </a:lnTo>
                  <a:lnTo>
                    <a:pt x="2379" y="1383"/>
                  </a:lnTo>
                  <a:lnTo>
                    <a:pt x="2339" y="1395"/>
                  </a:lnTo>
                  <a:lnTo>
                    <a:pt x="2301" y="1410"/>
                  </a:lnTo>
                  <a:lnTo>
                    <a:pt x="2267" y="1427"/>
                  </a:lnTo>
                  <a:lnTo>
                    <a:pt x="2236" y="1446"/>
                  </a:lnTo>
                  <a:lnTo>
                    <a:pt x="2208" y="1467"/>
                  </a:lnTo>
                  <a:lnTo>
                    <a:pt x="2184" y="1490"/>
                  </a:lnTo>
                  <a:lnTo>
                    <a:pt x="2164" y="1515"/>
                  </a:lnTo>
                  <a:lnTo>
                    <a:pt x="2150" y="1543"/>
                  </a:lnTo>
                  <a:lnTo>
                    <a:pt x="2142" y="1572"/>
                  </a:lnTo>
                  <a:lnTo>
                    <a:pt x="2138" y="1605"/>
                  </a:lnTo>
                  <a:lnTo>
                    <a:pt x="2142" y="1636"/>
                  </a:lnTo>
                  <a:lnTo>
                    <a:pt x="2150" y="1665"/>
                  </a:lnTo>
                  <a:lnTo>
                    <a:pt x="2164" y="1693"/>
                  </a:lnTo>
                  <a:lnTo>
                    <a:pt x="2184" y="1718"/>
                  </a:lnTo>
                  <a:lnTo>
                    <a:pt x="2208" y="1742"/>
                  </a:lnTo>
                  <a:lnTo>
                    <a:pt x="2236" y="1762"/>
                  </a:lnTo>
                  <a:lnTo>
                    <a:pt x="2267" y="1782"/>
                  </a:lnTo>
                  <a:lnTo>
                    <a:pt x="2301" y="1798"/>
                  </a:lnTo>
                  <a:lnTo>
                    <a:pt x="2339" y="1813"/>
                  </a:lnTo>
                  <a:lnTo>
                    <a:pt x="2379" y="1825"/>
                  </a:lnTo>
                  <a:lnTo>
                    <a:pt x="2421" y="1836"/>
                  </a:lnTo>
                  <a:lnTo>
                    <a:pt x="2466" y="1843"/>
                  </a:lnTo>
                  <a:lnTo>
                    <a:pt x="2510" y="1849"/>
                  </a:lnTo>
                  <a:lnTo>
                    <a:pt x="2555" y="1853"/>
                  </a:lnTo>
                  <a:lnTo>
                    <a:pt x="2602" y="1854"/>
                  </a:lnTo>
                  <a:lnTo>
                    <a:pt x="2648" y="1853"/>
                  </a:lnTo>
                  <a:lnTo>
                    <a:pt x="2694" y="1849"/>
                  </a:lnTo>
                  <a:lnTo>
                    <a:pt x="2738" y="1843"/>
                  </a:lnTo>
                  <a:lnTo>
                    <a:pt x="2782" y="1836"/>
                  </a:lnTo>
                  <a:lnTo>
                    <a:pt x="2824" y="1825"/>
                  </a:lnTo>
                  <a:lnTo>
                    <a:pt x="2864" y="1813"/>
                  </a:lnTo>
                  <a:lnTo>
                    <a:pt x="2902" y="1798"/>
                  </a:lnTo>
                  <a:lnTo>
                    <a:pt x="2937" y="1782"/>
                  </a:lnTo>
                  <a:lnTo>
                    <a:pt x="2968" y="1762"/>
                  </a:lnTo>
                  <a:lnTo>
                    <a:pt x="2996" y="1742"/>
                  </a:lnTo>
                  <a:lnTo>
                    <a:pt x="3020" y="1718"/>
                  </a:lnTo>
                  <a:lnTo>
                    <a:pt x="3039" y="1693"/>
                  </a:lnTo>
                  <a:lnTo>
                    <a:pt x="3053" y="1665"/>
                  </a:lnTo>
                  <a:lnTo>
                    <a:pt x="3062" y="1636"/>
                  </a:lnTo>
                  <a:lnTo>
                    <a:pt x="3065" y="1605"/>
                  </a:lnTo>
                  <a:lnTo>
                    <a:pt x="3062" y="1572"/>
                  </a:lnTo>
                  <a:lnTo>
                    <a:pt x="3053" y="1543"/>
                  </a:lnTo>
                  <a:lnTo>
                    <a:pt x="3039" y="1515"/>
                  </a:lnTo>
                  <a:lnTo>
                    <a:pt x="3020" y="1490"/>
                  </a:lnTo>
                  <a:lnTo>
                    <a:pt x="2996" y="1467"/>
                  </a:lnTo>
                  <a:lnTo>
                    <a:pt x="2968" y="1446"/>
                  </a:lnTo>
                  <a:lnTo>
                    <a:pt x="2937" y="1427"/>
                  </a:lnTo>
                  <a:lnTo>
                    <a:pt x="2902" y="1410"/>
                  </a:lnTo>
                  <a:lnTo>
                    <a:pt x="2864" y="1395"/>
                  </a:lnTo>
                  <a:lnTo>
                    <a:pt x="2824" y="1383"/>
                  </a:lnTo>
                  <a:lnTo>
                    <a:pt x="2782" y="1373"/>
                  </a:lnTo>
                  <a:lnTo>
                    <a:pt x="2738" y="1365"/>
                  </a:lnTo>
                  <a:lnTo>
                    <a:pt x="2694" y="1360"/>
                  </a:lnTo>
                  <a:lnTo>
                    <a:pt x="2648" y="1355"/>
                  </a:lnTo>
                  <a:lnTo>
                    <a:pt x="2602" y="1354"/>
                  </a:lnTo>
                  <a:close/>
                  <a:moveTo>
                    <a:pt x="962" y="1354"/>
                  </a:moveTo>
                  <a:lnTo>
                    <a:pt x="916" y="1355"/>
                  </a:lnTo>
                  <a:lnTo>
                    <a:pt x="870" y="1360"/>
                  </a:lnTo>
                  <a:lnTo>
                    <a:pt x="826" y="1365"/>
                  </a:lnTo>
                  <a:lnTo>
                    <a:pt x="782" y="1373"/>
                  </a:lnTo>
                  <a:lnTo>
                    <a:pt x="740" y="1383"/>
                  </a:lnTo>
                  <a:lnTo>
                    <a:pt x="700" y="1395"/>
                  </a:lnTo>
                  <a:lnTo>
                    <a:pt x="662" y="1410"/>
                  </a:lnTo>
                  <a:lnTo>
                    <a:pt x="627" y="1427"/>
                  </a:lnTo>
                  <a:lnTo>
                    <a:pt x="596" y="1446"/>
                  </a:lnTo>
                  <a:lnTo>
                    <a:pt x="568" y="1467"/>
                  </a:lnTo>
                  <a:lnTo>
                    <a:pt x="544" y="1490"/>
                  </a:lnTo>
                  <a:lnTo>
                    <a:pt x="525" y="1515"/>
                  </a:lnTo>
                  <a:lnTo>
                    <a:pt x="511" y="1543"/>
                  </a:lnTo>
                  <a:lnTo>
                    <a:pt x="502" y="1572"/>
                  </a:lnTo>
                  <a:lnTo>
                    <a:pt x="499" y="1605"/>
                  </a:lnTo>
                  <a:lnTo>
                    <a:pt x="502" y="1636"/>
                  </a:lnTo>
                  <a:lnTo>
                    <a:pt x="511" y="1665"/>
                  </a:lnTo>
                  <a:lnTo>
                    <a:pt x="525" y="1693"/>
                  </a:lnTo>
                  <a:lnTo>
                    <a:pt x="544" y="1718"/>
                  </a:lnTo>
                  <a:lnTo>
                    <a:pt x="568" y="1742"/>
                  </a:lnTo>
                  <a:lnTo>
                    <a:pt x="596" y="1762"/>
                  </a:lnTo>
                  <a:lnTo>
                    <a:pt x="627" y="1782"/>
                  </a:lnTo>
                  <a:lnTo>
                    <a:pt x="662" y="1798"/>
                  </a:lnTo>
                  <a:lnTo>
                    <a:pt x="700" y="1813"/>
                  </a:lnTo>
                  <a:lnTo>
                    <a:pt x="740" y="1825"/>
                  </a:lnTo>
                  <a:lnTo>
                    <a:pt x="782" y="1836"/>
                  </a:lnTo>
                  <a:lnTo>
                    <a:pt x="826" y="1843"/>
                  </a:lnTo>
                  <a:lnTo>
                    <a:pt x="870" y="1849"/>
                  </a:lnTo>
                  <a:lnTo>
                    <a:pt x="916" y="1853"/>
                  </a:lnTo>
                  <a:lnTo>
                    <a:pt x="962" y="1854"/>
                  </a:lnTo>
                  <a:lnTo>
                    <a:pt x="1009" y="1853"/>
                  </a:lnTo>
                  <a:lnTo>
                    <a:pt x="1054" y="1849"/>
                  </a:lnTo>
                  <a:lnTo>
                    <a:pt x="1098" y="1843"/>
                  </a:lnTo>
                  <a:lnTo>
                    <a:pt x="1143" y="1836"/>
                  </a:lnTo>
                  <a:lnTo>
                    <a:pt x="1185" y="1825"/>
                  </a:lnTo>
                  <a:lnTo>
                    <a:pt x="1225" y="1813"/>
                  </a:lnTo>
                  <a:lnTo>
                    <a:pt x="1263" y="1798"/>
                  </a:lnTo>
                  <a:lnTo>
                    <a:pt x="1297" y="1782"/>
                  </a:lnTo>
                  <a:lnTo>
                    <a:pt x="1328" y="1762"/>
                  </a:lnTo>
                  <a:lnTo>
                    <a:pt x="1356" y="1742"/>
                  </a:lnTo>
                  <a:lnTo>
                    <a:pt x="1380" y="1718"/>
                  </a:lnTo>
                  <a:lnTo>
                    <a:pt x="1400" y="1693"/>
                  </a:lnTo>
                  <a:lnTo>
                    <a:pt x="1414" y="1665"/>
                  </a:lnTo>
                  <a:lnTo>
                    <a:pt x="1422" y="1636"/>
                  </a:lnTo>
                  <a:lnTo>
                    <a:pt x="1426" y="1605"/>
                  </a:lnTo>
                  <a:lnTo>
                    <a:pt x="1422" y="1572"/>
                  </a:lnTo>
                  <a:lnTo>
                    <a:pt x="1414" y="1543"/>
                  </a:lnTo>
                  <a:lnTo>
                    <a:pt x="1400" y="1515"/>
                  </a:lnTo>
                  <a:lnTo>
                    <a:pt x="1380" y="1490"/>
                  </a:lnTo>
                  <a:lnTo>
                    <a:pt x="1356" y="1467"/>
                  </a:lnTo>
                  <a:lnTo>
                    <a:pt x="1328" y="1446"/>
                  </a:lnTo>
                  <a:lnTo>
                    <a:pt x="1297" y="1427"/>
                  </a:lnTo>
                  <a:lnTo>
                    <a:pt x="1263" y="1410"/>
                  </a:lnTo>
                  <a:lnTo>
                    <a:pt x="1225" y="1395"/>
                  </a:lnTo>
                  <a:lnTo>
                    <a:pt x="1185" y="1383"/>
                  </a:lnTo>
                  <a:lnTo>
                    <a:pt x="1143" y="1373"/>
                  </a:lnTo>
                  <a:lnTo>
                    <a:pt x="1098" y="1365"/>
                  </a:lnTo>
                  <a:lnTo>
                    <a:pt x="1054" y="1360"/>
                  </a:lnTo>
                  <a:lnTo>
                    <a:pt x="1009" y="1355"/>
                  </a:lnTo>
                  <a:lnTo>
                    <a:pt x="962" y="1354"/>
                  </a:lnTo>
                  <a:close/>
                  <a:moveTo>
                    <a:pt x="998" y="881"/>
                  </a:moveTo>
                  <a:lnTo>
                    <a:pt x="998" y="1141"/>
                  </a:lnTo>
                  <a:lnTo>
                    <a:pt x="1354" y="1141"/>
                  </a:lnTo>
                  <a:lnTo>
                    <a:pt x="1391" y="1141"/>
                  </a:lnTo>
                  <a:lnTo>
                    <a:pt x="1426" y="1145"/>
                  </a:lnTo>
                  <a:lnTo>
                    <a:pt x="1427" y="1145"/>
                  </a:lnTo>
                  <a:lnTo>
                    <a:pt x="1429" y="1146"/>
                  </a:lnTo>
                  <a:lnTo>
                    <a:pt x="1431" y="1146"/>
                  </a:lnTo>
                  <a:lnTo>
                    <a:pt x="1475" y="1152"/>
                  </a:lnTo>
                  <a:lnTo>
                    <a:pt x="1517" y="1163"/>
                  </a:lnTo>
                  <a:lnTo>
                    <a:pt x="1556" y="1176"/>
                  </a:lnTo>
                  <a:lnTo>
                    <a:pt x="1593" y="1192"/>
                  </a:lnTo>
                  <a:lnTo>
                    <a:pt x="1626" y="1212"/>
                  </a:lnTo>
                  <a:lnTo>
                    <a:pt x="1658" y="1233"/>
                  </a:lnTo>
                  <a:lnTo>
                    <a:pt x="1687" y="1257"/>
                  </a:lnTo>
                  <a:lnTo>
                    <a:pt x="1688" y="1258"/>
                  </a:lnTo>
                  <a:lnTo>
                    <a:pt x="1689" y="1259"/>
                  </a:lnTo>
                  <a:lnTo>
                    <a:pt x="1723" y="1292"/>
                  </a:lnTo>
                  <a:lnTo>
                    <a:pt x="1755" y="1330"/>
                  </a:lnTo>
                  <a:lnTo>
                    <a:pt x="1758" y="1307"/>
                  </a:lnTo>
                  <a:lnTo>
                    <a:pt x="1764" y="1284"/>
                  </a:lnTo>
                  <a:lnTo>
                    <a:pt x="1770" y="1261"/>
                  </a:lnTo>
                  <a:lnTo>
                    <a:pt x="1779" y="1241"/>
                  </a:lnTo>
                  <a:lnTo>
                    <a:pt x="1790" y="1222"/>
                  </a:lnTo>
                  <a:lnTo>
                    <a:pt x="1803" y="1204"/>
                  </a:lnTo>
                  <a:lnTo>
                    <a:pt x="1819" y="1189"/>
                  </a:lnTo>
                  <a:lnTo>
                    <a:pt x="1837" y="1175"/>
                  </a:lnTo>
                  <a:lnTo>
                    <a:pt x="1861" y="1163"/>
                  </a:lnTo>
                  <a:lnTo>
                    <a:pt x="1888" y="1153"/>
                  </a:lnTo>
                  <a:lnTo>
                    <a:pt x="1918" y="1147"/>
                  </a:lnTo>
                  <a:lnTo>
                    <a:pt x="1955" y="1143"/>
                  </a:lnTo>
                  <a:lnTo>
                    <a:pt x="1996" y="1141"/>
                  </a:lnTo>
                  <a:lnTo>
                    <a:pt x="2637" y="1141"/>
                  </a:lnTo>
                  <a:lnTo>
                    <a:pt x="2637" y="881"/>
                  </a:lnTo>
                  <a:lnTo>
                    <a:pt x="2632" y="883"/>
                  </a:lnTo>
                  <a:lnTo>
                    <a:pt x="2625" y="887"/>
                  </a:lnTo>
                  <a:lnTo>
                    <a:pt x="2607" y="897"/>
                  </a:lnTo>
                  <a:lnTo>
                    <a:pt x="2600" y="901"/>
                  </a:lnTo>
                  <a:lnTo>
                    <a:pt x="2592" y="904"/>
                  </a:lnTo>
                  <a:lnTo>
                    <a:pt x="2569" y="911"/>
                  </a:lnTo>
                  <a:lnTo>
                    <a:pt x="2563" y="915"/>
                  </a:lnTo>
                  <a:lnTo>
                    <a:pt x="2555" y="917"/>
                  </a:lnTo>
                  <a:lnTo>
                    <a:pt x="2529" y="922"/>
                  </a:lnTo>
                  <a:lnTo>
                    <a:pt x="2523" y="923"/>
                  </a:lnTo>
                  <a:lnTo>
                    <a:pt x="2516" y="924"/>
                  </a:lnTo>
                  <a:lnTo>
                    <a:pt x="2476" y="928"/>
                  </a:lnTo>
                  <a:lnTo>
                    <a:pt x="1159" y="928"/>
                  </a:lnTo>
                  <a:lnTo>
                    <a:pt x="1138" y="927"/>
                  </a:lnTo>
                  <a:lnTo>
                    <a:pt x="1119" y="924"/>
                  </a:lnTo>
                  <a:lnTo>
                    <a:pt x="1112" y="923"/>
                  </a:lnTo>
                  <a:lnTo>
                    <a:pt x="1106" y="922"/>
                  </a:lnTo>
                  <a:lnTo>
                    <a:pt x="1080" y="917"/>
                  </a:lnTo>
                  <a:lnTo>
                    <a:pt x="1072" y="915"/>
                  </a:lnTo>
                  <a:lnTo>
                    <a:pt x="1065" y="911"/>
                  </a:lnTo>
                  <a:lnTo>
                    <a:pt x="1043" y="904"/>
                  </a:lnTo>
                  <a:lnTo>
                    <a:pt x="1036" y="901"/>
                  </a:lnTo>
                  <a:lnTo>
                    <a:pt x="1028" y="897"/>
                  </a:lnTo>
                  <a:lnTo>
                    <a:pt x="1010" y="887"/>
                  </a:lnTo>
                  <a:lnTo>
                    <a:pt x="998" y="881"/>
                  </a:lnTo>
                  <a:close/>
                  <a:moveTo>
                    <a:pt x="1818" y="214"/>
                  </a:moveTo>
                  <a:lnTo>
                    <a:pt x="1771" y="215"/>
                  </a:lnTo>
                  <a:lnTo>
                    <a:pt x="1726" y="219"/>
                  </a:lnTo>
                  <a:lnTo>
                    <a:pt x="1680" y="225"/>
                  </a:lnTo>
                  <a:lnTo>
                    <a:pt x="1637" y="232"/>
                  </a:lnTo>
                  <a:lnTo>
                    <a:pt x="1595" y="243"/>
                  </a:lnTo>
                  <a:lnTo>
                    <a:pt x="1555" y="255"/>
                  </a:lnTo>
                  <a:lnTo>
                    <a:pt x="1517" y="270"/>
                  </a:lnTo>
                  <a:lnTo>
                    <a:pt x="1483" y="286"/>
                  </a:lnTo>
                  <a:lnTo>
                    <a:pt x="1452" y="306"/>
                  </a:lnTo>
                  <a:lnTo>
                    <a:pt x="1423" y="326"/>
                  </a:lnTo>
                  <a:lnTo>
                    <a:pt x="1400" y="350"/>
                  </a:lnTo>
                  <a:lnTo>
                    <a:pt x="1380" y="375"/>
                  </a:lnTo>
                  <a:lnTo>
                    <a:pt x="1366" y="403"/>
                  </a:lnTo>
                  <a:lnTo>
                    <a:pt x="1358" y="432"/>
                  </a:lnTo>
                  <a:lnTo>
                    <a:pt x="1354" y="463"/>
                  </a:lnTo>
                  <a:lnTo>
                    <a:pt x="1358" y="496"/>
                  </a:lnTo>
                  <a:lnTo>
                    <a:pt x="1366" y="525"/>
                  </a:lnTo>
                  <a:lnTo>
                    <a:pt x="1380" y="553"/>
                  </a:lnTo>
                  <a:lnTo>
                    <a:pt x="1400" y="578"/>
                  </a:lnTo>
                  <a:lnTo>
                    <a:pt x="1423" y="601"/>
                  </a:lnTo>
                  <a:lnTo>
                    <a:pt x="1452" y="622"/>
                  </a:lnTo>
                  <a:lnTo>
                    <a:pt x="1483" y="641"/>
                  </a:lnTo>
                  <a:lnTo>
                    <a:pt x="1517" y="658"/>
                  </a:lnTo>
                  <a:lnTo>
                    <a:pt x="1555" y="673"/>
                  </a:lnTo>
                  <a:lnTo>
                    <a:pt x="1595" y="685"/>
                  </a:lnTo>
                  <a:lnTo>
                    <a:pt x="1637" y="695"/>
                  </a:lnTo>
                  <a:lnTo>
                    <a:pt x="1680" y="703"/>
                  </a:lnTo>
                  <a:lnTo>
                    <a:pt x="1726" y="708"/>
                  </a:lnTo>
                  <a:lnTo>
                    <a:pt x="1771" y="712"/>
                  </a:lnTo>
                  <a:lnTo>
                    <a:pt x="1818" y="714"/>
                  </a:lnTo>
                  <a:lnTo>
                    <a:pt x="1863" y="712"/>
                  </a:lnTo>
                  <a:lnTo>
                    <a:pt x="1909" y="708"/>
                  </a:lnTo>
                  <a:lnTo>
                    <a:pt x="1954" y="703"/>
                  </a:lnTo>
                  <a:lnTo>
                    <a:pt x="1998" y="695"/>
                  </a:lnTo>
                  <a:lnTo>
                    <a:pt x="2040" y="685"/>
                  </a:lnTo>
                  <a:lnTo>
                    <a:pt x="2080" y="673"/>
                  </a:lnTo>
                  <a:lnTo>
                    <a:pt x="2118" y="658"/>
                  </a:lnTo>
                  <a:lnTo>
                    <a:pt x="2152" y="641"/>
                  </a:lnTo>
                  <a:lnTo>
                    <a:pt x="2184" y="622"/>
                  </a:lnTo>
                  <a:lnTo>
                    <a:pt x="2212" y="601"/>
                  </a:lnTo>
                  <a:lnTo>
                    <a:pt x="2236" y="578"/>
                  </a:lnTo>
                  <a:lnTo>
                    <a:pt x="2255" y="553"/>
                  </a:lnTo>
                  <a:lnTo>
                    <a:pt x="2269" y="525"/>
                  </a:lnTo>
                  <a:lnTo>
                    <a:pt x="2278" y="496"/>
                  </a:lnTo>
                  <a:lnTo>
                    <a:pt x="2281" y="463"/>
                  </a:lnTo>
                  <a:lnTo>
                    <a:pt x="2278" y="432"/>
                  </a:lnTo>
                  <a:lnTo>
                    <a:pt x="2269" y="403"/>
                  </a:lnTo>
                  <a:lnTo>
                    <a:pt x="2255" y="375"/>
                  </a:lnTo>
                  <a:lnTo>
                    <a:pt x="2236" y="350"/>
                  </a:lnTo>
                  <a:lnTo>
                    <a:pt x="2212" y="326"/>
                  </a:lnTo>
                  <a:lnTo>
                    <a:pt x="2184" y="306"/>
                  </a:lnTo>
                  <a:lnTo>
                    <a:pt x="2152" y="286"/>
                  </a:lnTo>
                  <a:lnTo>
                    <a:pt x="2118" y="270"/>
                  </a:lnTo>
                  <a:lnTo>
                    <a:pt x="2080" y="255"/>
                  </a:lnTo>
                  <a:lnTo>
                    <a:pt x="2040" y="243"/>
                  </a:lnTo>
                  <a:lnTo>
                    <a:pt x="1998" y="232"/>
                  </a:lnTo>
                  <a:lnTo>
                    <a:pt x="1954" y="225"/>
                  </a:lnTo>
                  <a:lnTo>
                    <a:pt x="1909" y="219"/>
                  </a:lnTo>
                  <a:lnTo>
                    <a:pt x="1863" y="215"/>
                  </a:lnTo>
                  <a:lnTo>
                    <a:pt x="1818" y="214"/>
                  </a:lnTo>
                  <a:close/>
                  <a:moveTo>
                    <a:pt x="1426" y="0"/>
                  </a:moveTo>
                  <a:lnTo>
                    <a:pt x="2210" y="0"/>
                  </a:lnTo>
                  <a:lnTo>
                    <a:pt x="2264" y="2"/>
                  </a:lnTo>
                  <a:lnTo>
                    <a:pt x="2314" y="9"/>
                  </a:lnTo>
                  <a:lnTo>
                    <a:pt x="2361" y="18"/>
                  </a:lnTo>
                  <a:lnTo>
                    <a:pt x="2404" y="32"/>
                  </a:lnTo>
                  <a:lnTo>
                    <a:pt x="2444" y="50"/>
                  </a:lnTo>
                  <a:lnTo>
                    <a:pt x="2481" y="69"/>
                  </a:lnTo>
                  <a:lnTo>
                    <a:pt x="2514" y="93"/>
                  </a:lnTo>
                  <a:lnTo>
                    <a:pt x="2546" y="119"/>
                  </a:lnTo>
                  <a:lnTo>
                    <a:pt x="2575" y="147"/>
                  </a:lnTo>
                  <a:lnTo>
                    <a:pt x="2601" y="178"/>
                  </a:lnTo>
                  <a:lnTo>
                    <a:pt x="2624" y="211"/>
                  </a:lnTo>
                  <a:lnTo>
                    <a:pt x="2647" y="245"/>
                  </a:lnTo>
                  <a:lnTo>
                    <a:pt x="2668" y="282"/>
                  </a:lnTo>
                  <a:lnTo>
                    <a:pt x="2687" y="319"/>
                  </a:lnTo>
                  <a:lnTo>
                    <a:pt x="2704" y="357"/>
                  </a:lnTo>
                  <a:lnTo>
                    <a:pt x="2721" y="397"/>
                  </a:lnTo>
                  <a:lnTo>
                    <a:pt x="2736" y="438"/>
                  </a:lnTo>
                  <a:lnTo>
                    <a:pt x="2751" y="479"/>
                  </a:lnTo>
                  <a:lnTo>
                    <a:pt x="2764" y="522"/>
                  </a:lnTo>
                  <a:lnTo>
                    <a:pt x="2773" y="559"/>
                  </a:lnTo>
                  <a:lnTo>
                    <a:pt x="2779" y="597"/>
                  </a:lnTo>
                  <a:lnTo>
                    <a:pt x="2779" y="636"/>
                  </a:lnTo>
                  <a:lnTo>
                    <a:pt x="2780" y="657"/>
                  </a:lnTo>
                  <a:lnTo>
                    <a:pt x="2780" y="1141"/>
                  </a:lnTo>
                  <a:lnTo>
                    <a:pt x="2851" y="1141"/>
                  </a:lnTo>
                  <a:lnTo>
                    <a:pt x="2915" y="1144"/>
                  </a:lnTo>
                  <a:lnTo>
                    <a:pt x="2976" y="1151"/>
                  </a:lnTo>
                  <a:lnTo>
                    <a:pt x="3037" y="1165"/>
                  </a:lnTo>
                  <a:lnTo>
                    <a:pt x="3095" y="1183"/>
                  </a:lnTo>
                  <a:lnTo>
                    <a:pt x="3151" y="1205"/>
                  </a:lnTo>
                  <a:lnTo>
                    <a:pt x="3205" y="1233"/>
                  </a:lnTo>
                  <a:lnTo>
                    <a:pt x="3256" y="1265"/>
                  </a:lnTo>
                  <a:lnTo>
                    <a:pt x="3305" y="1301"/>
                  </a:lnTo>
                  <a:lnTo>
                    <a:pt x="3350" y="1341"/>
                  </a:lnTo>
                  <a:lnTo>
                    <a:pt x="3392" y="1387"/>
                  </a:lnTo>
                  <a:lnTo>
                    <a:pt x="3431" y="1434"/>
                  </a:lnTo>
                  <a:lnTo>
                    <a:pt x="3467" y="1486"/>
                  </a:lnTo>
                  <a:lnTo>
                    <a:pt x="3498" y="1541"/>
                  </a:lnTo>
                  <a:lnTo>
                    <a:pt x="3525" y="1600"/>
                  </a:lnTo>
                  <a:lnTo>
                    <a:pt x="3548" y="1662"/>
                  </a:lnTo>
                  <a:lnTo>
                    <a:pt x="3558" y="1700"/>
                  </a:lnTo>
                  <a:lnTo>
                    <a:pt x="3563" y="1738"/>
                  </a:lnTo>
                  <a:lnTo>
                    <a:pt x="3563" y="1777"/>
                  </a:lnTo>
                  <a:lnTo>
                    <a:pt x="3564" y="1797"/>
                  </a:lnTo>
                  <a:lnTo>
                    <a:pt x="3564" y="2976"/>
                  </a:lnTo>
                  <a:lnTo>
                    <a:pt x="3561" y="3028"/>
                  </a:lnTo>
                  <a:lnTo>
                    <a:pt x="3552" y="3079"/>
                  </a:lnTo>
                  <a:lnTo>
                    <a:pt x="3538" y="3127"/>
                  </a:lnTo>
                  <a:lnTo>
                    <a:pt x="3519" y="3173"/>
                  </a:lnTo>
                  <a:lnTo>
                    <a:pt x="3495" y="3215"/>
                  </a:lnTo>
                  <a:lnTo>
                    <a:pt x="3466" y="3255"/>
                  </a:lnTo>
                  <a:lnTo>
                    <a:pt x="3433" y="3292"/>
                  </a:lnTo>
                  <a:lnTo>
                    <a:pt x="3397" y="3324"/>
                  </a:lnTo>
                  <a:lnTo>
                    <a:pt x="3358" y="3352"/>
                  </a:lnTo>
                  <a:lnTo>
                    <a:pt x="3315" y="3376"/>
                  </a:lnTo>
                  <a:lnTo>
                    <a:pt x="3269" y="3395"/>
                  </a:lnTo>
                  <a:lnTo>
                    <a:pt x="3221" y="3409"/>
                  </a:lnTo>
                  <a:lnTo>
                    <a:pt x="3171" y="3419"/>
                  </a:lnTo>
                  <a:lnTo>
                    <a:pt x="3119" y="3421"/>
                  </a:lnTo>
                  <a:lnTo>
                    <a:pt x="2084" y="3421"/>
                  </a:lnTo>
                  <a:lnTo>
                    <a:pt x="2037" y="3419"/>
                  </a:lnTo>
                  <a:lnTo>
                    <a:pt x="1989" y="3412"/>
                  </a:lnTo>
                  <a:lnTo>
                    <a:pt x="1944" y="3399"/>
                  </a:lnTo>
                  <a:lnTo>
                    <a:pt x="1901" y="3380"/>
                  </a:lnTo>
                  <a:lnTo>
                    <a:pt x="1859" y="3359"/>
                  </a:lnTo>
                  <a:lnTo>
                    <a:pt x="1820" y="3332"/>
                  </a:lnTo>
                  <a:lnTo>
                    <a:pt x="1783" y="3301"/>
                  </a:lnTo>
                  <a:lnTo>
                    <a:pt x="1747" y="3332"/>
                  </a:lnTo>
                  <a:lnTo>
                    <a:pt x="1709" y="3358"/>
                  </a:lnTo>
                  <a:lnTo>
                    <a:pt x="1666" y="3380"/>
                  </a:lnTo>
                  <a:lnTo>
                    <a:pt x="1623" y="3398"/>
                  </a:lnTo>
                  <a:lnTo>
                    <a:pt x="1577" y="3411"/>
                  </a:lnTo>
                  <a:lnTo>
                    <a:pt x="1529" y="3419"/>
                  </a:lnTo>
                  <a:lnTo>
                    <a:pt x="1480" y="3421"/>
                  </a:lnTo>
                  <a:lnTo>
                    <a:pt x="445" y="3421"/>
                  </a:lnTo>
                  <a:lnTo>
                    <a:pt x="393" y="3419"/>
                  </a:lnTo>
                  <a:lnTo>
                    <a:pt x="343" y="3409"/>
                  </a:lnTo>
                  <a:lnTo>
                    <a:pt x="295" y="3395"/>
                  </a:lnTo>
                  <a:lnTo>
                    <a:pt x="249" y="3376"/>
                  </a:lnTo>
                  <a:lnTo>
                    <a:pt x="206" y="3352"/>
                  </a:lnTo>
                  <a:lnTo>
                    <a:pt x="167" y="3324"/>
                  </a:lnTo>
                  <a:lnTo>
                    <a:pt x="131" y="3292"/>
                  </a:lnTo>
                  <a:lnTo>
                    <a:pt x="98" y="3255"/>
                  </a:lnTo>
                  <a:lnTo>
                    <a:pt x="69" y="3215"/>
                  </a:lnTo>
                  <a:lnTo>
                    <a:pt x="45" y="3173"/>
                  </a:lnTo>
                  <a:lnTo>
                    <a:pt x="26" y="3127"/>
                  </a:lnTo>
                  <a:lnTo>
                    <a:pt x="12" y="3079"/>
                  </a:lnTo>
                  <a:lnTo>
                    <a:pt x="3" y="3028"/>
                  </a:lnTo>
                  <a:lnTo>
                    <a:pt x="0" y="2976"/>
                  </a:lnTo>
                  <a:lnTo>
                    <a:pt x="0" y="1740"/>
                  </a:lnTo>
                  <a:lnTo>
                    <a:pt x="1" y="1740"/>
                  </a:lnTo>
                  <a:lnTo>
                    <a:pt x="5" y="1700"/>
                  </a:lnTo>
                  <a:lnTo>
                    <a:pt x="16" y="1662"/>
                  </a:lnTo>
                  <a:lnTo>
                    <a:pt x="29" y="1620"/>
                  </a:lnTo>
                  <a:lnTo>
                    <a:pt x="44" y="1579"/>
                  </a:lnTo>
                  <a:lnTo>
                    <a:pt x="59" y="1538"/>
                  </a:lnTo>
                  <a:lnTo>
                    <a:pt x="76" y="1499"/>
                  </a:lnTo>
                  <a:lnTo>
                    <a:pt x="93" y="1460"/>
                  </a:lnTo>
                  <a:lnTo>
                    <a:pt x="112" y="1422"/>
                  </a:lnTo>
                  <a:lnTo>
                    <a:pt x="133" y="1386"/>
                  </a:lnTo>
                  <a:lnTo>
                    <a:pt x="154" y="1351"/>
                  </a:lnTo>
                  <a:lnTo>
                    <a:pt x="179" y="1319"/>
                  </a:lnTo>
                  <a:lnTo>
                    <a:pt x="205" y="1287"/>
                  </a:lnTo>
                  <a:lnTo>
                    <a:pt x="234" y="1259"/>
                  </a:lnTo>
                  <a:lnTo>
                    <a:pt x="266" y="1233"/>
                  </a:lnTo>
                  <a:lnTo>
                    <a:pt x="299" y="1211"/>
                  </a:lnTo>
                  <a:lnTo>
                    <a:pt x="336" y="1190"/>
                  </a:lnTo>
                  <a:lnTo>
                    <a:pt x="376" y="1173"/>
                  </a:lnTo>
                  <a:lnTo>
                    <a:pt x="419" y="1159"/>
                  </a:lnTo>
                  <a:lnTo>
                    <a:pt x="465" y="1149"/>
                  </a:lnTo>
                  <a:lnTo>
                    <a:pt x="516" y="1144"/>
                  </a:lnTo>
                  <a:lnTo>
                    <a:pt x="570" y="1141"/>
                  </a:lnTo>
                  <a:lnTo>
                    <a:pt x="855" y="1141"/>
                  </a:lnTo>
                  <a:lnTo>
                    <a:pt x="855" y="599"/>
                  </a:lnTo>
                  <a:lnTo>
                    <a:pt x="856" y="599"/>
                  </a:lnTo>
                  <a:lnTo>
                    <a:pt x="861" y="559"/>
                  </a:lnTo>
                  <a:lnTo>
                    <a:pt x="870" y="522"/>
                  </a:lnTo>
                  <a:lnTo>
                    <a:pt x="885" y="479"/>
                  </a:lnTo>
                  <a:lnTo>
                    <a:pt x="900" y="438"/>
                  </a:lnTo>
                  <a:lnTo>
                    <a:pt x="915" y="397"/>
                  </a:lnTo>
                  <a:lnTo>
                    <a:pt x="931" y="357"/>
                  </a:lnTo>
                  <a:lnTo>
                    <a:pt x="948" y="319"/>
                  </a:lnTo>
                  <a:lnTo>
                    <a:pt x="968" y="282"/>
                  </a:lnTo>
                  <a:lnTo>
                    <a:pt x="988" y="245"/>
                  </a:lnTo>
                  <a:lnTo>
                    <a:pt x="1010" y="211"/>
                  </a:lnTo>
                  <a:lnTo>
                    <a:pt x="1035" y="178"/>
                  </a:lnTo>
                  <a:lnTo>
                    <a:pt x="1061" y="147"/>
                  </a:lnTo>
                  <a:lnTo>
                    <a:pt x="1090" y="119"/>
                  </a:lnTo>
                  <a:lnTo>
                    <a:pt x="1121" y="93"/>
                  </a:lnTo>
                  <a:lnTo>
                    <a:pt x="1155" y="69"/>
                  </a:lnTo>
                  <a:lnTo>
                    <a:pt x="1191" y="50"/>
                  </a:lnTo>
                  <a:lnTo>
                    <a:pt x="1231" y="32"/>
                  </a:lnTo>
                  <a:lnTo>
                    <a:pt x="1274" y="18"/>
                  </a:lnTo>
                  <a:lnTo>
                    <a:pt x="1321" y="9"/>
                  </a:lnTo>
                  <a:lnTo>
                    <a:pt x="1372" y="2"/>
                  </a:lnTo>
                  <a:lnTo>
                    <a:pt x="14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0" name="Group 175"/>
          <p:cNvGrpSpPr/>
          <p:nvPr/>
        </p:nvGrpSpPr>
        <p:grpSpPr>
          <a:xfrm>
            <a:off x="8417061" y="4398056"/>
            <a:ext cx="538163" cy="550863"/>
            <a:chOff x="5372100" y="5776913"/>
            <a:chExt cx="538163" cy="550863"/>
          </a:xfrm>
          <a:solidFill>
            <a:srgbClr val="000000"/>
          </a:solidFill>
        </p:grpSpPr>
        <p:sp>
          <p:nvSpPr>
            <p:cNvPr id="541" name="Freeform 55"/>
            <p:cNvSpPr>
              <a:spLocks/>
            </p:cNvSpPr>
            <p:nvPr/>
          </p:nvSpPr>
          <p:spPr bwMode="auto">
            <a:xfrm>
              <a:off x="5381625" y="6213476"/>
              <a:ext cx="528638" cy="114300"/>
            </a:xfrm>
            <a:custGeom>
              <a:avLst/>
              <a:gdLst>
                <a:gd name="T0" fmla="*/ 0 w 3332"/>
                <a:gd name="T1" fmla="*/ 0 h 716"/>
                <a:gd name="T2" fmla="*/ 3332 w 3332"/>
                <a:gd name="T3" fmla="*/ 0 h 716"/>
                <a:gd name="T4" fmla="*/ 3332 w 3332"/>
                <a:gd name="T5" fmla="*/ 418 h 716"/>
                <a:gd name="T6" fmla="*/ 3094 w 3332"/>
                <a:gd name="T7" fmla="*/ 418 h 716"/>
                <a:gd name="T8" fmla="*/ 3094 w 3332"/>
                <a:gd name="T9" fmla="*/ 716 h 716"/>
                <a:gd name="T10" fmla="*/ 2737 w 3332"/>
                <a:gd name="T11" fmla="*/ 716 h 716"/>
                <a:gd name="T12" fmla="*/ 2737 w 3332"/>
                <a:gd name="T13" fmla="*/ 418 h 716"/>
                <a:gd name="T14" fmla="*/ 595 w 3332"/>
                <a:gd name="T15" fmla="*/ 418 h 716"/>
                <a:gd name="T16" fmla="*/ 595 w 3332"/>
                <a:gd name="T17" fmla="*/ 716 h 716"/>
                <a:gd name="T18" fmla="*/ 238 w 3332"/>
                <a:gd name="T19" fmla="*/ 716 h 716"/>
                <a:gd name="T20" fmla="*/ 238 w 3332"/>
                <a:gd name="T21" fmla="*/ 418 h 716"/>
                <a:gd name="T22" fmla="*/ 0 w 3332"/>
                <a:gd name="T23" fmla="*/ 418 h 716"/>
                <a:gd name="T24" fmla="*/ 0 w 3332"/>
                <a:gd name="T25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32" h="716">
                  <a:moveTo>
                    <a:pt x="0" y="0"/>
                  </a:moveTo>
                  <a:lnTo>
                    <a:pt x="3332" y="0"/>
                  </a:lnTo>
                  <a:lnTo>
                    <a:pt x="3332" y="418"/>
                  </a:lnTo>
                  <a:lnTo>
                    <a:pt x="3094" y="418"/>
                  </a:lnTo>
                  <a:lnTo>
                    <a:pt x="3094" y="716"/>
                  </a:lnTo>
                  <a:lnTo>
                    <a:pt x="2737" y="716"/>
                  </a:lnTo>
                  <a:lnTo>
                    <a:pt x="2737" y="418"/>
                  </a:lnTo>
                  <a:lnTo>
                    <a:pt x="595" y="418"/>
                  </a:lnTo>
                  <a:lnTo>
                    <a:pt x="595" y="716"/>
                  </a:lnTo>
                  <a:lnTo>
                    <a:pt x="238" y="716"/>
                  </a:lnTo>
                  <a:lnTo>
                    <a:pt x="238" y="418"/>
                  </a:lnTo>
                  <a:lnTo>
                    <a:pt x="0" y="4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56"/>
            <p:cNvSpPr>
              <a:spLocks/>
            </p:cNvSpPr>
            <p:nvPr/>
          </p:nvSpPr>
          <p:spPr bwMode="auto">
            <a:xfrm>
              <a:off x="5627688" y="6099176"/>
              <a:ext cx="36513" cy="28575"/>
            </a:xfrm>
            <a:custGeom>
              <a:avLst/>
              <a:gdLst>
                <a:gd name="T0" fmla="*/ 119 w 238"/>
                <a:gd name="T1" fmla="*/ 0 h 179"/>
                <a:gd name="T2" fmla="*/ 146 w 238"/>
                <a:gd name="T3" fmla="*/ 2 h 179"/>
                <a:gd name="T4" fmla="*/ 171 w 238"/>
                <a:gd name="T5" fmla="*/ 10 h 179"/>
                <a:gd name="T6" fmla="*/ 194 w 238"/>
                <a:gd name="T7" fmla="*/ 20 h 179"/>
                <a:gd name="T8" fmla="*/ 212 w 238"/>
                <a:gd name="T9" fmla="*/ 34 h 179"/>
                <a:gd name="T10" fmla="*/ 226 w 238"/>
                <a:gd name="T11" fmla="*/ 51 h 179"/>
                <a:gd name="T12" fmla="*/ 235 w 238"/>
                <a:gd name="T13" fmla="*/ 70 h 179"/>
                <a:gd name="T14" fmla="*/ 238 w 238"/>
                <a:gd name="T15" fmla="*/ 90 h 179"/>
                <a:gd name="T16" fmla="*/ 235 w 238"/>
                <a:gd name="T17" fmla="*/ 111 h 179"/>
                <a:gd name="T18" fmla="*/ 226 w 238"/>
                <a:gd name="T19" fmla="*/ 129 h 179"/>
                <a:gd name="T20" fmla="*/ 212 w 238"/>
                <a:gd name="T21" fmla="*/ 146 h 179"/>
                <a:gd name="T22" fmla="*/ 194 w 238"/>
                <a:gd name="T23" fmla="*/ 160 h 179"/>
                <a:gd name="T24" fmla="*/ 171 w 238"/>
                <a:gd name="T25" fmla="*/ 170 h 179"/>
                <a:gd name="T26" fmla="*/ 146 w 238"/>
                <a:gd name="T27" fmla="*/ 177 h 179"/>
                <a:gd name="T28" fmla="*/ 119 w 238"/>
                <a:gd name="T29" fmla="*/ 179 h 179"/>
                <a:gd name="T30" fmla="*/ 91 w 238"/>
                <a:gd name="T31" fmla="*/ 177 h 179"/>
                <a:gd name="T32" fmla="*/ 66 w 238"/>
                <a:gd name="T33" fmla="*/ 170 h 179"/>
                <a:gd name="T34" fmla="*/ 45 w 238"/>
                <a:gd name="T35" fmla="*/ 160 h 179"/>
                <a:gd name="T36" fmla="*/ 26 w 238"/>
                <a:gd name="T37" fmla="*/ 146 h 179"/>
                <a:gd name="T38" fmla="*/ 12 w 238"/>
                <a:gd name="T39" fmla="*/ 129 h 179"/>
                <a:gd name="T40" fmla="*/ 3 w 238"/>
                <a:gd name="T41" fmla="*/ 111 h 179"/>
                <a:gd name="T42" fmla="*/ 0 w 238"/>
                <a:gd name="T43" fmla="*/ 90 h 179"/>
                <a:gd name="T44" fmla="*/ 3 w 238"/>
                <a:gd name="T45" fmla="*/ 70 h 179"/>
                <a:gd name="T46" fmla="*/ 12 w 238"/>
                <a:gd name="T47" fmla="*/ 51 h 179"/>
                <a:gd name="T48" fmla="*/ 26 w 238"/>
                <a:gd name="T49" fmla="*/ 34 h 179"/>
                <a:gd name="T50" fmla="*/ 45 w 238"/>
                <a:gd name="T51" fmla="*/ 20 h 179"/>
                <a:gd name="T52" fmla="*/ 66 w 238"/>
                <a:gd name="T53" fmla="*/ 10 h 179"/>
                <a:gd name="T54" fmla="*/ 91 w 238"/>
                <a:gd name="T55" fmla="*/ 2 h 179"/>
                <a:gd name="T56" fmla="*/ 119 w 238"/>
                <a:gd name="T5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8" h="179">
                  <a:moveTo>
                    <a:pt x="119" y="0"/>
                  </a:moveTo>
                  <a:lnTo>
                    <a:pt x="146" y="2"/>
                  </a:lnTo>
                  <a:lnTo>
                    <a:pt x="171" y="10"/>
                  </a:lnTo>
                  <a:lnTo>
                    <a:pt x="194" y="20"/>
                  </a:lnTo>
                  <a:lnTo>
                    <a:pt x="212" y="34"/>
                  </a:lnTo>
                  <a:lnTo>
                    <a:pt x="226" y="51"/>
                  </a:lnTo>
                  <a:lnTo>
                    <a:pt x="235" y="70"/>
                  </a:lnTo>
                  <a:lnTo>
                    <a:pt x="238" y="90"/>
                  </a:lnTo>
                  <a:lnTo>
                    <a:pt x="235" y="111"/>
                  </a:lnTo>
                  <a:lnTo>
                    <a:pt x="226" y="129"/>
                  </a:lnTo>
                  <a:lnTo>
                    <a:pt x="212" y="146"/>
                  </a:lnTo>
                  <a:lnTo>
                    <a:pt x="194" y="160"/>
                  </a:lnTo>
                  <a:lnTo>
                    <a:pt x="171" y="170"/>
                  </a:lnTo>
                  <a:lnTo>
                    <a:pt x="146" y="177"/>
                  </a:lnTo>
                  <a:lnTo>
                    <a:pt x="119" y="179"/>
                  </a:lnTo>
                  <a:lnTo>
                    <a:pt x="91" y="177"/>
                  </a:lnTo>
                  <a:lnTo>
                    <a:pt x="66" y="170"/>
                  </a:lnTo>
                  <a:lnTo>
                    <a:pt x="45" y="160"/>
                  </a:lnTo>
                  <a:lnTo>
                    <a:pt x="26" y="146"/>
                  </a:lnTo>
                  <a:lnTo>
                    <a:pt x="12" y="129"/>
                  </a:lnTo>
                  <a:lnTo>
                    <a:pt x="3" y="111"/>
                  </a:lnTo>
                  <a:lnTo>
                    <a:pt x="0" y="90"/>
                  </a:lnTo>
                  <a:lnTo>
                    <a:pt x="3" y="70"/>
                  </a:lnTo>
                  <a:lnTo>
                    <a:pt x="12" y="51"/>
                  </a:lnTo>
                  <a:lnTo>
                    <a:pt x="26" y="34"/>
                  </a:lnTo>
                  <a:lnTo>
                    <a:pt x="45" y="20"/>
                  </a:lnTo>
                  <a:lnTo>
                    <a:pt x="66" y="10"/>
                  </a:lnTo>
                  <a:lnTo>
                    <a:pt x="91" y="2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57"/>
            <p:cNvSpPr>
              <a:spLocks noEditPoints="1"/>
            </p:cNvSpPr>
            <p:nvPr/>
          </p:nvSpPr>
          <p:spPr bwMode="auto">
            <a:xfrm>
              <a:off x="5372100" y="6038851"/>
              <a:ext cx="180975" cy="165100"/>
            </a:xfrm>
            <a:custGeom>
              <a:avLst/>
              <a:gdLst>
                <a:gd name="T0" fmla="*/ 547 w 1140"/>
                <a:gd name="T1" fmla="*/ 319 h 1038"/>
                <a:gd name="T2" fmla="*/ 505 w 1140"/>
                <a:gd name="T3" fmla="*/ 338 h 1038"/>
                <a:gd name="T4" fmla="*/ 474 w 1140"/>
                <a:gd name="T5" fmla="*/ 371 h 1038"/>
                <a:gd name="T6" fmla="*/ 361 w 1140"/>
                <a:gd name="T7" fmla="*/ 659 h 1038"/>
                <a:gd name="T8" fmla="*/ 357 w 1140"/>
                <a:gd name="T9" fmla="*/ 702 h 1038"/>
                <a:gd name="T10" fmla="*/ 371 w 1140"/>
                <a:gd name="T11" fmla="*/ 744 h 1038"/>
                <a:gd name="T12" fmla="*/ 402 w 1140"/>
                <a:gd name="T13" fmla="*/ 779 h 1038"/>
                <a:gd name="T14" fmla="*/ 445 w 1140"/>
                <a:gd name="T15" fmla="*/ 798 h 1038"/>
                <a:gd name="T16" fmla="*/ 672 w 1140"/>
                <a:gd name="T17" fmla="*/ 800 h 1038"/>
                <a:gd name="T18" fmla="*/ 718 w 1140"/>
                <a:gd name="T19" fmla="*/ 790 h 1038"/>
                <a:gd name="T20" fmla="*/ 755 w 1140"/>
                <a:gd name="T21" fmla="*/ 763 h 1038"/>
                <a:gd name="T22" fmla="*/ 778 w 1140"/>
                <a:gd name="T23" fmla="*/ 724 h 1038"/>
                <a:gd name="T24" fmla="*/ 783 w 1140"/>
                <a:gd name="T25" fmla="*/ 680 h 1038"/>
                <a:gd name="T26" fmla="*/ 771 w 1140"/>
                <a:gd name="T27" fmla="*/ 638 h 1038"/>
                <a:gd name="T28" fmla="*/ 666 w 1140"/>
                <a:gd name="T29" fmla="*/ 371 h 1038"/>
                <a:gd name="T30" fmla="*/ 635 w 1140"/>
                <a:gd name="T31" fmla="*/ 338 h 1038"/>
                <a:gd name="T32" fmla="*/ 594 w 1140"/>
                <a:gd name="T33" fmla="*/ 319 h 1038"/>
                <a:gd name="T34" fmla="*/ 570 w 1140"/>
                <a:gd name="T35" fmla="*/ 0 h 1038"/>
                <a:gd name="T36" fmla="*/ 639 w 1140"/>
                <a:gd name="T37" fmla="*/ 10 h 1038"/>
                <a:gd name="T38" fmla="*/ 700 w 1140"/>
                <a:gd name="T39" fmla="*/ 39 h 1038"/>
                <a:gd name="T40" fmla="*/ 751 w 1140"/>
                <a:gd name="T41" fmla="*/ 85 h 1038"/>
                <a:gd name="T42" fmla="*/ 1109 w 1140"/>
                <a:gd name="T43" fmla="*/ 693 h 1038"/>
                <a:gd name="T44" fmla="*/ 1135 w 1140"/>
                <a:gd name="T45" fmla="*/ 758 h 1038"/>
                <a:gd name="T46" fmla="*/ 1140 w 1140"/>
                <a:gd name="T47" fmla="*/ 825 h 1038"/>
                <a:gd name="T48" fmla="*/ 1125 w 1140"/>
                <a:gd name="T49" fmla="*/ 891 h 1038"/>
                <a:gd name="T50" fmla="*/ 1090 w 1140"/>
                <a:gd name="T51" fmla="*/ 952 h 1038"/>
                <a:gd name="T52" fmla="*/ 1040 w 1140"/>
                <a:gd name="T53" fmla="*/ 998 h 1038"/>
                <a:gd name="T54" fmla="*/ 979 w 1140"/>
                <a:gd name="T55" fmla="*/ 1029 h 1038"/>
                <a:gd name="T56" fmla="*/ 909 w 1140"/>
                <a:gd name="T57" fmla="*/ 1038 h 1038"/>
                <a:gd name="T58" fmla="*/ 196 w 1140"/>
                <a:gd name="T59" fmla="*/ 1036 h 1038"/>
                <a:gd name="T60" fmla="*/ 130 w 1140"/>
                <a:gd name="T61" fmla="*/ 1016 h 1038"/>
                <a:gd name="T62" fmla="*/ 74 w 1140"/>
                <a:gd name="T63" fmla="*/ 978 h 1038"/>
                <a:gd name="T64" fmla="*/ 30 w 1140"/>
                <a:gd name="T65" fmla="*/ 922 h 1038"/>
                <a:gd name="T66" fmla="*/ 5 w 1140"/>
                <a:gd name="T67" fmla="*/ 858 h 1038"/>
                <a:gd name="T68" fmla="*/ 0 w 1140"/>
                <a:gd name="T69" fmla="*/ 791 h 1038"/>
                <a:gd name="T70" fmla="*/ 16 w 1140"/>
                <a:gd name="T71" fmla="*/ 725 h 1038"/>
                <a:gd name="T72" fmla="*/ 370 w 1140"/>
                <a:gd name="T73" fmla="*/ 114 h 1038"/>
                <a:gd name="T74" fmla="*/ 413 w 1140"/>
                <a:gd name="T75" fmla="*/ 60 h 1038"/>
                <a:gd name="T76" fmla="*/ 469 w 1140"/>
                <a:gd name="T77" fmla="*/ 22 h 1038"/>
                <a:gd name="T78" fmla="*/ 535 w 1140"/>
                <a:gd name="T79" fmla="*/ 2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40" h="1038">
                  <a:moveTo>
                    <a:pt x="570" y="316"/>
                  </a:moveTo>
                  <a:lnTo>
                    <a:pt x="547" y="319"/>
                  </a:lnTo>
                  <a:lnTo>
                    <a:pt x="525" y="326"/>
                  </a:lnTo>
                  <a:lnTo>
                    <a:pt x="505" y="338"/>
                  </a:lnTo>
                  <a:lnTo>
                    <a:pt x="488" y="353"/>
                  </a:lnTo>
                  <a:lnTo>
                    <a:pt x="474" y="371"/>
                  </a:lnTo>
                  <a:lnTo>
                    <a:pt x="369" y="638"/>
                  </a:lnTo>
                  <a:lnTo>
                    <a:pt x="361" y="659"/>
                  </a:lnTo>
                  <a:lnTo>
                    <a:pt x="357" y="680"/>
                  </a:lnTo>
                  <a:lnTo>
                    <a:pt x="357" y="702"/>
                  </a:lnTo>
                  <a:lnTo>
                    <a:pt x="362" y="724"/>
                  </a:lnTo>
                  <a:lnTo>
                    <a:pt x="371" y="744"/>
                  </a:lnTo>
                  <a:lnTo>
                    <a:pt x="385" y="763"/>
                  </a:lnTo>
                  <a:lnTo>
                    <a:pt x="402" y="779"/>
                  </a:lnTo>
                  <a:lnTo>
                    <a:pt x="423" y="790"/>
                  </a:lnTo>
                  <a:lnTo>
                    <a:pt x="445" y="798"/>
                  </a:lnTo>
                  <a:lnTo>
                    <a:pt x="468" y="800"/>
                  </a:lnTo>
                  <a:lnTo>
                    <a:pt x="672" y="800"/>
                  </a:lnTo>
                  <a:lnTo>
                    <a:pt x="695" y="798"/>
                  </a:lnTo>
                  <a:lnTo>
                    <a:pt x="718" y="790"/>
                  </a:lnTo>
                  <a:lnTo>
                    <a:pt x="738" y="778"/>
                  </a:lnTo>
                  <a:lnTo>
                    <a:pt x="755" y="763"/>
                  </a:lnTo>
                  <a:lnTo>
                    <a:pt x="769" y="743"/>
                  </a:lnTo>
                  <a:lnTo>
                    <a:pt x="778" y="724"/>
                  </a:lnTo>
                  <a:lnTo>
                    <a:pt x="783" y="702"/>
                  </a:lnTo>
                  <a:lnTo>
                    <a:pt x="783" y="680"/>
                  </a:lnTo>
                  <a:lnTo>
                    <a:pt x="780" y="659"/>
                  </a:lnTo>
                  <a:lnTo>
                    <a:pt x="771" y="638"/>
                  </a:lnTo>
                  <a:lnTo>
                    <a:pt x="671" y="380"/>
                  </a:lnTo>
                  <a:lnTo>
                    <a:pt x="666" y="371"/>
                  </a:lnTo>
                  <a:lnTo>
                    <a:pt x="652" y="353"/>
                  </a:lnTo>
                  <a:lnTo>
                    <a:pt x="635" y="338"/>
                  </a:lnTo>
                  <a:lnTo>
                    <a:pt x="615" y="326"/>
                  </a:lnTo>
                  <a:lnTo>
                    <a:pt x="594" y="319"/>
                  </a:lnTo>
                  <a:lnTo>
                    <a:pt x="570" y="316"/>
                  </a:lnTo>
                  <a:close/>
                  <a:moveTo>
                    <a:pt x="570" y="0"/>
                  </a:moveTo>
                  <a:lnTo>
                    <a:pt x="606" y="2"/>
                  </a:lnTo>
                  <a:lnTo>
                    <a:pt x="639" y="10"/>
                  </a:lnTo>
                  <a:lnTo>
                    <a:pt x="671" y="22"/>
                  </a:lnTo>
                  <a:lnTo>
                    <a:pt x="700" y="39"/>
                  </a:lnTo>
                  <a:lnTo>
                    <a:pt x="727" y="60"/>
                  </a:lnTo>
                  <a:lnTo>
                    <a:pt x="751" y="85"/>
                  </a:lnTo>
                  <a:lnTo>
                    <a:pt x="770" y="114"/>
                  </a:lnTo>
                  <a:lnTo>
                    <a:pt x="1109" y="693"/>
                  </a:lnTo>
                  <a:lnTo>
                    <a:pt x="1125" y="725"/>
                  </a:lnTo>
                  <a:lnTo>
                    <a:pt x="1135" y="758"/>
                  </a:lnTo>
                  <a:lnTo>
                    <a:pt x="1140" y="791"/>
                  </a:lnTo>
                  <a:lnTo>
                    <a:pt x="1140" y="825"/>
                  </a:lnTo>
                  <a:lnTo>
                    <a:pt x="1136" y="858"/>
                  </a:lnTo>
                  <a:lnTo>
                    <a:pt x="1125" y="891"/>
                  </a:lnTo>
                  <a:lnTo>
                    <a:pt x="1110" y="922"/>
                  </a:lnTo>
                  <a:lnTo>
                    <a:pt x="1090" y="952"/>
                  </a:lnTo>
                  <a:lnTo>
                    <a:pt x="1066" y="978"/>
                  </a:lnTo>
                  <a:lnTo>
                    <a:pt x="1040" y="998"/>
                  </a:lnTo>
                  <a:lnTo>
                    <a:pt x="1010" y="1016"/>
                  </a:lnTo>
                  <a:lnTo>
                    <a:pt x="979" y="1029"/>
                  </a:lnTo>
                  <a:lnTo>
                    <a:pt x="944" y="1036"/>
                  </a:lnTo>
                  <a:lnTo>
                    <a:pt x="909" y="1038"/>
                  </a:lnTo>
                  <a:lnTo>
                    <a:pt x="231" y="1038"/>
                  </a:lnTo>
                  <a:lnTo>
                    <a:pt x="196" y="1036"/>
                  </a:lnTo>
                  <a:lnTo>
                    <a:pt x="162" y="1029"/>
                  </a:lnTo>
                  <a:lnTo>
                    <a:pt x="130" y="1016"/>
                  </a:lnTo>
                  <a:lnTo>
                    <a:pt x="101" y="998"/>
                  </a:lnTo>
                  <a:lnTo>
                    <a:pt x="74" y="978"/>
                  </a:lnTo>
                  <a:lnTo>
                    <a:pt x="50" y="952"/>
                  </a:lnTo>
                  <a:lnTo>
                    <a:pt x="30" y="922"/>
                  </a:lnTo>
                  <a:lnTo>
                    <a:pt x="15" y="891"/>
                  </a:lnTo>
                  <a:lnTo>
                    <a:pt x="5" y="858"/>
                  </a:lnTo>
                  <a:lnTo>
                    <a:pt x="0" y="825"/>
                  </a:lnTo>
                  <a:lnTo>
                    <a:pt x="0" y="791"/>
                  </a:lnTo>
                  <a:lnTo>
                    <a:pt x="5" y="758"/>
                  </a:lnTo>
                  <a:lnTo>
                    <a:pt x="16" y="725"/>
                  </a:lnTo>
                  <a:lnTo>
                    <a:pt x="31" y="693"/>
                  </a:lnTo>
                  <a:lnTo>
                    <a:pt x="370" y="114"/>
                  </a:lnTo>
                  <a:lnTo>
                    <a:pt x="389" y="85"/>
                  </a:lnTo>
                  <a:lnTo>
                    <a:pt x="413" y="60"/>
                  </a:lnTo>
                  <a:lnTo>
                    <a:pt x="440" y="39"/>
                  </a:lnTo>
                  <a:lnTo>
                    <a:pt x="469" y="22"/>
                  </a:lnTo>
                  <a:lnTo>
                    <a:pt x="501" y="10"/>
                  </a:lnTo>
                  <a:lnTo>
                    <a:pt x="535" y="2"/>
                  </a:lnTo>
                  <a:lnTo>
                    <a:pt x="5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58"/>
            <p:cNvSpPr>
              <a:spLocks noEditPoints="1"/>
            </p:cNvSpPr>
            <p:nvPr/>
          </p:nvSpPr>
          <p:spPr bwMode="auto">
            <a:xfrm>
              <a:off x="5561013" y="6024563"/>
              <a:ext cx="169863" cy="179388"/>
            </a:xfrm>
            <a:custGeom>
              <a:avLst/>
              <a:gdLst>
                <a:gd name="T0" fmla="*/ 494 w 1071"/>
                <a:gd name="T1" fmla="*/ 242 h 1133"/>
                <a:gd name="T2" fmla="*/ 419 w 1071"/>
                <a:gd name="T3" fmla="*/ 265 h 1133"/>
                <a:gd name="T4" fmla="*/ 353 w 1071"/>
                <a:gd name="T5" fmla="*/ 307 h 1133"/>
                <a:gd name="T6" fmla="*/ 299 w 1071"/>
                <a:gd name="T7" fmla="*/ 366 h 1133"/>
                <a:gd name="T8" fmla="*/ 260 w 1071"/>
                <a:gd name="T9" fmla="*/ 439 h 1133"/>
                <a:gd name="T10" fmla="*/ 240 w 1071"/>
                <a:gd name="T11" fmla="*/ 523 h 1133"/>
                <a:gd name="T12" fmla="*/ 240 w 1071"/>
                <a:gd name="T13" fmla="*/ 612 h 1133"/>
                <a:gd name="T14" fmla="*/ 260 w 1071"/>
                <a:gd name="T15" fmla="*/ 694 h 1133"/>
                <a:gd name="T16" fmla="*/ 299 w 1071"/>
                <a:gd name="T17" fmla="*/ 767 h 1133"/>
                <a:gd name="T18" fmla="*/ 353 w 1071"/>
                <a:gd name="T19" fmla="*/ 826 h 1133"/>
                <a:gd name="T20" fmla="*/ 419 w 1071"/>
                <a:gd name="T21" fmla="*/ 869 h 1133"/>
                <a:gd name="T22" fmla="*/ 494 w 1071"/>
                <a:gd name="T23" fmla="*/ 892 h 1133"/>
                <a:gd name="T24" fmla="*/ 575 w 1071"/>
                <a:gd name="T25" fmla="*/ 892 h 1133"/>
                <a:gd name="T26" fmla="*/ 651 w 1071"/>
                <a:gd name="T27" fmla="*/ 869 h 1133"/>
                <a:gd name="T28" fmla="*/ 717 w 1071"/>
                <a:gd name="T29" fmla="*/ 826 h 1133"/>
                <a:gd name="T30" fmla="*/ 770 w 1071"/>
                <a:gd name="T31" fmla="*/ 767 h 1133"/>
                <a:gd name="T32" fmla="*/ 809 w 1071"/>
                <a:gd name="T33" fmla="*/ 694 h 1133"/>
                <a:gd name="T34" fmla="*/ 829 w 1071"/>
                <a:gd name="T35" fmla="*/ 612 h 1133"/>
                <a:gd name="T36" fmla="*/ 829 w 1071"/>
                <a:gd name="T37" fmla="*/ 523 h 1133"/>
                <a:gd name="T38" fmla="*/ 809 w 1071"/>
                <a:gd name="T39" fmla="*/ 439 h 1133"/>
                <a:gd name="T40" fmla="*/ 770 w 1071"/>
                <a:gd name="T41" fmla="*/ 366 h 1133"/>
                <a:gd name="T42" fmla="*/ 717 w 1071"/>
                <a:gd name="T43" fmla="*/ 307 h 1133"/>
                <a:gd name="T44" fmla="*/ 651 w 1071"/>
                <a:gd name="T45" fmla="*/ 265 h 1133"/>
                <a:gd name="T46" fmla="*/ 575 w 1071"/>
                <a:gd name="T47" fmla="*/ 242 h 1133"/>
                <a:gd name="T48" fmla="*/ 535 w 1071"/>
                <a:gd name="T49" fmla="*/ 0 h 1133"/>
                <a:gd name="T50" fmla="*/ 650 w 1071"/>
                <a:gd name="T51" fmla="*/ 13 h 1133"/>
                <a:gd name="T52" fmla="*/ 756 w 1071"/>
                <a:gd name="T53" fmla="*/ 48 h 1133"/>
                <a:gd name="T54" fmla="*/ 851 w 1071"/>
                <a:gd name="T55" fmla="*/ 104 h 1133"/>
                <a:gd name="T56" fmla="*/ 932 w 1071"/>
                <a:gd name="T57" fmla="*/ 178 h 1133"/>
                <a:gd name="T58" fmla="*/ 997 w 1071"/>
                <a:gd name="T59" fmla="*/ 267 h 1133"/>
                <a:gd name="T60" fmla="*/ 1043 w 1071"/>
                <a:gd name="T61" fmla="*/ 368 h 1133"/>
                <a:gd name="T62" fmla="*/ 1067 w 1071"/>
                <a:gd name="T63" fmla="*/ 478 h 1133"/>
                <a:gd name="T64" fmla="*/ 1071 w 1071"/>
                <a:gd name="T65" fmla="*/ 596 h 1133"/>
                <a:gd name="T66" fmla="*/ 1058 w 1071"/>
                <a:gd name="T67" fmla="*/ 711 h 1133"/>
                <a:gd name="T68" fmla="*/ 1023 w 1071"/>
                <a:gd name="T69" fmla="*/ 818 h 1133"/>
                <a:gd name="T70" fmla="*/ 967 w 1071"/>
                <a:gd name="T71" fmla="*/ 913 h 1133"/>
                <a:gd name="T72" fmla="*/ 893 w 1071"/>
                <a:gd name="T73" fmla="*/ 996 h 1133"/>
                <a:gd name="T74" fmla="*/ 804 w 1071"/>
                <a:gd name="T75" fmla="*/ 1061 h 1133"/>
                <a:gd name="T76" fmla="*/ 704 w 1071"/>
                <a:gd name="T77" fmla="*/ 1106 h 1133"/>
                <a:gd name="T78" fmla="*/ 594 w 1071"/>
                <a:gd name="T79" fmla="*/ 1130 h 1133"/>
                <a:gd name="T80" fmla="*/ 477 w 1071"/>
                <a:gd name="T81" fmla="*/ 1130 h 1133"/>
                <a:gd name="T82" fmla="*/ 365 w 1071"/>
                <a:gd name="T83" fmla="*/ 1106 h 1133"/>
                <a:gd name="T84" fmla="*/ 265 w 1071"/>
                <a:gd name="T85" fmla="*/ 1061 h 1133"/>
                <a:gd name="T86" fmla="*/ 176 w 1071"/>
                <a:gd name="T87" fmla="*/ 996 h 1133"/>
                <a:gd name="T88" fmla="*/ 103 w 1071"/>
                <a:gd name="T89" fmla="*/ 913 h 1133"/>
                <a:gd name="T90" fmla="*/ 47 w 1071"/>
                <a:gd name="T91" fmla="*/ 818 h 1133"/>
                <a:gd name="T92" fmla="*/ 12 w 1071"/>
                <a:gd name="T93" fmla="*/ 711 h 1133"/>
                <a:gd name="T94" fmla="*/ 0 w 1071"/>
                <a:gd name="T95" fmla="*/ 596 h 1133"/>
                <a:gd name="T96" fmla="*/ 3 w 1071"/>
                <a:gd name="T97" fmla="*/ 478 h 1133"/>
                <a:gd name="T98" fmla="*/ 27 w 1071"/>
                <a:gd name="T99" fmla="*/ 368 h 1133"/>
                <a:gd name="T100" fmla="*/ 72 w 1071"/>
                <a:gd name="T101" fmla="*/ 267 h 1133"/>
                <a:gd name="T102" fmla="*/ 137 w 1071"/>
                <a:gd name="T103" fmla="*/ 178 h 1133"/>
                <a:gd name="T104" fmla="*/ 219 w 1071"/>
                <a:gd name="T105" fmla="*/ 104 h 1133"/>
                <a:gd name="T106" fmla="*/ 313 w 1071"/>
                <a:gd name="T107" fmla="*/ 48 h 1133"/>
                <a:gd name="T108" fmla="*/ 420 w 1071"/>
                <a:gd name="T109" fmla="*/ 13 h 1133"/>
                <a:gd name="T110" fmla="*/ 535 w 1071"/>
                <a:gd name="T111" fmla="*/ 0 h 1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71" h="1133">
                  <a:moveTo>
                    <a:pt x="535" y="238"/>
                  </a:moveTo>
                  <a:lnTo>
                    <a:pt x="494" y="242"/>
                  </a:lnTo>
                  <a:lnTo>
                    <a:pt x="456" y="250"/>
                  </a:lnTo>
                  <a:lnTo>
                    <a:pt x="419" y="265"/>
                  </a:lnTo>
                  <a:lnTo>
                    <a:pt x="385" y="284"/>
                  </a:lnTo>
                  <a:lnTo>
                    <a:pt x="353" y="307"/>
                  </a:lnTo>
                  <a:lnTo>
                    <a:pt x="324" y="335"/>
                  </a:lnTo>
                  <a:lnTo>
                    <a:pt x="299" y="366"/>
                  </a:lnTo>
                  <a:lnTo>
                    <a:pt x="278" y="401"/>
                  </a:lnTo>
                  <a:lnTo>
                    <a:pt x="260" y="439"/>
                  </a:lnTo>
                  <a:lnTo>
                    <a:pt x="249" y="480"/>
                  </a:lnTo>
                  <a:lnTo>
                    <a:pt x="240" y="523"/>
                  </a:lnTo>
                  <a:lnTo>
                    <a:pt x="238" y="567"/>
                  </a:lnTo>
                  <a:lnTo>
                    <a:pt x="240" y="612"/>
                  </a:lnTo>
                  <a:lnTo>
                    <a:pt x="249" y="654"/>
                  </a:lnTo>
                  <a:lnTo>
                    <a:pt x="260" y="694"/>
                  </a:lnTo>
                  <a:lnTo>
                    <a:pt x="278" y="732"/>
                  </a:lnTo>
                  <a:lnTo>
                    <a:pt x="299" y="767"/>
                  </a:lnTo>
                  <a:lnTo>
                    <a:pt x="324" y="799"/>
                  </a:lnTo>
                  <a:lnTo>
                    <a:pt x="353" y="826"/>
                  </a:lnTo>
                  <a:lnTo>
                    <a:pt x="385" y="850"/>
                  </a:lnTo>
                  <a:lnTo>
                    <a:pt x="419" y="869"/>
                  </a:lnTo>
                  <a:lnTo>
                    <a:pt x="456" y="883"/>
                  </a:lnTo>
                  <a:lnTo>
                    <a:pt x="494" y="892"/>
                  </a:lnTo>
                  <a:lnTo>
                    <a:pt x="535" y="895"/>
                  </a:lnTo>
                  <a:lnTo>
                    <a:pt x="575" y="892"/>
                  </a:lnTo>
                  <a:lnTo>
                    <a:pt x="614" y="883"/>
                  </a:lnTo>
                  <a:lnTo>
                    <a:pt x="651" y="869"/>
                  </a:lnTo>
                  <a:lnTo>
                    <a:pt x="684" y="850"/>
                  </a:lnTo>
                  <a:lnTo>
                    <a:pt x="717" y="826"/>
                  </a:lnTo>
                  <a:lnTo>
                    <a:pt x="745" y="799"/>
                  </a:lnTo>
                  <a:lnTo>
                    <a:pt x="770" y="767"/>
                  </a:lnTo>
                  <a:lnTo>
                    <a:pt x="791" y="732"/>
                  </a:lnTo>
                  <a:lnTo>
                    <a:pt x="809" y="694"/>
                  </a:lnTo>
                  <a:lnTo>
                    <a:pt x="822" y="654"/>
                  </a:lnTo>
                  <a:lnTo>
                    <a:pt x="829" y="612"/>
                  </a:lnTo>
                  <a:lnTo>
                    <a:pt x="833" y="567"/>
                  </a:lnTo>
                  <a:lnTo>
                    <a:pt x="829" y="523"/>
                  </a:lnTo>
                  <a:lnTo>
                    <a:pt x="822" y="480"/>
                  </a:lnTo>
                  <a:lnTo>
                    <a:pt x="809" y="439"/>
                  </a:lnTo>
                  <a:lnTo>
                    <a:pt x="791" y="401"/>
                  </a:lnTo>
                  <a:lnTo>
                    <a:pt x="770" y="366"/>
                  </a:lnTo>
                  <a:lnTo>
                    <a:pt x="745" y="335"/>
                  </a:lnTo>
                  <a:lnTo>
                    <a:pt x="717" y="307"/>
                  </a:lnTo>
                  <a:lnTo>
                    <a:pt x="684" y="284"/>
                  </a:lnTo>
                  <a:lnTo>
                    <a:pt x="651" y="265"/>
                  </a:lnTo>
                  <a:lnTo>
                    <a:pt x="614" y="250"/>
                  </a:lnTo>
                  <a:lnTo>
                    <a:pt x="575" y="242"/>
                  </a:lnTo>
                  <a:lnTo>
                    <a:pt x="535" y="238"/>
                  </a:lnTo>
                  <a:close/>
                  <a:moveTo>
                    <a:pt x="535" y="0"/>
                  </a:moveTo>
                  <a:lnTo>
                    <a:pt x="594" y="3"/>
                  </a:lnTo>
                  <a:lnTo>
                    <a:pt x="650" y="13"/>
                  </a:lnTo>
                  <a:lnTo>
                    <a:pt x="704" y="28"/>
                  </a:lnTo>
                  <a:lnTo>
                    <a:pt x="756" y="48"/>
                  </a:lnTo>
                  <a:lnTo>
                    <a:pt x="804" y="74"/>
                  </a:lnTo>
                  <a:lnTo>
                    <a:pt x="851" y="104"/>
                  </a:lnTo>
                  <a:lnTo>
                    <a:pt x="893" y="139"/>
                  </a:lnTo>
                  <a:lnTo>
                    <a:pt x="932" y="178"/>
                  </a:lnTo>
                  <a:lnTo>
                    <a:pt x="967" y="220"/>
                  </a:lnTo>
                  <a:lnTo>
                    <a:pt x="997" y="267"/>
                  </a:lnTo>
                  <a:lnTo>
                    <a:pt x="1023" y="316"/>
                  </a:lnTo>
                  <a:lnTo>
                    <a:pt x="1043" y="368"/>
                  </a:lnTo>
                  <a:lnTo>
                    <a:pt x="1058" y="422"/>
                  </a:lnTo>
                  <a:lnTo>
                    <a:pt x="1067" y="478"/>
                  </a:lnTo>
                  <a:lnTo>
                    <a:pt x="1071" y="537"/>
                  </a:lnTo>
                  <a:lnTo>
                    <a:pt x="1071" y="596"/>
                  </a:lnTo>
                  <a:lnTo>
                    <a:pt x="1067" y="655"/>
                  </a:lnTo>
                  <a:lnTo>
                    <a:pt x="1058" y="711"/>
                  </a:lnTo>
                  <a:lnTo>
                    <a:pt x="1043" y="767"/>
                  </a:lnTo>
                  <a:lnTo>
                    <a:pt x="1023" y="818"/>
                  </a:lnTo>
                  <a:lnTo>
                    <a:pt x="997" y="868"/>
                  </a:lnTo>
                  <a:lnTo>
                    <a:pt x="967" y="913"/>
                  </a:lnTo>
                  <a:lnTo>
                    <a:pt x="932" y="957"/>
                  </a:lnTo>
                  <a:lnTo>
                    <a:pt x="893" y="996"/>
                  </a:lnTo>
                  <a:lnTo>
                    <a:pt x="851" y="1030"/>
                  </a:lnTo>
                  <a:lnTo>
                    <a:pt x="804" y="1061"/>
                  </a:lnTo>
                  <a:lnTo>
                    <a:pt x="756" y="1086"/>
                  </a:lnTo>
                  <a:lnTo>
                    <a:pt x="704" y="1106"/>
                  </a:lnTo>
                  <a:lnTo>
                    <a:pt x="650" y="1122"/>
                  </a:lnTo>
                  <a:lnTo>
                    <a:pt x="594" y="1130"/>
                  </a:lnTo>
                  <a:lnTo>
                    <a:pt x="535" y="1133"/>
                  </a:lnTo>
                  <a:lnTo>
                    <a:pt x="477" y="1130"/>
                  </a:lnTo>
                  <a:lnTo>
                    <a:pt x="420" y="1122"/>
                  </a:lnTo>
                  <a:lnTo>
                    <a:pt x="365" y="1106"/>
                  </a:lnTo>
                  <a:lnTo>
                    <a:pt x="313" y="1086"/>
                  </a:lnTo>
                  <a:lnTo>
                    <a:pt x="265" y="1061"/>
                  </a:lnTo>
                  <a:lnTo>
                    <a:pt x="219" y="1030"/>
                  </a:lnTo>
                  <a:lnTo>
                    <a:pt x="176" y="996"/>
                  </a:lnTo>
                  <a:lnTo>
                    <a:pt x="137" y="957"/>
                  </a:lnTo>
                  <a:lnTo>
                    <a:pt x="103" y="913"/>
                  </a:lnTo>
                  <a:lnTo>
                    <a:pt x="72" y="868"/>
                  </a:lnTo>
                  <a:lnTo>
                    <a:pt x="47" y="818"/>
                  </a:lnTo>
                  <a:lnTo>
                    <a:pt x="27" y="767"/>
                  </a:lnTo>
                  <a:lnTo>
                    <a:pt x="12" y="711"/>
                  </a:lnTo>
                  <a:lnTo>
                    <a:pt x="3" y="655"/>
                  </a:lnTo>
                  <a:lnTo>
                    <a:pt x="0" y="596"/>
                  </a:lnTo>
                  <a:lnTo>
                    <a:pt x="0" y="537"/>
                  </a:lnTo>
                  <a:lnTo>
                    <a:pt x="3" y="478"/>
                  </a:lnTo>
                  <a:lnTo>
                    <a:pt x="12" y="422"/>
                  </a:lnTo>
                  <a:lnTo>
                    <a:pt x="27" y="368"/>
                  </a:lnTo>
                  <a:lnTo>
                    <a:pt x="47" y="316"/>
                  </a:lnTo>
                  <a:lnTo>
                    <a:pt x="72" y="267"/>
                  </a:lnTo>
                  <a:lnTo>
                    <a:pt x="103" y="220"/>
                  </a:lnTo>
                  <a:lnTo>
                    <a:pt x="137" y="178"/>
                  </a:lnTo>
                  <a:lnTo>
                    <a:pt x="176" y="139"/>
                  </a:lnTo>
                  <a:lnTo>
                    <a:pt x="219" y="104"/>
                  </a:lnTo>
                  <a:lnTo>
                    <a:pt x="265" y="74"/>
                  </a:lnTo>
                  <a:lnTo>
                    <a:pt x="313" y="48"/>
                  </a:lnTo>
                  <a:lnTo>
                    <a:pt x="365" y="28"/>
                  </a:lnTo>
                  <a:lnTo>
                    <a:pt x="420" y="13"/>
                  </a:lnTo>
                  <a:lnTo>
                    <a:pt x="477" y="3"/>
                  </a:lnTo>
                  <a:lnTo>
                    <a:pt x="5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59"/>
            <p:cNvSpPr>
              <a:spLocks noEditPoints="1"/>
            </p:cNvSpPr>
            <p:nvPr/>
          </p:nvSpPr>
          <p:spPr bwMode="auto">
            <a:xfrm>
              <a:off x="5740400" y="6024563"/>
              <a:ext cx="169863" cy="179388"/>
            </a:xfrm>
            <a:custGeom>
              <a:avLst/>
              <a:gdLst>
                <a:gd name="T0" fmla="*/ 270 w 1071"/>
                <a:gd name="T1" fmla="*/ 182 h 1133"/>
                <a:gd name="T2" fmla="*/ 223 w 1071"/>
                <a:gd name="T3" fmla="*/ 205 h 1133"/>
                <a:gd name="T4" fmla="*/ 190 w 1071"/>
                <a:gd name="T5" fmla="*/ 246 h 1133"/>
                <a:gd name="T6" fmla="*/ 178 w 1071"/>
                <a:gd name="T7" fmla="*/ 298 h 1133"/>
                <a:gd name="T8" fmla="*/ 182 w 1071"/>
                <a:gd name="T9" fmla="*/ 862 h 1133"/>
                <a:gd name="T10" fmla="*/ 204 w 1071"/>
                <a:gd name="T11" fmla="*/ 910 h 1133"/>
                <a:gd name="T12" fmla="*/ 244 w 1071"/>
                <a:gd name="T13" fmla="*/ 943 h 1133"/>
                <a:gd name="T14" fmla="*/ 297 w 1071"/>
                <a:gd name="T15" fmla="*/ 954 h 1133"/>
                <a:gd name="T16" fmla="*/ 800 w 1071"/>
                <a:gd name="T17" fmla="*/ 951 h 1133"/>
                <a:gd name="T18" fmla="*/ 848 w 1071"/>
                <a:gd name="T19" fmla="*/ 928 h 1133"/>
                <a:gd name="T20" fmla="*/ 880 w 1071"/>
                <a:gd name="T21" fmla="*/ 888 h 1133"/>
                <a:gd name="T22" fmla="*/ 892 w 1071"/>
                <a:gd name="T23" fmla="*/ 835 h 1133"/>
                <a:gd name="T24" fmla="*/ 889 w 1071"/>
                <a:gd name="T25" fmla="*/ 271 h 1133"/>
                <a:gd name="T26" fmla="*/ 866 w 1071"/>
                <a:gd name="T27" fmla="*/ 223 h 1133"/>
                <a:gd name="T28" fmla="*/ 825 w 1071"/>
                <a:gd name="T29" fmla="*/ 191 h 1133"/>
                <a:gd name="T30" fmla="*/ 773 w 1071"/>
                <a:gd name="T31" fmla="*/ 179 h 1133"/>
                <a:gd name="T32" fmla="*/ 178 w 1071"/>
                <a:gd name="T33" fmla="*/ 0 h 1133"/>
                <a:gd name="T34" fmla="*/ 924 w 1071"/>
                <a:gd name="T35" fmla="*/ 3 h 1133"/>
                <a:gd name="T36" fmla="*/ 982 w 1071"/>
                <a:gd name="T37" fmla="*/ 25 h 1133"/>
                <a:gd name="T38" fmla="*/ 1029 w 1071"/>
                <a:gd name="T39" fmla="*/ 64 h 1133"/>
                <a:gd name="T40" fmla="*/ 1060 w 1071"/>
                <a:gd name="T41" fmla="*/ 117 h 1133"/>
                <a:gd name="T42" fmla="*/ 1071 w 1071"/>
                <a:gd name="T43" fmla="*/ 179 h 1133"/>
                <a:gd name="T44" fmla="*/ 1068 w 1071"/>
                <a:gd name="T45" fmla="*/ 987 h 1133"/>
                <a:gd name="T46" fmla="*/ 1046 w 1071"/>
                <a:gd name="T47" fmla="*/ 1045 h 1133"/>
                <a:gd name="T48" fmla="*/ 1007 w 1071"/>
                <a:gd name="T49" fmla="*/ 1091 h 1133"/>
                <a:gd name="T50" fmla="*/ 954 w 1071"/>
                <a:gd name="T51" fmla="*/ 1123 h 1133"/>
                <a:gd name="T52" fmla="*/ 892 w 1071"/>
                <a:gd name="T53" fmla="*/ 1133 h 1133"/>
                <a:gd name="T54" fmla="*/ 146 w 1071"/>
                <a:gd name="T55" fmla="*/ 1131 h 1133"/>
                <a:gd name="T56" fmla="*/ 89 w 1071"/>
                <a:gd name="T57" fmla="*/ 1110 h 1133"/>
                <a:gd name="T58" fmla="*/ 42 w 1071"/>
                <a:gd name="T59" fmla="*/ 1069 h 1133"/>
                <a:gd name="T60" fmla="*/ 11 w 1071"/>
                <a:gd name="T61" fmla="*/ 1017 h 1133"/>
                <a:gd name="T62" fmla="*/ 0 w 1071"/>
                <a:gd name="T63" fmla="*/ 954 h 1133"/>
                <a:gd name="T64" fmla="*/ 2 w 1071"/>
                <a:gd name="T65" fmla="*/ 147 h 1133"/>
                <a:gd name="T66" fmla="*/ 24 w 1071"/>
                <a:gd name="T67" fmla="*/ 89 h 1133"/>
                <a:gd name="T68" fmla="*/ 64 w 1071"/>
                <a:gd name="T69" fmla="*/ 42 h 1133"/>
                <a:gd name="T70" fmla="*/ 116 w 1071"/>
                <a:gd name="T71" fmla="*/ 12 h 1133"/>
                <a:gd name="T72" fmla="*/ 178 w 1071"/>
                <a:gd name="T73" fmla="*/ 0 h 1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71" h="1133">
                  <a:moveTo>
                    <a:pt x="297" y="179"/>
                  </a:moveTo>
                  <a:lnTo>
                    <a:pt x="270" y="182"/>
                  </a:lnTo>
                  <a:lnTo>
                    <a:pt x="244" y="191"/>
                  </a:lnTo>
                  <a:lnTo>
                    <a:pt x="223" y="205"/>
                  </a:lnTo>
                  <a:lnTo>
                    <a:pt x="204" y="223"/>
                  </a:lnTo>
                  <a:lnTo>
                    <a:pt x="190" y="246"/>
                  </a:lnTo>
                  <a:lnTo>
                    <a:pt x="182" y="271"/>
                  </a:lnTo>
                  <a:lnTo>
                    <a:pt x="178" y="298"/>
                  </a:lnTo>
                  <a:lnTo>
                    <a:pt x="178" y="835"/>
                  </a:lnTo>
                  <a:lnTo>
                    <a:pt x="182" y="862"/>
                  </a:lnTo>
                  <a:lnTo>
                    <a:pt x="190" y="888"/>
                  </a:lnTo>
                  <a:lnTo>
                    <a:pt x="204" y="910"/>
                  </a:lnTo>
                  <a:lnTo>
                    <a:pt x="223" y="928"/>
                  </a:lnTo>
                  <a:lnTo>
                    <a:pt x="244" y="943"/>
                  </a:lnTo>
                  <a:lnTo>
                    <a:pt x="270" y="951"/>
                  </a:lnTo>
                  <a:lnTo>
                    <a:pt x="297" y="954"/>
                  </a:lnTo>
                  <a:lnTo>
                    <a:pt x="773" y="954"/>
                  </a:lnTo>
                  <a:lnTo>
                    <a:pt x="800" y="951"/>
                  </a:lnTo>
                  <a:lnTo>
                    <a:pt x="825" y="943"/>
                  </a:lnTo>
                  <a:lnTo>
                    <a:pt x="848" y="928"/>
                  </a:lnTo>
                  <a:lnTo>
                    <a:pt x="866" y="910"/>
                  </a:lnTo>
                  <a:lnTo>
                    <a:pt x="880" y="888"/>
                  </a:lnTo>
                  <a:lnTo>
                    <a:pt x="889" y="862"/>
                  </a:lnTo>
                  <a:lnTo>
                    <a:pt x="892" y="835"/>
                  </a:lnTo>
                  <a:lnTo>
                    <a:pt x="892" y="298"/>
                  </a:lnTo>
                  <a:lnTo>
                    <a:pt x="889" y="271"/>
                  </a:lnTo>
                  <a:lnTo>
                    <a:pt x="880" y="246"/>
                  </a:lnTo>
                  <a:lnTo>
                    <a:pt x="866" y="223"/>
                  </a:lnTo>
                  <a:lnTo>
                    <a:pt x="848" y="205"/>
                  </a:lnTo>
                  <a:lnTo>
                    <a:pt x="825" y="191"/>
                  </a:lnTo>
                  <a:lnTo>
                    <a:pt x="800" y="182"/>
                  </a:lnTo>
                  <a:lnTo>
                    <a:pt x="773" y="179"/>
                  </a:lnTo>
                  <a:lnTo>
                    <a:pt x="297" y="179"/>
                  </a:lnTo>
                  <a:close/>
                  <a:moveTo>
                    <a:pt x="178" y="0"/>
                  </a:moveTo>
                  <a:lnTo>
                    <a:pt x="892" y="0"/>
                  </a:lnTo>
                  <a:lnTo>
                    <a:pt x="924" y="3"/>
                  </a:lnTo>
                  <a:lnTo>
                    <a:pt x="954" y="12"/>
                  </a:lnTo>
                  <a:lnTo>
                    <a:pt x="982" y="25"/>
                  </a:lnTo>
                  <a:lnTo>
                    <a:pt x="1007" y="42"/>
                  </a:lnTo>
                  <a:lnTo>
                    <a:pt x="1029" y="64"/>
                  </a:lnTo>
                  <a:lnTo>
                    <a:pt x="1046" y="89"/>
                  </a:lnTo>
                  <a:lnTo>
                    <a:pt x="1060" y="117"/>
                  </a:lnTo>
                  <a:lnTo>
                    <a:pt x="1068" y="147"/>
                  </a:lnTo>
                  <a:lnTo>
                    <a:pt x="1071" y="179"/>
                  </a:lnTo>
                  <a:lnTo>
                    <a:pt x="1071" y="954"/>
                  </a:lnTo>
                  <a:lnTo>
                    <a:pt x="1068" y="987"/>
                  </a:lnTo>
                  <a:lnTo>
                    <a:pt x="1060" y="1017"/>
                  </a:lnTo>
                  <a:lnTo>
                    <a:pt x="1046" y="1045"/>
                  </a:lnTo>
                  <a:lnTo>
                    <a:pt x="1029" y="1069"/>
                  </a:lnTo>
                  <a:lnTo>
                    <a:pt x="1007" y="1091"/>
                  </a:lnTo>
                  <a:lnTo>
                    <a:pt x="982" y="1110"/>
                  </a:lnTo>
                  <a:lnTo>
                    <a:pt x="954" y="1123"/>
                  </a:lnTo>
                  <a:lnTo>
                    <a:pt x="924" y="1131"/>
                  </a:lnTo>
                  <a:lnTo>
                    <a:pt x="892" y="1133"/>
                  </a:lnTo>
                  <a:lnTo>
                    <a:pt x="178" y="1133"/>
                  </a:lnTo>
                  <a:lnTo>
                    <a:pt x="146" y="1131"/>
                  </a:lnTo>
                  <a:lnTo>
                    <a:pt x="116" y="1123"/>
                  </a:lnTo>
                  <a:lnTo>
                    <a:pt x="89" y="1110"/>
                  </a:lnTo>
                  <a:lnTo>
                    <a:pt x="64" y="1091"/>
                  </a:lnTo>
                  <a:lnTo>
                    <a:pt x="42" y="1069"/>
                  </a:lnTo>
                  <a:lnTo>
                    <a:pt x="24" y="1045"/>
                  </a:lnTo>
                  <a:lnTo>
                    <a:pt x="11" y="1017"/>
                  </a:lnTo>
                  <a:lnTo>
                    <a:pt x="2" y="987"/>
                  </a:lnTo>
                  <a:lnTo>
                    <a:pt x="0" y="954"/>
                  </a:lnTo>
                  <a:lnTo>
                    <a:pt x="0" y="179"/>
                  </a:lnTo>
                  <a:lnTo>
                    <a:pt x="2" y="147"/>
                  </a:lnTo>
                  <a:lnTo>
                    <a:pt x="11" y="117"/>
                  </a:lnTo>
                  <a:lnTo>
                    <a:pt x="24" y="89"/>
                  </a:lnTo>
                  <a:lnTo>
                    <a:pt x="42" y="64"/>
                  </a:lnTo>
                  <a:lnTo>
                    <a:pt x="64" y="42"/>
                  </a:lnTo>
                  <a:lnTo>
                    <a:pt x="89" y="25"/>
                  </a:lnTo>
                  <a:lnTo>
                    <a:pt x="116" y="12"/>
                  </a:lnTo>
                  <a:lnTo>
                    <a:pt x="146" y="3"/>
                  </a:lnTo>
                  <a:lnTo>
                    <a:pt x="1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60"/>
            <p:cNvSpPr>
              <a:spLocks/>
            </p:cNvSpPr>
            <p:nvPr/>
          </p:nvSpPr>
          <p:spPr bwMode="auto">
            <a:xfrm>
              <a:off x="5797550" y="6080126"/>
              <a:ext cx="28575" cy="28575"/>
            </a:xfrm>
            <a:custGeom>
              <a:avLst/>
              <a:gdLst>
                <a:gd name="T0" fmla="*/ 119 w 178"/>
                <a:gd name="T1" fmla="*/ 0 h 179"/>
                <a:gd name="T2" fmla="*/ 134 w 178"/>
                <a:gd name="T3" fmla="*/ 2 h 179"/>
                <a:gd name="T4" fmla="*/ 148 w 178"/>
                <a:gd name="T5" fmla="*/ 7 h 179"/>
                <a:gd name="T6" fmla="*/ 161 w 178"/>
                <a:gd name="T7" fmla="*/ 17 h 179"/>
                <a:gd name="T8" fmla="*/ 171 w 178"/>
                <a:gd name="T9" fmla="*/ 30 h 179"/>
                <a:gd name="T10" fmla="*/ 176 w 178"/>
                <a:gd name="T11" fmla="*/ 44 h 179"/>
                <a:gd name="T12" fmla="*/ 178 w 178"/>
                <a:gd name="T13" fmla="*/ 59 h 179"/>
                <a:gd name="T14" fmla="*/ 176 w 178"/>
                <a:gd name="T15" fmla="*/ 75 h 179"/>
                <a:gd name="T16" fmla="*/ 171 w 178"/>
                <a:gd name="T17" fmla="*/ 89 h 179"/>
                <a:gd name="T18" fmla="*/ 161 w 178"/>
                <a:gd name="T19" fmla="*/ 102 h 179"/>
                <a:gd name="T20" fmla="*/ 102 w 178"/>
                <a:gd name="T21" fmla="*/ 161 h 179"/>
                <a:gd name="T22" fmla="*/ 89 w 178"/>
                <a:gd name="T23" fmla="*/ 171 h 179"/>
                <a:gd name="T24" fmla="*/ 75 w 178"/>
                <a:gd name="T25" fmla="*/ 177 h 179"/>
                <a:gd name="T26" fmla="*/ 59 w 178"/>
                <a:gd name="T27" fmla="*/ 179 h 179"/>
                <a:gd name="T28" fmla="*/ 44 w 178"/>
                <a:gd name="T29" fmla="*/ 177 h 179"/>
                <a:gd name="T30" fmla="*/ 30 w 178"/>
                <a:gd name="T31" fmla="*/ 171 h 179"/>
                <a:gd name="T32" fmla="*/ 17 w 178"/>
                <a:gd name="T33" fmla="*/ 161 h 179"/>
                <a:gd name="T34" fmla="*/ 8 w 178"/>
                <a:gd name="T35" fmla="*/ 148 h 179"/>
                <a:gd name="T36" fmla="*/ 2 w 178"/>
                <a:gd name="T37" fmla="*/ 134 h 179"/>
                <a:gd name="T38" fmla="*/ 0 w 178"/>
                <a:gd name="T39" fmla="*/ 119 h 179"/>
                <a:gd name="T40" fmla="*/ 2 w 178"/>
                <a:gd name="T41" fmla="*/ 104 h 179"/>
                <a:gd name="T42" fmla="*/ 8 w 178"/>
                <a:gd name="T43" fmla="*/ 90 h 179"/>
                <a:gd name="T44" fmla="*/ 17 w 178"/>
                <a:gd name="T45" fmla="*/ 77 h 179"/>
                <a:gd name="T46" fmla="*/ 77 w 178"/>
                <a:gd name="T47" fmla="*/ 17 h 179"/>
                <a:gd name="T48" fmla="*/ 90 w 178"/>
                <a:gd name="T49" fmla="*/ 7 h 179"/>
                <a:gd name="T50" fmla="*/ 104 w 178"/>
                <a:gd name="T51" fmla="*/ 2 h 179"/>
                <a:gd name="T52" fmla="*/ 119 w 178"/>
                <a:gd name="T53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8" h="179">
                  <a:moveTo>
                    <a:pt x="119" y="0"/>
                  </a:moveTo>
                  <a:lnTo>
                    <a:pt x="134" y="2"/>
                  </a:lnTo>
                  <a:lnTo>
                    <a:pt x="148" y="7"/>
                  </a:lnTo>
                  <a:lnTo>
                    <a:pt x="161" y="17"/>
                  </a:lnTo>
                  <a:lnTo>
                    <a:pt x="171" y="30"/>
                  </a:lnTo>
                  <a:lnTo>
                    <a:pt x="176" y="44"/>
                  </a:lnTo>
                  <a:lnTo>
                    <a:pt x="178" y="59"/>
                  </a:lnTo>
                  <a:lnTo>
                    <a:pt x="176" y="75"/>
                  </a:lnTo>
                  <a:lnTo>
                    <a:pt x="171" y="89"/>
                  </a:lnTo>
                  <a:lnTo>
                    <a:pt x="161" y="102"/>
                  </a:lnTo>
                  <a:lnTo>
                    <a:pt x="102" y="161"/>
                  </a:lnTo>
                  <a:lnTo>
                    <a:pt x="89" y="171"/>
                  </a:lnTo>
                  <a:lnTo>
                    <a:pt x="75" y="177"/>
                  </a:lnTo>
                  <a:lnTo>
                    <a:pt x="59" y="179"/>
                  </a:lnTo>
                  <a:lnTo>
                    <a:pt x="44" y="177"/>
                  </a:lnTo>
                  <a:lnTo>
                    <a:pt x="30" y="171"/>
                  </a:lnTo>
                  <a:lnTo>
                    <a:pt x="17" y="161"/>
                  </a:lnTo>
                  <a:lnTo>
                    <a:pt x="8" y="148"/>
                  </a:lnTo>
                  <a:lnTo>
                    <a:pt x="2" y="134"/>
                  </a:lnTo>
                  <a:lnTo>
                    <a:pt x="0" y="119"/>
                  </a:lnTo>
                  <a:lnTo>
                    <a:pt x="2" y="104"/>
                  </a:lnTo>
                  <a:lnTo>
                    <a:pt x="8" y="90"/>
                  </a:lnTo>
                  <a:lnTo>
                    <a:pt x="17" y="77"/>
                  </a:lnTo>
                  <a:lnTo>
                    <a:pt x="77" y="17"/>
                  </a:lnTo>
                  <a:lnTo>
                    <a:pt x="90" y="7"/>
                  </a:lnTo>
                  <a:lnTo>
                    <a:pt x="104" y="2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61"/>
            <p:cNvSpPr>
              <a:spLocks/>
            </p:cNvSpPr>
            <p:nvPr/>
          </p:nvSpPr>
          <p:spPr bwMode="auto">
            <a:xfrm>
              <a:off x="5797550" y="6118226"/>
              <a:ext cx="28575" cy="28575"/>
            </a:xfrm>
            <a:custGeom>
              <a:avLst/>
              <a:gdLst>
                <a:gd name="T0" fmla="*/ 59 w 178"/>
                <a:gd name="T1" fmla="*/ 0 h 179"/>
                <a:gd name="T2" fmla="*/ 75 w 178"/>
                <a:gd name="T3" fmla="*/ 3 h 179"/>
                <a:gd name="T4" fmla="*/ 89 w 178"/>
                <a:gd name="T5" fmla="*/ 8 h 179"/>
                <a:gd name="T6" fmla="*/ 102 w 178"/>
                <a:gd name="T7" fmla="*/ 18 h 179"/>
                <a:gd name="T8" fmla="*/ 161 w 178"/>
                <a:gd name="T9" fmla="*/ 78 h 179"/>
                <a:gd name="T10" fmla="*/ 171 w 178"/>
                <a:gd name="T11" fmla="*/ 91 h 179"/>
                <a:gd name="T12" fmla="*/ 176 w 178"/>
                <a:gd name="T13" fmla="*/ 105 h 179"/>
                <a:gd name="T14" fmla="*/ 178 w 178"/>
                <a:gd name="T15" fmla="*/ 120 h 179"/>
                <a:gd name="T16" fmla="*/ 176 w 178"/>
                <a:gd name="T17" fmla="*/ 135 h 179"/>
                <a:gd name="T18" fmla="*/ 171 w 178"/>
                <a:gd name="T19" fmla="*/ 149 h 179"/>
                <a:gd name="T20" fmla="*/ 161 w 178"/>
                <a:gd name="T21" fmla="*/ 162 h 179"/>
                <a:gd name="T22" fmla="*/ 148 w 178"/>
                <a:gd name="T23" fmla="*/ 172 h 179"/>
                <a:gd name="T24" fmla="*/ 134 w 178"/>
                <a:gd name="T25" fmla="*/ 177 h 179"/>
                <a:gd name="T26" fmla="*/ 119 w 178"/>
                <a:gd name="T27" fmla="*/ 179 h 179"/>
                <a:gd name="T28" fmla="*/ 104 w 178"/>
                <a:gd name="T29" fmla="*/ 177 h 179"/>
                <a:gd name="T30" fmla="*/ 90 w 178"/>
                <a:gd name="T31" fmla="*/ 172 h 179"/>
                <a:gd name="T32" fmla="*/ 77 w 178"/>
                <a:gd name="T33" fmla="*/ 162 h 179"/>
                <a:gd name="T34" fmla="*/ 17 w 178"/>
                <a:gd name="T35" fmla="*/ 102 h 179"/>
                <a:gd name="T36" fmla="*/ 8 w 178"/>
                <a:gd name="T37" fmla="*/ 89 h 179"/>
                <a:gd name="T38" fmla="*/ 2 w 178"/>
                <a:gd name="T39" fmla="*/ 75 h 179"/>
                <a:gd name="T40" fmla="*/ 0 w 178"/>
                <a:gd name="T41" fmla="*/ 60 h 179"/>
                <a:gd name="T42" fmla="*/ 2 w 178"/>
                <a:gd name="T43" fmla="*/ 45 h 179"/>
                <a:gd name="T44" fmla="*/ 8 w 178"/>
                <a:gd name="T45" fmla="*/ 31 h 179"/>
                <a:gd name="T46" fmla="*/ 17 w 178"/>
                <a:gd name="T47" fmla="*/ 18 h 179"/>
                <a:gd name="T48" fmla="*/ 30 w 178"/>
                <a:gd name="T49" fmla="*/ 8 h 179"/>
                <a:gd name="T50" fmla="*/ 44 w 178"/>
                <a:gd name="T51" fmla="*/ 3 h 179"/>
                <a:gd name="T52" fmla="*/ 59 w 178"/>
                <a:gd name="T53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8" h="179">
                  <a:moveTo>
                    <a:pt x="59" y="0"/>
                  </a:moveTo>
                  <a:lnTo>
                    <a:pt x="75" y="3"/>
                  </a:lnTo>
                  <a:lnTo>
                    <a:pt x="89" y="8"/>
                  </a:lnTo>
                  <a:lnTo>
                    <a:pt x="102" y="18"/>
                  </a:lnTo>
                  <a:lnTo>
                    <a:pt x="161" y="78"/>
                  </a:lnTo>
                  <a:lnTo>
                    <a:pt x="171" y="91"/>
                  </a:lnTo>
                  <a:lnTo>
                    <a:pt x="176" y="105"/>
                  </a:lnTo>
                  <a:lnTo>
                    <a:pt x="178" y="120"/>
                  </a:lnTo>
                  <a:lnTo>
                    <a:pt x="176" y="135"/>
                  </a:lnTo>
                  <a:lnTo>
                    <a:pt x="171" y="149"/>
                  </a:lnTo>
                  <a:lnTo>
                    <a:pt x="161" y="162"/>
                  </a:lnTo>
                  <a:lnTo>
                    <a:pt x="148" y="172"/>
                  </a:lnTo>
                  <a:lnTo>
                    <a:pt x="134" y="177"/>
                  </a:lnTo>
                  <a:lnTo>
                    <a:pt x="119" y="179"/>
                  </a:lnTo>
                  <a:lnTo>
                    <a:pt x="104" y="177"/>
                  </a:lnTo>
                  <a:lnTo>
                    <a:pt x="90" y="172"/>
                  </a:lnTo>
                  <a:lnTo>
                    <a:pt x="77" y="162"/>
                  </a:lnTo>
                  <a:lnTo>
                    <a:pt x="17" y="102"/>
                  </a:lnTo>
                  <a:lnTo>
                    <a:pt x="8" y="89"/>
                  </a:lnTo>
                  <a:lnTo>
                    <a:pt x="2" y="75"/>
                  </a:lnTo>
                  <a:lnTo>
                    <a:pt x="0" y="60"/>
                  </a:lnTo>
                  <a:lnTo>
                    <a:pt x="2" y="45"/>
                  </a:lnTo>
                  <a:lnTo>
                    <a:pt x="8" y="31"/>
                  </a:lnTo>
                  <a:lnTo>
                    <a:pt x="17" y="18"/>
                  </a:lnTo>
                  <a:lnTo>
                    <a:pt x="30" y="8"/>
                  </a:lnTo>
                  <a:lnTo>
                    <a:pt x="44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62"/>
            <p:cNvSpPr>
              <a:spLocks/>
            </p:cNvSpPr>
            <p:nvPr/>
          </p:nvSpPr>
          <p:spPr bwMode="auto">
            <a:xfrm>
              <a:off x="5826125" y="6099176"/>
              <a:ext cx="26988" cy="28575"/>
            </a:xfrm>
            <a:custGeom>
              <a:avLst/>
              <a:gdLst>
                <a:gd name="T0" fmla="*/ 119 w 179"/>
                <a:gd name="T1" fmla="*/ 0 h 179"/>
                <a:gd name="T2" fmla="*/ 135 w 179"/>
                <a:gd name="T3" fmla="*/ 2 h 179"/>
                <a:gd name="T4" fmla="*/ 149 w 179"/>
                <a:gd name="T5" fmla="*/ 8 h 179"/>
                <a:gd name="T6" fmla="*/ 162 w 179"/>
                <a:gd name="T7" fmla="*/ 18 h 179"/>
                <a:gd name="T8" fmla="*/ 171 w 179"/>
                <a:gd name="T9" fmla="*/ 31 h 179"/>
                <a:gd name="T10" fmla="*/ 177 w 179"/>
                <a:gd name="T11" fmla="*/ 45 h 179"/>
                <a:gd name="T12" fmla="*/ 179 w 179"/>
                <a:gd name="T13" fmla="*/ 60 h 179"/>
                <a:gd name="T14" fmla="*/ 177 w 179"/>
                <a:gd name="T15" fmla="*/ 75 h 179"/>
                <a:gd name="T16" fmla="*/ 171 w 179"/>
                <a:gd name="T17" fmla="*/ 89 h 179"/>
                <a:gd name="T18" fmla="*/ 162 w 179"/>
                <a:gd name="T19" fmla="*/ 102 h 179"/>
                <a:gd name="T20" fmla="*/ 102 w 179"/>
                <a:gd name="T21" fmla="*/ 162 h 179"/>
                <a:gd name="T22" fmla="*/ 89 w 179"/>
                <a:gd name="T23" fmla="*/ 172 h 179"/>
                <a:gd name="T24" fmla="*/ 75 w 179"/>
                <a:gd name="T25" fmla="*/ 178 h 179"/>
                <a:gd name="T26" fmla="*/ 60 w 179"/>
                <a:gd name="T27" fmla="*/ 179 h 179"/>
                <a:gd name="T28" fmla="*/ 45 w 179"/>
                <a:gd name="T29" fmla="*/ 178 h 179"/>
                <a:gd name="T30" fmla="*/ 31 w 179"/>
                <a:gd name="T31" fmla="*/ 172 h 179"/>
                <a:gd name="T32" fmla="*/ 18 w 179"/>
                <a:gd name="T33" fmla="*/ 162 h 179"/>
                <a:gd name="T34" fmla="*/ 8 w 179"/>
                <a:gd name="T35" fmla="*/ 149 h 179"/>
                <a:gd name="T36" fmla="*/ 3 w 179"/>
                <a:gd name="T37" fmla="*/ 135 h 179"/>
                <a:gd name="T38" fmla="*/ 0 w 179"/>
                <a:gd name="T39" fmla="*/ 119 h 179"/>
                <a:gd name="T40" fmla="*/ 3 w 179"/>
                <a:gd name="T41" fmla="*/ 104 h 179"/>
                <a:gd name="T42" fmla="*/ 8 w 179"/>
                <a:gd name="T43" fmla="*/ 90 h 179"/>
                <a:gd name="T44" fmla="*/ 18 w 179"/>
                <a:gd name="T45" fmla="*/ 77 h 179"/>
                <a:gd name="T46" fmla="*/ 77 w 179"/>
                <a:gd name="T47" fmla="*/ 18 h 179"/>
                <a:gd name="T48" fmla="*/ 90 w 179"/>
                <a:gd name="T49" fmla="*/ 8 h 179"/>
                <a:gd name="T50" fmla="*/ 104 w 179"/>
                <a:gd name="T51" fmla="*/ 2 h 179"/>
                <a:gd name="T52" fmla="*/ 119 w 179"/>
                <a:gd name="T53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9" h="179">
                  <a:moveTo>
                    <a:pt x="119" y="0"/>
                  </a:moveTo>
                  <a:lnTo>
                    <a:pt x="135" y="2"/>
                  </a:lnTo>
                  <a:lnTo>
                    <a:pt x="149" y="8"/>
                  </a:lnTo>
                  <a:lnTo>
                    <a:pt x="162" y="18"/>
                  </a:lnTo>
                  <a:lnTo>
                    <a:pt x="171" y="31"/>
                  </a:lnTo>
                  <a:lnTo>
                    <a:pt x="177" y="45"/>
                  </a:lnTo>
                  <a:lnTo>
                    <a:pt x="179" y="60"/>
                  </a:lnTo>
                  <a:lnTo>
                    <a:pt x="177" y="75"/>
                  </a:lnTo>
                  <a:lnTo>
                    <a:pt x="171" y="89"/>
                  </a:lnTo>
                  <a:lnTo>
                    <a:pt x="162" y="102"/>
                  </a:lnTo>
                  <a:lnTo>
                    <a:pt x="102" y="162"/>
                  </a:lnTo>
                  <a:lnTo>
                    <a:pt x="89" y="172"/>
                  </a:lnTo>
                  <a:lnTo>
                    <a:pt x="75" y="178"/>
                  </a:lnTo>
                  <a:lnTo>
                    <a:pt x="60" y="179"/>
                  </a:lnTo>
                  <a:lnTo>
                    <a:pt x="45" y="178"/>
                  </a:lnTo>
                  <a:lnTo>
                    <a:pt x="31" y="172"/>
                  </a:lnTo>
                  <a:lnTo>
                    <a:pt x="18" y="162"/>
                  </a:lnTo>
                  <a:lnTo>
                    <a:pt x="8" y="149"/>
                  </a:lnTo>
                  <a:lnTo>
                    <a:pt x="3" y="135"/>
                  </a:lnTo>
                  <a:lnTo>
                    <a:pt x="0" y="119"/>
                  </a:lnTo>
                  <a:lnTo>
                    <a:pt x="3" y="104"/>
                  </a:lnTo>
                  <a:lnTo>
                    <a:pt x="8" y="90"/>
                  </a:lnTo>
                  <a:lnTo>
                    <a:pt x="18" y="77"/>
                  </a:lnTo>
                  <a:lnTo>
                    <a:pt x="77" y="18"/>
                  </a:lnTo>
                  <a:lnTo>
                    <a:pt x="90" y="8"/>
                  </a:lnTo>
                  <a:lnTo>
                    <a:pt x="104" y="2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63"/>
            <p:cNvSpPr>
              <a:spLocks/>
            </p:cNvSpPr>
            <p:nvPr/>
          </p:nvSpPr>
          <p:spPr bwMode="auto">
            <a:xfrm>
              <a:off x="5491163" y="5776913"/>
              <a:ext cx="409575" cy="247650"/>
            </a:xfrm>
            <a:custGeom>
              <a:avLst/>
              <a:gdLst>
                <a:gd name="T0" fmla="*/ 2280 w 2580"/>
                <a:gd name="T1" fmla="*/ 0 h 1552"/>
                <a:gd name="T2" fmla="*/ 2295 w 2580"/>
                <a:gd name="T3" fmla="*/ 2 h 1552"/>
                <a:gd name="T4" fmla="*/ 2309 w 2580"/>
                <a:gd name="T5" fmla="*/ 7 h 1552"/>
                <a:gd name="T6" fmla="*/ 2322 w 2580"/>
                <a:gd name="T7" fmla="*/ 16 h 1552"/>
                <a:gd name="T8" fmla="*/ 2332 w 2580"/>
                <a:gd name="T9" fmla="*/ 28 h 1552"/>
                <a:gd name="T10" fmla="*/ 2339 w 2580"/>
                <a:gd name="T11" fmla="*/ 42 h 1552"/>
                <a:gd name="T12" fmla="*/ 2342 w 2580"/>
                <a:gd name="T13" fmla="*/ 57 h 1552"/>
                <a:gd name="T14" fmla="*/ 2341 w 2580"/>
                <a:gd name="T15" fmla="*/ 72 h 1552"/>
                <a:gd name="T16" fmla="*/ 2336 w 2580"/>
                <a:gd name="T17" fmla="*/ 86 h 1552"/>
                <a:gd name="T18" fmla="*/ 2327 w 2580"/>
                <a:gd name="T19" fmla="*/ 99 h 1552"/>
                <a:gd name="T20" fmla="*/ 2315 w 2580"/>
                <a:gd name="T21" fmla="*/ 110 h 1552"/>
                <a:gd name="T22" fmla="*/ 1074 w 2580"/>
                <a:gd name="T23" fmla="*/ 941 h 1552"/>
                <a:gd name="T24" fmla="*/ 2504 w 2580"/>
                <a:gd name="T25" fmla="*/ 503 h 1552"/>
                <a:gd name="T26" fmla="*/ 2519 w 2580"/>
                <a:gd name="T27" fmla="*/ 501 h 1552"/>
                <a:gd name="T28" fmla="*/ 2534 w 2580"/>
                <a:gd name="T29" fmla="*/ 502 h 1552"/>
                <a:gd name="T30" fmla="*/ 2549 w 2580"/>
                <a:gd name="T31" fmla="*/ 507 h 1552"/>
                <a:gd name="T32" fmla="*/ 2561 w 2580"/>
                <a:gd name="T33" fmla="*/ 517 h 1552"/>
                <a:gd name="T34" fmla="*/ 2571 w 2580"/>
                <a:gd name="T35" fmla="*/ 529 h 1552"/>
                <a:gd name="T36" fmla="*/ 2577 w 2580"/>
                <a:gd name="T37" fmla="*/ 543 h 1552"/>
                <a:gd name="T38" fmla="*/ 2580 w 2580"/>
                <a:gd name="T39" fmla="*/ 559 h 1552"/>
                <a:gd name="T40" fmla="*/ 2578 w 2580"/>
                <a:gd name="T41" fmla="*/ 574 h 1552"/>
                <a:gd name="T42" fmla="*/ 2573 w 2580"/>
                <a:gd name="T43" fmla="*/ 588 h 1552"/>
                <a:gd name="T44" fmla="*/ 2564 w 2580"/>
                <a:gd name="T45" fmla="*/ 600 h 1552"/>
                <a:gd name="T46" fmla="*/ 2552 w 2580"/>
                <a:gd name="T47" fmla="*/ 611 h 1552"/>
                <a:gd name="T48" fmla="*/ 2538 w 2580"/>
                <a:gd name="T49" fmla="*/ 618 h 1552"/>
                <a:gd name="T50" fmla="*/ 730 w 2580"/>
                <a:gd name="T51" fmla="*/ 1170 h 1552"/>
                <a:gd name="T52" fmla="*/ 174 w 2580"/>
                <a:gd name="T53" fmla="*/ 1542 h 1552"/>
                <a:gd name="T54" fmla="*/ 158 w 2580"/>
                <a:gd name="T55" fmla="*/ 1550 h 1552"/>
                <a:gd name="T56" fmla="*/ 141 w 2580"/>
                <a:gd name="T57" fmla="*/ 1552 h 1552"/>
                <a:gd name="T58" fmla="*/ 127 w 2580"/>
                <a:gd name="T59" fmla="*/ 1551 h 1552"/>
                <a:gd name="T60" fmla="*/ 113 w 2580"/>
                <a:gd name="T61" fmla="*/ 1545 h 1552"/>
                <a:gd name="T62" fmla="*/ 101 w 2580"/>
                <a:gd name="T63" fmla="*/ 1537 h 1552"/>
                <a:gd name="T64" fmla="*/ 92 w 2580"/>
                <a:gd name="T65" fmla="*/ 1526 h 1552"/>
                <a:gd name="T66" fmla="*/ 85 w 2580"/>
                <a:gd name="T67" fmla="*/ 1512 h 1552"/>
                <a:gd name="T68" fmla="*/ 82 w 2580"/>
                <a:gd name="T69" fmla="*/ 1496 h 1552"/>
                <a:gd name="T70" fmla="*/ 83 w 2580"/>
                <a:gd name="T71" fmla="*/ 1481 h 1552"/>
                <a:gd name="T72" fmla="*/ 87 w 2580"/>
                <a:gd name="T73" fmla="*/ 1466 h 1552"/>
                <a:gd name="T74" fmla="*/ 96 w 2580"/>
                <a:gd name="T75" fmla="*/ 1453 h 1552"/>
                <a:gd name="T76" fmla="*/ 108 w 2580"/>
                <a:gd name="T77" fmla="*/ 1443 h 1552"/>
                <a:gd name="T78" fmla="*/ 335 w 2580"/>
                <a:gd name="T79" fmla="*/ 1291 h 1552"/>
                <a:gd name="T80" fmla="*/ 76 w 2580"/>
                <a:gd name="T81" fmla="*/ 1371 h 1552"/>
                <a:gd name="T82" fmla="*/ 70 w 2580"/>
                <a:gd name="T83" fmla="*/ 1372 h 1552"/>
                <a:gd name="T84" fmla="*/ 65 w 2580"/>
                <a:gd name="T85" fmla="*/ 1373 h 1552"/>
                <a:gd name="T86" fmla="*/ 59 w 2580"/>
                <a:gd name="T87" fmla="*/ 1373 h 1552"/>
                <a:gd name="T88" fmla="*/ 44 w 2580"/>
                <a:gd name="T89" fmla="*/ 1372 h 1552"/>
                <a:gd name="T90" fmla="*/ 30 w 2580"/>
                <a:gd name="T91" fmla="*/ 1365 h 1552"/>
                <a:gd name="T92" fmla="*/ 18 w 2580"/>
                <a:gd name="T93" fmla="*/ 1357 h 1552"/>
                <a:gd name="T94" fmla="*/ 8 w 2580"/>
                <a:gd name="T95" fmla="*/ 1346 h 1552"/>
                <a:gd name="T96" fmla="*/ 2 w 2580"/>
                <a:gd name="T97" fmla="*/ 1331 h 1552"/>
                <a:gd name="T98" fmla="*/ 0 w 2580"/>
                <a:gd name="T99" fmla="*/ 1315 h 1552"/>
                <a:gd name="T100" fmla="*/ 1 w 2580"/>
                <a:gd name="T101" fmla="*/ 1300 h 1552"/>
                <a:gd name="T102" fmla="*/ 6 w 2580"/>
                <a:gd name="T103" fmla="*/ 1286 h 1552"/>
                <a:gd name="T104" fmla="*/ 15 w 2580"/>
                <a:gd name="T105" fmla="*/ 1273 h 1552"/>
                <a:gd name="T106" fmla="*/ 27 w 2580"/>
                <a:gd name="T107" fmla="*/ 1263 h 1552"/>
                <a:gd name="T108" fmla="*/ 42 w 2580"/>
                <a:gd name="T109" fmla="*/ 1257 h 1552"/>
                <a:gd name="T110" fmla="*/ 678 w 2580"/>
                <a:gd name="T111" fmla="*/ 1061 h 1552"/>
                <a:gd name="T112" fmla="*/ 2249 w 2580"/>
                <a:gd name="T113" fmla="*/ 11 h 1552"/>
                <a:gd name="T114" fmla="*/ 2264 w 2580"/>
                <a:gd name="T115" fmla="*/ 4 h 1552"/>
                <a:gd name="T116" fmla="*/ 2280 w 2580"/>
                <a:gd name="T117" fmla="*/ 0 h 1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80" h="1552">
                  <a:moveTo>
                    <a:pt x="2280" y="0"/>
                  </a:moveTo>
                  <a:lnTo>
                    <a:pt x="2295" y="2"/>
                  </a:lnTo>
                  <a:lnTo>
                    <a:pt x="2309" y="7"/>
                  </a:lnTo>
                  <a:lnTo>
                    <a:pt x="2322" y="16"/>
                  </a:lnTo>
                  <a:lnTo>
                    <a:pt x="2332" y="28"/>
                  </a:lnTo>
                  <a:lnTo>
                    <a:pt x="2339" y="42"/>
                  </a:lnTo>
                  <a:lnTo>
                    <a:pt x="2342" y="57"/>
                  </a:lnTo>
                  <a:lnTo>
                    <a:pt x="2341" y="72"/>
                  </a:lnTo>
                  <a:lnTo>
                    <a:pt x="2336" y="86"/>
                  </a:lnTo>
                  <a:lnTo>
                    <a:pt x="2327" y="99"/>
                  </a:lnTo>
                  <a:lnTo>
                    <a:pt x="2315" y="110"/>
                  </a:lnTo>
                  <a:lnTo>
                    <a:pt x="1074" y="941"/>
                  </a:lnTo>
                  <a:lnTo>
                    <a:pt x="2504" y="503"/>
                  </a:lnTo>
                  <a:lnTo>
                    <a:pt x="2519" y="501"/>
                  </a:lnTo>
                  <a:lnTo>
                    <a:pt x="2534" y="502"/>
                  </a:lnTo>
                  <a:lnTo>
                    <a:pt x="2549" y="507"/>
                  </a:lnTo>
                  <a:lnTo>
                    <a:pt x="2561" y="517"/>
                  </a:lnTo>
                  <a:lnTo>
                    <a:pt x="2571" y="529"/>
                  </a:lnTo>
                  <a:lnTo>
                    <a:pt x="2577" y="543"/>
                  </a:lnTo>
                  <a:lnTo>
                    <a:pt x="2580" y="559"/>
                  </a:lnTo>
                  <a:lnTo>
                    <a:pt x="2578" y="574"/>
                  </a:lnTo>
                  <a:lnTo>
                    <a:pt x="2573" y="588"/>
                  </a:lnTo>
                  <a:lnTo>
                    <a:pt x="2564" y="600"/>
                  </a:lnTo>
                  <a:lnTo>
                    <a:pt x="2552" y="611"/>
                  </a:lnTo>
                  <a:lnTo>
                    <a:pt x="2538" y="618"/>
                  </a:lnTo>
                  <a:lnTo>
                    <a:pt x="730" y="1170"/>
                  </a:lnTo>
                  <a:lnTo>
                    <a:pt x="174" y="1542"/>
                  </a:lnTo>
                  <a:lnTo>
                    <a:pt x="158" y="1550"/>
                  </a:lnTo>
                  <a:lnTo>
                    <a:pt x="141" y="1552"/>
                  </a:lnTo>
                  <a:lnTo>
                    <a:pt x="127" y="1551"/>
                  </a:lnTo>
                  <a:lnTo>
                    <a:pt x="113" y="1545"/>
                  </a:lnTo>
                  <a:lnTo>
                    <a:pt x="101" y="1537"/>
                  </a:lnTo>
                  <a:lnTo>
                    <a:pt x="92" y="1526"/>
                  </a:lnTo>
                  <a:lnTo>
                    <a:pt x="85" y="1512"/>
                  </a:lnTo>
                  <a:lnTo>
                    <a:pt x="82" y="1496"/>
                  </a:lnTo>
                  <a:lnTo>
                    <a:pt x="83" y="1481"/>
                  </a:lnTo>
                  <a:lnTo>
                    <a:pt x="87" y="1466"/>
                  </a:lnTo>
                  <a:lnTo>
                    <a:pt x="96" y="1453"/>
                  </a:lnTo>
                  <a:lnTo>
                    <a:pt x="108" y="1443"/>
                  </a:lnTo>
                  <a:lnTo>
                    <a:pt x="335" y="1291"/>
                  </a:lnTo>
                  <a:lnTo>
                    <a:pt x="76" y="1371"/>
                  </a:lnTo>
                  <a:lnTo>
                    <a:pt x="70" y="1372"/>
                  </a:lnTo>
                  <a:lnTo>
                    <a:pt x="65" y="1373"/>
                  </a:lnTo>
                  <a:lnTo>
                    <a:pt x="59" y="1373"/>
                  </a:lnTo>
                  <a:lnTo>
                    <a:pt x="44" y="1372"/>
                  </a:lnTo>
                  <a:lnTo>
                    <a:pt x="30" y="1365"/>
                  </a:lnTo>
                  <a:lnTo>
                    <a:pt x="18" y="1357"/>
                  </a:lnTo>
                  <a:lnTo>
                    <a:pt x="8" y="1346"/>
                  </a:lnTo>
                  <a:lnTo>
                    <a:pt x="2" y="1331"/>
                  </a:lnTo>
                  <a:lnTo>
                    <a:pt x="0" y="1315"/>
                  </a:lnTo>
                  <a:lnTo>
                    <a:pt x="1" y="1300"/>
                  </a:lnTo>
                  <a:lnTo>
                    <a:pt x="6" y="1286"/>
                  </a:lnTo>
                  <a:lnTo>
                    <a:pt x="15" y="1273"/>
                  </a:lnTo>
                  <a:lnTo>
                    <a:pt x="27" y="1263"/>
                  </a:lnTo>
                  <a:lnTo>
                    <a:pt x="42" y="1257"/>
                  </a:lnTo>
                  <a:lnTo>
                    <a:pt x="678" y="1061"/>
                  </a:lnTo>
                  <a:lnTo>
                    <a:pt x="2249" y="11"/>
                  </a:lnTo>
                  <a:lnTo>
                    <a:pt x="2264" y="4"/>
                  </a:lnTo>
                  <a:lnTo>
                    <a:pt x="22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0" name="Group 176"/>
          <p:cNvGrpSpPr/>
          <p:nvPr/>
        </p:nvGrpSpPr>
        <p:grpSpPr>
          <a:xfrm>
            <a:off x="7545067" y="4396468"/>
            <a:ext cx="411163" cy="557213"/>
            <a:chOff x="4479925" y="5775325"/>
            <a:chExt cx="411163" cy="557213"/>
          </a:xfrm>
          <a:solidFill>
            <a:srgbClr val="000000"/>
          </a:solidFill>
        </p:grpSpPr>
        <p:sp>
          <p:nvSpPr>
            <p:cNvPr id="551" name="Freeform 68"/>
            <p:cNvSpPr>
              <a:spLocks/>
            </p:cNvSpPr>
            <p:nvPr/>
          </p:nvSpPr>
          <p:spPr bwMode="auto">
            <a:xfrm>
              <a:off x="4633913" y="5775325"/>
              <a:ext cx="73025" cy="112713"/>
            </a:xfrm>
            <a:custGeom>
              <a:avLst/>
              <a:gdLst>
                <a:gd name="T0" fmla="*/ 325 w 421"/>
                <a:gd name="T1" fmla="*/ 0 h 712"/>
                <a:gd name="T2" fmla="*/ 340 w 421"/>
                <a:gd name="T3" fmla="*/ 2 h 712"/>
                <a:gd name="T4" fmla="*/ 354 w 421"/>
                <a:gd name="T5" fmla="*/ 9 h 712"/>
                <a:gd name="T6" fmla="*/ 366 w 421"/>
                <a:gd name="T7" fmla="*/ 22 h 712"/>
                <a:gd name="T8" fmla="*/ 374 w 421"/>
                <a:gd name="T9" fmla="*/ 37 h 712"/>
                <a:gd name="T10" fmla="*/ 377 w 421"/>
                <a:gd name="T11" fmla="*/ 54 h 712"/>
                <a:gd name="T12" fmla="*/ 421 w 421"/>
                <a:gd name="T13" fmla="*/ 612 h 712"/>
                <a:gd name="T14" fmla="*/ 420 w 421"/>
                <a:gd name="T15" fmla="*/ 629 h 712"/>
                <a:gd name="T16" fmla="*/ 415 w 421"/>
                <a:gd name="T17" fmla="*/ 645 h 712"/>
                <a:gd name="T18" fmla="*/ 405 w 421"/>
                <a:gd name="T19" fmla="*/ 658 h 712"/>
                <a:gd name="T20" fmla="*/ 393 w 421"/>
                <a:gd name="T21" fmla="*/ 669 h 712"/>
                <a:gd name="T22" fmla="*/ 378 w 421"/>
                <a:gd name="T23" fmla="*/ 675 h 712"/>
                <a:gd name="T24" fmla="*/ 220 w 421"/>
                <a:gd name="T25" fmla="*/ 711 h 712"/>
                <a:gd name="T26" fmla="*/ 214 w 421"/>
                <a:gd name="T27" fmla="*/ 712 h 712"/>
                <a:gd name="T28" fmla="*/ 209 w 421"/>
                <a:gd name="T29" fmla="*/ 712 h 712"/>
                <a:gd name="T30" fmla="*/ 191 w 421"/>
                <a:gd name="T31" fmla="*/ 710 h 712"/>
                <a:gd name="T32" fmla="*/ 177 w 421"/>
                <a:gd name="T33" fmla="*/ 701 h 712"/>
                <a:gd name="T34" fmla="*/ 165 w 421"/>
                <a:gd name="T35" fmla="*/ 689 h 712"/>
                <a:gd name="T36" fmla="*/ 157 w 421"/>
                <a:gd name="T37" fmla="*/ 672 h 712"/>
                <a:gd name="T38" fmla="*/ 2 w 421"/>
                <a:gd name="T39" fmla="*/ 164 h 712"/>
                <a:gd name="T40" fmla="*/ 0 w 421"/>
                <a:gd name="T41" fmla="*/ 148 h 712"/>
                <a:gd name="T42" fmla="*/ 1 w 421"/>
                <a:gd name="T43" fmla="*/ 133 h 712"/>
                <a:gd name="T44" fmla="*/ 6 w 421"/>
                <a:gd name="T45" fmla="*/ 118 h 712"/>
                <a:gd name="T46" fmla="*/ 14 w 421"/>
                <a:gd name="T47" fmla="*/ 105 h 712"/>
                <a:gd name="T48" fmla="*/ 25 w 421"/>
                <a:gd name="T49" fmla="*/ 94 h 712"/>
                <a:gd name="T50" fmla="*/ 38 w 421"/>
                <a:gd name="T51" fmla="*/ 88 h 712"/>
                <a:gd name="T52" fmla="*/ 309 w 421"/>
                <a:gd name="T53" fmla="*/ 2 h 712"/>
                <a:gd name="T54" fmla="*/ 325 w 421"/>
                <a:gd name="T55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21" h="712">
                  <a:moveTo>
                    <a:pt x="325" y="0"/>
                  </a:moveTo>
                  <a:lnTo>
                    <a:pt x="340" y="2"/>
                  </a:lnTo>
                  <a:lnTo>
                    <a:pt x="354" y="9"/>
                  </a:lnTo>
                  <a:lnTo>
                    <a:pt x="366" y="22"/>
                  </a:lnTo>
                  <a:lnTo>
                    <a:pt x="374" y="37"/>
                  </a:lnTo>
                  <a:lnTo>
                    <a:pt x="377" y="54"/>
                  </a:lnTo>
                  <a:lnTo>
                    <a:pt x="421" y="612"/>
                  </a:lnTo>
                  <a:lnTo>
                    <a:pt x="420" y="629"/>
                  </a:lnTo>
                  <a:lnTo>
                    <a:pt x="415" y="645"/>
                  </a:lnTo>
                  <a:lnTo>
                    <a:pt x="405" y="658"/>
                  </a:lnTo>
                  <a:lnTo>
                    <a:pt x="393" y="669"/>
                  </a:lnTo>
                  <a:lnTo>
                    <a:pt x="378" y="675"/>
                  </a:lnTo>
                  <a:lnTo>
                    <a:pt x="220" y="711"/>
                  </a:lnTo>
                  <a:lnTo>
                    <a:pt x="214" y="712"/>
                  </a:lnTo>
                  <a:lnTo>
                    <a:pt x="209" y="712"/>
                  </a:lnTo>
                  <a:lnTo>
                    <a:pt x="191" y="710"/>
                  </a:lnTo>
                  <a:lnTo>
                    <a:pt x="177" y="701"/>
                  </a:lnTo>
                  <a:lnTo>
                    <a:pt x="165" y="689"/>
                  </a:lnTo>
                  <a:lnTo>
                    <a:pt x="157" y="672"/>
                  </a:lnTo>
                  <a:lnTo>
                    <a:pt x="2" y="164"/>
                  </a:lnTo>
                  <a:lnTo>
                    <a:pt x="0" y="148"/>
                  </a:lnTo>
                  <a:lnTo>
                    <a:pt x="1" y="133"/>
                  </a:lnTo>
                  <a:lnTo>
                    <a:pt x="6" y="118"/>
                  </a:lnTo>
                  <a:lnTo>
                    <a:pt x="14" y="105"/>
                  </a:lnTo>
                  <a:lnTo>
                    <a:pt x="25" y="94"/>
                  </a:lnTo>
                  <a:lnTo>
                    <a:pt x="38" y="88"/>
                  </a:lnTo>
                  <a:lnTo>
                    <a:pt x="309" y="2"/>
                  </a:lnTo>
                  <a:lnTo>
                    <a:pt x="3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69"/>
            <p:cNvSpPr>
              <a:spLocks noEditPoints="1"/>
            </p:cNvSpPr>
            <p:nvPr/>
          </p:nvSpPr>
          <p:spPr bwMode="auto">
            <a:xfrm>
              <a:off x="4479925" y="5946775"/>
              <a:ext cx="411163" cy="385763"/>
            </a:xfrm>
            <a:custGeom>
              <a:avLst/>
              <a:gdLst>
                <a:gd name="T0" fmla="*/ 1145 w 2331"/>
                <a:gd name="T1" fmla="*/ 1556 h 2424"/>
                <a:gd name="T2" fmla="*/ 1092 w 2331"/>
                <a:gd name="T3" fmla="*/ 1771 h 2424"/>
                <a:gd name="T4" fmla="*/ 1092 w 2331"/>
                <a:gd name="T5" fmla="*/ 1920 h 2424"/>
                <a:gd name="T6" fmla="*/ 1235 w 2331"/>
                <a:gd name="T7" fmla="*/ 1952 h 2424"/>
                <a:gd name="T8" fmla="*/ 1274 w 2331"/>
                <a:gd name="T9" fmla="*/ 1817 h 2424"/>
                <a:gd name="T10" fmla="*/ 1223 w 2331"/>
                <a:gd name="T11" fmla="*/ 1603 h 2424"/>
                <a:gd name="T12" fmla="*/ 1187 w 2331"/>
                <a:gd name="T13" fmla="*/ 1496 h 2424"/>
                <a:gd name="T14" fmla="*/ 771 w 2331"/>
                <a:gd name="T15" fmla="*/ 1004 h 2424"/>
                <a:gd name="T16" fmla="*/ 719 w 2331"/>
                <a:gd name="T17" fmla="*/ 1212 h 2424"/>
                <a:gd name="T18" fmla="*/ 703 w 2331"/>
                <a:gd name="T19" fmla="*/ 1367 h 2424"/>
                <a:gd name="T20" fmla="*/ 839 w 2331"/>
                <a:gd name="T21" fmla="*/ 1429 h 2424"/>
                <a:gd name="T22" fmla="*/ 900 w 2331"/>
                <a:gd name="T23" fmla="*/ 1302 h 2424"/>
                <a:gd name="T24" fmla="*/ 851 w 2331"/>
                <a:gd name="T25" fmla="*/ 1097 h 2424"/>
                <a:gd name="T26" fmla="*/ 815 w 2331"/>
                <a:gd name="T27" fmla="*/ 969 h 2424"/>
                <a:gd name="T28" fmla="*/ 1531 w 2331"/>
                <a:gd name="T29" fmla="*/ 990 h 2424"/>
                <a:gd name="T30" fmla="*/ 1483 w 2331"/>
                <a:gd name="T31" fmla="*/ 1183 h 2424"/>
                <a:gd name="T32" fmla="*/ 1455 w 2331"/>
                <a:gd name="T33" fmla="*/ 1345 h 2424"/>
                <a:gd name="T34" fmla="*/ 1577 w 2331"/>
                <a:gd name="T35" fmla="*/ 1435 h 2424"/>
                <a:gd name="T36" fmla="*/ 1660 w 2331"/>
                <a:gd name="T37" fmla="*/ 1314 h 2424"/>
                <a:gd name="T38" fmla="*/ 1616 w 2331"/>
                <a:gd name="T39" fmla="*/ 1125 h 2424"/>
                <a:gd name="T40" fmla="*/ 1578 w 2331"/>
                <a:gd name="T41" fmla="*/ 978 h 2424"/>
                <a:gd name="T42" fmla="*/ 515 w 2331"/>
                <a:gd name="T43" fmla="*/ 208 h 2424"/>
                <a:gd name="T44" fmla="*/ 472 w 2331"/>
                <a:gd name="T45" fmla="*/ 381 h 2424"/>
                <a:gd name="T46" fmla="*/ 435 w 2331"/>
                <a:gd name="T47" fmla="*/ 550 h 2424"/>
                <a:gd name="T48" fmla="*/ 538 w 2331"/>
                <a:gd name="T49" fmla="*/ 664 h 2424"/>
                <a:gd name="T50" fmla="*/ 642 w 2331"/>
                <a:gd name="T51" fmla="*/ 550 h 2424"/>
                <a:gd name="T52" fmla="*/ 605 w 2331"/>
                <a:gd name="T53" fmla="*/ 381 h 2424"/>
                <a:gd name="T54" fmla="*/ 560 w 2331"/>
                <a:gd name="T55" fmla="*/ 208 h 2424"/>
                <a:gd name="T56" fmla="*/ 1761 w 2331"/>
                <a:gd name="T57" fmla="*/ 205 h 2424"/>
                <a:gd name="T58" fmla="*/ 1723 w 2331"/>
                <a:gd name="T59" fmla="*/ 352 h 2424"/>
                <a:gd name="T60" fmla="*/ 1680 w 2331"/>
                <a:gd name="T61" fmla="*/ 541 h 2424"/>
                <a:gd name="T62" fmla="*/ 1762 w 2331"/>
                <a:gd name="T63" fmla="*/ 661 h 2424"/>
                <a:gd name="T64" fmla="*/ 1884 w 2331"/>
                <a:gd name="T65" fmla="*/ 572 h 2424"/>
                <a:gd name="T66" fmla="*/ 1856 w 2331"/>
                <a:gd name="T67" fmla="*/ 409 h 2424"/>
                <a:gd name="T68" fmla="*/ 1808 w 2331"/>
                <a:gd name="T69" fmla="*/ 217 h 2424"/>
                <a:gd name="T70" fmla="*/ 2272 w 2331"/>
                <a:gd name="T71" fmla="*/ 120 h 2424"/>
                <a:gd name="T72" fmla="*/ 2323 w 2331"/>
                <a:gd name="T73" fmla="*/ 744 h 2424"/>
                <a:gd name="T74" fmla="*/ 2139 w 2331"/>
                <a:gd name="T75" fmla="*/ 1396 h 2424"/>
                <a:gd name="T76" fmla="*/ 1797 w 2331"/>
                <a:gd name="T77" fmla="*/ 1973 h 2424"/>
                <a:gd name="T78" fmla="*/ 1398 w 2331"/>
                <a:gd name="T79" fmla="*/ 2349 h 2424"/>
                <a:gd name="T80" fmla="*/ 1030 w 2331"/>
                <a:gd name="T81" fmla="*/ 2397 h 2424"/>
                <a:gd name="T82" fmla="*/ 634 w 2331"/>
                <a:gd name="T83" fmla="*/ 2091 h 2424"/>
                <a:gd name="T84" fmla="*/ 267 w 2331"/>
                <a:gd name="T85" fmla="*/ 1552 h 2424"/>
                <a:gd name="T86" fmla="*/ 34 w 2331"/>
                <a:gd name="T87" fmla="*/ 906 h 2424"/>
                <a:gd name="T88" fmla="*/ 25 w 2331"/>
                <a:gd name="T89" fmla="*/ 267 h 2424"/>
                <a:gd name="T90" fmla="*/ 381 w 2331"/>
                <a:gd name="T91" fmla="*/ 68 h 2424"/>
                <a:gd name="T92" fmla="*/ 762 w 2331"/>
                <a:gd name="T93" fmla="*/ 68 h 2424"/>
                <a:gd name="T94" fmla="*/ 1009 w 2331"/>
                <a:gd name="T95" fmla="*/ 354 h 2424"/>
                <a:gd name="T96" fmla="*/ 1162 w 2331"/>
                <a:gd name="T97" fmla="*/ 433 h 2424"/>
                <a:gd name="T98" fmla="*/ 1140 w 2331"/>
                <a:gd name="T99" fmla="*/ 509 h 2424"/>
                <a:gd name="T100" fmla="*/ 1086 w 2331"/>
                <a:gd name="T101" fmla="*/ 728 h 2424"/>
                <a:gd name="T102" fmla="*/ 1105 w 2331"/>
                <a:gd name="T103" fmla="*/ 869 h 2424"/>
                <a:gd name="T104" fmla="*/ 1251 w 2331"/>
                <a:gd name="T105" fmla="*/ 869 h 2424"/>
                <a:gd name="T106" fmla="*/ 1270 w 2331"/>
                <a:gd name="T107" fmla="*/ 728 h 2424"/>
                <a:gd name="T108" fmla="*/ 1217 w 2331"/>
                <a:gd name="T109" fmla="*/ 509 h 2424"/>
                <a:gd name="T110" fmla="*/ 1193 w 2331"/>
                <a:gd name="T111" fmla="*/ 434 h 2424"/>
                <a:gd name="T112" fmla="*/ 1384 w 2331"/>
                <a:gd name="T113" fmla="*/ 348 h 2424"/>
                <a:gd name="T114" fmla="*/ 1640 w 2331"/>
                <a:gd name="T115" fmla="*/ 35 h 2424"/>
                <a:gd name="T116" fmla="*/ 2079 w 2331"/>
                <a:gd name="T117" fmla="*/ 43 h 2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31" h="2424">
                  <a:moveTo>
                    <a:pt x="1178" y="1494"/>
                  </a:moveTo>
                  <a:lnTo>
                    <a:pt x="1169" y="1496"/>
                  </a:lnTo>
                  <a:lnTo>
                    <a:pt x="1162" y="1502"/>
                  </a:lnTo>
                  <a:lnTo>
                    <a:pt x="1157" y="1512"/>
                  </a:lnTo>
                  <a:lnTo>
                    <a:pt x="1156" y="1515"/>
                  </a:lnTo>
                  <a:lnTo>
                    <a:pt x="1154" y="1524"/>
                  </a:lnTo>
                  <a:lnTo>
                    <a:pt x="1150" y="1538"/>
                  </a:lnTo>
                  <a:lnTo>
                    <a:pt x="1145" y="1556"/>
                  </a:lnTo>
                  <a:lnTo>
                    <a:pt x="1140" y="1578"/>
                  </a:lnTo>
                  <a:lnTo>
                    <a:pt x="1133" y="1603"/>
                  </a:lnTo>
                  <a:lnTo>
                    <a:pt x="1126" y="1630"/>
                  </a:lnTo>
                  <a:lnTo>
                    <a:pt x="1119" y="1659"/>
                  </a:lnTo>
                  <a:lnTo>
                    <a:pt x="1112" y="1687"/>
                  </a:lnTo>
                  <a:lnTo>
                    <a:pt x="1105" y="1717"/>
                  </a:lnTo>
                  <a:lnTo>
                    <a:pt x="1098" y="1745"/>
                  </a:lnTo>
                  <a:lnTo>
                    <a:pt x="1092" y="1771"/>
                  </a:lnTo>
                  <a:lnTo>
                    <a:pt x="1086" y="1796"/>
                  </a:lnTo>
                  <a:lnTo>
                    <a:pt x="1082" y="1817"/>
                  </a:lnTo>
                  <a:lnTo>
                    <a:pt x="1078" y="1835"/>
                  </a:lnTo>
                  <a:lnTo>
                    <a:pt x="1076" y="1848"/>
                  </a:lnTo>
                  <a:lnTo>
                    <a:pt x="1075" y="1857"/>
                  </a:lnTo>
                  <a:lnTo>
                    <a:pt x="1077" y="1879"/>
                  </a:lnTo>
                  <a:lnTo>
                    <a:pt x="1083" y="1900"/>
                  </a:lnTo>
                  <a:lnTo>
                    <a:pt x="1092" y="1920"/>
                  </a:lnTo>
                  <a:lnTo>
                    <a:pt x="1105" y="1938"/>
                  </a:lnTo>
                  <a:lnTo>
                    <a:pt x="1121" y="1952"/>
                  </a:lnTo>
                  <a:lnTo>
                    <a:pt x="1138" y="1962"/>
                  </a:lnTo>
                  <a:lnTo>
                    <a:pt x="1158" y="1969"/>
                  </a:lnTo>
                  <a:lnTo>
                    <a:pt x="1178" y="1971"/>
                  </a:lnTo>
                  <a:lnTo>
                    <a:pt x="1198" y="1969"/>
                  </a:lnTo>
                  <a:lnTo>
                    <a:pt x="1217" y="1962"/>
                  </a:lnTo>
                  <a:lnTo>
                    <a:pt x="1235" y="1952"/>
                  </a:lnTo>
                  <a:lnTo>
                    <a:pt x="1251" y="1938"/>
                  </a:lnTo>
                  <a:lnTo>
                    <a:pt x="1264" y="1920"/>
                  </a:lnTo>
                  <a:lnTo>
                    <a:pt x="1273" y="1900"/>
                  </a:lnTo>
                  <a:lnTo>
                    <a:pt x="1279" y="1879"/>
                  </a:lnTo>
                  <a:lnTo>
                    <a:pt x="1281" y="1857"/>
                  </a:lnTo>
                  <a:lnTo>
                    <a:pt x="1280" y="1848"/>
                  </a:lnTo>
                  <a:lnTo>
                    <a:pt x="1278" y="1835"/>
                  </a:lnTo>
                  <a:lnTo>
                    <a:pt x="1274" y="1817"/>
                  </a:lnTo>
                  <a:lnTo>
                    <a:pt x="1270" y="1796"/>
                  </a:lnTo>
                  <a:lnTo>
                    <a:pt x="1264" y="1771"/>
                  </a:lnTo>
                  <a:lnTo>
                    <a:pt x="1258" y="1745"/>
                  </a:lnTo>
                  <a:lnTo>
                    <a:pt x="1251" y="1717"/>
                  </a:lnTo>
                  <a:lnTo>
                    <a:pt x="1244" y="1687"/>
                  </a:lnTo>
                  <a:lnTo>
                    <a:pt x="1237" y="1659"/>
                  </a:lnTo>
                  <a:lnTo>
                    <a:pt x="1230" y="1630"/>
                  </a:lnTo>
                  <a:lnTo>
                    <a:pt x="1223" y="1603"/>
                  </a:lnTo>
                  <a:lnTo>
                    <a:pt x="1217" y="1578"/>
                  </a:lnTo>
                  <a:lnTo>
                    <a:pt x="1211" y="1556"/>
                  </a:lnTo>
                  <a:lnTo>
                    <a:pt x="1206" y="1538"/>
                  </a:lnTo>
                  <a:lnTo>
                    <a:pt x="1203" y="1524"/>
                  </a:lnTo>
                  <a:lnTo>
                    <a:pt x="1200" y="1515"/>
                  </a:lnTo>
                  <a:lnTo>
                    <a:pt x="1199" y="1512"/>
                  </a:lnTo>
                  <a:lnTo>
                    <a:pt x="1195" y="1502"/>
                  </a:lnTo>
                  <a:lnTo>
                    <a:pt x="1187" y="1496"/>
                  </a:lnTo>
                  <a:lnTo>
                    <a:pt x="1178" y="1494"/>
                  </a:lnTo>
                  <a:close/>
                  <a:moveTo>
                    <a:pt x="799" y="961"/>
                  </a:moveTo>
                  <a:lnTo>
                    <a:pt x="790" y="963"/>
                  </a:lnTo>
                  <a:lnTo>
                    <a:pt x="782" y="969"/>
                  </a:lnTo>
                  <a:lnTo>
                    <a:pt x="777" y="979"/>
                  </a:lnTo>
                  <a:lnTo>
                    <a:pt x="777" y="981"/>
                  </a:lnTo>
                  <a:lnTo>
                    <a:pt x="774" y="991"/>
                  </a:lnTo>
                  <a:lnTo>
                    <a:pt x="771" y="1004"/>
                  </a:lnTo>
                  <a:lnTo>
                    <a:pt x="766" y="1023"/>
                  </a:lnTo>
                  <a:lnTo>
                    <a:pt x="760" y="1045"/>
                  </a:lnTo>
                  <a:lnTo>
                    <a:pt x="754" y="1070"/>
                  </a:lnTo>
                  <a:lnTo>
                    <a:pt x="747" y="1097"/>
                  </a:lnTo>
                  <a:lnTo>
                    <a:pt x="740" y="1125"/>
                  </a:lnTo>
                  <a:lnTo>
                    <a:pt x="733" y="1155"/>
                  </a:lnTo>
                  <a:lnTo>
                    <a:pt x="726" y="1183"/>
                  </a:lnTo>
                  <a:lnTo>
                    <a:pt x="719" y="1212"/>
                  </a:lnTo>
                  <a:lnTo>
                    <a:pt x="713" y="1238"/>
                  </a:lnTo>
                  <a:lnTo>
                    <a:pt x="707" y="1263"/>
                  </a:lnTo>
                  <a:lnTo>
                    <a:pt x="702" y="1285"/>
                  </a:lnTo>
                  <a:lnTo>
                    <a:pt x="699" y="1302"/>
                  </a:lnTo>
                  <a:lnTo>
                    <a:pt x="696" y="1316"/>
                  </a:lnTo>
                  <a:lnTo>
                    <a:pt x="696" y="1323"/>
                  </a:lnTo>
                  <a:lnTo>
                    <a:pt x="698" y="1346"/>
                  </a:lnTo>
                  <a:lnTo>
                    <a:pt x="703" y="1367"/>
                  </a:lnTo>
                  <a:lnTo>
                    <a:pt x="713" y="1386"/>
                  </a:lnTo>
                  <a:lnTo>
                    <a:pt x="726" y="1404"/>
                  </a:lnTo>
                  <a:lnTo>
                    <a:pt x="742" y="1418"/>
                  </a:lnTo>
                  <a:lnTo>
                    <a:pt x="759" y="1429"/>
                  </a:lnTo>
                  <a:lnTo>
                    <a:pt x="779" y="1435"/>
                  </a:lnTo>
                  <a:lnTo>
                    <a:pt x="799" y="1437"/>
                  </a:lnTo>
                  <a:lnTo>
                    <a:pt x="819" y="1435"/>
                  </a:lnTo>
                  <a:lnTo>
                    <a:pt x="839" y="1429"/>
                  </a:lnTo>
                  <a:lnTo>
                    <a:pt x="857" y="1418"/>
                  </a:lnTo>
                  <a:lnTo>
                    <a:pt x="873" y="1404"/>
                  </a:lnTo>
                  <a:lnTo>
                    <a:pt x="886" y="1386"/>
                  </a:lnTo>
                  <a:lnTo>
                    <a:pt x="895" y="1367"/>
                  </a:lnTo>
                  <a:lnTo>
                    <a:pt x="901" y="1346"/>
                  </a:lnTo>
                  <a:lnTo>
                    <a:pt x="903" y="1323"/>
                  </a:lnTo>
                  <a:lnTo>
                    <a:pt x="902" y="1316"/>
                  </a:lnTo>
                  <a:lnTo>
                    <a:pt x="900" y="1302"/>
                  </a:lnTo>
                  <a:lnTo>
                    <a:pt x="896" y="1285"/>
                  </a:lnTo>
                  <a:lnTo>
                    <a:pt x="891" y="1263"/>
                  </a:lnTo>
                  <a:lnTo>
                    <a:pt x="886" y="1238"/>
                  </a:lnTo>
                  <a:lnTo>
                    <a:pt x="880" y="1212"/>
                  </a:lnTo>
                  <a:lnTo>
                    <a:pt x="873" y="1183"/>
                  </a:lnTo>
                  <a:lnTo>
                    <a:pt x="866" y="1155"/>
                  </a:lnTo>
                  <a:lnTo>
                    <a:pt x="858" y="1125"/>
                  </a:lnTo>
                  <a:lnTo>
                    <a:pt x="851" y="1097"/>
                  </a:lnTo>
                  <a:lnTo>
                    <a:pt x="845" y="1070"/>
                  </a:lnTo>
                  <a:lnTo>
                    <a:pt x="838" y="1045"/>
                  </a:lnTo>
                  <a:lnTo>
                    <a:pt x="833" y="1023"/>
                  </a:lnTo>
                  <a:lnTo>
                    <a:pt x="827" y="1004"/>
                  </a:lnTo>
                  <a:lnTo>
                    <a:pt x="823" y="991"/>
                  </a:lnTo>
                  <a:lnTo>
                    <a:pt x="821" y="981"/>
                  </a:lnTo>
                  <a:lnTo>
                    <a:pt x="820" y="979"/>
                  </a:lnTo>
                  <a:lnTo>
                    <a:pt x="815" y="969"/>
                  </a:lnTo>
                  <a:lnTo>
                    <a:pt x="808" y="963"/>
                  </a:lnTo>
                  <a:lnTo>
                    <a:pt x="799" y="961"/>
                  </a:lnTo>
                  <a:close/>
                  <a:moveTo>
                    <a:pt x="1557" y="960"/>
                  </a:moveTo>
                  <a:lnTo>
                    <a:pt x="1548" y="963"/>
                  </a:lnTo>
                  <a:lnTo>
                    <a:pt x="1541" y="968"/>
                  </a:lnTo>
                  <a:lnTo>
                    <a:pt x="1535" y="978"/>
                  </a:lnTo>
                  <a:lnTo>
                    <a:pt x="1534" y="981"/>
                  </a:lnTo>
                  <a:lnTo>
                    <a:pt x="1531" y="990"/>
                  </a:lnTo>
                  <a:lnTo>
                    <a:pt x="1528" y="1004"/>
                  </a:lnTo>
                  <a:lnTo>
                    <a:pt x="1523" y="1022"/>
                  </a:lnTo>
                  <a:lnTo>
                    <a:pt x="1518" y="1044"/>
                  </a:lnTo>
                  <a:lnTo>
                    <a:pt x="1511" y="1070"/>
                  </a:lnTo>
                  <a:lnTo>
                    <a:pt x="1505" y="1096"/>
                  </a:lnTo>
                  <a:lnTo>
                    <a:pt x="1497" y="1125"/>
                  </a:lnTo>
                  <a:lnTo>
                    <a:pt x="1490" y="1153"/>
                  </a:lnTo>
                  <a:lnTo>
                    <a:pt x="1483" y="1183"/>
                  </a:lnTo>
                  <a:lnTo>
                    <a:pt x="1476" y="1211"/>
                  </a:lnTo>
                  <a:lnTo>
                    <a:pt x="1470" y="1237"/>
                  </a:lnTo>
                  <a:lnTo>
                    <a:pt x="1464" y="1262"/>
                  </a:lnTo>
                  <a:lnTo>
                    <a:pt x="1460" y="1284"/>
                  </a:lnTo>
                  <a:lnTo>
                    <a:pt x="1456" y="1301"/>
                  </a:lnTo>
                  <a:lnTo>
                    <a:pt x="1454" y="1314"/>
                  </a:lnTo>
                  <a:lnTo>
                    <a:pt x="1453" y="1323"/>
                  </a:lnTo>
                  <a:lnTo>
                    <a:pt x="1455" y="1345"/>
                  </a:lnTo>
                  <a:lnTo>
                    <a:pt x="1461" y="1366"/>
                  </a:lnTo>
                  <a:lnTo>
                    <a:pt x="1470" y="1386"/>
                  </a:lnTo>
                  <a:lnTo>
                    <a:pt x="1483" y="1404"/>
                  </a:lnTo>
                  <a:lnTo>
                    <a:pt x="1499" y="1418"/>
                  </a:lnTo>
                  <a:lnTo>
                    <a:pt x="1517" y="1428"/>
                  </a:lnTo>
                  <a:lnTo>
                    <a:pt x="1536" y="1435"/>
                  </a:lnTo>
                  <a:lnTo>
                    <a:pt x="1557" y="1437"/>
                  </a:lnTo>
                  <a:lnTo>
                    <a:pt x="1577" y="1435"/>
                  </a:lnTo>
                  <a:lnTo>
                    <a:pt x="1597" y="1428"/>
                  </a:lnTo>
                  <a:lnTo>
                    <a:pt x="1614" y="1418"/>
                  </a:lnTo>
                  <a:lnTo>
                    <a:pt x="1630" y="1404"/>
                  </a:lnTo>
                  <a:lnTo>
                    <a:pt x="1643" y="1386"/>
                  </a:lnTo>
                  <a:lnTo>
                    <a:pt x="1653" y="1366"/>
                  </a:lnTo>
                  <a:lnTo>
                    <a:pt x="1658" y="1345"/>
                  </a:lnTo>
                  <a:lnTo>
                    <a:pt x="1660" y="1323"/>
                  </a:lnTo>
                  <a:lnTo>
                    <a:pt x="1660" y="1314"/>
                  </a:lnTo>
                  <a:lnTo>
                    <a:pt x="1657" y="1301"/>
                  </a:lnTo>
                  <a:lnTo>
                    <a:pt x="1654" y="1284"/>
                  </a:lnTo>
                  <a:lnTo>
                    <a:pt x="1649" y="1262"/>
                  </a:lnTo>
                  <a:lnTo>
                    <a:pt x="1643" y="1237"/>
                  </a:lnTo>
                  <a:lnTo>
                    <a:pt x="1637" y="1211"/>
                  </a:lnTo>
                  <a:lnTo>
                    <a:pt x="1630" y="1183"/>
                  </a:lnTo>
                  <a:lnTo>
                    <a:pt x="1623" y="1153"/>
                  </a:lnTo>
                  <a:lnTo>
                    <a:pt x="1616" y="1125"/>
                  </a:lnTo>
                  <a:lnTo>
                    <a:pt x="1609" y="1096"/>
                  </a:lnTo>
                  <a:lnTo>
                    <a:pt x="1602" y="1070"/>
                  </a:lnTo>
                  <a:lnTo>
                    <a:pt x="1596" y="1044"/>
                  </a:lnTo>
                  <a:lnTo>
                    <a:pt x="1590" y="1022"/>
                  </a:lnTo>
                  <a:lnTo>
                    <a:pt x="1585" y="1004"/>
                  </a:lnTo>
                  <a:lnTo>
                    <a:pt x="1582" y="990"/>
                  </a:lnTo>
                  <a:lnTo>
                    <a:pt x="1579" y="981"/>
                  </a:lnTo>
                  <a:lnTo>
                    <a:pt x="1578" y="978"/>
                  </a:lnTo>
                  <a:lnTo>
                    <a:pt x="1573" y="968"/>
                  </a:lnTo>
                  <a:lnTo>
                    <a:pt x="1566" y="963"/>
                  </a:lnTo>
                  <a:lnTo>
                    <a:pt x="1557" y="960"/>
                  </a:lnTo>
                  <a:close/>
                  <a:moveTo>
                    <a:pt x="538" y="188"/>
                  </a:moveTo>
                  <a:lnTo>
                    <a:pt x="529" y="189"/>
                  </a:lnTo>
                  <a:lnTo>
                    <a:pt x="521" y="196"/>
                  </a:lnTo>
                  <a:lnTo>
                    <a:pt x="516" y="205"/>
                  </a:lnTo>
                  <a:lnTo>
                    <a:pt x="515" y="208"/>
                  </a:lnTo>
                  <a:lnTo>
                    <a:pt x="513" y="217"/>
                  </a:lnTo>
                  <a:lnTo>
                    <a:pt x="509" y="231"/>
                  </a:lnTo>
                  <a:lnTo>
                    <a:pt x="505" y="250"/>
                  </a:lnTo>
                  <a:lnTo>
                    <a:pt x="499" y="272"/>
                  </a:lnTo>
                  <a:lnTo>
                    <a:pt x="493" y="296"/>
                  </a:lnTo>
                  <a:lnTo>
                    <a:pt x="486" y="324"/>
                  </a:lnTo>
                  <a:lnTo>
                    <a:pt x="479" y="352"/>
                  </a:lnTo>
                  <a:lnTo>
                    <a:pt x="472" y="381"/>
                  </a:lnTo>
                  <a:lnTo>
                    <a:pt x="465" y="410"/>
                  </a:lnTo>
                  <a:lnTo>
                    <a:pt x="458" y="439"/>
                  </a:lnTo>
                  <a:lnTo>
                    <a:pt x="452" y="465"/>
                  </a:lnTo>
                  <a:lnTo>
                    <a:pt x="446" y="489"/>
                  </a:lnTo>
                  <a:lnTo>
                    <a:pt x="441" y="511"/>
                  </a:lnTo>
                  <a:lnTo>
                    <a:pt x="438" y="529"/>
                  </a:lnTo>
                  <a:lnTo>
                    <a:pt x="435" y="542"/>
                  </a:lnTo>
                  <a:lnTo>
                    <a:pt x="435" y="550"/>
                  </a:lnTo>
                  <a:lnTo>
                    <a:pt x="437" y="573"/>
                  </a:lnTo>
                  <a:lnTo>
                    <a:pt x="442" y="594"/>
                  </a:lnTo>
                  <a:lnTo>
                    <a:pt x="452" y="613"/>
                  </a:lnTo>
                  <a:lnTo>
                    <a:pt x="465" y="631"/>
                  </a:lnTo>
                  <a:lnTo>
                    <a:pt x="481" y="645"/>
                  </a:lnTo>
                  <a:lnTo>
                    <a:pt x="498" y="656"/>
                  </a:lnTo>
                  <a:lnTo>
                    <a:pt x="517" y="661"/>
                  </a:lnTo>
                  <a:lnTo>
                    <a:pt x="538" y="664"/>
                  </a:lnTo>
                  <a:lnTo>
                    <a:pt x="558" y="661"/>
                  </a:lnTo>
                  <a:lnTo>
                    <a:pt x="577" y="656"/>
                  </a:lnTo>
                  <a:lnTo>
                    <a:pt x="596" y="645"/>
                  </a:lnTo>
                  <a:lnTo>
                    <a:pt x="612" y="631"/>
                  </a:lnTo>
                  <a:lnTo>
                    <a:pt x="625" y="613"/>
                  </a:lnTo>
                  <a:lnTo>
                    <a:pt x="634" y="594"/>
                  </a:lnTo>
                  <a:lnTo>
                    <a:pt x="640" y="573"/>
                  </a:lnTo>
                  <a:lnTo>
                    <a:pt x="642" y="550"/>
                  </a:lnTo>
                  <a:lnTo>
                    <a:pt x="641" y="542"/>
                  </a:lnTo>
                  <a:lnTo>
                    <a:pt x="639" y="529"/>
                  </a:lnTo>
                  <a:lnTo>
                    <a:pt x="635" y="511"/>
                  </a:lnTo>
                  <a:lnTo>
                    <a:pt x="630" y="489"/>
                  </a:lnTo>
                  <a:lnTo>
                    <a:pt x="625" y="465"/>
                  </a:lnTo>
                  <a:lnTo>
                    <a:pt x="619" y="439"/>
                  </a:lnTo>
                  <a:lnTo>
                    <a:pt x="612" y="410"/>
                  </a:lnTo>
                  <a:lnTo>
                    <a:pt x="605" y="381"/>
                  </a:lnTo>
                  <a:lnTo>
                    <a:pt x="597" y="352"/>
                  </a:lnTo>
                  <a:lnTo>
                    <a:pt x="589" y="324"/>
                  </a:lnTo>
                  <a:lnTo>
                    <a:pt x="582" y="296"/>
                  </a:lnTo>
                  <a:lnTo>
                    <a:pt x="576" y="272"/>
                  </a:lnTo>
                  <a:lnTo>
                    <a:pt x="571" y="250"/>
                  </a:lnTo>
                  <a:lnTo>
                    <a:pt x="566" y="231"/>
                  </a:lnTo>
                  <a:lnTo>
                    <a:pt x="562" y="217"/>
                  </a:lnTo>
                  <a:lnTo>
                    <a:pt x="560" y="208"/>
                  </a:lnTo>
                  <a:lnTo>
                    <a:pt x="559" y="205"/>
                  </a:lnTo>
                  <a:lnTo>
                    <a:pt x="554" y="196"/>
                  </a:lnTo>
                  <a:lnTo>
                    <a:pt x="547" y="189"/>
                  </a:lnTo>
                  <a:lnTo>
                    <a:pt x="538" y="188"/>
                  </a:lnTo>
                  <a:close/>
                  <a:moveTo>
                    <a:pt x="1783" y="187"/>
                  </a:moveTo>
                  <a:lnTo>
                    <a:pt x="1773" y="189"/>
                  </a:lnTo>
                  <a:lnTo>
                    <a:pt x="1766" y="195"/>
                  </a:lnTo>
                  <a:lnTo>
                    <a:pt x="1761" y="205"/>
                  </a:lnTo>
                  <a:lnTo>
                    <a:pt x="1760" y="208"/>
                  </a:lnTo>
                  <a:lnTo>
                    <a:pt x="1757" y="217"/>
                  </a:lnTo>
                  <a:lnTo>
                    <a:pt x="1754" y="231"/>
                  </a:lnTo>
                  <a:lnTo>
                    <a:pt x="1749" y="249"/>
                  </a:lnTo>
                  <a:lnTo>
                    <a:pt x="1743" y="271"/>
                  </a:lnTo>
                  <a:lnTo>
                    <a:pt x="1737" y="296"/>
                  </a:lnTo>
                  <a:lnTo>
                    <a:pt x="1730" y="323"/>
                  </a:lnTo>
                  <a:lnTo>
                    <a:pt x="1723" y="352"/>
                  </a:lnTo>
                  <a:lnTo>
                    <a:pt x="1716" y="380"/>
                  </a:lnTo>
                  <a:lnTo>
                    <a:pt x="1709" y="409"/>
                  </a:lnTo>
                  <a:lnTo>
                    <a:pt x="1702" y="438"/>
                  </a:lnTo>
                  <a:lnTo>
                    <a:pt x="1696" y="464"/>
                  </a:lnTo>
                  <a:lnTo>
                    <a:pt x="1690" y="488"/>
                  </a:lnTo>
                  <a:lnTo>
                    <a:pt x="1685" y="510"/>
                  </a:lnTo>
                  <a:lnTo>
                    <a:pt x="1682" y="528"/>
                  </a:lnTo>
                  <a:lnTo>
                    <a:pt x="1680" y="541"/>
                  </a:lnTo>
                  <a:lnTo>
                    <a:pt x="1679" y="549"/>
                  </a:lnTo>
                  <a:lnTo>
                    <a:pt x="1681" y="572"/>
                  </a:lnTo>
                  <a:lnTo>
                    <a:pt x="1687" y="593"/>
                  </a:lnTo>
                  <a:lnTo>
                    <a:pt x="1696" y="613"/>
                  </a:lnTo>
                  <a:lnTo>
                    <a:pt x="1709" y="631"/>
                  </a:lnTo>
                  <a:lnTo>
                    <a:pt x="1725" y="645"/>
                  </a:lnTo>
                  <a:lnTo>
                    <a:pt x="1742" y="655"/>
                  </a:lnTo>
                  <a:lnTo>
                    <a:pt x="1762" y="661"/>
                  </a:lnTo>
                  <a:lnTo>
                    <a:pt x="1783" y="664"/>
                  </a:lnTo>
                  <a:lnTo>
                    <a:pt x="1803" y="661"/>
                  </a:lnTo>
                  <a:lnTo>
                    <a:pt x="1822" y="655"/>
                  </a:lnTo>
                  <a:lnTo>
                    <a:pt x="1840" y="645"/>
                  </a:lnTo>
                  <a:lnTo>
                    <a:pt x="1856" y="631"/>
                  </a:lnTo>
                  <a:lnTo>
                    <a:pt x="1869" y="613"/>
                  </a:lnTo>
                  <a:lnTo>
                    <a:pt x="1878" y="593"/>
                  </a:lnTo>
                  <a:lnTo>
                    <a:pt x="1884" y="572"/>
                  </a:lnTo>
                  <a:lnTo>
                    <a:pt x="1886" y="549"/>
                  </a:lnTo>
                  <a:lnTo>
                    <a:pt x="1885" y="541"/>
                  </a:lnTo>
                  <a:lnTo>
                    <a:pt x="1883" y="528"/>
                  </a:lnTo>
                  <a:lnTo>
                    <a:pt x="1879" y="510"/>
                  </a:lnTo>
                  <a:lnTo>
                    <a:pt x="1875" y="488"/>
                  </a:lnTo>
                  <a:lnTo>
                    <a:pt x="1869" y="464"/>
                  </a:lnTo>
                  <a:lnTo>
                    <a:pt x="1863" y="438"/>
                  </a:lnTo>
                  <a:lnTo>
                    <a:pt x="1856" y="409"/>
                  </a:lnTo>
                  <a:lnTo>
                    <a:pt x="1849" y="380"/>
                  </a:lnTo>
                  <a:lnTo>
                    <a:pt x="1842" y="352"/>
                  </a:lnTo>
                  <a:lnTo>
                    <a:pt x="1835" y="323"/>
                  </a:lnTo>
                  <a:lnTo>
                    <a:pt x="1828" y="296"/>
                  </a:lnTo>
                  <a:lnTo>
                    <a:pt x="1821" y="271"/>
                  </a:lnTo>
                  <a:lnTo>
                    <a:pt x="1816" y="249"/>
                  </a:lnTo>
                  <a:lnTo>
                    <a:pt x="1811" y="231"/>
                  </a:lnTo>
                  <a:lnTo>
                    <a:pt x="1808" y="217"/>
                  </a:lnTo>
                  <a:lnTo>
                    <a:pt x="1805" y="208"/>
                  </a:lnTo>
                  <a:lnTo>
                    <a:pt x="1804" y="205"/>
                  </a:lnTo>
                  <a:lnTo>
                    <a:pt x="1799" y="195"/>
                  </a:lnTo>
                  <a:lnTo>
                    <a:pt x="1792" y="189"/>
                  </a:lnTo>
                  <a:lnTo>
                    <a:pt x="1783" y="187"/>
                  </a:lnTo>
                  <a:close/>
                  <a:moveTo>
                    <a:pt x="2224" y="0"/>
                  </a:moveTo>
                  <a:lnTo>
                    <a:pt x="2249" y="57"/>
                  </a:lnTo>
                  <a:lnTo>
                    <a:pt x="2272" y="120"/>
                  </a:lnTo>
                  <a:lnTo>
                    <a:pt x="2290" y="186"/>
                  </a:lnTo>
                  <a:lnTo>
                    <a:pt x="2305" y="257"/>
                  </a:lnTo>
                  <a:lnTo>
                    <a:pt x="2316" y="332"/>
                  </a:lnTo>
                  <a:lnTo>
                    <a:pt x="2325" y="412"/>
                  </a:lnTo>
                  <a:lnTo>
                    <a:pt x="2330" y="496"/>
                  </a:lnTo>
                  <a:lnTo>
                    <a:pt x="2331" y="584"/>
                  </a:lnTo>
                  <a:lnTo>
                    <a:pt x="2329" y="664"/>
                  </a:lnTo>
                  <a:lnTo>
                    <a:pt x="2323" y="744"/>
                  </a:lnTo>
                  <a:lnTo>
                    <a:pt x="2312" y="825"/>
                  </a:lnTo>
                  <a:lnTo>
                    <a:pt x="2297" y="906"/>
                  </a:lnTo>
                  <a:lnTo>
                    <a:pt x="2279" y="989"/>
                  </a:lnTo>
                  <a:lnTo>
                    <a:pt x="2258" y="1071"/>
                  </a:lnTo>
                  <a:lnTo>
                    <a:pt x="2232" y="1153"/>
                  </a:lnTo>
                  <a:lnTo>
                    <a:pt x="2204" y="1235"/>
                  </a:lnTo>
                  <a:lnTo>
                    <a:pt x="2173" y="1316"/>
                  </a:lnTo>
                  <a:lnTo>
                    <a:pt x="2139" y="1396"/>
                  </a:lnTo>
                  <a:lnTo>
                    <a:pt x="2103" y="1474"/>
                  </a:lnTo>
                  <a:lnTo>
                    <a:pt x="2065" y="1552"/>
                  </a:lnTo>
                  <a:lnTo>
                    <a:pt x="2024" y="1628"/>
                  </a:lnTo>
                  <a:lnTo>
                    <a:pt x="1981" y="1702"/>
                  </a:lnTo>
                  <a:lnTo>
                    <a:pt x="1937" y="1773"/>
                  </a:lnTo>
                  <a:lnTo>
                    <a:pt x="1891" y="1843"/>
                  </a:lnTo>
                  <a:lnTo>
                    <a:pt x="1845" y="1910"/>
                  </a:lnTo>
                  <a:lnTo>
                    <a:pt x="1797" y="1973"/>
                  </a:lnTo>
                  <a:lnTo>
                    <a:pt x="1747" y="2034"/>
                  </a:lnTo>
                  <a:lnTo>
                    <a:pt x="1698" y="2091"/>
                  </a:lnTo>
                  <a:lnTo>
                    <a:pt x="1648" y="2145"/>
                  </a:lnTo>
                  <a:lnTo>
                    <a:pt x="1598" y="2195"/>
                  </a:lnTo>
                  <a:lnTo>
                    <a:pt x="1548" y="2240"/>
                  </a:lnTo>
                  <a:lnTo>
                    <a:pt x="1497" y="2281"/>
                  </a:lnTo>
                  <a:lnTo>
                    <a:pt x="1447" y="2317"/>
                  </a:lnTo>
                  <a:lnTo>
                    <a:pt x="1398" y="2349"/>
                  </a:lnTo>
                  <a:lnTo>
                    <a:pt x="1349" y="2376"/>
                  </a:lnTo>
                  <a:lnTo>
                    <a:pt x="1301" y="2397"/>
                  </a:lnTo>
                  <a:lnTo>
                    <a:pt x="1254" y="2411"/>
                  </a:lnTo>
                  <a:lnTo>
                    <a:pt x="1209" y="2421"/>
                  </a:lnTo>
                  <a:lnTo>
                    <a:pt x="1166" y="2424"/>
                  </a:lnTo>
                  <a:lnTo>
                    <a:pt x="1122" y="2421"/>
                  </a:lnTo>
                  <a:lnTo>
                    <a:pt x="1077" y="2411"/>
                  </a:lnTo>
                  <a:lnTo>
                    <a:pt x="1030" y="2397"/>
                  </a:lnTo>
                  <a:lnTo>
                    <a:pt x="982" y="2376"/>
                  </a:lnTo>
                  <a:lnTo>
                    <a:pt x="934" y="2349"/>
                  </a:lnTo>
                  <a:lnTo>
                    <a:pt x="885" y="2317"/>
                  </a:lnTo>
                  <a:lnTo>
                    <a:pt x="835" y="2281"/>
                  </a:lnTo>
                  <a:lnTo>
                    <a:pt x="784" y="2240"/>
                  </a:lnTo>
                  <a:lnTo>
                    <a:pt x="734" y="2195"/>
                  </a:lnTo>
                  <a:lnTo>
                    <a:pt x="684" y="2145"/>
                  </a:lnTo>
                  <a:lnTo>
                    <a:pt x="634" y="2091"/>
                  </a:lnTo>
                  <a:lnTo>
                    <a:pt x="583" y="2034"/>
                  </a:lnTo>
                  <a:lnTo>
                    <a:pt x="535" y="1973"/>
                  </a:lnTo>
                  <a:lnTo>
                    <a:pt x="487" y="1910"/>
                  </a:lnTo>
                  <a:lnTo>
                    <a:pt x="440" y="1843"/>
                  </a:lnTo>
                  <a:lnTo>
                    <a:pt x="395" y="1773"/>
                  </a:lnTo>
                  <a:lnTo>
                    <a:pt x="350" y="1702"/>
                  </a:lnTo>
                  <a:lnTo>
                    <a:pt x="307" y="1628"/>
                  </a:lnTo>
                  <a:lnTo>
                    <a:pt x="267" y="1552"/>
                  </a:lnTo>
                  <a:lnTo>
                    <a:pt x="229" y="1474"/>
                  </a:lnTo>
                  <a:lnTo>
                    <a:pt x="193" y="1396"/>
                  </a:lnTo>
                  <a:lnTo>
                    <a:pt x="159" y="1316"/>
                  </a:lnTo>
                  <a:lnTo>
                    <a:pt x="128" y="1235"/>
                  </a:lnTo>
                  <a:lnTo>
                    <a:pt x="99" y="1153"/>
                  </a:lnTo>
                  <a:lnTo>
                    <a:pt x="74" y="1071"/>
                  </a:lnTo>
                  <a:lnTo>
                    <a:pt x="52" y="989"/>
                  </a:lnTo>
                  <a:lnTo>
                    <a:pt x="34" y="906"/>
                  </a:lnTo>
                  <a:lnTo>
                    <a:pt x="20" y="825"/>
                  </a:lnTo>
                  <a:lnTo>
                    <a:pt x="9" y="744"/>
                  </a:lnTo>
                  <a:lnTo>
                    <a:pt x="3" y="664"/>
                  </a:lnTo>
                  <a:lnTo>
                    <a:pt x="0" y="584"/>
                  </a:lnTo>
                  <a:lnTo>
                    <a:pt x="2" y="498"/>
                  </a:lnTo>
                  <a:lnTo>
                    <a:pt x="7" y="417"/>
                  </a:lnTo>
                  <a:lnTo>
                    <a:pt x="14" y="339"/>
                  </a:lnTo>
                  <a:lnTo>
                    <a:pt x="25" y="267"/>
                  </a:lnTo>
                  <a:lnTo>
                    <a:pt x="39" y="197"/>
                  </a:lnTo>
                  <a:lnTo>
                    <a:pt x="56" y="132"/>
                  </a:lnTo>
                  <a:lnTo>
                    <a:pt x="77" y="70"/>
                  </a:lnTo>
                  <a:lnTo>
                    <a:pt x="100" y="14"/>
                  </a:lnTo>
                  <a:lnTo>
                    <a:pt x="174" y="34"/>
                  </a:lnTo>
                  <a:lnTo>
                    <a:pt x="244" y="50"/>
                  </a:lnTo>
                  <a:lnTo>
                    <a:pt x="313" y="61"/>
                  </a:lnTo>
                  <a:lnTo>
                    <a:pt x="381" y="68"/>
                  </a:lnTo>
                  <a:lnTo>
                    <a:pt x="445" y="71"/>
                  </a:lnTo>
                  <a:lnTo>
                    <a:pt x="503" y="69"/>
                  </a:lnTo>
                  <a:lnTo>
                    <a:pt x="558" y="64"/>
                  </a:lnTo>
                  <a:lnTo>
                    <a:pt x="609" y="55"/>
                  </a:lnTo>
                  <a:lnTo>
                    <a:pt x="655" y="43"/>
                  </a:lnTo>
                  <a:lnTo>
                    <a:pt x="698" y="29"/>
                  </a:lnTo>
                  <a:lnTo>
                    <a:pt x="737" y="13"/>
                  </a:lnTo>
                  <a:lnTo>
                    <a:pt x="762" y="68"/>
                  </a:lnTo>
                  <a:lnTo>
                    <a:pt x="789" y="119"/>
                  </a:lnTo>
                  <a:lnTo>
                    <a:pt x="819" y="165"/>
                  </a:lnTo>
                  <a:lnTo>
                    <a:pt x="851" y="206"/>
                  </a:lnTo>
                  <a:lnTo>
                    <a:pt x="883" y="243"/>
                  </a:lnTo>
                  <a:lnTo>
                    <a:pt x="915" y="276"/>
                  </a:lnTo>
                  <a:lnTo>
                    <a:pt x="947" y="306"/>
                  </a:lnTo>
                  <a:lnTo>
                    <a:pt x="979" y="332"/>
                  </a:lnTo>
                  <a:lnTo>
                    <a:pt x="1009" y="354"/>
                  </a:lnTo>
                  <a:lnTo>
                    <a:pt x="1038" y="372"/>
                  </a:lnTo>
                  <a:lnTo>
                    <a:pt x="1065" y="389"/>
                  </a:lnTo>
                  <a:lnTo>
                    <a:pt x="1090" y="401"/>
                  </a:lnTo>
                  <a:lnTo>
                    <a:pt x="1110" y="411"/>
                  </a:lnTo>
                  <a:lnTo>
                    <a:pt x="1127" y="419"/>
                  </a:lnTo>
                  <a:lnTo>
                    <a:pt x="1140" y="424"/>
                  </a:lnTo>
                  <a:lnTo>
                    <a:pt x="1165" y="431"/>
                  </a:lnTo>
                  <a:lnTo>
                    <a:pt x="1162" y="433"/>
                  </a:lnTo>
                  <a:lnTo>
                    <a:pt x="1160" y="436"/>
                  </a:lnTo>
                  <a:lnTo>
                    <a:pt x="1158" y="440"/>
                  </a:lnTo>
                  <a:lnTo>
                    <a:pt x="1157" y="443"/>
                  </a:lnTo>
                  <a:lnTo>
                    <a:pt x="1156" y="446"/>
                  </a:lnTo>
                  <a:lnTo>
                    <a:pt x="1154" y="455"/>
                  </a:lnTo>
                  <a:lnTo>
                    <a:pt x="1150" y="470"/>
                  </a:lnTo>
                  <a:lnTo>
                    <a:pt x="1145" y="487"/>
                  </a:lnTo>
                  <a:lnTo>
                    <a:pt x="1140" y="509"/>
                  </a:lnTo>
                  <a:lnTo>
                    <a:pt x="1133" y="535"/>
                  </a:lnTo>
                  <a:lnTo>
                    <a:pt x="1126" y="561"/>
                  </a:lnTo>
                  <a:lnTo>
                    <a:pt x="1119" y="590"/>
                  </a:lnTo>
                  <a:lnTo>
                    <a:pt x="1112" y="618"/>
                  </a:lnTo>
                  <a:lnTo>
                    <a:pt x="1105" y="648"/>
                  </a:lnTo>
                  <a:lnTo>
                    <a:pt x="1098" y="676"/>
                  </a:lnTo>
                  <a:lnTo>
                    <a:pt x="1092" y="702"/>
                  </a:lnTo>
                  <a:lnTo>
                    <a:pt x="1086" y="728"/>
                  </a:lnTo>
                  <a:lnTo>
                    <a:pt x="1082" y="749"/>
                  </a:lnTo>
                  <a:lnTo>
                    <a:pt x="1078" y="766"/>
                  </a:lnTo>
                  <a:lnTo>
                    <a:pt x="1076" y="779"/>
                  </a:lnTo>
                  <a:lnTo>
                    <a:pt x="1075" y="788"/>
                  </a:lnTo>
                  <a:lnTo>
                    <a:pt x="1077" y="810"/>
                  </a:lnTo>
                  <a:lnTo>
                    <a:pt x="1083" y="831"/>
                  </a:lnTo>
                  <a:lnTo>
                    <a:pt x="1092" y="851"/>
                  </a:lnTo>
                  <a:lnTo>
                    <a:pt x="1105" y="869"/>
                  </a:lnTo>
                  <a:lnTo>
                    <a:pt x="1121" y="883"/>
                  </a:lnTo>
                  <a:lnTo>
                    <a:pt x="1139" y="893"/>
                  </a:lnTo>
                  <a:lnTo>
                    <a:pt x="1158" y="900"/>
                  </a:lnTo>
                  <a:lnTo>
                    <a:pt x="1178" y="902"/>
                  </a:lnTo>
                  <a:lnTo>
                    <a:pt x="1198" y="900"/>
                  </a:lnTo>
                  <a:lnTo>
                    <a:pt x="1217" y="893"/>
                  </a:lnTo>
                  <a:lnTo>
                    <a:pt x="1235" y="883"/>
                  </a:lnTo>
                  <a:lnTo>
                    <a:pt x="1251" y="869"/>
                  </a:lnTo>
                  <a:lnTo>
                    <a:pt x="1264" y="851"/>
                  </a:lnTo>
                  <a:lnTo>
                    <a:pt x="1273" y="831"/>
                  </a:lnTo>
                  <a:lnTo>
                    <a:pt x="1279" y="810"/>
                  </a:lnTo>
                  <a:lnTo>
                    <a:pt x="1281" y="788"/>
                  </a:lnTo>
                  <a:lnTo>
                    <a:pt x="1280" y="779"/>
                  </a:lnTo>
                  <a:lnTo>
                    <a:pt x="1278" y="766"/>
                  </a:lnTo>
                  <a:lnTo>
                    <a:pt x="1274" y="749"/>
                  </a:lnTo>
                  <a:lnTo>
                    <a:pt x="1270" y="728"/>
                  </a:lnTo>
                  <a:lnTo>
                    <a:pt x="1264" y="702"/>
                  </a:lnTo>
                  <a:lnTo>
                    <a:pt x="1258" y="676"/>
                  </a:lnTo>
                  <a:lnTo>
                    <a:pt x="1251" y="648"/>
                  </a:lnTo>
                  <a:lnTo>
                    <a:pt x="1244" y="618"/>
                  </a:lnTo>
                  <a:lnTo>
                    <a:pt x="1237" y="590"/>
                  </a:lnTo>
                  <a:lnTo>
                    <a:pt x="1230" y="561"/>
                  </a:lnTo>
                  <a:lnTo>
                    <a:pt x="1223" y="535"/>
                  </a:lnTo>
                  <a:lnTo>
                    <a:pt x="1217" y="509"/>
                  </a:lnTo>
                  <a:lnTo>
                    <a:pt x="1211" y="487"/>
                  </a:lnTo>
                  <a:lnTo>
                    <a:pt x="1206" y="470"/>
                  </a:lnTo>
                  <a:lnTo>
                    <a:pt x="1203" y="455"/>
                  </a:lnTo>
                  <a:lnTo>
                    <a:pt x="1200" y="446"/>
                  </a:lnTo>
                  <a:lnTo>
                    <a:pt x="1199" y="443"/>
                  </a:lnTo>
                  <a:lnTo>
                    <a:pt x="1198" y="440"/>
                  </a:lnTo>
                  <a:lnTo>
                    <a:pt x="1196" y="436"/>
                  </a:lnTo>
                  <a:lnTo>
                    <a:pt x="1193" y="434"/>
                  </a:lnTo>
                  <a:lnTo>
                    <a:pt x="1220" y="431"/>
                  </a:lnTo>
                  <a:lnTo>
                    <a:pt x="1246" y="424"/>
                  </a:lnTo>
                  <a:lnTo>
                    <a:pt x="1259" y="419"/>
                  </a:lnTo>
                  <a:lnTo>
                    <a:pt x="1277" y="411"/>
                  </a:lnTo>
                  <a:lnTo>
                    <a:pt x="1299" y="400"/>
                  </a:lnTo>
                  <a:lnTo>
                    <a:pt x="1325" y="386"/>
                  </a:lnTo>
                  <a:lnTo>
                    <a:pt x="1354" y="369"/>
                  </a:lnTo>
                  <a:lnTo>
                    <a:pt x="1384" y="348"/>
                  </a:lnTo>
                  <a:lnTo>
                    <a:pt x="1417" y="324"/>
                  </a:lnTo>
                  <a:lnTo>
                    <a:pt x="1450" y="296"/>
                  </a:lnTo>
                  <a:lnTo>
                    <a:pt x="1484" y="264"/>
                  </a:lnTo>
                  <a:lnTo>
                    <a:pt x="1517" y="228"/>
                  </a:lnTo>
                  <a:lnTo>
                    <a:pt x="1551" y="186"/>
                  </a:lnTo>
                  <a:lnTo>
                    <a:pt x="1583" y="141"/>
                  </a:lnTo>
                  <a:lnTo>
                    <a:pt x="1613" y="90"/>
                  </a:lnTo>
                  <a:lnTo>
                    <a:pt x="1640" y="35"/>
                  </a:lnTo>
                  <a:lnTo>
                    <a:pt x="1685" y="49"/>
                  </a:lnTo>
                  <a:lnTo>
                    <a:pt x="1732" y="60"/>
                  </a:lnTo>
                  <a:lnTo>
                    <a:pt x="1784" y="67"/>
                  </a:lnTo>
                  <a:lnTo>
                    <a:pt x="1837" y="70"/>
                  </a:lnTo>
                  <a:lnTo>
                    <a:pt x="1893" y="69"/>
                  </a:lnTo>
                  <a:lnTo>
                    <a:pt x="1952" y="65"/>
                  </a:lnTo>
                  <a:lnTo>
                    <a:pt x="2014" y="55"/>
                  </a:lnTo>
                  <a:lnTo>
                    <a:pt x="2079" y="43"/>
                  </a:lnTo>
                  <a:lnTo>
                    <a:pt x="2146" y="25"/>
                  </a:lnTo>
                  <a:lnTo>
                    <a:pt x="2215" y="4"/>
                  </a:lnTo>
                  <a:lnTo>
                    <a:pt x="2220" y="2"/>
                  </a:lnTo>
                  <a:lnTo>
                    <a:pt x="22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70"/>
            <p:cNvSpPr>
              <a:spLocks/>
            </p:cNvSpPr>
            <p:nvPr/>
          </p:nvSpPr>
          <p:spPr bwMode="auto">
            <a:xfrm>
              <a:off x="4489450" y="5815013"/>
              <a:ext cx="382588" cy="182563"/>
            </a:xfrm>
            <a:custGeom>
              <a:avLst/>
              <a:gdLst>
                <a:gd name="T0" fmla="*/ 725 w 2164"/>
                <a:gd name="T1" fmla="*/ 3 h 1151"/>
                <a:gd name="T2" fmla="*/ 895 w 2164"/>
                <a:gd name="T3" fmla="*/ 520 h 1151"/>
                <a:gd name="T4" fmla="*/ 963 w 2164"/>
                <a:gd name="T5" fmla="*/ 574 h 1151"/>
                <a:gd name="T6" fmla="*/ 1054 w 2164"/>
                <a:gd name="T7" fmla="*/ 582 h 1151"/>
                <a:gd name="T8" fmla="*/ 1268 w 2164"/>
                <a:gd name="T9" fmla="*/ 520 h 1151"/>
                <a:gd name="T10" fmla="*/ 1325 w 2164"/>
                <a:gd name="T11" fmla="*/ 450 h 1151"/>
                <a:gd name="T12" fmla="*/ 1341 w 2164"/>
                <a:gd name="T13" fmla="*/ 356 h 1151"/>
                <a:gd name="T14" fmla="*/ 1372 w 2164"/>
                <a:gd name="T15" fmla="*/ 6 h 1151"/>
                <a:gd name="T16" fmla="*/ 1485 w 2164"/>
                <a:gd name="T17" fmla="*/ 2 h 1151"/>
                <a:gd name="T18" fmla="*/ 1617 w 2164"/>
                <a:gd name="T19" fmla="*/ 32 h 1151"/>
                <a:gd name="T20" fmla="*/ 1689 w 2164"/>
                <a:gd name="T21" fmla="*/ 71 h 1151"/>
                <a:gd name="T22" fmla="*/ 1697 w 2164"/>
                <a:gd name="T23" fmla="*/ 122 h 1151"/>
                <a:gd name="T24" fmla="*/ 1649 w 2164"/>
                <a:gd name="T25" fmla="*/ 239 h 1151"/>
                <a:gd name="T26" fmla="*/ 1768 w 2164"/>
                <a:gd name="T27" fmla="*/ 318 h 1151"/>
                <a:gd name="T28" fmla="*/ 1947 w 2164"/>
                <a:gd name="T29" fmla="*/ 410 h 1151"/>
                <a:gd name="T30" fmla="*/ 2086 w 2164"/>
                <a:gd name="T31" fmla="*/ 536 h 1151"/>
                <a:gd name="T32" fmla="*/ 2162 w 2164"/>
                <a:gd name="T33" fmla="*/ 655 h 1151"/>
                <a:gd name="T34" fmla="*/ 2152 w 2164"/>
                <a:gd name="T35" fmla="*/ 705 h 1151"/>
                <a:gd name="T36" fmla="*/ 2064 w 2164"/>
                <a:gd name="T37" fmla="*/ 744 h 1151"/>
                <a:gd name="T38" fmla="*/ 1893 w 2164"/>
                <a:gd name="T39" fmla="*/ 782 h 1151"/>
                <a:gd name="T40" fmla="*/ 1745 w 2164"/>
                <a:gd name="T41" fmla="*/ 786 h 1151"/>
                <a:gd name="T42" fmla="*/ 1628 w 2164"/>
                <a:gd name="T43" fmla="*/ 762 h 1151"/>
                <a:gd name="T44" fmla="*/ 1545 w 2164"/>
                <a:gd name="T45" fmla="*/ 719 h 1151"/>
                <a:gd name="T46" fmla="*/ 1490 w 2164"/>
                <a:gd name="T47" fmla="*/ 806 h 1151"/>
                <a:gd name="T48" fmla="*/ 1420 w 2164"/>
                <a:gd name="T49" fmla="*/ 932 h 1151"/>
                <a:gd name="T50" fmla="*/ 1341 w 2164"/>
                <a:gd name="T51" fmla="*/ 1024 h 1151"/>
                <a:gd name="T52" fmla="*/ 1262 w 2164"/>
                <a:gd name="T53" fmla="*/ 1088 h 1151"/>
                <a:gd name="T54" fmla="*/ 1195 w 2164"/>
                <a:gd name="T55" fmla="*/ 1128 h 1151"/>
                <a:gd name="T56" fmla="*/ 1152 w 2164"/>
                <a:gd name="T57" fmla="*/ 1148 h 1151"/>
                <a:gd name="T58" fmla="*/ 1116 w 2164"/>
                <a:gd name="T59" fmla="*/ 1148 h 1151"/>
                <a:gd name="T60" fmla="*/ 1072 w 2164"/>
                <a:gd name="T61" fmla="*/ 1128 h 1151"/>
                <a:gd name="T62" fmla="*/ 1002 w 2164"/>
                <a:gd name="T63" fmla="*/ 1086 h 1151"/>
                <a:gd name="T64" fmla="*/ 921 w 2164"/>
                <a:gd name="T65" fmla="*/ 1019 h 1151"/>
                <a:gd name="T66" fmla="*/ 840 w 2164"/>
                <a:gd name="T67" fmla="*/ 921 h 1151"/>
                <a:gd name="T68" fmla="*/ 772 w 2164"/>
                <a:gd name="T69" fmla="*/ 788 h 1151"/>
                <a:gd name="T70" fmla="*/ 717 w 2164"/>
                <a:gd name="T71" fmla="*/ 694 h 1151"/>
                <a:gd name="T72" fmla="*/ 636 w 2164"/>
                <a:gd name="T73" fmla="*/ 740 h 1151"/>
                <a:gd name="T74" fmla="*/ 526 w 2164"/>
                <a:gd name="T75" fmla="*/ 774 h 1151"/>
                <a:gd name="T76" fmla="*/ 386 w 2164"/>
                <a:gd name="T77" fmla="*/ 788 h 1151"/>
                <a:gd name="T78" fmla="*/ 185 w 2164"/>
                <a:gd name="T79" fmla="*/ 765 h 1151"/>
                <a:gd name="T80" fmla="*/ 23 w 2164"/>
                <a:gd name="T81" fmla="*/ 718 h 1151"/>
                <a:gd name="T82" fmla="*/ 0 w 2164"/>
                <a:gd name="T83" fmla="*/ 675 h 1151"/>
                <a:gd name="T84" fmla="*/ 33 w 2164"/>
                <a:gd name="T85" fmla="*/ 592 h 1151"/>
                <a:gd name="T86" fmla="*/ 136 w 2164"/>
                <a:gd name="T87" fmla="*/ 466 h 1151"/>
                <a:gd name="T88" fmla="*/ 273 w 2164"/>
                <a:gd name="T89" fmla="*/ 368 h 1151"/>
                <a:gd name="T90" fmla="*/ 446 w 2164"/>
                <a:gd name="T91" fmla="*/ 298 h 1151"/>
                <a:gd name="T92" fmla="*/ 468 w 2164"/>
                <a:gd name="T93" fmla="*/ 205 h 1151"/>
                <a:gd name="T94" fmla="*/ 436 w 2164"/>
                <a:gd name="T95" fmla="*/ 103 h 1151"/>
                <a:gd name="T96" fmla="*/ 456 w 2164"/>
                <a:gd name="T97" fmla="*/ 58 h 1151"/>
                <a:gd name="T98" fmla="*/ 565 w 2164"/>
                <a:gd name="T99" fmla="*/ 17 h 1151"/>
                <a:gd name="T100" fmla="*/ 691 w 2164"/>
                <a:gd name="T101" fmla="*/ 0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4" h="1151">
                  <a:moveTo>
                    <a:pt x="691" y="0"/>
                  </a:moveTo>
                  <a:lnTo>
                    <a:pt x="709" y="1"/>
                  </a:lnTo>
                  <a:lnTo>
                    <a:pt x="725" y="3"/>
                  </a:lnTo>
                  <a:lnTo>
                    <a:pt x="867" y="464"/>
                  </a:lnTo>
                  <a:lnTo>
                    <a:pt x="879" y="494"/>
                  </a:lnTo>
                  <a:lnTo>
                    <a:pt x="895" y="520"/>
                  </a:lnTo>
                  <a:lnTo>
                    <a:pt x="914" y="542"/>
                  </a:lnTo>
                  <a:lnTo>
                    <a:pt x="937" y="561"/>
                  </a:lnTo>
                  <a:lnTo>
                    <a:pt x="963" y="574"/>
                  </a:lnTo>
                  <a:lnTo>
                    <a:pt x="991" y="583"/>
                  </a:lnTo>
                  <a:lnTo>
                    <a:pt x="1021" y="585"/>
                  </a:lnTo>
                  <a:lnTo>
                    <a:pt x="1054" y="582"/>
                  </a:lnTo>
                  <a:lnTo>
                    <a:pt x="1212" y="546"/>
                  </a:lnTo>
                  <a:lnTo>
                    <a:pt x="1241" y="536"/>
                  </a:lnTo>
                  <a:lnTo>
                    <a:pt x="1268" y="520"/>
                  </a:lnTo>
                  <a:lnTo>
                    <a:pt x="1291" y="500"/>
                  </a:lnTo>
                  <a:lnTo>
                    <a:pt x="1310" y="477"/>
                  </a:lnTo>
                  <a:lnTo>
                    <a:pt x="1325" y="450"/>
                  </a:lnTo>
                  <a:lnTo>
                    <a:pt x="1335" y="420"/>
                  </a:lnTo>
                  <a:lnTo>
                    <a:pt x="1341" y="389"/>
                  </a:lnTo>
                  <a:lnTo>
                    <a:pt x="1341" y="356"/>
                  </a:lnTo>
                  <a:lnTo>
                    <a:pt x="1316" y="25"/>
                  </a:lnTo>
                  <a:lnTo>
                    <a:pt x="1342" y="15"/>
                  </a:lnTo>
                  <a:lnTo>
                    <a:pt x="1372" y="6"/>
                  </a:lnTo>
                  <a:lnTo>
                    <a:pt x="1406" y="2"/>
                  </a:lnTo>
                  <a:lnTo>
                    <a:pt x="1443" y="0"/>
                  </a:lnTo>
                  <a:lnTo>
                    <a:pt x="1485" y="2"/>
                  </a:lnTo>
                  <a:lnTo>
                    <a:pt x="1527" y="7"/>
                  </a:lnTo>
                  <a:lnTo>
                    <a:pt x="1571" y="17"/>
                  </a:lnTo>
                  <a:lnTo>
                    <a:pt x="1617" y="32"/>
                  </a:lnTo>
                  <a:lnTo>
                    <a:pt x="1664" y="49"/>
                  </a:lnTo>
                  <a:lnTo>
                    <a:pt x="1678" y="58"/>
                  </a:lnTo>
                  <a:lnTo>
                    <a:pt x="1689" y="71"/>
                  </a:lnTo>
                  <a:lnTo>
                    <a:pt x="1696" y="87"/>
                  </a:lnTo>
                  <a:lnTo>
                    <a:pt x="1699" y="103"/>
                  </a:lnTo>
                  <a:lnTo>
                    <a:pt x="1697" y="122"/>
                  </a:lnTo>
                  <a:lnTo>
                    <a:pt x="1684" y="163"/>
                  </a:lnTo>
                  <a:lnTo>
                    <a:pt x="1668" y="201"/>
                  </a:lnTo>
                  <a:lnTo>
                    <a:pt x="1649" y="239"/>
                  </a:lnTo>
                  <a:lnTo>
                    <a:pt x="1626" y="275"/>
                  </a:lnTo>
                  <a:lnTo>
                    <a:pt x="1699" y="295"/>
                  </a:lnTo>
                  <a:lnTo>
                    <a:pt x="1768" y="318"/>
                  </a:lnTo>
                  <a:lnTo>
                    <a:pt x="1832" y="345"/>
                  </a:lnTo>
                  <a:lnTo>
                    <a:pt x="1892" y="376"/>
                  </a:lnTo>
                  <a:lnTo>
                    <a:pt x="1947" y="410"/>
                  </a:lnTo>
                  <a:lnTo>
                    <a:pt x="1999" y="448"/>
                  </a:lnTo>
                  <a:lnTo>
                    <a:pt x="2045" y="490"/>
                  </a:lnTo>
                  <a:lnTo>
                    <a:pt x="2086" y="536"/>
                  </a:lnTo>
                  <a:lnTo>
                    <a:pt x="2123" y="585"/>
                  </a:lnTo>
                  <a:lnTo>
                    <a:pt x="2156" y="638"/>
                  </a:lnTo>
                  <a:lnTo>
                    <a:pt x="2162" y="655"/>
                  </a:lnTo>
                  <a:lnTo>
                    <a:pt x="2164" y="672"/>
                  </a:lnTo>
                  <a:lnTo>
                    <a:pt x="2160" y="690"/>
                  </a:lnTo>
                  <a:lnTo>
                    <a:pt x="2152" y="705"/>
                  </a:lnTo>
                  <a:lnTo>
                    <a:pt x="2140" y="718"/>
                  </a:lnTo>
                  <a:lnTo>
                    <a:pt x="2125" y="725"/>
                  </a:lnTo>
                  <a:lnTo>
                    <a:pt x="2064" y="744"/>
                  </a:lnTo>
                  <a:lnTo>
                    <a:pt x="2005" y="761"/>
                  </a:lnTo>
                  <a:lnTo>
                    <a:pt x="1947" y="773"/>
                  </a:lnTo>
                  <a:lnTo>
                    <a:pt x="1893" y="782"/>
                  </a:lnTo>
                  <a:lnTo>
                    <a:pt x="1842" y="786"/>
                  </a:lnTo>
                  <a:lnTo>
                    <a:pt x="1793" y="788"/>
                  </a:lnTo>
                  <a:lnTo>
                    <a:pt x="1745" y="786"/>
                  </a:lnTo>
                  <a:lnTo>
                    <a:pt x="1701" y="782"/>
                  </a:lnTo>
                  <a:lnTo>
                    <a:pt x="1663" y="773"/>
                  </a:lnTo>
                  <a:lnTo>
                    <a:pt x="1628" y="762"/>
                  </a:lnTo>
                  <a:lnTo>
                    <a:pt x="1597" y="750"/>
                  </a:lnTo>
                  <a:lnTo>
                    <a:pt x="1569" y="735"/>
                  </a:lnTo>
                  <a:lnTo>
                    <a:pt x="1545" y="719"/>
                  </a:lnTo>
                  <a:lnTo>
                    <a:pt x="1524" y="702"/>
                  </a:lnTo>
                  <a:lnTo>
                    <a:pt x="1508" y="756"/>
                  </a:lnTo>
                  <a:lnTo>
                    <a:pt x="1490" y="806"/>
                  </a:lnTo>
                  <a:lnTo>
                    <a:pt x="1468" y="852"/>
                  </a:lnTo>
                  <a:lnTo>
                    <a:pt x="1445" y="893"/>
                  </a:lnTo>
                  <a:lnTo>
                    <a:pt x="1420" y="932"/>
                  </a:lnTo>
                  <a:lnTo>
                    <a:pt x="1394" y="966"/>
                  </a:lnTo>
                  <a:lnTo>
                    <a:pt x="1368" y="997"/>
                  </a:lnTo>
                  <a:lnTo>
                    <a:pt x="1341" y="1024"/>
                  </a:lnTo>
                  <a:lnTo>
                    <a:pt x="1314" y="1049"/>
                  </a:lnTo>
                  <a:lnTo>
                    <a:pt x="1288" y="1071"/>
                  </a:lnTo>
                  <a:lnTo>
                    <a:pt x="1262" y="1088"/>
                  </a:lnTo>
                  <a:lnTo>
                    <a:pt x="1237" y="1105"/>
                  </a:lnTo>
                  <a:lnTo>
                    <a:pt x="1215" y="1118"/>
                  </a:lnTo>
                  <a:lnTo>
                    <a:pt x="1195" y="1128"/>
                  </a:lnTo>
                  <a:lnTo>
                    <a:pt x="1177" y="1137"/>
                  </a:lnTo>
                  <a:lnTo>
                    <a:pt x="1163" y="1143"/>
                  </a:lnTo>
                  <a:lnTo>
                    <a:pt x="1152" y="1148"/>
                  </a:lnTo>
                  <a:lnTo>
                    <a:pt x="1143" y="1150"/>
                  </a:lnTo>
                  <a:lnTo>
                    <a:pt x="1134" y="1151"/>
                  </a:lnTo>
                  <a:lnTo>
                    <a:pt x="1116" y="1148"/>
                  </a:lnTo>
                  <a:lnTo>
                    <a:pt x="1105" y="1143"/>
                  </a:lnTo>
                  <a:lnTo>
                    <a:pt x="1090" y="1137"/>
                  </a:lnTo>
                  <a:lnTo>
                    <a:pt x="1072" y="1128"/>
                  </a:lnTo>
                  <a:lnTo>
                    <a:pt x="1051" y="1116"/>
                  </a:lnTo>
                  <a:lnTo>
                    <a:pt x="1028" y="1103"/>
                  </a:lnTo>
                  <a:lnTo>
                    <a:pt x="1002" y="1086"/>
                  </a:lnTo>
                  <a:lnTo>
                    <a:pt x="976" y="1066"/>
                  </a:lnTo>
                  <a:lnTo>
                    <a:pt x="949" y="1044"/>
                  </a:lnTo>
                  <a:lnTo>
                    <a:pt x="921" y="1019"/>
                  </a:lnTo>
                  <a:lnTo>
                    <a:pt x="894" y="989"/>
                  </a:lnTo>
                  <a:lnTo>
                    <a:pt x="867" y="957"/>
                  </a:lnTo>
                  <a:lnTo>
                    <a:pt x="840" y="921"/>
                  </a:lnTo>
                  <a:lnTo>
                    <a:pt x="816" y="881"/>
                  </a:lnTo>
                  <a:lnTo>
                    <a:pt x="793" y="837"/>
                  </a:lnTo>
                  <a:lnTo>
                    <a:pt x="772" y="788"/>
                  </a:lnTo>
                  <a:lnTo>
                    <a:pt x="753" y="735"/>
                  </a:lnTo>
                  <a:lnTo>
                    <a:pt x="738" y="678"/>
                  </a:lnTo>
                  <a:lnTo>
                    <a:pt x="717" y="694"/>
                  </a:lnTo>
                  <a:lnTo>
                    <a:pt x="693" y="710"/>
                  </a:lnTo>
                  <a:lnTo>
                    <a:pt x="666" y="725"/>
                  </a:lnTo>
                  <a:lnTo>
                    <a:pt x="636" y="740"/>
                  </a:lnTo>
                  <a:lnTo>
                    <a:pt x="603" y="753"/>
                  </a:lnTo>
                  <a:lnTo>
                    <a:pt x="566" y="765"/>
                  </a:lnTo>
                  <a:lnTo>
                    <a:pt x="526" y="774"/>
                  </a:lnTo>
                  <a:lnTo>
                    <a:pt x="483" y="782"/>
                  </a:lnTo>
                  <a:lnTo>
                    <a:pt x="436" y="786"/>
                  </a:lnTo>
                  <a:lnTo>
                    <a:pt x="386" y="788"/>
                  </a:lnTo>
                  <a:lnTo>
                    <a:pt x="322" y="786"/>
                  </a:lnTo>
                  <a:lnTo>
                    <a:pt x="254" y="778"/>
                  </a:lnTo>
                  <a:lnTo>
                    <a:pt x="185" y="765"/>
                  </a:lnTo>
                  <a:lnTo>
                    <a:pt x="113" y="748"/>
                  </a:lnTo>
                  <a:lnTo>
                    <a:pt x="38" y="725"/>
                  </a:lnTo>
                  <a:lnTo>
                    <a:pt x="23" y="718"/>
                  </a:lnTo>
                  <a:lnTo>
                    <a:pt x="12" y="707"/>
                  </a:lnTo>
                  <a:lnTo>
                    <a:pt x="4" y="691"/>
                  </a:lnTo>
                  <a:lnTo>
                    <a:pt x="0" y="675"/>
                  </a:lnTo>
                  <a:lnTo>
                    <a:pt x="0" y="657"/>
                  </a:lnTo>
                  <a:lnTo>
                    <a:pt x="6" y="640"/>
                  </a:lnTo>
                  <a:lnTo>
                    <a:pt x="33" y="592"/>
                  </a:lnTo>
                  <a:lnTo>
                    <a:pt x="64" y="547"/>
                  </a:lnTo>
                  <a:lnTo>
                    <a:pt x="98" y="505"/>
                  </a:lnTo>
                  <a:lnTo>
                    <a:pt x="136" y="466"/>
                  </a:lnTo>
                  <a:lnTo>
                    <a:pt x="178" y="431"/>
                  </a:lnTo>
                  <a:lnTo>
                    <a:pt x="223" y="398"/>
                  </a:lnTo>
                  <a:lnTo>
                    <a:pt x="273" y="368"/>
                  </a:lnTo>
                  <a:lnTo>
                    <a:pt x="327" y="343"/>
                  </a:lnTo>
                  <a:lnTo>
                    <a:pt x="385" y="319"/>
                  </a:lnTo>
                  <a:lnTo>
                    <a:pt x="446" y="298"/>
                  </a:lnTo>
                  <a:lnTo>
                    <a:pt x="511" y="282"/>
                  </a:lnTo>
                  <a:lnTo>
                    <a:pt x="488" y="244"/>
                  </a:lnTo>
                  <a:lnTo>
                    <a:pt x="468" y="205"/>
                  </a:lnTo>
                  <a:lnTo>
                    <a:pt x="451" y="164"/>
                  </a:lnTo>
                  <a:lnTo>
                    <a:pt x="438" y="122"/>
                  </a:lnTo>
                  <a:lnTo>
                    <a:pt x="436" y="103"/>
                  </a:lnTo>
                  <a:lnTo>
                    <a:pt x="438" y="87"/>
                  </a:lnTo>
                  <a:lnTo>
                    <a:pt x="445" y="71"/>
                  </a:lnTo>
                  <a:lnTo>
                    <a:pt x="456" y="58"/>
                  </a:lnTo>
                  <a:lnTo>
                    <a:pt x="471" y="49"/>
                  </a:lnTo>
                  <a:lnTo>
                    <a:pt x="518" y="32"/>
                  </a:lnTo>
                  <a:lnTo>
                    <a:pt x="565" y="17"/>
                  </a:lnTo>
                  <a:lnTo>
                    <a:pt x="609" y="7"/>
                  </a:lnTo>
                  <a:lnTo>
                    <a:pt x="651" y="2"/>
                  </a:lnTo>
                  <a:lnTo>
                    <a:pt x="6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54" name="Freeform 75"/>
          <p:cNvSpPr>
            <a:spLocks noEditPoints="1"/>
          </p:cNvSpPr>
          <p:nvPr/>
        </p:nvSpPr>
        <p:spPr bwMode="auto">
          <a:xfrm>
            <a:off x="6535754" y="4466318"/>
            <a:ext cx="558800" cy="412750"/>
          </a:xfrm>
          <a:custGeom>
            <a:avLst/>
            <a:gdLst>
              <a:gd name="T0" fmla="*/ 2145 w 3520"/>
              <a:gd name="T1" fmla="*/ 1821 h 2599"/>
              <a:gd name="T2" fmla="*/ 1825 w 3520"/>
              <a:gd name="T3" fmla="*/ 1887 h 2599"/>
              <a:gd name="T4" fmla="*/ 1457 w 3520"/>
              <a:gd name="T5" fmla="*/ 1887 h 2599"/>
              <a:gd name="T6" fmla="*/ 1137 w 3520"/>
              <a:gd name="T7" fmla="*/ 1761 h 2599"/>
              <a:gd name="T8" fmla="*/ 2387 w 3520"/>
              <a:gd name="T9" fmla="*/ 1660 h 2599"/>
              <a:gd name="T10" fmla="*/ 2434 w 3520"/>
              <a:gd name="T11" fmla="*/ 1685 h 2599"/>
              <a:gd name="T12" fmla="*/ 2673 w 3520"/>
              <a:gd name="T13" fmla="*/ 1636 h 2599"/>
              <a:gd name="T14" fmla="*/ 1951 w 3520"/>
              <a:gd name="T15" fmla="*/ 1657 h 2599"/>
              <a:gd name="T16" fmla="*/ 1611 w 3520"/>
              <a:gd name="T17" fmla="*/ 1600 h 2599"/>
              <a:gd name="T18" fmla="*/ 877 w 3520"/>
              <a:gd name="T19" fmla="*/ 1544 h 2599"/>
              <a:gd name="T20" fmla="*/ 930 w 3520"/>
              <a:gd name="T21" fmla="*/ 1552 h 2599"/>
              <a:gd name="T22" fmla="*/ 2264 w 3520"/>
              <a:gd name="T23" fmla="*/ 1559 h 2599"/>
              <a:gd name="T24" fmla="*/ 1372 w 3520"/>
              <a:gd name="T25" fmla="*/ 1600 h 2599"/>
              <a:gd name="T26" fmla="*/ 2390 w 3520"/>
              <a:gd name="T27" fmla="*/ 1499 h 2599"/>
              <a:gd name="T28" fmla="*/ 1039 w 3520"/>
              <a:gd name="T29" fmla="*/ 1433 h 2599"/>
              <a:gd name="T30" fmla="*/ 1092 w 3520"/>
              <a:gd name="T31" fmla="*/ 1424 h 2599"/>
              <a:gd name="T32" fmla="*/ 2745 w 3520"/>
              <a:gd name="T33" fmla="*/ 1301 h 2599"/>
              <a:gd name="T34" fmla="*/ 1928 w 3520"/>
              <a:gd name="T35" fmla="*/ 1358 h 2599"/>
              <a:gd name="T36" fmla="*/ 1563 w 3520"/>
              <a:gd name="T37" fmla="*/ 1337 h 2599"/>
              <a:gd name="T38" fmla="*/ 788 w 3520"/>
              <a:gd name="T39" fmla="*/ 1265 h 2599"/>
              <a:gd name="T40" fmla="*/ 835 w 3520"/>
              <a:gd name="T41" fmla="*/ 1242 h 2599"/>
              <a:gd name="T42" fmla="*/ 2264 w 3520"/>
              <a:gd name="T43" fmla="*/ 1223 h 2599"/>
              <a:gd name="T44" fmla="*/ 1347 w 3520"/>
              <a:gd name="T45" fmla="*/ 1289 h 2599"/>
              <a:gd name="T46" fmla="*/ 2888 w 3520"/>
              <a:gd name="T47" fmla="*/ 1230 h 2599"/>
              <a:gd name="T48" fmla="*/ 540 w 3520"/>
              <a:gd name="T49" fmla="*/ 1163 h 2599"/>
              <a:gd name="T50" fmla="*/ 2506 w 3520"/>
              <a:gd name="T51" fmla="*/ 1062 h 2599"/>
              <a:gd name="T52" fmla="*/ 2554 w 3520"/>
              <a:gd name="T53" fmla="*/ 1087 h 2599"/>
              <a:gd name="T54" fmla="*/ 1062 w 3520"/>
              <a:gd name="T55" fmla="*/ 1157 h 2599"/>
              <a:gd name="T56" fmla="*/ 2726 w 3520"/>
              <a:gd name="T57" fmla="*/ 1059 h 2599"/>
              <a:gd name="T58" fmla="*/ 2148 w 3520"/>
              <a:gd name="T59" fmla="*/ 1002 h 2599"/>
              <a:gd name="T60" fmla="*/ 1891 w 3520"/>
              <a:gd name="T61" fmla="*/ 946 h 2599"/>
              <a:gd name="T62" fmla="*/ 1944 w 3520"/>
              <a:gd name="T63" fmla="*/ 955 h 2599"/>
              <a:gd name="T64" fmla="*/ 1667 w 3520"/>
              <a:gd name="T65" fmla="*/ 1021 h 2599"/>
              <a:gd name="T66" fmla="*/ 1313 w 3520"/>
              <a:gd name="T67" fmla="*/ 1062 h 2599"/>
              <a:gd name="T68" fmla="*/ 719 w 3520"/>
              <a:gd name="T69" fmla="*/ 1021 h 2599"/>
              <a:gd name="T70" fmla="*/ 2949 w 3520"/>
              <a:gd name="T71" fmla="*/ 835 h 2599"/>
              <a:gd name="T72" fmla="*/ 3002 w 3520"/>
              <a:gd name="T73" fmla="*/ 826 h 2599"/>
              <a:gd name="T74" fmla="*/ 2566 w 3520"/>
              <a:gd name="T75" fmla="*/ 883 h 2599"/>
              <a:gd name="T76" fmla="*/ 1033 w 3520"/>
              <a:gd name="T77" fmla="*/ 939 h 2599"/>
              <a:gd name="T78" fmla="*/ 489 w 3520"/>
              <a:gd name="T79" fmla="*/ 919 h 2599"/>
              <a:gd name="T80" fmla="*/ 158 w 3520"/>
              <a:gd name="T81" fmla="*/ 632 h 2599"/>
              <a:gd name="T82" fmla="*/ 135 w 3520"/>
              <a:gd name="T83" fmla="*/ 1180 h 2599"/>
              <a:gd name="T84" fmla="*/ 204 w 3520"/>
              <a:gd name="T85" fmla="*/ 714 h 2599"/>
              <a:gd name="T86" fmla="*/ 3341 w 3520"/>
              <a:gd name="T87" fmla="*/ 1248 h 2599"/>
              <a:gd name="T88" fmla="*/ 3381 w 3520"/>
              <a:gd name="T89" fmla="*/ 658 h 2599"/>
              <a:gd name="T90" fmla="*/ 731 w 3520"/>
              <a:gd name="T91" fmla="*/ 218 h 2599"/>
              <a:gd name="T92" fmla="*/ 432 w 3520"/>
              <a:gd name="T93" fmla="*/ 543 h 2599"/>
              <a:gd name="T94" fmla="*/ 2004 w 3520"/>
              <a:gd name="T95" fmla="*/ 731 h 2599"/>
              <a:gd name="T96" fmla="*/ 3204 w 3520"/>
              <a:gd name="T97" fmla="*/ 464 h 2599"/>
              <a:gd name="T98" fmla="*/ 2438 w 3520"/>
              <a:gd name="T99" fmla="*/ 159 h 2599"/>
              <a:gd name="T100" fmla="*/ 2623 w 3520"/>
              <a:gd name="T101" fmla="*/ 64 h 2599"/>
              <a:gd name="T102" fmla="*/ 3338 w 3520"/>
              <a:gd name="T103" fmla="*/ 436 h 2599"/>
              <a:gd name="T104" fmla="*/ 3519 w 3520"/>
              <a:gd name="T105" fmla="*/ 822 h 2599"/>
              <a:gd name="T106" fmla="*/ 3322 w 3520"/>
              <a:gd name="T107" fmla="*/ 1394 h 2599"/>
              <a:gd name="T108" fmla="*/ 2262 w 3520"/>
              <a:gd name="T109" fmla="*/ 1936 h 2599"/>
              <a:gd name="T110" fmla="*/ 2213 w 3520"/>
              <a:gd name="T111" fmla="*/ 2534 h 2599"/>
              <a:gd name="T112" fmla="*/ 1704 w 3520"/>
              <a:gd name="T113" fmla="*/ 2597 h 2599"/>
              <a:gd name="T114" fmla="*/ 1250 w 3520"/>
              <a:gd name="T115" fmla="*/ 2426 h 2599"/>
              <a:gd name="T116" fmla="*/ 801 w 3520"/>
              <a:gd name="T117" fmla="*/ 1694 h 2599"/>
              <a:gd name="T118" fmla="*/ 69 w 3520"/>
              <a:gd name="T119" fmla="*/ 1306 h 2599"/>
              <a:gd name="T120" fmla="*/ 25 w 3520"/>
              <a:gd name="T121" fmla="*/ 613 h 2599"/>
              <a:gd name="T122" fmla="*/ 261 w 3520"/>
              <a:gd name="T123" fmla="*/ 281 h 2599"/>
              <a:gd name="T124" fmla="*/ 1398 w 3520"/>
              <a:gd name="T125" fmla="*/ 10 h 2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20" h="2599">
                <a:moveTo>
                  <a:pt x="2088" y="1780"/>
                </a:moveTo>
                <a:lnTo>
                  <a:pt x="2070" y="1783"/>
                </a:lnTo>
                <a:lnTo>
                  <a:pt x="2054" y="1791"/>
                </a:lnTo>
                <a:lnTo>
                  <a:pt x="2041" y="1805"/>
                </a:lnTo>
                <a:lnTo>
                  <a:pt x="2032" y="1821"/>
                </a:lnTo>
                <a:lnTo>
                  <a:pt x="2029" y="1839"/>
                </a:lnTo>
                <a:lnTo>
                  <a:pt x="2032" y="1858"/>
                </a:lnTo>
                <a:lnTo>
                  <a:pt x="2041" y="1874"/>
                </a:lnTo>
                <a:lnTo>
                  <a:pt x="2054" y="1887"/>
                </a:lnTo>
                <a:lnTo>
                  <a:pt x="2070" y="1896"/>
                </a:lnTo>
                <a:lnTo>
                  <a:pt x="2088" y="1899"/>
                </a:lnTo>
                <a:lnTo>
                  <a:pt x="2107" y="1896"/>
                </a:lnTo>
                <a:lnTo>
                  <a:pt x="2123" y="1887"/>
                </a:lnTo>
                <a:lnTo>
                  <a:pt x="2136" y="1874"/>
                </a:lnTo>
                <a:lnTo>
                  <a:pt x="2145" y="1858"/>
                </a:lnTo>
                <a:lnTo>
                  <a:pt x="2148" y="1839"/>
                </a:lnTo>
                <a:lnTo>
                  <a:pt x="2145" y="1821"/>
                </a:lnTo>
                <a:lnTo>
                  <a:pt x="2136" y="1805"/>
                </a:lnTo>
                <a:lnTo>
                  <a:pt x="2123" y="1791"/>
                </a:lnTo>
                <a:lnTo>
                  <a:pt x="2107" y="1783"/>
                </a:lnTo>
                <a:lnTo>
                  <a:pt x="2088" y="1780"/>
                </a:lnTo>
                <a:close/>
                <a:moveTo>
                  <a:pt x="1790" y="1780"/>
                </a:moveTo>
                <a:lnTo>
                  <a:pt x="1772" y="1783"/>
                </a:lnTo>
                <a:lnTo>
                  <a:pt x="1755" y="1791"/>
                </a:lnTo>
                <a:lnTo>
                  <a:pt x="1742" y="1805"/>
                </a:lnTo>
                <a:lnTo>
                  <a:pt x="1734" y="1821"/>
                </a:lnTo>
                <a:lnTo>
                  <a:pt x="1730" y="1839"/>
                </a:lnTo>
                <a:lnTo>
                  <a:pt x="1734" y="1858"/>
                </a:lnTo>
                <a:lnTo>
                  <a:pt x="1742" y="1874"/>
                </a:lnTo>
                <a:lnTo>
                  <a:pt x="1755" y="1887"/>
                </a:lnTo>
                <a:lnTo>
                  <a:pt x="1772" y="1896"/>
                </a:lnTo>
                <a:lnTo>
                  <a:pt x="1790" y="1899"/>
                </a:lnTo>
                <a:lnTo>
                  <a:pt x="1808" y="1896"/>
                </a:lnTo>
                <a:lnTo>
                  <a:pt x="1825" y="1887"/>
                </a:lnTo>
                <a:lnTo>
                  <a:pt x="1838" y="1874"/>
                </a:lnTo>
                <a:lnTo>
                  <a:pt x="1846" y="1858"/>
                </a:lnTo>
                <a:lnTo>
                  <a:pt x="1850" y="1839"/>
                </a:lnTo>
                <a:lnTo>
                  <a:pt x="1846" y="1821"/>
                </a:lnTo>
                <a:lnTo>
                  <a:pt x="1838" y="1805"/>
                </a:lnTo>
                <a:lnTo>
                  <a:pt x="1825" y="1791"/>
                </a:lnTo>
                <a:lnTo>
                  <a:pt x="1808" y="1783"/>
                </a:lnTo>
                <a:lnTo>
                  <a:pt x="1790" y="1780"/>
                </a:lnTo>
                <a:close/>
                <a:moveTo>
                  <a:pt x="1492" y="1780"/>
                </a:moveTo>
                <a:lnTo>
                  <a:pt x="1473" y="1783"/>
                </a:lnTo>
                <a:lnTo>
                  <a:pt x="1457" y="1791"/>
                </a:lnTo>
                <a:lnTo>
                  <a:pt x="1444" y="1805"/>
                </a:lnTo>
                <a:lnTo>
                  <a:pt x="1435" y="1821"/>
                </a:lnTo>
                <a:lnTo>
                  <a:pt x="1432" y="1839"/>
                </a:lnTo>
                <a:lnTo>
                  <a:pt x="1435" y="1858"/>
                </a:lnTo>
                <a:lnTo>
                  <a:pt x="1444" y="1874"/>
                </a:lnTo>
                <a:lnTo>
                  <a:pt x="1457" y="1887"/>
                </a:lnTo>
                <a:lnTo>
                  <a:pt x="1473" y="1896"/>
                </a:lnTo>
                <a:lnTo>
                  <a:pt x="1492" y="1899"/>
                </a:lnTo>
                <a:lnTo>
                  <a:pt x="1510" y="1896"/>
                </a:lnTo>
                <a:lnTo>
                  <a:pt x="1526" y="1887"/>
                </a:lnTo>
                <a:lnTo>
                  <a:pt x="1539" y="1874"/>
                </a:lnTo>
                <a:lnTo>
                  <a:pt x="1548" y="1858"/>
                </a:lnTo>
                <a:lnTo>
                  <a:pt x="1551" y="1839"/>
                </a:lnTo>
                <a:lnTo>
                  <a:pt x="1548" y="1821"/>
                </a:lnTo>
                <a:lnTo>
                  <a:pt x="1539" y="1805"/>
                </a:lnTo>
                <a:lnTo>
                  <a:pt x="1526" y="1791"/>
                </a:lnTo>
                <a:lnTo>
                  <a:pt x="1510" y="1783"/>
                </a:lnTo>
                <a:lnTo>
                  <a:pt x="1492" y="1780"/>
                </a:lnTo>
                <a:close/>
                <a:moveTo>
                  <a:pt x="1193" y="1720"/>
                </a:moveTo>
                <a:lnTo>
                  <a:pt x="1175" y="1723"/>
                </a:lnTo>
                <a:lnTo>
                  <a:pt x="1159" y="1732"/>
                </a:lnTo>
                <a:lnTo>
                  <a:pt x="1146" y="1745"/>
                </a:lnTo>
                <a:lnTo>
                  <a:pt x="1137" y="1761"/>
                </a:lnTo>
                <a:lnTo>
                  <a:pt x="1134" y="1780"/>
                </a:lnTo>
                <a:lnTo>
                  <a:pt x="1137" y="1798"/>
                </a:lnTo>
                <a:lnTo>
                  <a:pt x="1146" y="1815"/>
                </a:lnTo>
                <a:lnTo>
                  <a:pt x="1159" y="1827"/>
                </a:lnTo>
                <a:lnTo>
                  <a:pt x="1175" y="1836"/>
                </a:lnTo>
                <a:lnTo>
                  <a:pt x="1193" y="1839"/>
                </a:lnTo>
                <a:lnTo>
                  <a:pt x="1212" y="1836"/>
                </a:lnTo>
                <a:lnTo>
                  <a:pt x="1228" y="1827"/>
                </a:lnTo>
                <a:lnTo>
                  <a:pt x="1241" y="1815"/>
                </a:lnTo>
                <a:lnTo>
                  <a:pt x="1250" y="1798"/>
                </a:lnTo>
                <a:lnTo>
                  <a:pt x="1253" y="1780"/>
                </a:lnTo>
                <a:lnTo>
                  <a:pt x="1250" y="1761"/>
                </a:lnTo>
                <a:lnTo>
                  <a:pt x="1241" y="1745"/>
                </a:lnTo>
                <a:lnTo>
                  <a:pt x="1228" y="1732"/>
                </a:lnTo>
                <a:lnTo>
                  <a:pt x="1212" y="1723"/>
                </a:lnTo>
                <a:lnTo>
                  <a:pt x="1193" y="1720"/>
                </a:lnTo>
                <a:close/>
                <a:moveTo>
                  <a:pt x="2387" y="1660"/>
                </a:moveTo>
                <a:lnTo>
                  <a:pt x="2368" y="1663"/>
                </a:lnTo>
                <a:lnTo>
                  <a:pt x="2352" y="1672"/>
                </a:lnTo>
                <a:lnTo>
                  <a:pt x="2339" y="1685"/>
                </a:lnTo>
                <a:lnTo>
                  <a:pt x="2330" y="1701"/>
                </a:lnTo>
                <a:lnTo>
                  <a:pt x="2327" y="1720"/>
                </a:lnTo>
                <a:lnTo>
                  <a:pt x="2330" y="1738"/>
                </a:lnTo>
                <a:lnTo>
                  <a:pt x="2339" y="1755"/>
                </a:lnTo>
                <a:lnTo>
                  <a:pt x="2352" y="1768"/>
                </a:lnTo>
                <a:lnTo>
                  <a:pt x="2368" y="1776"/>
                </a:lnTo>
                <a:lnTo>
                  <a:pt x="2387" y="1780"/>
                </a:lnTo>
                <a:lnTo>
                  <a:pt x="2405" y="1776"/>
                </a:lnTo>
                <a:lnTo>
                  <a:pt x="2421" y="1768"/>
                </a:lnTo>
                <a:lnTo>
                  <a:pt x="2434" y="1755"/>
                </a:lnTo>
                <a:lnTo>
                  <a:pt x="2443" y="1738"/>
                </a:lnTo>
                <a:lnTo>
                  <a:pt x="2446" y="1720"/>
                </a:lnTo>
                <a:lnTo>
                  <a:pt x="2443" y="1701"/>
                </a:lnTo>
                <a:lnTo>
                  <a:pt x="2434" y="1685"/>
                </a:lnTo>
                <a:lnTo>
                  <a:pt x="2421" y="1672"/>
                </a:lnTo>
                <a:lnTo>
                  <a:pt x="2405" y="1663"/>
                </a:lnTo>
                <a:lnTo>
                  <a:pt x="2387" y="1660"/>
                </a:lnTo>
                <a:close/>
                <a:moveTo>
                  <a:pt x="2625" y="1540"/>
                </a:moveTo>
                <a:lnTo>
                  <a:pt x="2607" y="1544"/>
                </a:lnTo>
                <a:lnTo>
                  <a:pt x="2590" y="1552"/>
                </a:lnTo>
                <a:lnTo>
                  <a:pt x="2578" y="1564"/>
                </a:lnTo>
                <a:lnTo>
                  <a:pt x="2569" y="1582"/>
                </a:lnTo>
                <a:lnTo>
                  <a:pt x="2566" y="1600"/>
                </a:lnTo>
                <a:lnTo>
                  <a:pt x="2569" y="1619"/>
                </a:lnTo>
                <a:lnTo>
                  <a:pt x="2578" y="1636"/>
                </a:lnTo>
                <a:lnTo>
                  <a:pt x="2590" y="1648"/>
                </a:lnTo>
                <a:lnTo>
                  <a:pt x="2607" y="1657"/>
                </a:lnTo>
                <a:lnTo>
                  <a:pt x="2625" y="1660"/>
                </a:lnTo>
                <a:lnTo>
                  <a:pt x="2644" y="1657"/>
                </a:lnTo>
                <a:lnTo>
                  <a:pt x="2660" y="1648"/>
                </a:lnTo>
                <a:lnTo>
                  <a:pt x="2673" y="1636"/>
                </a:lnTo>
                <a:lnTo>
                  <a:pt x="2682" y="1619"/>
                </a:lnTo>
                <a:lnTo>
                  <a:pt x="2685" y="1600"/>
                </a:lnTo>
                <a:lnTo>
                  <a:pt x="2682" y="1582"/>
                </a:lnTo>
                <a:lnTo>
                  <a:pt x="2673" y="1564"/>
                </a:lnTo>
                <a:lnTo>
                  <a:pt x="2660" y="1552"/>
                </a:lnTo>
                <a:lnTo>
                  <a:pt x="2644" y="1544"/>
                </a:lnTo>
                <a:lnTo>
                  <a:pt x="2625" y="1540"/>
                </a:lnTo>
                <a:close/>
                <a:moveTo>
                  <a:pt x="1969" y="1540"/>
                </a:moveTo>
                <a:lnTo>
                  <a:pt x="1951" y="1544"/>
                </a:lnTo>
                <a:lnTo>
                  <a:pt x="1934" y="1552"/>
                </a:lnTo>
                <a:lnTo>
                  <a:pt x="1921" y="1564"/>
                </a:lnTo>
                <a:lnTo>
                  <a:pt x="1913" y="1582"/>
                </a:lnTo>
                <a:lnTo>
                  <a:pt x="1909" y="1600"/>
                </a:lnTo>
                <a:lnTo>
                  <a:pt x="1913" y="1619"/>
                </a:lnTo>
                <a:lnTo>
                  <a:pt x="1921" y="1636"/>
                </a:lnTo>
                <a:lnTo>
                  <a:pt x="1934" y="1648"/>
                </a:lnTo>
                <a:lnTo>
                  <a:pt x="1951" y="1657"/>
                </a:lnTo>
                <a:lnTo>
                  <a:pt x="1969" y="1660"/>
                </a:lnTo>
                <a:lnTo>
                  <a:pt x="1987" y="1657"/>
                </a:lnTo>
                <a:lnTo>
                  <a:pt x="2004" y="1648"/>
                </a:lnTo>
                <a:lnTo>
                  <a:pt x="2017" y="1636"/>
                </a:lnTo>
                <a:lnTo>
                  <a:pt x="2025" y="1619"/>
                </a:lnTo>
                <a:lnTo>
                  <a:pt x="2029" y="1600"/>
                </a:lnTo>
                <a:lnTo>
                  <a:pt x="2025" y="1582"/>
                </a:lnTo>
                <a:lnTo>
                  <a:pt x="2017" y="1564"/>
                </a:lnTo>
                <a:lnTo>
                  <a:pt x="2004" y="1552"/>
                </a:lnTo>
                <a:lnTo>
                  <a:pt x="1987" y="1544"/>
                </a:lnTo>
                <a:lnTo>
                  <a:pt x="1969" y="1540"/>
                </a:lnTo>
                <a:close/>
                <a:moveTo>
                  <a:pt x="1671" y="1540"/>
                </a:moveTo>
                <a:lnTo>
                  <a:pt x="1652" y="1544"/>
                </a:lnTo>
                <a:lnTo>
                  <a:pt x="1636" y="1552"/>
                </a:lnTo>
                <a:lnTo>
                  <a:pt x="1623" y="1564"/>
                </a:lnTo>
                <a:lnTo>
                  <a:pt x="1614" y="1582"/>
                </a:lnTo>
                <a:lnTo>
                  <a:pt x="1611" y="1600"/>
                </a:lnTo>
                <a:lnTo>
                  <a:pt x="1614" y="1619"/>
                </a:lnTo>
                <a:lnTo>
                  <a:pt x="1623" y="1636"/>
                </a:lnTo>
                <a:lnTo>
                  <a:pt x="1636" y="1648"/>
                </a:lnTo>
                <a:lnTo>
                  <a:pt x="1652" y="1657"/>
                </a:lnTo>
                <a:lnTo>
                  <a:pt x="1671" y="1660"/>
                </a:lnTo>
                <a:lnTo>
                  <a:pt x="1689" y="1657"/>
                </a:lnTo>
                <a:lnTo>
                  <a:pt x="1705" y="1648"/>
                </a:lnTo>
                <a:lnTo>
                  <a:pt x="1718" y="1636"/>
                </a:lnTo>
                <a:lnTo>
                  <a:pt x="1727" y="1619"/>
                </a:lnTo>
                <a:lnTo>
                  <a:pt x="1730" y="1600"/>
                </a:lnTo>
                <a:lnTo>
                  <a:pt x="1727" y="1582"/>
                </a:lnTo>
                <a:lnTo>
                  <a:pt x="1718" y="1564"/>
                </a:lnTo>
                <a:lnTo>
                  <a:pt x="1705" y="1552"/>
                </a:lnTo>
                <a:lnTo>
                  <a:pt x="1689" y="1544"/>
                </a:lnTo>
                <a:lnTo>
                  <a:pt x="1671" y="1540"/>
                </a:lnTo>
                <a:close/>
                <a:moveTo>
                  <a:pt x="895" y="1540"/>
                </a:moveTo>
                <a:lnTo>
                  <a:pt x="877" y="1544"/>
                </a:lnTo>
                <a:lnTo>
                  <a:pt x="860" y="1552"/>
                </a:lnTo>
                <a:lnTo>
                  <a:pt x="847" y="1564"/>
                </a:lnTo>
                <a:lnTo>
                  <a:pt x="839" y="1582"/>
                </a:lnTo>
                <a:lnTo>
                  <a:pt x="835" y="1600"/>
                </a:lnTo>
                <a:lnTo>
                  <a:pt x="839" y="1619"/>
                </a:lnTo>
                <a:lnTo>
                  <a:pt x="847" y="1636"/>
                </a:lnTo>
                <a:lnTo>
                  <a:pt x="860" y="1648"/>
                </a:lnTo>
                <a:lnTo>
                  <a:pt x="877" y="1657"/>
                </a:lnTo>
                <a:lnTo>
                  <a:pt x="895" y="1660"/>
                </a:lnTo>
                <a:lnTo>
                  <a:pt x="913" y="1657"/>
                </a:lnTo>
                <a:lnTo>
                  <a:pt x="930" y="1648"/>
                </a:lnTo>
                <a:lnTo>
                  <a:pt x="943" y="1636"/>
                </a:lnTo>
                <a:lnTo>
                  <a:pt x="951" y="1619"/>
                </a:lnTo>
                <a:lnTo>
                  <a:pt x="955" y="1600"/>
                </a:lnTo>
                <a:lnTo>
                  <a:pt x="951" y="1582"/>
                </a:lnTo>
                <a:lnTo>
                  <a:pt x="943" y="1564"/>
                </a:lnTo>
                <a:lnTo>
                  <a:pt x="930" y="1552"/>
                </a:lnTo>
                <a:lnTo>
                  <a:pt x="913" y="1544"/>
                </a:lnTo>
                <a:lnTo>
                  <a:pt x="895" y="1540"/>
                </a:lnTo>
                <a:close/>
                <a:moveTo>
                  <a:pt x="2208" y="1481"/>
                </a:moveTo>
                <a:lnTo>
                  <a:pt x="2189" y="1484"/>
                </a:lnTo>
                <a:lnTo>
                  <a:pt x="2173" y="1493"/>
                </a:lnTo>
                <a:lnTo>
                  <a:pt x="2160" y="1506"/>
                </a:lnTo>
                <a:lnTo>
                  <a:pt x="2151" y="1522"/>
                </a:lnTo>
                <a:lnTo>
                  <a:pt x="2148" y="1540"/>
                </a:lnTo>
                <a:lnTo>
                  <a:pt x="2151" y="1559"/>
                </a:lnTo>
                <a:lnTo>
                  <a:pt x="2160" y="1575"/>
                </a:lnTo>
                <a:lnTo>
                  <a:pt x="2173" y="1588"/>
                </a:lnTo>
                <a:lnTo>
                  <a:pt x="2189" y="1597"/>
                </a:lnTo>
                <a:lnTo>
                  <a:pt x="2208" y="1600"/>
                </a:lnTo>
                <a:lnTo>
                  <a:pt x="2226" y="1597"/>
                </a:lnTo>
                <a:lnTo>
                  <a:pt x="2242" y="1588"/>
                </a:lnTo>
                <a:lnTo>
                  <a:pt x="2255" y="1575"/>
                </a:lnTo>
                <a:lnTo>
                  <a:pt x="2264" y="1559"/>
                </a:lnTo>
                <a:lnTo>
                  <a:pt x="2267" y="1540"/>
                </a:lnTo>
                <a:lnTo>
                  <a:pt x="2264" y="1522"/>
                </a:lnTo>
                <a:lnTo>
                  <a:pt x="2255" y="1506"/>
                </a:lnTo>
                <a:lnTo>
                  <a:pt x="2242" y="1493"/>
                </a:lnTo>
                <a:lnTo>
                  <a:pt x="2226" y="1484"/>
                </a:lnTo>
                <a:lnTo>
                  <a:pt x="2208" y="1481"/>
                </a:lnTo>
                <a:close/>
                <a:moveTo>
                  <a:pt x="1372" y="1481"/>
                </a:moveTo>
                <a:lnTo>
                  <a:pt x="1354" y="1484"/>
                </a:lnTo>
                <a:lnTo>
                  <a:pt x="1338" y="1493"/>
                </a:lnTo>
                <a:lnTo>
                  <a:pt x="1325" y="1506"/>
                </a:lnTo>
                <a:lnTo>
                  <a:pt x="1316" y="1522"/>
                </a:lnTo>
                <a:lnTo>
                  <a:pt x="1313" y="1540"/>
                </a:lnTo>
                <a:lnTo>
                  <a:pt x="1316" y="1559"/>
                </a:lnTo>
                <a:lnTo>
                  <a:pt x="1325" y="1575"/>
                </a:lnTo>
                <a:lnTo>
                  <a:pt x="1338" y="1588"/>
                </a:lnTo>
                <a:lnTo>
                  <a:pt x="1354" y="1597"/>
                </a:lnTo>
                <a:lnTo>
                  <a:pt x="1372" y="1600"/>
                </a:lnTo>
                <a:lnTo>
                  <a:pt x="1391" y="1597"/>
                </a:lnTo>
                <a:lnTo>
                  <a:pt x="1407" y="1588"/>
                </a:lnTo>
                <a:lnTo>
                  <a:pt x="1420" y="1575"/>
                </a:lnTo>
                <a:lnTo>
                  <a:pt x="1429" y="1559"/>
                </a:lnTo>
                <a:lnTo>
                  <a:pt x="1432" y="1540"/>
                </a:lnTo>
                <a:lnTo>
                  <a:pt x="1429" y="1522"/>
                </a:lnTo>
                <a:lnTo>
                  <a:pt x="1420" y="1506"/>
                </a:lnTo>
                <a:lnTo>
                  <a:pt x="1407" y="1493"/>
                </a:lnTo>
                <a:lnTo>
                  <a:pt x="1391" y="1484"/>
                </a:lnTo>
                <a:lnTo>
                  <a:pt x="1372" y="1481"/>
                </a:lnTo>
                <a:close/>
                <a:moveTo>
                  <a:pt x="2446" y="1421"/>
                </a:moveTo>
                <a:lnTo>
                  <a:pt x="2428" y="1424"/>
                </a:lnTo>
                <a:lnTo>
                  <a:pt x="2412" y="1433"/>
                </a:lnTo>
                <a:lnTo>
                  <a:pt x="2399" y="1446"/>
                </a:lnTo>
                <a:lnTo>
                  <a:pt x="2390" y="1462"/>
                </a:lnTo>
                <a:lnTo>
                  <a:pt x="2387" y="1481"/>
                </a:lnTo>
                <a:lnTo>
                  <a:pt x="2390" y="1499"/>
                </a:lnTo>
                <a:lnTo>
                  <a:pt x="2399" y="1516"/>
                </a:lnTo>
                <a:lnTo>
                  <a:pt x="2412" y="1528"/>
                </a:lnTo>
                <a:lnTo>
                  <a:pt x="2428" y="1537"/>
                </a:lnTo>
                <a:lnTo>
                  <a:pt x="2446" y="1540"/>
                </a:lnTo>
                <a:lnTo>
                  <a:pt x="2465" y="1537"/>
                </a:lnTo>
                <a:lnTo>
                  <a:pt x="2482" y="1528"/>
                </a:lnTo>
                <a:lnTo>
                  <a:pt x="2494" y="1516"/>
                </a:lnTo>
                <a:lnTo>
                  <a:pt x="2503" y="1499"/>
                </a:lnTo>
                <a:lnTo>
                  <a:pt x="2506" y="1481"/>
                </a:lnTo>
                <a:lnTo>
                  <a:pt x="2503" y="1462"/>
                </a:lnTo>
                <a:lnTo>
                  <a:pt x="2494" y="1446"/>
                </a:lnTo>
                <a:lnTo>
                  <a:pt x="2482" y="1433"/>
                </a:lnTo>
                <a:lnTo>
                  <a:pt x="2465" y="1424"/>
                </a:lnTo>
                <a:lnTo>
                  <a:pt x="2446" y="1421"/>
                </a:lnTo>
                <a:close/>
                <a:moveTo>
                  <a:pt x="1074" y="1421"/>
                </a:moveTo>
                <a:lnTo>
                  <a:pt x="1056" y="1424"/>
                </a:lnTo>
                <a:lnTo>
                  <a:pt x="1039" y="1433"/>
                </a:lnTo>
                <a:lnTo>
                  <a:pt x="1026" y="1446"/>
                </a:lnTo>
                <a:lnTo>
                  <a:pt x="1018" y="1462"/>
                </a:lnTo>
                <a:lnTo>
                  <a:pt x="1014" y="1481"/>
                </a:lnTo>
                <a:lnTo>
                  <a:pt x="1018" y="1499"/>
                </a:lnTo>
                <a:lnTo>
                  <a:pt x="1026" y="1516"/>
                </a:lnTo>
                <a:lnTo>
                  <a:pt x="1039" y="1528"/>
                </a:lnTo>
                <a:lnTo>
                  <a:pt x="1056" y="1537"/>
                </a:lnTo>
                <a:lnTo>
                  <a:pt x="1074" y="1540"/>
                </a:lnTo>
                <a:lnTo>
                  <a:pt x="1092" y="1537"/>
                </a:lnTo>
                <a:lnTo>
                  <a:pt x="1109" y="1528"/>
                </a:lnTo>
                <a:lnTo>
                  <a:pt x="1122" y="1516"/>
                </a:lnTo>
                <a:lnTo>
                  <a:pt x="1130" y="1499"/>
                </a:lnTo>
                <a:lnTo>
                  <a:pt x="1134" y="1481"/>
                </a:lnTo>
                <a:lnTo>
                  <a:pt x="1130" y="1462"/>
                </a:lnTo>
                <a:lnTo>
                  <a:pt x="1122" y="1446"/>
                </a:lnTo>
                <a:lnTo>
                  <a:pt x="1109" y="1433"/>
                </a:lnTo>
                <a:lnTo>
                  <a:pt x="1092" y="1424"/>
                </a:lnTo>
                <a:lnTo>
                  <a:pt x="1074" y="1421"/>
                </a:lnTo>
                <a:close/>
                <a:moveTo>
                  <a:pt x="2685" y="1242"/>
                </a:moveTo>
                <a:lnTo>
                  <a:pt x="2667" y="1245"/>
                </a:lnTo>
                <a:lnTo>
                  <a:pt x="2650" y="1253"/>
                </a:lnTo>
                <a:lnTo>
                  <a:pt x="2637" y="1265"/>
                </a:lnTo>
                <a:lnTo>
                  <a:pt x="2629" y="1283"/>
                </a:lnTo>
                <a:lnTo>
                  <a:pt x="2625" y="1301"/>
                </a:lnTo>
                <a:lnTo>
                  <a:pt x="2629" y="1320"/>
                </a:lnTo>
                <a:lnTo>
                  <a:pt x="2637" y="1337"/>
                </a:lnTo>
                <a:lnTo>
                  <a:pt x="2650" y="1349"/>
                </a:lnTo>
                <a:lnTo>
                  <a:pt x="2667" y="1358"/>
                </a:lnTo>
                <a:lnTo>
                  <a:pt x="2685" y="1361"/>
                </a:lnTo>
                <a:lnTo>
                  <a:pt x="2703" y="1358"/>
                </a:lnTo>
                <a:lnTo>
                  <a:pt x="2720" y="1349"/>
                </a:lnTo>
                <a:lnTo>
                  <a:pt x="2733" y="1337"/>
                </a:lnTo>
                <a:lnTo>
                  <a:pt x="2741" y="1320"/>
                </a:lnTo>
                <a:lnTo>
                  <a:pt x="2745" y="1301"/>
                </a:lnTo>
                <a:lnTo>
                  <a:pt x="2741" y="1283"/>
                </a:lnTo>
                <a:lnTo>
                  <a:pt x="2733" y="1265"/>
                </a:lnTo>
                <a:lnTo>
                  <a:pt x="2720" y="1253"/>
                </a:lnTo>
                <a:lnTo>
                  <a:pt x="2703" y="1245"/>
                </a:lnTo>
                <a:lnTo>
                  <a:pt x="2685" y="1242"/>
                </a:lnTo>
                <a:close/>
                <a:moveTo>
                  <a:pt x="1909" y="1242"/>
                </a:moveTo>
                <a:lnTo>
                  <a:pt x="1891" y="1245"/>
                </a:lnTo>
                <a:lnTo>
                  <a:pt x="1875" y="1253"/>
                </a:lnTo>
                <a:lnTo>
                  <a:pt x="1862" y="1265"/>
                </a:lnTo>
                <a:lnTo>
                  <a:pt x="1853" y="1283"/>
                </a:lnTo>
                <a:lnTo>
                  <a:pt x="1850" y="1301"/>
                </a:lnTo>
                <a:lnTo>
                  <a:pt x="1853" y="1320"/>
                </a:lnTo>
                <a:lnTo>
                  <a:pt x="1862" y="1337"/>
                </a:lnTo>
                <a:lnTo>
                  <a:pt x="1875" y="1349"/>
                </a:lnTo>
                <a:lnTo>
                  <a:pt x="1891" y="1358"/>
                </a:lnTo>
                <a:lnTo>
                  <a:pt x="1909" y="1361"/>
                </a:lnTo>
                <a:lnTo>
                  <a:pt x="1928" y="1358"/>
                </a:lnTo>
                <a:lnTo>
                  <a:pt x="1944" y="1349"/>
                </a:lnTo>
                <a:lnTo>
                  <a:pt x="1957" y="1337"/>
                </a:lnTo>
                <a:lnTo>
                  <a:pt x="1966" y="1320"/>
                </a:lnTo>
                <a:lnTo>
                  <a:pt x="1969" y="1301"/>
                </a:lnTo>
                <a:lnTo>
                  <a:pt x="1966" y="1283"/>
                </a:lnTo>
                <a:lnTo>
                  <a:pt x="1957" y="1265"/>
                </a:lnTo>
                <a:lnTo>
                  <a:pt x="1944" y="1253"/>
                </a:lnTo>
                <a:lnTo>
                  <a:pt x="1928" y="1245"/>
                </a:lnTo>
                <a:lnTo>
                  <a:pt x="1909" y="1242"/>
                </a:lnTo>
                <a:close/>
                <a:moveTo>
                  <a:pt x="1611" y="1242"/>
                </a:moveTo>
                <a:lnTo>
                  <a:pt x="1593" y="1245"/>
                </a:lnTo>
                <a:lnTo>
                  <a:pt x="1576" y="1253"/>
                </a:lnTo>
                <a:lnTo>
                  <a:pt x="1563" y="1265"/>
                </a:lnTo>
                <a:lnTo>
                  <a:pt x="1555" y="1283"/>
                </a:lnTo>
                <a:lnTo>
                  <a:pt x="1551" y="1301"/>
                </a:lnTo>
                <a:lnTo>
                  <a:pt x="1555" y="1320"/>
                </a:lnTo>
                <a:lnTo>
                  <a:pt x="1563" y="1337"/>
                </a:lnTo>
                <a:lnTo>
                  <a:pt x="1576" y="1349"/>
                </a:lnTo>
                <a:lnTo>
                  <a:pt x="1593" y="1358"/>
                </a:lnTo>
                <a:lnTo>
                  <a:pt x="1611" y="1361"/>
                </a:lnTo>
                <a:lnTo>
                  <a:pt x="1629" y="1358"/>
                </a:lnTo>
                <a:lnTo>
                  <a:pt x="1646" y="1349"/>
                </a:lnTo>
                <a:lnTo>
                  <a:pt x="1659" y="1337"/>
                </a:lnTo>
                <a:lnTo>
                  <a:pt x="1667" y="1320"/>
                </a:lnTo>
                <a:lnTo>
                  <a:pt x="1671" y="1301"/>
                </a:lnTo>
                <a:lnTo>
                  <a:pt x="1667" y="1283"/>
                </a:lnTo>
                <a:lnTo>
                  <a:pt x="1659" y="1265"/>
                </a:lnTo>
                <a:lnTo>
                  <a:pt x="1646" y="1253"/>
                </a:lnTo>
                <a:lnTo>
                  <a:pt x="1629" y="1245"/>
                </a:lnTo>
                <a:lnTo>
                  <a:pt x="1611" y="1242"/>
                </a:lnTo>
                <a:close/>
                <a:moveTo>
                  <a:pt x="835" y="1242"/>
                </a:moveTo>
                <a:lnTo>
                  <a:pt x="817" y="1245"/>
                </a:lnTo>
                <a:lnTo>
                  <a:pt x="800" y="1253"/>
                </a:lnTo>
                <a:lnTo>
                  <a:pt x="788" y="1265"/>
                </a:lnTo>
                <a:lnTo>
                  <a:pt x="779" y="1283"/>
                </a:lnTo>
                <a:lnTo>
                  <a:pt x="776" y="1301"/>
                </a:lnTo>
                <a:lnTo>
                  <a:pt x="779" y="1320"/>
                </a:lnTo>
                <a:lnTo>
                  <a:pt x="788" y="1337"/>
                </a:lnTo>
                <a:lnTo>
                  <a:pt x="800" y="1349"/>
                </a:lnTo>
                <a:lnTo>
                  <a:pt x="817" y="1358"/>
                </a:lnTo>
                <a:lnTo>
                  <a:pt x="835" y="1361"/>
                </a:lnTo>
                <a:lnTo>
                  <a:pt x="854" y="1358"/>
                </a:lnTo>
                <a:lnTo>
                  <a:pt x="870" y="1349"/>
                </a:lnTo>
                <a:lnTo>
                  <a:pt x="883" y="1337"/>
                </a:lnTo>
                <a:lnTo>
                  <a:pt x="892" y="1320"/>
                </a:lnTo>
                <a:lnTo>
                  <a:pt x="895" y="1301"/>
                </a:lnTo>
                <a:lnTo>
                  <a:pt x="892" y="1283"/>
                </a:lnTo>
                <a:lnTo>
                  <a:pt x="883" y="1265"/>
                </a:lnTo>
                <a:lnTo>
                  <a:pt x="870" y="1253"/>
                </a:lnTo>
                <a:lnTo>
                  <a:pt x="854" y="1245"/>
                </a:lnTo>
                <a:lnTo>
                  <a:pt x="835" y="1242"/>
                </a:lnTo>
                <a:close/>
                <a:moveTo>
                  <a:pt x="2208" y="1182"/>
                </a:moveTo>
                <a:lnTo>
                  <a:pt x="2189" y="1185"/>
                </a:lnTo>
                <a:lnTo>
                  <a:pt x="2173" y="1194"/>
                </a:lnTo>
                <a:lnTo>
                  <a:pt x="2160" y="1207"/>
                </a:lnTo>
                <a:lnTo>
                  <a:pt x="2151" y="1223"/>
                </a:lnTo>
                <a:lnTo>
                  <a:pt x="2148" y="1242"/>
                </a:lnTo>
                <a:lnTo>
                  <a:pt x="2151" y="1260"/>
                </a:lnTo>
                <a:lnTo>
                  <a:pt x="2160" y="1276"/>
                </a:lnTo>
                <a:lnTo>
                  <a:pt x="2173" y="1289"/>
                </a:lnTo>
                <a:lnTo>
                  <a:pt x="2189" y="1298"/>
                </a:lnTo>
                <a:lnTo>
                  <a:pt x="2208" y="1301"/>
                </a:lnTo>
                <a:lnTo>
                  <a:pt x="2226" y="1298"/>
                </a:lnTo>
                <a:lnTo>
                  <a:pt x="2242" y="1289"/>
                </a:lnTo>
                <a:lnTo>
                  <a:pt x="2255" y="1276"/>
                </a:lnTo>
                <a:lnTo>
                  <a:pt x="2264" y="1260"/>
                </a:lnTo>
                <a:lnTo>
                  <a:pt x="2267" y="1242"/>
                </a:lnTo>
                <a:lnTo>
                  <a:pt x="2264" y="1223"/>
                </a:lnTo>
                <a:lnTo>
                  <a:pt x="2255" y="1207"/>
                </a:lnTo>
                <a:lnTo>
                  <a:pt x="2242" y="1194"/>
                </a:lnTo>
                <a:lnTo>
                  <a:pt x="2226" y="1185"/>
                </a:lnTo>
                <a:lnTo>
                  <a:pt x="2208" y="1182"/>
                </a:lnTo>
                <a:close/>
                <a:moveTo>
                  <a:pt x="1313" y="1182"/>
                </a:moveTo>
                <a:lnTo>
                  <a:pt x="1294" y="1185"/>
                </a:lnTo>
                <a:lnTo>
                  <a:pt x="1278" y="1194"/>
                </a:lnTo>
                <a:lnTo>
                  <a:pt x="1265" y="1207"/>
                </a:lnTo>
                <a:lnTo>
                  <a:pt x="1256" y="1223"/>
                </a:lnTo>
                <a:lnTo>
                  <a:pt x="1253" y="1242"/>
                </a:lnTo>
                <a:lnTo>
                  <a:pt x="1256" y="1260"/>
                </a:lnTo>
                <a:lnTo>
                  <a:pt x="1265" y="1276"/>
                </a:lnTo>
                <a:lnTo>
                  <a:pt x="1278" y="1289"/>
                </a:lnTo>
                <a:lnTo>
                  <a:pt x="1294" y="1298"/>
                </a:lnTo>
                <a:lnTo>
                  <a:pt x="1313" y="1301"/>
                </a:lnTo>
                <a:lnTo>
                  <a:pt x="1331" y="1298"/>
                </a:lnTo>
                <a:lnTo>
                  <a:pt x="1347" y="1289"/>
                </a:lnTo>
                <a:lnTo>
                  <a:pt x="1360" y="1276"/>
                </a:lnTo>
                <a:lnTo>
                  <a:pt x="1369" y="1260"/>
                </a:lnTo>
                <a:lnTo>
                  <a:pt x="1372" y="1242"/>
                </a:lnTo>
                <a:lnTo>
                  <a:pt x="1369" y="1223"/>
                </a:lnTo>
                <a:lnTo>
                  <a:pt x="1360" y="1207"/>
                </a:lnTo>
                <a:lnTo>
                  <a:pt x="1347" y="1194"/>
                </a:lnTo>
                <a:lnTo>
                  <a:pt x="1331" y="1185"/>
                </a:lnTo>
                <a:lnTo>
                  <a:pt x="1313" y="1182"/>
                </a:lnTo>
                <a:close/>
                <a:moveTo>
                  <a:pt x="2924" y="1122"/>
                </a:moveTo>
                <a:lnTo>
                  <a:pt x="2905" y="1125"/>
                </a:lnTo>
                <a:lnTo>
                  <a:pt x="2888" y="1134"/>
                </a:lnTo>
                <a:lnTo>
                  <a:pt x="2876" y="1147"/>
                </a:lnTo>
                <a:lnTo>
                  <a:pt x="2867" y="1163"/>
                </a:lnTo>
                <a:lnTo>
                  <a:pt x="2864" y="1182"/>
                </a:lnTo>
                <a:lnTo>
                  <a:pt x="2867" y="1200"/>
                </a:lnTo>
                <a:lnTo>
                  <a:pt x="2876" y="1218"/>
                </a:lnTo>
                <a:lnTo>
                  <a:pt x="2888" y="1230"/>
                </a:lnTo>
                <a:lnTo>
                  <a:pt x="2905" y="1238"/>
                </a:lnTo>
                <a:lnTo>
                  <a:pt x="2924" y="1242"/>
                </a:lnTo>
                <a:lnTo>
                  <a:pt x="2942" y="1238"/>
                </a:lnTo>
                <a:lnTo>
                  <a:pt x="2958" y="1230"/>
                </a:lnTo>
                <a:lnTo>
                  <a:pt x="2971" y="1218"/>
                </a:lnTo>
                <a:lnTo>
                  <a:pt x="2980" y="1200"/>
                </a:lnTo>
                <a:lnTo>
                  <a:pt x="2983" y="1182"/>
                </a:lnTo>
                <a:lnTo>
                  <a:pt x="2980" y="1163"/>
                </a:lnTo>
                <a:lnTo>
                  <a:pt x="2971" y="1147"/>
                </a:lnTo>
                <a:lnTo>
                  <a:pt x="2958" y="1134"/>
                </a:lnTo>
                <a:lnTo>
                  <a:pt x="2942" y="1125"/>
                </a:lnTo>
                <a:lnTo>
                  <a:pt x="2924" y="1122"/>
                </a:lnTo>
                <a:close/>
                <a:moveTo>
                  <a:pt x="597" y="1122"/>
                </a:moveTo>
                <a:lnTo>
                  <a:pt x="578" y="1125"/>
                </a:lnTo>
                <a:lnTo>
                  <a:pt x="562" y="1134"/>
                </a:lnTo>
                <a:lnTo>
                  <a:pt x="549" y="1147"/>
                </a:lnTo>
                <a:lnTo>
                  <a:pt x="540" y="1163"/>
                </a:lnTo>
                <a:lnTo>
                  <a:pt x="537" y="1182"/>
                </a:lnTo>
                <a:lnTo>
                  <a:pt x="540" y="1200"/>
                </a:lnTo>
                <a:lnTo>
                  <a:pt x="549" y="1218"/>
                </a:lnTo>
                <a:lnTo>
                  <a:pt x="562" y="1230"/>
                </a:lnTo>
                <a:lnTo>
                  <a:pt x="578" y="1238"/>
                </a:lnTo>
                <a:lnTo>
                  <a:pt x="597" y="1242"/>
                </a:lnTo>
                <a:lnTo>
                  <a:pt x="615" y="1238"/>
                </a:lnTo>
                <a:lnTo>
                  <a:pt x="631" y="1230"/>
                </a:lnTo>
                <a:lnTo>
                  <a:pt x="644" y="1218"/>
                </a:lnTo>
                <a:lnTo>
                  <a:pt x="653" y="1200"/>
                </a:lnTo>
                <a:lnTo>
                  <a:pt x="656" y="1182"/>
                </a:lnTo>
                <a:lnTo>
                  <a:pt x="653" y="1163"/>
                </a:lnTo>
                <a:lnTo>
                  <a:pt x="644" y="1147"/>
                </a:lnTo>
                <a:lnTo>
                  <a:pt x="631" y="1134"/>
                </a:lnTo>
                <a:lnTo>
                  <a:pt x="615" y="1125"/>
                </a:lnTo>
                <a:lnTo>
                  <a:pt x="597" y="1122"/>
                </a:lnTo>
                <a:close/>
                <a:moveTo>
                  <a:pt x="2506" y="1062"/>
                </a:moveTo>
                <a:lnTo>
                  <a:pt x="2488" y="1065"/>
                </a:lnTo>
                <a:lnTo>
                  <a:pt x="2471" y="1074"/>
                </a:lnTo>
                <a:lnTo>
                  <a:pt x="2458" y="1087"/>
                </a:lnTo>
                <a:lnTo>
                  <a:pt x="2450" y="1103"/>
                </a:lnTo>
                <a:lnTo>
                  <a:pt x="2446" y="1122"/>
                </a:lnTo>
                <a:lnTo>
                  <a:pt x="2450" y="1140"/>
                </a:lnTo>
                <a:lnTo>
                  <a:pt x="2458" y="1157"/>
                </a:lnTo>
                <a:lnTo>
                  <a:pt x="2471" y="1170"/>
                </a:lnTo>
                <a:lnTo>
                  <a:pt x="2488" y="1178"/>
                </a:lnTo>
                <a:lnTo>
                  <a:pt x="2506" y="1182"/>
                </a:lnTo>
                <a:lnTo>
                  <a:pt x="2524" y="1178"/>
                </a:lnTo>
                <a:lnTo>
                  <a:pt x="2541" y="1170"/>
                </a:lnTo>
                <a:lnTo>
                  <a:pt x="2554" y="1157"/>
                </a:lnTo>
                <a:lnTo>
                  <a:pt x="2562" y="1140"/>
                </a:lnTo>
                <a:lnTo>
                  <a:pt x="2566" y="1122"/>
                </a:lnTo>
                <a:lnTo>
                  <a:pt x="2562" y="1103"/>
                </a:lnTo>
                <a:lnTo>
                  <a:pt x="2554" y="1087"/>
                </a:lnTo>
                <a:lnTo>
                  <a:pt x="2541" y="1074"/>
                </a:lnTo>
                <a:lnTo>
                  <a:pt x="2524" y="1065"/>
                </a:lnTo>
                <a:lnTo>
                  <a:pt x="2506" y="1062"/>
                </a:lnTo>
                <a:close/>
                <a:moveTo>
                  <a:pt x="1014" y="1062"/>
                </a:moveTo>
                <a:lnTo>
                  <a:pt x="996" y="1065"/>
                </a:lnTo>
                <a:lnTo>
                  <a:pt x="980" y="1074"/>
                </a:lnTo>
                <a:lnTo>
                  <a:pt x="967" y="1087"/>
                </a:lnTo>
                <a:lnTo>
                  <a:pt x="958" y="1103"/>
                </a:lnTo>
                <a:lnTo>
                  <a:pt x="955" y="1122"/>
                </a:lnTo>
                <a:lnTo>
                  <a:pt x="958" y="1140"/>
                </a:lnTo>
                <a:lnTo>
                  <a:pt x="967" y="1157"/>
                </a:lnTo>
                <a:lnTo>
                  <a:pt x="980" y="1170"/>
                </a:lnTo>
                <a:lnTo>
                  <a:pt x="996" y="1178"/>
                </a:lnTo>
                <a:lnTo>
                  <a:pt x="1014" y="1182"/>
                </a:lnTo>
                <a:lnTo>
                  <a:pt x="1033" y="1178"/>
                </a:lnTo>
                <a:lnTo>
                  <a:pt x="1049" y="1170"/>
                </a:lnTo>
                <a:lnTo>
                  <a:pt x="1062" y="1157"/>
                </a:lnTo>
                <a:lnTo>
                  <a:pt x="1071" y="1140"/>
                </a:lnTo>
                <a:lnTo>
                  <a:pt x="1074" y="1122"/>
                </a:lnTo>
                <a:lnTo>
                  <a:pt x="1071" y="1103"/>
                </a:lnTo>
                <a:lnTo>
                  <a:pt x="1062" y="1087"/>
                </a:lnTo>
                <a:lnTo>
                  <a:pt x="1049" y="1074"/>
                </a:lnTo>
                <a:lnTo>
                  <a:pt x="1033" y="1065"/>
                </a:lnTo>
                <a:lnTo>
                  <a:pt x="1014" y="1062"/>
                </a:lnTo>
                <a:close/>
                <a:moveTo>
                  <a:pt x="2745" y="943"/>
                </a:moveTo>
                <a:lnTo>
                  <a:pt x="2726" y="946"/>
                </a:lnTo>
                <a:lnTo>
                  <a:pt x="2710" y="955"/>
                </a:lnTo>
                <a:lnTo>
                  <a:pt x="2697" y="967"/>
                </a:lnTo>
                <a:lnTo>
                  <a:pt x="2688" y="984"/>
                </a:lnTo>
                <a:lnTo>
                  <a:pt x="2685" y="1002"/>
                </a:lnTo>
                <a:lnTo>
                  <a:pt x="2688" y="1021"/>
                </a:lnTo>
                <a:lnTo>
                  <a:pt x="2697" y="1038"/>
                </a:lnTo>
                <a:lnTo>
                  <a:pt x="2710" y="1050"/>
                </a:lnTo>
                <a:lnTo>
                  <a:pt x="2726" y="1059"/>
                </a:lnTo>
                <a:lnTo>
                  <a:pt x="2745" y="1062"/>
                </a:lnTo>
                <a:lnTo>
                  <a:pt x="2763" y="1059"/>
                </a:lnTo>
                <a:lnTo>
                  <a:pt x="2780" y="1050"/>
                </a:lnTo>
                <a:lnTo>
                  <a:pt x="2792" y="1038"/>
                </a:lnTo>
                <a:lnTo>
                  <a:pt x="2801" y="1021"/>
                </a:lnTo>
                <a:lnTo>
                  <a:pt x="2804" y="1002"/>
                </a:lnTo>
                <a:lnTo>
                  <a:pt x="2801" y="984"/>
                </a:lnTo>
                <a:lnTo>
                  <a:pt x="2792" y="967"/>
                </a:lnTo>
                <a:lnTo>
                  <a:pt x="2780" y="955"/>
                </a:lnTo>
                <a:lnTo>
                  <a:pt x="2763" y="946"/>
                </a:lnTo>
                <a:lnTo>
                  <a:pt x="2745" y="943"/>
                </a:lnTo>
                <a:close/>
                <a:moveTo>
                  <a:pt x="2208" y="943"/>
                </a:moveTo>
                <a:lnTo>
                  <a:pt x="2189" y="946"/>
                </a:lnTo>
                <a:lnTo>
                  <a:pt x="2173" y="955"/>
                </a:lnTo>
                <a:lnTo>
                  <a:pt x="2160" y="967"/>
                </a:lnTo>
                <a:lnTo>
                  <a:pt x="2151" y="984"/>
                </a:lnTo>
                <a:lnTo>
                  <a:pt x="2148" y="1002"/>
                </a:lnTo>
                <a:lnTo>
                  <a:pt x="2151" y="1021"/>
                </a:lnTo>
                <a:lnTo>
                  <a:pt x="2160" y="1038"/>
                </a:lnTo>
                <a:lnTo>
                  <a:pt x="2173" y="1050"/>
                </a:lnTo>
                <a:lnTo>
                  <a:pt x="2189" y="1059"/>
                </a:lnTo>
                <a:lnTo>
                  <a:pt x="2208" y="1062"/>
                </a:lnTo>
                <a:lnTo>
                  <a:pt x="2226" y="1059"/>
                </a:lnTo>
                <a:lnTo>
                  <a:pt x="2242" y="1050"/>
                </a:lnTo>
                <a:lnTo>
                  <a:pt x="2255" y="1038"/>
                </a:lnTo>
                <a:lnTo>
                  <a:pt x="2264" y="1021"/>
                </a:lnTo>
                <a:lnTo>
                  <a:pt x="2267" y="1002"/>
                </a:lnTo>
                <a:lnTo>
                  <a:pt x="2264" y="984"/>
                </a:lnTo>
                <a:lnTo>
                  <a:pt x="2255" y="967"/>
                </a:lnTo>
                <a:lnTo>
                  <a:pt x="2242" y="955"/>
                </a:lnTo>
                <a:lnTo>
                  <a:pt x="2226" y="946"/>
                </a:lnTo>
                <a:lnTo>
                  <a:pt x="2208" y="943"/>
                </a:lnTo>
                <a:close/>
                <a:moveTo>
                  <a:pt x="1909" y="943"/>
                </a:moveTo>
                <a:lnTo>
                  <a:pt x="1891" y="946"/>
                </a:lnTo>
                <a:lnTo>
                  <a:pt x="1875" y="955"/>
                </a:lnTo>
                <a:lnTo>
                  <a:pt x="1862" y="967"/>
                </a:lnTo>
                <a:lnTo>
                  <a:pt x="1853" y="984"/>
                </a:lnTo>
                <a:lnTo>
                  <a:pt x="1850" y="1002"/>
                </a:lnTo>
                <a:lnTo>
                  <a:pt x="1853" y="1021"/>
                </a:lnTo>
                <a:lnTo>
                  <a:pt x="1862" y="1038"/>
                </a:lnTo>
                <a:lnTo>
                  <a:pt x="1875" y="1050"/>
                </a:lnTo>
                <a:lnTo>
                  <a:pt x="1891" y="1059"/>
                </a:lnTo>
                <a:lnTo>
                  <a:pt x="1909" y="1062"/>
                </a:lnTo>
                <a:lnTo>
                  <a:pt x="1928" y="1059"/>
                </a:lnTo>
                <a:lnTo>
                  <a:pt x="1944" y="1050"/>
                </a:lnTo>
                <a:lnTo>
                  <a:pt x="1957" y="1038"/>
                </a:lnTo>
                <a:lnTo>
                  <a:pt x="1966" y="1021"/>
                </a:lnTo>
                <a:lnTo>
                  <a:pt x="1969" y="1002"/>
                </a:lnTo>
                <a:lnTo>
                  <a:pt x="1966" y="984"/>
                </a:lnTo>
                <a:lnTo>
                  <a:pt x="1957" y="967"/>
                </a:lnTo>
                <a:lnTo>
                  <a:pt x="1944" y="955"/>
                </a:lnTo>
                <a:lnTo>
                  <a:pt x="1928" y="946"/>
                </a:lnTo>
                <a:lnTo>
                  <a:pt x="1909" y="943"/>
                </a:lnTo>
                <a:close/>
                <a:moveTo>
                  <a:pt x="1611" y="943"/>
                </a:moveTo>
                <a:lnTo>
                  <a:pt x="1593" y="946"/>
                </a:lnTo>
                <a:lnTo>
                  <a:pt x="1576" y="955"/>
                </a:lnTo>
                <a:lnTo>
                  <a:pt x="1563" y="967"/>
                </a:lnTo>
                <a:lnTo>
                  <a:pt x="1555" y="984"/>
                </a:lnTo>
                <a:lnTo>
                  <a:pt x="1551" y="1002"/>
                </a:lnTo>
                <a:lnTo>
                  <a:pt x="1555" y="1021"/>
                </a:lnTo>
                <a:lnTo>
                  <a:pt x="1563" y="1038"/>
                </a:lnTo>
                <a:lnTo>
                  <a:pt x="1576" y="1050"/>
                </a:lnTo>
                <a:lnTo>
                  <a:pt x="1593" y="1059"/>
                </a:lnTo>
                <a:lnTo>
                  <a:pt x="1611" y="1062"/>
                </a:lnTo>
                <a:lnTo>
                  <a:pt x="1629" y="1059"/>
                </a:lnTo>
                <a:lnTo>
                  <a:pt x="1646" y="1050"/>
                </a:lnTo>
                <a:lnTo>
                  <a:pt x="1659" y="1038"/>
                </a:lnTo>
                <a:lnTo>
                  <a:pt x="1667" y="1021"/>
                </a:lnTo>
                <a:lnTo>
                  <a:pt x="1671" y="1002"/>
                </a:lnTo>
                <a:lnTo>
                  <a:pt x="1667" y="984"/>
                </a:lnTo>
                <a:lnTo>
                  <a:pt x="1659" y="967"/>
                </a:lnTo>
                <a:lnTo>
                  <a:pt x="1646" y="955"/>
                </a:lnTo>
                <a:lnTo>
                  <a:pt x="1629" y="946"/>
                </a:lnTo>
                <a:lnTo>
                  <a:pt x="1611" y="943"/>
                </a:lnTo>
                <a:close/>
                <a:moveTo>
                  <a:pt x="1313" y="943"/>
                </a:moveTo>
                <a:lnTo>
                  <a:pt x="1294" y="946"/>
                </a:lnTo>
                <a:lnTo>
                  <a:pt x="1278" y="955"/>
                </a:lnTo>
                <a:lnTo>
                  <a:pt x="1265" y="967"/>
                </a:lnTo>
                <a:lnTo>
                  <a:pt x="1256" y="984"/>
                </a:lnTo>
                <a:lnTo>
                  <a:pt x="1253" y="1002"/>
                </a:lnTo>
                <a:lnTo>
                  <a:pt x="1256" y="1021"/>
                </a:lnTo>
                <a:lnTo>
                  <a:pt x="1265" y="1038"/>
                </a:lnTo>
                <a:lnTo>
                  <a:pt x="1278" y="1050"/>
                </a:lnTo>
                <a:lnTo>
                  <a:pt x="1294" y="1059"/>
                </a:lnTo>
                <a:lnTo>
                  <a:pt x="1313" y="1062"/>
                </a:lnTo>
                <a:lnTo>
                  <a:pt x="1331" y="1059"/>
                </a:lnTo>
                <a:lnTo>
                  <a:pt x="1347" y="1050"/>
                </a:lnTo>
                <a:lnTo>
                  <a:pt x="1360" y="1038"/>
                </a:lnTo>
                <a:lnTo>
                  <a:pt x="1369" y="1021"/>
                </a:lnTo>
                <a:lnTo>
                  <a:pt x="1372" y="1002"/>
                </a:lnTo>
                <a:lnTo>
                  <a:pt x="1369" y="984"/>
                </a:lnTo>
                <a:lnTo>
                  <a:pt x="1360" y="967"/>
                </a:lnTo>
                <a:lnTo>
                  <a:pt x="1347" y="955"/>
                </a:lnTo>
                <a:lnTo>
                  <a:pt x="1331" y="946"/>
                </a:lnTo>
                <a:lnTo>
                  <a:pt x="1313" y="943"/>
                </a:lnTo>
                <a:close/>
                <a:moveTo>
                  <a:pt x="776" y="943"/>
                </a:moveTo>
                <a:lnTo>
                  <a:pt x="757" y="946"/>
                </a:lnTo>
                <a:lnTo>
                  <a:pt x="741" y="955"/>
                </a:lnTo>
                <a:lnTo>
                  <a:pt x="728" y="967"/>
                </a:lnTo>
                <a:lnTo>
                  <a:pt x="719" y="984"/>
                </a:lnTo>
                <a:lnTo>
                  <a:pt x="716" y="1002"/>
                </a:lnTo>
                <a:lnTo>
                  <a:pt x="719" y="1021"/>
                </a:lnTo>
                <a:lnTo>
                  <a:pt x="728" y="1038"/>
                </a:lnTo>
                <a:lnTo>
                  <a:pt x="741" y="1050"/>
                </a:lnTo>
                <a:lnTo>
                  <a:pt x="757" y="1059"/>
                </a:lnTo>
                <a:lnTo>
                  <a:pt x="776" y="1062"/>
                </a:lnTo>
                <a:lnTo>
                  <a:pt x="794" y="1059"/>
                </a:lnTo>
                <a:lnTo>
                  <a:pt x="810" y="1050"/>
                </a:lnTo>
                <a:lnTo>
                  <a:pt x="823" y="1038"/>
                </a:lnTo>
                <a:lnTo>
                  <a:pt x="832" y="1021"/>
                </a:lnTo>
                <a:lnTo>
                  <a:pt x="835" y="1002"/>
                </a:lnTo>
                <a:lnTo>
                  <a:pt x="832" y="984"/>
                </a:lnTo>
                <a:lnTo>
                  <a:pt x="823" y="967"/>
                </a:lnTo>
                <a:lnTo>
                  <a:pt x="810" y="955"/>
                </a:lnTo>
                <a:lnTo>
                  <a:pt x="794" y="946"/>
                </a:lnTo>
                <a:lnTo>
                  <a:pt x="776" y="943"/>
                </a:lnTo>
                <a:close/>
                <a:moveTo>
                  <a:pt x="2983" y="823"/>
                </a:moveTo>
                <a:lnTo>
                  <a:pt x="2965" y="826"/>
                </a:lnTo>
                <a:lnTo>
                  <a:pt x="2949" y="835"/>
                </a:lnTo>
                <a:lnTo>
                  <a:pt x="2936" y="848"/>
                </a:lnTo>
                <a:lnTo>
                  <a:pt x="2927" y="864"/>
                </a:lnTo>
                <a:lnTo>
                  <a:pt x="2924" y="883"/>
                </a:lnTo>
                <a:lnTo>
                  <a:pt x="2927" y="901"/>
                </a:lnTo>
                <a:lnTo>
                  <a:pt x="2936" y="919"/>
                </a:lnTo>
                <a:lnTo>
                  <a:pt x="2949" y="931"/>
                </a:lnTo>
                <a:lnTo>
                  <a:pt x="2965" y="939"/>
                </a:lnTo>
                <a:lnTo>
                  <a:pt x="2983" y="943"/>
                </a:lnTo>
                <a:lnTo>
                  <a:pt x="3002" y="939"/>
                </a:lnTo>
                <a:lnTo>
                  <a:pt x="3018" y="931"/>
                </a:lnTo>
                <a:lnTo>
                  <a:pt x="3031" y="919"/>
                </a:lnTo>
                <a:lnTo>
                  <a:pt x="3040" y="901"/>
                </a:lnTo>
                <a:lnTo>
                  <a:pt x="3043" y="883"/>
                </a:lnTo>
                <a:lnTo>
                  <a:pt x="3040" y="864"/>
                </a:lnTo>
                <a:lnTo>
                  <a:pt x="3031" y="848"/>
                </a:lnTo>
                <a:lnTo>
                  <a:pt x="3018" y="835"/>
                </a:lnTo>
                <a:lnTo>
                  <a:pt x="3002" y="826"/>
                </a:lnTo>
                <a:lnTo>
                  <a:pt x="2983" y="823"/>
                </a:lnTo>
                <a:close/>
                <a:moveTo>
                  <a:pt x="2506" y="823"/>
                </a:moveTo>
                <a:lnTo>
                  <a:pt x="2488" y="826"/>
                </a:lnTo>
                <a:lnTo>
                  <a:pt x="2471" y="835"/>
                </a:lnTo>
                <a:lnTo>
                  <a:pt x="2458" y="848"/>
                </a:lnTo>
                <a:lnTo>
                  <a:pt x="2450" y="864"/>
                </a:lnTo>
                <a:lnTo>
                  <a:pt x="2446" y="883"/>
                </a:lnTo>
                <a:lnTo>
                  <a:pt x="2450" y="901"/>
                </a:lnTo>
                <a:lnTo>
                  <a:pt x="2458" y="919"/>
                </a:lnTo>
                <a:lnTo>
                  <a:pt x="2471" y="931"/>
                </a:lnTo>
                <a:lnTo>
                  <a:pt x="2488" y="939"/>
                </a:lnTo>
                <a:lnTo>
                  <a:pt x="2506" y="943"/>
                </a:lnTo>
                <a:lnTo>
                  <a:pt x="2524" y="939"/>
                </a:lnTo>
                <a:lnTo>
                  <a:pt x="2541" y="931"/>
                </a:lnTo>
                <a:lnTo>
                  <a:pt x="2554" y="919"/>
                </a:lnTo>
                <a:lnTo>
                  <a:pt x="2562" y="901"/>
                </a:lnTo>
                <a:lnTo>
                  <a:pt x="2566" y="883"/>
                </a:lnTo>
                <a:lnTo>
                  <a:pt x="2562" y="864"/>
                </a:lnTo>
                <a:lnTo>
                  <a:pt x="2554" y="848"/>
                </a:lnTo>
                <a:lnTo>
                  <a:pt x="2541" y="835"/>
                </a:lnTo>
                <a:lnTo>
                  <a:pt x="2524" y="826"/>
                </a:lnTo>
                <a:lnTo>
                  <a:pt x="2506" y="823"/>
                </a:lnTo>
                <a:close/>
                <a:moveTo>
                  <a:pt x="1014" y="823"/>
                </a:moveTo>
                <a:lnTo>
                  <a:pt x="996" y="826"/>
                </a:lnTo>
                <a:lnTo>
                  <a:pt x="980" y="835"/>
                </a:lnTo>
                <a:lnTo>
                  <a:pt x="967" y="848"/>
                </a:lnTo>
                <a:lnTo>
                  <a:pt x="958" y="864"/>
                </a:lnTo>
                <a:lnTo>
                  <a:pt x="955" y="883"/>
                </a:lnTo>
                <a:lnTo>
                  <a:pt x="958" y="901"/>
                </a:lnTo>
                <a:lnTo>
                  <a:pt x="967" y="919"/>
                </a:lnTo>
                <a:lnTo>
                  <a:pt x="980" y="931"/>
                </a:lnTo>
                <a:lnTo>
                  <a:pt x="996" y="939"/>
                </a:lnTo>
                <a:lnTo>
                  <a:pt x="1014" y="943"/>
                </a:lnTo>
                <a:lnTo>
                  <a:pt x="1033" y="939"/>
                </a:lnTo>
                <a:lnTo>
                  <a:pt x="1049" y="931"/>
                </a:lnTo>
                <a:lnTo>
                  <a:pt x="1062" y="919"/>
                </a:lnTo>
                <a:lnTo>
                  <a:pt x="1071" y="901"/>
                </a:lnTo>
                <a:lnTo>
                  <a:pt x="1074" y="883"/>
                </a:lnTo>
                <a:lnTo>
                  <a:pt x="1071" y="864"/>
                </a:lnTo>
                <a:lnTo>
                  <a:pt x="1062" y="848"/>
                </a:lnTo>
                <a:lnTo>
                  <a:pt x="1049" y="835"/>
                </a:lnTo>
                <a:lnTo>
                  <a:pt x="1033" y="826"/>
                </a:lnTo>
                <a:lnTo>
                  <a:pt x="1014" y="823"/>
                </a:lnTo>
                <a:close/>
                <a:moveTo>
                  <a:pt x="537" y="823"/>
                </a:moveTo>
                <a:lnTo>
                  <a:pt x="519" y="826"/>
                </a:lnTo>
                <a:lnTo>
                  <a:pt x="501" y="835"/>
                </a:lnTo>
                <a:lnTo>
                  <a:pt x="489" y="848"/>
                </a:lnTo>
                <a:lnTo>
                  <a:pt x="481" y="864"/>
                </a:lnTo>
                <a:lnTo>
                  <a:pt x="477" y="883"/>
                </a:lnTo>
                <a:lnTo>
                  <a:pt x="481" y="901"/>
                </a:lnTo>
                <a:lnTo>
                  <a:pt x="489" y="919"/>
                </a:lnTo>
                <a:lnTo>
                  <a:pt x="501" y="931"/>
                </a:lnTo>
                <a:lnTo>
                  <a:pt x="519" y="939"/>
                </a:lnTo>
                <a:lnTo>
                  <a:pt x="537" y="943"/>
                </a:lnTo>
                <a:lnTo>
                  <a:pt x="555" y="939"/>
                </a:lnTo>
                <a:lnTo>
                  <a:pt x="572" y="931"/>
                </a:lnTo>
                <a:lnTo>
                  <a:pt x="585" y="919"/>
                </a:lnTo>
                <a:lnTo>
                  <a:pt x="593" y="901"/>
                </a:lnTo>
                <a:lnTo>
                  <a:pt x="597" y="883"/>
                </a:lnTo>
                <a:lnTo>
                  <a:pt x="593" y="864"/>
                </a:lnTo>
                <a:lnTo>
                  <a:pt x="585" y="848"/>
                </a:lnTo>
                <a:lnTo>
                  <a:pt x="572" y="835"/>
                </a:lnTo>
                <a:lnTo>
                  <a:pt x="555" y="826"/>
                </a:lnTo>
                <a:lnTo>
                  <a:pt x="537" y="823"/>
                </a:lnTo>
                <a:close/>
                <a:moveTo>
                  <a:pt x="190" y="614"/>
                </a:moveTo>
                <a:lnTo>
                  <a:pt x="178" y="620"/>
                </a:lnTo>
                <a:lnTo>
                  <a:pt x="167" y="625"/>
                </a:lnTo>
                <a:lnTo>
                  <a:pt x="158" y="632"/>
                </a:lnTo>
                <a:lnTo>
                  <a:pt x="151" y="638"/>
                </a:lnTo>
                <a:lnTo>
                  <a:pt x="144" y="648"/>
                </a:lnTo>
                <a:lnTo>
                  <a:pt x="139" y="659"/>
                </a:lnTo>
                <a:lnTo>
                  <a:pt x="133" y="673"/>
                </a:lnTo>
                <a:lnTo>
                  <a:pt x="130" y="690"/>
                </a:lnTo>
                <a:lnTo>
                  <a:pt x="127" y="712"/>
                </a:lnTo>
                <a:lnTo>
                  <a:pt x="125" y="737"/>
                </a:lnTo>
                <a:lnTo>
                  <a:pt x="123" y="768"/>
                </a:lnTo>
                <a:lnTo>
                  <a:pt x="122" y="802"/>
                </a:lnTo>
                <a:lnTo>
                  <a:pt x="120" y="844"/>
                </a:lnTo>
                <a:lnTo>
                  <a:pt x="119" y="892"/>
                </a:lnTo>
                <a:lnTo>
                  <a:pt x="119" y="946"/>
                </a:lnTo>
                <a:lnTo>
                  <a:pt x="119" y="1008"/>
                </a:lnTo>
                <a:lnTo>
                  <a:pt x="119" y="1077"/>
                </a:lnTo>
                <a:lnTo>
                  <a:pt x="122" y="1115"/>
                </a:lnTo>
                <a:lnTo>
                  <a:pt x="126" y="1149"/>
                </a:lnTo>
                <a:lnTo>
                  <a:pt x="135" y="1180"/>
                </a:lnTo>
                <a:lnTo>
                  <a:pt x="146" y="1206"/>
                </a:lnTo>
                <a:lnTo>
                  <a:pt x="161" y="1228"/>
                </a:lnTo>
                <a:lnTo>
                  <a:pt x="179" y="1248"/>
                </a:lnTo>
                <a:lnTo>
                  <a:pt x="201" y="1264"/>
                </a:lnTo>
                <a:lnTo>
                  <a:pt x="226" y="1276"/>
                </a:lnTo>
                <a:lnTo>
                  <a:pt x="253" y="1284"/>
                </a:lnTo>
                <a:lnTo>
                  <a:pt x="283" y="1288"/>
                </a:lnTo>
                <a:lnTo>
                  <a:pt x="315" y="1288"/>
                </a:lnTo>
                <a:lnTo>
                  <a:pt x="347" y="1284"/>
                </a:lnTo>
                <a:lnTo>
                  <a:pt x="381" y="1276"/>
                </a:lnTo>
                <a:lnTo>
                  <a:pt x="413" y="1265"/>
                </a:lnTo>
                <a:lnTo>
                  <a:pt x="366" y="1181"/>
                </a:lnTo>
                <a:lnTo>
                  <a:pt x="322" y="1093"/>
                </a:lnTo>
                <a:lnTo>
                  <a:pt x="284" y="1002"/>
                </a:lnTo>
                <a:lnTo>
                  <a:pt x="252" y="909"/>
                </a:lnTo>
                <a:lnTo>
                  <a:pt x="225" y="813"/>
                </a:lnTo>
                <a:lnTo>
                  <a:pt x="204" y="714"/>
                </a:lnTo>
                <a:lnTo>
                  <a:pt x="190" y="614"/>
                </a:lnTo>
                <a:close/>
                <a:moveTo>
                  <a:pt x="3328" y="612"/>
                </a:moveTo>
                <a:lnTo>
                  <a:pt x="3313" y="713"/>
                </a:lnTo>
                <a:lnTo>
                  <a:pt x="3293" y="811"/>
                </a:lnTo>
                <a:lnTo>
                  <a:pt x="3266" y="908"/>
                </a:lnTo>
                <a:lnTo>
                  <a:pt x="3234" y="1001"/>
                </a:lnTo>
                <a:lnTo>
                  <a:pt x="3196" y="1092"/>
                </a:lnTo>
                <a:lnTo>
                  <a:pt x="3153" y="1180"/>
                </a:lnTo>
                <a:lnTo>
                  <a:pt x="3104" y="1264"/>
                </a:lnTo>
                <a:lnTo>
                  <a:pt x="3137" y="1276"/>
                </a:lnTo>
                <a:lnTo>
                  <a:pt x="3172" y="1284"/>
                </a:lnTo>
                <a:lnTo>
                  <a:pt x="3205" y="1288"/>
                </a:lnTo>
                <a:lnTo>
                  <a:pt x="3236" y="1288"/>
                </a:lnTo>
                <a:lnTo>
                  <a:pt x="3266" y="1284"/>
                </a:lnTo>
                <a:lnTo>
                  <a:pt x="3295" y="1276"/>
                </a:lnTo>
                <a:lnTo>
                  <a:pt x="3320" y="1264"/>
                </a:lnTo>
                <a:lnTo>
                  <a:pt x="3341" y="1248"/>
                </a:lnTo>
                <a:lnTo>
                  <a:pt x="3360" y="1228"/>
                </a:lnTo>
                <a:lnTo>
                  <a:pt x="3375" y="1206"/>
                </a:lnTo>
                <a:lnTo>
                  <a:pt x="3386" y="1180"/>
                </a:lnTo>
                <a:lnTo>
                  <a:pt x="3394" y="1149"/>
                </a:lnTo>
                <a:lnTo>
                  <a:pt x="3400" y="1115"/>
                </a:lnTo>
                <a:lnTo>
                  <a:pt x="3401" y="1077"/>
                </a:lnTo>
                <a:lnTo>
                  <a:pt x="3401" y="1007"/>
                </a:lnTo>
                <a:lnTo>
                  <a:pt x="3401" y="945"/>
                </a:lnTo>
                <a:lnTo>
                  <a:pt x="3401" y="889"/>
                </a:lnTo>
                <a:lnTo>
                  <a:pt x="3400" y="842"/>
                </a:lnTo>
                <a:lnTo>
                  <a:pt x="3399" y="800"/>
                </a:lnTo>
                <a:lnTo>
                  <a:pt x="3398" y="764"/>
                </a:lnTo>
                <a:lnTo>
                  <a:pt x="3396" y="735"/>
                </a:lnTo>
                <a:lnTo>
                  <a:pt x="3393" y="709"/>
                </a:lnTo>
                <a:lnTo>
                  <a:pt x="3390" y="688"/>
                </a:lnTo>
                <a:lnTo>
                  <a:pt x="3386" y="671"/>
                </a:lnTo>
                <a:lnTo>
                  <a:pt x="3381" y="658"/>
                </a:lnTo>
                <a:lnTo>
                  <a:pt x="3375" y="646"/>
                </a:lnTo>
                <a:lnTo>
                  <a:pt x="3368" y="637"/>
                </a:lnTo>
                <a:lnTo>
                  <a:pt x="3360" y="630"/>
                </a:lnTo>
                <a:lnTo>
                  <a:pt x="3351" y="624"/>
                </a:lnTo>
                <a:lnTo>
                  <a:pt x="3340" y="618"/>
                </a:lnTo>
                <a:lnTo>
                  <a:pt x="3328" y="612"/>
                </a:lnTo>
                <a:close/>
                <a:moveTo>
                  <a:pt x="1759" y="120"/>
                </a:moveTo>
                <a:lnTo>
                  <a:pt x="1634" y="121"/>
                </a:lnTo>
                <a:lnTo>
                  <a:pt x="1512" y="124"/>
                </a:lnTo>
                <a:lnTo>
                  <a:pt x="1397" y="130"/>
                </a:lnTo>
                <a:lnTo>
                  <a:pt x="1286" y="137"/>
                </a:lnTo>
                <a:lnTo>
                  <a:pt x="1180" y="147"/>
                </a:lnTo>
                <a:lnTo>
                  <a:pt x="1079" y="159"/>
                </a:lnTo>
                <a:lnTo>
                  <a:pt x="984" y="171"/>
                </a:lnTo>
                <a:lnTo>
                  <a:pt x="894" y="186"/>
                </a:lnTo>
                <a:lnTo>
                  <a:pt x="809" y="201"/>
                </a:lnTo>
                <a:lnTo>
                  <a:pt x="731" y="218"/>
                </a:lnTo>
                <a:lnTo>
                  <a:pt x="659" y="235"/>
                </a:lnTo>
                <a:lnTo>
                  <a:pt x="592" y="254"/>
                </a:lnTo>
                <a:lnTo>
                  <a:pt x="533" y="272"/>
                </a:lnTo>
                <a:lnTo>
                  <a:pt x="478" y="292"/>
                </a:lnTo>
                <a:lnTo>
                  <a:pt x="432" y="311"/>
                </a:lnTo>
                <a:lnTo>
                  <a:pt x="392" y="331"/>
                </a:lnTo>
                <a:lnTo>
                  <a:pt x="358" y="351"/>
                </a:lnTo>
                <a:lnTo>
                  <a:pt x="332" y="371"/>
                </a:lnTo>
                <a:lnTo>
                  <a:pt x="314" y="390"/>
                </a:lnTo>
                <a:lnTo>
                  <a:pt x="303" y="409"/>
                </a:lnTo>
                <a:lnTo>
                  <a:pt x="298" y="427"/>
                </a:lnTo>
                <a:lnTo>
                  <a:pt x="303" y="446"/>
                </a:lnTo>
                <a:lnTo>
                  <a:pt x="314" y="464"/>
                </a:lnTo>
                <a:lnTo>
                  <a:pt x="332" y="484"/>
                </a:lnTo>
                <a:lnTo>
                  <a:pt x="358" y="504"/>
                </a:lnTo>
                <a:lnTo>
                  <a:pt x="392" y="523"/>
                </a:lnTo>
                <a:lnTo>
                  <a:pt x="432" y="543"/>
                </a:lnTo>
                <a:lnTo>
                  <a:pt x="478" y="563"/>
                </a:lnTo>
                <a:lnTo>
                  <a:pt x="533" y="582"/>
                </a:lnTo>
                <a:lnTo>
                  <a:pt x="592" y="601"/>
                </a:lnTo>
                <a:lnTo>
                  <a:pt x="659" y="620"/>
                </a:lnTo>
                <a:lnTo>
                  <a:pt x="731" y="637"/>
                </a:lnTo>
                <a:lnTo>
                  <a:pt x="809" y="654"/>
                </a:lnTo>
                <a:lnTo>
                  <a:pt x="894" y="669"/>
                </a:lnTo>
                <a:lnTo>
                  <a:pt x="984" y="683"/>
                </a:lnTo>
                <a:lnTo>
                  <a:pt x="1079" y="696"/>
                </a:lnTo>
                <a:lnTo>
                  <a:pt x="1180" y="707"/>
                </a:lnTo>
                <a:lnTo>
                  <a:pt x="1286" y="717"/>
                </a:lnTo>
                <a:lnTo>
                  <a:pt x="1397" y="724"/>
                </a:lnTo>
                <a:lnTo>
                  <a:pt x="1512" y="731"/>
                </a:lnTo>
                <a:lnTo>
                  <a:pt x="1634" y="734"/>
                </a:lnTo>
                <a:lnTo>
                  <a:pt x="1759" y="735"/>
                </a:lnTo>
                <a:lnTo>
                  <a:pt x="1883" y="734"/>
                </a:lnTo>
                <a:lnTo>
                  <a:pt x="2004" y="731"/>
                </a:lnTo>
                <a:lnTo>
                  <a:pt x="2120" y="724"/>
                </a:lnTo>
                <a:lnTo>
                  <a:pt x="2232" y="717"/>
                </a:lnTo>
                <a:lnTo>
                  <a:pt x="2337" y="707"/>
                </a:lnTo>
                <a:lnTo>
                  <a:pt x="2438" y="696"/>
                </a:lnTo>
                <a:lnTo>
                  <a:pt x="2533" y="683"/>
                </a:lnTo>
                <a:lnTo>
                  <a:pt x="2623" y="669"/>
                </a:lnTo>
                <a:lnTo>
                  <a:pt x="2708" y="654"/>
                </a:lnTo>
                <a:lnTo>
                  <a:pt x="2786" y="637"/>
                </a:lnTo>
                <a:lnTo>
                  <a:pt x="2859" y="620"/>
                </a:lnTo>
                <a:lnTo>
                  <a:pt x="2925" y="601"/>
                </a:lnTo>
                <a:lnTo>
                  <a:pt x="2984" y="582"/>
                </a:lnTo>
                <a:lnTo>
                  <a:pt x="3039" y="563"/>
                </a:lnTo>
                <a:lnTo>
                  <a:pt x="3085" y="543"/>
                </a:lnTo>
                <a:lnTo>
                  <a:pt x="3125" y="523"/>
                </a:lnTo>
                <a:lnTo>
                  <a:pt x="3158" y="504"/>
                </a:lnTo>
                <a:lnTo>
                  <a:pt x="3185" y="484"/>
                </a:lnTo>
                <a:lnTo>
                  <a:pt x="3204" y="464"/>
                </a:lnTo>
                <a:lnTo>
                  <a:pt x="3214" y="446"/>
                </a:lnTo>
                <a:lnTo>
                  <a:pt x="3219" y="427"/>
                </a:lnTo>
                <a:lnTo>
                  <a:pt x="3214" y="409"/>
                </a:lnTo>
                <a:lnTo>
                  <a:pt x="3204" y="390"/>
                </a:lnTo>
                <a:lnTo>
                  <a:pt x="3185" y="371"/>
                </a:lnTo>
                <a:lnTo>
                  <a:pt x="3158" y="351"/>
                </a:lnTo>
                <a:lnTo>
                  <a:pt x="3125" y="331"/>
                </a:lnTo>
                <a:lnTo>
                  <a:pt x="3085" y="311"/>
                </a:lnTo>
                <a:lnTo>
                  <a:pt x="3039" y="292"/>
                </a:lnTo>
                <a:lnTo>
                  <a:pt x="2984" y="272"/>
                </a:lnTo>
                <a:lnTo>
                  <a:pt x="2925" y="254"/>
                </a:lnTo>
                <a:lnTo>
                  <a:pt x="2859" y="235"/>
                </a:lnTo>
                <a:lnTo>
                  <a:pt x="2786" y="218"/>
                </a:lnTo>
                <a:lnTo>
                  <a:pt x="2708" y="201"/>
                </a:lnTo>
                <a:lnTo>
                  <a:pt x="2623" y="186"/>
                </a:lnTo>
                <a:lnTo>
                  <a:pt x="2533" y="171"/>
                </a:lnTo>
                <a:lnTo>
                  <a:pt x="2438" y="159"/>
                </a:lnTo>
                <a:lnTo>
                  <a:pt x="2337" y="147"/>
                </a:lnTo>
                <a:lnTo>
                  <a:pt x="2232" y="137"/>
                </a:lnTo>
                <a:lnTo>
                  <a:pt x="2120" y="130"/>
                </a:lnTo>
                <a:lnTo>
                  <a:pt x="2004" y="124"/>
                </a:lnTo>
                <a:lnTo>
                  <a:pt x="1883" y="121"/>
                </a:lnTo>
                <a:lnTo>
                  <a:pt x="1759" y="120"/>
                </a:lnTo>
                <a:close/>
                <a:moveTo>
                  <a:pt x="1759" y="0"/>
                </a:moveTo>
                <a:lnTo>
                  <a:pt x="1849" y="0"/>
                </a:lnTo>
                <a:lnTo>
                  <a:pt x="1940" y="2"/>
                </a:lnTo>
                <a:lnTo>
                  <a:pt x="2030" y="6"/>
                </a:lnTo>
                <a:lnTo>
                  <a:pt x="2119" y="10"/>
                </a:lnTo>
                <a:lnTo>
                  <a:pt x="2207" y="17"/>
                </a:lnTo>
                <a:lnTo>
                  <a:pt x="2293" y="23"/>
                </a:lnTo>
                <a:lnTo>
                  <a:pt x="2379" y="32"/>
                </a:lnTo>
                <a:lnTo>
                  <a:pt x="2463" y="42"/>
                </a:lnTo>
                <a:lnTo>
                  <a:pt x="2544" y="52"/>
                </a:lnTo>
                <a:lnTo>
                  <a:pt x="2623" y="64"/>
                </a:lnTo>
                <a:lnTo>
                  <a:pt x="2699" y="77"/>
                </a:lnTo>
                <a:lnTo>
                  <a:pt x="2773" y="93"/>
                </a:lnTo>
                <a:lnTo>
                  <a:pt x="2842" y="109"/>
                </a:lnTo>
                <a:lnTo>
                  <a:pt x="2910" y="125"/>
                </a:lnTo>
                <a:lnTo>
                  <a:pt x="2972" y="144"/>
                </a:lnTo>
                <a:lnTo>
                  <a:pt x="3031" y="163"/>
                </a:lnTo>
                <a:lnTo>
                  <a:pt x="3086" y="185"/>
                </a:lnTo>
                <a:lnTo>
                  <a:pt x="3136" y="207"/>
                </a:lnTo>
                <a:lnTo>
                  <a:pt x="3181" y="230"/>
                </a:lnTo>
                <a:lnTo>
                  <a:pt x="3221" y="255"/>
                </a:lnTo>
                <a:lnTo>
                  <a:pt x="3256" y="281"/>
                </a:lnTo>
                <a:lnTo>
                  <a:pt x="3285" y="308"/>
                </a:lnTo>
                <a:lnTo>
                  <a:pt x="3308" y="335"/>
                </a:lnTo>
                <a:lnTo>
                  <a:pt x="3324" y="365"/>
                </a:lnTo>
                <a:lnTo>
                  <a:pt x="3335" y="396"/>
                </a:lnTo>
                <a:lnTo>
                  <a:pt x="3338" y="427"/>
                </a:lnTo>
                <a:lnTo>
                  <a:pt x="3338" y="436"/>
                </a:lnTo>
                <a:lnTo>
                  <a:pt x="3337" y="485"/>
                </a:lnTo>
                <a:lnTo>
                  <a:pt x="3355" y="494"/>
                </a:lnTo>
                <a:lnTo>
                  <a:pt x="3372" y="501"/>
                </a:lnTo>
                <a:lnTo>
                  <a:pt x="3396" y="512"/>
                </a:lnTo>
                <a:lnTo>
                  <a:pt x="3416" y="523"/>
                </a:lnTo>
                <a:lnTo>
                  <a:pt x="3435" y="534"/>
                </a:lnTo>
                <a:lnTo>
                  <a:pt x="3450" y="546"/>
                </a:lnTo>
                <a:lnTo>
                  <a:pt x="3464" y="559"/>
                </a:lnTo>
                <a:lnTo>
                  <a:pt x="3476" y="575"/>
                </a:lnTo>
                <a:lnTo>
                  <a:pt x="3487" y="593"/>
                </a:lnTo>
                <a:lnTo>
                  <a:pt x="3494" y="613"/>
                </a:lnTo>
                <a:lnTo>
                  <a:pt x="3502" y="637"/>
                </a:lnTo>
                <a:lnTo>
                  <a:pt x="3507" y="664"/>
                </a:lnTo>
                <a:lnTo>
                  <a:pt x="3512" y="696"/>
                </a:lnTo>
                <a:lnTo>
                  <a:pt x="3515" y="733"/>
                </a:lnTo>
                <a:lnTo>
                  <a:pt x="3517" y="774"/>
                </a:lnTo>
                <a:lnTo>
                  <a:pt x="3519" y="822"/>
                </a:lnTo>
                <a:lnTo>
                  <a:pt x="3519" y="875"/>
                </a:lnTo>
                <a:lnTo>
                  <a:pt x="3520" y="936"/>
                </a:lnTo>
                <a:lnTo>
                  <a:pt x="3520" y="1003"/>
                </a:lnTo>
                <a:lnTo>
                  <a:pt x="3520" y="1077"/>
                </a:lnTo>
                <a:lnTo>
                  <a:pt x="3519" y="1122"/>
                </a:lnTo>
                <a:lnTo>
                  <a:pt x="3514" y="1162"/>
                </a:lnTo>
                <a:lnTo>
                  <a:pt x="3505" y="1198"/>
                </a:lnTo>
                <a:lnTo>
                  <a:pt x="3494" y="1230"/>
                </a:lnTo>
                <a:lnTo>
                  <a:pt x="3482" y="1259"/>
                </a:lnTo>
                <a:lnTo>
                  <a:pt x="3467" y="1284"/>
                </a:lnTo>
                <a:lnTo>
                  <a:pt x="3451" y="1306"/>
                </a:lnTo>
                <a:lnTo>
                  <a:pt x="3435" y="1325"/>
                </a:lnTo>
                <a:lnTo>
                  <a:pt x="3416" y="1341"/>
                </a:lnTo>
                <a:lnTo>
                  <a:pt x="3399" y="1355"/>
                </a:lnTo>
                <a:lnTo>
                  <a:pt x="3381" y="1366"/>
                </a:lnTo>
                <a:lnTo>
                  <a:pt x="3352" y="1382"/>
                </a:lnTo>
                <a:lnTo>
                  <a:pt x="3322" y="1394"/>
                </a:lnTo>
                <a:lnTo>
                  <a:pt x="3289" y="1401"/>
                </a:lnTo>
                <a:lnTo>
                  <a:pt x="3256" y="1407"/>
                </a:lnTo>
                <a:lnTo>
                  <a:pt x="3221" y="1408"/>
                </a:lnTo>
                <a:lnTo>
                  <a:pt x="3175" y="1406"/>
                </a:lnTo>
                <a:lnTo>
                  <a:pt x="3130" y="1397"/>
                </a:lnTo>
                <a:lnTo>
                  <a:pt x="3083" y="1383"/>
                </a:lnTo>
                <a:lnTo>
                  <a:pt x="3036" y="1364"/>
                </a:lnTo>
                <a:lnTo>
                  <a:pt x="2977" y="1441"/>
                </a:lnTo>
                <a:lnTo>
                  <a:pt x="2913" y="1514"/>
                </a:lnTo>
                <a:lnTo>
                  <a:pt x="2844" y="1584"/>
                </a:lnTo>
                <a:lnTo>
                  <a:pt x="2772" y="1649"/>
                </a:lnTo>
                <a:lnTo>
                  <a:pt x="2696" y="1709"/>
                </a:lnTo>
                <a:lnTo>
                  <a:pt x="2616" y="1764"/>
                </a:lnTo>
                <a:lnTo>
                  <a:pt x="2532" y="1815"/>
                </a:lnTo>
                <a:lnTo>
                  <a:pt x="2445" y="1861"/>
                </a:lnTo>
                <a:lnTo>
                  <a:pt x="2355" y="1901"/>
                </a:lnTo>
                <a:lnTo>
                  <a:pt x="2262" y="1936"/>
                </a:lnTo>
                <a:lnTo>
                  <a:pt x="2166" y="1964"/>
                </a:lnTo>
                <a:lnTo>
                  <a:pt x="2069" y="1988"/>
                </a:lnTo>
                <a:lnTo>
                  <a:pt x="2114" y="2022"/>
                </a:lnTo>
                <a:lnTo>
                  <a:pt x="2156" y="2060"/>
                </a:lnTo>
                <a:lnTo>
                  <a:pt x="2192" y="2102"/>
                </a:lnTo>
                <a:lnTo>
                  <a:pt x="2225" y="2149"/>
                </a:lnTo>
                <a:lnTo>
                  <a:pt x="2252" y="2198"/>
                </a:lnTo>
                <a:lnTo>
                  <a:pt x="2274" y="2251"/>
                </a:lnTo>
                <a:lnTo>
                  <a:pt x="2290" y="2307"/>
                </a:lnTo>
                <a:lnTo>
                  <a:pt x="2300" y="2364"/>
                </a:lnTo>
                <a:lnTo>
                  <a:pt x="2303" y="2424"/>
                </a:lnTo>
                <a:lnTo>
                  <a:pt x="2300" y="2447"/>
                </a:lnTo>
                <a:lnTo>
                  <a:pt x="2292" y="2469"/>
                </a:lnTo>
                <a:lnTo>
                  <a:pt x="2278" y="2487"/>
                </a:lnTo>
                <a:lnTo>
                  <a:pt x="2261" y="2504"/>
                </a:lnTo>
                <a:lnTo>
                  <a:pt x="2238" y="2520"/>
                </a:lnTo>
                <a:lnTo>
                  <a:pt x="2213" y="2534"/>
                </a:lnTo>
                <a:lnTo>
                  <a:pt x="2185" y="2546"/>
                </a:lnTo>
                <a:lnTo>
                  <a:pt x="2153" y="2556"/>
                </a:lnTo>
                <a:lnTo>
                  <a:pt x="2121" y="2564"/>
                </a:lnTo>
                <a:lnTo>
                  <a:pt x="2086" y="2572"/>
                </a:lnTo>
                <a:lnTo>
                  <a:pt x="2050" y="2578"/>
                </a:lnTo>
                <a:lnTo>
                  <a:pt x="2016" y="2584"/>
                </a:lnTo>
                <a:lnTo>
                  <a:pt x="1980" y="2588"/>
                </a:lnTo>
                <a:lnTo>
                  <a:pt x="1945" y="2591"/>
                </a:lnTo>
                <a:lnTo>
                  <a:pt x="1910" y="2595"/>
                </a:lnTo>
                <a:lnTo>
                  <a:pt x="1879" y="2596"/>
                </a:lnTo>
                <a:lnTo>
                  <a:pt x="1849" y="2597"/>
                </a:lnTo>
                <a:lnTo>
                  <a:pt x="1821" y="2598"/>
                </a:lnTo>
                <a:lnTo>
                  <a:pt x="1797" y="2599"/>
                </a:lnTo>
                <a:lnTo>
                  <a:pt x="1776" y="2599"/>
                </a:lnTo>
                <a:lnTo>
                  <a:pt x="1755" y="2599"/>
                </a:lnTo>
                <a:lnTo>
                  <a:pt x="1731" y="2598"/>
                </a:lnTo>
                <a:lnTo>
                  <a:pt x="1704" y="2597"/>
                </a:lnTo>
                <a:lnTo>
                  <a:pt x="1674" y="2596"/>
                </a:lnTo>
                <a:lnTo>
                  <a:pt x="1641" y="2595"/>
                </a:lnTo>
                <a:lnTo>
                  <a:pt x="1608" y="2591"/>
                </a:lnTo>
                <a:lnTo>
                  <a:pt x="1573" y="2588"/>
                </a:lnTo>
                <a:lnTo>
                  <a:pt x="1537" y="2584"/>
                </a:lnTo>
                <a:lnTo>
                  <a:pt x="1501" y="2578"/>
                </a:lnTo>
                <a:lnTo>
                  <a:pt x="1467" y="2573"/>
                </a:lnTo>
                <a:lnTo>
                  <a:pt x="1432" y="2565"/>
                </a:lnTo>
                <a:lnTo>
                  <a:pt x="1399" y="2557"/>
                </a:lnTo>
                <a:lnTo>
                  <a:pt x="1368" y="2546"/>
                </a:lnTo>
                <a:lnTo>
                  <a:pt x="1340" y="2534"/>
                </a:lnTo>
                <a:lnTo>
                  <a:pt x="1314" y="2521"/>
                </a:lnTo>
                <a:lnTo>
                  <a:pt x="1292" y="2506"/>
                </a:lnTo>
                <a:lnTo>
                  <a:pt x="1275" y="2489"/>
                </a:lnTo>
                <a:lnTo>
                  <a:pt x="1261" y="2471"/>
                </a:lnTo>
                <a:lnTo>
                  <a:pt x="1252" y="2449"/>
                </a:lnTo>
                <a:lnTo>
                  <a:pt x="1250" y="2426"/>
                </a:lnTo>
                <a:lnTo>
                  <a:pt x="1253" y="2368"/>
                </a:lnTo>
                <a:lnTo>
                  <a:pt x="1262" y="2310"/>
                </a:lnTo>
                <a:lnTo>
                  <a:pt x="1278" y="2256"/>
                </a:lnTo>
                <a:lnTo>
                  <a:pt x="1299" y="2203"/>
                </a:lnTo>
                <a:lnTo>
                  <a:pt x="1326" y="2153"/>
                </a:lnTo>
                <a:lnTo>
                  <a:pt x="1357" y="2108"/>
                </a:lnTo>
                <a:lnTo>
                  <a:pt x="1393" y="2065"/>
                </a:lnTo>
                <a:lnTo>
                  <a:pt x="1433" y="2027"/>
                </a:lnTo>
                <a:lnTo>
                  <a:pt x="1476" y="1993"/>
                </a:lnTo>
                <a:lnTo>
                  <a:pt x="1383" y="1973"/>
                </a:lnTo>
                <a:lnTo>
                  <a:pt x="1293" y="1948"/>
                </a:lnTo>
                <a:lnTo>
                  <a:pt x="1204" y="1918"/>
                </a:lnTo>
                <a:lnTo>
                  <a:pt x="1117" y="1882"/>
                </a:lnTo>
                <a:lnTo>
                  <a:pt x="1034" y="1841"/>
                </a:lnTo>
                <a:lnTo>
                  <a:pt x="954" y="1797"/>
                </a:lnTo>
                <a:lnTo>
                  <a:pt x="875" y="1747"/>
                </a:lnTo>
                <a:lnTo>
                  <a:pt x="801" y="1694"/>
                </a:lnTo>
                <a:lnTo>
                  <a:pt x="730" y="1635"/>
                </a:lnTo>
                <a:lnTo>
                  <a:pt x="662" y="1573"/>
                </a:lnTo>
                <a:lnTo>
                  <a:pt x="598" y="1508"/>
                </a:lnTo>
                <a:lnTo>
                  <a:pt x="537" y="1438"/>
                </a:lnTo>
                <a:lnTo>
                  <a:pt x="482" y="1365"/>
                </a:lnTo>
                <a:lnTo>
                  <a:pt x="436" y="1384"/>
                </a:lnTo>
                <a:lnTo>
                  <a:pt x="389" y="1397"/>
                </a:lnTo>
                <a:lnTo>
                  <a:pt x="344" y="1406"/>
                </a:lnTo>
                <a:lnTo>
                  <a:pt x="299" y="1408"/>
                </a:lnTo>
                <a:lnTo>
                  <a:pt x="256" y="1406"/>
                </a:lnTo>
                <a:lnTo>
                  <a:pt x="215" y="1398"/>
                </a:lnTo>
                <a:lnTo>
                  <a:pt x="176" y="1385"/>
                </a:lnTo>
                <a:lnTo>
                  <a:pt x="139" y="1366"/>
                </a:lnTo>
                <a:lnTo>
                  <a:pt x="122" y="1355"/>
                </a:lnTo>
                <a:lnTo>
                  <a:pt x="104" y="1341"/>
                </a:lnTo>
                <a:lnTo>
                  <a:pt x="86" y="1325"/>
                </a:lnTo>
                <a:lnTo>
                  <a:pt x="69" y="1306"/>
                </a:lnTo>
                <a:lnTo>
                  <a:pt x="53" y="1284"/>
                </a:lnTo>
                <a:lnTo>
                  <a:pt x="39" y="1259"/>
                </a:lnTo>
                <a:lnTo>
                  <a:pt x="26" y="1230"/>
                </a:lnTo>
                <a:lnTo>
                  <a:pt x="15" y="1198"/>
                </a:lnTo>
                <a:lnTo>
                  <a:pt x="7" y="1162"/>
                </a:lnTo>
                <a:lnTo>
                  <a:pt x="2" y="1122"/>
                </a:lnTo>
                <a:lnTo>
                  <a:pt x="0" y="1077"/>
                </a:lnTo>
                <a:lnTo>
                  <a:pt x="0" y="1003"/>
                </a:lnTo>
                <a:lnTo>
                  <a:pt x="0" y="936"/>
                </a:lnTo>
                <a:lnTo>
                  <a:pt x="1" y="875"/>
                </a:lnTo>
                <a:lnTo>
                  <a:pt x="2" y="822"/>
                </a:lnTo>
                <a:lnTo>
                  <a:pt x="3" y="774"/>
                </a:lnTo>
                <a:lnTo>
                  <a:pt x="5" y="733"/>
                </a:lnTo>
                <a:lnTo>
                  <a:pt x="9" y="696"/>
                </a:lnTo>
                <a:lnTo>
                  <a:pt x="13" y="664"/>
                </a:lnTo>
                <a:lnTo>
                  <a:pt x="18" y="637"/>
                </a:lnTo>
                <a:lnTo>
                  <a:pt x="25" y="613"/>
                </a:lnTo>
                <a:lnTo>
                  <a:pt x="34" y="593"/>
                </a:lnTo>
                <a:lnTo>
                  <a:pt x="44" y="575"/>
                </a:lnTo>
                <a:lnTo>
                  <a:pt x="56" y="559"/>
                </a:lnTo>
                <a:lnTo>
                  <a:pt x="69" y="546"/>
                </a:lnTo>
                <a:lnTo>
                  <a:pt x="86" y="534"/>
                </a:lnTo>
                <a:lnTo>
                  <a:pt x="104" y="523"/>
                </a:lnTo>
                <a:lnTo>
                  <a:pt x="125" y="512"/>
                </a:lnTo>
                <a:lnTo>
                  <a:pt x="149" y="501"/>
                </a:lnTo>
                <a:lnTo>
                  <a:pt x="164" y="495"/>
                </a:lnTo>
                <a:lnTo>
                  <a:pt x="180" y="487"/>
                </a:lnTo>
                <a:lnTo>
                  <a:pt x="179" y="436"/>
                </a:lnTo>
                <a:lnTo>
                  <a:pt x="179" y="427"/>
                </a:lnTo>
                <a:lnTo>
                  <a:pt x="182" y="396"/>
                </a:lnTo>
                <a:lnTo>
                  <a:pt x="193" y="365"/>
                </a:lnTo>
                <a:lnTo>
                  <a:pt x="209" y="335"/>
                </a:lnTo>
                <a:lnTo>
                  <a:pt x="232" y="308"/>
                </a:lnTo>
                <a:lnTo>
                  <a:pt x="261" y="281"/>
                </a:lnTo>
                <a:lnTo>
                  <a:pt x="296" y="255"/>
                </a:lnTo>
                <a:lnTo>
                  <a:pt x="336" y="230"/>
                </a:lnTo>
                <a:lnTo>
                  <a:pt x="381" y="207"/>
                </a:lnTo>
                <a:lnTo>
                  <a:pt x="431" y="185"/>
                </a:lnTo>
                <a:lnTo>
                  <a:pt x="486" y="163"/>
                </a:lnTo>
                <a:lnTo>
                  <a:pt x="545" y="144"/>
                </a:lnTo>
                <a:lnTo>
                  <a:pt x="608" y="125"/>
                </a:lnTo>
                <a:lnTo>
                  <a:pt x="675" y="109"/>
                </a:lnTo>
                <a:lnTo>
                  <a:pt x="744" y="93"/>
                </a:lnTo>
                <a:lnTo>
                  <a:pt x="818" y="77"/>
                </a:lnTo>
                <a:lnTo>
                  <a:pt x="894" y="64"/>
                </a:lnTo>
                <a:lnTo>
                  <a:pt x="973" y="52"/>
                </a:lnTo>
                <a:lnTo>
                  <a:pt x="1054" y="42"/>
                </a:lnTo>
                <a:lnTo>
                  <a:pt x="1138" y="32"/>
                </a:lnTo>
                <a:lnTo>
                  <a:pt x="1224" y="23"/>
                </a:lnTo>
                <a:lnTo>
                  <a:pt x="1310" y="17"/>
                </a:lnTo>
                <a:lnTo>
                  <a:pt x="1398" y="10"/>
                </a:lnTo>
                <a:lnTo>
                  <a:pt x="1487" y="6"/>
                </a:lnTo>
                <a:lnTo>
                  <a:pt x="1577" y="2"/>
                </a:lnTo>
                <a:lnTo>
                  <a:pt x="1668" y="0"/>
                </a:lnTo>
                <a:lnTo>
                  <a:pt x="175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55" name="Group 177"/>
          <p:cNvGrpSpPr/>
          <p:nvPr/>
        </p:nvGrpSpPr>
        <p:grpSpPr>
          <a:xfrm>
            <a:off x="5610579" y="4440918"/>
            <a:ext cx="538163" cy="466725"/>
            <a:chOff x="2516188" y="5819775"/>
            <a:chExt cx="538163" cy="466725"/>
          </a:xfrm>
          <a:solidFill>
            <a:srgbClr val="000000"/>
          </a:solidFill>
        </p:grpSpPr>
        <p:sp>
          <p:nvSpPr>
            <p:cNvPr id="556" name="Freeform 80"/>
            <p:cNvSpPr>
              <a:spLocks/>
            </p:cNvSpPr>
            <p:nvPr/>
          </p:nvSpPr>
          <p:spPr bwMode="auto">
            <a:xfrm>
              <a:off x="2647951" y="6267450"/>
              <a:ext cx="265113" cy="19050"/>
            </a:xfrm>
            <a:custGeom>
              <a:avLst/>
              <a:gdLst>
                <a:gd name="T0" fmla="*/ 60 w 1667"/>
                <a:gd name="T1" fmla="*/ 0 h 121"/>
                <a:gd name="T2" fmla="*/ 1607 w 1667"/>
                <a:gd name="T3" fmla="*/ 0 h 121"/>
                <a:gd name="T4" fmla="*/ 1625 w 1667"/>
                <a:gd name="T5" fmla="*/ 3 h 121"/>
                <a:gd name="T6" fmla="*/ 1642 w 1667"/>
                <a:gd name="T7" fmla="*/ 12 h 121"/>
                <a:gd name="T8" fmla="*/ 1654 w 1667"/>
                <a:gd name="T9" fmla="*/ 25 h 121"/>
                <a:gd name="T10" fmla="*/ 1664 w 1667"/>
                <a:gd name="T11" fmla="*/ 41 h 121"/>
                <a:gd name="T12" fmla="*/ 1667 w 1667"/>
                <a:gd name="T13" fmla="*/ 60 h 121"/>
                <a:gd name="T14" fmla="*/ 1664 w 1667"/>
                <a:gd name="T15" fmla="*/ 80 h 121"/>
                <a:gd name="T16" fmla="*/ 1654 w 1667"/>
                <a:gd name="T17" fmla="*/ 95 h 121"/>
                <a:gd name="T18" fmla="*/ 1642 w 1667"/>
                <a:gd name="T19" fmla="*/ 109 h 121"/>
                <a:gd name="T20" fmla="*/ 1625 w 1667"/>
                <a:gd name="T21" fmla="*/ 117 h 121"/>
                <a:gd name="T22" fmla="*/ 1607 w 1667"/>
                <a:gd name="T23" fmla="*/ 121 h 121"/>
                <a:gd name="T24" fmla="*/ 60 w 1667"/>
                <a:gd name="T25" fmla="*/ 121 h 121"/>
                <a:gd name="T26" fmla="*/ 42 w 1667"/>
                <a:gd name="T27" fmla="*/ 117 h 121"/>
                <a:gd name="T28" fmla="*/ 25 w 1667"/>
                <a:gd name="T29" fmla="*/ 109 h 121"/>
                <a:gd name="T30" fmla="*/ 13 w 1667"/>
                <a:gd name="T31" fmla="*/ 95 h 121"/>
                <a:gd name="T32" fmla="*/ 3 w 1667"/>
                <a:gd name="T33" fmla="*/ 80 h 121"/>
                <a:gd name="T34" fmla="*/ 0 w 1667"/>
                <a:gd name="T35" fmla="*/ 60 h 121"/>
                <a:gd name="T36" fmla="*/ 3 w 1667"/>
                <a:gd name="T37" fmla="*/ 41 h 121"/>
                <a:gd name="T38" fmla="*/ 13 w 1667"/>
                <a:gd name="T39" fmla="*/ 25 h 121"/>
                <a:gd name="T40" fmla="*/ 25 w 1667"/>
                <a:gd name="T41" fmla="*/ 12 h 121"/>
                <a:gd name="T42" fmla="*/ 42 w 1667"/>
                <a:gd name="T43" fmla="*/ 3 h 121"/>
                <a:gd name="T44" fmla="*/ 60 w 1667"/>
                <a:gd name="T45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7" h="121">
                  <a:moveTo>
                    <a:pt x="60" y="0"/>
                  </a:moveTo>
                  <a:lnTo>
                    <a:pt x="1607" y="0"/>
                  </a:lnTo>
                  <a:lnTo>
                    <a:pt x="1625" y="3"/>
                  </a:lnTo>
                  <a:lnTo>
                    <a:pt x="1642" y="12"/>
                  </a:lnTo>
                  <a:lnTo>
                    <a:pt x="1654" y="25"/>
                  </a:lnTo>
                  <a:lnTo>
                    <a:pt x="1664" y="41"/>
                  </a:lnTo>
                  <a:lnTo>
                    <a:pt x="1667" y="60"/>
                  </a:lnTo>
                  <a:lnTo>
                    <a:pt x="1664" y="80"/>
                  </a:lnTo>
                  <a:lnTo>
                    <a:pt x="1654" y="95"/>
                  </a:lnTo>
                  <a:lnTo>
                    <a:pt x="1642" y="109"/>
                  </a:lnTo>
                  <a:lnTo>
                    <a:pt x="1625" y="117"/>
                  </a:lnTo>
                  <a:lnTo>
                    <a:pt x="1607" y="121"/>
                  </a:lnTo>
                  <a:lnTo>
                    <a:pt x="60" y="121"/>
                  </a:lnTo>
                  <a:lnTo>
                    <a:pt x="42" y="117"/>
                  </a:lnTo>
                  <a:lnTo>
                    <a:pt x="25" y="109"/>
                  </a:lnTo>
                  <a:lnTo>
                    <a:pt x="13" y="95"/>
                  </a:lnTo>
                  <a:lnTo>
                    <a:pt x="3" y="80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3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81"/>
            <p:cNvSpPr>
              <a:spLocks noEditPoints="1"/>
            </p:cNvSpPr>
            <p:nvPr/>
          </p:nvSpPr>
          <p:spPr bwMode="auto">
            <a:xfrm>
              <a:off x="2516188" y="5943600"/>
              <a:ext cx="538163" cy="285750"/>
            </a:xfrm>
            <a:custGeom>
              <a:avLst/>
              <a:gdLst>
                <a:gd name="T0" fmla="*/ 3247 w 3390"/>
                <a:gd name="T1" fmla="*/ 890 h 1802"/>
                <a:gd name="T2" fmla="*/ 3259 w 3390"/>
                <a:gd name="T3" fmla="*/ 806 h 1802"/>
                <a:gd name="T4" fmla="*/ 178 w 3390"/>
                <a:gd name="T5" fmla="*/ 781 h 1802"/>
                <a:gd name="T6" fmla="*/ 119 w 3390"/>
                <a:gd name="T7" fmla="*/ 841 h 1802"/>
                <a:gd name="T8" fmla="*/ 178 w 3390"/>
                <a:gd name="T9" fmla="*/ 902 h 1802"/>
                <a:gd name="T10" fmla="*/ 1175 w 3390"/>
                <a:gd name="T11" fmla="*/ 543 h 1802"/>
                <a:gd name="T12" fmla="*/ 1138 w 3390"/>
                <a:gd name="T13" fmla="*/ 620 h 1802"/>
                <a:gd name="T14" fmla="*/ 2736 w 3390"/>
                <a:gd name="T15" fmla="*/ 661 h 1802"/>
                <a:gd name="T16" fmla="*/ 2796 w 3390"/>
                <a:gd name="T17" fmla="*/ 601 h 1802"/>
                <a:gd name="T18" fmla="*/ 2736 w 3390"/>
                <a:gd name="T19" fmla="*/ 540 h 1802"/>
                <a:gd name="T20" fmla="*/ 606 w 3390"/>
                <a:gd name="T21" fmla="*/ 565 h 1802"/>
                <a:gd name="T22" fmla="*/ 619 w 3390"/>
                <a:gd name="T23" fmla="*/ 649 h 1802"/>
                <a:gd name="T24" fmla="*/ 976 w 3390"/>
                <a:gd name="T25" fmla="*/ 649 h 1802"/>
                <a:gd name="T26" fmla="*/ 990 w 3390"/>
                <a:gd name="T27" fmla="*/ 565 h 1802"/>
                <a:gd name="T28" fmla="*/ 1516 w 3390"/>
                <a:gd name="T29" fmla="*/ 120 h 1802"/>
                <a:gd name="T30" fmla="*/ 1430 w 3390"/>
                <a:gd name="T31" fmla="*/ 186 h 1802"/>
                <a:gd name="T32" fmla="*/ 1604 w 3390"/>
                <a:gd name="T33" fmla="*/ 226 h 1802"/>
                <a:gd name="T34" fmla="*/ 1562 w 3390"/>
                <a:gd name="T35" fmla="*/ 132 h 1802"/>
                <a:gd name="T36" fmla="*/ 1583 w 3390"/>
                <a:gd name="T37" fmla="*/ 10 h 1802"/>
                <a:gd name="T38" fmla="*/ 1702 w 3390"/>
                <a:gd name="T39" fmla="*/ 113 h 1802"/>
                <a:gd name="T40" fmla="*/ 3074 w 3390"/>
                <a:gd name="T41" fmla="*/ 241 h 1802"/>
                <a:gd name="T42" fmla="*/ 3164 w 3390"/>
                <a:gd name="T43" fmla="*/ 293 h 1802"/>
                <a:gd name="T44" fmla="*/ 3163 w 3390"/>
                <a:gd name="T45" fmla="*/ 399 h 1802"/>
                <a:gd name="T46" fmla="*/ 3212 w 3390"/>
                <a:gd name="T47" fmla="*/ 661 h 1802"/>
                <a:gd name="T48" fmla="*/ 3348 w 3390"/>
                <a:gd name="T49" fmla="*/ 725 h 1802"/>
                <a:gd name="T50" fmla="*/ 3388 w 3390"/>
                <a:gd name="T51" fmla="*/ 873 h 1802"/>
                <a:gd name="T52" fmla="*/ 3302 w 3390"/>
                <a:gd name="T53" fmla="*/ 997 h 1802"/>
                <a:gd name="T54" fmla="*/ 3033 w 3390"/>
                <a:gd name="T55" fmla="*/ 1431 h 1802"/>
                <a:gd name="T56" fmla="*/ 2961 w 3390"/>
                <a:gd name="T57" fmla="*/ 1651 h 1802"/>
                <a:gd name="T58" fmla="*/ 2777 w 3390"/>
                <a:gd name="T59" fmla="*/ 1784 h 1802"/>
                <a:gd name="T60" fmla="*/ 2734 w 3390"/>
                <a:gd name="T61" fmla="*/ 1717 h 1802"/>
                <a:gd name="T62" fmla="*/ 2666 w 3390"/>
                <a:gd name="T63" fmla="*/ 1556 h 1802"/>
                <a:gd name="T64" fmla="*/ 2544 w 3390"/>
                <a:gd name="T65" fmla="*/ 1394 h 1802"/>
                <a:gd name="T66" fmla="*/ 2177 w 3390"/>
                <a:gd name="T67" fmla="*/ 1457 h 1802"/>
                <a:gd name="T68" fmla="*/ 2061 w 3390"/>
                <a:gd name="T69" fmla="*/ 1392 h 1802"/>
                <a:gd name="T70" fmla="*/ 1897 w 3390"/>
                <a:gd name="T71" fmla="*/ 1161 h 1802"/>
                <a:gd name="T72" fmla="*/ 1552 w 3390"/>
                <a:gd name="T73" fmla="*/ 1090 h 1802"/>
                <a:gd name="T74" fmla="*/ 1374 w 3390"/>
                <a:gd name="T75" fmla="*/ 1257 h 1802"/>
                <a:gd name="T76" fmla="*/ 1285 w 3390"/>
                <a:gd name="T77" fmla="*/ 1447 h 1802"/>
                <a:gd name="T78" fmla="*/ 1320 w 3390"/>
                <a:gd name="T79" fmla="*/ 1646 h 1802"/>
                <a:gd name="T80" fmla="*/ 1318 w 3390"/>
                <a:gd name="T81" fmla="*/ 1802 h 1802"/>
                <a:gd name="T82" fmla="*/ 1315 w 3390"/>
                <a:gd name="T83" fmla="*/ 1684 h 1802"/>
                <a:gd name="T84" fmla="*/ 1230 w 3390"/>
                <a:gd name="T85" fmla="*/ 1525 h 1802"/>
                <a:gd name="T86" fmla="*/ 1024 w 3390"/>
                <a:gd name="T87" fmla="*/ 1249 h 1802"/>
                <a:gd name="T88" fmla="*/ 760 w 3390"/>
                <a:gd name="T89" fmla="*/ 1462 h 1802"/>
                <a:gd name="T90" fmla="*/ 664 w 3390"/>
                <a:gd name="T91" fmla="*/ 1616 h 1802"/>
                <a:gd name="T92" fmla="*/ 667 w 3390"/>
                <a:gd name="T93" fmla="*/ 1772 h 1802"/>
                <a:gd name="T94" fmla="*/ 514 w 3390"/>
                <a:gd name="T95" fmla="*/ 1735 h 1802"/>
                <a:gd name="T96" fmla="*/ 381 w 3390"/>
                <a:gd name="T97" fmla="*/ 1565 h 1802"/>
                <a:gd name="T98" fmla="*/ 178 w 3390"/>
                <a:gd name="T99" fmla="*/ 1021 h 1802"/>
                <a:gd name="T100" fmla="*/ 42 w 3390"/>
                <a:gd name="T101" fmla="*/ 957 h 1802"/>
                <a:gd name="T102" fmla="*/ 0 w 3390"/>
                <a:gd name="T103" fmla="*/ 841 h 1802"/>
                <a:gd name="T104" fmla="*/ 63 w 3390"/>
                <a:gd name="T105" fmla="*/ 704 h 1802"/>
                <a:gd name="T106" fmla="*/ 355 w 3390"/>
                <a:gd name="T107" fmla="*/ 661 h 1802"/>
                <a:gd name="T108" fmla="*/ 219 w 3390"/>
                <a:gd name="T109" fmla="*/ 378 h 1802"/>
                <a:gd name="T110" fmla="*/ 239 w 3390"/>
                <a:gd name="T111" fmla="*/ 275 h 1802"/>
                <a:gd name="T112" fmla="*/ 1311 w 3390"/>
                <a:gd name="T113" fmla="*/ 241 h 1802"/>
                <a:gd name="T114" fmla="*/ 1348 w 3390"/>
                <a:gd name="T115" fmla="*/ 86 h 1802"/>
                <a:gd name="T116" fmla="*/ 1483 w 3390"/>
                <a:gd name="T117" fmla="*/ 2 h 1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90" h="1802">
                  <a:moveTo>
                    <a:pt x="3033" y="781"/>
                  </a:moveTo>
                  <a:lnTo>
                    <a:pt x="3033" y="902"/>
                  </a:lnTo>
                  <a:lnTo>
                    <a:pt x="3212" y="902"/>
                  </a:lnTo>
                  <a:lnTo>
                    <a:pt x="3230" y="899"/>
                  </a:lnTo>
                  <a:lnTo>
                    <a:pt x="3247" y="890"/>
                  </a:lnTo>
                  <a:lnTo>
                    <a:pt x="3259" y="877"/>
                  </a:lnTo>
                  <a:lnTo>
                    <a:pt x="3269" y="861"/>
                  </a:lnTo>
                  <a:lnTo>
                    <a:pt x="3272" y="841"/>
                  </a:lnTo>
                  <a:lnTo>
                    <a:pt x="3269" y="822"/>
                  </a:lnTo>
                  <a:lnTo>
                    <a:pt x="3259" y="806"/>
                  </a:lnTo>
                  <a:lnTo>
                    <a:pt x="3247" y="793"/>
                  </a:lnTo>
                  <a:lnTo>
                    <a:pt x="3230" y="784"/>
                  </a:lnTo>
                  <a:lnTo>
                    <a:pt x="3212" y="781"/>
                  </a:lnTo>
                  <a:lnTo>
                    <a:pt x="3033" y="781"/>
                  </a:lnTo>
                  <a:close/>
                  <a:moveTo>
                    <a:pt x="178" y="781"/>
                  </a:moveTo>
                  <a:lnTo>
                    <a:pt x="160" y="784"/>
                  </a:lnTo>
                  <a:lnTo>
                    <a:pt x="143" y="793"/>
                  </a:lnTo>
                  <a:lnTo>
                    <a:pt x="131" y="806"/>
                  </a:lnTo>
                  <a:lnTo>
                    <a:pt x="122" y="822"/>
                  </a:lnTo>
                  <a:lnTo>
                    <a:pt x="119" y="841"/>
                  </a:lnTo>
                  <a:lnTo>
                    <a:pt x="122" y="861"/>
                  </a:lnTo>
                  <a:lnTo>
                    <a:pt x="131" y="877"/>
                  </a:lnTo>
                  <a:lnTo>
                    <a:pt x="143" y="890"/>
                  </a:lnTo>
                  <a:lnTo>
                    <a:pt x="160" y="899"/>
                  </a:lnTo>
                  <a:lnTo>
                    <a:pt x="178" y="902"/>
                  </a:lnTo>
                  <a:lnTo>
                    <a:pt x="357" y="902"/>
                  </a:lnTo>
                  <a:lnTo>
                    <a:pt x="357" y="781"/>
                  </a:lnTo>
                  <a:lnTo>
                    <a:pt x="178" y="781"/>
                  </a:lnTo>
                  <a:close/>
                  <a:moveTo>
                    <a:pt x="1194" y="540"/>
                  </a:moveTo>
                  <a:lnTo>
                    <a:pt x="1175" y="543"/>
                  </a:lnTo>
                  <a:lnTo>
                    <a:pt x="1159" y="552"/>
                  </a:lnTo>
                  <a:lnTo>
                    <a:pt x="1146" y="565"/>
                  </a:lnTo>
                  <a:lnTo>
                    <a:pt x="1138" y="582"/>
                  </a:lnTo>
                  <a:lnTo>
                    <a:pt x="1135" y="601"/>
                  </a:lnTo>
                  <a:lnTo>
                    <a:pt x="1138" y="620"/>
                  </a:lnTo>
                  <a:lnTo>
                    <a:pt x="1146" y="637"/>
                  </a:lnTo>
                  <a:lnTo>
                    <a:pt x="1159" y="649"/>
                  </a:lnTo>
                  <a:lnTo>
                    <a:pt x="1175" y="658"/>
                  </a:lnTo>
                  <a:lnTo>
                    <a:pt x="1194" y="661"/>
                  </a:lnTo>
                  <a:lnTo>
                    <a:pt x="2736" y="661"/>
                  </a:lnTo>
                  <a:lnTo>
                    <a:pt x="2755" y="658"/>
                  </a:lnTo>
                  <a:lnTo>
                    <a:pt x="2771" y="649"/>
                  </a:lnTo>
                  <a:lnTo>
                    <a:pt x="2784" y="637"/>
                  </a:lnTo>
                  <a:lnTo>
                    <a:pt x="2793" y="620"/>
                  </a:lnTo>
                  <a:lnTo>
                    <a:pt x="2796" y="601"/>
                  </a:lnTo>
                  <a:lnTo>
                    <a:pt x="2793" y="582"/>
                  </a:lnTo>
                  <a:lnTo>
                    <a:pt x="2784" y="565"/>
                  </a:lnTo>
                  <a:lnTo>
                    <a:pt x="2771" y="552"/>
                  </a:lnTo>
                  <a:lnTo>
                    <a:pt x="2755" y="543"/>
                  </a:lnTo>
                  <a:lnTo>
                    <a:pt x="2736" y="540"/>
                  </a:lnTo>
                  <a:lnTo>
                    <a:pt x="1194" y="540"/>
                  </a:lnTo>
                  <a:close/>
                  <a:moveTo>
                    <a:pt x="654" y="540"/>
                  </a:moveTo>
                  <a:lnTo>
                    <a:pt x="635" y="543"/>
                  </a:lnTo>
                  <a:lnTo>
                    <a:pt x="619" y="552"/>
                  </a:lnTo>
                  <a:lnTo>
                    <a:pt x="606" y="565"/>
                  </a:lnTo>
                  <a:lnTo>
                    <a:pt x="598" y="582"/>
                  </a:lnTo>
                  <a:lnTo>
                    <a:pt x="595" y="601"/>
                  </a:lnTo>
                  <a:lnTo>
                    <a:pt x="598" y="620"/>
                  </a:lnTo>
                  <a:lnTo>
                    <a:pt x="606" y="637"/>
                  </a:lnTo>
                  <a:lnTo>
                    <a:pt x="619" y="649"/>
                  </a:lnTo>
                  <a:lnTo>
                    <a:pt x="635" y="658"/>
                  </a:lnTo>
                  <a:lnTo>
                    <a:pt x="654" y="661"/>
                  </a:lnTo>
                  <a:lnTo>
                    <a:pt x="941" y="661"/>
                  </a:lnTo>
                  <a:lnTo>
                    <a:pt x="960" y="658"/>
                  </a:lnTo>
                  <a:lnTo>
                    <a:pt x="976" y="649"/>
                  </a:lnTo>
                  <a:lnTo>
                    <a:pt x="990" y="637"/>
                  </a:lnTo>
                  <a:lnTo>
                    <a:pt x="998" y="620"/>
                  </a:lnTo>
                  <a:lnTo>
                    <a:pt x="1001" y="601"/>
                  </a:lnTo>
                  <a:lnTo>
                    <a:pt x="998" y="582"/>
                  </a:lnTo>
                  <a:lnTo>
                    <a:pt x="990" y="565"/>
                  </a:lnTo>
                  <a:lnTo>
                    <a:pt x="976" y="552"/>
                  </a:lnTo>
                  <a:lnTo>
                    <a:pt x="960" y="543"/>
                  </a:lnTo>
                  <a:lnTo>
                    <a:pt x="941" y="540"/>
                  </a:lnTo>
                  <a:lnTo>
                    <a:pt x="654" y="540"/>
                  </a:lnTo>
                  <a:close/>
                  <a:moveTo>
                    <a:pt x="1516" y="120"/>
                  </a:moveTo>
                  <a:lnTo>
                    <a:pt x="1493" y="124"/>
                  </a:lnTo>
                  <a:lnTo>
                    <a:pt x="1472" y="132"/>
                  </a:lnTo>
                  <a:lnTo>
                    <a:pt x="1454" y="147"/>
                  </a:lnTo>
                  <a:lnTo>
                    <a:pt x="1440" y="164"/>
                  </a:lnTo>
                  <a:lnTo>
                    <a:pt x="1430" y="186"/>
                  </a:lnTo>
                  <a:lnTo>
                    <a:pt x="1427" y="210"/>
                  </a:lnTo>
                  <a:lnTo>
                    <a:pt x="1429" y="226"/>
                  </a:lnTo>
                  <a:lnTo>
                    <a:pt x="1433" y="241"/>
                  </a:lnTo>
                  <a:lnTo>
                    <a:pt x="1600" y="241"/>
                  </a:lnTo>
                  <a:lnTo>
                    <a:pt x="1604" y="226"/>
                  </a:lnTo>
                  <a:lnTo>
                    <a:pt x="1606" y="210"/>
                  </a:lnTo>
                  <a:lnTo>
                    <a:pt x="1603" y="186"/>
                  </a:lnTo>
                  <a:lnTo>
                    <a:pt x="1594" y="164"/>
                  </a:lnTo>
                  <a:lnTo>
                    <a:pt x="1579" y="147"/>
                  </a:lnTo>
                  <a:lnTo>
                    <a:pt x="1562" y="132"/>
                  </a:lnTo>
                  <a:lnTo>
                    <a:pt x="1540" y="124"/>
                  </a:lnTo>
                  <a:lnTo>
                    <a:pt x="1516" y="120"/>
                  </a:lnTo>
                  <a:close/>
                  <a:moveTo>
                    <a:pt x="1516" y="0"/>
                  </a:moveTo>
                  <a:lnTo>
                    <a:pt x="1550" y="2"/>
                  </a:lnTo>
                  <a:lnTo>
                    <a:pt x="1583" y="10"/>
                  </a:lnTo>
                  <a:lnTo>
                    <a:pt x="1613" y="23"/>
                  </a:lnTo>
                  <a:lnTo>
                    <a:pt x="1640" y="41"/>
                  </a:lnTo>
                  <a:lnTo>
                    <a:pt x="1663" y="62"/>
                  </a:lnTo>
                  <a:lnTo>
                    <a:pt x="1685" y="86"/>
                  </a:lnTo>
                  <a:lnTo>
                    <a:pt x="1702" y="113"/>
                  </a:lnTo>
                  <a:lnTo>
                    <a:pt x="1714" y="143"/>
                  </a:lnTo>
                  <a:lnTo>
                    <a:pt x="1722" y="176"/>
                  </a:lnTo>
                  <a:lnTo>
                    <a:pt x="1725" y="210"/>
                  </a:lnTo>
                  <a:lnTo>
                    <a:pt x="1722" y="241"/>
                  </a:lnTo>
                  <a:lnTo>
                    <a:pt x="3074" y="241"/>
                  </a:lnTo>
                  <a:lnTo>
                    <a:pt x="3096" y="243"/>
                  </a:lnTo>
                  <a:lnTo>
                    <a:pt x="3116" y="249"/>
                  </a:lnTo>
                  <a:lnTo>
                    <a:pt x="3135" y="261"/>
                  </a:lnTo>
                  <a:lnTo>
                    <a:pt x="3151" y="275"/>
                  </a:lnTo>
                  <a:lnTo>
                    <a:pt x="3164" y="293"/>
                  </a:lnTo>
                  <a:lnTo>
                    <a:pt x="3172" y="313"/>
                  </a:lnTo>
                  <a:lnTo>
                    <a:pt x="3176" y="335"/>
                  </a:lnTo>
                  <a:lnTo>
                    <a:pt x="3176" y="357"/>
                  </a:lnTo>
                  <a:lnTo>
                    <a:pt x="3172" y="378"/>
                  </a:lnTo>
                  <a:lnTo>
                    <a:pt x="3163" y="399"/>
                  </a:lnTo>
                  <a:lnTo>
                    <a:pt x="3066" y="563"/>
                  </a:lnTo>
                  <a:lnTo>
                    <a:pt x="3050" y="594"/>
                  </a:lnTo>
                  <a:lnTo>
                    <a:pt x="3041" y="626"/>
                  </a:lnTo>
                  <a:lnTo>
                    <a:pt x="3034" y="661"/>
                  </a:lnTo>
                  <a:lnTo>
                    <a:pt x="3212" y="661"/>
                  </a:lnTo>
                  <a:lnTo>
                    <a:pt x="3244" y="664"/>
                  </a:lnTo>
                  <a:lnTo>
                    <a:pt x="3274" y="672"/>
                  </a:lnTo>
                  <a:lnTo>
                    <a:pt x="3302" y="686"/>
                  </a:lnTo>
                  <a:lnTo>
                    <a:pt x="3327" y="704"/>
                  </a:lnTo>
                  <a:lnTo>
                    <a:pt x="3348" y="725"/>
                  </a:lnTo>
                  <a:lnTo>
                    <a:pt x="3366" y="751"/>
                  </a:lnTo>
                  <a:lnTo>
                    <a:pt x="3380" y="778"/>
                  </a:lnTo>
                  <a:lnTo>
                    <a:pt x="3388" y="809"/>
                  </a:lnTo>
                  <a:lnTo>
                    <a:pt x="3390" y="841"/>
                  </a:lnTo>
                  <a:lnTo>
                    <a:pt x="3388" y="873"/>
                  </a:lnTo>
                  <a:lnTo>
                    <a:pt x="3380" y="904"/>
                  </a:lnTo>
                  <a:lnTo>
                    <a:pt x="3366" y="932"/>
                  </a:lnTo>
                  <a:lnTo>
                    <a:pt x="3348" y="957"/>
                  </a:lnTo>
                  <a:lnTo>
                    <a:pt x="3327" y="979"/>
                  </a:lnTo>
                  <a:lnTo>
                    <a:pt x="3302" y="997"/>
                  </a:lnTo>
                  <a:lnTo>
                    <a:pt x="3274" y="1011"/>
                  </a:lnTo>
                  <a:lnTo>
                    <a:pt x="3244" y="1019"/>
                  </a:lnTo>
                  <a:lnTo>
                    <a:pt x="3212" y="1021"/>
                  </a:lnTo>
                  <a:lnTo>
                    <a:pt x="3033" y="1021"/>
                  </a:lnTo>
                  <a:lnTo>
                    <a:pt x="3033" y="1431"/>
                  </a:lnTo>
                  <a:lnTo>
                    <a:pt x="3030" y="1479"/>
                  </a:lnTo>
                  <a:lnTo>
                    <a:pt x="3021" y="1526"/>
                  </a:lnTo>
                  <a:lnTo>
                    <a:pt x="3006" y="1571"/>
                  </a:lnTo>
                  <a:lnTo>
                    <a:pt x="2986" y="1613"/>
                  </a:lnTo>
                  <a:lnTo>
                    <a:pt x="2961" y="1651"/>
                  </a:lnTo>
                  <a:lnTo>
                    <a:pt x="2932" y="1687"/>
                  </a:lnTo>
                  <a:lnTo>
                    <a:pt x="2899" y="1719"/>
                  </a:lnTo>
                  <a:lnTo>
                    <a:pt x="2861" y="1746"/>
                  </a:lnTo>
                  <a:lnTo>
                    <a:pt x="2821" y="1768"/>
                  </a:lnTo>
                  <a:lnTo>
                    <a:pt x="2777" y="1784"/>
                  </a:lnTo>
                  <a:lnTo>
                    <a:pt x="2732" y="1796"/>
                  </a:lnTo>
                  <a:lnTo>
                    <a:pt x="2733" y="1793"/>
                  </a:lnTo>
                  <a:lnTo>
                    <a:pt x="2734" y="1790"/>
                  </a:lnTo>
                  <a:lnTo>
                    <a:pt x="2736" y="1753"/>
                  </a:lnTo>
                  <a:lnTo>
                    <a:pt x="2734" y="1717"/>
                  </a:lnTo>
                  <a:lnTo>
                    <a:pt x="2728" y="1684"/>
                  </a:lnTo>
                  <a:lnTo>
                    <a:pt x="2717" y="1651"/>
                  </a:lnTo>
                  <a:lnTo>
                    <a:pt x="2703" y="1619"/>
                  </a:lnTo>
                  <a:lnTo>
                    <a:pt x="2685" y="1588"/>
                  </a:lnTo>
                  <a:lnTo>
                    <a:pt x="2666" y="1556"/>
                  </a:lnTo>
                  <a:lnTo>
                    <a:pt x="2643" y="1525"/>
                  </a:lnTo>
                  <a:lnTo>
                    <a:pt x="2619" y="1492"/>
                  </a:lnTo>
                  <a:lnTo>
                    <a:pt x="2593" y="1458"/>
                  </a:lnTo>
                  <a:lnTo>
                    <a:pt x="2569" y="1427"/>
                  </a:lnTo>
                  <a:lnTo>
                    <a:pt x="2544" y="1394"/>
                  </a:lnTo>
                  <a:lnTo>
                    <a:pt x="2436" y="1249"/>
                  </a:lnTo>
                  <a:lnTo>
                    <a:pt x="2293" y="1358"/>
                  </a:lnTo>
                  <a:lnTo>
                    <a:pt x="2253" y="1391"/>
                  </a:lnTo>
                  <a:lnTo>
                    <a:pt x="2214" y="1423"/>
                  </a:lnTo>
                  <a:lnTo>
                    <a:pt x="2177" y="1457"/>
                  </a:lnTo>
                  <a:lnTo>
                    <a:pt x="2144" y="1492"/>
                  </a:lnTo>
                  <a:lnTo>
                    <a:pt x="2116" y="1530"/>
                  </a:lnTo>
                  <a:lnTo>
                    <a:pt x="2104" y="1484"/>
                  </a:lnTo>
                  <a:lnTo>
                    <a:pt x="2085" y="1438"/>
                  </a:lnTo>
                  <a:lnTo>
                    <a:pt x="2061" y="1392"/>
                  </a:lnTo>
                  <a:lnTo>
                    <a:pt x="2032" y="1345"/>
                  </a:lnTo>
                  <a:lnTo>
                    <a:pt x="1999" y="1296"/>
                  </a:lnTo>
                  <a:lnTo>
                    <a:pt x="1962" y="1246"/>
                  </a:lnTo>
                  <a:lnTo>
                    <a:pt x="1920" y="1193"/>
                  </a:lnTo>
                  <a:lnTo>
                    <a:pt x="1897" y="1161"/>
                  </a:lnTo>
                  <a:lnTo>
                    <a:pt x="1872" y="1129"/>
                  </a:lnTo>
                  <a:lnTo>
                    <a:pt x="1845" y="1093"/>
                  </a:lnTo>
                  <a:lnTo>
                    <a:pt x="1738" y="950"/>
                  </a:lnTo>
                  <a:lnTo>
                    <a:pt x="1595" y="1058"/>
                  </a:lnTo>
                  <a:lnTo>
                    <a:pt x="1552" y="1090"/>
                  </a:lnTo>
                  <a:lnTo>
                    <a:pt x="1512" y="1123"/>
                  </a:lnTo>
                  <a:lnTo>
                    <a:pt x="1474" y="1156"/>
                  </a:lnTo>
                  <a:lnTo>
                    <a:pt x="1437" y="1189"/>
                  </a:lnTo>
                  <a:lnTo>
                    <a:pt x="1404" y="1222"/>
                  </a:lnTo>
                  <a:lnTo>
                    <a:pt x="1374" y="1257"/>
                  </a:lnTo>
                  <a:lnTo>
                    <a:pt x="1347" y="1291"/>
                  </a:lnTo>
                  <a:lnTo>
                    <a:pt x="1326" y="1328"/>
                  </a:lnTo>
                  <a:lnTo>
                    <a:pt x="1307" y="1366"/>
                  </a:lnTo>
                  <a:lnTo>
                    <a:pt x="1293" y="1405"/>
                  </a:lnTo>
                  <a:lnTo>
                    <a:pt x="1285" y="1447"/>
                  </a:lnTo>
                  <a:lnTo>
                    <a:pt x="1282" y="1489"/>
                  </a:lnTo>
                  <a:lnTo>
                    <a:pt x="1285" y="1530"/>
                  </a:lnTo>
                  <a:lnTo>
                    <a:pt x="1292" y="1569"/>
                  </a:lnTo>
                  <a:lnTo>
                    <a:pt x="1304" y="1608"/>
                  </a:lnTo>
                  <a:lnTo>
                    <a:pt x="1320" y="1646"/>
                  </a:lnTo>
                  <a:lnTo>
                    <a:pt x="1340" y="1684"/>
                  </a:lnTo>
                  <a:lnTo>
                    <a:pt x="1363" y="1723"/>
                  </a:lnTo>
                  <a:lnTo>
                    <a:pt x="1390" y="1762"/>
                  </a:lnTo>
                  <a:lnTo>
                    <a:pt x="1419" y="1802"/>
                  </a:lnTo>
                  <a:lnTo>
                    <a:pt x="1318" y="1802"/>
                  </a:lnTo>
                  <a:lnTo>
                    <a:pt x="1320" y="1797"/>
                  </a:lnTo>
                  <a:lnTo>
                    <a:pt x="1321" y="1791"/>
                  </a:lnTo>
                  <a:lnTo>
                    <a:pt x="1323" y="1753"/>
                  </a:lnTo>
                  <a:lnTo>
                    <a:pt x="1321" y="1719"/>
                  </a:lnTo>
                  <a:lnTo>
                    <a:pt x="1315" y="1684"/>
                  </a:lnTo>
                  <a:lnTo>
                    <a:pt x="1304" y="1651"/>
                  </a:lnTo>
                  <a:lnTo>
                    <a:pt x="1290" y="1620"/>
                  </a:lnTo>
                  <a:lnTo>
                    <a:pt x="1273" y="1588"/>
                  </a:lnTo>
                  <a:lnTo>
                    <a:pt x="1253" y="1556"/>
                  </a:lnTo>
                  <a:lnTo>
                    <a:pt x="1230" y="1525"/>
                  </a:lnTo>
                  <a:lnTo>
                    <a:pt x="1206" y="1491"/>
                  </a:lnTo>
                  <a:lnTo>
                    <a:pt x="1180" y="1458"/>
                  </a:lnTo>
                  <a:lnTo>
                    <a:pt x="1157" y="1427"/>
                  </a:lnTo>
                  <a:lnTo>
                    <a:pt x="1132" y="1394"/>
                  </a:lnTo>
                  <a:lnTo>
                    <a:pt x="1024" y="1249"/>
                  </a:lnTo>
                  <a:lnTo>
                    <a:pt x="881" y="1358"/>
                  </a:lnTo>
                  <a:lnTo>
                    <a:pt x="849" y="1383"/>
                  </a:lnTo>
                  <a:lnTo>
                    <a:pt x="818" y="1409"/>
                  </a:lnTo>
                  <a:lnTo>
                    <a:pt x="788" y="1435"/>
                  </a:lnTo>
                  <a:lnTo>
                    <a:pt x="760" y="1462"/>
                  </a:lnTo>
                  <a:lnTo>
                    <a:pt x="735" y="1489"/>
                  </a:lnTo>
                  <a:lnTo>
                    <a:pt x="712" y="1518"/>
                  </a:lnTo>
                  <a:lnTo>
                    <a:pt x="692" y="1550"/>
                  </a:lnTo>
                  <a:lnTo>
                    <a:pt x="676" y="1582"/>
                  </a:lnTo>
                  <a:lnTo>
                    <a:pt x="664" y="1616"/>
                  </a:lnTo>
                  <a:lnTo>
                    <a:pt x="657" y="1653"/>
                  </a:lnTo>
                  <a:lnTo>
                    <a:pt x="654" y="1684"/>
                  </a:lnTo>
                  <a:lnTo>
                    <a:pt x="655" y="1714"/>
                  </a:lnTo>
                  <a:lnTo>
                    <a:pt x="660" y="1744"/>
                  </a:lnTo>
                  <a:lnTo>
                    <a:pt x="667" y="1772"/>
                  </a:lnTo>
                  <a:lnTo>
                    <a:pt x="678" y="1799"/>
                  </a:lnTo>
                  <a:lnTo>
                    <a:pt x="633" y="1791"/>
                  </a:lnTo>
                  <a:lnTo>
                    <a:pt x="591" y="1777"/>
                  </a:lnTo>
                  <a:lnTo>
                    <a:pt x="551" y="1758"/>
                  </a:lnTo>
                  <a:lnTo>
                    <a:pt x="514" y="1735"/>
                  </a:lnTo>
                  <a:lnTo>
                    <a:pt x="480" y="1708"/>
                  </a:lnTo>
                  <a:lnTo>
                    <a:pt x="450" y="1677"/>
                  </a:lnTo>
                  <a:lnTo>
                    <a:pt x="423" y="1642"/>
                  </a:lnTo>
                  <a:lnTo>
                    <a:pt x="400" y="1604"/>
                  </a:lnTo>
                  <a:lnTo>
                    <a:pt x="381" y="1565"/>
                  </a:lnTo>
                  <a:lnTo>
                    <a:pt x="368" y="1522"/>
                  </a:lnTo>
                  <a:lnTo>
                    <a:pt x="360" y="1477"/>
                  </a:lnTo>
                  <a:lnTo>
                    <a:pt x="357" y="1431"/>
                  </a:lnTo>
                  <a:lnTo>
                    <a:pt x="357" y="1021"/>
                  </a:lnTo>
                  <a:lnTo>
                    <a:pt x="178" y="1021"/>
                  </a:lnTo>
                  <a:lnTo>
                    <a:pt x="146" y="1019"/>
                  </a:lnTo>
                  <a:lnTo>
                    <a:pt x="116" y="1011"/>
                  </a:lnTo>
                  <a:lnTo>
                    <a:pt x="88" y="997"/>
                  </a:lnTo>
                  <a:lnTo>
                    <a:pt x="63" y="979"/>
                  </a:lnTo>
                  <a:lnTo>
                    <a:pt x="42" y="957"/>
                  </a:lnTo>
                  <a:lnTo>
                    <a:pt x="25" y="932"/>
                  </a:lnTo>
                  <a:lnTo>
                    <a:pt x="11" y="904"/>
                  </a:lnTo>
                  <a:lnTo>
                    <a:pt x="3" y="873"/>
                  </a:lnTo>
                  <a:lnTo>
                    <a:pt x="0" y="841"/>
                  </a:lnTo>
                  <a:lnTo>
                    <a:pt x="0" y="841"/>
                  </a:lnTo>
                  <a:lnTo>
                    <a:pt x="3" y="809"/>
                  </a:lnTo>
                  <a:lnTo>
                    <a:pt x="11" y="778"/>
                  </a:lnTo>
                  <a:lnTo>
                    <a:pt x="25" y="751"/>
                  </a:lnTo>
                  <a:lnTo>
                    <a:pt x="42" y="725"/>
                  </a:lnTo>
                  <a:lnTo>
                    <a:pt x="63" y="704"/>
                  </a:lnTo>
                  <a:lnTo>
                    <a:pt x="88" y="686"/>
                  </a:lnTo>
                  <a:lnTo>
                    <a:pt x="116" y="672"/>
                  </a:lnTo>
                  <a:lnTo>
                    <a:pt x="146" y="664"/>
                  </a:lnTo>
                  <a:lnTo>
                    <a:pt x="178" y="661"/>
                  </a:lnTo>
                  <a:lnTo>
                    <a:pt x="355" y="661"/>
                  </a:lnTo>
                  <a:lnTo>
                    <a:pt x="350" y="626"/>
                  </a:lnTo>
                  <a:lnTo>
                    <a:pt x="340" y="594"/>
                  </a:lnTo>
                  <a:lnTo>
                    <a:pt x="324" y="562"/>
                  </a:lnTo>
                  <a:lnTo>
                    <a:pt x="228" y="399"/>
                  </a:lnTo>
                  <a:lnTo>
                    <a:pt x="219" y="378"/>
                  </a:lnTo>
                  <a:lnTo>
                    <a:pt x="213" y="357"/>
                  </a:lnTo>
                  <a:lnTo>
                    <a:pt x="213" y="335"/>
                  </a:lnTo>
                  <a:lnTo>
                    <a:pt x="218" y="313"/>
                  </a:lnTo>
                  <a:lnTo>
                    <a:pt x="227" y="293"/>
                  </a:lnTo>
                  <a:lnTo>
                    <a:pt x="239" y="275"/>
                  </a:lnTo>
                  <a:lnTo>
                    <a:pt x="255" y="261"/>
                  </a:lnTo>
                  <a:lnTo>
                    <a:pt x="274" y="249"/>
                  </a:lnTo>
                  <a:lnTo>
                    <a:pt x="294" y="243"/>
                  </a:lnTo>
                  <a:lnTo>
                    <a:pt x="316" y="241"/>
                  </a:lnTo>
                  <a:lnTo>
                    <a:pt x="1311" y="241"/>
                  </a:lnTo>
                  <a:lnTo>
                    <a:pt x="1309" y="210"/>
                  </a:lnTo>
                  <a:lnTo>
                    <a:pt x="1311" y="176"/>
                  </a:lnTo>
                  <a:lnTo>
                    <a:pt x="1319" y="143"/>
                  </a:lnTo>
                  <a:lnTo>
                    <a:pt x="1332" y="113"/>
                  </a:lnTo>
                  <a:lnTo>
                    <a:pt x="1348" y="86"/>
                  </a:lnTo>
                  <a:lnTo>
                    <a:pt x="1370" y="62"/>
                  </a:lnTo>
                  <a:lnTo>
                    <a:pt x="1394" y="41"/>
                  </a:lnTo>
                  <a:lnTo>
                    <a:pt x="1421" y="23"/>
                  </a:lnTo>
                  <a:lnTo>
                    <a:pt x="1451" y="10"/>
                  </a:lnTo>
                  <a:lnTo>
                    <a:pt x="1483" y="2"/>
                  </a:lnTo>
                  <a:lnTo>
                    <a:pt x="15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82"/>
            <p:cNvSpPr>
              <a:spLocks/>
            </p:cNvSpPr>
            <p:nvPr/>
          </p:nvSpPr>
          <p:spPr bwMode="auto">
            <a:xfrm>
              <a:off x="2781301" y="5819775"/>
              <a:ext cx="65088" cy="66675"/>
            </a:xfrm>
            <a:custGeom>
              <a:avLst/>
              <a:gdLst>
                <a:gd name="T0" fmla="*/ 209 w 417"/>
                <a:gd name="T1" fmla="*/ 0 h 421"/>
                <a:gd name="T2" fmla="*/ 242 w 417"/>
                <a:gd name="T3" fmla="*/ 2 h 421"/>
                <a:gd name="T4" fmla="*/ 274 w 417"/>
                <a:gd name="T5" fmla="*/ 10 h 421"/>
                <a:gd name="T6" fmla="*/ 304 w 417"/>
                <a:gd name="T7" fmla="*/ 23 h 421"/>
                <a:gd name="T8" fmla="*/ 331 w 417"/>
                <a:gd name="T9" fmla="*/ 41 h 421"/>
                <a:gd name="T10" fmla="*/ 356 w 417"/>
                <a:gd name="T11" fmla="*/ 61 h 421"/>
                <a:gd name="T12" fmla="*/ 377 w 417"/>
                <a:gd name="T13" fmla="*/ 86 h 421"/>
                <a:gd name="T14" fmla="*/ 393 w 417"/>
                <a:gd name="T15" fmla="*/ 113 h 421"/>
                <a:gd name="T16" fmla="*/ 406 w 417"/>
                <a:gd name="T17" fmla="*/ 143 h 421"/>
                <a:gd name="T18" fmla="*/ 414 w 417"/>
                <a:gd name="T19" fmla="*/ 176 h 421"/>
                <a:gd name="T20" fmla="*/ 417 w 417"/>
                <a:gd name="T21" fmla="*/ 210 h 421"/>
                <a:gd name="T22" fmla="*/ 414 w 417"/>
                <a:gd name="T23" fmla="*/ 244 h 421"/>
                <a:gd name="T24" fmla="*/ 406 w 417"/>
                <a:gd name="T25" fmla="*/ 276 h 421"/>
                <a:gd name="T26" fmla="*/ 393 w 417"/>
                <a:gd name="T27" fmla="*/ 307 h 421"/>
                <a:gd name="T28" fmla="*/ 377 w 417"/>
                <a:gd name="T29" fmla="*/ 334 h 421"/>
                <a:gd name="T30" fmla="*/ 356 w 417"/>
                <a:gd name="T31" fmla="*/ 359 h 421"/>
                <a:gd name="T32" fmla="*/ 331 w 417"/>
                <a:gd name="T33" fmla="*/ 380 h 421"/>
                <a:gd name="T34" fmla="*/ 304 w 417"/>
                <a:gd name="T35" fmla="*/ 397 h 421"/>
                <a:gd name="T36" fmla="*/ 274 w 417"/>
                <a:gd name="T37" fmla="*/ 409 h 421"/>
                <a:gd name="T38" fmla="*/ 242 w 417"/>
                <a:gd name="T39" fmla="*/ 418 h 421"/>
                <a:gd name="T40" fmla="*/ 209 w 417"/>
                <a:gd name="T41" fmla="*/ 421 h 421"/>
                <a:gd name="T42" fmla="*/ 175 w 417"/>
                <a:gd name="T43" fmla="*/ 418 h 421"/>
                <a:gd name="T44" fmla="*/ 142 w 417"/>
                <a:gd name="T45" fmla="*/ 409 h 421"/>
                <a:gd name="T46" fmla="*/ 113 w 417"/>
                <a:gd name="T47" fmla="*/ 397 h 421"/>
                <a:gd name="T48" fmla="*/ 85 w 417"/>
                <a:gd name="T49" fmla="*/ 380 h 421"/>
                <a:gd name="T50" fmla="*/ 62 w 417"/>
                <a:gd name="T51" fmla="*/ 359 h 421"/>
                <a:gd name="T52" fmla="*/ 41 w 417"/>
                <a:gd name="T53" fmla="*/ 334 h 421"/>
                <a:gd name="T54" fmla="*/ 23 w 417"/>
                <a:gd name="T55" fmla="*/ 307 h 421"/>
                <a:gd name="T56" fmla="*/ 11 w 417"/>
                <a:gd name="T57" fmla="*/ 276 h 421"/>
                <a:gd name="T58" fmla="*/ 3 w 417"/>
                <a:gd name="T59" fmla="*/ 244 h 421"/>
                <a:gd name="T60" fmla="*/ 0 w 417"/>
                <a:gd name="T61" fmla="*/ 210 h 421"/>
                <a:gd name="T62" fmla="*/ 3 w 417"/>
                <a:gd name="T63" fmla="*/ 176 h 421"/>
                <a:gd name="T64" fmla="*/ 11 w 417"/>
                <a:gd name="T65" fmla="*/ 143 h 421"/>
                <a:gd name="T66" fmla="*/ 23 w 417"/>
                <a:gd name="T67" fmla="*/ 113 h 421"/>
                <a:gd name="T68" fmla="*/ 41 w 417"/>
                <a:gd name="T69" fmla="*/ 86 h 421"/>
                <a:gd name="T70" fmla="*/ 62 w 417"/>
                <a:gd name="T71" fmla="*/ 61 h 421"/>
                <a:gd name="T72" fmla="*/ 85 w 417"/>
                <a:gd name="T73" fmla="*/ 41 h 421"/>
                <a:gd name="T74" fmla="*/ 113 w 417"/>
                <a:gd name="T75" fmla="*/ 23 h 421"/>
                <a:gd name="T76" fmla="*/ 142 w 417"/>
                <a:gd name="T77" fmla="*/ 10 h 421"/>
                <a:gd name="T78" fmla="*/ 175 w 417"/>
                <a:gd name="T79" fmla="*/ 2 h 421"/>
                <a:gd name="T80" fmla="*/ 209 w 417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7" h="421">
                  <a:moveTo>
                    <a:pt x="209" y="0"/>
                  </a:moveTo>
                  <a:lnTo>
                    <a:pt x="242" y="2"/>
                  </a:lnTo>
                  <a:lnTo>
                    <a:pt x="274" y="10"/>
                  </a:lnTo>
                  <a:lnTo>
                    <a:pt x="304" y="23"/>
                  </a:lnTo>
                  <a:lnTo>
                    <a:pt x="331" y="41"/>
                  </a:lnTo>
                  <a:lnTo>
                    <a:pt x="356" y="61"/>
                  </a:lnTo>
                  <a:lnTo>
                    <a:pt x="377" y="86"/>
                  </a:lnTo>
                  <a:lnTo>
                    <a:pt x="393" y="113"/>
                  </a:lnTo>
                  <a:lnTo>
                    <a:pt x="406" y="143"/>
                  </a:lnTo>
                  <a:lnTo>
                    <a:pt x="414" y="176"/>
                  </a:lnTo>
                  <a:lnTo>
                    <a:pt x="417" y="210"/>
                  </a:lnTo>
                  <a:lnTo>
                    <a:pt x="414" y="244"/>
                  </a:lnTo>
                  <a:lnTo>
                    <a:pt x="406" y="276"/>
                  </a:lnTo>
                  <a:lnTo>
                    <a:pt x="393" y="307"/>
                  </a:lnTo>
                  <a:lnTo>
                    <a:pt x="377" y="334"/>
                  </a:lnTo>
                  <a:lnTo>
                    <a:pt x="356" y="359"/>
                  </a:lnTo>
                  <a:lnTo>
                    <a:pt x="331" y="380"/>
                  </a:lnTo>
                  <a:lnTo>
                    <a:pt x="304" y="397"/>
                  </a:lnTo>
                  <a:lnTo>
                    <a:pt x="274" y="409"/>
                  </a:lnTo>
                  <a:lnTo>
                    <a:pt x="242" y="418"/>
                  </a:lnTo>
                  <a:lnTo>
                    <a:pt x="209" y="421"/>
                  </a:lnTo>
                  <a:lnTo>
                    <a:pt x="175" y="418"/>
                  </a:lnTo>
                  <a:lnTo>
                    <a:pt x="142" y="409"/>
                  </a:lnTo>
                  <a:lnTo>
                    <a:pt x="113" y="397"/>
                  </a:lnTo>
                  <a:lnTo>
                    <a:pt x="85" y="380"/>
                  </a:lnTo>
                  <a:lnTo>
                    <a:pt x="62" y="359"/>
                  </a:lnTo>
                  <a:lnTo>
                    <a:pt x="41" y="334"/>
                  </a:lnTo>
                  <a:lnTo>
                    <a:pt x="23" y="307"/>
                  </a:lnTo>
                  <a:lnTo>
                    <a:pt x="11" y="276"/>
                  </a:lnTo>
                  <a:lnTo>
                    <a:pt x="3" y="244"/>
                  </a:lnTo>
                  <a:lnTo>
                    <a:pt x="0" y="210"/>
                  </a:lnTo>
                  <a:lnTo>
                    <a:pt x="3" y="176"/>
                  </a:lnTo>
                  <a:lnTo>
                    <a:pt x="11" y="143"/>
                  </a:lnTo>
                  <a:lnTo>
                    <a:pt x="23" y="113"/>
                  </a:lnTo>
                  <a:lnTo>
                    <a:pt x="41" y="86"/>
                  </a:lnTo>
                  <a:lnTo>
                    <a:pt x="62" y="61"/>
                  </a:lnTo>
                  <a:lnTo>
                    <a:pt x="85" y="41"/>
                  </a:lnTo>
                  <a:lnTo>
                    <a:pt x="113" y="23"/>
                  </a:lnTo>
                  <a:lnTo>
                    <a:pt x="142" y="10"/>
                  </a:lnTo>
                  <a:lnTo>
                    <a:pt x="175" y="2"/>
                  </a:lnTo>
                  <a:lnTo>
                    <a:pt x="2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83"/>
            <p:cNvSpPr>
              <a:spLocks/>
            </p:cNvSpPr>
            <p:nvPr/>
          </p:nvSpPr>
          <p:spPr bwMode="auto">
            <a:xfrm>
              <a:off x="2903538" y="5915025"/>
              <a:ext cx="38100" cy="38100"/>
            </a:xfrm>
            <a:custGeom>
              <a:avLst/>
              <a:gdLst>
                <a:gd name="T0" fmla="*/ 119 w 238"/>
                <a:gd name="T1" fmla="*/ 0 h 240"/>
                <a:gd name="T2" fmla="*/ 146 w 238"/>
                <a:gd name="T3" fmla="*/ 3 h 240"/>
                <a:gd name="T4" fmla="*/ 171 w 238"/>
                <a:gd name="T5" fmla="*/ 11 h 240"/>
                <a:gd name="T6" fmla="*/ 193 w 238"/>
                <a:gd name="T7" fmla="*/ 26 h 240"/>
                <a:gd name="T8" fmla="*/ 211 w 238"/>
                <a:gd name="T9" fmla="*/ 45 h 240"/>
                <a:gd name="T10" fmla="*/ 225 w 238"/>
                <a:gd name="T11" fmla="*/ 67 h 240"/>
                <a:gd name="T12" fmla="*/ 235 w 238"/>
                <a:gd name="T13" fmla="*/ 92 h 240"/>
                <a:gd name="T14" fmla="*/ 238 w 238"/>
                <a:gd name="T15" fmla="*/ 120 h 240"/>
                <a:gd name="T16" fmla="*/ 235 w 238"/>
                <a:gd name="T17" fmla="*/ 147 h 240"/>
                <a:gd name="T18" fmla="*/ 225 w 238"/>
                <a:gd name="T19" fmla="*/ 173 h 240"/>
                <a:gd name="T20" fmla="*/ 211 w 238"/>
                <a:gd name="T21" fmla="*/ 195 h 240"/>
                <a:gd name="T22" fmla="*/ 193 w 238"/>
                <a:gd name="T23" fmla="*/ 213 h 240"/>
                <a:gd name="T24" fmla="*/ 171 w 238"/>
                <a:gd name="T25" fmla="*/ 228 h 240"/>
                <a:gd name="T26" fmla="*/ 146 w 238"/>
                <a:gd name="T27" fmla="*/ 237 h 240"/>
                <a:gd name="T28" fmla="*/ 119 w 238"/>
                <a:gd name="T29" fmla="*/ 240 h 240"/>
                <a:gd name="T30" fmla="*/ 91 w 238"/>
                <a:gd name="T31" fmla="*/ 237 h 240"/>
                <a:gd name="T32" fmla="*/ 66 w 238"/>
                <a:gd name="T33" fmla="*/ 228 h 240"/>
                <a:gd name="T34" fmla="*/ 44 w 238"/>
                <a:gd name="T35" fmla="*/ 213 h 240"/>
                <a:gd name="T36" fmla="*/ 25 w 238"/>
                <a:gd name="T37" fmla="*/ 195 h 240"/>
                <a:gd name="T38" fmla="*/ 12 w 238"/>
                <a:gd name="T39" fmla="*/ 173 h 240"/>
                <a:gd name="T40" fmla="*/ 3 w 238"/>
                <a:gd name="T41" fmla="*/ 147 h 240"/>
                <a:gd name="T42" fmla="*/ 0 w 238"/>
                <a:gd name="T43" fmla="*/ 120 h 240"/>
                <a:gd name="T44" fmla="*/ 3 w 238"/>
                <a:gd name="T45" fmla="*/ 92 h 240"/>
                <a:gd name="T46" fmla="*/ 12 w 238"/>
                <a:gd name="T47" fmla="*/ 67 h 240"/>
                <a:gd name="T48" fmla="*/ 25 w 238"/>
                <a:gd name="T49" fmla="*/ 45 h 240"/>
                <a:gd name="T50" fmla="*/ 44 w 238"/>
                <a:gd name="T51" fmla="*/ 26 h 240"/>
                <a:gd name="T52" fmla="*/ 66 w 238"/>
                <a:gd name="T53" fmla="*/ 11 h 240"/>
                <a:gd name="T54" fmla="*/ 91 w 238"/>
                <a:gd name="T55" fmla="*/ 3 h 240"/>
                <a:gd name="T56" fmla="*/ 119 w 238"/>
                <a:gd name="T57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8" h="240">
                  <a:moveTo>
                    <a:pt x="119" y="0"/>
                  </a:moveTo>
                  <a:lnTo>
                    <a:pt x="146" y="3"/>
                  </a:lnTo>
                  <a:lnTo>
                    <a:pt x="171" y="11"/>
                  </a:lnTo>
                  <a:lnTo>
                    <a:pt x="193" y="26"/>
                  </a:lnTo>
                  <a:lnTo>
                    <a:pt x="211" y="45"/>
                  </a:lnTo>
                  <a:lnTo>
                    <a:pt x="225" y="67"/>
                  </a:lnTo>
                  <a:lnTo>
                    <a:pt x="235" y="92"/>
                  </a:lnTo>
                  <a:lnTo>
                    <a:pt x="238" y="120"/>
                  </a:lnTo>
                  <a:lnTo>
                    <a:pt x="235" y="147"/>
                  </a:lnTo>
                  <a:lnTo>
                    <a:pt x="225" y="173"/>
                  </a:lnTo>
                  <a:lnTo>
                    <a:pt x="211" y="195"/>
                  </a:lnTo>
                  <a:lnTo>
                    <a:pt x="193" y="213"/>
                  </a:lnTo>
                  <a:lnTo>
                    <a:pt x="171" y="228"/>
                  </a:lnTo>
                  <a:lnTo>
                    <a:pt x="146" y="237"/>
                  </a:lnTo>
                  <a:lnTo>
                    <a:pt x="119" y="240"/>
                  </a:lnTo>
                  <a:lnTo>
                    <a:pt x="91" y="237"/>
                  </a:lnTo>
                  <a:lnTo>
                    <a:pt x="66" y="228"/>
                  </a:lnTo>
                  <a:lnTo>
                    <a:pt x="44" y="213"/>
                  </a:lnTo>
                  <a:lnTo>
                    <a:pt x="25" y="195"/>
                  </a:lnTo>
                  <a:lnTo>
                    <a:pt x="12" y="173"/>
                  </a:lnTo>
                  <a:lnTo>
                    <a:pt x="3" y="147"/>
                  </a:lnTo>
                  <a:lnTo>
                    <a:pt x="0" y="120"/>
                  </a:lnTo>
                  <a:lnTo>
                    <a:pt x="3" y="92"/>
                  </a:lnTo>
                  <a:lnTo>
                    <a:pt x="12" y="67"/>
                  </a:lnTo>
                  <a:lnTo>
                    <a:pt x="25" y="45"/>
                  </a:lnTo>
                  <a:lnTo>
                    <a:pt x="44" y="26"/>
                  </a:lnTo>
                  <a:lnTo>
                    <a:pt x="66" y="11"/>
                  </a:lnTo>
                  <a:lnTo>
                    <a:pt x="91" y="3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84"/>
            <p:cNvSpPr>
              <a:spLocks/>
            </p:cNvSpPr>
            <p:nvPr/>
          </p:nvSpPr>
          <p:spPr bwMode="auto">
            <a:xfrm>
              <a:off x="2652713" y="5924550"/>
              <a:ext cx="23813" cy="36513"/>
            </a:xfrm>
            <a:custGeom>
              <a:avLst/>
              <a:gdLst>
                <a:gd name="T0" fmla="*/ 93 w 153"/>
                <a:gd name="T1" fmla="*/ 0 h 228"/>
                <a:gd name="T2" fmla="*/ 112 w 153"/>
                <a:gd name="T3" fmla="*/ 4 h 228"/>
                <a:gd name="T4" fmla="*/ 129 w 153"/>
                <a:gd name="T5" fmla="*/ 12 h 228"/>
                <a:gd name="T6" fmla="*/ 142 w 153"/>
                <a:gd name="T7" fmla="*/ 25 h 228"/>
                <a:gd name="T8" fmla="*/ 150 w 153"/>
                <a:gd name="T9" fmla="*/ 40 h 228"/>
                <a:gd name="T10" fmla="*/ 153 w 153"/>
                <a:gd name="T11" fmla="*/ 59 h 228"/>
                <a:gd name="T12" fmla="*/ 153 w 153"/>
                <a:gd name="T13" fmla="*/ 62 h 228"/>
                <a:gd name="T14" fmla="*/ 150 w 153"/>
                <a:gd name="T15" fmla="*/ 100 h 228"/>
                <a:gd name="T16" fmla="*/ 142 w 153"/>
                <a:gd name="T17" fmla="*/ 136 h 228"/>
                <a:gd name="T18" fmla="*/ 128 w 153"/>
                <a:gd name="T19" fmla="*/ 170 h 228"/>
                <a:gd name="T20" fmla="*/ 108 w 153"/>
                <a:gd name="T21" fmla="*/ 203 h 228"/>
                <a:gd name="T22" fmla="*/ 99 w 153"/>
                <a:gd name="T23" fmla="*/ 213 h 228"/>
                <a:gd name="T24" fmla="*/ 86 w 153"/>
                <a:gd name="T25" fmla="*/ 221 h 228"/>
                <a:gd name="T26" fmla="*/ 74 w 153"/>
                <a:gd name="T27" fmla="*/ 226 h 228"/>
                <a:gd name="T28" fmla="*/ 60 w 153"/>
                <a:gd name="T29" fmla="*/ 228 h 228"/>
                <a:gd name="T30" fmla="*/ 42 w 153"/>
                <a:gd name="T31" fmla="*/ 225 h 228"/>
                <a:gd name="T32" fmla="*/ 25 w 153"/>
                <a:gd name="T33" fmla="*/ 216 h 228"/>
                <a:gd name="T34" fmla="*/ 14 w 153"/>
                <a:gd name="T35" fmla="*/ 205 h 228"/>
                <a:gd name="T36" fmla="*/ 5 w 153"/>
                <a:gd name="T37" fmla="*/ 192 h 228"/>
                <a:gd name="T38" fmla="*/ 1 w 153"/>
                <a:gd name="T39" fmla="*/ 177 h 228"/>
                <a:gd name="T40" fmla="*/ 0 w 153"/>
                <a:gd name="T41" fmla="*/ 162 h 228"/>
                <a:gd name="T42" fmla="*/ 4 w 153"/>
                <a:gd name="T43" fmla="*/ 146 h 228"/>
                <a:gd name="T44" fmla="*/ 12 w 153"/>
                <a:gd name="T45" fmla="*/ 132 h 228"/>
                <a:gd name="T46" fmla="*/ 24 w 153"/>
                <a:gd name="T47" fmla="*/ 110 h 228"/>
                <a:gd name="T48" fmla="*/ 31 w 153"/>
                <a:gd name="T49" fmla="*/ 86 h 228"/>
                <a:gd name="T50" fmla="*/ 34 w 153"/>
                <a:gd name="T51" fmla="*/ 62 h 228"/>
                <a:gd name="T52" fmla="*/ 37 w 153"/>
                <a:gd name="T53" fmla="*/ 42 h 228"/>
                <a:gd name="T54" fmla="*/ 46 w 153"/>
                <a:gd name="T55" fmla="*/ 26 h 228"/>
                <a:gd name="T56" fmla="*/ 58 w 153"/>
                <a:gd name="T57" fmla="*/ 12 h 228"/>
                <a:gd name="T58" fmla="*/ 75 w 153"/>
                <a:gd name="T59" fmla="*/ 4 h 228"/>
                <a:gd name="T60" fmla="*/ 93 w 153"/>
                <a:gd name="T6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3" h="228">
                  <a:moveTo>
                    <a:pt x="93" y="0"/>
                  </a:moveTo>
                  <a:lnTo>
                    <a:pt x="112" y="4"/>
                  </a:lnTo>
                  <a:lnTo>
                    <a:pt x="129" y="12"/>
                  </a:lnTo>
                  <a:lnTo>
                    <a:pt x="142" y="25"/>
                  </a:lnTo>
                  <a:lnTo>
                    <a:pt x="150" y="40"/>
                  </a:lnTo>
                  <a:lnTo>
                    <a:pt x="153" y="59"/>
                  </a:lnTo>
                  <a:lnTo>
                    <a:pt x="153" y="62"/>
                  </a:lnTo>
                  <a:lnTo>
                    <a:pt x="150" y="100"/>
                  </a:lnTo>
                  <a:lnTo>
                    <a:pt x="142" y="136"/>
                  </a:lnTo>
                  <a:lnTo>
                    <a:pt x="128" y="170"/>
                  </a:lnTo>
                  <a:lnTo>
                    <a:pt x="108" y="203"/>
                  </a:lnTo>
                  <a:lnTo>
                    <a:pt x="99" y="213"/>
                  </a:lnTo>
                  <a:lnTo>
                    <a:pt x="86" y="221"/>
                  </a:lnTo>
                  <a:lnTo>
                    <a:pt x="74" y="226"/>
                  </a:lnTo>
                  <a:lnTo>
                    <a:pt x="60" y="228"/>
                  </a:lnTo>
                  <a:lnTo>
                    <a:pt x="42" y="225"/>
                  </a:lnTo>
                  <a:lnTo>
                    <a:pt x="25" y="216"/>
                  </a:lnTo>
                  <a:lnTo>
                    <a:pt x="14" y="205"/>
                  </a:lnTo>
                  <a:lnTo>
                    <a:pt x="5" y="192"/>
                  </a:lnTo>
                  <a:lnTo>
                    <a:pt x="1" y="177"/>
                  </a:lnTo>
                  <a:lnTo>
                    <a:pt x="0" y="162"/>
                  </a:lnTo>
                  <a:lnTo>
                    <a:pt x="4" y="146"/>
                  </a:lnTo>
                  <a:lnTo>
                    <a:pt x="12" y="132"/>
                  </a:lnTo>
                  <a:lnTo>
                    <a:pt x="24" y="110"/>
                  </a:lnTo>
                  <a:lnTo>
                    <a:pt x="31" y="86"/>
                  </a:lnTo>
                  <a:lnTo>
                    <a:pt x="34" y="62"/>
                  </a:lnTo>
                  <a:lnTo>
                    <a:pt x="37" y="42"/>
                  </a:lnTo>
                  <a:lnTo>
                    <a:pt x="46" y="26"/>
                  </a:lnTo>
                  <a:lnTo>
                    <a:pt x="58" y="12"/>
                  </a:lnTo>
                  <a:lnTo>
                    <a:pt x="75" y="4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85"/>
            <p:cNvSpPr>
              <a:spLocks/>
            </p:cNvSpPr>
            <p:nvPr/>
          </p:nvSpPr>
          <p:spPr bwMode="auto">
            <a:xfrm>
              <a:off x="2628901" y="5895975"/>
              <a:ext cx="36513" cy="23813"/>
            </a:xfrm>
            <a:custGeom>
              <a:avLst/>
              <a:gdLst>
                <a:gd name="T0" fmla="*/ 59 w 223"/>
                <a:gd name="T1" fmla="*/ 0 h 154"/>
                <a:gd name="T2" fmla="*/ 60 w 223"/>
                <a:gd name="T3" fmla="*/ 0 h 154"/>
                <a:gd name="T4" fmla="*/ 97 w 223"/>
                <a:gd name="T5" fmla="*/ 2 h 154"/>
                <a:gd name="T6" fmla="*/ 133 w 223"/>
                <a:gd name="T7" fmla="*/ 12 h 154"/>
                <a:gd name="T8" fmla="*/ 167 w 223"/>
                <a:gd name="T9" fmla="*/ 26 h 154"/>
                <a:gd name="T10" fmla="*/ 198 w 223"/>
                <a:gd name="T11" fmla="*/ 44 h 154"/>
                <a:gd name="T12" fmla="*/ 209 w 223"/>
                <a:gd name="T13" fmla="*/ 56 h 154"/>
                <a:gd name="T14" fmla="*/ 218 w 223"/>
                <a:gd name="T15" fmla="*/ 70 h 154"/>
                <a:gd name="T16" fmla="*/ 222 w 223"/>
                <a:gd name="T17" fmla="*/ 84 h 154"/>
                <a:gd name="T18" fmla="*/ 223 w 223"/>
                <a:gd name="T19" fmla="*/ 99 h 154"/>
                <a:gd name="T20" fmla="*/ 220 w 223"/>
                <a:gd name="T21" fmla="*/ 115 h 154"/>
                <a:gd name="T22" fmla="*/ 212 w 223"/>
                <a:gd name="T23" fmla="*/ 128 h 154"/>
                <a:gd name="T24" fmla="*/ 202 w 223"/>
                <a:gd name="T25" fmla="*/ 140 h 154"/>
                <a:gd name="T26" fmla="*/ 191 w 223"/>
                <a:gd name="T27" fmla="*/ 147 h 154"/>
                <a:gd name="T28" fmla="*/ 177 w 223"/>
                <a:gd name="T29" fmla="*/ 152 h 154"/>
                <a:gd name="T30" fmla="*/ 164 w 223"/>
                <a:gd name="T31" fmla="*/ 154 h 154"/>
                <a:gd name="T32" fmla="*/ 146 w 223"/>
                <a:gd name="T33" fmla="*/ 151 h 154"/>
                <a:gd name="T34" fmla="*/ 130 w 223"/>
                <a:gd name="T35" fmla="*/ 143 h 154"/>
                <a:gd name="T36" fmla="*/ 108 w 223"/>
                <a:gd name="T37" fmla="*/ 130 h 154"/>
                <a:gd name="T38" fmla="*/ 85 w 223"/>
                <a:gd name="T39" fmla="*/ 123 h 154"/>
                <a:gd name="T40" fmla="*/ 60 w 223"/>
                <a:gd name="T41" fmla="*/ 121 h 154"/>
                <a:gd name="T42" fmla="*/ 41 w 223"/>
                <a:gd name="T43" fmla="*/ 118 h 154"/>
                <a:gd name="T44" fmla="*/ 25 w 223"/>
                <a:gd name="T45" fmla="*/ 109 h 154"/>
                <a:gd name="T46" fmla="*/ 11 w 223"/>
                <a:gd name="T47" fmla="*/ 96 h 154"/>
                <a:gd name="T48" fmla="*/ 3 w 223"/>
                <a:gd name="T49" fmla="*/ 79 h 154"/>
                <a:gd name="T50" fmla="*/ 0 w 223"/>
                <a:gd name="T51" fmla="*/ 60 h 154"/>
                <a:gd name="T52" fmla="*/ 3 w 223"/>
                <a:gd name="T53" fmla="*/ 41 h 154"/>
                <a:gd name="T54" fmla="*/ 11 w 223"/>
                <a:gd name="T55" fmla="*/ 24 h 154"/>
                <a:gd name="T56" fmla="*/ 24 w 223"/>
                <a:gd name="T57" fmla="*/ 12 h 154"/>
                <a:gd name="T58" fmla="*/ 40 w 223"/>
                <a:gd name="T59" fmla="*/ 4 h 154"/>
                <a:gd name="T60" fmla="*/ 59 w 223"/>
                <a:gd name="T61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23" h="154">
                  <a:moveTo>
                    <a:pt x="59" y="0"/>
                  </a:moveTo>
                  <a:lnTo>
                    <a:pt x="60" y="0"/>
                  </a:lnTo>
                  <a:lnTo>
                    <a:pt x="97" y="2"/>
                  </a:lnTo>
                  <a:lnTo>
                    <a:pt x="133" y="12"/>
                  </a:lnTo>
                  <a:lnTo>
                    <a:pt x="167" y="26"/>
                  </a:lnTo>
                  <a:lnTo>
                    <a:pt x="198" y="44"/>
                  </a:lnTo>
                  <a:lnTo>
                    <a:pt x="209" y="56"/>
                  </a:lnTo>
                  <a:lnTo>
                    <a:pt x="218" y="70"/>
                  </a:lnTo>
                  <a:lnTo>
                    <a:pt x="222" y="84"/>
                  </a:lnTo>
                  <a:lnTo>
                    <a:pt x="223" y="99"/>
                  </a:lnTo>
                  <a:lnTo>
                    <a:pt x="220" y="115"/>
                  </a:lnTo>
                  <a:lnTo>
                    <a:pt x="212" y="128"/>
                  </a:lnTo>
                  <a:lnTo>
                    <a:pt x="202" y="140"/>
                  </a:lnTo>
                  <a:lnTo>
                    <a:pt x="191" y="147"/>
                  </a:lnTo>
                  <a:lnTo>
                    <a:pt x="177" y="152"/>
                  </a:lnTo>
                  <a:lnTo>
                    <a:pt x="164" y="154"/>
                  </a:lnTo>
                  <a:lnTo>
                    <a:pt x="146" y="151"/>
                  </a:lnTo>
                  <a:lnTo>
                    <a:pt x="130" y="143"/>
                  </a:lnTo>
                  <a:lnTo>
                    <a:pt x="108" y="130"/>
                  </a:lnTo>
                  <a:lnTo>
                    <a:pt x="85" y="123"/>
                  </a:lnTo>
                  <a:lnTo>
                    <a:pt x="60" y="121"/>
                  </a:lnTo>
                  <a:lnTo>
                    <a:pt x="41" y="118"/>
                  </a:lnTo>
                  <a:lnTo>
                    <a:pt x="25" y="109"/>
                  </a:lnTo>
                  <a:lnTo>
                    <a:pt x="11" y="96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86"/>
            <p:cNvSpPr>
              <a:spLocks/>
            </p:cNvSpPr>
            <p:nvPr/>
          </p:nvSpPr>
          <p:spPr bwMode="auto">
            <a:xfrm>
              <a:off x="2613026" y="5948363"/>
              <a:ext cx="34925" cy="23813"/>
            </a:xfrm>
            <a:custGeom>
              <a:avLst/>
              <a:gdLst>
                <a:gd name="T0" fmla="*/ 66 w 224"/>
                <a:gd name="T1" fmla="*/ 0 h 154"/>
                <a:gd name="T2" fmla="*/ 80 w 224"/>
                <a:gd name="T3" fmla="*/ 3 h 154"/>
                <a:gd name="T4" fmla="*/ 95 w 224"/>
                <a:gd name="T5" fmla="*/ 12 h 154"/>
                <a:gd name="T6" fmla="*/ 116 w 224"/>
                <a:gd name="T7" fmla="*/ 24 h 154"/>
                <a:gd name="T8" fmla="*/ 139 w 224"/>
                <a:gd name="T9" fmla="*/ 32 h 154"/>
                <a:gd name="T10" fmla="*/ 164 w 224"/>
                <a:gd name="T11" fmla="*/ 34 h 154"/>
                <a:gd name="T12" fmla="*/ 183 w 224"/>
                <a:gd name="T13" fmla="*/ 37 h 154"/>
                <a:gd name="T14" fmla="*/ 199 w 224"/>
                <a:gd name="T15" fmla="*/ 45 h 154"/>
                <a:gd name="T16" fmla="*/ 213 w 224"/>
                <a:gd name="T17" fmla="*/ 59 h 154"/>
                <a:gd name="T18" fmla="*/ 221 w 224"/>
                <a:gd name="T19" fmla="*/ 74 h 154"/>
                <a:gd name="T20" fmla="*/ 224 w 224"/>
                <a:gd name="T21" fmla="*/ 94 h 154"/>
                <a:gd name="T22" fmla="*/ 221 w 224"/>
                <a:gd name="T23" fmla="*/ 113 h 154"/>
                <a:gd name="T24" fmla="*/ 213 w 224"/>
                <a:gd name="T25" fmla="*/ 130 h 154"/>
                <a:gd name="T26" fmla="*/ 199 w 224"/>
                <a:gd name="T27" fmla="*/ 143 h 154"/>
                <a:gd name="T28" fmla="*/ 184 w 224"/>
                <a:gd name="T29" fmla="*/ 151 h 154"/>
                <a:gd name="T30" fmla="*/ 165 w 224"/>
                <a:gd name="T31" fmla="*/ 154 h 154"/>
                <a:gd name="T32" fmla="*/ 164 w 224"/>
                <a:gd name="T33" fmla="*/ 154 h 154"/>
                <a:gd name="T34" fmla="*/ 127 w 224"/>
                <a:gd name="T35" fmla="*/ 151 h 154"/>
                <a:gd name="T36" fmla="*/ 92 w 224"/>
                <a:gd name="T37" fmla="*/ 143 h 154"/>
                <a:gd name="T38" fmla="*/ 57 w 224"/>
                <a:gd name="T39" fmla="*/ 128 h 154"/>
                <a:gd name="T40" fmla="*/ 25 w 224"/>
                <a:gd name="T41" fmla="*/ 109 h 154"/>
                <a:gd name="T42" fmla="*/ 14 w 224"/>
                <a:gd name="T43" fmla="*/ 98 h 154"/>
                <a:gd name="T44" fmla="*/ 6 w 224"/>
                <a:gd name="T45" fmla="*/ 84 h 154"/>
                <a:gd name="T46" fmla="*/ 1 w 224"/>
                <a:gd name="T47" fmla="*/ 69 h 154"/>
                <a:gd name="T48" fmla="*/ 0 w 224"/>
                <a:gd name="T49" fmla="*/ 55 h 154"/>
                <a:gd name="T50" fmla="*/ 5 w 224"/>
                <a:gd name="T51" fmla="*/ 39 h 154"/>
                <a:gd name="T52" fmla="*/ 12 w 224"/>
                <a:gd name="T53" fmla="*/ 24 h 154"/>
                <a:gd name="T54" fmla="*/ 22 w 224"/>
                <a:gd name="T55" fmla="*/ 13 h 154"/>
                <a:gd name="T56" fmla="*/ 36 w 224"/>
                <a:gd name="T57" fmla="*/ 5 h 154"/>
                <a:gd name="T58" fmla="*/ 50 w 224"/>
                <a:gd name="T59" fmla="*/ 1 h 154"/>
                <a:gd name="T60" fmla="*/ 66 w 224"/>
                <a:gd name="T61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24" h="154">
                  <a:moveTo>
                    <a:pt x="66" y="0"/>
                  </a:moveTo>
                  <a:lnTo>
                    <a:pt x="80" y="3"/>
                  </a:lnTo>
                  <a:lnTo>
                    <a:pt x="95" y="12"/>
                  </a:lnTo>
                  <a:lnTo>
                    <a:pt x="116" y="24"/>
                  </a:lnTo>
                  <a:lnTo>
                    <a:pt x="139" y="32"/>
                  </a:lnTo>
                  <a:lnTo>
                    <a:pt x="164" y="34"/>
                  </a:lnTo>
                  <a:lnTo>
                    <a:pt x="183" y="37"/>
                  </a:lnTo>
                  <a:lnTo>
                    <a:pt x="199" y="45"/>
                  </a:lnTo>
                  <a:lnTo>
                    <a:pt x="213" y="59"/>
                  </a:lnTo>
                  <a:lnTo>
                    <a:pt x="221" y="74"/>
                  </a:lnTo>
                  <a:lnTo>
                    <a:pt x="224" y="94"/>
                  </a:lnTo>
                  <a:lnTo>
                    <a:pt x="221" y="113"/>
                  </a:lnTo>
                  <a:lnTo>
                    <a:pt x="213" y="130"/>
                  </a:lnTo>
                  <a:lnTo>
                    <a:pt x="199" y="143"/>
                  </a:lnTo>
                  <a:lnTo>
                    <a:pt x="184" y="151"/>
                  </a:lnTo>
                  <a:lnTo>
                    <a:pt x="165" y="154"/>
                  </a:lnTo>
                  <a:lnTo>
                    <a:pt x="164" y="154"/>
                  </a:lnTo>
                  <a:lnTo>
                    <a:pt x="127" y="151"/>
                  </a:lnTo>
                  <a:lnTo>
                    <a:pt x="92" y="143"/>
                  </a:lnTo>
                  <a:lnTo>
                    <a:pt x="57" y="128"/>
                  </a:lnTo>
                  <a:lnTo>
                    <a:pt x="25" y="109"/>
                  </a:lnTo>
                  <a:lnTo>
                    <a:pt x="14" y="98"/>
                  </a:lnTo>
                  <a:lnTo>
                    <a:pt x="6" y="84"/>
                  </a:lnTo>
                  <a:lnTo>
                    <a:pt x="1" y="69"/>
                  </a:lnTo>
                  <a:lnTo>
                    <a:pt x="0" y="55"/>
                  </a:lnTo>
                  <a:lnTo>
                    <a:pt x="5" y="39"/>
                  </a:lnTo>
                  <a:lnTo>
                    <a:pt x="12" y="24"/>
                  </a:lnTo>
                  <a:lnTo>
                    <a:pt x="22" y="13"/>
                  </a:lnTo>
                  <a:lnTo>
                    <a:pt x="36" y="5"/>
                  </a:lnTo>
                  <a:lnTo>
                    <a:pt x="50" y="1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87"/>
            <p:cNvSpPr>
              <a:spLocks/>
            </p:cNvSpPr>
            <p:nvPr/>
          </p:nvSpPr>
          <p:spPr bwMode="auto">
            <a:xfrm>
              <a:off x="2600326" y="5908675"/>
              <a:ext cx="25400" cy="34925"/>
            </a:xfrm>
            <a:custGeom>
              <a:avLst/>
              <a:gdLst>
                <a:gd name="T0" fmla="*/ 98 w 152"/>
                <a:gd name="T1" fmla="*/ 0 h 225"/>
                <a:gd name="T2" fmla="*/ 114 w 152"/>
                <a:gd name="T3" fmla="*/ 3 h 225"/>
                <a:gd name="T4" fmla="*/ 127 w 152"/>
                <a:gd name="T5" fmla="*/ 10 h 225"/>
                <a:gd name="T6" fmla="*/ 140 w 152"/>
                <a:gd name="T7" fmla="*/ 22 h 225"/>
                <a:gd name="T8" fmla="*/ 147 w 152"/>
                <a:gd name="T9" fmla="*/ 35 h 225"/>
                <a:gd name="T10" fmla="*/ 152 w 152"/>
                <a:gd name="T11" fmla="*/ 50 h 225"/>
                <a:gd name="T12" fmla="*/ 152 w 152"/>
                <a:gd name="T13" fmla="*/ 65 h 225"/>
                <a:gd name="T14" fmla="*/ 149 w 152"/>
                <a:gd name="T15" fmla="*/ 80 h 225"/>
                <a:gd name="T16" fmla="*/ 142 w 152"/>
                <a:gd name="T17" fmla="*/ 95 h 225"/>
                <a:gd name="T18" fmla="*/ 129 w 152"/>
                <a:gd name="T19" fmla="*/ 116 h 225"/>
                <a:gd name="T20" fmla="*/ 122 w 152"/>
                <a:gd name="T21" fmla="*/ 140 h 225"/>
                <a:gd name="T22" fmla="*/ 119 w 152"/>
                <a:gd name="T23" fmla="*/ 165 h 225"/>
                <a:gd name="T24" fmla="*/ 116 w 152"/>
                <a:gd name="T25" fmla="*/ 184 h 225"/>
                <a:gd name="T26" fmla="*/ 108 w 152"/>
                <a:gd name="T27" fmla="*/ 201 h 225"/>
                <a:gd name="T28" fmla="*/ 95 w 152"/>
                <a:gd name="T29" fmla="*/ 213 h 225"/>
                <a:gd name="T30" fmla="*/ 79 w 152"/>
                <a:gd name="T31" fmla="*/ 222 h 225"/>
                <a:gd name="T32" fmla="*/ 60 w 152"/>
                <a:gd name="T33" fmla="*/ 225 h 225"/>
                <a:gd name="T34" fmla="*/ 41 w 152"/>
                <a:gd name="T35" fmla="*/ 222 h 225"/>
                <a:gd name="T36" fmla="*/ 25 w 152"/>
                <a:gd name="T37" fmla="*/ 213 h 225"/>
                <a:gd name="T38" fmla="*/ 12 w 152"/>
                <a:gd name="T39" fmla="*/ 201 h 225"/>
                <a:gd name="T40" fmla="*/ 3 w 152"/>
                <a:gd name="T41" fmla="*/ 184 h 225"/>
                <a:gd name="T42" fmla="*/ 0 w 152"/>
                <a:gd name="T43" fmla="*/ 165 h 225"/>
                <a:gd name="T44" fmla="*/ 0 w 152"/>
                <a:gd name="T45" fmla="*/ 165 h 225"/>
                <a:gd name="T46" fmla="*/ 3 w 152"/>
                <a:gd name="T47" fmla="*/ 128 h 225"/>
                <a:gd name="T48" fmla="*/ 11 w 152"/>
                <a:gd name="T49" fmla="*/ 91 h 225"/>
                <a:gd name="T50" fmla="*/ 26 w 152"/>
                <a:gd name="T51" fmla="*/ 57 h 225"/>
                <a:gd name="T52" fmla="*/ 44 w 152"/>
                <a:gd name="T53" fmla="*/ 25 h 225"/>
                <a:gd name="T54" fmla="*/ 56 w 152"/>
                <a:gd name="T55" fmla="*/ 13 h 225"/>
                <a:gd name="T56" fmla="*/ 69 w 152"/>
                <a:gd name="T57" fmla="*/ 5 h 225"/>
                <a:gd name="T58" fmla="*/ 84 w 152"/>
                <a:gd name="T59" fmla="*/ 0 h 225"/>
                <a:gd name="T60" fmla="*/ 98 w 152"/>
                <a:gd name="T6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" h="225">
                  <a:moveTo>
                    <a:pt x="98" y="0"/>
                  </a:moveTo>
                  <a:lnTo>
                    <a:pt x="114" y="3"/>
                  </a:lnTo>
                  <a:lnTo>
                    <a:pt x="127" y="10"/>
                  </a:lnTo>
                  <a:lnTo>
                    <a:pt x="140" y="22"/>
                  </a:lnTo>
                  <a:lnTo>
                    <a:pt x="147" y="35"/>
                  </a:lnTo>
                  <a:lnTo>
                    <a:pt x="152" y="50"/>
                  </a:lnTo>
                  <a:lnTo>
                    <a:pt x="152" y="65"/>
                  </a:lnTo>
                  <a:lnTo>
                    <a:pt x="149" y="80"/>
                  </a:lnTo>
                  <a:lnTo>
                    <a:pt x="142" y="95"/>
                  </a:lnTo>
                  <a:lnTo>
                    <a:pt x="129" y="116"/>
                  </a:lnTo>
                  <a:lnTo>
                    <a:pt x="122" y="140"/>
                  </a:lnTo>
                  <a:lnTo>
                    <a:pt x="119" y="165"/>
                  </a:lnTo>
                  <a:lnTo>
                    <a:pt x="116" y="184"/>
                  </a:lnTo>
                  <a:lnTo>
                    <a:pt x="108" y="201"/>
                  </a:lnTo>
                  <a:lnTo>
                    <a:pt x="95" y="213"/>
                  </a:lnTo>
                  <a:lnTo>
                    <a:pt x="79" y="222"/>
                  </a:lnTo>
                  <a:lnTo>
                    <a:pt x="60" y="225"/>
                  </a:lnTo>
                  <a:lnTo>
                    <a:pt x="41" y="222"/>
                  </a:lnTo>
                  <a:lnTo>
                    <a:pt x="25" y="213"/>
                  </a:lnTo>
                  <a:lnTo>
                    <a:pt x="12" y="201"/>
                  </a:lnTo>
                  <a:lnTo>
                    <a:pt x="3" y="184"/>
                  </a:lnTo>
                  <a:lnTo>
                    <a:pt x="0" y="165"/>
                  </a:lnTo>
                  <a:lnTo>
                    <a:pt x="0" y="165"/>
                  </a:lnTo>
                  <a:lnTo>
                    <a:pt x="3" y="128"/>
                  </a:lnTo>
                  <a:lnTo>
                    <a:pt x="11" y="91"/>
                  </a:lnTo>
                  <a:lnTo>
                    <a:pt x="26" y="57"/>
                  </a:lnTo>
                  <a:lnTo>
                    <a:pt x="44" y="25"/>
                  </a:lnTo>
                  <a:lnTo>
                    <a:pt x="56" y="13"/>
                  </a:lnTo>
                  <a:lnTo>
                    <a:pt x="69" y="5"/>
                  </a:lnTo>
                  <a:lnTo>
                    <a:pt x="84" y="0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88"/>
            <p:cNvSpPr>
              <a:spLocks/>
            </p:cNvSpPr>
            <p:nvPr/>
          </p:nvSpPr>
          <p:spPr bwMode="auto">
            <a:xfrm>
              <a:off x="2638426" y="6169025"/>
              <a:ext cx="68263" cy="96838"/>
            </a:xfrm>
            <a:custGeom>
              <a:avLst/>
              <a:gdLst>
                <a:gd name="T0" fmla="*/ 227 w 431"/>
                <a:gd name="T1" fmla="*/ 0 h 607"/>
                <a:gd name="T2" fmla="*/ 263 w 431"/>
                <a:gd name="T3" fmla="*/ 48 h 607"/>
                <a:gd name="T4" fmla="*/ 289 w 431"/>
                <a:gd name="T5" fmla="*/ 83 h 607"/>
                <a:gd name="T6" fmla="*/ 314 w 431"/>
                <a:gd name="T7" fmla="*/ 114 h 607"/>
                <a:gd name="T8" fmla="*/ 342 w 431"/>
                <a:gd name="T9" fmla="*/ 151 h 607"/>
                <a:gd name="T10" fmla="*/ 367 w 431"/>
                <a:gd name="T11" fmla="*/ 184 h 607"/>
                <a:gd name="T12" fmla="*/ 388 w 431"/>
                <a:gd name="T13" fmla="*/ 216 h 607"/>
                <a:gd name="T14" fmla="*/ 405 w 431"/>
                <a:gd name="T15" fmla="*/ 245 h 607"/>
                <a:gd name="T16" fmla="*/ 419 w 431"/>
                <a:gd name="T17" fmla="*/ 273 h 607"/>
                <a:gd name="T18" fmla="*/ 427 w 431"/>
                <a:gd name="T19" fmla="*/ 301 h 607"/>
                <a:gd name="T20" fmla="*/ 431 w 431"/>
                <a:gd name="T21" fmla="*/ 328 h 607"/>
                <a:gd name="T22" fmla="*/ 430 w 431"/>
                <a:gd name="T23" fmla="*/ 357 h 607"/>
                <a:gd name="T24" fmla="*/ 424 w 431"/>
                <a:gd name="T25" fmla="*/ 383 h 607"/>
                <a:gd name="T26" fmla="*/ 414 w 431"/>
                <a:gd name="T27" fmla="*/ 409 h 607"/>
                <a:gd name="T28" fmla="*/ 398 w 431"/>
                <a:gd name="T29" fmla="*/ 435 h 607"/>
                <a:gd name="T30" fmla="*/ 378 w 431"/>
                <a:gd name="T31" fmla="*/ 460 h 607"/>
                <a:gd name="T32" fmla="*/ 354 w 431"/>
                <a:gd name="T33" fmla="*/ 486 h 607"/>
                <a:gd name="T34" fmla="*/ 323 w 431"/>
                <a:gd name="T35" fmla="*/ 512 h 607"/>
                <a:gd name="T36" fmla="*/ 290 w 431"/>
                <a:gd name="T37" fmla="*/ 540 h 607"/>
                <a:gd name="T38" fmla="*/ 252 w 431"/>
                <a:gd name="T39" fmla="*/ 571 h 607"/>
                <a:gd name="T40" fmla="*/ 204 w 431"/>
                <a:gd name="T41" fmla="*/ 607 h 607"/>
                <a:gd name="T42" fmla="*/ 169 w 431"/>
                <a:gd name="T43" fmla="*/ 559 h 607"/>
                <a:gd name="T44" fmla="*/ 142 w 431"/>
                <a:gd name="T45" fmla="*/ 525 h 607"/>
                <a:gd name="T46" fmla="*/ 118 w 431"/>
                <a:gd name="T47" fmla="*/ 493 h 607"/>
                <a:gd name="T48" fmla="*/ 90 w 431"/>
                <a:gd name="T49" fmla="*/ 457 h 607"/>
                <a:gd name="T50" fmla="*/ 65 w 431"/>
                <a:gd name="T51" fmla="*/ 422 h 607"/>
                <a:gd name="T52" fmla="*/ 44 w 431"/>
                <a:gd name="T53" fmla="*/ 392 h 607"/>
                <a:gd name="T54" fmla="*/ 26 w 431"/>
                <a:gd name="T55" fmla="*/ 362 h 607"/>
                <a:gd name="T56" fmla="*/ 14 w 431"/>
                <a:gd name="T57" fmla="*/ 334 h 607"/>
                <a:gd name="T58" fmla="*/ 4 w 431"/>
                <a:gd name="T59" fmla="*/ 307 h 607"/>
                <a:gd name="T60" fmla="*/ 0 w 431"/>
                <a:gd name="T61" fmla="*/ 279 h 607"/>
                <a:gd name="T62" fmla="*/ 1 w 431"/>
                <a:gd name="T63" fmla="*/ 250 h 607"/>
                <a:gd name="T64" fmla="*/ 7 w 431"/>
                <a:gd name="T65" fmla="*/ 224 h 607"/>
                <a:gd name="T66" fmla="*/ 18 w 431"/>
                <a:gd name="T67" fmla="*/ 198 h 607"/>
                <a:gd name="T68" fmla="*/ 33 w 431"/>
                <a:gd name="T69" fmla="*/ 173 h 607"/>
                <a:gd name="T70" fmla="*/ 54 w 431"/>
                <a:gd name="T71" fmla="*/ 148 h 607"/>
                <a:gd name="T72" fmla="*/ 78 w 431"/>
                <a:gd name="T73" fmla="*/ 121 h 607"/>
                <a:gd name="T74" fmla="*/ 108 w 431"/>
                <a:gd name="T75" fmla="*/ 94 h 607"/>
                <a:gd name="T76" fmla="*/ 142 w 431"/>
                <a:gd name="T77" fmla="*/ 66 h 607"/>
                <a:gd name="T78" fmla="*/ 180 w 431"/>
                <a:gd name="T79" fmla="*/ 37 h 607"/>
                <a:gd name="T80" fmla="*/ 227 w 431"/>
                <a:gd name="T81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1" h="607">
                  <a:moveTo>
                    <a:pt x="227" y="0"/>
                  </a:moveTo>
                  <a:lnTo>
                    <a:pt x="263" y="48"/>
                  </a:lnTo>
                  <a:lnTo>
                    <a:pt x="289" y="83"/>
                  </a:lnTo>
                  <a:lnTo>
                    <a:pt x="314" y="114"/>
                  </a:lnTo>
                  <a:lnTo>
                    <a:pt x="342" y="151"/>
                  </a:lnTo>
                  <a:lnTo>
                    <a:pt x="367" y="184"/>
                  </a:lnTo>
                  <a:lnTo>
                    <a:pt x="388" y="216"/>
                  </a:lnTo>
                  <a:lnTo>
                    <a:pt x="405" y="245"/>
                  </a:lnTo>
                  <a:lnTo>
                    <a:pt x="419" y="273"/>
                  </a:lnTo>
                  <a:lnTo>
                    <a:pt x="427" y="301"/>
                  </a:lnTo>
                  <a:lnTo>
                    <a:pt x="431" y="328"/>
                  </a:lnTo>
                  <a:lnTo>
                    <a:pt x="430" y="357"/>
                  </a:lnTo>
                  <a:lnTo>
                    <a:pt x="424" y="383"/>
                  </a:lnTo>
                  <a:lnTo>
                    <a:pt x="414" y="409"/>
                  </a:lnTo>
                  <a:lnTo>
                    <a:pt x="398" y="435"/>
                  </a:lnTo>
                  <a:lnTo>
                    <a:pt x="378" y="460"/>
                  </a:lnTo>
                  <a:lnTo>
                    <a:pt x="354" y="486"/>
                  </a:lnTo>
                  <a:lnTo>
                    <a:pt x="323" y="512"/>
                  </a:lnTo>
                  <a:lnTo>
                    <a:pt x="290" y="540"/>
                  </a:lnTo>
                  <a:lnTo>
                    <a:pt x="252" y="571"/>
                  </a:lnTo>
                  <a:lnTo>
                    <a:pt x="204" y="607"/>
                  </a:lnTo>
                  <a:lnTo>
                    <a:pt x="169" y="559"/>
                  </a:lnTo>
                  <a:lnTo>
                    <a:pt x="142" y="525"/>
                  </a:lnTo>
                  <a:lnTo>
                    <a:pt x="118" y="493"/>
                  </a:lnTo>
                  <a:lnTo>
                    <a:pt x="90" y="457"/>
                  </a:lnTo>
                  <a:lnTo>
                    <a:pt x="65" y="422"/>
                  </a:lnTo>
                  <a:lnTo>
                    <a:pt x="44" y="392"/>
                  </a:lnTo>
                  <a:lnTo>
                    <a:pt x="26" y="362"/>
                  </a:lnTo>
                  <a:lnTo>
                    <a:pt x="14" y="334"/>
                  </a:lnTo>
                  <a:lnTo>
                    <a:pt x="4" y="307"/>
                  </a:lnTo>
                  <a:lnTo>
                    <a:pt x="0" y="279"/>
                  </a:lnTo>
                  <a:lnTo>
                    <a:pt x="1" y="250"/>
                  </a:lnTo>
                  <a:lnTo>
                    <a:pt x="7" y="224"/>
                  </a:lnTo>
                  <a:lnTo>
                    <a:pt x="18" y="198"/>
                  </a:lnTo>
                  <a:lnTo>
                    <a:pt x="33" y="173"/>
                  </a:lnTo>
                  <a:lnTo>
                    <a:pt x="54" y="148"/>
                  </a:lnTo>
                  <a:lnTo>
                    <a:pt x="78" y="121"/>
                  </a:lnTo>
                  <a:lnTo>
                    <a:pt x="108" y="94"/>
                  </a:lnTo>
                  <a:lnTo>
                    <a:pt x="142" y="66"/>
                  </a:lnTo>
                  <a:lnTo>
                    <a:pt x="180" y="37"/>
                  </a:lnTo>
                  <a:lnTo>
                    <a:pt x="2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89"/>
            <p:cNvSpPr>
              <a:spLocks/>
            </p:cNvSpPr>
            <p:nvPr/>
          </p:nvSpPr>
          <p:spPr bwMode="auto">
            <a:xfrm>
              <a:off x="2738438" y="6121400"/>
              <a:ext cx="95250" cy="134938"/>
            </a:xfrm>
            <a:custGeom>
              <a:avLst/>
              <a:gdLst>
                <a:gd name="T0" fmla="*/ 313 w 602"/>
                <a:gd name="T1" fmla="*/ 0 h 848"/>
                <a:gd name="T2" fmla="*/ 349 w 602"/>
                <a:gd name="T3" fmla="*/ 49 h 848"/>
                <a:gd name="T4" fmla="*/ 390 w 602"/>
                <a:gd name="T5" fmla="*/ 102 h 848"/>
                <a:gd name="T6" fmla="*/ 427 w 602"/>
                <a:gd name="T7" fmla="*/ 151 h 848"/>
                <a:gd name="T8" fmla="*/ 464 w 602"/>
                <a:gd name="T9" fmla="*/ 200 h 848"/>
                <a:gd name="T10" fmla="*/ 498 w 602"/>
                <a:gd name="T11" fmla="*/ 245 h 848"/>
                <a:gd name="T12" fmla="*/ 528 w 602"/>
                <a:gd name="T13" fmla="*/ 286 h 848"/>
                <a:gd name="T14" fmla="*/ 553 w 602"/>
                <a:gd name="T15" fmla="*/ 325 h 848"/>
                <a:gd name="T16" fmla="*/ 573 w 602"/>
                <a:gd name="T17" fmla="*/ 363 h 848"/>
                <a:gd name="T18" fmla="*/ 589 w 602"/>
                <a:gd name="T19" fmla="*/ 398 h 848"/>
                <a:gd name="T20" fmla="*/ 598 w 602"/>
                <a:gd name="T21" fmla="*/ 433 h 848"/>
                <a:gd name="T22" fmla="*/ 602 w 602"/>
                <a:gd name="T23" fmla="*/ 467 h 848"/>
                <a:gd name="T24" fmla="*/ 601 w 602"/>
                <a:gd name="T25" fmla="*/ 502 h 848"/>
                <a:gd name="T26" fmla="*/ 594 w 602"/>
                <a:gd name="T27" fmla="*/ 536 h 848"/>
                <a:gd name="T28" fmla="*/ 582 w 602"/>
                <a:gd name="T29" fmla="*/ 568 h 848"/>
                <a:gd name="T30" fmla="*/ 563 w 602"/>
                <a:gd name="T31" fmla="*/ 599 h 848"/>
                <a:gd name="T32" fmla="*/ 539 w 602"/>
                <a:gd name="T33" fmla="*/ 632 h 848"/>
                <a:gd name="T34" fmla="*/ 509 w 602"/>
                <a:gd name="T35" fmla="*/ 665 h 848"/>
                <a:gd name="T36" fmla="*/ 475 w 602"/>
                <a:gd name="T37" fmla="*/ 699 h 848"/>
                <a:gd name="T38" fmla="*/ 434 w 602"/>
                <a:gd name="T39" fmla="*/ 735 h 848"/>
                <a:gd name="T40" fmla="*/ 389 w 602"/>
                <a:gd name="T41" fmla="*/ 772 h 848"/>
                <a:gd name="T42" fmla="*/ 337 w 602"/>
                <a:gd name="T43" fmla="*/ 812 h 848"/>
                <a:gd name="T44" fmla="*/ 289 w 602"/>
                <a:gd name="T45" fmla="*/ 848 h 848"/>
                <a:gd name="T46" fmla="*/ 254 w 602"/>
                <a:gd name="T47" fmla="*/ 799 h 848"/>
                <a:gd name="T48" fmla="*/ 227 w 602"/>
                <a:gd name="T49" fmla="*/ 764 h 848"/>
                <a:gd name="T50" fmla="*/ 200 w 602"/>
                <a:gd name="T51" fmla="*/ 729 h 848"/>
                <a:gd name="T52" fmla="*/ 176 w 602"/>
                <a:gd name="T53" fmla="*/ 697 h 848"/>
                <a:gd name="T54" fmla="*/ 139 w 602"/>
                <a:gd name="T55" fmla="*/ 649 h 848"/>
                <a:gd name="T56" fmla="*/ 105 w 602"/>
                <a:gd name="T57" fmla="*/ 604 h 848"/>
                <a:gd name="T58" fmla="*/ 76 w 602"/>
                <a:gd name="T59" fmla="*/ 562 h 848"/>
                <a:gd name="T60" fmla="*/ 51 w 602"/>
                <a:gd name="T61" fmla="*/ 523 h 848"/>
                <a:gd name="T62" fmla="*/ 30 w 602"/>
                <a:gd name="T63" fmla="*/ 486 h 848"/>
                <a:gd name="T64" fmla="*/ 15 w 602"/>
                <a:gd name="T65" fmla="*/ 451 h 848"/>
                <a:gd name="T66" fmla="*/ 5 w 602"/>
                <a:gd name="T67" fmla="*/ 416 h 848"/>
                <a:gd name="T68" fmla="*/ 0 w 602"/>
                <a:gd name="T69" fmla="*/ 382 h 848"/>
                <a:gd name="T70" fmla="*/ 2 w 602"/>
                <a:gd name="T71" fmla="*/ 347 h 848"/>
                <a:gd name="T72" fmla="*/ 9 w 602"/>
                <a:gd name="T73" fmla="*/ 314 h 848"/>
                <a:gd name="T74" fmla="*/ 22 w 602"/>
                <a:gd name="T75" fmla="*/ 281 h 848"/>
                <a:gd name="T76" fmla="*/ 41 w 602"/>
                <a:gd name="T77" fmla="*/ 249 h 848"/>
                <a:gd name="T78" fmla="*/ 64 w 602"/>
                <a:gd name="T79" fmla="*/ 216 h 848"/>
                <a:gd name="T80" fmla="*/ 93 w 602"/>
                <a:gd name="T81" fmla="*/ 184 h 848"/>
                <a:gd name="T82" fmla="*/ 129 w 602"/>
                <a:gd name="T83" fmla="*/ 149 h 848"/>
                <a:gd name="T84" fmla="*/ 169 w 602"/>
                <a:gd name="T85" fmla="*/ 113 h 848"/>
                <a:gd name="T86" fmla="*/ 215 w 602"/>
                <a:gd name="T87" fmla="*/ 77 h 848"/>
                <a:gd name="T88" fmla="*/ 265 w 602"/>
                <a:gd name="T89" fmla="*/ 37 h 848"/>
                <a:gd name="T90" fmla="*/ 313 w 602"/>
                <a:gd name="T91" fmla="*/ 0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2" h="848">
                  <a:moveTo>
                    <a:pt x="313" y="0"/>
                  </a:moveTo>
                  <a:lnTo>
                    <a:pt x="349" y="49"/>
                  </a:lnTo>
                  <a:lnTo>
                    <a:pt x="390" y="102"/>
                  </a:lnTo>
                  <a:lnTo>
                    <a:pt x="427" y="151"/>
                  </a:lnTo>
                  <a:lnTo>
                    <a:pt x="464" y="200"/>
                  </a:lnTo>
                  <a:lnTo>
                    <a:pt x="498" y="245"/>
                  </a:lnTo>
                  <a:lnTo>
                    <a:pt x="528" y="286"/>
                  </a:lnTo>
                  <a:lnTo>
                    <a:pt x="553" y="325"/>
                  </a:lnTo>
                  <a:lnTo>
                    <a:pt x="573" y="363"/>
                  </a:lnTo>
                  <a:lnTo>
                    <a:pt x="589" y="398"/>
                  </a:lnTo>
                  <a:lnTo>
                    <a:pt x="598" y="433"/>
                  </a:lnTo>
                  <a:lnTo>
                    <a:pt x="602" y="467"/>
                  </a:lnTo>
                  <a:lnTo>
                    <a:pt x="601" y="502"/>
                  </a:lnTo>
                  <a:lnTo>
                    <a:pt x="594" y="536"/>
                  </a:lnTo>
                  <a:lnTo>
                    <a:pt x="582" y="568"/>
                  </a:lnTo>
                  <a:lnTo>
                    <a:pt x="563" y="599"/>
                  </a:lnTo>
                  <a:lnTo>
                    <a:pt x="539" y="632"/>
                  </a:lnTo>
                  <a:lnTo>
                    <a:pt x="509" y="665"/>
                  </a:lnTo>
                  <a:lnTo>
                    <a:pt x="475" y="699"/>
                  </a:lnTo>
                  <a:lnTo>
                    <a:pt x="434" y="735"/>
                  </a:lnTo>
                  <a:lnTo>
                    <a:pt x="389" y="772"/>
                  </a:lnTo>
                  <a:lnTo>
                    <a:pt x="337" y="812"/>
                  </a:lnTo>
                  <a:lnTo>
                    <a:pt x="289" y="848"/>
                  </a:lnTo>
                  <a:lnTo>
                    <a:pt x="254" y="799"/>
                  </a:lnTo>
                  <a:lnTo>
                    <a:pt x="227" y="764"/>
                  </a:lnTo>
                  <a:lnTo>
                    <a:pt x="200" y="729"/>
                  </a:lnTo>
                  <a:lnTo>
                    <a:pt x="176" y="697"/>
                  </a:lnTo>
                  <a:lnTo>
                    <a:pt x="139" y="649"/>
                  </a:lnTo>
                  <a:lnTo>
                    <a:pt x="105" y="604"/>
                  </a:lnTo>
                  <a:lnTo>
                    <a:pt x="76" y="562"/>
                  </a:lnTo>
                  <a:lnTo>
                    <a:pt x="51" y="523"/>
                  </a:lnTo>
                  <a:lnTo>
                    <a:pt x="30" y="486"/>
                  </a:lnTo>
                  <a:lnTo>
                    <a:pt x="15" y="451"/>
                  </a:lnTo>
                  <a:lnTo>
                    <a:pt x="5" y="416"/>
                  </a:lnTo>
                  <a:lnTo>
                    <a:pt x="0" y="382"/>
                  </a:lnTo>
                  <a:lnTo>
                    <a:pt x="2" y="347"/>
                  </a:lnTo>
                  <a:lnTo>
                    <a:pt x="9" y="314"/>
                  </a:lnTo>
                  <a:lnTo>
                    <a:pt x="22" y="281"/>
                  </a:lnTo>
                  <a:lnTo>
                    <a:pt x="41" y="249"/>
                  </a:lnTo>
                  <a:lnTo>
                    <a:pt x="64" y="216"/>
                  </a:lnTo>
                  <a:lnTo>
                    <a:pt x="93" y="184"/>
                  </a:lnTo>
                  <a:lnTo>
                    <a:pt x="129" y="149"/>
                  </a:lnTo>
                  <a:lnTo>
                    <a:pt x="169" y="113"/>
                  </a:lnTo>
                  <a:lnTo>
                    <a:pt x="215" y="77"/>
                  </a:lnTo>
                  <a:lnTo>
                    <a:pt x="265" y="37"/>
                  </a:lnTo>
                  <a:lnTo>
                    <a:pt x="3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90"/>
            <p:cNvSpPr>
              <a:spLocks/>
            </p:cNvSpPr>
            <p:nvPr/>
          </p:nvSpPr>
          <p:spPr bwMode="auto">
            <a:xfrm>
              <a:off x="2863851" y="6169025"/>
              <a:ext cx="68263" cy="96838"/>
            </a:xfrm>
            <a:custGeom>
              <a:avLst/>
              <a:gdLst>
                <a:gd name="T0" fmla="*/ 227 w 431"/>
                <a:gd name="T1" fmla="*/ 0 h 607"/>
                <a:gd name="T2" fmla="*/ 263 w 431"/>
                <a:gd name="T3" fmla="*/ 48 h 607"/>
                <a:gd name="T4" fmla="*/ 289 w 431"/>
                <a:gd name="T5" fmla="*/ 83 h 607"/>
                <a:gd name="T6" fmla="*/ 313 w 431"/>
                <a:gd name="T7" fmla="*/ 114 h 607"/>
                <a:gd name="T8" fmla="*/ 342 w 431"/>
                <a:gd name="T9" fmla="*/ 151 h 607"/>
                <a:gd name="T10" fmla="*/ 367 w 431"/>
                <a:gd name="T11" fmla="*/ 184 h 607"/>
                <a:gd name="T12" fmla="*/ 387 w 431"/>
                <a:gd name="T13" fmla="*/ 216 h 607"/>
                <a:gd name="T14" fmla="*/ 405 w 431"/>
                <a:gd name="T15" fmla="*/ 245 h 607"/>
                <a:gd name="T16" fmla="*/ 418 w 431"/>
                <a:gd name="T17" fmla="*/ 273 h 607"/>
                <a:gd name="T18" fmla="*/ 427 w 431"/>
                <a:gd name="T19" fmla="*/ 301 h 607"/>
                <a:gd name="T20" fmla="*/ 431 w 431"/>
                <a:gd name="T21" fmla="*/ 328 h 607"/>
                <a:gd name="T22" fmla="*/ 430 w 431"/>
                <a:gd name="T23" fmla="*/ 357 h 607"/>
                <a:gd name="T24" fmla="*/ 424 w 431"/>
                <a:gd name="T25" fmla="*/ 383 h 607"/>
                <a:gd name="T26" fmla="*/ 413 w 431"/>
                <a:gd name="T27" fmla="*/ 409 h 607"/>
                <a:gd name="T28" fmla="*/ 398 w 431"/>
                <a:gd name="T29" fmla="*/ 435 h 607"/>
                <a:gd name="T30" fmla="*/ 378 w 431"/>
                <a:gd name="T31" fmla="*/ 460 h 607"/>
                <a:gd name="T32" fmla="*/ 353 w 431"/>
                <a:gd name="T33" fmla="*/ 486 h 607"/>
                <a:gd name="T34" fmla="*/ 323 w 431"/>
                <a:gd name="T35" fmla="*/ 513 h 607"/>
                <a:gd name="T36" fmla="*/ 290 w 431"/>
                <a:gd name="T37" fmla="*/ 540 h 607"/>
                <a:gd name="T38" fmla="*/ 252 w 431"/>
                <a:gd name="T39" fmla="*/ 571 h 607"/>
                <a:gd name="T40" fmla="*/ 204 w 431"/>
                <a:gd name="T41" fmla="*/ 607 h 607"/>
                <a:gd name="T42" fmla="*/ 168 w 431"/>
                <a:gd name="T43" fmla="*/ 559 h 607"/>
                <a:gd name="T44" fmla="*/ 142 w 431"/>
                <a:gd name="T45" fmla="*/ 525 h 607"/>
                <a:gd name="T46" fmla="*/ 118 w 431"/>
                <a:gd name="T47" fmla="*/ 493 h 607"/>
                <a:gd name="T48" fmla="*/ 90 w 431"/>
                <a:gd name="T49" fmla="*/ 457 h 607"/>
                <a:gd name="T50" fmla="*/ 65 w 431"/>
                <a:gd name="T51" fmla="*/ 422 h 607"/>
                <a:gd name="T52" fmla="*/ 43 w 431"/>
                <a:gd name="T53" fmla="*/ 392 h 607"/>
                <a:gd name="T54" fmla="*/ 26 w 431"/>
                <a:gd name="T55" fmla="*/ 362 h 607"/>
                <a:gd name="T56" fmla="*/ 12 w 431"/>
                <a:gd name="T57" fmla="*/ 334 h 607"/>
                <a:gd name="T58" fmla="*/ 4 w 431"/>
                <a:gd name="T59" fmla="*/ 307 h 607"/>
                <a:gd name="T60" fmla="*/ 0 w 431"/>
                <a:gd name="T61" fmla="*/ 279 h 607"/>
                <a:gd name="T62" fmla="*/ 1 w 431"/>
                <a:gd name="T63" fmla="*/ 250 h 607"/>
                <a:gd name="T64" fmla="*/ 7 w 431"/>
                <a:gd name="T65" fmla="*/ 224 h 607"/>
                <a:gd name="T66" fmla="*/ 17 w 431"/>
                <a:gd name="T67" fmla="*/ 198 h 607"/>
                <a:gd name="T68" fmla="*/ 33 w 431"/>
                <a:gd name="T69" fmla="*/ 173 h 607"/>
                <a:gd name="T70" fmla="*/ 54 w 431"/>
                <a:gd name="T71" fmla="*/ 148 h 607"/>
                <a:gd name="T72" fmla="*/ 77 w 431"/>
                <a:gd name="T73" fmla="*/ 121 h 607"/>
                <a:gd name="T74" fmla="*/ 107 w 431"/>
                <a:gd name="T75" fmla="*/ 94 h 607"/>
                <a:gd name="T76" fmla="*/ 141 w 431"/>
                <a:gd name="T77" fmla="*/ 66 h 607"/>
                <a:gd name="T78" fmla="*/ 179 w 431"/>
                <a:gd name="T79" fmla="*/ 37 h 607"/>
                <a:gd name="T80" fmla="*/ 227 w 431"/>
                <a:gd name="T81" fmla="*/ 0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31" h="607">
                  <a:moveTo>
                    <a:pt x="227" y="0"/>
                  </a:moveTo>
                  <a:lnTo>
                    <a:pt x="263" y="48"/>
                  </a:lnTo>
                  <a:lnTo>
                    <a:pt x="289" y="83"/>
                  </a:lnTo>
                  <a:lnTo>
                    <a:pt x="313" y="114"/>
                  </a:lnTo>
                  <a:lnTo>
                    <a:pt x="342" y="151"/>
                  </a:lnTo>
                  <a:lnTo>
                    <a:pt x="367" y="184"/>
                  </a:lnTo>
                  <a:lnTo>
                    <a:pt x="387" y="216"/>
                  </a:lnTo>
                  <a:lnTo>
                    <a:pt x="405" y="245"/>
                  </a:lnTo>
                  <a:lnTo>
                    <a:pt x="418" y="273"/>
                  </a:lnTo>
                  <a:lnTo>
                    <a:pt x="427" y="301"/>
                  </a:lnTo>
                  <a:lnTo>
                    <a:pt x="431" y="328"/>
                  </a:lnTo>
                  <a:lnTo>
                    <a:pt x="430" y="357"/>
                  </a:lnTo>
                  <a:lnTo>
                    <a:pt x="424" y="383"/>
                  </a:lnTo>
                  <a:lnTo>
                    <a:pt x="413" y="409"/>
                  </a:lnTo>
                  <a:lnTo>
                    <a:pt x="398" y="435"/>
                  </a:lnTo>
                  <a:lnTo>
                    <a:pt x="378" y="460"/>
                  </a:lnTo>
                  <a:lnTo>
                    <a:pt x="353" y="486"/>
                  </a:lnTo>
                  <a:lnTo>
                    <a:pt x="323" y="513"/>
                  </a:lnTo>
                  <a:lnTo>
                    <a:pt x="290" y="540"/>
                  </a:lnTo>
                  <a:lnTo>
                    <a:pt x="252" y="571"/>
                  </a:lnTo>
                  <a:lnTo>
                    <a:pt x="204" y="607"/>
                  </a:lnTo>
                  <a:lnTo>
                    <a:pt x="168" y="559"/>
                  </a:lnTo>
                  <a:lnTo>
                    <a:pt x="142" y="525"/>
                  </a:lnTo>
                  <a:lnTo>
                    <a:pt x="118" y="493"/>
                  </a:lnTo>
                  <a:lnTo>
                    <a:pt x="90" y="457"/>
                  </a:lnTo>
                  <a:lnTo>
                    <a:pt x="65" y="422"/>
                  </a:lnTo>
                  <a:lnTo>
                    <a:pt x="43" y="392"/>
                  </a:lnTo>
                  <a:lnTo>
                    <a:pt x="26" y="362"/>
                  </a:lnTo>
                  <a:lnTo>
                    <a:pt x="12" y="334"/>
                  </a:lnTo>
                  <a:lnTo>
                    <a:pt x="4" y="307"/>
                  </a:lnTo>
                  <a:lnTo>
                    <a:pt x="0" y="279"/>
                  </a:lnTo>
                  <a:lnTo>
                    <a:pt x="1" y="250"/>
                  </a:lnTo>
                  <a:lnTo>
                    <a:pt x="7" y="224"/>
                  </a:lnTo>
                  <a:lnTo>
                    <a:pt x="17" y="198"/>
                  </a:lnTo>
                  <a:lnTo>
                    <a:pt x="33" y="173"/>
                  </a:lnTo>
                  <a:lnTo>
                    <a:pt x="54" y="148"/>
                  </a:lnTo>
                  <a:lnTo>
                    <a:pt x="77" y="121"/>
                  </a:lnTo>
                  <a:lnTo>
                    <a:pt x="107" y="94"/>
                  </a:lnTo>
                  <a:lnTo>
                    <a:pt x="141" y="66"/>
                  </a:lnTo>
                  <a:lnTo>
                    <a:pt x="179" y="37"/>
                  </a:lnTo>
                  <a:lnTo>
                    <a:pt x="2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7" name="Group 178"/>
          <p:cNvGrpSpPr/>
          <p:nvPr/>
        </p:nvGrpSpPr>
        <p:grpSpPr>
          <a:xfrm>
            <a:off x="4659210" y="4450444"/>
            <a:ext cx="569913" cy="441325"/>
            <a:chOff x="1606550" y="5829301"/>
            <a:chExt cx="569913" cy="441325"/>
          </a:xfrm>
          <a:solidFill>
            <a:srgbClr val="000000"/>
          </a:solidFill>
        </p:grpSpPr>
        <p:sp>
          <p:nvSpPr>
            <p:cNvPr id="568" name="Freeform 95"/>
            <p:cNvSpPr>
              <a:spLocks/>
            </p:cNvSpPr>
            <p:nvPr/>
          </p:nvSpPr>
          <p:spPr bwMode="auto">
            <a:xfrm>
              <a:off x="1606550" y="5983288"/>
              <a:ext cx="569913" cy="287338"/>
            </a:xfrm>
            <a:custGeom>
              <a:avLst/>
              <a:gdLst>
                <a:gd name="T0" fmla="*/ 3291 w 3590"/>
                <a:gd name="T1" fmla="*/ 0 h 1807"/>
                <a:gd name="T2" fmla="*/ 3323 w 3590"/>
                <a:gd name="T3" fmla="*/ 10 h 1807"/>
                <a:gd name="T4" fmla="*/ 3346 w 3590"/>
                <a:gd name="T5" fmla="*/ 36 h 1807"/>
                <a:gd name="T6" fmla="*/ 3350 w 3590"/>
                <a:gd name="T7" fmla="*/ 70 h 1807"/>
                <a:gd name="T8" fmla="*/ 3332 w 3590"/>
                <a:gd name="T9" fmla="*/ 380 h 1807"/>
                <a:gd name="T10" fmla="*/ 3428 w 3590"/>
                <a:gd name="T11" fmla="*/ 331 h 1807"/>
                <a:gd name="T12" fmla="*/ 3533 w 3590"/>
                <a:gd name="T13" fmla="*/ 304 h 1807"/>
                <a:gd name="T14" fmla="*/ 3590 w 3590"/>
                <a:gd name="T15" fmla="*/ 420 h 1807"/>
                <a:gd name="T16" fmla="*/ 3499 w 3590"/>
                <a:gd name="T17" fmla="*/ 433 h 1807"/>
                <a:gd name="T18" fmla="*/ 3415 w 3590"/>
                <a:gd name="T19" fmla="*/ 470 h 1807"/>
                <a:gd name="T20" fmla="*/ 3343 w 3590"/>
                <a:gd name="T21" fmla="*/ 527 h 1807"/>
                <a:gd name="T22" fmla="*/ 3285 w 3590"/>
                <a:gd name="T23" fmla="*/ 603 h 1807"/>
                <a:gd name="T24" fmla="*/ 3244 w 3590"/>
                <a:gd name="T25" fmla="*/ 695 h 1807"/>
                <a:gd name="T26" fmla="*/ 3075 w 3590"/>
                <a:gd name="T27" fmla="*/ 1619 h 1807"/>
                <a:gd name="T28" fmla="*/ 3052 w 3590"/>
                <a:gd name="T29" fmla="*/ 1686 h 1807"/>
                <a:gd name="T30" fmla="*/ 3010 w 3590"/>
                <a:gd name="T31" fmla="*/ 1742 h 1807"/>
                <a:gd name="T32" fmla="*/ 2955 w 3590"/>
                <a:gd name="T33" fmla="*/ 1781 h 1807"/>
                <a:gd name="T34" fmla="*/ 2888 w 3590"/>
                <a:gd name="T35" fmla="*/ 1803 h 1807"/>
                <a:gd name="T36" fmla="*/ 738 w 3590"/>
                <a:gd name="T37" fmla="*/ 1807 h 1807"/>
                <a:gd name="T38" fmla="*/ 667 w 3590"/>
                <a:gd name="T39" fmla="*/ 1794 h 1807"/>
                <a:gd name="T40" fmla="*/ 606 w 3590"/>
                <a:gd name="T41" fmla="*/ 1764 h 1807"/>
                <a:gd name="T42" fmla="*/ 557 w 3590"/>
                <a:gd name="T43" fmla="*/ 1716 h 1807"/>
                <a:gd name="T44" fmla="*/ 524 w 3590"/>
                <a:gd name="T45" fmla="*/ 1653 h 1807"/>
                <a:gd name="T46" fmla="*/ 495 w 3590"/>
                <a:gd name="T47" fmla="*/ 1505 h 1807"/>
                <a:gd name="T48" fmla="*/ 1155 w 3590"/>
                <a:gd name="T49" fmla="*/ 1502 h 1807"/>
                <a:gd name="T50" fmla="*/ 1185 w 3590"/>
                <a:gd name="T51" fmla="*/ 1480 h 1807"/>
                <a:gd name="T52" fmla="*/ 1197 w 3590"/>
                <a:gd name="T53" fmla="*/ 1445 h 1807"/>
                <a:gd name="T54" fmla="*/ 1185 w 3590"/>
                <a:gd name="T55" fmla="*/ 1409 h 1807"/>
                <a:gd name="T56" fmla="*/ 1155 w 3590"/>
                <a:gd name="T57" fmla="*/ 1387 h 1807"/>
                <a:gd name="T58" fmla="*/ 473 w 3590"/>
                <a:gd name="T59" fmla="*/ 1384 h 1807"/>
                <a:gd name="T60" fmla="*/ 957 w 3590"/>
                <a:gd name="T61" fmla="*/ 1265 h 1807"/>
                <a:gd name="T62" fmla="*/ 993 w 3590"/>
                <a:gd name="T63" fmla="*/ 1253 h 1807"/>
                <a:gd name="T64" fmla="*/ 1014 w 3590"/>
                <a:gd name="T65" fmla="*/ 1223 h 1807"/>
                <a:gd name="T66" fmla="*/ 1014 w 3590"/>
                <a:gd name="T67" fmla="*/ 1185 h 1807"/>
                <a:gd name="T68" fmla="*/ 993 w 3590"/>
                <a:gd name="T69" fmla="*/ 1155 h 1807"/>
                <a:gd name="T70" fmla="*/ 957 w 3590"/>
                <a:gd name="T71" fmla="*/ 1144 h 1807"/>
                <a:gd name="T72" fmla="*/ 409 w 3590"/>
                <a:gd name="T73" fmla="*/ 1023 h 1807"/>
                <a:gd name="T74" fmla="*/ 856 w 3590"/>
                <a:gd name="T75" fmla="*/ 1020 h 1807"/>
                <a:gd name="T76" fmla="*/ 886 w 3590"/>
                <a:gd name="T77" fmla="*/ 998 h 1807"/>
                <a:gd name="T78" fmla="*/ 898 w 3590"/>
                <a:gd name="T79" fmla="*/ 963 h 1807"/>
                <a:gd name="T80" fmla="*/ 886 w 3590"/>
                <a:gd name="T81" fmla="*/ 927 h 1807"/>
                <a:gd name="T82" fmla="*/ 856 w 3590"/>
                <a:gd name="T83" fmla="*/ 905 h 1807"/>
                <a:gd name="T84" fmla="*/ 388 w 3590"/>
                <a:gd name="T85" fmla="*/ 903 h 1807"/>
                <a:gd name="T86" fmla="*/ 345 w 3590"/>
                <a:gd name="T87" fmla="*/ 690 h 1807"/>
                <a:gd name="T88" fmla="*/ 304 w 3590"/>
                <a:gd name="T89" fmla="*/ 600 h 1807"/>
                <a:gd name="T90" fmla="*/ 246 w 3590"/>
                <a:gd name="T91" fmla="*/ 525 h 1807"/>
                <a:gd name="T92" fmla="*/ 174 w 3590"/>
                <a:gd name="T93" fmla="*/ 469 h 1807"/>
                <a:gd name="T94" fmla="*/ 91 w 3590"/>
                <a:gd name="T95" fmla="*/ 433 h 1807"/>
                <a:gd name="T96" fmla="*/ 0 w 3590"/>
                <a:gd name="T97" fmla="*/ 420 h 1807"/>
                <a:gd name="T98" fmla="*/ 55 w 3590"/>
                <a:gd name="T99" fmla="*/ 304 h 1807"/>
                <a:gd name="T100" fmla="*/ 162 w 3590"/>
                <a:gd name="T101" fmla="*/ 331 h 1807"/>
                <a:gd name="T102" fmla="*/ 258 w 3590"/>
                <a:gd name="T103" fmla="*/ 382 h 1807"/>
                <a:gd name="T104" fmla="*/ 240 w 3590"/>
                <a:gd name="T105" fmla="*/ 70 h 1807"/>
                <a:gd name="T106" fmla="*/ 244 w 3590"/>
                <a:gd name="T107" fmla="*/ 36 h 1807"/>
                <a:gd name="T108" fmla="*/ 267 w 3590"/>
                <a:gd name="T109" fmla="*/ 10 h 1807"/>
                <a:gd name="T110" fmla="*/ 299 w 3590"/>
                <a:gd name="T111" fmla="*/ 0 h 1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90" h="1807">
                  <a:moveTo>
                    <a:pt x="299" y="0"/>
                  </a:moveTo>
                  <a:lnTo>
                    <a:pt x="3291" y="0"/>
                  </a:lnTo>
                  <a:lnTo>
                    <a:pt x="3308" y="2"/>
                  </a:lnTo>
                  <a:lnTo>
                    <a:pt x="3323" y="10"/>
                  </a:lnTo>
                  <a:lnTo>
                    <a:pt x="3337" y="21"/>
                  </a:lnTo>
                  <a:lnTo>
                    <a:pt x="3346" y="36"/>
                  </a:lnTo>
                  <a:lnTo>
                    <a:pt x="3351" y="52"/>
                  </a:lnTo>
                  <a:lnTo>
                    <a:pt x="3350" y="70"/>
                  </a:lnTo>
                  <a:lnTo>
                    <a:pt x="3289" y="414"/>
                  </a:lnTo>
                  <a:lnTo>
                    <a:pt x="3332" y="380"/>
                  </a:lnTo>
                  <a:lnTo>
                    <a:pt x="3378" y="352"/>
                  </a:lnTo>
                  <a:lnTo>
                    <a:pt x="3428" y="331"/>
                  </a:lnTo>
                  <a:lnTo>
                    <a:pt x="3479" y="314"/>
                  </a:lnTo>
                  <a:lnTo>
                    <a:pt x="3533" y="304"/>
                  </a:lnTo>
                  <a:lnTo>
                    <a:pt x="3590" y="301"/>
                  </a:lnTo>
                  <a:lnTo>
                    <a:pt x="3590" y="420"/>
                  </a:lnTo>
                  <a:lnTo>
                    <a:pt x="3543" y="424"/>
                  </a:lnTo>
                  <a:lnTo>
                    <a:pt x="3499" y="433"/>
                  </a:lnTo>
                  <a:lnTo>
                    <a:pt x="3455" y="449"/>
                  </a:lnTo>
                  <a:lnTo>
                    <a:pt x="3415" y="470"/>
                  </a:lnTo>
                  <a:lnTo>
                    <a:pt x="3378" y="496"/>
                  </a:lnTo>
                  <a:lnTo>
                    <a:pt x="3343" y="527"/>
                  </a:lnTo>
                  <a:lnTo>
                    <a:pt x="3313" y="563"/>
                  </a:lnTo>
                  <a:lnTo>
                    <a:pt x="3285" y="603"/>
                  </a:lnTo>
                  <a:lnTo>
                    <a:pt x="3263" y="647"/>
                  </a:lnTo>
                  <a:lnTo>
                    <a:pt x="3244" y="695"/>
                  </a:lnTo>
                  <a:lnTo>
                    <a:pt x="3230" y="747"/>
                  </a:lnTo>
                  <a:lnTo>
                    <a:pt x="3075" y="1619"/>
                  </a:lnTo>
                  <a:lnTo>
                    <a:pt x="3066" y="1653"/>
                  </a:lnTo>
                  <a:lnTo>
                    <a:pt x="3052" y="1686"/>
                  </a:lnTo>
                  <a:lnTo>
                    <a:pt x="3033" y="1716"/>
                  </a:lnTo>
                  <a:lnTo>
                    <a:pt x="3010" y="1742"/>
                  </a:lnTo>
                  <a:lnTo>
                    <a:pt x="2984" y="1764"/>
                  </a:lnTo>
                  <a:lnTo>
                    <a:pt x="2955" y="1781"/>
                  </a:lnTo>
                  <a:lnTo>
                    <a:pt x="2923" y="1794"/>
                  </a:lnTo>
                  <a:lnTo>
                    <a:pt x="2888" y="1803"/>
                  </a:lnTo>
                  <a:lnTo>
                    <a:pt x="2852" y="1807"/>
                  </a:lnTo>
                  <a:lnTo>
                    <a:pt x="738" y="1807"/>
                  </a:lnTo>
                  <a:lnTo>
                    <a:pt x="702" y="1803"/>
                  </a:lnTo>
                  <a:lnTo>
                    <a:pt x="667" y="1794"/>
                  </a:lnTo>
                  <a:lnTo>
                    <a:pt x="635" y="1781"/>
                  </a:lnTo>
                  <a:lnTo>
                    <a:pt x="606" y="1764"/>
                  </a:lnTo>
                  <a:lnTo>
                    <a:pt x="580" y="1742"/>
                  </a:lnTo>
                  <a:lnTo>
                    <a:pt x="557" y="1716"/>
                  </a:lnTo>
                  <a:lnTo>
                    <a:pt x="539" y="1686"/>
                  </a:lnTo>
                  <a:lnTo>
                    <a:pt x="524" y="1653"/>
                  </a:lnTo>
                  <a:lnTo>
                    <a:pt x="515" y="1619"/>
                  </a:lnTo>
                  <a:lnTo>
                    <a:pt x="495" y="1505"/>
                  </a:lnTo>
                  <a:lnTo>
                    <a:pt x="1137" y="1505"/>
                  </a:lnTo>
                  <a:lnTo>
                    <a:pt x="1155" y="1502"/>
                  </a:lnTo>
                  <a:lnTo>
                    <a:pt x="1172" y="1493"/>
                  </a:lnTo>
                  <a:lnTo>
                    <a:pt x="1185" y="1480"/>
                  </a:lnTo>
                  <a:lnTo>
                    <a:pt x="1193" y="1464"/>
                  </a:lnTo>
                  <a:lnTo>
                    <a:pt x="1197" y="1445"/>
                  </a:lnTo>
                  <a:lnTo>
                    <a:pt x="1193" y="1426"/>
                  </a:lnTo>
                  <a:lnTo>
                    <a:pt x="1185" y="1409"/>
                  </a:lnTo>
                  <a:lnTo>
                    <a:pt x="1172" y="1396"/>
                  </a:lnTo>
                  <a:lnTo>
                    <a:pt x="1155" y="1387"/>
                  </a:lnTo>
                  <a:lnTo>
                    <a:pt x="1137" y="1384"/>
                  </a:lnTo>
                  <a:lnTo>
                    <a:pt x="473" y="1384"/>
                  </a:lnTo>
                  <a:lnTo>
                    <a:pt x="451" y="1265"/>
                  </a:lnTo>
                  <a:lnTo>
                    <a:pt x="957" y="1265"/>
                  </a:lnTo>
                  <a:lnTo>
                    <a:pt x="976" y="1261"/>
                  </a:lnTo>
                  <a:lnTo>
                    <a:pt x="993" y="1253"/>
                  </a:lnTo>
                  <a:lnTo>
                    <a:pt x="1005" y="1239"/>
                  </a:lnTo>
                  <a:lnTo>
                    <a:pt x="1014" y="1223"/>
                  </a:lnTo>
                  <a:lnTo>
                    <a:pt x="1017" y="1204"/>
                  </a:lnTo>
                  <a:lnTo>
                    <a:pt x="1014" y="1185"/>
                  </a:lnTo>
                  <a:lnTo>
                    <a:pt x="1005" y="1168"/>
                  </a:lnTo>
                  <a:lnTo>
                    <a:pt x="993" y="1155"/>
                  </a:lnTo>
                  <a:lnTo>
                    <a:pt x="976" y="1146"/>
                  </a:lnTo>
                  <a:lnTo>
                    <a:pt x="957" y="1144"/>
                  </a:lnTo>
                  <a:lnTo>
                    <a:pt x="431" y="1144"/>
                  </a:lnTo>
                  <a:lnTo>
                    <a:pt x="409" y="1023"/>
                  </a:lnTo>
                  <a:lnTo>
                    <a:pt x="838" y="1023"/>
                  </a:lnTo>
                  <a:lnTo>
                    <a:pt x="856" y="1020"/>
                  </a:lnTo>
                  <a:lnTo>
                    <a:pt x="872" y="1012"/>
                  </a:lnTo>
                  <a:lnTo>
                    <a:pt x="886" y="998"/>
                  </a:lnTo>
                  <a:lnTo>
                    <a:pt x="894" y="982"/>
                  </a:lnTo>
                  <a:lnTo>
                    <a:pt x="898" y="963"/>
                  </a:lnTo>
                  <a:lnTo>
                    <a:pt x="894" y="944"/>
                  </a:lnTo>
                  <a:lnTo>
                    <a:pt x="886" y="927"/>
                  </a:lnTo>
                  <a:lnTo>
                    <a:pt x="872" y="914"/>
                  </a:lnTo>
                  <a:lnTo>
                    <a:pt x="856" y="905"/>
                  </a:lnTo>
                  <a:lnTo>
                    <a:pt x="838" y="903"/>
                  </a:lnTo>
                  <a:lnTo>
                    <a:pt x="388" y="903"/>
                  </a:lnTo>
                  <a:lnTo>
                    <a:pt x="359" y="740"/>
                  </a:lnTo>
                  <a:lnTo>
                    <a:pt x="345" y="690"/>
                  </a:lnTo>
                  <a:lnTo>
                    <a:pt x="326" y="643"/>
                  </a:lnTo>
                  <a:lnTo>
                    <a:pt x="304" y="600"/>
                  </a:lnTo>
                  <a:lnTo>
                    <a:pt x="276" y="560"/>
                  </a:lnTo>
                  <a:lnTo>
                    <a:pt x="246" y="525"/>
                  </a:lnTo>
                  <a:lnTo>
                    <a:pt x="212" y="495"/>
                  </a:lnTo>
                  <a:lnTo>
                    <a:pt x="174" y="469"/>
                  </a:lnTo>
                  <a:lnTo>
                    <a:pt x="134" y="448"/>
                  </a:lnTo>
                  <a:lnTo>
                    <a:pt x="91" y="433"/>
                  </a:lnTo>
                  <a:lnTo>
                    <a:pt x="47" y="424"/>
                  </a:lnTo>
                  <a:lnTo>
                    <a:pt x="0" y="420"/>
                  </a:lnTo>
                  <a:lnTo>
                    <a:pt x="0" y="301"/>
                  </a:lnTo>
                  <a:lnTo>
                    <a:pt x="55" y="304"/>
                  </a:lnTo>
                  <a:lnTo>
                    <a:pt x="110" y="314"/>
                  </a:lnTo>
                  <a:lnTo>
                    <a:pt x="162" y="331"/>
                  </a:lnTo>
                  <a:lnTo>
                    <a:pt x="211" y="354"/>
                  </a:lnTo>
                  <a:lnTo>
                    <a:pt x="258" y="382"/>
                  </a:lnTo>
                  <a:lnTo>
                    <a:pt x="301" y="415"/>
                  </a:lnTo>
                  <a:lnTo>
                    <a:pt x="240" y="70"/>
                  </a:lnTo>
                  <a:lnTo>
                    <a:pt x="239" y="52"/>
                  </a:lnTo>
                  <a:lnTo>
                    <a:pt x="244" y="36"/>
                  </a:lnTo>
                  <a:lnTo>
                    <a:pt x="253" y="21"/>
                  </a:lnTo>
                  <a:lnTo>
                    <a:pt x="267" y="10"/>
                  </a:lnTo>
                  <a:lnTo>
                    <a:pt x="282" y="2"/>
                  </a:lnTo>
                  <a:lnTo>
                    <a:pt x="2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96"/>
            <p:cNvSpPr>
              <a:spLocks/>
            </p:cNvSpPr>
            <p:nvPr/>
          </p:nvSpPr>
          <p:spPr bwMode="auto">
            <a:xfrm>
              <a:off x="1697038" y="5916613"/>
              <a:ext cx="388938" cy="9525"/>
            </a:xfrm>
            <a:custGeom>
              <a:avLst/>
              <a:gdLst>
                <a:gd name="T0" fmla="*/ 60 w 2444"/>
                <a:gd name="T1" fmla="*/ 0 h 60"/>
                <a:gd name="T2" fmla="*/ 2384 w 2444"/>
                <a:gd name="T3" fmla="*/ 0 h 60"/>
                <a:gd name="T4" fmla="*/ 2444 w 2444"/>
                <a:gd name="T5" fmla="*/ 60 h 60"/>
                <a:gd name="T6" fmla="*/ 0 w 2444"/>
                <a:gd name="T7" fmla="*/ 60 h 60"/>
                <a:gd name="T8" fmla="*/ 60 w 2444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4" h="60">
                  <a:moveTo>
                    <a:pt x="60" y="0"/>
                  </a:moveTo>
                  <a:lnTo>
                    <a:pt x="2384" y="0"/>
                  </a:lnTo>
                  <a:lnTo>
                    <a:pt x="2444" y="60"/>
                  </a:lnTo>
                  <a:lnTo>
                    <a:pt x="0" y="60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97"/>
            <p:cNvSpPr>
              <a:spLocks/>
            </p:cNvSpPr>
            <p:nvPr/>
          </p:nvSpPr>
          <p:spPr bwMode="auto">
            <a:xfrm>
              <a:off x="1663700" y="5945188"/>
              <a:ext cx="455613" cy="28575"/>
            </a:xfrm>
            <a:custGeom>
              <a:avLst/>
              <a:gdLst>
                <a:gd name="T0" fmla="*/ 95 w 2872"/>
                <a:gd name="T1" fmla="*/ 0 h 181"/>
                <a:gd name="T2" fmla="*/ 2777 w 2872"/>
                <a:gd name="T3" fmla="*/ 0 h 181"/>
                <a:gd name="T4" fmla="*/ 2855 w 2872"/>
                <a:gd name="T5" fmla="*/ 78 h 181"/>
                <a:gd name="T6" fmla="*/ 2865 w 2872"/>
                <a:gd name="T7" fmla="*/ 92 h 181"/>
                <a:gd name="T8" fmla="*/ 2871 w 2872"/>
                <a:gd name="T9" fmla="*/ 108 h 181"/>
                <a:gd name="T10" fmla="*/ 2872 w 2872"/>
                <a:gd name="T11" fmla="*/ 126 h 181"/>
                <a:gd name="T12" fmla="*/ 2868 w 2872"/>
                <a:gd name="T13" fmla="*/ 143 h 181"/>
                <a:gd name="T14" fmla="*/ 2858 w 2872"/>
                <a:gd name="T15" fmla="*/ 159 h 181"/>
                <a:gd name="T16" fmla="*/ 2846 w 2872"/>
                <a:gd name="T17" fmla="*/ 170 h 181"/>
                <a:gd name="T18" fmla="*/ 2830 w 2872"/>
                <a:gd name="T19" fmla="*/ 177 h 181"/>
                <a:gd name="T20" fmla="*/ 2812 w 2872"/>
                <a:gd name="T21" fmla="*/ 181 h 181"/>
                <a:gd name="T22" fmla="*/ 60 w 2872"/>
                <a:gd name="T23" fmla="*/ 181 h 181"/>
                <a:gd name="T24" fmla="*/ 42 w 2872"/>
                <a:gd name="T25" fmla="*/ 177 h 181"/>
                <a:gd name="T26" fmla="*/ 26 w 2872"/>
                <a:gd name="T27" fmla="*/ 170 h 181"/>
                <a:gd name="T28" fmla="*/ 14 w 2872"/>
                <a:gd name="T29" fmla="*/ 159 h 181"/>
                <a:gd name="T30" fmla="*/ 4 w 2872"/>
                <a:gd name="T31" fmla="*/ 143 h 181"/>
                <a:gd name="T32" fmla="*/ 0 w 2872"/>
                <a:gd name="T33" fmla="*/ 126 h 181"/>
                <a:gd name="T34" fmla="*/ 1 w 2872"/>
                <a:gd name="T35" fmla="*/ 108 h 181"/>
                <a:gd name="T36" fmla="*/ 7 w 2872"/>
                <a:gd name="T37" fmla="*/ 92 h 181"/>
                <a:gd name="T38" fmla="*/ 17 w 2872"/>
                <a:gd name="T39" fmla="*/ 78 h 181"/>
                <a:gd name="T40" fmla="*/ 95 w 2872"/>
                <a:gd name="T41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72" h="181">
                  <a:moveTo>
                    <a:pt x="95" y="0"/>
                  </a:moveTo>
                  <a:lnTo>
                    <a:pt x="2777" y="0"/>
                  </a:lnTo>
                  <a:lnTo>
                    <a:pt x="2855" y="78"/>
                  </a:lnTo>
                  <a:lnTo>
                    <a:pt x="2865" y="92"/>
                  </a:lnTo>
                  <a:lnTo>
                    <a:pt x="2871" y="108"/>
                  </a:lnTo>
                  <a:lnTo>
                    <a:pt x="2872" y="126"/>
                  </a:lnTo>
                  <a:lnTo>
                    <a:pt x="2868" y="143"/>
                  </a:lnTo>
                  <a:lnTo>
                    <a:pt x="2858" y="159"/>
                  </a:lnTo>
                  <a:lnTo>
                    <a:pt x="2846" y="170"/>
                  </a:lnTo>
                  <a:lnTo>
                    <a:pt x="2830" y="177"/>
                  </a:lnTo>
                  <a:lnTo>
                    <a:pt x="2812" y="181"/>
                  </a:lnTo>
                  <a:lnTo>
                    <a:pt x="60" y="181"/>
                  </a:lnTo>
                  <a:lnTo>
                    <a:pt x="42" y="177"/>
                  </a:lnTo>
                  <a:lnTo>
                    <a:pt x="26" y="170"/>
                  </a:lnTo>
                  <a:lnTo>
                    <a:pt x="14" y="159"/>
                  </a:lnTo>
                  <a:lnTo>
                    <a:pt x="4" y="143"/>
                  </a:lnTo>
                  <a:lnTo>
                    <a:pt x="0" y="126"/>
                  </a:lnTo>
                  <a:lnTo>
                    <a:pt x="1" y="108"/>
                  </a:lnTo>
                  <a:lnTo>
                    <a:pt x="7" y="92"/>
                  </a:lnTo>
                  <a:lnTo>
                    <a:pt x="17" y="78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98"/>
            <p:cNvSpPr>
              <a:spLocks noEditPoints="1"/>
            </p:cNvSpPr>
            <p:nvPr/>
          </p:nvSpPr>
          <p:spPr bwMode="auto">
            <a:xfrm>
              <a:off x="1725613" y="5829301"/>
              <a:ext cx="331788" cy="68263"/>
            </a:xfrm>
            <a:custGeom>
              <a:avLst/>
              <a:gdLst>
                <a:gd name="T0" fmla="*/ 1042 w 2084"/>
                <a:gd name="T1" fmla="*/ 122 h 423"/>
                <a:gd name="T2" fmla="*/ 1015 w 2084"/>
                <a:gd name="T3" fmla="*/ 125 h 423"/>
                <a:gd name="T4" fmla="*/ 990 w 2084"/>
                <a:gd name="T5" fmla="*/ 134 h 423"/>
                <a:gd name="T6" fmla="*/ 967 w 2084"/>
                <a:gd name="T7" fmla="*/ 148 h 423"/>
                <a:gd name="T8" fmla="*/ 948 w 2084"/>
                <a:gd name="T9" fmla="*/ 167 h 423"/>
                <a:gd name="T10" fmla="*/ 934 w 2084"/>
                <a:gd name="T11" fmla="*/ 189 h 423"/>
                <a:gd name="T12" fmla="*/ 926 w 2084"/>
                <a:gd name="T13" fmla="*/ 214 h 423"/>
                <a:gd name="T14" fmla="*/ 922 w 2084"/>
                <a:gd name="T15" fmla="*/ 241 h 423"/>
                <a:gd name="T16" fmla="*/ 1162 w 2084"/>
                <a:gd name="T17" fmla="*/ 241 h 423"/>
                <a:gd name="T18" fmla="*/ 1158 w 2084"/>
                <a:gd name="T19" fmla="*/ 214 h 423"/>
                <a:gd name="T20" fmla="*/ 1150 w 2084"/>
                <a:gd name="T21" fmla="*/ 189 h 423"/>
                <a:gd name="T22" fmla="*/ 1136 w 2084"/>
                <a:gd name="T23" fmla="*/ 167 h 423"/>
                <a:gd name="T24" fmla="*/ 1117 w 2084"/>
                <a:gd name="T25" fmla="*/ 148 h 423"/>
                <a:gd name="T26" fmla="*/ 1094 w 2084"/>
                <a:gd name="T27" fmla="*/ 134 h 423"/>
                <a:gd name="T28" fmla="*/ 1069 w 2084"/>
                <a:gd name="T29" fmla="*/ 125 h 423"/>
                <a:gd name="T30" fmla="*/ 1042 w 2084"/>
                <a:gd name="T31" fmla="*/ 122 h 423"/>
                <a:gd name="T32" fmla="*/ 1042 w 2084"/>
                <a:gd name="T33" fmla="*/ 0 h 423"/>
                <a:gd name="T34" fmla="*/ 1081 w 2084"/>
                <a:gd name="T35" fmla="*/ 4 h 423"/>
                <a:gd name="T36" fmla="*/ 1117 w 2084"/>
                <a:gd name="T37" fmla="*/ 13 h 423"/>
                <a:gd name="T38" fmla="*/ 1152 w 2084"/>
                <a:gd name="T39" fmla="*/ 28 h 423"/>
                <a:gd name="T40" fmla="*/ 1183 w 2084"/>
                <a:gd name="T41" fmla="*/ 47 h 423"/>
                <a:gd name="T42" fmla="*/ 1211 w 2084"/>
                <a:gd name="T43" fmla="*/ 71 h 423"/>
                <a:gd name="T44" fmla="*/ 1235 w 2084"/>
                <a:gd name="T45" fmla="*/ 100 h 423"/>
                <a:gd name="T46" fmla="*/ 1254 w 2084"/>
                <a:gd name="T47" fmla="*/ 131 h 423"/>
                <a:gd name="T48" fmla="*/ 1269 w 2084"/>
                <a:gd name="T49" fmla="*/ 166 h 423"/>
                <a:gd name="T50" fmla="*/ 1278 w 2084"/>
                <a:gd name="T51" fmla="*/ 203 h 423"/>
                <a:gd name="T52" fmla="*/ 1281 w 2084"/>
                <a:gd name="T53" fmla="*/ 241 h 423"/>
                <a:gd name="T54" fmla="*/ 1810 w 2084"/>
                <a:gd name="T55" fmla="*/ 241 h 423"/>
                <a:gd name="T56" fmla="*/ 1846 w 2084"/>
                <a:gd name="T57" fmla="*/ 244 h 423"/>
                <a:gd name="T58" fmla="*/ 1881 w 2084"/>
                <a:gd name="T59" fmla="*/ 253 h 423"/>
                <a:gd name="T60" fmla="*/ 1913 w 2084"/>
                <a:gd name="T61" fmla="*/ 266 h 423"/>
                <a:gd name="T62" fmla="*/ 1944 w 2084"/>
                <a:gd name="T63" fmla="*/ 285 h 423"/>
                <a:gd name="T64" fmla="*/ 1971 w 2084"/>
                <a:gd name="T65" fmla="*/ 309 h 423"/>
                <a:gd name="T66" fmla="*/ 2084 w 2084"/>
                <a:gd name="T67" fmla="*/ 423 h 423"/>
                <a:gd name="T68" fmla="*/ 0 w 2084"/>
                <a:gd name="T69" fmla="*/ 423 h 423"/>
                <a:gd name="T70" fmla="*/ 113 w 2084"/>
                <a:gd name="T71" fmla="*/ 309 h 423"/>
                <a:gd name="T72" fmla="*/ 140 w 2084"/>
                <a:gd name="T73" fmla="*/ 285 h 423"/>
                <a:gd name="T74" fmla="*/ 171 w 2084"/>
                <a:gd name="T75" fmla="*/ 266 h 423"/>
                <a:gd name="T76" fmla="*/ 203 w 2084"/>
                <a:gd name="T77" fmla="*/ 253 h 423"/>
                <a:gd name="T78" fmla="*/ 238 w 2084"/>
                <a:gd name="T79" fmla="*/ 244 h 423"/>
                <a:gd name="T80" fmla="*/ 274 w 2084"/>
                <a:gd name="T81" fmla="*/ 241 h 423"/>
                <a:gd name="T82" fmla="*/ 803 w 2084"/>
                <a:gd name="T83" fmla="*/ 241 h 423"/>
                <a:gd name="T84" fmla="*/ 806 w 2084"/>
                <a:gd name="T85" fmla="*/ 203 h 423"/>
                <a:gd name="T86" fmla="*/ 815 w 2084"/>
                <a:gd name="T87" fmla="*/ 166 h 423"/>
                <a:gd name="T88" fmla="*/ 830 w 2084"/>
                <a:gd name="T89" fmla="*/ 131 h 423"/>
                <a:gd name="T90" fmla="*/ 849 w 2084"/>
                <a:gd name="T91" fmla="*/ 100 h 423"/>
                <a:gd name="T92" fmla="*/ 873 w 2084"/>
                <a:gd name="T93" fmla="*/ 71 h 423"/>
                <a:gd name="T94" fmla="*/ 901 w 2084"/>
                <a:gd name="T95" fmla="*/ 47 h 423"/>
                <a:gd name="T96" fmla="*/ 932 w 2084"/>
                <a:gd name="T97" fmla="*/ 28 h 423"/>
                <a:gd name="T98" fmla="*/ 967 w 2084"/>
                <a:gd name="T99" fmla="*/ 13 h 423"/>
                <a:gd name="T100" fmla="*/ 1003 w 2084"/>
                <a:gd name="T101" fmla="*/ 4 h 423"/>
                <a:gd name="T102" fmla="*/ 1042 w 2084"/>
                <a:gd name="T103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84" h="423">
                  <a:moveTo>
                    <a:pt x="1042" y="122"/>
                  </a:moveTo>
                  <a:lnTo>
                    <a:pt x="1015" y="125"/>
                  </a:lnTo>
                  <a:lnTo>
                    <a:pt x="990" y="134"/>
                  </a:lnTo>
                  <a:lnTo>
                    <a:pt x="967" y="148"/>
                  </a:lnTo>
                  <a:lnTo>
                    <a:pt x="948" y="167"/>
                  </a:lnTo>
                  <a:lnTo>
                    <a:pt x="934" y="189"/>
                  </a:lnTo>
                  <a:lnTo>
                    <a:pt x="926" y="214"/>
                  </a:lnTo>
                  <a:lnTo>
                    <a:pt x="922" y="241"/>
                  </a:lnTo>
                  <a:lnTo>
                    <a:pt x="1162" y="241"/>
                  </a:lnTo>
                  <a:lnTo>
                    <a:pt x="1158" y="214"/>
                  </a:lnTo>
                  <a:lnTo>
                    <a:pt x="1150" y="189"/>
                  </a:lnTo>
                  <a:lnTo>
                    <a:pt x="1136" y="167"/>
                  </a:lnTo>
                  <a:lnTo>
                    <a:pt x="1117" y="148"/>
                  </a:lnTo>
                  <a:lnTo>
                    <a:pt x="1094" y="134"/>
                  </a:lnTo>
                  <a:lnTo>
                    <a:pt x="1069" y="125"/>
                  </a:lnTo>
                  <a:lnTo>
                    <a:pt x="1042" y="122"/>
                  </a:lnTo>
                  <a:close/>
                  <a:moveTo>
                    <a:pt x="1042" y="0"/>
                  </a:moveTo>
                  <a:lnTo>
                    <a:pt x="1081" y="4"/>
                  </a:lnTo>
                  <a:lnTo>
                    <a:pt x="1117" y="13"/>
                  </a:lnTo>
                  <a:lnTo>
                    <a:pt x="1152" y="28"/>
                  </a:lnTo>
                  <a:lnTo>
                    <a:pt x="1183" y="47"/>
                  </a:lnTo>
                  <a:lnTo>
                    <a:pt x="1211" y="71"/>
                  </a:lnTo>
                  <a:lnTo>
                    <a:pt x="1235" y="100"/>
                  </a:lnTo>
                  <a:lnTo>
                    <a:pt x="1254" y="131"/>
                  </a:lnTo>
                  <a:lnTo>
                    <a:pt x="1269" y="166"/>
                  </a:lnTo>
                  <a:lnTo>
                    <a:pt x="1278" y="203"/>
                  </a:lnTo>
                  <a:lnTo>
                    <a:pt x="1281" y="241"/>
                  </a:lnTo>
                  <a:lnTo>
                    <a:pt x="1810" y="241"/>
                  </a:lnTo>
                  <a:lnTo>
                    <a:pt x="1846" y="244"/>
                  </a:lnTo>
                  <a:lnTo>
                    <a:pt x="1881" y="253"/>
                  </a:lnTo>
                  <a:lnTo>
                    <a:pt x="1913" y="266"/>
                  </a:lnTo>
                  <a:lnTo>
                    <a:pt x="1944" y="285"/>
                  </a:lnTo>
                  <a:lnTo>
                    <a:pt x="1971" y="309"/>
                  </a:lnTo>
                  <a:lnTo>
                    <a:pt x="2084" y="423"/>
                  </a:lnTo>
                  <a:lnTo>
                    <a:pt x="0" y="423"/>
                  </a:lnTo>
                  <a:lnTo>
                    <a:pt x="113" y="309"/>
                  </a:lnTo>
                  <a:lnTo>
                    <a:pt x="140" y="285"/>
                  </a:lnTo>
                  <a:lnTo>
                    <a:pt x="171" y="266"/>
                  </a:lnTo>
                  <a:lnTo>
                    <a:pt x="203" y="253"/>
                  </a:lnTo>
                  <a:lnTo>
                    <a:pt x="238" y="244"/>
                  </a:lnTo>
                  <a:lnTo>
                    <a:pt x="274" y="241"/>
                  </a:lnTo>
                  <a:lnTo>
                    <a:pt x="803" y="241"/>
                  </a:lnTo>
                  <a:lnTo>
                    <a:pt x="806" y="203"/>
                  </a:lnTo>
                  <a:lnTo>
                    <a:pt x="815" y="166"/>
                  </a:lnTo>
                  <a:lnTo>
                    <a:pt x="830" y="131"/>
                  </a:lnTo>
                  <a:lnTo>
                    <a:pt x="849" y="100"/>
                  </a:lnTo>
                  <a:lnTo>
                    <a:pt x="873" y="71"/>
                  </a:lnTo>
                  <a:lnTo>
                    <a:pt x="901" y="47"/>
                  </a:lnTo>
                  <a:lnTo>
                    <a:pt x="932" y="28"/>
                  </a:lnTo>
                  <a:lnTo>
                    <a:pt x="967" y="13"/>
                  </a:lnTo>
                  <a:lnTo>
                    <a:pt x="1003" y="4"/>
                  </a:lnTo>
                  <a:lnTo>
                    <a:pt x="10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2" name="Group 180"/>
          <p:cNvGrpSpPr/>
          <p:nvPr/>
        </p:nvGrpSpPr>
        <p:grpSpPr>
          <a:xfrm>
            <a:off x="3762610" y="4434568"/>
            <a:ext cx="492125" cy="484187"/>
            <a:chOff x="688975" y="5813425"/>
            <a:chExt cx="492125" cy="484187"/>
          </a:xfrm>
          <a:solidFill>
            <a:srgbClr val="000000"/>
          </a:solidFill>
        </p:grpSpPr>
        <p:sp>
          <p:nvSpPr>
            <p:cNvPr id="573" name="Freeform 103"/>
            <p:cNvSpPr>
              <a:spLocks noEditPoints="1"/>
            </p:cNvSpPr>
            <p:nvPr/>
          </p:nvSpPr>
          <p:spPr bwMode="auto">
            <a:xfrm>
              <a:off x="688975" y="5813425"/>
              <a:ext cx="492125" cy="484187"/>
            </a:xfrm>
            <a:custGeom>
              <a:avLst/>
              <a:gdLst>
                <a:gd name="T0" fmla="*/ 1764 w 3409"/>
                <a:gd name="T1" fmla="*/ 201 h 3352"/>
                <a:gd name="T2" fmla="*/ 1360 w 3409"/>
                <a:gd name="T3" fmla="*/ 414 h 3352"/>
                <a:gd name="T4" fmla="*/ 1182 w 3409"/>
                <a:gd name="T5" fmla="*/ 705 h 3352"/>
                <a:gd name="T6" fmla="*/ 1213 w 3409"/>
                <a:gd name="T7" fmla="*/ 1080 h 3352"/>
                <a:gd name="T8" fmla="*/ 1277 w 3409"/>
                <a:gd name="T9" fmla="*/ 1420 h 3352"/>
                <a:gd name="T10" fmla="*/ 1149 w 3409"/>
                <a:gd name="T11" fmla="*/ 1719 h 3352"/>
                <a:gd name="T12" fmla="*/ 867 w 3409"/>
                <a:gd name="T13" fmla="*/ 1897 h 3352"/>
                <a:gd name="T14" fmla="*/ 525 w 3409"/>
                <a:gd name="T15" fmla="*/ 1905 h 3352"/>
                <a:gd name="T16" fmla="*/ 333 w 3409"/>
                <a:gd name="T17" fmla="*/ 1937 h 3352"/>
                <a:gd name="T18" fmla="*/ 173 w 3409"/>
                <a:gd name="T19" fmla="*/ 2074 h 3352"/>
                <a:gd name="T20" fmla="*/ 134 w 3409"/>
                <a:gd name="T21" fmla="*/ 2337 h 3352"/>
                <a:gd name="T22" fmla="*/ 195 w 3409"/>
                <a:gd name="T23" fmla="*/ 2579 h 3352"/>
                <a:gd name="T24" fmla="*/ 284 w 3409"/>
                <a:gd name="T25" fmla="*/ 2715 h 3352"/>
                <a:gd name="T26" fmla="*/ 491 w 3409"/>
                <a:gd name="T27" fmla="*/ 2931 h 3352"/>
                <a:gd name="T28" fmla="*/ 828 w 3409"/>
                <a:gd name="T29" fmla="*/ 3132 h 3352"/>
                <a:gd name="T30" fmla="*/ 1238 w 3409"/>
                <a:gd name="T31" fmla="*/ 3212 h 3352"/>
                <a:gd name="T32" fmla="*/ 1512 w 3409"/>
                <a:gd name="T33" fmla="*/ 3221 h 3352"/>
                <a:gd name="T34" fmla="*/ 1771 w 3409"/>
                <a:gd name="T35" fmla="*/ 3200 h 3352"/>
                <a:gd name="T36" fmla="*/ 2102 w 3409"/>
                <a:gd name="T37" fmla="*/ 3134 h 3352"/>
                <a:gd name="T38" fmla="*/ 2458 w 3409"/>
                <a:gd name="T39" fmla="*/ 2998 h 3352"/>
                <a:gd name="T40" fmla="*/ 2798 w 3409"/>
                <a:gd name="T41" fmla="*/ 2768 h 3352"/>
                <a:gd name="T42" fmla="*/ 3077 w 3409"/>
                <a:gd name="T43" fmla="*/ 2421 h 3352"/>
                <a:gd name="T44" fmla="*/ 3253 w 3409"/>
                <a:gd name="T45" fmla="*/ 1920 h 3352"/>
                <a:gd name="T46" fmla="*/ 3239 w 3409"/>
                <a:gd name="T47" fmla="*/ 1275 h 3352"/>
                <a:gd name="T48" fmla="*/ 3069 w 3409"/>
                <a:gd name="T49" fmla="*/ 798 h 3352"/>
                <a:gd name="T50" fmla="*/ 2873 w 3409"/>
                <a:gd name="T51" fmla="*/ 493 h 3352"/>
                <a:gd name="T52" fmla="*/ 2597 w 3409"/>
                <a:gd name="T53" fmla="*/ 250 h 3352"/>
                <a:gd name="T54" fmla="*/ 2228 w 3409"/>
                <a:gd name="T55" fmla="*/ 134 h 3352"/>
                <a:gd name="T56" fmla="*/ 2437 w 3409"/>
                <a:gd name="T57" fmla="*/ 39 h 3352"/>
                <a:gd name="T58" fmla="*/ 2779 w 3409"/>
                <a:gd name="T59" fmla="*/ 215 h 3352"/>
                <a:gd name="T60" fmla="*/ 3035 w 3409"/>
                <a:gd name="T61" fmla="*/ 488 h 3352"/>
                <a:gd name="T62" fmla="*/ 3216 w 3409"/>
                <a:gd name="T63" fmla="*/ 801 h 3352"/>
                <a:gd name="T64" fmla="*/ 3382 w 3409"/>
                <a:gd name="T65" fmla="*/ 1323 h 3352"/>
                <a:gd name="T66" fmla="*/ 3381 w 3409"/>
                <a:gd name="T67" fmla="*/ 1953 h 3352"/>
                <a:gd name="T68" fmla="*/ 3203 w 3409"/>
                <a:gd name="T69" fmla="*/ 2465 h 3352"/>
                <a:gd name="T70" fmla="*/ 2925 w 3409"/>
                <a:gd name="T71" fmla="*/ 2831 h 3352"/>
                <a:gd name="T72" fmla="*/ 2585 w 3409"/>
                <a:gd name="T73" fmla="*/ 3081 h 3352"/>
                <a:gd name="T74" fmla="*/ 2222 w 3409"/>
                <a:gd name="T75" fmla="*/ 3235 h 3352"/>
                <a:gd name="T76" fmla="*/ 1876 w 3409"/>
                <a:gd name="T77" fmla="*/ 3317 h 3352"/>
                <a:gd name="T78" fmla="*/ 1589 w 3409"/>
                <a:gd name="T79" fmla="*/ 3348 h 3352"/>
                <a:gd name="T80" fmla="*/ 1311 w 3409"/>
                <a:gd name="T81" fmla="*/ 3349 h 3352"/>
                <a:gd name="T82" fmla="*/ 930 w 3409"/>
                <a:gd name="T83" fmla="*/ 3301 h 3352"/>
                <a:gd name="T84" fmla="*/ 526 w 3409"/>
                <a:gd name="T85" fmla="*/ 3120 h 3352"/>
                <a:gd name="T86" fmla="*/ 255 w 3409"/>
                <a:gd name="T87" fmla="*/ 2886 h 3352"/>
                <a:gd name="T88" fmla="*/ 108 w 3409"/>
                <a:gd name="T89" fmla="*/ 2690 h 3352"/>
                <a:gd name="T90" fmla="*/ 46 w 3409"/>
                <a:gd name="T91" fmla="*/ 2548 h 3352"/>
                <a:gd name="T92" fmla="*/ 3 w 3409"/>
                <a:gd name="T93" fmla="*/ 2190 h 3352"/>
                <a:gd name="T94" fmla="*/ 115 w 3409"/>
                <a:gd name="T95" fmla="*/ 1929 h 3352"/>
                <a:gd name="T96" fmla="*/ 363 w 3409"/>
                <a:gd name="T97" fmla="*/ 1791 h 3352"/>
                <a:gd name="T98" fmla="*/ 705 w 3409"/>
                <a:gd name="T99" fmla="*/ 1787 h 3352"/>
                <a:gd name="T100" fmla="*/ 975 w 3409"/>
                <a:gd name="T101" fmla="*/ 1703 h 3352"/>
                <a:gd name="T102" fmla="*/ 1134 w 3409"/>
                <a:gd name="T103" fmla="*/ 1473 h 3352"/>
                <a:gd name="T104" fmla="*/ 1117 w 3409"/>
                <a:gd name="T105" fmla="*/ 1199 h 3352"/>
                <a:gd name="T106" fmla="*/ 1040 w 3409"/>
                <a:gd name="T107" fmla="*/ 785 h 3352"/>
                <a:gd name="T108" fmla="*/ 1160 w 3409"/>
                <a:gd name="T109" fmla="*/ 443 h 3352"/>
                <a:gd name="T110" fmla="*/ 1470 w 3409"/>
                <a:gd name="T111" fmla="*/ 183 h 3352"/>
                <a:gd name="T112" fmla="*/ 1989 w 3409"/>
                <a:gd name="T113" fmla="*/ 13 h 3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09" h="3352">
                  <a:moveTo>
                    <a:pt x="2156" y="131"/>
                  </a:moveTo>
                  <a:lnTo>
                    <a:pt x="2081" y="134"/>
                  </a:lnTo>
                  <a:lnTo>
                    <a:pt x="2005" y="143"/>
                  </a:lnTo>
                  <a:lnTo>
                    <a:pt x="1926" y="157"/>
                  </a:lnTo>
                  <a:lnTo>
                    <a:pt x="1845" y="176"/>
                  </a:lnTo>
                  <a:lnTo>
                    <a:pt x="1764" y="201"/>
                  </a:lnTo>
                  <a:lnTo>
                    <a:pt x="1679" y="232"/>
                  </a:lnTo>
                  <a:lnTo>
                    <a:pt x="1595" y="268"/>
                  </a:lnTo>
                  <a:lnTo>
                    <a:pt x="1527" y="301"/>
                  </a:lnTo>
                  <a:lnTo>
                    <a:pt x="1466" y="337"/>
                  </a:lnTo>
                  <a:lnTo>
                    <a:pt x="1410" y="374"/>
                  </a:lnTo>
                  <a:lnTo>
                    <a:pt x="1360" y="414"/>
                  </a:lnTo>
                  <a:lnTo>
                    <a:pt x="1316" y="457"/>
                  </a:lnTo>
                  <a:lnTo>
                    <a:pt x="1277" y="502"/>
                  </a:lnTo>
                  <a:lnTo>
                    <a:pt x="1245" y="549"/>
                  </a:lnTo>
                  <a:lnTo>
                    <a:pt x="1218" y="599"/>
                  </a:lnTo>
                  <a:lnTo>
                    <a:pt x="1197" y="651"/>
                  </a:lnTo>
                  <a:lnTo>
                    <a:pt x="1182" y="705"/>
                  </a:lnTo>
                  <a:lnTo>
                    <a:pt x="1172" y="762"/>
                  </a:lnTo>
                  <a:lnTo>
                    <a:pt x="1169" y="820"/>
                  </a:lnTo>
                  <a:lnTo>
                    <a:pt x="1171" y="882"/>
                  </a:lnTo>
                  <a:lnTo>
                    <a:pt x="1180" y="946"/>
                  </a:lnTo>
                  <a:lnTo>
                    <a:pt x="1194" y="1012"/>
                  </a:lnTo>
                  <a:lnTo>
                    <a:pt x="1213" y="1080"/>
                  </a:lnTo>
                  <a:lnTo>
                    <a:pt x="1239" y="1150"/>
                  </a:lnTo>
                  <a:lnTo>
                    <a:pt x="1257" y="1204"/>
                  </a:lnTo>
                  <a:lnTo>
                    <a:pt x="1271" y="1258"/>
                  </a:lnTo>
                  <a:lnTo>
                    <a:pt x="1279" y="1313"/>
                  </a:lnTo>
                  <a:lnTo>
                    <a:pt x="1281" y="1367"/>
                  </a:lnTo>
                  <a:lnTo>
                    <a:pt x="1277" y="1420"/>
                  </a:lnTo>
                  <a:lnTo>
                    <a:pt x="1269" y="1473"/>
                  </a:lnTo>
                  <a:lnTo>
                    <a:pt x="1256" y="1525"/>
                  </a:lnTo>
                  <a:lnTo>
                    <a:pt x="1237" y="1576"/>
                  </a:lnTo>
                  <a:lnTo>
                    <a:pt x="1213" y="1626"/>
                  </a:lnTo>
                  <a:lnTo>
                    <a:pt x="1183" y="1673"/>
                  </a:lnTo>
                  <a:lnTo>
                    <a:pt x="1149" y="1719"/>
                  </a:lnTo>
                  <a:lnTo>
                    <a:pt x="1110" y="1760"/>
                  </a:lnTo>
                  <a:lnTo>
                    <a:pt x="1067" y="1798"/>
                  </a:lnTo>
                  <a:lnTo>
                    <a:pt x="1021" y="1829"/>
                  </a:lnTo>
                  <a:lnTo>
                    <a:pt x="972" y="1857"/>
                  </a:lnTo>
                  <a:lnTo>
                    <a:pt x="921" y="1879"/>
                  </a:lnTo>
                  <a:lnTo>
                    <a:pt x="867" y="1897"/>
                  </a:lnTo>
                  <a:lnTo>
                    <a:pt x="812" y="1909"/>
                  </a:lnTo>
                  <a:lnTo>
                    <a:pt x="756" y="1916"/>
                  </a:lnTo>
                  <a:lnTo>
                    <a:pt x="698" y="1917"/>
                  </a:lnTo>
                  <a:lnTo>
                    <a:pt x="639" y="1912"/>
                  </a:lnTo>
                  <a:lnTo>
                    <a:pt x="581" y="1907"/>
                  </a:lnTo>
                  <a:lnTo>
                    <a:pt x="525" y="1905"/>
                  </a:lnTo>
                  <a:lnTo>
                    <a:pt x="495" y="1905"/>
                  </a:lnTo>
                  <a:lnTo>
                    <a:pt x="463" y="1907"/>
                  </a:lnTo>
                  <a:lnTo>
                    <a:pt x="431" y="1911"/>
                  </a:lnTo>
                  <a:lnTo>
                    <a:pt x="398" y="1918"/>
                  </a:lnTo>
                  <a:lnTo>
                    <a:pt x="365" y="1925"/>
                  </a:lnTo>
                  <a:lnTo>
                    <a:pt x="333" y="1937"/>
                  </a:lnTo>
                  <a:lnTo>
                    <a:pt x="301" y="1951"/>
                  </a:lnTo>
                  <a:lnTo>
                    <a:pt x="271" y="1968"/>
                  </a:lnTo>
                  <a:lnTo>
                    <a:pt x="242" y="1988"/>
                  </a:lnTo>
                  <a:lnTo>
                    <a:pt x="216" y="2012"/>
                  </a:lnTo>
                  <a:lnTo>
                    <a:pt x="193" y="2041"/>
                  </a:lnTo>
                  <a:lnTo>
                    <a:pt x="173" y="2074"/>
                  </a:lnTo>
                  <a:lnTo>
                    <a:pt x="156" y="2110"/>
                  </a:lnTo>
                  <a:lnTo>
                    <a:pt x="144" y="2149"/>
                  </a:lnTo>
                  <a:lnTo>
                    <a:pt x="135" y="2192"/>
                  </a:lnTo>
                  <a:lnTo>
                    <a:pt x="131" y="2238"/>
                  </a:lnTo>
                  <a:lnTo>
                    <a:pt x="131" y="2286"/>
                  </a:lnTo>
                  <a:lnTo>
                    <a:pt x="134" y="2337"/>
                  </a:lnTo>
                  <a:lnTo>
                    <a:pt x="143" y="2391"/>
                  </a:lnTo>
                  <a:lnTo>
                    <a:pt x="153" y="2447"/>
                  </a:lnTo>
                  <a:lnTo>
                    <a:pt x="169" y="2507"/>
                  </a:lnTo>
                  <a:lnTo>
                    <a:pt x="190" y="2568"/>
                  </a:lnTo>
                  <a:lnTo>
                    <a:pt x="191" y="2571"/>
                  </a:lnTo>
                  <a:lnTo>
                    <a:pt x="195" y="2579"/>
                  </a:lnTo>
                  <a:lnTo>
                    <a:pt x="203" y="2592"/>
                  </a:lnTo>
                  <a:lnTo>
                    <a:pt x="212" y="2610"/>
                  </a:lnTo>
                  <a:lnTo>
                    <a:pt x="226" y="2631"/>
                  </a:lnTo>
                  <a:lnTo>
                    <a:pt x="242" y="2656"/>
                  </a:lnTo>
                  <a:lnTo>
                    <a:pt x="261" y="2684"/>
                  </a:lnTo>
                  <a:lnTo>
                    <a:pt x="284" y="2715"/>
                  </a:lnTo>
                  <a:lnTo>
                    <a:pt x="310" y="2748"/>
                  </a:lnTo>
                  <a:lnTo>
                    <a:pt x="340" y="2782"/>
                  </a:lnTo>
                  <a:lnTo>
                    <a:pt x="372" y="2818"/>
                  </a:lnTo>
                  <a:lnTo>
                    <a:pt x="408" y="2856"/>
                  </a:lnTo>
                  <a:lnTo>
                    <a:pt x="448" y="2893"/>
                  </a:lnTo>
                  <a:lnTo>
                    <a:pt x="491" y="2931"/>
                  </a:lnTo>
                  <a:lnTo>
                    <a:pt x="538" y="2967"/>
                  </a:lnTo>
                  <a:lnTo>
                    <a:pt x="588" y="3004"/>
                  </a:lnTo>
                  <a:lnTo>
                    <a:pt x="642" y="3038"/>
                  </a:lnTo>
                  <a:lnTo>
                    <a:pt x="701" y="3072"/>
                  </a:lnTo>
                  <a:lnTo>
                    <a:pt x="763" y="3103"/>
                  </a:lnTo>
                  <a:lnTo>
                    <a:pt x="828" y="3132"/>
                  </a:lnTo>
                  <a:lnTo>
                    <a:pt x="898" y="3156"/>
                  </a:lnTo>
                  <a:lnTo>
                    <a:pt x="963" y="3175"/>
                  </a:lnTo>
                  <a:lnTo>
                    <a:pt x="1030" y="3188"/>
                  </a:lnTo>
                  <a:lnTo>
                    <a:pt x="1097" y="3198"/>
                  </a:lnTo>
                  <a:lnTo>
                    <a:pt x="1167" y="3205"/>
                  </a:lnTo>
                  <a:lnTo>
                    <a:pt x="1238" y="3212"/>
                  </a:lnTo>
                  <a:lnTo>
                    <a:pt x="1257" y="3214"/>
                  </a:lnTo>
                  <a:lnTo>
                    <a:pt x="1318" y="3218"/>
                  </a:lnTo>
                  <a:lnTo>
                    <a:pt x="1382" y="3221"/>
                  </a:lnTo>
                  <a:lnTo>
                    <a:pt x="1448" y="3222"/>
                  </a:lnTo>
                  <a:lnTo>
                    <a:pt x="1478" y="3221"/>
                  </a:lnTo>
                  <a:lnTo>
                    <a:pt x="1512" y="3221"/>
                  </a:lnTo>
                  <a:lnTo>
                    <a:pt x="1549" y="3219"/>
                  </a:lnTo>
                  <a:lnTo>
                    <a:pt x="1588" y="3218"/>
                  </a:lnTo>
                  <a:lnTo>
                    <a:pt x="1630" y="3215"/>
                  </a:lnTo>
                  <a:lnTo>
                    <a:pt x="1675" y="3211"/>
                  </a:lnTo>
                  <a:lnTo>
                    <a:pt x="1722" y="3206"/>
                  </a:lnTo>
                  <a:lnTo>
                    <a:pt x="1771" y="3200"/>
                  </a:lnTo>
                  <a:lnTo>
                    <a:pt x="1823" y="3193"/>
                  </a:lnTo>
                  <a:lnTo>
                    <a:pt x="1876" y="3184"/>
                  </a:lnTo>
                  <a:lnTo>
                    <a:pt x="1931" y="3175"/>
                  </a:lnTo>
                  <a:lnTo>
                    <a:pt x="1987" y="3163"/>
                  </a:lnTo>
                  <a:lnTo>
                    <a:pt x="2044" y="3149"/>
                  </a:lnTo>
                  <a:lnTo>
                    <a:pt x="2102" y="3134"/>
                  </a:lnTo>
                  <a:lnTo>
                    <a:pt x="2160" y="3117"/>
                  </a:lnTo>
                  <a:lnTo>
                    <a:pt x="2221" y="3098"/>
                  </a:lnTo>
                  <a:lnTo>
                    <a:pt x="2279" y="3077"/>
                  </a:lnTo>
                  <a:lnTo>
                    <a:pt x="2339" y="3052"/>
                  </a:lnTo>
                  <a:lnTo>
                    <a:pt x="2399" y="3027"/>
                  </a:lnTo>
                  <a:lnTo>
                    <a:pt x="2458" y="2998"/>
                  </a:lnTo>
                  <a:lnTo>
                    <a:pt x="2517" y="2967"/>
                  </a:lnTo>
                  <a:lnTo>
                    <a:pt x="2576" y="2933"/>
                  </a:lnTo>
                  <a:lnTo>
                    <a:pt x="2633" y="2896"/>
                  </a:lnTo>
                  <a:lnTo>
                    <a:pt x="2690" y="2857"/>
                  </a:lnTo>
                  <a:lnTo>
                    <a:pt x="2745" y="2814"/>
                  </a:lnTo>
                  <a:lnTo>
                    <a:pt x="2798" y="2768"/>
                  </a:lnTo>
                  <a:lnTo>
                    <a:pt x="2850" y="2719"/>
                  </a:lnTo>
                  <a:lnTo>
                    <a:pt x="2900" y="2667"/>
                  </a:lnTo>
                  <a:lnTo>
                    <a:pt x="2948" y="2611"/>
                  </a:lnTo>
                  <a:lnTo>
                    <a:pt x="2993" y="2551"/>
                  </a:lnTo>
                  <a:lnTo>
                    <a:pt x="3036" y="2489"/>
                  </a:lnTo>
                  <a:lnTo>
                    <a:pt x="3077" y="2421"/>
                  </a:lnTo>
                  <a:lnTo>
                    <a:pt x="3114" y="2350"/>
                  </a:lnTo>
                  <a:lnTo>
                    <a:pt x="3149" y="2275"/>
                  </a:lnTo>
                  <a:lnTo>
                    <a:pt x="3180" y="2196"/>
                  </a:lnTo>
                  <a:lnTo>
                    <a:pt x="3208" y="2112"/>
                  </a:lnTo>
                  <a:lnTo>
                    <a:pt x="3231" y="2025"/>
                  </a:lnTo>
                  <a:lnTo>
                    <a:pt x="3253" y="1920"/>
                  </a:lnTo>
                  <a:lnTo>
                    <a:pt x="3268" y="1813"/>
                  </a:lnTo>
                  <a:lnTo>
                    <a:pt x="3276" y="1707"/>
                  </a:lnTo>
                  <a:lnTo>
                    <a:pt x="3277" y="1600"/>
                  </a:lnTo>
                  <a:lnTo>
                    <a:pt x="3271" y="1491"/>
                  </a:lnTo>
                  <a:lnTo>
                    <a:pt x="3259" y="1384"/>
                  </a:lnTo>
                  <a:lnTo>
                    <a:pt x="3239" y="1275"/>
                  </a:lnTo>
                  <a:lnTo>
                    <a:pt x="3213" y="1168"/>
                  </a:lnTo>
                  <a:lnTo>
                    <a:pt x="3180" y="1061"/>
                  </a:lnTo>
                  <a:lnTo>
                    <a:pt x="3140" y="954"/>
                  </a:lnTo>
                  <a:lnTo>
                    <a:pt x="3117" y="903"/>
                  </a:lnTo>
                  <a:lnTo>
                    <a:pt x="3094" y="851"/>
                  </a:lnTo>
                  <a:lnTo>
                    <a:pt x="3069" y="798"/>
                  </a:lnTo>
                  <a:lnTo>
                    <a:pt x="3041" y="746"/>
                  </a:lnTo>
                  <a:lnTo>
                    <a:pt x="3011" y="694"/>
                  </a:lnTo>
                  <a:lnTo>
                    <a:pt x="2980" y="642"/>
                  </a:lnTo>
                  <a:lnTo>
                    <a:pt x="2947" y="591"/>
                  </a:lnTo>
                  <a:lnTo>
                    <a:pt x="2912" y="542"/>
                  </a:lnTo>
                  <a:lnTo>
                    <a:pt x="2873" y="493"/>
                  </a:lnTo>
                  <a:lnTo>
                    <a:pt x="2834" y="447"/>
                  </a:lnTo>
                  <a:lnTo>
                    <a:pt x="2791" y="402"/>
                  </a:lnTo>
                  <a:lnTo>
                    <a:pt x="2746" y="360"/>
                  </a:lnTo>
                  <a:lnTo>
                    <a:pt x="2698" y="321"/>
                  </a:lnTo>
                  <a:lnTo>
                    <a:pt x="2649" y="284"/>
                  </a:lnTo>
                  <a:lnTo>
                    <a:pt x="2597" y="250"/>
                  </a:lnTo>
                  <a:lnTo>
                    <a:pt x="2542" y="221"/>
                  </a:lnTo>
                  <a:lnTo>
                    <a:pt x="2485" y="195"/>
                  </a:lnTo>
                  <a:lnTo>
                    <a:pt x="2424" y="173"/>
                  </a:lnTo>
                  <a:lnTo>
                    <a:pt x="2362" y="155"/>
                  </a:lnTo>
                  <a:lnTo>
                    <a:pt x="2296" y="142"/>
                  </a:lnTo>
                  <a:lnTo>
                    <a:pt x="2228" y="134"/>
                  </a:lnTo>
                  <a:lnTo>
                    <a:pt x="2156" y="131"/>
                  </a:lnTo>
                  <a:close/>
                  <a:moveTo>
                    <a:pt x="2156" y="0"/>
                  </a:moveTo>
                  <a:lnTo>
                    <a:pt x="2230" y="4"/>
                  </a:lnTo>
                  <a:lnTo>
                    <a:pt x="2302" y="11"/>
                  </a:lnTo>
                  <a:lnTo>
                    <a:pt x="2372" y="23"/>
                  </a:lnTo>
                  <a:lnTo>
                    <a:pt x="2437" y="39"/>
                  </a:lnTo>
                  <a:lnTo>
                    <a:pt x="2500" y="60"/>
                  </a:lnTo>
                  <a:lnTo>
                    <a:pt x="2561" y="85"/>
                  </a:lnTo>
                  <a:lnTo>
                    <a:pt x="2619" y="112"/>
                  </a:lnTo>
                  <a:lnTo>
                    <a:pt x="2675" y="144"/>
                  </a:lnTo>
                  <a:lnTo>
                    <a:pt x="2728" y="178"/>
                  </a:lnTo>
                  <a:lnTo>
                    <a:pt x="2779" y="215"/>
                  </a:lnTo>
                  <a:lnTo>
                    <a:pt x="2827" y="256"/>
                  </a:lnTo>
                  <a:lnTo>
                    <a:pt x="2873" y="298"/>
                  </a:lnTo>
                  <a:lnTo>
                    <a:pt x="2917" y="343"/>
                  </a:lnTo>
                  <a:lnTo>
                    <a:pt x="2959" y="390"/>
                  </a:lnTo>
                  <a:lnTo>
                    <a:pt x="2997" y="438"/>
                  </a:lnTo>
                  <a:lnTo>
                    <a:pt x="3035" y="488"/>
                  </a:lnTo>
                  <a:lnTo>
                    <a:pt x="3070" y="539"/>
                  </a:lnTo>
                  <a:lnTo>
                    <a:pt x="3104" y="590"/>
                  </a:lnTo>
                  <a:lnTo>
                    <a:pt x="3135" y="643"/>
                  </a:lnTo>
                  <a:lnTo>
                    <a:pt x="3164" y="695"/>
                  </a:lnTo>
                  <a:lnTo>
                    <a:pt x="3190" y="748"/>
                  </a:lnTo>
                  <a:lnTo>
                    <a:pt x="3216" y="801"/>
                  </a:lnTo>
                  <a:lnTo>
                    <a:pt x="3240" y="853"/>
                  </a:lnTo>
                  <a:lnTo>
                    <a:pt x="3262" y="905"/>
                  </a:lnTo>
                  <a:lnTo>
                    <a:pt x="3301" y="1009"/>
                  </a:lnTo>
                  <a:lnTo>
                    <a:pt x="3334" y="1114"/>
                  </a:lnTo>
                  <a:lnTo>
                    <a:pt x="3361" y="1218"/>
                  </a:lnTo>
                  <a:lnTo>
                    <a:pt x="3382" y="1323"/>
                  </a:lnTo>
                  <a:lnTo>
                    <a:pt x="3397" y="1430"/>
                  </a:lnTo>
                  <a:lnTo>
                    <a:pt x="3406" y="1535"/>
                  </a:lnTo>
                  <a:lnTo>
                    <a:pt x="3409" y="1640"/>
                  </a:lnTo>
                  <a:lnTo>
                    <a:pt x="3406" y="1744"/>
                  </a:lnTo>
                  <a:lnTo>
                    <a:pt x="3396" y="1850"/>
                  </a:lnTo>
                  <a:lnTo>
                    <a:pt x="3381" y="1953"/>
                  </a:lnTo>
                  <a:lnTo>
                    <a:pt x="3359" y="2055"/>
                  </a:lnTo>
                  <a:lnTo>
                    <a:pt x="3334" y="2145"/>
                  </a:lnTo>
                  <a:lnTo>
                    <a:pt x="3306" y="2231"/>
                  </a:lnTo>
                  <a:lnTo>
                    <a:pt x="3275" y="2313"/>
                  </a:lnTo>
                  <a:lnTo>
                    <a:pt x="3241" y="2392"/>
                  </a:lnTo>
                  <a:lnTo>
                    <a:pt x="3203" y="2465"/>
                  </a:lnTo>
                  <a:lnTo>
                    <a:pt x="3163" y="2535"/>
                  </a:lnTo>
                  <a:lnTo>
                    <a:pt x="3120" y="2601"/>
                  </a:lnTo>
                  <a:lnTo>
                    <a:pt x="3075" y="2664"/>
                  </a:lnTo>
                  <a:lnTo>
                    <a:pt x="3026" y="2724"/>
                  </a:lnTo>
                  <a:lnTo>
                    <a:pt x="2976" y="2779"/>
                  </a:lnTo>
                  <a:lnTo>
                    <a:pt x="2925" y="2831"/>
                  </a:lnTo>
                  <a:lnTo>
                    <a:pt x="2871" y="2881"/>
                  </a:lnTo>
                  <a:lnTo>
                    <a:pt x="2816" y="2927"/>
                  </a:lnTo>
                  <a:lnTo>
                    <a:pt x="2760" y="2969"/>
                  </a:lnTo>
                  <a:lnTo>
                    <a:pt x="2703" y="3009"/>
                  </a:lnTo>
                  <a:lnTo>
                    <a:pt x="2644" y="3046"/>
                  </a:lnTo>
                  <a:lnTo>
                    <a:pt x="2585" y="3081"/>
                  </a:lnTo>
                  <a:lnTo>
                    <a:pt x="2525" y="3112"/>
                  </a:lnTo>
                  <a:lnTo>
                    <a:pt x="2464" y="3142"/>
                  </a:lnTo>
                  <a:lnTo>
                    <a:pt x="2404" y="3168"/>
                  </a:lnTo>
                  <a:lnTo>
                    <a:pt x="2343" y="3193"/>
                  </a:lnTo>
                  <a:lnTo>
                    <a:pt x="2283" y="3215"/>
                  </a:lnTo>
                  <a:lnTo>
                    <a:pt x="2222" y="3235"/>
                  </a:lnTo>
                  <a:lnTo>
                    <a:pt x="2163" y="3253"/>
                  </a:lnTo>
                  <a:lnTo>
                    <a:pt x="2103" y="3269"/>
                  </a:lnTo>
                  <a:lnTo>
                    <a:pt x="2045" y="3283"/>
                  </a:lnTo>
                  <a:lnTo>
                    <a:pt x="1988" y="3296"/>
                  </a:lnTo>
                  <a:lnTo>
                    <a:pt x="1931" y="3307"/>
                  </a:lnTo>
                  <a:lnTo>
                    <a:pt x="1876" y="3317"/>
                  </a:lnTo>
                  <a:lnTo>
                    <a:pt x="1824" y="3324"/>
                  </a:lnTo>
                  <a:lnTo>
                    <a:pt x="1773" y="3332"/>
                  </a:lnTo>
                  <a:lnTo>
                    <a:pt x="1723" y="3337"/>
                  </a:lnTo>
                  <a:lnTo>
                    <a:pt x="1676" y="3341"/>
                  </a:lnTo>
                  <a:lnTo>
                    <a:pt x="1631" y="3346"/>
                  </a:lnTo>
                  <a:lnTo>
                    <a:pt x="1589" y="3348"/>
                  </a:lnTo>
                  <a:lnTo>
                    <a:pt x="1550" y="3350"/>
                  </a:lnTo>
                  <a:lnTo>
                    <a:pt x="1512" y="3351"/>
                  </a:lnTo>
                  <a:lnTo>
                    <a:pt x="1479" y="3352"/>
                  </a:lnTo>
                  <a:lnTo>
                    <a:pt x="1448" y="3352"/>
                  </a:lnTo>
                  <a:lnTo>
                    <a:pt x="1378" y="3351"/>
                  </a:lnTo>
                  <a:lnTo>
                    <a:pt x="1311" y="3349"/>
                  </a:lnTo>
                  <a:lnTo>
                    <a:pt x="1245" y="3344"/>
                  </a:lnTo>
                  <a:lnTo>
                    <a:pt x="1226" y="3343"/>
                  </a:lnTo>
                  <a:lnTo>
                    <a:pt x="1152" y="3335"/>
                  </a:lnTo>
                  <a:lnTo>
                    <a:pt x="1078" y="3328"/>
                  </a:lnTo>
                  <a:lnTo>
                    <a:pt x="1004" y="3316"/>
                  </a:lnTo>
                  <a:lnTo>
                    <a:pt x="930" y="3301"/>
                  </a:lnTo>
                  <a:lnTo>
                    <a:pt x="857" y="3281"/>
                  </a:lnTo>
                  <a:lnTo>
                    <a:pt x="783" y="3253"/>
                  </a:lnTo>
                  <a:lnTo>
                    <a:pt x="713" y="3223"/>
                  </a:lnTo>
                  <a:lnTo>
                    <a:pt x="646" y="3192"/>
                  </a:lnTo>
                  <a:lnTo>
                    <a:pt x="584" y="3156"/>
                  </a:lnTo>
                  <a:lnTo>
                    <a:pt x="526" y="3120"/>
                  </a:lnTo>
                  <a:lnTo>
                    <a:pt x="472" y="3083"/>
                  </a:lnTo>
                  <a:lnTo>
                    <a:pt x="421" y="3044"/>
                  </a:lnTo>
                  <a:lnTo>
                    <a:pt x="374" y="3004"/>
                  </a:lnTo>
                  <a:lnTo>
                    <a:pt x="331" y="2965"/>
                  </a:lnTo>
                  <a:lnTo>
                    <a:pt x="291" y="2926"/>
                  </a:lnTo>
                  <a:lnTo>
                    <a:pt x="255" y="2886"/>
                  </a:lnTo>
                  <a:lnTo>
                    <a:pt x="223" y="2849"/>
                  </a:lnTo>
                  <a:lnTo>
                    <a:pt x="193" y="2813"/>
                  </a:lnTo>
                  <a:lnTo>
                    <a:pt x="167" y="2778"/>
                  </a:lnTo>
                  <a:lnTo>
                    <a:pt x="145" y="2746"/>
                  </a:lnTo>
                  <a:lnTo>
                    <a:pt x="124" y="2716"/>
                  </a:lnTo>
                  <a:lnTo>
                    <a:pt x="108" y="2690"/>
                  </a:lnTo>
                  <a:lnTo>
                    <a:pt x="94" y="2666"/>
                  </a:lnTo>
                  <a:lnTo>
                    <a:pt x="84" y="2647"/>
                  </a:lnTo>
                  <a:lnTo>
                    <a:pt x="75" y="2632"/>
                  </a:lnTo>
                  <a:lnTo>
                    <a:pt x="71" y="2622"/>
                  </a:lnTo>
                  <a:lnTo>
                    <a:pt x="68" y="2616"/>
                  </a:lnTo>
                  <a:lnTo>
                    <a:pt x="46" y="2548"/>
                  </a:lnTo>
                  <a:lnTo>
                    <a:pt x="28" y="2482"/>
                  </a:lnTo>
                  <a:lnTo>
                    <a:pt x="14" y="2420"/>
                  </a:lnTo>
                  <a:lnTo>
                    <a:pt x="5" y="2358"/>
                  </a:lnTo>
                  <a:lnTo>
                    <a:pt x="0" y="2299"/>
                  </a:lnTo>
                  <a:lnTo>
                    <a:pt x="0" y="2244"/>
                  </a:lnTo>
                  <a:lnTo>
                    <a:pt x="3" y="2190"/>
                  </a:lnTo>
                  <a:lnTo>
                    <a:pt x="12" y="2140"/>
                  </a:lnTo>
                  <a:lnTo>
                    <a:pt x="24" y="2092"/>
                  </a:lnTo>
                  <a:lnTo>
                    <a:pt x="40" y="2046"/>
                  </a:lnTo>
                  <a:lnTo>
                    <a:pt x="61" y="2004"/>
                  </a:lnTo>
                  <a:lnTo>
                    <a:pt x="86" y="1964"/>
                  </a:lnTo>
                  <a:lnTo>
                    <a:pt x="115" y="1929"/>
                  </a:lnTo>
                  <a:lnTo>
                    <a:pt x="148" y="1896"/>
                  </a:lnTo>
                  <a:lnTo>
                    <a:pt x="184" y="1868"/>
                  </a:lnTo>
                  <a:lnTo>
                    <a:pt x="224" y="1843"/>
                  </a:lnTo>
                  <a:lnTo>
                    <a:pt x="267" y="1822"/>
                  </a:lnTo>
                  <a:lnTo>
                    <a:pt x="314" y="1804"/>
                  </a:lnTo>
                  <a:lnTo>
                    <a:pt x="363" y="1791"/>
                  </a:lnTo>
                  <a:lnTo>
                    <a:pt x="417" y="1782"/>
                  </a:lnTo>
                  <a:lnTo>
                    <a:pt x="473" y="1775"/>
                  </a:lnTo>
                  <a:lnTo>
                    <a:pt x="530" y="1774"/>
                  </a:lnTo>
                  <a:lnTo>
                    <a:pt x="593" y="1776"/>
                  </a:lnTo>
                  <a:lnTo>
                    <a:pt x="656" y="1783"/>
                  </a:lnTo>
                  <a:lnTo>
                    <a:pt x="705" y="1787"/>
                  </a:lnTo>
                  <a:lnTo>
                    <a:pt x="754" y="1785"/>
                  </a:lnTo>
                  <a:lnTo>
                    <a:pt x="803" y="1778"/>
                  </a:lnTo>
                  <a:lnTo>
                    <a:pt x="849" y="1767"/>
                  </a:lnTo>
                  <a:lnTo>
                    <a:pt x="893" y="1750"/>
                  </a:lnTo>
                  <a:lnTo>
                    <a:pt x="936" y="1728"/>
                  </a:lnTo>
                  <a:lnTo>
                    <a:pt x="975" y="1703"/>
                  </a:lnTo>
                  <a:lnTo>
                    <a:pt x="1012" y="1672"/>
                  </a:lnTo>
                  <a:lnTo>
                    <a:pt x="1045" y="1638"/>
                  </a:lnTo>
                  <a:lnTo>
                    <a:pt x="1075" y="1600"/>
                  </a:lnTo>
                  <a:lnTo>
                    <a:pt x="1100" y="1559"/>
                  </a:lnTo>
                  <a:lnTo>
                    <a:pt x="1119" y="1517"/>
                  </a:lnTo>
                  <a:lnTo>
                    <a:pt x="1134" y="1473"/>
                  </a:lnTo>
                  <a:lnTo>
                    <a:pt x="1143" y="1429"/>
                  </a:lnTo>
                  <a:lnTo>
                    <a:pt x="1149" y="1383"/>
                  </a:lnTo>
                  <a:lnTo>
                    <a:pt x="1148" y="1337"/>
                  </a:lnTo>
                  <a:lnTo>
                    <a:pt x="1142" y="1290"/>
                  </a:lnTo>
                  <a:lnTo>
                    <a:pt x="1133" y="1245"/>
                  </a:lnTo>
                  <a:lnTo>
                    <a:pt x="1117" y="1199"/>
                  </a:lnTo>
                  <a:lnTo>
                    <a:pt x="1090" y="1126"/>
                  </a:lnTo>
                  <a:lnTo>
                    <a:pt x="1068" y="1053"/>
                  </a:lnTo>
                  <a:lnTo>
                    <a:pt x="1053" y="984"/>
                  </a:lnTo>
                  <a:lnTo>
                    <a:pt x="1044" y="916"/>
                  </a:lnTo>
                  <a:lnTo>
                    <a:pt x="1038" y="850"/>
                  </a:lnTo>
                  <a:lnTo>
                    <a:pt x="1040" y="785"/>
                  </a:lnTo>
                  <a:lnTo>
                    <a:pt x="1046" y="723"/>
                  </a:lnTo>
                  <a:lnTo>
                    <a:pt x="1058" y="663"/>
                  </a:lnTo>
                  <a:lnTo>
                    <a:pt x="1075" y="604"/>
                  </a:lnTo>
                  <a:lnTo>
                    <a:pt x="1098" y="548"/>
                  </a:lnTo>
                  <a:lnTo>
                    <a:pt x="1126" y="494"/>
                  </a:lnTo>
                  <a:lnTo>
                    <a:pt x="1160" y="443"/>
                  </a:lnTo>
                  <a:lnTo>
                    <a:pt x="1198" y="394"/>
                  </a:lnTo>
                  <a:lnTo>
                    <a:pt x="1242" y="346"/>
                  </a:lnTo>
                  <a:lnTo>
                    <a:pt x="1291" y="302"/>
                  </a:lnTo>
                  <a:lnTo>
                    <a:pt x="1345" y="260"/>
                  </a:lnTo>
                  <a:lnTo>
                    <a:pt x="1405" y="221"/>
                  </a:lnTo>
                  <a:lnTo>
                    <a:pt x="1470" y="183"/>
                  </a:lnTo>
                  <a:lnTo>
                    <a:pt x="1540" y="149"/>
                  </a:lnTo>
                  <a:lnTo>
                    <a:pt x="1632" y="110"/>
                  </a:lnTo>
                  <a:lnTo>
                    <a:pt x="1724" y="77"/>
                  </a:lnTo>
                  <a:lnTo>
                    <a:pt x="1814" y="49"/>
                  </a:lnTo>
                  <a:lnTo>
                    <a:pt x="1902" y="28"/>
                  </a:lnTo>
                  <a:lnTo>
                    <a:pt x="1989" y="13"/>
                  </a:lnTo>
                  <a:lnTo>
                    <a:pt x="2074" y="4"/>
                  </a:lnTo>
                  <a:lnTo>
                    <a:pt x="2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04"/>
            <p:cNvSpPr>
              <a:spLocks/>
            </p:cNvSpPr>
            <p:nvPr/>
          </p:nvSpPr>
          <p:spPr bwMode="auto">
            <a:xfrm>
              <a:off x="846138" y="6040438"/>
              <a:ext cx="296863" cy="95250"/>
            </a:xfrm>
            <a:custGeom>
              <a:avLst/>
              <a:gdLst>
                <a:gd name="T0" fmla="*/ 1803 w 2048"/>
                <a:gd name="T1" fmla="*/ 1 h 663"/>
                <a:gd name="T2" fmla="*/ 1868 w 2048"/>
                <a:gd name="T3" fmla="*/ 11 h 663"/>
                <a:gd name="T4" fmla="*/ 1920 w 2048"/>
                <a:gd name="T5" fmla="*/ 33 h 663"/>
                <a:gd name="T6" fmla="*/ 2048 w 2048"/>
                <a:gd name="T7" fmla="*/ 149 h 663"/>
                <a:gd name="T8" fmla="*/ 2028 w 2048"/>
                <a:gd name="T9" fmla="*/ 332 h 663"/>
                <a:gd name="T10" fmla="*/ 2000 w 2048"/>
                <a:gd name="T11" fmla="*/ 458 h 663"/>
                <a:gd name="T12" fmla="*/ 1952 w 2048"/>
                <a:gd name="T13" fmla="*/ 427 h 663"/>
                <a:gd name="T14" fmla="*/ 1936 w 2048"/>
                <a:gd name="T15" fmla="*/ 419 h 663"/>
                <a:gd name="T16" fmla="*/ 1908 w 2048"/>
                <a:gd name="T17" fmla="*/ 408 h 663"/>
                <a:gd name="T18" fmla="*/ 1866 w 2048"/>
                <a:gd name="T19" fmla="*/ 397 h 663"/>
                <a:gd name="T20" fmla="*/ 1812 w 2048"/>
                <a:gd name="T21" fmla="*/ 385 h 663"/>
                <a:gd name="T22" fmla="*/ 1745 w 2048"/>
                <a:gd name="T23" fmla="*/ 377 h 663"/>
                <a:gd name="T24" fmla="*/ 1664 w 2048"/>
                <a:gd name="T25" fmla="*/ 371 h 663"/>
                <a:gd name="T26" fmla="*/ 1571 w 2048"/>
                <a:gd name="T27" fmla="*/ 374 h 663"/>
                <a:gd name="T28" fmla="*/ 1465 w 2048"/>
                <a:gd name="T29" fmla="*/ 385 h 663"/>
                <a:gd name="T30" fmla="*/ 1344 w 2048"/>
                <a:gd name="T31" fmla="*/ 406 h 663"/>
                <a:gd name="T32" fmla="*/ 1210 w 2048"/>
                <a:gd name="T33" fmla="*/ 440 h 663"/>
                <a:gd name="T34" fmla="*/ 1062 w 2048"/>
                <a:gd name="T35" fmla="*/ 488 h 663"/>
                <a:gd name="T36" fmla="*/ 900 w 2048"/>
                <a:gd name="T37" fmla="*/ 554 h 663"/>
                <a:gd name="T38" fmla="*/ 754 w 2048"/>
                <a:gd name="T39" fmla="*/ 619 h 663"/>
                <a:gd name="T40" fmla="*/ 634 w 2048"/>
                <a:gd name="T41" fmla="*/ 654 h 663"/>
                <a:gd name="T42" fmla="*/ 519 w 2048"/>
                <a:gd name="T43" fmla="*/ 663 h 663"/>
                <a:gd name="T44" fmla="*/ 408 w 2048"/>
                <a:gd name="T45" fmla="*/ 648 h 663"/>
                <a:gd name="T46" fmla="*/ 310 w 2048"/>
                <a:gd name="T47" fmla="*/ 610 h 663"/>
                <a:gd name="T48" fmla="*/ 226 w 2048"/>
                <a:gd name="T49" fmla="*/ 559 h 663"/>
                <a:gd name="T50" fmla="*/ 153 w 2048"/>
                <a:gd name="T51" fmla="*/ 498 h 663"/>
                <a:gd name="T52" fmla="*/ 92 w 2048"/>
                <a:gd name="T53" fmla="*/ 432 h 663"/>
                <a:gd name="T54" fmla="*/ 41 w 2048"/>
                <a:gd name="T55" fmla="*/ 365 h 663"/>
                <a:gd name="T56" fmla="*/ 0 w 2048"/>
                <a:gd name="T57" fmla="*/ 302 h 663"/>
                <a:gd name="T58" fmla="*/ 74 w 2048"/>
                <a:gd name="T59" fmla="*/ 246 h 663"/>
                <a:gd name="T60" fmla="*/ 138 w 2048"/>
                <a:gd name="T61" fmla="*/ 178 h 663"/>
                <a:gd name="T62" fmla="*/ 192 w 2048"/>
                <a:gd name="T63" fmla="*/ 100 h 663"/>
                <a:gd name="T64" fmla="*/ 232 w 2048"/>
                <a:gd name="T65" fmla="*/ 17 h 663"/>
                <a:gd name="T66" fmla="*/ 261 w 2048"/>
                <a:gd name="T67" fmla="*/ 50 h 663"/>
                <a:gd name="T68" fmla="*/ 278 w 2048"/>
                <a:gd name="T69" fmla="*/ 72 h 663"/>
                <a:gd name="T70" fmla="*/ 303 w 2048"/>
                <a:gd name="T71" fmla="*/ 101 h 663"/>
                <a:gd name="T72" fmla="*/ 339 w 2048"/>
                <a:gd name="T73" fmla="*/ 134 h 663"/>
                <a:gd name="T74" fmla="*/ 384 w 2048"/>
                <a:gd name="T75" fmla="*/ 169 h 663"/>
                <a:gd name="T76" fmla="*/ 437 w 2048"/>
                <a:gd name="T77" fmla="*/ 202 h 663"/>
                <a:gd name="T78" fmla="*/ 502 w 2048"/>
                <a:gd name="T79" fmla="*/ 233 h 663"/>
                <a:gd name="T80" fmla="*/ 577 w 2048"/>
                <a:gd name="T81" fmla="*/ 257 h 663"/>
                <a:gd name="T82" fmla="*/ 662 w 2048"/>
                <a:gd name="T83" fmla="*/ 274 h 663"/>
                <a:gd name="T84" fmla="*/ 759 w 2048"/>
                <a:gd name="T85" fmla="*/ 280 h 663"/>
                <a:gd name="T86" fmla="*/ 866 w 2048"/>
                <a:gd name="T87" fmla="*/ 271 h 663"/>
                <a:gd name="T88" fmla="*/ 986 w 2048"/>
                <a:gd name="T89" fmla="*/ 248 h 663"/>
                <a:gd name="T90" fmla="*/ 1055 w 2048"/>
                <a:gd name="T91" fmla="*/ 227 h 663"/>
                <a:gd name="T92" fmla="*/ 1098 w 2048"/>
                <a:gd name="T93" fmla="*/ 205 h 663"/>
                <a:gd name="T94" fmla="*/ 1180 w 2048"/>
                <a:gd name="T95" fmla="*/ 167 h 663"/>
                <a:gd name="T96" fmla="*/ 1269 w 2048"/>
                <a:gd name="T97" fmla="*/ 129 h 663"/>
                <a:gd name="T98" fmla="*/ 1362 w 2048"/>
                <a:gd name="T99" fmla="*/ 93 h 663"/>
                <a:gd name="T100" fmla="*/ 1458 w 2048"/>
                <a:gd name="T101" fmla="*/ 61 h 663"/>
                <a:gd name="T102" fmla="*/ 1551 w 2048"/>
                <a:gd name="T103" fmla="*/ 34 h 663"/>
                <a:gd name="T104" fmla="*/ 1642 w 2048"/>
                <a:gd name="T105" fmla="*/ 14 h 663"/>
                <a:gd name="T106" fmla="*/ 1727 w 2048"/>
                <a:gd name="T107" fmla="*/ 2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48" h="663">
                  <a:moveTo>
                    <a:pt x="1765" y="0"/>
                  </a:moveTo>
                  <a:lnTo>
                    <a:pt x="1803" y="1"/>
                  </a:lnTo>
                  <a:lnTo>
                    <a:pt x="1837" y="4"/>
                  </a:lnTo>
                  <a:lnTo>
                    <a:pt x="1868" y="11"/>
                  </a:lnTo>
                  <a:lnTo>
                    <a:pt x="1896" y="20"/>
                  </a:lnTo>
                  <a:lnTo>
                    <a:pt x="1920" y="33"/>
                  </a:lnTo>
                  <a:lnTo>
                    <a:pt x="1940" y="50"/>
                  </a:lnTo>
                  <a:lnTo>
                    <a:pt x="2048" y="149"/>
                  </a:lnTo>
                  <a:lnTo>
                    <a:pt x="2041" y="240"/>
                  </a:lnTo>
                  <a:lnTo>
                    <a:pt x="2028" y="332"/>
                  </a:lnTo>
                  <a:lnTo>
                    <a:pt x="2010" y="422"/>
                  </a:lnTo>
                  <a:lnTo>
                    <a:pt x="2000" y="458"/>
                  </a:lnTo>
                  <a:lnTo>
                    <a:pt x="1955" y="429"/>
                  </a:lnTo>
                  <a:lnTo>
                    <a:pt x="1952" y="427"/>
                  </a:lnTo>
                  <a:lnTo>
                    <a:pt x="1945" y="423"/>
                  </a:lnTo>
                  <a:lnTo>
                    <a:pt x="1936" y="419"/>
                  </a:lnTo>
                  <a:lnTo>
                    <a:pt x="1923" y="415"/>
                  </a:lnTo>
                  <a:lnTo>
                    <a:pt x="1908" y="408"/>
                  </a:lnTo>
                  <a:lnTo>
                    <a:pt x="1888" y="403"/>
                  </a:lnTo>
                  <a:lnTo>
                    <a:pt x="1866" y="397"/>
                  </a:lnTo>
                  <a:lnTo>
                    <a:pt x="1840" y="390"/>
                  </a:lnTo>
                  <a:lnTo>
                    <a:pt x="1812" y="385"/>
                  </a:lnTo>
                  <a:lnTo>
                    <a:pt x="1780" y="380"/>
                  </a:lnTo>
                  <a:lnTo>
                    <a:pt x="1745" y="377"/>
                  </a:lnTo>
                  <a:lnTo>
                    <a:pt x="1706" y="373"/>
                  </a:lnTo>
                  <a:lnTo>
                    <a:pt x="1664" y="371"/>
                  </a:lnTo>
                  <a:lnTo>
                    <a:pt x="1619" y="372"/>
                  </a:lnTo>
                  <a:lnTo>
                    <a:pt x="1571" y="374"/>
                  </a:lnTo>
                  <a:lnTo>
                    <a:pt x="1520" y="378"/>
                  </a:lnTo>
                  <a:lnTo>
                    <a:pt x="1465" y="385"/>
                  </a:lnTo>
                  <a:lnTo>
                    <a:pt x="1406" y="394"/>
                  </a:lnTo>
                  <a:lnTo>
                    <a:pt x="1344" y="406"/>
                  </a:lnTo>
                  <a:lnTo>
                    <a:pt x="1279" y="421"/>
                  </a:lnTo>
                  <a:lnTo>
                    <a:pt x="1210" y="440"/>
                  </a:lnTo>
                  <a:lnTo>
                    <a:pt x="1138" y="463"/>
                  </a:lnTo>
                  <a:lnTo>
                    <a:pt x="1062" y="488"/>
                  </a:lnTo>
                  <a:lnTo>
                    <a:pt x="983" y="519"/>
                  </a:lnTo>
                  <a:lnTo>
                    <a:pt x="900" y="554"/>
                  </a:lnTo>
                  <a:lnTo>
                    <a:pt x="815" y="593"/>
                  </a:lnTo>
                  <a:lnTo>
                    <a:pt x="754" y="619"/>
                  </a:lnTo>
                  <a:lnTo>
                    <a:pt x="692" y="639"/>
                  </a:lnTo>
                  <a:lnTo>
                    <a:pt x="634" y="654"/>
                  </a:lnTo>
                  <a:lnTo>
                    <a:pt x="576" y="661"/>
                  </a:lnTo>
                  <a:lnTo>
                    <a:pt x="519" y="663"/>
                  </a:lnTo>
                  <a:lnTo>
                    <a:pt x="463" y="658"/>
                  </a:lnTo>
                  <a:lnTo>
                    <a:pt x="408" y="648"/>
                  </a:lnTo>
                  <a:lnTo>
                    <a:pt x="356" y="631"/>
                  </a:lnTo>
                  <a:lnTo>
                    <a:pt x="310" y="610"/>
                  </a:lnTo>
                  <a:lnTo>
                    <a:pt x="267" y="586"/>
                  </a:lnTo>
                  <a:lnTo>
                    <a:pt x="226" y="559"/>
                  </a:lnTo>
                  <a:lnTo>
                    <a:pt x="189" y="530"/>
                  </a:lnTo>
                  <a:lnTo>
                    <a:pt x="153" y="498"/>
                  </a:lnTo>
                  <a:lnTo>
                    <a:pt x="121" y="465"/>
                  </a:lnTo>
                  <a:lnTo>
                    <a:pt x="92" y="432"/>
                  </a:lnTo>
                  <a:lnTo>
                    <a:pt x="64" y="398"/>
                  </a:lnTo>
                  <a:lnTo>
                    <a:pt x="41" y="365"/>
                  </a:lnTo>
                  <a:lnTo>
                    <a:pt x="19" y="333"/>
                  </a:lnTo>
                  <a:lnTo>
                    <a:pt x="0" y="302"/>
                  </a:lnTo>
                  <a:lnTo>
                    <a:pt x="38" y="276"/>
                  </a:lnTo>
                  <a:lnTo>
                    <a:pt x="74" y="246"/>
                  </a:lnTo>
                  <a:lnTo>
                    <a:pt x="107" y="213"/>
                  </a:lnTo>
                  <a:lnTo>
                    <a:pt x="138" y="178"/>
                  </a:lnTo>
                  <a:lnTo>
                    <a:pt x="167" y="139"/>
                  </a:lnTo>
                  <a:lnTo>
                    <a:pt x="192" y="100"/>
                  </a:lnTo>
                  <a:lnTo>
                    <a:pt x="213" y="59"/>
                  </a:lnTo>
                  <a:lnTo>
                    <a:pt x="232" y="17"/>
                  </a:lnTo>
                  <a:lnTo>
                    <a:pt x="254" y="43"/>
                  </a:lnTo>
                  <a:lnTo>
                    <a:pt x="261" y="50"/>
                  </a:lnTo>
                  <a:lnTo>
                    <a:pt x="268" y="61"/>
                  </a:lnTo>
                  <a:lnTo>
                    <a:pt x="278" y="72"/>
                  </a:lnTo>
                  <a:lnTo>
                    <a:pt x="290" y="86"/>
                  </a:lnTo>
                  <a:lnTo>
                    <a:pt x="303" y="101"/>
                  </a:lnTo>
                  <a:lnTo>
                    <a:pt x="321" y="117"/>
                  </a:lnTo>
                  <a:lnTo>
                    <a:pt x="339" y="134"/>
                  </a:lnTo>
                  <a:lnTo>
                    <a:pt x="360" y="151"/>
                  </a:lnTo>
                  <a:lnTo>
                    <a:pt x="384" y="169"/>
                  </a:lnTo>
                  <a:lnTo>
                    <a:pt x="410" y="186"/>
                  </a:lnTo>
                  <a:lnTo>
                    <a:pt x="437" y="202"/>
                  </a:lnTo>
                  <a:lnTo>
                    <a:pt x="468" y="218"/>
                  </a:lnTo>
                  <a:lnTo>
                    <a:pt x="502" y="233"/>
                  </a:lnTo>
                  <a:lnTo>
                    <a:pt x="538" y="246"/>
                  </a:lnTo>
                  <a:lnTo>
                    <a:pt x="577" y="257"/>
                  </a:lnTo>
                  <a:lnTo>
                    <a:pt x="619" y="267"/>
                  </a:lnTo>
                  <a:lnTo>
                    <a:pt x="662" y="274"/>
                  </a:lnTo>
                  <a:lnTo>
                    <a:pt x="709" y="278"/>
                  </a:lnTo>
                  <a:lnTo>
                    <a:pt x="759" y="280"/>
                  </a:lnTo>
                  <a:lnTo>
                    <a:pt x="811" y="278"/>
                  </a:lnTo>
                  <a:lnTo>
                    <a:pt x="866" y="271"/>
                  </a:lnTo>
                  <a:lnTo>
                    <a:pt x="924" y="262"/>
                  </a:lnTo>
                  <a:lnTo>
                    <a:pt x="986" y="248"/>
                  </a:lnTo>
                  <a:lnTo>
                    <a:pt x="1049" y="229"/>
                  </a:lnTo>
                  <a:lnTo>
                    <a:pt x="1055" y="227"/>
                  </a:lnTo>
                  <a:lnTo>
                    <a:pt x="1060" y="224"/>
                  </a:lnTo>
                  <a:lnTo>
                    <a:pt x="1098" y="205"/>
                  </a:lnTo>
                  <a:lnTo>
                    <a:pt x="1138" y="186"/>
                  </a:lnTo>
                  <a:lnTo>
                    <a:pt x="1180" y="167"/>
                  </a:lnTo>
                  <a:lnTo>
                    <a:pt x="1224" y="148"/>
                  </a:lnTo>
                  <a:lnTo>
                    <a:pt x="1269" y="129"/>
                  </a:lnTo>
                  <a:lnTo>
                    <a:pt x="1316" y="111"/>
                  </a:lnTo>
                  <a:lnTo>
                    <a:pt x="1362" y="93"/>
                  </a:lnTo>
                  <a:lnTo>
                    <a:pt x="1410" y="76"/>
                  </a:lnTo>
                  <a:lnTo>
                    <a:pt x="1458" y="61"/>
                  </a:lnTo>
                  <a:lnTo>
                    <a:pt x="1505" y="47"/>
                  </a:lnTo>
                  <a:lnTo>
                    <a:pt x="1551" y="34"/>
                  </a:lnTo>
                  <a:lnTo>
                    <a:pt x="1597" y="22"/>
                  </a:lnTo>
                  <a:lnTo>
                    <a:pt x="1642" y="14"/>
                  </a:lnTo>
                  <a:lnTo>
                    <a:pt x="1685" y="8"/>
                  </a:lnTo>
                  <a:lnTo>
                    <a:pt x="1727" y="2"/>
                  </a:lnTo>
                  <a:lnTo>
                    <a:pt x="17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105"/>
            <p:cNvSpPr>
              <a:spLocks noEditPoints="1"/>
            </p:cNvSpPr>
            <p:nvPr/>
          </p:nvSpPr>
          <p:spPr bwMode="auto">
            <a:xfrm>
              <a:off x="871538" y="5851525"/>
              <a:ext cx="271463" cy="209550"/>
            </a:xfrm>
            <a:custGeom>
              <a:avLst/>
              <a:gdLst>
                <a:gd name="T0" fmla="*/ 853 w 1882"/>
                <a:gd name="T1" fmla="*/ 308 h 1459"/>
                <a:gd name="T2" fmla="*/ 740 w 1882"/>
                <a:gd name="T3" fmla="*/ 365 h 1459"/>
                <a:gd name="T4" fmla="*/ 656 w 1882"/>
                <a:gd name="T5" fmla="*/ 458 h 1459"/>
                <a:gd name="T6" fmla="*/ 614 w 1882"/>
                <a:gd name="T7" fmla="*/ 579 h 1459"/>
                <a:gd name="T8" fmla="*/ 623 w 1882"/>
                <a:gd name="T9" fmla="*/ 709 h 1459"/>
                <a:gd name="T10" fmla="*/ 680 w 1882"/>
                <a:gd name="T11" fmla="*/ 822 h 1459"/>
                <a:gd name="T12" fmla="*/ 774 w 1882"/>
                <a:gd name="T13" fmla="*/ 905 h 1459"/>
                <a:gd name="T14" fmla="*/ 896 w 1882"/>
                <a:gd name="T15" fmla="*/ 946 h 1459"/>
                <a:gd name="T16" fmla="*/ 1028 w 1882"/>
                <a:gd name="T17" fmla="*/ 938 h 1459"/>
                <a:gd name="T18" fmla="*/ 1142 w 1882"/>
                <a:gd name="T19" fmla="*/ 881 h 1459"/>
                <a:gd name="T20" fmla="*/ 1224 w 1882"/>
                <a:gd name="T21" fmla="*/ 787 h 1459"/>
                <a:gd name="T22" fmla="*/ 1266 w 1882"/>
                <a:gd name="T23" fmla="*/ 667 h 1459"/>
                <a:gd name="T24" fmla="*/ 1257 w 1882"/>
                <a:gd name="T25" fmla="*/ 536 h 1459"/>
                <a:gd name="T26" fmla="*/ 1201 w 1882"/>
                <a:gd name="T27" fmla="*/ 423 h 1459"/>
                <a:gd name="T28" fmla="*/ 1106 w 1882"/>
                <a:gd name="T29" fmla="*/ 341 h 1459"/>
                <a:gd name="T30" fmla="*/ 985 w 1882"/>
                <a:gd name="T31" fmla="*/ 299 h 1459"/>
                <a:gd name="T32" fmla="*/ 923 w 1882"/>
                <a:gd name="T33" fmla="*/ 1 h 1459"/>
                <a:gd name="T34" fmla="*/ 1130 w 1882"/>
                <a:gd name="T35" fmla="*/ 40 h 1459"/>
                <a:gd name="T36" fmla="*/ 1317 w 1882"/>
                <a:gd name="T37" fmla="*/ 135 h 1459"/>
                <a:gd name="T38" fmla="*/ 1485 w 1882"/>
                <a:gd name="T39" fmla="*/ 285 h 1459"/>
                <a:gd name="T40" fmla="*/ 1631 w 1882"/>
                <a:gd name="T41" fmla="*/ 488 h 1459"/>
                <a:gd name="T42" fmla="*/ 1759 w 1882"/>
                <a:gd name="T43" fmla="*/ 747 h 1459"/>
                <a:gd name="T44" fmla="*/ 1854 w 1882"/>
                <a:gd name="T45" fmla="*/ 1067 h 1459"/>
                <a:gd name="T46" fmla="*/ 1866 w 1882"/>
                <a:gd name="T47" fmla="*/ 1267 h 1459"/>
                <a:gd name="T48" fmla="*/ 1775 w 1882"/>
                <a:gd name="T49" fmla="*/ 1208 h 1459"/>
                <a:gd name="T50" fmla="*/ 1661 w 1882"/>
                <a:gd name="T51" fmla="*/ 1183 h 1459"/>
                <a:gd name="T52" fmla="*/ 1532 w 1882"/>
                <a:gd name="T53" fmla="*/ 1185 h 1459"/>
                <a:gd name="T54" fmla="*/ 1395 w 1882"/>
                <a:gd name="T55" fmla="*/ 1208 h 1459"/>
                <a:gd name="T56" fmla="*/ 1255 w 1882"/>
                <a:gd name="T57" fmla="*/ 1245 h 1459"/>
                <a:gd name="T58" fmla="*/ 1124 w 1882"/>
                <a:gd name="T59" fmla="*/ 1290 h 1459"/>
                <a:gd name="T60" fmla="*/ 1008 w 1882"/>
                <a:gd name="T61" fmla="*/ 1337 h 1459"/>
                <a:gd name="T62" fmla="*/ 914 w 1882"/>
                <a:gd name="T63" fmla="*/ 1379 h 1459"/>
                <a:gd name="T64" fmla="*/ 851 w 1882"/>
                <a:gd name="T65" fmla="*/ 1410 h 1459"/>
                <a:gd name="T66" fmla="*/ 724 w 1882"/>
                <a:gd name="T67" fmla="*/ 1445 h 1459"/>
                <a:gd name="T68" fmla="*/ 577 w 1882"/>
                <a:gd name="T69" fmla="*/ 1459 h 1459"/>
                <a:gd name="T70" fmla="*/ 456 w 1882"/>
                <a:gd name="T71" fmla="*/ 1446 h 1459"/>
                <a:gd name="T72" fmla="*/ 360 w 1882"/>
                <a:gd name="T73" fmla="*/ 1413 h 1459"/>
                <a:gd name="T74" fmla="*/ 289 w 1882"/>
                <a:gd name="T75" fmla="*/ 1372 h 1459"/>
                <a:gd name="T76" fmla="*/ 238 w 1882"/>
                <a:gd name="T77" fmla="*/ 1329 h 1459"/>
                <a:gd name="T78" fmla="*/ 209 w 1882"/>
                <a:gd name="T79" fmla="*/ 1295 h 1459"/>
                <a:gd name="T80" fmla="*/ 197 w 1882"/>
                <a:gd name="T81" fmla="*/ 1279 h 1459"/>
                <a:gd name="T82" fmla="*/ 103 w 1882"/>
                <a:gd name="T83" fmla="*/ 1174 h 1459"/>
                <a:gd name="T84" fmla="*/ 96 w 1882"/>
                <a:gd name="T85" fmla="*/ 1000 h 1459"/>
                <a:gd name="T86" fmla="*/ 40 w 1882"/>
                <a:gd name="T87" fmla="*/ 825 h 1459"/>
                <a:gd name="T88" fmla="*/ 4 w 1882"/>
                <a:gd name="T89" fmla="*/ 666 h 1459"/>
                <a:gd name="T90" fmla="*/ 5 w 1882"/>
                <a:gd name="T91" fmla="*/ 531 h 1459"/>
                <a:gd name="T92" fmla="*/ 36 w 1882"/>
                <a:gd name="T93" fmla="*/ 419 h 1459"/>
                <a:gd name="T94" fmla="*/ 87 w 1882"/>
                <a:gd name="T95" fmla="*/ 329 h 1459"/>
                <a:gd name="T96" fmla="*/ 154 w 1882"/>
                <a:gd name="T97" fmla="*/ 256 h 1459"/>
                <a:gd name="T98" fmla="*/ 224 w 1882"/>
                <a:gd name="T99" fmla="*/ 201 h 1459"/>
                <a:gd name="T100" fmla="*/ 293 w 1882"/>
                <a:gd name="T101" fmla="*/ 161 h 1459"/>
                <a:gd name="T102" fmla="*/ 351 w 1882"/>
                <a:gd name="T103" fmla="*/ 132 h 1459"/>
                <a:gd name="T104" fmla="*/ 536 w 1882"/>
                <a:gd name="T105" fmla="*/ 59 h 1459"/>
                <a:gd name="T106" fmla="*/ 775 w 1882"/>
                <a:gd name="T107" fmla="*/ 5 h 1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82" h="1459">
                  <a:moveTo>
                    <a:pt x="940" y="297"/>
                  </a:moveTo>
                  <a:lnTo>
                    <a:pt x="896" y="299"/>
                  </a:lnTo>
                  <a:lnTo>
                    <a:pt x="853" y="308"/>
                  </a:lnTo>
                  <a:lnTo>
                    <a:pt x="813" y="322"/>
                  </a:lnTo>
                  <a:lnTo>
                    <a:pt x="774" y="341"/>
                  </a:lnTo>
                  <a:lnTo>
                    <a:pt x="740" y="365"/>
                  </a:lnTo>
                  <a:lnTo>
                    <a:pt x="708" y="392"/>
                  </a:lnTo>
                  <a:lnTo>
                    <a:pt x="680" y="423"/>
                  </a:lnTo>
                  <a:lnTo>
                    <a:pt x="656" y="458"/>
                  </a:lnTo>
                  <a:lnTo>
                    <a:pt x="637" y="496"/>
                  </a:lnTo>
                  <a:lnTo>
                    <a:pt x="623" y="536"/>
                  </a:lnTo>
                  <a:lnTo>
                    <a:pt x="614" y="579"/>
                  </a:lnTo>
                  <a:lnTo>
                    <a:pt x="611" y="623"/>
                  </a:lnTo>
                  <a:lnTo>
                    <a:pt x="614" y="667"/>
                  </a:lnTo>
                  <a:lnTo>
                    <a:pt x="623" y="709"/>
                  </a:lnTo>
                  <a:lnTo>
                    <a:pt x="637" y="750"/>
                  </a:lnTo>
                  <a:lnTo>
                    <a:pt x="656" y="787"/>
                  </a:lnTo>
                  <a:lnTo>
                    <a:pt x="680" y="822"/>
                  </a:lnTo>
                  <a:lnTo>
                    <a:pt x="708" y="854"/>
                  </a:lnTo>
                  <a:lnTo>
                    <a:pt x="740" y="881"/>
                  </a:lnTo>
                  <a:lnTo>
                    <a:pt x="774" y="905"/>
                  </a:lnTo>
                  <a:lnTo>
                    <a:pt x="813" y="923"/>
                  </a:lnTo>
                  <a:lnTo>
                    <a:pt x="853" y="938"/>
                  </a:lnTo>
                  <a:lnTo>
                    <a:pt x="896" y="946"/>
                  </a:lnTo>
                  <a:lnTo>
                    <a:pt x="940" y="949"/>
                  </a:lnTo>
                  <a:lnTo>
                    <a:pt x="985" y="946"/>
                  </a:lnTo>
                  <a:lnTo>
                    <a:pt x="1028" y="938"/>
                  </a:lnTo>
                  <a:lnTo>
                    <a:pt x="1068" y="923"/>
                  </a:lnTo>
                  <a:lnTo>
                    <a:pt x="1106" y="905"/>
                  </a:lnTo>
                  <a:lnTo>
                    <a:pt x="1142" y="881"/>
                  </a:lnTo>
                  <a:lnTo>
                    <a:pt x="1173" y="854"/>
                  </a:lnTo>
                  <a:lnTo>
                    <a:pt x="1201" y="822"/>
                  </a:lnTo>
                  <a:lnTo>
                    <a:pt x="1224" y="787"/>
                  </a:lnTo>
                  <a:lnTo>
                    <a:pt x="1243" y="750"/>
                  </a:lnTo>
                  <a:lnTo>
                    <a:pt x="1257" y="709"/>
                  </a:lnTo>
                  <a:lnTo>
                    <a:pt x="1266" y="667"/>
                  </a:lnTo>
                  <a:lnTo>
                    <a:pt x="1269" y="623"/>
                  </a:lnTo>
                  <a:lnTo>
                    <a:pt x="1266" y="579"/>
                  </a:lnTo>
                  <a:lnTo>
                    <a:pt x="1257" y="536"/>
                  </a:lnTo>
                  <a:lnTo>
                    <a:pt x="1243" y="496"/>
                  </a:lnTo>
                  <a:lnTo>
                    <a:pt x="1224" y="458"/>
                  </a:lnTo>
                  <a:lnTo>
                    <a:pt x="1201" y="423"/>
                  </a:lnTo>
                  <a:lnTo>
                    <a:pt x="1173" y="392"/>
                  </a:lnTo>
                  <a:lnTo>
                    <a:pt x="1142" y="365"/>
                  </a:lnTo>
                  <a:lnTo>
                    <a:pt x="1106" y="341"/>
                  </a:lnTo>
                  <a:lnTo>
                    <a:pt x="1068" y="322"/>
                  </a:lnTo>
                  <a:lnTo>
                    <a:pt x="1028" y="308"/>
                  </a:lnTo>
                  <a:lnTo>
                    <a:pt x="985" y="299"/>
                  </a:lnTo>
                  <a:lnTo>
                    <a:pt x="940" y="297"/>
                  </a:lnTo>
                  <a:close/>
                  <a:moveTo>
                    <a:pt x="850" y="0"/>
                  </a:moveTo>
                  <a:lnTo>
                    <a:pt x="923" y="1"/>
                  </a:lnTo>
                  <a:lnTo>
                    <a:pt x="995" y="9"/>
                  </a:lnTo>
                  <a:lnTo>
                    <a:pt x="1063" y="21"/>
                  </a:lnTo>
                  <a:lnTo>
                    <a:pt x="1130" y="40"/>
                  </a:lnTo>
                  <a:lnTo>
                    <a:pt x="1194" y="66"/>
                  </a:lnTo>
                  <a:lnTo>
                    <a:pt x="1257" y="98"/>
                  </a:lnTo>
                  <a:lnTo>
                    <a:pt x="1317" y="135"/>
                  </a:lnTo>
                  <a:lnTo>
                    <a:pt x="1375" y="179"/>
                  </a:lnTo>
                  <a:lnTo>
                    <a:pt x="1431" y="229"/>
                  </a:lnTo>
                  <a:lnTo>
                    <a:pt x="1485" y="285"/>
                  </a:lnTo>
                  <a:lnTo>
                    <a:pt x="1536" y="347"/>
                  </a:lnTo>
                  <a:lnTo>
                    <a:pt x="1584" y="415"/>
                  </a:lnTo>
                  <a:lnTo>
                    <a:pt x="1631" y="488"/>
                  </a:lnTo>
                  <a:lnTo>
                    <a:pt x="1676" y="569"/>
                  </a:lnTo>
                  <a:lnTo>
                    <a:pt x="1718" y="655"/>
                  </a:lnTo>
                  <a:lnTo>
                    <a:pt x="1759" y="747"/>
                  </a:lnTo>
                  <a:lnTo>
                    <a:pt x="1797" y="853"/>
                  </a:lnTo>
                  <a:lnTo>
                    <a:pt x="1830" y="959"/>
                  </a:lnTo>
                  <a:lnTo>
                    <a:pt x="1854" y="1067"/>
                  </a:lnTo>
                  <a:lnTo>
                    <a:pt x="1871" y="1174"/>
                  </a:lnTo>
                  <a:lnTo>
                    <a:pt x="1882" y="1281"/>
                  </a:lnTo>
                  <a:lnTo>
                    <a:pt x="1866" y="1267"/>
                  </a:lnTo>
                  <a:lnTo>
                    <a:pt x="1838" y="1243"/>
                  </a:lnTo>
                  <a:lnTo>
                    <a:pt x="1808" y="1224"/>
                  </a:lnTo>
                  <a:lnTo>
                    <a:pt x="1775" y="1208"/>
                  </a:lnTo>
                  <a:lnTo>
                    <a:pt x="1740" y="1196"/>
                  </a:lnTo>
                  <a:lnTo>
                    <a:pt x="1702" y="1188"/>
                  </a:lnTo>
                  <a:lnTo>
                    <a:pt x="1661" y="1183"/>
                  </a:lnTo>
                  <a:lnTo>
                    <a:pt x="1620" y="1180"/>
                  </a:lnTo>
                  <a:lnTo>
                    <a:pt x="1577" y="1181"/>
                  </a:lnTo>
                  <a:lnTo>
                    <a:pt x="1532" y="1185"/>
                  </a:lnTo>
                  <a:lnTo>
                    <a:pt x="1487" y="1190"/>
                  </a:lnTo>
                  <a:lnTo>
                    <a:pt x="1441" y="1198"/>
                  </a:lnTo>
                  <a:lnTo>
                    <a:pt x="1395" y="1208"/>
                  </a:lnTo>
                  <a:lnTo>
                    <a:pt x="1347" y="1219"/>
                  </a:lnTo>
                  <a:lnTo>
                    <a:pt x="1301" y="1231"/>
                  </a:lnTo>
                  <a:lnTo>
                    <a:pt x="1255" y="1245"/>
                  </a:lnTo>
                  <a:lnTo>
                    <a:pt x="1211" y="1259"/>
                  </a:lnTo>
                  <a:lnTo>
                    <a:pt x="1167" y="1275"/>
                  </a:lnTo>
                  <a:lnTo>
                    <a:pt x="1124" y="1290"/>
                  </a:lnTo>
                  <a:lnTo>
                    <a:pt x="1084" y="1306"/>
                  </a:lnTo>
                  <a:lnTo>
                    <a:pt x="1045" y="1322"/>
                  </a:lnTo>
                  <a:lnTo>
                    <a:pt x="1008" y="1337"/>
                  </a:lnTo>
                  <a:lnTo>
                    <a:pt x="974" y="1352"/>
                  </a:lnTo>
                  <a:lnTo>
                    <a:pt x="942" y="1366"/>
                  </a:lnTo>
                  <a:lnTo>
                    <a:pt x="914" y="1379"/>
                  </a:lnTo>
                  <a:lnTo>
                    <a:pt x="890" y="1391"/>
                  </a:lnTo>
                  <a:lnTo>
                    <a:pt x="868" y="1402"/>
                  </a:lnTo>
                  <a:lnTo>
                    <a:pt x="851" y="1410"/>
                  </a:lnTo>
                  <a:lnTo>
                    <a:pt x="838" y="1416"/>
                  </a:lnTo>
                  <a:lnTo>
                    <a:pt x="779" y="1433"/>
                  </a:lnTo>
                  <a:lnTo>
                    <a:pt x="724" y="1445"/>
                  </a:lnTo>
                  <a:lnTo>
                    <a:pt x="671" y="1454"/>
                  </a:lnTo>
                  <a:lnTo>
                    <a:pt x="623" y="1458"/>
                  </a:lnTo>
                  <a:lnTo>
                    <a:pt x="577" y="1459"/>
                  </a:lnTo>
                  <a:lnTo>
                    <a:pt x="533" y="1458"/>
                  </a:lnTo>
                  <a:lnTo>
                    <a:pt x="493" y="1453"/>
                  </a:lnTo>
                  <a:lnTo>
                    <a:pt x="456" y="1446"/>
                  </a:lnTo>
                  <a:lnTo>
                    <a:pt x="421" y="1437"/>
                  </a:lnTo>
                  <a:lnTo>
                    <a:pt x="389" y="1426"/>
                  </a:lnTo>
                  <a:lnTo>
                    <a:pt x="360" y="1413"/>
                  </a:lnTo>
                  <a:lnTo>
                    <a:pt x="334" y="1400"/>
                  </a:lnTo>
                  <a:lnTo>
                    <a:pt x="310" y="1387"/>
                  </a:lnTo>
                  <a:lnTo>
                    <a:pt x="289" y="1372"/>
                  </a:lnTo>
                  <a:lnTo>
                    <a:pt x="269" y="1357"/>
                  </a:lnTo>
                  <a:lnTo>
                    <a:pt x="253" y="1343"/>
                  </a:lnTo>
                  <a:lnTo>
                    <a:pt x="238" y="1329"/>
                  </a:lnTo>
                  <a:lnTo>
                    <a:pt x="226" y="1316"/>
                  </a:lnTo>
                  <a:lnTo>
                    <a:pt x="217" y="1306"/>
                  </a:lnTo>
                  <a:lnTo>
                    <a:pt x="209" y="1295"/>
                  </a:lnTo>
                  <a:lnTo>
                    <a:pt x="203" y="1288"/>
                  </a:lnTo>
                  <a:lnTo>
                    <a:pt x="200" y="1282"/>
                  </a:lnTo>
                  <a:lnTo>
                    <a:pt x="197" y="1279"/>
                  </a:lnTo>
                  <a:lnTo>
                    <a:pt x="194" y="1274"/>
                  </a:lnTo>
                  <a:lnTo>
                    <a:pt x="190" y="1269"/>
                  </a:lnTo>
                  <a:lnTo>
                    <a:pt x="103" y="1174"/>
                  </a:lnTo>
                  <a:lnTo>
                    <a:pt x="106" y="1116"/>
                  </a:lnTo>
                  <a:lnTo>
                    <a:pt x="103" y="1058"/>
                  </a:lnTo>
                  <a:lnTo>
                    <a:pt x="96" y="1000"/>
                  </a:lnTo>
                  <a:lnTo>
                    <a:pt x="81" y="942"/>
                  </a:lnTo>
                  <a:lnTo>
                    <a:pt x="61" y="885"/>
                  </a:lnTo>
                  <a:lnTo>
                    <a:pt x="40" y="825"/>
                  </a:lnTo>
                  <a:lnTo>
                    <a:pt x="23" y="769"/>
                  </a:lnTo>
                  <a:lnTo>
                    <a:pt x="11" y="716"/>
                  </a:lnTo>
                  <a:lnTo>
                    <a:pt x="4" y="666"/>
                  </a:lnTo>
                  <a:lnTo>
                    <a:pt x="0" y="618"/>
                  </a:lnTo>
                  <a:lnTo>
                    <a:pt x="1" y="573"/>
                  </a:lnTo>
                  <a:lnTo>
                    <a:pt x="5" y="531"/>
                  </a:lnTo>
                  <a:lnTo>
                    <a:pt x="12" y="491"/>
                  </a:lnTo>
                  <a:lnTo>
                    <a:pt x="23" y="454"/>
                  </a:lnTo>
                  <a:lnTo>
                    <a:pt x="36" y="419"/>
                  </a:lnTo>
                  <a:lnTo>
                    <a:pt x="51" y="387"/>
                  </a:lnTo>
                  <a:lnTo>
                    <a:pt x="69" y="356"/>
                  </a:lnTo>
                  <a:lnTo>
                    <a:pt x="87" y="329"/>
                  </a:lnTo>
                  <a:lnTo>
                    <a:pt x="109" y="303"/>
                  </a:lnTo>
                  <a:lnTo>
                    <a:pt x="130" y="279"/>
                  </a:lnTo>
                  <a:lnTo>
                    <a:pt x="154" y="256"/>
                  </a:lnTo>
                  <a:lnTo>
                    <a:pt x="176" y="236"/>
                  </a:lnTo>
                  <a:lnTo>
                    <a:pt x="201" y="218"/>
                  </a:lnTo>
                  <a:lnTo>
                    <a:pt x="224" y="201"/>
                  </a:lnTo>
                  <a:lnTo>
                    <a:pt x="248" y="186"/>
                  </a:lnTo>
                  <a:lnTo>
                    <a:pt x="270" y="172"/>
                  </a:lnTo>
                  <a:lnTo>
                    <a:pt x="293" y="161"/>
                  </a:lnTo>
                  <a:lnTo>
                    <a:pt x="313" y="150"/>
                  </a:lnTo>
                  <a:lnTo>
                    <a:pt x="334" y="140"/>
                  </a:lnTo>
                  <a:lnTo>
                    <a:pt x="351" y="132"/>
                  </a:lnTo>
                  <a:lnTo>
                    <a:pt x="367" y="124"/>
                  </a:lnTo>
                  <a:lnTo>
                    <a:pt x="453" y="88"/>
                  </a:lnTo>
                  <a:lnTo>
                    <a:pt x="536" y="59"/>
                  </a:lnTo>
                  <a:lnTo>
                    <a:pt x="618" y="35"/>
                  </a:lnTo>
                  <a:lnTo>
                    <a:pt x="698" y="17"/>
                  </a:lnTo>
                  <a:lnTo>
                    <a:pt x="775" y="5"/>
                  </a:lnTo>
                  <a:lnTo>
                    <a:pt x="8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06"/>
            <p:cNvSpPr>
              <a:spLocks/>
            </p:cNvSpPr>
            <p:nvPr/>
          </p:nvSpPr>
          <p:spPr bwMode="auto">
            <a:xfrm>
              <a:off x="862013" y="6111875"/>
              <a:ext cx="266700" cy="146050"/>
            </a:xfrm>
            <a:custGeom>
              <a:avLst/>
              <a:gdLst>
                <a:gd name="T0" fmla="*/ 1591 w 1855"/>
                <a:gd name="T1" fmla="*/ 1 h 1003"/>
                <a:gd name="T2" fmla="*/ 1655 w 1855"/>
                <a:gd name="T3" fmla="*/ 7 h 1003"/>
                <a:gd name="T4" fmla="*/ 1706 w 1855"/>
                <a:gd name="T5" fmla="*/ 15 h 1003"/>
                <a:gd name="T6" fmla="*/ 1744 w 1855"/>
                <a:gd name="T7" fmla="*/ 24 h 1003"/>
                <a:gd name="T8" fmla="*/ 1769 w 1855"/>
                <a:gd name="T9" fmla="*/ 33 h 1003"/>
                <a:gd name="T10" fmla="*/ 1782 w 1855"/>
                <a:gd name="T11" fmla="*/ 37 h 1003"/>
                <a:gd name="T12" fmla="*/ 1855 w 1855"/>
                <a:gd name="T13" fmla="*/ 85 h 1003"/>
                <a:gd name="T14" fmla="*/ 1822 w 1855"/>
                <a:gd name="T15" fmla="*/ 165 h 1003"/>
                <a:gd name="T16" fmla="*/ 1781 w 1855"/>
                <a:gd name="T17" fmla="*/ 248 h 1003"/>
                <a:gd name="T18" fmla="*/ 1731 w 1855"/>
                <a:gd name="T19" fmla="*/ 335 h 1003"/>
                <a:gd name="T20" fmla="*/ 1671 w 1855"/>
                <a:gd name="T21" fmla="*/ 422 h 1003"/>
                <a:gd name="T22" fmla="*/ 1600 w 1855"/>
                <a:gd name="T23" fmla="*/ 509 h 1003"/>
                <a:gd name="T24" fmla="*/ 1518 w 1855"/>
                <a:gd name="T25" fmla="*/ 594 h 1003"/>
                <a:gd name="T26" fmla="*/ 1423 w 1855"/>
                <a:gd name="T27" fmla="*/ 675 h 1003"/>
                <a:gd name="T28" fmla="*/ 1315 w 1855"/>
                <a:gd name="T29" fmla="*/ 752 h 1003"/>
                <a:gd name="T30" fmla="*/ 1193 w 1855"/>
                <a:gd name="T31" fmla="*/ 822 h 1003"/>
                <a:gd name="T32" fmla="*/ 1056 w 1855"/>
                <a:gd name="T33" fmla="*/ 884 h 1003"/>
                <a:gd name="T34" fmla="*/ 902 w 1855"/>
                <a:gd name="T35" fmla="*/ 935 h 1003"/>
                <a:gd name="T36" fmla="*/ 732 w 1855"/>
                <a:gd name="T37" fmla="*/ 975 h 1003"/>
                <a:gd name="T38" fmla="*/ 544 w 1855"/>
                <a:gd name="T39" fmla="*/ 1003 h 1003"/>
                <a:gd name="T40" fmla="*/ 561 w 1855"/>
                <a:gd name="T41" fmla="*/ 918 h 1003"/>
                <a:gd name="T42" fmla="*/ 558 w 1855"/>
                <a:gd name="T43" fmla="*/ 840 h 1003"/>
                <a:gd name="T44" fmla="*/ 537 w 1855"/>
                <a:gd name="T45" fmla="*/ 769 h 1003"/>
                <a:gd name="T46" fmla="*/ 501 w 1855"/>
                <a:gd name="T47" fmla="*/ 706 h 1003"/>
                <a:gd name="T48" fmla="*/ 454 w 1855"/>
                <a:gd name="T49" fmla="*/ 649 h 1003"/>
                <a:gd name="T50" fmla="*/ 402 w 1855"/>
                <a:gd name="T51" fmla="*/ 599 h 1003"/>
                <a:gd name="T52" fmla="*/ 347 w 1855"/>
                <a:gd name="T53" fmla="*/ 555 h 1003"/>
                <a:gd name="T54" fmla="*/ 297 w 1855"/>
                <a:gd name="T55" fmla="*/ 519 h 1003"/>
                <a:gd name="T56" fmla="*/ 225 w 1855"/>
                <a:gd name="T57" fmla="*/ 467 h 1003"/>
                <a:gd name="T58" fmla="*/ 140 w 1855"/>
                <a:gd name="T59" fmla="*/ 384 h 1003"/>
                <a:gd name="T60" fmla="*/ 72 w 1855"/>
                <a:gd name="T61" fmla="*/ 289 h 1003"/>
                <a:gd name="T62" fmla="*/ 19 w 1855"/>
                <a:gd name="T63" fmla="*/ 183 h 1003"/>
                <a:gd name="T64" fmla="*/ 36 w 1855"/>
                <a:gd name="T65" fmla="*/ 155 h 1003"/>
                <a:gd name="T66" fmla="*/ 116 w 1855"/>
                <a:gd name="T67" fmla="*/ 207 h 1003"/>
                <a:gd name="T68" fmla="*/ 204 w 1855"/>
                <a:gd name="T69" fmla="*/ 250 h 1003"/>
                <a:gd name="T70" fmla="*/ 323 w 1855"/>
                <a:gd name="T71" fmla="*/ 283 h 1003"/>
                <a:gd name="T72" fmla="*/ 446 w 1855"/>
                <a:gd name="T73" fmla="*/ 291 h 1003"/>
                <a:gd name="T74" fmla="*/ 572 w 1855"/>
                <a:gd name="T75" fmla="*/ 276 h 1003"/>
                <a:gd name="T76" fmla="*/ 702 w 1855"/>
                <a:gd name="T77" fmla="*/ 237 h 1003"/>
                <a:gd name="T78" fmla="*/ 850 w 1855"/>
                <a:gd name="T79" fmla="*/ 171 h 1003"/>
                <a:gd name="T80" fmla="*/ 1001 w 1855"/>
                <a:gd name="T81" fmla="*/ 111 h 1003"/>
                <a:gd name="T82" fmla="*/ 1139 w 1855"/>
                <a:gd name="T83" fmla="*/ 65 h 1003"/>
                <a:gd name="T84" fmla="*/ 1264 w 1855"/>
                <a:gd name="T85" fmla="*/ 33 h 1003"/>
                <a:gd name="T86" fmla="*/ 1374 w 1855"/>
                <a:gd name="T87" fmla="*/ 13 h 1003"/>
                <a:gd name="T88" fmla="*/ 1470 w 1855"/>
                <a:gd name="T89" fmla="*/ 3 h 1003"/>
                <a:gd name="T90" fmla="*/ 1554 w 1855"/>
                <a:gd name="T91" fmla="*/ 0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55" h="1003">
                  <a:moveTo>
                    <a:pt x="1554" y="0"/>
                  </a:moveTo>
                  <a:lnTo>
                    <a:pt x="1591" y="1"/>
                  </a:lnTo>
                  <a:lnTo>
                    <a:pt x="1625" y="3"/>
                  </a:lnTo>
                  <a:lnTo>
                    <a:pt x="1655" y="7"/>
                  </a:lnTo>
                  <a:lnTo>
                    <a:pt x="1683" y="11"/>
                  </a:lnTo>
                  <a:lnTo>
                    <a:pt x="1706" y="15"/>
                  </a:lnTo>
                  <a:lnTo>
                    <a:pt x="1727" y="20"/>
                  </a:lnTo>
                  <a:lnTo>
                    <a:pt x="1744" y="24"/>
                  </a:lnTo>
                  <a:lnTo>
                    <a:pt x="1759" y="29"/>
                  </a:lnTo>
                  <a:lnTo>
                    <a:pt x="1769" y="33"/>
                  </a:lnTo>
                  <a:lnTo>
                    <a:pt x="1777" y="35"/>
                  </a:lnTo>
                  <a:lnTo>
                    <a:pt x="1782" y="37"/>
                  </a:lnTo>
                  <a:lnTo>
                    <a:pt x="1783" y="38"/>
                  </a:lnTo>
                  <a:lnTo>
                    <a:pt x="1855" y="85"/>
                  </a:lnTo>
                  <a:lnTo>
                    <a:pt x="1839" y="124"/>
                  </a:lnTo>
                  <a:lnTo>
                    <a:pt x="1822" y="165"/>
                  </a:lnTo>
                  <a:lnTo>
                    <a:pt x="1803" y="206"/>
                  </a:lnTo>
                  <a:lnTo>
                    <a:pt x="1781" y="248"/>
                  </a:lnTo>
                  <a:lnTo>
                    <a:pt x="1757" y="291"/>
                  </a:lnTo>
                  <a:lnTo>
                    <a:pt x="1731" y="335"/>
                  </a:lnTo>
                  <a:lnTo>
                    <a:pt x="1702" y="379"/>
                  </a:lnTo>
                  <a:lnTo>
                    <a:pt x="1671" y="422"/>
                  </a:lnTo>
                  <a:lnTo>
                    <a:pt x="1637" y="466"/>
                  </a:lnTo>
                  <a:lnTo>
                    <a:pt x="1600" y="509"/>
                  </a:lnTo>
                  <a:lnTo>
                    <a:pt x="1560" y="552"/>
                  </a:lnTo>
                  <a:lnTo>
                    <a:pt x="1518" y="594"/>
                  </a:lnTo>
                  <a:lnTo>
                    <a:pt x="1473" y="636"/>
                  </a:lnTo>
                  <a:lnTo>
                    <a:pt x="1423" y="675"/>
                  </a:lnTo>
                  <a:lnTo>
                    <a:pt x="1371" y="715"/>
                  </a:lnTo>
                  <a:lnTo>
                    <a:pt x="1315" y="752"/>
                  </a:lnTo>
                  <a:lnTo>
                    <a:pt x="1256" y="788"/>
                  </a:lnTo>
                  <a:lnTo>
                    <a:pt x="1193" y="822"/>
                  </a:lnTo>
                  <a:lnTo>
                    <a:pt x="1126" y="854"/>
                  </a:lnTo>
                  <a:lnTo>
                    <a:pt x="1056" y="884"/>
                  </a:lnTo>
                  <a:lnTo>
                    <a:pt x="981" y="910"/>
                  </a:lnTo>
                  <a:lnTo>
                    <a:pt x="902" y="935"/>
                  </a:lnTo>
                  <a:lnTo>
                    <a:pt x="819" y="957"/>
                  </a:lnTo>
                  <a:lnTo>
                    <a:pt x="732" y="975"/>
                  </a:lnTo>
                  <a:lnTo>
                    <a:pt x="640" y="991"/>
                  </a:lnTo>
                  <a:lnTo>
                    <a:pt x="544" y="1003"/>
                  </a:lnTo>
                  <a:lnTo>
                    <a:pt x="553" y="959"/>
                  </a:lnTo>
                  <a:lnTo>
                    <a:pt x="561" y="918"/>
                  </a:lnTo>
                  <a:lnTo>
                    <a:pt x="563" y="877"/>
                  </a:lnTo>
                  <a:lnTo>
                    <a:pt x="558" y="840"/>
                  </a:lnTo>
                  <a:lnTo>
                    <a:pt x="550" y="804"/>
                  </a:lnTo>
                  <a:lnTo>
                    <a:pt x="537" y="769"/>
                  </a:lnTo>
                  <a:lnTo>
                    <a:pt x="521" y="737"/>
                  </a:lnTo>
                  <a:lnTo>
                    <a:pt x="501" y="706"/>
                  </a:lnTo>
                  <a:lnTo>
                    <a:pt x="478" y="676"/>
                  </a:lnTo>
                  <a:lnTo>
                    <a:pt x="454" y="649"/>
                  </a:lnTo>
                  <a:lnTo>
                    <a:pt x="429" y="623"/>
                  </a:lnTo>
                  <a:lnTo>
                    <a:pt x="402" y="599"/>
                  </a:lnTo>
                  <a:lnTo>
                    <a:pt x="375" y="576"/>
                  </a:lnTo>
                  <a:lnTo>
                    <a:pt x="347" y="555"/>
                  </a:lnTo>
                  <a:lnTo>
                    <a:pt x="322" y="536"/>
                  </a:lnTo>
                  <a:lnTo>
                    <a:pt x="297" y="519"/>
                  </a:lnTo>
                  <a:lnTo>
                    <a:pt x="273" y="503"/>
                  </a:lnTo>
                  <a:lnTo>
                    <a:pt x="225" y="467"/>
                  </a:lnTo>
                  <a:lnTo>
                    <a:pt x="181" y="427"/>
                  </a:lnTo>
                  <a:lnTo>
                    <a:pt x="140" y="384"/>
                  </a:lnTo>
                  <a:lnTo>
                    <a:pt x="104" y="338"/>
                  </a:lnTo>
                  <a:lnTo>
                    <a:pt x="72" y="289"/>
                  </a:lnTo>
                  <a:lnTo>
                    <a:pt x="43" y="237"/>
                  </a:lnTo>
                  <a:lnTo>
                    <a:pt x="19" y="183"/>
                  </a:lnTo>
                  <a:lnTo>
                    <a:pt x="0" y="127"/>
                  </a:lnTo>
                  <a:lnTo>
                    <a:pt x="36" y="155"/>
                  </a:lnTo>
                  <a:lnTo>
                    <a:pt x="75" y="183"/>
                  </a:lnTo>
                  <a:lnTo>
                    <a:pt x="116" y="207"/>
                  </a:lnTo>
                  <a:lnTo>
                    <a:pt x="159" y="231"/>
                  </a:lnTo>
                  <a:lnTo>
                    <a:pt x="204" y="250"/>
                  </a:lnTo>
                  <a:lnTo>
                    <a:pt x="263" y="269"/>
                  </a:lnTo>
                  <a:lnTo>
                    <a:pt x="323" y="283"/>
                  </a:lnTo>
                  <a:lnTo>
                    <a:pt x="384" y="290"/>
                  </a:lnTo>
                  <a:lnTo>
                    <a:pt x="446" y="291"/>
                  </a:lnTo>
                  <a:lnTo>
                    <a:pt x="509" y="287"/>
                  </a:lnTo>
                  <a:lnTo>
                    <a:pt x="572" y="276"/>
                  </a:lnTo>
                  <a:lnTo>
                    <a:pt x="637" y="261"/>
                  </a:lnTo>
                  <a:lnTo>
                    <a:pt x="702" y="237"/>
                  </a:lnTo>
                  <a:lnTo>
                    <a:pt x="768" y="208"/>
                  </a:lnTo>
                  <a:lnTo>
                    <a:pt x="850" y="171"/>
                  </a:lnTo>
                  <a:lnTo>
                    <a:pt x="927" y="139"/>
                  </a:lnTo>
                  <a:lnTo>
                    <a:pt x="1001" y="111"/>
                  </a:lnTo>
                  <a:lnTo>
                    <a:pt x="1072" y="86"/>
                  </a:lnTo>
                  <a:lnTo>
                    <a:pt x="1139" y="65"/>
                  </a:lnTo>
                  <a:lnTo>
                    <a:pt x="1202" y="48"/>
                  </a:lnTo>
                  <a:lnTo>
                    <a:pt x="1264" y="33"/>
                  </a:lnTo>
                  <a:lnTo>
                    <a:pt x="1320" y="22"/>
                  </a:lnTo>
                  <a:lnTo>
                    <a:pt x="1374" y="13"/>
                  </a:lnTo>
                  <a:lnTo>
                    <a:pt x="1423" y="7"/>
                  </a:lnTo>
                  <a:lnTo>
                    <a:pt x="1470" y="3"/>
                  </a:lnTo>
                  <a:lnTo>
                    <a:pt x="1514" y="1"/>
                  </a:lnTo>
                  <a:lnTo>
                    <a:pt x="15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07"/>
            <p:cNvSpPr>
              <a:spLocks/>
            </p:cNvSpPr>
            <p:nvPr/>
          </p:nvSpPr>
          <p:spPr bwMode="auto">
            <a:xfrm>
              <a:off x="727075" y="6092825"/>
              <a:ext cx="196850" cy="166687"/>
            </a:xfrm>
            <a:custGeom>
              <a:avLst/>
              <a:gdLst>
                <a:gd name="T0" fmla="*/ 725 w 1364"/>
                <a:gd name="T1" fmla="*/ 32 h 1156"/>
                <a:gd name="T2" fmla="*/ 752 w 1364"/>
                <a:gd name="T3" fmla="*/ 94 h 1156"/>
                <a:gd name="T4" fmla="*/ 772 w 1364"/>
                <a:gd name="T5" fmla="*/ 148 h 1156"/>
                <a:gd name="T6" fmla="*/ 782 w 1364"/>
                <a:gd name="T7" fmla="*/ 187 h 1156"/>
                <a:gd name="T8" fmla="*/ 814 w 1364"/>
                <a:gd name="T9" fmla="*/ 320 h 1156"/>
                <a:gd name="T10" fmla="*/ 865 w 1364"/>
                <a:gd name="T11" fmla="*/ 445 h 1156"/>
                <a:gd name="T12" fmla="*/ 937 w 1364"/>
                <a:gd name="T13" fmla="*/ 560 h 1156"/>
                <a:gd name="T14" fmla="*/ 1027 w 1364"/>
                <a:gd name="T15" fmla="*/ 662 h 1156"/>
                <a:gd name="T16" fmla="*/ 1132 w 1364"/>
                <a:gd name="T17" fmla="*/ 748 h 1156"/>
                <a:gd name="T18" fmla="*/ 1213 w 1364"/>
                <a:gd name="T19" fmla="*/ 806 h 1156"/>
                <a:gd name="T20" fmla="*/ 1277 w 1364"/>
                <a:gd name="T21" fmla="*/ 862 h 1156"/>
                <a:gd name="T22" fmla="*/ 1326 w 1364"/>
                <a:gd name="T23" fmla="*/ 918 h 1156"/>
                <a:gd name="T24" fmla="*/ 1356 w 1364"/>
                <a:gd name="T25" fmla="*/ 976 h 1156"/>
                <a:gd name="T26" fmla="*/ 1364 w 1364"/>
                <a:gd name="T27" fmla="*/ 1037 h 1156"/>
                <a:gd name="T28" fmla="*/ 1341 w 1364"/>
                <a:gd name="T29" fmla="*/ 1151 h 1156"/>
                <a:gd name="T30" fmla="*/ 1196 w 1364"/>
                <a:gd name="T31" fmla="*/ 1156 h 1156"/>
                <a:gd name="T32" fmla="*/ 1074 w 1364"/>
                <a:gd name="T33" fmla="*/ 1152 h 1156"/>
                <a:gd name="T34" fmla="*/ 999 w 1364"/>
                <a:gd name="T35" fmla="*/ 1147 h 1156"/>
                <a:gd name="T36" fmla="*/ 870 w 1364"/>
                <a:gd name="T37" fmla="*/ 1134 h 1156"/>
                <a:gd name="T38" fmla="*/ 748 w 1364"/>
                <a:gd name="T39" fmla="*/ 1113 h 1156"/>
                <a:gd name="T40" fmla="*/ 621 w 1364"/>
                <a:gd name="T41" fmla="*/ 1073 h 1156"/>
                <a:gd name="T42" fmla="*/ 499 w 1364"/>
                <a:gd name="T43" fmla="*/ 1014 h 1156"/>
                <a:gd name="T44" fmla="*/ 392 w 1364"/>
                <a:gd name="T45" fmla="*/ 948 h 1156"/>
                <a:gd name="T46" fmla="*/ 302 w 1364"/>
                <a:gd name="T47" fmla="*/ 878 h 1156"/>
                <a:gd name="T48" fmla="*/ 226 w 1364"/>
                <a:gd name="T49" fmla="*/ 807 h 1156"/>
                <a:gd name="T50" fmla="*/ 165 w 1364"/>
                <a:gd name="T51" fmla="*/ 738 h 1156"/>
                <a:gd name="T52" fmla="*/ 116 w 1364"/>
                <a:gd name="T53" fmla="*/ 675 h 1156"/>
                <a:gd name="T54" fmla="*/ 81 w 1364"/>
                <a:gd name="T55" fmla="*/ 623 h 1156"/>
                <a:gd name="T56" fmla="*/ 59 w 1364"/>
                <a:gd name="T57" fmla="*/ 585 h 1156"/>
                <a:gd name="T58" fmla="*/ 48 w 1364"/>
                <a:gd name="T59" fmla="*/ 562 h 1156"/>
                <a:gd name="T60" fmla="*/ 17 w 1364"/>
                <a:gd name="T61" fmla="*/ 453 h 1156"/>
                <a:gd name="T62" fmla="*/ 2 w 1364"/>
                <a:gd name="T63" fmla="*/ 354 h 1156"/>
                <a:gd name="T64" fmla="*/ 1 w 1364"/>
                <a:gd name="T65" fmla="*/ 266 h 1156"/>
                <a:gd name="T66" fmla="*/ 16 w 1364"/>
                <a:gd name="T67" fmla="*/ 190 h 1156"/>
                <a:gd name="T68" fmla="*/ 47 w 1364"/>
                <a:gd name="T69" fmla="*/ 129 h 1156"/>
                <a:gd name="T70" fmla="*/ 91 w 1364"/>
                <a:gd name="T71" fmla="*/ 85 h 1156"/>
                <a:gd name="T72" fmla="*/ 151 w 1364"/>
                <a:gd name="T73" fmla="*/ 53 h 1156"/>
                <a:gd name="T74" fmla="*/ 225 w 1364"/>
                <a:gd name="T75" fmla="*/ 34 h 1156"/>
                <a:gd name="T76" fmla="*/ 311 w 1364"/>
                <a:gd name="T77" fmla="*/ 27 h 1156"/>
                <a:gd name="T78" fmla="*/ 410 w 1364"/>
                <a:gd name="T79" fmla="*/ 35 h 1156"/>
                <a:gd name="T80" fmla="*/ 491 w 1364"/>
                <a:gd name="T81" fmla="*/ 39 h 1156"/>
                <a:gd name="T82" fmla="*/ 604 w 1364"/>
                <a:gd name="T83" fmla="*/ 30 h 1156"/>
                <a:gd name="T84" fmla="*/ 711 w 1364"/>
                <a:gd name="T85" fmla="*/ 0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4" h="1156">
                  <a:moveTo>
                    <a:pt x="711" y="0"/>
                  </a:moveTo>
                  <a:lnTo>
                    <a:pt x="725" y="32"/>
                  </a:lnTo>
                  <a:lnTo>
                    <a:pt x="739" y="64"/>
                  </a:lnTo>
                  <a:lnTo>
                    <a:pt x="752" y="94"/>
                  </a:lnTo>
                  <a:lnTo>
                    <a:pt x="763" y="122"/>
                  </a:lnTo>
                  <a:lnTo>
                    <a:pt x="772" y="148"/>
                  </a:lnTo>
                  <a:lnTo>
                    <a:pt x="779" y="170"/>
                  </a:lnTo>
                  <a:lnTo>
                    <a:pt x="782" y="187"/>
                  </a:lnTo>
                  <a:lnTo>
                    <a:pt x="795" y="255"/>
                  </a:lnTo>
                  <a:lnTo>
                    <a:pt x="814" y="320"/>
                  </a:lnTo>
                  <a:lnTo>
                    <a:pt x="837" y="384"/>
                  </a:lnTo>
                  <a:lnTo>
                    <a:pt x="865" y="445"/>
                  </a:lnTo>
                  <a:lnTo>
                    <a:pt x="899" y="505"/>
                  </a:lnTo>
                  <a:lnTo>
                    <a:pt x="937" y="560"/>
                  </a:lnTo>
                  <a:lnTo>
                    <a:pt x="980" y="613"/>
                  </a:lnTo>
                  <a:lnTo>
                    <a:pt x="1027" y="662"/>
                  </a:lnTo>
                  <a:lnTo>
                    <a:pt x="1078" y="707"/>
                  </a:lnTo>
                  <a:lnTo>
                    <a:pt x="1132" y="748"/>
                  </a:lnTo>
                  <a:lnTo>
                    <a:pt x="1174" y="777"/>
                  </a:lnTo>
                  <a:lnTo>
                    <a:pt x="1213" y="806"/>
                  </a:lnTo>
                  <a:lnTo>
                    <a:pt x="1247" y="834"/>
                  </a:lnTo>
                  <a:lnTo>
                    <a:pt x="1277" y="862"/>
                  </a:lnTo>
                  <a:lnTo>
                    <a:pt x="1304" y="890"/>
                  </a:lnTo>
                  <a:lnTo>
                    <a:pt x="1326" y="918"/>
                  </a:lnTo>
                  <a:lnTo>
                    <a:pt x="1343" y="947"/>
                  </a:lnTo>
                  <a:lnTo>
                    <a:pt x="1356" y="976"/>
                  </a:lnTo>
                  <a:lnTo>
                    <a:pt x="1363" y="1006"/>
                  </a:lnTo>
                  <a:lnTo>
                    <a:pt x="1364" y="1037"/>
                  </a:lnTo>
                  <a:lnTo>
                    <a:pt x="1360" y="1067"/>
                  </a:lnTo>
                  <a:lnTo>
                    <a:pt x="1341" y="1151"/>
                  </a:lnTo>
                  <a:lnTo>
                    <a:pt x="1269" y="1155"/>
                  </a:lnTo>
                  <a:lnTo>
                    <a:pt x="1196" y="1156"/>
                  </a:lnTo>
                  <a:lnTo>
                    <a:pt x="1134" y="1155"/>
                  </a:lnTo>
                  <a:lnTo>
                    <a:pt x="1074" y="1152"/>
                  </a:lnTo>
                  <a:lnTo>
                    <a:pt x="1018" y="1148"/>
                  </a:lnTo>
                  <a:lnTo>
                    <a:pt x="999" y="1147"/>
                  </a:lnTo>
                  <a:lnTo>
                    <a:pt x="934" y="1141"/>
                  </a:lnTo>
                  <a:lnTo>
                    <a:pt x="870" y="1134"/>
                  </a:lnTo>
                  <a:lnTo>
                    <a:pt x="808" y="1125"/>
                  </a:lnTo>
                  <a:lnTo>
                    <a:pt x="748" y="1113"/>
                  </a:lnTo>
                  <a:lnTo>
                    <a:pt x="690" y="1097"/>
                  </a:lnTo>
                  <a:lnTo>
                    <a:pt x="621" y="1073"/>
                  </a:lnTo>
                  <a:lnTo>
                    <a:pt x="558" y="1045"/>
                  </a:lnTo>
                  <a:lnTo>
                    <a:pt x="499" y="1014"/>
                  </a:lnTo>
                  <a:lnTo>
                    <a:pt x="443" y="982"/>
                  </a:lnTo>
                  <a:lnTo>
                    <a:pt x="392" y="948"/>
                  </a:lnTo>
                  <a:lnTo>
                    <a:pt x="345" y="913"/>
                  </a:lnTo>
                  <a:lnTo>
                    <a:pt x="302" y="878"/>
                  </a:lnTo>
                  <a:lnTo>
                    <a:pt x="262" y="842"/>
                  </a:lnTo>
                  <a:lnTo>
                    <a:pt x="226" y="807"/>
                  </a:lnTo>
                  <a:lnTo>
                    <a:pt x="194" y="772"/>
                  </a:lnTo>
                  <a:lnTo>
                    <a:pt x="165" y="738"/>
                  </a:lnTo>
                  <a:lnTo>
                    <a:pt x="139" y="706"/>
                  </a:lnTo>
                  <a:lnTo>
                    <a:pt x="116" y="675"/>
                  </a:lnTo>
                  <a:lnTo>
                    <a:pt x="97" y="647"/>
                  </a:lnTo>
                  <a:lnTo>
                    <a:pt x="81" y="623"/>
                  </a:lnTo>
                  <a:lnTo>
                    <a:pt x="68" y="602"/>
                  </a:lnTo>
                  <a:lnTo>
                    <a:pt x="59" y="585"/>
                  </a:lnTo>
                  <a:lnTo>
                    <a:pt x="52" y="572"/>
                  </a:lnTo>
                  <a:lnTo>
                    <a:pt x="48" y="562"/>
                  </a:lnTo>
                  <a:lnTo>
                    <a:pt x="31" y="507"/>
                  </a:lnTo>
                  <a:lnTo>
                    <a:pt x="17" y="453"/>
                  </a:lnTo>
                  <a:lnTo>
                    <a:pt x="7" y="402"/>
                  </a:lnTo>
                  <a:lnTo>
                    <a:pt x="2" y="354"/>
                  </a:lnTo>
                  <a:lnTo>
                    <a:pt x="0" y="308"/>
                  </a:lnTo>
                  <a:lnTo>
                    <a:pt x="1" y="266"/>
                  </a:lnTo>
                  <a:lnTo>
                    <a:pt x="6" y="226"/>
                  </a:lnTo>
                  <a:lnTo>
                    <a:pt x="16" y="190"/>
                  </a:lnTo>
                  <a:lnTo>
                    <a:pt x="30" y="158"/>
                  </a:lnTo>
                  <a:lnTo>
                    <a:pt x="47" y="129"/>
                  </a:lnTo>
                  <a:lnTo>
                    <a:pt x="66" y="106"/>
                  </a:lnTo>
                  <a:lnTo>
                    <a:pt x="91" y="85"/>
                  </a:lnTo>
                  <a:lnTo>
                    <a:pt x="119" y="68"/>
                  </a:lnTo>
                  <a:lnTo>
                    <a:pt x="151" y="53"/>
                  </a:lnTo>
                  <a:lnTo>
                    <a:pt x="186" y="42"/>
                  </a:lnTo>
                  <a:lnTo>
                    <a:pt x="225" y="34"/>
                  </a:lnTo>
                  <a:lnTo>
                    <a:pt x="266" y="28"/>
                  </a:lnTo>
                  <a:lnTo>
                    <a:pt x="311" y="27"/>
                  </a:lnTo>
                  <a:lnTo>
                    <a:pt x="359" y="30"/>
                  </a:lnTo>
                  <a:lnTo>
                    <a:pt x="410" y="35"/>
                  </a:lnTo>
                  <a:lnTo>
                    <a:pt x="451" y="38"/>
                  </a:lnTo>
                  <a:lnTo>
                    <a:pt x="491" y="39"/>
                  </a:lnTo>
                  <a:lnTo>
                    <a:pt x="548" y="37"/>
                  </a:lnTo>
                  <a:lnTo>
                    <a:pt x="604" y="30"/>
                  </a:lnTo>
                  <a:lnTo>
                    <a:pt x="658" y="17"/>
                  </a:lnTo>
                  <a:lnTo>
                    <a:pt x="7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78" name="Freeform 112"/>
          <p:cNvSpPr>
            <a:spLocks noEditPoints="1"/>
          </p:cNvSpPr>
          <p:nvPr/>
        </p:nvSpPr>
        <p:spPr bwMode="auto">
          <a:xfrm>
            <a:off x="3726097" y="3766231"/>
            <a:ext cx="565150" cy="273050"/>
          </a:xfrm>
          <a:custGeom>
            <a:avLst/>
            <a:gdLst>
              <a:gd name="T0" fmla="*/ 2352 w 3561"/>
              <a:gd name="T1" fmla="*/ 1537 h 1718"/>
              <a:gd name="T2" fmla="*/ 1880 w 3561"/>
              <a:gd name="T3" fmla="*/ 1432 h 1718"/>
              <a:gd name="T4" fmla="*/ 1971 w 3561"/>
              <a:gd name="T5" fmla="*/ 1499 h 1718"/>
              <a:gd name="T6" fmla="*/ 1376 w 3561"/>
              <a:gd name="T7" fmla="*/ 1481 h 1718"/>
              <a:gd name="T8" fmla="*/ 1484 w 3561"/>
              <a:gd name="T9" fmla="*/ 1445 h 1718"/>
              <a:gd name="T10" fmla="*/ 982 w 3561"/>
              <a:gd name="T11" fmla="*/ 1528 h 1718"/>
              <a:gd name="T12" fmla="*/ 1017 w 3561"/>
              <a:gd name="T13" fmla="*/ 1422 h 1718"/>
              <a:gd name="T14" fmla="*/ 2890 w 3561"/>
              <a:gd name="T15" fmla="*/ 1478 h 1718"/>
              <a:gd name="T16" fmla="*/ 2597 w 3561"/>
              <a:gd name="T17" fmla="*/ 1314 h 1718"/>
              <a:gd name="T18" fmla="*/ 2689 w 3561"/>
              <a:gd name="T19" fmla="*/ 1381 h 1718"/>
              <a:gd name="T20" fmla="*/ 1616 w 3561"/>
              <a:gd name="T21" fmla="*/ 1361 h 1718"/>
              <a:gd name="T22" fmla="*/ 1723 w 3561"/>
              <a:gd name="T23" fmla="*/ 1327 h 1718"/>
              <a:gd name="T24" fmla="*/ 1222 w 3561"/>
              <a:gd name="T25" fmla="*/ 1410 h 1718"/>
              <a:gd name="T26" fmla="*/ 1257 w 3561"/>
              <a:gd name="T27" fmla="*/ 1303 h 1718"/>
              <a:gd name="T28" fmla="*/ 736 w 3561"/>
              <a:gd name="T29" fmla="*/ 1418 h 1718"/>
              <a:gd name="T30" fmla="*/ 2119 w 3561"/>
              <a:gd name="T31" fmla="*/ 1255 h 1718"/>
              <a:gd name="T32" fmla="*/ 2211 w 3561"/>
              <a:gd name="T33" fmla="*/ 1322 h 1718"/>
              <a:gd name="T34" fmla="*/ 2323 w 3561"/>
              <a:gd name="T35" fmla="*/ 1035 h 1718"/>
              <a:gd name="T36" fmla="*/ 2460 w 3561"/>
              <a:gd name="T37" fmla="*/ 1123 h 1718"/>
              <a:gd name="T38" fmla="*/ 2796 w 3561"/>
              <a:gd name="T39" fmla="*/ 1063 h 1718"/>
              <a:gd name="T40" fmla="*/ 2872 w 3561"/>
              <a:gd name="T41" fmla="*/ 977 h 1718"/>
              <a:gd name="T42" fmla="*/ 1611 w 3561"/>
              <a:gd name="T43" fmla="*/ 1015 h 1718"/>
              <a:gd name="T44" fmla="*/ 1613 w 3561"/>
              <a:gd name="T45" fmla="*/ 1082 h 1718"/>
              <a:gd name="T46" fmla="*/ 1855 w 3561"/>
              <a:gd name="T47" fmla="*/ 1126 h 1718"/>
              <a:gd name="T48" fmla="*/ 2163 w 3561"/>
              <a:gd name="T49" fmla="*/ 1048 h 1718"/>
              <a:gd name="T50" fmla="*/ 2213 w 3561"/>
              <a:gd name="T51" fmla="*/ 966 h 1718"/>
              <a:gd name="T52" fmla="*/ 954 w 3561"/>
              <a:gd name="T53" fmla="*/ 1008 h 1718"/>
              <a:gd name="T54" fmla="*/ 1027 w 3561"/>
              <a:gd name="T55" fmla="*/ 1117 h 1718"/>
              <a:gd name="T56" fmla="*/ 1365 w 3561"/>
              <a:gd name="T57" fmla="*/ 1088 h 1718"/>
              <a:gd name="T58" fmla="*/ 1486 w 3561"/>
              <a:gd name="T59" fmla="*/ 1005 h 1718"/>
              <a:gd name="T60" fmla="*/ 954 w 3561"/>
              <a:gd name="T61" fmla="*/ 948 h 1718"/>
              <a:gd name="T62" fmla="*/ 150 w 3561"/>
              <a:gd name="T63" fmla="*/ 1031 h 1718"/>
              <a:gd name="T64" fmla="*/ 574 w 3561"/>
              <a:gd name="T65" fmla="*/ 1118 h 1718"/>
              <a:gd name="T66" fmla="*/ 826 w 3561"/>
              <a:gd name="T67" fmla="*/ 1008 h 1718"/>
              <a:gd name="T68" fmla="*/ 433 w 3561"/>
              <a:gd name="T69" fmla="*/ 947 h 1718"/>
              <a:gd name="T70" fmla="*/ 320 w 3561"/>
              <a:gd name="T71" fmla="*/ 892 h 1718"/>
              <a:gd name="T72" fmla="*/ 3214 w 3561"/>
              <a:gd name="T73" fmla="*/ 889 h 1718"/>
              <a:gd name="T74" fmla="*/ 3097 w 3561"/>
              <a:gd name="T75" fmla="*/ 947 h 1718"/>
              <a:gd name="T76" fmla="*/ 2959 w 3561"/>
              <a:gd name="T77" fmla="*/ 1078 h 1718"/>
              <a:gd name="T78" fmla="*/ 3150 w 3561"/>
              <a:gd name="T79" fmla="*/ 1122 h 1718"/>
              <a:gd name="T80" fmla="*/ 3427 w 3561"/>
              <a:gd name="T81" fmla="*/ 941 h 1718"/>
              <a:gd name="T82" fmla="*/ 1029 w 3561"/>
              <a:gd name="T83" fmla="*/ 66 h 1718"/>
              <a:gd name="T84" fmla="*/ 879 w 3561"/>
              <a:gd name="T85" fmla="*/ 539 h 1718"/>
              <a:gd name="T86" fmla="*/ 1029 w 3561"/>
              <a:gd name="T87" fmla="*/ 329 h 1718"/>
              <a:gd name="T88" fmla="*/ 1714 w 3561"/>
              <a:gd name="T89" fmla="*/ 83 h 1718"/>
              <a:gd name="T90" fmla="*/ 1521 w 3561"/>
              <a:gd name="T91" fmla="*/ 552 h 1718"/>
              <a:gd name="T92" fmla="*/ 1681 w 3561"/>
              <a:gd name="T93" fmla="*/ 290 h 1718"/>
              <a:gd name="T94" fmla="*/ 2391 w 3561"/>
              <a:gd name="T95" fmla="*/ 96 h 1718"/>
              <a:gd name="T96" fmla="*/ 2179 w 3561"/>
              <a:gd name="T97" fmla="*/ 581 h 1718"/>
              <a:gd name="T98" fmla="*/ 2339 w 3561"/>
              <a:gd name="T99" fmla="*/ 320 h 1718"/>
              <a:gd name="T100" fmla="*/ 3112 w 3561"/>
              <a:gd name="T101" fmla="*/ 148 h 1718"/>
              <a:gd name="T102" fmla="*/ 3261 w 3561"/>
              <a:gd name="T103" fmla="*/ 533 h 1718"/>
              <a:gd name="T104" fmla="*/ 3556 w 3561"/>
              <a:gd name="T105" fmla="*/ 1011 h 1718"/>
              <a:gd name="T106" fmla="*/ 3228 w 3561"/>
              <a:gd name="T107" fmla="*/ 1391 h 1718"/>
              <a:gd name="T108" fmla="*/ 778 w 3561"/>
              <a:gd name="T109" fmla="*/ 1718 h 1718"/>
              <a:gd name="T110" fmla="*/ 284 w 3561"/>
              <a:gd name="T111" fmla="*/ 1332 h 1718"/>
              <a:gd name="T112" fmla="*/ 0 w 3561"/>
              <a:gd name="T113" fmla="*/ 977 h 1718"/>
              <a:gd name="T114" fmla="*/ 270 w 3561"/>
              <a:gd name="T115" fmla="*/ 527 h 1718"/>
              <a:gd name="T116" fmla="*/ 506 w 3561"/>
              <a:gd name="T117" fmla="*/ 79 h 1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61" h="1718">
                <a:moveTo>
                  <a:pt x="2334" y="1422"/>
                </a:moveTo>
                <a:lnTo>
                  <a:pt x="2315" y="1424"/>
                </a:lnTo>
                <a:lnTo>
                  <a:pt x="2298" y="1432"/>
                </a:lnTo>
                <a:lnTo>
                  <a:pt x="2286" y="1445"/>
                </a:lnTo>
                <a:lnTo>
                  <a:pt x="2277" y="1461"/>
                </a:lnTo>
                <a:lnTo>
                  <a:pt x="2274" y="1481"/>
                </a:lnTo>
                <a:lnTo>
                  <a:pt x="2277" y="1499"/>
                </a:lnTo>
                <a:lnTo>
                  <a:pt x="2286" y="1515"/>
                </a:lnTo>
                <a:lnTo>
                  <a:pt x="2298" y="1528"/>
                </a:lnTo>
                <a:lnTo>
                  <a:pt x="2315" y="1537"/>
                </a:lnTo>
                <a:lnTo>
                  <a:pt x="2334" y="1540"/>
                </a:lnTo>
                <a:lnTo>
                  <a:pt x="2352" y="1537"/>
                </a:lnTo>
                <a:lnTo>
                  <a:pt x="2368" y="1528"/>
                </a:lnTo>
                <a:lnTo>
                  <a:pt x="2381" y="1515"/>
                </a:lnTo>
                <a:lnTo>
                  <a:pt x="2390" y="1499"/>
                </a:lnTo>
                <a:lnTo>
                  <a:pt x="2393" y="1481"/>
                </a:lnTo>
                <a:lnTo>
                  <a:pt x="2390" y="1461"/>
                </a:lnTo>
                <a:lnTo>
                  <a:pt x="2381" y="1445"/>
                </a:lnTo>
                <a:lnTo>
                  <a:pt x="2368" y="1432"/>
                </a:lnTo>
                <a:lnTo>
                  <a:pt x="2352" y="1424"/>
                </a:lnTo>
                <a:lnTo>
                  <a:pt x="2334" y="1422"/>
                </a:lnTo>
                <a:close/>
                <a:moveTo>
                  <a:pt x="1915" y="1422"/>
                </a:moveTo>
                <a:lnTo>
                  <a:pt x="1896" y="1424"/>
                </a:lnTo>
                <a:lnTo>
                  <a:pt x="1880" y="1432"/>
                </a:lnTo>
                <a:lnTo>
                  <a:pt x="1867" y="1445"/>
                </a:lnTo>
                <a:lnTo>
                  <a:pt x="1858" y="1461"/>
                </a:lnTo>
                <a:lnTo>
                  <a:pt x="1855" y="1481"/>
                </a:lnTo>
                <a:lnTo>
                  <a:pt x="1858" y="1499"/>
                </a:lnTo>
                <a:lnTo>
                  <a:pt x="1867" y="1515"/>
                </a:lnTo>
                <a:lnTo>
                  <a:pt x="1880" y="1528"/>
                </a:lnTo>
                <a:lnTo>
                  <a:pt x="1896" y="1537"/>
                </a:lnTo>
                <a:lnTo>
                  <a:pt x="1915" y="1540"/>
                </a:lnTo>
                <a:lnTo>
                  <a:pt x="1933" y="1537"/>
                </a:lnTo>
                <a:lnTo>
                  <a:pt x="1949" y="1528"/>
                </a:lnTo>
                <a:lnTo>
                  <a:pt x="1963" y="1515"/>
                </a:lnTo>
                <a:lnTo>
                  <a:pt x="1971" y="1499"/>
                </a:lnTo>
                <a:lnTo>
                  <a:pt x="1975" y="1481"/>
                </a:lnTo>
                <a:lnTo>
                  <a:pt x="1971" y="1461"/>
                </a:lnTo>
                <a:lnTo>
                  <a:pt x="1963" y="1445"/>
                </a:lnTo>
                <a:lnTo>
                  <a:pt x="1949" y="1432"/>
                </a:lnTo>
                <a:lnTo>
                  <a:pt x="1933" y="1424"/>
                </a:lnTo>
                <a:lnTo>
                  <a:pt x="1915" y="1422"/>
                </a:lnTo>
                <a:close/>
                <a:moveTo>
                  <a:pt x="1436" y="1422"/>
                </a:moveTo>
                <a:lnTo>
                  <a:pt x="1418" y="1424"/>
                </a:lnTo>
                <a:lnTo>
                  <a:pt x="1400" y="1432"/>
                </a:lnTo>
                <a:lnTo>
                  <a:pt x="1388" y="1445"/>
                </a:lnTo>
                <a:lnTo>
                  <a:pt x="1379" y="1461"/>
                </a:lnTo>
                <a:lnTo>
                  <a:pt x="1376" y="1481"/>
                </a:lnTo>
                <a:lnTo>
                  <a:pt x="1379" y="1499"/>
                </a:lnTo>
                <a:lnTo>
                  <a:pt x="1388" y="1515"/>
                </a:lnTo>
                <a:lnTo>
                  <a:pt x="1400" y="1528"/>
                </a:lnTo>
                <a:lnTo>
                  <a:pt x="1418" y="1537"/>
                </a:lnTo>
                <a:lnTo>
                  <a:pt x="1436" y="1540"/>
                </a:lnTo>
                <a:lnTo>
                  <a:pt x="1454" y="1537"/>
                </a:lnTo>
                <a:lnTo>
                  <a:pt x="1471" y="1528"/>
                </a:lnTo>
                <a:lnTo>
                  <a:pt x="1484" y="1515"/>
                </a:lnTo>
                <a:lnTo>
                  <a:pt x="1493" y="1499"/>
                </a:lnTo>
                <a:lnTo>
                  <a:pt x="1496" y="1481"/>
                </a:lnTo>
                <a:lnTo>
                  <a:pt x="1493" y="1461"/>
                </a:lnTo>
                <a:lnTo>
                  <a:pt x="1484" y="1445"/>
                </a:lnTo>
                <a:lnTo>
                  <a:pt x="1471" y="1432"/>
                </a:lnTo>
                <a:lnTo>
                  <a:pt x="1454" y="1424"/>
                </a:lnTo>
                <a:lnTo>
                  <a:pt x="1436" y="1422"/>
                </a:lnTo>
                <a:close/>
                <a:moveTo>
                  <a:pt x="1017" y="1422"/>
                </a:moveTo>
                <a:lnTo>
                  <a:pt x="999" y="1424"/>
                </a:lnTo>
                <a:lnTo>
                  <a:pt x="982" y="1432"/>
                </a:lnTo>
                <a:lnTo>
                  <a:pt x="969" y="1445"/>
                </a:lnTo>
                <a:lnTo>
                  <a:pt x="961" y="1461"/>
                </a:lnTo>
                <a:lnTo>
                  <a:pt x="957" y="1481"/>
                </a:lnTo>
                <a:lnTo>
                  <a:pt x="961" y="1499"/>
                </a:lnTo>
                <a:lnTo>
                  <a:pt x="969" y="1515"/>
                </a:lnTo>
                <a:lnTo>
                  <a:pt x="982" y="1528"/>
                </a:lnTo>
                <a:lnTo>
                  <a:pt x="999" y="1537"/>
                </a:lnTo>
                <a:lnTo>
                  <a:pt x="1017" y="1540"/>
                </a:lnTo>
                <a:lnTo>
                  <a:pt x="1036" y="1537"/>
                </a:lnTo>
                <a:lnTo>
                  <a:pt x="1052" y="1528"/>
                </a:lnTo>
                <a:lnTo>
                  <a:pt x="1065" y="1515"/>
                </a:lnTo>
                <a:lnTo>
                  <a:pt x="1074" y="1499"/>
                </a:lnTo>
                <a:lnTo>
                  <a:pt x="1077" y="1481"/>
                </a:lnTo>
                <a:lnTo>
                  <a:pt x="1074" y="1461"/>
                </a:lnTo>
                <a:lnTo>
                  <a:pt x="1065" y="1445"/>
                </a:lnTo>
                <a:lnTo>
                  <a:pt x="1052" y="1432"/>
                </a:lnTo>
                <a:lnTo>
                  <a:pt x="1036" y="1424"/>
                </a:lnTo>
                <a:lnTo>
                  <a:pt x="1017" y="1422"/>
                </a:lnTo>
                <a:close/>
                <a:moveTo>
                  <a:pt x="2872" y="1361"/>
                </a:moveTo>
                <a:lnTo>
                  <a:pt x="2854" y="1365"/>
                </a:lnTo>
                <a:lnTo>
                  <a:pt x="2837" y="1373"/>
                </a:lnTo>
                <a:lnTo>
                  <a:pt x="2824" y="1386"/>
                </a:lnTo>
                <a:lnTo>
                  <a:pt x="2815" y="1402"/>
                </a:lnTo>
                <a:lnTo>
                  <a:pt x="2812" y="1422"/>
                </a:lnTo>
                <a:lnTo>
                  <a:pt x="2815" y="1440"/>
                </a:lnTo>
                <a:lnTo>
                  <a:pt x="2824" y="1456"/>
                </a:lnTo>
                <a:lnTo>
                  <a:pt x="2837" y="1469"/>
                </a:lnTo>
                <a:lnTo>
                  <a:pt x="2854" y="1478"/>
                </a:lnTo>
                <a:lnTo>
                  <a:pt x="2872" y="1481"/>
                </a:lnTo>
                <a:lnTo>
                  <a:pt x="2890" y="1478"/>
                </a:lnTo>
                <a:lnTo>
                  <a:pt x="2907" y="1469"/>
                </a:lnTo>
                <a:lnTo>
                  <a:pt x="2920" y="1456"/>
                </a:lnTo>
                <a:lnTo>
                  <a:pt x="2929" y="1440"/>
                </a:lnTo>
                <a:lnTo>
                  <a:pt x="2932" y="1422"/>
                </a:lnTo>
                <a:lnTo>
                  <a:pt x="2929" y="1402"/>
                </a:lnTo>
                <a:lnTo>
                  <a:pt x="2920" y="1386"/>
                </a:lnTo>
                <a:lnTo>
                  <a:pt x="2907" y="1373"/>
                </a:lnTo>
                <a:lnTo>
                  <a:pt x="2890" y="1365"/>
                </a:lnTo>
                <a:lnTo>
                  <a:pt x="2872" y="1361"/>
                </a:lnTo>
                <a:close/>
                <a:moveTo>
                  <a:pt x="2633" y="1303"/>
                </a:moveTo>
                <a:lnTo>
                  <a:pt x="2614" y="1306"/>
                </a:lnTo>
                <a:lnTo>
                  <a:pt x="2597" y="1314"/>
                </a:lnTo>
                <a:lnTo>
                  <a:pt x="2585" y="1327"/>
                </a:lnTo>
                <a:lnTo>
                  <a:pt x="2576" y="1343"/>
                </a:lnTo>
                <a:lnTo>
                  <a:pt x="2573" y="1361"/>
                </a:lnTo>
                <a:lnTo>
                  <a:pt x="2576" y="1381"/>
                </a:lnTo>
                <a:lnTo>
                  <a:pt x="2585" y="1397"/>
                </a:lnTo>
                <a:lnTo>
                  <a:pt x="2597" y="1410"/>
                </a:lnTo>
                <a:lnTo>
                  <a:pt x="2614" y="1418"/>
                </a:lnTo>
                <a:lnTo>
                  <a:pt x="2633" y="1422"/>
                </a:lnTo>
                <a:lnTo>
                  <a:pt x="2651" y="1418"/>
                </a:lnTo>
                <a:lnTo>
                  <a:pt x="2667" y="1410"/>
                </a:lnTo>
                <a:lnTo>
                  <a:pt x="2681" y="1397"/>
                </a:lnTo>
                <a:lnTo>
                  <a:pt x="2689" y="1381"/>
                </a:lnTo>
                <a:lnTo>
                  <a:pt x="2693" y="1361"/>
                </a:lnTo>
                <a:lnTo>
                  <a:pt x="2689" y="1343"/>
                </a:lnTo>
                <a:lnTo>
                  <a:pt x="2681" y="1327"/>
                </a:lnTo>
                <a:lnTo>
                  <a:pt x="2667" y="1314"/>
                </a:lnTo>
                <a:lnTo>
                  <a:pt x="2651" y="1306"/>
                </a:lnTo>
                <a:lnTo>
                  <a:pt x="2633" y="1303"/>
                </a:lnTo>
                <a:close/>
                <a:moveTo>
                  <a:pt x="1675" y="1303"/>
                </a:moveTo>
                <a:lnTo>
                  <a:pt x="1657" y="1306"/>
                </a:lnTo>
                <a:lnTo>
                  <a:pt x="1641" y="1314"/>
                </a:lnTo>
                <a:lnTo>
                  <a:pt x="1627" y="1327"/>
                </a:lnTo>
                <a:lnTo>
                  <a:pt x="1619" y="1343"/>
                </a:lnTo>
                <a:lnTo>
                  <a:pt x="1616" y="1361"/>
                </a:lnTo>
                <a:lnTo>
                  <a:pt x="1619" y="1381"/>
                </a:lnTo>
                <a:lnTo>
                  <a:pt x="1627" y="1397"/>
                </a:lnTo>
                <a:lnTo>
                  <a:pt x="1641" y="1410"/>
                </a:lnTo>
                <a:lnTo>
                  <a:pt x="1657" y="1418"/>
                </a:lnTo>
                <a:lnTo>
                  <a:pt x="1675" y="1422"/>
                </a:lnTo>
                <a:lnTo>
                  <a:pt x="1694" y="1418"/>
                </a:lnTo>
                <a:lnTo>
                  <a:pt x="1710" y="1410"/>
                </a:lnTo>
                <a:lnTo>
                  <a:pt x="1723" y="1397"/>
                </a:lnTo>
                <a:lnTo>
                  <a:pt x="1732" y="1381"/>
                </a:lnTo>
                <a:lnTo>
                  <a:pt x="1735" y="1361"/>
                </a:lnTo>
                <a:lnTo>
                  <a:pt x="1732" y="1343"/>
                </a:lnTo>
                <a:lnTo>
                  <a:pt x="1723" y="1327"/>
                </a:lnTo>
                <a:lnTo>
                  <a:pt x="1710" y="1314"/>
                </a:lnTo>
                <a:lnTo>
                  <a:pt x="1694" y="1306"/>
                </a:lnTo>
                <a:lnTo>
                  <a:pt x="1675" y="1303"/>
                </a:lnTo>
                <a:close/>
                <a:moveTo>
                  <a:pt x="1257" y="1303"/>
                </a:moveTo>
                <a:lnTo>
                  <a:pt x="1238" y="1306"/>
                </a:lnTo>
                <a:lnTo>
                  <a:pt x="1222" y="1314"/>
                </a:lnTo>
                <a:lnTo>
                  <a:pt x="1209" y="1327"/>
                </a:lnTo>
                <a:lnTo>
                  <a:pt x="1200" y="1343"/>
                </a:lnTo>
                <a:lnTo>
                  <a:pt x="1197" y="1361"/>
                </a:lnTo>
                <a:lnTo>
                  <a:pt x="1200" y="1381"/>
                </a:lnTo>
                <a:lnTo>
                  <a:pt x="1209" y="1397"/>
                </a:lnTo>
                <a:lnTo>
                  <a:pt x="1222" y="1410"/>
                </a:lnTo>
                <a:lnTo>
                  <a:pt x="1238" y="1418"/>
                </a:lnTo>
                <a:lnTo>
                  <a:pt x="1257" y="1422"/>
                </a:lnTo>
                <a:lnTo>
                  <a:pt x="1275" y="1418"/>
                </a:lnTo>
                <a:lnTo>
                  <a:pt x="1292" y="1410"/>
                </a:lnTo>
                <a:lnTo>
                  <a:pt x="1304" y="1397"/>
                </a:lnTo>
                <a:lnTo>
                  <a:pt x="1313" y="1381"/>
                </a:lnTo>
                <a:lnTo>
                  <a:pt x="1316" y="1361"/>
                </a:lnTo>
                <a:lnTo>
                  <a:pt x="1313" y="1343"/>
                </a:lnTo>
                <a:lnTo>
                  <a:pt x="1304" y="1327"/>
                </a:lnTo>
                <a:lnTo>
                  <a:pt x="1292" y="1314"/>
                </a:lnTo>
                <a:lnTo>
                  <a:pt x="1275" y="1306"/>
                </a:lnTo>
                <a:lnTo>
                  <a:pt x="1257" y="1303"/>
                </a:lnTo>
                <a:close/>
                <a:moveTo>
                  <a:pt x="718" y="1303"/>
                </a:moveTo>
                <a:lnTo>
                  <a:pt x="700" y="1306"/>
                </a:lnTo>
                <a:lnTo>
                  <a:pt x="683" y="1314"/>
                </a:lnTo>
                <a:lnTo>
                  <a:pt x="670" y="1327"/>
                </a:lnTo>
                <a:lnTo>
                  <a:pt x="661" y="1343"/>
                </a:lnTo>
                <a:lnTo>
                  <a:pt x="658" y="1361"/>
                </a:lnTo>
                <a:lnTo>
                  <a:pt x="661" y="1381"/>
                </a:lnTo>
                <a:lnTo>
                  <a:pt x="670" y="1397"/>
                </a:lnTo>
                <a:lnTo>
                  <a:pt x="683" y="1410"/>
                </a:lnTo>
                <a:lnTo>
                  <a:pt x="700" y="1418"/>
                </a:lnTo>
                <a:lnTo>
                  <a:pt x="718" y="1422"/>
                </a:lnTo>
                <a:lnTo>
                  <a:pt x="736" y="1418"/>
                </a:lnTo>
                <a:lnTo>
                  <a:pt x="753" y="1410"/>
                </a:lnTo>
                <a:lnTo>
                  <a:pt x="766" y="1397"/>
                </a:lnTo>
                <a:lnTo>
                  <a:pt x="775" y="1381"/>
                </a:lnTo>
                <a:lnTo>
                  <a:pt x="778" y="1361"/>
                </a:lnTo>
                <a:lnTo>
                  <a:pt x="775" y="1343"/>
                </a:lnTo>
                <a:lnTo>
                  <a:pt x="766" y="1327"/>
                </a:lnTo>
                <a:lnTo>
                  <a:pt x="753" y="1314"/>
                </a:lnTo>
                <a:lnTo>
                  <a:pt x="736" y="1306"/>
                </a:lnTo>
                <a:lnTo>
                  <a:pt x="718" y="1303"/>
                </a:lnTo>
                <a:close/>
                <a:moveTo>
                  <a:pt x="2154" y="1244"/>
                </a:moveTo>
                <a:lnTo>
                  <a:pt x="2136" y="1247"/>
                </a:lnTo>
                <a:lnTo>
                  <a:pt x="2119" y="1255"/>
                </a:lnTo>
                <a:lnTo>
                  <a:pt x="2106" y="1268"/>
                </a:lnTo>
                <a:lnTo>
                  <a:pt x="2097" y="1284"/>
                </a:lnTo>
                <a:lnTo>
                  <a:pt x="2094" y="1303"/>
                </a:lnTo>
                <a:lnTo>
                  <a:pt x="2097" y="1322"/>
                </a:lnTo>
                <a:lnTo>
                  <a:pt x="2106" y="1338"/>
                </a:lnTo>
                <a:lnTo>
                  <a:pt x="2119" y="1351"/>
                </a:lnTo>
                <a:lnTo>
                  <a:pt x="2136" y="1359"/>
                </a:lnTo>
                <a:lnTo>
                  <a:pt x="2154" y="1361"/>
                </a:lnTo>
                <a:lnTo>
                  <a:pt x="2172" y="1359"/>
                </a:lnTo>
                <a:lnTo>
                  <a:pt x="2190" y="1351"/>
                </a:lnTo>
                <a:lnTo>
                  <a:pt x="2202" y="1338"/>
                </a:lnTo>
                <a:lnTo>
                  <a:pt x="2211" y="1322"/>
                </a:lnTo>
                <a:lnTo>
                  <a:pt x="2214" y="1303"/>
                </a:lnTo>
                <a:lnTo>
                  <a:pt x="2211" y="1284"/>
                </a:lnTo>
                <a:lnTo>
                  <a:pt x="2202" y="1268"/>
                </a:lnTo>
                <a:lnTo>
                  <a:pt x="2190" y="1255"/>
                </a:lnTo>
                <a:lnTo>
                  <a:pt x="2172" y="1247"/>
                </a:lnTo>
                <a:lnTo>
                  <a:pt x="2154" y="1244"/>
                </a:lnTo>
                <a:close/>
                <a:moveTo>
                  <a:pt x="2331" y="948"/>
                </a:moveTo>
                <a:lnTo>
                  <a:pt x="2334" y="977"/>
                </a:lnTo>
                <a:lnTo>
                  <a:pt x="2331" y="1006"/>
                </a:lnTo>
                <a:lnTo>
                  <a:pt x="2330" y="1007"/>
                </a:lnTo>
                <a:lnTo>
                  <a:pt x="2330" y="1008"/>
                </a:lnTo>
                <a:lnTo>
                  <a:pt x="2323" y="1035"/>
                </a:lnTo>
                <a:lnTo>
                  <a:pt x="2323" y="1036"/>
                </a:lnTo>
                <a:lnTo>
                  <a:pt x="2310" y="1063"/>
                </a:lnTo>
                <a:lnTo>
                  <a:pt x="2291" y="1090"/>
                </a:lnTo>
                <a:lnTo>
                  <a:pt x="2294" y="1091"/>
                </a:lnTo>
                <a:lnTo>
                  <a:pt x="2298" y="1092"/>
                </a:lnTo>
                <a:lnTo>
                  <a:pt x="2335" y="1103"/>
                </a:lnTo>
                <a:lnTo>
                  <a:pt x="2339" y="1104"/>
                </a:lnTo>
                <a:lnTo>
                  <a:pt x="2343" y="1105"/>
                </a:lnTo>
                <a:lnTo>
                  <a:pt x="2392" y="1115"/>
                </a:lnTo>
                <a:lnTo>
                  <a:pt x="2404" y="1117"/>
                </a:lnTo>
                <a:lnTo>
                  <a:pt x="2446" y="1122"/>
                </a:lnTo>
                <a:lnTo>
                  <a:pt x="2460" y="1123"/>
                </a:lnTo>
                <a:lnTo>
                  <a:pt x="2513" y="1126"/>
                </a:lnTo>
                <a:lnTo>
                  <a:pt x="2551" y="1124"/>
                </a:lnTo>
                <a:lnTo>
                  <a:pt x="2587" y="1121"/>
                </a:lnTo>
                <a:lnTo>
                  <a:pt x="2620" y="1118"/>
                </a:lnTo>
                <a:lnTo>
                  <a:pt x="2652" y="1113"/>
                </a:lnTo>
                <a:lnTo>
                  <a:pt x="2652" y="1113"/>
                </a:lnTo>
                <a:lnTo>
                  <a:pt x="2653" y="1112"/>
                </a:lnTo>
                <a:lnTo>
                  <a:pt x="2696" y="1102"/>
                </a:lnTo>
                <a:lnTo>
                  <a:pt x="2736" y="1090"/>
                </a:lnTo>
                <a:lnTo>
                  <a:pt x="2773" y="1075"/>
                </a:lnTo>
                <a:lnTo>
                  <a:pt x="2791" y="1065"/>
                </a:lnTo>
                <a:lnTo>
                  <a:pt x="2796" y="1063"/>
                </a:lnTo>
                <a:lnTo>
                  <a:pt x="2800" y="1061"/>
                </a:lnTo>
                <a:lnTo>
                  <a:pt x="2826" y="1044"/>
                </a:lnTo>
                <a:lnTo>
                  <a:pt x="2834" y="1038"/>
                </a:lnTo>
                <a:lnTo>
                  <a:pt x="2840" y="1032"/>
                </a:lnTo>
                <a:lnTo>
                  <a:pt x="2846" y="1026"/>
                </a:lnTo>
                <a:lnTo>
                  <a:pt x="2851" y="1021"/>
                </a:lnTo>
                <a:lnTo>
                  <a:pt x="2859" y="1011"/>
                </a:lnTo>
                <a:lnTo>
                  <a:pt x="2865" y="1002"/>
                </a:lnTo>
                <a:lnTo>
                  <a:pt x="2865" y="1001"/>
                </a:lnTo>
                <a:lnTo>
                  <a:pt x="2867" y="1000"/>
                </a:lnTo>
                <a:lnTo>
                  <a:pt x="2871" y="988"/>
                </a:lnTo>
                <a:lnTo>
                  <a:pt x="2872" y="977"/>
                </a:lnTo>
                <a:lnTo>
                  <a:pt x="2871" y="967"/>
                </a:lnTo>
                <a:lnTo>
                  <a:pt x="2867" y="956"/>
                </a:lnTo>
                <a:lnTo>
                  <a:pt x="2865" y="954"/>
                </a:lnTo>
                <a:lnTo>
                  <a:pt x="2864" y="952"/>
                </a:lnTo>
                <a:lnTo>
                  <a:pt x="2863" y="950"/>
                </a:lnTo>
                <a:lnTo>
                  <a:pt x="2861" y="948"/>
                </a:lnTo>
                <a:lnTo>
                  <a:pt x="2331" y="948"/>
                </a:lnTo>
                <a:close/>
                <a:moveTo>
                  <a:pt x="1612" y="948"/>
                </a:moveTo>
                <a:lnTo>
                  <a:pt x="1616" y="977"/>
                </a:lnTo>
                <a:lnTo>
                  <a:pt x="1613" y="1003"/>
                </a:lnTo>
                <a:lnTo>
                  <a:pt x="1612" y="1009"/>
                </a:lnTo>
                <a:lnTo>
                  <a:pt x="1611" y="1015"/>
                </a:lnTo>
                <a:lnTo>
                  <a:pt x="1609" y="1021"/>
                </a:lnTo>
                <a:lnTo>
                  <a:pt x="1607" y="1028"/>
                </a:lnTo>
                <a:lnTo>
                  <a:pt x="1605" y="1035"/>
                </a:lnTo>
                <a:lnTo>
                  <a:pt x="1601" y="1043"/>
                </a:lnTo>
                <a:lnTo>
                  <a:pt x="1599" y="1047"/>
                </a:lnTo>
                <a:lnTo>
                  <a:pt x="1598" y="1051"/>
                </a:lnTo>
                <a:lnTo>
                  <a:pt x="1588" y="1068"/>
                </a:lnTo>
                <a:lnTo>
                  <a:pt x="1587" y="1070"/>
                </a:lnTo>
                <a:lnTo>
                  <a:pt x="1587" y="1071"/>
                </a:lnTo>
                <a:lnTo>
                  <a:pt x="1588" y="1072"/>
                </a:lnTo>
                <a:lnTo>
                  <a:pt x="1589" y="1072"/>
                </a:lnTo>
                <a:lnTo>
                  <a:pt x="1613" y="1082"/>
                </a:lnTo>
                <a:lnTo>
                  <a:pt x="1638" y="1092"/>
                </a:lnTo>
                <a:lnTo>
                  <a:pt x="1645" y="1094"/>
                </a:lnTo>
                <a:lnTo>
                  <a:pt x="1651" y="1095"/>
                </a:lnTo>
                <a:lnTo>
                  <a:pt x="1676" y="1103"/>
                </a:lnTo>
                <a:lnTo>
                  <a:pt x="1703" y="1109"/>
                </a:lnTo>
                <a:lnTo>
                  <a:pt x="1710" y="1112"/>
                </a:lnTo>
                <a:lnTo>
                  <a:pt x="1741" y="1117"/>
                </a:lnTo>
                <a:lnTo>
                  <a:pt x="1772" y="1120"/>
                </a:lnTo>
                <a:lnTo>
                  <a:pt x="1780" y="1121"/>
                </a:lnTo>
                <a:lnTo>
                  <a:pt x="1787" y="1122"/>
                </a:lnTo>
                <a:lnTo>
                  <a:pt x="1821" y="1124"/>
                </a:lnTo>
                <a:lnTo>
                  <a:pt x="1855" y="1126"/>
                </a:lnTo>
                <a:lnTo>
                  <a:pt x="1890" y="1124"/>
                </a:lnTo>
                <a:lnTo>
                  <a:pt x="1922" y="1122"/>
                </a:lnTo>
                <a:lnTo>
                  <a:pt x="1941" y="1120"/>
                </a:lnTo>
                <a:lnTo>
                  <a:pt x="1988" y="1114"/>
                </a:lnTo>
                <a:lnTo>
                  <a:pt x="2020" y="1107"/>
                </a:lnTo>
                <a:lnTo>
                  <a:pt x="2026" y="1105"/>
                </a:lnTo>
                <a:lnTo>
                  <a:pt x="2058" y="1096"/>
                </a:lnTo>
                <a:lnTo>
                  <a:pt x="2088" y="1086"/>
                </a:lnTo>
                <a:lnTo>
                  <a:pt x="2097" y="1082"/>
                </a:lnTo>
                <a:lnTo>
                  <a:pt x="2126" y="1070"/>
                </a:lnTo>
                <a:lnTo>
                  <a:pt x="2152" y="1056"/>
                </a:lnTo>
                <a:lnTo>
                  <a:pt x="2163" y="1048"/>
                </a:lnTo>
                <a:lnTo>
                  <a:pt x="2171" y="1040"/>
                </a:lnTo>
                <a:lnTo>
                  <a:pt x="2177" y="1037"/>
                </a:lnTo>
                <a:lnTo>
                  <a:pt x="2181" y="1033"/>
                </a:lnTo>
                <a:lnTo>
                  <a:pt x="2188" y="1026"/>
                </a:lnTo>
                <a:lnTo>
                  <a:pt x="2193" y="1020"/>
                </a:lnTo>
                <a:lnTo>
                  <a:pt x="2199" y="1014"/>
                </a:lnTo>
                <a:lnTo>
                  <a:pt x="2203" y="1008"/>
                </a:lnTo>
                <a:lnTo>
                  <a:pt x="2205" y="1004"/>
                </a:lnTo>
                <a:lnTo>
                  <a:pt x="2208" y="998"/>
                </a:lnTo>
                <a:lnTo>
                  <a:pt x="2213" y="988"/>
                </a:lnTo>
                <a:lnTo>
                  <a:pt x="2214" y="977"/>
                </a:lnTo>
                <a:lnTo>
                  <a:pt x="2213" y="966"/>
                </a:lnTo>
                <a:lnTo>
                  <a:pt x="2207" y="954"/>
                </a:lnTo>
                <a:lnTo>
                  <a:pt x="2207" y="954"/>
                </a:lnTo>
                <a:lnTo>
                  <a:pt x="2206" y="952"/>
                </a:lnTo>
                <a:lnTo>
                  <a:pt x="2204" y="950"/>
                </a:lnTo>
                <a:lnTo>
                  <a:pt x="2202" y="948"/>
                </a:lnTo>
                <a:lnTo>
                  <a:pt x="1612" y="948"/>
                </a:lnTo>
                <a:close/>
                <a:moveTo>
                  <a:pt x="954" y="948"/>
                </a:moveTo>
                <a:lnTo>
                  <a:pt x="957" y="977"/>
                </a:lnTo>
                <a:lnTo>
                  <a:pt x="956" y="992"/>
                </a:lnTo>
                <a:lnTo>
                  <a:pt x="954" y="1006"/>
                </a:lnTo>
                <a:lnTo>
                  <a:pt x="954" y="1007"/>
                </a:lnTo>
                <a:lnTo>
                  <a:pt x="954" y="1008"/>
                </a:lnTo>
                <a:lnTo>
                  <a:pt x="946" y="1035"/>
                </a:lnTo>
                <a:lnTo>
                  <a:pt x="946" y="1035"/>
                </a:lnTo>
                <a:lnTo>
                  <a:pt x="946" y="1036"/>
                </a:lnTo>
                <a:lnTo>
                  <a:pt x="933" y="1063"/>
                </a:lnTo>
                <a:lnTo>
                  <a:pt x="915" y="1090"/>
                </a:lnTo>
                <a:lnTo>
                  <a:pt x="918" y="1091"/>
                </a:lnTo>
                <a:lnTo>
                  <a:pt x="921" y="1092"/>
                </a:lnTo>
                <a:lnTo>
                  <a:pt x="958" y="1103"/>
                </a:lnTo>
                <a:lnTo>
                  <a:pt x="963" y="1104"/>
                </a:lnTo>
                <a:lnTo>
                  <a:pt x="967" y="1105"/>
                </a:lnTo>
                <a:lnTo>
                  <a:pt x="1016" y="1115"/>
                </a:lnTo>
                <a:lnTo>
                  <a:pt x="1027" y="1117"/>
                </a:lnTo>
                <a:lnTo>
                  <a:pt x="1068" y="1122"/>
                </a:lnTo>
                <a:lnTo>
                  <a:pt x="1076" y="1122"/>
                </a:lnTo>
                <a:lnTo>
                  <a:pt x="1084" y="1123"/>
                </a:lnTo>
                <a:lnTo>
                  <a:pt x="1137" y="1126"/>
                </a:lnTo>
                <a:lnTo>
                  <a:pt x="1172" y="1124"/>
                </a:lnTo>
                <a:lnTo>
                  <a:pt x="1204" y="1122"/>
                </a:lnTo>
                <a:lnTo>
                  <a:pt x="1226" y="1120"/>
                </a:lnTo>
                <a:lnTo>
                  <a:pt x="1271" y="1113"/>
                </a:lnTo>
                <a:lnTo>
                  <a:pt x="1311" y="1105"/>
                </a:lnTo>
                <a:lnTo>
                  <a:pt x="1329" y="1100"/>
                </a:lnTo>
                <a:lnTo>
                  <a:pt x="1361" y="1090"/>
                </a:lnTo>
                <a:lnTo>
                  <a:pt x="1365" y="1088"/>
                </a:lnTo>
                <a:lnTo>
                  <a:pt x="1370" y="1086"/>
                </a:lnTo>
                <a:lnTo>
                  <a:pt x="1399" y="1074"/>
                </a:lnTo>
                <a:lnTo>
                  <a:pt x="1425" y="1060"/>
                </a:lnTo>
                <a:lnTo>
                  <a:pt x="1428" y="1059"/>
                </a:lnTo>
                <a:lnTo>
                  <a:pt x="1432" y="1057"/>
                </a:lnTo>
                <a:lnTo>
                  <a:pt x="1453" y="1042"/>
                </a:lnTo>
                <a:lnTo>
                  <a:pt x="1459" y="1037"/>
                </a:lnTo>
                <a:lnTo>
                  <a:pt x="1463" y="1032"/>
                </a:lnTo>
                <a:lnTo>
                  <a:pt x="1470" y="1026"/>
                </a:lnTo>
                <a:lnTo>
                  <a:pt x="1475" y="1021"/>
                </a:lnTo>
                <a:lnTo>
                  <a:pt x="1482" y="1014"/>
                </a:lnTo>
                <a:lnTo>
                  <a:pt x="1486" y="1005"/>
                </a:lnTo>
                <a:lnTo>
                  <a:pt x="1488" y="1002"/>
                </a:lnTo>
                <a:lnTo>
                  <a:pt x="1490" y="998"/>
                </a:lnTo>
                <a:lnTo>
                  <a:pt x="1495" y="988"/>
                </a:lnTo>
                <a:lnTo>
                  <a:pt x="1496" y="977"/>
                </a:lnTo>
                <a:lnTo>
                  <a:pt x="1495" y="966"/>
                </a:lnTo>
                <a:lnTo>
                  <a:pt x="1490" y="955"/>
                </a:lnTo>
                <a:lnTo>
                  <a:pt x="1489" y="954"/>
                </a:lnTo>
                <a:lnTo>
                  <a:pt x="1489" y="953"/>
                </a:lnTo>
                <a:lnTo>
                  <a:pt x="1487" y="951"/>
                </a:lnTo>
                <a:lnTo>
                  <a:pt x="1486" y="949"/>
                </a:lnTo>
                <a:lnTo>
                  <a:pt x="1485" y="948"/>
                </a:lnTo>
                <a:lnTo>
                  <a:pt x="954" y="948"/>
                </a:lnTo>
                <a:close/>
                <a:moveTo>
                  <a:pt x="292" y="853"/>
                </a:moveTo>
                <a:lnTo>
                  <a:pt x="251" y="865"/>
                </a:lnTo>
                <a:lnTo>
                  <a:pt x="218" y="880"/>
                </a:lnTo>
                <a:lnTo>
                  <a:pt x="188" y="895"/>
                </a:lnTo>
                <a:lnTo>
                  <a:pt x="163" y="911"/>
                </a:lnTo>
                <a:lnTo>
                  <a:pt x="145" y="928"/>
                </a:lnTo>
                <a:lnTo>
                  <a:pt x="131" y="945"/>
                </a:lnTo>
                <a:lnTo>
                  <a:pt x="123" y="962"/>
                </a:lnTo>
                <a:lnTo>
                  <a:pt x="120" y="977"/>
                </a:lnTo>
                <a:lnTo>
                  <a:pt x="123" y="994"/>
                </a:lnTo>
                <a:lnTo>
                  <a:pt x="134" y="1012"/>
                </a:lnTo>
                <a:lnTo>
                  <a:pt x="150" y="1031"/>
                </a:lnTo>
                <a:lnTo>
                  <a:pt x="173" y="1049"/>
                </a:lnTo>
                <a:lnTo>
                  <a:pt x="201" y="1066"/>
                </a:lnTo>
                <a:lnTo>
                  <a:pt x="235" y="1082"/>
                </a:lnTo>
                <a:lnTo>
                  <a:pt x="275" y="1096"/>
                </a:lnTo>
                <a:lnTo>
                  <a:pt x="320" y="1108"/>
                </a:lnTo>
                <a:lnTo>
                  <a:pt x="341" y="1113"/>
                </a:lnTo>
                <a:lnTo>
                  <a:pt x="391" y="1119"/>
                </a:lnTo>
                <a:lnTo>
                  <a:pt x="441" y="1123"/>
                </a:lnTo>
                <a:lnTo>
                  <a:pt x="463" y="1124"/>
                </a:lnTo>
                <a:lnTo>
                  <a:pt x="511" y="1123"/>
                </a:lnTo>
                <a:lnTo>
                  <a:pt x="527" y="1122"/>
                </a:lnTo>
                <a:lnTo>
                  <a:pt x="574" y="1118"/>
                </a:lnTo>
                <a:lnTo>
                  <a:pt x="621" y="1110"/>
                </a:lnTo>
                <a:lnTo>
                  <a:pt x="665" y="1101"/>
                </a:lnTo>
                <a:lnTo>
                  <a:pt x="706" y="1088"/>
                </a:lnTo>
                <a:lnTo>
                  <a:pt x="743" y="1073"/>
                </a:lnTo>
                <a:lnTo>
                  <a:pt x="776" y="1056"/>
                </a:lnTo>
                <a:lnTo>
                  <a:pt x="795" y="1040"/>
                </a:lnTo>
                <a:lnTo>
                  <a:pt x="801" y="1037"/>
                </a:lnTo>
                <a:lnTo>
                  <a:pt x="805" y="1033"/>
                </a:lnTo>
                <a:lnTo>
                  <a:pt x="812" y="1026"/>
                </a:lnTo>
                <a:lnTo>
                  <a:pt x="817" y="1020"/>
                </a:lnTo>
                <a:lnTo>
                  <a:pt x="822" y="1014"/>
                </a:lnTo>
                <a:lnTo>
                  <a:pt x="826" y="1008"/>
                </a:lnTo>
                <a:lnTo>
                  <a:pt x="829" y="1004"/>
                </a:lnTo>
                <a:lnTo>
                  <a:pt x="832" y="998"/>
                </a:lnTo>
                <a:lnTo>
                  <a:pt x="835" y="988"/>
                </a:lnTo>
                <a:lnTo>
                  <a:pt x="838" y="977"/>
                </a:lnTo>
                <a:lnTo>
                  <a:pt x="837" y="966"/>
                </a:lnTo>
                <a:lnTo>
                  <a:pt x="831" y="954"/>
                </a:lnTo>
                <a:lnTo>
                  <a:pt x="831" y="954"/>
                </a:lnTo>
                <a:lnTo>
                  <a:pt x="830" y="952"/>
                </a:lnTo>
                <a:lnTo>
                  <a:pt x="828" y="950"/>
                </a:lnTo>
                <a:lnTo>
                  <a:pt x="826" y="948"/>
                </a:lnTo>
                <a:lnTo>
                  <a:pt x="448" y="948"/>
                </a:lnTo>
                <a:lnTo>
                  <a:pt x="433" y="947"/>
                </a:lnTo>
                <a:lnTo>
                  <a:pt x="417" y="945"/>
                </a:lnTo>
                <a:lnTo>
                  <a:pt x="408" y="942"/>
                </a:lnTo>
                <a:lnTo>
                  <a:pt x="384" y="935"/>
                </a:lnTo>
                <a:lnTo>
                  <a:pt x="381" y="934"/>
                </a:lnTo>
                <a:lnTo>
                  <a:pt x="377" y="933"/>
                </a:lnTo>
                <a:lnTo>
                  <a:pt x="352" y="920"/>
                </a:lnTo>
                <a:lnTo>
                  <a:pt x="347" y="916"/>
                </a:lnTo>
                <a:lnTo>
                  <a:pt x="343" y="912"/>
                </a:lnTo>
                <a:lnTo>
                  <a:pt x="336" y="907"/>
                </a:lnTo>
                <a:lnTo>
                  <a:pt x="330" y="902"/>
                </a:lnTo>
                <a:lnTo>
                  <a:pt x="324" y="897"/>
                </a:lnTo>
                <a:lnTo>
                  <a:pt x="320" y="892"/>
                </a:lnTo>
                <a:lnTo>
                  <a:pt x="304" y="874"/>
                </a:lnTo>
                <a:lnTo>
                  <a:pt x="299" y="865"/>
                </a:lnTo>
                <a:lnTo>
                  <a:pt x="294" y="858"/>
                </a:lnTo>
                <a:lnTo>
                  <a:pt x="293" y="855"/>
                </a:lnTo>
                <a:lnTo>
                  <a:pt x="292" y="853"/>
                </a:lnTo>
                <a:close/>
                <a:moveTo>
                  <a:pt x="3243" y="847"/>
                </a:moveTo>
                <a:lnTo>
                  <a:pt x="3242" y="847"/>
                </a:lnTo>
                <a:lnTo>
                  <a:pt x="3242" y="848"/>
                </a:lnTo>
                <a:lnTo>
                  <a:pt x="3231" y="867"/>
                </a:lnTo>
                <a:lnTo>
                  <a:pt x="3218" y="884"/>
                </a:lnTo>
                <a:lnTo>
                  <a:pt x="3216" y="886"/>
                </a:lnTo>
                <a:lnTo>
                  <a:pt x="3214" y="889"/>
                </a:lnTo>
                <a:lnTo>
                  <a:pt x="3207" y="895"/>
                </a:lnTo>
                <a:lnTo>
                  <a:pt x="3199" y="902"/>
                </a:lnTo>
                <a:lnTo>
                  <a:pt x="3196" y="906"/>
                </a:lnTo>
                <a:lnTo>
                  <a:pt x="3192" y="908"/>
                </a:lnTo>
                <a:lnTo>
                  <a:pt x="3185" y="914"/>
                </a:lnTo>
                <a:lnTo>
                  <a:pt x="3178" y="919"/>
                </a:lnTo>
                <a:lnTo>
                  <a:pt x="3155" y="932"/>
                </a:lnTo>
                <a:lnTo>
                  <a:pt x="3149" y="934"/>
                </a:lnTo>
                <a:lnTo>
                  <a:pt x="3143" y="936"/>
                </a:lnTo>
                <a:lnTo>
                  <a:pt x="3123" y="942"/>
                </a:lnTo>
                <a:lnTo>
                  <a:pt x="3114" y="945"/>
                </a:lnTo>
                <a:lnTo>
                  <a:pt x="3097" y="947"/>
                </a:lnTo>
                <a:lnTo>
                  <a:pt x="3081" y="948"/>
                </a:lnTo>
                <a:lnTo>
                  <a:pt x="2988" y="948"/>
                </a:lnTo>
                <a:lnTo>
                  <a:pt x="2992" y="977"/>
                </a:lnTo>
                <a:lnTo>
                  <a:pt x="2991" y="993"/>
                </a:lnTo>
                <a:lnTo>
                  <a:pt x="2988" y="1009"/>
                </a:lnTo>
                <a:lnTo>
                  <a:pt x="2987" y="1015"/>
                </a:lnTo>
                <a:lnTo>
                  <a:pt x="2985" y="1020"/>
                </a:lnTo>
                <a:lnTo>
                  <a:pt x="2979" y="1040"/>
                </a:lnTo>
                <a:lnTo>
                  <a:pt x="2976" y="1046"/>
                </a:lnTo>
                <a:lnTo>
                  <a:pt x="2974" y="1051"/>
                </a:lnTo>
                <a:lnTo>
                  <a:pt x="2960" y="1075"/>
                </a:lnTo>
                <a:lnTo>
                  <a:pt x="2959" y="1078"/>
                </a:lnTo>
                <a:lnTo>
                  <a:pt x="2957" y="1081"/>
                </a:lnTo>
                <a:lnTo>
                  <a:pt x="2945" y="1095"/>
                </a:lnTo>
                <a:lnTo>
                  <a:pt x="2932" y="1109"/>
                </a:lnTo>
                <a:lnTo>
                  <a:pt x="2932" y="1109"/>
                </a:lnTo>
                <a:lnTo>
                  <a:pt x="2942" y="1112"/>
                </a:lnTo>
                <a:lnTo>
                  <a:pt x="2969" y="1117"/>
                </a:lnTo>
                <a:lnTo>
                  <a:pt x="2998" y="1120"/>
                </a:lnTo>
                <a:lnTo>
                  <a:pt x="3019" y="1122"/>
                </a:lnTo>
                <a:lnTo>
                  <a:pt x="3070" y="1124"/>
                </a:lnTo>
                <a:lnTo>
                  <a:pt x="3087" y="1124"/>
                </a:lnTo>
                <a:lnTo>
                  <a:pt x="3119" y="1124"/>
                </a:lnTo>
                <a:lnTo>
                  <a:pt x="3150" y="1122"/>
                </a:lnTo>
                <a:lnTo>
                  <a:pt x="3179" y="1119"/>
                </a:lnTo>
                <a:lnTo>
                  <a:pt x="3231" y="1110"/>
                </a:lnTo>
                <a:lnTo>
                  <a:pt x="3278" y="1099"/>
                </a:lnTo>
                <a:lnTo>
                  <a:pt x="3319" y="1085"/>
                </a:lnTo>
                <a:lnTo>
                  <a:pt x="3355" y="1068"/>
                </a:lnTo>
                <a:lnTo>
                  <a:pt x="3385" y="1051"/>
                </a:lnTo>
                <a:lnTo>
                  <a:pt x="3409" y="1033"/>
                </a:lnTo>
                <a:lnTo>
                  <a:pt x="3426" y="1014"/>
                </a:lnTo>
                <a:lnTo>
                  <a:pt x="3437" y="995"/>
                </a:lnTo>
                <a:lnTo>
                  <a:pt x="3441" y="977"/>
                </a:lnTo>
                <a:lnTo>
                  <a:pt x="3437" y="960"/>
                </a:lnTo>
                <a:lnTo>
                  <a:pt x="3427" y="941"/>
                </a:lnTo>
                <a:lnTo>
                  <a:pt x="3411" y="923"/>
                </a:lnTo>
                <a:lnTo>
                  <a:pt x="3389" y="906"/>
                </a:lnTo>
                <a:lnTo>
                  <a:pt x="3360" y="889"/>
                </a:lnTo>
                <a:lnTo>
                  <a:pt x="3326" y="872"/>
                </a:lnTo>
                <a:lnTo>
                  <a:pt x="3286" y="858"/>
                </a:lnTo>
                <a:lnTo>
                  <a:pt x="3243" y="847"/>
                </a:lnTo>
                <a:close/>
                <a:moveTo>
                  <a:pt x="778" y="0"/>
                </a:moveTo>
                <a:lnTo>
                  <a:pt x="831" y="2"/>
                </a:lnTo>
                <a:lnTo>
                  <a:pt x="882" y="11"/>
                </a:lnTo>
                <a:lnTo>
                  <a:pt x="933" y="24"/>
                </a:lnTo>
                <a:lnTo>
                  <a:pt x="982" y="43"/>
                </a:lnTo>
                <a:lnTo>
                  <a:pt x="1029" y="66"/>
                </a:lnTo>
                <a:lnTo>
                  <a:pt x="1074" y="94"/>
                </a:lnTo>
                <a:lnTo>
                  <a:pt x="1030" y="134"/>
                </a:lnTo>
                <a:lnTo>
                  <a:pt x="993" y="171"/>
                </a:lnTo>
                <a:lnTo>
                  <a:pt x="962" y="212"/>
                </a:lnTo>
                <a:lnTo>
                  <a:pt x="933" y="255"/>
                </a:lnTo>
                <a:lnTo>
                  <a:pt x="911" y="302"/>
                </a:lnTo>
                <a:lnTo>
                  <a:pt x="892" y="350"/>
                </a:lnTo>
                <a:lnTo>
                  <a:pt x="879" y="400"/>
                </a:lnTo>
                <a:lnTo>
                  <a:pt x="870" y="451"/>
                </a:lnTo>
                <a:lnTo>
                  <a:pt x="868" y="503"/>
                </a:lnTo>
                <a:lnTo>
                  <a:pt x="870" y="522"/>
                </a:lnTo>
                <a:lnTo>
                  <a:pt x="879" y="539"/>
                </a:lnTo>
                <a:lnTo>
                  <a:pt x="892" y="552"/>
                </a:lnTo>
                <a:lnTo>
                  <a:pt x="908" y="559"/>
                </a:lnTo>
                <a:lnTo>
                  <a:pt x="927" y="562"/>
                </a:lnTo>
                <a:lnTo>
                  <a:pt x="946" y="559"/>
                </a:lnTo>
                <a:lnTo>
                  <a:pt x="963" y="552"/>
                </a:lnTo>
                <a:lnTo>
                  <a:pt x="976" y="539"/>
                </a:lnTo>
                <a:lnTo>
                  <a:pt x="985" y="522"/>
                </a:lnTo>
                <a:lnTo>
                  <a:pt x="987" y="503"/>
                </a:lnTo>
                <a:lnTo>
                  <a:pt x="990" y="458"/>
                </a:lnTo>
                <a:lnTo>
                  <a:pt x="998" y="414"/>
                </a:lnTo>
                <a:lnTo>
                  <a:pt x="1012" y="371"/>
                </a:lnTo>
                <a:lnTo>
                  <a:pt x="1029" y="329"/>
                </a:lnTo>
                <a:lnTo>
                  <a:pt x="1052" y="290"/>
                </a:lnTo>
                <a:lnTo>
                  <a:pt x="1080" y="254"/>
                </a:lnTo>
                <a:lnTo>
                  <a:pt x="1112" y="221"/>
                </a:lnTo>
                <a:lnTo>
                  <a:pt x="1344" y="9"/>
                </a:lnTo>
                <a:lnTo>
                  <a:pt x="1389" y="2"/>
                </a:lnTo>
                <a:lnTo>
                  <a:pt x="1436" y="0"/>
                </a:lnTo>
                <a:lnTo>
                  <a:pt x="1485" y="2"/>
                </a:lnTo>
                <a:lnTo>
                  <a:pt x="1534" y="10"/>
                </a:lnTo>
                <a:lnTo>
                  <a:pt x="1582" y="22"/>
                </a:lnTo>
                <a:lnTo>
                  <a:pt x="1627" y="38"/>
                </a:lnTo>
                <a:lnTo>
                  <a:pt x="1672" y="58"/>
                </a:lnTo>
                <a:lnTo>
                  <a:pt x="1714" y="83"/>
                </a:lnTo>
                <a:lnTo>
                  <a:pt x="1659" y="134"/>
                </a:lnTo>
                <a:lnTo>
                  <a:pt x="1622" y="171"/>
                </a:lnTo>
                <a:lnTo>
                  <a:pt x="1589" y="212"/>
                </a:lnTo>
                <a:lnTo>
                  <a:pt x="1561" y="255"/>
                </a:lnTo>
                <a:lnTo>
                  <a:pt x="1538" y="302"/>
                </a:lnTo>
                <a:lnTo>
                  <a:pt x="1520" y="350"/>
                </a:lnTo>
                <a:lnTo>
                  <a:pt x="1507" y="400"/>
                </a:lnTo>
                <a:lnTo>
                  <a:pt x="1499" y="451"/>
                </a:lnTo>
                <a:lnTo>
                  <a:pt x="1496" y="503"/>
                </a:lnTo>
                <a:lnTo>
                  <a:pt x="1499" y="522"/>
                </a:lnTo>
                <a:lnTo>
                  <a:pt x="1508" y="539"/>
                </a:lnTo>
                <a:lnTo>
                  <a:pt x="1521" y="552"/>
                </a:lnTo>
                <a:lnTo>
                  <a:pt x="1537" y="559"/>
                </a:lnTo>
                <a:lnTo>
                  <a:pt x="1556" y="562"/>
                </a:lnTo>
                <a:lnTo>
                  <a:pt x="1574" y="559"/>
                </a:lnTo>
                <a:lnTo>
                  <a:pt x="1592" y="552"/>
                </a:lnTo>
                <a:lnTo>
                  <a:pt x="1604" y="539"/>
                </a:lnTo>
                <a:lnTo>
                  <a:pt x="1612" y="522"/>
                </a:lnTo>
                <a:lnTo>
                  <a:pt x="1616" y="503"/>
                </a:lnTo>
                <a:lnTo>
                  <a:pt x="1619" y="458"/>
                </a:lnTo>
                <a:lnTo>
                  <a:pt x="1626" y="414"/>
                </a:lnTo>
                <a:lnTo>
                  <a:pt x="1639" y="371"/>
                </a:lnTo>
                <a:lnTo>
                  <a:pt x="1658" y="329"/>
                </a:lnTo>
                <a:lnTo>
                  <a:pt x="1681" y="290"/>
                </a:lnTo>
                <a:lnTo>
                  <a:pt x="1708" y="254"/>
                </a:lnTo>
                <a:lnTo>
                  <a:pt x="1741" y="221"/>
                </a:lnTo>
                <a:lnTo>
                  <a:pt x="1961" y="17"/>
                </a:lnTo>
                <a:lnTo>
                  <a:pt x="2005" y="8"/>
                </a:lnTo>
                <a:lnTo>
                  <a:pt x="2050" y="1"/>
                </a:lnTo>
                <a:lnTo>
                  <a:pt x="2094" y="0"/>
                </a:lnTo>
                <a:lnTo>
                  <a:pt x="2147" y="2"/>
                </a:lnTo>
                <a:lnTo>
                  <a:pt x="2200" y="11"/>
                </a:lnTo>
                <a:lnTo>
                  <a:pt x="2251" y="25"/>
                </a:lnTo>
                <a:lnTo>
                  <a:pt x="2300" y="43"/>
                </a:lnTo>
                <a:lnTo>
                  <a:pt x="2347" y="67"/>
                </a:lnTo>
                <a:lnTo>
                  <a:pt x="2391" y="96"/>
                </a:lnTo>
                <a:lnTo>
                  <a:pt x="2317" y="164"/>
                </a:lnTo>
                <a:lnTo>
                  <a:pt x="2280" y="202"/>
                </a:lnTo>
                <a:lnTo>
                  <a:pt x="2248" y="241"/>
                </a:lnTo>
                <a:lnTo>
                  <a:pt x="2220" y="286"/>
                </a:lnTo>
                <a:lnTo>
                  <a:pt x="2196" y="332"/>
                </a:lnTo>
                <a:lnTo>
                  <a:pt x="2178" y="379"/>
                </a:lnTo>
                <a:lnTo>
                  <a:pt x="2165" y="430"/>
                </a:lnTo>
                <a:lnTo>
                  <a:pt x="2157" y="480"/>
                </a:lnTo>
                <a:lnTo>
                  <a:pt x="2154" y="533"/>
                </a:lnTo>
                <a:lnTo>
                  <a:pt x="2157" y="552"/>
                </a:lnTo>
                <a:lnTo>
                  <a:pt x="2166" y="568"/>
                </a:lnTo>
                <a:lnTo>
                  <a:pt x="2179" y="581"/>
                </a:lnTo>
                <a:lnTo>
                  <a:pt x="2195" y="589"/>
                </a:lnTo>
                <a:lnTo>
                  <a:pt x="2214" y="592"/>
                </a:lnTo>
                <a:lnTo>
                  <a:pt x="2232" y="589"/>
                </a:lnTo>
                <a:lnTo>
                  <a:pt x="2249" y="581"/>
                </a:lnTo>
                <a:lnTo>
                  <a:pt x="2262" y="568"/>
                </a:lnTo>
                <a:lnTo>
                  <a:pt x="2270" y="552"/>
                </a:lnTo>
                <a:lnTo>
                  <a:pt x="2274" y="533"/>
                </a:lnTo>
                <a:lnTo>
                  <a:pt x="2276" y="487"/>
                </a:lnTo>
                <a:lnTo>
                  <a:pt x="2285" y="443"/>
                </a:lnTo>
                <a:lnTo>
                  <a:pt x="2298" y="400"/>
                </a:lnTo>
                <a:lnTo>
                  <a:pt x="2316" y="359"/>
                </a:lnTo>
                <a:lnTo>
                  <a:pt x="2339" y="320"/>
                </a:lnTo>
                <a:lnTo>
                  <a:pt x="2366" y="283"/>
                </a:lnTo>
                <a:lnTo>
                  <a:pt x="2399" y="250"/>
                </a:lnTo>
                <a:lnTo>
                  <a:pt x="2663" y="8"/>
                </a:lnTo>
                <a:lnTo>
                  <a:pt x="2708" y="2"/>
                </a:lnTo>
                <a:lnTo>
                  <a:pt x="2752" y="0"/>
                </a:lnTo>
                <a:lnTo>
                  <a:pt x="2812" y="3"/>
                </a:lnTo>
                <a:lnTo>
                  <a:pt x="2869" y="13"/>
                </a:lnTo>
                <a:lnTo>
                  <a:pt x="2924" y="29"/>
                </a:lnTo>
                <a:lnTo>
                  <a:pt x="2976" y="51"/>
                </a:lnTo>
                <a:lnTo>
                  <a:pt x="3025" y="79"/>
                </a:lnTo>
                <a:lnTo>
                  <a:pt x="3070" y="110"/>
                </a:lnTo>
                <a:lnTo>
                  <a:pt x="3112" y="148"/>
                </a:lnTo>
                <a:lnTo>
                  <a:pt x="3149" y="189"/>
                </a:lnTo>
                <a:lnTo>
                  <a:pt x="3182" y="234"/>
                </a:lnTo>
                <a:lnTo>
                  <a:pt x="3209" y="282"/>
                </a:lnTo>
                <a:lnTo>
                  <a:pt x="3231" y="334"/>
                </a:lnTo>
                <a:lnTo>
                  <a:pt x="3247" y="388"/>
                </a:lnTo>
                <a:lnTo>
                  <a:pt x="3257" y="445"/>
                </a:lnTo>
                <a:lnTo>
                  <a:pt x="3261" y="503"/>
                </a:lnTo>
                <a:lnTo>
                  <a:pt x="3260" y="512"/>
                </a:lnTo>
                <a:lnTo>
                  <a:pt x="3260" y="519"/>
                </a:lnTo>
                <a:lnTo>
                  <a:pt x="3260" y="521"/>
                </a:lnTo>
                <a:lnTo>
                  <a:pt x="3260" y="527"/>
                </a:lnTo>
                <a:lnTo>
                  <a:pt x="3261" y="533"/>
                </a:lnTo>
                <a:lnTo>
                  <a:pt x="3261" y="729"/>
                </a:lnTo>
                <a:lnTo>
                  <a:pt x="3314" y="743"/>
                </a:lnTo>
                <a:lnTo>
                  <a:pt x="3363" y="759"/>
                </a:lnTo>
                <a:lnTo>
                  <a:pt x="3406" y="779"/>
                </a:lnTo>
                <a:lnTo>
                  <a:pt x="3445" y="800"/>
                </a:lnTo>
                <a:lnTo>
                  <a:pt x="3479" y="825"/>
                </a:lnTo>
                <a:lnTo>
                  <a:pt x="3507" y="852"/>
                </a:lnTo>
                <a:lnTo>
                  <a:pt x="3530" y="880"/>
                </a:lnTo>
                <a:lnTo>
                  <a:pt x="3546" y="911"/>
                </a:lnTo>
                <a:lnTo>
                  <a:pt x="3556" y="944"/>
                </a:lnTo>
                <a:lnTo>
                  <a:pt x="3561" y="977"/>
                </a:lnTo>
                <a:lnTo>
                  <a:pt x="3556" y="1011"/>
                </a:lnTo>
                <a:lnTo>
                  <a:pt x="3546" y="1044"/>
                </a:lnTo>
                <a:lnTo>
                  <a:pt x="3529" y="1075"/>
                </a:lnTo>
                <a:lnTo>
                  <a:pt x="3506" y="1104"/>
                </a:lnTo>
                <a:lnTo>
                  <a:pt x="3477" y="1131"/>
                </a:lnTo>
                <a:lnTo>
                  <a:pt x="3443" y="1155"/>
                </a:lnTo>
                <a:lnTo>
                  <a:pt x="3404" y="1177"/>
                </a:lnTo>
                <a:lnTo>
                  <a:pt x="3360" y="1197"/>
                </a:lnTo>
                <a:lnTo>
                  <a:pt x="3313" y="1213"/>
                </a:lnTo>
                <a:lnTo>
                  <a:pt x="3260" y="1226"/>
                </a:lnTo>
                <a:lnTo>
                  <a:pt x="3256" y="1283"/>
                </a:lnTo>
                <a:lnTo>
                  <a:pt x="3245" y="1339"/>
                </a:lnTo>
                <a:lnTo>
                  <a:pt x="3228" y="1391"/>
                </a:lnTo>
                <a:lnTo>
                  <a:pt x="3205" y="1442"/>
                </a:lnTo>
                <a:lnTo>
                  <a:pt x="3178" y="1489"/>
                </a:lnTo>
                <a:lnTo>
                  <a:pt x="3145" y="1534"/>
                </a:lnTo>
                <a:lnTo>
                  <a:pt x="3108" y="1573"/>
                </a:lnTo>
                <a:lnTo>
                  <a:pt x="3067" y="1609"/>
                </a:lnTo>
                <a:lnTo>
                  <a:pt x="3021" y="1641"/>
                </a:lnTo>
                <a:lnTo>
                  <a:pt x="2973" y="1667"/>
                </a:lnTo>
                <a:lnTo>
                  <a:pt x="2921" y="1689"/>
                </a:lnTo>
                <a:lnTo>
                  <a:pt x="2868" y="1705"/>
                </a:lnTo>
                <a:lnTo>
                  <a:pt x="2811" y="1713"/>
                </a:lnTo>
                <a:lnTo>
                  <a:pt x="2752" y="1718"/>
                </a:lnTo>
                <a:lnTo>
                  <a:pt x="778" y="1718"/>
                </a:lnTo>
                <a:lnTo>
                  <a:pt x="719" y="1713"/>
                </a:lnTo>
                <a:lnTo>
                  <a:pt x="661" y="1704"/>
                </a:lnTo>
                <a:lnTo>
                  <a:pt x="607" y="1689"/>
                </a:lnTo>
                <a:lnTo>
                  <a:pt x="556" y="1666"/>
                </a:lnTo>
                <a:lnTo>
                  <a:pt x="507" y="1639"/>
                </a:lnTo>
                <a:lnTo>
                  <a:pt x="461" y="1608"/>
                </a:lnTo>
                <a:lnTo>
                  <a:pt x="420" y="1571"/>
                </a:lnTo>
                <a:lnTo>
                  <a:pt x="383" y="1530"/>
                </a:lnTo>
                <a:lnTo>
                  <a:pt x="350" y="1486"/>
                </a:lnTo>
                <a:lnTo>
                  <a:pt x="322" y="1438"/>
                </a:lnTo>
                <a:lnTo>
                  <a:pt x="300" y="1386"/>
                </a:lnTo>
                <a:lnTo>
                  <a:pt x="284" y="1332"/>
                </a:lnTo>
                <a:lnTo>
                  <a:pt x="273" y="1276"/>
                </a:lnTo>
                <a:lnTo>
                  <a:pt x="270" y="1218"/>
                </a:lnTo>
                <a:lnTo>
                  <a:pt x="223" y="1204"/>
                </a:lnTo>
                <a:lnTo>
                  <a:pt x="180" y="1188"/>
                </a:lnTo>
                <a:lnTo>
                  <a:pt x="140" y="1169"/>
                </a:lnTo>
                <a:lnTo>
                  <a:pt x="104" y="1147"/>
                </a:lnTo>
                <a:lnTo>
                  <a:pt x="74" y="1123"/>
                </a:lnTo>
                <a:lnTo>
                  <a:pt x="48" y="1098"/>
                </a:lnTo>
                <a:lnTo>
                  <a:pt x="27" y="1070"/>
                </a:lnTo>
                <a:lnTo>
                  <a:pt x="12" y="1040"/>
                </a:lnTo>
                <a:lnTo>
                  <a:pt x="3" y="1009"/>
                </a:lnTo>
                <a:lnTo>
                  <a:pt x="0" y="977"/>
                </a:lnTo>
                <a:lnTo>
                  <a:pt x="3" y="946"/>
                </a:lnTo>
                <a:lnTo>
                  <a:pt x="12" y="916"/>
                </a:lnTo>
                <a:lnTo>
                  <a:pt x="27" y="886"/>
                </a:lnTo>
                <a:lnTo>
                  <a:pt x="47" y="860"/>
                </a:lnTo>
                <a:lnTo>
                  <a:pt x="73" y="834"/>
                </a:lnTo>
                <a:lnTo>
                  <a:pt x="103" y="810"/>
                </a:lnTo>
                <a:lnTo>
                  <a:pt x="138" y="787"/>
                </a:lnTo>
                <a:lnTo>
                  <a:pt x="178" y="768"/>
                </a:lnTo>
                <a:lnTo>
                  <a:pt x="222" y="751"/>
                </a:lnTo>
                <a:lnTo>
                  <a:pt x="270" y="737"/>
                </a:lnTo>
                <a:lnTo>
                  <a:pt x="270" y="533"/>
                </a:lnTo>
                <a:lnTo>
                  <a:pt x="270" y="527"/>
                </a:lnTo>
                <a:lnTo>
                  <a:pt x="270" y="521"/>
                </a:lnTo>
                <a:lnTo>
                  <a:pt x="270" y="519"/>
                </a:lnTo>
                <a:lnTo>
                  <a:pt x="270" y="503"/>
                </a:lnTo>
                <a:lnTo>
                  <a:pt x="273" y="445"/>
                </a:lnTo>
                <a:lnTo>
                  <a:pt x="283" y="388"/>
                </a:lnTo>
                <a:lnTo>
                  <a:pt x="299" y="334"/>
                </a:lnTo>
                <a:lnTo>
                  <a:pt x="321" y="282"/>
                </a:lnTo>
                <a:lnTo>
                  <a:pt x="349" y="234"/>
                </a:lnTo>
                <a:lnTo>
                  <a:pt x="381" y="189"/>
                </a:lnTo>
                <a:lnTo>
                  <a:pt x="419" y="148"/>
                </a:lnTo>
                <a:lnTo>
                  <a:pt x="460" y="110"/>
                </a:lnTo>
                <a:lnTo>
                  <a:pt x="506" y="79"/>
                </a:lnTo>
                <a:lnTo>
                  <a:pt x="555" y="51"/>
                </a:lnTo>
                <a:lnTo>
                  <a:pt x="606" y="29"/>
                </a:lnTo>
                <a:lnTo>
                  <a:pt x="661" y="13"/>
                </a:lnTo>
                <a:lnTo>
                  <a:pt x="718" y="3"/>
                </a:lnTo>
                <a:lnTo>
                  <a:pt x="77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9" name="Freeform 117"/>
          <p:cNvSpPr>
            <a:spLocks noEditPoints="1"/>
          </p:cNvSpPr>
          <p:nvPr/>
        </p:nvSpPr>
        <p:spPr bwMode="auto">
          <a:xfrm>
            <a:off x="4704454" y="3666219"/>
            <a:ext cx="479425" cy="474663"/>
          </a:xfrm>
          <a:custGeom>
            <a:avLst/>
            <a:gdLst>
              <a:gd name="T0" fmla="*/ 1055 w 3317"/>
              <a:gd name="T1" fmla="*/ 2606 h 3290"/>
              <a:gd name="T2" fmla="*/ 991 w 3317"/>
              <a:gd name="T3" fmla="*/ 2674 h 3290"/>
              <a:gd name="T4" fmla="*/ 1056 w 3317"/>
              <a:gd name="T5" fmla="*/ 2738 h 3290"/>
              <a:gd name="T6" fmla="*/ 1366 w 3317"/>
              <a:gd name="T7" fmla="*/ 2687 h 3290"/>
              <a:gd name="T8" fmla="*/ 1390 w 3317"/>
              <a:gd name="T9" fmla="*/ 2597 h 3290"/>
              <a:gd name="T10" fmla="*/ 215 w 3317"/>
              <a:gd name="T11" fmla="*/ 2757 h 3290"/>
              <a:gd name="T12" fmla="*/ 325 w 3317"/>
              <a:gd name="T13" fmla="*/ 2876 h 3290"/>
              <a:gd name="T14" fmla="*/ 337 w 3317"/>
              <a:gd name="T15" fmla="*/ 2648 h 3290"/>
              <a:gd name="T16" fmla="*/ 2646 w 3317"/>
              <a:gd name="T17" fmla="*/ 1075 h 3290"/>
              <a:gd name="T18" fmla="*/ 2538 w 3317"/>
              <a:gd name="T19" fmla="*/ 1479 h 3290"/>
              <a:gd name="T20" fmla="*/ 2217 w 3317"/>
              <a:gd name="T21" fmla="*/ 1991 h 3290"/>
              <a:gd name="T22" fmla="*/ 1725 w 3317"/>
              <a:gd name="T23" fmla="*/ 2392 h 3290"/>
              <a:gd name="T24" fmla="*/ 1494 w 3317"/>
              <a:gd name="T25" fmla="*/ 2543 h 3290"/>
              <a:gd name="T26" fmla="*/ 1545 w 3317"/>
              <a:gd name="T27" fmla="*/ 2615 h 3290"/>
              <a:gd name="T28" fmla="*/ 1879 w 3317"/>
              <a:gd name="T29" fmla="*/ 2454 h 3290"/>
              <a:gd name="T30" fmla="*/ 2361 w 3317"/>
              <a:gd name="T31" fmla="*/ 2032 h 3290"/>
              <a:gd name="T32" fmla="*/ 2671 w 3317"/>
              <a:gd name="T33" fmla="*/ 1505 h 3290"/>
              <a:gd name="T34" fmla="*/ 2760 w 3317"/>
              <a:gd name="T35" fmla="*/ 1086 h 3290"/>
              <a:gd name="T36" fmla="*/ 2670 w 3317"/>
              <a:gd name="T37" fmla="*/ 333 h 3290"/>
              <a:gd name="T38" fmla="*/ 2962 w 3317"/>
              <a:gd name="T39" fmla="*/ 157 h 3290"/>
              <a:gd name="T40" fmla="*/ 2524 w 3317"/>
              <a:gd name="T41" fmla="*/ 141 h 3290"/>
              <a:gd name="T42" fmla="*/ 2980 w 3317"/>
              <a:gd name="T43" fmla="*/ 13 h 3290"/>
              <a:gd name="T44" fmla="*/ 3096 w 3317"/>
              <a:gd name="T45" fmla="*/ 83 h 3290"/>
              <a:gd name="T46" fmla="*/ 3064 w 3317"/>
              <a:gd name="T47" fmla="*/ 393 h 3290"/>
              <a:gd name="T48" fmla="*/ 3136 w 3317"/>
              <a:gd name="T49" fmla="*/ 461 h 3290"/>
              <a:gd name="T50" fmla="*/ 3270 w 3317"/>
              <a:gd name="T51" fmla="*/ 696 h 3290"/>
              <a:gd name="T52" fmla="*/ 3314 w 3317"/>
              <a:gd name="T53" fmla="*/ 1102 h 3290"/>
              <a:gd name="T54" fmla="*/ 3200 w 3317"/>
              <a:gd name="T55" fmla="*/ 1569 h 3290"/>
              <a:gd name="T56" fmla="*/ 2942 w 3317"/>
              <a:gd name="T57" fmla="*/ 2057 h 3290"/>
              <a:gd name="T58" fmla="*/ 2551 w 3317"/>
              <a:gd name="T59" fmla="*/ 2528 h 3290"/>
              <a:gd name="T60" fmla="*/ 2047 w 3317"/>
              <a:gd name="T61" fmla="*/ 2935 h 3290"/>
              <a:gd name="T62" fmla="*/ 1517 w 3317"/>
              <a:gd name="T63" fmla="*/ 3197 h 3290"/>
              <a:gd name="T64" fmla="*/ 1012 w 3317"/>
              <a:gd name="T65" fmla="*/ 3290 h 3290"/>
              <a:gd name="T66" fmla="*/ 633 w 3317"/>
              <a:gd name="T67" fmla="*/ 3215 h 3290"/>
              <a:gd name="T68" fmla="*/ 460 w 3317"/>
              <a:gd name="T69" fmla="*/ 3104 h 3290"/>
              <a:gd name="T70" fmla="*/ 409 w 3317"/>
              <a:gd name="T71" fmla="*/ 3052 h 3290"/>
              <a:gd name="T72" fmla="*/ 108 w 3317"/>
              <a:gd name="T73" fmla="*/ 3077 h 3290"/>
              <a:gd name="T74" fmla="*/ 14 w 3317"/>
              <a:gd name="T75" fmla="*/ 2978 h 3290"/>
              <a:gd name="T76" fmla="*/ 0 w 3317"/>
              <a:gd name="T77" fmla="*/ 2479 h 3290"/>
              <a:gd name="T78" fmla="*/ 58 w 3317"/>
              <a:gd name="T79" fmla="*/ 2367 h 3290"/>
              <a:gd name="T80" fmla="*/ 190 w 3317"/>
              <a:gd name="T81" fmla="*/ 2374 h 3290"/>
              <a:gd name="T82" fmla="*/ 553 w 3317"/>
              <a:gd name="T83" fmla="*/ 2402 h 3290"/>
              <a:gd name="T84" fmla="*/ 720 w 3317"/>
              <a:gd name="T85" fmla="*/ 2360 h 3290"/>
              <a:gd name="T86" fmla="*/ 898 w 3317"/>
              <a:gd name="T87" fmla="*/ 2356 h 3290"/>
              <a:gd name="T88" fmla="*/ 1240 w 3317"/>
              <a:gd name="T89" fmla="*/ 2295 h 3290"/>
              <a:gd name="T90" fmla="*/ 1621 w 3317"/>
              <a:gd name="T91" fmla="*/ 2107 h 3290"/>
              <a:gd name="T92" fmla="*/ 2023 w 3317"/>
              <a:gd name="T93" fmla="*/ 1740 h 3290"/>
              <a:gd name="T94" fmla="*/ 2270 w 3317"/>
              <a:gd name="T95" fmla="*/ 1351 h 3290"/>
              <a:gd name="T96" fmla="*/ 2366 w 3317"/>
              <a:gd name="T97" fmla="*/ 993 h 3290"/>
              <a:gd name="T98" fmla="*/ 2382 w 3317"/>
              <a:gd name="T99" fmla="*/ 679 h 3290"/>
              <a:gd name="T100" fmla="*/ 2504 w 3317"/>
              <a:gd name="T101" fmla="*/ 435 h 3290"/>
              <a:gd name="T102" fmla="*/ 2370 w 3317"/>
              <a:gd name="T103" fmla="*/ 115 h 3290"/>
              <a:gd name="T104" fmla="*/ 2452 w 3317"/>
              <a:gd name="T105" fmla="*/ 5 h 3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17" h="3290">
                <a:moveTo>
                  <a:pt x="1333" y="2565"/>
                </a:moveTo>
                <a:lnTo>
                  <a:pt x="1315" y="2567"/>
                </a:lnTo>
                <a:lnTo>
                  <a:pt x="1249" y="2583"/>
                </a:lnTo>
                <a:lnTo>
                  <a:pt x="1184" y="2594"/>
                </a:lnTo>
                <a:lnTo>
                  <a:pt x="1120" y="2603"/>
                </a:lnTo>
                <a:lnTo>
                  <a:pt x="1055" y="2606"/>
                </a:lnTo>
                <a:lnTo>
                  <a:pt x="1037" y="2609"/>
                </a:lnTo>
                <a:lnTo>
                  <a:pt x="1021" y="2616"/>
                </a:lnTo>
                <a:lnTo>
                  <a:pt x="1009" y="2627"/>
                </a:lnTo>
                <a:lnTo>
                  <a:pt x="998" y="2640"/>
                </a:lnTo>
                <a:lnTo>
                  <a:pt x="992" y="2656"/>
                </a:lnTo>
                <a:lnTo>
                  <a:pt x="991" y="2674"/>
                </a:lnTo>
                <a:lnTo>
                  <a:pt x="993" y="2691"/>
                </a:lnTo>
                <a:lnTo>
                  <a:pt x="1000" y="2706"/>
                </a:lnTo>
                <a:lnTo>
                  <a:pt x="1011" y="2719"/>
                </a:lnTo>
                <a:lnTo>
                  <a:pt x="1024" y="2729"/>
                </a:lnTo>
                <a:lnTo>
                  <a:pt x="1039" y="2736"/>
                </a:lnTo>
                <a:lnTo>
                  <a:pt x="1056" y="2738"/>
                </a:lnTo>
                <a:lnTo>
                  <a:pt x="1058" y="2738"/>
                </a:lnTo>
                <a:lnTo>
                  <a:pt x="1130" y="2733"/>
                </a:lnTo>
                <a:lnTo>
                  <a:pt x="1203" y="2725"/>
                </a:lnTo>
                <a:lnTo>
                  <a:pt x="1276" y="2712"/>
                </a:lnTo>
                <a:lnTo>
                  <a:pt x="1350" y="2695"/>
                </a:lnTo>
                <a:lnTo>
                  <a:pt x="1366" y="2687"/>
                </a:lnTo>
                <a:lnTo>
                  <a:pt x="1379" y="2677"/>
                </a:lnTo>
                <a:lnTo>
                  <a:pt x="1390" y="2664"/>
                </a:lnTo>
                <a:lnTo>
                  <a:pt x="1396" y="2649"/>
                </a:lnTo>
                <a:lnTo>
                  <a:pt x="1398" y="2632"/>
                </a:lnTo>
                <a:lnTo>
                  <a:pt x="1396" y="2614"/>
                </a:lnTo>
                <a:lnTo>
                  <a:pt x="1390" y="2597"/>
                </a:lnTo>
                <a:lnTo>
                  <a:pt x="1379" y="2584"/>
                </a:lnTo>
                <a:lnTo>
                  <a:pt x="1366" y="2574"/>
                </a:lnTo>
                <a:lnTo>
                  <a:pt x="1350" y="2567"/>
                </a:lnTo>
                <a:lnTo>
                  <a:pt x="1333" y="2565"/>
                </a:lnTo>
                <a:close/>
                <a:moveTo>
                  <a:pt x="142" y="2503"/>
                </a:moveTo>
                <a:lnTo>
                  <a:pt x="215" y="2757"/>
                </a:lnTo>
                <a:lnTo>
                  <a:pt x="219" y="2778"/>
                </a:lnTo>
                <a:lnTo>
                  <a:pt x="219" y="2799"/>
                </a:lnTo>
                <a:lnTo>
                  <a:pt x="215" y="2821"/>
                </a:lnTo>
                <a:lnTo>
                  <a:pt x="208" y="2841"/>
                </a:lnTo>
                <a:lnTo>
                  <a:pt x="159" y="2937"/>
                </a:lnTo>
                <a:lnTo>
                  <a:pt x="325" y="2876"/>
                </a:lnTo>
                <a:lnTo>
                  <a:pt x="325" y="2875"/>
                </a:lnTo>
                <a:lnTo>
                  <a:pt x="318" y="2830"/>
                </a:lnTo>
                <a:lnTo>
                  <a:pt x="314" y="2784"/>
                </a:lnTo>
                <a:lnTo>
                  <a:pt x="317" y="2738"/>
                </a:lnTo>
                <a:lnTo>
                  <a:pt x="325" y="2693"/>
                </a:lnTo>
                <a:lnTo>
                  <a:pt x="337" y="2648"/>
                </a:lnTo>
                <a:lnTo>
                  <a:pt x="142" y="2503"/>
                </a:lnTo>
                <a:close/>
                <a:moveTo>
                  <a:pt x="2706" y="1048"/>
                </a:moveTo>
                <a:lnTo>
                  <a:pt x="2688" y="1048"/>
                </a:lnTo>
                <a:lnTo>
                  <a:pt x="2672" y="1054"/>
                </a:lnTo>
                <a:lnTo>
                  <a:pt x="2657" y="1062"/>
                </a:lnTo>
                <a:lnTo>
                  <a:pt x="2646" y="1075"/>
                </a:lnTo>
                <a:lnTo>
                  <a:pt x="2637" y="1089"/>
                </a:lnTo>
                <a:lnTo>
                  <a:pt x="2633" y="1106"/>
                </a:lnTo>
                <a:lnTo>
                  <a:pt x="2619" y="1200"/>
                </a:lnTo>
                <a:lnTo>
                  <a:pt x="2598" y="1294"/>
                </a:lnTo>
                <a:lnTo>
                  <a:pt x="2572" y="1387"/>
                </a:lnTo>
                <a:lnTo>
                  <a:pt x="2538" y="1479"/>
                </a:lnTo>
                <a:lnTo>
                  <a:pt x="2498" y="1570"/>
                </a:lnTo>
                <a:lnTo>
                  <a:pt x="2452" y="1659"/>
                </a:lnTo>
                <a:lnTo>
                  <a:pt x="2402" y="1745"/>
                </a:lnTo>
                <a:lnTo>
                  <a:pt x="2345" y="1830"/>
                </a:lnTo>
                <a:lnTo>
                  <a:pt x="2284" y="1913"/>
                </a:lnTo>
                <a:lnTo>
                  <a:pt x="2217" y="1991"/>
                </a:lnTo>
                <a:lnTo>
                  <a:pt x="2145" y="2068"/>
                </a:lnTo>
                <a:lnTo>
                  <a:pt x="2069" y="2141"/>
                </a:lnTo>
                <a:lnTo>
                  <a:pt x="1989" y="2210"/>
                </a:lnTo>
                <a:lnTo>
                  <a:pt x="1905" y="2275"/>
                </a:lnTo>
                <a:lnTo>
                  <a:pt x="1817" y="2337"/>
                </a:lnTo>
                <a:lnTo>
                  <a:pt x="1725" y="2392"/>
                </a:lnTo>
                <a:lnTo>
                  <a:pt x="1631" y="2445"/>
                </a:lnTo>
                <a:lnTo>
                  <a:pt x="1533" y="2491"/>
                </a:lnTo>
                <a:lnTo>
                  <a:pt x="1519" y="2500"/>
                </a:lnTo>
                <a:lnTo>
                  <a:pt x="1506" y="2513"/>
                </a:lnTo>
                <a:lnTo>
                  <a:pt x="1498" y="2527"/>
                </a:lnTo>
                <a:lnTo>
                  <a:pt x="1494" y="2543"/>
                </a:lnTo>
                <a:lnTo>
                  <a:pt x="1494" y="2561"/>
                </a:lnTo>
                <a:lnTo>
                  <a:pt x="1500" y="2578"/>
                </a:lnTo>
                <a:lnTo>
                  <a:pt x="1508" y="2591"/>
                </a:lnTo>
                <a:lnTo>
                  <a:pt x="1519" y="2602"/>
                </a:lnTo>
                <a:lnTo>
                  <a:pt x="1531" y="2610"/>
                </a:lnTo>
                <a:lnTo>
                  <a:pt x="1545" y="2615"/>
                </a:lnTo>
                <a:lnTo>
                  <a:pt x="1560" y="2616"/>
                </a:lnTo>
                <a:lnTo>
                  <a:pt x="1573" y="2615"/>
                </a:lnTo>
                <a:lnTo>
                  <a:pt x="1587" y="2611"/>
                </a:lnTo>
                <a:lnTo>
                  <a:pt x="1687" y="2563"/>
                </a:lnTo>
                <a:lnTo>
                  <a:pt x="1786" y="2512"/>
                </a:lnTo>
                <a:lnTo>
                  <a:pt x="1879" y="2454"/>
                </a:lnTo>
                <a:lnTo>
                  <a:pt x="1969" y="2393"/>
                </a:lnTo>
                <a:lnTo>
                  <a:pt x="2056" y="2328"/>
                </a:lnTo>
                <a:lnTo>
                  <a:pt x="2138" y="2259"/>
                </a:lnTo>
                <a:lnTo>
                  <a:pt x="2217" y="2187"/>
                </a:lnTo>
                <a:lnTo>
                  <a:pt x="2291" y="2111"/>
                </a:lnTo>
                <a:lnTo>
                  <a:pt x="2361" y="2032"/>
                </a:lnTo>
                <a:lnTo>
                  <a:pt x="2425" y="1951"/>
                </a:lnTo>
                <a:lnTo>
                  <a:pt x="2485" y="1866"/>
                </a:lnTo>
                <a:lnTo>
                  <a:pt x="2540" y="1779"/>
                </a:lnTo>
                <a:lnTo>
                  <a:pt x="2589" y="1689"/>
                </a:lnTo>
                <a:lnTo>
                  <a:pt x="2633" y="1598"/>
                </a:lnTo>
                <a:lnTo>
                  <a:pt x="2671" y="1505"/>
                </a:lnTo>
                <a:lnTo>
                  <a:pt x="2704" y="1411"/>
                </a:lnTo>
                <a:lnTo>
                  <a:pt x="2730" y="1315"/>
                </a:lnTo>
                <a:lnTo>
                  <a:pt x="2751" y="1218"/>
                </a:lnTo>
                <a:lnTo>
                  <a:pt x="2765" y="1121"/>
                </a:lnTo>
                <a:lnTo>
                  <a:pt x="2764" y="1103"/>
                </a:lnTo>
                <a:lnTo>
                  <a:pt x="2760" y="1086"/>
                </a:lnTo>
                <a:lnTo>
                  <a:pt x="2750" y="1072"/>
                </a:lnTo>
                <a:lnTo>
                  <a:pt x="2738" y="1060"/>
                </a:lnTo>
                <a:lnTo>
                  <a:pt x="2724" y="1053"/>
                </a:lnTo>
                <a:lnTo>
                  <a:pt x="2706" y="1048"/>
                </a:lnTo>
                <a:close/>
                <a:moveTo>
                  <a:pt x="2524" y="141"/>
                </a:moveTo>
                <a:lnTo>
                  <a:pt x="2670" y="333"/>
                </a:lnTo>
                <a:lnTo>
                  <a:pt x="2715" y="321"/>
                </a:lnTo>
                <a:lnTo>
                  <a:pt x="2762" y="313"/>
                </a:lnTo>
                <a:lnTo>
                  <a:pt x="2809" y="310"/>
                </a:lnTo>
                <a:lnTo>
                  <a:pt x="2854" y="313"/>
                </a:lnTo>
                <a:lnTo>
                  <a:pt x="2900" y="320"/>
                </a:lnTo>
                <a:lnTo>
                  <a:pt x="2962" y="157"/>
                </a:lnTo>
                <a:lnTo>
                  <a:pt x="2865" y="206"/>
                </a:lnTo>
                <a:lnTo>
                  <a:pt x="2845" y="213"/>
                </a:lnTo>
                <a:lnTo>
                  <a:pt x="2823" y="217"/>
                </a:lnTo>
                <a:lnTo>
                  <a:pt x="2802" y="217"/>
                </a:lnTo>
                <a:lnTo>
                  <a:pt x="2780" y="213"/>
                </a:lnTo>
                <a:lnTo>
                  <a:pt x="2524" y="141"/>
                </a:lnTo>
                <a:close/>
                <a:moveTo>
                  <a:pt x="2499" y="0"/>
                </a:moveTo>
                <a:lnTo>
                  <a:pt x="2522" y="4"/>
                </a:lnTo>
                <a:lnTo>
                  <a:pt x="2811" y="85"/>
                </a:lnTo>
                <a:lnTo>
                  <a:pt x="2934" y="25"/>
                </a:lnTo>
                <a:lnTo>
                  <a:pt x="2957" y="16"/>
                </a:lnTo>
                <a:lnTo>
                  <a:pt x="2980" y="13"/>
                </a:lnTo>
                <a:lnTo>
                  <a:pt x="3004" y="14"/>
                </a:lnTo>
                <a:lnTo>
                  <a:pt x="3028" y="21"/>
                </a:lnTo>
                <a:lnTo>
                  <a:pt x="3050" y="30"/>
                </a:lnTo>
                <a:lnTo>
                  <a:pt x="3069" y="45"/>
                </a:lnTo>
                <a:lnTo>
                  <a:pt x="3085" y="63"/>
                </a:lnTo>
                <a:lnTo>
                  <a:pt x="3096" y="83"/>
                </a:lnTo>
                <a:lnTo>
                  <a:pt x="3102" y="104"/>
                </a:lnTo>
                <a:lnTo>
                  <a:pt x="3106" y="127"/>
                </a:lnTo>
                <a:lnTo>
                  <a:pt x="3105" y="149"/>
                </a:lnTo>
                <a:lnTo>
                  <a:pt x="3098" y="172"/>
                </a:lnTo>
                <a:lnTo>
                  <a:pt x="3024" y="368"/>
                </a:lnTo>
                <a:lnTo>
                  <a:pt x="3064" y="393"/>
                </a:lnTo>
                <a:lnTo>
                  <a:pt x="3101" y="425"/>
                </a:lnTo>
                <a:lnTo>
                  <a:pt x="3105" y="427"/>
                </a:lnTo>
                <a:lnTo>
                  <a:pt x="3111" y="433"/>
                </a:lnTo>
                <a:lnTo>
                  <a:pt x="3118" y="441"/>
                </a:lnTo>
                <a:lnTo>
                  <a:pt x="3128" y="452"/>
                </a:lnTo>
                <a:lnTo>
                  <a:pt x="3136" y="461"/>
                </a:lnTo>
                <a:lnTo>
                  <a:pt x="3145" y="471"/>
                </a:lnTo>
                <a:lnTo>
                  <a:pt x="3151" y="478"/>
                </a:lnTo>
                <a:lnTo>
                  <a:pt x="3188" y="527"/>
                </a:lnTo>
                <a:lnTo>
                  <a:pt x="3221" y="580"/>
                </a:lnTo>
                <a:lnTo>
                  <a:pt x="3248" y="637"/>
                </a:lnTo>
                <a:lnTo>
                  <a:pt x="3270" y="696"/>
                </a:lnTo>
                <a:lnTo>
                  <a:pt x="3289" y="757"/>
                </a:lnTo>
                <a:lnTo>
                  <a:pt x="3303" y="822"/>
                </a:lnTo>
                <a:lnTo>
                  <a:pt x="3312" y="889"/>
                </a:lnTo>
                <a:lnTo>
                  <a:pt x="3317" y="958"/>
                </a:lnTo>
                <a:lnTo>
                  <a:pt x="3317" y="1030"/>
                </a:lnTo>
                <a:lnTo>
                  <a:pt x="3314" y="1102"/>
                </a:lnTo>
                <a:lnTo>
                  <a:pt x="3305" y="1177"/>
                </a:lnTo>
                <a:lnTo>
                  <a:pt x="3292" y="1252"/>
                </a:lnTo>
                <a:lnTo>
                  <a:pt x="3276" y="1330"/>
                </a:lnTo>
                <a:lnTo>
                  <a:pt x="3254" y="1409"/>
                </a:lnTo>
                <a:lnTo>
                  <a:pt x="3229" y="1489"/>
                </a:lnTo>
                <a:lnTo>
                  <a:pt x="3200" y="1569"/>
                </a:lnTo>
                <a:lnTo>
                  <a:pt x="3167" y="1650"/>
                </a:lnTo>
                <a:lnTo>
                  <a:pt x="3129" y="1731"/>
                </a:lnTo>
                <a:lnTo>
                  <a:pt x="3089" y="1812"/>
                </a:lnTo>
                <a:lnTo>
                  <a:pt x="3043" y="1894"/>
                </a:lnTo>
                <a:lnTo>
                  <a:pt x="2995" y="1976"/>
                </a:lnTo>
                <a:lnTo>
                  <a:pt x="2942" y="2057"/>
                </a:lnTo>
                <a:lnTo>
                  <a:pt x="2886" y="2138"/>
                </a:lnTo>
                <a:lnTo>
                  <a:pt x="2826" y="2219"/>
                </a:lnTo>
                <a:lnTo>
                  <a:pt x="2763" y="2298"/>
                </a:lnTo>
                <a:lnTo>
                  <a:pt x="2695" y="2376"/>
                </a:lnTo>
                <a:lnTo>
                  <a:pt x="2625" y="2453"/>
                </a:lnTo>
                <a:lnTo>
                  <a:pt x="2551" y="2528"/>
                </a:lnTo>
                <a:lnTo>
                  <a:pt x="2471" y="2606"/>
                </a:lnTo>
                <a:lnTo>
                  <a:pt x="2389" y="2679"/>
                </a:lnTo>
                <a:lnTo>
                  <a:pt x="2306" y="2748"/>
                </a:lnTo>
                <a:lnTo>
                  <a:pt x="2220" y="2814"/>
                </a:lnTo>
                <a:lnTo>
                  <a:pt x="2135" y="2877"/>
                </a:lnTo>
                <a:lnTo>
                  <a:pt x="2047" y="2935"/>
                </a:lnTo>
                <a:lnTo>
                  <a:pt x="1960" y="2990"/>
                </a:lnTo>
                <a:lnTo>
                  <a:pt x="1871" y="3040"/>
                </a:lnTo>
                <a:lnTo>
                  <a:pt x="1782" y="3086"/>
                </a:lnTo>
                <a:lnTo>
                  <a:pt x="1694" y="3128"/>
                </a:lnTo>
                <a:lnTo>
                  <a:pt x="1605" y="3165"/>
                </a:lnTo>
                <a:lnTo>
                  <a:pt x="1517" y="3197"/>
                </a:lnTo>
                <a:lnTo>
                  <a:pt x="1430" y="3225"/>
                </a:lnTo>
                <a:lnTo>
                  <a:pt x="1343" y="3248"/>
                </a:lnTo>
                <a:lnTo>
                  <a:pt x="1259" y="3267"/>
                </a:lnTo>
                <a:lnTo>
                  <a:pt x="1175" y="3280"/>
                </a:lnTo>
                <a:lnTo>
                  <a:pt x="1092" y="3288"/>
                </a:lnTo>
                <a:lnTo>
                  <a:pt x="1012" y="3290"/>
                </a:lnTo>
                <a:lnTo>
                  <a:pt x="943" y="3288"/>
                </a:lnTo>
                <a:lnTo>
                  <a:pt x="876" y="3282"/>
                </a:lnTo>
                <a:lnTo>
                  <a:pt x="811" y="3271"/>
                </a:lnTo>
                <a:lnTo>
                  <a:pt x="749" y="3257"/>
                </a:lnTo>
                <a:lnTo>
                  <a:pt x="689" y="3238"/>
                </a:lnTo>
                <a:lnTo>
                  <a:pt x="633" y="3215"/>
                </a:lnTo>
                <a:lnTo>
                  <a:pt x="579" y="3188"/>
                </a:lnTo>
                <a:lnTo>
                  <a:pt x="529" y="3157"/>
                </a:lnTo>
                <a:lnTo>
                  <a:pt x="481" y="3123"/>
                </a:lnTo>
                <a:lnTo>
                  <a:pt x="476" y="3118"/>
                </a:lnTo>
                <a:lnTo>
                  <a:pt x="469" y="3111"/>
                </a:lnTo>
                <a:lnTo>
                  <a:pt x="460" y="3104"/>
                </a:lnTo>
                <a:lnTo>
                  <a:pt x="452" y="3096"/>
                </a:lnTo>
                <a:lnTo>
                  <a:pt x="444" y="3088"/>
                </a:lnTo>
                <a:lnTo>
                  <a:pt x="437" y="3083"/>
                </a:lnTo>
                <a:lnTo>
                  <a:pt x="433" y="3079"/>
                </a:lnTo>
                <a:lnTo>
                  <a:pt x="432" y="3077"/>
                </a:lnTo>
                <a:lnTo>
                  <a:pt x="409" y="3052"/>
                </a:lnTo>
                <a:lnTo>
                  <a:pt x="390" y="3026"/>
                </a:lnTo>
                <a:lnTo>
                  <a:pt x="373" y="2998"/>
                </a:lnTo>
                <a:lnTo>
                  <a:pt x="174" y="3072"/>
                </a:lnTo>
                <a:lnTo>
                  <a:pt x="153" y="3078"/>
                </a:lnTo>
                <a:lnTo>
                  <a:pt x="132" y="3080"/>
                </a:lnTo>
                <a:lnTo>
                  <a:pt x="108" y="3077"/>
                </a:lnTo>
                <a:lnTo>
                  <a:pt x="84" y="3069"/>
                </a:lnTo>
                <a:lnTo>
                  <a:pt x="63" y="3058"/>
                </a:lnTo>
                <a:lnTo>
                  <a:pt x="45" y="3042"/>
                </a:lnTo>
                <a:lnTo>
                  <a:pt x="31" y="3023"/>
                </a:lnTo>
                <a:lnTo>
                  <a:pt x="20" y="3001"/>
                </a:lnTo>
                <a:lnTo>
                  <a:pt x="14" y="2978"/>
                </a:lnTo>
                <a:lnTo>
                  <a:pt x="13" y="2955"/>
                </a:lnTo>
                <a:lnTo>
                  <a:pt x="17" y="2931"/>
                </a:lnTo>
                <a:lnTo>
                  <a:pt x="25" y="2909"/>
                </a:lnTo>
                <a:lnTo>
                  <a:pt x="87" y="2787"/>
                </a:lnTo>
                <a:lnTo>
                  <a:pt x="4" y="2501"/>
                </a:lnTo>
                <a:lnTo>
                  <a:pt x="0" y="2479"/>
                </a:lnTo>
                <a:lnTo>
                  <a:pt x="0" y="2457"/>
                </a:lnTo>
                <a:lnTo>
                  <a:pt x="3" y="2436"/>
                </a:lnTo>
                <a:lnTo>
                  <a:pt x="12" y="2416"/>
                </a:lnTo>
                <a:lnTo>
                  <a:pt x="23" y="2398"/>
                </a:lnTo>
                <a:lnTo>
                  <a:pt x="39" y="2381"/>
                </a:lnTo>
                <a:lnTo>
                  <a:pt x="58" y="2367"/>
                </a:lnTo>
                <a:lnTo>
                  <a:pt x="79" y="2358"/>
                </a:lnTo>
                <a:lnTo>
                  <a:pt x="101" y="2353"/>
                </a:lnTo>
                <a:lnTo>
                  <a:pt x="125" y="2351"/>
                </a:lnTo>
                <a:lnTo>
                  <a:pt x="148" y="2355"/>
                </a:lnTo>
                <a:lnTo>
                  <a:pt x="169" y="2362"/>
                </a:lnTo>
                <a:lnTo>
                  <a:pt x="190" y="2374"/>
                </a:lnTo>
                <a:lnTo>
                  <a:pt x="400" y="2530"/>
                </a:lnTo>
                <a:lnTo>
                  <a:pt x="419" y="2505"/>
                </a:lnTo>
                <a:lnTo>
                  <a:pt x="440" y="2482"/>
                </a:lnTo>
                <a:lnTo>
                  <a:pt x="475" y="2451"/>
                </a:lnTo>
                <a:lnTo>
                  <a:pt x="513" y="2425"/>
                </a:lnTo>
                <a:lnTo>
                  <a:pt x="553" y="2402"/>
                </a:lnTo>
                <a:lnTo>
                  <a:pt x="595" y="2384"/>
                </a:lnTo>
                <a:lnTo>
                  <a:pt x="639" y="2370"/>
                </a:lnTo>
                <a:lnTo>
                  <a:pt x="686" y="2362"/>
                </a:lnTo>
                <a:lnTo>
                  <a:pt x="692" y="2361"/>
                </a:lnTo>
                <a:lnTo>
                  <a:pt x="704" y="2361"/>
                </a:lnTo>
                <a:lnTo>
                  <a:pt x="720" y="2360"/>
                </a:lnTo>
                <a:lnTo>
                  <a:pt x="738" y="2359"/>
                </a:lnTo>
                <a:lnTo>
                  <a:pt x="757" y="2359"/>
                </a:lnTo>
                <a:lnTo>
                  <a:pt x="776" y="2359"/>
                </a:lnTo>
                <a:lnTo>
                  <a:pt x="793" y="2360"/>
                </a:lnTo>
                <a:lnTo>
                  <a:pt x="844" y="2359"/>
                </a:lnTo>
                <a:lnTo>
                  <a:pt x="898" y="2356"/>
                </a:lnTo>
                <a:lnTo>
                  <a:pt x="952" y="2351"/>
                </a:lnTo>
                <a:lnTo>
                  <a:pt x="1008" y="2345"/>
                </a:lnTo>
                <a:lnTo>
                  <a:pt x="1064" y="2337"/>
                </a:lnTo>
                <a:lnTo>
                  <a:pt x="1122" y="2326"/>
                </a:lnTo>
                <a:lnTo>
                  <a:pt x="1181" y="2312"/>
                </a:lnTo>
                <a:lnTo>
                  <a:pt x="1240" y="2295"/>
                </a:lnTo>
                <a:lnTo>
                  <a:pt x="1301" y="2274"/>
                </a:lnTo>
                <a:lnTo>
                  <a:pt x="1363" y="2250"/>
                </a:lnTo>
                <a:lnTo>
                  <a:pt x="1426" y="2221"/>
                </a:lnTo>
                <a:lnTo>
                  <a:pt x="1490" y="2187"/>
                </a:lnTo>
                <a:lnTo>
                  <a:pt x="1555" y="2149"/>
                </a:lnTo>
                <a:lnTo>
                  <a:pt x="1621" y="2107"/>
                </a:lnTo>
                <a:lnTo>
                  <a:pt x="1688" y="2058"/>
                </a:lnTo>
                <a:lnTo>
                  <a:pt x="1756" y="2004"/>
                </a:lnTo>
                <a:lnTo>
                  <a:pt x="1825" y="1944"/>
                </a:lnTo>
                <a:lnTo>
                  <a:pt x="1894" y="1877"/>
                </a:lnTo>
                <a:lnTo>
                  <a:pt x="1962" y="1808"/>
                </a:lnTo>
                <a:lnTo>
                  <a:pt x="2023" y="1740"/>
                </a:lnTo>
                <a:lnTo>
                  <a:pt x="2077" y="1672"/>
                </a:lnTo>
                <a:lnTo>
                  <a:pt x="2126" y="1606"/>
                </a:lnTo>
                <a:lnTo>
                  <a:pt x="2170" y="1541"/>
                </a:lnTo>
                <a:lnTo>
                  <a:pt x="2208" y="1476"/>
                </a:lnTo>
                <a:lnTo>
                  <a:pt x="2241" y="1413"/>
                </a:lnTo>
                <a:lnTo>
                  <a:pt x="2270" y="1351"/>
                </a:lnTo>
                <a:lnTo>
                  <a:pt x="2295" y="1289"/>
                </a:lnTo>
                <a:lnTo>
                  <a:pt x="2315" y="1228"/>
                </a:lnTo>
                <a:lnTo>
                  <a:pt x="2333" y="1168"/>
                </a:lnTo>
                <a:lnTo>
                  <a:pt x="2347" y="1109"/>
                </a:lnTo>
                <a:lnTo>
                  <a:pt x="2357" y="1050"/>
                </a:lnTo>
                <a:lnTo>
                  <a:pt x="2366" y="993"/>
                </a:lnTo>
                <a:lnTo>
                  <a:pt x="2372" y="936"/>
                </a:lnTo>
                <a:lnTo>
                  <a:pt x="2376" y="880"/>
                </a:lnTo>
                <a:lnTo>
                  <a:pt x="2379" y="824"/>
                </a:lnTo>
                <a:lnTo>
                  <a:pt x="2380" y="769"/>
                </a:lnTo>
                <a:lnTo>
                  <a:pt x="2378" y="724"/>
                </a:lnTo>
                <a:lnTo>
                  <a:pt x="2382" y="679"/>
                </a:lnTo>
                <a:lnTo>
                  <a:pt x="2390" y="634"/>
                </a:lnTo>
                <a:lnTo>
                  <a:pt x="2404" y="591"/>
                </a:lnTo>
                <a:lnTo>
                  <a:pt x="2422" y="549"/>
                </a:lnTo>
                <a:lnTo>
                  <a:pt x="2445" y="508"/>
                </a:lnTo>
                <a:lnTo>
                  <a:pt x="2472" y="471"/>
                </a:lnTo>
                <a:lnTo>
                  <a:pt x="2504" y="435"/>
                </a:lnTo>
                <a:lnTo>
                  <a:pt x="2527" y="414"/>
                </a:lnTo>
                <a:lnTo>
                  <a:pt x="2552" y="395"/>
                </a:lnTo>
                <a:lnTo>
                  <a:pt x="2394" y="188"/>
                </a:lnTo>
                <a:lnTo>
                  <a:pt x="2381" y="165"/>
                </a:lnTo>
                <a:lnTo>
                  <a:pt x="2372" y="141"/>
                </a:lnTo>
                <a:lnTo>
                  <a:pt x="2370" y="115"/>
                </a:lnTo>
                <a:lnTo>
                  <a:pt x="2373" y="90"/>
                </a:lnTo>
                <a:lnTo>
                  <a:pt x="2383" y="64"/>
                </a:lnTo>
                <a:lnTo>
                  <a:pt x="2395" y="45"/>
                </a:lnTo>
                <a:lnTo>
                  <a:pt x="2412" y="28"/>
                </a:lnTo>
                <a:lnTo>
                  <a:pt x="2431" y="14"/>
                </a:lnTo>
                <a:lnTo>
                  <a:pt x="2452" y="5"/>
                </a:lnTo>
                <a:lnTo>
                  <a:pt x="2475" y="0"/>
                </a:lnTo>
                <a:lnTo>
                  <a:pt x="249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80" name="Group 769"/>
          <p:cNvGrpSpPr/>
          <p:nvPr/>
        </p:nvGrpSpPr>
        <p:grpSpPr>
          <a:xfrm>
            <a:off x="5662173" y="3628118"/>
            <a:ext cx="434975" cy="544512"/>
            <a:chOff x="2547938" y="5006975"/>
            <a:chExt cx="434975" cy="544512"/>
          </a:xfrm>
          <a:solidFill>
            <a:srgbClr val="000000"/>
          </a:solidFill>
        </p:grpSpPr>
        <p:sp>
          <p:nvSpPr>
            <p:cNvPr id="581" name="Freeform 122"/>
            <p:cNvSpPr>
              <a:spLocks noEditPoints="1"/>
            </p:cNvSpPr>
            <p:nvPr/>
          </p:nvSpPr>
          <p:spPr bwMode="auto">
            <a:xfrm>
              <a:off x="2547938" y="5006975"/>
              <a:ext cx="434975" cy="466725"/>
            </a:xfrm>
            <a:custGeom>
              <a:avLst/>
              <a:gdLst>
                <a:gd name="T0" fmla="*/ 1249 w 2736"/>
                <a:gd name="T1" fmla="*/ 2583 h 2941"/>
                <a:gd name="T2" fmla="*/ 1368 w 2736"/>
                <a:gd name="T3" fmla="*/ 2644 h 2941"/>
                <a:gd name="T4" fmla="*/ 1424 w 2736"/>
                <a:gd name="T5" fmla="*/ 2565 h 2941"/>
                <a:gd name="T6" fmla="*/ 1904 w 2736"/>
                <a:gd name="T7" fmla="*/ 1923 h 2941"/>
                <a:gd name="T8" fmla="*/ 1847 w 2736"/>
                <a:gd name="T9" fmla="*/ 2001 h 2941"/>
                <a:gd name="T10" fmla="*/ 1981 w 2736"/>
                <a:gd name="T11" fmla="*/ 2040 h 2941"/>
                <a:gd name="T12" fmla="*/ 2011 w 2736"/>
                <a:gd name="T13" fmla="*/ 1948 h 2941"/>
                <a:gd name="T14" fmla="*/ 754 w 2736"/>
                <a:gd name="T15" fmla="*/ 1926 h 2941"/>
                <a:gd name="T16" fmla="*/ 725 w 2736"/>
                <a:gd name="T17" fmla="*/ 2018 h 2941"/>
                <a:gd name="T18" fmla="*/ 868 w 2736"/>
                <a:gd name="T19" fmla="*/ 2031 h 2941"/>
                <a:gd name="T20" fmla="*/ 868 w 2736"/>
                <a:gd name="T21" fmla="*/ 1934 h 2941"/>
                <a:gd name="T22" fmla="*/ 1749 w 2736"/>
                <a:gd name="T23" fmla="*/ 1570 h 2941"/>
                <a:gd name="T24" fmla="*/ 1441 w 2736"/>
                <a:gd name="T25" fmla="*/ 1738 h 2941"/>
                <a:gd name="T26" fmla="*/ 1296 w 2736"/>
                <a:gd name="T27" fmla="*/ 1848 h 2941"/>
                <a:gd name="T28" fmla="*/ 1253 w 2736"/>
                <a:gd name="T29" fmla="*/ 1916 h 2941"/>
                <a:gd name="T30" fmla="*/ 1261 w 2736"/>
                <a:gd name="T31" fmla="*/ 2020 h 2941"/>
                <a:gd name="T32" fmla="*/ 1414 w 2736"/>
                <a:gd name="T33" fmla="*/ 2174 h 2941"/>
                <a:gd name="T34" fmla="*/ 1517 w 2736"/>
                <a:gd name="T35" fmla="*/ 2183 h 2941"/>
                <a:gd name="T36" fmla="*/ 1583 w 2736"/>
                <a:gd name="T37" fmla="*/ 2138 h 2941"/>
                <a:gd name="T38" fmla="*/ 1692 w 2736"/>
                <a:gd name="T39" fmla="*/ 1992 h 2941"/>
                <a:gd name="T40" fmla="*/ 1858 w 2736"/>
                <a:gd name="T41" fmla="*/ 1680 h 2941"/>
                <a:gd name="T42" fmla="*/ 1826 w 2736"/>
                <a:gd name="T43" fmla="*/ 1573 h 2941"/>
                <a:gd name="T44" fmla="*/ 1260 w 2736"/>
                <a:gd name="T45" fmla="*/ 1407 h 2941"/>
                <a:gd name="T46" fmla="*/ 1290 w 2736"/>
                <a:gd name="T47" fmla="*/ 1499 h 2941"/>
                <a:gd name="T48" fmla="*/ 1424 w 2736"/>
                <a:gd name="T49" fmla="*/ 1461 h 2941"/>
                <a:gd name="T50" fmla="*/ 1368 w 2736"/>
                <a:gd name="T51" fmla="*/ 1382 h 2941"/>
                <a:gd name="T52" fmla="*/ 833 w 2736"/>
                <a:gd name="T53" fmla="*/ 554 h 2941"/>
                <a:gd name="T54" fmla="*/ 847 w 2736"/>
                <a:gd name="T55" fmla="*/ 639 h 2941"/>
                <a:gd name="T56" fmla="*/ 1227 w 2736"/>
                <a:gd name="T57" fmla="*/ 719 h 2941"/>
                <a:gd name="T58" fmla="*/ 1365 w 2736"/>
                <a:gd name="T59" fmla="*/ 680 h 2941"/>
                <a:gd name="T60" fmla="*/ 1309 w 2736"/>
                <a:gd name="T61" fmla="*/ 601 h 2941"/>
                <a:gd name="T62" fmla="*/ 964 w 2736"/>
                <a:gd name="T63" fmla="*/ 554 h 2941"/>
                <a:gd name="T64" fmla="*/ 545 w 2736"/>
                <a:gd name="T65" fmla="*/ 266 h 2941"/>
                <a:gd name="T66" fmla="*/ 584 w 2736"/>
                <a:gd name="T67" fmla="*/ 452 h 2941"/>
                <a:gd name="T68" fmla="*/ 697 w 2736"/>
                <a:gd name="T69" fmla="*/ 531 h 2941"/>
                <a:gd name="T70" fmla="*/ 737 w 2736"/>
                <a:gd name="T71" fmla="*/ 454 h 2941"/>
                <a:gd name="T72" fmla="*/ 658 w 2736"/>
                <a:gd name="T73" fmla="*/ 326 h 2941"/>
                <a:gd name="T74" fmla="*/ 593 w 2736"/>
                <a:gd name="T75" fmla="*/ 241 h 2941"/>
                <a:gd name="T76" fmla="*/ 2703 w 2736"/>
                <a:gd name="T77" fmla="*/ 261 h 2941"/>
                <a:gd name="T78" fmla="*/ 2463 w 2736"/>
                <a:gd name="T79" fmla="*/ 621 h 2941"/>
                <a:gd name="T80" fmla="*/ 2043 w 2736"/>
                <a:gd name="T81" fmla="*/ 888 h 2941"/>
                <a:gd name="T82" fmla="*/ 1907 w 2736"/>
                <a:gd name="T83" fmla="*/ 1327 h 2941"/>
                <a:gd name="T84" fmla="*/ 2177 w 2736"/>
                <a:gd name="T85" fmla="*/ 1671 h 2941"/>
                <a:gd name="T86" fmla="*/ 2253 w 2736"/>
                <a:gd name="T87" fmla="*/ 2119 h 2941"/>
                <a:gd name="T88" fmla="*/ 2109 w 2736"/>
                <a:gd name="T89" fmla="*/ 2536 h 2941"/>
                <a:gd name="T90" fmla="*/ 1794 w 2736"/>
                <a:gd name="T91" fmla="*/ 2829 h 2941"/>
                <a:gd name="T92" fmla="*/ 1366 w 2736"/>
                <a:gd name="T93" fmla="*/ 2941 h 2941"/>
                <a:gd name="T94" fmla="*/ 938 w 2736"/>
                <a:gd name="T95" fmla="*/ 2829 h 2941"/>
                <a:gd name="T96" fmla="*/ 623 w 2736"/>
                <a:gd name="T97" fmla="*/ 2536 h 2941"/>
                <a:gd name="T98" fmla="*/ 479 w 2736"/>
                <a:gd name="T99" fmla="*/ 2119 h 2941"/>
                <a:gd name="T100" fmla="*/ 556 w 2736"/>
                <a:gd name="T101" fmla="*/ 1669 h 2941"/>
                <a:gd name="T102" fmla="*/ 828 w 2736"/>
                <a:gd name="T103" fmla="*/ 1325 h 2941"/>
                <a:gd name="T104" fmla="*/ 694 w 2736"/>
                <a:gd name="T105" fmla="*/ 888 h 2941"/>
                <a:gd name="T106" fmla="*/ 273 w 2736"/>
                <a:gd name="T107" fmla="*/ 621 h 2941"/>
                <a:gd name="T108" fmla="*/ 33 w 2736"/>
                <a:gd name="T109" fmla="*/ 261 h 2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6" h="2941">
                  <a:moveTo>
                    <a:pt x="1309" y="2523"/>
                  </a:moveTo>
                  <a:lnTo>
                    <a:pt x="1290" y="2527"/>
                  </a:lnTo>
                  <a:lnTo>
                    <a:pt x="1274" y="2535"/>
                  </a:lnTo>
                  <a:lnTo>
                    <a:pt x="1260" y="2548"/>
                  </a:lnTo>
                  <a:lnTo>
                    <a:pt x="1253" y="2565"/>
                  </a:lnTo>
                  <a:lnTo>
                    <a:pt x="1249" y="2583"/>
                  </a:lnTo>
                  <a:lnTo>
                    <a:pt x="1253" y="2603"/>
                  </a:lnTo>
                  <a:lnTo>
                    <a:pt x="1260" y="2620"/>
                  </a:lnTo>
                  <a:lnTo>
                    <a:pt x="1274" y="2632"/>
                  </a:lnTo>
                  <a:lnTo>
                    <a:pt x="1290" y="2641"/>
                  </a:lnTo>
                  <a:lnTo>
                    <a:pt x="1309" y="2644"/>
                  </a:lnTo>
                  <a:lnTo>
                    <a:pt x="1368" y="2644"/>
                  </a:lnTo>
                  <a:lnTo>
                    <a:pt x="1387" y="2641"/>
                  </a:lnTo>
                  <a:lnTo>
                    <a:pt x="1403" y="2632"/>
                  </a:lnTo>
                  <a:lnTo>
                    <a:pt x="1416" y="2620"/>
                  </a:lnTo>
                  <a:lnTo>
                    <a:pt x="1424" y="2603"/>
                  </a:lnTo>
                  <a:lnTo>
                    <a:pt x="1427" y="2583"/>
                  </a:lnTo>
                  <a:lnTo>
                    <a:pt x="1424" y="2565"/>
                  </a:lnTo>
                  <a:lnTo>
                    <a:pt x="1416" y="2548"/>
                  </a:lnTo>
                  <a:lnTo>
                    <a:pt x="1403" y="2535"/>
                  </a:lnTo>
                  <a:lnTo>
                    <a:pt x="1387" y="2527"/>
                  </a:lnTo>
                  <a:lnTo>
                    <a:pt x="1368" y="2523"/>
                  </a:lnTo>
                  <a:lnTo>
                    <a:pt x="1309" y="2523"/>
                  </a:lnTo>
                  <a:close/>
                  <a:moveTo>
                    <a:pt x="1904" y="1923"/>
                  </a:moveTo>
                  <a:lnTo>
                    <a:pt x="1885" y="1926"/>
                  </a:lnTo>
                  <a:lnTo>
                    <a:pt x="1868" y="1934"/>
                  </a:lnTo>
                  <a:lnTo>
                    <a:pt x="1855" y="1948"/>
                  </a:lnTo>
                  <a:lnTo>
                    <a:pt x="1847" y="1964"/>
                  </a:lnTo>
                  <a:lnTo>
                    <a:pt x="1844" y="1983"/>
                  </a:lnTo>
                  <a:lnTo>
                    <a:pt x="1847" y="2001"/>
                  </a:lnTo>
                  <a:lnTo>
                    <a:pt x="1855" y="2018"/>
                  </a:lnTo>
                  <a:lnTo>
                    <a:pt x="1868" y="2031"/>
                  </a:lnTo>
                  <a:lnTo>
                    <a:pt x="1885" y="2040"/>
                  </a:lnTo>
                  <a:lnTo>
                    <a:pt x="1904" y="2043"/>
                  </a:lnTo>
                  <a:lnTo>
                    <a:pt x="1963" y="2043"/>
                  </a:lnTo>
                  <a:lnTo>
                    <a:pt x="1981" y="2040"/>
                  </a:lnTo>
                  <a:lnTo>
                    <a:pt x="1998" y="2031"/>
                  </a:lnTo>
                  <a:lnTo>
                    <a:pt x="2011" y="2018"/>
                  </a:lnTo>
                  <a:lnTo>
                    <a:pt x="2019" y="2001"/>
                  </a:lnTo>
                  <a:lnTo>
                    <a:pt x="2022" y="1983"/>
                  </a:lnTo>
                  <a:lnTo>
                    <a:pt x="2019" y="1964"/>
                  </a:lnTo>
                  <a:lnTo>
                    <a:pt x="2011" y="1948"/>
                  </a:lnTo>
                  <a:lnTo>
                    <a:pt x="1998" y="1934"/>
                  </a:lnTo>
                  <a:lnTo>
                    <a:pt x="1981" y="1926"/>
                  </a:lnTo>
                  <a:lnTo>
                    <a:pt x="1963" y="1923"/>
                  </a:lnTo>
                  <a:lnTo>
                    <a:pt x="1904" y="1923"/>
                  </a:lnTo>
                  <a:close/>
                  <a:moveTo>
                    <a:pt x="773" y="1923"/>
                  </a:moveTo>
                  <a:lnTo>
                    <a:pt x="754" y="1926"/>
                  </a:lnTo>
                  <a:lnTo>
                    <a:pt x="738" y="1934"/>
                  </a:lnTo>
                  <a:lnTo>
                    <a:pt x="725" y="1948"/>
                  </a:lnTo>
                  <a:lnTo>
                    <a:pt x="717" y="1964"/>
                  </a:lnTo>
                  <a:lnTo>
                    <a:pt x="714" y="1983"/>
                  </a:lnTo>
                  <a:lnTo>
                    <a:pt x="717" y="2001"/>
                  </a:lnTo>
                  <a:lnTo>
                    <a:pt x="725" y="2018"/>
                  </a:lnTo>
                  <a:lnTo>
                    <a:pt x="738" y="2031"/>
                  </a:lnTo>
                  <a:lnTo>
                    <a:pt x="754" y="2040"/>
                  </a:lnTo>
                  <a:lnTo>
                    <a:pt x="773" y="2043"/>
                  </a:lnTo>
                  <a:lnTo>
                    <a:pt x="832" y="2043"/>
                  </a:lnTo>
                  <a:lnTo>
                    <a:pt x="851" y="2040"/>
                  </a:lnTo>
                  <a:lnTo>
                    <a:pt x="868" y="2031"/>
                  </a:lnTo>
                  <a:lnTo>
                    <a:pt x="881" y="2018"/>
                  </a:lnTo>
                  <a:lnTo>
                    <a:pt x="889" y="2001"/>
                  </a:lnTo>
                  <a:lnTo>
                    <a:pt x="893" y="1983"/>
                  </a:lnTo>
                  <a:lnTo>
                    <a:pt x="889" y="1964"/>
                  </a:lnTo>
                  <a:lnTo>
                    <a:pt x="881" y="1948"/>
                  </a:lnTo>
                  <a:lnTo>
                    <a:pt x="868" y="1934"/>
                  </a:lnTo>
                  <a:lnTo>
                    <a:pt x="851" y="1926"/>
                  </a:lnTo>
                  <a:lnTo>
                    <a:pt x="832" y="1923"/>
                  </a:lnTo>
                  <a:lnTo>
                    <a:pt x="773" y="1923"/>
                  </a:lnTo>
                  <a:close/>
                  <a:moveTo>
                    <a:pt x="1788" y="1563"/>
                  </a:moveTo>
                  <a:lnTo>
                    <a:pt x="1768" y="1564"/>
                  </a:lnTo>
                  <a:lnTo>
                    <a:pt x="1749" y="1570"/>
                  </a:lnTo>
                  <a:lnTo>
                    <a:pt x="1684" y="1603"/>
                  </a:lnTo>
                  <a:lnTo>
                    <a:pt x="1625" y="1633"/>
                  </a:lnTo>
                  <a:lnTo>
                    <a:pt x="1571" y="1662"/>
                  </a:lnTo>
                  <a:lnTo>
                    <a:pt x="1523" y="1690"/>
                  </a:lnTo>
                  <a:lnTo>
                    <a:pt x="1480" y="1715"/>
                  </a:lnTo>
                  <a:lnTo>
                    <a:pt x="1441" y="1738"/>
                  </a:lnTo>
                  <a:lnTo>
                    <a:pt x="1407" y="1761"/>
                  </a:lnTo>
                  <a:lnTo>
                    <a:pt x="1378" y="1781"/>
                  </a:lnTo>
                  <a:lnTo>
                    <a:pt x="1352" y="1800"/>
                  </a:lnTo>
                  <a:lnTo>
                    <a:pt x="1330" y="1817"/>
                  </a:lnTo>
                  <a:lnTo>
                    <a:pt x="1312" y="1833"/>
                  </a:lnTo>
                  <a:lnTo>
                    <a:pt x="1296" y="1848"/>
                  </a:lnTo>
                  <a:lnTo>
                    <a:pt x="1283" y="1862"/>
                  </a:lnTo>
                  <a:lnTo>
                    <a:pt x="1273" y="1875"/>
                  </a:lnTo>
                  <a:lnTo>
                    <a:pt x="1265" y="1887"/>
                  </a:lnTo>
                  <a:lnTo>
                    <a:pt x="1259" y="1898"/>
                  </a:lnTo>
                  <a:lnTo>
                    <a:pt x="1255" y="1907"/>
                  </a:lnTo>
                  <a:lnTo>
                    <a:pt x="1253" y="1916"/>
                  </a:lnTo>
                  <a:lnTo>
                    <a:pt x="1251" y="1923"/>
                  </a:lnTo>
                  <a:lnTo>
                    <a:pt x="1249" y="1931"/>
                  </a:lnTo>
                  <a:lnTo>
                    <a:pt x="1249" y="1937"/>
                  </a:lnTo>
                  <a:lnTo>
                    <a:pt x="1249" y="1944"/>
                  </a:lnTo>
                  <a:lnTo>
                    <a:pt x="1253" y="1982"/>
                  </a:lnTo>
                  <a:lnTo>
                    <a:pt x="1261" y="2020"/>
                  </a:lnTo>
                  <a:lnTo>
                    <a:pt x="1276" y="2055"/>
                  </a:lnTo>
                  <a:lnTo>
                    <a:pt x="1296" y="2087"/>
                  </a:lnTo>
                  <a:lnTo>
                    <a:pt x="1319" y="2115"/>
                  </a:lnTo>
                  <a:lnTo>
                    <a:pt x="1348" y="2139"/>
                  </a:lnTo>
                  <a:lnTo>
                    <a:pt x="1380" y="2159"/>
                  </a:lnTo>
                  <a:lnTo>
                    <a:pt x="1414" y="2174"/>
                  </a:lnTo>
                  <a:lnTo>
                    <a:pt x="1451" y="2183"/>
                  </a:lnTo>
                  <a:lnTo>
                    <a:pt x="1490" y="2186"/>
                  </a:lnTo>
                  <a:lnTo>
                    <a:pt x="1496" y="2186"/>
                  </a:lnTo>
                  <a:lnTo>
                    <a:pt x="1503" y="2185"/>
                  </a:lnTo>
                  <a:lnTo>
                    <a:pt x="1509" y="2184"/>
                  </a:lnTo>
                  <a:lnTo>
                    <a:pt x="1517" y="2183"/>
                  </a:lnTo>
                  <a:lnTo>
                    <a:pt x="1526" y="2180"/>
                  </a:lnTo>
                  <a:lnTo>
                    <a:pt x="1535" y="2176"/>
                  </a:lnTo>
                  <a:lnTo>
                    <a:pt x="1546" y="2169"/>
                  </a:lnTo>
                  <a:lnTo>
                    <a:pt x="1557" y="2162"/>
                  </a:lnTo>
                  <a:lnTo>
                    <a:pt x="1569" y="2151"/>
                  </a:lnTo>
                  <a:lnTo>
                    <a:pt x="1583" y="2138"/>
                  </a:lnTo>
                  <a:lnTo>
                    <a:pt x="1598" y="2123"/>
                  </a:lnTo>
                  <a:lnTo>
                    <a:pt x="1614" y="2104"/>
                  </a:lnTo>
                  <a:lnTo>
                    <a:pt x="1632" y="2082"/>
                  </a:lnTo>
                  <a:lnTo>
                    <a:pt x="1650" y="2056"/>
                  </a:lnTo>
                  <a:lnTo>
                    <a:pt x="1671" y="2026"/>
                  </a:lnTo>
                  <a:lnTo>
                    <a:pt x="1692" y="1992"/>
                  </a:lnTo>
                  <a:lnTo>
                    <a:pt x="1715" y="1953"/>
                  </a:lnTo>
                  <a:lnTo>
                    <a:pt x="1741" y="1909"/>
                  </a:lnTo>
                  <a:lnTo>
                    <a:pt x="1767" y="1860"/>
                  </a:lnTo>
                  <a:lnTo>
                    <a:pt x="1796" y="1807"/>
                  </a:lnTo>
                  <a:lnTo>
                    <a:pt x="1827" y="1747"/>
                  </a:lnTo>
                  <a:lnTo>
                    <a:pt x="1858" y="1680"/>
                  </a:lnTo>
                  <a:lnTo>
                    <a:pt x="1865" y="1661"/>
                  </a:lnTo>
                  <a:lnTo>
                    <a:pt x="1867" y="1641"/>
                  </a:lnTo>
                  <a:lnTo>
                    <a:pt x="1863" y="1621"/>
                  </a:lnTo>
                  <a:lnTo>
                    <a:pt x="1854" y="1601"/>
                  </a:lnTo>
                  <a:lnTo>
                    <a:pt x="1841" y="1585"/>
                  </a:lnTo>
                  <a:lnTo>
                    <a:pt x="1826" y="1573"/>
                  </a:lnTo>
                  <a:lnTo>
                    <a:pt x="1808" y="1566"/>
                  </a:lnTo>
                  <a:lnTo>
                    <a:pt x="1788" y="1563"/>
                  </a:lnTo>
                  <a:close/>
                  <a:moveTo>
                    <a:pt x="1309" y="1382"/>
                  </a:moveTo>
                  <a:lnTo>
                    <a:pt x="1290" y="1385"/>
                  </a:lnTo>
                  <a:lnTo>
                    <a:pt x="1274" y="1394"/>
                  </a:lnTo>
                  <a:lnTo>
                    <a:pt x="1260" y="1407"/>
                  </a:lnTo>
                  <a:lnTo>
                    <a:pt x="1253" y="1423"/>
                  </a:lnTo>
                  <a:lnTo>
                    <a:pt x="1249" y="1442"/>
                  </a:lnTo>
                  <a:lnTo>
                    <a:pt x="1253" y="1461"/>
                  </a:lnTo>
                  <a:lnTo>
                    <a:pt x="1260" y="1477"/>
                  </a:lnTo>
                  <a:lnTo>
                    <a:pt x="1274" y="1490"/>
                  </a:lnTo>
                  <a:lnTo>
                    <a:pt x="1290" y="1499"/>
                  </a:lnTo>
                  <a:lnTo>
                    <a:pt x="1309" y="1502"/>
                  </a:lnTo>
                  <a:lnTo>
                    <a:pt x="1368" y="1502"/>
                  </a:lnTo>
                  <a:lnTo>
                    <a:pt x="1387" y="1499"/>
                  </a:lnTo>
                  <a:lnTo>
                    <a:pt x="1403" y="1490"/>
                  </a:lnTo>
                  <a:lnTo>
                    <a:pt x="1416" y="1477"/>
                  </a:lnTo>
                  <a:lnTo>
                    <a:pt x="1424" y="1461"/>
                  </a:lnTo>
                  <a:lnTo>
                    <a:pt x="1427" y="1442"/>
                  </a:lnTo>
                  <a:lnTo>
                    <a:pt x="1424" y="1423"/>
                  </a:lnTo>
                  <a:lnTo>
                    <a:pt x="1416" y="1407"/>
                  </a:lnTo>
                  <a:lnTo>
                    <a:pt x="1403" y="1394"/>
                  </a:lnTo>
                  <a:lnTo>
                    <a:pt x="1387" y="1385"/>
                  </a:lnTo>
                  <a:lnTo>
                    <a:pt x="1368" y="1382"/>
                  </a:lnTo>
                  <a:lnTo>
                    <a:pt x="1309" y="1382"/>
                  </a:lnTo>
                  <a:close/>
                  <a:moveTo>
                    <a:pt x="886" y="529"/>
                  </a:moveTo>
                  <a:lnTo>
                    <a:pt x="871" y="531"/>
                  </a:lnTo>
                  <a:lnTo>
                    <a:pt x="857" y="535"/>
                  </a:lnTo>
                  <a:lnTo>
                    <a:pt x="844" y="543"/>
                  </a:lnTo>
                  <a:lnTo>
                    <a:pt x="833" y="554"/>
                  </a:lnTo>
                  <a:lnTo>
                    <a:pt x="826" y="569"/>
                  </a:lnTo>
                  <a:lnTo>
                    <a:pt x="823" y="584"/>
                  </a:lnTo>
                  <a:lnTo>
                    <a:pt x="823" y="600"/>
                  </a:lnTo>
                  <a:lnTo>
                    <a:pt x="827" y="614"/>
                  </a:lnTo>
                  <a:lnTo>
                    <a:pt x="835" y="628"/>
                  </a:lnTo>
                  <a:lnTo>
                    <a:pt x="847" y="639"/>
                  </a:lnTo>
                  <a:lnTo>
                    <a:pt x="861" y="646"/>
                  </a:lnTo>
                  <a:lnTo>
                    <a:pt x="929" y="669"/>
                  </a:lnTo>
                  <a:lnTo>
                    <a:pt x="1000" y="688"/>
                  </a:lnTo>
                  <a:lnTo>
                    <a:pt x="1073" y="703"/>
                  </a:lnTo>
                  <a:lnTo>
                    <a:pt x="1149" y="712"/>
                  </a:lnTo>
                  <a:lnTo>
                    <a:pt x="1227" y="719"/>
                  </a:lnTo>
                  <a:lnTo>
                    <a:pt x="1308" y="721"/>
                  </a:lnTo>
                  <a:lnTo>
                    <a:pt x="1309" y="721"/>
                  </a:lnTo>
                  <a:lnTo>
                    <a:pt x="1328" y="718"/>
                  </a:lnTo>
                  <a:lnTo>
                    <a:pt x="1344" y="709"/>
                  </a:lnTo>
                  <a:lnTo>
                    <a:pt x="1356" y="696"/>
                  </a:lnTo>
                  <a:lnTo>
                    <a:pt x="1365" y="680"/>
                  </a:lnTo>
                  <a:lnTo>
                    <a:pt x="1368" y="661"/>
                  </a:lnTo>
                  <a:lnTo>
                    <a:pt x="1365" y="642"/>
                  </a:lnTo>
                  <a:lnTo>
                    <a:pt x="1356" y="626"/>
                  </a:lnTo>
                  <a:lnTo>
                    <a:pt x="1344" y="613"/>
                  </a:lnTo>
                  <a:lnTo>
                    <a:pt x="1328" y="604"/>
                  </a:lnTo>
                  <a:lnTo>
                    <a:pt x="1309" y="601"/>
                  </a:lnTo>
                  <a:lnTo>
                    <a:pt x="1308" y="601"/>
                  </a:lnTo>
                  <a:lnTo>
                    <a:pt x="1235" y="599"/>
                  </a:lnTo>
                  <a:lnTo>
                    <a:pt x="1163" y="594"/>
                  </a:lnTo>
                  <a:lnTo>
                    <a:pt x="1094" y="584"/>
                  </a:lnTo>
                  <a:lnTo>
                    <a:pt x="1027" y="571"/>
                  </a:lnTo>
                  <a:lnTo>
                    <a:pt x="964" y="554"/>
                  </a:lnTo>
                  <a:lnTo>
                    <a:pt x="902" y="533"/>
                  </a:lnTo>
                  <a:lnTo>
                    <a:pt x="886" y="529"/>
                  </a:lnTo>
                  <a:close/>
                  <a:moveTo>
                    <a:pt x="593" y="241"/>
                  </a:moveTo>
                  <a:lnTo>
                    <a:pt x="574" y="244"/>
                  </a:lnTo>
                  <a:lnTo>
                    <a:pt x="558" y="252"/>
                  </a:lnTo>
                  <a:lnTo>
                    <a:pt x="545" y="266"/>
                  </a:lnTo>
                  <a:lnTo>
                    <a:pt x="538" y="283"/>
                  </a:lnTo>
                  <a:lnTo>
                    <a:pt x="536" y="303"/>
                  </a:lnTo>
                  <a:lnTo>
                    <a:pt x="539" y="341"/>
                  </a:lnTo>
                  <a:lnTo>
                    <a:pt x="550" y="380"/>
                  </a:lnTo>
                  <a:lnTo>
                    <a:pt x="564" y="417"/>
                  </a:lnTo>
                  <a:lnTo>
                    <a:pt x="584" y="452"/>
                  </a:lnTo>
                  <a:lnTo>
                    <a:pt x="611" y="487"/>
                  </a:lnTo>
                  <a:lnTo>
                    <a:pt x="642" y="518"/>
                  </a:lnTo>
                  <a:lnTo>
                    <a:pt x="653" y="526"/>
                  </a:lnTo>
                  <a:lnTo>
                    <a:pt x="667" y="531"/>
                  </a:lnTo>
                  <a:lnTo>
                    <a:pt x="681" y="533"/>
                  </a:lnTo>
                  <a:lnTo>
                    <a:pt x="697" y="531"/>
                  </a:lnTo>
                  <a:lnTo>
                    <a:pt x="713" y="523"/>
                  </a:lnTo>
                  <a:lnTo>
                    <a:pt x="725" y="512"/>
                  </a:lnTo>
                  <a:lnTo>
                    <a:pt x="735" y="498"/>
                  </a:lnTo>
                  <a:lnTo>
                    <a:pt x="739" y="485"/>
                  </a:lnTo>
                  <a:lnTo>
                    <a:pt x="740" y="468"/>
                  </a:lnTo>
                  <a:lnTo>
                    <a:pt x="737" y="454"/>
                  </a:lnTo>
                  <a:lnTo>
                    <a:pt x="731" y="440"/>
                  </a:lnTo>
                  <a:lnTo>
                    <a:pt x="720" y="428"/>
                  </a:lnTo>
                  <a:lnTo>
                    <a:pt x="698" y="404"/>
                  </a:lnTo>
                  <a:lnTo>
                    <a:pt x="680" y="380"/>
                  </a:lnTo>
                  <a:lnTo>
                    <a:pt x="666" y="353"/>
                  </a:lnTo>
                  <a:lnTo>
                    <a:pt x="658" y="326"/>
                  </a:lnTo>
                  <a:lnTo>
                    <a:pt x="654" y="298"/>
                  </a:lnTo>
                  <a:lnTo>
                    <a:pt x="651" y="280"/>
                  </a:lnTo>
                  <a:lnTo>
                    <a:pt x="642" y="263"/>
                  </a:lnTo>
                  <a:lnTo>
                    <a:pt x="628" y="250"/>
                  </a:lnTo>
                  <a:lnTo>
                    <a:pt x="612" y="243"/>
                  </a:lnTo>
                  <a:lnTo>
                    <a:pt x="593" y="241"/>
                  </a:lnTo>
                  <a:close/>
                  <a:moveTo>
                    <a:pt x="0" y="0"/>
                  </a:moveTo>
                  <a:lnTo>
                    <a:pt x="2736" y="0"/>
                  </a:lnTo>
                  <a:lnTo>
                    <a:pt x="2736" y="60"/>
                  </a:lnTo>
                  <a:lnTo>
                    <a:pt x="2732" y="128"/>
                  </a:lnTo>
                  <a:lnTo>
                    <a:pt x="2721" y="196"/>
                  </a:lnTo>
                  <a:lnTo>
                    <a:pt x="2703" y="261"/>
                  </a:lnTo>
                  <a:lnTo>
                    <a:pt x="2678" y="326"/>
                  </a:lnTo>
                  <a:lnTo>
                    <a:pt x="2647" y="389"/>
                  </a:lnTo>
                  <a:lnTo>
                    <a:pt x="2609" y="450"/>
                  </a:lnTo>
                  <a:lnTo>
                    <a:pt x="2566" y="509"/>
                  </a:lnTo>
                  <a:lnTo>
                    <a:pt x="2517" y="567"/>
                  </a:lnTo>
                  <a:lnTo>
                    <a:pt x="2463" y="621"/>
                  </a:lnTo>
                  <a:lnTo>
                    <a:pt x="2404" y="673"/>
                  </a:lnTo>
                  <a:lnTo>
                    <a:pt x="2339" y="723"/>
                  </a:lnTo>
                  <a:lnTo>
                    <a:pt x="2271" y="769"/>
                  </a:lnTo>
                  <a:lnTo>
                    <a:pt x="2198" y="812"/>
                  </a:lnTo>
                  <a:lnTo>
                    <a:pt x="2122" y="851"/>
                  </a:lnTo>
                  <a:lnTo>
                    <a:pt x="2043" y="888"/>
                  </a:lnTo>
                  <a:lnTo>
                    <a:pt x="1959" y="920"/>
                  </a:lnTo>
                  <a:lnTo>
                    <a:pt x="1873" y="948"/>
                  </a:lnTo>
                  <a:lnTo>
                    <a:pt x="1784" y="971"/>
                  </a:lnTo>
                  <a:lnTo>
                    <a:pt x="1784" y="1247"/>
                  </a:lnTo>
                  <a:lnTo>
                    <a:pt x="1848" y="1285"/>
                  </a:lnTo>
                  <a:lnTo>
                    <a:pt x="1907" y="1327"/>
                  </a:lnTo>
                  <a:lnTo>
                    <a:pt x="1963" y="1375"/>
                  </a:lnTo>
                  <a:lnTo>
                    <a:pt x="2015" y="1426"/>
                  </a:lnTo>
                  <a:lnTo>
                    <a:pt x="2063" y="1481"/>
                  </a:lnTo>
                  <a:lnTo>
                    <a:pt x="2106" y="1541"/>
                  </a:lnTo>
                  <a:lnTo>
                    <a:pt x="2144" y="1604"/>
                  </a:lnTo>
                  <a:lnTo>
                    <a:pt x="2177" y="1671"/>
                  </a:lnTo>
                  <a:lnTo>
                    <a:pt x="2206" y="1740"/>
                  </a:lnTo>
                  <a:lnTo>
                    <a:pt x="2227" y="1812"/>
                  </a:lnTo>
                  <a:lnTo>
                    <a:pt x="2244" y="1886"/>
                  </a:lnTo>
                  <a:lnTo>
                    <a:pt x="2253" y="1963"/>
                  </a:lnTo>
                  <a:lnTo>
                    <a:pt x="2256" y="2041"/>
                  </a:lnTo>
                  <a:lnTo>
                    <a:pt x="2253" y="2119"/>
                  </a:lnTo>
                  <a:lnTo>
                    <a:pt x="2244" y="2194"/>
                  </a:lnTo>
                  <a:lnTo>
                    <a:pt x="2228" y="2268"/>
                  </a:lnTo>
                  <a:lnTo>
                    <a:pt x="2207" y="2339"/>
                  </a:lnTo>
                  <a:lnTo>
                    <a:pt x="2179" y="2408"/>
                  </a:lnTo>
                  <a:lnTo>
                    <a:pt x="2146" y="2473"/>
                  </a:lnTo>
                  <a:lnTo>
                    <a:pt x="2109" y="2536"/>
                  </a:lnTo>
                  <a:lnTo>
                    <a:pt x="2067" y="2595"/>
                  </a:lnTo>
                  <a:lnTo>
                    <a:pt x="2020" y="2651"/>
                  </a:lnTo>
                  <a:lnTo>
                    <a:pt x="1970" y="2702"/>
                  </a:lnTo>
                  <a:lnTo>
                    <a:pt x="1914" y="2749"/>
                  </a:lnTo>
                  <a:lnTo>
                    <a:pt x="1856" y="2792"/>
                  </a:lnTo>
                  <a:lnTo>
                    <a:pt x="1794" y="2829"/>
                  </a:lnTo>
                  <a:lnTo>
                    <a:pt x="1729" y="2862"/>
                  </a:lnTo>
                  <a:lnTo>
                    <a:pt x="1661" y="2890"/>
                  </a:lnTo>
                  <a:lnTo>
                    <a:pt x="1590" y="2912"/>
                  </a:lnTo>
                  <a:lnTo>
                    <a:pt x="1517" y="2928"/>
                  </a:lnTo>
                  <a:lnTo>
                    <a:pt x="1443" y="2937"/>
                  </a:lnTo>
                  <a:lnTo>
                    <a:pt x="1366" y="2941"/>
                  </a:lnTo>
                  <a:lnTo>
                    <a:pt x="1290" y="2937"/>
                  </a:lnTo>
                  <a:lnTo>
                    <a:pt x="1215" y="2928"/>
                  </a:lnTo>
                  <a:lnTo>
                    <a:pt x="1141" y="2912"/>
                  </a:lnTo>
                  <a:lnTo>
                    <a:pt x="1072" y="2890"/>
                  </a:lnTo>
                  <a:lnTo>
                    <a:pt x="1003" y="2862"/>
                  </a:lnTo>
                  <a:lnTo>
                    <a:pt x="938" y="2829"/>
                  </a:lnTo>
                  <a:lnTo>
                    <a:pt x="877" y="2792"/>
                  </a:lnTo>
                  <a:lnTo>
                    <a:pt x="817" y="2749"/>
                  </a:lnTo>
                  <a:lnTo>
                    <a:pt x="762" y="2702"/>
                  </a:lnTo>
                  <a:lnTo>
                    <a:pt x="712" y="2651"/>
                  </a:lnTo>
                  <a:lnTo>
                    <a:pt x="665" y="2595"/>
                  </a:lnTo>
                  <a:lnTo>
                    <a:pt x="623" y="2536"/>
                  </a:lnTo>
                  <a:lnTo>
                    <a:pt x="586" y="2473"/>
                  </a:lnTo>
                  <a:lnTo>
                    <a:pt x="553" y="2408"/>
                  </a:lnTo>
                  <a:lnTo>
                    <a:pt x="526" y="2339"/>
                  </a:lnTo>
                  <a:lnTo>
                    <a:pt x="504" y="2268"/>
                  </a:lnTo>
                  <a:lnTo>
                    <a:pt x="488" y="2194"/>
                  </a:lnTo>
                  <a:lnTo>
                    <a:pt x="479" y="2119"/>
                  </a:lnTo>
                  <a:lnTo>
                    <a:pt x="475" y="2041"/>
                  </a:lnTo>
                  <a:lnTo>
                    <a:pt x="479" y="1963"/>
                  </a:lnTo>
                  <a:lnTo>
                    <a:pt x="489" y="1886"/>
                  </a:lnTo>
                  <a:lnTo>
                    <a:pt x="505" y="1811"/>
                  </a:lnTo>
                  <a:lnTo>
                    <a:pt x="527" y="1738"/>
                  </a:lnTo>
                  <a:lnTo>
                    <a:pt x="556" y="1669"/>
                  </a:lnTo>
                  <a:lnTo>
                    <a:pt x="589" y="1602"/>
                  </a:lnTo>
                  <a:lnTo>
                    <a:pt x="628" y="1539"/>
                  </a:lnTo>
                  <a:lnTo>
                    <a:pt x="671" y="1480"/>
                  </a:lnTo>
                  <a:lnTo>
                    <a:pt x="719" y="1425"/>
                  </a:lnTo>
                  <a:lnTo>
                    <a:pt x="772" y="1372"/>
                  </a:lnTo>
                  <a:lnTo>
                    <a:pt x="828" y="1325"/>
                  </a:lnTo>
                  <a:lnTo>
                    <a:pt x="888" y="1284"/>
                  </a:lnTo>
                  <a:lnTo>
                    <a:pt x="952" y="1246"/>
                  </a:lnTo>
                  <a:lnTo>
                    <a:pt x="952" y="971"/>
                  </a:lnTo>
                  <a:lnTo>
                    <a:pt x="863" y="948"/>
                  </a:lnTo>
                  <a:lnTo>
                    <a:pt x="777" y="920"/>
                  </a:lnTo>
                  <a:lnTo>
                    <a:pt x="694" y="888"/>
                  </a:lnTo>
                  <a:lnTo>
                    <a:pt x="614" y="851"/>
                  </a:lnTo>
                  <a:lnTo>
                    <a:pt x="538" y="812"/>
                  </a:lnTo>
                  <a:lnTo>
                    <a:pt x="465" y="769"/>
                  </a:lnTo>
                  <a:lnTo>
                    <a:pt x="397" y="723"/>
                  </a:lnTo>
                  <a:lnTo>
                    <a:pt x="332" y="674"/>
                  </a:lnTo>
                  <a:lnTo>
                    <a:pt x="273" y="621"/>
                  </a:lnTo>
                  <a:lnTo>
                    <a:pt x="219" y="567"/>
                  </a:lnTo>
                  <a:lnTo>
                    <a:pt x="170" y="509"/>
                  </a:lnTo>
                  <a:lnTo>
                    <a:pt x="127" y="450"/>
                  </a:lnTo>
                  <a:lnTo>
                    <a:pt x="89" y="389"/>
                  </a:lnTo>
                  <a:lnTo>
                    <a:pt x="58" y="326"/>
                  </a:lnTo>
                  <a:lnTo>
                    <a:pt x="33" y="261"/>
                  </a:lnTo>
                  <a:lnTo>
                    <a:pt x="15" y="196"/>
                  </a:lnTo>
                  <a:lnTo>
                    <a:pt x="4" y="128"/>
                  </a:lnTo>
                  <a:lnTo>
                    <a:pt x="0" y="6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123"/>
            <p:cNvSpPr>
              <a:spLocks/>
            </p:cNvSpPr>
            <p:nvPr/>
          </p:nvSpPr>
          <p:spPr bwMode="auto">
            <a:xfrm>
              <a:off x="2566988" y="5387975"/>
              <a:ext cx="404812" cy="163512"/>
            </a:xfrm>
            <a:custGeom>
              <a:avLst/>
              <a:gdLst>
                <a:gd name="T0" fmla="*/ 304 w 2556"/>
                <a:gd name="T1" fmla="*/ 0 h 1021"/>
                <a:gd name="T2" fmla="*/ 368 w 2556"/>
                <a:gd name="T3" fmla="*/ 138 h 1021"/>
                <a:gd name="T4" fmla="*/ 452 w 2556"/>
                <a:gd name="T5" fmla="*/ 264 h 1021"/>
                <a:gd name="T6" fmla="*/ 552 w 2556"/>
                <a:gd name="T7" fmla="*/ 376 h 1021"/>
                <a:gd name="T8" fmla="*/ 668 w 2556"/>
                <a:gd name="T9" fmla="*/ 471 h 1021"/>
                <a:gd name="T10" fmla="*/ 797 w 2556"/>
                <a:gd name="T11" fmla="*/ 549 h 1021"/>
                <a:gd name="T12" fmla="*/ 938 w 2556"/>
                <a:gd name="T13" fmla="*/ 608 h 1021"/>
                <a:gd name="T14" fmla="*/ 1088 w 2556"/>
                <a:gd name="T15" fmla="*/ 645 h 1021"/>
                <a:gd name="T16" fmla="*/ 1246 w 2556"/>
                <a:gd name="T17" fmla="*/ 656 h 1021"/>
                <a:gd name="T18" fmla="*/ 1404 w 2556"/>
                <a:gd name="T19" fmla="*/ 645 h 1021"/>
                <a:gd name="T20" fmla="*/ 1554 w 2556"/>
                <a:gd name="T21" fmla="*/ 608 h 1021"/>
                <a:gd name="T22" fmla="*/ 1695 w 2556"/>
                <a:gd name="T23" fmla="*/ 549 h 1021"/>
                <a:gd name="T24" fmla="*/ 1824 w 2556"/>
                <a:gd name="T25" fmla="*/ 471 h 1021"/>
                <a:gd name="T26" fmla="*/ 1940 w 2556"/>
                <a:gd name="T27" fmla="*/ 376 h 1021"/>
                <a:gd name="T28" fmla="*/ 2040 w 2556"/>
                <a:gd name="T29" fmla="*/ 264 h 1021"/>
                <a:gd name="T30" fmla="*/ 2124 w 2556"/>
                <a:gd name="T31" fmla="*/ 138 h 1021"/>
                <a:gd name="T32" fmla="*/ 2188 w 2556"/>
                <a:gd name="T33" fmla="*/ 0 h 1021"/>
                <a:gd name="T34" fmla="*/ 2359 w 2556"/>
                <a:gd name="T35" fmla="*/ 2 h 1021"/>
                <a:gd name="T36" fmla="*/ 2419 w 2556"/>
                <a:gd name="T37" fmla="*/ 19 h 1021"/>
                <a:gd name="T38" fmla="*/ 2472 w 2556"/>
                <a:gd name="T39" fmla="*/ 52 h 1021"/>
                <a:gd name="T40" fmla="*/ 2515 w 2556"/>
                <a:gd name="T41" fmla="*/ 98 h 1021"/>
                <a:gd name="T42" fmla="*/ 2547 w 2556"/>
                <a:gd name="T43" fmla="*/ 165 h 1021"/>
                <a:gd name="T44" fmla="*/ 2556 w 2556"/>
                <a:gd name="T45" fmla="*/ 237 h 1021"/>
                <a:gd name="T46" fmla="*/ 2543 w 2556"/>
                <a:gd name="T47" fmla="*/ 310 h 1021"/>
                <a:gd name="T48" fmla="*/ 2092 w 2556"/>
                <a:gd name="T49" fmla="*/ 780 h 1021"/>
                <a:gd name="T50" fmla="*/ 2122 w 2556"/>
                <a:gd name="T51" fmla="*/ 835 h 1021"/>
                <a:gd name="T52" fmla="*/ 2168 w 2556"/>
                <a:gd name="T53" fmla="*/ 876 h 1021"/>
                <a:gd name="T54" fmla="*/ 2226 w 2556"/>
                <a:gd name="T55" fmla="*/ 898 h 1021"/>
                <a:gd name="T56" fmla="*/ 2278 w 2556"/>
                <a:gd name="T57" fmla="*/ 903 h 1021"/>
                <a:gd name="T58" fmla="*/ 2307 w 2556"/>
                <a:gd name="T59" fmla="*/ 925 h 1021"/>
                <a:gd name="T60" fmla="*/ 2319 w 2556"/>
                <a:gd name="T61" fmla="*/ 961 h 1021"/>
                <a:gd name="T62" fmla="*/ 2307 w 2556"/>
                <a:gd name="T63" fmla="*/ 997 h 1021"/>
                <a:gd name="T64" fmla="*/ 2278 w 2556"/>
                <a:gd name="T65" fmla="*/ 1018 h 1021"/>
                <a:gd name="T66" fmla="*/ 2217 w 2556"/>
                <a:gd name="T67" fmla="*/ 1018 h 1021"/>
                <a:gd name="T68" fmla="*/ 2138 w 2556"/>
                <a:gd name="T69" fmla="*/ 995 h 1021"/>
                <a:gd name="T70" fmla="*/ 2070 w 2556"/>
                <a:gd name="T71" fmla="*/ 952 h 1021"/>
                <a:gd name="T72" fmla="*/ 2016 w 2556"/>
                <a:gd name="T73" fmla="*/ 893 h 1021"/>
                <a:gd name="T74" fmla="*/ 1979 w 2556"/>
                <a:gd name="T75" fmla="*/ 820 h 1021"/>
                <a:gd name="T76" fmla="*/ 587 w 2556"/>
                <a:gd name="T77" fmla="*/ 780 h 1021"/>
                <a:gd name="T78" fmla="*/ 561 w 2556"/>
                <a:gd name="T79" fmla="*/ 859 h 1021"/>
                <a:gd name="T80" fmla="*/ 514 w 2556"/>
                <a:gd name="T81" fmla="*/ 925 h 1021"/>
                <a:gd name="T82" fmla="*/ 453 w 2556"/>
                <a:gd name="T83" fmla="*/ 976 h 1021"/>
                <a:gd name="T84" fmla="*/ 380 w 2556"/>
                <a:gd name="T85" fmla="*/ 1009 h 1021"/>
                <a:gd name="T86" fmla="*/ 296 w 2556"/>
                <a:gd name="T87" fmla="*/ 1021 h 1021"/>
                <a:gd name="T88" fmla="*/ 261 w 2556"/>
                <a:gd name="T89" fmla="*/ 1009 h 1021"/>
                <a:gd name="T90" fmla="*/ 240 w 2556"/>
                <a:gd name="T91" fmla="*/ 979 h 1021"/>
                <a:gd name="T92" fmla="*/ 240 w 2556"/>
                <a:gd name="T93" fmla="*/ 942 h 1021"/>
                <a:gd name="T94" fmla="*/ 261 w 2556"/>
                <a:gd name="T95" fmla="*/ 912 h 1021"/>
                <a:gd name="T96" fmla="*/ 296 w 2556"/>
                <a:gd name="T97" fmla="*/ 900 h 1021"/>
                <a:gd name="T98" fmla="*/ 360 w 2556"/>
                <a:gd name="T99" fmla="*/ 890 h 1021"/>
                <a:gd name="T100" fmla="*/ 412 w 2556"/>
                <a:gd name="T101" fmla="*/ 857 h 1021"/>
                <a:gd name="T102" fmla="*/ 451 w 2556"/>
                <a:gd name="T103" fmla="*/ 809 h 1021"/>
                <a:gd name="T104" fmla="*/ 183 w 2556"/>
                <a:gd name="T105" fmla="*/ 780 h 1021"/>
                <a:gd name="T106" fmla="*/ 3 w 2556"/>
                <a:gd name="T107" fmla="*/ 274 h 1021"/>
                <a:gd name="T108" fmla="*/ 2 w 2556"/>
                <a:gd name="T109" fmla="*/ 201 h 1021"/>
                <a:gd name="T110" fmla="*/ 22 w 2556"/>
                <a:gd name="T111" fmla="*/ 130 h 1021"/>
                <a:gd name="T112" fmla="*/ 61 w 2556"/>
                <a:gd name="T113" fmla="*/ 73 h 1021"/>
                <a:gd name="T114" fmla="*/ 109 w 2556"/>
                <a:gd name="T115" fmla="*/ 34 h 1021"/>
                <a:gd name="T116" fmla="*/ 166 w 2556"/>
                <a:gd name="T117" fmla="*/ 8 h 1021"/>
                <a:gd name="T118" fmla="*/ 228 w 2556"/>
                <a:gd name="T119" fmla="*/ 0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56" h="1021">
                  <a:moveTo>
                    <a:pt x="228" y="0"/>
                  </a:moveTo>
                  <a:lnTo>
                    <a:pt x="304" y="0"/>
                  </a:lnTo>
                  <a:lnTo>
                    <a:pt x="334" y="70"/>
                  </a:lnTo>
                  <a:lnTo>
                    <a:pt x="368" y="138"/>
                  </a:lnTo>
                  <a:lnTo>
                    <a:pt x="408" y="203"/>
                  </a:lnTo>
                  <a:lnTo>
                    <a:pt x="452" y="264"/>
                  </a:lnTo>
                  <a:lnTo>
                    <a:pt x="500" y="322"/>
                  </a:lnTo>
                  <a:lnTo>
                    <a:pt x="552" y="376"/>
                  </a:lnTo>
                  <a:lnTo>
                    <a:pt x="608" y="426"/>
                  </a:lnTo>
                  <a:lnTo>
                    <a:pt x="668" y="471"/>
                  </a:lnTo>
                  <a:lnTo>
                    <a:pt x="731" y="513"/>
                  </a:lnTo>
                  <a:lnTo>
                    <a:pt x="797" y="549"/>
                  </a:lnTo>
                  <a:lnTo>
                    <a:pt x="866" y="581"/>
                  </a:lnTo>
                  <a:lnTo>
                    <a:pt x="938" y="608"/>
                  </a:lnTo>
                  <a:lnTo>
                    <a:pt x="1012" y="629"/>
                  </a:lnTo>
                  <a:lnTo>
                    <a:pt x="1088" y="645"/>
                  </a:lnTo>
                  <a:lnTo>
                    <a:pt x="1167" y="653"/>
                  </a:lnTo>
                  <a:lnTo>
                    <a:pt x="1246" y="656"/>
                  </a:lnTo>
                  <a:lnTo>
                    <a:pt x="1326" y="653"/>
                  </a:lnTo>
                  <a:lnTo>
                    <a:pt x="1404" y="645"/>
                  </a:lnTo>
                  <a:lnTo>
                    <a:pt x="1480" y="629"/>
                  </a:lnTo>
                  <a:lnTo>
                    <a:pt x="1554" y="608"/>
                  </a:lnTo>
                  <a:lnTo>
                    <a:pt x="1626" y="581"/>
                  </a:lnTo>
                  <a:lnTo>
                    <a:pt x="1695" y="549"/>
                  </a:lnTo>
                  <a:lnTo>
                    <a:pt x="1762" y="513"/>
                  </a:lnTo>
                  <a:lnTo>
                    <a:pt x="1824" y="471"/>
                  </a:lnTo>
                  <a:lnTo>
                    <a:pt x="1883" y="426"/>
                  </a:lnTo>
                  <a:lnTo>
                    <a:pt x="1940" y="376"/>
                  </a:lnTo>
                  <a:lnTo>
                    <a:pt x="1992" y="322"/>
                  </a:lnTo>
                  <a:lnTo>
                    <a:pt x="2040" y="264"/>
                  </a:lnTo>
                  <a:lnTo>
                    <a:pt x="2085" y="203"/>
                  </a:lnTo>
                  <a:lnTo>
                    <a:pt x="2124" y="138"/>
                  </a:lnTo>
                  <a:lnTo>
                    <a:pt x="2159" y="70"/>
                  </a:lnTo>
                  <a:lnTo>
                    <a:pt x="2188" y="0"/>
                  </a:lnTo>
                  <a:lnTo>
                    <a:pt x="2327" y="0"/>
                  </a:lnTo>
                  <a:lnTo>
                    <a:pt x="2359" y="2"/>
                  </a:lnTo>
                  <a:lnTo>
                    <a:pt x="2390" y="8"/>
                  </a:lnTo>
                  <a:lnTo>
                    <a:pt x="2419" y="19"/>
                  </a:lnTo>
                  <a:lnTo>
                    <a:pt x="2447" y="34"/>
                  </a:lnTo>
                  <a:lnTo>
                    <a:pt x="2472" y="52"/>
                  </a:lnTo>
                  <a:lnTo>
                    <a:pt x="2495" y="73"/>
                  </a:lnTo>
                  <a:lnTo>
                    <a:pt x="2515" y="98"/>
                  </a:lnTo>
                  <a:lnTo>
                    <a:pt x="2534" y="130"/>
                  </a:lnTo>
                  <a:lnTo>
                    <a:pt x="2547" y="165"/>
                  </a:lnTo>
                  <a:lnTo>
                    <a:pt x="2555" y="201"/>
                  </a:lnTo>
                  <a:lnTo>
                    <a:pt x="2556" y="237"/>
                  </a:lnTo>
                  <a:lnTo>
                    <a:pt x="2553" y="274"/>
                  </a:lnTo>
                  <a:lnTo>
                    <a:pt x="2543" y="310"/>
                  </a:lnTo>
                  <a:lnTo>
                    <a:pt x="2374" y="780"/>
                  </a:lnTo>
                  <a:lnTo>
                    <a:pt x="2092" y="780"/>
                  </a:lnTo>
                  <a:lnTo>
                    <a:pt x="2105" y="809"/>
                  </a:lnTo>
                  <a:lnTo>
                    <a:pt x="2122" y="835"/>
                  </a:lnTo>
                  <a:lnTo>
                    <a:pt x="2144" y="857"/>
                  </a:lnTo>
                  <a:lnTo>
                    <a:pt x="2168" y="876"/>
                  </a:lnTo>
                  <a:lnTo>
                    <a:pt x="2197" y="890"/>
                  </a:lnTo>
                  <a:lnTo>
                    <a:pt x="2226" y="898"/>
                  </a:lnTo>
                  <a:lnTo>
                    <a:pt x="2259" y="900"/>
                  </a:lnTo>
                  <a:lnTo>
                    <a:pt x="2278" y="903"/>
                  </a:lnTo>
                  <a:lnTo>
                    <a:pt x="2294" y="912"/>
                  </a:lnTo>
                  <a:lnTo>
                    <a:pt x="2307" y="925"/>
                  </a:lnTo>
                  <a:lnTo>
                    <a:pt x="2315" y="942"/>
                  </a:lnTo>
                  <a:lnTo>
                    <a:pt x="2319" y="961"/>
                  </a:lnTo>
                  <a:lnTo>
                    <a:pt x="2315" y="979"/>
                  </a:lnTo>
                  <a:lnTo>
                    <a:pt x="2307" y="997"/>
                  </a:lnTo>
                  <a:lnTo>
                    <a:pt x="2294" y="1009"/>
                  </a:lnTo>
                  <a:lnTo>
                    <a:pt x="2278" y="1018"/>
                  </a:lnTo>
                  <a:lnTo>
                    <a:pt x="2259" y="1021"/>
                  </a:lnTo>
                  <a:lnTo>
                    <a:pt x="2217" y="1018"/>
                  </a:lnTo>
                  <a:lnTo>
                    <a:pt x="2177" y="1009"/>
                  </a:lnTo>
                  <a:lnTo>
                    <a:pt x="2138" y="995"/>
                  </a:lnTo>
                  <a:lnTo>
                    <a:pt x="2103" y="976"/>
                  </a:lnTo>
                  <a:lnTo>
                    <a:pt x="2070" y="952"/>
                  </a:lnTo>
                  <a:lnTo>
                    <a:pt x="2041" y="925"/>
                  </a:lnTo>
                  <a:lnTo>
                    <a:pt x="2016" y="893"/>
                  </a:lnTo>
                  <a:lnTo>
                    <a:pt x="1995" y="859"/>
                  </a:lnTo>
                  <a:lnTo>
                    <a:pt x="1979" y="820"/>
                  </a:lnTo>
                  <a:lnTo>
                    <a:pt x="1968" y="780"/>
                  </a:lnTo>
                  <a:lnTo>
                    <a:pt x="587" y="780"/>
                  </a:lnTo>
                  <a:lnTo>
                    <a:pt x="577" y="820"/>
                  </a:lnTo>
                  <a:lnTo>
                    <a:pt x="561" y="859"/>
                  </a:lnTo>
                  <a:lnTo>
                    <a:pt x="540" y="893"/>
                  </a:lnTo>
                  <a:lnTo>
                    <a:pt x="514" y="925"/>
                  </a:lnTo>
                  <a:lnTo>
                    <a:pt x="486" y="952"/>
                  </a:lnTo>
                  <a:lnTo>
                    <a:pt x="453" y="976"/>
                  </a:lnTo>
                  <a:lnTo>
                    <a:pt x="418" y="995"/>
                  </a:lnTo>
                  <a:lnTo>
                    <a:pt x="380" y="1009"/>
                  </a:lnTo>
                  <a:lnTo>
                    <a:pt x="338" y="1018"/>
                  </a:lnTo>
                  <a:lnTo>
                    <a:pt x="296" y="1021"/>
                  </a:lnTo>
                  <a:lnTo>
                    <a:pt x="278" y="1018"/>
                  </a:lnTo>
                  <a:lnTo>
                    <a:pt x="261" y="1009"/>
                  </a:lnTo>
                  <a:lnTo>
                    <a:pt x="248" y="997"/>
                  </a:lnTo>
                  <a:lnTo>
                    <a:pt x="240" y="979"/>
                  </a:lnTo>
                  <a:lnTo>
                    <a:pt x="237" y="961"/>
                  </a:lnTo>
                  <a:lnTo>
                    <a:pt x="240" y="942"/>
                  </a:lnTo>
                  <a:lnTo>
                    <a:pt x="248" y="925"/>
                  </a:lnTo>
                  <a:lnTo>
                    <a:pt x="261" y="912"/>
                  </a:lnTo>
                  <a:lnTo>
                    <a:pt x="278" y="903"/>
                  </a:lnTo>
                  <a:lnTo>
                    <a:pt x="296" y="900"/>
                  </a:lnTo>
                  <a:lnTo>
                    <a:pt x="329" y="898"/>
                  </a:lnTo>
                  <a:lnTo>
                    <a:pt x="360" y="890"/>
                  </a:lnTo>
                  <a:lnTo>
                    <a:pt x="387" y="876"/>
                  </a:lnTo>
                  <a:lnTo>
                    <a:pt x="412" y="857"/>
                  </a:lnTo>
                  <a:lnTo>
                    <a:pt x="434" y="835"/>
                  </a:lnTo>
                  <a:lnTo>
                    <a:pt x="451" y="809"/>
                  </a:lnTo>
                  <a:lnTo>
                    <a:pt x="463" y="780"/>
                  </a:lnTo>
                  <a:lnTo>
                    <a:pt x="183" y="780"/>
                  </a:lnTo>
                  <a:lnTo>
                    <a:pt x="13" y="310"/>
                  </a:lnTo>
                  <a:lnTo>
                    <a:pt x="3" y="274"/>
                  </a:lnTo>
                  <a:lnTo>
                    <a:pt x="0" y="237"/>
                  </a:lnTo>
                  <a:lnTo>
                    <a:pt x="2" y="201"/>
                  </a:lnTo>
                  <a:lnTo>
                    <a:pt x="9" y="165"/>
                  </a:lnTo>
                  <a:lnTo>
                    <a:pt x="22" y="130"/>
                  </a:lnTo>
                  <a:lnTo>
                    <a:pt x="41" y="98"/>
                  </a:lnTo>
                  <a:lnTo>
                    <a:pt x="61" y="73"/>
                  </a:lnTo>
                  <a:lnTo>
                    <a:pt x="83" y="52"/>
                  </a:lnTo>
                  <a:lnTo>
                    <a:pt x="109" y="34"/>
                  </a:lnTo>
                  <a:lnTo>
                    <a:pt x="136" y="19"/>
                  </a:lnTo>
                  <a:lnTo>
                    <a:pt x="166" y="8"/>
                  </a:lnTo>
                  <a:lnTo>
                    <a:pt x="197" y="2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3" name="Group 770"/>
          <p:cNvGrpSpPr/>
          <p:nvPr/>
        </p:nvGrpSpPr>
        <p:grpSpPr>
          <a:xfrm>
            <a:off x="6603223" y="3659868"/>
            <a:ext cx="423863" cy="485775"/>
            <a:chOff x="3565525" y="5038725"/>
            <a:chExt cx="423863" cy="485775"/>
          </a:xfrm>
          <a:solidFill>
            <a:srgbClr val="000000"/>
          </a:solidFill>
        </p:grpSpPr>
        <p:sp>
          <p:nvSpPr>
            <p:cNvPr id="584" name="Freeform 128"/>
            <p:cNvSpPr>
              <a:spLocks noEditPoints="1"/>
            </p:cNvSpPr>
            <p:nvPr/>
          </p:nvSpPr>
          <p:spPr bwMode="auto">
            <a:xfrm>
              <a:off x="3565525" y="5124450"/>
              <a:ext cx="423863" cy="400050"/>
            </a:xfrm>
            <a:custGeom>
              <a:avLst/>
              <a:gdLst>
                <a:gd name="T0" fmla="*/ 1889 w 2939"/>
                <a:gd name="T1" fmla="*/ 1099 h 2769"/>
                <a:gd name="T2" fmla="*/ 1738 w 2939"/>
                <a:gd name="T3" fmla="*/ 1224 h 2769"/>
                <a:gd name="T4" fmla="*/ 1544 w 2939"/>
                <a:gd name="T5" fmla="*/ 1467 h 2769"/>
                <a:gd name="T6" fmla="*/ 1406 w 2939"/>
                <a:gd name="T7" fmla="*/ 1828 h 2769"/>
                <a:gd name="T8" fmla="*/ 1417 w 2939"/>
                <a:gd name="T9" fmla="*/ 2034 h 2769"/>
                <a:gd name="T10" fmla="*/ 1491 w 2939"/>
                <a:gd name="T11" fmla="*/ 2033 h 2769"/>
                <a:gd name="T12" fmla="*/ 1549 w 2939"/>
                <a:gd name="T13" fmla="*/ 1792 h 2769"/>
                <a:gd name="T14" fmla="*/ 1687 w 2939"/>
                <a:gd name="T15" fmla="*/ 1489 h 2769"/>
                <a:gd name="T16" fmla="*/ 1860 w 2939"/>
                <a:gd name="T17" fmla="*/ 1290 h 2769"/>
                <a:gd name="T18" fmla="*/ 1976 w 2939"/>
                <a:gd name="T19" fmla="*/ 1199 h 2769"/>
                <a:gd name="T20" fmla="*/ 2017 w 2939"/>
                <a:gd name="T21" fmla="*/ 1135 h 2769"/>
                <a:gd name="T22" fmla="*/ 1951 w 2939"/>
                <a:gd name="T23" fmla="*/ 1071 h 2769"/>
                <a:gd name="T24" fmla="*/ 2329 w 2939"/>
                <a:gd name="T25" fmla="*/ 1161 h 2769"/>
                <a:gd name="T26" fmla="*/ 2599 w 2939"/>
                <a:gd name="T27" fmla="*/ 735 h 2769"/>
                <a:gd name="T28" fmla="*/ 565 w 2939"/>
                <a:gd name="T29" fmla="*/ 26 h 2769"/>
                <a:gd name="T30" fmla="*/ 736 w 2939"/>
                <a:gd name="T31" fmla="*/ 210 h 2769"/>
                <a:gd name="T32" fmla="*/ 537 w 2939"/>
                <a:gd name="T33" fmla="*/ 786 h 2769"/>
                <a:gd name="T34" fmla="*/ 513 w 2939"/>
                <a:gd name="T35" fmla="*/ 1207 h 2769"/>
                <a:gd name="T36" fmla="*/ 600 w 2939"/>
                <a:gd name="T37" fmla="*/ 1498 h 2769"/>
                <a:gd name="T38" fmla="*/ 741 w 2939"/>
                <a:gd name="T39" fmla="*/ 1669 h 2769"/>
                <a:gd name="T40" fmla="*/ 899 w 2939"/>
                <a:gd name="T41" fmla="*/ 1757 h 2769"/>
                <a:gd name="T42" fmla="*/ 1026 w 2939"/>
                <a:gd name="T43" fmla="*/ 1796 h 2769"/>
                <a:gd name="T44" fmla="*/ 1139 w 2939"/>
                <a:gd name="T45" fmla="*/ 1836 h 2769"/>
                <a:gd name="T46" fmla="*/ 1337 w 2939"/>
                <a:gd name="T47" fmla="*/ 1368 h 2769"/>
                <a:gd name="T48" fmla="*/ 1708 w 2939"/>
                <a:gd name="T49" fmla="*/ 903 h 2769"/>
                <a:gd name="T50" fmla="*/ 2118 w 2939"/>
                <a:gd name="T51" fmla="*/ 632 h 2769"/>
                <a:gd name="T52" fmla="*/ 2436 w 2939"/>
                <a:gd name="T53" fmla="*/ 514 h 2769"/>
                <a:gd name="T54" fmla="*/ 2624 w 2939"/>
                <a:gd name="T55" fmla="*/ 605 h 2769"/>
                <a:gd name="T56" fmla="*/ 2719 w 2939"/>
                <a:gd name="T57" fmla="*/ 681 h 2769"/>
                <a:gd name="T58" fmla="*/ 2892 w 2939"/>
                <a:gd name="T59" fmla="*/ 829 h 2769"/>
                <a:gd name="T60" fmla="*/ 2937 w 2939"/>
                <a:gd name="T61" fmla="*/ 1138 h 2769"/>
                <a:gd name="T62" fmla="*/ 2908 w 2939"/>
                <a:gd name="T63" fmla="*/ 1586 h 2769"/>
                <a:gd name="T64" fmla="*/ 2694 w 2939"/>
                <a:gd name="T65" fmla="*/ 2134 h 2769"/>
                <a:gd name="T66" fmla="*/ 2341 w 2939"/>
                <a:gd name="T67" fmla="*/ 2585 h 2769"/>
                <a:gd name="T68" fmla="*/ 2019 w 2939"/>
                <a:gd name="T69" fmla="*/ 2758 h 2769"/>
                <a:gd name="T70" fmla="*/ 1764 w 2939"/>
                <a:gd name="T71" fmla="*/ 2739 h 2769"/>
                <a:gd name="T72" fmla="*/ 1610 w 2939"/>
                <a:gd name="T73" fmla="*/ 2653 h 2769"/>
                <a:gd name="T74" fmla="*/ 1518 w 2939"/>
                <a:gd name="T75" fmla="*/ 2619 h 2769"/>
                <a:gd name="T76" fmla="*/ 1427 w 2939"/>
                <a:gd name="T77" fmla="*/ 2551 h 2769"/>
                <a:gd name="T78" fmla="*/ 1263 w 2939"/>
                <a:gd name="T79" fmla="*/ 2450 h 2769"/>
                <a:gd name="T80" fmla="*/ 1137 w 2939"/>
                <a:gd name="T81" fmla="*/ 2332 h 2769"/>
                <a:gd name="T82" fmla="*/ 1052 w 2939"/>
                <a:gd name="T83" fmla="*/ 2355 h 2769"/>
                <a:gd name="T84" fmla="*/ 920 w 2939"/>
                <a:gd name="T85" fmla="*/ 2397 h 2769"/>
                <a:gd name="T86" fmla="*/ 663 w 2939"/>
                <a:gd name="T87" fmla="*/ 2407 h 2769"/>
                <a:gd name="T88" fmla="*/ 361 w 2939"/>
                <a:gd name="T89" fmla="*/ 2196 h 2769"/>
                <a:gd name="T90" fmla="*/ 105 w 2939"/>
                <a:gd name="T91" fmla="*/ 1700 h 2769"/>
                <a:gd name="T92" fmla="*/ 0 w 2939"/>
                <a:gd name="T93" fmla="*/ 1114 h 2769"/>
                <a:gd name="T94" fmla="*/ 80 w 2939"/>
                <a:gd name="T95" fmla="*/ 613 h 2769"/>
                <a:gd name="T96" fmla="*/ 537 w 2939"/>
                <a:gd name="T97" fmla="*/ 490 h 2769"/>
                <a:gd name="T98" fmla="*/ 585 w 2939"/>
                <a:gd name="T99" fmla="*/ 412 h 2769"/>
                <a:gd name="T100" fmla="*/ 506 w 2939"/>
                <a:gd name="T101" fmla="*/ 364 h 2769"/>
                <a:gd name="T102" fmla="*/ 179 w 2939"/>
                <a:gd name="T103" fmla="*/ 352 h 2769"/>
                <a:gd name="T104" fmla="*/ 329 w 2939"/>
                <a:gd name="T105" fmla="*/ 110 h 2769"/>
                <a:gd name="T106" fmla="*/ 418 w 2939"/>
                <a:gd name="T107" fmla="*/ 16 h 2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39" h="2769">
                  <a:moveTo>
                    <a:pt x="1951" y="1071"/>
                  </a:moveTo>
                  <a:lnTo>
                    <a:pt x="1934" y="1073"/>
                  </a:lnTo>
                  <a:lnTo>
                    <a:pt x="1918" y="1079"/>
                  </a:lnTo>
                  <a:lnTo>
                    <a:pt x="1912" y="1083"/>
                  </a:lnTo>
                  <a:lnTo>
                    <a:pt x="1903" y="1089"/>
                  </a:lnTo>
                  <a:lnTo>
                    <a:pt x="1889" y="1099"/>
                  </a:lnTo>
                  <a:lnTo>
                    <a:pt x="1871" y="1111"/>
                  </a:lnTo>
                  <a:lnTo>
                    <a:pt x="1849" y="1127"/>
                  </a:lnTo>
                  <a:lnTo>
                    <a:pt x="1824" y="1148"/>
                  </a:lnTo>
                  <a:lnTo>
                    <a:pt x="1797" y="1170"/>
                  </a:lnTo>
                  <a:lnTo>
                    <a:pt x="1768" y="1195"/>
                  </a:lnTo>
                  <a:lnTo>
                    <a:pt x="1738" y="1224"/>
                  </a:lnTo>
                  <a:lnTo>
                    <a:pt x="1706" y="1256"/>
                  </a:lnTo>
                  <a:lnTo>
                    <a:pt x="1672" y="1292"/>
                  </a:lnTo>
                  <a:lnTo>
                    <a:pt x="1640" y="1330"/>
                  </a:lnTo>
                  <a:lnTo>
                    <a:pt x="1607" y="1373"/>
                  </a:lnTo>
                  <a:lnTo>
                    <a:pt x="1575" y="1418"/>
                  </a:lnTo>
                  <a:lnTo>
                    <a:pt x="1544" y="1467"/>
                  </a:lnTo>
                  <a:lnTo>
                    <a:pt x="1515" y="1519"/>
                  </a:lnTo>
                  <a:lnTo>
                    <a:pt x="1487" y="1574"/>
                  </a:lnTo>
                  <a:lnTo>
                    <a:pt x="1462" y="1632"/>
                  </a:lnTo>
                  <a:lnTo>
                    <a:pt x="1440" y="1694"/>
                  </a:lnTo>
                  <a:lnTo>
                    <a:pt x="1421" y="1760"/>
                  </a:lnTo>
                  <a:lnTo>
                    <a:pt x="1406" y="1828"/>
                  </a:lnTo>
                  <a:lnTo>
                    <a:pt x="1395" y="1900"/>
                  </a:lnTo>
                  <a:lnTo>
                    <a:pt x="1388" y="1976"/>
                  </a:lnTo>
                  <a:lnTo>
                    <a:pt x="1390" y="1994"/>
                  </a:lnTo>
                  <a:lnTo>
                    <a:pt x="1396" y="2010"/>
                  </a:lnTo>
                  <a:lnTo>
                    <a:pt x="1405" y="2023"/>
                  </a:lnTo>
                  <a:lnTo>
                    <a:pt x="1417" y="2034"/>
                  </a:lnTo>
                  <a:lnTo>
                    <a:pt x="1433" y="2041"/>
                  </a:lnTo>
                  <a:lnTo>
                    <a:pt x="1451" y="2044"/>
                  </a:lnTo>
                  <a:lnTo>
                    <a:pt x="1452" y="2045"/>
                  </a:lnTo>
                  <a:lnTo>
                    <a:pt x="1454" y="2045"/>
                  </a:lnTo>
                  <a:lnTo>
                    <a:pt x="1474" y="2042"/>
                  </a:lnTo>
                  <a:lnTo>
                    <a:pt x="1491" y="2033"/>
                  </a:lnTo>
                  <a:lnTo>
                    <a:pt x="1505" y="2019"/>
                  </a:lnTo>
                  <a:lnTo>
                    <a:pt x="1515" y="2002"/>
                  </a:lnTo>
                  <a:lnTo>
                    <a:pt x="1519" y="1982"/>
                  </a:lnTo>
                  <a:lnTo>
                    <a:pt x="1524" y="1916"/>
                  </a:lnTo>
                  <a:lnTo>
                    <a:pt x="1535" y="1853"/>
                  </a:lnTo>
                  <a:lnTo>
                    <a:pt x="1549" y="1792"/>
                  </a:lnTo>
                  <a:lnTo>
                    <a:pt x="1566" y="1735"/>
                  </a:lnTo>
                  <a:lnTo>
                    <a:pt x="1586" y="1679"/>
                  </a:lnTo>
                  <a:lnTo>
                    <a:pt x="1608" y="1627"/>
                  </a:lnTo>
                  <a:lnTo>
                    <a:pt x="1634" y="1578"/>
                  </a:lnTo>
                  <a:lnTo>
                    <a:pt x="1659" y="1531"/>
                  </a:lnTo>
                  <a:lnTo>
                    <a:pt x="1687" y="1489"/>
                  </a:lnTo>
                  <a:lnTo>
                    <a:pt x="1716" y="1448"/>
                  </a:lnTo>
                  <a:lnTo>
                    <a:pt x="1746" y="1411"/>
                  </a:lnTo>
                  <a:lnTo>
                    <a:pt x="1775" y="1376"/>
                  </a:lnTo>
                  <a:lnTo>
                    <a:pt x="1804" y="1344"/>
                  </a:lnTo>
                  <a:lnTo>
                    <a:pt x="1833" y="1316"/>
                  </a:lnTo>
                  <a:lnTo>
                    <a:pt x="1860" y="1290"/>
                  </a:lnTo>
                  <a:lnTo>
                    <a:pt x="1886" y="1268"/>
                  </a:lnTo>
                  <a:lnTo>
                    <a:pt x="1909" y="1247"/>
                  </a:lnTo>
                  <a:lnTo>
                    <a:pt x="1931" y="1232"/>
                  </a:lnTo>
                  <a:lnTo>
                    <a:pt x="1949" y="1218"/>
                  </a:lnTo>
                  <a:lnTo>
                    <a:pt x="1964" y="1206"/>
                  </a:lnTo>
                  <a:lnTo>
                    <a:pt x="1976" y="1199"/>
                  </a:lnTo>
                  <a:lnTo>
                    <a:pt x="1983" y="1193"/>
                  </a:lnTo>
                  <a:lnTo>
                    <a:pt x="1985" y="1192"/>
                  </a:lnTo>
                  <a:lnTo>
                    <a:pt x="1999" y="1181"/>
                  </a:lnTo>
                  <a:lnTo>
                    <a:pt x="2009" y="1167"/>
                  </a:lnTo>
                  <a:lnTo>
                    <a:pt x="2015" y="1152"/>
                  </a:lnTo>
                  <a:lnTo>
                    <a:pt x="2017" y="1135"/>
                  </a:lnTo>
                  <a:lnTo>
                    <a:pt x="2015" y="1118"/>
                  </a:lnTo>
                  <a:lnTo>
                    <a:pt x="2008" y="1102"/>
                  </a:lnTo>
                  <a:lnTo>
                    <a:pt x="1997" y="1089"/>
                  </a:lnTo>
                  <a:lnTo>
                    <a:pt x="1983" y="1078"/>
                  </a:lnTo>
                  <a:lnTo>
                    <a:pt x="1967" y="1072"/>
                  </a:lnTo>
                  <a:lnTo>
                    <a:pt x="1951" y="1071"/>
                  </a:lnTo>
                  <a:close/>
                  <a:moveTo>
                    <a:pt x="2599" y="735"/>
                  </a:moveTo>
                  <a:lnTo>
                    <a:pt x="2573" y="736"/>
                  </a:lnTo>
                  <a:lnTo>
                    <a:pt x="2542" y="738"/>
                  </a:lnTo>
                  <a:lnTo>
                    <a:pt x="2506" y="743"/>
                  </a:lnTo>
                  <a:lnTo>
                    <a:pt x="2464" y="751"/>
                  </a:lnTo>
                  <a:lnTo>
                    <a:pt x="2329" y="1161"/>
                  </a:lnTo>
                  <a:lnTo>
                    <a:pt x="2664" y="891"/>
                  </a:lnTo>
                  <a:lnTo>
                    <a:pt x="2650" y="849"/>
                  </a:lnTo>
                  <a:lnTo>
                    <a:pt x="2637" y="813"/>
                  </a:lnTo>
                  <a:lnTo>
                    <a:pt x="2623" y="782"/>
                  </a:lnTo>
                  <a:lnTo>
                    <a:pt x="2610" y="755"/>
                  </a:lnTo>
                  <a:lnTo>
                    <a:pt x="2599" y="735"/>
                  </a:lnTo>
                  <a:close/>
                  <a:moveTo>
                    <a:pt x="452" y="0"/>
                  </a:moveTo>
                  <a:lnTo>
                    <a:pt x="471" y="1"/>
                  </a:lnTo>
                  <a:lnTo>
                    <a:pt x="487" y="4"/>
                  </a:lnTo>
                  <a:lnTo>
                    <a:pt x="508" y="9"/>
                  </a:lnTo>
                  <a:lnTo>
                    <a:pt x="535" y="16"/>
                  </a:lnTo>
                  <a:lnTo>
                    <a:pt x="565" y="26"/>
                  </a:lnTo>
                  <a:lnTo>
                    <a:pt x="600" y="38"/>
                  </a:lnTo>
                  <a:lnTo>
                    <a:pt x="640" y="54"/>
                  </a:lnTo>
                  <a:lnTo>
                    <a:pt x="684" y="74"/>
                  </a:lnTo>
                  <a:lnTo>
                    <a:pt x="731" y="97"/>
                  </a:lnTo>
                  <a:lnTo>
                    <a:pt x="781" y="126"/>
                  </a:lnTo>
                  <a:lnTo>
                    <a:pt x="736" y="210"/>
                  </a:lnTo>
                  <a:lnTo>
                    <a:pt x="694" y="296"/>
                  </a:lnTo>
                  <a:lnTo>
                    <a:pt x="657" y="385"/>
                  </a:lnTo>
                  <a:lnTo>
                    <a:pt x="622" y="476"/>
                  </a:lnTo>
                  <a:lnTo>
                    <a:pt x="588" y="578"/>
                  </a:lnTo>
                  <a:lnTo>
                    <a:pt x="560" y="682"/>
                  </a:lnTo>
                  <a:lnTo>
                    <a:pt x="537" y="786"/>
                  </a:lnTo>
                  <a:lnTo>
                    <a:pt x="519" y="890"/>
                  </a:lnTo>
                  <a:lnTo>
                    <a:pt x="505" y="995"/>
                  </a:lnTo>
                  <a:lnTo>
                    <a:pt x="505" y="1006"/>
                  </a:lnTo>
                  <a:lnTo>
                    <a:pt x="505" y="1077"/>
                  </a:lnTo>
                  <a:lnTo>
                    <a:pt x="508" y="1144"/>
                  </a:lnTo>
                  <a:lnTo>
                    <a:pt x="513" y="1207"/>
                  </a:lnTo>
                  <a:lnTo>
                    <a:pt x="522" y="1266"/>
                  </a:lnTo>
                  <a:lnTo>
                    <a:pt x="534" y="1320"/>
                  </a:lnTo>
                  <a:lnTo>
                    <a:pt x="547" y="1370"/>
                  </a:lnTo>
                  <a:lnTo>
                    <a:pt x="562" y="1417"/>
                  </a:lnTo>
                  <a:lnTo>
                    <a:pt x="581" y="1459"/>
                  </a:lnTo>
                  <a:lnTo>
                    <a:pt x="600" y="1498"/>
                  </a:lnTo>
                  <a:lnTo>
                    <a:pt x="620" y="1534"/>
                  </a:lnTo>
                  <a:lnTo>
                    <a:pt x="643" y="1566"/>
                  </a:lnTo>
                  <a:lnTo>
                    <a:pt x="666" y="1596"/>
                  </a:lnTo>
                  <a:lnTo>
                    <a:pt x="691" y="1623"/>
                  </a:lnTo>
                  <a:lnTo>
                    <a:pt x="716" y="1647"/>
                  </a:lnTo>
                  <a:lnTo>
                    <a:pt x="741" y="1669"/>
                  </a:lnTo>
                  <a:lnTo>
                    <a:pt x="768" y="1689"/>
                  </a:lnTo>
                  <a:lnTo>
                    <a:pt x="794" y="1706"/>
                  </a:lnTo>
                  <a:lnTo>
                    <a:pt x="821" y="1721"/>
                  </a:lnTo>
                  <a:lnTo>
                    <a:pt x="847" y="1735"/>
                  </a:lnTo>
                  <a:lnTo>
                    <a:pt x="873" y="1746"/>
                  </a:lnTo>
                  <a:lnTo>
                    <a:pt x="899" y="1757"/>
                  </a:lnTo>
                  <a:lnTo>
                    <a:pt x="925" y="1765"/>
                  </a:lnTo>
                  <a:lnTo>
                    <a:pt x="948" y="1774"/>
                  </a:lnTo>
                  <a:lnTo>
                    <a:pt x="971" y="1781"/>
                  </a:lnTo>
                  <a:lnTo>
                    <a:pt x="993" y="1787"/>
                  </a:lnTo>
                  <a:lnTo>
                    <a:pt x="1013" y="1793"/>
                  </a:lnTo>
                  <a:lnTo>
                    <a:pt x="1026" y="1796"/>
                  </a:lnTo>
                  <a:lnTo>
                    <a:pt x="1041" y="1800"/>
                  </a:lnTo>
                  <a:lnTo>
                    <a:pt x="1054" y="1805"/>
                  </a:lnTo>
                  <a:lnTo>
                    <a:pt x="1080" y="1822"/>
                  </a:lnTo>
                  <a:lnTo>
                    <a:pt x="1108" y="1833"/>
                  </a:lnTo>
                  <a:lnTo>
                    <a:pt x="1138" y="1842"/>
                  </a:lnTo>
                  <a:lnTo>
                    <a:pt x="1139" y="1836"/>
                  </a:lnTo>
                  <a:lnTo>
                    <a:pt x="1140" y="1829"/>
                  </a:lnTo>
                  <a:lnTo>
                    <a:pt x="1170" y="1733"/>
                  </a:lnTo>
                  <a:lnTo>
                    <a:pt x="1205" y="1640"/>
                  </a:lnTo>
                  <a:lnTo>
                    <a:pt x="1245" y="1547"/>
                  </a:lnTo>
                  <a:lnTo>
                    <a:pt x="1289" y="1457"/>
                  </a:lnTo>
                  <a:lnTo>
                    <a:pt x="1337" y="1368"/>
                  </a:lnTo>
                  <a:lnTo>
                    <a:pt x="1390" y="1280"/>
                  </a:lnTo>
                  <a:lnTo>
                    <a:pt x="1445" y="1198"/>
                  </a:lnTo>
                  <a:lnTo>
                    <a:pt x="1504" y="1118"/>
                  </a:lnTo>
                  <a:lnTo>
                    <a:pt x="1567" y="1041"/>
                  </a:lnTo>
                  <a:lnTo>
                    <a:pt x="1633" y="968"/>
                  </a:lnTo>
                  <a:lnTo>
                    <a:pt x="1708" y="903"/>
                  </a:lnTo>
                  <a:lnTo>
                    <a:pt x="1781" y="844"/>
                  </a:lnTo>
                  <a:lnTo>
                    <a:pt x="1852" y="791"/>
                  </a:lnTo>
                  <a:lnTo>
                    <a:pt x="1922" y="745"/>
                  </a:lnTo>
                  <a:lnTo>
                    <a:pt x="1989" y="702"/>
                  </a:lnTo>
                  <a:lnTo>
                    <a:pt x="2056" y="665"/>
                  </a:lnTo>
                  <a:lnTo>
                    <a:pt x="2118" y="632"/>
                  </a:lnTo>
                  <a:lnTo>
                    <a:pt x="2179" y="603"/>
                  </a:lnTo>
                  <a:lnTo>
                    <a:pt x="2237" y="579"/>
                  </a:lnTo>
                  <a:lnTo>
                    <a:pt x="2292" y="557"/>
                  </a:lnTo>
                  <a:lnTo>
                    <a:pt x="2343" y="540"/>
                  </a:lnTo>
                  <a:lnTo>
                    <a:pt x="2391" y="525"/>
                  </a:lnTo>
                  <a:lnTo>
                    <a:pt x="2436" y="514"/>
                  </a:lnTo>
                  <a:lnTo>
                    <a:pt x="2551" y="486"/>
                  </a:lnTo>
                  <a:lnTo>
                    <a:pt x="2510" y="612"/>
                  </a:lnTo>
                  <a:lnTo>
                    <a:pt x="2547" y="607"/>
                  </a:lnTo>
                  <a:lnTo>
                    <a:pt x="2578" y="605"/>
                  </a:lnTo>
                  <a:lnTo>
                    <a:pt x="2604" y="605"/>
                  </a:lnTo>
                  <a:lnTo>
                    <a:pt x="2624" y="605"/>
                  </a:lnTo>
                  <a:lnTo>
                    <a:pt x="2641" y="606"/>
                  </a:lnTo>
                  <a:lnTo>
                    <a:pt x="2672" y="608"/>
                  </a:lnTo>
                  <a:lnTo>
                    <a:pt x="2689" y="633"/>
                  </a:lnTo>
                  <a:lnTo>
                    <a:pt x="2698" y="646"/>
                  </a:lnTo>
                  <a:lnTo>
                    <a:pt x="2707" y="661"/>
                  </a:lnTo>
                  <a:lnTo>
                    <a:pt x="2719" y="681"/>
                  </a:lnTo>
                  <a:lnTo>
                    <a:pt x="2732" y="705"/>
                  </a:lnTo>
                  <a:lnTo>
                    <a:pt x="2745" y="734"/>
                  </a:lnTo>
                  <a:lnTo>
                    <a:pt x="2760" y="767"/>
                  </a:lnTo>
                  <a:lnTo>
                    <a:pt x="2774" y="804"/>
                  </a:lnTo>
                  <a:lnTo>
                    <a:pt x="2867" y="729"/>
                  </a:lnTo>
                  <a:lnTo>
                    <a:pt x="2892" y="829"/>
                  </a:lnTo>
                  <a:lnTo>
                    <a:pt x="2901" y="870"/>
                  </a:lnTo>
                  <a:lnTo>
                    <a:pt x="2911" y="916"/>
                  </a:lnTo>
                  <a:lnTo>
                    <a:pt x="2919" y="966"/>
                  </a:lnTo>
                  <a:lnTo>
                    <a:pt x="2926" y="1019"/>
                  </a:lnTo>
                  <a:lnTo>
                    <a:pt x="2932" y="1077"/>
                  </a:lnTo>
                  <a:lnTo>
                    <a:pt x="2937" y="1138"/>
                  </a:lnTo>
                  <a:lnTo>
                    <a:pt x="2939" y="1204"/>
                  </a:lnTo>
                  <a:lnTo>
                    <a:pt x="2938" y="1273"/>
                  </a:lnTo>
                  <a:lnTo>
                    <a:pt x="2935" y="1345"/>
                  </a:lnTo>
                  <a:lnTo>
                    <a:pt x="2929" y="1422"/>
                  </a:lnTo>
                  <a:lnTo>
                    <a:pt x="2920" y="1502"/>
                  </a:lnTo>
                  <a:lnTo>
                    <a:pt x="2908" y="1586"/>
                  </a:lnTo>
                  <a:lnTo>
                    <a:pt x="2892" y="1673"/>
                  </a:lnTo>
                  <a:lnTo>
                    <a:pt x="2862" y="1769"/>
                  </a:lnTo>
                  <a:lnTo>
                    <a:pt x="2826" y="1863"/>
                  </a:lnTo>
                  <a:lnTo>
                    <a:pt x="2788" y="1956"/>
                  </a:lnTo>
                  <a:lnTo>
                    <a:pt x="2744" y="2046"/>
                  </a:lnTo>
                  <a:lnTo>
                    <a:pt x="2694" y="2134"/>
                  </a:lnTo>
                  <a:lnTo>
                    <a:pt x="2643" y="2222"/>
                  </a:lnTo>
                  <a:lnTo>
                    <a:pt x="2586" y="2306"/>
                  </a:lnTo>
                  <a:lnTo>
                    <a:pt x="2527" y="2385"/>
                  </a:lnTo>
                  <a:lnTo>
                    <a:pt x="2465" y="2462"/>
                  </a:lnTo>
                  <a:lnTo>
                    <a:pt x="2400" y="2535"/>
                  </a:lnTo>
                  <a:lnTo>
                    <a:pt x="2341" y="2585"/>
                  </a:lnTo>
                  <a:lnTo>
                    <a:pt x="2284" y="2629"/>
                  </a:lnTo>
                  <a:lnTo>
                    <a:pt x="2229" y="2666"/>
                  </a:lnTo>
                  <a:lnTo>
                    <a:pt x="2175" y="2698"/>
                  </a:lnTo>
                  <a:lnTo>
                    <a:pt x="2122" y="2724"/>
                  </a:lnTo>
                  <a:lnTo>
                    <a:pt x="2071" y="2744"/>
                  </a:lnTo>
                  <a:lnTo>
                    <a:pt x="2019" y="2758"/>
                  </a:lnTo>
                  <a:lnTo>
                    <a:pt x="1969" y="2767"/>
                  </a:lnTo>
                  <a:lnTo>
                    <a:pt x="1921" y="2769"/>
                  </a:lnTo>
                  <a:lnTo>
                    <a:pt x="1878" y="2767"/>
                  </a:lnTo>
                  <a:lnTo>
                    <a:pt x="1837" y="2761"/>
                  </a:lnTo>
                  <a:lnTo>
                    <a:pt x="1800" y="2752"/>
                  </a:lnTo>
                  <a:lnTo>
                    <a:pt x="1764" y="2739"/>
                  </a:lnTo>
                  <a:lnTo>
                    <a:pt x="1732" y="2726"/>
                  </a:lnTo>
                  <a:lnTo>
                    <a:pt x="1702" y="2710"/>
                  </a:lnTo>
                  <a:lnTo>
                    <a:pt x="1673" y="2694"/>
                  </a:lnTo>
                  <a:lnTo>
                    <a:pt x="1648" y="2678"/>
                  </a:lnTo>
                  <a:lnTo>
                    <a:pt x="1624" y="2662"/>
                  </a:lnTo>
                  <a:lnTo>
                    <a:pt x="1610" y="2653"/>
                  </a:lnTo>
                  <a:lnTo>
                    <a:pt x="1595" y="2644"/>
                  </a:lnTo>
                  <a:lnTo>
                    <a:pt x="1581" y="2635"/>
                  </a:lnTo>
                  <a:lnTo>
                    <a:pt x="1568" y="2628"/>
                  </a:lnTo>
                  <a:lnTo>
                    <a:pt x="1558" y="2623"/>
                  </a:lnTo>
                  <a:lnTo>
                    <a:pt x="1549" y="2621"/>
                  </a:lnTo>
                  <a:lnTo>
                    <a:pt x="1518" y="2619"/>
                  </a:lnTo>
                  <a:lnTo>
                    <a:pt x="1501" y="2594"/>
                  </a:lnTo>
                  <a:lnTo>
                    <a:pt x="1492" y="2586"/>
                  </a:lnTo>
                  <a:lnTo>
                    <a:pt x="1480" y="2578"/>
                  </a:lnTo>
                  <a:lnTo>
                    <a:pt x="1463" y="2568"/>
                  </a:lnTo>
                  <a:lnTo>
                    <a:pt x="1445" y="2560"/>
                  </a:lnTo>
                  <a:lnTo>
                    <a:pt x="1427" y="2551"/>
                  </a:lnTo>
                  <a:lnTo>
                    <a:pt x="1402" y="2538"/>
                  </a:lnTo>
                  <a:lnTo>
                    <a:pt x="1375" y="2525"/>
                  </a:lnTo>
                  <a:lnTo>
                    <a:pt x="1347" y="2510"/>
                  </a:lnTo>
                  <a:lnTo>
                    <a:pt x="1319" y="2493"/>
                  </a:lnTo>
                  <a:lnTo>
                    <a:pt x="1291" y="2472"/>
                  </a:lnTo>
                  <a:lnTo>
                    <a:pt x="1263" y="2450"/>
                  </a:lnTo>
                  <a:lnTo>
                    <a:pt x="1236" y="2425"/>
                  </a:lnTo>
                  <a:lnTo>
                    <a:pt x="1211" y="2395"/>
                  </a:lnTo>
                  <a:lnTo>
                    <a:pt x="1187" y="2362"/>
                  </a:lnTo>
                  <a:lnTo>
                    <a:pt x="1167" y="2325"/>
                  </a:lnTo>
                  <a:lnTo>
                    <a:pt x="1151" y="2328"/>
                  </a:lnTo>
                  <a:lnTo>
                    <a:pt x="1137" y="2332"/>
                  </a:lnTo>
                  <a:lnTo>
                    <a:pt x="1126" y="2336"/>
                  </a:lnTo>
                  <a:lnTo>
                    <a:pt x="1118" y="2341"/>
                  </a:lnTo>
                  <a:lnTo>
                    <a:pt x="1102" y="2351"/>
                  </a:lnTo>
                  <a:lnTo>
                    <a:pt x="1084" y="2355"/>
                  </a:lnTo>
                  <a:lnTo>
                    <a:pt x="1065" y="2355"/>
                  </a:lnTo>
                  <a:lnTo>
                    <a:pt x="1052" y="2355"/>
                  </a:lnTo>
                  <a:lnTo>
                    <a:pt x="1037" y="2359"/>
                  </a:lnTo>
                  <a:lnTo>
                    <a:pt x="1020" y="2364"/>
                  </a:lnTo>
                  <a:lnTo>
                    <a:pt x="1002" y="2370"/>
                  </a:lnTo>
                  <a:lnTo>
                    <a:pt x="982" y="2377"/>
                  </a:lnTo>
                  <a:lnTo>
                    <a:pt x="952" y="2386"/>
                  </a:lnTo>
                  <a:lnTo>
                    <a:pt x="920" y="2397"/>
                  </a:lnTo>
                  <a:lnTo>
                    <a:pt x="886" y="2407"/>
                  </a:lnTo>
                  <a:lnTo>
                    <a:pt x="850" y="2414"/>
                  </a:lnTo>
                  <a:lnTo>
                    <a:pt x="811" y="2419"/>
                  </a:lnTo>
                  <a:lnTo>
                    <a:pt x="770" y="2420"/>
                  </a:lnTo>
                  <a:lnTo>
                    <a:pt x="717" y="2417"/>
                  </a:lnTo>
                  <a:lnTo>
                    <a:pt x="663" y="2407"/>
                  </a:lnTo>
                  <a:lnTo>
                    <a:pt x="612" y="2390"/>
                  </a:lnTo>
                  <a:lnTo>
                    <a:pt x="560" y="2365"/>
                  </a:lnTo>
                  <a:lnTo>
                    <a:pt x="510" y="2333"/>
                  </a:lnTo>
                  <a:lnTo>
                    <a:pt x="460" y="2295"/>
                  </a:lnTo>
                  <a:lnTo>
                    <a:pt x="410" y="2249"/>
                  </a:lnTo>
                  <a:lnTo>
                    <a:pt x="361" y="2196"/>
                  </a:lnTo>
                  <a:lnTo>
                    <a:pt x="313" y="2136"/>
                  </a:lnTo>
                  <a:lnTo>
                    <a:pt x="265" y="2068"/>
                  </a:lnTo>
                  <a:lnTo>
                    <a:pt x="219" y="1979"/>
                  </a:lnTo>
                  <a:lnTo>
                    <a:pt x="176" y="1889"/>
                  </a:lnTo>
                  <a:lnTo>
                    <a:pt x="138" y="1795"/>
                  </a:lnTo>
                  <a:lnTo>
                    <a:pt x="105" y="1700"/>
                  </a:lnTo>
                  <a:lnTo>
                    <a:pt x="75" y="1604"/>
                  </a:lnTo>
                  <a:lnTo>
                    <a:pt x="50" y="1506"/>
                  </a:lnTo>
                  <a:lnTo>
                    <a:pt x="31" y="1407"/>
                  </a:lnTo>
                  <a:lnTo>
                    <a:pt x="15" y="1309"/>
                  </a:lnTo>
                  <a:lnTo>
                    <a:pt x="5" y="1211"/>
                  </a:lnTo>
                  <a:lnTo>
                    <a:pt x="0" y="1114"/>
                  </a:lnTo>
                  <a:lnTo>
                    <a:pt x="6" y="1018"/>
                  </a:lnTo>
                  <a:lnTo>
                    <a:pt x="16" y="927"/>
                  </a:lnTo>
                  <a:lnTo>
                    <a:pt x="29" y="841"/>
                  </a:lnTo>
                  <a:lnTo>
                    <a:pt x="44" y="760"/>
                  </a:lnTo>
                  <a:lnTo>
                    <a:pt x="61" y="684"/>
                  </a:lnTo>
                  <a:lnTo>
                    <a:pt x="80" y="613"/>
                  </a:lnTo>
                  <a:lnTo>
                    <a:pt x="102" y="545"/>
                  </a:lnTo>
                  <a:lnTo>
                    <a:pt x="199" y="534"/>
                  </a:lnTo>
                  <a:lnTo>
                    <a:pt x="284" y="531"/>
                  </a:lnTo>
                  <a:lnTo>
                    <a:pt x="370" y="522"/>
                  </a:lnTo>
                  <a:lnTo>
                    <a:pt x="453" y="508"/>
                  </a:lnTo>
                  <a:lnTo>
                    <a:pt x="537" y="490"/>
                  </a:lnTo>
                  <a:lnTo>
                    <a:pt x="553" y="484"/>
                  </a:lnTo>
                  <a:lnTo>
                    <a:pt x="567" y="474"/>
                  </a:lnTo>
                  <a:lnTo>
                    <a:pt x="577" y="461"/>
                  </a:lnTo>
                  <a:lnTo>
                    <a:pt x="584" y="446"/>
                  </a:lnTo>
                  <a:lnTo>
                    <a:pt x="587" y="429"/>
                  </a:lnTo>
                  <a:lnTo>
                    <a:pt x="585" y="412"/>
                  </a:lnTo>
                  <a:lnTo>
                    <a:pt x="579" y="396"/>
                  </a:lnTo>
                  <a:lnTo>
                    <a:pt x="569" y="382"/>
                  </a:lnTo>
                  <a:lnTo>
                    <a:pt x="555" y="371"/>
                  </a:lnTo>
                  <a:lnTo>
                    <a:pt x="540" y="365"/>
                  </a:lnTo>
                  <a:lnTo>
                    <a:pt x="523" y="362"/>
                  </a:lnTo>
                  <a:lnTo>
                    <a:pt x="506" y="364"/>
                  </a:lnTo>
                  <a:lnTo>
                    <a:pt x="430" y="380"/>
                  </a:lnTo>
                  <a:lnTo>
                    <a:pt x="351" y="393"/>
                  </a:lnTo>
                  <a:lnTo>
                    <a:pt x="272" y="400"/>
                  </a:lnTo>
                  <a:lnTo>
                    <a:pt x="191" y="404"/>
                  </a:lnTo>
                  <a:lnTo>
                    <a:pt x="153" y="409"/>
                  </a:lnTo>
                  <a:lnTo>
                    <a:pt x="179" y="352"/>
                  </a:lnTo>
                  <a:lnTo>
                    <a:pt x="206" y="301"/>
                  </a:lnTo>
                  <a:lnTo>
                    <a:pt x="231" y="253"/>
                  </a:lnTo>
                  <a:lnTo>
                    <a:pt x="257" y="212"/>
                  </a:lnTo>
                  <a:lnTo>
                    <a:pt x="283" y="174"/>
                  </a:lnTo>
                  <a:lnTo>
                    <a:pt x="306" y="140"/>
                  </a:lnTo>
                  <a:lnTo>
                    <a:pt x="329" y="110"/>
                  </a:lnTo>
                  <a:lnTo>
                    <a:pt x="350" y="84"/>
                  </a:lnTo>
                  <a:lnTo>
                    <a:pt x="370" y="63"/>
                  </a:lnTo>
                  <a:lnTo>
                    <a:pt x="386" y="46"/>
                  </a:lnTo>
                  <a:lnTo>
                    <a:pt x="400" y="32"/>
                  </a:lnTo>
                  <a:lnTo>
                    <a:pt x="410" y="21"/>
                  </a:lnTo>
                  <a:lnTo>
                    <a:pt x="418" y="16"/>
                  </a:lnTo>
                  <a:lnTo>
                    <a:pt x="434" y="6"/>
                  </a:lnTo>
                  <a:lnTo>
                    <a:pt x="4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129"/>
            <p:cNvSpPr>
              <a:spLocks/>
            </p:cNvSpPr>
            <p:nvPr/>
          </p:nvSpPr>
          <p:spPr bwMode="auto">
            <a:xfrm>
              <a:off x="3657600" y="5038725"/>
              <a:ext cx="244475" cy="327025"/>
            </a:xfrm>
            <a:custGeom>
              <a:avLst/>
              <a:gdLst>
                <a:gd name="T0" fmla="*/ 1221 w 1695"/>
                <a:gd name="T1" fmla="*/ 68 h 2258"/>
                <a:gd name="T2" fmla="*/ 1105 w 1695"/>
                <a:gd name="T3" fmla="*/ 235 h 2258"/>
                <a:gd name="T4" fmla="*/ 986 w 1695"/>
                <a:gd name="T5" fmla="*/ 442 h 2258"/>
                <a:gd name="T6" fmla="*/ 982 w 1695"/>
                <a:gd name="T7" fmla="*/ 491 h 2258"/>
                <a:gd name="T8" fmla="*/ 1014 w 1695"/>
                <a:gd name="T9" fmla="*/ 531 h 2258"/>
                <a:gd name="T10" fmla="*/ 1061 w 1695"/>
                <a:gd name="T11" fmla="*/ 535 h 2258"/>
                <a:gd name="T12" fmla="*/ 1103 w 1695"/>
                <a:gd name="T13" fmla="*/ 503 h 2258"/>
                <a:gd name="T14" fmla="*/ 1215 w 1695"/>
                <a:gd name="T15" fmla="*/ 305 h 2258"/>
                <a:gd name="T16" fmla="*/ 1326 w 1695"/>
                <a:gd name="T17" fmla="*/ 146 h 2258"/>
                <a:gd name="T18" fmla="*/ 1410 w 1695"/>
                <a:gd name="T19" fmla="*/ 76 h 2258"/>
                <a:gd name="T20" fmla="*/ 1465 w 1695"/>
                <a:gd name="T21" fmla="*/ 155 h 2258"/>
                <a:gd name="T22" fmla="*/ 1528 w 1695"/>
                <a:gd name="T23" fmla="*/ 268 h 2258"/>
                <a:gd name="T24" fmla="*/ 1590 w 1695"/>
                <a:gd name="T25" fmla="*/ 417 h 2258"/>
                <a:gd name="T26" fmla="*/ 1645 w 1695"/>
                <a:gd name="T27" fmla="*/ 602 h 2258"/>
                <a:gd name="T28" fmla="*/ 1682 w 1695"/>
                <a:gd name="T29" fmla="*/ 825 h 2258"/>
                <a:gd name="T30" fmla="*/ 1644 w 1695"/>
                <a:gd name="T31" fmla="*/ 1013 h 2258"/>
                <a:gd name="T32" fmla="*/ 1471 w 1695"/>
                <a:gd name="T33" fmla="*/ 1083 h 2258"/>
                <a:gd name="T34" fmla="*/ 1275 w 1695"/>
                <a:gd name="T35" fmla="*/ 1187 h 2258"/>
                <a:gd name="T36" fmla="*/ 1060 w 1695"/>
                <a:gd name="T37" fmla="*/ 1335 h 2258"/>
                <a:gd name="T38" fmla="*/ 901 w 1695"/>
                <a:gd name="T39" fmla="*/ 1468 h 2258"/>
                <a:gd name="T40" fmla="*/ 730 w 1695"/>
                <a:gd name="T41" fmla="*/ 1675 h 2258"/>
                <a:gd name="T42" fmla="*/ 738 w 1695"/>
                <a:gd name="T43" fmla="*/ 1471 h 2258"/>
                <a:gd name="T44" fmla="*/ 857 w 1695"/>
                <a:gd name="T45" fmla="*/ 1072 h 2258"/>
                <a:gd name="T46" fmla="*/ 907 w 1695"/>
                <a:gd name="T47" fmla="*/ 910 h 2258"/>
                <a:gd name="T48" fmla="*/ 881 w 1695"/>
                <a:gd name="T49" fmla="*/ 868 h 2258"/>
                <a:gd name="T50" fmla="*/ 831 w 1695"/>
                <a:gd name="T51" fmla="*/ 857 h 2258"/>
                <a:gd name="T52" fmla="*/ 789 w 1695"/>
                <a:gd name="T53" fmla="*/ 883 h 2258"/>
                <a:gd name="T54" fmla="*/ 685 w 1695"/>
                <a:gd name="T55" fmla="*/ 1176 h 2258"/>
                <a:gd name="T56" fmla="*/ 570 w 1695"/>
                <a:gd name="T57" fmla="*/ 1615 h 2258"/>
                <a:gd name="T58" fmla="*/ 492 w 1695"/>
                <a:gd name="T59" fmla="*/ 2079 h 2258"/>
                <a:gd name="T60" fmla="*/ 416 w 1695"/>
                <a:gd name="T61" fmla="*/ 2257 h 2258"/>
                <a:gd name="T62" fmla="*/ 370 w 1695"/>
                <a:gd name="T63" fmla="*/ 2244 h 2258"/>
                <a:gd name="T64" fmla="*/ 299 w 1695"/>
                <a:gd name="T65" fmla="*/ 2219 h 2258"/>
                <a:gd name="T66" fmla="*/ 225 w 1695"/>
                <a:gd name="T67" fmla="*/ 2181 h 2258"/>
                <a:gd name="T68" fmla="*/ 155 w 1695"/>
                <a:gd name="T69" fmla="*/ 2125 h 2258"/>
                <a:gd name="T70" fmla="*/ 92 w 1695"/>
                <a:gd name="T71" fmla="*/ 2045 h 2258"/>
                <a:gd name="T72" fmla="*/ 42 w 1695"/>
                <a:gd name="T73" fmla="*/ 1933 h 2258"/>
                <a:gd name="T74" fmla="*/ 10 w 1695"/>
                <a:gd name="T75" fmla="*/ 1787 h 2258"/>
                <a:gd name="T76" fmla="*/ 0 w 1695"/>
                <a:gd name="T77" fmla="*/ 1597 h 2258"/>
                <a:gd name="T78" fmla="*/ 53 w 1695"/>
                <a:gd name="T79" fmla="*/ 1302 h 2258"/>
                <a:gd name="T80" fmla="*/ 147 w 1695"/>
                <a:gd name="T81" fmla="*/ 1013 h 2258"/>
                <a:gd name="T82" fmla="*/ 279 w 1695"/>
                <a:gd name="T83" fmla="*/ 746 h 2258"/>
                <a:gd name="T84" fmla="*/ 468 w 1695"/>
                <a:gd name="T85" fmla="*/ 499 h 2258"/>
                <a:gd name="T86" fmla="*/ 669 w 1695"/>
                <a:gd name="T87" fmla="*/ 308 h 2258"/>
                <a:gd name="T88" fmla="*/ 855 w 1695"/>
                <a:gd name="T89" fmla="*/ 172 h 2258"/>
                <a:gd name="T90" fmla="*/ 1019 w 1695"/>
                <a:gd name="T91" fmla="*/ 83 h 2258"/>
                <a:gd name="T92" fmla="*/ 1154 w 1695"/>
                <a:gd name="T93" fmla="*/ 30 h 2258"/>
                <a:gd name="T94" fmla="*/ 1251 w 1695"/>
                <a:gd name="T95" fmla="*/ 4 h 2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95" h="2258">
                  <a:moveTo>
                    <a:pt x="1273" y="0"/>
                  </a:moveTo>
                  <a:lnTo>
                    <a:pt x="1259" y="19"/>
                  </a:lnTo>
                  <a:lnTo>
                    <a:pt x="1221" y="68"/>
                  </a:lnTo>
                  <a:lnTo>
                    <a:pt x="1181" y="120"/>
                  </a:lnTo>
                  <a:lnTo>
                    <a:pt x="1143" y="176"/>
                  </a:lnTo>
                  <a:lnTo>
                    <a:pt x="1105" y="235"/>
                  </a:lnTo>
                  <a:lnTo>
                    <a:pt x="1066" y="299"/>
                  </a:lnTo>
                  <a:lnTo>
                    <a:pt x="1027" y="368"/>
                  </a:lnTo>
                  <a:lnTo>
                    <a:pt x="986" y="442"/>
                  </a:lnTo>
                  <a:lnTo>
                    <a:pt x="981" y="458"/>
                  </a:lnTo>
                  <a:lnTo>
                    <a:pt x="978" y="475"/>
                  </a:lnTo>
                  <a:lnTo>
                    <a:pt x="982" y="491"/>
                  </a:lnTo>
                  <a:lnTo>
                    <a:pt x="988" y="507"/>
                  </a:lnTo>
                  <a:lnTo>
                    <a:pt x="999" y="520"/>
                  </a:lnTo>
                  <a:lnTo>
                    <a:pt x="1014" y="531"/>
                  </a:lnTo>
                  <a:lnTo>
                    <a:pt x="1029" y="536"/>
                  </a:lnTo>
                  <a:lnTo>
                    <a:pt x="1044" y="538"/>
                  </a:lnTo>
                  <a:lnTo>
                    <a:pt x="1061" y="535"/>
                  </a:lnTo>
                  <a:lnTo>
                    <a:pt x="1078" y="529"/>
                  </a:lnTo>
                  <a:lnTo>
                    <a:pt x="1092" y="518"/>
                  </a:lnTo>
                  <a:lnTo>
                    <a:pt x="1103" y="503"/>
                  </a:lnTo>
                  <a:lnTo>
                    <a:pt x="1141" y="432"/>
                  </a:lnTo>
                  <a:lnTo>
                    <a:pt x="1179" y="366"/>
                  </a:lnTo>
                  <a:lnTo>
                    <a:pt x="1215" y="305"/>
                  </a:lnTo>
                  <a:lnTo>
                    <a:pt x="1252" y="249"/>
                  </a:lnTo>
                  <a:lnTo>
                    <a:pt x="1288" y="196"/>
                  </a:lnTo>
                  <a:lnTo>
                    <a:pt x="1326" y="146"/>
                  </a:lnTo>
                  <a:lnTo>
                    <a:pt x="1363" y="99"/>
                  </a:lnTo>
                  <a:lnTo>
                    <a:pt x="1394" y="56"/>
                  </a:lnTo>
                  <a:lnTo>
                    <a:pt x="1410" y="76"/>
                  </a:lnTo>
                  <a:lnTo>
                    <a:pt x="1427" y="99"/>
                  </a:lnTo>
                  <a:lnTo>
                    <a:pt x="1446" y="126"/>
                  </a:lnTo>
                  <a:lnTo>
                    <a:pt x="1465" y="155"/>
                  </a:lnTo>
                  <a:lnTo>
                    <a:pt x="1485" y="189"/>
                  </a:lnTo>
                  <a:lnTo>
                    <a:pt x="1507" y="227"/>
                  </a:lnTo>
                  <a:lnTo>
                    <a:pt x="1528" y="268"/>
                  </a:lnTo>
                  <a:lnTo>
                    <a:pt x="1549" y="314"/>
                  </a:lnTo>
                  <a:lnTo>
                    <a:pt x="1570" y="364"/>
                  </a:lnTo>
                  <a:lnTo>
                    <a:pt x="1590" y="417"/>
                  </a:lnTo>
                  <a:lnTo>
                    <a:pt x="1609" y="474"/>
                  </a:lnTo>
                  <a:lnTo>
                    <a:pt x="1628" y="536"/>
                  </a:lnTo>
                  <a:lnTo>
                    <a:pt x="1645" y="602"/>
                  </a:lnTo>
                  <a:lnTo>
                    <a:pt x="1660" y="672"/>
                  </a:lnTo>
                  <a:lnTo>
                    <a:pt x="1673" y="747"/>
                  </a:lnTo>
                  <a:lnTo>
                    <a:pt x="1682" y="825"/>
                  </a:lnTo>
                  <a:lnTo>
                    <a:pt x="1691" y="909"/>
                  </a:lnTo>
                  <a:lnTo>
                    <a:pt x="1695" y="996"/>
                  </a:lnTo>
                  <a:lnTo>
                    <a:pt x="1644" y="1013"/>
                  </a:lnTo>
                  <a:lnTo>
                    <a:pt x="1589" y="1033"/>
                  </a:lnTo>
                  <a:lnTo>
                    <a:pt x="1531" y="1056"/>
                  </a:lnTo>
                  <a:lnTo>
                    <a:pt x="1471" y="1083"/>
                  </a:lnTo>
                  <a:lnTo>
                    <a:pt x="1408" y="1112"/>
                  </a:lnTo>
                  <a:lnTo>
                    <a:pt x="1343" y="1147"/>
                  </a:lnTo>
                  <a:lnTo>
                    <a:pt x="1275" y="1187"/>
                  </a:lnTo>
                  <a:lnTo>
                    <a:pt x="1206" y="1230"/>
                  </a:lnTo>
                  <a:lnTo>
                    <a:pt x="1134" y="1279"/>
                  </a:lnTo>
                  <a:lnTo>
                    <a:pt x="1060" y="1335"/>
                  </a:lnTo>
                  <a:lnTo>
                    <a:pt x="986" y="1394"/>
                  </a:lnTo>
                  <a:lnTo>
                    <a:pt x="910" y="1460"/>
                  </a:lnTo>
                  <a:lnTo>
                    <a:pt x="901" y="1468"/>
                  </a:lnTo>
                  <a:lnTo>
                    <a:pt x="841" y="1533"/>
                  </a:lnTo>
                  <a:lnTo>
                    <a:pt x="785" y="1603"/>
                  </a:lnTo>
                  <a:lnTo>
                    <a:pt x="730" y="1675"/>
                  </a:lnTo>
                  <a:lnTo>
                    <a:pt x="677" y="1749"/>
                  </a:lnTo>
                  <a:lnTo>
                    <a:pt x="706" y="1609"/>
                  </a:lnTo>
                  <a:lnTo>
                    <a:pt x="738" y="1471"/>
                  </a:lnTo>
                  <a:lnTo>
                    <a:pt x="775" y="1335"/>
                  </a:lnTo>
                  <a:lnTo>
                    <a:pt x="813" y="1202"/>
                  </a:lnTo>
                  <a:lnTo>
                    <a:pt x="857" y="1072"/>
                  </a:lnTo>
                  <a:lnTo>
                    <a:pt x="903" y="944"/>
                  </a:lnTo>
                  <a:lnTo>
                    <a:pt x="908" y="927"/>
                  </a:lnTo>
                  <a:lnTo>
                    <a:pt x="907" y="910"/>
                  </a:lnTo>
                  <a:lnTo>
                    <a:pt x="901" y="894"/>
                  </a:lnTo>
                  <a:lnTo>
                    <a:pt x="893" y="879"/>
                  </a:lnTo>
                  <a:lnTo>
                    <a:pt x="881" y="868"/>
                  </a:lnTo>
                  <a:lnTo>
                    <a:pt x="865" y="860"/>
                  </a:lnTo>
                  <a:lnTo>
                    <a:pt x="848" y="856"/>
                  </a:lnTo>
                  <a:lnTo>
                    <a:pt x="831" y="857"/>
                  </a:lnTo>
                  <a:lnTo>
                    <a:pt x="815" y="861"/>
                  </a:lnTo>
                  <a:lnTo>
                    <a:pt x="801" y="870"/>
                  </a:lnTo>
                  <a:lnTo>
                    <a:pt x="789" y="883"/>
                  </a:lnTo>
                  <a:lnTo>
                    <a:pt x="780" y="898"/>
                  </a:lnTo>
                  <a:lnTo>
                    <a:pt x="731" y="1036"/>
                  </a:lnTo>
                  <a:lnTo>
                    <a:pt x="685" y="1176"/>
                  </a:lnTo>
                  <a:lnTo>
                    <a:pt x="642" y="1320"/>
                  </a:lnTo>
                  <a:lnTo>
                    <a:pt x="605" y="1466"/>
                  </a:lnTo>
                  <a:lnTo>
                    <a:pt x="570" y="1615"/>
                  </a:lnTo>
                  <a:lnTo>
                    <a:pt x="540" y="1767"/>
                  </a:lnTo>
                  <a:lnTo>
                    <a:pt x="513" y="1922"/>
                  </a:lnTo>
                  <a:lnTo>
                    <a:pt x="492" y="2079"/>
                  </a:lnTo>
                  <a:lnTo>
                    <a:pt x="453" y="2168"/>
                  </a:lnTo>
                  <a:lnTo>
                    <a:pt x="419" y="2258"/>
                  </a:lnTo>
                  <a:lnTo>
                    <a:pt x="416" y="2257"/>
                  </a:lnTo>
                  <a:lnTo>
                    <a:pt x="414" y="2257"/>
                  </a:lnTo>
                  <a:lnTo>
                    <a:pt x="392" y="2250"/>
                  </a:lnTo>
                  <a:lnTo>
                    <a:pt x="370" y="2244"/>
                  </a:lnTo>
                  <a:lnTo>
                    <a:pt x="347" y="2236"/>
                  </a:lnTo>
                  <a:lnTo>
                    <a:pt x="323" y="2229"/>
                  </a:lnTo>
                  <a:lnTo>
                    <a:pt x="299" y="2219"/>
                  </a:lnTo>
                  <a:lnTo>
                    <a:pt x="275" y="2209"/>
                  </a:lnTo>
                  <a:lnTo>
                    <a:pt x="250" y="2196"/>
                  </a:lnTo>
                  <a:lnTo>
                    <a:pt x="225" y="2181"/>
                  </a:lnTo>
                  <a:lnTo>
                    <a:pt x="202" y="2165"/>
                  </a:lnTo>
                  <a:lnTo>
                    <a:pt x="178" y="2146"/>
                  </a:lnTo>
                  <a:lnTo>
                    <a:pt x="155" y="2125"/>
                  </a:lnTo>
                  <a:lnTo>
                    <a:pt x="133" y="2101"/>
                  </a:lnTo>
                  <a:lnTo>
                    <a:pt x="112" y="2075"/>
                  </a:lnTo>
                  <a:lnTo>
                    <a:pt x="92" y="2045"/>
                  </a:lnTo>
                  <a:lnTo>
                    <a:pt x="73" y="2011"/>
                  </a:lnTo>
                  <a:lnTo>
                    <a:pt x="57" y="1975"/>
                  </a:lnTo>
                  <a:lnTo>
                    <a:pt x="42" y="1933"/>
                  </a:lnTo>
                  <a:lnTo>
                    <a:pt x="29" y="1889"/>
                  </a:lnTo>
                  <a:lnTo>
                    <a:pt x="19" y="1840"/>
                  </a:lnTo>
                  <a:lnTo>
                    <a:pt x="10" y="1787"/>
                  </a:lnTo>
                  <a:lnTo>
                    <a:pt x="4" y="1728"/>
                  </a:lnTo>
                  <a:lnTo>
                    <a:pt x="1" y="1665"/>
                  </a:lnTo>
                  <a:lnTo>
                    <a:pt x="0" y="1597"/>
                  </a:lnTo>
                  <a:lnTo>
                    <a:pt x="13" y="1497"/>
                  </a:lnTo>
                  <a:lnTo>
                    <a:pt x="30" y="1399"/>
                  </a:lnTo>
                  <a:lnTo>
                    <a:pt x="53" y="1302"/>
                  </a:lnTo>
                  <a:lnTo>
                    <a:pt x="80" y="1204"/>
                  </a:lnTo>
                  <a:lnTo>
                    <a:pt x="112" y="1108"/>
                  </a:lnTo>
                  <a:lnTo>
                    <a:pt x="147" y="1013"/>
                  </a:lnTo>
                  <a:lnTo>
                    <a:pt x="187" y="921"/>
                  </a:lnTo>
                  <a:lnTo>
                    <a:pt x="231" y="832"/>
                  </a:lnTo>
                  <a:lnTo>
                    <a:pt x="279" y="746"/>
                  </a:lnTo>
                  <a:lnTo>
                    <a:pt x="330" y="662"/>
                  </a:lnTo>
                  <a:lnTo>
                    <a:pt x="400" y="576"/>
                  </a:lnTo>
                  <a:lnTo>
                    <a:pt x="468" y="499"/>
                  </a:lnTo>
                  <a:lnTo>
                    <a:pt x="536" y="429"/>
                  </a:lnTo>
                  <a:lnTo>
                    <a:pt x="603" y="365"/>
                  </a:lnTo>
                  <a:lnTo>
                    <a:pt x="669" y="308"/>
                  </a:lnTo>
                  <a:lnTo>
                    <a:pt x="733" y="257"/>
                  </a:lnTo>
                  <a:lnTo>
                    <a:pt x="795" y="212"/>
                  </a:lnTo>
                  <a:lnTo>
                    <a:pt x="855" y="172"/>
                  </a:lnTo>
                  <a:lnTo>
                    <a:pt x="913" y="138"/>
                  </a:lnTo>
                  <a:lnTo>
                    <a:pt x="968" y="109"/>
                  </a:lnTo>
                  <a:lnTo>
                    <a:pt x="1019" y="83"/>
                  </a:lnTo>
                  <a:lnTo>
                    <a:pt x="1068" y="62"/>
                  </a:lnTo>
                  <a:lnTo>
                    <a:pt x="1113" y="45"/>
                  </a:lnTo>
                  <a:lnTo>
                    <a:pt x="1154" y="30"/>
                  </a:lnTo>
                  <a:lnTo>
                    <a:pt x="1191" y="19"/>
                  </a:lnTo>
                  <a:lnTo>
                    <a:pt x="1223" y="11"/>
                  </a:lnTo>
                  <a:lnTo>
                    <a:pt x="1251" y="4"/>
                  </a:lnTo>
                  <a:lnTo>
                    <a:pt x="12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86" name="Freeform 134"/>
          <p:cNvSpPr>
            <a:spLocks noEditPoints="1"/>
          </p:cNvSpPr>
          <p:nvPr/>
        </p:nvSpPr>
        <p:spPr bwMode="auto">
          <a:xfrm>
            <a:off x="7504586" y="3645581"/>
            <a:ext cx="492125" cy="509588"/>
          </a:xfrm>
          <a:custGeom>
            <a:avLst/>
            <a:gdLst>
              <a:gd name="T0" fmla="*/ 1962 w 3412"/>
              <a:gd name="T1" fmla="*/ 2571 h 3527"/>
              <a:gd name="T2" fmla="*/ 1915 w 3412"/>
              <a:gd name="T3" fmla="*/ 2649 h 3527"/>
              <a:gd name="T4" fmla="*/ 2192 w 3412"/>
              <a:gd name="T5" fmla="*/ 2631 h 3527"/>
              <a:gd name="T6" fmla="*/ 2419 w 3412"/>
              <a:gd name="T7" fmla="*/ 2728 h 3527"/>
              <a:gd name="T8" fmla="*/ 2329 w 3412"/>
              <a:gd name="T9" fmla="*/ 2986 h 3527"/>
              <a:gd name="T10" fmla="*/ 2188 w 3412"/>
              <a:gd name="T11" fmla="*/ 3331 h 3527"/>
              <a:gd name="T12" fmla="*/ 2271 w 3412"/>
              <a:gd name="T13" fmla="*/ 3370 h 3527"/>
              <a:gd name="T14" fmla="*/ 2580 w 3412"/>
              <a:gd name="T15" fmla="*/ 2923 h 3527"/>
              <a:gd name="T16" fmla="*/ 2414 w 3412"/>
              <a:gd name="T17" fmla="*/ 2478 h 3527"/>
              <a:gd name="T18" fmla="*/ 2510 w 3412"/>
              <a:gd name="T19" fmla="*/ 1828 h 3527"/>
              <a:gd name="T20" fmla="*/ 2392 w 3412"/>
              <a:gd name="T21" fmla="*/ 1848 h 3527"/>
              <a:gd name="T22" fmla="*/ 2383 w 3412"/>
              <a:gd name="T23" fmla="*/ 1991 h 3527"/>
              <a:gd name="T24" fmla="*/ 3229 w 3412"/>
              <a:gd name="T25" fmla="*/ 1983 h 3527"/>
              <a:gd name="T26" fmla="*/ 1376 w 3412"/>
              <a:gd name="T27" fmla="*/ 258 h 3527"/>
              <a:gd name="T28" fmla="*/ 1308 w 3412"/>
              <a:gd name="T29" fmla="*/ 474 h 3527"/>
              <a:gd name="T30" fmla="*/ 1515 w 3412"/>
              <a:gd name="T31" fmla="*/ 450 h 3527"/>
              <a:gd name="T32" fmla="*/ 1412 w 3412"/>
              <a:gd name="T33" fmla="*/ 255 h 3527"/>
              <a:gd name="T34" fmla="*/ 1997 w 3412"/>
              <a:gd name="T35" fmla="*/ 327 h 3527"/>
              <a:gd name="T36" fmla="*/ 2014 w 3412"/>
              <a:gd name="T37" fmla="*/ 552 h 3527"/>
              <a:gd name="T38" fmla="*/ 1995 w 3412"/>
              <a:gd name="T39" fmla="*/ 685 h 3527"/>
              <a:gd name="T40" fmla="*/ 1918 w 3412"/>
              <a:gd name="T41" fmla="*/ 858 h 3527"/>
              <a:gd name="T42" fmla="*/ 1815 w 3412"/>
              <a:gd name="T43" fmla="*/ 1277 h 3527"/>
              <a:gd name="T44" fmla="*/ 1940 w 3412"/>
              <a:gd name="T45" fmla="*/ 1107 h 3527"/>
              <a:gd name="T46" fmla="*/ 1950 w 3412"/>
              <a:gd name="T47" fmla="*/ 1377 h 3527"/>
              <a:gd name="T48" fmla="*/ 2124 w 3412"/>
              <a:gd name="T49" fmla="*/ 1250 h 3527"/>
              <a:gd name="T50" fmla="*/ 2235 w 3412"/>
              <a:gd name="T51" fmla="*/ 1320 h 3527"/>
              <a:gd name="T52" fmla="*/ 2533 w 3412"/>
              <a:gd name="T53" fmla="*/ 1048 h 3527"/>
              <a:gd name="T54" fmla="*/ 2683 w 3412"/>
              <a:gd name="T55" fmla="*/ 761 h 3527"/>
              <a:gd name="T56" fmla="*/ 2749 w 3412"/>
              <a:gd name="T57" fmla="*/ 546 h 3527"/>
              <a:gd name="T58" fmla="*/ 2648 w 3412"/>
              <a:gd name="T59" fmla="*/ 339 h 3527"/>
              <a:gd name="T60" fmla="*/ 1875 w 3412"/>
              <a:gd name="T61" fmla="*/ 87 h 3527"/>
              <a:gd name="T62" fmla="*/ 2873 w 3412"/>
              <a:gd name="T63" fmla="*/ 384 h 3527"/>
              <a:gd name="T64" fmla="*/ 3299 w 3412"/>
              <a:gd name="T65" fmla="*/ 964 h 3527"/>
              <a:gd name="T66" fmla="*/ 3282 w 3412"/>
              <a:gd name="T67" fmla="*/ 1313 h 3527"/>
              <a:gd name="T68" fmla="*/ 3371 w 3412"/>
              <a:gd name="T69" fmla="*/ 2025 h 3527"/>
              <a:gd name="T70" fmla="*/ 3216 w 3412"/>
              <a:gd name="T71" fmla="*/ 2460 h 3527"/>
              <a:gd name="T72" fmla="*/ 2998 w 3412"/>
              <a:gd name="T73" fmla="*/ 2636 h 3527"/>
              <a:gd name="T74" fmla="*/ 2735 w 3412"/>
              <a:gd name="T75" fmla="*/ 2942 h 3527"/>
              <a:gd name="T76" fmla="*/ 2395 w 3412"/>
              <a:gd name="T77" fmla="*/ 3428 h 3527"/>
              <a:gd name="T78" fmla="*/ 2110 w 3412"/>
              <a:gd name="T79" fmla="*/ 3490 h 3527"/>
              <a:gd name="T80" fmla="*/ 2104 w 3412"/>
              <a:gd name="T81" fmla="*/ 3138 h 3527"/>
              <a:gd name="T82" fmla="*/ 2287 w 3412"/>
              <a:gd name="T83" fmla="*/ 2794 h 3527"/>
              <a:gd name="T84" fmla="*/ 2131 w 3412"/>
              <a:gd name="T85" fmla="*/ 2771 h 3527"/>
              <a:gd name="T86" fmla="*/ 1814 w 3412"/>
              <a:gd name="T87" fmla="*/ 2737 h 3527"/>
              <a:gd name="T88" fmla="*/ 1855 w 3412"/>
              <a:gd name="T89" fmla="*/ 2482 h 3527"/>
              <a:gd name="T90" fmla="*/ 2289 w 3412"/>
              <a:gd name="T91" fmla="*/ 2375 h 3527"/>
              <a:gd name="T92" fmla="*/ 2305 w 3412"/>
              <a:gd name="T93" fmla="*/ 2172 h 3527"/>
              <a:gd name="T94" fmla="*/ 2214 w 3412"/>
              <a:gd name="T95" fmla="*/ 1886 h 3527"/>
              <a:gd name="T96" fmla="*/ 2009 w 3412"/>
              <a:gd name="T97" fmla="*/ 1729 h 3527"/>
              <a:gd name="T98" fmla="*/ 1653 w 3412"/>
              <a:gd name="T99" fmla="*/ 1791 h 3527"/>
              <a:gd name="T100" fmla="*/ 1807 w 3412"/>
              <a:gd name="T101" fmla="*/ 1680 h 3527"/>
              <a:gd name="T102" fmla="*/ 1968 w 3412"/>
              <a:gd name="T103" fmla="*/ 1516 h 3527"/>
              <a:gd name="T104" fmla="*/ 1557 w 3412"/>
              <a:gd name="T105" fmla="*/ 1556 h 3527"/>
              <a:gd name="T106" fmla="*/ 1620 w 3412"/>
              <a:gd name="T107" fmla="*/ 1424 h 3527"/>
              <a:gd name="T108" fmla="*/ 1374 w 3412"/>
              <a:gd name="T109" fmla="*/ 1099 h 3527"/>
              <a:gd name="T110" fmla="*/ 651 w 3412"/>
              <a:gd name="T111" fmla="*/ 911 h 3527"/>
              <a:gd name="T112" fmla="*/ 248 w 3412"/>
              <a:gd name="T113" fmla="*/ 654 h 3527"/>
              <a:gd name="T114" fmla="*/ 93 w 3412"/>
              <a:gd name="T115" fmla="*/ 368 h 3527"/>
              <a:gd name="T116" fmla="*/ 36 w 3412"/>
              <a:gd name="T117" fmla="*/ 36 h 3527"/>
              <a:gd name="T118" fmla="*/ 139 w 3412"/>
              <a:gd name="T119" fmla="*/ 177 h 3527"/>
              <a:gd name="T120" fmla="*/ 1230 w 3412"/>
              <a:gd name="T121" fmla="*/ 40 h 3527"/>
              <a:gd name="T122" fmla="*/ 1518 w 3412"/>
              <a:gd name="T123" fmla="*/ 0 h 3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12" h="3527">
                <a:moveTo>
                  <a:pt x="2407" y="2476"/>
                </a:moveTo>
                <a:lnTo>
                  <a:pt x="2351" y="2494"/>
                </a:lnTo>
                <a:lnTo>
                  <a:pt x="2294" y="2510"/>
                </a:lnTo>
                <a:lnTo>
                  <a:pt x="2238" y="2524"/>
                </a:lnTo>
                <a:lnTo>
                  <a:pt x="2182" y="2538"/>
                </a:lnTo>
                <a:lnTo>
                  <a:pt x="2128" y="2549"/>
                </a:lnTo>
                <a:lnTo>
                  <a:pt x="2077" y="2556"/>
                </a:lnTo>
                <a:lnTo>
                  <a:pt x="2028" y="2563"/>
                </a:lnTo>
                <a:lnTo>
                  <a:pt x="1983" y="2566"/>
                </a:lnTo>
                <a:lnTo>
                  <a:pt x="1962" y="2571"/>
                </a:lnTo>
                <a:lnTo>
                  <a:pt x="1944" y="2581"/>
                </a:lnTo>
                <a:lnTo>
                  <a:pt x="1928" y="2594"/>
                </a:lnTo>
                <a:lnTo>
                  <a:pt x="1917" y="2609"/>
                </a:lnTo>
                <a:lnTo>
                  <a:pt x="1909" y="2626"/>
                </a:lnTo>
                <a:lnTo>
                  <a:pt x="1907" y="2637"/>
                </a:lnTo>
                <a:lnTo>
                  <a:pt x="1908" y="2643"/>
                </a:lnTo>
                <a:lnTo>
                  <a:pt x="1909" y="2647"/>
                </a:lnTo>
                <a:lnTo>
                  <a:pt x="1911" y="2648"/>
                </a:lnTo>
                <a:lnTo>
                  <a:pt x="1912" y="2649"/>
                </a:lnTo>
                <a:lnTo>
                  <a:pt x="1915" y="2649"/>
                </a:lnTo>
                <a:lnTo>
                  <a:pt x="1920" y="2651"/>
                </a:lnTo>
                <a:lnTo>
                  <a:pt x="1929" y="2652"/>
                </a:lnTo>
                <a:lnTo>
                  <a:pt x="1942" y="2652"/>
                </a:lnTo>
                <a:lnTo>
                  <a:pt x="1961" y="2653"/>
                </a:lnTo>
                <a:lnTo>
                  <a:pt x="1996" y="2652"/>
                </a:lnTo>
                <a:lnTo>
                  <a:pt x="2034" y="2649"/>
                </a:lnTo>
                <a:lnTo>
                  <a:pt x="2074" y="2644"/>
                </a:lnTo>
                <a:lnTo>
                  <a:pt x="2114" y="2640"/>
                </a:lnTo>
                <a:lnTo>
                  <a:pt x="2154" y="2636"/>
                </a:lnTo>
                <a:lnTo>
                  <a:pt x="2192" y="2631"/>
                </a:lnTo>
                <a:lnTo>
                  <a:pt x="2228" y="2628"/>
                </a:lnTo>
                <a:lnTo>
                  <a:pt x="2260" y="2627"/>
                </a:lnTo>
                <a:lnTo>
                  <a:pt x="2283" y="2628"/>
                </a:lnTo>
                <a:lnTo>
                  <a:pt x="2309" y="2632"/>
                </a:lnTo>
                <a:lnTo>
                  <a:pt x="2335" y="2640"/>
                </a:lnTo>
                <a:lnTo>
                  <a:pt x="2358" y="2651"/>
                </a:lnTo>
                <a:lnTo>
                  <a:pt x="2377" y="2665"/>
                </a:lnTo>
                <a:lnTo>
                  <a:pt x="2395" y="2683"/>
                </a:lnTo>
                <a:lnTo>
                  <a:pt x="2408" y="2704"/>
                </a:lnTo>
                <a:lnTo>
                  <a:pt x="2419" y="2728"/>
                </a:lnTo>
                <a:lnTo>
                  <a:pt x="2424" y="2752"/>
                </a:lnTo>
                <a:lnTo>
                  <a:pt x="2426" y="2779"/>
                </a:lnTo>
                <a:lnTo>
                  <a:pt x="2422" y="2805"/>
                </a:lnTo>
                <a:lnTo>
                  <a:pt x="2415" y="2831"/>
                </a:lnTo>
                <a:lnTo>
                  <a:pt x="2404" y="2858"/>
                </a:lnTo>
                <a:lnTo>
                  <a:pt x="2392" y="2879"/>
                </a:lnTo>
                <a:lnTo>
                  <a:pt x="2377" y="2903"/>
                </a:lnTo>
                <a:lnTo>
                  <a:pt x="2362" y="2929"/>
                </a:lnTo>
                <a:lnTo>
                  <a:pt x="2347" y="2956"/>
                </a:lnTo>
                <a:lnTo>
                  <a:pt x="2329" y="2986"/>
                </a:lnTo>
                <a:lnTo>
                  <a:pt x="2310" y="3018"/>
                </a:lnTo>
                <a:lnTo>
                  <a:pt x="2292" y="3052"/>
                </a:lnTo>
                <a:lnTo>
                  <a:pt x="2273" y="3088"/>
                </a:lnTo>
                <a:lnTo>
                  <a:pt x="2256" y="3124"/>
                </a:lnTo>
                <a:lnTo>
                  <a:pt x="2238" y="3160"/>
                </a:lnTo>
                <a:lnTo>
                  <a:pt x="2223" y="3197"/>
                </a:lnTo>
                <a:lnTo>
                  <a:pt x="2210" y="3232"/>
                </a:lnTo>
                <a:lnTo>
                  <a:pt x="2199" y="3267"/>
                </a:lnTo>
                <a:lnTo>
                  <a:pt x="2191" y="3300"/>
                </a:lnTo>
                <a:lnTo>
                  <a:pt x="2188" y="3331"/>
                </a:lnTo>
                <a:lnTo>
                  <a:pt x="2188" y="3359"/>
                </a:lnTo>
                <a:lnTo>
                  <a:pt x="2192" y="3385"/>
                </a:lnTo>
                <a:lnTo>
                  <a:pt x="2193" y="3388"/>
                </a:lnTo>
                <a:lnTo>
                  <a:pt x="2196" y="3391"/>
                </a:lnTo>
                <a:lnTo>
                  <a:pt x="2202" y="3393"/>
                </a:lnTo>
                <a:lnTo>
                  <a:pt x="2213" y="3395"/>
                </a:lnTo>
                <a:lnTo>
                  <a:pt x="2227" y="3393"/>
                </a:lnTo>
                <a:lnTo>
                  <a:pt x="2242" y="3388"/>
                </a:lnTo>
                <a:lnTo>
                  <a:pt x="2257" y="3381"/>
                </a:lnTo>
                <a:lnTo>
                  <a:pt x="2271" y="3370"/>
                </a:lnTo>
                <a:lnTo>
                  <a:pt x="2283" y="3357"/>
                </a:lnTo>
                <a:lnTo>
                  <a:pt x="2293" y="3342"/>
                </a:lnTo>
                <a:lnTo>
                  <a:pt x="2315" y="3297"/>
                </a:lnTo>
                <a:lnTo>
                  <a:pt x="2341" y="3250"/>
                </a:lnTo>
                <a:lnTo>
                  <a:pt x="2372" y="3201"/>
                </a:lnTo>
                <a:lnTo>
                  <a:pt x="2407" y="3149"/>
                </a:lnTo>
                <a:lnTo>
                  <a:pt x="2445" y="3095"/>
                </a:lnTo>
                <a:lnTo>
                  <a:pt x="2487" y="3039"/>
                </a:lnTo>
                <a:lnTo>
                  <a:pt x="2532" y="2982"/>
                </a:lnTo>
                <a:lnTo>
                  <a:pt x="2580" y="2923"/>
                </a:lnTo>
                <a:lnTo>
                  <a:pt x="2630" y="2863"/>
                </a:lnTo>
                <a:lnTo>
                  <a:pt x="2680" y="2802"/>
                </a:lnTo>
                <a:lnTo>
                  <a:pt x="2733" y="2739"/>
                </a:lnTo>
                <a:lnTo>
                  <a:pt x="2786" y="2675"/>
                </a:lnTo>
                <a:lnTo>
                  <a:pt x="2829" y="2625"/>
                </a:lnTo>
                <a:lnTo>
                  <a:pt x="2835" y="2618"/>
                </a:lnTo>
                <a:lnTo>
                  <a:pt x="2842" y="2610"/>
                </a:lnTo>
                <a:lnTo>
                  <a:pt x="2853" y="2598"/>
                </a:lnTo>
                <a:lnTo>
                  <a:pt x="2865" y="2585"/>
                </a:lnTo>
                <a:lnTo>
                  <a:pt x="2414" y="2478"/>
                </a:lnTo>
                <a:lnTo>
                  <a:pt x="2410" y="2477"/>
                </a:lnTo>
                <a:lnTo>
                  <a:pt x="2407" y="2476"/>
                </a:lnTo>
                <a:close/>
                <a:moveTo>
                  <a:pt x="3073" y="1454"/>
                </a:moveTo>
                <a:lnTo>
                  <a:pt x="2586" y="1774"/>
                </a:lnTo>
                <a:lnTo>
                  <a:pt x="2570" y="1789"/>
                </a:lnTo>
                <a:lnTo>
                  <a:pt x="2553" y="1802"/>
                </a:lnTo>
                <a:lnTo>
                  <a:pt x="2548" y="1806"/>
                </a:lnTo>
                <a:lnTo>
                  <a:pt x="2542" y="1809"/>
                </a:lnTo>
                <a:lnTo>
                  <a:pt x="2526" y="1819"/>
                </a:lnTo>
                <a:lnTo>
                  <a:pt x="2510" y="1828"/>
                </a:lnTo>
                <a:lnTo>
                  <a:pt x="2501" y="1830"/>
                </a:lnTo>
                <a:lnTo>
                  <a:pt x="2494" y="1834"/>
                </a:lnTo>
                <a:lnTo>
                  <a:pt x="2471" y="1841"/>
                </a:lnTo>
                <a:lnTo>
                  <a:pt x="2453" y="1845"/>
                </a:lnTo>
                <a:lnTo>
                  <a:pt x="2417" y="1849"/>
                </a:lnTo>
                <a:lnTo>
                  <a:pt x="2414" y="1849"/>
                </a:lnTo>
                <a:lnTo>
                  <a:pt x="2410" y="1849"/>
                </a:lnTo>
                <a:lnTo>
                  <a:pt x="2403" y="1849"/>
                </a:lnTo>
                <a:lnTo>
                  <a:pt x="2396" y="1848"/>
                </a:lnTo>
                <a:lnTo>
                  <a:pt x="2392" y="1848"/>
                </a:lnTo>
                <a:lnTo>
                  <a:pt x="2387" y="1848"/>
                </a:lnTo>
                <a:lnTo>
                  <a:pt x="2364" y="1845"/>
                </a:lnTo>
                <a:lnTo>
                  <a:pt x="2362" y="1844"/>
                </a:lnTo>
                <a:lnTo>
                  <a:pt x="2360" y="1844"/>
                </a:lnTo>
                <a:lnTo>
                  <a:pt x="2343" y="1911"/>
                </a:lnTo>
                <a:lnTo>
                  <a:pt x="2346" y="1930"/>
                </a:lnTo>
                <a:lnTo>
                  <a:pt x="2350" y="1948"/>
                </a:lnTo>
                <a:lnTo>
                  <a:pt x="2359" y="1965"/>
                </a:lnTo>
                <a:lnTo>
                  <a:pt x="2370" y="1979"/>
                </a:lnTo>
                <a:lnTo>
                  <a:pt x="2383" y="1991"/>
                </a:lnTo>
                <a:lnTo>
                  <a:pt x="2399" y="2000"/>
                </a:lnTo>
                <a:lnTo>
                  <a:pt x="2416" y="2004"/>
                </a:lnTo>
                <a:lnTo>
                  <a:pt x="2433" y="2005"/>
                </a:lnTo>
                <a:lnTo>
                  <a:pt x="2452" y="2002"/>
                </a:lnTo>
                <a:lnTo>
                  <a:pt x="2453" y="2000"/>
                </a:lnTo>
                <a:lnTo>
                  <a:pt x="2471" y="2000"/>
                </a:lnTo>
                <a:lnTo>
                  <a:pt x="2758" y="1996"/>
                </a:lnTo>
                <a:lnTo>
                  <a:pt x="3189" y="1992"/>
                </a:lnTo>
                <a:lnTo>
                  <a:pt x="3213" y="1992"/>
                </a:lnTo>
                <a:lnTo>
                  <a:pt x="3229" y="1983"/>
                </a:lnTo>
                <a:lnTo>
                  <a:pt x="3246" y="1971"/>
                </a:lnTo>
                <a:lnTo>
                  <a:pt x="3259" y="1957"/>
                </a:lnTo>
                <a:lnTo>
                  <a:pt x="3270" y="1938"/>
                </a:lnTo>
                <a:lnTo>
                  <a:pt x="3278" y="1916"/>
                </a:lnTo>
                <a:lnTo>
                  <a:pt x="3281" y="1894"/>
                </a:lnTo>
                <a:lnTo>
                  <a:pt x="3280" y="1871"/>
                </a:lnTo>
                <a:lnTo>
                  <a:pt x="3273" y="1849"/>
                </a:lnTo>
                <a:lnTo>
                  <a:pt x="3073" y="1454"/>
                </a:lnTo>
                <a:close/>
                <a:moveTo>
                  <a:pt x="1404" y="255"/>
                </a:moveTo>
                <a:lnTo>
                  <a:pt x="1376" y="258"/>
                </a:lnTo>
                <a:lnTo>
                  <a:pt x="1350" y="267"/>
                </a:lnTo>
                <a:lnTo>
                  <a:pt x="1327" y="282"/>
                </a:lnTo>
                <a:lnTo>
                  <a:pt x="1307" y="301"/>
                </a:lnTo>
                <a:lnTo>
                  <a:pt x="1292" y="323"/>
                </a:lnTo>
                <a:lnTo>
                  <a:pt x="1282" y="350"/>
                </a:lnTo>
                <a:lnTo>
                  <a:pt x="1276" y="378"/>
                </a:lnTo>
                <a:lnTo>
                  <a:pt x="1278" y="406"/>
                </a:lnTo>
                <a:lnTo>
                  <a:pt x="1283" y="430"/>
                </a:lnTo>
                <a:lnTo>
                  <a:pt x="1294" y="453"/>
                </a:lnTo>
                <a:lnTo>
                  <a:pt x="1308" y="474"/>
                </a:lnTo>
                <a:lnTo>
                  <a:pt x="1326" y="492"/>
                </a:lnTo>
                <a:lnTo>
                  <a:pt x="1347" y="505"/>
                </a:lnTo>
                <a:lnTo>
                  <a:pt x="1370" y="514"/>
                </a:lnTo>
                <a:lnTo>
                  <a:pt x="1395" y="519"/>
                </a:lnTo>
                <a:lnTo>
                  <a:pt x="1404" y="519"/>
                </a:lnTo>
                <a:lnTo>
                  <a:pt x="1432" y="516"/>
                </a:lnTo>
                <a:lnTo>
                  <a:pt x="1457" y="507"/>
                </a:lnTo>
                <a:lnTo>
                  <a:pt x="1480" y="492"/>
                </a:lnTo>
                <a:lnTo>
                  <a:pt x="1500" y="473"/>
                </a:lnTo>
                <a:lnTo>
                  <a:pt x="1515" y="450"/>
                </a:lnTo>
                <a:lnTo>
                  <a:pt x="1526" y="423"/>
                </a:lnTo>
                <a:lnTo>
                  <a:pt x="1531" y="395"/>
                </a:lnTo>
                <a:lnTo>
                  <a:pt x="1530" y="368"/>
                </a:lnTo>
                <a:lnTo>
                  <a:pt x="1524" y="343"/>
                </a:lnTo>
                <a:lnTo>
                  <a:pt x="1513" y="320"/>
                </a:lnTo>
                <a:lnTo>
                  <a:pt x="1499" y="300"/>
                </a:lnTo>
                <a:lnTo>
                  <a:pt x="1481" y="283"/>
                </a:lnTo>
                <a:lnTo>
                  <a:pt x="1461" y="269"/>
                </a:lnTo>
                <a:lnTo>
                  <a:pt x="1438" y="260"/>
                </a:lnTo>
                <a:lnTo>
                  <a:pt x="1412" y="255"/>
                </a:lnTo>
                <a:lnTo>
                  <a:pt x="1404" y="255"/>
                </a:lnTo>
                <a:close/>
                <a:moveTo>
                  <a:pt x="1964" y="231"/>
                </a:moveTo>
                <a:lnTo>
                  <a:pt x="1965" y="232"/>
                </a:lnTo>
                <a:lnTo>
                  <a:pt x="1965" y="233"/>
                </a:lnTo>
                <a:lnTo>
                  <a:pt x="1968" y="241"/>
                </a:lnTo>
                <a:lnTo>
                  <a:pt x="1972" y="247"/>
                </a:lnTo>
                <a:lnTo>
                  <a:pt x="1985" y="283"/>
                </a:lnTo>
                <a:lnTo>
                  <a:pt x="1995" y="319"/>
                </a:lnTo>
                <a:lnTo>
                  <a:pt x="1996" y="323"/>
                </a:lnTo>
                <a:lnTo>
                  <a:pt x="1997" y="327"/>
                </a:lnTo>
                <a:lnTo>
                  <a:pt x="2005" y="370"/>
                </a:lnTo>
                <a:lnTo>
                  <a:pt x="2009" y="416"/>
                </a:lnTo>
                <a:lnTo>
                  <a:pt x="2011" y="429"/>
                </a:lnTo>
                <a:lnTo>
                  <a:pt x="2013" y="448"/>
                </a:lnTo>
                <a:lnTo>
                  <a:pt x="2014" y="473"/>
                </a:lnTo>
                <a:lnTo>
                  <a:pt x="2014" y="474"/>
                </a:lnTo>
                <a:lnTo>
                  <a:pt x="2015" y="496"/>
                </a:lnTo>
                <a:lnTo>
                  <a:pt x="2015" y="524"/>
                </a:lnTo>
                <a:lnTo>
                  <a:pt x="2014" y="549"/>
                </a:lnTo>
                <a:lnTo>
                  <a:pt x="2014" y="552"/>
                </a:lnTo>
                <a:lnTo>
                  <a:pt x="2012" y="580"/>
                </a:lnTo>
                <a:lnTo>
                  <a:pt x="2012" y="581"/>
                </a:lnTo>
                <a:lnTo>
                  <a:pt x="2012" y="583"/>
                </a:lnTo>
                <a:lnTo>
                  <a:pt x="2009" y="612"/>
                </a:lnTo>
                <a:lnTo>
                  <a:pt x="2008" y="614"/>
                </a:lnTo>
                <a:lnTo>
                  <a:pt x="2008" y="615"/>
                </a:lnTo>
                <a:lnTo>
                  <a:pt x="2003" y="645"/>
                </a:lnTo>
                <a:lnTo>
                  <a:pt x="2002" y="649"/>
                </a:lnTo>
                <a:lnTo>
                  <a:pt x="1996" y="679"/>
                </a:lnTo>
                <a:lnTo>
                  <a:pt x="1995" y="685"/>
                </a:lnTo>
                <a:lnTo>
                  <a:pt x="1986" y="715"/>
                </a:lnTo>
                <a:lnTo>
                  <a:pt x="1984" y="720"/>
                </a:lnTo>
                <a:lnTo>
                  <a:pt x="1974" y="750"/>
                </a:lnTo>
                <a:lnTo>
                  <a:pt x="1973" y="755"/>
                </a:lnTo>
                <a:lnTo>
                  <a:pt x="1971" y="757"/>
                </a:lnTo>
                <a:lnTo>
                  <a:pt x="1958" y="786"/>
                </a:lnTo>
                <a:lnTo>
                  <a:pt x="1955" y="793"/>
                </a:lnTo>
                <a:lnTo>
                  <a:pt x="1940" y="823"/>
                </a:lnTo>
                <a:lnTo>
                  <a:pt x="1937" y="829"/>
                </a:lnTo>
                <a:lnTo>
                  <a:pt x="1918" y="858"/>
                </a:lnTo>
                <a:lnTo>
                  <a:pt x="1918" y="859"/>
                </a:lnTo>
                <a:lnTo>
                  <a:pt x="1918" y="859"/>
                </a:lnTo>
                <a:lnTo>
                  <a:pt x="1893" y="903"/>
                </a:lnTo>
                <a:lnTo>
                  <a:pt x="1863" y="944"/>
                </a:lnTo>
                <a:lnTo>
                  <a:pt x="1829" y="980"/>
                </a:lnTo>
                <a:lnTo>
                  <a:pt x="1793" y="1012"/>
                </a:lnTo>
                <a:lnTo>
                  <a:pt x="1752" y="1041"/>
                </a:lnTo>
                <a:lnTo>
                  <a:pt x="1707" y="1065"/>
                </a:lnTo>
                <a:lnTo>
                  <a:pt x="1659" y="1086"/>
                </a:lnTo>
                <a:lnTo>
                  <a:pt x="1815" y="1277"/>
                </a:lnTo>
                <a:lnTo>
                  <a:pt x="1829" y="1242"/>
                </a:lnTo>
                <a:lnTo>
                  <a:pt x="1838" y="1203"/>
                </a:lnTo>
                <a:lnTo>
                  <a:pt x="1841" y="1164"/>
                </a:lnTo>
                <a:lnTo>
                  <a:pt x="1844" y="1143"/>
                </a:lnTo>
                <a:lnTo>
                  <a:pt x="1853" y="1125"/>
                </a:lnTo>
                <a:lnTo>
                  <a:pt x="1867" y="1111"/>
                </a:lnTo>
                <a:lnTo>
                  <a:pt x="1886" y="1101"/>
                </a:lnTo>
                <a:lnTo>
                  <a:pt x="1907" y="1098"/>
                </a:lnTo>
                <a:lnTo>
                  <a:pt x="1924" y="1100"/>
                </a:lnTo>
                <a:lnTo>
                  <a:pt x="1940" y="1107"/>
                </a:lnTo>
                <a:lnTo>
                  <a:pt x="1954" y="1118"/>
                </a:lnTo>
                <a:lnTo>
                  <a:pt x="1964" y="1131"/>
                </a:lnTo>
                <a:lnTo>
                  <a:pt x="1971" y="1146"/>
                </a:lnTo>
                <a:lnTo>
                  <a:pt x="1973" y="1164"/>
                </a:lnTo>
                <a:lnTo>
                  <a:pt x="1971" y="1207"/>
                </a:lnTo>
                <a:lnTo>
                  <a:pt x="1963" y="1250"/>
                </a:lnTo>
                <a:lnTo>
                  <a:pt x="1952" y="1289"/>
                </a:lnTo>
                <a:lnTo>
                  <a:pt x="1937" y="1328"/>
                </a:lnTo>
                <a:lnTo>
                  <a:pt x="1918" y="1364"/>
                </a:lnTo>
                <a:lnTo>
                  <a:pt x="1950" y="1377"/>
                </a:lnTo>
                <a:lnTo>
                  <a:pt x="1984" y="1385"/>
                </a:lnTo>
                <a:lnTo>
                  <a:pt x="2018" y="1388"/>
                </a:lnTo>
                <a:lnTo>
                  <a:pt x="2044" y="1386"/>
                </a:lnTo>
                <a:lnTo>
                  <a:pt x="2069" y="1382"/>
                </a:lnTo>
                <a:lnTo>
                  <a:pt x="2097" y="1375"/>
                </a:lnTo>
                <a:lnTo>
                  <a:pt x="2102" y="1335"/>
                </a:lnTo>
                <a:lnTo>
                  <a:pt x="2104" y="1296"/>
                </a:lnTo>
                <a:lnTo>
                  <a:pt x="2106" y="1278"/>
                </a:lnTo>
                <a:lnTo>
                  <a:pt x="2113" y="1263"/>
                </a:lnTo>
                <a:lnTo>
                  <a:pt x="2124" y="1250"/>
                </a:lnTo>
                <a:lnTo>
                  <a:pt x="2137" y="1239"/>
                </a:lnTo>
                <a:lnTo>
                  <a:pt x="2153" y="1232"/>
                </a:lnTo>
                <a:lnTo>
                  <a:pt x="2170" y="1230"/>
                </a:lnTo>
                <a:lnTo>
                  <a:pt x="2188" y="1232"/>
                </a:lnTo>
                <a:lnTo>
                  <a:pt x="2203" y="1239"/>
                </a:lnTo>
                <a:lnTo>
                  <a:pt x="2216" y="1250"/>
                </a:lnTo>
                <a:lnTo>
                  <a:pt x="2227" y="1263"/>
                </a:lnTo>
                <a:lnTo>
                  <a:pt x="2234" y="1278"/>
                </a:lnTo>
                <a:lnTo>
                  <a:pt x="2236" y="1296"/>
                </a:lnTo>
                <a:lnTo>
                  <a:pt x="2235" y="1320"/>
                </a:lnTo>
                <a:lnTo>
                  <a:pt x="2256" y="1309"/>
                </a:lnTo>
                <a:lnTo>
                  <a:pt x="2275" y="1298"/>
                </a:lnTo>
                <a:lnTo>
                  <a:pt x="2276" y="1297"/>
                </a:lnTo>
                <a:lnTo>
                  <a:pt x="2278" y="1296"/>
                </a:lnTo>
                <a:lnTo>
                  <a:pt x="2328" y="1262"/>
                </a:lnTo>
                <a:lnTo>
                  <a:pt x="2376" y="1223"/>
                </a:lnTo>
                <a:lnTo>
                  <a:pt x="2420" y="1182"/>
                </a:lnTo>
                <a:lnTo>
                  <a:pt x="2461" y="1140"/>
                </a:lnTo>
                <a:lnTo>
                  <a:pt x="2499" y="1094"/>
                </a:lnTo>
                <a:lnTo>
                  <a:pt x="2533" y="1048"/>
                </a:lnTo>
                <a:lnTo>
                  <a:pt x="2564" y="1001"/>
                </a:lnTo>
                <a:lnTo>
                  <a:pt x="2592" y="954"/>
                </a:lnTo>
                <a:lnTo>
                  <a:pt x="2617" y="907"/>
                </a:lnTo>
                <a:lnTo>
                  <a:pt x="2640" y="861"/>
                </a:lnTo>
                <a:lnTo>
                  <a:pt x="2661" y="817"/>
                </a:lnTo>
                <a:lnTo>
                  <a:pt x="2661" y="815"/>
                </a:lnTo>
                <a:lnTo>
                  <a:pt x="2662" y="813"/>
                </a:lnTo>
                <a:lnTo>
                  <a:pt x="2677" y="779"/>
                </a:lnTo>
                <a:lnTo>
                  <a:pt x="2681" y="770"/>
                </a:lnTo>
                <a:lnTo>
                  <a:pt x="2683" y="761"/>
                </a:lnTo>
                <a:lnTo>
                  <a:pt x="2691" y="744"/>
                </a:lnTo>
                <a:lnTo>
                  <a:pt x="2704" y="705"/>
                </a:lnTo>
                <a:lnTo>
                  <a:pt x="2716" y="670"/>
                </a:lnTo>
                <a:lnTo>
                  <a:pt x="2726" y="638"/>
                </a:lnTo>
                <a:lnTo>
                  <a:pt x="2734" y="612"/>
                </a:lnTo>
                <a:lnTo>
                  <a:pt x="2739" y="588"/>
                </a:lnTo>
                <a:lnTo>
                  <a:pt x="2744" y="572"/>
                </a:lnTo>
                <a:lnTo>
                  <a:pt x="2746" y="561"/>
                </a:lnTo>
                <a:lnTo>
                  <a:pt x="2747" y="557"/>
                </a:lnTo>
                <a:lnTo>
                  <a:pt x="2749" y="546"/>
                </a:lnTo>
                <a:lnTo>
                  <a:pt x="2757" y="519"/>
                </a:lnTo>
                <a:lnTo>
                  <a:pt x="2760" y="491"/>
                </a:lnTo>
                <a:lnTo>
                  <a:pt x="2758" y="463"/>
                </a:lnTo>
                <a:lnTo>
                  <a:pt x="2751" y="436"/>
                </a:lnTo>
                <a:lnTo>
                  <a:pt x="2740" y="409"/>
                </a:lnTo>
                <a:lnTo>
                  <a:pt x="2727" y="388"/>
                </a:lnTo>
                <a:lnTo>
                  <a:pt x="2711" y="371"/>
                </a:lnTo>
                <a:lnTo>
                  <a:pt x="2692" y="356"/>
                </a:lnTo>
                <a:lnTo>
                  <a:pt x="2671" y="345"/>
                </a:lnTo>
                <a:lnTo>
                  <a:pt x="2648" y="339"/>
                </a:lnTo>
                <a:lnTo>
                  <a:pt x="1964" y="231"/>
                </a:lnTo>
                <a:close/>
                <a:moveTo>
                  <a:pt x="1518" y="0"/>
                </a:moveTo>
                <a:lnTo>
                  <a:pt x="1575" y="2"/>
                </a:lnTo>
                <a:lnTo>
                  <a:pt x="1627" y="8"/>
                </a:lnTo>
                <a:lnTo>
                  <a:pt x="1678" y="18"/>
                </a:lnTo>
                <a:lnTo>
                  <a:pt x="1725" y="31"/>
                </a:lnTo>
                <a:lnTo>
                  <a:pt x="1768" y="47"/>
                </a:lnTo>
                <a:lnTo>
                  <a:pt x="1808" y="67"/>
                </a:lnTo>
                <a:lnTo>
                  <a:pt x="1844" y="90"/>
                </a:lnTo>
                <a:lnTo>
                  <a:pt x="1875" y="87"/>
                </a:lnTo>
                <a:lnTo>
                  <a:pt x="1905" y="88"/>
                </a:lnTo>
                <a:lnTo>
                  <a:pt x="1934" y="92"/>
                </a:lnTo>
                <a:lnTo>
                  <a:pt x="2672" y="209"/>
                </a:lnTo>
                <a:lnTo>
                  <a:pt x="2711" y="220"/>
                </a:lnTo>
                <a:lnTo>
                  <a:pt x="2747" y="236"/>
                </a:lnTo>
                <a:lnTo>
                  <a:pt x="2780" y="257"/>
                </a:lnTo>
                <a:lnTo>
                  <a:pt x="2808" y="283"/>
                </a:lnTo>
                <a:lnTo>
                  <a:pt x="2835" y="312"/>
                </a:lnTo>
                <a:lnTo>
                  <a:pt x="2855" y="346"/>
                </a:lnTo>
                <a:lnTo>
                  <a:pt x="2873" y="384"/>
                </a:lnTo>
                <a:lnTo>
                  <a:pt x="2885" y="425"/>
                </a:lnTo>
                <a:lnTo>
                  <a:pt x="2890" y="465"/>
                </a:lnTo>
                <a:lnTo>
                  <a:pt x="2892" y="506"/>
                </a:lnTo>
                <a:lnTo>
                  <a:pt x="2886" y="547"/>
                </a:lnTo>
                <a:lnTo>
                  <a:pt x="2874" y="587"/>
                </a:lnTo>
                <a:lnTo>
                  <a:pt x="2872" y="597"/>
                </a:lnTo>
                <a:lnTo>
                  <a:pt x="2870" y="612"/>
                </a:lnTo>
                <a:lnTo>
                  <a:pt x="3250" y="914"/>
                </a:lnTo>
                <a:lnTo>
                  <a:pt x="3276" y="937"/>
                </a:lnTo>
                <a:lnTo>
                  <a:pt x="3299" y="964"/>
                </a:lnTo>
                <a:lnTo>
                  <a:pt x="3319" y="993"/>
                </a:lnTo>
                <a:lnTo>
                  <a:pt x="3336" y="1026"/>
                </a:lnTo>
                <a:lnTo>
                  <a:pt x="3347" y="1061"/>
                </a:lnTo>
                <a:lnTo>
                  <a:pt x="3353" y="1099"/>
                </a:lnTo>
                <a:lnTo>
                  <a:pt x="3354" y="1138"/>
                </a:lnTo>
                <a:lnTo>
                  <a:pt x="3350" y="1177"/>
                </a:lnTo>
                <a:lnTo>
                  <a:pt x="3340" y="1214"/>
                </a:lnTo>
                <a:lnTo>
                  <a:pt x="3326" y="1250"/>
                </a:lnTo>
                <a:lnTo>
                  <a:pt x="3306" y="1283"/>
                </a:lnTo>
                <a:lnTo>
                  <a:pt x="3282" y="1313"/>
                </a:lnTo>
                <a:lnTo>
                  <a:pt x="3270" y="1323"/>
                </a:lnTo>
                <a:lnTo>
                  <a:pt x="3182" y="1380"/>
                </a:lnTo>
                <a:lnTo>
                  <a:pt x="3393" y="1793"/>
                </a:lnTo>
                <a:lnTo>
                  <a:pt x="3404" y="1828"/>
                </a:lnTo>
                <a:lnTo>
                  <a:pt x="3410" y="1862"/>
                </a:lnTo>
                <a:lnTo>
                  <a:pt x="3412" y="1896"/>
                </a:lnTo>
                <a:lnTo>
                  <a:pt x="3409" y="1930"/>
                </a:lnTo>
                <a:lnTo>
                  <a:pt x="3400" y="1963"/>
                </a:lnTo>
                <a:lnTo>
                  <a:pt x="3388" y="1996"/>
                </a:lnTo>
                <a:lnTo>
                  <a:pt x="3371" y="2025"/>
                </a:lnTo>
                <a:lnTo>
                  <a:pt x="3351" y="2051"/>
                </a:lnTo>
                <a:lnTo>
                  <a:pt x="3327" y="2076"/>
                </a:lnTo>
                <a:lnTo>
                  <a:pt x="3301" y="2094"/>
                </a:lnTo>
                <a:lnTo>
                  <a:pt x="3272" y="2110"/>
                </a:lnTo>
                <a:lnTo>
                  <a:pt x="3240" y="2122"/>
                </a:lnTo>
                <a:lnTo>
                  <a:pt x="3224" y="2124"/>
                </a:lnTo>
                <a:lnTo>
                  <a:pt x="3211" y="2124"/>
                </a:lnTo>
                <a:lnTo>
                  <a:pt x="3223" y="2421"/>
                </a:lnTo>
                <a:lnTo>
                  <a:pt x="3222" y="2425"/>
                </a:lnTo>
                <a:lnTo>
                  <a:pt x="3216" y="2460"/>
                </a:lnTo>
                <a:lnTo>
                  <a:pt x="3204" y="2493"/>
                </a:lnTo>
                <a:lnTo>
                  <a:pt x="3188" y="2522"/>
                </a:lnTo>
                <a:lnTo>
                  <a:pt x="3167" y="2549"/>
                </a:lnTo>
                <a:lnTo>
                  <a:pt x="3143" y="2572"/>
                </a:lnTo>
                <a:lnTo>
                  <a:pt x="3115" y="2590"/>
                </a:lnTo>
                <a:lnTo>
                  <a:pt x="3085" y="2604"/>
                </a:lnTo>
                <a:lnTo>
                  <a:pt x="3052" y="2612"/>
                </a:lnTo>
                <a:lnTo>
                  <a:pt x="3018" y="2616"/>
                </a:lnTo>
                <a:lnTo>
                  <a:pt x="3017" y="2616"/>
                </a:lnTo>
                <a:lnTo>
                  <a:pt x="2998" y="2636"/>
                </a:lnTo>
                <a:lnTo>
                  <a:pt x="2982" y="2654"/>
                </a:lnTo>
                <a:lnTo>
                  <a:pt x="2966" y="2671"/>
                </a:lnTo>
                <a:lnTo>
                  <a:pt x="2953" y="2684"/>
                </a:lnTo>
                <a:lnTo>
                  <a:pt x="2943" y="2695"/>
                </a:lnTo>
                <a:lnTo>
                  <a:pt x="2934" y="2704"/>
                </a:lnTo>
                <a:lnTo>
                  <a:pt x="2930" y="2709"/>
                </a:lnTo>
                <a:lnTo>
                  <a:pt x="2886" y="2761"/>
                </a:lnTo>
                <a:lnTo>
                  <a:pt x="2835" y="2823"/>
                </a:lnTo>
                <a:lnTo>
                  <a:pt x="2784" y="2883"/>
                </a:lnTo>
                <a:lnTo>
                  <a:pt x="2735" y="2942"/>
                </a:lnTo>
                <a:lnTo>
                  <a:pt x="2687" y="3001"/>
                </a:lnTo>
                <a:lnTo>
                  <a:pt x="2640" y="3058"/>
                </a:lnTo>
                <a:lnTo>
                  <a:pt x="2598" y="3113"/>
                </a:lnTo>
                <a:lnTo>
                  <a:pt x="2557" y="3166"/>
                </a:lnTo>
                <a:lnTo>
                  <a:pt x="2520" y="3217"/>
                </a:lnTo>
                <a:lnTo>
                  <a:pt x="2487" y="3266"/>
                </a:lnTo>
                <a:lnTo>
                  <a:pt x="2457" y="3312"/>
                </a:lnTo>
                <a:lnTo>
                  <a:pt x="2432" y="3355"/>
                </a:lnTo>
                <a:lnTo>
                  <a:pt x="2412" y="3396"/>
                </a:lnTo>
                <a:lnTo>
                  <a:pt x="2395" y="3428"/>
                </a:lnTo>
                <a:lnTo>
                  <a:pt x="2373" y="3456"/>
                </a:lnTo>
                <a:lnTo>
                  <a:pt x="2347" y="3480"/>
                </a:lnTo>
                <a:lnTo>
                  <a:pt x="2316" y="3500"/>
                </a:lnTo>
                <a:lnTo>
                  <a:pt x="2283" y="3514"/>
                </a:lnTo>
                <a:lnTo>
                  <a:pt x="2249" y="3523"/>
                </a:lnTo>
                <a:lnTo>
                  <a:pt x="2213" y="3527"/>
                </a:lnTo>
                <a:lnTo>
                  <a:pt x="2183" y="3524"/>
                </a:lnTo>
                <a:lnTo>
                  <a:pt x="2156" y="3518"/>
                </a:lnTo>
                <a:lnTo>
                  <a:pt x="2131" y="3506"/>
                </a:lnTo>
                <a:lnTo>
                  <a:pt x="2110" y="3490"/>
                </a:lnTo>
                <a:lnTo>
                  <a:pt x="2091" y="3472"/>
                </a:lnTo>
                <a:lnTo>
                  <a:pt x="2077" y="3448"/>
                </a:lnTo>
                <a:lnTo>
                  <a:pt x="2066" y="3423"/>
                </a:lnTo>
                <a:lnTo>
                  <a:pt x="2058" y="3386"/>
                </a:lnTo>
                <a:lnTo>
                  <a:pt x="2056" y="3347"/>
                </a:lnTo>
                <a:lnTo>
                  <a:pt x="2058" y="3307"/>
                </a:lnTo>
                <a:lnTo>
                  <a:pt x="2065" y="3266"/>
                </a:lnTo>
                <a:lnTo>
                  <a:pt x="2075" y="3224"/>
                </a:lnTo>
                <a:lnTo>
                  <a:pt x="2088" y="3181"/>
                </a:lnTo>
                <a:lnTo>
                  <a:pt x="2104" y="3138"/>
                </a:lnTo>
                <a:lnTo>
                  <a:pt x="2123" y="3095"/>
                </a:lnTo>
                <a:lnTo>
                  <a:pt x="2143" y="3054"/>
                </a:lnTo>
                <a:lnTo>
                  <a:pt x="2164" y="3012"/>
                </a:lnTo>
                <a:lnTo>
                  <a:pt x="2185" y="2972"/>
                </a:lnTo>
                <a:lnTo>
                  <a:pt x="2207" y="2934"/>
                </a:lnTo>
                <a:lnTo>
                  <a:pt x="2228" y="2896"/>
                </a:lnTo>
                <a:lnTo>
                  <a:pt x="2249" y="2861"/>
                </a:lnTo>
                <a:lnTo>
                  <a:pt x="2263" y="2837"/>
                </a:lnTo>
                <a:lnTo>
                  <a:pt x="2276" y="2814"/>
                </a:lnTo>
                <a:lnTo>
                  <a:pt x="2287" y="2794"/>
                </a:lnTo>
                <a:lnTo>
                  <a:pt x="2293" y="2782"/>
                </a:lnTo>
                <a:lnTo>
                  <a:pt x="2294" y="2773"/>
                </a:lnTo>
                <a:lnTo>
                  <a:pt x="2293" y="2768"/>
                </a:lnTo>
                <a:lnTo>
                  <a:pt x="2286" y="2762"/>
                </a:lnTo>
                <a:lnTo>
                  <a:pt x="2274" y="2760"/>
                </a:lnTo>
                <a:lnTo>
                  <a:pt x="2251" y="2759"/>
                </a:lnTo>
                <a:lnTo>
                  <a:pt x="2225" y="2761"/>
                </a:lnTo>
                <a:lnTo>
                  <a:pt x="2195" y="2763"/>
                </a:lnTo>
                <a:lnTo>
                  <a:pt x="2164" y="2766"/>
                </a:lnTo>
                <a:lnTo>
                  <a:pt x="2131" y="2771"/>
                </a:lnTo>
                <a:lnTo>
                  <a:pt x="2087" y="2776"/>
                </a:lnTo>
                <a:lnTo>
                  <a:pt x="2043" y="2781"/>
                </a:lnTo>
                <a:lnTo>
                  <a:pt x="2001" y="2784"/>
                </a:lnTo>
                <a:lnTo>
                  <a:pt x="1961" y="2785"/>
                </a:lnTo>
                <a:lnTo>
                  <a:pt x="1928" y="2784"/>
                </a:lnTo>
                <a:lnTo>
                  <a:pt x="1899" y="2781"/>
                </a:lnTo>
                <a:lnTo>
                  <a:pt x="1874" y="2774"/>
                </a:lnTo>
                <a:lnTo>
                  <a:pt x="1852" y="2765"/>
                </a:lnTo>
                <a:lnTo>
                  <a:pt x="1833" y="2754"/>
                </a:lnTo>
                <a:lnTo>
                  <a:pt x="1814" y="2737"/>
                </a:lnTo>
                <a:lnTo>
                  <a:pt x="1798" y="2717"/>
                </a:lnTo>
                <a:lnTo>
                  <a:pt x="1786" y="2694"/>
                </a:lnTo>
                <a:lnTo>
                  <a:pt x="1779" y="2670"/>
                </a:lnTo>
                <a:lnTo>
                  <a:pt x="1775" y="2643"/>
                </a:lnTo>
                <a:lnTo>
                  <a:pt x="1776" y="2616"/>
                </a:lnTo>
                <a:lnTo>
                  <a:pt x="1783" y="2588"/>
                </a:lnTo>
                <a:lnTo>
                  <a:pt x="1795" y="2557"/>
                </a:lnTo>
                <a:lnTo>
                  <a:pt x="1812" y="2529"/>
                </a:lnTo>
                <a:lnTo>
                  <a:pt x="1831" y="2504"/>
                </a:lnTo>
                <a:lnTo>
                  <a:pt x="1855" y="2482"/>
                </a:lnTo>
                <a:lnTo>
                  <a:pt x="1883" y="2463"/>
                </a:lnTo>
                <a:lnTo>
                  <a:pt x="1912" y="2449"/>
                </a:lnTo>
                <a:lnTo>
                  <a:pt x="1943" y="2439"/>
                </a:lnTo>
                <a:lnTo>
                  <a:pt x="1976" y="2434"/>
                </a:lnTo>
                <a:lnTo>
                  <a:pt x="2020" y="2431"/>
                </a:lnTo>
                <a:lnTo>
                  <a:pt x="2068" y="2424"/>
                </a:lnTo>
                <a:lnTo>
                  <a:pt x="2121" y="2416"/>
                </a:lnTo>
                <a:lnTo>
                  <a:pt x="2174" y="2403"/>
                </a:lnTo>
                <a:lnTo>
                  <a:pt x="2231" y="2390"/>
                </a:lnTo>
                <a:lnTo>
                  <a:pt x="2289" y="2375"/>
                </a:lnTo>
                <a:lnTo>
                  <a:pt x="2286" y="2373"/>
                </a:lnTo>
                <a:lnTo>
                  <a:pt x="2285" y="2370"/>
                </a:lnTo>
                <a:lnTo>
                  <a:pt x="2284" y="2368"/>
                </a:lnTo>
                <a:lnTo>
                  <a:pt x="2274" y="2337"/>
                </a:lnTo>
                <a:lnTo>
                  <a:pt x="2269" y="2306"/>
                </a:lnTo>
                <a:lnTo>
                  <a:pt x="2269" y="2274"/>
                </a:lnTo>
                <a:lnTo>
                  <a:pt x="2273" y="2243"/>
                </a:lnTo>
                <a:lnTo>
                  <a:pt x="2283" y="2212"/>
                </a:lnTo>
                <a:lnTo>
                  <a:pt x="2297" y="2182"/>
                </a:lnTo>
                <a:lnTo>
                  <a:pt x="2305" y="2172"/>
                </a:lnTo>
                <a:lnTo>
                  <a:pt x="2349" y="2121"/>
                </a:lnTo>
                <a:lnTo>
                  <a:pt x="2321" y="2108"/>
                </a:lnTo>
                <a:lnTo>
                  <a:pt x="2296" y="2091"/>
                </a:lnTo>
                <a:lnTo>
                  <a:pt x="2273" y="2070"/>
                </a:lnTo>
                <a:lnTo>
                  <a:pt x="2250" y="2040"/>
                </a:lnTo>
                <a:lnTo>
                  <a:pt x="2233" y="2009"/>
                </a:lnTo>
                <a:lnTo>
                  <a:pt x="2221" y="1973"/>
                </a:lnTo>
                <a:lnTo>
                  <a:pt x="2214" y="1937"/>
                </a:lnTo>
                <a:lnTo>
                  <a:pt x="2213" y="1899"/>
                </a:lnTo>
                <a:lnTo>
                  <a:pt x="2214" y="1886"/>
                </a:lnTo>
                <a:lnTo>
                  <a:pt x="2240" y="1778"/>
                </a:lnTo>
                <a:lnTo>
                  <a:pt x="2223" y="1759"/>
                </a:lnTo>
                <a:lnTo>
                  <a:pt x="2207" y="1738"/>
                </a:lnTo>
                <a:lnTo>
                  <a:pt x="2194" y="1715"/>
                </a:lnTo>
                <a:lnTo>
                  <a:pt x="2190" y="1704"/>
                </a:lnTo>
                <a:lnTo>
                  <a:pt x="2153" y="1581"/>
                </a:lnTo>
                <a:lnTo>
                  <a:pt x="2122" y="1624"/>
                </a:lnTo>
                <a:lnTo>
                  <a:pt x="2088" y="1662"/>
                </a:lnTo>
                <a:lnTo>
                  <a:pt x="2051" y="1697"/>
                </a:lnTo>
                <a:lnTo>
                  <a:pt x="2009" y="1729"/>
                </a:lnTo>
                <a:lnTo>
                  <a:pt x="1965" y="1757"/>
                </a:lnTo>
                <a:lnTo>
                  <a:pt x="1919" y="1781"/>
                </a:lnTo>
                <a:lnTo>
                  <a:pt x="1870" y="1798"/>
                </a:lnTo>
                <a:lnTo>
                  <a:pt x="1818" y="1813"/>
                </a:lnTo>
                <a:lnTo>
                  <a:pt x="1764" y="1820"/>
                </a:lnTo>
                <a:lnTo>
                  <a:pt x="1710" y="1824"/>
                </a:lnTo>
                <a:lnTo>
                  <a:pt x="1692" y="1822"/>
                </a:lnTo>
                <a:lnTo>
                  <a:pt x="1677" y="1815"/>
                </a:lnTo>
                <a:lnTo>
                  <a:pt x="1663" y="1805"/>
                </a:lnTo>
                <a:lnTo>
                  <a:pt x="1653" y="1791"/>
                </a:lnTo>
                <a:lnTo>
                  <a:pt x="1646" y="1775"/>
                </a:lnTo>
                <a:lnTo>
                  <a:pt x="1644" y="1758"/>
                </a:lnTo>
                <a:lnTo>
                  <a:pt x="1646" y="1740"/>
                </a:lnTo>
                <a:lnTo>
                  <a:pt x="1653" y="1725"/>
                </a:lnTo>
                <a:lnTo>
                  <a:pt x="1663" y="1712"/>
                </a:lnTo>
                <a:lnTo>
                  <a:pt x="1677" y="1701"/>
                </a:lnTo>
                <a:lnTo>
                  <a:pt x="1692" y="1694"/>
                </a:lnTo>
                <a:lnTo>
                  <a:pt x="1710" y="1692"/>
                </a:lnTo>
                <a:lnTo>
                  <a:pt x="1760" y="1688"/>
                </a:lnTo>
                <a:lnTo>
                  <a:pt x="1807" y="1680"/>
                </a:lnTo>
                <a:lnTo>
                  <a:pt x="1853" y="1664"/>
                </a:lnTo>
                <a:lnTo>
                  <a:pt x="1897" y="1644"/>
                </a:lnTo>
                <a:lnTo>
                  <a:pt x="1937" y="1619"/>
                </a:lnTo>
                <a:lnTo>
                  <a:pt x="1974" y="1589"/>
                </a:lnTo>
                <a:lnTo>
                  <a:pt x="2007" y="1556"/>
                </a:lnTo>
                <a:lnTo>
                  <a:pt x="2035" y="1519"/>
                </a:lnTo>
                <a:lnTo>
                  <a:pt x="2028" y="1519"/>
                </a:lnTo>
                <a:lnTo>
                  <a:pt x="2019" y="1519"/>
                </a:lnTo>
                <a:lnTo>
                  <a:pt x="2018" y="1519"/>
                </a:lnTo>
                <a:lnTo>
                  <a:pt x="1968" y="1516"/>
                </a:lnTo>
                <a:lnTo>
                  <a:pt x="1920" y="1506"/>
                </a:lnTo>
                <a:lnTo>
                  <a:pt x="1874" y="1490"/>
                </a:lnTo>
                <a:lnTo>
                  <a:pt x="1830" y="1467"/>
                </a:lnTo>
                <a:lnTo>
                  <a:pt x="1795" y="1495"/>
                </a:lnTo>
                <a:lnTo>
                  <a:pt x="1756" y="1517"/>
                </a:lnTo>
                <a:lnTo>
                  <a:pt x="1715" y="1536"/>
                </a:lnTo>
                <a:lnTo>
                  <a:pt x="1671" y="1549"/>
                </a:lnTo>
                <a:lnTo>
                  <a:pt x="1625" y="1556"/>
                </a:lnTo>
                <a:lnTo>
                  <a:pt x="1578" y="1560"/>
                </a:lnTo>
                <a:lnTo>
                  <a:pt x="1557" y="1556"/>
                </a:lnTo>
                <a:lnTo>
                  <a:pt x="1538" y="1547"/>
                </a:lnTo>
                <a:lnTo>
                  <a:pt x="1524" y="1532"/>
                </a:lnTo>
                <a:lnTo>
                  <a:pt x="1515" y="1515"/>
                </a:lnTo>
                <a:lnTo>
                  <a:pt x="1512" y="1494"/>
                </a:lnTo>
                <a:lnTo>
                  <a:pt x="1515" y="1473"/>
                </a:lnTo>
                <a:lnTo>
                  <a:pt x="1524" y="1455"/>
                </a:lnTo>
                <a:lnTo>
                  <a:pt x="1538" y="1441"/>
                </a:lnTo>
                <a:lnTo>
                  <a:pt x="1557" y="1431"/>
                </a:lnTo>
                <a:lnTo>
                  <a:pt x="1578" y="1428"/>
                </a:lnTo>
                <a:lnTo>
                  <a:pt x="1620" y="1424"/>
                </a:lnTo>
                <a:lnTo>
                  <a:pt x="1658" y="1415"/>
                </a:lnTo>
                <a:lnTo>
                  <a:pt x="1695" y="1400"/>
                </a:lnTo>
                <a:lnTo>
                  <a:pt x="1728" y="1379"/>
                </a:lnTo>
                <a:lnTo>
                  <a:pt x="1511" y="1113"/>
                </a:lnTo>
                <a:lnTo>
                  <a:pt x="1503" y="1105"/>
                </a:lnTo>
                <a:lnTo>
                  <a:pt x="1496" y="1097"/>
                </a:lnTo>
                <a:lnTo>
                  <a:pt x="1490" y="1091"/>
                </a:lnTo>
                <a:lnTo>
                  <a:pt x="1469" y="1094"/>
                </a:lnTo>
                <a:lnTo>
                  <a:pt x="1447" y="1097"/>
                </a:lnTo>
                <a:lnTo>
                  <a:pt x="1374" y="1099"/>
                </a:lnTo>
                <a:lnTo>
                  <a:pt x="1295" y="1096"/>
                </a:lnTo>
                <a:lnTo>
                  <a:pt x="1218" y="1089"/>
                </a:lnTo>
                <a:lnTo>
                  <a:pt x="1142" y="1077"/>
                </a:lnTo>
                <a:lnTo>
                  <a:pt x="1066" y="1061"/>
                </a:lnTo>
                <a:lnTo>
                  <a:pt x="991" y="1042"/>
                </a:lnTo>
                <a:lnTo>
                  <a:pt x="919" y="1020"/>
                </a:lnTo>
                <a:lnTo>
                  <a:pt x="849" y="995"/>
                </a:lnTo>
                <a:lnTo>
                  <a:pt x="780" y="968"/>
                </a:lnTo>
                <a:lnTo>
                  <a:pt x="714" y="940"/>
                </a:lnTo>
                <a:lnTo>
                  <a:pt x="651" y="911"/>
                </a:lnTo>
                <a:lnTo>
                  <a:pt x="591" y="881"/>
                </a:lnTo>
                <a:lnTo>
                  <a:pt x="535" y="850"/>
                </a:lnTo>
                <a:lnTo>
                  <a:pt x="481" y="821"/>
                </a:lnTo>
                <a:lnTo>
                  <a:pt x="432" y="791"/>
                </a:lnTo>
                <a:lnTo>
                  <a:pt x="387" y="762"/>
                </a:lnTo>
                <a:lnTo>
                  <a:pt x="347" y="736"/>
                </a:lnTo>
                <a:lnTo>
                  <a:pt x="310" y="712"/>
                </a:lnTo>
                <a:lnTo>
                  <a:pt x="280" y="690"/>
                </a:lnTo>
                <a:lnTo>
                  <a:pt x="261" y="674"/>
                </a:lnTo>
                <a:lnTo>
                  <a:pt x="248" y="654"/>
                </a:lnTo>
                <a:lnTo>
                  <a:pt x="238" y="634"/>
                </a:lnTo>
                <a:lnTo>
                  <a:pt x="233" y="610"/>
                </a:lnTo>
                <a:lnTo>
                  <a:pt x="231" y="585"/>
                </a:lnTo>
                <a:lnTo>
                  <a:pt x="237" y="560"/>
                </a:lnTo>
                <a:lnTo>
                  <a:pt x="247" y="538"/>
                </a:lnTo>
                <a:lnTo>
                  <a:pt x="262" y="518"/>
                </a:lnTo>
                <a:lnTo>
                  <a:pt x="213" y="484"/>
                </a:lnTo>
                <a:lnTo>
                  <a:pt x="168" y="448"/>
                </a:lnTo>
                <a:lnTo>
                  <a:pt x="128" y="409"/>
                </a:lnTo>
                <a:lnTo>
                  <a:pt x="93" y="368"/>
                </a:lnTo>
                <a:lnTo>
                  <a:pt x="64" y="326"/>
                </a:lnTo>
                <a:lnTo>
                  <a:pt x="38" y="282"/>
                </a:lnTo>
                <a:lnTo>
                  <a:pt x="20" y="235"/>
                </a:lnTo>
                <a:lnTo>
                  <a:pt x="7" y="188"/>
                </a:lnTo>
                <a:lnTo>
                  <a:pt x="0" y="141"/>
                </a:lnTo>
                <a:lnTo>
                  <a:pt x="0" y="91"/>
                </a:lnTo>
                <a:lnTo>
                  <a:pt x="3" y="74"/>
                </a:lnTo>
                <a:lnTo>
                  <a:pt x="11" y="58"/>
                </a:lnTo>
                <a:lnTo>
                  <a:pt x="22" y="46"/>
                </a:lnTo>
                <a:lnTo>
                  <a:pt x="36" y="36"/>
                </a:lnTo>
                <a:lnTo>
                  <a:pt x="52" y="31"/>
                </a:lnTo>
                <a:lnTo>
                  <a:pt x="69" y="30"/>
                </a:lnTo>
                <a:lnTo>
                  <a:pt x="87" y="33"/>
                </a:lnTo>
                <a:lnTo>
                  <a:pt x="102" y="41"/>
                </a:lnTo>
                <a:lnTo>
                  <a:pt x="114" y="52"/>
                </a:lnTo>
                <a:lnTo>
                  <a:pt x="124" y="65"/>
                </a:lnTo>
                <a:lnTo>
                  <a:pt x="129" y="81"/>
                </a:lnTo>
                <a:lnTo>
                  <a:pt x="131" y="99"/>
                </a:lnTo>
                <a:lnTo>
                  <a:pt x="132" y="139"/>
                </a:lnTo>
                <a:lnTo>
                  <a:pt x="139" y="177"/>
                </a:lnTo>
                <a:lnTo>
                  <a:pt x="154" y="214"/>
                </a:lnTo>
                <a:lnTo>
                  <a:pt x="173" y="252"/>
                </a:lnTo>
                <a:lnTo>
                  <a:pt x="200" y="288"/>
                </a:lnTo>
                <a:lnTo>
                  <a:pt x="230" y="322"/>
                </a:lnTo>
                <a:lnTo>
                  <a:pt x="265" y="355"/>
                </a:lnTo>
                <a:lnTo>
                  <a:pt x="306" y="386"/>
                </a:lnTo>
                <a:lnTo>
                  <a:pt x="351" y="415"/>
                </a:lnTo>
                <a:lnTo>
                  <a:pt x="399" y="441"/>
                </a:lnTo>
                <a:lnTo>
                  <a:pt x="1226" y="41"/>
                </a:lnTo>
                <a:lnTo>
                  <a:pt x="1230" y="40"/>
                </a:lnTo>
                <a:lnTo>
                  <a:pt x="1241" y="36"/>
                </a:lnTo>
                <a:lnTo>
                  <a:pt x="1257" y="33"/>
                </a:lnTo>
                <a:lnTo>
                  <a:pt x="1278" y="27"/>
                </a:lnTo>
                <a:lnTo>
                  <a:pt x="1303" y="23"/>
                </a:lnTo>
                <a:lnTo>
                  <a:pt x="1331" y="18"/>
                </a:lnTo>
                <a:lnTo>
                  <a:pt x="1363" y="12"/>
                </a:lnTo>
                <a:lnTo>
                  <a:pt x="1399" y="8"/>
                </a:lnTo>
                <a:lnTo>
                  <a:pt x="1437" y="3"/>
                </a:lnTo>
                <a:lnTo>
                  <a:pt x="1476" y="1"/>
                </a:lnTo>
                <a:lnTo>
                  <a:pt x="151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7" name="Freeform 139"/>
          <p:cNvSpPr>
            <a:spLocks noEditPoints="1"/>
          </p:cNvSpPr>
          <p:nvPr/>
        </p:nvSpPr>
        <p:spPr bwMode="auto">
          <a:xfrm>
            <a:off x="8417855" y="3626531"/>
            <a:ext cx="536575" cy="555625"/>
          </a:xfrm>
          <a:custGeom>
            <a:avLst/>
            <a:gdLst>
              <a:gd name="T0" fmla="*/ 784 w 3377"/>
              <a:gd name="T1" fmla="*/ 3256 h 3494"/>
              <a:gd name="T2" fmla="*/ 868 w 3377"/>
              <a:gd name="T3" fmla="*/ 3054 h 3494"/>
              <a:gd name="T4" fmla="*/ 1054 w 3377"/>
              <a:gd name="T5" fmla="*/ 2968 h 3494"/>
              <a:gd name="T6" fmla="*/ 1240 w 3377"/>
              <a:gd name="T7" fmla="*/ 3094 h 3494"/>
              <a:gd name="T8" fmla="*/ 1114 w 3377"/>
              <a:gd name="T9" fmla="*/ 2908 h 3494"/>
              <a:gd name="T10" fmla="*/ 389 w 3377"/>
              <a:gd name="T11" fmla="*/ 3082 h 3494"/>
              <a:gd name="T12" fmla="*/ 583 w 3377"/>
              <a:gd name="T13" fmla="*/ 2983 h 3494"/>
              <a:gd name="T14" fmla="*/ 874 w 3377"/>
              <a:gd name="T15" fmla="*/ 2705 h 3494"/>
              <a:gd name="T16" fmla="*/ 931 w 3377"/>
              <a:gd name="T17" fmla="*/ 2857 h 3494"/>
              <a:gd name="T18" fmla="*/ 987 w 3377"/>
              <a:gd name="T19" fmla="*/ 2757 h 3494"/>
              <a:gd name="T20" fmla="*/ 641 w 3377"/>
              <a:gd name="T21" fmla="*/ 2771 h 3494"/>
              <a:gd name="T22" fmla="*/ 722 w 3377"/>
              <a:gd name="T23" fmla="*/ 2851 h 3494"/>
              <a:gd name="T24" fmla="*/ 751 w 3377"/>
              <a:gd name="T25" fmla="*/ 2700 h 3494"/>
              <a:gd name="T26" fmla="*/ 1200 w 3377"/>
              <a:gd name="T27" fmla="*/ 2722 h 3494"/>
              <a:gd name="T28" fmla="*/ 1403 w 3377"/>
              <a:gd name="T29" fmla="*/ 2638 h 3494"/>
              <a:gd name="T30" fmla="*/ 224 w 3377"/>
              <a:gd name="T31" fmla="*/ 2673 h 3494"/>
              <a:gd name="T32" fmla="*/ 459 w 3377"/>
              <a:gd name="T33" fmla="*/ 2692 h 3494"/>
              <a:gd name="T34" fmla="*/ 916 w 3377"/>
              <a:gd name="T35" fmla="*/ 2496 h 3494"/>
              <a:gd name="T36" fmla="*/ 889 w 3377"/>
              <a:gd name="T37" fmla="*/ 2647 h 3494"/>
              <a:gd name="T38" fmla="*/ 997 w 3377"/>
              <a:gd name="T39" fmla="*/ 2518 h 3494"/>
              <a:gd name="T40" fmla="*/ 636 w 3377"/>
              <a:gd name="T41" fmla="*/ 2532 h 3494"/>
              <a:gd name="T42" fmla="*/ 765 w 3377"/>
              <a:gd name="T43" fmla="*/ 2641 h 3494"/>
              <a:gd name="T44" fmla="*/ 708 w 3377"/>
              <a:gd name="T45" fmla="*/ 2490 h 3494"/>
              <a:gd name="T46" fmla="*/ 1057 w 3377"/>
              <a:gd name="T47" fmla="*/ 2394 h 3494"/>
              <a:gd name="T48" fmla="*/ 1250 w 3377"/>
              <a:gd name="T49" fmla="*/ 2325 h 3494"/>
              <a:gd name="T50" fmla="*/ 426 w 3377"/>
              <a:gd name="T51" fmla="*/ 2238 h 3494"/>
              <a:gd name="T52" fmla="*/ 496 w 3377"/>
              <a:gd name="T53" fmla="*/ 2431 h 3494"/>
              <a:gd name="T54" fmla="*/ 576 w 3377"/>
              <a:gd name="T55" fmla="*/ 2350 h 3494"/>
              <a:gd name="T56" fmla="*/ 763 w 3377"/>
              <a:gd name="T57" fmla="*/ 2120 h 3494"/>
              <a:gd name="T58" fmla="*/ 868 w 3377"/>
              <a:gd name="T59" fmla="*/ 2293 h 3494"/>
              <a:gd name="T60" fmla="*/ 2470 w 3377"/>
              <a:gd name="T61" fmla="*/ 1000 h 3494"/>
              <a:gd name="T62" fmla="*/ 2316 w 3377"/>
              <a:gd name="T63" fmla="*/ 1251 h 3494"/>
              <a:gd name="T64" fmla="*/ 2543 w 3377"/>
              <a:gd name="T65" fmla="*/ 1043 h 3494"/>
              <a:gd name="T66" fmla="*/ 1952 w 3377"/>
              <a:gd name="T67" fmla="*/ 1171 h 3494"/>
              <a:gd name="T68" fmla="*/ 2009 w 3377"/>
              <a:gd name="T69" fmla="*/ 1270 h 3494"/>
              <a:gd name="T70" fmla="*/ 2179 w 3377"/>
              <a:gd name="T71" fmla="*/ 1007 h 3494"/>
              <a:gd name="T72" fmla="*/ 2594 w 3377"/>
              <a:gd name="T73" fmla="*/ 890 h 3494"/>
              <a:gd name="T74" fmla="*/ 2983 w 3377"/>
              <a:gd name="T75" fmla="*/ 645 h 3494"/>
              <a:gd name="T76" fmla="*/ 2676 w 3377"/>
              <a:gd name="T77" fmla="*/ 472 h 3494"/>
              <a:gd name="T78" fmla="*/ 2241 w 3377"/>
              <a:gd name="T79" fmla="*/ 966 h 3494"/>
              <a:gd name="T80" fmla="*/ 2735 w 3377"/>
              <a:gd name="T81" fmla="*/ 531 h 3494"/>
              <a:gd name="T82" fmla="*/ 3103 w 3377"/>
              <a:gd name="T83" fmla="*/ 357 h 3494"/>
              <a:gd name="T84" fmla="*/ 3074 w 3377"/>
              <a:gd name="T85" fmla="*/ 529 h 3494"/>
              <a:gd name="T86" fmla="*/ 3187 w 3377"/>
              <a:gd name="T87" fmla="*/ 357 h 3494"/>
              <a:gd name="T88" fmla="*/ 2768 w 3377"/>
              <a:gd name="T89" fmla="*/ 367 h 3494"/>
              <a:gd name="T90" fmla="*/ 2868 w 3377"/>
              <a:gd name="T91" fmla="*/ 424 h 3494"/>
              <a:gd name="T92" fmla="*/ 2964 w 3377"/>
              <a:gd name="T93" fmla="*/ 184 h 3494"/>
              <a:gd name="T94" fmla="*/ 3205 w 3377"/>
              <a:gd name="T95" fmla="*/ 98 h 3494"/>
              <a:gd name="T96" fmla="*/ 3366 w 3377"/>
              <a:gd name="T97" fmla="*/ 332 h 3494"/>
              <a:gd name="T98" fmla="*/ 3080 w 3377"/>
              <a:gd name="T99" fmla="*/ 851 h 3494"/>
              <a:gd name="T100" fmla="*/ 2532 w 3377"/>
              <a:gd name="T101" fmla="*/ 1367 h 3494"/>
              <a:gd name="T102" fmla="*/ 2266 w 3377"/>
              <a:gd name="T103" fmla="*/ 1524 h 3494"/>
              <a:gd name="T104" fmla="*/ 1472 w 3377"/>
              <a:gd name="T105" fmla="*/ 2129 h 3494"/>
              <a:gd name="T106" fmla="*/ 1652 w 3377"/>
              <a:gd name="T107" fmla="*/ 2811 h 3494"/>
              <a:gd name="T108" fmla="*/ 1253 w 3377"/>
              <a:gd name="T109" fmla="*/ 3379 h 3494"/>
              <a:gd name="T110" fmla="*/ 542 w 3377"/>
              <a:gd name="T111" fmla="*/ 3441 h 3494"/>
              <a:gd name="T112" fmla="*/ 52 w 3377"/>
              <a:gd name="T113" fmla="*/ 2951 h 3494"/>
              <a:gd name="T114" fmla="*/ 114 w 3377"/>
              <a:gd name="T115" fmla="*/ 2242 h 3494"/>
              <a:gd name="T116" fmla="*/ 683 w 3377"/>
              <a:gd name="T117" fmla="*/ 1843 h 3494"/>
              <a:gd name="T118" fmla="*/ 1334 w 3377"/>
              <a:gd name="T119" fmla="*/ 1998 h 3494"/>
              <a:gd name="T120" fmla="*/ 1846 w 3377"/>
              <a:gd name="T121" fmla="*/ 1136 h 3494"/>
              <a:gd name="T122" fmla="*/ 2320 w 3377"/>
              <a:gd name="T123" fmla="*/ 477 h 3494"/>
              <a:gd name="T124" fmla="*/ 2814 w 3377"/>
              <a:gd name="T125" fmla="*/ 81 h 3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77" h="3494">
                <a:moveTo>
                  <a:pt x="819" y="3030"/>
                </a:moveTo>
                <a:lnTo>
                  <a:pt x="801" y="3033"/>
                </a:lnTo>
                <a:lnTo>
                  <a:pt x="784" y="3042"/>
                </a:lnTo>
                <a:lnTo>
                  <a:pt x="772" y="3054"/>
                </a:lnTo>
                <a:lnTo>
                  <a:pt x="763" y="3071"/>
                </a:lnTo>
                <a:lnTo>
                  <a:pt x="760" y="3089"/>
                </a:lnTo>
                <a:lnTo>
                  <a:pt x="760" y="3208"/>
                </a:lnTo>
                <a:lnTo>
                  <a:pt x="763" y="3227"/>
                </a:lnTo>
                <a:lnTo>
                  <a:pt x="772" y="3244"/>
                </a:lnTo>
                <a:lnTo>
                  <a:pt x="784" y="3256"/>
                </a:lnTo>
                <a:lnTo>
                  <a:pt x="801" y="3265"/>
                </a:lnTo>
                <a:lnTo>
                  <a:pt x="819" y="3268"/>
                </a:lnTo>
                <a:lnTo>
                  <a:pt x="838" y="3265"/>
                </a:lnTo>
                <a:lnTo>
                  <a:pt x="855" y="3256"/>
                </a:lnTo>
                <a:lnTo>
                  <a:pt x="868" y="3244"/>
                </a:lnTo>
                <a:lnTo>
                  <a:pt x="876" y="3227"/>
                </a:lnTo>
                <a:lnTo>
                  <a:pt x="879" y="3208"/>
                </a:lnTo>
                <a:lnTo>
                  <a:pt x="879" y="3089"/>
                </a:lnTo>
                <a:lnTo>
                  <a:pt x="876" y="3071"/>
                </a:lnTo>
                <a:lnTo>
                  <a:pt x="868" y="3054"/>
                </a:lnTo>
                <a:lnTo>
                  <a:pt x="855" y="3042"/>
                </a:lnTo>
                <a:lnTo>
                  <a:pt x="838" y="3033"/>
                </a:lnTo>
                <a:lnTo>
                  <a:pt x="819" y="3030"/>
                </a:lnTo>
                <a:close/>
                <a:moveTo>
                  <a:pt x="1114" y="2908"/>
                </a:moveTo>
                <a:lnTo>
                  <a:pt x="1099" y="2911"/>
                </a:lnTo>
                <a:lnTo>
                  <a:pt x="1084" y="2916"/>
                </a:lnTo>
                <a:lnTo>
                  <a:pt x="1072" y="2926"/>
                </a:lnTo>
                <a:lnTo>
                  <a:pt x="1062" y="2938"/>
                </a:lnTo>
                <a:lnTo>
                  <a:pt x="1057" y="2953"/>
                </a:lnTo>
                <a:lnTo>
                  <a:pt x="1054" y="2968"/>
                </a:lnTo>
                <a:lnTo>
                  <a:pt x="1057" y="2982"/>
                </a:lnTo>
                <a:lnTo>
                  <a:pt x="1062" y="2997"/>
                </a:lnTo>
                <a:lnTo>
                  <a:pt x="1072" y="3010"/>
                </a:lnTo>
                <a:lnTo>
                  <a:pt x="1156" y="3094"/>
                </a:lnTo>
                <a:lnTo>
                  <a:pt x="1168" y="3104"/>
                </a:lnTo>
                <a:lnTo>
                  <a:pt x="1183" y="3109"/>
                </a:lnTo>
                <a:lnTo>
                  <a:pt x="1198" y="3111"/>
                </a:lnTo>
                <a:lnTo>
                  <a:pt x="1214" y="3109"/>
                </a:lnTo>
                <a:lnTo>
                  <a:pt x="1228" y="3104"/>
                </a:lnTo>
                <a:lnTo>
                  <a:pt x="1240" y="3094"/>
                </a:lnTo>
                <a:lnTo>
                  <a:pt x="1250" y="3082"/>
                </a:lnTo>
                <a:lnTo>
                  <a:pt x="1255" y="3067"/>
                </a:lnTo>
                <a:lnTo>
                  <a:pt x="1258" y="3052"/>
                </a:lnTo>
                <a:lnTo>
                  <a:pt x="1255" y="3036"/>
                </a:lnTo>
                <a:lnTo>
                  <a:pt x="1250" y="3022"/>
                </a:lnTo>
                <a:lnTo>
                  <a:pt x="1240" y="3010"/>
                </a:lnTo>
                <a:lnTo>
                  <a:pt x="1156" y="2926"/>
                </a:lnTo>
                <a:lnTo>
                  <a:pt x="1143" y="2916"/>
                </a:lnTo>
                <a:lnTo>
                  <a:pt x="1128" y="2911"/>
                </a:lnTo>
                <a:lnTo>
                  <a:pt x="1114" y="2908"/>
                </a:lnTo>
                <a:close/>
                <a:moveTo>
                  <a:pt x="524" y="2908"/>
                </a:moveTo>
                <a:lnTo>
                  <a:pt x="510" y="2911"/>
                </a:lnTo>
                <a:lnTo>
                  <a:pt x="496" y="2916"/>
                </a:lnTo>
                <a:lnTo>
                  <a:pt x="482" y="2926"/>
                </a:lnTo>
                <a:lnTo>
                  <a:pt x="399" y="3010"/>
                </a:lnTo>
                <a:lnTo>
                  <a:pt x="389" y="3022"/>
                </a:lnTo>
                <a:lnTo>
                  <a:pt x="383" y="3036"/>
                </a:lnTo>
                <a:lnTo>
                  <a:pt x="381" y="3052"/>
                </a:lnTo>
                <a:lnTo>
                  <a:pt x="383" y="3067"/>
                </a:lnTo>
                <a:lnTo>
                  <a:pt x="389" y="3082"/>
                </a:lnTo>
                <a:lnTo>
                  <a:pt x="399" y="3094"/>
                </a:lnTo>
                <a:lnTo>
                  <a:pt x="412" y="3104"/>
                </a:lnTo>
                <a:lnTo>
                  <a:pt x="426" y="3109"/>
                </a:lnTo>
                <a:lnTo>
                  <a:pt x="441" y="3111"/>
                </a:lnTo>
                <a:lnTo>
                  <a:pt x="456" y="3109"/>
                </a:lnTo>
                <a:lnTo>
                  <a:pt x="470" y="3104"/>
                </a:lnTo>
                <a:lnTo>
                  <a:pt x="482" y="3094"/>
                </a:lnTo>
                <a:lnTo>
                  <a:pt x="568" y="3010"/>
                </a:lnTo>
                <a:lnTo>
                  <a:pt x="576" y="2998"/>
                </a:lnTo>
                <a:lnTo>
                  <a:pt x="583" y="2983"/>
                </a:lnTo>
                <a:lnTo>
                  <a:pt x="584" y="2968"/>
                </a:lnTo>
                <a:lnTo>
                  <a:pt x="583" y="2953"/>
                </a:lnTo>
                <a:lnTo>
                  <a:pt x="576" y="2938"/>
                </a:lnTo>
                <a:lnTo>
                  <a:pt x="568" y="2926"/>
                </a:lnTo>
                <a:lnTo>
                  <a:pt x="554" y="2916"/>
                </a:lnTo>
                <a:lnTo>
                  <a:pt x="540" y="2911"/>
                </a:lnTo>
                <a:lnTo>
                  <a:pt x="524" y="2908"/>
                </a:lnTo>
                <a:close/>
                <a:moveTo>
                  <a:pt x="903" y="2698"/>
                </a:moveTo>
                <a:lnTo>
                  <a:pt x="889" y="2700"/>
                </a:lnTo>
                <a:lnTo>
                  <a:pt x="874" y="2705"/>
                </a:lnTo>
                <a:lnTo>
                  <a:pt x="861" y="2715"/>
                </a:lnTo>
                <a:lnTo>
                  <a:pt x="851" y="2729"/>
                </a:lnTo>
                <a:lnTo>
                  <a:pt x="846" y="2743"/>
                </a:lnTo>
                <a:lnTo>
                  <a:pt x="844" y="2757"/>
                </a:lnTo>
                <a:lnTo>
                  <a:pt x="846" y="2773"/>
                </a:lnTo>
                <a:lnTo>
                  <a:pt x="851" y="2787"/>
                </a:lnTo>
                <a:lnTo>
                  <a:pt x="861" y="2799"/>
                </a:lnTo>
                <a:lnTo>
                  <a:pt x="903" y="2841"/>
                </a:lnTo>
                <a:lnTo>
                  <a:pt x="916" y="2851"/>
                </a:lnTo>
                <a:lnTo>
                  <a:pt x="931" y="2857"/>
                </a:lnTo>
                <a:lnTo>
                  <a:pt x="945" y="2859"/>
                </a:lnTo>
                <a:lnTo>
                  <a:pt x="961" y="2857"/>
                </a:lnTo>
                <a:lnTo>
                  <a:pt x="975" y="2851"/>
                </a:lnTo>
                <a:lnTo>
                  <a:pt x="987" y="2841"/>
                </a:lnTo>
                <a:lnTo>
                  <a:pt x="997" y="2829"/>
                </a:lnTo>
                <a:lnTo>
                  <a:pt x="1004" y="2815"/>
                </a:lnTo>
                <a:lnTo>
                  <a:pt x="1005" y="2799"/>
                </a:lnTo>
                <a:lnTo>
                  <a:pt x="1004" y="2785"/>
                </a:lnTo>
                <a:lnTo>
                  <a:pt x="997" y="2771"/>
                </a:lnTo>
                <a:lnTo>
                  <a:pt x="987" y="2757"/>
                </a:lnTo>
                <a:lnTo>
                  <a:pt x="945" y="2715"/>
                </a:lnTo>
                <a:lnTo>
                  <a:pt x="933" y="2705"/>
                </a:lnTo>
                <a:lnTo>
                  <a:pt x="919" y="2700"/>
                </a:lnTo>
                <a:lnTo>
                  <a:pt x="903" y="2698"/>
                </a:lnTo>
                <a:close/>
                <a:moveTo>
                  <a:pt x="735" y="2698"/>
                </a:moveTo>
                <a:lnTo>
                  <a:pt x="720" y="2700"/>
                </a:lnTo>
                <a:lnTo>
                  <a:pt x="706" y="2705"/>
                </a:lnTo>
                <a:lnTo>
                  <a:pt x="693" y="2715"/>
                </a:lnTo>
                <a:lnTo>
                  <a:pt x="651" y="2757"/>
                </a:lnTo>
                <a:lnTo>
                  <a:pt x="641" y="2771"/>
                </a:lnTo>
                <a:lnTo>
                  <a:pt x="636" y="2785"/>
                </a:lnTo>
                <a:lnTo>
                  <a:pt x="634" y="2799"/>
                </a:lnTo>
                <a:lnTo>
                  <a:pt x="636" y="2815"/>
                </a:lnTo>
                <a:lnTo>
                  <a:pt x="641" y="2829"/>
                </a:lnTo>
                <a:lnTo>
                  <a:pt x="651" y="2841"/>
                </a:lnTo>
                <a:lnTo>
                  <a:pt x="664" y="2851"/>
                </a:lnTo>
                <a:lnTo>
                  <a:pt x="678" y="2857"/>
                </a:lnTo>
                <a:lnTo>
                  <a:pt x="693" y="2859"/>
                </a:lnTo>
                <a:lnTo>
                  <a:pt x="708" y="2857"/>
                </a:lnTo>
                <a:lnTo>
                  <a:pt x="722" y="2851"/>
                </a:lnTo>
                <a:lnTo>
                  <a:pt x="735" y="2841"/>
                </a:lnTo>
                <a:lnTo>
                  <a:pt x="777" y="2799"/>
                </a:lnTo>
                <a:lnTo>
                  <a:pt x="787" y="2787"/>
                </a:lnTo>
                <a:lnTo>
                  <a:pt x="793" y="2773"/>
                </a:lnTo>
                <a:lnTo>
                  <a:pt x="795" y="2757"/>
                </a:lnTo>
                <a:lnTo>
                  <a:pt x="793" y="2743"/>
                </a:lnTo>
                <a:lnTo>
                  <a:pt x="787" y="2729"/>
                </a:lnTo>
                <a:lnTo>
                  <a:pt x="777" y="2715"/>
                </a:lnTo>
                <a:lnTo>
                  <a:pt x="765" y="2705"/>
                </a:lnTo>
                <a:lnTo>
                  <a:pt x="751" y="2700"/>
                </a:lnTo>
                <a:lnTo>
                  <a:pt x="735" y="2698"/>
                </a:lnTo>
                <a:close/>
                <a:moveTo>
                  <a:pt x="1236" y="2614"/>
                </a:moveTo>
                <a:lnTo>
                  <a:pt x="1217" y="2617"/>
                </a:lnTo>
                <a:lnTo>
                  <a:pt x="1200" y="2626"/>
                </a:lnTo>
                <a:lnTo>
                  <a:pt x="1188" y="2638"/>
                </a:lnTo>
                <a:lnTo>
                  <a:pt x="1179" y="2655"/>
                </a:lnTo>
                <a:lnTo>
                  <a:pt x="1176" y="2673"/>
                </a:lnTo>
                <a:lnTo>
                  <a:pt x="1179" y="2692"/>
                </a:lnTo>
                <a:lnTo>
                  <a:pt x="1188" y="2709"/>
                </a:lnTo>
                <a:lnTo>
                  <a:pt x="1200" y="2722"/>
                </a:lnTo>
                <a:lnTo>
                  <a:pt x="1217" y="2730"/>
                </a:lnTo>
                <a:lnTo>
                  <a:pt x="1236" y="2733"/>
                </a:lnTo>
                <a:lnTo>
                  <a:pt x="1355" y="2733"/>
                </a:lnTo>
                <a:lnTo>
                  <a:pt x="1374" y="2730"/>
                </a:lnTo>
                <a:lnTo>
                  <a:pt x="1390" y="2722"/>
                </a:lnTo>
                <a:lnTo>
                  <a:pt x="1403" y="2709"/>
                </a:lnTo>
                <a:lnTo>
                  <a:pt x="1411" y="2692"/>
                </a:lnTo>
                <a:lnTo>
                  <a:pt x="1414" y="2673"/>
                </a:lnTo>
                <a:lnTo>
                  <a:pt x="1411" y="2655"/>
                </a:lnTo>
                <a:lnTo>
                  <a:pt x="1403" y="2638"/>
                </a:lnTo>
                <a:lnTo>
                  <a:pt x="1390" y="2626"/>
                </a:lnTo>
                <a:lnTo>
                  <a:pt x="1374" y="2617"/>
                </a:lnTo>
                <a:lnTo>
                  <a:pt x="1355" y="2614"/>
                </a:lnTo>
                <a:lnTo>
                  <a:pt x="1236" y="2614"/>
                </a:lnTo>
                <a:close/>
                <a:moveTo>
                  <a:pt x="284" y="2614"/>
                </a:moveTo>
                <a:lnTo>
                  <a:pt x="265" y="2617"/>
                </a:lnTo>
                <a:lnTo>
                  <a:pt x="248" y="2626"/>
                </a:lnTo>
                <a:lnTo>
                  <a:pt x="236" y="2638"/>
                </a:lnTo>
                <a:lnTo>
                  <a:pt x="227" y="2655"/>
                </a:lnTo>
                <a:lnTo>
                  <a:pt x="224" y="2673"/>
                </a:lnTo>
                <a:lnTo>
                  <a:pt x="227" y="2692"/>
                </a:lnTo>
                <a:lnTo>
                  <a:pt x="236" y="2709"/>
                </a:lnTo>
                <a:lnTo>
                  <a:pt x="248" y="2722"/>
                </a:lnTo>
                <a:lnTo>
                  <a:pt x="265" y="2730"/>
                </a:lnTo>
                <a:lnTo>
                  <a:pt x="284" y="2733"/>
                </a:lnTo>
                <a:lnTo>
                  <a:pt x="403" y="2733"/>
                </a:lnTo>
                <a:lnTo>
                  <a:pt x="422" y="2730"/>
                </a:lnTo>
                <a:lnTo>
                  <a:pt x="438" y="2722"/>
                </a:lnTo>
                <a:lnTo>
                  <a:pt x="450" y="2709"/>
                </a:lnTo>
                <a:lnTo>
                  <a:pt x="459" y="2692"/>
                </a:lnTo>
                <a:lnTo>
                  <a:pt x="463" y="2673"/>
                </a:lnTo>
                <a:lnTo>
                  <a:pt x="459" y="2655"/>
                </a:lnTo>
                <a:lnTo>
                  <a:pt x="450" y="2638"/>
                </a:lnTo>
                <a:lnTo>
                  <a:pt x="438" y="2626"/>
                </a:lnTo>
                <a:lnTo>
                  <a:pt x="422" y="2617"/>
                </a:lnTo>
                <a:lnTo>
                  <a:pt x="403" y="2614"/>
                </a:lnTo>
                <a:lnTo>
                  <a:pt x="284" y="2614"/>
                </a:lnTo>
                <a:close/>
                <a:moveTo>
                  <a:pt x="945" y="2488"/>
                </a:moveTo>
                <a:lnTo>
                  <a:pt x="931" y="2490"/>
                </a:lnTo>
                <a:lnTo>
                  <a:pt x="916" y="2496"/>
                </a:lnTo>
                <a:lnTo>
                  <a:pt x="903" y="2506"/>
                </a:lnTo>
                <a:lnTo>
                  <a:pt x="861" y="2548"/>
                </a:lnTo>
                <a:lnTo>
                  <a:pt x="851" y="2560"/>
                </a:lnTo>
                <a:lnTo>
                  <a:pt x="846" y="2574"/>
                </a:lnTo>
                <a:lnTo>
                  <a:pt x="844" y="2590"/>
                </a:lnTo>
                <a:lnTo>
                  <a:pt x="846" y="2605"/>
                </a:lnTo>
                <a:lnTo>
                  <a:pt x="851" y="2618"/>
                </a:lnTo>
                <a:lnTo>
                  <a:pt x="861" y="2632"/>
                </a:lnTo>
                <a:lnTo>
                  <a:pt x="874" y="2641"/>
                </a:lnTo>
                <a:lnTo>
                  <a:pt x="889" y="2647"/>
                </a:lnTo>
                <a:lnTo>
                  <a:pt x="903" y="2649"/>
                </a:lnTo>
                <a:lnTo>
                  <a:pt x="919" y="2647"/>
                </a:lnTo>
                <a:lnTo>
                  <a:pt x="933" y="2641"/>
                </a:lnTo>
                <a:lnTo>
                  <a:pt x="945" y="2632"/>
                </a:lnTo>
                <a:lnTo>
                  <a:pt x="987" y="2590"/>
                </a:lnTo>
                <a:lnTo>
                  <a:pt x="997" y="2576"/>
                </a:lnTo>
                <a:lnTo>
                  <a:pt x="1004" y="2562"/>
                </a:lnTo>
                <a:lnTo>
                  <a:pt x="1005" y="2548"/>
                </a:lnTo>
                <a:lnTo>
                  <a:pt x="1004" y="2532"/>
                </a:lnTo>
                <a:lnTo>
                  <a:pt x="997" y="2518"/>
                </a:lnTo>
                <a:lnTo>
                  <a:pt x="987" y="2506"/>
                </a:lnTo>
                <a:lnTo>
                  <a:pt x="975" y="2496"/>
                </a:lnTo>
                <a:lnTo>
                  <a:pt x="961" y="2490"/>
                </a:lnTo>
                <a:lnTo>
                  <a:pt x="945" y="2488"/>
                </a:lnTo>
                <a:close/>
                <a:moveTo>
                  <a:pt x="693" y="2488"/>
                </a:moveTo>
                <a:lnTo>
                  <a:pt x="678" y="2490"/>
                </a:lnTo>
                <a:lnTo>
                  <a:pt x="664" y="2496"/>
                </a:lnTo>
                <a:lnTo>
                  <a:pt x="651" y="2506"/>
                </a:lnTo>
                <a:lnTo>
                  <a:pt x="641" y="2518"/>
                </a:lnTo>
                <a:lnTo>
                  <a:pt x="636" y="2532"/>
                </a:lnTo>
                <a:lnTo>
                  <a:pt x="634" y="2548"/>
                </a:lnTo>
                <a:lnTo>
                  <a:pt x="636" y="2562"/>
                </a:lnTo>
                <a:lnTo>
                  <a:pt x="641" y="2576"/>
                </a:lnTo>
                <a:lnTo>
                  <a:pt x="651" y="2590"/>
                </a:lnTo>
                <a:lnTo>
                  <a:pt x="693" y="2632"/>
                </a:lnTo>
                <a:lnTo>
                  <a:pt x="706" y="2641"/>
                </a:lnTo>
                <a:lnTo>
                  <a:pt x="720" y="2647"/>
                </a:lnTo>
                <a:lnTo>
                  <a:pt x="735" y="2649"/>
                </a:lnTo>
                <a:lnTo>
                  <a:pt x="751" y="2647"/>
                </a:lnTo>
                <a:lnTo>
                  <a:pt x="765" y="2641"/>
                </a:lnTo>
                <a:lnTo>
                  <a:pt x="777" y="2632"/>
                </a:lnTo>
                <a:lnTo>
                  <a:pt x="787" y="2618"/>
                </a:lnTo>
                <a:lnTo>
                  <a:pt x="793" y="2605"/>
                </a:lnTo>
                <a:lnTo>
                  <a:pt x="795" y="2590"/>
                </a:lnTo>
                <a:lnTo>
                  <a:pt x="793" y="2574"/>
                </a:lnTo>
                <a:lnTo>
                  <a:pt x="787" y="2560"/>
                </a:lnTo>
                <a:lnTo>
                  <a:pt x="777" y="2548"/>
                </a:lnTo>
                <a:lnTo>
                  <a:pt x="735" y="2506"/>
                </a:lnTo>
                <a:lnTo>
                  <a:pt x="722" y="2496"/>
                </a:lnTo>
                <a:lnTo>
                  <a:pt x="708" y="2490"/>
                </a:lnTo>
                <a:lnTo>
                  <a:pt x="693" y="2488"/>
                </a:lnTo>
                <a:close/>
                <a:moveTo>
                  <a:pt x="1198" y="2236"/>
                </a:moveTo>
                <a:lnTo>
                  <a:pt x="1183" y="2238"/>
                </a:lnTo>
                <a:lnTo>
                  <a:pt x="1168" y="2243"/>
                </a:lnTo>
                <a:lnTo>
                  <a:pt x="1156" y="2253"/>
                </a:lnTo>
                <a:lnTo>
                  <a:pt x="1071" y="2337"/>
                </a:lnTo>
                <a:lnTo>
                  <a:pt x="1062" y="2350"/>
                </a:lnTo>
                <a:lnTo>
                  <a:pt x="1057" y="2365"/>
                </a:lnTo>
                <a:lnTo>
                  <a:pt x="1054" y="2379"/>
                </a:lnTo>
                <a:lnTo>
                  <a:pt x="1057" y="2394"/>
                </a:lnTo>
                <a:lnTo>
                  <a:pt x="1062" y="2409"/>
                </a:lnTo>
                <a:lnTo>
                  <a:pt x="1071" y="2422"/>
                </a:lnTo>
                <a:lnTo>
                  <a:pt x="1084" y="2431"/>
                </a:lnTo>
                <a:lnTo>
                  <a:pt x="1099" y="2437"/>
                </a:lnTo>
                <a:lnTo>
                  <a:pt x="1114" y="2438"/>
                </a:lnTo>
                <a:lnTo>
                  <a:pt x="1128" y="2437"/>
                </a:lnTo>
                <a:lnTo>
                  <a:pt x="1143" y="2431"/>
                </a:lnTo>
                <a:lnTo>
                  <a:pt x="1156" y="2422"/>
                </a:lnTo>
                <a:lnTo>
                  <a:pt x="1240" y="2337"/>
                </a:lnTo>
                <a:lnTo>
                  <a:pt x="1250" y="2325"/>
                </a:lnTo>
                <a:lnTo>
                  <a:pt x="1255" y="2311"/>
                </a:lnTo>
                <a:lnTo>
                  <a:pt x="1258" y="2295"/>
                </a:lnTo>
                <a:lnTo>
                  <a:pt x="1255" y="2281"/>
                </a:lnTo>
                <a:lnTo>
                  <a:pt x="1250" y="2266"/>
                </a:lnTo>
                <a:lnTo>
                  <a:pt x="1240" y="2253"/>
                </a:lnTo>
                <a:lnTo>
                  <a:pt x="1228" y="2243"/>
                </a:lnTo>
                <a:lnTo>
                  <a:pt x="1214" y="2238"/>
                </a:lnTo>
                <a:lnTo>
                  <a:pt x="1198" y="2236"/>
                </a:lnTo>
                <a:close/>
                <a:moveTo>
                  <a:pt x="441" y="2236"/>
                </a:moveTo>
                <a:lnTo>
                  <a:pt x="426" y="2238"/>
                </a:lnTo>
                <a:lnTo>
                  <a:pt x="412" y="2243"/>
                </a:lnTo>
                <a:lnTo>
                  <a:pt x="399" y="2253"/>
                </a:lnTo>
                <a:lnTo>
                  <a:pt x="389" y="2266"/>
                </a:lnTo>
                <a:lnTo>
                  <a:pt x="383" y="2281"/>
                </a:lnTo>
                <a:lnTo>
                  <a:pt x="381" y="2295"/>
                </a:lnTo>
                <a:lnTo>
                  <a:pt x="383" y="2311"/>
                </a:lnTo>
                <a:lnTo>
                  <a:pt x="389" y="2325"/>
                </a:lnTo>
                <a:lnTo>
                  <a:pt x="399" y="2337"/>
                </a:lnTo>
                <a:lnTo>
                  <a:pt x="482" y="2422"/>
                </a:lnTo>
                <a:lnTo>
                  <a:pt x="496" y="2431"/>
                </a:lnTo>
                <a:lnTo>
                  <a:pt x="510" y="2437"/>
                </a:lnTo>
                <a:lnTo>
                  <a:pt x="524" y="2438"/>
                </a:lnTo>
                <a:lnTo>
                  <a:pt x="540" y="2437"/>
                </a:lnTo>
                <a:lnTo>
                  <a:pt x="554" y="2431"/>
                </a:lnTo>
                <a:lnTo>
                  <a:pt x="568" y="2422"/>
                </a:lnTo>
                <a:lnTo>
                  <a:pt x="576" y="2409"/>
                </a:lnTo>
                <a:lnTo>
                  <a:pt x="583" y="2394"/>
                </a:lnTo>
                <a:lnTo>
                  <a:pt x="584" y="2379"/>
                </a:lnTo>
                <a:lnTo>
                  <a:pt x="583" y="2365"/>
                </a:lnTo>
                <a:lnTo>
                  <a:pt x="576" y="2350"/>
                </a:lnTo>
                <a:lnTo>
                  <a:pt x="568" y="2337"/>
                </a:lnTo>
                <a:lnTo>
                  <a:pt x="482" y="2253"/>
                </a:lnTo>
                <a:lnTo>
                  <a:pt x="470" y="2243"/>
                </a:lnTo>
                <a:lnTo>
                  <a:pt x="456" y="2238"/>
                </a:lnTo>
                <a:lnTo>
                  <a:pt x="441" y="2236"/>
                </a:lnTo>
                <a:close/>
                <a:moveTo>
                  <a:pt x="819" y="2079"/>
                </a:moveTo>
                <a:lnTo>
                  <a:pt x="801" y="2082"/>
                </a:lnTo>
                <a:lnTo>
                  <a:pt x="784" y="2091"/>
                </a:lnTo>
                <a:lnTo>
                  <a:pt x="772" y="2103"/>
                </a:lnTo>
                <a:lnTo>
                  <a:pt x="763" y="2120"/>
                </a:lnTo>
                <a:lnTo>
                  <a:pt x="760" y="2138"/>
                </a:lnTo>
                <a:lnTo>
                  <a:pt x="760" y="2258"/>
                </a:lnTo>
                <a:lnTo>
                  <a:pt x="763" y="2276"/>
                </a:lnTo>
                <a:lnTo>
                  <a:pt x="772" y="2293"/>
                </a:lnTo>
                <a:lnTo>
                  <a:pt x="784" y="2305"/>
                </a:lnTo>
                <a:lnTo>
                  <a:pt x="801" y="2314"/>
                </a:lnTo>
                <a:lnTo>
                  <a:pt x="819" y="2317"/>
                </a:lnTo>
                <a:lnTo>
                  <a:pt x="838" y="2314"/>
                </a:lnTo>
                <a:lnTo>
                  <a:pt x="855" y="2305"/>
                </a:lnTo>
                <a:lnTo>
                  <a:pt x="868" y="2293"/>
                </a:lnTo>
                <a:lnTo>
                  <a:pt x="876" y="2276"/>
                </a:lnTo>
                <a:lnTo>
                  <a:pt x="879" y="2258"/>
                </a:lnTo>
                <a:lnTo>
                  <a:pt x="879" y="2138"/>
                </a:lnTo>
                <a:lnTo>
                  <a:pt x="876" y="2120"/>
                </a:lnTo>
                <a:lnTo>
                  <a:pt x="868" y="2103"/>
                </a:lnTo>
                <a:lnTo>
                  <a:pt x="855" y="2091"/>
                </a:lnTo>
                <a:lnTo>
                  <a:pt x="838" y="2082"/>
                </a:lnTo>
                <a:lnTo>
                  <a:pt x="819" y="2079"/>
                </a:lnTo>
                <a:close/>
                <a:moveTo>
                  <a:pt x="2486" y="999"/>
                </a:moveTo>
                <a:lnTo>
                  <a:pt x="2470" y="1000"/>
                </a:lnTo>
                <a:lnTo>
                  <a:pt x="2456" y="1007"/>
                </a:lnTo>
                <a:lnTo>
                  <a:pt x="2444" y="1016"/>
                </a:lnTo>
                <a:lnTo>
                  <a:pt x="2302" y="1157"/>
                </a:lnTo>
                <a:lnTo>
                  <a:pt x="2292" y="1169"/>
                </a:lnTo>
                <a:lnTo>
                  <a:pt x="2287" y="1183"/>
                </a:lnTo>
                <a:lnTo>
                  <a:pt x="2285" y="1199"/>
                </a:lnTo>
                <a:lnTo>
                  <a:pt x="2287" y="1214"/>
                </a:lnTo>
                <a:lnTo>
                  <a:pt x="2292" y="1228"/>
                </a:lnTo>
                <a:lnTo>
                  <a:pt x="2302" y="1241"/>
                </a:lnTo>
                <a:lnTo>
                  <a:pt x="2316" y="1251"/>
                </a:lnTo>
                <a:lnTo>
                  <a:pt x="2330" y="1256"/>
                </a:lnTo>
                <a:lnTo>
                  <a:pt x="2344" y="1258"/>
                </a:lnTo>
                <a:lnTo>
                  <a:pt x="2360" y="1256"/>
                </a:lnTo>
                <a:lnTo>
                  <a:pt x="2374" y="1251"/>
                </a:lnTo>
                <a:lnTo>
                  <a:pt x="2386" y="1241"/>
                </a:lnTo>
                <a:lnTo>
                  <a:pt x="2528" y="1101"/>
                </a:lnTo>
                <a:lnTo>
                  <a:pt x="2538" y="1087"/>
                </a:lnTo>
                <a:lnTo>
                  <a:pt x="2543" y="1073"/>
                </a:lnTo>
                <a:lnTo>
                  <a:pt x="2545" y="1059"/>
                </a:lnTo>
                <a:lnTo>
                  <a:pt x="2543" y="1043"/>
                </a:lnTo>
                <a:lnTo>
                  <a:pt x="2538" y="1029"/>
                </a:lnTo>
                <a:lnTo>
                  <a:pt x="2528" y="1016"/>
                </a:lnTo>
                <a:lnTo>
                  <a:pt x="2514" y="1007"/>
                </a:lnTo>
                <a:lnTo>
                  <a:pt x="2500" y="1000"/>
                </a:lnTo>
                <a:lnTo>
                  <a:pt x="2486" y="999"/>
                </a:lnTo>
                <a:close/>
                <a:moveTo>
                  <a:pt x="2149" y="999"/>
                </a:moveTo>
                <a:lnTo>
                  <a:pt x="2133" y="1000"/>
                </a:lnTo>
                <a:lnTo>
                  <a:pt x="2119" y="1007"/>
                </a:lnTo>
                <a:lnTo>
                  <a:pt x="2107" y="1016"/>
                </a:lnTo>
                <a:lnTo>
                  <a:pt x="1952" y="1171"/>
                </a:lnTo>
                <a:lnTo>
                  <a:pt x="1942" y="1183"/>
                </a:lnTo>
                <a:lnTo>
                  <a:pt x="1937" y="1198"/>
                </a:lnTo>
                <a:lnTo>
                  <a:pt x="1935" y="1213"/>
                </a:lnTo>
                <a:lnTo>
                  <a:pt x="1937" y="1228"/>
                </a:lnTo>
                <a:lnTo>
                  <a:pt x="1942" y="1242"/>
                </a:lnTo>
                <a:lnTo>
                  <a:pt x="1952" y="1255"/>
                </a:lnTo>
                <a:lnTo>
                  <a:pt x="1964" y="1265"/>
                </a:lnTo>
                <a:lnTo>
                  <a:pt x="1979" y="1270"/>
                </a:lnTo>
                <a:lnTo>
                  <a:pt x="1994" y="1273"/>
                </a:lnTo>
                <a:lnTo>
                  <a:pt x="2009" y="1270"/>
                </a:lnTo>
                <a:lnTo>
                  <a:pt x="2023" y="1265"/>
                </a:lnTo>
                <a:lnTo>
                  <a:pt x="2036" y="1255"/>
                </a:lnTo>
                <a:lnTo>
                  <a:pt x="2191" y="1101"/>
                </a:lnTo>
                <a:lnTo>
                  <a:pt x="2201" y="1087"/>
                </a:lnTo>
                <a:lnTo>
                  <a:pt x="2206" y="1073"/>
                </a:lnTo>
                <a:lnTo>
                  <a:pt x="2208" y="1059"/>
                </a:lnTo>
                <a:lnTo>
                  <a:pt x="2206" y="1043"/>
                </a:lnTo>
                <a:lnTo>
                  <a:pt x="2201" y="1029"/>
                </a:lnTo>
                <a:lnTo>
                  <a:pt x="2191" y="1016"/>
                </a:lnTo>
                <a:lnTo>
                  <a:pt x="2179" y="1007"/>
                </a:lnTo>
                <a:lnTo>
                  <a:pt x="2164" y="1000"/>
                </a:lnTo>
                <a:lnTo>
                  <a:pt x="2149" y="999"/>
                </a:lnTo>
                <a:close/>
                <a:moveTo>
                  <a:pt x="2941" y="543"/>
                </a:moveTo>
                <a:lnTo>
                  <a:pt x="2925" y="546"/>
                </a:lnTo>
                <a:lnTo>
                  <a:pt x="2911" y="551"/>
                </a:lnTo>
                <a:lnTo>
                  <a:pt x="2899" y="561"/>
                </a:lnTo>
                <a:lnTo>
                  <a:pt x="2612" y="848"/>
                </a:lnTo>
                <a:lnTo>
                  <a:pt x="2602" y="861"/>
                </a:lnTo>
                <a:lnTo>
                  <a:pt x="2596" y="874"/>
                </a:lnTo>
                <a:lnTo>
                  <a:pt x="2594" y="890"/>
                </a:lnTo>
                <a:lnTo>
                  <a:pt x="2596" y="905"/>
                </a:lnTo>
                <a:lnTo>
                  <a:pt x="2602" y="920"/>
                </a:lnTo>
                <a:lnTo>
                  <a:pt x="2612" y="932"/>
                </a:lnTo>
                <a:lnTo>
                  <a:pt x="2625" y="942"/>
                </a:lnTo>
                <a:lnTo>
                  <a:pt x="2638" y="947"/>
                </a:lnTo>
                <a:lnTo>
                  <a:pt x="2654" y="949"/>
                </a:lnTo>
                <a:lnTo>
                  <a:pt x="2669" y="947"/>
                </a:lnTo>
                <a:lnTo>
                  <a:pt x="2683" y="942"/>
                </a:lnTo>
                <a:lnTo>
                  <a:pt x="2695" y="932"/>
                </a:lnTo>
                <a:lnTo>
                  <a:pt x="2983" y="645"/>
                </a:lnTo>
                <a:lnTo>
                  <a:pt x="2993" y="633"/>
                </a:lnTo>
                <a:lnTo>
                  <a:pt x="2998" y="618"/>
                </a:lnTo>
                <a:lnTo>
                  <a:pt x="3000" y="603"/>
                </a:lnTo>
                <a:lnTo>
                  <a:pt x="2998" y="589"/>
                </a:lnTo>
                <a:lnTo>
                  <a:pt x="2993" y="574"/>
                </a:lnTo>
                <a:lnTo>
                  <a:pt x="2983" y="561"/>
                </a:lnTo>
                <a:lnTo>
                  <a:pt x="2969" y="551"/>
                </a:lnTo>
                <a:lnTo>
                  <a:pt x="2956" y="546"/>
                </a:lnTo>
                <a:lnTo>
                  <a:pt x="2941" y="543"/>
                </a:lnTo>
                <a:close/>
                <a:moveTo>
                  <a:pt x="2676" y="472"/>
                </a:moveTo>
                <a:lnTo>
                  <a:pt x="2661" y="474"/>
                </a:lnTo>
                <a:lnTo>
                  <a:pt x="2647" y="480"/>
                </a:lnTo>
                <a:lnTo>
                  <a:pt x="2634" y="489"/>
                </a:lnTo>
                <a:lnTo>
                  <a:pt x="2241" y="882"/>
                </a:lnTo>
                <a:lnTo>
                  <a:pt x="2231" y="895"/>
                </a:lnTo>
                <a:lnTo>
                  <a:pt x="2225" y="910"/>
                </a:lnTo>
                <a:lnTo>
                  <a:pt x="2223" y="924"/>
                </a:lnTo>
                <a:lnTo>
                  <a:pt x="2225" y="939"/>
                </a:lnTo>
                <a:lnTo>
                  <a:pt x="2231" y="954"/>
                </a:lnTo>
                <a:lnTo>
                  <a:pt x="2241" y="966"/>
                </a:lnTo>
                <a:lnTo>
                  <a:pt x="2254" y="976"/>
                </a:lnTo>
                <a:lnTo>
                  <a:pt x="2267" y="981"/>
                </a:lnTo>
                <a:lnTo>
                  <a:pt x="2282" y="984"/>
                </a:lnTo>
                <a:lnTo>
                  <a:pt x="2298" y="981"/>
                </a:lnTo>
                <a:lnTo>
                  <a:pt x="2312" y="976"/>
                </a:lnTo>
                <a:lnTo>
                  <a:pt x="2324" y="966"/>
                </a:lnTo>
                <a:lnTo>
                  <a:pt x="2719" y="573"/>
                </a:lnTo>
                <a:lnTo>
                  <a:pt x="2728" y="560"/>
                </a:lnTo>
                <a:lnTo>
                  <a:pt x="2734" y="547"/>
                </a:lnTo>
                <a:lnTo>
                  <a:pt x="2735" y="531"/>
                </a:lnTo>
                <a:lnTo>
                  <a:pt x="2734" y="516"/>
                </a:lnTo>
                <a:lnTo>
                  <a:pt x="2728" y="502"/>
                </a:lnTo>
                <a:lnTo>
                  <a:pt x="2719" y="489"/>
                </a:lnTo>
                <a:lnTo>
                  <a:pt x="2705" y="480"/>
                </a:lnTo>
                <a:lnTo>
                  <a:pt x="2691" y="474"/>
                </a:lnTo>
                <a:lnTo>
                  <a:pt x="2676" y="472"/>
                </a:lnTo>
                <a:close/>
                <a:moveTo>
                  <a:pt x="3145" y="339"/>
                </a:moveTo>
                <a:lnTo>
                  <a:pt x="3129" y="342"/>
                </a:lnTo>
                <a:lnTo>
                  <a:pt x="3116" y="347"/>
                </a:lnTo>
                <a:lnTo>
                  <a:pt x="3103" y="357"/>
                </a:lnTo>
                <a:lnTo>
                  <a:pt x="3032" y="428"/>
                </a:lnTo>
                <a:lnTo>
                  <a:pt x="3022" y="441"/>
                </a:lnTo>
                <a:lnTo>
                  <a:pt x="3017" y="455"/>
                </a:lnTo>
                <a:lnTo>
                  <a:pt x="3015" y="470"/>
                </a:lnTo>
                <a:lnTo>
                  <a:pt x="3017" y="485"/>
                </a:lnTo>
                <a:lnTo>
                  <a:pt x="3022" y="499"/>
                </a:lnTo>
                <a:lnTo>
                  <a:pt x="3032" y="512"/>
                </a:lnTo>
                <a:lnTo>
                  <a:pt x="3044" y="521"/>
                </a:lnTo>
                <a:lnTo>
                  <a:pt x="3059" y="527"/>
                </a:lnTo>
                <a:lnTo>
                  <a:pt x="3074" y="529"/>
                </a:lnTo>
                <a:lnTo>
                  <a:pt x="3090" y="527"/>
                </a:lnTo>
                <a:lnTo>
                  <a:pt x="3104" y="521"/>
                </a:lnTo>
                <a:lnTo>
                  <a:pt x="3116" y="512"/>
                </a:lnTo>
                <a:lnTo>
                  <a:pt x="3187" y="441"/>
                </a:lnTo>
                <a:lnTo>
                  <a:pt x="3197" y="429"/>
                </a:lnTo>
                <a:lnTo>
                  <a:pt x="3202" y="414"/>
                </a:lnTo>
                <a:lnTo>
                  <a:pt x="3205" y="399"/>
                </a:lnTo>
                <a:lnTo>
                  <a:pt x="3202" y="384"/>
                </a:lnTo>
                <a:lnTo>
                  <a:pt x="3197" y="369"/>
                </a:lnTo>
                <a:lnTo>
                  <a:pt x="3187" y="357"/>
                </a:lnTo>
                <a:lnTo>
                  <a:pt x="3175" y="347"/>
                </a:lnTo>
                <a:lnTo>
                  <a:pt x="3160" y="342"/>
                </a:lnTo>
                <a:lnTo>
                  <a:pt x="3145" y="339"/>
                </a:lnTo>
                <a:close/>
                <a:moveTo>
                  <a:pt x="2964" y="184"/>
                </a:moveTo>
                <a:lnTo>
                  <a:pt x="2949" y="186"/>
                </a:lnTo>
                <a:lnTo>
                  <a:pt x="2935" y="192"/>
                </a:lnTo>
                <a:lnTo>
                  <a:pt x="2922" y="202"/>
                </a:lnTo>
                <a:lnTo>
                  <a:pt x="2784" y="339"/>
                </a:lnTo>
                <a:lnTo>
                  <a:pt x="2774" y="353"/>
                </a:lnTo>
                <a:lnTo>
                  <a:pt x="2768" y="367"/>
                </a:lnTo>
                <a:lnTo>
                  <a:pt x="2766" y="382"/>
                </a:lnTo>
                <a:lnTo>
                  <a:pt x="2768" y="397"/>
                </a:lnTo>
                <a:lnTo>
                  <a:pt x="2774" y="411"/>
                </a:lnTo>
                <a:lnTo>
                  <a:pt x="2784" y="424"/>
                </a:lnTo>
                <a:lnTo>
                  <a:pt x="2796" y="433"/>
                </a:lnTo>
                <a:lnTo>
                  <a:pt x="2810" y="440"/>
                </a:lnTo>
                <a:lnTo>
                  <a:pt x="2826" y="442"/>
                </a:lnTo>
                <a:lnTo>
                  <a:pt x="2841" y="440"/>
                </a:lnTo>
                <a:lnTo>
                  <a:pt x="2856" y="433"/>
                </a:lnTo>
                <a:lnTo>
                  <a:pt x="2868" y="424"/>
                </a:lnTo>
                <a:lnTo>
                  <a:pt x="3007" y="285"/>
                </a:lnTo>
                <a:lnTo>
                  <a:pt x="3016" y="273"/>
                </a:lnTo>
                <a:lnTo>
                  <a:pt x="3022" y="259"/>
                </a:lnTo>
                <a:lnTo>
                  <a:pt x="3023" y="243"/>
                </a:lnTo>
                <a:lnTo>
                  <a:pt x="3022" y="228"/>
                </a:lnTo>
                <a:lnTo>
                  <a:pt x="3016" y="214"/>
                </a:lnTo>
                <a:lnTo>
                  <a:pt x="3007" y="202"/>
                </a:lnTo>
                <a:lnTo>
                  <a:pt x="2994" y="192"/>
                </a:lnTo>
                <a:lnTo>
                  <a:pt x="2979" y="186"/>
                </a:lnTo>
                <a:lnTo>
                  <a:pt x="2964" y="184"/>
                </a:lnTo>
                <a:close/>
                <a:moveTo>
                  <a:pt x="2980" y="0"/>
                </a:moveTo>
                <a:lnTo>
                  <a:pt x="3010" y="1"/>
                </a:lnTo>
                <a:lnTo>
                  <a:pt x="3040" y="7"/>
                </a:lnTo>
                <a:lnTo>
                  <a:pt x="3068" y="16"/>
                </a:lnTo>
                <a:lnTo>
                  <a:pt x="3095" y="27"/>
                </a:lnTo>
                <a:lnTo>
                  <a:pt x="3121" y="41"/>
                </a:lnTo>
                <a:lnTo>
                  <a:pt x="3145" y="55"/>
                </a:lnTo>
                <a:lnTo>
                  <a:pt x="3167" y="69"/>
                </a:lnTo>
                <a:lnTo>
                  <a:pt x="3187" y="84"/>
                </a:lnTo>
                <a:lnTo>
                  <a:pt x="3205" y="98"/>
                </a:lnTo>
                <a:lnTo>
                  <a:pt x="3219" y="111"/>
                </a:lnTo>
                <a:lnTo>
                  <a:pt x="3231" y="121"/>
                </a:lnTo>
                <a:lnTo>
                  <a:pt x="3239" y="130"/>
                </a:lnTo>
                <a:lnTo>
                  <a:pt x="3243" y="134"/>
                </a:lnTo>
                <a:lnTo>
                  <a:pt x="3277" y="172"/>
                </a:lnTo>
                <a:lnTo>
                  <a:pt x="3305" y="208"/>
                </a:lnTo>
                <a:lnTo>
                  <a:pt x="3327" y="242"/>
                </a:lnTo>
                <a:lnTo>
                  <a:pt x="3345" y="275"/>
                </a:lnTo>
                <a:lnTo>
                  <a:pt x="3357" y="305"/>
                </a:lnTo>
                <a:lnTo>
                  <a:pt x="3366" y="332"/>
                </a:lnTo>
                <a:lnTo>
                  <a:pt x="3371" y="355"/>
                </a:lnTo>
                <a:lnTo>
                  <a:pt x="3375" y="373"/>
                </a:lnTo>
                <a:lnTo>
                  <a:pt x="3377" y="386"/>
                </a:lnTo>
                <a:lnTo>
                  <a:pt x="3377" y="392"/>
                </a:lnTo>
                <a:lnTo>
                  <a:pt x="3369" y="424"/>
                </a:lnTo>
                <a:lnTo>
                  <a:pt x="3314" y="519"/>
                </a:lnTo>
                <a:lnTo>
                  <a:pt x="3256" y="610"/>
                </a:lnTo>
                <a:lnTo>
                  <a:pt x="3198" y="696"/>
                </a:lnTo>
                <a:lnTo>
                  <a:pt x="3139" y="775"/>
                </a:lnTo>
                <a:lnTo>
                  <a:pt x="3080" y="851"/>
                </a:lnTo>
                <a:lnTo>
                  <a:pt x="3020" y="922"/>
                </a:lnTo>
                <a:lnTo>
                  <a:pt x="2962" y="988"/>
                </a:lnTo>
                <a:lnTo>
                  <a:pt x="2903" y="1050"/>
                </a:lnTo>
                <a:lnTo>
                  <a:pt x="2846" y="1108"/>
                </a:lnTo>
                <a:lnTo>
                  <a:pt x="2788" y="1161"/>
                </a:lnTo>
                <a:lnTo>
                  <a:pt x="2733" y="1210"/>
                </a:lnTo>
                <a:lnTo>
                  <a:pt x="2680" y="1255"/>
                </a:lnTo>
                <a:lnTo>
                  <a:pt x="2628" y="1296"/>
                </a:lnTo>
                <a:lnTo>
                  <a:pt x="2580" y="1333"/>
                </a:lnTo>
                <a:lnTo>
                  <a:pt x="2532" y="1367"/>
                </a:lnTo>
                <a:lnTo>
                  <a:pt x="2488" y="1397"/>
                </a:lnTo>
                <a:lnTo>
                  <a:pt x="2447" y="1424"/>
                </a:lnTo>
                <a:lnTo>
                  <a:pt x="2409" y="1447"/>
                </a:lnTo>
                <a:lnTo>
                  <a:pt x="2376" y="1467"/>
                </a:lnTo>
                <a:lnTo>
                  <a:pt x="2347" y="1483"/>
                </a:lnTo>
                <a:lnTo>
                  <a:pt x="2320" y="1498"/>
                </a:lnTo>
                <a:lnTo>
                  <a:pt x="2299" y="1508"/>
                </a:lnTo>
                <a:lnTo>
                  <a:pt x="2282" y="1516"/>
                </a:lnTo>
                <a:lnTo>
                  <a:pt x="2271" y="1521"/>
                </a:lnTo>
                <a:lnTo>
                  <a:pt x="2266" y="1524"/>
                </a:lnTo>
                <a:lnTo>
                  <a:pt x="2255" y="1528"/>
                </a:lnTo>
                <a:lnTo>
                  <a:pt x="2239" y="1528"/>
                </a:lnTo>
                <a:lnTo>
                  <a:pt x="2203" y="1525"/>
                </a:lnTo>
                <a:lnTo>
                  <a:pt x="2169" y="1516"/>
                </a:lnTo>
                <a:lnTo>
                  <a:pt x="2134" y="1504"/>
                </a:lnTo>
                <a:lnTo>
                  <a:pt x="2104" y="1489"/>
                </a:lnTo>
                <a:lnTo>
                  <a:pt x="2074" y="1471"/>
                </a:lnTo>
                <a:lnTo>
                  <a:pt x="2048" y="1452"/>
                </a:lnTo>
                <a:lnTo>
                  <a:pt x="1423" y="2076"/>
                </a:lnTo>
                <a:lnTo>
                  <a:pt x="1472" y="2129"/>
                </a:lnTo>
                <a:lnTo>
                  <a:pt x="1515" y="2185"/>
                </a:lnTo>
                <a:lnTo>
                  <a:pt x="1553" y="2244"/>
                </a:lnTo>
                <a:lnTo>
                  <a:pt x="1586" y="2307"/>
                </a:lnTo>
                <a:lnTo>
                  <a:pt x="1614" y="2373"/>
                </a:lnTo>
                <a:lnTo>
                  <a:pt x="1636" y="2442"/>
                </a:lnTo>
                <a:lnTo>
                  <a:pt x="1652" y="2514"/>
                </a:lnTo>
                <a:lnTo>
                  <a:pt x="1662" y="2586"/>
                </a:lnTo>
                <a:lnTo>
                  <a:pt x="1665" y="2661"/>
                </a:lnTo>
                <a:lnTo>
                  <a:pt x="1662" y="2737"/>
                </a:lnTo>
                <a:lnTo>
                  <a:pt x="1652" y="2811"/>
                </a:lnTo>
                <a:lnTo>
                  <a:pt x="1635" y="2883"/>
                </a:lnTo>
                <a:lnTo>
                  <a:pt x="1613" y="2951"/>
                </a:lnTo>
                <a:lnTo>
                  <a:pt x="1586" y="3018"/>
                </a:lnTo>
                <a:lnTo>
                  <a:pt x="1551" y="3082"/>
                </a:lnTo>
                <a:lnTo>
                  <a:pt x="1513" y="3141"/>
                </a:lnTo>
                <a:lnTo>
                  <a:pt x="1470" y="3197"/>
                </a:lnTo>
                <a:lnTo>
                  <a:pt x="1421" y="3249"/>
                </a:lnTo>
                <a:lnTo>
                  <a:pt x="1369" y="3298"/>
                </a:lnTo>
                <a:lnTo>
                  <a:pt x="1313" y="3341"/>
                </a:lnTo>
                <a:lnTo>
                  <a:pt x="1253" y="3379"/>
                </a:lnTo>
                <a:lnTo>
                  <a:pt x="1189" y="3414"/>
                </a:lnTo>
                <a:lnTo>
                  <a:pt x="1123" y="3441"/>
                </a:lnTo>
                <a:lnTo>
                  <a:pt x="1054" y="3464"/>
                </a:lnTo>
                <a:lnTo>
                  <a:pt x="983" y="3480"/>
                </a:lnTo>
                <a:lnTo>
                  <a:pt x="909" y="3490"/>
                </a:lnTo>
                <a:lnTo>
                  <a:pt x="833" y="3494"/>
                </a:lnTo>
                <a:lnTo>
                  <a:pt x="757" y="3490"/>
                </a:lnTo>
                <a:lnTo>
                  <a:pt x="683" y="3480"/>
                </a:lnTo>
                <a:lnTo>
                  <a:pt x="612" y="3464"/>
                </a:lnTo>
                <a:lnTo>
                  <a:pt x="542" y="3441"/>
                </a:lnTo>
                <a:lnTo>
                  <a:pt x="476" y="3414"/>
                </a:lnTo>
                <a:lnTo>
                  <a:pt x="413" y="3379"/>
                </a:lnTo>
                <a:lnTo>
                  <a:pt x="353" y="3341"/>
                </a:lnTo>
                <a:lnTo>
                  <a:pt x="297" y="3298"/>
                </a:lnTo>
                <a:lnTo>
                  <a:pt x="244" y="3249"/>
                </a:lnTo>
                <a:lnTo>
                  <a:pt x="196" y="3197"/>
                </a:lnTo>
                <a:lnTo>
                  <a:pt x="152" y="3141"/>
                </a:lnTo>
                <a:lnTo>
                  <a:pt x="114" y="3082"/>
                </a:lnTo>
                <a:lnTo>
                  <a:pt x="81" y="3018"/>
                </a:lnTo>
                <a:lnTo>
                  <a:pt x="52" y="2951"/>
                </a:lnTo>
                <a:lnTo>
                  <a:pt x="30" y="2883"/>
                </a:lnTo>
                <a:lnTo>
                  <a:pt x="13" y="2811"/>
                </a:lnTo>
                <a:lnTo>
                  <a:pt x="3" y="2737"/>
                </a:lnTo>
                <a:lnTo>
                  <a:pt x="0" y="2661"/>
                </a:lnTo>
                <a:lnTo>
                  <a:pt x="3" y="2586"/>
                </a:lnTo>
                <a:lnTo>
                  <a:pt x="13" y="2512"/>
                </a:lnTo>
                <a:lnTo>
                  <a:pt x="30" y="2441"/>
                </a:lnTo>
                <a:lnTo>
                  <a:pt x="52" y="2371"/>
                </a:lnTo>
                <a:lnTo>
                  <a:pt x="81" y="2305"/>
                </a:lnTo>
                <a:lnTo>
                  <a:pt x="114" y="2242"/>
                </a:lnTo>
                <a:lnTo>
                  <a:pt x="152" y="2183"/>
                </a:lnTo>
                <a:lnTo>
                  <a:pt x="196" y="2126"/>
                </a:lnTo>
                <a:lnTo>
                  <a:pt x="244" y="2073"/>
                </a:lnTo>
                <a:lnTo>
                  <a:pt x="297" y="2026"/>
                </a:lnTo>
                <a:lnTo>
                  <a:pt x="353" y="1982"/>
                </a:lnTo>
                <a:lnTo>
                  <a:pt x="413" y="1943"/>
                </a:lnTo>
                <a:lnTo>
                  <a:pt x="476" y="1910"/>
                </a:lnTo>
                <a:lnTo>
                  <a:pt x="542" y="1881"/>
                </a:lnTo>
                <a:lnTo>
                  <a:pt x="612" y="1859"/>
                </a:lnTo>
                <a:lnTo>
                  <a:pt x="683" y="1843"/>
                </a:lnTo>
                <a:lnTo>
                  <a:pt x="757" y="1833"/>
                </a:lnTo>
                <a:lnTo>
                  <a:pt x="833" y="1830"/>
                </a:lnTo>
                <a:lnTo>
                  <a:pt x="902" y="1833"/>
                </a:lnTo>
                <a:lnTo>
                  <a:pt x="971" y="1842"/>
                </a:lnTo>
                <a:lnTo>
                  <a:pt x="1037" y="1855"/>
                </a:lnTo>
                <a:lnTo>
                  <a:pt x="1101" y="1875"/>
                </a:lnTo>
                <a:lnTo>
                  <a:pt x="1164" y="1899"/>
                </a:lnTo>
                <a:lnTo>
                  <a:pt x="1222" y="1928"/>
                </a:lnTo>
                <a:lnTo>
                  <a:pt x="1280" y="1961"/>
                </a:lnTo>
                <a:lnTo>
                  <a:pt x="1334" y="1998"/>
                </a:lnTo>
                <a:lnTo>
                  <a:pt x="1960" y="1372"/>
                </a:lnTo>
                <a:lnTo>
                  <a:pt x="1929" y="1333"/>
                </a:lnTo>
                <a:lnTo>
                  <a:pt x="1904" y="1297"/>
                </a:lnTo>
                <a:lnTo>
                  <a:pt x="1884" y="1262"/>
                </a:lnTo>
                <a:lnTo>
                  <a:pt x="1869" y="1230"/>
                </a:lnTo>
                <a:lnTo>
                  <a:pt x="1860" y="1201"/>
                </a:lnTo>
                <a:lnTo>
                  <a:pt x="1853" y="1177"/>
                </a:lnTo>
                <a:lnTo>
                  <a:pt x="1848" y="1157"/>
                </a:lnTo>
                <a:lnTo>
                  <a:pt x="1846" y="1142"/>
                </a:lnTo>
                <a:lnTo>
                  <a:pt x="1846" y="1136"/>
                </a:lnTo>
                <a:lnTo>
                  <a:pt x="1845" y="1118"/>
                </a:lnTo>
                <a:lnTo>
                  <a:pt x="1854" y="1104"/>
                </a:lnTo>
                <a:lnTo>
                  <a:pt x="1910" y="1008"/>
                </a:lnTo>
                <a:lnTo>
                  <a:pt x="1967" y="917"/>
                </a:lnTo>
                <a:lnTo>
                  <a:pt x="2025" y="832"/>
                </a:lnTo>
                <a:lnTo>
                  <a:pt x="2085" y="752"/>
                </a:lnTo>
                <a:lnTo>
                  <a:pt x="2143" y="677"/>
                </a:lnTo>
                <a:lnTo>
                  <a:pt x="2203" y="605"/>
                </a:lnTo>
                <a:lnTo>
                  <a:pt x="2261" y="539"/>
                </a:lnTo>
                <a:lnTo>
                  <a:pt x="2320" y="477"/>
                </a:lnTo>
                <a:lnTo>
                  <a:pt x="2377" y="420"/>
                </a:lnTo>
                <a:lnTo>
                  <a:pt x="2435" y="367"/>
                </a:lnTo>
                <a:lnTo>
                  <a:pt x="2490" y="317"/>
                </a:lnTo>
                <a:lnTo>
                  <a:pt x="2543" y="272"/>
                </a:lnTo>
                <a:lnTo>
                  <a:pt x="2595" y="231"/>
                </a:lnTo>
                <a:lnTo>
                  <a:pt x="2644" y="194"/>
                </a:lnTo>
                <a:lnTo>
                  <a:pt x="2691" y="161"/>
                </a:lnTo>
                <a:lnTo>
                  <a:pt x="2735" y="131"/>
                </a:lnTo>
                <a:lnTo>
                  <a:pt x="2776" y="104"/>
                </a:lnTo>
                <a:lnTo>
                  <a:pt x="2814" y="81"/>
                </a:lnTo>
                <a:lnTo>
                  <a:pt x="2847" y="61"/>
                </a:lnTo>
                <a:lnTo>
                  <a:pt x="2878" y="44"/>
                </a:lnTo>
                <a:lnTo>
                  <a:pt x="2903" y="31"/>
                </a:lnTo>
                <a:lnTo>
                  <a:pt x="2924" y="20"/>
                </a:lnTo>
                <a:lnTo>
                  <a:pt x="2941" y="12"/>
                </a:lnTo>
                <a:lnTo>
                  <a:pt x="2952" y="6"/>
                </a:lnTo>
                <a:lnTo>
                  <a:pt x="2957" y="4"/>
                </a:lnTo>
                <a:lnTo>
                  <a:pt x="2968" y="0"/>
                </a:lnTo>
                <a:lnTo>
                  <a:pt x="29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88" name="Group 771"/>
          <p:cNvGrpSpPr/>
          <p:nvPr/>
        </p:nvGrpSpPr>
        <p:grpSpPr>
          <a:xfrm>
            <a:off x="9426374" y="3624943"/>
            <a:ext cx="390525" cy="547688"/>
            <a:chOff x="6370638" y="5003800"/>
            <a:chExt cx="390525" cy="547688"/>
          </a:xfrm>
          <a:solidFill>
            <a:srgbClr val="000000"/>
          </a:solidFill>
        </p:grpSpPr>
        <p:sp>
          <p:nvSpPr>
            <p:cNvPr id="589" name="Freeform 144"/>
            <p:cNvSpPr>
              <a:spLocks/>
            </p:cNvSpPr>
            <p:nvPr/>
          </p:nvSpPr>
          <p:spPr bwMode="auto">
            <a:xfrm>
              <a:off x="6469063" y="5532438"/>
              <a:ext cx="198438" cy="19050"/>
            </a:xfrm>
            <a:custGeom>
              <a:avLst/>
              <a:gdLst>
                <a:gd name="T0" fmla="*/ 60 w 1246"/>
                <a:gd name="T1" fmla="*/ 0 h 120"/>
                <a:gd name="T2" fmla="*/ 1187 w 1246"/>
                <a:gd name="T3" fmla="*/ 0 h 120"/>
                <a:gd name="T4" fmla="*/ 1206 w 1246"/>
                <a:gd name="T5" fmla="*/ 2 h 120"/>
                <a:gd name="T6" fmla="*/ 1221 w 1246"/>
                <a:gd name="T7" fmla="*/ 11 h 120"/>
                <a:gd name="T8" fmla="*/ 1234 w 1246"/>
                <a:gd name="T9" fmla="*/ 24 h 120"/>
                <a:gd name="T10" fmla="*/ 1243 w 1246"/>
                <a:gd name="T11" fmla="*/ 41 h 120"/>
                <a:gd name="T12" fmla="*/ 1246 w 1246"/>
                <a:gd name="T13" fmla="*/ 60 h 120"/>
                <a:gd name="T14" fmla="*/ 1243 w 1246"/>
                <a:gd name="T15" fmla="*/ 78 h 120"/>
                <a:gd name="T16" fmla="*/ 1234 w 1246"/>
                <a:gd name="T17" fmla="*/ 96 h 120"/>
                <a:gd name="T18" fmla="*/ 1221 w 1246"/>
                <a:gd name="T19" fmla="*/ 108 h 120"/>
                <a:gd name="T20" fmla="*/ 1206 w 1246"/>
                <a:gd name="T21" fmla="*/ 117 h 120"/>
                <a:gd name="T22" fmla="*/ 1187 w 1246"/>
                <a:gd name="T23" fmla="*/ 120 h 120"/>
                <a:gd name="T24" fmla="*/ 60 w 1246"/>
                <a:gd name="T25" fmla="*/ 120 h 120"/>
                <a:gd name="T26" fmla="*/ 41 w 1246"/>
                <a:gd name="T27" fmla="*/ 117 h 120"/>
                <a:gd name="T28" fmla="*/ 24 w 1246"/>
                <a:gd name="T29" fmla="*/ 108 h 120"/>
                <a:gd name="T30" fmla="*/ 12 w 1246"/>
                <a:gd name="T31" fmla="*/ 96 h 120"/>
                <a:gd name="T32" fmla="*/ 3 w 1246"/>
                <a:gd name="T33" fmla="*/ 78 h 120"/>
                <a:gd name="T34" fmla="*/ 0 w 1246"/>
                <a:gd name="T35" fmla="*/ 60 h 120"/>
                <a:gd name="T36" fmla="*/ 3 w 1246"/>
                <a:gd name="T37" fmla="*/ 41 h 120"/>
                <a:gd name="T38" fmla="*/ 12 w 1246"/>
                <a:gd name="T39" fmla="*/ 24 h 120"/>
                <a:gd name="T40" fmla="*/ 24 w 1246"/>
                <a:gd name="T41" fmla="*/ 11 h 120"/>
                <a:gd name="T42" fmla="*/ 41 w 1246"/>
                <a:gd name="T43" fmla="*/ 2 h 120"/>
                <a:gd name="T44" fmla="*/ 60 w 1246"/>
                <a:gd name="T4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6" h="120">
                  <a:moveTo>
                    <a:pt x="60" y="0"/>
                  </a:moveTo>
                  <a:lnTo>
                    <a:pt x="1187" y="0"/>
                  </a:lnTo>
                  <a:lnTo>
                    <a:pt x="1206" y="2"/>
                  </a:lnTo>
                  <a:lnTo>
                    <a:pt x="1221" y="11"/>
                  </a:lnTo>
                  <a:lnTo>
                    <a:pt x="1234" y="24"/>
                  </a:lnTo>
                  <a:lnTo>
                    <a:pt x="1243" y="41"/>
                  </a:lnTo>
                  <a:lnTo>
                    <a:pt x="1246" y="60"/>
                  </a:lnTo>
                  <a:lnTo>
                    <a:pt x="1243" y="78"/>
                  </a:lnTo>
                  <a:lnTo>
                    <a:pt x="1234" y="96"/>
                  </a:lnTo>
                  <a:lnTo>
                    <a:pt x="1221" y="108"/>
                  </a:lnTo>
                  <a:lnTo>
                    <a:pt x="1206" y="117"/>
                  </a:lnTo>
                  <a:lnTo>
                    <a:pt x="1187" y="120"/>
                  </a:lnTo>
                  <a:lnTo>
                    <a:pt x="60" y="120"/>
                  </a:lnTo>
                  <a:lnTo>
                    <a:pt x="41" y="117"/>
                  </a:lnTo>
                  <a:lnTo>
                    <a:pt x="24" y="108"/>
                  </a:lnTo>
                  <a:lnTo>
                    <a:pt x="12" y="96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145"/>
            <p:cNvSpPr>
              <a:spLocks/>
            </p:cNvSpPr>
            <p:nvPr/>
          </p:nvSpPr>
          <p:spPr bwMode="auto">
            <a:xfrm>
              <a:off x="6370638" y="5003800"/>
              <a:ext cx="390525" cy="250825"/>
            </a:xfrm>
            <a:custGeom>
              <a:avLst/>
              <a:gdLst>
                <a:gd name="T0" fmla="*/ 2448 w 2464"/>
                <a:gd name="T1" fmla="*/ 19 h 1581"/>
                <a:gd name="T2" fmla="*/ 2456 w 2464"/>
                <a:gd name="T3" fmla="*/ 90 h 1581"/>
                <a:gd name="T4" fmla="*/ 1948 w 2464"/>
                <a:gd name="T5" fmla="*/ 171 h 1581"/>
                <a:gd name="T6" fmla="*/ 2075 w 2464"/>
                <a:gd name="T7" fmla="*/ 286 h 1581"/>
                <a:gd name="T8" fmla="*/ 2192 w 2464"/>
                <a:gd name="T9" fmla="*/ 471 h 1581"/>
                <a:gd name="T10" fmla="*/ 2221 w 2464"/>
                <a:gd name="T11" fmla="*/ 643 h 1581"/>
                <a:gd name="T12" fmla="*/ 2008 w 2464"/>
                <a:gd name="T13" fmla="*/ 598 h 1581"/>
                <a:gd name="T14" fmla="*/ 1806 w 2464"/>
                <a:gd name="T15" fmla="*/ 622 h 1581"/>
                <a:gd name="T16" fmla="*/ 1634 w 2464"/>
                <a:gd name="T17" fmla="*/ 728 h 1581"/>
                <a:gd name="T18" fmla="*/ 1586 w 2464"/>
                <a:gd name="T19" fmla="*/ 811 h 1581"/>
                <a:gd name="T20" fmla="*/ 1620 w 2464"/>
                <a:gd name="T21" fmla="*/ 860 h 1581"/>
                <a:gd name="T22" fmla="*/ 1679 w 2464"/>
                <a:gd name="T23" fmla="*/ 854 h 1581"/>
                <a:gd name="T24" fmla="*/ 1787 w 2464"/>
                <a:gd name="T25" fmla="*/ 762 h 1581"/>
                <a:gd name="T26" fmla="*/ 1949 w 2464"/>
                <a:gd name="T27" fmla="*/ 716 h 1581"/>
                <a:gd name="T28" fmla="*/ 2351 w 2464"/>
                <a:gd name="T29" fmla="*/ 797 h 1581"/>
                <a:gd name="T30" fmla="*/ 2428 w 2464"/>
                <a:gd name="T31" fmla="*/ 980 h 1581"/>
                <a:gd name="T32" fmla="*/ 2425 w 2464"/>
                <a:gd name="T33" fmla="*/ 1196 h 1581"/>
                <a:gd name="T34" fmla="*/ 2330 w 2464"/>
                <a:gd name="T35" fmla="*/ 1394 h 1581"/>
                <a:gd name="T36" fmla="*/ 2161 w 2464"/>
                <a:gd name="T37" fmla="*/ 1530 h 1581"/>
                <a:gd name="T38" fmla="*/ 1945 w 2464"/>
                <a:gd name="T39" fmla="*/ 1581 h 1581"/>
                <a:gd name="T40" fmla="*/ 1738 w 2464"/>
                <a:gd name="T41" fmla="*/ 1536 h 1581"/>
                <a:gd name="T42" fmla="*/ 1574 w 2464"/>
                <a:gd name="T43" fmla="*/ 1413 h 1581"/>
                <a:gd name="T44" fmla="*/ 1445 w 2464"/>
                <a:gd name="T45" fmla="*/ 1305 h 1581"/>
                <a:gd name="T46" fmla="*/ 1246 w 2464"/>
                <a:gd name="T47" fmla="*/ 1358 h 1581"/>
                <a:gd name="T48" fmla="*/ 1041 w 2464"/>
                <a:gd name="T49" fmla="*/ 1326 h 1581"/>
                <a:gd name="T50" fmla="*/ 897 w 2464"/>
                <a:gd name="T51" fmla="*/ 1371 h 1581"/>
                <a:gd name="T52" fmla="*/ 746 w 2464"/>
                <a:gd name="T53" fmla="*/ 1512 h 1581"/>
                <a:gd name="T54" fmla="*/ 549 w 2464"/>
                <a:gd name="T55" fmla="*/ 1579 h 1581"/>
                <a:gd name="T56" fmla="*/ 328 w 2464"/>
                <a:gd name="T57" fmla="*/ 1552 h 1581"/>
                <a:gd name="T58" fmla="*/ 146 w 2464"/>
                <a:gd name="T59" fmla="*/ 1434 h 1581"/>
                <a:gd name="T60" fmla="*/ 30 w 2464"/>
                <a:gd name="T61" fmla="*/ 1249 h 1581"/>
                <a:gd name="T62" fmla="*/ 3 w 2464"/>
                <a:gd name="T63" fmla="*/ 1031 h 1581"/>
                <a:gd name="T64" fmla="*/ 58 w 2464"/>
                <a:gd name="T65" fmla="*/ 845 h 1581"/>
                <a:gd name="T66" fmla="*/ 179 w 2464"/>
                <a:gd name="T67" fmla="*/ 695 h 1581"/>
                <a:gd name="T68" fmla="*/ 252 w 2464"/>
                <a:gd name="T69" fmla="*/ 802 h 1581"/>
                <a:gd name="T70" fmla="*/ 357 w 2464"/>
                <a:gd name="T71" fmla="*/ 957 h 1581"/>
                <a:gd name="T72" fmla="*/ 430 w 2464"/>
                <a:gd name="T73" fmla="*/ 1002 h 1581"/>
                <a:gd name="T74" fmla="*/ 483 w 2464"/>
                <a:gd name="T75" fmla="*/ 967 h 1581"/>
                <a:gd name="T76" fmla="*/ 477 w 2464"/>
                <a:gd name="T77" fmla="*/ 907 h 1581"/>
                <a:gd name="T78" fmla="*/ 379 w 2464"/>
                <a:gd name="T79" fmla="*/ 791 h 1581"/>
                <a:gd name="T80" fmla="*/ 335 w 2464"/>
                <a:gd name="T81" fmla="*/ 619 h 1581"/>
                <a:gd name="T82" fmla="*/ 454 w 2464"/>
                <a:gd name="T83" fmla="*/ 214 h 1581"/>
                <a:gd name="T84" fmla="*/ 657 w 2464"/>
                <a:gd name="T85" fmla="*/ 142 h 1581"/>
                <a:gd name="T86" fmla="*/ 859 w 2464"/>
                <a:gd name="T87" fmla="*/ 162 h 1581"/>
                <a:gd name="T88" fmla="*/ 1029 w 2464"/>
                <a:gd name="T89" fmla="*/ 256 h 1581"/>
                <a:gd name="T90" fmla="*/ 1055 w 2464"/>
                <a:gd name="T91" fmla="*/ 701 h 1581"/>
                <a:gd name="T92" fmla="*/ 998 w 2464"/>
                <a:gd name="T93" fmla="*/ 830 h 1581"/>
                <a:gd name="T94" fmla="*/ 1009 w 2464"/>
                <a:gd name="T95" fmla="*/ 889 h 1581"/>
                <a:gd name="T96" fmla="*/ 1068 w 2464"/>
                <a:gd name="T97" fmla="*/ 908 h 1581"/>
                <a:gd name="T98" fmla="*/ 1127 w 2464"/>
                <a:gd name="T99" fmla="*/ 843 h 1581"/>
                <a:gd name="T100" fmla="*/ 1181 w 2464"/>
                <a:gd name="T101" fmla="*/ 665 h 1581"/>
                <a:gd name="T102" fmla="*/ 1269 w 2464"/>
                <a:gd name="T103" fmla="*/ 362 h 1581"/>
                <a:gd name="T104" fmla="*/ 1409 w 2464"/>
                <a:gd name="T105" fmla="*/ 256 h 1581"/>
                <a:gd name="T106" fmla="*/ 1579 w 2464"/>
                <a:gd name="T107" fmla="*/ 161 h 1581"/>
                <a:gd name="T108" fmla="*/ 1780 w 2464"/>
                <a:gd name="T109" fmla="*/ 142 h 1581"/>
                <a:gd name="T110" fmla="*/ 1862 w 2464"/>
                <a:gd name="T111" fmla="*/ 70 h 1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64" h="1581">
                  <a:moveTo>
                    <a:pt x="2399" y="0"/>
                  </a:moveTo>
                  <a:lnTo>
                    <a:pt x="2418" y="1"/>
                  </a:lnTo>
                  <a:lnTo>
                    <a:pt x="2434" y="8"/>
                  </a:lnTo>
                  <a:lnTo>
                    <a:pt x="2448" y="19"/>
                  </a:lnTo>
                  <a:lnTo>
                    <a:pt x="2459" y="35"/>
                  </a:lnTo>
                  <a:lnTo>
                    <a:pt x="2464" y="53"/>
                  </a:lnTo>
                  <a:lnTo>
                    <a:pt x="2463" y="72"/>
                  </a:lnTo>
                  <a:lnTo>
                    <a:pt x="2456" y="90"/>
                  </a:lnTo>
                  <a:lnTo>
                    <a:pt x="2445" y="105"/>
                  </a:lnTo>
                  <a:lnTo>
                    <a:pt x="2429" y="114"/>
                  </a:lnTo>
                  <a:lnTo>
                    <a:pt x="2411" y="120"/>
                  </a:lnTo>
                  <a:lnTo>
                    <a:pt x="1948" y="171"/>
                  </a:lnTo>
                  <a:lnTo>
                    <a:pt x="1944" y="191"/>
                  </a:lnTo>
                  <a:lnTo>
                    <a:pt x="1991" y="218"/>
                  </a:lnTo>
                  <a:lnTo>
                    <a:pt x="2035" y="250"/>
                  </a:lnTo>
                  <a:lnTo>
                    <a:pt x="2075" y="286"/>
                  </a:lnTo>
                  <a:lnTo>
                    <a:pt x="2111" y="327"/>
                  </a:lnTo>
                  <a:lnTo>
                    <a:pt x="2144" y="372"/>
                  </a:lnTo>
                  <a:lnTo>
                    <a:pt x="2171" y="420"/>
                  </a:lnTo>
                  <a:lnTo>
                    <a:pt x="2192" y="471"/>
                  </a:lnTo>
                  <a:lnTo>
                    <a:pt x="2207" y="525"/>
                  </a:lnTo>
                  <a:lnTo>
                    <a:pt x="2218" y="582"/>
                  </a:lnTo>
                  <a:lnTo>
                    <a:pt x="2221" y="639"/>
                  </a:lnTo>
                  <a:lnTo>
                    <a:pt x="2221" y="643"/>
                  </a:lnTo>
                  <a:lnTo>
                    <a:pt x="2220" y="645"/>
                  </a:lnTo>
                  <a:lnTo>
                    <a:pt x="2111" y="619"/>
                  </a:lnTo>
                  <a:lnTo>
                    <a:pt x="2060" y="606"/>
                  </a:lnTo>
                  <a:lnTo>
                    <a:pt x="2008" y="598"/>
                  </a:lnTo>
                  <a:lnTo>
                    <a:pt x="1956" y="596"/>
                  </a:lnTo>
                  <a:lnTo>
                    <a:pt x="1906" y="599"/>
                  </a:lnTo>
                  <a:lnTo>
                    <a:pt x="1855" y="608"/>
                  </a:lnTo>
                  <a:lnTo>
                    <a:pt x="1806" y="622"/>
                  </a:lnTo>
                  <a:lnTo>
                    <a:pt x="1760" y="642"/>
                  </a:lnTo>
                  <a:lnTo>
                    <a:pt x="1715" y="665"/>
                  </a:lnTo>
                  <a:lnTo>
                    <a:pt x="1673" y="694"/>
                  </a:lnTo>
                  <a:lnTo>
                    <a:pt x="1634" y="728"/>
                  </a:lnTo>
                  <a:lnTo>
                    <a:pt x="1599" y="767"/>
                  </a:lnTo>
                  <a:lnTo>
                    <a:pt x="1591" y="781"/>
                  </a:lnTo>
                  <a:lnTo>
                    <a:pt x="1587" y="796"/>
                  </a:lnTo>
                  <a:lnTo>
                    <a:pt x="1586" y="811"/>
                  </a:lnTo>
                  <a:lnTo>
                    <a:pt x="1589" y="826"/>
                  </a:lnTo>
                  <a:lnTo>
                    <a:pt x="1596" y="839"/>
                  </a:lnTo>
                  <a:lnTo>
                    <a:pt x="1607" y="852"/>
                  </a:lnTo>
                  <a:lnTo>
                    <a:pt x="1620" y="860"/>
                  </a:lnTo>
                  <a:lnTo>
                    <a:pt x="1635" y="865"/>
                  </a:lnTo>
                  <a:lnTo>
                    <a:pt x="1650" y="865"/>
                  </a:lnTo>
                  <a:lnTo>
                    <a:pt x="1665" y="862"/>
                  </a:lnTo>
                  <a:lnTo>
                    <a:pt x="1679" y="854"/>
                  </a:lnTo>
                  <a:lnTo>
                    <a:pt x="1690" y="844"/>
                  </a:lnTo>
                  <a:lnTo>
                    <a:pt x="1720" y="813"/>
                  </a:lnTo>
                  <a:lnTo>
                    <a:pt x="1752" y="785"/>
                  </a:lnTo>
                  <a:lnTo>
                    <a:pt x="1787" y="762"/>
                  </a:lnTo>
                  <a:lnTo>
                    <a:pt x="1825" y="743"/>
                  </a:lnTo>
                  <a:lnTo>
                    <a:pt x="1864" y="730"/>
                  </a:lnTo>
                  <a:lnTo>
                    <a:pt x="1906" y="721"/>
                  </a:lnTo>
                  <a:lnTo>
                    <a:pt x="1949" y="716"/>
                  </a:lnTo>
                  <a:lnTo>
                    <a:pt x="1992" y="717"/>
                  </a:lnTo>
                  <a:lnTo>
                    <a:pt x="2035" y="724"/>
                  </a:lnTo>
                  <a:lnTo>
                    <a:pt x="2080" y="736"/>
                  </a:lnTo>
                  <a:lnTo>
                    <a:pt x="2351" y="797"/>
                  </a:lnTo>
                  <a:lnTo>
                    <a:pt x="2376" y="839"/>
                  </a:lnTo>
                  <a:lnTo>
                    <a:pt x="2399" y="884"/>
                  </a:lnTo>
                  <a:lnTo>
                    <a:pt x="2415" y="931"/>
                  </a:lnTo>
                  <a:lnTo>
                    <a:pt x="2428" y="980"/>
                  </a:lnTo>
                  <a:lnTo>
                    <a:pt x="2435" y="1030"/>
                  </a:lnTo>
                  <a:lnTo>
                    <a:pt x="2438" y="1080"/>
                  </a:lnTo>
                  <a:lnTo>
                    <a:pt x="2434" y="1139"/>
                  </a:lnTo>
                  <a:lnTo>
                    <a:pt x="2425" y="1196"/>
                  </a:lnTo>
                  <a:lnTo>
                    <a:pt x="2409" y="1249"/>
                  </a:lnTo>
                  <a:lnTo>
                    <a:pt x="2388" y="1300"/>
                  </a:lnTo>
                  <a:lnTo>
                    <a:pt x="2362" y="1349"/>
                  </a:lnTo>
                  <a:lnTo>
                    <a:pt x="2330" y="1394"/>
                  </a:lnTo>
                  <a:lnTo>
                    <a:pt x="2293" y="1434"/>
                  </a:lnTo>
                  <a:lnTo>
                    <a:pt x="2253" y="1471"/>
                  </a:lnTo>
                  <a:lnTo>
                    <a:pt x="2209" y="1503"/>
                  </a:lnTo>
                  <a:lnTo>
                    <a:pt x="2161" y="1530"/>
                  </a:lnTo>
                  <a:lnTo>
                    <a:pt x="2110" y="1552"/>
                  </a:lnTo>
                  <a:lnTo>
                    <a:pt x="2058" y="1568"/>
                  </a:lnTo>
                  <a:lnTo>
                    <a:pt x="2002" y="1578"/>
                  </a:lnTo>
                  <a:lnTo>
                    <a:pt x="1945" y="1581"/>
                  </a:lnTo>
                  <a:lnTo>
                    <a:pt x="1890" y="1579"/>
                  </a:lnTo>
                  <a:lnTo>
                    <a:pt x="1837" y="1570"/>
                  </a:lnTo>
                  <a:lnTo>
                    <a:pt x="1786" y="1555"/>
                  </a:lnTo>
                  <a:lnTo>
                    <a:pt x="1738" y="1536"/>
                  </a:lnTo>
                  <a:lnTo>
                    <a:pt x="1692" y="1512"/>
                  </a:lnTo>
                  <a:lnTo>
                    <a:pt x="1649" y="1483"/>
                  </a:lnTo>
                  <a:lnTo>
                    <a:pt x="1610" y="1450"/>
                  </a:lnTo>
                  <a:lnTo>
                    <a:pt x="1574" y="1413"/>
                  </a:lnTo>
                  <a:lnTo>
                    <a:pt x="1541" y="1371"/>
                  </a:lnTo>
                  <a:lnTo>
                    <a:pt x="1514" y="1326"/>
                  </a:lnTo>
                  <a:lnTo>
                    <a:pt x="1491" y="1279"/>
                  </a:lnTo>
                  <a:lnTo>
                    <a:pt x="1445" y="1305"/>
                  </a:lnTo>
                  <a:lnTo>
                    <a:pt x="1398" y="1326"/>
                  </a:lnTo>
                  <a:lnTo>
                    <a:pt x="1348" y="1342"/>
                  </a:lnTo>
                  <a:lnTo>
                    <a:pt x="1297" y="1353"/>
                  </a:lnTo>
                  <a:lnTo>
                    <a:pt x="1246" y="1358"/>
                  </a:lnTo>
                  <a:lnTo>
                    <a:pt x="1193" y="1358"/>
                  </a:lnTo>
                  <a:lnTo>
                    <a:pt x="1141" y="1353"/>
                  </a:lnTo>
                  <a:lnTo>
                    <a:pt x="1091" y="1342"/>
                  </a:lnTo>
                  <a:lnTo>
                    <a:pt x="1041" y="1326"/>
                  </a:lnTo>
                  <a:lnTo>
                    <a:pt x="993" y="1305"/>
                  </a:lnTo>
                  <a:lnTo>
                    <a:pt x="948" y="1279"/>
                  </a:lnTo>
                  <a:lnTo>
                    <a:pt x="925" y="1326"/>
                  </a:lnTo>
                  <a:lnTo>
                    <a:pt x="897" y="1371"/>
                  </a:lnTo>
                  <a:lnTo>
                    <a:pt x="866" y="1413"/>
                  </a:lnTo>
                  <a:lnTo>
                    <a:pt x="829" y="1450"/>
                  </a:lnTo>
                  <a:lnTo>
                    <a:pt x="790" y="1483"/>
                  </a:lnTo>
                  <a:lnTo>
                    <a:pt x="746" y="1512"/>
                  </a:lnTo>
                  <a:lnTo>
                    <a:pt x="701" y="1536"/>
                  </a:lnTo>
                  <a:lnTo>
                    <a:pt x="652" y="1555"/>
                  </a:lnTo>
                  <a:lnTo>
                    <a:pt x="602" y="1570"/>
                  </a:lnTo>
                  <a:lnTo>
                    <a:pt x="549" y="1579"/>
                  </a:lnTo>
                  <a:lnTo>
                    <a:pt x="495" y="1581"/>
                  </a:lnTo>
                  <a:lnTo>
                    <a:pt x="437" y="1578"/>
                  </a:lnTo>
                  <a:lnTo>
                    <a:pt x="381" y="1568"/>
                  </a:lnTo>
                  <a:lnTo>
                    <a:pt x="328" y="1552"/>
                  </a:lnTo>
                  <a:lnTo>
                    <a:pt x="278" y="1530"/>
                  </a:lnTo>
                  <a:lnTo>
                    <a:pt x="230" y="1503"/>
                  </a:lnTo>
                  <a:lnTo>
                    <a:pt x="186" y="1471"/>
                  </a:lnTo>
                  <a:lnTo>
                    <a:pt x="146" y="1434"/>
                  </a:lnTo>
                  <a:lnTo>
                    <a:pt x="109" y="1394"/>
                  </a:lnTo>
                  <a:lnTo>
                    <a:pt x="77" y="1349"/>
                  </a:lnTo>
                  <a:lnTo>
                    <a:pt x="51" y="1300"/>
                  </a:lnTo>
                  <a:lnTo>
                    <a:pt x="30" y="1249"/>
                  </a:lnTo>
                  <a:lnTo>
                    <a:pt x="14" y="1196"/>
                  </a:lnTo>
                  <a:lnTo>
                    <a:pt x="4" y="1139"/>
                  </a:lnTo>
                  <a:lnTo>
                    <a:pt x="0" y="1080"/>
                  </a:lnTo>
                  <a:lnTo>
                    <a:pt x="3" y="1031"/>
                  </a:lnTo>
                  <a:lnTo>
                    <a:pt x="11" y="982"/>
                  </a:lnTo>
                  <a:lnTo>
                    <a:pt x="22" y="935"/>
                  </a:lnTo>
                  <a:lnTo>
                    <a:pt x="38" y="889"/>
                  </a:lnTo>
                  <a:lnTo>
                    <a:pt x="58" y="845"/>
                  </a:lnTo>
                  <a:lnTo>
                    <a:pt x="83" y="804"/>
                  </a:lnTo>
                  <a:lnTo>
                    <a:pt x="112" y="765"/>
                  </a:lnTo>
                  <a:lnTo>
                    <a:pt x="144" y="728"/>
                  </a:lnTo>
                  <a:lnTo>
                    <a:pt x="179" y="695"/>
                  </a:lnTo>
                  <a:lnTo>
                    <a:pt x="218" y="666"/>
                  </a:lnTo>
                  <a:lnTo>
                    <a:pt x="225" y="712"/>
                  </a:lnTo>
                  <a:lnTo>
                    <a:pt x="236" y="758"/>
                  </a:lnTo>
                  <a:lnTo>
                    <a:pt x="252" y="802"/>
                  </a:lnTo>
                  <a:lnTo>
                    <a:pt x="272" y="844"/>
                  </a:lnTo>
                  <a:lnTo>
                    <a:pt x="297" y="884"/>
                  </a:lnTo>
                  <a:lnTo>
                    <a:pt x="325" y="922"/>
                  </a:lnTo>
                  <a:lnTo>
                    <a:pt x="357" y="957"/>
                  </a:lnTo>
                  <a:lnTo>
                    <a:pt x="393" y="989"/>
                  </a:lnTo>
                  <a:lnTo>
                    <a:pt x="404" y="997"/>
                  </a:lnTo>
                  <a:lnTo>
                    <a:pt x="417" y="1001"/>
                  </a:lnTo>
                  <a:lnTo>
                    <a:pt x="430" y="1002"/>
                  </a:lnTo>
                  <a:lnTo>
                    <a:pt x="447" y="1000"/>
                  </a:lnTo>
                  <a:lnTo>
                    <a:pt x="462" y="992"/>
                  </a:lnTo>
                  <a:lnTo>
                    <a:pt x="475" y="980"/>
                  </a:lnTo>
                  <a:lnTo>
                    <a:pt x="483" y="967"/>
                  </a:lnTo>
                  <a:lnTo>
                    <a:pt x="488" y="951"/>
                  </a:lnTo>
                  <a:lnTo>
                    <a:pt x="489" y="936"/>
                  </a:lnTo>
                  <a:lnTo>
                    <a:pt x="485" y="921"/>
                  </a:lnTo>
                  <a:lnTo>
                    <a:pt x="477" y="907"/>
                  </a:lnTo>
                  <a:lnTo>
                    <a:pt x="467" y="895"/>
                  </a:lnTo>
                  <a:lnTo>
                    <a:pt x="433" y="864"/>
                  </a:lnTo>
                  <a:lnTo>
                    <a:pt x="403" y="830"/>
                  </a:lnTo>
                  <a:lnTo>
                    <a:pt x="379" y="791"/>
                  </a:lnTo>
                  <a:lnTo>
                    <a:pt x="360" y="751"/>
                  </a:lnTo>
                  <a:lnTo>
                    <a:pt x="346" y="709"/>
                  </a:lnTo>
                  <a:lnTo>
                    <a:pt x="337" y="664"/>
                  </a:lnTo>
                  <a:lnTo>
                    <a:pt x="335" y="619"/>
                  </a:lnTo>
                  <a:lnTo>
                    <a:pt x="335" y="317"/>
                  </a:lnTo>
                  <a:lnTo>
                    <a:pt x="371" y="279"/>
                  </a:lnTo>
                  <a:lnTo>
                    <a:pt x="411" y="244"/>
                  </a:lnTo>
                  <a:lnTo>
                    <a:pt x="454" y="214"/>
                  </a:lnTo>
                  <a:lnTo>
                    <a:pt x="500" y="188"/>
                  </a:lnTo>
                  <a:lnTo>
                    <a:pt x="550" y="167"/>
                  </a:lnTo>
                  <a:lnTo>
                    <a:pt x="602" y="152"/>
                  </a:lnTo>
                  <a:lnTo>
                    <a:pt x="657" y="142"/>
                  </a:lnTo>
                  <a:lnTo>
                    <a:pt x="713" y="139"/>
                  </a:lnTo>
                  <a:lnTo>
                    <a:pt x="762" y="142"/>
                  </a:lnTo>
                  <a:lnTo>
                    <a:pt x="812" y="149"/>
                  </a:lnTo>
                  <a:lnTo>
                    <a:pt x="859" y="162"/>
                  </a:lnTo>
                  <a:lnTo>
                    <a:pt x="905" y="179"/>
                  </a:lnTo>
                  <a:lnTo>
                    <a:pt x="949" y="201"/>
                  </a:lnTo>
                  <a:lnTo>
                    <a:pt x="990" y="226"/>
                  </a:lnTo>
                  <a:lnTo>
                    <a:pt x="1029" y="256"/>
                  </a:lnTo>
                  <a:lnTo>
                    <a:pt x="1065" y="291"/>
                  </a:lnTo>
                  <a:lnTo>
                    <a:pt x="1065" y="618"/>
                  </a:lnTo>
                  <a:lnTo>
                    <a:pt x="1062" y="661"/>
                  </a:lnTo>
                  <a:lnTo>
                    <a:pt x="1055" y="701"/>
                  </a:lnTo>
                  <a:lnTo>
                    <a:pt x="1043" y="741"/>
                  </a:lnTo>
                  <a:lnTo>
                    <a:pt x="1026" y="780"/>
                  </a:lnTo>
                  <a:lnTo>
                    <a:pt x="1005" y="815"/>
                  </a:lnTo>
                  <a:lnTo>
                    <a:pt x="998" y="830"/>
                  </a:lnTo>
                  <a:lnTo>
                    <a:pt x="994" y="845"/>
                  </a:lnTo>
                  <a:lnTo>
                    <a:pt x="995" y="861"/>
                  </a:lnTo>
                  <a:lnTo>
                    <a:pt x="1001" y="875"/>
                  </a:lnTo>
                  <a:lnTo>
                    <a:pt x="1009" y="889"/>
                  </a:lnTo>
                  <a:lnTo>
                    <a:pt x="1021" y="899"/>
                  </a:lnTo>
                  <a:lnTo>
                    <a:pt x="1037" y="907"/>
                  </a:lnTo>
                  <a:lnTo>
                    <a:pt x="1054" y="909"/>
                  </a:lnTo>
                  <a:lnTo>
                    <a:pt x="1068" y="908"/>
                  </a:lnTo>
                  <a:lnTo>
                    <a:pt x="1081" y="903"/>
                  </a:lnTo>
                  <a:lnTo>
                    <a:pt x="1094" y="894"/>
                  </a:lnTo>
                  <a:lnTo>
                    <a:pt x="1103" y="883"/>
                  </a:lnTo>
                  <a:lnTo>
                    <a:pt x="1127" y="843"/>
                  </a:lnTo>
                  <a:lnTo>
                    <a:pt x="1148" y="801"/>
                  </a:lnTo>
                  <a:lnTo>
                    <a:pt x="1163" y="757"/>
                  </a:lnTo>
                  <a:lnTo>
                    <a:pt x="1174" y="712"/>
                  </a:lnTo>
                  <a:lnTo>
                    <a:pt x="1181" y="665"/>
                  </a:lnTo>
                  <a:lnTo>
                    <a:pt x="1183" y="618"/>
                  </a:lnTo>
                  <a:lnTo>
                    <a:pt x="1183" y="361"/>
                  </a:lnTo>
                  <a:lnTo>
                    <a:pt x="1226" y="360"/>
                  </a:lnTo>
                  <a:lnTo>
                    <a:pt x="1269" y="362"/>
                  </a:lnTo>
                  <a:lnTo>
                    <a:pt x="1312" y="369"/>
                  </a:lnTo>
                  <a:lnTo>
                    <a:pt x="1341" y="327"/>
                  </a:lnTo>
                  <a:lnTo>
                    <a:pt x="1373" y="290"/>
                  </a:lnTo>
                  <a:lnTo>
                    <a:pt x="1409" y="256"/>
                  </a:lnTo>
                  <a:lnTo>
                    <a:pt x="1448" y="226"/>
                  </a:lnTo>
                  <a:lnTo>
                    <a:pt x="1490" y="201"/>
                  </a:lnTo>
                  <a:lnTo>
                    <a:pt x="1534" y="178"/>
                  </a:lnTo>
                  <a:lnTo>
                    <a:pt x="1579" y="161"/>
                  </a:lnTo>
                  <a:lnTo>
                    <a:pt x="1627" y="149"/>
                  </a:lnTo>
                  <a:lnTo>
                    <a:pt x="1676" y="142"/>
                  </a:lnTo>
                  <a:lnTo>
                    <a:pt x="1727" y="139"/>
                  </a:lnTo>
                  <a:lnTo>
                    <a:pt x="1780" y="142"/>
                  </a:lnTo>
                  <a:lnTo>
                    <a:pt x="1832" y="151"/>
                  </a:lnTo>
                  <a:lnTo>
                    <a:pt x="1843" y="101"/>
                  </a:lnTo>
                  <a:lnTo>
                    <a:pt x="1851" y="84"/>
                  </a:lnTo>
                  <a:lnTo>
                    <a:pt x="1862" y="70"/>
                  </a:lnTo>
                  <a:lnTo>
                    <a:pt x="1877" y="61"/>
                  </a:lnTo>
                  <a:lnTo>
                    <a:pt x="1894" y="56"/>
                  </a:lnTo>
                  <a:lnTo>
                    <a:pt x="23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146"/>
            <p:cNvSpPr>
              <a:spLocks/>
            </p:cNvSpPr>
            <p:nvPr/>
          </p:nvSpPr>
          <p:spPr bwMode="auto">
            <a:xfrm>
              <a:off x="6450013" y="5232400"/>
              <a:ext cx="233363" cy="288925"/>
            </a:xfrm>
            <a:custGeom>
              <a:avLst/>
              <a:gdLst>
                <a:gd name="T0" fmla="*/ 548 w 1474"/>
                <a:gd name="T1" fmla="*/ 19 h 1826"/>
                <a:gd name="T2" fmla="*/ 661 w 1474"/>
                <a:gd name="T3" fmla="*/ 39 h 1826"/>
                <a:gd name="T4" fmla="*/ 775 w 1474"/>
                <a:gd name="T5" fmla="*/ 39 h 1826"/>
                <a:gd name="T6" fmla="*/ 888 w 1474"/>
                <a:gd name="T7" fmla="*/ 19 h 1826"/>
                <a:gd name="T8" fmla="*/ 978 w 1474"/>
                <a:gd name="T9" fmla="*/ 47 h 1826"/>
                <a:gd name="T10" fmla="*/ 1061 w 1474"/>
                <a:gd name="T11" fmla="*/ 130 h 1826"/>
                <a:gd name="T12" fmla="*/ 1159 w 1474"/>
                <a:gd name="T13" fmla="*/ 194 h 1826"/>
                <a:gd name="T14" fmla="*/ 1267 w 1474"/>
                <a:gd name="T15" fmla="*/ 238 h 1826"/>
                <a:gd name="T16" fmla="*/ 1383 w 1474"/>
                <a:gd name="T17" fmla="*/ 261 h 1826"/>
                <a:gd name="T18" fmla="*/ 1458 w 1474"/>
                <a:gd name="T19" fmla="*/ 264 h 1826"/>
                <a:gd name="T20" fmla="*/ 1459 w 1474"/>
                <a:gd name="T21" fmla="*/ 278 h 1826"/>
                <a:gd name="T22" fmla="*/ 1437 w 1474"/>
                <a:gd name="T23" fmla="*/ 301 h 1826"/>
                <a:gd name="T24" fmla="*/ 1378 w 1474"/>
                <a:gd name="T25" fmla="*/ 364 h 1826"/>
                <a:gd name="T26" fmla="*/ 1281 w 1474"/>
                <a:gd name="T27" fmla="*/ 473 h 1826"/>
                <a:gd name="T28" fmla="*/ 1193 w 1474"/>
                <a:gd name="T29" fmla="*/ 579 h 1826"/>
                <a:gd name="T30" fmla="*/ 1117 w 1474"/>
                <a:gd name="T31" fmla="*/ 681 h 1826"/>
                <a:gd name="T32" fmla="*/ 1053 w 1474"/>
                <a:gd name="T33" fmla="*/ 780 h 1826"/>
                <a:gd name="T34" fmla="*/ 1003 w 1474"/>
                <a:gd name="T35" fmla="*/ 879 h 1826"/>
                <a:gd name="T36" fmla="*/ 970 w 1474"/>
                <a:gd name="T37" fmla="*/ 978 h 1826"/>
                <a:gd name="T38" fmla="*/ 952 w 1474"/>
                <a:gd name="T39" fmla="*/ 1078 h 1826"/>
                <a:gd name="T40" fmla="*/ 953 w 1474"/>
                <a:gd name="T41" fmla="*/ 1178 h 1826"/>
                <a:gd name="T42" fmla="*/ 973 w 1474"/>
                <a:gd name="T43" fmla="*/ 1283 h 1826"/>
                <a:gd name="T44" fmla="*/ 1014 w 1474"/>
                <a:gd name="T45" fmla="*/ 1391 h 1826"/>
                <a:gd name="T46" fmla="*/ 1077 w 1474"/>
                <a:gd name="T47" fmla="*/ 1505 h 1826"/>
                <a:gd name="T48" fmla="*/ 1164 w 1474"/>
                <a:gd name="T49" fmla="*/ 1624 h 1826"/>
                <a:gd name="T50" fmla="*/ 1186 w 1474"/>
                <a:gd name="T51" fmla="*/ 1665 h 1826"/>
                <a:gd name="T52" fmla="*/ 1191 w 1474"/>
                <a:gd name="T53" fmla="*/ 1711 h 1826"/>
                <a:gd name="T54" fmla="*/ 1180 w 1474"/>
                <a:gd name="T55" fmla="*/ 1756 h 1826"/>
                <a:gd name="T56" fmla="*/ 1152 w 1474"/>
                <a:gd name="T57" fmla="*/ 1793 h 1826"/>
                <a:gd name="T58" fmla="*/ 1114 w 1474"/>
                <a:gd name="T59" fmla="*/ 1818 h 1826"/>
                <a:gd name="T60" fmla="*/ 1069 w 1474"/>
                <a:gd name="T61" fmla="*/ 1826 h 1826"/>
                <a:gd name="T62" fmla="*/ 382 w 1474"/>
                <a:gd name="T63" fmla="*/ 1824 h 1826"/>
                <a:gd name="T64" fmla="*/ 339 w 1474"/>
                <a:gd name="T65" fmla="*/ 1807 h 1826"/>
                <a:gd name="T66" fmla="*/ 306 w 1474"/>
                <a:gd name="T67" fmla="*/ 1776 h 1826"/>
                <a:gd name="T68" fmla="*/ 285 w 1474"/>
                <a:gd name="T69" fmla="*/ 1733 h 1826"/>
                <a:gd name="T70" fmla="*/ 282 w 1474"/>
                <a:gd name="T71" fmla="*/ 1687 h 1826"/>
                <a:gd name="T72" fmla="*/ 296 w 1474"/>
                <a:gd name="T73" fmla="*/ 1644 h 1826"/>
                <a:gd name="T74" fmla="*/ 356 w 1474"/>
                <a:gd name="T75" fmla="*/ 1564 h 1826"/>
                <a:gd name="T76" fmla="*/ 431 w 1474"/>
                <a:gd name="T77" fmla="*/ 1448 h 1826"/>
                <a:gd name="T78" fmla="*/ 483 w 1474"/>
                <a:gd name="T79" fmla="*/ 1336 h 1826"/>
                <a:gd name="T80" fmla="*/ 513 w 1474"/>
                <a:gd name="T81" fmla="*/ 1231 h 1826"/>
                <a:gd name="T82" fmla="*/ 523 w 1474"/>
                <a:gd name="T83" fmla="*/ 1128 h 1826"/>
                <a:gd name="T84" fmla="*/ 515 w 1474"/>
                <a:gd name="T85" fmla="*/ 1027 h 1826"/>
                <a:gd name="T86" fmla="*/ 489 w 1474"/>
                <a:gd name="T87" fmla="*/ 929 h 1826"/>
                <a:gd name="T88" fmla="*/ 447 w 1474"/>
                <a:gd name="T89" fmla="*/ 829 h 1826"/>
                <a:gd name="T90" fmla="*/ 390 w 1474"/>
                <a:gd name="T91" fmla="*/ 731 h 1826"/>
                <a:gd name="T92" fmla="*/ 319 w 1474"/>
                <a:gd name="T93" fmla="*/ 630 h 1826"/>
                <a:gd name="T94" fmla="*/ 238 w 1474"/>
                <a:gd name="T95" fmla="*/ 527 h 1826"/>
                <a:gd name="T96" fmla="*/ 145 w 1474"/>
                <a:gd name="T97" fmla="*/ 420 h 1826"/>
                <a:gd name="T98" fmla="*/ 43 w 1474"/>
                <a:gd name="T99" fmla="*/ 307 h 1826"/>
                <a:gd name="T100" fmla="*/ 27 w 1474"/>
                <a:gd name="T101" fmla="*/ 292 h 1826"/>
                <a:gd name="T102" fmla="*/ 0 w 1474"/>
                <a:gd name="T103" fmla="*/ 265 h 1826"/>
                <a:gd name="T104" fmla="*/ 118 w 1474"/>
                <a:gd name="T105" fmla="*/ 252 h 1826"/>
                <a:gd name="T106" fmla="*/ 228 w 1474"/>
                <a:gd name="T107" fmla="*/ 216 h 1826"/>
                <a:gd name="T108" fmla="*/ 331 w 1474"/>
                <a:gd name="T109" fmla="*/ 163 h 1826"/>
                <a:gd name="T110" fmla="*/ 421 w 1474"/>
                <a:gd name="T111" fmla="*/ 90 h 1826"/>
                <a:gd name="T112" fmla="*/ 496 w 1474"/>
                <a:gd name="T113" fmla="*/ 0 h 1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74" h="1826">
                  <a:moveTo>
                    <a:pt x="496" y="0"/>
                  </a:moveTo>
                  <a:lnTo>
                    <a:pt x="548" y="19"/>
                  </a:lnTo>
                  <a:lnTo>
                    <a:pt x="604" y="31"/>
                  </a:lnTo>
                  <a:lnTo>
                    <a:pt x="661" y="39"/>
                  </a:lnTo>
                  <a:lnTo>
                    <a:pt x="718" y="42"/>
                  </a:lnTo>
                  <a:lnTo>
                    <a:pt x="775" y="39"/>
                  </a:lnTo>
                  <a:lnTo>
                    <a:pt x="832" y="31"/>
                  </a:lnTo>
                  <a:lnTo>
                    <a:pt x="888" y="19"/>
                  </a:lnTo>
                  <a:lnTo>
                    <a:pt x="942" y="0"/>
                  </a:lnTo>
                  <a:lnTo>
                    <a:pt x="978" y="47"/>
                  </a:lnTo>
                  <a:lnTo>
                    <a:pt x="1017" y="91"/>
                  </a:lnTo>
                  <a:lnTo>
                    <a:pt x="1061" y="130"/>
                  </a:lnTo>
                  <a:lnTo>
                    <a:pt x="1109" y="164"/>
                  </a:lnTo>
                  <a:lnTo>
                    <a:pt x="1159" y="194"/>
                  </a:lnTo>
                  <a:lnTo>
                    <a:pt x="1211" y="219"/>
                  </a:lnTo>
                  <a:lnTo>
                    <a:pt x="1267" y="238"/>
                  </a:lnTo>
                  <a:lnTo>
                    <a:pt x="1324" y="253"/>
                  </a:lnTo>
                  <a:lnTo>
                    <a:pt x="1383" y="261"/>
                  </a:lnTo>
                  <a:lnTo>
                    <a:pt x="1444" y="265"/>
                  </a:lnTo>
                  <a:lnTo>
                    <a:pt x="1458" y="264"/>
                  </a:lnTo>
                  <a:lnTo>
                    <a:pt x="1474" y="262"/>
                  </a:lnTo>
                  <a:lnTo>
                    <a:pt x="1459" y="278"/>
                  </a:lnTo>
                  <a:lnTo>
                    <a:pt x="1447" y="292"/>
                  </a:lnTo>
                  <a:lnTo>
                    <a:pt x="1437" y="301"/>
                  </a:lnTo>
                  <a:lnTo>
                    <a:pt x="1430" y="307"/>
                  </a:lnTo>
                  <a:lnTo>
                    <a:pt x="1378" y="364"/>
                  </a:lnTo>
                  <a:lnTo>
                    <a:pt x="1329" y="420"/>
                  </a:lnTo>
                  <a:lnTo>
                    <a:pt x="1281" y="473"/>
                  </a:lnTo>
                  <a:lnTo>
                    <a:pt x="1236" y="527"/>
                  </a:lnTo>
                  <a:lnTo>
                    <a:pt x="1193" y="579"/>
                  </a:lnTo>
                  <a:lnTo>
                    <a:pt x="1153" y="629"/>
                  </a:lnTo>
                  <a:lnTo>
                    <a:pt x="1117" y="681"/>
                  </a:lnTo>
                  <a:lnTo>
                    <a:pt x="1084" y="731"/>
                  </a:lnTo>
                  <a:lnTo>
                    <a:pt x="1053" y="780"/>
                  </a:lnTo>
                  <a:lnTo>
                    <a:pt x="1027" y="829"/>
                  </a:lnTo>
                  <a:lnTo>
                    <a:pt x="1003" y="879"/>
                  </a:lnTo>
                  <a:lnTo>
                    <a:pt x="984" y="928"/>
                  </a:lnTo>
                  <a:lnTo>
                    <a:pt x="970" y="978"/>
                  </a:lnTo>
                  <a:lnTo>
                    <a:pt x="958" y="1027"/>
                  </a:lnTo>
                  <a:lnTo>
                    <a:pt x="952" y="1078"/>
                  </a:lnTo>
                  <a:lnTo>
                    <a:pt x="950" y="1128"/>
                  </a:lnTo>
                  <a:lnTo>
                    <a:pt x="953" y="1178"/>
                  </a:lnTo>
                  <a:lnTo>
                    <a:pt x="960" y="1231"/>
                  </a:lnTo>
                  <a:lnTo>
                    <a:pt x="973" y="1283"/>
                  </a:lnTo>
                  <a:lnTo>
                    <a:pt x="991" y="1336"/>
                  </a:lnTo>
                  <a:lnTo>
                    <a:pt x="1014" y="1391"/>
                  </a:lnTo>
                  <a:lnTo>
                    <a:pt x="1042" y="1448"/>
                  </a:lnTo>
                  <a:lnTo>
                    <a:pt x="1077" y="1505"/>
                  </a:lnTo>
                  <a:lnTo>
                    <a:pt x="1117" y="1564"/>
                  </a:lnTo>
                  <a:lnTo>
                    <a:pt x="1164" y="1624"/>
                  </a:lnTo>
                  <a:lnTo>
                    <a:pt x="1176" y="1644"/>
                  </a:lnTo>
                  <a:lnTo>
                    <a:pt x="1186" y="1665"/>
                  </a:lnTo>
                  <a:lnTo>
                    <a:pt x="1190" y="1687"/>
                  </a:lnTo>
                  <a:lnTo>
                    <a:pt x="1191" y="1711"/>
                  </a:lnTo>
                  <a:lnTo>
                    <a:pt x="1187" y="1733"/>
                  </a:lnTo>
                  <a:lnTo>
                    <a:pt x="1180" y="1756"/>
                  </a:lnTo>
                  <a:lnTo>
                    <a:pt x="1167" y="1776"/>
                  </a:lnTo>
                  <a:lnTo>
                    <a:pt x="1152" y="1793"/>
                  </a:lnTo>
                  <a:lnTo>
                    <a:pt x="1134" y="1807"/>
                  </a:lnTo>
                  <a:lnTo>
                    <a:pt x="1114" y="1818"/>
                  </a:lnTo>
                  <a:lnTo>
                    <a:pt x="1092" y="1824"/>
                  </a:lnTo>
                  <a:lnTo>
                    <a:pt x="1069" y="1826"/>
                  </a:lnTo>
                  <a:lnTo>
                    <a:pt x="405" y="1826"/>
                  </a:lnTo>
                  <a:lnTo>
                    <a:pt x="382" y="1824"/>
                  </a:lnTo>
                  <a:lnTo>
                    <a:pt x="359" y="1818"/>
                  </a:lnTo>
                  <a:lnTo>
                    <a:pt x="339" y="1807"/>
                  </a:lnTo>
                  <a:lnTo>
                    <a:pt x="321" y="1793"/>
                  </a:lnTo>
                  <a:lnTo>
                    <a:pt x="306" y="1776"/>
                  </a:lnTo>
                  <a:lnTo>
                    <a:pt x="294" y="1756"/>
                  </a:lnTo>
                  <a:lnTo>
                    <a:pt x="285" y="1733"/>
                  </a:lnTo>
                  <a:lnTo>
                    <a:pt x="282" y="1711"/>
                  </a:lnTo>
                  <a:lnTo>
                    <a:pt x="282" y="1687"/>
                  </a:lnTo>
                  <a:lnTo>
                    <a:pt x="288" y="1665"/>
                  </a:lnTo>
                  <a:lnTo>
                    <a:pt x="296" y="1644"/>
                  </a:lnTo>
                  <a:lnTo>
                    <a:pt x="310" y="1624"/>
                  </a:lnTo>
                  <a:lnTo>
                    <a:pt x="356" y="1564"/>
                  </a:lnTo>
                  <a:lnTo>
                    <a:pt x="396" y="1505"/>
                  </a:lnTo>
                  <a:lnTo>
                    <a:pt x="431" y="1448"/>
                  </a:lnTo>
                  <a:lnTo>
                    <a:pt x="460" y="1391"/>
                  </a:lnTo>
                  <a:lnTo>
                    <a:pt x="483" y="1336"/>
                  </a:lnTo>
                  <a:lnTo>
                    <a:pt x="501" y="1283"/>
                  </a:lnTo>
                  <a:lnTo>
                    <a:pt x="513" y="1231"/>
                  </a:lnTo>
                  <a:lnTo>
                    <a:pt x="521" y="1178"/>
                  </a:lnTo>
                  <a:lnTo>
                    <a:pt x="523" y="1128"/>
                  </a:lnTo>
                  <a:lnTo>
                    <a:pt x="521" y="1078"/>
                  </a:lnTo>
                  <a:lnTo>
                    <a:pt x="515" y="1027"/>
                  </a:lnTo>
                  <a:lnTo>
                    <a:pt x="504" y="978"/>
                  </a:lnTo>
                  <a:lnTo>
                    <a:pt x="489" y="929"/>
                  </a:lnTo>
                  <a:lnTo>
                    <a:pt x="469" y="880"/>
                  </a:lnTo>
                  <a:lnTo>
                    <a:pt x="447" y="829"/>
                  </a:lnTo>
                  <a:lnTo>
                    <a:pt x="420" y="780"/>
                  </a:lnTo>
                  <a:lnTo>
                    <a:pt x="390" y="731"/>
                  </a:lnTo>
                  <a:lnTo>
                    <a:pt x="356" y="681"/>
                  </a:lnTo>
                  <a:lnTo>
                    <a:pt x="319" y="630"/>
                  </a:lnTo>
                  <a:lnTo>
                    <a:pt x="280" y="579"/>
                  </a:lnTo>
                  <a:lnTo>
                    <a:pt x="238" y="527"/>
                  </a:lnTo>
                  <a:lnTo>
                    <a:pt x="193" y="473"/>
                  </a:lnTo>
                  <a:lnTo>
                    <a:pt x="145" y="420"/>
                  </a:lnTo>
                  <a:lnTo>
                    <a:pt x="94" y="364"/>
                  </a:lnTo>
                  <a:lnTo>
                    <a:pt x="43" y="307"/>
                  </a:lnTo>
                  <a:lnTo>
                    <a:pt x="36" y="302"/>
                  </a:lnTo>
                  <a:lnTo>
                    <a:pt x="27" y="292"/>
                  </a:lnTo>
                  <a:lnTo>
                    <a:pt x="15" y="280"/>
                  </a:lnTo>
                  <a:lnTo>
                    <a:pt x="0" y="265"/>
                  </a:lnTo>
                  <a:lnTo>
                    <a:pt x="60" y="260"/>
                  </a:lnTo>
                  <a:lnTo>
                    <a:pt x="118" y="252"/>
                  </a:lnTo>
                  <a:lnTo>
                    <a:pt x="175" y="237"/>
                  </a:lnTo>
                  <a:lnTo>
                    <a:pt x="228" y="216"/>
                  </a:lnTo>
                  <a:lnTo>
                    <a:pt x="281" y="192"/>
                  </a:lnTo>
                  <a:lnTo>
                    <a:pt x="331" y="163"/>
                  </a:lnTo>
                  <a:lnTo>
                    <a:pt x="377" y="129"/>
                  </a:lnTo>
                  <a:lnTo>
                    <a:pt x="421" y="90"/>
                  </a:lnTo>
                  <a:lnTo>
                    <a:pt x="460" y="47"/>
                  </a:lnTo>
                  <a:lnTo>
                    <a:pt x="4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2" name="Group 772"/>
          <p:cNvGrpSpPr/>
          <p:nvPr/>
        </p:nvGrpSpPr>
        <p:grpSpPr>
          <a:xfrm>
            <a:off x="10274555" y="3647168"/>
            <a:ext cx="565150" cy="512763"/>
            <a:chOff x="7243763" y="5026025"/>
            <a:chExt cx="565150" cy="512763"/>
          </a:xfrm>
          <a:solidFill>
            <a:srgbClr val="000000"/>
          </a:solidFill>
        </p:grpSpPr>
        <p:sp>
          <p:nvSpPr>
            <p:cNvPr id="593" name="Freeform 151"/>
            <p:cNvSpPr>
              <a:spLocks/>
            </p:cNvSpPr>
            <p:nvPr/>
          </p:nvSpPr>
          <p:spPr bwMode="auto">
            <a:xfrm>
              <a:off x="7516813" y="5281613"/>
              <a:ext cx="76200" cy="76200"/>
            </a:xfrm>
            <a:custGeom>
              <a:avLst/>
              <a:gdLst>
                <a:gd name="T0" fmla="*/ 59 w 477"/>
                <a:gd name="T1" fmla="*/ 0 h 478"/>
                <a:gd name="T2" fmla="*/ 111 w 477"/>
                <a:gd name="T3" fmla="*/ 3 h 478"/>
                <a:gd name="T4" fmla="*/ 161 w 477"/>
                <a:gd name="T5" fmla="*/ 13 h 478"/>
                <a:gd name="T6" fmla="*/ 210 w 477"/>
                <a:gd name="T7" fmla="*/ 28 h 478"/>
                <a:gd name="T8" fmla="*/ 256 w 477"/>
                <a:gd name="T9" fmla="*/ 49 h 478"/>
                <a:gd name="T10" fmla="*/ 298 w 477"/>
                <a:gd name="T11" fmla="*/ 75 h 478"/>
                <a:gd name="T12" fmla="*/ 336 w 477"/>
                <a:gd name="T13" fmla="*/ 105 h 478"/>
                <a:gd name="T14" fmla="*/ 372 w 477"/>
                <a:gd name="T15" fmla="*/ 141 h 478"/>
                <a:gd name="T16" fmla="*/ 402 w 477"/>
                <a:gd name="T17" fmla="*/ 179 h 478"/>
                <a:gd name="T18" fmla="*/ 428 w 477"/>
                <a:gd name="T19" fmla="*/ 221 h 478"/>
                <a:gd name="T20" fmla="*/ 449 w 477"/>
                <a:gd name="T21" fmla="*/ 267 h 478"/>
                <a:gd name="T22" fmla="*/ 464 w 477"/>
                <a:gd name="T23" fmla="*/ 315 h 478"/>
                <a:gd name="T24" fmla="*/ 474 w 477"/>
                <a:gd name="T25" fmla="*/ 366 h 478"/>
                <a:gd name="T26" fmla="*/ 477 w 477"/>
                <a:gd name="T27" fmla="*/ 418 h 478"/>
                <a:gd name="T28" fmla="*/ 474 w 477"/>
                <a:gd name="T29" fmla="*/ 437 h 478"/>
                <a:gd name="T30" fmla="*/ 465 w 477"/>
                <a:gd name="T31" fmla="*/ 454 h 478"/>
                <a:gd name="T32" fmla="*/ 452 w 477"/>
                <a:gd name="T33" fmla="*/ 466 h 478"/>
                <a:gd name="T34" fmla="*/ 436 w 477"/>
                <a:gd name="T35" fmla="*/ 475 h 478"/>
                <a:gd name="T36" fmla="*/ 417 w 477"/>
                <a:gd name="T37" fmla="*/ 478 h 478"/>
                <a:gd name="T38" fmla="*/ 398 w 477"/>
                <a:gd name="T39" fmla="*/ 475 h 478"/>
                <a:gd name="T40" fmla="*/ 382 w 477"/>
                <a:gd name="T41" fmla="*/ 466 h 478"/>
                <a:gd name="T42" fmla="*/ 369 w 477"/>
                <a:gd name="T43" fmla="*/ 454 h 478"/>
                <a:gd name="T44" fmla="*/ 361 w 477"/>
                <a:gd name="T45" fmla="*/ 437 h 478"/>
                <a:gd name="T46" fmla="*/ 358 w 477"/>
                <a:gd name="T47" fmla="*/ 418 h 478"/>
                <a:gd name="T48" fmla="*/ 354 w 477"/>
                <a:gd name="T49" fmla="*/ 375 h 478"/>
                <a:gd name="T50" fmla="*/ 345 w 477"/>
                <a:gd name="T51" fmla="*/ 332 h 478"/>
                <a:gd name="T52" fmla="*/ 330 w 477"/>
                <a:gd name="T53" fmla="*/ 292 h 478"/>
                <a:gd name="T54" fmla="*/ 309 w 477"/>
                <a:gd name="T55" fmla="*/ 256 h 478"/>
                <a:gd name="T56" fmla="*/ 284 w 477"/>
                <a:gd name="T57" fmla="*/ 223 h 478"/>
                <a:gd name="T58" fmla="*/ 255 w 477"/>
                <a:gd name="T59" fmla="*/ 193 h 478"/>
                <a:gd name="T60" fmla="*/ 221 w 477"/>
                <a:gd name="T61" fmla="*/ 167 h 478"/>
                <a:gd name="T62" fmla="*/ 185 w 477"/>
                <a:gd name="T63" fmla="*/ 148 h 478"/>
                <a:gd name="T64" fmla="*/ 145 w 477"/>
                <a:gd name="T65" fmla="*/ 132 h 478"/>
                <a:gd name="T66" fmla="*/ 103 w 477"/>
                <a:gd name="T67" fmla="*/ 123 h 478"/>
                <a:gd name="T68" fmla="*/ 59 w 477"/>
                <a:gd name="T69" fmla="*/ 119 h 478"/>
                <a:gd name="T70" fmla="*/ 40 w 477"/>
                <a:gd name="T71" fmla="*/ 116 h 478"/>
                <a:gd name="T72" fmla="*/ 24 w 477"/>
                <a:gd name="T73" fmla="*/ 108 h 478"/>
                <a:gd name="T74" fmla="*/ 11 w 477"/>
                <a:gd name="T75" fmla="*/ 95 h 478"/>
                <a:gd name="T76" fmla="*/ 3 w 477"/>
                <a:gd name="T77" fmla="*/ 78 h 478"/>
                <a:gd name="T78" fmla="*/ 0 w 477"/>
                <a:gd name="T79" fmla="*/ 60 h 478"/>
                <a:gd name="T80" fmla="*/ 3 w 477"/>
                <a:gd name="T81" fmla="*/ 41 h 478"/>
                <a:gd name="T82" fmla="*/ 11 w 477"/>
                <a:gd name="T83" fmla="*/ 25 h 478"/>
                <a:gd name="T84" fmla="*/ 24 w 477"/>
                <a:gd name="T85" fmla="*/ 12 h 478"/>
                <a:gd name="T86" fmla="*/ 40 w 477"/>
                <a:gd name="T87" fmla="*/ 3 h 478"/>
                <a:gd name="T88" fmla="*/ 59 w 477"/>
                <a:gd name="T89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7" h="478">
                  <a:moveTo>
                    <a:pt x="59" y="0"/>
                  </a:moveTo>
                  <a:lnTo>
                    <a:pt x="111" y="3"/>
                  </a:lnTo>
                  <a:lnTo>
                    <a:pt x="161" y="13"/>
                  </a:lnTo>
                  <a:lnTo>
                    <a:pt x="210" y="28"/>
                  </a:lnTo>
                  <a:lnTo>
                    <a:pt x="256" y="49"/>
                  </a:lnTo>
                  <a:lnTo>
                    <a:pt x="298" y="75"/>
                  </a:lnTo>
                  <a:lnTo>
                    <a:pt x="336" y="105"/>
                  </a:lnTo>
                  <a:lnTo>
                    <a:pt x="372" y="141"/>
                  </a:lnTo>
                  <a:lnTo>
                    <a:pt x="402" y="179"/>
                  </a:lnTo>
                  <a:lnTo>
                    <a:pt x="428" y="221"/>
                  </a:lnTo>
                  <a:lnTo>
                    <a:pt x="449" y="267"/>
                  </a:lnTo>
                  <a:lnTo>
                    <a:pt x="464" y="315"/>
                  </a:lnTo>
                  <a:lnTo>
                    <a:pt x="474" y="366"/>
                  </a:lnTo>
                  <a:lnTo>
                    <a:pt x="477" y="418"/>
                  </a:lnTo>
                  <a:lnTo>
                    <a:pt x="474" y="437"/>
                  </a:lnTo>
                  <a:lnTo>
                    <a:pt x="465" y="454"/>
                  </a:lnTo>
                  <a:lnTo>
                    <a:pt x="452" y="466"/>
                  </a:lnTo>
                  <a:lnTo>
                    <a:pt x="436" y="475"/>
                  </a:lnTo>
                  <a:lnTo>
                    <a:pt x="417" y="478"/>
                  </a:lnTo>
                  <a:lnTo>
                    <a:pt x="398" y="475"/>
                  </a:lnTo>
                  <a:lnTo>
                    <a:pt x="382" y="466"/>
                  </a:lnTo>
                  <a:lnTo>
                    <a:pt x="369" y="454"/>
                  </a:lnTo>
                  <a:lnTo>
                    <a:pt x="361" y="437"/>
                  </a:lnTo>
                  <a:lnTo>
                    <a:pt x="358" y="418"/>
                  </a:lnTo>
                  <a:lnTo>
                    <a:pt x="354" y="375"/>
                  </a:lnTo>
                  <a:lnTo>
                    <a:pt x="345" y="332"/>
                  </a:lnTo>
                  <a:lnTo>
                    <a:pt x="330" y="292"/>
                  </a:lnTo>
                  <a:lnTo>
                    <a:pt x="309" y="256"/>
                  </a:lnTo>
                  <a:lnTo>
                    <a:pt x="284" y="223"/>
                  </a:lnTo>
                  <a:lnTo>
                    <a:pt x="255" y="193"/>
                  </a:lnTo>
                  <a:lnTo>
                    <a:pt x="221" y="167"/>
                  </a:lnTo>
                  <a:lnTo>
                    <a:pt x="185" y="148"/>
                  </a:lnTo>
                  <a:lnTo>
                    <a:pt x="145" y="132"/>
                  </a:lnTo>
                  <a:lnTo>
                    <a:pt x="103" y="123"/>
                  </a:lnTo>
                  <a:lnTo>
                    <a:pt x="59" y="119"/>
                  </a:lnTo>
                  <a:lnTo>
                    <a:pt x="40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152"/>
            <p:cNvSpPr>
              <a:spLocks/>
            </p:cNvSpPr>
            <p:nvPr/>
          </p:nvSpPr>
          <p:spPr bwMode="auto">
            <a:xfrm>
              <a:off x="7488238" y="5253038"/>
              <a:ext cx="133350" cy="104775"/>
            </a:xfrm>
            <a:custGeom>
              <a:avLst/>
              <a:gdLst>
                <a:gd name="T0" fmla="*/ 299 w 835"/>
                <a:gd name="T1" fmla="*/ 3 h 657"/>
                <a:gd name="T2" fmla="*/ 415 w 835"/>
                <a:gd name="T3" fmla="*/ 27 h 657"/>
                <a:gd name="T4" fmla="*/ 523 w 835"/>
                <a:gd name="T5" fmla="*/ 72 h 657"/>
                <a:gd name="T6" fmla="*/ 617 w 835"/>
                <a:gd name="T7" fmla="*/ 136 h 657"/>
                <a:gd name="T8" fmla="*/ 698 w 835"/>
                <a:gd name="T9" fmla="*/ 217 h 657"/>
                <a:gd name="T10" fmla="*/ 762 w 835"/>
                <a:gd name="T11" fmla="*/ 312 h 657"/>
                <a:gd name="T12" fmla="*/ 808 w 835"/>
                <a:gd name="T13" fmla="*/ 420 h 657"/>
                <a:gd name="T14" fmla="*/ 832 w 835"/>
                <a:gd name="T15" fmla="*/ 536 h 657"/>
                <a:gd name="T16" fmla="*/ 832 w 835"/>
                <a:gd name="T17" fmla="*/ 616 h 657"/>
                <a:gd name="T18" fmla="*/ 810 w 835"/>
                <a:gd name="T19" fmla="*/ 645 h 657"/>
                <a:gd name="T20" fmla="*/ 775 w 835"/>
                <a:gd name="T21" fmla="*/ 657 h 657"/>
                <a:gd name="T22" fmla="*/ 740 w 835"/>
                <a:gd name="T23" fmla="*/ 645 h 657"/>
                <a:gd name="T24" fmla="*/ 719 w 835"/>
                <a:gd name="T25" fmla="*/ 616 h 657"/>
                <a:gd name="T26" fmla="*/ 712 w 835"/>
                <a:gd name="T27" fmla="*/ 542 h 657"/>
                <a:gd name="T28" fmla="*/ 688 w 835"/>
                <a:gd name="T29" fmla="*/ 436 h 657"/>
                <a:gd name="T30" fmla="*/ 641 w 835"/>
                <a:gd name="T31" fmla="*/ 341 h 657"/>
                <a:gd name="T32" fmla="*/ 576 w 835"/>
                <a:gd name="T33" fmla="*/ 259 h 657"/>
                <a:gd name="T34" fmla="*/ 494 w 835"/>
                <a:gd name="T35" fmla="*/ 194 h 657"/>
                <a:gd name="T36" fmla="*/ 399 w 835"/>
                <a:gd name="T37" fmla="*/ 147 h 657"/>
                <a:gd name="T38" fmla="*/ 294 w 835"/>
                <a:gd name="T39" fmla="*/ 122 h 657"/>
                <a:gd name="T40" fmla="*/ 211 w 835"/>
                <a:gd name="T41" fmla="*/ 122 h 657"/>
                <a:gd name="T42" fmla="*/ 164 w 835"/>
                <a:gd name="T43" fmla="*/ 145 h 657"/>
                <a:gd name="T44" fmla="*/ 131 w 835"/>
                <a:gd name="T45" fmla="*/ 185 h 657"/>
                <a:gd name="T46" fmla="*/ 119 w 835"/>
                <a:gd name="T47" fmla="*/ 239 h 657"/>
                <a:gd name="T48" fmla="*/ 107 w 835"/>
                <a:gd name="T49" fmla="*/ 274 h 657"/>
                <a:gd name="T50" fmla="*/ 78 w 835"/>
                <a:gd name="T51" fmla="*/ 295 h 657"/>
                <a:gd name="T52" fmla="*/ 40 w 835"/>
                <a:gd name="T53" fmla="*/ 295 h 657"/>
                <a:gd name="T54" fmla="*/ 11 w 835"/>
                <a:gd name="T55" fmla="*/ 274 h 657"/>
                <a:gd name="T56" fmla="*/ 0 w 835"/>
                <a:gd name="T57" fmla="*/ 239 h 657"/>
                <a:gd name="T58" fmla="*/ 12 w 835"/>
                <a:gd name="T59" fmla="*/ 164 h 657"/>
                <a:gd name="T60" fmla="*/ 45 w 835"/>
                <a:gd name="T61" fmla="*/ 97 h 657"/>
                <a:gd name="T62" fmla="*/ 97 w 835"/>
                <a:gd name="T63" fmla="*/ 46 h 657"/>
                <a:gd name="T64" fmla="*/ 162 w 835"/>
                <a:gd name="T65" fmla="*/ 12 h 657"/>
                <a:gd name="T66" fmla="*/ 238 w 835"/>
                <a:gd name="T67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35" h="657">
                  <a:moveTo>
                    <a:pt x="238" y="0"/>
                  </a:moveTo>
                  <a:lnTo>
                    <a:pt x="299" y="3"/>
                  </a:lnTo>
                  <a:lnTo>
                    <a:pt x="358" y="12"/>
                  </a:lnTo>
                  <a:lnTo>
                    <a:pt x="415" y="27"/>
                  </a:lnTo>
                  <a:lnTo>
                    <a:pt x="471" y="46"/>
                  </a:lnTo>
                  <a:lnTo>
                    <a:pt x="523" y="72"/>
                  </a:lnTo>
                  <a:lnTo>
                    <a:pt x="571" y="102"/>
                  </a:lnTo>
                  <a:lnTo>
                    <a:pt x="617" y="136"/>
                  </a:lnTo>
                  <a:lnTo>
                    <a:pt x="659" y="175"/>
                  </a:lnTo>
                  <a:lnTo>
                    <a:pt x="698" y="217"/>
                  </a:lnTo>
                  <a:lnTo>
                    <a:pt x="733" y="264"/>
                  </a:lnTo>
                  <a:lnTo>
                    <a:pt x="762" y="312"/>
                  </a:lnTo>
                  <a:lnTo>
                    <a:pt x="787" y="365"/>
                  </a:lnTo>
                  <a:lnTo>
                    <a:pt x="808" y="420"/>
                  </a:lnTo>
                  <a:lnTo>
                    <a:pt x="823" y="477"/>
                  </a:lnTo>
                  <a:lnTo>
                    <a:pt x="832" y="536"/>
                  </a:lnTo>
                  <a:lnTo>
                    <a:pt x="835" y="597"/>
                  </a:lnTo>
                  <a:lnTo>
                    <a:pt x="832" y="616"/>
                  </a:lnTo>
                  <a:lnTo>
                    <a:pt x="823" y="633"/>
                  </a:lnTo>
                  <a:lnTo>
                    <a:pt x="810" y="645"/>
                  </a:lnTo>
                  <a:lnTo>
                    <a:pt x="794" y="654"/>
                  </a:lnTo>
                  <a:lnTo>
                    <a:pt x="775" y="657"/>
                  </a:lnTo>
                  <a:lnTo>
                    <a:pt x="756" y="654"/>
                  </a:lnTo>
                  <a:lnTo>
                    <a:pt x="740" y="645"/>
                  </a:lnTo>
                  <a:lnTo>
                    <a:pt x="727" y="633"/>
                  </a:lnTo>
                  <a:lnTo>
                    <a:pt x="719" y="616"/>
                  </a:lnTo>
                  <a:lnTo>
                    <a:pt x="716" y="597"/>
                  </a:lnTo>
                  <a:lnTo>
                    <a:pt x="712" y="542"/>
                  </a:lnTo>
                  <a:lnTo>
                    <a:pt x="703" y="487"/>
                  </a:lnTo>
                  <a:lnTo>
                    <a:pt x="688" y="436"/>
                  </a:lnTo>
                  <a:lnTo>
                    <a:pt x="667" y="387"/>
                  </a:lnTo>
                  <a:lnTo>
                    <a:pt x="641" y="341"/>
                  </a:lnTo>
                  <a:lnTo>
                    <a:pt x="611" y="298"/>
                  </a:lnTo>
                  <a:lnTo>
                    <a:pt x="576" y="259"/>
                  </a:lnTo>
                  <a:lnTo>
                    <a:pt x="537" y="224"/>
                  </a:lnTo>
                  <a:lnTo>
                    <a:pt x="494" y="194"/>
                  </a:lnTo>
                  <a:lnTo>
                    <a:pt x="448" y="168"/>
                  </a:lnTo>
                  <a:lnTo>
                    <a:pt x="399" y="147"/>
                  </a:lnTo>
                  <a:lnTo>
                    <a:pt x="348" y="132"/>
                  </a:lnTo>
                  <a:lnTo>
                    <a:pt x="294" y="122"/>
                  </a:lnTo>
                  <a:lnTo>
                    <a:pt x="238" y="119"/>
                  </a:lnTo>
                  <a:lnTo>
                    <a:pt x="211" y="122"/>
                  </a:lnTo>
                  <a:lnTo>
                    <a:pt x="185" y="131"/>
                  </a:lnTo>
                  <a:lnTo>
                    <a:pt x="164" y="145"/>
                  </a:lnTo>
                  <a:lnTo>
                    <a:pt x="145" y="164"/>
                  </a:lnTo>
                  <a:lnTo>
                    <a:pt x="131" y="185"/>
                  </a:lnTo>
                  <a:lnTo>
                    <a:pt x="122" y="211"/>
                  </a:lnTo>
                  <a:lnTo>
                    <a:pt x="119" y="239"/>
                  </a:lnTo>
                  <a:lnTo>
                    <a:pt x="116" y="257"/>
                  </a:lnTo>
                  <a:lnTo>
                    <a:pt x="107" y="274"/>
                  </a:lnTo>
                  <a:lnTo>
                    <a:pt x="94" y="287"/>
                  </a:lnTo>
                  <a:lnTo>
                    <a:pt x="78" y="295"/>
                  </a:lnTo>
                  <a:lnTo>
                    <a:pt x="59" y="298"/>
                  </a:lnTo>
                  <a:lnTo>
                    <a:pt x="40" y="295"/>
                  </a:lnTo>
                  <a:lnTo>
                    <a:pt x="24" y="287"/>
                  </a:lnTo>
                  <a:lnTo>
                    <a:pt x="11" y="274"/>
                  </a:lnTo>
                  <a:lnTo>
                    <a:pt x="3" y="257"/>
                  </a:lnTo>
                  <a:lnTo>
                    <a:pt x="0" y="239"/>
                  </a:lnTo>
                  <a:lnTo>
                    <a:pt x="3" y="199"/>
                  </a:lnTo>
                  <a:lnTo>
                    <a:pt x="12" y="164"/>
                  </a:lnTo>
                  <a:lnTo>
                    <a:pt x="26" y="129"/>
                  </a:lnTo>
                  <a:lnTo>
                    <a:pt x="45" y="97"/>
                  </a:lnTo>
                  <a:lnTo>
                    <a:pt x="69" y="70"/>
                  </a:lnTo>
                  <a:lnTo>
                    <a:pt x="97" y="46"/>
                  </a:lnTo>
                  <a:lnTo>
                    <a:pt x="129" y="27"/>
                  </a:lnTo>
                  <a:lnTo>
                    <a:pt x="162" y="12"/>
                  </a:lnTo>
                  <a:lnTo>
                    <a:pt x="199" y="3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53"/>
            <p:cNvSpPr>
              <a:spLocks/>
            </p:cNvSpPr>
            <p:nvPr/>
          </p:nvSpPr>
          <p:spPr bwMode="auto">
            <a:xfrm>
              <a:off x="7516813" y="5310188"/>
              <a:ext cx="47625" cy="47625"/>
            </a:xfrm>
            <a:custGeom>
              <a:avLst/>
              <a:gdLst>
                <a:gd name="T0" fmla="*/ 59 w 298"/>
                <a:gd name="T1" fmla="*/ 0 h 299"/>
                <a:gd name="T2" fmla="*/ 97 w 298"/>
                <a:gd name="T3" fmla="*/ 3 h 299"/>
                <a:gd name="T4" fmla="*/ 134 w 298"/>
                <a:gd name="T5" fmla="*/ 12 h 299"/>
                <a:gd name="T6" fmla="*/ 169 w 298"/>
                <a:gd name="T7" fmla="*/ 27 h 299"/>
                <a:gd name="T8" fmla="*/ 200 w 298"/>
                <a:gd name="T9" fmla="*/ 47 h 299"/>
                <a:gd name="T10" fmla="*/ 228 w 298"/>
                <a:gd name="T11" fmla="*/ 71 h 299"/>
                <a:gd name="T12" fmla="*/ 251 w 298"/>
                <a:gd name="T13" fmla="*/ 98 h 299"/>
                <a:gd name="T14" fmla="*/ 271 w 298"/>
                <a:gd name="T15" fmla="*/ 129 h 299"/>
                <a:gd name="T16" fmla="*/ 285 w 298"/>
                <a:gd name="T17" fmla="*/ 164 h 299"/>
                <a:gd name="T18" fmla="*/ 295 w 298"/>
                <a:gd name="T19" fmla="*/ 200 h 299"/>
                <a:gd name="T20" fmla="*/ 298 w 298"/>
                <a:gd name="T21" fmla="*/ 239 h 299"/>
                <a:gd name="T22" fmla="*/ 295 w 298"/>
                <a:gd name="T23" fmla="*/ 258 h 299"/>
                <a:gd name="T24" fmla="*/ 286 w 298"/>
                <a:gd name="T25" fmla="*/ 275 h 299"/>
                <a:gd name="T26" fmla="*/ 273 w 298"/>
                <a:gd name="T27" fmla="*/ 287 h 299"/>
                <a:gd name="T28" fmla="*/ 257 w 298"/>
                <a:gd name="T29" fmla="*/ 296 h 299"/>
                <a:gd name="T30" fmla="*/ 238 w 298"/>
                <a:gd name="T31" fmla="*/ 299 h 299"/>
                <a:gd name="T32" fmla="*/ 220 w 298"/>
                <a:gd name="T33" fmla="*/ 296 h 299"/>
                <a:gd name="T34" fmla="*/ 203 w 298"/>
                <a:gd name="T35" fmla="*/ 287 h 299"/>
                <a:gd name="T36" fmla="*/ 190 w 298"/>
                <a:gd name="T37" fmla="*/ 275 h 299"/>
                <a:gd name="T38" fmla="*/ 182 w 298"/>
                <a:gd name="T39" fmla="*/ 258 h 299"/>
                <a:gd name="T40" fmla="*/ 179 w 298"/>
                <a:gd name="T41" fmla="*/ 239 h 299"/>
                <a:gd name="T42" fmla="*/ 175 w 298"/>
                <a:gd name="T43" fmla="*/ 212 h 299"/>
                <a:gd name="T44" fmla="*/ 167 w 298"/>
                <a:gd name="T45" fmla="*/ 187 h 299"/>
                <a:gd name="T46" fmla="*/ 153 w 298"/>
                <a:gd name="T47" fmla="*/ 164 h 299"/>
                <a:gd name="T48" fmla="*/ 134 w 298"/>
                <a:gd name="T49" fmla="*/ 146 h 299"/>
                <a:gd name="T50" fmla="*/ 111 w 298"/>
                <a:gd name="T51" fmla="*/ 132 h 299"/>
                <a:gd name="T52" fmla="*/ 87 w 298"/>
                <a:gd name="T53" fmla="*/ 123 h 299"/>
                <a:gd name="T54" fmla="*/ 59 w 298"/>
                <a:gd name="T55" fmla="*/ 120 h 299"/>
                <a:gd name="T56" fmla="*/ 40 w 298"/>
                <a:gd name="T57" fmla="*/ 116 h 299"/>
                <a:gd name="T58" fmla="*/ 24 w 298"/>
                <a:gd name="T59" fmla="*/ 109 h 299"/>
                <a:gd name="T60" fmla="*/ 11 w 298"/>
                <a:gd name="T61" fmla="*/ 96 h 299"/>
                <a:gd name="T62" fmla="*/ 3 w 298"/>
                <a:gd name="T63" fmla="*/ 79 h 299"/>
                <a:gd name="T64" fmla="*/ 0 w 298"/>
                <a:gd name="T65" fmla="*/ 60 h 299"/>
                <a:gd name="T66" fmla="*/ 3 w 298"/>
                <a:gd name="T67" fmla="*/ 41 h 299"/>
                <a:gd name="T68" fmla="*/ 11 w 298"/>
                <a:gd name="T69" fmla="*/ 25 h 299"/>
                <a:gd name="T70" fmla="*/ 24 w 298"/>
                <a:gd name="T71" fmla="*/ 12 h 299"/>
                <a:gd name="T72" fmla="*/ 40 w 298"/>
                <a:gd name="T73" fmla="*/ 3 h 299"/>
                <a:gd name="T74" fmla="*/ 59 w 298"/>
                <a:gd name="T7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8" h="299">
                  <a:moveTo>
                    <a:pt x="59" y="0"/>
                  </a:moveTo>
                  <a:lnTo>
                    <a:pt x="97" y="3"/>
                  </a:lnTo>
                  <a:lnTo>
                    <a:pt x="134" y="12"/>
                  </a:lnTo>
                  <a:lnTo>
                    <a:pt x="169" y="27"/>
                  </a:lnTo>
                  <a:lnTo>
                    <a:pt x="200" y="47"/>
                  </a:lnTo>
                  <a:lnTo>
                    <a:pt x="228" y="71"/>
                  </a:lnTo>
                  <a:lnTo>
                    <a:pt x="251" y="98"/>
                  </a:lnTo>
                  <a:lnTo>
                    <a:pt x="271" y="129"/>
                  </a:lnTo>
                  <a:lnTo>
                    <a:pt x="285" y="164"/>
                  </a:lnTo>
                  <a:lnTo>
                    <a:pt x="295" y="200"/>
                  </a:lnTo>
                  <a:lnTo>
                    <a:pt x="298" y="239"/>
                  </a:lnTo>
                  <a:lnTo>
                    <a:pt x="295" y="258"/>
                  </a:lnTo>
                  <a:lnTo>
                    <a:pt x="286" y="275"/>
                  </a:lnTo>
                  <a:lnTo>
                    <a:pt x="273" y="287"/>
                  </a:lnTo>
                  <a:lnTo>
                    <a:pt x="257" y="296"/>
                  </a:lnTo>
                  <a:lnTo>
                    <a:pt x="238" y="299"/>
                  </a:lnTo>
                  <a:lnTo>
                    <a:pt x="220" y="296"/>
                  </a:lnTo>
                  <a:lnTo>
                    <a:pt x="203" y="287"/>
                  </a:lnTo>
                  <a:lnTo>
                    <a:pt x="190" y="275"/>
                  </a:lnTo>
                  <a:lnTo>
                    <a:pt x="182" y="258"/>
                  </a:lnTo>
                  <a:lnTo>
                    <a:pt x="179" y="239"/>
                  </a:lnTo>
                  <a:lnTo>
                    <a:pt x="175" y="212"/>
                  </a:lnTo>
                  <a:lnTo>
                    <a:pt x="167" y="187"/>
                  </a:lnTo>
                  <a:lnTo>
                    <a:pt x="153" y="164"/>
                  </a:lnTo>
                  <a:lnTo>
                    <a:pt x="134" y="146"/>
                  </a:lnTo>
                  <a:lnTo>
                    <a:pt x="111" y="132"/>
                  </a:lnTo>
                  <a:lnTo>
                    <a:pt x="87" y="123"/>
                  </a:lnTo>
                  <a:lnTo>
                    <a:pt x="59" y="120"/>
                  </a:lnTo>
                  <a:lnTo>
                    <a:pt x="40" y="116"/>
                  </a:lnTo>
                  <a:lnTo>
                    <a:pt x="24" y="109"/>
                  </a:lnTo>
                  <a:lnTo>
                    <a:pt x="11" y="96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154"/>
            <p:cNvSpPr>
              <a:spLocks/>
            </p:cNvSpPr>
            <p:nvPr/>
          </p:nvSpPr>
          <p:spPr bwMode="auto">
            <a:xfrm>
              <a:off x="7459663" y="5224463"/>
              <a:ext cx="190500" cy="133350"/>
            </a:xfrm>
            <a:custGeom>
              <a:avLst/>
              <a:gdLst>
                <a:gd name="T0" fmla="*/ 417 w 1193"/>
                <a:gd name="T1" fmla="*/ 0 h 837"/>
                <a:gd name="T2" fmla="*/ 556 w 1193"/>
                <a:gd name="T3" fmla="*/ 13 h 837"/>
                <a:gd name="T4" fmla="*/ 688 w 1193"/>
                <a:gd name="T5" fmla="*/ 49 h 837"/>
                <a:gd name="T6" fmla="*/ 808 w 1193"/>
                <a:gd name="T7" fmla="*/ 107 h 837"/>
                <a:gd name="T8" fmla="*/ 916 w 1193"/>
                <a:gd name="T9" fmla="*/ 184 h 837"/>
                <a:gd name="T10" fmla="*/ 1010 w 1193"/>
                <a:gd name="T11" fmla="*/ 277 h 837"/>
                <a:gd name="T12" fmla="*/ 1087 w 1193"/>
                <a:gd name="T13" fmla="*/ 386 h 837"/>
                <a:gd name="T14" fmla="*/ 1144 w 1193"/>
                <a:gd name="T15" fmla="*/ 507 h 837"/>
                <a:gd name="T16" fmla="*/ 1180 w 1193"/>
                <a:gd name="T17" fmla="*/ 638 h 837"/>
                <a:gd name="T18" fmla="*/ 1193 w 1193"/>
                <a:gd name="T19" fmla="*/ 777 h 837"/>
                <a:gd name="T20" fmla="*/ 1181 w 1193"/>
                <a:gd name="T21" fmla="*/ 813 h 837"/>
                <a:gd name="T22" fmla="*/ 1152 w 1193"/>
                <a:gd name="T23" fmla="*/ 834 h 837"/>
                <a:gd name="T24" fmla="*/ 1114 w 1193"/>
                <a:gd name="T25" fmla="*/ 834 h 837"/>
                <a:gd name="T26" fmla="*/ 1085 w 1193"/>
                <a:gd name="T27" fmla="*/ 813 h 837"/>
                <a:gd name="T28" fmla="*/ 1074 w 1193"/>
                <a:gd name="T29" fmla="*/ 777 h 837"/>
                <a:gd name="T30" fmla="*/ 1060 w 1193"/>
                <a:gd name="T31" fmla="*/ 645 h 837"/>
                <a:gd name="T32" fmla="*/ 1022 w 1193"/>
                <a:gd name="T33" fmla="*/ 522 h 837"/>
                <a:gd name="T34" fmla="*/ 961 w 1193"/>
                <a:gd name="T35" fmla="*/ 410 h 837"/>
                <a:gd name="T36" fmla="*/ 881 w 1193"/>
                <a:gd name="T37" fmla="*/ 312 h 837"/>
                <a:gd name="T38" fmla="*/ 784 w 1193"/>
                <a:gd name="T39" fmla="*/ 232 h 837"/>
                <a:gd name="T40" fmla="*/ 672 w 1193"/>
                <a:gd name="T41" fmla="*/ 172 h 837"/>
                <a:gd name="T42" fmla="*/ 550 w 1193"/>
                <a:gd name="T43" fmla="*/ 133 h 837"/>
                <a:gd name="T44" fmla="*/ 417 w 1193"/>
                <a:gd name="T45" fmla="*/ 120 h 837"/>
                <a:gd name="T46" fmla="*/ 266 w 1193"/>
                <a:gd name="T47" fmla="*/ 123 h 837"/>
                <a:gd name="T48" fmla="*/ 208 w 1193"/>
                <a:gd name="T49" fmla="*/ 145 h 837"/>
                <a:gd name="T50" fmla="*/ 161 w 1193"/>
                <a:gd name="T51" fmla="*/ 184 h 837"/>
                <a:gd name="T52" fmla="*/ 130 w 1193"/>
                <a:gd name="T53" fmla="*/ 237 h 837"/>
                <a:gd name="T54" fmla="*/ 119 w 1193"/>
                <a:gd name="T55" fmla="*/ 299 h 837"/>
                <a:gd name="T56" fmla="*/ 107 w 1193"/>
                <a:gd name="T57" fmla="*/ 335 h 837"/>
                <a:gd name="T58" fmla="*/ 78 w 1193"/>
                <a:gd name="T59" fmla="*/ 356 h 837"/>
                <a:gd name="T60" fmla="*/ 40 w 1193"/>
                <a:gd name="T61" fmla="*/ 356 h 837"/>
                <a:gd name="T62" fmla="*/ 11 w 1193"/>
                <a:gd name="T63" fmla="*/ 335 h 837"/>
                <a:gd name="T64" fmla="*/ 0 w 1193"/>
                <a:gd name="T65" fmla="*/ 299 h 837"/>
                <a:gd name="T66" fmla="*/ 13 w 1193"/>
                <a:gd name="T67" fmla="*/ 213 h 837"/>
                <a:gd name="T68" fmla="*/ 47 w 1193"/>
                <a:gd name="T69" fmla="*/ 137 h 837"/>
                <a:gd name="T70" fmla="*/ 103 w 1193"/>
                <a:gd name="T71" fmla="*/ 74 h 837"/>
                <a:gd name="T72" fmla="*/ 172 w 1193"/>
                <a:gd name="T73" fmla="*/ 29 h 837"/>
                <a:gd name="T74" fmla="*/ 254 w 1193"/>
                <a:gd name="T75" fmla="*/ 4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93" h="837">
                  <a:moveTo>
                    <a:pt x="298" y="0"/>
                  </a:moveTo>
                  <a:lnTo>
                    <a:pt x="417" y="0"/>
                  </a:lnTo>
                  <a:lnTo>
                    <a:pt x="488" y="4"/>
                  </a:lnTo>
                  <a:lnTo>
                    <a:pt x="556" y="13"/>
                  </a:lnTo>
                  <a:lnTo>
                    <a:pt x="624" y="29"/>
                  </a:lnTo>
                  <a:lnTo>
                    <a:pt x="688" y="49"/>
                  </a:lnTo>
                  <a:lnTo>
                    <a:pt x="749" y="75"/>
                  </a:lnTo>
                  <a:lnTo>
                    <a:pt x="808" y="107"/>
                  </a:lnTo>
                  <a:lnTo>
                    <a:pt x="864" y="143"/>
                  </a:lnTo>
                  <a:lnTo>
                    <a:pt x="916" y="184"/>
                  </a:lnTo>
                  <a:lnTo>
                    <a:pt x="965" y="228"/>
                  </a:lnTo>
                  <a:lnTo>
                    <a:pt x="1010" y="277"/>
                  </a:lnTo>
                  <a:lnTo>
                    <a:pt x="1051" y="330"/>
                  </a:lnTo>
                  <a:lnTo>
                    <a:pt x="1087" y="386"/>
                  </a:lnTo>
                  <a:lnTo>
                    <a:pt x="1118" y="445"/>
                  </a:lnTo>
                  <a:lnTo>
                    <a:pt x="1144" y="507"/>
                  </a:lnTo>
                  <a:lnTo>
                    <a:pt x="1165" y="571"/>
                  </a:lnTo>
                  <a:lnTo>
                    <a:pt x="1180" y="638"/>
                  </a:lnTo>
                  <a:lnTo>
                    <a:pt x="1190" y="706"/>
                  </a:lnTo>
                  <a:lnTo>
                    <a:pt x="1193" y="777"/>
                  </a:lnTo>
                  <a:lnTo>
                    <a:pt x="1190" y="796"/>
                  </a:lnTo>
                  <a:lnTo>
                    <a:pt x="1181" y="813"/>
                  </a:lnTo>
                  <a:lnTo>
                    <a:pt x="1168" y="825"/>
                  </a:lnTo>
                  <a:lnTo>
                    <a:pt x="1152" y="834"/>
                  </a:lnTo>
                  <a:lnTo>
                    <a:pt x="1133" y="837"/>
                  </a:lnTo>
                  <a:lnTo>
                    <a:pt x="1114" y="834"/>
                  </a:lnTo>
                  <a:lnTo>
                    <a:pt x="1098" y="825"/>
                  </a:lnTo>
                  <a:lnTo>
                    <a:pt x="1085" y="813"/>
                  </a:lnTo>
                  <a:lnTo>
                    <a:pt x="1077" y="796"/>
                  </a:lnTo>
                  <a:lnTo>
                    <a:pt x="1074" y="777"/>
                  </a:lnTo>
                  <a:lnTo>
                    <a:pt x="1070" y="710"/>
                  </a:lnTo>
                  <a:lnTo>
                    <a:pt x="1060" y="645"/>
                  </a:lnTo>
                  <a:lnTo>
                    <a:pt x="1044" y="582"/>
                  </a:lnTo>
                  <a:lnTo>
                    <a:pt x="1022" y="522"/>
                  </a:lnTo>
                  <a:lnTo>
                    <a:pt x="995" y="464"/>
                  </a:lnTo>
                  <a:lnTo>
                    <a:pt x="961" y="410"/>
                  </a:lnTo>
                  <a:lnTo>
                    <a:pt x="923" y="359"/>
                  </a:lnTo>
                  <a:lnTo>
                    <a:pt x="881" y="312"/>
                  </a:lnTo>
                  <a:lnTo>
                    <a:pt x="834" y="270"/>
                  </a:lnTo>
                  <a:lnTo>
                    <a:pt x="784" y="232"/>
                  </a:lnTo>
                  <a:lnTo>
                    <a:pt x="730" y="199"/>
                  </a:lnTo>
                  <a:lnTo>
                    <a:pt x="672" y="172"/>
                  </a:lnTo>
                  <a:lnTo>
                    <a:pt x="612" y="149"/>
                  </a:lnTo>
                  <a:lnTo>
                    <a:pt x="550" y="133"/>
                  </a:lnTo>
                  <a:lnTo>
                    <a:pt x="485" y="123"/>
                  </a:lnTo>
                  <a:lnTo>
                    <a:pt x="417" y="120"/>
                  </a:lnTo>
                  <a:lnTo>
                    <a:pt x="298" y="120"/>
                  </a:lnTo>
                  <a:lnTo>
                    <a:pt x="266" y="123"/>
                  </a:lnTo>
                  <a:lnTo>
                    <a:pt x="235" y="131"/>
                  </a:lnTo>
                  <a:lnTo>
                    <a:pt x="208" y="145"/>
                  </a:lnTo>
                  <a:lnTo>
                    <a:pt x="183" y="162"/>
                  </a:lnTo>
                  <a:lnTo>
                    <a:pt x="161" y="184"/>
                  </a:lnTo>
                  <a:lnTo>
                    <a:pt x="143" y="209"/>
                  </a:lnTo>
                  <a:lnTo>
                    <a:pt x="130" y="237"/>
                  </a:lnTo>
                  <a:lnTo>
                    <a:pt x="121" y="268"/>
                  </a:lnTo>
                  <a:lnTo>
                    <a:pt x="119" y="299"/>
                  </a:lnTo>
                  <a:lnTo>
                    <a:pt x="116" y="319"/>
                  </a:lnTo>
                  <a:lnTo>
                    <a:pt x="107" y="335"/>
                  </a:lnTo>
                  <a:lnTo>
                    <a:pt x="94" y="348"/>
                  </a:lnTo>
                  <a:lnTo>
                    <a:pt x="78" y="356"/>
                  </a:lnTo>
                  <a:lnTo>
                    <a:pt x="59" y="359"/>
                  </a:lnTo>
                  <a:lnTo>
                    <a:pt x="40" y="356"/>
                  </a:lnTo>
                  <a:lnTo>
                    <a:pt x="24" y="348"/>
                  </a:lnTo>
                  <a:lnTo>
                    <a:pt x="11" y="335"/>
                  </a:lnTo>
                  <a:lnTo>
                    <a:pt x="3" y="319"/>
                  </a:lnTo>
                  <a:lnTo>
                    <a:pt x="0" y="299"/>
                  </a:lnTo>
                  <a:lnTo>
                    <a:pt x="3" y="256"/>
                  </a:lnTo>
                  <a:lnTo>
                    <a:pt x="13" y="213"/>
                  </a:lnTo>
                  <a:lnTo>
                    <a:pt x="28" y="173"/>
                  </a:lnTo>
                  <a:lnTo>
                    <a:pt x="47" y="137"/>
                  </a:lnTo>
                  <a:lnTo>
                    <a:pt x="72" y="104"/>
                  </a:lnTo>
                  <a:lnTo>
                    <a:pt x="103" y="74"/>
                  </a:lnTo>
                  <a:lnTo>
                    <a:pt x="135" y="49"/>
                  </a:lnTo>
                  <a:lnTo>
                    <a:pt x="172" y="29"/>
                  </a:lnTo>
                  <a:lnTo>
                    <a:pt x="212" y="13"/>
                  </a:lnTo>
                  <a:lnTo>
                    <a:pt x="254" y="4"/>
                  </a:lnTo>
                  <a:lnTo>
                    <a:pt x="2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155"/>
            <p:cNvSpPr>
              <a:spLocks noEditPoints="1"/>
            </p:cNvSpPr>
            <p:nvPr/>
          </p:nvSpPr>
          <p:spPr bwMode="auto">
            <a:xfrm>
              <a:off x="7385051" y="5026025"/>
              <a:ext cx="396875" cy="114300"/>
            </a:xfrm>
            <a:custGeom>
              <a:avLst/>
              <a:gdLst>
                <a:gd name="T0" fmla="*/ 120 w 2506"/>
                <a:gd name="T1" fmla="*/ 298 h 717"/>
                <a:gd name="T2" fmla="*/ 173 w 2506"/>
                <a:gd name="T3" fmla="*/ 298 h 717"/>
                <a:gd name="T4" fmla="*/ 251 w 2506"/>
                <a:gd name="T5" fmla="*/ 298 h 717"/>
                <a:gd name="T6" fmla="*/ 358 w 2506"/>
                <a:gd name="T7" fmla="*/ 298 h 717"/>
                <a:gd name="T8" fmla="*/ 393 w 2506"/>
                <a:gd name="T9" fmla="*/ 310 h 717"/>
                <a:gd name="T10" fmla="*/ 415 w 2506"/>
                <a:gd name="T11" fmla="*/ 340 h 717"/>
                <a:gd name="T12" fmla="*/ 415 w 2506"/>
                <a:gd name="T13" fmla="*/ 378 h 717"/>
                <a:gd name="T14" fmla="*/ 393 w 2506"/>
                <a:gd name="T15" fmla="*/ 407 h 717"/>
                <a:gd name="T16" fmla="*/ 358 w 2506"/>
                <a:gd name="T17" fmla="*/ 418 h 717"/>
                <a:gd name="T18" fmla="*/ 173 w 2506"/>
                <a:gd name="T19" fmla="*/ 418 h 717"/>
                <a:gd name="T20" fmla="*/ 120 w 2506"/>
                <a:gd name="T21" fmla="*/ 418 h 717"/>
                <a:gd name="T22" fmla="*/ 418 w 2506"/>
                <a:gd name="T23" fmla="*/ 537 h 717"/>
                <a:gd name="T24" fmla="*/ 474 w 2506"/>
                <a:gd name="T25" fmla="*/ 529 h 717"/>
                <a:gd name="T26" fmla="*/ 524 w 2506"/>
                <a:gd name="T27" fmla="*/ 503 h 717"/>
                <a:gd name="T28" fmla="*/ 563 w 2506"/>
                <a:gd name="T29" fmla="*/ 462 h 717"/>
                <a:gd name="T30" fmla="*/ 582 w 2506"/>
                <a:gd name="T31" fmla="*/ 427 h 717"/>
                <a:gd name="T32" fmla="*/ 591 w 2506"/>
                <a:gd name="T33" fmla="*/ 403 h 717"/>
                <a:gd name="T34" fmla="*/ 597 w 2506"/>
                <a:gd name="T35" fmla="*/ 358 h 717"/>
                <a:gd name="T36" fmla="*/ 591 w 2506"/>
                <a:gd name="T37" fmla="*/ 314 h 717"/>
                <a:gd name="T38" fmla="*/ 589 w 2506"/>
                <a:gd name="T39" fmla="*/ 311 h 717"/>
                <a:gd name="T40" fmla="*/ 572 w 2506"/>
                <a:gd name="T41" fmla="*/ 269 h 717"/>
                <a:gd name="T42" fmla="*/ 545 w 2506"/>
                <a:gd name="T43" fmla="*/ 233 h 717"/>
                <a:gd name="T44" fmla="*/ 501 w 2506"/>
                <a:gd name="T45" fmla="*/ 200 h 717"/>
                <a:gd name="T46" fmla="*/ 447 w 2506"/>
                <a:gd name="T47" fmla="*/ 181 h 717"/>
                <a:gd name="T48" fmla="*/ 120 w 2506"/>
                <a:gd name="T49" fmla="*/ 179 h 717"/>
                <a:gd name="T50" fmla="*/ 79 w 2506"/>
                <a:gd name="T51" fmla="*/ 3 h 717"/>
                <a:gd name="T52" fmla="*/ 108 w 2506"/>
                <a:gd name="T53" fmla="*/ 25 h 717"/>
                <a:gd name="T54" fmla="*/ 120 w 2506"/>
                <a:gd name="T55" fmla="*/ 59 h 717"/>
                <a:gd name="T56" fmla="*/ 458 w 2506"/>
                <a:gd name="T57" fmla="*/ 63 h 717"/>
                <a:gd name="T58" fmla="*/ 535 w 2506"/>
                <a:gd name="T59" fmla="*/ 84 h 717"/>
                <a:gd name="T60" fmla="*/ 601 w 2506"/>
                <a:gd name="T61" fmla="*/ 124 h 717"/>
                <a:gd name="T62" fmla="*/ 655 w 2506"/>
                <a:gd name="T63" fmla="*/ 179 h 717"/>
                <a:gd name="T64" fmla="*/ 2359 w 2506"/>
                <a:gd name="T65" fmla="*/ 182 h 717"/>
                <a:gd name="T66" fmla="*/ 2417 w 2506"/>
                <a:gd name="T67" fmla="*/ 204 h 717"/>
                <a:gd name="T68" fmla="*/ 2464 w 2506"/>
                <a:gd name="T69" fmla="*/ 243 h 717"/>
                <a:gd name="T70" fmla="*/ 2494 w 2506"/>
                <a:gd name="T71" fmla="*/ 296 h 717"/>
                <a:gd name="T72" fmla="*/ 2506 w 2506"/>
                <a:gd name="T73" fmla="*/ 358 h 717"/>
                <a:gd name="T74" fmla="*/ 2494 w 2506"/>
                <a:gd name="T75" fmla="*/ 421 h 717"/>
                <a:gd name="T76" fmla="*/ 2464 w 2506"/>
                <a:gd name="T77" fmla="*/ 473 h 717"/>
                <a:gd name="T78" fmla="*/ 2417 w 2506"/>
                <a:gd name="T79" fmla="*/ 513 h 717"/>
                <a:gd name="T80" fmla="*/ 2359 w 2506"/>
                <a:gd name="T81" fmla="*/ 534 h 717"/>
                <a:gd name="T82" fmla="*/ 655 w 2506"/>
                <a:gd name="T83" fmla="*/ 537 h 717"/>
                <a:gd name="T84" fmla="*/ 601 w 2506"/>
                <a:gd name="T85" fmla="*/ 593 h 717"/>
                <a:gd name="T86" fmla="*/ 535 w 2506"/>
                <a:gd name="T87" fmla="*/ 633 h 717"/>
                <a:gd name="T88" fmla="*/ 458 w 2506"/>
                <a:gd name="T89" fmla="*/ 655 h 717"/>
                <a:gd name="T90" fmla="*/ 120 w 2506"/>
                <a:gd name="T91" fmla="*/ 657 h 717"/>
                <a:gd name="T92" fmla="*/ 108 w 2506"/>
                <a:gd name="T93" fmla="*/ 693 h 717"/>
                <a:gd name="T94" fmla="*/ 79 w 2506"/>
                <a:gd name="T95" fmla="*/ 713 h 717"/>
                <a:gd name="T96" fmla="*/ 41 w 2506"/>
                <a:gd name="T97" fmla="*/ 713 h 717"/>
                <a:gd name="T98" fmla="*/ 11 w 2506"/>
                <a:gd name="T99" fmla="*/ 693 h 717"/>
                <a:gd name="T100" fmla="*/ 0 w 2506"/>
                <a:gd name="T101" fmla="*/ 657 h 717"/>
                <a:gd name="T102" fmla="*/ 4 w 2506"/>
                <a:gd name="T103" fmla="*/ 41 h 717"/>
                <a:gd name="T104" fmla="*/ 24 w 2506"/>
                <a:gd name="T105" fmla="*/ 12 h 717"/>
                <a:gd name="T106" fmla="*/ 60 w 2506"/>
                <a:gd name="T107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06" h="717">
                  <a:moveTo>
                    <a:pt x="120" y="179"/>
                  </a:moveTo>
                  <a:lnTo>
                    <a:pt x="120" y="298"/>
                  </a:lnTo>
                  <a:lnTo>
                    <a:pt x="144" y="298"/>
                  </a:lnTo>
                  <a:lnTo>
                    <a:pt x="173" y="298"/>
                  </a:lnTo>
                  <a:lnTo>
                    <a:pt x="209" y="298"/>
                  </a:lnTo>
                  <a:lnTo>
                    <a:pt x="251" y="298"/>
                  </a:lnTo>
                  <a:lnTo>
                    <a:pt x="301" y="298"/>
                  </a:lnTo>
                  <a:lnTo>
                    <a:pt x="358" y="298"/>
                  </a:lnTo>
                  <a:lnTo>
                    <a:pt x="377" y="302"/>
                  </a:lnTo>
                  <a:lnTo>
                    <a:pt x="393" y="310"/>
                  </a:lnTo>
                  <a:lnTo>
                    <a:pt x="406" y="323"/>
                  </a:lnTo>
                  <a:lnTo>
                    <a:pt x="415" y="340"/>
                  </a:lnTo>
                  <a:lnTo>
                    <a:pt x="418" y="358"/>
                  </a:lnTo>
                  <a:lnTo>
                    <a:pt x="415" y="378"/>
                  </a:lnTo>
                  <a:lnTo>
                    <a:pt x="406" y="394"/>
                  </a:lnTo>
                  <a:lnTo>
                    <a:pt x="393" y="407"/>
                  </a:lnTo>
                  <a:lnTo>
                    <a:pt x="377" y="415"/>
                  </a:lnTo>
                  <a:lnTo>
                    <a:pt x="358" y="418"/>
                  </a:lnTo>
                  <a:lnTo>
                    <a:pt x="209" y="418"/>
                  </a:lnTo>
                  <a:lnTo>
                    <a:pt x="173" y="418"/>
                  </a:lnTo>
                  <a:lnTo>
                    <a:pt x="144" y="418"/>
                  </a:lnTo>
                  <a:lnTo>
                    <a:pt x="120" y="418"/>
                  </a:lnTo>
                  <a:lnTo>
                    <a:pt x="120" y="537"/>
                  </a:lnTo>
                  <a:lnTo>
                    <a:pt x="418" y="537"/>
                  </a:lnTo>
                  <a:lnTo>
                    <a:pt x="447" y="535"/>
                  </a:lnTo>
                  <a:lnTo>
                    <a:pt x="474" y="529"/>
                  </a:lnTo>
                  <a:lnTo>
                    <a:pt x="501" y="517"/>
                  </a:lnTo>
                  <a:lnTo>
                    <a:pt x="524" y="503"/>
                  </a:lnTo>
                  <a:lnTo>
                    <a:pt x="545" y="484"/>
                  </a:lnTo>
                  <a:lnTo>
                    <a:pt x="563" y="462"/>
                  </a:lnTo>
                  <a:lnTo>
                    <a:pt x="572" y="447"/>
                  </a:lnTo>
                  <a:lnTo>
                    <a:pt x="582" y="427"/>
                  </a:lnTo>
                  <a:lnTo>
                    <a:pt x="589" y="406"/>
                  </a:lnTo>
                  <a:lnTo>
                    <a:pt x="591" y="403"/>
                  </a:lnTo>
                  <a:lnTo>
                    <a:pt x="595" y="381"/>
                  </a:lnTo>
                  <a:lnTo>
                    <a:pt x="597" y="358"/>
                  </a:lnTo>
                  <a:lnTo>
                    <a:pt x="595" y="336"/>
                  </a:lnTo>
                  <a:lnTo>
                    <a:pt x="591" y="314"/>
                  </a:lnTo>
                  <a:lnTo>
                    <a:pt x="591" y="313"/>
                  </a:lnTo>
                  <a:lnTo>
                    <a:pt x="589" y="311"/>
                  </a:lnTo>
                  <a:lnTo>
                    <a:pt x="582" y="290"/>
                  </a:lnTo>
                  <a:lnTo>
                    <a:pt x="572" y="269"/>
                  </a:lnTo>
                  <a:lnTo>
                    <a:pt x="563" y="254"/>
                  </a:lnTo>
                  <a:lnTo>
                    <a:pt x="545" y="233"/>
                  </a:lnTo>
                  <a:lnTo>
                    <a:pt x="524" y="215"/>
                  </a:lnTo>
                  <a:lnTo>
                    <a:pt x="501" y="200"/>
                  </a:lnTo>
                  <a:lnTo>
                    <a:pt x="474" y="189"/>
                  </a:lnTo>
                  <a:lnTo>
                    <a:pt x="447" y="181"/>
                  </a:lnTo>
                  <a:lnTo>
                    <a:pt x="418" y="179"/>
                  </a:lnTo>
                  <a:lnTo>
                    <a:pt x="120" y="179"/>
                  </a:lnTo>
                  <a:close/>
                  <a:moveTo>
                    <a:pt x="60" y="0"/>
                  </a:moveTo>
                  <a:lnTo>
                    <a:pt x="79" y="3"/>
                  </a:lnTo>
                  <a:lnTo>
                    <a:pt x="95" y="12"/>
                  </a:lnTo>
                  <a:lnTo>
                    <a:pt x="108" y="25"/>
                  </a:lnTo>
                  <a:lnTo>
                    <a:pt x="116" y="41"/>
                  </a:lnTo>
                  <a:lnTo>
                    <a:pt x="120" y="59"/>
                  </a:lnTo>
                  <a:lnTo>
                    <a:pt x="418" y="59"/>
                  </a:lnTo>
                  <a:lnTo>
                    <a:pt x="458" y="63"/>
                  </a:lnTo>
                  <a:lnTo>
                    <a:pt x="497" y="70"/>
                  </a:lnTo>
                  <a:lnTo>
                    <a:pt x="535" y="84"/>
                  </a:lnTo>
                  <a:lnTo>
                    <a:pt x="569" y="102"/>
                  </a:lnTo>
                  <a:lnTo>
                    <a:pt x="601" y="124"/>
                  </a:lnTo>
                  <a:lnTo>
                    <a:pt x="630" y="150"/>
                  </a:lnTo>
                  <a:lnTo>
                    <a:pt x="655" y="179"/>
                  </a:lnTo>
                  <a:lnTo>
                    <a:pt x="2327" y="179"/>
                  </a:lnTo>
                  <a:lnTo>
                    <a:pt x="2359" y="182"/>
                  </a:lnTo>
                  <a:lnTo>
                    <a:pt x="2389" y="190"/>
                  </a:lnTo>
                  <a:lnTo>
                    <a:pt x="2417" y="204"/>
                  </a:lnTo>
                  <a:lnTo>
                    <a:pt x="2442" y="221"/>
                  </a:lnTo>
                  <a:lnTo>
                    <a:pt x="2464" y="243"/>
                  </a:lnTo>
                  <a:lnTo>
                    <a:pt x="2481" y="268"/>
                  </a:lnTo>
                  <a:lnTo>
                    <a:pt x="2494" y="296"/>
                  </a:lnTo>
                  <a:lnTo>
                    <a:pt x="2503" y="327"/>
                  </a:lnTo>
                  <a:lnTo>
                    <a:pt x="2506" y="358"/>
                  </a:lnTo>
                  <a:lnTo>
                    <a:pt x="2503" y="391"/>
                  </a:lnTo>
                  <a:lnTo>
                    <a:pt x="2494" y="421"/>
                  </a:lnTo>
                  <a:lnTo>
                    <a:pt x="2481" y="448"/>
                  </a:lnTo>
                  <a:lnTo>
                    <a:pt x="2464" y="473"/>
                  </a:lnTo>
                  <a:lnTo>
                    <a:pt x="2442" y="495"/>
                  </a:lnTo>
                  <a:lnTo>
                    <a:pt x="2417" y="513"/>
                  </a:lnTo>
                  <a:lnTo>
                    <a:pt x="2389" y="527"/>
                  </a:lnTo>
                  <a:lnTo>
                    <a:pt x="2359" y="534"/>
                  </a:lnTo>
                  <a:lnTo>
                    <a:pt x="2327" y="537"/>
                  </a:lnTo>
                  <a:lnTo>
                    <a:pt x="655" y="537"/>
                  </a:lnTo>
                  <a:lnTo>
                    <a:pt x="630" y="567"/>
                  </a:lnTo>
                  <a:lnTo>
                    <a:pt x="601" y="593"/>
                  </a:lnTo>
                  <a:lnTo>
                    <a:pt x="569" y="615"/>
                  </a:lnTo>
                  <a:lnTo>
                    <a:pt x="535" y="633"/>
                  </a:lnTo>
                  <a:lnTo>
                    <a:pt x="498" y="646"/>
                  </a:lnTo>
                  <a:lnTo>
                    <a:pt x="458" y="655"/>
                  </a:lnTo>
                  <a:lnTo>
                    <a:pt x="418" y="657"/>
                  </a:lnTo>
                  <a:lnTo>
                    <a:pt x="120" y="657"/>
                  </a:lnTo>
                  <a:lnTo>
                    <a:pt x="116" y="676"/>
                  </a:lnTo>
                  <a:lnTo>
                    <a:pt x="108" y="693"/>
                  </a:lnTo>
                  <a:lnTo>
                    <a:pt x="95" y="706"/>
                  </a:lnTo>
                  <a:lnTo>
                    <a:pt x="79" y="713"/>
                  </a:lnTo>
                  <a:lnTo>
                    <a:pt x="60" y="717"/>
                  </a:lnTo>
                  <a:lnTo>
                    <a:pt x="41" y="713"/>
                  </a:lnTo>
                  <a:lnTo>
                    <a:pt x="24" y="706"/>
                  </a:lnTo>
                  <a:lnTo>
                    <a:pt x="11" y="693"/>
                  </a:lnTo>
                  <a:lnTo>
                    <a:pt x="4" y="676"/>
                  </a:lnTo>
                  <a:lnTo>
                    <a:pt x="0" y="657"/>
                  </a:lnTo>
                  <a:lnTo>
                    <a:pt x="0" y="59"/>
                  </a:lnTo>
                  <a:lnTo>
                    <a:pt x="4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156"/>
            <p:cNvSpPr>
              <a:spLocks/>
            </p:cNvSpPr>
            <p:nvPr/>
          </p:nvSpPr>
          <p:spPr bwMode="auto">
            <a:xfrm>
              <a:off x="7356476" y="5026025"/>
              <a:ext cx="19050" cy="114300"/>
            </a:xfrm>
            <a:custGeom>
              <a:avLst/>
              <a:gdLst>
                <a:gd name="T0" fmla="*/ 60 w 120"/>
                <a:gd name="T1" fmla="*/ 0 h 717"/>
                <a:gd name="T2" fmla="*/ 79 w 120"/>
                <a:gd name="T3" fmla="*/ 3 h 717"/>
                <a:gd name="T4" fmla="*/ 95 w 120"/>
                <a:gd name="T5" fmla="*/ 12 h 717"/>
                <a:gd name="T6" fmla="*/ 108 w 120"/>
                <a:gd name="T7" fmla="*/ 25 h 717"/>
                <a:gd name="T8" fmla="*/ 116 w 120"/>
                <a:gd name="T9" fmla="*/ 41 h 717"/>
                <a:gd name="T10" fmla="*/ 120 w 120"/>
                <a:gd name="T11" fmla="*/ 59 h 717"/>
                <a:gd name="T12" fmla="*/ 120 w 120"/>
                <a:gd name="T13" fmla="*/ 657 h 717"/>
                <a:gd name="T14" fmla="*/ 116 w 120"/>
                <a:gd name="T15" fmla="*/ 676 h 717"/>
                <a:gd name="T16" fmla="*/ 108 w 120"/>
                <a:gd name="T17" fmla="*/ 693 h 717"/>
                <a:gd name="T18" fmla="*/ 95 w 120"/>
                <a:gd name="T19" fmla="*/ 706 h 717"/>
                <a:gd name="T20" fmla="*/ 79 w 120"/>
                <a:gd name="T21" fmla="*/ 713 h 717"/>
                <a:gd name="T22" fmla="*/ 60 w 120"/>
                <a:gd name="T23" fmla="*/ 717 h 717"/>
                <a:gd name="T24" fmla="*/ 41 w 120"/>
                <a:gd name="T25" fmla="*/ 713 h 717"/>
                <a:gd name="T26" fmla="*/ 24 w 120"/>
                <a:gd name="T27" fmla="*/ 706 h 717"/>
                <a:gd name="T28" fmla="*/ 11 w 120"/>
                <a:gd name="T29" fmla="*/ 693 h 717"/>
                <a:gd name="T30" fmla="*/ 4 w 120"/>
                <a:gd name="T31" fmla="*/ 676 h 717"/>
                <a:gd name="T32" fmla="*/ 0 w 120"/>
                <a:gd name="T33" fmla="*/ 657 h 717"/>
                <a:gd name="T34" fmla="*/ 0 w 120"/>
                <a:gd name="T35" fmla="*/ 59 h 717"/>
                <a:gd name="T36" fmla="*/ 4 w 120"/>
                <a:gd name="T37" fmla="*/ 41 h 717"/>
                <a:gd name="T38" fmla="*/ 11 w 120"/>
                <a:gd name="T39" fmla="*/ 25 h 717"/>
                <a:gd name="T40" fmla="*/ 24 w 120"/>
                <a:gd name="T41" fmla="*/ 12 h 717"/>
                <a:gd name="T42" fmla="*/ 42 w 120"/>
                <a:gd name="T43" fmla="*/ 3 h 717"/>
                <a:gd name="T44" fmla="*/ 60 w 120"/>
                <a:gd name="T45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717">
                  <a:moveTo>
                    <a:pt x="60" y="0"/>
                  </a:moveTo>
                  <a:lnTo>
                    <a:pt x="79" y="3"/>
                  </a:lnTo>
                  <a:lnTo>
                    <a:pt x="95" y="12"/>
                  </a:lnTo>
                  <a:lnTo>
                    <a:pt x="108" y="25"/>
                  </a:lnTo>
                  <a:lnTo>
                    <a:pt x="116" y="41"/>
                  </a:lnTo>
                  <a:lnTo>
                    <a:pt x="120" y="59"/>
                  </a:lnTo>
                  <a:lnTo>
                    <a:pt x="120" y="657"/>
                  </a:lnTo>
                  <a:lnTo>
                    <a:pt x="116" y="676"/>
                  </a:lnTo>
                  <a:lnTo>
                    <a:pt x="108" y="693"/>
                  </a:lnTo>
                  <a:lnTo>
                    <a:pt x="95" y="706"/>
                  </a:lnTo>
                  <a:lnTo>
                    <a:pt x="79" y="713"/>
                  </a:lnTo>
                  <a:lnTo>
                    <a:pt x="60" y="717"/>
                  </a:lnTo>
                  <a:lnTo>
                    <a:pt x="41" y="713"/>
                  </a:lnTo>
                  <a:lnTo>
                    <a:pt x="24" y="706"/>
                  </a:lnTo>
                  <a:lnTo>
                    <a:pt x="11" y="693"/>
                  </a:lnTo>
                  <a:lnTo>
                    <a:pt x="4" y="676"/>
                  </a:lnTo>
                  <a:lnTo>
                    <a:pt x="0" y="657"/>
                  </a:lnTo>
                  <a:lnTo>
                    <a:pt x="0" y="59"/>
                  </a:lnTo>
                  <a:lnTo>
                    <a:pt x="4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157"/>
            <p:cNvSpPr>
              <a:spLocks/>
            </p:cNvSpPr>
            <p:nvPr/>
          </p:nvSpPr>
          <p:spPr bwMode="auto">
            <a:xfrm>
              <a:off x="7356476" y="5149850"/>
              <a:ext cx="19050" cy="112713"/>
            </a:xfrm>
            <a:custGeom>
              <a:avLst/>
              <a:gdLst>
                <a:gd name="T0" fmla="*/ 60 w 120"/>
                <a:gd name="T1" fmla="*/ 0 h 717"/>
                <a:gd name="T2" fmla="*/ 79 w 120"/>
                <a:gd name="T3" fmla="*/ 4 h 717"/>
                <a:gd name="T4" fmla="*/ 95 w 120"/>
                <a:gd name="T5" fmla="*/ 12 h 717"/>
                <a:gd name="T6" fmla="*/ 108 w 120"/>
                <a:gd name="T7" fmla="*/ 25 h 717"/>
                <a:gd name="T8" fmla="*/ 116 w 120"/>
                <a:gd name="T9" fmla="*/ 42 h 717"/>
                <a:gd name="T10" fmla="*/ 120 w 120"/>
                <a:gd name="T11" fmla="*/ 60 h 717"/>
                <a:gd name="T12" fmla="*/ 120 w 120"/>
                <a:gd name="T13" fmla="*/ 658 h 717"/>
                <a:gd name="T14" fmla="*/ 116 w 120"/>
                <a:gd name="T15" fmla="*/ 676 h 717"/>
                <a:gd name="T16" fmla="*/ 108 w 120"/>
                <a:gd name="T17" fmla="*/ 693 h 717"/>
                <a:gd name="T18" fmla="*/ 95 w 120"/>
                <a:gd name="T19" fmla="*/ 705 h 717"/>
                <a:gd name="T20" fmla="*/ 79 w 120"/>
                <a:gd name="T21" fmla="*/ 714 h 717"/>
                <a:gd name="T22" fmla="*/ 60 w 120"/>
                <a:gd name="T23" fmla="*/ 717 h 717"/>
                <a:gd name="T24" fmla="*/ 41 w 120"/>
                <a:gd name="T25" fmla="*/ 714 h 717"/>
                <a:gd name="T26" fmla="*/ 24 w 120"/>
                <a:gd name="T27" fmla="*/ 705 h 717"/>
                <a:gd name="T28" fmla="*/ 11 w 120"/>
                <a:gd name="T29" fmla="*/ 693 h 717"/>
                <a:gd name="T30" fmla="*/ 4 w 120"/>
                <a:gd name="T31" fmla="*/ 676 h 717"/>
                <a:gd name="T32" fmla="*/ 0 w 120"/>
                <a:gd name="T33" fmla="*/ 658 h 717"/>
                <a:gd name="T34" fmla="*/ 0 w 120"/>
                <a:gd name="T35" fmla="*/ 60 h 717"/>
                <a:gd name="T36" fmla="*/ 4 w 120"/>
                <a:gd name="T37" fmla="*/ 42 h 717"/>
                <a:gd name="T38" fmla="*/ 11 w 120"/>
                <a:gd name="T39" fmla="*/ 25 h 717"/>
                <a:gd name="T40" fmla="*/ 24 w 120"/>
                <a:gd name="T41" fmla="*/ 12 h 717"/>
                <a:gd name="T42" fmla="*/ 42 w 120"/>
                <a:gd name="T43" fmla="*/ 4 h 717"/>
                <a:gd name="T44" fmla="*/ 60 w 120"/>
                <a:gd name="T45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717">
                  <a:moveTo>
                    <a:pt x="60" y="0"/>
                  </a:moveTo>
                  <a:lnTo>
                    <a:pt x="79" y="4"/>
                  </a:lnTo>
                  <a:lnTo>
                    <a:pt x="95" y="12"/>
                  </a:lnTo>
                  <a:lnTo>
                    <a:pt x="108" y="25"/>
                  </a:lnTo>
                  <a:lnTo>
                    <a:pt x="116" y="42"/>
                  </a:lnTo>
                  <a:lnTo>
                    <a:pt x="120" y="60"/>
                  </a:lnTo>
                  <a:lnTo>
                    <a:pt x="120" y="658"/>
                  </a:lnTo>
                  <a:lnTo>
                    <a:pt x="116" y="676"/>
                  </a:lnTo>
                  <a:lnTo>
                    <a:pt x="108" y="693"/>
                  </a:lnTo>
                  <a:lnTo>
                    <a:pt x="95" y="705"/>
                  </a:lnTo>
                  <a:lnTo>
                    <a:pt x="79" y="714"/>
                  </a:lnTo>
                  <a:lnTo>
                    <a:pt x="60" y="717"/>
                  </a:lnTo>
                  <a:lnTo>
                    <a:pt x="41" y="714"/>
                  </a:lnTo>
                  <a:lnTo>
                    <a:pt x="24" y="705"/>
                  </a:lnTo>
                  <a:lnTo>
                    <a:pt x="11" y="693"/>
                  </a:lnTo>
                  <a:lnTo>
                    <a:pt x="4" y="676"/>
                  </a:lnTo>
                  <a:lnTo>
                    <a:pt x="0" y="658"/>
                  </a:lnTo>
                  <a:lnTo>
                    <a:pt x="0" y="60"/>
                  </a:lnTo>
                  <a:lnTo>
                    <a:pt x="4" y="42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2" y="4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158"/>
            <p:cNvSpPr>
              <a:spLocks/>
            </p:cNvSpPr>
            <p:nvPr/>
          </p:nvSpPr>
          <p:spPr bwMode="auto">
            <a:xfrm>
              <a:off x="7327901" y="5159375"/>
              <a:ext cx="19050" cy="112713"/>
            </a:xfrm>
            <a:custGeom>
              <a:avLst/>
              <a:gdLst>
                <a:gd name="T0" fmla="*/ 60 w 120"/>
                <a:gd name="T1" fmla="*/ 0 h 717"/>
                <a:gd name="T2" fmla="*/ 79 w 120"/>
                <a:gd name="T3" fmla="*/ 3 h 717"/>
                <a:gd name="T4" fmla="*/ 95 w 120"/>
                <a:gd name="T5" fmla="*/ 12 h 717"/>
                <a:gd name="T6" fmla="*/ 108 w 120"/>
                <a:gd name="T7" fmla="*/ 25 h 717"/>
                <a:gd name="T8" fmla="*/ 116 w 120"/>
                <a:gd name="T9" fmla="*/ 41 h 717"/>
                <a:gd name="T10" fmla="*/ 120 w 120"/>
                <a:gd name="T11" fmla="*/ 60 h 717"/>
                <a:gd name="T12" fmla="*/ 120 w 120"/>
                <a:gd name="T13" fmla="*/ 657 h 717"/>
                <a:gd name="T14" fmla="*/ 116 w 120"/>
                <a:gd name="T15" fmla="*/ 676 h 717"/>
                <a:gd name="T16" fmla="*/ 108 w 120"/>
                <a:gd name="T17" fmla="*/ 693 h 717"/>
                <a:gd name="T18" fmla="*/ 95 w 120"/>
                <a:gd name="T19" fmla="*/ 706 h 717"/>
                <a:gd name="T20" fmla="*/ 79 w 120"/>
                <a:gd name="T21" fmla="*/ 714 h 717"/>
                <a:gd name="T22" fmla="*/ 60 w 120"/>
                <a:gd name="T23" fmla="*/ 717 h 717"/>
                <a:gd name="T24" fmla="*/ 41 w 120"/>
                <a:gd name="T25" fmla="*/ 714 h 717"/>
                <a:gd name="T26" fmla="*/ 24 w 120"/>
                <a:gd name="T27" fmla="*/ 706 h 717"/>
                <a:gd name="T28" fmla="*/ 11 w 120"/>
                <a:gd name="T29" fmla="*/ 693 h 717"/>
                <a:gd name="T30" fmla="*/ 4 w 120"/>
                <a:gd name="T31" fmla="*/ 676 h 717"/>
                <a:gd name="T32" fmla="*/ 0 w 120"/>
                <a:gd name="T33" fmla="*/ 657 h 717"/>
                <a:gd name="T34" fmla="*/ 0 w 120"/>
                <a:gd name="T35" fmla="*/ 60 h 717"/>
                <a:gd name="T36" fmla="*/ 4 w 120"/>
                <a:gd name="T37" fmla="*/ 41 h 717"/>
                <a:gd name="T38" fmla="*/ 11 w 120"/>
                <a:gd name="T39" fmla="*/ 25 h 717"/>
                <a:gd name="T40" fmla="*/ 24 w 120"/>
                <a:gd name="T41" fmla="*/ 12 h 717"/>
                <a:gd name="T42" fmla="*/ 41 w 120"/>
                <a:gd name="T43" fmla="*/ 3 h 717"/>
                <a:gd name="T44" fmla="*/ 60 w 120"/>
                <a:gd name="T45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717">
                  <a:moveTo>
                    <a:pt x="60" y="0"/>
                  </a:moveTo>
                  <a:lnTo>
                    <a:pt x="79" y="3"/>
                  </a:lnTo>
                  <a:lnTo>
                    <a:pt x="95" y="12"/>
                  </a:lnTo>
                  <a:lnTo>
                    <a:pt x="108" y="25"/>
                  </a:lnTo>
                  <a:lnTo>
                    <a:pt x="116" y="41"/>
                  </a:lnTo>
                  <a:lnTo>
                    <a:pt x="120" y="60"/>
                  </a:lnTo>
                  <a:lnTo>
                    <a:pt x="120" y="657"/>
                  </a:lnTo>
                  <a:lnTo>
                    <a:pt x="116" y="676"/>
                  </a:lnTo>
                  <a:lnTo>
                    <a:pt x="108" y="693"/>
                  </a:lnTo>
                  <a:lnTo>
                    <a:pt x="95" y="706"/>
                  </a:lnTo>
                  <a:lnTo>
                    <a:pt x="79" y="714"/>
                  </a:lnTo>
                  <a:lnTo>
                    <a:pt x="60" y="717"/>
                  </a:lnTo>
                  <a:lnTo>
                    <a:pt x="41" y="714"/>
                  </a:lnTo>
                  <a:lnTo>
                    <a:pt x="24" y="706"/>
                  </a:lnTo>
                  <a:lnTo>
                    <a:pt x="11" y="693"/>
                  </a:lnTo>
                  <a:lnTo>
                    <a:pt x="4" y="676"/>
                  </a:lnTo>
                  <a:lnTo>
                    <a:pt x="0" y="657"/>
                  </a:lnTo>
                  <a:lnTo>
                    <a:pt x="0" y="60"/>
                  </a:lnTo>
                  <a:lnTo>
                    <a:pt x="4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159"/>
            <p:cNvSpPr>
              <a:spLocks/>
            </p:cNvSpPr>
            <p:nvPr/>
          </p:nvSpPr>
          <p:spPr bwMode="auto">
            <a:xfrm>
              <a:off x="7280276" y="5026025"/>
              <a:ext cx="66675" cy="125413"/>
            </a:xfrm>
            <a:custGeom>
              <a:avLst/>
              <a:gdLst>
                <a:gd name="T0" fmla="*/ 358 w 418"/>
                <a:gd name="T1" fmla="*/ 0 h 794"/>
                <a:gd name="T2" fmla="*/ 377 w 418"/>
                <a:gd name="T3" fmla="*/ 3 h 794"/>
                <a:gd name="T4" fmla="*/ 393 w 418"/>
                <a:gd name="T5" fmla="*/ 12 h 794"/>
                <a:gd name="T6" fmla="*/ 406 w 418"/>
                <a:gd name="T7" fmla="*/ 25 h 794"/>
                <a:gd name="T8" fmla="*/ 414 w 418"/>
                <a:gd name="T9" fmla="*/ 41 h 794"/>
                <a:gd name="T10" fmla="*/ 418 w 418"/>
                <a:gd name="T11" fmla="*/ 59 h 794"/>
                <a:gd name="T12" fmla="*/ 418 w 418"/>
                <a:gd name="T13" fmla="*/ 734 h 794"/>
                <a:gd name="T14" fmla="*/ 414 w 418"/>
                <a:gd name="T15" fmla="*/ 752 h 794"/>
                <a:gd name="T16" fmla="*/ 406 w 418"/>
                <a:gd name="T17" fmla="*/ 770 h 794"/>
                <a:gd name="T18" fmla="*/ 393 w 418"/>
                <a:gd name="T19" fmla="*/ 782 h 794"/>
                <a:gd name="T20" fmla="*/ 377 w 418"/>
                <a:gd name="T21" fmla="*/ 791 h 794"/>
                <a:gd name="T22" fmla="*/ 358 w 418"/>
                <a:gd name="T23" fmla="*/ 794 h 794"/>
                <a:gd name="T24" fmla="*/ 339 w 418"/>
                <a:gd name="T25" fmla="*/ 791 h 794"/>
                <a:gd name="T26" fmla="*/ 322 w 418"/>
                <a:gd name="T27" fmla="*/ 782 h 794"/>
                <a:gd name="T28" fmla="*/ 309 w 418"/>
                <a:gd name="T29" fmla="*/ 770 h 794"/>
                <a:gd name="T30" fmla="*/ 302 w 418"/>
                <a:gd name="T31" fmla="*/ 752 h 794"/>
                <a:gd name="T32" fmla="*/ 298 w 418"/>
                <a:gd name="T33" fmla="*/ 734 h 794"/>
                <a:gd name="T34" fmla="*/ 298 w 418"/>
                <a:gd name="T35" fmla="*/ 597 h 794"/>
                <a:gd name="T36" fmla="*/ 60 w 418"/>
                <a:gd name="T37" fmla="*/ 597 h 794"/>
                <a:gd name="T38" fmla="*/ 40 w 418"/>
                <a:gd name="T39" fmla="*/ 594 h 794"/>
                <a:gd name="T40" fmla="*/ 24 w 418"/>
                <a:gd name="T41" fmla="*/ 585 h 794"/>
                <a:gd name="T42" fmla="*/ 11 w 418"/>
                <a:gd name="T43" fmla="*/ 573 h 794"/>
                <a:gd name="T44" fmla="*/ 3 w 418"/>
                <a:gd name="T45" fmla="*/ 556 h 794"/>
                <a:gd name="T46" fmla="*/ 0 w 418"/>
                <a:gd name="T47" fmla="*/ 537 h 794"/>
                <a:gd name="T48" fmla="*/ 3 w 418"/>
                <a:gd name="T49" fmla="*/ 519 h 794"/>
                <a:gd name="T50" fmla="*/ 11 w 418"/>
                <a:gd name="T51" fmla="*/ 503 h 794"/>
                <a:gd name="T52" fmla="*/ 24 w 418"/>
                <a:gd name="T53" fmla="*/ 490 h 794"/>
                <a:gd name="T54" fmla="*/ 40 w 418"/>
                <a:gd name="T55" fmla="*/ 481 h 794"/>
                <a:gd name="T56" fmla="*/ 60 w 418"/>
                <a:gd name="T57" fmla="*/ 478 h 794"/>
                <a:gd name="T58" fmla="*/ 298 w 418"/>
                <a:gd name="T59" fmla="*/ 478 h 794"/>
                <a:gd name="T60" fmla="*/ 298 w 418"/>
                <a:gd name="T61" fmla="*/ 418 h 794"/>
                <a:gd name="T62" fmla="*/ 60 w 418"/>
                <a:gd name="T63" fmla="*/ 418 h 794"/>
                <a:gd name="T64" fmla="*/ 40 w 418"/>
                <a:gd name="T65" fmla="*/ 415 h 794"/>
                <a:gd name="T66" fmla="*/ 24 w 418"/>
                <a:gd name="T67" fmla="*/ 407 h 794"/>
                <a:gd name="T68" fmla="*/ 11 w 418"/>
                <a:gd name="T69" fmla="*/ 394 h 794"/>
                <a:gd name="T70" fmla="*/ 3 w 418"/>
                <a:gd name="T71" fmla="*/ 378 h 794"/>
                <a:gd name="T72" fmla="*/ 0 w 418"/>
                <a:gd name="T73" fmla="*/ 358 h 794"/>
                <a:gd name="T74" fmla="*/ 3 w 418"/>
                <a:gd name="T75" fmla="*/ 340 h 794"/>
                <a:gd name="T76" fmla="*/ 11 w 418"/>
                <a:gd name="T77" fmla="*/ 323 h 794"/>
                <a:gd name="T78" fmla="*/ 24 w 418"/>
                <a:gd name="T79" fmla="*/ 310 h 794"/>
                <a:gd name="T80" fmla="*/ 40 w 418"/>
                <a:gd name="T81" fmla="*/ 302 h 794"/>
                <a:gd name="T82" fmla="*/ 60 w 418"/>
                <a:gd name="T83" fmla="*/ 298 h 794"/>
                <a:gd name="T84" fmla="*/ 298 w 418"/>
                <a:gd name="T85" fmla="*/ 298 h 794"/>
                <a:gd name="T86" fmla="*/ 298 w 418"/>
                <a:gd name="T87" fmla="*/ 239 h 794"/>
                <a:gd name="T88" fmla="*/ 60 w 418"/>
                <a:gd name="T89" fmla="*/ 239 h 794"/>
                <a:gd name="T90" fmla="*/ 40 w 418"/>
                <a:gd name="T91" fmla="*/ 235 h 794"/>
                <a:gd name="T92" fmla="*/ 24 w 418"/>
                <a:gd name="T93" fmla="*/ 228 h 794"/>
                <a:gd name="T94" fmla="*/ 11 w 418"/>
                <a:gd name="T95" fmla="*/ 215 h 794"/>
                <a:gd name="T96" fmla="*/ 3 w 418"/>
                <a:gd name="T97" fmla="*/ 197 h 794"/>
                <a:gd name="T98" fmla="*/ 0 w 418"/>
                <a:gd name="T99" fmla="*/ 179 h 794"/>
                <a:gd name="T100" fmla="*/ 3 w 418"/>
                <a:gd name="T101" fmla="*/ 160 h 794"/>
                <a:gd name="T102" fmla="*/ 11 w 418"/>
                <a:gd name="T103" fmla="*/ 144 h 794"/>
                <a:gd name="T104" fmla="*/ 24 w 418"/>
                <a:gd name="T105" fmla="*/ 131 h 794"/>
                <a:gd name="T106" fmla="*/ 40 w 418"/>
                <a:gd name="T107" fmla="*/ 122 h 794"/>
                <a:gd name="T108" fmla="*/ 60 w 418"/>
                <a:gd name="T109" fmla="*/ 119 h 794"/>
                <a:gd name="T110" fmla="*/ 298 w 418"/>
                <a:gd name="T111" fmla="*/ 119 h 794"/>
                <a:gd name="T112" fmla="*/ 298 w 418"/>
                <a:gd name="T113" fmla="*/ 59 h 794"/>
                <a:gd name="T114" fmla="*/ 302 w 418"/>
                <a:gd name="T115" fmla="*/ 41 h 794"/>
                <a:gd name="T116" fmla="*/ 309 w 418"/>
                <a:gd name="T117" fmla="*/ 25 h 794"/>
                <a:gd name="T118" fmla="*/ 322 w 418"/>
                <a:gd name="T119" fmla="*/ 12 h 794"/>
                <a:gd name="T120" fmla="*/ 339 w 418"/>
                <a:gd name="T121" fmla="*/ 3 h 794"/>
                <a:gd name="T122" fmla="*/ 358 w 418"/>
                <a:gd name="T123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" h="794">
                  <a:moveTo>
                    <a:pt x="358" y="0"/>
                  </a:moveTo>
                  <a:lnTo>
                    <a:pt x="377" y="3"/>
                  </a:lnTo>
                  <a:lnTo>
                    <a:pt x="393" y="12"/>
                  </a:lnTo>
                  <a:lnTo>
                    <a:pt x="406" y="25"/>
                  </a:lnTo>
                  <a:lnTo>
                    <a:pt x="414" y="41"/>
                  </a:lnTo>
                  <a:lnTo>
                    <a:pt x="418" y="59"/>
                  </a:lnTo>
                  <a:lnTo>
                    <a:pt x="418" y="734"/>
                  </a:lnTo>
                  <a:lnTo>
                    <a:pt x="414" y="752"/>
                  </a:lnTo>
                  <a:lnTo>
                    <a:pt x="406" y="770"/>
                  </a:lnTo>
                  <a:lnTo>
                    <a:pt x="393" y="782"/>
                  </a:lnTo>
                  <a:lnTo>
                    <a:pt x="377" y="791"/>
                  </a:lnTo>
                  <a:lnTo>
                    <a:pt x="358" y="794"/>
                  </a:lnTo>
                  <a:lnTo>
                    <a:pt x="339" y="791"/>
                  </a:lnTo>
                  <a:lnTo>
                    <a:pt x="322" y="782"/>
                  </a:lnTo>
                  <a:lnTo>
                    <a:pt x="309" y="770"/>
                  </a:lnTo>
                  <a:lnTo>
                    <a:pt x="302" y="752"/>
                  </a:lnTo>
                  <a:lnTo>
                    <a:pt x="298" y="734"/>
                  </a:lnTo>
                  <a:lnTo>
                    <a:pt x="298" y="597"/>
                  </a:lnTo>
                  <a:lnTo>
                    <a:pt x="60" y="597"/>
                  </a:lnTo>
                  <a:lnTo>
                    <a:pt x="40" y="594"/>
                  </a:lnTo>
                  <a:lnTo>
                    <a:pt x="24" y="585"/>
                  </a:lnTo>
                  <a:lnTo>
                    <a:pt x="11" y="573"/>
                  </a:lnTo>
                  <a:lnTo>
                    <a:pt x="3" y="556"/>
                  </a:lnTo>
                  <a:lnTo>
                    <a:pt x="0" y="537"/>
                  </a:lnTo>
                  <a:lnTo>
                    <a:pt x="3" y="519"/>
                  </a:lnTo>
                  <a:lnTo>
                    <a:pt x="11" y="503"/>
                  </a:lnTo>
                  <a:lnTo>
                    <a:pt x="24" y="490"/>
                  </a:lnTo>
                  <a:lnTo>
                    <a:pt x="40" y="481"/>
                  </a:lnTo>
                  <a:lnTo>
                    <a:pt x="60" y="478"/>
                  </a:lnTo>
                  <a:lnTo>
                    <a:pt x="298" y="478"/>
                  </a:lnTo>
                  <a:lnTo>
                    <a:pt x="298" y="418"/>
                  </a:lnTo>
                  <a:lnTo>
                    <a:pt x="60" y="418"/>
                  </a:lnTo>
                  <a:lnTo>
                    <a:pt x="40" y="415"/>
                  </a:lnTo>
                  <a:lnTo>
                    <a:pt x="24" y="407"/>
                  </a:lnTo>
                  <a:lnTo>
                    <a:pt x="11" y="394"/>
                  </a:lnTo>
                  <a:lnTo>
                    <a:pt x="3" y="378"/>
                  </a:lnTo>
                  <a:lnTo>
                    <a:pt x="0" y="358"/>
                  </a:lnTo>
                  <a:lnTo>
                    <a:pt x="3" y="340"/>
                  </a:lnTo>
                  <a:lnTo>
                    <a:pt x="11" y="323"/>
                  </a:lnTo>
                  <a:lnTo>
                    <a:pt x="24" y="310"/>
                  </a:lnTo>
                  <a:lnTo>
                    <a:pt x="40" y="302"/>
                  </a:lnTo>
                  <a:lnTo>
                    <a:pt x="60" y="298"/>
                  </a:lnTo>
                  <a:lnTo>
                    <a:pt x="298" y="298"/>
                  </a:lnTo>
                  <a:lnTo>
                    <a:pt x="298" y="239"/>
                  </a:lnTo>
                  <a:lnTo>
                    <a:pt x="60" y="239"/>
                  </a:lnTo>
                  <a:lnTo>
                    <a:pt x="40" y="235"/>
                  </a:lnTo>
                  <a:lnTo>
                    <a:pt x="24" y="228"/>
                  </a:lnTo>
                  <a:lnTo>
                    <a:pt x="11" y="215"/>
                  </a:lnTo>
                  <a:lnTo>
                    <a:pt x="3" y="197"/>
                  </a:lnTo>
                  <a:lnTo>
                    <a:pt x="0" y="179"/>
                  </a:lnTo>
                  <a:lnTo>
                    <a:pt x="3" y="160"/>
                  </a:lnTo>
                  <a:lnTo>
                    <a:pt x="11" y="144"/>
                  </a:lnTo>
                  <a:lnTo>
                    <a:pt x="24" y="131"/>
                  </a:lnTo>
                  <a:lnTo>
                    <a:pt x="40" y="122"/>
                  </a:lnTo>
                  <a:lnTo>
                    <a:pt x="60" y="119"/>
                  </a:lnTo>
                  <a:lnTo>
                    <a:pt x="298" y="119"/>
                  </a:lnTo>
                  <a:lnTo>
                    <a:pt x="298" y="59"/>
                  </a:lnTo>
                  <a:lnTo>
                    <a:pt x="302" y="41"/>
                  </a:lnTo>
                  <a:lnTo>
                    <a:pt x="309" y="25"/>
                  </a:lnTo>
                  <a:lnTo>
                    <a:pt x="322" y="12"/>
                  </a:lnTo>
                  <a:lnTo>
                    <a:pt x="339" y="3"/>
                  </a:lnTo>
                  <a:lnTo>
                    <a:pt x="3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160"/>
            <p:cNvSpPr>
              <a:spLocks/>
            </p:cNvSpPr>
            <p:nvPr/>
          </p:nvSpPr>
          <p:spPr bwMode="auto">
            <a:xfrm>
              <a:off x="7243763" y="5272088"/>
              <a:ext cx="565150" cy="266700"/>
            </a:xfrm>
            <a:custGeom>
              <a:avLst/>
              <a:gdLst>
                <a:gd name="T0" fmla="*/ 1355 w 3564"/>
                <a:gd name="T1" fmla="*/ 69 h 1673"/>
                <a:gd name="T2" fmla="*/ 1738 w 3564"/>
                <a:gd name="T3" fmla="*/ 385 h 1673"/>
                <a:gd name="T4" fmla="*/ 1948 w 3564"/>
                <a:gd name="T5" fmla="*/ 1009 h 1673"/>
                <a:gd name="T6" fmla="*/ 2379 w 3564"/>
                <a:gd name="T7" fmla="*/ 1135 h 1673"/>
                <a:gd name="T8" fmla="*/ 2495 w 3564"/>
                <a:gd name="T9" fmla="*/ 1119 h 1673"/>
                <a:gd name="T10" fmla="*/ 2024 w 3564"/>
                <a:gd name="T11" fmla="*/ 1034 h 1673"/>
                <a:gd name="T12" fmla="*/ 2462 w 3564"/>
                <a:gd name="T13" fmla="*/ 968 h 1673"/>
                <a:gd name="T14" fmla="*/ 2732 w 3564"/>
                <a:gd name="T15" fmla="*/ 1195 h 1673"/>
                <a:gd name="T16" fmla="*/ 2472 w 3564"/>
                <a:gd name="T17" fmla="*/ 909 h 1673"/>
                <a:gd name="T18" fmla="*/ 1965 w 3564"/>
                <a:gd name="T19" fmla="*/ 818 h 1673"/>
                <a:gd name="T20" fmla="*/ 2587 w 3564"/>
                <a:gd name="T21" fmla="*/ 825 h 1673"/>
                <a:gd name="T22" fmla="*/ 2852 w 3564"/>
                <a:gd name="T23" fmla="*/ 1195 h 1673"/>
                <a:gd name="T24" fmla="*/ 2695 w 3564"/>
                <a:gd name="T25" fmla="*/ 820 h 1673"/>
                <a:gd name="T26" fmla="*/ 1926 w 3564"/>
                <a:gd name="T27" fmla="*/ 705 h 1673"/>
                <a:gd name="T28" fmla="*/ 2379 w 3564"/>
                <a:gd name="T29" fmla="*/ 598 h 1673"/>
                <a:gd name="T30" fmla="*/ 2888 w 3564"/>
                <a:gd name="T31" fmla="*/ 841 h 1673"/>
                <a:gd name="T32" fmla="*/ 3352 w 3564"/>
                <a:gd name="T33" fmla="*/ 1509 h 1673"/>
                <a:gd name="T34" fmla="*/ 564 w 3564"/>
                <a:gd name="T35" fmla="*/ 1673 h 1673"/>
                <a:gd name="T36" fmla="*/ 182 w 3564"/>
                <a:gd name="T37" fmla="*/ 1468 h 1673"/>
                <a:gd name="T38" fmla="*/ 600 w 3564"/>
                <a:gd name="T39" fmla="*/ 793 h 1673"/>
                <a:gd name="T40" fmla="*/ 1186 w 3564"/>
                <a:gd name="T41" fmla="*/ 598 h 1673"/>
                <a:gd name="T42" fmla="*/ 1204 w 3564"/>
                <a:gd name="T43" fmla="*/ 714 h 1673"/>
                <a:gd name="T44" fmla="*/ 707 w 3564"/>
                <a:gd name="T45" fmla="*/ 855 h 1673"/>
                <a:gd name="T46" fmla="*/ 603 w 3564"/>
                <a:gd name="T47" fmla="*/ 1142 h 1673"/>
                <a:gd name="T48" fmla="*/ 906 w 3564"/>
                <a:gd name="T49" fmla="*/ 804 h 1673"/>
                <a:gd name="T50" fmla="*/ 1365 w 3564"/>
                <a:gd name="T51" fmla="*/ 837 h 1673"/>
                <a:gd name="T52" fmla="*/ 930 w 3564"/>
                <a:gd name="T53" fmla="*/ 923 h 1673"/>
                <a:gd name="T54" fmla="*/ 773 w 3564"/>
                <a:gd name="T55" fmla="*/ 1195 h 1673"/>
                <a:gd name="T56" fmla="*/ 1024 w 3564"/>
                <a:gd name="T57" fmla="*/ 959 h 1673"/>
                <a:gd name="T58" fmla="*/ 1412 w 3564"/>
                <a:gd name="T59" fmla="*/ 1052 h 1673"/>
                <a:gd name="T60" fmla="*/ 929 w 3564"/>
                <a:gd name="T61" fmla="*/ 1141 h 1673"/>
                <a:gd name="T62" fmla="*/ 1365 w 3564"/>
                <a:gd name="T63" fmla="*/ 1135 h 1673"/>
                <a:gd name="T64" fmla="*/ 1462 w 3564"/>
                <a:gd name="T65" fmla="*/ 963 h 1673"/>
                <a:gd name="T66" fmla="*/ 1239 w 3564"/>
                <a:gd name="T67" fmla="*/ 540 h 1673"/>
                <a:gd name="T68" fmla="*/ 950 w 3564"/>
                <a:gd name="T69" fmla="*/ 519 h 1673"/>
                <a:gd name="T70" fmla="*/ 839 w 3564"/>
                <a:gd name="T71" fmla="*/ 574 h 1673"/>
                <a:gd name="T72" fmla="*/ 944 w 3564"/>
                <a:gd name="T73" fmla="*/ 371 h 1673"/>
                <a:gd name="T74" fmla="*/ 1232 w 3564"/>
                <a:gd name="T75" fmla="*/ 402 h 1673"/>
                <a:gd name="T76" fmla="*/ 1484 w 3564"/>
                <a:gd name="T77" fmla="*/ 643 h 1673"/>
                <a:gd name="T78" fmla="*/ 1602 w 3564"/>
                <a:gd name="T79" fmla="*/ 1195 h 1673"/>
                <a:gd name="T80" fmla="*/ 1622 w 3564"/>
                <a:gd name="T81" fmla="*/ 869 h 1673"/>
                <a:gd name="T82" fmla="*/ 1452 w 3564"/>
                <a:gd name="T83" fmla="*/ 497 h 1673"/>
                <a:gd name="T84" fmla="*/ 1066 w 3564"/>
                <a:gd name="T85" fmla="*/ 301 h 1673"/>
                <a:gd name="T86" fmla="*/ 736 w 3564"/>
                <a:gd name="T87" fmla="*/ 472 h 1673"/>
                <a:gd name="T88" fmla="*/ 649 w 3564"/>
                <a:gd name="T89" fmla="*/ 717 h 1673"/>
                <a:gd name="T90" fmla="*/ 617 w 3564"/>
                <a:gd name="T91" fmla="*/ 447 h 1673"/>
                <a:gd name="T92" fmla="*/ 955 w 3564"/>
                <a:gd name="T93" fmla="*/ 183 h 1673"/>
                <a:gd name="T94" fmla="*/ 1478 w 3564"/>
                <a:gd name="T95" fmla="*/ 353 h 1673"/>
                <a:gd name="T96" fmla="*/ 1756 w 3564"/>
                <a:gd name="T97" fmla="*/ 927 h 1673"/>
                <a:gd name="T98" fmla="*/ 1807 w 3564"/>
                <a:gd name="T99" fmla="*/ 891 h 1673"/>
                <a:gd name="T100" fmla="*/ 1609 w 3564"/>
                <a:gd name="T101" fmla="*/ 413 h 1673"/>
                <a:gd name="T102" fmla="*/ 1198 w 3564"/>
                <a:gd name="T103" fmla="*/ 140 h 1673"/>
                <a:gd name="T104" fmla="*/ 691 w 3564"/>
                <a:gd name="T105" fmla="*/ 195 h 1673"/>
                <a:gd name="T106" fmla="*/ 470 w 3564"/>
                <a:gd name="T107" fmla="*/ 598 h 1673"/>
                <a:gd name="T108" fmla="*/ 361 w 3564"/>
                <a:gd name="T109" fmla="*/ 932 h 1673"/>
                <a:gd name="T110" fmla="*/ 452 w 3564"/>
                <a:gd name="T111" fmla="*/ 264 h 1673"/>
                <a:gd name="T112" fmla="*/ 886 w 3564"/>
                <a:gd name="T113" fmla="*/ 3 h 1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64" h="1673">
                  <a:moveTo>
                    <a:pt x="947" y="0"/>
                  </a:moveTo>
                  <a:lnTo>
                    <a:pt x="1007" y="0"/>
                  </a:lnTo>
                  <a:lnTo>
                    <a:pt x="1057" y="1"/>
                  </a:lnTo>
                  <a:lnTo>
                    <a:pt x="1108" y="6"/>
                  </a:lnTo>
                  <a:lnTo>
                    <a:pt x="1158" y="12"/>
                  </a:lnTo>
                  <a:lnTo>
                    <a:pt x="1207" y="22"/>
                  </a:lnTo>
                  <a:lnTo>
                    <a:pt x="1257" y="35"/>
                  </a:lnTo>
                  <a:lnTo>
                    <a:pt x="1306" y="50"/>
                  </a:lnTo>
                  <a:lnTo>
                    <a:pt x="1355" y="69"/>
                  </a:lnTo>
                  <a:lnTo>
                    <a:pt x="1403" y="90"/>
                  </a:lnTo>
                  <a:lnTo>
                    <a:pt x="1449" y="114"/>
                  </a:lnTo>
                  <a:lnTo>
                    <a:pt x="1495" y="142"/>
                  </a:lnTo>
                  <a:lnTo>
                    <a:pt x="1540" y="174"/>
                  </a:lnTo>
                  <a:lnTo>
                    <a:pt x="1583" y="209"/>
                  </a:lnTo>
                  <a:lnTo>
                    <a:pt x="1625" y="248"/>
                  </a:lnTo>
                  <a:lnTo>
                    <a:pt x="1664" y="289"/>
                  </a:lnTo>
                  <a:lnTo>
                    <a:pt x="1702" y="335"/>
                  </a:lnTo>
                  <a:lnTo>
                    <a:pt x="1738" y="385"/>
                  </a:lnTo>
                  <a:lnTo>
                    <a:pt x="1773" y="438"/>
                  </a:lnTo>
                  <a:lnTo>
                    <a:pt x="1804" y="494"/>
                  </a:lnTo>
                  <a:lnTo>
                    <a:pt x="1833" y="555"/>
                  </a:lnTo>
                  <a:lnTo>
                    <a:pt x="1859" y="620"/>
                  </a:lnTo>
                  <a:lnTo>
                    <a:pt x="1883" y="690"/>
                  </a:lnTo>
                  <a:lnTo>
                    <a:pt x="1904" y="763"/>
                  </a:lnTo>
                  <a:lnTo>
                    <a:pt x="1922" y="841"/>
                  </a:lnTo>
                  <a:lnTo>
                    <a:pt x="1936" y="922"/>
                  </a:lnTo>
                  <a:lnTo>
                    <a:pt x="1948" y="1009"/>
                  </a:lnTo>
                  <a:lnTo>
                    <a:pt x="1956" y="1099"/>
                  </a:lnTo>
                  <a:lnTo>
                    <a:pt x="1960" y="1195"/>
                  </a:lnTo>
                  <a:lnTo>
                    <a:pt x="2021" y="1195"/>
                  </a:lnTo>
                  <a:lnTo>
                    <a:pt x="2024" y="1177"/>
                  </a:lnTo>
                  <a:lnTo>
                    <a:pt x="2032" y="1160"/>
                  </a:lnTo>
                  <a:lnTo>
                    <a:pt x="2045" y="1147"/>
                  </a:lnTo>
                  <a:lnTo>
                    <a:pt x="2061" y="1139"/>
                  </a:lnTo>
                  <a:lnTo>
                    <a:pt x="2081" y="1135"/>
                  </a:lnTo>
                  <a:lnTo>
                    <a:pt x="2379" y="1135"/>
                  </a:lnTo>
                  <a:lnTo>
                    <a:pt x="2398" y="1139"/>
                  </a:lnTo>
                  <a:lnTo>
                    <a:pt x="2414" y="1147"/>
                  </a:lnTo>
                  <a:lnTo>
                    <a:pt x="2427" y="1160"/>
                  </a:lnTo>
                  <a:lnTo>
                    <a:pt x="2435" y="1177"/>
                  </a:lnTo>
                  <a:lnTo>
                    <a:pt x="2439" y="1195"/>
                  </a:lnTo>
                  <a:lnTo>
                    <a:pt x="2547" y="1195"/>
                  </a:lnTo>
                  <a:lnTo>
                    <a:pt x="2534" y="1167"/>
                  </a:lnTo>
                  <a:lnTo>
                    <a:pt x="2517" y="1141"/>
                  </a:lnTo>
                  <a:lnTo>
                    <a:pt x="2495" y="1119"/>
                  </a:lnTo>
                  <a:lnTo>
                    <a:pt x="2470" y="1101"/>
                  </a:lnTo>
                  <a:lnTo>
                    <a:pt x="2442" y="1088"/>
                  </a:lnTo>
                  <a:lnTo>
                    <a:pt x="2412" y="1079"/>
                  </a:lnTo>
                  <a:lnTo>
                    <a:pt x="2379" y="1076"/>
                  </a:lnTo>
                  <a:lnTo>
                    <a:pt x="2081" y="1076"/>
                  </a:lnTo>
                  <a:lnTo>
                    <a:pt x="2061" y="1072"/>
                  </a:lnTo>
                  <a:lnTo>
                    <a:pt x="2045" y="1065"/>
                  </a:lnTo>
                  <a:lnTo>
                    <a:pt x="2032" y="1052"/>
                  </a:lnTo>
                  <a:lnTo>
                    <a:pt x="2024" y="1034"/>
                  </a:lnTo>
                  <a:lnTo>
                    <a:pt x="2021" y="1016"/>
                  </a:lnTo>
                  <a:lnTo>
                    <a:pt x="2024" y="997"/>
                  </a:lnTo>
                  <a:lnTo>
                    <a:pt x="2032" y="981"/>
                  </a:lnTo>
                  <a:lnTo>
                    <a:pt x="2045" y="968"/>
                  </a:lnTo>
                  <a:lnTo>
                    <a:pt x="2061" y="959"/>
                  </a:lnTo>
                  <a:lnTo>
                    <a:pt x="2081" y="956"/>
                  </a:lnTo>
                  <a:lnTo>
                    <a:pt x="2379" y="956"/>
                  </a:lnTo>
                  <a:lnTo>
                    <a:pt x="2421" y="959"/>
                  </a:lnTo>
                  <a:lnTo>
                    <a:pt x="2462" y="968"/>
                  </a:lnTo>
                  <a:lnTo>
                    <a:pt x="2501" y="982"/>
                  </a:lnTo>
                  <a:lnTo>
                    <a:pt x="2536" y="1002"/>
                  </a:lnTo>
                  <a:lnTo>
                    <a:pt x="2569" y="1025"/>
                  </a:lnTo>
                  <a:lnTo>
                    <a:pt x="2598" y="1053"/>
                  </a:lnTo>
                  <a:lnTo>
                    <a:pt x="2623" y="1083"/>
                  </a:lnTo>
                  <a:lnTo>
                    <a:pt x="2644" y="1118"/>
                  </a:lnTo>
                  <a:lnTo>
                    <a:pt x="2660" y="1156"/>
                  </a:lnTo>
                  <a:lnTo>
                    <a:pt x="2671" y="1195"/>
                  </a:lnTo>
                  <a:lnTo>
                    <a:pt x="2732" y="1195"/>
                  </a:lnTo>
                  <a:lnTo>
                    <a:pt x="2721" y="1151"/>
                  </a:lnTo>
                  <a:lnTo>
                    <a:pt x="2705" y="1107"/>
                  </a:lnTo>
                  <a:lnTo>
                    <a:pt x="2684" y="1068"/>
                  </a:lnTo>
                  <a:lnTo>
                    <a:pt x="2658" y="1031"/>
                  </a:lnTo>
                  <a:lnTo>
                    <a:pt x="2628" y="997"/>
                  </a:lnTo>
                  <a:lnTo>
                    <a:pt x="2594" y="968"/>
                  </a:lnTo>
                  <a:lnTo>
                    <a:pt x="2556" y="944"/>
                  </a:lnTo>
                  <a:lnTo>
                    <a:pt x="2515" y="923"/>
                  </a:lnTo>
                  <a:lnTo>
                    <a:pt x="2472" y="909"/>
                  </a:lnTo>
                  <a:lnTo>
                    <a:pt x="2427" y="900"/>
                  </a:lnTo>
                  <a:lnTo>
                    <a:pt x="2379" y="896"/>
                  </a:lnTo>
                  <a:lnTo>
                    <a:pt x="2021" y="896"/>
                  </a:lnTo>
                  <a:lnTo>
                    <a:pt x="2002" y="893"/>
                  </a:lnTo>
                  <a:lnTo>
                    <a:pt x="1985" y="885"/>
                  </a:lnTo>
                  <a:lnTo>
                    <a:pt x="1972" y="872"/>
                  </a:lnTo>
                  <a:lnTo>
                    <a:pt x="1965" y="855"/>
                  </a:lnTo>
                  <a:lnTo>
                    <a:pt x="1961" y="837"/>
                  </a:lnTo>
                  <a:lnTo>
                    <a:pt x="1965" y="818"/>
                  </a:lnTo>
                  <a:lnTo>
                    <a:pt x="1972" y="802"/>
                  </a:lnTo>
                  <a:lnTo>
                    <a:pt x="1985" y="789"/>
                  </a:lnTo>
                  <a:lnTo>
                    <a:pt x="2002" y="780"/>
                  </a:lnTo>
                  <a:lnTo>
                    <a:pt x="2021" y="777"/>
                  </a:lnTo>
                  <a:lnTo>
                    <a:pt x="2379" y="777"/>
                  </a:lnTo>
                  <a:lnTo>
                    <a:pt x="2434" y="780"/>
                  </a:lnTo>
                  <a:lnTo>
                    <a:pt x="2488" y="790"/>
                  </a:lnTo>
                  <a:lnTo>
                    <a:pt x="2539" y="804"/>
                  </a:lnTo>
                  <a:lnTo>
                    <a:pt x="2587" y="825"/>
                  </a:lnTo>
                  <a:lnTo>
                    <a:pt x="2633" y="851"/>
                  </a:lnTo>
                  <a:lnTo>
                    <a:pt x="2675" y="881"/>
                  </a:lnTo>
                  <a:lnTo>
                    <a:pt x="2714" y="916"/>
                  </a:lnTo>
                  <a:lnTo>
                    <a:pt x="2749" y="954"/>
                  </a:lnTo>
                  <a:lnTo>
                    <a:pt x="2779" y="996"/>
                  </a:lnTo>
                  <a:lnTo>
                    <a:pt x="2805" y="1042"/>
                  </a:lnTo>
                  <a:lnTo>
                    <a:pt x="2827" y="1091"/>
                  </a:lnTo>
                  <a:lnTo>
                    <a:pt x="2842" y="1142"/>
                  </a:lnTo>
                  <a:lnTo>
                    <a:pt x="2852" y="1195"/>
                  </a:lnTo>
                  <a:lnTo>
                    <a:pt x="2912" y="1195"/>
                  </a:lnTo>
                  <a:lnTo>
                    <a:pt x="2903" y="1139"/>
                  </a:lnTo>
                  <a:lnTo>
                    <a:pt x="2888" y="1084"/>
                  </a:lnTo>
                  <a:lnTo>
                    <a:pt x="2867" y="1032"/>
                  </a:lnTo>
                  <a:lnTo>
                    <a:pt x="2841" y="983"/>
                  </a:lnTo>
                  <a:lnTo>
                    <a:pt x="2812" y="937"/>
                  </a:lnTo>
                  <a:lnTo>
                    <a:pt x="2777" y="894"/>
                  </a:lnTo>
                  <a:lnTo>
                    <a:pt x="2738" y="855"/>
                  </a:lnTo>
                  <a:lnTo>
                    <a:pt x="2695" y="820"/>
                  </a:lnTo>
                  <a:lnTo>
                    <a:pt x="2649" y="791"/>
                  </a:lnTo>
                  <a:lnTo>
                    <a:pt x="2600" y="765"/>
                  </a:lnTo>
                  <a:lnTo>
                    <a:pt x="2548" y="744"/>
                  </a:lnTo>
                  <a:lnTo>
                    <a:pt x="2494" y="729"/>
                  </a:lnTo>
                  <a:lnTo>
                    <a:pt x="2438" y="720"/>
                  </a:lnTo>
                  <a:lnTo>
                    <a:pt x="2379" y="717"/>
                  </a:lnTo>
                  <a:lnTo>
                    <a:pt x="1961" y="717"/>
                  </a:lnTo>
                  <a:lnTo>
                    <a:pt x="1943" y="714"/>
                  </a:lnTo>
                  <a:lnTo>
                    <a:pt x="1926" y="705"/>
                  </a:lnTo>
                  <a:lnTo>
                    <a:pt x="1913" y="693"/>
                  </a:lnTo>
                  <a:lnTo>
                    <a:pt x="1905" y="677"/>
                  </a:lnTo>
                  <a:lnTo>
                    <a:pt x="1902" y="657"/>
                  </a:lnTo>
                  <a:lnTo>
                    <a:pt x="1905" y="639"/>
                  </a:lnTo>
                  <a:lnTo>
                    <a:pt x="1913" y="623"/>
                  </a:lnTo>
                  <a:lnTo>
                    <a:pt x="1926" y="610"/>
                  </a:lnTo>
                  <a:lnTo>
                    <a:pt x="1943" y="601"/>
                  </a:lnTo>
                  <a:lnTo>
                    <a:pt x="1961" y="598"/>
                  </a:lnTo>
                  <a:lnTo>
                    <a:pt x="2379" y="598"/>
                  </a:lnTo>
                  <a:lnTo>
                    <a:pt x="2446" y="601"/>
                  </a:lnTo>
                  <a:lnTo>
                    <a:pt x="2511" y="612"/>
                  </a:lnTo>
                  <a:lnTo>
                    <a:pt x="2575" y="628"/>
                  </a:lnTo>
                  <a:lnTo>
                    <a:pt x="2636" y="650"/>
                  </a:lnTo>
                  <a:lnTo>
                    <a:pt x="2694" y="678"/>
                  </a:lnTo>
                  <a:lnTo>
                    <a:pt x="2748" y="712"/>
                  </a:lnTo>
                  <a:lnTo>
                    <a:pt x="2798" y="750"/>
                  </a:lnTo>
                  <a:lnTo>
                    <a:pt x="2846" y="793"/>
                  </a:lnTo>
                  <a:lnTo>
                    <a:pt x="2888" y="841"/>
                  </a:lnTo>
                  <a:lnTo>
                    <a:pt x="2925" y="892"/>
                  </a:lnTo>
                  <a:lnTo>
                    <a:pt x="2958" y="946"/>
                  </a:lnTo>
                  <a:lnTo>
                    <a:pt x="2986" y="1005"/>
                  </a:lnTo>
                  <a:lnTo>
                    <a:pt x="3007" y="1066"/>
                  </a:lnTo>
                  <a:lnTo>
                    <a:pt x="3022" y="1130"/>
                  </a:lnTo>
                  <a:lnTo>
                    <a:pt x="3032" y="1195"/>
                  </a:lnTo>
                  <a:lnTo>
                    <a:pt x="3564" y="1195"/>
                  </a:lnTo>
                  <a:lnTo>
                    <a:pt x="3383" y="1468"/>
                  </a:lnTo>
                  <a:lnTo>
                    <a:pt x="3352" y="1509"/>
                  </a:lnTo>
                  <a:lnTo>
                    <a:pt x="3317" y="1546"/>
                  </a:lnTo>
                  <a:lnTo>
                    <a:pt x="3279" y="1579"/>
                  </a:lnTo>
                  <a:lnTo>
                    <a:pt x="3238" y="1607"/>
                  </a:lnTo>
                  <a:lnTo>
                    <a:pt x="3195" y="1630"/>
                  </a:lnTo>
                  <a:lnTo>
                    <a:pt x="3148" y="1648"/>
                  </a:lnTo>
                  <a:lnTo>
                    <a:pt x="3100" y="1662"/>
                  </a:lnTo>
                  <a:lnTo>
                    <a:pt x="3051" y="1670"/>
                  </a:lnTo>
                  <a:lnTo>
                    <a:pt x="3000" y="1673"/>
                  </a:lnTo>
                  <a:lnTo>
                    <a:pt x="564" y="1673"/>
                  </a:lnTo>
                  <a:lnTo>
                    <a:pt x="513" y="1670"/>
                  </a:lnTo>
                  <a:lnTo>
                    <a:pt x="463" y="1662"/>
                  </a:lnTo>
                  <a:lnTo>
                    <a:pt x="415" y="1648"/>
                  </a:lnTo>
                  <a:lnTo>
                    <a:pt x="370" y="1630"/>
                  </a:lnTo>
                  <a:lnTo>
                    <a:pt x="325" y="1607"/>
                  </a:lnTo>
                  <a:lnTo>
                    <a:pt x="284" y="1579"/>
                  </a:lnTo>
                  <a:lnTo>
                    <a:pt x="246" y="1546"/>
                  </a:lnTo>
                  <a:lnTo>
                    <a:pt x="213" y="1509"/>
                  </a:lnTo>
                  <a:lnTo>
                    <a:pt x="182" y="1468"/>
                  </a:lnTo>
                  <a:lnTo>
                    <a:pt x="0" y="1195"/>
                  </a:lnTo>
                  <a:lnTo>
                    <a:pt x="413" y="1195"/>
                  </a:lnTo>
                  <a:lnTo>
                    <a:pt x="422" y="1130"/>
                  </a:lnTo>
                  <a:lnTo>
                    <a:pt x="438" y="1066"/>
                  </a:lnTo>
                  <a:lnTo>
                    <a:pt x="460" y="1005"/>
                  </a:lnTo>
                  <a:lnTo>
                    <a:pt x="487" y="946"/>
                  </a:lnTo>
                  <a:lnTo>
                    <a:pt x="520" y="892"/>
                  </a:lnTo>
                  <a:lnTo>
                    <a:pt x="558" y="841"/>
                  </a:lnTo>
                  <a:lnTo>
                    <a:pt x="600" y="793"/>
                  </a:lnTo>
                  <a:lnTo>
                    <a:pt x="647" y="750"/>
                  </a:lnTo>
                  <a:lnTo>
                    <a:pt x="698" y="712"/>
                  </a:lnTo>
                  <a:lnTo>
                    <a:pt x="752" y="678"/>
                  </a:lnTo>
                  <a:lnTo>
                    <a:pt x="809" y="650"/>
                  </a:lnTo>
                  <a:lnTo>
                    <a:pt x="870" y="628"/>
                  </a:lnTo>
                  <a:lnTo>
                    <a:pt x="933" y="612"/>
                  </a:lnTo>
                  <a:lnTo>
                    <a:pt x="998" y="601"/>
                  </a:lnTo>
                  <a:lnTo>
                    <a:pt x="1066" y="598"/>
                  </a:lnTo>
                  <a:lnTo>
                    <a:pt x="1186" y="598"/>
                  </a:lnTo>
                  <a:lnTo>
                    <a:pt x="1204" y="601"/>
                  </a:lnTo>
                  <a:lnTo>
                    <a:pt x="1220" y="610"/>
                  </a:lnTo>
                  <a:lnTo>
                    <a:pt x="1233" y="623"/>
                  </a:lnTo>
                  <a:lnTo>
                    <a:pt x="1242" y="639"/>
                  </a:lnTo>
                  <a:lnTo>
                    <a:pt x="1245" y="657"/>
                  </a:lnTo>
                  <a:lnTo>
                    <a:pt x="1242" y="677"/>
                  </a:lnTo>
                  <a:lnTo>
                    <a:pt x="1233" y="693"/>
                  </a:lnTo>
                  <a:lnTo>
                    <a:pt x="1220" y="705"/>
                  </a:lnTo>
                  <a:lnTo>
                    <a:pt x="1204" y="714"/>
                  </a:lnTo>
                  <a:lnTo>
                    <a:pt x="1186" y="717"/>
                  </a:lnTo>
                  <a:lnTo>
                    <a:pt x="1066" y="717"/>
                  </a:lnTo>
                  <a:lnTo>
                    <a:pt x="1008" y="720"/>
                  </a:lnTo>
                  <a:lnTo>
                    <a:pt x="951" y="729"/>
                  </a:lnTo>
                  <a:lnTo>
                    <a:pt x="897" y="744"/>
                  </a:lnTo>
                  <a:lnTo>
                    <a:pt x="845" y="765"/>
                  </a:lnTo>
                  <a:lnTo>
                    <a:pt x="795" y="791"/>
                  </a:lnTo>
                  <a:lnTo>
                    <a:pt x="750" y="820"/>
                  </a:lnTo>
                  <a:lnTo>
                    <a:pt x="707" y="855"/>
                  </a:lnTo>
                  <a:lnTo>
                    <a:pt x="668" y="894"/>
                  </a:lnTo>
                  <a:lnTo>
                    <a:pt x="634" y="937"/>
                  </a:lnTo>
                  <a:lnTo>
                    <a:pt x="603" y="983"/>
                  </a:lnTo>
                  <a:lnTo>
                    <a:pt x="577" y="1032"/>
                  </a:lnTo>
                  <a:lnTo>
                    <a:pt x="558" y="1084"/>
                  </a:lnTo>
                  <a:lnTo>
                    <a:pt x="542" y="1139"/>
                  </a:lnTo>
                  <a:lnTo>
                    <a:pt x="533" y="1195"/>
                  </a:lnTo>
                  <a:lnTo>
                    <a:pt x="592" y="1195"/>
                  </a:lnTo>
                  <a:lnTo>
                    <a:pt x="603" y="1142"/>
                  </a:lnTo>
                  <a:lnTo>
                    <a:pt x="618" y="1091"/>
                  </a:lnTo>
                  <a:lnTo>
                    <a:pt x="639" y="1042"/>
                  </a:lnTo>
                  <a:lnTo>
                    <a:pt x="665" y="996"/>
                  </a:lnTo>
                  <a:lnTo>
                    <a:pt x="695" y="954"/>
                  </a:lnTo>
                  <a:lnTo>
                    <a:pt x="730" y="916"/>
                  </a:lnTo>
                  <a:lnTo>
                    <a:pt x="769" y="881"/>
                  </a:lnTo>
                  <a:lnTo>
                    <a:pt x="811" y="851"/>
                  </a:lnTo>
                  <a:lnTo>
                    <a:pt x="857" y="825"/>
                  </a:lnTo>
                  <a:lnTo>
                    <a:pt x="906" y="804"/>
                  </a:lnTo>
                  <a:lnTo>
                    <a:pt x="957" y="790"/>
                  </a:lnTo>
                  <a:lnTo>
                    <a:pt x="1011" y="780"/>
                  </a:lnTo>
                  <a:lnTo>
                    <a:pt x="1066" y="777"/>
                  </a:lnTo>
                  <a:lnTo>
                    <a:pt x="1305" y="777"/>
                  </a:lnTo>
                  <a:lnTo>
                    <a:pt x="1324" y="780"/>
                  </a:lnTo>
                  <a:lnTo>
                    <a:pt x="1340" y="789"/>
                  </a:lnTo>
                  <a:lnTo>
                    <a:pt x="1353" y="802"/>
                  </a:lnTo>
                  <a:lnTo>
                    <a:pt x="1361" y="818"/>
                  </a:lnTo>
                  <a:lnTo>
                    <a:pt x="1365" y="837"/>
                  </a:lnTo>
                  <a:lnTo>
                    <a:pt x="1361" y="855"/>
                  </a:lnTo>
                  <a:lnTo>
                    <a:pt x="1353" y="872"/>
                  </a:lnTo>
                  <a:lnTo>
                    <a:pt x="1340" y="885"/>
                  </a:lnTo>
                  <a:lnTo>
                    <a:pt x="1324" y="893"/>
                  </a:lnTo>
                  <a:lnTo>
                    <a:pt x="1305" y="896"/>
                  </a:lnTo>
                  <a:lnTo>
                    <a:pt x="1066" y="896"/>
                  </a:lnTo>
                  <a:lnTo>
                    <a:pt x="1019" y="900"/>
                  </a:lnTo>
                  <a:lnTo>
                    <a:pt x="973" y="909"/>
                  </a:lnTo>
                  <a:lnTo>
                    <a:pt x="930" y="923"/>
                  </a:lnTo>
                  <a:lnTo>
                    <a:pt x="890" y="944"/>
                  </a:lnTo>
                  <a:lnTo>
                    <a:pt x="852" y="968"/>
                  </a:lnTo>
                  <a:lnTo>
                    <a:pt x="818" y="997"/>
                  </a:lnTo>
                  <a:lnTo>
                    <a:pt x="788" y="1031"/>
                  </a:lnTo>
                  <a:lnTo>
                    <a:pt x="762" y="1068"/>
                  </a:lnTo>
                  <a:lnTo>
                    <a:pt x="740" y="1107"/>
                  </a:lnTo>
                  <a:lnTo>
                    <a:pt x="724" y="1151"/>
                  </a:lnTo>
                  <a:lnTo>
                    <a:pt x="714" y="1195"/>
                  </a:lnTo>
                  <a:lnTo>
                    <a:pt x="773" y="1195"/>
                  </a:lnTo>
                  <a:lnTo>
                    <a:pt x="784" y="1156"/>
                  </a:lnTo>
                  <a:lnTo>
                    <a:pt x="801" y="1118"/>
                  </a:lnTo>
                  <a:lnTo>
                    <a:pt x="822" y="1083"/>
                  </a:lnTo>
                  <a:lnTo>
                    <a:pt x="847" y="1053"/>
                  </a:lnTo>
                  <a:lnTo>
                    <a:pt x="877" y="1025"/>
                  </a:lnTo>
                  <a:lnTo>
                    <a:pt x="909" y="1002"/>
                  </a:lnTo>
                  <a:lnTo>
                    <a:pt x="945" y="982"/>
                  </a:lnTo>
                  <a:lnTo>
                    <a:pt x="983" y="968"/>
                  </a:lnTo>
                  <a:lnTo>
                    <a:pt x="1024" y="959"/>
                  </a:lnTo>
                  <a:lnTo>
                    <a:pt x="1066" y="956"/>
                  </a:lnTo>
                  <a:lnTo>
                    <a:pt x="1365" y="956"/>
                  </a:lnTo>
                  <a:lnTo>
                    <a:pt x="1383" y="959"/>
                  </a:lnTo>
                  <a:lnTo>
                    <a:pt x="1399" y="968"/>
                  </a:lnTo>
                  <a:lnTo>
                    <a:pt x="1412" y="981"/>
                  </a:lnTo>
                  <a:lnTo>
                    <a:pt x="1421" y="997"/>
                  </a:lnTo>
                  <a:lnTo>
                    <a:pt x="1424" y="1016"/>
                  </a:lnTo>
                  <a:lnTo>
                    <a:pt x="1421" y="1034"/>
                  </a:lnTo>
                  <a:lnTo>
                    <a:pt x="1412" y="1052"/>
                  </a:lnTo>
                  <a:lnTo>
                    <a:pt x="1399" y="1065"/>
                  </a:lnTo>
                  <a:lnTo>
                    <a:pt x="1383" y="1072"/>
                  </a:lnTo>
                  <a:lnTo>
                    <a:pt x="1365" y="1076"/>
                  </a:lnTo>
                  <a:lnTo>
                    <a:pt x="1066" y="1076"/>
                  </a:lnTo>
                  <a:lnTo>
                    <a:pt x="1034" y="1079"/>
                  </a:lnTo>
                  <a:lnTo>
                    <a:pt x="1003" y="1088"/>
                  </a:lnTo>
                  <a:lnTo>
                    <a:pt x="975" y="1101"/>
                  </a:lnTo>
                  <a:lnTo>
                    <a:pt x="950" y="1119"/>
                  </a:lnTo>
                  <a:lnTo>
                    <a:pt x="929" y="1141"/>
                  </a:lnTo>
                  <a:lnTo>
                    <a:pt x="911" y="1167"/>
                  </a:lnTo>
                  <a:lnTo>
                    <a:pt x="898" y="1195"/>
                  </a:lnTo>
                  <a:lnTo>
                    <a:pt x="1007" y="1195"/>
                  </a:lnTo>
                  <a:lnTo>
                    <a:pt x="1010" y="1177"/>
                  </a:lnTo>
                  <a:lnTo>
                    <a:pt x="1018" y="1160"/>
                  </a:lnTo>
                  <a:lnTo>
                    <a:pt x="1031" y="1147"/>
                  </a:lnTo>
                  <a:lnTo>
                    <a:pt x="1047" y="1139"/>
                  </a:lnTo>
                  <a:lnTo>
                    <a:pt x="1066" y="1135"/>
                  </a:lnTo>
                  <a:lnTo>
                    <a:pt x="1365" y="1135"/>
                  </a:lnTo>
                  <a:lnTo>
                    <a:pt x="1383" y="1139"/>
                  </a:lnTo>
                  <a:lnTo>
                    <a:pt x="1399" y="1147"/>
                  </a:lnTo>
                  <a:lnTo>
                    <a:pt x="1412" y="1160"/>
                  </a:lnTo>
                  <a:lnTo>
                    <a:pt x="1421" y="1177"/>
                  </a:lnTo>
                  <a:lnTo>
                    <a:pt x="1424" y="1195"/>
                  </a:lnTo>
                  <a:lnTo>
                    <a:pt x="1483" y="1195"/>
                  </a:lnTo>
                  <a:lnTo>
                    <a:pt x="1479" y="1113"/>
                  </a:lnTo>
                  <a:lnTo>
                    <a:pt x="1472" y="1035"/>
                  </a:lnTo>
                  <a:lnTo>
                    <a:pt x="1462" y="963"/>
                  </a:lnTo>
                  <a:lnTo>
                    <a:pt x="1450" y="896"/>
                  </a:lnTo>
                  <a:lnTo>
                    <a:pt x="1434" y="833"/>
                  </a:lnTo>
                  <a:lnTo>
                    <a:pt x="1416" y="777"/>
                  </a:lnTo>
                  <a:lnTo>
                    <a:pt x="1394" y="725"/>
                  </a:lnTo>
                  <a:lnTo>
                    <a:pt x="1369" y="678"/>
                  </a:lnTo>
                  <a:lnTo>
                    <a:pt x="1342" y="636"/>
                  </a:lnTo>
                  <a:lnTo>
                    <a:pt x="1310" y="599"/>
                  </a:lnTo>
                  <a:lnTo>
                    <a:pt x="1277" y="566"/>
                  </a:lnTo>
                  <a:lnTo>
                    <a:pt x="1239" y="540"/>
                  </a:lnTo>
                  <a:lnTo>
                    <a:pt x="1199" y="517"/>
                  </a:lnTo>
                  <a:lnTo>
                    <a:pt x="1155" y="500"/>
                  </a:lnTo>
                  <a:lnTo>
                    <a:pt x="1109" y="488"/>
                  </a:lnTo>
                  <a:lnTo>
                    <a:pt x="1060" y="480"/>
                  </a:lnTo>
                  <a:lnTo>
                    <a:pt x="1007" y="478"/>
                  </a:lnTo>
                  <a:lnTo>
                    <a:pt x="987" y="481"/>
                  </a:lnTo>
                  <a:lnTo>
                    <a:pt x="971" y="490"/>
                  </a:lnTo>
                  <a:lnTo>
                    <a:pt x="958" y="503"/>
                  </a:lnTo>
                  <a:lnTo>
                    <a:pt x="950" y="519"/>
                  </a:lnTo>
                  <a:lnTo>
                    <a:pt x="947" y="538"/>
                  </a:lnTo>
                  <a:lnTo>
                    <a:pt x="944" y="556"/>
                  </a:lnTo>
                  <a:lnTo>
                    <a:pt x="935" y="574"/>
                  </a:lnTo>
                  <a:lnTo>
                    <a:pt x="922" y="587"/>
                  </a:lnTo>
                  <a:lnTo>
                    <a:pt x="906" y="594"/>
                  </a:lnTo>
                  <a:lnTo>
                    <a:pt x="887" y="598"/>
                  </a:lnTo>
                  <a:lnTo>
                    <a:pt x="868" y="594"/>
                  </a:lnTo>
                  <a:lnTo>
                    <a:pt x="852" y="587"/>
                  </a:lnTo>
                  <a:lnTo>
                    <a:pt x="839" y="574"/>
                  </a:lnTo>
                  <a:lnTo>
                    <a:pt x="831" y="556"/>
                  </a:lnTo>
                  <a:lnTo>
                    <a:pt x="828" y="538"/>
                  </a:lnTo>
                  <a:lnTo>
                    <a:pt x="830" y="505"/>
                  </a:lnTo>
                  <a:lnTo>
                    <a:pt x="839" y="476"/>
                  </a:lnTo>
                  <a:lnTo>
                    <a:pt x="852" y="448"/>
                  </a:lnTo>
                  <a:lnTo>
                    <a:pt x="870" y="423"/>
                  </a:lnTo>
                  <a:lnTo>
                    <a:pt x="892" y="401"/>
                  </a:lnTo>
                  <a:lnTo>
                    <a:pt x="917" y="384"/>
                  </a:lnTo>
                  <a:lnTo>
                    <a:pt x="944" y="371"/>
                  </a:lnTo>
                  <a:lnTo>
                    <a:pt x="974" y="362"/>
                  </a:lnTo>
                  <a:lnTo>
                    <a:pt x="1007" y="359"/>
                  </a:lnTo>
                  <a:lnTo>
                    <a:pt x="1038" y="360"/>
                  </a:lnTo>
                  <a:lnTo>
                    <a:pt x="1071" y="362"/>
                  </a:lnTo>
                  <a:lnTo>
                    <a:pt x="1103" y="366"/>
                  </a:lnTo>
                  <a:lnTo>
                    <a:pt x="1136" y="372"/>
                  </a:lnTo>
                  <a:lnTo>
                    <a:pt x="1168" y="379"/>
                  </a:lnTo>
                  <a:lnTo>
                    <a:pt x="1201" y="390"/>
                  </a:lnTo>
                  <a:lnTo>
                    <a:pt x="1232" y="402"/>
                  </a:lnTo>
                  <a:lnTo>
                    <a:pt x="1265" y="417"/>
                  </a:lnTo>
                  <a:lnTo>
                    <a:pt x="1295" y="435"/>
                  </a:lnTo>
                  <a:lnTo>
                    <a:pt x="1326" y="455"/>
                  </a:lnTo>
                  <a:lnTo>
                    <a:pt x="1355" y="478"/>
                  </a:lnTo>
                  <a:lnTo>
                    <a:pt x="1383" y="504"/>
                  </a:lnTo>
                  <a:lnTo>
                    <a:pt x="1410" y="533"/>
                  </a:lnTo>
                  <a:lnTo>
                    <a:pt x="1436" y="566"/>
                  </a:lnTo>
                  <a:lnTo>
                    <a:pt x="1461" y="603"/>
                  </a:lnTo>
                  <a:lnTo>
                    <a:pt x="1484" y="643"/>
                  </a:lnTo>
                  <a:lnTo>
                    <a:pt x="1506" y="687"/>
                  </a:lnTo>
                  <a:lnTo>
                    <a:pt x="1525" y="736"/>
                  </a:lnTo>
                  <a:lnTo>
                    <a:pt x="1544" y="788"/>
                  </a:lnTo>
                  <a:lnTo>
                    <a:pt x="1559" y="843"/>
                  </a:lnTo>
                  <a:lnTo>
                    <a:pt x="1573" y="904"/>
                  </a:lnTo>
                  <a:lnTo>
                    <a:pt x="1584" y="970"/>
                  </a:lnTo>
                  <a:lnTo>
                    <a:pt x="1593" y="1040"/>
                  </a:lnTo>
                  <a:lnTo>
                    <a:pt x="1599" y="1115"/>
                  </a:lnTo>
                  <a:lnTo>
                    <a:pt x="1602" y="1195"/>
                  </a:lnTo>
                  <a:lnTo>
                    <a:pt x="1662" y="1195"/>
                  </a:lnTo>
                  <a:lnTo>
                    <a:pt x="1661" y="1159"/>
                  </a:lnTo>
                  <a:lnTo>
                    <a:pt x="1659" y="1122"/>
                  </a:lnTo>
                  <a:lnTo>
                    <a:pt x="1655" y="1083"/>
                  </a:lnTo>
                  <a:lnTo>
                    <a:pt x="1651" y="1042"/>
                  </a:lnTo>
                  <a:lnTo>
                    <a:pt x="1646" y="1000"/>
                  </a:lnTo>
                  <a:lnTo>
                    <a:pt x="1639" y="957"/>
                  </a:lnTo>
                  <a:lnTo>
                    <a:pt x="1632" y="914"/>
                  </a:lnTo>
                  <a:lnTo>
                    <a:pt x="1622" y="869"/>
                  </a:lnTo>
                  <a:lnTo>
                    <a:pt x="1611" y="825"/>
                  </a:lnTo>
                  <a:lnTo>
                    <a:pt x="1598" y="781"/>
                  </a:lnTo>
                  <a:lnTo>
                    <a:pt x="1584" y="737"/>
                  </a:lnTo>
                  <a:lnTo>
                    <a:pt x="1568" y="693"/>
                  </a:lnTo>
                  <a:lnTo>
                    <a:pt x="1549" y="652"/>
                  </a:lnTo>
                  <a:lnTo>
                    <a:pt x="1527" y="611"/>
                  </a:lnTo>
                  <a:lnTo>
                    <a:pt x="1505" y="570"/>
                  </a:lnTo>
                  <a:lnTo>
                    <a:pt x="1480" y="532"/>
                  </a:lnTo>
                  <a:lnTo>
                    <a:pt x="1452" y="497"/>
                  </a:lnTo>
                  <a:lnTo>
                    <a:pt x="1421" y="463"/>
                  </a:lnTo>
                  <a:lnTo>
                    <a:pt x="1388" y="431"/>
                  </a:lnTo>
                  <a:lnTo>
                    <a:pt x="1351" y="402"/>
                  </a:lnTo>
                  <a:lnTo>
                    <a:pt x="1312" y="376"/>
                  </a:lnTo>
                  <a:lnTo>
                    <a:pt x="1269" y="354"/>
                  </a:lnTo>
                  <a:lnTo>
                    <a:pt x="1224" y="335"/>
                  </a:lnTo>
                  <a:lnTo>
                    <a:pt x="1175" y="319"/>
                  </a:lnTo>
                  <a:lnTo>
                    <a:pt x="1123" y="309"/>
                  </a:lnTo>
                  <a:lnTo>
                    <a:pt x="1066" y="301"/>
                  </a:lnTo>
                  <a:lnTo>
                    <a:pt x="1007" y="299"/>
                  </a:lnTo>
                  <a:lnTo>
                    <a:pt x="962" y="302"/>
                  </a:lnTo>
                  <a:lnTo>
                    <a:pt x="920" y="312"/>
                  </a:lnTo>
                  <a:lnTo>
                    <a:pt x="881" y="327"/>
                  </a:lnTo>
                  <a:lnTo>
                    <a:pt x="844" y="348"/>
                  </a:lnTo>
                  <a:lnTo>
                    <a:pt x="810" y="373"/>
                  </a:lnTo>
                  <a:lnTo>
                    <a:pt x="781" y="402"/>
                  </a:lnTo>
                  <a:lnTo>
                    <a:pt x="756" y="436"/>
                  </a:lnTo>
                  <a:lnTo>
                    <a:pt x="736" y="472"/>
                  </a:lnTo>
                  <a:lnTo>
                    <a:pt x="721" y="512"/>
                  </a:lnTo>
                  <a:lnTo>
                    <a:pt x="712" y="554"/>
                  </a:lnTo>
                  <a:lnTo>
                    <a:pt x="708" y="598"/>
                  </a:lnTo>
                  <a:lnTo>
                    <a:pt x="708" y="657"/>
                  </a:lnTo>
                  <a:lnTo>
                    <a:pt x="705" y="677"/>
                  </a:lnTo>
                  <a:lnTo>
                    <a:pt x="696" y="693"/>
                  </a:lnTo>
                  <a:lnTo>
                    <a:pt x="683" y="705"/>
                  </a:lnTo>
                  <a:lnTo>
                    <a:pt x="667" y="714"/>
                  </a:lnTo>
                  <a:lnTo>
                    <a:pt x="649" y="717"/>
                  </a:lnTo>
                  <a:lnTo>
                    <a:pt x="629" y="714"/>
                  </a:lnTo>
                  <a:lnTo>
                    <a:pt x="613" y="705"/>
                  </a:lnTo>
                  <a:lnTo>
                    <a:pt x="600" y="693"/>
                  </a:lnTo>
                  <a:lnTo>
                    <a:pt x="592" y="677"/>
                  </a:lnTo>
                  <a:lnTo>
                    <a:pt x="589" y="657"/>
                  </a:lnTo>
                  <a:lnTo>
                    <a:pt x="589" y="598"/>
                  </a:lnTo>
                  <a:lnTo>
                    <a:pt x="592" y="545"/>
                  </a:lnTo>
                  <a:lnTo>
                    <a:pt x="602" y="494"/>
                  </a:lnTo>
                  <a:lnTo>
                    <a:pt x="617" y="447"/>
                  </a:lnTo>
                  <a:lnTo>
                    <a:pt x="638" y="401"/>
                  </a:lnTo>
                  <a:lnTo>
                    <a:pt x="664" y="359"/>
                  </a:lnTo>
                  <a:lnTo>
                    <a:pt x="694" y="321"/>
                  </a:lnTo>
                  <a:lnTo>
                    <a:pt x="729" y="285"/>
                  </a:lnTo>
                  <a:lnTo>
                    <a:pt x="768" y="254"/>
                  </a:lnTo>
                  <a:lnTo>
                    <a:pt x="810" y="228"/>
                  </a:lnTo>
                  <a:lnTo>
                    <a:pt x="856" y="208"/>
                  </a:lnTo>
                  <a:lnTo>
                    <a:pt x="904" y="192"/>
                  </a:lnTo>
                  <a:lnTo>
                    <a:pt x="955" y="183"/>
                  </a:lnTo>
                  <a:lnTo>
                    <a:pt x="1007" y="179"/>
                  </a:lnTo>
                  <a:lnTo>
                    <a:pt x="1076" y="183"/>
                  </a:lnTo>
                  <a:lnTo>
                    <a:pt x="1142" y="190"/>
                  </a:lnTo>
                  <a:lnTo>
                    <a:pt x="1206" y="204"/>
                  </a:lnTo>
                  <a:lnTo>
                    <a:pt x="1266" y="224"/>
                  </a:lnTo>
                  <a:lnTo>
                    <a:pt x="1324" y="249"/>
                  </a:lnTo>
                  <a:lnTo>
                    <a:pt x="1379" y="278"/>
                  </a:lnTo>
                  <a:lnTo>
                    <a:pt x="1430" y="313"/>
                  </a:lnTo>
                  <a:lnTo>
                    <a:pt x="1478" y="353"/>
                  </a:lnTo>
                  <a:lnTo>
                    <a:pt x="1523" y="399"/>
                  </a:lnTo>
                  <a:lnTo>
                    <a:pt x="1564" y="449"/>
                  </a:lnTo>
                  <a:lnTo>
                    <a:pt x="1602" y="503"/>
                  </a:lnTo>
                  <a:lnTo>
                    <a:pt x="1637" y="563"/>
                  </a:lnTo>
                  <a:lnTo>
                    <a:pt x="1668" y="626"/>
                  </a:lnTo>
                  <a:lnTo>
                    <a:pt x="1696" y="694"/>
                  </a:lnTo>
                  <a:lnTo>
                    <a:pt x="1719" y="768"/>
                  </a:lnTo>
                  <a:lnTo>
                    <a:pt x="1739" y="845"/>
                  </a:lnTo>
                  <a:lnTo>
                    <a:pt x="1756" y="927"/>
                  </a:lnTo>
                  <a:lnTo>
                    <a:pt x="1768" y="1011"/>
                  </a:lnTo>
                  <a:lnTo>
                    <a:pt x="1777" y="1102"/>
                  </a:lnTo>
                  <a:lnTo>
                    <a:pt x="1781" y="1195"/>
                  </a:lnTo>
                  <a:lnTo>
                    <a:pt x="1841" y="1195"/>
                  </a:lnTo>
                  <a:lnTo>
                    <a:pt x="1839" y="1134"/>
                  </a:lnTo>
                  <a:lnTo>
                    <a:pt x="1833" y="1072"/>
                  </a:lnTo>
                  <a:lnTo>
                    <a:pt x="1827" y="1011"/>
                  </a:lnTo>
                  <a:lnTo>
                    <a:pt x="1818" y="952"/>
                  </a:lnTo>
                  <a:lnTo>
                    <a:pt x="1807" y="891"/>
                  </a:lnTo>
                  <a:lnTo>
                    <a:pt x="1794" y="832"/>
                  </a:lnTo>
                  <a:lnTo>
                    <a:pt x="1780" y="775"/>
                  </a:lnTo>
                  <a:lnTo>
                    <a:pt x="1763" y="717"/>
                  </a:lnTo>
                  <a:lnTo>
                    <a:pt x="1743" y="662"/>
                  </a:lnTo>
                  <a:lnTo>
                    <a:pt x="1721" y="608"/>
                  </a:lnTo>
                  <a:lnTo>
                    <a:pt x="1697" y="556"/>
                  </a:lnTo>
                  <a:lnTo>
                    <a:pt x="1670" y="506"/>
                  </a:lnTo>
                  <a:lnTo>
                    <a:pt x="1640" y="459"/>
                  </a:lnTo>
                  <a:lnTo>
                    <a:pt x="1609" y="413"/>
                  </a:lnTo>
                  <a:lnTo>
                    <a:pt x="1574" y="369"/>
                  </a:lnTo>
                  <a:lnTo>
                    <a:pt x="1537" y="329"/>
                  </a:lnTo>
                  <a:lnTo>
                    <a:pt x="1497" y="292"/>
                  </a:lnTo>
                  <a:lnTo>
                    <a:pt x="1455" y="258"/>
                  </a:lnTo>
                  <a:lnTo>
                    <a:pt x="1409" y="227"/>
                  </a:lnTo>
                  <a:lnTo>
                    <a:pt x="1360" y="200"/>
                  </a:lnTo>
                  <a:lnTo>
                    <a:pt x="1309" y="176"/>
                  </a:lnTo>
                  <a:lnTo>
                    <a:pt x="1255" y="157"/>
                  </a:lnTo>
                  <a:lnTo>
                    <a:pt x="1198" y="140"/>
                  </a:lnTo>
                  <a:lnTo>
                    <a:pt x="1137" y="129"/>
                  </a:lnTo>
                  <a:lnTo>
                    <a:pt x="1073" y="122"/>
                  </a:lnTo>
                  <a:lnTo>
                    <a:pt x="1007" y="120"/>
                  </a:lnTo>
                  <a:lnTo>
                    <a:pt x="947" y="120"/>
                  </a:lnTo>
                  <a:lnTo>
                    <a:pt x="892" y="123"/>
                  </a:lnTo>
                  <a:lnTo>
                    <a:pt x="838" y="133"/>
                  </a:lnTo>
                  <a:lnTo>
                    <a:pt x="787" y="148"/>
                  </a:lnTo>
                  <a:lnTo>
                    <a:pt x="738" y="168"/>
                  </a:lnTo>
                  <a:lnTo>
                    <a:pt x="691" y="195"/>
                  </a:lnTo>
                  <a:lnTo>
                    <a:pt x="649" y="225"/>
                  </a:lnTo>
                  <a:lnTo>
                    <a:pt x="610" y="260"/>
                  </a:lnTo>
                  <a:lnTo>
                    <a:pt x="575" y="299"/>
                  </a:lnTo>
                  <a:lnTo>
                    <a:pt x="545" y="341"/>
                  </a:lnTo>
                  <a:lnTo>
                    <a:pt x="519" y="388"/>
                  </a:lnTo>
                  <a:lnTo>
                    <a:pt x="498" y="437"/>
                  </a:lnTo>
                  <a:lnTo>
                    <a:pt x="483" y="488"/>
                  </a:lnTo>
                  <a:lnTo>
                    <a:pt x="473" y="542"/>
                  </a:lnTo>
                  <a:lnTo>
                    <a:pt x="470" y="598"/>
                  </a:lnTo>
                  <a:lnTo>
                    <a:pt x="470" y="896"/>
                  </a:lnTo>
                  <a:lnTo>
                    <a:pt x="466" y="916"/>
                  </a:lnTo>
                  <a:lnTo>
                    <a:pt x="458" y="932"/>
                  </a:lnTo>
                  <a:lnTo>
                    <a:pt x="445" y="945"/>
                  </a:lnTo>
                  <a:lnTo>
                    <a:pt x="429" y="953"/>
                  </a:lnTo>
                  <a:lnTo>
                    <a:pt x="410" y="956"/>
                  </a:lnTo>
                  <a:lnTo>
                    <a:pt x="391" y="953"/>
                  </a:lnTo>
                  <a:lnTo>
                    <a:pt x="374" y="945"/>
                  </a:lnTo>
                  <a:lnTo>
                    <a:pt x="361" y="932"/>
                  </a:lnTo>
                  <a:lnTo>
                    <a:pt x="354" y="916"/>
                  </a:lnTo>
                  <a:lnTo>
                    <a:pt x="350" y="896"/>
                  </a:lnTo>
                  <a:lnTo>
                    <a:pt x="350" y="598"/>
                  </a:lnTo>
                  <a:lnTo>
                    <a:pt x="354" y="537"/>
                  </a:lnTo>
                  <a:lnTo>
                    <a:pt x="362" y="478"/>
                  </a:lnTo>
                  <a:lnTo>
                    <a:pt x="378" y="421"/>
                  </a:lnTo>
                  <a:lnTo>
                    <a:pt x="397" y="365"/>
                  </a:lnTo>
                  <a:lnTo>
                    <a:pt x="422" y="313"/>
                  </a:lnTo>
                  <a:lnTo>
                    <a:pt x="452" y="264"/>
                  </a:lnTo>
                  <a:lnTo>
                    <a:pt x="487" y="218"/>
                  </a:lnTo>
                  <a:lnTo>
                    <a:pt x="525" y="175"/>
                  </a:lnTo>
                  <a:lnTo>
                    <a:pt x="567" y="137"/>
                  </a:lnTo>
                  <a:lnTo>
                    <a:pt x="614" y="102"/>
                  </a:lnTo>
                  <a:lnTo>
                    <a:pt x="663" y="73"/>
                  </a:lnTo>
                  <a:lnTo>
                    <a:pt x="715" y="47"/>
                  </a:lnTo>
                  <a:lnTo>
                    <a:pt x="769" y="27"/>
                  </a:lnTo>
                  <a:lnTo>
                    <a:pt x="827" y="12"/>
                  </a:lnTo>
                  <a:lnTo>
                    <a:pt x="886" y="3"/>
                  </a:lnTo>
                  <a:lnTo>
                    <a:pt x="9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3" name="Freeform 188"/>
          <p:cNvSpPr>
            <a:spLocks noEditPoints="1"/>
          </p:cNvSpPr>
          <p:nvPr/>
        </p:nvSpPr>
        <p:spPr bwMode="auto">
          <a:xfrm>
            <a:off x="3734035" y="2883581"/>
            <a:ext cx="549275" cy="488950"/>
          </a:xfrm>
          <a:custGeom>
            <a:avLst/>
            <a:gdLst>
              <a:gd name="T0" fmla="*/ 1425 w 3459"/>
              <a:gd name="T1" fmla="*/ 877 h 3080"/>
              <a:gd name="T2" fmla="*/ 1395 w 3459"/>
              <a:gd name="T3" fmla="*/ 1451 h 3080"/>
              <a:gd name="T4" fmla="*/ 1489 w 3459"/>
              <a:gd name="T5" fmla="*/ 1476 h 3080"/>
              <a:gd name="T6" fmla="*/ 1506 w 3459"/>
              <a:gd name="T7" fmla="*/ 1085 h 3080"/>
              <a:gd name="T8" fmla="*/ 1601 w 3459"/>
              <a:gd name="T9" fmla="*/ 829 h 3080"/>
              <a:gd name="T10" fmla="*/ 1708 w 3459"/>
              <a:gd name="T11" fmla="*/ 651 h 3080"/>
              <a:gd name="T12" fmla="*/ 1632 w 3459"/>
              <a:gd name="T13" fmla="*/ 562 h 3080"/>
              <a:gd name="T14" fmla="*/ 1779 w 3459"/>
              <a:gd name="T15" fmla="*/ 36 h 3080"/>
              <a:gd name="T16" fmla="*/ 1990 w 3459"/>
              <a:gd name="T17" fmla="*/ 34 h 3080"/>
              <a:gd name="T18" fmla="*/ 1997 w 3459"/>
              <a:gd name="T19" fmla="*/ 163 h 3080"/>
              <a:gd name="T20" fmla="*/ 1904 w 3459"/>
              <a:gd name="T21" fmla="*/ 397 h 3080"/>
              <a:gd name="T22" fmla="*/ 2074 w 3459"/>
              <a:gd name="T23" fmla="*/ 465 h 3080"/>
              <a:gd name="T24" fmla="*/ 2425 w 3459"/>
              <a:gd name="T25" fmla="*/ 672 h 3080"/>
              <a:gd name="T26" fmla="*/ 2605 w 3459"/>
              <a:gd name="T27" fmla="*/ 1017 h 3080"/>
              <a:gd name="T28" fmla="*/ 2654 w 3459"/>
              <a:gd name="T29" fmla="*/ 1253 h 3080"/>
              <a:gd name="T30" fmla="*/ 2736 w 3459"/>
              <a:gd name="T31" fmla="*/ 1201 h 3080"/>
              <a:gd name="T32" fmla="*/ 2648 w 3459"/>
              <a:gd name="T33" fmla="*/ 778 h 3080"/>
              <a:gd name="T34" fmla="*/ 2435 w 3459"/>
              <a:gd name="T35" fmla="*/ 446 h 3080"/>
              <a:gd name="T36" fmla="*/ 2854 w 3459"/>
              <a:gd name="T37" fmla="*/ 398 h 3080"/>
              <a:gd name="T38" fmla="*/ 3184 w 3459"/>
              <a:gd name="T39" fmla="*/ 603 h 3080"/>
              <a:gd name="T40" fmla="*/ 3398 w 3459"/>
              <a:gd name="T41" fmla="*/ 1059 h 3080"/>
              <a:gd name="T42" fmla="*/ 3458 w 3459"/>
              <a:gd name="T43" fmla="*/ 1667 h 3080"/>
              <a:gd name="T44" fmla="*/ 3383 w 3459"/>
              <a:gd name="T45" fmla="*/ 2208 h 3080"/>
              <a:gd name="T46" fmla="*/ 3193 w 3459"/>
              <a:gd name="T47" fmla="*/ 2671 h 3080"/>
              <a:gd name="T48" fmla="*/ 2891 w 3459"/>
              <a:gd name="T49" fmla="*/ 2985 h 3080"/>
              <a:gd name="T50" fmla="*/ 2483 w 3459"/>
              <a:gd name="T51" fmla="*/ 3077 h 3080"/>
              <a:gd name="T52" fmla="*/ 2524 w 3459"/>
              <a:gd name="T53" fmla="*/ 2817 h 3080"/>
              <a:gd name="T54" fmla="*/ 2666 w 3459"/>
              <a:gd name="T55" fmla="*/ 2438 h 3080"/>
              <a:gd name="T56" fmla="*/ 2628 w 3459"/>
              <a:gd name="T57" fmla="*/ 1764 h 3080"/>
              <a:gd name="T58" fmla="*/ 2539 w 3459"/>
              <a:gd name="T59" fmla="*/ 2485 h 3080"/>
              <a:gd name="T60" fmla="*/ 2364 w 3459"/>
              <a:gd name="T61" fmla="*/ 2816 h 3080"/>
              <a:gd name="T62" fmla="*/ 2017 w 3459"/>
              <a:gd name="T63" fmla="*/ 3079 h 3080"/>
              <a:gd name="T64" fmla="*/ 1695 w 3459"/>
              <a:gd name="T65" fmla="*/ 2824 h 3080"/>
              <a:gd name="T66" fmla="*/ 1528 w 3459"/>
              <a:gd name="T67" fmla="*/ 2561 h 3080"/>
              <a:gd name="T68" fmla="*/ 1433 w 3459"/>
              <a:gd name="T69" fmla="*/ 2578 h 3080"/>
              <a:gd name="T70" fmla="*/ 1540 w 3459"/>
              <a:gd name="T71" fmla="*/ 2831 h 3080"/>
              <a:gd name="T72" fmla="*/ 1580 w 3459"/>
              <a:gd name="T73" fmla="*/ 3067 h 3080"/>
              <a:gd name="T74" fmla="*/ 1024 w 3459"/>
              <a:gd name="T75" fmla="*/ 2732 h 3080"/>
              <a:gd name="T76" fmla="*/ 886 w 3459"/>
              <a:gd name="T77" fmla="*/ 1897 h 3080"/>
              <a:gd name="T78" fmla="*/ 788 w 3459"/>
              <a:gd name="T79" fmla="*/ 1854 h 3080"/>
              <a:gd name="T80" fmla="*/ 829 w 3459"/>
              <a:gd name="T81" fmla="*/ 2611 h 3080"/>
              <a:gd name="T82" fmla="*/ 1062 w 3459"/>
              <a:gd name="T83" fmla="*/ 2942 h 3080"/>
              <a:gd name="T84" fmla="*/ 796 w 3459"/>
              <a:gd name="T85" fmla="*/ 3060 h 3080"/>
              <a:gd name="T86" fmla="*/ 427 w 3459"/>
              <a:gd name="T87" fmla="*/ 2822 h 3080"/>
              <a:gd name="T88" fmla="*/ 164 w 3459"/>
              <a:gd name="T89" fmla="*/ 2396 h 3080"/>
              <a:gd name="T90" fmla="*/ 21 w 3459"/>
              <a:gd name="T91" fmla="*/ 1867 h 3080"/>
              <a:gd name="T92" fmla="*/ 18 w 3459"/>
              <a:gd name="T93" fmla="*/ 1279 h 3080"/>
              <a:gd name="T94" fmla="*/ 166 w 3459"/>
              <a:gd name="T95" fmla="*/ 818 h 3080"/>
              <a:gd name="T96" fmla="*/ 419 w 3459"/>
              <a:gd name="T97" fmla="*/ 532 h 3080"/>
              <a:gd name="T98" fmla="*/ 725 w 3459"/>
              <a:gd name="T99" fmla="*/ 402 h 3080"/>
              <a:gd name="T100" fmla="*/ 1099 w 3459"/>
              <a:gd name="T101" fmla="*/ 477 h 3080"/>
              <a:gd name="T102" fmla="*/ 841 w 3459"/>
              <a:gd name="T103" fmla="*/ 735 h 3080"/>
              <a:gd name="T104" fmla="*/ 897 w 3459"/>
              <a:gd name="T105" fmla="*/ 811 h 3080"/>
              <a:gd name="T106" fmla="*/ 1044 w 3459"/>
              <a:gd name="T107" fmla="*/ 667 h 3080"/>
              <a:gd name="T108" fmla="*/ 1464 w 3459"/>
              <a:gd name="T109" fmla="*/ 408 h 3080"/>
              <a:gd name="T110" fmla="*/ 1585 w 3459"/>
              <a:gd name="T111" fmla="*/ 244 h 3080"/>
              <a:gd name="T112" fmla="*/ 1524 w 3459"/>
              <a:gd name="T113" fmla="*/ 61 h 30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59" h="3080">
                <a:moveTo>
                  <a:pt x="1632" y="562"/>
                </a:moveTo>
                <a:lnTo>
                  <a:pt x="1587" y="606"/>
                </a:lnTo>
                <a:lnTo>
                  <a:pt x="1547" y="654"/>
                </a:lnTo>
                <a:lnTo>
                  <a:pt x="1509" y="705"/>
                </a:lnTo>
                <a:lnTo>
                  <a:pt x="1477" y="760"/>
                </a:lnTo>
                <a:lnTo>
                  <a:pt x="1448" y="817"/>
                </a:lnTo>
                <a:lnTo>
                  <a:pt x="1425" y="877"/>
                </a:lnTo>
                <a:lnTo>
                  <a:pt x="1405" y="938"/>
                </a:lnTo>
                <a:lnTo>
                  <a:pt x="1391" y="1003"/>
                </a:lnTo>
                <a:lnTo>
                  <a:pt x="1381" y="1068"/>
                </a:lnTo>
                <a:lnTo>
                  <a:pt x="1377" y="1135"/>
                </a:lnTo>
                <a:lnTo>
                  <a:pt x="1378" y="1201"/>
                </a:lnTo>
                <a:lnTo>
                  <a:pt x="1391" y="1433"/>
                </a:lnTo>
                <a:lnTo>
                  <a:pt x="1395" y="1451"/>
                </a:lnTo>
                <a:lnTo>
                  <a:pt x="1403" y="1466"/>
                </a:lnTo>
                <a:lnTo>
                  <a:pt x="1416" y="1478"/>
                </a:lnTo>
                <a:lnTo>
                  <a:pt x="1432" y="1487"/>
                </a:lnTo>
                <a:lnTo>
                  <a:pt x="1452" y="1489"/>
                </a:lnTo>
                <a:lnTo>
                  <a:pt x="1455" y="1489"/>
                </a:lnTo>
                <a:lnTo>
                  <a:pt x="1473" y="1484"/>
                </a:lnTo>
                <a:lnTo>
                  <a:pt x="1489" y="1476"/>
                </a:lnTo>
                <a:lnTo>
                  <a:pt x="1502" y="1462"/>
                </a:lnTo>
                <a:lnTo>
                  <a:pt x="1509" y="1445"/>
                </a:lnTo>
                <a:lnTo>
                  <a:pt x="1510" y="1426"/>
                </a:lnTo>
                <a:lnTo>
                  <a:pt x="1498" y="1195"/>
                </a:lnTo>
                <a:lnTo>
                  <a:pt x="1498" y="1159"/>
                </a:lnTo>
                <a:lnTo>
                  <a:pt x="1501" y="1122"/>
                </a:lnTo>
                <a:lnTo>
                  <a:pt x="1506" y="1085"/>
                </a:lnTo>
                <a:lnTo>
                  <a:pt x="1515" y="1047"/>
                </a:lnTo>
                <a:lnTo>
                  <a:pt x="1525" y="1009"/>
                </a:lnTo>
                <a:lnTo>
                  <a:pt x="1538" y="972"/>
                </a:lnTo>
                <a:lnTo>
                  <a:pt x="1552" y="935"/>
                </a:lnTo>
                <a:lnTo>
                  <a:pt x="1568" y="898"/>
                </a:lnTo>
                <a:lnTo>
                  <a:pt x="1584" y="863"/>
                </a:lnTo>
                <a:lnTo>
                  <a:pt x="1601" y="829"/>
                </a:lnTo>
                <a:lnTo>
                  <a:pt x="1618" y="797"/>
                </a:lnTo>
                <a:lnTo>
                  <a:pt x="1636" y="766"/>
                </a:lnTo>
                <a:lnTo>
                  <a:pt x="1653" y="738"/>
                </a:lnTo>
                <a:lnTo>
                  <a:pt x="1669" y="712"/>
                </a:lnTo>
                <a:lnTo>
                  <a:pt x="1684" y="689"/>
                </a:lnTo>
                <a:lnTo>
                  <a:pt x="1697" y="668"/>
                </a:lnTo>
                <a:lnTo>
                  <a:pt x="1708" y="651"/>
                </a:lnTo>
                <a:lnTo>
                  <a:pt x="1718" y="636"/>
                </a:lnTo>
                <a:lnTo>
                  <a:pt x="1725" y="626"/>
                </a:lnTo>
                <a:lnTo>
                  <a:pt x="1731" y="620"/>
                </a:lnTo>
                <a:lnTo>
                  <a:pt x="1732" y="618"/>
                </a:lnTo>
                <a:lnTo>
                  <a:pt x="1700" y="598"/>
                </a:lnTo>
                <a:lnTo>
                  <a:pt x="1669" y="579"/>
                </a:lnTo>
                <a:lnTo>
                  <a:pt x="1632" y="562"/>
                </a:lnTo>
                <a:close/>
                <a:moveTo>
                  <a:pt x="1599" y="0"/>
                </a:moveTo>
                <a:lnTo>
                  <a:pt x="1609" y="0"/>
                </a:lnTo>
                <a:lnTo>
                  <a:pt x="1624" y="4"/>
                </a:lnTo>
                <a:lnTo>
                  <a:pt x="1656" y="14"/>
                </a:lnTo>
                <a:lnTo>
                  <a:pt x="1693" y="22"/>
                </a:lnTo>
                <a:lnTo>
                  <a:pt x="1734" y="31"/>
                </a:lnTo>
                <a:lnTo>
                  <a:pt x="1779" y="36"/>
                </a:lnTo>
                <a:lnTo>
                  <a:pt x="1825" y="38"/>
                </a:lnTo>
                <a:lnTo>
                  <a:pt x="1861" y="37"/>
                </a:lnTo>
                <a:lnTo>
                  <a:pt x="1896" y="33"/>
                </a:lnTo>
                <a:lnTo>
                  <a:pt x="1928" y="25"/>
                </a:lnTo>
                <a:lnTo>
                  <a:pt x="1949" y="22"/>
                </a:lnTo>
                <a:lnTo>
                  <a:pt x="1970" y="25"/>
                </a:lnTo>
                <a:lnTo>
                  <a:pt x="1990" y="34"/>
                </a:lnTo>
                <a:lnTo>
                  <a:pt x="2006" y="47"/>
                </a:lnTo>
                <a:lnTo>
                  <a:pt x="2017" y="64"/>
                </a:lnTo>
                <a:lnTo>
                  <a:pt x="2025" y="84"/>
                </a:lnTo>
                <a:lnTo>
                  <a:pt x="2026" y="104"/>
                </a:lnTo>
                <a:lnTo>
                  <a:pt x="2021" y="125"/>
                </a:lnTo>
                <a:lnTo>
                  <a:pt x="2011" y="144"/>
                </a:lnTo>
                <a:lnTo>
                  <a:pt x="1997" y="163"/>
                </a:lnTo>
                <a:lnTo>
                  <a:pt x="1982" y="185"/>
                </a:lnTo>
                <a:lnTo>
                  <a:pt x="1967" y="211"/>
                </a:lnTo>
                <a:lnTo>
                  <a:pt x="1952" y="242"/>
                </a:lnTo>
                <a:lnTo>
                  <a:pt x="1938" y="276"/>
                </a:lnTo>
                <a:lnTo>
                  <a:pt x="1924" y="313"/>
                </a:lnTo>
                <a:lnTo>
                  <a:pt x="1914" y="353"/>
                </a:lnTo>
                <a:lnTo>
                  <a:pt x="1904" y="397"/>
                </a:lnTo>
                <a:lnTo>
                  <a:pt x="1899" y="445"/>
                </a:lnTo>
                <a:lnTo>
                  <a:pt x="1897" y="496"/>
                </a:lnTo>
                <a:lnTo>
                  <a:pt x="1897" y="533"/>
                </a:lnTo>
                <a:lnTo>
                  <a:pt x="1966" y="495"/>
                </a:lnTo>
                <a:lnTo>
                  <a:pt x="2001" y="480"/>
                </a:lnTo>
                <a:lnTo>
                  <a:pt x="2037" y="470"/>
                </a:lnTo>
                <a:lnTo>
                  <a:pt x="2074" y="465"/>
                </a:lnTo>
                <a:lnTo>
                  <a:pt x="2111" y="466"/>
                </a:lnTo>
                <a:lnTo>
                  <a:pt x="2147" y="472"/>
                </a:lnTo>
                <a:lnTo>
                  <a:pt x="2182" y="484"/>
                </a:lnTo>
                <a:lnTo>
                  <a:pt x="2216" y="501"/>
                </a:lnTo>
                <a:lnTo>
                  <a:pt x="2247" y="522"/>
                </a:lnTo>
                <a:lnTo>
                  <a:pt x="2383" y="635"/>
                </a:lnTo>
                <a:lnTo>
                  <a:pt x="2425" y="672"/>
                </a:lnTo>
                <a:lnTo>
                  <a:pt x="2462" y="713"/>
                </a:lnTo>
                <a:lnTo>
                  <a:pt x="2497" y="757"/>
                </a:lnTo>
                <a:lnTo>
                  <a:pt x="2527" y="805"/>
                </a:lnTo>
                <a:lnTo>
                  <a:pt x="2552" y="855"/>
                </a:lnTo>
                <a:lnTo>
                  <a:pt x="2574" y="906"/>
                </a:lnTo>
                <a:lnTo>
                  <a:pt x="2592" y="961"/>
                </a:lnTo>
                <a:lnTo>
                  <a:pt x="2605" y="1017"/>
                </a:lnTo>
                <a:lnTo>
                  <a:pt x="2613" y="1076"/>
                </a:lnTo>
                <a:lnTo>
                  <a:pt x="2616" y="1135"/>
                </a:lnTo>
                <a:lnTo>
                  <a:pt x="2615" y="1195"/>
                </a:lnTo>
                <a:lnTo>
                  <a:pt x="2618" y="1214"/>
                </a:lnTo>
                <a:lnTo>
                  <a:pt x="2625" y="1230"/>
                </a:lnTo>
                <a:lnTo>
                  <a:pt x="2638" y="1244"/>
                </a:lnTo>
                <a:lnTo>
                  <a:pt x="2654" y="1253"/>
                </a:lnTo>
                <a:lnTo>
                  <a:pt x="2672" y="1257"/>
                </a:lnTo>
                <a:lnTo>
                  <a:pt x="2676" y="1257"/>
                </a:lnTo>
                <a:lnTo>
                  <a:pt x="2695" y="1254"/>
                </a:lnTo>
                <a:lnTo>
                  <a:pt x="2711" y="1247"/>
                </a:lnTo>
                <a:lnTo>
                  <a:pt x="2723" y="1235"/>
                </a:lnTo>
                <a:lnTo>
                  <a:pt x="2732" y="1219"/>
                </a:lnTo>
                <a:lnTo>
                  <a:pt x="2736" y="1201"/>
                </a:lnTo>
                <a:lnTo>
                  <a:pt x="2737" y="1137"/>
                </a:lnTo>
                <a:lnTo>
                  <a:pt x="2733" y="1073"/>
                </a:lnTo>
                <a:lnTo>
                  <a:pt x="2726" y="1011"/>
                </a:lnTo>
                <a:lnTo>
                  <a:pt x="2713" y="950"/>
                </a:lnTo>
                <a:lnTo>
                  <a:pt x="2696" y="891"/>
                </a:lnTo>
                <a:lnTo>
                  <a:pt x="2674" y="834"/>
                </a:lnTo>
                <a:lnTo>
                  <a:pt x="2648" y="778"/>
                </a:lnTo>
                <a:lnTo>
                  <a:pt x="2619" y="725"/>
                </a:lnTo>
                <a:lnTo>
                  <a:pt x="2584" y="675"/>
                </a:lnTo>
                <a:lnTo>
                  <a:pt x="2547" y="628"/>
                </a:lnTo>
                <a:lnTo>
                  <a:pt x="2505" y="584"/>
                </a:lnTo>
                <a:lnTo>
                  <a:pt x="2460" y="544"/>
                </a:lnTo>
                <a:lnTo>
                  <a:pt x="2375" y="473"/>
                </a:lnTo>
                <a:lnTo>
                  <a:pt x="2435" y="446"/>
                </a:lnTo>
                <a:lnTo>
                  <a:pt x="2495" y="424"/>
                </a:lnTo>
                <a:lnTo>
                  <a:pt x="2557" y="408"/>
                </a:lnTo>
                <a:lnTo>
                  <a:pt x="2620" y="398"/>
                </a:lnTo>
                <a:lnTo>
                  <a:pt x="2683" y="395"/>
                </a:lnTo>
                <a:lnTo>
                  <a:pt x="2742" y="390"/>
                </a:lnTo>
                <a:lnTo>
                  <a:pt x="2798" y="392"/>
                </a:lnTo>
                <a:lnTo>
                  <a:pt x="2854" y="398"/>
                </a:lnTo>
                <a:lnTo>
                  <a:pt x="2906" y="412"/>
                </a:lnTo>
                <a:lnTo>
                  <a:pt x="2959" y="430"/>
                </a:lnTo>
                <a:lnTo>
                  <a:pt x="3008" y="453"/>
                </a:lnTo>
                <a:lnTo>
                  <a:pt x="3055" y="483"/>
                </a:lnTo>
                <a:lnTo>
                  <a:pt x="3101" y="518"/>
                </a:lnTo>
                <a:lnTo>
                  <a:pt x="3144" y="558"/>
                </a:lnTo>
                <a:lnTo>
                  <a:pt x="3184" y="603"/>
                </a:lnTo>
                <a:lnTo>
                  <a:pt x="3223" y="654"/>
                </a:lnTo>
                <a:lnTo>
                  <a:pt x="3259" y="710"/>
                </a:lnTo>
                <a:lnTo>
                  <a:pt x="3293" y="771"/>
                </a:lnTo>
                <a:lnTo>
                  <a:pt x="3324" y="837"/>
                </a:lnTo>
                <a:lnTo>
                  <a:pt x="3351" y="906"/>
                </a:lnTo>
                <a:lnTo>
                  <a:pt x="3376" y="981"/>
                </a:lnTo>
                <a:lnTo>
                  <a:pt x="3398" y="1059"/>
                </a:lnTo>
                <a:lnTo>
                  <a:pt x="3417" y="1141"/>
                </a:lnTo>
                <a:lnTo>
                  <a:pt x="3432" y="1226"/>
                </a:lnTo>
                <a:lnTo>
                  <a:pt x="3443" y="1312"/>
                </a:lnTo>
                <a:lnTo>
                  <a:pt x="3453" y="1402"/>
                </a:lnTo>
                <a:lnTo>
                  <a:pt x="3457" y="1494"/>
                </a:lnTo>
                <a:lnTo>
                  <a:pt x="3459" y="1588"/>
                </a:lnTo>
                <a:lnTo>
                  <a:pt x="3458" y="1667"/>
                </a:lnTo>
                <a:lnTo>
                  <a:pt x="3455" y="1748"/>
                </a:lnTo>
                <a:lnTo>
                  <a:pt x="3449" y="1826"/>
                </a:lnTo>
                <a:lnTo>
                  <a:pt x="3440" y="1904"/>
                </a:lnTo>
                <a:lnTo>
                  <a:pt x="3429" y="1982"/>
                </a:lnTo>
                <a:lnTo>
                  <a:pt x="3417" y="2058"/>
                </a:lnTo>
                <a:lnTo>
                  <a:pt x="3401" y="2134"/>
                </a:lnTo>
                <a:lnTo>
                  <a:pt x="3383" y="2208"/>
                </a:lnTo>
                <a:lnTo>
                  <a:pt x="3363" y="2281"/>
                </a:lnTo>
                <a:lnTo>
                  <a:pt x="3341" y="2352"/>
                </a:lnTo>
                <a:lnTo>
                  <a:pt x="3316" y="2421"/>
                </a:lnTo>
                <a:lnTo>
                  <a:pt x="3288" y="2487"/>
                </a:lnTo>
                <a:lnTo>
                  <a:pt x="3259" y="2551"/>
                </a:lnTo>
                <a:lnTo>
                  <a:pt x="3227" y="2612"/>
                </a:lnTo>
                <a:lnTo>
                  <a:pt x="3193" y="2671"/>
                </a:lnTo>
                <a:lnTo>
                  <a:pt x="3157" y="2726"/>
                </a:lnTo>
                <a:lnTo>
                  <a:pt x="3118" y="2779"/>
                </a:lnTo>
                <a:lnTo>
                  <a:pt x="3078" y="2827"/>
                </a:lnTo>
                <a:lnTo>
                  <a:pt x="3035" y="2873"/>
                </a:lnTo>
                <a:lnTo>
                  <a:pt x="2989" y="2914"/>
                </a:lnTo>
                <a:lnTo>
                  <a:pt x="2942" y="2951"/>
                </a:lnTo>
                <a:lnTo>
                  <a:pt x="2891" y="2985"/>
                </a:lnTo>
                <a:lnTo>
                  <a:pt x="2839" y="3012"/>
                </a:lnTo>
                <a:lnTo>
                  <a:pt x="2784" y="3037"/>
                </a:lnTo>
                <a:lnTo>
                  <a:pt x="2728" y="3056"/>
                </a:lnTo>
                <a:lnTo>
                  <a:pt x="2669" y="3069"/>
                </a:lnTo>
                <a:lnTo>
                  <a:pt x="2608" y="3078"/>
                </a:lnTo>
                <a:lnTo>
                  <a:pt x="2545" y="3080"/>
                </a:lnTo>
                <a:lnTo>
                  <a:pt x="2483" y="3077"/>
                </a:lnTo>
                <a:lnTo>
                  <a:pt x="2421" y="3067"/>
                </a:lnTo>
                <a:lnTo>
                  <a:pt x="2360" y="3051"/>
                </a:lnTo>
                <a:lnTo>
                  <a:pt x="2302" y="3030"/>
                </a:lnTo>
                <a:lnTo>
                  <a:pt x="2399" y="2943"/>
                </a:lnTo>
                <a:lnTo>
                  <a:pt x="2444" y="2904"/>
                </a:lnTo>
                <a:lnTo>
                  <a:pt x="2486" y="2862"/>
                </a:lnTo>
                <a:lnTo>
                  <a:pt x="2524" y="2817"/>
                </a:lnTo>
                <a:lnTo>
                  <a:pt x="2558" y="2769"/>
                </a:lnTo>
                <a:lnTo>
                  <a:pt x="2588" y="2719"/>
                </a:lnTo>
                <a:lnTo>
                  <a:pt x="2612" y="2666"/>
                </a:lnTo>
                <a:lnTo>
                  <a:pt x="2633" y="2612"/>
                </a:lnTo>
                <a:lnTo>
                  <a:pt x="2649" y="2555"/>
                </a:lnTo>
                <a:lnTo>
                  <a:pt x="2659" y="2497"/>
                </a:lnTo>
                <a:lnTo>
                  <a:pt x="2666" y="2438"/>
                </a:lnTo>
                <a:lnTo>
                  <a:pt x="2700" y="1826"/>
                </a:lnTo>
                <a:lnTo>
                  <a:pt x="2698" y="1807"/>
                </a:lnTo>
                <a:lnTo>
                  <a:pt x="2690" y="1790"/>
                </a:lnTo>
                <a:lnTo>
                  <a:pt x="2679" y="1777"/>
                </a:lnTo>
                <a:lnTo>
                  <a:pt x="2662" y="1768"/>
                </a:lnTo>
                <a:lnTo>
                  <a:pt x="2643" y="1763"/>
                </a:lnTo>
                <a:lnTo>
                  <a:pt x="2628" y="1764"/>
                </a:lnTo>
                <a:lnTo>
                  <a:pt x="2613" y="1770"/>
                </a:lnTo>
                <a:lnTo>
                  <a:pt x="2600" y="1778"/>
                </a:lnTo>
                <a:lnTo>
                  <a:pt x="2591" y="1790"/>
                </a:lnTo>
                <a:lnTo>
                  <a:pt x="2583" y="1804"/>
                </a:lnTo>
                <a:lnTo>
                  <a:pt x="2580" y="1819"/>
                </a:lnTo>
                <a:lnTo>
                  <a:pt x="2546" y="2431"/>
                </a:lnTo>
                <a:lnTo>
                  <a:pt x="2539" y="2485"/>
                </a:lnTo>
                <a:lnTo>
                  <a:pt x="2529" y="2539"/>
                </a:lnTo>
                <a:lnTo>
                  <a:pt x="2513" y="2590"/>
                </a:lnTo>
                <a:lnTo>
                  <a:pt x="2492" y="2640"/>
                </a:lnTo>
                <a:lnTo>
                  <a:pt x="2467" y="2688"/>
                </a:lnTo>
                <a:lnTo>
                  <a:pt x="2437" y="2733"/>
                </a:lnTo>
                <a:lnTo>
                  <a:pt x="2403" y="2776"/>
                </a:lnTo>
                <a:lnTo>
                  <a:pt x="2364" y="2816"/>
                </a:lnTo>
                <a:lnTo>
                  <a:pt x="2321" y="2852"/>
                </a:lnTo>
                <a:lnTo>
                  <a:pt x="2108" y="3044"/>
                </a:lnTo>
                <a:lnTo>
                  <a:pt x="2088" y="3059"/>
                </a:lnTo>
                <a:lnTo>
                  <a:pt x="2067" y="3069"/>
                </a:lnTo>
                <a:lnTo>
                  <a:pt x="2043" y="3076"/>
                </a:lnTo>
                <a:lnTo>
                  <a:pt x="2019" y="3079"/>
                </a:lnTo>
                <a:lnTo>
                  <a:pt x="2017" y="3079"/>
                </a:lnTo>
                <a:lnTo>
                  <a:pt x="1991" y="3077"/>
                </a:lnTo>
                <a:lnTo>
                  <a:pt x="1966" y="3068"/>
                </a:lnTo>
                <a:lnTo>
                  <a:pt x="1943" y="3057"/>
                </a:lnTo>
                <a:lnTo>
                  <a:pt x="1922" y="3040"/>
                </a:lnTo>
                <a:lnTo>
                  <a:pt x="1744" y="2864"/>
                </a:lnTo>
                <a:lnTo>
                  <a:pt x="1737" y="2860"/>
                </a:lnTo>
                <a:lnTo>
                  <a:pt x="1695" y="2824"/>
                </a:lnTo>
                <a:lnTo>
                  <a:pt x="1656" y="2784"/>
                </a:lnTo>
                <a:lnTo>
                  <a:pt x="1622" y="2740"/>
                </a:lnTo>
                <a:lnTo>
                  <a:pt x="1592" y="2692"/>
                </a:lnTo>
                <a:lnTo>
                  <a:pt x="1566" y="2641"/>
                </a:lnTo>
                <a:lnTo>
                  <a:pt x="1545" y="2587"/>
                </a:lnTo>
                <a:lnTo>
                  <a:pt x="1537" y="2573"/>
                </a:lnTo>
                <a:lnTo>
                  <a:pt x="1528" y="2561"/>
                </a:lnTo>
                <a:lnTo>
                  <a:pt x="1515" y="2552"/>
                </a:lnTo>
                <a:lnTo>
                  <a:pt x="1500" y="2547"/>
                </a:lnTo>
                <a:lnTo>
                  <a:pt x="1485" y="2546"/>
                </a:lnTo>
                <a:lnTo>
                  <a:pt x="1469" y="2550"/>
                </a:lnTo>
                <a:lnTo>
                  <a:pt x="1454" y="2556"/>
                </a:lnTo>
                <a:lnTo>
                  <a:pt x="1443" y="2566"/>
                </a:lnTo>
                <a:lnTo>
                  <a:pt x="1433" y="2578"/>
                </a:lnTo>
                <a:lnTo>
                  <a:pt x="1429" y="2593"/>
                </a:lnTo>
                <a:lnTo>
                  <a:pt x="1428" y="2609"/>
                </a:lnTo>
                <a:lnTo>
                  <a:pt x="1430" y="2624"/>
                </a:lnTo>
                <a:lnTo>
                  <a:pt x="1452" y="2680"/>
                </a:lnTo>
                <a:lnTo>
                  <a:pt x="1477" y="2733"/>
                </a:lnTo>
                <a:lnTo>
                  <a:pt x="1506" y="2783"/>
                </a:lnTo>
                <a:lnTo>
                  <a:pt x="1540" y="2831"/>
                </a:lnTo>
                <a:lnTo>
                  <a:pt x="1577" y="2875"/>
                </a:lnTo>
                <a:lnTo>
                  <a:pt x="1617" y="2915"/>
                </a:lnTo>
                <a:lnTo>
                  <a:pt x="1661" y="2952"/>
                </a:lnTo>
                <a:lnTo>
                  <a:pt x="1731" y="3020"/>
                </a:lnTo>
                <a:lnTo>
                  <a:pt x="1682" y="3040"/>
                </a:lnTo>
                <a:lnTo>
                  <a:pt x="1631" y="3056"/>
                </a:lnTo>
                <a:lnTo>
                  <a:pt x="1580" y="3067"/>
                </a:lnTo>
                <a:lnTo>
                  <a:pt x="1528" y="3075"/>
                </a:lnTo>
                <a:lnTo>
                  <a:pt x="1475" y="3078"/>
                </a:lnTo>
                <a:lnTo>
                  <a:pt x="1422" y="3077"/>
                </a:lnTo>
                <a:lnTo>
                  <a:pt x="1137" y="2849"/>
                </a:lnTo>
                <a:lnTo>
                  <a:pt x="1095" y="2814"/>
                </a:lnTo>
                <a:lnTo>
                  <a:pt x="1058" y="2775"/>
                </a:lnTo>
                <a:lnTo>
                  <a:pt x="1024" y="2732"/>
                </a:lnTo>
                <a:lnTo>
                  <a:pt x="995" y="2687"/>
                </a:lnTo>
                <a:lnTo>
                  <a:pt x="969" y="2639"/>
                </a:lnTo>
                <a:lnTo>
                  <a:pt x="949" y="2590"/>
                </a:lnTo>
                <a:lnTo>
                  <a:pt x="933" y="2538"/>
                </a:lnTo>
                <a:lnTo>
                  <a:pt x="922" y="2485"/>
                </a:lnTo>
                <a:lnTo>
                  <a:pt x="917" y="2431"/>
                </a:lnTo>
                <a:lnTo>
                  <a:pt x="886" y="1897"/>
                </a:lnTo>
                <a:lnTo>
                  <a:pt x="881" y="1879"/>
                </a:lnTo>
                <a:lnTo>
                  <a:pt x="873" y="1863"/>
                </a:lnTo>
                <a:lnTo>
                  <a:pt x="859" y="1850"/>
                </a:lnTo>
                <a:lnTo>
                  <a:pt x="842" y="1843"/>
                </a:lnTo>
                <a:lnTo>
                  <a:pt x="823" y="1842"/>
                </a:lnTo>
                <a:lnTo>
                  <a:pt x="804" y="1845"/>
                </a:lnTo>
                <a:lnTo>
                  <a:pt x="788" y="1854"/>
                </a:lnTo>
                <a:lnTo>
                  <a:pt x="776" y="1868"/>
                </a:lnTo>
                <a:lnTo>
                  <a:pt x="768" y="1885"/>
                </a:lnTo>
                <a:lnTo>
                  <a:pt x="766" y="1904"/>
                </a:lnTo>
                <a:lnTo>
                  <a:pt x="797" y="2438"/>
                </a:lnTo>
                <a:lnTo>
                  <a:pt x="802" y="2497"/>
                </a:lnTo>
                <a:lnTo>
                  <a:pt x="813" y="2555"/>
                </a:lnTo>
                <a:lnTo>
                  <a:pt x="829" y="2611"/>
                </a:lnTo>
                <a:lnTo>
                  <a:pt x="849" y="2666"/>
                </a:lnTo>
                <a:lnTo>
                  <a:pt x="875" y="2719"/>
                </a:lnTo>
                <a:lnTo>
                  <a:pt x="904" y="2769"/>
                </a:lnTo>
                <a:lnTo>
                  <a:pt x="938" y="2817"/>
                </a:lnTo>
                <a:lnTo>
                  <a:pt x="976" y="2861"/>
                </a:lnTo>
                <a:lnTo>
                  <a:pt x="1017" y="2904"/>
                </a:lnTo>
                <a:lnTo>
                  <a:pt x="1062" y="2942"/>
                </a:lnTo>
                <a:lnTo>
                  <a:pt x="1169" y="3027"/>
                </a:lnTo>
                <a:lnTo>
                  <a:pt x="1109" y="3050"/>
                </a:lnTo>
                <a:lnTo>
                  <a:pt x="1047" y="3066"/>
                </a:lnTo>
                <a:lnTo>
                  <a:pt x="984" y="3077"/>
                </a:lnTo>
                <a:lnTo>
                  <a:pt x="919" y="3080"/>
                </a:lnTo>
                <a:lnTo>
                  <a:pt x="857" y="3073"/>
                </a:lnTo>
                <a:lnTo>
                  <a:pt x="796" y="3060"/>
                </a:lnTo>
                <a:lnTo>
                  <a:pt x="737" y="3041"/>
                </a:lnTo>
                <a:lnTo>
                  <a:pt x="680" y="3016"/>
                </a:lnTo>
                <a:lnTo>
                  <a:pt x="626" y="2987"/>
                </a:lnTo>
                <a:lnTo>
                  <a:pt x="572" y="2952"/>
                </a:lnTo>
                <a:lnTo>
                  <a:pt x="522" y="2913"/>
                </a:lnTo>
                <a:lnTo>
                  <a:pt x="473" y="2870"/>
                </a:lnTo>
                <a:lnTo>
                  <a:pt x="427" y="2822"/>
                </a:lnTo>
                <a:lnTo>
                  <a:pt x="382" y="2771"/>
                </a:lnTo>
                <a:lnTo>
                  <a:pt x="340" y="2716"/>
                </a:lnTo>
                <a:lnTo>
                  <a:pt x="300" y="2657"/>
                </a:lnTo>
                <a:lnTo>
                  <a:pt x="262" y="2596"/>
                </a:lnTo>
                <a:lnTo>
                  <a:pt x="227" y="2533"/>
                </a:lnTo>
                <a:lnTo>
                  <a:pt x="194" y="2465"/>
                </a:lnTo>
                <a:lnTo>
                  <a:pt x="164" y="2396"/>
                </a:lnTo>
                <a:lnTo>
                  <a:pt x="135" y="2324"/>
                </a:lnTo>
                <a:lnTo>
                  <a:pt x="110" y="2252"/>
                </a:lnTo>
                <a:lnTo>
                  <a:pt x="87" y="2177"/>
                </a:lnTo>
                <a:lnTo>
                  <a:pt x="66" y="2100"/>
                </a:lnTo>
                <a:lnTo>
                  <a:pt x="49" y="2023"/>
                </a:lnTo>
                <a:lnTo>
                  <a:pt x="33" y="1945"/>
                </a:lnTo>
                <a:lnTo>
                  <a:pt x="21" y="1867"/>
                </a:lnTo>
                <a:lnTo>
                  <a:pt x="12" y="1788"/>
                </a:lnTo>
                <a:lnTo>
                  <a:pt x="5" y="1708"/>
                </a:lnTo>
                <a:lnTo>
                  <a:pt x="1" y="1630"/>
                </a:lnTo>
                <a:lnTo>
                  <a:pt x="0" y="1536"/>
                </a:lnTo>
                <a:lnTo>
                  <a:pt x="3" y="1446"/>
                </a:lnTo>
                <a:lnTo>
                  <a:pt x="9" y="1361"/>
                </a:lnTo>
                <a:lnTo>
                  <a:pt x="18" y="1279"/>
                </a:lnTo>
                <a:lnTo>
                  <a:pt x="31" y="1201"/>
                </a:lnTo>
                <a:lnTo>
                  <a:pt x="47" y="1128"/>
                </a:lnTo>
                <a:lnTo>
                  <a:pt x="65" y="1059"/>
                </a:lnTo>
                <a:lnTo>
                  <a:pt x="87" y="993"/>
                </a:lnTo>
                <a:lnTo>
                  <a:pt x="111" y="931"/>
                </a:lnTo>
                <a:lnTo>
                  <a:pt x="138" y="873"/>
                </a:lnTo>
                <a:lnTo>
                  <a:pt x="166" y="818"/>
                </a:lnTo>
                <a:lnTo>
                  <a:pt x="197" y="767"/>
                </a:lnTo>
                <a:lnTo>
                  <a:pt x="230" y="719"/>
                </a:lnTo>
                <a:lnTo>
                  <a:pt x="265" y="675"/>
                </a:lnTo>
                <a:lnTo>
                  <a:pt x="302" y="635"/>
                </a:lnTo>
                <a:lnTo>
                  <a:pt x="339" y="598"/>
                </a:lnTo>
                <a:lnTo>
                  <a:pt x="379" y="564"/>
                </a:lnTo>
                <a:lnTo>
                  <a:pt x="419" y="532"/>
                </a:lnTo>
                <a:lnTo>
                  <a:pt x="461" y="505"/>
                </a:lnTo>
                <a:lnTo>
                  <a:pt x="504" y="481"/>
                </a:lnTo>
                <a:lnTo>
                  <a:pt x="547" y="460"/>
                </a:lnTo>
                <a:lnTo>
                  <a:pt x="592" y="440"/>
                </a:lnTo>
                <a:lnTo>
                  <a:pt x="635" y="425"/>
                </a:lnTo>
                <a:lnTo>
                  <a:pt x="680" y="412"/>
                </a:lnTo>
                <a:lnTo>
                  <a:pt x="725" y="402"/>
                </a:lnTo>
                <a:lnTo>
                  <a:pt x="770" y="395"/>
                </a:lnTo>
                <a:lnTo>
                  <a:pt x="778" y="395"/>
                </a:lnTo>
                <a:lnTo>
                  <a:pt x="844" y="398"/>
                </a:lnTo>
                <a:lnTo>
                  <a:pt x="909" y="409"/>
                </a:lnTo>
                <a:lnTo>
                  <a:pt x="973" y="425"/>
                </a:lnTo>
                <a:lnTo>
                  <a:pt x="1037" y="448"/>
                </a:lnTo>
                <a:lnTo>
                  <a:pt x="1099" y="477"/>
                </a:lnTo>
                <a:lnTo>
                  <a:pt x="1049" y="508"/>
                </a:lnTo>
                <a:lnTo>
                  <a:pt x="1003" y="543"/>
                </a:lnTo>
                <a:lnTo>
                  <a:pt x="960" y="582"/>
                </a:lnTo>
                <a:lnTo>
                  <a:pt x="918" y="624"/>
                </a:lnTo>
                <a:lnTo>
                  <a:pt x="880" y="671"/>
                </a:lnTo>
                <a:lnTo>
                  <a:pt x="847" y="720"/>
                </a:lnTo>
                <a:lnTo>
                  <a:pt x="841" y="735"/>
                </a:lnTo>
                <a:lnTo>
                  <a:pt x="838" y="750"/>
                </a:lnTo>
                <a:lnTo>
                  <a:pt x="840" y="766"/>
                </a:lnTo>
                <a:lnTo>
                  <a:pt x="845" y="780"/>
                </a:lnTo>
                <a:lnTo>
                  <a:pt x="854" y="792"/>
                </a:lnTo>
                <a:lnTo>
                  <a:pt x="866" y="802"/>
                </a:lnTo>
                <a:lnTo>
                  <a:pt x="881" y="809"/>
                </a:lnTo>
                <a:lnTo>
                  <a:pt x="897" y="811"/>
                </a:lnTo>
                <a:lnTo>
                  <a:pt x="912" y="809"/>
                </a:lnTo>
                <a:lnTo>
                  <a:pt x="926" y="804"/>
                </a:lnTo>
                <a:lnTo>
                  <a:pt x="939" y="796"/>
                </a:lnTo>
                <a:lnTo>
                  <a:pt x="949" y="783"/>
                </a:lnTo>
                <a:lnTo>
                  <a:pt x="978" y="742"/>
                </a:lnTo>
                <a:lnTo>
                  <a:pt x="1009" y="703"/>
                </a:lnTo>
                <a:lnTo>
                  <a:pt x="1044" y="667"/>
                </a:lnTo>
                <a:lnTo>
                  <a:pt x="1080" y="634"/>
                </a:lnTo>
                <a:lnTo>
                  <a:pt x="1121" y="604"/>
                </a:lnTo>
                <a:lnTo>
                  <a:pt x="1163" y="578"/>
                </a:lnTo>
                <a:lnTo>
                  <a:pt x="1362" y="447"/>
                </a:lnTo>
                <a:lnTo>
                  <a:pt x="1394" y="429"/>
                </a:lnTo>
                <a:lnTo>
                  <a:pt x="1428" y="415"/>
                </a:lnTo>
                <a:lnTo>
                  <a:pt x="1464" y="408"/>
                </a:lnTo>
                <a:lnTo>
                  <a:pt x="1501" y="405"/>
                </a:lnTo>
                <a:lnTo>
                  <a:pt x="1538" y="409"/>
                </a:lnTo>
                <a:lnTo>
                  <a:pt x="1594" y="421"/>
                </a:lnTo>
                <a:lnTo>
                  <a:pt x="1595" y="373"/>
                </a:lnTo>
                <a:lnTo>
                  <a:pt x="1595" y="327"/>
                </a:lnTo>
                <a:lnTo>
                  <a:pt x="1592" y="284"/>
                </a:lnTo>
                <a:lnTo>
                  <a:pt x="1585" y="244"/>
                </a:lnTo>
                <a:lnTo>
                  <a:pt x="1578" y="208"/>
                </a:lnTo>
                <a:lnTo>
                  <a:pt x="1567" y="175"/>
                </a:lnTo>
                <a:lnTo>
                  <a:pt x="1554" y="147"/>
                </a:lnTo>
                <a:lnTo>
                  <a:pt x="1538" y="121"/>
                </a:lnTo>
                <a:lnTo>
                  <a:pt x="1529" y="102"/>
                </a:lnTo>
                <a:lnTo>
                  <a:pt x="1523" y="82"/>
                </a:lnTo>
                <a:lnTo>
                  <a:pt x="1524" y="61"/>
                </a:lnTo>
                <a:lnTo>
                  <a:pt x="1532" y="41"/>
                </a:lnTo>
                <a:lnTo>
                  <a:pt x="1541" y="27"/>
                </a:lnTo>
                <a:lnTo>
                  <a:pt x="1553" y="16"/>
                </a:lnTo>
                <a:lnTo>
                  <a:pt x="1567" y="7"/>
                </a:lnTo>
                <a:lnTo>
                  <a:pt x="1583" y="2"/>
                </a:lnTo>
                <a:lnTo>
                  <a:pt x="159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04" name="Group 871"/>
          <p:cNvGrpSpPr/>
          <p:nvPr/>
        </p:nvGrpSpPr>
        <p:grpSpPr>
          <a:xfrm>
            <a:off x="4732235" y="2851831"/>
            <a:ext cx="423863" cy="557213"/>
            <a:chOff x="1663700" y="4230688"/>
            <a:chExt cx="423863" cy="557213"/>
          </a:xfrm>
          <a:solidFill>
            <a:srgbClr val="000000"/>
          </a:solidFill>
        </p:grpSpPr>
        <p:sp>
          <p:nvSpPr>
            <p:cNvPr id="605" name="Freeform 193"/>
            <p:cNvSpPr>
              <a:spLocks noEditPoints="1"/>
            </p:cNvSpPr>
            <p:nvPr/>
          </p:nvSpPr>
          <p:spPr bwMode="auto">
            <a:xfrm>
              <a:off x="1746250" y="4333876"/>
              <a:ext cx="304800" cy="454025"/>
            </a:xfrm>
            <a:custGeom>
              <a:avLst/>
              <a:gdLst>
                <a:gd name="T0" fmla="*/ 803 w 1921"/>
                <a:gd name="T1" fmla="*/ 1756 h 2852"/>
                <a:gd name="T2" fmla="*/ 604 w 1921"/>
                <a:gd name="T3" fmla="*/ 1892 h 2852"/>
                <a:gd name="T4" fmla="*/ 637 w 1921"/>
                <a:gd name="T5" fmla="*/ 2108 h 2852"/>
                <a:gd name="T6" fmla="*/ 836 w 1921"/>
                <a:gd name="T7" fmla="*/ 2311 h 2852"/>
                <a:gd name="T8" fmla="*/ 964 w 1921"/>
                <a:gd name="T9" fmla="*/ 2528 h 2852"/>
                <a:gd name="T10" fmla="*/ 1091 w 1921"/>
                <a:gd name="T11" fmla="*/ 2308 h 2852"/>
                <a:gd name="T12" fmla="*/ 1286 w 1921"/>
                <a:gd name="T13" fmla="*/ 2105 h 2852"/>
                <a:gd name="T14" fmla="*/ 1318 w 1921"/>
                <a:gd name="T15" fmla="*/ 1892 h 2852"/>
                <a:gd name="T16" fmla="*/ 1119 w 1921"/>
                <a:gd name="T17" fmla="*/ 1755 h 2852"/>
                <a:gd name="T18" fmla="*/ 897 w 1921"/>
                <a:gd name="T19" fmla="*/ 0 h 2852"/>
                <a:gd name="T20" fmla="*/ 957 w 1921"/>
                <a:gd name="T21" fmla="*/ 36 h 2852"/>
                <a:gd name="T22" fmla="*/ 964 w 1921"/>
                <a:gd name="T23" fmla="*/ 89 h 2852"/>
                <a:gd name="T24" fmla="*/ 980 w 1921"/>
                <a:gd name="T25" fmla="*/ 208 h 2852"/>
                <a:gd name="T26" fmla="*/ 1014 w 1921"/>
                <a:gd name="T27" fmla="*/ 364 h 2852"/>
                <a:gd name="T28" fmla="*/ 1072 w 1921"/>
                <a:gd name="T29" fmla="*/ 503 h 2852"/>
                <a:gd name="T30" fmla="*/ 1110 w 1921"/>
                <a:gd name="T31" fmla="*/ 546 h 2852"/>
                <a:gd name="T32" fmla="*/ 1252 w 1921"/>
                <a:gd name="T33" fmla="*/ 572 h 2852"/>
                <a:gd name="T34" fmla="*/ 1415 w 1921"/>
                <a:gd name="T35" fmla="*/ 620 h 2852"/>
                <a:gd name="T36" fmla="*/ 1579 w 1921"/>
                <a:gd name="T37" fmla="*/ 697 h 2852"/>
                <a:gd name="T38" fmla="*/ 1728 w 1921"/>
                <a:gd name="T39" fmla="*/ 811 h 2852"/>
                <a:gd name="T40" fmla="*/ 1844 w 1921"/>
                <a:gd name="T41" fmla="*/ 970 h 2852"/>
                <a:gd name="T42" fmla="*/ 1911 w 1921"/>
                <a:gd name="T43" fmla="*/ 1180 h 2852"/>
                <a:gd name="T44" fmla="*/ 1918 w 1921"/>
                <a:gd name="T45" fmla="*/ 1450 h 2852"/>
                <a:gd name="T46" fmla="*/ 1862 w 1921"/>
                <a:gd name="T47" fmla="*/ 1677 h 2852"/>
                <a:gd name="T48" fmla="*/ 1729 w 1921"/>
                <a:gd name="T49" fmla="*/ 1875 h 2852"/>
                <a:gd name="T50" fmla="*/ 1530 w 1921"/>
                <a:gd name="T51" fmla="*/ 2055 h 2852"/>
                <a:gd name="T52" fmla="*/ 1403 w 1921"/>
                <a:gd name="T53" fmla="*/ 2162 h 2852"/>
                <a:gd name="T54" fmla="*/ 1221 w 1921"/>
                <a:gd name="T55" fmla="*/ 2339 h 2852"/>
                <a:gd name="T56" fmla="*/ 1099 w 1921"/>
                <a:gd name="T57" fmla="*/ 2519 h 2852"/>
                <a:gd name="T58" fmla="*/ 1033 w 1921"/>
                <a:gd name="T59" fmla="*/ 2735 h 2852"/>
                <a:gd name="T60" fmla="*/ 998 w 1921"/>
                <a:gd name="T61" fmla="*/ 2841 h 2852"/>
                <a:gd name="T62" fmla="*/ 931 w 1921"/>
                <a:gd name="T63" fmla="*/ 2841 h 2852"/>
                <a:gd name="T64" fmla="*/ 898 w 1921"/>
                <a:gd name="T65" fmla="*/ 2737 h 2852"/>
                <a:gd name="T66" fmla="*/ 833 w 1921"/>
                <a:gd name="T67" fmla="*/ 2528 h 2852"/>
                <a:gd name="T68" fmla="*/ 715 w 1921"/>
                <a:gd name="T69" fmla="*/ 2350 h 2852"/>
                <a:gd name="T70" fmla="*/ 534 w 1921"/>
                <a:gd name="T71" fmla="*/ 2175 h 2852"/>
                <a:gd name="T72" fmla="*/ 294 w 1921"/>
                <a:gd name="T73" fmla="*/ 1973 h 2852"/>
                <a:gd name="T74" fmla="*/ 115 w 1921"/>
                <a:gd name="T75" fmla="*/ 1778 h 2852"/>
                <a:gd name="T76" fmla="*/ 23 w 1921"/>
                <a:gd name="T77" fmla="*/ 1569 h 2852"/>
                <a:gd name="T78" fmla="*/ 1 w 1921"/>
                <a:gd name="T79" fmla="*/ 1316 h 2852"/>
                <a:gd name="T80" fmla="*/ 37 w 1921"/>
                <a:gd name="T81" fmla="*/ 1067 h 2852"/>
                <a:gd name="T82" fmla="*/ 131 w 1921"/>
                <a:gd name="T83" fmla="*/ 884 h 2852"/>
                <a:gd name="T84" fmla="*/ 266 w 1921"/>
                <a:gd name="T85" fmla="*/ 749 h 2852"/>
                <a:gd name="T86" fmla="*/ 426 w 1921"/>
                <a:gd name="T87" fmla="*/ 653 h 2852"/>
                <a:gd name="T88" fmla="*/ 593 w 1921"/>
                <a:gd name="T89" fmla="*/ 591 h 2852"/>
                <a:gd name="T90" fmla="*/ 747 w 1921"/>
                <a:gd name="T91" fmla="*/ 556 h 2852"/>
                <a:gd name="T92" fmla="*/ 872 w 1921"/>
                <a:gd name="T93" fmla="*/ 539 h 2852"/>
                <a:gd name="T94" fmla="*/ 951 w 1921"/>
                <a:gd name="T95" fmla="*/ 535 h 2852"/>
                <a:gd name="T96" fmla="*/ 907 w 1921"/>
                <a:gd name="T97" fmla="*/ 420 h 2852"/>
                <a:gd name="T98" fmla="*/ 868 w 1921"/>
                <a:gd name="T99" fmla="*/ 258 h 2852"/>
                <a:gd name="T100" fmla="*/ 848 w 1921"/>
                <a:gd name="T101" fmla="*/ 124 h 2852"/>
                <a:gd name="T102" fmla="*/ 841 w 1921"/>
                <a:gd name="T103" fmla="*/ 63 h 2852"/>
                <a:gd name="T104" fmla="*/ 878 w 1921"/>
                <a:gd name="T105" fmla="*/ 4 h 2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21" h="2852">
                  <a:moveTo>
                    <a:pt x="961" y="1723"/>
                  </a:moveTo>
                  <a:lnTo>
                    <a:pt x="908" y="1727"/>
                  </a:lnTo>
                  <a:lnTo>
                    <a:pt x="856" y="1737"/>
                  </a:lnTo>
                  <a:lnTo>
                    <a:pt x="803" y="1756"/>
                  </a:lnTo>
                  <a:lnTo>
                    <a:pt x="752" y="1780"/>
                  </a:lnTo>
                  <a:lnTo>
                    <a:pt x="701" y="1811"/>
                  </a:lnTo>
                  <a:lnTo>
                    <a:pt x="651" y="1848"/>
                  </a:lnTo>
                  <a:lnTo>
                    <a:pt x="604" y="1892"/>
                  </a:lnTo>
                  <a:lnTo>
                    <a:pt x="557" y="1943"/>
                  </a:lnTo>
                  <a:lnTo>
                    <a:pt x="512" y="1999"/>
                  </a:lnTo>
                  <a:lnTo>
                    <a:pt x="577" y="2055"/>
                  </a:lnTo>
                  <a:lnTo>
                    <a:pt x="637" y="2108"/>
                  </a:lnTo>
                  <a:lnTo>
                    <a:pt x="694" y="2158"/>
                  </a:lnTo>
                  <a:lnTo>
                    <a:pt x="745" y="2209"/>
                  </a:lnTo>
                  <a:lnTo>
                    <a:pt x="792" y="2260"/>
                  </a:lnTo>
                  <a:lnTo>
                    <a:pt x="836" y="2311"/>
                  </a:lnTo>
                  <a:lnTo>
                    <a:pt x="873" y="2361"/>
                  </a:lnTo>
                  <a:lnTo>
                    <a:pt x="908" y="2415"/>
                  </a:lnTo>
                  <a:lnTo>
                    <a:pt x="939" y="2470"/>
                  </a:lnTo>
                  <a:lnTo>
                    <a:pt x="964" y="2528"/>
                  </a:lnTo>
                  <a:lnTo>
                    <a:pt x="990" y="2469"/>
                  </a:lnTo>
                  <a:lnTo>
                    <a:pt x="1019" y="2413"/>
                  </a:lnTo>
                  <a:lnTo>
                    <a:pt x="1053" y="2360"/>
                  </a:lnTo>
                  <a:lnTo>
                    <a:pt x="1091" y="2308"/>
                  </a:lnTo>
                  <a:lnTo>
                    <a:pt x="1133" y="2258"/>
                  </a:lnTo>
                  <a:lnTo>
                    <a:pt x="1180" y="2207"/>
                  </a:lnTo>
                  <a:lnTo>
                    <a:pt x="1231" y="2157"/>
                  </a:lnTo>
                  <a:lnTo>
                    <a:pt x="1286" y="2105"/>
                  </a:lnTo>
                  <a:lnTo>
                    <a:pt x="1346" y="2054"/>
                  </a:lnTo>
                  <a:lnTo>
                    <a:pt x="1411" y="1999"/>
                  </a:lnTo>
                  <a:lnTo>
                    <a:pt x="1366" y="1943"/>
                  </a:lnTo>
                  <a:lnTo>
                    <a:pt x="1318" y="1892"/>
                  </a:lnTo>
                  <a:lnTo>
                    <a:pt x="1271" y="1848"/>
                  </a:lnTo>
                  <a:lnTo>
                    <a:pt x="1221" y="1811"/>
                  </a:lnTo>
                  <a:lnTo>
                    <a:pt x="1170" y="1780"/>
                  </a:lnTo>
                  <a:lnTo>
                    <a:pt x="1119" y="1755"/>
                  </a:lnTo>
                  <a:lnTo>
                    <a:pt x="1066" y="1737"/>
                  </a:lnTo>
                  <a:lnTo>
                    <a:pt x="1014" y="1727"/>
                  </a:lnTo>
                  <a:lnTo>
                    <a:pt x="961" y="1723"/>
                  </a:lnTo>
                  <a:close/>
                  <a:moveTo>
                    <a:pt x="897" y="0"/>
                  </a:moveTo>
                  <a:lnTo>
                    <a:pt x="916" y="1"/>
                  </a:lnTo>
                  <a:lnTo>
                    <a:pt x="933" y="8"/>
                  </a:lnTo>
                  <a:lnTo>
                    <a:pt x="947" y="21"/>
                  </a:lnTo>
                  <a:lnTo>
                    <a:pt x="957" y="36"/>
                  </a:lnTo>
                  <a:lnTo>
                    <a:pt x="961" y="55"/>
                  </a:lnTo>
                  <a:lnTo>
                    <a:pt x="961" y="59"/>
                  </a:lnTo>
                  <a:lnTo>
                    <a:pt x="962" y="70"/>
                  </a:lnTo>
                  <a:lnTo>
                    <a:pt x="964" y="89"/>
                  </a:lnTo>
                  <a:lnTo>
                    <a:pt x="967" y="112"/>
                  </a:lnTo>
                  <a:lnTo>
                    <a:pt x="970" y="141"/>
                  </a:lnTo>
                  <a:lnTo>
                    <a:pt x="974" y="173"/>
                  </a:lnTo>
                  <a:lnTo>
                    <a:pt x="980" y="208"/>
                  </a:lnTo>
                  <a:lnTo>
                    <a:pt x="987" y="246"/>
                  </a:lnTo>
                  <a:lnTo>
                    <a:pt x="994" y="284"/>
                  </a:lnTo>
                  <a:lnTo>
                    <a:pt x="1003" y="324"/>
                  </a:lnTo>
                  <a:lnTo>
                    <a:pt x="1014" y="364"/>
                  </a:lnTo>
                  <a:lnTo>
                    <a:pt x="1027" y="402"/>
                  </a:lnTo>
                  <a:lnTo>
                    <a:pt x="1040" y="439"/>
                  </a:lnTo>
                  <a:lnTo>
                    <a:pt x="1054" y="473"/>
                  </a:lnTo>
                  <a:lnTo>
                    <a:pt x="1072" y="503"/>
                  </a:lnTo>
                  <a:lnTo>
                    <a:pt x="1078" y="516"/>
                  </a:lnTo>
                  <a:lnTo>
                    <a:pt x="1080" y="529"/>
                  </a:lnTo>
                  <a:lnTo>
                    <a:pt x="1079" y="542"/>
                  </a:lnTo>
                  <a:lnTo>
                    <a:pt x="1110" y="546"/>
                  </a:lnTo>
                  <a:lnTo>
                    <a:pt x="1143" y="551"/>
                  </a:lnTo>
                  <a:lnTo>
                    <a:pt x="1177" y="557"/>
                  </a:lnTo>
                  <a:lnTo>
                    <a:pt x="1214" y="563"/>
                  </a:lnTo>
                  <a:lnTo>
                    <a:pt x="1252" y="572"/>
                  </a:lnTo>
                  <a:lnTo>
                    <a:pt x="1292" y="581"/>
                  </a:lnTo>
                  <a:lnTo>
                    <a:pt x="1332" y="592"/>
                  </a:lnTo>
                  <a:lnTo>
                    <a:pt x="1373" y="605"/>
                  </a:lnTo>
                  <a:lnTo>
                    <a:pt x="1415" y="620"/>
                  </a:lnTo>
                  <a:lnTo>
                    <a:pt x="1456" y="636"/>
                  </a:lnTo>
                  <a:lnTo>
                    <a:pt x="1497" y="654"/>
                  </a:lnTo>
                  <a:lnTo>
                    <a:pt x="1538" y="675"/>
                  </a:lnTo>
                  <a:lnTo>
                    <a:pt x="1579" y="697"/>
                  </a:lnTo>
                  <a:lnTo>
                    <a:pt x="1618" y="722"/>
                  </a:lnTo>
                  <a:lnTo>
                    <a:pt x="1657" y="750"/>
                  </a:lnTo>
                  <a:lnTo>
                    <a:pt x="1693" y="780"/>
                  </a:lnTo>
                  <a:lnTo>
                    <a:pt x="1728" y="811"/>
                  </a:lnTo>
                  <a:lnTo>
                    <a:pt x="1761" y="847"/>
                  </a:lnTo>
                  <a:lnTo>
                    <a:pt x="1791" y="885"/>
                  </a:lnTo>
                  <a:lnTo>
                    <a:pt x="1819" y="926"/>
                  </a:lnTo>
                  <a:lnTo>
                    <a:pt x="1844" y="970"/>
                  </a:lnTo>
                  <a:lnTo>
                    <a:pt x="1867" y="1018"/>
                  </a:lnTo>
                  <a:lnTo>
                    <a:pt x="1885" y="1068"/>
                  </a:lnTo>
                  <a:lnTo>
                    <a:pt x="1900" y="1123"/>
                  </a:lnTo>
                  <a:lnTo>
                    <a:pt x="1911" y="1180"/>
                  </a:lnTo>
                  <a:lnTo>
                    <a:pt x="1918" y="1241"/>
                  </a:lnTo>
                  <a:lnTo>
                    <a:pt x="1921" y="1316"/>
                  </a:lnTo>
                  <a:lnTo>
                    <a:pt x="1921" y="1385"/>
                  </a:lnTo>
                  <a:lnTo>
                    <a:pt x="1918" y="1450"/>
                  </a:lnTo>
                  <a:lnTo>
                    <a:pt x="1911" y="1512"/>
                  </a:lnTo>
                  <a:lnTo>
                    <a:pt x="1899" y="1569"/>
                  </a:lnTo>
                  <a:lnTo>
                    <a:pt x="1883" y="1624"/>
                  </a:lnTo>
                  <a:lnTo>
                    <a:pt x="1862" y="1677"/>
                  </a:lnTo>
                  <a:lnTo>
                    <a:pt x="1837" y="1728"/>
                  </a:lnTo>
                  <a:lnTo>
                    <a:pt x="1806" y="1778"/>
                  </a:lnTo>
                  <a:lnTo>
                    <a:pt x="1770" y="1826"/>
                  </a:lnTo>
                  <a:lnTo>
                    <a:pt x="1729" y="1875"/>
                  </a:lnTo>
                  <a:lnTo>
                    <a:pt x="1681" y="1923"/>
                  </a:lnTo>
                  <a:lnTo>
                    <a:pt x="1628" y="1973"/>
                  </a:lnTo>
                  <a:lnTo>
                    <a:pt x="1568" y="2024"/>
                  </a:lnTo>
                  <a:lnTo>
                    <a:pt x="1530" y="2055"/>
                  </a:lnTo>
                  <a:lnTo>
                    <a:pt x="1518" y="2066"/>
                  </a:lnTo>
                  <a:lnTo>
                    <a:pt x="1517" y="2066"/>
                  </a:lnTo>
                  <a:lnTo>
                    <a:pt x="1458" y="2115"/>
                  </a:lnTo>
                  <a:lnTo>
                    <a:pt x="1403" y="2162"/>
                  </a:lnTo>
                  <a:lnTo>
                    <a:pt x="1352" y="2208"/>
                  </a:lnTo>
                  <a:lnTo>
                    <a:pt x="1304" y="2252"/>
                  </a:lnTo>
                  <a:lnTo>
                    <a:pt x="1261" y="2295"/>
                  </a:lnTo>
                  <a:lnTo>
                    <a:pt x="1221" y="2339"/>
                  </a:lnTo>
                  <a:lnTo>
                    <a:pt x="1185" y="2382"/>
                  </a:lnTo>
                  <a:lnTo>
                    <a:pt x="1153" y="2426"/>
                  </a:lnTo>
                  <a:lnTo>
                    <a:pt x="1124" y="2473"/>
                  </a:lnTo>
                  <a:lnTo>
                    <a:pt x="1099" y="2519"/>
                  </a:lnTo>
                  <a:lnTo>
                    <a:pt x="1078" y="2569"/>
                  </a:lnTo>
                  <a:lnTo>
                    <a:pt x="1059" y="2620"/>
                  </a:lnTo>
                  <a:lnTo>
                    <a:pt x="1044" y="2676"/>
                  </a:lnTo>
                  <a:lnTo>
                    <a:pt x="1033" y="2735"/>
                  </a:lnTo>
                  <a:lnTo>
                    <a:pt x="1024" y="2798"/>
                  </a:lnTo>
                  <a:lnTo>
                    <a:pt x="1020" y="2816"/>
                  </a:lnTo>
                  <a:lnTo>
                    <a:pt x="1011" y="2830"/>
                  </a:lnTo>
                  <a:lnTo>
                    <a:pt x="998" y="2841"/>
                  </a:lnTo>
                  <a:lnTo>
                    <a:pt x="982" y="2849"/>
                  </a:lnTo>
                  <a:lnTo>
                    <a:pt x="964" y="2852"/>
                  </a:lnTo>
                  <a:lnTo>
                    <a:pt x="947" y="2849"/>
                  </a:lnTo>
                  <a:lnTo>
                    <a:pt x="931" y="2841"/>
                  </a:lnTo>
                  <a:lnTo>
                    <a:pt x="919" y="2830"/>
                  </a:lnTo>
                  <a:lnTo>
                    <a:pt x="910" y="2816"/>
                  </a:lnTo>
                  <a:lnTo>
                    <a:pt x="906" y="2798"/>
                  </a:lnTo>
                  <a:lnTo>
                    <a:pt x="898" y="2737"/>
                  </a:lnTo>
                  <a:lnTo>
                    <a:pt x="887" y="2680"/>
                  </a:lnTo>
                  <a:lnTo>
                    <a:pt x="872" y="2626"/>
                  </a:lnTo>
                  <a:lnTo>
                    <a:pt x="855" y="2575"/>
                  </a:lnTo>
                  <a:lnTo>
                    <a:pt x="833" y="2528"/>
                  </a:lnTo>
                  <a:lnTo>
                    <a:pt x="810" y="2481"/>
                  </a:lnTo>
                  <a:lnTo>
                    <a:pt x="782" y="2437"/>
                  </a:lnTo>
                  <a:lnTo>
                    <a:pt x="750" y="2393"/>
                  </a:lnTo>
                  <a:lnTo>
                    <a:pt x="715" y="2350"/>
                  </a:lnTo>
                  <a:lnTo>
                    <a:pt x="676" y="2308"/>
                  </a:lnTo>
                  <a:lnTo>
                    <a:pt x="633" y="2264"/>
                  </a:lnTo>
                  <a:lnTo>
                    <a:pt x="586" y="2220"/>
                  </a:lnTo>
                  <a:lnTo>
                    <a:pt x="534" y="2175"/>
                  </a:lnTo>
                  <a:lnTo>
                    <a:pt x="478" y="2127"/>
                  </a:lnTo>
                  <a:lnTo>
                    <a:pt x="418" y="2077"/>
                  </a:lnTo>
                  <a:lnTo>
                    <a:pt x="354" y="2024"/>
                  </a:lnTo>
                  <a:lnTo>
                    <a:pt x="294" y="1973"/>
                  </a:lnTo>
                  <a:lnTo>
                    <a:pt x="241" y="1923"/>
                  </a:lnTo>
                  <a:lnTo>
                    <a:pt x="193" y="1875"/>
                  </a:lnTo>
                  <a:lnTo>
                    <a:pt x="152" y="1826"/>
                  </a:lnTo>
                  <a:lnTo>
                    <a:pt x="115" y="1778"/>
                  </a:lnTo>
                  <a:lnTo>
                    <a:pt x="85" y="1728"/>
                  </a:lnTo>
                  <a:lnTo>
                    <a:pt x="60" y="1677"/>
                  </a:lnTo>
                  <a:lnTo>
                    <a:pt x="39" y="1624"/>
                  </a:lnTo>
                  <a:lnTo>
                    <a:pt x="23" y="1569"/>
                  </a:lnTo>
                  <a:lnTo>
                    <a:pt x="11" y="1512"/>
                  </a:lnTo>
                  <a:lnTo>
                    <a:pt x="3" y="1450"/>
                  </a:lnTo>
                  <a:lnTo>
                    <a:pt x="0" y="1385"/>
                  </a:lnTo>
                  <a:lnTo>
                    <a:pt x="1" y="1316"/>
                  </a:lnTo>
                  <a:lnTo>
                    <a:pt x="4" y="1241"/>
                  </a:lnTo>
                  <a:lnTo>
                    <a:pt x="11" y="1180"/>
                  </a:lnTo>
                  <a:lnTo>
                    <a:pt x="22" y="1121"/>
                  </a:lnTo>
                  <a:lnTo>
                    <a:pt x="37" y="1067"/>
                  </a:lnTo>
                  <a:lnTo>
                    <a:pt x="56" y="1017"/>
                  </a:lnTo>
                  <a:lnTo>
                    <a:pt x="78" y="969"/>
                  </a:lnTo>
                  <a:lnTo>
                    <a:pt x="103" y="925"/>
                  </a:lnTo>
                  <a:lnTo>
                    <a:pt x="131" y="884"/>
                  </a:lnTo>
                  <a:lnTo>
                    <a:pt x="162" y="846"/>
                  </a:lnTo>
                  <a:lnTo>
                    <a:pt x="195" y="810"/>
                  </a:lnTo>
                  <a:lnTo>
                    <a:pt x="230" y="778"/>
                  </a:lnTo>
                  <a:lnTo>
                    <a:pt x="266" y="749"/>
                  </a:lnTo>
                  <a:lnTo>
                    <a:pt x="305" y="721"/>
                  </a:lnTo>
                  <a:lnTo>
                    <a:pt x="345" y="696"/>
                  </a:lnTo>
                  <a:lnTo>
                    <a:pt x="385" y="674"/>
                  </a:lnTo>
                  <a:lnTo>
                    <a:pt x="426" y="653"/>
                  </a:lnTo>
                  <a:lnTo>
                    <a:pt x="468" y="635"/>
                  </a:lnTo>
                  <a:lnTo>
                    <a:pt x="509" y="618"/>
                  </a:lnTo>
                  <a:lnTo>
                    <a:pt x="552" y="604"/>
                  </a:lnTo>
                  <a:lnTo>
                    <a:pt x="593" y="591"/>
                  </a:lnTo>
                  <a:lnTo>
                    <a:pt x="633" y="580"/>
                  </a:lnTo>
                  <a:lnTo>
                    <a:pt x="673" y="571"/>
                  </a:lnTo>
                  <a:lnTo>
                    <a:pt x="710" y="562"/>
                  </a:lnTo>
                  <a:lnTo>
                    <a:pt x="747" y="556"/>
                  </a:lnTo>
                  <a:lnTo>
                    <a:pt x="781" y="550"/>
                  </a:lnTo>
                  <a:lnTo>
                    <a:pt x="815" y="546"/>
                  </a:lnTo>
                  <a:lnTo>
                    <a:pt x="845" y="542"/>
                  </a:lnTo>
                  <a:lnTo>
                    <a:pt x="872" y="539"/>
                  </a:lnTo>
                  <a:lnTo>
                    <a:pt x="897" y="537"/>
                  </a:lnTo>
                  <a:lnTo>
                    <a:pt x="919" y="536"/>
                  </a:lnTo>
                  <a:lnTo>
                    <a:pt x="937" y="535"/>
                  </a:lnTo>
                  <a:lnTo>
                    <a:pt x="951" y="535"/>
                  </a:lnTo>
                  <a:lnTo>
                    <a:pt x="952" y="535"/>
                  </a:lnTo>
                  <a:lnTo>
                    <a:pt x="936" y="498"/>
                  </a:lnTo>
                  <a:lnTo>
                    <a:pt x="920" y="460"/>
                  </a:lnTo>
                  <a:lnTo>
                    <a:pt x="907" y="420"/>
                  </a:lnTo>
                  <a:lnTo>
                    <a:pt x="894" y="379"/>
                  </a:lnTo>
                  <a:lnTo>
                    <a:pt x="884" y="338"/>
                  </a:lnTo>
                  <a:lnTo>
                    <a:pt x="876" y="297"/>
                  </a:lnTo>
                  <a:lnTo>
                    <a:pt x="868" y="258"/>
                  </a:lnTo>
                  <a:lnTo>
                    <a:pt x="861" y="220"/>
                  </a:lnTo>
                  <a:lnTo>
                    <a:pt x="856" y="185"/>
                  </a:lnTo>
                  <a:lnTo>
                    <a:pt x="851" y="152"/>
                  </a:lnTo>
                  <a:lnTo>
                    <a:pt x="848" y="124"/>
                  </a:lnTo>
                  <a:lnTo>
                    <a:pt x="845" y="100"/>
                  </a:lnTo>
                  <a:lnTo>
                    <a:pt x="843" y="81"/>
                  </a:lnTo>
                  <a:lnTo>
                    <a:pt x="842" y="69"/>
                  </a:lnTo>
                  <a:lnTo>
                    <a:pt x="841" y="63"/>
                  </a:lnTo>
                  <a:lnTo>
                    <a:pt x="843" y="44"/>
                  </a:lnTo>
                  <a:lnTo>
                    <a:pt x="850" y="27"/>
                  </a:lnTo>
                  <a:lnTo>
                    <a:pt x="862" y="13"/>
                  </a:lnTo>
                  <a:lnTo>
                    <a:pt x="878" y="4"/>
                  </a:lnTo>
                  <a:lnTo>
                    <a:pt x="8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194"/>
            <p:cNvSpPr>
              <a:spLocks/>
            </p:cNvSpPr>
            <p:nvPr/>
          </p:nvSpPr>
          <p:spPr bwMode="auto">
            <a:xfrm>
              <a:off x="1663700" y="4271963"/>
              <a:ext cx="215900" cy="133350"/>
            </a:xfrm>
            <a:custGeom>
              <a:avLst/>
              <a:gdLst>
                <a:gd name="T0" fmla="*/ 508 w 1357"/>
                <a:gd name="T1" fmla="*/ 0 h 840"/>
                <a:gd name="T2" fmla="*/ 575 w 1357"/>
                <a:gd name="T3" fmla="*/ 3 h 840"/>
                <a:gd name="T4" fmla="*/ 640 w 1357"/>
                <a:gd name="T5" fmla="*/ 11 h 840"/>
                <a:gd name="T6" fmla="*/ 704 w 1357"/>
                <a:gd name="T7" fmla="*/ 24 h 840"/>
                <a:gd name="T8" fmla="*/ 766 w 1357"/>
                <a:gd name="T9" fmla="*/ 43 h 840"/>
                <a:gd name="T10" fmla="*/ 826 w 1357"/>
                <a:gd name="T11" fmla="*/ 66 h 840"/>
                <a:gd name="T12" fmla="*/ 884 w 1357"/>
                <a:gd name="T13" fmla="*/ 94 h 840"/>
                <a:gd name="T14" fmla="*/ 940 w 1357"/>
                <a:gd name="T15" fmla="*/ 127 h 840"/>
                <a:gd name="T16" fmla="*/ 992 w 1357"/>
                <a:gd name="T17" fmla="*/ 164 h 840"/>
                <a:gd name="T18" fmla="*/ 1042 w 1357"/>
                <a:gd name="T19" fmla="*/ 205 h 840"/>
                <a:gd name="T20" fmla="*/ 1088 w 1357"/>
                <a:gd name="T21" fmla="*/ 250 h 840"/>
                <a:gd name="T22" fmla="*/ 1130 w 1357"/>
                <a:gd name="T23" fmla="*/ 300 h 840"/>
                <a:gd name="T24" fmla="*/ 1169 w 1357"/>
                <a:gd name="T25" fmla="*/ 353 h 840"/>
                <a:gd name="T26" fmla="*/ 1203 w 1357"/>
                <a:gd name="T27" fmla="*/ 409 h 840"/>
                <a:gd name="T28" fmla="*/ 1349 w 1357"/>
                <a:gd name="T29" fmla="*/ 675 h 840"/>
                <a:gd name="T30" fmla="*/ 1356 w 1357"/>
                <a:gd name="T31" fmla="*/ 693 h 840"/>
                <a:gd name="T32" fmla="*/ 1357 w 1357"/>
                <a:gd name="T33" fmla="*/ 710 h 840"/>
                <a:gd name="T34" fmla="*/ 1352 w 1357"/>
                <a:gd name="T35" fmla="*/ 728 h 840"/>
                <a:gd name="T36" fmla="*/ 1342 w 1357"/>
                <a:gd name="T37" fmla="*/ 743 h 840"/>
                <a:gd name="T38" fmla="*/ 1327 w 1357"/>
                <a:gd name="T39" fmla="*/ 755 h 840"/>
                <a:gd name="T40" fmla="*/ 1309 w 1357"/>
                <a:gd name="T41" fmla="*/ 762 h 840"/>
                <a:gd name="T42" fmla="*/ 1011 w 1357"/>
                <a:gd name="T43" fmla="*/ 824 h 840"/>
                <a:gd name="T44" fmla="*/ 958 w 1357"/>
                <a:gd name="T45" fmla="*/ 833 h 840"/>
                <a:gd name="T46" fmla="*/ 903 w 1357"/>
                <a:gd name="T47" fmla="*/ 838 h 840"/>
                <a:gd name="T48" fmla="*/ 848 w 1357"/>
                <a:gd name="T49" fmla="*/ 840 h 840"/>
                <a:gd name="T50" fmla="*/ 782 w 1357"/>
                <a:gd name="T51" fmla="*/ 837 h 840"/>
                <a:gd name="T52" fmla="*/ 717 w 1357"/>
                <a:gd name="T53" fmla="*/ 829 h 840"/>
                <a:gd name="T54" fmla="*/ 654 w 1357"/>
                <a:gd name="T55" fmla="*/ 816 h 840"/>
                <a:gd name="T56" fmla="*/ 591 w 1357"/>
                <a:gd name="T57" fmla="*/ 797 h 840"/>
                <a:gd name="T58" fmla="*/ 530 w 1357"/>
                <a:gd name="T59" fmla="*/ 774 h 840"/>
                <a:gd name="T60" fmla="*/ 473 w 1357"/>
                <a:gd name="T61" fmla="*/ 747 h 840"/>
                <a:gd name="T62" fmla="*/ 417 w 1357"/>
                <a:gd name="T63" fmla="*/ 714 h 840"/>
                <a:gd name="T64" fmla="*/ 365 w 1357"/>
                <a:gd name="T65" fmla="*/ 677 h 840"/>
                <a:gd name="T66" fmla="*/ 315 w 1357"/>
                <a:gd name="T67" fmla="*/ 635 h 840"/>
                <a:gd name="T68" fmla="*/ 270 w 1357"/>
                <a:gd name="T69" fmla="*/ 590 h 840"/>
                <a:gd name="T70" fmla="*/ 226 w 1357"/>
                <a:gd name="T71" fmla="*/ 541 h 840"/>
                <a:gd name="T72" fmla="*/ 189 w 1357"/>
                <a:gd name="T73" fmla="*/ 489 h 840"/>
                <a:gd name="T74" fmla="*/ 154 w 1357"/>
                <a:gd name="T75" fmla="*/ 432 h 840"/>
                <a:gd name="T76" fmla="*/ 7 w 1357"/>
                <a:gd name="T77" fmla="*/ 165 h 840"/>
                <a:gd name="T78" fmla="*/ 1 w 1357"/>
                <a:gd name="T79" fmla="*/ 149 h 840"/>
                <a:gd name="T80" fmla="*/ 0 w 1357"/>
                <a:gd name="T81" fmla="*/ 130 h 840"/>
                <a:gd name="T82" fmla="*/ 6 w 1357"/>
                <a:gd name="T83" fmla="*/ 112 h 840"/>
                <a:gd name="T84" fmla="*/ 16 w 1357"/>
                <a:gd name="T85" fmla="*/ 97 h 840"/>
                <a:gd name="T86" fmla="*/ 30 w 1357"/>
                <a:gd name="T87" fmla="*/ 86 h 840"/>
                <a:gd name="T88" fmla="*/ 48 w 1357"/>
                <a:gd name="T89" fmla="*/ 79 h 840"/>
                <a:gd name="T90" fmla="*/ 346 w 1357"/>
                <a:gd name="T91" fmla="*/ 16 h 840"/>
                <a:gd name="T92" fmla="*/ 400 w 1357"/>
                <a:gd name="T93" fmla="*/ 8 h 840"/>
                <a:gd name="T94" fmla="*/ 454 w 1357"/>
                <a:gd name="T95" fmla="*/ 2 h 840"/>
                <a:gd name="T96" fmla="*/ 508 w 1357"/>
                <a:gd name="T97" fmla="*/ 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57" h="840">
                  <a:moveTo>
                    <a:pt x="508" y="0"/>
                  </a:moveTo>
                  <a:lnTo>
                    <a:pt x="575" y="3"/>
                  </a:lnTo>
                  <a:lnTo>
                    <a:pt x="640" y="11"/>
                  </a:lnTo>
                  <a:lnTo>
                    <a:pt x="704" y="24"/>
                  </a:lnTo>
                  <a:lnTo>
                    <a:pt x="766" y="43"/>
                  </a:lnTo>
                  <a:lnTo>
                    <a:pt x="826" y="66"/>
                  </a:lnTo>
                  <a:lnTo>
                    <a:pt x="884" y="94"/>
                  </a:lnTo>
                  <a:lnTo>
                    <a:pt x="940" y="127"/>
                  </a:lnTo>
                  <a:lnTo>
                    <a:pt x="992" y="164"/>
                  </a:lnTo>
                  <a:lnTo>
                    <a:pt x="1042" y="205"/>
                  </a:lnTo>
                  <a:lnTo>
                    <a:pt x="1088" y="250"/>
                  </a:lnTo>
                  <a:lnTo>
                    <a:pt x="1130" y="300"/>
                  </a:lnTo>
                  <a:lnTo>
                    <a:pt x="1169" y="353"/>
                  </a:lnTo>
                  <a:lnTo>
                    <a:pt x="1203" y="409"/>
                  </a:lnTo>
                  <a:lnTo>
                    <a:pt x="1349" y="675"/>
                  </a:lnTo>
                  <a:lnTo>
                    <a:pt x="1356" y="693"/>
                  </a:lnTo>
                  <a:lnTo>
                    <a:pt x="1357" y="710"/>
                  </a:lnTo>
                  <a:lnTo>
                    <a:pt x="1352" y="728"/>
                  </a:lnTo>
                  <a:lnTo>
                    <a:pt x="1342" y="743"/>
                  </a:lnTo>
                  <a:lnTo>
                    <a:pt x="1327" y="755"/>
                  </a:lnTo>
                  <a:lnTo>
                    <a:pt x="1309" y="762"/>
                  </a:lnTo>
                  <a:lnTo>
                    <a:pt x="1011" y="824"/>
                  </a:lnTo>
                  <a:lnTo>
                    <a:pt x="958" y="833"/>
                  </a:lnTo>
                  <a:lnTo>
                    <a:pt x="903" y="838"/>
                  </a:lnTo>
                  <a:lnTo>
                    <a:pt x="848" y="840"/>
                  </a:lnTo>
                  <a:lnTo>
                    <a:pt x="782" y="837"/>
                  </a:lnTo>
                  <a:lnTo>
                    <a:pt x="717" y="829"/>
                  </a:lnTo>
                  <a:lnTo>
                    <a:pt x="654" y="816"/>
                  </a:lnTo>
                  <a:lnTo>
                    <a:pt x="591" y="797"/>
                  </a:lnTo>
                  <a:lnTo>
                    <a:pt x="530" y="774"/>
                  </a:lnTo>
                  <a:lnTo>
                    <a:pt x="473" y="747"/>
                  </a:lnTo>
                  <a:lnTo>
                    <a:pt x="417" y="714"/>
                  </a:lnTo>
                  <a:lnTo>
                    <a:pt x="365" y="677"/>
                  </a:lnTo>
                  <a:lnTo>
                    <a:pt x="315" y="635"/>
                  </a:lnTo>
                  <a:lnTo>
                    <a:pt x="270" y="590"/>
                  </a:lnTo>
                  <a:lnTo>
                    <a:pt x="226" y="541"/>
                  </a:lnTo>
                  <a:lnTo>
                    <a:pt x="189" y="489"/>
                  </a:lnTo>
                  <a:lnTo>
                    <a:pt x="154" y="432"/>
                  </a:lnTo>
                  <a:lnTo>
                    <a:pt x="7" y="165"/>
                  </a:lnTo>
                  <a:lnTo>
                    <a:pt x="1" y="149"/>
                  </a:lnTo>
                  <a:lnTo>
                    <a:pt x="0" y="130"/>
                  </a:lnTo>
                  <a:lnTo>
                    <a:pt x="6" y="112"/>
                  </a:lnTo>
                  <a:lnTo>
                    <a:pt x="16" y="97"/>
                  </a:lnTo>
                  <a:lnTo>
                    <a:pt x="30" y="86"/>
                  </a:lnTo>
                  <a:lnTo>
                    <a:pt x="48" y="79"/>
                  </a:lnTo>
                  <a:lnTo>
                    <a:pt x="346" y="16"/>
                  </a:lnTo>
                  <a:lnTo>
                    <a:pt x="400" y="8"/>
                  </a:lnTo>
                  <a:lnTo>
                    <a:pt x="454" y="2"/>
                  </a:lnTo>
                  <a:lnTo>
                    <a:pt x="5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195"/>
            <p:cNvSpPr>
              <a:spLocks/>
            </p:cNvSpPr>
            <p:nvPr/>
          </p:nvSpPr>
          <p:spPr bwMode="auto">
            <a:xfrm>
              <a:off x="1916113" y="4230688"/>
              <a:ext cx="171450" cy="171450"/>
            </a:xfrm>
            <a:custGeom>
              <a:avLst/>
              <a:gdLst>
                <a:gd name="T0" fmla="*/ 1015 w 1082"/>
                <a:gd name="T1" fmla="*/ 0 h 1076"/>
                <a:gd name="T2" fmla="*/ 1032 w 1082"/>
                <a:gd name="T3" fmla="*/ 1 h 1076"/>
                <a:gd name="T4" fmla="*/ 1050 w 1082"/>
                <a:gd name="T5" fmla="*/ 6 h 1076"/>
                <a:gd name="T6" fmla="*/ 1066 w 1082"/>
                <a:gd name="T7" fmla="*/ 17 h 1076"/>
                <a:gd name="T8" fmla="*/ 1077 w 1082"/>
                <a:gd name="T9" fmla="*/ 32 h 1076"/>
                <a:gd name="T10" fmla="*/ 1082 w 1082"/>
                <a:gd name="T11" fmla="*/ 49 h 1076"/>
                <a:gd name="T12" fmla="*/ 1082 w 1082"/>
                <a:gd name="T13" fmla="*/ 68 h 1076"/>
                <a:gd name="T14" fmla="*/ 1037 w 1082"/>
                <a:gd name="T15" fmla="*/ 368 h 1076"/>
                <a:gd name="T16" fmla="*/ 1023 w 1082"/>
                <a:gd name="T17" fmla="*/ 435 h 1076"/>
                <a:gd name="T18" fmla="*/ 1006 w 1082"/>
                <a:gd name="T19" fmla="*/ 501 h 1076"/>
                <a:gd name="T20" fmla="*/ 981 w 1082"/>
                <a:gd name="T21" fmla="*/ 564 h 1076"/>
                <a:gd name="T22" fmla="*/ 952 w 1082"/>
                <a:gd name="T23" fmla="*/ 625 h 1076"/>
                <a:gd name="T24" fmla="*/ 918 w 1082"/>
                <a:gd name="T25" fmla="*/ 681 h 1076"/>
                <a:gd name="T26" fmla="*/ 880 w 1082"/>
                <a:gd name="T27" fmla="*/ 735 h 1076"/>
                <a:gd name="T28" fmla="*/ 837 w 1082"/>
                <a:gd name="T29" fmla="*/ 786 h 1076"/>
                <a:gd name="T30" fmla="*/ 790 w 1082"/>
                <a:gd name="T31" fmla="*/ 832 h 1076"/>
                <a:gd name="T32" fmla="*/ 740 w 1082"/>
                <a:gd name="T33" fmla="*/ 874 h 1076"/>
                <a:gd name="T34" fmla="*/ 686 w 1082"/>
                <a:gd name="T35" fmla="*/ 913 h 1076"/>
                <a:gd name="T36" fmla="*/ 628 w 1082"/>
                <a:gd name="T37" fmla="*/ 946 h 1076"/>
                <a:gd name="T38" fmla="*/ 567 w 1082"/>
                <a:gd name="T39" fmla="*/ 975 h 1076"/>
                <a:gd name="T40" fmla="*/ 504 w 1082"/>
                <a:gd name="T41" fmla="*/ 999 h 1076"/>
                <a:gd name="T42" fmla="*/ 439 w 1082"/>
                <a:gd name="T43" fmla="*/ 1018 h 1076"/>
                <a:gd name="T44" fmla="*/ 370 w 1082"/>
                <a:gd name="T45" fmla="*/ 1031 h 1076"/>
                <a:gd name="T46" fmla="*/ 68 w 1082"/>
                <a:gd name="T47" fmla="*/ 1075 h 1076"/>
                <a:gd name="T48" fmla="*/ 64 w 1082"/>
                <a:gd name="T49" fmla="*/ 1076 h 1076"/>
                <a:gd name="T50" fmla="*/ 59 w 1082"/>
                <a:gd name="T51" fmla="*/ 1076 h 1076"/>
                <a:gd name="T52" fmla="*/ 44 w 1082"/>
                <a:gd name="T53" fmla="*/ 1074 h 1076"/>
                <a:gd name="T54" fmla="*/ 29 w 1082"/>
                <a:gd name="T55" fmla="*/ 1068 h 1076"/>
                <a:gd name="T56" fmla="*/ 17 w 1082"/>
                <a:gd name="T57" fmla="*/ 1058 h 1076"/>
                <a:gd name="T58" fmla="*/ 6 w 1082"/>
                <a:gd name="T59" fmla="*/ 1044 h 1076"/>
                <a:gd name="T60" fmla="*/ 0 w 1082"/>
                <a:gd name="T61" fmla="*/ 1026 h 1076"/>
                <a:gd name="T62" fmla="*/ 0 w 1082"/>
                <a:gd name="T63" fmla="*/ 1008 h 1076"/>
                <a:gd name="T64" fmla="*/ 46 w 1082"/>
                <a:gd name="T65" fmla="*/ 708 h 1076"/>
                <a:gd name="T66" fmla="*/ 58 w 1082"/>
                <a:gd name="T67" fmla="*/ 639 h 1076"/>
                <a:gd name="T68" fmla="*/ 77 w 1082"/>
                <a:gd name="T69" fmla="*/ 574 h 1076"/>
                <a:gd name="T70" fmla="*/ 101 w 1082"/>
                <a:gd name="T71" fmla="*/ 511 h 1076"/>
                <a:gd name="T72" fmla="*/ 130 w 1082"/>
                <a:gd name="T73" fmla="*/ 451 h 1076"/>
                <a:gd name="T74" fmla="*/ 163 w 1082"/>
                <a:gd name="T75" fmla="*/ 394 h 1076"/>
                <a:gd name="T76" fmla="*/ 202 w 1082"/>
                <a:gd name="T77" fmla="*/ 340 h 1076"/>
                <a:gd name="T78" fmla="*/ 246 w 1082"/>
                <a:gd name="T79" fmla="*/ 290 h 1076"/>
                <a:gd name="T80" fmla="*/ 292 w 1082"/>
                <a:gd name="T81" fmla="*/ 243 h 1076"/>
                <a:gd name="T82" fmla="*/ 342 w 1082"/>
                <a:gd name="T83" fmla="*/ 201 h 1076"/>
                <a:gd name="T84" fmla="*/ 396 w 1082"/>
                <a:gd name="T85" fmla="*/ 163 h 1076"/>
                <a:gd name="T86" fmla="*/ 454 w 1082"/>
                <a:gd name="T87" fmla="*/ 130 h 1076"/>
                <a:gd name="T88" fmla="*/ 514 w 1082"/>
                <a:gd name="T89" fmla="*/ 100 h 1076"/>
                <a:gd name="T90" fmla="*/ 578 w 1082"/>
                <a:gd name="T91" fmla="*/ 77 h 1076"/>
                <a:gd name="T92" fmla="*/ 644 w 1082"/>
                <a:gd name="T93" fmla="*/ 58 h 1076"/>
                <a:gd name="T94" fmla="*/ 713 w 1082"/>
                <a:gd name="T95" fmla="*/ 45 h 1076"/>
                <a:gd name="T96" fmla="*/ 1015 w 1082"/>
                <a:gd name="T97" fmla="*/ 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2" h="1076">
                  <a:moveTo>
                    <a:pt x="1015" y="0"/>
                  </a:moveTo>
                  <a:lnTo>
                    <a:pt x="1032" y="1"/>
                  </a:lnTo>
                  <a:lnTo>
                    <a:pt x="1050" y="6"/>
                  </a:lnTo>
                  <a:lnTo>
                    <a:pt x="1066" y="17"/>
                  </a:lnTo>
                  <a:lnTo>
                    <a:pt x="1077" y="32"/>
                  </a:lnTo>
                  <a:lnTo>
                    <a:pt x="1082" y="49"/>
                  </a:lnTo>
                  <a:lnTo>
                    <a:pt x="1082" y="68"/>
                  </a:lnTo>
                  <a:lnTo>
                    <a:pt x="1037" y="368"/>
                  </a:lnTo>
                  <a:lnTo>
                    <a:pt x="1023" y="435"/>
                  </a:lnTo>
                  <a:lnTo>
                    <a:pt x="1006" y="501"/>
                  </a:lnTo>
                  <a:lnTo>
                    <a:pt x="981" y="564"/>
                  </a:lnTo>
                  <a:lnTo>
                    <a:pt x="952" y="625"/>
                  </a:lnTo>
                  <a:lnTo>
                    <a:pt x="918" y="681"/>
                  </a:lnTo>
                  <a:lnTo>
                    <a:pt x="880" y="735"/>
                  </a:lnTo>
                  <a:lnTo>
                    <a:pt x="837" y="786"/>
                  </a:lnTo>
                  <a:lnTo>
                    <a:pt x="790" y="832"/>
                  </a:lnTo>
                  <a:lnTo>
                    <a:pt x="740" y="874"/>
                  </a:lnTo>
                  <a:lnTo>
                    <a:pt x="686" y="913"/>
                  </a:lnTo>
                  <a:lnTo>
                    <a:pt x="628" y="946"/>
                  </a:lnTo>
                  <a:lnTo>
                    <a:pt x="567" y="975"/>
                  </a:lnTo>
                  <a:lnTo>
                    <a:pt x="504" y="999"/>
                  </a:lnTo>
                  <a:lnTo>
                    <a:pt x="439" y="1018"/>
                  </a:lnTo>
                  <a:lnTo>
                    <a:pt x="370" y="1031"/>
                  </a:lnTo>
                  <a:lnTo>
                    <a:pt x="68" y="1075"/>
                  </a:lnTo>
                  <a:lnTo>
                    <a:pt x="64" y="1076"/>
                  </a:lnTo>
                  <a:lnTo>
                    <a:pt x="59" y="1076"/>
                  </a:lnTo>
                  <a:lnTo>
                    <a:pt x="44" y="1074"/>
                  </a:lnTo>
                  <a:lnTo>
                    <a:pt x="29" y="1068"/>
                  </a:lnTo>
                  <a:lnTo>
                    <a:pt x="17" y="1058"/>
                  </a:lnTo>
                  <a:lnTo>
                    <a:pt x="6" y="1044"/>
                  </a:lnTo>
                  <a:lnTo>
                    <a:pt x="0" y="1026"/>
                  </a:lnTo>
                  <a:lnTo>
                    <a:pt x="0" y="1008"/>
                  </a:lnTo>
                  <a:lnTo>
                    <a:pt x="46" y="708"/>
                  </a:lnTo>
                  <a:lnTo>
                    <a:pt x="58" y="639"/>
                  </a:lnTo>
                  <a:lnTo>
                    <a:pt x="77" y="574"/>
                  </a:lnTo>
                  <a:lnTo>
                    <a:pt x="101" y="511"/>
                  </a:lnTo>
                  <a:lnTo>
                    <a:pt x="130" y="451"/>
                  </a:lnTo>
                  <a:lnTo>
                    <a:pt x="163" y="394"/>
                  </a:lnTo>
                  <a:lnTo>
                    <a:pt x="202" y="340"/>
                  </a:lnTo>
                  <a:lnTo>
                    <a:pt x="246" y="290"/>
                  </a:lnTo>
                  <a:lnTo>
                    <a:pt x="292" y="243"/>
                  </a:lnTo>
                  <a:lnTo>
                    <a:pt x="342" y="201"/>
                  </a:lnTo>
                  <a:lnTo>
                    <a:pt x="396" y="163"/>
                  </a:lnTo>
                  <a:lnTo>
                    <a:pt x="454" y="130"/>
                  </a:lnTo>
                  <a:lnTo>
                    <a:pt x="514" y="100"/>
                  </a:lnTo>
                  <a:lnTo>
                    <a:pt x="578" y="77"/>
                  </a:lnTo>
                  <a:lnTo>
                    <a:pt x="644" y="58"/>
                  </a:lnTo>
                  <a:lnTo>
                    <a:pt x="713" y="45"/>
                  </a:lnTo>
                  <a:lnTo>
                    <a:pt x="10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8" name="Group 872"/>
          <p:cNvGrpSpPr/>
          <p:nvPr/>
        </p:nvGrpSpPr>
        <p:grpSpPr>
          <a:xfrm>
            <a:off x="5666935" y="2853418"/>
            <a:ext cx="425450" cy="550863"/>
            <a:chOff x="2633663" y="4232275"/>
            <a:chExt cx="425450" cy="550863"/>
          </a:xfrm>
          <a:solidFill>
            <a:srgbClr val="000000"/>
          </a:solidFill>
        </p:grpSpPr>
        <p:sp>
          <p:nvSpPr>
            <p:cNvPr id="609" name="Freeform 200"/>
            <p:cNvSpPr>
              <a:spLocks/>
            </p:cNvSpPr>
            <p:nvPr/>
          </p:nvSpPr>
          <p:spPr bwMode="auto">
            <a:xfrm>
              <a:off x="2644776" y="4232275"/>
              <a:ext cx="385763" cy="179388"/>
            </a:xfrm>
            <a:custGeom>
              <a:avLst/>
              <a:gdLst>
                <a:gd name="T0" fmla="*/ 1239 w 2432"/>
                <a:gd name="T1" fmla="*/ 2 h 1123"/>
                <a:gd name="T2" fmla="*/ 1283 w 2432"/>
                <a:gd name="T3" fmla="*/ 27 h 1123"/>
                <a:gd name="T4" fmla="*/ 1352 w 2432"/>
                <a:gd name="T5" fmla="*/ 69 h 1123"/>
                <a:gd name="T6" fmla="*/ 1434 w 2432"/>
                <a:gd name="T7" fmla="*/ 138 h 1123"/>
                <a:gd name="T8" fmla="*/ 1517 w 2432"/>
                <a:gd name="T9" fmla="*/ 237 h 1123"/>
                <a:gd name="T10" fmla="*/ 1591 w 2432"/>
                <a:gd name="T11" fmla="*/ 371 h 1123"/>
                <a:gd name="T12" fmla="*/ 1643 w 2432"/>
                <a:gd name="T13" fmla="*/ 544 h 1123"/>
                <a:gd name="T14" fmla="*/ 1734 w 2432"/>
                <a:gd name="T15" fmla="*/ 500 h 1123"/>
                <a:gd name="T16" fmla="*/ 1862 w 2432"/>
                <a:gd name="T17" fmla="*/ 468 h 1123"/>
                <a:gd name="T18" fmla="*/ 2034 w 2432"/>
                <a:gd name="T19" fmla="*/ 464 h 1123"/>
                <a:gd name="T20" fmla="*/ 2242 w 2432"/>
                <a:gd name="T21" fmla="*/ 498 h 1123"/>
                <a:gd name="T22" fmla="*/ 2406 w 2432"/>
                <a:gd name="T23" fmla="*/ 549 h 1123"/>
                <a:gd name="T24" fmla="*/ 2431 w 2432"/>
                <a:gd name="T25" fmla="*/ 586 h 1123"/>
                <a:gd name="T26" fmla="*/ 2407 w 2432"/>
                <a:gd name="T27" fmla="*/ 676 h 1123"/>
                <a:gd name="T28" fmla="*/ 2312 w 2432"/>
                <a:gd name="T29" fmla="*/ 844 h 1123"/>
                <a:gd name="T30" fmla="*/ 2172 w 2432"/>
                <a:gd name="T31" fmla="*/ 991 h 1123"/>
                <a:gd name="T32" fmla="*/ 2087 w 2432"/>
                <a:gd name="T33" fmla="*/ 1046 h 1123"/>
                <a:gd name="T34" fmla="*/ 2042 w 2432"/>
                <a:gd name="T35" fmla="*/ 1032 h 1123"/>
                <a:gd name="T36" fmla="*/ 1982 w 2432"/>
                <a:gd name="T37" fmla="*/ 962 h 1123"/>
                <a:gd name="T38" fmla="*/ 1883 w 2432"/>
                <a:gd name="T39" fmla="*/ 908 h 1123"/>
                <a:gd name="T40" fmla="*/ 1770 w 2432"/>
                <a:gd name="T41" fmla="*/ 900 h 1123"/>
                <a:gd name="T42" fmla="*/ 1666 w 2432"/>
                <a:gd name="T43" fmla="*/ 938 h 1123"/>
                <a:gd name="T44" fmla="*/ 1587 w 2432"/>
                <a:gd name="T45" fmla="*/ 1015 h 1123"/>
                <a:gd name="T46" fmla="*/ 1545 w 2432"/>
                <a:gd name="T47" fmla="*/ 1098 h 1123"/>
                <a:gd name="T48" fmla="*/ 1502 w 2432"/>
                <a:gd name="T49" fmla="*/ 1123 h 1123"/>
                <a:gd name="T50" fmla="*/ 1466 w 2432"/>
                <a:gd name="T51" fmla="*/ 1116 h 1123"/>
                <a:gd name="T52" fmla="*/ 1425 w 2432"/>
                <a:gd name="T53" fmla="*/ 1064 h 1123"/>
                <a:gd name="T54" fmla="*/ 1346 w 2432"/>
                <a:gd name="T55" fmla="*/ 994 h 1123"/>
                <a:gd name="T56" fmla="*/ 1248 w 2432"/>
                <a:gd name="T57" fmla="*/ 960 h 1123"/>
                <a:gd name="T58" fmla="*/ 1139 w 2432"/>
                <a:gd name="T59" fmla="*/ 968 h 1123"/>
                <a:gd name="T60" fmla="*/ 1043 w 2432"/>
                <a:gd name="T61" fmla="*/ 1018 h 1123"/>
                <a:gd name="T62" fmla="*/ 981 w 2432"/>
                <a:gd name="T63" fmla="*/ 1084 h 1123"/>
                <a:gd name="T64" fmla="*/ 936 w 2432"/>
                <a:gd name="T65" fmla="*/ 1095 h 1123"/>
                <a:gd name="T66" fmla="*/ 895 w 2432"/>
                <a:gd name="T67" fmla="*/ 1072 h 1123"/>
                <a:gd name="T68" fmla="*/ 816 w 2432"/>
                <a:gd name="T69" fmla="*/ 997 h 1123"/>
                <a:gd name="T70" fmla="*/ 713 w 2432"/>
                <a:gd name="T71" fmla="*/ 960 h 1123"/>
                <a:gd name="T72" fmla="*/ 606 w 2432"/>
                <a:gd name="T73" fmla="*/ 967 h 1123"/>
                <a:gd name="T74" fmla="*/ 512 w 2432"/>
                <a:gd name="T75" fmla="*/ 1015 h 1123"/>
                <a:gd name="T76" fmla="*/ 449 w 2432"/>
                <a:gd name="T77" fmla="*/ 1079 h 1123"/>
                <a:gd name="T78" fmla="*/ 399 w 2432"/>
                <a:gd name="T79" fmla="*/ 1089 h 1123"/>
                <a:gd name="T80" fmla="*/ 266 w 2432"/>
                <a:gd name="T81" fmla="*/ 995 h 1123"/>
                <a:gd name="T82" fmla="*/ 124 w 2432"/>
                <a:gd name="T83" fmla="*/ 846 h 1123"/>
                <a:gd name="T84" fmla="*/ 26 w 2432"/>
                <a:gd name="T85" fmla="*/ 677 h 1123"/>
                <a:gd name="T86" fmla="*/ 2 w 2432"/>
                <a:gd name="T87" fmla="*/ 586 h 1123"/>
                <a:gd name="T88" fmla="*/ 27 w 2432"/>
                <a:gd name="T89" fmla="*/ 549 h 1123"/>
                <a:gd name="T90" fmla="*/ 192 w 2432"/>
                <a:gd name="T91" fmla="*/ 498 h 1123"/>
                <a:gd name="T92" fmla="*/ 400 w 2432"/>
                <a:gd name="T93" fmla="*/ 464 h 1123"/>
                <a:gd name="T94" fmla="*/ 571 w 2432"/>
                <a:gd name="T95" fmla="*/ 468 h 1123"/>
                <a:gd name="T96" fmla="*/ 699 w 2432"/>
                <a:gd name="T97" fmla="*/ 500 h 1123"/>
                <a:gd name="T98" fmla="*/ 791 w 2432"/>
                <a:gd name="T99" fmla="*/ 544 h 1123"/>
                <a:gd name="T100" fmla="*/ 843 w 2432"/>
                <a:gd name="T101" fmla="*/ 371 h 1123"/>
                <a:gd name="T102" fmla="*/ 916 w 2432"/>
                <a:gd name="T103" fmla="*/ 237 h 1123"/>
                <a:gd name="T104" fmla="*/ 1000 w 2432"/>
                <a:gd name="T105" fmla="*/ 138 h 1123"/>
                <a:gd name="T106" fmla="*/ 1081 w 2432"/>
                <a:gd name="T107" fmla="*/ 69 h 1123"/>
                <a:gd name="T108" fmla="*/ 1150 w 2432"/>
                <a:gd name="T109" fmla="*/ 27 h 1123"/>
                <a:gd name="T110" fmla="*/ 1195 w 2432"/>
                <a:gd name="T111" fmla="*/ 2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32" h="1123">
                  <a:moveTo>
                    <a:pt x="1211" y="0"/>
                  </a:moveTo>
                  <a:lnTo>
                    <a:pt x="1223" y="0"/>
                  </a:lnTo>
                  <a:lnTo>
                    <a:pt x="1239" y="2"/>
                  </a:lnTo>
                  <a:lnTo>
                    <a:pt x="1253" y="8"/>
                  </a:lnTo>
                  <a:lnTo>
                    <a:pt x="1265" y="18"/>
                  </a:lnTo>
                  <a:lnTo>
                    <a:pt x="1283" y="27"/>
                  </a:lnTo>
                  <a:lnTo>
                    <a:pt x="1304" y="39"/>
                  </a:lnTo>
                  <a:lnTo>
                    <a:pt x="1327" y="53"/>
                  </a:lnTo>
                  <a:lnTo>
                    <a:pt x="1352" y="69"/>
                  </a:lnTo>
                  <a:lnTo>
                    <a:pt x="1379" y="89"/>
                  </a:lnTo>
                  <a:lnTo>
                    <a:pt x="1406" y="112"/>
                  </a:lnTo>
                  <a:lnTo>
                    <a:pt x="1434" y="138"/>
                  </a:lnTo>
                  <a:lnTo>
                    <a:pt x="1462" y="167"/>
                  </a:lnTo>
                  <a:lnTo>
                    <a:pt x="1490" y="201"/>
                  </a:lnTo>
                  <a:lnTo>
                    <a:pt x="1517" y="237"/>
                  </a:lnTo>
                  <a:lnTo>
                    <a:pt x="1543" y="277"/>
                  </a:lnTo>
                  <a:lnTo>
                    <a:pt x="1568" y="322"/>
                  </a:lnTo>
                  <a:lnTo>
                    <a:pt x="1591" y="371"/>
                  </a:lnTo>
                  <a:lnTo>
                    <a:pt x="1611" y="424"/>
                  </a:lnTo>
                  <a:lnTo>
                    <a:pt x="1629" y="482"/>
                  </a:lnTo>
                  <a:lnTo>
                    <a:pt x="1643" y="544"/>
                  </a:lnTo>
                  <a:lnTo>
                    <a:pt x="1669" y="528"/>
                  </a:lnTo>
                  <a:lnTo>
                    <a:pt x="1699" y="513"/>
                  </a:lnTo>
                  <a:lnTo>
                    <a:pt x="1734" y="500"/>
                  </a:lnTo>
                  <a:lnTo>
                    <a:pt x="1773" y="487"/>
                  </a:lnTo>
                  <a:lnTo>
                    <a:pt x="1815" y="477"/>
                  </a:lnTo>
                  <a:lnTo>
                    <a:pt x="1862" y="468"/>
                  </a:lnTo>
                  <a:lnTo>
                    <a:pt x="1914" y="464"/>
                  </a:lnTo>
                  <a:lnTo>
                    <a:pt x="1970" y="462"/>
                  </a:lnTo>
                  <a:lnTo>
                    <a:pt x="2034" y="464"/>
                  </a:lnTo>
                  <a:lnTo>
                    <a:pt x="2101" y="471"/>
                  </a:lnTo>
                  <a:lnTo>
                    <a:pt x="2170" y="482"/>
                  </a:lnTo>
                  <a:lnTo>
                    <a:pt x="2242" y="498"/>
                  </a:lnTo>
                  <a:lnTo>
                    <a:pt x="2316" y="517"/>
                  </a:lnTo>
                  <a:lnTo>
                    <a:pt x="2392" y="541"/>
                  </a:lnTo>
                  <a:lnTo>
                    <a:pt x="2406" y="549"/>
                  </a:lnTo>
                  <a:lnTo>
                    <a:pt x="2418" y="559"/>
                  </a:lnTo>
                  <a:lnTo>
                    <a:pt x="2427" y="572"/>
                  </a:lnTo>
                  <a:lnTo>
                    <a:pt x="2431" y="586"/>
                  </a:lnTo>
                  <a:lnTo>
                    <a:pt x="2432" y="601"/>
                  </a:lnTo>
                  <a:lnTo>
                    <a:pt x="2430" y="616"/>
                  </a:lnTo>
                  <a:lnTo>
                    <a:pt x="2407" y="676"/>
                  </a:lnTo>
                  <a:lnTo>
                    <a:pt x="2380" y="734"/>
                  </a:lnTo>
                  <a:lnTo>
                    <a:pt x="2349" y="790"/>
                  </a:lnTo>
                  <a:lnTo>
                    <a:pt x="2312" y="844"/>
                  </a:lnTo>
                  <a:lnTo>
                    <a:pt x="2270" y="895"/>
                  </a:lnTo>
                  <a:lnTo>
                    <a:pt x="2223" y="944"/>
                  </a:lnTo>
                  <a:lnTo>
                    <a:pt x="2172" y="991"/>
                  </a:lnTo>
                  <a:lnTo>
                    <a:pt x="2117" y="1035"/>
                  </a:lnTo>
                  <a:lnTo>
                    <a:pt x="2103" y="1043"/>
                  </a:lnTo>
                  <a:lnTo>
                    <a:pt x="2087" y="1046"/>
                  </a:lnTo>
                  <a:lnTo>
                    <a:pt x="2071" y="1046"/>
                  </a:lnTo>
                  <a:lnTo>
                    <a:pt x="2055" y="1041"/>
                  </a:lnTo>
                  <a:lnTo>
                    <a:pt x="2042" y="1032"/>
                  </a:lnTo>
                  <a:lnTo>
                    <a:pt x="2032" y="1020"/>
                  </a:lnTo>
                  <a:lnTo>
                    <a:pt x="2008" y="988"/>
                  </a:lnTo>
                  <a:lnTo>
                    <a:pt x="1982" y="962"/>
                  </a:lnTo>
                  <a:lnTo>
                    <a:pt x="1951" y="940"/>
                  </a:lnTo>
                  <a:lnTo>
                    <a:pt x="1918" y="921"/>
                  </a:lnTo>
                  <a:lnTo>
                    <a:pt x="1883" y="908"/>
                  </a:lnTo>
                  <a:lnTo>
                    <a:pt x="1845" y="900"/>
                  </a:lnTo>
                  <a:lnTo>
                    <a:pt x="1807" y="897"/>
                  </a:lnTo>
                  <a:lnTo>
                    <a:pt x="1770" y="900"/>
                  </a:lnTo>
                  <a:lnTo>
                    <a:pt x="1733" y="908"/>
                  </a:lnTo>
                  <a:lnTo>
                    <a:pt x="1698" y="921"/>
                  </a:lnTo>
                  <a:lnTo>
                    <a:pt x="1666" y="938"/>
                  </a:lnTo>
                  <a:lnTo>
                    <a:pt x="1636" y="960"/>
                  </a:lnTo>
                  <a:lnTo>
                    <a:pt x="1609" y="985"/>
                  </a:lnTo>
                  <a:lnTo>
                    <a:pt x="1587" y="1015"/>
                  </a:lnTo>
                  <a:lnTo>
                    <a:pt x="1567" y="1047"/>
                  </a:lnTo>
                  <a:lnTo>
                    <a:pt x="1553" y="1082"/>
                  </a:lnTo>
                  <a:lnTo>
                    <a:pt x="1545" y="1098"/>
                  </a:lnTo>
                  <a:lnTo>
                    <a:pt x="1534" y="1110"/>
                  </a:lnTo>
                  <a:lnTo>
                    <a:pt x="1519" y="1119"/>
                  </a:lnTo>
                  <a:lnTo>
                    <a:pt x="1502" y="1123"/>
                  </a:lnTo>
                  <a:lnTo>
                    <a:pt x="1497" y="1123"/>
                  </a:lnTo>
                  <a:lnTo>
                    <a:pt x="1480" y="1121"/>
                  </a:lnTo>
                  <a:lnTo>
                    <a:pt x="1466" y="1116"/>
                  </a:lnTo>
                  <a:lnTo>
                    <a:pt x="1454" y="1106"/>
                  </a:lnTo>
                  <a:lnTo>
                    <a:pt x="1445" y="1093"/>
                  </a:lnTo>
                  <a:lnTo>
                    <a:pt x="1425" y="1064"/>
                  </a:lnTo>
                  <a:lnTo>
                    <a:pt x="1401" y="1036"/>
                  </a:lnTo>
                  <a:lnTo>
                    <a:pt x="1375" y="1014"/>
                  </a:lnTo>
                  <a:lnTo>
                    <a:pt x="1346" y="994"/>
                  </a:lnTo>
                  <a:lnTo>
                    <a:pt x="1315" y="979"/>
                  </a:lnTo>
                  <a:lnTo>
                    <a:pt x="1282" y="967"/>
                  </a:lnTo>
                  <a:lnTo>
                    <a:pt x="1248" y="960"/>
                  </a:lnTo>
                  <a:lnTo>
                    <a:pt x="1212" y="957"/>
                  </a:lnTo>
                  <a:lnTo>
                    <a:pt x="1175" y="960"/>
                  </a:lnTo>
                  <a:lnTo>
                    <a:pt x="1139" y="968"/>
                  </a:lnTo>
                  <a:lnTo>
                    <a:pt x="1105" y="980"/>
                  </a:lnTo>
                  <a:lnTo>
                    <a:pt x="1072" y="997"/>
                  </a:lnTo>
                  <a:lnTo>
                    <a:pt x="1043" y="1018"/>
                  </a:lnTo>
                  <a:lnTo>
                    <a:pt x="1016" y="1043"/>
                  </a:lnTo>
                  <a:lnTo>
                    <a:pt x="992" y="1072"/>
                  </a:lnTo>
                  <a:lnTo>
                    <a:pt x="981" y="1084"/>
                  </a:lnTo>
                  <a:lnTo>
                    <a:pt x="967" y="1092"/>
                  </a:lnTo>
                  <a:lnTo>
                    <a:pt x="952" y="1095"/>
                  </a:lnTo>
                  <a:lnTo>
                    <a:pt x="936" y="1095"/>
                  </a:lnTo>
                  <a:lnTo>
                    <a:pt x="921" y="1092"/>
                  </a:lnTo>
                  <a:lnTo>
                    <a:pt x="907" y="1084"/>
                  </a:lnTo>
                  <a:lnTo>
                    <a:pt x="895" y="1072"/>
                  </a:lnTo>
                  <a:lnTo>
                    <a:pt x="872" y="1043"/>
                  </a:lnTo>
                  <a:lnTo>
                    <a:pt x="845" y="1018"/>
                  </a:lnTo>
                  <a:lnTo>
                    <a:pt x="816" y="997"/>
                  </a:lnTo>
                  <a:lnTo>
                    <a:pt x="783" y="980"/>
                  </a:lnTo>
                  <a:lnTo>
                    <a:pt x="748" y="968"/>
                  </a:lnTo>
                  <a:lnTo>
                    <a:pt x="713" y="960"/>
                  </a:lnTo>
                  <a:lnTo>
                    <a:pt x="676" y="957"/>
                  </a:lnTo>
                  <a:lnTo>
                    <a:pt x="640" y="960"/>
                  </a:lnTo>
                  <a:lnTo>
                    <a:pt x="606" y="967"/>
                  </a:lnTo>
                  <a:lnTo>
                    <a:pt x="572" y="979"/>
                  </a:lnTo>
                  <a:lnTo>
                    <a:pt x="541" y="994"/>
                  </a:lnTo>
                  <a:lnTo>
                    <a:pt x="512" y="1015"/>
                  </a:lnTo>
                  <a:lnTo>
                    <a:pt x="485" y="1039"/>
                  </a:lnTo>
                  <a:lnTo>
                    <a:pt x="462" y="1066"/>
                  </a:lnTo>
                  <a:lnTo>
                    <a:pt x="449" y="1079"/>
                  </a:lnTo>
                  <a:lnTo>
                    <a:pt x="433" y="1086"/>
                  </a:lnTo>
                  <a:lnTo>
                    <a:pt x="416" y="1090"/>
                  </a:lnTo>
                  <a:lnTo>
                    <a:pt x="399" y="1089"/>
                  </a:lnTo>
                  <a:lnTo>
                    <a:pt x="382" y="1081"/>
                  </a:lnTo>
                  <a:lnTo>
                    <a:pt x="322" y="1040"/>
                  </a:lnTo>
                  <a:lnTo>
                    <a:pt x="266" y="995"/>
                  </a:lnTo>
                  <a:lnTo>
                    <a:pt x="214" y="948"/>
                  </a:lnTo>
                  <a:lnTo>
                    <a:pt x="167" y="898"/>
                  </a:lnTo>
                  <a:lnTo>
                    <a:pt x="124" y="846"/>
                  </a:lnTo>
                  <a:lnTo>
                    <a:pt x="87" y="792"/>
                  </a:lnTo>
                  <a:lnTo>
                    <a:pt x="53" y="735"/>
                  </a:lnTo>
                  <a:lnTo>
                    <a:pt x="26" y="677"/>
                  </a:lnTo>
                  <a:lnTo>
                    <a:pt x="3" y="616"/>
                  </a:lnTo>
                  <a:lnTo>
                    <a:pt x="0" y="601"/>
                  </a:lnTo>
                  <a:lnTo>
                    <a:pt x="2" y="586"/>
                  </a:lnTo>
                  <a:lnTo>
                    <a:pt x="7" y="572"/>
                  </a:lnTo>
                  <a:lnTo>
                    <a:pt x="15" y="559"/>
                  </a:lnTo>
                  <a:lnTo>
                    <a:pt x="27" y="549"/>
                  </a:lnTo>
                  <a:lnTo>
                    <a:pt x="41" y="541"/>
                  </a:lnTo>
                  <a:lnTo>
                    <a:pt x="117" y="517"/>
                  </a:lnTo>
                  <a:lnTo>
                    <a:pt x="192" y="498"/>
                  </a:lnTo>
                  <a:lnTo>
                    <a:pt x="263" y="482"/>
                  </a:lnTo>
                  <a:lnTo>
                    <a:pt x="333" y="471"/>
                  </a:lnTo>
                  <a:lnTo>
                    <a:pt x="400" y="464"/>
                  </a:lnTo>
                  <a:lnTo>
                    <a:pt x="464" y="462"/>
                  </a:lnTo>
                  <a:lnTo>
                    <a:pt x="520" y="464"/>
                  </a:lnTo>
                  <a:lnTo>
                    <a:pt x="571" y="468"/>
                  </a:lnTo>
                  <a:lnTo>
                    <a:pt x="619" y="477"/>
                  </a:lnTo>
                  <a:lnTo>
                    <a:pt x="661" y="487"/>
                  </a:lnTo>
                  <a:lnTo>
                    <a:pt x="699" y="500"/>
                  </a:lnTo>
                  <a:lnTo>
                    <a:pt x="733" y="513"/>
                  </a:lnTo>
                  <a:lnTo>
                    <a:pt x="764" y="528"/>
                  </a:lnTo>
                  <a:lnTo>
                    <a:pt x="791" y="544"/>
                  </a:lnTo>
                  <a:lnTo>
                    <a:pt x="805" y="482"/>
                  </a:lnTo>
                  <a:lnTo>
                    <a:pt x="822" y="424"/>
                  </a:lnTo>
                  <a:lnTo>
                    <a:pt x="843" y="371"/>
                  </a:lnTo>
                  <a:lnTo>
                    <a:pt x="865" y="322"/>
                  </a:lnTo>
                  <a:lnTo>
                    <a:pt x="890" y="277"/>
                  </a:lnTo>
                  <a:lnTo>
                    <a:pt x="916" y="237"/>
                  </a:lnTo>
                  <a:lnTo>
                    <a:pt x="943" y="201"/>
                  </a:lnTo>
                  <a:lnTo>
                    <a:pt x="972" y="167"/>
                  </a:lnTo>
                  <a:lnTo>
                    <a:pt x="1000" y="138"/>
                  </a:lnTo>
                  <a:lnTo>
                    <a:pt x="1028" y="112"/>
                  </a:lnTo>
                  <a:lnTo>
                    <a:pt x="1055" y="89"/>
                  </a:lnTo>
                  <a:lnTo>
                    <a:pt x="1081" y="69"/>
                  </a:lnTo>
                  <a:lnTo>
                    <a:pt x="1107" y="53"/>
                  </a:lnTo>
                  <a:lnTo>
                    <a:pt x="1130" y="39"/>
                  </a:lnTo>
                  <a:lnTo>
                    <a:pt x="1150" y="27"/>
                  </a:lnTo>
                  <a:lnTo>
                    <a:pt x="1169" y="18"/>
                  </a:lnTo>
                  <a:lnTo>
                    <a:pt x="1181" y="8"/>
                  </a:lnTo>
                  <a:lnTo>
                    <a:pt x="1195" y="2"/>
                  </a:lnTo>
                  <a:lnTo>
                    <a:pt x="12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01"/>
            <p:cNvSpPr>
              <a:spLocks noEditPoints="1"/>
            </p:cNvSpPr>
            <p:nvPr/>
          </p:nvSpPr>
          <p:spPr bwMode="auto">
            <a:xfrm>
              <a:off x="2633663" y="4394200"/>
              <a:ext cx="425450" cy="388938"/>
            </a:xfrm>
            <a:custGeom>
              <a:avLst/>
              <a:gdLst>
                <a:gd name="T0" fmla="*/ 1560 w 2681"/>
                <a:gd name="T1" fmla="*/ 1827 h 2453"/>
                <a:gd name="T2" fmla="*/ 1391 w 2681"/>
                <a:gd name="T3" fmla="*/ 1995 h 2453"/>
                <a:gd name="T4" fmla="*/ 1181 w 2681"/>
                <a:gd name="T5" fmla="*/ 1913 h 2453"/>
                <a:gd name="T6" fmla="*/ 1204 w 2681"/>
                <a:gd name="T7" fmla="*/ 2065 h 2453"/>
                <a:gd name="T8" fmla="*/ 1547 w 2681"/>
                <a:gd name="T9" fmla="*/ 2060 h 2453"/>
                <a:gd name="T10" fmla="*/ 1667 w 2681"/>
                <a:gd name="T11" fmla="*/ 1731 h 2453"/>
                <a:gd name="T12" fmla="*/ 603 w 2681"/>
                <a:gd name="T13" fmla="*/ 1335 h 2453"/>
                <a:gd name="T14" fmla="*/ 775 w 2681"/>
                <a:gd name="T15" fmla="*/ 1599 h 2453"/>
                <a:gd name="T16" fmla="*/ 1084 w 2681"/>
                <a:gd name="T17" fmla="*/ 1572 h 2453"/>
                <a:gd name="T18" fmla="*/ 1166 w 2681"/>
                <a:gd name="T19" fmla="*/ 1360 h 2453"/>
                <a:gd name="T20" fmla="*/ 1031 w 2681"/>
                <a:gd name="T21" fmla="*/ 1461 h 2453"/>
                <a:gd name="T22" fmla="*/ 817 w 2681"/>
                <a:gd name="T23" fmla="*/ 1487 h 2453"/>
                <a:gd name="T24" fmla="*/ 692 w 2681"/>
                <a:gd name="T25" fmla="*/ 1298 h 2453"/>
                <a:gd name="T26" fmla="*/ 2075 w 2681"/>
                <a:gd name="T27" fmla="*/ 1228 h 2453"/>
                <a:gd name="T28" fmla="*/ 1971 w 2681"/>
                <a:gd name="T29" fmla="*/ 1451 h 2453"/>
                <a:gd name="T30" fmla="*/ 1740 w 2681"/>
                <a:gd name="T31" fmla="*/ 1393 h 2453"/>
                <a:gd name="T32" fmla="*/ 1678 w 2681"/>
                <a:gd name="T33" fmla="*/ 1491 h 2453"/>
                <a:gd name="T34" fmla="*/ 2016 w 2681"/>
                <a:gd name="T35" fmla="*/ 1561 h 2453"/>
                <a:gd name="T36" fmla="*/ 2203 w 2681"/>
                <a:gd name="T37" fmla="*/ 1273 h 2453"/>
                <a:gd name="T38" fmla="*/ 1157 w 2681"/>
                <a:gd name="T39" fmla="*/ 745 h 2453"/>
                <a:gd name="T40" fmla="*/ 1255 w 2681"/>
                <a:gd name="T41" fmla="*/ 1008 h 2453"/>
                <a:gd name="T42" fmla="*/ 1564 w 2681"/>
                <a:gd name="T43" fmla="*/ 1044 h 2453"/>
                <a:gd name="T44" fmla="*/ 1722 w 2681"/>
                <a:gd name="T45" fmla="*/ 824 h 2453"/>
                <a:gd name="T46" fmla="*/ 1599 w 2681"/>
                <a:gd name="T47" fmla="*/ 858 h 2453"/>
                <a:gd name="T48" fmla="*/ 1396 w 2681"/>
                <a:gd name="T49" fmla="*/ 944 h 2453"/>
                <a:gd name="T50" fmla="*/ 1252 w 2681"/>
                <a:gd name="T51" fmla="*/ 766 h 2453"/>
                <a:gd name="T52" fmla="*/ 828 w 2681"/>
                <a:gd name="T53" fmla="*/ 459 h 2453"/>
                <a:gd name="T54" fmla="*/ 767 w 2681"/>
                <a:gd name="T55" fmla="*/ 688 h 2453"/>
                <a:gd name="T56" fmla="*/ 521 w 2681"/>
                <a:gd name="T57" fmla="*/ 672 h 2453"/>
                <a:gd name="T58" fmla="*/ 419 w 2681"/>
                <a:gd name="T59" fmla="*/ 725 h 2453"/>
                <a:gd name="T60" fmla="*/ 690 w 2681"/>
                <a:gd name="T61" fmla="*/ 846 h 2453"/>
                <a:gd name="T62" fmla="*/ 952 w 2681"/>
                <a:gd name="T63" fmla="*/ 612 h 2453"/>
                <a:gd name="T64" fmla="*/ 1856 w 2681"/>
                <a:gd name="T65" fmla="*/ 292 h 2453"/>
                <a:gd name="T66" fmla="*/ 1800 w 2681"/>
                <a:gd name="T67" fmla="*/ 530 h 2453"/>
                <a:gd name="T68" fmla="*/ 2093 w 2681"/>
                <a:gd name="T69" fmla="*/ 730 h 2453"/>
                <a:gd name="T70" fmla="*/ 2323 w 2681"/>
                <a:gd name="T71" fmla="*/ 589 h 2453"/>
                <a:gd name="T72" fmla="*/ 2195 w 2681"/>
                <a:gd name="T73" fmla="*/ 574 h 2453"/>
                <a:gd name="T74" fmla="*/ 1957 w 2681"/>
                <a:gd name="T75" fmla="*/ 554 h 2453"/>
                <a:gd name="T76" fmla="*/ 1906 w 2681"/>
                <a:gd name="T77" fmla="*/ 325 h 2453"/>
                <a:gd name="T78" fmla="*/ 2001 w 2681"/>
                <a:gd name="T79" fmla="*/ 68 h 2453"/>
                <a:gd name="T80" fmla="*/ 2257 w 2681"/>
                <a:gd name="T81" fmla="*/ 114 h 2453"/>
                <a:gd name="T82" fmla="*/ 2536 w 2681"/>
                <a:gd name="T83" fmla="*/ 386 h 2453"/>
                <a:gd name="T84" fmla="*/ 2671 w 2681"/>
                <a:gd name="T85" fmla="*/ 773 h 2453"/>
                <a:gd name="T86" fmla="*/ 2671 w 2681"/>
                <a:gd name="T87" fmla="*/ 1142 h 2453"/>
                <a:gd name="T88" fmla="*/ 2529 w 2681"/>
                <a:gd name="T89" fmla="*/ 1535 h 2453"/>
                <a:gd name="T90" fmla="*/ 2365 w 2681"/>
                <a:gd name="T91" fmla="*/ 1942 h 2453"/>
                <a:gd name="T92" fmla="*/ 2042 w 2681"/>
                <a:gd name="T93" fmla="*/ 2260 h 2453"/>
                <a:gd name="T94" fmla="*/ 1636 w 2681"/>
                <a:gd name="T95" fmla="*/ 2372 h 2453"/>
                <a:gd name="T96" fmla="*/ 1226 w 2681"/>
                <a:gd name="T97" fmla="*/ 2412 h 2453"/>
                <a:gd name="T98" fmla="*/ 827 w 2681"/>
                <a:gd name="T99" fmla="*/ 2321 h 2453"/>
                <a:gd name="T100" fmla="*/ 472 w 2681"/>
                <a:gd name="T101" fmla="*/ 2030 h 2453"/>
                <a:gd name="T102" fmla="*/ 306 w 2681"/>
                <a:gd name="T103" fmla="*/ 1629 h 2453"/>
                <a:gd name="T104" fmla="*/ 63 w 2681"/>
                <a:gd name="T105" fmla="*/ 1276 h 2453"/>
                <a:gd name="T106" fmla="*/ 23 w 2681"/>
                <a:gd name="T107" fmla="*/ 878 h 2453"/>
                <a:gd name="T108" fmla="*/ 127 w 2681"/>
                <a:gd name="T109" fmla="*/ 461 h 2453"/>
                <a:gd name="T110" fmla="*/ 273 w 2681"/>
                <a:gd name="T111" fmla="*/ 80 h 2453"/>
                <a:gd name="T112" fmla="*/ 584 w 2681"/>
                <a:gd name="T113" fmla="*/ 161 h 2453"/>
                <a:gd name="T114" fmla="*/ 826 w 2681"/>
                <a:gd name="T115" fmla="*/ 84 h 2453"/>
                <a:gd name="T116" fmla="*/ 1070 w 2681"/>
                <a:gd name="T117" fmla="*/ 189 h 2453"/>
                <a:gd name="T118" fmla="*/ 1307 w 2681"/>
                <a:gd name="T119" fmla="*/ 62 h 2453"/>
                <a:gd name="T120" fmla="*/ 1534 w 2681"/>
                <a:gd name="T121" fmla="*/ 224 h 2453"/>
                <a:gd name="T122" fmla="*/ 1745 w 2681"/>
                <a:gd name="T123" fmla="*/ 78 h 2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81" h="2453">
                  <a:moveTo>
                    <a:pt x="1610" y="1687"/>
                  </a:moveTo>
                  <a:lnTo>
                    <a:pt x="1594" y="1689"/>
                  </a:lnTo>
                  <a:lnTo>
                    <a:pt x="1579" y="1696"/>
                  </a:lnTo>
                  <a:lnTo>
                    <a:pt x="1567" y="1706"/>
                  </a:lnTo>
                  <a:lnTo>
                    <a:pt x="1558" y="1719"/>
                  </a:lnTo>
                  <a:lnTo>
                    <a:pt x="1553" y="1733"/>
                  </a:lnTo>
                  <a:lnTo>
                    <a:pt x="1551" y="1748"/>
                  </a:lnTo>
                  <a:lnTo>
                    <a:pt x="1553" y="1763"/>
                  </a:lnTo>
                  <a:lnTo>
                    <a:pt x="1559" y="1797"/>
                  </a:lnTo>
                  <a:lnTo>
                    <a:pt x="1560" y="1827"/>
                  </a:lnTo>
                  <a:lnTo>
                    <a:pt x="1556" y="1856"/>
                  </a:lnTo>
                  <a:lnTo>
                    <a:pt x="1547" y="1882"/>
                  </a:lnTo>
                  <a:lnTo>
                    <a:pt x="1534" y="1906"/>
                  </a:lnTo>
                  <a:lnTo>
                    <a:pt x="1519" y="1926"/>
                  </a:lnTo>
                  <a:lnTo>
                    <a:pt x="1501" y="1945"/>
                  </a:lnTo>
                  <a:lnTo>
                    <a:pt x="1481" y="1960"/>
                  </a:lnTo>
                  <a:lnTo>
                    <a:pt x="1462" y="1972"/>
                  </a:lnTo>
                  <a:lnTo>
                    <a:pt x="1440" y="1983"/>
                  </a:lnTo>
                  <a:lnTo>
                    <a:pt x="1416" y="1991"/>
                  </a:lnTo>
                  <a:lnTo>
                    <a:pt x="1391" y="1995"/>
                  </a:lnTo>
                  <a:lnTo>
                    <a:pt x="1365" y="1996"/>
                  </a:lnTo>
                  <a:lnTo>
                    <a:pt x="1339" y="1994"/>
                  </a:lnTo>
                  <a:lnTo>
                    <a:pt x="1312" y="1987"/>
                  </a:lnTo>
                  <a:lnTo>
                    <a:pt x="1286" y="1975"/>
                  </a:lnTo>
                  <a:lnTo>
                    <a:pt x="1260" y="1958"/>
                  </a:lnTo>
                  <a:lnTo>
                    <a:pt x="1237" y="1934"/>
                  </a:lnTo>
                  <a:lnTo>
                    <a:pt x="1225" y="1923"/>
                  </a:lnTo>
                  <a:lnTo>
                    <a:pt x="1212" y="1917"/>
                  </a:lnTo>
                  <a:lnTo>
                    <a:pt x="1196" y="1913"/>
                  </a:lnTo>
                  <a:lnTo>
                    <a:pt x="1181" y="1913"/>
                  </a:lnTo>
                  <a:lnTo>
                    <a:pt x="1166" y="1919"/>
                  </a:lnTo>
                  <a:lnTo>
                    <a:pt x="1153" y="1926"/>
                  </a:lnTo>
                  <a:lnTo>
                    <a:pt x="1142" y="1939"/>
                  </a:lnTo>
                  <a:lnTo>
                    <a:pt x="1136" y="1953"/>
                  </a:lnTo>
                  <a:lnTo>
                    <a:pt x="1133" y="1968"/>
                  </a:lnTo>
                  <a:lnTo>
                    <a:pt x="1133" y="1983"/>
                  </a:lnTo>
                  <a:lnTo>
                    <a:pt x="1138" y="1998"/>
                  </a:lnTo>
                  <a:lnTo>
                    <a:pt x="1147" y="2011"/>
                  </a:lnTo>
                  <a:lnTo>
                    <a:pt x="1175" y="2041"/>
                  </a:lnTo>
                  <a:lnTo>
                    <a:pt x="1204" y="2065"/>
                  </a:lnTo>
                  <a:lnTo>
                    <a:pt x="1235" y="2084"/>
                  </a:lnTo>
                  <a:lnTo>
                    <a:pt x="1268" y="2098"/>
                  </a:lnTo>
                  <a:lnTo>
                    <a:pt x="1301" y="2108"/>
                  </a:lnTo>
                  <a:lnTo>
                    <a:pt x="1334" y="2115"/>
                  </a:lnTo>
                  <a:lnTo>
                    <a:pt x="1368" y="2117"/>
                  </a:lnTo>
                  <a:lnTo>
                    <a:pt x="1408" y="2114"/>
                  </a:lnTo>
                  <a:lnTo>
                    <a:pt x="1447" y="2106"/>
                  </a:lnTo>
                  <a:lnTo>
                    <a:pt x="1483" y="2094"/>
                  </a:lnTo>
                  <a:lnTo>
                    <a:pt x="1518" y="2078"/>
                  </a:lnTo>
                  <a:lnTo>
                    <a:pt x="1547" y="2060"/>
                  </a:lnTo>
                  <a:lnTo>
                    <a:pt x="1574" y="2040"/>
                  </a:lnTo>
                  <a:lnTo>
                    <a:pt x="1599" y="2016"/>
                  </a:lnTo>
                  <a:lnTo>
                    <a:pt x="1622" y="1988"/>
                  </a:lnTo>
                  <a:lnTo>
                    <a:pt x="1641" y="1958"/>
                  </a:lnTo>
                  <a:lnTo>
                    <a:pt x="1658" y="1925"/>
                  </a:lnTo>
                  <a:lnTo>
                    <a:pt x="1670" y="1891"/>
                  </a:lnTo>
                  <a:lnTo>
                    <a:pt x="1677" y="1854"/>
                  </a:lnTo>
                  <a:lnTo>
                    <a:pt x="1679" y="1814"/>
                  </a:lnTo>
                  <a:lnTo>
                    <a:pt x="1676" y="1773"/>
                  </a:lnTo>
                  <a:lnTo>
                    <a:pt x="1667" y="1731"/>
                  </a:lnTo>
                  <a:lnTo>
                    <a:pt x="1661" y="1715"/>
                  </a:lnTo>
                  <a:lnTo>
                    <a:pt x="1651" y="1703"/>
                  </a:lnTo>
                  <a:lnTo>
                    <a:pt x="1639" y="1695"/>
                  </a:lnTo>
                  <a:lnTo>
                    <a:pt x="1625" y="1689"/>
                  </a:lnTo>
                  <a:lnTo>
                    <a:pt x="1610" y="1687"/>
                  </a:lnTo>
                  <a:close/>
                  <a:moveTo>
                    <a:pt x="656" y="1289"/>
                  </a:moveTo>
                  <a:lnTo>
                    <a:pt x="638" y="1293"/>
                  </a:lnTo>
                  <a:lnTo>
                    <a:pt x="621" y="1303"/>
                  </a:lnTo>
                  <a:lnTo>
                    <a:pt x="610" y="1317"/>
                  </a:lnTo>
                  <a:lnTo>
                    <a:pt x="603" y="1335"/>
                  </a:lnTo>
                  <a:lnTo>
                    <a:pt x="602" y="1353"/>
                  </a:lnTo>
                  <a:lnTo>
                    <a:pt x="607" y="1393"/>
                  </a:lnTo>
                  <a:lnTo>
                    <a:pt x="617" y="1430"/>
                  </a:lnTo>
                  <a:lnTo>
                    <a:pt x="632" y="1464"/>
                  </a:lnTo>
                  <a:lnTo>
                    <a:pt x="650" y="1495"/>
                  </a:lnTo>
                  <a:lnTo>
                    <a:pt x="670" y="1522"/>
                  </a:lnTo>
                  <a:lnTo>
                    <a:pt x="694" y="1546"/>
                  </a:lnTo>
                  <a:lnTo>
                    <a:pt x="719" y="1566"/>
                  </a:lnTo>
                  <a:lnTo>
                    <a:pt x="746" y="1585"/>
                  </a:lnTo>
                  <a:lnTo>
                    <a:pt x="775" y="1599"/>
                  </a:lnTo>
                  <a:lnTo>
                    <a:pt x="806" y="1611"/>
                  </a:lnTo>
                  <a:lnTo>
                    <a:pt x="836" y="1620"/>
                  </a:lnTo>
                  <a:lnTo>
                    <a:pt x="866" y="1625"/>
                  </a:lnTo>
                  <a:lnTo>
                    <a:pt x="906" y="1627"/>
                  </a:lnTo>
                  <a:lnTo>
                    <a:pt x="937" y="1626"/>
                  </a:lnTo>
                  <a:lnTo>
                    <a:pt x="967" y="1621"/>
                  </a:lnTo>
                  <a:lnTo>
                    <a:pt x="997" y="1613"/>
                  </a:lnTo>
                  <a:lnTo>
                    <a:pt x="1028" y="1603"/>
                  </a:lnTo>
                  <a:lnTo>
                    <a:pt x="1057" y="1589"/>
                  </a:lnTo>
                  <a:lnTo>
                    <a:pt x="1084" y="1572"/>
                  </a:lnTo>
                  <a:lnTo>
                    <a:pt x="1110" y="1550"/>
                  </a:lnTo>
                  <a:lnTo>
                    <a:pt x="1134" y="1526"/>
                  </a:lnTo>
                  <a:lnTo>
                    <a:pt x="1154" y="1498"/>
                  </a:lnTo>
                  <a:lnTo>
                    <a:pt x="1173" y="1465"/>
                  </a:lnTo>
                  <a:lnTo>
                    <a:pt x="1188" y="1429"/>
                  </a:lnTo>
                  <a:lnTo>
                    <a:pt x="1191" y="1413"/>
                  </a:lnTo>
                  <a:lnTo>
                    <a:pt x="1191" y="1398"/>
                  </a:lnTo>
                  <a:lnTo>
                    <a:pt x="1186" y="1384"/>
                  </a:lnTo>
                  <a:lnTo>
                    <a:pt x="1177" y="1370"/>
                  </a:lnTo>
                  <a:lnTo>
                    <a:pt x="1166" y="1360"/>
                  </a:lnTo>
                  <a:lnTo>
                    <a:pt x="1152" y="1353"/>
                  </a:lnTo>
                  <a:lnTo>
                    <a:pt x="1136" y="1350"/>
                  </a:lnTo>
                  <a:lnTo>
                    <a:pt x="1121" y="1351"/>
                  </a:lnTo>
                  <a:lnTo>
                    <a:pt x="1107" y="1355"/>
                  </a:lnTo>
                  <a:lnTo>
                    <a:pt x="1094" y="1364"/>
                  </a:lnTo>
                  <a:lnTo>
                    <a:pt x="1083" y="1375"/>
                  </a:lnTo>
                  <a:lnTo>
                    <a:pt x="1076" y="1389"/>
                  </a:lnTo>
                  <a:lnTo>
                    <a:pt x="1063" y="1417"/>
                  </a:lnTo>
                  <a:lnTo>
                    <a:pt x="1048" y="1441"/>
                  </a:lnTo>
                  <a:lnTo>
                    <a:pt x="1031" y="1461"/>
                  </a:lnTo>
                  <a:lnTo>
                    <a:pt x="1011" y="1476"/>
                  </a:lnTo>
                  <a:lnTo>
                    <a:pt x="991" y="1488"/>
                  </a:lnTo>
                  <a:lnTo>
                    <a:pt x="969" y="1498"/>
                  </a:lnTo>
                  <a:lnTo>
                    <a:pt x="946" y="1503"/>
                  </a:lnTo>
                  <a:lnTo>
                    <a:pt x="924" y="1506"/>
                  </a:lnTo>
                  <a:lnTo>
                    <a:pt x="902" y="1508"/>
                  </a:lnTo>
                  <a:lnTo>
                    <a:pt x="880" y="1505"/>
                  </a:lnTo>
                  <a:lnTo>
                    <a:pt x="860" y="1502"/>
                  </a:lnTo>
                  <a:lnTo>
                    <a:pt x="839" y="1496"/>
                  </a:lnTo>
                  <a:lnTo>
                    <a:pt x="817" y="1487"/>
                  </a:lnTo>
                  <a:lnTo>
                    <a:pt x="797" y="1475"/>
                  </a:lnTo>
                  <a:lnTo>
                    <a:pt x="778" y="1461"/>
                  </a:lnTo>
                  <a:lnTo>
                    <a:pt x="761" y="1443"/>
                  </a:lnTo>
                  <a:lnTo>
                    <a:pt x="746" y="1424"/>
                  </a:lnTo>
                  <a:lnTo>
                    <a:pt x="734" y="1400"/>
                  </a:lnTo>
                  <a:lnTo>
                    <a:pt x="725" y="1374"/>
                  </a:lnTo>
                  <a:lnTo>
                    <a:pt x="720" y="1343"/>
                  </a:lnTo>
                  <a:lnTo>
                    <a:pt x="716" y="1325"/>
                  </a:lnTo>
                  <a:lnTo>
                    <a:pt x="706" y="1308"/>
                  </a:lnTo>
                  <a:lnTo>
                    <a:pt x="692" y="1298"/>
                  </a:lnTo>
                  <a:lnTo>
                    <a:pt x="675" y="1290"/>
                  </a:lnTo>
                  <a:lnTo>
                    <a:pt x="656" y="1289"/>
                  </a:lnTo>
                  <a:close/>
                  <a:moveTo>
                    <a:pt x="2129" y="1149"/>
                  </a:moveTo>
                  <a:lnTo>
                    <a:pt x="2113" y="1152"/>
                  </a:lnTo>
                  <a:lnTo>
                    <a:pt x="2098" y="1158"/>
                  </a:lnTo>
                  <a:lnTo>
                    <a:pt x="2087" y="1169"/>
                  </a:lnTo>
                  <a:lnTo>
                    <a:pt x="2079" y="1181"/>
                  </a:lnTo>
                  <a:lnTo>
                    <a:pt x="2074" y="1196"/>
                  </a:lnTo>
                  <a:lnTo>
                    <a:pt x="2072" y="1212"/>
                  </a:lnTo>
                  <a:lnTo>
                    <a:pt x="2075" y="1228"/>
                  </a:lnTo>
                  <a:lnTo>
                    <a:pt x="2083" y="1261"/>
                  </a:lnTo>
                  <a:lnTo>
                    <a:pt x="2084" y="1291"/>
                  </a:lnTo>
                  <a:lnTo>
                    <a:pt x="2081" y="1319"/>
                  </a:lnTo>
                  <a:lnTo>
                    <a:pt x="2074" y="1345"/>
                  </a:lnTo>
                  <a:lnTo>
                    <a:pt x="2062" y="1370"/>
                  </a:lnTo>
                  <a:lnTo>
                    <a:pt x="2048" y="1391"/>
                  </a:lnTo>
                  <a:lnTo>
                    <a:pt x="2030" y="1411"/>
                  </a:lnTo>
                  <a:lnTo>
                    <a:pt x="2012" y="1426"/>
                  </a:lnTo>
                  <a:lnTo>
                    <a:pt x="1992" y="1440"/>
                  </a:lnTo>
                  <a:lnTo>
                    <a:pt x="1971" y="1451"/>
                  </a:lnTo>
                  <a:lnTo>
                    <a:pt x="1948" y="1459"/>
                  </a:lnTo>
                  <a:lnTo>
                    <a:pt x="1923" y="1465"/>
                  </a:lnTo>
                  <a:lnTo>
                    <a:pt x="1897" y="1467"/>
                  </a:lnTo>
                  <a:lnTo>
                    <a:pt x="1870" y="1466"/>
                  </a:lnTo>
                  <a:lnTo>
                    <a:pt x="1843" y="1460"/>
                  </a:lnTo>
                  <a:lnTo>
                    <a:pt x="1817" y="1449"/>
                  </a:lnTo>
                  <a:lnTo>
                    <a:pt x="1791" y="1433"/>
                  </a:lnTo>
                  <a:lnTo>
                    <a:pt x="1766" y="1410"/>
                  </a:lnTo>
                  <a:lnTo>
                    <a:pt x="1754" y="1399"/>
                  </a:lnTo>
                  <a:lnTo>
                    <a:pt x="1740" y="1393"/>
                  </a:lnTo>
                  <a:lnTo>
                    <a:pt x="1725" y="1390"/>
                  </a:lnTo>
                  <a:lnTo>
                    <a:pt x="1710" y="1391"/>
                  </a:lnTo>
                  <a:lnTo>
                    <a:pt x="1695" y="1397"/>
                  </a:lnTo>
                  <a:lnTo>
                    <a:pt x="1682" y="1406"/>
                  </a:lnTo>
                  <a:lnTo>
                    <a:pt x="1672" y="1418"/>
                  </a:lnTo>
                  <a:lnTo>
                    <a:pt x="1665" y="1433"/>
                  </a:lnTo>
                  <a:lnTo>
                    <a:pt x="1662" y="1448"/>
                  </a:lnTo>
                  <a:lnTo>
                    <a:pt x="1664" y="1463"/>
                  </a:lnTo>
                  <a:lnTo>
                    <a:pt x="1670" y="1477"/>
                  </a:lnTo>
                  <a:lnTo>
                    <a:pt x="1678" y="1491"/>
                  </a:lnTo>
                  <a:lnTo>
                    <a:pt x="1706" y="1517"/>
                  </a:lnTo>
                  <a:lnTo>
                    <a:pt x="1736" y="1540"/>
                  </a:lnTo>
                  <a:lnTo>
                    <a:pt x="1766" y="1558"/>
                  </a:lnTo>
                  <a:lnTo>
                    <a:pt x="1796" y="1571"/>
                  </a:lnTo>
                  <a:lnTo>
                    <a:pt x="1829" y="1580"/>
                  </a:lnTo>
                  <a:lnTo>
                    <a:pt x="1860" y="1586"/>
                  </a:lnTo>
                  <a:lnTo>
                    <a:pt x="1892" y="1587"/>
                  </a:lnTo>
                  <a:lnTo>
                    <a:pt x="1935" y="1584"/>
                  </a:lnTo>
                  <a:lnTo>
                    <a:pt x="1976" y="1575"/>
                  </a:lnTo>
                  <a:lnTo>
                    <a:pt x="2016" y="1561"/>
                  </a:lnTo>
                  <a:lnTo>
                    <a:pt x="2052" y="1542"/>
                  </a:lnTo>
                  <a:lnTo>
                    <a:pt x="2080" y="1524"/>
                  </a:lnTo>
                  <a:lnTo>
                    <a:pt x="2107" y="1502"/>
                  </a:lnTo>
                  <a:lnTo>
                    <a:pt x="2131" y="1477"/>
                  </a:lnTo>
                  <a:lnTo>
                    <a:pt x="2153" y="1449"/>
                  </a:lnTo>
                  <a:lnTo>
                    <a:pt x="2171" y="1418"/>
                  </a:lnTo>
                  <a:lnTo>
                    <a:pt x="2186" y="1386"/>
                  </a:lnTo>
                  <a:lnTo>
                    <a:pt x="2197" y="1350"/>
                  </a:lnTo>
                  <a:lnTo>
                    <a:pt x="2202" y="1313"/>
                  </a:lnTo>
                  <a:lnTo>
                    <a:pt x="2203" y="1273"/>
                  </a:lnTo>
                  <a:lnTo>
                    <a:pt x="2199" y="1232"/>
                  </a:lnTo>
                  <a:lnTo>
                    <a:pt x="2188" y="1190"/>
                  </a:lnTo>
                  <a:lnTo>
                    <a:pt x="2181" y="1176"/>
                  </a:lnTo>
                  <a:lnTo>
                    <a:pt x="2171" y="1164"/>
                  </a:lnTo>
                  <a:lnTo>
                    <a:pt x="2158" y="1155"/>
                  </a:lnTo>
                  <a:lnTo>
                    <a:pt x="2144" y="1150"/>
                  </a:lnTo>
                  <a:lnTo>
                    <a:pt x="2129" y="1149"/>
                  </a:lnTo>
                  <a:close/>
                  <a:moveTo>
                    <a:pt x="1192" y="730"/>
                  </a:moveTo>
                  <a:lnTo>
                    <a:pt x="1174" y="734"/>
                  </a:lnTo>
                  <a:lnTo>
                    <a:pt x="1157" y="745"/>
                  </a:lnTo>
                  <a:lnTo>
                    <a:pt x="1146" y="758"/>
                  </a:lnTo>
                  <a:lnTo>
                    <a:pt x="1139" y="775"/>
                  </a:lnTo>
                  <a:lnTo>
                    <a:pt x="1138" y="795"/>
                  </a:lnTo>
                  <a:lnTo>
                    <a:pt x="1143" y="834"/>
                  </a:lnTo>
                  <a:lnTo>
                    <a:pt x="1153" y="871"/>
                  </a:lnTo>
                  <a:lnTo>
                    <a:pt x="1167" y="905"/>
                  </a:lnTo>
                  <a:lnTo>
                    <a:pt x="1186" y="935"/>
                  </a:lnTo>
                  <a:lnTo>
                    <a:pt x="1206" y="963"/>
                  </a:lnTo>
                  <a:lnTo>
                    <a:pt x="1230" y="986"/>
                  </a:lnTo>
                  <a:lnTo>
                    <a:pt x="1255" y="1008"/>
                  </a:lnTo>
                  <a:lnTo>
                    <a:pt x="1283" y="1026"/>
                  </a:lnTo>
                  <a:lnTo>
                    <a:pt x="1311" y="1041"/>
                  </a:lnTo>
                  <a:lnTo>
                    <a:pt x="1342" y="1052"/>
                  </a:lnTo>
                  <a:lnTo>
                    <a:pt x="1372" y="1060"/>
                  </a:lnTo>
                  <a:lnTo>
                    <a:pt x="1402" y="1066"/>
                  </a:lnTo>
                  <a:lnTo>
                    <a:pt x="1441" y="1068"/>
                  </a:lnTo>
                  <a:lnTo>
                    <a:pt x="1473" y="1067"/>
                  </a:lnTo>
                  <a:lnTo>
                    <a:pt x="1503" y="1063"/>
                  </a:lnTo>
                  <a:lnTo>
                    <a:pt x="1533" y="1055"/>
                  </a:lnTo>
                  <a:lnTo>
                    <a:pt x="1564" y="1044"/>
                  </a:lnTo>
                  <a:lnTo>
                    <a:pt x="1593" y="1030"/>
                  </a:lnTo>
                  <a:lnTo>
                    <a:pt x="1620" y="1013"/>
                  </a:lnTo>
                  <a:lnTo>
                    <a:pt x="1646" y="992"/>
                  </a:lnTo>
                  <a:lnTo>
                    <a:pt x="1670" y="967"/>
                  </a:lnTo>
                  <a:lnTo>
                    <a:pt x="1691" y="939"/>
                  </a:lnTo>
                  <a:lnTo>
                    <a:pt x="1709" y="906"/>
                  </a:lnTo>
                  <a:lnTo>
                    <a:pt x="1724" y="870"/>
                  </a:lnTo>
                  <a:lnTo>
                    <a:pt x="1727" y="855"/>
                  </a:lnTo>
                  <a:lnTo>
                    <a:pt x="1727" y="840"/>
                  </a:lnTo>
                  <a:lnTo>
                    <a:pt x="1722" y="824"/>
                  </a:lnTo>
                  <a:lnTo>
                    <a:pt x="1713" y="811"/>
                  </a:lnTo>
                  <a:lnTo>
                    <a:pt x="1702" y="802"/>
                  </a:lnTo>
                  <a:lnTo>
                    <a:pt x="1688" y="794"/>
                  </a:lnTo>
                  <a:lnTo>
                    <a:pt x="1672" y="791"/>
                  </a:lnTo>
                  <a:lnTo>
                    <a:pt x="1657" y="792"/>
                  </a:lnTo>
                  <a:lnTo>
                    <a:pt x="1643" y="796"/>
                  </a:lnTo>
                  <a:lnTo>
                    <a:pt x="1630" y="805"/>
                  </a:lnTo>
                  <a:lnTo>
                    <a:pt x="1619" y="817"/>
                  </a:lnTo>
                  <a:lnTo>
                    <a:pt x="1612" y="831"/>
                  </a:lnTo>
                  <a:lnTo>
                    <a:pt x="1599" y="858"/>
                  </a:lnTo>
                  <a:lnTo>
                    <a:pt x="1585" y="882"/>
                  </a:lnTo>
                  <a:lnTo>
                    <a:pt x="1567" y="902"/>
                  </a:lnTo>
                  <a:lnTo>
                    <a:pt x="1547" y="918"/>
                  </a:lnTo>
                  <a:lnTo>
                    <a:pt x="1527" y="930"/>
                  </a:lnTo>
                  <a:lnTo>
                    <a:pt x="1505" y="939"/>
                  </a:lnTo>
                  <a:lnTo>
                    <a:pt x="1482" y="945"/>
                  </a:lnTo>
                  <a:lnTo>
                    <a:pt x="1460" y="948"/>
                  </a:lnTo>
                  <a:lnTo>
                    <a:pt x="1438" y="949"/>
                  </a:lnTo>
                  <a:lnTo>
                    <a:pt x="1417" y="947"/>
                  </a:lnTo>
                  <a:lnTo>
                    <a:pt x="1396" y="944"/>
                  </a:lnTo>
                  <a:lnTo>
                    <a:pt x="1375" y="938"/>
                  </a:lnTo>
                  <a:lnTo>
                    <a:pt x="1353" y="929"/>
                  </a:lnTo>
                  <a:lnTo>
                    <a:pt x="1333" y="917"/>
                  </a:lnTo>
                  <a:lnTo>
                    <a:pt x="1314" y="903"/>
                  </a:lnTo>
                  <a:lnTo>
                    <a:pt x="1297" y="885"/>
                  </a:lnTo>
                  <a:lnTo>
                    <a:pt x="1282" y="865"/>
                  </a:lnTo>
                  <a:lnTo>
                    <a:pt x="1270" y="842"/>
                  </a:lnTo>
                  <a:lnTo>
                    <a:pt x="1261" y="815"/>
                  </a:lnTo>
                  <a:lnTo>
                    <a:pt x="1256" y="784"/>
                  </a:lnTo>
                  <a:lnTo>
                    <a:pt x="1252" y="766"/>
                  </a:lnTo>
                  <a:lnTo>
                    <a:pt x="1242" y="750"/>
                  </a:lnTo>
                  <a:lnTo>
                    <a:pt x="1228" y="738"/>
                  </a:lnTo>
                  <a:lnTo>
                    <a:pt x="1211" y="732"/>
                  </a:lnTo>
                  <a:lnTo>
                    <a:pt x="1192" y="730"/>
                  </a:lnTo>
                  <a:close/>
                  <a:moveTo>
                    <a:pt x="884" y="411"/>
                  </a:moveTo>
                  <a:lnTo>
                    <a:pt x="868" y="414"/>
                  </a:lnTo>
                  <a:lnTo>
                    <a:pt x="853" y="421"/>
                  </a:lnTo>
                  <a:lnTo>
                    <a:pt x="841" y="432"/>
                  </a:lnTo>
                  <a:lnTo>
                    <a:pt x="834" y="444"/>
                  </a:lnTo>
                  <a:lnTo>
                    <a:pt x="828" y="459"/>
                  </a:lnTo>
                  <a:lnTo>
                    <a:pt x="827" y="474"/>
                  </a:lnTo>
                  <a:lnTo>
                    <a:pt x="829" y="489"/>
                  </a:lnTo>
                  <a:lnTo>
                    <a:pt x="838" y="522"/>
                  </a:lnTo>
                  <a:lnTo>
                    <a:pt x="840" y="554"/>
                  </a:lnTo>
                  <a:lnTo>
                    <a:pt x="836" y="582"/>
                  </a:lnTo>
                  <a:lnTo>
                    <a:pt x="828" y="608"/>
                  </a:lnTo>
                  <a:lnTo>
                    <a:pt x="816" y="632"/>
                  </a:lnTo>
                  <a:lnTo>
                    <a:pt x="802" y="654"/>
                  </a:lnTo>
                  <a:lnTo>
                    <a:pt x="785" y="673"/>
                  </a:lnTo>
                  <a:lnTo>
                    <a:pt x="767" y="688"/>
                  </a:lnTo>
                  <a:lnTo>
                    <a:pt x="747" y="701"/>
                  </a:lnTo>
                  <a:lnTo>
                    <a:pt x="725" y="712"/>
                  </a:lnTo>
                  <a:lnTo>
                    <a:pt x="703" y="721"/>
                  </a:lnTo>
                  <a:lnTo>
                    <a:pt x="678" y="728"/>
                  </a:lnTo>
                  <a:lnTo>
                    <a:pt x="652" y="730"/>
                  </a:lnTo>
                  <a:lnTo>
                    <a:pt x="625" y="729"/>
                  </a:lnTo>
                  <a:lnTo>
                    <a:pt x="598" y="722"/>
                  </a:lnTo>
                  <a:lnTo>
                    <a:pt x="572" y="711"/>
                  </a:lnTo>
                  <a:lnTo>
                    <a:pt x="546" y="695"/>
                  </a:lnTo>
                  <a:lnTo>
                    <a:pt x="521" y="672"/>
                  </a:lnTo>
                  <a:lnTo>
                    <a:pt x="509" y="662"/>
                  </a:lnTo>
                  <a:lnTo>
                    <a:pt x="495" y="656"/>
                  </a:lnTo>
                  <a:lnTo>
                    <a:pt x="480" y="652"/>
                  </a:lnTo>
                  <a:lnTo>
                    <a:pt x="464" y="654"/>
                  </a:lnTo>
                  <a:lnTo>
                    <a:pt x="449" y="659"/>
                  </a:lnTo>
                  <a:lnTo>
                    <a:pt x="436" y="669"/>
                  </a:lnTo>
                  <a:lnTo>
                    <a:pt x="427" y="681"/>
                  </a:lnTo>
                  <a:lnTo>
                    <a:pt x="420" y="695"/>
                  </a:lnTo>
                  <a:lnTo>
                    <a:pt x="417" y="710"/>
                  </a:lnTo>
                  <a:lnTo>
                    <a:pt x="419" y="725"/>
                  </a:lnTo>
                  <a:lnTo>
                    <a:pt x="424" y="740"/>
                  </a:lnTo>
                  <a:lnTo>
                    <a:pt x="433" y="753"/>
                  </a:lnTo>
                  <a:lnTo>
                    <a:pt x="461" y="780"/>
                  </a:lnTo>
                  <a:lnTo>
                    <a:pt x="490" y="803"/>
                  </a:lnTo>
                  <a:lnTo>
                    <a:pt x="521" y="820"/>
                  </a:lnTo>
                  <a:lnTo>
                    <a:pt x="551" y="833"/>
                  </a:lnTo>
                  <a:lnTo>
                    <a:pt x="584" y="843"/>
                  </a:lnTo>
                  <a:lnTo>
                    <a:pt x="615" y="847"/>
                  </a:lnTo>
                  <a:lnTo>
                    <a:pt x="647" y="849"/>
                  </a:lnTo>
                  <a:lnTo>
                    <a:pt x="690" y="846"/>
                  </a:lnTo>
                  <a:lnTo>
                    <a:pt x="732" y="837"/>
                  </a:lnTo>
                  <a:lnTo>
                    <a:pt x="771" y="823"/>
                  </a:lnTo>
                  <a:lnTo>
                    <a:pt x="807" y="805"/>
                  </a:lnTo>
                  <a:lnTo>
                    <a:pt x="835" y="786"/>
                  </a:lnTo>
                  <a:lnTo>
                    <a:pt x="862" y="765"/>
                  </a:lnTo>
                  <a:lnTo>
                    <a:pt x="886" y="740"/>
                  </a:lnTo>
                  <a:lnTo>
                    <a:pt x="907" y="711"/>
                  </a:lnTo>
                  <a:lnTo>
                    <a:pt x="926" y="681"/>
                  </a:lnTo>
                  <a:lnTo>
                    <a:pt x="941" y="648"/>
                  </a:lnTo>
                  <a:lnTo>
                    <a:pt x="952" y="612"/>
                  </a:lnTo>
                  <a:lnTo>
                    <a:pt x="958" y="575"/>
                  </a:lnTo>
                  <a:lnTo>
                    <a:pt x="958" y="535"/>
                  </a:lnTo>
                  <a:lnTo>
                    <a:pt x="954" y="495"/>
                  </a:lnTo>
                  <a:lnTo>
                    <a:pt x="943" y="452"/>
                  </a:lnTo>
                  <a:lnTo>
                    <a:pt x="935" y="438"/>
                  </a:lnTo>
                  <a:lnTo>
                    <a:pt x="926" y="426"/>
                  </a:lnTo>
                  <a:lnTo>
                    <a:pt x="913" y="418"/>
                  </a:lnTo>
                  <a:lnTo>
                    <a:pt x="899" y="412"/>
                  </a:lnTo>
                  <a:lnTo>
                    <a:pt x="884" y="411"/>
                  </a:lnTo>
                  <a:close/>
                  <a:moveTo>
                    <a:pt x="1856" y="292"/>
                  </a:moveTo>
                  <a:lnTo>
                    <a:pt x="1841" y="293"/>
                  </a:lnTo>
                  <a:lnTo>
                    <a:pt x="1826" y="299"/>
                  </a:lnTo>
                  <a:lnTo>
                    <a:pt x="1814" y="308"/>
                  </a:lnTo>
                  <a:lnTo>
                    <a:pt x="1803" y="320"/>
                  </a:lnTo>
                  <a:lnTo>
                    <a:pt x="1796" y="334"/>
                  </a:lnTo>
                  <a:lnTo>
                    <a:pt x="1786" y="376"/>
                  </a:lnTo>
                  <a:lnTo>
                    <a:pt x="1781" y="418"/>
                  </a:lnTo>
                  <a:lnTo>
                    <a:pt x="1782" y="457"/>
                  </a:lnTo>
                  <a:lnTo>
                    <a:pt x="1789" y="494"/>
                  </a:lnTo>
                  <a:lnTo>
                    <a:pt x="1800" y="530"/>
                  </a:lnTo>
                  <a:lnTo>
                    <a:pt x="1815" y="562"/>
                  </a:lnTo>
                  <a:lnTo>
                    <a:pt x="1833" y="594"/>
                  </a:lnTo>
                  <a:lnTo>
                    <a:pt x="1856" y="621"/>
                  </a:lnTo>
                  <a:lnTo>
                    <a:pt x="1880" y="646"/>
                  </a:lnTo>
                  <a:lnTo>
                    <a:pt x="1907" y="668"/>
                  </a:lnTo>
                  <a:lnTo>
                    <a:pt x="1935" y="686"/>
                  </a:lnTo>
                  <a:lnTo>
                    <a:pt x="1971" y="705"/>
                  </a:lnTo>
                  <a:lnTo>
                    <a:pt x="2010" y="718"/>
                  </a:lnTo>
                  <a:lnTo>
                    <a:pt x="2051" y="726"/>
                  </a:lnTo>
                  <a:lnTo>
                    <a:pt x="2093" y="730"/>
                  </a:lnTo>
                  <a:lnTo>
                    <a:pt x="2124" y="728"/>
                  </a:lnTo>
                  <a:lnTo>
                    <a:pt x="2157" y="722"/>
                  </a:lnTo>
                  <a:lnTo>
                    <a:pt x="2188" y="713"/>
                  </a:lnTo>
                  <a:lnTo>
                    <a:pt x="2220" y="699"/>
                  </a:lnTo>
                  <a:lnTo>
                    <a:pt x="2250" y="682"/>
                  </a:lnTo>
                  <a:lnTo>
                    <a:pt x="2279" y="659"/>
                  </a:lnTo>
                  <a:lnTo>
                    <a:pt x="2307" y="632"/>
                  </a:lnTo>
                  <a:lnTo>
                    <a:pt x="2317" y="619"/>
                  </a:lnTo>
                  <a:lnTo>
                    <a:pt x="2322" y="605"/>
                  </a:lnTo>
                  <a:lnTo>
                    <a:pt x="2323" y="589"/>
                  </a:lnTo>
                  <a:lnTo>
                    <a:pt x="2320" y="574"/>
                  </a:lnTo>
                  <a:lnTo>
                    <a:pt x="2314" y="560"/>
                  </a:lnTo>
                  <a:lnTo>
                    <a:pt x="2303" y="548"/>
                  </a:lnTo>
                  <a:lnTo>
                    <a:pt x="2290" y="538"/>
                  </a:lnTo>
                  <a:lnTo>
                    <a:pt x="2276" y="534"/>
                  </a:lnTo>
                  <a:lnTo>
                    <a:pt x="2261" y="532"/>
                  </a:lnTo>
                  <a:lnTo>
                    <a:pt x="2246" y="535"/>
                  </a:lnTo>
                  <a:lnTo>
                    <a:pt x="2232" y="542"/>
                  </a:lnTo>
                  <a:lnTo>
                    <a:pt x="2220" y="551"/>
                  </a:lnTo>
                  <a:lnTo>
                    <a:pt x="2195" y="574"/>
                  </a:lnTo>
                  <a:lnTo>
                    <a:pt x="2170" y="592"/>
                  </a:lnTo>
                  <a:lnTo>
                    <a:pt x="2143" y="602"/>
                  </a:lnTo>
                  <a:lnTo>
                    <a:pt x="2116" y="609"/>
                  </a:lnTo>
                  <a:lnTo>
                    <a:pt x="2090" y="610"/>
                  </a:lnTo>
                  <a:lnTo>
                    <a:pt x="2064" y="608"/>
                  </a:lnTo>
                  <a:lnTo>
                    <a:pt x="2039" y="602"/>
                  </a:lnTo>
                  <a:lnTo>
                    <a:pt x="2016" y="594"/>
                  </a:lnTo>
                  <a:lnTo>
                    <a:pt x="1994" y="583"/>
                  </a:lnTo>
                  <a:lnTo>
                    <a:pt x="1975" y="570"/>
                  </a:lnTo>
                  <a:lnTo>
                    <a:pt x="1957" y="554"/>
                  </a:lnTo>
                  <a:lnTo>
                    <a:pt x="1939" y="535"/>
                  </a:lnTo>
                  <a:lnTo>
                    <a:pt x="1924" y="513"/>
                  </a:lnTo>
                  <a:lnTo>
                    <a:pt x="1912" y="489"/>
                  </a:lnTo>
                  <a:lnTo>
                    <a:pt x="1904" y="463"/>
                  </a:lnTo>
                  <a:lnTo>
                    <a:pt x="1900" y="434"/>
                  </a:lnTo>
                  <a:lnTo>
                    <a:pt x="1902" y="403"/>
                  </a:lnTo>
                  <a:lnTo>
                    <a:pt x="1910" y="371"/>
                  </a:lnTo>
                  <a:lnTo>
                    <a:pt x="1912" y="354"/>
                  </a:lnTo>
                  <a:lnTo>
                    <a:pt x="1911" y="339"/>
                  </a:lnTo>
                  <a:lnTo>
                    <a:pt x="1906" y="325"/>
                  </a:lnTo>
                  <a:lnTo>
                    <a:pt x="1897" y="312"/>
                  </a:lnTo>
                  <a:lnTo>
                    <a:pt x="1886" y="302"/>
                  </a:lnTo>
                  <a:lnTo>
                    <a:pt x="1871" y="295"/>
                  </a:lnTo>
                  <a:lnTo>
                    <a:pt x="1856" y="292"/>
                  </a:lnTo>
                  <a:close/>
                  <a:moveTo>
                    <a:pt x="1876" y="0"/>
                  </a:moveTo>
                  <a:lnTo>
                    <a:pt x="1906" y="3"/>
                  </a:lnTo>
                  <a:lnTo>
                    <a:pt x="1934" y="12"/>
                  </a:lnTo>
                  <a:lnTo>
                    <a:pt x="1960" y="26"/>
                  </a:lnTo>
                  <a:lnTo>
                    <a:pt x="1983" y="44"/>
                  </a:lnTo>
                  <a:lnTo>
                    <a:pt x="2001" y="68"/>
                  </a:lnTo>
                  <a:lnTo>
                    <a:pt x="2018" y="91"/>
                  </a:lnTo>
                  <a:lnTo>
                    <a:pt x="2040" y="111"/>
                  </a:lnTo>
                  <a:lnTo>
                    <a:pt x="2065" y="127"/>
                  </a:lnTo>
                  <a:lnTo>
                    <a:pt x="2091" y="139"/>
                  </a:lnTo>
                  <a:lnTo>
                    <a:pt x="2119" y="147"/>
                  </a:lnTo>
                  <a:lnTo>
                    <a:pt x="2150" y="150"/>
                  </a:lnTo>
                  <a:lnTo>
                    <a:pt x="2179" y="148"/>
                  </a:lnTo>
                  <a:lnTo>
                    <a:pt x="2207" y="140"/>
                  </a:lnTo>
                  <a:lnTo>
                    <a:pt x="2233" y="129"/>
                  </a:lnTo>
                  <a:lnTo>
                    <a:pt x="2257" y="114"/>
                  </a:lnTo>
                  <a:lnTo>
                    <a:pt x="2323" y="62"/>
                  </a:lnTo>
                  <a:lnTo>
                    <a:pt x="2358" y="88"/>
                  </a:lnTo>
                  <a:lnTo>
                    <a:pt x="2392" y="118"/>
                  </a:lnTo>
                  <a:lnTo>
                    <a:pt x="2421" y="152"/>
                  </a:lnTo>
                  <a:lnTo>
                    <a:pt x="2446" y="189"/>
                  </a:lnTo>
                  <a:lnTo>
                    <a:pt x="2467" y="228"/>
                  </a:lnTo>
                  <a:lnTo>
                    <a:pt x="2483" y="271"/>
                  </a:lnTo>
                  <a:lnTo>
                    <a:pt x="2495" y="314"/>
                  </a:lnTo>
                  <a:lnTo>
                    <a:pt x="2501" y="360"/>
                  </a:lnTo>
                  <a:lnTo>
                    <a:pt x="2536" y="386"/>
                  </a:lnTo>
                  <a:lnTo>
                    <a:pt x="2568" y="414"/>
                  </a:lnTo>
                  <a:lnTo>
                    <a:pt x="2597" y="447"/>
                  </a:lnTo>
                  <a:lnTo>
                    <a:pt x="2621" y="482"/>
                  </a:lnTo>
                  <a:lnTo>
                    <a:pt x="2642" y="520"/>
                  </a:lnTo>
                  <a:lnTo>
                    <a:pt x="2658" y="559"/>
                  </a:lnTo>
                  <a:lnTo>
                    <a:pt x="2670" y="600"/>
                  </a:lnTo>
                  <a:lnTo>
                    <a:pt x="2678" y="644"/>
                  </a:lnTo>
                  <a:lnTo>
                    <a:pt x="2681" y="688"/>
                  </a:lnTo>
                  <a:lnTo>
                    <a:pt x="2678" y="731"/>
                  </a:lnTo>
                  <a:lnTo>
                    <a:pt x="2671" y="773"/>
                  </a:lnTo>
                  <a:lnTo>
                    <a:pt x="2659" y="814"/>
                  </a:lnTo>
                  <a:lnTo>
                    <a:pt x="2644" y="853"/>
                  </a:lnTo>
                  <a:lnTo>
                    <a:pt x="2624" y="891"/>
                  </a:lnTo>
                  <a:lnTo>
                    <a:pt x="2600" y="926"/>
                  </a:lnTo>
                  <a:lnTo>
                    <a:pt x="2573" y="957"/>
                  </a:lnTo>
                  <a:lnTo>
                    <a:pt x="2600" y="990"/>
                  </a:lnTo>
                  <a:lnTo>
                    <a:pt x="2624" y="1025"/>
                  </a:lnTo>
                  <a:lnTo>
                    <a:pt x="2644" y="1062"/>
                  </a:lnTo>
                  <a:lnTo>
                    <a:pt x="2659" y="1101"/>
                  </a:lnTo>
                  <a:lnTo>
                    <a:pt x="2671" y="1142"/>
                  </a:lnTo>
                  <a:lnTo>
                    <a:pt x="2678" y="1183"/>
                  </a:lnTo>
                  <a:lnTo>
                    <a:pt x="2681" y="1227"/>
                  </a:lnTo>
                  <a:lnTo>
                    <a:pt x="2678" y="1273"/>
                  </a:lnTo>
                  <a:lnTo>
                    <a:pt x="2670" y="1316"/>
                  </a:lnTo>
                  <a:lnTo>
                    <a:pt x="2657" y="1360"/>
                  </a:lnTo>
                  <a:lnTo>
                    <a:pt x="2640" y="1400"/>
                  </a:lnTo>
                  <a:lnTo>
                    <a:pt x="2618" y="1438"/>
                  </a:lnTo>
                  <a:lnTo>
                    <a:pt x="2592" y="1474"/>
                  </a:lnTo>
                  <a:lnTo>
                    <a:pt x="2563" y="1506"/>
                  </a:lnTo>
                  <a:lnTo>
                    <a:pt x="2529" y="1535"/>
                  </a:lnTo>
                  <a:lnTo>
                    <a:pt x="2493" y="1560"/>
                  </a:lnTo>
                  <a:lnTo>
                    <a:pt x="2499" y="1602"/>
                  </a:lnTo>
                  <a:lnTo>
                    <a:pt x="2502" y="1646"/>
                  </a:lnTo>
                  <a:lnTo>
                    <a:pt x="2499" y="1695"/>
                  </a:lnTo>
                  <a:lnTo>
                    <a:pt x="2489" y="1743"/>
                  </a:lnTo>
                  <a:lnTo>
                    <a:pt x="2474" y="1788"/>
                  </a:lnTo>
                  <a:lnTo>
                    <a:pt x="2454" y="1832"/>
                  </a:lnTo>
                  <a:lnTo>
                    <a:pt x="2429" y="1872"/>
                  </a:lnTo>
                  <a:lnTo>
                    <a:pt x="2398" y="1908"/>
                  </a:lnTo>
                  <a:lnTo>
                    <a:pt x="2365" y="1942"/>
                  </a:lnTo>
                  <a:lnTo>
                    <a:pt x="2327" y="1970"/>
                  </a:lnTo>
                  <a:lnTo>
                    <a:pt x="2286" y="1994"/>
                  </a:lnTo>
                  <a:lnTo>
                    <a:pt x="2242" y="2012"/>
                  </a:lnTo>
                  <a:lnTo>
                    <a:pt x="2196" y="2025"/>
                  </a:lnTo>
                  <a:lnTo>
                    <a:pt x="2182" y="2072"/>
                  </a:lnTo>
                  <a:lnTo>
                    <a:pt x="2163" y="2117"/>
                  </a:lnTo>
                  <a:lnTo>
                    <a:pt x="2140" y="2158"/>
                  </a:lnTo>
                  <a:lnTo>
                    <a:pt x="2111" y="2196"/>
                  </a:lnTo>
                  <a:lnTo>
                    <a:pt x="2079" y="2230"/>
                  </a:lnTo>
                  <a:lnTo>
                    <a:pt x="2042" y="2260"/>
                  </a:lnTo>
                  <a:lnTo>
                    <a:pt x="2002" y="2285"/>
                  </a:lnTo>
                  <a:lnTo>
                    <a:pt x="1959" y="2306"/>
                  </a:lnTo>
                  <a:lnTo>
                    <a:pt x="1913" y="2321"/>
                  </a:lnTo>
                  <a:lnTo>
                    <a:pt x="1866" y="2330"/>
                  </a:lnTo>
                  <a:lnTo>
                    <a:pt x="1817" y="2333"/>
                  </a:lnTo>
                  <a:lnTo>
                    <a:pt x="1776" y="2331"/>
                  </a:lnTo>
                  <a:lnTo>
                    <a:pt x="1736" y="2325"/>
                  </a:lnTo>
                  <a:lnTo>
                    <a:pt x="1697" y="2314"/>
                  </a:lnTo>
                  <a:lnTo>
                    <a:pt x="1667" y="2345"/>
                  </a:lnTo>
                  <a:lnTo>
                    <a:pt x="1636" y="2372"/>
                  </a:lnTo>
                  <a:lnTo>
                    <a:pt x="1601" y="2396"/>
                  </a:lnTo>
                  <a:lnTo>
                    <a:pt x="1565" y="2417"/>
                  </a:lnTo>
                  <a:lnTo>
                    <a:pt x="1526" y="2432"/>
                  </a:lnTo>
                  <a:lnTo>
                    <a:pt x="1484" y="2444"/>
                  </a:lnTo>
                  <a:lnTo>
                    <a:pt x="1443" y="2451"/>
                  </a:lnTo>
                  <a:lnTo>
                    <a:pt x="1400" y="2453"/>
                  </a:lnTo>
                  <a:lnTo>
                    <a:pt x="1355" y="2451"/>
                  </a:lnTo>
                  <a:lnTo>
                    <a:pt x="1309" y="2442"/>
                  </a:lnTo>
                  <a:lnTo>
                    <a:pt x="1266" y="2429"/>
                  </a:lnTo>
                  <a:lnTo>
                    <a:pt x="1226" y="2412"/>
                  </a:lnTo>
                  <a:lnTo>
                    <a:pt x="1187" y="2389"/>
                  </a:lnTo>
                  <a:lnTo>
                    <a:pt x="1151" y="2363"/>
                  </a:lnTo>
                  <a:lnTo>
                    <a:pt x="1118" y="2331"/>
                  </a:lnTo>
                  <a:lnTo>
                    <a:pt x="1089" y="2296"/>
                  </a:lnTo>
                  <a:lnTo>
                    <a:pt x="1050" y="2313"/>
                  </a:lnTo>
                  <a:lnTo>
                    <a:pt x="1009" y="2325"/>
                  </a:lnTo>
                  <a:lnTo>
                    <a:pt x="967" y="2331"/>
                  </a:lnTo>
                  <a:lnTo>
                    <a:pt x="924" y="2333"/>
                  </a:lnTo>
                  <a:lnTo>
                    <a:pt x="874" y="2330"/>
                  </a:lnTo>
                  <a:lnTo>
                    <a:pt x="827" y="2321"/>
                  </a:lnTo>
                  <a:lnTo>
                    <a:pt x="782" y="2306"/>
                  </a:lnTo>
                  <a:lnTo>
                    <a:pt x="738" y="2286"/>
                  </a:lnTo>
                  <a:lnTo>
                    <a:pt x="698" y="2261"/>
                  </a:lnTo>
                  <a:lnTo>
                    <a:pt x="663" y="2231"/>
                  </a:lnTo>
                  <a:lnTo>
                    <a:pt x="629" y="2197"/>
                  </a:lnTo>
                  <a:lnTo>
                    <a:pt x="601" y="2159"/>
                  </a:lnTo>
                  <a:lnTo>
                    <a:pt x="577" y="2118"/>
                  </a:lnTo>
                  <a:lnTo>
                    <a:pt x="559" y="2072"/>
                  </a:lnTo>
                  <a:lnTo>
                    <a:pt x="513" y="2054"/>
                  </a:lnTo>
                  <a:lnTo>
                    <a:pt x="472" y="2030"/>
                  </a:lnTo>
                  <a:lnTo>
                    <a:pt x="434" y="2001"/>
                  </a:lnTo>
                  <a:lnTo>
                    <a:pt x="399" y="1968"/>
                  </a:lnTo>
                  <a:lnTo>
                    <a:pt x="370" y="1932"/>
                  </a:lnTo>
                  <a:lnTo>
                    <a:pt x="345" y="1892"/>
                  </a:lnTo>
                  <a:lnTo>
                    <a:pt x="325" y="1848"/>
                  </a:lnTo>
                  <a:lnTo>
                    <a:pt x="311" y="1802"/>
                  </a:lnTo>
                  <a:lnTo>
                    <a:pt x="301" y="1755"/>
                  </a:lnTo>
                  <a:lnTo>
                    <a:pt x="298" y="1706"/>
                  </a:lnTo>
                  <a:lnTo>
                    <a:pt x="300" y="1667"/>
                  </a:lnTo>
                  <a:lnTo>
                    <a:pt x="306" y="1629"/>
                  </a:lnTo>
                  <a:lnTo>
                    <a:pt x="315" y="1592"/>
                  </a:lnTo>
                  <a:lnTo>
                    <a:pt x="271" y="1573"/>
                  </a:lnTo>
                  <a:lnTo>
                    <a:pt x="231" y="1549"/>
                  </a:lnTo>
                  <a:lnTo>
                    <a:pt x="194" y="1521"/>
                  </a:lnTo>
                  <a:lnTo>
                    <a:pt x="160" y="1488"/>
                  </a:lnTo>
                  <a:lnTo>
                    <a:pt x="131" y="1451"/>
                  </a:lnTo>
                  <a:lnTo>
                    <a:pt x="106" y="1412"/>
                  </a:lnTo>
                  <a:lnTo>
                    <a:pt x="87" y="1369"/>
                  </a:lnTo>
                  <a:lnTo>
                    <a:pt x="72" y="1324"/>
                  </a:lnTo>
                  <a:lnTo>
                    <a:pt x="63" y="1276"/>
                  </a:lnTo>
                  <a:lnTo>
                    <a:pt x="61" y="1227"/>
                  </a:lnTo>
                  <a:lnTo>
                    <a:pt x="63" y="1184"/>
                  </a:lnTo>
                  <a:lnTo>
                    <a:pt x="69" y="1142"/>
                  </a:lnTo>
                  <a:lnTo>
                    <a:pt x="81" y="1102"/>
                  </a:lnTo>
                  <a:lnTo>
                    <a:pt x="96" y="1063"/>
                  </a:lnTo>
                  <a:lnTo>
                    <a:pt x="116" y="1025"/>
                  </a:lnTo>
                  <a:lnTo>
                    <a:pt x="87" y="992"/>
                  </a:lnTo>
                  <a:lnTo>
                    <a:pt x="62" y="957"/>
                  </a:lnTo>
                  <a:lnTo>
                    <a:pt x="40" y="918"/>
                  </a:lnTo>
                  <a:lnTo>
                    <a:pt x="23" y="878"/>
                  </a:lnTo>
                  <a:lnTo>
                    <a:pt x="11" y="836"/>
                  </a:lnTo>
                  <a:lnTo>
                    <a:pt x="3" y="793"/>
                  </a:lnTo>
                  <a:lnTo>
                    <a:pt x="0" y="748"/>
                  </a:lnTo>
                  <a:lnTo>
                    <a:pt x="3" y="701"/>
                  </a:lnTo>
                  <a:lnTo>
                    <a:pt x="12" y="657"/>
                  </a:lnTo>
                  <a:lnTo>
                    <a:pt x="25" y="612"/>
                  </a:lnTo>
                  <a:lnTo>
                    <a:pt x="43" y="571"/>
                  </a:lnTo>
                  <a:lnTo>
                    <a:pt x="67" y="532"/>
                  </a:lnTo>
                  <a:lnTo>
                    <a:pt x="94" y="495"/>
                  </a:lnTo>
                  <a:lnTo>
                    <a:pt x="127" y="461"/>
                  </a:lnTo>
                  <a:lnTo>
                    <a:pt x="121" y="425"/>
                  </a:lnTo>
                  <a:lnTo>
                    <a:pt x="120" y="389"/>
                  </a:lnTo>
                  <a:lnTo>
                    <a:pt x="122" y="342"/>
                  </a:lnTo>
                  <a:lnTo>
                    <a:pt x="131" y="298"/>
                  </a:lnTo>
                  <a:lnTo>
                    <a:pt x="144" y="255"/>
                  </a:lnTo>
                  <a:lnTo>
                    <a:pt x="161" y="214"/>
                  </a:lnTo>
                  <a:lnTo>
                    <a:pt x="183" y="176"/>
                  </a:lnTo>
                  <a:lnTo>
                    <a:pt x="209" y="141"/>
                  </a:lnTo>
                  <a:lnTo>
                    <a:pt x="239" y="110"/>
                  </a:lnTo>
                  <a:lnTo>
                    <a:pt x="273" y="80"/>
                  </a:lnTo>
                  <a:lnTo>
                    <a:pt x="310" y="110"/>
                  </a:lnTo>
                  <a:lnTo>
                    <a:pt x="348" y="138"/>
                  </a:lnTo>
                  <a:lnTo>
                    <a:pt x="388" y="165"/>
                  </a:lnTo>
                  <a:lnTo>
                    <a:pt x="414" y="178"/>
                  </a:lnTo>
                  <a:lnTo>
                    <a:pt x="442" y="187"/>
                  </a:lnTo>
                  <a:lnTo>
                    <a:pt x="471" y="191"/>
                  </a:lnTo>
                  <a:lnTo>
                    <a:pt x="500" y="190"/>
                  </a:lnTo>
                  <a:lnTo>
                    <a:pt x="529" y="185"/>
                  </a:lnTo>
                  <a:lnTo>
                    <a:pt x="558" y="175"/>
                  </a:lnTo>
                  <a:lnTo>
                    <a:pt x="584" y="161"/>
                  </a:lnTo>
                  <a:lnTo>
                    <a:pt x="606" y="142"/>
                  </a:lnTo>
                  <a:lnTo>
                    <a:pt x="627" y="121"/>
                  </a:lnTo>
                  <a:lnTo>
                    <a:pt x="645" y="99"/>
                  </a:lnTo>
                  <a:lnTo>
                    <a:pt x="667" y="82"/>
                  </a:lnTo>
                  <a:lnTo>
                    <a:pt x="691" y="69"/>
                  </a:lnTo>
                  <a:lnTo>
                    <a:pt x="717" y="62"/>
                  </a:lnTo>
                  <a:lnTo>
                    <a:pt x="745" y="60"/>
                  </a:lnTo>
                  <a:lnTo>
                    <a:pt x="773" y="63"/>
                  </a:lnTo>
                  <a:lnTo>
                    <a:pt x="800" y="70"/>
                  </a:lnTo>
                  <a:lnTo>
                    <a:pt x="826" y="84"/>
                  </a:lnTo>
                  <a:lnTo>
                    <a:pt x="848" y="102"/>
                  </a:lnTo>
                  <a:lnTo>
                    <a:pt x="867" y="124"/>
                  </a:lnTo>
                  <a:lnTo>
                    <a:pt x="885" y="146"/>
                  </a:lnTo>
                  <a:lnTo>
                    <a:pt x="906" y="164"/>
                  </a:lnTo>
                  <a:lnTo>
                    <a:pt x="930" y="179"/>
                  </a:lnTo>
                  <a:lnTo>
                    <a:pt x="956" y="190"/>
                  </a:lnTo>
                  <a:lnTo>
                    <a:pt x="984" y="197"/>
                  </a:lnTo>
                  <a:lnTo>
                    <a:pt x="1013" y="199"/>
                  </a:lnTo>
                  <a:lnTo>
                    <a:pt x="1042" y="197"/>
                  </a:lnTo>
                  <a:lnTo>
                    <a:pt x="1070" y="189"/>
                  </a:lnTo>
                  <a:lnTo>
                    <a:pt x="1096" y="179"/>
                  </a:lnTo>
                  <a:lnTo>
                    <a:pt x="1120" y="164"/>
                  </a:lnTo>
                  <a:lnTo>
                    <a:pt x="1141" y="146"/>
                  </a:lnTo>
                  <a:lnTo>
                    <a:pt x="1159" y="124"/>
                  </a:lnTo>
                  <a:lnTo>
                    <a:pt x="1178" y="102"/>
                  </a:lnTo>
                  <a:lnTo>
                    <a:pt x="1200" y="84"/>
                  </a:lnTo>
                  <a:lnTo>
                    <a:pt x="1226" y="70"/>
                  </a:lnTo>
                  <a:lnTo>
                    <a:pt x="1253" y="63"/>
                  </a:lnTo>
                  <a:lnTo>
                    <a:pt x="1281" y="60"/>
                  </a:lnTo>
                  <a:lnTo>
                    <a:pt x="1307" y="62"/>
                  </a:lnTo>
                  <a:lnTo>
                    <a:pt x="1332" y="69"/>
                  </a:lnTo>
                  <a:lnTo>
                    <a:pt x="1356" y="80"/>
                  </a:lnTo>
                  <a:lnTo>
                    <a:pt x="1376" y="96"/>
                  </a:lnTo>
                  <a:lnTo>
                    <a:pt x="1395" y="114"/>
                  </a:lnTo>
                  <a:lnTo>
                    <a:pt x="1410" y="136"/>
                  </a:lnTo>
                  <a:lnTo>
                    <a:pt x="1428" y="162"/>
                  </a:lnTo>
                  <a:lnTo>
                    <a:pt x="1451" y="184"/>
                  </a:lnTo>
                  <a:lnTo>
                    <a:pt x="1476" y="202"/>
                  </a:lnTo>
                  <a:lnTo>
                    <a:pt x="1504" y="215"/>
                  </a:lnTo>
                  <a:lnTo>
                    <a:pt x="1534" y="224"/>
                  </a:lnTo>
                  <a:lnTo>
                    <a:pt x="1566" y="226"/>
                  </a:lnTo>
                  <a:lnTo>
                    <a:pt x="1583" y="225"/>
                  </a:lnTo>
                  <a:lnTo>
                    <a:pt x="1612" y="220"/>
                  </a:lnTo>
                  <a:lnTo>
                    <a:pt x="1640" y="210"/>
                  </a:lnTo>
                  <a:lnTo>
                    <a:pt x="1665" y="196"/>
                  </a:lnTo>
                  <a:lnTo>
                    <a:pt x="1688" y="177"/>
                  </a:lnTo>
                  <a:lnTo>
                    <a:pt x="1708" y="155"/>
                  </a:lnTo>
                  <a:lnTo>
                    <a:pt x="1724" y="130"/>
                  </a:lnTo>
                  <a:lnTo>
                    <a:pt x="1735" y="103"/>
                  </a:lnTo>
                  <a:lnTo>
                    <a:pt x="1745" y="78"/>
                  </a:lnTo>
                  <a:lnTo>
                    <a:pt x="1761" y="55"/>
                  </a:lnTo>
                  <a:lnTo>
                    <a:pt x="1779" y="37"/>
                  </a:lnTo>
                  <a:lnTo>
                    <a:pt x="1800" y="22"/>
                  </a:lnTo>
                  <a:lnTo>
                    <a:pt x="1823" y="10"/>
                  </a:lnTo>
                  <a:lnTo>
                    <a:pt x="1849" y="3"/>
                  </a:lnTo>
                  <a:lnTo>
                    <a:pt x="18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1" name="Group 873"/>
          <p:cNvGrpSpPr/>
          <p:nvPr/>
        </p:nvGrpSpPr>
        <p:grpSpPr>
          <a:xfrm>
            <a:off x="6573060" y="2889931"/>
            <a:ext cx="484188" cy="479425"/>
            <a:chOff x="3460750" y="4268788"/>
            <a:chExt cx="484188" cy="479425"/>
          </a:xfrm>
          <a:solidFill>
            <a:srgbClr val="000000"/>
          </a:solidFill>
        </p:grpSpPr>
        <p:sp>
          <p:nvSpPr>
            <p:cNvPr id="612" name="Freeform 206"/>
            <p:cNvSpPr>
              <a:spLocks noEditPoints="1"/>
            </p:cNvSpPr>
            <p:nvPr/>
          </p:nvSpPr>
          <p:spPr bwMode="auto">
            <a:xfrm>
              <a:off x="3460750" y="4268788"/>
              <a:ext cx="484188" cy="479425"/>
            </a:xfrm>
            <a:custGeom>
              <a:avLst/>
              <a:gdLst>
                <a:gd name="T0" fmla="*/ 714 w 3357"/>
                <a:gd name="T1" fmla="*/ 2294 h 3322"/>
                <a:gd name="T2" fmla="*/ 1372 w 3357"/>
                <a:gd name="T3" fmla="*/ 2664 h 3322"/>
                <a:gd name="T4" fmla="*/ 1461 w 3357"/>
                <a:gd name="T5" fmla="*/ 2592 h 3322"/>
                <a:gd name="T6" fmla="*/ 1005 w 3357"/>
                <a:gd name="T7" fmla="*/ 2344 h 3322"/>
                <a:gd name="T8" fmla="*/ 459 w 3357"/>
                <a:gd name="T9" fmla="*/ 1832 h 3322"/>
                <a:gd name="T10" fmla="*/ 508 w 3357"/>
                <a:gd name="T11" fmla="*/ 2070 h 3322"/>
                <a:gd name="T12" fmla="*/ 648 w 3357"/>
                <a:gd name="T13" fmla="*/ 2117 h 3322"/>
                <a:gd name="T14" fmla="*/ 536 w 3357"/>
                <a:gd name="T15" fmla="*/ 1850 h 3322"/>
                <a:gd name="T16" fmla="*/ 1553 w 3357"/>
                <a:gd name="T17" fmla="*/ 729 h 3322"/>
                <a:gd name="T18" fmla="*/ 1379 w 3357"/>
                <a:gd name="T19" fmla="*/ 751 h 3322"/>
                <a:gd name="T20" fmla="*/ 1192 w 3357"/>
                <a:gd name="T21" fmla="*/ 783 h 3322"/>
                <a:gd name="T22" fmla="*/ 1256 w 3357"/>
                <a:gd name="T23" fmla="*/ 921 h 3322"/>
                <a:gd name="T24" fmla="*/ 1235 w 3357"/>
                <a:gd name="T25" fmla="*/ 1065 h 3322"/>
                <a:gd name="T26" fmla="*/ 1060 w 3357"/>
                <a:gd name="T27" fmla="*/ 1213 h 3322"/>
                <a:gd name="T28" fmla="*/ 811 w 3357"/>
                <a:gd name="T29" fmla="*/ 1152 h 3322"/>
                <a:gd name="T30" fmla="*/ 705 w 3357"/>
                <a:gd name="T31" fmla="*/ 1144 h 3322"/>
                <a:gd name="T32" fmla="*/ 587 w 3357"/>
                <a:gd name="T33" fmla="*/ 1275 h 3322"/>
                <a:gd name="T34" fmla="*/ 521 w 3357"/>
                <a:gd name="T35" fmla="*/ 1460 h 3322"/>
                <a:gd name="T36" fmla="*/ 2722 w 3357"/>
                <a:gd name="T37" fmla="*/ 1353 h 3322"/>
                <a:gd name="T38" fmla="*/ 2626 w 3357"/>
                <a:gd name="T39" fmla="*/ 1195 h 3322"/>
                <a:gd name="T40" fmla="*/ 2392 w 3357"/>
                <a:gd name="T41" fmla="*/ 1403 h 3322"/>
                <a:gd name="T42" fmla="*/ 2339 w 3357"/>
                <a:gd name="T43" fmla="*/ 1300 h 3322"/>
                <a:gd name="T44" fmla="*/ 2318 w 3357"/>
                <a:gd name="T45" fmla="*/ 1328 h 3322"/>
                <a:gd name="T46" fmla="*/ 2209 w 3357"/>
                <a:gd name="T47" fmla="*/ 1291 h 3322"/>
                <a:gd name="T48" fmla="*/ 2259 w 3357"/>
                <a:gd name="T49" fmla="*/ 848 h 3322"/>
                <a:gd name="T50" fmla="*/ 2091 w 3357"/>
                <a:gd name="T51" fmla="*/ 790 h 3322"/>
                <a:gd name="T52" fmla="*/ 1903 w 3357"/>
                <a:gd name="T53" fmla="*/ 753 h 3322"/>
                <a:gd name="T54" fmla="*/ 1729 w 3357"/>
                <a:gd name="T55" fmla="*/ 730 h 3322"/>
                <a:gd name="T56" fmla="*/ 2764 w 3357"/>
                <a:gd name="T57" fmla="*/ 36 h 3322"/>
                <a:gd name="T58" fmla="*/ 2531 w 3357"/>
                <a:gd name="T59" fmla="*/ 892 h 3322"/>
                <a:gd name="T60" fmla="*/ 3299 w 3357"/>
                <a:gd name="T61" fmla="*/ 48 h 3322"/>
                <a:gd name="T62" fmla="*/ 2706 w 3357"/>
                <a:gd name="T63" fmla="*/ 1021 h 3322"/>
                <a:gd name="T64" fmla="*/ 2827 w 3357"/>
                <a:gd name="T65" fmla="*/ 1168 h 3322"/>
                <a:gd name="T66" fmla="*/ 2914 w 3357"/>
                <a:gd name="T67" fmla="*/ 1317 h 3322"/>
                <a:gd name="T68" fmla="*/ 2978 w 3357"/>
                <a:gd name="T69" fmla="*/ 1473 h 3322"/>
                <a:gd name="T70" fmla="*/ 3257 w 3357"/>
                <a:gd name="T71" fmla="*/ 1535 h 3322"/>
                <a:gd name="T72" fmla="*/ 3242 w 3357"/>
                <a:gd name="T73" fmla="*/ 1952 h 3322"/>
                <a:gd name="T74" fmla="*/ 2885 w 3357"/>
                <a:gd name="T75" fmla="*/ 2450 h 3322"/>
                <a:gd name="T76" fmla="*/ 2316 w 3357"/>
                <a:gd name="T77" fmla="*/ 2789 h 3322"/>
                <a:gd name="T78" fmla="*/ 2199 w 3357"/>
                <a:gd name="T79" fmla="*/ 3040 h 3322"/>
                <a:gd name="T80" fmla="*/ 2211 w 3357"/>
                <a:gd name="T81" fmla="*/ 3268 h 3322"/>
                <a:gd name="T82" fmla="*/ 1128 w 3357"/>
                <a:gd name="T83" fmla="*/ 3302 h 3322"/>
                <a:gd name="T84" fmla="*/ 1075 w 3357"/>
                <a:gd name="T85" fmla="*/ 3096 h 3322"/>
                <a:gd name="T86" fmla="*/ 1042 w 3357"/>
                <a:gd name="T87" fmla="*/ 2841 h 3322"/>
                <a:gd name="T88" fmla="*/ 530 w 3357"/>
                <a:gd name="T89" fmla="*/ 2537 h 3322"/>
                <a:gd name="T90" fmla="*/ 110 w 3357"/>
                <a:gd name="T91" fmla="*/ 2081 h 3322"/>
                <a:gd name="T92" fmla="*/ 14 w 3357"/>
                <a:gd name="T93" fmla="*/ 1578 h 3322"/>
                <a:gd name="T94" fmla="*/ 320 w 3357"/>
                <a:gd name="T95" fmla="*/ 1481 h 3322"/>
                <a:gd name="T96" fmla="*/ 367 w 3357"/>
                <a:gd name="T97" fmla="*/ 1354 h 3322"/>
                <a:gd name="T98" fmla="*/ 449 w 3357"/>
                <a:gd name="T99" fmla="*/ 1205 h 3322"/>
                <a:gd name="T100" fmla="*/ 563 w 3357"/>
                <a:gd name="T101" fmla="*/ 1047 h 3322"/>
                <a:gd name="T102" fmla="*/ 676 w 3357"/>
                <a:gd name="T103" fmla="*/ 928 h 3322"/>
                <a:gd name="T104" fmla="*/ 683 w 3357"/>
                <a:gd name="T105" fmla="*/ 585 h 3322"/>
                <a:gd name="T106" fmla="*/ 844 w 3357"/>
                <a:gd name="T107" fmla="*/ 466 h 3322"/>
                <a:gd name="T108" fmla="*/ 1157 w 3357"/>
                <a:gd name="T109" fmla="*/ 633 h 3322"/>
                <a:gd name="T110" fmla="*/ 1352 w 3357"/>
                <a:gd name="T111" fmla="*/ 583 h 3322"/>
                <a:gd name="T112" fmla="*/ 1530 w 3357"/>
                <a:gd name="T113" fmla="*/ 558 h 3322"/>
                <a:gd name="T114" fmla="*/ 1721 w 3357"/>
                <a:gd name="T115" fmla="*/ 564 h 3322"/>
                <a:gd name="T116" fmla="*/ 1896 w 3357"/>
                <a:gd name="T117" fmla="*/ 585 h 3322"/>
                <a:gd name="T118" fmla="*/ 2077 w 3357"/>
                <a:gd name="T119" fmla="*/ 645 h 3322"/>
                <a:gd name="T120" fmla="*/ 2238 w 3357"/>
                <a:gd name="T121" fmla="*/ 708 h 3322"/>
                <a:gd name="T122" fmla="*/ 2642 w 3357"/>
                <a:gd name="T123" fmla="*/ 43 h 3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57" h="3322">
                  <a:moveTo>
                    <a:pt x="764" y="2191"/>
                  </a:moveTo>
                  <a:lnTo>
                    <a:pt x="747" y="2195"/>
                  </a:lnTo>
                  <a:lnTo>
                    <a:pt x="731" y="2202"/>
                  </a:lnTo>
                  <a:lnTo>
                    <a:pt x="718" y="2214"/>
                  </a:lnTo>
                  <a:lnTo>
                    <a:pt x="709" y="2229"/>
                  </a:lnTo>
                  <a:lnTo>
                    <a:pt x="704" y="2245"/>
                  </a:lnTo>
                  <a:lnTo>
                    <a:pt x="703" y="2262"/>
                  </a:lnTo>
                  <a:lnTo>
                    <a:pt x="707" y="2278"/>
                  </a:lnTo>
                  <a:lnTo>
                    <a:pt x="714" y="2294"/>
                  </a:lnTo>
                  <a:lnTo>
                    <a:pt x="727" y="2306"/>
                  </a:lnTo>
                  <a:lnTo>
                    <a:pt x="792" y="2358"/>
                  </a:lnTo>
                  <a:lnTo>
                    <a:pt x="860" y="2407"/>
                  </a:lnTo>
                  <a:lnTo>
                    <a:pt x="933" y="2455"/>
                  </a:lnTo>
                  <a:lnTo>
                    <a:pt x="1011" y="2499"/>
                  </a:lnTo>
                  <a:lnTo>
                    <a:pt x="1093" y="2542"/>
                  </a:lnTo>
                  <a:lnTo>
                    <a:pt x="1180" y="2584"/>
                  </a:lnTo>
                  <a:lnTo>
                    <a:pt x="1273" y="2625"/>
                  </a:lnTo>
                  <a:lnTo>
                    <a:pt x="1372" y="2664"/>
                  </a:lnTo>
                  <a:lnTo>
                    <a:pt x="1383" y="2667"/>
                  </a:lnTo>
                  <a:lnTo>
                    <a:pt x="1396" y="2668"/>
                  </a:lnTo>
                  <a:lnTo>
                    <a:pt x="1412" y="2666"/>
                  </a:lnTo>
                  <a:lnTo>
                    <a:pt x="1425" y="2661"/>
                  </a:lnTo>
                  <a:lnTo>
                    <a:pt x="1439" y="2653"/>
                  </a:lnTo>
                  <a:lnTo>
                    <a:pt x="1449" y="2640"/>
                  </a:lnTo>
                  <a:lnTo>
                    <a:pt x="1457" y="2627"/>
                  </a:lnTo>
                  <a:lnTo>
                    <a:pt x="1461" y="2609"/>
                  </a:lnTo>
                  <a:lnTo>
                    <a:pt x="1461" y="2592"/>
                  </a:lnTo>
                  <a:lnTo>
                    <a:pt x="1456" y="2577"/>
                  </a:lnTo>
                  <a:lnTo>
                    <a:pt x="1447" y="2562"/>
                  </a:lnTo>
                  <a:lnTo>
                    <a:pt x="1435" y="2551"/>
                  </a:lnTo>
                  <a:lnTo>
                    <a:pt x="1419" y="2542"/>
                  </a:lnTo>
                  <a:lnTo>
                    <a:pt x="1325" y="2505"/>
                  </a:lnTo>
                  <a:lnTo>
                    <a:pt x="1238" y="2466"/>
                  </a:lnTo>
                  <a:lnTo>
                    <a:pt x="1155" y="2426"/>
                  </a:lnTo>
                  <a:lnTo>
                    <a:pt x="1078" y="2386"/>
                  </a:lnTo>
                  <a:lnTo>
                    <a:pt x="1005" y="2344"/>
                  </a:lnTo>
                  <a:lnTo>
                    <a:pt x="936" y="2300"/>
                  </a:lnTo>
                  <a:lnTo>
                    <a:pt x="872" y="2254"/>
                  </a:lnTo>
                  <a:lnTo>
                    <a:pt x="811" y="2206"/>
                  </a:lnTo>
                  <a:lnTo>
                    <a:pt x="796" y="2197"/>
                  </a:lnTo>
                  <a:lnTo>
                    <a:pt x="780" y="2192"/>
                  </a:lnTo>
                  <a:lnTo>
                    <a:pt x="764" y="2191"/>
                  </a:lnTo>
                  <a:close/>
                  <a:moveTo>
                    <a:pt x="493" y="1826"/>
                  </a:moveTo>
                  <a:lnTo>
                    <a:pt x="476" y="1826"/>
                  </a:lnTo>
                  <a:lnTo>
                    <a:pt x="459" y="1832"/>
                  </a:lnTo>
                  <a:lnTo>
                    <a:pt x="444" y="1841"/>
                  </a:lnTo>
                  <a:lnTo>
                    <a:pt x="432" y="1854"/>
                  </a:lnTo>
                  <a:lnTo>
                    <a:pt x="424" y="1868"/>
                  </a:lnTo>
                  <a:lnTo>
                    <a:pt x="420" y="1884"/>
                  </a:lnTo>
                  <a:lnTo>
                    <a:pt x="420" y="1902"/>
                  </a:lnTo>
                  <a:lnTo>
                    <a:pt x="425" y="1918"/>
                  </a:lnTo>
                  <a:lnTo>
                    <a:pt x="449" y="1970"/>
                  </a:lnTo>
                  <a:lnTo>
                    <a:pt x="478" y="2021"/>
                  </a:lnTo>
                  <a:lnTo>
                    <a:pt x="508" y="2070"/>
                  </a:lnTo>
                  <a:lnTo>
                    <a:pt x="543" y="2117"/>
                  </a:lnTo>
                  <a:lnTo>
                    <a:pt x="553" y="2128"/>
                  </a:lnTo>
                  <a:lnTo>
                    <a:pt x="567" y="2136"/>
                  </a:lnTo>
                  <a:lnTo>
                    <a:pt x="581" y="2142"/>
                  </a:lnTo>
                  <a:lnTo>
                    <a:pt x="595" y="2143"/>
                  </a:lnTo>
                  <a:lnTo>
                    <a:pt x="609" y="2142"/>
                  </a:lnTo>
                  <a:lnTo>
                    <a:pt x="623" y="2137"/>
                  </a:lnTo>
                  <a:lnTo>
                    <a:pt x="635" y="2129"/>
                  </a:lnTo>
                  <a:lnTo>
                    <a:pt x="648" y="2117"/>
                  </a:lnTo>
                  <a:lnTo>
                    <a:pt x="656" y="2102"/>
                  </a:lnTo>
                  <a:lnTo>
                    <a:pt x="661" y="2086"/>
                  </a:lnTo>
                  <a:lnTo>
                    <a:pt x="661" y="2070"/>
                  </a:lnTo>
                  <a:lnTo>
                    <a:pt x="656" y="2053"/>
                  </a:lnTo>
                  <a:lnTo>
                    <a:pt x="648" y="2037"/>
                  </a:lnTo>
                  <a:lnTo>
                    <a:pt x="609" y="1983"/>
                  </a:lnTo>
                  <a:lnTo>
                    <a:pt x="574" y="1926"/>
                  </a:lnTo>
                  <a:lnTo>
                    <a:pt x="546" y="1866"/>
                  </a:lnTo>
                  <a:lnTo>
                    <a:pt x="536" y="1850"/>
                  </a:lnTo>
                  <a:lnTo>
                    <a:pt x="524" y="1839"/>
                  </a:lnTo>
                  <a:lnTo>
                    <a:pt x="509" y="1831"/>
                  </a:lnTo>
                  <a:lnTo>
                    <a:pt x="493" y="1826"/>
                  </a:lnTo>
                  <a:close/>
                  <a:moveTo>
                    <a:pt x="1651" y="693"/>
                  </a:moveTo>
                  <a:lnTo>
                    <a:pt x="1636" y="708"/>
                  </a:lnTo>
                  <a:lnTo>
                    <a:pt x="1617" y="720"/>
                  </a:lnTo>
                  <a:lnTo>
                    <a:pt x="1597" y="727"/>
                  </a:lnTo>
                  <a:lnTo>
                    <a:pt x="1575" y="730"/>
                  </a:lnTo>
                  <a:lnTo>
                    <a:pt x="1553" y="729"/>
                  </a:lnTo>
                  <a:lnTo>
                    <a:pt x="1531" y="725"/>
                  </a:lnTo>
                  <a:lnTo>
                    <a:pt x="1512" y="716"/>
                  </a:lnTo>
                  <a:lnTo>
                    <a:pt x="1494" y="704"/>
                  </a:lnTo>
                  <a:lnTo>
                    <a:pt x="1480" y="721"/>
                  </a:lnTo>
                  <a:lnTo>
                    <a:pt x="1464" y="734"/>
                  </a:lnTo>
                  <a:lnTo>
                    <a:pt x="1445" y="745"/>
                  </a:lnTo>
                  <a:lnTo>
                    <a:pt x="1424" y="751"/>
                  </a:lnTo>
                  <a:lnTo>
                    <a:pt x="1401" y="753"/>
                  </a:lnTo>
                  <a:lnTo>
                    <a:pt x="1379" y="751"/>
                  </a:lnTo>
                  <a:lnTo>
                    <a:pt x="1358" y="744"/>
                  </a:lnTo>
                  <a:lnTo>
                    <a:pt x="1338" y="733"/>
                  </a:lnTo>
                  <a:lnTo>
                    <a:pt x="1325" y="753"/>
                  </a:lnTo>
                  <a:lnTo>
                    <a:pt x="1308" y="771"/>
                  </a:lnTo>
                  <a:lnTo>
                    <a:pt x="1287" y="783"/>
                  </a:lnTo>
                  <a:lnTo>
                    <a:pt x="1264" y="791"/>
                  </a:lnTo>
                  <a:lnTo>
                    <a:pt x="1239" y="795"/>
                  </a:lnTo>
                  <a:lnTo>
                    <a:pt x="1215" y="791"/>
                  </a:lnTo>
                  <a:lnTo>
                    <a:pt x="1192" y="783"/>
                  </a:lnTo>
                  <a:lnTo>
                    <a:pt x="1193" y="785"/>
                  </a:lnTo>
                  <a:lnTo>
                    <a:pt x="1194" y="787"/>
                  </a:lnTo>
                  <a:lnTo>
                    <a:pt x="1209" y="808"/>
                  </a:lnTo>
                  <a:lnTo>
                    <a:pt x="1219" y="825"/>
                  </a:lnTo>
                  <a:lnTo>
                    <a:pt x="1219" y="825"/>
                  </a:lnTo>
                  <a:lnTo>
                    <a:pt x="1219" y="826"/>
                  </a:lnTo>
                  <a:lnTo>
                    <a:pt x="1236" y="857"/>
                  </a:lnTo>
                  <a:lnTo>
                    <a:pt x="1249" y="889"/>
                  </a:lnTo>
                  <a:lnTo>
                    <a:pt x="1256" y="921"/>
                  </a:lnTo>
                  <a:lnTo>
                    <a:pt x="1259" y="954"/>
                  </a:lnTo>
                  <a:lnTo>
                    <a:pt x="1259" y="959"/>
                  </a:lnTo>
                  <a:lnTo>
                    <a:pt x="1258" y="965"/>
                  </a:lnTo>
                  <a:lnTo>
                    <a:pt x="1257" y="987"/>
                  </a:lnTo>
                  <a:lnTo>
                    <a:pt x="1252" y="1019"/>
                  </a:lnTo>
                  <a:lnTo>
                    <a:pt x="1241" y="1050"/>
                  </a:lnTo>
                  <a:lnTo>
                    <a:pt x="1241" y="1050"/>
                  </a:lnTo>
                  <a:lnTo>
                    <a:pt x="1241" y="1051"/>
                  </a:lnTo>
                  <a:lnTo>
                    <a:pt x="1235" y="1065"/>
                  </a:lnTo>
                  <a:lnTo>
                    <a:pt x="1228" y="1078"/>
                  </a:lnTo>
                  <a:lnTo>
                    <a:pt x="1226" y="1080"/>
                  </a:lnTo>
                  <a:lnTo>
                    <a:pt x="1226" y="1083"/>
                  </a:lnTo>
                  <a:lnTo>
                    <a:pt x="1206" y="1113"/>
                  </a:lnTo>
                  <a:lnTo>
                    <a:pt x="1182" y="1140"/>
                  </a:lnTo>
                  <a:lnTo>
                    <a:pt x="1155" y="1164"/>
                  </a:lnTo>
                  <a:lnTo>
                    <a:pt x="1125" y="1184"/>
                  </a:lnTo>
                  <a:lnTo>
                    <a:pt x="1094" y="1200"/>
                  </a:lnTo>
                  <a:lnTo>
                    <a:pt x="1060" y="1213"/>
                  </a:lnTo>
                  <a:lnTo>
                    <a:pt x="1026" y="1220"/>
                  </a:lnTo>
                  <a:lnTo>
                    <a:pt x="991" y="1223"/>
                  </a:lnTo>
                  <a:lnTo>
                    <a:pt x="989" y="1223"/>
                  </a:lnTo>
                  <a:lnTo>
                    <a:pt x="987" y="1223"/>
                  </a:lnTo>
                  <a:lnTo>
                    <a:pt x="949" y="1220"/>
                  </a:lnTo>
                  <a:lnTo>
                    <a:pt x="911" y="1212"/>
                  </a:lnTo>
                  <a:lnTo>
                    <a:pt x="876" y="1197"/>
                  </a:lnTo>
                  <a:lnTo>
                    <a:pt x="843" y="1178"/>
                  </a:lnTo>
                  <a:lnTo>
                    <a:pt x="811" y="1152"/>
                  </a:lnTo>
                  <a:lnTo>
                    <a:pt x="808" y="1149"/>
                  </a:lnTo>
                  <a:lnTo>
                    <a:pt x="804" y="1145"/>
                  </a:lnTo>
                  <a:lnTo>
                    <a:pt x="803" y="1145"/>
                  </a:lnTo>
                  <a:lnTo>
                    <a:pt x="803" y="1145"/>
                  </a:lnTo>
                  <a:lnTo>
                    <a:pt x="784" y="1125"/>
                  </a:lnTo>
                  <a:lnTo>
                    <a:pt x="766" y="1104"/>
                  </a:lnTo>
                  <a:lnTo>
                    <a:pt x="748" y="1122"/>
                  </a:lnTo>
                  <a:lnTo>
                    <a:pt x="728" y="1136"/>
                  </a:lnTo>
                  <a:lnTo>
                    <a:pt x="705" y="1144"/>
                  </a:lnTo>
                  <a:lnTo>
                    <a:pt x="681" y="1147"/>
                  </a:lnTo>
                  <a:lnTo>
                    <a:pt x="682" y="1171"/>
                  </a:lnTo>
                  <a:lnTo>
                    <a:pt x="677" y="1195"/>
                  </a:lnTo>
                  <a:lnTo>
                    <a:pt x="669" y="1218"/>
                  </a:lnTo>
                  <a:lnTo>
                    <a:pt x="657" y="1235"/>
                  </a:lnTo>
                  <a:lnTo>
                    <a:pt x="643" y="1250"/>
                  </a:lnTo>
                  <a:lnTo>
                    <a:pt x="626" y="1261"/>
                  </a:lnTo>
                  <a:lnTo>
                    <a:pt x="607" y="1269"/>
                  </a:lnTo>
                  <a:lnTo>
                    <a:pt x="587" y="1275"/>
                  </a:lnTo>
                  <a:lnTo>
                    <a:pt x="592" y="1301"/>
                  </a:lnTo>
                  <a:lnTo>
                    <a:pt x="590" y="1327"/>
                  </a:lnTo>
                  <a:lnTo>
                    <a:pt x="582" y="1353"/>
                  </a:lnTo>
                  <a:lnTo>
                    <a:pt x="569" y="1374"/>
                  </a:lnTo>
                  <a:lnTo>
                    <a:pt x="552" y="1390"/>
                  </a:lnTo>
                  <a:lnTo>
                    <a:pt x="533" y="1404"/>
                  </a:lnTo>
                  <a:lnTo>
                    <a:pt x="511" y="1412"/>
                  </a:lnTo>
                  <a:lnTo>
                    <a:pt x="519" y="1436"/>
                  </a:lnTo>
                  <a:lnTo>
                    <a:pt x="521" y="1460"/>
                  </a:lnTo>
                  <a:lnTo>
                    <a:pt x="516" y="1485"/>
                  </a:lnTo>
                  <a:lnTo>
                    <a:pt x="2787" y="1485"/>
                  </a:lnTo>
                  <a:lnTo>
                    <a:pt x="2783" y="1460"/>
                  </a:lnTo>
                  <a:lnTo>
                    <a:pt x="2785" y="1436"/>
                  </a:lnTo>
                  <a:lnTo>
                    <a:pt x="2794" y="1412"/>
                  </a:lnTo>
                  <a:lnTo>
                    <a:pt x="2772" y="1403"/>
                  </a:lnTo>
                  <a:lnTo>
                    <a:pt x="2752" y="1390"/>
                  </a:lnTo>
                  <a:lnTo>
                    <a:pt x="2735" y="1373"/>
                  </a:lnTo>
                  <a:lnTo>
                    <a:pt x="2722" y="1353"/>
                  </a:lnTo>
                  <a:lnTo>
                    <a:pt x="2714" y="1327"/>
                  </a:lnTo>
                  <a:lnTo>
                    <a:pt x="2712" y="1301"/>
                  </a:lnTo>
                  <a:lnTo>
                    <a:pt x="2717" y="1275"/>
                  </a:lnTo>
                  <a:lnTo>
                    <a:pt x="2697" y="1269"/>
                  </a:lnTo>
                  <a:lnTo>
                    <a:pt x="2678" y="1262"/>
                  </a:lnTo>
                  <a:lnTo>
                    <a:pt x="2661" y="1251"/>
                  </a:lnTo>
                  <a:lnTo>
                    <a:pt x="2647" y="1236"/>
                  </a:lnTo>
                  <a:lnTo>
                    <a:pt x="2636" y="1218"/>
                  </a:lnTo>
                  <a:lnTo>
                    <a:pt x="2626" y="1195"/>
                  </a:lnTo>
                  <a:lnTo>
                    <a:pt x="2622" y="1171"/>
                  </a:lnTo>
                  <a:lnTo>
                    <a:pt x="2624" y="1147"/>
                  </a:lnTo>
                  <a:lnTo>
                    <a:pt x="2619" y="1147"/>
                  </a:lnTo>
                  <a:lnTo>
                    <a:pt x="2615" y="1146"/>
                  </a:lnTo>
                  <a:lnTo>
                    <a:pt x="2446" y="1377"/>
                  </a:lnTo>
                  <a:lnTo>
                    <a:pt x="2435" y="1388"/>
                  </a:lnTo>
                  <a:lnTo>
                    <a:pt x="2421" y="1397"/>
                  </a:lnTo>
                  <a:lnTo>
                    <a:pt x="2408" y="1402"/>
                  </a:lnTo>
                  <a:lnTo>
                    <a:pt x="2392" y="1403"/>
                  </a:lnTo>
                  <a:lnTo>
                    <a:pt x="2378" y="1402"/>
                  </a:lnTo>
                  <a:lnTo>
                    <a:pt x="2366" y="1398"/>
                  </a:lnTo>
                  <a:lnTo>
                    <a:pt x="2353" y="1390"/>
                  </a:lnTo>
                  <a:lnTo>
                    <a:pt x="2340" y="1379"/>
                  </a:lnTo>
                  <a:lnTo>
                    <a:pt x="2332" y="1364"/>
                  </a:lnTo>
                  <a:lnTo>
                    <a:pt x="2327" y="1348"/>
                  </a:lnTo>
                  <a:lnTo>
                    <a:pt x="2327" y="1331"/>
                  </a:lnTo>
                  <a:lnTo>
                    <a:pt x="2330" y="1314"/>
                  </a:lnTo>
                  <a:lnTo>
                    <a:pt x="2339" y="1300"/>
                  </a:lnTo>
                  <a:lnTo>
                    <a:pt x="2518" y="1055"/>
                  </a:lnTo>
                  <a:lnTo>
                    <a:pt x="2516" y="1044"/>
                  </a:lnTo>
                  <a:lnTo>
                    <a:pt x="2515" y="1033"/>
                  </a:lnTo>
                  <a:lnTo>
                    <a:pt x="2489" y="1033"/>
                  </a:lnTo>
                  <a:lnTo>
                    <a:pt x="2462" y="1025"/>
                  </a:lnTo>
                  <a:lnTo>
                    <a:pt x="2439" y="1012"/>
                  </a:lnTo>
                  <a:lnTo>
                    <a:pt x="2336" y="1301"/>
                  </a:lnTo>
                  <a:lnTo>
                    <a:pt x="2329" y="1315"/>
                  </a:lnTo>
                  <a:lnTo>
                    <a:pt x="2318" y="1328"/>
                  </a:lnTo>
                  <a:lnTo>
                    <a:pt x="2306" y="1337"/>
                  </a:lnTo>
                  <a:lnTo>
                    <a:pt x="2290" y="1342"/>
                  </a:lnTo>
                  <a:lnTo>
                    <a:pt x="2274" y="1344"/>
                  </a:lnTo>
                  <a:lnTo>
                    <a:pt x="2264" y="1343"/>
                  </a:lnTo>
                  <a:lnTo>
                    <a:pt x="2252" y="1340"/>
                  </a:lnTo>
                  <a:lnTo>
                    <a:pt x="2236" y="1333"/>
                  </a:lnTo>
                  <a:lnTo>
                    <a:pt x="2224" y="1322"/>
                  </a:lnTo>
                  <a:lnTo>
                    <a:pt x="2214" y="1307"/>
                  </a:lnTo>
                  <a:lnTo>
                    <a:pt x="2209" y="1291"/>
                  </a:lnTo>
                  <a:lnTo>
                    <a:pt x="2208" y="1275"/>
                  </a:lnTo>
                  <a:lnTo>
                    <a:pt x="2212" y="1257"/>
                  </a:lnTo>
                  <a:lnTo>
                    <a:pt x="2329" y="928"/>
                  </a:lnTo>
                  <a:lnTo>
                    <a:pt x="2311" y="920"/>
                  </a:lnTo>
                  <a:lnTo>
                    <a:pt x="2295" y="908"/>
                  </a:lnTo>
                  <a:lnTo>
                    <a:pt x="2283" y="895"/>
                  </a:lnTo>
                  <a:lnTo>
                    <a:pt x="2272" y="880"/>
                  </a:lnTo>
                  <a:lnTo>
                    <a:pt x="2265" y="865"/>
                  </a:lnTo>
                  <a:lnTo>
                    <a:pt x="2259" y="848"/>
                  </a:lnTo>
                  <a:lnTo>
                    <a:pt x="2238" y="854"/>
                  </a:lnTo>
                  <a:lnTo>
                    <a:pt x="2217" y="855"/>
                  </a:lnTo>
                  <a:lnTo>
                    <a:pt x="2195" y="852"/>
                  </a:lnTo>
                  <a:lnTo>
                    <a:pt x="2175" y="845"/>
                  </a:lnTo>
                  <a:lnTo>
                    <a:pt x="2156" y="834"/>
                  </a:lnTo>
                  <a:lnTo>
                    <a:pt x="2139" y="820"/>
                  </a:lnTo>
                  <a:lnTo>
                    <a:pt x="2126" y="802"/>
                  </a:lnTo>
                  <a:lnTo>
                    <a:pt x="2116" y="781"/>
                  </a:lnTo>
                  <a:lnTo>
                    <a:pt x="2091" y="790"/>
                  </a:lnTo>
                  <a:lnTo>
                    <a:pt x="2065" y="795"/>
                  </a:lnTo>
                  <a:lnTo>
                    <a:pt x="2040" y="791"/>
                  </a:lnTo>
                  <a:lnTo>
                    <a:pt x="2016" y="783"/>
                  </a:lnTo>
                  <a:lnTo>
                    <a:pt x="1996" y="771"/>
                  </a:lnTo>
                  <a:lnTo>
                    <a:pt x="1979" y="753"/>
                  </a:lnTo>
                  <a:lnTo>
                    <a:pt x="1966" y="733"/>
                  </a:lnTo>
                  <a:lnTo>
                    <a:pt x="1946" y="744"/>
                  </a:lnTo>
                  <a:lnTo>
                    <a:pt x="1925" y="751"/>
                  </a:lnTo>
                  <a:lnTo>
                    <a:pt x="1903" y="753"/>
                  </a:lnTo>
                  <a:lnTo>
                    <a:pt x="1880" y="751"/>
                  </a:lnTo>
                  <a:lnTo>
                    <a:pt x="1860" y="745"/>
                  </a:lnTo>
                  <a:lnTo>
                    <a:pt x="1841" y="734"/>
                  </a:lnTo>
                  <a:lnTo>
                    <a:pt x="1824" y="721"/>
                  </a:lnTo>
                  <a:lnTo>
                    <a:pt x="1810" y="704"/>
                  </a:lnTo>
                  <a:lnTo>
                    <a:pt x="1792" y="716"/>
                  </a:lnTo>
                  <a:lnTo>
                    <a:pt x="1772" y="725"/>
                  </a:lnTo>
                  <a:lnTo>
                    <a:pt x="1751" y="729"/>
                  </a:lnTo>
                  <a:lnTo>
                    <a:pt x="1729" y="730"/>
                  </a:lnTo>
                  <a:lnTo>
                    <a:pt x="1707" y="727"/>
                  </a:lnTo>
                  <a:lnTo>
                    <a:pt x="1686" y="720"/>
                  </a:lnTo>
                  <a:lnTo>
                    <a:pt x="1668" y="708"/>
                  </a:lnTo>
                  <a:lnTo>
                    <a:pt x="1651" y="693"/>
                  </a:lnTo>
                  <a:close/>
                  <a:moveTo>
                    <a:pt x="2709" y="0"/>
                  </a:moveTo>
                  <a:lnTo>
                    <a:pt x="2726" y="3"/>
                  </a:lnTo>
                  <a:lnTo>
                    <a:pt x="2742" y="11"/>
                  </a:lnTo>
                  <a:lnTo>
                    <a:pt x="2755" y="23"/>
                  </a:lnTo>
                  <a:lnTo>
                    <a:pt x="2764" y="36"/>
                  </a:lnTo>
                  <a:lnTo>
                    <a:pt x="2770" y="52"/>
                  </a:lnTo>
                  <a:lnTo>
                    <a:pt x="2771" y="70"/>
                  </a:lnTo>
                  <a:lnTo>
                    <a:pt x="2766" y="86"/>
                  </a:lnTo>
                  <a:lnTo>
                    <a:pt x="2504" y="827"/>
                  </a:lnTo>
                  <a:lnTo>
                    <a:pt x="2508" y="830"/>
                  </a:lnTo>
                  <a:lnTo>
                    <a:pt x="2510" y="833"/>
                  </a:lnTo>
                  <a:lnTo>
                    <a:pt x="2520" y="851"/>
                  </a:lnTo>
                  <a:lnTo>
                    <a:pt x="2528" y="871"/>
                  </a:lnTo>
                  <a:lnTo>
                    <a:pt x="2531" y="892"/>
                  </a:lnTo>
                  <a:lnTo>
                    <a:pt x="2554" y="891"/>
                  </a:lnTo>
                  <a:lnTo>
                    <a:pt x="2577" y="896"/>
                  </a:lnTo>
                  <a:lnTo>
                    <a:pt x="2599" y="904"/>
                  </a:lnTo>
                  <a:lnTo>
                    <a:pt x="2619" y="918"/>
                  </a:lnTo>
                  <a:lnTo>
                    <a:pt x="3239" y="75"/>
                  </a:lnTo>
                  <a:lnTo>
                    <a:pt x="3251" y="62"/>
                  </a:lnTo>
                  <a:lnTo>
                    <a:pt x="3266" y="53"/>
                  </a:lnTo>
                  <a:lnTo>
                    <a:pt x="3282" y="49"/>
                  </a:lnTo>
                  <a:lnTo>
                    <a:pt x="3299" y="48"/>
                  </a:lnTo>
                  <a:lnTo>
                    <a:pt x="3315" y="52"/>
                  </a:lnTo>
                  <a:lnTo>
                    <a:pt x="3331" y="60"/>
                  </a:lnTo>
                  <a:lnTo>
                    <a:pt x="3344" y="73"/>
                  </a:lnTo>
                  <a:lnTo>
                    <a:pt x="3352" y="87"/>
                  </a:lnTo>
                  <a:lnTo>
                    <a:pt x="3357" y="103"/>
                  </a:lnTo>
                  <a:lnTo>
                    <a:pt x="3357" y="120"/>
                  </a:lnTo>
                  <a:lnTo>
                    <a:pt x="3354" y="136"/>
                  </a:lnTo>
                  <a:lnTo>
                    <a:pt x="3345" y="152"/>
                  </a:lnTo>
                  <a:lnTo>
                    <a:pt x="2706" y="1021"/>
                  </a:lnTo>
                  <a:lnTo>
                    <a:pt x="2725" y="1034"/>
                  </a:lnTo>
                  <a:lnTo>
                    <a:pt x="2742" y="1048"/>
                  </a:lnTo>
                  <a:lnTo>
                    <a:pt x="2756" y="1067"/>
                  </a:lnTo>
                  <a:lnTo>
                    <a:pt x="2765" y="1091"/>
                  </a:lnTo>
                  <a:lnTo>
                    <a:pt x="2770" y="1116"/>
                  </a:lnTo>
                  <a:lnTo>
                    <a:pt x="2766" y="1142"/>
                  </a:lnTo>
                  <a:lnTo>
                    <a:pt x="2788" y="1146"/>
                  </a:lnTo>
                  <a:lnTo>
                    <a:pt x="2809" y="1156"/>
                  </a:lnTo>
                  <a:lnTo>
                    <a:pt x="2827" y="1168"/>
                  </a:lnTo>
                  <a:lnTo>
                    <a:pt x="2843" y="1185"/>
                  </a:lnTo>
                  <a:lnTo>
                    <a:pt x="2855" y="1205"/>
                  </a:lnTo>
                  <a:lnTo>
                    <a:pt x="2862" y="1226"/>
                  </a:lnTo>
                  <a:lnTo>
                    <a:pt x="2865" y="1245"/>
                  </a:lnTo>
                  <a:lnTo>
                    <a:pt x="2864" y="1266"/>
                  </a:lnTo>
                  <a:lnTo>
                    <a:pt x="2859" y="1287"/>
                  </a:lnTo>
                  <a:lnTo>
                    <a:pt x="2879" y="1293"/>
                  </a:lnTo>
                  <a:lnTo>
                    <a:pt x="2898" y="1304"/>
                  </a:lnTo>
                  <a:lnTo>
                    <a:pt x="2914" y="1317"/>
                  </a:lnTo>
                  <a:lnTo>
                    <a:pt x="2927" y="1334"/>
                  </a:lnTo>
                  <a:lnTo>
                    <a:pt x="2937" y="1354"/>
                  </a:lnTo>
                  <a:lnTo>
                    <a:pt x="2943" y="1376"/>
                  </a:lnTo>
                  <a:lnTo>
                    <a:pt x="2944" y="1399"/>
                  </a:lnTo>
                  <a:lnTo>
                    <a:pt x="2941" y="1421"/>
                  </a:lnTo>
                  <a:lnTo>
                    <a:pt x="2933" y="1441"/>
                  </a:lnTo>
                  <a:lnTo>
                    <a:pt x="2949" y="1450"/>
                  </a:lnTo>
                  <a:lnTo>
                    <a:pt x="2964" y="1460"/>
                  </a:lnTo>
                  <a:lnTo>
                    <a:pt x="2978" y="1473"/>
                  </a:lnTo>
                  <a:lnTo>
                    <a:pt x="2981" y="1477"/>
                  </a:lnTo>
                  <a:lnTo>
                    <a:pt x="2984" y="1481"/>
                  </a:lnTo>
                  <a:lnTo>
                    <a:pt x="2986" y="1486"/>
                  </a:lnTo>
                  <a:lnTo>
                    <a:pt x="3142" y="1486"/>
                  </a:lnTo>
                  <a:lnTo>
                    <a:pt x="3167" y="1488"/>
                  </a:lnTo>
                  <a:lnTo>
                    <a:pt x="3192" y="1494"/>
                  </a:lnTo>
                  <a:lnTo>
                    <a:pt x="3215" y="1504"/>
                  </a:lnTo>
                  <a:lnTo>
                    <a:pt x="3238" y="1518"/>
                  </a:lnTo>
                  <a:lnTo>
                    <a:pt x="3257" y="1535"/>
                  </a:lnTo>
                  <a:lnTo>
                    <a:pt x="3272" y="1555"/>
                  </a:lnTo>
                  <a:lnTo>
                    <a:pt x="3285" y="1578"/>
                  </a:lnTo>
                  <a:lnTo>
                    <a:pt x="3293" y="1602"/>
                  </a:lnTo>
                  <a:lnTo>
                    <a:pt x="3299" y="1627"/>
                  </a:lnTo>
                  <a:lnTo>
                    <a:pt x="3299" y="1653"/>
                  </a:lnTo>
                  <a:lnTo>
                    <a:pt x="3291" y="1733"/>
                  </a:lnTo>
                  <a:lnTo>
                    <a:pt x="3279" y="1810"/>
                  </a:lnTo>
                  <a:lnTo>
                    <a:pt x="3262" y="1882"/>
                  </a:lnTo>
                  <a:lnTo>
                    <a:pt x="3242" y="1952"/>
                  </a:lnTo>
                  <a:lnTo>
                    <a:pt x="3217" y="2017"/>
                  </a:lnTo>
                  <a:lnTo>
                    <a:pt x="3188" y="2081"/>
                  </a:lnTo>
                  <a:lnTo>
                    <a:pt x="3156" y="2141"/>
                  </a:lnTo>
                  <a:lnTo>
                    <a:pt x="3120" y="2198"/>
                  </a:lnTo>
                  <a:lnTo>
                    <a:pt x="3080" y="2253"/>
                  </a:lnTo>
                  <a:lnTo>
                    <a:pt x="3036" y="2305"/>
                  </a:lnTo>
                  <a:lnTo>
                    <a:pt x="2989" y="2355"/>
                  </a:lnTo>
                  <a:lnTo>
                    <a:pt x="2939" y="2403"/>
                  </a:lnTo>
                  <a:lnTo>
                    <a:pt x="2885" y="2450"/>
                  </a:lnTo>
                  <a:lnTo>
                    <a:pt x="2828" y="2494"/>
                  </a:lnTo>
                  <a:lnTo>
                    <a:pt x="2768" y="2537"/>
                  </a:lnTo>
                  <a:lnTo>
                    <a:pt x="2705" y="2579"/>
                  </a:lnTo>
                  <a:lnTo>
                    <a:pt x="2640" y="2619"/>
                  </a:lnTo>
                  <a:lnTo>
                    <a:pt x="2572" y="2658"/>
                  </a:lnTo>
                  <a:lnTo>
                    <a:pt x="2501" y="2697"/>
                  </a:lnTo>
                  <a:lnTo>
                    <a:pt x="2428" y="2734"/>
                  </a:lnTo>
                  <a:lnTo>
                    <a:pt x="2352" y="2771"/>
                  </a:lnTo>
                  <a:lnTo>
                    <a:pt x="2316" y="2789"/>
                  </a:lnTo>
                  <a:lnTo>
                    <a:pt x="2285" y="2813"/>
                  </a:lnTo>
                  <a:lnTo>
                    <a:pt x="2256" y="2841"/>
                  </a:lnTo>
                  <a:lnTo>
                    <a:pt x="2231" y="2871"/>
                  </a:lnTo>
                  <a:lnTo>
                    <a:pt x="2211" y="2904"/>
                  </a:lnTo>
                  <a:lnTo>
                    <a:pt x="2200" y="2929"/>
                  </a:lnTo>
                  <a:lnTo>
                    <a:pt x="2194" y="2956"/>
                  </a:lnTo>
                  <a:lnTo>
                    <a:pt x="2192" y="2984"/>
                  </a:lnTo>
                  <a:lnTo>
                    <a:pt x="2193" y="3012"/>
                  </a:lnTo>
                  <a:lnTo>
                    <a:pt x="2199" y="3040"/>
                  </a:lnTo>
                  <a:lnTo>
                    <a:pt x="2209" y="3068"/>
                  </a:lnTo>
                  <a:lnTo>
                    <a:pt x="2224" y="3094"/>
                  </a:lnTo>
                  <a:lnTo>
                    <a:pt x="2235" y="3119"/>
                  </a:lnTo>
                  <a:lnTo>
                    <a:pt x="2243" y="3144"/>
                  </a:lnTo>
                  <a:lnTo>
                    <a:pt x="2246" y="3170"/>
                  </a:lnTo>
                  <a:lnTo>
                    <a:pt x="2244" y="3196"/>
                  </a:lnTo>
                  <a:lnTo>
                    <a:pt x="2237" y="3221"/>
                  </a:lnTo>
                  <a:lnTo>
                    <a:pt x="2226" y="3246"/>
                  </a:lnTo>
                  <a:lnTo>
                    <a:pt x="2211" y="3268"/>
                  </a:lnTo>
                  <a:lnTo>
                    <a:pt x="2192" y="3287"/>
                  </a:lnTo>
                  <a:lnTo>
                    <a:pt x="2171" y="3302"/>
                  </a:lnTo>
                  <a:lnTo>
                    <a:pt x="2148" y="3313"/>
                  </a:lnTo>
                  <a:lnTo>
                    <a:pt x="2122" y="3319"/>
                  </a:lnTo>
                  <a:lnTo>
                    <a:pt x="2095" y="3322"/>
                  </a:lnTo>
                  <a:lnTo>
                    <a:pt x="1203" y="3322"/>
                  </a:lnTo>
                  <a:lnTo>
                    <a:pt x="1176" y="3319"/>
                  </a:lnTo>
                  <a:lnTo>
                    <a:pt x="1151" y="3313"/>
                  </a:lnTo>
                  <a:lnTo>
                    <a:pt x="1128" y="3302"/>
                  </a:lnTo>
                  <a:lnTo>
                    <a:pt x="1107" y="3287"/>
                  </a:lnTo>
                  <a:lnTo>
                    <a:pt x="1088" y="3268"/>
                  </a:lnTo>
                  <a:lnTo>
                    <a:pt x="1072" y="3246"/>
                  </a:lnTo>
                  <a:lnTo>
                    <a:pt x="1061" y="3221"/>
                  </a:lnTo>
                  <a:lnTo>
                    <a:pt x="1055" y="3196"/>
                  </a:lnTo>
                  <a:lnTo>
                    <a:pt x="1053" y="3170"/>
                  </a:lnTo>
                  <a:lnTo>
                    <a:pt x="1055" y="3145"/>
                  </a:lnTo>
                  <a:lnTo>
                    <a:pt x="1062" y="3120"/>
                  </a:lnTo>
                  <a:lnTo>
                    <a:pt x="1075" y="3096"/>
                  </a:lnTo>
                  <a:lnTo>
                    <a:pt x="1089" y="3069"/>
                  </a:lnTo>
                  <a:lnTo>
                    <a:pt x="1099" y="3041"/>
                  </a:lnTo>
                  <a:lnTo>
                    <a:pt x="1104" y="3012"/>
                  </a:lnTo>
                  <a:lnTo>
                    <a:pt x="1107" y="2984"/>
                  </a:lnTo>
                  <a:lnTo>
                    <a:pt x="1104" y="2956"/>
                  </a:lnTo>
                  <a:lnTo>
                    <a:pt x="1098" y="2929"/>
                  </a:lnTo>
                  <a:lnTo>
                    <a:pt x="1088" y="2904"/>
                  </a:lnTo>
                  <a:lnTo>
                    <a:pt x="1067" y="2871"/>
                  </a:lnTo>
                  <a:lnTo>
                    <a:pt x="1042" y="2841"/>
                  </a:lnTo>
                  <a:lnTo>
                    <a:pt x="1014" y="2813"/>
                  </a:lnTo>
                  <a:lnTo>
                    <a:pt x="981" y="2789"/>
                  </a:lnTo>
                  <a:lnTo>
                    <a:pt x="947" y="2771"/>
                  </a:lnTo>
                  <a:lnTo>
                    <a:pt x="871" y="2734"/>
                  </a:lnTo>
                  <a:lnTo>
                    <a:pt x="797" y="2697"/>
                  </a:lnTo>
                  <a:lnTo>
                    <a:pt x="727" y="2658"/>
                  </a:lnTo>
                  <a:lnTo>
                    <a:pt x="658" y="2619"/>
                  </a:lnTo>
                  <a:lnTo>
                    <a:pt x="592" y="2579"/>
                  </a:lnTo>
                  <a:lnTo>
                    <a:pt x="530" y="2537"/>
                  </a:lnTo>
                  <a:lnTo>
                    <a:pt x="470" y="2494"/>
                  </a:lnTo>
                  <a:lnTo>
                    <a:pt x="413" y="2450"/>
                  </a:lnTo>
                  <a:lnTo>
                    <a:pt x="360" y="2403"/>
                  </a:lnTo>
                  <a:lnTo>
                    <a:pt x="309" y="2355"/>
                  </a:lnTo>
                  <a:lnTo>
                    <a:pt x="262" y="2305"/>
                  </a:lnTo>
                  <a:lnTo>
                    <a:pt x="219" y="2253"/>
                  </a:lnTo>
                  <a:lnTo>
                    <a:pt x="179" y="2198"/>
                  </a:lnTo>
                  <a:lnTo>
                    <a:pt x="142" y="2141"/>
                  </a:lnTo>
                  <a:lnTo>
                    <a:pt x="110" y="2081"/>
                  </a:lnTo>
                  <a:lnTo>
                    <a:pt x="81" y="2017"/>
                  </a:lnTo>
                  <a:lnTo>
                    <a:pt x="57" y="1952"/>
                  </a:lnTo>
                  <a:lnTo>
                    <a:pt x="36" y="1882"/>
                  </a:lnTo>
                  <a:lnTo>
                    <a:pt x="20" y="1810"/>
                  </a:lnTo>
                  <a:lnTo>
                    <a:pt x="7" y="1733"/>
                  </a:lnTo>
                  <a:lnTo>
                    <a:pt x="0" y="1653"/>
                  </a:lnTo>
                  <a:lnTo>
                    <a:pt x="0" y="1627"/>
                  </a:lnTo>
                  <a:lnTo>
                    <a:pt x="4" y="1602"/>
                  </a:lnTo>
                  <a:lnTo>
                    <a:pt x="14" y="1578"/>
                  </a:lnTo>
                  <a:lnTo>
                    <a:pt x="26" y="1555"/>
                  </a:lnTo>
                  <a:lnTo>
                    <a:pt x="42" y="1535"/>
                  </a:lnTo>
                  <a:lnTo>
                    <a:pt x="61" y="1518"/>
                  </a:lnTo>
                  <a:lnTo>
                    <a:pt x="82" y="1504"/>
                  </a:lnTo>
                  <a:lnTo>
                    <a:pt x="106" y="1494"/>
                  </a:lnTo>
                  <a:lnTo>
                    <a:pt x="130" y="1488"/>
                  </a:lnTo>
                  <a:lnTo>
                    <a:pt x="156" y="1486"/>
                  </a:lnTo>
                  <a:lnTo>
                    <a:pt x="318" y="1486"/>
                  </a:lnTo>
                  <a:lnTo>
                    <a:pt x="320" y="1481"/>
                  </a:lnTo>
                  <a:lnTo>
                    <a:pt x="323" y="1477"/>
                  </a:lnTo>
                  <a:lnTo>
                    <a:pt x="326" y="1473"/>
                  </a:lnTo>
                  <a:lnTo>
                    <a:pt x="340" y="1460"/>
                  </a:lnTo>
                  <a:lnTo>
                    <a:pt x="354" y="1450"/>
                  </a:lnTo>
                  <a:lnTo>
                    <a:pt x="371" y="1441"/>
                  </a:lnTo>
                  <a:lnTo>
                    <a:pt x="363" y="1421"/>
                  </a:lnTo>
                  <a:lnTo>
                    <a:pt x="360" y="1399"/>
                  </a:lnTo>
                  <a:lnTo>
                    <a:pt x="361" y="1376"/>
                  </a:lnTo>
                  <a:lnTo>
                    <a:pt x="367" y="1354"/>
                  </a:lnTo>
                  <a:lnTo>
                    <a:pt x="377" y="1334"/>
                  </a:lnTo>
                  <a:lnTo>
                    <a:pt x="390" y="1317"/>
                  </a:lnTo>
                  <a:lnTo>
                    <a:pt x="406" y="1304"/>
                  </a:lnTo>
                  <a:lnTo>
                    <a:pt x="425" y="1293"/>
                  </a:lnTo>
                  <a:lnTo>
                    <a:pt x="445" y="1287"/>
                  </a:lnTo>
                  <a:lnTo>
                    <a:pt x="440" y="1266"/>
                  </a:lnTo>
                  <a:lnTo>
                    <a:pt x="439" y="1245"/>
                  </a:lnTo>
                  <a:lnTo>
                    <a:pt x="442" y="1226"/>
                  </a:lnTo>
                  <a:lnTo>
                    <a:pt x="449" y="1205"/>
                  </a:lnTo>
                  <a:lnTo>
                    <a:pt x="461" y="1185"/>
                  </a:lnTo>
                  <a:lnTo>
                    <a:pt x="476" y="1168"/>
                  </a:lnTo>
                  <a:lnTo>
                    <a:pt x="494" y="1156"/>
                  </a:lnTo>
                  <a:lnTo>
                    <a:pt x="515" y="1146"/>
                  </a:lnTo>
                  <a:lnTo>
                    <a:pt x="537" y="1142"/>
                  </a:lnTo>
                  <a:lnTo>
                    <a:pt x="535" y="1116"/>
                  </a:lnTo>
                  <a:lnTo>
                    <a:pt x="539" y="1091"/>
                  </a:lnTo>
                  <a:lnTo>
                    <a:pt x="548" y="1067"/>
                  </a:lnTo>
                  <a:lnTo>
                    <a:pt x="563" y="1047"/>
                  </a:lnTo>
                  <a:lnTo>
                    <a:pt x="580" y="1030"/>
                  </a:lnTo>
                  <a:lnTo>
                    <a:pt x="601" y="1019"/>
                  </a:lnTo>
                  <a:lnTo>
                    <a:pt x="624" y="1012"/>
                  </a:lnTo>
                  <a:lnTo>
                    <a:pt x="648" y="1010"/>
                  </a:lnTo>
                  <a:lnTo>
                    <a:pt x="648" y="988"/>
                  </a:lnTo>
                  <a:lnTo>
                    <a:pt x="653" y="966"/>
                  </a:lnTo>
                  <a:lnTo>
                    <a:pt x="663" y="946"/>
                  </a:lnTo>
                  <a:lnTo>
                    <a:pt x="669" y="937"/>
                  </a:lnTo>
                  <a:lnTo>
                    <a:pt x="676" y="928"/>
                  </a:lnTo>
                  <a:lnTo>
                    <a:pt x="667" y="885"/>
                  </a:lnTo>
                  <a:lnTo>
                    <a:pt x="661" y="843"/>
                  </a:lnTo>
                  <a:lnTo>
                    <a:pt x="657" y="801"/>
                  </a:lnTo>
                  <a:lnTo>
                    <a:pt x="657" y="760"/>
                  </a:lnTo>
                  <a:lnTo>
                    <a:pt x="660" y="721"/>
                  </a:lnTo>
                  <a:lnTo>
                    <a:pt x="664" y="683"/>
                  </a:lnTo>
                  <a:lnTo>
                    <a:pt x="669" y="648"/>
                  </a:lnTo>
                  <a:lnTo>
                    <a:pt x="675" y="614"/>
                  </a:lnTo>
                  <a:lnTo>
                    <a:pt x="683" y="585"/>
                  </a:lnTo>
                  <a:lnTo>
                    <a:pt x="690" y="558"/>
                  </a:lnTo>
                  <a:lnTo>
                    <a:pt x="696" y="534"/>
                  </a:lnTo>
                  <a:lnTo>
                    <a:pt x="703" y="515"/>
                  </a:lnTo>
                  <a:lnTo>
                    <a:pt x="708" y="499"/>
                  </a:lnTo>
                  <a:lnTo>
                    <a:pt x="712" y="490"/>
                  </a:lnTo>
                  <a:lnTo>
                    <a:pt x="714" y="485"/>
                  </a:lnTo>
                  <a:lnTo>
                    <a:pt x="738" y="428"/>
                  </a:lnTo>
                  <a:lnTo>
                    <a:pt x="795" y="447"/>
                  </a:lnTo>
                  <a:lnTo>
                    <a:pt x="844" y="466"/>
                  </a:lnTo>
                  <a:lnTo>
                    <a:pt x="890" y="491"/>
                  </a:lnTo>
                  <a:lnTo>
                    <a:pt x="935" y="520"/>
                  </a:lnTo>
                  <a:lnTo>
                    <a:pt x="978" y="553"/>
                  </a:lnTo>
                  <a:lnTo>
                    <a:pt x="1019" y="588"/>
                  </a:lnTo>
                  <a:lnTo>
                    <a:pt x="1057" y="626"/>
                  </a:lnTo>
                  <a:lnTo>
                    <a:pt x="1093" y="663"/>
                  </a:lnTo>
                  <a:lnTo>
                    <a:pt x="1113" y="649"/>
                  </a:lnTo>
                  <a:lnTo>
                    <a:pt x="1134" y="638"/>
                  </a:lnTo>
                  <a:lnTo>
                    <a:pt x="1157" y="633"/>
                  </a:lnTo>
                  <a:lnTo>
                    <a:pt x="1181" y="632"/>
                  </a:lnTo>
                  <a:lnTo>
                    <a:pt x="1204" y="636"/>
                  </a:lnTo>
                  <a:lnTo>
                    <a:pt x="1226" y="645"/>
                  </a:lnTo>
                  <a:lnTo>
                    <a:pt x="1239" y="624"/>
                  </a:lnTo>
                  <a:lnTo>
                    <a:pt x="1256" y="606"/>
                  </a:lnTo>
                  <a:lnTo>
                    <a:pt x="1277" y="592"/>
                  </a:lnTo>
                  <a:lnTo>
                    <a:pt x="1301" y="583"/>
                  </a:lnTo>
                  <a:lnTo>
                    <a:pt x="1327" y="581"/>
                  </a:lnTo>
                  <a:lnTo>
                    <a:pt x="1352" y="583"/>
                  </a:lnTo>
                  <a:lnTo>
                    <a:pt x="1374" y="590"/>
                  </a:lnTo>
                  <a:lnTo>
                    <a:pt x="1394" y="603"/>
                  </a:lnTo>
                  <a:lnTo>
                    <a:pt x="1407" y="585"/>
                  </a:lnTo>
                  <a:lnTo>
                    <a:pt x="1424" y="570"/>
                  </a:lnTo>
                  <a:lnTo>
                    <a:pt x="1443" y="559"/>
                  </a:lnTo>
                  <a:lnTo>
                    <a:pt x="1465" y="553"/>
                  </a:lnTo>
                  <a:lnTo>
                    <a:pt x="1488" y="549"/>
                  </a:lnTo>
                  <a:lnTo>
                    <a:pt x="1510" y="552"/>
                  </a:lnTo>
                  <a:lnTo>
                    <a:pt x="1530" y="558"/>
                  </a:lnTo>
                  <a:lnTo>
                    <a:pt x="1549" y="568"/>
                  </a:lnTo>
                  <a:lnTo>
                    <a:pt x="1565" y="581"/>
                  </a:lnTo>
                  <a:lnTo>
                    <a:pt x="1583" y="564"/>
                  </a:lnTo>
                  <a:lnTo>
                    <a:pt x="1603" y="550"/>
                  </a:lnTo>
                  <a:lnTo>
                    <a:pt x="1626" y="542"/>
                  </a:lnTo>
                  <a:lnTo>
                    <a:pt x="1651" y="540"/>
                  </a:lnTo>
                  <a:lnTo>
                    <a:pt x="1678" y="542"/>
                  </a:lnTo>
                  <a:lnTo>
                    <a:pt x="1701" y="550"/>
                  </a:lnTo>
                  <a:lnTo>
                    <a:pt x="1721" y="564"/>
                  </a:lnTo>
                  <a:lnTo>
                    <a:pt x="1739" y="581"/>
                  </a:lnTo>
                  <a:lnTo>
                    <a:pt x="1754" y="568"/>
                  </a:lnTo>
                  <a:lnTo>
                    <a:pt x="1773" y="558"/>
                  </a:lnTo>
                  <a:lnTo>
                    <a:pt x="1793" y="552"/>
                  </a:lnTo>
                  <a:lnTo>
                    <a:pt x="1815" y="549"/>
                  </a:lnTo>
                  <a:lnTo>
                    <a:pt x="1839" y="553"/>
                  </a:lnTo>
                  <a:lnTo>
                    <a:pt x="1861" y="559"/>
                  </a:lnTo>
                  <a:lnTo>
                    <a:pt x="1880" y="570"/>
                  </a:lnTo>
                  <a:lnTo>
                    <a:pt x="1896" y="585"/>
                  </a:lnTo>
                  <a:lnTo>
                    <a:pt x="1910" y="603"/>
                  </a:lnTo>
                  <a:lnTo>
                    <a:pt x="1930" y="590"/>
                  </a:lnTo>
                  <a:lnTo>
                    <a:pt x="1952" y="583"/>
                  </a:lnTo>
                  <a:lnTo>
                    <a:pt x="1976" y="581"/>
                  </a:lnTo>
                  <a:lnTo>
                    <a:pt x="2003" y="583"/>
                  </a:lnTo>
                  <a:lnTo>
                    <a:pt x="2027" y="592"/>
                  </a:lnTo>
                  <a:lnTo>
                    <a:pt x="2048" y="606"/>
                  </a:lnTo>
                  <a:lnTo>
                    <a:pt x="2065" y="624"/>
                  </a:lnTo>
                  <a:lnTo>
                    <a:pt x="2077" y="645"/>
                  </a:lnTo>
                  <a:lnTo>
                    <a:pt x="2096" y="637"/>
                  </a:lnTo>
                  <a:lnTo>
                    <a:pt x="2117" y="632"/>
                  </a:lnTo>
                  <a:lnTo>
                    <a:pt x="2138" y="632"/>
                  </a:lnTo>
                  <a:lnTo>
                    <a:pt x="2159" y="635"/>
                  </a:lnTo>
                  <a:lnTo>
                    <a:pt x="2179" y="641"/>
                  </a:lnTo>
                  <a:lnTo>
                    <a:pt x="2198" y="652"/>
                  </a:lnTo>
                  <a:lnTo>
                    <a:pt x="2214" y="665"/>
                  </a:lnTo>
                  <a:lnTo>
                    <a:pt x="2229" y="686"/>
                  </a:lnTo>
                  <a:lnTo>
                    <a:pt x="2238" y="708"/>
                  </a:lnTo>
                  <a:lnTo>
                    <a:pt x="2261" y="702"/>
                  </a:lnTo>
                  <a:lnTo>
                    <a:pt x="2285" y="701"/>
                  </a:lnTo>
                  <a:lnTo>
                    <a:pt x="2308" y="704"/>
                  </a:lnTo>
                  <a:lnTo>
                    <a:pt x="2330" y="711"/>
                  </a:lnTo>
                  <a:lnTo>
                    <a:pt x="2350" y="724"/>
                  </a:lnTo>
                  <a:lnTo>
                    <a:pt x="2368" y="740"/>
                  </a:lnTo>
                  <a:lnTo>
                    <a:pt x="2377" y="755"/>
                  </a:lnTo>
                  <a:lnTo>
                    <a:pt x="2383" y="771"/>
                  </a:lnTo>
                  <a:lnTo>
                    <a:pt x="2642" y="43"/>
                  </a:lnTo>
                  <a:lnTo>
                    <a:pt x="2650" y="28"/>
                  </a:lnTo>
                  <a:lnTo>
                    <a:pt x="2661" y="15"/>
                  </a:lnTo>
                  <a:lnTo>
                    <a:pt x="2676" y="6"/>
                  </a:lnTo>
                  <a:lnTo>
                    <a:pt x="2692" y="1"/>
                  </a:lnTo>
                  <a:lnTo>
                    <a:pt x="27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07"/>
            <p:cNvSpPr>
              <a:spLocks/>
            </p:cNvSpPr>
            <p:nvPr/>
          </p:nvSpPr>
          <p:spPr bwMode="auto">
            <a:xfrm>
              <a:off x="3679825" y="4397375"/>
              <a:ext cx="28575" cy="28575"/>
            </a:xfrm>
            <a:custGeom>
              <a:avLst/>
              <a:gdLst>
                <a:gd name="T0" fmla="*/ 132 w 199"/>
                <a:gd name="T1" fmla="*/ 0 h 196"/>
                <a:gd name="T2" fmla="*/ 149 w 199"/>
                <a:gd name="T3" fmla="*/ 2 h 196"/>
                <a:gd name="T4" fmla="*/ 165 w 199"/>
                <a:gd name="T5" fmla="*/ 8 h 196"/>
                <a:gd name="T6" fmla="*/ 179 w 199"/>
                <a:gd name="T7" fmla="*/ 19 h 196"/>
                <a:gd name="T8" fmla="*/ 189 w 199"/>
                <a:gd name="T9" fmla="*/ 32 h 196"/>
                <a:gd name="T10" fmla="*/ 196 w 199"/>
                <a:gd name="T11" fmla="*/ 49 h 196"/>
                <a:gd name="T12" fmla="*/ 199 w 199"/>
                <a:gd name="T13" fmla="*/ 66 h 196"/>
                <a:gd name="T14" fmla="*/ 196 w 199"/>
                <a:gd name="T15" fmla="*/ 82 h 196"/>
                <a:gd name="T16" fmla="*/ 189 w 199"/>
                <a:gd name="T17" fmla="*/ 98 h 196"/>
                <a:gd name="T18" fmla="*/ 179 w 199"/>
                <a:gd name="T19" fmla="*/ 111 h 196"/>
                <a:gd name="T20" fmla="*/ 113 w 199"/>
                <a:gd name="T21" fmla="*/ 177 h 196"/>
                <a:gd name="T22" fmla="*/ 99 w 199"/>
                <a:gd name="T23" fmla="*/ 188 h 196"/>
                <a:gd name="T24" fmla="*/ 83 w 199"/>
                <a:gd name="T25" fmla="*/ 194 h 196"/>
                <a:gd name="T26" fmla="*/ 66 w 199"/>
                <a:gd name="T27" fmla="*/ 196 h 196"/>
                <a:gd name="T28" fmla="*/ 49 w 199"/>
                <a:gd name="T29" fmla="*/ 194 h 196"/>
                <a:gd name="T30" fmla="*/ 33 w 199"/>
                <a:gd name="T31" fmla="*/ 188 h 196"/>
                <a:gd name="T32" fmla="*/ 20 w 199"/>
                <a:gd name="T33" fmla="*/ 177 h 196"/>
                <a:gd name="T34" fmla="*/ 8 w 199"/>
                <a:gd name="T35" fmla="*/ 164 h 196"/>
                <a:gd name="T36" fmla="*/ 2 w 199"/>
                <a:gd name="T37" fmla="*/ 147 h 196"/>
                <a:gd name="T38" fmla="*/ 0 w 199"/>
                <a:gd name="T39" fmla="*/ 130 h 196"/>
                <a:gd name="T40" fmla="*/ 2 w 199"/>
                <a:gd name="T41" fmla="*/ 114 h 196"/>
                <a:gd name="T42" fmla="*/ 8 w 199"/>
                <a:gd name="T43" fmla="*/ 98 h 196"/>
                <a:gd name="T44" fmla="*/ 20 w 199"/>
                <a:gd name="T45" fmla="*/ 84 h 196"/>
                <a:gd name="T46" fmla="*/ 85 w 199"/>
                <a:gd name="T47" fmla="*/ 19 h 196"/>
                <a:gd name="T48" fmla="*/ 100 w 199"/>
                <a:gd name="T49" fmla="*/ 8 h 196"/>
                <a:gd name="T50" fmla="*/ 115 w 199"/>
                <a:gd name="T51" fmla="*/ 2 h 196"/>
                <a:gd name="T52" fmla="*/ 132 w 199"/>
                <a:gd name="T53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9" h="196">
                  <a:moveTo>
                    <a:pt x="132" y="0"/>
                  </a:moveTo>
                  <a:lnTo>
                    <a:pt x="149" y="2"/>
                  </a:lnTo>
                  <a:lnTo>
                    <a:pt x="165" y="8"/>
                  </a:lnTo>
                  <a:lnTo>
                    <a:pt x="179" y="19"/>
                  </a:lnTo>
                  <a:lnTo>
                    <a:pt x="189" y="32"/>
                  </a:lnTo>
                  <a:lnTo>
                    <a:pt x="196" y="49"/>
                  </a:lnTo>
                  <a:lnTo>
                    <a:pt x="199" y="66"/>
                  </a:lnTo>
                  <a:lnTo>
                    <a:pt x="196" y="82"/>
                  </a:lnTo>
                  <a:lnTo>
                    <a:pt x="189" y="98"/>
                  </a:lnTo>
                  <a:lnTo>
                    <a:pt x="179" y="111"/>
                  </a:lnTo>
                  <a:lnTo>
                    <a:pt x="113" y="177"/>
                  </a:lnTo>
                  <a:lnTo>
                    <a:pt x="99" y="188"/>
                  </a:lnTo>
                  <a:lnTo>
                    <a:pt x="83" y="194"/>
                  </a:lnTo>
                  <a:lnTo>
                    <a:pt x="66" y="196"/>
                  </a:lnTo>
                  <a:lnTo>
                    <a:pt x="49" y="194"/>
                  </a:lnTo>
                  <a:lnTo>
                    <a:pt x="33" y="188"/>
                  </a:lnTo>
                  <a:lnTo>
                    <a:pt x="20" y="177"/>
                  </a:lnTo>
                  <a:lnTo>
                    <a:pt x="8" y="164"/>
                  </a:lnTo>
                  <a:lnTo>
                    <a:pt x="2" y="147"/>
                  </a:lnTo>
                  <a:lnTo>
                    <a:pt x="0" y="130"/>
                  </a:lnTo>
                  <a:lnTo>
                    <a:pt x="2" y="114"/>
                  </a:lnTo>
                  <a:lnTo>
                    <a:pt x="8" y="98"/>
                  </a:lnTo>
                  <a:lnTo>
                    <a:pt x="20" y="84"/>
                  </a:lnTo>
                  <a:lnTo>
                    <a:pt x="85" y="19"/>
                  </a:lnTo>
                  <a:lnTo>
                    <a:pt x="100" y="8"/>
                  </a:lnTo>
                  <a:lnTo>
                    <a:pt x="115" y="2"/>
                  </a:lnTo>
                  <a:lnTo>
                    <a:pt x="1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208"/>
            <p:cNvSpPr>
              <a:spLocks/>
            </p:cNvSpPr>
            <p:nvPr/>
          </p:nvSpPr>
          <p:spPr bwMode="auto">
            <a:xfrm>
              <a:off x="3641725" y="4425950"/>
              <a:ext cx="28575" cy="28575"/>
            </a:xfrm>
            <a:custGeom>
              <a:avLst/>
              <a:gdLst>
                <a:gd name="T0" fmla="*/ 66 w 197"/>
                <a:gd name="T1" fmla="*/ 0 h 197"/>
                <a:gd name="T2" fmla="*/ 82 w 197"/>
                <a:gd name="T3" fmla="*/ 2 h 197"/>
                <a:gd name="T4" fmla="*/ 98 w 197"/>
                <a:gd name="T5" fmla="*/ 9 h 197"/>
                <a:gd name="T6" fmla="*/ 112 w 197"/>
                <a:gd name="T7" fmla="*/ 20 h 197"/>
                <a:gd name="T8" fmla="*/ 179 w 197"/>
                <a:gd name="T9" fmla="*/ 86 h 197"/>
                <a:gd name="T10" fmla="*/ 189 w 197"/>
                <a:gd name="T11" fmla="*/ 99 h 197"/>
                <a:gd name="T12" fmla="*/ 195 w 197"/>
                <a:gd name="T13" fmla="*/ 115 h 197"/>
                <a:gd name="T14" fmla="*/ 197 w 197"/>
                <a:gd name="T15" fmla="*/ 131 h 197"/>
                <a:gd name="T16" fmla="*/ 195 w 197"/>
                <a:gd name="T17" fmla="*/ 148 h 197"/>
                <a:gd name="T18" fmla="*/ 189 w 197"/>
                <a:gd name="T19" fmla="*/ 164 h 197"/>
                <a:gd name="T20" fmla="*/ 179 w 197"/>
                <a:gd name="T21" fmla="*/ 177 h 197"/>
                <a:gd name="T22" fmla="*/ 164 w 197"/>
                <a:gd name="T23" fmla="*/ 189 h 197"/>
                <a:gd name="T24" fmla="*/ 148 w 197"/>
                <a:gd name="T25" fmla="*/ 195 h 197"/>
                <a:gd name="T26" fmla="*/ 131 w 197"/>
                <a:gd name="T27" fmla="*/ 197 h 197"/>
                <a:gd name="T28" fmla="*/ 114 w 197"/>
                <a:gd name="T29" fmla="*/ 195 h 197"/>
                <a:gd name="T30" fmla="*/ 99 w 197"/>
                <a:gd name="T31" fmla="*/ 189 h 197"/>
                <a:gd name="T32" fmla="*/ 85 w 197"/>
                <a:gd name="T33" fmla="*/ 177 h 197"/>
                <a:gd name="T34" fmla="*/ 19 w 197"/>
                <a:gd name="T35" fmla="*/ 112 h 197"/>
                <a:gd name="T36" fmla="*/ 8 w 197"/>
                <a:gd name="T37" fmla="*/ 98 h 197"/>
                <a:gd name="T38" fmla="*/ 2 w 197"/>
                <a:gd name="T39" fmla="*/ 82 h 197"/>
                <a:gd name="T40" fmla="*/ 0 w 197"/>
                <a:gd name="T41" fmla="*/ 66 h 197"/>
                <a:gd name="T42" fmla="*/ 2 w 197"/>
                <a:gd name="T43" fmla="*/ 49 h 197"/>
                <a:gd name="T44" fmla="*/ 8 w 197"/>
                <a:gd name="T45" fmla="*/ 33 h 197"/>
                <a:gd name="T46" fmla="*/ 19 w 197"/>
                <a:gd name="T47" fmla="*/ 20 h 197"/>
                <a:gd name="T48" fmla="*/ 33 w 197"/>
                <a:gd name="T49" fmla="*/ 9 h 197"/>
                <a:gd name="T50" fmla="*/ 49 w 197"/>
                <a:gd name="T51" fmla="*/ 2 h 197"/>
                <a:gd name="T52" fmla="*/ 66 w 197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7" h="197">
                  <a:moveTo>
                    <a:pt x="66" y="0"/>
                  </a:moveTo>
                  <a:lnTo>
                    <a:pt x="82" y="2"/>
                  </a:lnTo>
                  <a:lnTo>
                    <a:pt x="98" y="9"/>
                  </a:lnTo>
                  <a:lnTo>
                    <a:pt x="112" y="20"/>
                  </a:lnTo>
                  <a:lnTo>
                    <a:pt x="179" y="86"/>
                  </a:lnTo>
                  <a:lnTo>
                    <a:pt x="189" y="99"/>
                  </a:lnTo>
                  <a:lnTo>
                    <a:pt x="195" y="115"/>
                  </a:lnTo>
                  <a:lnTo>
                    <a:pt x="197" y="131"/>
                  </a:lnTo>
                  <a:lnTo>
                    <a:pt x="195" y="148"/>
                  </a:lnTo>
                  <a:lnTo>
                    <a:pt x="189" y="164"/>
                  </a:lnTo>
                  <a:lnTo>
                    <a:pt x="179" y="177"/>
                  </a:lnTo>
                  <a:lnTo>
                    <a:pt x="164" y="189"/>
                  </a:lnTo>
                  <a:lnTo>
                    <a:pt x="148" y="195"/>
                  </a:lnTo>
                  <a:lnTo>
                    <a:pt x="131" y="197"/>
                  </a:lnTo>
                  <a:lnTo>
                    <a:pt x="114" y="195"/>
                  </a:lnTo>
                  <a:lnTo>
                    <a:pt x="99" y="189"/>
                  </a:lnTo>
                  <a:lnTo>
                    <a:pt x="85" y="177"/>
                  </a:lnTo>
                  <a:lnTo>
                    <a:pt x="19" y="112"/>
                  </a:lnTo>
                  <a:lnTo>
                    <a:pt x="8" y="98"/>
                  </a:lnTo>
                  <a:lnTo>
                    <a:pt x="2" y="82"/>
                  </a:lnTo>
                  <a:lnTo>
                    <a:pt x="0" y="66"/>
                  </a:lnTo>
                  <a:lnTo>
                    <a:pt x="2" y="49"/>
                  </a:lnTo>
                  <a:lnTo>
                    <a:pt x="8" y="33"/>
                  </a:lnTo>
                  <a:lnTo>
                    <a:pt x="19" y="20"/>
                  </a:lnTo>
                  <a:lnTo>
                    <a:pt x="33" y="9"/>
                  </a:lnTo>
                  <a:lnTo>
                    <a:pt x="49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209"/>
            <p:cNvSpPr>
              <a:spLocks/>
            </p:cNvSpPr>
            <p:nvPr/>
          </p:nvSpPr>
          <p:spPr bwMode="auto">
            <a:xfrm>
              <a:off x="3689350" y="4445000"/>
              <a:ext cx="28575" cy="28575"/>
            </a:xfrm>
            <a:custGeom>
              <a:avLst/>
              <a:gdLst>
                <a:gd name="T0" fmla="*/ 133 w 199"/>
                <a:gd name="T1" fmla="*/ 0 h 198"/>
                <a:gd name="T2" fmla="*/ 149 w 199"/>
                <a:gd name="T3" fmla="*/ 3 h 198"/>
                <a:gd name="T4" fmla="*/ 165 w 199"/>
                <a:gd name="T5" fmla="*/ 9 h 198"/>
                <a:gd name="T6" fmla="*/ 179 w 199"/>
                <a:gd name="T7" fmla="*/ 19 h 198"/>
                <a:gd name="T8" fmla="*/ 189 w 199"/>
                <a:gd name="T9" fmla="*/ 34 h 198"/>
                <a:gd name="T10" fmla="*/ 196 w 199"/>
                <a:gd name="T11" fmla="*/ 49 h 198"/>
                <a:gd name="T12" fmla="*/ 199 w 199"/>
                <a:gd name="T13" fmla="*/ 66 h 198"/>
                <a:gd name="T14" fmla="*/ 196 w 199"/>
                <a:gd name="T15" fmla="*/ 83 h 198"/>
                <a:gd name="T16" fmla="*/ 189 w 199"/>
                <a:gd name="T17" fmla="*/ 99 h 198"/>
                <a:gd name="T18" fmla="*/ 179 w 199"/>
                <a:gd name="T19" fmla="*/ 112 h 198"/>
                <a:gd name="T20" fmla="*/ 113 w 199"/>
                <a:gd name="T21" fmla="*/ 178 h 198"/>
                <a:gd name="T22" fmla="*/ 99 w 199"/>
                <a:gd name="T23" fmla="*/ 188 h 198"/>
                <a:gd name="T24" fmla="*/ 83 w 199"/>
                <a:gd name="T25" fmla="*/ 196 h 198"/>
                <a:gd name="T26" fmla="*/ 66 w 199"/>
                <a:gd name="T27" fmla="*/ 198 h 198"/>
                <a:gd name="T28" fmla="*/ 49 w 199"/>
                <a:gd name="T29" fmla="*/ 196 h 198"/>
                <a:gd name="T30" fmla="*/ 34 w 199"/>
                <a:gd name="T31" fmla="*/ 188 h 198"/>
                <a:gd name="T32" fmla="*/ 19 w 199"/>
                <a:gd name="T33" fmla="*/ 178 h 198"/>
                <a:gd name="T34" fmla="*/ 8 w 199"/>
                <a:gd name="T35" fmla="*/ 164 h 198"/>
                <a:gd name="T36" fmla="*/ 2 w 199"/>
                <a:gd name="T37" fmla="*/ 149 h 198"/>
                <a:gd name="T38" fmla="*/ 0 w 199"/>
                <a:gd name="T39" fmla="*/ 132 h 198"/>
                <a:gd name="T40" fmla="*/ 2 w 199"/>
                <a:gd name="T41" fmla="*/ 115 h 198"/>
                <a:gd name="T42" fmla="*/ 8 w 199"/>
                <a:gd name="T43" fmla="*/ 100 h 198"/>
                <a:gd name="T44" fmla="*/ 19 w 199"/>
                <a:gd name="T45" fmla="*/ 85 h 198"/>
                <a:gd name="T46" fmla="*/ 85 w 199"/>
                <a:gd name="T47" fmla="*/ 19 h 198"/>
                <a:gd name="T48" fmla="*/ 100 w 199"/>
                <a:gd name="T49" fmla="*/ 9 h 198"/>
                <a:gd name="T50" fmla="*/ 116 w 199"/>
                <a:gd name="T51" fmla="*/ 3 h 198"/>
                <a:gd name="T52" fmla="*/ 133 w 199"/>
                <a:gd name="T5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9" h="198">
                  <a:moveTo>
                    <a:pt x="133" y="0"/>
                  </a:moveTo>
                  <a:lnTo>
                    <a:pt x="149" y="3"/>
                  </a:lnTo>
                  <a:lnTo>
                    <a:pt x="165" y="9"/>
                  </a:lnTo>
                  <a:lnTo>
                    <a:pt x="179" y="19"/>
                  </a:lnTo>
                  <a:lnTo>
                    <a:pt x="189" y="34"/>
                  </a:lnTo>
                  <a:lnTo>
                    <a:pt x="196" y="49"/>
                  </a:lnTo>
                  <a:lnTo>
                    <a:pt x="199" y="66"/>
                  </a:lnTo>
                  <a:lnTo>
                    <a:pt x="196" y="83"/>
                  </a:lnTo>
                  <a:lnTo>
                    <a:pt x="189" y="99"/>
                  </a:lnTo>
                  <a:lnTo>
                    <a:pt x="179" y="112"/>
                  </a:lnTo>
                  <a:lnTo>
                    <a:pt x="113" y="178"/>
                  </a:lnTo>
                  <a:lnTo>
                    <a:pt x="99" y="188"/>
                  </a:lnTo>
                  <a:lnTo>
                    <a:pt x="83" y="196"/>
                  </a:lnTo>
                  <a:lnTo>
                    <a:pt x="66" y="198"/>
                  </a:lnTo>
                  <a:lnTo>
                    <a:pt x="49" y="196"/>
                  </a:lnTo>
                  <a:lnTo>
                    <a:pt x="34" y="188"/>
                  </a:lnTo>
                  <a:lnTo>
                    <a:pt x="19" y="178"/>
                  </a:lnTo>
                  <a:lnTo>
                    <a:pt x="8" y="164"/>
                  </a:lnTo>
                  <a:lnTo>
                    <a:pt x="2" y="149"/>
                  </a:lnTo>
                  <a:lnTo>
                    <a:pt x="0" y="132"/>
                  </a:lnTo>
                  <a:lnTo>
                    <a:pt x="2" y="115"/>
                  </a:lnTo>
                  <a:lnTo>
                    <a:pt x="8" y="100"/>
                  </a:lnTo>
                  <a:lnTo>
                    <a:pt x="19" y="85"/>
                  </a:lnTo>
                  <a:lnTo>
                    <a:pt x="85" y="19"/>
                  </a:lnTo>
                  <a:lnTo>
                    <a:pt x="100" y="9"/>
                  </a:lnTo>
                  <a:lnTo>
                    <a:pt x="116" y="3"/>
                  </a:lnTo>
                  <a:lnTo>
                    <a:pt x="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210"/>
            <p:cNvSpPr>
              <a:spLocks/>
            </p:cNvSpPr>
            <p:nvPr/>
          </p:nvSpPr>
          <p:spPr bwMode="auto">
            <a:xfrm>
              <a:off x="3727450" y="4406900"/>
              <a:ext cx="28575" cy="28575"/>
            </a:xfrm>
            <a:custGeom>
              <a:avLst/>
              <a:gdLst>
                <a:gd name="T0" fmla="*/ 66 w 199"/>
                <a:gd name="T1" fmla="*/ 0 h 197"/>
                <a:gd name="T2" fmla="*/ 83 w 199"/>
                <a:gd name="T3" fmla="*/ 3 h 197"/>
                <a:gd name="T4" fmla="*/ 99 w 199"/>
                <a:gd name="T5" fmla="*/ 9 h 197"/>
                <a:gd name="T6" fmla="*/ 114 w 199"/>
                <a:gd name="T7" fmla="*/ 19 h 197"/>
                <a:gd name="T8" fmla="*/ 179 w 199"/>
                <a:gd name="T9" fmla="*/ 85 h 197"/>
                <a:gd name="T10" fmla="*/ 190 w 199"/>
                <a:gd name="T11" fmla="*/ 99 h 197"/>
                <a:gd name="T12" fmla="*/ 197 w 199"/>
                <a:gd name="T13" fmla="*/ 114 h 197"/>
                <a:gd name="T14" fmla="*/ 199 w 199"/>
                <a:gd name="T15" fmla="*/ 131 h 197"/>
                <a:gd name="T16" fmla="*/ 197 w 199"/>
                <a:gd name="T17" fmla="*/ 148 h 197"/>
                <a:gd name="T18" fmla="*/ 190 w 199"/>
                <a:gd name="T19" fmla="*/ 163 h 197"/>
                <a:gd name="T20" fmla="*/ 179 w 199"/>
                <a:gd name="T21" fmla="*/ 178 h 197"/>
                <a:gd name="T22" fmla="*/ 165 w 199"/>
                <a:gd name="T23" fmla="*/ 188 h 197"/>
                <a:gd name="T24" fmla="*/ 149 w 199"/>
                <a:gd name="T25" fmla="*/ 195 h 197"/>
                <a:gd name="T26" fmla="*/ 133 w 199"/>
                <a:gd name="T27" fmla="*/ 197 h 197"/>
                <a:gd name="T28" fmla="*/ 116 w 199"/>
                <a:gd name="T29" fmla="*/ 195 h 197"/>
                <a:gd name="T30" fmla="*/ 100 w 199"/>
                <a:gd name="T31" fmla="*/ 188 h 197"/>
                <a:gd name="T32" fmla="*/ 86 w 199"/>
                <a:gd name="T33" fmla="*/ 178 h 197"/>
                <a:gd name="T34" fmla="*/ 20 w 199"/>
                <a:gd name="T35" fmla="*/ 112 h 197"/>
                <a:gd name="T36" fmla="*/ 10 w 199"/>
                <a:gd name="T37" fmla="*/ 99 h 197"/>
                <a:gd name="T38" fmla="*/ 2 w 199"/>
                <a:gd name="T39" fmla="*/ 82 h 197"/>
                <a:gd name="T40" fmla="*/ 0 w 199"/>
                <a:gd name="T41" fmla="*/ 65 h 197"/>
                <a:gd name="T42" fmla="*/ 2 w 199"/>
                <a:gd name="T43" fmla="*/ 49 h 197"/>
                <a:gd name="T44" fmla="*/ 10 w 199"/>
                <a:gd name="T45" fmla="*/ 33 h 197"/>
                <a:gd name="T46" fmla="*/ 20 w 199"/>
                <a:gd name="T47" fmla="*/ 19 h 197"/>
                <a:gd name="T48" fmla="*/ 34 w 199"/>
                <a:gd name="T49" fmla="*/ 9 h 197"/>
                <a:gd name="T50" fmla="*/ 49 w 199"/>
                <a:gd name="T51" fmla="*/ 3 h 197"/>
                <a:gd name="T52" fmla="*/ 66 w 199"/>
                <a:gd name="T5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9" h="197">
                  <a:moveTo>
                    <a:pt x="66" y="0"/>
                  </a:moveTo>
                  <a:lnTo>
                    <a:pt x="83" y="3"/>
                  </a:lnTo>
                  <a:lnTo>
                    <a:pt x="99" y="9"/>
                  </a:lnTo>
                  <a:lnTo>
                    <a:pt x="114" y="19"/>
                  </a:lnTo>
                  <a:lnTo>
                    <a:pt x="179" y="85"/>
                  </a:lnTo>
                  <a:lnTo>
                    <a:pt x="190" y="99"/>
                  </a:lnTo>
                  <a:lnTo>
                    <a:pt x="197" y="114"/>
                  </a:lnTo>
                  <a:lnTo>
                    <a:pt x="199" y="131"/>
                  </a:lnTo>
                  <a:lnTo>
                    <a:pt x="197" y="148"/>
                  </a:lnTo>
                  <a:lnTo>
                    <a:pt x="190" y="163"/>
                  </a:lnTo>
                  <a:lnTo>
                    <a:pt x="179" y="178"/>
                  </a:lnTo>
                  <a:lnTo>
                    <a:pt x="165" y="188"/>
                  </a:lnTo>
                  <a:lnTo>
                    <a:pt x="149" y="195"/>
                  </a:lnTo>
                  <a:lnTo>
                    <a:pt x="133" y="197"/>
                  </a:lnTo>
                  <a:lnTo>
                    <a:pt x="116" y="195"/>
                  </a:lnTo>
                  <a:lnTo>
                    <a:pt x="100" y="188"/>
                  </a:lnTo>
                  <a:lnTo>
                    <a:pt x="86" y="178"/>
                  </a:lnTo>
                  <a:lnTo>
                    <a:pt x="20" y="112"/>
                  </a:lnTo>
                  <a:lnTo>
                    <a:pt x="10" y="99"/>
                  </a:lnTo>
                  <a:lnTo>
                    <a:pt x="2" y="82"/>
                  </a:lnTo>
                  <a:lnTo>
                    <a:pt x="0" y="65"/>
                  </a:lnTo>
                  <a:lnTo>
                    <a:pt x="2" y="49"/>
                  </a:lnTo>
                  <a:lnTo>
                    <a:pt x="10" y="33"/>
                  </a:lnTo>
                  <a:lnTo>
                    <a:pt x="20" y="19"/>
                  </a:lnTo>
                  <a:lnTo>
                    <a:pt x="34" y="9"/>
                  </a:lnTo>
                  <a:lnTo>
                    <a:pt x="49" y="3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211"/>
            <p:cNvSpPr>
              <a:spLocks/>
            </p:cNvSpPr>
            <p:nvPr/>
          </p:nvSpPr>
          <p:spPr bwMode="auto">
            <a:xfrm>
              <a:off x="3736975" y="4445000"/>
              <a:ext cx="28575" cy="28575"/>
            </a:xfrm>
            <a:custGeom>
              <a:avLst/>
              <a:gdLst>
                <a:gd name="T0" fmla="*/ 133 w 199"/>
                <a:gd name="T1" fmla="*/ 0 h 198"/>
                <a:gd name="T2" fmla="*/ 150 w 199"/>
                <a:gd name="T3" fmla="*/ 3 h 198"/>
                <a:gd name="T4" fmla="*/ 165 w 199"/>
                <a:gd name="T5" fmla="*/ 9 h 198"/>
                <a:gd name="T6" fmla="*/ 179 w 199"/>
                <a:gd name="T7" fmla="*/ 19 h 198"/>
                <a:gd name="T8" fmla="*/ 191 w 199"/>
                <a:gd name="T9" fmla="*/ 34 h 198"/>
                <a:gd name="T10" fmla="*/ 197 w 199"/>
                <a:gd name="T11" fmla="*/ 49 h 198"/>
                <a:gd name="T12" fmla="*/ 199 w 199"/>
                <a:gd name="T13" fmla="*/ 66 h 198"/>
                <a:gd name="T14" fmla="*/ 197 w 199"/>
                <a:gd name="T15" fmla="*/ 83 h 198"/>
                <a:gd name="T16" fmla="*/ 191 w 199"/>
                <a:gd name="T17" fmla="*/ 99 h 198"/>
                <a:gd name="T18" fmla="*/ 179 w 199"/>
                <a:gd name="T19" fmla="*/ 112 h 198"/>
                <a:gd name="T20" fmla="*/ 113 w 199"/>
                <a:gd name="T21" fmla="*/ 178 h 198"/>
                <a:gd name="T22" fmla="*/ 99 w 199"/>
                <a:gd name="T23" fmla="*/ 188 h 198"/>
                <a:gd name="T24" fmla="*/ 83 w 199"/>
                <a:gd name="T25" fmla="*/ 196 h 198"/>
                <a:gd name="T26" fmla="*/ 67 w 199"/>
                <a:gd name="T27" fmla="*/ 198 h 198"/>
                <a:gd name="T28" fmla="*/ 50 w 199"/>
                <a:gd name="T29" fmla="*/ 196 h 198"/>
                <a:gd name="T30" fmla="*/ 34 w 199"/>
                <a:gd name="T31" fmla="*/ 188 h 198"/>
                <a:gd name="T32" fmla="*/ 20 w 199"/>
                <a:gd name="T33" fmla="*/ 178 h 198"/>
                <a:gd name="T34" fmla="*/ 9 w 199"/>
                <a:gd name="T35" fmla="*/ 164 h 198"/>
                <a:gd name="T36" fmla="*/ 2 w 199"/>
                <a:gd name="T37" fmla="*/ 149 h 198"/>
                <a:gd name="T38" fmla="*/ 0 w 199"/>
                <a:gd name="T39" fmla="*/ 132 h 198"/>
                <a:gd name="T40" fmla="*/ 2 w 199"/>
                <a:gd name="T41" fmla="*/ 115 h 198"/>
                <a:gd name="T42" fmla="*/ 9 w 199"/>
                <a:gd name="T43" fmla="*/ 100 h 198"/>
                <a:gd name="T44" fmla="*/ 20 w 199"/>
                <a:gd name="T45" fmla="*/ 85 h 198"/>
                <a:gd name="T46" fmla="*/ 87 w 199"/>
                <a:gd name="T47" fmla="*/ 19 h 198"/>
                <a:gd name="T48" fmla="*/ 100 w 199"/>
                <a:gd name="T49" fmla="*/ 9 h 198"/>
                <a:gd name="T50" fmla="*/ 116 w 199"/>
                <a:gd name="T51" fmla="*/ 3 h 198"/>
                <a:gd name="T52" fmla="*/ 133 w 199"/>
                <a:gd name="T5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9" h="198">
                  <a:moveTo>
                    <a:pt x="133" y="0"/>
                  </a:moveTo>
                  <a:lnTo>
                    <a:pt x="150" y="3"/>
                  </a:lnTo>
                  <a:lnTo>
                    <a:pt x="165" y="9"/>
                  </a:lnTo>
                  <a:lnTo>
                    <a:pt x="179" y="19"/>
                  </a:lnTo>
                  <a:lnTo>
                    <a:pt x="191" y="34"/>
                  </a:lnTo>
                  <a:lnTo>
                    <a:pt x="197" y="49"/>
                  </a:lnTo>
                  <a:lnTo>
                    <a:pt x="199" y="66"/>
                  </a:lnTo>
                  <a:lnTo>
                    <a:pt x="197" y="83"/>
                  </a:lnTo>
                  <a:lnTo>
                    <a:pt x="191" y="99"/>
                  </a:lnTo>
                  <a:lnTo>
                    <a:pt x="179" y="112"/>
                  </a:lnTo>
                  <a:lnTo>
                    <a:pt x="113" y="178"/>
                  </a:lnTo>
                  <a:lnTo>
                    <a:pt x="99" y="188"/>
                  </a:lnTo>
                  <a:lnTo>
                    <a:pt x="83" y="196"/>
                  </a:lnTo>
                  <a:lnTo>
                    <a:pt x="67" y="198"/>
                  </a:lnTo>
                  <a:lnTo>
                    <a:pt x="50" y="196"/>
                  </a:lnTo>
                  <a:lnTo>
                    <a:pt x="34" y="188"/>
                  </a:lnTo>
                  <a:lnTo>
                    <a:pt x="20" y="178"/>
                  </a:lnTo>
                  <a:lnTo>
                    <a:pt x="9" y="164"/>
                  </a:lnTo>
                  <a:lnTo>
                    <a:pt x="2" y="149"/>
                  </a:lnTo>
                  <a:lnTo>
                    <a:pt x="0" y="132"/>
                  </a:lnTo>
                  <a:lnTo>
                    <a:pt x="2" y="115"/>
                  </a:lnTo>
                  <a:lnTo>
                    <a:pt x="9" y="100"/>
                  </a:lnTo>
                  <a:lnTo>
                    <a:pt x="20" y="85"/>
                  </a:lnTo>
                  <a:lnTo>
                    <a:pt x="87" y="19"/>
                  </a:lnTo>
                  <a:lnTo>
                    <a:pt x="100" y="9"/>
                  </a:lnTo>
                  <a:lnTo>
                    <a:pt x="116" y="3"/>
                  </a:lnTo>
                  <a:lnTo>
                    <a:pt x="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212"/>
            <p:cNvSpPr>
              <a:spLocks/>
            </p:cNvSpPr>
            <p:nvPr/>
          </p:nvSpPr>
          <p:spPr bwMode="auto">
            <a:xfrm>
              <a:off x="3565525" y="4445000"/>
              <a:ext cx="28575" cy="28575"/>
            </a:xfrm>
            <a:custGeom>
              <a:avLst/>
              <a:gdLst>
                <a:gd name="T0" fmla="*/ 132 w 197"/>
                <a:gd name="T1" fmla="*/ 0 h 198"/>
                <a:gd name="T2" fmla="*/ 149 w 197"/>
                <a:gd name="T3" fmla="*/ 3 h 198"/>
                <a:gd name="T4" fmla="*/ 165 w 197"/>
                <a:gd name="T5" fmla="*/ 9 h 198"/>
                <a:gd name="T6" fmla="*/ 178 w 197"/>
                <a:gd name="T7" fmla="*/ 19 h 198"/>
                <a:gd name="T8" fmla="*/ 189 w 197"/>
                <a:gd name="T9" fmla="*/ 34 h 198"/>
                <a:gd name="T10" fmla="*/ 195 w 197"/>
                <a:gd name="T11" fmla="*/ 49 h 198"/>
                <a:gd name="T12" fmla="*/ 197 w 197"/>
                <a:gd name="T13" fmla="*/ 66 h 198"/>
                <a:gd name="T14" fmla="*/ 195 w 197"/>
                <a:gd name="T15" fmla="*/ 83 h 198"/>
                <a:gd name="T16" fmla="*/ 189 w 197"/>
                <a:gd name="T17" fmla="*/ 99 h 198"/>
                <a:gd name="T18" fmla="*/ 178 w 197"/>
                <a:gd name="T19" fmla="*/ 112 h 198"/>
                <a:gd name="T20" fmla="*/ 112 w 197"/>
                <a:gd name="T21" fmla="*/ 178 h 198"/>
                <a:gd name="T22" fmla="*/ 99 w 197"/>
                <a:gd name="T23" fmla="*/ 188 h 198"/>
                <a:gd name="T24" fmla="*/ 83 w 197"/>
                <a:gd name="T25" fmla="*/ 196 h 198"/>
                <a:gd name="T26" fmla="*/ 66 w 197"/>
                <a:gd name="T27" fmla="*/ 198 h 198"/>
                <a:gd name="T28" fmla="*/ 49 w 197"/>
                <a:gd name="T29" fmla="*/ 196 h 198"/>
                <a:gd name="T30" fmla="*/ 33 w 197"/>
                <a:gd name="T31" fmla="*/ 188 h 198"/>
                <a:gd name="T32" fmla="*/ 19 w 197"/>
                <a:gd name="T33" fmla="*/ 178 h 198"/>
                <a:gd name="T34" fmla="*/ 8 w 197"/>
                <a:gd name="T35" fmla="*/ 164 h 198"/>
                <a:gd name="T36" fmla="*/ 2 w 197"/>
                <a:gd name="T37" fmla="*/ 149 h 198"/>
                <a:gd name="T38" fmla="*/ 0 w 197"/>
                <a:gd name="T39" fmla="*/ 132 h 198"/>
                <a:gd name="T40" fmla="*/ 2 w 197"/>
                <a:gd name="T41" fmla="*/ 115 h 198"/>
                <a:gd name="T42" fmla="*/ 8 w 197"/>
                <a:gd name="T43" fmla="*/ 100 h 198"/>
                <a:gd name="T44" fmla="*/ 19 w 197"/>
                <a:gd name="T45" fmla="*/ 85 h 198"/>
                <a:gd name="T46" fmla="*/ 85 w 197"/>
                <a:gd name="T47" fmla="*/ 19 h 198"/>
                <a:gd name="T48" fmla="*/ 99 w 197"/>
                <a:gd name="T49" fmla="*/ 9 h 198"/>
                <a:gd name="T50" fmla="*/ 115 w 197"/>
                <a:gd name="T51" fmla="*/ 3 h 198"/>
                <a:gd name="T52" fmla="*/ 132 w 197"/>
                <a:gd name="T5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7" h="198">
                  <a:moveTo>
                    <a:pt x="132" y="0"/>
                  </a:moveTo>
                  <a:lnTo>
                    <a:pt x="149" y="3"/>
                  </a:lnTo>
                  <a:lnTo>
                    <a:pt x="165" y="9"/>
                  </a:lnTo>
                  <a:lnTo>
                    <a:pt x="178" y="19"/>
                  </a:lnTo>
                  <a:lnTo>
                    <a:pt x="189" y="34"/>
                  </a:lnTo>
                  <a:lnTo>
                    <a:pt x="195" y="49"/>
                  </a:lnTo>
                  <a:lnTo>
                    <a:pt x="197" y="66"/>
                  </a:lnTo>
                  <a:lnTo>
                    <a:pt x="195" y="83"/>
                  </a:lnTo>
                  <a:lnTo>
                    <a:pt x="189" y="99"/>
                  </a:lnTo>
                  <a:lnTo>
                    <a:pt x="178" y="112"/>
                  </a:lnTo>
                  <a:lnTo>
                    <a:pt x="112" y="178"/>
                  </a:lnTo>
                  <a:lnTo>
                    <a:pt x="99" y="188"/>
                  </a:lnTo>
                  <a:lnTo>
                    <a:pt x="83" y="196"/>
                  </a:lnTo>
                  <a:lnTo>
                    <a:pt x="66" y="198"/>
                  </a:lnTo>
                  <a:lnTo>
                    <a:pt x="49" y="196"/>
                  </a:lnTo>
                  <a:lnTo>
                    <a:pt x="33" y="188"/>
                  </a:lnTo>
                  <a:lnTo>
                    <a:pt x="19" y="178"/>
                  </a:lnTo>
                  <a:lnTo>
                    <a:pt x="8" y="164"/>
                  </a:lnTo>
                  <a:lnTo>
                    <a:pt x="2" y="149"/>
                  </a:lnTo>
                  <a:lnTo>
                    <a:pt x="0" y="132"/>
                  </a:lnTo>
                  <a:lnTo>
                    <a:pt x="2" y="115"/>
                  </a:lnTo>
                  <a:lnTo>
                    <a:pt x="8" y="100"/>
                  </a:lnTo>
                  <a:lnTo>
                    <a:pt x="19" y="85"/>
                  </a:lnTo>
                  <a:lnTo>
                    <a:pt x="85" y="19"/>
                  </a:lnTo>
                  <a:lnTo>
                    <a:pt x="99" y="9"/>
                  </a:lnTo>
                  <a:lnTo>
                    <a:pt x="115" y="3"/>
                  </a:lnTo>
                  <a:lnTo>
                    <a:pt x="1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213"/>
            <p:cNvSpPr>
              <a:spLocks/>
            </p:cNvSpPr>
            <p:nvPr/>
          </p:nvSpPr>
          <p:spPr bwMode="auto">
            <a:xfrm>
              <a:off x="3613150" y="4454525"/>
              <a:ext cx="28575" cy="19050"/>
            </a:xfrm>
            <a:custGeom>
              <a:avLst/>
              <a:gdLst>
                <a:gd name="T0" fmla="*/ 66 w 199"/>
                <a:gd name="T1" fmla="*/ 0 h 132"/>
                <a:gd name="T2" fmla="*/ 132 w 199"/>
                <a:gd name="T3" fmla="*/ 0 h 132"/>
                <a:gd name="T4" fmla="*/ 150 w 199"/>
                <a:gd name="T5" fmla="*/ 2 h 132"/>
                <a:gd name="T6" fmla="*/ 166 w 199"/>
                <a:gd name="T7" fmla="*/ 9 h 132"/>
                <a:gd name="T8" fmla="*/ 179 w 199"/>
                <a:gd name="T9" fmla="*/ 19 h 132"/>
                <a:gd name="T10" fmla="*/ 189 w 199"/>
                <a:gd name="T11" fmla="*/ 33 h 132"/>
                <a:gd name="T12" fmla="*/ 196 w 199"/>
                <a:gd name="T13" fmla="*/ 48 h 132"/>
                <a:gd name="T14" fmla="*/ 199 w 199"/>
                <a:gd name="T15" fmla="*/ 66 h 132"/>
                <a:gd name="T16" fmla="*/ 196 w 199"/>
                <a:gd name="T17" fmla="*/ 83 h 132"/>
                <a:gd name="T18" fmla="*/ 189 w 199"/>
                <a:gd name="T19" fmla="*/ 98 h 132"/>
                <a:gd name="T20" fmla="*/ 179 w 199"/>
                <a:gd name="T21" fmla="*/ 112 h 132"/>
                <a:gd name="T22" fmla="*/ 166 w 199"/>
                <a:gd name="T23" fmla="*/ 122 h 132"/>
                <a:gd name="T24" fmla="*/ 150 w 199"/>
                <a:gd name="T25" fmla="*/ 128 h 132"/>
                <a:gd name="T26" fmla="*/ 132 w 199"/>
                <a:gd name="T27" fmla="*/ 132 h 132"/>
                <a:gd name="T28" fmla="*/ 66 w 199"/>
                <a:gd name="T29" fmla="*/ 132 h 132"/>
                <a:gd name="T30" fmla="*/ 48 w 199"/>
                <a:gd name="T31" fmla="*/ 128 h 132"/>
                <a:gd name="T32" fmla="*/ 33 w 199"/>
                <a:gd name="T33" fmla="*/ 122 h 132"/>
                <a:gd name="T34" fmla="*/ 19 w 199"/>
                <a:gd name="T35" fmla="*/ 112 h 132"/>
                <a:gd name="T36" fmla="*/ 9 w 199"/>
                <a:gd name="T37" fmla="*/ 98 h 132"/>
                <a:gd name="T38" fmla="*/ 2 w 199"/>
                <a:gd name="T39" fmla="*/ 83 h 132"/>
                <a:gd name="T40" fmla="*/ 0 w 199"/>
                <a:gd name="T41" fmla="*/ 66 h 132"/>
                <a:gd name="T42" fmla="*/ 2 w 199"/>
                <a:gd name="T43" fmla="*/ 48 h 132"/>
                <a:gd name="T44" fmla="*/ 9 w 199"/>
                <a:gd name="T45" fmla="*/ 33 h 132"/>
                <a:gd name="T46" fmla="*/ 19 w 199"/>
                <a:gd name="T47" fmla="*/ 19 h 132"/>
                <a:gd name="T48" fmla="*/ 33 w 199"/>
                <a:gd name="T49" fmla="*/ 9 h 132"/>
                <a:gd name="T50" fmla="*/ 48 w 199"/>
                <a:gd name="T51" fmla="*/ 2 h 132"/>
                <a:gd name="T52" fmla="*/ 66 w 199"/>
                <a:gd name="T5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9" h="132">
                  <a:moveTo>
                    <a:pt x="66" y="0"/>
                  </a:moveTo>
                  <a:lnTo>
                    <a:pt x="132" y="0"/>
                  </a:lnTo>
                  <a:lnTo>
                    <a:pt x="150" y="2"/>
                  </a:lnTo>
                  <a:lnTo>
                    <a:pt x="166" y="9"/>
                  </a:lnTo>
                  <a:lnTo>
                    <a:pt x="179" y="19"/>
                  </a:lnTo>
                  <a:lnTo>
                    <a:pt x="189" y="33"/>
                  </a:lnTo>
                  <a:lnTo>
                    <a:pt x="196" y="48"/>
                  </a:lnTo>
                  <a:lnTo>
                    <a:pt x="199" y="66"/>
                  </a:lnTo>
                  <a:lnTo>
                    <a:pt x="196" y="83"/>
                  </a:lnTo>
                  <a:lnTo>
                    <a:pt x="189" y="98"/>
                  </a:lnTo>
                  <a:lnTo>
                    <a:pt x="179" y="112"/>
                  </a:lnTo>
                  <a:lnTo>
                    <a:pt x="166" y="122"/>
                  </a:lnTo>
                  <a:lnTo>
                    <a:pt x="150" y="128"/>
                  </a:lnTo>
                  <a:lnTo>
                    <a:pt x="132" y="132"/>
                  </a:lnTo>
                  <a:lnTo>
                    <a:pt x="66" y="132"/>
                  </a:lnTo>
                  <a:lnTo>
                    <a:pt x="48" y="128"/>
                  </a:lnTo>
                  <a:lnTo>
                    <a:pt x="33" y="122"/>
                  </a:lnTo>
                  <a:lnTo>
                    <a:pt x="19" y="112"/>
                  </a:lnTo>
                  <a:lnTo>
                    <a:pt x="9" y="98"/>
                  </a:lnTo>
                  <a:lnTo>
                    <a:pt x="2" y="83"/>
                  </a:lnTo>
                  <a:lnTo>
                    <a:pt x="0" y="66"/>
                  </a:lnTo>
                  <a:lnTo>
                    <a:pt x="2" y="48"/>
                  </a:lnTo>
                  <a:lnTo>
                    <a:pt x="9" y="33"/>
                  </a:lnTo>
                  <a:lnTo>
                    <a:pt x="19" y="19"/>
                  </a:lnTo>
                  <a:lnTo>
                    <a:pt x="33" y="9"/>
                  </a:lnTo>
                  <a:lnTo>
                    <a:pt x="48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0" name="Group 874"/>
          <p:cNvGrpSpPr/>
          <p:nvPr/>
        </p:nvGrpSpPr>
        <p:grpSpPr>
          <a:xfrm>
            <a:off x="7467279" y="2967718"/>
            <a:ext cx="566738" cy="325438"/>
            <a:chOff x="4398963" y="4346575"/>
            <a:chExt cx="566738" cy="325438"/>
          </a:xfrm>
          <a:solidFill>
            <a:srgbClr val="000000"/>
          </a:solidFill>
        </p:grpSpPr>
        <p:sp>
          <p:nvSpPr>
            <p:cNvPr id="621" name="Freeform 218"/>
            <p:cNvSpPr>
              <a:spLocks/>
            </p:cNvSpPr>
            <p:nvPr/>
          </p:nvSpPr>
          <p:spPr bwMode="auto">
            <a:xfrm>
              <a:off x="4525963" y="4502150"/>
              <a:ext cx="26988" cy="30163"/>
            </a:xfrm>
            <a:custGeom>
              <a:avLst/>
              <a:gdLst>
                <a:gd name="T0" fmla="*/ 110 w 165"/>
                <a:gd name="T1" fmla="*/ 0 h 171"/>
                <a:gd name="T2" fmla="*/ 126 w 165"/>
                <a:gd name="T3" fmla="*/ 3 h 171"/>
                <a:gd name="T4" fmla="*/ 140 w 165"/>
                <a:gd name="T5" fmla="*/ 9 h 171"/>
                <a:gd name="T6" fmla="*/ 151 w 165"/>
                <a:gd name="T7" fmla="*/ 19 h 171"/>
                <a:gd name="T8" fmla="*/ 160 w 165"/>
                <a:gd name="T9" fmla="*/ 31 h 171"/>
                <a:gd name="T10" fmla="*/ 164 w 165"/>
                <a:gd name="T11" fmla="*/ 44 h 171"/>
                <a:gd name="T12" fmla="*/ 165 w 165"/>
                <a:gd name="T13" fmla="*/ 58 h 171"/>
                <a:gd name="T14" fmla="*/ 162 w 165"/>
                <a:gd name="T15" fmla="*/ 71 h 171"/>
                <a:gd name="T16" fmla="*/ 156 w 165"/>
                <a:gd name="T17" fmla="*/ 84 h 171"/>
                <a:gd name="T18" fmla="*/ 109 w 165"/>
                <a:gd name="T19" fmla="*/ 147 h 171"/>
                <a:gd name="T20" fmla="*/ 99 w 165"/>
                <a:gd name="T21" fmla="*/ 157 h 171"/>
                <a:gd name="T22" fmla="*/ 87 w 165"/>
                <a:gd name="T23" fmla="*/ 165 h 171"/>
                <a:gd name="T24" fmla="*/ 74 w 165"/>
                <a:gd name="T25" fmla="*/ 169 h 171"/>
                <a:gd name="T26" fmla="*/ 60 w 165"/>
                <a:gd name="T27" fmla="*/ 171 h 171"/>
                <a:gd name="T28" fmla="*/ 43 w 165"/>
                <a:gd name="T29" fmla="*/ 168 h 171"/>
                <a:gd name="T30" fmla="*/ 26 w 165"/>
                <a:gd name="T31" fmla="*/ 161 h 171"/>
                <a:gd name="T32" fmla="*/ 14 w 165"/>
                <a:gd name="T33" fmla="*/ 151 h 171"/>
                <a:gd name="T34" fmla="*/ 6 w 165"/>
                <a:gd name="T35" fmla="*/ 140 h 171"/>
                <a:gd name="T36" fmla="*/ 1 w 165"/>
                <a:gd name="T37" fmla="*/ 127 h 171"/>
                <a:gd name="T38" fmla="*/ 0 w 165"/>
                <a:gd name="T39" fmla="*/ 113 h 171"/>
                <a:gd name="T40" fmla="*/ 3 w 165"/>
                <a:gd name="T41" fmla="*/ 98 h 171"/>
                <a:gd name="T42" fmla="*/ 11 w 165"/>
                <a:gd name="T43" fmla="*/ 85 h 171"/>
                <a:gd name="T44" fmla="*/ 57 w 165"/>
                <a:gd name="T45" fmla="*/ 24 h 171"/>
                <a:gd name="T46" fmla="*/ 67 w 165"/>
                <a:gd name="T47" fmla="*/ 13 h 171"/>
                <a:gd name="T48" fmla="*/ 81 w 165"/>
                <a:gd name="T49" fmla="*/ 5 h 171"/>
                <a:gd name="T50" fmla="*/ 95 w 165"/>
                <a:gd name="T51" fmla="*/ 1 h 171"/>
                <a:gd name="T52" fmla="*/ 110 w 165"/>
                <a:gd name="T53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" h="171">
                  <a:moveTo>
                    <a:pt x="110" y="0"/>
                  </a:moveTo>
                  <a:lnTo>
                    <a:pt x="126" y="3"/>
                  </a:lnTo>
                  <a:lnTo>
                    <a:pt x="140" y="9"/>
                  </a:lnTo>
                  <a:lnTo>
                    <a:pt x="151" y="19"/>
                  </a:lnTo>
                  <a:lnTo>
                    <a:pt x="160" y="31"/>
                  </a:lnTo>
                  <a:lnTo>
                    <a:pt x="164" y="44"/>
                  </a:lnTo>
                  <a:lnTo>
                    <a:pt x="165" y="58"/>
                  </a:lnTo>
                  <a:lnTo>
                    <a:pt x="162" y="71"/>
                  </a:lnTo>
                  <a:lnTo>
                    <a:pt x="156" y="84"/>
                  </a:lnTo>
                  <a:lnTo>
                    <a:pt x="109" y="147"/>
                  </a:lnTo>
                  <a:lnTo>
                    <a:pt x="99" y="157"/>
                  </a:lnTo>
                  <a:lnTo>
                    <a:pt x="87" y="165"/>
                  </a:lnTo>
                  <a:lnTo>
                    <a:pt x="74" y="169"/>
                  </a:lnTo>
                  <a:lnTo>
                    <a:pt x="60" y="171"/>
                  </a:lnTo>
                  <a:lnTo>
                    <a:pt x="43" y="168"/>
                  </a:lnTo>
                  <a:lnTo>
                    <a:pt x="26" y="161"/>
                  </a:lnTo>
                  <a:lnTo>
                    <a:pt x="14" y="151"/>
                  </a:lnTo>
                  <a:lnTo>
                    <a:pt x="6" y="140"/>
                  </a:lnTo>
                  <a:lnTo>
                    <a:pt x="1" y="127"/>
                  </a:lnTo>
                  <a:lnTo>
                    <a:pt x="0" y="113"/>
                  </a:lnTo>
                  <a:lnTo>
                    <a:pt x="3" y="98"/>
                  </a:lnTo>
                  <a:lnTo>
                    <a:pt x="11" y="85"/>
                  </a:lnTo>
                  <a:lnTo>
                    <a:pt x="57" y="24"/>
                  </a:lnTo>
                  <a:lnTo>
                    <a:pt x="67" y="13"/>
                  </a:lnTo>
                  <a:lnTo>
                    <a:pt x="81" y="5"/>
                  </a:lnTo>
                  <a:lnTo>
                    <a:pt x="95" y="1"/>
                  </a:lnTo>
                  <a:lnTo>
                    <a:pt x="1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219"/>
            <p:cNvSpPr>
              <a:spLocks/>
            </p:cNvSpPr>
            <p:nvPr/>
          </p:nvSpPr>
          <p:spPr bwMode="auto">
            <a:xfrm>
              <a:off x="4489451" y="4529138"/>
              <a:ext cx="30163" cy="25400"/>
            </a:xfrm>
            <a:custGeom>
              <a:avLst/>
              <a:gdLst>
                <a:gd name="T0" fmla="*/ 60 w 188"/>
                <a:gd name="T1" fmla="*/ 0 h 148"/>
                <a:gd name="T2" fmla="*/ 76 w 188"/>
                <a:gd name="T3" fmla="*/ 2 h 148"/>
                <a:gd name="T4" fmla="*/ 90 w 188"/>
                <a:gd name="T5" fmla="*/ 8 h 148"/>
                <a:gd name="T6" fmla="*/ 161 w 188"/>
                <a:gd name="T7" fmla="*/ 47 h 148"/>
                <a:gd name="T8" fmla="*/ 173 w 188"/>
                <a:gd name="T9" fmla="*/ 57 h 148"/>
                <a:gd name="T10" fmla="*/ 182 w 188"/>
                <a:gd name="T11" fmla="*/ 69 h 148"/>
                <a:gd name="T12" fmla="*/ 187 w 188"/>
                <a:gd name="T13" fmla="*/ 82 h 148"/>
                <a:gd name="T14" fmla="*/ 188 w 188"/>
                <a:gd name="T15" fmla="*/ 95 h 148"/>
                <a:gd name="T16" fmla="*/ 186 w 188"/>
                <a:gd name="T17" fmla="*/ 109 h 148"/>
                <a:gd name="T18" fmla="*/ 179 w 188"/>
                <a:gd name="T19" fmla="*/ 122 h 148"/>
                <a:gd name="T20" fmla="*/ 170 w 188"/>
                <a:gd name="T21" fmla="*/ 133 h 148"/>
                <a:gd name="T22" fmla="*/ 157 w 188"/>
                <a:gd name="T23" fmla="*/ 141 h 148"/>
                <a:gd name="T24" fmla="*/ 144 w 188"/>
                <a:gd name="T25" fmla="*/ 146 h 148"/>
                <a:gd name="T26" fmla="*/ 129 w 188"/>
                <a:gd name="T27" fmla="*/ 148 h 148"/>
                <a:gd name="T28" fmla="*/ 113 w 188"/>
                <a:gd name="T29" fmla="*/ 146 h 148"/>
                <a:gd name="T30" fmla="*/ 98 w 188"/>
                <a:gd name="T31" fmla="*/ 140 h 148"/>
                <a:gd name="T32" fmla="*/ 27 w 188"/>
                <a:gd name="T33" fmla="*/ 101 h 148"/>
                <a:gd name="T34" fmla="*/ 15 w 188"/>
                <a:gd name="T35" fmla="*/ 92 h 148"/>
                <a:gd name="T36" fmla="*/ 6 w 188"/>
                <a:gd name="T37" fmla="*/ 80 h 148"/>
                <a:gd name="T38" fmla="*/ 1 w 188"/>
                <a:gd name="T39" fmla="*/ 67 h 148"/>
                <a:gd name="T40" fmla="*/ 0 w 188"/>
                <a:gd name="T41" fmla="*/ 53 h 148"/>
                <a:gd name="T42" fmla="*/ 2 w 188"/>
                <a:gd name="T43" fmla="*/ 39 h 148"/>
                <a:gd name="T44" fmla="*/ 9 w 188"/>
                <a:gd name="T45" fmla="*/ 26 h 148"/>
                <a:gd name="T46" fmla="*/ 18 w 188"/>
                <a:gd name="T47" fmla="*/ 14 h 148"/>
                <a:gd name="T48" fmla="*/ 31 w 188"/>
                <a:gd name="T49" fmla="*/ 6 h 148"/>
                <a:gd name="T50" fmla="*/ 45 w 188"/>
                <a:gd name="T51" fmla="*/ 1 h 148"/>
                <a:gd name="T52" fmla="*/ 60 w 188"/>
                <a:gd name="T5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8">
                  <a:moveTo>
                    <a:pt x="60" y="0"/>
                  </a:moveTo>
                  <a:lnTo>
                    <a:pt x="76" y="2"/>
                  </a:lnTo>
                  <a:lnTo>
                    <a:pt x="90" y="8"/>
                  </a:lnTo>
                  <a:lnTo>
                    <a:pt x="161" y="47"/>
                  </a:lnTo>
                  <a:lnTo>
                    <a:pt x="173" y="57"/>
                  </a:lnTo>
                  <a:lnTo>
                    <a:pt x="182" y="69"/>
                  </a:lnTo>
                  <a:lnTo>
                    <a:pt x="187" y="82"/>
                  </a:lnTo>
                  <a:lnTo>
                    <a:pt x="188" y="95"/>
                  </a:lnTo>
                  <a:lnTo>
                    <a:pt x="186" y="109"/>
                  </a:lnTo>
                  <a:lnTo>
                    <a:pt x="179" y="122"/>
                  </a:lnTo>
                  <a:lnTo>
                    <a:pt x="170" y="133"/>
                  </a:lnTo>
                  <a:lnTo>
                    <a:pt x="157" y="141"/>
                  </a:lnTo>
                  <a:lnTo>
                    <a:pt x="144" y="146"/>
                  </a:lnTo>
                  <a:lnTo>
                    <a:pt x="129" y="148"/>
                  </a:lnTo>
                  <a:lnTo>
                    <a:pt x="113" y="146"/>
                  </a:lnTo>
                  <a:lnTo>
                    <a:pt x="98" y="140"/>
                  </a:lnTo>
                  <a:lnTo>
                    <a:pt x="27" y="101"/>
                  </a:lnTo>
                  <a:lnTo>
                    <a:pt x="15" y="92"/>
                  </a:lnTo>
                  <a:lnTo>
                    <a:pt x="6" y="80"/>
                  </a:lnTo>
                  <a:lnTo>
                    <a:pt x="1" y="67"/>
                  </a:lnTo>
                  <a:lnTo>
                    <a:pt x="0" y="53"/>
                  </a:lnTo>
                  <a:lnTo>
                    <a:pt x="2" y="39"/>
                  </a:lnTo>
                  <a:lnTo>
                    <a:pt x="9" y="26"/>
                  </a:lnTo>
                  <a:lnTo>
                    <a:pt x="18" y="14"/>
                  </a:lnTo>
                  <a:lnTo>
                    <a:pt x="31" y="6"/>
                  </a:lnTo>
                  <a:lnTo>
                    <a:pt x="45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220"/>
            <p:cNvSpPr>
              <a:spLocks/>
            </p:cNvSpPr>
            <p:nvPr/>
          </p:nvSpPr>
          <p:spPr bwMode="auto">
            <a:xfrm>
              <a:off x="4564063" y="4516438"/>
              <a:ext cx="31750" cy="20638"/>
            </a:xfrm>
            <a:custGeom>
              <a:avLst/>
              <a:gdLst>
                <a:gd name="T0" fmla="*/ 64 w 201"/>
                <a:gd name="T1" fmla="*/ 0 h 114"/>
                <a:gd name="T2" fmla="*/ 146 w 201"/>
                <a:gd name="T3" fmla="*/ 5 h 114"/>
                <a:gd name="T4" fmla="*/ 165 w 201"/>
                <a:gd name="T5" fmla="*/ 10 h 114"/>
                <a:gd name="T6" fmla="*/ 180 w 201"/>
                <a:gd name="T7" fmla="*/ 18 h 114"/>
                <a:gd name="T8" fmla="*/ 192 w 201"/>
                <a:gd name="T9" fmla="*/ 32 h 114"/>
                <a:gd name="T10" fmla="*/ 199 w 201"/>
                <a:gd name="T11" fmla="*/ 47 h 114"/>
                <a:gd name="T12" fmla="*/ 201 w 201"/>
                <a:gd name="T13" fmla="*/ 64 h 114"/>
                <a:gd name="T14" fmla="*/ 197 w 201"/>
                <a:gd name="T15" fmla="*/ 80 h 114"/>
                <a:gd name="T16" fmla="*/ 188 w 201"/>
                <a:gd name="T17" fmla="*/ 94 h 114"/>
                <a:gd name="T18" fmla="*/ 175 w 201"/>
                <a:gd name="T19" fmla="*/ 105 h 114"/>
                <a:gd name="T20" fmla="*/ 159 w 201"/>
                <a:gd name="T21" fmla="*/ 112 h 114"/>
                <a:gd name="T22" fmla="*/ 142 w 201"/>
                <a:gd name="T23" fmla="*/ 114 h 114"/>
                <a:gd name="T24" fmla="*/ 137 w 201"/>
                <a:gd name="T25" fmla="*/ 114 h 114"/>
                <a:gd name="T26" fmla="*/ 55 w 201"/>
                <a:gd name="T27" fmla="*/ 108 h 114"/>
                <a:gd name="T28" fmla="*/ 37 w 201"/>
                <a:gd name="T29" fmla="*/ 104 h 114"/>
                <a:gd name="T30" fmla="*/ 21 w 201"/>
                <a:gd name="T31" fmla="*/ 95 h 114"/>
                <a:gd name="T32" fmla="*/ 9 w 201"/>
                <a:gd name="T33" fmla="*/ 83 h 114"/>
                <a:gd name="T34" fmla="*/ 2 w 201"/>
                <a:gd name="T35" fmla="*/ 68 h 114"/>
                <a:gd name="T36" fmla="*/ 0 w 201"/>
                <a:gd name="T37" fmla="*/ 50 h 114"/>
                <a:gd name="T38" fmla="*/ 5 w 201"/>
                <a:gd name="T39" fmla="*/ 34 h 114"/>
                <a:gd name="T40" fmla="*/ 15 w 201"/>
                <a:gd name="T41" fmla="*/ 18 h 114"/>
                <a:gd name="T42" fmla="*/ 28 w 201"/>
                <a:gd name="T43" fmla="*/ 7 h 114"/>
                <a:gd name="T44" fmla="*/ 46 w 201"/>
                <a:gd name="T45" fmla="*/ 1 h 114"/>
                <a:gd name="T46" fmla="*/ 64 w 201"/>
                <a:gd name="T4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1" h="114">
                  <a:moveTo>
                    <a:pt x="64" y="0"/>
                  </a:moveTo>
                  <a:lnTo>
                    <a:pt x="146" y="5"/>
                  </a:lnTo>
                  <a:lnTo>
                    <a:pt x="165" y="10"/>
                  </a:lnTo>
                  <a:lnTo>
                    <a:pt x="180" y="18"/>
                  </a:lnTo>
                  <a:lnTo>
                    <a:pt x="192" y="32"/>
                  </a:lnTo>
                  <a:lnTo>
                    <a:pt x="199" y="47"/>
                  </a:lnTo>
                  <a:lnTo>
                    <a:pt x="201" y="64"/>
                  </a:lnTo>
                  <a:lnTo>
                    <a:pt x="197" y="80"/>
                  </a:lnTo>
                  <a:lnTo>
                    <a:pt x="188" y="94"/>
                  </a:lnTo>
                  <a:lnTo>
                    <a:pt x="175" y="105"/>
                  </a:lnTo>
                  <a:lnTo>
                    <a:pt x="159" y="112"/>
                  </a:lnTo>
                  <a:lnTo>
                    <a:pt x="142" y="114"/>
                  </a:lnTo>
                  <a:lnTo>
                    <a:pt x="137" y="114"/>
                  </a:lnTo>
                  <a:lnTo>
                    <a:pt x="55" y="108"/>
                  </a:lnTo>
                  <a:lnTo>
                    <a:pt x="37" y="104"/>
                  </a:lnTo>
                  <a:lnTo>
                    <a:pt x="21" y="95"/>
                  </a:lnTo>
                  <a:lnTo>
                    <a:pt x="9" y="83"/>
                  </a:lnTo>
                  <a:lnTo>
                    <a:pt x="2" y="68"/>
                  </a:lnTo>
                  <a:lnTo>
                    <a:pt x="0" y="50"/>
                  </a:lnTo>
                  <a:lnTo>
                    <a:pt x="5" y="34"/>
                  </a:lnTo>
                  <a:lnTo>
                    <a:pt x="15" y="18"/>
                  </a:lnTo>
                  <a:lnTo>
                    <a:pt x="28" y="7"/>
                  </a:lnTo>
                  <a:lnTo>
                    <a:pt x="46" y="1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221"/>
            <p:cNvSpPr>
              <a:spLocks/>
            </p:cNvSpPr>
            <p:nvPr/>
          </p:nvSpPr>
          <p:spPr bwMode="auto">
            <a:xfrm>
              <a:off x="4613276" y="4535488"/>
              <a:ext cx="26988" cy="30163"/>
            </a:xfrm>
            <a:custGeom>
              <a:avLst/>
              <a:gdLst>
                <a:gd name="T0" fmla="*/ 109 w 164"/>
                <a:gd name="T1" fmla="*/ 0 h 172"/>
                <a:gd name="T2" fmla="*/ 124 w 164"/>
                <a:gd name="T3" fmla="*/ 3 h 172"/>
                <a:gd name="T4" fmla="*/ 139 w 164"/>
                <a:gd name="T5" fmla="*/ 10 h 172"/>
                <a:gd name="T6" fmla="*/ 151 w 164"/>
                <a:gd name="T7" fmla="*/ 19 h 172"/>
                <a:gd name="T8" fmla="*/ 158 w 164"/>
                <a:gd name="T9" fmla="*/ 32 h 172"/>
                <a:gd name="T10" fmla="*/ 164 w 164"/>
                <a:gd name="T11" fmla="*/ 45 h 172"/>
                <a:gd name="T12" fmla="*/ 164 w 164"/>
                <a:gd name="T13" fmla="*/ 59 h 172"/>
                <a:gd name="T14" fmla="*/ 162 w 164"/>
                <a:gd name="T15" fmla="*/ 73 h 172"/>
                <a:gd name="T16" fmla="*/ 154 w 164"/>
                <a:gd name="T17" fmla="*/ 85 h 172"/>
                <a:gd name="T18" fmla="*/ 108 w 164"/>
                <a:gd name="T19" fmla="*/ 148 h 172"/>
                <a:gd name="T20" fmla="*/ 98 w 164"/>
                <a:gd name="T21" fmla="*/ 158 h 172"/>
                <a:gd name="T22" fmla="*/ 86 w 164"/>
                <a:gd name="T23" fmla="*/ 166 h 172"/>
                <a:gd name="T24" fmla="*/ 72 w 164"/>
                <a:gd name="T25" fmla="*/ 170 h 172"/>
                <a:gd name="T26" fmla="*/ 58 w 164"/>
                <a:gd name="T27" fmla="*/ 172 h 172"/>
                <a:gd name="T28" fmla="*/ 41 w 164"/>
                <a:gd name="T29" fmla="*/ 169 h 172"/>
                <a:gd name="T30" fmla="*/ 25 w 164"/>
                <a:gd name="T31" fmla="*/ 162 h 172"/>
                <a:gd name="T32" fmla="*/ 13 w 164"/>
                <a:gd name="T33" fmla="*/ 153 h 172"/>
                <a:gd name="T34" fmla="*/ 5 w 164"/>
                <a:gd name="T35" fmla="*/ 141 h 172"/>
                <a:gd name="T36" fmla="*/ 1 w 164"/>
                <a:gd name="T37" fmla="*/ 127 h 172"/>
                <a:gd name="T38" fmla="*/ 0 w 164"/>
                <a:gd name="T39" fmla="*/ 113 h 172"/>
                <a:gd name="T40" fmla="*/ 2 w 164"/>
                <a:gd name="T41" fmla="*/ 99 h 172"/>
                <a:gd name="T42" fmla="*/ 9 w 164"/>
                <a:gd name="T43" fmla="*/ 86 h 172"/>
                <a:gd name="T44" fmla="*/ 56 w 164"/>
                <a:gd name="T45" fmla="*/ 25 h 172"/>
                <a:gd name="T46" fmla="*/ 67 w 164"/>
                <a:gd name="T47" fmla="*/ 13 h 172"/>
                <a:gd name="T48" fmla="*/ 79 w 164"/>
                <a:gd name="T49" fmla="*/ 5 h 172"/>
                <a:gd name="T50" fmla="*/ 94 w 164"/>
                <a:gd name="T51" fmla="*/ 1 h 172"/>
                <a:gd name="T52" fmla="*/ 109 w 164"/>
                <a:gd name="T5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72">
                  <a:moveTo>
                    <a:pt x="109" y="0"/>
                  </a:moveTo>
                  <a:lnTo>
                    <a:pt x="124" y="3"/>
                  </a:lnTo>
                  <a:lnTo>
                    <a:pt x="139" y="10"/>
                  </a:lnTo>
                  <a:lnTo>
                    <a:pt x="151" y="19"/>
                  </a:lnTo>
                  <a:lnTo>
                    <a:pt x="158" y="32"/>
                  </a:lnTo>
                  <a:lnTo>
                    <a:pt x="164" y="45"/>
                  </a:lnTo>
                  <a:lnTo>
                    <a:pt x="164" y="59"/>
                  </a:lnTo>
                  <a:lnTo>
                    <a:pt x="162" y="73"/>
                  </a:lnTo>
                  <a:lnTo>
                    <a:pt x="154" y="85"/>
                  </a:lnTo>
                  <a:lnTo>
                    <a:pt x="108" y="148"/>
                  </a:lnTo>
                  <a:lnTo>
                    <a:pt x="98" y="158"/>
                  </a:lnTo>
                  <a:lnTo>
                    <a:pt x="86" y="166"/>
                  </a:lnTo>
                  <a:lnTo>
                    <a:pt x="72" y="170"/>
                  </a:lnTo>
                  <a:lnTo>
                    <a:pt x="58" y="172"/>
                  </a:lnTo>
                  <a:lnTo>
                    <a:pt x="41" y="169"/>
                  </a:lnTo>
                  <a:lnTo>
                    <a:pt x="25" y="162"/>
                  </a:lnTo>
                  <a:lnTo>
                    <a:pt x="13" y="153"/>
                  </a:lnTo>
                  <a:lnTo>
                    <a:pt x="5" y="141"/>
                  </a:lnTo>
                  <a:lnTo>
                    <a:pt x="1" y="127"/>
                  </a:lnTo>
                  <a:lnTo>
                    <a:pt x="0" y="113"/>
                  </a:lnTo>
                  <a:lnTo>
                    <a:pt x="2" y="99"/>
                  </a:lnTo>
                  <a:lnTo>
                    <a:pt x="9" y="86"/>
                  </a:lnTo>
                  <a:lnTo>
                    <a:pt x="56" y="25"/>
                  </a:lnTo>
                  <a:lnTo>
                    <a:pt x="67" y="13"/>
                  </a:lnTo>
                  <a:lnTo>
                    <a:pt x="79" y="5"/>
                  </a:lnTo>
                  <a:lnTo>
                    <a:pt x="94" y="1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22"/>
            <p:cNvSpPr>
              <a:spLocks/>
            </p:cNvSpPr>
            <p:nvPr/>
          </p:nvSpPr>
          <p:spPr bwMode="auto">
            <a:xfrm>
              <a:off x="4605338" y="4495800"/>
              <a:ext cx="30163" cy="25400"/>
            </a:xfrm>
            <a:custGeom>
              <a:avLst/>
              <a:gdLst>
                <a:gd name="T0" fmla="*/ 60 w 189"/>
                <a:gd name="T1" fmla="*/ 0 h 149"/>
                <a:gd name="T2" fmla="*/ 76 w 189"/>
                <a:gd name="T3" fmla="*/ 2 h 149"/>
                <a:gd name="T4" fmla="*/ 91 w 189"/>
                <a:gd name="T5" fmla="*/ 8 h 149"/>
                <a:gd name="T6" fmla="*/ 161 w 189"/>
                <a:gd name="T7" fmla="*/ 48 h 149"/>
                <a:gd name="T8" fmla="*/ 173 w 189"/>
                <a:gd name="T9" fmla="*/ 57 h 149"/>
                <a:gd name="T10" fmla="*/ 182 w 189"/>
                <a:gd name="T11" fmla="*/ 69 h 149"/>
                <a:gd name="T12" fmla="*/ 187 w 189"/>
                <a:gd name="T13" fmla="*/ 81 h 149"/>
                <a:gd name="T14" fmla="*/ 189 w 189"/>
                <a:gd name="T15" fmla="*/ 95 h 149"/>
                <a:gd name="T16" fmla="*/ 186 w 189"/>
                <a:gd name="T17" fmla="*/ 109 h 149"/>
                <a:gd name="T18" fmla="*/ 181 w 189"/>
                <a:gd name="T19" fmla="*/ 122 h 149"/>
                <a:gd name="T20" fmla="*/ 171 w 189"/>
                <a:gd name="T21" fmla="*/ 133 h 149"/>
                <a:gd name="T22" fmla="*/ 159 w 189"/>
                <a:gd name="T23" fmla="*/ 141 h 149"/>
                <a:gd name="T24" fmla="*/ 144 w 189"/>
                <a:gd name="T25" fmla="*/ 147 h 149"/>
                <a:gd name="T26" fmla="*/ 130 w 189"/>
                <a:gd name="T27" fmla="*/ 149 h 149"/>
                <a:gd name="T28" fmla="*/ 113 w 189"/>
                <a:gd name="T29" fmla="*/ 147 h 149"/>
                <a:gd name="T30" fmla="*/ 98 w 189"/>
                <a:gd name="T31" fmla="*/ 140 h 149"/>
                <a:gd name="T32" fmla="*/ 28 w 189"/>
                <a:gd name="T33" fmla="*/ 100 h 149"/>
                <a:gd name="T34" fmla="*/ 16 w 189"/>
                <a:gd name="T35" fmla="*/ 91 h 149"/>
                <a:gd name="T36" fmla="*/ 6 w 189"/>
                <a:gd name="T37" fmla="*/ 80 h 149"/>
                <a:gd name="T38" fmla="*/ 2 w 189"/>
                <a:gd name="T39" fmla="*/ 67 h 149"/>
                <a:gd name="T40" fmla="*/ 0 w 189"/>
                <a:gd name="T41" fmla="*/ 53 h 149"/>
                <a:gd name="T42" fmla="*/ 2 w 189"/>
                <a:gd name="T43" fmla="*/ 40 h 149"/>
                <a:gd name="T44" fmla="*/ 9 w 189"/>
                <a:gd name="T45" fmla="*/ 25 h 149"/>
                <a:gd name="T46" fmla="*/ 18 w 189"/>
                <a:gd name="T47" fmla="*/ 14 h 149"/>
                <a:gd name="T48" fmla="*/ 32 w 189"/>
                <a:gd name="T49" fmla="*/ 6 h 149"/>
                <a:gd name="T50" fmla="*/ 46 w 189"/>
                <a:gd name="T51" fmla="*/ 1 h 149"/>
                <a:gd name="T52" fmla="*/ 60 w 189"/>
                <a:gd name="T5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49">
                  <a:moveTo>
                    <a:pt x="60" y="0"/>
                  </a:moveTo>
                  <a:lnTo>
                    <a:pt x="76" y="2"/>
                  </a:lnTo>
                  <a:lnTo>
                    <a:pt x="91" y="8"/>
                  </a:lnTo>
                  <a:lnTo>
                    <a:pt x="161" y="48"/>
                  </a:lnTo>
                  <a:lnTo>
                    <a:pt x="173" y="57"/>
                  </a:lnTo>
                  <a:lnTo>
                    <a:pt x="182" y="69"/>
                  </a:lnTo>
                  <a:lnTo>
                    <a:pt x="187" y="81"/>
                  </a:lnTo>
                  <a:lnTo>
                    <a:pt x="189" y="95"/>
                  </a:lnTo>
                  <a:lnTo>
                    <a:pt x="186" y="109"/>
                  </a:lnTo>
                  <a:lnTo>
                    <a:pt x="181" y="122"/>
                  </a:lnTo>
                  <a:lnTo>
                    <a:pt x="171" y="133"/>
                  </a:lnTo>
                  <a:lnTo>
                    <a:pt x="159" y="141"/>
                  </a:lnTo>
                  <a:lnTo>
                    <a:pt x="144" y="147"/>
                  </a:lnTo>
                  <a:lnTo>
                    <a:pt x="130" y="149"/>
                  </a:lnTo>
                  <a:lnTo>
                    <a:pt x="113" y="147"/>
                  </a:lnTo>
                  <a:lnTo>
                    <a:pt x="98" y="140"/>
                  </a:lnTo>
                  <a:lnTo>
                    <a:pt x="28" y="100"/>
                  </a:lnTo>
                  <a:lnTo>
                    <a:pt x="16" y="91"/>
                  </a:lnTo>
                  <a:lnTo>
                    <a:pt x="6" y="80"/>
                  </a:lnTo>
                  <a:lnTo>
                    <a:pt x="2" y="67"/>
                  </a:lnTo>
                  <a:lnTo>
                    <a:pt x="0" y="53"/>
                  </a:lnTo>
                  <a:lnTo>
                    <a:pt x="2" y="40"/>
                  </a:lnTo>
                  <a:lnTo>
                    <a:pt x="9" y="25"/>
                  </a:lnTo>
                  <a:lnTo>
                    <a:pt x="18" y="14"/>
                  </a:lnTo>
                  <a:lnTo>
                    <a:pt x="32" y="6"/>
                  </a:lnTo>
                  <a:lnTo>
                    <a:pt x="46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223"/>
            <p:cNvSpPr>
              <a:spLocks/>
            </p:cNvSpPr>
            <p:nvPr/>
          </p:nvSpPr>
          <p:spPr bwMode="auto">
            <a:xfrm>
              <a:off x="4824413" y="4524375"/>
              <a:ext cx="26988" cy="30163"/>
            </a:xfrm>
            <a:custGeom>
              <a:avLst/>
              <a:gdLst>
                <a:gd name="T0" fmla="*/ 111 w 166"/>
                <a:gd name="T1" fmla="*/ 0 h 171"/>
                <a:gd name="T2" fmla="*/ 126 w 166"/>
                <a:gd name="T3" fmla="*/ 3 h 171"/>
                <a:gd name="T4" fmla="*/ 140 w 166"/>
                <a:gd name="T5" fmla="*/ 10 h 171"/>
                <a:gd name="T6" fmla="*/ 151 w 166"/>
                <a:gd name="T7" fmla="*/ 19 h 171"/>
                <a:gd name="T8" fmla="*/ 160 w 166"/>
                <a:gd name="T9" fmla="*/ 31 h 171"/>
                <a:gd name="T10" fmla="*/ 165 w 166"/>
                <a:gd name="T11" fmla="*/ 44 h 171"/>
                <a:gd name="T12" fmla="*/ 166 w 166"/>
                <a:gd name="T13" fmla="*/ 58 h 171"/>
                <a:gd name="T14" fmla="*/ 163 w 166"/>
                <a:gd name="T15" fmla="*/ 72 h 171"/>
                <a:gd name="T16" fmla="*/ 156 w 166"/>
                <a:gd name="T17" fmla="*/ 85 h 171"/>
                <a:gd name="T18" fmla="*/ 110 w 166"/>
                <a:gd name="T19" fmla="*/ 147 h 171"/>
                <a:gd name="T20" fmla="*/ 100 w 166"/>
                <a:gd name="T21" fmla="*/ 157 h 171"/>
                <a:gd name="T22" fmla="*/ 88 w 166"/>
                <a:gd name="T23" fmla="*/ 165 h 171"/>
                <a:gd name="T24" fmla="*/ 74 w 166"/>
                <a:gd name="T25" fmla="*/ 169 h 171"/>
                <a:gd name="T26" fmla="*/ 60 w 166"/>
                <a:gd name="T27" fmla="*/ 171 h 171"/>
                <a:gd name="T28" fmla="*/ 42 w 166"/>
                <a:gd name="T29" fmla="*/ 169 h 171"/>
                <a:gd name="T30" fmla="*/ 27 w 166"/>
                <a:gd name="T31" fmla="*/ 161 h 171"/>
                <a:gd name="T32" fmla="*/ 15 w 166"/>
                <a:gd name="T33" fmla="*/ 152 h 171"/>
                <a:gd name="T34" fmla="*/ 6 w 166"/>
                <a:gd name="T35" fmla="*/ 140 h 171"/>
                <a:gd name="T36" fmla="*/ 1 w 166"/>
                <a:gd name="T37" fmla="*/ 127 h 171"/>
                <a:gd name="T38" fmla="*/ 0 w 166"/>
                <a:gd name="T39" fmla="*/ 113 h 171"/>
                <a:gd name="T40" fmla="*/ 4 w 166"/>
                <a:gd name="T41" fmla="*/ 99 h 171"/>
                <a:gd name="T42" fmla="*/ 11 w 166"/>
                <a:gd name="T43" fmla="*/ 85 h 171"/>
                <a:gd name="T44" fmla="*/ 58 w 166"/>
                <a:gd name="T45" fmla="*/ 24 h 171"/>
                <a:gd name="T46" fmla="*/ 68 w 166"/>
                <a:gd name="T47" fmla="*/ 13 h 171"/>
                <a:gd name="T48" fmla="*/ 81 w 166"/>
                <a:gd name="T49" fmla="*/ 5 h 171"/>
                <a:gd name="T50" fmla="*/ 95 w 166"/>
                <a:gd name="T51" fmla="*/ 1 h 171"/>
                <a:gd name="T52" fmla="*/ 111 w 166"/>
                <a:gd name="T53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6" h="171">
                  <a:moveTo>
                    <a:pt x="111" y="0"/>
                  </a:moveTo>
                  <a:lnTo>
                    <a:pt x="126" y="3"/>
                  </a:lnTo>
                  <a:lnTo>
                    <a:pt x="140" y="10"/>
                  </a:lnTo>
                  <a:lnTo>
                    <a:pt x="151" y="19"/>
                  </a:lnTo>
                  <a:lnTo>
                    <a:pt x="160" y="31"/>
                  </a:lnTo>
                  <a:lnTo>
                    <a:pt x="165" y="44"/>
                  </a:lnTo>
                  <a:lnTo>
                    <a:pt x="166" y="58"/>
                  </a:lnTo>
                  <a:lnTo>
                    <a:pt x="163" y="72"/>
                  </a:lnTo>
                  <a:lnTo>
                    <a:pt x="156" y="85"/>
                  </a:lnTo>
                  <a:lnTo>
                    <a:pt x="110" y="147"/>
                  </a:lnTo>
                  <a:lnTo>
                    <a:pt x="100" y="157"/>
                  </a:lnTo>
                  <a:lnTo>
                    <a:pt x="88" y="165"/>
                  </a:lnTo>
                  <a:lnTo>
                    <a:pt x="74" y="169"/>
                  </a:lnTo>
                  <a:lnTo>
                    <a:pt x="60" y="171"/>
                  </a:lnTo>
                  <a:lnTo>
                    <a:pt x="42" y="169"/>
                  </a:lnTo>
                  <a:lnTo>
                    <a:pt x="27" y="161"/>
                  </a:lnTo>
                  <a:lnTo>
                    <a:pt x="15" y="152"/>
                  </a:lnTo>
                  <a:lnTo>
                    <a:pt x="6" y="140"/>
                  </a:lnTo>
                  <a:lnTo>
                    <a:pt x="1" y="127"/>
                  </a:lnTo>
                  <a:lnTo>
                    <a:pt x="0" y="113"/>
                  </a:lnTo>
                  <a:lnTo>
                    <a:pt x="4" y="99"/>
                  </a:lnTo>
                  <a:lnTo>
                    <a:pt x="11" y="85"/>
                  </a:lnTo>
                  <a:lnTo>
                    <a:pt x="58" y="24"/>
                  </a:lnTo>
                  <a:lnTo>
                    <a:pt x="68" y="13"/>
                  </a:lnTo>
                  <a:lnTo>
                    <a:pt x="81" y="5"/>
                  </a:lnTo>
                  <a:lnTo>
                    <a:pt x="95" y="1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24"/>
            <p:cNvSpPr>
              <a:spLocks/>
            </p:cNvSpPr>
            <p:nvPr/>
          </p:nvSpPr>
          <p:spPr bwMode="auto">
            <a:xfrm>
              <a:off x="4792663" y="4500563"/>
              <a:ext cx="30163" cy="25400"/>
            </a:xfrm>
            <a:custGeom>
              <a:avLst/>
              <a:gdLst>
                <a:gd name="T0" fmla="*/ 60 w 188"/>
                <a:gd name="T1" fmla="*/ 0 h 149"/>
                <a:gd name="T2" fmla="*/ 76 w 188"/>
                <a:gd name="T3" fmla="*/ 3 h 149"/>
                <a:gd name="T4" fmla="*/ 90 w 188"/>
                <a:gd name="T5" fmla="*/ 9 h 149"/>
                <a:gd name="T6" fmla="*/ 160 w 188"/>
                <a:gd name="T7" fmla="*/ 49 h 149"/>
                <a:gd name="T8" fmla="*/ 173 w 188"/>
                <a:gd name="T9" fmla="*/ 58 h 149"/>
                <a:gd name="T10" fmla="*/ 182 w 188"/>
                <a:gd name="T11" fmla="*/ 69 h 149"/>
                <a:gd name="T12" fmla="*/ 187 w 188"/>
                <a:gd name="T13" fmla="*/ 82 h 149"/>
                <a:gd name="T14" fmla="*/ 188 w 188"/>
                <a:gd name="T15" fmla="*/ 96 h 149"/>
                <a:gd name="T16" fmla="*/ 186 w 188"/>
                <a:gd name="T17" fmla="*/ 110 h 149"/>
                <a:gd name="T18" fmla="*/ 179 w 188"/>
                <a:gd name="T19" fmla="*/ 124 h 149"/>
                <a:gd name="T20" fmla="*/ 169 w 188"/>
                <a:gd name="T21" fmla="*/ 135 h 149"/>
                <a:gd name="T22" fmla="*/ 157 w 188"/>
                <a:gd name="T23" fmla="*/ 143 h 149"/>
                <a:gd name="T24" fmla="*/ 143 w 188"/>
                <a:gd name="T25" fmla="*/ 148 h 149"/>
                <a:gd name="T26" fmla="*/ 129 w 188"/>
                <a:gd name="T27" fmla="*/ 149 h 149"/>
                <a:gd name="T28" fmla="*/ 113 w 188"/>
                <a:gd name="T29" fmla="*/ 147 h 149"/>
                <a:gd name="T30" fmla="*/ 98 w 188"/>
                <a:gd name="T31" fmla="*/ 141 h 149"/>
                <a:gd name="T32" fmla="*/ 27 w 188"/>
                <a:gd name="T33" fmla="*/ 101 h 149"/>
                <a:gd name="T34" fmla="*/ 15 w 188"/>
                <a:gd name="T35" fmla="*/ 92 h 149"/>
                <a:gd name="T36" fmla="*/ 6 w 188"/>
                <a:gd name="T37" fmla="*/ 81 h 149"/>
                <a:gd name="T38" fmla="*/ 1 w 188"/>
                <a:gd name="T39" fmla="*/ 68 h 149"/>
                <a:gd name="T40" fmla="*/ 0 w 188"/>
                <a:gd name="T41" fmla="*/ 54 h 149"/>
                <a:gd name="T42" fmla="*/ 2 w 188"/>
                <a:gd name="T43" fmla="*/ 40 h 149"/>
                <a:gd name="T44" fmla="*/ 8 w 188"/>
                <a:gd name="T45" fmla="*/ 27 h 149"/>
                <a:gd name="T46" fmla="*/ 18 w 188"/>
                <a:gd name="T47" fmla="*/ 16 h 149"/>
                <a:gd name="T48" fmla="*/ 30 w 188"/>
                <a:gd name="T49" fmla="*/ 7 h 149"/>
                <a:gd name="T50" fmla="*/ 45 w 188"/>
                <a:gd name="T51" fmla="*/ 2 h 149"/>
                <a:gd name="T52" fmla="*/ 60 w 188"/>
                <a:gd name="T5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9">
                  <a:moveTo>
                    <a:pt x="60" y="0"/>
                  </a:moveTo>
                  <a:lnTo>
                    <a:pt x="76" y="3"/>
                  </a:lnTo>
                  <a:lnTo>
                    <a:pt x="90" y="9"/>
                  </a:lnTo>
                  <a:lnTo>
                    <a:pt x="160" y="49"/>
                  </a:lnTo>
                  <a:lnTo>
                    <a:pt x="173" y="58"/>
                  </a:lnTo>
                  <a:lnTo>
                    <a:pt x="182" y="69"/>
                  </a:lnTo>
                  <a:lnTo>
                    <a:pt x="187" y="82"/>
                  </a:lnTo>
                  <a:lnTo>
                    <a:pt x="188" y="96"/>
                  </a:lnTo>
                  <a:lnTo>
                    <a:pt x="186" y="110"/>
                  </a:lnTo>
                  <a:lnTo>
                    <a:pt x="179" y="124"/>
                  </a:lnTo>
                  <a:lnTo>
                    <a:pt x="169" y="135"/>
                  </a:lnTo>
                  <a:lnTo>
                    <a:pt x="157" y="143"/>
                  </a:lnTo>
                  <a:lnTo>
                    <a:pt x="143" y="148"/>
                  </a:lnTo>
                  <a:lnTo>
                    <a:pt x="129" y="149"/>
                  </a:lnTo>
                  <a:lnTo>
                    <a:pt x="113" y="147"/>
                  </a:lnTo>
                  <a:lnTo>
                    <a:pt x="98" y="141"/>
                  </a:lnTo>
                  <a:lnTo>
                    <a:pt x="27" y="101"/>
                  </a:lnTo>
                  <a:lnTo>
                    <a:pt x="15" y="92"/>
                  </a:lnTo>
                  <a:lnTo>
                    <a:pt x="6" y="81"/>
                  </a:lnTo>
                  <a:lnTo>
                    <a:pt x="1" y="68"/>
                  </a:lnTo>
                  <a:lnTo>
                    <a:pt x="0" y="54"/>
                  </a:lnTo>
                  <a:lnTo>
                    <a:pt x="2" y="40"/>
                  </a:lnTo>
                  <a:lnTo>
                    <a:pt x="8" y="27"/>
                  </a:lnTo>
                  <a:lnTo>
                    <a:pt x="18" y="16"/>
                  </a:lnTo>
                  <a:lnTo>
                    <a:pt x="30" y="7"/>
                  </a:lnTo>
                  <a:lnTo>
                    <a:pt x="45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25"/>
            <p:cNvSpPr>
              <a:spLocks/>
            </p:cNvSpPr>
            <p:nvPr/>
          </p:nvSpPr>
          <p:spPr bwMode="auto">
            <a:xfrm>
              <a:off x="4654551" y="4494213"/>
              <a:ext cx="31750" cy="20638"/>
            </a:xfrm>
            <a:custGeom>
              <a:avLst/>
              <a:gdLst>
                <a:gd name="T0" fmla="*/ 62 w 200"/>
                <a:gd name="T1" fmla="*/ 0 h 115"/>
                <a:gd name="T2" fmla="*/ 145 w 200"/>
                <a:gd name="T3" fmla="*/ 6 h 115"/>
                <a:gd name="T4" fmla="*/ 164 w 200"/>
                <a:gd name="T5" fmla="*/ 10 h 115"/>
                <a:gd name="T6" fmla="*/ 179 w 200"/>
                <a:gd name="T7" fmla="*/ 19 h 115"/>
                <a:gd name="T8" fmla="*/ 191 w 200"/>
                <a:gd name="T9" fmla="*/ 32 h 115"/>
                <a:gd name="T10" fmla="*/ 198 w 200"/>
                <a:gd name="T11" fmla="*/ 48 h 115"/>
                <a:gd name="T12" fmla="*/ 200 w 200"/>
                <a:gd name="T13" fmla="*/ 65 h 115"/>
                <a:gd name="T14" fmla="*/ 196 w 200"/>
                <a:gd name="T15" fmla="*/ 81 h 115"/>
                <a:gd name="T16" fmla="*/ 187 w 200"/>
                <a:gd name="T17" fmla="*/ 94 h 115"/>
                <a:gd name="T18" fmla="*/ 174 w 200"/>
                <a:gd name="T19" fmla="*/ 105 h 115"/>
                <a:gd name="T20" fmla="*/ 158 w 200"/>
                <a:gd name="T21" fmla="*/ 112 h 115"/>
                <a:gd name="T22" fmla="*/ 141 w 200"/>
                <a:gd name="T23" fmla="*/ 115 h 115"/>
                <a:gd name="T24" fmla="*/ 139 w 200"/>
                <a:gd name="T25" fmla="*/ 115 h 115"/>
                <a:gd name="T26" fmla="*/ 136 w 200"/>
                <a:gd name="T27" fmla="*/ 115 h 115"/>
                <a:gd name="T28" fmla="*/ 54 w 200"/>
                <a:gd name="T29" fmla="*/ 109 h 115"/>
                <a:gd name="T30" fmla="*/ 35 w 200"/>
                <a:gd name="T31" fmla="*/ 105 h 115"/>
                <a:gd name="T32" fmla="*/ 19 w 200"/>
                <a:gd name="T33" fmla="*/ 96 h 115"/>
                <a:gd name="T34" fmla="*/ 7 w 200"/>
                <a:gd name="T35" fmla="*/ 83 h 115"/>
                <a:gd name="T36" fmla="*/ 1 w 200"/>
                <a:gd name="T37" fmla="*/ 68 h 115"/>
                <a:gd name="T38" fmla="*/ 0 w 200"/>
                <a:gd name="T39" fmla="*/ 51 h 115"/>
                <a:gd name="T40" fmla="*/ 4 w 200"/>
                <a:gd name="T41" fmla="*/ 33 h 115"/>
                <a:gd name="T42" fmla="*/ 13 w 200"/>
                <a:gd name="T43" fmla="*/ 19 h 115"/>
                <a:gd name="T44" fmla="*/ 27 w 200"/>
                <a:gd name="T45" fmla="*/ 8 h 115"/>
                <a:gd name="T46" fmla="*/ 44 w 200"/>
                <a:gd name="T47" fmla="*/ 2 h 115"/>
                <a:gd name="T48" fmla="*/ 62 w 200"/>
                <a:gd name="T4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0" h="115">
                  <a:moveTo>
                    <a:pt x="62" y="0"/>
                  </a:moveTo>
                  <a:lnTo>
                    <a:pt x="145" y="6"/>
                  </a:lnTo>
                  <a:lnTo>
                    <a:pt x="164" y="10"/>
                  </a:lnTo>
                  <a:lnTo>
                    <a:pt x="179" y="19"/>
                  </a:lnTo>
                  <a:lnTo>
                    <a:pt x="191" y="32"/>
                  </a:lnTo>
                  <a:lnTo>
                    <a:pt x="198" y="48"/>
                  </a:lnTo>
                  <a:lnTo>
                    <a:pt x="200" y="65"/>
                  </a:lnTo>
                  <a:lnTo>
                    <a:pt x="196" y="81"/>
                  </a:lnTo>
                  <a:lnTo>
                    <a:pt x="187" y="94"/>
                  </a:lnTo>
                  <a:lnTo>
                    <a:pt x="174" y="105"/>
                  </a:lnTo>
                  <a:lnTo>
                    <a:pt x="158" y="112"/>
                  </a:lnTo>
                  <a:lnTo>
                    <a:pt x="141" y="115"/>
                  </a:lnTo>
                  <a:lnTo>
                    <a:pt x="139" y="115"/>
                  </a:lnTo>
                  <a:lnTo>
                    <a:pt x="136" y="115"/>
                  </a:lnTo>
                  <a:lnTo>
                    <a:pt x="54" y="109"/>
                  </a:lnTo>
                  <a:lnTo>
                    <a:pt x="35" y="105"/>
                  </a:lnTo>
                  <a:lnTo>
                    <a:pt x="19" y="96"/>
                  </a:lnTo>
                  <a:lnTo>
                    <a:pt x="7" y="83"/>
                  </a:lnTo>
                  <a:lnTo>
                    <a:pt x="1" y="68"/>
                  </a:lnTo>
                  <a:lnTo>
                    <a:pt x="0" y="51"/>
                  </a:lnTo>
                  <a:lnTo>
                    <a:pt x="4" y="33"/>
                  </a:lnTo>
                  <a:lnTo>
                    <a:pt x="13" y="19"/>
                  </a:lnTo>
                  <a:lnTo>
                    <a:pt x="27" y="8"/>
                  </a:lnTo>
                  <a:lnTo>
                    <a:pt x="44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226"/>
            <p:cNvSpPr>
              <a:spLocks/>
            </p:cNvSpPr>
            <p:nvPr/>
          </p:nvSpPr>
          <p:spPr bwMode="auto">
            <a:xfrm>
              <a:off x="4660901" y="4535488"/>
              <a:ext cx="31750" cy="22225"/>
            </a:xfrm>
            <a:custGeom>
              <a:avLst/>
              <a:gdLst>
                <a:gd name="T0" fmla="*/ 60 w 199"/>
                <a:gd name="T1" fmla="*/ 0 h 129"/>
                <a:gd name="T2" fmla="*/ 75 w 199"/>
                <a:gd name="T3" fmla="*/ 2 h 129"/>
                <a:gd name="T4" fmla="*/ 155 w 199"/>
                <a:gd name="T5" fmla="*/ 22 h 129"/>
                <a:gd name="T6" fmla="*/ 172 w 199"/>
                <a:gd name="T7" fmla="*/ 30 h 129"/>
                <a:gd name="T8" fmla="*/ 185 w 199"/>
                <a:gd name="T9" fmla="*/ 41 h 129"/>
                <a:gd name="T10" fmla="*/ 194 w 199"/>
                <a:gd name="T11" fmla="*/ 55 h 129"/>
                <a:gd name="T12" fmla="*/ 199 w 199"/>
                <a:gd name="T13" fmla="*/ 72 h 129"/>
                <a:gd name="T14" fmla="*/ 196 w 199"/>
                <a:gd name="T15" fmla="*/ 89 h 129"/>
                <a:gd name="T16" fmla="*/ 190 w 199"/>
                <a:gd name="T17" fmla="*/ 102 h 129"/>
                <a:gd name="T18" fmla="*/ 181 w 199"/>
                <a:gd name="T19" fmla="*/ 113 h 129"/>
                <a:gd name="T20" fmla="*/ 169 w 199"/>
                <a:gd name="T21" fmla="*/ 122 h 129"/>
                <a:gd name="T22" fmla="*/ 155 w 199"/>
                <a:gd name="T23" fmla="*/ 127 h 129"/>
                <a:gd name="T24" fmla="*/ 139 w 199"/>
                <a:gd name="T25" fmla="*/ 129 h 129"/>
                <a:gd name="T26" fmla="*/ 131 w 199"/>
                <a:gd name="T27" fmla="*/ 128 h 129"/>
                <a:gd name="T28" fmla="*/ 124 w 199"/>
                <a:gd name="T29" fmla="*/ 127 h 129"/>
                <a:gd name="T30" fmla="*/ 44 w 199"/>
                <a:gd name="T31" fmla="*/ 108 h 129"/>
                <a:gd name="T32" fmla="*/ 27 w 199"/>
                <a:gd name="T33" fmla="*/ 100 h 129"/>
                <a:gd name="T34" fmla="*/ 13 w 199"/>
                <a:gd name="T35" fmla="*/ 89 h 129"/>
                <a:gd name="T36" fmla="*/ 5 w 199"/>
                <a:gd name="T37" fmla="*/ 75 h 129"/>
                <a:gd name="T38" fmla="*/ 0 w 199"/>
                <a:gd name="T39" fmla="*/ 59 h 129"/>
                <a:gd name="T40" fmla="*/ 2 w 199"/>
                <a:gd name="T41" fmla="*/ 42 h 129"/>
                <a:gd name="T42" fmla="*/ 8 w 199"/>
                <a:gd name="T43" fmla="*/ 27 h 129"/>
                <a:gd name="T44" fmla="*/ 18 w 199"/>
                <a:gd name="T45" fmla="*/ 16 h 129"/>
                <a:gd name="T46" fmla="*/ 30 w 199"/>
                <a:gd name="T47" fmla="*/ 8 h 129"/>
                <a:gd name="T48" fmla="*/ 44 w 199"/>
                <a:gd name="T49" fmla="*/ 2 h 129"/>
                <a:gd name="T50" fmla="*/ 60 w 199"/>
                <a:gd name="T51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9" h="129">
                  <a:moveTo>
                    <a:pt x="60" y="0"/>
                  </a:moveTo>
                  <a:lnTo>
                    <a:pt x="75" y="2"/>
                  </a:lnTo>
                  <a:lnTo>
                    <a:pt x="155" y="22"/>
                  </a:lnTo>
                  <a:lnTo>
                    <a:pt x="172" y="30"/>
                  </a:lnTo>
                  <a:lnTo>
                    <a:pt x="185" y="41"/>
                  </a:lnTo>
                  <a:lnTo>
                    <a:pt x="194" y="55"/>
                  </a:lnTo>
                  <a:lnTo>
                    <a:pt x="199" y="72"/>
                  </a:lnTo>
                  <a:lnTo>
                    <a:pt x="196" y="89"/>
                  </a:lnTo>
                  <a:lnTo>
                    <a:pt x="190" y="102"/>
                  </a:lnTo>
                  <a:lnTo>
                    <a:pt x="181" y="113"/>
                  </a:lnTo>
                  <a:lnTo>
                    <a:pt x="169" y="122"/>
                  </a:lnTo>
                  <a:lnTo>
                    <a:pt x="155" y="127"/>
                  </a:lnTo>
                  <a:lnTo>
                    <a:pt x="139" y="129"/>
                  </a:lnTo>
                  <a:lnTo>
                    <a:pt x="131" y="128"/>
                  </a:lnTo>
                  <a:lnTo>
                    <a:pt x="124" y="127"/>
                  </a:lnTo>
                  <a:lnTo>
                    <a:pt x="44" y="108"/>
                  </a:lnTo>
                  <a:lnTo>
                    <a:pt x="27" y="100"/>
                  </a:lnTo>
                  <a:lnTo>
                    <a:pt x="13" y="89"/>
                  </a:lnTo>
                  <a:lnTo>
                    <a:pt x="5" y="75"/>
                  </a:lnTo>
                  <a:lnTo>
                    <a:pt x="0" y="59"/>
                  </a:lnTo>
                  <a:lnTo>
                    <a:pt x="2" y="42"/>
                  </a:lnTo>
                  <a:lnTo>
                    <a:pt x="8" y="27"/>
                  </a:lnTo>
                  <a:lnTo>
                    <a:pt x="18" y="16"/>
                  </a:lnTo>
                  <a:lnTo>
                    <a:pt x="30" y="8"/>
                  </a:lnTo>
                  <a:lnTo>
                    <a:pt x="44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27"/>
            <p:cNvSpPr>
              <a:spLocks/>
            </p:cNvSpPr>
            <p:nvPr/>
          </p:nvSpPr>
          <p:spPr bwMode="auto">
            <a:xfrm>
              <a:off x="4722813" y="4529138"/>
              <a:ext cx="30163" cy="22225"/>
            </a:xfrm>
            <a:custGeom>
              <a:avLst/>
              <a:gdLst>
                <a:gd name="T0" fmla="*/ 136 w 198"/>
                <a:gd name="T1" fmla="*/ 0 h 131"/>
                <a:gd name="T2" fmla="*/ 151 w 198"/>
                <a:gd name="T3" fmla="*/ 1 h 131"/>
                <a:gd name="T4" fmla="*/ 166 w 198"/>
                <a:gd name="T5" fmla="*/ 6 h 131"/>
                <a:gd name="T6" fmla="*/ 179 w 198"/>
                <a:gd name="T7" fmla="*/ 14 h 131"/>
                <a:gd name="T8" fmla="*/ 189 w 198"/>
                <a:gd name="T9" fmla="*/ 24 h 131"/>
                <a:gd name="T10" fmla="*/ 196 w 198"/>
                <a:gd name="T11" fmla="*/ 37 h 131"/>
                <a:gd name="T12" fmla="*/ 198 w 198"/>
                <a:gd name="T13" fmla="*/ 52 h 131"/>
                <a:gd name="T14" fmla="*/ 197 w 198"/>
                <a:gd name="T15" fmla="*/ 67 h 131"/>
                <a:gd name="T16" fmla="*/ 191 w 198"/>
                <a:gd name="T17" fmla="*/ 80 h 131"/>
                <a:gd name="T18" fmla="*/ 182 w 198"/>
                <a:gd name="T19" fmla="*/ 91 h 131"/>
                <a:gd name="T20" fmla="*/ 171 w 198"/>
                <a:gd name="T21" fmla="*/ 100 h 131"/>
                <a:gd name="T22" fmla="*/ 157 w 198"/>
                <a:gd name="T23" fmla="*/ 106 h 131"/>
                <a:gd name="T24" fmla="*/ 79 w 198"/>
                <a:gd name="T25" fmla="*/ 129 h 131"/>
                <a:gd name="T26" fmla="*/ 60 w 198"/>
                <a:gd name="T27" fmla="*/ 131 h 131"/>
                <a:gd name="T28" fmla="*/ 46 w 198"/>
                <a:gd name="T29" fmla="*/ 130 h 131"/>
                <a:gd name="T30" fmla="*/ 31 w 198"/>
                <a:gd name="T31" fmla="*/ 125 h 131"/>
                <a:gd name="T32" fmla="*/ 19 w 198"/>
                <a:gd name="T33" fmla="*/ 117 h 131"/>
                <a:gd name="T34" fmla="*/ 10 w 198"/>
                <a:gd name="T35" fmla="*/ 107 h 131"/>
                <a:gd name="T36" fmla="*/ 4 w 198"/>
                <a:gd name="T37" fmla="*/ 94 h 131"/>
                <a:gd name="T38" fmla="*/ 0 w 198"/>
                <a:gd name="T39" fmla="*/ 80 h 131"/>
                <a:gd name="T40" fmla="*/ 3 w 198"/>
                <a:gd name="T41" fmla="*/ 66 h 131"/>
                <a:gd name="T42" fmla="*/ 7 w 198"/>
                <a:gd name="T43" fmla="*/ 52 h 131"/>
                <a:gd name="T44" fmla="*/ 16 w 198"/>
                <a:gd name="T45" fmla="*/ 40 h 131"/>
                <a:gd name="T46" fmla="*/ 28 w 198"/>
                <a:gd name="T47" fmla="*/ 31 h 131"/>
                <a:gd name="T48" fmla="*/ 42 w 198"/>
                <a:gd name="T49" fmla="*/ 25 h 131"/>
                <a:gd name="T50" fmla="*/ 121 w 198"/>
                <a:gd name="T51" fmla="*/ 2 h 131"/>
                <a:gd name="T52" fmla="*/ 136 w 198"/>
                <a:gd name="T53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8" h="131">
                  <a:moveTo>
                    <a:pt x="136" y="0"/>
                  </a:moveTo>
                  <a:lnTo>
                    <a:pt x="151" y="1"/>
                  </a:lnTo>
                  <a:lnTo>
                    <a:pt x="166" y="6"/>
                  </a:lnTo>
                  <a:lnTo>
                    <a:pt x="179" y="14"/>
                  </a:lnTo>
                  <a:lnTo>
                    <a:pt x="189" y="24"/>
                  </a:lnTo>
                  <a:lnTo>
                    <a:pt x="196" y="37"/>
                  </a:lnTo>
                  <a:lnTo>
                    <a:pt x="198" y="52"/>
                  </a:lnTo>
                  <a:lnTo>
                    <a:pt x="197" y="67"/>
                  </a:lnTo>
                  <a:lnTo>
                    <a:pt x="191" y="80"/>
                  </a:lnTo>
                  <a:lnTo>
                    <a:pt x="182" y="91"/>
                  </a:lnTo>
                  <a:lnTo>
                    <a:pt x="171" y="100"/>
                  </a:lnTo>
                  <a:lnTo>
                    <a:pt x="157" y="106"/>
                  </a:lnTo>
                  <a:lnTo>
                    <a:pt x="79" y="129"/>
                  </a:lnTo>
                  <a:lnTo>
                    <a:pt x="60" y="131"/>
                  </a:lnTo>
                  <a:lnTo>
                    <a:pt x="46" y="130"/>
                  </a:lnTo>
                  <a:lnTo>
                    <a:pt x="31" y="125"/>
                  </a:lnTo>
                  <a:lnTo>
                    <a:pt x="19" y="117"/>
                  </a:lnTo>
                  <a:lnTo>
                    <a:pt x="10" y="107"/>
                  </a:lnTo>
                  <a:lnTo>
                    <a:pt x="4" y="94"/>
                  </a:lnTo>
                  <a:lnTo>
                    <a:pt x="0" y="80"/>
                  </a:lnTo>
                  <a:lnTo>
                    <a:pt x="3" y="66"/>
                  </a:lnTo>
                  <a:lnTo>
                    <a:pt x="7" y="52"/>
                  </a:lnTo>
                  <a:lnTo>
                    <a:pt x="16" y="40"/>
                  </a:lnTo>
                  <a:lnTo>
                    <a:pt x="28" y="31"/>
                  </a:lnTo>
                  <a:lnTo>
                    <a:pt x="42" y="25"/>
                  </a:lnTo>
                  <a:lnTo>
                    <a:pt x="121" y="2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228"/>
            <p:cNvSpPr>
              <a:spLocks/>
            </p:cNvSpPr>
            <p:nvPr/>
          </p:nvSpPr>
          <p:spPr bwMode="auto">
            <a:xfrm>
              <a:off x="4702176" y="4500563"/>
              <a:ext cx="28575" cy="28575"/>
            </a:xfrm>
            <a:custGeom>
              <a:avLst/>
              <a:gdLst>
                <a:gd name="T0" fmla="*/ 118 w 178"/>
                <a:gd name="T1" fmla="*/ 0 h 163"/>
                <a:gd name="T2" fmla="*/ 133 w 178"/>
                <a:gd name="T3" fmla="*/ 2 h 163"/>
                <a:gd name="T4" fmla="*/ 147 w 178"/>
                <a:gd name="T5" fmla="*/ 9 h 163"/>
                <a:gd name="T6" fmla="*/ 160 w 178"/>
                <a:gd name="T7" fmla="*/ 17 h 163"/>
                <a:gd name="T8" fmla="*/ 170 w 178"/>
                <a:gd name="T9" fmla="*/ 29 h 163"/>
                <a:gd name="T10" fmla="*/ 176 w 178"/>
                <a:gd name="T11" fmla="*/ 42 h 163"/>
                <a:gd name="T12" fmla="*/ 178 w 178"/>
                <a:gd name="T13" fmla="*/ 56 h 163"/>
                <a:gd name="T14" fmla="*/ 176 w 178"/>
                <a:gd name="T15" fmla="*/ 69 h 163"/>
                <a:gd name="T16" fmla="*/ 169 w 178"/>
                <a:gd name="T17" fmla="*/ 82 h 163"/>
                <a:gd name="T18" fmla="*/ 160 w 178"/>
                <a:gd name="T19" fmla="*/ 94 h 163"/>
                <a:gd name="T20" fmla="*/ 102 w 178"/>
                <a:gd name="T21" fmla="*/ 147 h 163"/>
                <a:gd name="T22" fmla="*/ 88 w 178"/>
                <a:gd name="T23" fmla="*/ 156 h 163"/>
                <a:gd name="T24" fmla="*/ 74 w 178"/>
                <a:gd name="T25" fmla="*/ 161 h 163"/>
                <a:gd name="T26" fmla="*/ 60 w 178"/>
                <a:gd name="T27" fmla="*/ 163 h 163"/>
                <a:gd name="T28" fmla="*/ 44 w 178"/>
                <a:gd name="T29" fmla="*/ 161 h 163"/>
                <a:gd name="T30" fmla="*/ 30 w 178"/>
                <a:gd name="T31" fmla="*/ 156 h 163"/>
                <a:gd name="T32" fmla="*/ 17 w 178"/>
                <a:gd name="T33" fmla="*/ 147 h 163"/>
                <a:gd name="T34" fmla="*/ 8 w 178"/>
                <a:gd name="T35" fmla="*/ 136 h 163"/>
                <a:gd name="T36" fmla="*/ 1 w 178"/>
                <a:gd name="T37" fmla="*/ 123 h 163"/>
                <a:gd name="T38" fmla="*/ 0 w 178"/>
                <a:gd name="T39" fmla="*/ 108 h 163"/>
                <a:gd name="T40" fmla="*/ 2 w 178"/>
                <a:gd name="T41" fmla="*/ 94 h 163"/>
                <a:gd name="T42" fmla="*/ 8 w 178"/>
                <a:gd name="T43" fmla="*/ 81 h 163"/>
                <a:gd name="T44" fmla="*/ 18 w 178"/>
                <a:gd name="T45" fmla="*/ 70 h 163"/>
                <a:gd name="T46" fmla="*/ 76 w 178"/>
                <a:gd name="T47" fmla="*/ 17 h 163"/>
                <a:gd name="T48" fmla="*/ 88 w 178"/>
                <a:gd name="T49" fmla="*/ 8 h 163"/>
                <a:gd name="T50" fmla="*/ 103 w 178"/>
                <a:gd name="T51" fmla="*/ 2 h 163"/>
                <a:gd name="T52" fmla="*/ 118 w 178"/>
                <a:gd name="T5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8" h="163">
                  <a:moveTo>
                    <a:pt x="118" y="0"/>
                  </a:moveTo>
                  <a:lnTo>
                    <a:pt x="133" y="2"/>
                  </a:lnTo>
                  <a:lnTo>
                    <a:pt x="147" y="9"/>
                  </a:lnTo>
                  <a:lnTo>
                    <a:pt x="160" y="17"/>
                  </a:lnTo>
                  <a:lnTo>
                    <a:pt x="170" y="29"/>
                  </a:lnTo>
                  <a:lnTo>
                    <a:pt x="176" y="42"/>
                  </a:lnTo>
                  <a:lnTo>
                    <a:pt x="178" y="56"/>
                  </a:lnTo>
                  <a:lnTo>
                    <a:pt x="176" y="69"/>
                  </a:lnTo>
                  <a:lnTo>
                    <a:pt x="169" y="82"/>
                  </a:lnTo>
                  <a:lnTo>
                    <a:pt x="160" y="94"/>
                  </a:lnTo>
                  <a:lnTo>
                    <a:pt x="102" y="147"/>
                  </a:lnTo>
                  <a:lnTo>
                    <a:pt x="88" y="156"/>
                  </a:lnTo>
                  <a:lnTo>
                    <a:pt x="74" y="161"/>
                  </a:lnTo>
                  <a:lnTo>
                    <a:pt x="60" y="163"/>
                  </a:lnTo>
                  <a:lnTo>
                    <a:pt x="44" y="161"/>
                  </a:lnTo>
                  <a:lnTo>
                    <a:pt x="30" y="156"/>
                  </a:lnTo>
                  <a:lnTo>
                    <a:pt x="17" y="147"/>
                  </a:lnTo>
                  <a:lnTo>
                    <a:pt x="8" y="136"/>
                  </a:lnTo>
                  <a:lnTo>
                    <a:pt x="1" y="123"/>
                  </a:lnTo>
                  <a:lnTo>
                    <a:pt x="0" y="108"/>
                  </a:lnTo>
                  <a:lnTo>
                    <a:pt x="2" y="94"/>
                  </a:lnTo>
                  <a:lnTo>
                    <a:pt x="8" y="81"/>
                  </a:lnTo>
                  <a:lnTo>
                    <a:pt x="18" y="70"/>
                  </a:lnTo>
                  <a:lnTo>
                    <a:pt x="76" y="17"/>
                  </a:lnTo>
                  <a:lnTo>
                    <a:pt x="88" y="8"/>
                  </a:lnTo>
                  <a:lnTo>
                    <a:pt x="103" y="2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29"/>
            <p:cNvSpPr>
              <a:spLocks/>
            </p:cNvSpPr>
            <p:nvPr/>
          </p:nvSpPr>
          <p:spPr bwMode="auto">
            <a:xfrm>
              <a:off x="4773613" y="4519613"/>
              <a:ext cx="22225" cy="31750"/>
            </a:xfrm>
            <a:custGeom>
              <a:avLst/>
              <a:gdLst>
                <a:gd name="T0" fmla="*/ 59 w 139"/>
                <a:gd name="T1" fmla="*/ 0 h 182"/>
                <a:gd name="T2" fmla="*/ 75 w 139"/>
                <a:gd name="T3" fmla="*/ 2 h 182"/>
                <a:gd name="T4" fmla="*/ 89 w 139"/>
                <a:gd name="T5" fmla="*/ 7 h 182"/>
                <a:gd name="T6" fmla="*/ 101 w 139"/>
                <a:gd name="T7" fmla="*/ 17 h 182"/>
                <a:gd name="T8" fmla="*/ 110 w 139"/>
                <a:gd name="T9" fmla="*/ 28 h 182"/>
                <a:gd name="T10" fmla="*/ 117 w 139"/>
                <a:gd name="T11" fmla="*/ 41 h 182"/>
                <a:gd name="T12" fmla="*/ 138 w 139"/>
                <a:gd name="T13" fmla="*/ 113 h 182"/>
                <a:gd name="T14" fmla="*/ 139 w 139"/>
                <a:gd name="T15" fmla="*/ 129 h 182"/>
                <a:gd name="T16" fmla="*/ 138 w 139"/>
                <a:gd name="T17" fmla="*/ 143 h 182"/>
                <a:gd name="T18" fmla="*/ 131 w 139"/>
                <a:gd name="T19" fmla="*/ 155 h 182"/>
                <a:gd name="T20" fmla="*/ 122 w 139"/>
                <a:gd name="T21" fmla="*/ 166 h 182"/>
                <a:gd name="T22" fmla="*/ 110 w 139"/>
                <a:gd name="T23" fmla="*/ 175 h 182"/>
                <a:gd name="T24" fmla="*/ 96 w 139"/>
                <a:gd name="T25" fmla="*/ 181 h 182"/>
                <a:gd name="T26" fmla="*/ 88 w 139"/>
                <a:gd name="T27" fmla="*/ 182 h 182"/>
                <a:gd name="T28" fmla="*/ 80 w 139"/>
                <a:gd name="T29" fmla="*/ 182 h 182"/>
                <a:gd name="T30" fmla="*/ 65 w 139"/>
                <a:gd name="T31" fmla="*/ 180 h 182"/>
                <a:gd name="T32" fmla="*/ 50 w 139"/>
                <a:gd name="T33" fmla="*/ 175 h 182"/>
                <a:gd name="T34" fmla="*/ 38 w 139"/>
                <a:gd name="T35" fmla="*/ 167 h 182"/>
                <a:gd name="T36" fmla="*/ 28 w 139"/>
                <a:gd name="T37" fmla="*/ 156 h 182"/>
                <a:gd name="T38" fmla="*/ 22 w 139"/>
                <a:gd name="T39" fmla="*/ 142 h 182"/>
                <a:gd name="T40" fmla="*/ 2 w 139"/>
                <a:gd name="T41" fmla="*/ 69 h 182"/>
                <a:gd name="T42" fmla="*/ 0 w 139"/>
                <a:gd name="T43" fmla="*/ 54 h 182"/>
                <a:gd name="T44" fmla="*/ 2 w 139"/>
                <a:gd name="T45" fmla="*/ 41 h 182"/>
                <a:gd name="T46" fmla="*/ 7 w 139"/>
                <a:gd name="T47" fmla="*/ 28 h 182"/>
                <a:gd name="T48" fmla="*/ 16 w 139"/>
                <a:gd name="T49" fmla="*/ 17 h 182"/>
                <a:gd name="T50" fmla="*/ 28 w 139"/>
                <a:gd name="T51" fmla="*/ 9 h 182"/>
                <a:gd name="T52" fmla="*/ 44 w 139"/>
                <a:gd name="T53" fmla="*/ 2 h 182"/>
                <a:gd name="T54" fmla="*/ 59 w 139"/>
                <a:gd name="T5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9" h="182">
                  <a:moveTo>
                    <a:pt x="59" y="0"/>
                  </a:moveTo>
                  <a:lnTo>
                    <a:pt x="75" y="2"/>
                  </a:lnTo>
                  <a:lnTo>
                    <a:pt x="89" y="7"/>
                  </a:lnTo>
                  <a:lnTo>
                    <a:pt x="101" y="17"/>
                  </a:lnTo>
                  <a:lnTo>
                    <a:pt x="110" y="28"/>
                  </a:lnTo>
                  <a:lnTo>
                    <a:pt x="117" y="41"/>
                  </a:lnTo>
                  <a:lnTo>
                    <a:pt x="138" y="113"/>
                  </a:lnTo>
                  <a:lnTo>
                    <a:pt x="139" y="129"/>
                  </a:lnTo>
                  <a:lnTo>
                    <a:pt x="138" y="143"/>
                  </a:lnTo>
                  <a:lnTo>
                    <a:pt x="131" y="155"/>
                  </a:lnTo>
                  <a:lnTo>
                    <a:pt x="122" y="166"/>
                  </a:lnTo>
                  <a:lnTo>
                    <a:pt x="110" y="175"/>
                  </a:lnTo>
                  <a:lnTo>
                    <a:pt x="96" y="181"/>
                  </a:lnTo>
                  <a:lnTo>
                    <a:pt x="88" y="182"/>
                  </a:lnTo>
                  <a:lnTo>
                    <a:pt x="80" y="182"/>
                  </a:lnTo>
                  <a:lnTo>
                    <a:pt x="65" y="180"/>
                  </a:lnTo>
                  <a:lnTo>
                    <a:pt x="50" y="175"/>
                  </a:lnTo>
                  <a:lnTo>
                    <a:pt x="38" y="167"/>
                  </a:lnTo>
                  <a:lnTo>
                    <a:pt x="28" y="156"/>
                  </a:lnTo>
                  <a:lnTo>
                    <a:pt x="22" y="142"/>
                  </a:lnTo>
                  <a:lnTo>
                    <a:pt x="2" y="69"/>
                  </a:lnTo>
                  <a:lnTo>
                    <a:pt x="0" y="54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7"/>
                  </a:lnTo>
                  <a:lnTo>
                    <a:pt x="28" y="9"/>
                  </a:lnTo>
                  <a:lnTo>
                    <a:pt x="44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230"/>
            <p:cNvSpPr>
              <a:spLocks/>
            </p:cNvSpPr>
            <p:nvPr/>
          </p:nvSpPr>
          <p:spPr bwMode="auto">
            <a:xfrm>
              <a:off x="4737101" y="4479925"/>
              <a:ext cx="31750" cy="20638"/>
            </a:xfrm>
            <a:custGeom>
              <a:avLst/>
              <a:gdLst>
                <a:gd name="T0" fmla="*/ 64 w 201"/>
                <a:gd name="T1" fmla="*/ 0 h 114"/>
                <a:gd name="T2" fmla="*/ 146 w 201"/>
                <a:gd name="T3" fmla="*/ 6 h 114"/>
                <a:gd name="T4" fmla="*/ 165 w 201"/>
                <a:gd name="T5" fmla="*/ 10 h 114"/>
                <a:gd name="T6" fmla="*/ 180 w 201"/>
                <a:gd name="T7" fmla="*/ 20 h 114"/>
                <a:gd name="T8" fmla="*/ 192 w 201"/>
                <a:gd name="T9" fmla="*/ 32 h 114"/>
                <a:gd name="T10" fmla="*/ 200 w 201"/>
                <a:gd name="T11" fmla="*/ 47 h 114"/>
                <a:gd name="T12" fmla="*/ 201 w 201"/>
                <a:gd name="T13" fmla="*/ 65 h 114"/>
                <a:gd name="T14" fmla="*/ 197 w 201"/>
                <a:gd name="T15" fmla="*/ 81 h 114"/>
                <a:gd name="T16" fmla="*/ 188 w 201"/>
                <a:gd name="T17" fmla="*/ 94 h 114"/>
                <a:gd name="T18" fmla="*/ 176 w 201"/>
                <a:gd name="T19" fmla="*/ 105 h 114"/>
                <a:gd name="T20" fmla="*/ 159 w 201"/>
                <a:gd name="T21" fmla="*/ 112 h 114"/>
                <a:gd name="T22" fmla="*/ 141 w 201"/>
                <a:gd name="T23" fmla="*/ 114 h 114"/>
                <a:gd name="T24" fmla="*/ 139 w 201"/>
                <a:gd name="T25" fmla="*/ 114 h 114"/>
                <a:gd name="T26" fmla="*/ 137 w 201"/>
                <a:gd name="T27" fmla="*/ 114 h 114"/>
                <a:gd name="T28" fmla="*/ 54 w 201"/>
                <a:gd name="T29" fmla="*/ 108 h 114"/>
                <a:gd name="T30" fmla="*/ 37 w 201"/>
                <a:gd name="T31" fmla="*/ 104 h 114"/>
                <a:gd name="T32" fmla="*/ 21 w 201"/>
                <a:gd name="T33" fmla="*/ 95 h 114"/>
                <a:gd name="T34" fmla="*/ 9 w 201"/>
                <a:gd name="T35" fmla="*/ 83 h 114"/>
                <a:gd name="T36" fmla="*/ 1 w 201"/>
                <a:gd name="T37" fmla="*/ 68 h 114"/>
                <a:gd name="T38" fmla="*/ 0 w 201"/>
                <a:gd name="T39" fmla="*/ 50 h 114"/>
                <a:gd name="T40" fmla="*/ 5 w 201"/>
                <a:gd name="T41" fmla="*/ 34 h 114"/>
                <a:gd name="T42" fmla="*/ 15 w 201"/>
                <a:gd name="T43" fmla="*/ 19 h 114"/>
                <a:gd name="T44" fmla="*/ 28 w 201"/>
                <a:gd name="T45" fmla="*/ 8 h 114"/>
                <a:gd name="T46" fmla="*/ 45 w 201"/>
                <a:gd name="T47" fmla="*/ 1 h 114"/>
                <a:gd name="T48" fmla="*/ 64 w 201"/>
                <a:gd name="T4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1" h="114">
                  <a:moveTo>
                    <a:pt x="64" y="0"/>
                  </a:moveTo>
                  <a:lnTo>
                    <a:pt x="146" y="6"/>
                  </a:lnTo>
                  <a:lnTo>
                    <a:pt x="165" y="10"/>
                  </a:lnTo>
                  <a:lnTo>
                    <a:pt x="180" y="20"/>
                  </a:lnTo>
                  <a:lnTo>
                    <a:pt x="192" y="32"/>
                  </a:lnTo>
                  <a:lnTo>
                    <a:pt x="200" y="47"/>
                  </a:lnTo>
                  <a:lnTo>
                    <a:pt x="201" y="65"/>
                  </a:lnTo>
                  <a:lnTo>
                    <a:pt x="197" y="81"/>
                  </a:lnTo>
                  <a:lnTo>
                    <a:pt x="188" y="94"/>
                  </a:lnTo>
                  <a:lnTo>
                    <a:pt x="176" y="105"/>
                  </a:lnTo>
                  <a:lnTo>
                    <a:pt x="159" y="112"/>
                  </a:lnTo>
                  <a:lnTo>
                    <a:pt x="141" y="114"/>
                  </a:lnTo>
                  <a:lnTo>
                    <a:pt x="139" y="114"/>
                  </a:lnTo>
                  <a:lnTo>
                    <a:pt x="137" y="114"/>
                  </a:lnTo>
                  <a:lnTo>
                    <a:pt x="54" y="108"/>
                  </a:lnTo>
                  <a:lnTo>
                    <a:pt x="37" y="104"/>
                  </a:lnTo>
                  <a:lnTo>
                    <a:pt x="21" y="95"/>
                  </a:lnTo>
                  <a:lnTo>
                    <a:pt x="9" y="83"/>
                  </a:lnTo>
                  <a:lnTo>
                    <a:pt x="1" y="68"/>
                  </a:lnTo>
                  <a:lnTo>
                    <a:pt x="0" y="50"/>
                  </a:lnTo>
                  <a:lnTo>
                    <a:pt x="5" y="34"/>
                  </a:lnTo>
                  <a:lnTo>
                    <a:pt x="15" y="19"/>
                  </a:lnTo>
                  <a:lnTo>
                    <a:pt x="28" y="8"/>
                  </a:lnTo>
                  <a:lnTo>
                    <a:pt x="45" y="1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231"/>
            <p:cNvSpPr>
              <a:spLocks/>
            </p:cNvSpPr>
            <p:nvPr/>
          </p:nvSpPr>
          <p:spPr bwMode="auto">
            <a:xfrm>
              <a:off x="4619626" y="4359275"/>
              <a:ext cx="71438" cy="73025"/>
            </a:xfrm>
            <a:custGeom>
              <a:avLst/>
              <a:gdLst>
                <a:gd name="T0" fmla="*/ 280 w 457"/>
                <a:gd name="T1" fmla="*/ 0 h 419"/>
                <a:gd name="T2" fmla="*/ 303 w 457"/>
                <a:gd name="T3" fmla="*/ 1 h 419"/>
                <a:gd name="T4" fmla="*/ 326 w 457"/>
                <a:gd name="T5" fmla="*/ 6 h 419"/>
                <a:gd name="T6" fmla="*/ 347 w 457"/>
                <a:gd name="T7" fmla="*/ 14 h 419"/>
                <a:gd name="T8" fmla="*/ 366 w 457"/>
                <a:gd name="T9" fmla="*/ 26 h 419"/>
                <a:gd name="T10" fmla="*/ 382 w 457"/>
                <a:gd name="T11" fmla="*/ 42 h 419"/>
                <a:gd name="T12" fmla="*/ 394 w 457"/>
                <a:gd name="T13" fmla="*/ 59 h 419"/>
                <a:gd name="T14" fmla="*/ 403 w 457"/>
                <a:gd name="T15" fmla="*/ 79 h 419"/>
                <a:gd name="T16" fmla="*/ 453 w 457"/>
                <a:gd name="T17" fmla="*/ 235 h 419"/>
                <a:gd name="T18" fmla="*/ 457 w 457"/>
                <a:gd name="T19" fmla="*/ 256 h 419"/>
                <a:gd name="T20" fmla="*/ 456 w 457"/>
                <a:gd name="T21" fmla="*/ 278 h 419"/>
                <a:gd name="T22" fmla="*/ 452 w 457"/>
                <a:gd name="T23" fmla="*/ 299 h 419"/>
                <a:gd name="T24" fmla="*/ 442 w 457"/>
                <a:gd name="T25" fmla="*/ 318 h 419"/>
                <a:gd name="T26" fmla="*/ 429 w 457"/>
                <a:gd name="T27" fmla="*/ 336 h 419"/>
                <a:gd name="T28" fmla="*/ 412 w 457"/>
                <a:gd name="T29" fmla="*/ 350 h 419"/>
                <a:gd name="T30" fmla="*/ 393 w 457"/>
                <a:gd name="T31" fmla="*/ 362 h 419"/>
                <a:gd name="T32" fmla="*/ 371 w 457"/>
                <a:gd name="T33" fmla="*/ 371 h 419"/>
                <a:gd name="T34" fmla="*/ 199 w 457"/>
                <a:gd name="T35" fmla="*/ 415 h 419"/>
                <a:gd name="T36" fmla="*/ 184 w 457"/>
                <a:gd name="T37" fmla="*/ 418 h 419"/>
                <a:gd name="T38" fmla="*/ 167 w 457"/>
                <a:gd name="T39" fmla="*/ 419 h 419"/>
                <a:gd name="T40" fmla="*/ 142 w 457"/>
                <a:gd name="T41" fmla="*/ 417 h 419"/>
                <a:gd name="T42" fmla="*/ 118 w 457"/>
                <a:gd name="T43" fmla="*/ 409 h 419"/>
                <a:gd name="T44" fmla="*/ 95 w 457"/>
                <a:gd name="T45" fmla="*/ 398 h 419"/>
                <a:gd name="T46" fmla="*/ 77 w 457"/>
                <a:gd name="T47" fmla="*/ 382 h 419"/>
                <a:gd name="T48" fmla="*/ 62 w 457"/>
                <a:gd name="T49" fmla="*/ 362 h 419"/>
                <a:gd name="T50" fmla="*/ 52 w 457"/>
                <a:gd name="T51" fmla="*/ 340 h 419"/>
                <a:gd name="T52" fmla="*/ 4 w 457"/>
                <a:gd name="T53" fmla="*/ 184 h 419"/>
                <a:gd name="T54" fmla="*/ 0 w 457"/>
                <a:gd name="T55" fmla="*/ 163 h 419"/>
                <a:gd name="T56" fmla="*/ 0 w 457"/>
                <a:gd name="T57" fmla="*/ 141 h 419"/>
                <a:gd name="T58" fmla="*/ 5 w 457"/>
                <a:gd name="T59" fmla="*/ 120 h 419"/>
                <a:gd name="T60" fmla="*/ 14 w 457"/>
                <a:gd name="T61" fmla="*/ 101 h 419"/>
                <a:gd name="T62" fmla="*/ 27 w 457"/>
                <a:gd name="T63" fmla="*/ 83 h 419"/>
                <a:gd name="T64" fmla="*/ 44 w 457"/>
                <a:gd name="T65" fmla="*/ 69 h 419"/>
                <a:gd name="T66" fmla="*/ 63 w 457"/>
                <a:gd name="T67" fmla="*/ 57 h 419"/>
                <a:gd name="T68" fmla="*/ 86 w 457"/>
                <a:gd name="T69" fmla="*/ 50 h 419"/>
                <a:gd name="T70" fmla="*/ 257 w 457"/>
                <a:gd name="T71" fmla="*/ 4 h 419"/>
                <a:gd name="T72" fmla="*/ 280 w 457"/>
                <a:gd name="T73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57" h="419">
                  <a:moveTo>
                    <a:pt x="280" y="0"/>
                  </a:moveTo>
                  <a:lnTo>
                    <a:pt x="303" y="1"/>
                  </a:lnTo>
                  <a:lnTo>
                    <a:pt x="326" y="6"/>
                  </a:lnTo>
                  <a:lnTo>
                    <a:pt x="347" y="14"/>
                  </a:lnTo>
                  <a:lnTo>
                    <a:pt x="366" y="26"/>
                  </a:lnTo>
                  <a:lnTo>
                    <a:pt x="382" y="42"/>
                  </a:lnTo>
                  <a:lnTo>
                    <a:pt x="394" y="59"/>
                  </a:lnTo>
                  <a:lnTo>
                    <a:pt x="403" y="79"/>
                  </a:lnTo>
                  <a:lnTo>
                    <a:pt x="453" y="235"/>
                  </a:lnTo>
                  <a:lnTo>
                    <a:pt x="457" y="256"/>
                  </a:lnTo>
                  <a:lnTo>
                    <a:pt x="456" y="278"/>
                  </a:lnTo>
                  <a:lnTo>
                    <a:pt x="452" y="299"/>
                  </a:lnTo>
                  <a:lnTo>
                    <a:pt x="442" y="318"/>
                  </a:lnTo>
                  <a:lnTo>
                    <a:pt x="429" y="336"/>
                  </a:lnTo>
                  <a:lnTo>
                    <a:pt x="412" y="350"/>
                  </a:lnTo>
                  <a:lnTo>
                    <a:pt x="393" y="362"/>
                  </a:lnTo>
                  <a:lnTo>
                    <a:pt x="371" y="371"/>
                  </a:lnTo>
                  <a:lnTo>
                    <a:pt x="199" y="415"/>
                  </a:lnTo>
                  <a:lnTo>
                    <a:pt x="184" y="418"/>
                  </a:lnTo>
                  <a:lnTo>
                    <a:pt x="167" y="419"/>
                  </a:lnTo>
                  <a:lnTo>
                    <a:pt x="142" y="417"/>
                  </a:lnTo>
                  <a:lnTo>
                    <a:pt x="118" y="409"/>
                  </a:lnTo>
                  <a:lnTo>
                    <a:pt x="95" y="398"/>
                  </a:lnTo>
                  <a:lnTo>
                    <a:pt x="77" y="382"/>
                  </a:lnTo>
                  <a:lnTo>
                    <a:pt x="62" y="362"/>
                  </a:lnTo>
                  <a:lnTo>
                    <a:pt x="52" y="340"/>
                  </a:lnTo>
                  <a:lnTo>
                    <a:pt x="4" y="184"/>
                  </a:lnTo>
                  <a:lnTo>
                    <a:pt x="0" y="163"/>
                  </a:lnTo>
                  <a:lnTo>
                    <a:pt x="0" y="141"/>
                  </a:lnTo>
                  <a:lnTo>
                    <a:pt x="5" y="120"/>
                  </a:lnTo>
                  <a:lnTo>
                    <a:pt x="14" y="101"/>
                  </a:lnTo>
                  <a:lnTo>
                    <a:pt x="27" y="83"/>
                  </a:lnTo>
                  <a:lnTo>
                    <a:pt x="44" y="69"/>
                  </a:lnTo>
                  <a:lnTo>
                    <a:pt x="63" y="57"/>
                  </a:lnTo>
                  <a:lnTo>
                    <a:pt x="86" y="50"/>
                  </a:lnTo>
                  <a:lnTo>
                    <a:pt x="257" y="4"/>
                  </a:lnTo>
                  <a:lnTo>
                    <a:pt x="2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232"/>
            <p:cNvSpPr>
              <a:spLocks/>
            </p:cNvSpPr>
            <p:nvPr/>
          </p:nvSpPr>
          <p:spPr bwMode="auto">
            <a:xfrm>
              <a:off x="4511676" y="4384675"/>
              <a:ext cx="76200" cy="76200"/>
            </a:xfrm>
            <a:custGeom>
              <a:avLst/>
              <a:gdLst>
                <a:gd name="T0" fmla="*/ 238 w 475"/>
                <a:gd name="T1" fmla="*/ 0 h 435"/>
                <a:gd name="T2" fmla="*/ 277 w 475"/>
                <a:gd name="T3" fmla="*/ 4 h 435"/>
                <a:gd name="T4" fmla="*/ 313 w 475"/>
                <a:gd name="T5" fmla="*/ 12 h 435"/>
                <a:gd name="T6" fmla="*/ 347 w 475"/>
                <a:gd name="T7" fmla="*/ 25 h 435"/>
                <a:gd name="T8" fmla="*/ 378 w 475"/>
                <a:gd name="T9" fmla="*/ 43 h 435"/>
                <a:gd name="T10" fmla="*/ 406 w 475"/>
                <a:gd name="T11" fmla="*/ 64 h 435"/>
                <a:gd name="T12" fmla="*/ 430 w 475"/>
                <a:gd name="T13" fmla="*/ 89 h 435"/>
                <a:gd name="T14" fmla="*/ 449 w 475"/>
                <a:gd name="T15" fmla="*/ 118 h 435"/>
                <a:gd name="T16" fmla="*/ 463 w 475"/>
                <a:gd name="T17" fmla="*/ 149 h 435"/>
                <a:gd name="T18" fmla="*/ 473 w 475"/>
                <a:gd name="T19" fmla="*/ 182 h 435"/>
                <a:gd name="T20" fmla="*/ 475 w 475"/>
                <a:gd name="T21" fmla="*/ 217 h 435"/>
                <a:gd name="T22" fmla="*/ 473 w 475"/>
                <a:gd name="T23" fmla="*/ 253 h 435"/>
                <a:gd name="T24" fmla="*/ 463 w 475"/>
                <a:gd name="T25" fmla="*/ 286 h 435"/>
                <a:gd name="T26" fmla="*/ 449 w 475"/>
                <a:gd name="T27" fmla="*/ 317 h 435"/>
                <a:gd name="T28" fmla="*/ 430 w 475"/>
                <a:gd name="T29" fmla="*/ 347 h 435"/>
                <a:gd name="T30" fmla="*/ 406 w 475"/>
                <a:gd name="T31" fmla="*/ 372 h 435"/>
                <a:gd name="T32" fmla="*/ 378 w 475"/>
                <a:gd name="T33" fmla="*/ 393 h 435"/>
                <a:gd name="T34" fmla="*/ 347 w 475"/>
                <a:gd name="T35" fmla="*/ 411 h 435"/>
                <a:gd name="T36" fmla="*/ 313 w 475"/>
                <a:gd name="T37" fmla="*/ 424 h 435"/>
                <a:gd name="T38" fmla="*/ 277 w 475"/>
                <a:gd name="T39" fmla="*/ 432 h 435"/>
                <a:gd name="T40" fmla="*/ 238 w 475"/>
                <a:gd name="T41" fmla="*/ 435 h 435"/>
                <a:gd name="T42" fmla="*/ 199 w 475"/>
                <a:gd name="T43" fmla="*/ 432 h 435"/>
                <a:gd name="T44" fmla="*/ 163 w 475"/>
                <a:gd name="T45" fmla="*/ 424 h 435"/>
                <a:gd name="T46" fmla="*/ 129 w 475"/>
                <a:gd name="T47" fmla="*/ 411 h 435"/>
                <a:gd name="T48" fmla="*/ 98 w 475"/>
                <a:gd name="T49" fmla="*/ 393 h 435"/>
                <a:gd name="T50" fmla="*/ 70 w 475"/>
                <a:gd name="T51" fmla="*/ 372 h 435"/>
                <a:gd name="T52" fmla="*/ 46 w 475"/>
                <a:gd name="T53" fmla="*/ 347 h 435"/>
                <a:gd name="T54" fmla="*/ 27 w 475"/>
                <a:gd name="T55" fmla="*/ 317 h 435"/>
                <a:gd name="T56" fmla="*/ 12 w 475"/>
                <a:gd name="T57" fmla="*/ 286 h 435"/>
                <a:gd name="T58" fmla="*/ 3 w 475"/>
                <a:gd name="T59" fmla="*/ 253 h 435"/>
                <a:gd name="T60" fmla="*/ 0 w 475"/>
                <a:gd name="T61" fmla="*/ 217 h 435"/>
                <a:gd name="T62" fmla="*/ 3 w 475"/>
                <a:gd name="T63" fmla="*/ 182 h 435"/>
                <a:gd name="T64" fmla="*/ 12 w 475"/>
                <a:gd name="T65" fmla="*/ 149 h 435"/>
                <a:gd name="T66" fmla="*/ 27 w 475"/>
                <a:gd name="T67" fmla="*/ 118 h 435"/>
                <a:gd name="T68" fmla="*/ 46 w 475"/>
                <a:gd name="T69" fmla="*/ 89 h 435"/>
                <a:gd name="T70" fmla="*/ 70 w 475"/>
                <a:gd name="T71" fmla="*/ 64 h 435"/>
                <a:gd name="T72" fmla="*/ 98 w 475"/>
                <a:gd name="T73" fmla="*/ 43 h 435"/>
                <a:gd name="T74" fmla="*/ 129 w 475"/>
                <a:gd name="T75" fmla="*/ 25 h 435"/>
                <a:gd name="T76" fmla="*/ 163 w 475"/>
                <a:gd name="T77" fmla="*/ 12 h 435"/>
                <a:gd name="T78" fmla="*/ 199 w 475"/>
                <a:gd name="T79" fmla="*/ 4 h 435"/>
                <a:gd name="T80" fmla="*/ 238 w 475"/>
                <a:gd name="T81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5" h="435">
                  <a:moveTo>
                    <a:pt x="238" y="0"/>
                  </a:moveTo>
                  <a:lnTo>
                    <a:pt x="277" y="4"/>
                  </a:lnTo>
                  <a:lnTo>
                    <a:pt x="313" y="12"/>
                  </a:lnTo>
                  <a:lnTo>
                    <a:pt x="347" y="25"/>
                  </a:lnTo>
                  <a:lnTo>
                    <a:pt x="378" y="43"/>
                  </a:lnTo>
                  <a:lnTo>
                    <a:pt x="406" y="64"/>
                  </a:lnTo>
                  <a:lnTo>
                    <a:pt x="430" y="89"/>
                  </a:lnTo>
                  <a:lnTo>
                    <a:pt x="449" y="118"/>
                  </a:lnTo>
                  <a:lnTo>
                    <a:pt x="463" y="149"/>
                  </a:lnTo>
                  <a:lnTo>
                    <a:pt x="473" y="182"/>
                  </a:lnTo>
                  <a:lnTo>
                    <a:pt x="475" y="217"/>
                  </a:lnTo>
                  <a:lnTo>
                    <a:pt x="473" y="253"/>
                  </a:lnTo>
                  <a:lnTo>
                    <a:pt x="463" y="286"/>
                  </a:lnTo>
                  <a:lnTo>
                    <a:pt x="449" y="317"/>
                  </a:lnTo>
                  <a:lnTo>
                    <a:pt x="430" y="347"/>
                  </a:lnTo>
                  <a:lnTo>
                    <a:pt x="406" y="372"/>
                  </a:lnTo>
                  <a:lnTo>
                    <a:pt x="378" y="393"/>
                  </a:lnTo>
                  <a:lnTo>
                    <a:pt x="347" y="411"/>
                  </a:lnTo>
                  <a:lnTo>
                    <a:pt x="313" y="424"/>
                  </a:lnTo>
                  <a:lnTo>
                    <a:pt x="277" y="432"/>
                  </a:lnTo>
                  <a:lnTo>
                    <a:pt x="238" y="435"/>
                  </a:lnTo>
                  <a:lnTo>
                    <a:pt x="199" y="432"/>
                  </a:lnTo>
                  <a:lnTo>
                    <a:pt x="163" y="424"/>
                  </a:lnTo>
                  <a:lnTo>
                    <a:pt x="129" y="411"/>
                  </a:lnTo>
                  <a:lnTo>
                    <a:pt x="98" y="393"/>
                  </a:lnTo>
                  <a:lnTo>
                    <a:pt x="70" y="372"/>
                  </a:lnTo>
                  <a:lnTo>
                    <a:pt x="46" y="347"/>
                  </a:lnTo>
                  <a:lnTo>
                    <a:pt x="27" y="317"/>
                  </a:lnTo>
                  <a:lnTo>
                    <a:pt x="12" y="286"/>
                  </a:lnTo>
                  <a:lnTo>
                    <a:pt x="3" y="253"/>
                  </a:lnTo>
                  <a:lnTo>
                    <a:pt x="0" y="217"/>
                  </a:lnTo>
                  <a:lnTo>
                    <a:pt x="3" y="182"/>
                  </a:lnTo>
                  <a:lnTo>
                    <a:pt x="12" y="149"/>
                  </a:lnTo>
                  <a:lnTo>
                    <a:pt x="27" y="118"/>
                  </a:lnTo>
                  <a:lnTo>
                    <a:pt x="46" y="89"/>
                  </a:lnTo>
                  <a:lnTo>
                    <a:pt x="70" y="64"/>
                  </a:lnTo>
                  <a:lnTo>
                    <a:pt x="98" y="43"/>
                  </a:lnTo>
                  <a:lnTo>
                    <a:pt x="129" y="25"/>
                  </a:lnTo>
                  <a:lnTo>
                    <a:pt x="163" y="12"/>
                  </a:lnTo>
                  <a:lnTo>
                    <a:pt x="199" y="4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233"/>
            <p:cNvSpPr>
              <a:spLocks/>
            </p:cNvSpPr>
            <p:nvPr/>
          </p:nvSpPr>
          <p:spPr bwMode="auto">
            <a:xfrm>
              <a:off x="4710113" y="4346575"/>
              <a:ext cx="66675" cy="96838"/>
            </a:xfrm>
            <a:custGeom>
              <a:avLst/>
              <a:gdLst>
                <a:gd name="T0" fmla="*/ 169 w 421"/>
                <a:gd name="T1" fmla="*/ 0 h 547"/>
                <a:gd name="T2" fmla="*/ 193 w 421"/>
                <a:gd name="T3" fmla="*/ 0 h 547"/>
                <a:gd name="T4" fmla="*/ 218 w 421"/>
                <a:gd name="T5" fmla="*/ 6 h 547"/>
                <a:gd name="T6" fmla="*/ 240 w 421"/>
                <a:gd name="T7" fmla="*/ 15 h 547"/>
                <a:gd name="T8" fmla="*/ 259 w 421"/>
                <a:gd name="T9" fmla="*/ 29 h 547"/>
                <a:gd name="T10" fmla="*/ 275 w 421"/>
                <a:gd name="T11" fmla="*/ 46 h 547"/>
                <a:gd name="T12" fmla="*/ 286 w 421"/>
                <a:gd name="T13" fmla="*/ 65 h 547"/>
                <a:gd name="T14" fmla="*/ 415 w 421"/>
                <a:gd name="T15" fmla="*/ 388 h 547"/>
                <a:gd name="T16" fmla="*/ 421 w 421"/>
                <a:gd name="T17" fmla="*/ 410 h 547"/>
                <a:gd name="T18" fmla="*/ 421 w 421"/>
                <a:gd name="T19" fmla="*/ 433 h 547"/>
                <a:gd name="T20" fmla="*/ 416 w 421"/>
                <a:gd name="T21" fmla="*/ 455 h 547"/>
                <a:gd name="T22" fmla="*/ 405 w 421"/>
                <a:gd name="T23" fmla="*/ 475 h 547"/>
                <a:gd name="T24" fmla="*/ 391 w 421"/>
                <a:gd name="T25" fmla="*/ 492 h 547"/>
                <a:gd name="T26" fmla="*/ 372 w 421"/>
                <a:gd name="T27" fmla="*/ 506 h 547"/>
                <a:gd name="T28" fmla="*/ 349 w 421"/>
                <a:gd name="T29" fmla="*/ 516 h 547"/>
                <a:gd name="T30" fmla="*/ 276 w 421"/>
                <a:gd name="T31" fmla="*/ 541 h 547"/>
                <a:gd name="T32" fmla="*/ 257 w 421"/>
                <a:gd name="T33" fmla="*/ 545 h 547"/>
                <a:gd name="T34" fmla="*/ 239 w 421"/>
                <a:gd name="T35" fmla="*/ 547 h 547"/>
                <a:gd name="T36" fmla="*/ 217 w 421"/>
                <a:gd name="T37" fmla="*/ 545 h 547"/>
                <a:gd name="T38" fmla="*/ 196 w 421"/>
                <a:gd name="T39" fmla="*/ 539 h 547"/>
                <a:gd name="T40" fmla="*/ 176 w 421"/>
                <a:gd name="T41" fmla="*/ 529 h 547"/>
                <a:gd name="T42" fmla="*/ 159 w 421"/>
                <a:gd name="T43" fmla="*/ 516 h 547"/>
                <a:gd name="T44" fmla="*/ 146 w 421"/>
                <a:gd name="T45" fmla="*/ 500 h 547"/>
                <a:gd name="T46" fmla="*/ 136 w 421"/>
                <a:gd name="T47" fmla="*/ 482 h 547"/>
                <a:gd name="T48" fmla="*/ 7 w 421"/>
                <a:gd name="T49" fmla="*/ 159 h 547"/>
                <a:gd name="T50" fmla="*/ 1 w 421"/>
                <a:gd name="T51" fmla="*/ 140 h 547"/>
                <a:gd name="T52" fmla="*/ 0 w 421"/>
                <a:gd name="T53" fmla="*/ 121 h 547"/>
                <a:gd name="T54" fmla="*/ 4 w 421"/>
                <a:gd name="T55" fmla="*/ 101 h 547"/>
                <a:gd name="T56" fmla="*/ 10 w 421"/>
                <a:gd name="T57" fmla="*/ 82 h 547"/>
                <a:gd name="T58" fmla="*/ 21 w 421"/>
                <a:gd name="T59" fmla="*/ 65 h 547"/>
                <a:gd name="T60" fmla="*/ 36 w 421"/>
                <a:gd name="T61" fmla="*/ 51 h 547"/>
                <a:gd name="T62" fmla="*/ 52 w 421"/>
                <a:gd name="T63" fmla="*/ 39 h 547"/>
                <a:gd name="T64" fmla="*/ 72 w 421"/>
                <a:gd name="T65" fmla="*/ 31 h 547"/>
                <a:gd name="T66" fmla="*/ 146 w 421"/>
                <a:gd name="T67" fmla="*/ 7 h 547"/>
                <a:gd name="T68" fmla="*/ 169 w 421"/>
                <a:gd name="T69" fmla="*/ 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547">
                  <a:moveTo>
                    <a:pt x="169" y="0"/>
                  </a:moveTo>
                  <a:lnTo>
                    <a:pt x="193" y="0"/>
                  </a:lnTo>
                  <a:lnTo>
                    <a:pt x="218" y="6"/>
                  </a:lnTo>
                  <a:lnTo>
                    <a:pt x="240" y="15"/>
                  </a:lnTo>
                  <a:lnTo>
                    <a:pt x="259" y="29"/>
                  </a:lnTo>
                  <a:lnTo>
                    <a:pt x="275" y="46"/>
                  </a:lnTo>
                  <a:lnTo>
                    <a:pt x="286" y="65"/>
                  </a:lnTo>
                  <a:lnTo>
                    <a:pt x="415" y="388"/>
                  </a:lnTo>
                  <a:lnTo>
                    <a:pt x="421" y="410"/>
                  </a:lnTo>
                  <a:lnTo>
                    <a:pt x="421" y="433"/>
                  </a:lnTo>
                  <a:lnTo>
                    <a:pt x="416" y="455"/>
                  </a:lnTo>
                  <a:lnTo>
                    <a:pt x="405" y="475"/>
                  </a:lnTo>
                  <a:lnTo>
                    <a:pt x="391" y="492"/>
                  </a:lnTo>
                  <a:lnTo>
                    <a:pt x="372" y="506"/>
                  </a:lnTo>
                  <a:lnTo>
                    <a:pt x="349" y="516"/>
                  </a:lnTo>
                  <a:lnTo>
                    <a:pt x="276" y="541"/>
                  </a:lnTo>
                  <a:lnTo>
                    <a:pt x="257" y="545"/>
                  </a:lnTo>
                  <a:lnTo>
                    <a:pt x="239" y="547"/>
                  </a:lnTo>
                  <a:lnTo>
                    <a:pt x="217" y="545"/>
                  </a:lnTo>
                  <a:lnTo>
                    <a:pt x="196" y="539"/>
                  </a:lnTo>
                  <a:lnTo>
                    <a:pt x="176" y="529"/>
                  </a:lnTo>
                  <a:lnTo>
                    <a:pt x="159" y="516"/>
                  </a:lnTo>
                  <a:lnTo>
                    <a:pt x="146" y="500"/>
                  </a:lnTo>
                  <a:lnTo>
                    <a:pt x="136" y="482"/>
                  </a:lnTo>
                  <a:lnTo>
                    <a:pt x="7" y="159"/>
                  </a:lnTo>
                  <a:lnTo>
                    <a:pt x="1" y="140"/>
                  </a:lnTo>
                  <a:lnTo>
                    <a:pt x="0" y="121"/>
                  </a:lnTo>
                  <a:lnTo>
                    <a:pt x="4" y="101"/>
                  </a:lnTo>
                  <a:lnTo>
                    <a:pt x="10" y="82"/>
                  </a:lnTo>
                  <a:lnTo>
                    <a:pt x="21" y="65"/>
                  </a:lnTo>
                  <a:lnTo>
                    <a:pt x="36" y="51"/>
                  </a:lnTo>
                  <a:lnTo>
                    <a:pt x="52" y="39"/>
                  </a:lnTo>
                  <a:lnTo>
                    <a:pt x="72" y="31"/>
                  </a:lnTo>
                  <a:lnTo>
                    <a:pt x="146" y="7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234"/>
            <p:cNvSpPr>
              <a:spLocks noEditPoints="1"/>
            </p:cNvSpPr>
            <p:nvPr/>
          </p:nvSpPr>
          <p:spPr bwMode="auto">
            <a:xfrm>
              <a:off x="4398963" y="4421188"/>
              <a:ext cx="566738" cy="250825"/>
            </a:xfrm>
            <a:custGeom>
              <a:avLst/>
              <a:gdLst>
                <a:gd name="T0" fmla="*/ 1082 w 3567"/>
                <a:gd name="T1" fmla="*/ 1187 h 1426"/>
                <a:gd name="T2" fmla="*/ 3030 w 3567"/>
                <a:gd name="T3" fmla="*/ 1172 h 1426"/>
                <a:gd name="T4" fmla="*/ 597 w 3567"/>
                <a:gd name="T5" fmla="*/ 1100 h 1426"/>
                <a:gd name="T6" fmla="*/ 561 w 3567"/>
                <a:gd name="T7" fmla="*/ 1198 h 1426"/>
                <a:gd name="T8" fmla="*/ 898 w 3567"/>
                <a:gd name="T9" fmla="*/ 1155 h 1426"/>
                <a:gd name="T10" fmla="*/ 2128 w 3567"/>
                <a:gd name="T11" fmla="*/ 300 h 1426"/>
                <a:gd name="T12" fmla="*/ 2013 w 3567"/>
                <a:gd name="T13" fmla="*/ 422 h 1426"/>
                <a:gd name="T14" fmla="*/ 1904 w 3567"/>
                <a:gd name="T15" fmla="*/ 448 h 1426"/>
                <a:gd name="T16" fmla="*/ 1766 w 3567"/>
                <a:gd name="T17" fmla="*/ 406 h 1426"/>
                <a:gd name="T18" fmla="*/ 1696 w 3567"/>
                <a:gd name="T19" fmla="*/ 334 h 1426"/>
                <a:gd name="T20" fmla="*/ 1224 w 3567"/>
                <a:gd name="T21" fmla="*/ 494 h 1426"/>
                <a:gd name="T22" fmla="*/ 1040 w 3567"/>
                <a:gd name="T23" fmla="*/ 421 h 1426"/>
                <a:gd name="T24" fmla="*/ 928 w 3567"/>
                <a:gd name="T25" fmla="*/ 414 h 1426"/>
                <a:gd name="T26" fmla="*/ 749 w 3567"/>
                <a:gd name="T27" fmla="*/ 546 h 1426"/>
                <a:gd name="T28" fmla="*/ 686 w 3567"/>
                <a:gd name="T29" fmla="*/ 558 h 1426"/>
                <a:gd name="T30" fmla="*/ 585 w 3567"/>
                <a:gd name="T31" fmla="*/ 520 h 1426"/>
                <a:gd name="T32" fmla="*/ 420 w 3567"/>
                <a:gd name="T33" fmla="*/ 666 h 1426"/>
                <a:gd name="T34" fmla="*/ 384 w 3567"/>
                <a:gd name="T35" fmla="*/ 777 h 1426"/>
                <a:gd name="T36" fmla="*/ 936 w 3567"/>
                <a:gd name="T37" fmla="*/ 829 h 1426"/>
                <a:gd name="T38" fmla="*/ 983 w 3567"/>
                <a:gd name="T39" fmla="*/ 667 h 1426"/>
                <a:gd name="T40" fmla="*/ 1038 w 3567"/>
                <a:gd name="T41" fmla="*/ 817 h 1426"/>
                <a:gd name="T42" fmla="*/ 3117 w 3567"/>
                <a:gd name="T43" fmla="*/ 782 h 1426"/>
                <a:gd name="T44" fmla="*/ 3081 w 3567"/>
                <a:gd name="T45" fmla="*/ 654 h 1426"/>
                <a:gd name="T46" fmla="*/ 2973 w 3567"/>
                <a:gd name="T47" fmla="*/ 629 h 1426"/>
                <a:gd name="T48" fmla="*/ 2937 w 3567"/>
                <a:gd name="T49" fmla="*/ 566 h 1426"/>
                <a:gd name="T50" fmla="*/ 2811 w 3567"/>
                <a:gd name="T51" fmla="*/ 513 h 1426"/>
                <a:gd name="T52" fmla="*/ 2738 w 3567"/>
                <a:gd name="T53" fmla="*/ 394 h 1426"/>
                <a:gd name="T54" fmla="*/ 2519 w 3567"/>
                <a:gd name="T55" fmla="*/ 444 h 1426"/>
                <a:gd name="T56" fmla="*/ 2438 w 3567"/>
                <a:gd name="T57" fmla="*/ 436 h 1426"/>
                <a:gd name="T58" fmla="*/ 2388 w 3567"/>
                <a:gd name="T59" fmla="*/ 396 h 1426"/>
                <a:gd name="T60" fmla="*/ 1410 w 3567"/>
                <a:gd name="T61" fmla="*/ 5 h 1426"/>
                <a:gd name="T62" fmla="*/ 1540 w 3567"/>
                <a:gd name="T63" fmla="*/ 162 h 1426"/>
                <a:gd name="T64" fmla="*/ 1691 w 3567"/>
                <a:gd name="T65" fmla="*/ 136 h 1426"/>
                <a:gd name="T66" fmla="*/ 1941 w 3567"/>
                <a:gd name="T67" fmla="*/ 15 h 1426"/>
                <a:gd name="T68" fmla="*/ 2138 w 3567"/>
                <a:gd name="T69" fmla="*/ 190 h 1426"/>
                <a:gd name="T70" fmla="*/ 2384 w 3567"/>
                <a:gd name="T71" fmla="*/ 85 h 1426"/>
                <a:gd name="T72" fmla="*/ 2702 w 3567"/>
                <a:gd name="T73" fmla="*/ 70 h 1426"/>
                <a:gd name="T74" fmla="*/ 2852 w 3567"/>
                <a:gd name="T75" fmla="*/ 344 h 1426"/>
                <a:gd name="T76" fmla="*/ 3019 w 3567"/>
                <a:gd name="T77" fmla="*/ 482 h 1426"/>
                <a:gd name="T78" fmla="*/ 3202 w 3567"/>
                <a:gd name="T79" fmla="*/ 624 h 1426"/>
                <a:gd name="T80" fmla="*/ 3247 w 3567"/>
                <a:gd name="T81" fmla="*/ 759 h 1426"/>
                <a:gd name="T82" fmla="*/ 3523 w 3567"/>
                <a:gd name="T83" fmla="*/ 850 h 1426"/>
                <a:gd name="T84" fmla="*/ 3540 w 3567"/>
                <a:gd name="T85" fmla="*/ 1004 h 1426"/>
                <a:gd name="T86" fmla="*/ 3178 w 3567"/>
                <a:gd name="T87" fmla="*/ 1315 h 1426"/>
                <a:gd name="T88" fmla="*/ 3060 w 3567"/>
                <a:gd name="T89" fmla="*/ 1424 h 1426"/>
                <a:gd name="T90" fmla="*/ 420 w 3567"/>
                <a:gd name="T91" fmla="*/ 1370 h 1426"/>
                <a:gd name="T92" fmla="*/ 358 w 3567"/>
                <a:gd name="T93" fmla="*/ 1214 h 1426"/>
                <a:gd name="T94" fmla="*/ 3 w 3567"/>
                <a:gd name="T95" fmla="*/ 907 h 1426"/>
                <a:gd name="T96" fmla="*/ 185 w 3567"/>
                <a:gd name="T97" fmla="*/ 806 h 1426"/>
                <a:gd name="T98" fmla="*/ 293 w 3567"/>
                <a:gd name="T99" fmla="*/ 685 h 1426"/>
                <a:gd name="T100" fmla="*/ 383 w 3567"/>
                <a:gd name="T101" fmla="*/ 561 h 1426"/>
                <a:gd name="T102" fmla="*/ 464 w 3567"/>
                <a:gd name="T103" fmla="*/ 508 h 1426"/>
                <a:gd name="T104" fmla="*/ 418 w 3567"/>
                <a:gd name="T105" fmla="*/ 365 h 1426"/>
                <a:gd name="T106" fmla="*/ 607 w 3567"/>
                <a:gd name="T107" fmla="*/ 123 h 1426"/>
                <a:gd name="T108" fmla="*/ 891 w 3567"/>
                <a:gd name="T109" fmla="*/ 274 h 1426"/>
                <a:gd name="T110" fmla="*/ 1347 w 3567"/>
                <a:gd name="T111" fmla="*/ 3 h 1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67" h="1426">
                  <a:moveTo>
                    <a:pt x="1131" y="1100"/>
                  </a:moveTo>
                  <a:lnTo>
                    <a:pt x="1112" y="1103"/>
                  </a:lnTo>
                  <a:lnTo>
                    <a:pt x="1095" y="1110"/>
                  </a:lnTo>
                  <a:lnTo>
                    <a:pt x="1082" y="1123"/>
                  </a:lnTo>
                  <a:lnTo>
                    <a:pt x="1073" y="1138"/>
                  </a:lnTo>
                  <a:lnTo>
                    <a:pt x="1071" y="1155"/>
                  </a:lnTo>
                  <a:lnTo>
                    <a:pt x="1073" y="1172"/>
                  </a:lnTo>
                  <a:lnTo>
                    <a:pt x="1082" y="1187"/>
                  </a:lnTo>
                  <a:lnTo>
                    <a:pt x="1095" y="1198"/>
                  </a:lnTo>
                  <a:lnTo>
                    <a:pt x="1112" y="1206"/>
                  </a:lnTo>
                  <a:lnTo>
                    <a:pt x="1131" y="1209"/>
                  </a:lnTo>
                  <a:lnTo>
                    <a:pt x="2974" y="1209"/>
                  </a:lnTo>
                  <a:lnTo>
                    <a:pt x="2993" y="1206"/>
                  </a:lnTo>
                  <a:lnTo>
                    <a:pt x="3009" y="1198"/>
                  </a:lnTo>
                  <a:lnTo>
                    <a:pt x="3021" y="1187"/>
                  </a:lnTo>
                  <a:lnTo>
                    <a:pt x="3030" y="1172"/>
                  </a:lnTo>
                  <a:lnTo>
                    <a:pt x="3033" y="1155"/>
                  </a:lnTo>
                  <a:lnTo>
                    <a:pt x="3030" y="1138"/>
                  </a:lnTo>
                  <a:lnTo>
                    <a:pt x="3021" y="1123"/>
                  </a:lnTo>
                  <a:lnTo>
                    <a:pt x="3009" y="1110"/>
                  </a:lnTo>
                  <a:lnTo>
                    <a:pt x="2993" y="1103"/>
                  </a:lnTo>
                  <a:lnTo>
                    <a:pt x="2974" y="1100"/>
                  </a:lnTo>
                  <a:lnTo>
                    <a:pt x="1131" y="1100"/>
                  </a:lnTo>
                  <a:close/>
                  <a:moveTo>
                    <a:pt x="597" y="1100"/>
                  </a:moveTo>
                  <a:lnTo>
                    <a:pt x="578" y="1103"/>
                  </a:lnTo>
                  <a:lnTo>
                    <a:pt x="561" y="1110"/>
                  </a:lnTo>
                  <a:lnTo>
                    <a:pt x="548" y="1123"/>
                  </a:lnTo>
                  <a:lnTo>
                    <a:pt x="539" y="1138"/>
                  </a:lnTo>
                  <a:lnTo>
                    <a:pt x="537" y="1155"/>
                  </a:lnTo>
                  <a:lnTo>
                    <a:pt x="539" y="1172"/>
                  </a:lnTo>
                  <a:lnTo>
                    <a:pt x="548" y="1187"/>
                  </a:lnTo>
                  <a:lnTo>
                    <a:pt x="561" y="1198"/>
                  </a:lnTo>
                  <a:lnTo>
                    <a:pt x="578" y="1206"/>
                  </a:lnTo>
                  <a:lnTo>
                    <a:pt x="597" y="1209"/>
                  </a:lnTo>
                  <a:lnTo>
                    <a:pt x="838" y="1209"/>
                  </a:lnTo>
                  <a:lnTo>
                    <a:pt x="857" y="1206"/>
                  </a:lnTo>
                  <a:lnTo>
                    <a:pt x="874" y="1198"/>
                  </a:lnTo>
                  <a:lnTo>
                    <a:pt x="887" y="1187"/>
                  </a:lnTo>
                  <a:lnTo>
                    <a:pt x="895" y="1172"/>
                  </a:lnTo>
                  <a:lnTo>
                    <a:pt x="898" y="1155"/>
                  </a:lnTo>
                  <a:lnTo>
                    <a:pt x="895" y="1138"/>
                  </a:lnTo>
                  <a:lnTo>
                    <a:pt x="887" y="1123"/>
                  </a:lnTo>
                  <a:lnTo>
                    <a:pt x="874" y="1110"/>
                  </a:lnTo>
                  <a:lnTo>
                    <a:pt x="857" y="1103"/>
                  </a:lnTo>
                  <a:lnTo>
                    <a:pt x="838" y="1100"/>
                  </a:lnTo>
                  <a:lnTo>
                    <a:pt x="597" y="1100"/>
                  </a:lnTo>
                  <a:close/>
                  <a:moveTo>
                    <a:pt x="2129" y="298"/>
                  </a:moveTo>
                  <a:lnTo>
                    <a:pt x="2128" y="300"/>
                  </a:lnTo>
                  <a:lnTo>
                    <a:pt x="2115" y="328"/>
                  </a:lnTo>
                  <a:lnTo>
                    <a:pt x="2113" y="330"/>
                  </a:lnTo>
                  <a:lnTo>
                    <a:pt x="2112" y="331"/>
                  </a:lnTo>
                  <a:lnTo>
                    <a:pt x="2095" y="358"/>
                  </a:lnTo>
                  <a:lnTo>
                    <a:pt x="2073" y="382"/>
                  </a:lnTo>
                  <a:lnTo>
                    <a:pt x="2048" y="402"/>
                  </a:lnTo>
                  <a:lnTo>
                    <a:pt x="2020" y="419"/>
                  </a:lnTo>
                  <a:lnTo>
                    <a:pt x="2013" y="422"/>
                  </a:lnTo>
                  <a:lnTo>
                    <a:pt x="2006" y="425"/>
                  </a:lnTo>
                  <a:lnTo>
                    <a:pt x="1985" y="433"/>
                  </a:lnTo>
                  <a:lnTo>
                    <a:pt x="1974" y="437"/>
                  </a:lnTo>
                  <a:lnTo>
                    <a:pt x="1963" y="440"/>
                  </a:lnTo>
                  <a:lnTo>
                    <a:pt x="1955" y="442"/>
                  </a:lnTo>
                  <a:lnTo>
                    <a:pt x="1947" y="444"/>
                  </a:lnTo>
                  <a:lnTo>
                    <a:pt x="1926" y="446"/>
                  </a:lnTo>
                  <a:lnTo>
                    <a:pt x="1904" y="448"/>
                  </a:lnTo>
                  <a:lnTo>
                    <a:pt x="1883" y="446"/>
                  </a:lnTo>
                  <a:lnTo>
                    <a:pt x="1861" y="444"/>
                  </a:lnTo>
                  <a:lnTo>
                    <a:pt x="1853" y="442"/>
                  </a:lnTo>
                  <a:lnTo>
                    <a:pt x="1846" y="440"/>
                  </a:lnTo>
                  <a:lnTo>
                    <a:pt x="1822" y="434"/>
                  </a:lnTo>
                  <a:lnTo>
                    <a:pt x="1805" y="427"/>
                  </a:lnTo>
                  <a:lnTo>
                    <a:pt x="1788" y="419"/>
                  </a:lnTo>
                  <a:lnTo>
                    <a:pt x="1766" y="406"/>
                  </a:lnTo>
                  <a:lnTo>
                    <a:pt x="1745" y="391"/>
                  </a:lnTo>
                  <a:lnTo>
                    <a:pt x="1744" y="390"/>
                  </a:lnTo>
                  <a:lnTo>
                    <a:pt x="1743" y="389"/>
                  </a:lnTo>
                  <a:lnTo>
                    <a:pt x="1733" y="380"/>
                  </a:lnTo>
                  <a:lnTo>
                    <a:pt x="1723" y="370"/>
                  </a:lnTo>
                  <a:lnTo>
                    <a:pt x="1716" y="363"/>
                  </a:lnTo>
                  <a:lnTo>
                    <a:pt x="1700" y="341"/>
                  </a:lnTo>
                  <a:lnTo>
                    <a:pt x="1696" y="334"/>
                  </a:lnTo>
                  <a:lnTo>
                    <a:pt x="1690" y="322"/>
                  </a:lnTo>
                  <a:lnTo>
                    <a:pt x="1683" y="310"/>
                  </a:lnTo>
                  <a:lnTo>
                    <a:pt x="1584" y="317"/>
                  </a:lnTo>
                  <a:lnTo>
                    <a:pt x="1487" y="326"/>
                  </a:lnTo>
                  <a:lnTo>
                    <a:pt x="1392" y="336"/>
                  </a:lnTo>
                  <a:lnTo>
                    <a:pt x="1262" y="470"/>
                  </a:lnTo>
                  <a:lnTo>
                    <a:pt x="1244" y="483"/>
                  </a:lnTo>
                  <a:lnTo>
                    <a:pt x="1224" y="494"/>
                  </a:lnTo>
                  <a:lnTo>
                    <a:pt x="1202" y="500"/>
                  </a:lnTo>
                  <a:lnTo>
                    <a:pt x="1180" y="502"/>
                  </a:lnTo>
                  <a:lnTo>
                    <a:pt x="1160" y="501"/>
                  </a:lnTo>
                  <a:lnTo>
                    <a:pt x="1141" y="496"/>
                  </a:lnTo>
                  <a:lnTo>
                    <a:pt x="1123" y="488"/>
                  </a:lnTo>
                  <a:lnTo>
                    <a:pt x="1106" y="477"/>
                  </a:lnTo>
                  <a:lnTo>
                    <a:pt x="1049" y="428"/>
                  </a:lnTo>
                  <a:lnTo>
                    <a:pt x="1040" y="421"/>
                  </a:lnTo>
                  <a:lnTo>
                    <a:pt x="1034" y="413"/>
                  </a:lnTo>
                  <a:lnTo>
                    <a:pt x="1032" y="411"/>
                  </a:lnTo>
                  <a:lnTo>
                    <a:pt x="1031" y="409"/>
                  </a:lnTo>
                  <a:lnTo>
                    <a:pt x="1026" y="402"/>
                  </a:lnTo>
                  <a:lnTo>
                    <a:pt x="1023" y="395"/>
                  </a:lnTo>
                  <a:lnTo>
                    <a:pt x="1021" y="395"/>
                  </a:lnTo>
                  <a:lnTo>
                    <a:pt x="1021" y="394"/>
                  </a:lnTo>
                  <a:lnTo>
                    <a:pt x="928" y="414"/>
                  </a:lnTo>
                  <a:lnTo>
                    <a:pt x="838" y="434"/>
                  </a:lnTo>
                  <a:lnTo>
                    <a:pt x="800" y="501"/>
                  </a:lnTo>
                  <a:lnTo>
                    <a:pt x="793" y="512"/>
                  </a:lnTo>
                  <a:lnTo>
                    <a:pt x="784" y="521"/>
                  </a:lnTo>
                  <a:lnTo>
                    <a:pt x="779" y="526"/>
                  </a:lnTo>
                  <a:lnTo>
                    <a:pt x="774" y="530"/>
                  </a:lnTo>
                  <a:lnTo>
                    <a:pt x="767" y="536"/>
                  </a:lnTo>
                  <a:lnTo>
                    <a:pt x="749" y="546"/>
                  </a:lnTo>
                  <a:lnTo>
                    <a:pt x="730" y="553"/>
                  </a:lnTo>
                  <a:lnTo>
                    <a:pt x="709" y="557"/>
                  </a:lnTo>
                  <a:lnTo>
                    <a:pt x="708" y="557"/>
                  </a:lnTo>
                  <a:lnTo>
                    <a:pt x="706" y="557"/>
                  </a:lnTo>
                  <a:lnTo>
                    <a:pt x="700" y="558"/>
                  </a:lnTo>
                  <a:lnTo>
                    <a:pt x="695" y="559"/>
                  </a:lnTo>
                  <a:lnTo>
                    <a:pt x="690" y="558"/>
                  </a:lnTo>
                  <a:lnTo>
                    <a:pt x="686" y="558"/>
                  </a:lnTo>
                  <a:lnTo>
                    <a:pt x="683" y="557"/>
                  </a:lnTo>
                  <a:lnTo>
                    <a:pt x="679" y="557"/>
                  </a:lnTo>
                  <a:lnTo>
                    <a:pt x="672" y="556"/>
                  </a:lnTo>
                  <a:lnTo>
                    <a:pt x="663" y="555"/>
                  </a:lnTo>
                  <a:lnTo>
                    <a:pt x="641" y="547"/>
                  </a:lnTo>
                  <a:lnTo>
                    <a:pt x="641" y="547"/>
                  </a:lnTo>
                  <a:lnTo>
                    <a:pt x="640" y="546"/>
                  </a:lnTo>
                  <a:lnTo>
                    <a:pt x="585" y="520"/>
                  </a:lnTo>
                  <a:lnTo>
                    <a:pt x="576" y="547"/>
                  </a:lnTo>
                  <a:lnTo>
                    <a:pt x="561" y="574"/>
                  </a:lnTo>
                  <a:lnTo>
                    <a:pt x="543" y="599"/>
                  </a:lnTo>
                  <a:lnTo>
                    <a:pt x="521" y="619"/>
                  </a:lnTo>
                  <a:lnTo>
                    <a:pt x="497" y="636"/>
                  </a:lnTo>
                  <a:lnTo>
                    <a:pt x="472" y="650"/>
                  </a:lnTo>
                  <a:lnTo>
                    <a:pt x="446" y="660"/>
                  </a:lnTo>
                  <a:lnTo>
                    <a:pt x="420" y="666"/>
                  </a:lnTo>
                  <a:lnTo>
                    <a:pt x="416" y="679"/>
                  </a:lnTo>
                  <a:lnTo>
                    <a:pt x="411" y="695"/>
                  </a:lnTo>
                  <a:lnTo>
                    <a:pt x="409" y="712"/>
                  </a:lnTo>
                  <a:lnTo>
                    <a:pt x="409" y="729"/>
                  </a:lnTo>
                  <a:lnTo>
                    <a:pt x="408" y="745"/>
                  </a:lnTo>
                  <a:lnTo>
                    <a:pt x="403" y="758"/>
                  </a:lnTo>
                  <a:lnTo>
                    <a:pt x="394" y="768"/>
                  </a:lnTo>
                  <a:lnTo>
                    <a:pt x="384" y="777"/>
                  </a:lnTo>
                  <a:lnTo>
                    <a:pt x="373" y="785"/>
                  </a:lnTo>
                  <a:lnTo>
                    <a:pt x="362" y="791"/>
                  </a:lnTo>
                  <a:lnTo>
                    <a:pt x="342" y="801"/>
                  </a:lnTo>
                  <a:lnTo>
                    <a:pt x="328" y="810"/>
                  </a:lnTo>
                  <a:lnTo>
                    <a:pt x="317" y="817"/>
                  </a:lnTo>
                  <a:lnTo>
                    <a:pt x="308" y="824"/>
                  </a:lnTo>
                  <a:lnTo>
                    <a:pt x="303" y="829"/>
                  </a:lnTo>
                  <a:lnTo>
                    <a:pt x="936" y="829"/>
                  </a:lnTo>
                  <a:lnTo>
                    <a:pt x="930" y="817"/>
                  </a:lnTo>
                  <a:lnTo>
                    <a:pt x="925" y="803"/>
                  </a:lnTo>
                  <a:lnTo>
                    <a:pt x="925" y="789"/>
                  </a:lnTo>
                  <a:lnTo>
                    <a:pt x="935" y="714"/>
                  </a:lnTo>
                  <a:lnTo>
                    <a:pt x="941" y="697"/>
                  </a:lnTo>
                  <a:lnTo>
                    <a:pt x="951" y="684"/>
                  </a:lnTo>
                  <a:lnTo>
                    <a:pt x="965" y="672"/>
                  </a:lnTo>
                  <a:lnTo>
                    <a:pt x="983" y="667"/>
                  </a:lnTo>
                  <a:lnTo>
                    <a:pt x="1002" y="666"/>
                  </a:lnTo>
                  <a:lnTo>
                    <a:pt x="1019" y="671"/>
                  </a:lnTo>
                  <a:lnTo>
                    <a:pt x="1035" y="681"/>
                  </a:lnTo>
                  <a:lnTo>
                    <a:pt x="1046" y="694"/>
                  </a:lnTo>
                  <a:lnTo>
                    <a:pt x="1052" y="710"/>
                  </a:lnTo>
                  <a:lnTo>
                    <a:pt x="1053" y="727"/>
                  </a:lnTo>
                  <a:lnTo>
                    <a:pt x="1042" y="803"/>
                  </a:lnTo>
                  <a:lnTo>
                    <a:pt x="1038" y="817"/>
                  </a:lnTo>
                  <a:lnTo>
                    <a:pt x="1030" y="829"/>
                  </a:lnTo>
                  <a:lnTo>
                    <a:pt x="2308" y="829"/>
                  </a:lnTo>
                  <a:lnTo>
                    <a:pt x="2319" y="826"/>
                  </a:lnTo>
                  <a:lnTo>
                    <a:pt x="2328" y="826"/>
                  </a:lnTo>
                  <a:lnTo>
                    <a:pt x="2364" y="829"/>
                  </a:lnTo>
                  <a:lnTo>
                    <a:pt x="3154" y="829"/>
                  </a:lnTo>
                  <a:lnTo>
                    <a:pt x="3134" y="807"/>
                  </a:lnTo>
                  <a:lnTo>
                    <a:pt x="3117" y="782"/>
                  </a:lnTo>
                  <a:lnTo>
                    <a:pt x="3107" y="756"/>
                  </a:lnTo>
                  <a:lnTo>
                    <a:pt x="3102" y="728"/>
                  </a:lnTo>
                  <a:lnTo>
                    <a:pt x="3102" y="701"/>
                  </a:lnTo>
                  <a:lnTo>
                    <a:pt x="3102" y="692"/>
                  </a:lnTo>
                  <a:lnTo>
                    <a:pt x="3102" y="687"/>
                  </a:lnTo>
                  <a:lnTo>
                    <a:pt x="3102" y="684"/>
                  </a:lnTo>
                  <a:lnTo>
                    <a:pt x="3093" y="667"/>
                  </a:lnTo>
                  <a:lnTo>
                    <a:pt x="3081" y="654"/>
                  </a:lnTo>
                  <a:lnTo>
                    <a:pt x="3064" y="643"/>
                  </a:lnTo>
                  <a:lnTo>
                    <a:pt x="3047" y="637"/>
                  </a:lnTo>
                  <a:lnTo>
                    <a:pt x="3038" y="636"/>
                  </a:lnTo>
                  <a:lnTo>
                    <a:pt x="3027" y="635"/>
                  </a:lnTo>
                  <a:lnTo>
                    <a:pt x="3016" y="635"/>
                  </a:lnTo>
                  <a:lnTo>
                    <a:pt x="3008" y="635"/>
                  </a:lnTo>
                  <a:lnTo>
                    <a:pt x="2988" y="633"/>
                  </a:lnTo>
                  <a:lnTo>
                    <a:pt x="2973" y="629"/>
                  </a:lnTo>
                  <a:lnTo>
                    <a:pt x="2961" y="622"/>
                  </a:lnTo>
                  <a:lnTo>
                    <a:pt x="2952" y="614"/>
                  </a:lnTo>
                  <a:lnTo>
                    <a:pt x="2946" y="606"/>
                  </a:lnTo>
                  <a:lnTo>
                    <a:pt x="2943" y="597"/>
                  </a:lnTo>
                  <a:lnTo>
                    <a:pt x="2941" y="590"/>
                  </a:lnTo>
                  <a:lnTo>
                    <a:pt x="2940" y="584"/>
                  </a:lnTo>
                  <a:lnTo>
                    <a:pt x="2940" y="581"/>
                  </a:lnTo>
                  <a:lnTo>
                    <a:pt x="2937" y="566"/>
                  </a:lnTo>
                  <a:lnTo>
                    <a:pt x="2930" y="553"/>
                  </a:lnTo>
                  <a:lnTo>
                    <a:pt x="2919" y="543"/>
                  </a:lnTo>
                  <a:lnTo>
                    <a:pt x="2905" y="536"/>
                  </a:lnTo>
                  <a:lnTo>
                    <a:pt x="2889" y="534"/>
                  </a:lnTo>
                  <a:lnTo>
                    <a:pt x="2868" y="532"/>
                  </a:lnTo>
                  <a:lnTo>
                    <a:pt x="2847" y="529"/>
                  </a:lnTo>
                  <a:lnTo>
                    <a:pt x="2828" y="522"/>
                  </a:lnTo>
                  <a:lnTo>
                    <a:pt x="2811" y="513"/>
                  </a:lnTo>
                  <a:lnTo>
                    <a:pt x="2796" y="502"/>
                  </a:lnTo>
                  <a:lnTo>
                    <a:pt x="2784" y="489"/>
                  </a:lnTo>
                  <a:lnTo>
                    <a:pt x="2776" y="473"/>
                  </a:lnTo>
                  <a:lnTo>
                    <a:pt x="2774" y="454"/>
                  </a:lnTo>
                  <a:lnTo>
                    <a:pt x="2772" y="436"/>
                  </a:lnTo>
                  <a:lnTo>
                    <a:pt x="2764" y="420"/>
                  </a:lnTo>
                  <a:lnTo>
                    <a:pt x="2753" y="406"/>
                  </a:lnTo>
                  <a:lnTo>
                    <a:pt x="2738" y="394"/>
                  </a:lnTo>
                  <a:lnTo>
                    <a:pt x="2721" y="387"/>
                  </a:lnTo>
                  <a:lnTo>
                    <a:pt x="2720" y="387"/>
                  </a:lnTo>
                  <a:lnTo>
                    <a:pt x="2720" y="387"/>
                  </a:lnTo>
                  <a:lnTo>
                    <a:pt x="2707" y="394"/>
                  </a:lnTo>
                  <a:lnTo>
                    <a:pt x="2692" y="399"/>
                  </a:lnTo>
                  <a:lnTo>
                    <a:pt x="2520" y="443"/>
                  </a:lnTo>
                  <a:lnTo>
                    <a:pt x="2519" y="443"/>
                  </a:lnTo>
                  <a:lnTo>
                    <a:pt x="2519" y="444"/>
                  </a:lnTo>
                  <a:lnTo>
                    <a:pt x="2493" y="447"/>
                  </a:lnTo>
                  <a:lnTo>
                    <a:pt x="2491" y="447"/>
                  </a:lnTo>
                  <a:lnTo>
                    <a:pt x="2488" y="448"/>
                  </a:lnTo>
                  <a:lnTo>
                    <a:pt x="2486" y="447"/>
                  </a:lnTo>
                  <a:lnTo>
                    <a:pt x="2484" y="447"/>
                  </a:lnTo>
                  <a:lnTo>
                    <a:pt x="2482" y="447"/>
                  </a:lnTo>
                  <a:lnTo>
                    <a:pt x="2460" y="443"/>
                  </a:lnTo>
                  <a:lnTo>
                    <a:pt x="2438" y="436"/>
                  </a:lnTo>
                  <a:lnTo>
                    <a:pt x="2432" y="433"/>
                  </a:lnTo>
                  <a:lnTo>
                    <a:pt x="2427" y="430"/>
                  </a:lnTo>
                  <a:lnTo>
                    <a:pt x="2421" y="428"/>
                  </a:lnTo>
                  <a:lnTo>
                    <a:pt x="2417" y="425"/>
                  </a:lnTo>
                  <a:lnTo>
                    <a:pt x="2412" y="422"/>
                  </a:lnTo>
                  <a:lnTo>
                    <a:pt x="2402" y="413"/>
                  </a:lnTo>
                  <a:lnTo>
                    <a:pt x="2394" y="404"/>
                  </a:lnTo>
                  <a:lnTo>
                    <a:pt x="2388" y="396"/>
                  </a:lnTo>
                  <a:lnTo>
                    <a:pt x="2379" y="383"/>
                  </a:lnTo>
                  <a:lnTo>
                    <a:pt x="2374" y="369"/>
                  </a:lnTo>
                  <a:lnTo>
                    <a:pt x="2354" y="306"/>
                  </a:lnTo>
                  <a:lnTo>
                    <a:pt x="2239" y="301"/>
                  </a:lnTo>
                  <a:lnTo>
                    <a:pt x="2129" y="298"/>
                  </a:lnTo>
                  <a:close/>
                  <a:moveTo>
                    <a:pt x="1368" y="0"/>
                  </a:moveTo>
                  <a:lnTo>
                    <a:pt x="1389" y="1"/>
                  </a:lnTo>
                  <a:lnTo>
                    <a:pt x="1410" y="5"/>
                  </a:lnTo>
                  <a:lnTo>
                    <a:pt x="1430" y="13"/>
                  </a:lnTo>
                  <a:lnTo>
                    <a:pt x="1446" y="25"/>
                  </a:lnTo>
                  <a:lnTo>
                    <a:pt x="1505" y="73"/>
                  </a:lnTo>
                  <a:lnTo>
                    <a:pt x="1519" y="87"/>
                  </a:lnTo>
                  <a:lnTo>
                    <a:pt x="1530" y="104"/>
                  </a:lnTo>
                  <a:lnTo>
                    <a:pt x="1538" y="122"/>
                  </a:lnTo>
                  <a:lnTo>
                    <a:pt x="1541" y="142"/>
                  </a:lnTo>
                  <a:lnTo>
                    <a:pt x="1540" y="162"/>
                  </a:lnTo>
                  <a:lnTo>
                    <a:pt x="1534" y="180"/>
                  </a:lnTo>
                  <a:lnTo>
                    <a:pt x="1525" y="198"/>
                  </a:lnTo>
                  <a:lnTo>
                    <a:pt x="1512" y="214"/>
                  </a:lnTo>
                  <a:lnTo>
                    <a:pt x="1512" y="214"/>
                  </a:lnTo>
                  <a:lnTo>
                    <a:pt x="1589" y="208"/>
                  </a:lnTo>
                  <a:lnTo>
                    <a:pt x="1669" y="202"/>
                  </a:lnTo>
                  <a:lnTo>
                    <a:pt x="1678" y="168"/>
                  </a:lnTo>
                  <a:lnTo>
                    <a:pt x="1691" y="136"/>
                  </a:lnTo>
                  <a:lnTo>
                    <a:pt x="1710" y="106"/>
                  </a:lnTo>
                  <a:lnTo>
                    <a:pt x="1734" y="79"/>
                  </a:lnTo>
                  <a:lnTo>
                    <a:pt x="1762" y="57"/>
                  </a:lnTo>
                  <a:lnTo>
                    <a:pt x="1792" y="39"/>
                  </a:lnTo>
                  <a:lnTo>
                    <a:pt x="1828" y="25"/>
                  </a:lnTo>
                  <a:lnTo>
                    <a:pt x="1864" y="15"/>
                  </a:lnTo>
                  <a:lnTo>
                    <a:pt x="1904" y="12"/>
                  </a:lnTo>
                  <a:lnTo>
                    <a:pt x="1941" y="15"/>
                  </a:lnTo>
                  <a:lnTo>
                    <a:pt x="1978" y="24"/>
                  </a:lnTo>
                  <a:lnTo>
                    <a:pt x="2011" y="37"/>
                  </a:lnTo>
                  <a:lnTo>
                    <a:pt x="2042" y="54"/>
                  </a:lnTo>
                  <a:lnTo>
                    <a:pt x="2069" y="75"/>
                  </a:lnTo>
                  <a:lnTo>
                    <a:pt x="2094" y="99"/>
                  </a:lnTo>
                  <a:lnTo>
                    <a:pt x="2112" y="128"/>
                  </a:lnTo>
                  <a:lnTo>
                    <a:pt x="2128" y="158"/>
                  </a:lnTo>
                  <a:lnTo>
                    <a:pt x="2138" y="190"/>
                  </a:lnTo>
                  <a:lnTo>
                    <a:pt x="2228" y="192"/>
                  </a:lnTo>
                  <a:lnTo>
                    <a:pt x="2321" y="196"/>
                  </a:lnTo>
                  <a:lnTo>
                    <a:pt x="2321" y="173"/>
                  </a:lnTo>
                  <a:lnTo>
                    <a:pt x="2325" y="151"/>
                  </a:lnTo>
                  <a:lnTo>
                    <a:pt x="2335" y="130"/>
                  </a:lnTo>
                  <a:lnTo>
                    <a:pt x="2348" y="111"/>
                  </a:lnTo>
                  <a:lnTo>
                    <a:pt x="2365" y="97"/>
                  </a:lnTo>
                  <a:lnTo>
                    <a:pt x="2384" y="85"/>
                  </a:lnTo>
                  <a:lnTo>
                    <a:pt x="2406" y="78"/>
                  </a:lnTo>
                  <a:lnTo>
                    <a:pt x="2577" y="33"/>
                  </a:lnTo>
                  <a:lnTo>
                    <a:pt x="2601" y="29"/>
                  </a:lnTo>
                  <a:lnTo>
                    <a:pt x="2624" y="30"/>
                  </a:lnTo>
                  <a:lnTo>
                    <a:pt x="2646" y="35"/>
                  </a:lnTo>
                  <a:lnTo>
                    <a:pt x="2667" y="43"/>
                  </a:lnTo>
                  <a:lnTo>
                    <a:pt x="2686" y="55"/>
                  </a:lnTo>
                  <a:lnTo>
                    <a:pt x="2702" y="70"/>
                  </a:lnTo>
                  <a:lnTo>
                    <a:pt x="2716" y="87"/>
                  </a:lnTo>
                  <a:lnTo>
                    <a:pt x="2724" y="107"/>
                  </a:lnTo>
                  <a:lnTo>
                    <a:pt x="2773" y="265"/>
                  </a:lnTo>
                  <a:lnTo>
                    <a:pt x="2776" y="278"/>
                  </a:lnTo>
                  <a:lnTo>
                    <a:pt x="2777" y="291"/>
                  </a:lnTo>
                  <a:lnTo>
                    <a:pt x="2806" y="305"/>
                  </a:lnTo>
                  <a:lnTo>
                    <a:pt x="2830" y="323"/>
                  </a:lnTo>
                  <a:lnTo>
                    <a:pt x="2852" y="344"/>
                  </a:lnTo>
                  <a:lnTo>
                    <a:pt x="2870" y="370"/>
                  </a:lnTo>
                  <a:lnTo>
                    <a:pt x="2882" y="396"/>
                  </a:lnTo>
                  <a:lnTo>
                    <a:pt x="2890" y="425"/>
                  </a:lnTo>
                  <a:lnTo>
                    <a:pt x="2921" y="428"/>
                  </a:lnTo>
                  <a:lnTo>
                    <a:pt x="2950" y="435"/>
                  </a:lnTo>
                  <a:lnTo>
                    <a:pt x="2976" y="447"/>
                  </a:lnTo>
                  <a:lnTo>
                    <a:pt x="2999" y="463"/>
                  </a:lnTo>
                  <a:lnTo>
                    <a:pt x="3019" y="482"/>
                  </a:lnTo>
                  <a:lnTo>
                    <a:pt x="3036" y="503"/>
                  </a:lnTo>
                  <a:lnTo>
                    <a:pt x="3049" y="528"/>
                  </a:lnTo>
                  <a:lnTo>
                    <a:pt x="3073" y="531"/>
                  </a:lnTo>
                  <a:lnTo>
                    <a:pt x="3105" y="541"/>
                  </a:lnTo>
                  <a:lnTo>
                    <a:pt x="3135" y="555"/>
                  </a:lnTo>
                  <a:lnTo>
                    <a:pt x="3161" y="575"/>
                  </a:lnTo>
                  <a:lnTo>
                    <a:pt x="3184" y="598"/>
                  </a:lnTo>
                  <a:lnTo>
                    <a:pt x="3202" y="624"/>
                  </a:lnTo>
                  <a:lnTo>
                    <a:pt x="3215" y="652"/>
                  </a:lnTo>
                  <a:lnTo>
                    <a:pt x="3220" y="670"/>
                  </a:lnTo>
                  <a:lnTo>
                    <a:pt x="3221" y="690"/>
                  </a:lnTo>
                  <a:lnTo>
                    <a:pt x="3220" y="711"/>
                  </a:lnTo>
                  <a:lnTo>
                    <a:pt x="3221" y="725"/>
                  </a:lnTo>
                  <a:lnTo>
                    <a:pt x="3226" y="737"/>
                  </a:lnTo>
                  <a:lnTo>
                    <a:pt x="3235" y="749"/>
                  </a:lnTo>
                  <a:lnTo>
                    <a:pt x="3247" y="759"/>
                  </a:lnTo>
                  <a:lnTo>
                    <a:pt x="3268" y="773"/>
                  </a:lnTo>
                  <a:lnTo>
                    <a:pt x="3285" y="790"/>
                  </a:lnTo>
                  <a:lnTo>
                    <a:pt x="3300" y="809"/>
                  </a:lnTo>
                  <a:lnTo>
                    <a:pt x="3312" y="829"/>
                  </a:lnTo>
                  <a:lnTo>
                    <a:pt x="3454" y="829"/>
                  </a:lnTo>
                  <a:lnTo>
                    <a:pt x="3478" y="831"/>
                  </a:lnTo>
                  <a:lnTo>
                    <a:pt x="3502" y="838"/>
                  </a:lnTo>
                  <a:lnTo>
                    <a:pt x="3523" y="850"/>
                  </a:lnTo>
                  <a:lnTo>
                    <a:pt x="3541" y="866"/>
                  </a:lnTo>
                  <a:lnTo>
                    <a:pt x="3555" y="885"/>
                  </a:lnTo>
                  <a:lnTo>
                    <a:pt x="3564" y="907"/>
                  </a:lnTo>
                  <a:lnTo>
                    <a:pt x="3567" y="930"/>
                  </a:lnTo>
                  <a:lnTo>
                    <a:pt x="3566" y="952"/>
                  </a:lnTo>
                  <a:lnTo>
                    <a:pt x="3558" y="974"/>
                  </a:lnTo>
                  <a:lnTo>
                    <a:pt x="3546" y="994"/>
                  </a:lnTo>
                  <a:lnTo>
                    <a:pt x="3540" y="1004"/>
                  </a:lnTo>
                  <a:lnTo>
                    <a:pt x="3230" y="1175"/>
                  </a:lnTo>
                  <a:lnTo>
                    <a:pt x="3220" y="1193"/>
                  </a:lnTo>
                  <a:lnTo>
                    <a:pt x="3212" y="1214"/>
                  </a:lnTo>
                  <a:lnTo>
                    <a:pt x="3204" y="1237"/>
                  </a:lnTo>
                  <a:lnTo>
                    <a:pt x="3197" y="1260"/>
                  </a:lnTo>
                  <a:lnTo>
                    <a:pt x="3191" y="1277"/>
                  </a:lnTo>
                  <a:lnTo>
                    <a:pt x="3184" y="1296"/>
                  </a:lnTo>
                  <a:lnTo>
                    <a:pt x="3178" y="1315"/>
                  </a:lnTo>
                  <a:lnTo>
                    <a:pt x="3170" y="1335"/>
                  </a:lnTo>
                  <a:lnTo>
                    <a:pt x="3160" y="1353"/>
                  </a:lnTo>
                  <a:lnTo>
                    <a:pt x="3149" y="1370"/>
                  </a:lnTo>
                  <a:lnTo>
                    <a:pt x="3136" y="1385"/>
                  </a:lnTo>
                  <a:lnTo>
                    <a:pt x="3120" y="1399"/>
                  </a:lnTo>
                  <a:lnTo>
                    <a:pt x="3103" y="1410"/>
                  </a:lnTo>
                  <a:lnTo>
                    <a:pt x="3083" y="1419"/>
                  </a:lnTo>
                  <a:lnTo>
                    <a:pt x="3060" y="1424"/>
                  </a:lnTo>
                  <a:lnTo>
                    <a:pt x="3033" y="1426"/>
                  </a:lnTo>
                  <a:lnTo>
                    <a:pt x="537" y="1426"/>
                  </a:lnTo>
                  <a:lnTo>
                    <a:pt x="511" y="1424"/>
                  </a:lnTo>
                  <a:lnTo>
                    <a:pt x="486" y="1419"/>
                  </a:lnTo>
                  <a:lnTo>
                    <a:pt x="467" y="1410"/>
                  </a:lnTo>
                  <a:lnTo>
                    <a:pt x="449" y="1399"/>
                  </a:lnTo>
                  <a:lnTo>
                    <a:pt x="433" y="1385"/>
                  </a:lnTo>
                  <a:lnTo>
                    <a:pt x="420" y="1370"/>
                  </a:lnTo>
                  <a:lnTo>
                    <a:pt x="409" y="1353"/>
                  </a:lnTo>
                  <a:lnTo>
                    <a:pt x="399" y="1335"/>
                  </a:lnTo>
                  <a:lnTo>
                    <a:pt x="392" y="1315"/>
                  </a:lnTo>
                  <a:lnTo>
                    <a:pt x="385" y="1296"/>
                  </a:lnTo>
                  <a:lnTo>
                    <a:pt x="378" y="1277"/>
                  </a:lnTo>
                  <a:lnTo>
                    <a:pt x="373" y="1260"/>
                  </a:lnTo>
                  <a:lnTo>
                    <a:pt x="366" y="1237"/>
                  </a:lnTo>
                  <a:lnTo>
                    <a:pt x="358" y="1214"/>
                  </a:lnTo>
                  <a:lnTo>
                    <a:pt x="350" y="1193"/>
                  </a:lnTo>
                  <a:lnTo>
                    <a:pt x="340" y="1175"/>
                  </a:lnTo>
                  <a:lnTo>
                    <a:pt x="29" y="1004"/>
                  </a:lnTo>
                  <a:lnTo>
                    <a:pt x="21" y="994"/>
                  </a:lnTo>
                  <a:lnTo>
                    <a:pt x="9" y="974"/>
                  </a:lnTo>
                  <a:lnTo>
                    <a:pt x="2" y="952"/>
                  </a:lnTo>
                  <a:lnTo>
                    <a:pt x="0" y="930"/>
                  </a:lnTo>
                  <a:lnTo>
                    <a:pt x="3" y="907"/>
                  </a:lnTo>
                  <a:lnTo>
                    <a:pt x="13" y="885"/>
                  </a:lnTo>
                  <a:lnTo>
                    <a:pt x="26" y="866"/>
                  </a:lnTo>
                  <a:lnTo>
                    <a:pt x="45" y="850"/>
                  </a:lnTo>
                  <a:lnTo>
                    <a:pt x="66" y="838"/>
                  </a:lnTo>
                  <a:lnTo>
                    <a:pt x="89" y="831"/>
                  </a:lnTo>
                  <a:lnTo>
                    <a:pt x="115" y="829"/>
                  </a:lnTo>
                  <a:lnTo>
                    <a:pt x="181" y="829"/>
                  </a:lnTo>
                  <a:lnTo>
                    <a:pt x="185" y="806"/>
                  </a:lnTo>
                  <a:lnTo>
                    <a:pt x="194" y="785"/>
                  </a:lnTo>
                  <a:lnTo>
                    <a:pt x="206" y="766"/>
                  </a:lnTo>
                  <a:lnTo>
                    <a:pt x="222" y="749"/>
                  </a:lnTo>
                  <a:lnTo>
                    <a:pt x="239" y="735"/>
                  </a:lnTo>
                  <a:lnTo>
                    <a:pt x="257" y="722"/>
                  </a:lnTo>
                  <a:lnTo>
                    <a:pt x="276" y="711"/>
                  </a:lnTo>
                  <a:lnTo>
                    <a:pt x="291" y="702"/>
                  </a:lnTo>
                  <a:lnTo>
                    <a:pt x="293" y="685"/>
                  </a:lnTo>
                  <a:lnTo>
                    <a:pt x="297" y="664"/>
                  </a:lnTo>
                  <a:lnTo>
                    <a:pt x="302" y="644"/>
                  </a:lnTo>
                  <a:lnTo>
                    <a:pt x="311" y="624"/>
                  </a:lnTo>
                  <a:lnTo>
                    <a:pt x="321" y="605"/>
                  </a:lnTo>
                  <a:lnTo>
                    <a:pt x="335" y="588"/>
                  </a:lnTo>
                  <a:lnTo>
                    <a:pt x="350" y="576"/>
                  </a:lnTo>
                  <a:lnTo>
                    <a:pt x="365" y="567"/>
                  </a:lnTo>
                  <a:lnTo>
                    <a:pt x="383" y="561"/>
                  </a:lnTo>
                  <a:lnTo>
                    <a:pt x="400" y="559"/>
                  </a:lnTo>
                  <a:lnTo>
                    <a:pt x="407" y="558"/>
                  </a:lnTo>
                  <a:lnTo>
                    <a:pt x="416" y="554"/>
                  </a:lnTo>
                  <a:lnTo>
                    <a:pt x="427" y="548"/>
                  </a:lnTo>
                  <a:lnTo>
                    <a:pt x="439" y="540"/>
                  </a:lnTo>
                  <a:lnTo>
                    <a:pt x="451" y="529"/>
                  </a:lnTo>
                  <a:lnTo>
                    <a:pt x="458" y="520"/>
                  </a:lnTo>
                  <a:lnTo>
                    <a:pt x="464" y="508"/>
                  </a:lnTo>
                  <a:lnTo>
                    <a:pt x="469" y="496"/>
                  </a:lnTo>
                  <a:lnTo>
                    <a:pt x="469" y="483"/>
                  </a:lnTo>
                  <a:lnTo>
                    <a:pt x="468" y="463"/>
                  </a:lnTo>
                  <a:lnTo>
                    <a:pt x="449" y="447"/>
                  </a:lnTo>
                  <a:lnTo>
                    <a:pt x="433" y="428"/>
                  </a:lnTo>
                  <a:lnTo>
                    <a:pt x="424" y="407"/>
                  </a:lnTo>
                  <a:lnTo>
                    <a:pt x="419" y="386"/>
                  </a:lnTo>
                  <a:lnTo>
                    <a:pt x="418" y="365"/>
                  </a:lnTo>
                  <a:lnTo>
                    <a:pt x="422" y="344"/>
                  </a:lnTo>
                  <a:lnTo>
                    <a:pt x="431" y="324"/>
                  </a:lnTo>
                  <a:lnTo>
                    <a:pt x="514" y="180"/>
                  </a:lnTo>
                  <a:lnTo>
                    <a:pt x="527" y="162"/>
                  </a:lnTo>
                  <a:lnTo>
                    <a:pt x="544" y="147"/>
                  </a:lnTo>
                  <a:lnTo>
                    <a:pt x="564" y="136"/>
                  </a:lnTo>
                  <a:lnTo>
                    <a:pt x="585" y="128"/>
                  </a:lnTo>
                  <a:lnTo>
                    <a:pt x="607" y="123"/>
                  </a:lnTo>
                  <a:lnTo>
                    <a:pt x="630" y="122"/>
                  </a:lnTo>
                  <a:lnTo>
                    <a:pt x="653" y="127"/>
                  </a:lnTo>
                  <a:lnTo>
                    <a:pt x="675" y="134"/>
                  </a:lnTo>
                  <a:lnTo>
                    <a:pt x="833" y="209"/>
                  </a:lnTo>
                  <a:lnTo>
                    <a:pt x="853" y="221"/>
                  </a:lnTo>
                  <a:lnTo>
                    <a:pt x="869" y="237"/>
                  </a:lnTo>
                  <a:lnTo>
                    <a:pt x="881" y="254"/>
                  </a:lnTo>
                  <a:lnTo>
                    <a:pt x="891" y="274"/>
                  </a:lnTo>
                  <a:lnTo>
                    <a:pt x="895" y="291"/>
                  </a:lnTo>
                  <a:lnTo>
                    <a:pt x="896" y="309"/>
                  </a:lnTo>
                  <a:lnTo>
                    <a:pt x="972" y="293"/>
                  </a:lnTo>
                  <a:lnTo>
                    <a:pt x="1049" y="278"/>
                  </a:lnTo>
                  <a:lnTo>
                    <a:pt x="1292" y="32"/>
                  </a:lnTo>
                  <a:lnTo>
                    <a:pt x="1308" y="19"/>
                  </a:lnTo>
                  <a:lnTo>
                    <a:pt x="1326" y="9"/>
                  </a:lnTo>
                  <a:lnTo>
                    <a:pt x="1347" y="3"/>
                  </a:lnTo>
                  <a:lnTo>
                    <a:pt x="13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8" name="Freeform 239"/>
          <p:cNvSpPr>
            <a:spLocks noEditPoints="1"/>
          </p:cNvSpPr>
          <p:nvPr/>
        </p:nvSpPr>
        <p:spPr bwMode="auto">
          <a:xfrm>
            <a:off x="8407536" y="2853419"/>
            <a:ext cx="557213" cy="555625"/>
          </a:xfrm>
          <a:custGeom>
            <a:avLst/>
            <a:gdLst>
              <a:gd name="T0" fmla="*/ 130 w 3512"/>
              <a:gd name="T1" fmla="*/ 3170 h 3498"/>
              <a:gd name="T2" fmla="*/ 131 w 3512"/>
              <a:gd name="T3" fmla="*/ 3285 h 3498"/>
              <a:gd name="T4" fmla="*/ 206 w 3512"/>
              <a:gd name="T5" fmla="*/ 3364 h 3498"/>
              <a:gd name="T6" fmla="*/ 308 w 3512"/>
              <a:gd name="T7" fmla="*/ 3373 h 3498"/>
              <a:gd name="T8" fmla="*/ 711 w 3512"/>
              <a:gd name="T9" fmla="*/ 2852 h 3498"/>
              <a:gd name="T10" fmla="*/ 1729 w 3512"/>
              <a:gd name="T11" fmla="*/ 2032 h 3498"/>
              <a:gd name="T12" fmla="*/ 1043 w 3512"/>
              <a:gd name="T13" fmla="*/ 2723 h 3498"/>
              <a:gd name="T14" fmla="*/ 1059 w 3512"/>
              <a:gd name="T15" fmla="*/ 2780 h 3498"/>
              <a:gd name="T16" fmla="*/ 1117 w 3512"/>
              <a:gd name="T17" fmla="*/ 2795 h 3498"/>
              <a:gd name="T18" fmla="*/ 1810 w 3512"/>
              <a:gd name="T19" fmla="*/ 2113 h 3498"/>
              <a:gd name="T20" fmla="*/ 1810 w 3512"/>
              <a:gd name="T21" fmla="*/ 2054 h 3498"/>
              <a:gd name="T22" fmla="*/ 1758 w 3512"/>
              <a:gd name="T23" fmla="*/ 2024 h 3498"/>
              <a:gd name="T24" fmla="*/ 1358 w 3512"/>
              <a:gd name="T25" fmla="*/ 2042 h 3498"/>
              <a:gd name="T26" fmla="*/ 863 w 3512"/>
              <a:gd name="T27" fmla="*/ 2559 h 3498"/>
              <a:gd name="T28" fmla="*/ 893 w 3512"/>
              <a:gd name="T29" fmla="*/ 2611 h 3498"/>
              <a:gd name="T30" fmla="*/ 951 w 3512"/>
              <a:gd name="T31" fmla="*/ 2611 h 3498"/>
              <a:gd name="T32" fmla="*/ 1458 w 3512"/>
              <a:gd name="T33" fmla="*/ 2098 h 3498"/>
              <a:gd name="T34" fmla="*/ 1442 w 3512"/>
              <a:gd name="T35" fmla="*/ 2042 h 3498"/>
              <a:gd name="T36" fmla="*/ 1042 w 3512"/>
              <a:gd name="T37" fmla="*/ 2024 h 3498"/>
              <a:gd name="T38" fmla="*/ 701 w 3512"/>
              <a:gd name="T39" fmla="*/ 2339 h 3498"/>
              <a:gd name="T40" fmla="*/ 686 w 3512"/>
              <a:gd name="T41" fmla="*/ 2396 h 3498"/>
              <a:gd name="T42" fmla="*/ 729 w 3512"/>
              <a:gd name="T43" fmla="*/ 2438 h 3498"/>
              <a:gd name="T44" fmla="*/ 785 w 3512"/>
              <a:gd name="T45" fmla="*/ 2423 h 3498"/>
              <a:gd name="T46" fmla="*/ 1101 w 3512"/>
              <a:gd name="T47" fmla="*/ 2084 h 3498"/>
              <a:gd name="T48" fmla="*/ 1071 w 3512"/>
              <a:gd name="T49" fmla="*/ 2032 h 3498"/>
              <a:gd name="T50" fmla="*/ 3203 w 3512"/>
              <a:gd name="T51" fmla="*/ 124 h 3498"/>
              <a:gd name="T52" fmla="*/ 2806 w 3512"/>
              <a:gd name="T53" fmla="*/ 652 h 3498"/>
              <a:gd name="T54" fmla="*/ 3382 w 3512"/>
              <a:gd name="T55" fmla="*/ 327 h 3498"/>
              <a:gd name="T56" fmla="*/ 3381 w 3512"/>
              <a:gd name="T57" fmla="*/ 212 h 3498"/>
              <a:gd name="T58" fmla="*/ 3305 w 3512"/>
              <a:gd name="T59" fmla="*/ 134 h 3498"/>
              <a:gd name="T60" fmla="*/ 3240 w 3512"/>
              <a:gd name="T61" fmla="*/ 0 h 3498"/>
              <a:gd name="T62" fmla="*/ 3376 w 3512"/>
              <a:gd name="T63" fmla="*/ 36 h 3498"/>
              <a:gd name="T64" fmla="*/ 3476 w 3512"/>
              <a:gd name="T65" fmla="*/ 136 h 3498"/>
              <a:gd name="T66" fmla="*/ 3512 w 3512"/>
              <a:gd name="T67" fmla="*/ 272 h 3498"/>
              <a:gd name="T68" fmla="*/ 3476 w 3512"/>
              <a:gd name="T69" fmla="*/ 406 h 3498"/>
              <a:gd name="T70" fmla="*/ 2942 w 3512"/>
              <a:gd name="T71" fmla="*/ 799 h 3498"/>
              <a:gd name="T72" fmla="*/ 3100 w 3512"/>
              <a:gd name="T73" fmla="*/ 993 h 3498"/>
              <a:gd name="T74" fmla="*/ 3089 w 3512"/>
              <a:gd name="T75" fmla="*/ 1113 h 3498"/>
              <a:gd name="T76" fmla="*/ 1172 w 3512"/>
              <a:gd name="T77" fmla="*/ 3060 h 3498"/>
              <a:gd name="T78" fmla="*/ 1067 w 3512"/>
              <a:gd name="T79" fmla="*/ 3094 h 3498"/>
              <a:gd name="T80" fmla="*/ 961 w 3512"/>
              <a:gd name="T81" fmla="*/ 3060 h 3498"/>
              <a:gd name="T82" fmla="*/ 438 w 3512"/>
              <a:gd name="T83" fmla="*/ 3442 h 3498"/>
              <a:gd name="T84" fmla="*/ 308 w 3512"/>
              <a:gd name="T85" fmla="*/ 3496 h 3498"/>
              <a:gd name="T86" fmla="*/ 167 w 3512"/>
              <a:gd name="T87" fmla="*/ 3477 h 3498"/>
              <a:gd name="T88" fmla="*/ 55 w 3512"/>
              <a:gd name="T89" fmla="*/ 3392 h 3498"/>
              <a:gd name="T90" fmla="*/ 2 w 3512"/>
              <a:gd name="T91" fmla="*/ 3263 h 3498"/>
              <a:gd name="T92" fmla="*/ 20 w 3512"/>
              <a:gd name="T93" fmla="*/ 3123 h 3498"/>
              <a:gd name="T94" fmla="*/ 89 w 3512"/>
              <a:gd name="T95" fmla="*/ 3028 h 3498"/>
              <a:gd name="T96" fmla="*/ 368 w 3512"/>
              <a:gd name="T97" fmla="*/ 2491 h 3498"/>
              <a:gd name="T98" fmla="*/ 357 w 3512"/>
              <a:gd name="T99" fmla="*/ 2371 h 3498"/>
              <a:gd name="T100" fmla="*/ 2313 w 3512"/>
              <a:gd name="T101" fmla="*/ 412 h 3498"/>
              <a:gd name="T102" fmla="*/ 2424 w 3512"/>
              <a:gd name="T103" fmla="*/ 362 h 3498"/>
              <a:gd name="T104" fmla="*/ 2541 w 3512"/>
              <a:gd name="T105" fmla="*/ 392 h 3498"/>
              <a:gd name="T106" fmla="*/ 3075 w 3512"/>
              <a:gd name="T107" fmla="*/ 56 h 3498"/>
              <a:gd name="T108" fmla="*/ 3203 w 3512"/>
              <a:gd name="T109" fmla="*/ 3 h 34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12" h="3498">
                <a:moveTo>
                  <a:pt x="655" y="2794"/>
                </a:moveTo>
                <a:lnTo>
                  <a:pt x="160" y="3123"/>
                </a:lnTo>
                <a:lnTo>
                  <a:pt x="142" y="3146"/>
                </a:lnTo>
                <a:lnTo>
                  <a:pt x="130" y="3170"/>
                </a:lnTo>
                <a:lnTo>
                  <a:pt x="122" y="3198"/>
                </a:lnTo>
                <a:lnTo>
                  <a:pt x="120" y="3227"/>
                </a:lnTo>
                <a:lnTo>
                  <a:pt x="122" y="3257"/>
                </a:lnTo>
                <a:lnTo>
                  <a:pt x="131" y="3285"/>
                </a:lnTo>
                <a:lnTo>
                  <a:pt x="144" y="3312"/>
                </a:lnTo>
                <a:lnTo>
                  <a:pt x="164" y="3335"/>
                </a:lnTo>
                <a:lnTo>
                  <a:pt x="184" y="3351"/>
                </a:lnTo>
                <a:lnTo>
                  <a:pt x="206" y="3364"/>
                </a:lnTo>
                <a:lnTo>
                  <a:pt x="230" y="3372"/>
                </a:lnTo>
                <a:lnTo>
                  <a:pt x="256" y="3377"/>
                </a:lnTo>
                <a:lnTo>
                  <a:pt x="282" y="3377"/>
                </a:lnTo>
                <a:lnTo>
                  <a:pt x="308" y="3373"/>
                </a:lnTo>
                <a:lnTo>
                  <a:pt x="332" y="3366"/>
                </a:lnTo>
                <a:lnTo>
                  <a:pt x="356" y="3354"/>
                </a:lnTo>
                <a:lnTo>
                  <a:pt x="377" y="3338"/>
                </a:lnTo>
                <a:lnTo>
                  <a:pt x="711" y="2852"/>
                </a:lnTo>
                <a:lnTo>
                  <a:pt x="655" y="2794"/>
                </a:lnTo>
                <a:close/>
                <a:moveTo>
                  <a:pt x="1758" y="2024"/>
                </a:moveTo>
                <a:lnTo>
                  <a:pt x="1742" y="2027"/>
                </a:lnTo>
                <a:lnTo>
                  <a:pt x="1729" y="2032"/>
                </a:lnTo>
                <a:lnTo>
                  <a:pt x="1716" y="2042"/>
                </a:lnTo>
                <a:lnTo>
                  <a:pt x="1059" y="2695"/>
                </a:lnTo>
                <a:lnTo>
                  <a:pt x="1050" y="2708"/>
                </a:lnTo>
                <a:lnTo>
                  <a:pt x="1043" y="2723"/>
                </a:lnTo>
                <a:lnTo>
                  <a:pt x="1042" y="2737"/>
                </a:lnTo>
                <a:lnTo>
                  <a:pt x="1043" y="2752"/>
                </a:lnTo>
                <a:lnTo>
                  <a:pt x="1050" y="2767"/>
                </a:lnTo>
                <a:lnTo>
                  <a:pt x="1059" y="2780"/>
                </a:lnTo>
                <a:lnTo>
                  <a:pt x="1072" y="2789"/>
                </a:lnTo>
                <a:lnTo>
                  <a:pt x="1087" y="2795"/>
                </a:lnTo>
                <a:lnTo>
                  <a:pt x="1101" y="2797"/>
                </a:lnTo>
                <a:lnTo>
                  <a:pt x="1117" y="2795"/>
                </a:lnTo>
                <a:lnTo>
                  <a:pt x="1131" y="2789"/>
                </a:lnTo>
                <a:lnTo>
                  <a:pt x="1144" y="2780"/>
                </a:lnTo>
                <a:lnTo>
                  <a:pt x="1800" y="2126"/>
                </a:lnTo>
                <a:lnTo>
                  <a:pt x="1810" y="2113"/>
                </a:lnTo>
                <a:lnTo>
                  <a:pt x="1815" y="2098"/>
                </a:lnTo>
                <a:lnTo>
                  <a:pt x="1818" y="2084"/>
                </a:lnTo>
                <a:lnTo>
                  <a:pt x="1815" y="2069"/>
                </a:lnTo>
                <a:lnTo>
                  <a:pt x="1810" y="2054"/>
                </a:lnTo>
                <a:lnTo>
                  <a:pt x="1800" y="2042"/>
                </a:lnTo>
                <a:lnTo>
                  <a:pt x="1788" y="2032"/>
                </a:lnTo>
                <a:lnTo>
                  <a:pt x="1773" y="2027"/>
                </a:lnTo>
                <a:lnTo>
                  <a:pt x="1758" y="2024"/>
                </a:lnTo>
                <a:close/>
                <a:moveTo>
                  <a:pt x="1400" y="2024"/>
                </a:moveTo>
                <a:lnTo>
                  <a:pt x="1385" y="2027"/>
                </a:lnTo>
                <a:lnTo>
                  <a:pt x="1370" y="2032"/>
                </a:lnTo>
                <a:lnTo>
                  <a:pt x="1358" y="2042"/>
                </a:lnTo>
                <a:lnTo>
                  <a:pt x="881" y="2518"/>
                </a:lnTo>
                <a:lnTo>
                  <a:pt x="871" y="2530"/>
                </a:lnTo>
                <a:lnTo>
                  <a:pt x="865" y="2544"/>
                </a:lnTo>
                <a:lnTo>
                  <a:pt x="863" y="2559"/>
                </a:lnTo>
                <a:lnTo>
                  <a:pt x="865" y="2574"/>
                </a:lnTo>
                <a:lnTo>
                  <a:pt x="871" y="2588"/>
                </a:lnTo>
                <a:lnTo>
                  <a:pt x="881" y="2601"/>
                </a:lnTo>
                <a:lnTo>
                  <a:pt x="893" y="2611"/>
                </a:lnTo>
                <a:lnTo>
                  <a:pt x="907" y="2617"/>
                </a:lnTo>
                <a:lnTo>
                  <a:pt x="923" y="2619"/>
                </a:lnTo>
                <a:lnTo>
                  <a:pt x="937" y="2617"/>
                </a:lnTo>
                <a:lnTo>
                  <a:pt x="951" y="2611"/>
                </a:lnTo>
                <a:lnTo>
                  <a:pt x="965" y="2601"/>
                </a:lnTo>
                <a:lnTo>
                  <a:pt x="1442" y="2126"/>
                </a:lnTo>
                <a:lnTo>
                  <a:pt x="1452" y="2113"/>
                </a:lnTo>
                <a:lnTo>
                  <a:pt x="1458" y="2098"/>
                </a:lnTo>
                <a:lnTo>
                  <a:pt x="1460" y="2084"/>
                </a:lnTo>
                <a:lnTo>
                  <a:pt x="1458" y="2069"/>
                </a:lnTo>
                <a:lnTo>
                  <a:pt x="1452" y="2054"/>
                </a:lnTo>
                <a:lnTo>
                  <a:pt x="1442" y="2042"/>
                </a:lnTo>
                <a:lnTo>
                  <a:pt x="1429" y="2032"/>
                </a:lnTo>
                <a:lnTo>
                  <a:pt x="1414" y="2027"/>
                </a:lnTo>
                <a:lnTo>
                  <a:pt x="1400" y="2024"/>
                </a:lnTo>
                <a:close/>
                <a:moveTo>
                  <a:pt x="1042" y="2024"/>
                </a:moveTo>
                <a:lnTo>
                  <a:pt x="1027" y="2027"/>
                </a:lnTo>
                <a:lnTo>
                  <a:pt x="1012" y="2032"/>
                </a:lnTo>
                <a:lnTo>
                  <a:pt x="1000" y="2042"/>
                </a:lnTo>
                <a:lnTo>
                  <a:pt x="701" y="2339"/>
                </a:lnTo>
                <a:lnTo>
                  <a:pt x="691" y="2351"/>
                </a:lnTo>
                <a:lnTo>
                  <a:pt x="686" y="2365"/>
                </a:lnTo>
                <a:lnTo>
                  <a:pt x="683" y="2381"/>
                </a:lnTo>
                <a:lnTo>
                  <a:pt x="686" y="2396"/>
                </a:lnTo>
                <a:lnTo>
                  <a:pt x="691" y="2411"/>
                </a:lnTo>
                <a:lnTo>
                  <a:pt x="701" y="2423"/>
                </a:lnTo>
                <a:lnTo>
                  <a:pt x="714" y="2433"/>
                </a:lnTo>
                <a:lnTo>
                  <a:pt x="729" y="2438"/>
                </a:lnTo>
                <a:lnTo>
                  <a:pt x="743" y="2440"/>
                </a:lnTo>
                <a:lnTo>
                  <a:pt x="759" y="2438"/>
                </a:lnTo>
                <a:lnTo>
                  <a:pt x="773" y="2433"/>
                </a:lnTo>
                <a:lnTo>
                  <a:pt x="785" y="2423"/>
                </a:lnTo>
                <a:lnTo>
                  <a:pt x="1084" y="2126"/>
                </a:lnTo>
                <a:lnTo>
                  <a:pt x="1093" y="2113"/>
                </a:lnTo>
                <a:lnTo>
                  <a:pt x="1100" y="2098"/>
                </a:lnTo>
                <a:lnTo>
                  <a:pt x="1101" y="2084"/>
                </a:lnTo>
                <a:lnTo>
                  <a:pt x="1100" y="2069"/>
                </a:lnTo>
                <a:lnTo>
                  <a:pt x="1093" y="2054"/>
                </a:lnTo>
                <a:lnTo>
                  <a:pt x="1084" y="2042"/>
                </a:lnTo>
                <a:lnTo>
                  <a:pt x="1071" y="2032"/>
                </a:lnTo>
                <a:lnTo>
                  <a:pt x="1057" y="2027"/>
                </a:lnTo>
                <a:lnTo>
                  <a:pt x="1042" y="2024"/>
                </a:lnTo>
                <a:close/>
                <a:moveTo>
                  <a:pt x="3230" y="121"/>
                </a:moveTo>
                <a:lnTo>
                  <a:pt x="3203" y="124"/>
                </a:lnTo>
                <a:lnTo>
                  <a:pt x="3179" y="132"/>
                </a:lnTo>
                <a:lnTo>
                  <a:pt x="3156" y="144"/>
                </a:lnTo>
                <a:lnTo>
                  <a:pt x="3136" y="159"/>
                </a:lnTo>
                <a:lnTo>
                  <a:pt x="2806" y="652"/>
                </a:lnTo>
                <a:lnTo>
                  <a:pt x="2862" y="710"/>
                </a:lnTo>
                <a:lnTo>
                  <a:pt x="3352" y="375"/>
                </a:lnTo>
                <a:lnTo>
                  <a:pt x="3368" y="352"/>
                </a:lnTo>
                <a:lnTo>
                  <a:pt x="3382" y="327"/>
                </a:lnTo>
                <a:lnTo>
                  <a:pt x="3389" y="299"/>
                </a:lnTo>
                <a:lnTo>
                  <a:pt x="3393" y="271"/>
                </a:lnTo>
                <a:lnTo>
                  <a:pt x="3389" y="241"/>
                </a:lnTo>
                <a:lnTo>
                  <a:pt x="3381" y="212"/>
                </a:lnTo>
                <a:lnTo>
                  <a:pt x="3367" y="187"/>
                </a:lnTo>
                <a:lnTo>
                  <a:pt x="3348" y="164"/>
                </a:lnTo>
                <a:lnTo>
                  <a:pt x="3327" y="147"/>
                </a:lnTo>
                <a:lnTo>
                  <a:pt x="3305" y="134"/>
                </a:lnTo>
                <a:lnTo>
                  <a:pt x="3281" y="126"/>
                </a:lnTo>
                <a:lnTo>
                  <a:pt x="3255" y="122"/>
                </a:lnTo>
                <a:lnTo>
                  <a:pt x="3230" y="121"/>
                </a:lnTo>
                <a:close/>
                <a:moveTo>
                  <a:pt x="3240" y="0"/>
                </a:moveTo>
                <a:lnTo>
                  <a:pt x="3276" y="3"/>
                </a:lnTo>
                <a:lnTo>
                  <a:pt x="3311" y="9"/>
                </a:lnTo>
                <a:lnTo>
                  <a:pt x="3344" y="20"/>
                </a:lnTo>
                <a:lnTo>
                  <a:pt x="3376" y="36"/>
                </a:lnTo>
                <a:lnTo>
                  <a:pt x="3405" y="56"/>
                </a:lnTo>
                <a:lnTo>
                  <a:pt x="3433" y="80"/>
                </a:lnTo>
                <a:lnTo>
                  <a:pt x="3456" y="106"/>
                </a:lnTo>
                <a:lnTo>
                  <a:pt x="3476" y="136"/>
                </a:lnTo>
                <a:lnTo>
                  <a:pt x="3491" y="167"/>
                </a:lnTo>
                <a:lnTo>
                  <a:pt x="3502" y="200"/>
                </a:lnTo>
                <a:lnTo>
                  <a:pt x="3509" y="235"/>
                </a:lnTo>
                <a:lnTo>
                  <a:pt x="3512" y="272"/>
                </a:lnTo>
                <a:lnTo>
                  <a:pt x="3509" y="307"/>
                </a:lnTo>
                <a:lnTo>
                  <a:pt x="3502" y="342"/>
                </a:lnTo>
                <a:lnTo>
                  <a:pt x="3491" y="375"/>
                </a:lnTo>
                <a:lnTo>
                  <a:pt x="3476" y="406"/>
                </a:lnTo>
                <a:lnTo>
                  <a:pt x="3456" y="436"/>
                </a:lnTo>
                <a:lnTo>
                  <a:pt x="3433" y="463"/>
                </a:lnTo>
                <a:lnTo>
                  <a:pt x="3424" y="470"/>
                </a:lnTo>
                <a:lnTo>
                  <a:pt x="2942" y="799"/>
                </a:lnTo>
                <a:lnTo>
                  <a:pt x="3054" y="914"/>
                </a:lnTo>
                <a:lnTo>
                  <a:pt x="3075" y="938"/>
                </a:lnTo>
                <a:lnTo>
                  <a:pt x="3090" y="964"/>
                </a:lnTo>
                <a:lnTo>
                  <a:pt x="3100" y="993"/>
                </a:lnTo>
                <a:lnTo>
                  <a:pt x="3105" y="1024"/>
                </a:lnTo>
                <a:lnTo>
                  <a:pt x="3105" y="1054"/>
                </a:lnTo>
                <a:lnTo>
                  <a:pt x="3100" y="1084"/>
                </a:lnTo>
                <a:lnTo>
                  <a:pt x="3089" y="1113"/>
                </a:lnTo>
                <a:lnTo>
                  <a:pt x="3074" y="1140"/>
                </a:lnTo>
                <a:lnTo>
                  <a:pt x="3054" y="1165"/>
                </a:lnTo>
                <a:lnTo>
                  <a:pt x="1193" y="3041"/>
                </a:lnTo>
                <a:lnTo>
                  <a:pt x="1172" y="3060"/>
                </a:lnTo>
                <a:lnTo>
                  <a:pt x="1148" y="3075"/>
                </a:lnTo>
                <a:lnTo>
                  <a:pt x="1122" y="3086"/>
                </a:lnTo>
                <a:lnTo>
                  <a:pt x="1095" y="3092"/>
                </a:lnTo>
                <a:lnTo>
                  <a:pt x="1067" y="3094"/>
                </a:lnTo>
                <a:lnTo>
                  <a:pt x="1038" y="3092"/>
                </a:lnTo>
                <a:lnTo>
                  <a:pt x="1011" y="3086"/>
                </a:lnTo>
                <a:lnTo>
                  <a:pt x="986" y="3075"/>
                </a:lnTo>
                <a:lnTo>
                  <a:pt x="961" y="3060"/>
                </a:lnTo>
                <a:lnTo>
                  <a:pt x="940" y="3041"/>
                </a:lnTo>
                <a:lnTo>
                  <a:pt x="809" y="2920"/>
                </a:lnTo>
                <a:lnTo>
                  <a:pt x="464" y="3419"/>
                </a:lnTo>
                <a:lnTo>
                  <a:pt x="438" y="3442"/>
                </a:lnTo>
                <a:lnTo>
                  <a:pt x="408" y="3462"/>
                </a:lnTo>
                <a:lnTo>
                  <a:pt x="376" y="3477"/>
                </a:lnTo>
                <a:lnTo>
                  <a:pt x="342" y="3488"/>
                </a:lnTo>
                <a:lnTo>
                  <a:pt x="308" y="3496"/>
                </a:lnTo>
                <a:lnTo>
                  <a:pt x="271" y="3498"/>
                </a:lnTo>
                <a:lnTo>
                  <a:pt x="236" y="3496"/>
                </a:lnTo>
                <a:lnTo>
                  <a:pt x="200" y="3488"/>
                </a:lnTo>
                <a:lnTo>
                  <a:pt x="167" y="3477"/>
                </a:lnTo>
                <a:lnTo>
                  <a:pt x="135" y="3462"/>
                </a:lnTo>
                <a:lnTo>
                  <a:pt x="106" y="3442"/>
                </a:lnTo>
                <a:lnTo>
                  <a:pt x="79" y="3419"/>
                </a:lnTo>
                <a:lnTo>
                  <a:pt x="55" y="3392"/>
                </a:lnTo>
                <a:lnTo>
                  <a:pt x="35" y="3362"/>
                </a:lnTo>
                <a:lnTo>
                  <a:pt x="20" y="3330"/>
                </a:lnTo>
                <a:lnTo>
                  <a:pt x="9" y="3297"/>
                </a:lnTo>
                <a:lnTo>
                  <a:pt x="2" y="3263"/>
                </a:lnTo>
                <a:lnTo>
                  <a:pt x="0" y="3227"/>
                </a:lnTo>
                <a:lnTo>
                  <a:pt x="2" y="3191"/>
                </a:lnTo>
                <a:lnTo>
                  <a:pt x="9" y="3156"/>
                </a:lnTo>
                <a:lnTo>
                  <a:pt x="20" y="3123"/>
                </a:lnTo>
                <a:lnTo>
                  <a:pt x="35" y="3091"/>
                </a:lnTo>
                <a:lnTo>
                  <a:pt x="55" y="3062"/>
                </a:lnTo>
                <a:lnTo>
                  <a:pt x="79" y="3035"/>
                </a:lnTo>
                <a:lnTo>
                  <a:pt x="89" y="3028"/>
                </a:lnTo>
                <a:lnTo>
                  <a:pt x="577" y="2704"/>
                </a:lnTo>
                <a:lnTo>
                  <a:pt x="404" y="2543"/>
                </a:lnTo>
                <a:lnTo>
                  <a:pt x="383" y="2518"/>
                </a:lnTo>
                <a:lnTo>
                  <a:pt x="368" y="2491"/>
                </a:lnTo>
                <a:lnTo>
                  <a:pt x="357" y="2461"/>
                </a:lnTo>
                <a:lnTo>
                  <a:pt x="351" y="2431"/>
                </a:lnTo>
                <a:lnTo>
                  <a:pt x="351" y="2401"/>
                </a:lnTo>
                <a:lnTo>
                  <a:pt x="357" y="2371"/>
                </a:lnTo>
                <a:lnTo>
                  <a:pt x="367" y="2341"/>
                </a:lnTo>
                <a:lnTo>
                  <a:pt x="382" y="2315"/>
                </a:lnTo>
                <a:lnTo>
                  <a:pt x="403" y="2290"/>
                </a:lnTo>
                <a:lnTo>
                  <a:pt x="2313" y="412"/>
                </a:lnTo>
                <a:lnTo>
                  <a:pt x="2337" y="392"/>
                </a:lnTo>
                <a:lnTo>
                  <a:pt x="2364" y="378"/>
                </a:lnTo>
                <a:lnTo>
                  <a:pt x="2394" y="368"/>
                </a:lnTo>
                <a:lnTo>
                  <a:pt x="2424" y="362"/>
                </a:lnTo>
                <a:lnTo>
                  <a:pt x="2455" y="362"/>
                </a:lnTo>
                <a:lnTo>
                  <a:pt x="2486" y="368"/>
                </a:lnTo>
                <a:lnTo>
                  <a:pt x="2514" y="378"/>
                </a:lnTo>
                <a:lnTo>
                  <a:pt x="2541" y="392"/>
                </a:lnTo>
                <a:lnTo>
                  <a:pt x="2565" y="412"/>
                </a:lnTo>
                <a:lnTo>
                  <a:pt x="2718" y="568"/>
                </a:lnTo>
                <a:lnTo>
                  <a:pt x="3047" y="80"/>
                </a:lnTo>
                <a:lnTo>
                  <a:pt x="3075" y="56"/>
                </a:lnTo>
                <a:lnTo>
                  <a:pt x="3104" y="36"/>
                </a:lnTo>
                <a:lnTo>
                  <a:pt x="3136" y="20"/>
                </a:lnTo>
                <a:lnTo>
                  <a:pt x="3169" y="9"/>
                </a:lnTo>
                <a:lnTo>
                  <a:pt x="3203" y="3"/>
                </a:lnTo>
                <a:lnTo>
                  <a:pt x="324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39" name="Group 875"/>
          <p:cNvGrpSpPr/>
          <p:nvPr/>
        </p:nvGrpSpPr>
        <p:grpSpPr>
          <a:xfrm>
            <a:off x="9340649" y="2883581"/>
            <a:ext cx="561975" cy="490538"/>
            <a:chOff x="6273800" y="4262438"/>
            <a:chExt cx="561975" cy="490538"/>
          </a:xfrm>
          <a:solidFill>
            <a:srgbClr val="000000"/>
          </a:solidFill>
        </p:grpSpPr>
        <p:sp>
          <p:nvSpPr>
            <p:cNvPr id="640" name="Freeform 244"/>
            <p:cNvSpPr>
              <a:spLocks/>
            </p:cNvSpPr>
            <p:nvPr/>
          </p:nvSpPr>
          <p:spPr bwMode="auto">
            <a:xfrm>
              <a:off x="6738938" y="4422775"/>
              <a:ext cx="57150" cy="19050"/>
            </a:xfrm>
            <a:custGeom>
              <a:avLst/>
              <a:gdLst>
                <a:gd name="T0" fmla="*/ 60 w 359"/>
                <a:gd name="T1" fmla="*/ 0 h 118"/>
                <a:gd name="T2" fmla="*/ 299 w 359"/>
                <a:gd name="T3" fmla="*/ 0 h 118"/>
                <a:gd name="T4" fmla="*/ 317 w 359"/>
                <a:gd name="T5" fmla="*/ 2 h 118"/>
                <a:gd name="T6" fmla="*/ 335 w 359"/>
                <a:gd name="T7" fmla="*/ 11 h 118"/>
                <a:gd name="T8" fmla="*/ 347 w 359"/>
                <a:gd name="T9" fmla="*/ 24 h 118"/>
                <a:gd name="T10" fmla="*/ 356 w 359"/>
                <a:gd name="T11" fmla="*/ 40 h 118"/>
                <a:gd name="T12" fmla="*/ 359 w 359"/>
                <a:gd name="T13" fmla="*/ 59 h 118"/>
                <a:gd name="T14" fmla="*/ 356 w 359"/>
                <a:gd name="T15" fmla="*/ 78 h 118"/>
                <a:gd name="T16" fmla="*/ 347 w 359"/>
                <a:gd name="T17" fmla="*/ 94 h 118"/>
                <a:gd name="T18" fmla="*/ 335 w 359"/>
                <a:gd name="T19" fmla="*/ 107 h 118"/>
                <a:gd name="T20" fmla="*/ 317 w 359"/>
                <a:gd name="T21" fmla="*/ 116 h 118"/>
                <a:gd name="T22" fmla="*/ 299 w 359"/>
                <a:gd name="T23" fmla="*/ 118 h 118"/>
                <a:gd name="T24" fmla="*/ 60 w 359"/>
                <a:gd name="T25" fmla="*/ 118 h 118"/>
                <a:gd name="T26" fmla="*/ 41 w 359"/>
                <a:gd name="T27" fmla="*/ 116 h 118"/>
                <a:gd name="T28" fmla="*/ 25 w 359"/>
                <a:gd name="T29" fmla="*/ 107 h 118"/>
                <a:gd name="T30" fmla="*/ 12 w 359"/>
                <a:gd name="T31" fmla="*/ 94 h 118"/>
                <a:gd name="T32" fmla="*/ 3 w 359"/>
                <a:gd name="T33" fmla="*/ 78 h 118"/>
                <a:gd name="T34" fmla="*/ 0 w 359"/>
                <a:gd name="T35" fmla="*/ 59 h 118"/>
                <a:gd name="T36" fmla="*/ 3 w 359"/>
                <a:gd name="T37" fmla="*/ 40 h 118"/>
                <a:gd name="T38" fmla="*/ 12 w 359"/>
                <a:gd name="T39" fmla="*/ 24 h 118"/>
                <a:gd name="T40" fmla="*/ 25 w 359"/>
                <a:gd name="T41" fmla="*/ 11 h 118"/>
                <a:gd name="T42" fmla="*/ 41 w 359"/>
                <a:gd name="T43" fmla="*/ 2 h 118"/>
                <a:gd name="T44" fmla="*/ 60 w 359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9" h="118">
                  <a:moveTo>
                    <a:pt x="60" y="0"/>
                  </a:moveTo>
                  <a:lnTo>
                    <a:pt x="299" y="0"/>
                  </a:lnTo>
                  <a:lnTo>
                    <a:pt x="317" y="2"/>
                  </a:lnTo>
                  <a:lnTo>
                    <a:pt x="335" y="11"/>
                  </a:lnTo>
                  <a:lnTo>
                    <a:pt x="347" y="24"/>
                  </a:lnTo>
                  <a:lnTo>
                    <a:pt x="356" y="40"/>
                  </a:lnTo>
                  <a:lnTo>
                    <a:pt x="359" y="59"/>
                  </a:lnTo>
                  <a:lnTo>
                    <a:pt x="356" y="78"/>
                  </a:lnTo>
                  <a:lnTo>
                    <a:pt x="347" y="94"/>
                  </a:lnTo>
                  <a:lnTo>
                    <a:pt x="335" y="107"/>
                  </a:lnTo>
                  <a:lnTo>
                    <a:pt x="317" y="116"/>
                  </a:lnTo>
                  <a:lnTo>
                    <a:pt x="299" y="118"/>
                  </a:lnTo>
                  <a:lnTo>
                    <a:pt x="60" y="118"/>
                  </a:lnTo>
                  <a:lnTo>
                    <a:pt x="41" y="116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245"/>
            <p:cNvSpPr>
              <a:spLocks/>
            </p:cNvSpPr>
            <p:nvPr/>
          </p:nvSpPr>
          <p:spPr bwMode="auto">
            <a:xfrm>
              <a:off x="6554788" y="4403725"/>
              <a:ext cx="31750" cy="33338"/>
            </a:xfrm>
            <a:custGeom>
              <a:avLst/>
              <a:gdLst>
                <a:gd name="T0" fmla="*/ 149 w 209"/>
                <a:gd name="T1" fmla="*/ 0 h 209"/>
                <a:gd name="T2" fmla="*/ 164 w 209"/>
                <a:gd name="T3" fmla="*/ 3 h 209"/>
                <a:gd name="T4" fmla="*/ 178 w 209"/>
                <a:gd name="T5" fmla="*/ 9 h 209"/>
                <a:gd name="T6" fmla="*/ 191 w 209"/>
                <a:gd name="T7" fmla="*/ 18 h 209"/>
                <a:gd name="T8" fmla="*/ 201 w 209"/>
                <a:gd name="T9" fmla="*/ 31 h 209"/>
                <a:gd name="T10" fmla="*/ 206 w 209"/>
                <a:gd name="T11" fmla="*/ 45 h 209"/>
                <a:gd name="T12" fmla="*/ 209 w 209"/>
                <a:gd name="T13" fmla="*/ 60 h 209"/>
                <a:gd name="T14" fmla="*/ 206 w 209"/>
                <a:gd name="T15" fmla="*/ 75 h 209"/>
                <a:gd name="T16" fmla="*/ 201 w 209"/>
                <a:gd name="T17" fmla="*/ 90 h 209"/>
                <a:gd name="T18" fmla="*/ 191 w 209"/>
                <a:gd name="T19" fmla="*/ 102 h 209"/>
                <a:gd name="T20" fmla="*/ 101 w 209"/>
                <a:gd name="T21" fmla="*/ 191 h 209"/>
                <a:gd name="T22" fmla="*/ 89 w 209"/>
                <a:gd name="T23" fmla="*/ 201 h 209"/>
                <a:gd name="T24" fmla="*/ 74 w 209"/>
                <a:gd name="T25" fmla="*/ 207 h 209"/>
                <a:gd name="T26" fmla="*/ 59 w 209"/>
                <a:gd name="T27" fmla="*/ 209 h 209"/>
                <a:gd name="T28" fmla="*/ 44 w 209"/>
                <a:gd name="T29" fmla="*/ 207 h 209"/>
                <a:gd name="T30" fmla="*/ 29 w 209"/>
                <a:gd name="T31" fmla="*/ 201 h 209"/>
                <a:gd name="T32" fmla="*/ 17 w 209"/>
                <a:gd name="T33" fmla="*/ 191 h 209"/>
                <a:gd name="T34" fmla="*/ 7 w 209"/>
                <a:gd name="T35" fmla="*/ 179 h 209"/>
                <a:gd name="T36" fmla="*/ 1 w 209"/>
                <a:gd name="T37" fmla="*/ 164 h 209"/>
                <a:gd name="T38" fmla="*/ 0 w 209"/>
                <a:gd name="T39" fmla="*/ 149 h 209"/>
                <a:gd name="T40" fmla="*/ 1 w 209"/>
                <a:gd name="T41" fmla="*/ 134 h 209"/>
                <a:gd name="T42" fmla="*/ 7 w 209"/>
                <a:gd name="T43" fmla="*/ 120 h 209"/>
                <a:gd name="T44" fmla="*/ 17 w 209"/>
                <a:gd name="T45" fmla="*/ 107 h 209"/>
                <a:gd name="T46" fmla="*/ 106 w 209"/>
                <a:gd name="T47" fmla="*/ 18 h 209"/>
                <a:gd name="T48" fmla="*/ 119 w 209"/>
                <a:gd name="T49" fmla="*/ 9 h 209"/>
                <a:gd name="T50" fmla="*/ 133 w 209"/>
                <a:gd name="T51" fmla="*/ 3 h 209"/>
                <a:gd name="T52" fmla="*/ 149 w 209"/>
                <a:gd name="T53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9" h="209">
                  <a:moveTo>
                    <a:pt x="149" y="0"/>
                  </a:moveTo>
                  <a:lnTo>
                    <a:pt x="164" y="3"/>
                  </a:lnTo>
                  <a:lnTo>
                    <a:pt x="178" y="9"/>
                  </a:lnTo>
                  <a:lnTo>
                    <a:pt x="191" y="18"/>
                  </a:lnTo>
                  <a:lnTo>
                    <a:pt x="201" y="31"/>
                  </a:lnTo>
                  <a:lnTo>
                    <a:pt x="206" y="45"/>
                  </a:lnTo>
                  <a:lnTo>
                    <a:pt x="209" y="60"/>
                  </a:lnTo>
                  <a:lnTo>
                    <a:pt x="206" y="75"/>
                  </a:lnTo>
                  <a:lnTo>
                    <a:pt x="201" y="90"/>
                  </a:lnTo>
                  <a:lnTo>
                    <a:pt x="191" y="102"/>
                  </a:lnTo>
                  <a:lnTo>
                    <a:pt x="101" y="191"/>
                  </a:lnTo>
                  <a:lnTo>
                    <a:pt x="89" y="201"/>
                  </a:lnTo>
                  <a:lnTo>
                    <a:pt x="74" y="207"/>
                  </a:lnTo>
                  <a:lnTo>
                    <a:pt x="59" y="209"/>
                  </a:lnTo>
                  <a:lnTo>
                    <a:pt x="44" y="207"/>
                  </a:lnTo>
                  <a:lnTo>
                    <a:pt x="29" y="201"/>
                  </a:lnTo>
                  <a:lnTo>
                    <a:pt x="17" y="191"/>
                  </a:lnTo>
                  <a:lnTo>
                    <a:pt x="7" y="179"/>
                  </a:lnTo>
                  <a:lnTo>
                    <a:pt x="1" y="164"/>
                  </a:lnTo>
                  <a:lnTo>
                    <a:pt x="0" y="149"/>
                  </a:lnTo>
                  <a:lnTo>
                    <a:pt x="1" y="134"/>
                  </a:lnTo>
                  <a:lnTo>
                    <a:pt x="7" y="120"/>
                  </a:lnTo>
                  <a:lnTo>
                    <a:pt x="17" y="107"/>
                  </a:lnTo>
                  <a:lnTo>
                    <a:pt x="106" y="18"/>
                  </a:lnTo>
                  <a:lnTo>
                    <a:pt x="119" y="9"/>
                  </a:lnTo>
                  <a:lnTo>
                    <a:pt x="133" y="3"/>
                  </a:lnTo>
                  <a:lnTo>
                    <a:pt x="1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246"/>
            <p:cNvSpPr>
              <a:spLocks/>
            </p:cNvSpPr>
            <p:nvPr/>
          </p:nvSpPr>
          <p:spPr bwMode="auto">
            <a:xfrm>
              <a:off x="6596063" y="4432300"/>
              <a:ext cx="28575" cy="28575"/>
            </a:xfrm>
            <a:custGeom>
              <a:avLst/>
              <a:gdLst>
                <a:gd name="T0" fmla="*/ 60 w 180"/>
                <a:gd name="T1" fmla="*/ 0 h 178"/>
                <a:gd name="T2" fmla="*/ 75 w 180"/>
                <a:gd name="T3" fmla="*/ 2 h 178"/>
                <a:gd name="T4" fmla="*/ 90 w 180"/>
                <a:gd name="T5" fmla="*/ 7 h 178"/>
                <a:gd name="T6" fmla="*/ 103 w 180"/>
                <a:gd name="T7" fmla="*/ 17 h 178"/>
                <a:gd name="T8" fmla="*/ 162 w 180"/>
                <a:gd name="T9" fmla="*/ 76 h 178"/>
                <a:gd name="T10" fmla="*/ 172 w 180"/>
                <a:gd name="T11" fmla="*/ 89 h 178"/>
                <a:gd name="T12" fmla="*/ 178 w 180"/>
                <a:gd name="T13" fmla="*/ 103 h 178"/>
                <a:gd name="T14" fmla="*/ 180 w 180"/>
                <a:gd name="T15" fmla="*/ 118 h 178"/>
                <a:gd name="T16" fmla="*/ 178 w 180"/>
                <a:gd name="T17" fmla="*/ 133 h 178"/>
                <a:gd name="T18" fmla="*/ 172 w 180"/>
                <a:gd name="T19" fmla="*/ 148 h 178"/>
                <a:gd name="T20" fmla="*/ 162 w 180"/>
                <a:gd name="T21" fmla="*/ 160 h 178"/>
                <a:gd name="T22" fmla="*/ 149 w 180"/>
                <a:gd name="T23" fmla="*/ 170 h 178"/>
                <a:gd name="T24" fmla="*/ 135 w 180"/>
                <a:gd name="T25" fmla="*/ 176 h 178"/>
                <a:gd name="T26" fmla="*/ 120 w 180"/>
                <a:gd name="T27" fmla="*/ 178 h 178"/>
                <a:gd name="T28" fmla="*/ 105 w 180"/>
                <a:gd name="T29" fmla="*/ 176 h 178"/>
                <a:gd name="T30" fmla="*/ 91 w 180"/>
                <a:gd name="T31" fmla="*/ 170 h 178"/>
                <a:gd name="T32" fmla="*/ 78 w 180"/>
                <a:gd name="T33" fmla="*/ 160 h 178"/>
                <a:gd name="T34" fmla="*/ 18 w 180"/>
                <a:gd name="T35" fmla="*/ 101 h 178"/>
                <a:gd name="T36" fmla="*/ 8 w 180"/>
                <a:gd name="T37" fmla="*/ 89 h 178"/>
                <a:gd name="T38" fmla="*/ 3 w 180"/>
                <a:gd name="T39" fmla="*/ 74 h 178"/>
                <a:gd name="T40" fmla="*/ 0 w 180"/>
                <a:gd name="T41" fmla="*/ 59 h 178"/>
                <a:gd name="T42" fmla="*/ 3 w 180"/>
                <a:gd name="T43" fmla="*/ 44 h 178"/>
                <a:gd name="T44" fmla="*/ 8 w 180"/>
                <a:gd name="T45" fmla="*/ 30 h 178"/>
                <a:gd name="T46" fmla="*/ 18 w 180"/>
                <a:gd name="T47" fmla="*/ 17 h 178"/>
                <a:gd name="T48" fmla="*/ 31 w 180"/>
                <a:gd name="T49" fmla="*/ 7 h 178"/>
                <a:gd name="T50" fmla="*/ 45 w 180"/>
                <a:gd name="T51" fmla="*/ 2 h 178"/>
                <a:gd name="T52" fmla="*/ 60 w 180"/>
                <a:gd name="T5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178">
                  <a:moveTo>
                    <a:pt x="60" y="0"/>
                  </a:moveTo>
                  <a:lnTo>
                    <a:pt x="75" y="2"/>
                  </a:lnTo>
                  <a:lnTo>
                    <a:pt x="90" y="7"/>
                  </a:lnTo>
                  <a:lnTo>
                    <a:pt x="103" y="17"/>
                  </a:lnTo>
                  <a:lnTo>
                    <a:pt x="162" y="76"/>
                  </a:lnTo>
                  <a:lnTo>
                    <a:pt x="172" y="89"/>
                  </a:lnTo>
                  <a:lnTo>
                    <a:pt x="178" y="103"/>
                  </a:lnTo>
                  <a:lnTo>
                    <a:pt x="180" y="118"/>
                  </a:lnTo>
                  <a:lnTo>
                    <a:pt x="178" y="133"/>
                  </a:lnTo>
                  <a:lnTo>
                    <a:pt x="172" y="148"/>
                  </a:lnTo>
                  <a:lnTo>
                    <a:pt x="162" y="160"/>
                  </a:lnTo>
                  <a:lnTo>
                    <a:pt x="149" y="170"/>
                  </a:lnTo>
                  <a:lnTo>
                    <a:pt x="135" y="176"/>
                  </a:lnTo>
                  <a:lnTo>
                    <a:pt x="120" y="178"/>
                  </a:lnTo>
                  <a:lnTo>
                    <a:pt x="105" y="176"/>
                  </a:lnTo>
                  <a:lnTo>
                    <a:pt x="91" y="170"/>
                  </a:lnTo>
                  <a:lnTo>
                    <a:pt x="78" y="160"/>
                  </a:lnTo>
                  <a:lnTo>
                    <a:pt x="18" y="101"/>
                  </a:lnTo>
                  <a:lnTo>
                    <a:pt x="8" y="89"/>
                  </a:lnTo>
                  <a:lnTo>
                    <a:pt x="3" y="74"/>
                  </a:lnTo>
                  <a:lnTo>
                    <a:pt x="0" y="59"/>
                  </a:lnTo>
                  <a:lnTo>
                    <a:pt x="3" y="44"/>
                  </a:lnTo>
                  <a:lnTo>
                    <a:pt x="8" y="30"/>
                  </a:lnTo>
                  <a:lnTo>
                    <a:pt x="18" y="17"/>
                  </a:lnTo>
                  <a:lnTo>
                    <a:pt x="31" y="7"/>
                  </a:lnTo>
                  <a:lnTo>
                    <a:pt x="45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247"/>
            <p:cNvSpPr>
              <a:spLocks/>
            </p:cNvSpPr>
            <p:nvPr/>
          </p:nvSpPr>
          <p:spPr bwMode="auto">
            <a:xfrm>
              <a:off x="6559550" y="4451350"/>
              <a:ext cx="26988" cy="26988"/>
            </a:xfrm>
            <a:custGeom>
              <a:avLst/>
              <a:gdLst>
                <a:gd name="T0" fmla="*/ 120 w 180"/>
                <a:gd name="T1" fmla="*/ 0 h 178"/>
                <a:gd name="T2" fmla="*/ 135 w 180"/>
                <a:gd name="T3" fmla="*/ 2 h 178"/>
                <a:gd name="T4" fmla="*/ 149 w 180"/>
                <a:gd name="T5" fmla="*/ 9 h 178"/>
                <a:gd name="T6" fmla="*/ 162 w 180"/>
                <a:gd name="T7" fmla="*/ 17 h 178"/>
                <a:gd name="T8" fmla="*/ 172 w 180"/>
                <a:gd name="T9" fmla="*/ 30 h 178"/>
                <a:gd name="T10" fmla="*/ 177 w 180"/>
                <a:gd name="T11" fmla="*/ 44 h 178"/>
                <a:gd name="T12" fmla="*/ 180 w 180"/>
                <a:gd name="T13" fmla="*/ 60 h 178"/>
                <a:gd name="T14" fmla="*/ 177 w 180"/>
                <a:gd name="T15" fmla="*/ 75 h 178"/>
                <a:gd name="T16" fmla="*/ 172 w 180"/>
                <a:gd name="T17" fmla="*/ 90 h 178"/>
                <a:gd name="T18" fmla="*/ 162 w 180"/>
                <a:gd name="T19" fmla="*/ 102 h 178"/>
                <a:gd name="T20" fmla="*/ 102 w 180"/>
                <a:gd name="T21" fmla="*/ 161 h 178"/>
                <a:gd name="T22" fmla="*/ 89 w 180"/>
                <a:gd name="T23" fmla="*/ 171 h 178"/>
                <a:gd name="T24" fmla="*/ 75 w 180"/>
                <a:gd name="T25" fmla="*/ 176 h 178"/>
                <a:gd name="T26" fmla="*/ 60 w 180"/>
                <a:gd name="T27" fmla="*/ 178 h 178"/>
                <a:gd name="T28" fmla="*/ 45 w 180"/>
                <a:gd name="T29" fmla="*/ 176 h 178"/>
                <a:gd name="T30" fmla="*/ 30 w 180"/>
                <a:gd name="T31" fmla="*/ 171 h 178"/>
                <a:gd name="T32" fmla="*/ 17 w 180"/>
                <a:gd name="T33" fmla="*/ 161 h 178"/>
                <a:gd name="T34" fmla="*/ 8 w 180"/>
                <a:gd name="T35" fmla="*/ 148 h 178"/>
                <a:gd name="T36" fmla="*/ 2 w 180"/>
                <a:gd name="T37" fmla="*/ 134 h 178"/>
                <a:gd name="T38" fmla="*/ 0 w 180"/>
                <a:gd name="T39" fmla="*/ 119 h 178"/>
                <a:gd name="T40" fmla="*/ 2 w 180"/>
                <a:gd name="T41" fmla="*/ 104 h 178"/>
                <a:gd name="T42" fmla="*/ 8 w 180"/>
                <a:gd name="T43" fmla="*/ 90 h 178"/>
                <a:gd name="T44" fmla="*/ 17 w 180"/>
                <a:gd name="T45" fmla="*/ 78 h 178"/>
                <a:gd name="T46" fmla="*/ 77 w 180"/>
                <a:gd name="T47" fmla="*/ 17 h 178"/>
                <a:gd name="T48" fmla="*/ 90 w 180"/>
                <a:gd name="T49" fmla="*/ 9 h 178"/>
                <a:gd name="T50" fmla="*/ 104 w 180"/>
                <a:gd name="T51" fmla="*/ 2 h 178"/>
                <a:gd name="T52" fmla="*/ 120 w 180"/>
                <a:gd name="T5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178">
                  <a:moveTo>
                    <a:pt x="120" y="0"/>
                  </a:moveTo>
                  <a:lnTo>
                    <a:pt x="135" y="2"/>
                  </a:lnTo>
                  <a:lnTo>
                    <a:pt x="149" y="9"/>
                  </a:lnTo>
                  <a:lnTo>
                    <a:pt x="162" y="17"/>
                  </a:lnTo>
                  <a:lnTo>
                    <a:pt x="172" y="30"/>
                  </a:lnTo>
                  <a:lnTo>
                    <a:pt x="177" y="44"/>
                  </a:lnTo>
                  <a:lnTo>
                    <a:pt x="180" y="60"/>
                  </a:lnTo>
                  <a:lnTo>
                    <a:pt x="177" y="75"/>
                  </a:lnTo>
                  <a:lnTo>
                    <a:pt x="172" y="90"/>
                  </a:lnTo>
                  <a:lnTo>
                    <a:pt x="162" y="102"/>
                  </a:lnTo>
                  <a:lnTo>
                    <a:pt x="102" y="161"/>
                  </a:lnTo>
                  <a:lnTo>
                    <a:pt x="89" y="171"/>
                  </a:lnTo>
                  <a:lnTo>
                    <a:pt x="75" y="176"/>
                  </a:lnTo>
                  <a:lnTo>
                    <a:pt x="60" y="178"/>
                  </a:lnTo>
                  <a:lnTo>
                    <a:pt x="45" y="176"/>
                  </a:lnTo>
                  <a:lnTo>
                    <a:pt x="30" y="171"/>
                  </a:lnTo>
                  <a:lnTo>
                    <a:pt x="17" y="161"/>
                  </a:lnTo>
                  <a:lnTo>
                    <a:pt x="8" y="148"/>
                  </a:lnTo>
                  <a:lnTo>
                    <a:pt x="2" y="134"/>
                  </a:lnTo>
                  <a:lnTo>
                    <a:pt x="0" y="119"/>
                  </a:lnTo>
                  <a:lnTo>
                    <a:pt x="2" y="104"/>
                  </a:lnTo>
                  <a:lnTo>
                    <a:pt x="8" y="90"/>
                  </a:lnTo>
                  <a:lnTo>
                    <a:pt x="17" y="78"/>
                  </a:lnTo>
                  <a:lnTo>
                    <a:pt x="77" y="17"/>
                  </a:lnTo>
                  <a:lnTo>
                    <a:pt x="90" y="9"/>
                  </a:lnTo>
                  <a:lnTo>
                    <a:pt x="104" y="2"/>
                  </a:lnTo>
                  <a:lnTo>
                    <a:pt x="1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248"/>
            <p:cNvSpPr>
              <a:spLocks noEditPoints="1"/>
            </p:cNvSpPr>
            <p:nvPr/>
          </p:nvSpPr>
          <p:spPr bwMode="auto">
            <a:xfrm>
              <a:off x="6273800" y="4262438"/>
              <a:ext cx="561975" cy="490538"/>
            </a:xfrm>
            <a:custGeom>
              <a:avLst/>
              <a:gdLst>
                <a:gd name="T0" fmla="*/ 2232 w 3542"/>
                <a:gd name="T1" fmla="*/ 2846 h 3088"/>
                <a:gd name="T2" fmla="*/ 1658 w 3542"/>
                <a:gd name="T3" fmla="*/ 2564 h 3088"/>
                <a:gd name="T4" fmla="*/ 2270 w 3542"/>
                <a:gd name="T5" fmla="*/ 2631 h 3088"/>
                <a:gd name="T6" fmla="*/ 1257 w 3542"/>
                <a:gd name="T7" fmla="*/ 2612 h 3088"/>
                <a:gd name="T8" fmla="*/ 1568 w 3542"/>
                <a:gd name="T9" fmla="*/ 2577 h 3088"/>
                <a:gd name="T10" fmla="*/ 564 w 3542"/>
                <a:gd name="T11" fmla="*/ 898 h 3088"/>
                <a:gd name="T12" fmla="*/ 368 w 3542"/>
                <a:gd name="T13" fmla="*/ 1054 h 3088"/>
                <a:gd name="T14" fmla="*/ 285 w 3542"/>
                <a:gd name="T15" fmla="*/ 1329 h 3088"/>
                <a:gd name="T16" fmla="*/ 1490 w 3542"/>
                <a:gd name="T17" fmla="*/ 1402 h 3088"/>
                <a:gd name="T18" fmla="*/ 1553 w 3542"/>
                <a:gd name="T19" fmla="*/ 1316 h 3088"/>
                <a:gd name="T20" fmla="*/ 1451 w 3542"/>
                <a:gd name="T21" fmla="*/ 1104 h 3088"/>
                <a:gd name="T22" fmla="*/ 1451 w 3542"/>
                <a:gd name="T23" fmla="*/ 997 h 3088"/>
                <a:gd name="T24" fmla="*/ 1260 w 3542"/>
                <a:gd name="T25" fmla="*/ 817 h 3088"/>
                <a:gd name="T26" fmla="*/ 884 w 3542"/>
                <a:gd name="T27" fmla="*/ 998 h 3088"/>
                <a:gd name="T28" fmla="*/ 739 w 3542"/>
                <a:gd name="T29" fmla="*/ 869 h 3088"/>
                <a:gd name="T30" fmla="*/ 3099 w 3542"/>
                <a:gd name="T31" fmla="*/ 711 h 3088"/>
                <a:gd name="T32" fmla="*/ 2959 w 3542"/>
                <a:gd name="T33" fmla="*/ 989 h 3088"/>
                <a:gd name="T34" fmla="*/ 2686 w 3542"/>
                <a:gd name="T35" fmla="*/ 1162 h 3088"/>
                <a:gd name="T36" fmla="*/ 2630 w 3542"/>
                <a:gd name="T37" fmla="*/ 1303 h 3088"/>
                <a:gd name="T38" fmla="*/ 2837 w 3542"/>
                <a:gd name="T39" fmla="*/ 1140 h 3088"/>
                <a:gd name="T40" fmla="*/ 3339 w 3542"/>
                <a:gd name="T41" fmla="*/ 1235 h 3088"/>
                <a:gd name="T42" fmla="*/ 1878 w 3542"/>
                <a:gd name="T43" fmla="*/ 699 h 3088"/>
                <a:gd name="T44" fmla="*/ 1600 w 3542"/>
                <a:gd name="T45" fmla="*/ 781 h 3088"/>
                <a:gd name="T46" fmla="*/ 1530 w 3542"/>
                <a:gd name="T47" fmla="*/ 907 h 3088"/>
                <a:gd name="T48" fmla="*/ 1586 w 3542"/>
                <a:gd name="T49" fmla="*/ 982 h 3088"/>
                <a:gd name="T50" fmla="*/ 1568 w 3542"/>
                <a:gd name="T51" fmla="*/ 1157 h 3088"/>
                <a:gd name="T52" fmla="*/ 1672 w 3542"/>
                <a:gd name="T53" fmla="*/ 1296 h 3088"/>
                <a:gd name="T54" fmla="*/ 2429 w 3542"/>
                <a:gd name="T55" fmla="*/ 1425 h 3088"/>
                <a:gd name="T56" fmla="*/ 2511 w 3542"/>
                <a:gd name="T57" fmla="*/ 1343 h 3088"/>
                <a:gd name="T58" fmla="*/ 2426 w 3542"/>
                <a:gd name="T59" fmla="*/ 1226 h 3088"/>
                <a:gd name="T60" fmla="*/ 2407 w 3542"/>
                <a:gd name="T61" fmla="*/ 995 h 3088"/>
                <a:gd name="T62" fmla="*/ 2207 w 3542"/>
                <a:gd name="T63" fmla="*/ 792 h 3088"/>
                <a:gd name="T64" fmla="*/ 2072 w 3542"/>
                <a:gd name="T65" fmla="*/ 805 h 3088"/>
                <a:gd name="T66" fmla="*/ 1878 w 3542"/>
                <a:gd name="T67" fmla="*/ 699 h 3088"/>
                <a:gd name="T68" fmla="*/ 2751 w 3542"/>
                <a:gd name="T69" fmla="*/ 903 h 3088"/>
                <a:gd name="T70" fmla="*/ 2613 w 3542"/>
                <a:gd name="T71" fmla="*/ 621 h 3088"/>
                <a:gd name="T72" fmla="*/ 2341 w 3542"/>
                <a:gd name="T73" fmla="*/ 842 h 3088"/>
                <a:gd name="T74" fmla="*/ 2751 w 3542"/>
                <a:gd name="T75" fmla="*/ 285 h 3088"/>
                <a:gd name="T76" fmla="*/ 2613 w 3542"/>
                <a:gd name="T77" fmla="*/ 568 h 3088"/>
                <a:gd name="T78" fmla="*/ 2260 w 3542"/>
                <a:gd name="T79" fmla="*/ 283 h 3088"/>
                <a:gd name="T80" fmla="*/ 2428 w 3542"/>
                <a:gd name="T81" fmla="*/ 570 h 3088"/>
                <a:gd name="T82" fmla="*/ 2260 w 3542"/>
                <a:gd name="T83" fmla="*/ 283 h 3088"/>
                <a:gd name="T84" fmla="*/ 3078 w 3542"/>
                <a:gd name="T85" fmla="*/ 401 h 3088"/>
                <a:gd name="T86" fmla="*/ 3458 w 3542"/>
                <a:gd name="T87" fmla="*/ 1012 h 3088"/>
                <a:gd name="T88" fmla="*/ 3487 w 3542"/>
                <a:gd name="T89" fmla="*/ 1454 h 3088"/>
                <a:gd name="T90" fmla="*/ 3366 w 3542"/>
                <a:gd name="T91" fmla="*/ 2090 h 3088"/>
                <a:gd name="T92" fmla="*/ 2653 w 3542"/>
                <a:gd name="T93" fmla="*/ 2605 h 3088"/>
                <a:gd name="T94" fmla="*/ 2589 w 3542"/>
                <a:gd name="T95" fmla="*/ 2964 h 3088"/>
                <a:gd name="T96" fmla="*/ 1002 w 3542"/>
                <a:gd name="T97" fmla="*/ 3055 h 3088"/>
                <a:gd name="T98" fmla="*/ 985 w 3542"/>
                <a:gd name="T99" fmla="*/ 2709 h 3088"/>
                <a:gd name="T100" fmla="*/ 355 w 3542"/>
                <a:gd name="T101" fmla="*/ 2281 h 3088"/>
                <a:gd name="T102" fmla="*/ 1 w 3542"/>
                <a:gd name="T103" fmla="*/ 1548 h 3088"/>
                <a:gd name="T104" fmla="*/ 168 w 3542"/>
                <a:gd name="T105" fmla="*/ 1303 h 3088"/>
                <a:gd name="T106" fmla="*/ 245 w 3542"/>
                <a:gd name="T107" fmla="*/ 1044 h 3088"/>
                <a:gd name="T108" fmla="*/ 455 w 3542"/>
                <a:gd name="T109" fmla="*/ 846 h 3088"/>
                <a:gd name="T110" fmla="*/ 694 w 3542"/>
                <a:gd name="T111" fmla="*/ 674 h 3088"/>
                <a:gd name="T112" fmla="*/ 1302 w 3542"/>
                <a:gd name="T113" fmla="*/ 50 h 3088"/>
                <a:gd name="T114" fmla="*/ 1528 w 3542"/>
                <a:gd name="T115" fmla="*/ 362 h 3088"/>
                <a:gd name="T116" fmla="*/ 1411 w 3542"/>
                <a:gd name="T117" fmla="*/ 854 h 3088"/>
                <a:gd name="T118" fmla="*/ 1629 w 3542"/>
                <a:gd name="T119" fmla="*/ 665 h 3088"/>
                <a:gd name="T120" fmla="*/ 1878 w 3542"/>
                <a:gd name="T121" fmla="*/ 580 h 3088"/>
                <a:gd name="T122" fmla="*/ 2268 w 3542"/>
                <a:gd name="T123" fmla="*/ 52 h 3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42" h="3088">
                  <a:moveTo>
                    <a:pt x="1316" y="2730"/>
                  </a:moveTo>
                  <a:lnTo>
                    <a:pt x="1298" y="2734"/>
                  </a:lnTo>
                  <a:lnTo>
                    <a:pt x="1282" y="2742"/>
                  </a:lnTo>
                  <a:lnTo>
                    <a:pt x="1268" y="2755"/>
                  </a:lnTo>
                  <a:lnTo>
                    <a:pt x="1260" y="2771"/>
                  </a:lnTo>
                  <a:lnTo>
                    <a:pt x="1257" y="2791"/>
                  </a:lnTo>
                  <a:lnTo>
                    <a:pt x="1260" y="2809"/>
                  </a:lnTo>
                  <a:lnTo>
                    <a:pt x="1268" y="2825"/>
                  </a:lnTo>
                  <a:lnTo>
                    <a:pt x="1282" y="2838"/>
                  </a:lnTo>
                  <a:lnTo>
                    <a:pt x="1298" y="2846"/>
                  </a:lnTo>
                  <a:lnTo>
                    <a:pt x="1316" y="2849"/>
                  </a:lnTo>
                  <a:lnTo>
                    <a:pt x="2214" y="2849"/>
                  </a:lnTo>
                  <a:lnTo>
                    <a:pt x="2232" y="2846"/>
                  </a:lnTo>
                  <a:lnTo>
                    <a:pt x="2250" y="2838"/>
                  </a:lnTo>
                  <a:lnTo>
                    <a:pt x="2263" y="2825"/>
                  </a:lnTo>
                  <a:lnTo>
                    <a:pt x="2270" y="2809"/>
                  </a:lnTo>
                  <a:lnTo>
                    <a:pt x="2274" y="2791"/>
                  </a:lnTo>
                  <a:lnTo>
                    <a:pt x="2270" y="2771"/>
                  </a:lnTo>
                  <a:lnTo>
                    <a:pt x="2263" y="2755"/>
                  </a:lnTo>
                  <a:lnTo>
                    <a:pt x="2250" y="2742"/>
                  </a:lnTo>
                  <a:lnTo>
                    <a:pt x="2232" y="2734"/>
                  </a:lnTo>
                  <a:lnTo>
                    <a:pt x="2214" y="2730"/>
                  </a:lnTo>
                  <a:lnTo>
                    <a:pt x="1316" y="2730"/>
                  </a:lnTo>
                  <a:close/>
                  <a:moveTo>
                    <a:pt x="1693" y="2552"/>
                  </a:moveTo>
                  <a:lnTo>
                    <a:pt x="1674" y="2556"/>
                  </a:lnTo>
                  <a:lnTo>
                    <a:pt x="1658" y="2564"/>
                  </a:lnTo>
                  <a:lnTo>
                    <a:pt x="1645" y="2577"/>
                  </a:lnTo>
                  <a:lnTo>
                    <a:pt x="1636" y="2593"/>
                  </a:lnTo>
                  <a:lnTo>
                    <a:pt x="1633" y="2612"/>
                  </a:lnTo>
                  <a:lnTo>
                    <a:pt x="1636" y="2631"/>
                  </a:lnTo>
                  <a:lnTo>
                    <a:pt x="1645" y="2647"/>
                  </a:lnTo>
                  <a:lnTo>
                    <a:pt x="1658" y="2660"/>
                  </a:lnTo>
                  <a:lnTo>
                    <a:pt x="1674" y="2669"/>
                  </a:lnTo>
                  <a:lnTo>
                    <a:pt x="1693" y="2671"/>
                  </a:lnTo>
                  <a:lnTo>
                    <a:pt x="2214" y="2671"/>
                  </a:lnTo>
                  <a:lnTo>
                    <a:pt x="2232" y="2669"/>
                  </a:lnTo>
                  <a:lnTo>
                    <a:pt x="2250" y="2660"/>
                  </a:lnTo>
                  <a:lnTo>
                    <a:pt x="2263" y="2647"/>
                  </a:lnTo>
                  <a:lnTo>
                    <a:pt x="2270" y="2631"/>
                  </a:lnTo>
                  <a:lnTo>
                    <a:pt x="2274" y="2612"/>
                  </a:lnTo>
                  <a:lnTo>
                    <a:pt x="2270" y="2593"/>
                  </a:lnTo>
                  <a:lnTo>
                    <a:pt x="2263" y="2577"/>
                  </a:lnTo>
                  <a:lnTo>
                    <a:pt x="2250" y="2564"/>
                  </a:lnTo>
                  <a:lnTo>
                    <a:pt x="2232" y="2556"/>
                  </a:lnTo>
                  <a:lnTo>
                    <a:pt x="2214" y="2552"/>
                  </a:lnTo>
                  <a:lnTo>
                    <a:pt x="1693" y="2552"/>
                  </a:lnTo>
                  <a:close/>
                  <a:moveTo>
                    <a:pt x="1316" y="2552"/>
                  </a:moveTo>
                  <a:lnTo>
                    <a:pt x="1298" y="2556"/>
                  </a:lnTo>
                  <a:lnTo>
                    <a:pt x="1282" y="2564"/>
                  </a:lnTo>
                  <a:lnTo>
                    <a:pt x="1268" y="2577"/>
                  </a:lnTo>
                  <a:lnTo>
                    <a:pt x="1260" y="2593"/>
                  </a:lnTo>
                  <a:lnTo>
                    <a:pt x="1257" y="2612"/>
                  </a:lnTo>
                  <a:lnTo>
                    <a:pt x="1260" y="2631"/>
                  </a:lnTo>
                  <a:lnTo>
                    <a:pt x="1268" y="2647"/>
                  </a:lnTo>
                  <a:lnTo>
                    <a:pt x="1282" y="2660"/>
                  </a:lnTo>
                  <a:lnTo>
                    <a:pt x="1298" y="2669"/>
                  </a:lnTo>
                  <a:lnTo>
                    <a:pt x="1316" y="2671"/>
                  </a:lnTo>
                  <a:lnTo>
                    <a:pt x="1519" y="2671"/>
                  </a:lnTo>
                  <a:lnTo>
                    <a:pt x="1538" y="2669"/>
                  </a:lnTo>
                  <a:lnTo>
                    <a:pt x="1555" y="2660"/>
                  </a:lnTo>
                  <a:lnTo>
                    <a:pt x="1568" y="2647"/>
                  </a:lnTo>
                  <a:lnTo>
                    <a:pt x="1575" y="2631"/>
                  </a:lnTo>
                  <a:lnTo>
                    <a:pt x="1579" y="2612"/>
                  </a:lnTo>
                  <a:lnTo>
                    <a:pt x="1575" y="2593"/>
                  </a:lnTo>
                  <a:lnTo>
                    <a:pt x="1568" y="2577"/>
                  </a:lnTo>
                  <a:lnTo>
                    <a:pt x="1555" y="2564"/>
                  </a:lnTo>
                  <a:lnTo>
                    <a:pt x="1538" y="2556"/>
                  </a:lnTo>
                  <a:lnTo>
                    <a:pt x="1519" y="2552"/>
                  </a:lnTo>
                  <a:lnTo>
                    <a:pt x="1316" y="2552"/>
                  </a:lnTo>
                  <a:close/>
                  <a:moveTo>
                    <a:pt x="620" y="777"/>
                  </a:moveTo>
                  <a:lnTo>
                    <a:pt x="609" y="779"/>
                  </a:lnTo>
                  <a:lnTo>
                    <a:pt x="598" y="785"/>
                  </a:lnTo>
                  <a:lnTo>
                    <a:pt x="590" y="793"/>
                  </a:lnTo>
                  <a:lnTo>
                    <a:pt x="584" y="804"/>
                  </a:lnTo>
                  <a:lnTo>
                    <a:pt x="581" y="817"/>
                  </a:lnTo>
                  <a:lnTo>
                    <a:pt x="578" y="843"/>
                  </a:lnTo>
                  <a:lnTo>
                    <a:pt x="573" y="871"/>
                  </a:lnTo>
                  <a:lnTo>
                    <a:pt x="564" y="898"/>
                  </a:lnTo>
                  <a:lnTo>
                    <a:pt x="549" y="922"/>
                  </a:lnTo>
                  <a:lnTo>
                    <a:pt x="531" y="942"/>
                  </a:lnTo>
                  <a:lnTo>
                    <a:pt x="509" y="961"/>
                  </a:lnTo>
                  <a:lnTo>
                    <a:pt x="485" y="975"/>
                  </a:lnTo>
                  <a:lnTo>
                    <a:pt x="458" y="984"/>
                  </a:lnTo>
                  <a:lnTo>
                    <a:pt x="430" y="990"/>
                  </a:lnTo>
                  <a:lnTo>
                    <a:pt x="405" y="992"/>
                  </a:lnTo>
                  <a:lnTo>
                    <a:pt x="391" y="995"/>
                  </a:lnTo>
                  <a:lnTo>
                    <a:pt x="379" y="1003"/>
                  </a:lnTo>
                  <a:lnTo>
                    <a:pt x="370" y="1013"/>
                  </a:lnTo>
                  <a:lnTo>
                    <a:pt x="364" y="1026"/>
                  </a:lnTo>
                  <a:lnTo>
                    <a:pt x="364" y="1040"/>
                  </a:lnTo>
                  <a:lnTo>
                    <a:pt x="368" y="1054"/>
                  </a:lnTo>
                  <a:lnTo>
                    <a:pt x="379" y="1077"/>
                  </a:lnTo>
                  <a:lnTo>
                    <a:pt x="388" y="1104"/>
                  </a:lnTo>
                  <a:lnTo>
                    <a:pt x="394" y="1132"/>
                  </a:lnTo>
                  <a:lnTo>
                    <a:pt x="394" y="1160"/>
                  </a:lnTo>
                  <a:lnTo>
                    <a:pt x="388" y="1187"/>
                  </a:lnTo>
                  <a:lnTo>
                    <a:pt x="379" y="1213"/>
                  </a:lnTo>
                  <a:lnTo>
                    <a:pt x="366" y="1238"/>
                  </a:lnTo>
                  <a:lnTo>
                    <a:pt x="347" y="1260"/>
                  </a:lnTo>
                  <a:lnTo>
                    <a:pt x="324" y="1278"/>
                  </a:lnTo>
                  <a:lnTo>
                    <a:pt x="304" y="1293"/>
                  </a:lnTo>
                  <a:lnTo>
                    <a:pt x="294" y="1303"/>
                  </a:lnTo>
                  <a:lnTo>
                    <a:pt x="287" y="1315"/>
                  </a:lnTo>
                  <a:lnTo>
                    <a:pt x="285" y="1329"/>
                  </a:lnTo>
                  <a:lnTo>
                    <a:pt x="287" y="1343"/>
                  </a:lnTo>
                  <a:lnTo>
                    <a:pt x="294" y="1354"/>
                  </a:lnTo>
                  <a:lnTo>
                    <a:pt x="304" y="1364"/>
                  </a:lnTo>
                  <a:lnTo>
                    <a:pt x="325" y="1379"/>
                  </a:lnTo>
                  <a:lnTo>
                    <a:pt x="342" y="1392"/>
                  </a:lnTo>
                  <a:lnTo>
                    <a:pt x="356" y="1408"/>
                  </a:lnTo>
                  <a:lnTo>
                    <a:pt x="369" y="1425"/>
                  </a:lnTo>
                  <a:lnTo>
                    <a:pt x="1472" y="1425"/>
                  </a:lnTo>
                  <a:lnTo>
                    <a:pt x="1473" y="1424"/>
                  </a:lnTo>
                  <a:lnTo>
                    <a:pt x="1474" y="1422"/>
                  </a:lnTo>
                  <a:lnTo>
                    <a:pt x="1481" y="1414"/>
                  </a:lnTo>
                  <a:lnTo>
                    <a:pt x="1487" y="1406"/>
                  </a:lnTo>
                  <a:lnTo>
                    <a:pt x="1490" y="1402"/>
                  </a:lnTo>
                  <a:lnTo>
                    <a:pt x="1494" y="1399"/>
                  </a:lnTo>
                  <a:lnTo>
                    <a:pt x="1503" y="1389"/>
                  </a:lnTo>
                  <a:lnTo>
                    <a:pt x="1515" y="1379"/>
                  </a:lnTo>
                  <a:lnTo>
                    <a:pt x="1533" y="1369"/>
                  </a:lnTo>
                  <a:lnTo>
                    <a:pt x="1537" y="1364"/>
                  </a:lnTo>
                  <a:lnTo>
                    <a:pt x="1542" y="1361"/>
                  </a:lnTo>
                  <a:lnTo>
                    <a:pt x="1546" y="1357"/>
                  </a:lnTo>
                  <a:lnTo>
                    <a:pt x="1549" y="1351"/>
                  </a:lnTo>
                  <a:lnTo>
                    <a:pt x="1550" y="1350"/>
                  </a:lnTo>
                  <a:lnTo>
                    <a:pt x="1550" y="1349"/>
                  </a:lnTo>
                  <a:lnTo>
                    <a:pt x="1555" y="1339"/>
                  </a:lnTo>
                  <a:lnTo>
                    <a:pt x="1556" y="1329"/>
                  </a:lnTo>
                  <a:lnTo>
                    <a:pt x="1553" y="1316"/>
                  </a:lnTo>
                  <a:lnTo>
                    <a:pt x="1547" y="1303"/>
                  </a:lnTo>
                  <a:lnTo>
                    <a:pt x="1537" y="1293"/>
                  </a:lnTo>
                  <a:lnTo>
                    <a:pt x="1530" y="1289"/>
                  </a:lnTo>
                  <a:lnTo>
                    <a:pt x="1515" y="1278"/>
                  </a:lnTo>
                  <a:lnTo>
                    <a:pt x="1494" y="1260"/>
                  </a:lnTo>
                  <a:lnTo>
                    <a:pt x="1475" y="1238"/>
                  </a:lnTo>
                  <a:lnTo>
                    <a:pt x="1461" y="1213"/>
                  </a:lnTo>
                  <a:lnTo>
                    <a:pt x="1451" y="1187"/>
                  </a:lnTo>
                  <a:lnTo>
                    <a:pt x="1447" y="1161"/>
                  </a:lnTo>
                  <a:lnTo>
                    <a:pt x="1447" y="1160"/>
                  </a:lnTo>
                  <a:lnTo>
                    <a:pt x="1447" y="1160"/>
                  </a:lnTo>
                  <a:lnTo>
                    <a:pt x="1447" y="1132"/>
                  </a:lnTo>
                  <a:lnTo>
                    <a:pt x="1451" y="1104"/>
                  </a:lnTo>
                  <a:lnTo>
                    <a:pt x="1461" y="1077"/>
                  </a:lnTo>
                  <a:lnTo>
                    <a:pt x="1472" y="1053"/>
                  </a:lnTo>
                  <a:lnTo>
                    <a:pt x="1475" y="1044"/>
                  </a:lnTo>
                  <a:lnTo>
                    <a:pt x="1476" y="1034"/>
                  </a:lnTo>
                  <a:lnTo>
                    <a:pt x="1476" y="1033"/>
                  </a:lnTo>
                  <a:lnTo>
                    <a:pt x="1474" y="1024"/>
                  </a:lnTo>
                  <a:lnTo>
                    <a:pt x="1471" y="1016"/>
                  </a:lnTo>
                  <a:lnTo>
                    <a:pt x="1469" y="1012"/>
                  </a:lnTo>
                  <a:lnTo>
                    <a:pt x="1466" y="1009"/>
                  </a:lnTo>
                  <a:lnTo>
                    <a:pt x="1463" y="1005"/>
                  </a:lnTo>
                  <a:lnTo>
                    <a:pt x="1458" y="1001"/>
                  </a:lnTo>
                  <a:lnTo>
                    <a:pt x="1454" y="998"/>
                  </a:lnTo>
                  <a:lnTo>
                    <a:pt x="1451" y="997"/>
                  </a:lnTo>
                  <a:lnTo>
                    <a:pt x="1447" y="995"/>
                  </a:lnTo>
                  <a:lnTo>
                    <a:pt x="1441" y="993"/>
                  </a:lnTo>
                  <a:lnTo>
                    <a:pt x="1436" y="992"/>
                  </a:lnTo>
                  <a:lnTo>
                    <a:pt x="1411" y="990"/>
                  </a:lnTo>
                  <a:lnTo>
                    <a:pt x="1382" y="984"/>
                  </a:lnTo>
                  <a:lnTo>
                    <a:pt x="1355" y="975"/>
                  </a:lnTo>
                  <a:lnTo>
                    <a:pt x="1330" y="961"/>
                  </a:lnTo>
                  <a:lnTo>
                    <a:pt x="1310" y="942"/>
                  </a:lnTo>
                  <a:lnTo>
                    <a:pt x="1291" y="922"/>
                  </a:lnTo>
                  <a:lnTo>
                    <a:pt x="1277" y="897"/>
                  </a:lnTo>
                  <a:lnTo>
                    <a:pt x="1267" y="871"/>
                  </a:lnTo>
                  <a:lnTo>
                    <a:pt x="1262" y="843"/>
                  </a:lnTo>
                  <a:lnTo>
                    <a:pt x="1260" y="817"/>
                  </a:lnTo>
                  <a:lnTo>
                    <a:pt x="1257" y="804"/>
                  </a:lnTo>
                  <a:lnTo>
                    <a:pt x="1250" y="793"/>
                  </a:lnTo>
                  <a:lnTo>
                    <a:pt x="1241" y="785"/>
                  </a:lnTo>
                  <a:lnTo>
                    <a:pt x="1153" y="909"/>
                  </a:lnTo>
                  <a:lnTo>
                    <a:pt x="1132" y="935"/>
                  </a:lnTo>
                  <a:lnTo>
                    <a:pt x="1109" y="956"/>
                  </a:lnTo>
                  <a:lnTo>
                    <a:pt x="1081" y="975"/>
                  </a:lnTo>
                  <a:lnTo>
                    <a:pt x="1053" y="990"/>
                  </a:lnTo>
                  <a:lnTo>
                    <a:pt x="1022" y="1001"/>
                  </a:lnTo>
                  <a:lnTo>
                    <a:pt x="990" y="1007"/>
                  </a:lnTo>
                  <a:lnTo>
                    <a:pt x="957" y="1009"/>
                  </a:lnTo>
                  <a:lnTo>
                    <a:pt x="920" y="1007"/>
                  </a:lnTo>
                  <a:lnTo>
                    <a:pt x="884" y="998"/>
                  </a:lnTo>
                  <a:lnTo>
                    <a:pt x="851" y="984"/>
                  </a:lnTo>
                  <a:lnTo>
                    <a:pt x="834" y="976"/>
                  </a:lnTo>
                  <a:lnTo>
                    <a:pt x="819" y="966"/>
                  </a:lnTo>
                  <a:lnTo>
                    <a:pt x="800" y="951"/>
                  </a:lnTo>
                  <a:lnTo>
                    <a:pt x="782" y="935"/>
                  </a:lnTo>
                  <a:lnTo>
                    <a:pt x="779" y="929"/>
                  </a:lnTo>
                  <a:lnTo>
                    <a:pt x="775" y="925"/>
                  </a:lnTo>
                  <a:lnTo>
                    <a:pt x="764" y="911"/>
                  </a:lnTo>
                  <a:lnTo>
                    <a:pt x="754" y="896"/>
                  </a:lnTo>
                  <a:lnTo>
                    <a:pt x="751" y="892"/>
                  </a:lnTo>
                  <a:lnTo>
                    <a:pt x="748" y="887"/>
                  </a:lnTo>
                  <a:lnTo>
                    <a:pt x="746" y="883"/>
                  </a:lnTo>
                  <a:lnTo>
                    <a:pt x="739" y="869"/>
                  </a:lnTo>
                  <a:lnTo>
                    <a:pt x="733" y="855"/>
                  </a:lnTo>
                  <a:lnTo>
                    <a:pt x="730" y="846"/>
                  </a:lnTo>
                  <a:lnTo>
                    <a:pt x="728" y="838"/>
                  </a:lnTo>
                  <a:lnTo>
                    <a:pt x="725" y="824"/>
                  </a:lnTo>
                  <a:lnTo>
                    <a:pt x="721" y="808"/>
                  </a:lnTo>
                  <a:lnTo>
                    <a:pt x="721" y="807"/>
                  </a:lnTo>
                  <a:lnTo>
                    <a:pt x="720" y="806"/>
                  </a:lnTo>
                  <a:lnTo>
                    <a:pt x="693" y="801"/>
                  </a:lnTo>
                  <a:lnTo>
                    <a:pt x="667" y="792"/>
                  </a:lnTo>
                  <a:lnTo>
                    <a:pt x="643" y="781"/>
                  </a:lnTo>
                  <a:lnTo>
                    <a:pt x="632" y="777"/>
                  </a:lnTo>
                  <a:lnTo>
                    <a:pt x="620" y="777"/>
                  </a:lnTo>
                  <a:close/>
                  <a:moveTo>
                    <a:pt x="3099" y="711"/>
                  </a:moveTo>
                  <a:lnTo>
                    <a:pt x="3088" y="757"/>
                  </a:lnTo>
                  <a:lnTo>
                    <a:pt x="3073" y="801"/>
                  </a:lnTo>
                  <a:lnTo>
                    <a:pt x="3072" y="804"/>
                  </a:lnTo>
                  <a:lnTo>
                    <a:pt x="3070" y="808"/>
                  </a:lnTo>
                  <a:lnTo>
                    <a:pt x="3055" y="844"/>
                  </a:lnTo>
                  <a:lnTo>
                    <a:pt x="3052" y="851"/>
                  </a:lnTo>
                  <a:lnTo>
                    <a:pt x="3048" y="857"/>
                  </a:lnTo>
                  <a:lnTo>
                    <a:pt x="3032" y="889"/>
                  </a:lnTo>
                  <a:lnTo>
                    <a:pt x="3022" y="903"/>
                  </a:lnTo>
                  <a:lnTo>
                    <a:pt x="3004" y="933"/>
                  </a:lnTo>
                  <a:lnTo>
                    <a:pt x="2998" y="940"/>
                  </a:lnTo>
                  <a:lnTo>
                    <a:pt x="2993" y="948"/>
                  </a:lnTo>
                  <a:lnTo>
                    <a:pt x="2959" y="989"/>
                  </a:lnTo>
                  <a:lnTo>
                    <a:pt x="2939" y="1009"/>
                  </a:lnTo>
                  <a:lnTo>
                    <a:pt x="2922" y="1026"/>
                  </a:lnTo>
                  <a:lnTo>
                    <a:pt x="2900" y="1046"/>
                  </a:lnTo>
                  <a:lnTo>
                    <a:pt x="2881" y="1061"/>
                  </a:lnTo>
                  <a:lnTo>
                    <a:pt x="2858" y="1078"/>
                  </a:lnTo>
                  <a:lnTo>
                    <a:pt x="2838" y="1091"/>
                  </a:lnTo>
                  <a:lnTo>
                    <a:pt x="2811" y="1108"/>
                  </a:lnTo>
                  <a:lnTo>
                    <a:pt x="2793" y="1118"/>
                  </a:lnTo>
                  <a:lnTo>
                    <a:pt x="2757" y="1135"/>
                  </a:lnTo>
                  <a:lnTo>
                    <a:pt x="2750" y="1139"/>
                  </a:lnTo>
                  <a:lnTo>
                    <a:pt x="2744" y="1142"/>
                  </a:lnTo>
                  <a:lnTo>
                    <a:pt x="2694" y="1160"/>
                  </a:lnTo>
                  <a:lnTo>
                    <a:pt x="2686" y="1162"/>
                  </a:lnTo>
                  <a:lnTo>
                    <a:pt x="2677" y="1165"/>
                  </a:lnTo>
                  <a:lnTo>
                    <a:pt x="2640" y="1174"/>
                  </a:lnTo>
                  <a:lnTo>
                    <a:pt x="2620" y="1178"/>
                  </a:lnTo>
                  <a:lnTo>
                    <a:pt x="2585" y="1183"/>
                  </a:lnTo>
                  <a:lnTo>
                    <a:pt x="2564" y="1185"/>
                  </a:lnTo>
                  <a:lnTo>
                    <a:pt x="2557" y="1186"/>
                  </a:lnTo>
                  <a:lnTo>
                    <a:pt x="2549" y="1186"/>
                  </a:lnTo>
                  <a:lnTo>
                    <a:pt x="2563" y="1196"/>
                  </a:lnTo>
                  <a:lnTo>
                    <a:pt x="2584" y="1213"/>
                  </a:lnTo>
                  <a:lnTo>
                    <a:pt x="2600" y="1233"/>
                  </a:lnTo>
                  <a:lnTo>
                    <a:pt x="2614" y="1254"/>
                  </a:lnTo>
                  <a:lnTo>
                    <a:pt x="2624" y="1278"/>
                  </a:lnTo>
                  <a:lnTo>
                    <a:pt x="2630" y="1303"/>
                  </a:lnTo>
                  <a:lnTo>
                    <a:pt x="2633" y="1329"/>
                  </a:lnTo>
                  <a:lnTo>
                    <a:pt x="2632" y="1347"/>
                  </a:lnTo>
                  <a:lnTo>
                    <a:pt x="2628" y="1363"/>
                  </a:lnTo>
                  <a:lnTo>
                    <a:pt x="2626" y="1372"/>
                  </a:lnTo>
                  <a:lnTo>
                    <a:pt x="2621" y="1388"/>
                  </a:lnTo>
                  <a:lnTo>
                    <a:pt x="2614" y="1403"/>
                  </a:lnTo>
                  <a:lnTo>
                    <a:pt x="2613" y="1404"/>
                  </a:lnTo>
                  <a:lnTo>
                    <a:pt x="2601" y="1425"/>
                  </a:lnTo>
                  <a:lnTo>
                    <a:pt x="2812" y="1425"/>
                  </a:lnTo>
                  <a:lnTo>
                    <a:pt x="2812" y="1187"/>
                  </a:lnTo>
                  <a:lnTo>
                    <a:pt x="2815" y="1169"/>
                  </a:lnTo>
                  <a:lnTo>
                    <a:pt x="2824" y="1153"/>
                  </a:lnTo>
                  <a:lnTo>
                    <a:pt x="2837" y="1140"/>
                  </a:lnTo>
                  <a:lnTo>
                    <a:pt x="2854" y="1131"/>
                  </a:lnTo>
                  <a:lnTo>
                    <a:pt x="2872" y="1128"/>
                  </a:lnTo>
                  <a:lnTo>
                    <a:pt x="2892" y="1131"/>
                  </a:lnTo>
                  <a:lnTo>
                    <a:pt x="2908" y="1140"/>
                  </a:lnTo>
                  <a:lnTo>
                    <a:pt x="2920" y="1153"/>
                  </a:lnTo>
                  <a:lnTo>
                    <a:pt x="2929" y="1169"/>
                  </a:lnTo>
                  <a:lnTo>
                    <a:pt x="2932" y="1187"/>
                  </a:lnTo>
                  <a:lnTo>
                    <a:pt x="2932" y="1425"/>
                  </a:lnTo>
                  <a:lnTo>
                    <a:pt x="3245" y="1425"/>
                  </a:lnTo>
                  <a:lnTo>
                    <a:pt x="3277" y="1381"/>
                  </a:lnTo>
                  <a:lnTo>
                    <a:pt x="3303" y="1335"/>
                  </a:lnTo>
                  <a:lnTo>
                    <a:pt x="3323" y="1285"/>
                  </a:lnTo>
                  <a:lnTo>
                    <a:pt x="3339" y="1235"/>
                  </a:lnTo>
                  <a:lnTo>
                    <a:pt x="3347" y="1182"/>
                  </a:lnTo>
                  <a:lnTo>
                    <a:pt x="3351" y="1128"/>
                  </a:lnTo>
                  <a:lnTo>
                    <a:pt x="3347" y="1076"/>
                  </a:lnTo>
                  <a:lnTo>
                    <a:pt x="3340" y="1025"/>
                  </a:lnTo>
                  <a:lnTo>
                    <a:pt x="3326" y="976"/>
                  </a:lnTo>
                  <a:lnTo>
                    <a:pt x="3306" y="929"/>
                  </a:lnTo>
                  <a:lnTo>
                    <a:pt x="3282" y="884"/>
                  </a:lnTo>
                  <a:lnTo>
                    <a:pt x="3254" y="843"/>
                  </a:lnTo>
                  <a:lnTo>
                    <a:pt x="3221" y="804"/>
                  </a:lnTo>
                  <a:lnTo>
                    <a:pt x="3184" y="770"/>
                  </a:lnTo>
                  <a:lnTo>
                    <a:pt x="3144" y="738"/>
                  </a:lnTo>
                  <a:lnTo>
                    <a:pt x="3099" y="711"/>
                  </a:lnTo>
                  <a:close/>
                  <a:moveTo>
                    <a:pt x="1878" y="699"/>
                  </a:moveTo>
                  <a:lnTo>
                    <a:pt x="1864" y="702"/>
                  </a:lnTo>
                  <a:lnTo>
                    <a:pt x="1852" y="707"/>
                  </a:lnTo>
                  <a:lnTo>
                    <a:pt x="1842" y="718"/>
                  </a:lnTo>
                  <a:lnTo>
                    <a:pt x="1827" y="738"/>
                  </a:lnTo>
                  <a:lnTo>
                    <a:pt x="1808" y="760"/>
                  </a:lnTo>
                  <a:lnTo>
                    <a:pt x="1786" y="777"/>
                  </a:lnTo>
                  <a:lnTo>
                    <a:pt x="1761" y="791"/>
                  </a:lnTo>
                  <a:lnTo>
                    <a:pt x="1735" y="801"/>
                  </a:lnTo>
                  <a:lnTo>
                    <a:pt x="1707" y="805"/>
                  </a:lnTo>
                  <a:lnTo>
                    <a:pt x="1679" y="806"/>
                  </a:lnTo>
                  <a:lnTo>
                    <a:pt x="1651" y="802"/>
                  </a:lnTo>
                  <a:lnTo>
                    <a:pt x="1624" y="792"/>
                  </a:lnTo>
                  <a:lnTo>
                    <a:pt x="1600" y="781"/>
                  </a:lnTo>
                  <a:lnTo>
                    <a:pt x="1589" y="778"/>
                  </a:lnTo>
                  <a:lnTo>
                    <a:pt x="1577" y="777"/>
                  </a:lnTo>
                  <a:lnTo>
                    <a:pt x="1567" y="779"/>
                  </a:lnTo>
                  <a:lnTo>
                    <a:pt x="1556" y="785"/>
                  </a:lnTo>
                  <a:lnTo>
                    <a:pt x="1547" y="793"/>
                  </a:lnTo>
                  <a:lnTo>
                    <a:pt x="1542" y="804"/>
                  </a:lnTo>
                  <a:lnTo>
                    <a:pt x="1538" y="817"/>
                  </a:lnTo>
                  <a:lnTo>
                    <a:pt x="1536" y="843"/>
                  </a:lnTo>
                  <a:lnTo>
                    <a:pt x="1531" y="872"/>
                  </a:lnTo>
                  <a:lnTo>
                    <a:pt x="1522" y="900"/>
                  </a:lnTo>
                  <a:lnTo>
                    <a:pt x="1525" y="902"/>
                  </a:lnTo>
                  <a:lnTo>
                    <a:pt x="1527" y="904"/>
                  </a:lnTo>
                  <a:lnTo>
                    <a:pt x="1530" y="907"/>
                  </a:lnTo>
                  <a:lnTo>
                    <a:pt x="1543" y="916"/>
                  </a:lnTo>
                  <a:lnTo>
                    <a:pt x="1553" y="927"/>
                  </a:lnTo>
                  <a:lnTo>
                    <a:pt x="1559" y="934"/>
                  </a:lnTo>
                  <a:lnTo>
                    <a:pt x="1563" y="940"/>
                  </a:lnTo>
                  <a:lnTo>
                    <a:pt x="1567" y="944"/>
                  </a:lnTo>
                  <a:lnTo>
                    <a:pt x="1571" y="950"/>
                  </a:lnTo>
                  <a:lnTo>
                    <a:pt x="1574" y="954"/>
                  </a:lnTo>
                  <a:lnTo>
                    <a:pt x="1576" y="960"/>
                  </a:lnTo>
                  <a:lnTo>
                    <a:pt x="1579" y="964"/>
                  </a:lnTo>
                  <a:lnTo>
                    <a:pt x="1581" y="967"/>
                  </a:lnTo>
                  <a:lnTo>
                    <a:pt x="1582" y="970"/>
                  </a:lnTo>
                  <a:lnTo>
                    <a:pt x="1584" y="976"/>
                  </a:lnTo>
                  <a:lnTo>
                    <a:pt x="1586" y="982"/>
                  </a:lnTo>
                  <a:lnTo>
                    <a:pt x="1588" y="989"/>
                  </a:lnTo>
                  <a:lnTo>
                    <a:pt x="1590" y="996"/>
                  </a:lnTo>
                  <a:lnTo>
                    <a:pt x="1595" y="1019"/>
                  </a:lnTo>
                  <a:lnTo>
                    <a:pt x="1595" y="1025"/>
                  </a:lnTo>
                  <a:lnTo>
                    <a:pt x="1596" y="1032"/>
                  </a:lnTo>
                  <a:lnTo>
                    <a:pt x="1594" y="1058"/>
                  </a:lnTo>
                  <a:lnTo>
                    <a:pt x="1594" y="1063"/>
                  </a:lnTo>
                  <a:lnTo>
                    <a:pt x="1593" y="1069"/>
                  </a:lnTo>
                  <a:lnTo>
                    <a:pt x="1588" y="1087"/>
                  </a:lnTo>
                  <a:lnTo>
                    <a:pt x="1581" y="1104"/>
                  </a:lnTo>
                  <a:lnTo>
                    <a:pt x="1570" y="1128"/>
                  </a:lnTo>
                  <a:lnTo>
                    <a:pt x="1567" y="1142"/>
                  </a:lnTo>
                  <a:lnTo>
                    <a:pt x="1568" y="1157"/>
                  </a:lnTo>
                  <a:lnTo>
                    <a:pt x="1574" y="1171"/>
                  </a:lnTo>
                  <a:lnTo>
                    <a:pt x="1585" y="1182"/>
                  </a:lnTo>
                  <a:lnTo>
                    <a:pt x="1606" y="1196"/>
                  </a:lnTo>
                  <a:lnTo>
                    <a:pt x="1625" y="1212"/>
                  </a:lnTo>
                  <a:lnTo>
                    <a:pt x="1642" y="1230"/>
                  </a:lnTo>
                  <a:lnTo>
                    <a:pt x="1655" y="1251"/>
                  </a:lnTo>
                  <a:lnTo>
                    <a:pt x="1656" y="1252"/>
                  </a:lnTo>
                  <a:lnTo>
                    <a:pt x="1657" y="1254"/>
                  </a:lnTo>
                  <a:lnTo>
                    <a:pt x="1658" y="1258"/>
                  </a:lnTo>
                  <a:lnTo>
                    <a:pt x="1660" y="1262"/>
                  </a:lnTo>
                  <a:lnTo>
                    <a:pt x="1666" y="1276"/>
                  </a:lnTo>
                  <a:lnTo>
                    <a:pt x="1671" y="1291"/>
                  </a:lnTo>
                  <a:lnTo>
                    <a:pt x="1672" y="1296"/>
                  </a:lnTo>
                  <a:lnTo>
                    <a:pt x="1672" y="1302"/>
                  </a:lnTo>
                  <a:lnTo>
                    <a:pt x="1672" y="1307"/>
                  </a:lnTo>
                  <a:lnTo>
                    <a:pt x="1674" y="1318"/>
                  </a:lnTo>
                  <a:lnTo>
                    <a:pt x="1675" y="1329"/>
                  </a:lnTo>
                  <a:lnTo>
                    <a:pt x="1674" y="1347"/>
                  </a:lnTo>
                  <a:lnTo>
                    <a:pt x="1671" y="1363"/>
                  </a:lnTo>
                  <a:lnTo>
                    <a:pt x="1670" y="1367"/>
                  </a:lnTo>
                  <a:lnTo>
                    <a:pt x="1669" y="1372"/>
                  </a:lnTo>
                  <a:lnTo>
                    <a:pt x="1664" y="1388"/>
                  </a:lnTo>
                  <a:lnTo>
                    <a:pt x="1657" y="1403"/>
                  </a:lnTo>
                  <a:lnTo>
                    <a:pt x="1657" y="1404"/>
                  </a:lnTo>
                  <a:lnTo>
                    <a:pt x="1644" y="1425"/>
                  </a:lnTo>
                  <a:lnTo>
                    <a:pt x="2429" y="1425"/>
                  </a:lnTo>
                  <a:lnTo>
                    <a:pt x="2431" y="1422"/>
                  </a:lnTo>
                  <a:lnTo>
                    <a:pt x="2434" y="1420"/>
                  </a:lnTo>
                  <a:lnTo>
                    <a:pt x="2438" y="1414"/>
                  </a:lnTo>
                  <a:lnTo>
                    <a:pt x="2443" y="1407"/>
                  </a:lnTo>
                  <a:lnTo>
                    <a:pt x="2448" y="1403"/>
                  </a:lnTo>
                  <a:lnTo>
                    <a:pt x="2451" y="1399"/>
                  </a:lnTo>
                  <a:lnTo>
                    <a:pt x="2461" y="1389"/>
                  </a:lnTo>
                  <a:lnTo>
                    <a:pt x="2473" y="1380"/>
                  </a:lnTo>
                  <a:lnTo>
                    <a:pt x="2473" y="1379"/>
                  </a:lnTo>
                  <a:lnTo>
                    <a:pt x="2473" y="1379"/>
                  </a:lnTo>
                  <a:lnTo>
                    <a:pt x="2495" y="1364"/>
                  </a:lnTo>
                  <a:lnTo>
                    <a:pt x="2504" y="1354"/>
                  </a:lnTo>
                  <a:lnTo>
                    <a:pt x="2511" y="1343"/>
                  </a:lnTo>
                  <a:lnTo>
                    <a:pt x="2513" y="1329"/>
                  </a:lnTo>
                  <a:lnTo>
                    <a:pt x="2511" y="1316"/>
                  </a:lnTo>
                  <a:lnTo>
                    <a:pt x="2504" y="1303"/>
                  </a:lnTo>
                  <a:lnTo>
                    <a:pt x="2495" y="1293"/>
                  </a:lnTo>
                  <a:lnTo>
                    <a:pt x="2473" y="1278"/>
                  </a:lnTo>
                  <a:lnTo>
                    <a:pt x="2453" y="1262"/>
                  </a:lnTo>
                  <a:lnTo>
                    <a:pt x="2449" y="1256"/>
                  </a:lnTo>
                  <a:lnTo>
                    <a:pt x="2444" y="1252"/>
                  </a:lnTo>
                  <a:lnTo>
                    <a:pt x="2438" y="1243"/>
                  </a:lnTo>
                  <a:lnTo>
                    <a:pt x="2432" y="1236"/>
                  </a:lnTo>
                  <a:lnTo>
                    <a:pt x="2427" y="1228"/>
                  </a:lnTo>
                  <a:lnTo>
                    <a:pt x="2426" y="1227"/>
                  </a:lnTo>
                  <a:lnTo>
                    <a:pt x="2426" y="1226"/>
                  </a:lnTo>
                  <a:lnTo>
                    <a:pt x="2413" y="1199"/>
                  </a:lnTo>
                  <a:lnTo>
                    <a:pt x="2406" y="1170"/>
                  </a:lnTo>
                  <a:lnTo>
                    <a:pt x="2404" y="1141"/>
                  </a:lnTo>
                  <a:lnTo>
                    <a:pt x="2407" y="1111"/>
                  </a:lnTo>
                  <a:lnTo>
                    <a:pt x="2417" y="1080"/>
                  </a:lnTo>
                  <a:lnTo>
                    <a:pt x="2418" y="1079"/>
                  </a:lnTo>
                  <a:lnTo>
                    <a:pt x="2418" y="1077"/>
                  </a:lnTo>
                  <a:lnTo>
                    <a:pt x="2429" y="1053"/>
                  </a:lnTo>
                  <a:lnTo>
                    <a:pt x="2434" y="1040"/>
                  </a:lnTo>
                  <a:lnTo>
                    <a:pt x="2432" y="1026"/>
                  </a:lnTo>
                  <a:lnTo>
                    <a:pt x="2428" y="1013"/>
                  </a:lnTo>
                  <a:lnTo>
                    <a:pt x="2418" y="1003"/>
                  </a:lnTo>
                  <a:lnTo>
                    <a:pt x="2407" y="995"/>
                  </a:lnTo>
                  <a:lnTo>
                    <a:pt x="2393" y="992"/>
                  </a:lnTo>
                  <a:lnTo>
                    <a:pt x="2368" y="990"/>
                  </a:lnTo>
                  <a:lnTo>
                    <a:pt x="2339" y="984"/>
                  </a:lnTo>
                  <a:lnTo>
                    <a:pt x="2313" y="975"/>
                  </a:lnTo>
                  <a:lnTo>
                    <a:pt x="2288" y="961"/>
                  </a:lnTo>
                  <a:lnTo>
                    <a:pt x="2267" y="942"/>
                  </a:lnTo>
                  <a:lnTo>
                    <a:pt x="2249" y="922"/>
                  </a:lnTo>
                  <a:lnTo>
                    <a:pt x="2235" y="898"/>
                  </a:lnTo>
                  <a:lnTo>
                    <a:pt x="2225" y="871"/>
                  </a:lnTo>
                  <a:lnTo>
                    <a:pt x="2219" y="843"/>
                  </a:lnTo>
                  <a:lnTo>
                    <a:pt x="2217" y="817"/>
                  </a:lnTo>
                  <a:lnTo>
                    <a:pt x="2214" y="803"/>
                  </a:lnTo>
                  <a:lnTo>
                    <a:pt x="2207" y="792"/>
                  </a:lnTo>
                  <a:lnTo>
                    <a:pt x="2199" y="785"/>
                  </a:lnTo>
                  <a:lnTo>
                    <a:pt x="2189" y="779"/>
                  </a:lnTo>
                  <a:lnTo>
                    <a:pt x="2177" y="777"/>
                  </a:lnTo>
                  <a:lnTo>
                    <a:pt x="2166" y="777"/>
                  </a:lnTo>
                  <a:lnTo>
                    <a:pt x="2155" y="781"/>
                  </a:lnTo>
                  <a:lnTo>
                    <a:pt x="2131" y="792"/>
                  </a:lnTo>
                  <a:lnTo>
                    <a:pt x="2119" y="797"/>
                  </a:lnTo>
                  <a:lnTo>
                    <a:pt x="2106" y="801"/>
                  </a:lnTo>
                  <a:lnTo>
                    <a:pt x="2101" y="802"/>
                  </a:lnTo>
                  <a:lnTo>
                    <a:pt x="2095" y="803"/>
                  </a:lnTo>
                  <a:lnTo>
                    <a:pt x="2088" y="804"/>
                  </a:lnTo>
                  <a:lnTo>
                    <a:pt x="2080" y="805"/>
                  </a:lnTo>
                  <a:lnTo>
                    <a:pt x="2072" y="805"/>
                  </a:lnTo>
                  <a:lnTo>
                    <a:pt x="2065" y="805"/>
                  </a:lnTo>
                  <a:lnTo>
                    <a:pt x="2055" y="805"/>
                  </a:lnTo>
                  <a:lnTo>
                    <a:pt x="2035" y="803"/>
                  </a:lnTo>
                  <a:lnTo>
                    <a:pt x="2032" y="803"/>
                  </a:lnTo>
                  <a:lnTo>
                    <a:pt x="2008" y="797"/>
                  </a:lnTo>
                  <a:lnTo>
                    <a:pt x="1985" y="787"/>
                  </a:lnTo>
                  <a:lnTo>
                    <a:pt x="1964" y="774"/>
                  </a:lnTo>
                  <a:lnTo>
                    <a:pt x="1945" y="758"/>
                  </a:lnTo>
                  <a:lnTo>
                    <a:pt x="1929" y="738"/>
                  </a:lnTo>
                  <a:lnTo>
                    <a:pt x="1914" y="717"/>
                  </a:lnTo>
                  <a:lnTo>
                    <a:pt x="1904" y="707"/>
                  </a:lnTo>
                  <a:lnTo>
                    <a:pt x="1891" y="702"/>
                  </a:lnTo>
                  <a:lnTo>
                    <a:pt x="1878" y="699"/>
                  </a:lnTo>
                  <a:close/>
                  <a:moveTo>
                    <a:pt x="2598" y="618"/>
                  </a:moveTo>
                  <a:lnTo>
                    <a:pt x="2583" y="621"/>
                  </a:lnTo>
                  <a:lnTo>
                    <a:pt x="2568" y="626"/>
                  </a:lnTo>
                  <a:lnTo>
                    <a:pt x="2555" y="636"/>
                  </a:lnTo>
                  <a:lnTo>
                    <a:pt x="2546" y="649"/>
                  </a:lnTo>
                  <a:lnTo>
                    <a:pt x="2539" y="663"/>
                  </a:lnTo>
                  <a:lnTo>
                    <a:pt x="2538" y="678"/>
                  </a:lnTo>
                  <a:lnTo>
                    <a:pt x="2539" y="693"/>
                  </a:lnTo>
                  <a:lnTo>
                    <a:pt x="2546" y="707"/>
                  </a:lnTo>
                  <a:lnTo>
                    <a:pt x="2555" y="720"/>
                  </a:lnTo>
                  <a:lnTo>
                    <a:pt x="2725" y="888"/>
                  </a:lnTo>
                  <a:lnTo>
                    <a:pt x="2737" y="898"/>
                  </a:lnTo>
                  <a:lnTo>
                    <a:pt x="2751" y="903"/>
                  </a:lnTo>
                  <a:lnTo>
                    <a:pt x="2766" y="906"/>
                  </a:lnTo>
                  <a:lnTo>
                    <a:pt x="2782" y="903"/>
                  </a:lnTo>
                  <a:lnTo>
                    <a:pt x="2797" y="898"/>
                  </a:lnTo>
                  <a:lnTo>
                    <a:pt x="2809" y="888"/>
                  </a:lnTo>
                  <a:lnTo>
                    <a:pt x="2819" y="875"/>
                  </a:lnTo>
                  <a:lnTo>
                    <a:pt x="2825" y="861"/>
                  </a:lnTo>
                  <a:lnTo>
                    <a:pt x="2826" y="846"/>
                  </a:lnTo>
                  <a:lnTo>
                    <a:pt x="2825" y="831"/>
                  </a:lnTo>
                  <a:lnTo>
                    <a:pt x="2819" y="817"/>
                  </a:lnTo>
                  <a:lnTo>
                    <a:pt x="2809" y="804"/>
                  </a:lnTo>
                  <a:lnTo>
                    <a:pt x="2640" y="636"/>
                  </a:lnTo>
                  <a:lnTo>
                    <a:pt x="2627" y="626"/>
                  </a:lnTo>
                  <a:lnTo>
                    <a:pt x="2613" y="621"/>
                  </a:lnTo>
                  <a:lnTo>
                    <a:pt x="2598" y="618"/>
                  </a:lnTo>
                  <a:close/>
                  <a:moveTo>
                    <a:pt x="2428" y="618"/>
                  </a:moveTo>
                  <a:lnTo>
                    <a:pt x="2413" y="621"/>
                  </a:lnTo>
                  <a:lnTo>
                    <a:pt x="2399" y="626"/>
                  </a:lnTo>
                  <a:lnTo>
                    <a:pt x="2386" y="636"/>
                  </a:lnTo>
                  <a:lnTo>
                    <a:pt x="2302" y="720"/>
                  </a:lnTo>
                  <a:lnTo>
                    <a:pt x="2315" y="739"/>
                  </a:lnTo>
                  <a:lnTo>
                    <a:pt x="2325" y="760"/>
                  </a:lnTo>
                  <a:lnTo>
                    <a:pt x="2332" y="783"/>
                  </a:lnTo>
                  <a:lnTo>
                    <a:pt x="2337" y="806"/>
                  </a:lnTo>
                  <a:lnTo>
                    <a:pt x="2339" y="832"/>
                  </a:lnTo>
                  <a:lnTo>
                    <a:pt x="2340" y="838"/>
                  </a:lnTo>
                  <a:lnTo>
                    <a:pt x="2341" y="842"/>
                  </a:lnTo>
                  <a:lnTo>
                    <a:pt x="2343" y="847"/>
                  </a:lnTo>
                  <a:lnTo>
                    <a:pt x="2471" y="720"/>
                  </a:lnTo>
                  <a:lnTo>
                    <a:pt x="2480" y="707"/>
                  </a:lnTo>
                  <a:lnTo>
                    <a:pt x="2487" y="693"/>
                  </a:lnTo>
                  <a:lnTo>
                    <a:pt x="2488" y="678"/>
                  </a:lnTo>
                  <a:lnTo>
                    <a:pt x="2487" y="663"/>
                  </a:lnTo>
                  <a:lnTo>
                    <a:pt x="2480" y="649"/>
                  </a:lnTo>
                  <a:lnTo>
                    <a:pt x="2471" y="636"/>
                  </a:lnTo>
                  <a:lnTo>
                    <a:pt x="2458" y="626"/>
                  </a:lnTo>
                  <a:lnTo>
                    <a:pt x="2443" y="621"/>
                  </a:lnTo>
                  <a:lnTo>
                    <a:pt x="2428" y="618"/>
                  </a:lnTo>
                  <a:close/>
                  <a:moveTo>
                    <a:pt x="2766" y="283"/>
                  </a:moveTo>
                  <a:lnTo>
                    <a:pt x="2751" y="285"/>
                  </a:lnTo>
                  <a:lnTo>
                    <a:pt x="2737" y="290"/>
                  </a:lnTo>
                  <a:lnTo>
                    <a:pt x="2725" y="300"/>
                  </a:lnTo>
                  <a:lnTo>
                    <a:pt x="2555" y="468"/>
                  </a:lnTo>
                  <a:lnTo>
                    <a:pt x="2546" y="481"/>
                  </a:lnTo>
                  <a:lnTo>
                    <a:pt x="2539" y="495"/>
                  </a:lnTo>
                  <a:lnTo>
                    <a:pt x="2538" y="511"/>
                  </a:lnTo>
                  <a:lnTo>
                    <a:pt x="2539" y="526"/>
                  </a:lnTo>
                  <a:lnTo>
                    <a:pt x="2546" y="540"/>
                  </a:lnTo>
                  <a:lnTo>
                    <a:pt x="2555" y="552"/>
                  </a:lnTo>
                  <a:lnTo>
                    <a:pt x="2568" y="561"/>
                  </a:lnTo>
                  <a:lnTo>
                    <a:pt x="2583" y="568"/>
                  </a:lnTo>
                  <a:lnTo>
                    <a:pt x="2598" y="570"/>
                  </a:lnTo>
                  <a:lnTo>
                    <a:pt x="2613" y="568"/>
                  </a:lnTo>
                  <a:lnTo>
                    <a:pt x="2627" y="561"/>
                  </a:lnTo>
                  <a:lnTo>
                    <a:pt x="2640" y="552"/>
                  </a:lnTo>
                  <a:lnTo>
                    <a:pt x="2809" y="384"/>
                  </a:lnTo>
                  <a:lnTo>
                    <a:pt x="2819" y="371"/>
                  </a:lnTo>
                  <a:lnTo>
                    <a:pt x="2825" y="357"/>
                  </a:lnTo>
                  <a:lnTo>
                    <a:pt x="2826" y="342"/>
                  </a:lnTo>
                  <a:lnTo>
                    <a:pt x="2825" y="327"/>
                  </a:lnTo>
                  <a:lnTo>
                    <a:pt x="2819" y="313"/>
                  </a:lnTo>
                  <a:lnTo>
                    <a:pt x="2809" y="300"/>
                  </a:lnTo>
                  <a:lnTo>
                    <a:pt x="2796" y="290"/>
                  </a:lnTo>
                  <a:lnTo>
                    <a:pt x="2782" y="285"/>
                  </a:lnTo>
                  <a:lnTo>
                    <a:pt x="2766" y="283"/>
                  </a:lnTo>
                  <a:close/>
                  <a:moveTo>
                    <a:pt x="2260" y="283"/>
                  </a:moveTo>
                  <a:lnTo>
                    <a:pt x="2244" y="285"/>
                  </a:lnTo>
                  <a:lnTo>
                    <a:pt x="2230" y="290"/>
                  </a:lnTo>
                  <a:lnTo>
                    <a:pt x="2217" y="300"/>
                  </a:lnTo>
                  <a:lnTo>
                    <a:pt x="2207" y="313"/>
                  </a:lnTo>
                  <a:lnTo>
                    <a:pt x="2201" y="327"/>
                  </a:lnTo>
                  <a:lnTo>
                    <a:pt x="2200" y="342"/>
                  </a:lnTo>
                  <a:lnTo>
                    <a:pt x="2201" y="357"/>
                  </a:lnTo>
                  <a:lnTo>
                    <a:pt x="2207" y="371"/>
                  </a:lnTo>
                  <a:lnTo>
                    <a:pt x="2217" y="384"/>
                  </a:lnTo>
                  <a:lnTo>
                    <a:pt x="2386" y="552"/>
                  </a:lnTo>
                  <a:lnTo>
                    <a:pt x="2399" y="561"/>
                  </a:lnTo>
                  <a:lnTo>
                    <a:pt x="2413" y="568"/>
                  </a:lnTo>
                  <a:lnTo>
                    <a:pt x="2428" y="570"/>
                  </a:lnTo>
                  <a:lnTo>
                    <a:pt x="2443" y="568"/>
                  </a:lnTo>
                  <a:lnTo>
                    <a:pt x="2458" y="561"/>
                  </a:lnTo>
                  <a:lnTo>
                    <a:pt x="2471" y="552"/>
                  </a:lnTo>
                  <a:lnTo>
                    <a:pt x="2480" y="540"/>
                  </a:lnTo>
                  <a:lnTo>
                    <a:pt x="2487" y="526"/>
                  </a:lnTo>
                  <a:lnTo>
                    <a:pt x="2488" y="511"/>
                  </a:lnTo>
                  <a:lnTo>
                    <a:pt x="2487" y="495"/>
                  </a:lnTo>
                  <a:lnTo>
                    <a:pt x="2480" y="481"/>
                  </a:lnTo>
                  <a:lnTo>
                    <a:pt x="2471" y="468"/>
                  </a:lnTo>
                  <a:lnTo>
                    <a:pt x="2302" y="300"/>
                  </a:lnTo>
                  <a:lnTo>
                    <a:pt x="2289" y="290"/>
                  </a:lnTo>
                  <a:lnTo>
                    <a:pt x="2275" y="285"/>
                  </a:lnTo>
                  <a:lnTo>
                    <a:pt x="2260" y="283"/>
                  </a:lnTo>
                  <a:close/>
                  <a:moveTo>
                    <a:pt x="2513" y="0"/>
                  </a:moveTo>
                  <a:lnTo>
                    <a:pt x="2577" y="4"/>
                  </a:lnTo>
                  <a:lnTo>
                    <a:pt x="2640" y="14"/>
                  </a:lnTo>
                  <a:lnTo>
                    <a:pt x="2700" y="30"/>
                  </a:lnTo>
                  <a:lnTo>
                    <a:pt x="2758" y="53"/>
                  </a:lnTo>
                  <a:lnTo>
                    <a:pt x="2812" y="80"/>
                  </a:lnTo>
                  <a:lnTo>
                    <a:pt x="2863" y="113"/>
                  </a:lnTo>
                  <a:lnTo>
                    <a:pt x="2910" y="151"/>
                  </a:lnTo>
                  <a:lnTo>
                    <a:pt x="2954" y="193"/>
                  </a:lnTo>
                  <a:lnTo>
                    <a:pt x="2993" y="240"/>
                  </a:lnTo>
                  <a:lnTo>
                    <a:pt x="3026" y="289"/>
                  </a:lnTo>
                  <a:lnTo>
                    <a:pt x="3055" y="343"/>
                  </a:lnTo>
                  <a:lnTo>
                    <a:pt x="3078" y="401"/>
                  </a:lnTo>
                  <a:lnTo>
                    <a:pt x="3095" y="460"/>
                  </a:lnTo>
                  <a:lnTo>
                    <a:pt x="3106" y="521"/>
                  </a:lnTo>
                  <a:lnTo>
                    <a:pt x="3111" y="585"/>
                  </a:lnTo>
                  <a:lnTo>
                    <a:pt x="3164" y="611"/>
                  </a:lnTo>
                  <a:lnTo>
                    <a:pt x="3213" y="641"/>
                  </a:lnTo>
                  <a:lnTo>
                    <a:pt x="3258" y="676"/>
                  </a:lnTo>
                  <a:lnTo>
                    <a:pt x="3301" y="715"/>
                  </a:lnTo>
                  <a:lnTo>
                    <a:pt x="3339" y="757"/>
                  </a:lnTo>
                  <a:lnTo>
                    <a:pt x="3371" y="803"/>
                  </a:lnTo>
                  <a:lnTo>
                    <a:pt x="3401" y="852"/>
                  </a:lnTo>
                  <a:lnTo>
                    <a:pt x="3426" y="903"/>
                  </a:lnTo>
                  <a:lnTo>
                    <a:pt x="3444" y="956"/>
                  </a:lnTo>
                  <a:lnTo>
                    <a:pt x="3458" y="1012"/>
                  </a:lnTo>
                  <a:lnTo>
                    <a:pt x="3467" y="1070"/>
                  </a:lnTo>
                  <a:lnTo>
                    <a:pt x="3470" y="1128"/>
                  </a:lnTo>
                  <a:lnTo>
                    <a:pt x="3468" y="1181"/>
                  </a:lnTo>
                  <a:lnTo>
                    <a:pt x="3461" y="1231"/>
                  </a:lnTo>
                  <a:lnTo>
                    <a:pt x="3450" y="1282"/>
                  </a:lnTo>
                  <a:lnTo>
                    <a:pt x="3433" y="1332"/>
                  </a:lnTo>
                  <a:lnTo>
                    <a:pt x="3414" y="1379"/>
                  </a:lnTo>
                  <a:lnTo>
                    <a:pt x="3389" y="1425"/>
                  </a:lnTo>
                  <a:lnTo>
                    <a:pt x="3401" y="1425"/>
                  </a:lnTo>
                  <a:lnTo>
                    <a:pt x="3424" y="1427"/>
                  </a:lnTo>
                  <a:lnTo>
                    <a:pt x="3446" y="1432"/>
                  </a:lnTo>
                  <a:lnTo>
                    <a:pt x="3467" y="1442"/>
                  </a:lnTo>
                  <a:lnTo>
                    <a:pt x="3487" y="1454"/>
                  </a:lnTo>
                  <a:lnTo>
                    <a:pt x="3504" y="1470"/>
                  </a:lnTo>
                  <a:lnTo>
                    <a:pt x="3521" y="1493"/>
                  </a:lnTo>
                  <a:lnTo>
                    <a:pt x="3535" y="1519"/>
                  </a:lnTo>
                  <a:lnTo>
                    <a:pt x="3541" y="1548"/>
                  </a:lnTo>
                  <a:lnTo>
                    <a:pt x="3542" y="1576"/>
                  </a:lnTo>
                  <a:lnTo>
                    <a:pt x="3535" y="1652"/>
                  </a:lnTo>
                  <a:lnTo>
                    <a:pt x="3523" y="1725"/>
                  </a:lnTo>
                  <a:lnTo>
                    <a:pt x="3507" y="1794"/>
                  </a:lnTo>
                  <a:lnTo>
                    <a:pt x="3487" y="1858"/>
                  </a:lnTo>
                  <a:lnTo>
                    <a:pt x="3463" y="1921"/>
                  </a:lnTo>
                  <a:lnTo>
                    <a:pt x="3434" y="1980"/>
                  </a:lnTo>
                  <a:lnTo>
                    <a:pt x="3402" y="2037"/>
                  </a:lnTo>
                  <a:lnTo>
                    <a:pt x="3366" y="2090"/>
                  </a:lnTo>
                  <a:lnTo>
                    <a:pt x="3327" y="2141"/>
                  </a:lnTo>
                  <a:lnTo>
                    <a:pt x="3284" y="2190"/>
                  </a:lnTo>
                  <a:lnTo>
                    <a:pt x="3238" y="2236"/>
                  </a:lnTo>
                  <a:lnTo>
                    <a:pt x="3187" y="2281"/>
                  </a:lnTo>
                  <a:lnTo>
                    <a:pt x="3135" y="2324"/>
                  </a:lnTo>
                  <a:lnTo>
                    <a:pt x="3079" y="2366"/>
                  </a:lnTo>
                  <a:lnTo>
                    <a:pt x="3020" y="2405"/>
                  </a:lnTo>
                  <a:lnTo>
                    <a:pt x="2959" y="2443"/>
                  </a:lnTo>
                  <a:lnTo>
                    <a:pt x="2894" y="2481"/>
                  </a:lnTo>
                  <a:lnTo>
                    <a:pt x="2827" y="2517"/>
                  </a:lnTo>
                  <a:lnTo>
                    <a:pt x="2758" y="2552"/>
                  </a:lnTo>
                  <a:lnTo>
                    <a:pt x="2685" y="2588"/>
                  </a:lnTo>
                  <a:lnTo>
                    <a:pt x="2653" y="2605"/>
                  </a:lnTo>
                  <a:lnTo>
                    <a:pt x="2625" y="2627"/>
                  </a:lnTo>
                  <a:lnTo>
                    <a:pt x="2599" y="2652"/>
                  </a:lnTo>
                  <a:lnTo>
                    <a:pt x="2576" y="2679"/>
                  </a:lnTo>
                  <a:lnTo>
                    <a:pt x="2558" y="2709"/>
                  </a:lnTo>
                  <a:lnTo>
                    <a:pt x="2548" y="2736"/>
                  </a:lnTo>
                  <a:lnTo>
                    <a:pt x="2541" y="2764"/>
                  </a:lnTo>
                  <a:lnTo>
                    <a:pt x="2541" y="2794"/>
                  </a:lnTo>
                  <a:lnTo>
                    <a:pt x="2546" y="2823"/>
                  </a:lnTo>
                  <a:lnTo>
                    <a:pt x="2555" y="2853"/>
                  </a:lnTo>
                  <a:lnTo>
                    <a:pt x="2570" y="2881"/>
                  </a:lnTo>
                  <a:lnTo>
                    <a:pt x="2582" y="2908"/>
                  </a:lnTo>
                  <a:lnTo>
                    <a:pt x="2588" y="2935"/>
                  </a:lnTo>
                  <a:lnTo>
                    <a:pt x="2589" y="2964"/>
                  </a:lnTo>
                  <a:lnTo>
                    <a:pt x="2584" y="2992"/>
                  </a:lnTo>
                  <a:lnTo>
                    <a:pt x="2572" y="3019"/>
                  </a:lnTo>
                  <a:lnTo>
                    <a:pt x="2558" y="3038"/>
                  </a:lnTo>
                  <a:lnTo>
                    <a:pt x="2541" y="3055"/>
                  </a:lnTo>
                  <a:lnTo>
                    <a:pt x="2522" y="3069"/>
                  </a:lnTo>
                  <a:lnTo>
                    <a:pt x="2501" y="3079"/>
                  </a:lnTo>
                  <a:lnTo>
                    <a:pt x="2477" y="3085"/>
                  </a:lnTo>
                  <a:lnTo>
                    <a:pt x="2453" y="3088"/>
                  </a:lnTo>
                  <a:lnTo>
                    <a:pt x="1090" y="3088"/>
                  </a:lnTo>
                  <a:lnTo>
                    <a:pt x="1065" y="3085"/>
                  </a:lnTo>
                  <a:lnTo>
                    <a:pt x="1042" y="3079"/>
                  </a:lnTo>
                  <a:lnTo>
                    <a:pt x="1020" y="3069"/>
                  </a:lnTo>
                  <a:lnTo>
                    <a:pt x="1002" y="3055"/>
                  </a:lnTo>
                  <a:lnTo>
                    <a:pt x="985" y="3038"/>
                  </a:lnTo>
                  <a:lnTo>
                    <a:pt x="971" y="3019"/>
                  </a:lnTo>
                  <a:lnTo>
                    <a:pt x="960" y="2992"/>
                  </a:lnTo>
                  <a:lnTo>
                    <a:pt x="954" y="2965"/>
                  </a:lnTo>
                  <a:lnTo>
                    <a:pt x="954" y="2937"/>
                  </a:lnTo>
                  <a:lnTo>
                    <a:pt x="961" y="2908"/>
                  </a:lnTo>
                  <a:lnTo>
                    <a:pt x="974" y="2883"/>
                  </a:lnTo>
                  <a:lnTo>
                    <a:pt x="988" y="2853"/>
                  </a:lnTo>
                  <a:lnTo>
                    <a:pt x="998" y="2824"/>
                  </a:lnTo>
                  <a:lnTo>
                    <a:pt x="1002" y="2794"/>
                  </a:lnTo>
                  <a:lnTo>
                    <a:pt x="1001" y="2764"/>
                  </a:lnTo>
                  <a:lnTo>
                    <a:pt x="995" y="2736"/>
                  </a:lnTo>
                  <a:lnTo>
                    <a:pt x="985" y="2709"/>
                  </a:lnTo>
                  <a:lnTo>
                    <a:pt x="966" y="2679"/>
                  </a:lnTo>
                  <a:lnTo>
                    <a:pt x="944" y="2652"/>
                  </a:lnTo>
                  <a:lnTo>
                    <a:pt x="918" y="2627"/>
                  </a:lnTo>
                  <a:lnTo>
                    <a:pt x="889" y="2605"/>
                  </a:lnTo>
                  <a:lnTo>
                    <a:pt x="857" y="2588"/>
                  </a:lnTo>
                  <a:lnTo>
                    <a:pt x="785" y="2552"/>
                  </a:lnTo>
                  <a:lnTo>
                    <a:pt x="716" y="2517"/>
                  </a:lnTo>
                  <a:lnTo>
                    <a:pt x="648" y="2481"/>
                  </a:lnTo>
                  <a:lnTo>
                    <a:pt x="584" y="2443"/>
                  </a:lnTo>
                  <a:lnTo>
                    <a:pt x="522" y="2405"/>
                  </a:lnTo>
                  <a:lnTo>
                    <a:pt x="463" y="2366"/>
                  </a:lnTo>
                  <a:lnTo>
                    <a:pt x="408" y="2324"/>
                  </a:lnTo>
                  <a:lnTo>
                    <a:pt x="355" y="2281"/>
                  </a:lnTo>
                  <a:lnTo>
                    <a:pt x="306" y="2236"/>
                  </a:lnTo>
                  <a:lnTo>
                    <a:pt x="259" y="2190"/>
                  </a:lnTo>
                  <a:lnTo>
                    <a:pt x="216" y="2141"/>
                  </a:lnTo>
                  <a:lnTo>
                    <a:pt x="176" y="2089"/>
                  </a:lnTo>
                  <a:lnTo>
                    <a:pt x="140" y="2037"/>
                  </a:lnTo>
                  <a:lnTo>
                    <a:pt x="109" y="1979"/>
                  </a:lnTo>
                  <a:lnTo>
                    <a:pt x="81" y="1921"/>
                  </a:lnTo>
                  <a:lnTo>
                    <a:pt x="57" y="1858"/>
                  </a:lnTo>
                  <a:lnTo>
                    <a:pt x="36" y="1793"/>
                  </a:lnTo>
                  <a:lnTo>
                    <a:pt x="20" y="1725"/>
                  </a:lnTo>
                  <a:lnTo>
                    <a:pt x="8" y="1652"/>
                  </a:lnTo>
                  <a:lnTo>
                    <a:pt x="0" y="1576"/>
                  </a:lnTo>
                  <a:lnTo>
                    <a:pt x="1" y="1548"/>
                  </a:lnTo>
                  <a:lnTo>
                    <a:pt x="9" y="1519"/>
                  </a:lnTo>
                  <a:lnTo>
                    <a:pt x="21" y="1493"/>
                  </a:lnTo>
                  <a:lnTo>
                    <a:pt x="38" y="1470"/>
                  </a:lnTo>
                  <a:lnTo>
                    <a:pt x="61" y="1451"/>
                  </a:lnTo>
                  <a:lnTo>
                    <a:pt x="86" y="1437"/>
                  </a:lnTo>
                  <a:lnTo>
                    <a:pt x="113" y="1428"/>
                  </a:lnTo>
                  <a:lnTo>
                    <a:pt x="141" y="1425"/>
                  </a:lnTo>
                  <a:lnTo>
                    <a:pt x="198" y="1425"/>
                  </a:lnTo>
                  <a:lnTo>
                    <a:pt x="184" y="1403"/>
                  </a:lnTo>
                  <a:lnTo>
                    <a:pt x="174" y="1379"/>
                  </a:lnTo>
                  <a:lnTo>
                    <a:pt x="168" y="1354"/>
                  </a:lnTo>
                  <a:lnTo>
                    <a:pt x="165" y="1329"/>
                  </a:lnTo>
                  <a:lnTo>
                    <a:pt x="168" y="1303"/>
                  </a:lnTo>
                  <a:lnTo>
                    <a:pt x="173" y="1278"/>
                  </a:lnTo>
                  <a:lnTo>
                    <a:pt x="184" y="1254"/>
                  </a:lnTo>
                  <a:lnTo>
                    <a:pt x="197" y="1233"/>
                  </a:lnTo>
                  <a:lnTo>
                    <a:pt x="214" y="1213"/>
                  </a:lnTo>
                  <a:lnTo>
                    <a:pt x="235" y="1196"/>
                  </a:lnTo>
                  <a:lnTo>
                    <a:pt x="256" y="1181"/>
                  </a:lnTo>
                  <a:lnTo>
                    <a:pt x="267" y="1170"/>
                  </a:lnTo>
                  <a:lnTo>
                    <a:pt x="273" y="1157"/>
                  </a:lnTo>
                  <a:lnTo>
                    <a:pt x="274" y="1142"/>
                  </a:lnTo>
                  <a:lnTo>
                    <a:pt x="271" y="1127"/>
                  </a:lnTo>
                  <a:lnTo>
                    <a:pt x="260" y="1104"/>
                  </a:lnTo>
                  <a:lnTo>
                    <a:pt x="249" y="1074"/>
                  </a:lnTo>
                  <a:lnTo>
                    <a:pt x="245" y="1044"/>
                  </a:lnTo>
                  <a:lnTo>
                    <a:pt x="246" y="1013"/>
                  </a:lnTo>
                  <a:lnTo>
                    <a:pt x="253" y="983"/>
                  </a:lnTo>
                  <a:lnTo>
                    <a:pt x="267" y="954"/>
                  </a:lnTo>
                  <a:lnTo>
                    <a:pt x="282" y="933"/>
                  </a:lnTo>
                  <a:lnTo>
                    <a:pt x="299" y="914"/>
                  </a:lnTo>
                  <a:lnTo>
                    <a:pt x="320" y="899"/>
                  </a:lnTo>
                  <a:lnTo>
                    <a:pt x="343" y="886"/>
                  </a:lnTo>
                  <a:lnTo>
                    <a:pt x="368" y="879"/>
                  </a:lnTo>
                  <a:lnTo>
                    <a:pt x="394" y="874"/>
                  </a:lnTo>
                  <a:lnTo>
                    <a:pt x="419" y="871"/>
                  </a:lnTo>
                  <a:lnTo>
                    <a:pt x="434" y="868"/>
                  </a:lnTo>
                  <a:lnTo>
                    <a:pt x="446" y="859"/>
                  </a:lnTo>
                  <a:lnTo>
                    <a:pt x="455" y="846"/>
                  </a:lnTo>
                  <a:lnTo>
                    <a:pt x="459" y="832"/>
                  </a:lnTo>
                  <a:lnTo>
                    <a:pt x="461" y="806"/>
                  </a:lnTo>
                  <a:lnTo>
                    <a:pt x="468" y="776"/>
                  </a:lnTo>
                  <a:lnTo>
                    <a:pt x="479" y="748"/>
                  </a:lnTo>
                  <a:lnTo>
                    <a:pt x="494" y="722"/>
                  </a:lnTo>
                  <a:lnTo>
                    <a:pt x="513" y="701"/>
                  </a:lnTo>
                  <a:lnTo>
                    <a:pt x="537" y="683"/>
                  </a:lnTo>
                  <a:lnTo>
                    <a:pt x="565" y="669"/>
                  </a:lnTo>
                  <a:lnTo>
                    <a:pt x="594" y="662"/>
                  </a:lnTo>
                  <a:lnTo>
                    <a:pt x="624" y="658"/>
                  </a:lnTo>
                  <a:lnTo>
                    <a:pt x="648" y="661"/>
                  </a:lnTo>
                  <a:lnTo>
                    <a:pt x="671" y="665"/>
                  </a:lnTo>
                  <a:lnTo>
                    <a:pt x="694" y="674"/>
                  </a:lnTo>
                  <a:lnTo>
                    <a:pt x="717" y="684"/>
                  </a:lnTo>
                  <a:lnTo>
                    <a:pt x="726" y="686"/>
                  </a:lnTo>
                  <a:lnTo>
                    <a:pt x="734" y="688"/>
                  </a:lnTo>
                  <a:lnTo>
                    <a:pt x="746" y="661"/>
                  </a:lnTo>
                  <a:lnTo>
                    <a:pt x="762" y="636"/>
                  </a:lnTo>
                  <a:lnTo>
                    <a:pt x="1106" y="150"/>
                  </a:lnTo>
                  <a:lnTo>
                    <a:pt x="1127" y="125"/>
                  </a:lnTo>
                  <a:lnTo>
                    <a:pt x="1151" y="103"/>
                  </a:lnTo>
                  <a:lnTo>
                    <a:pt x="1177" y="84"/>
                  </a:lnTo>
                  <a:lnTo>
                    <a:pt x="1206" y="69"/>
                  </a:lnTo>
                  <a:lnTo>
                    <a:pt x="1237" y="58"/>
                  </a:lnTo>
                  <a:lnTo>
                    <a:pt x="1270" y="52"/>
                  </a:lnTo>
                  <a:lnTo>
                    <a:pt x="1302" y="50"/>
                  </a:lnTo>
                  <a:lnTo>
                    <a:pt x="1339" y="53"/>
                  </a:lnTo>
                  <a:lnTo>
                    <a:pt x="1374" y="61"/>
                  </a:lnTo>
                  <a:lnTo>
                    <a:pt x="1408" y="75"/>
                  </a:lnTo>
                  <a:lnTo>
                    <a:pt x="1439" y="93"/>
                  </a:lnTo>
                  <a:lnTo>
                    <a:pt x="1468" y="116"/>
                  </a:lnTo>
                  <a:lnTo>
                    <a:pt x="1490" y="140"/>
                  </a:lnTo>
                  <a:lnTo>
                    <a:pt x="1509" y="168"/>
                  </a:lnTo>
                  <a:lnTo>
                    <a:pt x="1524" y="199"/>
                  </a:lnTo>
                  <a:lnTo>
                    <a:pt x="1534" y="230"/>
                  </a:lnTo>
                  <a:lnTo>
                    <a:pt x="1539" y="263"/>
                  </a:lnTo>
                  <a:lnTo>
                    <a:pt x="1540" y="296"/>
                  </a:lnTo>
                  <a:lnTo>
                    <a:pt x="1537" y="329"/>
                  </a:lnTo>
                  <a:lnTo>
                    <a:pt x="1528" y="362"/>
                  </a:lnTo>
                  <a:lnTo>
                    <a:pt x="1515" y="394"/>
                  </a:lnTo>
                  <a:lnTo>
                    <a:pt x="1497" y="424"/>
                  </a:lnTo>
                  <a:lnTo>
                    <a:pt x="1310" y="689"/>
                  </a:lnTo>
                  <a:lnTo>
                    <a:pt x="1332" y="706"/>
                  </a:lnTo>
                  <a:lnTo>
                    <a:pt x="1349" y="727"/>
                  </a:lnTo>
                  <a:lnTo>
                    <a:pt x="1364" y="751"/>
                  </a:lnTo>
                  <a:lnTo>
                    <a:pt x="1374" y="777"/>
                  </a:lnTo>
                  <a:lnTo>
                    <a:pt x="1379" y="806"/>
                  </a:lnTo>
                  <a:lnTo>
                    <a:pt x="1382" y="832"/>
                  </a:lnTo>
                  <a:lnTo>
                    <a:pt x="1386" y="846"/>
                  </a:lnTo>
                  <a:lnTo>
                    <a:pt x="1395" y="859"/>
                  </a:lnTo>
                  <a:lnTo>
                    <a:pt x="1407" y="868"/>
                  </a:lnTo>
                  <a:lnTo>
                    <a:pt x="1411" y="854"/>
                  </a:lnTo>
                  <a:lnTo>
                    <a:pt x="1415" y="842"/>
                  </a:lnTo>
                  <a:lnTo>
                    <a:pt x="1416" y="832"/>
                  </a:lnTo>
                  <a:lnTo>
                    <a:pt x="1419" y="806"/>
                  </a:lnTo>
                  <a:lnTo>
                    <a:pt x="1425" y="776"/>
                  </a:lnTo>
                  <a:lnTo>
                    <a:pt x="1436" y="748"/>
                  </a:lnTo>
                  <a:lnTo>
                    <a:pt x="1451" y="722"/>
                  </a:lnTo>
                  <a:lnTo>
                    <a:pt x="1472" y="701"/>
                  </a:lnTo>
                  <a:lnTo>
                    <a:pt x="1495" y="683"/>
                  </a:lnTo>
                  <a:lnTo>
                    <a:pt x="1522" y="669"/>
                  </a:lnTo>
                  <a:lnTo>
                    <a:pt x="1551" y="662"/>
                  </a:lnTo>
                  <a:lnTo>
                    <a:pt x="1582" y="658"/>
                  </a:lnTo>
                  <a:lnTo>
                    <a:pt x="1606" y="661"/>
                  </a:lnTo>
                  <a:lnTo>
                    <a:pt x="1629" y="665"/>
                  </a:lnTo>
                  <a:lnTo>
                    <a:pt x="1651" y="674"/>
                  </a:lnTo>
                  <a:lnTo>
                    <a:pt x="1674" y="684"/>
                  </a:lnTo>
                  <a:lnTo>
                    <a:pt x="1689" y="688"/>
                  </a:lnTo>
                  <a:lnTo>
                    <a:pt x="1705" y="686"/>
                  </a:lnTo>
                  <a:lnTo>
                    <a:pt x="1718" y="680"/>
                  </a:lnTo>
                  <a:lnTo>
                    <a:pt x="1729" y="669"/>
                  </a:lnTo>
                  <a:lnTo>
                    <a:pt x="1744" y="649"/>
                  </a:lnTo>
                  <a:lnTo>
                    <a:pt x="1760" y="628"/>
                  </a:lnTo>
                  <a:lnTo>
                    <a:pt x="1780" y="612"/>
                  </a:lnTo>
                  <a:lnTo>
                    <a:pt x="1803" y="598"/>
                  </a:lnTo>
                  <a:lnTo>
                    <a:pt x="1827" y="588"/>
                  </a:lnTo>
                  <a:lnTo>
                    <a:pt x="1852" y="582"/>
                  </a:lnTo>
                  <a:lnTo>
                    <a:pt x="1878" y="580"/>
                  </a:lnTo>
                  <a:lnTo>
                    <a:pt x="1896" y="581"/>
                  </a:lnTo>
                  <a:lnTo>
                    <a:pt x="1915" y="585"/>
                  </a:lnTo>
                  <a:lnTo>
                    <a:pt x="1919" y="520"/>
                  </a:lnTo>
                  <a:lnTo>
                    <a:pt x="1931" y="459"/>
                  </a:lnTo>
                  <a:lnTo>
                    <a:pt x="1948" y="399"/>
                  </a:lnTo>
                  <a:lnTo>
                    <a:pt x="1971" y="343"/>
                  </a:lnTo>
                  <a:lnTo>
                    <a:pt x="2000" y="289"/>
                  </a:lnTo>
                  <a:lnTo>
                    <a:pt x="2033" y="240"/>
                  </a:lnTo>
                  <a:lnTo>
                    <a:pt x="2072" y="193"/>
                  </a:lnTo>
                  <a:lnTo>
                    <a:pt x="2116" y="151"/>
                  </a:lnTo>
                  <a:lnTo>
                    <a:pt x="2163" y="113"/>
                  </a:lnTo>
                  <a:lnTo>
                    <a:pt x="2214" y="80"/>
                  </a:lnTo>
                  <a:lnTo>
                    <a:pt x="2268" y="52"/>
                  </a:lnTo>
                  <a:lnTo>
                    <a:pt x="2326" y="30"/>
                  </a:lnTo>
                  <a:lnTo>
                    <a:pt x="2386" y="14"/>
                  </a:lnTo>
                  <a:lnTo>
                    <a:pt x="2449" y="4"/>
                  </a:lnTo>
                  <a:lnTo>
                    <a:pt x="25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5" name="Group 876"/>
          <p:cNvGrpSpPr/>
          <p:nvPr/>
        </p:nvGrpSpPr>
        <p:grpSpPr>
          <a:xfrm>
            <a:off x="10308686" y="2858181"/>
            <a:ext cx="496888" cy="546100"/>
            <a:chOff x="7272338" y="4237038"/>
            <a:chExt cx="496888" cy="546100"/>
          </a:xfrm>
          <a:solidFill>
            <a:srgbClr val="000000"/>
          </a:solidFill>
        </p:grpSpPr>
        <p:sp>
          <p:nvSpPr>
            <p:cNvPr id="646" name="Freeform 253"/>
            <p:cNvSpPr>
              <a:spLocks/>
            </p:cNvSpPr>
            <p:nvPr/>
          </p:nvSpPr>
          <p:spPr bwMode="auto">
            <a:xfrm>
              <a:off x="7272338" y="4237038"/>
              <a:ext cx="198438" cy="528638"/>
            </a:xfrm>
            <a:custGeom>
              <a:avLst/>
              <a:gdLst>
                <a:gd name="T0" fmla="*/ 1021 w 1249"/>
                <a:gd name="T1" fmla="*/ 16 h 3324"/>
                <a:gd name="T2" fmla="*/ 1145 w 1249"/>
                <a:gd name="T3" fmla="*/ 88 h 3324"/>
                <a:gd name="T4" fmla="*/ 1249 w 1249"/>
                <a:gd name="T5" fmla="*/ 211 h 3324"/>
                <a:gd name="T6" fmla="*/ 1109 w 1249"/>
                <a:gd name="T7" fmla="*/ 304 h 3324"/>
                <a:gd name="T8" fmla="*/ 1002 w 1249"/>
                <a:gd name="T9" fmla="*/ 434 h 3324"/>
                <a:gd name="T10" fmla="*/ 942 w 1249"/>
                <a:gd name="T11" fmla="*/ 592 h 3324"/>
                <a:gd name="T12" fmla="*/ 829 w 1249"/>
                <a:gd name="T13" fmla="*/ 696 h 3324"/>
                <a:gd name="T14" fmla="*/ 699 w 1249"/>
                <a:gd name="T15" fmla="*/ 802 h 3324"/>
                <a:gd name="T16" fmla="*/ 603 w 1249"/>
                <a:gd name="T17" fmla="*/ 938 h 3324"/>
                <a:gd name="T18" fmla="*/ 548 w 1249"/>
                <a:gd name="T19" fmla="*/ 1099 h 3324"/>
                <a:gd name="T20" fmla="*/ 539 w 1249"/>
                <a:gd name="T21" fmla="*/ 1275 h 3324"/>
                <a:gd name="T22" fmla="*/ 538 w 1249"/>
                <a:gd name="T23" fmla="*/ 1434 h 3324"/>
                <a:gd name="T24" fmla="*/ 489 w 1249"/>
                <a:gd name="T25" fmla="*/ 1569 h 3324"/>
                <a:gd name="T26" fmla="*/ 483 w 1249"/>
                <a:gd name="T27" fmla="*/ 1719 h 3324"/>
                <a:gd name="T28" fmla="*/ 524 w 1249"/>
                <a:gd name="T29" fmla="*/ 1868 h 3324"/>
                <a:gd name="T30" fmla="*/ 608 w 1249"/>
                <a:gd name="T31" fmla="*/ 1996 h 3324"/>
                <a:gd name="T32" fmla="*/ 690 w 1249"/>
                <a:gd name="T33" fmla="*/ 2159 h 3324"/>
                <a:gd name="T34" fmla="*/ 727 w 1249"/>
                <a:gd name="T35" fmla="*/ 2420 h 3324"/>
                <a:gd name="T36" fmla="*/ 801 w 1249"/>
                <a:gd name="T37" fmla="*/ 2657 h 3324"/>
                <a:gd name="T38" fmla="*/ 912 w 1249"/>
                <a:gd name="T39" fmla="*/ 2881 h 3324"/>
                <a:gd name="T40" fmla="*/ 1055 w 1249"/>
                <a:gd name="T41" fmla="*/ 3100 h 3324"/>
                <a:gd name="T42" fmla="*/ 1233 w 1249"/>
                <a:gd name="T43" fmla="*/ 3324 h 3324"/>
                <a:gd name="T44" fmla="*/ 1031 w 1249"/>
                <a:gd name="T45" fmla="*/ 3213 h 3324"/>
                <a:gd name="T46" fmla="*/ 856 w 1249"/>
                <a:gd name="T47" fmla="*/ 3082 h 3324"/>
                <a:gd name="T48" fmla="*/ 705 w 1249"/>
                <a:gd name="T49" fmla="*/ 2916 h 3324"/>
                <a:gd name="T50" fmla="*/ 572 w 1249"/>
                <a:gd name="T51" fmla="*/ 2706 h 3324"/>
                <a:gd name="T52" fmla="*/ 437 w 1249"/>
                <a:gd name="T53" fmla="*/ 2666 h 3324"/>
                <a:gd name="T54" fmla="*/ 323 w 1249"/>
                <a:gd name="T55" fmla="*/ 2582 h 3324"/>
                <a:gd name="T56" fmla="*/ 244 w 1249"/>
                <a:gd name="T57" fmla="*/ 2465 h 3324"/>
                <a:gd name="T58" fmla="*/ 214 w 1249"/>
                <a:gd name="T59" fmla="*/ 2340 h 3324"/>
                <a:gd name="T60" fmla="*/ 181 w 1249"/>
                <a:gd name="T61" fmla="*/ 2219 h 3324"/>
                <a:gd name="T62" fmla="*/ 79 w 1249"/>
                <a:gd name="T63" fmla="*/ 2085 h 3324"/>
                <a:gd name="T64" fmla="*/ 14 w 1249"/>
                <a:gd name="T65" fmla="*/ 1921 h 3324"/>
                <a:gd name="T66" fmla="*/ 2 w 1249"/>
                <a:gd name="T67" fmla="*/ 1756 h 3324"/>
                <a:gd name="T68" fmla="*/ 40 w 1249"/>
                <a:gd name="T69" fmla="*/ 1611 h 3324"/>
                <a:gd name="T70" fmla="*/ 113 w 1249"/>
                <a:gd name="T71" fmla="*/ 1505 h 3324"/>
                <a:gd name="T72" fmla="*/ 150 w 1249"/>
                <a:gd name="T73" fmla="*/ 1401 h 3324"/>
                <a:gd name="T74" fmla="*/ 94 w 1249"/>
                <a:gd name="T75" fmla="*/ 1243 h 3324"/>
                <a:gd name="T76" fmla="*/ 79 w 1249"/>
                <a:gd name="T77" fmla="*/ 1086 h 3324"/>
                <a:gd name="T78" fmla="*/ 106 w 1249"/>
                <a:gd name="T79" fmla="*/ 938 h 3324"/>
                <a:gd name="T80" fmla="*/ 163 w 1249"/>
                <a:gd name="T81" fmla="*/ 826 h 3324"/>
                <a:gd name="T82" fmla="*/ 249 w 1249"/>
                <a:gd name="T83" fmla="*/ 742 h 3324"/>
                <a:gd name="T84" fmla="*/ 215 w 1249"/>
                <a:gd name="T85" fmla="*/ 583 h 3324"/>
                <a:gd name="T86" fmla="*/ 223 w 1249"/>
                <a:gd name="T87" fmla="*/ 430 h 3324"/>
                <a:gd name="T88" fmla="*/ 272 w 1249"/>
                <a:gd name="T89" fmla="*/ 296 h 3324"/>
                <a:gd name="T90" fmla="*/ 358 w 1249"/>
                <a:gd name="T91" fmla="*/ 200 h 3324"/>
                <a:gd name="T92" fmla="*/ 471 w 1249"/>
                <a:gd name="T93" fmla="*/ 150 h 3324"/>
                <a:gd name="T94" fmla="*/ 592 w 1249"/>
                <a:gd name="T95" fmla="*/ 151 h 3324"/>
                <a:gd name="T96" fmla="*/ 695 w 1249"/>
                <a:gd name="T97" fmla="*/ 139 h 3324"/>
                <a:gd name="T98" fmla="*/ 781 w 1249"/>
                <a:gd name="T99" fmla="*/ 49 h 3324"/>
                <a:gd name="T100" fmla="*/ 890 w 1249"/>
                <a:gd name="T101" fmla="*/ 3 h 3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9" h="3324">
                  <a:moveTo>
                    <a:pt x="934" y="0"/>
                  </a:moveTo>
                  <a:lnTo>
                    <a:pt x="978" y="4"/>
                  </a:lnTo>
                  <a:lnTo>
                    <a:pt x="1021" y="16"/>
                  </a:lnTo>
                  <a:lnTo>
                    <a:pt x="1064" y="34"/>
                  </a:lnTo>
                  <a:lnTo>
                    <a:pt x="1105" y="59"/>
                  </a:lnTo>
                  <a:lnTo>
                    <a:pt x="1145" y="88"/>
                  </a:lnTo>
                  <a:lnTo>
                    <a:pt x="1182" y="124"/>
                  </a:lnTo>
                  <a:lnTo>
                    <a:pt x="1218" y="165"/>
                  </a:lnTo>
                  <a:lnTo>
                    <a:pt x="1249" y="211"/>
                  </a:lnTo>
                  <a:lnTo>
                    <a:pt x="1198" y="238"/>
                  </a:lnTo>
                  <a:lnTo>
                    <a:pt x="1152" y="269"/>
                  </a:lnTo>
                  <a:lnTo>
                    <a:pt x="1109" y="304"/>
                  </a:lnTo>
                  <a:lnTo>
                    <a:pt x="1068" y="344"/>
                  </a:lnTo>
                  <a:lnTo>
                    <a:pt x="1034" y="387"/>
                  </a:lnTo>
                  <a:lnTo>
                    <a:pt x="1002" y="434"/>
                  </a:lnTo>
                  <a:lnTo>
                    <a:pt x="978" y="484"/>
                  </a:lnTo>
                  <a:lnTo>
                    <a:pt x="957" y="536"/>
                  </a:lnTo>
                  <a:lnTo>
                    <a:pt x="942" y="592"/>
                  </a:lnTo>
                  <a:lnTo>
                    <a:pt x="932" y="648"/>
                  </a:lnTo>
                  <a:lnTo>
                    <a:pt x="880" y="670"/>
                  </a:lnTo>
                  <a:lnTo>
                    <a:pt x="829" y="696"/>
                  </a:lnTo>
                  <a:lnTo>
                    <a:pt x="783" y="728"/>
                  </a:lnTo>
                  <a:lnTo>
                    <a:pt x="739" y="762"/>
                  </a:lnTo>
                  <a:lnTo>
                    <a:pt x="699" y="802"/>
                  </a:lnTo>
                  <a:lnTo>
                    <a:pt x="663" y="844"/>
                  </a:lnTo>
                  <a:lnTo>
                    <a:pt x="631" y="890"/>
                  </a:lnTo>
                  <a:lnTo>
                    <a:pt x="603" y="938"/>
                  </a:lnTo>
                  <a:lnTo>
                    <a:pt x="579" y="990"/>
                  </a:lnTo>
                  <a:lnTo>
                    <a:pt x="561" y="1043"/>
                  </a:lnTo>
                  <a:lnTo>
                    <a:pt x="548" y="1099"/>
                  </a:lnTo>
                  <a:lnTo>
                    <a:pt x="539" y="1156"/>
                  </a:lnTo>
                  <a:lnTo>
                    <a:pt x="536" y="1215"/>
                  </a:lnTo>
                  <a:lnTo>
                    <a:pt x="539" y="1275"/>
                  </a:lnTo>
                  <a:lnTo>
                    <a:pt x="549" y="1334"/>
                  </a:lnTo>
                  <a:lnTo>
                    <a:pt x="563" y="1392"/>
                  </a:lnTo>
                  <a:lnTo>
                    <a:pt x="538" y="1434"/>
                  </a:lnTo>
                  <a:lnTo>
                    <a:pt x="517" y="1477"/>
                  </a:lnTo>
                  <a:lnTo>
                    <a:pt x="501" y="1522"/>
                  </a:lnTo>
                  <a:lnTo>
                    <a:pt x="489" y="1569"/>
                  </a:lnTo>
                  <a:lnTo>
                    <a:pt x="483" y="1617"/>
                  </a:lnTo>
                  <a:lnTo>
                    <a:pt x="481" y="1666"/>
                  </a:lnTo>
                  <a:lnTo>
                    <a:pt x="483" y="1719"/>
                  </a:lnTo>
                  <a:lnTo>
                    <a:pt x="491" y="1770"/>
                  </a:lnTo>
                  <a:lnTo>
                    <a:pt x="506" y="1820"/>
                  </a:lnTo>
                  <a:lnTo>
                    <a:pt x="524" y="1868"/>
                  </a:lnTo>
                  <a:lnTo>
                    <a:pt x="548" y="1913"/>
                  </a:lnTo>
                  <a:lnTo>
                    <a:pt x="576" y="1956"/>
                  </a:lnTo>
                  <a:lnTo>
                    <a:pt x="608" y="1996"/>
                  </a:lnTo>
                  <a:lnTo>
                    <a:pt x="645" y="2033"/>
                  </a:lnTo>
                  <a:lnTo>
                    <a:pt x="685" y="2065"/>
                  </a:lnTo>
                  <a:lnTo>
                    <a:pt x="690" y="2159"/>
                  </a:lnTo>
                  <a:lnTo>
                    <a:pt x="698" y="2250"/>
                  </a:lnTo>
                  <a:lnTo>
                    <a:pt x="710" y="2337"/>
                  </a:lnTo>
                  <a:lnTo>
                    <a:pt x="727" y="2420"/>
                  </a:lnTo>
                  <a:lnTo>
                    <a:pt x="748" y="2501"/>
                  </a:lnTo>
                  <a:lnTo>
                    <a:pt x="773" y="2580"/>
                  </a:lnTo>
                  <a:lnTo>
                    <a:pt x="801" y="2657"/>
                  </a:lnTo>
                  <a:lnTo>
                    <a:pt x="834" y="2733"/>
                  </a:lnTo>
                  <a:lnTo>
                    <a:pt x="870" y="2808"/>
                  </a:lnTo>
                  <a:lnTo>
                    <a:pt x="912" y="2881"/>
                  </a:lnTo>
                  <a:lnTo>
                    <a:pt x="955" y="2954"/>
                  </a:lnTo>
                  <a:lnTo>
                    <a:pt x="1004" y="3027"/>
                  </a:lnTo>
                  <a:lnTo>
                    <a:pt x="1055" y="3100"/>
                  </a:lnTo>
                  <a:lnTo>
                    <a:pt x="1111" y="3174"/>
                  </a:lnTo>
                  <a:lnTo>
                    <a:pt x="1170" y="3248"/>
                  </a:lnTo>
                  <a:lnTo>
                    <a:pt x="1233" y="3324"/>
                  </a:lnTo>
                  <a:lnTo>
                    <a:pt x="1162" y="3290"/>
                  </a:lnTo>
                  <a:lnTo>
                    <a:pt x="1094" y="3253"/>
                  </a:lnTo>
                  <a:lnTo>
                    <a:pt x="1031" y="3213"/>
                  </a:lnTo>
                  <a:lnTo>
                    <a:pt x="970" y="3172"/>
                  </a:lnTo>
                  <a:lnTo>
                    <a:pt x="912" y="3129"/>
                  </a:lnTo>
                  <a:lnTo>
                    <a:pt x="856" y="3082"/>
                  </a:lnTo>
                  <a:lnTo>
                    <a:pt x="803" y="3031"/>
                  </a:lnTo>
                  <a:lnTo>
                    <a:pt x="753" y="2976"/>
                  </a:lnTo>
                  <a:lnTo>
                    <a:pt x="705" y="2916"/>
                  </a:lnTo>
                  <a:lnTo>
                    <a:pt x="659" y="2852"/>
                  </a:lnTo>
                  <a:lnTo>
                    <a:pt x="615" y="2783"/>
                  </a:lnTo>
                  <a:lnTo>
                    <a:pt x="572" y="2706"/>
                  </a:lnTo>
                  <a:lnTo>
                    <a:pt x="525" y="2699"/>
                  </a:lnTo>
                  <a:lnTo>
                    <a:pt x="481" y="2685"/>
                  </a:lnTo>
                  <a:lnTo>
                    <a:pt x="437" y="2666"/>
                  </a:lnTo>
                  <a:lnTo>
                    <a:pt x="395" y="2643"/>
                  </a:lnTo>
                  <a:lnTo>
                    <a:pt x="357" y="2615"/>
                  </a:lnTo>
                  <a:lnTo>
                    <a:pt x="323" y="2582"/>
                  </a:lnTo>
                  <a:lnTo>
                    <a:pt x="291" y="2547"/>
                  </a:lnTo>
                  <a:lnTo>
                    <a:pt x="264" y="2506"/>
                  </a:lnTo>
                  <a:lnTo>
                    <a:pt x="244" y="2465"/>
                  </a:lnTo>
                  <a:lnTo>
                    <a:pt x="228" y="2424"/>
                  </a:lnTo>
                  <a:lnTo>
                    <a:pt x="219" y="2381"/>
                  </a:lnTo>
                  <a:lnTo>
                    <a:pt x="214" y="2340"/>
                  </a:lnTo>
                  <a:lnTo>
                    <a:pt x="215" y="2297"/>
                  </a:lnTo>
                  <a:lnTo>
                    <a:pt x="223" y="2257"/>
                  </a:lnTo>
                  <a:lnTo>
                    <a:pt x="181" y="2219"/>
                  </a:lnTo>
                  <a:lnTo>
                    <a:pt x="143" y="2178"/>
                  </a:lnTo>
                  <a:lnTo>
                    <a:pt x="109" y="2132"/>
                  </a:lnTo>
                  <a:lnTo>
                    <a:pt x="79" y="2085"/>
                  </a:lnTo>
                  <a:lnTo>
                    <a:pt x="52" y="2031"/>
                  </a:lnTo>
                  <a:lnTo>
                    <a:pt x="30" y="1976"/>
                  </a:lnTo>
                  <a:lnTo>
                    <a:pt x="14" y="1921"/>
                  </a:lnTo>
                  <a:lnTo>
                    <a:pt x="4" y="1866"/>
                  </a:lnTo>
                  <a:lnTo>
                    <a:pt x="0" y="1810"/>
                  </a:lnTo>
                  <a:lnTo>
                    <a:pt x="2" y="1756"/>
                  </a:lnTo>
                  <a:lnTo>
                    <a:pt x="10" y="1702"/>
                  </a:lnTo>
                  <a:lnTo>
                    <a:pt x="24" y="1651"/>
                  </a:lnTo>
                  <a:lnTo>
                    <a:pt x="40" y="1611"/>
                  </a:lnTo>
                  <a:lnTo>
                    <a:pt x="61" y="1572"/>
                  </a:lnTo>
                  <a:lnTo>
                    <a:pt x="84" y="1537"/>
                  </a:lnTo>
                  <a:lnTo>
                    <a:pt x="113" y="1505"/>
                  </a:lnTo>
                  <a:lnTo>
                    <a:pt x="143" y="1476"/>
                  </a:lnTo>
                  <a:lnTo>
                    <a:pt x="178" y="1451"/>
                  </a:lnTo>
                  <a:lnTo>
                    <a:pt x="150" y="1401"/>
                  </a:lnTo>
                  <a:lnTo>
                    <a:pt x="127" y="1349"/>
                  </a:lnTo>
                  <a:lnTo>
                    <a:pt x="108" y="1297"/>
                  </a:lnTo>
                  <a:lnTo>
                    <a:pt x="94" y="1243"/>
                  </a:lnTo>
                  <a:lnTo>
                    <a:pt x="84" y="1190"/>
                  </a:lnTo>
                  <a:lnTo>
                    <a:pt x="80" y="1138"/>
                  </a:lnTo>
                  <a:lnTo>
                    <a:pt x="79" y="1086"/>
                  </a:lnTo>
                  <a:lnTo>
                    <a:pt x="83" y="1034"/>
                  </a:lnTo>
                  <a:lnTo>
                    <a:pt x="92" y="985"/>
                  </a:lnTo>
                  <a:lnTo>
                    <a:pt x="106" y="938"/>
                  </a:lnTo>
                  <a:lnTo>
                    <a:pt x="122" y="897"/>
                  </a:lnTo>
                  <a:lnTo>
                    <a:pt x="142" y="860"/>
                  </a:lnTo>
                  <a:lnTo>
                    <a:pt x="163" y="826"/>
                  </a:lnTo>
                  <a:lnTo>
                    <a:pt x="189" y="794"/>
                  </a:lnTo>
                  <a:lnTo>
                    <a:pt x="218" y="767"/>
                  </a:lnTo>
                  <a:lnTo>
                    <a:pt x="249" y="742"/>
                  </a:lnTo>
                  <a:lnTo>
                    <a:pt x="234" y="690"/>
                  </a:lnTo>
                  <a:lnTo>
                    <a:pt x="222" y="636"/>
                  </a:lnTo>
                  <a:lnTo>
                    <a:pt x="215" y="583"/>
                  </a:lnTo>
                  <a:lnTo>
                    <a:pt x="213" y="531"/>
                  </a:lnTo>
                  <a:lnTo>
                    <a:pt x="215" y="480"/>
                  </a:lnTo>
                  <a:lnTo>
                    <a:pt x="223" y="430"/>
                  </a:lnTo>
                  <a:lnTo>
                    <a:pt x="235" y="383"/>
                  </a:lnTo>
                  <a:lnTo>
                    <a:pt x="251" y="337"/>
                  </a:lnTo>
                  <a:lnTo>
                    <a:pt x="272" y="296"/>
                  </a:lnTo>
                  <a:lnTo>
                    <a:pt x="297" y="260"/>
                  </a:lnTo>
                  <a:lnTo>
                    <a:pt x="326" y="227"/>
                  </a:lnTo>
                  <a:lnTo>
                    <a:pt x="358" y="200"/>
                  </a:lnTo>
                  <a:lnTo>
                    <a:pt x="394" y="178"/>
                  </a:lnTo>
                  <a:lnTo>
                    <a:pt x="432" y="161"/>
                  </a:lnTo>
                  <a:lnTo>
                    <a:pt x="471" y="150"/>
                  </a:lnTo>
                  <a:lnTo>
                    <a:pt x="510" y="146"/>
                  </a:lnTo>
                  <a:lnTo>
                    <a:pt x="551" y="146"/>
                  </a:lnTo>
                  <a:lnTo>
                    <a:pt x="592" y="151"/>
                  </a:lnTo>
                  <a:lnTo>
                    <a:pt x="633" y="162"/>
                  </a:lnTo>
                  <a:lnTo>
                    <a:pt x="674" y="178"/>
                  </a:lnTo>
                  <a:lnTo>
                    <a:pt x="695" y="139"/>
                  </a:lnTo>
                  <a:lnTo>
                    <a:pt x="721" y="104"/>
                  </a:lnTo>
                  <a:lnTo>
                    <a:pt x="749" y="74"/>
                  </a:lnTo>
                  <a:lnTo>
                    <a:pt x="781" y="49"/>
                  </a:lnTo>
                  <a:lnTo>
                    <a:pt x="815" y="28"/>
                  </a:lnTo>
                  <a:lnTo>
                    <a:pt x="851" y="13"/>
                  </a:lnTo>
                  <a:lnTo>
                    <a:pt x="890" y="3"/>
                  </a:lnTo>
                  <a:lnTo>
                    <a:pt x="9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254"/>
            <p:cNvSpPr>
              <a:spLocks/>
            </p:cNvSpPr>
            <p:nvPr/>
          </p:nvSpPr>
          <p:spPr bwMode="auto">
            <a:xfrm>
              <a:off x="7367588" y="4237038"/>
              <a:ext cx="401638" cy="546100"/>
            </a:xfrm>
            <a:custGeom>
              <a:avLst/>
              <a:gdLst>
                <a:gd name="T0" fmla="*/ 1733 w 2532"/>
                <a:gd name="T1" fmla="*/ 118 h 3444"/>
                <a:gd name="T2" fmla="*/ 1953 w 2532"/>
                <a:gd name="T3" fmla="*/ 335 h 3444"/>
                <a:gd name="T4" fmla="*/ 2189 w 2532"/>
                <a:gd name="T5" fmla="*/ 667 h 3444"/>
                <a:gd name="T6" fmla="*/ 2492 w 2532"/>
                <a:gd name="T7" fmla="*/ 978 h 3444"/>
                <a:gd name="T8" fmla="*/ 2484 w 2532"/>
                <a:gd name="T9" fmla="*/ 1411 h 3444"/>
                <a:gd name="T10" fmla="*/ 2175 w 2532"/>
                <a:gd name="T11" fmla="*/ 1712 h 3444"/>
                <a:gd name="T12" fmla="*/ 2184 w 2532"/>
                <a:gd name="T13" fmla="*/ 1942 h 3444"/>
                <a:gd name="T14" fmla="*/ 2189 w 2532"/>
                <a:gd name="T15" fmla="*/ 2157 h 3444"/>
                <a:gd name="T16" fmla="*/ 1979 w 2532"/>
                <a:gd name="T17" fmla="*/ 2141 h 3444"/>
                <a:gd name="T18" fmla="*/ 1657 w 2532"/>
                <a:gd name="T19" fmla="*/ 2182 h 3444"/>
                <a:gd name="T20" fmla="*/ 1352 w 2532"/>
                <a:gd name="T21" fmla="*/ 2380 h 3444"/>
                <a:gd name="T22" fmla="*/ 1272 w 2532"/>
                <a:gd name="T23" fmla="*/ 2808 h 3444"/>
                <a:gd name="T24" fmla="*/ 1345 w 2532"/>
                <a:gd name="T25" fmla="*/ 3248 h 3444"/>
                <a:gd name="T26" fmla="*/ 1130 w 2532"/>
                <a:gd name="T27" fmla="*/ 3235 h 3444"/>
                <a:gd name="T28" fmla="*/ 925 w 2532"/>
                <a:gd name="T29" fmla="*/ 2523 h 3444"/>
                <a:gd name="T30" fmla="*/ 909 w 2532"/>
                <a:gd name="T31" fmla="*/ 2004 h 3444"/>
                <a:gd name="T32" fmla="*/ 1128 w 2532"/>
                <a:gd name="T33" fmla="*/ 1893 h 3444"/>
                <a:gd name="T34" fmla="*/ 1255 w 2532"/>
                <a:gd name="T35" fmla="*/ 1870 h 3444"/>
                <a:gd name="T36" fmla="*/ 1220 w 2532"/>
                <a:gd name="T37" fmla="*/ 1762 h 3444"/>
                <a:gd name="T38" fmla="*/ 1056 w 2532"/>
                <a:gd name="T39" fmla="*/ 1786 h 3444"/>
                <a:gd name="T40" fmla="*/ 963 w 2532"/>
                <a:gd name="T41" fmla="*/ 1591 h 3444"/>
                <a:gd name="T42" fmla="*/ 1081 w 2532"/>
                <a:gd name="T43" fmla="*/ 1320 h 3444"/>
                <a:gd name="T44" fmla="*/ 1442 w 2532"/>
                <a:gd name="T45" fmla="*/ 1211 h 3444"/>
                <a:gd name="T46" fmla="*/ 1617 w 2532"/>
                <a:gd name="T47" fmla="*/ 1253 h 3444"/>
                <a:gd name="T48" fmla="*/ 1700 w 2532"/>
                <a:gd name="T49" fmla="*/ 1191 h 3444"/>
                <a:gd name="T50" fmla="*/ 1616 w 2532"/>
                <a:gd name="T51" fmla="*/ 1126 h 3444"/>
                <a:gd name="T52" fmla="*/ 1310 w 2532"/>
                <a:gd name="T53" fmla="*/ 1083 h 3444"/>
                <a:gd name="T54" fmla="*/ 1454 w 2532"/>
                <a:gd name="T55" fmla="*/ 923 h 3444"/>
                <a:gd name="T56" fmla="*/ 1632 w 2532"/>
                <a:gd name="T57" fmla="*/ 896 h 3444"/>
                <a:gd name="T58" fmla="*/ 1787 w 2532"/>
                <a:gd name="T59" fmla="*/ 946 h 3444"/>
                <a:gd name="T60" fmla="*/ 1815 w 2532"/>
                <a:gd name="T61" fmla="*/ 846 h 3444"/>
                <a:gd name="T62" fmla="*/ 1685 w 2532"/>
                <a:gd name="T63" fmla="*/ 787 h 3444"/>
                <a:gd name="T64" fmla="*/ 1550 w 2532"/>
                <a:gd name="T65" fmla="*/ 704 h 3444"/>
                <a:gd name="T66" fmla="*/ 1576 w 2532"/>
                <a:gd name="T67" fmla="*/ 587 h 3444"/>
                <a:gd name="T68" fmla="*/ 1478 w 2532"/>
                <a:gd name="T69" fmla="*/ 590 h 3444"/>
                <a:gd name="T70" fmla="*/ 1406 w 2532"/>
                <a:gd name="T71" fmla="*/ 753 h 3444"/>
                <a:gd name="T72" fmla="*/ 1228 w 2532"/>
                <a:gd name="T73" fmla="*/ 948 h 3444"/>
                <a:gd name="T74" fmla="*/ 933 w 2532"/>
                <a:gd name="T75" fmla="*/ 1355 h 3444"/>
                <a:gd name="T76" fmla="*/ 787 w 2532"/>
                <a:gd name="T77" fmla="*/ 1241 h 3444"/>
                <a:gd name="T78" fmla="*/ 774 w 2532"/>
                <a:gd name="T79" fmla="*/ 1091 h 3444"/>
                <a:gd name="T80" fmla="*/ 673 w 2532"/>
                <a:gd name="T81" fmla="*/ 1039 h 3444"/>
                <a:gd name="T82" fmla="*/ 668 w 2532"/>
                <a:gd name="T83" fmla="*/ 1258 h 3444"/>
                <a:gd name="T84" fmla="*/ 865 w 2532"/>
                <a:gd name="T85" fmla="*/ 1525 h 3444"/>
                <a:gd name="T86" fmla="*/ 773 w 2532"/>
                <a:gd name="T87" fmla="*/ 2094 h 3444"/>
                <a:gd name="T88" fmla="*/ 712 w 2532"/>
                <a:gd name="T89" fmla="*/ 2376 h 3444"/>
                <a:gd name="T90" fmla="*/ 633 w 2532"/>
                <a:gd name="T91" fmla="*/ 2305 h 3444"/>
                <a:gd name="T92" fmla="*/ 578 w 2532"/>
                <a:gd name="T93" fmla="*/ 2393 h 3444"/>
                <a:gd name="T94" fmla="*/ 683 w 2532"/>
                <a:gd name="T95" fmla="*/ 2512 h 3444"/>
                <a:gd name="T96" fmla="*/ 911 w 2532"/>
                <a:gd name="T97" fmla="*/ 2967 h 3444"/>
                <a:gd name="T98" fmla="*/ 1001 w 2532"/>
                <a:gd name="T99" fmla="*/ 3442 h 3444"/>
                <a:gd name="T100" fmla="*/ 779 w 2532"/>
                <a:gd name="T101" fmla="*/ 3313 h 3444"/>
                <a:gd name="T102" fmla="*/ 363 w 2532"/>
                <a:gd name="T103" fmla="*/ 2729 h 3444"/>
                <a:gd name="T104" fmla="*/ 205 w 2532"/>
                <a:gd name="T105" fmla="*/ 2092 h 3444"/>
                <a:gd name="T106" fmla="*/ 11 w 2532"/>
                <a:gd name="T107" fmla="*/ 1759 h 3444"/>
                <a:gd name="T108" fmla="*/ 98 w 2532"/>
                <a:gd name="T109" fmla="*/ 1414 h 3444"/>
                <a:gd name="T110" fmla="*/ 100 w 2532"/>
                <a:gd name="T111" fmla="*/ 1011 h 3444"/>
                <a:gd name="T112" fmla="*/ 398 w 2532"/>
                <a:gd name="T113" fmla="*/ 754 h 3444"/>
                <a:gd name="T114" fmla="*/ 545 w 2532"/>
                <a:gd name="T115" fmla="*/ 438 h 3444"/>
                <a:gd name="T116" fmla="*/ 814 w 2532"/>
                <a:gd name="T117" fmla="*/ 205 h 3444"/>
                <a:gd name="T118" fmla="*/ 1080 w 2532"/>
                <a:gd name="T119" fmla="*/ 3 h 3444"/>
                <a:gd name="T120" fmla="*/ 1377 w 2532"/>
                <a:gd name="T121" fmla="*/ 20 h 3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32" h="3444">
                  <a:moveTo>
                    <a:pt x="1488" y="0"/>
                  </a:moveTo>
                  <a:lnTo>
                    <a:pt x="1528" y="2"/>
                  </a:lnTo>
                  <a:lnTo>
                    <a:pt x="1568" y="10"/>
                  </a:lnTo>
                  <a:lnTo>
                    <a:pt x="1606" y="23"/>
                  </a:lnTo>
                  <a:lnTo>
                    <a:pt x="1642" y="40"/>
                  </a:lnTo>
                  <a:lnTo>
                    <a:pt x="1676" y="63"/>
                  </a:lnTo>
                  <a:lnTo>
                    <a:pt x="1706" y="89"/>
                  </a:lnTo>
                  <a:lnTo>
                    <a:pt x="1733" y="118"/>
                  </a:lnTo>
                  <a:lnTo>
                    <a:pt x="1757" y="152"/>
                  </a:lnTo>
                  <a:lnTo>
                    <a:pt x="1775" y="188"/>
                  </a:lnTo>
                  <a:lnTo>
                    <a:pt x="1789" y="227"/>
                  </a:lnTo>
                  <a:lnTo>
                    <a:pt x="1797" y="256"/>
                  </a:lnTo>
                  <a:lnTo>
                    <a:pt x="1801" y="286"/>
                  </a:lnTo>
                  <a:lnTo>
                    <a:pt x="1854" y="296"/>
                  </a:lnTo>
                  <a:lnTo>
                    <a:pt x="1904" y="312"/>
                  </a:lnTo>
                  <a:lnTo>
                    <a:pt x="1953" y="335"/>
                  </a:lnTo>
                  <a:lnTo>
                    <a:pt x="1997" y="362"/>
                  </a:lnTo>
                  <a:lnTo>
                    <a:pt x="2038" y="394"/>
                  </a:lnTo>
                  <a:lnTo>
                    <a:pt x="2076" y="431"/>
                  </a:lnTo>
                  <a:lnTo>
                    <a:pt x="2109" y="471"/>
                  </a:lnTo>
                  <a:lnTo>
                    <a:pt x="2137" y="515"/>
                  </a:lnTo>
                  <a:lnTo>
                    <a:pt x="2160" y="562"/>
                  </a:lnTo>
                  <a:lnTo>
                    <a:pt x="2178" y="613"/>
                  </a:lnTo>
                  <a:lnTo>
                    <a:pt x="2189" y="667"/>
                  </a:lnTo>
                  <a:lnTo>
                    <a:pt x="2241" y="692"/>
                  </a:lnTo>
                  <a:lnTo>
                    <a:pt x="2288" y="721"/>
                  </a:lnTo>
                  <a:lnTo>
                    <a:pt x="2333" y="755"/>
                  </a:lnTo>
                  <a:lnTo>
                    <a:pt x="2373" y="793"/>
                  </a:lnTo>
                  <a:lnTo>
                    <a:pt x="2409" y="834"/>
                  </a:lnTo>
                  <a:lnTo>
                    <a:pt x="2441" y="880"/>
                  </a:lnTo>
                  <a:lnTo>
                    <a:pt x="2469" y="928"/>
                  </a:lnTo>
                  <a:lnTo>
                    <a:pt x="2492" y="978"/>
                  </a:lnTo>
                  <a:lnTo>
                    <a:pt x="2510" y="1031"/>
                  </a:lnTo>
                  <a:lnTo>
                    <a:pt x="2522" y="1085"/>
                  </a:lnTo>
                  <a:lnTo>
                    <a:pt x="2530" y="1142"/>
                  </a:lnTo>
                  <a:lnTo>
                    <a:pt x="2532" y="1200"/>
                  </a:lnTo>
                  <a:lnTo>
                    <a:pt x="2527" y="1254"/>
                  </a:lnTo>
                  <a:lnTo>
                    <a:pt x="2518" y="1308"/>
                  </a:lnTo>
                  <a:lnTo>
                    <a:pt x="2504" y="1361"/>
                  </a:lnTo>
                  <a:lnTo>
                    <a:pt x="2484" y="1411"/>
                  </a:lnTo>
                  <a:lnTo>
                    <a:pt x="2459" y="1459"/>
                  </a:lnTo>
                  <a:lnTo>
                    <a:pt x="2431" y="1505"/>
                  </a:lnTo>
                  <a:lnTo>
                    <a:pt x="2398" y="1548"/>
                  </a:lnTo>
                  <a:lnTo>
                    <a:pt x="2361" y="1588"/>
                  </a:lnTo>
                  <a:lnTo>
                    <a:pt x="2320" y="1625"/>
                  </a:lnTo>
                  <a:lnTo>
                    <a:pt x="2274" y="1658"/>
                  </a:lnTo>
                  <a:lnTo>
                    <a:pt x="2227" y="1687"/>
                  </a:lnTo>
                  <a:lnTo>
                    <a:pt x="2175" y="1712"/>
                  </a:lnTo>
                  <a:lnTo>
                    <a:pt x="2128" y="1729"/>
                  </a:lnTo>
                  <a:lnTo>
                    <a:pt x="2080" y="1742"/>
                  </a:lnTo>
                  <a:lnTo>
                    <a:pt x="2101" y="1764"/>
                  </a:lnTo>
                  <a:lnTo>
                    <a:pt x="2127" y="1798"/>
                  </a:lnTo>
                  <a:lnTo>
                    <a:pt x="2147" y="1833"/>
                  </a:lnTo>
                  <a:lnTo>
                    <a:pt x="2164" y="1870"/>
                  </a:lnTo>
                  <a:lnTo>
                    <a:pt x="2176" y="1906"/>
                  </a:lnTo>
                  <a:lnTo>
                    <a:pt x="2184" y="1942"/>
                  </a:lnTo>
                  <a:lnTo>
                    <a:pt x="2191" y="1975"/>
                  </a:lnTo>
                  <a:lnTo>
                    <a:pt x="2194" y="2007"/>
                  </a:lnTo>
                  <a:lnTo>
                    <a:pt x="2196" y="2035"/>
                  </a:lnTo>
                  <a:lnTo>
                    <a:pt x="2196" y="2059"/>
                  </a:lnTo>
                  <a:lnTo>
                    <a:pt x="2196" y="2078"/>
                  </a:lnTo>
                  <a:lnTo>
                    <a:pt x="2195" y="2090"/>
                  </a:lnTo>
                  <a:lnTo>
                    <a:pt x="2195" y="2096"/>
                  </a:lnTo>
                  <a:lnTo>
                    <a:pt x="2189" y="2157"/>
                  </a:lnTo>
                  <a:lnTo>
                    <a:pt x="2127" y="2149"/>
                  </a:lnTo>
                  <a:lnTo>
                    <a:pt x="2124" y="2148"/>
                  </a:lnTo>
                  <a:lnTo>
                    <a:pt x="2113" y="2147"/>
                  </a:lnTo>
                  <a:lnTo>
                    <a:pt x="2097" y="2146"/>
                  </a:lnTo>
                  <a:lnTo>
                    <a:pt x="2074" y="2144"/>
                  </a:lnTo>
                  <a:lnTo>
                    <a:pt x="2047" y="2143"/>
                  </a:lnTo>
                  <a:lnTo>
                    <a:pt x="2014" y="2142"/>
                  </a:lnTo>
                  <a:lnTo>
                    <a:pt x="1979" y="2141"/>
                  </a:lnTo>
                  <a:lnTo>
                    <a:pt x="1945" y="2142"/>
                  </a:lnTo>
                  <a:lnTo>
                    <a:pt x="1909" y="2143"/>
                  </a:lnTo>
                  <a:lnTo>
                    <a:pt x="1870" y="2145"/>
                  </a:lnTo>
                  <a:lnTo>
                    <a:pt x="1829" y="2149"/>
                  </a:lnTo>
                  <a:lnTo>
                    <a:pt x="1788" y="2155"/>
                  </a:lnTo>
                  <a:lnTo>
                    <a:pt x="1745" y="2161"/>
                  </a:lnTo>
                  <a:lnTo>
                    <a:pt x="1700" y="2171"/>
                  </a:lnTo>
                  <a:lnTo>
                    <a:pt x="1657" y="2182"/>
                  </a:lnTo>
                  <a:lnTo>
                    <a:pt x="1614" y="2196"/>
                  </a:lnTo>
                  <a:lnTo>
                    <a:pt x="1571" y="2212"/>
                  </a:lnTo>
                  <a:lnTo>
                    <a:pt x="1528" y="2232"/>
                  </a:lnTo>
                  <a:lnTo>
                    <a:pt x="1488" y="2255"/>
                  </a:lnTo>
                  <a:lnTo>
                    <a:pt x="1450" y="2280"/>
                  </a:lnTo>
                  <a:lnTo>
                    <a:pt x="1415" y="2309"/>
                  </a:lnTo>
                  <a:lnTo>
                    <a:pt x="1381" y="2343"/>
                  </a:lnTo>
                  <a:lnTo>
                    <a:pt x="1352" y="2380"/>
                  </a:lnTo>
                  <a:lnTo>
                    <a:pt x="1326" y="2421"/>
                  </a:lnTo>
                  <a:lnTo>
                    <a:pt x="1304" y="2467"/>
                  </a:lnTo>
                  <a:lnTo>
                    <a:pt x="1287" y="2515"/>
                  </a:lnTo>
                  <a:lnTo>
                    <a:pt x="1275" y="2567"/>
                  </a:lnTo>
                  <a:lnTo>
                    <a:pt x="1267" y="2623"/>
                  </a:lnTo>
                  <a:lnTo>
                    <a:pt x="1264" y="2680"/>
                  </a:lnTo>
                  <a:lnTo>
                    <a:pt x="1265" y="2742"/>
                  </a:lnTo>
                  <a:lnTo>
                    <a:pt x="1272" y="2808"/>
                  </a:lnTo>
                  <a:lnTo>
                    <a:pt x="1283" y="2876"/>
                  </a:lnTo>
                  <a:lnTo>
                    <a:pt x="1298" y="2947"/>
                  </a:lnTo>
                  <a:lnTo>
                    <a:pt x="1317" y="3022"/>
                  </a:lnTo>
                  <a:lnTo>
                    <a:pt x="1342" y="3100"/>
                  </a:lnTo>
                  <a:lnTo>
                    <a:pt x="1352" y="3137"/>
                  </a:lnTo>
                  <a:lnTo>
                    <a:pt x="1356" y="3175"/>
                  </a:lnTo>
                  <a:lnTo>
                    <a:pt x="1354" y="3212"/>
                  </a:lnTo>
                  <a:lnTo>
                    <a:pt x="1345" y="3248"/>
                  </a:lnTo>
                  <a:lnTo>
                    <a:pt x="1332" y="3282"/>
                  </a:lnTo>
                  <a:lnTo>
                    <a:pt x="1313" y="3314"/>
                  </a:lnTo>
                  <a:lnTo>
                    <a:pt x="1290" y="3342"/>
                  </a:lnTo>
                  <a:lnTo>
                    <a:pt x="1264" y="3366"/>
                  </a:lnTo>
                  <a:lnTo>
                    <a:pt x="1236" y="3387"/>
                  </a:lnTo>
                  <a:lnTo>
                    <a:pt x="1205" y="3405"/>
                  </a:lnTo>
                  <a:lnTo>
                    <a:pt x="1175" y="3350"/>
                  </a:lnTo>
                  <a:lnTo>
                    <a:pt x="1130" y="3235"/>
                  </a:lnTo>
                  <a:lnTo>
                    <a:pt x="1088" y="3124"/>
                  </a:lnTo>
                  <a:lnTo>
                    <a:pt x="1051" y="3016"/>
                  </a:lnTo>
                  <a:lnTo>
                    <a:pt x="1017" y="2912"/>
                  </a:lnTo>
                  <a:lnTo>
                    <a:pt x="989" y="2810"/>
                  </a:lnTo>
                  <a:lnTo>
                    <a:pt x="964" y="2712"/>
                  </a:lnTo>
                  <a:lnTo>
                    <a:pt x="944" y="2616"/>
                  </a:lnTo>
                  <a:lnTo>
                    <a:pt x="926" y="2525"/>
                  </a:lnTo>
                  <a:lnTo>
                    <a:pt x="925" y="2523"/>
                  </a:lnTo>
                  <a:lnTo>
                    <a:pt x="925" y="2520"/>
                  </a:lnTo>
                  <a:lnTo>
                    <a:pt x="911" y="2431"/>
                  </a:lnTo>
                  <a:lnTo>
                    <a:pt x="901" y="2345"/>
                  </a:lnTo>
                  <a:lnTo>
                    <a:pt x="894" y="2263"/>
                  </a:lnTo>
                  <a:lnTo>
                    <a:pt x="890" y="2182"/>
                  </a:lnTo>
                  <a:lnTo>
                    <a:pt x="888" y="2105"/>
                  </a:lnTo>
                  <a:lnTo>
                    <a:pt x="890" y="2030"/>
                  </a:lnTo>
                  <a:lnTo>
                    <a:pt x="909" y="2004"/>
                  </a:lnTo>
                  <a:lnTo>
                    <a:pt x="931" y="1980"/>
                  </a:lnTo>
                  <a:lnTo>
                    <a:pt x="957" y="1960"/>
                  </a:lnTo>
                  <a:lnTo>
                    <a:pt x="984" y="1943"/>
                  </a:lnTo>
                  <a:lnTo>
                    <a:pt x="1013" y="1929"/>
                  </a:lnTo>
                  <a:lnTo>
                    <a:pt x="1042" y="1917"/>
                  </a:lnTo>
                  <a:lnTo>
                    <a:pt x="1071" y="1907"/>
                  </a:lnTo>
                  <a:lnTo>
                    <a:pt x="1101" y="1899"/>
                  </a:lnTo>
                  <a:lnTo>
                    <a:pt x="1128" y="1893"/>
                  </a:lnTo>
                  <a:lnTo>
                    <a:pt x="1153" y="1888"/>
                  </a:lnTo>
                  <a:lnTo>
                    <a:pt x="1175" y="1885"/>
                  </a:lnTo>
                  <a:lnTo>
                    <a:pt x="1194" y="1884"/>
                  </a:lnTo>
                  <a:lnTo>
                    <a:pt x="1208" y="1883"/>
                  </a:lnTo>
                  <a:lnTo>
                    <a:pt x="1218" y="1882"/>
                  </a:lnTo>
                  <a:lnTo>
                    <a:pt x="1221" y="1882"/>
                  </a:lnTo>
                  <a:lnTo>
                    <a:pt x="1239" y="1878"/>
                  </a:lnTo>
                  <a:lnTo>
                    <a:pt x="1255" y="1870"/>
                  </a:lnTo>
                  <a:lnTo>
                    <a:pt x="1268" y="1857"/>
                  </a:lnTo>
                  <a:lnTo>
                    <a:pt x="1277" y="1840"/>
                  </a:lnTo>
                  <a:lnTo>
                    <a:pt x="1279" y="1821"/>
                  </a:lnTo>
                  <a:lnTo>
                    <a:pt x="1276" y="1802"/>
                  </a:lnTo>
                  <a:lnTo>
                    <a:pt x="1267" y="1786"/>
                  </a:lnTo>
                  <a:lnTo>
                    <a:pt x="1255" y="1773"/>
                  </a:lnTo>
                  <a:lnTo>
                    <a:pt x="1239" y="1765"/>
                  </a:lnTo>
                  <a:lnTo>
                    <a:pt x="1220" y="1762"/>
                  </a:lnTo>
                  <a:lnTo>
                    <a:pt x="1220" y="1762"/>
                  </a:lnTo>
                  <a:lnTo>
                    <a:pt x="1213" y="1762"/>
                  </a:lnTo>
                  <a:lnTo>
                    <a:pt x="1199" y="1763"/>
                  </a:lnTo>
                  <a:lnTo>
                    <a:pt x="1180" y="1764"/>
                  </a:lnTo>
                  <a:lnTo>
                    <a:pt x="1155" y="1768"/>
                  </a:lnTo>
                  <a:lnTo>
                    <a:pt x="1126" y="1772"/>
                  </a:lnTo>
                  <a:lnTo>
                    <a:pt x="1092" y="1777"/>
                  </a:lnTo>
                  <a:lnTo>
                    <a:pt x="1056" y="1786"/>
                  </a:lnTo>
                  <a:lnTo>
                    <a:pt x="1019" y="1798"/>
                  </a:lnTo>
                  <a:lnTo>
                    <a:pt x="981" y="1812"/>
                  </a:lnTo>
                  <a:lnTo>
                    <a:pt x="943" y="1830"/>
                  </a:lnTo>
                  <a:lnTo>
                    <a:pt x="905" y="1850"/>
                  </a:lnTo>
                  <a:lnTo>
                    <a:pt x="917" y="1781"/>
                  </a:lnTo>
                  <a:lnTo>
                    <a:pt x="930" y="1715"/>
                  </a:lnTo>
                  <a:lnTo>
                    <a:pt x="946" y="1651"/>
                  </a:lnTo>
                  <a:lnTo>
                    <a:pt x="963" y="1591"/>
                  </a:lnTo>
                  <a:lnTo>
                    <a:pt x="983" y="1534"/>
                  </a:lnTo>
                  <a:lnTo>
                    <a:pt x="988" y="1528"/>
                  </a:lnTo>
                  <a:lnTo>
                    <a:pt x="991" y="1521"/>
                  </a:lnTo>
                  <a:lnTo>
                    <a:pt x="996" y="1509"/>
                  </a:lnTo>
                  <a:lnTo>
                    <a:pt x="997" y="1497"/>
                  </a:lnTo>
                  <a:lnTo>
                    <a:pt x="1024" y="1434"/>
                  </a:lnTo>
                  <a:lnTo>
                    <a:pt x="1052" y="1376"/>
                  </a:lnTo>
                  <a:lnTo>
                    <a:pt x="1081" y="1320"/>
                  </a:lnTo>
                  <a:lnTo>
                    <a:pt x="1113" y="1270"/>
                  </a:lnTo>
                  <a:lnTo>
                    <a:pt x="1144" y="1222"/>
                  </a:lnTo>
                  <a:lnTo>
                    <a:pt x="1200" y="1213"/>
                  </a:lnTo>
                  <a:lnTo>
                    <a:pt x="1254" y="1206"/>
                  </a:lnTo>
                  <a:lnTo>
                    <a:pt x="1305" y="1204"/>
                  </a:lnTo>
                  <a:lnTo>
                    <a:pt x="1354" y="1204"/>
                  </a:lnTo>
                  <a:lnTo>
                    <a:pt x="1399" y="1206"/>
                  </a:lnTo>
                  <a:lnTo>
                    <a:pt x="1442" y="1211"/>
                  </a:lnTo>
                  <a:lnTo>
                    <a:pt x="1480" y="1216"/>
                  </a:lnTo>
                  <a:lnTo>
                    <a:pt x="1513" y="1222"/>
                  </a:lnTo>
                  <a:lnTo>
                    <a:pt x="1543" y="1229"/>
                  </a:lnTo>
                  <a:lnTo>
                    <a:pt x="1568" y="1237"/>
                  </a:lnTo>
                  <a:lnTo>
                    <a:pt x="1589" y="1242"/>
                  </a:lnTo>
                  <a:lnTo>
                    <a:pt x="1604" y="1248"/>
                  </a:lnTo>
                  <a:lnTo>
                    <a:pt x="1614" y="1251"/>
                  </a:lnTo>
                  <a:lnTo>
                    <a:pt x="1617" y="1253"/>
                  </a:lnTo>
                  <a:lnTo>
                    <a:pt x="1629" y="1256"/>
                  </a:lnTo>
                  <a:lnTo>
                    <a:pt x="1641" y="1257"/>
                  </a:lnTo>
                  <a:lnTo>
                    <a:pt x="1658" y="1255"/>
                  </a:lnTo>
                  <a:lnTo>
                    <a:pt x="1673" y="1249"/>
                  </a:lnTo>
                  <a:lnTo>
                    <a:pt x="1686" y="1237"/>
                  </a:lnTo>
                  <a:lnTo>
                    <a:pt x="1695" y="1222"/>
                  </a:lnTo>
                  <a:lnTo>
                    <a:pt x="1700" y="1206"/>
                  </a:lnTo>
                  <a:lnTo>
                    <a:pt x="1700" y="1191"/>
                  </a:lnTo>
                  <a:lnTo>
                    <a:pt x="1696" y="1176"/>
                  </a:lnTo>
                  <a:lnTo>
                    <a:pt x="1690" y="1163"/>
                  </a:lnTo>
                  <a:lnTo>
                    <a:pt x="1679" y="1152"/>
                  </a:lnTo>
                  <a:lnTo>
                    <a:pt x="1665" y="1143"/>
                  </a:lnTo>
                  <a:lnTo>
                    <a:pt x="1660" y="1141"/>
                  </a:lnTo>
                  <a:lnTo>
                    <a:pt x="1651" y="1138"/>
                  </a:lnTo>
                  <a:lnTo>
                    <a:pt x="1635" y="1132"/>
                  </a:lnTo>
                  <a:lnTo>
                    <a:pt x="1616" y="1126"/>
                  </a:lnTo>
                  <a:lnTo>
                    <a:pt x="1591" y="1118"/>
                  </a:lnTo>
                  <a:lnTo>
                    <a:pt x="1562" y="1110"/>
                  </a:lnTo>
                  <a:lnTo>
                    <a:pt x="1529" y="1103"/>
                  </a:lnTo>
                  <a:lnTo>
                    <a:pt x="1493" y="1096"/>
                  </a:lnTo>
                  <a:lnTo>
                    <a:pt x="1451" y="1091"/>
                  </a:lnTo>
                  <a:lnTo>
                    <a:pt x="1407" y="1087"/>
                  </a:lnTo>
                  <a:lnTo>
                    <a:pt x="1359" y="1084"/>
                  </a:lnTo>
                  <a:lnTo>
                    <a:pt x="1310" y="1083"/>
                  </a:lnTo>
                  <a:lnTo>
                    <a:pt x="1257" y="1087"/>
                  </a:lnTo>
                  <a:lnTo>
                    <a:pt x="1290" y="1052"/>
                  </a:lnTo>
                  <a:lnTo>
                    <a:pt x="1323" y="1021"/>
                  </a:lnTo>
                  <a:lnTo>
                    <a:pt x="1354" y="995"/>
                  </a:lnTo>
                  <a:lnTo>
                    <a:pt x="1383" y="971"/>
                  </a:lnTo>
                  <a:lnTo>
                    <a:pt x="1409" y="952"/>
                  </a:lnTo>
                  <a:lnTo>
                    <a:pt x="1433" y="936"/>
                  </a:lnTo>
                  <a:lnTo>
                    <a:pt x="1454" y="923"/>
                  </a:lnTo>
                  <a:lnTo>
                    <a:pt x="1469" y="914"/>
                  </a:lnTo>
                  <a:lnTo>
                    <a:pt x="1481" y="907"/>
                  </a:lnTo>
                  <a:lnTo>
                    <a:pt x="1488" y="903"/>
                  </a:lnTo>
                  <a:lnTo>
                    <a:pt x="1515" y="893"/>
                  </a:lnTo>
                  <a:lnTo>
                    <a:pt x="1543" y="889"/>
                  </a:lnTo>
                  <a:lnTo>
                    <a:pt x="1573" y="887"/>
                  </a:lnTo>
                  <a:lnTo>
                    <a:pt x="1603" y="891"/>
                  </a:lnTo>
                  <a:lnTo>
                    <a:pt x="1632" y="896"/>
                  </a:lnTo>
                  <a:lnTo>
                    <a:pt x="1659" y="904"/>
                  </a:lnTo>
                  <a:lnTo>
                    <a:pt x="1685" y="912"/>
                  </a:lnTo>
                  <a:lnTo>
                    <a:pt x="1708" y="922"/>
                  </a:lnTo>
                  <a:lnTo>
                    <a:pt x="1727" y="931"/>
                  </a:lnTo>
                  <a:lnTo>
                    <a:pt x="1743" y="940"/>
                  </a:lnTo>
                  <a:lnTo>
                    <a:pt x="1757" y="946"/>
                  </a:lnTo>
                  <a:lnTo>
                    <a:pt x="1773" y="947"/>
                  </a:lnTo>
                  <a:lnTo>
                    <a:pt x="1787" y="946"/>
                  </a:lnTo>
                  <a:lnTo>
                    <a:pt x="1801" y="940"/>
                  </a:lnTo>
                  <a:lnTo>
                    <a:pt x="1814" y="931"/>
                  </a:lnTo>
                  <a:lnTo>
                    <a:pt x="1824" y="918"/>
                  </a:lnTo>
                  <a:lnTo>
                    <a:pt x="1830" y="904"/>
                  </a:lnTo>
                  <a:lnTo>
                    <a:pt x="1832" y="889"/>
                  </a:lnTo>
                  <a:lnTo>
                    <a:pt x="1830" y="873"/>
                  </a:lnTo>
                  <a:lnTo>
                    <a:pt x="1825" y="859"/>
                  </a:lnTo>
                  <a:lnTo>
                    <a:pt x="1815" y="846"/>
                  </a:lnTo>
                  <a:lnTo>
                    <a:pt x="1802" y="836"/>
                  </a:lnTo>
                  <a:lnTo>
                    <a:pt x="1799" y="834"/>
                  </a:lnTo>
                  <a:lnTo>
                    <a:pt x="1789" y="829"/>
                  </a:lnTo>
                  <a:lnTo>
                    <a:pt x="1776" y="822"/>
                  </a:lnTo>
                  <a:lnTo>
                    <a:pt x="1758" y="813"/>
                  </a:lnTo>
                  <a:lnTo>
                    <a:pt x="1737" y="805"/>
                  </a:lnTo>
                  <a:lnTo>
                    <a:pt x="1712" y="796"/>
                  </a:lnTo>
                  <a:lnTo>
                    <a:pt x="1685" y="787"/>
                  </a:lnTo>
                  <a:lnTo>
                    <a:pt x="1656" y="780"/>
                  </a:lnTo>
                  <a:lnTo>
                    <a:pt x="1626" y="773"/>
                  </a:lnTo>
                  <a:lnTo>
                    <a:pt x="1593" y="769"/>
                  </a:lnTo>
                  <a:lnTo>
                    <a:pt x="1560" y="768"/>
                  </a:lnTo>
                  <a:lnTo>
                    <a:pt x="1525" y="770"/>
                  </a:lnTo>
                  <a:lnTo>
                    <a:pt x="1532" y="746"/>
                  </a:lnTo>
                  <a:lnTo>
                    <a:pt x="1540" y="724"/>
                  </a:lnTo>
                  <a:lnTo>
                    <a:pt x="1550" y="704"/>
                  </a:lnTo>
                  <a:lnTo>
                    <a:pt x="1560" y="685"/>
                  </a:lnTo>
                  <a:lnTo>
                    <a:pt x="1568" y="671"/>
                  </a:lnTo>
                  <a:lnTo>
                    <a:pt x="1576" y="660"/>
                  </a:lnTo>
                  <a:lnTo>
                    <a:pt x="1583" y="646"/>
                  </a:lnTo>
                  <a:lnTo>
                    <a:pt x="1588" y="631"/>
                  </a:lnTo>
                  <a:lnTo>
                    <a:pt x="1588" y="615"/>
                  </a:lnTo>
                  <a:lnTo>
                    <a:pt x="1583" y="600"/>
                  </a:lnTo>
                  <a:lnTo>
                    <a:pt x="1576" y="587"/>
                  </a:lnTo>
                  <a:lnTo>
                    <a:pt x="1565" y="576"/>
                  </a:lnTo>
                  <a:lnTo>
                    <a:pt x="1551" y="568"/>
                  </a:lnTo>
                  <a:lnTo>
                    <a:pt x="1536" y="564"/>
                  </a:lnTo>
                  <a:lnTo>
                    <a:pt x="1521" y="564"/>
                  </a:lnTo>
                  <a:lnTo>
                    <a:pt x="1506" y="569"/>
                  </a:lnTo>
                  <a:lnTo>
                    <a:pt x="1493" y="576"/>
                  </a:lnTo>
                  <a:lnTo>
                    <a:pt x="1482" y="587"/>
                  </a:lnTo>
                  <a:lnTo>
                    <a:pt x="1478" y="590"/>
                  </a:lnTo>
                  <a:lnTo>
                    <a:pt x="1473" y="599"/>
                  </a:lnTo>
                  <a:lnTo>
                    <a:pt x="1464" y="611"/>
                  </a:lnTo>
                  <a:lnTo>
                    <a:pt x="1455" y="627"/>
                  </a:lnTo>
                  <a:lnTo>
                    <a:pt x="1445" y="647"/>
                  </a:lnTo>
                  <a:lnTo>
                    <a:pt x="1434" y="670"/>
                  </a:lnTo>
                  <a:lnTo>
                    <a:pt x="1423" y="696"/>
                  </a:lnTo>
                  <a:lnTo>
                    <a:pt x="1414" y="723"/>
                  </a:lnTo>
                  <a:lnTo>
                    <a:pt x="1406" y="753"/>
                  </a:lnTo>
                  <a:lnTo>
                    <a:pt x="1402" y="784"/>
                  </a:lnTo>
                  <a:lnTo>
                    <a:pt x="1399" y="816"/>
                  </a:lnTo>
                  <a:lnTo>
                    <a:pt x="1379" y="829"/>
                  </a:lnTo>
                  <a:lnTo>
                    <a:pt x="1355" y="846"/>
                  </a:lnTo>
                  <a:lnTo>
                    <a:pt x="1327" y="866"/>
                  </a:lnTo>
                  <a:lnTo>
                    <a:pt x="1297" y="890"/>
                  </a:lnTo>
                  <a:lnTo>
                    <a:pt x="1264" y="917"/>
                  </a:lnTo>
                  <a:lnTo>
                    <a:pt x="1228" y="948"/>
                  </a:lnTo>
                  <a:lnTo>
                    <a:pt x="1193" y="984"/>
                  </a:lnTo>
                  <a:lnTo>
                    <a:pt x="1155" y="1023"/>
                  </a:lnTo>
                  <a:lnTo>
                    <a:pt x="1117" y="1068"/>
                  </a:lnTo>
                  <a:lnTo>
                    <a:pt x="1079" y="1116"/>
                  </a:lnTo>
                  <a:lnTo>
                    <a:pt x="1040" y="1169"/>
                  </a:lnTo>
                  <a:lnTo>
                    <a:pt x="1003" y="1226"/>
                  </a:lnTo>
                  <a:lnTo>
                    <a:pt x="968" y="1289"/>
                  </a:lnTo>
                  <a:lnTo>
                    <a:pt x="933" y="1355"/>
                  </a:lnTo>
                  <a:lnTo>
                    <a:pt x="920" y="1382"/>
                  </a:lnTo>
                  <a:lnTo>
                    <a:pt x="908" y="1411"/>
                  </a:lnTo>
                  <a:lnTo>
                    <a:pt x="876" y="1386"/>
                  </a:lnTo>
                  <a:lnTo>
                    <a:pt x="850" y="1358"/>
                  </a:lnTo>
                  <a:lnTo>
                    <a:pt x="828" y="1330"/>
                  </a:lnTo>
                  <a:lnTo>
                    <a:pt x="811" y="1300"/>
                  </a:lnTo>
                  <a:lnTo>
                    <a:pt x="796" y="1270"/>
                  </a:lnTo>
                  <a:lnTo>
                    <a:pt x="787" y="1241"/>
                  </a:lnTo>
                  <a:lnTo>
                    <a:pt x="779" y="1213"/>
                  </a:lnTo>
                  <a:lnTo>
                    <a:pt x="775" y="1186"/>
                  </a:lnTo>
                  <a:lnTo>
                    <a:pt x="773" y="1160"/>
                  </a:lnTo>
                  <a:lnTo>
                    <a:pt x="772" y="1139"/>
                  </a:lnTo>
                  <a:lnTo>
                    <a:pt x="772" y="1120"/>
                  </a:lnTo>
                  <a:lnTo>
                    <a:pt x="773" y="1106"/>
                  </a:lnTo>
                  <a:lnTo>
                    <a:pt x="773" y="1095"/>
                  </a:lnTo>
                  <a:lnTo>
                    <a:pt x="774" y="1091"/>
                  </a:lnTo>
                  <a:lnTo>
                    <a:pt x="774" y="1072"/>
                  </a:lnTo>
                  <a:lnTo>
                    <a:pt x="768" y="1054"/>
                  </a:lnTo>
                  <a:lnTo>
                    <a:pt x="758" y="1040"/>
                  </a:lnTo>
                  <a:lnTo>
                    <a:pt x="742" y="1029"/>
                  </a:lnTo>
                  <a:lnTo>
                    <a:pt x="724" y="1022"/>
                  </a:lnTo>
                  <a:lnTo>
                    <a:pt x="706" y="1022"/>
                  </a:lnTo>
                  <a:lnTo>
                    <a:pt x="688" y="1029"/>
                  </a:lnTo>
                  <a:lnTo>
                    <a:pt x="673" y="1039"/>
                  </a:lnTo>
                  <a:lnTo>
                    <a:pt x="662" y="1054"/>
                  </a:lnTo>
                  <a:lnTo>
                    <a:pt x="656" y="1072"/>
                  </a:lnTo>
                  <a:lnTo>
                    <a:pt x="654" y="1097"/>
                  </a:lnTo>
                  <a:lnTo>
                    <a:pt x="651" y="1126"/>
                  </a:lnTo>
                  <a:lnTo>
                    <a:pt x="653" y="1156"/>
                  </a:lnTo>
                  <a:lnTo>
                    <a:pt x="655" y="1189"/>
                  </a:lnTo>
                  <a:lnTo>
                    <a:pt x="660" y="1222"/>
                  </a:lnTo>
                  <a:lnTo>
                    <a:pt x="668" y="1258"/>
                  </a:lnTo>
                  <a:lnTo>
                    <a:pt x="678" y="1294"/>
                  </a:lnTo>
                  <a:lnTo>
                    <a:pt x="693" y="1330"/>
                  </a:lnTo>
                  <a:lnTo>
                    <a:pt x="711" y="1366"/>
                  </a:lnTo>
                  <a:lnTo>
                    <a:pt x="733" y="1402"/>
                  </a:lnTo>
                  <a:lnTo>
                    <a:pt x="759" y="1436"/>
                  </a:lnTo>
                  <a:lnTo>
                    <a:pt x="789" y="1467"/>
                  </a:lnTo>
                  <a:lnTo>
                    <a:pt x="824" y="1498"/>
                  </a:lnTo>
                  <a:lnTo>
                    <a:pt x="865" y="1525"/>
                  </a:lnTo>
                  <a:lnTo>
                    <a:pt x="843" y="1592"/>
                  </a:lnTo>
                  <a:lnTo>
                    <a:pt x="825" y="1664"/>
                  </a:lnTo>
                  <a:lnTo>
                    <a:pt x="807" y="1740"/>
                  </a:lnTo>
                  <a:lnTo>
                    <a:pt x="794" y="1821"/>
                  </a:lnTo>
                  <a:lnTo>
                    <a:pt x="783" y="1906"/>
                  </a:lnTo>
                  <a:lnTo>
                    <a:pt x="776" y="1996"/>
                  </a:lnTo>
                  <a:lnTo>
                    <a:pt x="775" y="2016"/>
                  </a:lnTo>
                  <a:lnTo>
                    <a:pt x="773" y="2094"/>
                  </a:lnTo>
                  <a:lnTo>
                    <a:pt x="774" y="2177"/>
                  </a:lnTo>
                  <a:lnTo>
                    <a:pt x="778" y="2263"/>
                  </a:lnTo>
                  <a:lnTo>
                    <a:pt x="786" y="2352"/>
                  </a:lnTo>
                  <a:lnTo>
                    <a:pt x="795" y="2443"/>
                  </a:lnTo>
                  <a:lnTo>
                    <a:pt x="769" y="2427"/>
                  </a:lnTo>
                  <a:lnTo>
                    <a:pt x="747" y="2409"/>
                  </a:lnTo>
                  <a:lnTo>
                    <a:pt x="727" y="2392"/>
                  </a:lnTo>
                  <a:lnTo>
                    <a:pt x="712" y="2376"/>
                  </a:lnTo>
                  <a:lnTo>
                    <a:pt x="700" y="2361"/>
                  </a:lnTo>
                  <a:lnTo>
                    <a:pt x="691" y="2350"/>
                  </a:lnTo>
                  <a:lnTo>
                    <a:pt x="685" y="2341"/>
                  </a:lnTo>
                  <a:lnTo>
                    <a:pt x="683" y="2336"/>
                  </a:lnTo>
                  <a:lnTo>
                    <a:pt x="674" y="2323"/>
                  </a:lnTo>
                  <a:lnTo>
                    <a:pt x="662" y="2314"/>
                  </a:lnTo>
                  <a:lnTo>
                    <a:pt x="648" y="2307"/>
                  </a:lnTo>
                  <a:lnTo>
                    <a:pt x="633" y="2305"/>
                  </a:lnTo>
                  <a:lnTo>
                    <a:pt x="618" y="2306"/>
                  </a:lnTo>
                  <a:lnTo>
                    <a:pt x="603" y="2311"/>
                  </a:lnTo>
                  <a:lnTo>
                    <a:pt x="590" y="2321"/>
                  </a:lnTo>
                  <a:lnTo>
                    <a:pt x="580" y="2333"/>
                  </a:lnTo>
                  <a:lnTo>
                    <a:pt x="573" y="2347"/>
                  </a:lnTo>
                  <a:lnTo>
                    <a:pt x="571" y="2363"/>
                  </a:lnTo>
                  <a:lnTo>
                    <a:pt x="572" y="2378"/>
                  </a:lnTo>
                  <a:lnTo>
                    <a:pt x="578" y="2393"/>
                  </a:lnTo>
                  <a:lnTo>
                    <a:pt x="580" y="2396"/>
                  </a:lnTo>
                  <a:lnTo>
                    <a:pt x="585" y="2405"/>
                  </a:lnTo>
                  <a:lnTo>
                    <a:pt x="593" y="2418"/>
                  </a:lnTo>
                  <a:lnTo>
                    <a:pt x="605" y="2433"/>
                  </a:lnTo>
                  <a:lnTo>
                    <a:pt x="619" y="2451"/>
                  </a:lnTo>
                  <a:lnTo>
                    <a:pt x="637" y="2470"/>
                  </a:lnTo>
                  <a:lnTo>
                    <a:pt x="658" y="2491"/>
                  </a:lnTo>
                  <a:lnTo>
                    <a:pt x="683" y="2512"/>
                  </a:lnTo>
                  <a:lnTo>
                    <a:pt x="711" y="2532"/>
                  </a:lnTo>
                  <a:lnTo>
                    <a:pt x="742" y="2551"/>
                  </a:lnTo>
                  <a:lnTo>
                    <a:pt x="778" y="2568"/>
                  </a:lnTo>
                  <a:lnTo>
                    <a:pt x="817" y="2582"/>
                  </a:lnTo>
                  <a:lnTo>
                    <a:pt x="835" y="2674"/>
                  </a:lnTo>
                  <a:lnTo>
                    <a:pt x="857" y="2769"/>
                  </a:lnTo>
                  <a:lnTo>
                    <a:pt x="882" y="2867"/>
                  </a:lnTo>
                  <a:lnTo>
                    <a:pt x="911" y="2967"/>
                  </a:lnTo>
                  <a:lnTo>
                    <a:pt x="944" y="3071"/>
                  </a:lnTo>
                  <a:lnTo>
                    <a:pt x="981" y="3178"/>
                  </a:lnTo>
                  <a:lnTo>
                    <a:pt x="1022" y="3288"/>
                  </a:lnTo>
                  <a:lnTo>
                    <a:pt x="1068" y="3402"/>
                  </a:lnTo>
                  <a:lnTo>
                    <a:pt x="1089" y="3441"/>
                  </a:lnTo>
                  <a:lnTo>
                    <a:pt x="1064" y="3443"/>
                  </a:lnTo>
                  <a:lnTo>
                    <a:pt x="1040" y="3444"/>
                  </a:lnTo>
                  <a:lnTo>
                    <a:pt x="1001" y="3442"/>
                  </a:lnTo>
                  <a:lnTo>
                    <a:pt x="962" y="3435"/>
                  </a:lnTo>
                  <a:lnTo>
                    <a:pt x="926" y="3424"/>
                  </a:lnTo>
                  <a:lnTo>
                    <a:pt x="892" y="3410"/>
                  </a:lnTo>
                  <a:lnTo>
                    <a:pt x="860" y="3392"/>
                  </a:lnTo>
                  <a:lnTo>
                    <a:pt x="831" y="3369"/>
                  </a:lnTo>
                  <a:lnTo>
                    <a:pt x="805" y="3343"/>
                  </a:lnTo>
                  <a:lnTo>
                    <a:pt x="801" y="3338"/>
                  </a:lnTo>
                  <a:lnTo>
                    <a:pt x="779" y="3313"/>
                  </a:lnTo>
                  <a:lnTo>
                    <a:pt x="713" y="3236"/>
                  </a:lnTo>
                  <a:lnTo>
                    <a:pt x="651" y="3161"/>
                  </a:lnTo>
                  <a:lnTo>
                    <a:pt x="594" y="3087"/>
                  </a:lnTo>
                  <a:lnTo>
                    <a:pt x="540" y="3015"/>
                  </a:lnTo>
                  <a:lnTo>
                    <a:pt x="490" y="2944"/>
                  </a:lnTo>
                  <a:lnTo>
                    <a:pt x="444" y="2872"/>
                  </a:lnTo>
                  <a:lnTo>
                    <a:pt x="401" y="2801"/>
                  </a:lnTo>
                  <a:lnTo>
                    <a:pt x="363" y="2729"/>
                  </a:lnTo>
                  <a:lnTo>
                    <a:pt x="330" y="2656"/>
                  </a:lnTo>
                  <a:lnTo>
                    <a:pt x="300" y="2582"/>
                  </a:lnTo>
                  <a:lnTo>
                    <a:pt x="274" y="2507"/>
                  </a:lnTo>
                  <a:lnTo>
                    <a:pt x="252" y="2430"/>
                  </a:lnTo>
                  <a:lnTo>
                    <a:pt x="234" y="2350"/>
                  </a:lnTo>
                  <a:lnTo>
                    <a:pt x="221" y="2267"/>
                  </a:lnTo>
                  <a:lnTo>
                    <a:pt x="211" y="2181"/>
                  </a:lnTo>
                  <a:lnTo>
                    <a:pt x="205" y="2092"/>
                  </a:lnTo>
                  <a:lnTo>
                    <a:pt x="204" y="1998"/>
                  </a:lnTo>
                  <a:lnTo>
                    <a:pt x="164" y="1975"/>
                  </a:lnTo>
                  <a:lnTo>
                    <a:pt x="129" y="1948"/>
                  </a:lnTo>
                  <a:lnTo>
                    <a:pt x="96" y="1917"/>
                  </a:lnTo>
                  <a:lnTo>
                    <a:pt x="68" y="1882"/>
                  </a:lnTo>
                  <a:lnTo>
                    <a:pt x="44" y="1843"/>
                  </a:lnTo>
                  <a:lnTo>
                    <a:pt x="25" y="1802"/>
                  </a:lnTo>
                  <a:lnTo>
                    <a:pt x="11" y="1759"/>
                  </a:lnTo>
                  <a:lnTo>
                    <a:pt x="2" y="1713"/>
                  </a:lnTo>
                  <a:lnTo>
                    <a:pt x="0" y="1667"/>
                  </a:lnTo>
                  <a:lnTo>
                    <a:pt x="2" y="1621"/>
                  </a:lnTo>
                  <a:lnTo>
                    <a:pt x="11" y="1575"/>
                  </a:lnTo>
                  <a:lnTo>
                    <a:pt x="25" y="1530"/>
                  </a:lnTo>
                  <a:lnTo>
                    <a:pt x="44" y="1489"/>
                  </a:lnTo>
                  <a:lnTo>
                    <a:pt x="69" y="1450"/>
                  </a:lnTo>
                  <a:lnTo>
                    <a:pt x="98" y="1414"/>
                  </a:lnTo>
                  <a:lnTo>
                    <a:pt x="80" y="1367"/>
                  </a:lnTo>
                  <a:lnTo>
                    <a:pt x="67" y="1317"/>
                  </a:lnTo>
                  <a:lnTo>
                    <a:pt x="58" y="1267"/>
                  </a:lnTo>
                  <a:lnTo>
                    <a:pt x="55" y="1216"/>
                  </a:lnTo>
                  <a:lnTo>
                    <a:pt x="58" y="1162"/>
                  </a:lnTo>
                  <a:lnTo>
                    <a:pt x="67" y="1109"/>
                  </a:lnTo>
                  <a:lnTo>
                    <a:pt x="81" y="1059"/>
                  </a:lnTo>
                  <a:lnTo>
                    <a:pt x="100" y="1011"/>
                  </a:lnTo>
                  <a:lnTo>
                    <a:pt x="124" y="967"/>
                  </a:lnTo>
                  <a:lnTo>
                    <a:pt x="152" y="924"/>
                  </a:lnTo>
                  <a:lnTo>
                    <a:pt x="185" y="886"/>
                  </a:lnTo>
                  <a:lnTo>
                    <a:pt x="221" y="852"/>
                  </a:lnTo>
                  <a:lnTo>
                    <a:pt x="261" y="820"/>
                  </a:lnTo>
                  <a:lnTo>
                    <a:pt x="304" y="793"/>
                  </a:lnTo>
                  <a:lnTo>
                    <a:pt x="350" y="771"/>
                  </a:lnTo>
                  <a:lnTo>
                    <a:pt x="398" y="754"/>
                  </a:lnTo>
                  <a:lnTo>
                    <a:pt x="450" y="742"/>
                  </a:lnTo>
                  <a:lnTo>
                    <a:pt x="448" y="708"/>
                  </a:lnTo>
                  <a:lnTo>
                    <a:pt x="451" y="658"/>
                  </a:lnTo>
                  <a:lnTo>
                    <a:pt x="460" y="609"/>
                  </a:lnTo>
                  <a:lnTo>
                    <a:pt x="474" y="562"/>
                  </a:lnTo>
                  <a:lnTo>
                    <a:pt x="493" y="518"/>
                  </a:lnTo>
                  <a:lnTo>
                    <a:pt x="517" y="476"/>
                  </a:lnTo>
                  <a:lnTo>
                    <a:pt x="545" y="438"/>
                  </a:lnTo>
                  <a:lnTo>
                    <a:pt x="578" y="402"/>
                  </a:lnTo>
                  <a:lnTo>
                    <a:pt x="614" y="371"/>
                  </a:lnTo>
                  <a:lnTo>
                    <a:pt x="654" y="343"/>
                  </a:lnTo>
                  <a:lnTo>
                    <a:pt x="696" y="321"/>
                  </a:lnTo>
                  <a:lnTo>
                    <a:pt x="741" y="303"/>
                  </a:lnTo>
                  <a:lnTo>
                    <a:pt x="789" y="290"/>
                  </a:lnTo>
                  <a:lnTo>
                    <a:pt x="799" y="247"/>
                  </a:lnTo>
                  <a:lnTo>
                    <a:pt x="814" y="205"/>
                  </a:lnTo>
                  <a:lnTo>
                    <a:pt x="833" y="166"/>
                  </a:lnTo>
                  <a:lnTo>
                    <a:pt x="858" y="130"/>
                  </a:lnTo>
                  <a:lnTo>
                    <a:pt x="886" y="99"/>
                  </a:lnTo>
                  <a:lnTo>
                    <a:pt x="919" y="69"/>
                  </a:lnTo>
                  <a:lnTo>
                    <a:pt x="956" y="45"/>
                  </a:lnTo>
                  <a:lnTo>
                    <a:pt x="995" y="26"/>
                  </a:lnTo>
                  <a:lnTo>
                    <a:pt x="1036" y="12"/>
                  </a:lnTo>
                  <a:lnTo>
                    <a:pt x="1080" y="3"/>
                  </a:lnTo>
                  <a:lnTo>
                    <a:pt x="1126" y="0"/>
                  </a:lnTo>
                  <a:lnTo>
                    <a:pt x="1165" y="2"/>
                  </a:lnTo>
                  <a:lnTo>
                    <a:pt x="1204" y="10"/>
                  </a:lnTo>
                  <a:lnTo>
                    <a:pt x="1240" y="20"/>
                  </a:lnTo>
                  <a:lnTo>
                    <a:pt x="1277" y="37"/>
                  </a:lnTo>
                  <a:lnTo>
                    <a:pt x="1311" y="56"/>
                  </a:lnTo>
                  <a:lnTo>
                    <a:pt x="1343" y="37"/>
                  </a:lnTo>
                  <a:lnTo>
                    <a:pt x="1377" y="20"/>
                  </a:lnTo>
                  <a:lnTo>
                    <a:pt x="1412" y="10"/>
                  </a:lnTo>
                  <a:lnTo>
                    <a:pt x="1450" y="2"/>
                  </a:lnTo>
                  <a:lnTo>
                    <a:pt x="14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8" name="Group 985"/>
          <p:cNvGrpSpPr/>
          <p:nvPr/>
        </p:nvGrpSpPr>
        <p:grpSpPr>
          <a:xfrm>
            <a:off x="3731654" y="2104118"/>
            <a:ext cx="554037" cy="504825"/>
            <a:chOff x="655638" y="3482975"/>
            <a:chExt cx="554037" cy="504825"/>
          </a:xfrm>
          <a:solidFill>
            <a:srgbClr val="000000"/>
          </a:solidFill>
        </p:grpSpPr>
        <p:sp>
          <p:nvSpPr>
            <p:cNvPr id="649" name="Freeform 292"/>
            <p:cNvSpPr>
              <a:spLocks/>
            </p:cNvSpPr>
            <p:nvPr/>
          </p:nvSpPr>
          <p:spPr bwMode="auto">
            <a:xfrm>
              <a:off x="874713" y="3578225"/>
              <a:ext cx="38100" cy="117475"/>
            </a:xfrm>
            <a:custGeom>
              <a:avLst/>
              <a:gdLst>
                <a:gd name="T0" fmla="*/ 138 w 246"/>
                <a:gd name="T1" fmla="*/ 2 h 732"/>
                <a:gd name="T2" fmla="*/ 165 w 246"/>
                <a:gd name="T3" fmla="*/ 18 h 732"/>
                <a:gd name="T4" fmla="*/ 210 w 246"/>
                <a:gd name="T5" fmla="*/ 77 h 732"/>
                <a:gd name="T6" fmla="*/ 237 w 246"/>
                <a:gd name="T7" fmla="*/ 143 h 732"/>
                <a:gd name="T8" fmla="*/ 246 w 246"/>
                <a:gd name="T9" fmla="*/ 213 h 732"/>
                <a:gd name="T10" fmla="*/ 237 w 246"/>
                <a:gd name="T11" fmla="*/ 283 h 732"/>
                <a:gd name="T12" fmla="*/ 210 w 246"/>
                <a:gd name="T13" fmla="*/ 350 h 732"/>
                <a:gd name="T14" fmla="*/ 165 w 246"/>
                <a:gd name="T15" fmla="*/ 408 h 732"/>
                <a:gd name="T16" fmla="*/ 137 w 246"/>
                <a:gd name="T17" fmla="*/ 448 h 732"/>
                <a:gd name="T18" fmla="*/ 122 w 246"/>
                <a:gd name="T19" fmla="*/ 495 h 732"/>
                <a:gd name="T20" fmla="*/ 123 w 246"/>
                <a:gd name="T21" fmla="*/ 550 h 732"/>
                <a:gd name="T22" fmla="*/ 145 w 246"/>
                <a:gd name="T23" fmla="*/ 606 h 732"/>
                <a:gd name="T24" fmla="*/ 175 w 246"/>
                <a:gd name="T25" fmla="*/ 642 h 732"/>
                <a:gd name="T26" fmla="*/ 183 w 246"/>
                <a:gd name="T27" fmla="*/ 672 h 732"/>
                <a:gd name="T28" fmla="*/ 175 w 246"/>
                <a:gd name="T29" fmla="*/ 702 h 732"/>
                <a:gd name="T30" fmla="*/ 153 w 246"/>
                <a:gd name="T31" fmla="*/ 725 h 732"/>
                <a:gd name="T32" fmla="*/ 123 w 246"/>
                <a:gd name="T33" fmla="*/ 732 h 732"/>
                <a:gd name="T34" fmla="*/ 93 w 246"/>
                <a:gd name="T35" fmla="*/ 725 h 732"/>
                <a:gd name="T36" fmla="*/ 56 w 246"/>
                <a:gd name="T37" fmla="*/ 687 h 732"/>
                <a:gd name="T38" fmla="*/ 20 w 246"/>
                <a:gd name="T39" fmla="*/ 625 h 732"/>
                <a:gd name="T40" fmla="*/ 2 w 246"/>
                <a:gd name="T41" fmla="*/ 556 h 732"/>
                <a:gd name="T42" fmla="*/ 2 w 246"/>
                <a:gd name="T43" fmla="*/ 483 h 732"/>
                <a:gd name="T44" fmla="*/ 20 w 246"/>
                <a:gd name="T45" fmla="*/ 414 h 732"/>
                <a:gd name="T46" fmla="*/ 56 w 246"/>
                <a:gd name="T47" fmla="*/ 352 h 732"/>
                <a:gd name="T48" fmla="*/ 98 w 246"/>
                <a:gd name="T49" fmla="*/ 303 h 732"/>
                <a:gd name="T50" fmla="*/ 122 w 246"/>
                <a:gd name="T51" fmla="*/ 253 h 732"/>
                <a:gd name="T52" fmla="*/ 126 w 246"/>
                <a:gd name="T53" fmla="*/ 200 h 732"/>
                <a:gd name="T54" fmla="*/ 112 w 246"/>
                <a:gd name="T55" fmla="*/ 148 h 732"/>
                <a:gd name="T56" fmla="*/ 80 w 246"/>
                <a:gd name="T57" fmla="*/ 103 h 732"/>
                <a:gd name="T58" fmla="*/ 65 w 246"/>
                <a:gd name="T59" fmla="*/ 75 h 732"/>
                <a:gd name="T60" fmla="*/ 65 w 246"/>
                <a:gd name="T61" fmla="*/ 45 h 732"/>
                <a:gd name="T62" fmla="*/ 80 w 246"/>
                <a:gd name="T63" fmla="*/ 18 h 732"/>
                <a:gd name="T64" fmla="*/ 108 w 246"/>
                <a:gd name="T65" fmla="*/ 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6" h="732">
                  <a:moveTo>
                    <a:pt x="123" y="0"/>
                  </a:moveTo>
                  <a:lnTo>
                    <a:pt x="138" y="2"/>
                  </a:lnTo>
                  <a:lnTo>
                    <a:pt x="153" y="8"/>
                  </a:lnTo>
                  <a:lnTo>
                    <a:pt x="165" y="18"/>
                  </a:lnTo>
                  <a:lnTo>
                    <a:pt x="190" y="46"/>
                  </a:lnTo>
                  <a:lnTo>
                    <a:pt x="210" y="77"/>
                  </a:lnTo>
                  <a:lnTo>
                    <a:pt x="226" y="109"/>
                  </a:lnTo>
                  <a:lnTo>
                    <a:pt x="237" y="143"/>
                  </a:lnTo>
                  <a:lnTo>
                    <a:pt x="244" y="178"/>
                  </a:lnTo>
                  <a:lnTo>
                    <a:pt x="246" y="213"/>
                  </a:lnTo>
                  <a:lnTo>
                    <a:pt x="244" y="248"/>
                  </a:lnTo>
                  <a:lnTo>
                    <a:pt x="237" y="283"/>
                  </a:lnTo>
                  <a:lnTo>
                    <a:pt x="226" y="317"/>
                  </a:lnTo>
                  <a:lnTo>
                    <a:pt x="210" y="350"/>
                  </a:lnTo>
                  <a:lnTo>
                    <a:pt x="190" y="381"/>
                  </a:lnTo>
                  <a:lnTo>
                    <a:pt x="165" y="408"/>
                  </a:lnTo>
                  <a:lnTo>
                    <a:pt x="149" y="428"/>
                  </a:lnTo>
                  <a:lnTo>
                    <a:pt x="137" y="448"/>
                  </a:lnTo>
                  <a:lnTo>
                    <a:pt x="127" y="470"/>
                  </a:lnTo>
                  <a:lnTo>
                    <a:pt x="122" y="495"/>
                  </a:lnTo>
                  <a:lnTo>
                    <a:pt x="119" y="519"/>
                  </a:lnTo>
                  <a:lnTo>
                    <a:pt x="123" y="550"/>
                  </a:lnTo>
                  <a:lnTo>
                    <a:pt x="131" y="579"/>
                  </a:lnTo>
                  <a:lnTo>
                    <a:pt x="145" y="606"/>
                  </a:lnTo>
                  <a:lnTo>
                    <a:pt x="165" y="629"/>
                  </a:lnTo>
                  <a:lnTo>
                    <a:pt x="175" y="642"/>
                  </a:lnTo>
                  <a:lnTo>
                    <a:pt x="180" y="657"/>
                  </a:lnTo>
                  <a:lnTo>
                    <a:pt x="183" y="672"/>
                  </a:lnTo>
                  <a:lnTo>
                    <a:pt x="180" y="687"/>
                  </a:lnTo>
                  <a:lnTo>
                    <a:pt x="175" y="702"/>
                  </a:lnTo>
                  <a:lnTo>
                    <a:pt x="165" y="715"/>
                  </a:lnTo>
                  <a:lnTo>
                    <a:pt x="153" y="725"/>
                  </a:lnTo>
                  <a:lnTo>
                    <a:pt x="138" y="730"/>
                  </a:lnTo>
                  <a:lnTo>
                    <a:pt x="123" y="732"/>
                  </a:lnTo>
                  <a:lnTo>
                    <a:pt x="108" y="730"/>
                  </a:lnTo>
                  <a:lnTo>
                    <a:pt x="93" y="725"/>
                  </a:lnTo>
                  <a:lnTo>
                    <a:pt x="80" y="715"/>
                  </a:lnTo>
                  <a:lnTo>
                    <a:pt x="56" y="687"/>
                  </a:lnTo>
                  <a:lnTo>
                    <a:pt x="36" y="657"/>
                  </a:lnTo>
                  <a:lnTo>
                    <a:pt x="20" y="625"/>
                  </a:lnTo>
                  <a:lnTo>
                    <a:pt x="8" y="591"/>
                  </a:lnTo>
                  <a:lnTo>
                    <a:pt x="2" y="556"/>
                  </a:lnTo>
                  <a:lnTo>
                    <a:pt x="0" y="519"/>
                  </a:lnTo>
                  <a:lnTo>
                    <a:pt x="2" y="483"/>
                  </a:lnTo>
                  <a:lnTo>
                    <a:pt x="8" y="448"/>
                  </a:lnTo>
                  <a:lnTo>
                    <a:pt x="20" y="414"/>
                  </a:lnTo>
                  <a:lnTo>
                    <a:pt x="36" y="382"/>
                  </a:lnTo>
                  <a:lnTo>
                    <a:pt x="56" y="352"/>
                  </a:lnTo>
                  <a:lnTo>
                    <a:pt x="80" y="324"/>
                  </a:lnTo>
                  <a:lnTo>
                    <a:pt x="98" y="303"/>
                  </a:lnTo>
                  <a:lnTo>
                    <a:pt x="112" y="278"/>
                  </a:lnTo>
                  <a:lnTo>
                    <a:pt x="122" y="253"/>
                  </a:lnTo>
                  <a:lnTo>
                    <a:pt x="126" y="227"/>
                  </a:lnTo>
                  <a:lnTo>
                    <a:pt x="126" y="200"/>
                  </a:lnTo>
                  <a:lnTo>
                    <a:pt x="122" y="173"/>
                  </a:lnTo>
                  <a:lnTo>
                    <a:pt x="112" y="148"/>
                  </a:lnTo>
                  <a:lnTo>
                    <a:pt x="98" y="124"/>
                  </a:lnTo>
                  <a:lnTo>
                    <a:pt x="80" y="103"/>
                  </a:lnTo>
                  <a:lnTo>
                    <a:pt x="70" y="90"/>
                  </a:lnTo>
                  <a:lnTo>
                    <a:pt x="65" y="75"/>
                  </a:lnTo>
                  <a:lnTo>
                    <a:pt x="63" y="60"/>
                  </a:lnTo>
                  <a:lnTo>
                    <a:pt x="65" y="45"/>
                  </a:lnTo>
                  <a:lnTo>
                    <a:pt x="70" y="31"/>
                  </a:lnTo>
                  <a:lnTo>
                    <a:pt x="80" y="18"/>
                  </a:lnTo>
                  <a:lnTo>
                    <a:pt x="93" y="8"/>
                  </a:lnTo>
                  <a:lnTo>
                    <a:pt x="108" y="2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293"/>
            <p:cNvSpPr>
              <a:spLocks/>
            </p:cNvSpPr>
            <p:nvPr/>
          </p:nvSpPr>
          <p:spPr bwMode="auto">
            <a:xfrm>
              <a:off x="769938" y="3578225"/>
              <a:ext cx="39687" cy="117475"/>
            </a:xfrm>
            <a:custGeom>
              <a:avLst/>
              <a:gdLst>
                <a:gd name="T0" fmla="*/ 139 w 247"/>
                <a:gd name="T1" fmla="*/ 2 h 732"/>
                <a:gd name="T2" fmla="*/ 166 w 247"/>
                <a:gd name="T3" fmla="*/ 18 h 732"/>
                <a:gd name="T4" fmla="*/ 211 w 247"/>
                <a:gd name="T5" fmla="*/ 77 h 732"/>
                <a:gd name="T6" fmla="*/ 237 w 247"/>
                <a:gd name="T7" fmla="*/ 143 h 732"/>
                <a:gd name="T8" fmla="*/ 247 w 247"/>
                <a:gd name="T9" fmla="*/ 213 h 732"/>
                <a:gd name="T10" fmla="*/ 237 w 247"/>
                <a:gd name="T11" fmla="*/ 283 h 732"/>
                <a:gd name="T12" fmla="*/ 211 w 247"/>
                <a:gd name="T13" fmla="*/ 350 h 732"/>
                <a:gd name="T14" fmla="*/ 166 w 247"/>
                <a:gd name="T15" fmla="*/ 408 h 732"/>
                <a:gd name="T16" fmla="*/ 132 w 247"/>
                <a:gd name="T17" fmla="*/ 460 h 732"/>
                <a:gd name="T18" fmla="*/ 120 w 247"/>
                <a:gd name="T19" fmla="*/ 519 h 732"/>
                <a:gd name="T20" fmla="*/ 132 w 247"/>
                <a:gd name="T21" fmla="*/ 579 h 732"/>
                <a:gd name="T22" fmla="*/ 166 w 247"/>
                <a:gd name="T23" fmla="*/ 629 h 732"/>
                <a:gd name="T24" fmla="*/ 182 w 247"/>
                <a:gd name="T25" fmla="*/ 657 h 732"/>
                <a:gd name="T26" fmla="*/ 182 w 247"/>
                <a:gd name="T27" fmla="*/ 687 h 732"/>
                <a:gd name="T28" fmla="*/ 166 w 247"/>
                <a:gd name="T29" fmla="*/ 715 h 732"/>
                <a:gd name="T30" fmla="*/ 139 w 247"/>
                <a:gd name="T31" fmla="*/ 730 h 732"/>
                <a:gd name="T32" fmla="*/ 108 w 247"/>
                <a:gd name="T33" fmla="*/ 730 h 732"/>
                <a:gd name="T34" fmla="*/ 81 w 247"/>
                <a:gd name="T35" fmla="*/ 715 h 732"/>
                <a:gd name="T36" fmla="*/ 37 w 247"/>
                <a:gd name="T37" fmla="*/ 657 h 732"/>
                <a:gd name="T38" fmla="*/ 10 w 247"/>
                <a:gd name="T39" fmla="*/ 591 h 732"/>
                <a:gd name="T40" fmla="*/ 0 w 247"/>
                <a:gd name="T41" fmla="*/ 519 h 732"/>
                <a:gd name="T42" fmla="*/ 10 w 247"/>
                <a:gd name="T43" fmla="*/ 448 h 732"/>
                <a:gd name="T44" fmla="*/ 37 w 247"/>
                <a:gd name="T45" fmla="*/ 382 h 732"/>
                <a:gd name="T46" fmla="*/ 81 w 247"/>
                <a:gd name="T47" fmla="*/ 324 h 732"/>
                <a:gd name="T48" fmla="*/ 112 w 247"/>
                <a:gd name="T49" fmla="*/ 278 h 732"/>
                <a:gd name="T50" fmla="*/ 126 w 247"/>
                <a:gd name="T51" fmla="*/ 227 h 732"/>
                <a:gd name="T52" fmla="*/ 122 w 247"/>
                <a:gd name="T53" fmla="*/ 173 h 732"/>
                <a:gd name="T54" fmla="*/ 99 w 247"/>
                <a:gd name="T55" fmla="*/ 124 h 732"/>
                <a:gd name="T56" fmla="*/ 72 w 247"/>
                <a:gd name="T57" fmla="*/ 90 h 732"/>
                <a:gd name="T58" fmla="*/ 63 w 247"/>
                <a:gd name="T59" fmla="*/ 60 h 732"/>
                <a:gd name="T60" fmla="*/ 72 w 247"/>
                <a:gd name="T61" fmla="*/ 31 h 732"/>
                <a:gd name="T62" fmla="*/ 94 w 247"/>
                <a:gd name="T63" fmla="*/ 8 h 732"/>
                <a:gd name="T64" fmla="*/ 124 w 247"/>
                <a:gd name="T65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7" h="732">
                  <a:moveTo>
                    <a:pt x="124" y="0"/>
                  </a:moveTo>
                  <a:lnTo>
                    <a:pt x="139" y="2"/>
                  </a:lnTo>
                  <a:lnTo>
                    <a:pt x="153" y="8"/>
                  </a:lnTo>
                  <a:lnTo>
                    <a:pt x="166" y="18"/>
                  </a:lnTo>
                  <a:lnTo>
                    <a:pt x="190" y="46"/>
                  </a:lnTo>
                  <a:lnTo>
                    <a:pt x="211" y="77"/>
                  </a:lnTo>
                  <a:lnTo>
                    <a:pt x="227" y="109"/>
                  </a:lnTo>
                  <a:lnTo>
                    <a:pt x="237" y="143"/>
                  </a:lnTo>
                  <a:lnTo>
                    <a:pt x="245" y="178"/>
                  </a:lnTo>
                  <a:lnTo>
                    <a:pt x="247" y="213"/>
                  </a:lnTo>
                  <a:lnTo>
                    <a:pt x="245" y="248"/>
                  </a:lnTo>
                  <a:lnTo>
                    <a:pt x="237" y="283"/>
                  </a:lnTo>
                  <a:lnTo>
                    <a:pt x="227" y="317"/>
                  </a:lnTo>
                  <a:lnTo>
                    <a:pt x="211" y="350"/>
                  </a:lnTo>
                  <a:lnTo>
                    <a:pt x="190" y="381"/>
                  </a:lnTo>
                  <a:lnTo>
                    <a:pt x="166" y="408"/>
                  </a:lnTo>
                  <a:lnTo>
                    <a:pt x="147" y="433"/>
                  </a:lnTo>
                  <a:lnTo>
                    <a:pt x="132" y="460"/>
                  </a:lnTo>
                  <a:lnTo>
                    <a:pt x="123" y="488"/>
                  </a:lnTo>
                  <a:lnTo>
                    <a:pt x="120" y="519"/>
                  </a:lnTo>
                  <a:lnTo>
                    <a:pt x="123" y="550"/>
                  </a:lnTo>
                  <a:lnTo>
                    <a:pt x="132" y="579"/>
                  </a:lnTo>
                  <a:lnTo>
                    <a:pt x="147" y="606"/>
                  </a:lnTo>
                  <a:lnTo>
                    <a:pt x="166" y="629"/>
                  </a:lnTo>
                  <a:lnTo>
                    <a:pt x="176" y="642"/>
                  </a:lnTo>
                  <a:lnTo>
                    <a:pt x="182" y="657"/>
                  </a:lnTo>
                  <a:lnTo>
                    <a:pt x="184" y="672"/>
                  </a:lnTo>
                  <a:lnTo>
                    <a:pt x="182" y="687"/>
                  </a:lnTo>
                  <a:lnTo>
                    <a:pt x="176" y="702"/>
                  </a:lnTo>
                  <a:lnTo>
                    <a:pt x="166" y="715"/>
                  </a:lnTo>
                  <a:lnTo>
                    <a:pt x="153" y="725"/>
                  </a:lnTo>
                  <a:lnTo>
                    <a:pt x="139" y="730"/>
                  </a:lnTo>
                  <a:lnTo>
                    <a:pt x="124" y="732"/>
                  </a:lnTo>
                  <a:lnTo>
                    <a:pt x="108" y="730"/>
                  </a:lnTo>
                  <a:lnTo>
                    <a:pt x="94" y="725"/>
                  </a:lnTo>
                  <a:lnTo>
                    <a:pt x="81" y="715"/>
                  </a:lnTo>
                  <a:lnTo>
                    <a:pt x="57" y="687"/>
                  </a:lnTo>
                  <a:lnTo>
                    <a:pt x="37" y="657"/>
                  </a:lnTo>
                  <a:lnTo>
                    <a:pt x="21" y="625"/>
                  </a:lnTo>
                  <a:lnTo>
                    <a:pt x="10" y="591"/>
                  </a:lnTo>
                  <a:lnTo>
                    <a:pt x="2" y="556"/>
                  </a:lnTo>
                  <a:lnTo>
                    <a:pt x="0" y="519"/>
                  </a:lnTo>
                  <a:lnTo>
                    <a:pt x="2" y="483"/>
                  </a:lnTo>
                  <a:lnTo>
                    <a:pt x="10" y="448"/>
                  </a:lnTo>
                  <a:lnTo>
                    <a:pt x="21" y="414"/>
                  </a:lnTo>
                  <a:lnTo>
                    <a:pt x="37" y="382"/>
                  </a:lnTo>
                  <a:lnTo>
                    <a:pt x="57" y="352"/>
                  </a:lnTo>
                  <a:lnTo>
                    <a:pt x="81" y="324"/>
                  </a:lnTo>
                  <a:lnTo>
                    <a:pt x="99" y="303"/>
                  </a:lnTo>
                  <a:lnTo>
                    <a:pt x="112" y="278"/>
                  </a:lnTo>
                  <a:lnTo>
                    <a:pt x="122" y="253"/>
                  </a:lnTo>
                  <a:lnTo>
                    <a:pt x="126" y="227"/>
                  </a:lnTo>
                  <a:lnTo>
                    <a:pt x="126" y="200"/>
                  </a:lnTo>
                  <a:lnTo>
                    <a:pt x="122" y="173"/>
                  </a:lnTo>
                  <a:lnTo>
                    <a:pt x="112" y="148"/>
                  </a:lnTo>
                  <a:lnTo>
                    <a:pt x="99" y="124"/>
                  </a:lnTo>
                  <a:lnTo>
                    <a:pt x="81" y="103"/>
                  </a:lnTo>
                  <a:lnTo>
                    <a:pt x="72" y="90"/>
                  </a:lnTo>
                  <a:lnTo>
                    <a:pt x="65" y="75"/>
                  </a:lnTo>
                  <a:lnTo>
                    <a:pt x="63" y="60"/>
                  </a:lnTo>
                  <a:lnTo>
                    <a:pt x="65" y="45"/>
                  </a:lnTo>
                  <a:lnTo>
                    <a:pt x="72" y="31"/>
                  </a:lnTo>
                  <a:lnTo>
                    <a:pt x="81" y="18"/>
                  </a:lnTo>
                  <a:lnTo>
                    <a:pt x="94" y="8"/>
                  </a:lnTo>
                  <a:lnTo>
                    <a:pt x="108" y="2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294"/>
            <p:cNvSpPr>
              <a:spLocks/>
            </p:cNvSpPr>
            <p:nvPr/>
          </p:nvSpPr>
          <p:spPr bwMode="auto">
            <a:xfrm>
              <a:off x="827088" y="3549650"/>
              <a:ext cx="38100" cy="117475"/>
            </a:xfrm>
            <a:custGeom>
              <a:avLst/>
              <a:gdLst>
                <a:gd name="T0" fmla="*/ 138 w 247"/>
                <a:gd name="T1" fmla="*/ 2 h 733"/>
                <a:gd name="T2" fmla="*/ 166 w 247"/>
                <a:gd name="T3" fmla="*/ 18 h 733"/>
                <a:gd name="T4" fmla="*/ 211 w 247"/>
                <a:gd name="T5" fmla="*/ 77 h 733"/>
                <a:gd name="T6" fmla="*/ 238 w 247"/>
                <a:gd name="T7" fmla="*/ 143 h 733"/>
                <a:gd name="T8" fmla="*/ 247 w 247"/>
                <a:gd name="T9" fmla="*/ 213 h 733"/>
                <a:gd name="T10" fmla="*/ 238 w 247"/>
                <a:gd name="T11" fmla="*/ 284 h 733"/>
                <a:gd name="T12" fmla="*/ 211 w 247"/>
                <a:gd name="T13" fmla="*/ 350 h 733"/>
                <a:gd name="T14" fmla="*/ 166 w 247"/>
                <a:gd name="T15" fmla="*/ 409 h 733"/>
                <a:gd name="T16" fmla="*/ 137 w 247"/>
                <a:gd name="T17" fmla="*/ 448 h 733"/>
                <a:gd name="T18" fmla="*/ 122 w 247"/>
                <a:gd name="T19" fmla="*/ 494 h 733"/>
                <a:gd name="T20" fmla="*/ 123 w 247"/>
                <a:gd name="T21" fmla="*/ 550 h 733"/>
                <a:gd name="T22" fmla="*/ 147 w 247"/>
                <a:gd name="T23" fmla="*/ 606 h 733"/>
                <a:gd name="T24" fmla="*/ 175 w 247"/>
                <a:gd name="T25" fmla="*/ 643 h 733"/>
                <a:gd name="T26" fmla="*/ 183 w 247"/>
                <a:gd name="T27" fmla="*/ 673 h 733"/>
                <a:gd name="T28" fmla="*/ 175 w 247"/>
                <a:gd name="T29" fmla="*/ 702 h 733"/>
                <a:gd name="T30" fmla="*/ 153 w 247"/>
                <a:gd name="T31" fmla="*/ 724 h 733"/>
                <a:gd name="T32" fmla="*/ 123 w 247"/>
                <a:gd name="T33" fmla="*/ 733 h 733"/>
                <a:gd name="T34" fmla="*/ 94 w 247"/>
                <a:gd name="T35" fmla="*/ 724 h 733"/>
                <a:gd name="T36" fmla="*/ 57 w 247"/>
                <a:gd name="T37" fmla="*/ 687 h 733"/>
                <a:gd name="T38" fmla="*/ 20 w 247"/>
                <a:gd name="T39" fmla="*/ 625 h 733"/>
                <a:gd name="T40" fmla="*/ 2 w 247"/>
                <a:gd name="T41" fmla="*/ 555 h 733"/>
                <a:gd name="T42" fmla="*/ 2 w 247"/>
                <a:gd name="T43" fmla="*/ 483 h 733"/>
                <a:gd name="T44" fmla="*/ 20 w 247"/>
                <a:gd name="T45" fmla="*/ 413 h 733"/>
                <a:gd name="T46" fmla="*/ 57 w 247"/>
                <a:gd name="T47" fmla="*/ 351 h 733"/>
                <a:gd name="T48" fmla="*/ 100 w 247"/>
                <a:gd name="T49" fmla="*/ 302 h 733"/>
                <a:gd name="T50" fmla="*/ 122 w 247"/>
                <a:gd name="T51" fmla="*/ 253 h 733"/>
                <a:gd name="T52" fmla="*/ 126 w 247"/>
                <a:gd name="T53" fmla="*/ 199 h 733"/>
                <a:gd name="T54" fmla="*/ 112 w 247"/>
                <a:gd name="T55" fmla="*/ 148 h 733"/>
                <a:gd name="T56" fmla="*/ 81 w 247"/>
                <a:gd name="T57" fmla="*/ 102 h 733"/>
                <a:gd name="T58" fmla="*/ 65 w 247"/>
                <a:gd name="T59" fmla="*/ 75 h 733"/>
                <a:gd name="T60" fmla="*/ 65 w 247"/>
                <a:gd name="T61" fmla="*/ 45 h 733"/>
                <a:gd name="T62" fmla="*/ 81 w 247"/>
                <a:gd name="T63" fmla="*/ 18 h 733"/>
                <a:gd name="T64" fmla="*/ 108 w 247"/>
                <a:gd name="T65" fmla="*/ 2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7" h="733">
                  <a:moveTo>
                    <a:pt x="123" y="0"/>
                  </a:moveTo>
                  <a:lnTo>
                    <a:pt x="138" y="2"/>
                  </a:lnTo>
                  <a:lnTo>
                    <a:pt x="153" y="8"/>
                  </a:lnTo>
                  <a:lnTo>
                    <a:pt x="166" y="18"/>
                  </a:lnTo>
                  <a:lnTo>
                    <a:pt x="190" y="46"/>
                  </a:lnTo>
                  <a:lnTo>
                    <a:pt x="211" y="77"/>
                  </a:lnTo>
                  <a:lnTo>
                    <a:pt x="227" y="109"/>
                  </a:lnTo>
                  <a:lnTo>
                    <a:pt x="238" y="143"/>
                  </a:lnTo>
                  <a:lnTo>
                    <a:pt x="244" y="178"/>
                  </a:lnTo>
                  <a:lnTo>
                    <a:pt x="247" y="213"/>
                  </a:lnTo>
                  <a:lnTo>
                    <a:pt x="244" y="249"/>
                  </a:lnTo>
                  <a:lnTo>
                    <a:pt x="238" y="284"/>
                  </a:lnTo>
                  <a:lnTo>
                    <a:pt x="227" y="317"/>
                  </a:lnTo>
                  <a:lnTo>
                    <a:pt x="211" y="350"/>
                  </a:lnTo>
                  <a:lnTo>
                    <a:pt x="190" y="380"/>
                  </a:lnTo>
                  <a:lnTo>
                    <a:pt x="166" y="409"/>
                  </a:lnTo>
                  <a:lnTo>
                    <a:pt x="150" y="427"/>
                  </a:lnTo>
                  <a:lnTo>
                    <a:pt x="137" y="448"/>
                  </a:lnTo>
                  <a:lnTo>
                    <a:pt x="127" y="471"/>
                  </a:lnTo>
                  <a:lnTo>
                    <a:pt x="122" y="494"/>
                  </a:lnTo>
                  <a:lnTo>
                    <a:pt x="120" y="519"/>
                  </a:lnTo>
                  <a:lnTo>
                    <a:pt x="123" y="550"/>
                  </a:lnTo>
                  <a:lnTo>
                    <a:pt x="132" y="579"/>
                  </a:lnTo>
                  <a:lnTo>
                    <a:pt x="147" y="606"/>
                  </a:lnTo>
                  <a:lnTo>
                    <a:pt x="166" y="630"/>
                  </a:lnTo>
                  <a:lnTo>
                    <a:pt x="175" y="643"/>
                  </a:lnTo>
                  <a:lnTo>
                    <a:pt x="182" y="657"/>
                  </a:lnTo>
                  <a:lnTo>
                    <a:pt x="183" y="673"/>
                  </a:lnTo>
                  <a:lnTo>
                    <a:pt x="182" y="688"/>
                  </a:lnTo>
                  <a:lnTo>
                    <a:pt x="175" y="702"/>
                  </a:lnTo>
                  <a:lnTo>
                    <a:pt x="166" y="714"/>
                  </a:lnTo>
                  <a:lnTo>
                    <a:pt x="153" y="724"/>
                  </a:lnTo>
                  <a:lnTo>
                    <a:pt x="139" y="730"/>
                  </a:lnTo>
                  <a:lnTo>
                    <a:pt x="123" y="733"/>
                  </a:lnTo>
                  <a:lnTo>
                    <a:pt x="108" y="730"/>
                  </a:lnTo>
                  <a:lnTo>
                    <a:pt x="94" y="724"/>
                  </a:lnTo>
                  <a:lnTo>
                    <a:pt x="81" y="714"/>
                  </a:lnTo>
                  <a:lnTo>
                    <a:pt x="57" y="687"/>
                  </a:lnTo>
                  <a:lnTo>
                    <a:pt x="36" y="657"/>
                  </a:lnTo>
                  <a:lnTo>
                    <a:pt x="20" y="625"/>
                  </a:lnTo>
                  <a:lnTo>
                    <a:pt x="9" y="591"/>
                  </a:lnTo>
                  <a:lnTo>
                    <a:pt x="2" y="555"/>
                  </a:lnTo>
                  <a:lnTo>
                    <a:pt x="0" y="519"/>
                  </a:lnTo>
                  <a:lnTo>
                    <a:pt x="2" y="483"/>
                  </a:lnTo>
                  <a:lnTo>
                    <a:pt x="9" y="447"/>
                  </a:lnTo>
                  <a:lnTo>
                    <a:pt x="20" y="413"/>
                  </a:lnTo>
                  <a:lnTo>
                    <a:pt x="36" y="381"/>
                  </a:lnTo>
                  <a:lnTo>
                    <a:pt x="57" y="351"/>
                  </a:lnTo>
                  <a:lnTo>
                    <a:pt x="81" y="323"/>
                  </a:lnTo>
                  <a:lnTo>
                    <a:pt x="100" y="302"/>
                  </a:lnTo>
                  <a:lnTo>
                    <a:pt x="112" y="278"/>
                  </a:lnTo>
                  <a:lnTo>
                    <a:pt x="122" y="253"/>
                  </a:lnTo>
                  <a:lnTo>
                    <a:pt x="126" y="226"/>
                  </a:lnTo>
                  <a:lnTo>
                    <a:pt x="126" y="199"/>
                  </a:lnTo>
                  <a:lnTo>
                    <a:pt x="122" y="174"/>
                  </a:lnTo>
                  <a:lnTo>
                    <a:pt x="112" y="148"/>
                  </a:lnTo>
                  <a:lnTo>
                    <a:pt x="100" y="125"/>
                  </a:lnTo>
                  <a:lnTo>
                    <a:pt x="81" y="102"/>
                  </a:lnTo>
                  <a:lnTo>
                    <a:pt x="71" y="89"/>
                  </a:lnTo>
                  <a:lnTo>
                    <a:pt x="65" y="75"/>
                  </a:lnTo>
                  <a:lnTo>
                    <a:pt x="63" y="61"/>
                  </a:lnTo>
                  <a:lnTo>
                    <a:pt x="65" y="45"/>
                  </a:lnTo>
                  <a:lnTo>
                    <a:pt x="71" y="31"/>
                  </a:lnTo>
                  <a:lnTo>
                    <a:pt x="81" y="18"/>
                  </a:lnTo>
                  <a:lnTo>
                    <a:pt x="94" y="8"/>
                  </a:lnTo>
                  <a:lnTo>
                    <a:pt x="108" y="2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295"/>
            <p:cNvSpPr>
              <a:spLocks noEditPoints="1"/>
            </p:cNvSpPr>
            <p:nvPr/>
          </p:nvSpPr>
          <p:spPr bwMode="auto">
            <a:xfrm>
              <a:off x="655638" y="3482975"/>
              <a:ext cx="554037" cy="504825"/>
            </a:xfrm>
            <a:custGeom>
              <a:avLst/>
              <a:gdLst>
                <a:gd name="T0" fmla="*/ 1996 w 3485"/>
                <a:gd name="T1" fmla="*/ 2907 h 3180"/>
                <a:gd name="T2" fmla="*/ 1603 w 3485"/>
                <a:gd name="T3" fmla="*/ 2976 h 3180"/>
                <a:gd name="T4" fmla="*/ 1743 w 3485"/>
                <a:gd name="T5" fmla="*/ 2340 h 3180"/>
                <a:gd name="T6" fmla="*/ 1505 w 3485"/>
                <a:gd name="T7" fmla="*/ 2491 h 3180"/>
                <a:gd name="T8" fmla="*/ 1666 w 3485"/>
                <a:gd name="T9" fmla="*/ 2692 h 3180"/>
                <a:gd name="T10" fmla="*/ 1956 w 3485"/>
                <a:gd name="T11" fmla="*/ 2604 h 3180"/>
                <a:gd name="T12" fmla="*/ 1885 w 3485"/>
                <a:gd name="T13" fmla="*/ 2375 h 3180"/>
                <a:gd name="T14" fmla="*/ 3110 w 3485"/>
                <a:gd name="T15" fmla="*/ 2539 h 3180"/>
                <a:gd name="T16" fmla="*/ 375 w 3485"/>
                <a:gd name="T17" fmla="*/ 2539 h 3180"/>
                <a:gd name="T18" fmla="*/ 2260 w 3485"/>
                <a:gd name="T19" fmla="*/ 2255 h 3180"/>
                <a:gd name="T20" fmla="*/ 2190 w 3485"/>
                <a:gd name="T21" fmla="*/ 2484 h 3180"/>
                <a:gd name="T22" fmla="*/ 2481 w 3485"/>
                <a:gd name="T23" fmla="*/ 2571 h 3180"/>
                <a:gd name="T24" fmla="*/ 2641 w 3485"/>
                <a:gd name="T25" fmla="*/ 2371 h 3180"/>
                <a:gd name="T26" fmla="*/ 2404 w 3485"/>
                <a:gd name="T27" fmla="*/ 2221 h 3180"/>
                <a:gd name="T28" fmla="*/ 1310 w 3485"/>
                <a:gd name="T29" fmla="*/ 2254 h 3180"/>
                <a:gd name="T30" fmla="*/ 1230 w 3485"/>
                <a:gd name="T31" fmla="*/ 2374 h 3180"/>
                <a:gd name="T32" fmla="*/ 1330 w 3485"/>
                <a:gd name="T33" fmla="*/ 2375 h 3180"/>
                <a:gd name="T34" fmla="*/ 1484 w 3485"/>
                <a:gd name="T35" fmla="*/ 2286 h 3180"/>
                <a:gd name="T36" fmla="*/ 1437 w 3485"/>
                <a:gd name="T37" fmla="*/ 2176 h 3180"/>
                <a:gd name="T38" fmla="*/ 613 w 3485"/>
                <a:gd name="T39" fmla="*/ 2283 h 3180"/>
                <a:gd name="T40" fmla="*/ 730 w 3485"/>
                <a:gd name="T41" fmla="*/ 2501 h 3180"/>
                <a:gd name="T42" fmla="*/ 1035 w 3485"/>
                <a:gd name="T43" fmla="*/ 2447 h 3180"/>
                <a:gd name="T44" fmla="*/ 1012 w 3485"/>
                <a:gd name="T45" fmla="*/ 2212 h 3180"/>
                <a:gd name="T46" fmla="*/ 1814 w 3485"/>
                <a:gd name="T47" fmla="*/ 2121 h 3180"/>
                <a:gd name="T48" fmla="*/ 1861 w 3485"/>
                <a:gd name="T49" fmla="*/ 2236 h 3180"/>
                <a:gd name="T50" fmla="*/ 1996 w 3485"/>
                <a:gd name="T51" fmla="*/ 2312 h 3180"/>
                <a:gd name="T52" fmla="*/ 2086 w 3485"/>
                <a:gd name="T53" fmla="*/ 2236 h 3180"/>
                <a:gd name="T54" fmla="*/ 1949 w 3485"/>
                <a:gd name="T55" fmla="*/ 2146 h 3180"/>
                <a:gd name="T56" fmla="*/ 1409 w 3485"/>
                <a:gd name="T57" fmla="*/ 1941 h 3180"/>
                <a:gd name="T58" fmla="*/ 1456 w 3485"/>
                <a:gd name="T59" fmla="*/ 2055 h 3180"/>
                <a:gd name="T60" fmla="*/ 1590 w 3485"/>
                <a:gd name="T61" fmla="*/ 2132 h 3180"/>
                <a:gd name="T62" fmla="*/ 1679 w 3485"/>
                <a:gd name="T63" fmla="*/ 2055 h 3180"/>
                <a:gd name="T64" fmla="*/ 1543 w 3485"/>
                <a:gd name="T65" fmla="*/ 1967 h 3180"/>
                <a:gd name="T66" fmla="*/ 2653 w 3485"/>
                <a:gd name="T67" fmla="*/ 1880 h 3180"/>
                <a:gd name="T68" fmla="*/ 2536 w 3485"/>
                <a:gd name="T69" fmla="*/ 2098 h 3180"/>
                <a:gd name="T70" fmla="*/ 2804 w 3485"/>
                <a:gd name="T71" fmla="*/ 2219 h 3180"/>
                <a:gd name="T72" fmla="*/ 3005 w 3485"/>
                <a:gd name="T73" fmla="*/ 2040 h 3180"/>
                <a:gd name="T74" fmla="*/ 2804 w 3485"/>
                <a:gd name="T75" fmla="*/ 1863 h 3180"/>
                <a:gd name="T76" fmla="*/ 808 w 3485"/>
                <a:gd name="T77" fmla="*/ 1777 h 3180"/>
                <a:gd name="T78" fmla="*/ 878 w 3485"/>
                <a:gd name="T79" fmla="*/ 2006 h 3180"/>
                <a:gd name="T80" fmla="*/ 1193 w 3485"/>
                <a:gd name="T81" fmla="*/ 1988 h 3180"/>
                <a:gd name="T82" fmla="*/ 1216 w 3485"/>
                <a:gd name="T83" fmla="*/ 1754 h 3180"/>
                <a:gd name="T84" fmla="*/ 2147 w 3485"/>
                <a:gd name="T85" fmla="*/ 1630 h 3180"/>
                <a:gd name="T86" fmla="*/ 1985 w 3485"/>
                <a:gd name="T87" fmla="*/ 1830 h 3180"/>
                <a:gd name="T88" fmla="*/ 2223 w 3485"/>
                <a:gd name="T89" fmla="*/ 1980 h 3180"/>
                <a:gd name="T90" fmla="*/ 2460 w 3485"/>
                <a:gd name="T91" fmla="*/ 1830 h 3180"/>
                <a:gd name="T92" fmla="*/ 2300 w 3485"/>
                <a:gd name="T93" fmla="*/ 1630 h 3180"/>
                <a:gd name="T94" fmla="*/ 1428 w 3485"/>
                <a:gd name="T95" fmla="*/ 1633 h 3180"/>
                <a:gd name="T96" fmla="*/ 1452 w 3485"/>
                <a:gd name="T97" fmla="*/ 1868 h 3180"/>
                <a:gd name="T98" fmla="*/ 1765 w 3485"/>
                <a:gd name="T99" fmla="*/ 1886 h 3180"/>
                <a:gd name="T100" fmla="*/ 1837 w 3485"/>
                <a:gd name="T101" fmla="*/ 1657 h 3180"/>
                <a:gd name="T102" fmla="*/ 2636 w 3485"/>
                <a:gd name="T103" fmla="*/ 1530 h 3180"/>
                <a:gd name="T104" fmla="*/ 502 w 3485"/>
                <a:gd name="T105" fmla="*/ 1716 h 3180"/>
                <a:gd name="T106" fmla="*/ 618 w 3485"/>
                <a:gd name="T107" fmla="*/ 1380 h 3180"/>
                <a:gd name="T108" fmla="*/ 1921 w 3485"/>
                <a:gd name="T109" fmla="*/ 446 h 3180"/>
                <a:gd name="T110" fmla="*/ 1594 w 3485"/>
                <a:gd name="T111" fmla="*/ 429 h 3180"/>
                <a:gd name="T112" fmla="*/ 3264 w 3485"/>
                <a:gd name="T113" fmla="*/ 3 h 3180"/>
                <a:gd name="T114" fmla="*/ 3303 w 3485"/>
                <a:gd name="T115" fmla="*/ 251 h 3180"/>
                <a:gd name="T116" fmla="*/ 3485 w 3485"/>
                <a:gd name="T117" fmla="*/ 3085 h 3180"/>
                <a:gd name="T118" fmla="*/ 74 w 3485"/>
                <a:gd name="T119" fmla="*/ 3178 h 3180"/>
                <a:gd name="T120" fmla="*/ 10 w 3485"/>
                <a:gd name="T121" fmla="*/ 2681 h 3180"/>
                <a:gd name="T122" fmla="*/ 241 w 3485"/>
                <a:gd name="T123" fmla="*/ 300 h 3180"/>
                <a:gd name="T124" fmla="*/ 204 w 3485"/>
                <a:gd name="T125" fmla="*/ 12 h 3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85" h="3180">
                  <a:moveTo>
                    <a:pt x="120" y="2760"/>
                  </a:moveTo>
                  <a:lnTo>
                    <a:pt x="120" y="3060"/>
                  </a:lnTo>
                  <a:lnTo>
                    <a:pt x="3365" y="3060"/>
                  </a:lnTo>
                  <a:lnTo>
                    <a:pt x="3365" y="2760"/>
                  </a:lnTo>
                  <a:lnTo>
                    <a:pt x="2089" y="2760"/>
                  </a:lnTo>
                  <a:lnTo>
                    <a:pt x="2073" y="2802"/>
                  </a:lnTo>
                  <a:lnTo>
                    <a:pt x="2052" y="2840"/>
                  </a:lnTo>
                  <a:lnTo>
                    <a:pt x="2026" y="2876"/>
                  </a:lnTo>
                  <a:lnTo>
                    <a:pt x="1996" y="2907"/>
                  </a:lnTo>
                  <a:lnTo>
                    <a:pt x="1961" y="2934"/>
                  </a:lnTo>
                  <a:lnTo>
                    <a:pt x="1923" y="2957"/>
                  </a:lnTo>
                  <a:lnTo>
                    <a:pt x="1882" y="2976"/>
                  </a:lnTo>
                  <a:lnTo>
                    <a:pt x="1838" y="2989"/>
                  </a:lnTo>
                  <a:lnTo>
                    <a:pt x="1791" y="2997"/>
                  </a:lnTo>
                  <a:lnTo>
                    <a:pt x="1743" y="3001"/>
                  </a:lnTo>
                  <a:lnTo>
                    <a:pt x="1694" y="2997"/>
                  </a:lnTo>
                  <a:lnTo>
                    <a:pt x="1647" y="2989"/>
                  </a:lnTo>
                  <a:lnTo>
                    <a:pt x="1603" y="2976"/>
                  </a:lnTo>
                  <a:lnTo>
                    <a:pt x="1562" y="2957"/>
                  </a:lnTo>
                  <a:lnTo>
                    <a:pt x="1524" y="2934"/>
                  </a:lnTo>
                  <a:lnTo>
                    <a:pt x="1489" y="2907"/>
                  </a:lnTo>
                  <a:lnTo>
                    <a:pt x="1459" y="2876"/>
                  </a:lnTo>
                  <a:lnTo>
                    <a:pt x="1433" y="2840"/>
                  </a:lnTo>
                  <a:lnTo>
                    <a:pt x="1412" y="2802"/>
                  </a:lnTo>
                  <a:lnTo>
                    <a:pt x="1397" y="2760"/>
                  </a:lnTo>
                  <a:lnTo>
                    <a:pt x="120" y="2760"/>
                  </a:lnTo>
                  <a:close/>
                  <a:moveTo>
                    <a:pt x="1743" y="2340"/>
                  </a:moveTo>
                  <a:lnTo>
                    <a:pt x="1703" y="2343"/>
                  </a:lnTo>
                  <a:lnTo>
                    <a:pt x="1666" y="2349"/>
                  </a:lnTo>
                  <a:lnTo>
                    <a:pt x="1631" y="2361"/>
                  </a:lnTo>
                  <a:lnTo>
                    <a:pt x="1599" y="2375"/>
                  </a:lnTo>
                  <a:lnTo>
                    <a:pt x="1571" y="2393"/>
                  </a:lnTo>
                  <a:lnTo>
                    <a:pt x="1548" y="2413"/>
                  </a:lnTo>
                  <a:lnTo>
                    <a:pt x="1529" y="2438"/>
                  </a:lnTo>
                  <a:lnTo>
                    <a:pt x="1515" y="2463"/>
                  </a:lnTo>
                  <a:lnTo>
                    <a:pt x="1505" y="2491"/>
                  </a:lnTo>
                  <a:lnTo>
                    <a:pt x="1502" y="2521"/>
                  </a:lnTo>
                  <a:lnTo>
                    <a:pt x="1505" y="2550"/>
                  </a:lnTo>
                  <a:lnTo>
                    <a:pt x="1515" y="2578"/>
                  </a:lnTo>
                  <a:lnTo>
                    <a:pt x="1529" y="2604"/>
                  </a:lnTo>
                  <a:lnTo>
                    <a:pt x="1548" y="2628"/>
                  </a:lnTo>
                  <a:lnTo>
                    <a:pt x="1571" y="2648"/>
                  </a:lnTo>
                  <a:lnTo>
                    <a:pt x="1599" y="2666"/>
                  </a:lnTo>
                  <a:lnTo>
                    <a:pt x="1631" y="2681"/>
                  </a:lnTo>
                  <a:lnTo>
                    <a:pt x="1666" y="2692"/>
                  </a:lnTo>
                  <a:lnTo>
                    <a:pt x="1703" y="2698"/>
                  </a:lnTo>
                  <a:lnTo>
                    <a:pt x="1743" y="2700"/>
                  </a:lnTo>
                  <a:lnTo>
                    <a:pt x="1782" y="2698"/>
                  </a:lnTo>
                  <a:lnTo>
                    <a:pt x="1820" y="2692"/>
                  </a:lnTo>
                  <a:lnTo>
                    <a:pt x="1854" y="2681"/>
                  </a:lnTo>
                  <a:lnTo>
                    <a:pt x="1885" y="2666"/>
                  </a:lnTo>
                  <a:lnTo>
                    <a:pt x="1913" y="2648"/>
                  </a:lnTo>
                  <a:lnTo>
                    <a:pt x="1937" y="2628"/>
                  </a:lnTo>
                  <a:lnTo>
                    <a:pt x="1956" y="2604"/>
                  </a:lnTo>
                  <a:lnTo>
                    <a:pt x="1970" y="2578"/>
                  </a:lnTo>
                  <a:lnTo>
                    <a:pt x="1980" y="2550"/>
                  </a:lnTo>
                  <a:lnTo>
                    <a:pt x="1982" y="2521"/>
                  </a:lnTo>
                  <a:lnTo>
                    <a:pt x="1980" y="2491"/>
                  </a:lnTo>
                  <a:lnTo>
                    <a:pt x="1970" y="2463"/>
                  </a:lnTo>
                  <a:lnTo>
                    <a:pt x="1956" y="2438"/>
                  </a:lnTo>
                  <a:lnTo>
                    <a:pt x="1937" y="2413"/>
                  </a:lnTo>
                  <a:lnTo>
                    <a:pt x="1913" y="2393"/>
                  </a:lnTo>
                  <a:lnTo>
                    <a:pt x="1885" y="2375"/>
                  </a:lnTo>
                  <a:lnTo>
                    <a:pt x="1854" y="2361"/>
                  </a:lnTo>
                  <a:lnTo>
                    <a:pt x="1820" y="2349"/>
                  </a:lnTo>
                  <a:lnTo>
                    <a:pt x="1782" y="2343"/>
                  </a:lnTo>
                  <a:lnTo>
                    <a:pt x="1743" y="2340"/>
                  </a:lnTo>
                  <a:close/>
                  <a:moveTo>
                    <a:pt x="3218" y="2319"/>
                  </a:moveTo>
                  <a:lnTo>
                    <a:pt x="3198" y="2375"/>
                  </a:lnTo>
                  <a:lnTo>
                    <a:pt x="3174" y="2430"/>
                  </a:lnTo>
                  <a:lnTo>
                    <a:pt x="3144" y="2485"/>
                  </a:lnTo>
                  <a:lnTo>
                    <a:pt x="3110" y="2539"/>
                  </a:lnTo>
                  <a:lnTo>
                    <a:pt x="3069" y="2592"/>
                  </a:lnTo>
                  <a:lnTo>
                    <a:pt x="3024" y="2641"/>
                  </a:lnTo>
                  <a:lnTo>
                    <a:pt x="3343" y="2641"/>
                  </a:lnTo>
                  <a:lnTo>
                    <a:pt x="3218" y="2319"/>
                  </a:lnTo>
                  <a:close/>
                  <a:moveTo>
                    <a:pt x="267" y="2319"/>
                  </a:moveTo>
                  <a:lnTo>
                    <a:pt x="142" y="2641"/>
                  </a:lnTo>
                  <a:lnTo>
                    <a:pt x="461" y="2641"/>
                  </a:lnTo>
                  <a:lnTo>
                    <a:pt x="416" y="2592"/>
                  </a:lnTo>
                  <a:lnTo>
                    <a:pt x="375" y="2539"/>
                  </a:lnTo>
                  <a:lnTo>
                    <a:pt x="341" y="2485"/>
                  </a:lnTo>
                  <a:lnTo>
                    <a:pt x="311" y="2430"/>
                  </a:lnTo>
                  <a:lnTo>
                    <a:pt x="287" y="2375"/>
                  </a:lnTo>
                  <a:lnTo>
                    <a:pt x="267" y="2319"/>
                  </a:lnTo>
                  <a:close/>
                  <a:moveTo>
                    <a:pt x="2404" y="2221"/>
                  </a:moveTo>
                  <a:lnTo>
                    <a:pt x="2364" y="2223"/>
                  </a:lnTo>
                  <a:lnTo>
                    <a:pt x="2327" y="2229"/>
                  </a:lnTo>
                  <a:lnTo>
                    <a:pt x="2292" y="2240"/>
                  </a:lnTo>
                  <a:lnTo>
                    <a:pt x="2260" y="2255"/>
                  </a:lnTo>
                  <a:lnTo>
                    <a:pt x="2232" y="2273"/>
                  </a:lnTo>
                  <a:lnTo>
                    <a:pt x="2209" y="2293"/>
                  </a:lnTo>
                  <a:lnTo>
                    <a:pt x="2190" y="2317"/>
                  </a:lnTo>
                  <a:lnTo>
                    <a:pt x="2175" y="2343"/>
                  </a:lnTo>
                  <a:lnTo>
                    <a:pt x="2166" y="2371"/>
                  </a:lnTo>
                  <a:lnTo>
                    <a:pt x="2163" y="2400"/>
                  </a:lnTo>
                  <a:lnTo>
                    <a:pt x="2166" y="2430"/>
                  </a:lnTo>
                  <a:lnTo>
                    <a:pt x="2175" y="2458"/>
                  </a:lnTo>
                  <a:lnTo>
                    <a:pt x="2190" y="2484"/>
                  </a:lnTo>
                  <a:lnTo>
                    <a:pt x="2209" y="2507"/>
                  </a:lnTo>
                  <a:lnTo>
                    <a:pt x="2232" y="2528"/>
                  </a:lnTo>
                  <a:lnTo>
                    <a:pt x="2260" y="2547"/>
                  </a:lnTo>
                  <a:lnTo>
                    <a:pt x="2292" y="2561"/>
                  </a:lnTo>
                  <a:lnTo>
                    <a:pt x="2327" y="2571"/>
                  </a:lnTo>
                  <a:lnTo>
                    <a:pt x="2364" y="2578"/>
                  </a:lnTo>
                  <a:lnTo>
                    <a:pt x="2404" y="2581"/>
                  </a:lnTo>
                  <a:lnTo>
                    <a:pt x="2443" y="2578"/>
                  </a:lnTo>
                  <a:lnTo>
                    <a:pt x="2481" y="2571"/>
                  </a:lnTo>
                  <a:lnTo>
                    <a:pt x="2515" y="2561"/>
                  </a:lnTo>
                  <a:lnTo>
                    <a:pt x="2546" y="2547"/>
                  </a:lnTo>
                  <a:lnTo>
                    <a:pt x="2574" y="2528"/>
                  </a:lnTo>
                  <a:lnTo>
                    <a:pt x="2598" y="2507"/>
                  </a:lnTo>
                  <a:lnTo>
                    <a:pt x="2618" y="2484"/>
                  </a:lnTo>
                  <a:lnTo>
                    <a:pt x="2631" y="2458"/>
                  </a:lnTo>
                  <a:lnTo>
                    <a:pt x="2641" y="2430"/>
                  </a:lnTo>
                  <a:lnTo>
                    <a:pt x="2643" y="2400"/>
                  </a:lnTo>
                  <a:lnTo>
                    <a:pt x="2641" y="2371"/>
                  </a:lnTo>
                  <a:lnTo>
                    <a:pt x="2631" y="2343"/>
                  </a:lnTo>
                  <a:lnTo>
                    <a:pt x="2618" y="2317"/>
                  </a:lnTo>
                  <a:lnTo>
                    <a:pt x="2598" y="2293"/>
                  </a:lnTo>
                  <a:lnTo>
                    <a:pt x="2574" y="2273"/>
                  </a:lnTo>
                  <a:lnTo>
                    <a:pt x="2546" y="2255"/>
                  </a:lnTo>
                  <a:lnTo>
                    <a:pt x="2515" y="2240"/>
                  </a:lnTo>
                  <a:lnTo>
                    <a:pt x="2481" y="2229"/>
                  </a:lnTo>
                  <a:lnTo>
                    <a:pt x="2443" y="2223"/>
                  </a:lnTo>
                  <a:lnTo>
                    <a:pt x="2404" y="2221"/>
                  </a:lnTo>
                  <a:close/>
                  <a:moveTo>
                    <a:pt x="1437" y="2176"/>
                  </a:moveTo>
                  <a:lnTo>
                    <a:pt x="1419" y="2179"/>
                  </a:lnTo>
                  <a:lnTo>
                    <a:pt x="1405" y="2189"/>
                  </a:lnTo>
                  <a:lnTo>
                    <a:pt x="1393" y="2201"/>
                  </a:lnTo>
                  <a:lnTo>
                    <a:pt x="1372" y="2204"/>
                  </a:lnTo>
                  <a:lnTo>
                    <a:pt x="1353" y="2211"/>
                  </a:lnTo>
                  <a:lnTo>
                    <a:pt x="1336" y="2222"/>
                  </a:lnTo>
                  <a:lnTo>
                    <a:pt x="1321" y="2236"/>
                  </a:lnTo>
                  <a:lnTo>
                    <a:pt x="1310" y="2254"/>
                  </a:lnTo>
                  <a:lnTo>
                    <a:pt x="1289" y="2257"/>
                  </a:lnTo>
                  <a:lnTo>
                    <a:pt x="1271" y="2264"/>
                  </a:lnTo>
                  <a:lnTo>
                    <a:pt x="1254" y="2275"/>
                  </a:lnTo>
                  <a:lnTo>
                    <a:pt x="1240" y="2290"/>
                  </a:lnTo>
                  <a:lnTo>
                    <a:pt x="1228" y="2307"/>
                  </a:lnTo>
                  <a:lnTo>
                    <a:pt x="1222" y="2329"/>
                  </a:lnTo>
                  <a:lnTo>
                    <a:pt x="1221" y="2345"/>
                  </a:lnTo>
                  <a:lnTo>
                    <a:pt x="1224" y="2360"/>
                  </a:lnTo>
                  <a:lnTo>
                    <a:pt x="1230" y="2374"/>
                  </a:lnTo>
                  <a:lnTo>
                    <a:pt x="1240" y="2385"/>
                  </a:lnTo>
                  <a:lnTo>
                    <a:pt x="1253" y="2394"/>
                  </a:lnTo>
                  <a:lnTo>
                    <a:pt x="1268" y="2399"/>
                  </a:lnTo>
                  <a:lnTo>
                    <a:pt x="1274" y="2400"/>
                  </a:lnTo>
                  <a:lnTo>
                    <a:pt x="1280" y="2400"/>
                  </a:lnTo>
                  <a:lnTo>
                    <a:pt x="1295" y="2399"/>
                  </a:lnTo>
                  <a:lnTo>
                    <a:pt x="1308" y="2394"/>
                  </a:lnTo>
                  <a:lnTo>
                    <a:pt x="1320" y="2385"/>
                  </a:lnTo>
                  <a:lnTo>
                    <a:pt x="1330" y="2375"/>
                  </a:lnTo>
                  <a:lnTo>
                    <a:pt x="1350" y="2373"/>
                  </a:lnTo>
                  <a:lnTo>
                    <a:pt x="1369" y="2365"/>
                  </a:lnTo>
                  <a:lnTo>
                    <a:pt x="1386" y="2354"/>
                  </a:lnTo>
                  <a:lnTo>
                    <a:pt x="1401" y="2339"/>
                  </a:lnTo>
                  <a:lnTo>
                    <a:pt x="1412" y="2322"/>
                  </a:lnTo>
                  <a:lnTo>
                    <a:pt x="1433" y="2319"/>
                  </a:lnTo>
                  <a:lnTo>
                    <a:pt x="1452" y="2312"/>
                  </a:lnTo>
                  <a:lnTo>
                    <a:pt x="1469" y="2301"/>
                  </a:lnTo>
                  <a:lnTo>
                    <a:pt x="1484" y="2286"/>
                  </a:lnTo>
                  <a:lnTo>
                    <a:pt x="1494" y="2268"/>
                  </a:lnTo>
                  <a:lnTo>
                    <a:pt x="1501" y="2248"/>
                  </a:lnTo>
                  <a:lnTo>
                    <a:pt x="1502" y="2231"/>
                  </a:lnTo>
                  <a:lnTo>
                    <a:pt x="1499" y="2217"/>
                  </a:lnTo>
                  <a:lnTo>
                    <a:pt x="1492" y="2203"/>
                  </a:lnTo>
                  <a:lnTo>
                    <a:pt x="1483" y="2191"/>
                  </a:lnTo>
                  <a:lnTo>
                    <a:pt x="1470" y="2182"/>
                  </a:lnTo>
                  <a:lnTo>
                    <a:pt x="1455" y="2177"/>
                  </a:lnTo>
                  <a:lnTo>
                    <a:pt x="1437" y="2176"/>
                  </a:lnTo>
                  <a:close/>
                  <a:moveTo>
                    <a:pt x="841" y="2161"/>
                  </a:moveTo>
                  <a:lnTo>
                    <a:pt x="801" y="2163"/>
                  </a:lnTo>
                  <a:lnTo>
                    <a:pt x="765" y="2170"/>
                  </a:lnTo>
                  <a:lnTo>
                    <a:pt x="730" y="2180"/>
                  </a:lnTo>
                  <a:lnTo>
                    <a:pt x="699" y="2195"/>
                  </a:lnTo>
                  <a:lnTo>
                    <a:pt x="671" y="2212"/>
                  </a:lnTo>
                  <a:lnTo>
                    <a:pt x="647" y="2234"/>
                  </a:lnTo>
                  <a:lnTo>
                    <a:pt x="627" y="2257"/>
                  </a:lnTo>
                  <a:lnTo>
                    <a:pt x="613" y="2283"/>
                  </a:lnTo>
                  <a:lnTo>
                    <a:pt x="604" y="2311"/>
                  </a:lnTo>
                  <a:lnTo>
                    <a:pt x="601" y="2340"/>
                  </a:lnTo>
                  <a:lnTo>
                    <a:pt x="604" y="2370"/>
                  </a:lnTo>
                  <a:lnTo>
                    <a:pt x="613" y="2398"/>
                  </a:lnTo>
                  <a:lnTo>
                    <a:pt x="627" y="2424"/>
                  </a:lnTo>
                  <a:lnTo>
                    <a:pt x="647" y="2447"/>
                  </a:lnTo>
                  <a:lnTo>
                    <a:pt x="671" y="2469"/>
                  </a:lnTo>
                  <a:lnTo>
                    <a:pt x="699" y="2487"/>
                  </a:lnTo>
                  <a:lnTo>
                    <a:pt x="730" y="2501"/>
                  </a:lnTo>
                  <a:lnTo>
                    <a:pt x="765" y="2511"/>
                  </a:lnTo>
                  <a:lnTo>
                    <a:pt x="801" y="2519"/>
                  </a:lnTo>
                  <a:lnTo>
                    <a:pt x="841" y="2521"/>
                  </a:lnTo>
                  <a:lnTo>
                    <a:pt x="880" y="2519"/>
                  </a:lnTo>
                  <a:lnTo>
                    <a:pt x="918" y="2511"/>
                  </a:lnTo>
                  <a:lnTo>
                    <a:pt x="952" y="2501"/>
                  </a:lnTo>
                  <a:lnTo>
                    <a:pt x="984" y="2487"/>
                  </a:lnTo>
                  <a:lnTo>
                    <a:pt x="1012" y="2469"/>
                  </a:lnTo>
                  <a:lnTo>
                    <a:pt x="1035" y="2447"/>
                  </a:lnTo>
                  <a:lnTo>
                    <a:pt x="1055" y="2424"/>
                  </a:lnTo>
                  <a:lnTo>
                    <a:pt x="1070" y="2398"/>
                  </a:lnTo>
                  <a:lnTo>
                    <a:pt x="1078" y="2370"/>
                  </a:lnTo>
                  <a:lnTo>
                    <a:pt x="1081" y="2340"/>
                  </a:lnTo>
                  <a:lnTo>
                    <a:pt x="1078" y="2311"/>
                  </a:lnTo>
                  <a:lnTo>
                    <a:pt x="1070" y="2283"/>
                  </a:lnTo>
                  <a:lnTo>
                    <a:pt x="1055" y="2257"/>
                  </a:lnTo>
                  <a:lnTo>
                    <a:pt x="1035" y="2234"/>
                  </a:lnTo>
                  <a:lnTo>
                    <a:pt x="1012" y="2212"/>
                  </a:lnTo>
                  <a:lnTo>
                    <a:pt x="984" y="2195"/>
                  </a:lnTo>
                  <a:lnTo>
                    <a:pt x="952" y="2180"/>
                  </a:lnTo>
                  <a:lnTo>
                    <a:pt x="918" y="2170"/>
                  </a:lnTo>
                  <a:lnTo>
                    <a:pt x="880" y="2163"/>
                  </a:lnTo>
                  <a:lnTo>
                    <a:pt x="841" y="2161"/>
                  </a:lnTo>
                  <a:close/>
                  <a:moveTo>
                    <a:pt x="1866" y="2100"/>
                  </a:moveTo>
                  <a:lnTo>
                    <a:pt x="1841" y="2104"/>
                  </a:lnTo>
                  <a:lnTo>
                    <a:pt x="1826" y="2111"/>
                  </a:lnTo>
                  <a:lnTo>
                    <a:pt x="1814" y="2121"/>
                  </a:lnTo>
                  <a:lnTo>
                    <a:pt x="1806" y="2133"/>
                  </a:lnTo>
                  <a:lnTo>
                    <a:pt x="1800" y="2148"/>
                  </a:lnTo>
                  <a:lnTo>
                    <a:pt x="1798" y="2163"/>
                  </a:lnTo>
                  <a:lnTo>
                    <a:pt x="1800" y="2179"/>
                  </a:lnTo>
                  <a:lnTo>
                    <a:pt x="1809" y="2195"/>
                  </a:lnTo>
                  <a:lnTo>
                    <a:pt x="1821" y="2208"/>
                  </a:lnTo>
                  <a:lnTo>
                    <a:pt x="1836" y="2218"/>
                  </a:lnTo>
                  <a:lnTo>
                    <a:pt x="1852" y="2222"/>
                  </a:lnTo>
                  <a:lnTo>
                    <a:pt x="1861" y="2236"/>
                  </a:lnTo>
                  <a:lnTo>
                    <a:pt x="1874" y="2248"/>
                  </a:lnTo>
                  <a:lnTo>
                    <a:pt x="1889" y="2258"/>
                  </a:lnTo>
                  <a:lnTo>
                    <a:pt x="1905" y="2265"/>
                  </a:lnTo>
                  <a:lnTo>
                    <a:pt x="1921" y="2268"/>
                  </a:lnTo>
                  <a:lnTo>
                    <a:pt x="1938" y="2269"/>
                  </a:lnTo>
                  <a:lnTo>
                    <a:pt x="1948" y="2283"/>
                  </a:lnTo>
                  <a:lnTo>
                    <a:pt x="1960" y="2293"/>
                  </a:lnTo>
                  <a:lnTo>
                    <a:pt x="1974" y="2303"/>
                  </a:lnTo>
                  <a:lnTo>
                    <a:pt x="1996" y="2312"/>
                  </a:lnTo>
                  <a:lnTo>
                    <a:pt x="2019" y="2315"/>
                  </a:lnTo>
                  <a:lnTo>
                    <a:pt x="2032" y="2314"/>
                  </a:lnTo>
                  <a:lnTo>
                    <a:pt x="2045" y="2311"/>
                  </a:lnTo>
                  <a:lnTo>
                    <a:pt x="2060" y="2304"/>
                  </a:lnTo>
                  <a:lnTo>
                    <a:pt x="2073" y="2293"/>
                  </a:lnTo>
                  <a:lnTo>
                    <a:pt x="2082" y="2282"/>
                  </a:lnTo>
                  <a:lnTo>
                    <a:pt x="2087" y="2267"/>
                  </a:lnTo>
                  <a:lnTo>
                    <a:pt x="2088" y="2252"/>
                  </a:lnTo>
                  <a:lnTo>
                    <a:pt x="2086" y="2236"/>
                  </a:lnTo>
                  <a:lnTo>
                    <a:pt x="2078" y="2220"/>
                  </a:lnTo>
                  <a:lnTo>
                    <a:pt x="2067" y="2207"/>
                  </a:lnTo>
                  <a:lnTo>
                    <a:pt x="2052" y="2197"/>
                  </a:lnTo>
                  <a:lnTo>
                    <a:pt x="2036" y="2193"/>
                  </a:lnTo>
                  <a:lnTo>
                    <a:pt x="2023" y="2177"/>
                  </a:lnTo>
                  <a:lnTo>
                    <a:pt x="2008" y="2164"/>
                  </a:lnTo>
                  <a:lnTo>
                    <a:pt x="1990" y="2155"/>
                  </a:lnTo>
                  <a:lnTo>
                    <a:pt x="1970" y="2148"/>
                  </a:lnTo>
                  <a:lnTo>
                    <a:pt x="1949" y="2146"/>
                  </a:lnTo>
                  <a:lnTo>
                    <a:pt x="1939" y="2132"/>
                  </a:lnTo>
                  <a:lnTo>
                    <a:pt x="1928" y="2121"/>
                  </a:lnTo>
                  <a:lnTo>
                    <a:pt x="1913" y="2112"/>
                  </a:lnTo>
                  <a:lnTo>
                    <a:pt x="1890" y="2103"/>
                  </a:lnTo>
                  <a:lnTo>
                    <a:pt x="1866" y="2100"/>
                  </a:lnTo>
                  <a:close/>
                  <a:moveTo>
                    <a:pt x="1459" y="1921"/>
                  </a:moveTo>
                  <a:lnTo>
                    <a:pt x="1434" y="1925"/>
                  </a:lnTo>
                  <a:lnTo>
                    <a:pt x="1421" y="1931"/>
                  </a:lnTo>
                  <a:lnTo>
                    <a:pt x="1409" y="1941"/>
                  </a:lnTo>
                  <a:lnTo>
                    <a:pt x="1399" y="1954"/>
                  </a:lnTo>
                  <a:lnTo>
                    <a:pt x="1394" y="1968"/>
                  </a:lnTo>
                  <a:lnTo>
                    <a:pt x="1392" y="1984"/>
                  </a:lnTo>
                  <a:lnTo>
                    <a:pt x="1395" y="1999"/>
                  </a:lnTo>
                  <a:lnTo>
                    <a:pt x="1402" y="2016"/>
                  </a:lnTo>
                  <a:lnTo>
                    <a:pt x="1414" y="2029"/>
                  </a:lnTo>
                  <a:lnTo>
                    <a:pt x="1429" y="2037"/>
                  </a:lnTo>
                  <a:lnTo>
                    <a:pt x="1446" y="2041"/>
                  </a:lnTo>
                  <a:lnTo>
                    <a:pt x="1456" y="2055"/>
                  </a:lnTo>
                  <a:lnTo>
                    <a:pt x="1469" y="2068"/>
                  </a:lnTo>
                  <a:lnTo>
                    <a:pt x="1483" y="2078"/>
                  </a:lnTo>
                  <a:lnTo>
                    <a:pt x="1499" y="2084"/>
                  </a:lnTo>
                  <a:lnTo>
                    <a:pt x="1515" y="2088"/>
                  </a:lnTo>
                  <a:lnTo>
                    <a:pt x="1532" y="2088"/>
                  </a:lnTo>
                  <a:lnTo>
                    <a:pt x="1541" y="2102"/>
                  </a:lnTo>
                  <a:lnTo>
                    <a:pt x="1553" y="2114"/>
                  </a:lnTo>
                  <a:lnTo>
                    <a:pt x="1568" y="2124"/>
                  </a:lnTo>
                  <a:lnTo>
                    <a:pt x="1590" y="2132"/>
                  </a:lnTo>
                  <a:lnTo>
                    <a:pt x="1612" y="2134"/>
                  </a:lnTo>
                  <a:lnTo>
                    <a:pt x="1626" y="2133"/>
                  </a:lnTo>
                  <a:lnTo>
                    <a:pt x="1640" y="2130"/>
                  </a:lnTo>
                  <a:lnTo>
                    <a:pt x="1655" y="2124"/>
                  </a:lnTo>
                  <a:lnTo>
                    <a:pt x="1667" y="2114"/>
                  </a:lnTo>
                  <a:lnTo>
                    <a:pt x="1675" y="2101"/>
                  </a:lnTo>
                  <a:lnTo>
                    <a:pt x="1680" y="2087"/>
                  </a:lnTo>
                  <a:lnTo>
                    <a:pt x="1683" y="2071"/>
                  </a:lnTo>
                  <a:lnTo>
                    <a:pt x="1679" y="2055"/>
                  </a:lnTo>
                  <a:lnTo>
                    <a:pt x="1672" y="2039"/>
                  </a:lnTo>
                  <a:lnTo>
                    <a:pt x="1660" y="2026"/>
                  </a:lnTo>
                  <a:lnTo>
                    <a:pt x="1645" y="2018"/>
                  </a:lnTo>
                  <a:lnTo>
                    <a:pt x="1629" y="2014"/>
                  </a:lnTo>
                  <a:lnTo>
                    <a:pt x="1616" y="1996"/>
                  </a:lnTo>
                  <a:lnTo>
                    <a:pt x="1601" y="1984"/>
                  </a:lnTo>
                  <a:lnTo>
                    <a:pt x="1583" y="1974"/>
                  </a:lnTo>
                  <a:lnTo>
                    <a:pt x="1564" y="1968"/>
                  </a:lnTo>
                  <a:lnTo>
                    <a:pt x="1543" y="1967"/>
                  </a:lnTo>
                  <a:lnTo>
                    <a:pt x="1533" y="1953"/>
                  </a:lnTo>
                  <a:lnTo>
                    <a:pt x="1521" y="1941"/>
                  </a:lnTo>
                  <a:lnTo>
                    <a:pt x="1507" y="1931"/>
                  </a:lnTo>
                  <a:lnTo>
                    <a:pt x="1484" y="1923"/>
                  </a:lnTo>
                  <a:lnTo>
                    <a:pt x="1459" y="1921"/>
                  </a:lnTo>
                  <a:close/>
                  <a:moveTo>
                    <a:pt x="2764" y="1861"/>
                  </a:moveTo>
                  <a:lnTo>
                    <a:pt x="2725" y="1863"/>
                  </a:lnTo>
                  <a:lnTo>
                    <a:pt x="2687" y="1869"/>
                  </a:lnTo>
                  <a:lnTo>
                    <a:pt x="2653" y="1880"/>
                  </a:lnTo>
                  <a:lnTo>
                    <a:pt x="2621" y="1895"/>
                  </a:lnTo>
                  <a:lnTo>
                    <a:pt x="2593" y="1913"/>
                  </a:lnTo>
                  <a:lnTo>
                    <a:pt x="2569" y="1933"/>
                  </a:lnTo>
                  <a:lnTo>
                    <a:pt x="2550" y="1957"/>
                  </a:lnTo>
                  <a:lnTo>
                    <a:pt x="2536" y="1983"/>
                  </a:lnTo>
                  <a:lnTo>
                    <a:pt x="2527" y="2011"/>
                  </a:lnTo>
                  <a:lnTo>
                    <a:pt x="2523" y="2040"/>
                  </a:lnTo>
                  <a:lnTo>
                    <a:pt x="2527" y="2070"/>
                  </a:lnTo>
                  <a:lnTo>
                    <a:pt x="2536" y="2098"/>
                  </a:lnTo>
                  <a:lnTo>
                    <a:pt x="2550" y="2124"/>
                  </a:lnTo>
                  <a:lnTo>
                    <a:pt x="2569" y="2147"/>
                  </a:lnTo>
                  <a:lnTo>
                    <a:pt x="2593" y="2168"/>
                  </a:lnTo>
                  <a:lnTo>
                    <a:pt x="2621" y="2187"/>
                  </a:lnTo>
                  <a:lnTo>
                    <a:pt x="2653" y="2201"/>
                  </a:lnTo>
                  <a:lnTo>
                    <a:pt x="2687" y="2211"/>
                  </a:lnTo>
                  <a:lnTo>
                    <a:pt x="2725" y="2219"/>
                  </a:lnTo>
                  <a:lnTo>
                    <a:pt x="2764" y="2221"/>
                  </a:lnTo>
                  <a:lnTo>
                    <a:pt x="2804" y="2219"/>
                  </a:lnTo>
                  <a:lnTo>
                    <a:pt x="2841" y="2211"/>
                  </a:lnTo>
                  <a:lnTo>
                    <a:pt x="2875" y="2201"/>
                  </a:lnTo>
                  <a:lnTo>
                    <a:pt x="2906" y="2187"/>
                  </a:lnTo>
                  <a:lnTo>
                    <a:pt x="2934" y="2168"/>
                  </a:lnTo>
                  <a:lnTo>
                    <a:pt x="2959" y="2147"/>
                  </a:lnTo>
                  <a:lnTo>
                    <a:pt x="2978" y="2124"/>
                  </a:lnTo>
                  <a:lnTo>
                    <a:pt x="2992" y="2098"/>
                  </a:lnTo>
                  <a:lnTo>
                    <a:pt x="3002" y="2070"/>
                  </a:lnTo>
                  <a:lnTo>
                    <a:pt x="3005" y="2040"/>
                  </a:lnTo>
                  <a:lnTo>
                    <a:pt x="3002" y="2011"/>
                  </a:lnTo>
                  <a:lnTo>
                    <a:pt x="2992" y="1983"/>
                  </a:lnTo>
                  <a:lnTo>
                    <a:pt x="2978" y="1957"/>
                  </a:lnTo>
                  <a:lnTo>
                    <a:pt x="2959" y="1933"/>
                  </a:lnTo>
                  <a:lnTo>
                    <a:pt x="2934" y="1913"/>
                  </a:lnTo>
                  <a:lnTo>
                    <a:pt x="2906" y="1895"/>
                  </a:lnTo>
                  <a:lnTo>
                    <a:pt x="2875" y="1880"/>
                  </a:lnTo>
                  <a:lnTo>
                    <a:pt x="2841" y="1869"/>
                  </a:lnTo>
                  <a:lnTo>
                    <a:pt x="2804" y="1863"/>
                  </a:lnTo>
                  <a:lnTo>
                    <a:pt x="2764" y="1861"/>
                  </a:lnTo>
                  <a:close/>
                  <a:moveTo>
                    <a:pt x="1022" y="1680"/>
                  </a:moveTo>
                  <a:lnTo>
                    <a:pt x="982" y="1682"/>
                  </a:lnTo>
                  <a:lnTo>
                    <a:pt x="945" y="1690"/>
                  </a:lnTo>
                  <a:lnTo>
                    <a:pt x="910" y="1701"/>
                  </a:lnTo>
                  <a:lnTo>
                    <a:pt x="878" y="1714"/>
                  </a:lnTo>
                  <a:lnTo>
                    <a:pt x="850" y="1733"/>
                  </a:lnTo>
                  <a:lnTo>
                    <a:pt x="827" y="1754"/>
                  </a:lnTo>
                  <a:lnTo>
                    <a:pt x="808" y="1777"/>
                  </a:lnTo>
                  <a:lnTo>
                    <a:pt x="793" y="1803"/>
                  </a:lnTo>
                  <a:lnTo>
                    <a:pt x="784" y="1831"/>
                  </a:lnTo>
                  <a:lnTo>
                    <a:pt x="781" y="1861"/>
                  </a:lnTo>
                  <a:lnTo>
                    <a:pt x="784" y="1890"/>
                  </a:lnTo>
                  <a:lnTo>
                    <a:pt x="793" y="1918"/>
                  </a:lnTo>
                  <a:lnTo>
                    <a:pt x="808" y="1944"/>
                  </a:lnTo>
                  <a:lnTo>
                    <a:pt x="827" y="1968"/>
                  </a:lnTo>
                  <a:lnTo>
                    <a:pt x="850" y="1988"/>
                  </a:lnTo>
                  <a:lnTo>
                    <a:pt x="878" y="2006"/>
                  </a:lnTo>
                  <a:lnTo>
                    <a:pt x="910" y="2021"/>
                  </a:lnTo>
                  <a:lnTo>
                    <a:pt x="945" y="2032"/>
                  </a:lnTo>
                  <a:lnTo>
                    <a:pt x="982" y="2038"/>
                  </a:lnTo>
                  <a:lnTo>
                    <a:pt x="1022" y="2040"/>
                  </a:lnTo>
                  <a:lnTo>
                    <a:pt x="1061" y="2038"/>
                  </a:lnTo>
                  <a:lnTo>
                    <a:pt x="1099" y="2032"/>
                  </a:lnTo>
                  <a:lnTo>
                    <a:pt x="1133" y="2021"/>
                  </a:lnTo>
                  <a:lnTo>
                    <a:pt x="1164" y="2006"/>
                  </a:lnTo>
                  <a:lnTo>
                    <a:pt x="1193" y="1988"/>
                  </a:lnTo>
                  <a:lnTo>
                    <a:pt x="1216" y="1968"/>
                  </a:lnTo>
                  <a:lnTo>
                    <a:pt x="1236" y="1944"/>
                  </a:lnTo>
                  <a:lnTo>
                    <a:pt x="1249" y="1918"/>
                  </a:lnTo>
                  <a:lnTo>
                    <a:pt x="1259" y="1890"/>
                  </a:lnTo>
                  <a:lnTo>
                    <a:pt x="1262" y="1861"/>
                  </a:lnTo>
                  <a:lnTo>
                    <a:pt x="1259" y="1831"/>
                  </a:lnTo>
                  <a:lnTo>
                    <a:pt x="1249" y="1803"/>
                  </a:lnTo>
                  <a:lnTo>
                    <a:pt x="1236" y="1777"/>
                  </a:lnTo>
                  <a:lnTo>
                    <a:pt x="1216" y="1754"/>
                  </a:lnTo>
                  <a:lnTo>
                    <a:pt x="1193" y="1733"/>
                  </a:lnTo>
                  <a:lnTo>
                    <a:pt x="1164" y="1714"/>
                  </a:lnTo>
                  <a:lnTo>
                    <a:pt x="1133" y="1701"/>
                  </a:lnTo>
                  <a:lnTo>
                    <a:pt x="1099" y="1690"/>
                  </a:lnTo>
                  <a:lnTo>
                    <a:pt x="1061" y="1682"/>
                  </a:lnTo>
                  <a:lnTo>
                    <a:pt x="1022" y="1680"/>
                  </a:lnTo>
                  <a:close/>
                  <a:moveTo>
                    <a:pt x="2223" y="1620"/>
                  </a:moveTo>
                  <a:lnTo>
                    <a:pt x="2183" y="1623"/>
                  </a:lnTo>
                  <a:lnTo>
                    <a:pt x="2147" y="1630"/>
                  </a:lnTo>
                  <a:lnTo>
                    <a:pt x="2112" y="1641"/>
                  </a:lnTo>
                  <a:lnTo>
                    <a:pt x="2081" y="1655"/>
                  </a:lnTo>
                  <a:lnTo>
                    <a:pt x="2053" y="1673"/>
                  </a:lnTo>
                  <a:lnTo>
                    <a:pt x="2028" y="1693"/>
                  </a:lnTo>
                  <a:lnTo>
                    <a:pt x="2009" y="1717"/>
                  </a:lnTo>
                  <a:lnTo>
                    <a:pt x="1995" y="1743"/>
                  </a:lnTo>
                  <a:lnTo>
                    <a:pt x="1985" y="1771"/>
                  </a:lnTo>
                  <a:lnTo>
                    <a:pt x="1982" y="1801"/>
                  </a:lnTo>
                  <a:lnTo>
                    <a:pt x="1985" y="1830"/>
                  </a:lnTo>
                  <a:lnTo>
                    <a:pt x="1995" y="1858"/>
                  </a:lnTo>
                  <a:lnTo>
                    <a:pt x="2009" y="1884"/>
                  </a:lnTo>
                  <a:lnTo>
                    <a:pt x="2028" y="1908"/>
                  </a:lnTo>
                  <a:lnTo>
                    <a:pt x="2053" y="1928"/>
                  </a:lnTo>
                  <a:lnTo>
                    <a:pt x="2081" y="1946"/>
                  </a:lnTo>
                  <a:lnTo>
                    <a:pt x="2112" y="1960"/>
                  </a:lnTo>
                  <a:lnTo>
                    <a:pt x="2147" y="1971"/>
                  </a:lnTo>
                  <a:lnTo>
                    <a:pt x="2183" y="1978"/>
                  </a:lnTo>
                  <a:lnTo>
                    <a:pt x="2223" y="1980"/>
                  </a:lnTo>
                  <a:lnTo>
                    <a:pt x="2262" y="1978"/>
                  </a:lnTo>
                  <a:lnTo>
                    <a:pt x="2300" y="1971"/>
                  </a:lnTo>
                  <a:lnTo>
                    <a:pt x="2334" y="1960"/>
                  </a:lnTo>
                  <a:lnTo>
                    <a:pt x="2366" y="1946"/>
                  </a:lnTo>
                  <a:lnTo>
                    <a:pt x="2394" y="1928"/>
                  </a:lnTo>
                  <a:lnTo>
                    <a:pt x="2418" y="1908"/>
                  </a:lnTo>
                  <a:lnTo>
                    <a:pt x="2437" y="1884"/>
                  </a:lnTo>
                  <a:lnTo>
                    <a:pt x="2452" y="1858"/>
                  </a:lnTo>
                  <a:lnTo>
                    <a:pt x="2460" y="1830"/>
                  </a:lnTo>
                  <a:lnTo>
                    <a:pt x="2464" y="1801"/>
                  </a:lnTo>
                  <a:lnTo>
                    <a:pt x="2460" y="1771"/>
                  </a:lnTo>
                  <a:lnTo>
                    <a:pt x="2452" y="1743"/>
                  </a:lnTo>
                  <a:lnTo>
                    <a:pt x="2437" y="1717"/>
                  </a:lnTo>
                  <a:lnTo>
                    <a:pt x="2418" y="1693"/>
                  </a:lnTo>
                  <a:lnTo>
                    <a:pt x="2394" y="1673"/>
                  </a:lnTo>
                  <a:lnTo>
                    <a:pt x="2366" y="1655"/>
                  </a:lnTo>
                  <a:lnTo>
                    <a:pt x="2334" y="1641"/>
                  </a:lnTo>
                  <a:lnTo>
                    <a:pt x="2300" y="1630"/>
                  </a:lnTo>
                  <a:lnTo>
                    <a:pt x="2262" y="1623"/>
                  </a:lnTo>
                  <a:lnTo>
                    <a:pt x="2223" y="1620"/>
                  </a:lnTo>
                  <a:close/>
                  <a:moveTo>
                    <a:pt x="1623" y="1561"/>
                  </a:moveTo>
                  <a:lnTo>
                    <a:pt x="1583" y="1563"/>
                  </a:lnTo>
                  <a:lnTo>
                    <a:pt x="1546" y="1569"/>
                  </a:lnTo>
                  <a:lnTo>
                    <a:pt x="1511" y="1580"/>
                  </a:lnTo>
                  <a:lnTo>
                    <a:pt x="1479" y="1595"/>
                  </a:lnTo>
                  <a:lnTo>
                    <a:pt x="1452" y="1613"/>
                  </a:lnTo>
                  <a:lnTo>
                    <a:pt x="1428" y="1633"/>
                  </a:lnTo>
                  <a:lnTo>
                    <a:pt x="1409" y="1657"/>
                  </a:lnTo>
                  <a:lnTo>
                    <a:pt x="1394" y="1683"/>
                  </a:lnTo>
                  <a:lnTo>
                    <a:pt x="1385" y="1711"/>
                  </a:lnTo>
                  <a:lnTo>
                    <a:pt x="1382" y="1740"/>
                  </a:lnTo>
                  <a:lnTo>
                    <a:pt x="1385" y="1770"/>
                  </a:lnTo>
                  <a:lnTo>
                    <a:pt x="1394" y="1798"/>
                  </a:lnTo>
                  <a:lnTo>
                    <a:pt x="1409" y="1823"/>
                  </a:lnTo>
                  <a:lnTo>
                    <a:pt x="1428" y="1848"/>
                  </a:lnTo>
                  <a:lnTo>
                    <a:pt x="1452" y="1868"/>
                  </a:lnTo>
                  <a:lnTo>
                    <a:pt x="1479" y="1886"/>
                  </a:lnTo>
                  <a:lnTo>
                    <a:pt x="1511" y="1900"/>
                  </a:lnTo>
                  <a:lnTo>
                    <a:pt x="1546" y="1912"/>
                  </a:lnTo>
                  <a:lnTo>
                    <a:pt x="1583" y="1918"/>
                  </a:lnTo>
                  <a:lnTo>
                    <a:pt x="1623" y="1921"/>
                  </a:lnTo>
                  <a:lnTo>
                    <a:pt x="1662" y="1918"/>
                  </a:lnTo>
                  <a:lnTo>
                    <a:pt x="1699" y="1912"/>
                  </a:lnTo>
                  <a:lnTo>
                    <a:pt x="1734" y="1900"/>
                  </a:lnTo>
                  <a:lnTo>
                    <a:pt x="1765" y="1886"/>
                  </a:lnTo>
                  <a:lnTo>
                    <a:pt x="1793" y="1868"/>
                  </a:lnTo>
                  <a:lnTo>
                    <a:pt x="1817" y="1848"/>
                  </a:lnTo>
                  <a:lnTo>
                    <a:pt x="1837" y="1823"/>
                  </a:lnTo>
                  <a:lnTo>
                    <a:pt x="1851" y="1798"/>
                  </a:lnTo>
                  <a:lnTo>
                    <a:pt x="1859" y="1770"/>
                  </a:lnTo>
                  <a:lnTo>
                    <a:pt x="1862" y="1740"/>
                  </a:lnTo>
                  <a:lnTo>
                    <a:pt x="1859" y="1711"/>
                  </a:lnTo>
                  <a:lnTo>
                    <a:pt x="1851" y="1683"/>
                  </a:lnTo>
                  <a:lnTo>
                    <a:pt x="1837" y="1657"/>
                  </a:lnTo>
                  <a:lnTo>
                    <a:pt x="1817" y="1633"/>
                  </a:lnTo>
                  <a:lnTo>
                    <a:pt x="1793" y="1613"/>
                  </a:lnTo>
                  <a:lnTo>
                    <a:pt x="1765" y="1595"/>
                  </a:lnTo>
                  <a:lnTo>
                    <a:pt x="1734" y="1580"/>
                  </a:lnTo>
                  <a:lnTo>
                    <a:pt x="1699" y="1569"/>
                  </a:lnTo>
                  <a:lnTo>
                    <a:pt x="1662" y="1563"/>
                  </a:lnTo>
                  <a:lnTo>
                    <a:pt x="1623" y="1561"/>
                  </a:lnTo>
                  <a:close/>
                  <a:moveTo>
                    <a:pt x="2553" y="1501"/>
                  </a:moveTo>
                  <a:lnTo>
                    <a:pt x="2636" y="1530"/>
                  </a:lnTo>
                  <a:lnTo>
                    <a:pt x="2715" y="1562"/>
                  </a:lnTo>
                  <a:lnTo>
                    <a:pt x="2790" y="1597"/>
                  </a:lnTo>
                  <a:lnTo>
                    <a:pt x="2859" y="1633"/>
                  </a:lnTo>
                  <a:lnTo>
                    <a:pt x="2923" y="1673"/>
                  </a:lnTo>
                  <a:lnTo>
                    <a:pt x="2983" y="1716"/>
                  </a:lnTo>
                  <a:lnTo>
                    <a:pt x="2899" y="1501"/>
                  </a:lnTo>
                  <a:lnTo>
                    <a:pt x="2553" y="1501"/>
                  </a:lnTo>
                  <a:close/>
                  <a:moveTo>
                    <a:pt x="585" y="1501"/>
                  </a:moveTo>
                  <a:lnTo>
                    <a:pt x="502" y="1716"/>
                  </a:lnTo>
                  <a:lnTo>
                    <a:pt x="562" y="1673"/>
                  </a:lnTo>
                  <a:lnTo>
                    <a:pt x="626" y="1633"/>
                  </a:lnTo>
                  <a:lnTo>
                    <a:pt x="695" y="1597"/>
                  </a:lnTo>
                  <a:lnTo>
                    <a:pt x="770" y="1562"/>
                  </a:lnTo>
                  <a:lnTo>
                    <a:pt x="848" y="1530"/>
                  </a:lnTo>
                  <a:lnTo>
                    <a:pt x="932" y="1501"/>
                  </a:lnTo>
                  <a:lnTo>
                    <a:pt x="585" y="1501"/>
                  </a:lnTo>
                  <a:close/>
                  <a:moveTo>
                    <a:pt x="372" y="300"/>
                  </a:moveTo>
                  <a:lnTo>
                    <a:pt x="618" y="1380"/>
                  </a:lnTo>
                  <a:lnTo>
                    <a:pt x="2901" y="1380"/>
                  </a:lnTo>
                  <a:lnTo>
                    <a:pt x="3168" y="300"/>
                  </a:lnTo>
                  <a:lnTo>
                    <a:pt x="2040" y="300"/>
                  </a:lnTo>
                  <a:lnTo>
                    <a:pt x="2032" y="330"/>
                  </a:lnTo>
                  <a:lnTo>
                    <a:pt x="2019" y="359"/>
                  </a:lnTo>
                  <a:lnTo>
                    <a:pt x="2000" y="384"/>
                  </a:lnTo>
                  <a:lnTo>
                    <a:pt x="1978" y="408"/>
                  </a:lnTo>
                  <a:lnTo>
                    <a:pt x="1951" y="429"/>
                  </a:lnTo>
                  <a:lnTo>
                    <a:pt x="1921" y="446"/>
                  </a:lnTo>
                  <a:lnTo>
                    <a:pt x="1888" y="461"/>
                  </a:lnTo>
                  <a:lnTo>
                    <a:pt x="1852" y="471"/>
                  </a:lnTo>
                  <a:lnTo>
                    <a:pt x="1813" y="478"/>
                  </a:lnTo>
                  <a:lnTo>
                    <a:pt x="1772" y="481"/>
                  </a:lnTo>
                  <a:lnTo>
                    <a:pt x="1732" y="478"/>
                  </a:lnTo>
                  <a:lnTo>
                    <a:pt x="1693" y="471"/>
                  </a:lnTo>
                  <a:lnTo>
                    <a:pt x="1657" y="461"/>
                  </a:lnTo>
                  <a:lnTo>
                    <a:pt x="1624" y="446"/>
                  </a:lnTo>
                  <a:lnTo>
                    <a:pt x="1594" y="429"/>
                  </a:lnTo>
                  <a:lnTo>
                    <a:pt x="1567" y="408"/>
                  </a:lnTo>
                  <a:lnTo>
                    <a:pt x="1545" y="384"/>
                  </a:lnTo>
                  <a:lnTo>
                    <a:pt x="1526" y="359"/>
                  </a:lnTo>
                  <a:lnTo>
                    <a:pt x="1513" y="330"/>
                  </a:lnTo>
                  <a:lnTo>
                    <a:pt x="1505" y="300"/>
                  </a:lnTo>
                  <a:lnTo>
                    <a:pt x="372" y="300"/>
                  </a:lnTo>
                  <a:close/>
                  <a:moveTo>
                    <a:pt x="241" y="0"/>
                  </a:moveTo>
                  <a:lnTo>
                    <a:pt x="3244" y="0"/>
                  </a:lnTo>
                  <a:lnTo>
                    <a:pt x="3264" y="3"/>
                  </a:lnTo>
                  <a:lnTo>
                    <a:pt x="3280" y="12"/>
                  </a:lnTo>
                  <a:lnTo>
                    <a:pt x="3294" y="24"/>
                  </a:lnTo>
                  <a:lnTo>
                    <a:pt x="3301" y="41"/>
                  </a:lnTo>
                  <a:lnTo>
                    <a:pt x="3304" y="61"/>
                  </a:lnTo>
                  <a:lnTo>
                    <a:pt x="3304" y="240"/>
                  </a:lnTo>
                  <a:lnTo>
                    <a:pt x="3304" y="243"/>
                  </a:lnTo>
                  <a:lnTo>
                    <a:pt x="3303" y="246"/>
                  </a:lnTo>
                  <a:lnTo>
                    <a:pt x="3303" y="249"/>
                  </a:lnTo>
                  <a:lnTo>
                    <a:pt x="3303" y="251"/>
                  </a:lnTo>
                  <a:lnTo>
                    <a:pt x="3303" y="253"/>
                  </a:lnTo>
                  <a:lnTo>
                    <a:pt x="3303" y="255"/>
                  </a:lnTo>
                  <a:lnTo>
                    <a:pt x="3008" y="1448"/>
                  </a:lnTo>
                  <a:lnTo>
                    <a:pt x="3474" y="2647"/>
                  </a:lnTo>
                  <a:lnTo>
                    <a:pt x="3477" y="2662"/>
                  </a:lnTo>
                  <a:lnTo>
                    <a:pt x="3475" y="2676"/>
                  </a:lnTo>
                  <a:lnTo>
                    <a:pt x="3482" y="2692"/>
                  </a:lnTo>
                  <a:lnTo>
                    <a:pt x="3485" y="2708"/>
                  </a:lnTo>
                  <a:lnTo>
                    <a:pt x="3485" y="3085"/>
                  </a:lnTo>
                  <a:lnTo>
                    <a:pt x="3482" y="3108"/>
                  </a:lnTo>
                  <a:lnTo>
                    <a:pt x="3475" y="3127"/>
                  </a:lnTo>
                  <a:lnTo>
                    <a:pt x="3464" y="3145"/>
                  </a:lnTo>
                  <a:lnTo>
                    <a:pt x="3449" y="3160"/>
                  </a:lnTo>
                  <a:lnTo>
                    <a:pt x="3432" y="3171"/>
                  </a:lnTo>
                  <a:lnTo>
                    <a:pt x="3411" y="3178"/>
                  </a:lnTo>
                  <a:lnTo>
                    <a:pt x="3390" y="3180"/>
                  </a:lnTo>
                  <a:lnTo>
                    <a:pt x="95" y="3180"/>
                  </a:lnTo>
                  <a:lnTo>
                    <a:pt x="74" y="3178"/>
                  </a:lnTo>
                  <a:lnTo>
                    <a:pt x="53" y="3171"/>
                  </a:lnTo>
                  <a:lnTo>
                    <a:pt x="35" y="3160"/>
                  </a:lnTo>
                  <a:lnTo>
                    <a:pt x="21" y="3145"/>
                  </a:lnTo>
                  <a:lnTo>
                    <a:pt x="10" y="3127"/>
                  </a:lnTo>
                  <a:lnTo>
                    <a:pt x="2" y="3108"/>
                  </a:lnTo>
                  <a:lnTo>
                    <a:pt x="0" y="3085"/>
                  </a:lnTo>
                  <a:lnTo>
                    <a:pt x="0" y="2715"/>
                  </a:lnTo>
                  <a:lnTo>
                    <a:pt x="3" y="2697"/>
                  </a:lnTo>
                  <a:lnTo>
                    <a:pt x="10" y="2681"/>
                  </a:lnTo>
                  <a:lnTo>
                    <a:pt x="9" y="2664"/>
                  </a:lnTo>
                  <a:lnTo>
                    <a:pt x="11" y="2647"/>
                  </a:lnTo>
                  <a:lnTo>
                    <a:pt x="13" y="2640"/>
                  </a:lnTo>
                  <a:lnTo>
                    <a:pt x="478" y="1446"/>
                  </a:lnTo>
                  <a:lnTo>
                    <a:pt x="484" y="1432"/>
                  </a:lnTo>
                  <a:lnTo>
                    <a:pt x="492" y="1420"/>
                  </a:lnTo>
                  <a:lnTo>
                    <a:pt x="502" y="1409"/>
                  </a:lnTo>
                  <a:lnTo>
                    <a:pt x="249" y="300"/>
                  </a:lnTo>
                  <a:lnTo>
                    <a:pt x="241" y="300"/>
                  </a:lnTo>
                  <a:lnTo>
                    <a:pt x="221" y="297"/>
                  </a:lnTo>
                  <a:lnTo>
                    <a:pt x="204" y="288"/>
                  </a:lnTo>
                  <a:lnTo>
                    <a:pt x="191" y="275"/>
                  </a:lnTo>
                  <a:lnTo>
                    <a:pt x="183" y="259"/>
                  </a:lnTo>
                  <a:lnTo>
                    <a:pt x="180" y="240"/>
                  </a:lnTo>
                  <a:lnTo>
                    <a:pt x="180" y="61"/>
                  </a:lnTo>
                  <a:lnTo>
                    <a:pt x="183" y="41"/>
                  </a:lnTo>
                  <a:lnTo>
                    <a:pt x="191" y="24"/>
                  </a:lnTo>
                  <a:lnTo>
                    <a:pt x="204" y="12"/>
                  </a:lnTo>
                  <a:lnTo>
                    <a:pt x="221" y="3"/>
                  </a:lnTo>
                  <a:lnTo>
                    <a:pt x="2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3" name="Group 986"/>
          <p:cNvGrpSpPr/>
          <p:nvPr/>
        </p:nvGrpSpPr>
        <p:grpSpPr>
          <a:xfrm>
            <a:off x="4691754" y="2107293"/>
            <a:ext cx="504825" cy="503238"/>
            <a:chOff x="1570038" y="3486150"/>
            <a:chExt cx="504825" cy="503238"/>
          </a:xfrm>
          <a:solidFill>
            <a:srgbClr val="000000"/>
          </a:solidFill>
        </p:grpSpPr>
        <p:sp>
          <p:nvSpPr>
            <p:cNvPr id="654" name="Freeform 300"/>
            <p:cNvSpPr>
              <a:spLocks noEditPoints="1"/>
            </p:cNvSpPr>
            <p:nvPr/>
          </p:nvSpPr>
          <p:spPr bwMode="auto">
            <a:xfrm>
              <a:off x="1570038" y="3703638"/>
              <a:ext cx="282575" cy="285750"/>
            </a:xfrm>
            <a:custGeom>
              <a:avLst/>
              <a:gdLst>
                <a:gd name="T0" fmla="*/ 894 w 1960"/>
                <a:gd name="T1" fmla="*/ 671 h 1980"/>
                <a:gd name="T2" fmla="*/ 781 w 1960"/>
                <a:gd name="T3" fmla="*/ 728 h 1980"/>
                <a:gd name="T4" fmla="*/ 696 w 1960"/>
                <a:gd name="T5" fmla="*/ 825 h 1980"/>
                <a:gd name="T6" fmla="*/ 656 w 1960"/>
                <a:gd name="T7" fmla="*/ 946 h 1980"/>
                <a:gd name="T8" fmla="*/ 665 w 1960"/>
                <a:gd name="T9" fmla="*/ 1075 h 1980"/>
                <a:gd name="T10" fmla="*/ 720 w 1960"/>
                <a:gd name="T11" fmla="*/ 1190 h 1980"/>
                <a:gd name="T12" fmla="*/ 817 w 1960"/>
                <a:gd name="T13" fmla="*/ 1276 h 1980"/>
                <a:gd name="T14" fmla="*/ 937 w 1960"/>
                <a:gd name="T15" fmla="*/ 1316 h 1980"/>
                <a:gd name="T16" fmla="*/ 1065 w 1960"/>
                <a:gd name="T17" fmla="*/ 1309 h 1980"/>
                <a:gd name="T18" fmla="*/ 1178 w 1960"/>
                <a:gd name="T19" fmla="*/ 1251 h 1980"/>
                <a:gd name="T20" fmla="*/ 1263 w 1960"/>
                <a:gd name="T21" fmla="*/ 1155 h 1980"/>
                <a:gd name="T22" fmla="*/ 1303 w 1960"/>
                <a:gd name="T23" fmla="*/ 1034 h 1980"/>
                <a:gd name="T24" fmla="*/ 1295 w 1960"/>
                <a:gd name="T25" fmla="*/ 904 h 1980"/>
                <a:gd name="T26" fmla="*/ 1239 w 1960"/>
                <a:gd name="T27" fmla="*/ 789 h 1980"/>
                <a:gd name="T28" fmla="*/ 1142 w 1960"/>
                <a:gd name="T29" fmla="*/ 704 h 1980"/>
                <a:gd name="T30" fmla="*/ 1023 w 1960"/>
                <a:gd name="T31" fmla="*/ 663 h 1980"/>
                <a:gd name="T32" fmla="*/ 1058 w 1960"/>
                <a:gd name="T33" fmla="*/ 3 h 1980"/>
                <a:gd name="T34" fmla="*/ 1283 w 1960"/>
                <a:gd name="T35" fmla="*/ 48 h 1980"/>
                <a:gd name="T36" fmla="*/ 1491 w 1960"/>
                <a:gd name="T37" fmla="*/ 145 h 1980"/>
                <a:gd name="T38" fmla="*/ 1672 w 1960"/>
                <a:gd name="T39" fmla="*/ 290 h 1980"/>
                <a:gd name="T40" fmla="*/ 1816 w 1960"/>
                <a:gd name="T41" fmla="*/ 474 h 1980"/>
                <a:gd name="T42" fmla="*/ 1912 w 1960"/>
                <a:gd name="T43" fmla="*/ 683 h 1980"/>
                <a:gd name="T44" fmla="*/ 1956 w 1960"/>
                <a:gd name="T45" fmla="*/ 910 h 1980"/>
                <a:gd name="T46" fmla="*/ 1946 w 1960"/>
                <a:gd name="T47" fmla="*/ 1146 h 1980"/>
                <a:gd name="T48" fmla="*/ 1884 w 1960"/>
                <a:gd name="T49" fmla="*/ 1369 h 1980"/>
                <a:gd name="T50" fmla="*/ 1773 w 1960"/>
                <a:gd name="T51" fmla="*/ 1570 h 1980"/>
                <a:gd name="T52" fmla="*/ 1615 w 1960"/>
                <a:gd name="T53" fmla="*/ 1743 h 1980"/>
                <a:gd name="T54" fmla="*/ 1424 w 1960"/>
                <a:gd name="T55" fmla="*/ 1873 h 1980"/>
                <a:gd name="T56" fmla="*/ 1210 w 1960"/>
                <a:gd name="T57" fmla="*/ 1952 h 1980"/>
                <a:gd name="T58" fmla="*/ 980 w 1960"/>
                <a:gd name="T59" fmla="*/ 1980 h 1980"/>
                <a:gd name="T60" fmla="*/ 750 w 1960"/>
                <a:gd name="T61" fmla="*/ 1952 h 1980"/>
                <a:gd name="T62" fmla="*/ 535 w 1960"/>
                <a:gd name="T63" fmla="*/ 1873 h 1980"/>
                <a:gd name="T64" fmla="*/ 345 w 1960"/>
                <a:gd name="T65" fmla="*/ 1743 h 1980"/>
                <a:gd name="T66" fmla="*/ 187 w 1960"/>
                <a:gd name="T67" fmla="*/ 1570 h 1980"/>
                <a:gd name="T68" fmla="*/ 75 w 1960"/>
                <a:gd name="T69" fmla="*/ 1369 h 1980"/>
                <a:gd name="T70" fmla="*/ 13 w 1960"/>
                <a:gd name="T71" fmla="*/ 1146 h 1980"/>
                <a:gd name="T72" fmla="*/ 3 w 1960"/>
                <a:gd name="T73" fmla="*/ 910 h 1980"/>
                <a:gd name="T74" fmla="*/ 48 w 1960"/>
                <a:gd name="T75" fmla="*/ 683 h 1980"/>
                <a:gd name="T76" fmla="*/ 144 w 1960"/>
                <a:gd name="T77" fmla="*/ 474 h 1980"/>
                <a:gd name="T78" fmla="*/ 287 w 1960"/>
                <a:gd name="T79" fmla="*/ 290 h 1980"/>
                <a:gd name="T80" fmla="*/ 469 w 1960"/>
                <a:gd name="T81" fmla="*/ 145 h 1980"/>
                <a:gd name="T82" fmla="*/ 677 w 1960"/>
                <a:gd name="T83" fmla="*/ 48 h 1980"/>
                <a:gd name="T84" fmla="*/ 902 w 1960"/>
                <a:gd name="T85" fmla="*/ 3 h 1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60" h="1980">
                  <a:moveTo>
                    <a:pt x="980" y="660"/>
                  </a:moveTo>
                  <a:lnTo>
                    <a:pt x="937" y="663"/>
                  </a:lnTo>
                  <a:lnTo>
                    <a:pt x="894" y="671"/>
                  </a:lnTo>
                  <a:lnTo>
                    <a:pt x="855" y="685"/>
                  </a:lnTo>
                  <a:lnTo>
                    <a:pt x="817" y="704"/>
                  </a:lnTo>
                  <a:lnTo>
                    <a:pt x="781" y="728"/>
                  </a:lnTo>
                  <a:lnTo>
                    <a:pt x="748" y="756"/>
                  </a:lnTo>
                  <a:lnTo>
                    <a:pt x="720" y="789"/>
                  </a:lnTo>
                  <a:lnTo>
                    <a:pt x="696" y="825"/>
                  </a:lnTo>
                  <a:lnTo>
                    <a:pt x="678" y="863"/>
                  </a:lnTo>
                  <a:lnTo>
                    <a:pt x="665" y="904"/>
                  </a:lnTo>
                  <a:lnTo>
                    <a:pt x="656" y="946"/>
                  </a:lnTo>
                  <a:lnTo>
                    <a:pt x="654" y="990"/>
                  </a:lnTo>
                  <a:lnTo>
                    <a:pt x="656" y="1034"/>
                  </a:lnTo>
                  <a:lnTo>
                    <a:pt x="665" y="1075"/>
                  </a:lnTo>
                  <a:lnTo>
                    <a:pt x="678" y="1116"/>
                  </a:lnTo>
                  <a:lnTo>
                    <a:pt x="696" y="1155"/>
                  </a:lnTo>
                  <a:lnTo>
                    <a:pt x="720" y="1190"/>
                  </a:lnTo>
                  <a:lnTo>
                    <a:pt x="748" y="1223"/>
                  </a:lnTo>
                  <a:lnTo>
                    <a:pt x="781" y="1251"/>
                  </a:lnTo>
                  <a:lnTo>
                    <a:pt x="817" y="1276"/>
                  </a:lnTo>
                  <a:lnTo>
                    <a:pt x="855" y="1294"/>
                  </a:lnTo>
                  <a:lnTo>
                    <a:pt x="895" y="1309"/>
                  </a:lnTo>
                  <a:lnTo>
                    <a:pt x="937" y="1316"/>
                  </a:lnTo>
                  <a:lnTo>
                    <a:pt x="980" y="1320"/>
                  </a:lnTo>
                  <a:lnTo>
                    <a:pt x="1023" y="1316"/>
                  </a:lnTo>
                  <a:lnTo>
                    <a:pt x="1065" y="1309"/>
                  </a:lnTo>
                  <a:lnTo>
                    <a:pt x="1104" y="1294"/>
                  </a:lnTo>
                  <a:lnTo>
                    <a:pt x="1142" y="1276"/>
                  </a:lnTo>
                  <a:lnTo>
                    <a:pt x="1178" y="1251"/>
                  </a:lnTo>
                  <a:lnTo>
                    <a:pt x="1211" y="1223"/>
                  </a:lnTo>
                  <a:lnTo>
                    <a:pt x="1239" y="1190"/>
                  </a:lnTo>
                  <a:lnTo>
                    <a:pt x="1263" y="1155"/>
                  </a:lnTo>
                  <a:lnTo>
                    <a:pt x="1282" y="1116"/>
                  </a:lnTo>
                  <a:lnTo>
                    <a:pt x="1295" y="1075"/>
                  </a:lnTo>
                  <a:lnTo>
                    <a:pt x="1303" y="1034"/>
                  </a:lnTo>
                  <a:lnTo>
                    <a:pt x="1307" y="990"/>
                  </a:lnTo>
                  <a:lnTo>
                    <a:pt x="1303" y="946"/>
                  </a:lnTo>
                  <a:lnTo>
                    <a:pt x="1295" y="904"/>
                  </a:lnTo>
                  <a:lnTo>
                    <a:pt x="1282" y="863"/>
                  </a:lnTo>
                  <a:lnTo>
                    <a:pt x="1263" y="825"/>
                  </a:lnTo>
                  <a:lnTo>
                    <a:pt x="1239" y="789"/>
                  </a:lnTo>
                  <a:lnTo>
                    <a:pt x="1211" y="756"/>
                  </a:lnTo>
                  <a:lnTo>
                    <a:pt x="1178" y="728"/>
                  </a:lnTo>
                  <a:lnTo>
                    <a:pt x="1142" y="704"/>
                  </a:lnTo>
                  <a:lnTo>
                    <a:pt x="1104" y="685"/>
                  </a:lnTo>
                  <a:lnTo>
                    <a:pt x="1064" y="671"/>
                  </a:lnTo>
                  <a:lnTo>
                    <a:pt x="1023" y="663"/>
                  </a:lnTo>
                  <a:lnTo>
                    <a:pt x="980" y="660"/>
                  </a:lnTo>
                  <a:close/>
                  <a:moveTo>
                    <a:pt x="980" y="0"/>
                  </a:moveTo>
                  <a:lnTo>
                    <a:pt x="1058" y="3"/>
                  </a:lnTo>
                  <a:lnTo>
                    <a:pt x="1135" y="12"/>
                  </a:lnTo>
                  <a:lnTo>
                    <a:pt x="1210" y="27"/>
                  </a:lnTo>
                  <a:lnTo>
                    <a:pt x="1283" y="48"/>
                  </a:lnTo>
                  <a:lnTo>
                    <a:pt x="1355" y="74"/>
                  </a:lnTo>
                  <a:lnTo>
                    <a:pt x="1424" y="106"/>
                  </a:lnTo>
                  <a:lnTo>
                    <a:pt x="1491" y="145"/>
                  </a:lnTo>
                  <a:lnTo>
                    <a:pt x="1554" y="188"/>
                  </a:lnTo>
                  <a:lnTo>
                    <a:pt x="1615" y="236"/>
                  </a:lnTo>
                  <a:lnTo>
                    <a:pt x="1672" y="290"/>
                  </a:lnTo>
                  <a:lnTo>
                    <a:pt x="1724" y="347"/>
                  </a:lnTo>
                  <a:lnTo>
                    <a:pt x="1772" y="409"/>
                  </a:lnTo>
                  <a:lnTo>
                    <a:pt x="1816" y="474"/>
                  </a:lnTo>
                  <a:lnTo>
                    <a:pt x="1853" y="541"/>
                  </a:lnTo>
                  <a:lnTo>
                    <a:pt x="1884" y="610"/>
                  </a:lnTo>
                  <a:lnTo>
                    <a:pt x="1912" y="683"/>
                  </a:lnTo>
                  <a:lnTo>
                    <a:pt x="1932" y="757"/>
                  </a:lnTo>
                  <a:lnTo>
                    <a:pt x="1946" y="833"/>
                  </a:lnTo>
                  <a:lnTo>
                    <a:pt x="1956" y="910"/>
                  </a:lnTo>
                  <a:lnTo>
                    <a:pt x="1960" y="990"/>
                  </a:lnTo>
                  <a:lnTo>
                    <a:pt x="1956" y="1069"/>
                  </a:lnTo>
                  <a:lnTo>
                    <a:pt x="1946" y="1146"/>
                  </a:lnTo>
                  <a:lnTo>
                    <a:pt x="1932" y="1222"/>
                  </a:lnTo>
                  <a:lnTo>
                    <a:pt x="1912" y="1296"/>
                  </a:lnTo>
                  <a:lnTo>
                    <a:pt x="1884" y="1369"/>
                  </a:lnTo>
                  <a:lnTo>
                    <a:pt x="1853" y="1438"/>
                  </a:lnTo>
                  <a:lnTo>
                    <a:pt x="1816" y="1505"/>
                  </a:lnTo>
                  <a:lnTo>
                    <a:pt x="1773" y="1570"/>
                  </a:lnTo>
                  <a:lnTo>
                    <a:pt x="1726" y="1632"/>
                  </a:lnTo>
                  <a:lnTo>
                    <a:pt x="1672" y="1689"/>
                  </a:lnTo>
                  <a:lnTo>
                    <a:pt x="1615" y="1743"/>
                  </a:lnTo>
                  <a:lnTo>
                    <a:pt x="1554" y="1791"/>
                  </a:lnTo>
                  <a:lnTo>
                    <a:pt x="1491" y="1834"/>
                  </a:lnTo>
                  <a:lnTo>
                    <a:pt x="1424" y="1873"/>
                  </a:lnTo>
                  <a:lnTo>
                    <a:pt x="1355" y="1905"/>
                  </a:lnTo>
                  <a:lnTo>
                    <a:pt x="1283" y="1931"/>
                  </a:lnTo>
                  <a:lnTo>
                    <a:pt x="1210" y="1952"/>
                  </a:lnTo>
                  <a:lnTo>
                    <a:pt x="1135" y="1967"/>
                  </a:lnTo>
                  <a:lnTo>
                    <a:pt x="1058" y="1976"/>
                  </a:lnTo>
                  <a:lnTo>
                    <a:pt x="980" y="1980"/>
                  </a:lnTo>
                  <a:lnTo>
                    <a:pt x="902" y="1976"/>
                  </a:lnTo>
                  <a:lnTo>
                    <a:pt x="825" y="1967"/>
                  </a:lnTo>
                  <a:lnTo>
                    <a:pt x="750" y="1952"/>
                  </a:lnTo>
                  <a:lnTo>
                    <a:pt x="677" y="1931"/>
                  </a:lnTo>
                  <a:lnTo>
                    <a:pt x="605" y="1905"/>
                  </a:lnTo>
                  <a:lnTo>
                    <a:pt x="535" y="1873"/>
                  </a:lnTo>
                  <a:lnTo>
                    <a:pt x="469" y="1834"/>
                  </a:lnTo>
                  <a:lnTo>
                    <a:pt x="406" y="1791"/>
                  </a:lnTo>
                  <a:lnTo>
                    <a:pt x="345" y="1743"/>
                  </a:lnTo>
                  <a:lnTo>
                    <a:pt x="287" y="1689"/>
                  </a:lnTo>
                  <a:lnTo>
                    <a:pt x="235" y="1632"/>
                  </a:lnTo>
                  <a:lnTo>
                    <a:pt x="187" y="1570"/>
                  </a:lnTo>
                  <a:lnTo>
                    <a:pt x="144" y="1505"/>
                  </a:lnTo>
                  <a:lnTo>
                    <a:pt x="107" y="1438"/>
                  </a:lnTo>
                  <a:lnTo>
                    <a:pt x="75" y="1369"/>
                  </a:lnTo>
                  <a:lnTo>
                    <a:pt x="48" y="1296"/>
                  </a:lnTo>
                  <a:lnTo>
                    <a:pt x="27" y="1222"/>
                  </a:lnTo>
                  <a:lnTo>
                    <a:pt x="13" y="1146"/>
                  </a:lnTo>
                  <a:lnTo>
                    <a:pt x="3" y="1069"/>
                  </a:lnTo>
                  <a:lnTo>
                    <a:pt x="0" y="990"/>
                  </a:lnTo>
                  <a:lnTo>
                    <a:pt x="3" y="910"/>
                  </a:lnTo>
                  <a:lnTo>
                    <a:pt x="13" y="833"/>
                  </a:lnTo>
                  <a:lnTo>
                    <a:pt x="27" y="757"/>
                  </a:lnTo>
                  <a:lnTo>
                    <a:pt x="48" y="683"/>
                  </a:lnTo>
                  <a:lnTo>
                    <a:pt x="75" y="610"/>
                  </a:lnTo>
                  <a:lnTo>
                    <a:pt x="107" y="541"/>
                  </a:lnTo>
                  <a:lnTo>
                    <a:pt x="144" y="474"/>
                  </a:lnTo>
                  <a:lnTo>
                    <a:pt x="187" y="409"/>
                  </a:lnTo>
                  <a:lnTo>
                    <a:pt x="235" y="347"/>
                  </a:lnTo>
                  <a:lnTo>
                    <a:pt x="287" y="290"/>
                  </a:lnTo>
                  <a:lnTo>
                    <a:pt x="345" y="236"/>
                  </a:lnTo>
                  <a:lnTo>
                    <a:pt x="406" y="188"/>
                  </a:lnTo>
                  <a:lnTo>
                    <a:pt x="469" y="145"/>
                  </a:lnTo>
                  <a:lnTo>
                    <a:pt x="535" y="106"/>
                  </a:lnTo>
                  <a:lnTo>
                    <a:pt x="605" y="74"/>
                  </a:lnTo>
                  <a:lnTo>
                    <a:pt x="677" y="48"/>
                  </a:lnTo>
                  <a:lnTo>
                    <a:pt x="750" y="27"/>
                  </a:lnTo>
                  <a:lnTo>
                    <a:pt x="825" y="12"/>
                  </a:lnTo>
                  <a:lnTo>
                    <a:pt x="902" y="3"/>
                  </a:lnTo>
                  <a:lnTo>
                    <a:pt x="9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301"/>
            <p:cNvSpPr>
              <a:spLocks/>
            </p:cNvSpPr>
            <p:nvPr/>
          </p:nvSpPr>
          <p:spPr bwMode="auto">
            <a:xfrm>
              <a:off x="1898650" y="3587750"/>
              <a:ext cx="103187" cy="50800"/>
            </a:xfrm>
            <a:custGeom>
              <a:avLst/>
              <a:gdLst>
                <a:gd name="T0" fmla="*/ 155 w 719"/>
                <a:gd name="T1" fmla="*/ 0 h 350"/>
                <a:gd name="T2" fmla="*/ 719 w 719"/>
                <a:gd name="T3" fmla="*/ 175 h 350"/>
                <a:gd name="T4" fmla="*/ 546 w 719"/>
                <a:gd name="T5" fmla="*/ 350 h 350"/>
                <a:gd name="T6" fmla="*/ 0 w 719"/>
                <a:gd name="T7" fmla="*/ 155 h 350"/>
                <a:gd name="T8" fmla="*/ 155 w 719"/>
                <a:gd name="T9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9" h="350">
                  <a:moveTo>
                    <a:pt x="155" y="0"/>
                  </a:moveTo>
                  <a:lnTo>
                    <a:pt x="719" y="175"/>
                  </a:lnTo>
                  <a:lnTo>
                    <a:pt x="546" y="350"/>
                  </a:lnTo>
                  <a:lnTo>
                    <a:pt x="0" y="155"/>
                  </a:lnTo>
                  <a:lnTo>
                    <a:pt x="1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302"/>
            <p:cNvSpPr>
              <a:spLocks/>
            </p:cNvSpPr>
            <p:nvPr/>
          </p:nvSpPr>
          <p:spPr bwMode="auto">
            <a:xfrm>
              <a:off x="1935163" y="3486150"/>
              <a:ext cx="139700" cy="112713"/>
            </a:xfrm>
            <a:custGeom>
              <a:avLst/>
              <a:gdLst>
                <a:gd name="T0" fmla="*/ 670 w 963"/>
                <a:gd name="T1" fmla="*/ 0 h 774"/>
                <a:gd name="T2" fmla="*/ 699 w 963"/>
                <a:gd name="T3" fmla="*/ 1 h 774"/>
                <a:gd name="T4" fmla="*/ 727 w 963"/>
                <a:gd name="T5" fmla="*/ 8 h 774"/>
                <a:gd name="T6" fmla="*/ 753 w 963"/>
                <a:gd name="T7" fmla="*/ 19 h 774"/>
                <a:gd name="T8" fmla="*/ 778 w 963"/>
                <a:gd name="T9" fmla="*/ 33 h 774"/>
                <a:gd name="T10" fmla="*/ 800 w 963"/>
                <a:gd name="T11" fmla="*/ 52 h 774"/>
                <a:gd name="T12" fmla="*/ 910 w 963"/>
                <a:gd name="T13" fmla="*/ 163 h 774"/>
                <a:gd name="T14" fmla="*/ 928 w 963"/>
                <a:gd name="T15" fmla="*/ 185 h 774"/>
                <a:gd name="T16" fmla="*/ 944 w 963"/>
                <a:gd name="T17" fmla="*/ 209 h 774"/>
                <a:gd name="T18" fmla="*/ 954 w 963"/>
                <a:gd name="T19" fmla="*/ 237 h 774"/>
                <a:gd name="T20" fmla="*/ 961 w 963"/>
                <a:gd name="T21" fmla="*/ 264 h 774"/>
                <a:gd name="T22" fmla="*/ 963 w 963"/>
                <a:gd name="T23" fmla="*/ 294 h 774"/>
                <a:gd name="T24" fmla="*/ 961 w 963"/>
                <a:gd name="T25" fmla="*/ 324 h 774"/>
                <a:gd name="T26" fmla="*/ 954 w 963"/>
                <a:gd name="T27" fmla="*/ 352 h 774"/>
                <a:gd name="T28" fmla="*/ 944 w 963"/>
                <a:gd name="T29" fmla="*/ 379 h 774"/>
                <a:gd name="T30" fmla="*/ 928 w 963"/>
                <a:gd name="T31" fmla="*/ 403 h 774"/>
                <a:gd name="T32" fmla="*/ 910 w 963"/>
                <a:gd name="T33" fmla="*/ 426 h 774"/>
                <a:gd name="T34" fmla="*/ 565 w 963"/>
                <a:gd name="T35" fmla="*/ 774 h 774"/>
                <a:gd name="T36" fmla="*/ 0 w 963"/>
                <a:gd name="T37" fmla="*/ 598 h 774"/>
                <a:gd name="T38" fmla="*/ 540 w 963"/>
                <a:gd name="T39" fmla="*/ 52 h 774"/>
                <a:gd name="T40" fmla="*/ 563 w 963"/>
                <a:gd name="T41" fmla="*/ 33 h 774"/>
                <a:gd name="T42" fmla="*/ 587 w 963"/>
                <a:gd name="T43" fmla="*/ 19 h 774"/>
                <a:gd name="T44" fmla="*/ 614 w 963"/>
                <a:gd name="T45" fmla="*/ 8 h 774"/>
                <a:gd name="T46" fmla="*/ 642 w 963"/>
                <a:gd name="T47" fmla="*/ 1 h 774"/>
                <a:gd name="T48" fmla="*/ 670 w 963"/>
                <a:gd name="T49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63" h="774">
                  <a:moveTo>
                    <a:pt x="670" y="0"/>
                  </a:moveTo>
                  <a:lnTo>
                    <a:pt x="699" y="1"/>
                  </a:lnTo>
                  <a:lnTo>
                    <a:pt x="727" y="8"/>
                  </a:lnTo>
                  <a:lnTo>
                    <a:pt x="753" y="19"/>
                  </a:lnTo>
                  <a:lnTo>
                    <a:pt x="778" y="33"/>
                  </a:lnTo>
                  <a:lnTo>
                    <a:pt x="800" y="52"/>
                  </a:lnTo>
                  <a:lnTo>
                    <a:pt x="910" y="163"/>
                  </a:lnTo>
                  <a:lnTo>
                    <a:pt x="928" y="185"/>
                  </a:lnTo>
                  <a:lnTo>
                    <a:pt x="944" y="209"/>
                  </a:lnTo>
                  <a:lnTo>
                    <a:pt x="954" y="237"/>
                  </a:lnTo>
                  <a:lnTo>
                    <a:pt x="961" y="264"/>
                  </a:lnTo>
                  <a:lnTo>
                    <a:pt x="963" y="294"/>
                  </a:lnTo>
                  <a:lnTo>
                    <a:pt x="961" y="324"/>
                  </a:lnTo>
                  <a:lnTo>
                    <a:pt x="954" y="352"/>
                  </a:lnTo>
                  <a:lnTo>
                    <a:pt x="944" y="379"/>
                  </a:lnTo>
                  <a:lnTo>
                    <a:pt x="928" y="403"/>
                  </a:lnTo>
                  <a:lnTo>
                    <a:pt x="910" y="426"/>
                  </a:lnTo>
                  <a:lnTo>
                    <a:pt x="565" y="774"/>
                  </a:lnTo>
                  <a:lnTo>
                    <a:pt x="0" y="598"/>
                  </a:lnTo>
                  <a:lnTo>
                    <a:pt x="540" y="52"/>
                  </a:lnTo>
                  <a:lnTo>
                    <a:pt x="563" y="33"/>
                  </a:lnTo>
                  <a:lnTo>
                    <a:pt x="587" y="19"/>
                  </a:lnTo>
                  <a:lnTo>
                    <a:pt x="614" y="8"/>
                  </a:lnTo>
                  <a:lnTo>
                    <a:pt x="642" y="1"/>
                  </a:lnTo>
                  <a:lnTo>
                    <a:pt x="6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303"/>
            <p:cNvSpPr>
              <a:spLocks/>
            </p:cNvSpPr>
            <p:nvPr/>
          </p:nvSpPr>
          <p:spPr bwMode="auto">
            <a:xfrm>
              <a:off x="1725613" y="3625850"/>
              <a:ext cx="236537" cy="204788"/>
            </a:xfrm>
            <a:custGeom>
              <a:avLst/>
              <a:gdLst>
                <a:gd name="T0" fmla="*/ 1097 w 1643"/>
                <a:gd name="T1" fmla="*/ 0 h 1426"/>
                <a:gd name="T2" fmla="*/ 1643 w 1643"/>
                <a:gd name="T3" fmla="*/ 194 h 1426"/>
                <a:gd name="T4" fmla="*/ 1287 w 1643"/>
                <a:gd name="T5" fmla="*/ 554 h 1426"/>
                <a:gd name="T6" fmla="*/ 1139 w 1643"/>
                <a:gd name="T7" fmla="*/ 405 h 1426"/>
                <a:gd name="T8" fmla="*/ 794 w 1643"/>
                <a:gd name="T9" fmla="*/ 753 h 1426"/>
                <a:gd name="T10" fmla="*/ 845 w 1643"/>
                <a:gd name="T11" fmla="*/ 817 h 1426"/>
                <a:gd name="T12" fmla="*/ 891 w 1643"/>
                <a:gd name="T13" fmla="*/ 883 h 1426"/>
                <a:gd name="T14" fmla="*/ 934 w 1643"/>
                <a:gd name="T15" fmla="*/ 951 h 1426"/>
                <a:gd name="T16" fmla="*/ 972 w 1643"/>
                <a:gd name="T17" fmla="*/ 1023 h 1426"/>
                <a:gd name="T18" fmla="*/ 1004 w 1643"/>
                <a:gd name="T19" fmla="*/ 1095 h 1426"/>
                <a:gd name="T20" fmla="*/ 1033 w 1643"/>
                <a:gd name="T21" fmla="*/ 1171 h 1426"/>
                <a:gd name="T22" fmla="*/ 1057 w 1643"/>
                <a:gd name="T23" fmla="*/ 1248 h 1426"/>
                <a:gd name="T24" fmla="*/ 1076 w 1643"/>
                <a:gd name="T25" fmla="*/ 1327 h 1426"/>
                <a:gd name="T26" fmla="*/ 1089 w 1643"/>
                <a:gd name="T27" fmla="*/ 1409 h 1426"/>
                <a:gd name="T28" fmla="*/ 960 w 1643"/>
                <a:gd name="T29" fmla="*/ 1426 h 1426"/>
                <a:gd name="T30" fmla="*/ 946 w 1643"/>
                <a:gd name="T31" fmla="*/ 1345 h 1426"/>
                <a:gd name="T32" fmla="*/ 926 w 1643"/>
                <a:gd name="T33" fmla="*/ 1266 h 1426"/>
                <a:gd name="T34" fmla="*/ 901 w 1643"/>
                <a:gd name="T35" fmla="*/ 1189 h 1426"/>
                <a:gd name="T36" fmla="*/ 871 w 1643"/>
                <a:gd name="T37" fmla="*/ 1114 h 1426"/>
                <a:gd name="T38" fmla="*/ 835 w 1643"/>
                <a:gd name="T39" fmla="*/ 1041 h 1426"/>
                <a:gd name="T40" fmla="*/ 793 w 1643"/>
                <a:gd name="T41" fmla="*/ 971 h 1426"/>
                <a:gd name="T42" fmla="*/ 748 w 1643"/>
                <a:gd name="T43" fmla="*/ 904 h 1426"/>
                <a:gd name="T44" fmla="*/ 697 w 1643"/>
                <a:gd name="T45" fmla="*/ 840 h 1426"/>
                <a:gd name="T46" fmla="*/ 640 w 1643"/>
                <a:gd name="T47" fmla="*/ 780 h 1426"/>
                <a:gd name="T48" fmla="*/ 580 w 1643"/>
                <a:gd name="T49" fmla="*/ 724 h 1426"/>
                <a:gd name="T50" fmla="*/ 517 w 1643"/>
                <a:gd name="T51" fmla="*/ 672 h 1426"/>
                <a:gd name="T52" fmla="*/ 451 w 1643"/>
                <a:gd name="T53" fmla="*/ 626 h 1426"/>
                <a:gd name="T54" fmla="*/ 382 w 1643"/>
                <a:gd name="T55" fmla="*/ 584 h 1426"/>
                <a:gd name="T56" fmla="*/ 310 w 1643"/>
                <a:gd name="T57" fmla="*/ 548 h 1426"/>
                <a:gd name="T58" fmla="*/ 236 w 1643"/>
                <a:gd name="T59" fmla="*/ 517 h 1426"/>
                <a:gd name="T60" fmla="*/ 159 w 1643"/>
                <a:gd name="T61" fmla="*/ 490 h 1426"/>
                <a:gd name="T62" fmla="*/ 81 w 1643"/>
                <a:gd name="T63" fmla="*/ 471 h 1426"/>
                <a:gd name="T64" fmla="*/ 0 w 1643"/>
                <a:gd name="T65" fmla="*/ 456 h 1426"/>
                <a:gd name="T66" fmla="*/ 19 w 1643"/>
                <a:gd name="T67" fmla="*/ 325 h 1426"/>
                <a:gd name="T68" fmla="*/ 105 w 1643"/>
                <a:gd name="T69" fmla="*/ 341 h 1426"/>
                <a:gd name="T70" fmla="*/ 187 w 1643"/>
                <a:gd name="T71" fmla="*/ 362 h 1426"/>
                <a:gd name="T72" fmla="*/ 269 w 1643"/>
                <a:gd name="T73" fmla="*/ 388 h 1426"/>
                <a:gd name="T74" fmla="*/ 348 w 1643"/>
                <a:gd name="T75" fmla="*/ 420 h 1426"/>
                <a:gd name="T76" fmla="*/ 425 w 1643"/>
                <a:gd name="T77" fmla="*/ 457 h 1426"/>
                <a:gd name="T78" fmla="*/ 499 w 1643"/>
                <a:gd name="T79" fmla="*/ 500 h 1426"/>
                <a:gd name="T80" fmla="*/ 570 w 1643"/>
                <a:gd name="T81" fmla="*/ 549 h 1426"/>
                <a:gd name="T82" fmla="*/ 638 w 1643"/>
                <a:gd name="T83" fmla="*/ 601 h 1426"/>
                <a:gd name="T84" fmla="*/ 703 w 1643"/>
                <a:gd name="T85" fmla="*/ 659 h 1426"/>
                <a:gd name="T86" fmla="*/ 1047 w 1643"/>
                <a:gd name="T87" fmla="*/ 311 h 1426"/>
                <a:gd name="T88" fmla="*/ 919 w 1643"/>
                <a:gd name="T89" fmla="*/ 181 h 1426"/>
                <a:gd name="T90" fmla="*/ 1097 w 1643"/>
                <a:gd name="T91" fmla="*/ 0 h 1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43" h="1426">
                  <a:moveTo>
                    <a:pt x="1097" y="0"/>
                  </a:moveTo>
                  <a:lnTo>
                    <a:pt x="1643" y="194"/>
                  </a:lnTo>
                  <a:lnTo>
                    <a:pt x="1287" y="554"/>
                  </a:lnTo>
                  <a:lnTo>
                    <a:pt x="1139" y="405"/>
                  </a:lnTo>
                  <a:lnTo>
                    <a:pt x="794" y="753"/>
                  </a:lnTo>
                  <a:lnTo>
                    <a:pt x="845" y="817"/>
                  </a:lnTo>
                  <a:lnTo>
                    <a:pt x="891" y="883"/>
                  </a:lnTo>
                  <a:lnTo>
                    <a:pt x="934" y="951"/>
                  </a:lnTo>
                  <a:lnTo>
                    <a:pt x="972" y="1023"/>
                  </a:lnTo>
                  <a:lnTo>
                    <a:pt x="1004" y="1095"/>
                  </a:lnTo>
                  <a:lnTo>
                    <a:pt x="1033" y="1171"/>
                  </a:lnTo>
                  <a:lnTo>
                    <a:pt x="1057" y="1248"/>
                  </a:lnTo>
                  <a:lnTo>
                    <a:pt x="1076" y="1327"/>
                  </a:lnTo>
                  <a:lnTo>
                    <a:pt x="1089" y="1409"/>
                  </a:lnTo>
                  <a:lnTo>
                    <a:pt x="960" y="1426"/>
                  </a:lnTo>
                  <a:lnTo>
                    <a:pt x="946" y="1345"/>
                  </a:lnTo>
                  <a:lnTo>
                    <a:pt x="926" y="1266"/>
                  </a:lnTo>
                  <a:lnTo>
                    <a:pt x="901" y="1189"/>
                  </a:lnTo>
                  <a:lnTo>
                    <a:pt x="871" y="1114"/>
                  </a:lnTo>
                  <a:lnTo>
                    <a:pt x="835" y="1041"/>
                  </a:lnTo>
                  <a:lnTo>
                    <a:pt x="793" y="971"/>
                  </a:lnTo>
                  <a:lnTo>
                    <a:pt x="748" y="904"/>
                  </a:lnTo>
                  <a:lnTo>
                    <a:pt x="697" y="840"/>
                  </a:lnTo>
                  <a:lnTo>
                    <a:pt x="640" y="780"/>
                  </a:lnTo>
                  <a:lnTo>
                    <a:pt x="580" y="724"/>
                  </a:lnTo>
                  <a:lnTo>
                    <a:pt x="517" y="672"/>
                  </a:lnTo>
                  <a:lnTo>
                    <a:pt x="451" y="626"/>
                  </a:lnTo>
                  <a:lnTo>
                    <a:pt x="382" y="584"/>
                  </a:lnTo>
                  <a:lnTo>
                    <a:pt x="310" y="548"/>
                  </a:lnTo>
                  <a:lnTo>
                    <a:pt x="236" y="517"/>
                  </a:lnTo>
                  <a:lnTo>
                    <a:pt x="159" y="490"/>
                  </a:lnTo>
                  <a:lnTo>
                    <a:pt x="81" y="471"/>
                  </a:lnTo>
                  <a:lnTo>
                    <a:pt x="0" y="456"/>
                  </a:lnTo>
                  <a:lnTo>
                    <a:pt x="19" y="325"/>
                  </a:lnTo>
                  <a:lnTo>
                    <a:pt x="105" y="341"/>
                  </a:lnTo>
                  <a:lnTo>
                    <a:pt x="187" y="362"/>
                  </a:lnTo>
                  <a:lnTo>
                    <a:pt x="269" y="388"/>
                  </a:lnTo>
                  <a:lnTo>
                    <a:pt x="348" y="420"/>
                  </a:lnTo>
                  <a:lnTo>
                    <a:pt x="425" y="457"/>
                  </a:lnTo>
                  <a:lnTo>
                    <a:pt x="499" y="500"/>
                  </a:lnTo>
                  <a:lnTo>
                    <a:pt x="570" y="549"/>
                  </a:lnTo>
                  <a:lnTo>
                    <a:pt x="638" y="601"/>
                  </a:lnTo>
                  <a:lnTo>
                    <a:pt x="703" y="659"/>
                  </a:lnTo>
                  <a:lnTo>
                    <a:pt x="1047" y="311"/>
                  </a:lnTo>
                  <a:lnTo>
                    <a:pt x="919" y="181"/>
                  </a:lnTo>
                  <a:lnTo>
                    <a:pt x="10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8" name="Freeform 308"/>
          <p:cNvSpPr>
            <a:spLocks noEditPoints="1"/>
          </p:cNvSpPr>
          <p:nvPr/>
        </p:nvSpPr>
        <p:spPr bwMode="auto">
          <a:xfrm>
            <a:off x="5648679" y="2113644"/>
            <a:ext cx="461962" cy="488950"/>
          </a:xfrm>
          <a:custGeom>
            <a:avLst/>
            <a:gdLst>
              <a:gd name="T0" fmla="*/ 473 w 3202"/>
              <a:gd name="T1" fmla="*/ 1457 h 3385"/>
              <a:gd name="T2" fmla="*/ 373 w 3202"/>
              <a:gd name="T3" fmla="*/ 1700 h 3385"/>
              <a:gd name="T4" fmla="*/ 333 w 3202"/>
              <a:gd name="T5" fmla="*/ 2011 h 3385"/>
              <a:gd name="T6" fmla="*/ 373 w 3202"/>
              <a:gd name="T7" fmla="*/ 2258 h 3385"/>
              <a:gd name="T8" fmla="*/ 429 w 3202"/>
              <a:gd name="T9" fmla="*/ 2290 h 3385"/>
              <a:gd name="T10" fmla="*/ 475 w 3202"/>
              <a:gd name="T11" fmla="*/ 2271 h 3385"/>
              <a:gd name="T12" fmla="*/ 492 w 3202"/>
              <a:gd name="T13" fmla="*/ 2208 h 3385"/>
              <a:gd name="T14" fmla="*/ 467 w 3202"/>
              <a:gd name="T15" fmla="*/ 1908 h 3385"/>
              <a:gd name="T16" fmla="*/ 544 w 3202"/>
              <a:gd name="T17" fmla="*/ 1606 h 3385"/>
              <a:gd name="T18" fmla="*/ 583 w 3202"/>
              <a:gd name="T19" fmla="*/ 1483 h 3385"/>
              <a:gd name="T20" fmla="*/ 534 w 3202"/>
              <a:gd name="T21" fmla="*/ 1438 h 3385"/>
              <a:gd name="T22" fmla="*/ 879 w 3202"/>
              <a:gd name="T23" fmla="*/ 1014 h 3385"/>
              <a:gd name="T24" fmla="*/ 682 w 3202"/>
              <a:gd name="T25" fmla="*/ 1177 h 3385"/>
              <a:gd name="T26" fmla="*/ 682 w 3202"/>
              <a:gd name="T27" fmla="*/ 1242 h 3385"/>
              <a:gd name="T28" fmla="*/ 739 w 3202"/>
              <a:gd name="T29" fmla="*/ 1276 h 3385"/>
              <a:gd name="T30" fmla="*/ 837 w 3202"/>
              <a:gd name="T31" fmla="*/ 1209 h 3385"/>
              <a:gd name="T32" fmla="*/ 974 w 3202"/>
              <a:gd name="T33" fmla="*/ 1098 h 3385"/>
              <a:gd name="T34" fmla="*/ 970 w 3202"/>
              <a:gd name="T35" fmla="*/ 1033 h 3385"/>
              <a:gd name="T36" fmla="*/ 911 w 3202"/>
              <a:gd name="T37" fmla="*/ 1003 h 3385"/>
              <a:gd name="T38" fmla="*/ 1625 w 3202"/>
              <a:gd name="T39" fmla="*/ 13 h 3385"/>
              <a:gd name="T40" fmla="*/ 1655 w 3202"/>
              <a:gd name="T41" fmla="*/ 55 h 3385"/>
              <a:gd name="T42" fmla="*/ 1700 w 3202"/>
              <a:gd name="T43" fmla="*/ 171 h 3385"/>
              <a:gd name="T44" fmla="*/ 1819 w 3202"/>
              <a:gd name="T45" fmla="*/ 251 h 3385"/>
              <a:gd name="T46" fmla="*/ 2040 w 3202"/>
              <a:gd name="T47" fmla="*/ 265 h 3385"/>
              <a:gd name="T48" fmla="*/ 2144 w 3202"/>
              <a:gd name="T49" fmla="*/ 311 h 3385"/>
              <a:gd name="T50" fmla="*/ 2137 w 3202"/>
              <a:gd name="T51" fmla="*/ 382 h 3385"/>
              <a:gd name="T52" fmla="*/ 2086 w 3202"/>
              <a:gd name="T53" fmla="*/ 408 h 3385"/>
              <a:gd name="T54" fmla="*/ 2015 w 3202"/>
              <a:gd name="T55" fmla="*/ 421 h 3385"/>
              <a:gd name="T56" fmla="*/ 1900 w 3202"/>
              <a:gd name="T57" fmla="*/ 463 h 3385"/>
              <a:gd name="T58" fmla="*/ 2174 w 3202"/>
              <a:gd name="T59" fmla="*/ 556 h 3385"/>
              <a:gd name="T60" fmla="*/ 2531 w 3202"/>
              <a:gd name="T61" fmla="*/ 729 h 3385"/>
              <a:gd name="T62" fmla="*/ 2825 w 3202"/>
              <a:gd name="T63" fmla="*/ 976 h 3385"/>
              <a:gd name="T64" fmla="*/ 3043 w 3202"/>
              <a:gd name="T65" fmla="*/ 1282 h 3385"/>
              <a:gd name="T66" fmla="*/ 3172 w 3202"/>
              <a:gd name="T67" fmla="*/ 1637 h 3385"/>
              <a:gd name="T68" fmla="*/ 3199 w 3202"/>
              <a:gd name="T69" fmla="*/ 2021 h 3385"/>
              <a:gd name="T70" fmla="*/ 3121 w 3202"/>
              <a:gd name="T71" fmla="*/ 2385 h 3385"/>
              <a:gd name="T72" fmla="*/ 2950 w 3202"/>
              <a:gd name="T73" fmla="*/ 2713 h 3385"/>
              <a:gd name="T74" fmla="*/ 2698 w 3202"/>
              <a:gd name="T75" fmla="*/ 2989 h 3385"/>
              <a:gd name="T76" fmla="*/ 2380 w 3202"/>
              <a:gd name="T77" fmla="*/ 3204 h 3385"/>
              <a:gd name="T78" fmla="*/ 2009 w 3202"/>
              <a:gd name="T79" fmla="*/ 3340 h 3385"/>
              <a:gd name="T80" fmla="*/ 1698 w 3202"/>
              <a:gd name="T81" fmla="*/ 3385 h 3385"/>
              <a:gd name="T82" fmla="*/ 1139 w 3202"/>
              <a:gd name="T83" fmla="*/ 3326 h 3385"/>
              <a:gd name="T84" fmla="*/ 781 w 3202"/>
              <a:gd name="T85" fmla="*/ 3182 h 3385"/>
              <a:gd name="T86" fmla="*/ 477 w 3202"/>
              <a:gd name="T87" fmla="*/ 2968 h 3385"/>
              <a:gd name="T88" fmla="*/ 238 w 3202"/>
              <a:gd name="T89" fmla="*/ 2695 h 3385"/>
              <a:gd name="T90" fmla="*/ 77 w 3202"/>
              <a:gd name="T91" fmla="*/ 2374 h 3385"/>
              <a:gd name="T92" fmla="*/ 3 w 3202"/>
              <a:gd name="T93" fmla="*/ 2017 h 3385"/>
              <a:gd name="T94" fmla="*/ 14 w 3202"/>
              <a:gd name="T95" fmla="*/ 1734 h 3385"/>
              <a:gd name="T96" fmla="*/ 116 w 3202"/>
              <a:gd name="T97" fmla="*/ 1375 h 3385"/>
              <a:gd name="T98" fmla="*/ 310 w 3202"/>
              <a:gd name="T99" fmla="*/ 1058 h 3385"/>
              <a:gd name="T100" fmla="*/ 580 w 3202"/>
              <a:gd name="T101" fmla="*/ 796 h 3385"/>
              <a:gd name="T102" fmla="*/ 915 w 3202"/>
              <a:gd name="T103" fmla="*/ 601 h 3385"/>
              <a:gd name="T104" fmla="*/ 1303 w 3202"/>
              <a:gd name="T105" fmla="*/ 486 h 3385"/>
              <a:gd name="T106" fmla="*/ 1186 w 3202"/>
              <a:gd name="T107" fmla="*/ 429 h 3385"/>
              <a:gd name="T108" fmla="*/ 1094 w 3202"/>
              <a:gd name="T109" fmla="*/ 409 h 3385"/>
              <a:gd name="T110" fmla="*/ 1045 w 3202"/>
              <a:gd name="T111" fmla="*/ 395 h 3385"/>
              <a:gd name="T112" fmla="*/ 1020 w 3202"/>
              <a:gd name="T113" fmla="*/ 329 h 3385"/>
              <a:gd name="T114" fmla="*/ 1069 w 3202"/>
              <a:gd name="T115" fmla="*/ 279 h 3385"/>
              <a:gd name="T116" fmla="*/ 1300 w 3202"/>
              <a:gd name="T117" fmla="*/ 249 h 3385"/>
              <a:gd name="T118" fmla="*/ 1457 w 3202"/>
              <a:gd name="T119" fmla="*/ 216 h 3385"/>
              <a:gd name="T120" fmla="*/ 1505 w 3202"/>
              <a:gd name="T121" fmla="*/ 75 h 3385"/>
              <a:gd name="T122" fmla="*/ 1532 w 3202"/>
              <a:gd name="T123" fmla="*/ 26 h 33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02" h="3385">
                <a:moveTo>
                  <a:pt x="517" y="1437"/>
                </a:moveTo>
                <a:lnTo>
                  <a:pt x="501" y="1440"/>
                </a:lnTo>
                <a:lnTo>
                  <a:pt x="485" y="1447"/>
                </a:lnTo>
                <a:lnTo>
                  <a:pt x="473" y="1457"/>
                </a:lnTo>
                <a:lnTo>
                  <a:pt x="462" y="1472"/>
                </a:lnTo>
                <a:lnTo>
                  <a:pt x="427" y="1546"/>
                </a:lnTo>
                <a:lnTo>
                  <a:pt x="397" y="1623"/>
                </a:lnTo>
                <a:lnTo>
                  <a:pt x="373" y="1700"/>
                </a:lnTo>
                <a:lnTo>
                  <a:pt x="353" y="1776"/>
                </a:lnTo>
                <a:lnTo>
                  <a:pt x="341" y="1855"/>
                </a:lnTo>
                <a:lnTo>
                  <a:pt x="334" y="1933"/>
                </a:lnTo>
                <a:lnTo>
                  <a:pt x="333" y="2011"/>
                </a:lnTo>
                <a:lnTo>
                  <a:pt x="337" y="2089"/>
                </a:lnTo>
                <a:lnTo>
                  <a:pt x="349" y="2166"/>
                </a:lnTo>
                <a:lnTo>
                  <a:pt x="365" y="2242"/>
                </a:lnTo>
                <a:lnTo>
                  <a:pt x="373" y="2258"/>
                </a:lnTo>
                <a:lnTo>
                  <a:pt x="383" y="2272"/>
                </a:lnTo>
                <a:lnTo>
                  <a:pt x="396" y="2282"/>
                </a:lnTo>
                <a:lnTo>
                  <a:pt x="412" y="2288"/>
                </a:lnTo>
                <a:lnTo>
                  <a:pt x="429" y="2290"/>
                </a:lnTo>
                <a:lnTo>
                  <a:pt x="437" y="2290"/>
                </a:lnTo>
                <a:lnTo>
                  <a:pt x="446" y="2288"/>
                </a:lnTo>
                <a:lnTo>
                  <a:pt x="462" y="2282"/>
                </a:lnTo>
                <a:lnTo>
                  <a:pt x="475" y="2271"/>
                </a:lnTo>
                <a:lnTo>
                  <a:pt x="485" y="2258"/>
                </a:lnTo>
                <a:lnTo>
                  <a:pt x="492" y="2242"/>
                </a:lnTo>
                <a:lnTo>
                  <a:pt x="494" y="2226"/>
                </a:lnTo>
                <a:lnTo>
                  <a:pt x="492" y="2208"/>
                </a:lnTo>
                <a:lnTo>
                  <a:pt x="476" y="2135"/>
                </a:lnTo>
                <a:lnTo>
                  <a:pt x="466" y="2060"/>
                </a:lnTo>
                <a:lnTo>
                  <a:pt x="464" y="1984"/>
                </a:lnTo>
                <a:lnTo>
                  <a:pt x="467" y="1908"/>
                </a:lnTo>
                <a:lnTo>
                  <a:pt x="477" y="1832"/>
                </a:lnTo>
                <a:lnTo>
                  <a:pt x="493" y="1756"/>
                </a:lnTo>
                <a:lnTo>
                  <a:pt x="515" y="1680"/>
                </a:lnTo>
                <a:lnTo>
                  <a:pt x="544" y="1606"/>
                </a:lnTo>
                <a:lnTo>
                  <a:pt x="578" y="1533"/>
                </a:lnTo>
                <a:lnTo>
                  <a:pt x="584" y="1516"/>
                </a:lnTo>
                <a:lnTo>
                  <a:pt x="585" y="1499"/>
                </a:lnTo>
                <a:lnTo>
                  <a:pt x="583" y="1483"/>
                </a:lnTo>
                <a:lnTo>
                  <a:pt x="576" y="1468"/>
                </a:lnTo>
                <a:lnTo>
                  <a:pt x="565" y="1454"/>
                </a:lnTo>
                <a:lnTo>
                  <a:pt x="551" y="1445"/>
                </a:lnTo>
                <a:lnTo>
                  <a:pt x="534" y="1438"/>
                </a:lnTo>
                <a:lnTo>
                  <a:pt x="517" y="1437"/>
                </a:lnTo>
                <a:close/>
                <a:moveTo>
                  <a:pt x="911" y="1003"/>
                </a:moveTo>
                <a:lnTo>
                  <a:pt x="895" y="1006"/>
                </a:lnTo>
                <a:lnTo>
                  <a:pt x="879" y="1014"/>
                </a:lnTo>
                <a:lnTo>
                  <a:pt x="814" y="1060"/>
                </a:lnTo>
                <a:lnTo>
                  <a:pt x="753" y="1110"/>
                </a:lnTo>
                <a:lnTo>
                  <a:pt x="694" y="1163"/>
                </a:lnTo>
                <a:lnTo>
                  <a:pt x="682" y="1177"/>
                </a:lnTo>
                <a:lnTo>
                  <a:pt x="676" y="1193"/>
                </a:lnTo>
                <a:lnTo>
                  <a:pt x="674" y="1209"/>
                </a:lnTo>
                <a:lnTo>
                  <a:pt x="676" y="1226"/>
                </a:lnTo>
                <a:lnTo>
                  <a:pt x="682" y="1242"/>
                </a:lnTo>
                <a:lnTo>
                  <a:pt x="692" y="1256"/>
                </a:lnTo>
                <a:lnTo>
                  <a:pt x="707" y="1266"/>
                </a:lnTo>
                <a:lnTo>
                  <a:pt x="722" y="1274"/>
                </a:lnTo>
                <a:lnTo>
                  <a:pt x="739" y="1276"/>
                </a:lnTo>
                <a:lnTo>
                  <a:pt x="756" y="1274"/>
                </a:lnTo>
                <a:lnTo>
                  <a:pt x="771" y="1268"/>
                </a:lnTo>
                <a:lnTo>
                  <a:pt x="784" y="1257"/>
                </a:lnTo>
                <a:lnTo>
                  <a:pt x="837" y="1209"/>
                </a:lnTo>
                <a:lnTo>
                  <a:pt x="893" y="1164"/>
                </a:lnTo>
                <a:lnTo>
                  <a:pt x="951" y="1124"/>
                </a:lnTo>
                <a:lnTo>
                  <a:pt x="964" y="1112"/>
                </a:lnTo>
                <a:lnTo>
                  <a:pt x="974" y="1098"/>
                </a:lnTo>
                <a:lnTo>
                  <a:pt x="979" y="1082"/>
                </a:lnTo>
                <a:lnTo>
                  <a:pt x="980" y="1065"/>
                </a:lnTo>
                <a:lnTo>
                  <a:pt x="977" y="1049"/>
                </a:lnTo>
                <a:lnTo>
                  <a:pt x="970" y="1033"/>
                </a:lnTo>
                <a:lnTo>
                  <a:pt x="958" y="1019"/>
                </a:lnTo>
                <a:lnTo>
                  <a:pt x="944" y="1010"/>
                </a:lnTo>
                <a:lnTo>
                  <a:pt x="928" y="1005"/>
                </a:lnTo>
                <a:lnTo>
                  <a:pt x="911" y="1003"/>
                </a:lnTo>
                <a:close/>
                <a:moveTo>
                  <a:pt x="1576" y="0"/>
                </a:moveTo>
                <a:lnTo>
                  <a:pt x="1594" y="0"/>
                </a:lnTo>
                <a:lnTo>
                  <a:pt x="1611" y="5"/>
                </a:lnTo>
                <a:lnTo>
                  <a:pt x="1625" y="13"/>
                </a:lnTo>
                <a:lnTo>
                  <a:pt x="1637" y="26"/>
                </a:lnTo>
                <a:lnTo>
                  <a:pt x="1640" y="30"/>
                </a:lnTo>
                <a:lnTo>
                  <a:pt x="1647" y="40"/>
                </a:lnTo>
                <a:lnTo>
                  <a:pt x="1655" y="55"/>
                </a:lnTo>
                <a:lnTo>
                  <a:pt x="1665" y="75"/>
                </a:lnTo>
                <a:lnTo>
                  <a:pt x="1675" y="101"/>
                </a:lnTo>
                <a:lnTo>
                  <a:pt x="1687" y="133"/>
                </a:lnTo>
                <a:lnTo>
                  <a:pt x="1700" y="171"/>
                </a:lnTo>
                <a:lnTo>
                  <a:pt x="1713" y="216"/>
                </a:lnTo>
                <a:lnTo>
                  <a:pt x="1724" y="268"/>
                </a:lnTo>
                <a:lnTo>
                  <a:pt x="1770" y="257"/>
                </a:lnTo>
                <a:lnTo>
                  <a:pt x="1819" y="251"/>
                </a:lnTo>
                <a:lnTo>
                  <a:pt x="1870" y="249"/>
                </a:lnTo>
                <a:lnTo>
                  <a:pt x="1925" y="250"/>
                </a:lnTo>
                <a:lnTo>
                  <a:pt x="1981" y="255"/>
                </a:lnTo>
                <a:lnTo>
                  <a:pt x="2040" y="265"/>
                </a:lnTo>
                <a:lnTo>
                  <a:pt x="2101" y="279"/>
                </a:lnTo>
                <a:lnTo>
                  <a:pt x="2119" y="285"/>
                </a:lnTo>
                <a:lnTo>
                  <a:pt x="2133" y="297"/>
                </a:lnTo>
                <a:lnTo>
                  <a:pt x="2144" y="311"/>
                </a:lnTo>
                <a:lnTo>
                  <a:pt x="2150" y="329"/>
                </a:lnTo>
                <a:lnTo>
                  <a:pt x="2151" y="347"/>
                </a:lnTo>
                <a:lnTo>
                  <a:pt x="2147" y="366"/>
                </a:lnTo>
                <a:lnTo>
                  <a:pt x="2137" y="382"/>
                </a:lnTo>
                <a:lnTo>
                  <a:pt x="2125" y="395"/>
                </a:lnTo>
                <a:lnTo>
                  <a:pt x="2109" y="404"/>
                </a:lnTo>
                <a:lnTo>
                  <a:pt x="2091" y="407"/>
                </a:lnTo>
                <a:lnTo>
                  <a:pt x="2086" y="408"/>
                </a:lnTo>
                <a:lnTo>
                  <a:pt x="2076" y="409"/>
                </a:lnTo>
                <a:lnTo>
                  <a:pt x="2060" y="411"/>
                </a:lnTo>
                <a:lnTo>
                  <a:pt x="2040" y="415"/>
                </a:lnTo>
                <a:lnTo>
                  <a:pt x="2015" y="421"/>
                </a:lnTo>
                <a:lnTo>
                  <a:pt x="1988" y="427"/>
                </a:lnTo>
                <a:lnTo>
                  <a:pt x="1960" y="437"/>
                </a:lnTo>
                <a:lnTo>
                  <a:pt x="1930" y="449"/>
                </a:lnTo>
                <a:lnTo>
                  <a:pt x="1900" y="463"/>
                </a:lnTo>
                <a:lnTo>
                  <a:pt x="1872" y="481"/>
                </a:lnTo>
                <a:lnTo>
                  <a:pt x="1976" y="501"/>
                </a:lnTo>
                <a:lnTo>
                  <a:pt x="2076" y="525"/>
                </a:lnTo>
                <a:lnTo>
                  <a:pt x="2174" y="556"/>
                </a:lnTo>
                <a:lnTo>
                  <a:pt x="2268" y="591"/>
                </a:lnTo>
                <a:lnTo>
                  <a:pt x="2360" y="633"/>
                </a:lnTo>
                <a:lnTo>
                  <a:pt x="2447" y="679"/>
                </a:lnTo>
                <a:lnTo>
                  <a:pt x="2531" y="729"/>
                </a:lnTo>
                <a:lnTo>
                  <a:pt x="2611" y="784"/>
                </a:lnTo>
                <a:lnTo>
                  <a:pt x="2687" y="844"/>
                </a:lnTo>
                <a:lnTo>
                  <a:pt x="2758" y="908"/>
                </a:lnTo>
                <a:lnTo>
                  <a:pt x="2825" y="976"/>
                </a:lnTo>
                <a:lnTo>
                  <a:pt x="2887" y="1048"/>
                </a:lnTo>
                <a:lnTo>
                  <a:pt x="2944" y="1122"/>
                </a:lnTo>
                <a:lnTo>
                  <a:pt x="2997" y="1201"/>
                </a:lnTo>
                <a:lnTo>
                  <a:pt x="3043" y="1282"/>
                </a:lnTo>
                <a:lnTo>
                  <a:pt x="3084" y="1367"/>
                </a:lnTo>
                <a:lnTo>
                  <a:pt x="3119" y="1454"/>
                </a:lnTo>
                <a:lnTo>
                  <a:pt x="3149" y="1544"/>
                </a:lnTo>
                <a:lnTo>
                  <a:pt x="3172" y="1637"/>
                </a:lnTo>
                <a:lnTo>
                  <a:pt x="3189" y="1730"/>
                </a:lnTo>
                <a:lnTo>
                  <a:pt x="3199" y="1826"/>
                </a:lnTo>
                <a:lnTo>
                  <a:pt x="3202" y="1925"/>
                </a:lnTo>
                <a:lnTo>
                  <a:pt x="3199" y="2021"/>
                </a:lnTo>
                <a:lnTo>
                  <a:pt x="3189" y="2114"/>
                </a:lnTo>
                <a:lnTo>
                  <a:pt x="3172" y="2206"/>
                </a:lnTo>
                <a:lnTo>
                  <a:pt x="3150" y="2297"/>
                </a:lnTo>
                <a:lnTo>
                  <a:pt x="3121" y="2385"/>
                </a:lnTo>
                <a:lnTo>
                  <a:pt x="3086" y="2471"/>
                </a:lnTo>
                <a:lnTo>
                  <a:pt x="3047" y="2554"/>
                </a:lnTo>
                <a:lnTo>
                  <a:pt x="3001" y="2635"/>
                </a:lnTo>
                <a:lnTo>
                  <a:pt x="2950" y="2713"/>
                </a:lnTo>
                <a:lnTo>
                  <a:pt x="2894" y="2788"/>
                </a:lnTo>
                <a:lnTo>
                  <a:pt x="2834" y="2858"/>
                </a:lnTo>
                <a:lnTo>
                  <a:pt x="2768" y="2926"/>
                </a:lnTo>
                <a:lnTo>
                  <a:pt x="2698" y="2989"/>
                </a:lnTo>
                <a:lnTo>
                  <a:pt x="2625" y="3049"/>
                </a:lnTo>
                <a:lnTo>
                  <a:pt x="2547" y="3105"/>
                </a:lnTo>
                <a:lnTo>
                  <a:pt x="2465" y="3157"/>
                </a:lnTo>
                <a:lnTo>
                  <a:pt x="2380" y="3204"/>
                </a:lnTo>
                <a:lnTo>
                  <a:pt x="2292" y="3245"/>
                </a:lnTo>
                <a:lnTo>
                  <a:pt x="2200" y="3282"/>
                </a:lnTo>
                <a:lnTo>
                  <a:pt x="2107" y="3313"/>
                </a:lnTo>
                <a:lnTo>
                  <a:pt x="2009" y="3340"/>
                </a:lnTo>
                <a:lnTo>
                  <a:pt x="1910" y="3361"/>
                </a:lnTo>
                <a:lnTo>
                  <a:pt x="1807" y="3376"/>
                </a:lnTo>
                <a:lnTo>
                  <a:pt x="1703" y="3385"/>
                </a:lnTo>
                <a:lnTo>
                  <a:pt x="1698" y="3385"/>
                </a:lnTo>
                <a:lnTo>
                  <a:pt x="1437" y="3381"/>
                </a:lnTo>
                <a:lnTo>
                  <a:pt x="1335" y="3368"/>
                </a:lnTo>
                <a:lnTo>
                  <a:pt x="1236" y="3350"/>
                </a:lnTo>
                <a:lnTo>
                  <a:pt x="1139" y="3326"/>
                </a:lnTo>
                <a:lnTo>
                  <a:pt x="1045" y="3297"/>
                </a:lnTo>
                <a:lnTo>
                  <a:pt x="954" y="3263"/>
                </a:lnTo>
                <a:lnTo>
                  <a:pt x="865" y="3225"/>
                </a:lnTo>
                <a:lnTo>
                  <a:pt x="781" y="3182"/>
                </a:lnTo>
                <a:lnTo>
                  <a:pt x="699" y="3135"/>
                </a:lnTo>
                <a:lnTo>
                  <a:pt x="622" y="3083"/>
                </a:lnTo>
                <a:lnTo>
                  <a:pt x="547" y="3028"/>
                </a:lnTo>
                <a:lnTo>
                  <a:pt x="477" y="2968"/>
                </a:lnTo>
                <a:lnTo>
                  <a:pt x="411" y="2905"/>
                </a:lnTo>
                <a:lnTo>
                  <a:pt x="348" y="2838"/>
                </a:lnTo>
                <a:lnTo>
                  <a:pt x="291" y="2767"/>
                </a:lnTo>
                <a:lnTo>
                  <a:pt x="238" y="2695"/>
                </a:lnTo>
                <a:lnTo>
                  <a:pt x="190" y="2618"/>
                </a:lnTo>
                <a:lnTo>
                  <a:pt x="147" y="2539"/>
                </a:lnTo>
                <a:lnTo>
                  <a:pt x="110" y="2458"/>
                </a:lnTo>
                <a:lnTo>
                  <a:pt x="77" y="2374"/>
                </a:lnTo>
                <a:lnTo>
                  <a:pt x="50" y="2287"/>
                </a:lnTo>
                <a:lnTo>
                  <a:pt x="28" y="2199"/>
                </a:lnTo>
                <a:lnTo>
                  <a:pt x="13" y="2109"/>
                </a:lnTo>
                <a:lnTo>
                  <a:pt x="3" y="2017"/>
                </a:lnTo>
                <a:lnTo>
                  <a:pt x="0" y="1925"/>
                </a:lnTo>
                <a:lnTo>
                  <a:pt x="0" y="1925"/>
                </a:lnTo>
                <a:lnTo>
                  <a:pt x="3" y="1829"/>
                </a:lnTo>
                <a:lnTo>
                  <a:pt x="14" y="1734"/>
                </a:lnTo>
                <a:lnTo>
                  <a:pt x="30" y="1641"/>
                </a:lnTo>
                <a:lnTo>
                  <a:pt x="53" y="1550"/>
                </a:lnTo>
                <a:lnTo>
                  <a:pt x="82" y="1462"/>
                </a:lnTo>
                <a:lnTo>
                  <a:pt x="116" y="1375"/>
                </a:lnTo>
                <a:lnTo>
                  <a:pt x="156" y="1292"/>
                </a:lnTo>
                <a:lnTo>
                  <a:pt x="202" y="1211"/>
                </a:lnTo>
                <a:lnTo>
                  <a:pt x="253" y="1133"/>
                </a:lnTo>
                <a:lnTo>
                  <a:pt x="310" y="1058"/>
                </a:lnTo>
                <a:lnTo>
                  <a:pt x="370" y="987"/>
                </a:lnTo>
                <a:lnTo>
                  <a:pt x="435" y="920"/>
                </a:lnTo>
                <a:lnTo>
                  <a:pt x="506" y="856"/>
                </a:lnTo>
                <a:lnTo>
                  <a:pt x="580" y="796"/>
                </a:lnTo>
                <a:lnTo>
                  <a:pt x="658" y="741"/>
                </a:lnTo>
                <a:lnTo>
                  <a:pt x="741" y="689"/>
                </a:lnTo>
                <a:lnTo>
                  <a:pt x="826" y="642"/>
                </a:lnTo>
                <a:lnTo>
                  <a:pt x="915" y="601"/>
                </a:lnTo>
                <a:lnTo>
                  <a:pt x="1008" y="564"/>
                </a:lnTo>
                <a:lnTo>
                  <a:pt x="1104" y="533"/>
                </a:lnTo>
                <a:lnTo>
                  <a:pt x="1202" y="506"/>
                </a:lnTo>
                <a:lnTo>
                  <a:pt x="1303" y="486"/>
                </a:lnTo>
                <a:lnTo>
                  <a:pt x="1275" y="468"/>
                </a:lnTo>
                <a:lnTo>
                  <a:pt x="1245" y="452"/>
                </a:lnTo>
                <a:lnTo>
                  <a:pt x="1215" y="439"/>
                </a:lnTo>
                <a:lnTo>
                  <a:pt x="1186" y="429"/>
                </a:lnTo>
                <a:lnTo>
                  <a:pt x="1158" y="422"/>
                </a:lnTo>
                <a:lnTo>
                  <a:pt x="1133" y="415"/>
                </a:lnTo>
                <a:lnTo>
                  <a:pt x="1111" y="411"/>
                </a:lnTo>
                <a:lnTo>
                  <a:pt x="1094" y="409"/>
                </a:lnTo>
                <a:lnTo>
                  <a:pt x="1084" y="408"/>
                </a:lnTo>
                <a:lnTo>
                  <a:pt x="1079" y="407"/>
                </a:lnTo>
                <a:lnTo>
                  <a:pt x="1061" y="404"/>
                </a:lnTo>
                <a:lnTo>
                  <a:pt x="1045" y="395"/>
                </a:lnTo>
                <a:lnTo>
                  <a:pt x="1033" y="382"/>
                </a:lnTo>
                <a:lnTo>
                  <a:pt x="1023" y="366"/>
                </a:lnTo>
                <a:lnTo>
                  <a:pt x="1019" y="347"/>
                </a:lnTo>
                <a:lnTo>
                  <a:pt x="1020" y="329"/>
                </a:lnTo>
                <a:lnTo>
                  <a:pt x="1026" y="311"/>
                </a:lnTo>
                <a:lnTo>
                  <a:pt x="1037" y="297"/>
                </a:lnTo>
                <a:lnTo>
                  <a:pt x="1051" y="285"/>
                </a:lnTo>
                <a:lnTo>
                  <a:pt x="1069" y="279"/>
                </a:lnTo>
                <a:lnTo>
                  <a:pt x="1130" y="265"/>
                </a:lnTo>
                <a:lnTo>
                  <a:pt x="1189" y="255"/>
                </a:lnTo>
                <a:lnTo>
                  <a:pt x="1245" y="250"/>
                </a:lnTo>
                <a:lnTo>
                  <a:pt x="1300" y="249"/>
                </a:lnTo>
                <a:lnTo>
                  <a:pt x="1351" y="251"/>
                </a:lnTo>
                <a:lnTo>
                  <a:pt x="1400" y="257"/>
                </a:lnTo>
                <a:lnTo>
                  <a:pt x="1446" y="268"/>
                </a:lnTo>
                <a:lnTo>
                  <a:pt x="1457" y="216"/>
                </a:lnTo>
                <a:lnTo>
                  <a:pt x="1470" y="171"/>
                </a:lnTo>
                <a:lnTo>
                  <a:pt x="1483" y="133"/>
                </a:lnTo>
                <a:lnTo>
                  <a:pt x="1495" y="101"/>
                </a:lnTo>
                <a:lnTo>
                  <a:pt x="1505" y="75"/>
                </a:lnTo>
                <a:lnTo>
                  <a:pt x="1515" y="55"/>
                </a:lnTo>
                <a:lnTo>
                  <a:pt x="1523" y="40"/>
                </a:lnTo>
                <a:lnTo>
                  <a:pt x="1529" y="30"/>
                </a:lnTo>
                <a:lnTo>
                  <a:pt x="1532" y="26"/>
                </a:lnTo>
                <a:lnTo>
                  <a:pt x="1545" y="13"/>
                </a:lnTo>
                <a:lnTo>
                  <a:pt x="1559" y="5"/>
                </a:lnTo>
                <a:lnTo>
                  <a:pt x="15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9" name="Freeform 313"/>
          <p:cNvSpPr>
            <a:spLocks noEditPoints="1"/>
          </p:cNvSpPr>
          <p:nvPr/>
        </p:nvSpPr>
        <p:spPr bwMode="auto">
          <a:xfrm>
            <a:off x="6642910" y="2081894"/>
            <a:ext cx="344488" cy="546100"/>
          </a:xfrm>
          <a:custGeom>
            <a:avLst/>
            <a:gdLst>
              <a:gd name="T0" fmla="*/ 1026 w 2165"/>
              <a:gd name="T1" fmla="*/ 3270 h 3431"/>
              <a:gd name="T2" fmla="*/ 1083 w 2165"/>
              <a:gd name="T3" fmla="*/ 3312 h 3431"/>
              <a:gd name="T4" fmla="*/ 1139 w 2165"/>
              <a:gd name="T5" fmla="*/ 3270 h 3431"/>
              <a:gd name="T6" fmla="*/ 1023 w 2165"/>
              <a:gd name="T7" fmla="*/ 2541 h 3431"/>
              <a:gd name="T8" fmla="*/ 1023 w 2165"/>
              <a:gd name="T9" fmla="*/ 1794 h 3431"/>
              <a:gd name="T10" fmla="*/ 1083 w 2165"/>
              <a:gd name="T11" fmla="*/ 1797 h 3431"/>
              <a:gd name="T12" fmla="*/ 1232 w 2165"/>
              <a:gd name="T13" fmla="*/ 12 h 3431"/>
              <a:gd name="T14" fmla="*/ 1508 w 2165"/>
              <a:gd name="T15" fmla="*/ 107 h 3431"/>
              <a:gd name="T16" fmla="*/ 1736 w 2165"/>
              <a:gd name="T17" fmla="*/ 281 h 3431"/>
              <a:gd name="T18" fmla="*/ 1899 w 2165"/>
              <a:gd name="T19" fmla="*/ 519 h 3431"/>
              <a:gd name="T20" fmla="*/ 1969 w 2165"/>
              <a:gd name="T21" fmla="*/ 731 h 3431"/>
              <a:gd name="T22" fmla="*/ 2012 w 2165"/>
              <a:gd name="T23" fmla="*/ 747 h 3431"/>
              <a:gd name="T24" fmla="*/ 2081 w 2165"/>
              <a:gd name="T25" fmla="*/ 795 h 3431"/>
              <a:gd name="T26" fmla="*/ 2105 w 2165"/>
              <a:gd name="T27" fmla="*/ 820 h 3431"/>
              <a:gd name="T28" fmla="*/ 2139 w 2165"/>
              <a:gd name="T29" fmla="*/ 875 h 3431"/>
              <a:gd name="T30" fmla="*/ 2159 w 2165"/>
              <a:gd name="T31" fmla="*/ 930 h 3431"/>
              <a:gd name="T32" fmla="*/ 2164 w 2165"/>
              <a:gd name="T33" fmla="*/ 1015 h 3431"/>
              <a:gd name="T34" fmla="*/ 2145 w 2165"/>
              <a:gd name="T35" fmla="*/ 1091 h 3431"/>
              <a:gd name="T36" fmla="*/ 2120 w 2165"/>
              <a:gd name="T37" fmla="*/ 1136 h 3431"/>
              <a:gd name="T38" fmla="*/ 2088 w 2165"/>
              <a:gd name="T39" fmla="*/ 1176 h 3431"/>
              <a:gd name="T40" fmla="*/ 2039 w 2165"/>
              <a:gd name="T41" fmla="*/ 1215 h 3431"/>
              <a:gd name="T42" fmla="*/ 1982 w 2165"/>
              <a:gd name="T43" fmla="*/ 1241 h 3431"/>
              <a:gd name="T44" fmla="*/ 1931 w 2165"/>
              <a:gd name="T45" fmla="*/ 1254 h 3431"/>
              <a:gd name="T46" fmla="*/ 1840 w 2165"/>
              <a:gd name="T47" fmla="*/ 1385 h 3431"/>
              <a:gd name="T48" fmla="*/ 1648 w 2165"/>
              <a:gd name="T49" fmla="*/ 1597 h 3431"/>
              <a:gd name="T50" fmla="*/ 1401 w 2165"/>
              <a:gd name="T51" fmla="*/ 1737 h 3431"/>
              <a:gd name="T52" fmla="*/ 1260 w 2165"/>
              <a:gd name="T53" fmla="*/ 3284 h 3431"/>
              <a:gd name="T54" fmla="*/ 1199 w 2165"/>
              <a:gd name="T55" fmla="*/ 3389 h 3431"/>
              <a:gd name="T56" fmla="*/ 1083 w 2165"/>
              <a:gd name="T57" fmla="*/ 3431 h 3431"/>
              <a:gd name="T58" fmla="*/ 967 w 2165"/>
              <a:gd name="T59" fmla="*/ 3389 h 3431"/>
              <a:gd name="T60" fmla="*/ 905 w 2165"/>
              <a:gd name="T61" fmla="*/ 3284 h 3431"/>
              <a:gd name="T62" fmla="*/ 764 w 2165"/>
              <a:gd name="T63" fmla="*/ 1737 h 3431"/>
              <a:gd name="T64" fmla="*/ 517 w 2165"/>
              <a:gd name="T65" fmla="*/ 1597 h 3431"/>
              <a:gd name="T66" fmla="*/ 326 w 2165"/>
              <a:gd name="T67" fmla="*/ 1385 h 3431"/>
              <a:gd name="T68" fmla="*/ 234 w 2165"/>
              <a:gd name="T69" fmla="*/ 1254 h 3431"/>
              <a:gd name="T70" fmla="*/ 161 w 2165"/>
              <a:gd name="T71" fmla="*/ 1234 h 3431"/>
              <a:gd name="T72" fmla="*/ 117 w 2165"/>
              <a:gd name="T73" fmla="*/ 1208 h 3431"/>
              <a:gd name="T74" fmla="*/ 67 w 2165"/>
              <a:gd name="T75" fmla="*/ 1166 h 3431"/>
              <a:gd name="T76" fmla="*/ 37 w 2165"/>
              <a:gd name="T77" fmla="*/ 1123 h 3431"/>
              <a:gd name="T78" fmla="*/ 15 w 2165"/>
              <a:gd name="T79" fmla="*/ 1075 h 3431"/>
              <a:gd name="T80" fmla="*/ 0 w 2165"/>
              <a:gd name="T81" fmla="*/ 988 h 3431"/>
              <a:gd name="T82" fmla="*/ 9 w 2165"/>
              <a:gd name="T83" fmla="*/ 923 h 3431"/>
              <a:gd name="T84" fmla="*/ 41 w 2165"/>
              <a:gd name="T85" fmla="*/ 847 h 3431"/>
              <a:gd name="T86" fmla="*/ 70 w 2165"/>
              <a:gd name="T87" fmla="*/ 809 h 3431"/>
              <a:gd name="T88" fmla="*/ 126 w 2165"/>
              <a:gd name="T89" fmla="*/ 761 h 3431"/>
              <a:gd name="T90" fmla="*/ 175 w 2165"/>
              <a:gd name="T91" fmla="*/ 737 h 3431"/>
              <a:gd name="T92" fmla="*/ 214 w 2165"/>
              <a:gd name="T93" fmla="*/ 657 h 3431"/>
              <a:gd name="T94" fmla="*/ 338 w 2165"/>
              <a:gd name="T95" fmla="*/ 393 h 3431"/>
              <a:gd name="T96" fmla="*/ 536 w 2165"/>
              <a:gd name="T97" fmla="*/ 184 h 3431"/>
              <a:gd name="T98" fmla="*/ 790 w 2165"/>
              <a:gd name="T99" fmla="*/ 49 h 3431"/>
              <a:gd name="T100" fmla="*/ 1083 w 2165"/>
              <a:gd name="T101" fmla="*/ 0 h 34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165" h="3431">
                <a:moveTo>
                  <a:pt x="1142" y="3020"/>
                </a:moveTo>
                <a:lnTo>
                  <a:pt x="1023" y="3140"/>
                </a:lnTo>
                <a:lnTo>
                  <a:pt x="1023" y="3251"/>
                </a:lnTo>
                <a:lnTo>
                  <a:pt x="1026" y="3270"/>
                </a:lnTo>
                <a:lnTo>
                  <a:pt x="1034" y="3287"/>
                </a:lnTo>
                <a:lnTo>
                  <a:pt x="1047" y="3300"/>
                </a:lnTo>
                <a:lnTo>
                  <a:pt x="1063" y="3309"/>
                </a:lnTo>
                <a:lnTo>
                  <a:pt x="1083" y="3312"/>
                </a:lnTo>
                <a:lnTo>
                  <a:pt x="1102" y="3309"/>
                </a:lnTo>
                <a:lnTo>
                  <a:pt x="1118" y="3300"/>
                </a:lnTo>
                <a:lnTo>
                  <a:pt x="1131" y="3287"/>
                </a:lnTo>
                <a:lnTo>
                  <a:pt x="1139" y="3270"/>
                </a:lnTo>
                <a:lnTo>
                  <a:pt x="1142" y="3251"/>
                </a:lnTo>
                <a:lnTo>
                  <a:pt x="1142" y="3020"/>
                </a:lnTo>
                <a:close/>
                <a:moveTo>
                  <a:pt x="1142" y="2421"/>
                </a:moveTo>
                <a:lnTo>
                  <a:pt x="1023" y="2541"/>
                </a:lnTo>
                <a:lnTo>
                  <a:pt x="1023" y="2671"/>
                </a:lnTo>
                <a:lnTo>
                  <a:pt x="1142" y="2551"/>
                </a:lnTo>
                <a:lnTo>
                  <a:pt x="1142" y="2421"/>
                </a:lnTo>
                <a:close/>
                <a:moveTo>
                  <a:pt x="1023" y="1794"/>
                </a:moveTo>
                <a:lnTo>
                  <a:pt x="1023" y="2071"/>
                </a:lnTo>
                <a:lnTo>
                  <a:pt x="1142" y="1952"/>
                </a:lnTo>
                <a:lnTo>
                  <a:pt x="1142" y="1794"/>
                </a:lnTo>
                <a:lnTo>
                  <a:pt x="1083" y="1797"/>
                </a:lnTo>
                <a:lnTo>
                  <a:pt x="1023" y="1794"/>
                </a:lnTo>
                <a:close/>
                <a:moveTo>
                  <a:pt x="1083" y="0"/>
                </a:moveTo>
                <a:lnTo>
                  <a:pt x="1159" y="3"/>
                </a:lnTo>
                <a:lnTo>
                  <a:pt x="1232" y="12"/>
                </a:lnTo>
                <a:lnTo>
                  <a:pt x="1304" y="28"/>
                </a:lnTo>
                <a:lnTo>
                  <a:pt x="1375" y="49"/>
                </a:lnTo>
                <a:lnTo>
                  <a:pt x="1442" y="75"/>
                </a:lnTo>
                <a:lnTo>
                  <a:pt x="1508" y="107"/>
                </a:lnTo>
                <a:lnTo>
                  <a:pt x="1570" y="144"/>
                </a:lnTo>
                <a:lnTo>
                  <a:pt x="1629" y="184"/>
                </a:lnTo>
                <a:lnTo>
                  <a:pt x="1684" y="231"/>
                </a:lnTo>
                <a:lnTo>
                  <a:pt x="1736" y="281"/>
                </a:lnTo>
                <a:lnTo>
                  <a:pt x="1784" y="335"/>
                </a:lnTo>
                <a:lnTo>
                  <a:pt x="1827" y="393"/>
                </a:lnTo>
                <a:lnTo>
                  <a:pt x="1865" y="454"/>
                </a:lnTo>
                <a:lnTo>
                  <a:pt x="1899" y="519"/>
                </a:lnTo>
                <a:lnTo>
                  <a:pt x="1927" y="587"/>
                </a:lnTo>
                <a:lnTo>
                  <a:pt x="1951" y="657"/>
                </a:lnTo>
                <a:lnTo>
                  <a:pt x="1968" y="729"/>
                </a:lnTo>
                <a:lnTo>
                  <a:pt x="1969" y="731"/>
                </a:lnTo>
                <a:lnTo>
                  <a:pt x="1971" y="731"/>
                </a:lnTo>
                <a:lnTo>
                  <a:pt x="1990" y="737"/>
                </a:lnTo>
                <a:lnTo>
                  <a:pt x="2009" y="744"/>
                </a:lnTo>
                <a:lnTo>
                  <a:pt x="2012" y="747"/>
                </a:lnTo>
                <a:lnTo>
                  <a:pt x="2039" y="761"/>
                </a:lnTo>
                <a:lnTo>
                  <a:pt x="2064" y="781"/>
                </a:lnTo>
                <a:lnTo>
                  <a:pt x="2074" y="787"/>
                </a:lnTo>
                <a:lnTo>
                  <a:pt x="2081" y="795"/>
                </a:lnTo>
                <a:lnTo>
                  <a:pt x="2087" y="799"/>
                </a:lnTo>
                <a:lnTo>
                  <a:pt x="2091" y="804"/>
                </a:lnTo>
                <a:lnTo>
                  <a:pt x="2095" y="809"/>
                </a:lnTo>
                <a:lnTo>
                  <a:pt x="2105" y="820"/>
                </a:lnTo>
                <a:lnTo>
                  <a:pt x="2114" y="832"/>
                </a:lnTo>
                <a:lnTo>
                  <a:pt x="2119" y="839"/>
                </a:lnTo>
                <a:lnTo>
                  <a:pt x="2124" y="847"/>
                </a:lnTo>
                <a:lnTo>
                  <a:pt x="2139" y="875"/>
                </a:lnTo>
                <a:lnTo>
                  <a:pt x="2143" y="882"/>
                </a:lnTo>
                <a:lnTo>
                  <a:pt x="2146" y="891"/>
                </a:lnTo>
                <a:lnTo>
                  <a:pt x="2156" y="923"/>
                </a:lnTo>
                <a:lnTo>
                  <a:pt x="2159" y="930"/>
                </a:lnTo>
                <a:lnTo>
                  <a:pt x="2160" y="937"/>
                </a:lnTo>
                <a:lnTo>
                  <a:pt x="2164" y="962"/>
                </a:lnTo>
                <a:lnTo>
                  <a:pt x="2165" y="988"/>
                </a:lnTo>
                <a:lnTo>
                  <a:pt x="2164" y="1015"/>
                </a:lnTo>
                <a:lnTo>
                  <a:pt x="2160" y="1042"/>
                </a:lnTo>
                <a:lnTo>
                  <a:pt x="2154" y="1059"/>
                </a:lnTo>
                <a:lnTo>
                  <a:pt x="2150" y="1075"/>
                </a:lnTo>
                <a:lnTo>
                  <a:pt x="2145" y="1091"/>
                </a:lnTo>
                <a:lnTo>
                  <a:pt x="2139" y="1101"/>
                </a:lnTo>
                <a:lnTo>
                  <a:pt x="2134" y="1110"/>
                </a:lnTo>
                <a:lnTo>
                  <a:pt x="2128" y="1123"/>
                </a:lnTo>
                <a:lnTo>
                  <a:pt x="2120" y="1136"/>
                </a:lnTo>
                <a:lnTo>
                  <a:pt x="2114" y="1145"/>
                </a:lnTo>
                <a:lnTo>
                  <a:pt x="2106" y="1154"/>
                </a:lnTo>
                <a:lnTo>
                  <a:pt x="2098" y="1166"/>
                </a:lnTo>
                <a:lnTo>
                  <a:pt x="2088" y="1176"/>
                </a:lnTo>
                <a:lnTo>
                  <a:pt x="2079" y="1184"/>
                </a:lnTo>
                <a:lnTo>
                  <a:pt x="2071" y="1191"/>
                </a:lnTo>
                <a:lnTo>
                  <a:pt x="2048" y="1209"/>
                </a:lnTo>
                <a:lnTo>
                  <a:pt x="2039" y="1215"/>
                </a:lnTo>
                <a:lnTo>
                  <a:pt x="2029" y="1221"/>
                </a:lnTo>
                <a:lnTo>
                  <a:pt x="2016" y="1228"/>
                </a:lnTo>
                <a:lnTo>
                  <a:pt x="2004" y="1234"/>
                </a:lnTo>
                <a:lnTo>
                  <a:pt x="1982" y="1241"/>
                </a:lnTo>
                <a:lnTo>
                  <a:pt x="1968" y="1247"/>
                </a:lnTo>
                <a:lnTo>
                  <a:pt x="1954" y="1250"/>
                </a:lnTo>
                <a:lnTo>
                  <a:pt x="1942" y="1252"/>
                </a:lnTo>
                <a:lnTo>
                  <a:pt x="1931" y="1254"/>
                </a:lnTo>
                <a:lnTo>
                  <a:pt x="1920" y="1256"/>
                </a:lnTo>
                <a:lnTo>
                  <a:pt x="1909" y="1257"/>
                </a:lnTo>
                <a:lnTo>
                  <a:pt x="1877" y="1323"/>
                </a:lnTo>
                <a:lnTo>
                  <a:pt x="1840" y="1385"/>
                </a:lnTo>
                <a:lnTo>
                  <a:pt x="1798" y="1444"/>
                </a:lnTo>
                <a:lnTo>
                  <a:pt x="1752" y="1499"/>
                </a:lnTo>
                <a:lnTo>
                  <a:pt x="1701" y="1550"/>
                </a:lnTo>
                <a:lnTo>
                  <a:pt x="1648" y="1597"/>
                </a:lnTo>
                <a:lnTo>
                  <a:pt x="1590" y="1638"/>
                </a:lnTo>
                <a:lnTo>
                  <a:pt x="1530" y="1677"/>
                </a:lnTo>
                <a:lnTo>
                  <a:pt x="1467" y="1710"/>
                </a:lnTo>
                <a:lnTo>
                  <a:pt x="1401" y="1737"/>
                </a:lnTo>
                <a:lnTo>
                  <a:pt x="1333" y="1761"/>
                </a:lnTo>
                <a:lnTo>
                  <a:pt x="1263" y="1778"/>
                </a:lnTo>
                <a:lnTo>
                  <a:pt x="1263" y="3251"/>
                </a:lnTo>
                <a:lnTo>
                  <a:pt x="1260" y="3284"/>
                </a:lnTo>
                <a:lnTo>
                  <a:pt x="1252" y="3314"/>
                </a:lnTo>
                <a:lnTo>
                  <a:pt x="1239" y="3342"/>
                </a:lnTo>
                <a:lnTo>
                  <a:pt x="1221" y="3367"/>
                </a:lnTo>
                <a:lnTo>
                  <a:pt x="1199" y="3389"/>
                </a:lnTo>
                <a:lnTo>
                  <a:pt x="1174" y="3407"/>
                </a:lnTo>
                <a:lnTo>
                  <a:pt x="1146" y="3420"/>
                </a:lnTo>
                <a:lnTo>
                  <a:pt x="1115" y="3428"/>
                </a:lnTo>
                <a:lnTo>
                  <a:pt x="1083" y="3431"/>
                </a:lnTo>
                <a:lnTo>
                  <a:pt x="1050" y="3428"/>
                </a:lnTo>
                <a:lnTo>
                  <a:pt x="1019" y="3420"/>
                </a:lnTo>
                <a:lnTo>
                  <a:pt x="991" y="3407"/>
                </a:lnTo>
                <a:lnTo>
                  <a:pt x="967" y="3389"/>
                </a:lnTo>
                <a:lnTo>
                  <a:pt x="944" y="3367"/>
                </a:lnTo>
                <a:lnTo>
                  <a:pt x="927" y="3342"/>
                </a:lnTo>
                <a:lnTo>
                  <a:pt x="913" y="3314"/>
                </a:lnTo>
                <a:lnTo>
                  <a:pt x="905" y="3284"/>
                </a:lnTo>
                <a:lnTo>
                  <a:pt x="902" y="3251"/>
                </a:lnTo>
                <a:lnTo>
                  <a:pt x="902" y="1778"/>
                </a:lnTo>
                <a:lnTo>
                  <a:pt x="832" y="1761"/>
                </a:lnTo>
                <a:lnTo>
                  <a:pt x="764" y="1737"/>
                </a:lnTo>
                <a:lnTo>
                  <a:pt x="698" y="1710"/>
                </a:lnTo>
                <a:lnTo>
                  <a:pt x="635" y="1677"/>
                </a:lnTo>
                <a:lnTo>
                  <a:pt x="575" y="1638"/>
                </a:lnTo>
                <a:lnTo>
                  <a:pt x="517" y="1597"/>
                </a:lnTo>
                <a:lnTo>
                  <a:pt x="464" y="1550"/>
                </a:lnTo>
                <a:lnTo>
                  <a:pt x="413" y="1499"/>
                </a:lnTo>
                <a:lnTo>
                  <a:pt x="367" y="1444"/>
                </a:lnTo>
                <a:lnTo>
                  <a:pt x="326" y="1385"/>
                </a:lnTo>
                <a:lnTo>
                  <a:pt x="288" y="1323"/>
                </a:lnTo>
                <a:lnTo>
                  <a:pt x="256" y="1257"/>
                </a:lnTo>
                <a:lnTo>
                  <a:pt x="245" y="1255"/>
                </a:lnTo>
                <a:lnTo>
                  <a:pt x="234" y="1254"/>
                </a:lnTo>
                <a:lnTo>
                  <a:pt x="211" y="1250"/>
                </a:lnTo>
                <a:lnTo>
                  <a:pt x="197" y="1247"/>
                </a:lnTo>
                <a:lnTo>
                  <a:pt x="183" y="1241"/>
                </a:lnTo>
                <a:lnTo>
                  <a:pt x="161" y="1234"/>
                </a:lnTo>
                <a:lnTo>
                  <a:pt x="149" y="1228"/>
                </a:lnTo>
                <a:lnTo>
                  <a:pt x="136" y="1220"/>
                </a:lnTo>
                <a:lnTo>
                  <a:pt x="126" y="1215"/>
                </a:lnTo>
                <a:lnTo>
                  <a:pt x="117" y="1208"/>
                </a:lnTo>
                <a:lnTo>
                  <a:pt x="105" y="1200"/>
                </a:lnTo>
                <a:lnTo>
                  <a:pt x="94" y="1191"/>
                </a:lnTo>
                <a:lnTo>
                  <a:pt x="77" y="1176"/>
                </a:lnTo>
                <a:lnTo>
                  <a:pt x="67" y="1166"/>
                </a:lnTo>
                <a:lnTo>
                  <a:pt x="59" y="1154"/>
                </a:lnTo>
                <a:lnTo>
                  <a:pt x="51" y="1145"/>
                </a:lnTo>
                <a:lnTo>
                  <a:pt x="45" y="1137"/>
                </a:lnTo>
                <a:lnTo>
                  <a:pt x="37" y="1123"/>
                </a:lnTo>
                <a:lnTo>
                  <a:pt x="31" y="1110"/>
                </a:lnTo>
                <a:lnTo>
                  <a:pt x="26" y="1101"/>
                </a:lnTo>
                <a:lnTo>
                  <a:pt x="20" y="1091"/>
                </a:lnTo>
                <a:lnTo>
                  <a:pt x="15" y="1075"/>
                </a:lnTo>
                <a:lnTo>
                  <a:pt x="11" y="1059"/>
                </a:lnTo>
                <a:lnTo>
                  <a:pt x="5" y="1042"/>
                </a:lnTo>
                <a:lnTo>
                  <a:pt x="1" y="1015"/>
                </a:lnTo>
                <a:lnTo>
                  <a:pt x="0" y="988"/>
                </a:lnTo>
                <a:lnTo>
                  <a:pt x="1" y="963"/>
                </a:lnTo>
                <a:lnTo>
                  <a:pt x="5" y="937"/>
                </a:lnTo>
                <a:lnTo>
                  <a:pt x="6" y="930"/>
                </a:lnTo>
                <a:lnTo>
                  <a:pt x="9" y="923"/>
                </a:lnTo>
                <a:lnTo>
                  <a:pt x="19" y="891"/>
                </a:lnTo>
                <a:lnTo>
                  <a:pt x="22" y="882"/>
                </a:lnTo>
                <a:lnTo>
                  <a:pt x="26" y="875"/>
                </a:lnTo>
                <a:lnTo>
                  <a:pt x="41" y="847"/>
                </a:lnTo>
                <a:lnTo>
                  <a:pt x="46" y="839"/>
                </a:lnTo>
                <a:lnTo>
                  <a:pt x="51" y="832"/>
                </a:lnTo>
                <a:lnTo>
                  <a:pt x="60" y="820"/>
                </a:lnTo>
                <a:lnTo>
                  <a:pt x="70" y="809"/>
                </a:lnTo>
                <a:lnTo>
                  <a:pt x="76" y="802"/>
                </a:lnTo>
                <a:lnTo>
                  <a:pt x="82" y="795"/>
                </a:lnTo>
                <a:lnTo>
                  <a:pt x="101" y="781"/>
                </a:lnTo>
                <a:lnTo>
                  <a:pt x="126" y="761"/>
                </a:lnTo>
                <a:lnTo>
                  <a:pt x="153" y="747"/>
                </a:lnTo>
                <a:lnTo>
                  <a:pt x="154" y="745"/>
                </a:lnTo>
                <a:lnTo>
                  <a:pt x="156" y="744"/>
                </a:lnTo>
                <a:lnTo>
                  <a:pt x="175" y="737"/>
                </a:lnTo>
                <a:lnTo>
                  <a:pt x="194" y="731"/>
                </a:lnTo>
                <a:lnTo>
                  <a:pt x="196" y="731"/>
                </a:lnTo>
                <a:lnTo>
                  <a:pt x="197" y="729"/>
                </a:lnTo>
                <a:lnTo>
                  <a:pt x="214" y="657"/>
                </a:lnTo>
                <a:lnTo>
                  <a:pt x="238" y="587"/>
                </a:lnTo>
                <a:lnTo>
                  <a:pt x="266" y="519"/>
                </a:lnTo>
                <a:lnTo>
                  <a:pt x="300" y="454"/>
                </a:lnTo>
                <a:lnTo>
                  <a:pt x="338" y="393"/>
                </a:lnTo>
                <a:lnTo>
                  <a:pt x="381" y="335"/>
                </a:lnTo>
                <a:lnTo>
                  <a:pt x="429" y="281"/>
                </a:lnTo>
                <a:lnTo>
                  <a:pt x="481" y="231"/>
                </a:lnTo>
                <a:lnTo>
                  <a:pt x="536" y="184"/>
                </a:lnTo>
                <a:lnTo>
                  <a:pt x="595" y="144"/>
                </a:lnTo>
                <a:lnTo>
                  <a:pt x="657" y="107"/>
                </a:lnTo>
                <a:lnTo>
                  <a:pt x="723" y="75"/>
                </a:lnTo>
                <a:lnTo>
                  <a:pt x="790" y="49"/>
                </a:lnTo>
                <a:lnTo>
                  <a:pt x="861" y="28"/>
                </a:lnTo>
                <a:lnTo>
                  <a:pt x="933" y="12"/>
                </a:lnTo>
                <a:lnTo>
                  <a:pt x="1008" y="3"/>
                </a:lnTo>
                <a:lnTo>
                  <a:pt x="108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60" name="Group 987"/>
          <p:cNvGrpSpPr/>
          <p:nvPr/>
        </p:nvGrpSpPr>
        <p:grpSpPr>
          <a:xfrm>
            <a:off x="7520461" y="2124756"/>
            <a:ext cx="460375" cy="466725"/>
            <a:chOff x="4419600" y="3503613"/>
            <a:chExt cx="460375" cy="466725"/>
          </a:xfrm>
          <a:solidFill>
            <a:srgbClr val="000000"/>
          </a:solidFill>
        </p:grpSpPr>
        <p:sp>
          <p:nvSpPr>
            <p:cNvPr id="661" name="Freeform 318"/>
            <p:cNvSpPr>
              <a:spLocks/>
            </p:cNvSpPr>
            <p:nvPr/>
          </p:nvSpPr>
          <p:spPr bwMode="auto">
            <a:xfrm>
              <a:off x="4419600" y="3608388"/>
              <a:ext cx="460375" cy="276225"/>
            </a:xfrm>
            <a:custGeom>
              <a:avLst/>
              <a:gdLst>
                <a:gd name="T0" fmla="*/ 0 w 3191"/>
                <a:gd name="T1" fmla="*/ 0 h 1916"/>
                <a:gd name="T2" fmla="*/ 3191 w 3191"/>
                <a:gd name="T3" fmla="*/ 0 h 1916"/>
                <a:gd name="T4" fmla="*/ 3191 w 3191"/>
                <a:gd name="T5" fmla="*/ 131 h 1916"/>
                <a:gd name="T6" fmla="*/ 2866 w 3191"/>
                <a:gd name="T7" fmla="*/ 131 h 1916"/>
                <a:gd name="T8" fmla="*/ 2866 w 3191"/>
                <a:gd name="T9" fmla="*/ 1916 h 1916"/>
                <a:gd name="T10" fmla="*/ 326 w 3191"/>
                <a:gd name="T11" fmla="*/ 1916 h 1916"/>
                <a:gd name="T12" fmla="*/ 326 w 3191"/>
                <a:gd name="T13" fmla="*/ 1784 h 1916"/>
                <a:gd name="T14" fmla="*/ 1043 w 3191"/>
                <a:gd name="T15" fmla="*/ 1784 h 1916"/>
                <a:gd name="T16" fmla="*/ 1060 w 3191"/>
                <a:gd name="T17" fmla="*/ 1782 h 1916"/>
                <a:gd name="T18" fmla="*/ 1075 w 3191"/>
                <a:gd name="T19" fmla="*/ 1775 h 1916"/>
                <a:gd name="T20" fmla="*/ 1088 w 3191"/>
                <a:gd name="T21" fmla="*/ 1764 h 1916"/>
                <a:gd name="T22" fmla="*/ 1098 w 3191"/>
                <a:gd name="T23" fmla="*/ 1751 h 1916"/>
                <a:gd name="T24" fmla="*/ 1106 w 3191"/>
                <a:gd name="T25" fmla="*/ 1736 h 1916"/>
                <a:gd name="T26" fmla="*/ 1108 w 3191"/>
                <a:gd name="T27" fmla="*/ 1718 h 1916"/>
                <a:gd name="T28" fmla="*/ 1106 w 3191"/>
                <a:gd name="T29" fmla="*/ 1701 h 1916"/>
                <a:gd name="T30" fmla="*/ 1098 w 3191"/>
                <a:gd name="T31" fmla="*/ 1684 h 1916"/>
                <a:gd name="T32" fmla="*/ 1088 w 3191"/>
                <a:gd name="T33" fmla="*/ 1671 h 1916"/>
                <a:gd name="T34" fmla="*/ 1075 w 3191"/>
                <a:gd name="T35" fmla="*/ 1661 h 1916"/>
                <a:gd name="T36" fmla="*/ 1060 w 3191"/>
                <a:gd name="T37" fmla="*/ 1655 h 1916"/>
                <a:gd name="T38" fmla="*/ 1043 w 3191"/>
                <a:gd name="T39" fmla="*/ 1653 h 1916"/>
                <a:gd name="T40" fmla="*/ 326 w 3191"/>
                <a:gd name="T41" fmla="*/ 1653 h 1916"/>
                <a:gd name="T42" fmla="*/ 326 w 3191"/>
                <a:gd name="T43" fmla="*/ 1520 h 1916"/>
                <a:gd name="T44" fmla="*/ 847 w 3191"/>
                <a:gd name="T45" fmla="*/ 1520 h 1916"/>
                <a:gd name="T46" fmla="*/ 864 w 3191"/>
                <a:gd name="T47" fmla="*/ 1517 h 1916"/>
                <a:gd name="T48" fmla="*/ 880 w 3191"/>
                <a:gd name="T49" fmla="*/ 1511 h 1916"/>
                <a:gd name="T50" fmla="*/ 893 w 3191"/>
                <a:gd name="T51" fmla="*/ 1501 h 1916"/>
                <a:gd name="T52" fmla="*/ 903 w 3191"/>
                <a:gd name="T53" fmla="*/ 1487 h 1916"/>
                <a:gd name="T54" fmla="*/ 909 w 3191"/>
                <a:gd name="T55" fmla="*/ 1471 h 1916"/>
                <a:gd name="T56" fmla="*/ 912 w 3191"/>
                <a:gd name="T57" fmla="*/ 1453 h 1916"/>
                <a:gd name="T58" fmla="*/ 909 w 3191"/>
                <a:gd name="T59" fmla="*/ 1436 h 1916"/>
                <a:gd name="T60" fmla="*/ 903 w 3191"/>
                <a:gd name="T61" fmla="*/ 1421 h 1916"/>
                <a:gd name="T62" fmla="*/ 893 w 3191"/>
                <a:gd name="T63" fmla="*/ 1407 h 1916"/>
                <a:gd name="T64" fmla="*/ 880 w 3191"/>
                <a:gd name="T65" fmla="*/ 1397 h 1916"/>
                <a:gd name="T66" fmla="*/ 864 w 3191"/>
                <a:gd name="T67" fmla="*/ 1390 h 1916"/>
                <a:gd name="T68" fmla="*/ 847 w 3191"/>
                <a:gd name="T69" fmla="*/ 1388 h 1916"/>
                <a:gd name="T70" fmla="*/ 326 w 3191"/>
                <a:gd name="T71" fmla="*/ 1388 h 1916"/>
                <a:gd name="T72" fmla="*/ 326 w 3191"/>
                <a:gd name="T73" fmla="*/ 1255 h 1916"/>
                <a:gd name="T74" fmla="*/ 717 w 3191"/>
                <a:gd name="T75" fmla="*/ 1255 h 1916"/>
                <a:gd name="T76" fmla="*/ 734 w 3191"/>
                <a:gd name="T77" fmla="*/ 1253 h 1916"/>
                <a:gd name="T78" fmla="*/ 750 w 3191"/>
                <a:gd name="T79" fmla="*/ 1246 h 1916"/>
                <a:gd name="T80" fmla="*/ 763 w 3191"/>
                <a:gd name="T81" fmla="*/ 1236 h 1916"/>
                <a:gd name="T82" fmla="*/ 773 w 3191"/>
                <a:gd name="T83" fmla="*/ 1222 h 1916"/>
                <a:gd name="T84" fmla="*/ 780 w 3191"/>
                <a:gd name="T85" fmla="*/ 1207 h 1916"/>
                <a:gd name="T86" fmla="*/ 782 w 3191"/>
                <a:gd name="T87" fmla="*/ 1190 h 1916"/>
                <a:gd name="T88" fmla="*/ 780 w 3191"/>
                <a:gd name="T89" fmla="*/ 1172 h 1916"/>
                <a:gd name="T90" fmla="*/ 773 w 3191"/>
                <a:gd name="T91" fmla="*/ 1156 h 1916"/>
                <a:gd name="T92" fmla="*/ 763 w 3191"/>
                <a:gd name="T93" fmla="*/ 1142 h 1916"/>
                <a:gd name="T94" fmla="*/ 750 w 3191"/>
                <a:gd name="T95" fmla="*/ 1132 h 1916"/>
                <a:gd name="T96" fmla="*/ 734 w 3191"/>
                <a:gd name="T97" fmla="*/ 1125 h 1916"/>
                <a:gd name="T98" fmla="*/ 717 w 3191"/>
                <a:gd name="T99" fmla="*/ 1123 h 1916"/>
                <a:gd name="T100" fmla="*/ 326 w 3191"/>
                <a:gd name="T101" fmla="*/ 1123 h 1916"/>
                <a:gd name="T102" fmla="*/ 326 w 3191"/>
                <a:gd name="T103" fmla="*/ 131 h 1916"/>
                <a:gd name="T104" fmla="*/ 0 w 3191"/>
                <a:gd name="T105" fmla="*/ 131 h 1916"/>
                <a:gd name="T106" fmla="*/ 0 w 3191"/>
                <a:gd name="T107" fmla="*/ 0 h 1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91" h="1916">
                  <a:moveTo>
                    <a:pt x="0" y="0"/>
                  </a:moveTo>
                  <a:lnTo>
                    <a:pt x="3191" y="0"/>
                  </a:lnTo>
                  <a:lnTo>
                    <a:pt x="3191" y="131"/>
                  </a:lnTo>
                  <a:lnTo>
                    <a:pt x="2866" y="131"/>
                  </a:lnTo>
                  <a:lnTo>
                    <a:pt x="2866" y="1916"/>
                  </a:lnTo>
                  <a:lnTo>
                    <a:pt x="326" y="1916"/>
                  </a:lnTo>
                  <a:lnTo>
                    <a:pt x="326" y="1784"/>
                  </a:lnTo>
                  <a:lnTo>
                    <a:pt x="1043" y="1784"/>
                  </a:lnTo>
                  <a:lnTo>
                    <a:pt x="1060" y="1782"/>
                  </a:lnTo>
                  <a:lnTo>
                    <a:pt x="1075" y="1775"/>
                  </a:lnTo>
                  <a:lnTo>
                    <a:pt x="1088" y="1764"/>
                  </a:lnTo>
                  <a:lnTo>
                    <a:pt x="1098" y="1751"/>
                  </a:lnTo>
                  <a:lnTo>
                    <a:pt x="1106" y="1736"/>
                  </a:lnTo>
                  <a:lnTo>
                    <a:pt x="1108" y="1718"/>
                  </a:lnTo>
                  <a:lnTo>
                    <a:pt x="1106" y="1701"/>
                  </a:lnTo>
                  <a:lnTo>
                    <a:pt x="1098" y="1684"/>
                  </a:lnTo>
                  <a:lnTo>
                    <a:pt x="1088" y="1671"/>
                  </a:lnTo>
                  <a:lnTo>
                    <a:pt x="1075" y="1661"/>
                  </a:lnTo>
                  <a:lnTo>
                    <a:pt x="1060" y="1655"/>
                  </a:lnTo>
                  <a:lnTo>
                    <a:pt x="1043" y="1653"/>
                  </a:lnTo>
                  <a:lnTo>
                    <a:pt x="326" y="1653"/>
                  </a:lnTo>
                  <a:lnTo>
                    <a:pt x="326" y="1520"/>
                  </a:lnTo>
                  <a:lnTo>
                    <a:pt x="847" y="1520"/>
                  </a:lnTo>
                  <a:lnTo>
                    <a:pt x="864" y="1517"/>
                  </a:lnTo>
                  <a:lnTo>
                    <a:pt x="880" y="1511"/>
                  </a:lnTo>
                  <a:lnTo>
                    <a:pt x="893" y="1501"/>
                  </a:lnTo>
                  <a:lnTo>
                    <a:pt x="903" y="1487"/>
                  </a:lnTo>
                  <a:lnTo>
                    <a:pt x="909" y="1471"/>
                  </a:lnTo>
                  <a:lnTo>
                    <a:pt x="912" y="1453"/>
                  </a:lnTo>
                  <a:lnTo>
                    <a:pt x="909" y="1436"/>
                  </a:lnTo>
                  <a:lnTo>
                    <a:pt x="903" y="1421"/>
                  </a:lnTo>
                  <a:lnTo>
                    <a:pt x="893" y="1407"/>
                  </a:lnTo>
                  <a:lnTo>
                    <a:pt x="880" y="1397"/>
                  </a:lnTo>
                  <a:lnTo>
                    <a:pt x="864" y="1390"/>
                  </a:lnTo>
                  <a:lnTo>
                    <a:pt x="847" y="1388"/>
                  </a:lnTo>
                  <a:lnTo>
                    <a:pt x="326" y="1388"/>
                  </a:lnTo>
                  <a:lnTo>
                    <a:pt x="326" y="1255"/>
                  </a:lnTo>
                  <a:lnTo>
                    <a:pt x="717" y="1255"/>
                  </a:lnTo>
                  <a:lnTo>
                    <a:pt x="734" y="1253"/>
                  </a:lnTo>
                  <a:lnTo>
                    <a:pt x="750" y="1246"/>
                  </a:lnTo>
                  <a:lnTo>
                    <a:pt x="763" y="1236"/>
                  </a:lnTo>
                  <a:lnTo>
                    <a:pt x="773" y="1222"/>
                  </a:lnTo>
                  <a:lnTo>
                    <a:pt x="780" y="1207"/>
                  </a:lnTo>
                  <a:lnTo>
                    <a:pt x="782" y="1190"/>
                  </a:lnTo>
                  <a:lnTo>
                    <a:pt x="780" y="1172"/>
                  </a:lnTo>
                  <a:lnTo>
                    <a:pt x="773" y="1156"/>
                  </a:lnTo>
                  <a:lnTo>
                    <a:pt x="763" y="1142"/>
                  </a:lnTo>
                  <a:lnTo>
                    <a:pt x="750" y="1132"/>
                  </a:lnTo>
                  <a:lnTo>
                    <a:pt x="734" y="1125"/>
                  </a:lnTo>
                  <a:lnTo>
                    <a:pt x="717" y="1123"/>
                  </a:lnTo>
                  <a:lnTo>
                    <a:pt x="326" y="1123"/>
                  </a:lnTo>
                  <a:lnTo>
                    <a:pt x="326" y="131"/>
                  </a:lnTo>
                  <a:lnTo>
                    <a:pt x="0" y="13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319"/>
            <p:cNvSpPr>
              <a:spLocks noEditPoints="1"/>
            </p:cNvSpPr>
            <p:nvPr/>
          </p:nvSpPr>
          <p:spPr bwMode="auto">
            <a:xfrm>
              <a:off x="4467225" y="3503613"/>
              <a:ext cx="365125" cy="95250"/>
            </a:xfrm>
            <a:custGeom>
              <a:avLst/>
              <a:gdLst>
                <a:gd name="T0" fmla="*/ 1206 w 2540"/>
                <a:gd name="T1" fmla="*/ 135 h 661"/>
                <a:gd name="T2" fmla="*/ 1149 w 2540"/>
                <a:gd name="T3" fmla="*/ 154 h 661"/>
                <a:gd name="T4" fmla="*/ 1101 w 2540"/>
                <a:gd name="T5" fmla="*/ 189 h 661"/>
                <a:gd name="T6" fmla="*/ 1066 w 2540"/>
                <a:gd name="T7" fmla="*/ 237 h 661"/>
                <a:gd name="T8" fmla="*/ 1487 w 2540"/>
                <a:gd name="T9" fmla="*/ 265 h 661"/>
                <a:gd name="T10" fmla="*/ 1458 w 2540"/>
                <a:gd name="T11" fmla="*/ 211 h 661"/>
                <a:gd name="T12" fmla="*/ 1417 w 2540"/>
                <a:gd name="T13" fmla="*/ 170 h 661"/>
                <a:gd name="T14" fmla="*/ 1363 w 2540"/>
                <a:gd name="T15" fmla="*/ 142 h 661"/>
                <a:gd name="T16" fmla="*/ 1302 w 2540"/>
                <a:gd name="T17" fmla="*/ 132 h 661"/>
                <a:gd name="T18" fmla="*/ 1238 w 2540"/>
                <a:gd name="T19" fmla="*/ 0 h 661"/>
                <a:gd name="T20" fmla="*/ 1345 w 2540"/>
                <a:gd name="T21" fmla="*/ 3 h 661"/>
                <a:gd name="T22" fmla="*/ 1424 w 2540"/>
                <a:gd name="T23" fmla="*/ 24 h 661"/>
                <a:gd name="T24" fmla="*/ 1494 w 2540"/>
                <a:gd name="T25" fmla="*/ 63 h 661"/>
                <a:gd name="T26" fmla="*/ 1552 w 2540"/>
                <a:gd name="T27" fmla="*/ 119 h 661"/>
                <a:gd name="T28" fmla="*/ 1596 w 2540"/>
                <a:gd name="T29" fmla="*/ 187 h 661"/>
                <a:gd name="T30" fmla="*/ 1621 w 2540"/>
                <a:gd name="T31" fmla="*/ 265 h 661"/>
                <a:gd name="T32" fmla="*/ 2258 w 2540"/>
                <a:gd name="T33" fmla="*/ 268 h 661"/>
                <a:gd name="T34" fmla="*/ 2341 w 2540"/>
                <a:gd name="T35" fmla="*/ 290 h 661"/>
                <a:gd name="T36" fmla="*/ 2413 w 2540"/>
                <a:gd name="T37" fmla="*/ 333 h 661"/>
                <a:gd name="T38" fmla="*/ 2472 w 2540"/>
                <a:gd name="T39" fmla="*/ 393 h 661"/>
                <a:gd name="T40" fmla="*/ 2514 w 2540"/>
                <a:gd name="T41" fmla="*/ 467 h 661"/>
                <a:gd name="T42" fmla="*/ 2537 w 2540"/>
                <a:gd name="T43" fmla="*/ 550 h 661"/>
                <a:gd name="T44" fmla="*/ 2540 w 2540"/>
                <a:gd name="T45" fmla="*/ 661 h 661"/>
                <a:gd name="T46" fmla="*/ 0 w 2540"/>
                <a:gd name="T47" fmla="*/ 595 h 661"/>
                <a:gd name="T48" fmla="*/ 12 w 2540"/>
                <a:gd name="T49" fmla="*/ 507 h 661"/>
                <a:gd name="T50" fmla="*/ 44 w 2540"/>
                <a:gd name="T51" fmla="*/ 429 h 661"/>
                <a:gd name="T52" fmla="*/ 96 w 2540"/>
                <a:gd name="T53" fmla="*/ 361 h 661"/>
                <a:gd name="T54" fmla="*/ 162 w 2540"/>
                <a:gd name="T55" fmla="*/ 310 h 661"/>
                <a:gd name="T56" fmla="*/ 239 w 2540"/>
                <a:gd name="T57" fmla="*/ 276 h 661"/>
                <a:gd name="T58" fmla="*/ 325 w 2540"/>
                <a:gd name="T59" fmla="*/ 265 h 661"/>
                <a:gd name="T60" fmla="*/ 929 w 2540"/>
                <a:gd name="T61" fmla="*/ 225 h 661"/>
                <a:gd name="T62" fmla="*/ 964 w 2540"/>
                <a:gd name="T63" fmla="*/ 151 h 661"/>
                <a:gd name="T64" fmla="*/ 1015 w 2540"/>
                <a:gd name="T65" fmla="*/ 89 h 661"/>
                <a:gd name="T66" fmla="*/ 1080 w 2540"/>
                <a:gd name="T67" fmla="*/ 42 h 661"/>
                <a:gd name="T68" fmla="*/ 1155 w 2540"/>
                <a:gd name="T69" fmla="*/ 11 h 661"/>
                <a:gd name="T70" fmla="*/ 1238 w 2540"/>
                <a:gd name="T71" fmla="*/ 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0" h="661">
                  <a:moveTo>
                    <a:pt x="1238" y="132"/>
                  </a:moveTo>
                  <a:lnTo>
                    <a:pt x="1206" y="135"/>
                  </a:lnTo>
                  <a:lnTo>
                    <a:pt x="1176" y="142"/>
                  </a:lnTo>
                  <a:lnTo>
                    <a:pt x="1149" y="154"/>
                  </a:lnTo>
                  <a:lnTo>
                    <a:pt x="1123" y="170"/>
                  </a:lnTo>
                  <a:lnTo>
                    <a:pt x="1101" y="189"/>
                  </a:lnTo>
                  <a:lnTo>
                    <a:pt x="1081" y="211"/>
                  </a:lnTo>
                  <a:lnTo>
                    <a:pt x="1066" y="237"/>
                  </a:lnTo>
                  <a:lnTo>
                    <a:pt x="1054" y="265"/>
                  </a:lnTo>
                  <a:lnTo>
                    <a:pt x="1487" y="265"/>
                  </a:lnTo>
                  <a:lnTo>
                    <a:pt x="1474" y="237"/>
                  </a:lnTo>
                  <a:lnTo>
                    <a:pt x="1458" y="211"/>
                  </a:lnTo>
                  <a:lnTo>
                    <a:pt x="1439" y="189"/>
                  </a:lnTo>
                  <a:lnTo>
                    <a:pt x="1417" y="170"/>
                  </a:lnTo>
                  <a:lnTo>
                    <a:pt x="1392" y="154"/>
                  </a:lnTo>
                  <a:lnTo>
                    <a:pt x="1363" y="142"/>
                  </a:lnTo>
                  <a:lnTo>
                    <a:pt x="1334" y="135"/>
                  </a:lnTo>
                  <a:lnTo>
                    <a:pt x="1302" y="132"/>
                  </a:lnTo>
                  <a:lnTo>
                    <a:pt x="1238" y="132"/>
                  </a:lnTo>
                  <a:close/>
                  <a:moveTo>
                    <a:pt x="1238" y="0"/>
                  </a:moveTo>
                  <a:lnTo>
                    <a:pt x="1302" y="0"/>
                  </a:lnTo>
                  <a:lnTo>
                    <a:pt x="1345" y="3"/>
                  </a:lnTo>
                  <a:lnTo>
                    <a:pt x="1385" y="11"/>
                  </a:lnTo>
                  <a:lnTo>
                    <a:pt x="1424" y="24"/>
                  </a:lnTo>
                  <a:lnTo>
                    <a:pt x="1460" y="42"/>
                  </a:lnTo>
                  <a:lnTo>
                    <a:pt x="1494" y="63"/>
                  </a:lnTo>
                  <a:lnTo>
                    <a:pt x="1525" y="89"/>
                  </a:lnTo>
                  <a:lnTo>
                    <a:pt x="1552" y="119"/>
                  </a:lnTo>
                  <a:lnTo>
                    <a:pt x="1576" y="151"/>
                  </a:lnTo>
                  <a:lnTo>
                    <a:pt x="1596" y="187"/>
                  </a:lnTo>
                  <a:lnTo>
                    <a:pt x="1611" y="225"/>
                  </a:lnTo>
                  <a:lnTo>
                    <a:pt x="1621" y="265"/>
                  </a:lnTo>
                  <a:lnTo>
                    <a:pt x="2214" y="265"/>
                  </a:lnTo>
                  <a:lnTo>
                    <a:pt x="2258" y="268"/>
                  </a:lnTo>
                  <a:lnTo>
                    <a:pt x="2301" y="276"/>
                  </a:lnTo>
                  <a:lnTo>
                    <a:pt x="2341" y="290"/>
                  </a:lnTo>
                  <a:lnTo>
                    <a:pt x="2379" y="310"/>
                  </a:lnTo>
                  <a:lnTo>
                    <a:pt x="2413" y="333"/>
                  </a:lnTo>
                  <a:lnTo>
                    <a:pt x="2444" y="361"/>
                  </a:lnTo>
                  <a:lnTo>
                    <a:pt x="2472" y="393"/>
                  </a:lnTo>
                  <a:lnTo>
                    <a:pt x="2495" y="429"/>
                  </a:lnTo>
                  <a:lnTo>
                    <a:pt x="2514" y="467"/>
                  </a:lnTo>
                  <a:lnTo>
                    <a:pt x="2528" y="507"/>
                  </a:lnTo>
                  <a:lnTo>
                    <a:pt x="2537" y="550"/>
                  </a:lnTo>
                  <a:lnTo>
                    <a:pt x="2540" y="595"/>
                  </a:lnTo>
                  <a:lnTo>
                    <a:pt x="2540" y="661"/>
                  </a:lnTo>
                  <a:lnTo>
                    <a:pt x="0" y="661"/>
                  </a:lnTo>
                  <a:lnTo>
                    <a:pt x="0" y="595"/>
                  </a:lnTo>
                  <a:lnTo>
                    <a:pt x="3" y="550"/>
                  </a:lnTo>
                  <a:lnTo>
                    <a:pt x="12" y="507"/>
                  </a:lnTo>
                  <a:lnTo>
                    <a:pt x="26" y="467"/>
                  </a:lnTo>
                  <a:lnTo>
                    <a:pt x="44" y="429"/>
                  </a:lnTo>
                  <a:lnTo>
                    <a:pt x="67" y="393"/>
                  </a:lnTo>
                  <a:lnTo>
                    <a:pt x="96" y="361"/>
                  </a:lnTo>
                  <a:lnTo>
                    <a:pt x="126" y="333"/>
                  </a:lnTo>
                  <a:lnTo>
                    <a:pt x="162" y="310"/>
                  </a:lnTo>
                  <a:lnTo>
                    <a:pt x="199" y="290"/>
                  </a:lnTo>
                  <a:lnTo>
                    <a:pt x="239" y="276"/>
                  </a:lnTo>
                  <a:lnTo>
                    <a:pt x="281" y="268"/>
                  </a:lnTo>
                  <a:lnTo>
                    <a:pt x="325" y="265"/>
                  </a:lnTo>
                  <a:lnTo>
                    <a:pt x="918" y="265"/>
                  </a:lnTo>
                  <a:lnTo>
                    <a:pt x="929" y="225"/>
                  </a:lnTo>
                  <a:lnTo>
                    <a:pt x="944" y="187"/>
                  </a:lnTo>
                  <a:lnTo>
                    <a:pt x="964" y="151"/>
                  </a:lnTo>
                  <a:lnTo>
                    <a:pt x="988" y="119"/>
                  </a:lnTo>
                  <a:lnTo>
                    <a:pt x="1015" y="89"/>
                  </a:lnTo>
                  <a:lnTo>
                    <a:pt x="1046" y="63"/>
                  </a:lnTo>
                  <a:lnTo>
                    <a:pt x="1080" y="42"/>
                  </a:lnTo>
                  <a:lnTo>
                    <a:pt x="1116" y="24"/>
                  </a:lnTo>
                  <a:lnTo>
                    <a:pt x="1155" y="11"/>
                  </a:lnTo>
                  <a:lnTo>
                    <a:pt x="1195" y="3"/>
                  </a:lnTo>
                  <a:lnTo>
                    <a:pt x="1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320"/>
            <p:cNvSpPr>
              <a:spLocks/>
            </p:cNvSpPr>
            <p:nvPr/>
          </p:nvSpPr>
          <p:spPr bwMode="auto">
            <a:xfrm>
              <a:off x="4467225" y="3903663"/>
              <a:ext cx="365125" cy="66675"/>
            </a:xfrm>
            <a:custGeom>
              <a:avLst/>
              <a:gdLst>
                <a:gd name="T0" fmla="*/ 0 w 2535"/>
                <a:gd name="T1" fmla="*/ 0 h 462"/>
                <a:gd name="T2" fmla="*/ 2535 w 2535"/>
                <a:gd name="T3" fmla="*/ 0 h 462"/>
                <a:gd name="T4" fmla="*/ 2525 w 2535"/>
                <a:gd name="T5" fmla="*/ 54 h 462"/>
                <a:gd name="T6" fmla="*/ 2511 w 2535"/>
                <a:gd name="T7" fmla="*/ 107 h 462"/>
                <a:gd name="T8" fmla="*/ 2492 w 2535"/>
                <a:gd name="T9" fmla="*/ 157 h 462"/>
                <a:gd name="T10" fmla="*/ 2468 w 2535"/>
                <a:gd name="T11" fmla="*/ 205 h 462"/>
                <a:gd name="T12" fmla="*/ 2439 w 2535"/>
                <a:gd name="T13" fmla="*/ 249 h 462"/>
                <a:gd name="T14" fmla="*/ 2406 w 2535"/>
                <a:gd name="T15" fmla="*/ 290 h 462"/>
                <a:gd name="T16" fmla="*/ 2370 w 2535"/>
                <a:gd name="T17" fmla="*/ 328 h 462"/>
                <a:gd name="T18" fmla="*/ 2329 w 2535"/>
                <a:gd name="T19" fmla="*/ 362 h 462"/>
                <a:gd name="T20" fmla="*/ 2286 w 2535"/>
                <a:gd name="T21" fmla="*/ 391 h 462"/>
                <a:gd name="T22" fmla="*/ 2238 w 2535"/>
                <a:gd name="T23" fmla="*/ 416 h 462"/>
                <a:gd name="T24" fmla="*/ 2190 w 2535"/>
                <a:gd name="T25" fmla="*/ 436 h 462"/>
                <a:gd name="T26" fmla="*/ 2137 w 2535"/>
                <a:gd name="T27" fmla="*/ 451 h 462"/>
                <a:gd name="T28" fmla="*/ 2083 w 2535"/>
                <a:gd name="T29" fmla="*/ 459 h 462"/>
                <a:gd name="T30" fmla="*/ 2028 w 2535"/>
                <a:gd name="T31" fmla="*/ 462 h 462"/>
                <a:gd name="T32" fmla="*/ 505 w 2535"/>
                <a:gd name="T33" fmla="*/ 462 h 462"/>
                <a:gd name="T34" fmla="*/ 450 w 2535"/>
                <a:gd name="T35" fmla="*/ 459 h 462"/>
                <a:gd name="T36" fmla="*/ 396 w 2535"/>
                <a:gd name="T37" fmla="*/ 451 h 462"/>
                <a:gd name="T38" fmla="*/ 345 w 2535"/>
                <a:gd name="T39" fmla="*/ 436 h 462"/>
                <a:gd name="T40" fmla="*/ 295 w 2535"/>
                <a:gd name="T41" fmla="*/ 416 h 462"/>
                <a:gd name="T42" fmla="*/ 249 w 2535"/>
                <a:gd name="T43" fmla="*/ 391 h 462"/>
                <a:gd name="T44" fmla="*/ 205 w 2535"/>
                <a:gd name="T45" fmla="*/ 362 h 462"/>
                <a:gd name="T46" fmla="*/ 165 w 2535"/>
                <a:gd name="T47" fmla="*/ 328 h 462"/>
                <a:gd name="T48" fmla="*/ 127 w 2535"/>
                <a:gd name="T49" fmla="*/ 290 h 462"/>
                <a:gd name="T50" fmla="*/ 95 w 2535"/>
                <a:gd name="T51" fmla="*/ 249 h 462"/>
                <a:gd name="T52" fmla="*/ 65 w 2535"/>
                <a:gd name="T53" fmla="*/ 205 h 462"/>
                <a:gd name="T54" fmla="*/ 41 w 2535"/>
                <a:gd name="T55" fmla="*/ 157 h 462"/>
                <a:gd name="T56" fmla="*/ 22 w 2535"/>
                <a:gd name="T57" fmla="*/ 107 h 462"/>
                <a:gd name="T58" fmla="*/ 8 w 2535"/>
                <a:gd name="T59" fmla="*/ 54 h 462"/>
                <a:gd name="T60" fmla="*/ 0 w 2535"/>
                <a:gd name="T6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35" h="462">
                  <a:moveTo>
                    <a:pt x="0" y="0"/>
                  </a:moveTo>
                  <a:lnTo>
                    <a:pt x="2535" y="0"/>
                  </a:lnTo>
                  <a:lnTo>
                    <a:pt x="2525" y="54"/>
                  </a:lnTo>
                  <a:lnTo>
                    <a:pt x="2511" y="107"/>
                  </a:lnTo>
                  <a:lnTo>
                    <a:pt x="2492" y="157"/>
                  </a:lnTo>
                  <a:lnTo>
                    <a:pt x="2468" y="205"/>
                  </a:lnTo>
                  <a:lnTo>
                    <a:pt x="2439" y="249"/>
                  </a:lnTo>
                  <a:lnTo>
                    <a:pt x="2406" y="290"/>
                  </a:lnTo>
                  <a:lnTo>
                    <a:pt x="2370" y="328"/>
                  </a:lnTo>
                  <a:lnTo>
                    <a:pt x="2329" y="362"/>
                  </a:lnTo>
                  <a:lnTo>
                    <a:pt x="2286" y="391"/>
                  </a:lnTo>
                  <a:lnTo>
                    <a:pt x="2238" y="416"/>
                  </a:lnTo>
                  <a:lnTo>
                    <a:pt x="2190" y="436"/>
                  </a:lnTo>
                  <a:lnTo>
                    <a:pt x="2137" y="451"/>
                  </a:lnTo>
                  <a:lnTo>
                    <a:pt x="2083" y="459"/>
                  </a:lnTo>
                  <a:lnTo>
                    <a:pt x="2028" y="462"/>
                  </a:lnTo>
                  <a:lnTo>
                    <a:pt x="505" y="462"/>
                  </a:lnTo>
                  <a:lnTo>
                    <a:pt x="450" y="459"/>
                  </a:lnTo>
                  <a:lnTo>
                    <a:pt x="396" y="451"/>
                  </a:lnTo>
                  <a:lnTo>
                    <a:pt x="345" y="436"/>
                  </a:lnTo>
                  <a:lnTo>
                    <a:pt x="295" y="416"/>
                  </a:lnTo>
                  <a:lnTo>
                    <a:pt x="249" y="391"/>
                  </a:lnTo>
                  <a:lnTo>
                    <a:pt x="205" y="362"/>
                  </a:lnTo>
                  <a:lnTo>
                    <a:pt x="165" y="328"/>
                  </a:lnTo>
                  <a:lnTo>
                    <a:pt x="127" y="290"/>
                  </a:lnTo>
                  <a:lnTo>
                    <a:pt x="95" y="249"/>
                  </a:lnTo>
                  <a:lnTo>
                    <a:pt x="65" y="205"/>
                  </a:lnTo>
                  <a:lnTo>
                    <a:pt x="41" y="157"/>
                  </a:lnTo>
                  <a:lnTo>
                    <a:pt x="22" y="107"/>
                  </a:lnTo>
                  <a:lnTo>
                    <a:pt x="8" y="5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4" name="Group 988"/>
          <p:cNvGrpSpPr/>
          <p:nvPr/>
        </p:nvGrpSpPr>
        <p:grpSpPr>
          <a:xfrm>
            <a:off x="8417061" y="2173968"/>
            <a:ext cx="538163" cy="369888"/>
            <a:chOff x="5413375" y="3552825"/>
            <a:chExt cx="538163" cy="369888"/>
          </a:xfrm>
          <a:solidFill>
            <a:srgbClr val="000000"/>
          </a:solidFill>
        </p:grpSpPr>
        <p:sp>
          <p:nvSpPr>
            <p:cNvPr id="665" name="Freeform 325"/>
            <p:cNvSpPr>
              <a:spLocks noEditPoints="1"/>
            </p:cNvSpPr>
            <p:nvPr/>
          </p:nvSpPr>
          <p:spPr bwMode="auto">
            <a:xfrm>
              <a:off x="5461000" y="3552825"/>
              <a:ext cx="449263" cy="114300"/>
            </a:xfrm>
            <a:custGeom>
              <a:avLst/>
              <a:gdLst>
                <a:gd name="T0" fmla="*/ 364 w 2832"/>
                <a:gd name="T1" fmla="*/ 420 h 716"/>
                <a:gd name="T2" fmla="*/ 334 w 2832"/>
                <a:gd name="T3" fmla="*/ 435 h 716"/>
                <a:gd name="T4" fmla="*/ 293 w 2832"/>
                <a:gd name="T5" fmla="*/ 463 h 716"/>
                <a:gd name="T6" fmla="*/ 245 w 2832"/>
                <a:gd name="T7" fmla="*/ 500 h 716"/>
                <a:gd name="T8" fmla="*/ 193 w 2832"/>
                <a:gd name="T9" fmla="*/ 546 h 716"/>
                <a:gd name="T10" fmla="*/ 140 w 2832"/>
                <a:gd name="T11" fmla="*/ 597 h 716"/>
                <a:gd name="T12" fmla="*/ 2665 w 2832"/>
                <a:gd name="T13" fmla="*/ 570 h 716"/>
                <a:gd name="T14" fmla="*/ 2612 w 2832"/>
                <a:gd name="T15" fmla="*/ 521 h 716"/>
                <a:gd name="T16" fmla="*/ 2562 w 2832"/>
                <a:gd name="T17" fmla="*/ 479 h 716"/>
                <a:gd name="T18" fmla="*/ 2518 w 2832"/>
                <a:gd name="T19" fmla="*/ 447 h 716"/>
                <a:gd name="T20" fmla="*/ 2481 w 2832"/>
                <a:gd name="T21" fmla="*/ 425 h 716"/>
                <a:gd name="T22" fmla="*/ 2457 w 2832"/>
                <a:gd name="T23" fmla="*/ 418 h 716"/>
                <a:gd name="T24" fmla="*/ 1297 w 2832"/>
                <a:gd name="T25" fmla="*/ 120 h 716"/>
                <a:gd name="T26" fmla="*/ 1226 w 2832"/>
                <a:gd name="T27" fmla="*/ 130 h 716"/>
                <a:gd name="T28" fmla="*/ 1164 w 2832"/>
                <a:gd name="T29" fmla="*/ 160 h 716"/>
                <a:gd name="T30" fmla="*/ 1113 w 2832"/>
                <a:gd name="T31" fmla="*/ 206 h 716"/>
                <a:gd name="T32" fmla="*/ 1078 w 2832"/>
                <a:gd name="T33" fmla="*/ 265 h 716"/>
                <a:gd name="T34" fmla="*/ 1706 w 2832"/>
                <a:gd name="T35" fmla="*/ 299 h 716"/>
                <a:gd name="T36" fmla="*/ 1679 w 2832"/>
                <a:gd name="T37" fmla="*/ 234 h 716"/>
                <a:gd name="T38" fmla="*/ 1636 w 2832"/>
                <a:gd name="T39" fmla="*/ 181 h 716"/>
                <a:gd name="T40" fmla="*/ 1579 w 2832"/>
                <a:gd name="T41" fmla="*/ 143 h 716"/>
                <a:gd name="T42" fmla="*/ 1511 w 2832"/>
                <a:gd name="T43" fmla="*/ 122 h 716"/>
                <a:gd name="T44" fmla="*/ 1297 w 2832"/>
                <a:gd name="T45" fmla="*/ 120 h 716"/>
                <a:gd name="T46" fmla="*/ 1475 w 2832"/>
                <a:gd name="T47" fmla="*/ 0 h 716"/>
                <a:gd name="T48" fmla="*/ 1568 w 2832"/>
                <a:gd name="T49" fmla="*/ 13 h 716"/>
                <a:gd name="T50" fmla="*/ 1652 w 2832"/>
                <a:gd name="T51" fmla="*/ 47 h 716"/>
                <a:gd name="T52" fmla="*/ 1723 w 2832"/>
                <a:gd name="T53" fmla="*/ 101 h 716"/>
                <a:gd name="T54" fmla="*/ 1779 w 2832"/>
                <a:gd name="T55" fmla="*/ 171 h 716"/>
                <a:gd name="T56" fmla="*/ 1816 w 2832"/>
                <a:gd name="T57" fmla="*/ 253 h 716"/>
                <a:gd name="T58" fmla="*/ 2457 w 2832"/>
                <a:gd name="T59" fmla="*/ 299 h 716"/>
                <a:gd name="T60" fmla="*/ 2507 w 2832"/>
                <a:gd name="T61" fmla="*/ 308 h 716"/>
                <a:gd name="T62" fmla="*/ 2562 w 2832"/>
                <a:gd name="T63" fmla="*/ 335 h 716"/>
                <a:gd name="T64" fmla="*/ 2619 w 2832"/>
                <a:gd name="T65" fmla="*/ 372 h 716"/>
                <a:gd name="T66" fmla="*/ 2675 w 2832"/>
                <a:gd name="T67" fmla="*/ 418 h 716"/>
                <a:gd name="T68" fmla="*/ 2728 w 2832"/>
                <a:gd name="T69" fmla="*/ 465 h 716"/>
                <a:gd name="T70" fmla="*/ 2774 w 2832"/>
                <a:gd name="T71" fmla="*/ 509 h 716"/>
                <a:gd name="T72" fmla="*/ 2810 w 2832"/>
                <a:gd name="T73" fmla="*/ 547 h 716"/>
                <a:gd name="T74" fmla="*/ 2827 w 2832"/>
                <a:gd name="T75" fmla="*/ 578 h 716"/>
                <a:gd name="T76" fmla="*/ 2832 w 2832"/>
                <a:gd name="T77" fmla="*/ 622 h 716"/>
                <a:gd name="T78" fmla="*/ 2818 w 2832"/>
                <a:gd name="T79" fmla="*/ 663 h 716"/>
                <a:gd name="T80" fmla="*/ 2789 w 2832"/>
                <a:gd name="T81" fmla="*/ 696 h 716"/>
                <a:gd name="T82" fmla="*/ 2750 w 2832"/>
                <a:gd name="T83" fmla="*/ 713 h 716"/>
                <a:gd name="T84" fmla="*/ 104 w 2832"/>
                <a:gd name="T85" fmla="*/ 716 h 716"/>
                <a:gd name="T86" fmla="*/ 62 w 2832"/>
                <a:gd name="T87" fmla="*/ 707 h 716"/>
                <a:gd name="T88" fmla="*/ 27 w 2832"/>
                <a:gd name="T89" fmla="*/ 681 h 716"/>
                <a:gd name="T90" fmla="*/ 6 w 2832"/>
                <a:gd name="T91" fmla="*/ 643 h 716"/>
                <a:gd name="T92" fmla="*/ 1 w 2832"/>
                <a:gd name="T93" fmla="*/ 600 h 716"/>
                <a:gd name="T94" fmla="*/ 15 w 2832"/>
                <a:gd name="T95" fmla="*/ 557 h 716"/>
                <a:gd name="T96" fmla="*/ 39 w 2832"/>
                <a:gd name="T97" fmla="*/ 529 h 716"/>
                <a:gd name="T98" fmla="*/ 80 w 2832"/>
                <a:gd name="T99" fmla="*/ 488 h 716"/>
                <a:gd name="T100" fmla="*/ 130 w 2832"/>
                <a:gd name="T101" fmla="*/ 442 h 716"/>
                <a:gd name="T102" fmla="*/ 185 w 2832"/>
                <a:gd name="T103" fmla="*/ 394 h 716"/>
                <a:gd name="T104" fmla="*/ 242 w 2832"/>
                <a:gd name="T105" fmla="*/ 353 h 716"/>
                <a:gd name="T106" fmla="*/ 298 w 2832"/>
                <a:gd name="T107" fmla="*/ 319 h 716"/>
                <a:gd name="T108" fmla="*/ 351 w 2832"/>
                <a:gd name="T109" fmla="*/ 301 h 716"/>
                <a:gd name="T110" fmla="*/ 946 w 2832"/>
                <a:gd name="T111" fmla="*/ 299 h 716"/>
                <a:gd name="T112" fmla="*/ 973 w 2832"/>
                <a:gd name="T113" fmla="*/ 210 h 716"/>
                <a:gd name="T114" fmla="*/ 1019 w 2832"/>
                <a:gd name="T115" fmla="*/ 134 h 716"/>
                <a:gd name="T116" fmla="*/ 1083 w 2832"/>
                <a:gd name="T117" fmla="*/ 72 h 716"/>
                <a:gd name="T118" fmla="*/ 1161 w 2832"/>
                <a:gd name="T119" fmla="*/ 27 h 716"/>
                <a:gd name="T120" fmla="*/ 1249 w 2832"/>
                <a:gd name="T121" fmla="*/ 3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32" h="716">
                  <a:moveTo>
                    <a:pt x="376" y="418"/>
                  </a:moveTo>
                  <a:lnTo>
                    <a:pt x="364" y="420"/>
                  </a:lnTo>
                  <a:lnTo>
                    <a:pt x="351" y="425"/>
                  </a:lnTo>
                  <a:lnTo>
                    <a:pt x="334" y="435"/>
                  </a:lnTo>
                  <a:lnTo>
                    <a:pt x="314" y="447"/>
                  </a:lnTo>
                  <a:lnTo>
                    <a:pt x="293" y="463"/>
                  </a:lnTo>
                  <a:lnTo>
                    <a:pt x="270" y="480"/>
                  </a:lnTo>
                  <a:lnTo>
                    <a:pt x="245" y="500"/>
                  </a:lnTo>
                  <a:lnTo>
                    <a:pt x="220" y="522"/>
                  </a:lnTo>
                  <a:lnTo>
                    <a:pt x="193" y="546"/>
                  </a:lnTo>
                  <a:lnTo>
                    <a:pt x="167" y="571"/>
                  </a:lnTo>
                  <a:lnTo>
                    <a:pt x="140" y="597"/>
                  </a:lnTo>
                  <a:lnTo>
                    <a:pt x="2692" y="597"/>
                  </a:lnTo>
                  <a:lnTo>
                    <a:pt x="2665" y="570"/>
                  </a:lnTo>
                  <a:lnTo>
                    <a:pt x="2638" y="545"/>
                  </a:lnTo>
                  <a:lnTo>
                    <a:pt x="2612" y="521"/>
                  </a:lnTo>
                  <a:lnTo>
                    <a:pt x="2586" y="499"/>
                  </a:lnTo>
                  <a:lnTo>
                    <a:pt x="2562" y="479"/>
                  </a:lnTo>
                  <a:lnTo>
                    <a:pt x="2538" y="462"/>
                  </a:lnTo>
                  <a:lnTo>
                    <a:pt x="2518" y="447"/>
                  </a:lnTo>
                  <a:lnTo>
                    <a:pt x="2498" y="435"/>
                  </a:lnTo>
                  <a:lnTo>
                    <a:pt x="2481" y="425"/>
                  </a:lnTo>
                  <a:lnTo>
                    <a:pt x="2468" y="420"/>
                  </a:lnTo>
                  <a:lnTo>
                    <a:pt x="2457" y="418"/>
                  </a:lnTo>
                  <a:lnTo>
                    <a:pt x="376" y="418"/>
                  </a:lnTo>
                  <a:close/>
                  <a:moveTo>
                    <a:pt x="1297" y="120"/>
                  </a:moveTo>
                  <a:lnTo>
                    <a:pt x="1261" y="122"/>
                  </a:lnTo>
                  <a:lnTo>
                    <a:pt x="1226" y="130"/>
                  </a:lnTo>
                  <a:lnTo>
                    <a:pt x="1194" y="143"/>
                  </a:lnTo>
                  <a:lnTo>
                    <a:pt x="1164" y="160"/>
                  </a:lnTo>
                  <a:lnTo>
                    <a:pt x="1137" y="181"/>
                  </a:lnTo>
                  <a:lnTo>
                    <a:pt x="1113" y="206"/>
                  </a:lnTo>
                  <a:lnTo>
                    <a:pt x="1094" y="234"/>
                  </a:lnTo>
                  <a:lnTo>
                    <a:pt x="1078" y="265"/>
                  </a:lnTo>
                  <a:lnTo>
                    <a:pt x="1067" y="299"/>
                  </a:lnTo>
                  <a:lnTo>
                    <a:pt x="1706" y="299"/>
                  </a:lnTo>
                  <a:lnTo>
                    <a:pt x="1695" y="265"/>
                  </a:lnTo>
                  <a:lnTo>
                    <a:pt x="1679" y="234"/>
                  </a:lnTo>
                  <a:lnTo>
                    <a:pt x="1659" y="206"/>
                  </a:lnTo>
                  <a:lnTo>
                    <a:pt x="1636" y="181"/>
                  </a:lnTo>
                  <a:lnTo>
                    <a:pt x="1609" y="160"/>
                  </a:lnTo>
                  <a:lnTo>
                    <a:pt x="1579" y="143"/>
                  </a:lnTo>
                  <a:lnTo>
                    <a:pt x="1546" y="130"/>
                  </a:lnTo>
                  <a:lnTo>
                    <a:pt x="1511" y="122"/>
                  </a:lnTo>
                  <a:lnTo>
                    <a:pt x="1475" y="120"/>
                  </a:lnTo>
                  <a:lnTo>
                    <a:pt x="1297" y="120"/>
                  </a:lnTo>
                  <a:close/>
                  <a:moveTo>
                    <a:pt x="1297" y="0"/>
                  </a:moveTo>
                  <a:lnTo>
                    <a:pt x="1475" y="0"/>
                  </a:lnTo>
                  <a:lnTo>
                    <a:pt x="1523" y="3"/>
                  </a:lnTo>
                  <a:lnTo>
                    <a:pt x="1568" y="13"/>
                  </a:lnTo>
                  <a:lnTo>
                    <a:pt x="1611" y="27"/>
                  </a:lnTo>
                  <a:lnTo>
                    <a:pt x="1652" y="47"/>
                  </a:lnTo>
                  <a:lnTo>
                    <a:pt x="1690" y="72"/>
                  </a:lnTo>
                  <a:lnTo>
                    <a:pt x="1723" y="101"/>
                  </a:lnTo>
                  <a:lnTo>
                    <a:pt x="1754" y="134"/>
                  </a:lnTo>
                  <a:lnTo>
                    <a:pt x="1779" y="171"/>
                  </a:lnTo>
                  <a:lnTo>
                    <a:pt x="1801" y="210"/>
                  </a:lnTo>
                  <a:lnTo>
                    <a:pt x="1816" y="253"/>
                  </a:lnTo>
                  <a:lnTo>
                    <a:pt x="1828" y="299"/>
                  </a:lnTo>
                  <a:lnTo>
                    <a:pt x="2457" y="299"/>
                  </a:lnTo>
                  <a:lnTo>
                    <a:pt x="2481" y="301"/>
                  </a:lnTo>
                  <a:lnTo>
                    <a:pt x="2507" y="308"/>
                  </a:lnTo>
                  <a:lnTo>
                    <a:pt x="2534" y="319"/>
                  </a:lnTo>
                  <a:lnTo>
                    <a:pt x="2562" y="335"/>
                  </a:lnTo>
                  <a:lnTo>
                    <a:pt x="2590" y="353"/>
                  </a:lnTo>
                  <a:lnTo>
                    <a:pt x="2619" y="372"/>
                  </a:lnTo>
                  <a:lnTo>
                    <a:pt x="2647" y="394"/>
                  </a:lnTo>
                  <a:lnTo>
                    <a:pt x="2675" y="418"/>
                  </a:lnTo>
                  <a:lnTo>
                    <a:pt x="2702" y="442"/>
                  </a:lnTo>
                  <a:lnTo>
                    <a:pt x="2728" y="465"/>
                  </a:lnTo>
                  <a:lnTo>
                    <a:pt x="2752" y="488"/>
                  </a:lnTo>
                  <a:lnTo>
                    <a:pt x="2774" y="509"/>
                  </a:lnTo>
                  <a:lnTo>
                    <a:pt x="2793" y="529"/>
                  </a:lnTo>
                  <a:lnTo>
                    <a:pt x="2810" y="547"/>
                  </a:lnTo>
                  <a:lnTo>
                    <a:pt x="2817" y="557"/>
                  </a:lnTo>
                  <a:lnTo>
                    <a:pt x="2827" y="578"/>
                  </a:lnTo>
                  <a:lnTo>
                    <a:pt x="2831" y="600"/>
                  </a:lnTo>
                  <a:lnTo>
                    <a:pt x="2832" y="622"/>
                  </a:lnTo>
                  <a:lnTo>
                    <a:pt x="2827" y="643"/>
                  </a:lnTo>
                  <a:lnTo>
                    <a:pt x="2818" y="663"/>
                  </a:lnTo>
                  <a:lnTo>
                    <a:pt x="2805" y="681"/>
                  </a:lnTo>
                  <a:lnTo>
                    <a:pt x="2789" y="696"/>
                  </a:lnTo>
                  <a:lnTo>
                    <a:pt x="2771" y="707"/>
                  </a:lnTo>
                  <a:lnTo>
                    <a:pt x="2750" y="713"/>
                  </a:lnTo>
                  <a:lnTo>
                    <a:pt x="2728" y="716"/>
                  </a:lnTo>
                  <a:lnTo>
                    <a:pt x="104" y="716"/>
                  </a:lnTo>
                  <a:lnTo>
                    <a:pt x="82" y="713"/>
                  </a:lnTo>
                  <a:lnTo>
                    <a:pt x="62" y="707"/>
                  </a:lnTo>
                  <a:lnTo>
                    <a:pt x="43" y="696"/>
                  </a:lnTo>
                  <a:lnTo>
                    <a:pt x="27" y="681"/>
                  </a:lnTo>
                  <a:lnTo>
                    <a:pt x="14" y="663"/>
                  </a:lnTo>
                  <a:lnTo>
                    <a:pt x="6" y="643"/>
                  </a:lnTo>
                  <a:lnTo>
                    <a:pt x="0" y="622"/>
                  </a:lnTo>
                  <a:lnTo>
                    <a:pt x="1" y="600"/>
                  </a:lnTo>
                  <a:lnTo>
                    <a:pt x="6" y="578"/>
                  </a:lnTo>
                  <a:lnTo>
                    <a:pt x="15" y="557"/>
                  </a:lnTo>
                  <a:lnTo>
                    <a:pt x="23" y="547"/>
                  </a:lnTo>
                  <a:lnTo>
                    <a:pt x="39" y="529"/>
                  </a:lnTo>
                  <a:lnTo>
                    <a:pt x="58" y="509"/>
                  </a:lnTo>
                  <a:lnTo>
                    <a:pt x="80" y="488"/>
                  </a:lnTo>
                  <a:lnTo>
                    <a:pt x="104" y="465"/>
                  </a:lnTo>
                  <a:lnTo>
                    <a:pt x="130" y="442"/>
                  </a:lnTo>
                  <a:lnTo>
                    <a:pt x="157" y="418"/>
                  </a:lnTo>
                  <a:lnTo>
                    <a:pt x="185" y="394"/>
                  </a:lnTo>
                  <a:lnTo>
                    <a:pt x="213" y="372"/>
                  </a:lnTo>
                  <a:lnTo>
                    <a:pt x="242" y="353"/>
                  </a:lnTo>
                  <a:lnTo>
                    <a:pt x="270" y="335"/>
                  </a:lnTo>
                  <a:lnTo>
                    <a:pt x="298" y="319"/>
                  </a:lnTo>
                  <a:lnTo>
                    <a:pt x="326" y="308"/>
                  </a:lnTo>
                  <a:lnTo>
                    <a:pt x="351" y="301"/>
                  </a:lnTo>
                  <a:lnTo>
                    <a:pt x="376" y="299"/>
                  </a:lnTo>
                  <a:lnTo>
                    <a:pt x="946" y="299"/>
                  </a:lnTo>
                  <a:lnTo>
                    <a:pt x="956" y="253"/>
                  </a:lnTo>
                  <a:lnTo>
                    <a:pt x="973" y="210"/>
                  </a:lnTo>
                  <a:lnTo>
                    <a:pt x="993" y="171"/>
                  </a:lnTo>
                  <a:lnTo>
                    <a:pt x="1019" y="134"/>
                  </a:lnTo>
                  <a:lnTo>
                    <a:pt x="1049" y="101"/>
                  </a:lnTo>
                  <a:lnTo>
                    <a:pt x="1083" y="72"/>
                  </a:lnTo>
                  <a:lnTo>
                    <a:pt x="1121" y="47"/>
                  </a:lnTo>
                  <a:lnTo>
                    <a:pt x="1161" y="27"/>
                  </a:lnTo>
                  <a:lnTo>
                    <a:pt x="1205" y="13"/>
                  </a:lnTo>
                  <a:lnTo>
                    <a:pt x="1249" y="3"/>
                  </a:lnTo>
                  <a:lnTo>
                    <a:pt x="12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326"/>
            <p:cNvSpPr>
              <a:spLocks noEditPoints="1"/>
            </p:cNvSpPr>
            <p:nvPr/>
          </p:nvSpPr>
          <p:spPr bwMode="auto">
            <a:xfrm>
              <a:off x="5413375" y="3675063"/>
              <a:ext cx="538163" cy="247650"/>
            </a:xfrm>
            <a:custGeom>
              <a:avLst/>
              <a:gdLst>
                <a:gd name="T0" fmla="*/ 714 w 3390"/>
                <a:gd name="T1" fmla="*/ 775 h 1550"/>
                <a:gd name="T2" fmla="*/ 762 w 3390"/>
                <a:gd name="T3" fmla="*/ 750 h 1550"/>
                <a:gd name="T4" fmla="*/ 770 w 3390"/>
                <a:gd name="T5" fmla="*/ 696 h 1550"/>
                <a:gd name="T6" fmla="*/ 733 w 3390"/>
                <a:gd name="T7" fmla="*/ 658 h 1550"/>
                <a:gd name="T8" fmla="*/ 3033 w 3390"/>
                <a:gd name="T9" fmla="*/ 536 h 1550"/>
                <a:gd name="T10" fmla="*/ 3230 w 3390"/>
                <a:gd name="T11" fmla="*/ 652 h 1550"/>
                <a:gd name="T12" fmla="*/ 3269 w 3390"/>
                <a:gd name="T13" fmla="*/ 615 h 1550"/>
                <a:gd name="T14" fmla="*/ 3259 w 3390"/>
                <a:gd name="T15" fmla="*/ 561 h 1550"/>
                <a:gd name="T16" fmla="*/ 3212 w 3390"/>
                <a:gd name="T17" fmla="*/ 536 h 1550"/>
                <a:gd name="T18" fmla="*/ 160 w 3390"/>
                <a:gd name="T19" fmla="*/ 539 h 1550"/>
                <a:gd name="T20" fmla="*/ 122 w 3390"/>
                <a:gd name="T21" fmla="*/ 576 h 1550"/>
                <a:gd name="T22" fmla="*/ 131 w 3390"/>
                <a:gd name="T23" fmla="*/ 630 h 1550"/>
                <a:gd name="T24" fmla="*/ 178 w 3390"/>
                <a:gd name="T25" fmla="*/ 655 h 1550"/>
                <a:gd name="T26" fmla="*/ 178 w 3390"/>
                <a:gd name="T27" fmla="*/ 536 h 1550"/>
                <a:gd name="T28" fmla="*/ 3096 w 3390"/>
                <a:gd name="T29" fmla="*/ 2 h 1550"/>
                <a:gd name="T30" fmla="*/ 3151 w 3390"/>
                <a:gd name="T31" fmla="*/ 34 h 1550"/>
                <a:gd name="T32" fmla="*/ 3176 w 3390"/>
                <a:gd name="T33" fmla="*/ 93 h 1550"/>
                <a:gd name="T34" fmla="*/ 3163 w 3390"/>
                <a:gd name="T35" fmla="*/ 156 h 1550"/>
                <a:gd name="T36" fmla="*/ 3041 w 3390"/>
                <a:gd name="T37" fmla="*/ 383 h 1550"/>
                <a:gd name="T38" fmla="*/ 3244 w 3390"/>
                <a:gd name="T39" fmla="*/ 419 h 1550"/>
                <a:gd name="T40" fmla="*/ 3327 w 3390"/>
                <a:gd name="T41" fmla="*/ 459 h 1550"/>
                <a:gd name="T42" fmla="*/ 3380 w 3390"/>
                <a:gd name="T43" fmla="*/ 534 h 1550"/>
                <a:gd name="T44" fmla="*/ 3388 w 3390"/>
                <a:gd name="T45" fmla="*/ 627 h 1550"/>
                <a:gd name="T46" fmla="*/ 3348 w 3390"/>
                <a:gd name="T47" fmla="*/ 711 h 1550"/>
                <a:gd name="T48" fmla="*/ 3274 w 3390"/>
                <a:gd name="T49" fmla="*/ 763 h 1550"/>
                <a:gd name="T50" fmla="*/ 3033 w 3390"/>
                <a:gd name="T51" fmla="*/ 775 h 1550"/>
                <a:gd name="T52" fmla="*/ 3022 w 3390"/>
                <a:gd name="T53" fmla="*/ 1272 h 1550"/>
                <a:gd name="T54" fmla="*/ 2967 w 3390"/>
                <a:gd name="T55" fmla="*/ 1391 h 1550"/>
                <a:gd name="T56" fmla="*/ 2876 w 3390"/>
                <a:gd name="T57" fmla="*/ 1484 h 1550"/>
                <a:gd name="T58" fmla="*/ 2757 w 3390"/>
                <a:gd name="T59" fmla="*/ 1539 h 1550"/>
                <a:gd name="T60" fmla="*/ 724 w 3390"/>
                <a:gd name="T61" fmla="*/ 1550 h 1550"/>
                <a:gd name="T62" fmla="*/ 587 w 3390"/>
                <a:gd name="T63" fmla="*/ 1523 h 1550"/>
                <a:gd name="T64" fmla="*/ 473 w 3390"/>
                <a:gd name="T65" fmla="*/ 1449 h 1550"/>
                <a:gd name="T66" fmla="*/ 393 w 3390"/>
                <a:gd name="T67" fmla="*/ 1340 h 1550"/>
                <a:gd name="T68" fmla="*/ 1011 w 3390"/>
                <a:gd name="T69" fmla="*/ 1252 h 1550"/>
                <a:gd name="T70" fmla="*/ 1059 w 3390"/>
                <a:gd name="T71" fmla="*/ 1228 h 1550"/>
                <a:gd name="T72" fmla="*/ 1067 w 3390"/>
                <a:gd name="T73" fmla="*/ 1173 h 1550"/>
                <a:gd name="T74" fmla="*/ 1030 w 3390"/>
                <a:gd name="T75" fmla="*/ 1135 h 1550"/>
                <a:gd name="T76" fmla="*/ 357 w 3390"/>
                <a:gd name="T77" fmla="*/ 1013 h 1550"/>
                <a:gd name="T78" fmla="*/ 867 w 3390"/>
                <a:gd name="T79" fmla="*/ 1001 h 1550"/>
                <a:gd name="T80" fmla="*/ 892 w 3390"/>
                <a:gd name="T81" fmla="*/ 954 h 1550"/>
                <a:gd name="T82" fmla="*/ 867 w 3390"/>
                <a:gd name="T83" fmla="*/ 906 h 1550"/>
                <a:gd name="T84" fmla="*/ 357 w 3390"/>
                <a:gd name="T85" fmla="*/ 894 h 1550"/>
                <a:gd name="T86" fmla="*/ 146 w 3390"/>
                <a:gd name="T87" fmla="*/ 772 h 1550"/>
                <a:gd name="T88" fmla="*/ 63 w 3390"/>
                <a:gd name="T89" fmla="*/ 732 h 1550"/>
                <a:gd name="T90" fmla="*/ 11 w 3390"/>
                <a:gd name="T91" fmla="*/ 658 h 1550"/>
                <a:gd name="T92" fmla="*/ 0 w 3390"/>
                <a:gd name="T93" fmla="*/ 596 h 1550"/>
                <a:gd name="T94" fmla="*/ 25 w 3390"/>
                <a:gd name="T95" fmla="*/ 506 h 1550"/>
                <a:gd name="T96" fmla="*/ 88 w 3390"/>
                <a:gd name="T97" fmla="*/ 441 h 1550"/>
                <a:gd name="T98" fmla="*/ 178 w 3390"/>
                <a:gd name="T99" fmla="*/ 417 h 1550"/>
                <a:gd name="T100" fmla="*/ 340 w 3390"/>
                <a:gd name="T101" fmla="*/ 350 h 1550"/>
                <a:gd name="T102" fmla="*/ 219 w 3390"/>
                <a:gd name="T103" fmla="*/ 137 h 1550"/>
                <a:gd name="T104" fmla="*/ 218 w 3390"/>
                <a:gd name="T105" fmla="*/ 72 h 1550"/>
                <a:gd name="T106" fmla="*/ 255 w 3390"/>
                <a:gd name="T107" fmla="*/ 19 h 1550"/>
                <a:gd name="T108" fmla="*/ 316 w 3390"/>
                <a:gd name="T109" fmla="*/ 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90" h="1550">
                  <a:moveTo>
                    <a:pt x="476" y="655"/>
                  </a:moveTo>
                  <a:lnTo>
                    <a:pt x="476" y="775"/>
                  </a:lnTo>
                  <a:lnTo>
                    <a:pt x="714" y="775"/>
                  </a:lnTo>
                  <a:lnTo>
                    <a:pt x="733" y="772"/>
                  </a:lnTo>
                  <a:lnTo>
                    <a:pt x="749" y="763"/>
                  </a:lnTo>
                  <a:lnTo>
                    <a:pt x="762" y="750"/>
                  </a:lnTo>
                  <a:lnTo>
                    <a:pt x="770" y="734"/>
                  </a:lnTo>
                  <a:lnTo>
                    <a:pt x="773" y="715"/>
                  </a:lnTo>
                  <a:lnTo>
                    <a:pt x="770" y="696"/>
                  </a:lnTo>
                  <a:lnTo>
                    <a:pt x="762" y="680"/>
                  </a:lnTo>
                  <a:lnTo>
                    <a:pt x="749" y="667"/>
                  </a:lnTo>
                  <a:lnTo>
                    <a:pt x="733" y="658"/>
                  </a:lnTo>
                  <a:lnTo>
                    <a:pt x="714" y="655"/>
                  </a:lnTo>
                  <a:lnTo>
                    <a:pt x="476" y="655"/>
                  </a:lnTo>
                  <a:close/>
                  <a:moveTo>
                    <a:pt x="3033" y="536"/>
                  </a:moveTo>
                  <a:lnTo>
                    <a:pt x="3033" y="655"/>
                  </a:lnTo>
                  <a:lnTo>
                    <a:pt x="3212" y="655"/>
                  </a:lnTo>
                  <a:lnTo>
                    <a:pt x="3230" y="652"/>
                  </a:lnTo>
                  <a:lnTo>
                    <a:pt x="3247" y="644"/>
                  </a:lnTo>
                  <a:lnTo>
                    <a:pt x="3259" y="630"/>
                  </a:lnTo>
                  <a:lnTo>
                    <a:pt x="3269" y="615"/>
                  </a:lnTo>
                  <a:lnTo>
                    <a:pt x="3272" y="596"/>
                  </a:lnTo>
                  <a:lnTo>
                    <a:pt x="3269" y="576"/>
                  </a:lnTo>
                  <a:lnTo>
                    <a:pt x="3259" y="561"/>
                  </a:lnTo>
                  <a:lnTo>
                    <a:pt x="3247" y="547"/>
                  </a:lnTo>
                  <a:lnTo>
                    <a:pt x="3230" y="539"/>
                  </a:lnTo>
                  <a:lnTo>
                    <a:pt x="3212" y="536"/>
                  </a:lnTo>
                  <a:lnTo>
                    <a:pt x="3033" y="536"/>
                  </a:lnTo>
                  <a:close/>
                  <a:moveTo>
                    <a:pt x="178" y="536"/>
                  </a:moveTo>
                  <a:lnTo>
                    <a:pt x="160" y="539"/>
                  </a:lnTo>
                  <a:lnTo>
                    <a:pt x="143" y="547"/>
                  </a:lnTo>
                  <a:lnTo>
                    <a:pt x="131" y="561"/>
                  </a:lnTo>
                  <a:lnTo>
                    <a:pt x="122" y="576"/>
                  </a:lnTo>
                  <a:lnTo>
                    <a:pt x="119" y="596"/>
                  </a:lnTo>
                  <a:lnTo>
                    <a:pt x="122" y="615"/>
                  </a:lnTo>
                  <a:lnTo>
                    <a:pt x="131" y="630"/>
                  </a:lnTo>
                  <a:lnTo>
                    <a:pt x="143" y="644"/>
                  </a:lnTo>
                  <a:lnTo>
                    <a:pt x="160" y="652"/>
                  </a:lnTo>
                  <a:lnTo>
                    <a:pt x="178" y="655"/>
                  </a:lnTo>
                  <a:lnTo>
                    <a:pt x="357" y="655"/>
                  </a:lnTo>
                  <a:lnTo>
                    <a:pt x="357" y="536"/>
                  </a:lnTo>
                  <a:lnTo>
                    <a:pt x="178" y="536"/>
                  </a:lnTo>
                  <a:close/>
                  <a:moveTo>
                    <a:pt x="316" y="0"/>
                  </a:moveTo>
                  <a:lnTo>
                    <a:pt x="3074" y="0"/>
                  </a:lnTo>
                  <a:lnTo>
                    <a:pt x="3096" y="2"/>
                  </a:lnTo>
                  <a:lnTo>
                    <a:pt x="3116" y="8"/>
                  </a:lnTo>
                  <a:lnTo>
                    <a:pt x="3135" y="19"/>
                  </a:lnTo>
                  <a:lnTo>
                    <a:pt x="3151" y="34"/>
                  </a:lnTo>
                  <a:lnTo>
                    <a:pt x="3164" y="52"/>
                  </a:lnTo>
                  <a:lnTo>
                    <a:pt x="3172" y="72"/>
                  </a:lnTo>
                  <a:lnTo>
                    <a:pt x="3176" y="93"/>
                  </a:lnTo>
                  <a:lnTo>
                    <a:pt x="3176" y="115"/>
                  </a:lnTo>
                  <a:lnTo>
                    <a:pt x="3172" y="137"/>
                  </a:lnTo>
                  <a:lnTo>
                    <a:pt x="3163" y="156"/>
                  </a:lnTo>
                  <a:lnTo>
                    <a:pt x="3066" y="320"/>
                  </a:lnTo>
                  <a:lnTo>
                    <a:pt x="3050" y="350"/>
                  </a:lnTo>
                  <a:lnTo>
                    <a:pt x="3041" y="383"/>
                  </a:lnTo>
                  <a:lnTo>
                    <a:pt x="3034" y="417"/>
                  </a:lnTo>
                  <a:lnTo>
                    <a:pt x="3212" y="417"/>
                  </a:lnTo>
                  <a:lnTo>
                    <a:pt x="3244" y="419"/>
                  </a:lnTo>
                  <a:lnTo>
                    <a:pt x="3274" y="428"/>
                  </a:lnTo>
                  <a:lnTo>
                    <a:pt x="3302" y="441"/>
                  </a:lnTo>
                  <a:lnTo>
                    <a:pt x="3327" y="459"/>
                  </a:lnTo>
                  <a:lnTo>
                    <a:pt x="3348" y="481"/>
                  </a:lnTo>
                  <a:lnTo>
                    <a:pt x="3366" y="506"/>
                  </a:lnTo>
                  <a:lnTo>
                    <a:pt x="3380" y="534"/>
                  </a:lnTo>
                  <a:lnTo>
                    <a:pt x="3388" y="564"/>
                  </a:lnTo>
                  <a:lnTo>
                    <a:pt x="3390" y="596"/>
                  </a:lnTo>
                  <a:lnTo>
                    <a:pt x="3388" y="627"/>
                  </a:lnTo>
                  <a:lnTo>
                    <a:pt x="3380" y="658"/>
                  </a:lnTo>
                  <a:lnTo>
                    <a:pt x="3366" y="685"/>
                  </a:lnTo>
                  <a:lnTo>
                    <a:pt x="3348" y="711"/>
                  </a:lnTo>
                  <a:lnTo>
                    <a:pt x="3327" y="732"/>
                  </a:lnTo>
                  <a:lnTo>
                    <a:pt x="3302" y="750"/>
                  </a:lnTo>
                  <a:lnTo>
                    <a:pt x="3274" y="763"/>
                  </a:lnTo>
                  <a:lnTo>
                    <a:pt x="3244" y="772"/>
                  </a:lnTo>
                  <a:lnTo>
                    <a:pt x="3212" y="775"/>
                  </a:lnTo>
                  <a:lnTo>
                    <a:pt x="3033" y="775"/>
                  </a:lnTo>
                  <a:lnTo>
                    <a:pt x="3033" y="1180"/>
                  </a:lnTo>
                  <a:lnTo>
                    <a:pt x="3030" y="1227"/>
                  </a:lnTo>
                  <a:lnTo>
                    <a:pt x="3022" y="1272"/>
                  </a:lnTo>
                  <a:lnTo>
                    <a:pt x="3009" y="1313"/>
                  </a:lnTo>
                  <a:lnTo>
                    <a:pt x="2990" y="1354"/>
                  </a:lnTo>
                  <a:lnTo>
                    <a:pt x="2967" y="1391"/>
                  </a:lnTo>
                  <a:lnTo>
                    <a:pt x="2941" y="1425"/>
                  </a:lnTo>
                  <a:lnTo>
                    <a:pt x="2910" y="1457"/>
                  </a:lnTo>
                  <a:lnTo>
                    <a:pt x="2876" y="1484"/>
                  </a:lnTo>
                  <a:lnTo>
                    <a:pt x="2839" y="1507"/>
                  </a:lnTo>
                  <a:lnTo>
                    <a:pt x="2799" y="1525"/>
                  </a:lnTo>
                  <a:lnTo>
                    <a:pt x="2757" y="1539"/>
                  </a:lnTo>
                  <a:lnTo>
                    <a:pt x="2712" y="1547"/>
                  </a:lnTo>
                  <a:lnTo>
                    <a:pt x="2667" y="1550"/>
                  </a:lnTo>
                  <a:lnTo>
                    <a:pt x="724" y="1550"/>
                  </a:lnTo>
                  <a:lnTo>
                    <a:pt x="677" y="1547"/>
                  </a:lnTo>
                  <a:lnTo>
                    <a:pt x="630" y="1538"/>
                  </a:lnTo>
                  <a:lnTo>
                    <a:pt x="587" y="1523"/>
                  </a:lnTo>
                  <a:lnTo>
                    <a:pt x="545" y="1503"/>
                  </a:lnTo>
                  <a:lnTo>
                    <a:pt x="508" y="1478"/>
                  </a:lnTo>
                  <a:lnTo>
                    <a:pt x="473" y="1449"/>
                  </a:lnTo>
                  <a:lnTo>
                    <a:pt x="441" y="1416"/>
                  </a:lnTo>
                  <a:lnTo>
                    <a:pt x="416" y="1380"/>
                  </a:lnTo>
                  <a:lnTo>
                    <a:pt x="393" y="1340"/>
                  </a:lnTo>
                  <a:lnTo>
                    <a:pt x="376" y="1297"/>
                  </a:lnTo>
                  <a:lnTo>
                    <a:pt x="364" y="1252"/>
                  </a:lnTo>
                  <a:lnTo>
                    <a:pt x="1011" y="1252"/>
                  </a:lnTo>
                  <a:lnTo>
                    <a:pt x="1030" y="1249"/>
                  </a:lnTo>
                  <a:lnTo>
                    <a:pt x="1047" y="1240"/>
                  </a:lnTo>
                  <a:lnTo>
                    <a:pt x="1059" y="1228"/>
                  </a:lnTo>
                  <a:lnTo>
                    <a:pt x="1067" y="1211"/>
                  </a:lnTo>
                  <a:lnTo>
                    <a:pt x="1071" y="1192"/>
                  </a:lnTo>
                  <a:lnTo>
                    <a:pt x="1067" y="1173"/>
                  </a:lnTo>
                  <a:lnTo>
                    <a:pt x="1059" y="1157"/>
                  </a:lnTo>
                  <a:lnTo>
                    <a:pt x="1047" y="1144"/>
                  </a:lnTo>
                  <a:lnTo>
                    <a:pt x="1030" y="1135"/>
                  </a:lnTo>
                  <a:lnTo>
                    <a:pt x="1011" y="1132"/>
                  </a:lnTo>
                  <a:lnTo>
                    <a:pt x="357" y="1132"/>
                  </a:lnTo>
                  <a:lnTo>
                    <a:pt x="357" y="1013"/>
                  </a:lnTo>
                  <a:lnTo>
                    <a:pt x="832" y="1013"/>
                  </a:lnTo>
                  <a:lnTo>
                    <a:pt x="852" y="1011"/>
                  </a:lnTo>
                  <a:lnTo>
                    <a:pt x="867" y="1001"/>
                  </a:lnTo>
                  <a:lnTo>
                    <a:pt x="881" y="989"/>
                  </a:lnTo>
                  <a:lnTo>
                    <a:pt x="889" y="972"/>
                  </a:lnTo>
                  <a:lnTo>
                    <a:pt x="892" y="954"/>
                  </a:lnTo>
                  <a:lnTo>
                    <a:pt x="889" y="935"/>
                  </a:lnTo>
                  <a:lnTo>
                    <a:pt x="881" y="918"/>
                  </a:lnTo>
                  <a:lnTo>
                    <a:pt x="867" y="906"/>
                  </a:lnTo>
                  <a:lnTo>
                    <a:pt x="852" y="896"/>
                  </a:lnTo>
                  <a:lnTo>
                    <a:pt x="832" y="894"/>
                  </a:lnTo>
                  <a:lnTo>
                    <a:pt x="357" y="894"/>
                  </a:lnTo>
                  <a:lnTo>
                    <a:pt x="357" y="775"/>
                  </a:lnTo>
                  <a:lnTo>
                    <a:pt x="178" y="775"/>
                  </a:lnTo>
                  <a:lnTo>
                    <a:pt x="146" y="772"/>
                  </a:lnTo>
                  <a:lnTo>
                    <a:pt x="116" y="763"/>
                  </a:lnTo>
                  <a:lnTo>
                    <a:pt x="88" y="750"/>
                  </a:lnTo>
                  <a:lnTo>
                    <a:pt x="63" y="732"/>
                  </a:lnTo>
                  <a:lnTo>
                    <a:pt x="42" y="711"/>
                  </a:lnTo>
                  <a:lnTo>
                    <a:pt x="25" y="685"/>
                  </a:lnTo>
                  <a:lnTo>
                    <a:pt x="11" y="658"/>
                  </a:lnTo>
                  <a:lnTo>
                    <a:pt x="3" y="627"/>
                  </a:lnTo>
                  <a:lnTo>
                    <a:pt x="0" y="596"/>
                  </a:lnTo>
                  <a:lnTo>
                    <a:pt x="0" y="596"/>
                  </a:lnTo>
                  <a:lnTo>
                    <a:pt x="3" y="564"/>
                  </a:lnTo>
                  <a:lnTo>
                    <a:pt x="11" y="534"/>
                  </a:lnTo>
                  <a:lnTo>
                    <a:pt x="25" y="506"/>
                  </a:lnTo>
                  <a:lnTo>
                    <a:pt x="42" y="481"/>
                  </a:lnTo>
                  <a:lnTo>
                    <a:pt x="63" y="459"/>
                  </a:lnTo>
                  <a:lnTo>
                    <a:pt x="88" y="441"/>
                  </a:lnTo>
                  <a:lnTo>
                    <a:pt x="116" y="428"/>
                  </a:lnTo>
                  <a:lnTo>
                    <a:pt x="146" y="419"/>
                  </a:lnTo>
                  <a:lnTo>
                    <a:pt x="178" y="417"/>
                  </a:lnTo>
                  <a:lnTo>
                    <a:pt x="355" y="417"/>
                  </a:lnTo>
                  <a:lnTo>
                    <a:pt x="350" y="383"/>
                  </a:lnTo>
                  <a:lnTo>
                    <a:pt x="340" y="350"/>
                  </a:lnTo>
                  <a:lnTo>
                    <a:pt x="324" y="320"/>
                  </a:lnTo>
                  <a:lnTo>
                    <a:pt x="228" y="156"/>
                  </a:lnTo>
                  <a:lnTo>
                    <a:pt x="219" y="137"/>
                  </a:lnTo>
                  <a:lnTo>
                    <a:pt x="213" y="115"/>
                  </a:lnTo>
                  <a:lnTo>
                    <a:pt x="213" y="93"/>
                  </a:lnTo>
                  <a:lnTo>
                    <a:pt x="218" y="72"/>
                  </a:lnTo>
                  <a:lnTo>
                    <a:pt x="227" y="52"/>
                  </a:lnTo>
                  <a:lnTo>
                    <a:pt x="239" y="34"/>
                  </a:lnTo>
                  <a:lnTo>
                    <a:pt x="255" y="19"/>
                  </a:lnTo>
                  <a:lnTo>
                    <a:pt x="274" y="8"/>
                  </a:lnTo>
                  <a:lnTo>
                    <a:pt x="294" y="2"/>
                  </a:lnTo>
                  <a:lnTo>
                    <a:pt x="3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67" name="Freeform 331"/>
          <p:cNvSpPr>
            <a:spLocks noEditPoints="1"/>
          </p:cNvSpPr>
          <p:nvPr/>
        </p:nvSpPr>
        <p:spPr bwMode="auto">
          <a:xfrm>
            <a:off x="9352555" y="2110468"/>
            <a:ext cx="538163" cy="485775"/>
          </a:xfrm>
          <a:custGeom>
            <a:avLst/>
            <a:gdLst>
              <a:gd name="T0" fmla="*/ 3259 w 3390"/>
              <a:gd name="T1" fmla="*/ 1352 h 3063"/>
              <a:gd name="T2" fmla="*/ 3230 w 3390"/>
              <a:gd name="T3" fmla="*/ 1259 h 3063"/>
              <a:gd name="T4" fmla="*/ 131 w 3390"/>
              <a:gd name="T5" fmla="*/ 1281 h 3063"/>
              <a:gd name="T6" fmla="*/ 160 w 3390"/>
              <a:gd name="T7" fmla="*/ 1373 h 3063"/>
              <a:gd name="T8" fmla="*/ 1136 w 3390"/>
              <a:gd name="T9" fmla="*/ 577 h 3063"/>
              <a:gd name="T10" fmla="*/ 1146 w 3390"/>
              <a:gd name="T11" fmla="*/ 787 h 3063"/>
              <a:gd name="T12" fmla="*/ 1236 w 3390"/>
              <a:gd name="T13" fmla="*/ 980 h 3063"/>
              <a:gd name="T14" fmla="*/ 1498 w 3390"/>
              <a:gd name="T15" fmla="*/ 1169 h 3063"/>
              <a:gd name="T16" fmla="*/ 1832 w 3390"/>
              <a:gd name="T17" fmla="*/ 1169 h 3063"/>
              <a:gd name="T18" fmla="*/ 2093 w 3390"/>
              <a:gd name="T19" fmla="*/ 980 h 3063"/>
              <a:gd name="T20" fmla="*/ 2185 w 3390"/>
              <a:gd name="T21" fmla="*/ 787 h 3063"/>
              <a:gd name="T22" fmla="*/ 2194 w 3390"/>
              <a:gd name="T23" fmla="*/ 577 h 3063"/>
              <a:gd name="T24" fmla="*/ 2079 w 3390"/>
              <a:gd name="T25" fmla="*/ 711 h 3063"/>
              <a:gd name="T26" fmla="*/ 1942 w 3390"/>
              <a:gd name="T27" fmla="*/ 971 h 3063"/>
              <a:gd name="T28" fmla="*/ 1665 w 3390"/>
              <a:gd name="T29" fmla="*/ 1077 h 3063"/>
              <a:gd name="T30" fmla="*/ 1389 w 3390"/>
              <a:gd name="T31" fmla="*/ 971 h 3063"/>
              <a:gd name="T32" fmla="*/ 1252 w 3390"/>
              <a:gd name="T33" fmla="*/ 711 h 3063"/>
              <a:gd name="T34" fmla="*/ 1802 w 3390"/>
              <a:gd name="T35" fmla="*/ 437 h 3063"/>
              <a:gd name="T36" fmla="*/ 1330 w 3390"/>
              <a:gd name="T37" fmla="*/ 123 h 3063"/>
              <a:gd name="T38" fmla="*/ 1157 w 3390"/>
              <a:gd name="T39" fmla="*/ 249 h 3063"/>
              <a:gd name="T40" fmla="*/ 1326 w 3390"/>
              <a:gd name="T41" fmla="*/ 418 h 3063"/>
              <a:gd name="T42" fmla="*/ 1387 w 3390"/>
              <a:gd name="T43" fmla="*/ 348 h 3063"/>
              <a:gd name="T44" fmla="*/ 1522 w 3390"/>
              <a:gd name="T45" fmla="*/ 266 h 3063"/>
              <a:gd name="T46" fmla="*/ 1618 w 3390"/>
              <a:gd name="T47" fmla="*/ 243 h 3063"/>
              <a:gd name="T48" fmla="*/ 1761 w 3390"/>
              <a:gd name="T49" fmla="*/ 251 h 3063"/>
              <a:gd name="T50" fmla="*/ 1900 w 3390"/>
              <a:gd name="T51" fmla="*/ 313 h 3063"/>
              <a:gd name="T52" fmla="*/ 1992 w 3390"/>
              <a:gd name="T53" fmla="*/ 399 h 3063"/>
              <a:gd name="T54" fmla="*/ 2198 w 3390"/>
              <a:gd name="T55" fmla="*/ 320 h 3063"/>
              <a:gd name="T56" fmla="*/ 2072 w 3390"/>
              <a:gd name="T57" fmla="*/ 147 h 3063"/>
              <a:gd name="T58" fmla="*/ 1963 w 3390"/>
              <a:gd name="T59" fmla="*/ 0 h 3063"/>
              <a:gd name="T60" fmla="*/ 2215 w 3390"/>
              <a:gd name="T61" fmla="*/ 105 h 3063"/>
              <a:gd name="T62" fmla="*/ 2319 w 3390"/>
              <a:gd name="T63" fmla="*/ 360 h 3063"/>
              <a:gd name="T64" fmla="*/ 2841 w 3390"/>
              <a:gd name="T65" fmla="*/ 456 h 3063"/>
              <a:gd name="T66" fmla="*/ 3008 w 3390"/>
              <a:gd name="T67" fmla="*/ 587 h 3063"/>
              <a:gd name="T68" fmla="*/ 3103 w 3390"/>
              <a:gd name="T69" fmla="*/ 694 h 3063"/>
              <a:gd name="T70" fmla="*/ 3164 w 3390"/>
              <a:gd name="T71" fmla="*/ 771 h 3063"/>
              <a:gd name="T72" fmla="*/ 3066 w 3390"/>
              <a:gd name="T73" fmla="*/ 1039 h 3063"/>
              <a:gd name="T74" fmla="*/ 3274 w 3390"/>
              <a:gd name="T75" fmla="*/ 1147 h 3063"/>
              <a:gd name="T76" fmla="*/ 3388 w 3390"/>
              <a:gd name="T77" fmla="*/ 1284 h 3063"/>
              <a:gd name="T78" fmla="*/ 3327 w 3390"/>
              <a:gd name="T79" fmla="*/ 1453 h 3063"/>
              <a:gd name="T80" fmla="*/ 3033 w 3390"/>
              <a:gd name="T81" fmla="*/ 2692 h 3063"/>
              <a:gd name="T82" fmla="*/ 2941 w 3390"/>
              <a:gd name="T83" fmla="*/ 2938 h 3063"/>
              <a:gd name="T84" fmla="*/ 2712 w 3390"/>
              <a:gd name="T85" fmla="*/ 3060 h 3063"/>
              <a:gd name="T86" fmla="*/ 546 w 3390"/>
              <a:gd name="T87" fmla="*/ 3016 h 3063"/>
              <a:gd name="T88" fmla="*/ 377 w 3390"/>
              <a:gd name="T89" fmla="*/ 2812 h 3063"/>
              <a:gd name="T90" fmla="*/ 1071 w 3390"/>
              <a:gd name="T91" fmla="*/ 2751 h 3063"/>
              <a:gd name="T92" fmla="*/ 357 w 3390"/>
              <a:gd name="T93" fmla="*/ 2692 h 3063"/>
              <a:gd name="T94" fmla="*/ 889 w 3390"/>
              <a:gd name="T95" fmla="*/ 2531 h 3063"/>
              <a:gd name="T96" fmla="*/ 832 w 3390"/>
              <a:gd name="T97" fmla="*/ 2452 h 3063"/>
              <a:gd name="T98" fmla="*/ 762 w 3390"/>
              <a:gd name="T99" fmla="*/ 2308 h 3063"/>
              <a:gd name="T100" fmla="*/ 733 w 3390"/>
              <a:gd name="T101" fmla="*/ 2217 h 3063"/>
              <a:gd name="T102" fmla="*/ 116 w 3390"/>
              <a:gd name="T103" fmla="*/ 1484 h 3063"/>
              <a:gd name="T104" fmla="*/ 3 w 3390"/>
              <a:gd name="T105" fmla="*/ 1349 h 3063"/>
              <a:gd name="T106" fmla="*/ 42 w 3390"/>
              <a:gd name="T107" fmla="*/ 1201 h 3063"/>
              <a:gd name="T108" fmla="*/ 355 w 3390"/>
              <a:gd name="T109" fmla="*/ 1137 h 3063"/>
              <a:gd name="T110" fmla="*/ 213 w 3390"/>
              <a:gd name="T111" fmla="*/ 834 h 3063"/>
              <a:gd name="T112" fmla="*/ 264 w 3390"/>
              <a:gd name="T113" fmla="*/ 733 h 3063"/>
              <a:gd name="T114" fmla="*/ 318 w 3390"/>
              <a:gd name="T115" fmla="*/ 651 h 3063"/>
              <a:gd name="T116" fmla="*/ 463 w 3390"/>
              <a:gd name="T117" fmla="*/ 516 h 3063"/>
              <a:gd name="T118" fmla="*/ 630 w 3390"/>
              <a:gd name="T119" fmla="*/ 422 h 3063"/>
              <a:gd name="T120" fmla="*/ 1039 w 3390"/>
              <a:gd name="T121" fmla="*/ 220 h 3063"/>
              <a:gd name="T122" fmla="*/ 1229 w 3390"/>
              <a:gd name="T123" fmla="*/ 28 h 3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90" h="3063">
                <a:moveTo>
                  <a:pt x="3033" y="1257"/>
                </a:moveTo>
                <a:lnTo>
                  <a:pt x="3033" y="1376"/>
                </a:lnTo>
                <a:lnTo>
                  <a:pt x="3212" y="1376"/>
                </a:lnTo>
                <a:lnTo>
                  <a:pt x="3230" y="1373"/>
                </a:lnTo>
                <a:lnTo>
                  <a:pt x="3247" y="1364"/>
                </a:lnTo>
                <a:lnTo>
                  <a:pt x="3259" y="1352"/>
                </a:lnTo>
                <a:lnTo>
                  <a:pt x="3269" y="1335"/>
                </a:lnTo>
                <a:lnTo>
                  <a:pt x="3272" y="1316"/>
                </a:lnTo>
                <a:lnTo>
                  <a:pt x="3269" y="1298"/>
                </a:lnTo>
                <a:lnTo>
                  <a:pt x="3259" y="1281"/>
                </a:lnTo>
                <a:lnTo>
                  <a:pt x="3247" y="1268"/>
                </a:lnTo>
                <a:lnTo>
                  <a:pt x="3230" y="1259"/>
                </a:lnTo>
                <a:lnTo>
                  <a:pt x="3212" y="1257"/>
                </a:lnTo>
                <a:lnTo>
                  <a:pt x="3033" y="1257"/>
                </a:lnTo>
                <a:close/>
                <a:moveTo>
                  <a:pt x="178" y="1257"/>
                </a:moveTo>
                <a:lnTo>
                  <a:pt x="160" y="1259"/>
                </a:lnTo>
                <a:lnTo>
                  <a:pt x="143" y="1268"/>
                </a:lnTo>
                <a:lnTo>
                  <a:pt x="131" y="1281"/>
                </a:lnTo>
                <a:lnTo>
                  <a:pt x="122" y="1298"/>
                </a:lnTo>
                <a:lnTo>
                  <a:pt x="119" y="1316"/>
                </a:lnTo>
                <a:lnTo>
                  <a:pt x="122" y="1335"/>
                </a:lnTo>
                <a:lnTo>
                  <a:pt x="131" y="1352"/>
                </a:lnTo>
                <a:lnTo>
                  <a:pt x="143" y="1364"/>
                </a:lnTo>
                <a:lnTo>
                  <a:pt x="160" y="1373"/>
                </a:lnTo>
                <a:lnTo>
                  <a:pt x="178" y="1376"/>
                </a:lnTo>
                <a:lnTo>
                  <a:pt x="357" y="1376"/>
                </a:lnTo>
                <a:lnTo>
                  <a:pt x="357" y="1257"/>
                </a:lnTo>
                <a:lnTo>
                  <a:pt x="178" y="1257"/>
                </a:lnTo>
                <a:close/>
                <a:moveTo>
                  <a:pt x="1144" y="539"/>
                </a:moveTo>
                <a:lnTo>
                  <a:pt x="1136" y="577"/>
                </a:lnTo>
                <a:lnTo>
                  <a:pt x="1132" y="618"/>
                </a:lnTo>
                <a:lnTo>
                  <a:pt x="1130" y="659"/>
                </a:lnTo>
                <a:lnTo>
                  <a:pt x="1132" y="695"/>
                </a:lnTo>
                <a:lnTo>
                  <a:pt x="1136" y="732"/>
                </a:lnTo>
                <a:lnTo>
                  <a:pt x="1140" y="758"/>
                </a:lnTo>
                <a:lnTo>
                  <a:pt x="1146" y="787"/>
                </a:lnTo>
                <a:lnTo>
                  <a:pt x="1148" y="793"/>
                </a:lnTo>
                <a:lnTo>
                  <a:pt x="1149" y="800"/>
                </a:lnTo>
                <a:lnTo>
                  <a:pt x="1160" y="834"/>
                </a:lnTo>
                <a:lnTo>
                  <a:pt x="1180" y="886"/>
                </a:lnTo>
                <a:lnTo>
                  <a:pt x="1206" y="934"/>
                </a:lnTo>
                <a:lnTo>
                  <a:pt x="1236" y="980"/>
                </a:lnTo>
                <a:lnTo>
                  <a:pt x="1272" y="1021"/>
                </a:lnTo>
                <a:lnTo>
                  <a:pt x="1310" y="1060"/>
                </a:lnTo>
                <a:lnTo>
                  <a:pt x="1352" y="1094"/>
                </a:lnTo>
                <a:lnTo>
                  <a:pt x="1398" y="1125"/>
                </a:lnTo>
                <a:lnTo>
                  <a:pt x="1447" y="1150"/>
                </a:lnTo>
                <a:lnTo>
                  <a:pt x="1498" y="1169"/>
                </a:lnTo>
                <a:lnTo>
                  <a:pt x="1551" y="1184"/>
                </a:lnTo>
                <a:lnTo>
                  <a:pt x="1607" y="1193"/>
                </a:lnTo>
                <a:lnTo>
                  <a:pt x="1665" y="1196"/>
                </a:lnTo>
                <a:lnTo>
                  <a:pt x="1722" y="1193"/>
                </a:lnTo>
                <a:lnTo>
                  <a:pt x="1778" y="1184"/>
                </a:lnTo>
                <a:lnTo>
                  <a:pt x="1832" y="1169"/>
                </a:lnTo>
                <a:lnTo>
                  <a:pt x="1884" y="1150"/>
                </a:lnTo>
                <a:lnTo>
                  <a:pt x="1933" y="1125"/>
                </a:lnTo>
                <a:lnTo>
                  <a:pt x="1978" y="1094"/>
                </a:lnTo>
                <a:lnTo>
                  <a:pt x="2021" y="1060"/>
                </a:lnTo>
                <a:lnTo>
                  <a:pt x="2059" y="1021"/>
                </a:lnTo>
                <a:lnTo>
                  <a:pt x="2093" y="980"/>
                </a:lnTo>
                <a:lnTo>
                  <a:pt x="2125" y="934"/>
                </a:lnTo>
                <a:lnTo>
                  <a:pt x="2149" y="886"/>
                </a:lnTo>
                <a:lnTo>
                  <a:pt x="2170" y="834"/>
                </a:lnTo>
                <a:lnTo>
                  <a:pt x="2182" y="800"/>
                </a:lnTo>
                <a:lnTo>
                  <a:pt x="2183" y="793"/>
                </a:lnTo>
                <a:lnTo>
                  <a:pt x="2185" y="787"/>
                </a:lnTo>
                <a:lnTo>
                  <a:pt x="2191" y="758"/>
                </a:lnTo>
                <a:lnTo>
                  <a:pt x="2195" y="732"/>
                </a:lnTo>
                <a:lnTo>
                  <a:pt x="2199" y="695"/>
                </a:lnTo>
                <a:lnTo>
                  <a:pt x="2201" y="659"/>
                </a:lnTo>
                <a:lnTo>
                  <a:pt x="2199" y="618"/>
                </a:lnTo>
                <a:lnTo>
                  <a:pt x="2194" y="577"/>
                </a:lnTo>
                <a:lnTo>
                  <a:pt x="2187" y="539"/>
                </a:lnTo>
                <a:lnTo>
                  <a:pt x="2064" y="539"/>
                </a:lnTo>
                <a:lnTo>
                  <a:pt x="2074" y="577"/>
                </a:lnTo>
                <a:lnTo>
                  <a:pt x="2080" y="617"/>
                </a:lnTo>
                <a:lnTo>
                  <a:pt x="2082" y="659"/>
                </a:lnTo>
                <a:lnTo>
                  <a:pt x="2079" y="711"/>
                </a:lnTo>
                <a:lnTo>
                  <a:pt x="2069" y="761"/>
                </a:lnTo>
                <a:lnTo>
                  <a:pt x="2054" y="810"/>
                </a:lnTo>
                <a:lnTo>
                  <a:pt x="2033" y="855"/>
                </a:lnTo>
                <a:lnTo>
                  <a:pt x="2007" y="897"/>
                </a:lnTo>
                <a:lnTo>
                  <a:pt x="1976" y="936"/>
                </a:lnTo>
                <a:lnTo>
                  <a:pt x="1942" y="971"/>
                </a:lnTo>
                <a:lnTo>
                  <a:pt x="1903" y="1002"/>
                </a:lnTo>
                <a:lnTo>
                  <a:pt x="1861" y="1028"/>
                </a:lnTo>
                <a:lnTo>
                  <a:pt x="1816" y="1048"/>
                </a:lnTo>
                <a:lnTo>
                  <a:pt x="1768" y="1064"/>
                </a:lnTo>
                <a:lnTo>
                  <a:pt x="1717" y="1073"/>
                </a:lnTo>
                <a:lnTo>
                  <a:pt x="1665" y="1077"/>
                </a:lnTo>
                <a:lnTo>
                  <a:pt x="1614" y="1073"/>
                </a:lnTo>
                <a:lnTo>
                  <a:pt x="1563" y="1064"/>
                </a:lnTo>
                <a:lnTo>
                  <a:pt x="1515" y="1048"/>
                </a:lnTo>
                <a:lnTo>
                  <a:pt x="1470" y="1028"/>
                </a:lnTo>
                <a:lnTo>
                  <a:pt x="1428" y="1002"/>
                </a:lnTo>
                <a:lnTo>
                  <a:pt x="1389" y="971"/>
                </a:lnTo>
                <a:lnTo>
                  <a:pt x="1355" y="936"/>
                </a:lnTo>
                <a:lnTo>
                  <a:pt x="1323" y="897"/>
                </a:lnTo>
                <a:lnTo>
                  <a:pt x="1298" y="855"/>
                </a:lnTo>
                <a:lnTo>
                  <a:pt x="1277" y="810"/>
                </a:lnTo>
                <a:lnTo>
                  <a:pt x="1262" y="761"/>
                </a:lnTo>
                <a:lnTo>
                  <a:pt x="1252" y="711"/>
                </a:lnTo>
                <a:lnTo>
                  <a:pt x="1249" y="659"/>
                </a:lnTo>
                <a:lnTo>
                  <a:pt x="1251" y="617"/>
                </a:lnTo>
                <a:lnTo>
                  <a:pt x="1257" y="577"/>
                </a:lnTo>
                <a:lnTo>
                  <a:pt x="1266" y="539"/>
                </a:lnTo>
                <a:lnTo>
                  <a:pt x="1144" y="539"/>
                </a:lnTo>
                <a:close/>
                <a:moveTo>
                  <a:pt x="1802" y="437"/>
                </a:moveTo>
                <a:lnTo>
                  <a:pt x="1623" y="616"/>
                </a:lnTo>
                <a:lnTo>
                  <a:pt x="1707" y="700"/>
                </a:lnTo>
                <a:lnTo>
                  <a:pt x="1886" y="521"/>
                </a:lnTo>
                <a:lnTo>
                  <a:pt x="1802" y="437"/>
                </a:lnTo>
                <a:close/>
                <a:moveTo>
                  <a:pt x="1368" y="120"/>
                </a:moveTo>
                <a:lnTo>
                  <a:pt x="1330" y="123"/>
                </a:lnTo>
                <a:lnTo>
                  <a:pt x="1292" y="132"/>
                </a:lnTo>
                <a:lnTo>
                  <a:pt x="1259" y="147"/>
                </a:lnTo>
                <a:lnTo>
                  <a:pt x="1227" y="166"/>
                </a:lnTo>
                <a:lnTo>
                  <a:pt x="1200" y="190"/>
                </a:lnTo>
                <a:lnTo>
                  <a:pt x="1176" y="218"/>
                </a:lnTo>
                <a:lnTo>
                  <a:pt x="1157" y="249"/>
                </a:lnTo>
                <a:lnTo>
                  <a:pt x="1142" y="284"/>
                </a:lnTo>
                <a:lnTo>
                  <a:pt x="1133" y="320"/>
                </a:lnTo>
                <a:lnTo>
                  <a:pt x="1130" y="360"/>
                </a:lnTo>
                <a:lnTo>
                  <a:pt x="1130" y="419"/>
                </a:lnTo>
                <a:lnTo>
                  <a:pt x="1323" y="419"/>
                </a:lnTo>
                <a:lnTo>
                  <a:pt x="1326" y="418"/>
                </a:lnTo>
                <a:lnTo>
                  <a:pt x="1327" y="416"/>
                </a:lnTo>
                <a:lnTo>
                  <a:pt x="1339" y="399"/>
                </a:lnTo>
                <a:lnTo>
                  <a:pt x="1352" y="383"/>
                </a:lnTo>
                <a:lnTo>
                  <a:pt x="1356" y="379"/>
                </a:lnTo>
                <a:lnTo>
                  <a:pt x="1359" y="375"/>
                </a:lnTo>
                <a:lnTo>
                  <a:pt x="1387" y="348"/>
                </a:lnTo>
                <a:lnTo>
                  <a:pt x="1390" y="345"/>
                </a:lnTo>
                <a:lnTo>
                  <a:pt x="1393" y="342"/>
                </a:lnTo>
                <a:lnTo>
                  <a:pt x="1430" y="313"/>
                </a:lnTo>
                <a:lnTo>
                  <a:pt x="1472" y="289"/>
                </a:lnTo>
                <a:lnTo>
                  <a:pt x="1515" y="268"/>
                </a:lnTo>
                <a:lnTo>
                  <a:pt x="1522" y="266"/>
                </a:lnTo>
                <a:lnTo>
                  <a:pt x="1560" y="254"/>
                </a:lnTo>
                <a:lnTo>
                  <a:pt x="1565" y="252"/>
                </a:lnTo>
                <a:lnTo>
                  <a:pt x="1570" y="251"/>
                </a:lnTo>
                <a:lnTo>
                  <a:pt x="1606" y="244"/>
                </a:lnTo>
                <a:lnTo>
                  <a:pt x="1613" y="244"/>
                </a:lnTo>
                <a:lnTo>
                  <a:pt x="1618" y="243"/>
                </a:lnTo>
                <a:lnTo>
                  <a:pt x="1642" y="241"/>
                </a:lnTo>
                <a:lnTo>
                  <a:pt x="1665" y="240"/>
                </a:lnTo>
                <a:lnTo>
                  <a:pt x="1713" y="243"/>
                </a:lnTo>
                <a:lnTo>
                  <a:pt x="1718" y="244"/>
                </a:lnTo>
                <a:lnTo>
                  <a:pt x="1723" y="244"/>
                </a:lnTo>
                <a:lnTo>
                  <a:pt x="1761" y="251"/>
                </a:lnTo>
                <a:lnTo>
                  <a:pt x="1771" y="254"/>
                </a:lnTo>
                <a:lnTo>
                  <a:pt x="1808" y="266"/>
                </a:lnTo>
                <a:lnTo>
                  <a:pt x="1812" y="267"/>
                </a:lnTo>
                <a:lnTo>
                  <a:pt x="1816" y="268"/>
                </a:lnTo>
                <a:lnTo>
                  <a:pt x="1859" y="289"/>
                </a:lnTo>
                <a:lnTo>
                  <a:pt x="1900" y="313"/>
                </a:lnTo>
                <a:lnTo>
                  <a:pt x="1938" y="342"/>
                </a:lnTo>
                <a:lnTo>
                  <a:pt x="1943" y="348"/>
                </a:lnTo>
                <a:lnTo>
                  <a:pt x="1971" y="375"/>
                </a:lnTo>
                <a:lnTo>
                  <a:pt x="1974" y="379"/>
                </a:lnTo>
                <a:lnTo>
                  <a:pt x="1978" y="383"/>
                </a:lnTo>
                <a:lnTo>
                  <a:pt x="1992" y="399"/>
                </a:lnTo>
                <a:lnTo>
                  <a:pt x="2004" y="416"/>
                </a:lnTo>
                <a:lnTo>
                  <a:pt x="2005" y="418"/>
                </a:lnTo>
                <a:lnTo>
                  <a:pt x="2006" y="419"/>
                </a:lnTo>
                <a:lnTo>
                  <a:pt x="2201" y="419"/>
                </a:lnTo>
                <a:lnTo>
                  <a:pt x="2201" y="360"/>
                </a:lnTo>
                <a:lnTo>
                  <a:pt x="2198" y="320"/>
                </a:lnTo>
                <a:lnTo>
                  <a:pt x="2189" y="284"/>
                </a:lnTo>
                <a:lnTo>
                  <a:pt x="2174" y="249"/>
                </a:lnTo>
                <a:lnTo>
                  <a:pt x="2155" y="218"/>
                </a:lnTo>
                <a:lnTo>
                  <a:pt x="2131" y="190"/>
                </a:lnTo>
                <a:lnTo>
                  <a:pt x="2103" y="166"/>
                </a:lnTo>
                <a:lnTo>
                  <a:pt x="2072" y="147"/>
                </a:lnTo>
                <a:lnTo>
                  <a:pt x="2037" y="132"/>
                </a:lnTo>
                <a:lnTo>
                  <a:pt x="2001" y="123"/>
                </a:lnTo>
                <a:lnTo>
                  <a:pt x="1963" y="120"/>
                </a:lnTo>
                <a:lnTo>
                  <a:pt x="1368" y="120"/>
                </a:lnTo>
                <a:close/>
                <a:moveTo>
                  <a:pt x="1368" y="0"/>
                </a:moveTo>
                <a:lnTo>
                  <a:pt x="1963" y="0"/>
                </a:lnTo>
                <a:lnTo>
                  <a:pt x="2011" y="3"/>
                </a:lnTo>
                <a:lnTo>
                  <a:pt x="2057" y="14"/>
                </a:lnTo>
                <a:lnTo>
                  <a:pt x="2102" y="28"/>
                </a:lnTo>
                <a:lnTo>
                  <a:pt x="2143" y="49"/>
                </a:lnTo>
                <a:lnTo>
                  <a:pt x="2181" y="75"/>
                </a:lnTo>
                <a:lnTo>
                  <a:pt x="2215" y="105"/>
                </a:lnTo>
                <a:lnTo>
                  <a:pt x="2245" y="140"/>
                </a:lnTo>
                <a:lnTo>
                  <a:pt x="2271" y="178"/>
                </a:lnTo>
                <a:lnTo>
                  <a:pt x="2291" y="220"/>
                </a:lnTo>
                <a:lnTo>
                  <a:pt x="2307" y="264"/>
                </a:lnTo>
                <a:lnTo>
                  <a:pt x="2316" y="311"/>
                </a:lnTo>
                <a:lnTo>
                  <a:pt x="2319" y="360"/>
                </a:lnTo>
                <a:lnTo>
                  <a:pt x="2319" y="419"/>
                </a:lnTo>
                <a:lnTo>
                  <a:pt x="2736" y="419"/>
                </a:lnTo>
                <a:lnTo>
                  <a:pt x="2760" y="422"/>
                </a:lnTo>
                <a:lnTo>
                  <a:pt x="2786" y="429"/>
                </a:lnTo>
                <a:lnTo>
                  <a:pt x="2813" y="441"/>
                </a:lnTo>
                <a:lnTo>
                  <a:pt x="2841" y="456"/>
                </a:lnTo>
                <a:lnTo>
                  <a:pt x="2870" y="473"/>
                </a:lnTo>
                <a:lnTo>
                  <a:pt x="2899" y="494"/>
                </a:lnTo>
                <a:lnTo>
                  <a:pt x="2927" y="516"/>
                </a:lnTo>
                <a:lnTo>
                  <a:pt x="2955" y="539"/>
                </a:lnTo>
                <a:lnTo>
                  <a:pt x="2982" y="563"/>
                </a:lnTo>
                <a:lnTo>
                  <a:pt x="3008" y="587"/>
                </a:lnTo>
                <a:lnTo>
                  <a:pt x="3031" y="610"/>
                </a:lnTo>
                <a:lnTo>
                  <a:pt x="3053" y="632"/>
                </a:lnTo>
                <a:lnTo>
                  <a:pt x="3072" y="651"/>
                </a:lnTo>
                <a:lnTo>
                  <a:pt x="3088" y="669"/>
                </a:lnTo>
                <a:lnTo>
                  <a:pt x="3097" y="680"/>
                </a:lnTo>
                <a:lnTo>
                  <a:pt x="3103" y="694"/>
                </a:lnTo>
                <a:lnTo>
                  <a:pt x="3108" y="710"/>
                </a:lnTo>
                <a:lnTo>
                  <a:pt x="3110" y="725"/>
                </a:lnTo>
                <a:lnTo>
                  <a:pt x="3126" y="733"/>
                </a:lnTo>
                <a:lnTo>
                  <a:pt x="3140" y="743"/>
                </a:lnTo>
                <a:lnTo>
                  <a:pt x="3154" y="756"/>
                </a:lnTo>
                <a:lnTo>
                  <a:pt x="3164" y="771"/>
                </a:lnTo>
                <a:lnTo>
                  <a:pt x="3172" y="791"/>
                </a:lnTo>
                <a:lnTo>
                  <a:pt x="3176" y="813"/>
                </a:lnTo>
                <a:lnTo>
                  <a:pt x="3176" y="834"/>
                </a:lnTo>
                <a:lnTo>
                  <a:pt x="3172" y="856"/>
                </a:lnTo>
                <a:lnTo>
                  <a:pt x="3163" y="875"/>
                </a:lnTo>
                <a:lnTo>
                  <a:pt x="3066" y="1039"/>
                </a:lnTo>
                <a:lnTo>
                  <a:pt x="3050" y="1070"/>
                </a:lnTo>
                <a:lnTo>
                  <a:pt x="3041" y="1103"/>
                </a:lnTo>
                <a:lnTo>
                  <a:pt x="3034" y="1137"/>
                </a:lnTo>
                <a:lnTo>
                  <a:pt x="3212" y="1137"/>
                </a:lnTo>
                <a:lnTo>
                  <a:pt x="3244" y="1139"/>
                </a:lnTo>
                <a:lnTo>
                  <a:pt x="3274" y="1147"/>
                </a:lnTo>
                <a:lnTo>
                  <a:pt x="3302" y="1161"/>
                </a:lnTo>
                <a:lnTo>
                  <a:pt x="3327" y="1179"/>
                </a:lnTo>
                <a:lnTo>
                  <a:pt x="3348" y="1201"/>
                </a:lnTo>
                <a:lnTo>
                  <a:pt x="3366" y="1226"/>
                </a:lnTo>
                <a:lnTo>
                  <a:pt x="3380" y="1254"/>
                </a:lnTo>
                <a:lnTo>
                  <a:pt x="3388" y="1284"/>
                </a:lnTo>
                <a:lnTo>
                  <a:pt x="3390" y="1316"/>
                </a:lnTo>
                <a:lnTo>
                  <a:pt x="3388" y="1349"/>
                </a:lnTo>
                <a:lnTo>
                  <a:pt x="3380" y="1379"/>
                </a:lnTo>
                <a:lnTo>
                  <a:pt x="3366" y="1407"/>
                </a:lnTo>
                <a:lnTo>
                  <a:pt x="3348" y="1432"/>
                </a:lnTo>
                <a:lnTo>
                  <a:pt x="3327" y="1453"/>
                </a:lnTo>
                <a:lnTo>
                  <a:pt x="3302" y="1472"/>
                </a:lnTo>
                <a:lnTo>
                  <a:pt x="3274" y="1484"/>
                </a:lnTo>
                <a:lnTo>
                  <a:pt x="3244" y="1492"/>
                </a:lnTo>
                <a:lnTo>
                  <a:pt x="3212" y="1496"/>
                </a:lnTo>
                <a:lnTo>
                  <a:pt x="3033" y="1496"/>
                </a:lnTo>
                <a:lnTo>
                  <a:pt x="3033" y="2692"/>
                </a:lnTo>
                <a:lnTo>
                  <a:pt x="3030" y="2738"/>
                </a:lnTo>
                <a:lnTo>
                  <a:pt x="3022" y="2783"/>
                </a:lnTo>
                <a:lnTo>
                  <a:pt x="3009" y="2825"/>
                </a:lnTo>
                <a:lnTo>
                  <a:pt x="2990" y="2866"/>
                </a:lnTo>
                <a:lnTo>
                  <a:pt x="2967" y="2904"/>
                </a:lnTo>
                <a:lnTo>
                  <a:pt x="2941" y="2938"/>
                </a:lnTo>
                <a:lnTo>
                  <a:pt x="2910" y="2969"/>
                </a:lnTo>
                <a:lnTo>
                  <a:pt x="2876" y="2996"/>
                </a:lnTo>
                <a:lnTo>
                  <a:pt x="2839" y="3019"/>
                </a:lnTo>
                <a:lnTo>
                  <a:pt x="2799" y="3038"/>
                </a:lnTo>
                <a:lnTo>
                  <a:pt x="2757" y="3052"/>
                </a:lnTo>
                <a:lnTo>
                  <a:pt x="2712" y="3060"/>
                </a:lnTo>
                <a:lnTo>
                  <a:pt x="2667" y="3063"/>
                </a:lnTo>
                <a:lnTo>
                  <a:pt x="724" y="3063"/>
                </a:lnTo>
                <a:lnTo>
                  <a:pt x="677" y="3060"/>
                </a:lnTo>
                <a:lnTo>
                  <a:pt x="631" y="3050"/>
                </a:lnTo>
                <a:lnTo>
                  <a:pt x="588" y="3036"/>
                </a:lnTo>
                <a:lnTo>
                  <a:pt x="546" y="3016"/>
                </a:lnTo>
                <a:lnTo>
                  <a:pt x="509" y="2992"/>
                </a:lnTo>
                <a:lnTo>
                  <a:pt x="474" y="2963"/>
                </a:lnTo>
                <a:lnTo>
                  <a:pt x="444" y="2931"/>
                </a:lnTo>
                <a:lnTo>
                  <a:pt x="417" y="2894"/>
                </a:lnTo>
                <a:lnTo>
                  <a:pt x="394" y="2855"/>
                </a:lnTo>
                <a:lnTo>
                  <a:pt x="377" y="2812"/>
                </a:lnTo>
                <a:lnTo>
                  <a:pt x="1011" y="2812"/>
                </a:lnTo>
                <a:lnTo>
                  <a:pt x="1030" y="2809"/>
                </a:lnTo>
                <a:lnTo>
                  <a:pt x="1047" y="2800"/>
                </a:lnTo>
                <a:lnTo>
                  <a:pt x="1059" y="2787"/>
                </a:lnTo>
                <a:lnTo>
                  <a:pt x="1067" y="2770"/>
                </a:lnTo>
                <a:lnTo>
                  <a:pt x="1071" y="2751"/>
                </a:lnTo>
                <a:lnTo>
                  <a:pt x="1067" y="2733"/>
                </a:lnTo>
                <a:lnTo>
                  <a:pt x="1059" y="2716"/>
                </a:lnTo>
                <a:lnTo>
                  <a:pt x="1047" y="2703"/>
                </a:lnTo>
                <a:lnTo>
                  <a:pt x="1030" y="2695"/>
                </a:lnTo>
                <a:lnTo>
                  <a:pt x="1011" y="2692"/>
                </a:lnTo>
                <a:lnTo>
                  <a:pt x="357" y="2692"/>
                </a:lnTo>
                <a:lnTo>
                  <a:pt x="357" y="2572"/>
                </a:lnTo>
                <a:lnTo>
                  <a:pt x="832" y="2572"/>
                </a:lnTo>
                <a:lnTo>
                  <a:pt x="852" y="2569"/>
                </a:lnTo>
                <a:lnTo>
                  <a:pt x="867" y="2561"/>
                </a:lnTo>
                <a:lnTo>
                  <a:pt x="881" y="2548"/>
                </a:lnTo>
                <a:lnTo>
                  <a:pt x="889" y="2531"/>
                </a:lnTo>
                <a:lnTo>
                  <a:pt x="892" y="2513"/>
                </a:lnTo>
                <a:lnTo>
                  <a:pt x="889" y="2494"/>
                </a:lnTo>
                <a:lnTo>
                  <a:pt x="881" y="2477"/>
                </a:lnTo>
                <a:lnTo>
                  <a:pt x="867" y="2464"/>
                </a:lnTo>
                <a:lnTo>
                  <a:pt x="852" y="2455"/>
                </a:lnTo>
                <a:lnTo>
                  <a:pt x="832" y="2452"/>
                </a:lnTo>
                <a:lnTo>
                  <a:pt x="357" y="2452"/>
                </a:lnTo>
                <a:lnTo>
                  <a:pt x="357" y="2332"/>
                </a:lnTo>
                <a:lnTo>
                  <a:pt x="714" y="2332"/>
                </a:lnTo>
                <a:lnTo>
                  <a:pt x="733" y="2330"/>
                </a:lnTo>
                <a:lnTo>
                  <a:pt x="749" y="2321"/>
                </a:lnTo>
                <a:lnTo>
                  <a:pt x="762" y="2308"/>
                </a:lnTo>
                <a:lnTo>
                  <a:pt x="770" y="2292"/>
                </a:lnTo>
                <a:lnTo>
                  <a:pt x="773" y="2273"/>
                </a:lnTo>
                <a:lnTo>
                  <a:pt x="770" y="2254"/>
                </a:lnTo>
                <a:lnTo>
                  <a:pt x="762" y="2238"/>
                </a:lnTo>
                <a:lnTo>
                  <a:pt x="749" y="2225"/>
                </a:lnTo>
                <a:lnTo>
                  <a:pt x="733" y="2217"/>
                </a:lnTo>
                <a:lnTo>
                  <a:pt x="714" y="2214"/>
                </a:lnTo>
                <a:lnTo>
                  <a:pt x="357" y="2214"/>
                </a:lnTo>
                <a:lnTo>
                  <a:pt x="357" y="1496"/>
                </a:lnTo>
                <a:lnTo>
                  <a:pt x="178" y="1496"/>
                </a:lnTo>
                <a:lnTo>
                  <a:pt x="146" y="1492"/>
                </a:lnTo>
                <a:lnTo>
                  <a:pt x="116" y="1484"/>
                </a:lnTo>
                <a:lnTo>
                  <a:pt x="88" y="1472"/>
                </a:lnTo>
                <a:lnTo>
                  <a:pt x="63" y="1453"/>
                </a:lnTo>
                <a:lnTo>
                  <a:pt x="42" y="1432"/>
                </a:lnTo>
                <a:lnTo>
                  <a:pt x="25" y="1407"/>
                </a:lnTo>
                <a:lnTo>
                  <a:pt x="11" y="1379"/>
                </a:lnTo>
                <a:lnTo>
                  <a:pt x="3" y="1349"/>
                </a:lnTo>
                <a:lnTo>
                  <a:pt x="0" y="1316"/>
                </a:lnTo>
                <a:lnTo>
                  <a:pt x="0" y="1316"/>
                </a:lnTo>
                <a:lnTo>
                  <a:pt x="3" y="1284"/>
                </a:lnTo>
                <a:lnTo>
                  <a:pt x="11" y="1254"/>
                </a:lnTo>
                <a:lnTo>
                  <a:pt x="25" y="1226"/>
                </a:lnTo>
                <a:lnTo>
                  <a:pt x="42" y="1201"/>
                </a:lnTo>
                <a:lnTo>
                  <a:pt x="63" y="1179"/>
                </a:lnTo>
                <a:lnTo>
                  <a:pt x="88" y="1161"/>
                </a:lnTo>
                <a:lnTo>
                  <a:pt x="116" y="1147"/>
                </a:lnTo>
                <a:lnTo>
                  <a:pt x="146" y="1139"/>
                </a:lnTo>
                <a:lnTo>
                  <a:pt x="178" y="1137"/>
                </a:lnTo>
                <a:lnTo>
                  <a:pt x="355" y="1137"/>
                </a:lnTo>
                <a:lnTo>
                  <a:pt x="350" y="1103"/>
                </a:lnTo>
                <a:lnTo>
                  <a:pt x="340" y="1070"/>
                </a:lnTo>
                <a:lnTo>
                  <a:pt x="324" y="1039"/>
                </a:lnTo>
                <a:lnTo>
                  <a:pt x="228" y="875"/>
                </a:lnTo>
                <a:lnTo>
                  <a:pt x="219" y="856"/>
                </a:lnTo>
                <a:lnTo>
                  <a:pt x="213" y="834"/>
                </a:lnTo>
                <a:lnTo>
                  <a:pt x="213" y="813"/>
                </a:lnTo>
                <a:lnTo>
                  <a:pt x="218" y="791"/>
                </a:lnTo>
                <a:lnTo>
                  <a:pt x="227" y="771"/>
                </a:lnTo>
                <a:lnTo>
                  <a:pt x="237" y="756"/>
                </a:lnTo>
                <a:lnTo>
                  <a:pt x="250" y="743"/>
                </a:lnTo>
                <a:lnTo>
                  <a:pt x="264" y="733"/>
                </a:lnTo>
                <a:lnTo>
                  <a:pt x="280" y="725"/>
                </a:lnTo>
                <a:lnTo>
                  <a:pt x="283" y="710"/>
                </a:lnTo>
                <a:lnTo>
                  <a:pt x="287" y="694"/>
                </a:lnTo>
                <a:lnTo>
                  <a:pt x="294" y="680"/>
                </a:lnTo>
                <a:lnTo>
                  <a:pt x="302" y="669"/>
                </a:lnTo>
                <a:lnTo>
                  <a:pt x="318" y="651"/>
                </a:lnTo>
                <a:lnTo>
                  <a:pt x="338" y="632"/>
                </a:lnTo>
                <a:lnTo>
                  <a:pt x="360" y="610"/>
                </a:lnTo>
                <a:lnTo>
                  <a:pt x="383" y="587"/>
                </a:lnTo>
                <a:lnTo>
                  <a:pt x="409" y="563"/>
                </a:lnTo>
                <a:lnTo>
                  <a:pt x="436" y="539"/>
                </a:lnTo>
                <a:lnTo>
                  <a:pt x="463" y="516"/>
                </a:lnTo>
                <a:lnTo>
                  <a:pt x="492" y="494"/>
                </a:lnTo>
                <a:lnTo>
                  <a:pt x="521" y="473"/>
                </a:lnTo>
                <a:lnTo>
                  <a:pt x="549" y="456"/>
                </a:lnTo>
                <a:lnTo>
                  <a:pt x="577" y="441"/>
                </a:lnTo>
                <a:lnTo>
                  <a:pt x="604" y="429"/>
                </a:lnTo>
                <a:lnTo>
                  <a:pt x="630" y="422"/>
                </a:lnTo>
                <a:lnTo>
                  <a:pt x="654" y="419"/>
                </a:lnTo>
                <a:lnTo>
                  <a:pt x="1011" y="419"/>
                </a:lnTo>
                <a:lnTo>
                  <a:pt x="1011" y="360"/>
                </a:lnTo>
                <a:lnTo>
                  <a:pt x="1015" y="311"/>
                </a:lnTo>
                <a:lnTo>
                  <a:pt x="1024" y="264"/>
                </a:lnTo>
                <a:lnTo>
                  <a:pt x="1039" y="220"/>
                </a:lnTo>
                <a:lnTo>
                  <a:pt x="1060" y="178"/>
                </a:lnTo>
                <a:lnTo>
                  <a:pt x="1086" y="140"/>
                </a:lnTo>
                <a:lnTo>
                  <a:pt x="1116" y="105"/>
                </a:lnTo>
                <a:lnTo>
                  <a:pt x="1150" y="75"/>
                </a:lnTo>
                <a:lnTo>
                  <a:pt x="1188" y="49"/>
                </a:lnTo>
                <a:lnTo>
                  <a:pt x="1229" y="28"/>
                </a:lnTo>
                <a:lnTo>
                  <a:pt x="1274" y="14"/>
                </a:lnTo>
                <a:lnTo>
                  <a:pt x="1319" y="3"/>
                </a:lnTo>
                <a:lnTo>
                  <a:pt x="136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68" name="Group 989"/>
          <p:cNvGrpSpPr/>
          <p:nvPr/>
        </p:nvGrpSpPr>
        <p:grpSpPr>
          <a:xfrm>
            <a:off x="10295193" y="2097768"/>
            <a:ext cx="523875" cy="523875"/>
            <a:chOff x="7253288" y="3476625"/>
            <a:chExt cx="523875" cy="523875"/>
          </a:xfrm>
          <a:solidFill>
            <a:srgbClr val="000000"/>
          </a:solidFill>
        </p:grpSpPr>
        <p:sp>
          <p:nvSpPr>
            <p:cNvPr id="669" name="Freeform 336"/>
            <p:cNvSpPr>
              <a:spLocks noEditPoints="1"/>
            </p:cNvSpPr>
            <p:nvPr/>
          </p:nvSpPr>
          <p:spPr bwMode="auto">
            <a:xfrm>
              <a:off x="7253288" y="3476625"/>
              <a:ext cx="523875" cy="523875"/>
            </a:xfrm>
            <a:custGeom>
              <a:avLst/>
              <a:gdLst>
                <a:gd name="T0" fmla="*/ 1502 w 3630"/>
                <a:gd name="T1" fmla="*/ 162 h 3630"/>
                <a:gd name="T2" fmla="*/ 1114 w 3630"/>
                <a:gd name="T3" fmla="*/ 285 h 3630"/>
                <a:gd name="T4" fmla="*/ 774 w 3630"/>
                <a:gd name="T5" fmla="*/ 494 h 3630"/>
                <a:gd name="T6" fmla="*/ 494 w 3630"/>
                <a:gd name="T7" fmla="*/ 774 h 3630"/>
                <a:gd name="T8" fmla="*/ 285 w 3630"/>
                <a:gd name="T9" fmla="*/ 1114 h 3630"/>
                <a:gd name="T10" fmla="*/ 162 w 3630"/>
                <a:gd name="T11" fmla="*/ 1502 h 3630"/>
                <a:gd name="T12" fmla="*/ 135 w 3630"/>
                <a:gd name="T13" fmla="*/ 1922 h 3630"/>
                <a:gd name="T14" fmla="*/ 212 w 3630"/>
                <a:gd name="T15" fmla="*/ 2328 h 3630"/>
                <a:gd name="T16" fmla="*/ 380 w 3630"/>
                <a:gd name="T17" fmla="*/ 2693 h 3630"/>
                <a:gd name="T18" fmla="*/ 626 w 3630"/>
                <a:gd name="T19" fmla="*/ 3004 h 3630"/>
                <a:gd name="T20" fmla="*/ 937 w 3630"/>
                <a:gd name="T21" fmla="*/ 3251 h 3630"/>
                <a:gd name="T22" fmla="*/ 1302 w 3630"/>
                <a:gd name="T23" fmla="*/ 3418 h 3630"/>
                <a:gd name="T24" fmla="*/ 1708 w 3630"/>
                <a:gd name="T25" fmla="*/ 3495 h 3630"/>
                <a:gd name="T26" fmla="*/ 2129 w 3630"/>
                <a:gd name="T27" fmla="*/ 3468 h 3630"/>
                <a:gd name="T28" fmla="*/ 2516 w 3630"/>
                <a:gd name="T29" fmla="*/ 3345 h 3630"/>
                <a:gd name="T30" fmla="*/ 2856 w 3630"/>
                <a:gd name="T31" fmla="*/ 3136 h 3630"/>
                <a:gd name="T32" fmla="*/ 3136 w 3630"/>
                <a:gd name="T33" fmla="*/ 2856 h 3630"/>
                <a:gd name="T34" fmla="*/ 3345 w 3630"/>
                <a:gd name="T35" fmla="*/ 2516 h 3630"/>
                <a:gd name="T36" fmla="*/ 3468 w 3630"/>
                <a:gd name="T37" fmla="*/ 2129 h 3630"/>
                <a:gd name="T38" fmla="*/ 3495 w 3630"/>
                <a:gd name="T39" fmla="*/ 1708 h 3630"/>
                <a:gd name="T40" fmla="*/ 3418 w 3630"/>
                <a:gd name="T41" fmla="*/ 1302 h 3630"/>
                <a:gd name="T42" fmla="*/ 3251 w 3630"/>
                <a:gd name="T43" fmla="*/ 937 h 3630"/>
                <a:gd name="T44" fmla="*/ 3004 w 3630"/>
                <a:gd name="T45" fmla="*/ 626 h 3630"/>
                <a:gd name="T46" fmla="*/ 2693 w 3630"/>
                <a:gd name="T47" fmla="*/ 380 h 3630"/>
                <a:gd name="T48" fmla="*/ 2328 w 3630"/>
                <a:gd name="T49" fmla="*/ 212 h 3630"/>
                <a:gd name="T50" fmla="*/ 1922 w 3630"/>
                <a:gd name="T51" fmla="*/ 135 h 3630"/>
                <a:gd name="T52" fmla="*/ 2034 w 3630"/>
                <a:gd name="T53" fmla="*/ 13 h 3630"/>
                <a:gd name="T54" fmla="*/ 2448 w 3630"/>
                <a:gd name="T55" fmla="*/ 113 h 3630"/>
                <a:gd name="T56" fmla="*/ 2818 w 3630"/>
                <a:gd name="T57" fmla="*/ 304 h 3630"/>
                <a:gd name="T58" fmla="*/ 3134 w 3630"/>
                <a:gd name="T59" fmla="*/ 570 h 3630"/>
                <a:gd name="T60" fmla="*/ 3381 w 3630"/>
                <a:gd name="T61" fmla="*/ 900 h 3630"/>
                <a:gd name="T62" fmla="*/ 3550 w 3630"/>
                <a:gd name="T63" fmla="*/ 1283 h 3630"/>
                <a:gd name="T64" fmla="*/ 3627 w 3630"/>
                <a:gd name="T65" fmla="*/ 1705 h 3630"/>
                <a:gd name="T66" fmla="*/ 3600 w 3630"/>
                <a:gd name="T67" fmla="*/ 2141 h 3630"/>
                <a:gd name="T68" fmla="*/ 3477 w 3630"/>
                <a:gd name="T69" fmla="*/ 2544 h 3630"/>
                <a:gd name="T70" fmla="*/ 3267 w 3630"/>
                <a:gd name="T71" fmla="*/ 2903 h 3630"/>
                <a:gd name="T72" fmla="*/ 2983 w 3630"/>
                <a:gd name="T73" fmla="*/ 3202 h 3630"/>
                <a:gd name="T74" fmla="*/ 2639 w 3630"/>
                <a:gd name="T75" fmla="*/ 3432 h 3630"/>
                <a:gd name="T76" fmla="*/ 2245 w 3630"/>
                <a:gd name="T77" fmla="*/ 3578 h 3630"/>
                <a:gd name="T78" fmla="*/ 1815 w 3630"/>
                <a:gd name="T79" fmla="*/ 3630 h 3630"/>
                <a:gd name="T80" fmla="*/ 1385 w 3630"/>
                <a:gd name="T81" fmla="*/ 3578 h 3630"/>
                <a:gd name="T82" fmla="*/ 991 w 3630"/>
                <a:gd name="T83" fmla="*/ 3432 h 3630"/>
                <a:gd name="T84" fmla="*/ 647 w 3630"/>
                <a:gd name="T85" fmla="*/ 3202 h 3630"/>
                <a:gd name="T86" fmla="*/ 363 w 3630"/>
                <a:gd name="T87" fmla="*/ 2903 h 3630"/>
                <a:gd name="T88" fmla="*/ 153 w 3630"/>
                <a:gd name="T89" fmla="*/ 2544 h 3630"/>
                <a:gd name="T90" fmla="*/ 30 w 3630"/>
                <a:gd name="T91" fmla="*/ 2141 h 3630"/>
                <a:gd name="T92" fmla="*/ 3 w 3630"/>
                <a:gd name="T93" fmla="*/ 1705 h 3630"/>
                <a:gd name="T94" fmla="*/ 80 w 3630"/>
                <a:gd name="T95" fmla="*/ 1283 h 3630"/>
                <a:gd name="T96" fmla="*/ 249 w 3630"/>
                <a:gd name="T97" fmla="*/ 900 h 3630"/>
                <a:gd name="T98" fmla="*/ 496 w 3630"/>
                <a:gd name="T99" fmla="*/ 570 h 3630"/>
                <a:gd name="T100" fmla="*/ 812 w 3630"/>
                <a:gd name="T101" fmla="*/ 304 h 3630"/>
                <a:gd name="T102" fmla="*/ 1183 w 3630"/>
                <a:gd name="T103" fmla="*/ 113 h 3630"/>
                <a:gd name="T104" fmla="*/ 1596 w 3630"/>
                <a:gd name="T105" fmla="*/ 13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630" h="3630">
                  <a:moveTo>
                    <a:pt x="1815" y="132"/>
                  </a:moveTo>
                  <a:lnTo>
                    <a:pt x="1708" y="135"/>
                  </a:lnTo>
                  <a:lnTo>
                    <a:pt x="1604" y="145"/>
                  </a:lnTo>
                  <a:lnTo>
                    <a:pt x="1502" y="162"/>
                  </a:lnTo>
                  <a:lnTo>
                    <a:pt x="1401" y="184"/>
                  </a:lnTo>
                  <a:lnTo>
                    <a:pt x="1302" y="212"/>
                  </a:lnTo>
                  <a:lnTo>
                    <a:pt x="1208" y="245"/>
                  </a:lnTo>
                  <a:lnTo>
                    <a:pt x="1114" y="285"/>
                  </a:lnTo>
                  <a:lnTo>
                    <a:pt x="1024" y="330"/>
                  </a:lnTo>
                  <a:lnTo>
                    <a:pt x="937" y="380"/>
                  </a:lnTo>
                  <a:lnTo>
                    <a:pt x="854" y="435"/>
                  </a:lnTo>
                  <a:lnTo>
                    <a:pt x="774" y="494"/>
                  </a:lnTo>
                  <a:lnTo>
                    <a:pt x="697" y="558"/>
                  </a:lnTo>
                  <a:lnTo>
                    <a:pt x="626" y="626"/>
                  </a:lnTo>
                  <a:lnTo>
                    <a:pt x="558" y="697"/>
                  </a:lnTo>
                  <a:lnTo>
                    <a:pt x="494" y="774"/>
                  </a:lnTo>
                  <a:lnTo>
                    <a:pt x="435" y="854"/>
                  </a:lnTo>
                  <a:lnTo>
                    <a:pt x="380" y="937"/>
                  </a:lnTo>
                  <a:lnTo>
                    <a:pt x="330" y="1024"/>
                  </a:lnTo>
                  <a:lnTo>
                    <a:pt x="285" y="1114"/>
                  </a:lnTo>
                  <a:lnTo>
                    <a:pt x="245" y="1208"/>
                  </a:lnTo>
                  <a:lnTo>
                    <a:pt x="212" y="1302"/>
                  </a:lnTo>
                  <a:lnTo>
                    <a:pt x="184" y="1401"/>
                  </a:lnTo>
                  <a:lnTo>
                    <a:pt x="162" y="1502"/>
                  </a:lnTo>
                  <a:lnTo>
                    <a:pt x="145" y="1604"/>
                  </a:lnTo>
                  <a:lnTo>
                    <a:pt x="135" y="1708"/>
                  </a:lnTo>
                  <a:lnTo>
                    <a:pt x="132" y="1815"/>
                  </a:lnTo>
                  <a:lnTo>
                    <a:pt x="135" y="1922"/>
                  </a:lnTo>
                  <a:lnTo>
                    <a:pt x="145" y="2026"/>
                  </a:lnTo>
                  <a:lnTo>
                    <a:pt x="162" y="2129"/>
                  </a:lnTo>
                  <a:lnTo>
                    <a:pt x="184" y="2229"/>
                  </a:lnTo>
                  <a:lnTo>
                    <a:pt x="212" y="2328"/>
                  </a:lnTo>
                  <a:lnTo>
                    <a:pt x="245" y="2422"/>
                  </a:lnTo>
                  <a:lnTo>
                    <a:pt x="285" y="2516"/>
                  </a:lnTo>
                  <a:lnTo>
                    <a:pt x="330" y="2606"/>
                  </a:lnTo>
                  <a:lnTo>
                    <a:pt x="380" y="2693"/>
                  </a:lnTo>
                  <a:lnTo>
                    <a:pt x="435" y="2776"/>
                  </a:lnTo>
                  <a:lnTo>
                    <a:pt x="494" y="2856"/>
                  </a:lnTo>
                  <a:lnTo>
                    <a:pt x="558" y="2933"/>
                  </a:lnTo>
                  <a:lnTo>
                    <a:pt x="626" y="3004"/>
                  </a:lnTo>
                  <a:lnTo>
                    <a:pt x="697" y="3072"/>
                  </a:lnTo>
                  <a:lnTo>
                    <a:pt x="774" y="3136"/>
                  </a:lnTo>
                  <a:lnTo>
                    <a:pt x="854" y="3196"/>
                  </a:lnTo>
                  <a:lnTo>
                    <a:pt x="937" y="3251"/>
                  </a:lnTo>
                  <a:lnTo>
                    <a:pt x="1024" y="3300"/>
                  </a:lnTo>
                  <a:lnTo>
                    <a:pt x="1114" y="3345"/>
                  </a:lnTo>
                  <a:lnTo>
                    <a:pt x="1208" y="3385"/>
                  </a:lnTo>
                  <a:lnTo>
                    <a:pt x="1302" y="3418"/>
                  </a:lnTo>
                  <a:lnTo>
                    <a:pt x="1401" y="3446"/>
                  </a:lnTo>
                  <a:lnTo>
                    <a:pt x="1502" y="3468"/>
                  </a:lnTo>
                  <a:lnTo>
                    <a:pt x="1604" y="3485"/>
                  </a:lnTo>
                  <a:lnTo>
                    <a:pt x="1708" y="3495"/>
                  </a:lnTo>
                  <a:lnTo>
                    <a:pt x="1815" y="3498"/>
                  </a:lnTo>
                  <a:lnTo>
                    <a:pt x="1922" y="3495"/>
                  </a:lnTo>
                  <a:lnTo>
                    <a:pt x="2026" y="3485"/>
                  </a:lnTo>
                  <a:lnTo>
                    <a:pt x="2129" y="3468"/>
                  </a:lnTo>
                  <a:lnTo>
                    <a:pt x="2229" y="3446"/>
                  </a:lnTo>
                  <a:lnTo>
                    <a:pt x="2328" y="3418"/>
                  </a:lnTo>
                  <a:lnTo>
                    <a:pt x="2422" y="3385"/>
                  </a:lnTo>
                  <a:lnTo>
                    <a:pt x="2516" y="3345"/>
                  </a:lnTo>
                  <a:lnTo>
                    <a:pt x="2606" y="3300"/>
                  </a:lnTo>
                  <a:lnTo>
                    <a:pt x="2693" y="3251"/>
                  </a:lnTo>
                  <a:lnTo>
                    <a:pt x="2776" y="3196"/>
                  </a:lnTo>
                  <a:lnTo>
                    <a:pt x="2856" y="3136"/>
                  </a:lnTo>
                  <a:lnTo>
                    <a:pt x="2933" y="3072"/>
                  </a:lnTo>
                  <a:lnTo>
                    <a:pt x="3004" y="3004"/>
                  </a:lnTo>
                  <a:lnTo>
                    <a:pt x="3072" y="2933"/>
                  </a:lnTo>
                  <a:lnTo>
                    <a:pt x="3136" y="2856"/>
                  </a:lnTo>
                  <a:lnTo>
                    <a:pt x="3196" y="2776"/>
                  </a:lnTo>
                  <a:lnTo>
                    <a:pt x="3251" y="2693"/>
                  </a:lnTo>
                  <a:lnTo>
                    <a:pt x="3300" y="2606"/>
                  </a:lnTo>
                  <a:lnTo>
                    <a:pt x="3345" y="2516"/>
                  </a:lnTo>
                  <a:lnTo>
                    <a:pt x="3385" y="2422"/>
                  </a:lnTo>
                  <a:lnTo>
                    <a:pt x="3418" y="2328"/>
                  </a:lnTo>
                  <a:lnTo>
                    <a:pt x="3446" y="2229"/>
                  </a:lnTo>
                  <a:lnTo>
                    <a:pt x="3468" y="2129"/>
                  </a:lnTo>
                  <a:lnTo>
                    <a:pt x="3485" y="2026"/>
                  </a:lnTo>
                  <a:lnTo>
                    <a:pt x="3495" y="1922"/>
                  </a:lnTo>
                  <a:lnTo>
                    <a:pt x="3498" y="1815"/>
                  </a:lnTo>
                  <a:lnTo>
                    <a:pt x="3495" y="1708"/>
                  </a:lnTo>
                  <a:lnTo>
                    <a:pt x="3485" y="1604"/>
                  </a:lnTo>
                  <a:lnTo>
                    <a:pt x="3468" y="1502"/>
                  </a:lnTo>
                  <a:lnTo>
                    <a:pt x="3446" y="1401"/>
                  </a:lnTo>
                  <a:lnTo>
                    <a:pt x="3418" y="1302"/>
                  </a:lnTo>
                  <a:lnTo>
                    <a:pt x="3385" y="1208"/>
                  </a:lnTo>
                  <a:lnTo>
                    <a:pt x="3345" y="1114"/>
                  </a:lnTo>
                  <a:lnTo>
                    <a:pt x="3300" y="1024"/>
                  </a:lnTo>
                  <a:lnTo>
                    <a:pt x="3251" y="937"/>
                  </a:lnTo>
                  <a:lnTo>
                    <a:pt x="3196" y="854"/>
                  </a:lnTo>
                  <a:lnTo>
                    <a:pt x="3136" y="774"/>
                  </a:lnTo>
                  <a:lnTo>
                    <a:pt x="3072" y="697"/>
                  </a:lnTo>
                  <a:lnTo>
                    <a:pt x="3004" y="626"/>
                  </a:lnTo>
                  <a:lnTo>
                    <a:pt x="2933" y="558"/>
                  </a:lnTo>
                  <a:lnTo>
                    <a:pt x="2856" y="494"/>
                  </a:lnTo>
                  <a:lnTo>
                    <a:pt x="2776" y="435"/>
                  </a:lnTo>
                  <a:lnTo>
                    <a:pt x="2693" y="380"/>
                  </a:lnTo>
                  <a:lnTo>
                    <a:pt x="2606" y="330"/>
                  </a:lnTo>
                  <a:lnTo>
                    <a:pt x="2516" y="285"/>
                  </a:lnTo>
                  <a:lnTo>
                    <a:pt x="2422" y="245"/>
                  </a:lnTo>
                  <a:lnTo>
                    <a:pt x="2328" y="212"/>
                  </a:lnTo>
                  <a:lnTo>
                    <a:pt x="2229" y="184"/>
                  </a:lnTo>
                  <a:lnTo>
                    <a:pt x="2129" y="162"/>
                  </a:lnTo>
                  <a:lnTo>
                    <a:pt x="2026" y="145"/>
                  </a:lnTo>
                  <a:lnTo>
                    <a:pt x="1922" y="135"/>
                  </a:lnTo>
                  <a:lnTo>
                    <a:pt x="1815" y="132"/>
                  </a:lnTo>
                  <a:close/>
                  <a:moveTo>
                    <a:pt x="1815" y="0"/>
                  </a:moveTo>
                  <a:lnTo>
                    <a:pt x="1925" y="3"/>
                  </a:lnTo>
                  <a:lnTo>
                    <a:pt x="2034" y="13"/>
                  </a:lnTo>
                  <a:lnTo>
                    <a:pt x="2141" y="30"/>
                  </a:lnTo>
                  <a:lnTo>
                    <a:pt x="2245" y="52"/>
                  </a:lnTo>
                  <a:lnTo>
                    <a:pt x="2347" y="80"/>
                  </a:lnTo>
                  <a:lnTo>
                    <a:pt x="2448" y="113"/>
                  </a:lnTo>
                  <a:lnTo>
                    <a:pt x="2544" y="153"/>
                  </a:lnTo>
                  <a:lnTo>
                    <a:pt x="2639" y="198"/>
                  </a:lnTo>
                  <a:lnTo>
                    <a:pt x="2730" y="249"/>
                  </a:lnTo>
                  <a:lnTo>
                    <a:pt x="2818" y="304"/>
                  </a:lnTo>
                  <a:lnTo>
                    <a:pt x="2903" y="363"/>
                  </a:lnTo>
                  <a:lnTo>
                    <a:pt x="2983" y="428"/>
                  </a:lnTo>
                  <a:lnTo>
                    <a:pt x="3060" y="496"/>
                  </a:lnTo>
                  <a:lnTo>
                    <a:pt x="3134" y="570"/>
                  </a:lnTo>
                  <a:lnTo>
                    <a:pt x="3202" y="647"/>
                  </a:lnTo>
                  <a:lnTo>
                    <a:pt x="3267" y="727"/>
                  </a:lnTo>
                  <a:lnTo>
                    <a:pt x="3326" y="812"/>
                  </a:lnTo>
                  <a:lnTo>
                    <a:pt x="3381" y="900"/>
                  </a:lnTo>
                  <a:lnTo>
                    <a:pt x="3432" y="991"/>
                  </a:lnTo>
                  <a:lnTo>
                    <a:pt x="3477" y="1086"/>
                  </a:lnTo>
                  <a:lnTo>
                    <a:pt x="3517" y="1183"/>
                  </a:lnTo>
                  <a:lnTo>
                    <a:pt x="3550" y="1283"/>
                  </a:lnTo>
                  <a:lnTo>
                    <a:pt x="3578" y="1385"/>
                  </a:lnTo>
                  <a:lnTo>
                    <a:pt x="3600" y="1489"/>
                  </a:lnTo>
                  <a:lnTo>
                    <a:pt x="3617" y="1596"/>
                  </a:lnTo>
                  <a:lnTo>
                    <a:pt x="3627" y="1705"/>
                  </a:lnTo>
                  <a:lnTo>
                    <a:pt x="3630" y="1815"/>
                  </a:lnTo>
                  <a:lnTo>
                    <a:pt x="3627" y="1925"/>
                  </a:lnTo>
                  <a:lnTo>
                    <a:pt x="3617" y="2034"/>
                  </a:lnTo>
                  <a:lnTo>
                    <a:pt x="3600" y="2141"/>
                  </a:lnTo>
                  <a:lnTo>
                    <a:pt x="3578" y="2245"/>
                  </a:lnTo>
                  <a:lnTo>
                    <a:pt x="3550" y="2347"/>
                  </a:lnTo>
                  <a:lnTo>
                    <a:pt x="3517" y="2448"/>
                  </a:lnTo>
                  <a:lnTo>
                    <a:pt x="3477" y="2544"/>
                  </a:lnTo>
                  <a:lnTo>
                    <a:pt x="3432" y="2639"/>
                  </a:lnTo>
                  <a:lnTo>
                    <a:pt x="3381" y="2730"/>
                  </a:lnTo>
                  <a:lnTo>
                    <a:pt x="3326" y="2818"/>
                  </a:lnTo>
                  <a:lnTo>
                    <a:pt x="3267" y="2903"/>
                  </a:lnTo>
                  <a:lnTo>
                    <a:pt x="3202" y="2983"/>
                  </a:lnTo>
                  <a:lnTo>
                    <a:pt x="3134" y="3060"/>
                  </a:lnTo>
                  <a:lnTo>
                    <a:pt x="3060" y="3134"/>
                  </a:lnTo>
                  <a:lnTo>
                    <a:pt x="2983" y="3202"/>
                  </a:lnTo>
                  <a:lnTo>
                    <a:pt x="2903" y="3267"/>
                  </a:lnTo>
                  <a:lnTo>
                    <a:pt x="2818" y="3326"/>
                  </a:lnTo>
                  <a:lnTo>
                    <a:pt x="2730" y="3381"/>
                  </a:lnTo>
                  <a:lnTo>
                    <a:pt x="2639" y="3432"/>
                  </a:lnTo>
                  <a:lnTo>
                    <a:pt x="2544" y="3477"/>
                  </a:lnTo>
                  <a:lnTo>
                    <a:pt x="2448" y="3517"/>
                  </a:lnTo>
                  <a:lnTo>
                    <a:pt x="2347" y="3550"/>
                  </a:lnTo>
                  <a:lnTo>
                    <a:pt x="2245" y="3578"/>
                  </a:lnTo>
                  <a:lnTo>
                    <a:pt x="2141" y="3600"/>
                  </a:lnTo>
                  <a:lnTo>
                    <a:pt x="2034" y="3617"/>
                  </a:lnTo>
                  <a:lnTo>
                    <a:pt x="1925" y="3627"/>
                  </a:lnTo>
                  <a:lnTo>
                    <a:pt x="1815" y="3630"/>
                  </a:lnTo>
                  <a:lnTo>
                    <a:pt x="1705" y="3627"/>
                  </a:lnTo>
                  <a:lnTo>
                    <a:pt x="1596" y="3617"/>
                  </a:lnTo>
                  <a:lnTo>
                    <a:pt x="1489" y="3600"/>
                  </a:lnTo>
                  <a:lnTo>
                    <a:pt x="1385" y="3578"/>
                  </a:lnTo>
                  <a:lnTo>
                    <a:pt x="1283" y="3550"/>
                  </a:lnTo>
                  <a:lnTo>
                    <a:pt x="1183" y="3517"/>
                  </a:lnTo>
                  <a:lnTo>
                    <a:pt x="1086" y="3477"/>
                  </a:lnTo>
                  <a:lnTo>
                    <a:pt x="991" y="3432"/>
                  </a:lnTo>
                  <a:lnTo>
                    <a:pt x="900" y="3381"/>
                  </a:lnTo>
                  <a:lnTo>
                    <a:pt x="812" y="3326"/>
                  </a:lnTo>
                  <a:lnTo>
                    <a:pt x="727" y="3267"/>
                  </a:lnTo>
                  <a:lnTo>
                    <a:pt x="647" y="3202"/>
                  </a:lnTo>
                  <a:lnTo>
                    <a:pt x="570" y="3134"/>
                  </a:lnTo>
                  <a:lnTo>
                    <a:pt x="496" y="3060"/>
                  </a:lnTo>
                  <a:lnTo>
                    <a:pt x="428" y="2983"/>
                  </a:lnTo>
                  <a:lnTo>
                    <a:pt x="363" y="2903"/>
                  </a:lnTo>
                  <a:lnTo>
                    <a:pt x="304" y="2818"/>
                  </a:lnTo>
                  <a:lnTo>
                    <a:pt x="249" y="2730"/>
                  </a:lnTo>
                  <a:lnTo>
                    <a:pt x="198" y="2639"/>
                  </a:lnTo>
                  <a:lnTo>
                    <a:pt x="153" y="2544"/>
                  </a:lnTo>
                  <a:lnTo>
                    <a:pt x="113" y="2448"/>
                  </a:lnTo>
                  <a:lnTo>
                    <a:pt x="80" y="2347"/>
                  </a:lnTo>
                  <a:lnTo>
                    <a:pt x="52" y="2245"/>
                  </a:lnTo>
                  <a:lnTo>
                    <a:pt x="30" y="2141"/>
                  </a:lnTo>
                  <a:lnTo>
                    <a:pt x="13" y="2034"/>
                  </a:lnTo>
                  <a:lnTo>
                    <a:pt x="3" y="1925"/>
                  </a:lnTo>
                  <a:lnTo>
                    <a:pt x="0" y="1815"/>
                  </a:lnTo>
                  <a:lnTo>
                    <a:pt x="3" y="1705"/>
                  </a:lnTo>
                  <a:lnTo>
                    <a:pt x="13" y="1596"/>
                  </a:lnTo>
                  <a:lnTo>
                    <a:pt x="30" y="1489"/>
                  </a:lnTo>
                  <a:lnTo>
                    <a:pt x="52" y="1385"/>
                  </a:lnTo>
                  <a:lnTo>
                    <a:pt x="80" y="1283"/>
                  </a:lnTo>
                  <a:lnTo>
                    <a:pt x="113" y="1183"/>
                  </a:lnTo>
                  <a:lnTo>
                    <a:pt x="153" y="1086"/>
                  </a:lnTo>
                  <a:lnTo>
                    <a:pt x="198" y="991"/>
                  </a:lnTo>
                  <a:lnTo>
                    <a:pt x="249" y="900"/>
                  </a:lnTo>
                  <a:lnTo>
                    <a:pt x="304" y="812"/>
                  </a:lnTo>
                  <a:lnTo>
                    <a:pt x="363" y="727"/>
                  </a:lnTo>
                  <a:lnTo>
                    <a:pt x="428" y="647"/>
                  </a:lnTo>
                  <a:lnTo>
                    <a:pt x="496" y="570"/>
                  </a:lnTo>
                  <a:lnTo>
                    <a:pt x="570" y="496"/>
                  </a:lnTo>
                  <a:lnTo>
                    <a:pt x="647" y="428"/>
                  </a:lnTo>
                  <a:lnTo>
                    <a:pt x="727" y="363"/>
                  </a:lnTo>
                  <a:lnTo>
                    <a:pt x="812" y="304"/>
                  </a:lnTo>
                  <a:lnTo>
                    <a:pt x="900" y="249"/>
                  </a:lnTo>
                  <a:lnTo>
                    <a:pt x="991" y="198"/>
                  </a:lnTo>
                  <a:lnTo>
                    <a:pt x="1086" y="153"/>
                  </a:lnTo>
                  <a:lnTo>
                    <a:pt x="1183" y="113"/>
                  </a:lnTo>
                  <a:lnTo>
                    <a:pt x="1283" y="80"/>
                  </a:lnTo>
                  <a:lnTo>
                    <a:pt x="1385" y="52"/>
                  </a:lnTo>
                  <a:lnTo>
                    <a:pt x="1489" y="30"/>
                  </a:lnTo>
                  <a:lnTo>
                    <a:pt x="1596" y="13"/>
                  </a:lnTo>
                  <a:lnTo>
                    <a:pt x="1705" y="3"/>
                  </a:lnTo>
                  <a:lnTo>
                    <a:pt x="18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337"/>
            <p:cNvSpPr>
              <a:spLocks/>
            </p:cNvSpPr>
            <p:nvPr/>
          </p:nvSpPr>
          <p:spPr bwMode="auto">
            <a:xfrm>
              <a:off x="7481888" y="3733800"/>
              <a:ext cx="85725" cy="73025"/>
            </a:xfrm>
            <a:custGeom>
              <a:avLst/>
              <a:gdLst>
                <a:gd name="T0" fmla="*/ 526 w 586"/>
                <a:gd name="T1" fmla="*/ 0 h 505"/>
                <a:gd name="T2" fmla="*/ 543 w 586"/>
                <a:gd name="T3" fmla="*/ 4 h 505"/>
                <a:gd name="T4" fmla="*/ 558 w 586"/>
                <a:gd name="T5" fmla="*/ 12 h 505"/>
                <a:gd name="T6" fmla="*/ 571 w 586"/>
                <a:gd name="T7" fmla="*/ 24 h 505"/>
                <a:gd name="T8" fmla="*/ 580 w 586"/>
                <a:gd name="T9" fmla="*/ 40 h 505"/>
                <a:gd name="T10" fmla="*/ 586 w 586"/>
                <a:gd name="T11" fmla="*/ 56 h 505"/>
                <a:gd name="T12" fmla="*/ 586 w 586"/>
                <a:gd name="T13" fmla="*/ 73 h 505"/>
                <a:gd name="T14" fmla="*/ 582 w 586"/>
                <a:gd name="T15" fmla="*/ 89 h 505"/>
                <a:gd name="T16" fmla="*/ 574 w 586"/>
                <a:gd name="T17" fmla="*/ 105 h 505"/>
                <a:gd name="T18" fmla="*/ 561 w 586"/>
                <a:gd name="T19" fmla="*/ 117 h 505"/>
                <a:gd name="T20" fmla="*/ 108 w 586"/>
                <a:gd name="T21" fmla="*/ 490 h 505"/>
                <a:gd name="T22" fmla="*/ 95 w 586"/>
                <a:gd name="T23" fmla="*/ 498 h 505"/>
                <a:gd name="T24" fmla="*/ 81 w 586"/>
                <a:gd name="T25" fmla="*/ 503 h 505"/>
                <a:gd name="T26" fmla="*/ 66 w 586"/>
                <a:gd name="T27" fmla="*/ 505 h 505"/>
                <a:gd name="T28" fmla="*/ 48 w 586"/>
                <a:gd name="T29" fmla="*/ 502 h 505"/>
                <a:gd name="T30" fmla="*/ 30 w 586"/>
                <a:gd name="T31" fmla="*/ 494 h 505"/>
                <a:gd name="T32" fmla="*/ 15 w 586"/>
                <a:gd name="T33" fmla="*/ 481 h 505"/>
                <a:gd name="T34" fmla="*/ 6 w 586"/>
                <a:gd name="T35" fmla="*/ 465 h 505"/>
                <a:gd name="T36" fmla="*/ 0 w 586"/>
                <a:gd name="T37" fmla="*/ 449 h 505"/>
                <a:gd name="T38" fmla="*/ 0 w 586"/>
                <a:gd name="T39" fmla="*/ 432 h 505"/>
                <a:gd name="T40" fmla="*/ 4 w 586"/>
                <a:gd name="T41" fmla="*/ 416 h 505"/>
                <a:gd name="T42" fmla="*/ 13 w 586"/>
                <a:gd name="T43" fmla="*/ 400 h 505"/>
                <a:gd name="T44" fmla="*/ 25 w 586"/>
                <a:gd name="T45" fmla="*/ 387 h 505"/>
                <a:gd name="T46" fmla="*/ 478 w 586"/>
                <a:gd name="T47" fmla="*/ 15 h 505"/>
                <a:gd name="T48" fmla="*/ 493 w 586"/>
                <a:gd name="T49" fmla="*/ 6 h 505"/>
                <a:gd name="T50" fmla="*/ 510 w 586"/>
                <a:gd name="T51" fmla="*/ 1 h 505"/>
                <a:gd name="T52" fmla="*/ 526 w 586"/>
                <a:gd name="T53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6" h="505">
                  <a:moveTo>
                    <a:pt x="526" y="0"/>
                  </a:moveTo>
                  <a:lnTo>
                    <a:pt x="543" y="4"/>
                  </a:lnTo>
                  <a:lnTo>
                    <a:pt x="558" y="12"/>
                  </a:lnTo>
                  <a:lnTo>
                    <a:pt x="571" y="24"/>
                  </a:lnTo>
                  <a:lnTo>
                    <a:pt x="580" y="40"/>
                  </a:lnTo>
                  <a:lnTo>
                    <a:pt x="586" y="56"/>
                  </a:lnTo>
                  <a:lnTo>
                    <a:pt x="586" y="73"/>
                  </a:lnTo>
                  <a:lnTo>
                    <a:pt x="582" y="89"/>
                  </a:lnTo>
                  <a:lnTo>
                    <a:pt x="574" y="105"/>
                  </a:lnTo>
                  <a:lnTo>
                    <a:pt x="561" y="117"/>
                  </a:lnTo>
                  <a:lnTo>
                    <a:pt x="108" y="490"/>
                  </a:lnTo>
                  <a:lnTo>
                    <a:pt x="95" y="498"/>
                  </a:lnTo>
                  <a:lnTo>
                    <a:pt x="81" y="503"/>
                  </a:lnTo>
                  <a:lnTo>
                    <a:pt x="66" y="505"/>
                  </a:lnTo>
                  <a:lnTo>
                    <a:pt x="48" y="502"/>
                  </a:lnTo>
                  <a:lnTo>
                    <a:pt x="30" y="494"/>
                  </a:lnTo>
                  <a:lnTo>
                    <a:pt x="15" y="481"/>
                  </a:lnTo>
                  <a:lnTo>
                    <a:pt x="6" y="465"/>
                  </a:lnTo>
                  <a:lnTo>
                    <a:pt x="0" y="449"/>
                  </a:lnTo>
                  <a:lnTo>
                    <a:pt x="0" y="432"/>
                  </a:lnTo>
                  <a:lnTo>
                    <a:pt x="4" y="416"/>
                  </a:lnTo>
                  <a:lnTo>
                    <a:pt x="13" y="400"/>
                  </a:lnTo>
                  <a:lnTo>
                    <a:pt x="25" y="387"/>
                  </a:lnTo>
                  <a:lnTo>
                    <a:pt x="478" y="15"/>
                  </a:lnTo>
                  <a:lnTo>
                    <a:pt x="493" y="6"/>
                  </a:lnTo>
                  <a:lnTo>
                    <a:pt x="510" y="1"/>
                  </a:lnTo>
                  <a:lnTo>
                    <a:pt x="5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338"/>
            <p:cNvSpPr>
              <a:spLocks/>
            </p:cNvSpPr>
            <p:nvPr/>
          </p:nvSpPr>
          <p:spPr bwMode="auto">
            <a:xfrm>
              <a:off x="7481888" y="3771900"/>
              <a:ext cx="84138" cy="71438"/>
            </a:xfrm>
            <a:custGeom>
              <a:avLst/>
              <a:gdLst>
                <a:gd name="T0" fmla="*/ 527 w 585"/>
                <a:gd name="T1" fmla="*/ 0 h 503"/>
                <a:gd name="T2" fmla="*/ 543 w 585"/>
                <a:gd name="T3" fmla="*/ 4 h 503"/>
                <a:gd name="T4" fmla="*/ 558 w 585"/>
                <a:gd name="T5" fmla="*/ 12 h 503"/>
                <a:gd name="T6" fmla="*/ 571 w 585"/>
                <a:gd name="T7" fmla="*/ 24 h 503"/>
                <a:gd name="T8" fmla="*/ 581 w 585"/>
                <a:gd name="T9" fmla="*/ 39 h 503"/>
                <a:gd name="T10" fmla="*/ 585 w 585"/>
                <a:gd name="T11" fmla="*/ 55 h 503"/>
                <a:gd name="T12" fmla="*/ 585 w 585"/>
                <a:gd name="T13" fmla="*/ 72 h 503"/>
                <a:gd name="T14" fmla="*/ 582 w 585"/>
                <a:gd name="T15" fmla="*/ 89 h 503"/>
                <a:gd name="T16" fmla="*/ 574 w 585"/>
                <a:gd name="T17" fmla="*/ 104 h 503"/>
                <a:gd name="T18" fmla="*/ 562 w 585"/>
                <a:gd name="T19" fmla="*/ 116 h 503"/>
                <a:gd name="T20" fmla="*/ 108 w 585"/>
                <a:gd name="T21" fmla="*/ 489 h 503"/>
                <a:gd name="T22" fmla="*/ 95 w 585"/>
                <a:gd name="T23" fmla="*/ 498 h 503"/>
                <a:gd name="T24" fmla="*/ 80 w 585"/>
                <a:gd name="T25" fmla="*/ 502 h 503"/>
                <a:gd name="T26" fmla="*/ 66 w 585"/>
                <a:gd name="T27" fmla="*/ 503 h 503"/>
                <a:gd name="T28" fmla="*/ 52 w 585"/>
                <a:gd name="T29" fmla="*/ 502 h 503"/>
                <a:gd name="T30" fmla="*/ 39 w 585"/>
                <a:gd name="T31" fmla="*/ 498 h 503"/>
                <a:gd name="T32" fmla="*/ 25 w 585"/>
                <a:gd name="T33" fmla="*/ 490 h 503"/>
                <a:gd name="T34" fmla="*/ 15 w 585"/>
                <a:gd name="T35" fmla="*/ 479 h 503"/>
                <a:gd name="T36" fmla="*/ 6 w 585"/>
                <a:gd name="T37" fmla="*/ 465 h 503"/>
                <a:gd name="T38" fmla="*/ 1 w 585"/>
                <a:gd name="T39" fmla="*/ 448 h 503"/>
                <a:gd name="T40" fmla="*/ 0 w 585"/>
                <a:gd name="T41" fmla="*/ 432 h 503"/>
                <a:gd name="T42" fmla="*/ 4 w 585"/>
                <a:gd name="T43" fmla="*/ 415 h 503"/>
                <a:gd name="T44" fmla="*/ 12 w 585"/>
                <a:gd name="T45" fmla="*/ 400 h 503"/>
                <a:gd name="T46" fmla="*/ 24 w 585"/>
                <a:gd name="T47" fmla="*/ 387 h 503"/>
                <a:gd name="T48" fmla="*/ 479 w 585"/>
                <a:gd name="T49" fmla="*/ 14 h 503"/>
                <a:gd name="T50" fmla="*/ 493 w 585"/>
                <a:gd name="T51" fmla="*/ 5 h 503"/>
                <a:gd name="T52" fmla="*/ 509 w 585"/>
                <a:gd name="T53" fmla="*/ 1 h 503"/>
                <a:gd name="T54" fmla="*/ 527 w 585"/>
                <a:gd name="T55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85" h="503">
                  <a:moveTo>
                    <a:pt x="527" y="0"/>
                  </a:moveTo>
                  <a:lnTo>
                    <a:pt x="543" y="4"/>
                  </a:lnTo>
                  <a:lnTo>
                    <a:pt x="558" y="12"/>
                  </a:lnTo>
                  <a:lnTo>
                    <a:pt x="571" y="24"/>
                  </a:lnTo>
                  <a:lnTo>
                    <a:pt x="581" y="39"/>
                  </a:lnTo>
                  <a:lnTo>
                    <a:pt x="585" y="55"/>
                  </a:lnTo>
                  <a:lnTo>
                    <a:pt x="585" y="72"/>
                  </a:lnTo>
                  <a:lnTo>
                    <a:pt x="582" y="89"/>
                  </a:lnTo>
                  <a:lnTo>
                    <a:pt x="574" y="104"/>
                  </a:lnTo>
                  <a:lnTo>
                    <a:pt x="562" y="116"/>
                  </a:lnTo>
                  <a:lnTo>
                    <a:pt x="108" y="489"/>
                  </a:lnTo>
                  <a:lnTo>
                    <a:pt x="95" y="498"/>
                  </a:lnTo>
                  <a:lnTo>
                    <a:pt x="80" y="502"/>
                  </a:lnTo>
                  <a:lnTo>
                    <a:pt x="66" y="503"/>
                  </a:lnTo>
                  <a:lnTo>
                    <a:pt x="52" y="502"/>
                  </a:lnTo>
                  <a:lnTo>
                    <a:pt x="39" y="498"/>
                  </a:lnTo>
                  <a:lnTo>
                    <a:pt x="25" y="490"/>
                  </a:lnTo>
                  <a:lnTo>
                    <a:pt x="15" y="479"/>
                  </a:lnTo>
                  <a:lnTo>
                    <a:pt x="6" y="465"/>
                  </a:lnTo>
                  <a:lnTo>
                    <a:pt x="1" y="448"/>
                  </a:lnTo>
                  <a:lnTo>
                    <a:pt x="0" y="432"/>
                  </a:lnTo>
                  <a:lnTo>
                    <a:pt x="4" y="415"/>
                  </a:lnTo>
                  <a:lnTo>
                    <a:pt x="12" y="400"/>
                  </a:lnTo>
                  <a:lnTo>
                    <a:pt x="24" y="387"/>
                  </a:lnTo>
                  <a:lnTo>
                    <a:pt x="479" y="14"/>
                  </a:lnTo>
                  <a:lnTo>
                    <a:pt x="493" y="5"/>
                  </a:lnTo>
                  <a:lnTo>
                    <a:pt x="509" y="1"/>
                  </a:lnTo>
                  <a:lnTo>
                    <a:pt x="5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339"/>
            <p:cNvSpPr>
              <a:spLocks/>
            </p:cNvSpPr>
            <p:nvPr/>
          </p:nvSpPr>
          <p:spPr bwMode="auto">
            <a:xfrm>
              <a:off x="7537451" y="3770313"/>
              <a:ext cx="74613" cy="65088"/>
            </a:xfrm>
            <a:custGeom>
              <a:avLst/>
              <a:gdLst>
                <a:gd name="T0" fmla="*/ 462 w 520"/>
                <a:gd name="T1" fmla="*/ 0 h 451"/>
                <a:gd name="T2" fmla="*/ 477 w 520"/>
                <a:gd name="T3" fmla="*/ 4 h 451"/>
                <a:gd name="T4" fmla="*/ 493 w 520"/>
                <a:gd name="T5" fmla="*/ 12 h 451"/>
                <a:gd name="T6" fmla="*/ 506 w 520"/>
                <a:gd name="T7" fmla="*/ 24 h 451"/>
                <a:gd name="T8" fmla="*/ 515 w 520"/>
                <a:gd name="T9" fmla="*/ 40 h 451"/>
                <a:gd name="T10" fmla="*/ 520 w 520"/>
                <a:gd name="T11" fmla="*/ 56 h 451"/>
                <a:gd name="T12" fmla="*/ 520 w 520"/>
                <a:gd name="T13" fmla="*/ 73 h 451"/>
                <a:gd name="T14" fmla="*/ 517 w 520"/>
                <a:gd name="T15" fmla="*/ 89 h 451"/>
                <a:gd name="T16" fmla="*/ 509 w 520"/>
                <a:gd name="T17" fmla="*/ 105 h 451"/>
                <a:gd name="T18" fmla="*/ 497 w 520"/>
                <a:gd name="T19" fmla="*/ 117 h 451"/>
                <a:gd name="T20" fmla="*/ 108 w 520"/>
                <a:gd name="T21" fmla="*/ 436 h 451"/>
                <a:gd name="T22" fmla="*/ 95 w 520"/>
                <a:gd name="T23" fmla="*/ 444 h 451"/>
                <a:gd name="T24" fmla="*/ 80 w 520"/>
                <a:gd name="T25" fmla="*/ 450 h 451"/>
                <a:gd name="T26" fmla="*/ 66 w 520"/>
                <a:gd name="T27" fmla="*/ 451 h 451"/>
                <a:gd name="T28" fmla="*/ 47 w 520"/>
                <a:gd name="T29" fmla="*/ 449 h 451"/>
                <a:gd name="T30" fmla="*/ 30 w 520"/>
                <a:gd name="T31" fmla="*/ 440 h 451"/>
                <a:gd name="T32" fmla="*/ 15 w 520"/>
                <a:gd name="T33" fmla="*/ 427 h 451"/>
                <a:gd name="T34" fmla="*/ 6 w 520"/>
                <a:gd name="T35" fmla="*/ 413 h 451"/>
                <a:gd name="T36" fmla="*/ 1 w 520"/>
                <a:gd name="T37" fmla="*/ 396 h 451"/>
                <a:gd name="T38" fmla="*/ 0 w 520"/>
                <a:gd name="T39" fmla="*/ 378 h 451"/>
                <a:gd name="T40" fmla="*/ 4 w 520"/>
                <a:gd name="T41" fmla="*/ 362 h 451"/>
                <a:gd name="T42" fmla="*/ 12 w 520"/>
                <a:gd name="T43" fmla="*/ 348 h 451"/>
                <a:gd name="T44" fmla="*/ 24 w 520"/>
                <a:gd name="T45" fmla="*/ 334 h 451"/>
                <a:gd name="T46" fmla="*/ 414 w 520"/>
                <a:gd name="T47" fmla="*/ 15 h 451"/>
                <a:gd name="T48" fmla="*/ 428 w 520"/>
                <a:gd name="T49" fmla="*/ 6 h 451"/>
                <a:gd name="T50" fmla="*/ 444 w 520"/>
                <a:gd name="T51" fmla="*/ 1 h 451"/>
                <a:gd name="T52" fmla="*/ 462 w 520"/>
                <a:gd name="T53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0" h="451">
                  <a:moveTo>
                    <a:pt x="462" y="0"/>
                  </a:moveTo>
                  <a:lnTo>
                    <a:pt x="477" y="4"/>
                  </a:lnTo>
                  <a:lnTo>
                    <a:pt x="493" y="12"/>
                  </a:lnTo>
                  <a:lnTo>
                    <a:pt x="506" y="24"/>
                  </a:lnTo>
                  <a:lnTo>
                    <a:pt x="515" y="40"/>
                  </a:lnTo>
                  <a:lnTo>
                    <a:pt x="520" y="56"/>
                  </a:lnTo>
                  <a:lnTo>
                    <a:pt x="520" y="73"/>
                  </a:lnTo>
                  <a:lnTo>
                    <a:pt x="517" y="89"/>
                  </a:lnTo>
                  <a:lnTo>
                    <a:pt x="509" y="105"/>
                  </a:lnTo>
                  <a:lnTo>
                    <a:pt x="497" y="117"/>
                  </a:lnTo>
                  <a:lnTo>
                    <a:pt x="108" y="436"/>
                  </a:lnTo>
                  <a:lnTo>
                    <a:pt x="95" y="444"/>
                  </a:lnTo>
                  <a:lnTo>
                    <a:pt x="80" y="450"/>
                  </a:lnTo>
                  <a:lnTo>
                    <a:pt x="66" y="451"/>
                  </a:lnTo>
                  <a:lnTo>
                    <a:pt x="47" y="449"/>
                  </a:lnTo>
                  <a:lnTo>
                    <a:pt x="30" y="440"/>
                  </a:lnTo>
                  <a:lnTo>
                    <a:pt x="15" y="427"/>
                  </a:lnTo>
                  <a:lnTo>
                    <a:pt x="6" y="413"/>
                  </a:lnTo>
                  <a:lnTo>
                    <a:pt x="1" y="396"/>
                  </a:lnTo>
                  <a:lnTo>
                    <a:pt x="0" y="378"/>
                  </a:lnTo>
                  <a:lnTo>
                    <a:pt x="4" y="362"/>
                  </a:lnTo>
                  <a:lnTo>
                    <a:pt x="12" y="348"/>
                  </a:lnTo>
                  <a:lnTo>
                    <a:pt x="24" y="334"/>
                  </a:lnTo>
                  <a:lnTo>
                    <a:pt x="414" y="15"/>
                  </a:lnTo>
                  <a:lnTo>
                    <a:pt x="428" y="6"/>
                  </a:lnTo>
                  <a:lnTo>
                    <a:pt x="444" y="1"/>
                  </a:lnTo>
                  <a:lnTo>
                    <a:pt x="4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340"/>
            <p:cNvSpPr>
              <a:spLocks/>
            </p:cNvSpPr>
            <p:nvPr/>
          </p:nvSpPr>
          <p:spPr bwMode="auto">
            <a:xfrm>
              <a:off x="7518401" y="3814763"/>
              <a:ext cx="84138" cy="73025"/>
            </a:xfrm>
            <a:custGeom>
              <a:avLst/>
              <a:gdLst>
                <a:gd name="T0" fmla="*/ 526 w 585"/>
                <a:gd name="T1" fmla="*/ 0 h 505"/>
                <a:gd name="T2" fmla="*/ 542 w 585"/>
                <a:gd name="T3" fmla="*/ 5 h 505"/>
                <a:gd name="T4" fmla="*/ 558 w 585"/>
                <a:gd name="T5" fmla="*/ 13 h 505"/>
                <a:gd name="T6" fmla="*/ 570 w 585"/>
                <a:gd name="T7" fmla="*/ 25 h 505"/>
                <a:gd name="T8" fmla="*/ 580 w 585"/>
                <a:gd name="T9" fmla="*/ 40 h 505"/>
                <a:gd name="T10" fmla="*/ 584 w 585"/>
                <a:gd name="T11" fmla="*/ 57 h 505"/>
                <a:gd name="T12" fmla="*/ 585 w 585"/>
                <a:gd name="T13" fmla="*/ 73 h 505"/>
                <a:gd name="T14" fmla="*/ 581 w 585"/>
                <a:gd name="T15" fmla="*/ 90 h 505"/>
                <a:gd name="T16" fmla="*/ 573 w 585"/>
                <a:gd name="T17" fmla="*/ 105 h 505"/>
                <a:gd name="T18" fmla="*/ 561 w 585"/>
                <a:gd name="T19" fmla="*/ 118 h 505"/>
                <a:gd name="T20" fmla="*/ 107 w 585"/>
                <a:gd name="T21" fmla="*/ 490 h 505"/>
                <a:gd name="T22" fmla="*/ 93 w 585"/>
                <a:gd name="T23" fmla="*/ 499 h 505"/>
                <a:gd name="T24" fmla="*/ 80 w 585"/>
                <a:gd name="T25" fmla="*/ 503 h 505"/>
                <a:gd name="T26" fmla="*/ 65 w 585"/>
                <a:gd name="T27" fmla="*/ 505 h 505"/>
                <a:gd name="T28" fmla="*/ 51 w 585"/>
                <a:gd name="T29" fmla="*/ 503 h 505"/>
                <a:gd name="T30" fmla="*/ 37 w 585"/>
                <a:gd name="T31" fmla="*/ 499 h 505"/>
                <a:gd name="T32" fmla="*/ 25 w 585"/>
                <a:gd name="T33" fmla="*/ 491 h 505"/>
                <a:gd name="T34" fmla="*/ 14 w 585"/>
                <a:gd name="T35" fmla="*/ 481 h 505"/>
                <a:gd name="T36" fmla="*/ 4 w 585"/>
                <a:gd name="T37" fmla="*/ 466 h 505"/>
                <a:gd name="T38" fmla="*/ 0 w 585"/>
                <a:gd name="T39" fmla="*/ 449 h 505"/>
                <a:gd name="T40" fmla="*/ 0 w 585"/>
                <a:gd name="T41" fmla="*/ 433 h 505"/>
                <a:gd name="T42" fmla="*/ 3 w 585"/>
                <a:gd name="T43" fmla="*/ 416 h 505"/>
                <a:gd name="T44" fmla="*/ 11 w 585"/>
                <a:gd name="T45" fmla="*/ 401 h 505"/>
                <a:gd name="T46" fmla="*/ 23 w 585"/>
                <a:gd name="T47" fmla="*/ 388 h 505"/>
                <a:gd name="T48" fmla="*/ 477 w 585"/>
                <a:gd name="T49" fmla="*/ 16 h 505"/>
                <a:gd name="T50" fmla="*/ 493 w 585"/>
                <a:gd name="T51" fmla="*/ 6 h 505"/>
                <a:gd name="T52" fmla="*/ 509 w 585"/>
                <a:gd name="T53" fmla="*/ 2 h 505"/>
                <a:gd name="T54" fmla="*/ 526 w 585"/>
                <a:gd name="T55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85" h="505">
                  <a:moveTo>
                    <a:pt x="526" y="0"/>
                  </a:moveTo>
                  <a:lnTo>
                    <a:pt x="542" y="5"/>
                  </a:lnTo>
                  <a:lnTo>
                    <a:pt x="558" y="13"/>
                  </a:lnTo>
                  <a:lnTo>
                    <a:pt x="570" y="25"/>
                  </a:lnTo>
                  <a:lnTo>
                    <a:pt x="580" y="40"/>
                  </a:lnTo>
                  <a:lnTo>
                    <a:pt x="584" y="57"/>
                  </a:lnTo>
                  <a:lnTo>
                    <a:pt x="585" y="73"/>
                  </a:lnTo>
                  <a:lnTo>
                    <a:pt x="581" y="90"/>
                  </a:lnTo>
                  <a:lnTo>
                    <a:pt x="573" y="105"/>
                  </a:lnTo>
                  <a:lnTo>
                    <a:pt x="561" y="118"/>
                  </a:lnTo>
                  <a:lnTo>
                    <a:pt x="107" y="490"/>
                  </a:lnTo>
                  <a:lnTo>
                    <a:pt x="93" y="499"/>
                  </a:lnTo>
                  <a:lnTo>
                    <a:pt x="80" y="503"/>
                  </a:lnTo>
                  <a:lnTo>
                    <a:pt x="65" y="505"/>
                  </a:lnTo>
                  <a:lnTo>
                    <a:pt x="51" y="503"/>
                  </a:lnTo>
                  <a:lnTo>
                    <a:pt x="37" y="499"/>
                  </a:lnTo>
                  <a:lnTo>
                    <a:pt x="25" y="491"/>
                  </a:lnTo>
                  <a:lnTo>
                    <a:pt x="14" y="481"/>
                  </a:lnTo>
                  <a:lnTo>
                    <a:pt x="4" y="466"/>
                  </a:lnTo>
                  <a:lnTo>
                    <a:pt x="0" y="449"/>
                  </a:lnTo>
                  <a:lnTo>
                    <a:pt x="0" y="433"/>
                  </a:lnTo>
                  <a:lnTo>
                    <a:pt x="3" y="416"/>
                  </a:lnTo>
                  <a:lnTo>
                    <a:pt x="11" y="401"/>
                  </a:lnTo>
                  <a:lnTo>
                    <a:pt x="23" y="388"/>
                  </a:lnTo>
                  <a:lnTo>
                    <a:pt x="477" y="16"/>
                  </a:lnTo>
                  <a:lnTo>
                    <a:pt x="493" y="6"/>
                  </a:lnTo>
                  <a:lnTo>
                    <a:pt x="509" y="2"/>
                  </a:lnTo>
                  <a:lnTo>
                    <a:pt x="5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341"/>
            <p:cNvSpPr>
              <a:spLocks/>
            </p:cNvSpPr>
            <p:nvPr/>
          </p:nvSpPr>
          <p:spPr bwMode="auto">
            <a:xfrm>
              <a:off x="7319963" y="3597275"/>
              <a:ext cx="153988" cy="241300"/>
            </a:xfrm>
            <a:custGeom>
              <a:avLst/>
              <a:gdLst>
                <a:gd name="T0" fmla="*/ 485 w 1065"/>
                <a:gd name="T1" fmla="*/ 8 h 1676"/>
                <a:gd name="T2" fmla="*/ 515 w 1065"/>
                <a:gd name="T3" fmla="*/ 47 h 1676"/>
                <a:gd name="T4" fmla="*/ 513 w 1065"/>
                <a:gd name="T5" fmla="*/ 92 h 1676"/>
                <a:gd name="T6" fmla="*/ 649 w 1065"/>
                <a:gd name="T7" fmla="*/ 168 h 1676"/>
                <a:gd name="T8" fmla="*/ 692 w 1065"/>
                <a:gd name="T9" fmla="*/ 206 h 1676"/>
                <a:gd name="T10" fmla="*/ 718 w 1065"/>
                <a:gd name="T11" fmla="*/ 237 h 1676"/>
                <a:gd name="T12" fmla="*/ 749 w 1065"/>
                <a:gd name="T13" fmla="*/ 278 h 1676"/>
                <a:gd name="T14" fmla="*/ 796 w 1065"/>
                <a:gd name="T15" fmla="*/ 370 h 1676"/>
                <a:gd name="T16" fmla="*/ 806 w 1065"/>
                <a:gd name="T17" fmla="*/ 398 h 1676"/>
                <a:gd name="T18" fmla="*/ 820 w 1065"/>
                <a:gd name="T19" fmla="*/ 454 h 1676"/>
                <a:gd name="T20" fmla="*/ 821 w 1065"/>
                <a:gd name="T21" fmla="*/ 618 h 1676"/>
                <a:gd name="T22" fmla="*/ 821 w 1065"/>
                <a:gd name="T23" fmla="*/ 624 h 1676"/>
                <a:gd name="T24" fmla="*/ 807 w 1065"/>
                <a:gd name="T25" fmla="*/ 675 h 1676"/>
                <a:gd name="T26" fmla="*/ 798 w 1065"/>
                <a:gd name="T27" fmla="*/ 704 h 1676"/>
                <a:gd name="T28" fmla="*/ 760 w 1065"/>
                <a:gd name="T29" fmla="*/ 775 h 1676"/>
                <a:gd name="T30" fmla="*/ 779 w 1065"/>
                <a:gd name="T31" fmla="*/ 829 h 1676"/>
                <a:gd name="T32" fmla="*/ 904 w 1065"/>
                <a:gd name="T33" fmla="*/ 907 h 1676"/>
                <a:gd name="T34" fmla="*/ 1000 w 1065"/>
                <a:gd name="T35" fmla="*/ 1025 h 1676"/>
                <a:gd name="T36" fmla="*/ 1055 w 1065"/>
                <a:gd name="T37" fmla="*/ 1170 h 1676"/>
                <a:gd name="T38" fmla="*/ 1062 w 1065"/>
                <a:gd name="T39" fmla="*/ 1316 h 1676"/>
                <a:gd name="T40" fmla="*/ 1024 w 1065"/>
                <a:gd name="T41" fmla="*/ 1452 h 1676"/>
                <a:gd name="T42" fmla="*/ 946 w 1065"/>
                <a:gd name="T43" fmla="*/ 1565 h 1676"/>
                <a:gd name="T44" fmla="*/ 831 w 1065"/>
                <a:gd name="T45" fmla="*/ 1644 h 1676"/>
                <a:gd name="T46" fmla="*/ 717 w 1065"/>
                <a:gd name="T47" fmla="*/ 1674 h 1676"/>
                <a:gd name="T48" fmla="*/ 579 w 1065"/>
                <a:gd name="T49" fmla="*/ 1663 h 1676"/>
                <a:gd name="T50" fmla="*/ 442 w 1065"/>
                <a:gd name="T51" fmla="*/ 1601 h 1676"/>
                <a:gd name="T52" fmla="*/ 332 w 1065"/>
                <a:gd name="T53" fmla="*/ 1493 h 1676"/>
                <a:gd name="T54" fmla="*/ 260 w 1065"/>
                <a:gd name="T55" fmla="*/ 1352 h 1676"/>
                <a:gd name="T56" fmla="*/ 238 w 1065"/>
                <a:gd name="T57" fmla="*/ 1201 h 1676"/>
                <a:gd name="T58" fmla="*/ 263 w 1065"/>
                <a:gd name="T59" fmla="*/ 1058 h 1676"/>
                <a:gd name="T60" fmla="*/ 332 w 1065"/>
                <a:gd name="T61" fmla="*/ 935 h 1676"/>
                <a:gd name="T62" fmla="*/ 294 w 1065"/>
                <a:gd name="T63" fmla="*/ 923 h 1676"/>
                <a:gd name="T64" fmla="*/ 246 w 1065"/>
                <a:gd name="T65" fmla="*/ 899 h 1676"/>
                <a:gd name="T66" fmla="*/ 129 w 1065"/>
                <a:gd name="T67" fmla="*/ 808 h 1676"/>
                <a:gd name="T68" fmla="*/ 87 w 1065"/>
                <a:gd name="T69" fmla="*/ 825 h 1676"/>
                <a:gd name="T70" fmla="*/ 58 w 1065"/>
                <a:gd name="T71" fmla="*/ 818 h 1676"/>
                <a:gd name="T72" fmla="*/ 24 w 1065"/>
                <a:gd name="T73" fmla="*/ 781 h 1676"/>
                <a:gd name="T74" fmla="*/ 30 w 1065"/>
                <a:gd name="T75" fmla="*/ 708 h 1676"/>
                <a:gd name="T76" fmla="*/ 7 w 1065"/>
                <a:gd name="T77" fmla="*/ 561 h 1676"/>
                <a:gd name="T78" fmla="*/ 8 w 1065"/>
                <a:gd name="T79" fmla="*/ 396 h 1676"/>
                <a:gd name="T80" fmla="*/ 63 w 1065"/>
                <a:gd name="T81" fmla="*/ 255 h 1676"/>
                <a:gd name="T82" fmla="*/ 154 w 1065"/>
                <a:gd name="T83" fmla="*/ 151 h 1676"/>
                <a:gd name="T84" fmla="*/ 273 w 1065"/>
                <a:gd name="T85" fmla="*/ 89 h 1676"/>
                <a:gd name="T86" fmla="*/ 380 w 1065"/>
                <a:gd name="T87" fmla="*/ 46 h 1676"/>
                <a:gd name="T88" fmla="*/ 436 w 1065"/>
                <a:gd name="T89" fmla="*/ 2 h 1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5" h="1676">
                  <a:moveTo>
                    <a:pt x="452" y="0"/>
                  </a:moveTo>
                  <a:lnTo>
                    <a:pt x="469" y="2"/>
                  </a:lnTo>
                  <a:lnTo>
                    <a:pt x="485" y="8"/>
                  </a:lnTo>
                  <a:lnTo>
                    <a:pt x="498" y="19"/>
                  </a:lnTo>
                  <a:lnTo>
                    <a:pt x="508" y="33"/>
                  </a:lnTo>
                  <a:lnTo>
                    <a:pt x="515" y="47"/>
                  </a:lnTo>
                  <a:lnTo>
                    <a:pt x="517" y="61"/>
                  </a:lnTo>
                  <a:lnTo>
                    <a:pt x="517" y="77"/>
                  </a:lnTo>
                  <a:lnTo>
                    <a:pt x="513" y="92"/>
                  </a:lnTo>
                  <a:lnTo>
                    <a:pt x="561" y="112"/>
                  </a:lnTo>
                  <a:lnTo>
                    <a:pt x="606" y="137"/>
                  </a:lnTo>
                  <a:lnTo>
                    <a:pt x="649" y="168"/>
                  </a:lnTo>
                  <a:lnTo>
                    <a:pt x="689" y="204"/>
                  </a:lnTo>
                  <a:lnTo>
                    <a:pt x="691" y="205"/>
                  </a:lnTo>
                  <a:lnTo>
                    <a:pt x="692" y="206"/>
                  </a:lnTo>
                  <a:lnTo>
                    <a:pt x="696" y="210"/>
                  </a:lnTo>
                  <a:lnTo>
                    <a:pt x="700" y="214"/>
                  </a:lnTo>
                  <a:lnTo>
                    <a:pt x="718" y="237"/>
                  </a:lnTo>
                  <a:lnTo>
                    <a:pt x="737" y="260"/>
                  </a:lnTo>
                  <a:lnTo>
                    <a:pt x="744" y="269"/>
                  </a:lnTo>
                  <a:lnTo>
                    <a:pt x="749" y="278"/>
                  </a:lnTo>
                  <a:lnTo>
                    <a:pt x="769" y="312"/>
                  </a:lnTo>
                  <a:lnTo>
                    <a:pt x="787" y="347"/>
                  </a:lnTo>
                  <a:lnTo>
                    <a:pt x="796" y="370"/>
                  </a:lnTo>
                  <a:lnTo>
                    <a:pt x="805" y="395"/>
                  </a:lnTo>
                  <a:lnTo>
                    <a:pt x="805" y="397"/>
                  </a:lnTo>
                  <a:lnTo>
                    <a:pt x="806" y="398"/>
                  </a:lnTo>
                  <a:lnTo>
                    <a:pt x="806" y="399"/>
                  </a:lnTo>
                  <a:lnTo>
                    <a:pt x="806" y="400"/>
                  </a:lnTo>
                  <a:lnTo>
                    <a:pt x="820" y="454"/>
                  </a:lnTo>
                  <a:lnTo>
                    <a:pt x="827" y="509"/>
                  </a:lnTo>
                  <a:lnTo>
                    <a:pt x="827" y="564"/>
                  </a:lnTo>
                  <a:lnTo>
                    <a:pt x="821" y="618"/>
                  </a:lnTo>
                  <a:lnTo>
                    <a:pt x="821" y="620"/>
                  </a:lnTo>
                  <a:lnTo>
                    <a:pt x="821" y="621"/>
                  </a:lnTo>
                  <a:lnTo>
                    <a:pt x="821" y="624"/>
                  </a:lnTo>
                  <a:lnTo>
                    <a:pt x="820" y="628"/>
                  </a:lnTo>
                  <a:lnTo>
                    <a:pt x="809" y="671"/>
                  </a:lnTo>
                  <a:lnTo>
                    <a:pt x="807" y="675"/>
                  </a:lnTo>
                  <a:lnTo>
                    <a:pt x="806" y="679"/>
                  </a:lnTo>
                  <a:lnTo>
                    <a:pt x="806" y="681"/>
                  </a:lnTo>
                  <a:lnTo>
                    <a:pt x="798" y="704"/>
                  </a:lnTo>
                  <a:lnTo>
                    <a:pt x="788" y="727"/>
                  </a:lnTo>
                  <a:lnTo>
                    <a:pt x="781" y="740"/>
                  </a:lnTo>
                  <a:lnTo>
                    <a:pt x="760" y="775"/>
                  </a:lnTo>
                  <a:lnTo>
                    <a:pt x="755" y="784"/>
                  </a:lnTo>
                  <a:lnTo>
                    <a:pt x="734" y="813"/>
                  </a:lnTo>
                  <a:lnTo>
                    <a:pt x="779" y="829"/>
                  </a:lnTo>
                  <a:lnTo>
                    <a:pt x="823" y="850"/>
                  </a:lnTo>
                  <a:lnTo>
                    <a:pt x="865" y="876"/>
                  </a:lnTo>
                  <a:lnTo>
                    <a:pt x="904" y="907"/>
                  </a:lnTo>
                  <a:lnTo>
                    <a:pt x="939" y="942"/>
                  </a:lnTo>
                  <a:lnTo>
                    <a:pt x="971" y="982"/>
                  </a:lnTo>
                  <a:lnTo>
                    <a:pt x="1000" y="1025"/>
                  </a:lnTo>
                  <a:lnTo>
                    <a:pt x="1024" y="1072"/>
                  </a:lnTo>
                  <a:lnTo>
                    <a:pt x="1043" y="1121"/>
                  </a:lnTo>
                  <a:lnTo>
                    <a:pt x="1055" y="1170"/>
                  </a:lnTo>
                  <a:lnTo>
                    <a:pt x="1063" y="1218"/>
                  </a:lnTo>
                  <a:lnTo>
                    <a:pt x="1065" y="1268"/>
                  </a:lnTo>
                  <a:lnTo>
                    <a:pt x="1062" y="1316"/>
                  </a:lnTo>
                  <a:lnTo>
                    <a:pt x="1054" y="1363"/>
                  </a:lnTo>
                  <a:lnTo>
                    <a:pt x="1042" y="1408"/>
                  </a:lnTo>
                  <a:lnTo>
                    <a:pt x="1024" y="1452"/>
                  </a:lnTo>
                  <a:lnTo>
                    <a:pt x="1002" y="1492"/>
                  </a:lnTo>
                  <a:lnTo>
                    <a:pt x="976" y="1530"/>
                  </a:lnTo>
                  <a:lnTo>
                    <a:pt x="946" y="1565"/>
                  </a:lnTo>
                  <a:lnTo>
                    <a:pt x="911" y="1596"/>
                  </a:lnTo>
                  <a:lnTo>
                    <a:pt x="872" y="1622"/>
                  </a:lnTo>
                  <a:lnTo>
                    <a:pt x="831" y="1644"/>
                  </a:lnTo>
                  <a:lnTo>
                    <a:pt x="794" y="1658"/>
                  </a:lnTo>
                  <a:lnTo>
                    <a:pt x="756" y="1668"/>
                  </a:lnTo>
                  <a:lnTo>
                    <a:pt x="717" y="1674"/>
                  </a:lnTo>
                  <a:lnTo>
                    <a:pt x="679" y="1676"/>
                  </a:lnTo>
                  <a:lnTo>
                    <a:pt x="628" y="1673"/>
                  </a:lnTo>
                  <a:lnTo>
                    <a:pt x="579" y="1663"/>
                  </a:lnTo>
                  <a:lnTo>
                    <a:pt x="531" y="1649"/>
                  </a:lnTo>
                  <a:lnTo>
                    <a:pt x="485" y="1628"/>
                  </a:lnTo>
                  <a:lnTo>
                    <a:pt x="442" y="1601"/>
                  </a:lnTo>
                  <a:lnTo>
                    <a:pt x="402" y="1569"/>
                  </a:lnTo>
                  <a:lnTo>
                    <a:pt x="365" y="1534"/>
                  </a:lnTo>
                  <a:lnTo>
                    <a:pt x="332" y="1493"/>
                  </a:lnTo>
                  <a:lnTo>
                    <a:pt x="303" y="1449"/>
                  </a:lnTo>
                  <a:lnTo>
                    <a:pt x="278" y="1401"/>
                  </a:lnTo>
                  <a:lnTo>
                    <a:pt x="260" y="1352"/>
                  </a:lnTo>
                  <a:lnTo>
                    <a:pt x="246" y="1301"/>
                  </a:lnTo>
                  <a:lnTo>
                    <a:pt x="239" y="1250"/>
                  </a:lnTo>
                  <a:lnTo>
                    <a:pt x="238" y="1201"/>
                  </a:lnTo>
                  <a:lnTo>
                    <a:pt x="241" y="1151"/>
                  </a:lnTo>
                  <a:lnTo>
                    <a:pt x="250" y="1104"/>
                  </a:lnTo>
                  <a:lnTo>
                    <a:pt x="263" y="1058"/>
                  </a:lnTo>
                  <a:lnTo>
                    <a:pt x="282" y="1014"/>
                  </a:lnTo>
                  <a:lnTo>
                    <a:pt x="305" y="973"/>
                  </a:lnTo>
                  <a:lnTo>
                    <a:pt x="332" y="935"/>
                  </a:lnTo>
                  <a:lnTo>
                    <a:pt x="299" y="924"/>
                  </a:lnTo>
                  <a:lnTo>
                    <a:pt x="297" y="924"/>
                  </a:lnTo>
                  <a:lnTo>
                    <a:pt x="294" y="923"/>
                  </a:lnTo>
                  <a:lnTo>
                    <a:pt x="292" y="921"/>
                  </a:lnTo>
                  <a:lnTo>
                    <a:pt x="290" y="920"/>
                  </a:lnTo>
                  <a:lnTo>
                    <a:pt x="246" y="899"/>
                  </a:lnTo>
                  <a:lnTo>
                    <a:pt x="205" y="874"/>
                  </a:lnTo>
                  <a:lnTo>
                    <a:pt x="165" y="843"/>
                  </a:lnTo>
                  <a:lnTo>
                    <a:pt x="129" y="808"/>
                  </a:lnTo>
                  <a:lnTo>
                    <a:pt x="117" y="817"/>
                  </a:lnTo>
                  <a:lnTo>
                    <a:pt x="102" y="822"/>
                  </a:lnTo>
                  <a:lnTo>
                    <a:pt x="87" y="825"/>
                  </a:lnTo>
                  <a:lnTo>
                    <a:pt x="81" y="825"/>
                  </a:lnTo>
                  <a:lnTo>
                    <a:pt x="75" y="824"/>
                  </a:lnTo>
                  <a:lnTo>
                    <a:pt x="58" y="818"/>
                  </a:lnTo>
                  <a:lnTo>
                    <a:pt x="44" y="809"/>
                  </a:lnTo>
                  <a:lnTo>
                    <a:pt x="32" y="796"/>
                  </a:lnTo>
                  <a:lnTo>
                    <a:pt x="24" y="781"/>
                  </a:lnTo>
                  <a:lnTo>
                    <a:pt x="21" y="764"/>
                  </a:lnTo>
                  <a:lnTo>
                    <a:pt x="22" y="747"/>
                  </a:lnTo>
                  <a:lnTo>
                    <a:pt x="30" y="708"/>
                  </a:lnTo>
                  <a:lnTo>
                    <a:pt x="39" y="670"/>
                  </a:lnTo>
                  <a:lnTo>
                    <a:pt x="20" y="616"/>
                  </a:lnTo>
                  <a:lnTo>
                    <a:pt x="7" y="561"/>
                  </a:lnTo>
                  <a:lnTo>
                    <a:pt x="0" y="506"/>
                  </a:lnTo>
                  <a:lnTo>
                    <a:pt x="1" y="451"/>
                  </a:lnTo>
                  <a:lnTo>
                    <a:pt x="8" y="396"/>
                  </a:lnTo>
                  <a:lnTo>
                    <a:pt x="22" y="343"/>
                  </a:lnTo>
                  <a:lnTo>
                    <a:pt x="40" y="298"/>
                  </a:lnTo>
                  <a:lnTo>
                    <a:pt x="63" y="255"/>
                  </a:lnTo>
                  <a:lnTo>
                    <a:pt x="89" y="216"/>
                  </a:lnTo>
                  <a:lnTo>
                    <a:pt x="120" y="182"/>
                  </a:lnTo>
                  <a:lnTo>
                    <a:pt x="154" y="151"/>
                  </a:lnTo>
                  <a:lnTo>
                    <a:pt x="193" y="125"/>
                  </a:lnTo>
                  <a:lnTo>
                    <a:pt x="234" y="103"/>
                  </a:lnTo>
                  <a:lnTo>
                    <a:pt x="273" y="89"/>
                  </a:lnTo>
                  <a:lnTo>
                    <a:pt x="314" y="79"/>
                  </a:lnTo>
                  <a:lnTo>
                    <a:pt x="354" y="73"/>
                  </a:lnTo>
                  <a:lnTo>
                    <a:pt x="380" y="46"/>
                  </a:lnTo>
                  <a:lnTo>
                    <a:pt x="405" y="18"/>
                  </a:lnTo>
                  <a:lnTo>
                    <a:pt x="419" y="8"/>
                  </a:lnTo>
                  <a:lnTo>
                    <a:pt x="436" y="2"/>
                  </a:lnTo>
                  <a:lnTo>
                    <a:pt x="4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342"/>
            <p:cNvSpPr>
              <a:spLocks/>
            </p:cNvSpPr>
            <p:nvPr/>
          </p:nvSpPr>
          <p:spPr bwMode="auto">
            <a:xfrm>
              <a:off x="7680326" y="3663950"/>
              <a:ext cx="26988" cy="47625"/>
            </a:xfrm>
            <a:custGeom>
              <a:avLst/>
              <a:gdLst>
                <a:gd name="T0" fmla="*/ 59 w 185"/>
                <a:gd name="T1" fmla="*/ 0 h 322"/>
                <a:gd name="T2" fmla="*/ 77 w 185"/>
                <a:gd name="T3" fmla="*/ 0 h 322"/>
                <a:gd name="T4" fmla="*/ 93 w 185"/>
                <a:gd name="T5" fmla="*/ 6 h 322"/>
                <a:gd name="T6" fmla="*/ 108 w 185"/>
                <a:gd name="T7" fmla="*/ 15 h 322"/>
                <a:gd name="T8" fmla="*/ 119 w 185"/>
                <a:gd name="T9" fmla="*/ 27 h 322"/>
                <a:gd name="T10" fmla="*/ 127 w 185"/>
                <a:gd name="T11" fmla="*/ 43 h 322"/>
                <a:gd name="T12" fmla="*/ 149 w 185"/>
                <a:gd name="T13" fmla="*/ 108 h 322"/>
                <a:gd name="T14" fmla="*/ 168 w 185"/>
                <a:gd name="T15" fmla="*/ 175 h 322"/>
                <a:gd name="T16" fmla="*/ 184 w 185"/>
                <a:gd name="T17" fmla="*/ 242 h 322"/>
                <a:gd name="T18" fmla="*/ 185 w 185"/>
                <a:gd name="T19" fmla="*/ 260 h 322"/>
                <a:gd name="T20" fmla="*/ 181 w 185"/>
                <a:gd name="T21" fmla="*/ 277 h 322"/>
                <a:gd name="T22" fmla="*/ 175 w 185"/>
                <a:gd name="T23" fmla="*/ 292 h 322"/>
                <a:gd name="T24" fmla="*/ 163 w 185"/>
                <a:gd name="T25" fmla="*/ 304 h 322"/>
                <a:gd name="T26" fmla="*/ 149 w 185"/>
                <a:gd name="T27" fmla="*/ 314 h 322"/>
                <a:gd name="T28" fmla="*/ 132 w 185"/>
                <a:gd name="T29" fmla="*/ 321 h 322"/>
                <a:gd name="T30" fmla="*/ 126 w 185"/>
                <a:gd name="T31" fmla="*/ 321 h 322"/>
                <a:gd name="T32" fmla="*/ 119 w 185"/>
                <a:gd name="T33" fmla="*/ 322 h 322"/>
                <a:gd name="T34" fmla="*/ 101 w 185"/>
                <a:gd name="T35" fmla="*/ 318 h 322"/>
                <a:gd name="T36" fmla="*/ 85 w 185"/>
                <a:gd name="T37" fmla="*/ 312 h 322"/>
                <a:gd name="T38" fmla="*/ 71 w 185"/>
                <a:gd name="T39" fmla="*/ 301 h 322"/>
                <a:gd name="T40" fmla="*/ 60 w 185"/>
                <a:gd name="T41" fmla="*/ 286 h 322"/>
                <a:gd name="T42" fmla="*/ 55 w 185"/>
                <a:gd name="T43" fmla="*/ 269 h 322"/>
                <a:gd name="T44" fmla="*/ 41 w 185"/>
                <a:gd name="T45" fmla="*/ 207 h 322"/>
                <a:gd name="T46" fmla="*/ 23 w 185"/>
                <a:gd name="T47" fmla="*/ 148 h 322"/>
                <a:gd name="T48" fmla="*/ 3 w 185"/>
                <a:gd name="T49" fmla="*/ 88 h 322"/>
                <a:gd name="T50" fmla="*/ 0 w 185"/>
                <a:gd name="T51" fmla="*/ 72 h 322"/>
                <a:gd name="T52" fmla="*/ 0 w 185"/>
                <a:gd name="T53" fmla="*/ 54 h 322"/>
                <a:gd name="T54" fmla="*/ 5 w 185"/>
                <a:gd name="T55" fmla="*/ 39 h 322"/>
                <a:gd name="T56" fmla="*/ 14 w 185"/>
                <a:gd name="T57" fmla="*/ 24 h 322"/>
                <a:gd name="T58" fmla="*/ 26 w 185"/>
                <a:gd name="T59" fmla="*/ 13 h 322"/>
                <a:gd name="T60" fmla="*/ 43 w 185"/>
                <a:gd name="T61" fmla="*/ 4 h 322"/>
                <a:gd name="T62" fmla="*/ 59 w 185"/>
                <a:gd name="T6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5" h="322">
                  <a:moveTo>
                    <a:pt x="59" y="0"/>
                  </a:moveTo>
                  <a:lnTo>
                    <a:pt x="77" y="0"/>
                  </a:lnTo>
                  <a:lnTo>
                    <a:pt x="93" y="6"/>
                  </a:lnTo>
                  <a:lnTo>
                    <a:pt x="108" y="15"/>
                  </a:lnTo>
                  <a:lnTo>
                    <a:pt x="119" y="27"/>
                  </a:lnTo>
                  <a:lnTo>
                    <a:pt x="127" y="43"/>
                  </a:lnTo>
                  <a:lnTo>
                    <a:pt x="149" y="108"/>
                  </a:lnTo>
                  <a:lnTo>
                    <a:pt x="168" y="175"/>
                  </a:lnTo>
                  <a:lnTo>
                    <a:pt x="184" y="242"/>
                  </a:lnTo>
                  <a:lnTo>
                    <a:pt x="185" y="260"/>
                  </a:lnTo>
                  <a:lnTo>
                    <a:pt x="181" y="277"/>
                  </a:lnTo>
                  <a:lnTo>
                    <a:pt x="175" y="292"/>
                  </a:lnTo>
                  <a:lnTo>
                    <a:pt x="163" y="304"/>
                  </a:lnTo>
                  <a:lnTo>
                    <a:pt x="149" y="314"/>
                  </a:lnTo>
                  <a:lnTo>
                    <a:pt x="132" y="321"/>
                  </a:lnTo>
                  <a:lnTo>
                    <a:pt x="126" y="321"/>
                  </a:lnTo>
                  <a:lnTo>
                    <a:pt x="119" y="322"/>
                  </a:lnTo>
                  <a:lnTo>
                    <a:pt x="101" y="318"/>
                  </a:lnTo>
                  <a:lnTo>
                    <a:pt x="85" y="312"/>
                  </a:lnTo>
                  <a:lnTo>
                    <a:pt x="71" y="301"/>
                  </a:lnTo>
                  <a:lnTo>
                    <a:pt x="60" y="286"/>
                  </a:lnTo>
                  <a:lnTo>
                    <a:pt x="55" y="269"/>
                  </a:lnTo>
                  <a:lnTo>
                    <a:pt x="41" y="207"/>
                  </a:lnTo>
                  <a:lnTo>
                    <a:pt x="23" y="148"/>
                  </a:lnTo>
                  <a:lnTo>
                    <a:pt x="3" y="88"/>
                  </a:lnTo>
                  <a:lnTo>
                    <a:pt x="0" y="72"/>
                  </a:lnTo>
                  <a:lnTo>
                    <a:pt x="0" y="54"/>
                  </a:lnTo>
                  <a:lnTo>
                    <a:pt x="5" y="39"/>
                  </a:lnTo>
                  <a:lnTo>
                    <a:pt x="14" y="24"/>
                  </a:lnTo>
                  <a:lnTo>
                    <a:pt x="26" y="13"/>
                  </a:lnTo>
                  <a:lnTo>
                    <a:pt x="43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343"/>
            <p:cNvSpPr>
              <a:spLocks/>
            </p:cNvSpPr>
            <p:nvPr/>
          </p:nvSpPr>
          <p:spPr bwMode="auto">
            <a:xfrm>
              <a:off x="7612063" y="3576638"/>
              <a:ext cx="39688" cy="36513"/>
            </a:xfrm>
            <a:custGeom>
              <a:avLst/>
              <a:gdLst>
                <a:gd name="T0" fmla="*/ 70 w 284"/>
                <a:gd name="T1" fmla="*/ 0 h 256"/>
                <a:gd name="T2" fmla="*/ 86 w 284"/>
                <a:gd name="T3" fmla="*/ 3 h 256"/>
                <a:gd name="T4" fmla="*/ 103 w 284"/>
                <a:gd name="T5" fmla="*/ 12 h 256"/>
                <a:gd name="T6" fmla="*/ 158 w 284"/>
                <a:gd name="T7" fmla="*/ 53 h 256"/>
                <a:gd name="T8" fmla="*/ 212 w 284"/>
                <a:gd name="T9" fmla="*/ 95 h 256"/>
                <a:gd name="T10" fmla="*/ 264 w 284"/>
                <a:gd name="T11" fmla="*/ 142 h 256"/>
                <a:gd name="T12" fmla="*/ 275 w 284"/>
                <a:gd name="T13" fmla="*/ 155 h 256"/>
                <a:gd name="T14" fmla="*/ 281 w 284"/>
                <a:gd name="T15" fmla="*/ 171 h 256"/>
                <a:gd name="T16" fmla="*/ 284 w 284"/>
                <a:gd name="T17" fmla="*/ 188 h 256"/>
                <a:gd name="T18" fmla="*/ 282 w 284"/>
                <a:gd name="T19" fmla="*/ 204 h 256"/>
                <a:gd name="T20" fmla="*/ 277 w 284"/>
                <a:gd name="T21" fmla="*/ 221 h 256"/>
                <a:gd name="T22" fmla="*/ 266 w 284"/>
                <a:gd name="T23" fmla="*/ 235 h 256"/>
                <a:gd name="T24" fmla="*/ 251 w 284"/>
                <a:gd name="T25" fmla="*/ 246 h 256"/>
                <a:gd name="T26" fmla="*/ 235 w 284"/>
                <a:gd name="T27" fmla="*/ 254 h 256"/>
                <a:gd name="T28" fmla="*/ 218 w 284"/>
                <a:gd name="T29" fmla="*/ 256 h 256"/>
                <a:gd name="T30" fmla="*/ 202 w 284"/>
                <a:gd name="T31" fmla="*/ 254 h 256"/>
                <a:gd name="T32" fmla="*/ 187 w 284"/>
                <a:gd name="T33" fmla="*/ 247 h 256"/>
                <a:gd name="T34" fmla="*/ 172 w 284"/>
                <a:gd name="T35" fmla="*/ 237 h 256"/>
                <a:gd name="T36" fmla="*/ 126 w 284"/>
                <a:gd name="T37" fmla="*/ 196 h 256"/>
                <a:gd name="T38" fmla="*/ 78 w 284"/>
                <a:gd name="T39" fmla="*/ 157 h 256"/>
                <a:gd name="T40" fmla="*/ 27 w 284"/>
                <a:gd name="T41" fmla="*/ 120 h 256"/>
                <a:gd name="T42" fmla="*/ 15 w 284"/>
                <a:gd name="T43" fmla="*/ 108 h 256"/>
                <a:gd name="T44" fmla="*/ 5 w 284"/>
                <a:gd name="T45" fmla="*/ 93 h 256"/>
                <a:gd name="T46" fmla="*/ 1 w 284"/>
                <a:gd name="T47" fmla="*/ 78 h 256"/>
                <a:gd name="T48" fmla="*/ 0 w 284"/>
                <a:gd name="T49" fmla="*/ 60 h 256"/>
                <a:gd name="T50" fmla="*/ 3 w 284"/>
                <a:gd name="T51" fmla="*/ 44 h 256"/>
                <a:gd name="T52" fmla="*/ 11 w 284"/>
                <a:gd name="T53" fmla="*/ 28 h 256"/>
                <a:gd name="T54" fmla="*/ 23 w 284"/>
                <a:gd name="T55" fmla="*/ 15 h 256"/>
                <a:gd name="T56" fmla="*/ 37 w 284"/>
                <a:gd name="T57" fmla="*/ 6 h 256"/>
                <a:gd name="T58" fmla="*/ 53 w 284"/>
                <a:gd name="T59" fmla="*/ 1 h 256"/>
                <a:gd name="T60" fmla="*/ 70 w 284"/>
                <a:gd name="T61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84" h="256">
                  <a:moveTo>
                    <a:pt x="70" y="0"/>
                  </a:moveTo>
                  <a:lnTo>
                    <a:pt x="86" y="3"/>
                  </a:lnTo>
                  <a:lnTo>
                    <a:pt x="103" y="12"/>
                  </a:lnTo>
                  <a:lnTo>
                    <a:pt x="158" y="53"/>
                  </a:lnTo>
                  <a:lnTo>
                    <a:pt x="212" y="95"/>
                  </a:lnTo>
                  <a:lnTo>
                    <a:pt x="264" y="142"/>
                  </a:lnTo>
                  <a:lnTo>
                    <a:pt x="275" y="155"/>
                  </a:lnTo>
                  <a:lnTo>
                    <a:pt x="281" y="171"/>
                  </a:lnTo>
                  <a:lnTo>
                    <a:pt x="284" y="188"/>
                  </a:lnTo>
                  <a:lnTo>
                    <a:pt x="282" y="204"/>
                  </a:lnTo>
                  <a:lnTo>
                    <a:pt x="277" y="221"/>
                  </a:lnTo>
                  <a:lnTo>
                    <a:pt x="266" y="235"/>
                  </a:lnTo>
                  <a:lnTo>
                    <a:pt x="251" y="246"/>
                  </a:lnTo>
                  <a:lnTo>
                    <a:pt x="235" y="254"/>
                  </a:lnTo>
                  <a:lnTo>
                    <a:pt x="218" y="256"/>
                  </a:lnTo>
                  <a:lnTo>
                    <a:pt x="202" y="254"/>
                  </a:lnTo>
                  <a:lnTo>
                    <a:pt x="187" y="247"/>
                  </a:lnTo>
                  <a:lnTo>
                    <a:pt x="172" y="237"/>
                  </a:lnTo>
                  <a:lnTo>
                    <a:pt x="126" y="196"/>
                  </a:lnTo>
                  <a:lnTo>
                    <a:pt x="78" y="157"/>
                  </a:lnTo>
                  <a:lnTo>
                    <a:pt x="27" y="120"/>
                  </a:lnTo>
                  <a:lnTo>
                    <a:pt x="15" y="108"/>
                  </a:lnTo>
                  <a:lnTo>
                    <a:pt x="5" y="93"/>
                  </a:lnTo>
                  <a:lnTo>
                    <a:pt x="1" y="78"/>
                  </a:lnTo>
                  <a:lnTo>
                    <a:pt x="0" y="60"/>
                  </a:lnTo>
                  <a:lnTo>
                    <a:pt x="3" y="44"/>
                  </a:lnTo>
                  <a:lnTo>
                    <a:pt x="11" y="28"/>
                  </a:lnTo>
                  <a:lnTo>
                    <a:pt x="23" y="15"/>
                  </a:lnTo>
                  <a:lnTo>
                    <a:pt x="37" y="6"/>
                  </a:lnTo>
                  <a:lnTo>
                    <a:pt x="53" y="1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344"/>
            <p:cNvSpPr>
              <a:spLocks/>
            </p:cNvSpPr>
            <p:nvPr/>
          </p:nvSpPr>
          <p:spPr bwMode="auto">
            <a:xfrm>
              <a:off x="7397751" y="3563938"/>
              <a:ext cx="42863" cy="33338"/>
            </a:xfrm>
            <a:custGeom>
              <a:avLst/>
              <a:gdLst>
                <a:gd name="T0" fmla="*/ 238 w 299"/>
                <a:gd name="T1" fmla="*/ 0 h 233"/>
                <a:gd name="T2" fmla="*/ 254 w 299"/>
                <a:gd name="T3" fmla="*/ 2 h 233"/>
                <a:gd name="T4" fmla="*/ 270 w 299"/>
                <a:gd name="T5" fmla="*/ 10 h 233"/>
                <a:gd name="T6" fmla="*/ 283 w 299"/>
                <a:gd name="T7" fmla="*/ 21 h 233"/>
                <a:gd name="T8" fmla="*/ 293 w 299"/>
                <a:gd name="T9" fmla="*/ 35 h 233"/>
                <a:gd name="T10" fmla="*/ 298 w 299"/>
                <a:gd name="T11" fmla="*/ 52 h 233"/>
                <a:gd name="T12" fmla="*/ 299 w 299"/>
                <a:gd name="T13" fmla="*/ 69 h 233"/>
                <a:gd name="T14" fmla="*/ 297 w 299"/>
                <a:gd name="T15" fmla="*/ 85 h 233"/>
                <a:gd name="T16" fmla="*/ 289 w 299"/>
                <a:gd name="T17" fmla="*/ 101 h 233"/>
                <a:gd name="T18" fmla="*/ 278 w 299"/>
                <a:gd name="T19" fmla="*/ 114 h 233"/>
                <a:gd name="T20" fmla="*/ 264 w 299"/>
                <a:gd name="T21" fmla="*/ 124 h 233"/>
                <a:gd name="T22" fmla="*/ 209 w 299"/>
                <a:gd name="T23" fmla="*/ 154 h 233"/>
                <a:gd name="T24" fmla="*/ 155 w 299"/>
                <a:gd name="T25" fmla="*/ 186 h 233"/>
                <a:gd name="T26" fmla="*/ 104 w 299"/>
                <a:gd name="T27" fmla="*/ 221 h 233"/>
                <a:gd name="T28" fmla="*/ 91 w 299"/>
                <a:gd name="T29" fmla="*/ 227 h 233"/>
                <a:gd name="T30" fmla="*/ 79 w 299"/>
                <a:gd name="T31" fmla="*/ 232 h 233"/>
                <a:gd name="T32" fmla="*/ 66 w 299"/>
                <a:gd name="T33" fmla="*/ 233 h 233"/>
                <a:gd name="T34" fmla="*/ 51 w 299"/>
                <a:gd name="T35" fmla="*/ 232 h 233"/>
                <a:gd name="T36" fmla="*/ 36 w 299"/>
                <a:gd name="T37" fmla="*/ 226 h 233"/>
                <a:gd name="T38" fmla="*/ 23 w 299"/>
                <a:gd name="T39" fmla="*/ 217 h 233"/>
                <a:gd name="T40" fmla="*/ 12 w 299"/>
                <a:gd name="T41" fmla="*/ 205 h 233"/>
                <a:gd name="T42" fmla="*/ 3 w 299"/>
                <a:gd name="T43" fmla="*/ 190 h 233"/>
                <a:gd name="T44" fmla="*/ 0 w 299"/>
                <a:gd name="T45" fmla="*/ 173 h 233"/>
                <a:gd name="T46" fmla="*/ 0 w 299"/>
                <a:gd name="T47" fmla="*/ 157 h 233"/>
                <a:gd name="T48" fmla="*/ 6 w 299"/>
                <a:gd name="T49" fmla="*/ 140 h 233"/>
                <a:gd name="T50" fmla="*/ 14 w 299"/>
                <a:gd name="T51" fmla="*/ 126 h 233"/>
                <a:gd name="T52" fmla="*/ 28 w 299"/>
                <a:gd name="T53" fmla="*/ 114 h 233"/>
                <a:gd name="T54" fmla="*/ 85 w 299"/>
                <a:gd name="T55" fmla="*/ 74 h 233"/>
                <a:gd name="T56" fmla="*/ 143 w 299"/>
                <a:gd name="T57" fmla="*/ 39 h 233"/>
                <a:gd name="T58" fmla="*/ 204 w 299"/>
                <a:gd name="T59" fmla="*/ 6 h 233"/>
                <a:gd name="T60" fmla="*/ 220 w 299"/>
                <a:gd name="T61" fmla="*/ 1 h 233"/>
                <a:gd name="T62" fmla="*/ 238 w 299"/>
                <a:gd name="T63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9" h="233">
                  <a:moveTo>
                    <a:pt x="238" y="0"/>
                  </a:moveTo>
                  <a:lnTo>
                    <a:pt x="254" y="2"/>
                  </a:lnTo>
                  <a:lnTo>
                    <a:pt x="270" y="10"/>
                  </a:lnTo>
                  <a:lnTo>
                    <a:pt x="283" y="21"/>
                  </a:lnTo>
                  <a:lnTo>
                    <a:pt x="293" y="35"/>
                  </a:lnTo>
                  <a:lnTo>
                    <a:pt x="298" y="52"/>
                  </a:lnTo>
                  <a:lnTo>
                    <a:pt x="299" y="69"/>
                  </a:lnTo>
                  <a:lnTo>
                    <a:pt x="297" y="85"/>
                  </a:lnTo>
                  <a:lnTo>
                    <a:pt x="289" y="101"/>
                  </a:lnTo>
                  <a:lnTo>
                    <a:pt x="278" y="114"/>
                  </a:lnTo>
                  <a:lnTo>
                    <a:pt x="264" y="124"/>
                  </a:lnTo>
                  <a:lnTo>
                    <a:pt x="209" y="154"/>
                  </a:lnTo>
                  <a:lnTo>
                    <a:pt x="155" y="186"/>
                  </a:lnTo>
                  <a:lnTo>
                    <a:pt x="104" y="221"/>
                  </a:lnTo>
                  <a:lnTo>
                    <a:pt x="91" y="227"/>
                  </a:lnTo>
                  <a:lnTo>
                    <a:pt x="79" y="232"/>
                  </a:lnTo>
                  <a:lnTo>
                    <a:pt x="66" y="233"/>
                  </a:lnTo>
                  <a:lnTo>
                    <a:pt x="51" y="232"/>
                  </a:lnTo>
                  <a:lnTo>
                    <a:pt x="36" y="226"/>
                  </a:lnTo>
                  <a:lnTo>
                    <a:pt x="23" y="217"/>
                  </a:lnTo>
                  <a:lnTo>
                    <a:pt x="12" y="205"/>
                  </a:lnTo>
                  <a:lnTo>
                    <a:pt x="3" y="190"/>
                  </a:lnTo>
                  <a:lnTo>
                    <a:pt x="0" y="173"/>
                  </a:lnTo>
                  <a:lnTo>
                    <a:pt x="0" y="157"/>
                  </a:lnTo>
                  <a:lnTo>
                    <a:pt x="6" y="140"/>
                  </a:lnTo>
                  <a:lnTo>
                    <a:pt x="14" y="126"/>
                  </a:lnTo>
                  <a:lnTo>
                    <a:pt x="28" y="114"/>
                  </a:lnTo>
                  <a:lnTo>
                    <a:pt x="85" y="74"/>
                  </a:lnTo>
                  <a:lnTo>
                    <a:pt x="143" y="39"/>
                  </a:lnTo>
                  <a:lnTo>
                    <a:pt x="204" y="6"/>
                  </a:lnTo>
                  <a:lnTo>
                    <a:pt x="220" y="1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345"/>
            <p:cNvSpPr>
              <a:spLocks/>
            </p:cNvSpPr>
            <p:nvPr/>
          </p:nvSpPr>
          <p:spPr bwMode="auto">
            <a:xfrm>
              <a:off x="7559676" y="3551238"/>
              <a:ext cx="46038" cy="30163"/>
            </a:xfrm>
            <a:custGeom>
              <a:avLst/>
              <a:gdLst>
                <a:gd name="T0" fmla="*/ 69 w 315"/>
                <a:gd name="T1" fmla="*/ 0 h 205"/>
                <a:gd name="T2" fmla="*/ 86 w 315"/>
                <a:gd name="T3" fmla="*/ 3 h 205"/>
                <a:gd name="T4" fmla="*/ 151 w 315"/>
                <a:gd name="T5" fmla="*/ 25 h 205"/>
                <a:gd name="T6" fmla="*/ 215 w 315"/>
                <a:gd name="T7" fmla="*/ 51 h 205"/>
                <a:gd name="T8" fmla="*/ 278 w 315"/>
                <a:gd name="T9" fmla="*/ 79 h 205"/>
                <a:gd name="T10" fmla="*/ 293 w 315"/>
                <a:gd name="T11" fmla="*/ 89 h 205"/>
                <a:gd name="T12" fmla="*/ 304 w 315"/>
                <a:gd name="T13" fmla="*/ 102 h 205"/>
                <a:gd name="T14" fmla="*/ 312 w 315"/>
                <a:gd name="T15" fmla="*/ 117 h 205"/>
                <a:gd name="T16" fmla="*/ 315 w 315"/>
                <a:gd name="T17" fmla="*/ 133 h 205"/>
                <a:gd name="T18" fmla="*/ 314 w 315"/>
                <a:gd name="T19" fmla="*/ 151 h 205"/>
                <a:gd name="T20" fmla="*/ 308 w 315"/>
                <a:gd name="T21" fmla="*/ 167 h 205"/>
                <a:gd name="T22" fmla="*/ 299 w 315"/>
                <a:gd name="T23" fmla="*/ 183 h 205"/>
                <a:gd name="T24" fmla="*/ 284 w 315"/>
                <a:gd name="T25" fmla="*/ 195 h 205"/>
                <a:gd name="T26" fmla="*/ 268 w 315"/>
                <a:gd name="T27" fmla="*/ 203 h 205"/>
                <a:gd name="T28" fmla="*/ 249 w 315"/>
                <a:gd name="T29" fmla="*/ 205 h 205"/>
                <a:gd name="T30" fmla="*/ 235 w 315"/>
                <a:gd name="T31" fmla="*/ 203 h 205"/>
                <a:gd name="T32" fmla="*/ 220 w 315"/>
                <a:gd name="T33" fmla="*/ 198 h 205"/>
                <a:gd name="T34" fmla="*/ 163 w 315"/>
                <a:gd name="T35" fmla="*/ 172 h 205"/>
                <a:gd name="T36" fmla="*/ 106 w 315"/>
                <a:gd name="T37" fmla="*/ 150 h 205"/>
                <a:gd name="T38" fmla="*/ 47 w 315"/>
                <a:gd name="T39" fmla="*/ 130 h 205"/>
                <a:gd name="T40" fmla="*/ 30 w 315"/>
                <a:gd name="T41" fmla="*/ 122 h 205"/>
                <a:gd name="T42" fmla="*/ 18 w 315"/>
                <a:gd name="T43" fmla="*/ 111 h 205"/>
                <a:gd name="T44" fmla="*/ 8 w 315"/>
                <a:gd name="T45" fmla="*/ 97 h 205"/>
                <a:gd name="T46" fmla="*/ 2 w 315"/>
                <a:gd name="T47" fmla="*/ 82 h 205"/>
                <a:gd name="T48" fmla="*/ 0 w 315"/>
                <a:gd name="T49" fmla="*/ 65 h 205"/>
                <a:gd name="T50" fmla="*/ 4 w 315"/>
                <a:gd name="T51" fmla="*/ 47 h 205"/>
                <a:gd name="T52" fmla="*/ 10 w 315"/>
                <a:gd name="T53" fmla="*/ 31 h 205"/>
                <a:gd name="T54" fmla="*/ 21 w 315"/>
                <a:gd name="T55" fmla="*/ 18 h 205"/>
                <a:gd name="T56" fmla="*/ 36 w 315"/>
                <a:gd name="T57" fmla="*/ 8 h 205"/>
                <a:gd name="T58" fmla="*/ 51 w 315"/>
                <a:gd name="T59" fmla="*/ 2 h 205"/>
                <a:gd name="T60" fmla="*/ 69 w 315"/>
                <a:gd name="T61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5" h="205">
                  <a:moveTo>
                    <a:pt x="69" y="0"/>
                  </a:moveTo>
                  <a:lnTo>
                    <a:pt x="86" y="3"/>
                  </a:lnTo>
                  <a:lnTo>
                    <a:pt x="151" y="25"/>
                  </a:lnTo>
                  <a:lnTo>
                    <a:pt x="215" y="51"/>
                  </a:lnTo>
                  <a:lnTo>
                    <a:pt x="278" y="79"/>
                  </a:lnTo>
                  <a:lnTo>
                    <a:pt x="293" y="89"/>
                  </a:lnTo>
                  <a:lnTo>
                    <a:pt x="304" y="102"/>
                  </a:lnTo>
                  <a:lnTo>
                    <a:pt x="312" y="117"/>
                  </a:lnTo>
                  <a:lnTo>
                    <a:pt x="315" y="133"/>
                  </a:lnTo>
                  <a:lnTo>
                    <a:pt x="314" y="151"/>
                  </a:lnTo>
                  <a:lnTo>
                    <a:pt x="308" y="167"/>
                  </a:lnTo>
                  <a:lnTo>
                    <a:pt x="299" y="183"/>
                  </a:lnTo>
                  <a:lnTo>
                    <a:pt x="284" y="195"/>
                  </a:lnTo>
                  <a:lnTo>
                    <a:pt x="268" y="203"/>
                  </a:lnTo>
                  <a:lnTo>
                    <a:pt x="249" y="205"/>
                  </a:lnTo>
                  <a:lnTo>
                    <a:pt x="235" y="203"/>
                  </a:lnTo>
                  <a:lnTo>
                    <a:pt x="220" y="198"/>
                  </a:lnTo>
                  <a:lnTo>
                    <a:pt x="163" y="172"/>
                  </a:lnTo>
                  <a:lnTo>
                    <a:pt x="106" y="150"/>
                  </a:lnTo>
                  <a:lnTo>
                    <a:pt x="47" y="130"/>
                  </a:lnTo>
                  <a:lnTo>
                    <a:pt x="30" y="122"/>
                  </a:lnTo>
                  <a:lnTo>
                    <a:pt x="18" y="111"/>
                  </a:lnTo>
                  <a:lnTo>
                    <a:pt x="8" y="97"/>
                  </a:lnTo>
                  <a:lnTo>
                    <a:pt x="2" y="82"/>
                  </a:lnTo>
                  <a:lnTo>
                    <a:pt x="0" y="65"/>
                  </a:lnTo>
                  <a:lnTo>
                    <a:pt x="4" y="47"/>
                  </a:lnTo>
                  <a:lnTo>
                    <a:pt x="10" y="31"/>
                  </a:lnTo>
                  <a:lnTo>
                    <a:pt x="21" y="18"/>
                  </a:lnTo>
                  <a:lnTo>
                    <a:pt x="36" y="8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346"/>
            <p:cNvSpPr>
              <a:spLocks/>
            </p:cNvSpPr>
            <p:nvPr/>
          </p:nvSpPr>
          <p:spPr bwMode="auto">
            <a:xfrm>
              <a:off x="7448551" y="3546475"/>
              <a:ext cx="46038" cy="25400"/>
            </a:xfrm>
            <a:custGeom>
              <a:avLst/>
              <a:gdLst>
                <a:gd name="T0" fmla="*/ 264 w 322"/>
                <a:gd name="T1" fmla="*/ 0 h 178"/>
                <a:gd name="T2" fmla="*/ 280 w 322"/>
                <a:gd name="T3" fmla="*/ 4 h 178"/>
                <a:gd name="T4" fmla="*/ 296 w 322"/>
                <a:gd name="T5" fmla="*/ 12 h 178"/>
                <a:gd name="T6" fmla="*/ 308 w 322"/>
                <a:gd name="T7" fmla="*/ 24 h 178"/>
                <a:gd name="T8" fmla="*/ 317 w 322"/>
                <a:gd name="T9" fmla="*/ 38 h 178"/>
                <a:gd name="T10" fmla="*/ 322 w 322"/>
                <a:gd name="T11" fmla="*/ 55 h 178"/>
                <a:gd name="T12" fmla="*/ 322 w 322"/>
                <a:gd name="T13" fmla="*/ 72 h 178"/>
                <a:gd name="T14" fmla="*/ 319 w 322"/>
                <a:gd name="T15" fmla="*/ 90 h 178"/>
                <a:gd name="T16" fmla="*/ 310 w 322"/>
                <a:gd name="T17" fmla="*/ 104 h 178"/>
                <a:gd name="T18" fmla="*/ 299 w 322"/>
                <a:gd name="T19" fmla="*/ 116 h 178"/>
                <a:gd name="T20" fmla="*/ 285 w 322"/>
                <a:gd name="T21" fmla="*/ 126 h 178"/>
                <a:gd name="T22" fmla="*/ 267 w 322"/>
                <a:gd name="T23" fmla="*/ 130 h 178"/>
                <a:gd name="T24" fmla="*/ 207 w 322"/>
                <a:gd name="T25" fmla="*/ 143 h 178"/>
                <a:gd name="T26" fmla="*/ 146 w 322"/>
                <a:gd name="T27" fmla="*/ 157 h 178"/>
                <a:gd name="T28" fmla="*/ 87 w 322"/>
                <a:gd name="T29" fmla="*/ 174 h 178"/>
                <a:gd name="T30" fmla="*/ 76 w 322"/>
                <a:gd name="T31" fmla="*/ 177 h 178"/>
                <a:gd name="T32" fmla="*/ 66 w 322"/>
                <a:gd name="T33" fmla="*/ 178 h 178"/>
                <a:gd name="T34" fmla="*/ 49 w 322"/>
                <a:gd name="T35" fmla="*/ 176 h 178"/>
                <a:gd name="T36" fmla="*/ 34 w 322"/>
                <a:gd name="T37" fmla="*/ 170 h 178"/>
                <a:gd name="T38" fmla="*/ 21 w 322"/>
                <a:gd name="T39" fmla="*/ 160 h 178"/>
                <a:gd name="T40" fmla="*/ 10 w 322"/>
                <a:gd name="T41" fmla="*/ 148 h 178"/>
                <a:gd name="T42" fmla="*/ 3 w 322"/>
                <a:gd name="T43" fmla="*/ 133 h 178"/>
                <a:gd name="T44" fmla="*/ 0 w 322"/>
                <a:gd name="T45" fmla="*/ 115 h 178"/>
                <a:gd name="T46" fmla="*/ 1 w 322"/>
                <a:gd name="T47" fmla="*/ 97 h 178"/>
                <a:gd name="T48" fmla="*/ 7 w 322"/>
                <a:gd name="T49" fmla="*/ 82 h 178"/>
                <a:gd name="T50" fmla="*/ 16 w 322"/>
                <a:gd name="T51" fmla="*/ 68 h 178"/>
                <a:gd name="T52" fmla="*/ 30 w 322"/>
                <a:gd name="T53" fmla="*/ 57 h 178"/>
                <a:gd name="T54" fmla="*/ 45 w 322"/>
                <a:gd name="T55" fmla="*/ 49 h 178"/>
                <a:gd name="T56" fmla="*/ 111 w 322"/>
                <a:gd name="T57" fmla="*/ 29 h 178"/>
                <a:gd name="T58" fmla="*/ 178 w 322"/>
                <a:gd name="T59" fmla="*/ 13 h 178"/>
                <a:gd name="T60" fmla="*/ 246 w 322"/>
                <a:gd name="T61" fmla="*/ 1 h 178"/>
                <a:gd name="T62" fmla="*/ 264 w 322"/>
                <a:gd name="T6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178">
                  <a:moveTo>
                    <a:pt x="264" y="0"/>
                  </a:moveTo>
                  <a:lnTo>
                    <a:pt x="280" y="4"/>
                  </a:lnTo>
                  <a:lnTo>
                    <a:pt x="296" y="12"/>
                  </a:lnTo>
                  <a:lnTo>
                    <a:pt x="308" y="24"/>
                  </a:lnTo>
                  <a:lnTo>
                    <a:pt x="317" y="38"/>
                  </a:lnTo>
                  <a:lnTo>
                    <a:pt x="322" y="55"/>
                  </a:lnTo>
                  <a:lnTo>
                    <a:pt x="322" y="72"/>
                  </a:lnTo>
                  <a:lnTo>
                    <a:pt x="319" y="90"/>
                  </a:lnTo>
                  <a:lnTo>
                    <a:pt x="310" y="104"/>
                  </a:lnTo>
                  <a:lnTo>
                    <a:pt x="299" y="116"/>
                  </a:lnTo>
                  <a:lnTo>
                    <a:pt x="285" y="126"/>
                  </a:lnTo>
                  <a:lnTo>
                    <a:pt x="267" y="130"/>
                  </a:lnTo>
                  <a:lnTo>
                    <a:pt x="207" y="143"/>
                  </a:lnTo>
                  <a:lnTo>
                    <a:pt x="146" y="157"/>
                  </a:lnTo>
                  <a:lnTo>
                    <a:pt x="87" y="174"/>
                  </a:lnTo>
                  <a:lnTo>
                    <a:pt x="76" y="177"/>
                  </a:lnTo>
                  <a:lnTo>
                    <a:pt x="66" y="178"/>
                  </a:lnTo>
                  <a:lnTo>
                    <a:pt x="49" y="176"/>
                  </a:lnTo>
                  <a:lnTo>
                    <a:pt x="34" y="170"/>
                  </a:lnTo>
                  <a:lnTo>
                    <a:pt x="21" y="160"/>
                  </a:lnTo>
                  <a:lnTo>
                    <a:pt x="10" y="148"/>
                  </a:lnTo>
                  <a:lnTo>
                    <a:pt x="3" y="133"/>
                  </a:lnTo>
                  <a:lnTo>
                    <a:pt x="0" y="115"/>
                  </a:lnTo>
                  <a:lnTo>
                    <a:pt x="1" y="97"/>
                  </a:lnTo>
                  <a:lnTo>
                    <a:pt x="7" y="82"/>
                  </a:lnTo>
                  <a:lnTo>
                    <a:pt x="16" y="68"/>
                  </a:lnTo>
                  <a:lnTo>
                    <a:pt x="30" y="57"/>
                  </a:lnTo>
                  <a:lnTo>
                    <a:pt x="45" y="49"/>
                  </a:lnTo>
                  <a:lnTo>
                    <a:pt x="111" y="29"/>
                  </a:lnTo>
                  <a:lnTo>
                    <a:pt x="178" y="13"/>
                  </a:lnTo>
                  <a:lnTo>
                    <a:pt x="246" y="1"/>
                  </a:lnTo>
                  <a:lnTo>
                    <a:pt x="2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347"/>
            <p:cNvSpPr>
              <a:spLocks/>
            </p:cNvSpPr>
            <p:nvPr/>
          </p:nvSpPr>
          <p:spPr bwMode="auto">
            <a:xfrm>
              <a:off x="7504113" y="3543300"/>
              <a:ext cx="47625" cy="20638"/>
            </a:xfrm>
            <a:custGeom>
              <a:avLst/>
              <a:gdLst>
                <a:gd name="T0" fmla="*/ 65 w 328"/>
                <a:gd name="T1" fmla="*/ 0 h 145"/>
                <a:gd name="T2" fmla="*/ 77 w 328"/>
                <a:gd name="T3" fmla="*/ 0 h 145"/>
                <a:gd name="T4" fmla="*/ 142 w 328"/>
                <a:gd name="T5" fmla="*/ 2 h 145"/>
                <a:gd name="T6" fmla="*/ 207 w 328"/>
                <a:gd name="T7" fmla="*/ 7 h 145"/>
                <a:gd name="T8" fmla="*/ 272 w 328"/>
                <a:gd name="T9" fmla="*/ 14 h 145"/>
                <a:gd name="T10" fmla="*/ 288 w 328"/>
                <a:gd name="T11" fmla="*/ 19 h 145"/>
                <a:gd name="T12" fmla="*/ 304 w 328"/>
                <a:gd name="T13" fmla="*/ 28 h 145"/>
                <a:gd name="T14" fmla="*/ 315 w 328"/>
                <a:gd name="T15" fmla="*/ 40 h 145"/>
                <a:gd name="T16" fmla="*/ 324 w 328"/>
                <a:gd name="T17" fmla="*/ 55 h 145"/>
                <a:gd name="T18" fmla="*/ 328 w 328"/>
                <a:gd name="T19" fmla="*/ 72 h 145"/>
                <a:gd name="T20" fmla="*/ 328 w 328"/>
                <a:gd name="T21" fmla="*/ 89 h 145"/>
                <a:gd name="T22" fmla="*/ 322 w 328"/>
                <a:gd name="T23" fmla="*/ 108 h 145"/>
                <a:gd name="T24" fmla="*/ 311 w 328"/>
                <a:gd name="T25" fmla="*/ 123 h 145"/>
                <a:gd name="T26" fmla="*/ 298 w 328"/>
                <a:gd name="T27" fmla="*/ 135 h 145"/>
                <a:gd name="T28" fmla="*/ 281 w 328"/>
                <a:gd name="T29" fmla="*/ 143 h 145"/>
                <a:gd name="T30" fmla="*/ 262 w 328"/>
                <a:gd name="T31" fmla="*/ 145 h 145"/>
                <a:gd name="T32" fmla="*/ 258 w 328"/>
                <a:gd name="T33" fmla="*/ 145 h 145"/>
                <a:gd name="T34" fmla="*/ 253 w 328"/>
                <a:gd name="T35" fmla="*/ 144 h 145"/>
                <a:gd name="T36" fmla="*/ 165 w 328"/>
                <a:gd name="T37" fmla="*/ 135 h 145"/>
                <a:gd name="T38" fmla="*/ 77 w 328"/>
                <a:gd name="T39" fmla="*/ 132 h 145"/>
                <a:gd name="T40" fmla="*/ 66 w 328"/>
                <a:gd name="T41" fmla="*/ 132 h 145"/>
                <a:gd name="T42" fmla="*/ 45 w 328"/>
                <a:gd name="T43" fmla="*/ 129 h 145"/>
                <a:gd name="T44" fmla="*/ 28 w 328"/>
                <a:gd name="T45" fmla="*/ 120 h 145"/>
                <a:gd name="T46" fmla="*/ 13 w 328"/>
                <a:gd name="T47" fmla="*/ 106 h 145"/>
                <a:gd name="T48" fmla="*/ 3 w 328"/>
                <a:gd name="T49" fmla="*/ 88 h 145"/>
                <a:gd name="T50" fmla="*/ 0 w 328"/>
                <a:gd name="T51" fmla="*/ 67 h 145"/>
                <a:gd name="T52" fmla="*/ 2 w 328"/>
                <a:gd name="T53" fmla="*/ 50 h 145"/>
                <a:gd name="T54" fmla="*/ 8 w 328"/>
                <a:gd name="T55" fmla="*/ 34 h 145"/>
                <a:gd name="T56" fmla="*/ 19 w 328"/>
                <a:gd name="T57" fmla="*/ 21 h 145"/>
                <a:gd name="T58" fmla="*/ 32 w 328"/>
                <a:gd name="T59" fmla="*/ 10 h 145"/>
                <a:gd name="T60" fmla="*/ 47 w 328"/>
                <a:gd name="T61" fmla="*/ 3 h 145"/>
                <a:gd name="T62" fmla="*/ 65 w 328"/>
                <a:gd name="T63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8" h="145">
                  <a:moveTo>
                    <a:pt x="65" y="0"/>
                  </a:moveTo>
                  <a:lnTo>
                    <a:pt x="77" y="0"/>
                  </a:lnTo>
                  <a:lnTo>
                    <a:pt x="142" y="2"/>
                  </a:lnTo>
                  <a:lnTo>
                    <a:pt x="207" y="7"/>
                  </a:lnTo>
                  <a:lnTo>
                    <a:pt x="272" y="14"/>
                  </a:lnTo>
                  <a:lnTo>
                    <a:pt x="288" y="19"/>
                  </a:lnTo>
                  <a:lnTo>
                    <a:pt x="304" y="28"/>
                  </a:lnTo>
                  <a:lnTo>
                    <a:pt x="315" y="40"/>
                  </a:lnTo>
                  <a:lnTo>
                    <a:pt x="324" y="55"/>
                  </a:lnTo>
                  <a:lnTo>
                    <a:pt x="328" y="72"/>
                  </a:lnTo>
                  <a:lnTo>
                    <a:pt x="328" y="89"/>
                  </a:lnTo>
                  <a:lnTo>
                    <a:pt x="322" y="108"/>
                  </a:lnTo>
                  <a:lnTo>
                    <a:pt x="311" y="123"/>
                  </a:lnTo>
                  <a:lnTo>
                    <a:pt x="298" y="135"/>
                  </a:lnTo>
                  <a:lnTo>
                    <a:pt x="281" y="143"/>
                  </a:lnTo>
                  <a:lnTo>
                    <a:pt x="262" y="145"/>
                  </a:lnTo>
                  <a:lnTo>
                    <a:pt x="258" y="145"/>
                  </a:lnTo>
                  <a:lnTo>
                    <a:pt x="253" y="144"/>
                  </a:lnTo>
                  <a:lnTo>
                    <a:pt x="165" y="135"/>
                  </a:lnTo>
                  <a:lnTo>
                    <a:pt x="77" y="132"/>
                  </a:lnTo>
                  <a:lnTo>
                    <a:pt x="66" y="132"/>
                  </a:lnTo>
                  <a:lnTo>
                    <a:pt x="45" y="129"/>
                  </a:lnTo>
                  <a:lnTo>
                    <a:pt x="28" y="120"/>
                  </a:lnTo>
                  <a:lnTo>
                    <a:pt x="13" y="106"/>
                  </a:lnTo>
                  <a:lnTo>
                    <a:pt x="3" y="88"/>
                  </a:lnTo>
                  <a:lnTo>
                    <a:pt x="0" y="67"/>
                  </a:lnTo>
                  <a:lnTo>
                    <a:pt x="2" y="50"/>
                  </a:lnTo>
                  <a:lnTo>
                    <a:pt x="8" y="34"/>
                  </a:lnTo>
                  <a:lnTo>
                    <a:pt x="19" y="21"/>
                  </a:lnTo>
                  <a:lnTo>
                    <a:pt x="32" y="10"/>
                  </a:lnTo>
                  <a:lnTo>
                    <a:pt x="47" y="3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348"/>
            <p:cNvSpPr>
              <a:spLocks/>
            </p:cNvSpPr>
            <p:nvPr/>
          </p:nvSpPr>
          <p:spPr bwMode="auto">
            <a:xfrm>
              <a:off x="7651751" y="3614738"/>
              <a:ext cx="34925" cy="42863"/>
            </a:xfrm>
            <a:custGeom>
              <a:avLst/>
              <a:gdLst>
                <a:gd name="T0" fmla="*/ 74 w 241"/>
                <a:gd name="T1" fmla="*/ 0 h 296"/>
                <a:gd name="T2" fmla="*/ 91 w 241"/>
                <a:gd name="T3" fmla="*/ 5 h 296"/>
                <a:gd name="T4" fmla="*/ 106 w 241"/>
                <a:gd name="T5" fmla="*/ 13 h 296"/>
                <a:gd name="T6" fmla="*/ 118 w 241"/>
                <a:gd name="T7" fmla="*/ 26 h 296"/>
                <a:gd name="T8" fmla="*/ 159 w 241"/>
                <a:gd name="T9" fmla="*/ 81 h 296"/>
                <a:gd name="T10" fmla="*/ 197 w 241"/>
                <a:gd name="T11" fmla="*/ 139 h 296"/>
                <a:gd name="T12" fmla="*/ 233 w 241"/>
                <a:gd name="T13" fmla="*/ 198 h 296"/>
                <a:gd name="T14" fmla="*/ 239 w 241"/>
                <a:gd name="T15" fmla="*/ 215 h 296"/>
                <a:gd name="T16" fmla="*/ 241 w 241"/>
                <a:gd name="T17" fmla="*/ 231 h 296"/>
                <a:gd name="T18" fmla="*/ 238 w 241"/>
                <a:gd name="T19" fmla="*/ 248 h 296"/>
                <a:gd name="T20" fmla="*/ 231 w 241"/>
                <a:gd name="T21" fmla="*/ 264 h 296"/>
                <a:gd name="T22" fmla="*/ 222 w 241"/>
                <a:gd name="T23" fmla="*/ 277 h 296"/>
                <a:gd name="T24" fmla="*/ 207 w 241"/>
                <a:gd name="T25" fmla="*/ 287 h 296"/>
                <a:gd name="T26" fmla="*/ 191 w 241"/>
                <a:gd name="T27" fmla="*/ 294 h 296"/>
                <a:gd name="T28" fmla="*/ 175 w 241"/>
                <a:gd name="T29" fmla="*/ 296 h 296"/>
                <a:gd name="T30" fmla="*/ 158 w 241"/>
                <a:gd name="T31" fmla="*/ 294 h 296"/>
                <a:gd name="T32" fmla="*/ 142 w 241"/>
                <a:gd name="T33" fmla="*/ 287 h 296"/>
                <a:gd name="T34" fmla="*/ 128 w 241"/>
                <a:gd name="T35" fmla="*/ 276 h 296"/>
                <a:gd name="T36" fmla="*/ 117 w 241"/>
                <a:gd name="T37" fmla="*/ 262 h 296"/>
                <a:gd name="T38" fmla="*/ 85 w 241"/>
                <a:gd name="T39" fmla="*/ 209 h 296"/>
                <a:gd name="T40" fmla="*/ 51 w 241"/>
                <a:gd name="T41" fmla="*/ 156 h 296"/>
                <a:gd name="T42" fmla="*/ 15 w 241"/>
                <a:gd name="T43" fmla="*/ 107 h 296"/>
                <a:gd name="T44" fmla="*/ 5 w 241"/>
                <a:gd name="T45" fmla="*/ 92 h 296"/>
                <a:gd name="T46" fmla="*/ 0 w 241"/>
                <a:gd name="T47" fmla="*/ 75 h 296"/>
                <a:gd name="T48" fmla="*/ 0 w 241"/>
                <a:gd name="T49" fmla="*/ 59 h 296"/>
                <a:gd name="T50" fmla="*/ 5 w 241"/>
                <a:gd name="T51" fmla="*/ 42 h 296"/>
                <a:gd name="T52" fmla="*/ 14 w 241"/>
                <a:gd name="T53" fmla="*/ 27 h 296"/>
                <a:gd name="T54" fmla="*/ 26 w 241"/>
                <a:gd name="T55" fmla="*/ 15 h 296"/>
                <a:gd name="T56" fmla="*/ 41 w 241"/>
                <a:gd name="T57" fmla="*/ 6 h 296"/>
                <a:gd name="T58" fmla="*/ 58 w 241"/>
                <a:gd name="T59" fmla="*/ 1 h 296"/>
                <a:gd name="T60" fmla="*/ 74 w 241"/>
                <a:gd name="T61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1" h="296">
                  <a:moveTo>
                    <a:pt x="74" y="0"/>
                  </a:moveTo>
                  <a:lnTo>
                    <a:pt x="91" y="5"/>
                  </a:lnTo>
                  <a:lnTo>
                    <a:pt x="106" y="13"/>
                  </a:lnTo>
                  <a:lnTo>
                    <a:pt x="118" y="26"/>
                  </a:lnTo>
                  <a:lnTo>
                    <a:pt x="159" y="81"/>
                  </a:lnTo>
                  <a:lnTo>
                    <a:pt x="197" y="139"/>
                  </a:lnTo>
                  <a:lnTo>
                    <a:pt x="233" y="198"/>
                  </a:lnTo>
                  <a:lnTo>
                    <a:pt x="239" y="215"/>
                  </a:lnTo>
                  <a:lnTo>
                    <a:pt x="241" y="231"/>
                  </a:lnTo>
                  <a:lnTo>
                    <a:pt x="238" y="248"/>
                  </a:lnTo>
                  <a:lnTo>
                    <a:pt x="231" y="264"/>
                  </a:lnTo>
                  <a:lnTo>
                    <a:pt x="222" y="277"/>
                  </a:lnTo>
                  <a:lnTo>
                    <a:pt x="207" y="287"/>
                  </a:lnTo>
                  <a:lnTo>
                    <a:pt x="191" y="294"/>
                  </a:lnTo>
                  <a:lnTo>
                    <a:pt x="175" y="296"/>
                  </a:lnTo>
                  <a:lnTo>
                    <a:pt x="158" y="294"/>
                  </a:lnTo>
                  <a:lnTo>
                    <a:pt x="142" y="287"/>
                  </a:lnTo>
                  <a:lnTo>
                    <a:pt x="128" y="276"/>
                  </a:lnTo>
                  <a:lnTo>
                    <a:pt x="117" y="262"/>
                  </a:lnTo>
                  <a:lnTo>
                    <a:pt x="85" y="209"/>
                  </a:lnTo>
                  <a:lnTo>
                    <a:pt x="51" y="156"/>
                  </a:lnTo>
                  <a:lnTo>
                    <a:pt x="15" y="107"/>
                  </a:lnTo>
                  <a:lnTo>
                    <a:pt x="5" y="92"/>
                  </a:lnTo>
                  <a:lnTo>
                    <a:pt x="0" y="75"/>
                  </a:lnTo>
                  <a:lnTo>
                    <a:pt x="0" y="59"/>
                  </a:lnTo>
                  <a:lnTo>
                    <a:pt x="5" y="42"/>
                  </a:lnTo>
                  <a:lnTo>
                    <a:pt x="14" y="27"/>
                  </a:lnTo>
                  <a:lnTo>
                    <a:pt x="26" y="15"/>
                  </a:lnTo>
                  <a:lnTo>
                    <a:pt x="41" y="6"/>
                  </a:lnTo>
                  <a:lnTo>
                    <a:pt x="58" y="1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349"/>
            <p:cNvSpPr>
              <a:spLocks/>
            </p:cNvSpPr>
            <p:nvPr/>
          </p:nvSpPr>
          <p:spPr bwMode="auto">
            <a:xfrm>
              <a:off x="7602538" y="3870325"/>
              <a:ext cx="42863" cy="36513"/>
            </a:xfrm>
            <a:custGeom>
              <a:avLst/>
              <a:gdLst>
                <a:gd name="T0" fmla="*/ 231 w 292"/>
                <a:gd name="T1" fmla="*/ 0 h 247"/>
                <a:gd name="T2" fmla="*/ 248 w 292"/>
                <a:gd name="T3" fmla="*/ 4 h 247"/>
                <a:gd name="T4" fmla="*/ 263 w 292"/>
                <a:gd name="T5" fmla="*/ 11 h 247"/>
                <a:gd name="T6" fmla="*/ 276 w 292"/>
                <a:gd name="T7" fmla="*/ 24 h 247"/>
                <a:gd name="T8" fmla="*/ 286 w 292"/>
                <a:gd name="T9" fmla="*/ 38 h 247"/>
                <a:gd name="T10" fmla="*/ 290 w 292"/>
                <a:gd name="T11" fmla="*/ 54 h 247"/>
                <a:gd name="T12" fmla="*/ 292 w 292"/>
                <a:gd name="T13" fmla="*/ 72 h 247"/>
                <a:gd name="T14" fmla="*/ 288 w 292"/>
                <a:gd name="T15" fmla="*/ 88 h 247"/>
                <a:gd name="T16" fmla="*/ 281 w 292"/>
                <a:gd name="T17" fmla="*/ 103 h 247"/>
                <a:gd name="T18" fmla="*/ 268 w 292"/>
                <a:gd name="T19" fmla="*/ 117 h 247"/>
                <a:gd name="T20" fmla="*/ 215 w 292"/>
                <a:gd name="T21" fmla="*/ 160 h 247"/>
                <a:gd name="T22" fmla="*/ 158 w 292"/>
                <a:gd name="T23" fmla="*/ 200 h 247"/>
                <a:gd name="T24" fmla="*/ 101 w 292"/>
                <a:gd name="T25" fmla="*/ 238 h 247"/>
                <a:gd name="T26" fmla="*/ 84 w 292"/>
                <a:gd name="T27" fmla="*/ 245 h 247"/>
                <a:gd name="T28" fmla="*/ 67 w 292"/>
                <a:gd name="T29" fmla="*/ 247 h 247"/>
                <a:gd name="T30" fmla="*/ 51 w 292"/>
                <a:gd name="T31" fmla="*/ 246 h 247"/>
                <a:gd name="T32" fmla="*/ 34 w 292"/>
                <a:gd name="T33" fmla="*/ 239 h 247"/>
                <a:gd name="T34" fmla="*/ 21 w 292"/>
                <a:gd name="T35" fmla="*/ 229 h 247"/>
                <a:gd name="T36" fmla="*/ 10 w 292"/>
                <a:gd name="T37" fmla="*/ 216 h 247"/>
                <a:gd name="T38" fmla="*/ 3 w 292"/>
                <a:gd name="T39" fmla="*/ 200 h 247"/>
                <a:gd name="T40" fmla="*/ 0 w 292"/>
                <a:gd name="T41" fmla="*/ 183 h 247"/>
                <a:gd name="T42" fmla="*/ 2 w 292"/>
                <a:gd name="T43" fmla="*/ 165 h 247"/>
                <a:gd name="T44" fmla="*/ 8 w 292"/>
                <a:gd name="T45" fmla="*/ 150 h 247"/>
                <a:gd name="T46" fmla="*/ 19 w 292"/>
                <a:gd name="T47" fmla="*/ 136 h 247"/>
                <a:gd name="T48" fmla="*/ 32 w 292"/>
                <a:gd name="T49" fmla="*/ 125 h 247"/>
                <a:gd name="T50" fmla="*/ 85 w 292"/>
                <a:gd name="T51" fmla="*/ 91 h 247"/>
                <a:gd name="T52" fmla="*/ 134 w 292"/>
                <a:gd name="T53" fmla="*/ 54 h 247"/>
                <a:gd name="T54" fmla="*/ 184 w 292"/>
                <a:gd name="T55" fmla="*/ 16 h 247"/>
                <a:gd name="T56" fmla="*/ 198 w 292"/>
                <a:gd name="T57" fmla="*/ 6 h 247"/>
                <a:gd name="T58" fmla="*/ 215 w 292"/>
                <a:gd name="T59" fmla="*/ 2 h 247"/>
                <a:gd name="T60" fmla="*/ 231 w 292"/>
                <a:gd name="T61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2" h="247">
                  <a:moveTo>
                    <a:pt x="231" y="0"/>
                  </a:moveTo>
                  <a:lnTo>
                    <a:pt x="248" y="4"/>
                  </a:lnTo>
                  <a:lnTo>
                    <a:pt x="263" y="11"/>
                  </a:lnTo>
                  <a:lnTo>
                    <a:pt x="276" y="24"/>
                  </a:lnTo>
                  <a:lnTo>
                    <a:pt x="286" y="38"/>
                  </a:lnTo>
                  <a:lnTo>
                    <a:pt x="290" y="54"/>
                  </a:lnTo>
                  <a:lnTo>
                    <a:pt x="292" y="72"/>
                  </a:lnTo>
                  <a:lnTo>
                    <a:pt x="288" y="88"/>
                  </a:lnTo>
                  <a:lnTo>
                    <a:pt x="281" y="103"/>
                  </a:lnTo>
                  <a:lnTo>
                    <a:pt x="268" y="117"/>
                  </a:lnTo>
                  <a:lnTo>
                    <a:pt x="215" y="160"/>
                  </a:lnTo>
                  <a:lnTo>
                    <a:pt x="158" y="200"/>
                  </a:lnTo>
                  <a:lnTo>
                    <a:pt x="101" y="238"/>
                  </a:lnTo>
                  <a:lnTo>
                    <a:pt x="84" y="245"/>
                  </a:lnTo>
                  <a:lnTo>
                    <a:pt x="67" y="247"/>
                  </a:lnTo>
                  <a:lnTo>
                    <a:pt x="51" y="246"/>
                  </a:lnTo>
                  <a:lnTo>
                    <a:pt x="34" y="239"/>
                  </a:lnTo>
                  <a:lnTo>
                    <a:pt x="21" y="229"/>
                  </a:lnTo>
                  <a:lnTo>
                    <a:pt x="10" y="216"/>
                  </a:lnTo>
                  <a:lnTo>
                    <a:pt x="3" y="200"/>
                  </a:lnTo>
                  <a:lnTo>
                    <a:pt x="0" y="183"/>
                  </a:lnTo>
                  <a:lnTo>
                    <a:pt x="2" y="165"/>
                  </a:lnTo>
                  <a:lnTo>
                    <a:pt x="8" y="150"/>
                  </a:lnTo>
                  <a:lnTo>
                    <a:pt x="19" y="136"/>
                  </a:lnTo>
                  <a:lnTo>
                    <a:pt x="32" y="125"/>
                  </a:lnTo>
                  <a:lnTo>
                    <a:pt x="85" y="91"/>
                  </a:lnTo>
                  <a:lnTo>
                    <a:pt x="134" y="54"/>
                  </a:lnTo>
                  <a:lnTo>
                    <a:pt x="184" y="16"/>
                  </a:lnTo>
                  <a:lnTo>
                    <a:pt x="198" y="6"/>
                  </a:lnTo>
                  <a:lnTo>
                    <a:pt x="215" y="2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350"/>
            <p:cNvSpPr>
              <a:spLocks/>
            </p:cNvSpPr>
            <p:nvPr/>
          </p:nvSpPr>
          <p:spPr bwMode="auto">
            <a:xfrm>
              <a:off x="7645401" y="3829050"/>
              <a:ext cx="36513" cy="41275"/>
            </a:xfrm>
            <a:custGeom>
              <a:avLst/>
              <a:gdLst>
                <a:gd name="T0" fmla="*/ 186 w 249"/>
                <a:gd name="T1" fmla="*/ 0 h 289"/>
                <a:gd name="T2" fmla="*/ 203 w 249"/>
                <a:gd name="T3" fmla="*/ 2 h 289"/>
                <a:gd name="T4" fmla="*/ 219 w 249"/>
                <a:gd name="T5" fmla="*/ 9 h 289"/>
                <a:gd name="T6" fmla="*/ 232 w 249"/>
                <a:gd name="T7" fmla="*/ 20 h 289"/>
                <a:gd name="T8" fmla="*/ 242 w 249"/>
                <a:gd name="T9" fmla="*/ 35 h 289"/>
                <a:gd name="T10" fmla="*/ 248 w 249"/>
                <a:gd name="T11" fmla="*/ 51 h 289"/>
                <a:gd name="T12" fmla="*/ 249 w 249"/>
                <a:gd name="T13" fmla="*/ 68 h 289"/>
                <a:gd name="T14" fmla="*/ 247 w 249"/>
                <a:gd name="T15" fmla="*/ 84 h 289"/>
                <a:gd name="T16" fmla="*/ 239 w 249"/>
                <a:gd name="T17" fmla="*/ 101 h 289"/>
                <a:gd name="T18" fmla="*/ 201 w 249"/>
                <a:gd name="T19" fmla="*/ 158 h 289"/>
                <a:gd name="T20" fmla="*/ 160 w 249"/>
                <a:gd name="T21" fmla="*/ 213 h 289"/>
                <a:gd name="T22" fmla="*/ 116 w 249"/>
                <a:gd name="T23" fmla="*/ 266 h 289"/>
                <a:gd name="T24" fmla="*/ 102 w 249"/>
                <a:gd name="T25" fmla="*/ 279 h 289"/>
                <a:gd name="T26" fmla="*/ 84 w 249"/>
                <a:gd name="T27" fmla="*/ 287 h 289"/>
                <a:gd name="T28" fmla="*/ 66 w 249"/>
                <a:gd name="T29" fmla="*/ 289 h 289"/>
                <a:gd name="T30" fmla="*/ 51 w 249"/>
                <a:gd name="T31" fmla="*/ 287 h 289"/>
                <a:gd name="T32" fmla="*/ 36 w 249"/>
                <a:gd name="T33" fmla="*/ 282 h 289"/>
                <a:gd name="T34" fmla="*/ 22 w 249"/>
                <a:gd name="T35" fmla="*/ 272 h 289"/>
                <a:gd name="T36" fmla="*/ 11 w 249"/>
                <a:gd name="T37" fmla="*/ 259 h 289"/>
                <a:gd name="T38" fmla="*/ 4 w 249"/>
                <a:gd name="T39" fmla="*/ 244 h 289"/>
                <a:gd name="T40" fmla="*/ 0 w 249"/>
                <a:gd name="T41" fmla="*/ 227 h 289"/>
                <a:gd name="T42" fmla="*/ 1 w 249"/>
                <a:gd name="T43" fmla="*/ 211 h 289"/>
                <a:gd name="T44" fmla="*/ 6 w 249"/>
                <a:gd name="T45" fmla="*/ 194 h 289"/>
                <a:gd name="T46" fmla="*/ 16 w 249"/>
                <a:gd name="T47" fmla="*/ 180 h 289"/>
                <a:gd name="T48" fmla="*/ 55 w 249"/>
                <a:gd name="T49" fmla="*/ 132 h 289"/>
                <a:gd name="T50" fmla="*/ 93 w 249"/>
                <a:gd name="T51" fmla="*/ 82 h 289"/>
                <a:gd name="T52" fmla="*/ 128 w 249"/>
                <a:gd name="T53" fmla="*/ 30 h 289"/>
                <a:gd name="T54" fmla="*/ 139 w 249"/>
                <a:gd name="T55" fmla="*/ 16 h 289"/>
                <a:gd name="T56" fmla="*/ 153 w 249"/>
                <a:gd name="T57" fmla="*/ 6 h 289"/>
                <a:gd name="T58" fmla="*/ 169 w 249"/>
                <a:gd name="T59" fmla="*/ 1 h 289"/>
                <a:gd name="T60" fmla="*/ 186 w 249"/>
                <a:gd name="T61" fmla="*/ 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9" h="289">
                  <a:moveTo>
                    <a:pt x="186" y="0"/>
                  </a:moveTo>
                  <a:lnTo>
                    <a:pt x="203" y="2"/>
                  </a:lnTo>
                  <a:lnTo>
                    <a:pt x="219" y="9"/>
                  </a:lnTo>
                  <a:lnTo>
                    <a:pt x="232" y="20"/>
                  </a:lnTo>
                  <a:lnTo>
                    <a:pt x="242" y="35"/>
                  </a:lnTo>
                  <a:lnTo>
                    <a:pt x="248" y="51"/>
                  </a:lnTo>
                  <a:lnTo>
                    <a:pt x="249" y="68"/>
                  </a:lnTo>
                  <a:lnTo>
                    <a:pt x="247" y="84"/>
                  </a:lnTo>
                  <a:lnTo>
                    <a:pt x="239" y="101"/>
                  </a:lnTo>
                  <a:lnTo>
                    <a:pt x="201" y="158"/>
                  </a:lnTo>
                  <a:lnTo>
                    <a:pt x="160" y="213"/>
                  </a:lnTo>
                  <a:lnTo>
                    <a:pt x="116" y="266"/>
                  </a:lnTo>
                  <a:lnTo>
                    <a:pt x="102" y="279"/>
                  </a:lnTo>
                  <a:lnTo>
                    <a:pt x="84" y="287"/>
                  </a:lnTo>
                  <a:lnTo>
                    <a:pt x="66" y="289"/>
                  </a:lnTo>
                  <a:lnTo>
                    <a:pt x="51" y="287"/>
                  </a:lnTo>
                  <a:lnTo>
                    <a:pt x="36" y="282"/>
                  </a:lnTo>
                  <a:lnTo>
                    <a:pt x="22" y="272"/>
                  </a:lnTo>
                  <a:lnTo>
                    <a:pt x="11" y="259"/>
                  </a:lnTo>
                  <a:lnTo>
                    <a:pt x="4" y="244"/>
                  </a:lnTo>
                  <a:lnTo>
                    <a:pt x="0" y="227"/>
                  </a:lnTo>
                  <a:lnTo>
                    <a:pt x="1" y="211"/>
                  </a:lnTo>
                  <a:lnTo>
                    <a:pt x="6" y="194"/>
                  </a:lnTo>
                  <a:lnTo>
                    <a:pt x="16" y="180"/>
                  </a:lnTo>
                  <a:lnTo>
                    <a:pt x="55" y="132"/>
                  </a:lnTo>
                  <a:lnTo>
                    <a:pt x="93" y="82"/>
                  </a:lnTo>
                  <a:lnTo>
                    <a:pt x="128" y="30"/>
                  </a:lnTo>
                  <a:lnTo>
                    <a:pt x="139" y="16"/>
                  </a:lnTo>
                  <a:lnTo>
                    <a:pt x="153" y="6"/>
                  </a:lnTo>
                  <a:lnTo>
                    <a:pt x="169" y="1"/>
                  </a:lnTo>
                  <a:lnTo>
                    <a:pt x="1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351"/>
            <p:cNvSpPr>
              <a:spLocks/>
            </p:cNvSpPr>
            <p:nvPr/>
          </p:nvSpPr>
          <p:spPr bwMode="auto">
            <a:xfrm>
              <a:off x="7494588" y="3914775"/>
              <a:ext cx="47625" cy="19050"/>
            </a:xfrm>
            <a:custGeom>
              <a:avLst/>
              <a:gdLst>
                <a:gd name="T0" fmla="*/ 257 w 329"/>
                <a:gd name="T1" fmla="*/ 0 h 136"/>
                <a:gd name="T2" fmla="*/ 275 w 329"/>
                <a:gd name="T3" fmla="*/ 0 h 136"/>
                <a:gd name="T4" fmla="*/ 290 w 329"/>
                <a:gd name="T5" fmla="*/ 5 h 136"/>
                <a:gd name="T6" fmla="*/ 304 w 329"/>
                <a:gd name="T7" fmla="*/ 14 h 136"/>
                <a:gd name="T8" fmla="*/ 316 w 329"/>
                <a:gd name="T9" fmla="*/ 27 h 136"/>
                <a:gd name="T10" fmla="*/ 324 w 329"/>
                <a:gd name="T11" fmla="*/ 41 h 136"/>
                <a:gd name="T12" fmla="*/ 329 w 329"/>
                <a:gd name="T13" fmla="*/ 59 h 136"/>
                <a:gd name="T14" fmla="*/ 327 w 329"/>
                <a:gd name="T15" fmla="*/ 77 h 136"/>
                <a:gd name="T16" fmla="*/ 322 w 329"/>
                <a:gd name="T17" fmla="*/ 93 h 136"/>
                <a:gd name="T18" fmla="*/ 313 w 329"/>
                <a:gd name="T19" fmla="*/ 107 h 136"/>
                <a:gd name="T20" fmla="*/ 301 w 329"/>
                <a:gd name="T21" fmla="*/ 118 h 136"/>
                <a:gd name="T22" fmla="*/ 286 w 329"/>
                <a:gd name="T23" fmla="*/ 127 h 136"/>
                <a:gd name="T24" fmla="*/ 268 w 329"/>
                <a:gd name="T25" fmla="*/ 131 h 136"/>
                <a:gd name="T26" fmla="*/ 208 w 329"/>
                <a:gd name="T27" fmla="*/ 135 h 136"/>
                <a:gd name="T28" fmla="*/ 147 w 329"/>
                <a:gd name="T29" fmla="*/ 136 h 136"/>
                <a:gd name="T30" fmla="*/ 104 w 329"/>
                <a:gd name="T31" fmla="*/ 135 h 136"/>
                <a:gd name="T32" fmla="*/ 61 w 329"/>
                <a:gd name="T33" fmla="*/ 134 h 136"/>
                <a:gd name="T34" fmla="*/ 45 w 329"/>
                <a:gd name="T35" fmla="*/ 129 h 136"/>
                <a:gd name="T36" fmla="*/ 29 w 329"/>
                <a:gd name="T37" fmla="*/ 123 h 136"/>
                <a:gd name="T38" fmla="*/ 16 w 329"/>
                <a:gd name="T39" fmla="*/ 111 h 136"/>
                <a:gd name="T40" fmla="*/ 6 w 329"/>
                <a:gd name="T41" fmla="*/ 98 h 136"/>
                <a:gd name="T42" fmla="*/ 1 w 329"/>
                <a:gd name="T43" fmla="*/ 81 h 136"/>
                <a:gd name="T44" fmla="*/ 0 w 329"/>
                <a:gd name="T45" fmla="*/ 63 h 136"/>
                <a:gd name="T46" fmla="*/ 3 w 329"/>
                <a:gd name="T47" fmla="*/ 46 h 136"/>
                <a:gd name="T48" fmla="*/ 11 w 329"/>
                <a:gd name="T49" fmla="*/ 30 h 136"/>
                <a:gd name="T50" fmla="*/ 22 w 329"/>
                <a:gd name="T51" fmla="*/ 18 h 136"/>
                <a:gd name="T52" fmla="*/ 36 w 329"/>
                <a:gd name="T53" fmla="*/ 8 h 136"/>
                <a:gd name="T54" fmla="*/ 51 w 329"/>
                <a:gd name="T55" fmla="*/ 3 h 136"/>
                <a:gd name="T56" fmla="*/ 70 w 329"/>
                <a:gd name="T57" fmla="*/ 2 h 136"/>
                <a:gd name="T58" fmla="*/ 162 w 329"/>
                <a:gd name="T59" fmla="*/ 4 h 136"/>
                <a:gd name="T60" fmla="*/ 257 w 329"/>
                <a:gd name="T6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29" h="136">
                  <a:moveTo>
                    <a:pt x="257" y="0"/>
                  </a:moveTo>
                  <a:lnTo>
                    <a:pt x="275" y="0"/>
                  </a:lnTo>
                  <a:lnTo>
                    <a:pt x="290" y="5"/>
                  </a:lnTo>
                  <a:lnTo>
                    <a:pt x="304" y="14"/>
                  </a:lnTo>
                  <a:lnTo>
                    <a:pt x="316" y="27"/>
                  </a:lnTo>
                  <a:lnTo>
                    <a:pt x="324" y="41"/>
                  </a:lnTo>
                  <a:lnTo>
                    <a:pt x="329" y="59"/>
                  </a:lnTo>
                  <a:lnTo>
                    <a:pt x="327" y="77"/>
                  </a:lnTo>
                  <a:lnTo>
                    <a:pt x="322" y="93"/>
                  </a:lnTo>
                  <a:lnTo>
                    <a:pt x="313" y="107"/>
                  </a:lnTo>
                  <a:lnTo>
                    <a:pt x="301" y="118"/>
                  </a:lnTo>
                  <a:lnTo>
                    <a:pt x="286" y="127"/>
                  </a:lnTo>
                  <a:lnTo>
                    <a:pt x="268" y="131"/>
                  </a:lnTo>
                  <a:lnTo>
                    <a:pt x="208" y="135"/>
                  </a:lnTo>
                  <a:lnTo>
                    <a:pt x="147" y="136"/>
                  </a:lnTo>
                  <a:lnTo>
                    <a:pt x="104" y="135"/>
                  </a:lnTo>
                  <a:lnTo>
                    <a:pt x="61" y="134"/>
                  </a:lnTo>
                  <a:lnTo>
                    <a:pt x="45" y="129"/>
                  </a:lnTo>
                  <a:lnTo>
                    <a:pt x="29" y="123"/>
                  </a:lnTo>
                  <a:lnTo>
                    <a:pt x="16" y="111"/>
                  </a:lnTo>
                  <a:lnTo>
                    <a:pt x="6" y="98"/>
                  </a:lnTo>
                  <a:lnTo>
                    <a:pt x="1" y="81"/>
                  </a:lnTo>
                  <a:lnTo>
                    <a:pt x="0" y="63"/>
                  </a:lnTo>
                  <a:lnTo>
                    <a:pt x="3" y="46"/>
                  </a:lnTo>
                  <a:lnTo>
                    <a:pt x="11" y="30"/>
                  </a:lnTo>
                  <a:lnTo>
                    <a:pt x="22" y="18"/>
                  </a:lnTo>
                  <a:lnTo>
                    <a:pt x="36" y="8"/>
                  </a:lnTo>
                  <a:lnTo>
                    <a:pt x="51" y="3"/>
                  </a:lnTo>
                  <a:lnTo>
                    <a:pt x="70" y="2"/>
                  </a:lnTo>
                  <a:lnTo>
                    <a:pt x="162" y="4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352"/>
            <p:cNvSpPr>
              <a:spLocks/>
            </p:cNvSpPr>
            <p:nvPr/>
          </p:nvSpPr>
          <p:spPr bwMode="auto">
            <a:xfrm>
              <a:off x="7550151" y="3900488"/>
              <a:ext cx="46038" cy="28575"/>
            </a:xfrm>
            <a:custGeom>
              <a:avLst/>
              <a:gdLst>
                <a:gd name="T0" fmla="*/ 245 w 319"/>
                <a:gd name="T1" fmla="*/ 0 h 194"/>
                <a:gd name="T2" fmla="*/ 262 w 319"/>
                <a:gd name="T3" fmla="*/ 0 h 194"/>
                <a:gd name="T4" fmla="*/ 278 w 319"/>
                <a:gd name="T5" fmla="*/ 4 h 194"/>
                <a:gd name="T6" fmla="*/ 293 w 319"/>
                <a:gd name="T7" fmla="*/ 13 h 194"/>
                <a:gd name="T8" fmla="*/ 305 w 319"/>
                <a:gd name="T9" fmla="*/ 25 h 194"/>
                <a:gd name="T10" fmla="*/ 315 w 319"/>
                <a:gd name="T11" fmla="*/ 41 h 194"/>
                <a:gd name="T12" fmla="*/ 319 w 319"/>
                <a:gd name="T13" fmla="*/ 57 h 194"/>
                <a:gd name="T14" fmla="*/ 319 w 319"/>
                <a:gd name="T15" fmla="*/ 75 h 194"/>
                <a:gd name="T16" fmla="*/ 315 w 319"/>
                <a:gd name="T17" fmla="*/ 91 h 194"/>
                <a:gd name="T18" fmla="*/ 306 w 319"/>
                <a:gd name="T19" fmla="*/ 106 h 194"/>
                <a:gd name="T20" fmla="*/ 294 w 319"/>
                <a:gd name="T21" fmla="*/ 118 h 194"/>
                <a:gd name="T22" fmla="*/ 278 w 319"/>
                <a:gd name="T23" fmla="*/ 127 h 194"/>
                <a:gd name="T24" fmla="*/ 215 w 319"/>
                <a:gd name="T25" fmla="*/ 152 h 194"/>
                <a:gd name="T26" fmla="*/ 149 w 319"/>
                <a:gd name="T27" fmla="*/ 174 h 194"/>
                <a:gd name="T28" fmla="*/ 83 w 319"/>
                <a:gd name="T29" fmla="*/ 191 h 194"/>
                <a:gd name="T30" fmla="*/ 74 w 319"/>
                <a:gd name="T31" fmla="*/ 194 h 194"/>
                <a:gd name="T32" fmla="*/ 66 w 319"/>
                <a:gd name="T33" fmla="*/ 194 h 194"/>
                <a:gd name="T34" fmla="*/ 49 w 319"/>
                <a:gd name="T35" fmla="*/ 191 h 194"/>
                <a:gd name="T36" fmla="*/ 33 w 319"/>
                <a:gd name="T37" fmla="*/ 185 h 194"/>
                <a:gd name="T38" fmla="*/ 20 w 319"/>
                <a:gd name="T39" fmla="*/ 174 h 194"/>
                <a:gd name="T40" fmla="*/ 9 w 319"/>
                <a:gd name="T41" fmla="*/ 161 h 194"/>
                <a:gd name="T42" fmla="*/ 2 w 319"/>
                <a:gd name="T43" fmla="*/ 144 h 194"/>
                <a:gd name="T44" fmla="*/ 0 w 319"/>
                <a:gd name="T45" fmla="*/ 125 h 194"/>
                <a:gd name="T46" fmla="*/ 3 w 319"/>
                <a:gd name="T47" fmla="*/ 109 h 194"/>
                <a:gd name="T48" fmla="*/ 10 w 319"/>
                <a:gd name="T49" fmla="*/ 94 h 194"/>
                <a:gd name="T50" fmla="*/ 20 w 319"/>
                <a:gd name="T51" fmla="*/ 80 h 194"/>
                <a:gd name="T52" fmla="*/ 34 w 319"/>
                <a:gd name="T53" fmla="*/ 70 h 194"/>
                <a:gd name="T54" fmla="*/ 51 w 319"/>
                <a:gd name="T55" fmla="*/ 64 h 194"/>
                <a:gd name="T56" fmla="*/ 110 w 319"/>
                <a:gd name="T57" fmla="*/ 47 h 194"/>
                <a:gd name="T58" fmla="*/ 170 w 319"/>
                <a:gd name="T59" fmla="*/ 28 h 194"/>
                <a:gd name="T60" fmla="*/ 228 w 319"/>
                <a:gd name="T61" fmla="*/ 6 h 194"/>
                <a:gd name="T62" fmla="*/ 245 w 319"/>
                <a:gd name="T63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194">
                  <a:moveTo>
                    <a:pt x="245" y="0"/>
                  </a:moveTo>
                  <a:lnTo>
                    <a:pt x="262" y="0"/>
                  </a:lnTo>
                  <a:lnTo>
                    <a:pt x="278" y="4"/>
                  </a:lnTo>
                  <a:lnTo>
                    <a:pt x="293" y="13"/>
                  </a:lnTo>
                  <a:lnTo>
                    <a:pt x="305" y="25"/>
                  </a:lnTo>
                  <a:lnTo>
                    <a:pt x="315" y="41"/>
                  </a:lnTo>
                  <a:lnTo>
                    <a:pt x="319" y="57"/>
                  </a:lnTo>
                  <a:lnTo>
                    <a:pt x="319" y="75"/>
                  </a:lnTo>
                  <a:lnTo>
                    <a:pt x="315" y="91"/>
                  </a:lnTo>
                  <a:lnTo>
                    <a:pt x="306" y="106"/>
                  </a:lnTo>
                  <a:lnTo>
                    <a:pt x="294" y="118"/>
                  </a:lnTo>
                  <a:lnTo>
                    <a:pt x="278" y="127"/>
                  </a:lnTo>
                  <a:lnTo>
                    <a:pt x="215" y="152"/>
                  </a:lnTo>
                  <a:lnTo>
                    <a:pt x="149" y="174"/>
                  </a:lnTo>
                  <a:lnTo>
                    <a:pt x="83" y="191"/>
                  </a:lnTo>
                  <a:lnTo>
                    <a:pt x="74" y="194"/>
                  </a:lnTo>
                  <a:lnTo>
                    <a:pt x="66" y="194"/>
                  </a:lnTo>
                  <a:lnTo>
                    <a:pt x="49" y="191"/>
                  </a:lnTo>
                  <a:lnTo>
                    <a:pt x="33" y="185"/>
                  </a:lnTo>
                  <a:lnTo>
                    <a:pt x="20" y="174"/>
                  </a:lnTo>
                  <a:lnTo>
                    <a:pt x="9" y="161"/>
                  </a:lnTo>
                  <a:lnTo>
                    <a:pt x="2" y="144"/>
                  </a:lnTo>
                  <a:lnTo>
                    <a:pt x="0" y="125"/>
                  </a:lnTo>
                  <a:lnTo>
                    <a:pt x="3" y="109"/>
                  </a:lnTo>
                  <a:lnTo>
                    <a:pt x="10" y="94"/>
                  </a:lnTo>
                  <a:lnTo>
                    <a:pt x="20" y="80"/>
                  </a:lnTo>
                  <a:lnTo>
                    <a:pt x="34" y="70"/>
                  </a:lnTo>
                  <a:lnTo>
                    <a:pt x="51" y="64"/>
                  </a:lnTo>
                  <a:lnTo>
                    <a:pt x="110" y="47"/>
                  </a:lnTo>
                  <a:lnTo>
                    <a:pt x="170" y="28"/>
                  </a:lnTo>
                  <a:lnTo>
                    <a:pt x="228" y="6"/>
                  </a:lnTo>
                  <a:lnTo>
                    <a:pt x="2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353"/>
            <p:cNvSpPr>
              <a:spLocks/>
            </p:cNvSpPr>
            <p:nvPr/>
          </p:nvSpPr>
          <p:spPr bwMode="auto">
            <a:xfrm>
              <a:off x="7675563" y="3776663"/>
              <a:ext cx="28575" cy="46038"/>
            </a:xfrm>
            <a:custGeom>
              <a:avLst/>
              <a:gdLst>
                <a:gd name="T0" fmla="*/ 129 w 196"/>
                <a:gd name="T1" fmla="*/ 0 h 318"/>
                <a:gd name="T2" fmla="*/ 147 w 196"/>
                <a:gd name="T3" fmla="*/ 2 h 318"/>
                <a:gd name="T4" fmla="*/ 163 w 196"/>
                <a:gd name="T5" fmla="*/ 9 h 318"/>
                <a:gd name="T6" fmla="*/ 176 w 196"/>
                <a:gd name="T7" fmla="*/ 19 h 318"/>
                <a:gd name="T8" fmla="*/ 187 w 196"/>
                <a:gd name="T9" fmla="*/ 32 h 318"/>
                <a:gd name="T10" fmla="*/ 194 w 196"/>
                <a:gd name="T11" fmla="*/ 48 h 318"/>
                <a:gd name="T12" fmla="*/ 196 w 196"/>
                <a:gd name="T13" fmla="*/ 65 h 318"/>
                <a:gd name="T14" fmla="*/ 194 w 196"/>
                <a:gd name="T15" fmla="*/ 82 h 318"/>
                <a:gd name="T16" fmla="*/ 174 w 196"/>
                <a:gd name="T17" fmla="*/ 148 h 318"/>
                <a:gd name="T18" fmla="*/ 152 w 196"/>
                <a:gd name="T19" fmla="*/ 214 h 318"/>
                <a:gd name="T20" fmla="*/ 126 w 196"/>
                <a:gd name="T21" fmla="*/ 278 h 318"/>
                <a:gd name="T22" fmla="*/ 116 w 196"/>
                <a:gd name="T23" fmla="*/ 295 h 318"/>
                <a:gd name="T24" fmla="*/ 102 w 196"/>
                <a:gd name="T25" fmla="*/ 307 h 318"/>
                <a:gd name="T26" fmla="*/ 84 w 196"/>
                <a:gd name="T27" fmla="*/ 314 h 318"/>
                <a:gd name="T28" fmla="*/ 65 w 196"/>
                <a:gd name="T29" fmla="*/ 318 h 318"/>
                <a:gd name="T30" fmla="*/ 52 w 196"/>
                <a:gd name="T31" fmla="*/ 316 h 318"/>
                <a:gd name="T32" fmla="*/ 39 w 196"/>
                <a:gd name="T33" fmla="*/ 312 h 318"/>
                <a:gd name="T34" fmla="*/ 25 w 196"/>
                <a:gd name="T35" fmla="*/ 302 h 318"/>
                <a:gd name="T36" fmla="*/ 13 w 196"/>
                <a:gd name="T37" fmla="*/ 290 h 318"/>
                <a:gd name="T38" fmla="*/ 4 w 196"/>
                <a:gd name="T39" fmla="*/ 276 h 318"/>
                <a:gd name="T40" fmla="*/ 0 w 196"/>
                <a:gd name="T41" fmla="*/ 259 h 318"/>
                <a:gd name="T42" fmla="*/ 0 w 196"/>
                <a:gd name="T43" fmla="*/ 242 h 318"/>
                <a:gd name="T44" fmla="*/ 5 w 196"/>
                <a:gd name="T45" fmla="*/ 225 h 318"/>
                <a:gd name="T46" fmla="*/ 28 w 196"/>
                <a:gd name="T47" fmla="*/ 167 h 318"/>
                <a:gd name="T48" fmla="*/ 49 w 196"/>
                <a:gd name="T49" fmla="*/ 109 h 318"/>
                <a:gd name="T50" fmla="*/ 66 w 196"/>
                <a:gd name="T51" fmla="*/ 48 h 318"/>
                <a:gd name="T52" fmla="*/ 73 w 196"/>
                <a:gd name="T53" fmla="*/ 33 h 318"/>
                <a:gd name="T54" fmla="*/ 83 w 196"/>
                <a:gd name="T55" fmla="*/ 19 h 318"/>
                <a:gd name="T56" fmla="*/ 97 w 196"/>
                <a:gd name="T57" fmla="*/ 9 h 318"/>
                <a:gd name="T58" fmla="*/ 113 w 196"/>
                <a:gd name="T59" fmla="*/ 2 h 318"/>
                <a:gd name="T60" fmla="*/ 129 w 196"/>
                <a:gd name="T61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6" h="318">
                  <a:moveTo>
                    <a:pt x="129" y="0"/>
                  </a:moveTo>
                  <a:lnTo>
                    <a:pt x="147" y="2"/>
                  </a:lnTo>
                  <a:lnTo>
                    <a:pt x="163" y="9"/>
                  </a:lnTo>
                  <a:lnTo>
                    <a:pt x="176" y="19"/>
                  </a:lnTo>
                  <a:lnTo>
                    <a:pt x="187" y="32"/>
                  </a:lnTo>
                  <a:lnTo>
                    <a:pt x="194" y="48"/>
                  </a:lnTo>
                  <a:lnTo>
                    <a:pt x="196" y="65"/>
                  </a:lnTo>
                  <a:lnTo>
                    <a:pt x="194" y="82"/>
                  </a:lnTo>
                  <a:lnTo>
                    <a:pt x="174" y="148"/>
                  </a:lnTo>
                  <a:lnTo>
                    <a:pt x="152" y="214"/>
                  </a:lnTo>
                  <a:lnTo>
                    <a:pt x="126" y="278"/>
                  </a:lnTo>
                  <a:lnTo>
                    <a:pt x="116" y="295"/>
                  </a:lnTo>
                  <a:lnTo>
                    <a:pt x="102" y="307"/>
                  </a:lnTo>
                  <a:lnTo>
                    <a:pt x="84" y="314"/>
                  </a:lnTo>
                  <a:lnTo>
                    <a:pt x="65" y="318"/>
                  </a:lnTo>
                  <a:lnTo>
                    <a:pt x="52" y="316"/>
                  </a:lnTo>
                  <a:lnTo>
                    <a:pt x="39" y="312"/>
                  </a:lnTo>
                  <a:lnTo>
                    <a:pt x="25" y="302"/>
                  </a:lnTo>
                  <a:lnTo>
                    <a:pt x="13" y="290"/>
                  </a:lnTo>
                  <a:lnTo>
                    <a:pt x="4" y="276"/>
                  </a:lnTo>
                  <a:lnTo>
                    <a:pt x="0" y="259"/>
                  </a:lnTo>
                  <a:lnTo>
                    <a:pt x="0" y="242"/>
                  </a:lnTo>
                  <a:lnTo>
                    <a:pt x="5" y="225"/>
                  </a:lnTo>
                  <a:lnTo>
                    <a:pt x="28" y="167"/>
                  </a:lnTo>
                  <a:lnTo>
                    <a:pt x="49" y="109"/>
                  </a:lnTo>
                  <a:lnTo>
                    <a:pt x="66" y="48"/>
                  </a:lnTo>
                  <a:lnTo>
                    <a:pt x="73" y="33"/>
                  </a:lnTo>
                  <a:lnTo>
                    <a:pt x="83" y="19"/>
                  </a:lnTo>
                  <a:lnTo>
                    <a:pt x="97" y="9"/>
                  </a:lnTo>
                  <a:lnTo>
                    <a:pt x="113" y="2"/>
                  </a:lnTo>
                  <a:lnTo>
                    <a:pt x="1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354"/>
            <p:cNvSpPr>
              <a:spLocks/>
            </p:cNvSpPr>
            <p:nvPr/>
          </p:nvSpPr>
          <p:spPr bwMode="auto">
            <a:xfrm>
              <a:off x="7319963" y="3724275"/>
              <a:ext cx="20638" cy="47625"/>
            </a:xfrm>
            <a:custGeom>
              <a:avLst/>
              <a:gdLst>
                <a:gd name="T0" fmla="*/ 68 w 142"/>
                <a:gd name="T1" fmla="*/ 0 h 328"/>
                <a:gd name="T2" fmla="*/ 86 w 142"/>
                <a:gd name="T3" fmla="*/ 3 h 328"/>
                <a:gd name="T4" fmla="*/ 101 w 142"/>
                <a:gd name="T5" fmla="*/ 10 h 328"/>
                <a:gd name="T6" fmla="*/ 114 w 142"/>
                <a:gd name="T7" fmla="*/ 20 h 328"/>
                <a:gd name="T8" fmla="*/ 124 w 142"/>
                <a:gd name="T9" fmla="*/ 35 h 328"/>
                <a:gd name="T10" fmla="*/ 130 w 142"/>
                <a:gd name="T11" fmla="*/ 50 h 328"/>
                <a:gd name="T12" fmla="*/ 132 w 142"/>
                <a:gd name="T13" fmla="*/ 68 h 328"/>
                <a:gd name="T14" fmla="*/ 132 w 142"/>
                <a:gd name="T15" fmla="*/ 95 h 328"/>
                <a:gd name="T16" fmla="*/ 134 w 142"/>
                <a:gd name="T17" fmla="*/ 175 h 328"/>
                <a:gd name="T18" fmla="*/ 142 w 142"/>
                <a:gd name="T19" fmla="*/ 255 h 328"/>
                <a:gd name="T20" fmla="*/ 142 w 142"/>
                <a:gd name="T21" fmla="*/ 272 h 328"/>
                <a:gd name="T22" fmla="*/ 138 w 142"/>
                <a:gd name="T23" fmla="*/ 289 h 328"/>
                <a:gd name="T24" fmla="*/ 129 w 142"/>
                <a:gd name="T25" fmla="*/ 303 h 328"/>
                <a:gd name="T26" fmla="*/ 118 w 142"/>
                <a:gd name="T27" fmla="*/ 315 h 328"/>
                <a:gd name="T28" fmla="*/ 102 w 142"/>
                <a:gd name="T29" fmla="*/ 324 h 328"/>
                <a:gd name="T30" fmla="*/ 85 w 142"/>
                <a:gd name="T31" fmla="*/ 328 h 328"/>
                <a:gd name="T32" fmla="*/ 81 w 142"/>
                <a:gd name="T33" fmla="*/ 328 h 328"/>
                <a:gd name="T34" fmla="*/ 77 w 142"/>
                <a:gd name="T35" fmla="*/ 328 h 328"/>
                <a:gd name="T36" fmla="*/ 58 w 142"/>
                <a:gd name="T37" fmla="*/ 326 h 328"/>
                <a:gd name="T38" fmla="*/ 41 w 142"/>
                <a:gd name="T39" fmla="*/ 318 h 328"/>
                <a:gd name="T40" fmla="*/ 26 w 142"/>
                <a:gd name="T41" fmla="*/ 306 h 328"/>
                <a:gd name="T42" fmla="*/ 17 w 142"/>
                <a:gd name="T43" fmla="*/ 290 h 328"/>
                <a:gd name="T44" fmla="*/ 11 w 142"/>
                <a:gd name="T45" fmla="*/ 271 h 328"/>
                <a:gd name="T46" fmla="*/ 3 w 142"/>
                <a:gd name="T47" fmla="*/ 183 h 328"/>
                <a:gd name="T48" fmla="*/ 0 w 142"/>
                <a:gd name="T49" fmla="*/ 95 h 328"/>
                <a:gd name="T50" fmla="*/ 0 w 142"/>
                <a:gd name="T51" fmla="*/ 65 h 328"/>
                <a:gd name="T52" fmla="*/ 3 w 142"/>
                <a:gd name="T53" fmla="*/ 48 h 328"/>
                <a:gd name="T54" fmla="*/ 11 w 142"/>
                <a:gd name="T55" fmla="*/ 32 h 328"/>
                <a:gd name="T56" fmla="*/ 22 w 142"/>
                <a:gd name="T57" fmla="*/ 19 h 328"/>
                <a:gd name="T58" fmla="*/ 35 w 142"/>
                <a:gd name="T59" fmla="*/ 9 h 328"/>
                <a:gd name="T60" fmla="*/ 51 w 142"/>
                <a:gd name="T61" fmla="*/ 3 h 328"/>
                <a:gd name="T62" fmla="*/ 68 w 142"/>
                <a:gd name="T63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2" h="328">
                  <a:moveTo>
                    <a:pt x="68" y="0"/>
                  </a:moveTo>
                  <a:lnTo>
                    <a:pt x="86" y="3"/>
                  </a:lnTo>
                  <a:lnTo>
                    <a:pt x="101" y="10"/>
                  </a:lnTo>
                  <a:lnTo>
                    <a:pt x="114" y="20"/>
                  </a:lnTo>
                  <a:lnTo>
                    <a:pt x="124" y="35"/>
                  </a:lnTo>
                  <a:lnTo>
                    <a:pt x="130" y="50"/>
                  </a:lnTo>
                  <a:lnTo>
                    <a:pt x="132" y="68"/>
                  </a:lnTo>
                  <a:lnTo>
                    <a:pt x="132" y="95"/>
                  </a:lnTo>
                  <a:lnTo>
                    <a:pt x="134" y="175"/>
                  </a:lnTo>
                  <a:lnTo>
                    <a:pt x="142" y="255"/>
                  </a:lnTo>
                  <a:lnTo>
                    <a:pt x="142" y="272"/>
                  </a:lnTo>
                  <a:lnTo>
                    <a:pt x="138" y="289"/>
                  </a:lnTo>
                  <a:lnTo>
                    <a:pt x="129" y="303"/>
                  </a:lnTo>
                  <a:lnTo>
                    <a:pt x="118" y="315"/>
                  </a:lnTo>
                  <a:lnTo>
                    <a:pt x="102" y="324"/>
                  </a:lnTo>
                  <a:lnTo>
                    <a:pt x="85" y="328"/>
                  </a:lnTo>
                  <a:lnTo>
                    <a:pt x="81" y="328"/>
                  </a:lnTo>
                  <a:lnTo>
                    <a:pt x="77" y="328"/>
                  </a:lnTo>
                  <a:lnTo>
                    <a:pt x="58" y="326"/>
                  </a:lnTo>
                  <a:lnTo>
                    <a:pt x="41" y="318"/>
                  </a:lnTo>
                  <a:lnTo>
                    <a:pt x="26" y="306"/>
                  </a:lnTo>
                  <a:lnTo>
                    <a:pt x="17" y="290"/>
                  </a:lnTo>
                  <a:lnTo>
                    <a:pt x="11" y="271"/>
                  </a:lnTo>
                  <a:lnTo>
                    <a:pt x="3" y="183"/>
                  </a:lnTo>
                  <a:lnTo>
                    <a:pt x="0" y="95"/>
                  </a:lnTo>
                  <a:lnTo>
                    <a:pt x="0" y="65"/>
                  </a:lnTo>
                  <a:lnTo>
                    <a:pt x="3" y="48"/>
                  </a:lnTo>
                  <a:lnTo>
                    <a:pt x="11" y="32"/>
                  </a:lnTo>
                  <a:lnTo>
                    <a:pt x="22" y="19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355"/>
            <p:cNvSpPr>
              <a:spLocks/>
            </p:cNvSpPr>
            <p:nvPr/>
          </p:nvSpPr>
          <p:spPr bwMode="auto">
            <a:xfrm>
              <a:off x="7689851" y="3719513"/>
              <a:ext cx="20638" cy="47625"/>
            </a:xfrm>
            <a:custGeom>
              <a:avLst/>
              <a:gdLst>
                <a:gd name="T0" fmla="*/ 69 w 139"/>
                <a:gd name="T1" fmla="*/ 0 h 329"/>
                <a:gd name="T2" fmla="*/ 72 w 139"/>
                <a:gd name="T3" fmla="*/ 0 h 329"/>
                <a:gd name="T4" fmla="*/ 92 w 139"/>
                <a:gd name="T5" fmla="*/ 4 h 329"/>
                <a:gd name="T6" fmla="*/ 109 w 139"/>
                <a:gd name="T7" fmla="*/ 12 h 329"/>
                <a:gd name="T8" fmla="*/ 124 w 139"/>
                <a:gd name="T9" fmla="*/ 26 h 329"/>
                <a:gd name="T10" fmla="*/ 134 w 139"/>
                <a:gd name="T11" fmla="*/ 43 h 329"/>
                <a:gd name="T12" fmla="*/ 138 w 139"/>
                <a:gd name="T13" fmla="*/ 63 h 329"/>
                <a:gd name="T14" fmla="*/ 139 w 139"/>
                <a:gd name="T15" fmla="*/ 129 h 329"/>
                <a:gd name="T16" fmla="*/ 137 w 139"/>
                <a:gd name="T17" fmla="*/ 199 h 329"/>
                <a:gd name="T18" fmla="*/ 131 w 139"/>
                <a:gd name="T19" fmla="*/ 270 h 329"/>
                <a:gd name="T20" fmla="*/ 127 w 139"/>
                <a:gd name="T21" fmla="*/ 289 h 329"/>
                <a:gd name="T22" fmla="*/ 117 w 139"/>
                <a:gd name="T23" fmla="*/ 305 h 329"/>
                <a:gd name="T24" fmla="*/ 103 w 139"/>
                <a:gd name="T25" fmla="*/ 318 h 329"/>
                <a:gd name="T26" fmla="*/ 85 w 139"/>
                <a:gd name="T27" fmla="*/ 326 h 329"/>
                <a:gd name="T28" fmla="*/ 66 w 139"/>
                <a:gd name="T29" fmla="*/ 329 h 329"/>
                <a:gd name="T30" fmla="*/ 63 w 139"/>
                <a:gd name="T31" fmla="*/ 329 h 329"/>
                <a:gd name="T32" fmla="*/ 60 w 139"/>
                <a:gd name="T33" fmla="*/ 329 h 329"/>
                <a:gd name="T34" fmla="*/ 42 w 139"/>
                <a:gd name="T35" fmla="*/ 325 h 329"/>
                <a:gd name="T36" fmla="*/ 27 w 139"/>
                <a:gd name="T37" fmla="*/ 316 h 329"/>
                <a:gd name="T38" fmla="*/ 15 w 139"/>
                <a:gd name="T39" fmla="*/ 305 h 329"/>
                <a:gd name="T40" fmla="*/ 6 w 139"/>
                <a:gd name="T41" fmla="*/ 291 h 329"/>
                <a:gd name="T42" fmla="*/ 0 w 139"/>
                <a:gd name="T43" fmla="*/ 274 h 329"/>
                <a:gd name="T44" fmla="*/ 0 w 139"/>
                <a:gd name="T45" fmla="*/ 257 h 329"/>
                <a:gd name="T46" fmla="*/ 6 w 139"/>
                <a:gd name="T47" fmla="*/ 193 h 329"/>
                <a:gd name="T48" fmla="*/ 7 w 139"/>
                <a:gd name="T49" fmla="*/ 129 h 329"/>
                <a:gd name="T50" fmla="*/ 6 w 139"/>
                <a:gd name="T51" fmla="*/ 70 h 329"/>
                <a:gd name="T52" fmla="*/ 7 w 139"/>
                <a:gd name="T53" fmla="*/ 52 h 329"/>
                <a:gd name="T54" fmla="*/ 13 w 139"/>
                <a:gd name="T55" fmla="*/ 36 h 329"/>
                <a:gd name="T56" fmla="*/ 22 w 139"/>
                <a:gd name="T57" fmla="*/ 22 h 329"/>
                <a:gd name="T58" fmla="*/ 36 w 139"/>
                <a:gd name="T59" fmla="*/ 11 h 329"/>
                <a:gd name="T60" fmla="*/ 51 w 139"/>
                <a:gd name="T61" fmla="*/ 4 h 329"/>
                <a:gd name="T62" fmla="*/ 69 w 139"/>
                <a:gd name="T63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" h="329">
                  <a:moveTo>
                    <a:pt x="69" y="0"/>
                  </a:moveTo>
                  <a:lnTo>
                    <a:pt x="72" y="0"/>
                  </a:lnTo>
                  <a:lnTo>
                    <a:pt x="92" y="4"/>
                  </a:lnTo>
                  <a:lnTo>
                    <a:pt x="109" y="12"/>
                  </a:lnTo>
                  <a:lnTo>
                    <a:pt x="124" y="26"/>
                  </a:lnTo>
                  <a:lnTo>
                    <a:pt x="134" y="43"/>
                  </a:lnTo>
                  <a:lnTo>
                    <a:pt x="138" y="63"/>
                  </a:lnTo>
                  <a:lnTo>
                    <a:pt x="139" y="129"/>
                  </a:lnTo>
                  <a:lnTo>
                    <a:pt x="137" y="199"/>
                  </a:lnTo>
                  <a:lnTo>
                    <a:pt x="131" y="270"/>
                  </a:lnTo>
                  <a:lnTo>
                    <a:pt x="127" y="289"/>
                  </a:lnTo>
                  <a:lnTo>
                    <a:pt x="117" y="305"/>
                  </a:lnTo>
                  <a:lnTo>
                    <a:pt x="103" y="318"/>
                  </a:lnTo>
                  <a:lnTo>
                    <a:pt x="85" y="326"/>
                  </a:lnTo>
                  <a:lnTo>
                    <a:pt x="66" y="329"/>
                  </a:lnTo>
                  <a:lnTo>
                    <a:pt x="63" y="329"/>
                  </a:lnTo>
                  <a:lnTo>
                    <a:pt x="60" y="329"/>
                  </a:lnTo>
                  <a:lnTo>
                    <a:pt x="42" y="325"/>
                  </a:lnTo>
                  <a:lnTo>
                    <a:pt x="27" y="316"/>
                  </a:lnTo>
                  <a:lnTo>
                    <a:pt x="15" y="305"/>
                  </a:lnTo>
                  <a:lnTo>
                    <a:pt x="6" y="291"/>
                  </a:lnTo>
                  <a:lnTo>
                    <a:pt x="0" y="274"/>
                  </a:lnTo>
                  <a:lnTo>
                    <a:pt x="0" y="257"/>
                  </a:lnTo>
                  <a:lnTo>
                    <a:pt x="6" y="193"/>
                  </a:lnTo>
                  <a:lnTo>
                    <a:pt x="7" y="129"/>
                  </a:lnTo>
                  <a:lnTo>
                    <a:pt x="6" y="70"/>
                  </a:lnTo>
                  <a:lnTo>
                    <a:pt x="7" y="52"/>
                  </a:lnTo>
                  <a:lnTo>
                    <a:pt x="13" y="36"/>
                  </a:lnTo>
                  <a:lnTo>
                    <a:pt x="22" y="22"/>
                  </a:lnTo>
                  <a:lnTo>
                    <a:pt x="36" y="11"/>
                  </a:lnTo>
                  <a:lnTo>
                    <a:pt x="51" y="4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356"/>
            <p:cNvSpPr>
              <a:spLocks/>
            </p:cNvSpPr>
            <p:nvPr/>
          </p:nvSpPr>
          <p:spPr bwMode="auto">
            <a:xfrm>
              <a:off x="7351713" y="3832225"/>
              <a:ext cx="36513" cy="41275"/>
            </a:xfrm>
            <a:custGeom>
              <a:avLst/>
              <a:gdLst>
                <a:gd name="T0" fmla="*/ 61 w 253"/>
                <a:gd name="T1" fmla="*/ 0 h 286"/>
                <a:gd name="T2" fmla="*/ 78 w 253"/>
                <a:gd name="T3" fmla="*/ 1 h 286"/>
                <a:gd name="T4" fmla="*/ 94 w 253"/>
                <a:gd name="T5" fmla="*/ 7 h 286"/>
                <a:gd name="T6" fmla="*/ 109 w 253"/>
                <a:gd name="T7" fmla="*/ 16 h 286"/>
                <a:gd name="T8" fmla="*/ 120 w 253"/>
                <a:gd name="T9" fmla="*/ 29 h 286"/>
                <a:gd name="T10" fmla="*/ 156 w 253"/>
                <a:gd name="T11" fmla="*/ 79 h 286"/>
                <a:gd name="T12" fmla="*/ 195 w 253"/>
                <a:gd name="T13" fmla="*/ 129 h 286"/>
                <a:gd name="T14" fmla="*/ 235 w 253"/>
                <a:gd name="T15" fmla="*/ 176 h 286"/>
                <a:gd name="T16" fmla="*/ 246 w 253"/>
                <a:gd name="T17" fmla="*/ 190 h 286"/>
                <a:gd name="T18" fmla="*/ 252 w 253"/>
                <a:gd name="T19" fmla="*/ 207 h 286"/>
                <a:gd name="T20" fmla="*/ 253 w 253"/>
                <a:gd name="T21" fmla="*/ 223 h 286"/>
                <a:gd name="T22" fmla="*/ 251 w 253"/>
                <a:gd name="T23" fmla="*/ 240 h 286"/>
                <a:gd name="T24" fmla="*/ 243 w 253"/>
                <a:gd name="T25" fmla="*/ 255 h 286"/>
                <a:gd name="T26" fmla="*/ 232 w 253"/>
                <a:gd name="T27" fmla="*/ 270 h 286"/>
                <a:gd name="T28" fmla="*/ 218 w 253"/>
                <a:gd name="T29" fmla="*/ 278 h 286"/>
                <a:gd name="T30" fmla="*/ 203 w 253"/>
                <a:gd name="T31" fmla="*/ 285 h 286"/>
                <a:gd name="T32" fmla="*/ 187 w 253"/>
                <a:gd name="T33" fmla="*/ 286 h 286"/>
                <a:gd name="T34" fmla="*/ 169 w 253"/>
                <a:gd name="T35" fmla="*/ 284 h 286"/>
                <a:gd name="T36" fmla="*/ 153 w 253"/>
                <a:gd name="T37" fmla="*/ 277 h 286"/>
                <a:gd name="T38" fmla="*/ 138 w 253"/>
                <a:gd name="T39" fmla="*/ 265 h 286"/>
                <a:gd name="T40" fmla="*/ 93 w 253"/>
                <a:gd name="T41" fmla="*/ 214 h 286"/>
                <a:gd name="T42" fmla="*/ 50 w 253"/>
                <a:gd name="T43" fmla="*/ 159 h 286"/>
                <a:gd name="T44" fmla="*/ 11 w 253"/>
                <a:gd name="T45" fmla="*/ 102 h 286"/>
                <a:gd name="T46" fmla="*/ 2 w 253"/>
                <a:gd name="T47" fmla="*/ 87 h 286"/>
                <a:gd name="T48" fmla="*/ 0 w 253"/>
                <a:gd name="T49" fmla="*/ 71 h 286"/>
                <a:gd name="T50" fmla="*/ 1 w 253"/>
                <a:gd name="T51" fmla="*/ 53 h 286"/>
                <a:gd name="T52" fmla="*/ 6 w 253"/>
                <a:gd name="T53" fmla="*/ 38 h 286"/>
                <a:gd name="T54" fmla="*/ 15 w 253"/>
                <a:gd name="T55" fmla="*/ 23 h 286"/>
                <a:gd name="T56" fmla="*/ 28 w 253"/>
                <a:gd name="T57" fmla="*/ 11 h 286"/>
                <a:gd name="T58" fmla="*/ 45 w 253"/>
                <a:gd name="T59" fmla="*/ 3 h 286"/>
                <a:gd name="T60" fmla="*/ 61 w 253"/>
                <a:gd name="T61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3" h="286">
                  <a:moveTo>
                    <a:pt x="61" y="0"/>
                  </a:moveTo>
                  <a:lnTo>
                    <a:pt x="78" y="1"/>
                  </a:lnTo>
                  <a:lnTo>
                    <a:pt x="94" y="7"/>
                  </a:lnTo>
                  <a:lnTo>
                    <a:pt x="109" y="16"/>
                  </a:lnTo>
                  <a:lnTo>
                    <a:pt x="120" y="29"/>
                  </a:lnTo>
                  <a:lnTo>
                    <a:pt x="156" y="79"/>
                  </a:lnTo>
                  <a:lnTo>
                    <a:pt x="195" y="129"/>
                  </a:lnTo>
                  <a:lnTo>
                    <a:pt x="235" y="176"/>
                  </a:lnTo>
                  <a:lnTo>
                    <a:pt x="246" y="190"/>
                  </a:lnTo>
                  <a:lnTo>
                    <a:pt x="252" y="207"/>
                  </a:lnTo>
                  <a:lnTo>
                    <a:pt x="253" y="223"/>
                  </a:lnTo>
                  <a:lnTo>
                    <a:pt x="251" y="240"/>
                  </a:lnTo>
                  <a:lnTo>
                    <a:pt x="243" y="255"/>
                  </a:lnTo>
                  <a:lnTo>
                    <a:pt x="232" y="270"/>
                  </a:lnTo>
                  <a:lnTo>
                    <a:pt x="218" y="278"/>
                  </a:lnTo>
                  <a:lnTo>
                    <a:pt x="203" y="285"/>
                  </a:lnTo>
                  <a:lnTo>
                    <a:pt x="187" y="286"/>
                  </a:lnTo>
                  <a:lnTo>
                    <a:pt x="169" y="284"/>
                  </a:lnTo>
                  <a:lnTo>
                    <a:pt x="153" y="277"/>
                  </a:lnTo>
                  <a:lnTo>
                    <a:pt x="138" y="265"/>
                  </a:lnTo>
                  <a:lnTo>
                    <a:pt x="93" y="214"/>
                  </a:lnTo>
                  <a:lnTo>
                    <a:pt x="50" y="159"/>
                  </a:lnTo>
                  <a:lnTo>
                    <a:pt x="11" y="102"/>
                  </a:lnTo>
                  <a:lnTo>
                    <a:pt x="2" y="87"/>
                  </a:lnTo>
                  <a:lnTo>
                    <a:pt x="0" y="71"/>
                  </a:lnTo>
                  <a:lnTo>
                    <a:pt x="1" y="53"/>
                  </a:lnTo>
                  <a:lnTo>
                    <a:pt x="6" y="38"/>
                  </a:lnTo>
                  <a:lnTo>
                    <a:pt x="15" y="23"/>
                  </a:lnTo>
                  <a:lnTo>
                    <a:pt x="28" y="11"/>
                  </a:lnTo>
                  <a:lnTo>
                    <a:pt x="45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357"/>
            <p:cNvSpPr>
              <a:spLocks/>
            </p:cNvSpPr>
            <p:nvPr/>
          </p:nvSpPr>
          <p:spPr bwMode="auto">
            <a:xfrm>
              <a:off x="7389813" y="3873500"/>
              <a:ext cx="42863" cy="34925"/>
            </a:xfrm>
            <a:custGeom>
              <a:avLst/>
              <a:gdLst>
                <a:gd name="T0" fmla="*/ 58 w 294"/>
                <a:gd name="T1" fmla="*/ 0 h 242"/>
                <a:gd name="T2" fmla="*/ 76 w 294"/>
                <a:gd name="T3" fmla="*/ 0 h 242"/>
                <a:gd name="T4" fmla="*/ 91 w 294"/>
                <a:gd name="T5" fmla="*/ 5 h 242"/>
                <a:gd name="T6" fmla="*/ 107 w 294"/>
                <a:gd name="T7" fmla="*/ 15 h 242"/>
                <a:gd name="T8" fmla="*/ 156 w 294"/>
                <a:gd name="T9" fmla="*/ 52 h 242"/>
                <a:gd name="T10" fmla="*/ 208 w 294"/>
                <a:gd name="T11" fmla="*/ 87 h 242"/>
                <a:gd name="T12" fmla="*/ 262 w 294"/>
                <a:gd name="T13" fmla="*/ 119 h 242"/>
                <a:gd name="T14" fmla="*/ 275 w 294"/>
                <a:gd name="T15" fmla="*/ 130 h 242"/>
                <a:gd name="T16" fmla="*/ 286 w 294"/>
                <a:gd name="T17" fmla="*/ 145 h 242"/>
                <a:gd name="T18" fmla="*/ 291 w 294"/>
                <a:gd name="T19" fmla="*/ 160 h 242"/>
                <a:gd name="T20" fmla="*/ 294 w 294"/>
                <a:gd name="T21" fmla="*/ 176 h 242"/>
                <a:gd name="T22" fmla="*/ 291 w 294"/>
                <a:gd name="T23" fmla="*/ 194 h 242"/>
                <a:gd name="T24" fmla="*/ 285 w 294"/>
                <a:gd name="T25" fmla="*/ 209 h 242"/>
                <a:gd name="T26" fmla="*/ 275 w 294"/>
                <a:gd name="T27" fmla="*/ 224 h 242"/>
                <a:gd name="T28" fmla="*/ 261 w 294"/>
                <a:gd name="T29" fmla="*/ 235 h 242"/>
                <a:gd name="T30" fmla="*/ 245 w 294"/>
                <a:gd name="T31" fmla="*/ 240 h 242"/>
                <a:gd name="T32" fmla="*/ 228 w 294"/>
                <a:gd name="T33" fmla="*/ 242 h 242"/>
                <a:gd name="T34" fmla="*/ 211 w 294"/>
                <a:gd name="T35" fmla="*/ 240 h 242"/>
                <a:gd name="T36" fmla="*/ 196 w 294"/>
                <a:gd name="T37" fmla="*/ 234 h 242"/>
                <a:gd name="T38" fmla="*/ 136 w 294"/>
                <a:gd name="T39" fmla="*/ 198 h 242"/>
                <a:gd name="T40" fmla="*/ 79 w 294"/>
                <a:gd name="T41" fmla="*/ 159 h 242"/>
                <a:gd name="T42" fmla="*/ 24 w 294"/>
                <a:gd name="T43" fmla="*/ 117 h 242"/>
                <a:gd name="T44" fmla="*/ 12 w 294"/>
                <a:gd name="T45" fmla="*/ 105 h 242"/>
                <a:gd name="T46" fmla="*/ 4 w 294"/>
                <a:gd name="T47" fmla="*/ 90 h 242"/>
                <a:gd name="T48" fmla="*/ 0 w 294"/>
                <a:gd name="T49" fmla="*/ 73 h 242"/>
                <a:gd name="T50" fmla="*/ 1 w 294"/>
                <a:gd name="T51" fmla="*/ 57 h 242"/>
                <a:gd name="T52" fmla="*/ 5 w 294"/>
                <a:gd name="T53" fmla="*/ 40 h 242"/>
                <a:gd name="T54" fmla="*/ 14 w 294"/>
                <a:gd name="T55" fmla="*/ 25 h 242"/>
                <a:gd name="T56" fmla="*/ 27 w 294"/>
                <a:gd name="T57" fmla="*/ 13 h 242"/>
                <a:gd name="T58" fmla="*/ 42 w 294"/>
                <a:gd name="T59" fmla="*/ 4 h 242"/>
                <a:gd name="T60" fmla="*/ 58 w 294"/>
                <a:gd name="T61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4" h="242">
                  <a:moveTo>
                    <a:pt x="58" y="0"/>
                  </a:moveTo>
                  <a:lnTo>
                    <a:pt x="76" y="0"/>
                  </a:lnTo>
                  <a:lnTo>
                    <a:pt x="91" y="5"/>
                  </a:lnTo>
                  <a:lnTo>
                    <a:pt x="107" y="15"/>
                  </a:lnTo>
                  <a:lnTo>
                    <a:pt x="156" y="52"/>
                  </a:lnTo>
                  <a:lnTo>
                    <a:pt x="208" y="87"/>
                  </a:lnTo>
                  <a:lnTo>
                    <a:pt x="262" y="119"/>
                  </a:lnTo>
                  <a:lnTo>
                    <a:pt x="275" y="130"/>
                  </a:lnTo>
                  <a:lnTo>
                    <a:pt x="286" y="145"/>
                  </a:lnTo>
                  <a:lnTo>
                    <a:pt x="291" y="160"/>
                  </a:lnTo>
                  <a:lnTo>
                    <a:pt x="294" y="176"/>
                  </a:lnTo>
                  <a:lnTo>
                    <a:pt x="291" y="194"/>
                  </a:lnTo>
                  <a:lnTo>
                    <a:pt x="285" y="209"/>
                  </a:lnTo>
                  <a:lnTo>
                    <a:pt x="275" y="224"/>
                  </a:lnTo>
                  <a:lnTo>
                    <a:pt x="261" y="235"/>
                  </a:lnTo>
                  <a:lnTo>
                    <a:pt x="245" y="240"/>
                  </a:lnTo>
                  <a:lnTo>
                    <a:pt x="228" y="242"/>
                  </a:lnTo>
                  <a:lnTo>
                    <a:pt x="211" y="240"/>
                  </a:lnTo>
                  <a:lnTo>
                    <a:pt x="196" y="234"/>
                  </a:lnTo>
                  <a:lnTo>
                    <a:pt x="136" y="198"/>
                  </a:lnTo>
                  <a:lnTo>
                    <a:pt x="79" y="159"/>
                  </a:lnTo>
                  <a:lnTo>
                    <a:pt x="24" y="117"/>
                  </a:lnTo>
                  <a:lnTo>
                    <a:pt x="12" y="105"/>
                  </a:lnTo>
                  <a:lnTo>
                    <a:pt x="4" y="90"/>
                  </a:lnTo>
                  <a:lnTo>
                    <a:pt x="0" y="73"/>
                  </a:lnTo>
                  <a:lnTo>
                    <a:pt x="1" y="57"/>
                  </a:lnTo>
                  <a:lnTo>
                    <a:pt x="5" y="40"/>
                  </a:lnTo>
                  <a:lnTo>
                    <a:pt x="14" y="25"/>
                  </a:lnTo>
                  <a:lnTo>
                    <a:pt x="27" y="13"/>
                  </a:lnTo>
                  <a:lnTo>
                    <a:pt x="42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358"/>
            <p:cNvSpPr>
              <a:spLocks/>
            </p:cNvSpPr>
            <p:nvPr/>
          </p:nvSpPr>
          <p:spPr bwMode="auto">
            <a:xfrm>
              <a:off x="7439026" y="3902075"/>
              <a:ext cx="46038" cy="26988"/>
            </a:xfrm>
            <a:custGeom>
              <a:avLst/>
              <a:gdLst>
                <a:gd name="T0" fmla="*/ 72 w 320"/>
                <a:gd name="T1" fmla="*/ 0 h 188"/>
                <a:gd name="T2" fmla="*/ 89 w 320"/>
                <a:gd name="T3" fmla="*/ 4 h 188"/>
                <a:gd name="T4" fmla="*/ 147 w 320"/>
                <a:gd name="T5" fmla="*/ 24 h 188"/>
                <a:gd name="T6" fmla="*/ 208 w 320"/>
                <a:gd name="T7" fmla="*/ 43 h 188"/>
                <a:gd name="T8" fmla="*/ 268 w 320"/>
                <a:gd name="T9" fmla="*/ 57 h 188"/>
                <a:gd name="T10" fmla="*/ 285 w 320"/>
                <a:gd name="T11" fmla="*/ 64 h 188"/>
                <a:gd name="T12" fmla="*/ 299 w 320"/>
                <a:gd name="T13" fmla="*/ 74 h 188"/>
                <a:gd name="T14" fmla="*/ 309 w 320"/>
                <a:gd name="T15" fmla="*/ 87 h 188"/>
                <a:gd name="T16" fmla="*/ 317 w 320"/>
                <a:gd name="T17" fmla="*/ 103 h 188"/>
                <a:gd name="T18" fmla="*/ 320 w 320"/>
                <a:gd name="T19" fmla="*/ 119 h 188"/>
                <a:gd name="T20" fmla="*/ 319 w 320"/>
                <a:gd name="T21" fmla="*/ 137 h 188"/>
                <a:gd name="T22" fmla="*/ 312 w 320"/>
                <a:gd name="T23" fmla="*/ 153 h 188"/>
                <a:gd name="T24" fmla="*/ 301 w 320"/>
                <a:gd name="T25" fmla="*/ 169 h 188"/>
                <a:gd name="T26" fmla="*/ 288 w 320"/>
                <a:gd name="T27" fmla="*/ 178 h 188"/>
                <a:gd name="T28" fmla="*/ 272 w 320"/>
                <a:gd name="T29" fmla="*/ 186 h 188"/>
                <a:gd name="T30" fmla="*/ 254 w 320"/>
                <a:gd name="T31" fmla="*/ 188 h 188"/>
                <a:gd name="T32" fmla="*/ 246 w 320"/>
                <a:gd name="T33" fmla="*/ 188 h 188"/>
                <a:gd name="T34" fmla="*/ 240 w 320"/>
                <a:gd name="T35" fmla="*/ 187 h 188"/>
                <a:gd name="T36" fmla="*/ 173 w 320"/>
                <a:gd name="T37" fmla="*/ 171 h 188"/>
                <a:gd name="T38" fmla="*/ 107 w 320"/>
                <a:gd name="T39" fmla="*/ 150 h 188"/>
                <a:gd name="T40" fmla="*/ 42 w 320"/>
                <a:gd name="T41" fmla="*/ 127 h 188"/>
                <a:gd name="T42" fmla="*/ 26 w 320"/>
                <a:gd name="T43" fmla="*/ 119 h 188"/>
                <a:gd name="T44" fmla="*/ 14 w 320"/>
                <a:gd name="T45" fmla="*/ 107 h 188"/>
                <a:gd name="T46" fmla="*/ 5 w 320"/>
                <a:gd name="T47" fmla="*/ 93 h 188"/>
                <a:gd name="T48" fmla="*/ 0 w 320"/>
                <a:gd name="T49" fmla="*/ 76 h 188"/>
                <a:gd name="T50" fmla="*/ 0 w 320"/>
                <a:gd name="T51" fmla="*/ 59 h 188"/>
                <a:gd name="T52" fmla="*/ 4 w 320"/>
                <a:gd name="T53" fmla="*/ 42 h 188"/>
                <a:gd name="T54" fmla="*/ 12 w 320"/>
                <a:gd name="T55" fmla="*/ 27 h 188"/>
                <a:gd name="T56" fmla="*/ 24 w 320"/>
                <a:gd name="T57" fmla="*/ 13 h 188"/>
                <a:gd name="T58" fmla="*/ 38 w 320"/>
                <a:gd name="T59" fmla="*/ 5 h 188"/>
                <a:gd name="T60" fmla="*/ 55 w 320"/>
                <a:gd name="T61" fmla="*/ 0 h 188"/>
                <a:gd name="T62" fmla="*/ 72 w 320"/>
                <a:gd name="T6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0" h="188">
                  <a:moveTo>
                    <a:pt x="72" y="0"/>
                  </a:moveTo>
                  <a:lnTo>
                    <a:pt x="89" y="4"/>
                  </a:lnTo>
                  <a:lnTo>
                    <a:pt x="147" y="24"/>
                  </a:lnTo>
                  <a:lnTo>
                    <a:pt x="208" y="43"/>
                  </a:lnTo>
                  <a:lnTo>
                    <a:pt x="268" y="57"/>
                  </a:lnTo>
                  <a:lnTo>
                    <a:pt x="285" y="64"/>
                  </a:lnTo>
                  <a:lnTo>
                    <a:pt x="299" y="74"/>
                  </a:lnTo>
                  <a:lnTo>
                    <a:pt x="309" y="87"/>
                  </a:lnTo>
                  <a:lnTo>
                    <a:pt x="317" y="103"/>
                  </a:lnTo>
                  <a:lnTo>
                    <a:pt x="320" y="119"/>
                  </a:lnTo>
                  <a:lnTo>
                    <a:pt x="319" y="137"/>
                  </a:lnTo>
                  <a:lnTo>
                    <a:pt x="312" y="153"/>
                  </a:lnTo>
                  <a:lnTo>
                    <a:pt x="301" y="169"/>
                  </a:lnTo>
                  <a:lnTo>
                    <a:pt x="288" y="178"/>
                  </a:lnTo>
                  <a:lnTo>
                    <a:pt x="272" y="186"/>
                  </a:lnTo>
                  <a:lnTo>
                    <a:pt x="254" y="188"/>
                  </a:lnTo>
                  <a:lnTo>
                    <a:pt x="246" y="188"/>
                  </a:lnTo>
                  <a:lnTo>
                    <a:pt x="240" y="187"/>
                  </a:lnTo>
                  <a:lnTo>
                    <a:pt x="173" y="171"/>
                  </a:lnTo>
                  <a:lnTo>
                    <a:pt x="107" y="150"/>
                  </a:lnTo>
                  <a:lnTo>
                    <a:pt x="42" y="127"/>
                  </a:lnTo>
                  <a:lnTo>
                    <a:pt x="26" y="119"/>
                  </a:lnTo>
                  <a:lnTo>
                    <a:pt x="14" y="107"/>
                  </a:lnTo>
                  <a:lnTo>
                    <a:pt x="5" y="93"/>
                  </a:lnTo>
                  <a:lnTo>
                    <a:pt x="0" y="76"/>
                  </a:lnTo>
                  <a:lnTo>
                    <a:pt x="0" y="59"/>
                  </a:lnTo>
                  <a:lnTo>
                    <a:pt x="4" y="42"/>
                  </a:lnTo>
                  <a:lnTo>
                    <a:pt x="12" y="27"/>
                  </a:lnTo>
                  <a:lnTo>
                    <a:pt x="24" y="13"/>
                  </a:lnTo>
                  <a:lnTo>
                    <a:pt x="38" y="5"/>
                  </a:lnTo>
                  <a:lnTo>
                    <a:pt x="55" y="0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359"/>
            <p:cNvSpPr>
              <a:spLocks/>
            </p:cNvSpPr>
            <p:nvPr/>
          </p:nvSpPr>
          <p:spPr bwMode="auto">
            <a:xfrm>
              <a:off x="7327901" y="3781425"/>
              <a:ext cx="28575" cy="46038"/>
            </a:xfrm>
            <a:custGeom>
              <a:avLst/>
              <a:gdLst>
                <a:gd name="T0" fmla="*/ 65 w 200"/>
                <a:gd name="T1" fmla="*/ 0 h 316"/>
                <a:gd name="T2" fmla="*/ 81 w 200"/>
                <a:gd name="T3" fmla="*/ 1 h 316"/>
                <a:gd name="T4" fmla="*/ 97 w 200"/>
                <a:gd name="T5" fmla="*/ 8 h 316"/>
                <a:gd name="T6" fmla="*/ 111 w 200"/>
                <a:gd name="T7" fmla="*/ 17 h 316"/>
                <a:gd name="T8" fmla="*/ 122 w 200"/>
                <a:gd name="T9" fmla="*/ 31 h 316"/>
                <a:gd name="T10" fmla="*/ 128 w 200"/>
                <a:gd name="T11" fmla="*/ 47 h 316"/>
                <a:gd name="T12" fmla="*/ 147 w 200"/>
                <a:gd name="T13" fmla="*/ 107 h 316"/>
                <a:gd name="T14" fmla="*/ 169 w 200"/>
                <a:gd name="T15" fmla="*/ 165 h 316"/>
                <a:gd name="T16" fmla="*/ 194 w 200"/>
                <a:gd name="T17" fmla="*/ 222 h 316"/>
                <a:gd name="T18" fmla="*/ 200 w 200"/>
                <a:gd name="T19" fmla="*/ 239 h 316"/>
                <a:gd name="T20" fmla="*/ 200 w 200"/>
                <a:gd name="T21" fmla="*/ 255 h 316"/>
                <a:gd name="T22" fmla="*/ 197 w 200"/>
                <a:gd name="T23" fmla="*/ 272 h 316"/>
                <a:gd name="T24" fmla="*/ 189 w 200"/>
                <a:gd name="T25" fmla="*/ 287 h 316"/>
                <a:gd name="T26" fmla="*/ 178 w 200"/>
                <a:gd name="T27" fmla="*/ 300 h 316"/>
                <a:gd name="T28" fmla="*/ 163 w 200"/>
                <a:gd name="T29" fmla="*/ 309 h 316"/>
                <a:gd name="T30" fmla="*/ 148 w 200"/>
                <a:gd name="T31" fmla="*/ 314 h 316"/>
                <a:gd name="T32" fmla="*/ 135 w 200"/>
                <a:gd name="T33" fmla="*/ 316 h 316"/>
                <a:gd name="T34" fmla="*/ 116 w 200"/>
                <a:gd name="T35" fmla="*/ 313 h 316"/>
                <a:gd name="T36" fmla="*/ 100 w 200"/>
                <a:gd name="T37" fmla="*/ 306 h 316"/>
                <a:gd name="T38" fmla="*/ 86 w 200"/>
                <a:gd name="T39" fmla="*/ 294 h 316"/>
                <a:gd name="T40" fmla="*/ 75 w 200"/>
                <a:gd name="T41" fmla="*/ 278 h 316"/>
                <a:gd name="T42" fmla="*/ 47 w 200"/>
                <a:gd name="T43" fmla="*/ 214 h 316"/>
                <a:gd name="T44" fmla="*/ 23 w 200"/>
                <a:gd name="T45" fmla="*/ 149 h 316"/>
                <a:gd name="T46" fmla="*/ 2 w 200"/>
                <a:gd name="T47" fmla="*/ 83 h 316"/>
                <a:gd name="T48" fmla="*/ 0 w 200"/>
                <a:gd name="T49" fmla="*/ 66 h 316"/>
                <a:gd name="T50" fmla="*/ 1 w 200"/>
                <a:gd name="T51" fmla="*/ 49 h 316"/>
                <a:gd name="T52" fmla="*/ 7 w 200"/>
                <a:gd name="T53" fmla="*/ 34 h 316"/>
                <a:gd name="T54" fmla="*/ 17 w 200"/>
                <a:gd name="T55" fmla="*/ 20 h 316"/>
                <a:gd name="T56" fmla="*/ 31 w 200"/>
                <a:gd name="T57" fmla="*/ 10 h 316"/>
                <a:gd name="T58" fmla="*/ 47 w 200"/>
                <a:gd name="T59" fmla="*/ 2 h 316"/>
                <a:gd name="T60" fmla="*/ 65 w 200"/>
                <a:gd name="T61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0" h="316">
                  <a:moveTo>
                    <a:pt x="65" y="0"/>
                  </a:moveTo>
                  <a:lnTo>
                    <a:pt x="81" y="1"/>
                  </a:lnTo>
                  <a:lnTo>
                    <a:pt x="97" y="8"/>
                  </a:lnTo>
                  <a:lnTo>
                    <a:pt x="111" y="17"/>
                  </a:lnTo>
                  <a:lnTo>
                    <a:pt x="122" y="31"/>
                  </a:lnTo>
                  <a:lnTo>
                    <a:pt x="128" y="47"/>
                  </a:lnTo>
                  <a:lnTo>
                    <a:pt x="147" y="107"/>
                  </a:lnTo>
                  <a:lnTo>
                    <a:pt x="169" y="165"/>
                  </a:lnTo>
                  <a:lnTo>
                    <a:pt x="194" y="222"/>
                  </a:lnTo>
                  <a:lnTo>
                    <a:pt x="200" y="239"/>
                  </a:lnTo>
                  <a:lnTo>
                    <a:pt x="200" y="255"/>
                  </a:lnTo>
                  <a:lnTo>
                    <a:pt x="197" y="272"/>
                  </a:lnTo>
                  <a:lnTo>
                    <a:pt x="189" y="287"/>
                  </a:lnTo>
                  <a:lnTo>
                    <a:pt x="178" y="300"/>
                  </a:lnTo>
                  <a:lnTo>
                    <a:pt x="163" y="309"/>
                  </a:lnTo>
                  <a:lnTo>
                    <a:pt x="148" y="314"/>
                  </a:lnTo>
                  <a:lnTo>
                    <a:pt x="135" y="316"/>
                  </a:lnTo>
                  <a:lnTo>
                    <a:pt x="116" y="313"/>
                  </a:lnTo>
                  <a:lnTo>
                    <a:pt x="100" y="306"/>
                  </a:lnTo>
                  <a:lnTo>
                    <a:pt x="86" y="294"/>
                  </a:lnTo>
                  <a:lnTo>
                    <a:pt x="75" y="278"/>
                  </a:lnTo>
                  <a:lnTo>
                    <a:pt x="47" y="214"/>
                  </a:lnTo>
                  <a:lnTo>
                    <a:pt x="23" y="149"/>
                  </a:lnTo>
                  <a:lnTo>
                    <a:pt x="2" y="83"/>
                  </a:lnTo>
                  <a:lnTo>
                    <a:pt x="0" y="66"/>
                  </a:lnTo>
                  <a:lnTo>
                    <a:pt x="1" y="49"/>
                  </a:lnTo>
                  <a:lnTo>
                    <a:pt x="7" y="34"/>
                  </a:lnTo>
                  <a:lnTo>
                    <a:pt x="17" y="20"/>
                  </a:lnTo>
                  <a:lnTo>
                    <a:pt x="31" y="10"/>
                  </a:lnTo>
                  <a:lnTo>
                    <a:pt x="47" y="2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360"/>
            <p:cNvSpPr>
              <a:spLocks/>
            </p:cNvSpPr>
            <p:nvPr/>
          </p:nvSpPr>
          <p:spPr bwMode="auto">
            <a:xfrm>
              <a:off x="7434263" y="3578225"/>
              <a:ext cx="185738" cy="155575"/>
            </a:xfrm>
            <a:custGeom>
              <a:avLst/>
              <a:gdLst>
                <a:gd name="T0" fmla="*/ 435 w 1290"/>
                <a:gd name="T1" fmla="*/ 2 h 1077"/>
                <a:gd name="T2" fmla="*/ 528 w 1290"/>
                <a:gd name="T3" fmla="*/ 25 h 1077"/>
                <a:gd name="T4" fmla="*/ 614 w 1290"/>
                <a:gd name="T5" fmla="*/ 69 h 1077"/>
                <a:gd name="T6" fmla="*/ 690 w 1290"/>
                <a:gd name="T7" fmla="*/ 132 h 1077"/>
                <a:gd name="T8" fmla="*/ 751 w 1290"/>
                <a:gd name="T9" fmla="*/ 211 h 1077"/>
                <a:gd name="T10" fmla="*/ 849 w 1290"/>
                <a:gd name="T11" fmla="*/ 198 h 1077"/>
                <a:gd name="T12" fmla="*/ 948 w 1290"/>
                <a:gd name="T13" fmla="*/ 210 h 1077"/>
                <a:gd name="T14" fmla="*/ 1042 w 1290"/>
                <a:gd name="T15" fmla="*/ 247 h 1077"/>
                <a:gd name="T16" fmla="*/ 1125 w 1290"/>
                <a:gd name="T17" fmla="*/ 304 h 1077"/>
                <a:gd name="T18" fmla="*/ 1196 w 1290"/>
                <a:gd name="T19" fmla="*/ 380 h 1077"/>
                <a:gd name="T20" fmla="*/ 1250 w 1290"/>
                <a:gd name="T21" fmla="*/ 473 h 1077"/>
                <a:gd name="T22" fmla="*/ 1280 w 1290"/>
                <a:gd name="T23" fmla="*/ 571 h 1077"/>
                <a:gd name="T24" fmla="*/ 1290 w 1290"/>
                <a:gd name="T25" fmla="*/ 669 h 1077"/>
                <a:gd name="T26" fmla="*/ 1279 w 1290"/>
                <a:gd name="T27" fmla="*/ 764 h 1077"/>
                <a:gd name="T28" fmla="*/ 1250 w 1290"/>
                <a:gd name="T29" fmla="*/ 853 h 1077"/>
                <a:gd name="T30" fmla="*/ 1201 w 1290"/>
                <a:gd name="T31" fmla="*/ 931 h 1077"/>
                <a:gd name="T32" fmla="*/ 1136 w 1290"/>
                <a:gd name="T33" fmla="*/ 997 h 1077"/>
                <a:gd name="T34" fmla="*/ 1056 w 1290"/>
                <a:gd name="T35" fmla="*/ 1045 h 1077"/>
                <a:gd name="T36" fmla="*/ 981 w 1290"/>
                <a:gd name="T37" fmla="*/ 1069 h 1077"/>
                <a:gd name="T38" fmla="*/ 903 w 1290"/>
                <a:gd name="T39" fmla="*/ 1077 h 1077"/>
                <a:gd name="T40" fmla="*/ 807 w 1290"/>
                <a:gd name="T41" fmla="*/ 1066 h 1077"/>
                <a:gd name="T42" fmla="*/ 717 w 1290"/>
                <a:gd name="T43" fmla="*/ 1032 h 1077"/>
                <a:gd name="T44" fmla="*/ 637 w 1290"/>
                <a:gd name="T45" fmla="*/ 978 h 1077"/>
                <a:gd name="T46" fmla="*/ 568 w 1290"/>
                <a:gd name="T47" fmla="*/ 908 h 1077"/>
                <a:gd name="T48" fmla="*/ 507 w 1290"/>
                <a:gd name="T49" fmla="*/ 874 h 1077"/>
                <a:gd name="T50" fmla="*/ 441 w 1290"/>
                <a:gd name="T51" fmla="*/ 879 h 1077"/>
                <a:gd name="T52" fmla="*/ 342 w 1290"/>
                <a:gd name="T53" fmla="*/ 867 h 1077"/>
                <a:gd name="T54" fmla="*/ 249 w 1290"/>
                <a:gd name="T55" fmla="*/ 831 h 1077"/>
                <a:gd name="T56" fmla="*/ 165 w 1290"/>
                <a:gd name="T57" fmla="*/ 773 h 1077"/>
                <a:gd name="T58" fmla="*/ 95 w 1290"/>
                <a:gd name="T59" fmla="*/ 696 h 1077"/>
                <a:gd name="T60" fmla="*/ 41 w 1290"/>
                <a:gd name="T61" fmla="*/ 604 h 1077"/>
                <a:gd name="T62" fmla="*/ 10 w 1290"/>
                <a:gd name="T63" fmla="*/ 506 h 1077"/>
                <a:gd name="T64" fmla="*/ 0 w 1290"/>
                <a:gd name="T65" fmla="*/ 408 h 1077"/>
                <a:gd name="T66" fmla="*/ 11 w 1290"/>
                <a:gd name="T67" fmla="*/ 313 h 1077"/>
                <a:gd name="T68" fmla="*/ 41 w 1290"/>
                <a:gd name="T69" fmla="*/ 225 h 1077"/>
                <a:gd name="T70" fmla="*/ 89 w 1290"/>
                <a:gd name="T71" fmla="*/ 145 h 1077"/>
                <a:gd name="T72" fmla="*/ 154 w 1290"/>
                <a:gd name="T73" fmla="*/ 80 h 1077"/>
                <a:gd name="T74" fmla="*/ 234 w 1290"/>
                <a:gd name="T75" fmla="*/ 32 h 1077"/>
                <a:gd name="T76" fmla="*/ 309 w 1290"/>
                <a:gd name="T77" fmla="*/ 8 h 1077"/>
                <a:gd name="T78" fmla="*/ 387 w 1290"/>
                <a:gd name="T79" fmla="*/ 0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90" h="1077">
                  <a:moveTo>
                    <a:pt x="387" y="0"/>
                  </a:moveTo>
                  <a:lnTo>
                    <a:pt x="435" y="2"/>
                  </a:lnTo>
                  <a:lnTo>
                    <a:pt x="482" y="11"/>
                  </a:lnTo>
                  <a:lnTo>
                    <a:pt x="528" y="25"/>
                  </a:lnTo>
                  <a:lnTo>
                    <a:pt x="572" y="45"/>
                  </a:lnTo>
                  <a:lnTo>
                    <a:pt x="614" y="69"/>
                  </a:lnTo>
                  <a:lnTo>
                    <a:pt x="653" y="98"/>
                  </a:lnTo>
                  <a:lnTo>
                    <a:pt x="690" y="132"/>
                  </a:lnTo>
                  <a:lnTo>
                    <a:pt x="723" y="170"/>
                  </a:lnTo>
                  <a:lnTo>
                    <a:pt x="751" y="211"/>
                  </a:lnTo>
                  <a:lnTo>
                    <a:pt x="800" y="201"/>
                  </a:lnTo>
                  <a:lnTo>
                    <a:pt x="849" y="198"/>
                  </a:lnTo>
                  <a:lnTo>
                    <a:pt x="900" y="200"/>
                  </a:lnTo>
                  <a:lnTo>
                    <a:pt x="948" y="210"/>
                  </a:lnTo>
                  <a:lnTo>
                    <a:pt x="997" y="226"/>
                  </a:lnTo>
                  <a:lnTo>
                    <a:pt x="1042" y="247"/>
                  </a:lnTo>
                  <a:lnTo>
                    <a:pt x="1085" y="273"/>
                  </a:lnTo>
                  <a:lnTo>
                    <a:pt x="1125" y="304"/>
                  </a:lnTo>
                  <a:lnTo>
                    <a:pt x="1162" y="340"/>
                  </a:lnTo>
                  <a:lnTo>
                    <a:pt x="1196" y="380"/>
                  </a:lnTo>
                  <a:lnTo>
                    <a:pt x="1224" y="425"/>
                  </a:lnTo>
                  <a:lnTo>
                    <a:pt x="1250" y="473"/>
                  </a:lnTo>
                  <a:lnTo>
                    <a:pt x="1267" y="522"/>
                  </a:lnTo>
                  <a:lnTo>
                    <a:pt x="1280" y="571"/>
                  </a:lnTo>
                  <a:lnTo>
                    <a:pt x="1288" y="619"/>
                  </a:lnTo>
                  <a:lnTo>
                    <a:pt x="1290" y="669"/>
                  </a:lnTo>
                  <a:lnTo>
                    <a:pt x="1287" y="717"/>
                  </a:lnTo>
                  <a:lnTo>
                    <a:pt x="1279" y="764"/>
                  </a:lnTo>
                  <a:lnTo>
                    <a:pt x="1267" y="810"/>
                  </a:lnTo>
                  <a:lnTo>
                    <a:pt x="1250" y="853"/>
                  </a:lnTo>
                  <a:lnTo>
                    <a:pt x="1228" y="893"/>
                  </a:lnTo>
                  <a:lnTo>
                    <a:pt x="1201" y="931"/>
                  </a:lnTo>
                  <a:lnTo>
                    <a:pt x="1172" y="966"/>
                  </a:lnTo>
                  <a:lnTo>
                    <a:pt x="1136" y="997"/>
                  </a:lnTo>
                  <a:lnTo>
                    <a:pt x="1098" y="1023"/>
                  </a:lnTo>
                  <a:lnTo>
                    <a:pt x="1056" y="1045"/>
                  </a:lnTo>
                  <a:lnTo>
                    <a:pt x="1020" y="1059"/>
                  </a:lnTo>
                  <a:lnTo>
                    <a:pt x="981" y="1069"/>
                  </a:lnTo>
                  <a:lnTo>
                    <a:pt x="943" y="1075"/>
                  </a:lnTo>
                  <a:lnTo>
                    <a:pt x="903" y="1077"/>
                  </a:lnTo>
                  <a:lnTo>
                    <a:pt x="855" y="1074"/>
                  </a:lnTo>
                  <a:lnTo>
                    <a:pt x="807" y="1066"/>
                  </a:lnTo>
                  <a:lnTo>
                    <a:pt x="761" y="1052"/>
                  </a:lnTo>
                  <a:lnTo>
                    <a:pt x="717" y="1032"/>
                  </a:lnTo>
                  <a:lnTo>
                    <a:pt x="675" y="1008"/>
                  </a:lnTo>
                  <a:lnTo>
                    <a:pt x="637" y="978"/>
                  </a:lnTo>
                  <a:lnTo>
                    <a:pt x="601" y="945"/>
                  </a:lnTo>
                  <a:lnTo>
                    <a:pt x="568" y="908"/>
                  </a:lnTo>
                  <a:lnTo>
                    <a:pt x="538" y="866"/>
                  </a:lnTo>
                  <a:lnTo>
                    <a:pt x="507" y="874"/>
                  </a:lnTo>
                  <a:lnTo>
                    <a:pt x="474" y="878"/>
                  </a:lnTo>
                  <a:lnTo>
                    <a:pt x="441" y="879"/>
                  </a:lnTo>
                  <a:lnTo>
                    <a:pt x="391" y="876"/>
                  </a:lnTo>
                  <a:lnTo>
                    <a:pt x="342" y="867"/>
                  </a:lnTo>
                  <a:lnTo>
                    <a:pt x="294" y="852"/>
                  </a:lnTo>
                  <a:lnTo>
                    <a:pt x="249" y="831"/>
                  </a:lnTo>
                  <a:lnTo>
                    <a:pt x="206" y="804"/>
                  </a:lnTo>
                  <a:lnTo>
                    <a:pt x="165" y="773"/>
                  </a:lnTo>
                  <a:lnTo>
                    <a:pt x="128" y="737"/>
                  </a:lnTo>
                  <a:lnTo>
                    <a:pt x="95" y="696"/>
                  </a:lnTo>
                  <a:lnTo>
                    <a:pt x="66" y="652"/>
                  </a:lnTo>
                  <a:lnTo>
                    <a:pt x="41" y="604"/>
                  </a:lnTo>
                  <a:lnTo>
                    <a:pt x="23" y="556"/>
                  </a:lnTo>
                  <a:lnTo>
                    <a:pt x="10" y="506"/>
                  </a:lnTo>
                  <a:lnTo>
                    <a:pt x="2" y="457"/>
                  </a:lnTo>
                  <a:lnTo>
                    <a:pt x="0" y="408"/>
                  </a:lnTo>
                  <a:lnTo>
                    <a:pt x="3" y="360"/>
                  </a:lnTo>
                  <a:lnTo>
                    <a:pt x="11" y="313"/>
                  </a:lnTo>
                  <a:lnTo>
                    <a:pt x="23" y="267"/>
                  </a:lnTo>
                  <a:lnTo>
                    <a:pt x="41" y="225"/>
                  </a:lnTo>
                  <a:lnTo>
                    <a:pt x="63" y="184"/>
                  </a:lnTo>
                  <a:lnTo>
                    <a:pt x="89" y="145"/>
                  </a:lnTo>
                  <a:lnTo>
                    <a:pt x="119" y="111"/>
                  </a:lnTo>
                  <a:lnTo>
                    <a:pt x="154" y="80"/>
                  </a:lnTo>
                  <a:lnTo>
                    <a:pt x="193" y="54"/>
                  </a:lnTo>
                  <a:lnTo>
                    <a:pt x="234" y="32"/>
                  </a:lnTo>
                  <a:lnTo>
                    <a:pt x="271" y="18"/>
                  </a:lnTo>
                  <a:lnTo>
                    <a:pt x="309" y="8"/>
                  </a:lnTo>
                  <a:lnTo>
                    <a:pt x="348" y="2"/>
                  </a:lnTo>
                  <a:lnTo>
                    <a:pt x="3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4" name="Group 1104"/>
          <p:cNvGrpSpPr/>
          <p:nvPr/>
        </p:nvGrpSpPr>
        <p:grpSpPr>
          <a:xfrm>
            <a:off x="3772928" y="1307193"/>
            <a:ext cx="471488" cy="552450"/>
            <a:chOff x="698500" y="2686050"/>
            <a:chExt cx="471488" cy="552450"/>
          </a:xfrm>
          <a:solidFill>
            <a:srgbClr val="000000"/>
          </a:solidFill>
        </p:grpSpPr>
        <p:sp>
          <p:nvSpPr>
            <p:cNvPr id="695" name="Freeform 409"/>
            <p:cNvSpPr>
              <a:spLocks/>
            </p:cNvSpPr>
            <p:nvPr/>
          </p:nvSpPr>
          <p:spPr bwMode="auto">
            <a:xfrm>
              <a:off x="820738" y="2801938"/>
              <a:ext cx="227013" cy="436562"/>
            </a:xfrm>
            <a:custGeom>
              <a:avLst/>
              <a:gdLst>
                <a:gd name="T0" fmla="*/ 781 w 1426"/>
                <a:gd name="T1" fmla="*/ 3 h 2752"/>
                <a:gd name="T2" fmla="*/ 913 w 1426"/>
                <a:gd name="T3" fmla="*/ 29 h 2752"/>
                <a:gd name="T4" fmla="*/ 1034 w 1426"/>
                <a:gd name="T5" fmla="*/ 77 h 2752"/>
                <a:gd name="T6" fmla="*/ 1144 w 1426"/>
                <a:gd name="T7" fmla="*/ 146 h 2752"/>
                <a:gd name="T8" fmla="*/ 1239 w 1426"/>
                <a:gd name="T9" fmla="*/ 233 h 2752"/>
                <a:gd name="T10" fmla="*/ 1317 w 1426"/>
                <a:gd name="T11" fmla="*/ 337 h 2752"/>
                <a:gd name="T12" fmla="*/ 1376 w 1426"/>
                <a:gd name="T13" fmla="*/ 454 h 2752"/>
                <a:gd name="T14" fmla="*/ 1413 w 1426"/>
                <a:gd name="T15" fmla="*/ 582 h 2752"/>
                <a:gd name="T16" fmla="*/ 1426 w 1426"/>
                <a:gd name="T17" fmla="*/ 718 h 2752"/>
                <a:gd name="T18" fmla="*/ 1423 w 1426"/>
                <a:gd name="T19" fmla="*/ 2104 h 2752"/>
                <a:gd name="T20" fmla="*/ 1397 w 1426"/>
                <a:gd name="T21" fmla="*/ 2235 h 2752"/>
                <a:gd name="T22" fmla="*/ 1349 w 1426"/>
                <a:gd name="T23" fmla="*/ 2358 h 2752"/>
                <a:gd name="T24" fmla="*/ 1280 w 1426"/>
                <a:gd name="T25" fmla="*/ 2468 h 2752"/>
                <a:gd name="T26" fmla="*/ 1194 w 1426"/>
                <a:gd name="T27" fmla="*/ 2564 h 2752"/>
                <a:gd name="T28" fmla="*/ 1091 w 1426"/>
                <a:gd name="T29" fmla="*/ 2643 h 2752"/>
                <a:gd name="T30" fmla="*/ 974 w 1426"/>
                <a:gd name="T31" fmla="*/ 2702 h 2752"/>
                <a:gd name="T32" fmla="*/ 848 w 1426"/>
                <a:gd name="T33" fmla="*/ 2739 h 2752"/>
                <a:gd name="T34" fmla="*/ 712 w 1426"/>
                <a:gd name="T35" fmla="*/ 2752 h 2752"/>
                <a:gd name="T36" fmla="*/ 577 w 1426"/>
                <a:gd name="T37" fmla="*/ 2739 h 2752"/>
                <a:gd name="T38" fmla="*/ 451 w 1426"/>
                <a:gd name="T39" fmla="*/ 2702 h 2752"/>
                <a:gd name="T40" fmla="*/ 335 w 1426"/>
                <a:gd name="T41" fmla="*/ 2643 h 2752"/>
                <a:gd name="T42" fmla="*/ 232 w 1426"/>
                <a:gd name="T43" fmla="*/ 2564 h 2752"/>
                <a:gd name="T44" fmla="*/ 145 w 1426"/>
                <a:gd name="T45" fmla="*/ 2468 h 2752"/>
                <a:gd name="T46" fmla="*/ 77 w 1426"/>
                <a:gd name="T47" fmla="*/ 2358 h 2752"/>
                <a:gd name="T48" fmla="*/ 28 w 1426"/>
                <a:gd name="T49" fmla="*/ 2235 h 2752"/>
                <a:gd name="T50" fmla="*/ 3 w 1426"/>
                <a:gd name="T51" fmla="*/ 2104 h 2752"/>
                <a:gd name="T52" fmla="*/ 0 w 1426"/>
                <a:gd name="T53" fmla="*/ 718 h 2752"/>
                <a:gd name="T54" fmla="*/ 13 w 1426"/>
                <a:gd name="T55" fmla="*/ 582 h 2752"/>
                <a:gd name="T56" fmla="*/ 50 w 1426"/>
                <a:gd name="T57" fmla="*/ 454 h 2752"/>
                <a:gd name="T58" fmla="*/ 108 w 1426"/>
                <a:gd name="T59" fmla="*/ 337 h 2752"/>
                <a:gd name="T60" fmla="*/ 187 w 1426"/>
                <a:gd name="T61" fmla="*/ 233 h 2752"/>
                <a:gd name="T62" fmla="*/ 282 w 1426"/>
                <a:gd name="T63" fmla="*/ 146 h 2752"/>
                <a:gd name="T64" fmla="*/ 391 w 1426"/>
                <a:gd name="T65" fmla="*/ 77 h 2752"/>
                <a:gd name="T66" fmla="*/ 513 w 1426"/>
                <a:gd name="T67" fmla="*/ 29 h 2752"/>
                <a:gd name="T68" fmla="*/ 644 w 1426"/>
                <a:gd name="T69" fmla="*/ 3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26" h="2752">
                  <a:moveTo>
                    <a:pt x="712" y="0"/>
                  </a:moveTo>
                  <a:lnTo>
                    <a:pt x="781" y="3"/>
                  </a:lnTo>
                  <a:lnTo>
                    <a:pt x="848" y="13"/>
                  </a:lnTo>
                  <a:lnTo>
                    <a:pt x="913" y="29"/>
                  </a:lnTo>
                  <a:lnTo>
                    <a:pt x="974" y="51"/>
                  </a:lnTo>
                  <a:lnTo>
                    <a:pt x="1034" y="77"/>
                  </a:lnTo>
                  <a:lnTo>
                    <a:pt x="1091" y="109"/>
                  </a:lnTo>
                  <a:lnTo>
                    <a:pt x="1144" y="146"/>
                  </a:lnTo>
                  <a:lnTo>
                    <a:pt x="1194" y="188"/>
                  </a:lnTo>
                  <a:lnTo>
                    <a:pt x="1239" y="233"/>
                  </a:lnTo>
                  <a:lnTo>
                    <a:pt x="1280" y="284"/>
                  </a:lnTo>
                  <a:lnTo>
                    <a:pt x="1317" y="337"/>
                  </a:lnTo>
                  <a:lnTo>
                    <a:pt x="1349" y="395"/>
                  </a:lnTo>
                  <a:lnTo>
                    <a:pt x="1376" y="454"/>
                  </a:lnTo>
                  <a:lnTo>
                    <a:pt x="1397" y="516"/>
                  </a:lnTo>
                  <a:lnTo>
                    <a:pt x="1413" y="582"/>
                  </a:lnTo>
                  <a:lnTo>
                    <a:pt x="1423" y="649"/>
                  </a:lnTo>
                  <a:lnTo>
                    <a:pt x="1426" y="718"/>
                  </a:lnTo>
                  <a:lnTo>
                    <a:pt x="1426" y="2034"/>
                  </a:lnTo>
                  <a:lnTo>
                    <a:pt x="1423" y="2104"/>
                  </a:lnTo>
                  <a:lnTo>
                    <a:pt x="1413" y="2171"/>
                  </a:lnTo>
                  <a:lnTo>
                    <a:pt x="1397" y="2235"/>
                  </a:lnTo>
                  <a:lnTo>
                    <a:pt x="1376" y="2298"/>
                  </a:lnTo>
                  <a:lnTo>
                    <a:pt x="1349" y="2358"/>
                  </a:lnTo>
                  <a:lnTo>
                    <a:pt x="1317" y="2415"/>
                  </a:lnTo>
                  <a:lnTo>
                    <a:pt x="1280" y="2468"/>
                  </a:lnTo>
                  <a:lnTo>
                    <a:pt x="1239" y="2518"/>
                  </a:lnTo>
                  <a:lnTo>
                    <a:pt x="1194" y="2564"/>
                  </a:lnTo>
                  <a:lnTo>
                    <a:pt x="1144" y="2606"/>
                  </a:lnTo>
                  <a:lnTo>
                    <a:pt x="1091" y="2643"/>
                  </a:lnTo>
                  <a:lnTo>
                    <a:pt x="1034" y="2675"/>
                  </a:lnTo>
                  <a:lnTo>
                    <a:pt x="974" y="2702"/>
                  </a:lnTo>
                  <a:lnTo>
                    <a:pt x="913" y="2724"/>
                  </a:lnTo>
                  <a:lnTo>
                    <a:pt x="848" y="2739"/>
                  </a:lnTo>
                  <a:lnTo>
                    <a:pt x="781" y="2749"/>
                  </a:lnTo>
                  <a:lnTo>
                    <a:pt x="712" y="2752"/>
                  </a:lnTo>
                  <a:lnTo>
                    <a:pt x="644" y="2749"/>
                  </a:lnTo>
                  <a:lnTo>
                    <a:pt x="577" y="2739"/>
                  </a:lnTo>
                  <a:lnTo>
                    <a:pt x="513" y="2724"/>
                  </a:lnTo>
                  <a:lnTo>
                    <a:pt x="451" y="2702"/>
                  </a:lnTo>
                  <a:lnTo>
                    <a:pt x="391" y="2675"/>
                  </a:lnTo>
                  <a:lnTo>
                    <a:pt x="335" y="2643"/>
                  </a:lnTo>
                  <a:lnTo>
                    <a:pt x="282" y="2606"/>
                  </a:lnTo>
                  <a:lnTo>
                    <a:pt x="232" y="2564"/>
                  </a:lnTo>
                  <a:lnTo>
                    <a:pt x="187" y="2518"/>
                  </a:lnTo>
                  <a:lnTo>
                    <a:pt x="145" y="2468"/>
                  </a:lnTo>
                  <a:lnTo>
                    <a:pt x="108" y="2415"/>
                  </a:lnTo>
                  <a:lnTo>
                    <a:pt x="77" y="2358"/>
                  </a:lnTo>
                  <a:lnTo>
                    <a:pt x="50" y="2298"/>
                  </a:lnTo>
                  <a:lnTo>
                    <a:pt x="28" y="2235"/>
                  </a:lnTo>
                  <a:lnTo>
                    <a:pt x="13" y="2171"/>
                  </a:lnTo>
                  <a:lnTo>
                    <a:pt x="3" y="2104"/>
                  </a:lnTo>
                  <a:lnTo>
                    <a:pt x="0" y="2034"/>
                  </a:lnTo>
                  <a:lnTo>
                    <a:pt x="0" y="718"/>
                  </a:lnTo>
                  <a:lnTo>
                    <a:pt x="3" y="649"/>
                  </a:lnTo>
                  <a:lnTo>
                    <a:pt x="13" y="582"/>
                  </a:lnTo>
                  <a:lnTo>
                    <a:pt x="28" y="516"/>
                  </a:lnTo>
                  <a:lnTo>
                    <a:pt x="50" y="454"/>
                  </a:lnTo>
                  <a:lnTo>
                    <a:pt x="77" y="395"/>
                  </a:lnTo>
                  <a:lnTo>
                    <a:pt x="108" y="337"/>
                  </a:lnTo>
                  <a:lnTo>
                    <a:pt x="145" y="284"/>
                  </a:lnTo>
                  <a:lnTo>
                    <a:pt x="187" y="233"/>
                  </a:lnTo>
                  <a:lnTo>
                    <a:pt x="232" y="188"/>
                  </a:lnTo>
                  <a:lnTo>
                    <a:pt x="282" y="146"/>
                  </a:lnTo>
                  <a:lnTo>
                    <a:pt x="335" y="109"/>
                  </a:lnTo>
                  <a:lnTo>
                    <a:pt x="391" y="77"/>
                  </a:lnTo>
                  <a:lnTo>
                    <a:pt x="451" y="51"/>
                  </a:lnTo>
                  <a:lnTo>
                    <a:pt x="513" y="29"/>
                  </a:lnTo>
                  <a:lnTo>
                    <a:pt x="577" y="13"/>
                  </a:lnTo>
                  <a:lnTo>
                    <a:pt x="644" y="3"/>
                  </a:lnTo>
                  <a:lnTo>
                    <a:pt x="7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410"/>
            <p:cNvSpPr>
              <a:spLocks/>
            </p:cNvSpPr>
            <p:nvPr/>
          </p:nvSpPr>
          <p:spPr bwMode="auto">
            <a:xfrm>
              <a:off x="915988" y="2686050"/>
              <a:ext cx="115888" cy="106362"/>
            </a:xfrm>
            <a:custGeom>
              <a:avLst/>
              <a:gdLst>
                <a:gd name="T0" fmla="*/ 720 w 726"/>
                <a:gd name="T1" fmla="*/ 0 h 665"/>
                <a:gd name="T2" fmla="*/ 724 w 726"/>
                <a:gd name="T3" fmla="*/ 68 h 665"/>
                <a:gd name="T4" fmla="*/ 726 w 726"/>
                <a:gd name="T5" fmla="*/ 138 h 665"/>
                <a:gd name="T6" fmla="*/ 726 w 726"/>
                <a:gd name="T7" fmla="*/ 209 h 665"/>
                <a:gd name="T8" fmla="*/ 725 w 726"/>
                <a:gd name="T9" fmla="*/ 276 h 665"/>
                <a:gd name="T10" fmla="*/ 724 w 726"/>
                <a:gd name="T11" fmla="*/ 322 h 665"/>
                <a:gd name="T12" fmla="*/ 681 w 726"/>
                <a:gd name="T13" fmla="*/ 333 h 665"/>
                <a:gd name="T14" fmla="*/ 626 w 726"/>
                <a:gd name="T15" fmla="*/ 349 h 665"/>
                <a:gd name="T16" fmla="*/ 575 w 726"/>
                <a:gd name="T17" fmla="*/ 368 h 665"/>
                <a:gd name="T18" fmla="*/ 529 w 726"/>
                <a:gd name="T19" fmla="*/ 391 h 665"/>
                <a:gd name="T20" fmla="*/ 486 w 726"/>
                <a:gd name="T21" fmla="*/ 418 h 665"/>
                <a:gd name="T22" fmla="*/ 450 w 726"/>
                <a:gd name="T23" fmla="*/ 448 h 665"/>
                <a:gd name="T24" fmla="*/ 417 w 726"/>
                <a:gd name="T25" fmla="*/ 482 h 665"/>
                <a:gd name="T26" fmla="*/ 394 w 726"/>
                <a:gd name="T27" fmla="*/ 511 h 665"/>
                <a:gd name="T28" fmla="*/ 372 w 726"/>
                <a:gd name="T29" fmla="*/ 545 h 665"/>
                <a:gd name="T30" fmla="*/ 355 w 726"/>
                <a:gd name="T31" fmla="*/ 579 h 665"/>
                <a:gd name="T32" fmla="*/ 340 w 726"/>
                <a:gd name="T33" fmla="*/ 618 h 665"/>
                <a:gd name="T34" fmla="*/ 326 w 726"/>
                <a:gd name="T35" fmla="*/ 658 h 665"/>
                <a:gd name="T36" fmla="*/ 283 w 726"/>
                <a:gd name="T37" fmla="*/ 658 h 665"/>
                <a:gd name="T38" fmla="*/ 219 w 726"/>
                <a:gd name="T39" fmla="*/ 659 h 665"/>
                <a:gd name="T40" fmla="*/ 149 w 726"/>
                <a:gd name="T41" fmla="*/ 659 h 665"/>
                <a:gd name="T42" fmla="*/ 79 w 726"/>
                <a:gd name="T43" fmla="*/ 661 h 665"/>
                <a:gd name="T44" fmla="*/ 0 w 726"/>
                <a:gd name="T45" fmla="*/ 665 h 665"/>
                <a:gd name="T46" fmla="*/ 19 w 726"/>
                <a:gd name="T47" fmla="*/ 588 h 665"/>
                <a:gd name="T48" fmla="*/ 35 w 726"/>
                <a:gd name="T49" fmla="*/ 528 h 665"/>
                <a:gd name="T50" fmla="*/ 56 w 726"/>
                <a:gd name="T51" fmla="*/ 472 h 665"/>
                <a:gd name="T52" fmla="*/ 80 w 726"/>
                <a:gd name="T53" fmla="*/ 417 h 665"/>
                <a:gd name="T54" fmla="*/ 110 w 726"/>
                <a:gd name="T55" fmla="*/ 366 h 665"/>
                <a:gd name="T56" fmla="*/ 142 w 726"/>
                <a:gd name="T57" fmla="*/ 317 h 665"/>
                <a:gd name="T58" fmla="*/ 179 w 726"/>
                <a:gd name="T59" fmla="*/ 271 h 665"/>
                <a:gd name="T60" fmla="*/ 223 w 726"/>
                <a:gd name="T61" fmla="*/ 225 h 665"/>
                <a:gd name="T62" fmla="*/ 272 w 726"/>
                <a:gd name="T63" fmla="*/ 181 h 665"/>
                <a:gd name="T64" fmla="*/ 326 w 726"/>
                <a:gd name="T65" fmla="*/ 143 h 665"/>
                <a:gd name="T66" fmla="*/ 383 w 726"/>
                <a:gd name="T67" fmla="*/ 108 h 665"/>
                <a:gd name="T68" fmla="*/ 444 w 726"/>
                <a:gd name="T69" fmla="*/ 79 h 665"/>
                <a:gd name="T70" fmla="*/ 509 w 726"/>
                <a:gd name="T71" fmla="*/ 53 h 665"/>
                <a:gd name="T72" fmla="*/ 579 w 726"/>
                <a:gd name="T73" fmla="*/ 31 h 665"/>
                <a:gd name="T74" fmla="*/ 653 w 726"/>
                <a:gd name="T75" fmla="*/ 13 h 665"/>
                <a:gd name="T76" fmla="*/ 720 w 726"/>
                <a:gd name="T77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26" h="665">
                  <a:moveTo>
                    <a:pt x="720" y="0"/>
                  </a:moveTo>
                  <a:lnTo>
                    <a:pt x="724" y="68"/>
                  </a:lnTo>
                  <a:lnTo>
                    <a:pt x="726" y="138"/>
                  </a:lnTo>
                  <a:lnTo>
                    <a:pt x="726" y="209"/>
                  </a:lnTo>
                  <a:lnTo>
                    <a:pt x="725" y="276"/>
                  </a:lnTo>
                  <a:lnTo>
                    <a:pt x="724" y="322"/>
                  </a:lnTo>
                  <a:lnTo>
                    <a:pt x="681" y="333"/>
                  </a:lnTo>
                  <a:lnTo>
                    <a:pt x="626" y="349"/>
                  </a:lnTo>
                  <a:lnTo>
                    <a:pt x="575" y="368"/>
                  </a:lnTo>
                  <a:lnTo>
                    <a:pt x="529" y="391"/>
                  </a:lnTo>
                  <a:lnTo>
                    <a:pt x="486" y="418"/>
                  </a:lnTo>
                  <a:lnTo>
                    <a:pt x="450" y="448"/>
                  </a:lnTo>
                  <a:lnTo>
                    <a:pt x="417" y="482"/>
                  </a:lnTo>
                  <a:lnTo>
                    <a:pt x="394" y="511"/>
                  </a:lnTo>
                  <a:lnTo>
                    <a:pt x="372" y="545"/>
                  </a:lnTo>
                  <a:lnTo>
                    <a:pt x="355" y="579"/>
                  </a:lnTo>
                  <a:lnTo>
                    <a:pt x="340" y="618"/>
                  </a:lnTo>
                  <a:lnTo>
                    <a:pt x="326" y="658"/>
                  </a:lnTo>
                  <a:lnTo>
                    <a:pt x="283" y="658"/>
                  </a:lnTo>
                  <a:lnTo>
                    <a:pt x="219" y="659"/>
                  </a:lnTo>
                  <a:lnTo>
                    <a:pt x="149" y="659"/>
                  </a:lnTo>
                  <a:lnTo>
                    <a:pt x="79" y="661"/>
                  </a:lnTo>
                  <a:lnTo>
                    <a:pt x="0" y="665"/>
                  </a:lnTo>
                  <a:lnTo>
                    <a:pt x="19" y="588"/>
                  </a:lnTo>
                  <a:lnTo>
                    <a:pt x="35" y="528"/>
                  </a:lnTo>
                  <a:lnTo>
                    <a:pt x="56" y="472"/>
                  </a:lnTo>
                  <a:lnTo>
                    <a:pt x="80" y="417"/>
                  </a:lnTo>
                  <a:lnTo>
                    <a:pt x="110" y="366"/>
                  </a:lnTo>
                  <a:lnTo>
                    <a:pt x="142" y="317"/>
                  </a:lnTo>
                  <a:lnTo>
                    <a:pt x="179" y="271"/>
                  </a:lnTo>
                  <a:lnTo>
                    <a:pt x="223" y="225"/>
                  </a:lnTo>
                  <a:lnTo>
                    <a:pt x="272" y="181"/>
                  </a:lnTo>
                  <a:lnTo>
                    <a:pt x="326" y="143"/>
                  </a:lnTo>
                  <a:lnTo>
                    <a:pt x="383" y="108"/>
                  </a:lnTo>
                  <a:lnTo>
                    <a:pt x="444" y="79"/>
                  </a:lnTo>
                  <a:lnTo>
                    <a:pt x="509" y="53"/>
                  </a:lnTo>
                  <a:lnTo>
                    <a:pt x="579" y="31"/>
                  </a:lnTo>
                  <a:lnTo>
                    <a:pt x="653" y="13"/>
                  </a:lnTo>
                  <a:lnTo>
                    <a:pt x="7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411"/>
            <p:cNvSpPr>
              <a:spLocks/>
            </p:cNvSpPr>
            <p:nvPr/>
          </p:nvSpPr>
          <p:spPr bwMode="auto">
            <a:xfrm>
              <a:off x="1014413" y="2801938"/>
              <a:ext cx="155575" cy="436562"/>
            </a:xfrm>
            <a:custGeom>
              <a:avLst/>
              <a:gdLst>
                <a:gd name="T0" fmla="*/ 336 w 981"/>
                <a:gd name="T1" fmla="*/ 3 h 2752"/>
                <a:gd name="T2" fmla="*/ 468 w 981"/>
                <a:gd name="T3" fmla="*/ 29 h 2752"/>
                <a:gd name="T4" fmla="*/ 590 w 981"/>
                <a:gd name="T5" fmla="*/ 77 h 2752"/>
                <a:gd name="T6" fmla="*/ 699 w 981"/>
                <a:gd name="T7" fmla="*/ 146 h 2752"/>
                <a:gd name="T8" fmla="*/ 794 w 981"/>
                <a:gd name="T9" fmla="*/ 233 h 2752"/>
                <a:gd name="T10" fmla="*/ 872 w 981"/>
                <a:gd name="T11" fmla="*/ 337 h 2752"/>
                <a:gd name="T12" fmla="*/ 931 w 981"/>
                <a:gd name="T13" fmla="*/ 454 h 2752"/>
                <a:gd name="T14" fmla="*/ 968 w 981"/>
                <a:gd name="T15" fmla="*/ 582 h 2752"/>
                <a:gd name="T16" fmla="*/ 981 w 981"/>
                <a:gd name="T17" fmla="*/ 718 h 2752"/>
                <a:gd name="T18" fmla="*/ 859 w 981"/>
                <a:gd name="T19" fmla="*/ 2114 h 2752"/>
                <a:gd name="T20" fmla="*/ 841 w 981"/>
                <a:gd name="T21" fmla="*/ 2253 h 2752"/>
                <a:gd name="T22" fmla="*/ 804 w 981"/>
                <a:gd name="T23" fmla="*/ 2378 h 2752"/>
                <a:gd name="T24" fmla="*/ 751 w 981"/>
                <a:gd name="T25" fmla="*/ 2486 h 2752"/>
                <a:gd name="T26" fmla="*/ 682 w 981"/>
                <a:gd name="T27" fmla="*/ 2579 h 2752"/>
                <a:gd name="T28" fmla="*/ 598 w 981"/>
                <a:gd name="T29" fmla="*/ 2653 h 2752"/>
                <a:gd name="T30" fmla="*/ 500 w 981"/>
                <a:gd name="T31" fmla="*/ 2707 h 2752"/>
                <a:gd name="T32" fmla="*/ 390 w 981"/>
                <a:gd name="T33" fmla="*/ 2741 h 2752"/>
                <a:gd name="T34" fmla="*/ 268 w 981"/>
                <a:gd name="T35" fmla="*/ 2752 h 2752"/>
                <a:gd name="T36" fmla="*/ 131 w 981"/>
                <a:gd name="T37" fmla="*/ 2739 h 2752"/>
                <a:gd name="T38" fmla="*/ 0 w 981"/>
                <a:gd name="T39" fmla="*/ 2699 h 2752"/>
                <a:gd name="T40" fmla="*/ 101 w 981"/>
                <a:gd name="T41" fmla="*/ 2607 h 2752"/>
                <a:gd name="T42" fmla="*/ 186 w 981"/>
                <a:gd name="T43" fmla="*/ 2500 h 2752"/>
                <a:gd name="T44" fmla="*/ 253 w 981"/>
                <a:gd name="T45" fmla="*/ 2380 h 2752"/>
                <a:gd name="T46" fmla="*/ 300 w 981"/>
                <a:gd name="T47" fmla="*/ 2248 h 2752"/>
                <a:gd name="T48" fmla="*/ 324 w 981"/>
                <a:gd name="T49" fmla="*/ 2107 h 2752"/>
                <a:gd name="T50" fmla="*/ 328 w 981"/>
                <a:gd name="T51" fmla="*/ 718 h 2752"/>
                <a:gd name="T52" fmla="*/ 315 w 981"/>
                <a:gd name="T53" fmla="*/ 573 h 2752"/>
                <a:gd name="T54" fmla="*/ 279 w 981"/>
                <a:gd name="T55" fmla="*/ 437 h 2752"/>
                <a:gd name="T56" fmla="*/ 222 w 981"/>
                <a:gd name="T57" fmla="*/ 311 h 2752"/>
                <a:gd name="T58" fmla="*/ 146 w 981"/>
                <a:gd name="T59" fmla="*/ 197 h 2752"/>
                <a:gd name="T60" fmla="*/ 52 w 981"/>
                <a:gd name="T61" fmla="*/ 98 h 2752"/>
                <a:gd name="T62" fmla="*/ 65 w 981"/>
                <a:gd name="T63" fmla="*/ 30 h 2752"/>
                <a:gd name="T64" fmla="*/ 199 w 981"/>
                <a:gd name="T65" fmla="*/ 3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1" h="2752">
                  <a:moveTo>
                    <a:pt x="268" y="0"/>
                  </a:moveTo>
                  <a:lnTo>
                    <a:pt x="336" y="3"/>
                  </a:lnTo>
                  <a:lnTo>
                    <a:pt x="403" y="13"/>
                  </a:lnTo>
                  <a:lnTo>
                    <a:pt x="468" y="29"/>
                  </a:lnTo>
                  <a:lnTo>
                    <a:pt x="530" y="51"/>
                  </a:lnTo>
                  <a:lnTo>
                    <a:pt x="590" y="77"/>
                  </a:lnTo>
                  <a:lnTo>
                    <a:pt x="646" y="109"/>
                  </a:lnTo>
                  <a:lnTo>
                    <a:pt x="699" y="146"/>
                  </a:lnTo>
                  <a:lnTo>
                    <a:pt x="749" y="188"/>
                  </a:lnTo>
                  <a:lnTo>
                    <a:pt x="794" y="233"/>
                  </a:lnTo>
                  <a:lnTo>
                    <a:pt x="835" y="284"/>
                  </a:lnTo>
                  <a:lnTo>
                    <a:pt x="872" y="337"/>
                  </a:lnTo>
                  <a:lnTo>
                    <a:pt x="904" y="395"/>
                  </a:lnTo>
                  <a:lnTo>
                    <a:pt x="931" y="454"/>
                  </a:lnTo>
                  <a:lnTo>
                    <a:pt x="952" y="516"/>
                  </a:lnTo>
                  <a:lnTo>
                    <a:pt x="968" y="582"/>
                  </a:lnTo>
                  <a:lnTo>
                    <a:pt x="978" y="649"/>
                  </a:lnTo>
                  <a:lnTo>
                    <a:pt x="981" y="718"/>
                  </a:lnTo>
                  <a:lnTo>
                    <a:pt x="862" y="2039"/>
                  </a:lnTo>
                  <a:lnTo>
                    <a:pt x="859" y="2114"/>
                  </a:lnTo>
                  <a:lnTo>
                    <a:pt x="852" y="2185"/>
                  </a:lnTo>
                  <a:lnTo>
                    <a:pt x="841" y="2253"/>
                  </a:lnTo>
                  <a:lnTo>
                    <a:pt x="824" y="2317"/>
                  </a:lnTo>
                  <a:lnTo>
                    <a:pt x="804" y="2378"/>
                  </a:lnTo>
                  <a:lnTo>
                    <a:pt x="779" y="2434"/>
                  </a:lnTo>
                  <a:lnTo>
                    <a:pt x="751" y="2486"/>
                  </a:lnTo>
                  <a:lnTo>
                    <a:pt x="719" y="2535"/>
                  </a:lnTo>
                  <a:lnTo>
                    <a:pt x="682" y="2579"/>
                  </a:lnTo>
                  <a:lnTo>
                    <a:pt x="642" y="2618"/>
                  </a:lnTo>
                  <a:lnTo>
                    <a:pt x="598" y="2653"/>
                  </a:lnTo>
                  <a:lnTo>
                    <a:pt x="551" y="2682"/>
                  </a:lnTo>
                  <a:lnTo>
                    <a:pt x="500" y="2707"/>
                  </a:lnTo>
                  <a:lnTo>
                    <a:pt x="446" y="2727"/>
                  </a:lnTo>
                  <a:lnTo>
                    <a:pt x="390" y="2741"/>
                  </a:lnTo>
                  <a:lnTo>
                    <a:pt x="331" y="2749"/>
                  </a:lnTo>
                  <a:lnTo>
                    <a:pt x="268" y="2752"/>
                  </a:lnTo>
                  <a:lnTo>
                    <a:pt x="199" y="2749"/>
                  </a:lnTo>
                  <a:lnTo>
                    <a:pt x="131" y="2739"/>
                  </a:lnTo>
                  <a:lnTo>
                    <a:pt x="64" y="2721"/>
                  </a:lnTo>
                  <a:lnTo>
                    <a:pt x="0" y="2699"/>
                  </a:lnTo>
                  <a:lnTo>
                    <a:pt x="52" y="2655"/>
                  </a:lnTo>
                  <a:lnTo>
                    <a:pt x="101" y="2607"/>
                  </a:lnTo>
                  <a:lnTo>
                    <a:pt x="146" y="2555"/>
                  </a:lnTo>
                  <a:lnTo>
                    <a:pt x="186" y="2500"/>
                  </a:lnTo>
                  <a:lnTo>
                    <a:pt x="222" y="2441"/>
                  </a:lnTo>
                  <a:lnTo>
                    <a:pt x="253" y="2380"/>
                  </a:lnTo>
                  <a:lnTo>
                    <a:pt x="279" y="2315"/>
                  </a:lnTo>
                  <a:lnTo>
                    <a:pt x="300" y="2248"/>
                  </a:lnTo>
                  <a:lnTo>
                    <a:pt x="315" y="2179"/>
                  </a:lnTo>
                  <a:lnTo>
                    <a:pt x="324" y="2107"/>
                  </a:lnTo>
                  <a:lnTo>
                    <a:pt x="328" y="2034"/>
                  </a:lnTo>
                  <a:lnTo>
                    <a:pt x="328" y="718"/>
                  </a:lnTo>
                  <a:lnTo>
                    <a:pt x="324" y="645"/>
                  </a:lnTo>
                  <a:lnTo>
                    <a:pt x="315" y="573"/>
                  </a:lnTo>
                  <a:lnTo>
                    <a:pt x="300" y="504"/>
                  </a:lnTo>
                  <a:lnTo>
                    <a:pt x="279" y="437"/>
                  </a:lnTo>
                  <a:lnTo>
                    <a:pt x="253" y="373"/>
                  </a:lnTo>
                  <a:lnTo>
                    <a:pt x="222" y="311"/>
                  </a:lnTo>
                  <a:lnTo>
                    <a:pt x="186" y="252"/>
                  </a:lnTo>
                  <a:lnTo>
                    <a:pt x="146" y="197"/>
                  </a:lnTo>
                  <a:lnTo>
                    <a:pt x="101" y="145"/>
                  </a:lnTo>
                  <a:lnTo>
                    <a:pt x="52" y="98"/>
                  </a:lnTo>
                  <a:lnTo>
                    <a:pt x="0" y="53"/>
                  </a:lnTo>
                  <a:lnTo>
                    <a:pt x="65" y="30"/>
                  </a:lnTo>
                  <a:lnTo>
                    <a:pt x="131" y="14"/>
                  </a:lnTo>
                  <a:lnTo>
                    <a:pt x="199" y="3"/>
                  </a:lnTo>
                  <a:lnTo>
                    <a:pt x="2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412"/>
            <p:cNvSpPr>
              <a:spLocks/>
            </p:cNvSpPr>
            <p:nvPr/>
          </p:nvSpPr>
          <p:spPr bwMode="auto">
            <a:xfrm>
              <a:off x="698500" y="2801938"/>
              <a:ext cx="155575" cy="436562"/>
            </a:xfrm>
            <a:custGeom>
              <a:avLst/>
              <a:gdLst>
                <a:gd name="T0" fmla="*/ 768 w 981"/>
                <a:gd name="T1" fmla="*/ 2 h 2752"/>
                <a:gd name="T2" fmla="*/ 876 w 981"/>
                <a:gd name="T3" fmla="*/ 19 h 2752"/>
                <a:gd name="T4" fmla="*/ 981 w 981"/>
                <a:gd name="T5" fmla="*/ 53 h 2752"/>
                <a:gd name="T6" fmla="*/ 879 w 981"/>
                <a:gd name="T7" fmla="*/ 145 h 2752"/>
                <a:gd name="T8" fmla="*/ 795 w 981"/>
                <a:gd name="T9" fmla="*/ 252 h 2752"/>
                <a:gd name="T10" fmla="*/ 728 w 981"/>
                <a:gd name="T11" fmla="*/ 373 h 2752"/>
                <a:gd name="T12" fmla="*/ 680 w 981"/>
                <a:gd name="T13" fmla="*/ 504 h 2752"/>
                <a:gd name="T14" fmla="*/ 657 w 981"/>
                <a:gd name="T15" fmla="*/ 645 h 2752"/>
                <a:gd name="T16" fmla="*/ 653 w 981"/>
                <a:gd name="T17" fmla="*/ 2034 h 2752"/>
                <a:gd name="T18" fmla="*/ 665 w 981"/>
                <a:gd name="T19" fmla="*/ 2179 h 2752"/>
                <a:gd name="T20" fmla="*/ 701 w 981"/>
                <a:gd name="T21" fmla="*/ 2315 h 2752"/>
                <a:gd name="T22" fmla="*/ 758 w 981"/>
                <a:gd name="T23" fmla="*/ 2441 h 2752"/>
                <a:gd name="T24" fmla="*/ 835 w 981"/>
                <a:gd name="T25" fmla="*/ 2555 h 2752"/>
                <a:gd name="T26" fmla="*/ 928 w 981"/>
                <a:gd name="T27" fmla="*/ 2655 h 2752"/>
                <a:gd name="T28" fmla="*/ 929 w 981"/>
                <a:gd name="T29" fmla="*/ 2718 h 2752"/>
                <a:gd name="T30" fmla="*/ 823 w 981"/>
                <a:gd name="T31" fmla="*/ 2743 h 2752"/>
                <a:gd name="T32" fmla="*/ 713 w 981"/>
                <a:gd name="T33" fmla="*/ 2752 h 2752"/>
                <a:gd name="T34" fmla="*/ 591 w 981"/>
                <a:gd name="T35" fmla="*/ 2741 h 2752"/>
                <a:gd name="T36" fmla="*/ 481 w 981"/>
                <a:gd name="T37" fmla="*/ 2707 h 2752"/>
                <a:gd name="T38" fmla="*/ 383 w 981"/>
                <a:gd name="T39" fmla="*/ 2653 h 2752"/>
                <a:gd name="T40" fmla="*/ 299 w 981"/>
                <a:gd name="T41" fmla="*/ 2578 h 2752"/>
                <a:gd name="T42" fmla="*/ 230 w 981"/>
                <a:gd name="T43" fmla="*/ 2485 h 2752"/>
                <a:gd name="T44" fmla="*/ 176 w 981"/>
                <a:gd name="T45" fmla="*/ 2376 h 2752"/>
                <a:gd name="T46" fmla="*/ 139 w 981"/>
                <a:gd name="T47" fmla="*/ 2250 h 2752"/>
                <a:gd name="T48" fmla="*/ 121 w 981"/>
                <a:gd name="T49" fmla="*/ 2110 h 2752"/>
                <a:gd name="T50" fmla="*/ 0 w 981"/>
                <a:gd name="T51" fmla="*/ 723 h 2752"/>
                <a:gd name="T52" fmla="*/ 13 w 981"/>
                <a:gd name="T53" fmla="*/ 585 h 2752"/>
                <a:gd name="T54" fmla="*/ 50 w 981"/>
                <a:gd name="T55" fmla="*/ 457 h 2752"/>
                <a:gd name="T56" fmla="*/ 108 w 981"/>
                <a:gd name="T57" fmla="*/ 339 h 2752"/>
                <a:gd name="T58" fmla="*/ 187 w 981"/>
                <a:gd name="T59" fmla="*/ 235 h 2752"/>
                <a:gd name="T60" fmla="*/ 282 w 981"/>
                <a:gd name="T61" fmla="*/ 146 h 2752"/>
                <a:gd name="T62" fmla="*/ 391 w 981"/>
                <a:gd name="T63" fmla="*/ 78 h 2752"/>
                <a:gd name="T64" fmla="*/ 513 w 981"/>
                <a:gd name="T65" fmla="*/ 29 h 2752"/>
                <a:gd name="T66" fmla="*/ 644 w 981"/>
                <a:gd name="T67" fmla="*/ 3 h 2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81" h="2752">
                  <a:moveTo>
                    <a:pt x="713" y="0"/>
                  </a:moveTo>
                  <a:lnTo>
                    <a:pt x="768" y="2"/>
                  </a:lnTo>
                  <a:lnTo>
                    <a:pt x="823" y="8"/>
                  </a:lnTo>
                  <a:lnTo>
                    <a:pt x="876" y="19"/>
                  </a:lnTo>
                  <a:lnTo>
                    <a:pt x="929" y="34"/>
                  </a:lnTo>
                  <a:lnTo>
                    <a:pt x="981" y="53"/>
                  </a:lnTo>
                  <a:lnTo>
                    <a:pt x="928" y="98"/>
                  </a:lnTo>
                  <a:lnTo>
                    <a:pt x="879" y="145"/>
                  </a:lnTo>
                  <a:lnTo>
                    <a:pt x="835" y="197"/>
                  </a:lnTo>
                  <a:lnTo>
                    <a:pt x="795" y="252"/>
                  </a:lnTo>
                  <a:lnTo>
                    <a:pt x="758" y="311"/>
                  </a:lnTo>
                  <a:lnTo>
                    <a:pt x="728" y="373"/>
                  </a:lnTo>
                  <a:lnTo>
                    <a:pt x="701" y="437"/>
                  </a:lnTo>
                  <a:lnTo>
                    <a:pt x="680" y="504"/>
                  </a:lnTo>
                  <a:lnTo>
                    <a:pt x="665" y="573"/>
                  </a:lnTo>
                  <a:lnTo>
                    <a:pt x="657" y="645"/>
                  </a:lnTo>
                  <a:lnTo>
                    <a:pt x="653" y="718"/>
                  </a:lnTo>
                  <a:lnTo>
                    <a:pt x="653" y="2034"/>
                  </a:lnTo>
                  <a:lnTo>
                    <a:pt x="657" y="2107"/>
                  </a:lnTo>
                  <a:lnTo>
                    <a:pt x="665" y="2179"/>
                  </a:lnTo>
                  <a:lnTo>
                    <a:pt x="680" y="2248"/>
                  </a:lnTo>
                  <a:lnTo>
                    <a:pt x="701" y="2315"/>
                  </a:lnTo>
                  <a:lnTo>
                    <a:pt x="728" y="2380"/>
                  </a:lnTo>
                  <a:lnTo>
                    <a:pt x="758" y="2441"/>
                  </a:lnTo>
                  <a:lnTo>
                    <a:pt x="795" y="2500"/>
                  </a:lnTo>
                  <a:lnTo>
                    <a:pt x="835" y="2555"/>
                  </a:lnTo>
                  <a:lnTo>
                    <a:pt x="879" y="2607"/>
                  </a:lnTo>
                  <a:lnTo>
                    <a:pt x="928" y="2655"/>
                  </a:lnTo>
                  <a:lnTo>
                    <a:pt x="981" y="2699"/>
                  </a:lnTo>
                  <a:lnTo>
                    <a:pt x="929" y="2718"/>
                  </a:lnTo>
                  <a:lnTo>
                    <a:pt x="876" y="2732"/>
                  </a:lnTo>
                  <a:lnTo>
                    <a:pt x="823" y="2743"/>
                  </a:lnTo>
                  <a:lnTo>
                    <a:pt x="768" y="2750"/>
                  </a:lnTo>
                  <a:lnTo>
                    <a:pt x="713" y="2752"/>
                  </a:lnTo>
                  <a:lnTo>
                    <a:pt x="650" y="2749"/>
                  </a:lnTo>
                  <a:lnTo>
                    <a:pt x="591" y="2741"/>
                  </a:lnTo>
                  <a:lnTo>
                    <a:pt x="535" y="2727"/>
                  </a:lnTo>
                  <a:lnTo>
                    <a:pt x="481" y="2707"/>
                  </a:lnTo>
                  <a:lnTo>
                    <a:pt x="430" y="2682"/>
                  </a:lnTo>
                  <a:lnTo>
                    <a:pt x="383" y="2653"/>
                  </a:lnTo>
                  <a:lnTo>
                    <a:pt x="339" y="2618"/>
                  </a:lnTo>
                  <a:lnTo>
                    <a:pt x="299" y="2578"/>
                  </a:lnTo>
                  <a:lnTo>
                    <a:pt x="262" y="2534"/>
                  </a:lnTo>
                  <a:lnTo>
                    <a:pt x="230" y="2485"/>
                  </a:lnTo>
                  <a:lnTo>
                    <a:pt x="201" y="2433"/>
                  </a:lnTo>
                  <a:lnTo>
                    <a:pt x="176" y="2376"/>
                  </a:lnTo>
                  <a:lnTo>
                    <a:pt x="156" y="2315"/>
                  </a:lnTo>
                  <a:lnTo>
                    <a:pt x="139" y="2250"/>
                  </a:lnTo>
                  <a:lnTo>
                    <a:pt x="129" y="2182"/>
                  </a:lnTo>
                  <a:lnTo>
                    <a:pt x="121" y="2110"/>
                  </a:lnTo>
                  <a:lnTo>
                    <a:pt x="119" y="2034"/>
                  </a:lnTo>
                  <a:lnTo>
                    <a:pt x="0" y="723"/>
                  </a:lnTo>
                  <a:lnTo>
                    <a:pt x="3" y="653"/>
                  </a:lnTo>
                  <a:lnTo>
                    <a:pt x="13" y="585"/>
                  </a:lnTo>
                  <a:lnTo>
                    <a:pt x="28" y="520"/>
                  </a:lnTo>
                  <a:lnTo>
                    <a:pt x="50" y="457"/>
                  </a:lnTo>
                  <a:lnTo>
                    <a:pt x="77" y="396"/>
                  </a:lnTo>
                  <a:lnTo>
                    <a:pt x="108" y="339"/>
                  </a:lnTo>
                  <a:lnTo>
                    <a:pt x="146" y="285"/>
                  </a:lnTo>
                  <a:lnTo>
                    <a:pt x="187" y="235"/>
                  </a:lnTo>
                  <a:lnTo>
                    <a:pt x="232" y="189"/>
                  </a:lnTo>
                  <a:lnTo>
                    <a:pt x="282" y="146"/>
                  </a:lnTo>
                  <a:lnTo>
                    <a:pt x="335" y="109"/>
                  </a:lnTo>
                  <a:lnTo>
                    <a:pt x="391" y="78"/>
                  </a:lnTo>
                  <a:lnTo>
                    <a:pt x="450" y="51"/>
                  </a:lnTo>
                  <a:lnTo>
                    <a:pt x="513" y="29"/>
                  </a:lnTo>
                  <a:lnTo>
                    <a:pt x="578" y="13"/>
                  </a:lnTo>
                  <a:lnTo>
                    <a:pt x="644" y="3"/>
                  </a:lnTo>
                  <a:lnTo>
                    <a:pt x="7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9" name="Group 1105"/>
          <p:cNvGrpSpPr/>
          <p:nvPr/>
        </p:nvGrpSpPr>
        <p:grpSpPr>
          <a:xfrm>
            <a:off x="4731441" y="1311956"/>
            <a:ext cx="425450" cy="544513"/>
            <a:chOff x="1682750" y="2690813"/>
            <a:chExt cx="425450" cy="544513"/>
          </a:xfrm>
          <a:solidFill>
            <a:srgbClr val="000000"/>
          </a:solidFill>
        </p:grpSpPr>
        <p:sp>
          <p:nvSpPr>
            <p:cNvPr id="700" name="Freeform 417"/>
            <p:cNvSpPr>
              <a:spLocks noEditPoints="1"/>
            </p:cNvSpPr>
            <p:nvPr/>
          </p:nvSpPr>
          <p:spPr bwMode="auto">
            <a:xfrm>
              <a:off x="1741488" y="2713038"/>
              <a:ext cx="298450" cy="31750"/>
            </a:xfrm>
            <a:custGeom>
              <a:avLst/>
              <a:gdLst>
                <a:gd name="T0" fmla="*/ 1787 w 1871"/>
                <a:gd name="T1" fmla="*/ 0 h 205"/>
                <a:gd name="T2" fmla="*/ 1871 w 1871"/>
                <a:gd name="T3" fmla="*/ 84 h 205"/>
                <a:gd name="T4" fmla="*/ 1752 w 1871"/>
                <a:gd name="T5" fmla="*/ 205 h 205"/>
                <a:gd name="T6" fmla="*/ 1668 w 1871"/>
                <a:gd name="T7" fmla="*/ 120 h 205"/>
                <a:gd name="T8" fmla="*/ 1787 w 1871"/>
                <a:gd name="T9" fmla="*/ 0 h 205"/>
                <a:gd name="T10" fmla="*/ 1549 w 1871"/>
                <a:gd name="T11" fmla="*/ 0 h 205"/>
                <a:gd name="T12" fmla="*/ 1633 w 1871"/>
                <a:gd name="T13" fmla="*/ 84 h 205"/>
                <a:gd name="T14" fmla="*/ 1514 w 1871"/>
                <a:gd name="T15" fmla="*/ 205 h 205"/>
                <a:gd name="T16" fmla="*/ 1430 w 1871"/>
                <a:gd name="T17" fmla="*/ 120 h 205"/>
                <a:gd name="T18" fmla="*/ 1549 w 1871"/>
                <a:gd name="T19" fmla="*/ 0 h 205"/>
                <a:gd name="T20" fmla="*/ 1310 w 1871"/>
                <a:gd name="T21" fmla="*/ 0 h 205"/>
                <a:gd name="T22" fmla="*/ 1395 w 1871"/>
                <a:gd name="T23" fmla="*/ 84 h 205"/>
                <a:gd name="T24" fmla="*/ 1275 w 1871"/>
                <a:gd name="T25" fmla="*/ 205 h 205"/>
                <a:gd name="T26" fmla="*/ 1191 w 1871"/>
                <a:gd name="T27" fmla="*/ 120 h 205"/>
                <a:gd name="T28" fmla="*/ 1310 w 1871"/>
                <a:gd name="T29" fmla="*/ 0 h 205"/>
                <a:gd name="T30" fmla="*/ 1073 w 1871"/>
                <a:gd name="T31" fmla="*/ 0 h 205"/>
                <a:gd name="T32" fmla="*/ 1156 w 1871"/>
                <a:gd name="T33" fmla="*/ 84 h 205"/>
                <a:gd name="T34" fmla="*/ 1038 w 1871"/>
                <a:gd name="T35" fmla="*/ 205 h 205"/>
                <a:gd name="T36" fmla="*/ 953 w 1871"/>
                <a:gd name="T37" fmla="*/ 120 h 205"/>
                <a:gd name="T38" fmla="*/ 1073 w 1871"/>
                <a:gd name="T39" fmla="*/ 0 h 205"/>
                <a:gd name="T40" fmla="*/ 834 w 1871"/>
                <a:gd name="T41" fmla="*/ 0 h 205"/>
                <a:gd name="T42" fmla="*/ 919 w 1871"/>
                <a:gd name="T43" fmla="*/ 84 h 205"/>
                <a:gd name="T44" fmla="*/ 799 w 1871"/>
                <a:gd name="T45" fmla="*/ 205 h 205"/>
                <a:gd name="T46" fmla="*/ 715 w 1871"/>
                <a:gd name="T47" fmla="*/ 120 h 205"/>
                <a:gd name="T48" fmla="*/ 834 w 1871"/>
                <a:gd name="T49" fmla="*/ 0 h 205"/>
                <a:gd name="T50" fmla="*/ 595 w 1871"/>
                <a:gd name="T51" fmla="*/ 0 h 205"/>
                <a:gd name="T52" fmla="*/ 680 w 1871"/>
                <a:gd name="T53" fmla="*/ 84 h 205"/>
                <a:gd name="T54" fmla="*/ 560 w 1871"/>
                <a:gd name="T55" fmla="*/ 205 h 205"/>
                <a:gd name="T56" fmla="*/ 477 w 1871"/>
                <a:gd name="T57" fmla="*/ 120 h 205"/>
                <a:gd name="T58" fmla="*/ 595 w 1871"/>
                <a:gd name="T59" fmla="*/ 0 h 205"/>
                <a:gd name="T60" fmla="*/ 358 w 1871"/>
                <a:gd name="T61" fmla="*/ 0 h 205"/>
                <a:gd name="T62" fmla="*/ 442 w 1871"/>
                <a:gd name="T63" fmla="*/ 84 h 205"/>
                <a:gd name="T64" fmla="*/ 323 w 1871"/>
                <a:gd name="T65" fmla="*/ 205 h 205"/>
                <a:gd name="T66" fmla="*/ 238 w 1871"/>
                <a:gd name="T67" fmla="*/ 120 h 205"/>
                <a:gd name="T68" fmla="*/ 358 w 1871"/>
                <a:gd name="T69" fmla="*/ 0 h 205"/>
                <a:gd name="T70" fmla="*/ 119 w 1871"/>
                <a:gd name="T71" fmla="*/ 0 h 205"/>
                <a:gd name="T72" fmla="*/ 203 w 1871"/>
                <a:gd name="T73" fmla="*/ 84 h 205"/>
                <a:gd name="T74" fmla="*/ 84 w 1871"/>
                <a:gd name="T75" fmla="*/ 205 h 205"/>
                <a:gd name="T76" fmla="*/ 0 w 1871"/>
                <a:gd name="T77" fmla="*/ 120 h 205"/>
                <a:gd name="T78" fmla="*/ 119 w 1871"/>
                <a:gd name="T79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71" h="205">
                  <a:moveTo>
                    <a:pt x="1787" y="0"/>
                  </a:moveTo>
                  <a:lnTo>
                    <a:pt x="1871" y="84"/>
                  </a:lnTo>
                  <a:lnTo>
                    <a:pt x="1752" y="205"/>
                  </a:lnTo>
                  <a:lnTo>
                    <a:pt x="1668" y="120"/>
                  </a:lnTo>
                  <a:lnTo>
                    <a:pt x="1787" y="0"/>
                  </a:lnTo>
                  <a:close/>
                  <a:moveTo>
                    <a:pt x="1549" y="0"/>
                  </a:moveTo>
                  <a:lnTo>
                    <a:pt x="1633" y="84"/>
                  </a:lnTo>
                  <a:lnTo>
                    <a:pt x="1514" y="205"/>
                  </a:lnTo>
                  <a:lnTo>
                    <a:pt x="1430" y="120"/>
                  </a:lnTo>
                  <a:lnTo>
                    <a:pt x="1549" y="0"/>
                  </a:lnTo>
                  <a:close/>
                  <a:moveTo>
                    <a:pt x="1310" y="0"/>
                  </a:moveTo>
                  <a:lnTo>
                    <a:pt x="1395" y="84"/>
                  </a:lnTo>
                  <a:lnTo>
                    <a:pt x="1275" y="205"/>
                  </a:lnTo>
                  <a:lnTo>
                    <a:pt x="1191" y="120"/>
                  </a:lnTo>
                  <a:lnTo>
                    <a:pt x="1310" y="0"/>
                  </a:lnTo>
                  <a:close/>
                  <a:moveTo>
                    <a:pt x="1073" y="0"/>
                  </a:moveTo>
                  <a:lnTo>
                    <a:pt x="1156" y="84"/>
                  </a:lnTo>
                  <a:lnTo>
                    <a:pt x="1038" y="205"/>
                  </a:lnTo>
                  <a:lnTo>
                    <a:pt x="953" y="120"/>
                  </a:lnTo>
                  <a:lnTo>
                    <a:pt x="1073" y="0"/>
                  </a:lnTo>
                  <a:close/>
                  <a:moveTo>
                    <a:pt x="834" y="0"/>
                  </a:moveTo>
                  <a:lnTo>
                    <a:pt x="919" y="84"/>
                  </a:lnTo>
                  <a:lnTo>
                    <a:pt x="799" y="205"/>
                  </a:lnTo>
                  <a:lnTo>
                    <a:pt x="715" y="120"/>
                  </a:lnTo>
                  <a:lnTo>
                    <a:pt x="834" y="0"/>
                  </a:lnTo>
                  <a:close/>
                  <a:moveTo>
                    <a:pt x="595" y="0"/>
                  </a:moveTo>
                  <a:lnTo>
                    <a:pt x="680" y="84"/>
                  </a:lnTo>
                  <a:lnTo>
                    <a:pt x="560" y="205"/>
                  </a:lnTo>
                  <a:lnTo>
                    <a:pt x="477" y="120"/>
                  </a:lnTo>
                  <a:lnTo>
                    <a:pt x="595" y="0"/>
                  </a:lnTo>
                  <a:close/>
                  <a:moveTo>
                    <a:pt x="358" y="0"/>
                  </a:moveTo>
                  <a:lnTo>
                    <a:pt x="442" y="84"/>
                  </a:lnTo>
                  <a:lnTo>
                    <a:pt x="323" y="205"/>
                  </a:lnTo>
                  <a:lnTo>
                    <a:pt x="238" y="120"/>
                  </a:lnTo>
                  <a:lnTo>
                    <a:pt x="358" y="0"/>
                  </a:lnTo>
                  <a:close/>
                  <a:moveTo>
                    <a:pt x="119" y="0"/>
                  </a:moveTo>
                  <a:lnTo>
                    <a:pt x="203" y="84"/>
                  </a:lnTo>
                  <a:lnTo>
                    <a:pt x="84" y="205"/>
                  </a:lnTo>
                  <a:lnTo>
                    <a:pt x="0" y="120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418"/>
            <p:cNvSpPr>
              <a:spLocks/>
            </p:cNvSpPr>
            <p:nvPr/>
          </p:nvSpPr>
          <p:spPr bwMode="auto">
            <a:xfrm>
              <a:off x="1881188" y="2805113"/>
              <a:ext cx="57150" cy="57150"/>
            </a:xfrm>
            <a:custGeom>
              <a:avLst/>
              <a:gdLst>
                <a:gd name="T0" fmla="*/ 179 w 358"/>
                <a:gd name="T1" fmla="*/ 0 h 360"/>
                <a:gd name="T2" fmla="*/ 211 w 358"/>
                <a:gd name="T3" fmla="*/ 3 h 360"/>
                <a:gd name="T4" fmla="*/ 241 w 358"/>
                <a:gd name="T5" fmla="*/ 12 h 360"/>
                <a:gd name="T6" fmla="*/ 269 w 358"/>
                <a:gd name="T7" fmla="*/ 25 h 360"/>
                <a:gd name="T8" fmla="*/ 294 w 358"/>
                <a:gd name="T9" fmla="*/ 43 h 360"/>
                <a:gd name="T10" fmla="*/ 315 w 358"/>
                <a:gd name="T11" fmla="*/ 64 h 360"/>
                <a:gd name="T12" fmla="*/ 333 w 358"/>
                <a:gd name="T13" fmla="*/ 90 h 360"/>
                <a:gd name="T14" fmla="*/ 346 w 358"/>
                <a:gd name="T15" fmla="*/ 118 h 360"/>
                <a:gd name="T16" fmla="*/ 355 w 358"/>
                <a:gd name="T17" fmla="*/ 148 h 360"/>
                <a:gd name="T18" fmla="*/ 358 w 358"/>
                <a:gd name="T19" fmla="*/ 181 h 360"/>
                <a:gd name="T20" fmla="*/ 355 w 358"/>
                <a:gd name="T21" fmla="*/ 213 h 360"/>
                <a:gd name="T22" fmla="*/ 346 w 358"/>
                <a:gd name="T23" fmla="*/ 243 h 360"/>
                <a:gd name="T24" fmla="*/ 333 w 358"/>
                <a:gd name="T25" fmla="*/ 272 h 360"/>
                <a:gd name="T26" fmla="*/ 315 w 358"/>
                <a:gd name="T27" fmla="*/ 296 h 360"/>
                <a:gd name="T28" fmla="*/ 294 w 358"/>
                <a:gd name="T29" fmla="*/ 318 h 360"/>
                <a:gd name="T30" fmla="*/ 269 w 358"/>
                <a:gd name="T31" fmla="*/ 336 h 360"/>
                <a:gd name="T32" fmla="*/ 241 w 358"/>
                <a:gd name="T33" fmla="*/ 349 h 360"/>
                <a:gd name="T34" fmla="*/ 211 w 358"/>
                <a:gd name="T35" fmla="*/ 357 h 360"/>
                <a:gd name="T36" fmla="*/ 179 w 358"/>
                <a:gd name="T37" fmla="*/ 360 h 360"/>
                <a:gd name="T38" fmla="*/ 147 w 358"/>
                <a:gd name="T39" fmla="*/ 357 h 360"/>
                <a:gd name="T40" fmla="*/ 116 w 358"/>
                <a:gd name="T41" fmla="*/ 349 h 360"/>
                <a:gd name="T42" fmla="*/ 88 w 358"/>
                <a:gd name="T43" fmla="*/ 336 h 360"/>
                <a:gd name="T44" fmla="*/ 64 w 358"/>
                <a:gd name="T45" fmla="*/ 318 h 360"/>
                <a:gd name="T46" fmla="*/ 42 w 358"/>
                <a:gd name="T47" fmla="*/ 296 h 360"/>
                <a:gd name="T48" fmla="*/ 25 w 358"/>
                <a:gd name="T49" fmla="*/ 272 h 360"/>
                <a:gd name="T50" fmla="*/ 11 w 358"/>
                <a:gd name="T51" fmla="*/ 243 h 360"/>
                <a:gd name="T52" fmla="*/ 4 w 358"/>
                <a:gd name="T53" fmla="*/ 213 h 360"/>
                <a:gd name="T54" fmla="*/ 0 w 358"/>
                <a:gd name="T55" fmla="*/ 181 h 360"/>
                <a:gd name="T56" fmla="*/ 4 w 358"/>
                <a:gd name="T57" fmla="*/ 148 h 360"/>
                <a:gd name="T58" fmla="*/ 11 w 358"/>
                <a:gd name="T59" fmla="*/ 118 h 360"/>
                <a:gd name="T60" fmla="*/ 25 w 358"/>
                <a:gd name="T61" fmla="*/ 90 h 360"/>
                <a:gd name="T62" fmla="*/ 42 w 358"/>
                <a:gd name="T63" fmla="*/ 64 h 360"/>
                <a:gd name="T64" fmla="*/ 64 w 358"/>
                <a:gd name="T65" fmla="*/ 43 h 360"/>
                <a:gd name="T66" fmla="*/ 88 w 358"/>
                <a:gd name="T67" fmla="*/ 25 h 360"/>
                <a:gd name="T68" fmla="*/ 116 w 358"/>
                <a:gd name="T69" fmla="*/ 12 h 360"/>
                <a:gd name="T70" fmla="*/ 147 w 358"/>
                <a:gd name="T71" fmla="*/ 3 h 360"/>
                <a:gd name="T72" fmla="*/ 179 w 358"/>
                <a:gd name="T7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" h="360">
                  <a:moveTo>
                    <a:pt x="179" y="0"/>
                  </a:moveTo>
                  <a:lnTo>
                    <a:pt x="211" y="3"/>
                  </a:lnTo>
                  <a:lnTo>
                    <a:pt x="241" y="12"/>
                  </a:lnTo>
                  <a:lnTo>
                    <a:pt x="269" y="25"/>
                  </a:lnTo>
                  <a:lnTo>
                    <a:pt x="294" y="43"/>
                  </a:lnTo>
                  <a:lnTo>
                    <a:pt x="315" y="64"/>
                  </a:lnTo>
                  <a:lnTo>
                    <a:pt x="333" y="90"/>
                  </a:lnTo>
                  <a:lnTo>
                    <a:pt x="346" y="118"/>
                  </a:lnTo>
                  <a:lnTo>
                    <a:pt x="355" y="148"/>
                  </a:lnTo>
                  <a:lnTo>
                    <a:pt x="358" y="181"/>
                  </a:lnTo>
                  <a:lnTo>
                    <a:pt x="355" y="213"/>
                  </a:lnTo>
                  <a:lnTo>
                    <a:pt x="346" y="243"/>
                  </a:lnTo>
                  <a:lnTo>
                    <a:pt x="333" y="272"/>
                  </a:lnTo>
                  <a:lnTo>
                    <a:pt x="315" y="296"/>
                  </a:lnTo>
                  <a:lnTo>
                    <a:pt x="294" y="318"/>
                  </a:lnTo>
                  <a:lnTo>
                    <a:pt x="269" y="336"/>
                  </a:lnTo>
                  <a:lnTo>
                    <a:pt x="241" y="349"/>
                  </a:lnTo>
                  <a:lnTo>
                    <a:pt x="211" y="357"/>
                  </a:lnTo>
                  <a:lnTo>
                    <a:pt x="179" y="360"/>
                  </a:lnTo>
                  <a:lnTo>
                    <a:pt x="147" y="357"/>
                  </a:lnTo>
                  <a:lnTo>
                    <a:pt x="116" y="349"/>
                  </a:lnTo>
                  <a:lnTo>
                    <a:pt x="88" y="336"/>
                  </a:lnTo>
                  <a:lnTo>
                    <a:pt x="64" y="318"/>
                  </a:lnTo>
                  <a:lnTo>
                    <a:pt x="42" y="296"/>
                  </a:lnTo>
                  <a:lnTo>
                    <a:pt x="25" y="272"/>
                  </a:lnTo>
                  <a:lnTo>
                    <a:pt x="11" y="243"/>
                  </a:lnTo>
                  <a:lnTo>
                    <a:pt x="4" y="213"/>
                  </a:lnTo>
                  <a:lnTo>
                    <a:pt x="0" y="181"/>
                  </a:lnTo>
                  <a:lnTo>
                    <a:pt x="4" y="148"/>
                  </a:lnTo>
                  <a:lnTo>
                    <a:pt x="11" y="118"/>
                  </a:lnTo>
                  <a:lnTo>
                    <a:pt x="25" y="90"/>
                  </a:lnTo>
                  <a:lnTo>
                    <a:pt x="42" y="64"/>
                  </a:lnTo>
                  <a:lnTo>
                    <a:pt x="64" y="43"/>
                  </a:lnTo>
                  <a:lnTo>
                    <a:pt x="88" y="25"/>
                  </a:lnTo>
                  <a:lnTo>
                    <a:pt x="116" y="12"/>
                  </a:lnTo>
                  <a:lnTo>
                    <a:pt x="147" y="3"/>
                  </a:lnTo>
                  <a:lnTo>
                    <a:pt x="1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419"/>
            <p:cNvSpPr>
              <a:spLocks/>
            </p:cNvSpPr>
            <p:nvPr/>
          </p:nvSpPr>
          <p:spPr bwMode="auto">
            <a:xfrm>
              <a:off x="1814513" y="2862263"/>
              <a:ext cx="76200" cy="76200"/>
            </a:xfrm>
            <a:custGeom>
              <a:avLst/>
              <a:gdLst>
                <a:gd name="T0" fmla="*/ 238 w 477"/>
                <a:gd name="T1" fmla="*/ 0 h 482"/>
                <a:gd name="T2" fmla="*/ 277 w 477"/>
                <a:gd name="T3" fmla="*/ 4 h 482"/>
                <a:gd name="T4" fmla="*/ 313 w 477"/>
                <a:gd name="T5" fmla="*/ 13 h 482"/>
                <a:gd name="T6" fmla="*/ 347 w 477"/>
                <a:gd name="T7" fmla="*/ 27 h 482"/>
                <a:gd name="T8" fmla="*/ 379 w 477"/>
                <a:gd name="T9" fmla="*/ 46 h 482"/>
                <a:gd name="T10" fmla="*/ 407 w 477"/>
                <a:gd name="T11" fmla="*/ 71 h 482"/>
                <a:gd name="T12" fmla="*/ 431 w 477"/>
                <a:gd name="T13" fmla="*/ 99 h 482"/>
                <a:gd name="T14" fmla="*/ 450 w 477"/>
                <a:gd name="T15" fmla="*/ 131 h 482"/>
                <a:gd name="T16" fmla="*/ 465 w 477"/>
                <a:gd name="T17" fmla="*/ 165 h 482"/>
                <a:gd name="T18" fmla="*/ 474 w 477"/>
                <a:gd name="T19" fmla="*/ 203 h 482"/>
                <a:gd name="T20" fmla="*/ 477 w 477"/>
                <a:gd name="T21" fmla="*/ 241 h 482"/>
                <a:gd name="T22" fmla="*/ 474 w 477"/>
                <a:gd name="T23" fmla="*/ 280 h 482"/>
                <a:gd name="T24" fmla="*/ 465 w 477"/>
                <a:gd name="T25" fmla="*/ 317 h 482"/>
                <a:gd name="T26" fmla="*/ 450 w 477"/>
                <a:gd name="T27" fmla="*/ 351 h 482"/>
                <a:gd name="T28" fmla="*/ 431 w 477"/>
                <a:gd name="T29" fmla="*/ 382 h 482"/>
                <a:gd name="T30" fmla="*/ 407 w 477"/>
                <a:gd name="T31" fmla="*/ 411 h 482"/>
                <a:gd name="T32" fmla="*/ 379 w 477"/>
                <a:gd name="T33" fmla="*/ 435 h 482"/>
                <a:gd name="T34" fmla="*/ 347 w 477"/>
                <a:gd name="T35" fmla="*/ 454 h 482"/>
                <a:gd name="T36" fmla="*/ 313 w 477"/>
                <a:gd name="T37" fmla="*/ 469 h 482"/>
                <a:gd name="T38" fmla="*/ 277 w 477"/>
                <a:gd name="T39" fmla="*/ 479 h 482"/>
                <a:gd name="T40" fmla="*/ 238 w 477"/>
                <a:gd name="T41" fmla="*/ 482 h 482"/>
                <a:gd name="T42" fmla="*/ 200 w 477"/>
                <a:gd name="T43" fmla="*/ 479 h 482"/>
                <a:gd name="T44" fmla="*/ 163 w 477"/>
                <a:gd name="T45" fmla="*/ 469 h 482"/>
                <a:gd name="T46" fmla="*/ 129 w 477"/>
                <a:gd name="T47" fmla="*/ 454 h 482"/>
                <a:gd name="T48" fmla="*/ 98 w 477"/>
                <a:gd name="T49" fmla="*/ 435 h 482"/>
                <a:gd name="T50" fmla="*/ 70 w 477"/>
                <a:gd name="T51" fmla="*/ 411 h 482"/>
                <a:gd name="T52" fmla="*/ 46 w 477"/>
                <a:gd name="T53" fmla="*/ 382 h 482"/>
                <a:gd name="T54" fmla="*/ 27 w 477"/>
                <a:gd name="T55" fmla="*/ 351 h 482"/>
                <a:gd name="T56" fmla="*/ 12 w 477"/>
                <a:gd name="T57" fmla="*/ 317 h 482"/>
                <a:gd name="T58" fmla="*/ 3 w 477"/>
                <a:gd name="T59" fmla="*/ 280 h 482"/>
                <a:gd name="T60" fmla="*/ 0 w 477"/>
                <a:gd name="T61" fmla="*/ 241 h 482"/>
                <a:gd name="T62" fmla="*/ 3 w 477"/>
                <a:gd name="T63" fmla="*/ 203 h 482"/>
                <a:gd name="T64" fmla="*/ 12 w 477"/>
                <a:gd name="T65" fmla="*/ 165 h 482"/>
                <a:gd name="T66" fmla="*/ 27 w 477"/>
                <a:gd name="T67" fmla="*/ 131 h 482"/>
                <a:gd name="T68" fmla="*/ 46 w 477"/>
                <a:gd name="T69" fmla="*/ 99 h 482"/>
                <a:gd name="T70" fmla="*/ 70 w 477"/>
                <a:gd name="T71" fmla="*/ 71 h 482"/>
                <a:gd name="T72" fmla="*/ 98 w 477"/>
                <a:gd name="T73" fmla="*/ 46 h 482"/>
                <a:gd name="T74" fmla="*/ 129 w 477"/>
                <a:gd name="T75" fmla="*/ 27 h 482"/>
                <a:gd name="T76" fmla="*/ 163 w 477"/>
                <a:gd name="T77" fmla="*/ 13 h 482"/>
                <a:gd name="T78" fmla="*/ 200 w 477"/>
                <a:gd name="T79" fmla="*/ 4 h 482"/>
                <a:gd name="T80" fmla="*/ 238 w 477"/>
                <a:gd name="T81" fmla="*/ 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7" h="482">
                  <a:moveTo>
                    <a:pt x="238" y="0"/>
                  </a:moveTo>
                  <a:lnTo>
                    <a:pt x="277" y="4"/>
                  </a:lnTo>
                  <a:lnTo>
                    <a:pt x="313" y="13"/>
                  </a:lnTo>
                  <a:lnTo>
                    <a:pt x="347" y="27"/>
                  </a:lnTo>
                  <a:lnTo>
                    <a:pt x="379" y="46"/>
                  </a:lnTo>
                  <a:lnTo>
                    <a:pt x="407" y="71"/>
                  </a:lnTo>
                  <a:lnTo>
                    <a:pt x="431" y="99"/>
                  </a:lnTo>
                  <a:lnTo>
                    <a:pt x="450" y="131"/>
                  </a:lnTo>
                  <a:lnTo>
                    <a:pt x="465" y="165"/>
                  </a:lnTo>
                  <a:lnTo>
                    <a:pt x="474" y="203"/>
                  </a:lnTo>
                  <a:lnTo>
                    <a:pt x="477" y="241"/>
                  </a:lnTo>
                  <a:lnTo>
                    <a:pt x="474" y="280"/>
                  </a:lnTo>
                  <a:lnTo>
                    <a:pt x="465" y="317"/>
                  </a:lnTo>
                  <a:lnTo>
                    <a:pt x="450" y="351"/>
                  </a:lnTo>
                  <a:lnTo>
                    <a:pt x="431" y="382"/>
                  </a:lnTo>
                  <a:lnTo>
                    <a:pt x="407" y="411"/>
                  </a:lnTo>
                  <a:lnTo>
                    <a:pt x="379" y="435"/>
                  </a:lnTo>
                  <a:lnTo>
                    <a:pt x="347" y="454"/>
                  </a:lnTo>
                  <a:lnTo>
                    <a:pt x="313" y="469"/>
                  </a:lnTo>
                  <a:lnTo>
                    <a:pt x="277" y="479"/>
                  </a:lnTo>
                  <a:lnTo>
                    <a:pt x="238" y="482"/>
                  </a:lnTo>
                  <a:lnTo>
                    <a:pt x="200" y="479"/>
                  </a:lnTo>
                  <a:lnTo>
                    <a:pt x="163" y="469"/>
                  </a:lnTo>
                  <a:lnTo>
                    <a:pt x="129" y="454"/>
                  </a:lnTo>
                  <a:lnTo>
                    <a:pt x="98" y="435"/>
                  </a:lnTo>
                  <a:lnTo>
                    <a:pt x="70" y="411"/>
                  </a:lnTo>
                  <a:lnTo>
                    <a:pt x="46" y="382"/>
                  </a:lnTo>
                  <a:lnTo>
                    <a:pt x="27" y="351"/>
                  </a:lnTo>
                  <a:lnTo>
                    <a:pt x="12" y="317"/>
                  </a:lnTo>
                  <a:lnTo>
                    <a:pt x="3" y="280"/>
                  </a:lnTo>
                  <a:lnTo>
                    <a:pt x="0" y="241"/>
                  </a:lnTo>
                  <a:lnTo>
                    <a:pt x="3" y="203"/>
                  </a:lnTo>
                  <a:lnTo>
                    <a:pt x="12" y="165"/>
                  </a:lnTo>
                  <a:lnTo>
                    <a:pt x="27" y="131"/>
                  </a:lnTo>
                  <a:lnTo>
                    <a:pt x="46" y="99"/>
                  </a:lnTo>
                  <a:lnTo>
                    <a:pt x="70" y="71"/>
                  </a:lnTo>
                  <a:lnTo>
                    <a:pt x="98" y="46"/>
                  </a:lnTo>
                  <a:lnTo>
                    <a:pt x="129" y="27"/>
                  </a:lnTo>
                  <a:lnTo>
                    <a:pt x="163" y="13"/>
                  </a:lnTo>
                  <a:lnTo>
                    <a:pt x="200" y="4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420"/>
            <p:cNvSpPr>
              <a:spLocks/>
            </p:cNvSpPr>
            <p:nvPr/>
          </p:nvSpPr>
          <p:spPr bwMode="auto">
            <a:xfrm>
              <a:off x="1739900" y="2824163"/>
              <a:ext cx="55563" cy="123825"/>
            </a:xfrm>
            <a:custGeom>
              <a:avLst/>
              <a:gdLst>
                <a:gd name="T0" fmla="*/ 180 w 358"/>
                <a:gd name="T1" fmla="*/ 0 h 782"/>
                <a:gd name="T2" fmla="*/ 211 w 358"/>
                <a:gd name="T3" fmla="*/ 3 h 782"/>
                <a:gd name="T4" fmla="*/ 241 w 358"/>
                <a:gd name="T5" fmla="*/ 12 h 782"/>
                <a:gd name="T6" fmla="*/ 270 w 358"/>
                <a:gd name="T7" fmla="*/ 24 h 782"/>
                <a:gd name="T8" fmla="*/ 294 w 358"/>
                <a:gd name="T9" fmla="*/ 43 h 782"/>
                <a:gd name="T10" fmla="*/ 316 w 358"/>
                <a:gd name="T11" fmla="*/ 64 h 782"/>
                <a:gd name="T12" fmla="*/ 333 w 358"/>
                <a:gd name="T13" fmla="*/ 90 h 782"/>
                <a:gd name="T14" fmla="*/ 347 w 358"/>
                <a:gd name="T15" fmla="*/ 117 h 782"/>
                <a:gd name="T16" fmla="*/ 356 w 358"/>
                <a:gd name="T17" fmla="*/ 148 h 782"/>
                <a:gd name="T18" fmla="*/ 358 w 358"/>
                <a:gd name="T19" fmla="*/ 181 h 782"/>
                <a:gd name="T20" fmla="*/ 358 w 358"/>
                <a:gd name="T21" fmla="*/ 601 h 782"/>
                <a:gd name="T22" fmla="*/ 356 w 358"/>
                <a:gd name="T23" fmla="*/ 633 h 782"/>
                <a:gd name="T24" fmla="*/ 347 w 358"/>
                <a:gd name="T25" fmla="*/ 664 h 782"/>
                <a:gd name="T26" fmla="*/ 333 w 358"/>
                <a:gd name="T27" fmla="*/ 692 h 782"/>
                <a:gd name="T28" fmla="*/ 316 w 358"/>
                <a:gd name="T29" fmla="*/ 718 h 782"/>
                <a:gd name="T30" fmla="*/ 294 w 358"/>
                <a:gd name="T31" fmla="*/ 739 h 782"/>
                <a:gd name="T32" fmla="*/ 270 w 358"/>
                <a:gd name="T33" fmla="*/ 757 h 782"/>
                <a:gd name="T34" fmla="*/ 241 w 358"/>
                <a:gd name="T35" fmla="*/ 770 h 782"/>
                <a:gd name="T36" fmla="*/ 211 w 358"/>
                <a:gd name="T37" fmla="*/ 778 h 782"/>
                <a:gd name="T38" fmla="*/ 180 w 358"/>
                <a:gd name="T39" fmla="*/ 782 h 782"/>
                <a:gd name="T40" fmla="*/ 147 w 358"/>
                <a:gd name="T41" fmla="*/ 778 h 782"/>
                <a:gd name="T42" fmla="*/ 117 w 358"/>
                <a:gd name="T43" fmla="*/ 770 h 782"/>
                <a:gd name="T44" fmla="*/ 89 w 358"/>
                <a:gd name="T45" fmla="*/ 757 h 782"/>
                <a:gd name="T46" fmla="*/ 64 w 358"/>
                <a:gd name="T47" fmla="*/ 739 h 782"/>
                <a:gd name="T48" fmla="*/ 43 w 358"/>
                <a:gd name="T49" fmla="*/ 718 h 782"/>
                <a:gd name="T50" fmla="*/ 25 w 358"/>
                <a:gd name="T51" fmla="*/ 692 h 782"/>
                <a:gd name="T52" fmla="*/ 12 w 358"/>
                <a:gd name="T53" fmla="*/ 664 h 782"/>
                <a:gd name="T54" fmla="*/ 4 w 358"/>
                <a:gd name="T55" fmla="*/ 633 h 782"/>
                <a:gd name="T56" fmla="*/ 0 w 358"/>
                <a:gd name="T57" fmla="*/ 601 h 782"/>
                <a:gd name="T58" fmla="*/ 0 w 358"/>
                <a:gd name="T59" fmla="*/ 181 h 782"/>
                <a:gd name="T60" fmla="*/ 4 w 358"/>
                <a:gd name="T61" fmla="*/ 148 h 782"/>
                <a:gd name="T62" fmla="*/ 12 w 358"/>
                <a:gd name="T63" fmla="*/ 117 h 782"/>
                <a:gd name="T64" fmla="*/ 25 w 358"/>
                <a:gd name="T65" fmla="*/ 90 h 782"/>
                <a:gd name="T66" fmla="*/ 43 w 358"/>
                <a:gd name="T67" fmla="*/ 64 h 782"/>
                <a:gd name="T68" fmla="*/ 64 w 358"/>
                <a:gd name="T69" fmla="*/ 43 h 782"/>
                <a:gd name="T70" fmla="*/ 89 w 358"/>
                <a:gd name="T71" fmla="*/ 24 h 782"/>
                <a:gd name="T72" fmla="*/ 117 w 358"/>
                <a:gd name="T73" fmla="*/ 12 h 782"/>
                <a:gd name="T74" fmla="*/ 147 w 358"/>
                <a:gd name="T75" fmla="*/ 3 h 782"/>
                <a:gd name="T76" fmla="*/ 180 w 358"/>
                <a:gd name="T77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8" h="782">
                  <a:moveTo>
                    <a:pt x="180" y="0"/>
                  </a:moveTo>
                  <a:lnTo>
                    <a:pt x="211" y="3"/>
                  </a:lnTo>
                  <a:lnTo>
                    <a:pt x="241" y="12"/>
                  </a:lnTo>
                  <a:lnTo>
                    <a:pt x="270" y="24"/>
                  </a:lnTo>
                  <a:lnTo>
                    <a:pt x="294" y="43"/>
                  </a:lnTo>
                  <a:lnTo>
                    <a:pt x="316" y="64"/>
                  </a:lnTo>
                  <a:lnTo>
                    <a:pt x="333" y="90"/>
                  </a:lnTo>
                  <a:lnTo>
                    <a:pt x="347" y="117"/>
                  </a:lnTo>
                  <a:lnTo>
                    <a:pt x="356" y="148"/>
                  </a:lnTo>
                  <a:lnTo>
                    <a:pt x="358" y="181"/>
                  </a:lnTo>
                  <a:lnTo>
                    <a:pt x="358" y="601"/>
                  </a:lnTo>
                  <a:lnTo>
                    <a:pt x="356" y="633"/>
                  </a:lnTo>
                  <a:lnTo>
                    <a:pt x="347" y="664"/>
                  </a:lnTo>
                  <a:lnTo>
                    <a:pt x="333" y="692"/>
                  </a:lnTo>
                  <a:lnTo>
                    <a:pt x="316" y="718"/>
                  </a:lnTo>
                  <a:lnTo>
                    <a:pt x="294" y="739"/>
                  </a:lnTo>
                  <a:lnTo>
                    <a:pt x="270" y="757"/>
                  </a:lnTo>
                  <a:lnTo>
                    <a:pt x="241" y="770"/>
                  </a:lnTo>
                  <a:lnTo>
                    <a:pt x="211" y="778"/>
                  </a:lnTo>
                  <a:lnTo>
                    <a:pt x="180" y="782"/>
                  </a:lnTo>
                  <a:lnTo>
                    <a:pt x="147" y="778"/>
                  </a:lnTo>
                  <a:lnTo>
                    <a:pt x="117" y="770"/>
                  </a:lnTo>
                  <a:lnTo>
                    <a:pt x="89" y="757"/>
                  </a:lnTo>
                  <a:lnTo>
                    <a:pt x="64" y="739"/>
                  </a:lnTo>
                  <a:lnTo>
                    <a:pt x="43" y="718"/>
                  </a:lnTo>
                  <a:lnTo>
                    <a:pt x="25" y="692"/>
                  </a:lnTo>
                  <a:lnTo>
                    <a:pt x="12" y="664"/>
                  </a:lnTo>
                  <a:lnTo>
                    <a:pt x="4" y="633"/>
                  </a:lnTo>
                  <a:lnTo>
                    <a:pt x="0" y="601"/>
                  </a:lnTo>
                  <a:lnTo>
                    <a:pt x="0" y="181"/>
                  </a:lnTo>
                  <a:lnTo>
                    <a:pt x="4" y="148"/>
                  </a:lnTo>
                  <a:lnTo>
                    <a:pt x="12" y="117"/>
                  </a:lnTo>
                  <a:lnTo>
                    <a:pt x="25" y="90"/>
                  </a:lnTo>
                  <a:lnTo>
                    <a:pt x="43" y="64"/>
                  </a:lnTo>
                  <a:lnTo>
                    <a:pt x="64" y="43"/>
                  </a:lnTo>
                  <a:lnTo>
                    <a:pt x="89" y="24"/>
                  </a:lnTo>
                  <a:lnTo>
                    <a:pt x="117" y="12"/>
                  </a:lnTo>
                  <a:lnTo>
                    <a:pt x="147" y="3"/>
                  </a:lnTo>
                  <a:lnTo>
                    <a:pt x="1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421"/>
            <p:cNvSpPr>
              <a:spLocks/>
            </p:cNvSpPr>
            <p:nvPr/>
          </p:nvSpPr>
          <p:spPr bwMode="auto">
            <a:xfrm>
              <a:off x="1939925" y="3054350"/>
              <a:ext cx="7938" cy="9525"/>
            </a:xfrm>
            <a:custGeom>
              <a:avLst/>
              <a:gdLst>
                <a:gd name="T0" fmla="*/ 47 w 49"/>
                <a:gd name="T1" fmla="*/ 0 h 61"/>
                <a:gd name="T2" fmla="*/ 46 w 49"/>
                <a:gd name="T3" fmla="*/ 8 h 61"/>
                <a:gd name="T4" fmla="*/ 46 w 49"/>
                <a:gd name="T5" fmla="*/ 16 h 61"/>
                <a:gd name="T6" fmla="*/ 47 w 49"/>
                <a:gd name="T7" fmla="*/ 39 h 61"/>
                <a:gd name="T8" fmla="*/ 49 w 49"/>
                <a:gd name="T9" fmla="*/ 61 h 61"/>
                <a:gd name="T10" fmla="*/ 25 w 49"/>
                <a:gd name="T11" fmla="*/ 45 h 61"/>
                <a:gd name="T12" fmla="*/ 0 w 49"/>
                <a:gd name="T13" fmla="*/ 30 h 61"/>
                <a:gd name="T14" fmla="*/ 24 w 49"/>
                <a:gd name="T15" fmla="*/ 15 h 61"/>
                <a:gd name="T16" fmla="*/ 47 w 49"/>
                <a:gd name="T1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61">
                  <a:moveTo>
                    <a:pt x="47" y="0"/>
                  </a:moveTo>
                  <a:lnTo>
                    <a:pt x="46" y="8"/>
                  </a:lnTo>
                  <a:lnTo>
                    <a:pt x="46" y="16"/>
                  </a:lnTo>
                  <a:lnTo>
                    <a:pt x="47" y="39"/>
                  </a:lnTo>
                  <a:lnTo>
                    <a:pt x="49" y="61"/>
                  </a:lnTo>
                  <a:lnTo>
                    <a:pt x="25" y="45"/>
                  </a:lnTo>
                  <a:lnTo>
                    <a:pt x="0" y="30"/>
                  </a:lnTo>
                  <a:lnTo>
                    <a:pt x="24" y="15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422"/>
            <p:cNvSpPr>
              <a:spLocks/>
            </p:cNvSpPr>
            <p:nvPr/>
          </p:nvSpPr>
          <p:spPr bwMode="auto">
            <a:xfrm>
              <a:off x="1890713" y="2876550"/>
              <a:ext cx="53975" cy="87313"/>
            </a:xfrm>
            <a:custGeom>
              <a:avLst/>
              <a:gdLst>
                <a:gd name="T0" fmla="*/ 247 w 343"/>
                <a:gd name="T1" fmla="*/ 0 h 549"/>
                <a:gd name="T2" fmla="*/ 242 w 343"/>
                <a:gd name="T3" fmla="*/ 59 h 549"/>
                <a:gd name="T4" fmla="*/ 239 w 343"/>
                <a:gd name="T5" fmla="*/ 120 h 549"/>
                <a:gd name="T6" fmla="*/ 242 w 343"/>
                <a:gd name="T7" fmla="*/ 189 h 549"/>
                <a:gd name="T8" fmla="*/ 248 w 343"/>
                <a:gd name="T9" fmla="*/ 255 h 549"/>
                <a:gd name="T10" fmla="*/ 260 w 343"/>
                <a:gd name="T11" fmla="*/ 320 h 549"/>
                <a:gd name="T12" fmla="*/ 274 w 343"/>
                <a:gd name="T13" fmla="*/ 381 h 549"/>
                <a:gd name="T14" fmla="*/ 293 w 343"/>
                <a:gd name="T15" fmla="*/ 441 h 549"/>
                <a:gd name="T16" fmla="*/ 317 w 343"/>
                <a:gd name="T17" fmla="*/ 497 h 549"/>
                <a:gd name="T18" fmla="*/ 343 w 343"/>
                <a:gd name="T19" fmla="*/ 549 h 549"/>
                <a:gd name="T20" fmla="*/ 296 w 343"/>
                <a:gd name="T21" fmla="*/ 521 h 549"/>
                <a:gd name="T22" fmla="*/ 244 w 343"/>
                <a:gd name="T23" fmla="*/ 496 h 549"/>
                <a:gd name="T24" fmla="*/ 187 w 343"/>
                <a:gd name="T25" fmla="*/ 472 h 549"/>
                <a:gd name="T26" fmla="*/ 128 w 343"/>
                <a:gd name="T27" fmla="*/ 452 h 549"/>
                <a:gd name="T28" fmla="*/ 65 w 343"/>
                <a:gd name="T29" fmla="*/ 434 h 549"/>
                <a:gd name="T30" fmla="*/ 0 w 343"/>
                <a:gd name="T31" fmla="*/ 419 h 549"/>
                <a:gd name="T32" fmla="*/ 29 w 343"/>
                <a:gd name="T33" fmla="*/ 389 h 549"/>
                <a:gd name="T34" fmla="*/ 55 w 343"/>
                <a:gd name="T35" fmla="*/ 355 h 549"/>
                <a:gd name="T36" fmla="*/ 77 w 343"/>
                <a:gd name="T37" fmla="*/ 319 h 549"/>
                <a:gd name="T38" fmla="*/ 95 w 343"/>
                <a:gd name="T39" fmla="*/ 281 h 549"/>
                <a:gd name="T40" fmla="*/ 109 w 343"/>
                <a:gd name="T41" fmla="*/ 239 h 549"/>
                <a:gd name="T42" fmla="*/ 117 w 343"/>
                <a:gd name="T43" fmla="*/ 195 h 549"/>
                <a:gd name="T44" fmla="*/ 120 w 343"/>
                <a:gd name="T45" fmla="*/ 150 h 549"/>
                <a:gd name="T46" fmla="*/ 117 w 343"/>
                <a:gd name="T47" fmla="*/ 107 h 549"/>
                <a:gd name="T48" fmla="*/ 110 w 343"/>
                <a:gd name="T49" fmla="*/ 67 h 549"/>
                <a:gd name="T50" fmla="*/ 98 w 343"/>
                <a:gd name="T51" fmla="*/ 27 h 549"/>
                <a:gd name="T52" fmla="*/ 109 w 343"/>
                <a:gd name="T53" fmla="*/ 29 h 549"/>
                <a:gd name="T54" fmla="*/ 120 w 343"/>
                <a:gd name="T55" fmla="*/ 29 h 549"/>
                <a:gd name="T56" fmla="*/ 153 w 343"/>
                <a:gd name="T57" fmla="*/ 28 h 549"/>
                <a:gd name="T58" fmla="*/ 185 w 343"/>
                <a:gd name="T59" fmla="*/ 22 h 549"/>
                <a:gd name="T60" fmla="*/ 217 w 343"/>
                <a:gd name="T61" fmla="*/ 12 h 549"/>
                <a:gd name="T62" fmla="*/ 247 w 343"/>
                <a:gd name="T63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3" h="549">
                  <a:moveTo>
                    <a:pt x="247" y="0"/>
                  </a:moveTo>
                  <a:lnTo>
                    <a:pt x="242" y="59"/>
                  </a:lnTo>
                  <a:lnTo>
                    <a:pt x="239" y="120"/>
                  </a:lnTo>
                  <a:lnTo>
                    <a:pt x="242" y="189"/>
                  </a:lnTo>
                  <a:lnTo>
                    <a:pt x="248" y="255"/>
                  </a:lnTo>
                  <a:lnTo>
                    <a:pt x="260" y="320"/>
                  </a:lnTo>
                  <a:lnTo>
                    <a:pt x="274" y="381"/>
                  </a:lnTo>
                  <a:lnTo>
                    <a:pt x="293" y="441"/>
                  </a:lnTo>
                  <a:lnTo>
                    <a:pt x="317" y="497"/>
                  </a:lnTo>
                  <a:lnTo>
                    <a:pt x="343" y="549"/>
                  </a:lnTo>
                  <a:lnTo>
                    <a:pt x="296" y="521"/>
                  </a:lnTo>
                  <a:lnTo>
                    <a:pt x="244" y="496"/>
                  </a:lnTo>
                  <a:lnTo>
                    <a:pt x="187" y="472"/>
                  </a:lnTo>
                  <a:lnTo>
                    <a:pt x="128" y="452"/>
                  </a:lnTo>
                  <a:lnTo>
                    <a:pt x="65" y="434"/>
                  </a:lnTo>
                  <a:lnTo>
                    <a:pt x="0" y="419"/>
                  </a:lnTo>
                  <a:lnTo>
                    <a:pt x="29" y="389"/>
                  </a:lnTo>
                  <a:lnTo>
                    <a:pt x="55" y="355"/>
                  </a:lnTo>
                  <a:lnTo>
                    <a:pt x="77" y="319"/>
                  </a:lnTo>
                  <a:lnTo>
                    <a:pt x="95" y="281"/>
                  </a:lnTo>
                  <a:lnTo>
                    <a:pt x="109" y="239"/>
                  </a:lnTo>
                  <a:lnTo>
                    <a:pt x="117" y="195"/>
                  </a:lnTo>
                  <a:lnTo>
                    <a:pt x="120" y="150"/>
                  </a:lnTo>
                  <a:lnTo>
                    <a:pt x="117" y="107"/>
                  </a:lnTo>
                  <a:lnTo>
                    <a:pt x="110" y="67"/>
                  </a:lnTo>
                  <a:lnTo>
                    <a:pt x="98" y="27"/>
                  </a:lnTo>
                  <a:lnTo>
                    <a:pt x="109" y="29"/>
                  </a:lnTo>
                  <a:lnTo>
                    <a:pt x="120" y="29"/>
                  </a:lnTo>
                  <a:lnTo>
                    <a:pt x="153" y="28"/>
                  </a:lnTo>
                  <a:lnTo>
                    <a:pt x="185" y="22"/>
                  </a:lnTo>
                  <a:lnTo>
                    <a:pt x="217" y="12"/>
                  </a:lnTo>
                  <a:lnTo>
                    <a:pt x="2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423"/>
            <p:cNvSpPr>
              <a:spLocks/>
            </p:cNvSpPr>
            <p:nvPr/>
          </p:nvSpPr>
          <p:spPr bwMode="auto">
            <a:xfrm>
              <a:off x="1730375" y="2957513"/>
              <a:ext cx="227013" cy="104775"/>
            </a:xfrm>
            <a:custGeom>
              <a:avLst/>
              <a:gdLst>
                <a:gd name="T0" fmla="*/ 715 w 1430"/>
                <a:gd name="T1" fmla="*/ 0 h 661"/>
                <a:gd name="T2" fmla="*/ 799 w 1430"/>
                <a:gd name="T3" fmla="*/ 2 h 661"/>
                <a:gd name="T4" fmla="*/ 878 w 1430"/>
                <a:gd name="T5" fmla="*/ 8 h 661"/>
                <a:gd name="T6" fmla="*/ 953 w 1430"/>
                <a:gd name="T7" fmla="*/ 19 h 661"/>
                <a:gd name="T8" fmla="*/ 1024 w 1430"/>
                <a:gd name="T9" fmla="*/ 33 h 661"/>
                <a:gd name="T10" fmla="*/ 1090 w 1430"/>
                <a:gd name="T11" fmla="*/ 50 h 661"/>
                <a:gd name="T12" fmla="*/ 1152 w 1430"/>
                <a:gd name="T13" fmla="*/ 70 h 661"/>
                <a:gd name="T14" fmla="*/ 1207 w 1430"/>
                <a:gd name="T15" fmla="*/ 93 h 661"/>
                <a:gd name="T16" fmla="*/ 1257 w 1430"/>
                <a:gd name="T17" fmla="*/ 117 h 661"/>
                <a:gd name="T18" fmla="*/ 1301 w 1430"/>
                <a:gd name="T19" fmla="*/ 145 h 661"/>
                <a:gd name="T20" fmla="*/ 1339 w 1430"/>
                <a:gd name="T21" fmla="*/ 173 h 661"/>
                <a:gd name="T22" fmla="*/ 1371 w 1430"/>
                <a:gd name="T23" fmla="*/ 203 h 661"/>
                <a:gd name="T24" fmla="*/ 1397 w 1430"/>
                <a:gd name="T25" fmla="*/ 234 h 661"/>
                <a:gd name="T26" fmla="*/ 1415 w 1430"/>
                <a:gd name="T27" fmla="*/ 266 h 661"/>
                <a:gd name="T28" fmla="*/ 1425 w 1430"/>
                <a:gd name="T29" fmla="*/ 298 h 661"/>
                <a:gd name="T30" fmla="*/ 1430 w 1430"/>
                <a:gd name="T31" fmla="*/ 330 h 661"/>
                <a:gd name="T32" fmla="*/ 1426 w 1430"/>
                <a:gd name="T33" fmla="*/ 361 h 661"/>
                <a:gd name="T34" fmla="*/ 1416 w 1430"/>
                <a:gd name="T35" fmla="*/ 392 h 661"/>
                <a:gd name="T36" fmla="*/ 1398 w 1430"/>
                <a:gd name="T37" fmla="*/ 423 h 661"/>
                <a:gd name="T38" fmla="*/ 1373 w 1430"/>
                <a:gd name="T39" fmla="*/ 453 h 661"/>
                <a:gd name="T40" fmla="*/ 1344 w 1430"/>
                <a:gd name="T41" fmla="*/ 483 h 661"/>
                <a:gd name="T42" fmla="*/ 1308 w 1430"/>
                <a:gd name="T43" fmla="*/ 511 h 661"/>
                <a:gd name="T44" fmla="*/ 1265 w 1430"/>
                <a:gd name="T45" fmla="*/ 538 h 661"/>
                <a:gd name="T46" fmla="*/ 1217 w 1430"/>
                <a:gd name="T47" fmla="*/ 562 h 661"/>
                <a:gd name="T48" fmla="*/ 1163 w 1430"/>
                <a:gd name="T49" fmla="*/ 585 h 661"/>
                <a:gd name="T50" fmla="*/ 1106 w 1430"/>
                <a:gd name="T51" fmla="*/ 605 h 661"/>
                <a:gd name="T52" fmla="*/ 1068 w 1430"/>
                <a:gd name="T53" fmla="*/ 614 h 661"/>
                <a:gd name="T54" fmla="*/ 1031 w 1430"/>
                <a:gd name="T55" fmla="*/ 625 h 661"/>
                <a:gd name="T56" fmla="*/ 974 w 1430"/>
                <a:gd name="T57" fmla="*/ 637 h 661"/>
                <a:gd name="T58" fmla="*/ 913 w 1430"/>
                <a:gd name="T59" fmla="*/ 647 h 661"/>
                <a:gd name="T60" fmla="*/ 849 w 1430"/>
                <a:gd name="T61" fmla="*/ 654 h 661"/>
                <a:gd name="T62" fmla="*/ 784 w 1430"/>
                <a:gd name="T63" fmla="*/ 659 h 661"/>
                <a:gd name="T64" fmla="*/ 715 w 1430"/>
                <a:gd name="T65" fmla="*/ 661 h 661"/>
                <a:gd name="T66" fmla="*/ 631 w 1430"/>
                <a:gd name="T67" fmla="*/ 659 h 661"/>
                <a:gd name="T68" fmla="*/ 551 w 1430"/>
                <a:gd name="T69" fmla="*/ 652 h 661"/>
                <a:gd name="T70" fmla="*/ 476 w 1430"/>
                <a:gd name="T71" fmla="*/ 641 h 661"/>
                <a:gd name="T72" fmla="*/ 405 w 1430"/>
                <a:gd name="T73" fmla="*/ 627 h 661"/>
                <a:gd name="T74" fmla="*/ 339 w 1430"/>
                <a:gd name="T75" fmla="*/ 610 h 661"/>
                <a:gd name="T76" fmla="*/ 279 w 1430"/>
                <a:gd name="T77" fmla="*/ 590 h 661"/>
                <a:gd name="T78" fmla="*/ 223 w 1430"/>
                <a:gd name="T79" fmla="*/ 568 h 661"/>
                <a:gd name="T80" fmla="*/ 173 w 1430"/>
                <a:gd name="T81" fmla="*/ 542 h 661"/>
                <a:gd name="T82" fmla="*/ 128 w 1430"/>
                <a:gd name="T83" fmla="*/ 515 h 661"/>
                <a:gd name="T84" fmla="*/ 90 w 1430"/>
                <a:gd name="T85" fmla="*/ 486 h 661"/>
                <a:gd name="T86" fmla="*/ 58 w 1430"/>
                <a:gd name="T87" fmla="*/ 456 h 661"/>
                <a:gd name="T88" fmla="*/ 33 w 1430"/>
                <a:gd name="T89" fmla="*/ 425 h 661"/>
                <a:gd name="T90" fmla="*/ 15 w 1430"/>
                <a:gd name="T91" fmla="*/ 394 h 661"/>
                <a:gd name="T92" fmla="*/ 4 w 1430"/>
                <a:gd name="T93" fmla="*/ 362 h 661"/>
                <a:gd name="T94" fmla="*/ 0 w 1430"/>
                <a:gd name="T95" fmla="*/ 330 h 661"/>
                <a:gd name="T96" fmla="*/ 4 w 1430"/>
                <a:gd name="T97" fmla="*/ 298 h 661"/>
                <a:gd name="T98" fmla="*/ 15 w 1430"/>
                <a:gd name="T99" fmla="*/ 266 h 661"/>
                <a:gd name="T100" fmla="*/ 33 w 1430"/>
                <a:gd name="T101" fmla="*/ 234 h 661"/>
                <a:gd name="T102" fmla="*/ 58 w 1430"/>
                <a:gd name="T103" fmla="*/ 203 h 661"/>
                <a:gd name="T104" fmla="*/ 90 w 1430"/>
                <a:gd name="T105" fmla="*/ 173 h 661"/>
                <a:gd name="T106" fmla="*/ 128 w 1430"/>
                <a:gd name="T107" fmla="*/ 145 h 661"/>
                <a:gd name="T108" fmla="*/ 173 w 1430"/>
                <a:gd name="T109" fmla="*/ 117 h 661"/>
                <a:gd name="T110" fmla="*/ 223 w 1430"/>
                <a:gd name="T111" fmla="*/ 93 h 661"/>
                <a:gd name="T112" fmla="*/ 279 w 1430"/>
                <a:gd name="T113" fmla="*/ 70 h 661"/>
                <a:gd name="T114" fmla="*/ 339 w 1430"/>
                <a:gd name="T115" fmla="*/ 50 h 661"/>
                <a:gd name="T116" fmla="*/ 405 w 1430"/>
                <a:gd name="T117" fmla="*/ 33 h 661"/>
                <a:gd name="T118" fmla="*/ 476 w 1430"/>
                <a:gd name="T119" fmla="*/ 19 h 661"/>
                <a:gd name="T120" fmla="*/ 551 w 1430"/>
                <a:gd name="T121" fmla="*/ 8 h 661"/>
                <a:gd name="T122" fmla="*/ 631 w 1430"/>
                <a:gd name="T123" fmla="*/ 2 h 661"/>
                <a:gd name="T124" fmla="*/ 715 w 1430"/>
                <a:gd name="T125" fmla="*/ 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0" h="661">
                  <a:moveTo>
                    <a:pt x="715" y="0"/>
                  </a:moveTo>
                  <a:lnTo>
                    <a:pt x="799" y="2"/>
                  </a:lnTo>
                  <a:lnTo>
                    <a:pt x="878" y="8"/>
                  </a:lnTo>
                  <a:lnTo>
                    <a:pt x="953" y="19"/>
                  </a:lnTo>
                  <a:lnTo>
                    <a:pt x="1024" y="33"/>
                  </a:lnTo>
                  <a:lnTo>
                    <a:pt x="1090" y="50"/>
                  </a:lnTo>
                  <a:lnTo>
                    <a:pt x="1152" y="70"/>
                  </a:lnTo>
                  <a:lnTo>
                    <a:pt x="1207" y="93"/>
                  </a:lnTo>
                  <a:lnTo>
                    <a:pt x="1257" y="117"/>
                  </a:lnTo>
                  <a:lnTo>
                    <a:pt x="1301" y="145"/>
                  </a:lnTo>
                  <a:lnTo>
                    <a:pt x="1339" y="173"/>
                  </a:lnTo>
                  <a:lnTo>
                    <a:pt x="1371" y="203"/>
                  </a:lnTo>
                  <a:lnTo>
                    <a:pt x="1397" y="234"/>
                  </a:lnTo>
                  <a:lnTo>
                    <a:pt x="1415" y="266"/>
                  </a:lnTo>
                  <a:lnTo>
                    <a:pt x="1425" y="298"/>
                  </a:lnTo>
                  <a:lnTo>
                    <a:pt x="1430" y="330"/>
                  </a:lnTo>
                  <a:lnTo>
                    <a:pt x="1426" y="361"/>
                  </a:lnTo>
                  <a:lnTo>
                    <a:pt x="1416" y="392"/>
                  </a:lnTo>
                  <a:lnTo>
                    <a:pt x="1398" y="423"/>
                  </a:lnTo>
                  <a:lnTo>
                    <a:pt x="1373" y="453"/>
                  </a:lnTo>
                  <a:lnTo>
                    <a:pt x="1344" y="483"/>
                  </a:lnTo>
                  <a:lnTo>
                    <a:pt x="1308" y="511"/>
                  </a:lnTo>
                  <a:lnTo>
                    <a:pt x="1265" y="538"/>
                  </a:lnTo>
                  <a:lnTo>
                    <a:pt x="1217" y="562"/>
                  </a:lnTo>
                  <a:lnTo>
                    <a:pt x="1163" y="585"/>
                  </a:lnTo>
                  <a:lnTo>
                    <a:pt x="1106" y="605"/>
                  </a:lnTo>
                  <a:lnTo>
                    <a:pt x="1068" y="614"/>
                  </a:lnTo>
                  <a:lnTo>
                    <a:pt x="1031" y="625"/>
                  </a:lnTo>
                  <a:lnTo>
                    <a:pt x="974" y="637"/>
                  </a:lnTo>
                  <a:lnTo>
                    <a:pt x="913" y="647"/>
                  </a:lnTo>
                  <a:lnTo>
                    <a:pt x="849" y="654"/>
                  </a:lnTo>
                  <a:lnTo>
                    <a:pt x="784" y="659"/>
                  </a:lnTo>
                  <a:lnTo>
                    <a:pt x="715" y="661"/>
                  </a:lnTo>
                  <a:lnTo>
                    <a:pt x="631" y="659"/>
                  </a:lnTo>
                  <a:lnTo>
                    <a:pt x="551" y="652"/>
                  </a:lnTo>
                  <a:lnTo>
                    <a:pt x="476" y="641"/>
                  </a:lnTo>
                  <a:lnTo>
                    <a:pt x="405" y="627"/>
                  </a:lnTo>
                  <a:lnTo>
                    <a:pt x="339" y="610"/>
                  </a:lnTo>
                  <a:lnTo>
                    <a:pt x="279" y="590"/>
                  </a:lnTo>
                  <a:lnTo>
                    <a:pt x="223" y="568"/>
                  </a:lnTo>
                  <a:lnTo>
                    <a:pt x="173" y="542"/>
                  </a:lnTo>
                  <a:lnTo>
                    <a:pt x="128" y="515"/>
                  </a:lnTo>
                  <a:lnTo>
                    <a:pt x="90" y="486"/>
                  </a:lnTo>
                  <a:lnTo>
                    <a:pt x="58" y="456"/>
                  </a:lnTo>
                  <a:lnTo>
                    <a:pt x="33" y="425"/>
                  </a:lnTo>
                  <a:lnTo>
                    <a:pt x="15" y="394"/>
                  </a:lnTo>
                  <a:lnTo>
                    <a:pt x="4" y="362"/>
                  </a:lnTo>
                  <a:lnTo>
                    <a:pt x="0" y="330"/>
                  </a:lnTo>
                  <a:lnTo>
                    <a:pt x="4" y="298"/>
                  </a:lnTo>
                  <a:lnTo>
                    <a:pt x="15" y="266"/>
                  </a:lnTo>
                  <a:lnTo>
                    <a:pt x="33" y="234"/>
                  </a:lnTo>
                  <a:lnTo>
                    <a:pt x="58" y="203"/>
                  </a:lnTo>
                  <a:lnTo>
                    <a:pt x="90" y="173"/>
                  </a:lnTo>
                  <a:lnTo>
                    <a:pt x="128" y="145"/>
                  </a:lnTo>
                  <a:lnTo>
                    <a:pt x="173" y="117"/>
                  </a:lnTo>
                  <a:lnTo>
                    <a:pt x="223" y="93"/>
                  </a:lnTo>
                  <a:lnTo>
                    <a:pt x="279" y="70"/>
                  </a:lnTo>
                  <a:lnTo>
                    <a:pt x="339" y="50"/>
                  </a:lnTo>
                  <a:lnTo>
                    <a:pt x="405" y="33"/>
                  </a:lnTo>
                  <a:lnTo>
                    <a:pt x="476" y="19"/>
                  </a:lnTo>
                  <a:lnTo>
                    <a:pt x="551" y="8"/>
                  </a:lnTo>
                  <a:lnTo>
                    <a:pt x="631" y="2"/>
                  </a:lnTo>
                  <a:lnTo>
                    <a:pt x="7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424"/>
            <p:cNvSpPr>
              <a:spLocks/>
            </p:cNvSpPr>
            <p:nvPr/>
          </p:nvSpPr>
          <p:spPr bwMode="auto">
            <a:xfrm>
              <a:off x="1973263" y="2995613"/>
              <a:ext cx="11113" cy="11113"/>
            </a:xfrm>
            <a:custGeom>
              <a:avLst/>
              <a:gdLst>
                <a:gd name="T0" fmla="*/ 0 w 67"/>
                <a:gd name="T1" fmla="*/ 0 h 65"/>
                <a:gd name="T2" fmla="*/ 33 w 67"/>
                <a:gd name="T3" fmla="*/ 19 h 65"/>
                <a:gd name="T4" fmla="*/ 67 w 67"/>
                <a:gd name="T5" fmla="*/ 34 h 65"/>
                <a:gd name="T6" fmla="*/ 41 w 67"/>
                <a:gd name="T7" fmla="*/ 49 h 65"/>
                <a:gd name="T8" fmla="*/ 14 w 67"/>
                <a:gd name="T9" fmla="*/ 65 h 65"/>
                <a:gd name="T10" fmla="*/ 10 w 67"/>
                <a:gd name="T11" fmla="*/ 32 h 65"/>
                <a:gd name="T12" fmla="*/ 0 w 67"/>
                <a:gd name="T13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65">
                  <a:moveTo>
                    <a:pt x="0" y="0"/>
                  </a:moveTo>
                  <a:lnTo>
                    <a:pt x="33" y="19"/>
                  </a:lnTo>
                  <a:lnTo>
                    <a:pt x="67" y="34"/>
                  </a:lnTo>
                  <a:lnTo>
                    <a:pt x="41" y="49"/>
                  </a:lnTo>
                  <a:lnTo>
                    <a:pt x="14" y="65"/>
                  </a:lnTo>
                  <a:lnTo>
                    <a:pt x="10" y="3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425"/>
            <p:cNvSpPr>
              <a:spLocks/>
            </p:cNvSpPr>
            <p:nvPr/>
          </p:nvSpPr>
          <p:spPr bwMode="auto">
            <a:xfrm>
              <a:off x="1947863" y="3119438"/>
              <a:ext cx="103188" cy="57150"/>
            </a:xfrm>
            <a:custGeom>
              <a:avLst/>
              <a:gdLst>
                <a:gd name="T0" fmla="*/ 179 w 656"/>
                <a:gd name="T1" fmla="*/ 0 h 361"/>
                <a:gd name="T2" fmla="*/ 476 w 656"/>
                <a:gd name="T3" fmla="*/ 0 h 361"/>
                <a:gd name="T4" fmla="*/ 509 w 656"/>
                <a:gd name="T5" fmla="*/ 2 h 361"/>
                <a:gd name="T6" fmla="*/ 539 w 656"/>
                <a:gd name="T7" fmla="*/ 11 h 361"/>
                <a:gd name="T8" fmla="*/ 567 w 656"/>
                <a:gd name="T9" fmla="*/ 25 h 361"/>
                <a:gd name="T10" fmla="*/ 592 w 656"/>
                <a:gd name="T11" fmla="*/ 42 h 361"/>
                <a:gd name="T12" fmla="*/ 613 w 656"/>
                <a:gd name="T13" fmla="*/ 64 h 361"/>
                <a:gd name="T14" fmla="*/ 631 w 656"/>
                <a:gd name="T15" fmla="*/ 89 h 361"/>
                <a:gd name="T16" fmla="*/ 644 w 656"/>
                <a:gd name="T17" fmla="*/ 117 h 361"/>
                <a:gd name="T18" fmla="*/ 652 w 656"/>
                <a:gd name="T19" fmla="*/ 148 h 361"/>
                <a:gd name="T20" fmla="*/ 656 w 656"/>
                <a:gd name="T21" fmla="*/ 180 h 361"/>
                <a:gd name="T22" fmla="*/ 652 w 656"/>
                <a:gd name="T23" fmla="*/ 212 h 361"/>
                <a:gd name="T24" fmla="*/ 644 w 656"/>
                <a:gd name="T25" fmla="*/ 243 h 361"/>
                <a:gd name="T26" fmla="*/ 631 w 656"/>
                <a:gd name="T27" fmla="*/ 271 h 361"/>
                <a:gd name="T28" fmla="*/ 613 w 656"/>
                <a:gd name="T29" fmla="*/ 296 h 361"/>
                <a:gd name="T30" fmla="*/ 592 w 656"/>
                <a:gd name="T31" fmla="*/ 318 h 361"/>
                <a:gd name="T32" fmla="*/ 567 w 656"/>
                <a:gd name="T33" fmla="*/ 336 h 361"/>
                <a:gd name="T34" fmla="*/ 539 w 656"/>
                <a:gd name="T35" fmla="*/ 349 h 361"/>
                <a:gd name="T36" fmla="*/ 509 w 656"/>
                <a:gd name="T37" fmla="*/ 357 h 361"/>
                <a:gd name="T38" fmla="*/ 476 w 656"/>
                <a:gd name="T39" fmla="*/ 361 h 361"/>
                <a:gd name="T40" fmla="*/ 179 w 656"/>
                <a:gd name="T41" fmla="*/ 361 h 361"/>
                <a:gd name="T42" fmla="*/ 147 w 656"/>
                <a:gd name="T43" fmla="*/ 357 h 361"/>
                <a:gd name="T44" fmla="*/ 117 w 656"/>
                <a:gd name="T45" fmla="*/ 349 h 361"/>
                <a:gd name="T46" fmla="*/ 88 w 656"/>
                <a:gd name="T47" fmla="*/ 336 h 361"/>
                <a:gd name="T48" fmla="*/ 64 w 656"/>
                <a:gd name="T49" fmla="*/ 318 h 361"/>
                <a:gd name="T50" fmla="*/ 43 w 656"/>
                <a:gd name="T51" fmla="*/ 296 h 361"/>
                <a:gd name="T52" fmla="*/ 25 w 656"/>
                <a:gd name="T53" fmla="*/ 271 h 361"/>
                <a:gd name="T54" fmla="*/ 11 w 656"/>
                <a:gd name="T55" fmla="*/ 243 h 361"/>
                <a:gd name="T56" fmla="*/ 3 w 656"/>
                <a:gd name="T57" fmla="*/ 212 h 361"/>
                <a:gd name="T58" fmla="*/ 0 w 656"/>
                <a:gd name="T59" fmla="*/ 180 h 361"/>
                <a:gd name="T60" fmla="*/ 3 w 656"/>
                <a:gd name="T61" fmla="*/ 148 h 361"/>
                <a:gd name="T62" fmla="*/ 12 w 656"/>
                <a:gd name="T63" fmla="*/ 118 h 361"/>
                <a:gd name="T64" fmla="*/ 25 w 656"/>
                <a:gd name="T65" fmla="*/ 90 h 361"/>
                <a:gd name="T66" fmla="*/ 48 w 656"/>
                <a:gd name="T67" fmla="*/ 66 h 361"/>
                <a:gd name="T68" fmla="*/ 69 w 656"/>
                <a:gd name="T69" fmla="*/ 39 h 361"/>
                <a:gd name="T70" fmla="*/ 92 w 656"/>
                <a:gd name="T71" fmla="*/ 23 h 361"/>
                <a:gd name="T72" fmla="*/ 119 w 656"/>
                <a:gd name="T73" fmla="*/ 11 h 361"/>
                <a:gd name="T74" fmla="*/ 149 w 656"/>
                <a:gd name="T75" fmla="*/ 2 h 361"/>
                <a:gd name="T76" fmla="*/ 179 w 656"/>
                <a:gd name="T77" fmla="*/ 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56" h="361">
                  <a:moveTo>
                    <a:pt x="179" y="0"/>
                  </a:moveTo>
                  <a:lnTo>
                    <a:pt x="476" y="0"/>
                  </a:lnTo>
                  <a:lnTo>
                    <a:pt x="509" y="2"/>
                  </a:lnTo>
                  <a:lnTo>
                    <a:pt x="539" y="11"/>
                  </a:lnTo>
                  <a:lnTo>
                    <a:pt x="567" y="25"/>
                  </a:lnTo>
                  <a:lnTo>
                    <a:pt x="592" y="42"/>
                  </a:lnTo>
                  <a:lnTo>
                    <a:pt x="613" y="64"/>
                  </a:lnTo>
                  <a:lnTo>
                    <a:pt x="631" y="89"/>
                  </a:lnTo>
                  <a:lnTo>
                    <a:pt x="644" y="117"/>
                  </a:lnTo>
                  <a:lnTo>
                    <a:pt x="652" y="148"/>
                  </a:lnTo>
                  <a:lnTo>
                    <a:pt x="656" y="180"/>
                  </a:lnTo>
                  <a:lnTo>
                    <a:pt x="652" y="212"/>
                  </a:lnTo>
                  <a:lnTo>
                    <a:pt x="644" y="243"/>
                  </a:lnTo>
                  <a:lnTo>
                    <a:pt x="631" y="271"/>
                  </a:lnTo>
                  <a:lnTo>
                    <a:pt x="613" y="296"/>
                  </a:lnTo>
                  <a:lnTo>
                    <a:pt x="592" y="318"/>
                  </a:lnTo>
                  <a:lnTo>
                    <a:pt x="567" y="336"/>
                  </a:lnTo>
                  <a:lnTo>
                    <a:pt x="539" y="349"/>
                  </a:lnTo>
                  <a:lnTo>
                    <a:pt x="509" y="357"/>
                  </a:lnTo>
                  <a:lnTo>
                    <a:pt x="476" y="361"/>
                  </a:lnTo>
                  <a:lnTo>
                    <a:pt x="179" y="361"/>
                  </a:lnTo>
                  <a:lnTo>
                    <a:pt x="147" y="357"/>
                  </a:lnTo>
                  <a:lnTo>
                    <a:pt x="117" y="349"/>
                  </a:lnTo>
                  <a:lnTo>
                    <a:pt x="88" y="336"/>
                  </a:lnTo>
                  <a:lnTo>
                    <a:pt x="64" y="318"/>
                  </a:lnTo>
                  <a:lnTo>
                    <a:pt x="43" y="296"/>
                  </a:lnTo>
                  <a:lnTo>
                    <a:pt x="25" y="271"/>
                  </a:lnTo>
                  <a:lnTo>
                    <a:pt x="11" y="243"/>
                  </a:lnTo>
                  <a:lnTo>
                    <a:pt x="3" y="212"/>
                  </a:lnTo>
                  <a:lnTo>
                    <a:pt x="0" y="180"/>
                  </a:lnTo>
                  <a:lnTo>
                    <a:pt x="3" y="148"/>
                  </a:lnTo>
                  <a:lnTo>
                    <a:pt x="12" y="118"/>
                  </a:lnTo>
                  <a:lnTo>
                    <a:pt x="25" y="90"/>
                  </a:lnTo>
                  <a:lnTo>
                    <a:pt x="48" y="66"/>
                  </a:lnTo>
                  <a:lnTo>
                    <a:pt x="69" y="39"/>
                  </a:lnTo>
                  <a:lnTo>
                    <a:pt x="92" y="23"/>
                  </a:lnTo>
                  <a:lnTo>
                    <a:pt x="119" y="11"/>
                  </a:lnTo>
                  <a:lnTo>
                    <a:pt x="149" y="2"/>
                  </a:lnTo>
                  <a:lnTo>
                    <a:pt x="1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426"/>
            <p:cNvSpPr>
              <a:spLocks/>
            </p:cNvSpPr>
            <p:nvPr/>
          </p:nvSpPr>
          <p:spPr bwMode="auto">
            <a:xfrm>
              <a:off x="1881188" y="3071813"/>
              <a:ext cx="66675" cy="57150"/>
            </a:xfrm>
            <a:custGeom>
              <a:avLst/>
              <a:gdLst>
                <a:gd name="T0" fmla="*/ 208 w 417"/>
                <a:gd name="T1" fmla="*/ 0 h 360"/>
                <a:gd name="T2" fmla="*/ 246 w 417"/>
                <a:gd name="T3" fmla="*/ 3 h 360"/>
                <a:gd name="T4" fmla="*/ 281 w 417"/>
                <a:gd name="T5" fmla="*/ 10 h 360"/>
                <a:gd name="T6" fmla="*/ 314 w 417"/>
                <a:gd name="T7" fmla="*/ 24 h 360"/>
                <a:gd name="T8" fmla="*/ 343 w 417"/>
                <a:gd name="T9" fmla="*/ 42 h 360"/>
                <a:gd name="T10" fmla="*/ 368 w 417"/>
                <a:gd name="T11" fmla="*/ 64 h 360"/>
                <a:gd name="T12" fmla="*/ 389 w 417"/>
                <a:gd name="T13" fmla="*/ 88 h 360"/>
                <a:gd name="T14" fmla="*/ 404 w 417"/>
                <a:gd name="T15" fmla="*/ 117 h 360"/>
                <a:gd name="T16" fmla="*/ 414 w 417"/>
                <a:gd name="T17" fmla="*/ 147 h 360"/>
                <a:gd name="T18" fmla="*/ 417 w 417"/>
                <a:gd name="T19" fmla="*/ 179 h 360"/>
                <a:gd name="T20" fmla="*/ 414 w 417"/>
                <a:gd name="T21" fmla="*/ 208 h 360"/>
                <a:gd name="T22" fmla="*/ 407 w 417"/>
                <a:gd name="T23" fmla="*/ 235 h 360"/>
                <a:gd name="T24" fmla="*/ 394 w 417"/>
                <a:gd name="T25" fmla="*/ 261 h 360"/>
                <a:gd name="T26" fmla="*/ 371 w 417"/>
                <a:gd name="T27" fmla="*/ 285 h 360"/>
                <a:gd name="T28" fmla="*/ 349 w 417"/>
                <a:gd name="T29" fmla="*/ 312 h 360"/>
                <a:gd name="T30" fmla="*/ 326 w 417"/>
                <a:gd name="T31" fmla="*/ 328 h 360"/>
                <a:gd name="T32" fmla="*/ 299 w 417"/>
                <a:gd name="T33" fmla="*/ 342 h 360"/>
                <a:gd name="T34" fmla="*/ 271 w 417"/>
                <a:gd name="T35" fmla="*/ 351 h 360"/>
                <a:gd name="T36" fmla="*/ 240 w 417"/>
                <a:gd name="T37" fmla="*/ 358 h 360"/>
                <a:gd name="T38" fmla="*/ 208 w 417"/>
                <a:gd name="T39" fmla="*/ 360 h 360"/>
                <a:gd name="T40" fmla="*/ 171 w 417"/>
                <a:gd name="T41" fmla="*/ 357 h 360"/>
                <a:gd name="T42" fmla="*/ 136 w 417"/>
                <a:gd name="T43" fmla="*/ 348 h 360"/>
                <a:gd name="T44" fmla="*/ 103 w 417"/>
                <a:gd name="T45" fmla="*/ 335 h 360"/>
                <a:gd name="T46" fmla="*/ 75 w 417"/>
                <a:gd name="T47" fmla="*/ 317 h 360"/>
                <a:gd name="T48" fmla="*/ 49 w 417"/>
                <a:gd name="T49" fmla="*/ 296 h 360"/>
                <a:gd name="T50" fmla="*/ 29 w 417"/>
                <a:gd name="T51" fmla="*/ 270 h 360"/>
                <a:gd name="T52" fmla="*/ 13 w 417"/>
                <a:gd name="T53" fmla="*/ 242 h 360"/>
                <a:gd name="T54" fmla="*/ 4 w 417"/>
                <a:gd name="T55" fmla="*/ 212 h 360"/>
                <a:gd name="T56" fmla="*/ 0 w 417"/>
                <a:gd name="T57" fmla="*/ 179 h 360"/>
                <a:gd name="T58" fmla="*/ 4 w 417"/>
                <a:gd name="T59" fmla="*/ 149 h 360"/>
                <a:gd name="T60" fmla="*/ 12 w 417"/>
                <a:gd name="T61" fmla="*/ 120 h 360"/>
                <a:gd name="T62" fmla="*/ 26 w 417"/>
                <a:gd name="T63" fmla="*/ 94 h 360"/>
                <a:gd name="T64" fmla="*/ 44 w 417"/>
                <a:gd name="T65" fmla="*/ 70 h 360"/>
                <a:gd name="T66" fmla="*/ 66 w 417"/>
                <a:gd name="T67" fmla="*/ 49 h 360"/>
                <a:gd name="T68" fmla="*/ 93 w 417"/>
                <a:gd name="T69" fmla="*/ 31 h 360"/>
                <a:gd name="T70" fmla="*/ 121 w 417"/>
                <a:gd name="T71" fmla="*/ 17 h 360"/>
                <a:gd name="T72" fmla="*/ 172 w 417"/>
                <a:gd name="T73" fmla="*/ 3 h 360"/>
                <a:gd name="T74" fmla="*/ 190 w 417"/>
                <a:gd name="T75" fmla="*/ 1 h 360"/>
                <a:gd name="T76" fmla="*/ 208 w 417"/>
                <a:gd name="T77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17" h="360">
                  <a:moveTo>
                    <a:pt x="208" y="0"/>
                  </a:moveTo>
                  <a:lnTo>
                    <a:pt x="246" y="3"/>
                  </a:lnTo>
                  <a:lnTo>
                    <a:pt x="281" y="10"/>
                  </a:lnTo>
                  <a:lnTo>
                    <a:pt x="314" y="24"/>
                  </a:lnTo>
                  <a:lnTo>
                    <a:pt x="343" y="42"/>
                  </a:lnTo>
                  <a:lnTo>
                    <a:pt x="368" y="64"/>
                  </a:lnTo>
                  <a:lnTo>
                    <a:pt x="389" y="88"/>
                  </a:lnTo>
                  <a:lnTo>
                    <a:pt x="404" y="117"/>
                  </a:lnTo>
                  <a:lnTo>
                    <a:pt x="414" y="147"/>
                  </a:lnTo>
                  <a:lnTo>
                    <a:pt x="417" y="179"/>
                  </a:lnTo>
                  <a:lnTo>
                    <a:pt x="414" y="208"/>
                  </a:lnTo>
                  <a:lnTo>
                    <a:pt x="407" y="235"/>
                  </a:lnTo>
                  <a:lnTo>
                    <a:pt x="394" y="261"/>
                  </a:lnTo>
                  <a:lnTo>
                    <a:pt x="371" y="285"/>
                  </a:lnTo>
                  <a:lnTo>
                    <a:pt x="349" y="312"/>
                  </a:lnTo>
                  <a:lnTo>
                    <a:pt x="326" y="328"/>
                  </a:lnTo>
                  <a:lnTo>
                    <a:pt x="299" y="342"/>
                  </a:lnTo>
                  <a:lnTo>
                    <a:pt x="271" y="351"/>
                  </a:lnTo>
                  <a:lnTo>
                    <a:pt x="240" y="358"/>
                  </a:lnTo>
                  <a:lnTo>
                    <a:pt x="208" y="360"/>
                  </a:lnTo>
                  <a:lnTo>
                    <a:pt x="171" y="357"/>
                  </a:lnTo>
                  <a:lnTo>
                    <a:pt x="136" y="348"/>
                  </a:lnTo>
                  <a:lnTo>
                    <a:pt x="103" y="335"/>
                  </a:lnTo>
                  <a:lnTo>
                    <a:pt x="75" y="317"/>
                  </a:lnTo>
                  <a:lnTo>
                    <a:pt x="49" y="296"/>
                  </a:lnTo>
                  <a:lnTo>
                    <a:pt x="29" y="270"/>
                  </a:lnTo>
                  <a:lnTo>
                    <a:pt x="13" y="242"/>
                  </a:lnTo>
                  <a:lnTo>
                    <a:pt x="4" y="212"/>
                  </a:lnTo>
                  <a:lnTo>
                    <a:pt x="0" y="179"/>
                  </a:lnTo>
                  <a:lnTo>
                    <a:pt x="4" y="149"/>
                  </a:lnTo>
                  <a:lnTo>
                    <a:pt x="12" y="120"/>
                  </a:lnTo>
                  <a:lnTo>
                    <a:pt x="26" y="94"/>
                  </a:lnTo>
                  <a:lnTo>
                    <a:pt x="44" y="70"/>
                  </a:lnTo>
                  <a:lnTo>
                    <a:pt x="66" y="49"/>
                  </a:lnTo>
                  <a:lnTo>
                    <a:pt x="93" y="31"/>
                  </a:lnTo>
                  <a:lnTo>
                    <a:pt x="121" y="17"/>
                  </a:lnTo>
                  <a:lnTo>
                    <a:pt x="172" y="3"/>
                  </a:lnTo>
                  <a:lnTo>
                    <a:pt x="190" y="1"/>
                  </a:lnTo>
                  <a:lnTo>
                    <a:pt x="2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427"/>
            <p:cNvSpPr>
              <a:spLocks/>
            </p:cNvSpPr>
            <p:nvPr/>
          </p:nvSpPr>
          <p:spPr bwMode="auto">
            <a:xfrm>
              <a:off x="1947863" y="2805113"/>
              <a:ext cx="112713" cy="180975"/>
            </a:xfrm>
            <a:custGeom>
              <a:avLst/>
              <a:gdLst>
                <a:gd name="T0" fmla="*/ 358 w 715"/>
                <a:gd name="T1" fmla="*/ 0 h 1141"/>
                <a:gd name="T2" fmla="*/ 396 w 715"/>
                <a:gd name="T3" fmla="*/ 3 h 1141"/>
                <a:gd name="T4" fmla="*/ 433 w 715"/>
                <a:gd name="T5" fmla="*/ 14 h 1141"/>
                <a:gd name="T6" fmla="*/ 469 w 715"/>
                <a:gd name="T7" fmla="*/ 30 h 1141"/>
                <a:gd name="T8" fmla="*/ 504 w 715"/>
                <a:gd name="T9" fmla="*/ 52 h 1141"/>
                <a:gd name="T10" fmla="*/ 536 w 715"/>
                <a:gd name="T11" fmla="*/ 79 h 1141"/>
                <a:gd name="T12" fmla="*/ 567 w 715"/>
                <a:gd name="T13" fmla="*/ 112 h 1141"/>
                <a:gd name="T14" fmla="*/ 595 w 715"/>
                <a:gd name="T15" fmla="*/ 150 h 1141"/>
                <a:gd name="T16" fmla="*/ 622 w 715"/>
                <a:gd name="T17" fmla="*/ 190 h 1141"/>
                <a:gd name="T18" fmla="*/ 645 w 715"/>
                <a:gd name="T19" fmla="*/ 236 h 1141"/>
                <a:gd name="T20" fmla="*/ 665 w 715"/>
                <a:gd name="T21" fmla="*/ 286 h 1141"/>
                <a:gd name="T22" fmla="*/ 682 w 715"/>
                <a:gd name="T23" fmla="*/ 338 h 1141"/>
                <a:gd name="T24" fmla="*/ 696 w 715"/>
                <a:gd name="T25" fmla="*/ 393 h 1141"/>
                <a:gd name="T26" fmla="*/ 707 w 715"/>
                <a:gd name="T27" fmla="*/ 450 h 1141"/>
                <a:gd name="T28" fmla="*/ 713 w 715"/>
                <a:gd name="T29" fmla="*/ 510 h 1141"/>
                <a:gd name="T30" fmla="*/ 715 w 715"/>
                <a:gd name="T31" fmla="*/ 571 h 1141"/>
                <a:gd name="T32" fmla="*/ 713 w 715"/>
                <a:gd name="T33" fmla="*/ 632 h 1141"/>
                <a:gd name="T34" fmla="*/ 707 w 715"/>
                <a:gd name="T35" fmla="*/ 692 h 1141"/>
                <a:gd name="T36" fmla="*/ 696 w 715"/>
                <a:gd name="T37" fmla="*/ 749 h 1141"/>
                <a:gd name="T38" fmla="*/ 682 w 715"/>
                <a:gd name="T39" fmla="*/ 804 h 1141"/>
                <a:gd name="T40" fmla="*/ 665 w 715"/>
                <a:gd name="T41" fmla="*/ 857 h 1141"/>
                <a:gd name="T42" fmla="*/ 645 w 715"/>
                <a:gd name="T43" fmla="*/ 906 h 1141"/>
                <a:gd name="T44" fmla="*/ 622 w 715"/>
                <a:gd name="T45" fmla="*/ 951 h 1141"/>
                <a:gd name="T46" fmla="*/ 595 w 715"/>
                <a:gd name="T47" fmla="*/ 993 h 1141"/>
                <a:gd name="T48" fmla="*/ 567 w 715"/>
                <a:gd name="T49" fmla="*/ 1030 h 1141"/>
                <a:gd name="T50" fmla="*/ 536 w 715"/>
                <a:gd name="T51" fmla="*/ 1062 h 1141"/>
                <a:gd name="T52" fmla="*/ 504 w 715"/>
                <a:gd name="T53" fmla="*/ 1090 h 1141"/>
                <a:gd name="T54" fmla="*/ 469 w 715"/>
                <a:gd name="T55" fmla="*/ 1112 h 1141"/>
                <a:gd name="T56" fmla="*/ 433 w 715"/>
                <a:gd name="T57" fmla="*/ 1128 h 1141"/>
                <a:gd name="T58" fmla="*/ 396 w 715"/>
                <a:gd name="T59" fmla="*/ 1138 h 1141"/>
                <a:gd name="T60" fmla="*/ 358 w 715"/>
                <a:gd name="T61" fmla="*/ 1141 h 1141"/>
                <a:gd name="T62" fmla="*/ 319 w 715"/>
                <a:gd name="T63" fmla="*/ 1138 h 1141"/>
                <a:gd name="T64" fmla="*/ 282 w 715"/>
                <a:gd name="T65" fmla="*/ 1128 h 1141"/>
                <a:gd name="T66" fmla="*/ 246 w 715"/>
                <a:gd name="T67" fmla="*/ 1112 h 1141"/>
                <a:gd name="T68" fmla="*/ 211 w 715"/>
                <a:gd name="T69" fmla="*/ 1090 h 1141"/>
                <a:gd name="T70" fmla="*/ 178 w 715"/>
                <a:gd name="T71" fmla="*/ 1062 h 1141"/>
                <a:gd name="T72" fmla="*/ 148 w 715"/>
                <a:gd name="T73" fmla="*/ 1030 h 1141"/>
                <a:gd name="T74" fmla="*/ 119 w 715"/>
                <a:gd name="T75" fmla="*/ 993 h 1141"/>
                <a:gd name="T76" fmla="*/ 94 w 715"/>
                <a:gd name="T77" fmla="*/ 951 h 1141"/>
                <a:gd name="T78" fmla="*/ 70 w 715"/>
                <a:gd name="T79" fmla="*/ 906 h 1141"/>
                <a:gd name="T80" fmla="*/ 50 w 715"/>
                <a:gd name="T81" fmla="*/ 857 h 1141"/>
                <a:gd name="T82" fmla="*/ 32 w 715"/>
                <a:gd name="T83" fmla="*/ 804 h 1141"/>
                <a:gd name="T84" fmla="*/ 18 w 715"/>
                <a:gd name="T85" fmla="*/ 749 h 1141"/>
                <a:gd name="T86" fmla="*/ 9 w 715"/>
                <a:gd name="T87" fmla="*/ 692 h 1141"/>
                <a:gd name="T88" fmla="*/ 2 w 715"/>
                <a:gd name="T89" fmla="*/ 632 h 1141"/>
                <a:gd name="T90" fmla="*/ 0 w 715"/>
                <a:gd name="T91" fmla="*/ 571 h 1141"/>
                <a:gd name="T92" fmla="*/ 2 w 715"/>
                <a:gd name="T93" fmla="*/ 510 h 1141"/>
                <a:gd name="T94" fmla="*/ 9 w 715"/>
                <a:gd name="T95" fmla="*/ 450 h 1141"/>
                <a:gd name="T96" fmla="*/ 18 w 715"/>
                <a:gd name="T97" fmla="*/ 393 h 1141"/>
                <a:gd name="T98" fmla="*/ 32 w 715"/>
                <a:gd name="T99" fmla="*/ 338 h 1141"/>
                <a:gd name="T100" fmla="*/ 50 w 715"/>
                <a:gd name="T101" fmla="*/ 286 h 1141"/>
                <a:gd name="T102" fmla="*/ 70 w 715"/>
                <a:gd name="T103" fmla="*/ 236 h 1141"/>
                <a:gd name="T104" fmla="*/ 94 w 715"/>
                <a:gd name="T105" fmla="*/ 190 h 1141"/>
                <a:gd name="T106" fmla="*/ 119 w 715"/>
                <a:gd name="T107" fmla="*/ 150 h 1141"/>
                <a:gd name="T108" fmla="*/ 148 w 715"/>
                <a:gd name="T109" fmla="*/ 112 h 1141"/>
                <a:gd name="T110" fmla="*/ 178 w 715"/>
                <a:gd name="T111" fmla="*/ 79 h 1141"/>
                <a:gd name="T112" fmla="*/ 211 w 715"/>
                <a:gd name="T113" fmla="*/ 52 h 1141"/>
                <a:gd name="T114" fmla="*/ 246 w 715"/>
                <a:gd name="T115" fmla="*/ 30 h 1141"/>
                <a:gd name="T116" fmla="*/ 282 w 715"/>
                <a:gd name="T117" fmla="*/ 14 h 1141"/>
                <a:gd name="T118" fmla="*/ 319 w 715"/>
                <a:gd name="T119" fmla="*/ 3 h 1141"/>
                <a:gd name="T120" fmla="*/ 358 w 715"/>
                <a:gd name="T121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5" h="1141">
                  <a:moveTo>
                    <a:pt x="358" y="0"/>
                  </a:moveTo>
                  <a:lnTo>
                    <a:pt x="396" y="3"/>
                  </a:lnTo>
                  <a:lnTo>
                    <a:pt x="433" y="14"/>
                  </a:lnTo>
                  <a:lnTo>
                    <a:pt x="469" y="30"/>
                  </a:lnTo>
                  <a:lnTo>
                    <a:pt x="504" y="52"/>
                  </a:lnTo>
                  <a:lnTo>
                    <a:pt x="536" y="79"/>
                  </a:lnTo>
                  <a:lnTo>
                    <a:pt x="567" y="112"/>
                  </a:lnTo>
                  <a:lnTo>
                    <a:pt x="595" y="150"/>
                  </a:lnTo>
                  <a:lnTo>
                    <a:pt x="622" y="190"/>
                  </a:lnTo>
                  <a:lnTo>
                    <a:pt x="645" y="236"/>
                  </a:lnTo>
                  <a:lnTo>
                    <a:pt x="665" y="286"/>
                  </a:lnTo>
                  <a:lnTo>
                    <a:pt x="682" y="338"/>
                  </a:lnTo>
                  <a:lnTo>
                    <a:pt x="696" y="393"/>
                  </a:lnTo>
                  <a:lnTo>
                    <a:pt x="707" y="450"/>
                  </a:lnTo>
                  <a:lnTo>
                    <a:pt x="713" y="510"/>
                  </a:lnTo>
                  <a:lnTo>
                    <a:pt x="715" y="571"/>
                  </a:lnTo>
                  <a:lnTo>
                    <a:pt x="713" y="632"/>
                  </a:lnTo>
                  <a:lnTo>
                    <a:pt x="707" y="692"/>
                  </a:lnTo>
                  <a:lnTo>
                    <a:pt x="696" y="749"/>
                  </a:lnTo>
                  <a:lnTo>
                    <a:pt x="682" y="804"/>
                  </a:lnTo>
                  <a:lnTo>
                    <a:pt x="665" y="857"/>
                  </a:lnTo>
                  <a:lnTo>
                    <a:pt x="645" y="906"/>
                  </a:lnTo>
                  <a:lnTo>
                    <a:pt x="622" y="951"/>
                  </a:lnTo>
                  <a:lnTo>
                    <a:pt x="595" y="993"/>
                  </a:lnTo>
                  <a:lnTo>
                    <a:pt x="567" y="1030"/>
                  </a:lnTo>
                  <a:lnTo>
                    <a:pt x="536" y="1062"/>
                  </a:lnTo>
                  <a:lnTo>
                    <a:pt x="504" y="1090"/>
                  </a:lnTo>
                  <a:lnTo>
                    <a:pt x="469" y="1112"/>
                  </a:lnTo>
                  <a:lnTo>
                    <a:pt x="433" y="1128"/>
                  </a:lnTo>
                  <a:lnTo>
                    <a:pt x="396" y="1138"/>
                  </a:lnTo>
                  <a:lnTo>
                    <a:pt x="358" y="1141"/>
                  </a:lnTo>
                  <a:lnTo>
                    <a:pt x="319" y="1138"/>
                  </a:lnTo>
                  <a:lnTo>
                    <a:pt x="282" y="1128"/>
                  </a:lnTo>
                  <a:lnTo>
                    <a:pt x="246" y="1112"/>
                  </a:lnTo>
                  <a:lnTo>
                    <a:pt x="211" y="1090"/>
                  </a:lnTo>
                  <a:lnTo>
                    <a:pt x="178" y="1062"/>
                  </a:lnTo>
                  <a:lnTo>
                    <a:pt x="148" y="1030"/>
                  </a:lnTo>
                  <a:lnTo>
                    <a:pt x="119" y="993"/>
                  </a:lnTo>
                  <a:lnTo>
                    <a:pt x="94" y="951"/>
                  </a:lnTo>
                  <a:lnTo>
                    <a:pt x="70" y="906"/>
                  </a:lnTo>
                  <a:lnTo>
                    <a:pt x="50" y="857"/>
                  </a:lnTo>
                  <a:lnTo>
                    <a:pt x="32" y="804"/>
                  </a:lnTo>
                  <a:lnTo>
                    <a:pt x="18" y="749"/>
                  </a:lnTo>
                  <a:lnTo>
                    <a:pt x="9" y="692"/>
                  </a:lnTo>
                  <a:lnTo>
                    <a:pt x="2" y="632"/>
                  </a:lnTo>
                  <a:lnTo>
                    <a:pt x="0" y="571"/>
                  </a:lnTo>
                  <a:lnTo>
                    <a:pt x="2" y="510"/>
                  </a:lnTo>
                  <a:lnTo>
                    <a:pt x="9" y="450"/>
                  </a:lnTo>
                  <a:lnTo>
                    <a:pt x="18" y="393"/>
                  </a:lnTo>
                  <a:lnTo>
                    <a:pt x="32" y="338"/>
                  </a:lnTo>
                  <a:lnTo>
                    <a:pt x="50" y="286"/>
                  </a:lnTo>
                  <a:lnTo>
                    <a:pt x="70" y="236"/>
                  </a:lnTo>
                  <a:lnTo>
                    <a:pt x="94" y="190"/>
                  </a:lnTo>
                  <a:lnTo>
                    <a:pt x="119" y="150"/>
                  </a:lnTo>
                  <a:lnTo>
                    <a:pt x="148" y="112"/>
                  </a:lnTo>
                  <a:lnTo>
                    <a:pt x="178" y="79"/>
                  </a:lnTo>
                  <a:lnTo>
                    <a:pt x="211" y="52"/>
                  </a:lnTo>
                  <a:lnTo>
                    <a:pt x="246" y="30"/>
                  </a:lnTo>
                  <a:lnTo>
                    <a:pt x="282" y="14"/>
                  </a:lnTo>
                  <a:lnTo>
                    <a:pt x="319" y="3"/>
                  </a:lnTo>
                  <a:lnTo>
                    <a:pt x="3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428"/>
            <p:cNvSpPr>
              <a:spLocks/>
            </p:cNvSpPr>
            <p:nvPr/>
          </p:nvSpPr>
          <p:spPr bwMode="auto">
            <a:xfrm>
              <a:off x="1966913" y="3013075"/>
              <a:ext cx="93663" cy="87313"/>
            </a:xfrm>
            <a:custGeom>
              <a:avLst/>
              <a:gdLst>
                <a:gd name="T0" fmla="*/ 298 w 596"/>
                <a:gd name="T1" fmla="*/ 0 h 548"/>
                <a:gd name="T2" fmla="*/ 343 w 596"/>
                <a:gd name="T3" fmla="*/ 3 h 548"/>
                <a:gd name="T4" fmla="*/ 384 w 596"/>
                <a:gd name="T5" fmla="*/ 11 h 548"/>
                <a:gd name="T6" fmla="*/ 423 w 596"/>
                <a:gd name="T7" fmla="*/ 25 h 548"/>
                <a:gd name="T8" fmla="*/ 460 w 596"/>
                <a:gd name="T9" fmla="*/ 43 h 548"/>
                <a:gd name="T10" fmla="*/ 493 w 596"/>
                <a:gd name="T11" fmla="*/ 67 h 548"/>
                <a:gd name="T12" fmla="*/ 523 w 596"/>
                <a:gd name="T13" fmla="*/ 94 h 548"/>
                <a:gd name="T14" fmla="*/ 548 w 596"/>
                <a:gd name="T15" fmla="*/ 125 h 548"/>
                <a:gd name="T16" fmla="*/ 568 w 596"/>
                <a:gd name="T17" fmla="*/ 158 h 548"/>
                <a:gd name="T18" fmla="*/ 583 w 596"/>
                <a:gd name="T19" fmla="*/ 195 h 548"/>
                <a:gd name="T20" fmla="*/ 593 w 596"/>
                <a:gd name="T21" fmla="*/ 234 h 548"/>
                <a:gd name="T22" fmla="*/ 596 w 596"/>
                <a:gd name="T23" fmla="*/ 274 h 548"/>
                <a:gd name="T24" fmla="*/ 593 w 596"/>
                <a:gd name="T25" fmla="*/ 314 h 548"/>
                <a:gd name="T26" fmla="*/ 583 w 596"/>
                <a:gd name="T27" fmla="*/ 354 h 548"/>
                <a:gd name="T28" fmla="*/ 568 w 596"/>
                <a:gd name="T29" fmla="*/ 390 h 548"/>
                <a:gd name="T30" fmla="*/ 548 w 596"/>
                <a:gd name="T31" fmla="*/ 423 h 548"/>
                <a:gd name="T32" fmla="*/ 523 w 596"/>
                <a:gd name="T33" fmla="*/ 454 h 548"/>
                <a:gd name="T34" fmla="*/ 493 w 596"/>
                <a:gd name="T35" fmla="*/ 481 h 548"/>
                <a:gd name="T36" fmla="*/ 460 w 596"/>
                <a:gd name="T37" fmla="*/ 504 h 548"/>
                <a:gd name="T38" fmla="*/ 423 w 596"/>
                <a:gd name="T39" fmla="*/ 523 h 548"/>
                <a:gd name="T40" fmla="*/ 384 w 596"/>
                <a:gd name="T41" fmla="*/ 537 h 548"/>
                <a:gd name="T42" fmla="*/ 343 w 596"/>
                <a:gd name="T43" fmla="*/ 545 h 548"/>
                <a:gd name="T44" fmla="*/ 298 w 596"/>
                <a:gd name="T45" fmla="*/ 548 h 548"/>
                <a:gd name="T46" fmla="*/ 254 w 596"/>
                <a:gd name="T47" fmla="*/ 545 h 548"/>
                <a:gd name="T48" fmla="*/ 212 w 596"/>
                <a:gd name="T49" fmla="*/ 537 h 548"/>
                <a:gd name="T50" fmla="*/ 173 w 596"/>
                <a:gd name="T51" fmla="*/ 523 h 548"/>
                <a:gd name="T52" fmla="*/ 136 w 596"/>
                <a:gd name="T53" fmla="*/ 504 h 548"/>
                <a:gd name="T54" fmla="*/ 103 w 596"/>
                <a:gd name="T55" fmla="*/ 481 h 548"/>
                <a:gd name="T56" fmla="*/ 73 w 596"/>
                <a:gd name="T57" fmla="*/ 454 h 548"/>
                <a:gd name="T58" fmla="*/ 49 w 596"/>
                <a:gd name="T59" fmla="*/ 423 h 548"/>
                <a:gd name="T60" fmla="*/ 28 w 596"/>
                <a:gd name="T61" fmla="*/ 390 h 548"/>
                <a:gd name="T62" fmla="*/ 13 w 596"/>
                <a:gd name="T63" fmla="*/ 354 h 548"/>
                <a:gd name="T64" fmla="*/ 3 w 596"/>
                <a:gd name="T65" fmla="*/ 314 h 548"/>
                <a:gd name="T66" fmla="*/ 0 w 596"/>
                <a:gd name="T67" fmla="*/ 274 h 548"/>
                <a:gd name="T68" fmla="*/ 3 w 596"/>
                <a:gd name="T69" fmla="*/ 234 h 548"/>
                <a:gd name="T70" fmla="*/ 13 w 596"/>
                <a:gd name="T71" fmla="*/ 195 h 548"/>
                <a:gd name="T72" fmla="*/ 28 w 596"/>
                <a:gd name="T73" fmla="*/ 158 h 548"/>
                <a:gd name="T74" fmla="*/ 49 w 596"/>
                <a:gd name="T75" fmla="*/ 125 h 548"/>
                <a:gd name="T76" fmla="*/ 73 w 596"/>
                <a:gd name="T77" fmla="*/ 94 h 548"/>
                <a:gd name="T78" fmla="*/ 103 w 596"/>
                <a:gd name="T79" fmla="*/ 67 h 548"/>
                <a:gd name="T80" fmla="*/ 136 w 596"/>
                <a:gd name="T81" fmla="*/ 43 h 548"/>
                <a:gd name="T82" fmla="*/ 173 w 596"/>
                <a:gd name="T83" fmla="*/ 25 h 548"/>
                <a:gd name="T84" fmla="*/ 212 w 596"/>
                <a:gd name="T85" fmla="*/ 11 h 548"/>
                <a:gd name="T86" fmla="*/ 254 w 596"/>
                <a:gd name="T87" fmla="*/ 3 h 548"/>
                <a:gd name="T88" fmla="*/ 298 w 596"/>
                <a:gd name="T89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6" h="548">
                  <a:moveTo>
                    <a:pt x="298" y="0"/>
                  </a:moveTo>
                  <a:lnTo>
                    <a:pt x="343" y="3"/>
                  </a:lnTo>
                  <a:lnTo>
                    <a:pt x="384" y="11"/>
                  </a:lnTo>
                  <a:lnTo>
                    <a:pt x="423" y="25"/>
                  </a:lnTo>
                  <a:lnTo>
                    <a:pt x="460" y="43"/>
                  </a:lnTo>
                  <a:lnTo>
                    <a:pt x="493" y="67"/>
                  </a:lnTo>
                  <a:lnTo>
                    <a:pt x="523" y="94"/>
                  </a:lnTo>
                  <a:lnTo>
                    <a:pt x="548" y="125"/>
                  </a:lnTo>
                  <a:lnTo>
                    <a:pt x="568" y="158"/>
                  </a:lnTo>
                  <a:lnTo>
                    <a:pt x="583" y="195"/>
                  </a:lnTo>
                  <a:lnTo>
                    <a:pt x="593" y="234"/>
                  </a:lnTo>
                  <a:lnTo>
                    <a:pt x="596" y="274"/>
                  </a:lnTo>
                  <a:lnTo>
                    <a:pt x="593" y="314"/>
                  </a:lnTo>
                  <a:lnTo>
                    <a:pt x="583" y="354"/>
                  </a:lnTo>
                  <a:lnTo>
                    <a:pt x="568" y="390"/>
                  </a:lnTo>
                  <a:lnTo>
                    <a:pt x="548" y="423"/>
                  </a:lnTo>
                  <a:lnTo>
                    <a:pt x="523" y="454"/>
                  </a:lnTo>
                  <a:lnTo>
                    <a:pt x="493" y="481"/>
                  </a:lnTo>
                  <a:lnTo>
                    <a:pt x="460" y="504"/>
                  </a:lnTo>
                  <a:lnTo>
                    <a:pt x="423" y="523"/>
                  </a:lnTo>
                  <a:lnTo>
                    <a:pt x="384" y="537"/>
                  </a:lnTo>
                  <a:lnTo>
                    <a:pt x="343" y="545"/>
                  </a:lnTo>
                  <a:lnTo>
                    <a:pt x="298" y="548"/>
                  </a:lnTo>
                  <a:lnTo>
                    <a:pt x="254" y="545"/>
                  </a:lnTo>
                  <a:lnTo>
                    <a:pt x="212" y="537"/>
                  </a:lnTo>
                  <a:lnTo>
                    <a:pt x="173" y="523"/>
                  </a:lnTo>
                  <a:lnTo>
                    <a:pt x="136" y="504"/>
                  </a:lnTo>
                  <a:lnTo>
                    <a:pt x="103" y="481"/>
                  </a:lnTo>
                  <a:lnTo>
                    <a:pt x="73" y="454"/>
                  </a:lnTo>
                  <a:lnTo>
                    <a:pt x="49" y="423"/>
                  </a:lnTo>
                  <a:lnTo>
                    <a:pt x="28" y="390"/>
                  </a:lnTo>
                  <a:lnTo>
                    <a:pt x="13" y="354"/>
                  </a:lnTo>
                  <a:lnTo>
                    <a:pt x="3" y="314"/>
                  </a:lnTo>
                  <a:lnTo>
                    <a:pt x="0" y="274"/>
                  </a:lnTo>
                  <a:lnTo>
                    <a:pt x="3" y="234"/>
                  </a:lnTo>
                  <a:lnTo>
                    <a:pt x="13" y="195"/>
                  </a:lnTo>
                  <a:lnTo>
                    <a:pt x="28" y="158"/>
                  </a:lnTo>
                  <a:lnTo>
                    <a:pt x="49" y="125"/>
                  </a:lnTo>
                  <a:lnTo>
                    <a:pt x="73" y="94"/>
                  </a:lnTo>
                  <a:lnTo>
                    <a:pt x="103" y="67"/>
                  </a:lnTo>
                  <a:lnTo>
                    <a:pt x="136" y="43"/>
                  </a:lnTo>
                  <a:lnTo>
                    <a:pt x="173" y="25"/>
                  </a:lnTo>
                  <a:lnTo>
                    <a:pt x="212" y="11"/>
                  </a:lnTo>
                  <a:lnTo>
                    <a:pt x="254" y="3"/>
                  </a:lnTo>
                  <a:lnTo>
                    <a:pt x="2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429"/>
            <p:cNvSpPr>
              <a:spLocks noEditPoints="1"/>
            </p:cNvSpPr>
            <p:nvPr/>
          </p:nvSpPr>
          <p:spPr bwMode="auto">
            <a:xfrm>
              <a:off x="1682750" y="2690813"/>
              <a:ext cx="425450" cy="544513"/>
            </a:xfrm>
            <a:custGeom>
              <a:avLst/>
              <a:gdLst>
                <a:gd name="T0" fmla="*/ 1234 w 2681"/>
                <a:gd name="T1" fmla="*/ 675 h 3425"/>
                <a:gd name="T2" fmla="*/ 1132 w 2681"/>
                <a:gd name="T3" fmla="*/ 902 h 3425"/>
                <a:gd name="T4" fmla="*/ 984 w 2681"/>
                <a:gd name="T5" fmla="*/ 972 h 3425"/>
                <a:gd name="T6" fmla="*/ 830 w 2681"/>
                <a:gd name="T7" fmla="*/ 978 h 3425"/>
                <a:gd name="T8" fmla="*/ 698 w 2681"/>
                <a:gd name="T9" fmla="*/ 770 h 3425"/>
                <a:gd name="T10" fmla="*/ 451 w 2681"/>
                <a:gd name="T11" fmla="*/ 734 h 3425"/>
                <a:gd name="T12" fmla="*/ 266 w 2681"/>
                <a:gd name="T13" fmla="*/ 895 h 3425"/>
                <a:gd name="T14" fmla="*/ 250 w 2681"/>
                <a:gd name="T15" fmla="*/ 1524 h 3425"/>
                <a:gd name="T16" fmla="*/ 398 w 2681"/>
                <a:gd name="T17" fmla="*/ 1706 h 3425"/>
                <a:gd name="T18" fmla="*/ 206 w 2681"/>
                <a:gd name="T19" fmla="*/ 1898 h 3425"/>
                <a:gd name="T20" fmla="*/ 206 w 2681"/>
                <a:gd name="T21" fmla="*/ 2130 h 3425"/>
                <a:gd name="T22" fmla="*/ 405 w 2681"/>
                <a:gd name="T23" fmla="*/ 2323 h 3425"/>
                <a:gd name="T24" fmla="*/ 323 w 2681"/>
                <a:gd name="T25" fmla="*/ 2480 h 3425"/>
                <a:gd name="T26" fmla="*/ 182 w 2681"/>
                <a:gd name="T27" fmla="*/ 2743 h 3425"/>
                <a:gd name="T28" fmla="*/ 258 w 2681"/>
                <a:gd name="T29" fmla="*/ 3036 h 3425"/>
                <a:gd name="T30" fmla="*/ 514 w 2681"/>
                <a:gd name="T31" fmla="*/ 3219 h 3425"/>
                <a:gd name="T32" fmla="*/ 855 w 2681"/>
                <a:gd name="T33" fmla="*/ 3219 h 3425"/>
                <a:gd name="T34" fmla="*/ 1088 w 2681"/>
                <a:gd name="T35" fmla="*/ 3108 h 3425"/>
                <a:gd name="T36" fmla="*/ 1238 w 2681"/>
                <a:gd name="T37" fmla="*/ 3235 h 3425"/>
                <a:gd name="T38" fmla="*/ 1452 w 2681"/>
                <a:gd name="T39" fmla="*/ 3204 h 3425"/>
                <a:gd name="T40" fmla="*/ 1549 w 2681"/>
                <a:gd name="T41" fmla="*/ 3035 h 3425"/>
                <a:gd name="T42" fmla="*/ 1513 w 2681"/>
                <a:gd name="T43" fmla="*/ 2880 h 3425"/>
                <a:gd name="T44" fmla="*/ 1577 w 2681"/>
                <a:gd name="T45" fmla="*/ 3010 h 3425"/>
                <a:gd name="T46" fmla="*/ 1760 w 2681"/>
                <a:gd name="T47" fmla="*/ 3172 h 3425"/>
                <a:gd name="T48" fmla="*/ 2271 w 2681"/>
                <a:gd name="T49" fmla="*/ 3157 h 3425"/>
                <a:gd name="T50" fmla="*/ 2430 w 2681"/>
                <a:gd name="T51" fmla="*/ 2971 h 3425"/>
                <a:gd name="T52" fmla="*/ 2398 w 2681"/>
                <a:gd name="T53" fmla="*/ 2726 h 3425"/>
                <a:gd name="T54" fmla="*/ 2414 w 2681"/>
                <a:gd name="T55" fmla="*/ 2552 h 3425"/>
                <a:gd name="T56" fmla="*/ 2502 w 2681"/>
                <a:gd name="T57" fmla="*/ 2309 h 3425"/>
                <a:gd name="T58" fmla="*/ 2403 w 2681"/>
                <a:gd name="T59" fmla="*/ 2054 h 3425"/>
                <a:gd name="T60" fmla="*/ 2248 w 2681"/>
                <a:gd name="T61" fmla="*/ 1902 h 3425"/>
                <a:gd name="T62" fmla="*/ 2443 w 2681"/>
                <a:gd name="T63" fmla="*/ 1624 h 3425"/>
                <a:gd name="T64" fmla="*/ 2500 w 2681"/>
                <a:gd name="T65" fmla="*/ 1222 h 3425"/>
                <a:gd name="T66" fmla="*/ 2394 w 2681"/>
                <a:gd name="T67" fmla="*/ 853 h 3425"/>
                <a:gd name="T68" fmla="*/ 2167 w 2681"/>
                <a:gd name="T69" fmla="*/ 632 h 3425"/>
                <a:gd name="T70" fmla="*/ 1892 w 2681"/>
                <a:gd name="T71" fmla="*/ 629 h 3425"/>
                <a:gd name="T72" fmla="*/ 1686 w 2681"/>
                <a:gd name="T73" fmla="*/ 749 h 3425"/>
                <a:gd name="T74" fmla="*/ 1509 w 2681"/>
                <a:gd name="T75" fmla="*/ 612 h 3425"/>
                <a:gd name="T76" fmla="*/ 369 w 2681"/>
                <a:gd name="T77" fmla="*/ 144 h 3425"/>
                <a:gd name="T78" fmla="*/ 382 w 2681"/>
                <a:gd name="T79" fmla="*/ 349 h 3425"/>
                <a:gd name="T80" fmla="*/ 2253 w 2681"/>
                <a:gd name="T81" fmla="*/ 336 h 3425"/>
                <a:gd name="T82" fmla="*/ 2240 w 2681"/>
                <a:gd name="T83" fmla="*/ 132 h 3425"/>
                <a:gd name="T84" fmla="*/ 2237 w 2681"/>
                <a:gd name="T85" fmla="*/ 3 h 3425"/>
                <a:gd name="T86" fmla="*/ 2371 w 2681"/>
                <a:gd name="T87" fmla="*/ 118 h 3425"/>
                <a:gd name="T88" fmla="*/ 2359 w 2681"/>
                <a:gd name="T89" fmla="*/ 391 h 3425"/>
                <a:gd name="T90" fmla="*/ 2281 w 2681"/>
                <a:gd name="T91" fmla="*/ 498 h 3425"/>
                <a:gd name="T92" fmla="*/ 2413 w 2681"/>
                <a:gd name="T93" fmla="*/ 575 h 3425"/>
                <a:gd name="T94" fmla="*/ 2549 w 2681"/>
                <a:gd name="T95" fmla="*/ 659 h 3425"/>
                <a:gd name="T96" fmla="*/ 2656 w 2681"/>
                <a:gd name="T97" fmla="*/ 816 h 3425"/>
                <a:gd name="T98" fmla="*/ 2678 w 2681"/>
                <a:gd name="T99" fmla="*/ 2922 h 3425"/>
                <a:gd name="T100" fmla="*/ 2537 w 2681"/>
                <a:gd name="T101" fmla="*/ 3239 h 3425"/>
                <a:gd name="T102" fmla="*/ 2242 w 2681"/>
                <a:gd name="T103" fmla="*/ 3412 h 3425"/>
                <a:gd name="T104" fmla="*/ 383 w 2681"/>
                <a:gd name="T105" fmla="*/ 3396 h 3425"/>
                <a:gd name="T106" fmla="*/ 108 w 2681"/>
                <a:gd name="T107" fmla="*/ 3194 h 3425"/>
                <a:gd name="T108" fmla="*/ 0 w 2681"/>
                <a:gd name="T109" fmla="*/ 2861 h 3425"/>
                <a:gd name="T110" fmla="*/ 38 w 2681"/>
                <a:gd name="T111" fmla="*/ 783 h 3425"/>
                <a:gd name="T112" fmla="*/ 153 w 2681"/>
                <a:gd name="T113" fmla="*/ 642 h 3425"/>
                <a:gd name="T114" fmla="*/ 291 w 2681"/>
                <a:gd name="T115" fmla="*/ 566 h 3425"/>
                <a:gd name="T116" fmla="*/ 411 w 2681"/>
                <a:gd name="T117" fmla="*/ 480 h 3425"/>
                <a:gd name="T118" fmla="*/ 262 w 2681"/>
                <a:gd name="T119" fmla="*/ 389 h 3425"/>
                <a:gd name="T120" fmla="*/ 249 w 2681"/>
                <a:gd name="T121" fmla="*/ 118 h 3425"/>
                <a:gd name="T122" fmla="*/ 385 w 2681"/>
                <a:gd name="T123" fmla="*/ 3 h 3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81" h="3425">
                  <a:moveTo>
                    <a:pt x="1430" y="601"/>
                  </a:moveTo>
                  <a:lnTo>
                    <a:pt x="1386" y="604"/>
                  </a:lnTo>
                  <a:lnTo>
                    <a:pt x="1344" y="614"/>
                  </a:lnTo>
                  <a:lnTo>
                    <a:pt x="1304" y="629"/>
                  </a:lnTo>
                  <a:lnTo>
                    <a:pt x="1267" y="649"/>
                  </a:lnTo>
                  <a:lnTo>
                    <a:pt x="1234" y="675"/>
                  </a:lnTo>
                  <a:lnTo>
                    <a:pt x="1205" y="704"/>
                  </a:lnTo>
                  <a:lnTo>
                    <a:pt x="1180" y="738"/>
                  </a:lnTo>
                  <a:lnTo>
                    <a:pt x="1160" y="774"/>
                  </a:lnTo>
                  <a:lnTo>
                    <a:pt x="1144" y="815"/>
                  </a:lnTo>
                  <a:lnTo>
                    <a:pt x="1135" y="857"/>
                  </a:lnTo>
                  <a:lnTo>
                    <a:pt x="1132" y="902"/>
                  </a:lnTo>
                  <a:lnTo>
                    <a:pt x="1134" y="935"/>
                  </a:lnTo>
                  <a:lnTo>
                    <a:pt x="1140" y="968"/>
                  </a:lnTo>
                  <a:lnTo>
                    <a:pt x="1106" y="963"/>
                  </a:lnTo>
                  <a:lnTo>
                    <a:pt x="1072" y="962"/>
                  </a:lnTo>
                  <a:lnTo>
                    <a:pt x="1028" y="965"/>
                  </a:lnTo>
                  <a:lnTo>
                    <a:pt x="984" y="972"/>
                  </a:lnTo>
                  <a:lnTo>
                    <a:pt x="943" y="986"/>
                  </a:lnTo>
                  <a:lnTo>
                    <a:pt x="904" y="1004"/>
                  </a:lnTo>
                  <a:lnTo>
                    <a:pt x="867" y="1027"/>
                  </a:lnTo>
                  <a:lnTo>
                    <a:pt x="834" y="1054"/>
                  </a:lnTo>
                  <a:lnTo>
                    <a:pt x="834" y="1022"/>
                  </a:lnTo>
                  <a:lnTo>
                    <a:pt x="830" y="978"/>
                  </a:lnTo>
                  <a:lnTo>
                    <a:pt x="822" y="935"/>
                  </a:lnTo>
                  <a:lnTo>
                    <a:pt x="806" y="895"/>
                  </a:lnTo>
                  <a:lnTo>
                    <a:pt x="786" y="858"/>
                  </a:lnTo>
                  <a:lnTo>
                    <a:pt x="761" y="825"/>
                  </a:lnTo>
                  <a:lnTo>
                    <a:pt x="732" y="795"/>
                  </a:lnTo>
                  <a:lnTo>
                    <a:pt x="698" y="770"/>
                  </a:lnTo>
                  <a:lnTo>
                    <a:pt x="662" y="749"/>
                  </a:lnTo>
                  <a:lnTo>
                    <a:pt x="622" y="734"/>
                  </a:lnTo>
                  <a:lnTo>
                    <a:pt x="580" y="724"/>
                  </a:lnTo>
                  <a:lnTo>
                    <a:pt x="537" y="721"/>
                  </a:lnTo>
                  <a:lnTo>
                    <a:pt x="492" y="724"/>
                  </a:lnTo>
                  <a:lnTo>
                    <a:pt x="451" y="734"/>
                  </a:lnTo>
                  <a:lnTo>
                    <a:pt x="410" y="749"/>
                  </a:lnTo>
                  <a:lnTo>
                    <a:pt x="374" y="770"/>
                  </a:lnTo>
                  <a:lnTo>
                    <a:pt x="341" y="795"/>
                  </a:lnTo>
                  <a:lnTo>
                    <a:pt x="312" y="825"/>
                  </a:lnTo>
                  <a:lnTo>
                    <a:pt x="286" y="858"/>
                  </a:lnTo>
                  <a:lnTo>
                    <a:pt x="266" y="895"/>
                  </a:lnTo>
                  <a:lnTo>
                    <a:pt x="251" y="935"/>
                  </a:lnTo>
                  <a:lnTo>
                    <a:pt x="242" y="978"/>
                  </a:lnTo>
                  <a:lnTo>
                    <a:pt x="239" y="1022"/>
                  </a:lnTo>
                  <a:lnTo>
                    <a:pt x="239" y="1442"/>
                  </a:lnTo>
                  <a:lnTo>
                    <a:pt x="242" y="1485"/>
                  </a:lnTo>
                  <a:lnTo>
                    <a:pt x="250" y="1524"/>
                  </a:lnTo>
                  <a:lnTo>
                    <a:pt x="264" y="1563"/>
                  </a:lnTo>
                  <a:lnTo>
                    <a:pt x="283" y="1598"/>
                  </a:lnTo>
                  <a:lnTo>
                    <a:pt x="305" y="1631"/>
                  </a:lnTo>
                  <a:lnTo>
                    <a:pt x="333" y="1660"/>
                  </a:lnTo>
                  <a:lnTo>
                    <a:pt x="364" y="1685"/>
                  </a:lnTo>
                  <a:lnTo>
                    <a:pt x="398" y="1706"/>
                  </a:lnTo>
                  <a:lnTo>
                    <a:pt x="354" y="1734"/>
                  </a:lnTo>
                  <a:lnTo>
                    <a:pt x="315" y="1764"/>
                  </a:lnTo>
                  <a:lnTo>
                    <a:pt x="281" y="1795"/>
                  </a:lnTo>
                  <a:lnTo>
                    <a:pt x="250" y="1828"/>
                  </a:lnTo>
                  <a:lnTo>
                    <a:pt x="225" y="1862"/>
                  </a:lnTo>
                  <a:lnTo>
                    <a:pt x="206" y="1898"/>
                  </a:lnTo>
                  <a:lnTo>
                    <a:pt x="191" y="1935"/>
                  </a:lnTo>
                  <a:lnTo>
                    <a:pt x="181" y="1974"/>
                  </a:lnTo>
                  <a:lnTo>
                    <a:pt x="179" y="2013"/>
                  </a:lnTo>
                  <a:lnTo>
                    <a:pt x="181" y="2053"/>
                  </a:lnTo>
                  <a:lnTo>
                    <a:pt x="191" y="2092"/>
                  </a:lnTo>
                  <a:lnTo>
                    <a:pt x="206" y="2130"/>
                  </a:lnTo>
                  <a:lnTo>
                    <a:pt x="227" y="2166"/>
                  </a:lnTo>
                  <a:lnTo>
                    <a:pt x="252" y="2201"/>
                  </a:lnTo>
                  <a:lnTo>
                    <a:pt x="284" y="2235"/>
                  </a:lnTo>
                  <a:lnTo>
                    <a:pt x="319" y="2267"/>
                  </a:lnTo>
                  <a:lnTo>
                    <a:pt x="361" y="2297"/>
                  </a:lnTo>
                  <a:lnTo>
                    <a:pt x="405" y="2323"/>
                  </a:lnTo>
                  <a:lnTo>
                    <a:pt x="454" y="2349"/>
                  </a:lnTo>
                  <a:lnTo>
                    <a:pt x="507" y="2373"/>
                  </a:lnTo>
                  <a:lnTo>
                    <a:pt x="456" y="2393"/>
                  </a:lnTo>
                  <a:lnTo>
                    <a:pt x="408" y="2417"/>
                  </a:lnTo>
                  <a:lnTo>
                    <a:pt x="364" y="2446"/>
                  </a:lnTo>
                  <a:lnTo>
                    <a:pt x="323" y="2480"/>
                  </a:lnTo>
                  <a:lnTo>
                    <a:pt x="287" y="2516"/>
                  </a:lnTo>
                  <a:lnTo>
                    <a:pt x="256" y="2555"/>
                  </a:lnTo>
                  <a:lnTo>
                    <a:pt x="229" y="2598"/>
                  </a:lnTo>
                  <a:lnTo>
                    <a:pt x="208" y="2644"/>
                  </a:lnTo>
                  <a:lnTo>
                    <a:pt x="192" y="2692"/>
                  </a:lnTo>
                  <a:lnTo>
                    <a:pt x="182" y="2743"/>
                  </a:lnTo>
                  <a:lnTo>
                    <a:pt x="179" y="2794"/>
                  </a:lnTo>
                  <a:lnTo>
                    <a:pt x="182" y="2846"/>
                  </a:lnTo>
                  <a:lnTo>
                    <a:pt x="192" y="2897"/>
                  </a:lnTo>
                  <a:lnTo>
                    <a:pt x="208" y="2946"/>
                  </a:lnTo>
                  <a:lnTo>
                    <a:pt x="230" y="2992"/>
                  </a:lnTo>
                  <a:lnTo>
                    <a:pt x="258" y="3036"/>
                  </a:lnTo>
                  <a:lnTo>
                    <a:pt x="291" y="3075"/>
                  </a:lnTo>
                  <a:lnTo>
                    <a:pt x="328" y="3113"/>
                  </a:lnTo>
                  <a:lnTo>
                    <a:pt x="369" y="3146"/>
                  </a:lnTo>
                  <a:lnTo>
                    <a:pt x="414" y="3175"/>
                  </a:lnTo>
                  <a:lnTo>
                    <a:pt x="462" y="3198"/>
                  </a:lnTo>
                  <a:lnTo>
                    <a:pt x="514" y="3219"/>
                  </a:lnTo>
                  <a:lnTo>
                    <a:pt x="569" y="3233"/>
                  </a:lnTo>
                  <a:lnTo>
                    <a:pt x="626" y="3241"/>
                  </a:lnTo>
                  <a:lnTo>
                    <a:pt x="685" y="3244"/>
                  </a:lnTo>
                  <a:lnTo>
                    <a:pt x="743" y="3241"/>
                  </a:lnTo>
                  <a:lnTo>
                    <a:pt x="801" y="3233"/>
                  </a:lnTo>
                  <a:lnTo>
                    <a:pt x="855" y="3219"/>
                  </a:lnTo>
                  <a:lnTo>
                    <a:pt x="906" y="3199"/>
                  </a:lnTo>
                  <a:lnTo>
                    <a:pt x="954" y="3176"/>
                  </a:lnTo>
                  <a:lnTo>
                    <a:pt x="999" y="3147"/>
                  </a:lnTo>
                  <a:lnTo>
                    <a:pt x="1040" y="3115"/>
                  </a:lnTo>
                  <a:lnTo>
                    <a:pt x="1077" y="3079"/>
                  </a:lnTo>
                  <a:lnTo>
                    <a:pt x="1088" y="3108"/>
                  </a:lnTo>
                  <a:lnTo>
                    <a:pt x="1103" y="3137"/>
                  </a:lnTo>
                  <a:lnTo>
                    <a:pt x="1123" y="3163"/>
                  </a:lnTo>
                  <a:lnTo>
                    <a:pt x="1146" y="3187"/>
                  </a:lnTo>
                  <a:lnTo>
                    <a:pt x="1174" y="3207"/>
                  </a:lnTo>
                  <a:lnTo>
                    <a:pt x="1205" y="3223"/>
                  </a:lnTo>
                  <a:lnTo>
                    <a:pt x="1238" y="3235"/>
                  </a:lnTo>
                  <a:lnTo>
                    <a:pt x="1274" y="3242"/>
                  </a:lnTo>
                  <a:lnTo>
                    <a:pt x="1311" y="3244"/>
                  </a:lnTo>
                  <a:lnTo>
                    <a:pt x="1349" y="3242"/>
                  </a:lnTo>
                  <a:lnTo>
                    <a:pt x="1386" y="3234"/>
                  </a:lnTo>
                  <a:lnTo>
                    <a:pt x="1420" y="3221"/>
                  </a:lnTo>
                  <a:lnTo>
                    <a:pt x="1452" y="3204"/>
                  </a:lnTo>
                  <a:lnTo>
                    <a:pt x="1479" y="3183"/>
                  </a:lnTo>
                  <a:lnTo>
                    <a:pt x="1503" y="3159"/>
                  </a:lnTo>
                  <a:lnTo>
                    <a:pt x="1523" y="3131"/>
                  </a:lnTo>
                  <a:lnTo>
                    <a:pt x="1537" y="3101"/>
                  </a:lnTo>
                  <a:lnTo>
                    <a:pt x="1546" y="3068"/>
                  </a:lnTo>
                  <a:lnTo>
                    <a:pt x="1549" y="3035"/>
                  </a:lnTo>
                  <a:lnTo>
                    <a:pt x="1546" y="2999"/>
                  </a:lnTo>
                  <a:lnTo>
                    <a:pt x="1537" y="2966"/>
                  </a:lnTo>
                  <a:lnTo>
                    <a:pt x="1521" y="2936"/>
                  </a:lnTo>
                  <a:lnTo>
                    <a:pt x="1501" y="2908"/>
                  </a:lnTo>
                  <a:lnTo>
                    <a:pt x="1476" y="2884"/>
                  </a:lnTo>
                  <a:lnTo>
                    <a:pt x="1513" y="2880"/>
                  </a:lnTo>
                  <a:lnTo>
                    <a:pt x="1550" y="2872"/>
                  </a:lnTo>
                  <a:lnTo>
                    <a:pt x="1549" y="2879"/>
                  </a:lnTo>
                  <a:lnTo>
                    <a:pt x="1549" y="2884"/>
                  </a:lnTo>
                  <a:lnTo>
                    <a:pt x="1553" y="2929"/>
                  </a:lnTo>
                  <a:lnTo>
                    <a:pt x="1562" y="2971"/>
                  </a:lnTo>
                  <a:lnTo>
                    <a:pt x="1577" y="3010"/>
                  </a:lnTo>
                  <a:lnTo>
                    <a:pt x="1597" y="3048"/>
                  </a:lnTo>
                  <a:lnTo>
                    <a:pt x="1623" y="3081"/>
                  </a:lnTo>
                  <a:lnTo>
                    <a:pt x="1651" y="3111"/>
                  </a:lnTo>
                  <a:lnTo>
                    <a:pt x="1685" y="3136"/>
                  </a:lnTo>
                  <a:lnTo>
                    <a:pt x="1721" y="3157"/>
                  </a:lnTo>
                  <a:lnTo>
                    <a:pt x="1760" y="3172"/>
                  </a:lnTo>
                  <a:lnTo>
                    <a:pt x="1803" y="3181"/>
                  </a:lnTo>
                  <a:lnTo>
                    <a:pt x="1847" y="3184"/>
                  </a:lnTo>
                  <a:lnTo>
                    <a:pt x="2144" y="3184"/>
                  </a:lnTo>
                  <a:lnTo>
                    <a:pt x="2189" y="3181"/>
                  </a:lnTo>
                  <a:lnTo>
                    <a:pt x="2230" y="3172"/>
                  </a:lnTo>
                  <a:lnTo>
                    <a:pt x="2271" y="3157"/>
                  </a:lnTo>
                  <a:lnTo>
                    <a:pt x="2307" y="3136"/>
                  </a:lnTo>
                  <a:lnTo>
                    <a:pt x="2340" y="3111"/>
                  </a:lnTo>
                  <a:lnTo>
                    <a:pt x="2369" y="3081"/>
                  </a:lnTo>
                  <a:lnTo>
                    <a:pt x="2395" y="3048"/>
                  </a:lnTo>
                  <a:lnTo>
                    <a:pt x="2415" y="3010"/>
                  </a:lnTo>
                  <a:lnTo>
                    <a:pt x="2430" y="2971"/>
                  </a:lnTo>
                  <a:lnTo>
                    <a:pt x="2439" y="2929"/>
                  </a:lnTo>
                  <a:lnTo>
                    <a:pt x="2442" y="2884"/>
                  </a:lnTo>
                  <a:lnTo>
                    <a:pt x="2439" y="2841"/>
                  </a:lnTo>
                  <a:lnTo>
                    <a:pt x="2431" y="2800"/>
                  </a:lnTo>
                  <a:lnTo>
                    <a:pt x="2417" y="2762"/>
                  </a:lnTo>
                  <a:lnTo>
                    <a:pt x="2398" y="2726"/>
                  </a:lnTo>
                  <a:lnTo>
                    <a:pt x="2373" y="2692"/>
                  </a:lnTo>
                  <a:lnTo>
                    <a:pt x="2346" y="2663"/>
                  </a:lnTo>
                  <a:lnTo>
                    <a:pt x="2315" y="2638"/>
                  </a:lnTo>
                  <a:lnTo>
                    <a:pt x="2351" y="2613"/>
                  </a:lnTo>
                  <a:lnTo>
                    <a:pt x="2384" y="2584"/>
                  </a:lnTo>
                  <a:lnTo>
                    <a:pt x="2414" y="2552"/>
                  </a:lnTo>
                  <a:lnTo>
                    <a:pt x="2439" y="2517"/>
                  </a:lnTo>
                  <a:lnTo>
                    <a:pt x="2461" y="2480"/>
                  </a:lnTo>
                  <a:lnTo>
                    <a:pt x="2478" y="2440"/>
                  </a:lnTo>
                  <a:lnTo>
                    <a:pt x="2491" y="2398"/>
                  </a:lnTo>
                  <a:lnTo>
                    <a:pt x="2500" y="2354"/>
                  </a:lnTo>
                  <a:lnTo>
                    <a:pt x="2502" y="2309"/>
                  </a:lnTo>
                  <a:lnTo>
                    <a:pt x="2500" y="2261"/>
                  </a:lnTo>
                  <a:lnTo>
                    <a:pt x="2490" y="2215"/>
                  </a:lnTo>
                  <a:lnTo>
                    <a:pt x="2476" y="2171"/>
                  </a:lnTo>
                  <a:lnTo>
                    <a:pt x="2456" y="2130"/>
                  </a:lnTo>
                  <a:lnTo>
                    <a:pt x="2432" y="2090"/>
                  </a:lnTo>
                  <a:lnTo>
                    <a:pt x="2403" y="2054"/>
                  </a:lnTo>
                  <a:lnTo>
                    <a:pt x="2370" y="2022"/>
                  </a:lnTo>
                  <a:lnTo>
                    <a:pt x="2334" y="1993"/>
                  </a:lnTo>
                  <a:lnTo>
                    <a:pt x="2294" y="1967"/>
                  </a:lnTo>
                  <a:lnTo>
                    <a:pt x="2251" y="1947"/>
                  </a:lnTo>
                  <a:lnTo>
                    <a:pt x="2206" y="1931"/>
                  </a:lnTo>
                  <a:lnTo>
                    <a:pt x="2248" y="1902"/>
                  </a:lnTo>
                  <a:lnTo>
                    <a:pt x="2289" y="1868"/>
                  </a:lnTo>
                  <a:lnTo>
                    <a:pt x="2326" y="1828"/>
                  </a:lnTo>
                  <a:lnTo>
                    <a:pt x="2360" y="1783"/>
                  </a:lnTo>
                  <a:lnTo>
                    <a:pt x="2391" y="1734"/>
                  </a:lnTo>
                  <a:lnTo>
                    <a:pt x="2419" y="1682"/>
                  </a:lnTo>
                  <a:lnTo>
                    <a:pt x="2443" y="1624"/>
                  </a:lnTo>
                  <a:lnTo>
                    <a:pt x="2464" y="1563"/>
                  </a:lnTo>
                  <a:lnTo>
                    <a:pt x="2481" y="1499"/>
                  </a:lnTo>
                  <a:lnTo>
                    <a:pt x="2492" y="1432"/>
                  </a:lnTo>
                  <a:lnTo>
                    <a:pt x="2500" y="1363"/>
                  </a:lnTo>
                  <a:lnTo>
                    <a:pt x="2502" y="1292"/>
                  </a:lnTo>
                  <a:lnTo>
                    <a:pt x="2500" y="1222"/>
                  </a:lnTo>
                  <a:lnTo>
                    <a:pt x="2492" y="1153"/>
                  </a:lnTo>
                  <a:lnTo>
                    <a:pt x="2481" y="1087"/>
                  </a:lnTo>
                  <a:lnTo>
                    <a:pt x="2465" y="1024"/>
                  </a:lnTo>
                  <a:lnTo>
                    <a:pt x="2444" y="963"/>
                  </a:lnTo>
                  <a:lnTo>
                    <a:pt x="2421" y="906"/>
                  </a:lnTo>
                  <a:lnTo>
                    <a:pt x="2394" y="853"/>
                  </a:lnTo>
                  <a:lnTo>
                    <a:pt x="2363" y="803"/>
                  </a:lnTo>
                  <a:lnTo>
                    <a:pt x="2329" y="759"/>
                  </a:lnTo>
                  <a:lnTo>
                    <a:pt x="2292" y="719"/>
                  </a:lnTo>
                  <a:lnTo>
                    <a:pt x="2253" y="685"/>
                  </a:lnTo>
                  <a:lnTo>
                    <a:pt x="2211" y="656"/>
                  </a:lnTo>
                  <a:lnTo>
                    <a:pt x="2167" y="632"/>
                  </a:lnTo>
                  <a:lnTo>
                    <a:pt x="2121" y="615"/>
                  </a:lnTo>
                  <a:lnTo>
                    <a:pt x="2074" y="604"/>
                  </a:lnTo>
                  <a:lnTo>
                    <a:pt x="2026" y="601"/>
                  </a:lnTo>
                  <a:lnTo>
                    <a:pt x="1980" y="604"/>
                  </a:lnTo>
                  <a:lnTo>
                    <a:pt x="1934" y="614"/>
                  </a:lnTo>
                  <a:lnTo>
                    <a:pt x="1892" y="629"/>
                  </a:lnTo>
                  <a:lnTo>
                    <a:pt x="1850" y="650"/>
                  </a:lnTo>
                  <a:lnTo>
                    <a:pt x="1810" y="676"/>
                  </a:lnTo>
                  <a:lnTo>
                    <a:pt x="1772" y="707"/>
                  </a:lnTo>
                  <a:lnTo>
                    <a:pt x="1737" y="743"/>
                  </a:lnTo>
                  <a:lnTo>
                    <a:pt x="1704" y="784"/>
                  </a:lnTo>
                  <a:lnTo>
                    <a:pt x="1686" y="749"/>
                  </a:lnTo>
                  <a:lnTo>
                    <a:pt x="1665" y="718"/>
                  </a:lnTo>
                  <a:lnTo>
                    <a:pt x="1640" y="689"/>
                  </a:lnTo>
                  <a:lnTo>
                    <a:pt x="1611" y="663"/>
                  </a:lnTo>
                  <a:lnTo>
                    <a:pt x="1580" y="642"/>
                  </a:lnTo>
                  <a:lnTo>
                    <a:pt x="1545" y="625"/>
                  </a:lnTo>
                  <a:lnTo>
                    <a:pt x="1509" y="612"/>
                  </a:lnTo>
                  <a:lnTo>
                    <a:pt x="1470" y="603"/>
                  </a:lnTo>
                  <a:lnTo>
                    <a:pt x="1430" y="601"/>
                  </a:lnTo>
                  <a:close/>
                  <a:moveTo>
                    <a:pt x="418" y="121"/>
                  </a:moveTo>
                  <a:lnTo>
                    <a:pt x="399" y="123"/>
                  </a:lnTo>
                  <a:lnTo>
                    <a:pt x="382" y="132"/>
                  </a:lnTo>
                  <a:lnTo>
                    <a:pt x="369" y="144"/>
                  </a:lnTo>
                  <a:lnTo>
                    <a:pt x="361" y="161"/>
                  </a:lnTo>
                  <a:lnTo>
                    <a:pt x="357" y="180"/>
                  </a:lnTo>
                  <a:lnTo>
                    <a:pt x="357" y="301"/>
                  </a:lnTo>
                  <a:lnTo>
                    <a:pt x="361" y="320"/>
                  </a:lnTo>
                  <a:lnTo>
                    <a:pt x="369" y="336"/>
                  </a:lnTo>
                  <a:lnTo>
                    <a:pt x="382" y="349"/>
                  </a:lnTo>
                  <a:lnTo>
                    <a:pt x="399" y="357"/>
                  </a:lnTo>
                  <a:lnTo>
                    <a:pt x="418" y="360"/>
                  </a:lnTo>
                  <a:lnTo>
                    <a:pt x="2205" y="360"/>
                  </a:lnTo>
                  <a:lnTo>
                    <a:pt x="2223" y="357"/>
                  </a:lnTo>
                  <a:lnTo>
                    <a:pt x="2240" y="349"/>
                  </a:lnTo>
                  <a:lnTo>
                    <a:pt x="2253" y="336"/>
                  </a:lnTo>
                  <a:lnTo>
                    <a:pt x="2261" y="320"/>
                  </a:lnTo>
                  <a:lnTo>
                    <a:pt x="2263" y="301"/>
                  </a:lnTo>
                  <a:lnTo>
                    <a:pt x="2263" y="180"/>
                  </a:lnTo>
                  <a:lnTo>
                    <a:pt x="2261" y="161"/>
                  </a:lnTo>
                  <a:lnTo>
                    <a:pt x="2253" y="144"/>
                  </a:lnTo>
                  <a:lnTo>
                    <a:pt x="2240" y="132"/>
                  </a:lnTo>
                  <a:lnTo>
                    <a:pt x="2223" y="123"/>
                  </a:lnTo>
                  <a:lnTo>
                    <a:pt x="2205" y="121"/>
                  </a:lnTo>
                  <a:lnTo>
                    <a:pt x="418" y="121"/>
                  </a:lnTo>
                  <a:close/>
                  <a:moveTo>
                    <a:pt x="418" y="0"/>
                  </a:moveTo>
                  <a:lnTo>
                    <a:pt x="2205" y="0"/>
                  </a:lnTo>
                  <a:lnTo>
                    <a:pt x="2237" y="3"/>
                  </a:lnTo>
                  <a:lnTo>
                    <a:pt x="2266" y="12"/>
                  </a:lnTo>
                  <a:lnTo>
                    <a:pt x="2294" y="25"/>
                  </a:lnTo>
                  <a:lnTo>
                    <a:pt x="2319" y="43"/>
                  </a:lnTo>
                  <a:lnTo>
                    <a:pt x="2341" y="64"/>
                  </a:lnTo>
                  <a:lnTo>
                    <a:pt x="2359" y="90"/>
                  </a:lnTo>
                  <a:lnTo>
                    <a:pt x="2371" y="118"/>
                  </a:lnTo>
                  <a:lnTo>
                    <a:pt x="2380" y="148"/>
                  </a:lnTo>
                  <a:lnTo>
                    <a:pt x="2383" y="180"/>
                  </a:lnTo>
                  <a:lnTo>
                    <a:pt x="2383" y="301"/>
                  </a:lnTo>
                  <a:lnTo>
                    <a:pt x="2380" y="333"/>
                  </a:lnTo>
                  <a:lnTo>
                    <a:pt x="2371" y="364"/>
                  </a:lnTo>
                  <a:lnTo>
                    <a:pt x="2359" y="391"/>
                  </a:lnTo>
                  <a:lnTo>
                    <a:pt x="2341" y="416"/>
                  </a:lnTo>
                  <a:lnTo>
                    <a:pt x="2319" y="437"/>
                  </a:lnTo>
                  <a:lnTo>
                    <a:pt x="2294" y="456"/>
                  </a:lnTo>
                  <a:lnTo>
                    <a:pt x="2266" y="468"/>
                  </a:lnTo>
                  <a:lnTo>
                    <a:pt x="2272" y="485"/>
                  </a:lnTo>
                  <a:lnTo>
                    <a:pt x="2281" y="498"/>
                  </a:lnTo>
                  <a:lnTo>
                    <a:pt x="2294" y="511"/>
                  </a:lnTo>
                  <a:lnTo>
                    <a:pt x="2311" y="524"/>
                  </a:lnTo>
                  <a:lnTo>
                    <a:pt x="2333" y="537"/>
                  </a:lnTo>
                  <a:lnTo>
                    <a:pt x="2359" y="551"/>
                  </a:lnTo>
                  <a:lnTo>
                    <a:pt x="2390" y="566"/>
                  </a:lnTo>
                  <a:lnTo>
                    <a:pt x="2413" y="575"/>
                  </a:lnTo>
                  <a:lnTo>
                    <a:pt x="2435" y="586"/>
                  </a:lnTo>
                  <a:lnTo>
                    <a:pt x="2458" y="599"/>
                  </a:lnTo>
                  <a:lnTo>
                    <a:pt x="2482" y="612"/>
                  </a:lnTo>
                  <a:lnTo>
                    <a:pt x="2505" y="626"/>
                  </a:lnTo>
                  <a:lnTo>
                    <a:pt x="2528" y="642"/>
                  </a:lnTo>
                  <a:lnTo>
                    <a:pt x="2549" y="659"/>
                  </a:lnTo>
                  <a:lnTo>
                    <a:pt x="2572" y="679"/>
                  </a:lnTo>
                  <a:lnTo>
                    <a:pt x="2592" y="702"/>
                  </a:lnTo>
                  <a:lnTo>
                    <a:pt x="2610" y="725"/>
                  </a:lnTo>
                  <a:lnTo>
                    <a:pt x="2628" y="753"/>
                  </a:lnTo>
                  <a:lnTo>
                    <a:pt x="2643" y="783"/>
                  </a:lnTo>
                  <a:lnTo>
                    <a:pt x="2656" y="816"/>
                  </a:lnTo>
                  <a:lnTo>
                    <a:pt x="2666" y="854"/>
                  </a:lnTo>
                  <a:lnTo>
                    <a:pt x="2675" y="894"/>
                  </a:lnTo>
                  <a:lnTo>
                    <a:pt x="2679" y="938"/>
                  </a:lnTo>
                  <a:lnTo>
                    <a:pt x="2681" y="986"/>
                  </a:lnTo>
                  <a:lnTo>
                    <a:pt x="2681" y="2861"/>
                  </a:lnTo>
                  <a:lnTo>
                    <a:pt x="2678" y="2922"/>
                  </a:lnTo>
                  <a:lnTo>
                    <a:pt x="2668" y="2982"/>
                  </a:lnTo>
                  <a:lnTo>
                    <a:pt x="2652" y="3039"/>
                  </a:lnTo>
                  <a:lnTo>
                    <a:pt x="2631" y="3094"/>
                  </a:lnTo>
                  <a:lnTo>
                    <a:pt x="2605" y="3146"/>
                  </a:lnTo>
                  <a:lnTo>
                    <a:pt x="2573" y="3194"/>
                  </a:lnTo>
                  <a:lnTo>
                    <a:pt x="2537" y="3239"/>
                  </a:lnTo>
                  <a:lnTo>
                    <a:pt x="2496" y="3280"/>
                  </a:lnTo>
                  <a:lnTo>
                    <a:pt x="2452" y="3316"/>
                  </a:lnTo>
                  <a:lnTo>
                    <a:pt x="2404" y="3348"/>
                  </a:lnTo>
                  <a:lnTo>
                    <a:pt x="2352" y="3375"/>
                  </a:lnTo>
                  <a:lnTo>
                    <a:pt x="2298" y="3396"/>
                  </a:lnTo>
                  <a:lnTo>
                    <a:pt x="2242" y="3412"/>
                  </a:lnTo>
                  <a:lnTo>
                    <a:pt x="2183" y="3422"/>
                  </a:lnTo>
                  <a:lnTo>
                    <a:pt x="2122" y="3425"/>
                  </a:lnTo>
                  <a:lnTo>
                    <a:pt x="559" y="3425"/>
                  </a:lnTo>
                  <a:lnTo>
                    <a:pt x="498" y="3422"/>
                  </a:lnTo>
                  <a:lnTo>
                    <a:pt x="439" y="3412"/>
                  </a:lnTo>
                  <a:lnTo>
                    <a:pt x="383" y="3396"/>
                  </a:lnTo>
                  <a:lnTo>
                    <a:pt x="329" y="3375"/>
                  </a:lnTo>
                  <a:lnTo>
                    <a:pt x="277" y="3348"/>
                  </a:lnTo>
                  <a:lnTo>
                    <a:pt x="229" y="3316"/>
                  </a:lnTo>
                  <a:lnTo>
                    <a:pt x="184" y="3280"/>
                  </a:lnTo>
                  <a:lnTo>
                    <a:pt x="144" y="3239"/>
                  </a:lnTo>
                  <a:lnTo>
                    <a:pt x="108" y="3194"/>
                  </a:lnTo>
                  <a:lnTo>
                    <a:pt x="76" y="3146"/>
                  </a:lnTo>
                  <a:lnTo>
                    <a:pt x="50" y="3094"/>
                  </a:lnTo>
                  <a:lnTo>
                    <a:pt x="29" y="3039"/>
                  </a:lnTo>
                  <a:lnTo>
                    <a:pt x="13" y="2982"/>
                  </a:lnTo>
                  <a:lnTo>
                    <a:pt x="3" y="2922"/>
                  </a:lnTo>
                  <a:lnTo>
                    <a:pt x="0" y="2861"/>
                  </a:lnTo>
                  <a:lnTo>
                    <a:pt x="0" y="986"/>
                  </a:lnTo>
                  <a:lnTo>
                    <a:pt x="2" y="938"/>
                  </a:lnTo>
                  <a:lnTo>
                    <a:pt x="6" y="894"/>
                  </a:lnTo>
                  <a:lnTo>
                    <a:pt x="15" y="854"/>
                  </a:lnTo>
                  <a:lnTo>
                    <a:pt x="25" y="816"/>
                  </a:lnTo>
                  <a:lnTo>
                    <a:pt x="38" y="783"/>
                  </a:lnTo>
                  <a:lnTo>
                    <a:pt x="53" y="753"/>
                  </a:lnTo>
                  <a:lnTo>
                    <a:pt x="71" y="725"/>
                  </a:lnTo>
                  <a:lnTo>
                    <a:pt x="89" y="702"/>
                  </a:lnTo>
                  <a:lnTo>
                    <a:pt x="109" y="679"/>
                  </a:lnTo>
                  <a:lnTo>
                    <a:pt x="131" y="659"/>
                  </a:lnTo>
                  <a:lnTo>
                    <a:pt x="153" y="642"/>
                  </a:lnTo>
                  <a:lnTo>
                    <a:pt x="176" y="626"/>
                  </a:lnTo>
                  <a:lnTo>
                    <a:pt x="199" y="612"/>
                  </a:lnTo>
                  <a:lnTo>
                    <a:pt x="223" y="599"/>
                  </a:lnTo>
                  <a:lnTo>
                    <a:pt x="246" y="586"/>
                  </a:lnTo>
                  <a:lnTo>
                    <a:pt x="268" y="575"/>
                  </a:lnTo>
                  <a:lnTo>
                    <a:pt x="291" y="566"/>
                  </a:lnTo>
                  <a:lnTo>
                    <a:pt x="323" y="550"/>
                  </a:lnTo>
                  <a:lnTo>
                    <a:pt x="351" y="536"/>
                  </a:lnTo>
                  <a:lnTo>
                    <a:pt x="373" y="522"/>
                  </a:lnTo>
                  <a:lnTo>
                    <a:pt x="390" y="509"/>
                  </a:lnTo>
                  <a:lnTo>
                    <a:pt x="403" y="495"/>
                  </a:lnTo>
                  <a:lnTo>
                    <a:pt x="411" y="480"/>
                  </a:lnTo>
                  <a:lnTo>
                    <a:pt x="380" y="476"/>
                  </a:lnTo>
                  <a:lnTo>
                    <a:pt x="351" y="467"/>
                  </a:lnTo>
                  <a:lnTo>
                    <a:pt x="323" y="454"/>
                  </a:lnTo>
                  <a:lnTo>
                    <a:pt x="300" y="436"/>
                  </a:lnTo>
                  <a:lnTo>
                    <a:pt x="279" y="414"/>
                  </a:lnTo>
                  <a:lnTo>
                    <a:pt x="262" y="389"/>
                  </a:lnTo>
                  <a:lnTo>
                    <a:pt x="249" y="363"/>
                  </a:lnTo>
                  <a:lnTo>
                    <a:pt x="241" y="333"/>
                  </a:lnTo>
                  <a:lnTo>
                    <a:pt x="239" y="301"/>
                  </a:lnTo>
                  <a:lnTo>
                    <a:pt x="239" y="180"/>
                  </a:lnTo>
                  <a:lnTo>
                    <a:pt x="242" y="148"/>
                  </a:lnTo>
                  <a:lnTo>
                    <a:pt x="249" y="118"/>
                  </a:lnTo>
                  <a:lnTo>
                    <a:pt x="263" y="90"/>
                  </a:lnTo>
                  <a:lnTo>
                    <a:pt x="281" y="64"/>
                  </a:lnTo>
                  <a:lnTo>
                    <a:pt x="302" y="43"/>
                  </a:lnTo>
                  <a:lnTo>
                    <a:pt x="327" y="25"/>
                  </a:lnTo>
                  <a:lnTo>
                    <a:pt x="355" y="12"/>
                  </a:lnTo>
                  <a:lnTo>
                    <a:pt x="385" y="3"/>
                  </a:lnTo>
                  <a:lnTo>
                    <a:pt x="4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430"/>
            <p:cNvSpPr>
              <a:spLocks/>
            </p:cNvSpPr>
            <p:nvPr/>
          </p:nvSpPr>
          <p:spPr bwMode="auto">
            <a:xfrm>
              <a:off x="1871663" y="3127375"/>
              <a:ext cx="12700" cy="17463"/>
            </a:xfrm>
            <a:custGeom>
              <a:avLst/>
              <a:gdLst>
                <a:gd name="T0" fmla="*/ 2 w 82"/>
                <a:gd name="T1" fmla="*/ 0 h 103"/>
                <a:gd name="T2" fmla="*/ 26 w 82"/>
                <a:gd name="T3" fmla="*/ 28 h 103"/>
                <a:gd name="T4" fmla="*/ 53 w 82"/>
                <a:gd name="T5" fmla="*/ 53 h 103"/>
                <a:gd name="T6" fmla="*/ 82 w 82"/>
                <a:gd name="T7" fmla="*/ 74 h 103"/>
                <a:gd name="T8" fmla="*/ 53 w 82"/>
                <a:gd name="T9" fmla="*/ 81 h 103"/>
                <a:gd name="T10" fmla="*/ 25 w 82"/>
                <a:gd name="T11" fmla="*/ 90 h 103"/>
                <a:gd name="T12" fmla="*/ 0 w 82"/>
                <a:gd name="T13" fmla="*/ 103 h 103"/>
                <a:gd name="T14" fmla="*/ 3 w 82"/>
                <a:gd name="T15" fmla="*/ 72 h 103"/>
                <a:gd name="T16" fmla="*/ 5 w 82"/>
                <a:gd name="T17" fmla="*/ 41 h 103"/>
                <a:gd name="T18" fmla="*/ 2 w 82"/>
                <a:gd name="T19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03">
                  <a:moveTo>
                    <a:pt x="2" y="0"/>
                  </a:moveTo>
                  <a:lnTo>
                    <a:pt x="26" y="28"/>
                  </a:lnTo>
                  <a:lnTo>
                    <a:pt x="53" y="53"/>
                  </a:lnTo>
                  <a:lnTo>
                    <a:pt x="82" y="74"/>
                  </a:lnTo>
                  <a:lnTo>
                    <a:pt x="53" y="81"/>
                  </a:lnTo>
                  <a:lnTo>
                    <a:pt x="25" y="90"/>
                  </a:lnTo>
                  <a:lnTo>
                    <a:pt x="0" y="103"/>
                  </a:lnTo>
                  <a:lnTo>
                    <a:pt x="3" y="72"/>
                  </a:lnTo>
                  <a:lnTo>
                    <a:pt x="5" y="4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431"/>
            <p:cNvSpPr>
              <a:spLocks/>
            </p:cNvSpPr>
            <p:nvPr/>
          </p:nvSpPr>
          <p:spPr bwMode="auto">
            <a:xfrm>
              <a:off x="1730375" y="3081338"/>
              <a:ext cx="122238" cy="104775"/>
            </a:xfrm>
            <a:custGeom>
              <a:avLst/>
              <a:gdLst>
                <a:gd name="T0" fmla="*/ 387 w 774"/>
                <a:gd name="T1" fmla="*/ 0 h 662"/>
                <a:gd name="T2" fmla="*/ 436 w 774"/>
                <a:gd name="T3" fmla="*/ 4 h 662"/>
                <a:gd name="T4" fmla="*/ 483 w 774"/>
                <a:gd name="T5" fmla="*/ 11 h 662"/>
                <a:gd name="T6" fmla="*/ 527 w 774"/>
                <a:gd name="T7" fmla="*/ 23 h 662"/>
                <a:gd name="T8" fmla="*/ 569 w 774"/>
                <a:gd name="T9" fmla="*/ 39 h 662"/>
                <a:gd name="T10" fmla="*/ 608 w 774"/>
                <a:gd name="T11" fmla="*/ 60 h 662"/>
                <a:gd name="T12" fmla="*/ 644 w 774"/>
                <a:gd name="T13" fmla="*/ 84 h 662"/>
                <a:gd name="T14" fmla="*/ 677 w 774"/>
                <a:gd name="T15" fmla="*/ 112 h 662"/>
                <a:gd name="T16" fmla="*/ 705 w 774"/>
                <a:gd name="T17" fmla="*/ 143 h 662"/>
                <a:gd name="T18" fmla="*/ 729 w 774"/>
                <a:gd name="T19" fmla="*/ 176 h 662"/>
                <a:gd name="T20" fmla="*/ 748 w 774"/>
                <a:gd name="T21" fmla="*/ 211 h 662"/>
                <a:gd name="T22" fmla="*/ 762 w 774"/>
                <a:gd name="T23" fmla="*/ 250 h 662"/>
                <a:gd name="T24" fmla="*/ 771 w 774"/>
                <a:gd name="T25" fmla="*/ 289 h 662"/>
                <a:gd name="T26" fmla="*/ 774 w 774"/>
                <a:gd name="T27" fmla="*/ 331 h 662"/>
                <a:gd name="T28" fmla="*/ 771 w 774"/>
                <a:gd name="T29" fmla="*/ 373 h 662"/>
                <a:gd name="T30" fmla="*/ 762 w 774"/>
                <a:gd name="T31" fmla="*/ 412 h 662"/>
                <a:gd name="T32" fmla="*/ 748 w 774"/>
                <a:gd name="T33" fmla="*/ 450 h 662"/>
                <a:gd name="T34" fmla="*/ 729 w 774"/>
                <a:gd name="T35" fmla="*/ 486 h 662"/>
                <a:gd name="T36" fmla="*/ 705 w 774"/>
                <a:gd name="T37" fmla="*/ 519 h 662"/>
                <a:gd name="T38" fmla="*/ 677 w 774"/>
                <a:gd name="T39" fmla="*/ 550 h 662"/>
                <a:gd name="T40" fmla="*/ 644 w 774"/>
                <a:gd name="T41" fmla="*/ 578 h 662"/>
                <a:gd name="T42" fmla="*/ 608 w 774"/>
                <a:gd name="T43" fmla="*/ 603 h 662"/>
                <a:gd name="T44" fmla="*/ 569 w 774"/>
                <a:gd name="T45" fmla="*/ 623 h 662"/>
                <a:gd name="T46" fmla="*/ 527 w 774"/>
                <a:gd name="T47" fmla="*/ 639 h 662"/>
                <a:gd name="T48" fmla="*/ 483 w 774"/>
                <a:gd name="T49" fmla="*/ 652 h 662"/>
                <a:gd name="T50" fmla="*/ 436 w 774"/>
                <a:gd name="T51" fmla="*/ 659 h 662"/>
                <a:gd name="T52" fmla="*/ 387 w 774"/>
                <a:gd name="T53" fmla="*/ 662 h 662"/>
                <a:gd name="T54" fmla="*/ 338 w 774"/>
                <a:gd name="T55" fmla="*/ 659 h 662"/>
                <a:gd name="T56" fmla="*/ 292 w 774"/>
                <a:gd name="T57" fmla="*/ 652 h 662"/>
                <a:gd name="T58" fmla="*/ 247 w 774"/>
                <a:gd name="T59" fmla="*/ 639 h 662"/>
                <a:gd name="T60" fmla="*/ 206 w 774"/>
                <a:gd name="T61" fmla="*/ 623 h 662"/>
                <a:gd name="T62" fmla="*/ 166 w 774"/>
                <a:gd name="T63" fmla="*/ 603 h 662"/>
                <a:gd name="T64" fmla="*/ 130 w 774"/>
                <a:gd name="T65" fmla="*/ 578 h 662"/>
                <a:gd name="T66" fmla="*/ 98 w 774"/>
                <a:gd name="T67" fmla="*/ 550 h 662"/>
                <a:gd name="T68" fmla="*/ 70 w 774"/>
                <a:gd name="T69" fmla="*/ 519 h 662"/>
                <a:gd name="T70" fmla="*/ 46 w 774"/>
                <a:gd name="T71" fmla="*/ 486 h 662"/>
                <a:gd name="T72" fmla="*/ 26 w 774"/>
                <a:gd name="T73" fmla="*/ 450 h 662"/>
                <a:gd name="T74" fmla="*/ 12 w 774"/>
                <a:gd name="T75" fmla="*/ 412 h 662"/>
                <a:gd name="T76" fmla="*/ 3 w 774"/>
                <a:gd name="T77" fmla="*/ 373 h 662"/>
                <a:gd name="T78" fmla="*/ 0 w 774"/>
                <a:gd name="T79" fmla="*/ 331 h 662"/>
                <a:gd name="T80" fmla="*/ 3 w 774"/>
                <a:gd name="T81" fmla="*/ 289 h 662"/>
                <a:gd name="T82" fmla="*/ 12 w 774"/>
                <a:gd name="T83" fmla="*/ 250 h 662"/>
                <a:gd name="T84" fmla="*/ 26 w 774"/>
                <a:gd name="T85" fmla="*/ 211 h 662"/>
                <a:gd name="T86" fmla="*/ 46 w 774"/>
                <a:gd name="T87" fmla="*/ 176 h 662"/>
                <a:gd name="T88" fmla="*/ 70 w 774"/>
                <a:gd name="T89" fmla="*/ 143 h 662"/>
                <a:gd name="T90" fmla="*/ 98 w 774"/>
                <a:gd name="T91" fmla="*/ 112 h 662"/>
                <a:gd name="T92" fmla="*/ 130 w 774"/>
                <a:gd name="T93" fmla="*/ 84 h 662"/>
                <a:gd name="T94" fmla="*/ 166 w 774"/>
                <a:gd name="T95" fmla="*/ 60 h 662"/>
                <a:gd name="T96" fmla="*/ 206 w 774"/>
                <a:gd name="T97" fmla="*/ 39 h 662"/>
                <a:gd name="T98" fmla="*/ 247 w 774"/>
                <a:gd name="T99" fmla="*/ 23 h 662"/>
                <a:gd name="T100" fmla="*/ 292 w 774"/>
                <a:gd name="T101" fmla="*/ 11 h 662"/>
                <a:gd name="T102" fmla="*/ 338 w 774"/>
                <a:gd name="T103" fmla="*/ 4 h 662"/>
                <a:gd name="T104" fmla="*/ 387 w 774"/>
                <a:gd name="T105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4" h="662">
                  <a:moveTo>
                    <a:pt x="387" y="0"/>
                  </a:moveTo>
                  <a:lnTo>
                    <a:pt x="436" y="4"/>
                  </a:lnTo>
                  <a:lnTo>
                    <a:pt x="483" y="11"/>
                  </a:lnTo>
                  <a:lnTo>
                    <a:pt x="527" y="23"/>
                  </a:lnTo>
                  <a:lnTo>
                    <a:pt x="569" y="39"/>
                  </a:lnTo>
                  <a:lnTo>
                    <a:pt x="608" y="60"/>
                  </a:lnTo>
                  <a:lnTo>
                    <a:pt x="644" y="84"/>
                  </a:lnTo>
                  <a:lnTo>
                    <a:pt x="677" y="112"/>
                  </a:lnTo>
                  <a:lnTo>
                    <a:pt x="705" y="143"/>
                  </a:lnTo>
                  <a:lnTo>
                    <a:pt x="729" y="176"/>
                  </a:lnTo>
                  <a:lnTo>
                    <a:pt x="748" y="211"/>
                  </a:lnTo>
                  <a:lnTo>
                    <a:pt x="762" y="250"/>
                  </a:lnTo>
                  <a:lnTo>
                    <a:pt x="771" y="289"/>
                  </a:lnTo>
                  <a:lnTo>
                    <a:pt x="774" y="331"/>
                  </a:lnTo>
                  <a:lnTo>
                    <a:pt x="771" y="373"/>
                  </a:lnTo>
                  <a:lnTo>
                    <a:pt x="762" y="412"/>
                  </a:lnTo>
                  <a:lnTo>
                    <a:pt x="748" y="450"/>
                  </a:lnTo>
                  <a:lnTo>
                    <a:pt x="729" y="486"/>
                  </a:lnTo>
                  <a:lnTo>
                    <a:pt x="705" y="519"/>
                  </a:lnTo>
                  <a:lnTo>
                    <a:pt x="677" y="550"/>
                  </a:lnTo>
                  <a:lnTo>
                    <a:pt x="644" y="578"/>
                  </a:lnTo>
                  <a:lnTo>
                    <a:pt x="608" y="603"/>
                  </a:lnTo>
                  <a:lnTo>
                    <a:pt x="569" y="623"/>
                  </a:lnTo>
                  <a:lnTo>
                    <a:pt x="527" y="639"/>
                  </a:lnTo>
                  <a:lnTo>
                    <a:pt x="483" y="652"/>
                  </a:lnTo>
                  <a:lnTo>
                    <a:pt x="436" y="659"/>
                  </a:lnTo>
                  <a:lnTo>
                    <a:pt x="387" y="662"/>
                  </a:lnTo>
                  <a:lnTo>
                    <a:pt x="338" y="659"/>
                  </a:lnTo>
                  <a:lnTo>
                    <a:pt x="292" y="652"/>
                  </a:lnTo>
                  <a:lnTo>
                    <a:pt x="247" y="639"/>
                  </a:lnTo>
                  <a:lnTo>
                    <a:pt x="206" y="623"/>
                  </a:lnTo>
                  <a:lnTo>
                    <a:pt x="166" y="603"/>
                  </a:lnTo>
                  <a:lnTo>
                    <a:pt x="130" y="578"/>
                  </a:lnTo>
                  <a:lnTo>
                    <a:pt x="98" y="550"/>
                  </a:lnTo>
                  <a:lnTo>
                    <a:pt x="70" y="519"/>
                  </a:lnTo>
                  <a:lnTo>
                    <a:pt x="46" y="486"/>
                  </a:lnTo>
                  <a:lnTo>
                    <a:pt x="26" y="450"/>
                  </a:lnTo>
                  <a:lnTo>
                    <a:pt x="12" y="412"/>
                  </a:lnTo>
                  <a:lnTo>
                    <a:pt x="3" y="373"/>
                  </a:lnTo>
                  <a:lnTo>
                    <a:pt x="0" y="331"/>
                  </a:lnTo>
                  <a:lnTo>
                    <a:pt x="3" y="289"/>
                  </a:lnTo>
                  <a:lnTo>
                    <a:pt x="12" y="250"/>
                  </a:lnTo>
                  <a:lnTo>
                    <a:pt x="26" y="211"/>
                  </a:lnTo>
                  <a:lnTo>
                    <a:pt x="46" y="176"/>
                  </a:lnTo>
                  <a:lnTo>
                    <a:pt x="70" y="143"/>
                  </a:lnTo>
                  <a:lnTo>
                    <a:pt x="98" y="112"/>
                  </a:lnTo>
                  <a:lnTo>
                    <a:pt x="130" y="84"/>
                  </a:lnTo>
                  <a:lnTo>
                    <a:pt x="166" y="60"/>
                  </a:lnTo>
                  <a:lnTo>
                    <a:pt x="206" y="39"/>
                  </a:lnTo>
                  <a:lnTo>
                    <a:pt x="247" y="23"/>
                  </a:lnTo>
                  <a:lnTo>
                    <a:pt x="292" y="11"/>
                  </a:lnTo>
                  <a:lnTo>
                    <a:pt x="338" y="4"/>
                  </a:lnTo>
                  <a:lnTo>
                    <a:pt x="3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432"/>
            <p:cNvSpPr>
              <a:spLocks/>
            </p:cNvSpPr>
            <p:nvPr/>
          </p:nvSpPr>
          <p:spPr bwMode="auto">
            <a:xfrm>
              <a:off x="1846263" y="3081338"/>
              <a:ext cx="20638" cy="19050"/>
            </a:xfrm>
            <a:custGeom>
              <a:avLst/>
              <a:gdLst>
                <a:gd name="T0" fmla="*/ 135 w 135"/>
                <a:gd name="T1" fmla="*/ 0 h 126"/>
                <a:gd name="T2" fmla="*/ 122 w 135"/>
                <a:gd name="T3" fmla="*/ 30 h 126"/>
                <a:gd name="T4" fmla="*/ 112 w 135"/>
                <a:gd name="T5" fmla="*/ 61 h 126"/>
                <a:gd name="T6" fmla="*/ 106 w 135"/>
                <a:gd name="T7" fmla="*/ 93 h 126"/>
                <a:gd name="T8" fmla="*/ 104 w 135"/>
                <a:gd name="T9" fmla="*/ 126 h 126"/>
                <a:gd name="T10" fmla="*/ 82 w 135"/>
                <a:gd name="T11" fmla="*/ 94 h 126"/>
                <a:gd name="T12" fmla="*/ 58 w 135"/>
                <a:gd name="T13" fmla="*/ 63 h 126"/>
                <a:gd name="T14" fmla="*/ 30 w 135"/>
                <a:gd name="T15" fmla="*/ 34 h 126"/>
                <a:gd name="T16" fmla="*/ 0 w 135"/>
                <a:gd name="T17" fmla="*/ 7 h 126"/>
                <a:gd name="T18" fmla="*/ 69 w 135"/>
                <a:gd name="T19" fmla="*/ 5 h 126"/>
                <a:gd name="T20" fmla="*/ 135 w 135"/>
                <a:gd name="T21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5" h="126">
                  <a:moveTo>
                    <a:pt x="135" y="0"/>
                  </a:moveTo>
                  <a:lnTo>
                    <a:pt x="122" y="30"/>
                  </a:lnTo>
                  <a:lnTo>
                    <a:pt x="112" y="61"/>
                  </a:lnTo>
                  <a:lnTo>
                    <a:pt x="106" y="93"/>
                  </a:lnTo>
                  <a:lnTo>
                    <a:pt x="104" y="126"/>
                  </a:lnTo>
                  <a:lnTo>
                    <a:pt x="82" y="94"/>
                  </a:lnTo>
                  <a:lnTo>
                    <a:pt x="58" y="63"/>
                  </a:lnTo>
                  <a:lnTo>
                    <a:pt x="30" y="34"/>
                  </a:lnTo>
                  <a:lnTo>
                    <a:pt x="0" y="7"/>
                  </a:lnTo>
                  <a:lnTo>
                    <a:pt x="69" y="5"/>
                  </a:lnTo>
                  <a:lnTo>
                    <a:pt x="1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433"/>
            <p:cNvSpPr>
              <a:spLocks/>
            </p:cNvSpPr>
            <p:nvPr/>
          </p:nvSpPr>
          <p:spPr bwMode="auto">
            <a:xfrm>
              <a:off x="1871663" y="3157538"/>
              <a:ext cx="38100" cy="28575"/>
            </a:xfrm>
            <a:custGeom>
              <a:avLst/>
              <a:gdLst>
                <a:gd name="T0" fmla="*/ 119 w 238"/>
                <a:gd name="T1" fmla="*/ 0 h 181"/>
                <a:gd name="T2" fmla="*/ 145 w 238"/>
                <a:gd name="T3" fmla="*/ 3 h 181"/>
                <a:gd name="T4" fmla="*/ 171 w 238"/>
                <a:gd name="T5" fmla="*/ 9 h 181"/>
                <a:gd name="T6" fmla="*/ 193 w 238"/>
                <a:gd name="T7" fmla="*/ 20 h 181"/>
                <a:gd name="T8" fmla="*/ 211 w 238"/>
                <a:gd name="T9" fmla="*/ 34 h 181"/>
                <a:gd name="T10" fmla="*/ 226 w 238"/>
                <a:gd name="T11" fmla="*/ 51 h 181"/>
                <a:gd name="T12" fmla="*/ 234 w 238"/>
                <a:gd name="T13" fmla="*/ 70 h 181"/>
                <a:gd name="T14" fmla="*/ 238 w 238"/>
                <a:gd name="T15" fmla="*/ 91 h 181"/>
                <a:gd name="T16" fmla="*/ 234 w 238"/>
                <a:gd name="T17" fmla="*/ 111 h 181"/>
                <a:gd name="T18" fmla="*/ 226 w 238"/>
                <a:gd name="T19" fmla="*/ 129 h 181"/>
                <a:gd name="T20" fmla="*/ 211 w 238"/>
                <a:gd name="T21" fmla="*/ 146 h 181"/>
                <a:gd name="T22" fmla="*/ 193 w 238"/>
                <a:gd name="T23" fmla="*/ 160 h 181"/>
                <a:gd name="T24" fmla="*/ 171 w 238"/>
                <a:gd name="T25" fmla="*/ 171 h 181"/>
                <a:gd name="T26" fmla="*/ 145 w 238"/>
                <a:gd name="T27" fmla="*/ 178 h 181"/>
                <a:gd name="T28" fmla="*/ 119 w 238"/>
                <a:gd name="T29" fmla="*/ 181 h 181"/>
                <a:gd name="T30" fmla="*/ 92 w 238"/>
                <a:gd name="T31" fmla="*/ 178 h 181"/>
                <a:gd name="T32" fmla="*/ 67 w 238"/>
                <a:gd name="T33" fmla="*/ 171 h 181"/>
                <a:gd name="T34" fmla="*/ 45 w 238"/>
                <a:gd name="T35" fmla="*/ 160 h 181"/>
                <a:gd name="T36" fmla="*/ 27 w 238"/>
                <a:gd name="T37" fmla="*/ 146 h 181"/>
                <a:gd name="T38" fmla="*/ 12 w 238"/>
                <a:gd name="T39" fmla="*/ 129 h 181"/>
                <a:gd name="T40" fmla="*/ 3 w 238"/>
                <a:gd name="T41" fmla="*/ 111 h 181"/>
                <a:gd name="T42" fmla="*/ 0 w 238"/>
                <a:gd name="T43" fmla="*/ 91 h 181"/>
                <a:gd name="T44" fmla="*/ 3 w 238"/>
                <a:gd name="T45" fmla="*/ 70 h 181"/>
                <a:gd name="T46" fmla="*/ 12 w 238"/>
                <a:gd name="T47" fmla="*/ 51 h 181"/>
                <a:gd name="T48" fmla="*/ 27 w 238"/>
                <a:gd name="T49" fmla="*/ 34 h 181"/>
                <a:gd name="T50" fmla="*/ 45 w 238"/>
                <a:gd name="T51" fmla="*/ 20 h 181"/>
                <a:gd name="T52" fmla="*/ 67 w 238"/>
                <a:gd name="T53" fmla="*/ 9 h 181"/>
                <a:gd name="T54" fmla="*/ 92 w 238"/>
                <a:gd name="T55" fmla="*/ 3 h 181"/>
                <a:gd name="T56" fmla="*/ 119 w 238"/>
                <a:gd name="T5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8" h="181">
                  <a:moveTo>
                    <a:pt x="119" y="0"/>
                  </a:moveTo>
                  <a:lnTo>
                    <a:pt x="145" y="3"/>
                  </a:lnTo>
                  <a:lnTo>
                    <a:pt x="171" y="9"/>
                  </a:lnTo>
                  <a:lnTo>
                    <a:pt x="193" y="20"/>
                  </a:lnTo>
                  <a:lnTo>
                    <a:pt x="211" y="34"/>
                  </a:lnTo>
                  <a:lnTo>
                    <a:pt x="226" y="51"/>
                  </a:lnTo>
                  <a:lnTo>
                    <a:pt x="234" y="70"/>
                  </a:lnTo>
                  <a:lnTo>
                    <a:pt x="238" y="91"/>
                  </a:lnTo>
                  <a:lnTo>
                    <a:pt x="234" y="111"/>
                  </a:lnTo>
                  <a:lnTo>
                    <a:pt x="226" y="129"/>
                  </a:lnTo>
                  <a:lnTo>
                    <a:pt x="211" y="146"/>
                  </a:lnTo>
                  <a:lnTo>
                    <a:pt x="193" y="160"/>
                  </a:lnTo>
                  <a:lnTo>
                    <a:pt x="171" y="171"/>
                  </a:lnTo>
                  <a:lnTo>
                    <a:pt x="145" y="178"/>
                  </a:lnTo>
                  <a:lnTo>
                    <a:pt x="119" y="181"/>
                  </a:lnTo>
                  <a:lnTo>
                    <a:pt x="92" y="178"/>
                  </a:lnTo>
                  <a:lnTo>
                    <a:pt x="67" y="171"/>
                  </a:lnTo>
                  <a:lnTo>
                    <a:pt x="45" y="160"/>
                  </a:lnTo>
                  <a:lnTo>
                    <a:pt x="27" y="146"/>
                  </a:lnTo>
                  <a:lnTo>
                    <a:pt x="12" y="129"/>
                  </a:lnTo>
                  <a:lnTo>
                    <a:pt x="3" y="111"/>
                  </a:lnTo>
                  <a:lnTo>
                    <a:pt x="0" y="91"/>
                  </a:lnTo>
                  <a:lnTo>
                    <a:pt x="3" y="70"/>
                  </a:lnTo>
                  <a:lnTo>
                    <a:pt x="12" y="51"/>
                  </a:lnTo>
                  <a:lnTo>
                    <a:pt x="27" y="34"/>
                  </a:lnTo>
                  <a:lnTo>
                    <a:pt x="45" y="20"/>
                  </a:lnTo>
                  <a:lnTo>
                    <a:pt x="67" y="9"/>
                  </a:lnTo>
                  <a:lnTo>
                    <a:pt x="92" y="3"/>
                  </a:lnTo>
                  <a:lnTo>
                    <a:pt x="1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7" name="Group 1106"/>
          <p:cNvGrpSpPr/>
          <p:nvPr/>
        </p:nvGrpSpPr>
        <p:grpSpPr>
          <a:xfrm>
            <a:off x="5612960" y="1380218"/>
            <a:ext cx="533400" cy="409575"/>
            <a:chOff x="2560638" y="2759075"/>
            <a:chExt cx="533400" cy="409575"/>
          </a:xfrm>
          <a:solidFill>
            <a:srgbClr val="000000"/>
          </a:solidFill>
        </p:grpSpPr>
        <p:sp>
          <p:nvSpPr>
            <p:cNvPr id="718" name="Freeform 438"/>
            <p:cNvSpPr>
              <a:spLocks noEditPoints="1"/>
            </p:cNvSpPr>
            <p:nvPr/>
          </p:nvSpPr>
          <p:spPr bwMode="auto">
            <a:xfrm>
              <a:off x="2646363" y="3051175"/>
              <a:ext cx="366713" cy="117475"/>
            </a:xfrm>
            <a:custGeom>
              <a:avLst/>
              <a:gdLst>
                <a:gd name="T0" fmla="*/ 623 w 2314"/>
                <a:gd name="T1" fmla="*/ 404 h 734"/>
                <a:gd name="T2" fmla="*/ 592 w 2314"/>
                <a:gd name="T3" fmla="*/ 437 h 734"/>
                <a:gd name="T4" fmla="*/ 594 w 2314"/>
                <a:gd name="T5" fmla="*/ 483 h 734"/>
                <a:gd name="T6" fmla="*/ 626 w 2314"/>
                <a:gd name="T7" fmla="*/ 514 h 734"/>
                <a:gd name="T8" fmla="*/ 719 w 2314"/>
                <a:gd name="T9" fmla="*/ 548 h 734"/>
                <a:gd name="T10" fmla="*/ 807 w 2314"/>
                <a:gd name="T11" fmla="*/ 572 h 734"/>
                <a:gd name="T12" fmla="*/ 909 w 2314"/>
                <a:gd name="T13" fmla="*/ 587 h 734"/>
                <a:gd name="T14" fmla="*/ 1042 w 2314"/>
                <a:gd name="T15" fmla="*/ 595 h 734"/>
                <a:gd name="T16" fmla="*/ 1215 w 2314"/>
                <a:gd name="T17" fmla="*/ 597 h 734"/>
                <a:gd name="T18" fmla="*/ 1314 w 2314"/>
                <a:gd name="T19" fmla="*/ 584 h 734"/>
                <a:gd name="T20" fmla="*/ 1338 w 2314"/>
                <a:gd name="T21" fmla="*/ 535 h 734"/>
                <a:gd name="T22" fmla="*/ 1313 w 2314"/>
                <a:gd name="T23" fmla="*/ 487 h 734"/>
                <a:gd name="T24" fmla="*/ 1210 w 2314"/>
                <a:gd name="T25" fmla="*/ 477 h 734"/>
                <a:gd name="T26" fmla="*/ 1047 w 2314"/>
                <a:gd name="T27" fmla="*/ 476 h 734"/>
                <a:gd name="T28" fmla="*/ 927 w 2314"/>
                <a:gd name="T29" fmla="*/ 469 h 734"/>
                <a:gd name="T30" fmla="*/ 839 w 2314"/>
                <a:gd name="T31" fmla="*/ 457 h 734"/>
                <a:gd name="T32" fmla="*/ 767 w 2314"/>
                <a:gd name="T33" fmla="*/ 438 h 734"/>
                <a:gd name="T34" fmla="*/ 695 w 2314"/>
                <a:gd name="T35" fmla="*/ 412 h 734"/>
                <a:gd name="T36" fmla="*/ 404 w 2314"/>
                <a:gd name="T37" fmla="*/ 136 h 734"/>
                <a:gd name="T38" fmla="*/ 364 w 2314"/>
                <a:gd name="T39" fmla="*/ 157 h 734"/>
                <a:gd name="T40" fmla="*/ 350 w 2314"/>
                <a:gd name="T41" fmla="*/ 201 h 734"/>
                <a:gd name="T42" fmla="*/ 406 w 2314"/>
                <a:gd name="T43" fmla="*/ 291 h 734"/>
                <a:gd name="T44" fmla="*/ 482 w 2314"/>
                <a:gd name="T45" fmla="*/ 366 h 734"/>
                <a:gd name="T46" fmla="*/ 525 w 2314"/>
                <a:gd name="T47" fmla="*/ 362 h 734"/>
                <a:gd name="T48" fmla="*/ 554 w 2314"/>
                <a:gd name="T49" fmla="*/ 328 h 734"/>
                <a:gd name="T50" fmla="*/ 551 w 2314"/>
                <a:gd name="T51" fmla="*/ 283 h 734"/>
                <a:gd name="T52" fmla="*/ 458 w 2314"/>
                <a:gd name="T53" fmla="*/ 161 h 734"/>
                <a:gd name="T54" fmla="*/ 420 w 2314"/>
                <a:gd name="T55" fmla="*/ 136 h 734"/>
                <a:gd name="T56" fmla="*/ 370 w 2314"/>
                <a:gd name="T57" fmla="*/ 30 h 734"/>
                <a:gd name="T58" fmla="*/ 517 w 2314"/>
                <a:gd name="T59" fmla="*/ 100 h 734"/>
                <a:gd name="T60" fmla="*/ 684 w 2314"/>
                <a:gd name="T61" fmla="*/ 133 h 734"/>
                <a:gd name="T62" fmla="*/ 859 w 2314"/>
                <a:gd name="T63" fmla="*/ 127 h 734"/>
                <a:gd name="T64" fmla="*/ 1021 w 2314"/>
                <a:gd name="T65" fmla="*/ 80 h 734"/>
                <a:gd name="T66" fmla="*/ 1160 w 2314"/>
                <a:gd name="T67" fmla="*/ 0 h 734"/>
                <a:gd name="T68" fmla="*/ 1297 w 2314"/>
                <a:gd name="T69" fmla="*/ 80 h 734"/>
                <a:gd name="T70" fmla="*/ 1459 w 2314"/>
                <a:gd name="T71" fmla="*/ 127 h 734"/>
                <a:gd name="T72" fmla="*/ 1634 w 2314"/>
                <a:gd name="T73" fmla="*/ 133 h 734"/>
                <a:gd name="T74" fmla="*/ 1801 w 2314"/>
                <a:gd name="T75" fmla="*/ 100 h 734"/>
                <a:gd name="T76" fmla="*/ 1948 w 2314"/>
                <a:gd name="T77" fmla="*/ 31 h 734"/>
                <a:gd name="T78" fmla="*/ 2087 w 2314"/>
                <a:gd name="T79" fmla="*/ 61 h 734"/>
                <a:gd name="T80" fmla="*/ 2254 w 2314"/>
                <a:gd name="T81" fmla="*/ 119 h 734"/>
                <a:gd name="T82" fmla="*/ 2243 w 2314"/>
                <a:gd name="T83" fmla="*/ 202 h 734"/>
                <a:gd name="T84" fmla="*/ 2083 w 2314"/>
                <a:gd name="T85" fmla="*/ 386 h 734"/>
                <a:gd name="T86" fmla="*/ 1948 w 2314"/>
                <a:gd name="T87" fmla="*/ 539 h 734"/>
                <a:gd name="T88" fmla="*/ 1798 w 2314"/>
                <a:gd name="T89" fmla="*/ 644 h 734"/>
                <a:gd name="T90" fmla="*/ 1627 w 2314"/>
                <a:gd name="T91" fmla="*/ 711 h 734"/>
                <a:gd name="T92" fmla="*/ 1441 w 2314"/>
                <a:gd name="T93" fmla="*/ 734 h 734"/>
                <a:gd name="T94" fmla="*/ 747 w 2314"/>
                <a:gd name="T95" fmla="*/ 724 h 734"/>
                <a:gd name="T96" fmla="*/ 571 w 2314"/>
                <a:gd name="T97" fmla="*/ 672 h 734"/>
                <a:gd name="T98" fmla="*/ 413 w 2314"/>
                <a:gd name="T99" fmla="*/ 579 h 734"/>
                <a:gd name="T100" fmla="*/ 281 w 2314"/>
                <a:gd name="T101" fmla="*/ 448 h 734"/>
                <a:gd name="T102" fmla="*/ 126 w 2314"/>
                <a:gd name="T103" fmla="*/ 262 h 734"/>
                <a:gd name="T104" fmla="*/ 0 w 2314"/>
                <a:gd name="T105" fmla="*/ 130 h 734"/>
                <a:gd name="T106" fmla="*/ 152 w 2314"/>
                <a:gd name="T107" fmla="*/ 94 h 734"/>
                <a:gd name="T108" fmla="*/ 287 w 2314"/>
                <a:gd name="T109" fmla="*/ 28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14" h="734">
                  <a:moveTo>
                    <a:pt x="653" y="399"/>
                  </a:moveTo>
                  <a:lnTo>
                    <a:pt x="637" y="400"/>
                  </a:lnTo>
                  <a:lnTo>
                    <a:pt x="623" y="404"/>
                  </a:lnTo>
                  <a:lnTo>
                    <a:pt x="610" y="412"/>
                  </a:lnTo>
                  <a:lnTo>
                    <a:pt x="599" y="423"/>
                  </a:lnTo>
                  <a:lnTo>
                    <a:pt x="592" y="437"/>
                  </a:lnTo>
                  <a:lnTo>
                    <a:pt x="588" y="453"/>
                  </a:lnTo>
                  <a:lnTo>
                    <a:pt x="588" y="468"/>
                  </a:lnTo>
                  <a:lnTo>
                    <a:pt x="594" y="483"/>
                  </a:lnTo>
                  <a:lnTo>
                    <a:pt x="601" y="495"/>
                  </a:lnTo>
                  <a:lnTo>
                    <a:pt x="612" y="507"/>
                  </a:lnTo>
                  <a:lnTo>
                    <a:pt x="626" y="514"/>
                  </a:lnTo>
                  <a:lnTo>
                    <a:pt x="659" y="527"/>
                  </a:lnTo>
                  <a:lnTo>
                    <a:pt x="690" y="538"/>
                  </a:lnTo>
                  <a:lnTo>
                    <a:pt x="719" y="548"/>
                  </a:lnTo>
                  <a:lnTo>
                    <a:pt x="748" y="557"/>
                  </a:lnTo>
                  <a:lnTo>
                    <a:pt x="777" y="565"/>
                  </a:lnTo>
                  <a:lnTo>
                    <a:pt x="807" y="572"/>
                  </a:lnTo>
                  <a:lnTo>
                    <a:pt x="839" y="578"/>
                  </a:lnTo>
                  <a:lnTo>
                    <a:pt x="872" y="583"/>
                  </a:lnTo>
                  <a:lnTo>
                    <a:pt x="909" y="587"/>
                  </a:lnTo>
                  <a:lnTo>
                    <a:pt x="949" y="590"/>
                  </a:lnTo>
                  <a:lnTo>
                    <a:pt x="993" y="593"/>
                  </a:lnTo>
                  <a:lnTo>
                    <a:pt x="1042" y="595"/>
                  </a:lnTo>
                  <a:lnTo>
                    <a:pt x="1097" y="597"/>
                  </a:lnTo>
                  <a:lnTo>
                    <a:pt x="1158" y="597"/>
                  </a:lnTo>
                  <a:lnTo>
                    <a:pt x="1215" y="597"/>
                  </a:lnTo>
                  <a:lnTo>
                    <a:pt x="1279" y="595"/>
                  </a:lnTo>
                  <a:lnTo>
                    <a:pt x="1297" y="592"/>
                  </a:lnTo>
                  <a:lnTo>
                    <a:pt x="1314" y="584"/>
                  </a:lnTo>
                  <a:lnTo>
                    <a:pt x="1326" y="570"/>
                  </a:lnTo>
                  <a:lnTo>
                    <a:pt x="1335" y="554"/>
                  </a:lnTo>
                  <a:lnTo>
                    <a:pt x="1338" y="535"/>
                  </a:lnTo>
                  <a:lnTo>
                    <a:pt x="1335" y="516"/>
                  </a:lnTo>
                  <a:lnTo>
                    <a:pt x="1325" y="500"/>
                  </a:lnTo>
                  <a:lnTo>
                    <a:pt x="1313" y="487"/>
                  </a:lnTo>
                  <a:lnTo>
                    <a:pt x="1296" y="479"/>
                  </a:lnTo>
                  <a:lnTo>
                    <a:pt x="1278" y="476"/>
                  </a:lnTo>
                  <a:lnTo>
                    <a:pt x="1210" y="477"/>
                  </a:lnTo>
                  <a:lnTo>
                    <a:pt x="1149" y="477"/>
                  </a:lnTo>
                  <a:lnTo>
                    <a:pt x="1095" y="477"/>
                  </a:lnTo>
                  <a:lnTo>
                    <a:pt x="1047" y="476"/>
                  </a:lnTo>
                  <a:lnTo>
                    <a:pt x="1002" y="474"/>
                  </a:lnTo>
                  <a:lnTo>
                    <a:pt x="963" y="471"/>
                  </a:lnTo>
                  <a:lnTo>
                    <a:pt x="927" y="469"/>
                  </a:lnTo>
                  <a:lnTo>
                    <a:pt x="895" y="465"/>
                  </a:lnTo>
                  <a:lnTo>
                    <a:pt x="866" y="461"/>
                  </a:lnTo>
                  <a:lnTo>
                    <a:pt x="839" y="457"/>
                  </a:lnTo>
                  <a:lnTo>
                    <a:pt x="814" y="451"/>
                  </a:lnTo>
                  <a:lnTo>
                    <a:pt x="791" y="444"/>
                  </a:lnTo>
                  <a:lnTo>
                    <a:pt x="767" y="438"/>
                  </a:lnTo>
                  <a:lnTo>
                    <a:pt x="744" y="430"/>
                  </a:lnTo>
                  <a:lnTo>
                    <a:pt x="720" y="421"/>
                  </a:lnTo>
                  <a:lnTo>
                    <a:pt x="695" y="412"/>
                  </a:lnTo>
                  <a:lnTo>
                    <a:pt x="668" y="403"/>
                  </a:lnTo>
                  <a:lnTo>
                    <a:pt x="653" y="399"/>
                  </a:lnTo>
                  <a:close/>
                  <a:moveTo>
                    <a:pt x="404" y="136"/>
                  </a:moveTo>
                  <a:lnTo>
                    <a:pt x="390" y="139"/>
                  </a:lnTo>
                  <a:lnTo>
                    <a:pt x="375" y="146"/>
                  </a:lnTo>
                  <a:lnTo>
                    <a:pt x="364" y="157"/>
                  </a:lnTo>
                  <a:lnTo>
                    <a:pt x="355" y="170"/>
                  </a:lnTo>
                  <a:lnTo>
                    <a:pt x="351" y="185"/>
                  </a:lnTo>
                  <a:lnTo>
                    <a:pt x="350" y="201"/>
                  </a:lnTo>
                  <a:lnTo>
                    <a:pt x="353" y="215"/>
                  </a:lnTo>
                  <a:lnTo>
                    <a:pt x="360" y="230"/>
                  </a:lnTo>
                  <a:lnTo>
                    <a:pt x="406" y="291"/>
                  </a:lnTo>
                  <a:lnTo>
                    <a:pt x="453" y="348"/>
                  </a:lnTo>
                  <a:lnTo>
                    <a:pt x="466" y="360"/>
                  </a:lnTo>
                  <a:lnTo>
                    <a:pt x="482" y="366"/>
                  </a:lnTo>
                  <a:lnTo>
                    <a:pt x="497" y="368"/>
                  </a:lnTo>
                  <a:lnTo>
                    <a:pt x="512" y="367"/>
                  </a:lnTo>
                  <a:lnTo>
                    <a:pt x="525" y="362"/>
                  </a:lnTo>
                  <a:lnTo>
                    <a:pt x="537" y="354"/>
                  </a:lnTo>
                  <a:lnTo>
                    <a:pt x="547" y="342"/>
                  </a:lnTo>
                  <a:lnTo>
                    <a:pt x="554" y="328"/>
                  </a:lnTo>
                  <a:lnTo>
                    <a:pt x="557" y="313"/>
                  </a:lnTo>
                  <a:lnTo>
                    <a:pt x="556" y="298"/>
                  </a:lnTo>
                  <a:lnTo>
                    <a:pt x="551" y="283"/>
                  </a:lnTo>
                  <a:lnTo>
                    <a:pt x="543" y="269"/>
                  </a:lnTo>
                  <a:lnTo>
                    <a:pt x="499" y="217"/>
                  </a:lnTo>
                  <a:lnTo>
                    <a:pt x="458" y="161"/>
                  </a:lnTo>
                  <a:lnTo>
                    <a:pt x="448" y="150"/>
                  </a:lnTo>
                  <a:lnTo>
                    <a:pt x="434" y="141"/>
                  </a:lnTo>
                  <a:lnTo>
                    <a:pt x="420" y="136"/>
                  </a:lnTo>
                  <a:lnTo>
                    <a:pt x="404" y="136"/>
                  </a:lnTo>
                  <a:close/>
                  <a:moveTo>
                    <a:pt x="326" y="0"/>
                  </a:moveTo>
                  <a:lnTo>
                    <a:pt x="370" y="30"/>
                  </a:lnTo>
                  <a:lnTo>
                    <a:pt x="415" y="57"/>
                  </a:lnTo>
                  <a:lnTo>
                    <a:pt x="465" y="80"/>
                  </a:lnTo>
                  <a:lnTo>
                    <a:pt x="517" y="100"/>
                  </a:lnTo>
                  <a:lnTo>
                    <a:pt x="571" y="115"/>
                  </a:lnTo>
                  <a:lnTo>
                    <a:pt x="627" y="127"/>
                  </a:lnTo>
                  <a:lnTo>
                    <a:pt x="684" y="133"/>
                  </a:lnTo>
                  <a:lnTo>
                    <a:pt x="743" y="136"/>
                  </a:lnTo>
                  <a:lnTo>
                    <a:pt x="801" y="133"/>
                  </a:lnTo>
                  <a:lnTo>
                    <a:pt x="859" y="127"/>
                  </a:lnTo>
                  <a:lnTo>
                    <a:pt x="915" y="115"/>
                  </a:lnTo>
                  <a:lnTo>
                    <a:pt x="969" y="100"/>
                  </a:lnTo>
                  <a:lnTo>
                    <a:pt x="1021" y="80"/>
                  </a:lnTo>
                  <a:lnTo>
                    <a:pt x="1069" y="57"/>
                  </a:lnTo>
                  <a:lnTo>
                    <a:pt x="1116" y="30"/>
                  </a:lnTo>
                  <a:lnTo>
                    <a:pt x="1160" y="0"/>
                  </a:lnTo>
                  <a:lnTo>
                    <a:pt x="1202" y="30"/>
                  </a:lnTo>
                  <a:lnTo>
                    <a:pt x="1249" y="57"/>
                  </a:lnTo>
                  <a:lnTo>
                    <a:pt x="1297" y="80"/>
                  </a:lnTo>
                  <a:lnTo>
                    <a:pt x="1349" y="100"/>
                  </a:lnTo>
                  <a:lnTo>
                    <a:pt x="1403" y="115"/>
                  </a:lnTo>
                  <a:lnTo>
                    <a:pt x="1459" y="127"/>
                  </a:lnTo>
                  <a:lnTo>
                    <a:pt x="1517" y="133"/>
                  </a:lnTo>
                  <a:lnTo>
                    <a:pt x="1575" y="136"/>
                  </a:lnTo>
                  <a:lnTo>
                    <a:pt x="1634" y="133"/>
                  </a:lnTo>
                  <a:lnTo>
                    <a:pt x="1691" y="127"/>
                  </a:lnTo>
                  <a:lnTo>
                    <a:pt x="1747" y="115"/>
                  </a:lnTo>
                  <a:lnTo>
                    <a:pt x="1801" y="100"/>
                  </a:lnTo>
                  <a:lnTo>
                    <a:pt x="1853" y="81"/>
                  </a:lnTo>
                  <a:lnTo>
                    <a:pt x="1903" y="57"/>
                  </a:lnTo>
                  <a:lnTo>
                    <a:pt x="1948" y="31"/>
                  </a:lnTo>
                  <a:lnTo>
                    <a:pt x="1992" y="0"/>
                  </a:lnTo>
                  <a:lnTo>
                    <a:pt x="2037" y="33"/>
                  </a:lnTo>
                  <a:lnTo>
                    <a:pt x="2087" y="61"/>
                  </a:lnTo>
                  <a:lnTo>
                    <a:pt x="2140" y="85"/>
                  </a:lnTo>
                  <a:lnTo>
                    <a:pt x="2195" y="105"/>
                  </a:lnTo>
                  <a:lnTo>
                    <a:pt x="2254" y="119"/>
                  </a:lnTo>
                  <a:lnTo>
                    <a:pt x="2314" y="130"/>
                  </a:lnTo>
                  <a:lnTo>
                    <a:pt x="2301" y="142"/>
                  </a:lnTo>
                  <a:lnTo>
                    <a:pt x="2243" y="202"/>
                  </a:lnTo>
                  <a:lnTo>
                    <a:pt x="2187" y="262"/>
                  </a:lnTo>
                  <a:lnTo>
                    <a:pt x="2134" y="324"/>
                  </a:lnTo>
                  <a:lnTo>
                    <a:pt x="2083" y="386"/>
                  </a:lnTo>
                  <a:lnTo>
                    <a:pt x="2033" y="448"/>
                  </a:lnTo>
                  <a:lnTo>
                    <a:pt x="1992" y="495"/>
                  </a:lnTo>
                  <a:lnTo>
                    <a:pt x="1948" y="539"/>
                  </a:lnTo>
                  <a:lnTo>
                    <a:pt x="1901" y="579"/>
                  </a:lnTo>
                  <a:lnTo>
                    <a:pt x="1850" y="614"/>
                  </a:lnTo>
                  <a:lnTo>
                    <a:pt x="1798" y="644"/>
                  </a:lnTo>
                  <a:lnTo>
                    <a:pt x="1742" y="672"/>
                  </a:lnTo>
                  <a:lnTo>
                    <a:pt x="1685" y="693"/>
                  </a:lnTo>
                  <a:lnTo>
                    <a:pt x="1627" y="711"/>
                  </a:lnTo>
                  <a:lnTo>
                    <a:pt x="1566" y="724"/>
                  </a:lnTo>
                  <a:lnTo>
                    <a:pt x="1505" y="731"/>
                  </a:lnTo>
                  <a:lnTo>
                    <a:pt x="1441" y="734"/>
                  </a:lnTo>
                  <a:lnTo>
                    <a:pt x="871" y="734"/>
                  </a:lnTo>
                  <a:lnTo>
                    <a:pt x="809" y="731"/>
                  </a:lnTo>
                  <a:lnTo>
                    <a:pt x="747" y="724"/>
                  </a:lnTo>
                  <a:lnTo>
                    <a:pt x="687" y="711"/>
                  </a:lnTo>
                  <a:lnTo>
                    <a:pt x="628" y="693"/>
                  </a:lnTo>
                  <a:lnTo>
                    <a:pt x="571" y="672"/>
                  </a:lnTo>
                  <a:lnTo>
                    <a:pt x="516" y="644"/>
                  </a:lnTo>
                  <a:lnTo>
                    <a:pt x="463" y="614"/>
                  </a:lnTo>
                  <a:lnTo>
                    <a:pt x="413" y="579"/>
                  </a:lnTo>
                  <a:lnTo>
                    <a:pt x="366" y="539"/>
                  </a:lnTo>
                  <a:lnTo>
                    <a:pt x="321" y="495"/>
                  </a:lnTo>
                  <a:lnTo>
                    <a:pt x="281" y="448"/>
                  </a:lnTo>
                  <a:lnTo>
                    <a:pt x="231" y="386"/>
                  </a:lnTo>
                  <a:lnTo>
                    <a:pt x="179" y="324"/>
                  </a:lnTo>
                  <a:lnTo>
                    <a:pt x="126" y="262"/>
                  </a:lnTo>
                  <a:lnTo>
                    <a:pt x="71" y="202"/>
                  </a:lnTo>
                  <a:lnTo>
                    <a:pt x="13" y="142"/>
                  </a:lnTo>
                  <a:lnTo>
                    <a:pt x="0" y="130"/>
                  </a:lnTo>
                  <a:lnTo>
                    <a:pt x="52" y="121"/>
                  </a:lnTo>
                  <a:lnTo>
                    <a:pt x="102" y="109"/>
                  </a:lnTo>
                  <a:lnTo>
                    <a:pt x="152" y="94"/>
                  </a:lnTo>
                  <a:lnTo>
                    <a:pt x="200" y="75"/>
                  </a:lnTo>
                  <a:lnTo>
                    <a:pt x="244" y="53"/>
                  </a:lnTo>
                  <a:lnTo>
                    <a:pt x="287" y="28"/>
                  </a:lnTo>
                  <a:lnTo>
                    <a:pt x="3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439"/>
            <p:cNvSpPr>
              <a:spLocks noEditPoints="1"/>
            </p:cNvSpPr>
            <p:nvPr/>
          </p:nvSpPr>
          <p:spPr bwMode="auto">
            <a:xfrm>
              <a:off x="2560638" y="2759075"/>
              <a:ext cx="533400" cy="295275"/>
            </a:xfrm>
            <a:custGeom>
              <a:avLst/>
              <a:gdLst>
                <a:gd name="T0" fmla="*/ 2128 w 3361"/>
                <a:gd name="T1" fmla="*/ 617 h 1853"/>
                <a:gd name="T2" fmla="*/ 2091 w 3361"/>
                <a:gd name="T3" fmla="*/ 837 h 1853"/>
                <a:gd name="T4" fmla="*/ 2132 w 3361"/>
                <a:gd name="T5" fmla="*/ 1043 h 1853"/>
                <a:gd name="T6" fmla="*/ 2281 w 3361"/>
                <a:gd name="T7" fmla="*/ 1178 h 1853"/>
                <a:gd name="T8" fmla="*/ 2475 w 3361"/>
                <a:gd name="T9" fmla="*/ 1153 h 1853"/>
                <a:gd name="T10" fmla="*/ 2585 w 3361"/>
                <a:gd name="T11" fmla="*/ 991 h 1853"/>
                <a:gd name="T12" fmla="*/ 2546 w 3361"/>
                <a:gd name="T13" fmla="*/ 811 h 1853"/>
                <a:gd name="T14" fmla="*/ 2412 w 3361"/>
                <a:gd name="T15" fmla="*/ 646 h 1853"/>
                <a:gd name="T16" fmla="*/ 2235 w 3361"/>
                <a:gd name="T17" fmla="*/ 554 h 1853"/>
                <a:gd name="T18" fmla="*/ 1009 w 3361"/>
                <a:gd name="T19" fmla="*/ 621 h 1853"/>
                <a:gd name="T20" fmla="*/ 862 w 3361"/>
                <a:gd name="T21" fmla="*/ 785 h 1853"/>
                <a:gd name="T22" fmla="*/ 804 w 3361"/>
                <a:gd name="T23" fmla="*/ 957 h 1853"/>
                <a:gd name="T24" fmla="*/ 889 w 3361"/>
                <a:gd name="T25" fmla="*/ 1132 h 1853"/>
                <a:gd name="T26" fmla="*/ 1077 w 3361"/>
                <a:gd name="T27" fmla="*/ 1185 h 1853"/>
                <a:gd name="T28" fmla="*/ 1245 w 3361"/>
                <a:gd name="T29" fmla="*/ 1074 h 1853"/>
                <a:gd name="T30" fmla="*/ 1298 w 3361"/>
                <a:gd name="T31" fmla="*/ 876 h 1853"/>
                <a:gd name="T32" fmla="*/ 1278 w 3361"/>
                <a:gd name="T33" fmla="*/ 644 h 1853"/>
                <a:gd name="T34" fmla="*/ 1157 w 3361"/>
                <a:gd name="T35" fmla="*/ 554 h 1853"/>
                <a:gd name="T36" fmla="*/ 1586 w 3361"/>
                <a:gd name="T37" fmla="*/ 429 h 1853"/>
                <a:gd name="T38" fmla="*/ 1502 w 3361"/>
                <a:gd name="T39" fmla="*/ 630 h 1853"/>
                <a:gd name="T40" fmla="*/ 1462 w 3361"/>
                <a:gd name="T41" fmla="*/ 834 h 1853"/>
                <a:gd name="T42" fmla="*/ 1480 w 3361"/>
                <a:gd name="T43" fmla="*/ 1022 h 1853"/>
                <a:gd name="T44" fmla="*/ 1627 w 3361"/>
                <a:gd name="T45" fmla="*/ 1182 h 1853"/>
                <a:gd name="T46" fmla="*/ 1825 w 3361"/>
                <a:gd name="T47" fmla="*/ 1147 h 1853"/>
                <a:gd name="T48" fmla="*/ 1932 w 3361"/>
                <a:gd name="T49" fmla="*/ 941 h 1853"/>
                <a:gd name="T50" fmla="*/ 1922 w 3361"/>
                <a:gd name="T51" fmla="*/ 781 h 1853"/>
                <a:gd name="T52" fmla="*/ 1875 w 3361"/>
                <a:gd name="T53" fmla="*/ 576 h 1853"/>
                <a:gd name="T54" fmla="*/ 1784 w 3361"/>
                <a:gd name="T55" fmla="*/ 401 h 1853"/>
                <a:gd name="T56" fmla="*/ 1790 w 3361"/>
                <a:gd name="T57" fmla="*/ 2 h 1853"/>
                <a:gd name="T58" fmla="*/ 2302 w 3361"/>
                <a:gd name="T59" fmla="*/ 105 h 1853"/>
                <a:gd name="T60" fmla="*/ 2687 w 3361"/>
                <a:gd name="T61" fmla="*/ 347 h 1853"/>
                <a:gd name="T62" fmla="*/ 2919 w 3361"/>
                <a:gd name="T63" fmla="*/ 707 h 1853"/>
                <a:gd name="T64" fmla="*/ 3073 w 3361"/>
                <a:gd name="T65" fmla="*/ 1024 h 1853"/>
                <a:gd name="T66" fmla="*/ 3294 w 3361"/>
                <a:gd name="T67" fmla="*/ 1198 h 1853"/>
                <a:gd name="T68" fmla="*/ 3359 w 3361"/>
                <a:gd name="T69" fmla="*/ 1476 h 1853"/>
                <a:gd name="T70" fmla="*/ 3243 w 3361"/>
                <a:gd name="T71" fmla="*/ 1728 h 1853"/>
                <a:gd name="T72" fmla="*/ 2997 w 3361"/>
                <a:gd name="T73" fmla="*/ 1850 h 1853"/>
                <a:gd name="T74" fmla="*/ 2721 w 3361"/>
                <a:gd name="T75" fmla="*/ 1810 h 1853"/>
                <a:gd name="T76" fmla="*/ 2499 w 3361"/>
                <a:gd name="T77" fmla="*/ 1703 h 1853"/>
                <a:gd name="T78" fmla="*/ 2228 w 3361"/>
                <a:gd name="T79" fmla="*/ 1843 h 1853"/>
                <a:gd name="T80" fmla="*/ 1891 w 3361"/>
                <a:gd name="T81" fmla="*/ 1813 h 1853"/>
                <a:gd name="T82" fmla="*/ 1666 w 3361"/>
                <a:gd name="T83" fmla="*/ 1703 h 1853"/>
                <a:gd name="T84" fmla="*/ 1395 w 3361"/>
                <a:gd name="T85" fmla="*/ 1843 h 1853"/>
                <a:gd name="T86" fmla="*/ 1059 w 3361"/>
                <a:gd name="T87" fmla="*/ 1813 h 1853"/>
                <a:gd name="T88" fmla="*/ 833 w 3361"/>
                <a:gd name="T89" fmla="*/ 1703 h 1853"/>
                <a:gd name="T90" fmla="*/ 563 w 3361"/>
                <a:gd name="T91" fmla="*/ 1843 h 1853"/>
                <a:gd name="T92" fmla="*/ 293 w 3361"/>
                <a:gd name="T93" fmla="*/ 1828 h 1853"/>
                <a:gd name="T94" fmla="*/ 69 w 3361"/>
                <a:gd name="T95" fmla="*/ 1654 h 1853"/>
                <a:gd name="T96" fmla="*/ 0 w 3361"/>
                <a:gd name="T97" fmla="*/ 1425 h 1853"/>
                <a:gd name="T98" fmla="*/ 95 w 3361"/>
                <a:gd name="T99" fmla="*/ 1160 h 1853"/>
                <a:gd name="T100" fmla="*/ 335 w 3361"/>
                <a:gd name="T101" fmla="*/ 1010 h 1853"/>
                <a:gd name="T102" fmla="*/ 471 w 3361"/>
                <a:gd name="T103" fmla="*/ 639 h 1853"/>
                <a:gd name="T104" fmla="*/ 736 w 3361"/>
                <a:gd name="T105" fmla="*/ 298 h 1853"/>
                <a:gd name="T106" fmla="*/ 1152 w 3361"/>
                <a:gd name="T107" fmla="*/ 78 h 1853"/>
                <a:gd name="T108" fmla="*/ 1693 w 3361"/>
                <a:gd name="T109" fmla="*/ 0 h 1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61" h="1853">
                  <a:moveTo>
                    <a:pt x="2235" y="554"/>
                  </a:moveTo>
                  <a:lnTo>
                    <a:pt x="2211" y="557"/>
                  </a:lnTo>
                  <a:lnTo>
                    <a:pt x="2187" y="563"/>
                  </a:lnTo>
                  <a:lnTo>
                    <a:pt x="2164" y="577"/>
                  </a:lnTo>
                  <a:lnTo>
                    <a:pt x="2144" y="595"/>
                  </a:lnTo>
                  <a:lnTo>
                    <a:pt x="2128" y="617"/>
                  </a:lnTo>
                  <a:lnTo>
                    <a:pt x="2114" y="644"/>
                  </a:lnTo>
                  <a:lnTo>
                    <a:pt x="2104" y="676"/>
                  </a:lnTo>
                  <a:lnTo>
                    <a:pt x="2097" y="712"/>
                  </a:lnTo>
                  <a:lnTo>
                    <a:pt x="2091" y="754"/>
                  </a:lnTo>
                  <a:lnTo>
                    <a:pt x="2090" y="800"/>
                  </a:lnTo>
                  <a:lnTo>
                    <a:pt x="2091" y="837"/>
                  </a:lnTo>
                  <a:lnTo>
                    <a:pt x="2094" y="876"/>
                  </a:lnTo>
                  <a:lnTo>
                    <a:pt x="2100" y="915"/>
                  </a:lnTo>
                  <a:lnTo>
                    <a:pt x="2106" y="951"/>
                  </a:lnTo>
                  <a:lnTo>
                    <a:pt x="2113" y="985"/>
                  </a:lnTo>
                  <a:lnTo>
                    <a:pt x="2121" y="1016"/>
                  </a:lnTo>
                  <a:lnTo>
                    <a:pt x="2132" y="1043"/>
                  </a:lnTo>
                  <a:lnTo>
                    <a:pt x="2147" y="1074"/>
                  </a:lnTo>
                  <a:lnTo>
                    <a:pt x="2168" y="1103"/>
                  </a:lnTo>
                  <a:lnTo>
                    <a:pt x="2192" y="1127"/>
                  </a:lnTo>
                  <a:lnTo>
                    <a:pt x="2219" y="1149"/>
                  </a:lnTo>
                  <a:lnTo>
                    <a:pt x="2249" y="1166"/>
                  </a:lnTo>
                  <a:lnTo>
                    <a:pt x="2281" y="1178"/>
                  </a:lnTo>
                  <a:lnTo>
                    <a:pt x="2315" y="1185"/>
                  </a:lnTo>
                  <a:lnTo>
                    <a:pt x="2350" y="1189"/>
                  </a:lnTo>
                  <a:lnTo>
                    <a:pt x="2383" y="1186"/>
                  </a:lnTo>
                  <a:lnTo>
                    <a:pt x="2413" y="1180"/>
                  </a:lnTo>
                  <a:lnTo>
                    <a:pt x="2444" y="1169"/>
                  </a:lnTo>
                  <a:lnTo>
                    <a:pt x="2475" y="1153"/>
                  </a:lnTo>
                  <a:lnTo>
                    <a:pt x="2503" y="1132"/>
                  </a:lnTo>
                  <a:lnTo>
                    <a:pt x="2527" y="1109"/>
                  </a:lnTo>
                  <a:lnTo>
                    <a:pt x="2547" y="1082"/>
                  </a:lnTo>
                  <a:lnTo>
                    <a:pt x="2564" y="1053"/>
                  </a:lnTo>
                  <a:lnTo>
                    <a:pt x="2576" y="1023"/>
                  </a:lnTo>
                  <a:lnTo>
                    <a:pt x="2585" y="991"/>
                  </a:lnTo>
                  <a:lnTo>
                    <a:pt x="2588" y="957"/>
                  </a:lnTo>
                  <a:lnTo>
                    <a:pt x="2587" y="923"/>
                  </a:lnTo>
                  <a:lnTo>
                    <a:pt x="2581" y="888"/>
                  </a:lnTo>
                  <a:lnTo>
                    <a:pt x="2569" y="855"/>
                  </a:lnTo>
                  <a:lnTo>
                    <a:pt x="2560" y="835"/>
                  </a:lnTo>
                  <a:lnTo>
                    <a:pt x="2546" y="811"/>
                  </a:lnTo>
                  <a:lnTo>
                    <a:pt x="2530" y="785"/>
                  </a:lnTo>
                  <a:lnTo>
                    <a:pt x="2510" y="757"/>
                  </a:lnTo>
                  <a:lnTo>
                    <a:pt x="2488" y="729"/>
                  </a:lnTo>
                  <a:lnTo>
                    <a:pt x="2464" y="700"/>
                  </a:lnTo>
                  <a:lnTo>
                    <a:pt x="2439" y="672"/>
                  </a:lnTo>
                  <a:lnTo>
                    <a:pt x="2412" y="646"/>
                  </a:lnTo>
                  <a:lnTo>
                    <a:pt x="2383" y="621"/>
                  </a:lnTo>
                  <a:lnTo>
                    <a:pt x="2354" y="599"/>
                  </a:lnTo>
                  <a:lnTo>
                    <a:pt x="2324" y="580"/>
                  </a:lnTo>
                  <a:lnTo>
                    <a:pt x="2293" y="567"/>
                  </a:lnTo>
                  <a:lnTo>
                    <a:pt x="2264" y="557"/>
                  </a:lnTo>
                  <a:lnTo>
                    <a:pt x="2235" y="554"/>
                  </a:lnTo>
                  <a:close/>
                  <a:moveTo>
                    <a:pt x="1157" y="554"/>
                  </a:moveTo>
                  <a:lnTo>
                    <a:pt x="1128" y="557"/>
                  </a:lnTo>
                  <a:lnTo>
                    <a:pt x="1099" y="567"/>
                  </a:lnTo>
                  <a:lnTo>
                    <a:pt x="1068" y="580"/>
                  </a:lnTo>
                  <a:lnTo>
                    <a:pt x="1038" y="599"/>
                  </a:lnTo>
                  <a:lnTo>
                    <a:pt x="1009" y="621"/>
                  </a:lnTo>
                  <a:lnTo>
                    <a:pt x="980" y="646"/>
                  </a:lnTo>
                  <a:lnTo>
                    <a:pt x="953" y="672"/>
                  </a:lnTo>
                  <a:lnTo>
                    <a:pt x="928" y="700"/>
                  </a:lnTo>
                  <a:lnTo>
                    <a:pt x="904" y="729"/>
                  </a:lnTo>
                  <a:lnTo>
                    <a:pt x="882" y="757"/>
                  </a:lnTo>
                  <a:lnTo>
                    <a:pt x="862" y="785"/>
                  </a:lnTo>
                  <a:lnTo>
                    <a:pt x="846" y="811"/>
                  </a:lnTo>
                  <a:lnTo>
                    <a:pt x="832" y="835"/>
                  </a:lnTo>
                  <a:lnTo>
                    <a:pt x="823" y="855"/>
                  </a:lnTo>
                  <a:lnTo>
                    <a:pt x="811" y="888"/>
                  </a:lnTo>
                  <a:lnTo>
                    <a:pt x="805" y="923"/>
                  </a:lnTo>
                  <a:lnTo>
                    <a:pt x="804" y="957"/>
                  </a:lnTo>
                  <a:lnTo>
                    <a:pt x="807" y="991"/>
                  </a:lnTo>
                  <a:lnTo>
                    <a:pt x="816" y="1023"/>
                  </a:lnTo>
                  <a:lnTo>
                    <a:pt x="828" y="1054"/>
                  </a:lnTo>
                  <a:lnTo>
                    <a:pt x="845" y="1082"/>
                  </a:lnTo>
                  <a:lnTo>
                    <a:pt x="865" y="1109"/>
                  </a:lnTo>
                  <a:lnTo>
                    <a:pt x="889" y="1132"/>
                  </a:lnTo>
                  <a:lnTo>
                    <a:pt x="917" y="1153"/>
                  </a:lnTo>
                  <a:lnTo>
                    <a:pt x="948" y="1169"/>
                  </a:lnTo>
                  <a:lnTo>
                    <a:pt x="978" y="1180"/>
                  </a:lnTo>
                  <a:lnTo>
                    <a:pt x="1009" y="1186"/>
                  </a:lnTo>
                  <a:lnTo>
                    <a:pt x="1042" y="1189"/>
                  </a:lnTo>
                  <a:lnTo>
                    <a:pt x="1077" y="1185"/>
                  </a:lnTo>
                  <a:lnTo>
                    <a:pt x="1111" y="1178"/>
                  </a:lnTo>
                  <a:lnTo>
                    <a:pt x="1143" y="1166"/>
                  </a:lnTo>
                  <a:lnTo>
                    <a:pt x="1173" y="1149"/>
                  </a:lnTo>
                  <a:lnTo>
                    <a:pt x="1200" y="1127"/>
                  </a:lnTo>
                  <a:lnTo>
                    <a:pt x="1224" y="1103"/>
                  </a:lnTo>
                  <a:lnTo>
                    <a:pt x="1245" y="1074"/>
                  </a:lnTo>
                  <a:lnTo>
                    <a:pt x="1260" y="1043"/>
                  </a:lnTo>
                  <a:lnTo>
                    <a:pt x="1271" y="1016"/>
                  </a:lnTo>
                  <a:lnTo>
                    <a:pt x="1279" y="985"/>
                  </a:lnTo>
                  <a:lnTo>
                    <a:pt x="1287" y="951"/>
                  </a:lnTo>
                  <a:lnTo>
                    <a:pt x="1293" y="915"/>
                  </a:lnTo>
                  <a:lnTo>
                    <a:pt x="1298" y="876"/>
                  </a:lnTo>
                  <a:lnTo>
                    <a:pt x="1301" y="837"/>
                  </a:lnTo>
                  <a:lnTo>
                    <a:pt x="1302" y="800"/>
                  </a:lnTo>
                  <a:lnTo>
                    <a:pt x="1301" y="754"/>
                  </a:lnTo>
                  <a:lnTo>
                    <a:pt x="1295" y="712"/>
                  </a:lnTo>
                  <a:lnTo>
                    <a:pt x="1288" y="676"/>
                  </a:lnTo>
                  <a:lnTo>
                    <a:pt x="1278" y="644"/>
                  </a:lnTo>
                  <a:lnTo>
                    <a:pt x="1264" y="617"/>
                  </a:lnTo>
                  <a:lnTo>
                    <a:pt x="1248" y="595"/>
                  </a:lnTo>
                  <a:lnTo>
                    <a:pt x="1227" y="577"/>
                  </a:lnTo>
                  <a:lnTo>
                    <a:pt x="1204" y="564"/>
                  </a:lnTo>
                  <a:lnTo>
                    <a:pt x="1181" y="557"/>
                  </a:lnTo>
                  <a:lnTo>
                    <a:pt x="1157" y="554"/>
                  </a:lnTo>
                  <a:close/>
                  <a:moveTo>
                    <a:pt x="1697" y="358"/>
                  </a:moveTo>
                  <a:lnTo>
                    <a:pt x="1671" y="361"/>
                  </a:lnTo>
                  <a:lnTo>
                    <a:pt x="1648" y="371"/>
                  </a:lnTo>
                  <a:lnTo>
                    <a:pt x="1625" y="385"/>
                  </a:lnTo>
                  <a:lnTo>
                    <a:pt x="1605" y="405"/>
                  </a:lnTo>
                  <a:lnTo>
                    <a:pt x="1586" y="429"/>
                  </a:lnTo>
                  <a:lnTo>
                    <a:pt x="1568" y="457"/>
                  </a:lnTo>
                  <a:lnTo>
                    <a:pt x="1552" y="488"/>
                  </a:lnTo>
                  <a:lnTo>
                    <a:pt x="1538" y="522"/>
                  </a:lnTo>
                  <a:lnTo>
                    <a:pt x="1524" y="556"/>
                  </a:lnTo>
                  <a:lnTo>
                    <a:pt x="1512" y="593"/>
                  </a:lnTo>
                  <a:lnTo>
                    <a:pt x="1502" y="630"/>
                  </a:lnTo>
                  <a:lnTo>
                    <a:pt x="1492" y="668"/>
                  </a:lnTo>
                  <a:lnTo>
                    <a:pt x="1484" y="704"/>
                  </a:lnTo>
                  <a:lnTo>
                    <a:pt x="1477" y="739"/>
                  </a:lnTo>
                  <a:lnTo>
                    <a:pt x="1471" y="774"/>
                  </a:lnTo>
                  <a:lnTo>
                    <a:pt x="1466" y="805"/>
                  </a:lnTo>
                  <a:lnTo>
                    <a:pt x="1462" y="834"/>
                  </a:lnTo>
                  <a:lnTo>
                    <a:pt x="1460" y="859"/>
                  </a:lnTo>
                  <a:lnTo>
                    <a:pt x="1458" y="880"/>
                  </a:lnTo>
                  <a:lnTo>
                    <a:pt x="1458" y="897"/>
                  </a:lnTo>
                  <a:lnTo>
                    <a:pt x="1461" y="941"/>
                  </a:lnTo>
                  <a:lnTo>
                    <a:pt x="1469" y="982"/>
                  </a:lnTo>
                  <a:lnTo>
                    <a:pt x="1480" y="1022"/>
                  </a:lnTo>
                  <a:lnTo>
                    <a:pt x="1497" y="1059"/>
                  </a:lnTo>
                  <a:lnTo>
                    <a:pt x="1516" y="1093"/>
                  </a:lnTo>
                  <a:lnTo>
                    <a:pt x="1540" y="1122"/>
                  </a:lnTo>
                  <a:lnTo>
                    <a:pt x="1567" y="1147"/>
                  </a:lnTo>
                  <a:lnTo>
                    <a:pt x="1596" y="1168"/>
                  </a:lnTo>
                  <a:lnTo>
                    <a:pt x="1627" y="1182"/>
                  </a:lnTo>
                  <a:lnTo>
                    <a:pt x="1661" y="1192"/>
                  </a:lnTo>
                  <a:lnTo>
                    <a:pt x="1697" y="1195"/>
                  </a:lnTo>
                  <a:lnTo>
                    <a:pt x="1731" y="1192"/>
                  </a:lnTo>
                  <a:lnTo>
                    <a:pt x="1765" y="1182"/>
                  </a:lnTo>
                  <a:lnTo>
                    <a:pt x="1796" y="1168"/>
                  </a:lnTo>
                  <a:lnTo>
                    <a:pt x="1825" y="1147"/>
                  </a:lnTo>
                  <a:lnTo>
                    <a:pt x="1852" y="1122"/>
                  </a:lnTo>
                  <a:lnTo>
                    <a:pt x="1876" y="1093"/>
                  </a:lnTo>
                  <a:lnTo>
                    <a:pt x="1896" y="1059"/>
                  </a:lnTo>
                  <a:lnTo>
                    <a:pt x="1912" y="1022"/>
                  </a:lnTo>
                  <a:lnTo>
                    <a:pt x="1923" y="982"/>
                  </a:lnTo>
                  <a:lnTo>
                    <a:pt x="1932" y="941"/>
                  </a:lnTo>
                  <a:lnTo>
                    <a:pt x="1934" y="897"/>
                  </a:lnTo>
                  <a:lnTo>
                    <a:pt x="1934" y="881"/>
                  </a:lnTo>
                  <a:lnTo>
                    <a:pt x="1932" y="861"/>
                  </a:lnTo>
                  <a:lnTo>
                    <a:pt x="1930" y="837"/>
                  </a:lnTo>
                  <a:lnTo>
                    <a:pt x="1927" y="811"/>
                  </a:lnTo>
                  <a:lnTo>
                    <a:pt x="1922" y="781"/>
                  </a:lnTo>
                  <a:lnTo>
                    <a:pt x="1917" y="750"/>
                  </a:lnTo>
                  <a:lnTo>
                    <a:pt x="1911" y="717"/>
                  </a:lnTo>
                  <a:lnTo>
                    <a:pt x="1904" y="681"/>
                  </a:lnTo>
                  <a:lnTo>
                    <a:pt x="1894" y="646"/>
                  </a:lnTo>
                  <a:lnTo>
                    <a:pt x="1885" y="610"/>
                  </a:lnTo>
                  <a:lnTo>
                    <a:pt x="1875" y="576"/>
                  </a:lnTo>
                  <a:lnTo>
                    <a:pt x="1862" y="542"/>
                  </a:lnTo>
                  <a:lnTo>
                    <a:pt x="1849" y="508"/>
                  </a:lnTo>
                  <a:lnTo>
                    <a:pt x="1834" y="478"/>
                  </a:lnTo>
                  <a:lnTo>
                    <a:pt x="1819" y="449"/>
                  </a:lnTo>
                  <a:lnTo>
                    <a:pt x="1802" y="424"/>
                  </a:lnTo>
                  <a:lnTo>
                    <a:pt x="1784" y="401"/>
                  </a:lnTo>
                  <a:lnTo>
                    <a:pt x="1764" y="383"/>
                  </a:lnTo>
                  <a:lnTo>
                    <a:pt x="1742" y="370"/>
                  </a:lnTo>
                  <a:lnTo>
                    <a:pt x="1720" y="361"/>
                  </a:lnTo>
                  <a:lnTo>
                    <a:pt x="1697" y="358"/>
                  </a:lnTo>
                  <a:close/>
                  <a:moveTo>
                    <a:pt x="1693" y="0"/>
                  </a:moveTo>
                  <a:lnTo>
                    <a:pt x="1790" y="2"/>
                  </a:lnTo>
                  <a:lnTo>
                    <a:pt x="1883" y="8"/>
                  </a:lnTo>
                  <a:lnTo>
                    <a:pt x="1973" y="20"/>
                  </a:lnTo>
                  <a:lnTo>
                    <a:pt x="2060" y="35"/>
                  </a:lnTo>
                  <a:lnTo>
                    <a:pt x="2144" y="54"/>
                  </a:lnTo>
                  <a:lnTo>
                    <a:pt x="2224" y="78"/>
                  </a:lnTo>
                  <a:lnTo>
                    <a:pt x="2302" y="105"/>
                  </a:lnTo>
                  <a:lnTo>
                    <a:pt x="2375" y="136"/>
                  </a:lnTo>
                  <a:lnTo>
                    <a:pt x="2446" y="172"/>
                  </a:lnTo>
                  <a:lnTo>
                    <a:pt x="2512" y="210"/>
                  </a:lnTo>
                  <a:lnTo>
                    <a:pt x="2574" y="252"/>
                  </a:lnTo>
                  <a:lnTo>
                    <a:pt x="2632" y="298"/>
                  </a:lnTo>
                  <a:lnTo>
                    <a:pt x="2687" y="347"/>
                  </a:lnTo>
                  <a:lnTo>
                    <a:pt x="2737" y="400"/>
                  </a:lnTo>
                  <a:lnTo>
                    <a:pt x="2783" y="455"/>
                  </a:lnTo>
                  <a:lnTo>
                    <a:pt x="2824" y="513"/>
                  </a:lnTo>
                  <a:lnTo>
                    <a:pt x="2860" y="575"/>
                  </a:lnTo>
                  <a:lnTo>
                    <a:pt x="2892" y="639"/>
                  </a:lnTo>
                  <a:lnTo>
                    <a:pt x="2919" y="707"/>
                  </a:lnTo>
                  <a:lnTo>
                    <a:pt x="2941" y="777"/>
                  </a:lnTo>
                  <a:lnTo>
                    <a:pt x="2959" y="849"/>
                  </a:lnTo>
                  <a:lnTo>
                    <a:pt x="2970" y="924"/>
                  </a:lnTo>
                  <a:lnTo>
                    <a:pt x="2977" y="1001"/>
                  </a:lnTo>
                  <a:lnTo>
                    <a:pt x="3026" y="1010"/>
                  </a:lnTo>
                  <a:lnTo>
                    <a:pt x="3073" y="1024"/>
                  </a:lnTo>
                  <a:lnTo>
                    <a:pt x="3117" y="1044"/>
                  </a:lnTo>
                  <a:lnTo>
                    <a:pt x="3160" y="1067"/>
                  </a:lnTo>
                  <a:lnTo>
                    <a:pt x="3198" y="1094"/>
                  </a:lnTo>
                  <a:lnTo>
                    <a:pt x="3234" y="1125"/>
                  </a:lnTo>
                  <a:lnTo>
                    <a:pt x="3266" y="1160"/>
                  </a:lnTo>
                  <a:lnTo>
                    <a:pt x="3294" y="1198"/>
                  </a:lnTo>
                  <a:lnTo>
                    <a:pt x="3317" y="1240"/>
                  </a:lnTo>
                  <a:lnTo>
                    <a:pt x="3336" y="1282"/>
                  </a:lnTo>
                  <a:lnTo>
                    <a:pt x="3350" y="1328"/>
                  </a:lnTo>
                  <a:lnTo>
                    <a:pt x="3359" y="1376"/>
                  </a:lnTo>
                  <a:lnTo>
                    <a:pt x="3361" y="1425"/>
                  </a:lnTo>
                  <a:lnTo>
                    <a:pt x="3359" y="1476"/>
                  </a:lnTo>
                  <a:lnTo>
                    <a:pt x="3351" y="1525"/>
                  </a:lnTo>
                  <a:lnTo>
                    <a:pt x="3338" y="1571"/>
                  </a:lnTo>
                  <a:lnTo>
                    <a:pt x="3321" y="1615"/>
                  </a:lnTo>
                  <a:lnTo>
                    <a:pt x="3299" y="1656"/>
                  </a:lnTo>
                  <a:lnTo>
                    <a:pt x="3273" y="1694"/>
                  </a:lnTo>
                  <a:lnTo>
                    <a:pt x="3243" y="1728"/>
                  </a:lnTo>
                  <a:lnTo>
                    <a:pt x="3210" y="1759"/>
                  </a:lnTo>
                  <a:lnTo>
                    <a:pt x="3173" y="1787"/>
                  </a:lnTo>
                  <a:lnTo>
                    <a:pt x="3133" y="1808"/>
                  </a:lnTo>
                  <a:lnTo>
                    <a:pt x="3090" y="1827"/>
                  </a:lnTo>
                  <a:lnTo>
                    <a:pt x="3045" y="1841"/>
                  </a:lnTo>
                  <a:lnTo>
                    <a:pt x="2997" y="1850"/>
                  </a:lnTo>
                  <a:lnTo>
                    <a:pt x="2947" y="1853"/>
                  </a:lnTo>
                  <a:lnTo>
                    <a:pt x="2938" y="1853"/>
                  </a:lnTo>
                  <a:lnTo>
                    <a:pt x="2881" y="1850"/>
                  </a:lnTo>
                  <a:lnTo>
                    <a:pt x="2825" y="1842"/>
                  </a:lnTo>
                  <a:lnTo>
                    <a:pt x="2771" y="1828"/>
                  </a:lnTo>
                  <a:lnTo>
                    <a:pt x="2721" y="1810"/>
                  </a:lnTo>
                  <a:lnTo>
                    <a:pt x="2675" y="1790"/>
                  </a:lnTo>
                  <a:lnTo>
                    <a:pt x="2631" y="1764"/>
                  </a:lnTo>
                  <a:lnTo>
                    <a:pt x="2592" y="1734"/>
                  </a:lnTo>
                  <a:lnTo>
                    <a:pt x="2558" y="1703"/>
                  </a:lnTo>
                  <a:lnTo>
                    <a:pt x="2529" y="1668"/>
                  </a:lnTo>
                  <a:lnTo>
                    <a:pt x="2499" y="1703"/>
                  </a:lnTo>
                  <a:lnTo>
                    <a:pt x="2464" y="1735"/>
                  </a:lnTo>
                  <a:lnTo>
                    <a:pt x="2424" y="1765"/>
                  </a:lnTo>
                  <a:lnTo>
                    <a:pt x="2381" y="1791"/>
                  </a:lnTo>
                  <a:lnTo>
                    <a:pt x="2333" y="1813"/>
                  </a:lnTo>
                  <a:lnTo>
                    <a:pt x="2282" y="1829"/>
                  </a:lnTo>
                  <a:lnTo>
                    <a:pt x="2228" y="1843"/>
                  </a:lnTo>
                  <a:lnTo>
                    <a:pt x="2171" y="1850"/>
                  </a:lnTo>
                  <a:lnTo>
                    <a:pt x="2112" y="1853"/>
                  </a:lnTo>
                  <a:lnTo>
                    <a:pt x="2053" y="1850"/>
                  </a:lnTo>
                  <a:lnTo>
                    <a:pt x="1997" y="1843"/>
                  </a:lnTo>
                  <a:lnTo>
                    <a:pt x="1943" y="1829"/>
                  </a:lnTo>
                  <a:lnTo>
                    <a:pt x="1891" y="1813"/>
                  </a:lnTo>
                  <a:lnTo>
                    <a:pt x="1844" y="1791"/>
                  </a:lnTo>
                  <a:lnTo>
                    <a:pt x="1800" y="1765"/>
                  </a:lnTo>
                  <a:lnTo>
                    <a:pt x="1761" y="1735"/>
                  </a:lnTo>
                  <a:lnTo>
                    <a:pt x="1726" y="1703"/>
                  </a:lnTo>
                  <a:lnTo>
                    <a:pt x="1697" y="1668"/>
                  </a:lnTo>
                  <a:lnTo>
                    <a:pt x="1666" y="1703"/>
                  </a:lnTo>
                  <a:lnTo>
                    <a:pt x="1631" y="1735"/>
                  </a:lnTo>
                  <a:lnTo>
                    <a:pt x="1592" y="1765"/>
                  </a:lnTo>
                  <a:lnTo>
                    <a:pt x="1548" y="1791"/>
                  </a:lnTo>
                  <a:lnTo>
                    <a:pt x="1500" y="1813"/>
                  </a:lnTo>
                  <a:lnTo>
                    <a:pt x="1449" y="1829"/>
                  </a:lnTo>
                  <a:lnTo>
                    <a:pt x="1395" y="1843"/>
                  </a:lnTo>
                  <a:lnTo>
                    <a:pt x="1338" y="1850"/>
                  </a:lnTo>
                  <a:lnTo>
                    <a:pt x="1280" y="1853"/>
                  </a:lnTo>
                  <a:lnTo>
                    <a:pt x="1221" y="1850"/>
                  </a:lnTo>
                  <a:lnTo>
                    <a:pt x="1164" y="1843"/>
                  </a:lnTo>
                  <a:lnTo>
                    <a:pt x="1110" y="1829"/>
                  </a:lnTo>
                  <a:lnTo>
                    <a:pt x="1059" y="1813"/>
                  </a:lnTo>
                  <a:lnTo>
                    <a:pt x="1011" y="1791"/>
                  </a:lnTo>
                  <a:lnTo>
                    <a:pt x="968" y="1765"/>
                  </a:lnTo>
                  <a:lnTo>
                    <a:pt x="928" y="1735"/>
                  </a:lnTo>
                  <a:lnTo>
                    <a:pt x="893" y="1703"/>
                  </a:lnTo>
                  <a:lnTo>
                    <a:pt x="863" y="1668"/>
                  </a:lnTo>
                  <a:lnTo>
                    <a:pt x="833" y="1703"/>
                  </a:lnTo>
                  <a:lnTo>
                    <a:pt x="799" y="1735"/>
                  </a:lnTo>
                  <a:lnTo>
                    <a:pt x="759" y="1765"/>
                  </a:lnTo>
                  <a:lnTo>
                    <a:pt x="715" y="1791"/>
                  </a:lnTo>
                  <a:lnTo>
                    <a:pt x="667" y="1813"/>
                  </a:lnTo>
                  <a:lnTo>
                    <a:pt x="617" y="1829"/>
                  </a:lnTo>
                  <a:lnTo>
                    <a:pt x="563" y="1843"/>
                  </a:lnTo>
                  <a:lnTo>
                    <a:pt x="506" y="1850"/>
                  </a:lnTo>
                  <a:lnTo>
                    <a:pt x="447" y="1853"/>
                  </a:lnTo>
                  <a:lnTo>
                    <a:pt x="443" y="1853"/>
                  </a:lnTo>
                  <a:lnTo>
                    <a:pt x="391" y="1850"/>
                  </a:lnTo>
                  <a:lnTo>
                    <a:pt x="341" y="1842"/>
                  </a:lnTo>
                  <a:lnTo>
                    <a:pt x="293" y="1828"/>
                  </a:lnTo>
                  <a:lnTo>
                    <a:pt x="248" y="1809"/>
                  </a:lnTo>
                  <a:lnTo>
                    <a:pt x="205" y="1787"/>
                  </a:lnTo>
                  <a:lnTo>
                    <a:pt x="166" y="1759"/>
                  </a:lnTo>
                  <a:lnTo>
                    <a:pt x="130" y="1728"/>
                  </a:lnTo>
                  <a:lnTo>
                    <a:pt x="97" y="1693"/>
                  </a:lnTo>
                  <a:lnTo>
                    <a:pt x="69" y="1654"/>
                  </a:lnTo>
                  <a:lnTo>
                    <a:pt x="45" y="1614"/>
                  </a:lnTo>
                  <a:lnTo>
                    <a:pt x="26" y="1570"/>
                  </a:lnTo>
                  <a:lnTo>
                    <a:pt x="11" y="1523"/>
                  </a:lnTo>
                  <a:lnTo>
                    <a:pt x="3" y="1475"/>
                  </a:lnTo>
                  <a:lnTo>
                    <a:pt x="0" y="1425"/>
                  </a:lnTo>
                  <a:lnTo>
                    <a:pt x="0" y="1425"/>
                  </a:lnTo>
                  <a:lnTo>
                    <a:pt x="3" y="1376"/>
                  </a:lnTo>
                  <a:lnTo>
                    <a:pt x="11" y="1328"/>
                  </a:lnTo>
                  <a:lnTo>
                    <a:pt x="25" y="1282"/>
                  </a:lnTo>
                  <a:lnTo>
                    <a:pt x="45" y="1240"/>
                  </a:lnTo>
                  <a:lnTo>
                    <a:pt x="67" y="1198"/>
                  </a:lnTo>
                  <a:lnTo>
                    <a:pt x="95" y="1160"/>
                  </a:lnTo>
                  <a:lnTo>
                    <a:pt x="127" y="1125"/>
                  </a:lnTo>
                  <a:lnTo>
                    <a:pt x="163" y="1094"/>
                  </a:lnTo>
                  <a:lnTo>
                    <a:pt x="202" y="1067"/>
                  </a:lnTo>
                  <a:lnTo>
                    <a:pt x="244" y="1044"/>
                  </a:lnTo>
                  <a:lnTo>
                    <a:pt x="288" y="1024"/>
                  </a:lnTo>
                  <a:lnTo>
                    <a:pt x="335" y="1010"/>
                  </a:lnTo>
                  <a:lnTo>
                    <a:pt x="384" y="1001"/>
                  </a:lnTo>
                  <a:lnTo>
                    <a:pt x="391" y="924"/>
                  </a:lnTo>
                  <a:lnTo>
                    <a:pt x="403" y="849"/>
                  </a:lnTo>
                  <a:lnTo>
                    <a:pt x="421" y="776"/>
                  </a:lnTo>
                  <a:lnTo>
                    <a:pt x="443" y="706"/>
                  </a:lnTo>
                  <a:lnTo>
                    <a:pt x="471" y="639"/>
                  </a:lnTo>
                  <a:lnTo>
                    <a:pt x="504" y="575"/>
                  </a:lnTo>
                  <a:lnTo>
                    <a:pt x="541" y="513"/>
                  </a:lnTo>
                  <a:lnTo>
                    <a:pt x="582" y="455"/>
                  </a:lnTo>
                  <a:lnTo>
                    <a:pt x="629" y="400"/>
                  </a:lnTo>
                  <a:lnTo>
                    <a:pt x="681" y="347"/>
                  </a:lnTo>
                  <a:lnTo>
                    <a:pt x="736" y="298"/>
                  </a:lnTo>
                  <a:lnTo>
                    <a:pt x="795" y="252"/>
                  </a:lnTo>
                  <a:lnTo>
                    <a:pt x="859" y="210"/>
                  </a:lnTo>
                  <a:lnTo>
                    <a:pt x="927" y="172"/>
                  </a:lnTo>
                  <a:lnTo>
                    <a:pt x="998" y="136"/>
                  </a:lnTo>
                  <a:lnTo>
                    <a:pt x="1074" y="105"/>
                  </a:lnTo>
                  <a:lnTo>
                    <a:pt x="1152" y="78"/>
                  </a:lnTo>
                  <a:lnTo>
                    <a:pt x="1234" y="54"/>
                  </a:lnTo>
                  <a:lnTo>
                    <a:pt x="1320" y="35"/>
                  </a:lnTo>
                  <a:lnTo>
                    <a:pt x="1409" y="20"/>
                  </a:lnTo>
                  <a:lnTo>
                    <a:pt x="1501" y="8"/>
                  </a:lnTo>
                  <a:lnTo>
                    <a:pt x="1596" y="2"/>
                  </a:lnTo>
                  <a:lnTo>
                    <a:pt x="16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0" name="Group 1107"/>
          <p:cNvGrpSpPr/>
          <p:nvPr/>
        </p:nvGrpSpPr>
        <p:grpSpPr>
          <a:xfrm>
            <a:off x="6548454" y="1419906"/>
            <a:ext cx="533400" cy="328612"/>
            <a:chOff x="3517900" y="2798763"/>
            <a:chExt cx="533400" cy="328612"/>
          </a:xfrm>
          <a:solidFill>
            <a:srgbClr val="000000"/>
          </a:solidFill>
        </p:grpSpPr>
        <p:sp>
          <p:nvSpPr>
            <p:cNvPr id="721" name="Freeform 444"/>
            <p:cNvSpPr>
              <a:spLocks/>
            </p:cNvSpPr>
            <p:nvPr/>
          </p:nvSpPr>
          <p:spPr bwMode="auto">
            <a:xfrm>
              <a:off x="3670300" y="2881313"/>
              <a:ext cx="71438" cy="71437"/>
            </a:xfrm>
            <a:custGeom>
              <a:avLst/>
              <a:gdLst>
                <a:gd name="T0" fmla="*/ 207 w 451"/>
                <a:gd name="T1" fmla="*/ 0 h 459"/>
                <a:gd name="T2" fmla="*/ 222 w 451"/>
                <a:gd name="T3" fmla="*/ 4 h 459"/>
                <a:gd name="T4" fmla="*/ 236 w 451"/>
                <a:gd name="T5" fmla="*/ 12 h 459"/>
                <a:gd name="T6" fmla="*/ 428 w 451"/>
                <a:gd name="T7" fmla="*/ 156 h 459"/>
                <a:gd name="T8" fmla="*/ 439 w 451"/>
                <a:gd name="T9" fmla="*/ 166 h 459"/>
                <a:gd name="T10" fmla="*/ 446 w 451"/>
                <a:gd name="T11" fmla="*/ 180 h 459"/>
                <a:gd name="T12" fmla="*/ 451 w 451"/>
                <a:gd name="T13" fmla="*/ 195 h 459"/>
                <a:gd name="T14" fmla="*/ 451 w 451"/>
                <a:gd name="T15" fmla="*/ 211 h 459"/>
                <a:gd name="T16" fmla="*/ 448 w 451"/>
                <a:gd name="T17" fmla="*/ 226 h 459"/>
                <a:gd name="T18" fmla="*/ 439 w 451"/>
                <a:gd name="T19" fmla="*/ 240 h 459"/>
                <a:gd name="T20" fmla="*/ 298 w 451"/>
                <a:gd name="T21" fmla="*/ 434 h 459"/>
                <a:gd name="T22" fmla="*/ 288 w 451"/>
                <a:gd name="T23" fmla="*/ 445 h 459"/>
                <a:gd name="T24" fmla="*/ 274 w 451"/>
                <a:gd name="T25" fmla="*/ 454 h 459"/>
                <a:gd name="T26" fmla="*/ 259 w 451"/>
                <a:gd name="T27" fmla="*/ 458 h 459"/>
                <a:gd name="T28" fmla="*/ 251 w 451"/>
                <a:gd name="T29" fmla="*/ 459 h 459"/>
                <a:gd name="T30" fmla="*/ 238 w 451"/>
                <a:gd name="T31" fmla="*/ 457 h 459"/>
                <a:gd name="T32" fmla="*/ 226 w 451"/>
                <a:gd name="T33" fmla="*/ 454 h 459"/>
                <a:gd name="T34" fmla="*/ 215 w 451"/>
                <a:gd name="T35" fmla="*/ 447 h 459"/>
                <a:gd name="T36" fmla="*/ 24 w 451"/>
                <a:gd name="T37" fmla="*/ 303 h 459"/>
                <a:gd name="T38" fmla="*/ 12 w 451"/>
                <a:gd name="T39" fmla="*/ 292 h 459"/>
                <a:gd name="T40" fmla="*/ 5 w 451"/>
                <a:gd name="T41" fmla="*/ 279 h 459"/>
                <a:gd name="T42" fmla="*/ 1 w 451"/>
                <a:gd name="T43" fmla="*/ 263 h 459"/>
                <a:gd name="T44" fmla="*/ 0 w 451"/>
                <a:gd name="T45" fmla="*/ 248 h 459"/>
                <a:gd name="T46" fmla="*/ 4 w 451"/>
                <a:gd name="T47" fmla="*/ 233 h 459"/>
                <a:gd name="T48" fmla="*/ 11 w 451"/>
                <a:gd name="T49" fmla="*/ 219 h 459"/>
                <a:gd name="T50" fmla="*/ 153 w 451"/>
                <a:gd name="T51" fmla="*/ 24 h 459"/>
                <a:gd name="T52" fmla="*/ 164 w 451"/>
                <a:gd name="T53" fmla="*/ 13 h 459"/>
                <a:gd name="T54" fmla="*/ 177 w 451"/>
                <a:gd name="T55" fmla="*/ 5 h 459"/>
                <a:gd name="T56" fmla="*/ 192 w 451"/>
                <a:gd name="T57" fmla="*/ 1 h 459"/>
                <a:gd name="T58" fmla="*/ 207 w 451"/>
                <a:gd name="T59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1" h="459">
                  <a:moveTo>
                    <a:pt x="207" y="0"/>
                  </a:moveTo>
                  <a:lnTo>
                    <a:pt x="222" y="4"/>
                  </a:lnTo>
                  <a:lnTo>
                    <a:pt x="236" y="12"/>
                  </a:lnTo>
                  <a:lnTo>
                    <a:pt x="428" y="156"/>
                  </a:lnTo>
                  <a:lnTo>
                    <a:pt x="439" y="166"/>
                  </a:lnTo>
                  <a:lnTo>
                    <a:pt x="446" y="180"/>
                  </a:lnTo>
                  <a:lnTo>
                    <a:pt x="451" y="195"/>
                  </a:lnTo>
                  <a:lnTo>
                    <a:pt x="451" y="211"/>
                  </a:lnTo>
                  <a:lnTo>
                    <a:pt x="448" y="226"/>
                  </a:lnTo>
                  <a:lnTo>
                    <a:pt x="439" y="240"/>
                  </a:lnTo>
                  <a:lnTo>
                    <a:pt x="298" y="434"/>
                  </a:lnTo>
                  <a:lnTo>
                    <a:pt x="288" y="445"/>
                  </a:lnTo>
                  <a:lnTo>
                    <a:pt x="274" y="454"/>
                  </a:lnTo>
                  <a:lnTo>
                    <a:pt x="259" y="458"/>
                  </a:lnTo>
                  <a:lnTo>
                    <a:pt x="251" y="459"/>
                  </a:lnTo>
                  <a:lnTo>
                    <a:pt x="238" y="457"/>
                  </a:lnTo>
                  <a:lnTo>
                    <a:pt x="226" y="454"/>
                  </a:lnTo>
                  <a:lnTo>
                    <a:pt x="215" y="447"/>
                  </a:lnTo>
                  <a:lnTo>
                    <a:pt x="24" y="303"/>
                  </a:lnTo>
                  <a:lnTo>
                    <a:pt x="12" y="292"/>
                  </a:lnTo>
                  <a:lnTo>
                    <a:pt x="5" y="279"/>
                  </a:lnTo>
                  <a:lnTo>
                    <a:pt x="1" y="263"/>
                  </a:lnTo>
                  <a:lnTo>
                    <a:pt x="0" y="248"/>
                  </a:lnTo>
                  <a:lnTo>
                    <a:pt x="4" y="233"/>
                  </a:lnTo>
                  <a:lnTo>
                    <a:pt x="11" y="219"/>
                  </a:lnTo>
                  <a:lnTo>
                    <a:pt x="153" y="24"/>
                  </a:lnTo>
                  <a:lnTo>
                    <a:pt x="164" y="13"/>
                  </a:lnTo>
                  <a:lnTo>
                    <a:pt x="177" y="5"/>
                  </a:lnTo>
                  <a:lnTo>
                    <a:pt x="192" y="1"/>
                  </a:lnTo>
                  <a:lnTo>
                    <a:pt x="2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445"/>
            <p:cNvSpPr>
              <a:spLocks/>
            </p:cNvSpPr>
            <p:nvPr/>
          </p:nvSpPr>
          <p:spPr bwMode="auto">
            <a:xfrm>
              <a:off x="3937000" y="2901950"/>
              <a:ext cx="63500" cy="65087"/>
            </a:xfrm>
            <a:custGeom>
              <a:avLst/>
              <a:gdLst>
                <a:gd name="T0" fmla="*/ 101 w 398"/>
                <a:gd name="T1" fmla="*/ 0 h 404"/>
                <a:gd name="T2" fmla="*/ 117 w 398"/>
                <a:gd name="T3" fmla="*/ 1 h 404"/>
                <a:gd name="T4" fmla="*/ 350 w 398"/>
                <a:gd name="T5" fmla="*/ 48 h 404"/>
                <a:gd name="T6" fmla="*/ 366 w 398"/>
                <a:gd name="T7" fmla="*/ 53 h 404"/>
                <a:gd name="T8" fmla="*/ 378 w 398"/>
                <a:gd name="T9" fmla="*/ 62 h 404"/>
                <a:gd name="T10" fmla="*/ 388 w 398"/>
                <a:gd name="T11" fmla="*/ 73 h 404"/>
                <a:gd name="T12" fmla="*/ 395 w 398"/>
                <a:gd name="T13" fmla="*/ 88 h 404"/>
                <a:gd name="T14" fmla="*/ 398 w 398"/>
                <a:gd name="T15" fmla="*/ 103 h 404"/>
                <a:gd name="T16" fmla="*/ 397 w 398"/>
                <a:gd name="T17" fmla="*/ 119 h 404"/>
                <a:gd name="T18" fmla="*/ 350 w 398"/>
                <a:gd name="T19" fmla="*/ 356 h 404"/>
                <a:gd name="T20" fmla="*/ 345 w 398"/>
                <a:gd name="T21" fmla="*/ 372 h 404"/>
                <a:gd name="T22" fmla="*/ 336 w 398"/>
                <a:gd name="T23" fmla="*/ 385 h 404"/>
                <a:gd name="T24" fmla="*/ 323 w 398"/>
                <a:gd name="T25" fmla="*/ 396 h 404"/>
                <a:gd name="T26" fmla="*/ 309 w 398"/>
                <a:gd name="T27" fmla="*/ 402 h 404"/>
                <a:gd name="T28" fmla="*/ 292 w 398"/>
                <a:gd name="T29" fmla="*/ 404 h 404"/>
                <a:gd name="T30" fmla="*/ 287 w 398"/>
                <a:gd name="T31" fmla="*/ 404 h 404"/>
                <a:gd name="T32" fmla="*/ 281 w 398"/>
                <a:gd name="T33" fmla="*/ 403 h 404"/>
                <a:gd name="T34" fmla="*/ 47 w 398"/>
                <a:gd name="T35" fmla="*/ 356 h 404"/>
                <a:gd name="T36" fmla="*/ 32 w 398"/>
                <a:gd name="T37" fmla="*/ 350 h 404"/>
                <a:gd name="T38" fmla="*/ 19 w 398"/>
                <a:gd name="T39" fmla="*/ 342 h 404"/>
                <a:gd name="T40" fmla="*/ 9 w 398"/>
                <a:gd name="T41" fmla="*/ 330 h 404"/>
                <a:gd name="T42" fmla="*/ 3 w 398"/>
                <a:gd name="T43" fmla="*/ 317 h 404"/>
                <a:gd name="T44" fmla="*/ 0 w 398"/>
                <a:gd name="T45" fmla="*/ 301 h 404"/>
                <a:gd name="T46" fmla="*/ 1 w 398"/>
                <a:gd name="T47" fmla="*/ 285 h 404"/>
                <a:gd name="T48" fmla="*/ 47 w 398"/>
                <a:gd name="T49" fmla="*/ 48 h 404"/>
                <a:gd name="T50" fmla="*/ 53 w 398"/>
                <a:gd name="T51" fmla="*/ 33 h 404"/>
                <a:gd name="T52" fmla="*/ 61 w 398"/>
                <a:gd name="T53" fmla="*/ 20 h 404"/>
                <a:gd name="T54" fmla="*/ 72 w 398"/>
                <a:gd name="T55" fmla="*/ 9 h 404"/>
                <a:gd name="T56" fmla="*/ 87 w 398"/>
                <a:gd name="T57" fmla="*/ 3 h 404"/>
                <a:gd name="T58" fmla="*/ 101 w 398"/>
                <a:gd name="T59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98" h="404">
                  <a:moveTo>
                    <a:pt x="101" y="0"/>
                  </a:moveTo>
                  <a:lnTo>
                    <a:pt x="117" y="1"/>
                  </a:lnTo>
                  <a:lnTo>
                    <a:pt x="350" y="48"/>
                  </a:lnTo>
                  <a:lnTo>
                    <a:pt x="366" y="53"/>
                  </a:lnTo>
                  <a:lnTo>
                    <a:pt x="378" y="62"/>
                  </a:lnTo>
                  <a:lnTo>
                    <a:pt x="388" y="73"/>
                  </a:lnTo>
                  <a:lnTo>
                    <a:pt x="395" y="88"/>
                  </a:lnTo>
                  <a:lnTo>
                    <a:pt x="398" y="103"/>
                  </a:lnTo>
                  <a:lnTo>
                    <a:pt x="397" y="119"/>
                  </a:lnTo>
                  <a:lnTo>
                    <a:pt x="350" y="356"/>
                  </a:lnTo>
                  <a:lnTo>
                    <a:pt x="345" y="372"/>
                  </a:lnTo>
                  <a:lnTo>
                    <a:pt x="336" y="385"/>
                  </a:lnTo>
                  <a:lnTo>
                    <a:pt x="323" y="396"/>
                  </a:lnTo>
                  <a:lnTo>
                    <a:pt x="309" y="402"/>
                  </a:lnTo>
                  <a:lnTo>
                    <a:pt x="292" y="404"/>
                  </a:lnTo>
                  <a:lnTo>
                    <a:pt x="287" y="404"/>
                  </a:lnTo>
                  <a:lnTo>
                    <a:pt x="281" y="403"/>
                  </a:lnTo>
                  <a:lnTo>
                    <a:pt x="47" y="356"/>
                  </a:lnTo>
                  <a:lnTo>
                    <a:pt x="32" y="350"/>
                  </a:lnTo>
                  <a:lnTo>
                    <a:pt x="19" y="342"/>
                  </a:lnTo>
                  <a:lnTo>
                    <a:pt x="9" y="330"/>
                  </a:lnTo>
                  <a:lnTo>
                    <a:pt x="3" y="317"/>
                  </a:lnTo>
                  <a:lnTo>
                    <a:pt x="0" y="301"/>
                  </a:lnTo>
                  <a:lnTo>
                    <a:pt x="1" y="285"/>
                  </a:lnTo>
                  <a:lnTo>
                    <a:pt x="47" y="48"/>
                  </a:lnTo>
                  <a:lnTo>
                    <a:pt x="53" y="33"/>
                  </a:lnTo>
                  <a:lnTo>
                    <a:pt x="61" y="20"/>
                  </a:lnTo>
                  <a:lnTo>
                    <a:pt x="72" y="9"/>
                  </a:lnTo>
                  <a:lnTo>
                    <a:pt x="87" y="3"/>
                  </a:lnTo>
                  <a:lnTo>
                    <a:pt x="1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446"/>
            <p:cNvSpPr>
              <a:spLocks/>
            </p:cNvSpPr>
            <p:nvPr/>
          </p:nvSpPr>
          <p:spPr bwMode="auto">
            <a:xfrm>
              <a:off x="3827463" y="2921000"/>
              <a:ext cx="65088" cy="65087"/>
            </a:xfrm>
            <a:custGeom>
              <a:avLst/>
              <a:gdLst>
                <a:gd name="T0" fmla="*/ 288 w 413"/>
                <a:gd name="T1" fmla="*/ 0 h 420"/>
                <a:gd name="T2" fmla="*/ 303 w 413"/>
                <a:gd name="T3" fmla="*/ 3 h 420"/>
                <a:gd name="T4" fmla="*/ 317 w 413"/>
                <a:gd name="T5" fmla="*/ 8 h 420"/>
                <a:gd name="T6" fmla="*/ 330 w 413"/>
                <a:gd name="T7" fmla="*/ 17 h 420"/>
                <a:gd name="T8" fmla="*/ 339 w 413"/>
                <a:gd name="T9" fmla="*/ 29 h 420"/>
                <a:gd name="T10" fmla="*/ 345 w 413"/>
                <a:gd name="T11" fmla="*/ 45 h 420"/>
                <a:gd name="T12" fmla="*/ 411 w 413"/>
                <a:gd name="T13" fmla="*/ 277 h 420"/>
                <a:gd name="T14" fmla="*/ 413 w 413"/>
                <a:gd name="T15" fmla="*/ 293 h 420"/>
                <a:gd name="T16" fmla="*/ 411 w 413"/>
                <a:gd name="T17" fmla="*/ 309 h 420"/>
                <a:gd name="T18" fmla="*/ 405 w 413"/>
                <a:gd name="T19" fmla="*/ 323 h 420"/>
                <a:gd name="T20" fmla="*/ 396 w 413"/>
                <a:gd name="T21" fmla="*/ 335 h 420"/>
                <a:gd name="T22" fmla="*/ 384 w 413"/>
                <a:gd name="T23" fmla="*/ 345 h 420"/>
                <a:gd name="T24" fmla="*/ 369 w 413"/>
                <a:gd name="T25" fmla="*/ 351 h 420"/>
                <a:gd name="T26" fmla="*/ 140 w 413"/>
                <a:gd name="T27" fmla="*/ 417 h 420"/>
                <a:gd name="T28" fmla="*/ 132 w 413"/>
                <a:gd name="T29" fmla="*/ 418 h 420"/>
                <a:gd name="T30" fmla="*/ 124 w 413"/>
                <a:gd name="T31" fmla="*/ 420 h 420"/>
                <a:gd name="T32" fmla="*/ 109 w 413"/>
                <a:gd name="T33" fmla="*/ 417 h 420"/>
                <a:gd name="T34" fmla="*/ 95 w 413"/>
                <a:gd name="T35" fmla="*/ 412 h 420"/>
                <a:gd name="T36" fmla="*/ 83 w 413"/>
                <a:gd name="T37" fmla="*/ 403 h 420"/>
                <a:gd name="T38" fmla="*/ 73 w 413"/>
                <a:gd name="T39" fmla="*/ 390 h 420"/>
                <a:gd name="T40" fmla="*/ 67 w 413"/>
                <a:gd name="T41" fmla="*/ 375 h 420"/>
                <a:gd name="T42" fmla="*/ 2 w 413"/>
                <a:gd name="T43" fmla="*/ 143 h 420"/>
                <a:gd name="T44" fmla="*/ 0 w 413"/>
                <a:gd name="T45" fmla="*/ 127 h 420"/>
                <a:gd name="T46" fmla="*/ 2 w 413"/>
                <a:gd name="T47" fmla="*/ 111 h 420"/>
                <a:gd name="T48" fmla="*/ 8 w 413"/>
                <a:gd name="T49" fmla="*/ 97 h 420"/>
                <a:gd name="T50" fmla="*/ 17 w 413"/>
                <a:gd name="T51" fmla="*/ 85 h 420"/>
                <a:gd name="T52" fmla="*/ 28 w 413"/>
                <a:gd name="T53" fmla="*/ 74 h 420"/>
                <a:gd name="T54" fmla="*/ 43 w 413"/>
                <a:gd name="T55" fmla="*/ 68 h 420"/>
                <a:gd name="T56" fmla="*/ 273 w 413"/>
                <a:gd name="T57" fmla="*/ 3 h 420"/>
                <a:gd name="T58" fmla="*/ 288 w 413"/>
                <a:gd name="T5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3" h="420">
                  <a:moveTo>
                    <a:pt x="288" y="0"/>
                  </a:moveTo>
                  <a:lnTo>
                    <a:pt x="303" y="3"/>
                  </a:lnTo>
                  <a:lnTo>
                    <a:pt x="317" y="8"/>
                  </a:lnTo>
                  <a:lnTo>
                    <a:pt x="330" y="17"/>
                  </a:lnTo>
                  <a:lnTo>
                    <a:pt x="339" y="29"/>
                  </a:lnTo>
                  <a:lnTo>
                    <a:pt x="345" y="45"/>
                  </a:lnTo>
                  <a:lnTo>
                    <a:pt x="411" y="277"/>
                  </a:lnTo>
                  <a:lnTo>
                    <a:pt x="413" y="293"/>
                  </a:lnTo>
                  <a:lnTo>
                    <a:pt x="411" y="309"/>
                  </a:lnTo>
                  <a:lnTo>
                    <a:pt x="405" y="323"/>
                  </a:lnTo>
                  <a:lnTo>
                    <a:pt x="396" y="335"/>
                  </a:lnTo>
                  <a:lnTo>
                    <a:pt x="384" y="345"/>
                  </a:lnTo>
                  <a:lnTo>
                    <a:pt x="369" y="351"/>
                  </a:lnTo>
                  <a:lnTo>
                    <a:pt x="140" y="417"/>
                  </a:lnTo>
                  <a:lnTo>
                    <a:pt x="132" y="418"/>
                  </a:lnTo>
                  <a:lnTo>
                    <a:pt x="124" y="420"/>
                  </a:lnTo>
                  <a:lnTo>
                    <a:pt x="109" y="417"/>
                  </a:lnTo>
                  <a:lnTo>
                    <a:pt x="95" y="412"/>
                  </a:lnTo>
                  <a:lnTo>
                    <a:pt x="83" y="403"/>
                  </a:lnTo>
                  <a:lnTo>
                    <a:pt x="73" y="390"/>
                  </a:lnTo>
                  <a:lnTo>
                    <a:pt x="67" y="375"/>
                  </a:lnTo>
                  <a:lnTo>
                    <a:pt x="2" y="143"/>
                  </a:lnTo>
                  <a:lnTo>
                    <a:pt x="0" y="127"/>
                  </a:lnTo>
                  <a:lnTo>
                    <a:pt x="2" y="111"/>
                  </a:lnTo>
                  <a:lnTo>
                    <a:pt x="8" y="97"/>
                  </a:lnTo>
                  <a:lnTo>
                    <a:pt x="17" y="85"/>
                  </a:lnTo>
                  <a:lnTo>
                    <a:pt x="28" y="74"/>
                  </a:lnTo>
                  <a:lnTo>
                    <a:pt x="43" y="68"/>
                  </a:lnTo>
                  <a:lnTo>
                    <a:pt x="273" y="3"/>
                  </a:lnTo>
                  <a:lnTo>
                    <a:pt x="2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447"/>
            <p:cNvSpPr>
              <a:spLocks noEditPoints="1"/>
            </p:cNvSpPr>
            <p:nvPr/>
          </p:nvSpPr>
          <p:spPr bwMode="auto">
            <a:xfrm>
              <a:off x="3517900" y="2798763"/>
              <a:ext cx="533400" cy="328612"/>
            </a:xfrm>
            <a:custGeom>
              <a:avLst/>
              <a:gdLst>
                <a:gd name="T0" fmla="*/ 1482 w 3361"/>
                <a:gd name="T1" fmla="*/ 350 h 2071"/>
                <a:gd name="T2" fmla="*/ 1372 w 3361"/>
                <a:gd name="T3" fmla="*/ 342 h 2071"/>
                <a:gd name="T4" fmla="*/ 1163 w 3361"/>
                <a:gd name="T5" fmla="*/ 356 h 2071"/>
                <a:gd name="T6" fmla="*/ 1038 w 3361"/>
                <a:gd name="T7" fmla="*/ 455 h 2071"/>
                <a:gd name="T8" fmla="*/ 862 w 3361"/>
                <a:gd name="T9" fmla="*/ 380 h 2071"/>
                <a:gd name="T10" fmla="*/ 714 w 3361"/>
                <a:gd name="T11" fmla="*/ 470 h 2071"/>
                <a:gd name="T12" fmla="*/ 526 w 3361"/>
                <a:gd name="T13" fmla="*/ 841 h 2071"/>
                <a:gd name="T14" fmla="*/ 243 w 3361"/>
                <a:gd name="T15" fmla="*/ 815 h 2071"/>
                <a:gd name="T16" fmla="*/ 122 w 3361"/>
                <a:gd name="T17" fmla="*/ 952 h 2071"/>
                <a:gd name="T18" fmla="*/ 213 w 3361"/>
                <a:gd name="T19" fmla="*/ 1195 h 2071"/>
                <a:gd name="T20" fmla="*/ 491 w 3361"/>
                <a:gd name="T21" fmla="*/ 1284 h 2071"/>
                <a:gd name="T22" fmla="*/ 754 w 3361"/>
                <a:gd name="T23" fmla="*/ 1166 h 2071"/>
                <a:gd name="T24" fmla="*/ 828 w 3361"/>
                <a:gd name="T25" fmla="*/ 996 h 2071"/>
                <a:gd name="T26" fmla="*/ 922 w 3361"/>
                <a:gd name="T27" fmla="*/ 1045 h 2071"/>
                <a:gd name="T28" fmla="*/ 1063 w 3361"/>
                <a:gd name="T29" fmla="*/ 1235 h 2071"/>
                <a:gd name="T30" fmla="*/ 1373 w 3361"/>
                <a:gd name="T31" fmla="*/ 1277 h 2071"/>
                <a:gd name="T32" fmla="*/ 1608 w 3361"/>
                <a:gd name="T33" fmla="*/ 1137 h 2071"/>
                <a:gd name="T34" fmla="*/ 1677 w 3361"/>
                <a:gd name="T35" fmla="*/ 987 h 2071"/>
                <a:gd name="T36" fmla="*/ 1759 w 3361"/>
                <a:gd name="T37" fmla="*/ 1076 h 2071"/>
                <a:gd name="T38" fmla="*/ 1934 w 3361"/>
                <a:gd name="T39" fmla="*/ 1253 h 2071"/>
                <a:gd name="T40" fmla="*/ 2250 w 3361"/>
                <a:gd name="T41" fmla="*/ 1267 h 2071"/>
                <a:gd name="T42" fmla="*/ 2456 w 3361"/>
                <a:gd name="T43" fmla="*/ 1108 h 2071"/>
                <a:gd name="T44" fmla="*/ 2529 w 3361"/>
                <a:gd name="T45" fmla="*/ 985 h 2071"/>
                <a:gd name="T46" fmla="*/ 2601 w 3361"/>
                <a:gd name="T47" fmla="*/ 1108 h 2071"/>
                <a:gd name="T48" fmla="*/ 2804 w 3361"/>
                <a:gd name="T49" fmla="*/ 1267 h 2071"/>
                <a:gd name="T50" fmla="*/ 3097 w 3361"/>
                <a:gd name="T51" fmla="*/ 1244 h 2071"/>
                <a:gd name="T52" fmla="*/ 3240 w 3361"/>
                <a:gd name="T53" fmla="*/ 1018 h 2071"/>
                <a:gd name="T54" fmla="*/ 3116 w 3361"/>
                <a:gd name="T55" fmla="*/ 822 h 2071"/>
                <a:gd name="T56" fmla="*/ 3093 w 3361"/>
                <a:gd name="T57" fmla="*/ 712 h 2071"/>
                <a:gd name="T58" fmla="*/ 2981 w 3361"/>
                <a:gd name="T59" fmla="*/ 525 h 2071"/>
                <a:gd name="T60" fmla="*/ 2757 w 3361"/>
                <a:gd name="T61" fmla="*/ 547 h 2071"/>
                <a:gd name="T62" fmla="*/ 2663 w 3361"/>
                <a:gd name="T63" fmla="*/ 520 h 2071"/>
                <a:gd name="T64" fmla="*/ 2501 w 3361"/>
                <a:gd name="T65" fmla="*/ 382 h 2071"/>
                <a:gd name="T66" fmla="*/ 2310 w 3361"/>
                <a:gd name="T67" fmla="*/ 450 h 2071"/>
                <a:gd name="T68" fmla="*/ 2192 w 3361"/>
                <a:gd name="T69" fmla="*/ 376 h 2071"/>
                <a:gd name="T70" fmla="*/ 2045 w 3361"/>
                <a:gd name="T71" fmla="*/ 320 h 2071"/>
                <a:gd name="T72" fmla="*/ 1812 w 3361"/>
                <a:gd name="T73" fmla="*/ 439 h 2071"/>
                <a:gd name="T74" fmla="*/ 2120 w 3361"/>
                <a:gd name="T75" fmla="*/ 205 h 2071"/>
                <a:gd name="T76" fmla="*/ 2361 w 3361"/>
                <a:gd name="T77" fmla="*/ 277 h 2071"/>
                <a:gd name="T78" fmla="*/ 2626 w 3361"/>
                <a:gd name="T79" fmla="*/ 300 h 2071"/>
                <a:gd name="T80" fmla="*/ 2848 w 3361"/>
                <a:gd name="T81" fmla="*/ 382 h 2071"/>
                <a:gd name="T82" fmla="*/ 3116 w 3361"/>
                <a:gd name="T83" fmla="*/ 477 h 2071"/>
                <a:gd name="T84" fmla="*/ 3211 w 3361"/>
                <a:gd name="T85" fmla="*/ 739 h 2071"/>
                <a:gd name="T86" fmla="*/ 3361 w 3361"/>
                <a:gd name="T87" fmla="*/ 975 h 2071"/>
                <a:gd name="T88" fmla="*/ 3233 w 3361"/>
                <a:gd name="T89" fmla="*/ 1290 h 2071"/>
                <a:gd name="T90" fmla="*/ 2838 w 3361"/>
                <a:gd name="T91" fmla="*/ 1535 h 2071"/>
                <a:gd name="T92" fmla="*/ 2684 w 3361"/>
                <a:gd name="T93" fmla="*/ 1711 h 2071"/>
                <a:gd name="T94" fmla="*/ 2453 w 3361"/>
                <a:gd name="T95" fmla="*/ 1959 h 2071"/>
                <a:gd name="T96" fmla="*/ 2098 w 3361"/>
                <a:gd name="T97" fmla="*/ 2071 h 2071"/>
                <a:gd name="T98" fmla="*/ 980 w 3361"/>
                <a:gd name="T99" fmla="*/ 1990 h 2071"/>
                <a:gd name="T100" fmla="*/ 719 w 3361"/>
                <a:gd name="T101" fmla="*/ 1733 h 2071"/>
                <a:gd name="T102" fmla="*/ 578 w 3361"/>
                <a:gd name="T103" fmla="*/ 1564 h 2071"/>
                <a:gd name="T104" fmla="*/ 177 w 3361"/>
                <a:gd name="T105" fmla="*/ 1319 h 2071"/>
                <a:gd name="T106" fmla="*/ 3 w 3361"/>
                <a:gd name="T107" fmla="*/ 1027 h 2071"/>
                <a:gd name="T108" fmla="*/ 86 w 3361"/>
                <a:gd name="T109" fmla="*/ 793 h 2071"/>
                <a:gd name="T110" fmla="*/ 160 w 3361"/>
                <a:gd name="T111" fmla="*/ 552 h 2071"/>
                <a:gd name="T112" fmla="*/ 319 w 3361"/>
                <a:gd name="T113" fmla="*/ 265 h 2071"/>
                <a:gd name="T114" fmla="*/ 747 w 3361"/>
                <a:gd name="T115" fmla="*/ 280 h 2071"/>
                <a:gd name="T116" fmla="*/ 1004 w 3361"/>
                <a:gd name="T117" fmla="*/ 292 h 2071"/>
                <a:gd name="T118" fmla="*/ 1239 w 3361"/>
                <a:gd name="T119" fmla="*/ 201 h 2071"/>
                <a:gd name="T120" fmla="*/ 1497 w 3361"/>
                <a:gd name="T121" fmla="*/ 181 h 2071"/>
                <a:gd name="T122" fmla="*/ 1848 w 3361"/>
                <a:gd name="T123" fmla="*/ 14 h 2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61" h="2071">
                  <a:moveTo>
                    <a:pt x="1662" y="259"/>
                  </a:moveTo>
                  <a:lnTo>
                    <a:pt x="1628" y="262"/>
                  </a:lnTo>
                  <a:lnTo>
                    <a:pt x="1595" y="271"/>
                  </a:lnTo>
                  <a:lnTo>
                    <a:pt x="1563" y="283"/>
                  </a:lnTo>
                  <a:lnTo>
                    <a:pt x="1533" y="301"/>
                  </a:lnTo>
                  <a:lnTo>
                    <a:pt x="1506" y="323"/>
                  </a:lnTo>
                  <a:lnTo>
                    <a:pt x="1482" y="350"/>
                  </a:lnTo>
                  <a:lnTo>
                    <a:pt x="1471" y="360"/>
                  </a:lnTo>
                  <a:lnTo>
                    <a:pt x="1457" y="368"/>
                  </a:lnTo>
                  <a:lnTo>
                    <a:pt x="1444" y="371"/>
                  </a:lnTo>
                  <a:lnTo>
                    <a:pt x="1429" y="371"/>
                  </a:lnTo>
                  <a:lnTo>
                    <a:pt x="1415" y="368"/>
                  </a:lnTo>
                  <a:lnTo>
                    <a:pt x="1401" y="360"/>
                  </a:lnTo>
                  <a:lnTo>
                    <a:pt x="1372" y="342"/>
                  </a:lnTo>
                  <a:lnTo>
                    <a:pt x="1342" y="330"/>
                  </a:lnTo>
                  <a:lnTo>
                    <a:pt x="1311" y="322"/>
                  </a:lnTo>
                  <a:lnTo>
                    <a:pt x="1279" y="319"/>
                  </a:lnTo>
                  <a:lnTo>
                    <a:pt x="1248" y="321"/>
                  </a:lnTo>
                  <a:lnTo>
                    <a:pt x="1218" y="329"/>
                  </a:lnTo>
                  <a:lnTo>
                    <a:pt x="1189" y="340"/>
                  </a:lnTo>
                  <a:lnTo>
                    <a:pt x="1163" y="356"/>
                  </a:lnTo>
                  <a:lnTo>
                    <a:pt x="1139" y="376"/>
                  </a:lnTo>
                  <a:lnTo>
                    <a:pt x="1117" y="399"/>
                  </a:lnTo>
                  <a:lnTo>
                    <a:pt x="1100" y="426"/>
                  </a:lnTo>
                  <a:lnTo>
                    <a:pt x="1088" y="440"/>
                  </a:lnTo>
                  <a:lnTo>
                    <a:pt x="1074" y="451"/>
                  </a:lnTo>
                  <a:lnTo>
                    <a:pt x="1056" y="456"/>
                  </a:lnTo>
                  <a:lnTo>
                    <a:pt x="1038" y="455"/>
                  </a:lnTo>
                  <a:lnTo>
                    <a:pt x="1021" y="450"/>
                  </a:lnTo>
                  <a:lnTo>
                    <a:pt x="1006" y="439"/>
                  </a:lnTo>
                  <a:lnTo>
                    <a:pt x="981" y="418"/>
                  </a:lnTo>
                  <a:lnTo>
                    <a:pt x="954" y="401"/>
                  </a:lnTo>
                  <a:lnTo>
                    <a:pt x="925" y="390"/>
                  </a:lnTo>
                  <a:lnTo>
                    <a:pt x="894" y="382"/>
                  </a:lnTo>
                  <a:lnTo>
                    <a:pt x="862" y="380"/>
                  </a:lnTo>
                  <a:lnTo>
                    <a:pt x="830" y="382"/>
                  </a:lnTo>
                  <a:lnTo>
                    <a:pt x="798" y="391"/>
                  </a:lnTo>
                  <a:lnTo>
                    <a:pt x="769" y="403"/>
                  </a:lnTo>
                  <a:lnTo>
                    <a:pt x="742" y="421"/>
                  </a:lnTo>
                  <a:lnTo>
                    <a:pt x="717" y="443"/>
                  </a:lnTo>
                  <a:lnTo>
                    <a:pt x="717" y="456"/>
                  </a:lnTo>
                  <a:lnTo>
                    <a:pt x="714" y="470"/>
                  </a:lnTo>
                  <a:lnTo>
                    <a:pt x="593" y="802"/>
                  </a:lnTo>
                  <a:lnTo>
                    <a:pt x="586" y="816"/>
                  </a:lnTo>
                  <a:lnTo>
                    <a:pt x="576" y="827"/>
                  </a:lnTo>
                  <a:lnTo>
                    <a:pt x="564" y="835"/>
                  </a:lnTo>
                  <a:lnTo>
                    <a:pt x="551" y="840"/>
                  </a:lnTo>
                  <a:lnTo>
                    <a:pt x="537" y="842"/>
                  </a:lnTo>
                  <a:lnTo>
                    <a:pt x="526" y="841"/>
                  </a:lnTo>
                  <a:lnTo>
                    <a:pt x="516" y="838"/>
                  </a:lnTo>
                  <a:lnTo>
                    <a:pt x="240" y="734"/>
                  </a:lnTo>
                  <a:lnTo>
                    <a:pt x="243" y="752"/>
                  </a:lnTo>
                  <a:lnTo>
                    <a:pt x="247" y="770"/>
                  </a:lnTo>
                  <a:lnTo>
                    <a:pt x="250" y="786"/>
                  </a:lnTo>
                  <a:lnTo>
                    <a:pt x="248" y="800"/>
                  </a:lnTo>
                  <a:lnTo>
                    <a:pt x="243" y="815"/>
                  </a:lnTo>
                  <a:lnTo>
                    <a:pt x="234" y="828"/>
                  </a:lnTo>
                  <a:lnTo>
                    <a:pt x="222" y="837"/>
                  </a:lnTo>
                  <a:lnTo>
                    <a:pt x="191" y="860"/>
                  </a:lnTo>
                  <a:lnTo>
                    <a:pt x="165" y="882"/>
                  </a:lnTo>
                  <a:lnTo>
                    <a:pt x="145" y="906"/>
                  </a:lnTo>
                  <a:lnTo>
                    <a:pt x="131" y="929"/>
                  </a:lnTo>
                  <a:lnTo>
                    <a:pt x="122" y="952"/>
                  </a:lnTo>
                  <a:lnTo>
                    <a:pt x="119" y="975"/>
                  </a:lnTo>
                  <a:lnTo>
                    <a:pt x="122" y="1017"/>
                  </a:lnTo>
                  <a:lnTo>
                    <a:pt x="131" y="1057"/>
                  </a:lnTo>
                  <a:lnTo>
                    <a:pt x="144" y="1096"/>
                  </a:lnTo>
                  <a:lnTo>
                    <a:pt x="164" y="1132"/>
                  </a:lnTo>
                  <a:lnTo>
                    <a:pt x="187" y="1165"/>
                  </a:lnTo>
                  <a:lnTo>
                    <a:pt x="213" y="1195"/>
                  </a:lnTo>
                  <a:lnTo>
                    <a:pt x="245" y="1222"/>
                  </a:lnTo>
                  <a:lnTo>
                    <a:pt x="279" y="1244"/>
                  </a:lnTo>
                  <a:lnTo>
                    <a:pt x="316" y="1262"/>
                  </a:lnTo>
                  <a:lnTo>
                    <a:pt x="357" y="1275"/>
                  </a:lnTo>
                  <a:lnTo>
                    <a:pt x="399" y="1284"/>
                  </a:lnTo>
                  <a:lnTo>
                    <a:pt x="443" y="1286"/>
                  </a:lnTo>
                  <a:lnTo>
                    <a:pt x="491" y="1284"/>
                  </a:lnTo>
                  <a:lnTo>
                    <a:pt x="538" y="1277"/>
                  </a:lnTo>
                  <a:lnTo>
                    <a:pt x="582" y="1267"/>
                  </a:lnTo>
                  <a:lnTo>
                    <a:pt x="624" y="1253"/>
                  </a:lnTo>
                  <a:lnTo>
                    <a:pt x="662" y="1235"/>
                  </a:lnTo>
                  <a:lnTo>
                    <a:pt x="697" y="1214"/>
                  </a:lnTo>
                  <a:lnTo>
                    <a:pt x="728" y="1191"/>
                  </a:lnTo>
                  <a:lnTo>
                    <a:pt x="754" y="1166"/>
                  </a:lnTo>
                  <a:lnTo>
                    <a:pt x="775" y="1137"/>
                  </a:lnTo>
                  <a:lnTo>
                    <a:pt x="791" y="1108"/>
                  </a:lnTo>
                  <a:lnTo>
                    <a:pt x="800" y="1076"/>
                  </a:lnTo>
                  <a:lnTo>
                    <a:pt x="804" y="1045"/>
                  </a:lnTo>
                  <a:lnTo>
                    <a:pt x="807" y="1026"/>
                  </a:lnTo>
                  <a:lnTo>
                    <a:pt x="816" y="1009"/>
                  </a:lnTo>
                  <a:lnTo>
                    <a:pt x="828" y="996"/>
                  </a:lnTo>
                  <a:lnTo>
                    <a:pt x="845" y="987"/>
                  </a:lnTo>
                  <a:lnTo>
                    <a:pt x="863" y="985"/>
                  </a:lnTo>
                  <a:lnTo>
                    <a:pt x="882" y="987"/>
                  </a:lnTo>
                  <a:lnTo>
                    <a:pt x="899" y="996"/>
                  </a:lnTo>
                  <a:lnTo>
                    <a:pt x="911" y="1009"/>
                  </a:lnTo>
                  <a:lnTo>
                    <a:pt x="919" y="1026"/>
                  </a:lnTo>
                  <a:lnTo>
                    <a:pt x="922" y="1045"/>
                  </a:lnTo>
                  <a:lnTo>
                    <a:pt x="925" y="1076"/>
                  </a:lnTo>
                  <a:lnTo>
                    <a:pt x="936" y="1108"/>
                  </a:lnTo>
                  <a:lnTo>
                    <a:pt x="951" y="1137"/>
                  </a:lnTo>
                  <a:lnTo>
                    <a:pt x="972" y="1166"/>
                  </a:lnTo>
                  <a:lnTo>
                    <a:pt x="998" y="1191"/>
                  </a:lnTo>
                  <a:lnTo>
                    <a:pt x="1028" y="1214"/>
                  </a:lnTo>
                  <a:lnTo>
                    <a:pt x="1063" y="1235"/>
                  </a:lnTo>
                  <a:lnTo>
                    <a:pt x="1101" y="1253"/>
                  </a:lnTo>
                  <a:lnTo>
                    <a:pt x="1142" y="1267"/>
                  </a:lnTo>
                  <a:lnTo>
                    <a:pt x="1186" y="1277"/>
                  </a:lnTo>
                  <a:lnTo>
                    <a:pt x="1232" y="1284"/>
                  </a:lnTo>
                  <a:lnTo>
                    <a:pt x="1280" y="1286"/>
                  </a:lnTo>
                  <a:lnTo>
                    <a:pt x="1328" y="1284"/>
                  </a:lnTo>
                  <a:lnTo>
                    <a:pt x="1373" y="1277"/>
                  </a:lnTo>
                  <a:lnTo>
                    <a:pt x="1417" y="1267"/>
                  </a:lnTo>
                  <a:lnTo>
                    <a:pt x="1458" y="1253"/>
                  </a:lnTo>
                  <a:lnTo>
                    <a:pt x="1497" y="1235"/>
                  </a:lnTo>
                  <a:lnTo>
                    <a:pt x="1531" y="1214"/>
                  </a:lnTo>
                  <a:lnTo>
                    <a:pt x="1561" y="1191"/>
                  </a:lnTo>
                  <a:lnTo>
                    <a:pt x="1587" y="1166"/>
                  </a:lnTo>
                  <a:lnTo>
                    <a:pt x="1608" y="1137"/>
                  </a:lnTo>
                  <a:lnTo>
                    <a:pt x="1624" y="1108"/>
                  </a:lnTo>
                  <a:lnTo>
                    <a:pt x="1633" y="1076"/>
                  </a:lnTo>
                  <a:lnTo>
                    <a:pt x="1636" y="1045"/>
                  </a:lnTo>
                  <a:lnTo>
                    <a:pt x="1640" y="1026"/>
                  </a:lnTo>
                  <a:lnTo>
                    <a:pt x="1648" y="1009"/>
                  </a:lnTo>
                  <a:lnTo>
                    <a:pt x="1661" y="996"/>
                  </a:lnTo>
                  <a:lnTo>
                    <a:pt x="1677" y="987"/>
                  </a:lnTo>
                  <a:lnTo>
                    <a:pt x="1697" y="985"/>
                  </a:lnTo>
                  <a:lnTo>
                    <a:pt x="1715" y="987"/>
                  </a:lnTo>
                  <a:lnTo>
                    <a:pt x="1731" y="996"/>
                  </a:lnTo>
                  <a:lnTo>
                    <a:pt x="1744" y="1009"/>
                  </a:lnTo>
                  <a:lnTo>
                    <a:pt x="1752" y="1026"/>
                  </a:lnTo>
                  <a:lnTo>
                    <a:pt x="1756" y="1045"/>
                  </a:lnTo>
                  <a:lnTo>
                    <a:pt x="1759" y="1076"/>
                  </a:lnTo>
                  <a:lnTo>
                    <a:pt x="1769" y="1108"/>
                  </a:lnTo>
                  <a:lnTo>
                    <a:pt x="1785" y="1137"/>
                  </a:lnTo>
                  <a:lnTo>
                    <a:pt x="1805" y="1166"/>
                  </a:lnTo>
                  <a:lnTo>
                    <a:pt x="1831" y="1191"/>
                  </a:lnTo>
                  <a:lnTo>
                    <a:pt x="1861" y="1214"/>
                  </a:lnTo>
                  <a:lnTo>
                    <a:pt x="1896" y="1235"/>
                  </a:lnTo>
                  <a:lnTo>
                    <a:pt x="1934" y="1253"/>
                  </a:lnTo>
                  <a:lnTo>
                    <a:pt x="1975" y="1267"/>
                  </a:lnTo>
                  <a:lnTo>
                    <a:pt x="2019" y="1277"/>
                  </a:lnTo>
                  <a:lnTo>
                    <a:pt x="2064" y="1284"/>
                  </a:lnTo>
                  <a:lnTo>
                    <a:pt x="2112" y="1286"/>
                  </a:lnTo>
                  <a:lnTo>
                    <a:pt x="2160" y="1284"/>
                  </a:lnTo>
                  <a:lnTo>
                    <a:pt x="2205" y="1277"/>
                  </a:lnTo>
                  <a:lnTo>
                    <a:pt x="2250" y="1267"/>
                  </a:lnTo>
                  <a:lnTo>
                    <a:pt x="2290" y="1253"/>
                  </a:lnTo>
                  <a:lnTo>
                    <a:pt x="2329" y="1235"/>
                  </a:lnTo>
                  <a:lnTo>
                    <a:pt x="2363" y="1214"/>
                  </a:lnTo>
                  <a:lnTo>
                    <a:pt x="2394" y="1191"/>
                  </a:lnTo>
                  <a:lnTo>
                    <a:pt x="2420" y="1166"/>
                  </a:lnTo>
                  <a:lnTo>
                    <a:pt x="2441" y="1137"/>
                  </a:lnTo>
                  <a:lnTo>
                    <a:pt x="2456" y="1108"/>
                  </a:lnTo>
                  <a:lnTo>
                    <a:pt x="2466" y="1076"/>
                  </a:lnTo>
                  <a:lnTo>
                    <a:pt x="2470" y="1045"/>
                  </a:lnTo>
                  <a:lnTo>
                    <a:pt x="2472" y="1026"/>
                  </a:lnTo>
                  <a:lnTo>
                    <a:pt x="2481" y="1009"/>
                  </a:lnTo>
                  <a:lnTo>
                    <a:pt x="2493" y="996"/>
                  </a:lnTo>
                  <a:lnTo>
                    <a:pt x="2510" y="987"/>
                  </a:lnTo>
                  <a:lnTo>
                    <a:pt x="2529" y="985"/>
                  </a:lnTo>
                  <a:lnTo>
                    <a:pt x="2547" y="987"/>
                  </a:lnTo>
                  <a:lnTo>
                    <a:pt x="2564" y="996"/>
                  </a:lnTo>
                  <a:lnTo>
                    <a:pt x="2576" y="1009"/>
                  </a:lnTo>
                  <a:lnTo>
                    <a:pt x="2585" y="1026"/>
                  </a:lnTo>
                  <a:lnTo>
                    <a:pt x="2588" y="1045"/>
                  </a:lnTo>
                  <a:lnTo>
                    <a:pt x="2592" y="1077"/>
                  </a:lnTo>
                  <a:lnTo>
                    <a:pt x="2601" y="1108"/>
                  </a:lnTo>
                  <a:lnTo>
                    <a:pt x="2616" y="1138"/>
                  </a:lnTo>
                  <a:lnTo>
                    <a:pt x="2637" y="1166"/>
                  </a:lnTo>
                  <a:lnTo>
                    <a:pt x="2662" y="1191"/>
                  </a:lnTo>
                  <a:lnTo>
                    <a:pt x="2692" y="1214"/>
                  </a:lnTo>
                  <a:lnTo>
                    <a:pt x="2727" y="1235"/>
                  </a:lnTo>
                  <a:lnTo>
                    <a:pt x="2764" y="1252"/>
                  </a:lnTo>
                  <a:lnTo>
                    <a:pt x="2804" y="1267"/>
                  </a:lnTo>
                  <a:lnTo>
                    <a:pt x="2849" y="1277"/>
                  </a:lnTo>
                  <a:lnTo>
                    <a:pt x="2895" y="1284"/>
                  </a:lnTo>
                  <a:lnTo>
                    <a:pt x="2942" y="1286"/>
                  </a:lnTo>
                  <a:lnTo>
                    <a:pt x="2985" y="1283"/>
                  </a:lnTo>
                  <a:lnTo>
                    <a:pt x="3024" y="1275"/>
                  </a:lnTo>
                  <a:lnTo>
                    <a:pt x="3061" y="1262"/>
                  </a:lnTo>
                  <a:lnTo>
                    <a:pt x="3097" y="1244"/>
                  </a:lnTo>
                  <a:lnTo>
                    <a:pt x="3128" y="1223"/>
                  </a:lnTo>
                  <a:lnTo>
                    <a:pt x="3157" y="1196"/>
                  </a:lnTo>
                  <a:lnTo>
                    <a:pt x="3182" y="1167"/>
                  </a:lnTo>
                  <a:lnTo>
                    <a:pt x="3202" y="1134"/>
                  </a:lnTo>
                  <a:lnTo>
                    <a:pt x="3220" y="1097"/>
                  </a:lnTo>
                  <a:lnTo>
                    <a:pt x="3232" y="1059"/>
                  </a:lnTo>
                  <a:lnTo>
                    <a:pt x="3240" y="1018"/>
                  </a:lnTo>
                  <a:lnTo>
                    <a:pt x="3243" y="975"/>
                  </a:lnTo>
                  <a:lnTo>
                    <a:pt x="3239" y="949"/>
                  </a:lnTo>
                  <a:lnTo>
                    <a:pt x="3228" y="922"/>
                  </a:lnTo>
                  <a:lnTo>
                    <a:pt x="3211" y="897"/>
                  </a:lnTo>
                  <a:lnTo>
                    <a:pt x="3187" y="872"/>
                  </a:lnTo>
                  <a:lnTo>
                    <a:pt x="3155" y="847"/>
                  </a:lnTo>
                  <a:lnTo>
                    <a:pt x="3116" y="822"/>
                  </a:lnTo>
                  <a:lnTo>
                    <a:pt x="3104" y="813"/>
                  </a:lnTo>
                  <a:lnTo>
                    <a:pt x="3096" y="801"/>
                  </a:lnTo>
                  <a:lnTo>
                    <a:pt x="3089" y="788"/>
                  </a:lnTo>
                  <a:lnTo>
                    <a:pt x="3086" y="772"/>
                  </a:lnTo>
                  <a:lnTo>
                    <a:pt x="3088" y="757"/>
                  </a:lnTo>
                  <a:lnTo>
                    <a:pt x="3091" y="734"/>
                  </a:lnTo>
                  <a:lnTo>
                    <a:pt x="3093" y="712"/>
                  </a:lnTo>
                  <a:lnTo>
                    <a:pt x="3090" y="678"/>
                  </a:lnTo>
                  <a:lnTo>
                    <a:pt x="3082" y="646"/>
                  </a:lnTo>
                  <a:lnTo>
                    <a:pt x="3070" y="615"/>
                  </a:lnTo>
                  <a:lnTo>
                    <a:pt x="3053" y="588"/>
                  </a:lnTo>
                  <a:lnTo>
                    <a:pt x="3032" y="562"/>
                  </a:lnTo>
                  <a:lnTo>
                    <a:pt x="3008" y="541"/>
                  </a:lnTo>
                  <a:lnTo>
                    <a:pt x="2981" y="525"/>
                  </a:lnTo>
                  <a:lnTo>
                    <a:pt x="2951" y="512"/>
                  </a:lnTo>
                  <a:lnTo>
                    <a:pt x="2918" y="503"/>
                  </a:lnTo>
                  <a:lnTo>
                    <a:pt x="2885" y="500"/>
                  </a:lnTo>
                  <a:lnTo>
                    <a:pt x="2851" y="503"/>
                  </a:lnTo>
                  <a:lnTo>
                    <a:pt x="2818" y="513"/>
                  </a:lnTo>
                  <a:lnTo>
                    <a:pt x="2786" y="527"/>
                  </a:lnTo>
                  <a:lnTo>
                    <a:pt x="2757" y="547"/>
                  </a:lnTo>
                  <a:lnTo>
                    <a:pt x="2744" y="555"/>
                  </a:lnTo>
                  <a:lnTo>
                    <a:pt x="2731" y="559"/>
                  </a:lnTo>
                  <a:lnTo>
                    <a:pt x="2717" y="560"/>
                  </a:lnTo>
                  <a:lnTo>
                    <a:pt x="2703" y="558"/>
                  </a:lnTo>
                  <a:lnTo>
                    <a:pt x="2686" y="550"/>
                  </a:lnTo>
                  <a:lnTo>
                    <a:pt x="2673" y="537"/>
                  </a:lnTo>
                  <a:lnTo>
                    <a:pt x="2663" y="520"/>
                  </a:lnTo>
                  <a:lnTo>
                    <a:pt x="2650" y="490"/>
                  </a:lnTo>
                  <a:lnTo>
                    <a:pt x="2632" y="462"/>
                  </a:lnTo>
                  <a:lnTo>
                    <a:pt x="2612" y="439"/>
                  </a:lnTo>
                  <a:lnTo>
                    <a:pt x="2588" y="418"/>
                  </a:lnTo>
                  <a:lnTo>
                    <a:pt x="2561" y="402"/>
                  </a:lnTo>
                  <a:lnTo>
                    <a:pt x="2532" y="390"/>
                  </a:lnTo>
                  <a:lnTo>
                    <a:pt x="2501" y="382"/>
                  </a:lnTo>
                  <a:lnTo>
                    <a:pt x="2469" y="380"/>
                  </a:lnTo>
                  <a:lnTo>
                    <a:pt x="2436" y="382"/>
                  </a:lnTo>
                  <a:lnTo>
                    <a:pt x="2406" y="390"/>
                  </a:lnTo>
                  <a:lnTo>
                    <a:pt x="2376" y="401"/>
                  </a:lnTo>
                  <a:lnTo>
                    <a:pt x="2349" y="418"/>
                  </a:lnTo>
                  <a:lnTo>
                    <a:pt x="2325" y="439"/>
                  </a:lnTo>
                  <a:lnTo>
                    <a:pt x="2310" y="450"/>
                  </a:lnTo>
                  <a:lnTo>
                    <a:pt x="2293" y="455"/>
                  </a:lnTo>
                  <a:lnTo>
                    <a:pt x="2275" y="456"/>
                  </a:lnTo>
                  <a:lnTo>
                    <a:pt x="2257" y="451"/>
                  </a:lnTo>
                  <a:lnTo>
                    <a:pt x="2243" y="440"/>
                  </a:lnTo>
                  <a:lnTo>
                    <a:pt x="2231" y="426"/>
                  </a:lnTo>
                  <a:lnTo>
                    <a:pt x="2214" y="399"/>
                  </a:lnTo>
                  <a:lnTo>
                    <a:pt x="2192" y="376"/>
                  </a:lnTo>
                  <a:lnTo>
                    <a:pt x="2168" y="356"/>
                  </a:lnTo>
                  <a:lnTo>
                    <a:pt x="2142" y="340"/>
                  </a:lnTo>
                  <a:lnTo>
                    <a:pt x="2113" y="329"/>
                  </a:lnTo>
                  <a:lnTo>
                    <a:pt x="2083" y="321"/>
                  </a:lnTo>
                  <a:lnTo>
                    <a:pt x="2052" y="319"/>
                  </a:lnTo>
                  <a:lnTo>
                    <a:pt x="2048" y="319"/>
                  </a:lnTo>
                  <a:lnTo>
                    <a:pt x="2045" y="320"/>
                  </a:lnTo>
                  <a:lnTo>
                    <a:pt x="1896" y="448"/>
                  </a:lnTo>
                  <a:lnTo>
                    <a:pt x="1884" y="455"/>
                  </a:lnTo>
                  <a:lnTo>
                    <a:pt x="1871" y="459"/>
                  </a:lnTo>
                  <a:lnTo>
                    <a:pt x="1857" y="461"/>
                  </a:lnTo>
                  <a:lnTo>
                    <a:pt x="1841" y="459"/>
                  </a:lnTo>
                  <a:lnTo>
                    <a:pt x="1825" y="452"/>
                  </a:lnTo>
                  <a:lnTo>
                    <a:pt x="1812" y="439"/>
                  </a:lnTo>
                  <a:lnTo>
                    <a:pt x="1662" y="259"/>
                  </a:lnTo>
                  <a:close/>
                  <a:moveTo>
                    <a:pt x="1891" y="0"/>
                  </a:moveTo>
                  <a:lnTo>
                    <a:pt x="1907" y="3"/>
                  </a:lnTo>
                  <a:lnTo>
                    <a:pt x="1920" y="11"/>
                  </a:lnTo>
                  <a:lnTo>
                    <a:pt x="1932" y="21"/>
                  </a:lnTo>
                  <a:lnTo>
                    <a:pt x="2079" y="199"/>
                  </a:lnTo>
                  <a:lnTo>
                    <a:pt x="2120" y="205"/>
                  </a:lnTo>
                  <a:lnTo>
                    <a:pt x="2160" y="217"/>
                  </a:lnTo>
                  <a:lnTo>
                    <a:pt x="2197" y="234"/>
                  </a:lnTo>
                  <a:lnTo>
                    <a:pt x="2232" y="255"/>
                  </a:lnTo>
                  <a:lnTo>
                    <a:pt x="2265" y="280"/>
                  </a:lnTo>
                  <a:lnTo>
                    <a:pt x="2295" y="310"/>
                  </a:lnTo>
                  <a:lnTo>
                    <a:pt x="2327" y="292"/>
                  </a:lnTo>
                  <a:lnTo>
                    <a:pt x="2361" y="277"/>
                  </a:lnTo>
                  <a:lnTo>
                    <a:pt x="2395" y="268"/>
                  </a:lnTo>
                  <a:lnTo>
                    <a:pt x="2431" y="261"/>
                  </a:lnTo>
                  <a:lnTo>
                    <a:pt x="2469" y="259"/>
                  </a:lnTo>
                  <a:lnTo>
                    <a:pt x="2510" y="261"/>
                  </a:lnTo>
                  <a:lnTo>
                    <a:pt x="2550" y="270"/>
                  </a:lnTo>
                  <a:lnTo>
                    <a:pt x="2589" y="282"/>
                  </a:lnTo>
                  <a:lnTo>
                    <a:pt x="2626" y="300"/>
                  </a:lnTo>
                  <a:lnTo>
                    <a:pt x="2660" y="323"/>
                  </a:lnTo>
                  <a:lnTo>
                    <a:pt x="2691" y="350"/>
                  </a:lnTo>
                  <a:lnTo>
                    <a:pt x="2719" y="379"/>
                  </a:lnTo>
                  <a:lnTo>
                    <a:pt x="2743" y="413"/>
                  </a:lnTo>
                  <a:lnTo>
                    <a:pt x="2777" y="398"/>
                  </a:lnTo>
                  <a:lnTo>
                    <a:pt x="2812" y="389"/>
                  </a:lnTo>
                  <a:lnTo>
                    <a:pt x="2848" y="382"/>
                  </a:lnTo>
                  <a:lnTo>
                    <a:pt x="2885" y="380"/>
                  </a:lnTo>
                  <a:lnTo>
                    <a:pt x="2929" y="382"/>
                  </a:lnTo>
                  <a:lnTo>
                    <a:pt x="2971" y="392"/>
                  </a:lnTo>
                  <a:lnTo>
                    <a:pt x="3012" y="406"/>
                  </a:lnTo>
                  <a:lnTo>
                    <a:pt x="3050" y="426"/>
                  </a:lnTo>
                  <a:lnTo>
                    <a:pt x="3084" y="449"/>
                  </a:lnTo>
                  <a:lnTo>
                    <a:pt x="3116" y="477"/>
                  </a:lnTo>
                  <a:lnTo>
                    <a:pt x="3143" y="509"/>
                  </a:lnTo>
                  <a:lnTo>
                    <a:pt x="3167" y="545"/>
                  </a:lnTo>
                  <a:lnTo>
                    <a:pt x="3186" y="582"/>
                  </a:lnTo>
                  <a:lnTo>
                    <a:pt x="3200" y="623"/>
                  </a:lnTo>
                  <a:lnTo>
                    <a:pt x="3209" y="667"/>
                  </a:lnTo>
                  <a:lnTo>
                    <a:pt x="3212" y="712"/>
                  </a:lnTo>
                  <a:lnTo>
                    <a:pt x="3211" y="739"/>
                  </a:lnTo>
                  <a:lnTo>
                    <a:pt x="3250" y="769"/>
                  </a:lnTo>
                  <a:lnTo>
                    <a:pt x="3284" y="800"/>
                  </a:lnTo>
                  <a:lnTo>
                    <a:pt x="3312" y="833"/>
                  </a:lnTo>
                  <a:lnTo>
                    <a:pt x="3334" y="867"/>
                  </a:lnTo>
                  <a:lnTo>
                    <a:pt x="3348" y="901"/>
                  </a:lnTo>
                  <a:lnTo>
                    <a:pt x="3358" y="937"/>
                  </a:lnTo>
                  <a:lnTo>
                    <a:pt x="3361" y="975"/>
                  </a:lnTo>
                  <a:lnTo>
                    <a:pt x="3359" y="1028"/>
                  </a:lnTo>
                  <a:lnTo>
                    <a:pt x="3350" y="1079"/>
                  </a:lnTo>
                  <a:lnTo>
                    <a:pt x="3336" y="1128"/>
                  </a:lnTo>
                  <a:lnTo>
                    <a:pt x="3317" y="1173"/>
                  </a:lnTo>
                  <a:lnTo>
                    <a:pt x="3294" y="1215"/>
                  </a:lnTo>
                  <a:lnTo>
                    <a:pt x="3266" y="1254"/>
                  </a:lnTo>
                  <a:lnTo>
                    <a:pt x="3233" y="1290"/>
                  </a:lnTo>
                  <a:lnTo>
                    <a:pt x="3197" y="1320"/>
                  </a:lnTo>
                  <a:lnTo>
                    <a:pt x="3158" y="1348"/>
                  </a:lnTo>
                  <a:lnTo>
                    <a:pt x="3115" y="1370"/>
                  </a:lnTo>
                  <a:lnTo>
                    <a:pt x="3070" y="1387"/>
                  </a:lnTo>
                  <a:lnTo>
                    <a:pt x="3021" y="1399"/>
                  </a:lnTo>
                  <a:lnTo>
                    <a:pt x="2970" y="1406"/>
                  </a:lnTo>
                  <a:lnTo>
                    <a:pt x="2838" y="1535"/>
                  </a:lnTo>
                  <a:lnTo>
                    <a:pt x="2809" y="1564"/>
                  </a:lnTo>
                  <a:lnTo>
                    <a:pt x="2784" y="1589"/>
                  </a:lnTo>
                  <a:lnTo>
                    <a:pt x="2762" y="1613"/>
                  </a:lnTo>
                  <a:lnTo>
                    <a:pt x="2742" y="1637"/>
                  </a:lnTo>
                  <a:lnTo>
                    <a:pt x="2724" y="1661"/>
                  </a:lnTo>
                  <a:lnTo>
                    <a:pt x="2705" y="1685"/>
                  </a:lnTo>
                  <a:lnTo>
                    <a:pt x="2684" y="1711"/>
                  </a:lnTo>
                  <a:lnTo>
                    <a:pt x="2668" y="1733"/>
                  </a:lnTo>
                  <a:lnTo>
                    <a:pt x="2650" y="1756"/>
                  </a:lnTo>
                  <a:lnTo>
                    <a:pt x="2629" y="1783"/>
                  </a:lnTo>
                  <a:lnTo>
                    <a:pt x="2586" y="1835"/>
                  </a:lnTo>
                  <a:lnTo>
                    <a:pt x="2542" y="1882"/>
                  </a:lnTo>
                  <a:lnTo>
                    <a:pt x="2499" y="1923"/>
                  </a:lnTo>
                  <a:lnTo>
                    <a:pt x="2453" y="1959"/>
                  </a:lnTo>
                  <a:lnTo>
                    <a:pt x="2407" y="1990"/>
                  </a:lnTo>
                  <a:lnTo>
                    <a:pt x="2360" y="2015"/>
                  </a:lnTo>
                  <a:lnTo>
                    <a:pt x="2312" y="2036"/>
                  </a:lnTo>
                  <a:lnTo>
                    <a:pt x="2261" y="2052"/>
                  </a:lnTo>
                  <a:lnTo>
                    <a:pt x="2210" y="2063"/>
                  </a:lnTo>
                  <a:lnTo>
                    <a:pt x="2155" y="2069"/>
                  </a:lnTo>
                  <a:lnTo>
                    <a:pt x="2098" y="2071"/>
                  </a:lnTo>
                  <a:lnTo>
                    <a:pt x="1290" y="2071"/>
                  </a:lnTo>
                  <a:lnTo>
                    <a:pt x="1233" y="2069"/>
                  </a:lnTo>
                  <a:lnTo>
                    <a:pt x="1178" y="2063"/>
                  </a:lnTo>
                  <a:lnTo>
                    <a:pt x="1127" y="2052"/>
                  </a:lnTo>
                  <a:lnTo>
                    <a:pt x="1076" y="2036"/>
                  </a:lnTo>
                  <a:lnTo>
                    <a:pt x="1027" y="2015"/>
                  </a:lnTo>
                  <a:lnTo>
                    <a:pt x="980" y="1990"/>
                  </a:lnTo>
                  <a:lnTo>
                    <a:pt x="934" y="1959"/>
                  </a:lnTo>
                  <a:lnTo>
                    <a:pt x="889" y="1923"/>
                  </a:lnTo>
                  <a:lnTo>
                    <a:pt x="845" y="1882"/>
                  </a:lnTo>
                  <a:lnTo>
                    <a:pt x="801" y="1835"/>
                  </a:lnTo>
                  <a:lnTo>
                    <a:pt x="758" y="1783"/>
                  </a:lnTo>
                  <a:lnTo>
                    <a:pt x="738" y="1756"/>
                  </a:lnTo>
                  <a:lnTo>
                    <a:pt x="719" y="1733"/>
                  </a:lnTo>
                  <a:lnTo>
                    <a:pt x="703" y="1711"/>
                  </a:lnTo>
                  <a:lnTo>
                    <a:pt x="683" y="1685"/>
                  </a:lnTo>
                  <a:lnTo>
                    <a:pt x="663" y="1661"/>
                  </a:lnTo>
                  <a:lnTo>
                    <a:pt x="645" y="1637"/>
                  </a:lnTo>
                  <a:lnTo>
                    <a:pt x="625" y="1613"/>
                  </a:lnTo>
                  <a:lnTo>
                    <a:pt x="603" y="1589"/>
                  </a:lnTo>
                  <a:lnTo>
                    <a:pt x="578" y="1564"/>
                  </a:lnTo>
                  <a:lnTo>
                    <a:pt x="550" y="1535"/>
                  </a:lnTo>
                  <a:lnTo>
                    <a:pt x="417" y="1406"/>
                  </a:lnTo>
                  <a:lnTo>
                    <a:pt x="364" y="1399"/>
                  </a:lnTo>
                  <a:lnTo>
                    <a:pt x="313" y="1387"/>
                  </a:lnTo>
                  <a:lnTo>
                    <a:pt x="264" y="1369"/>
                  </a:lnTo>
                  <a:lnTo>
                    <a:pt x="220" y="1347"/>
                  </a:lnTo>
                  <a:lnTo>
                    <a:pt x="177" y="1319"/>
                  </a:lnTo>
                  <a:lnTo>
                    <a:pt x="139" y="1288"/>
                  </a:lnTo>
                  <a:lnTo>
                    <a:pt x="104" y="1252"/>
                  </a:lnTo>
                  <a:lnTo>
                    <a:pt x="74" y="1213"/>
                  </a:lnTo>
                  <a:lnTo>
                    <a:pt x="48" y="1170"/>
                  </a:lnTo>
                  <a:lnTo>
                    <a:pt x="28" y="1125"/>
                  </a:lnTo>
                  <a:lnTo>
                    <a:pt x="12" y="1077"/>
                  </a:lnTo>
                  <a:lnTo>
                    <a:pt x="3" y="1027"/>
                  </a:lnTo>
                  <a:lnTo>
                    <a:pt x="0" y="975"/>
                  </a:lnTo>
                  <a:lnTo>
                    <a:pt x="0" y="975"/>
                  </a:lnTo>
                  <a:lnTo>
                    <a:pt x="3" y="935"/>
                  </a:lnTo>
                  <a:lnTo>
                    <a:pt x="13" y="897"/>
                  </a:lnTo>
                  <a:lnTo>
                    <a:pt x="31" y="861"/>
                  </a:lnTo>
                  <a:lnTo>
                    <a:pt x="55" y="827"/>
                  </a:lnTo>
                  <a:lnTo>
                    <a:pt x="86" y="793"/>
                  </a:lnTo>
                  <a:lnTo>
                    <a:pt x="123" y="760"/>
                  </a:lnTo>
                  <a:lnTo>
                    <a:pt x="120" y="736"/>
                  </a:lnTo>
                  <a:lnTo>
                    <a:pt x="119" y="712"/>
                  </a:lnTo>
                  <a:lnTo>
                    <a:pt x="121" y="670"/>
                  </a:lnTo>
                  <a:lnTo>
                    <a:pt x="130" y="629"/>
                  </a:lnTo>
                  <a:lnTo>
                    <a:pt x="142" y="589"/>
                  </a:lnTo>
                  <a:lnTo>
                    <a:pt x="160" y="552"/>
                  </a:lnTo>
                  <a:lnTo>
                    <a:pt x="182" y="516"/>
                  </a:lnTo>
                  <a:lnTo>
                    <a:pt x="209" y="484"/>
                  </a:lnTo>
                  <a:lnTo>
                    <a:pt x="275" y="304"/>
                  </a:lnTo>
                  <a:lnTo>
                    <a:pt x="282" y="290"/>
                  </a:lnTo>
                  <a:lnTo>
                    <a:pt x="292" y="278"/>
                  </a:lnTo>
                  <a:lnTo>
                    <a:pt x="305" y="270"/>
                  </a:lnTo>
                  <a:lnTo>
                    <a:pt x="319" y="265"/>
                  </a:lnTo>
                  <a:lnTo>
                    <a:pt x="335" y="265"/>
                  </a:lnTo>
                  <a:lnTo>
                    <a:pt x="350" y="269"/>
                  </a:lnTo>
                  <a:lnTo>
                    <a:pt x="621" y="370"/>
                  </a:lnTo>
                  <a:lnTo>
                    <a:pt x="649" y="341"/>
                  </a:lnTo>
                  <a:lnTo>
                    <a:pt x="679" y="317"/>
                  </a:lnTo>
                  <a:lnTo>
                    <a:pt x="712" y="297"/>
                  </a:lnTo>
                  <a:lnTo>
                    <a:pt x="747" y="280"/>
                  </a:lnTo>
                  <a:lnTo>
                    <a:pt x="785" y="269"/>
                  </a:lnTo>
                  <a:lnTo>
                    <a:pt x="823" y="261"/>
                  </a:lnTo>
                  <a:lnTo>
                    <a:pt x="862" y="259"/>
                  </a:lnTo>
                  <a:lnTo>
                    <a:pt x="900" y="261"/>
                  </a:lnTo>
                  <a:lnTo>
                    <a:pt x="936" y="268"/>
                  </a:lnTo>
                  <a:lnTo>
                    <a:pt x="970" y="277"/>
                  </a:lnTo>
                  <a:lnTo>
                    <a:pt x="1004" y="292"/>
                  </a:lnTo>
                  <a:lnTo>
                    <a:pt x="1036" y="310"/>
                  </a:lnTo>
                  <a:lnTo>
                    <a:pt x="1064" y="281"/>
                  </a:lnTo>
                  <a:lnTo>
                    <a:pt x="1094" y="257"/>
                  </a:lnTo>
                  <a:lnTo>
                    <a:pt x="1129" y="237"/>
                  </a:lnTo>
                  <a:lnTo>
                    <a:pt x="1164" y="220"/>
                  </a:lnTo>
                  <a:lnTo>
                    <a:pt x="1201" y="209"/>
                  </a:lnTo>
                  <a:lnTo>
                    <a:pt x="1239" y="201"/>
                  </a:lnTo>
                  <a:lnTo>
                    <a:pt x="1279" y="198"/>
                  </a:lnTo>
                  <a:lnTo>
                    <a:pt x="1317" y="200"/>
                  </a:lnTo>
                  <a:lnTo>
                    <a:pt x="1355" y="208"/>
                  </a:lnTo>
                  <a:lnTo>
                    <a:pt x="1391" y="219"/>
                  </a:lnTo>
                  <a:lnTo>
                    <a:pt x="1425" y="234"/>
                  </a:lnTo>
                  <a:lnTo>
                    <a:pt x="1459" y="205"/>
                  </a:lnTo>
                  <a:lnTo>
                    <a:pt x="1497" y="181"/>
                  </a:lnTo>
                  <a:lnTo>
                    <a:pt x="1536" y="163"/>
                  </a:lnTo>
                  <a:lnTo>
                    <a:pt x="1577" y="149"/>
                  </a:lnTo>
                  <a:lnTo>
                    <a:pt x="1621" y="141"/>
                  </a:lnTo>
                  <a:lnTo>
                    <a:pt x="1665" y="138"/>
                  </a:lnTo>
                  <a:lnTo>
                    <a:pt x="1701" y="140"/>
                  </a:lnTo>
                  <a:lnTo>
                    <a:pt x="1741" y="105"/>
                  </a:lnTo>
                  <a:lnTo>
                    <a:pt x="1848" y="14"/>
                  </a:lnTo>
                  <a:lnTo>
                    <a:pt x="1853" y="11"/>
                  </a:lnTo>
                  <a:lnTo>
                    <a:pt x="1858" y="8"/>
                  </a:lnTo>
                  <a:lnTo>
                    <a:pt x="1863" y="4"/>
                  </a:lnTo>
                  <a:lnTo>
                    <a:pt x="1877" y="1"/>
                  </a:lnTo>
                  <a:lnTo>
                    <a:pt x="18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5" name="Group 1108"/>
          <p:cNvGrpSpPr/>
          <p:nvPr/>
        </p:nvGrpSpPr>
        <p:grpSpPr>
          <a:xfrm>
            <a:off x="7470454" y="1307194"/>
            <a:ext cx="560388" cy="558800"/>
            <a:chOff x="4403725" y="2686051"/>
            <a:chExt cx="560388" cy="558800"/>
          </a:xfrm>
          <a:solidFill>
            <a:srgbClr val="000000"/>
          </a:solidFill>
        </p:grpSpPr>
        <p:sp>
          <p:nvSpPr>
            <p:cNvPr id="726" name="Freeform 452"/>
            <p:cNvSpPr>
              <a:spLocks noEditPoints="1"/>
            </p:cNvSpPr>
            <p:nvPr/>
          </p:nvSpPr>
          <p:spPr bwMode="auto">
            <a:xfrm>
              <a:off x="4403725" y="2686051"/>
              <a:ext cx="560388" cy="555625"/>
            </a:xfrm>
            <a:custGeom>
              <a:avLst/>
              <a:gdLst>
                <a:gd name="T0" fmla="*/ 1707 w 3528"/>
                <a:gd name="T1" fmla="*/ 2734 h 3504"/>
                <a:gd name="T2" fmla="*/ 1971 w 3528"/>
                <a:gd name="T3" fmla="*/ 2468 h 3504"/>
                <a:gd name="T4" fmla="*/ 1204 w 3528"/>
                <a:gd name="T5" fmla="*/ 2141 h 3504"/>
                <a:gd name="T6" fmla="*/ 1257 w 3528"/>
                <a:gd name="T7" fmla="*/ 2508 h 3504"/>
                <a:gd name="T8" fmla="*/ 1524 w 3528"/>
                <a:gd name="T9" fmla="*/ 2101 h 3504"/>
                <a:gd name="T10" fmla="*/ 2234 w 3528"/>
                <a:gd name="T11" fmla="*/ 1779 h 3504"/>
                <a:gd name="T12" fmla="*/ 2808 w 3528"/>
                <a:gd name="T13" fmla="*/ 1853 h 3504"/>
                <a:gd name="T14" fmla="*/ 1023 w 3528"/>
                <a:gd name="T15" fmla="*/ 1618 h 3504"/>
                <a:gd name="T16" fmla="*/ 931 w 3528"/>
                <a:gd name="T17" fmla="*/ 1920 h 3504"/>
                <a:gd name="T18" fmla="*/ 1364 w 3528"/>
                <a:gd name="T19" fmla="*/ 1737 h 3504"/>
                <a:gd name="T20" fmla="*/ 2167 w 3528"/>
                <a:gd name="T21" fmla="*/ 1201 h 3504"/>
                <a:gd name="T22" fmla="*/ 2429 w 3528"/>
                <a:gd name="T23" fmla="*/ 1393 h 3504"/>
                <a:gd name="T24" fmla="*/ 1057 w 3528"/>
                <a:gd name="T25" fmla="*/ 1046 h 3504"/>
                <a:gd name="T26" fmla="*/ 1283 w 3528"/>
                <a:gd name="T27" fmla="*/ 1463 h 3504"/>
                <a:gd name="T28" fmla="*/ 1483 w 3528"/>
                <a:gd name="T29" fmla="*/ 1258 h 3504"/>
                <a:gd name="T30" fmla="*/ 1707 w 3528"/>
                <a:gd name="T31" fmla="*/ 825 h 3504"/>
                <a:gd name="T32" fmla="*/ 1823 w 3528"/>
                <a:gd name="T33" fmla="*/ 1354 h 3504"/>
                <a:gd name="T34" fmla="*/ 1851 w 3528"/>
                <a:gd name="T35" fmla="*/ 752 h 3504"/>
                <a:gd name="T36" fmla="*/ 1555 w 3528"/>
                <a:gd name="T37" fmla="*/ 263 h 3504"/>
                <a:gd name="T38" fmla="*/ 1039 w 3528"/>
                <a:gd name="T39" fmla="*/ 360 h 3504"/>
                <a:gd name="T40" fmla="*/ 788 w 3528"/>
                <a:gd name="T41" fmla="*/ 708 h 3504"/>
                <a:gd name="T42" fmla="*/ 375 w 3528"/>
                <a:gd name="T43" fmla="*/ 966 h 3504"/>
                <a:gd name="T44" fmla="*/ 331 w 3528"/>
                <a:gd name="T45" fmla="*/ 1461 h 3504"/>
                <a:gd name="T46" fmla="*/ 119 w 3528"/>
                <a:gd name="T47" fmla="*/ 1751 h 3504"/>
                <a:gd name="T48" fmla="*/ 331 w 3528"/>
                <a:gd name="T49" fmla="*/ 2041 h 3504"/>
                <a:gd name="T50" fmla="*/ 375 w 3528"/>
                <a:gd name="T51" fmla="*/ 2538 h 3504"/>
                <a:gd name="T52" fmla="*/ 788 w 3528"/>
                <a:gd name="T53" fmla="*/ 2795 h 3504"/>
                <a:gd name="T54" fmla="*/ 1039 w 3528"/>
                <a:gd name="T55" fmla="*/ 3142 h 3504"/>
                <a:gd name="T56" fmla="*/ 1556 w 3528"/>
                <a:gd name="T57" fmla="*/ 3240 h 3504"/>
                <a:gd name="T58" fmla="*/ 1831 w 3528"/>
                <a:gd name="T59" fmla="*/ 3351 h 3504"/>
                <a:gd name="T60" fmla="*/ 2222 w 3528"/>
                <a:gd name="T61" fmla="*/ 3124 h 3504"/>
                <a:gd name="T62" fmla="*/ 1092 w 3528"/>
                <a:gd name="T63" fmla="*/ 2878 h 3504"/>
                <a:gd name="T64" fmla="*/ 468 w 3528"/>
                <a:gd name="T65" fmla="*/ 1671 h 3504"/>
                <a:gd name="T66" fmla="*/ 1250 w 3528"/>
                <a:gd name="T67" fmla="*/ 569 h 3504"/>
                <a:gd name="T68" fmla="*/ 2615 w 3528"/>
                <a:gd name="T69" fmla="*/ 752 h 3504"/>
                <a:gd name="T70" fmla="*/ 3075 w 3528"/>
                <a:gd name="T71" fmla="*/ 2017 h 3504"/>
                <a:gd name="T72" fmla="*/ 3148 w 3528"/>
                <a:gd name="T73" fmla="*/ 2176 h 3504"/>
                <a:gd name="T74" fmla="*/ 3379 w 3528"/>
                <a:gd name="T75" fmla="*/ 1810 h 3504"/>
                <a:gd name="T76" fmla="*/ 3263 w 3528"/>
                <a:gd name="T77" fmla="*/ 1545 h 3504"/>
                <a:gd name="T78" fmla="*/ 3166 w 3528"/>
                <a:gd name="T79" fmla="*/ 1056 h 3504"/>
                <a:gd name="T80" fmla="*/ 2889 w 3528"/>
                <a:gd name="T81" fmla="*/ 835 h 3504"/>
                <a:gd name="T82" fmla="*/ 2574 w 3528"/>
                <a:gd name="T83" fmla="*/ 384 h 3504"/>
                <a:gd name="T84" fmla="*/ 2056 w 3528"/>
                <a:gd name="T85" fmla="*/ 329 h 3504"/>
                <a:gd name="T86" fmla="*/ 1764 w 3528"/>
                <a:gd name="T87" fmla="*/ 119 h 3504"/>
                <a:gd name="T88" fmla="*/ 2168 w 3528"/>
                <a:gd name="T89" fmla="*/ 252 h 3504"/>
                <a:gd name="T90" fmla="*/ 2663 w 3528"/>
                <a:gd name="T91" fmla="*/ 304 h 3504"/>
                <a:gd name="T92" fmla="*/ 2930 w 3528"/>
                <a:gd name="T93" fmla="*/ 720 h 3504"/>
                <a:gd name="T94" fmla="*/ 3277 w 3528"/>
                <a:gd name="T95" fmla="*/ 972 h 3504"/>
                <a:gd name="T96" fmla="*/ 3340 w 3528"/>
                <a:gd name="T97" fmla="*/ 1451 h 3504"/>
                <a:gd name="T98" fmla="*/ 3391 w 3528"/>
                <a:gd name="T99" fmla="*/ 1991 h 3504"/>
                <a:gd name="T100" fmla="*/ 3283 w 3528"/>
                <a:gd name="T101" fmla="*/ 2461 h 3504"/>
                <a:gd name="T102" fmla="*/ 2168 w 3528"/>
                <a:gd name="T103" fmla="*/ 3250 h 3504"/>
                <a:gd name="T104" fmla="*/ 1705 w 3528"/>
                <a:gd name="T105" fmla="*/ 3491 h 3504"/>
                <a:gd name="T106" fmla="*/ 1251 w 3528"/>
                <a:gd name="T107" fmla="*/ 3248 h 3504"/>
                <a:gd name="T108" fmla="*/ 818 w 3528"/>
                <a:gd name="T109" fmla="*/ 3126 h 3504"/>
                <a:gd name="T110" fmla="*/ 471 w 3528"/>
                <a:gd name="T111" fmla="*/ 2723 h 3504"/>
                <a:gd name="T112" fmla="*/ 245 w 3528"/>
                <a:gd name="T113" fmla="*/ 2362 h 3504"/>
                <a:gd name="T114" fmla="*/ 73 w 3528"/>
                <a:gd name="T115" fmla="*/ 1911 h 3504"/>
                <a:gd name="T116" fmla="*/ 214 w 3528"/>
                <a:gd name="T117" fmla="*/ 1419 h 3504"/>
                <a:gd name="T118" fmla="*/ 268 w 3528"/>
                <a:gd name="T119" fmla="*/ 915 h 3504"/>
                <a:gd name="T120" fmla="*/ 668 w 3528"/>
                <a:gd name="T121" fmla="*/ 662 h 3504"/>
                <a:gd name="T122" fmla="*/ 904 w 3528"/>
                <a:gd name="T123" fmla="*/ 274 h 3504"/>
                <a:gd name="T124" fmla="*/ 1404 w 3528"/>
                <a:gd name="T125" fmla="*/ 231 h 3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28" h="3504">
                  <a:moveTo>
                    <a:pt x="1808" y="2202"/>
                  </a:moveTo>
                  <a:lnTo>
                    <a:pt x="1793" y="2204"/>
                  </a:lnTo>
                  <a:lnTo>
                    <a:pt x="1778" y="2210"/>
                  </a:lnTo>
                  <a:lnTo>
                    <a:pt x="1766" y="2220"/>
                  </a:lnTo>
                  <a:lnTo>
                    <a:pt x="1734" y="2255"/>
                  </a:lnTo>
                  <a:lnTo>
                    <a:pt x="1707" y="2293"/>
                  </a:lnTo>
                  <a:lnTo>
                    <a:pt x="1685" y="2334"/>
                  </a:lnTo>
                  <a:lnTo>
                    <a:pt x="1667" y="2377"/>
                  </a:lnTo>
                  <a:lnTo>
                    <a:pt x="1654" y="2421"/>
                  </a:lnTo>
                  <a:lnTo>
                    <a:pt x="1646" y="2467"/>
                  </a:lnTo>
                  <a:lnTo>
                    <a:pt x="1643" y="2513"/>
                  </a:lnTo>
                  <a:lnTo>
                    <a:pt x="1646" y="2561"/>
                  </a:lnTo>
                  <a:lnTo>
                    <a:pt x="1654" y="2607"/>
                  </a:lnTo>
                  <a:lnTo>
                    <a:pt x="1667" y="2651"/>
                  </a:lnTo>
                  <a:lnTo>
                    <a:pt x="1685" y="2693"/>
                  </a:lnTo>
                  <a:lnTo>
                    <a:pt x="1707" y="2734"/>
                  </a:lnTo>
                  <a:lnTo>
                    <a:pt x="1734" y="2773"/>
                  </a:lnTo>
                  <a:lnTo>
                    <a:pt x="1766" y="2807"/>
                  </a:lnTo>
                  <a:lnTo>
                    <a:pt x="1778" y="2817"/>
                  </a:lnTo>
                  <a:lnTo>
                    <a:pt x="1793" y="2822"/>
                  </a:lnTo>
                  <a:lnTo>
                    <a:pt x="1808" y="2824"/>
                  </a:lnTo>
                  <a:lnTo>
                    <a:pt x="1823" y="2822"/>
                  </a:lnTo>
                  <a:lnTo>
                    <a:pt x="1837" y="2817"/>
                  </a:lnTo>
                  <a:lnTo>
                    <a:pt x="1851" y="2807"/>
                  </a:lnTo>
                  <a:lnTo>
                    <a:pt x="1883" y="2771"/>
                  </a:lnTo>
                  <a:lnTo>
                    <a:pt x="1911" y="2732"/>
                  </a:lnTo>
                  <a:lnTo>
                    <a:pt x="1933" y="2691"/>
                  </a:lnTo>
                  <a:lnTo>
                    <a:pt x="1951" y="2648"/>
                  </a:lnTo>
                  <a:lnTo>
                    <a:pt x="1963" y="2604"/>
                  </a:lnTo>
                  <a:lnTo>
                    <a:pt x="1971" y="2559"/>
                  </a:lnTo>
                  <a:lnTo>
                    <a:pt x="1973" y="2513"/>
                  </a:lnTo>
                  <a:lnTo>
                    <a:pt x="1971" y="2468"/>
                  </a:lnTo>
                  <a:lnTo>
                    <a:pt x="1963" y="2423"/>
                  </a:lnTo>
                  <a:lnTo>
                    <a:pt x="1951" y="2379"/>
                  </a:lnTo>
                  <a:lnTo>
                    <a:pt x="1933" y="2336"/>
                  </a:lnTo>
                  <a:lnTo>
                    <a:pt x="1911" y="2295"/>
                  </a:lnTo>
                  <a:lnTo>
                    <a:pt x="1883" y="2256"/>
                  </a:lnTo>
                  <a:lnTo>
                    <a:pt x="1851" y="2220"/>
                  </a:lnTo>
                  <a:lnTo>
                    <a:pt x="1837" y="2210"/>
                  </a:lnTo>
                  <a:lnTo>
                    <a:pt x="1824" y="2204"/>
                  </a:lnTo>
                  <a:lnTo>
                    <a:pt x="1808" y="2202"/>
                  </a:lnTo>
                  <a:close/>
                  <a:moveTo>
                    <a:pt x="1464" y="2042"/>
                  </a:moveTo>
                  <a:lnTo>
                    <a:pt x="1417" y="2046"/>
                  </a:lnTo>
                  <a:lnTo>
                    <a:pt x="1371" y="2054"/>
                  </a:lnTo>
                  <a:lnTo>
                    <a:pt x="1326" y="2069"/>
                  </a:lnTo>
                  <a:lnTo>
                    <a:pt x="1283" y="2089"/>
                  </a:lnTo>
                  <a:lnTo>
                    <a:pt x="1242" y="2113"/>
                  </a:lnTo>
                  <a:lnTo>
                    <a:pt x="1204" y="2141"/>
                  </a:lnTo>
                  <a:lnTo>
                    <a:pt x="1169" y="2173"/>
                  </a:lnTo>
                  <a:lnTo>
                    <a:pt x="1137" y="2209"/>
                  </a:lnTo>
                  <a:lnTo>
                    <a:pt x="1110" y="2248"/>
                  </a:lnTo>
                  <a:lnTo>
                    <a:pt x="1087" y="2291"/>
                  </a:lnTo>
                  <a:lnTo>
                    <a:pt x="1070" y="2335"/>
                  </a:lnTo>
                  <a:lnTo>
                    <a:pt x="1056" y="2381"/>
                  </a:lnTo>
                  <a:lnTo>
                    <a:pt x="1049" y="2428"/>
                  </a:lnTo>
                  <a:lnTo>
                    <a:pt x="1046" y="2476"/>
                  </a:lnTo>
                  <a:lnTo>
                    <a:pt x="1050" y="2495"/>
                  </a:lnTo>
                  <a:lnTo>
                    <a:pt x="1057" y="2511"/>
                  </a:lnTo>
                  <a:lnTo>
                    <a:pt x="1071" y="2524"/>
                  </a:lnTo>
                  <a:lnTo>
                    <a:pt x="1087" y="2532"/>
                  </a:lnTo>
                  <a:lnTo>
                    <a:pt x="1106" y="2535"/>
                  </a:lnTo>
                  <a:lnTo>
                    <a:pt x="1159" y="2532"/>
                  </a:lnTo>
                  <a:lnTo>
                    <a:pt x="1210" y="2523"/>
                  </a:lnTo>
                  <a:lnTo>
                    <a:pt x="1257" y="2508"/>
                  </a:lnTo>
                  <a:lnTo>
                    <a:pt x="1303" y="2487"/>
                  </a:lnTo>
                  <a:lnTo>
                    <a:pt x="1345" y="2461"/>
                  </a:lnTo>
                  <a:lnTo>
                    <a:pt x="1384" y="2431"/>
                  </a:lnTo>
                  <a:lnTo>
                    <a:pt x="1418" y="2396"/>
                  </a:lnTo>
                  <a:lnTo>
                    <a:pt x="1450" y="2358"/>
                  </a:lnTo>
                  <a:lnTo>
                    <a:pt x="1475" y="2316"/>
                  </a:lnTo>
                  <a:lnTo>
                    <a:pt x="1496" y="2271"/>
                  </a:lnTo>
                  <a:lnTo>
                    <a:pt x="1512" y="2222"/>
                  </a:lnTo>
                  <a:lnTo>
                    <a:pt x="1521" y="2173"/>
                  </a:lnTo>
                  <a:lnTo>
                    <a:pt x="1524" y="2121"/>
                  </a:lnTo>
                  <a:lnTo>
                    <a:pt x="1524" y="2117"/>
                  </a:lnTo>
                  <a:lnTo>
                    <a:pt x="1523" y="2114"/>
                  </a:lnTo>
                  <a:lnTo>
                    <a:pt x="1523" y="2111"/>
                  </a:lnTo>
                  <a:lnTo>
                    <a:pt x="1523" y="2107"/>
                  </a:lnTo>
                  <a:lnTo>
                    <a:pt x="1524" y="2104"/>
                  </a:lnTo>
                  <a:lnTo>
                    <a:pt x="1524" y="2101"/>
                  </a:lnTo>
                  <a:lnTo>
                    <a:pt x="1522" y="2082"/>
                  </a:lnTo>
                  <a:lnTo>
                    <a:pt x="1513" y="2067"/>
                  </a:lnTo>
                  <a:lnTo>
                    <a:pt x="1500" y="2053"/>
                  </a:lnTo>
                  <a:lnTo>
                    <a:pt x="1483" y="2045"/>
                  </a:lnTo>
                  <a:lnTo>
                    <a:pt x="1464" y="2042"/>
                  </a:lnTo>
                  <a:close/>
                  <a:moveTo>
                    <a:pt x="2547" y="1615"/>
                  </a:moveTo>
                  <a:lnTo>
                    <a:pt x="2501" y="1618"/>
                  </a:lnTo>
                  <a:lnTo>
                    <a:pt x="2456" y="1625"/>
                  </a:lnTo>
                  <a:lnTo>
                    <a:pt x="2411" y="1638"/>
                  </a:lnTo>
                  <a:lnTo>
                    <a:pt x="2368" y="1655"/>
                  </a:lnTo>
                  <a:lnTo>
                    <a:pt x="2327" y="1677"/>
                  </a:lnTo>
                  <a:lnTo>
                    <a:pt x="2288" y="1705"/>
                  </a:lnTo>
                  <a:lnTo>
                    <a:pt x="2252" y="1737"/>
                  </a:lnTo>
                  <a:lnTo>
                    <a:pt x="2242" y="1750"/>
                  </a:lnTo>
                  <a:lnTo>
                    <a:pt x="2236" y="1764"/>
                  </a:lnTo>
                  <a:lnTo>
                    <a:pt x="2234" y="1779"/>
                  </a:lnTo>
                  <a:lnTo>
                    <a:pt x="2236" y="1794"/>
                  </a:lnTo>
                  <a:lnTo>
                    <a:pt x="2242" y="1809"/>
                  </a:lnTo>
                  <a:lnTo>
                    <a:pt x="2252" y="1822"/>
                  </a:lnTo>
                  <a:lnTo>
                    <a:pt x="2287" y="1853"/>
                  </a:lnTo>
                  <a:lnTo>
                    <a:pt x="2326" y="1880"/>
                  </a:lnTo>
                  <a:lnTo>
                    <a:pt x="2366" y="1902"/>
                  </a:lnTo>
                  <a:lnTo>
                    <a:pt x="2409" y="1920"/>
                  </a:lnTo>
                  <a:lnTo>
                    <a:pt x="2454" y="1933"/>
                  </a:lnTo>
                  <a:lnTo>
                    <a:pt x="2500" y="1941"/>
                  </a:lnTo>
                  <a:lnTo>
                    <a:pt x="2548" y="1943"/>
                  </a:lnTo>
                  <a:lnTo>
                    <a:pt x="2595" y="1941"/>
                  </a:lnTo>
                  <a:lnTo>
                    <a:pt x="2641" y="1933"/>
                  </a:lnTo>
                  <a:lnTo>
                    <a:pt x="2686" y="1920"/>
                  </a:lnTo>
                  <a:lnTo>
                    <a:pt x="2729" y="1902"/>
                  </a:lnTo>
                  <a:lnTo>
                    <a:pt x="2770" y="1880"/>
                  </a:lnTo>
                  <a:lnTo>
                    <a:pt x="2808" y="1853"/>
                  </a:lnTo>
                  <a:lnTo>
                    <a:pt x="2844" y="1822"/>
                  </a:lnTo>
                  <a:lnTo>
                    <a:pt x="2854" y="1809"/>
                  </a:lnTo>
                  <a:lnTo>
                    <a:pt x="2859" y="1794"/>
                  </a:lnTo>
                  <a:lnTo>
                    <a:pt x="2861" y="1779"/>
                  </a:lnTo>
                  <a:lnTo>
                    <a:pt x="2859" y="1764"/>
                  </a:lnTo>
                  <a:lnTo>
                    <a:pt x="2854" y="1750"/>
                  </a:lnTo>
                  <a:lnTo>
                    <a:pt x="2844" y="1737"/>
                  </a:lnTo>
                  <a:lnTo>
                    <a:pt x="2807" y="1705"/>
                  </a:lnTo>
                  <a:lnTo>
                    <a:pt x="2768" y="1677"/>
                  </a:lnTo>
                  <a:lnTo>
                    <a:pt x="2727" y="1655"/>
                  </a:lnTo>
                  <a:lnTo>
                    <a:pt x="2684" y="1638"/>
                  </a:lnTo>
                  <a:lnTo>
                    <a:pt x="2639" y="1625"/>
                  </a:lnTo>
                  <a:lnTo>
                    <a:pt x="2594" y="1618"/>
                  </a:lnTo>
                  <a:lnTo>
                    <a:pt x="2547" y="1615"/>
                  </a:lnTo>
                  <a:close/>
                  <a:moveTo>
                    <a:pt x="1069" y="1615"/>
                  </a:moveTo>
                  <a:lnTo>
                    <a:pt x="1023" y="1618"/>
                  </a:lnTo>
                  <a:lnTo>
                    <a:pt x="977" y="1625"/>
                  </a:lnTo>
                  <a:lnTo>
                    <a:pt x="933" y="1638"/>
                  </a:lnTo>
                  <a:lnTo>
                    <a:pt x="890" y="1655"/>
                  </a:lnTo>
                  <a:lnTo>
                    <a:pt x="849" y="1677"/>
                  </a:lnTo>
                  <a:lnTo>
                    <a:pt x="810" y="1705"/>
                  </a:lnTo>
                  <a:lnTo>
                    <a:pt x="773" y="1737"/>
                  </a:lnTo>
                  <a:lnTo>
                    <a:pt x="763" y="1750"/>
                  </a:lnTo>
                  <a:lnTo>
                    <a:pt x="758" y="1764"/>
                  </a:lnTo>
                  <a:lnTo>
                    <a:pt x="755" y="1779"/>
                  </a:lnTo>
                  <a:lnTo>
                    <a:pt x="758" y="1794"/>
                  </a:lnTo>
                  <a:lnTo>
                    <a:pt x="763" y="1809"/>
                  </a:lnTo>
                  <a:lnTo>
                    <a:pt x="773" y="1822"/>
                  </a:lnTo>
                  <a:lnTo>
                    <a:pt x="809" y="1853"/>
                  </a:lnTo>
                  <a:lnTo>
                    <a:pt x="846" y="1880"/>
                  </a:lnTo>
                  <a:lnTo>
                    <a:pt x="888" y="1902"/>
                  </a:lnTo>
                  <a:lnTo>
                    <a:pt x="931" y="1920"/>
                  </a:lnTo>
                  <a:lnTo>
                    <a:pt x="975" y="1933"/>
                  </a:lnTo>
                  <a:lnTo>
                    <a:pt x="1022" y="1941"/>
                  </a:lnTo>
                  <a:lnTo>
                    <a:pt x="1069" y="1943"/>
                  </a:lnTo>
                  <a:lnTo>
                    <a:pt x="1116" y="1941"/>
                  </a:lnTo>
                  <a:lnTo>
                    <a:pt x="1163" y="1933"/>
                  </a:lnTo>
                  <a:lnTo>
                    <a:pt x="1207" y="1920"/>
                  </a:lnTo>
                  <a:lnTo>
                    <a:pt x="1250" y="1902"/>
                  </a:lnTo>
                  <a:lnTo>
                    <a:pt x="1291" y="1880"/>
                  </a:lnTo>
                  <a:lnTo>
                    <a:pt x="1330" y="1853"/>
                  </a:lnTo>
                  <a:lnTo>
                    <a:pt x="1364" y="1822"/>
                  </a:lnTo>
                  <a:lnTo>
                    <a:pt x="1374" y="1809"/>
                  </a:lnTo>
                  <a:lnTo>
                    <a:pt x="1381" y="1794"/>
                  </a:lnTo>
                  <a:lnTo>
                    <a:pt x="1382" y="1779"/>
                  </a:lnTo>
                  <a:lnTo>
                    <a:pt x="1381" y="1764"/>
                  </a:lnTo>
                  <a:lnTo>
                    <a:pt x="1374" y="1750"/>
                  </a:lnTo>
                  <a:lnTo>
                    <a:pt x="1364" y="1737"/>
                  </a:lnTo>
                  <a:lnTo>
                    <a:pt x="1328" y="1705"/>
                  </a:lnTo>
                  <a:lnTo>
                    <a:pt x="1288" y="1677"/>
                  </a:lnTo>
                  <a:lnTo>
                    <a:pt x="1247" y="1655"/>
                  </a:lnTo>
                  <a:lnTo>
                    <a:pt x="1204" y="1638"/>
                  </a:lnTo>
                  <a:lnTo>
                    <a:pt x="1160" y="1625"/>
                  </a:lnTo>
                  <a:lnTo>
                    <a:pt x="1114" y="1618"/>
                  </a:lnTo>
                  <a:lnTo>
                    <a:pt x="1069" y="1615"/>
                  </a:lnTo>
                  <a:close/>
                  <a:moveTo>
                    <a:pt x="2510" y="1023"/>
                  </a:moveTo>
                  <a:lnTo>
                    <a:pt x="2458" y="1025"/>
                  </a:lnTo>
                  <a:lnTo>
                    <a:pt x="2407" y="1035"/>
                  </a:lnTo>
                  <a:lnTo>
                    <a:pt x="2359" y="1051"/>
                  </a:lnTo>
                  <a:lnTo>
                    <a:pt x="2314" y="1072"/>
                  </a:lnTo>
                  <a:lnTo>
                    <a:pt x="2272" y="1097"/>
                  </a:lnTo>
                  <a:lnTo>
                    <a:pt x="2233" y="1128"/>
                  </a:lnTo>
                  <a:lnTo>
                    <a:pt x="2197" y="1162"/>
                  </a:lnTo>
                  <a:lnTo>
                    <a:pt x="2167" y="1201"/>
                  </a:lnTo>
                  <a:lnTo>
                    <a:pt x="2140" y="1243"/>
                  </a:lnTo>
                  <a:lnTo>
                    <a:pt x="2120" y="1288"/>
                  </a:lnTo>
                  <a:lnTo>
                    <a:pt x="2105" y="1335"/>
                  </a:lnTo>
                  <a:lnTo>
                    <a:pt x="2095" y="1386"/>
                  </a:lnTo>
                  <a:lnTo>
                    <a:pt x="2092" y="1438"/>
                  </a:lnTo>
                  <a:lnTo>
                    <a:pt x="2095" y="1457"/>
                  </a:lnTo>
                  <a:lnTo>
                    <a:pt x="2104" y="1473"/>
                  </a:lnTo>
                  <a:lnTo>
                    <a:pt x="2116" y="1486"/>
                  </a:lnTo>
                  <a:lnTo>
                    <a:pt x="2133" y="1494"/>
                  </a:lnTo>
                  <a:lnTo>
                    <a:pt x="2152" y="1497"/>
                  </a:lnTo>
                  <a:lnTo>
                    <a:pt x="2204" y="1494"/>
                  </a:lnTo>
                  <a:lnTo>
                    <a:pt x="2255" y="1484"/>
                  </a:lnTo>
                  <a:lnTo>
                    <a:pt x="2303" y="1470"/>
                  </a:lnTo>
                  <a:lnTo>
                    <a:pt x="2348" y="1449"/>
                  </a:lnTo>
                  <a:lnTo>
                    <a:pt x="2390" y="1422"/>
                  </a:lnTo>
                  <a:lnTo>
                    <a:pt x="2429" y="1393"/>
                  </a:lnTo>
                  <a:lnTo>
                    <a:pt x="2465" y="1357"/>
                  </a:lnTo>
                  <a:lnTo>
                    <a:pt x="2495" y="1319"/>
                  </a:lnTo>
                  <a:lnTo>
                    <a:pt x="2521" y="1277"/>
                  </a:lnTo>
                  <a:lnTo>
                    <a:pt x="2543" y="1232"/>
                  </a:lnTo>
                  <a:lnTo>
                    <a:pt x="2557" y="1184"/>
                  </a:lnTo>
                  <a:lnTo>
                    <a:pt x="2567" y="1133"/>
                  </a:lnTo>
                  <a:lnTo>
                    <a:pt x="2570" y="1082"/>
                  </a:lnTo>
                  <a:lnTo>
                    <a:pt x="2567" y="1063"/>
                  </a:lnTo>
                  <a:lnTo>
                    <a:pt x="2559" y="1046"/>
                  </a:lnTo>
                  <a:lnTo>
                    <a:pt x="2546" y="1034"/>
                  </a:lnTo>
                  <a:lnTo>
                    <a:pt x="2529" y="1025"/>
                  </a:lnTo>
                  <a:lnTo>
                    <a:pt x="2510" y="1023"/>
                  </a:lnTo>
                  <a:close/>
                  <a:moveTo>
                    <a:pt x="1106" y="1022"/>
                  </a:moveTo>
                  <a:lnTo>
                    <a:pt x="1087" y="1025"/>
                  </a:lnTo>
                  <a:lnTo>
                    <a:pt x="1071" y="1034"/>
                  </a:lnTo>
                  <a:lnTo>
                    <a:pt x="1057" y="1046"/>
                  </a:lnTo>
                  <a:lnTo>
                    <a:pt x="1050" y="1063"/>
                  </a:lnTo>
                  <a:lnTo>
                    <a:pt x="1046" y="1082"/>
                  </a:lnTo>
                  <a:lnTo>
                    <a:pt x="1046" y="1083"/>
                  </a:lnTo>
                  <a:lnTo>
                    <a:pt x="1046" y="1084"/>
                  </a:lnTo>
                  <a:lnTo>
                    <a:pt x="1046" y="1084"/>
                  </a:lnTo>
                  <a:lnTo>
                    <a:pt x="1046" y="1085"/>
                  </a:lnTo>
                  <a:lnTo>
                    <a:pt x="1049" y="1131"/>
                  </a:lnTo>
                  <a:lnTo>
                    <a:pt x="1056" y="1178"/>
                  </a:lnTo>
                  <a:lnTo>
                    <a:pt x="1070" y="1223"/>
                  </a:lnTo>
                  <a:lnTo>
                    <a:pt x="1087" y="1266"/>
                  </a:lnTo>
                  <a:lnTo>
                    <a:pt x="1110" y="1308"/>
                  </a:lnTo>
                  <a:lnTo>
                    <a:pt x="1137" y="1345"/>
                  </a:lnTo>
                  <a:lnTo>
                    <a:pt x="1169" y="1381"/>
                  </a:lnTo>
                  <a:lnTo>
                    <a:pt x="1204" y="1413"/>
                  </a:lnTo>
                  <a:lnTo>
                    <a:pt x="1242" y="1440"/>
                  </a:lnTo>
                  <a:lnTo>
                    <a:pt x="1283" y="1463"/>
                  </a:lnTo>
                  <a:lnTo>
                    <a:pt x="1326" y="1482"/>
                  </a:lnTo>
                  <a:lnTo>
                    <a:pt x="1371" y="1496"/>
                  </a:lnTo>
                  <a:lnTo>
                    <a:pt x="1417" y="1504"/>
                  </a:lnTo>
                  <a:lnTo>
                    <a:pt x="1464" y="1507"/>
                  </a:lnTo>
                  <a:lnTo>
                    <a:pt x="1484" y="1504"/>
                  </a:lnTo>
                  <a:lnTo>
                    <a:pt x="1500" y="1495"/>
                  </a:lnTo>
                  <a:lnTo>
                    <a:pt x="1513" y="1483"/>
                  </a:lnTo>
                  <a:lnTo>
                    <a:pt x="1522" y="1467"/>
                  </a:lnTo>
                  <a:lnTo>
                    <a:pt x="1524" y="1448"/>
                  </a:lnTo>
                  <a:lnTo>
                    <a:pt x="1524" y="1442"/>
                  </a:lnTo>
                  <a:lnTo>
                    <a:pt x="1524" y="1440"/>
                  </a:lnTo>
                  <a:lnTo>
                    <a:pt x="1524" y="1438"/>
                  </a:lnTo>
                  <a:lnTo>
                    <a:pt x="1522" y="1390"/>
                  </a:lnTo>
                  <a:lnTo>
                    <a:pt x="1514" y="1345"/>
                  </a:lnTo>
                  <a:lnTo>
                    <a:pt x="1501" y="1300"/>
                  </a:lnTo>
                  <a:lnTo>
                    <a:pt x="1483" y="1258"/>
                  </a:lnTo>
                  <a:lnTo>
                    <a:pt x="1461" y="1217"/>
                  </a:lnTo>
                  <a:lnTo>
                    <a:pt x="1434" y="1180"/>
                  </a:lnTo>
                  <a:lnTo>
                    <a:pt x="1402" y="1144"/>
                  </a:lnTo>
                  <a:lnTo>
                    <a:pt x="1366" y="1112"/>
                  </a:lnTo>
                  <a:lnTo>
                    <a:pt x="1328" y="1086"/>
                  </a:lnTo>
                  <a:lnTo>
                    <a:pt x="1287" y="1063"/>
                  </a:lnTo>
                  <a:lnTo>
                    <a:pt x="1245" y="1045"/>
                  </a:lnTo>
                  <a:lnTo>
                    <a:pt x="1200" y="1033"/>
                  </a:lnTo>
                  <a:lnTo>
                    <a:pt x="1154" y="1025"/>
                  </a:lnTo>
                  <a:lnTo>
                    <a:pt x="1106" y="1022"/>
                  </a:lnTo>
                  <a:close/>
                  <a:moveTo>
                    <a:pt x="1808" y="734"/>
                  </a:moveTo>
                  <a:lnTo>
                    <a:pt x="1793" y="735"/>
                  </a:lnTo>
                  <a:lnTo>
                    <a:pt x="1778" y="742"/>
                  </a:lnTo>
                  <a:lnTo>
                    <a:pt x="1766" y="752"/>
                  </a:lnTo>
                  <a:lnTo>
                    <a:pt x="1734" y="786"/>
                  </a:lnTo>
                  <a:lnTo>
                    <a:pt x="1707" y="825"/>
                  </a:lnTo>
                  <a:lnTo>
                    <a:pt x="1685" y="865"/>
                  </a:lnTo>
                  <a:lnTo>
                    <a:pt x="1667" y="907"/>
                  </a:lnTo>
                  <a:lnTo>
                    <a:pt x="1654" y="953"/>
                  </a:lnTo>
                  <a:lnTo>
                    <a:pt x="1646" y="998"/>
                  </a:lnTo>
                  <a:lnTo>
                    <a:pt x="1643" y="1045"/>
                  </a:lnTo>
                  <a:lnTo>
                    <a:pt x="1646" y="1092"/>
                  </a:lnTo>
                  <a:lnTo>
                    <a:pt x="1654" y="1138"/>
                  </a:lnTo>
                  <a:lnTo>
                    <a:pt x="1667" y="1182"/>
                  </a:lnTo>
                  <a:lnTo>
                    <a:pt x="1685" y="1225"/>
                  </a:lnTo>
                  <a:lnTo>
                    <a:pt x="1707" y="1266"/>
                  </a:lnTo>
                  <a:lnTo>
                    <a:pt x="1734" y="1303"/>
                  </a:lnTo>
                  <a:lnTo>
                    <a:pt x="1766" y="1339"/>
                  </a:lnTo>
                  <a:lnTo>
                    <a:pt x="1778" y="1349"/>
                  </a:lnTo>
                  <a:lnTo>
                    <a:pt x="1793" y="1354"/>
                  </a:lnTo>
                  <a:lnTo>
                    <a:pt x="1808" y="1356"/>
                  </a:lnTo>
                  <a:lnTo>
                    <a:pt x="1823" y="1354"/>
                  </a:lnTo>
                  <a:lnTo>
                    <a:pt x="1837" y="1349"/>
                  </a:lnTo>
                  <a:lnTo>
                    <a:pt x="1851" y="1339"/>
                  </a:lnTo>
                  <a:lnTo>
                    <a:pt x="1883" y="1302"/>
                  </a:lnTo>
                  <a:lnTo>
                    <a:pt x="1911" y="1264"/>
                  </a:lnTo>
                  <a:lnTo>
                    <a:pt x="1933" y="1223"/>
                  </a:lnTo>
                  <a:lnTo>
                    <a:pt x="1951" y="1180"/>
                  </a:lnTo>
                  <a:lnTo>
                    <a:pt x="1963" y="1136"/>
                  </a:lnTo>
                  <a:lnTo>
                    <a:pt x="1971" y="1090"/>
                  </a:lnTo>
                  <a:lnTo>
                    <a:pt x="1973" y="1045"/>
                  </a:lnTo>
                  <a:lnTo>
                    <a:pt x="1971" y="1000"/>
                  </a:lnTo>
                  <a:lnTo>
                    <a:pt x="1963" y="955"/>
                  </a:lnTo>
                  <a:lnTo>
                    <a:pt x="1951" y="911"/>
                  </a:lnTo>
                  <a:lnTo>
                    <a:pt x="1933" y="868"/>
                  </a:lnTo>
                  <a:lnTo>
                    <a:pt x="1911" y="827"/>
                  </a:lnTo>
                  <a:lnTo>
                    <a:pt x="1883" y="787"/>
                  </a:lnTo>
                  <a:lnTo>
                    <a:pt x="1851" y="752"/>
                  </a:lnTo>
                  <a:lnTo>
                    <a:pt x="1837" y="742"/>
                  </a:lnTo>
                  <a:lnTo>
                    <a:pt x="1824" y="735"/>
                  </a:lnTo>
                  <a:lnTo>
                    <a:pt x="1808" y="734"/>
                  </a:lnTo>
                  <a:close/>
                  <a:moveTo>
                    <a:pt x="1764" y="119"/>
                  </a:moveTo>
                  <a:lnTo>
                    <a:pt x="1753" y="121"/>
                  </a:lnTo>
                  <a:lnTo>
                    <a:pt x="1738" y="126"/>
                  </a:lnTo>
                  <a:lnTo>
                    <a:pt x="1723" y="135"/>
                  </a:lnTo>
                  <a:lnTo>
                    <a:pt x="1704" y="147"/>
                  </a:lnTo>
                  <a:lnTo>
                    <a:pt x="1685" y="161"/>
                  </a:lnTo>
                  <a:lnTo>
                    <a:pt x="1665" y="175"/>
                  </a:lnTo>
                  <a:lnTo>
                    <a:pt x="1644" y="190"/>
                  </a:lnTo>
                  <a:lnTo>
                    <a:pt x="1624" y="207"/>
                  </a:lnTo>
                  <a:lnTo>
                    <a:pt x="1604" y="222"/>
                  </a:lnTo>
                  <a:lnTo>
                    <a:pt x="1586" y="238"/>
                  </a:lnTo>
                  <a:lnTo>
                    <a:pt x="1570" y="251"/>
                  </a:lnTo>
                  <a:lnTo>
                    <a:pt x="1555" y="263"/>
                  </a:lnTo>
                  <a:lnTo>
                    <a:pt x="1531" y="283"/>
                  </a:lnTo>
                  <a:lnTo>
                    <a:pt x="1510" y="301"/>
                  </a:lnTo>
                  <a:lnTo>
                    <a:pt x="1490" y="316"/>
                  </a:lnTo>
                  <a:lnTo>
                    <a:pt x="1472" y="329"/>
                  </a:lnTo>
                  <a:lnTo>
                    <a:pt x="1442" y="347"/>
                  </a:lnTo>
                  <a:lnTo>
                    <a:pt x="1411" y="360"/>
                  </a:lnTo>
                  <a:lnTo>
                    <a:pt x="1377" y="370"/>
                  </a:lnTo>
                  <a:lnTo>
                    <a:pt x="1343" y="376"/>
                  </a:lnTo>
                  <a:lnTo>
                    <a:pt x="1306" y="378"/>
                  </a:lnTo>
                  <a:lnTo>
                    <a:pt x="1256" y="376"/>
                  </a:lnTo>
                  <a:lnTo>
                    <a:pt x="1205" y="369"/>
                  </a:lnTo>
                  <a:lnTo>
                    <a:pt x="1173" y="366"/>
                  </a:lnTo>
                  <a:lnTo>
                    <a:pt x="1140" y="362"/>
                  </a:lnTo>
                  <a:lnTo>
                    <a:pt x="1104" y="360"/>
                  </a:lnTo>
                  <a:lnTo>
                    <a:pt x="1073" y="359"/>
                  </a:lnTo>
                  <a:lnTo>
                    <a:pt x="1039" y="360"/>
                  </a:lnTo>
                  <a:lnTo>
                    <a:pt x="1010" y="364"/>
                  </a:lnTo>
                  <a:lnTo>
                    <a:pt x="986" y="368"/>
                  </a:lnTo>
                  <a:lnTo>
                    <a:pt x="969" y="375"/>
                  </a:lnTo>
                  <a:lnTo>
                    <a:pt x="954" y="384"/>
                  </a:lnTo>
                  <a:lnTo>
                    <a:pt x="942" y="397"/>
                  </a:lnTo>
                  <a:lnTo>
                    <a:pt x="933" y="411"/>
                  </a:lnTo>
                  <a:lnTo>
                    <a:pt x="925" y="429"/>
                  </a:lnTo>
                  <a:lnTo>
                    <a:pt x="917" y="451"/>
                  </a:lnTo>
                  <a:lnTo>
                    <a:pt x="909" y="475"/>
                  </a:lnTo>
                  <a:lnTo>
                    <a:pt x="900" y="503"/>
                  </a:lnTo>
                  <a:lnTo>
                    <a:pt x="890" y="533"/>
                  </a:lnTo>
                  <a:lnTo>
                    <a:pt x="876" y="565"/>
                  </a:lnTo>
                  <a:lnTo>
                    <a:pt x="861" y="598"/>
                  </a:lnTo>
                  <a:lnTo>
                    <a:pt x="841" y="634"/>
                  </a:lnTo>
                  <a:lnTo>
                    <a:pt x="816" y="670"/>
                  </a:lnTo>
                  <a:lnTo>
                    <a:pt x="788" y="708"/>
                  </a:lnTo>
                  <a:lnTo>
                    <a:pt x="752" y="746"/>
                  </a:lnTo>
                  <a:lnTo>
                    <a:pt x="713" y="782"/>
                  </a:lnTo>
                  <a:lnTo>
                    <a:pt x="675" y="811"/>
                  </a:lnTo>
                  <a:lnTo>
                    <a:pt x="639" y="835"/>
                  </a:lnTo>
                  <a:lnTo>
                    <a:pt x="603" y="854"/>
                  </a:lnTo>
                  <a:lnTo>
                    <a:pt x="569" y="870"/>
                  </a:lnTo>
                  <a:lnTo>
                    <a:pt x="537" y="883"/>
                  </a:lnTo>
                  <a:lnTo>
                    <a:pt x="507" y="893"/>
                  </a:lnTo>
                  <a:lnTo>
                    <a:pt x="479" y="903"/>
                  </a:lnTo>
                  <a:lnTo>
                    <a:pt x="458" y="910"/>
                  </a:lnTo>
                  <a:lnTo>
                    <a:pt x="438" y="916"/>
                  </a:lnTo>
                  <a:lnTo>
                    <a:pt x="421" y="923"/>
                  </a:lnTo>
                  <a:lnTo>
                    <a:pt x="407" y="930"/>
                  </a:lnTo>
                  <a:lnTo>
                    <a:pt x="394" y="940"/>
                  </a:lnTo>
                  <a:lnTo>
                    <a:pt x="384" y="951"/>
                  </a:lnTo>
                  <a:lnTo>
                    <a:pt x="375" y="966"/>
                  </a:lnTo>
                  <a:lnTo>
                    <a:pt x="370" y="982"/>
                  </a:lnTo>
                  <a:lnTo>
                    <a:pt x="365" y="1002"/>
                  </a:lnTo>
                  <a:lnTo>
                    <a:pt x="362" y="1028"/>
                  </a:lnTo>
                  <a:lnTo>
                    <a:pt x="362" y="1056"/>
                  </a:lnTo>
                  <a:lnTo>
                    <a:pt x="362" y="1092"/>
                  </a:lnTo>
                  <a:lnTo>
                    <a:pt x="365" y="1132"/>
                  </a:lnTo>
                  <a:lnTo>
                    <a:pt x="369" y="1165"/>
                  </a:lnTo>
                  <a:lnTo>
                    <a:pt x="372" y="1197"/>
                  </a:lnTo>
                  <a:lnTo>
                    <a:pt x="377" y="1229"/>
                  </a:lnTo>
                  <a:lnTo>
                    <a:pt x="379" y="1261"/>
                  </a:lnTo>
                  <a:lnTo>
                    <a:pt x="380" y="1294"/>
                  </a:lnTo>
                  <a:lnTo>
                    <a:pt x="379" y="1328"/>
                  </a:lnTo>
                  <a:lnTo>
                    <a:pt x="374" y="1361"/>
                  </a:lnTo>
                  <a:lnTo>
                    <a:pt x="365" y="1394"/>
                  </a:lnTo>
                  <a:lnTo>
                    <a:pt x="351" y="1428"/>
                  </a:lnTo>
                  <a:lnTo>
                    <a:pt x="331" y="1461"/>
                  </a:lnTo>
                  <a:lnTo>
                    <a:pt x="319" y="1479"/>
                  </a:lnTo>
                  <a:lnTo>
                    <a:pt x="303" y="1499"/>
                  </a:lnTo>
                  <a:lnTo>
                    <a:pt x="284" y="1521"/>
                  </a:lnTo>
                  <a:lnTo>
                    <a:pt x="264" y="1545"/>
                  </a:lnTo>
                  <a:lnTo>
                    <a:pt x="252" y="1558"/>
                  </a:lnTo>
                  <a:lnTo>
                    <a:pt x="239" y="1575"/>
                  </a:lnTo>
                  <a:lnTo>
                    <a:pt x="223" y="1593"/>
                  </a:lnTo>
                  <a:lnTo>
                    <a:pt x="208" y="1612"/>
                  </a:lnTo>
                  <a:lnTo>
                    <a:pt x="192" y="1632"/>
                  </a:lnTo>
                  <a:lnTo>
                    <a:pt x="177" y="1653"/>
                  </a:lnTo>
                  <a:lnTo>
                    <a:pt x="161" y="1673"/>
                  </a:lnTo>
                  <a:lnTo>
                    <a:pt x="148" y="1693"/>
                  </a:lnTo>
                  <a:lnTo>
                    <a:pt x="137" y="1710"/>
                  </a:lnTo>
                  <a:lnTo>
                    <a:pt x="128" y="1727"/>
                  </a:lnTo>
                  <a:lnTo>
                    <a:pt x="121" y="1740"/>
                  </a:lnTo>
                  <a:lnTo>
                    <a:pt x="119" y="1751"/>
                  </a:lnTo>
                  <a:lnTo>
                    <a:pt x="121" y="1762"/>
                  </a:lnTo>
                  <a:lnTo>
                    <a:pt x="128" y="1777"/>
                  </a:lnTo>
                  <a:lnTo>
                    <a:pt x="137" y="1792"/>
                  </a:lnTo>
                  <a:lnTo>
                    <a:pt x="148" y="1811"/>
                  </a:lnTo>
                  <a:lnTo>
                    <a:pt x="161" y="1829"/>
                  </a:lnTo>
                  <a:lnTo>
                    <a:pt x="177" y="1849"/>
                  </a:lnTo>
                  <a:lnTo>
                    <a:pt x="192" y="1870"/>
                  </a:lnTo>
                  <a:lnTo>
                    <a:pt x="208" y="1890"/>
                  </a:lnTo>
                  <a:lnTo>
                    <a:pt x="223" y="1909"/>
                  </a:lnTo>
                  <a:lnTo>
                    <a:pt x="239" y="1928"/>
                  </a:lnTo>
                  <a:lnTo>
                    <a:pt x="252" y="1944"/>
                  </a:lnTo>
                  <a:lnTo>
                    <a:pt x="264" y="1957"/>
                  </a:lnTo>
                  <a:lnTo>
                    <a:pt x="284" y="1982"/>
                  </a:lnTo>
                  <a:lnTo>
                    <a:pt x="303" y="2004"/>
                  </a:lnTo>
                  <a:lnTo>
                    <a:pt x="319" y="2024"/>
                  </a:lnTo>
                  <a:lnTo>
                    <a:pt x="331" y="2041"/>
                  </a:lnTo>
                  <a:lnTo>
                    <a:pt x="351" y="2075"/>
                  </a:lnTo>
                  <a:lnTo>
                    <a:pt x="365" y="2109"/>
                  </a:lnTo>
                  <a:lnTo>
                    <a:pt x="374" y="2143"/>
                  </a:lnTo>
                  <a:lnTo>
                    <a:pt x="379" y="2176"/>
                  </a:lnTo>
                  <a:lnTo>
                    <a:pt x="381" y="2209"/>
                  </a:lnTo>
                  <a:lnTo>
                    <a:pt x="379" y="2241"/>
                  </a:lnTo>
                  <a:lnTo>
                    <a:pt x="377" y="2274"/>
                  </a:lnTo>
                  <a:lnTo>
                    <a:pt x="372" y="2306"/>
                  </a:lnTo>
                  <a:lnTo>
                    <a:pt x="369" y="2338"/>
                  </a:lnTo>
                  <a:lnTo>
                    <a:pt x="365" y="2371"/>
                  </a:lnTo>
                  <a:lnTo>
                    <a:pt x="362" y="2412"/>
                  </a:lnTo>
                  <a:lnTo>
                    <a:pt x="362" y="2446"/>
                  </a:lnTo>
                  <a:lnTo>
                    <a:pt x="362" y="2476"/>
                  </a:lnTo>
                  <a:lnTo>
                    <a:pt x="365" y="2500"/>
                  </a:lnTo>
                  <a:lnTo>
                    <a:pt x="370" y="2521"/>
                  </a:lnTo>
                  <a:lnTo>
                    <a:pt x="375" y="2538"/>
                  </a:lnTo>
                  <a:lnTo>
                    <a:pt x="384" y="2551"/>
                  </a:lnTo>
                  <a:lnTo>
                    <a:pt x="394" y="2563"/>
                  </a:lnTo>
                  <a:lnTo>
                    <a:pt x="407" y="2572"/>
                  </a:lnTo>
                  <a:lnTo>
                    <a:pt x="421" y="2580"/>
                  </a:lnTo>
                  <a:lnTo>
                    <a:pt x="438" y="2587"/>
                  </a:lnTo>
                  <a:lnTo>
                    <a:pt x="458" y="2594"/>
                  </a:lnTo>
                  <a:lnTo>
                    <a:pt x="479" y="2600"/>
                  </a:lnTo>
                  <a:lnTo>
                    <a:pt x="507" y="2609"/>
                  </a:lnTo>
                  <a:lnTo>
                    <a:pt x="537" y="2619"/>
                  </a:lnTo>
                  <a:lnTo>
                    <a:pt x="569" y="2632"/>
                  </a:lnTo>
                  <a:lnTo>
                    <a:pt x="603" y="2648"/>
                  </a:lnTo>
                  <a:lnTo>
                    <a:pt x="639" y="2668"/>
                  </a:lnTo>
                  <a:lnTo>
                    <a:pt x="675" y="2692"/>
                  </a:lnTo>
                  <a:lnTo>
                    <a:pt x="713" y="2721"/>
                  </a:lnTo>
                  <a:lnTo>
                    <a:pt x="752" y="2756"/>
                  </a:lnTo>
                  <a:lnTo>
                    <a:pt x="788" y="2795"/>
                  </a:lnTo>
                  <a:lnTo>
                    <a:pt x="816" y="2832"/>
                  </a:lnTo>
                  <a:lnTo>
                    <a:pt x="841" y="2869"/>
                  </a:lnTo>
                  <a:lnTo>
                    <a:pt x="861" y="2904"/>
                  </a:lnTo>
                  <a:lnTo>
                    <a:pt x="876" y="2938"/>
                  </a:lnTo>
                  <a:lnTo>
                    <a:pt x="890" y="2970"/>
                  </a:lnTo>
                  <a:lnTo>
                    <a:pt x="900" y="3000"/>
                  </a:lnTo>
                  <a:lnTo>
                    <a:pt x="909" y="3027"/>
                  </a:lnTo>
                  <a:lnTo>
                    <a:pt x="917" y="3053"/>
                  </a:lnTo>
                  <a:lnTo>
                    <a:pt x="925" y="3074"/>
                  </a:lnTo>
                  <a:lnTo>
                    <a:pt x="933" y="3091"/>
                  </a:lnTo>
                  <a:lnTo>
                    <a:pt x="942" y="3107"/>
                  </a:lnTo>
                  <a:lnTo>
                    <a:pt x="954" y="3119"/>
                  </a:lnTo>
                  <a:lnTo>
                    <a:pt x="969" y="3128"/>
                  </a:lnTo>
                  <a:lnTo>
                    <a:pt x="986" y="3134"/>
                  </a:lnTo>
                  <a:lnTo>
                    <a:pt x="1010" y="3140"/>
                  </a:lnTo>
                  <a:lnTo>
                    <a:pt x="1039" y="3142"/>
                  </a:lnTo>
                  <a:lnTo>
                    <a:pt x="1073" y="3143"/>
                  </a:lnTo>
                  <a:lnTo>
                    <a:pt x="1104" y="3142"/>
                  </a:lnTo>
                  <a:lnTo>
                    <a:pt x="1140" y="3140"/>
                  </a:lnTo>
                  <a:lnTo>
                    <a:pt x="1173" y="3137"/>
                  </a:lnTo>
                  <a:lnTo>
                    <a:pt x="1205" y="3133"/>
                  </a:lnTo>
                  <a:lnTo>
                    <a:pt x="1256" y="3128"/>
                  </a:lnTo>
                  <a:lnTo>
                    <a:pt x="1306" y="3126"/>
                  </a:lnTo>
                  <a:lnTo>
                    <a:pt x="1343" y="3127"/>
                  </a:lnTo>
                  <a:lnTo>
                    <a:pt x="1378" y="3132"/>
                  </a:lnTo>
                  <a:lnTo>
                    <a:pt x="1411" y="3142"/>
                  </a:lnTo>
                  <a:lnTo>
                    <a:pt x="1442" y="3156"/>
                  </a:lnTo>
                  <a:lnTo>
                    <a:pt x="1472" y="3174"/>
                  </a:lnTo>
                  <a:lnTo>
                    <a:pt x="1490" y="3186"/>
                  </a:lnTo>
                  <a:lnTo>
                    <a:pt x="1510" y="3202"/>
                  </a:lnTo>
                  <a:lnTo>
                    <a:pt x="1532" y="3220"/>
                  </a:lnTo>
                  <a:lnTo>
                    <a:pt x="1556" y="3240"/>
                  </a:lnTo>
                  <a:lnTo>
                    <a:pt x="1570" y="3252"/>
                  </a:lnTo>
                  <a:lnTo>
                    <a:pt x="1586" y="3266"/>
                  </a:lnTo>
                  <a:lnTo>
                    <a:pt x="1604" y="3280"/>
                  </a:lnTo>
                  <a:lnTo>
                    <a:pt x="1624" y="3296"/>
                  </a:lnTo>
                  <a:lnTo>
                    <a:pt x="1644" y="3312"/>
                  </a:lnTo>
                  <a:lnTo>
                    <a:pt x="1665" y="3327"/>
                  </a:lnTo>
                  <a:lnTo>
                    <a:pt x="1685" y="3343"/>
                  </a:lnTo>
                  <a:lnTo>
                    <a:pt x="1704" y="3356"/>
                  </a:lnTo>
                  <a:lnTo>
                    <a:pt x="1723" y="3367"/>
                  </a:lnTo>
                  <a:lnTo>
                    <a:pt x="1738" y="3376"/>
                  </a:lnTo>
                  <a:lnTo>
                    <a:pt x="1753" y="3381"/>
                  </a:lnTo>
                  <a:lnTo>
                    <a:pt x="1764" y="3385"/>
                  </a:lnTo>
                  <a:lnTo>
                    <a:pt x="1776" y="3381"/>
                  </a:lnTo>
                  <a:lnTo>
                    <a:pt x="1792" y="3375"/>
                  </a:lnTo>
                  <a:lnTo>
                    <a:pt x="1809" y="3364"/>
                  </a:lnTo>
                  <a:lnTo>
                    <a:pt x="1831" y="3351"/>
                  </a:lnTo>
                  <a:lnTo>
                    <a:pt x="1852" y="3336"/>
                  </a:lnTo>
                  <a:lnTo>
                    <a:pt x="1874" y="3320"/>
                  </a:lnTo>
                  <a:lnTo>
                    <a:pt x="1896" y="3302"/>
                  </a:lnTo>
                  <a:lnTo>
                    <a:pt x="1918" y="3284"/>
                  </a:lnTo>
                  <a:lnTo>
                    <a:pt x="1938" y="3268"/>
                  </a:lnTo>
                  <a:lnTo>
                    <a:pt x="1956" y="3253"/>
                  </a:lnTo>
                  <a:lnTo>
                    <a:pt x="1972" y="3240"/>
                  </a:lnTo>
                  <a:lnTo>
                    <a:pt x="1996" y="3220"/>
                  </a:lnTo>
                  <a:lnTo>
                    <a:pt x="2018" y="3202"/>
                  </a:lnTo>
                  <a:lnTo>
                    <a:pt x="2038" y="3186"/>
                  </a:lnTo>
                  <a:lnTo>
                    <a:pt x="2056" y="3174"/>
                  </a:lnTo>
                  <a:lnTo>
                    <a:pt x="2086" y="3155"/>
                  </a:lnTo>
                  <a:lnTo>
                    <a:pt x="2117" y="3142"/>
                  </a:lnTo>
                  <a:lnTo>
                    <a:pt x="2149" y="3132"/>
                  </a:lnTo>
                  <a:lnTo>
                    <a:pt x="2185" y="3127"/>
                  </a:lnTo>
                  <a:lnTo>
                    <a:pt x="2222" y="3124"/>
                  </a:lnTo>
                  <a:lnTo>
                    <a:pt x="2253" y="3126"/>
                  </a:lnTo>
                  <a:lnTo>
                    <a:pt x="2284" y="3129"/>
                  </a:lnTo>
                  <a:lnTo>
                    <a:pt x="2232" y="2992"/>
                  </a:lnTo>
                  <a:lnTo>
                    <a:pt x="2145" y="3021"/>
                  </a:lnTo>
                  <a:lnTo>
                    <a:pt x="2056" y="3043"/>
                  </a:lnTo>
                  <a:lnTo>
                    <a:pt x="1966" y="3059"/>
                  </a:lnTo>
                  <a:lnTo>
                    <a:pt x="1874" y="3069"/>
                  </a:lnTo>
                  <a:lnTo>
                    <a:pt x="1782" y="3073"/>
                  </a:lnTo>
                  <a:lnTo>
                    <a:pt x="1688" y="3069"/>
                  </a:lnTo>
                  <a:lnTo>
                    <a:pt x="1596" y="3059"/>
                  </a:lnTo>
                  <a:lnTo>
                    <a:pt x="1505" y="3043"/>
                  </a:lnTo>
                  <a:lnTo>
                    <a:pt x="1417" y="3022"/>
                  </a:lnTo>
                  <a:lnTo>
                    <a:pt x="1332" y="2993"/>
                  </a:lnTo>
                  <a:lnTo>
                    <a:pt x="1250" y="2960"/>
                  </a:lnTo>
                  <a:lnTo>
                    <a:pt x="1170" y="2921"/>
                  </a:lnTo>
                  <a:lnTo>
                    <a:pt x="1092" y="2878"/>
                  </a:lnTo>
                  <a:lnTo>
                    <a:pt x="1019" y="2830"/>
                  </a:lnTo>
                  <a:lnTo>
                    <a:pt x="949" y="2777"/>
                  </a:lnTo>
                  <a:lnTo>
                    <a:pt x="883" y="2720"/>
                  </a:lnTo>
                  <a:lnTo>
                    <a:pt x="821" y="2658"/>
                  </a:lnTo>
                  <a:lnTo>
                    <a:pt x="762" y="2592"/>
                  </a:lnTo>
                  <a:lnTo>
                    <a:pt x="709" y="2522"/>
                  </a:lnTo>
                  <a:lnTo>
                    <a:pt x="660" y="2449"/>
                  </a:lnTo>
                  <a:lnTo>
                    <a:pt x="616" y="2372"/>
                  </a:lnTo>
                  <a:lnTo>
                    <a:pt x="578" y="2293"/>
                  </a:lnTo>
                  <a:lnTo>
                    <a:pt x="544" y="2211"/>
                  </a:lnTo>
                  <a:lnTo>
                    <a:pt x="517" y="2126"/>
                  </a:lnTo>
                  <a:lnTo>
                    <a:pt x="494" y="2039"/>
                  </a:lnTo>
                  <a:lnTo>
                    <a:pt x="478" y="1950"/>
                  </a:lnTo>
                  <a:lnTo>
                    <a:pt x="468" y="1858"/>
                  </a:lnTo>
                  <a:lnTo>
                    <a:pt x="465" y="1764"/>
                  </a:lnTo>
                  <a:lnTo>
                    <a:pt x="468" y="1671"/>
                  </a:lnTo>
                  <a:lnTo>
                    <a:pt x="478" y="1579"/>
                  </a:lnTo>
                  <a:lnTo>
                    <a:pt x="494" y="1490"/>
                  </a:lnTo>
                  <a:lnTo>
                    <a:pt x="517" y="1403"/>
                  </a:lnTo>
                  <a:lnTo>
                    <a:pt x="544" y="1318"/>
                  </a:lnTo>
                  <a:lnTo>
                    <a:pt x="578" y="1236"/>
                  </a:lnTo>
                  <a:lnTo>
                    <a:pt x="616" y="1157"/>
                  </a:lnTo>
                  <a:lnTo>
                    <a:pt x="660" y="1079"/>
                  </a:lnTo>
                  <a:lnTo>
                    <a:pt x="709" y="1007"/>
                  </a:lnTo>
                  <a:lnTo>
                    <a:pt x="762" y="937"/>
                  </a:lnTo>
                  <a:lnTo>
                    <a:pt x="821" y="871"/>
                  </a:lnTo>
                  <a:lnTo>
                    <a:pt x="883" y="809"/>
                  </a:lnTo>
                  <a:lnTo>
                    <a:pt x="949" y="752"/>
                  </a:lnTo>
                  <a:lnTo>
                    <a:pt x="1019" y="699"/>
                  </a:lnTo>
                  <a:lnTo>
                    <a:pt x="1092" y="650"/>
                  </a:lnTo>
                  <a:lnTo>
                    <a:pt x="1170" y="607"/>
                  </a:lnTo>
                  <a:lnTo>
                    <a:pt x="1250" y="569"/>
                  </a:lnTo>
                  <a:lnTo>
                    <a:pt x="1332" y="536"/>
                  </a:lnTo>
                  <a:lnTo>
                    <a:pt x="1417" y="507"/>
                  </a:lnTo>
                  <a:lnTo>
                    <a:pt x="1505" y="486"/>
                  </a:lnTo>
                  <a:lnTo>
                    <a:pt x="1596" y="469"/>
                  </a:lnTo>
                  <a:lnTo>
                    <a:pt x="1688" y="459"/>
                  </a:lnTo>
                  <a:lnTo>
                    <a:pt x="1782" y="456"/>
                  </a:lnTo>
                  <a:lnTo>
                    <a:pt x="1876" y="459"/>
                  </a:lnTo>
                  <a:lnTo>
                    <a:pt x="1968" y="469"/>
                  </a:lnTo>
                  <a:lnTo>
                    <a:pt x="2058" y="486"/>
                  </a:lnTo>
                  <a:lnTo>
                    <a:pt x="2146" y="507"/>
                  </a:lnTo>
                  <a:lnTo>
                    <a:pt x="2232" y="536"/>
                  </a:lnTo>
                  <a:lnTo>
                    <a:pt x="2315" y="569"/>
                  </a:lnTo>
                  <a:lnTo>
                    <a:pt x="2395" y="607"/>
                  </a:lnTo>
                  <a:lnTo>
                    <a:pt x="2471" y="650"/>
                  </a:lnTo>
                  <a:lnTo>
                    <a:pt x="2545" y="699"/>
                  </a:lnTo>
                  <a:lnTo>
                    <a:pt x="2615" y="752"/>
                  </a:lnTo>
                  <a:lnTo>
                    <a:pt x="2681" y="809"/>
                  </a:lnTo>
                  <a:lnTo>
                    <a:pt x="2744" y="871"/>
                  </a:lnTo>
                  <a:lnTo>
                    <a:pt x="2801" y="937"/>
                  </a:lnTo>
                  <a:lnTo>
                    <a:pt x="2855" y="1007"/>
                  </a:lnTo>
                  <a:lnTo>
                    <a:pt x="2904" y="1079"/>
                  </a:lnTo>
                  <a:lnTo>
                    <a:pt x="2947" y="1157"/>
                  </a:lnTo>
                  <a:lnTo>
                    <a:pt x="2986" y="1236"/>
                  </a:lnTo>
                  <a:lnTo>
                    <a:pt x="3019" y="1318"/>
                  </a:lnTo>
                  <a:lnTo>
                    <a:pt x="3047" y="1403"/>
                  </a:lnTo>
                  <a:lnTo>
                    <a:pt x="3069" y="1490"/>
                  </a:lnTo>
                  <a:lnTo>
                    <a:pt x="3086" y="1579"/>
                  </a:lnTo>
                  <a:lnTo>
                    <a:pt x="3096" y="1671"/>
                  </a:lnTo>
                  <a:lnTo>
                    <a:pt x="3099" y="1764"/>
                  </a:lnTo>
                  <a:lnTo>
                    <a:pt x="3096" y="1849"/>
                  </a:lnTo>
                  <a:lnTo>
                    <a:pt x="3088" y="1934"/>
                  </a:lnTo>
                  <a:lnTo>
                    <a:pt x="3075" y="2017"/>
                  </a:lnTo>
                  <a:lnTo>
                    <a:pt x="3056" y="2099"/>
                  </a:lnTo>
                  <a:lnTo>
                    <a:pt x="3031" y="2179"/>
                  </a:lnTo>
                  <a:lnTo>
                    <a:pt x="3002" y="2257"/>
                  </a:lnTo>
                  <a:lnTo>
                    <a:pt x="2967" y="2335"/>
                  </a:lnTo>
                  <a:lnTo>
                    <a:pt x="2962" y="2345"/>
                  </a:lnTo>
                  <a:lnTo>
                    <a:pt x="2957" y="2350"/>
                  </a:lnTo>
                  <a:lnTo>
                    <a:pt x="3163" y="2466"/>
                  </a:lnTo>
                  <a:lnTo>
                    <a:pt x="3165" y="2437"/>
                  </a:lnTo>
                  <a:lnTo>
                    <a:pt x="3165" y="2405"/>
                  </a:lnTo>
                  <a:lnTo>
                    <a:pt x="3162" y="2371"/>
                  </a:lnTo>
                  <a:lnTo>
                    <a:pt x="3159" y="2338"/>
                  </a:lnTo>
                  <a:lnTo>
                    <a:pt x="3156" y="2306"/>
                  </a:lnTo>
                  <a:lnTo>
                    <a:pt x="3151" y="2273"/>
                  </a:lnTo>
                  <a:lnTo>
                    <a:pt x="3148" y="2241"/>
                  </a:lnTo>
                  <a:lnTo>
                    <a:pt x="3147" y="2209"/>
                  </a:lnTo>
                  <a:lnTo>
                    <a:pt x="3148" y="2176"/>
                  </a:lnTo>
                  <a:lnTo>
                    <a:pt x="3152" y="2143"/>
                  </a:lnTo>
                  <a:lnTo>
                    <a:pt x="3162" y="2109"/>
                  </a:lnTo>
                  <a:lnTo>
                    <a:pt x="3176" y="2075"/>
                  </a:lnTo>
                  <a:lnTo>
                    <a:pt x="3196" y="2041"/>
                  </a:lnTo>
                  <a:lnTo>
                    <a:pt x="3209" y="2024"/>
                  </a:lnTo>
                  <a:lnTo>
                    <a:pt x="3225" y="2004"/>
                  </a:lnTo>
                  <a:lnTo>
                    <a:pt x="3243" y="1982"/>
                  </a:lnTo>
                  <a:lnTo>
                    <a:pt x="3263" y="1957"/>
                  </a:lnTo>
                  <a:lnTo>
                    <a:pt x="3276" y="1943"/>
                  </a:lnTo>
                  <a:lnTo>
                    <a:pt x="3289" y="1928"/>
                  </a:lnTo>
                  <a:lnTo>
                    <a:pt x="3303" y="1909"/>
                  </a:lnTo>
                  <a:lnTo>
                    <a:pt x="3320" y="1890"/>
                  </a:lnTo>
                  <a:lnTo>
                    <a:pt x="3336" y="1869"/>
                  </a:lnTo>
                  <a:lnTo>
                    <a:pt x="3351" y="1849"/>
                  </a:lnTo>
                  <a:lnTo>
                    <a:pt x="3366" y="1829"/>
                  </a:lnTo>
                  <a:lnTo>
                    <a:pt x="3379" y="1810"/>
                  </a:lnTo>
                  <a:lnTo>
                    <a:pt x="3391" y="1792"/>
                  </a:lnTo>
                  <a:lnTo>
                    <a:pt x="3400" y="1775"/>
                  </a:lnTo>
                  <a:lnTo>
                    <a:pt x="3406" y="1762"/>
                  </a:lnTo>
                  <a:lnTo>
                    <a:pt x="3408" y="1751"/>
                  </a:lnTo>
                  <a:lnTo>
                    <a:pt x="3406" y="1740"/>
                  </a:lnTo>
                  <a:lnTo>
                    <a:pt x="3400" y="1727"/>
                  </a:lnTo>
                  <a:lnTo>
                    <a:pt x="3391" y="1710"/>
                  </a:lnTo>
                  <a:lnTo>
                    <a:pt x="3379" y="1693"/>
                  </a:lnTo>
                  <a:lnTo>
                    <a:pt x="3366" y="1673"/>
                  </a:lnTo>
                  <a:lnTo>
                    <a:pt x="3351" y="1653"/>
                  </a:lnTo>
                  <a:lnTo>
                    <a:pt x="3336" y="1633"/>
                  </a:lnTo>
                  <a:lnTo>
                    <a:pt x="3319" y="1612"/>
                  </a:lnTo>
                  <a:lnTo>
                    <a:pt x="3303" y="1593"/>
                  </a:lnTo>
                  <a:lnTo>
                    <a:pt x="3289" y="1575"/>
                  </a:lnTo>
                  <a:lnTo>
                    <a:pt x="3276" y="1559"/>
                  </a:lnTo>
                  <a:lnTo>
                    <a:pt x="3263" y="1545"/>
                  </a:lnTo>
                  <a:lnTo>
                    <a:pt x="3243" y="1521"/>
                  </a:lnTo>
                  <a:lnTo>
                    <a:pt x="3225" y="1499"/>
                  </a:lnTo>
                  <a:lnTo>
                    <a:pt x="3209" y="1479"/>
                  </a:lnTo>
                  <a:lnTo>
                    <a:pt x="3196" y="1461"/>
                  </a:lnTo>
                  <a:lnTo>
                    <a:pt x="3176" y="1428"/>
                  </a:lnTo>
                  <a:lnTo>
                    <a:pt x="3162" y="1394"/>
                  </a:lnTo>
                  <a:lnTo>
                    <a:pt x="3153" y="1361"/>
                  </a:lnTo>
                  <a:lnTo>
                    <a:pt x="3148" y="1328"/>
                  </a:lnTo>
                  <a:lnTo>
                    <a:pt x="3147" y="1294"/>
                  </a:lnTo>
                  <a:lnTo>
                    <a:pt x="3148" y="1261"/>
                  </a:lnTo>
                  <a:lnTo>
                    <a:pt x="3151" y="1229"/>
                  </a:lnTo>
                  <a:lnTo>
                    <a:pt x="3156" y="1197"/>
                  </a:lnTo>
                  <a:lnTo>
                    <a:pt x="3159" y="1165"/>
                  </a:lnTo>
                  <a:lnTo>
                    <a:pt x="3162" y="1132"/>
                  </a:lnTo>
                  <a:lnTo>
                    <a:pt x="3165" y="1092"/>
                  </a:lnTo>
                  <a:lnTo>
                    <a:pt x="3166" y="1056"/>
                  </a:lnTo>
                  <a:lnTo>
                    <a:pt x="3165" y="1028"/>
                  </a:lnTo>
                  <a:lnTo>
                    <a:pt x="3162" y="1002"/>
                  </a:lnTo>
                  <a:lnTo>
                    <a:pt x="3158" y="982"/>
                  </a:lnTo>
                  <a:lnTo>
                    <a:pt x="3151" y="966"/>
                  </a:lnTo>
                  <a:lnTo>
                    <a:pt x="3143" y="951"/>
                  </a:lnTo>
                  <a:lnTo>
                    <a:pt x="3133" y="940"/>
                  </a:lnTo>
                  <a:lnTo>
                    <a:pt x="3121" y="930"/>
                  </a:lnTo>
                  <a:lnTo>
                    <a:pt x="3106" y="923"/>
                  </a:lnTo>
                  <a:lnTo>
                    <a:pt x="3089" y="916"/>
                  </a:lnTo>
                  <a:lnTo>
                    <a:pt x="3070" y="910"/>
                  </a:lnTo>
                  <a:lnTo>
                    <a:pt x="3049" y="903"/>
                  </a:lnTo>
                  <a:lnTo>
                    <a:pt x="3021" y="893"/>
                  </a:lnTo>
                  <a:lnTo>
                    <a:pt x="2990" y="883"/>
                  </a:lnTo>
                  <a:lnTo>
                    <a:pt x="2958" y="870"/>
                  </a:lnTo>
                  <a:lnTo>
                    <a:pt x="2925" y="854"/>
                  </a:lnTo>
                  <a:lnTo>
                    <a:pt x="2889" y="835"/>
                  </a:lnTo>
                  <a:lnTo>
                    <a:pt x="2852" y="811"/>
                  </a:lnTo>
                  <a:lnTo>
                    <a:pt x="2815" y="782"/>
                  </a:lnTo>
                  <a:lnTo>
                    <a:pt x="2776" y="746"/>
                  </a:lnTo>
                  <a:lnTo>
                    <a:pt x="2740" y="708"/>
                  </a:lnTo>
                  <a:lnTo>
                    <a:pt x="2711" y="670"/>
                  </a:lnTo>
                  <a:lnTo>
                    <a:pt x="2687" y="634"/>
                  </a:lnTo>
                  <a:lnTo>
                    <a:pt x="2667" y="598"/>
                  </a:lnTo>
                  <a:lnTo>
                    <a:pt x="2651" y="565"/>
                  </a:lnTo>
                  <a:lnTo>
                    <a:pt x="2638" y="533"/>
                  </a:lnTo>
                  <a:lnTo>
                    <a:pt x="2628" y="503"/>
                  </a:lnTo>
                  <a:lnTo>
                    <a:pt x="2618" y="475"/>
                  </a:lnTo>
                  <a:lnTo>
                    <a:pt x="2610" y="451"/>
                  </a:lnTo>
                  <a:lnTo>
                    <a:pt x="2603" y="429"/>
                  </a:lnTo>
                  <a:lnTo>
                    <a:pt x="2595" y="411"/>
                  </a:lnTo>
                  <a:lnTo>
                    <a:pt x="2585" y="397"/>
                  </a:lnTo>
                  <a:lnTo>
                    <a:pt x="2574" y="384"/>
                  </a:lnTo>
                  <a:lnTo>
                    <a:pt x="2559" y="375"/>
                  </a:lnTo>
                  <a:lnTo>
                    <a:pt x="2540" y="368"/>
                  </a:lnTo>
                  <a:lnTo>
                    <a:pt x="2518" y="364"/>
                  </a:lnTo>
                  <a:lnTo>
                    <a:pt x="2489" y="360"/>
                  </a:lnTo>
                  <a:lnTo>
                    <a:pt x="2455" y="359"/>
                  </a:lnTo>
                  <a:lnTo>
                    <a:pt x="2423" y="360"/>
                  </a:lnTo>
                  <a:lnTo>
                    <a:pt x="2388" y="362"/>
                  </a:lnTo>
                  <a:lnTo>
                    <a:pt x="2354" y="366"/>
                  </a:lnTo>
                  <a:lnTo>
                    <a:pt x="2323" y="369"/>
                  </a:lnTo>
                  <a:lnTo>
                    <a:pt x="2272" y="376"/>
                  </a:lnTo>
                  <a:lnTo>
                    <a:pt x="2222" y="378"/>
                  </a:lnTo>
                  <a:lnTo>
                    <a:pt x="2185" y="376"/>
                  </a:lnTo>
                  <a:lnTo>
                    <a:pt x="2149" y="370"/>
                  </a:lnTo>
                  <a:lnTo>
                    <a:pt x="2117" y="360"/>
                  </a:lnTo>
                  <a:lnTo>
                    <a:pt x="2086" y="347"/>
                  </a:lnTo>
                  <a:lnTo>
                    <a:pt x="2056" y="329"/>
                  </a:lnTo>
                  <a:lnTo>
                    <a:pt x="2038" y="316"/>
                  </a:lnTo>
                  <a:lnTo>
                    <a:pt x="2018" y="301"/>
                  </a:lnTo>
                  <a:lnTo>
                    <a:pt x="1996" y="283"/>
                  </a:lnTo>
                  <a:lnTo>
                    <a:pt x="1972" y="263"/>
                  </a:lnTo>
                  <a:lnTo>
                    <a:pt x="1958" y="251"/>
                  </a:lnTo>
                  <a:lnTo>
                    <a:pt x="1942" y="238"/>
                  </a:lnTo>
                  <a:lnTo>
                    <a:pt x="1923" y="222"/>
                  </a:lnTo>
                  <a:lnTo>
                    <a:pt x="1904" y="207"/>
                  </a:lnTo>
                  <a:lnTo>
                    <a:pt x="1884" y="190"/>
                  </a:lnTo>
                  <a:lnTo>
                    <a:pt x="1863" y="175"/>
                  </a:lnTo>
                  <a:lnTo>
                    <a:pt x="1843" y="161"/>
                  </a:lnTo>
                  <a:lnTo>
                    <a:pt x="1823" y="147"/>
                  </a:lnTo>
                  <a:lnTo>
                    <a:pt x="1805" y="135"/>
                  </a:lnTo>
                  <a:lnTo>
                    <a:pt x="1788" y="126"/>
                  </a:lnTo>
                  <a:lnTo>
                    <a:pt x="1775" y="121"/>
                  </a:lnTo>
                  <a:lnTo>
                    <a:pt x="1764" y="119"/>
                  </a:lnTo>
                  <a:close/>
                  <a:moveTo>
                    <a:pt x="1764" y="0"/>
                  </a:moveTo>
                  <a:lnTo>
                    <a:pt x="1792" y="3"/>
                  </a:lnTo>
                  <a:lnTo>
                    <a:pt x="1823" y="13"/>
                  </a:lnTo>
                  <a:lnTo>
                    <a:pt x="1854" y="27"/>
                  </a:lnTo>
                  <a:lnTo>
                    <a:pt x="1888" y="48"/>
                  </a:lnTo>
                  <a:lnTo>
                    <a:pt x="1925" y="73"/>
                  </a:lnTo>
                  <a:lnTo>
                    <a:pt x="1964" y="102"/>
                  </a:lnTo>
                  <a:lnTo>
                    <a:pt x="2005" y="135"/>
                  </a:lnTo>
                  <a:lnTo>
                    <a:pt x="2049" y="172"/>
                  </a:lnTo>
                  <a:lnTo>
                    <a:pt x="2066" y="186"/>
                  </a:lnTo>
                  <a:lnTo>
                    <a:pt x="2083" y="200"/>
                  </a:lnTo>
                  <a:lnTo>
                    <a:pt x="2098" y="212"/>
                  </a:lnTo>
                  <a:lnTo>
                    <a:pt x="2112" y="223"/>
                  </a:lnTo>
                  <a:lnTo>
                    <a:pt x="2123" y="231"/>
                  </a:lnTo>
                  <a:lnTo>
                    <a:pt x="2145" y="243"/>
                  </a:lnTo>
                  <a:lnTo>
                    <a:pt x="2168" y="252"/>
                  </a:lnTo>
                  <a:lnTo>
                    <a:pt x="2194" y="258"/>
                  </a:lnTo>
                  <a:lnTo>
                    <a:pt x="2222" y="259"/>
                  </a:lnTo>
                  <a:lnTo>
                    <a:pt x="2248" y="258"/>
                  </a:lnTo>
                  <a:lnTo>
                    <a:pt x="2277" y="255"/>
                  </a:lnTo>
                  <a:lnTo>
                    <a:pt x="2307" y="252"/>
                  </a:lnTo>
                  <a:lnTo>
                    <a:pt x="2343" y="248"/>
                  </a:lnTo>
                  <a:lnTo>
                    <a:pt x="2378" y="244"/>
                  </a:lnTo>
                  <a:lnTo>
                    <a:pt x="2418" y="242"/>
                  </a:lnTo>
                  <a:lnTo>
                    <a:pt x="2455" y="241"/>
                  </a:lnTo>
                  <a:lnTo>
                    <a:pt x="2498" y="242"/>
                  </a:lnTo>
                  <a:lnTo>
                    <a:pt x="2536" y="247"/>
                  </a:lnTo>
                  <a:lnTo>
                    <a:pt x="2569" y="254"/>
                  </a:lnTo>
                  <a:lnTo>
                    <a:pt x="2598" y="263"/>
                  </a:lnTo>
                  <a:lnTo>
                    <a:pt x="2624" y="275"/>
                  </a:lnTo>
                  <a:lnTo>
                    <a:pt x="2645" y="289"/>
                  </a:lnTo>
                  <a:lnTo>
                    <a:pt x="2663" y="304"/>
                  </a:lnTo>
                  <a:lnTo>
                    <a:pt x="2678" y="321"/>
                  </a:lnTo>
                  <a:lnTo>
                    <a:pt x="2690" y="338"/>
                  </a:lnTo>
                  <a:lnTo>
                    <a:pt x="2701" y="358"/>
                  </a:lnTo>
                  <a:lnTo>
                    <a:pt x="2710" y="377"/>
                  </a:lnTo>
                  <a:lnTo>
                    <a:pt x="2719" y="398"/>
                  </a:lnTo>
                  <a:lnTo>
                    <a:pt x="2726" y="419"/>
                  </a:lnTo>
                  <a:lnTo>
                    <a:pt x="2732" y="440"/>
                  </a:lnTo>
                  <a:lnTo>
                    <a:pt x="2742" y="468"/>
                  </a:lnTo>
                  <a:lnTo>
                    <a:pt x="2752" y="498"/>
                  </a:lnTo>
                  <a:lnTo>
                    <a:pt x="2766" y="529"/>
                  </a:lnTo>
                  <a:lnTo>
                    <a:pt x="2782" y="561"/>
                  </a:lnTo>
                  <a:lnTo>
                    <a:pt x="2802" y="594"/>
                  </a:lnTo>
                  <a:lnTo>
                    <a:pt x="2829" y="627"/>
                  </a:lnTo>
                  <a:lnTo>
                    <a:pt x="2860" y="662"/>
                  </a:lnTo>
                  <a:lnTo>
                    <a:pt x="2896" y="694"/>
                  </a:lnTo>
                  <a:lnTo>
                    <a:pt x="2930" y="720"/>
                  </a:lnTo>
                  <a:lnTo>
                    <a:pt x="2962" y="741"/>
                  </a:lnTo>
                  <a:lnTo>
                    <a:pt x="2995" y="756"/>
                  </a:lnTo>
                  <a:lnTo>
                    <a:pt x="3026" y="769"/>
                  </a:lnTo>
                  <a:lnTo>
                    <a:pt x="3056" y="780"/>
                  </a:lnTo>
                  <a:lnTo>
                    <a:pt x="3085" y="789"/>
                  </a:lnTo>
                  <a:lnTo>
                    <a:pt x="3111" y="798"/>
                  </a:lnTo>
                  <a:lnTo>
                    <a:pt x="3137" y="807"/>
                  </a:lnTo>
                  <a:lnTo>
                    <a:pt x="3160" y="817"/>
                  </a:lnTo>
                  <a:lnTo>
                    <a:pt x="3181" y="828"/>
                  </a:lnTo>
                  <a:lnTo>
                    <a:pt x="3201" y="841"/>
                  </a:lnTo>
                  <a:lnTo>
                    <a:pt x="3219" y="855"/>
                  </a:lnTo>
                  <a:lnTo>
                    <a:pt x="3235" y="873"/>
                  </a:lnTo>
                  <a:lnTo>
                    <a:pt x="3249" y="893"/>
                  </a:lnTo>
                  <a:lnTo>
                    <a:pt x="3260" y="916"/>
                  </a:lnTo>
                  <a:lnTo>
                    <a:pt x="3270" y="943"/>
                  </a:lnTo>
                  <a:lnTo>
                    <a:pt x="3277" y="972"/>
                  </a:lnTo>
                  <a:lnTo>
                    <a:pt x="3282" y="1008"/>
                  </a:lnTo>
                  <a:lnTo>
                    <a:pt x="3285" y="1047"/>
                  </a:lnTo>
                  <a:lnTo>
                    <a:pt x="3285" y="1092"/>
                  </a:lnTo>
                  <a:lnTo>
                    <a:pt x="3282" y="1141"/>
                  </a:lnTo>
                  <a:lnTo>
                    <a:pt x="3278" y="1178"/>
                  </a:lnTo>
                  <a:lnTo>
                    <a:pt x="3275" y="1212"/>
                  </a:lnTo>
                  <a:lnTo>
                    <a:pt x="3270" y="1250"/>
                  </a:lnTo>
                  <a:lnTo>
                    <a:pt x="3267" y="1285"/>
                  </a:lnTo>
                  <a:lnTo>
                    <a:pt x="3268" y="1315"/>
                  </a:lnTo>
                  <a:lnTo>
                    <a:pt x="3271" y="1343"/>
                  </a:lnTo>
                  <a:lnTo>
                    <a:pt x="3280" y="1369"/>
                  </a:lnTo>
                  <a:lnTo>
                    <a:pt x="3295" y="1395"/>
                  </a:lnTo>
                  <a:lnTo>
                    <a:pt x="3303" y="1406"/>
                  </a:lnTo>
                  <a:lnTo>
                    <a:pt x="3313" y="1419"/>
                  </a:lnTo>
                  <a:lnTo>
                    <a:pt x="3327" y="1435"/>
                  </a:lnTo>
                  <a:lnTo>
                    <a:pt x="3340" y="1451"/>
                  </a:lnTo>
                  <a:lnTo>
                    <a:pt x="3355" y="1469"/>
                  </a:lnTo>
                  <a:lnTo>
                    <a:pt x="3391" y="1512"/>
                  </a:lnTo>
                  <a:lnTo>
                    <a:pt x="3424" y="1553"/>
                  </a:lnTo>
                  <a:lnTo>
                    <a:pt x="3454" y="1591"/>
                  </a:lnTo>
                  <a:lnTo>
                    <a:pt x="3480" y="1628"/>
                  </a:lnTo>
                  <a:lnTo>
                    <a:pt x="3500" y="1662"/>
                  </a:lnTo>
                  <a:lnTo>
                    <a:pt x="3516" y="1694"/>
                  </a:lnTo>
                  <a:lnTo>
                    <a:pt x="3524" y="1724"/>
                  </a:lnTo>
                  <a:lnTo>
                    <a:pt x="3528" y="1751"/>
                  </a:lnTo>
                  <a:lnTo>
                    <a:pt x="3524" y="1780"/>
                  </a:lnTo>
                  <a:lnTo>
                    <a:pt x="3516" y="1810"/>
                  </a:lnTo>
                  <a:lnTo>
                    <a:pt x="3500" y="1842"/>
                  </a:lnTo>
                  <a:lnTo>
                    <a:pt x="3480" y="1875"/>
                  </a:lnTo>
                  <a:lnTo>
                    <a:pt x="3454" y="1911"/>
                  </a:lnTo>
                  <a:lnTo>
                    <a:pt x="3424" y="1950"/>
                  </a:lnTo>
                  <a:lnTo>
                    <a:pt x="3391" y="1991"/>
                  </a:lnTo>
                  <a:lnTo>
                    <a:pt x="3356" y="2035"/>
                  </a:lnTo>
                  <a:lnTo>
                    <a:pt x="3340" y="2051"/>
                  </a:lnTo>
                  <a:lnTo>
                    <a:pt x="3327" y="2069"/>
                  </a:lnTo>
                  <a:lnTo>
                    <a:pt x="3313" y="2084"/>
                  </a:lnTo>
                  <a:lnTo>
                    <a:pt x="3303" y="2097"/>
                  </a:lnTo>
                  <a:lnTo>
                    <a:pt x="3296" y="2109"/>
                  </a:lnTo>
                  <a:lnTo>
                    <a:pt x="3280" y="2134"/>
                  </a:lnTo>
                  <a:lnTo>
                    <a:pt x="3271" y="2160"/>
                  </a:lnTo>
                  <a:lnTo>
                    <a:pt x="3268" y="2188"/>
                  </a:lnTo>
                  <a:lnTo>
                    <a:pt x="3267" y="2219"/>
                  </a:lnTo>
                  <a:lnTo>
                    <a:pt x="3270" y="2253"/>
                  </a:lnTo>
                  <a:lnTo>
                    <a:pt x="3275" y="2291"/>
                  </a:lnTo>
                  <a:lnTo>
                    <a:pt x="3278" y="2326"/>
                  </a:lnTo>
                  <a:lnTo>
                    <a:pt x="3282" y="2362"/>
                  </a:lnTo>
                  <a:lnTo>
                    <a:pt x="3285" y="2414"/>
                  </a:lnTo>
                  <a:lnTo>
                    <a:pt x="3283" y="2461"/>
                  </a:lnTo>
                  <a:lnTo>
                    <a:pt x="3280" y="2505"/>
                  </a:lnTo>
                  <a:lnTo>
                    <a:pt x="3272" y="2543"/>
                  </a:lnTo>
                  <a:lnTo>
                    <a:pt x="3262" y="2578"/>
                  </a:lnTo>
                  <a:lnTo>
                    <a:pt x="3238" y="2645"/>
                  </a:lnTo>
                  <a:lnTo>
                    <a:pt x="2866" y="2435"/>
                  </a:lnTo>
                  <a:lnTo>
                    <a:pt x="1948" y="1919"/>
                  </a:lnTo>
                  <a:lnTo>
                    <a:pt x="2336" y="2930"/>
                  </a:lnTo>
                  <a:lnTo>
                    <a:pt x="2465" y="3267"/>
                  </a:lnTo>
                  <a:lnTo>
                    <a:pt x="2369" y="3258"/>
                  </a:lnTo>
                  <a:lnTo>
                    <a:pt x="2338" y="3255"/>
                  </a:lnTo>
                  <a:lnTo>
                    <a:pt x="2308" y="3251"/>
                  </a:lnTo>
                  <a:lnTo>
                    <a:pt x="2278" y="3248"/>
                  </a:lnTo>
                  <a:lnTo>
                    <a:pt x="2249" y="3245"/>
                  </a:lnTo>
                  <a:lnTo>
                    <a:pt x="2222" y="3244"/>
                  </a:lnTo>
                  <a:lnTo>
                    <a:pt x="2194" y="3246"/>
                  </a:lnTo>
                  <a:lnTo>
                    <a:pt x="2168" y="3250"/>
                  </a:lnTo>
                  <a:lnTo>
                    <a:pt x="2145" y="3259"/>
                  </a:lnTo>
                  <a:lnTo>
                    <a:pt x="2124" y="3272"/>
                  </a:lnTo>
                  <a:lnTo>
                    <a:pt x="2109" y="3282"/>
                  </a:lnTo>
                  <a:lnTo>
                    <a:pt x="2092" y="3296"/>
                  </a:lnTo>
                  <a:lnTo>
                    <a:pt x="2070" y="3313"/>
                  </a:lnTo>
                  <a:lnTo>
                    <a:pt x="2048" y="3332"/>
                  </a:lnTo>
                  <a:lnTo>
                    <a:pt x="2005" y="3368"/>
                  </a:lnTo>
                  <a:lnTo>
                    <a:pt x="1964" y="3401"/>
                  </a:lnTo>
                  <a:lnTo>
                    <a:pt x="1925" y="3430"/>
                  </a:lnTo>
                  <a:lnTo>
                    <a:pt x="1888" y="3455"/>
                  </a:lnTo>
                  <a:lnTo>
                    <a:pt x="1854" y="3475"/>
                  </a:lnTo>
                  <a:lnTo>
                    <a:pt x="1822" y="3491"/>
                  </a:lnTo>
                  <a:lnTo>
                    <a:pt x="1792" y="3501"/>
                  </a:lnTo>
                  <a:lnTo>
                    <a:pt x="1764" y="3504"/>
                  </a:lnTo>
                  <a:lnTo>
                    <a:pt x="1735" y="3501"/>
                  </a:lnTo>
                  <a:lnTo>
                    <a:pt x="1705" y="3491"/>
                  </a:lnTo>
                  <a:lnTo>
                    <a:pt x="1673" y="3475"/>
                  </a:lnTo>
                  <a:lnTo>
                    <a:pt x="1639" y="3455"/>
                  </a:lnTo>
                  <a:lnTo>
                    <a:pt x="1603" y="3430"/>
                  </a:lnTo>
                  <a:lnTo>
                    <a:pt x="1564" y="3400"/>
                  </a:lnTo>
                  <a:lnTo>
                    <a:pt x="1523" y="3367"/>
                  </a:lnTo>
                  <a:lnTo>
                    <a:pt x="1478" y="3332"/>
                  </a:lnTo>
                  <a:lnTo>
                    <a:pt x="1457" y="3313"/>
                  </a:lnTo>
                  <a:lnTo>
                    <a:pt x="1436" y="3296"/>
                  </a:lnTo>
                  <a:lnTo>
                    <a:pt x="1418" y="3282"/>
                  </a:lnTo>
                  <a:lnTo>
                    <a:pt x="1404" y="3272"/>
                  </a:lnTo>
                  <a:lnTo>
                    <a:pt x="1383" y="3259"/>
                  </a:lnTo>
                  <a:lnTo>
                    <a:pt x="1360" y="3250"/>
                  </a:lnTo>
                  <a:lnTo>
                    <a:pt x="1334" y="3246"/>
                  </a:lnTo>
                  <a:lnTo>
                    <a:pt x="1306" y="3244"/>
                  </a:lnTo>
                  <a:lnTo>
                    <a:pt x="1280" y="3245"/>
                  </a:lnTo>
                  <a:lnTo>
                    <a:pt x="1251" y="3248"/>
                  </a:lnTo>
                  <a:lnTo>
                    <a:pt x="1221" y="3251"/>
                  </a:lnTo>
                  <a:lnTo>
                    <a:pt x="1185" y="3256"/>
                  </a:lnTo>
                  <a:lnTo>
                    <a:pt x="1150" y="3259"/>
                  </a:lnTo>
                  <a:lnTo>
                    <a:pt x="1109" y="3261"/>
                  </a:lnTo>
                  <a:lnTo>
                    <a:pt x="1073" y="3262"/>
                  </a:lnTo>
                  <a:lnTo>
                    <a:pt x="1030" y="3260"/>
                  </a:lnTo>
                  <a:lnTo>
                    <a:pt x="992" y="3256"/>
                  </a:lnTo>
                  <a:lnTo>
                    <a:pt x="959" y="3249"/>
                  </a:lnTo>
                  <a:lnTo>
                    <a:pt x="930" y="3240"/>
                  </a:lnTo>
                  <a:lnTo>
                    <a:pt x="904" y="3228"/>
                  </a:lnTo>
                  <a:lnTo>
                    <a:pt x="883" y="3215"/>
                  </a:lnTo>
                  <a:lnTo>
                    <a:pt x="865" y="3199"/>
                  </a:lnTo>
                  <a:lnTo>
                    <a:pt x="850" y="3183"/>
                  </a:lnTo>
                  <a:lnTo>
                    <a:pt x="838" y="3164"/>
                  </a:lnTo>
                  <a:lnTo>
                    <a:pt x="826" y="3145"/>
                  </a:lnTo>
                  <a:lnTo>
                    <a:pt x="818" y="3126"/>
                  </a:lnTo>
                  <a:lnTo>
                    <a:pt x="809" y="3106"/>
                  </a:lnTo>
                  <a:lnTo>
                    <a:pt x="802" y="3085"/>
                  </a:lnTo>
                  <a:lnTo>
                    <a:pt x="795" y="3064"/>
                  </a:lnTo>
                  <a:lnTo>
                    <a:pt x="785" y="3035"/>
                  </a:lnTo>
                  <a:lnTo>
                    <a:pt x="775" y="3005"/>
                  </a:lnTo>
                  <a:lnTo>
                    <a:pt x="762" y="2974"/>
                  </a:lnTo>
                  <a:lnTo>
                    <a:pt x="745" y="2942"/>
                  </a:lnTo>
                  <a:lnTo>
                    <a:pt x="725" y="2909"/>
                  </a:lnTo>
                  <a:lnTo>
                    <a:pt x="699" y="2875"/>
                  </a:lnTo>
                  <a:lnTo>
                    <a:pt x="668" y="2841"/>
                  </a:lnTo>
                  <a:lnTo>
                    <a:pt x="632" y="2809"/>
                  </a:lnTo>
                  <a:lnTo>
                    <a:pt x="598" y="2784"/>
                  </a:lnTo>
                  <a:lnTo>
                    <a:pt x="564" y="2763"/>
                  </a:lnTo>
                  <a:lnTo>
                    <a:pt x="532" y="2746"/>
                  </a:lnTo>
                  <a:lnTo>
                    <a:pt x="501" y="2734"/>
                  </a:lnTo>
                  <a:lnTo>
                    <a:pt x="471" y="2723"/>
                  </a:lnTo>
                  <a:lnTo>
                    <a:pt x="443" y="2713"/>
                  </a:lnTo>
                  <a:lnTo>
                    <a:pt x="417" y="2705"/>
                  </a:lnTo>
                  <a:lnTo>
                    <a:pt x="391" y="2695"/>
                  </a:lnTo>
                  <a:lnTo>
                    <a:pt x="368" y="2685"/>
                  </a:lnTo>
                  <a:lnTo>
                    <a:pt x="347" y="2674"/>
                  </a:lnTo>
                  <a:lnTo>
                    <a:pt x="327" y="2662"/>
                  </a:lnTo>
                  <a:lnTo>
                    <a:pt x="309" y="2647"/>
                  </a:lnTo>
                  <a:lnTo>
                    <a:pt x="293" y="2630"/>
                  </a:lnTo>
                  <a:lnTo>
                    <a:pt x="279" y="2610"/>
                  </a:lnTo>
                  <a:lnTo>
                    <a:pt x="268" y="2587"/>
                  </a:lnTo>
                  <a:lnTo>
                    <a:pt x="258" y="2561"/>
                  </a:lnTo>
                  <a:lnTo>
                    <a:pt x="251" y="2530"/>
                  </a:lnTo>
                  <a:lnTo>
                    <a:pt x="245" y="2496"/>
                  </a:lnTo>
                  <a:lnTo>
                    <a:pt x="243" y="2456"/>
                  </a:lnTo>
                  <a:lnTo>
                    <a:pt x="243" y="2412"/>
                  </a:lnTo>
                  <a:lnTo>
                    <a:pt x="245" y="2362"/>
                  </a:lnTo>
                  <a:lnTo>
                    <a:pt x="249" y="2326"/>
                  </a:lnTo>
                  <a:lnTo>
                    <a:pt x="253" y="2291"/>
                  </a:lnTo>
                  <a:lnTo>
                    <a:pt x="258" y="2252"/>
                  </a:lnTo>
                  <a:lnTo>
                    <a:pt x="261" y="2219"/>
                  </a:lnTo>
                  <a:lnTo>
                    <a:pt x="260" y="2188"/>
                  </a:lnTo>
                  <a:lnTo>
                    <a:pt x="255" y="2160"/>
                  </a:lnTo>
                  <a:lnTo>
                    <a:pt x="247" y="2134"/>
                  </a:lnTo>
                  <a:lnTo>
                    <a:pt x="232" y="2109"/>
                  </a:lnTo>
                  <a:lnTo>
                    <a:pt x="224" y="2097"/>
                  </a:lnTo>
                  <a:lnTo>
                    <a:pt x="214" y="2084"/>
                  </a:lnTo>
                  <a:lnTo>
                    <a:pt x="201" y="2069"/>
                  </a:lnTo>
                  <a:lnTo>
                    <a:pt x="188" y="2051"/>
                  </a:lnTo>
                  <a:lnTo>
                    <a:pt x="172" y="2035"/>
                  </a:lnTo>
                  <a:lnTo>
                    <a:pt x="137" y="1991"/>
                  </a:lnTo>
                  <a:lnTo>
                    <a:pt x="103" y="1950"/>
                  </a:lnTo>
                  <a:lnTo>
                    <a:pt x="73" y="1911"/>
                  </a:lnTo>
                  <a:lnTo>
                    <a:pt x="48" y="1875"/>
                  </a:lnTo>
                  <a:lnTo>
                    <a:pt x="28" y="1842"/>
                  </a:lnTo>
                  <a:lnTo>
                    <a:pt x="12" y="1810"/>
                  </a:lnTo>
                  <a:lnTo>
                    <a:pt x="3" y="1780"/>
                  </a:lnTo>
                  <a:lnTo>
                    <a:pt x="0" y="1751"/>
                  </a:lnTo>
                  <a:lnTo>
                    <a:pt x="3" y="1724"/>
                  </a:lnTo>
                  <a:lnTo>
                    <a:pt x="12" y="1693"/>
                  </a:lnTo>
                  <a:lnTo>
                    <a:pt x="28" y="1662"/>
                  </a:lnTo>
                  <a:lnTo>
                    <a:pt x="48" y="1628"/>
                  </a:lnTo>
                  <a:lnTo>
                    <a:pt x="73" y="1591"/>
                  </a:lnTo>
                  <a:lnTo>
                    <a:pt x="103" y="1553"/>
                  </a:lnTo>
                  <a:lnTo>
                    <a:pt x="137" y="1512"/>
                  </a:lnTo>
                  <a:lnTo>
                    <a:pt x="173" y="1468"/>
                  </a:lnTo>
                  <a:lnTo>
                    <a:pt x="188" y="1451"/>
                  </a:lnTo>
                  <a:lnTo>
                    <a:pt x="201" y="1435"/>
                  </a:lnTo>
                  <a:lnTo>
                    <a:pt x="214" y="1419"/>
                  </a:lnTo>
                  <a:lnTo>
                    <a:pt x="224" y="1406"/>
                  </a:lnTo>
                  <a:lnTo>
                    <a:pt x="233" y="1395"/>
                  </a:lnTo>
                  <a:lnTo>
                    <a:pt x="248" y="1368"/>
                  </a:lnTo>
                  <a:lnTo>
                    <a:pt x="257" y="1343"/>
                  </a:lnTo>
                  <a:lnTo>
                    <a:pt x="260" y="1314"/>
                  </a:lnTo>
                  <a:lnTo>
                    <a:pt x="261" y="1285"/>
                  </a:lnTo>
                  <a:lnTo>
                    <a:pt x="258" y="1250"/>
                  </a:lnTo>
                  <a:lnTo>
                    <a:pt x="253" y="1212"/>
                  </a:lnTo>
                  <a:lnTo>
                    <a:pt x="249" y="1178"/>
                  </a:lnTo>
                  <a:lnTo>
                    <a:pt x="245" y="1141"/>
                  </a:lnTo>
                  <a:lnTo>
                    <a:pt x="243" y="1092"/>
                  </a:lnTo>
                  <a:lnTo>
                    <a:pt x="243" y="1046"/>
                  </a:lnTo>
                  <a:lnTo>
                    <a:pt x="245" y="1008"/>
                  </a:lnTo>
                  <a:lnTo>
                    <a:pt x="251" y="972"/>
                  </a:lnTo>
                  <a:lnTo>
                    <a:pt x="258" y="943"/>
                  </a:lnTo>
                  <a:lnTo>
                    <a:pt x="268" y="915"/>
                  </a:lnTo>
                  <a:lnTo>
                    <a:pt x="279" y="893"/>
                  </a:lnTo>
                  <a:lnTo>
                    <a:pt x="293" y="873"/>
                  </a:lnTo>
                  <a:lnTo>
                    <a:pt x="309" y="855"/>
                  </a:lnTo>
                  <a:lnTo>
                    <a:pt x="327" y="841"/>
                  </a:lnTo>
                  <a:lnTo>
                    <a:pt x="347" y="828"/>
                  </a:lnTo>
                  <a:lnTo>
                    <a:pt x="368" y="817"/>
                  </a:lnTo>
                  <a:lnTo>
                    <a:pt x="391" y="807"/>
                  </a:lnTo>
                  <a:lnTo>
                    <a:pt x="417" y="798"/>
                  </a:lnTo>
                  <a:lnTo>
                    <a:pt x="443" y="789"/>
                  </a:lnTo>
                  <a:lnTo>
                    <a:pt x="471" y="780"/>
                  </a:lnTo>
                  <a:lnTo>
                    <a:pt x="501" y="769"/>
                  </a:lnTo>
                  <a:lnTo>
                    <a:pt x="532" y="756"/>
                  </a:lnTo>
                  <a:lnTo>
                    <a:pt x="564" y="740"/>
                  </a:lnTo>
                  <a:lnTo>
                    <a:pt x="598" y="720"/>
                  </a:lnTo>
                  <a:lnTo>
                    <a:pt x="632" y="694"/>
                  </a:lnTo>
                  <a:lnTo>
                    <a:pt x="668" y="662"/>
                  </a:lnTo>
                  <a:lnTo>
                    <a:pt x="699" y="627"/>
                  </a:lnTo>
                  <a:lnTo>
                    <a:pt x="725" y="593"/>
                  </a:lnTo>
                  <a:lnTo>
                    <a:pt x="745" y="561"/>
                  </a:lnTo>
                  <a:lnTo>
                    <a:pt x="762" y="529"/>
                  </a:lnTo>
                  <a:lnTo>
                    <a:pt x="775" y="498"/>
                  </a:lnTo>
                  <a:lnTo>
                    <a:pt x="785" y="468"/>
                  </a:lnTo>
                  <a:lnTo>
                    <a:pt x="795" y="440"/>
                  </a:lnTo>
                  <a:lnTo>
                    <a:pt x="802" y="419"/>
                  </a:lnTo>
                  <a:lnTo>
                    <a:pt x="809" y="398"/>
                  </a:lnTo>
                  <a:lnTo>
                    <a:pt x="816" y="377"/>
                  </a:lnTo>
                  <a:lnTo>
                    <a:pt x="826" y="357"/>
                  </a:lnTo>
                  <a:lnTo>
                    <a:pt x="838" y="338"/>
                  </a:lnTo>
                  <a:lnTo>
                    <a:pt x="850" y="321"/>
                  </a:lnTo>
                  <a:lnTo>
                    <a:pt x="865" y="304"/>
                  </a:lnTo>
                  <a:lnTo>
                    <a:pt x="883" y="289"/>
                  </a:lnTo>
                  <a:lnTo>
                    <a:pt x="904" y="274"/>
                  </a:lnTo>
                  <a:lnTo>
                    <a:pt x="930" y="263"/>
                  </a:lnTo>
                  <a:lnTo>
                    <a:pt x="959" y="254"/>
                  </a:lnTo>
                  <a:lnTo>
                    <a:pt x="992" y="247"/>
                  </a:lnTo>
                  <a:lnTo>
                    <a:pt x="1030" y="242"/>
                  </a:lnTo>
                  <a:lnTo>
                    <a:pt x="1073" y="241"/>
                  </a:lnTo>
                  <a:lnTo>
                    <a:pt x="1109" y="242"/>
                  </a:lnTo>
                  <a:lnTo>
                    <a:pt x="1150" y="244"/>
                  </a:lnTo>
                  <a:lnTo>
                    <a:pt x="1185" y="248"/>
                  </a:lnTo>
                  <a:lnTo>
                    <a:pt x="1221" y="252"/>
                  </a:lnTo>
                  <a:lnTo>
                    <a:pt x="1251" y="255"/>
                  </a:lnTo>
                  <a:lnTo>
                    <a:pt x="1278" y="258"/>
                  </a:lnTo>
                  <a:lnTo>
                    <a:pt x="1306" y="259"/>
                  </a:lnTo>
                  <a:lnTo>
                    <a:pt x="1334" y="258"/>
                  </a:lnTo>
                  <a:lnTo>
                    <a:pt x="1360" y="252"/>
                  </a:lnTo>
                  <a:lnTo>
                    <a:pt x="1383" y="243"/>
                  </a:lnTo>
                  <a:lnTo>
                    <a:pt x="1404" y="231"/>
                  </a:lnTo>
                  <a:lnTo>
                    <a:pt x="1418" y="220"/>
                  </a:lnTo>
                  <a:lnTo>
                    <a:pt x="1436" y="207"/>
                  </a:lnTo>
                  <a:lnTo>
                    <a:pt x="1457" y="189"/>
                  </a:lnTo>
                  <a:lnTo>
                    <a:pt x="1478" y="172"/>
                  </a:lnTo>
                  <a:lnTo>
                    <a:pt x="1523" y="135"/>
                  </a:lnTo>
                  <a:lnTo>
                    <a:pt x="1564" y="102"/>
                  </a:lnTo>
                  <a:lnTo>
                    <a:pt x="1603" y="72"/>
                  </a:lnTo>
                  <a:lnTo>
                    <a:pt x="1639" y="48"/>
                  </a:lnTo>
                  <a:lnTo>
                    <a:pt x="1673" y="27"/>
                  </a:lnTo>
                  <a:lnTo>
                    <a:pt x="1705" y="13"/>
                  </a:lnTo>
                  <a:lnTo>
                    <a:pt x="1735" y="3"/>
                  </a:lnTo>
                  <a:lnTo>
                    <a:pt x="17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453"/>
            <p:cNvSpPr>
              <a:spLocks/>
            </p:cNvSpPr>
            <p:nvPr/>
          </p:nvSpPr>
          <p:spPr bwMode="auto">
            <a:xfrm>
              <a:off x="4737100" y="3017838"/>
              <a:ext cx="146050" cy="161925"/>
            </a:xfrm>
            <a:custGeom>
              <a:avLst/>
              <a:gdLst>
                <a:gd name="T0" fmla="*/ 0 w 914"/>
                <a:gd name="T1" fmla="*/ 0 h 1017"/>
                <a:gd name="T2" fmla="*/ 914 w 914"/>
                <a:gd name="T3" fmla="*/ 556 h 1017"/>
                <a:gd name="T4" fmla="*/ 914 w 914"/>
                <a:gd name="T5" fmla="*/ 666 h 1017"/>
                <a:gd name="T6" fmla="*/ 910 w 914"/>
                <a:gd name="T7" fmla="*/ 713 h 1017"/>
                <a:gd name="T8" fmla="*/ 902 w 914"/>
                <a:gd name="T9" fmla="*/ 758 h 1017"/>
                <a:gd name="T10" fmla="*/ 887 w 914"/>
                <a:gd name="T11" fmla="*/ 801 h 1017"/>
                <a:gd name="T12" fmla="*/ 867 w 914"/>
                <a:gd name="T13" fmla="*/ 842 h 1017"/>
                <a:gd name="T14" fmla="*/ 843 w 914"/>
                <a:gd name="T15" fmla="*/ 879 h 1017"/>
                <a:gd name="T16" fmla="*/ 814 w 914"/>
                <a:gd name="T17" fmla="*/ 913 h 1017"/>
                <a:gd name="T18" fmla="*/ 782 w 914"/>
                <a:gd name="T19" fmla="*/ 943 h 1017"/>
                <a:gd name="T20" fmla="*/ 746 w 914"/>
                <a:gd name="T21" fmla="*/ 969 h 1017"/>
                <a:gd name="T22" fmla="*/ 707 w 914"/>
                <a:gd name="T23" fmla="*/ 990 h 1017"/>
                <a:gd name="T24" fmla="*/ 665 w 914"/>
                <a:gd name="T25" fmla="*/ 1005 h 1017"/>
                <a:gd name="T26" fmla="*/ 622 w 914"/>
                <a:gd name="T27" fmla="*/ 1014 h 1017"/>
                <a:gd name="T28" fmla="*/ 577 w 914"/>
                <a:gd name="T29" fmla="*/ 1017 h 1017"/>
                <a:gd name="T30" fmla="*/ 464 w 914"/>
                <a:gd name="T31" fmla="*/ 1017 h 1017"/>
                <a:gd name="T32" fmla="*/ 0 w 914"/>
                <a:gd name="T33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4" h="1017">
                  <a:moveTo>
                    <a:pt x="0" y="0"/>
                  </a:moveTo>
                  <a:lnTo>
                    <a:pt x="914" y="556"/>
                  </a:lnTo>
                  <a:lnTo>
                    <a:pt x="914" y="666"/>
                  </a:lnTo>
                  <a:lnTo>
                    <a:pt x="910" y="713"/>
                  </a:lnTo>
                  <a:lnTo>
                    <a:pt x="902" y="758"/>
                  </a:lnTo>
                  <a:lnTo>
                    <a:pt x="887" y="801"/>
                  </a:lnTo>
                  <a:lnTo>
                    <a:pt x="867" y="842"/>
                  </a:lnTo>
                  <a:lnTo>
                    <a:pt x="843" y="879"/>
                  </a:lnTo>
                  <a:lnTo>
                    <a:pt x="814" y="913"/>
                  </a:lnTo>
                  <a:lnTo>
                    <a:pt x="782" y="943"/>
                  </a:lnTo>
                  <a:lnTo>
                    <a:pt x="746" y="969"/>
                  </a:lnTo>
                  <a:lnTo>
                    <a:pt x="707" y="990"/>
                  </a:lnTo>
                  <a:lnTo>
                    <a:pt x="665" y="1005"/>
                  </a:lnTo>
                  <a:lnTo>
                    <a:pt x="622" y="1014"/>
                  </a:lnTo>
                  <a:lnTo>
                    <a:pt x="577" y="1017"/>
                  </a:lnTo>
                  <a:lnTo>
                    <a:pt x="464" y="101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454"/>
            <p:cNvSpPr>
              <a:spLocks/>
            </p:cNvSpPr>
            <p:nvPr/>
          </p:nvSpPr>
          <p:spPr bwMode="auto">
            <a:xfrm>
              <a:off x="4819650" y="3117851"/>
              <a:ext cx="123825" cy="127000"/>
            </a:xfrm>
            <a:custGeom>
              <a:avLst/>
              <a:gdLst>
                <a:gd name="T0" fmla="*/ 516 w 778"/>
                <a:gd name="T1" fmla="*/ 0 h 794"/>
                <a:gd name="T2" fmla="*/ 778 w 778"/>
                <a:gd name="T3" fmla="*/ 159 h 794"/>
                <a:gd name="T4" fmla="*/ 759 w 778"/>
                <a:gd name="T5" fmla="*/ 205 h 794"/>
                <a:gd name="T6" fmla="*/ 731 w 778"/>
                <a:gd name="T7" fmla="*/ 270 h 794"/>
                <a:gd name="T8" fmla="*/ 700 w 778"/>
                <a:gd name="T9" fmla="*/ 331 h 794"/>
                <a:gd name="T10" fmla="*/ 668 w 778"/>
                <a:gd name="T11" fmla="*/ 386 h 794"/>
                <a:gd name="T12" fmla="*/ 632 w 778"/>
                <a:gd name="T13" fmla="*/ 438 h 794"/>
                <a:gd name="T14" fmla="*/ 597 w 778"/>
                <a:gd name="T15" fmla="*/ 484 h 794"/>
                <a:gd name="T16" fmla="*/ 559 w 778"/>
                <a:gd name="T17" fmla="*/ 527 h 794"/>
                <a:gd name="T18" fmla="*/ 521 w 778"/>
                <a:gd name="T19" fmla="*/ 566 h 794"/>
                <a:gd name="T20" fmla="*/ 483 w 778"/>
                <a:gd name="T21" fmla="*/ 600 h 794"/>
                <a:gd name="T22" fmla="*/ 447 w 778"/>
                <a:gd name="T23" fmla="*/ 631 h 794"/>
                <a:gd name="T24" fmla="*/ 410 w 778"/>
                <a:gd name="T25" fmla="*/ 658 h 794"/>
                <a:gd name="T26" fmla="*/ 375 w 778"/>
                <a:gd name="T27" fmla="*/ 683 h 794"/>
                <a:gd name="T28" fmla="*/ 340 w 778"/>
                <a:gd name="T29" fmla="*/ 705 h 794"/>
                <a:gd name="T30" fmla="*/ 309 w 778"/>
                <a:gd name="T31" fmla="*/ 722 h 794"/>
                <a:gd name="T32" fmla="*/ 280 w 778"/>
                <a:gd name="T33" fmla="*/ 738 h 794"/>
                <a:gd name="T34" fmla="*/ 254 w 778"/>
                <a:gd name="T35" fmla="*/ 750 h 794"/>
                <a:gd name="T36" fmla="*/ 230 w 778"/>
                <a:gd name="T37" fmla="*/ 760 h 794"/>
                <a:gd name="T38" fmla="*/ 211 w 778"/>
                <a:gd name="T39" fmla="*/ 768 h 794"/>
                <a:gd name="T40" fmla="*/ 197 w 778"/>
                <a:gd name="T41" fmla="*/ 773 h 794"/>
                <a:gd name="T42" fmla="*/ 187 w 778"/>
                <a:gd name="T43" fmla="*/ 778 h 794"/>
                <a:gd name="T44" fmla="*/ 181 w 778"/>
                <a:gd name="T45" fmla="*/ 779 h 794"/>
                <a:gd name="T46" fmla="*/ 131 w 778"/>
                <a:gd name="T47" fmla="*/ 794 h 794"/>
                <a:gd name="T48" fmla="*/ 0 w 778"/>
                <a:gd name="T49" fmla="*/ 507 h 794"/>
                <a:gd name="T50" fmla="*/ 59 w 778"/>
                <a:gd name="T51" fmla="*/ 507 h 794"/>
                <a:gd name="T52" fmla="*/ 111 w 778"/>
                <a:gd name="T53" fmla="*/ 504 h 794"/>
                <a:gd name="T54" fmla="*/ 162 w 778"/>
                <a:gd name="T55" fmla="*/ 495 h 794"/>
                <a:gd name="T56" fmla="*/ 211 w 778"/>
                <a:gd name="T57" fmla="*/ 480 h 794"/>
                <a:gd name="T58" fmla="*/ 258 w 778"/>
                <a:gd name="T59" fmla="*/ 459 h 794"/>
                <a:gd name="T60" fmla="*/ 301 w 778"/>
                <a:gd name="T61" fmla="*/ 433 h 794"/>
                <a:gd name="T62" fmla="*/ 342 w 778"/>
                <a:gd name="T63" fmla="*/ 403 h 794"/>
                <a:gd name="T64" fmla="*/ 380 w 778"/>
                <a:gd name="T65" fmla="*/ 368 h 794"/>
                <a:gd name="T66" fmla="*/ 414 w 778"/>
                <a:gd name="T67" fmla="*/ 330 h 794"/>
                <a:gd name="T68" fmla="*/ 443 w 778"/>
                <a:gd name="T69" fmla="*/ 287 h 794"/>
                <a:gd name="T70" fmla="*/ 468 w 778"/>
                <a:gd name="T71" fmla="*/ 241 h 794"/>
                <a:gd name="T72" fmla="*/ 488 w 778"/>
                <a:gd name="T73" fmla="*/ 194 h 794"/>
                <a:gd name="T74" fmla="*/ 502 w 778"/>
                <a:gd name="T75" fmla="*/ 143 h 794"/>
                <a:gd name="T76" fmla="*/ 512 w 778"/>
                <a:gd name="T77" fmla="*/ 91 h 794"/>
                <a:gd name="T78" fmla="*/ 515 w 778"/>
                <a:gd name="T79" fmla="*/ 37 h 794"/>
                <a:gd name="T80" fmla="*/ 516 w 778"/>
                <a:gd name="T81" fmla="*/ 37 h 794"/>
                <a:gd name="T82" fmla="*/ 516 w 778"/>
                <a:gd name="T83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78" h="794">
                  <a:moveTo>
                    <a:pt x="516" y="0"/>
                  </a:moveTo>
                  <a:lnTo>
                    <a:pt x="778" y="159"/>
                  </a:lnTo>
                  <a:lnTo>
                    <a:pt x="759" y="205"/>
                  </a:lnTo>
                  <a:lnTo>
                    <a:pt x="731" y="270"/>
                  </a:lnTo>
                  <a:lnTo>
                    <a:pt x="700" y="331"/>
                  </a:lnTo>
                  <a:lnTo>
                    <a:pt x="668" y="386"/>
                  </a:lnTo>
                  <a:lnTo>
                    <a:pt x="632" y="438"/>
                  </a:lnTo>
                  <a:lnTo>
                    <a:pt x="597" y="484"/>
                  </a:lnTo>
                  <a:lnTo>
                    <a:pt x="559" y="527"/>
                  </a:lnTo>
                  <a:lnTo>
                    <a:pt x="521" y="566"/>
                  </a:lnTo>
                  <a:lnTo>
                    <a:pt x="483" y="600"/>
                  </a:lnTo>
                  <a:lnTo>
                    <a:pt x="447" y="631"/>
                  </a:lnTo>
                  <a:lnTo>
                    <a:pt x="410" y="658"/>
                  </a:lnTo>
                  <a:lnTo>
                    <a:pt x="375" y="683"/>
                  </a:lnTo>
                  <a:lnTo>
                    <a:pt x="340" y="705"/>
                  </a:lnTo>
                  <a:lnTo>
                    <a:pt x="309" y="722"/>
                  </a:lnTo>
                  <a:lnTo>
                    <a:pt x="280" y="738"/>
                  </a:lnTo>
                  <a:lnTo>
                    <a:pt x="254" y="750"/>
                  </a:lnTo>
                  <a:lnTo>
                    <a:pt x="230" y="760"/>
                  </a:lnTo>
                  <a:lnTo>
                    <a:pt x="211" y="768"/>
                  </a:lnTo>
                  <a:lnTo>
                    <a:pt x="197" y="773"/>
                  </a:lnTo>
                  <a:lnTo>
                    <a:pt x="187" y="778"/>
                  </a:lnTo>
                  <a:lnTo>
                    <a:pt x="181" y="779"/>
                  </a:lnTo>
                  <a:lnTo>
                    <a:pt x="131" y="794"/>
                  </a:lnTo>
                  <a:lnTo>
                    <a:pt x="0" y="507"/>
                  </a:lnTo>
                  <a:lnTo>
                    <a:pt x="59" y="507"/>
                  </a:lnTo>
                  <a:lnTo>
                    <a:pt x="111" y="504"/>
                  </a:lnTo>
                  <a:lnTo>
                    <a:pt x="162" y="495"/>
                  </a:lnTo>
                  <a:lnTo>
                    <a:pt x="211" y="480"/>
                  </a:lnTo>
                  <a:lnTo>
                    <a:pt x="258" y="459"/>
                  </a:lnTo>
                  <a:lnTo>
                    <a:pt x="301" y="433"/>
                  </a:lnTo>
                  <a:lnTo>
                    <a:pt x="342" y="403"/>
                  </a:lnTo>
                  <a:lnTo>
                    <a:pt x="380" y="368"/>
                  </a:lnTo>
                  <a:lnTo>
                    <a:pt x="414" y="330"/>
                  </a:lnTo>
                  <a:lnTo>
                    <a:pt x="443" y="287"/>
                  </a:lnTo>
                  <a:lnTo>
                    <a:pt x="468" y="241"/>
                  </a:lnTo>
                  <a:lnTo>
                    <a:pt x="488" y="194"/>
                  </a:lnTo>
                  <a:lnTo>
                    <a:pt x="502" y="143"/>
                  </a:lnTo>
                  <a:lnTo>
                    <a:pt x="512" y="91"/>
                  </a:lnTo>
                  <a:lnTo>
                    <a:pt x="515" y="37"/>
                  </a:lnTo>
                  <a:lnTo>
                    <a:pt x="516" y="37"/>
                  </a:lnTo>
                  <a:lnTo>
                    <a:pt x="5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9" name="Freeform 459"/>
          <p:cNvSpPr>
            <a:spLocks noEditPoints="1"/>
          </p:cNvSpPr>
          <p:nvPr/>
        </p:nvSpPr>
        <p:spPr bwMode="auto">
          <a:xfrm>
            <a:off x="8517867" y="1308781"/>
            <a:ext cx="336550" cy="557213"/>
          </a:xfrm>
          <a:custGeom>
            <a:avLst/>
            <a:gdLst>
              <a:gd name="T0" fmla="*/ 1305 w 1910"/>
              <a:gd name="T1" fmla="*/ 2713 h 3510"/>
              <a:gd name="T2" fmla="*/ 342 w 1910"/>
              <a:gd name="T3" fmla="*/ 2933 h 3510"/>
              <a:gd name="T4" fmla="*/ 799 w 1910"/>
              <a:gd name="T5" fmla="*/ 2779 h 3510"/>
              <a:gd name="T6" fmla="*/ 1305 w 1910"/>
              <a:gd name="T7" fmla="*/ 2405 h 3510"/>
              <a:gd name="T8" fmla="*/ 668 w 1910"/>
              <a:gd name="T9" fmla="*/ 2542 h 3510"/>
              <a:gd name="T10" fmla="*/ 1126 w 1910"/>
              <a:gd name="T11" fmla="*/ 2220 h 3510"/>
              <a:gd name="T12" fmla="*/ 1305 w 1910"/>
              <a:gd name="T13" fmla="*/ 1762 h 3510"/>
              <a:gd name="T14" fmla="*/ 924 w 1910"/>
              <a:gd name="T15" fmla="*/ 1524 h 3510"/>
              <a:gd name="T16" fmla="*/ 1103 w 1910"/>
              <a:gd name="T17" fmla="*/ 1507 h 3510"/>
              <a:gd name="T18" fmla="*/ 419 w 1910"/>
              <a:gd name="T19" fmla="*/ 1591 h 3510"/>
              <a:gd name="T20" fmla="*/ 1389 w 1910"/>
              <a:gd name="T21" fmla="*/ 725 h 3510"/>
              <a:gd name="T22" fmla="*/ 1196 w 1910"/>
              <a:gd name="T23" fmla="*/ 888 h 3510"/>
              <a:gd name="T24" fmla="*/ 1084 w 1910"/>
              <a:gd name="T25" fmla="*/ 1080 h 3510"/>
              <a:gd name="T26" fmla="*/ 1282 w 1910"/>
              <a:gd name="T27" fmla="*/ 1099 h 3510"/>
              <a:gd name="T28" fmla="*/ 1599 w 1910"/>
              <a:gd name="T29" fmla="*/ 850 h 3510"/>
              <a:gd name="T30" fmla="*/ 1569 w 1910"/>
              <a:gd name="T31" fmla="*/ 716 h 3510"/>
              <a:gd name="T32" fmla="*/ 405 w 1910"/>
              <a:gd name="T33" fmla="*/ 346 h 3510"/>
              <a:gd name="T34" fmla="*/ 731 w 1910"/>
              <a:gd name="T35" fmla="*/ 596 h 3510"/>
              <a:gd name="T36" fmla="*/ 903 w 1910"/>
              <a:gd name="T37" fmla="*/ 935 h 3510"/>
              <a:gd name="T38" fmla="*/ 1010 w 1910"/>
              <a:gd name="T39" fmla="*/ 979 h 3510"/>
              <a:gd name="T40" fmla="*/ 1087 w 1910"/>
              <a:gd name="T41" fmla="*/ 847 h 3510"/>
              <a:gd name="T42" fmla="*/ 1075 w 1910"/>
              <a:gd name="T43" fmla="*/ 685 h 3510"/>
              <a:gd name="T44" fmla="*/ 1003 w 1910"/>
              <a:gd name="T45" fmla="*/ 508 h 3510"/>
              <a:gd name="T46" fmla="*/ 864 w 1910"/>
              <a:gd name="T47" fmla="*/ 371 h 3510"/>
              <a:gd name="T48" fmla="*/ 1472 w 1910"/>
              <a:gd name="T49" fmla="*/ 1 h 3510"/>
              <a:gd name="T50" fmla="*/ 1749 w 1910"/>
              <a:gd name="T51" fmla="*/ 94 h 3510"/>
              <a:gd name="T52" fmla="*/ 1807 w 1910"/>
              <a:gd name="T53" fmla="*/ 256 h 3510"/>
              <a:gd name="T54" fmla="*/ 1452 w 1910"/>
              <a:gd name="T55" fmla="*/ 479 h 3510"/>
              <a:gd name="T56" fmla="*/ 1541 w 1910"/>
              <a:gd name="T57" fmla="*/ 590 h 3510"/>
              <a:gd name="T58" fmla="*/ 1772 w 1910"/>
              <a:gd name="T59" fmla="*/ 706 h 3510"/>
              <a:gd name="T60" fmla="*/ 1844 w 1910"/>
              <a:gd name="T61" fmla="*/ 811 h 3510"/>
              <a:gd name="T62" fmla="*/ 1491 w 1910"/>
              <a:gd name="T63" fmla="*/ 1056 h 3510"/>
              <a:gd name="T64" fmla="*/ 1572 w 1910"/>
              <a:gd name="T65" fmla="*/ 1284 h 3510"/>
              <a:gd name="T66" fmla="*/ 1806 w 1910"/>
              <a:gd name="T67" fmla="*/ 1622 h 3510"/>
              <a:gd name="T68" fmla="*/ 1865 w 1910"/>
              <a:gd name="T69" fmla="*/ 2065 h 3510"/>
              <a:gd name="T70" fmla="*/ 1865 w 1910"/>
              <a:gd name="T71" fmla="*/ 2410 h 3510"/>
              <a:gd name="T72" fmla="*/ 1765 w 1910"/>
              <a:gd name="T73" fmla="*/ 2668 h 3510"/>
              <a:gd name="T74" fmla="*/ 1564 w 1910"/>
              <a:gd name="T75" fmla="*/ 3201 h 3510"/>
              <a:gd name="T76" fmla="*/ 1086 w 1910"/>
              <a:gd name="T77" fmla="*/ 3496 h 3510"/>
              <a:gd name="T78" fmla="*/ 578 w 1910"/>
              <a:gd name="T79" fmla="*/ 3424 h 3510"/>
              <a:gd name="T80" fmla="*/ 161 w 1910"/>
              <a:gd name="T81" fmla="*/ 2992 h 3510"/>
              <a:gd name="T82" fmla="*/ 163 w 1910"/>
              <a:gd name="T83" fmla="*/ 2475 h 3510"/>
              <a:gd name="T84" fmla="*/ 163 w 1910"/>
              <a:gd name="T85" fmla="*/ 2168 h 3510"/>
              <a:gd name="T86" fmla="*/ 11 w 1910"/>
              <a:gd name="T87" fmla="*/ 1910 h 3510"/>
              <a:gd name="T88" fmla="*/ 58 w 1910"/>
              <a:gd name="T89" fmla="*/ 1637 h 3510"/>
              <a:gd name="T90" fmla="*/ 294 w 1910"/>
              <a:gd name="T91" fmla="*/ 1285 h 3510"/>
              <a:gd name="T92" fmla="*/ 520 w 1910"/>
              <a:gd name="T93" fmla="*/ 1113 h 3510"/>
              <a:gd name="T94" fmla="*/ 273 w 1910"/>
              <a:gd name="T95" fmla="*/ 939 h 3510"/>
              <a:gd name="T96" fmla="*/ 327 w 1910"/>
              <a:gd name="T97" fmla="*/ 848 h 3510"/>
              <a:gd name="T98" fmla="*/ 548 w 1910"/>
              <a:gd name="T99" fmla="*/ 765 h 3510"/>
              <a:gd name="T100" fmla="*/ 643 w 1910"/>
              <a:gd name="T101" fmla="*/ 664 h 3510"/>
              <a:gd name="T102" fmla="*/ 302 w 1910"/>
              <a:gd name="T103" fmla="*/ 430 h 3510"/>
              <a:gd name="T104" fmla="*/ 293 w 1910"/>
              <a:gd name="T105" fmla="*/ 275 h 3510"/>
              <a:gd name="T106" fmla="*/ 535 w 1910"/>
              <a:gd name="T107" fmla="*/ 183 h 3510"/>
              <a:gd name="T108" fmla="*/ 899 w 1910"/>
              <a:gd name="T109" fmla="*/ 255 h 3510"/>
              <a:gd name="T110" fmla="*/ 1219 w 1910"/>
              <a:gd name="T111" fmla="*/ 44 h 3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910" h="3510">
                <a:moveTo>
                  <a:pt x="924" y="3009"/>
                </a:moveTo>
                <a:lnTo>
                  <a:pt x="723" y="3230"/>
                </a:lnTo>
                <a:lnTo>
                  <a:pt x="799" y="3314"/>
                </a:lnTo>
                <a:lnTo>
                  <a:pt x="924" y="3178"/>
                </a:lnTo>
                <a:lnTo>
                  <a:pt x="1049" y="3314"/>
                </a:lnTo>
                <a:lnTo>
                  <a:pt x="1126" y="3230"/>
                </a:lnTo>
                <a:lnTo>
                  <a:pt x="924" y="3009"/>
                </a:lnTo>
                <a:close/>
                <a:moveTo>
                  <a:pt x="1305" y="2713"/>
                </a:moveTo>
                <a:lnTo>
                  <a:pt x="1103" y="2933"/>
                </a:lnTo>
                <a:lnTo>
                  <a:pt x="1181" y="3017"/>
                </a:lnTo>
                <a:lnTo>
                  <a:pt x="1305" y="2880"/>
                </a:lnTo>
                <a:lnTo>
                  <a:pt x="1430" y="3017"/>
                </a:lnTo>
                <a:lnTo>
                  <a:pt x="1507" y="2933"/>
                </a:lnTo>
                <a:lnTo>
                  <a:pt x="1305" y="2713"/>
                </a:lnTo>
                <a:close/>
                <a:moveTo>
                  <a:pt x="544" y="2713"/>
                </a:moveTo>
                <a:lnTo>
                  <a:pt x="342" y="2933"/>
                </a:lnTo>
                <a:lnTo>
                  <a:pt x="419" y="3017"/>
                </a:lnTo>
                <a:lnTo>
                  <a:pt x="544" y="2880"/>
                </a:lnTo>
                <a:lnTo>
                  <a:pt x="668" y="3017"/>
                </a:lnTo>
                <a:lnTo>
                  <a:pt x="745" y="2933"/>
                </a:lnTo>
                <a:lnTo>
                  <a:pt x="544" y="2713"/>
                </a:lnTo>
                <a:close/>
                <a:moveTo>
                  <a:pt x="924" y="2475"/>
                </a:moveTo>
                <a:lnTo>
                  <a:pt x="723" y="2695"/>
                </a:lnTo>
                <a:lnTo>
                  <a:pt x="799" y="2779"/>
                </a:lnTo>
                <a:lnTo>
                  <a:pt x="924" y="2643"/>
                </a:lnTo>
                <a:lnTo>
                  <a:pt x="1049" y="2779"/>
                </a:lnTo>
                <a:lnTo>
                  <a:pt x="1126" y="2695"/>
                </a:lnTo>
                <a:lnTo>
                  <a:pt x="924" y="2475"/>
                </a:lnTo>
                <a:close/>
                <a:moveTo>
                  <a:pt x="1305" y="2237"/>
                </a:moveTo>
                <a:lnTo>
                  <a:pt x="1103" y="2458"/>
                </a:lnTo>
                <a:lnTo>
                  <a:pt x="1181" y="2542"/>
                </a:lnTo>
                <a:lnTo>
                  <a:pt x="1305" y="2405"/>
                </a:lnTo>
                <a:lnTo>
                  <a:pt x="1430" y="2542"/>
                </a:lnTo>
                <a:lnTo>
                  <a:pt x="1507" y="2458"/>
                </a:lnTo>
                <a:lnTo>
                  <a:pt x="1305" y="2237"/>
                </a:lnTo>
                <a:close/>
                <a:moveTo>
                  <a:pt x="544" y="2237"/>
                </a:moveTo>
                <a:lnTo>
                  <a:pt x="342" y="2458"/>
                </a:lnTo>
                <a:lnTo>
                  <a:pt x="419" y="2542"/>
                </a:lnTo>
                <a:lnTo>
                  <a:pt x="544" y="2405"/>
                </a:lnTo>
                <a:lnTo>
                  <a:pt x="668" y="2542"/>
                </a:lnTo>
                <a:lnTo>
                  <a:pt x="745" y="2458"/>
                </a:lnTo>
                <a:lnTo>
                  <a:pt x="544" y="2237"/>
                </a:lnTo>
                <a:close/>
                <a:moveTo>
                  <a:pt x="924" y="1999"/>
                </a:moveTo>
                <a:lnTo>
                  <a:pt x="723" y="2220"/>
                </a:lnTo>
                <a:lnTo>
                  <a:pt x="799" y="2303"/>
                </a:lnTo>
                <a:lnTo>
                  <a:pt x="924" y="2168"/>
                </a:lnTo>
                <a:lnTo>
                  <a:pt x="1049" y="2303"/>
                </a:lnTo>
                <a:lnTo>
                  <a:pt x="1126" y="2220"/>
                </a:lnTo>
                <a:lnTo>
                  <a:pt x="924" y="1999"/>
                </a:lnTo>
                <a:close/>
                <a:moveTo>
                  <a:pt x="1305" y="1762"/>
                </a:moveTo>
                <a:lnTo>
                  <a:pt x="1103" y="1982"/>
                </a:lnTo>
                <a:lnTo>
                  <a:pt x="1181" y="2066"/>
                </a:lnTo>
                <a:lnTo>
                  <a:pt x="1305" y="1929"/>
                </a:lnTo>
                <a:lnTo>
                  <a:pt x="1430" y="2066"/>
                </a:lnTo>
                <a:lnTo>
                  <a:pt x="1507" y="1982"/>
                </a:lnTo>
                <a:lnTo>
                  <a:pt x="1305" y="1762"/>
                </a:lnTo>
                <a:close/>
                <a:moveTo>
                  <a:pt x="544" y="1762"/>
                </a:moveTo>
                <a:lnTo>
                  <a:pt x="342" y="1982"/>
                </a:lnTo>
                <a:lnTo>
                  <a:pt x="419" y="2066"/>
                </a:lnTo>
                <a:lnTo>
                  <a:pt x="544" y="1929"/>
                </a:lnTo>
                <a:lnTo>
                  <a:pt x="668" y="2066"/>
                </a:lnTo>
                <a:lnTo>
                  <a:pt x="745" y="1982"/>
                </a:lnTo>
                <a:lnTo>
                  <a:pt x="544" y="1762"/>
                </a:lnTo>
                <a:close/>
                <a:moveTo>
                  <a:pt x="924" y="1524"/>
                </a:moveTo>
                <a:lnTo>
                  <a:pt x="723" y="1744"/>
                </a:lnTo>
                <a:lnTo>
                  <a:pt x="799" y="1828"/>
                </a:lnTo>
                <a:lnTo>
                  <a:pt x="924" y="1692"/>
                </a:lnTo>
                <a:lnTo>
                  <a:pt x="1049" y="1828"/>
                </a:lnTo>
                <a:lnTo>
                  <a:pt x="1126" y="1744"/>
                </a:lnTo>
                <a:lnTo>
                  <a:pt x="924" y="1524"/>
                </a:lnTo>
                <a:close/>
                <a:moveTo>
                  <a:pt x="1305" y="1286"/>
                </a:moveTo>
                <a:lnTo>
                  <a:pt x="1103" y="1507"/>
                </a:lnTo>
                <a:lnTo>
                  <a:pt x="1181" y="1591"/>
                </a:lnTo>
                <a:lnTo>
                  <a:pt x="1305" y="1454"/>
                </a:lnTo>
                <a:lnTo>
                  <a:pt x="1430" y="1591"/>
                </a:lnTo>
                <a:lnTo>
                  <a:pt x="1507" y="1507"/>
                </a:lnTo>
                <a:lnTo>
                  <a:pt x="1305" y="1286"/>
                </a:lnTo>
                <a:close/>
                <a:moveTo>
                  <a:pt x="544" y="1286"/>
                </a:moveTo>
                <a:lnTo>
                  <a:pt x="342" y="1507"/>
                </a:lnTo>
                <a:lnTo>
                  <a:pt x="419" y="1591"/>
                </a:lnTo>
                <a:lnTo>
                  <a:pt x="544" y="1454"/>
                </a:lnTo>
                <a:lnTo>
                  <a:pt x="668" y="1591"/>
                </a:lnTo>
                <a:lnTo>
                  <a:pt x="745" y="1507"/>
                </a:lnTo>
                <a:lnTo>
                  <a:pt x="544" y="1286"/>
                </a:lnTo>
                <a:close/>
                <a:moveTo>
                  <a:pt x="1499" y="707"/>
                </a:moveTo>
                <a:lnTo>
                  <a:pt x="1462" y="710"/>
                </a:lnTo>
                <a:lnTo>
                  <a:pt x="1424" y="716"/>
                </a:lnTo>
                <a:lnTo>
                  <a:pt x="1389" y="725"/>
                </a:lnTo>
                <a:lnTo>
                  <a:pt x="1356" y="740"/>
                </a:lnTo>
                <a:lnTo>
                  <a:pt x="1324" y="759"/>
                </a:lnTo>
                <a:lnTo>
                  <a:pt x="1294" y="781"/>
                </a:lnTo>
                <a:lnTo>
                  <a:pt x="1294" y="781"/>
                </a:lnTo>
                <a:lnTo>
                  <a:pt x="1279" y="796"/>
                </a:lnTo>
                <a:lnTo>
                  <a:pt x="1250" y="823"/>
                </a:lnTo>
                <a:lnTo>
                  <a:pt x="1222" y="854"/>
                </a:lnTo>
                <a:lnTo>
                  <a:pt x="1196" y="888"/>
                </a:lnTo>
                <a:lnTo>
                  <a:pt x="1164" y="933"/>
                </a:lnTo>
                <a:lnTo>
                  <a:pt x="1136" y="980"/>
                </a:lnTo>
                <a:lnTo>
                  <a:pt x="1135" y="980"/>
                </a:lnTo>
                <a:lnTo>
                  <a:pt x="1112" y="1023"/>
                </a:lnTo>
                <a:lnTo>
                  <a:pt x="1109" y="1028"/>
                </a:lnTo>
                <a:lnTo>
                  <a:pt x="1106" y="1034"/>
                </a:lnTo>
                <a:lnTo>
                  <a:pt x="1094" y="1058"/>
                </a:lnTo>
                <a:lnTo>
                  <a:pt x="1084" y="1080"/>
                </a:lnTo>
                <a:lnTo>
                  <a:pt x="1081" y="1087"/>
                </a:lnTo>
                <a:lnTo>
                  <a:pt x="1069" y="1112"/>
                </a:lnTo>
                <a:lnTo>
                  <a:pt x="1059" y="1136"/>
                </a:lnTo>
                <a:lnTo>
                  <a:pt x="1121" y="1141"/>
                </a:lnTo>
                <a:lnTo>
                  <a:pt x="1182" y="1147"/>
                </a:lnTo>
                <a:lnTo>
                  <a:pt x="1238" y="1156"/>
                </a:lnTo>
                <a:lnTo>
                  <a:pt x="1258" y="1129"/>
                </a:lnTo>
                <a:lnTo>
                  <a:pt x="1282" y="1099"/>
                </a:lnTo>
                <a:lnTo>
                  <a:pt x="1309" y="1068"/>
                </a:lnTo>
                <a:lnTo>
                  <a:pt x="1341" y="1036"/>
                </a:lnTo>
                <a:lnTo>
                  <a:pt x="1376" y="1004"/>
                </a:lnTo>
                <a:lnTo>
                  <a:pt x="1415" y="971"/>
                </a:lnTo>
                <a:lnTo>
                  <a:pt x="1456" y="939"/>
                </a:lnTo>
                <a:lnTo>
                  <a:pt x="1501" y="907"/>
                </a:lnTo>
                <a:lnTo>
                  <a:pt x="1548" y="877"/>
                </a:lnTo>
                <a:lnTo>
                  <a:pt x="1599" y="850"/>
                </a:lnTo>
                <a:lnTo>
                  <a:pt x="1651" y="824"/>
                </a:lnTo>
                <a:lnTo>
                  <a:pt x="1706" y="802"/>
                </a:lnTo>
                <a:lnTo>
                  <a:pt x="1690" y="786"/>
                </a:lnTo>
                <a:lnTo>
                  <a:pt x="1672" y="769"/>
                </a:lnTo>
                <a:lnTo>
                  <a:pt x="1651" y="753"/>
                </a:lnTo>
                <a:lnTo>
                  <a:pt x="1627" y="738"/>
                </a:lnTo>
                <a:lnTo>
                  <a:pt x="1600" y="726"/>
                </a:lnTo>
                <a:lnTo>
                  <a:pt x="1569" y="716"/>
                </a:lnTo>
                <a:lnTo>
                  <a:pt x="1536" y="710"/>
                </a:lnTo>
                <a:lnTo>
                  <a:pt x="1499" y="707"/>
                </a:lnTo>
                <a:close/>
                <a:moveTo>
                  <a:pt x="600" y="298"/>
                </a:moveTo>
                <a:lnTo>
                  <a:pt x="556" y="300"/>
                </a:lnTo>
                <a:lnTo>
                  <a:pt x="514" y="308"/>
                </a:lnTo>
                <a:lnTo>
                  <a:pt x="474" y="318"/>
                </a:lnTo>
                <a:lnTo>
                  <a:pt x="438" y="331"/>
                </a:lnTo>
                <a:lnTo>
                  <a:pt x="405" y="346"/>
                </a:lnTo>
                <a:lnTo>
                  <a:pt x="449" y="368"/>
                </a:lnTo>
                <a:lnTo>
                  <a:pt x="493" y="392"/>
                </a:lnTo>
                <a:lnTo>
                  <a:pt x="537" y="419"/>
                </a:lnTo>
                <a:lnTo>
                  <a:pt x="579" y="450"/>
                </a:lnTo>
                <a:lnTo>
                  <a:pt x="621" y="483"/>
                </a:lnTo>
                <a:lnTo>
                  <a:pt x="660" y="519"/>
                </a:lnTo>
                <a:lnTo>
                  <a:pt x="697" y="556"/>
                </a:lnTo>
                <a:lnTo>
                  <a:pt x="731" y="596"/>
                </a:lnTo>
                <a:lnTo>
                  <a:pt x="762" y="638"/>
                </a:lnTo>
                <a:lnTo>
                  <a:pt x="789" y="681"/>
                </a:lnTo>
                <a:lnTo>
                  <a:pt x="811" y="726"/>
                </a:lnTo>
                <a:lnTo>
                  <a:pt x="830" y="772"/>
                </a:lnTo>
                <a:lnTo>
                  <a:pt x="842" y="821"/>
                </a:lnTo>
                <a:lnTo>
                  <a:pt x="849" y="871"/>
                </a:lnTo>
                <a:lnTo>
                  <a:pt x="878" y="901"/>
                </a:lnTo>
                <a:lnTo>
                  <a:pt x="903" y="935"/>
                </a:lnTo>
                <a:lnTo>
                  <a:pt x="923" y="969"/>
                </a:lnTo>
                <a:lnTo>
                  <a:pt x="941" y="1004"/>
                </a:lnTo>
                <a:lnTo>
                  <a:pt x="955" y="1040"/>
                </a:lnTo>
                <a:lnTo>
                  <a:pt x="965" y="1076"/>
                </a:lnTo>
                <a:lnTo>
                  <a:pt x="978" y="1046"/>
                </a:lnTo>
                <a:lnTo>
                  <a:pt x="992" y="1015"/>
                </a:lnTo>
                <a:lnTo>
                  <a:pt x="1008" y="981"/>
                </a:lnTo>
                <a:lnTo>
                  <a:pt x="1010" y="979"/>
                </a:lnTo>
                <a:lnTo>
                  <a:pt x="1011" y="975"/>
                </a:lnTo>
                <a:lnTo>
                  <a:pt x="1035" y="931"/>
                </a:lnTo>
                <a:lnTo>
                  <a:pt x="1043" y="918"/>
                </a:lnTo>
                <a:lnTo>
                  <a:pt x="1066" y="880"/>
                </a:lnTo>
                <a:lnTo>
                  <a:pt x="1070" y="874"/>
                </a:lnTo>
                <a:lnTo>
                  <a:pt x="1074" y="868"/>
                </a:lnTo>
                <a:lnTo>
                  <a:pt x="1079" y="857"/>
                </a:lnTo>
                <a:lnTo>
                  <a:pt x="1087" y="847"/>
                </a:lnTo>
                <a:lnTo>
                  <a:pt x="1091" y="842"/>
                </a:lnTo>
                <a:lnTo>
                  <a:pt x="1095" y="836"/>
                </a:lnTo>
                <a:lnTo>
                  <a:pt x="1093" y="810"/>
                </a:lnTo>
                <a:lnTo>
                  <a:pt x="1092" y="801"/>
                </a:lnTo>
                <a:lnTo>
                  <a:pt x="1086" y="745"/>
                </a:lnTo>
                <a:lnTo>
                  <a:pt x="1075" y="686"/>
                </a:lnTo>
                <a:lnTo>
                  <a:pt x="1075" y="686"/>
                </a:lnTo>
                <a:lnTo>
                  <a:pt x="1075" y="685"/>
                </a:lnTo>
                <a:lnTo>
                  <a:pt x="1064" y="646"/>
                </a:lnTo>
                <a:lnTo>
                  <a:pt x="1051" y="606"/>
                </a:lnTo>
                <a:lnTo>
                  <a:pt x="1034" y="567"/>
                </a:lnTo>
                <a:lnTo>
                  <a:pt x="1034" y="566"/>
                </a:lnTo>
                <a:lnTo>
                  <a:pt x="1021" y="540"/>
                </a:lnTo>
                <a:lnTo>
                  <a:pt x="1007" y="514"/>
                </a:lnTo>
                <a:lnTo>
                  <a:pt x="1005" y="511"/>
                </a:lnTo>
                <a:lnTo>
                  <a:pt x="1003" y="508"/>
                </a:lnTo>
                <a:lnTo>
                  <a:pt x="985" y="483"/>
                </a:lnTo>
                <a:lnTo>
                  <a:pt x="968" y="459"/>
                </a:lnTo>
                <a:lnTo>
                  <a:pt x="964" y="456"/>
                </a:lnTo>
                <a:lnTo>
                  <a:pt x="961" y="452"/>
                </a:lnTo>
                <a:lnTo>
                  <a:pt x="945" y="435"/>
                </a:lnTo>
                <a:lnTo>
                  <a:pt x="926" y="418"/>
                </a:lnTo>
                <a:lnTo>
                  <a:pt x="896" y="393"/>
                </a:lnTo>
                <a:lnTo>
                  <a:pt x="864" y="371"/>
                </a:lnTo>
                <a:lnTo>
                  <a:pt x="828" y="351"/>
                </a:lnTo>
                <a:lnTo>
                  <a:pt x="787" y="333"/>
                </a:lnTo>
                <a:lnTo>
                  <a:pt x="745" y="319"/>
                </a:lnTo>
                <a:lnTo>
                  <a:pt x="697" y="308"/>
                </a:lnTo>
                <a:lnTo>
                  <a:pt x="647" y="300"/>
                </a:lnTo>
                <a:lnTo>
                  <a:pt x="600" y="298"/>
                </a:lnTo>
                <a:close/>
                <a:moveTo>
                  <a:pt x="1429" y="0"/>
                </a:moveTo>
                <a:lnTo>
                  <a:pt x="1472" y="1"/>
                </a:lnTo>
                <a:lnTo>
                  <a:pt x="1515" y="6"/>
                </a:lnTo>
                <a:lnTo>
                  <a:pt x="1555" y="13"/>
                </a:lnTo>
                <a:lnTo>
                  <a:pt x="1594" y="23"/>
                </a:lnTo>
                <a:lnTo>
                  <a:pt x="1630" y="36"/>
                </a:lnTo>
                <a:lnTo>
                  <a:pt x="1664" y="49"/>
                </a:lnTo>
                <a:lnTo>
                  <a:pt x="1695" y="64"/>
                </a:lnTo>
                <a:lnTo>
                  <a:pt x="1724" y="80"/>
                </a:lnTo>
                <a:lnTo>
                  <a:pt x="1749" y="94"/>
                </a:lnTo>
                <a:lnTo>
                  <a:pt x="1771" y="109"/>
                </a:lnTo>
                <a:lnTo>
                  <a:pt x="1790" y="123"/>
                </a:lnTo>
                <a:lnTo>
                  <a:pt x="1806" y="134"/>
                </a:lnTo>
                <a:lnTo>
                  <a:pt x="1818" y="144"/>
                </a:lnTo>
                <a:lnTo>
                  <a:pt x="1826" y="150"/>
                </a:lnTo>
                <a:lnTo>
                  <a:pt x="1830" y="152"/>
                </a:lnTo>
                <a:lnTo>
                  <a:pt x="1910" y="226"/>
                </a:lnTo>
                <a:lnTo>
                  <a:pt x="1807" y="256"/>
                </a:lnTo>
                <a:lnTo>
                  <a:pt x="1766" y="269"/>
                </a:lnTo>
                <a:lnTo>
                  <a:pt x="1722" y="288"/>
                </a:lnTo>
                <a:lnTo>
                  <a:pt x="1675" y="311"/>
                </a:lnTo>
                <a:lnTo>
                  <a:pt x="1629" y="338"/>
                </a:lnTo>
                <a:lnTo>
                  <a:pt x="1582" y="368"/>
                </a:lnTo>
                <a:lnTo>
                  <a:pt x="1537" y="402"/>
                </a:lnTo>
                <a:lnTo>
                  <a:pt x="1494" y="439"/>
                </a:lnTo>
                <a:lnTo>
                  <a:pt x="1452" y="479"/>
                </a:lnTo>
                <a:lnTo>
                  <a:pt x="1414" y="522"/>
                </a:lnTo>
                <a:lnTo>
                  <a:pt x="1380" y="567"/>
                </a:lnTo>
                <a:lnTo>
                  <a:pt x="1350" y="615"/>
                </a:lnTo>
                <a:lnTo>
                  <a:pt x="1377" y="606"/>
                </a:lnTo>
                <a:lnTo>
                  <a:pt x="1404" y="599"/>
                </a:lnTo>
                <a:lnTo>
                  <a:pt x="1452" y="591"/>
                </a:lnTo>
                <a:lnTo>
                  <a:pt x="1499" y="589"/>
                </a:lnTo>
                <a:lnTo>
                  <a:pt x="1541" y="590"/>
                </a:lnTo>
                <a:lnTo>
                  <a:pt x="1579" y="597"/>
                </a:lnTo>
                <a:lnTo>
                  <a:pt x="1616" y="606"/>
                </a:lnTo>
                <a:lnTo>
                  <a:pt x="1649" y="619"/>
                </a:lnTo>
                <a:lnTo>
                  <a:pt x="1679" y="633"/>
                </a:lnTo>
                <a:lnTo>
                  <a:pt x="1707" y="650"/>
                </a:lnTo>
                <a:lnTo>
                  <a:pt x="1731" y="668"/>
                </a:lnTo>
                <a:lnTo>
                  <a:pt x="1753" y="686"/>
                </a:lnTo>
                <a:lnTo>
                  <a:pt x="1772" y="706"/>
                </a:lnTo>
                <a:lnTo>
                  <a:pt x="1789" y="725"/>
                </a:lnTo>
                <a:lnTo>
                  <a:pt x="1803" y="743"/>
                </a:lnTo>
                <a:lnTo>
                  <a:pt x="1816" y="760"/>
                </a:lnTo>
                <a:lnTo>
                  <a:pt x="1826" y="776"/>
                </a:lnTo>
                <a:lnTo>
                  <a:pt x="1833" y="789"/>
                </a:lnTo>
                <a:lnTo>
                  <a:pt x="1839" y="800"/>
                </a:lnTo>
                <a:lnTo>
                  <a:pt x="1842" y="807"/>
                </a:lnTo>
                <a:lnTo>
                  <a:pt x="1844" y="811"/>
                </a:lnTo>
                <a:lnTo>
                  <a:pt x="1872" y="876"/>
                </a:lnTo>
                <a:lnTo>
                  <a:pt x="1806" y="893"/>
                </a:lnTo>
                <a:lnTo>
                  <a:pt x="1746" y="911"/>
                </a:lnTo>
                <a:lnTo>
                  <a:pt x="1688" y="935"/>
                </a:lnTo>
                <a:lnTo>
                  <a:pt x="1634" y="962"/>
                </a:lnTo>
                <a:lnTo>
                  <a:pt x="1582" y="991"/>
                </a:lnTo>
                <a:lnTo>
                  <a:pt x="1535" y="1023"/>
                </a:lnTo>
                <a:lnTo>
                  <a:pt x="1491" y="1056"/>
                </a:lnTo>
                <a:lnTo>
                  <a:pt x="1450" y="1089"/>
                </a:lnTo>
                <a:lnTo>
                  <a:pt x="1415" y="1122"/>
                </a:lnTo>
                <a:lnTo>
                  <a:pt x="1385" y="1154"/>
                </a:lnTo>
                <a:lnTo>
                  <a:pt x="1358" y="1184"/>
                </a:lnTo>
                <a:lnTo>
                  <a:pt x="1418" y="1204"/>
                </a:lnTo>
                <a:lnTo>
                  <a:pt x="1473" y="1227"/>
                </a:lnTo>
                <a:lnTo>
                  <a:pt x="1525" y="1253"/>
                </a:lnTo>
                <a:lnTo>
                  <a:pt x="1572" y="1284"/>
                </a:lnTo>
                <a:lnTo>
                  <a:pt x="1616" y="1317"/>
                </a:lnTo>
                <a:lnTo>
                  <a:pt x="1655" y="1355"/>
                </a:lnTo>
                <a:lnTo>
                  <a:pt x="1691" y="1396"/>
                </a:lnTo>
                <a:lnTo>
                  <a:pt x="1723" y="1440"/>
                </a:lnTo>
                <a:lnTo>
                  <a:pt x="1752" y="1488"/>
                </a:lnTo>
                <a:lnTo>
                  <a:pt x="1773" y="1531"/>
                </a:lnTo>
                <a:lnTo>
                  <a:pt x="1791" y="1575"/>
                </a:lnTo>
                <a:lnTo>
                  <a:pt x="1806" y="1622"/>
                </a:lnTo>
                <a:lnTo>
                  <a:pt x="1821" y="1670"/>
                </a:lnTo>
                <a:lnTo>
                  <a:pt x="1685" y="1524"/>
                </a:lnTo>
                <a:lnTo>
                  <a:pt x="1485" y="1744"/>
                </a:lnTo>
                <a:lnTo>
                  <a:pt x="1561" y="1828"/>
                </a:lnTo>
                <a:lnTo>
                  <a:pt x="1685" y="1691"/>
                </a:lnTo>
                <a:lnTo>
                  <a:pt x="1854" y="1873"/>
                </a:lnTo>
                <a:lnTo>
                  <a:pt x="1861" y="1968"/>
                </a:lnTo>
                <a:lnTo>
                  <a:pt x="1865" y="2065"/>
                </a:lnTo>
                <a:lnTo>
                  <a:pt x="1867" y="2166"/>
                </a:lnTo>
                <a:lnTo>
                  <a:pt x="1682" y="1997"/>
                </a:lnTo>
                <a:lnTo>
                  <a:pt x="1485" y="2214"/>
                </a:lnTo>
                <a:lnTo>
                  <a:pt x="1561" y="2298"/>
                </a:lnTo>
                <a:lnTo>
                  <a:pt x="1689" y="2158"/>
                </a:lnTo>
                <a:lnTo>
                  <a:pt x="1867" y="2321"/>
                </a:lnTo>
                <a:lnTo>
                  <a:pt x="1867" y="2321"/>
                </a:lnTo>
                <a:lnTo>
                  <a:pt x="1865" y="2410"/>
                </a:lnTo>
                <a:lnTo>
                  <a:pt x="1857" y="2498"/>
                </a:lnTo>
                <a:lnTo>
                  <a:pt x="1845" y="2582"/>
                </a:lnTo>
                <a:lnTo>
                  <a:pt x="1819" y="2565"/>
                </a:lnTo>
                <a:lnTo>
                  <a:pt x="1675" y="2486"/>
                </a:lnTo>
                <a:lnTo>
                  <a:pt x="1485" y="2695"/>
                </a:lnTo>
                <a:lnTo>
                  <a:pt x="1561" y="2779"/>
                </a:lnTo>
                <a:lnTo>
                  <a:pt x="1696" y="2631"/>
                </a:lnTo>
                <a:lnTo>
                  <a:pt x="1765" y="2668"/>
                </a:lnTo>
                <a:lnTo>
                  <a:pt x="1818" y="2704"/>
                </a:lnTo>
                <a:lnTo>
                  <a:pt x="1793" y="2785"/>
                </a:lnTo>
                <a:lnTo>
                  <a:pt x="1765" y="2864"/>
                </a:lnTo>
                <a:lnTo>
                  <a:pt x="1732" y="2939"/>
                </a:lnTo>
                <a:lnTo>
                  <a:pt x="1695" y="3010"/>
                </a:lnTo>
                <a:lnTo>
                  <a:pt x="1655" y="3078"/>
                </a:lnTo>
                <a:lnTo>
                  <a:pt x="1612" y="3142"/>
                </a:lnTo>
                <a:lnTo>
                  <a:pt x="1564" y="3201"/>
                </a:lnTo>
                <a:lnTo>
                  <a:pt x="1513" y="3256"/>
                </a:lnTo>
                <a:lnTo>
                  <a:pt x="1459" y="3307"/>
                </a:lnTo>
                <a:lnTo>
                  <a:pt x="1404" y="3352"/>
                </a:lnTo>
                <a:lnTo>
                  <a:pt x="1344" y="3392"/>
                </a:lnTo>
                <a:lnTo>
                  <a:pt x="1283" y="3427"/>
                </a:lnTo>
                <a:lnTo>
                  <a:pt x="1219" y="3456"/>
                </a:lnTo>
                <a:lnTo>
                  <a:pt x="1154" y="3479"/>
                </a:lnTo>
                <a:lnTo>
                  <a:pt x="1086" y="3496"/>
                </a:lnTo>
                <a:lnTo>
                  <a:pt x="1017" y="3506"/>
                </a:lnTo>
                <a:lnTo>
                  <a:pt x="947" y="3510"/>
                </a:lnTo>
                <a:lnTo>
                  <a:pt x="921" y="3510"/>
                </a:lnTo>
                <a:lnTo>
                  <a:pt x="849" y="3506"/>
                </a:lnTo>
                <a:lnTo>
                  <a:pt x="779" y="3496"/>
                </a:lnTo>
                <a:lnTo>
                  <a:pt x="709" y="3478"/>
                </a:lnTo>
                <a:lnTo>
                  <a:pt x="643" y="3454"/>
                </a:lnTo>
                <a:lnTo>
                  <a:pt x="578" y="3424"/>
                </a:lnTo>
                <a:lnTo>
                  <a:pt x="516" y="3388"/>
                </a:lnTo>
                <a:lnTo>
                  <a:pt x="456" y="3346"/>
                </a:lnTo>
                <a:lnTo>
                  <a:pt x="399" y="3299"/>
                </a:lnTo>
                <a:lnTo>
                  <a:pt x="345" y="3246"/>
                </a:lnTo>
                <a:lnTo>
                  <a:pt x="294" y="3190"/>
                </a:lnTo>
                <a:lnTo>
                  <a:pt x="246" y="3128"/>
                </a:lnTo>
                <a:lnTo>
                  <a:pt x="202" y="3062"/>
                </a:lnTo>
                <a:lnTo>
                  <a:pt x="161" y="2992"/>
                </a:lnTo>
                <a:lnTo>
                  <a:pt x="125" y="2918"/>
                </a:lnTo>
                <a:lnTo>
                  <a:pt x="94" y="2841"/>
                </a:lnTo>
                <a:lnTo>
                  <a:pt x="66" y="2760"/>
                </a:lnTo>
                <a:lnTo>
                  <a:pt x="147" y="2661"/>
                </a:lnTo>
                <a:lnTo>
                  <a:pt x="163" y="2643"/>
                </a:lnTo>
                <a:lnTo>
                  <a:pt x="288" y="2779"/>
                </a:lnTo>
                <a:lnTo>
                  <a:pt x="364" y="2695"/>
                </a:lnTo>
                <a:lnTo>
                  <a:pt x="163" y="2475"/>
                </a:lnTo>
                <a:lnTo>
                  <a:pt x="69" y="2579"/>
                </a:lnTo>
                <a:lnTo>
                  <a:pt x="31" y="2623"/>
                </a:lnTo>
                <a:lnTo>
                  <a:pt x="18" y="2554"/>
                </a:lnTo>
                <a:lnTo>
                  <a:pt x="9" y="2482"/>
                </a:lnTo>
                <a:lnTo>
                  <a:pt x="3" y="2410"/>
                </a:lnTo>
                <a:lnTo>
                  <a:pt x="0" y="2336"/>
                </a:lnTo>
                <a:lnTo>
                  <a:pt x="93" y="2245"/>
                </a:lnTo>
                <a:lnTo>
                  <a:pt x="163" y="2168"/>
                </a:lnTo>
                <a:lnTo>
                  <a:pt x="288" y="2303"/>
                </a:lnTo>
                <a:lnTo>
                  <a:pt x="364" y="2220"/>
                </a:lnTo>
                <a:lnTo>
                  <a:pt x="163" y="2000"/>
                </a:lnTo>
                <a:lnTo>
                  <a:pt x="18" y="2158"/>
                </a:lnTo>
                <a:lnTo>
                  <a:pt x="0" y="2175"/>
                </a:lnTo>
                <a:lnTo>
                  <a:pt x="2" y="2085"/>
                </a:lnTo>
                <a:lnTo>
                  <a:pt x="5" y="1997"/>
                </a:lnTo>
                <a:lnTo>
                  <a:pt x="11" y="1910"/>
                </a:lnTo>
                <a:lnTo>
                  <a:pt x="19" y="1826"/>
                </a:lnTo>
                <a:lnTo>
                  <a:pt x="147" y="1710"/>
                </a:lnTo>
                <a:lnTo>
                  <a:pt x="163" y="1692"/>
                </a:lnTo>
                <a:lnTo>
                  <a:pt x="288" y="1828"/>
                </a:lnTo>
                <a:lnTo>
                  <a:pt x="364" y="1744"/>
                </a:lnTo>
                <a:lnTo>
                  <a:pt x="163" y="1524"/>
                </a:lnTo>
                <a:lnTo>
                  <a:pt x="74" y="1622"/>
                </a:lnTo>
                <a:lnTo>
                  <a:pt x="58" y="1637"/>
                </a:lnTo>
                <a:lnTo>
                  <a:pt x="74" y="1585"/>
                </a:lnTo>
                <a:lnTo>
                  <a:pt x="93" y="1536"/>
                </a:lnTo>
                <a:lnTo>
                  <a:pt x="116" y="1488"/>
                </a:lnTo>
                <a:lnTo>
                  <a:pt x="144" y="1441"/>
                </a:lnTo>
                <a:lnTo>
                  <a:pt x="176" y="1397"/>
                </a:lnTo>
                <a:lnTo>
                  <a:pt x="212" y="1356"/>
                </a:lnTo>
                <a:lnTo>
                  <a:pt x="251" y="1319"/>
                </a:lnTo>
                <a:lnTo>
                  <a:pt x="294" y="1285"/>
                </a:lnTo>
                <a:lnTo>
                  <a:pt x="340" y="1256"/>
                </a:lnTo>
                <a:lnTo>
                  <a:pt x="392" y="1229"/>
                </a:lnTo>
                <a:lnTo>
                  <a:pt x="446" y="1205"/>
                </a:lnTo>
                <a:lnTo>
                  <a:pt x="505" y="1185"/>
                </a:lnTo>
                <a:lnTo>
                  <a:pt x="567" y="1168"/>
                </a:lnTo>
                <a:lnTo>
                  <a:pt x="555" y="1151"/>
                </a:lnTo>
                <a:lnTo>
                  <a:pt x="539" y="1132"/>
                </a:lnTo>
                <a:lnTo>
                  <a:pt x="520" y="1113"/>
                </a:lnTo>
                <a:lnTo>
                  <a:pt x="498" y="1094"/>
                </a:lnTo>
                <a:lnTo>
                  <a:pt x="470" y="1077"/>
                </a:lnTo>
                <a:lnTo>
                  <a:pt x="439" y="1058"/>
                </a:lnTo>
                <a:lnTo>
                  <a:pt x="403" y="1042"/>
                </a:lnTo>
                <a:lnTo>
                  <a:pt x="360" y="1026"/>
                </a:lnTo>
                <a:lnTo>
                  <a:pt x="314" y="1012"/>
                </a:lnTo>
                <a:lnTo>
                  <a:pt x="258" y="997"/>
                </a:lnTo>
                <a:lnTo>
                  <a:pt x="273" y="939"/>
                </a:lnTo>
                <a:lnTo>
                  <a:pt x="274" y="936"/>
                </a:lnTo>
                <a:lnTo>
                  <a:pt x="277" y="929"/>
                </a:lnTo>
                <a:lnTo>
                  <a:pt x="281" y="920"/>
                </a:lnTo>
                <a:lnTo>
                  <a:pt x="286" y="908"/>
                </a:lnTo>
                <a:lnTo>
                  <a:pt x="293" y="895"/>
                </a:lnTo>
                <a:lnTo>
                  <a:pt x="302" y="880"/>
                </a:lnTo>
                <a:lnTo>
                  <a:pt x="313" y="865"/>
                </a:lnTo>
                <a:lnTo>
                  <a:pt x="327" y="848"/>
                </a:lnTo>
                <a:lnTo>
                  <a:pt x="343" y="833"/>
                </a:lnTo>
                <a:lnTo>
                  <a:pt x="362" y="818"/>
                </a:lnTo>
                <a:lnTo>
                  <a:pt x="385" y="803"/>
                </a:lnTo>
                <a:lnTo>
                  <a:pt x="410" y="791"/>
                </a:lnTo>
                <a:lnTo>
                  <a:pt x="439" y="780"/>
                </a:lnTo>
                <a:lnTo>
                  <a:pt x="471" y="772"/>
                </a:lnTo>
                <a:lnTo>
                  <a:pt x="508" y="767"/>
                </a:lnTo>
                <a:lnTo>
                  <a:pt x="548" y="765"/>
                </a:lnTo>
                <a:lnTo>
                  <a:pt x="584" y="766"/>
                </a:lnTo>
                <a:lnTo>
                  <a:pt x="623" y="770"/>
                </a:lnTo>
                <a:lnTo>
                  <a:pt x="662" y="777"/>
                </a:lnTo>
                <a:lnTo>
                  <a:pt x="692" y="785"/>
                </a:lnTo>
                <a:lnTo>
                  <a:pt x="721" y="793"/>
                </a:lnTo>
                <a:lnTo>
                  <a:pt x="699" y="748"/>
                </a:lnTo>
                <a:lnTo>
                  <a:pt x="674" y="705"/>
                </a:lnTo>
                <a:lnTo>
                  <a:pt x="643" y="664"/>
                </a:lnTo>
                <a:lnTo>
                  <a:pt x="607" y="625"/>
                </a:lnTo>
                <a:lnTo>
                  <a:pt x="568" y="588"/>
                </a:lnTo>
                <a:lnTo>
                  <a:pt x="526" y="554"/>
                </a:lnTo>
                <a:lnTo>
                  <a:pt x="482" y="522"/>
                </a:lnTo>
                <a:lnTo>
                  <a:pt x="437" y="494"/>
                </a:lnTo>
                <a:lnTo>
                  <a:pt x="392" y="469"/>
                </a:lnTo>
                <a:lnTo>
                  <a:pt x="346" y="448"/>
                </a:lnTo>
                <a:lnTo>
                  <a:pt x="302" y="430"/>
                </a:lnTo>
                <a:lnTo>
                  <a:pt x="259" y="418"/>
                </a:lnTo>
                <a:lnTo>
                  <a:pt x="149" y="390"/>
                </a:lnTo>
                <a:lnTo>
                  <a:pt x="238" y="314"/>
                </a:lnTo>
                <a:lnTo>
                  <a:pt x="242" y="310"/>
                </a:lnTo>
                <a:lnTo>
                  <a:pt x="249" y="305"/>
                </a:lnTo>
                <a:lnTo>
                  <a:pt x="260" y="297"/>
                </a:lnTo>
                <a:lnTo>
                  <a:pt x="274" y="286"/>
                </a:lnTo>
                <a:lnTo>
                  <a:pt x="293" y="275"/>
                </a:lnTo>
                <a:lnTo>
                  <a:pt x="314" y="262"/>
                </a:lnTo>
                <a:lnTo>
                  <a:pt x="338" y="248"/>
                </a:lnTo>
                <a:lnTo>
                  <a:pt x="365" y="235"/>
                </a:lnTo>
                <a:lnTo>
                  <a:pt x="395" y="222"/>
                </a:lnTo>
                <a:lnTo>
                  <a:pt x="427" y="210"/>
                </a:lnTo>
                <a:lnTo>
                  <a:pt x="461" y="199"/>
                </a:lnTo>
                <a:lnTo>
                  <a:pt x="498" y="190"/>
                </a:lnTo>
                <a:lnTo>
                  <a:pt x="535" y="183"/>
                </a:lnTo>
                <a:lnTo>
                  <a:pt x="575" y="180"/>
                </a:lnTo>
                <a:lnTo>
                  <a:pt x="616" y="179"/>
                </a:lnTo>
                <a:lnTo>
                  <a:pt x="658" y="182"/>
                </a:lnTo>
                <a:lnTo>
                  <a:pt x="714" y="191"/>
                </a:lnTo>
                <a:lnTo>
                  <a:pt x="766" y="202"/>
                </a:lnTo>
                <a:lnTo>
                  <a:pt x="813" y="218"/>
                </a:lnTo>
                <a:lnTo>
                  <a:pt x="858" y="235"/>
                </a:lnTo>
                <a:lnTo>
                  <a:pt x="899" y="255"/>
                </a:lnTo>
                <a:lnTo>
                  <a:pt x="938" y="278"/>
                </a:lnTo>
                <a:lnTo>
                  <a:pt x="968" y="233"/>
                </a:lnTo>
                <a:lnTo>
                  <a:pt x="1002" y="192"/>
                </a:lnTo>
                <a:lnTo>
                  <a:pt x="1039" y="155"/>
                </a:lnTo>
                <a:lnTo>
                  <a:pt x="1080" y="120"/>
                </a:lnTo>
                <a:lnTo>
                  <a:pt x="1123" y="92"/>
                </a:lnTo>
                <a:lnTo>
                  <a:pt x="1170" y="66"/>
                </a:lnTo>
                <a:lnTo>
                  <a:pt x="1219" y="44"/>
                </a:lnTo>
                <a:lnTo>
                  <a:pt x="1271" y="27"/>
                </a:lnTo>
                <a:lnTo>
                  <a:pt x="1326" y="13"/>
                </a:lnTo>
                <a:lnTo>
                  <a:pt x="1384" y="4"/>
                </a:lnTo>
                <a:lnTo>
                  <a:pt x="14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0" name="Freeform 464"/>
          <p:cNvSpPr>
            <a:spLocks noEditPoints="1"/>
          </p:cNvSpPr>
          <p:nvPr/>
        </p:nvSpPr>
        <p:spPr bwMode="auto">
          <a:xfrm>
            <a:off x="9397799" y="1331006"/>
            <a:ext cx="447675" cy="512763"/>
          </a:xfrm>
          <a:custGeom>
            <a:avLst/>
            <a:gdLst>
              <a:gd name="T0" fmla="*/ 466 w 2820"/>
              <a:gd name="T1" fmla="*/ 3008 h 3226"/>
              <a:gd name="T2" fmla="*/ 621 w 2820"/>
              <a:gd name="T3" fmla="*/ 3102 h 3226"/>
              <a:gd name="T4" fmla="*/ 1970 w 2820"/>
              <a:gd name="T5" fmla="*/ 3079 h 3226"/>
              <a:gd name="T6" fmla="*/ 2088 w 2820"/>
              <a:gd name="T7" fmla="*/ 2943 h 3226"/>
              <a:gd name="T8" fmla="*/ 2220 w 2820"/>
              <a:gd name="T9" fmla="*/ 2284 h 3226"/>
              <a:gd name="T10" fmla="*/ 2457 w 2820"/>
              <a:gd name="T11" fmla="*/ 2242 h 3226"/>
              <a:gd name="T12" fmla="*/ 2436 w 2820"/>
              <a:gd name="T13" fmla="*/ 1578 h 3226"/>
              <a:gd name="T14" fmla="*/ 1593 w 2820"/>
              <a:gd name="T15" fmla="*/ 1437 h 3226"/>
              <a:gd name="T16" fmla="*/ 1503 w 2820"/>
              <a:gd name="T17" fmla="*/ 1525 h 3226"/>
              <a:gd name="T18" fmla="*/ 1737 w 2820"/>
              <a:gd name="T19" fmla="*/ 1525 h 3226"/>
              <a:gd name="T20" fmla="*/ 1648 w 2820"/>
              <a:gd name="T21" fmla="*/ 1437 h 3226"/>
              <a:gd name="T22" fmla="*/ 825 w 2820"/>
              <a:gd name="T23" fmla="*/ 1459 h 3226"/>
              <a:gd name="T24" fmla="*/ 780 w 2820"/>
              <a:gd name="T25" fmla="*/ 2747 h 3226"/>
              <a:gd name="T26" fmla="*/ 993 w 2820"/>
              <a:gd name="T27" fmla="*/ 1478 h 3226"/>
              <a:gd name="T28" fmla="*/ 1500 w 2820"/>
              <a:gd name="T29" fmla="*/ 836 h 3226"/>
              <a:gd name="T30" fmla="*/ 1395 w 2820"/>
              <a:gd name="T31" fmla="*/ 1057 h 3226"/>
              <a:gd name="T32" fmla="*/ 1186 w 2820"/>
              <a:gd name="T33" fmla="*/ 1182 h 3226"/>
              <a:gd name="T34" fmla="*/ 944 w 2820"/>
              <a:gd name="T35" fmla="*/ 1170 h 3226"/>
              <a:gd name="T36" fmla="*/ 754 w 2820"/>
              <a:gd name="T37" fmla="*/ 1093 h 3226"/>
              <a:gd name="T38" fmla="*/ 484 w 2820"/>
              <a:gd name="T39" fmla="*/ 1134 h 3226"/>
              <a:gd name="T40" fmla="*/ 477 w 2820"/>
              <a:gd name="T41" fmla="*/ 1323 h 3226"/>
              <a:gd name="T42" fmla="*/ 640 w 2820"/>
              <a:gd name="T43" fmla="*/ 1337 h 3226"/>
              <a:gd name="T44" fmla="*/ 770 w 2820"/>
              <a:gd name="T45" fmla="*/ 1353 h 3226"/>
              <a:gd name="T46" fmla="*/ 935 w 2820"/>
              <a:gd name="T47" fmla="*/ 1317 h 3226"/>
              <a:gd name="T48" fmla="*/ 1080 w 2820"/>
              <a:gd name="T49" fmla="*/ 1397 h 3226"/>
              <a:gd name="T50" fmla="*/ 1224 w 2820"/>
              <a:gd name="T51" fmla="*/ 1317 h 3226"/>
              <a:gd name="T52" fmla="*/ 1390 w 2820"/>
              <a:gd name="T53" fmla="*/ 1353 h 3226"/>
              <a:gd name="T54" fmla="*/ 1520 w 2820"/>
              <a:gd name="T55" fmla="*/ 1337 h 3226"/>
              <a:gd name="T56" fmla="*/ 1689 w 2820"/>
              <a:gd name="T57" fmla="*/ 1325 h 3226"/>
              <a:gd name="T58" fmla="*/ 1824 w 2820"/>
              <a:gd name="T59" fmla="*/ 1373 h 3226"/>
              <a:gd name="T60" fmla="*/ 1980 w 2820"/>
              <a:gd name="T61" fmla="*/ 1314 h 3226"/>
              <a:gd name="T62" fmla="*/ 2100 w 2820"/>
              <a:gd name="T63" fmla="*/ 836 h 3226"/>
              <a:gd name="T64" fmla="*/ 945 w 2820"/>
              <a:gd name="T65" fmla="*/ 20 h 3226"/>
              <a:gd name="T66" fmla="*/ 1134 w 2820"/>
              <a:gd name="T67" fmla="*/ 139 h 3226"/>
              <a:gd name="T68" fmla="*/ 1348 w 2820"/>
              <a:gd name="T69" fmla="*/ 128 h 3226"/>
              <a:gd name="T70" fmla="*/ 1540 w 2820"/>
              <a:gd name="T71" fmla="*/ 225 h 3226"/>
              <a:gd name="T72" fmla="*/ 1716 w 2820"/>
              <a:gd name="T73" fmla="*/ 247 h 3226"/>
              <a:gd name="T74" fmla="*/ 1942 w 2820"/>
              <a:gd name="T75" fmla="*/ 263 h 3226"/>
              <a:gd name="T76" fmla="*/ 2128 w 2820"/>
              <a:gd name="T77" fmla="*/ 395 h 3226"/>
              <a:gd name="T78" fmla="*/ 2218 w 2820"/>
              <a:gd name="T79" fmla="*/ 608 h 3226"/>
              <a:gd name="T80" fmla="*/ 2219 w 2820"/>
              <a:gd name="T81" fmla="*/ 765 h 3226"/>
              <a:gd name="T82" fmla="*/ 2600 w 2820"/>
              <a:gd name="T83" fmla="*/ 1219 h 3226"/>
              <a:gd name="T84" fmla="*/ 2758 w 2820"/>
              <a:gd name="T85" fmla="*/ 1325 h 3226"/>
              <a:gd name="T86" fmla="*/ 2820 w 2820"/>
              <a:gd name="T87" fmla="*/ 1507 h 3226"/>
              <a:gd name="T88" fmla="*/ 2779 w 2820"/>
              <a:gd name="T89" fmla="*/ 2494 h 3226"/>
              <a:gd name="T90" fmla="*/ 2637 w 2820"/>
              <a:gd name="T91" fmla="*/ 2619 h 3226"/>
              <a:gd name="T92" fmla="*/ 2220 w 2820"/>
              <a:gd name="T93" fmla="*/ 2867 h 3226"/>
              <a:gd name="T94" fmla="*/ 2155 w 2820"/>
              <a:gd name="T95" fmla="*/ 3072 h 3226"/>
              <a:gd name="T96" fmla="*/ 1990 w 2820"/>
              <a:gd name="T97" fmla="*/ 3201 h 3226"/>
              <a:gd name="T98" fmla="*/ 615 w 2820"/>
              <a:gd name="T99" fmla="*/ 3223 h 3226"/>
              <a:gd name="T100" fmla="*/ 420 w 2820"/>
              <a:gd name="T101" fmla="*/ 3135 h 3226"/>
              <a:gd name="T102" fmla="*/ 311 w 2820"/>
              <a:gd name="T103" fmla="*/ 2955 h 3226"/>
              <a:gd name="T104" fmla="*/ 239 w 2820"/>
              <a:gd name="T105" fmla="*/ 1314 h 3226"/>
              <a:gd name="T106" fmla="*/ 63 w 2820"/>
              <a:gd name="T107" fmla="*/ 1272 h 3226"/>
              <a:gd name="T108" fmla="*/ 0 w 2820"/>
              <a:gd name="T109" fmla="*/ 1134 h 3226"/>
              <a:gd name="T110" fmla="*/ 42 w 2820"/>
              <a:gd name="T111" fmla="*/ 489 h 3226"/>
              <a:gd name="T112" fmla="*/ 190 w 2820"/>
              <a:gd name="T113" fmla="*/ 340 h 3226"/>
              <a:gd name="T114" fmla="*/ 385 w 2820"/>
              <a:gd name="T115" fmla="*/ 299 h 3226"/>
              <a:gd name="T116" fmla="*/ 529 w 2820"/>
              <a:gd name="T117" fmla="*/ 98 h 3226"/>
              <a:gd name="T118" fmla="*/ 758 w 2820"/>
              <a:gd name="T119" fmla="*/ 3 h 32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820" h="3226">
                <a:moveTo>
                  <a:pt x="419" y="2867"/>
                </a:moveTo>
                <a:lnTo>
                  <a:pt x="424" y="2906"/>
                </a:lnTo>
                <a:lnTo>
                  <a:pt x="432" y="2943"/>
                </a:lnTo>
                <a:lnTo>
                  <a:pt x="447" y="2976"/>
                </a:lnTo>
                <a:lnTo>
                  <a:pt x="466" y="3008"/>
                </a:lnTo>
                <a:lnTo>
                  <a:pt x="490" y="3036"/>
                </a:lnTo>
                <a:lnTo>
                  <a:pt x="519" y="3060"/>
                </a:lnTo>
                <a:lnTo>
                  <a:pt x="549" y="3079"/>
                </a:lnTo>
                <a:lnTo>
                  <a:pt x="584" y="3093"/>
                </a:lnTo>
                <a:lnTo>
                  <a:pt x="621" y="3102"/>
                </a:lnTo>
                <a:lnTo>
                  <a:pt x="660" y="3106"/>
                </a:lnTo>
                <a:lnTo>
                  <a:pt x="1860" y="3106"/>
                </a:lnTo>
                <a:lnTo>
                  <a:pt x="1899" y="3102"/>
                </a:lnTo>
                <a:lnTo>
                  <a:pt x="1936" y="3093"/>
                </a:lnTo>
                <a:lnTo>
                  <a:pt x="1970" y="3079"/>
                </a:lnTo>
                <a:lnTo>
                  <a:pt x="2002" y="3060"/>
                </a:lnTo>
                <a:lnTo>
                  <a:pt x="2030" y="3036"/>
                </a:lnTo>
                <a:lnTo>
                  <a:pt x="2054" y="3008"/>
                </a:lnTo>
                <a:lnTo>
                  <a:pt x="2074" y="2976"/>
                </a:lnTo>
                <a:lnTo>
                  <a:pt x="2088" y="2943"/>
                </a:lnTo>
                <a:lnTo>
                  <a:pt x="2097" y="2906"/>
                </a:lnTo>
                <a:lnTo>
                  <a:pt x="2100" y="2867"/>
                </a:lnTo>
                <a:lnTo>
                  <a:pt x="419" y="2867"/>
                </a:lnTo>
                <a:close/>
                <a:moveTo>
                  <a:pt x="2220" y="1566"/>
                </a:moveTo>
                <a:lnTo>
                  <a:pt x="2220" y="2284"/>
                </a:lnTo>
                <a:lnTo>
                  <a:pt x="2400" y="2284"/>
                </a:lnTo>
                <a:lnTo>
                  <a:pt x="2419" y="2281"/>
                </a:lnTo>
                <a:lnTo>
                  <a:pt x="2436" y="2272"/>
                </a:lnTo>
                <a:lnTo>
                  <a:pt x="2449" y="2259"/>
                </a:lnTo>
                <a:lnTo>
                  <a:pt x="2457" y="2242"/>
                </a:lnTo>
                <a:lnTo>
                  <a:pt x="2460" y="2224"/>
                </a:lnTo>
                <a:lnTo>
                  <a:pt x="2460" y="1626"/>
                </a:lnTo>
                <a:lnTo>
                  <a:pt x="2457" y="1608"/>
                </a:lnTo>
                <a:lnTo>
                  <a:pt x="2449" y="1591"/>
                </a:lnTo>
                <a:lnTo>
                  <a:pt x="2436" y="1578"/>
                </a:lnTo>
                <a:lnTo>
                  <a:pt x="2419" y="1569"/>
                </a:lnTo>
                <a:lnTo>
                  <a:pt x="2400" y="1566"/>
                </a:lnTo>
                <a:lnTo>
                  <a:pt x="2220" y="1566"/>
                </a:lnTo>
                <a:close/>
                <a:moveTo>
                  <a:pt x="1620" y="1434"/>
                </a:moveTo>
                <a:lnTo>
                  <a:pt x="1593" y="1437"/>
                </a:lnTo>
                <a:lnTo>
                  <a:pt x="1567" y="1446"/>
                </a:lnTo>
                <a:lnTo>
                  <a:pt x="1545" y="1459"/>
                </a:lnTo>
                <a:lnTo>
                  <a:pt x="1526" y="1478"/>
                </a:lnTo>
                <a:lnTo>
                  <a:pt x="1512" y="1500"/>
                </a:lnTo>
                <a:lnTo>
                  <a:pt x="1503" y="1525"/>
                </a:lnTo>
                <a:lnTo>
                  <a:pt x="1500" y="1553"/>
                </a:lnTo>
                <a:lnTo>
                  <a:pt x="1500" y="2747"/>
                </a:lnTo>
                <a:lnTo>
                  <a:pt x="1740" y="2747"/>
                </a:lnTo>
                <a:lnTo>
                  <a:pt x="1740" y="1553"/>
                </a:lnTo>
                <a:lnTo>
                  <a:pt x="1737" y="1525"/>
                </a:lnTo>
                <a:lnTo>
                  <a:pt x="1728" y="1500"/>
                </a:lnTo>
                <a:lnTo>
                  <a:pt x="1713" y="1478"/>
                </a:lnTo>
                <a:lnTo>
                  <a:pt x="1695" y="1459"/>
                </a:lnTo>
                <a:lnTo>
                  <a:pt x="1673" y="1446"/>
                </a:lnTo>
                <a:lnTo>
                  <a:pt x="1648" y="1437"/>
                </a:lnTo>
                <a:lnTo>
                  <a:pt x="1620" y="1434"/>
                </a:lnTo>
                <a:close/>
                <a:moveTo>
                  <a:pt x="900" y="1434"/>
                </a:moveTo>
                <a:lnTo>
                  <a:pt x="873" y="1437"/>
                </a:lnTo>
                <a:lnTo>
                  <a:pt x="847" y="1446"/>
                </a:lnTo>
                <a:lnTo>
                  <a:pt x="825" y="1459"/>
                </a:lnTo>
                <a:lnTo>
                  <a:pt x="806" y="1478"/>
                </a:lnTo>
                <a:lnTo>
                  <a:pt x="792" y="1500"/>
                </a:lnTo>
                <a:lnTo>
                  <a:pt x="783" y="1525"/>
                </a:lnTo>
                <a:lnTo>
                  <a:pt x="780" y="1553"/>
                </a:lnTo>
                <a:lnTo>
                  <a:pt x="780" y="2747"/>
                </a:lnTo>
                <a:lnTo>
                  <a:pt x="1020" y="2747"/>
                </a:lnTo>
                <a:lnTo>
                  <a:pt x="1020" y="1553"/>
                </a:lnTo>
                <a:lnTo>
                  <a:pt x="1017" y="1525"/>
                </a:lnTo>
                <a:lnTo>
                  <a:pt x="1008" y="1500"/>
                </a:lnTo>
                <a:lnTo>
                  <a:pt x="993" y="1478"/>
                </a:lnTo>
                <a:lnTo>
                  <a:pt x="975" y="1459"/>
                </a:lnTo>
                <a:lnTo>
                  <a:pt x="952" y="1446"/>
                </a:lnTo>
                <a:lnTo>
                  <a:pt x="928" y="1437"/>
                </a:lnTo>
                <a:lnTo>
                  <a:pt x="900" y="1434"/>
                </a:lnTo>
                <a:close/>
                <a:moveTo>
                  <a:pt x="1500" y="836"/>
                </a:moveTo>
                <a:lnTo>
                  <a:pt x="1489" y="886"/>
                </a:lnTo>
                <a:lnTo>
                  <a:pt x="1473" y="933"/>
                </a:lnTo>
                <a:lnTo>
                  <a:pt x="1452" y="978"/>
                </a:lnTo>
                <a:lnTo>
                  <a:pt x="1426" y="1019"/>
                </a:lnTo>
                <a:lnTo>
                  <a:pt x="1395" y="1057"/>
                </a:lnTo>
                <a:lnTo>
                  <a:pt x="1361" y="1092"/>
                </a:lnTo>
                <a:lnTo>
                  <a:pt x="1322" y="1121"/>
                </a:lnTo>
                <a:lnTo>
                  <a:pt x="1279" y="1147"/>
                </a:lnTo>
                <a:lnTo>
                  <a:pt x="1234" y="1167"/>
                </a:lnTo>
                <a:lnTo>
                  <a:pt x="1186" y="1182"/>
                </a:lnTo>
                <a:lnTo>
                  <a:pt x="1135" y="1191"/>
                </a:lnTo>
                <a:lnTo>
                  <a:pt x="1084" y="1194"/>
                </a:lnTo>
                <a:lnTo>
                  <a:pt x="1036" y="1191"/>
                </a:lnTo>
                <a:lnTo>
                  <a:pt x="989" y="1183"/>
                </a:lnTo>
                <a:lnTo>
                  <a:pt x="944" y="1170"/>
                </a:lnTo>
                <a:lnTo>
                  <a:pt x="901" y="1153"/>
                </a:lnTo>
                <a:lnTo>
                  <a:pt x="860" y="1129"/>
                </a:lnTo>
                <a:lnTo>
                  <a:pt x="821" y="1102"/>
                </a:lnTo>
                <a:lnTo>
                  <a:pt x="786" y="1070"/>
                </a:lnTo>
                <a:lnTo>
                  <a:pt x="754" y="1093"/>
                </a:lnTo>
                <a:lnTo>
                  <a:pt x="718" y="1111"/>
                </a:lnTo>
                <a:lnTo>
                  <a:pt x="681" y="1124"/>
                </a:lnTo>
                <a:lnTo>
                  <a:pt x="642" y="1132"/>
                </a:lnTo>
                <a:lnTo>
                  <a:pt x="602" y="1134"/>
                </a:lnTo>
                <a:lnTo>
                  <a:pt x="484" y="1134"/>
                </a:lnTo>
                <a:lnTo>
                  <a:pt x="452" y="1133"/>
                </a:lnTo>
                <a:lnTo>
                  <a:pt x="419" y="1127"/>
                </a:lnTo>
                <a:lnTo>
                  <a:pt x="419" y="1347"/>
                </a:lnTo>
                <a:lnTo>
                  <a:pt x="447" y="1333"/>
                </a:lnTo>
                <a:lnTo>
                  <a:pt x="477" y="1323"/>
                </a:lnTo>
                <a:lnTo>
                  <a:pt x="507" y="1317"/>
                </a:lnTo>
                <a:lnTo>
                  <a:pt x="540" y="1314"/>
                </a:lnTo>
                <a:lnTo>
                  <a:pt x="575" y="1317"/>
                </a:lnTo>
                <a:lnTo>
                  <a:pt x="609" y="1325"/>
                </a:lnTo>
                <a:lnTo>
                  <a:pt x="640" y="1337"/>
                </a:lnTo>
                <a:lnTo>
                  <a:pt x="670" y="1353"/>
                </a:lnTo>
                <a:lnTo>
                  <a:pt x="697" y="1373"/>
                </a:lnTo>
                <a:lnTo>
                  <a:pt x="720" y="1397"/>
                </a:lnTo>
                <a:lnTo>
                  <a:pt x="744" y="1373"/>
                </a:lnTo>
                <a:lnTo>
                  <a:pt x="770" y="1353"/>
                </a:lnTo>
                <a:lnTo>
                  <a:pt x="799" y="1337"/>
                </a:lnTo>
                <a:lnTo>
                  <a:pt x="831" y="1325"/>
                </a:lnTo>
                <a:lnTo>
                  <a:pt x="864" y="1317"/>
                </a:lnTo>
                <a:lnTo>
                  <a:pt x="900" y="1314"/>
                </a:lnTo>
                <a:lnTo>
                  <a:pt x="935" y="1317"/>
                </a:lnTo>
                <a:lnTo>
                  <a:pt x="969" y="1325"/>
                </a:lnTo>
                <a:lnTo>
                  <a:pt x="1000" y="1337"/>
                </a:lnTo>
                <a:lnTo>
                  <a:pt x="1029" y="1353"/>
                </a:lnTo>
                <a:lnTo>
                  <a:pt x="1056" y="1373"/>
                </a:lnTo>
                <a:lnTo>
                  <a:pt x="1080" y="1397"/>
                </a:lnTo>
                <a:lnTo>
                  <a:pt x="1104" y="1373"/>
                </a:lnTo>
                <a:lnTo>
                  <a:pt x="1130" y="1353"/>
                </a:lnTo>
                <a:lnTo>
                  <a:pt x="1159" y="1337"/>
                </a:lnTo>
                <a:lnTo>
                  <a:pt x="1191" y="1325"/>
                </a:lnTo>
                <a:lnTo>
                  <a:pt x="1224" y="1317"/>
                </a:lnTo>
                <a:lnTo>
                  <a:pt x="1260" y="1314"/>
                </a:lnTo>
                <a:lnTo>
                  <a:pt x="1295" y="1317"/>
                </a:lnTo>
                <a:lnTo>
                  <a:pt x="1329" y="1325"/>
                </a:lnTo>
                <a:lnTo>
                  <a:pt x="1361" y="1337"/>
                </a:lnTo>
                <a:lnTo>
                  <a:pt x="1390" y="1353"/>
                </a:lnTo>
                <a:lnTo>
                  <a:pt x="1417" y="1373"/>
                </a:lnTo>
                <a:lnTo>
                  <a:pt x="1440" y="1397"/>
                </a:lnTo>
                <a:lnTo>
                  <a:pt x="1464" y="1373"/>
                </a:lnTo>
                <a:lnTo>
                  <a:pt x="1490" y="1353"/>
                </a:lnTo>
                <a:lnTo>
                  <a:pt x="1520" y="1337"/>
                </a:lnTo>
                <a:lnTo>
                  <a:pt x="1551" y="1325"/>
                </a:lnTo>
                <a:lnTo>
                  <a:pt x="1585" y="1317"/>
                </a:lnTo>
                <a:lnTo>
                  <a:pt x="1620" y="1314"/>
                </a:lnTo>
                <a:lnTo>
                  <a:pt x="1655" y="1317"/>
                </a:lnTo>
                <a:lnTo>
                  <a:pt x="1689" y="1325"/>
                </a:lnTo>
                <a:lnTo>
                  <a:pt x="1721" y="1337"/>
                </a:lnTo>
                <a:lnTo>
                  <a:pt x="1750" y="1353"/>
                </a:lnTo>
                <a:lnTo>
                  <a:pt x="1777" y="1373"/>
                </a:lnTo>
                <a:lnTo>
                  <a:pt x="1800" y="1397"/>
                </a:lnTo>
                <a:lnTo>
                  <a:pt x="1824" y="1373"/>
                </a:lnTo>
                <a:lnTo>
                  <a:pt x="1851" y="1353"/>
                </a:lnTo>
                <a:lnTo>
                  <a:pt x="1879" y="1337"/>
                </a:lnTo>
                <a:lnTo>
                  <a:pt x="1911" y="1325"/>
                </a:lnTo>
                <a:lnTo>
                  <a:pt x="1945" y="1317"/>
                </a:lnTo>
                <a:lnTo>
                  <a:pt x="1980" y="1314"/>
                </a:lnTo>
                <a:lnTo>
                  <a:pt x="2012" y="1317"/>
                </a:lnTo>
                <a:lnTo>
                  <a:pt x="2043" y="1323"/>
                </a:lnTo>
                <a:lnTo>
                  <a:pt x="2073" y="1333"/>
                </a:lnTo>
                <a:lnTo>
                  <a:pt x="2100" y="1347"/>
                </a:lnTo>
                <a:lnTo>
                  <a:pt x="2100" y="836"/>
                </a:lnTo>
                <a:lnTo>
                  <a:pt x="1500" y="836"/>
                </a:lnTo>
                <a:close/>
                <a:moveTo>
                  <a:pt x="810" y="0"/>
                </a:moveTo>
                <a:lnTo>
                  <a:pt x="856" y="2"/>
                </a:lnTo>
                <a:lnTo>
                  <a:pt x="901" y="9"/>
                </a:lnTo>
                <a:lnTo>
                  <a:pt x="945" y="20"/>
                </a:lnTo>
                <a:lnTo>
                  <a:pt x="987" y="36"/>
                </a:lnTo>
                <a:lnTo>
                  <a:pt x="1027" y="55"/>
                </a:lnTo>
                <a:lnTo>
                  <a:pt x="1066" y="79"/>
                </a:lnTo>
                <a:lnTo>
                  <a:pt x="1102" y="107"/>
                </a:lnTo>
                <a:lnTo>
                  <a:pt x="1134" y="139"/>
                </a:lnTo>
                <a:lnTo>
                  <a:pt x="1175" y="127"/>
                </a:lnTo>
                <a:lnTo>
                  <a:pt x="1217" y="121"/>
                </a:lnTo>
                <a:lnTo>
                  <a:pt x="1260" y="119"/>
                </a:lnTo>
                <a:lnTo>
                  <a:pt x="1304" y="121"/>
                </a:lnTo>
                <a:lnTo>
                  <a:pt x="1348" y="128"/>
                </a:lnTo>
                <a:lnTo>
                  <a:pt x="1390" y="140"/>
                </a:lnTo>
                <a:lnTo>
                  <a:pt x="1431" y="156"/>
                </a:lnTo>
                <a:lnTo>
                  <a:pt x="1470" y="175"/>
                </a:lnTo>
                <a:lnTo>
                  <a:pt x="1506" y="199"/>
                </a:lnTo>
                <a:lnTo>
                  <a:pt x="1540" y="225"/>
                </a:lnTo>
                <a:lnTo>
                  <a:pt x="1570" y="257"/>
                </a:lnTo>
                <a:lnTo>
                  <a:pt x="1599" y="290"/>
                </a:lnTo>
                <a:lnTo>
                  <a:pt x="1636" y="272"/>
                </a:lnTo>
                <a:lnTo>
                  <a:pt x="1676" y="258"/>
                </a:lnTo>
                <a:lnTo>
                  <a:pt x="1716" y="247"/>
                </a:lnTo>
                <a:lnTo>
                  <a:pt x="1757" y="240"/>
                </a:lnTo>
                <a:lnTo>
                  <a:pt x="1800" y="238"/>
                </a:lnTo>
                <a:lnTo>
                  <a:pt x="1849" y="241"/>
                </a:lnTo>
                <a:lnTo>
                  <a:pt x="1897" y="250"/>
                </a:lnTo>
                <a:lnTo>
                  <a:pt x="1942" y="263"/>
                </a:lnTo>
                <a:lnTo>
                  <a:pt x="1985" y="281"/>
                </a:lnTo>
                <a:lnTo>
                  <a:pt x="2025" y="303"/>
                </a:lnTo>
                <a:lnTo>
                  <a:pt x="2062" y="331"/>
                </a:lnTo>
                <a:lnTo>
                  <a:pt x="2097" y="362"/>
                </a:lnTo>
                <a:lnTo>
                  <a:pt x="2128" y="395"/>
                </a:lnTo>
                <a:lnTo>
                  <a:pt x="2154" y="433"/>
                </a:lnTo>
                <a:lnTo>
                  <a:pt x="2178" y="474"/>
                </a:lnTo>
                <a:lnTo>
                  <a:pt x="2195" y="516"/>
                </a:lnTo>
                <a:lnTo>
                  <a:pt x="2210" y="561"/>
                </a:lnTo>
                <a:lnTo>
                  <a:pt x="2218" y="608"/>
                </a:lnTo>
                <a:lnTo>
                  <a:pt x="2220" y="657"/>
                </a:lnTo>
                <a:lnTo>
                  <a:pt x="2218" y="701"/>
                </a:lnTo>
                <a:lnTo>
                  <a:pt x="2210" y="744"/>
                </a:lnTo>
                <a:lnTo>
                  <a:pt x="2215" y="755"/>
                </a:lnTo>
                <a:lnTo>
                  <a:pt x="2219" y="765"/>
                </a:lnTo>
                <a:lnTo>
                  <a:pt x="2220" y="776"/>
                </a:lnTo>
                <a:lnTo>
                  <a:pt x="2220" y="1208"/>
                </a:lnTo>
                <a:lnTo>
                  <a:pt x="2521" y="1208"/>
                </a:lnTo>
                <a:lnTo>
                  <a:pt x="2562" y="1211"/>
                </a:lnTo>
                <a:lnTo>
                  <a:pt x="2600" y="1219"/>
                </a:lnTo>
                <a:lnTo>
                  <a:pt x="2637" y="1232"/>
                </a:lnTo>
                <a:lnTo>
                  <a:pt x="2672" y="1249"/>
                </a:lnTo>
                <a:lnTo>
                  <a:pt x="2704" y="1271"/>
                </a:lnTo>
                <a:lnTo>
                  <a:pt x="2732" y="1296"/>
                </a:lnTo>
                <a:lnTo>
                  <a:pt x="2758" y="1325"/>
                </a:lnTo>
                <a:lnTo>
                  <a:pt x="2779" y="1356"/>
                </a:lnTo>
                <a:lnTo>
                  <a:pt x="2797" y="1391"/>
                </a:lnTo>
                <a:lnTo>
                  <a:pt x="2810" y="1428"/>
                </a:lnTo>
                <a:lnTo>
                  <a:pt x="2817" y="1466"/>
                </a:lnTo>
                <a:lnTo>
                  <a:pt x="2820" y="1507"/>
                </a:lnTo>
                <a:lnTo>
                  <a:pt x="2820" y="2343"/>
                </a:lnTo>
                <a:lnTo>
                  <a:pt x="2817" y="2384"/>
                </a:lnTo>
                <a:lnTo>
                  <a:pt x="2810" y="2422"/>
                </a:lnTo>
                <a:lnTo>
                  <a:pt x="2797" y="2459"/>
                </a:lnTo>
                <a:lnTo>
                  <a:pt x="2779" y="2494"/>
                </a:lnTo>
                <a:lnTo>
                  <a:pt x="2758" y="2525"/>
                </a:lnTo>
                <a:lnTo>
                  <a:pt x="2732" y="2555"/>
                </a:lnTo>
                <a:lnTo>
                  <a:pt x="2704" y="2579"/>
                </a:lnTo>
                <a:lnTo>
                  <a:pt x="2672" y="2602"/>
                </a:lnTo>
                <a:lnTo>
                  <a:pt x="2637" y="2619"/>
                </a:lnTo>
                <a:lnTo>
                  <a:pt x="2600" y="2631"/>
                </a:lnTo>
                <a:lnTo>
                  <a:pt x="2562" y="2639"/>
                </a:lnTo>
                <a:lnTo>
                  <a:pt x="2521" y="2642"/>
                </a:lnTo>
                <a:lnTo>
                  <a:pt x="2220" y="2642"/>
                </a:lnTo>
                <a:lnTo>
                  <a:pt x="2220" y="2867"/>
                </a:lnTo>
                <a:lnTo>
                  <a:pt x="2218" y="2912"/>
                </a:lnTo>
                <a:lnTo>
                  <a:pt x="2210" y="2955"/>
                </a:lnTo>
                <a:lnTo>
                  <a:pt x="2196" y="2997"/>
                </a:lnTo>
                <a:lnTo>
                  <a:pt x="2178" y="3035"/>
                </a:lnTo>
                <a:lnTo>
                  <a:pt x="2155" y="3072"/>
                </a:lnTo>
                <a:lnTo>
                  <a:pt x="2129" y="3105"/>
                </a:lnTo>
                <a:lnTo>
                  <a:pt x="2099" y="3135"/>
                </a:lnTo>
                <a:lnTo>
                  <a:pt x="2065" y="3161"/>
                </a:lnTo>
                <a:lnTo>
                  <a:pt x="2030" y="3183"/>
                </a:lnTo>
                <a:lnTo>
                  <a:pt x="1990" y="3201"/>
                </a:lnTo>
                <a:lnTo>
                  <a:pt x="1949" y="3214"/>
                </a:lnTo>
                <a:lnTo>
                  <a:pt x="1905" y="3223"/>
                </a:lnTo>
                <a:lnTo>
                  <a:pt x="1860" y="3226"/>
                </a:lnTo>
                <a:lnTo>
                  <a:pt x="660" y="3226"/>
                </a:lnTo>
                <a:lnTo>
                  <a:pt x="615" y="3223"/>
                </a:lnTo>
                <a:lnTo>
                  <a:pt x="571" y="3214"/>
                </a:lnTo>
                <a:lnTo>
                  <a:pt x="530" y="3201"/>
                </a:lnTo>
                <a:lnTo>
                  <a:pt x="491" y="3183"/>
                </a:lnTo>
                <a:lnTo>
                  <a:pt x="454" y="3161"/>
                </a:lnTo>
                <a:lnTo>
                  <a:pt x="420" y="3135"/>
                </a:lnTo>
                <a:lnTo>
                  <a:pt x="391" y="3105"/>
                </a:lnTo>
                <a:lnTo>
                  <a:pt x="364" y="3072"/>
                </a:lnTo>
                <a:lnTo>
                  <a:pt x="342" y="3035"/>
                </a:lnTo>
                <a:lnTo>
                  <a:pt x="324" y="2997"/>
                </a:lnTo>
                <a:lnTo>
                  <a:pt x="311" y="2955"/>
                </a:lnTo>
                <a:lnTo>
                  <a:pt x="303" y="2912"/>
                </a:lnTo>
                <a:lnTo>
                  <a:pt x="300" y="2867"/>
                </a:lnTo>
                <a:lnTo>
                  <a:pt x="300" y="1303"/>
                </a:lnTo>
                <a:lnTo>
                  <a:pt x="270" y="1310"/>
                </a:lnTo>
                <a:lnTo>
                  <a:pt x="239" y="1314"/>
                </a:lnTo>
                <a:lnTo>
                  <a:pt x="180" y="1314"/>
                </a:lnTo>
                <a:lnTo>
                  <a:pt x="147" y="1311"/>
                </a:lnTo>
                <a:lnTo>
                  <a:pt x="117" y="1302"/>
                </a:lnTo>
                <a:lnTo>
                  <a:pt x="89" y="1289"/>
                </a:lnTo>
                <a:lnTo>
                  <a:pt x="63" y="1272"/>
                </a:lnTo>
                <a:lnTo>
                  <a:pt x="42" y="1250"/>
                </a:lnTo>
                <a:lnTo>
                  <a:pt x="25" y="1225"/>
                </a:lnTo>
                <a:lnTo>
                  <a:pt x="11" y="1197"/>
                </a:lnTo>
                <a:lnTo>
                  <a:pt x="3" y="1167"/>
                </a:lnTo>
                <a:lnTo>
                  <a:pt x="0" y="1134"/>
                </a:lnTo>
                <a:lnTo>
                  <a:pt x="0" y="657"/>
                </a:lnTo>
                <a:lnTo>
                  <a:pt x="2" y="612"/>
                </a:lnTo>
                <a:lnTo>
                  <a:pt x="10" y="568"/>
                </a:lnTo>
                <a:lnTo>
                  <a:pt x="24" y="527"/>
                </a:lnTo>
                <a:lnTo>
                  <a:pt x="42" y="489"/>
                </a:lnTo>
                <a:lnTo>
                  <a:pt x="64" y="452"/>
                </a:lnTo>
                <a:lnTo>
                  <a:pt x="91" y="419"/>
                </a:lnTo>
                <a:lnTo>
                  <a:pt x="121" y="389"/>
                </a:lnTo>
                <a:lnTo>
                  <a:pt x="154" y="363"/>
                </a:lnTo>
                <a:lnTo>
                  <a:pt x="190" y="340"/>
                </a:lnTo>
                <a:lnTo>
                  <a:pt x="230" y="323"/>
                </a:lnTo>
                <a:lnTo>
                  <a:pt x="271" y="310"/>
                </a:lnTo>
                <a:lnTo>
                  <a:pt x="315" y="301"/>
                </a:lnTo>
                <a:lnTo>
                  <a:pt x="360" y="298"/>
                </a:lnTo>
                <a:lnTo>
                  <a:pt x="385" y="299"/>
                </a:lnTo>
                <a:lnTo>
                  <a:pt x="405" y="253"/>
                </a:lnTo>
                <a:lnTo>
                  <a:pt x="430" y="209"/>
                </a:lnTo>
                <a:lnTo>
                  <a:pt x="458" y="168"/>
                </a:lnTo>
                <a:lnTo>
                  <a:pt x="492" y="131"/>
                </a:lnTo>
                <a:lnTo>
                  <a:pt x="529" y="98"/>
                </a:lnTo>
                <a:lnTo>
                  <a:pt x="570" y="69"/>
                </a:lnTo>
                <a:lnTo>
                  <a:pt x="613" y="45"/>
                </a:lnTo>
                <a:lnTo>
                  <a:pt x="660" y="26"/>
                </a:lnTo>
                <a:lnTo>
                  <a:pt x="708" y="11"/>
                </a:lnTo>
                <a:lnTo>
                  <a:pt x="758" y="3"/>
                </a:lnTo>
                <a:lnTo>
                  <a:pt x="81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31" name="Group 1109"/>
          <p:cNvGrpSpPr/>
          <p:nvPr/>
        </p:nvGrpSpPr>
        <p:grpSpPr>
          <a:xfrm>
            <a:off x="10326943" y="1353231"/>
            <a:ext cx="460375" cy="458787"/>
            <a:chOff x="7269163" y="2732088"/>
            <a:chExt cx="460375" cy="458787"/>
          </a:xfrm>
          <a:solidFill>
            <a:srgbClr val="000000"/>
          </a:solidFill>
        </p:grpSpPr>
        <p:sp>
          <p:nvSpPr>
            <p:cNvPr id="732" name="Freeform 469"/>
            <p:cNvSpPr>
              <a:spLocks noEditPoints="1"/>
            </p:cNvSpPr>
            <p:nvPr/>
          </p:nvSpPr>
          <p:spPr bwMode="auto">
            <a:xfrm>
              <a:off x="7269163" y="2732088"/>
              <a:ext cx="350837" cy="433388"/>
            </a:xfrm>
            <a:custGeom>
              <a:avLst/>
              <a:gdLst>
                <a:gd name="T0" fmla="*/ 202 w 2650"/>
                <a:gd name="T1" fmla="*/ 2260 h 3276"/>
                <a:gd name="T2" fmla="*/ 177 w 2650"/>
                <a:gd name="T3" fmla="*/ 2332 h 3276"/>
                <a:gd name="T4" fmla="*/ 156 w 2650"/>
                <a:gd name="T5" fmla="*/ 2463 h 3276"/>
                <a:gd name="T6" fmla="*/ 145 w 2650"/>
                <a:gd name="T7" fmla="*/ 2632 h 3276"/>
                <a:gd name="T8" fmla="*/ 166 w 2650"/>
                <a:gd name="T9" fmla="*/ 2794 h 3276"/>
                <a:gd name="T10" fmla="*/ 220 w 2650"/>
                <a:gd name="T11" fmla="*/ 2882 h 3276"/>
                <a:gd name="T12" fmla="*/ 293 w 2650"/>
                <a:gd name="T13" fmla="*/ 2880 h 3276"/>
                <a:gd name="T14" fmla="*/ 326 w 2650"/>
                <a:gd name="T15" fmla="*/ 2818 h 3276"/>
                <a:gd name="T16" fmla="*/ 298 w 2650"/>
                <a:gd name="T17" fmla="*/ 2737 h 3276"/>
                <a:gd name="T18" fmla="*/ 290 w 2650"/>
                <a:gd name="T19" fmla="*/ 2601 h 3276"/>
                <a:gd name="T20" fmla="*/ 304 w 2650"/>
                <a:gd name="T21" fmla="*/ 2436 h 3276"/>
                <a:gd name="T22" fmla="*/ 326 w 2650"/>
                <a:gd name="T23" fmla="*/ 2305 h 3276"/>
                <a:gd name="T24" fmla="*/ 288 w 2650"/>
                <a:gd name="T25" fmla="*/ 2246 h 3276"/>
                <a:gd name="T26" fmla="*/ 1568 w 2650"/>
                <a:gd name="T27" fmla="*/ 661 h 3276"/>
                <a:gd name="T28" fmla="*/ 1255 w 2650"/>
                <a:gd name="T29" fmla="*/ 857 h 3276"/>
                <a:gd name="T30" fmla="*/ 977 w 2650"/>
                <a:gd name="T31" fmla="*/ 1111 h 3276"/>
                <a:gd name="T32" fmla="*/ 978 w 2650"/>
                <a:gd name="T33" fmla="*/ 1181 h 3276"/>
                <a:gd name="T34" fmla="*/ 1040 w 2650"/>
                <a:gd name="T35" fmla="*/ 1216 h 3276"/>
                <a:gd name="T36" fmla="*/ 1172 w 2650"/>
                <a:gd name="T37" fmla="*/ 1116 h 3276"/>
                <a:gd name="T38" fmla="*/ 1524 w 2650"/>
                <a:gd name="T39" fmla="*/ 847 h 3276"/>
                <a:gd name="T40" fmla="*/ 1653 w 2650"/>
                <a:gd name="T41" fmla="*/ 751 h 3276"/>
                <a:gd name="T42" fmla="*/ 1636 w 2650"/>
                <a:gd name="T43" fmla="*/ 680 h 3276"/>
                <a:gd name="T44" fmla="*/ 2144 w 2650"/>
                <a:gd name="T45" fmla="*/ 367 h 3276"/>
                <a:gd name="T46" fmla="*/ 1943 w 2650"/>
                <a:gd name="T47" fmla="*/ 460 h 3276"/>
                <a:gd name="T48" fmla="*/ 1894 w 2650"/>
                <a:gd name="T49" fmla="*/ 511 h 3276"/>
                <a:gd name="T50" fmla="*/ 1910 w 2650"/>
                <a:gd name="T51" fmla="*/ 581 h 3276"/>
                <a:gd name="T52" fmla="*/ 1980 w 2650"/>
                <a:gd name="T53" fmla="*/ 600 h 3276"/>
                <a:gd name="T54" fmla="*/ 2123 w 2650"/>
                <a:gd name="T55" fmla="*/ 528 h 3276"/>
                <a:gd name="T56" fmla="*/ 2218 w 2650"/>
                <a:gd name="T57" fmla="*/ 465 h 3276"/>
                <a:gd name="T58" fmla="*/ 2209 w 2650"/>
                <a:gd name="T59" fmla="*/ 395 h 3276"/>
                <a:gd name="T60" fmla="*/ 2144 w 2650"/>
                <a:gd name="T61" fmla="*/ 367 h 3276"/>
                <a:gd name="T62" fmla="*/ 2644 w 2650"/>
                <a:gd name="T63" fmla="*/ 138 h 3276"/>
                <a:gd name="T64" fmla="*/ 2603 w 2650"/>
                <a:gd name="T65" fmla="*/ 373 h 3276"/>
                <a:gd name="T66" fmla="*/ 2549 w 2650"/>
                <a:gd name="T67" fmla="*/ 562 h 3276"/>
                <a:gd name="T68" fmla="*/ 2480 w 2650"/>
                <a:gd name="T69" fmla="*/ 747 h 3276"/>
                <a:gd name="T70" fmla="*/ 2368 w 2650"/>
                <a:gd name="T71" fmla="*/ 1001 h 3276"/>
                <a:gd name="T72" fmla="*/ 2263 w 2650"/>
                <a:gd name="T73" fmla="*/ 1206 h 3276"/>
                <a:gd name="T74" fmla="*/ 2162 w 2650"/>
                <a:gd name="T75" fmla="*/ 1386 h 3276"/>
                <a:gd name="T76" fmla="*/ 1847 w 2650"/>
                <a:gd name="T77" fmla="*/ 1786 h 3276"/>
                <a:gd name="T78" fmla="*/ 1670 w 2650"/>
                <a:gd name="T79" fmla="*/ 1970 h 3276"/>
                <a:gd name="T80" fmla="*/ 1552 w 2650"/>
                <a:gd name="T81" fmla="*/ 2082 h 3276"/>
                <a:gd name="T82" fmla="*/ 1381 w 2650"/>
                <a:gd name="T83" fmla="*/ 2239 h 3276"/>
                <a:gd name="T84" fmla="*/ 1170 w 2650"/>
                <a:gd name="T85" fmla="*/ 2426 h 3276"/>
                <a:gd name="T86" fmla="*/ 939 w 2650"/>
                <a:gd name="T87" fmla="*/ 2628 h 3276"/>
                <a:gd name="T88" fmla="*/ 703 w 2650"/>
                <a:gd name="T89" fmla="*/ 2827 h 3276"/>
                <a:gd name="T90" fmla="*/ 479 w 2650"/>
                <a:gd name="T91" fmla="*/ 3010 h 3276"/>
                <a:gd name="T92" fmla="*/ 282 w 2650"/>
                <a:gd name="T93" fmla="*/ 3159 h 3276"/>
                <a:gd name="T94" fmla="*/ 129 w 2650"/>
                <a:gd name="T95" fmla="*/ 3259 h 3276"/>
                <a:gd name="T96" fmla="*/ 65 w 2650"/>
                <a:gd name="T97" fmla="*/ 3146 h 3276"/>
                <a:gd name="T98" fmla="*/ 21 w 2650"/>
                <a:gd name="T99" fmla="*/ 2908 h 3276"/>
                <a:gd name="T100" fmla="*/ 0 w 2650"/>
                <a:gd name="T101" fmla="*/ 2608 h 3276"/>
                <a:gd name="T102" fmla="*/ 30 w 2650"/>
                <a:gd name="T103" fmla="*/ 2260 h 3276"/>
                <a:gd name="T104" fmla="*/ 136 w 2650"/>
                <a:gd name="T105" fmla="*/ 1879 h 3276"/>
                <a:gd name="T106" fmla="*/ 364 w 2650"/>
                <a:gd name="T107" fmla="*/ 1462 h 3276"/>
                <a:gd name="T108" fmla="*/ 752 w 2650"/>
                <a:gd name="T109" fmla="*/ 1015 h 3276"/>
                <a:gd name="T110" fmla="*/ 1033 w 2650"/>
                <a:gd name="T111" fmla="*/ 768 h 3276"/>
                <a:gd name="T112" fmla="*/ 1450 w 2650"/>
                <a:gd name="T113" fmla="*/ 499 h 3276"/>
                <a:gd name="T114" fmla="*/ 1815 w 2650"/>
                <a:gd name="T115" fmla="*/ 328 h 3276"/>
                <a:gd name="T116" fmla="*/ 2087 w 2650"/>
                <a:gd name="T117" fmla="*/ 214 h 3276"/>
                <a:gd name="T118" fmla="*/ 2336 w 2650"/>
                <a:gd name="T119" fmla="*/ 113 h 3276"/>
                <a:gd name="T120" fmla="*/ 2539 w 2650"/>
                <a:gd name="T121" fmla="*/ 37 h 3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50" h="3276">
                  <a:moveTo>
                    <a:pt x="251" y="2238"/>
                  </a:moveTo>
                  <a:lnTo>
                    <a:pt x="232" y="2241"/>
                  </a:lnTo>
                  <a:lnTo>
                    <a:pt x="216" y="2249"/>
                  </a:lnTo>
                  <a:lnTo>
                    <a:pt x="202" y="2260"/>
                  </a:lnTo>
                  <a:lnTo>
                    <a:pt x="191" y="2276"/>
                  </a:lnTo>
                  <a:lnTo>
                    <a:pt x="184" y="2294"/>
                  </a:lnTo>
                  <a:lnTo>
                    <a:pt x="181" y="2310"/>
                  </a:lnTo>
                  <a:lnTo>
                    <a:pt x="177" y="2332"/>
                  </a:lnTo>
                  <a:lnTo>
                    <a:pt x="171" y="2359"/>
                  </a:lnTo>
                  <a:lnTo>
                    <a:pt x="166" y="2390"/>
                  </a:lnTo>
                  <a:lnTo>
                    <a:pt x="161" y="2425"/>
                  </a:lnTo>
                  <a:lnTo>
                    <a:pt x="156" y="2463"/>
                  </a:lnTo>
                  <a:lnTo>
                    <a:pt x="151" y="2503"/>
                  </a:lnTo>
                  <a:lnTo>
                    <a:pt x="148" y="2546"/>
                  </a:lnTo>
                  <a:lnTo>
                    <a:pt x="145" y="2589"/>
                  </a:lnTo>
                  <a:lnTo>
                    <a:pt x="145" y="2632"/>
                  </a:lnTo>
                  <a:lnTo>
                    <a:pt x="146" y="2675"/>
                  </a:lnTo>
                  <a:lnTo>
                    <a:pt x="151" y="2717"/>
                  </a:lnTo>
                  <a:lnTo>
                    <a:pt x="156" y="2757"/>
                  </a:lnTo>
                  <a:lnTo>
                    <a:pt x="166" y="2794"/>
                  </a:lnTo>
                  <a:lnTo>
                    <a:pt x="178" y="2828"/>
                  </a:lnTo>
                  <a:lnTo>
                    <a:pt x="194" y="2858"/>
                  </a:lnTo>
                  <a:lnTo>
                    <a:pt x="206" y="2873"/>
                  </a:lnTo>
                  <a:lnTo>
                    <a:pt x="220" y="2882"/>
                  </a:lnTo>
                  <a:lnTo>
                    <a:pt x="237" y="2889"/>
                  </a:lnTo>
                  <a:lnTo>
                    <a:pt x="255" y="2891"/>
                  </a:lnTo>
                  <a:lnTo>
                    <a:pt x="273" y="2888"/>
                  </a:lnTo>
                  <a:lnTo>
                    <a:pt x="293" y="2880"/>
                  </a:lnTo>
                  <a:lnTo>
                    <a:pt x="307" y="2867"/>
                  </a:lnTo>
                  <a:lnTo>
                    <a:pt x="318" y="2852"/>
                  </a:lnTo>
                  <a:lnTo>
                    <a:pt x="324" y="2835"/>
                  </a:lnTo>
                  <a:lnTo>
                    <a:pt x="326" y="2818"/>
                  </a:lnTo>
                  <a:lnTo>
                    <a:pt x="322" y="2799"/>
                  </a:lnTo>
                  <a:lnTo>
                    <a:pt x="315" y="2782"/>
                  </a:lnTo>
                  <a:lnTo>
                    <a:pt x="305" y="2762"/>
                  </a:lnTo>
                  <a:lnTo>
                    <a:pt x="298" y="2737"/>
                  </a:lnTo>
                  <a:lnTo>
                    <a:pt x="293" y="2708"/>
                  </a:lnTo>
                  <a:lnTo>
                    <a:pt x="290" y="2675"/>
                  </a:lnTo>
                  <a:lnTo>
                    <a:pt x="289" y="2638"/>
                  </a:lnTo>
                  <a:lnTo>
                    <a:pt x="290" y="2601"/>
                  </a:lnTo>
                  <a:lnTo>
                    <a:pt x="291" y="2560"/>
                  </a:lnTo>
                  <a:lnTo>
                    <a:pt x="294" y="2520"/>
                  </a:lnTo>
                  <a:lnTo>
                    <a:pt x="298" y="2477"/>
                  </a:lnTo>
                  <a:lnTo>
                    <a:pt x="304" y="2436"/>
                  </a:lnTo>
                  <a:lnTo>
                    <a:pt x="310" y="2398"/>
                  </a:lnTo>
                  <a:lnTo>
                    <a:pt x="317" y="2360"/>
                  </a:lnTo>
                  <a:lnTo>
                    <a:pt x="324" y="2324"/>
                  </a:lnTo>
                  <a:lnTo>
                    <a:pt x="326" y="2305"/>
                  </a:lnTo>
                  <a:lnTo>
                    <a:pt x="322" y="2287"/>
                  </a:lnTo>
                  <a:lnTo>
                    <a:pt x="315" y="2270"/>
                  </a:lnTo>
                  <a:lnTo>
                    <a:pt x="303" y="2256"/>
                  </a:lnTo>
                  <a:lnTo>
                    <a:pt x="288" y="2246"/>
                  </a:lnTo>
                  <a:lnTo>
                    <a:pt x="269" y="2240"/>
                  </a:lnTo>
                  <a:lnTo>
                    <a:pt x="251" y="2238"/>
                  </a:lnTo>
                  <a:close/>
                  <a:moveTo>
                    <a:pt x="1587" y="659"/>
                  </a:moveTo>
                  <a:lnTo>
                    <a:pt x="1568" y="661"/>
                  </a:lnTo>
                  <a:lnTo>
                    <a:pt x="1550" y="667"/>
                  </a:lnTo>
                  <a:lnTo>
                    <a:pt x="1449" y="726"/>
                  </a:lnTo>
                  <a:lnTo>
                    <a:pt x="1350" y="788"/>
                  </a:lnTo>
                  <a:lnTo>
                    <a:pt x="1255" y="857"/>
                  </a:lnTo>
                  <a:lnTo>
                    <a:pt x="1162" y="932"/>
                  </a:lnTo>
                  <a:lnTo>
                    <a:pt x="1073" y="1011"/>
                  </a:lnTo>
                  <a:lnTo>
                    <a:pt x="988" y="1096"/>
                  </a:lnTo>
                  <a:lnTo>
                    <a:pt x="977" y="1111"/>
                  </a:lnTo>
                  <a:lnTo>
                    <a:pt x="970" y="1129"/>
                  </a:lnTo>
                  <a:lnTo>
                    <a:pt x="968" y="1147"/>
                  </a:lnTo>
                  <a:lnTo>
                    <a:pt x="970" y="1164"/>
                  </a:lnTo>
                  <a:lnTo>
                    <a:pt x="978" y="1181"/>
                  </a:lnTo>
                  <a:lnTo>
                    <a:pt x="990" y="1197"/>
                  </a:lnTo>
                  <a:lnTo>
                    <a:pt x="1005" y="1207"/>
                  </a:lnTo>
                  <a:lnTo>
                    <a:pt x="1021" y="1214"/>
                  </a:lnTo>
                  <a:lnTo>
                    <a:pt x="1040" y="1216"/>
                  </a:lnTo>
                  <a:lnTo>
                    <a:pt x="1058" y="1214"/>
                  </a:lnTo>
                  <a:lnTo>
                    <a:pt x="1076" y="1206"/>
                  </a:lnTo>
                  <a:lnTo>
                    <a:pt x="1091" y="1194"/>
                  </a:lnTo>
                  <a:lnTo>
                    <a:pt x="1172" y="1116"/>
                  </a:lnTo>
                  <a:lnTo>
                    <a:pt x="1256" y="1041"/>
                  </a:lnTo>
                  <a:lnTo>
                    <a:pt x="1342" y="971"/>
                  </a:lnTo>
                  <a:lnTo>
                    <a:pt x="1432" y="906"/>
                  </a:lnTo>
                  <a:lnTo>
                    <a:pt x="1524" y="847"/>
                  </a:lnTo>
                  <a:lnTo>
                    <a:pt x="1618" y="793"/>
                  </a:lnTo>
                  <a:lnTo>
                    <a:pt x="1635" y="781"/>
                  </a:lnTo>
                  <a:lnTo>
                    <a:pt x="1646" y="767"/>
                  </a:lnTo>
                  <a:lnTo>
                    <a:pt x="1653" y="751"/>
                  </a:lnTo>
                  <a:lnTo>
                    <a:pt x="1656" y="732"/>
                  </a:lnTo>
                  <a:lnTo>
                    <a:pt x="1654" y="714"/>
                  </a:lnTo>
                  <a:lnTo>
                    <a:pt x="1648" y="695"/>
                  </a:lnTo>
                  <a:lnTo>
                    <a:pt x="1636" y="680"/>
                  </a:lnTo>
                  <a:lnTo>
                    <a:pt x="1622" y="668"/>
                  </a:lnTo>
                  <a:lnTo>
                    <a:pt x="1605" y="662"/>
                  </a:lnTo>
                  <a:lnTo>
                    <a:pt x="1587" y="659"/>
                  </a:lnTo>
                  <a:close/>
                  <a:moveTo>
                    <a:pt x="2144" y="367"/>
                  </a:moveTo>
                  <a:lnTo>
                    <a:pt x="2125" y="371"/>
                  </a:lnTo>
                  <a:lnTo>
                    <a:pt x="2062" y="398"/>
                  </a:lnTo>
                  <a:lnTo>
                    <a:pt x="2003" y="429"/>
                  </a:lnTo>
                  <a:lnTo>
                    <a:pt x="1943" y="460"/>
                  </a:lnTo>
                  <a:lnTo>
                    <a:pt x="1928" y="469"/>
                  </a:lnTo>
                  <a:lnTo>
                    <a:pt x="1913" y="479"/>
                  </a:lnTo>
                  <a:lnTo>
                    <a:pt x="1901" y="494"/>
                  </a:lnTo>
                  <a:lnTo>
                    <a:pt x="1894" y="511"/>
                  </a:lnTo>
                  <a:lnTo>
                    <a:pt x="1891" y="528"/>
                  </a:lnTo>
                  <a:lnTo>
                    <a:pt x="1892" y="546"/>
                  </a:lnTo>
                  <a:lnTo>
                    <a:pt x="1898" y="565"/>
                  </a:lnTo>
                  <a:lnTo>
                    <a:pt x="1910" y="581"/>
                  </a:lnTo>
                  <a:lnTo>
                    <a:pt x="1926" y="593"/>
                  </a:lnTo>
                  <a:lnTo>
                    <a:pt x="1943" y="599"/>
                  </a:lnTo>
                  <a:lnTo>
                    <a:pt x="1962" y="603"/>
                  </a:lnTo>
                  <a:lnTo>
                    <a:pt x="1980" y="600"/>
                  </a:lnTo>
                  <a:lnTo>
                    <a:pt x="1996" y="594"/>
                  </a:lnTo>
                  <a:lnTo>
                    <a:pt x="2011" y="585"/>
                  </a:lnTo>
                  <a:lnTo>
                    <a:pt x="2068" y="556"/>
                  </a:lnTo>
                  <a:lnTo>
                    <a:pt x="2123" y="528"/>
                  </a:lnTo>
                  <a:lnTo>
                    <a:pt x="2178" y="504"/>
                  </a:lnTo>
                  <a:lnTo>
                    <a:pt x="2195" y="495"/>
                  </a:lnTo>
                  <a:lnTo>
                    <a:pt x="2208" y="482"/>
                  </a:lnTo>
                  <a:lnTo>
                    <a:pt x="2218" y="465"/>
                  </a:lnTo>
                  <a:lnTo>
                    <a:pt x="2223" y="448"/>
                  </a:lnTo>
                  <a:lnTo>
                    <a:pt x="2223" y="430"/>
                  </a:lnTo>
                  <a:lnTo>
                    <a:pt x="2219" y="411"/>
                  </a:lnTo>
                  <a:lnTo>
                    <a:pt x="2209" y="395"/>
                  </a:lnTo>
                  <a:lnTo>
                    <a:pt x="2196" y="381"/>
                  </a:lnTo>
                  <a:lnTo>
                    <a:pt x="2180" y="373"/>
                  </a:lnTo>
                  <a:lnTo>
                    <a:pt x="2162" y="367"/>
                  </a:lnTo>
                  <a:lnTo>
                    <a:pt x="2144" y="367"/>
                  </a:lnTo>
                  <a:close/>
                  <a:moveTo>
                    <a:pt x="2647" y="0"/>
                  </a:moveTo>
                  <a:lnTo>
                    <a:pt x="2650" y="41"/>
                  </a:lnTo>
                  <a:lnTo>
                    <a:pt x="2648" y="86"/>
                  </a:lnTo>
                  <a:lnTo>
                    <a:pt x="2644" y="138"/>
                  </a:lnTo>
                  <a:lnTo>
                    <a:pt x="2638" y="194"/>
                  </a:lnTo>
                  <a:lnTo>
                    <a:pt x="2628" y="256"/>
                  </a:lnTo>
                  <a:lnTo>
                    <a:pt x="2620" y="293"/>
                  </a:lnTo>
                  <a:lnTo>
                    <a:pt x="2603" y="373"/>
                  </a:lnTo>
                  <a:lnTo>
                    <a:pt x="2581" y="456"/>
                  </a:lnTo>
                  <a:lnTo>
                    <a:pt x="2578" y="467"/>
                  </a:lnTo>
                  <a:lnTo>
                    <a:pt x="2556" y="537"/>
                  </a:lnTo>
                  <a:lnTo>
                    <a:pt x="2549" y="562"/>
                  </a:lnTo>
                  <a:lnTo>
                    <a:pt x="2527" y="624"/>
                  </a:lnTo>
                  <a:lnTo>
                    <a:pt x="2516" y="656"/>
                  </a:lnTo>
                  <a:lnTo>
                    <a:pt x="2491" y="719"/>
                  </a:lnTo>
                  <a:lnTo>
                    <a:pt x="2480" y="747"/>
                  </a:lnTo>
                  <a:lnTo>
                    <a:pt x="2450" y="820"/>
                  </a:lnTo>
                  <a:lnTo>
                    <a:pt x="2443" y="837"/>
                  </a:lnTo>
                  <a:lnTo>
                    <a:pt x="2406" y="918"/>
                  </a:lnTo>
                  <a:lnTo>
                    <a:pt x="2368" y="1001"/>
                  </a:lnTo>
                  <a:lnTo>
                    <a:pt x="2367" y="1001"/>
                  </a:lnTo>
                  <a:lnTo>
                    <a:pt x="2356" y="1023"/>
                  </a:lnTo>
                  <a:lnTo>
                    <a:pt x="2311" y="1116"/>
                  </a:lnTo>
                  <a:lnTo>
                    <a:pt x="2263" y="1206"/>
                  </a:lnTo>
                  <a:lnTo>
                    <a:pt x="2263" y="1206"/>
                  </a:lnTo>
                  <a:lnTo>
                    <a:pt x="2263" y="1206"/>
                  </a:lnTo>
                  <a:lnTo>
                    <a:pt x="2213" y="1297"/>
                  </a:lnTo>
                  <a:lnTo>
                    <a:pt x="2162" y="1386"/>
                  </a:lnTo>
                  <a:lnTo>
                    <a:pt x="2086" y="1493"/>
                  </a:lnTo>
                  <a:lnTo>
                    <a:pt x="2006" y="1598"/>
                  </a:lnTo>
                  <a:lnTo>
                    <a:pt x="1920" y="1702"/>
                  </a:lnTo>
                  <a:lnTo>
                    <a:pt x="1847" y="1786"/>
                  </a:lnTo>
                  <a:lnTo>
                    <a:pt x="1770" y="1869"/>
                  </a:lnTo>
                  <a:lnTo>
                    <a:pt x="1691" y="1950"/>
                  </a:lnTo>
                  <a:lnTo>
                    <a:pt x="1681" y="1960"/>
                  </a:lnTo>
                  <a:lnTo>
                    <a:pt x="1670" y="1970"/>
                  </a:lnTo>
                  <a:lnTo>
                    <a:pt x="1648" y="1993"/>
                  </a:lnTo>
                  <a:lnTo>
                    <a:pt x="1619" y="2020"/>
                  </a:lnTo>
                  <a:lnTo>
                    <a:pt x="1588" y="2049"/>
                  </a:lnTo>
                  <a:lnTo>
                    <a:pt x="1552" y="2082"/>
                  </a:lnTo>
                  <a:lnTo>
                    <a:pt x="1514" y="2117"/>
                  </a:lnTo>
                  <a:lnTo>
                    <a:pt x="1472" y="2156"/>
                  </a:lnTo>
                  <a:lnTo>
                    <a:pt x="1427" y="2196"/>
                  </a:lnTo>
                  <a:lnTo>
                    <a:pt x="1381" y="2239"/>
                  </a:lnTo>
                  <a:lnTo>
                    <a:pt x="1331" y="2283"/>
                  </a:lnTo>
                  <a:lnTo>
                    <a:pt x="1279" y="2330"/>
                  </a:lnTo>
                  <a:lnTo>
                    <a:pt x="1225" y="2377"/>
                  </a:lnTo>
                  <a:lnTo>
                    <a:pt x="1170" y="2426"/>
                  </a:lnTo>
                  <a:lnTo>
                    <a:pt x="1114" y="2475"/>
                  </a:lnTo>
                  <a:lnTo>
                    <a:pt x="1056" y="2526"/>
                  </a:lnTo>
                  <a:lnTo>
                    <a:pt x="999" y="2577"/>
                  </a:lnTo>
                  <a:lnTo>
                    <a:pt x="939" y="2628"/>
                  </a:lnTo>
                  <a:lnTo>
                    <a:pt x="880" y="2678"/>
                  </a:lnTo>
                  <a:lnTo>
                    <a:pt x="821" y="2728"/>
                  </a:lnTo>
                  <a:lnTo>
                    <a:pt x="762" y="2778"/>
                  </a:lnTo>
                  <a:lnTo>
                    <a:pt x="703" y="2827"/>
                  </a:lnTo>
                  <a:lnTo>
                    <a:pt x="646" y="2875"/>
                  </a:lnTo>
                  <a:lnTo>
                    <a:pt x="588" y="2921"/>
                  </a:lnTo>
                  <a:lnTo>
                    <a:pt x="533" y="2967"/>
                  </a:lnTo>
                  <a:lnTo>
                    <a:pt x="479" y="3010"/>
                  </a:lnTo>
                  <a:lnTo>
                    <a:pt x="427" y="3051"/>
                  </a:lnTo>
                  <a:lnTo>
                    <a:pt x="375" y="3090"/>
                  </a:lnTo>
                  <a:lnTo>
                    <a:pt x="328" y="3125"/>
                  </a:lnTo>
                  <a:lnTo>
                    <a:pt x="282" y="3159"/>
                  </a:lnTo>
                  <a:lnTo>
                    <a:pt x="239" y="3189"/>
                  </a:lnTo>
                  <a:lnTo>
                    <a:pt x="199" y="3216"/>
                  </a:lnTo>
                  <a:lnTo>
                    <a:pt x="162" y="3240"/>
                  </a:lnTo>
                  <a:lnTo>
                    <a:pt x="129" y="3259"/>
                  </a:lnTo>
                  <a:lnTo>
                    <a:pt x="100" y="3276"/>
                  </a:lnTo>
                  <a:lnTo>
                    <a:pt x="89" y="3237"/>
                  </a:lnTo>
                  <a:lnTo>
                    <a:pt x="77" y="3195"/>
                  </a:lnTo>
                  <a:lnTo>
                    <a:pt x="65" y="3146"/>
                  </a:lnTo>
                  <a:lnTo>
                    <a:pt x="53" y="3093"/>
                  </a:lnTo>
                  <a:lnTo>
                    <a:pt x="42" y="3036"/>
                  </a:lnTo>
                  <a:lnTo>
                    <a:pt x="30" y="2974"/>
                  </a:lnTo>
                  <a:lnTo>
                    <a:pt x="21" y="2908"/>
                  </a:lnTo>
                  <a:lnTo>
                    <a:pt x="12" y="2838"/>
                  </a:lnTo>
                  <a:lnTo>
                    <a:pt x="6" y="2765"/>
                  </a:lnTo>
                  <a:lnTo>
                    <a:pt x="2" y="2688"/>
                  </a:lnTo>
                  <a:lnTo>
                    <a:pt x="0" y="2608"/>
                  </a:lnTo>
                  <a:lnTo>
                    <a:pt x="2" y="2525"/>
                  </a:lnTo>
                  <a:lnTo>
                    <a:pt x="8" y="2439"/>
                  </a:lnTo>
                  <a:lnTo>
                    <a:pt x="16" y="2351"/>
                  </a:lnTo>
                  <a:lnTo>
                    <a:pt x="30" y="2260"/>
                  </a:lnTo>
                  <a:lnTo>
                    <a:pt x="49" y="2168"/>
                  </a:lnTo>
                  <a:lnTo>
                    <a:pt x="72" y="2072"/>
                  </a:lnTo>
                  <a:lnTo>
                    <a:pt x="101" y="1976"/>
                  </a:lnTo>
                  <a:lnTo>
                    <a:pt x="136" y="1879"/>
                  </a:lnTo>
                  <a:lnTo>
                    <a:pt x="177" y="1780"/>
                  </a:lnTo>
                  <a:lnTo>
                    <a:pt x="226" y="1680"/>
                  </a:lnTo>
                  <a:lnTo>
                    <a:pt x="281" y="1580"/>
                  </a:lnTo>
                  <a:lnTo>
                    <a:pt x="364" y="1462"/>
                  </a:lnTo>
                  <a:lnTo>
                    <a:pt x="453" y="1347"/>
                  </a:lnTo>
                  <a:lnTo>
                    <a:pt x="547" y="1234"/>
                  </a:lnTo>
                  <a:lnTo>
                    <a:pt x="647" y="1123"/>
                  </a:lnTo>
                  <a:lnTo>
                    <a:pt x="752" y="1015"/>
                  </a:lnTo>
                  <a:lnTo>
                    <a:pt x="758" y="1010"/>
                  </a:lnTo>
                  <a:lnTo>
                    <a:pt x="846" y="926"/>
                  </a:lnTo>
                  <a:lnTo>
                    <a:pt x="938" y="846"/>
                  </a:lnTo>
                  <a:lnTo>
                    <a:pt x="1033" y="768"/>
                  </a:lnTo>
                  <a:lnTo>
                    <a:pt x="1133" y="695"/>
                  </a:lnTo>
                  <a:lnTo>
                    <a:pt x="1235" y="626"/>
                  </a:lnTo>
                  <a:lnTo>
                    <a:pt x="1340" y="560"/>
                  </a:lnTo>
                  <a:lnTo>
                    <a:pt x="1450" y="499"/>
                  </a:lnTo>
                  <a:lnTo>
                    <a:pt x="1562" y="442"/>
                  </a:lnTo>
                  <a:lnTo>
                    <a:pt x="1677" y="388"/>
                  </a:lnTo>
                  <a:lnTo>
                    <a:pt x="1745" y="357"/>
                  </a:lnTo>
                  <a:lnTo>
                    <a:pt x="1815" y="328"/>
                  </a:lnTo>
                  <a:lnTo>
                    <a:pt x="1884" y="298"/>
                  </a:lnTo>
                  <a:lnTo>
                    <a:pt x="1953" y="270"/>
                  </a:lnTo>
                  <a:lnTo>
                    <a:pt x="2020" y="241"/>
                  </a:lnTo>
                  <a:lnTo>
                    <a:pt x="2087" y="214"/>
                  </a:lnTo>
                  <a:lnTo>
                    <a:pt x="2152" y="187"/>
                  </a:lnTo>
                  <a:lnTo>
                    <a:pt x="2215" y="161"/>
                  </a:lnTo>
                  <a:lnTo>
                    <a:pt x="2277" y="137"/>
                  </a:lnTo>
                  <a:lnTo>
                    <a:pt x="2336" y="113"/>
                  </a:lnTo>
                  <a:lnTo>
                    <a:pt x="2391" y="92"/>
                  </a:lnTo>
                  <a:lnTo>
                    <a:pt x="2444" y="72"/>
                  </a:lnTo>
                  <a:lnTo>
                    <a:pt x="2493" y="54"/>
                  </a:lnTo>
                  <a:lnTo>
                    <a:pt x="2539" y="37"/>
                  </a:lnTo>
                  <a:lnTo>
                    <a:pt x="2580" y="23"/>
                  </a:lnTo>
                  <a:lnTo>
                    <a:pt x="2616" y="11"/>
                  </a:lnTo>
                  <a:lnTo>
                    <a:pt x="26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470"/>
            <p:cNvSpPr>
              <a:spLocks/>
            </p:cNvSpPr>
            <p:nvPr/>
          </p:nvSpPr>
          <p:spPr bwMode="auto">
            <a:xfrm>
              <a:off x="7297738" y="2841625"/>
              <a:ext cx="431800" cy="349250"/>
            </a:xfrm>
            <a:custGeom>
              <a:avLst/>
              <a:gdLst>
                <a:gd name="T0" fmla="*/ 3240 w 3262"/>
                <a:gd name="T1" fmla="*/ 0 h 2634"/>
                <a:gd name="T2" fmla="*/ 3252 w 3262"/>
                <a:gd name="T3" fmla="*/ 33 h 2634"/>
                <a:gd name="T4" fmla="*/ 3225 w 3262"/>
                <a:gd name="T5" fmla="*/ 110 h 2634"/>
                <a:gd name="T6" fmla="*/ 3190 w 3262"/>
                <a:gd name="T7" fmla="*/ 204 h 2634"/>
                <a:gd name="T8" fmla="*/ 3148 w 3262"/>
                <a:gd name="T9" fmla="*/ 312 h 2634"/>
                <a:gd name="T10" fmla="*/ 3100 w 3262"/>
                <a:gd name="T11" fmla="*/ 431 h 2634"/>
                <a:gd name="T12" fmla="*/ 3048 w 3262"/>
                <a:gd name="T13" fmla="*/ 560 h 2634"/>
                <a:gd name="T14" fmla="*/ 2992 w 3262"/>
                <a:gd name="T15" fmla="*/ 693 h 2634"/>
                <a:gd name="T16" fmla="*/ 2933 w 3262"/>
                <a:gd name="T17" fmla="*/ 830 h 2634"/>
                <a:gd name="T18" fmla="*/ 2872 w 3262"/>
                <a:gd name="T19" fmla="*/ 967 h 2634"/>
                <a:gd name="T20" fmla="*/ 2762 w 3262"/>
                <a:gd name="T21" fmla="*/ 1193 h 2634"/>
                <a:gd name="T22" fmla="*/ 2633 w 3262"/>
                <a:gd name="T23" fmla="*/ 1406 h 2634"/>
                <a:gd name="T24" fmla="*/ 2490 w 3262"/>
                <a:gd name="T25" fmla="*/ 1607 h 2634"/>
                <a:gd name="T26" fmla="*/ 2333 w 3262"/>
                <a:gd name="T27" fmla="*/ 1793 h 2634"/>
                <a:gd name="T28" fmla="*/ 2242 w 3262"/>
                <a:gd name="T29" fmla="*/ 1887 h 2634"/>
                <a:gd name="T30" fmla="*/ 2022 w 3262"/>
                <a:gd name="T31" fmla="*/ 2090 h 2634"/>
                <a:gd name="T32" fmla="*/ 1794 w 3262"/>
                <a:gd name="T33" fmla="*/ 2272 h 2634"/>
                <a:gd name="T34" fmla="*/ 1582 w 3262"/>
                <a:gd name="T35" fmla="*/ 2407 h 2634"/>
                <a:gd name="T36" fmla="*/ 1383 w 3262"/>
                <a:gd name="T37" fmla="*/ 2496 h 2634"/>
                <a:gd name="T38" fmla="*/ 1177 w 3262"/>
                <a:gd name="T39" fmla="*/ 2563 h 2634"/>
                <a:gd name="T40" fmla="*/ 965 w 3262"/>
                <a:gd name="T41" fmla="*/ 2609 h 2634"/>
                <a:gd name="T42" fmla="*/ 747 w 3262"/>
                <a:gd name="T43" fmla="*/ 2631 h 2634"/>
                <a:gd name="T44" fmla="*/ 546 w 3262"/>
                <a:gd name="T45" fmla="*/ 2632 h 2634"/>
                <a:gd name="T46" fmla="*/ 378 w 3262"/>
                <a:gd name="T47" fmla="*/ 2619 h 2634"/>
                <a:gd name="T48" fmla="*/ 229 w 3262"/>
                <a:gd name="T49" fmla="*/ 2597 h 2634"/>
                <a:gd name="T50" fmla="*/ 102 w 3262"/>
                <a:gd name="T51" fmla="*/ 2571 h 2634"/>
                <a:gd name="T52" fmla="*/ 0 w 3262"/>
                <a:gd name="T53" fmla="*/ 2545 h 2634"/>
                <a:gd name="T54" fmla="*/ 77 w 3262"/>
                <a:gd name="T55" fmla="*/ 2496 h 2634"/>
                <a:gd name="T56" fmla="*/ 164 w 3262"/>
                <a:gd name="T57" fmla="*/ 2435 h 2634"/>
                <a:gd name="T58" fmla="*/ 261 w 3262"/>
                <a:gd name="T59" fmla="*/ 2363 h 2634"/>
                <a:gd name="T60" fmla="*/ 364 w 3262"/>
                <a:gd name="T61" fmla="*/ 2283 h 2634"/>
                <a:gd name="T62" fmla="*/ 472 w 3262"/>
                <a:gd name="T63" fmla="*/ 2196 h 2634"/>
                <a:gd name="T64" fmla="*/ 584 w 3262"/>
                <a:gd name="T65" fmla="*/ 2103 h 2634"/>
                <a:gd name="T66" fmla="*/ 698 w 3262"/>
                <a:gd name="T67" fmla="*/ 2007 h 2634"/>
                <a:gd name="T68" fmla="*/ 813 w 3262"/>
                <a:gd name="T69" fmla="*/ 1910 h 2634"/>
                <a:gd name="T70" fmla="*/ 926 w 3262"/>
                <a:gd name="T71" fmla="*/ 1811 h 2634"/>
                <a:gd name="T72" fmla="*/ 1036 w 3262"/>
                <a:gd name="T73" fmla="*/ 1715 h 2634"/>
                <a:gd name="T74" fmla="*/ 1140 w 3262"/>
                <a:gd name="T75" fmla="*/ 1622 h 2634"/>
                <a:gd name="T76" fmla="*/ 1238 w 3262"/>
                <a:gd name="T77" fmla="*/ 1535 h 2634"/>
                <a:gd name="T78" fmla="*/ 1327 w 3262"/>
                <a:gd name="T79" fmla="*/ 1454 h 2634"/>
                <a:gd name="T80" fmla="*/ 1405 w 3262"/>
                <a:gd name="T81" fmla="*/ 1383 h 2634"/>
                <a:gd name="T82" fmla="*/ 1472 w 3262"/>
                <a:gd name="T83" fmla="*/ 1320 h 2634"/>
                <a:gd name="T84" fmla="*/ 1525 w 3262"/>
                <a:gd name="T85" fmla="*/ 1271 h 2634"/>
                <a:gd name="T86" fmla="*/ 1562 w 3262"/>
                <a:gd name="T87" fmla="*/ 1236 h 2634"/>
                <a:gd name="T88" fmla="*/ 1684 w 3262"/>
                <a:gd name="T89" fmla="*/ 1112 h 2634"/>
                <a:gd name="T90" fmla="*/ 1884 w 3262"/>
                <a:gd name="T91" fmla="*/ 878 h 2634"/>
                <a:gd name="T92" fmla="*/ 2066 w 3262"/>
                <a:gd name="T93" fmla="*/ 634 h 2634"/>
                <a:gd name="T94" fmla="*/ 2159 w 3262"/>
                <a:gd name="T95" fmla="*/ 468 h 2634"/>
                <a:gd name="T96" fmla="*/ 2214 w 3262"/>
                <a:gd name="T97" fmla="*/ 364 h 2634"/>
                <a:gd name="T98" fmla="*/ 2257 w 3262"/>
                <a:gd name="T99" fmla="*/ 280 h 2634"/>
                <a:gd name="T100" fmla="*/ 2406 w 3262"/>
                <a:gd name="T101" fmla="*/ 212 h 2634"/>
                <a:gd name="T102" fmla="*/ 2421 w 3262"/>
                <a:gd name="T103" fmla="*/ 206 h 2634"/>
                <a:gd name="T104" fmla="*/ 2585 w 3262"/>
                <a:gd name="T105" fmla="*/ 140 h 2634"/>
                <a:gd name="T106" fmla="*/ 2588 w 3262"/>
                <a:gd name="T107" fmla="*/ 139 h 2634"/>
                <a:gd name="T108" fmla="*/ 2752 w 3262"/>
                <a:gd name="T109" fmla="*/ 83 h 2634"/>
                <a:gd name="T110" fmla="*/ 2907 w 3262"/>
                <a:gd name="T111" fmla="*/ 41 h 2634"/>
                <a:gd name="T112" fmla="*/ 2986 w 3262"/>
                <a:gd name="T113" fmla="*/ 25 h 2634"/>
                <a:gd name="T114" fmla="*/ 3080 w 3262"/>
                <a:gd name="T115" fmla="*/ 10 h 2634"/>
                <a:gd name="T116" fmla="*/ 3156 w 3262"/>
                <a:gd name="T117" fmla="*/ 2 h 2634"/>
                <a:gd name="T118" fmla="*/ 3216 w 3262"/>
                <a:gd name="T119" fmla="*/ 0 h 2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62" h="2634">
                  <a:moveTo>
                    <a:pt x="3216" y="0"/>
                  </a:moveTo>
                  <a:lnTo>
                    <a:pt x="3240" y="0"/>
                  </a:lnTo>
                  <a:lnTo>
                    <a:pt x="3262" y="1"/>
                  </a:lnTo>
                  <a:lnTo>
                    <a:pt x="3252" y="33"/>
                  </a:lnTo>
                  <a:lnTo>
                    <a:pt x="3239" y="69"/>
                  </a:lnTo>
                  <a:lnTo>
                    <a:pt x="3225" y="110"/>
                  </a:lnTo>
                  <a:lnTo>
                    <a:pt x="3209" y="155"/>
                  </a:lnTo>
                  <a:lnTo>
                    <a:pt x="3190" y="204"/>
                  </a:lnTo>
                  <a:lnTo>
                    <a:pt x="3170" y="256"/>
                  </a:lnTo>
                  <a:lnTo>
                    <a:pt x="3148" y="312"/>
                  </a:lnTo>
                  <a:lnTo>
                    <a:pt x="3125" y="371"/>
                  </a:lnTo>
                  <a:lnTo>
                    <a:pt x="3100" y="431"/>
                  </a:lnTo>
                  <a:lnTo>
                    <a:pt x="3075" y="495"/>
                  </a:lnTo>
                  <a:lnTo>
                    <a:pt x="3048" y="560"/>
                  </a:lnTo>
                  <a:lnTo>
                    <a:pt x="3020" y="626"/>
                  </a:lnTo>
                  <a:lnTo>
                    <a:pt x="2992" y="693"/>
                  </a:lnTo>
                  <a:lnTo>
                    <a:pt x="2962" y="762"/>
                  </a:lnTo>
                  <a:lnTo>
                    <a:pt x="2933" y="830"/>
                  </a:lnTo>
                  <a:lnTo>
                    <a:pt x="2903" y="899"/>
                  </a:lnTo>
                  <a:lnTo>
                    <a:pt x="2872" y="967"/>
                  </a:lnTo>
                  <a:lnTo>
                    <a:pt x="2819" y="1081"/>
                  </a:lnTo>
                  <a:lnTo>
                    <a:pt x="2762" y="1193"/>
                  </a:lnTo>
                  <a:lnTo>
                    <a:pt x="2700" y="1302"/>
                  </a:lnTo>
                  <a:lnTo>
                    <a:pt x="2633" y="1406"/>
                  </a:lnTo>
                  <a:lnTo>
                    <a:pt x="2564" y="1508"/>
                  </a:lnTo>
                  <a:lnTo>
                    <a:pt x="2490" y="1607"/>
                  </a:lnTo>
                  <a:lnTo>
                    <a:pt x="2413" y="1702"/>
                  </a:lnTo>
                  <a:lnTo>
                    <a:pt x="2333" y="1793"/>
                  </a:lnTo>
                  <a:lnTo>
                    <a:pt x="2248" y="1882"/>
                  </a:lnTo>
                  <a:lnTo>
                    <a:pt x="2242" y="1887"/>
                  </a:lnTo>
                  <a:lnTo>
                    <a:pt x="2134" y="1992"/>
                  </a:lnTo>
                  <a:lnTo>
                    <a:pt x="2022" y="2090"/>
                  </a:lnTo>
                  <a:lnTo>
                    <a:pt x="1909" y="2184"/>
                  </a:lnTo>
                  <a:lnTo>
                    <a:pt x="1794" y="2272"/>
                  </a:lnTo>
                  <a:lnTo>
                    <a:pt x="1679" y="2354"/>
                  </a:lnTo>
                  <a:lnTo>
                    <a:pt x="1582" y="2407"/>
                  </a:lnTo>
                  <a:lnTo>
                    <a:pt x="1483" y="2454"/>
                  </a:lnTo>
                  <a:lnTo>
                    <a:pt x="1383" y="2496"/>
                  </a:lnTo>
                  <a:lnTo>
                    <a:pt x="1281" y="2533"/>
                  </a:lnTo>
                  <a:lnTo>
                    <a:pt x="1177" y="2563"/>
                  </a:lnTo>
                  <a:lnTo>
                    <a:pt x="1071" y="2589"/>
                  </a:lnTo>
                  <a:lnTo>
                    <a:pt x="965" y="2609"/>
                  </a:lnTo>
                  <a:lnTo>
                    <a:pt x="857" y="2623"/>
                  </a:lnTo>
                  <a:lnTo>
                    <a:pt x="747" y="2631"/>
                  </a:lnTo>
                  <a:lnTo>
                    <a:pt x="637" y="2634"/>
                  </a:lnTo>
                  <a:lnTo>
                    <a:pt x="546" y="2632"/>
                  </a:lnTo>
                  <a:lnTo>
                    <a:pt x="459" y="2627"/>
                  </a:lnTo>
                  <a:lnTo>
                    <a:pt x="378" y="2619"/>
                  </a:lnTo>
                  <a:lnTo>
                    <a:pt x="301" y="2609"/>
                  </a:lnTo>
                  <a:lnTo>
                    <a:pt x="229" y="2597"/>
                  </a:lnTo>
                  <a:lnTo>
                    <a:pt x="163" y="2584"/>
                  </a:lnTo>
                  <a:lnTo>
                    <a:pt x="102" y="2571"/>
                  </a:lnTo>
                  <a:lnTo>
                    <a:pt x="48" y="2557"/>
                  </a:lnTo>
                  <a:lnTo>
                    <a:pt x="0" y="2545"/>
                  </a:lnTo>
                  <a:lnTo>
                    <a:pt x="37" y="2522"/>
                  </a:lnTo>
                  <a:lnTo>
                    <a:pt x="77" y="2496"/>
                  </a:lnTo>
                  <a:lnTo>
                    <a:pt x="119" y="2467"/>
                  </a:lnTo>
                  <a:lnTo>
                    <a:pt x="164" y="2435"/>
                  </a:lnTo>
                  <a:lnTo>
                    <a:pt x="211" y="2400"/>
                  </a:lnTo>
                  <a:lnTo>
                    <a:pt x="261" y="2363"/>
                  </a:lnTo>
                  <a:lnTo>
                    <a:pt x="311" y="2324"/>
                  </a:lnTo>
                  <a:lnTo>
                    <a:pt x="364" y="2283"/>
                  </a:lnTo>
                  <a:lnTo>
                    <a:pt x="417" y="2240"/>
                  </a:lnTo>
                  <a:lnTo>
                    <a:pt x="472" y="2196"/>
                  </a:lnTo>
                  <a:lnTo>
                    <a:pt x="528" y="2150"/>
                  </a:lnTo>
                  <a:lnTo>
                    <a:pt x="584" y="2103"/>
                  </a:lnTo>
                  <a:lnTo>
                    <a:pt x="642" y="2056"/>
                  </a:lnTo>
                  <a:lnTo>
                    <a:pt x="698" y="2007"/>
                  </a:lnTo>
                  <a:lnTo>
                    <a:pt x="756" y="1958"/>
                  </a:lnTo>
                  <a:lnTo>
                    <a:pt x="813" y="1910"/>
                  </a:lnTo>
                  <a:lnTo>
                    <a:pt x="870" y="1860"/>
                  </a:lnTo>
                  <a:lnTo>
                    <a:pt x="926" y="1811"/>
                  </a:lnTo>
                  <a:lnTo>
                    <a:pt x="981" y="1763"/>
                  </a:lnTo>
                  <a:lnTo>
                    <a:pt x="1036" y="1715"/>
                  </a:lnTo>
                  <a:lnTo>
                    <a:pt x="1088" y="1668"/>
                  </a:lnTo>
                  <a:lnTo>
                    <a:pt x="1140" y="1622"/>
                  </a:lnTo>
                  <a:lnTo>
                    <a:pt x="1190" y="1578"/>
                  </a:lnTo>
                  <a:lnTo>
                    <a:pt x="1238" y="1535"/>
                  </a:lnTo>
                  <a:lnTo>
                    <a:pt x="1283" y="1494"/>
                  </a:lnTo>
                  <a:lnTo>
                    <a:pt x="1327" y="1454"/>
                  </a:lnTo>
                  <a:lnTo>
                    <a:pt x="1367" y="1417"/>
                  </a:lnTo>
                  <a:lnTo>
                    <a:pt x="1405" y="1383"/>
                  </a:lnTo>
                  <a:lnTo>
                    <a:pt x="1441" y="1350"/>
                  </a:lnTo>
                  <a:lnTo>
                    <a:pt x="1472" y="1320"/>
                  </a:lnTo>
                  <a:lnTo>
                    <a:pt x="1500" y="1294"/>
                  </a:lnTo>
                  <a:lnTo>
                    <a:pt x="1525" y="1271"/>
                  </a:lnTo>
                  <a:lnTo>
                    <a:pt x="1546" y="1251"/>
                  </a:lnTo>
                  <a:lnTo>
                    <a:pt x="1562" y="1236"/>
                  </a:lnTo>
                  <a:lnTo>
                    <a:pt x="1575" y="1223"/>
                  </a:lnTo>
                  <a:lnTo>
                    <a:pt x="1684" y="1112"/>
                  </a:lnTo>
                  <a:lnTo>
                    <a:pt x="1787" y="996"/>
                  </a:lnTo>
                  <a:lnTo>
                    <a:pt x="1884" y="878"/>
                  </a:lnTo>
                  <a:lnTo>
                    <a:pt x="1978" y="757"/>
                  </a:lnTo>
                  <a:lnTo>
                    <a:pt x="2066" y="634"/>
                  </a:lnTo>
                  <a:lnTo>
                    <a:pt x="2114" y="550"/>
                  </a:lnTo>
                  <a:lnTo>
                    <a:pt x="2159" y="468"/>
                  </a:lnTo>
                  <a:lnTo>
                    <a:pt x="2178" y="433"/>
                  </a:lnTo>
                  <a:lnTo>
                    <a:pt x="2214" y="364"/>
                  </a:lnTo>
                  <a:lnTo>
                    <a:pt x="2248" y="296"/>
                  </a:lnTo>
                  <a:lnTo>
                    <a:pt x="2257" y="280"/>
                  </a:lnTo>
                  <a:lnTo>
                    <a:pt x="2332" y="245"/>
                  </a:lnTo>
                  <a:lnTo>
                    <a:pt x="2406" y="212"/>
                  </a:lnTo>
                  <a:lnTo>
                    <a:pt x="2413" y="209"/>
                  </a:lnTo>
                  <a:lnTo>
                    <a:pt x="2421" y="206"/>
                  </a:lnTo>
                  <a:lnTo>
                    <a:pt x="2503" y="171"/>
                  </a:lnTo>
                  <a:lnTo>
                    <a:pt x="2585" y="140"/>
                  </a:lnTo>
                  <a:lnTo>
                    <a:pt x="2587" y="140"/>
                  </a:lnTo>
                  <a:lnTo>
                    <a:pt x="2588" y="139"/>
                  </a:lnTo>
                  <a:lnTo>
                    <a:pt x="2671" y="109"/>
                  </a:lnTo>
                  <a:lnTo>
                    <a:pt x="2752" y="83"/>
                  </a:lnTo>
                  <a:lnTo>
                    <a:pt x="2831" y="61"/>
                  </a:lnTo>
                  <a:lnTo>
                    <a:pt x="2907" y="41"/>
                  </a:lnTo>
                  <a:lnTo>
                    <a:pt x="2933" y="36"/>
                  </a:lnTo>
                  <a:lnTo>
                    <a:pt x="2986" y="25"/>
                  </a:lnTo>
                  <a:lnTo>
                    <a:pt x="3035" y="17"/>
                  </a:lnTo>
                  <a:lnTo>
                    <a:pt x="3080" y="10"/>
                  </a:lnTo>
                  <a:lnTo>
                    <a:pt x="3120" y="6"/>
                  </a:lnTo>
                  <a:lnTo>
                    <a:pt x="3156" y="2"/>
                  </a:lnTo>
                  <a:lnTo>
                    <a:pt x="3188" y="0"/>
                  </a:lnTo>
                  <a:lnTo>
                    <a:pt x="32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471"/>
            <p:cNvSpPr>
              <a:spLocks/>
            </p:cNvSpPr>
            <p:nvPr/>
          </p:nvSpPr>
          <p:spPr bwMode="auto">
            <a:xfrm>
              <a:off x="7608888" y="2755900"/>
              <a:ext cx="88900" cy="96838"/>
            </a:xfrm>
            <a:custGeom>
              <a:avLst/>
              <a:gdLst>
                <a:gd name="T0" fmla="*/ 656 w 672"/>
                <a:gd name="T1" fmla="*/ 0 h 724"/>
                <a:gd name="T2" fmla="*/ 661 w 672"/>
                <a:gd name="T3" fmla="*/ 0 h 724"/>
                <a:gd name="T4" fmla="*/ 666 w 672"/>
                <a:gd name="T5" fmla="*/ 1 h 724"/>
                <a:gd name="T6" fmla="*/ 668 w 672"/>
                <a:gd name="T7" fmla="*/ 1 h 724"/>
                <a:gd name="T8" fmla="*/ 669 w 672"/>
                <a:gd name="T9" fmla="*/ 1 h 724"/>
                <a:gd name="T10" fmla="*/ 672 w 672"/>
                <a:gd name="T11" fmla="*/ 9 h 724"/>
                <a:gd name="T12" fmla="*/ 672 w 672"/>
                <a:gd name="T13" fmla="*/ 23 h 724"/>
                <a:gd name="T14" fmla="*/ 671 w 672"/>
                <a:gd name="T15" fmla="*/ 43 h 724"/>
                <a:gd name="T16" fmla="*/ 667 w 672"/>
                <a:gd name="T17" fmla="*/ 65 h 724"/>
                <a:gd name="T18" fmla="*/ 659 w 672"/>
                <a:gd name="T19" fmla="*/ 92 h 724"/>
                <a:gd name="T20" fmla="*/ 647 w 672"/>
                <a:gd name="T21" fmla="*/ 122 h 724"/>
                <a:gd name="T22" fmla="*/ 643 w 672"/>
                <a:gd name="T23" fmla="*/ 130 h 724"/>
                <a:gd name="T24" fmla="*/ 636 w 672"/>
                <a:gd name="T25" fmla="*/ 144 h 724"/>
                <a:gd name="T26" fmla="*/ 628 w 672"/>
                <a:gd name="T27" fmla="*/ 163 h 724"/>
                <a:gd name="T28" fmla="*/ 618 w 672"/>
                <a:gd name="T29" fmla="*/ 185 h 724"/>
                <a:gd name="T30" fmla="*/ 606 w 672"/>
                <a:gd name="T31" fmla="*/ 212 h 724"/>
                <a:gd name="T32" fmla="*/ 594 w 672"/>
                <a:gd name="T33" fmla="*/ 241 h 724"/>
                <a:gd name="T34" fmla="*/ 580 w 672"/>
                <a:gd name="T35" fmla="*/ 274 h 724"/>
                <a:gd name="T36" fmla="*/ 566 w 672"/>
                <a:gd name="T37" fmla="*/ 308 h 724"/>
                <a:gd name="T38" fmla="*/ 552 w 672"/>
                <a:gd name="T39" fmla="*/ 344 h 724"/>
                <a:gd name="T40" fmla="*/ 537 w 672"/>
                <a:gd name="T41" fmla="*/ 380 h 724"/>
                <a:gd name="T42" fmla="*/ 524 w 672"/>
                <a:gd name="T43" fmla="*/ 416 h 724"/>
                <a:gd name="T44" fmla="*/ 511 w 672"/>
                <a:gd name="T45" fmla="*/ 453 h 724"/>
                <a:gd name="T46" fmla="*/ 499 w 672"/>
                <a:gd name="T47" fmla="*/ 490 h 724"/>
                <a:gd name="T48" fmla="*/ 489 w 672"/>
                <a:gd name="T49" fmla="*/ 524 h 724"/>
                <a:gd name="T50" fmla="*/ 480 w 672"/>
                <a:gd name="T51" fmla="*/ 557 h 724"/>
                <a:gd name="T52" fmla="*/ 465 w 672"/>
                <a:gd name="T53" fmla="*/ 561 h 724"/>
                <a:gd name="T54" fmla="*/ 425 w 672"/>
                <a:gd name="T55" fmla="*/ 572 h 724"/>
                <a:gd name="T56" fmla="*/ 384 w 672"/>
                <a:gd name="T57" fmla="*/ 584 h 724"/>
                <a:gd name="T58" fmla="*/ 358 w 672"/>
                <a:gd name="T59" fmla="*/ 591 h 724"/>
                <a:gd name="T60" fmla="*/ 311 w 672"/>
                <a:gd name="T61" fmla="*/ 607 h 724"/>
                <a:gd name="T62" fmla="*/ 261 w 672"/>
                <a:gd name="T63" fmla="*/ 623 h 724"/>
                <a:gd name="T64" fmla="*/ 228 w 672"/>
                <a:gd name="T65" fmla="*/ 635 h 724"/>
                <a:gd name="T66" fmla="*/ 146 w 672"/>
                <a:gd name="T67" fmla="*/ 665 h 724"/>
                <a:gd name="T68" fmla="*/ 117 w 672"/>
                <a:gd name="T69" fmla="*/ 676 h 724"/>
                <a:gd name="T70" fmla="*/ 63 w 672"/>
                <a:gd name="T71" fmla="*/ 697 h 724"/>
                <a:gd name="T72" fmla="*/ 8 w 672"/>
                <a:gd name="T73" fmla="*/ 721 h 724"/>
                <a:gd name="T74" fmla="*/ 5 w 672"/>
                <a:gd name="T75" fmla="*/ 723 h 724"/>
                <a:gd name="T76" fmla="*/ 0 w 672"/>
                <a:gd name="T77" fmla="*/ 724 h 724"/>
                <a:gd name="T78" fmla="*/ 32 w 672"/>
                <a:gd name="T79" fmla="*/ 649 h 724"/>
                <a:gd name="T80" fmla="*/ 61 w 672"/>
                <a:gd name="T81" fmla="*/ 574 h 724"/>
                <a:gd name="T82" fmla="*/ 89 w 672"/>
                <a:gd name="T83" fmla="*/ 501 h 724"/>
                <a:gd name="T84" fmla="*/ 90 w 672"/>
                <a:gd name="T85" fmla="*/ 497 h 724"/>
                <a:gd name="T86" fmla="*/ 125 w 672"/>
                <a:gd name="T87" fmla="*/ 394 h 724"/>
                <a:gd name="T88" fmla="*/ 126 w 672"/>
                <a:gd name="T89" fmla="*/ 388 h 724"/>
                <a:gd name="T90" fmla="*/ 128 w 672"/>
                <a:gd name="T91" fmla="*/ 384 h 724"/>
                <a:gd name="T92" fmla="*/ 149 w 672"/>
                <a:gd name="T93" fmla="*/ 316 h 724"/>
                <a:gd name="T94" fmla="*/ 167 w 672"/>
                <a:gd name="T95" fmla="*/ 249 h 724"/>
                <a:gd name="T96" fmla="*/ 184 w 672"/>
                <a:gd name="T97" fmla="*/ 184 h 724"/>
                <a:gd name="T98" fmla="*/ 225 w 672"/>
                <a:gd name="T99" fmla="*/ 171 h 724"/>
                <a:gd name="T100" fmla="*/ 268 w 672"/>
                <a:gd name="T101" fmla="*/ 155 h 724"/>
                <a:gd name="T102" fmla="*/ 315 w 672"/>
                <a:gd name="T103" fmla="*/ 136 h 724"/>
                <a:gd name="T104" fmla="*/ 363 w 672"/>
                <a:gd name="T105" fmla="*/ 113 h 724"/>
                <a:gd name="T106" fmla="*/ 414 w 672"/>
                <a:gd name="T107" fmla="*/ 90 h 724"/>
                <a:gd name="T108" fmla="*/ 481 w 672"/>
                <a:gd name="T109" fmla="*/ 59 h 724"/>
                <a:gd name="T110" fmla="*/ 552 w 672"/>
                <a:gd name="T111" fmla="*/ 28 h 724"/>
                <a:gd name="T112" fmla="*/ 577 w 672"/>
                <a:gd name="T113" fmla="*/ 18 h 724"/>
                <a:gd name="T114" fmla="*/ 599 w 672"/>
                <a:gd name="T115" fmla="*/ 10 h 724"/>
                <a:gd name="T116" fmla="*/ 618 w 672"/>
                <a:gd name="T117" fmla="*/ 5 h 724"/>
                <a:gd name="T118" fmla="*/ 633 w 672"/>
                <a:gd name="T119" fmla="*/ 2 h 724"/>
                <a:gd name="T120" fmla="*/ 646 w 672"/>
                <a:gd name="T121" fmla="*/ 1 h 724"/>
                <a:gd name="T122" fmla="*/ 656 w 672"/>
                <a:gd name="T123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72" h="724">
                  <a:moveTo>
                    <a:pt x="656" y="0"/>
                  </a:moveTo>
                  <a:lnTo>
                    <a:pt x="661" y="0"/>
                  </a:lnTo>
                  <a:lnTo>
                    <a:pt x="666" y="1"/>
                  </a:lnTo>
                  <a:lnTo>
                    <a:pt x="668" y="1"/>
                  </a:lnTo>
                  <a:lnTo>
                    <a:pt x="669" y="1"/>
                  </a:lnTo>
                  <a:lnTo>
                    <a:pt x="672" y="9"/>
                  </a:lnTo>
                  <a:lnTo>
                    <a:pt x="672" y="23"/>
                  </a:lnTo>
                  <a:lnTo>
                    <a:pt x="671" y="43"/>
                  </a:lnTo>
                  <a:lnTo>
                    <a:pt x="667" y="65"/>
                  </a:lnTo>
                  <a:lnTo>
                    <a:pt x="659" y="92"/>
                  </a:lnTo>
                  <a:lnTo>
                    <a:pt x="647" y="122"/>
                  </a:lnTo>
                  <a:lnTo>
                    <a:pt x="643" y="130"/>
                  </a:lnTo>
                  <a:lnTo>
                    <a:pt x="636" y="144"/>
                  </a:lnTo>
                  <a:lnTo>
                    <a:pt x="628" y="163"/>
                  </a:lnTo>
                  <a:lnTo>
                    <a:pt x="618" y="185"/>
                  </a:lnTo>
                  <a:lnTo>
                    <a:pt x="606" y="212"/>
                  </a:lnTo>
                  <a:lnTo>
                    <a:pt x="594" y="241"/>
                  </a:lnTo>
                  <a:lnTo>
                    <a:pt x="580" y="274"/>
                  </a:lnTo>
                  <a:lnTo>
                    <a:pt x="566" y="308"/>
                  </a:lnTo>
                  <a:lnTo>
                    <a:pt x="552" y="344"/>
                  </a:lnTo>
                  <a:lnTo>
                    <a:pt x="537" y="380"/>
                  </a:lnTo>
                  <a:lnTo>
                    <a:pt x="524" y="416"/>
                  </a:lnTo>
                  <a:lnTo>
                    <a:pt x="511" y="453"/>
                  </a:lnTo>
                  <a:lnTo>
                    <a:pt x="499" y="490"/>
                  </a:lnTo>
                  <a:lnTo>
                    <a:pt x="489" y="524"/>
                  </a:lnTo>
                  <a:lnTo>
                    <a:pt x="480" y="557"/>
                  </a:lnTo>
                  <a:lnTo>
                    <a:pt x="465" y="561"/>
                  </a:lnTo>
                  <a:lnTo>
                    <a:pt x="425" y="572"/>
                  </a:lnTo>
                  <a:lnTo>
                    <a:pt x="384" y="584"/>
                  </a:lnTo>
                  <a:lnTo>
                    <a:pt x="358" y="591"/>
                  </a:lnTo>
                  <a:lnTo>
                    <a:pt x="311" y="607"/>
                  </a:lnTo>
                  <a:lnTo>
                    <a:pt x="261" y="623"/>
                  </a:lnTo>
                  <a:lnTo>
                    <a:pt x="228" y="635"/>
                  </a:lnTo>
                  <a:lnTo>
                    <a:pt x="146" y="665"/>
                  </a:lnTo>
                  <a:lnTo>
                    <a:pt x="117" y="676"/>
                  </a:lnTo>
                  <a:lnTo>
                    <a:pt x="63" y="697"/>
                  </a:lnTo>
                  <a:lnTo>
                    <a:pt x="8" y="721"/>
                  </a:lnTo>
                  <a:lnTo>
                    <a:pt x="5" y="723"/>
                  </a:lnTo>
                  <a:lnTo>
                    <a:pt x="0" y="724"/>
                  </a:lnTo>
                  <a:lnTo>
                    <a:pt x="32" y="649"/>
                  </a:lnTo>
                  <a:lnTo>
                    <a:pt x="61" y="574"/>
                  </a:lnTo>
                  <a:lnTo>
                    <a:pt x="89" y="501"/>
                  </a:lnTo>
                  <a:lnTo>
                    <a:pt x="90" y="497"/>
                  </a:lnTo>
                  <a:lnTo>
                    <a:pt x="125" y="394"/>
                  </a:lnTo>
                  <a:lnTo>
                    <a:pt x="126" y="388"/>
                  </a:lnTo>
                  <a:lnTo>
                    <a:pt x="128" y="384"/>
                  </a:lnTo>
                  <a:lnTo>
                    <a:pt x="149" y="316"/>
                  </a:lnTo>
                  <a:lnTo>
                    <a:pt x="167" y="249"/>
                  </a:lnTo>
                  <a:lnTo>
                    <a:pt x="184" y="184"/>
                  </a:lnTo>
                  <a:lnTo>
                    <a:pt x="225" y="171"/>
                  </a:lnTo>
                  <a:lnTo>
                    <a:pt x="268" y="155"/>
                  </a:lnTo>
                  <a:lnTo>
                    <a:pt x="315" y="136"/>
                  </a:lnTo>
                  <a:lnTo>
                    <a:pt x="363" y="113"/>
                  </a:lnTo>
                  <a:lnTo>
                    <a:pt x="414" y="90"/>
                  </a:lnTo>
                  <a:lnTo>
                    <a:pt x="481" y="59"/>
                  </a:lnTo>
                  <a:lnTo>
                    <a:pt x="552" y="28"/>
                  </a:lnTo>
                  <a:lnTo>
                    <a:pt x="577" y="18"/>
                  </a:lnTo>
                  <a:lnTo>
                    <a:pt x="599" y="10"/>
                  </a:lnTo>
                  <a:lnTo>
                    <a:pt x="618" y="5"/>
                  </a:lnTo>
                  <a:lnTo>
                    <a:pt x="633" y="2"/>
                  </a:lnTo>
                  <a:lnTo>
                    <a:pt x="646" y="1"/>
                  </a:lnTo>
                  <a:lnTo>
                    <a:pt x="6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35" name="Freeform 532"/>
          <p:cNvSpPr>
            <a:spLocks noEditPoints="1"/>
          </p:cNvSpPr>
          <p:nvPr/>
        </p:nvSpPr>
        <p:spPr bwMode="auto">
          <a:xfrm>
            <a:off x="3795947" y="546781"/>
            <a:ext cx="425450" cy="538163"/>
          </a:xfrm>
          <a:custGeom>
            <a:avLst/>
            <a:gdLst>
              <a:gd name="T0" fmla="*/ 889 w 2680"/>
              <a:gd name="T1" fmla="*/ 1102 h 3387"/>
              <a:gd name="T2" fmla="*/ 830 w 2680"/>
              <a:gd name="T3" fmla="*/ 1837 h 3387"/>
              <a:gd name="T4" fmla="*/ 947 w 2680"/>
              <a:gd name="T5" fmla="*/ 2547 h 3387"/>
              <a:gd name="T6" fmla="*/ 976 w 2680"/>
              <a:gd name="T7" fmla="*/ 2836 h 3387"/>
              <a:gd name="T8" fmla="*/ 616 w 2680"/>
              <a:gd name="T9" fmla="*/ 2297 h 3387"/>
              <a:gd name="T10" fmla="*/ 507 w 2680"/>
              <a:gd name="T11" fmla="*/ 1670 h 3387"/>
              <a:gd name="T12" fmla="*/ 649 w 2680"/>
              <a:gd name="T13" fmla="*/ 1155 h 3387"/>
              <a:gd name="T14" fmla="*/ 588 w 2680"/>
              <a:gd name="T15" fmla="*/ 1082 h 3387"/>
              <a:gd name="T16" fmla="*/ 440 w 2680"/>
              <a:gd name="T17" fmla="*/ 1360 h 3387"/>
              <a:gd name="T18" fmla="*/ 404 w 2680"/>
              <a:gd name="T19" fmla="*/ 1979 h 3387"/>
              <a:gd name="T20" fmla="*/ 634 w 2680"/>
              <a:gd name="T21" fmla="*/ 2598 h 3387"/>
              <a:gd name="T22" fmla="*/ 986 w 2680"/>
              <a:gd name="T23" fmla="*/ 3002 h 3387"/>
              <a:gd name="T24" fmla="*/ 1100 w 2680"/>
              <a:gd name="T25" fmla="*/ 2636 h 3387"/>
              <a:gd name="T26" fmla="*/ 959 w 2680"/>
              <a:gd name="T27" fmla="*/ 1958 h 3387"/>
              <a:gd name="T28" fmla="*/ 984 w 2680"/>
              <a:gd name="T29" fmla="*/ 1222 h 3387"/>
              <a:gd name="T30" fmla="*/ 1002 w 2680"/>
              <a:gd name="T31" fmla="*/ 971 h 3387"/>
              <a:gd name="T32" fmla="*/ 1715 w 2680"/>
              <a:gd name="T33" fmla="*/ 993 h 3387"/>
              <a:gd name="T34" fmla="*/ 1781 w 2680"/>
              <a:gd name="T35" fmla="*/ 1431 h 3387"/>
              <a:gd name="T36" fmla="*/ 1746 w 2680"/>
              <a:gd name="T37" fmla="*/ 2144 h 3387"/>
              <a:gd name="T38" fmla="*/ 1572 w 2680"/>
              <a:gd name="T39" fmla="*/ 2752 h 3387"/>
              <a:gd name="T40" fmla="*/ 1932 w 2680"/>
              <a:gd name="T41" fmla="*/ 2805 h 3387"/>
              <a:gd name="T42" fmla="*/ 2262 w 2680"/>
              <a:gd name="T43" fmla="*/ 2230 h 3387"/>
              <a:gd name="T44" fmla="*/ 2343 w 2680"/>
              <a:gd name="T45" fmla="*/ 1609 h 3387"/>
              <a:gd name="T46" fmla="*/ 2191 w 2680"/>
              <a:gd name="T47" fmla="*/ 1101 h 3387"/>
              <a:gd name="T48" fmla="*/ 2097 w 2680"/>
              <a:gd name="T49" fmla="*/ 1110 h 3387"/>
              <a:gd name="T50" fmla="*/ 2187 w 2680"/>
              <a:gd name="T51" fmla="*/ 1407 h 3387"/>
              <a:gd name="T52" fmla="*/ 2200 w 2680"/>
              <a:gd name="T53" fmla="*/ 2008 h 3387"/>
              <a:gd name="T54" fmla="*/ 1930 w 2680"/>
              <a:gd name="T55" fmla="*/ 2617 h 3387"/>
              <a:gd name="T56" fmla="*/ 1684 w 2680"/>
              <a:gd name="T57" fmla="*/ 2800 h 3387"/>
              <a:gd name="T58" fmla="*/ 1869 w 2680"/>
              <a:gd name="T59" fmla="*/ 2149 h 3387"/>
              <a:gd name="T60" fmla="*/ 1898 w 2680"/>
              <a:gd name="T61" fmla="*/ 1406 h 3387"/>
              <a:gd name="T62" fmla="*/ 1796 w 2680"/>
              <a:gd name="T63" fmla="*/ 969 h 3387"/>
              <a:gd name="T64" fmla="*/ 1299 w 2680"/>
              <a:gd name="T65" fmla="*/ 762 h 3387"/>
              <a:gd name="T66" fmla="*/ 1415 w 2680"/>
              <a:gd name="T67" fmla="*/ 2930 h 3387"/>
              <a:gd name="T68" fmla="*/ 1432 w 2680"/>
              <a:gd name="T69" fmla="*/ 0 h 3387"/>
              <a:gd name="T70" fmla="*/ 1488 w 2680"/>
              <a:gd name="T71" fmla="*/ 371 h 3387"/>
              <a:gd name="T72" fmla="*/ 2072 w 2680"/>
              <a:gd name="T73" fmla="*/ 582 h 3387"/>
              <a:gd name="T74" fmla="*/ 2491 w 2680"/>
              <a:gd name="T75" fmla="*/ 1024 h 3387"/>
              <a:gd name="T76" fmla="*/ 2677 w 2680"/>
              <a:gd name="T77" fmla="*/ 1620 h 3387"/>
              <a:gd name="T78" fmla="*/ 2578 w 2680"/>
              <a:gd name="T79" fmla="*/ 2230 h 3387"/>
              <a:gd name="T80" fmla="*/ 2229 w 2680"/>
              <a:gd name="T81" fmla="*/ 2724 h 3387"/>
              <a:gd name="T82" fmla="*/ 1755 w 2680"/>
              <a:gd name="T83" fmla="*/ 2998 h 3387"/>
              <a:gd name="T84" fmla="*/ 1891 w 2680"/>
              <a:gd name="T85" fmla="*/ 3087 h 3387"/>
              <a:gd name="T86" fmla="*/ 1821 w 2680"/>
              <a:gd name="T87" fmla="*/ 3134 h 3387"/>
              <a:gd name="T88" fmla="*/ 1717 w 2680"/>
              <a:gd name="T89" fmla="*/ 3273 h 3387"/>
              <a:gd name="T90" fmla="*/ 1624 w 2680"/>
              <a:gd name="T91" fmla="*/ 3286 h 3387"/>
              <a:gd name="T92" fmla="*/ 1415 w 2680"/>
              <a:gd name="T93" fmla="*/ 3387 h 3387"/>
              <a:gd name="T94" fmla="*/ 1207 w 2680"/>
              <a:gd name="T95" fmla="*/ 3286 h 3387"/>
              <a:gd name="T96" fmla="*/ 1114 w 2680"/>
              <a:gd name="T97" fmla="*/ 3273 h 3387"/>
              <a:gd name="T98" fmla="*/ 1008 w 2680"/>
              <a:gd name="T99" fmla="*/ 3120 h 3387"/>
              <a:gd name="T100" fmla="*/ 940 w 2680"/>
              <a:gd name="T101" fmla="*/ 3052 h 3387"/>
              <a:gd name="T102" fmla="*/ 645 w 2680"/>
              <a:gd name="T103" fmla="*/ 2865 h 3387"/>
              <a:gd name="T104" fmla="*/ 211 w 2680"/>
              <a:gd name="T105" fmla="*/ 2436 h 3387"/>
              <a:gd name="T106" fmla="*/ 6 w 2680"/>
              <a:gd name="T107" fmla="*/ 1851 h 3387"/>
              <a:gd name="T108" fmla="*/ 89 w 2680"/>
              <a:gd name="T109" fmla="*/ 1230 h 3387"/>
              <a:gd name="T110" fmla="*/ 428 w 2680"/>
              <a:gd name="T111" fmla="*/ 725 h 3387"/>
              <a:gd name="T112" fmla="*/ 956 w 2680"/>
              <a:gd name="T113" fmla="*/ 418 h 3387"/>
              <a:gd name="T114" fmla="*/ 1163 w 2680"/>
              <a:gd name="T115" fmla="*/ 127 h 3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680" h="3387">
                <a:moveTo>
                  <a:pt x="973" y="961"/>
                </a:moveTo>
                <a:lnTo>
                  <a:pt x="957" y="963"/>
                </a:lnTo>
                <a:lnTo>
                  <a:pt x="943" y="969"/>
                </a:lnTo>
                <a:lnTo>
                  <a:pt x="930" y="978"/>
                </a:lnTo>
                <a:lnTo>
                  <a:pt x="921" y="990"/>
                </a:lnTo>
                <a:lnTo>
                  <a:pt x="914" y="1005"/>
                </a:lnTo>
                <a:lnTo>
                  <a:pt x="889" y="1102"/>
                </a:lnTo>
                <a:lnTo>
                  <a:pt x="868" y="1202"/>
                </a:lnTo>
                <a:lnTo>
                  <a:pt x="851" y="1304"/>
                </a:lnTo>
                <a:lnTo>
                  <a:pt x="839" y="1409"/>
                </a:lnTo>
                <a:lnTo>
                  <a:pt x="830" y="1515"/>
                </a:lnTo>
                <a:lnTo>
                  <a:pt x="826" y="1622"/>
                </a:lnTo>
                <a:lnTo>
                  <a:pt x="826" y="1729"/>
                </a:lnTo>
                <a:lnTo>
                  <a:pt x="830" y="1837"/>
                </a:lnTo>
                <a:lnTo>
                  <a:pt x="837" y="1943"/>
                </a:lnTo>
                <a:lnTo>
                  <a:pt x="847" y="2049"/>
                </a:lnTo>
                <a:lnTo>
                  <a:pt x="861" y="2154"/>
                </a:lnTo>
                <a:lnTo>
                  <a:pt x="878" y="2256"/>
                </a:lnTo>
                <a:lnTo>
                  <a:pt x="898" y="2357"/>
                </a:lnTo>
                <a:lnTo>
                  <a:pt x="922" y="2453"/>
                </a:lnTo>
                <a:lnTo>
                  <a:pt x="947" y="2547"/>
                </a:lnTo>
                <a:lnTo>
                  <a:pt x="975" y="2637"/>
                </a:lnTo>
                <a:lnTo>
                  <a:pt x="1004" y="2723"/>
                </a:lnTo>
                <a:lnTo>
                  <a:pt x="1037" y="2803"/>
                </a:lnTo>
                <a:lnTo>
                  <a:pt x="1071" y="2878"/>
                </a:lnTo>
                <a:lnTo>
                  <a:pt x="1107" y="2947"/>
                </a:lnTo>
                <a:lnTo>
                  <a:pt x="1040" y="2895"/>
                </a:lnTo>
                <a:lnTo>
                  <a:pt x="976" y="2836"/>
                </a:lnTo>
                <a:lnTo>
                  <a:pt x="914" y="2772"/>
                </a:lnTo>
                <a:lnTo>
                  <a:pt x="855" y="2703"/>
                </a:lnTo>
                <a:lnTo>
                  <a:pt x="799" y="2630"/>
                </a:lnTo>
                <a:lnTo>
                  <a:pt x="747" y="2552"/>
                </a:lnTo>
                <a:lnTo>
                  <a:pt x="699" y="2470"/>
                </a:lnTo>
                <a:lnTo>
                  <a:pt x="655" y="2386"/>
                </a:lnTo>
                <a:lnTo>
                  <a:pt x="616" y="2297"/>
                </a:lnTo>
                <a:lnTo>
                  <a:pt x="583" y="2207"/>
                </a:lnTo>
                <a:lnTo>
                  <a:pt x="556" y="2117"/>
                </a:lnTo>
                <a:lnTo>
                  <a:pt x="535" y="2028"/>
                </a:lnTo>
                <a:lnTo>
                  <a:pt x="519" y="1937"/>
                </a:lnTo>
                <a:lnTo>
                  <a:pt x="509" y="1848"/>
                </a:lnTo>
                <a:lnTo>
                  <a:pt x="505" y="1759"/>
                </a:lnTo>
                <a:lnTo>
                  <a:pt x="507" y="1670"/>
                </a:lnTo>
                <a:lnTo>
                  <a:pt x="515" y="1584"/>
                </a:lnTo>
                <a:lnTo>
                  <a:pt x="529" y="1497"/>
                </a:lnTo>
                <a:lnTo>
                  <a:pt x="549" y="1412"/>
                </a:lnTo>
                <a:lnTo>
                  <a:pt x="575" y="1330"/>
                </a:lnTo>
                <a:lnTo>
                  <a:pt x="607" y="1249"/>
                </a:lnTo>
                <a:lnTo>
                  <a:pt x="644" y="1170"/>
                </a:lnTo>
                <a:lnTo>
                  <a:pt x="649" y="1155"/>
                </a:lnTo>
                <a:lnTo>
                  <a:pt x="650" y="1139"/>
                </a:lnTo>
                <a:lnTo>
                  <a:pt x="648" y="1124"/>
                </a:lnTo>
                <a:lnTo>
                  <a:pt x="642" y="1110"/>
                </a:lnTo>
                <a:lnTo>
                  <a:pt x="632" y="1098"/>
                </a:lnTo>
                <a:lnTo>
                  <a:pt x="618" y="1088"/>
                </a:lnTo>
                <a:lnTo>
                  <a:pt x="603" y="1083"/>
                </a:lnTo>
                <a:lnTo>
                  <a:pt x="588" y="1082"/>
                </a:lnTo>
                <a:lnTo>
                  <a:pt x="573" y="1084"/>
                </a:lnTo>
                <a:lnTo>
                  <a:pt x="559" y="1090"/>
                </a:lnTo>
                <a:lnTo>
                  <a:pt x="547" y="1101"/>
                </a:lnTo>
                <a:lnTo>
                  <a:pt x="538" y="1114"/>
                </a:lnTo>
                <a:lnTo>
                  <a:pt x="500" y="1194"/>
                </a:lnTo>
                <a:lnTo>
                  <a:pt x="467" y="1277"/>
                </a:lnTo>
                <a:lnTo>
                  <a:pt x="440" y="1360"/>
                </a:lnTo>
                <a:lnTo>
                  <a:pt x="418" y="1446"/>
                </a:lnTo>
                <a:lnTo>
                  <a:pt x="402" y="1532"/>
                </a:lnTo>
                <a:lnTo>
                  <a:pt x="391" y="1620"/>
                </a:lnTo>
                <a:lnTo>
                  <a:pt x="386" y="1709"/>
                </a:lnTo>
                <a:lnTo>
                  <a:pt x="387" y="1799"/>
                </a:lnTo>
                <a:lnTo>
                  <a:pt x="392" y="1888"/>
                </a:lnTo>
                <a:lnTo>
                  <a:pt x="404" y="1979"/>
                </a:lnTo>
                <a:lnTo>
                  <a:pt x="421" y="2070"/>
                </a:lnTo>
                <a:lnTo>
                  <a:pt x="444" y="2161"/>
                </a:lnTo>
                <a:lnTo>
                  <a:pt x="473" y="2252"/>
                </a:lnTo>
                <a:lnTo>
                  <a:pt x="506" y="2343"/>
                </a:lnTo>
                <a:lnTo>
                  <a:pt x="545" y="2431"/>
                </a:lnTo>
                <a:lnTo>
                  <a:pt x="588" y="2515"/>
                </a:lnTo>
                <a:lnTo>
                  <a:pt x="634" y="2598"/>
                </a:lnTo>
                <a:lnTo>
                  <a:pt x="685" y="2676"/>
                </a:lnTo>
                <a:lnTo>
                  <a:pt x="738" y="2750"/>
                </a:lnTo>
                <a:lnTo>
                  <a:pt x="795" y="2820"/>
                </a:lnTo>
                <a:lnTo>
                  <a:pt x="856" y="2885"/>
                </a:lnTo>
                <a:lnTo>
                  <a:pt x="918" y="2946"/>
                </a:lnTo>
                <a:lnTo>
                  <a:pt x="983" y="3003"/>
                </a:lnTo>
                <a:lnTo>
                  <a:pt x="986" y="3002"/>
                </a:lnTo>
                <a:lnTo>
                  <a:pt x="988" y="3001"/>
                </a:lnTo>
                <a:lnTo>
                  <a:pt x="1253" y="2957"/>
                </a:lnTo>
                <a:lnTo>
                  <a:pt x="1220" y="2905"/>
                </a:lnTo>
                <a:lnTo>
                  <a:pt x="1188" y="2846"/>
                </a:lnTo>
                <a:lnTo>
                  <a:pt x="1157" y="2782"/>
                </a:lnTo>
                <a:lnTo>
                  <a:pt x="1127" y="2711"/>
                </a:lnTo>
                <a:lnTo>
                  <a:pt x="1100" y="2636"/>
                </a:lnTo>
                <a:lnTo>
                  <a:pt x="1074" y="2556"/>
                </a:lnTo>
                <a:lnTo>
                  <a:pt x="1050" y="2473"/>
                </a:lnTo>
                <a:lnTo>
                  <a:pt x="1028" y="2384"/>
                </a:lnTo>
                <a:lnTo>
                  <a:pt x="1008" y="2293"/>
                </a:lnTo>
                <a:lnTo>
                  <a:pt x="987" y="2181"/>
                </a:lnTo>
                <a:lnTo>
                  <a:pt x="970" y="2069"/>
                </a:lnTo>
                <a:lnTo>
                  <a:pt x="959" y="1958"/>
                </a:lnTo>
                <a:lnTo>
                  <a:pt x="950" y="1848"/>
                </a:lnTo>
                <a:lnTo>
                  <a:pt x="946" y="1738"/>
                </a:lnTo>
                <a:lnTo>
                  <a:pt x="946" y="1630"/>
                </a:lnTo>
                <a:lnTo>
                  <a:pt x="949" y="1524"/>
                </a:lnTo>
                <a:lnTo>
                  <a:pt x="958" y="1421"/>
                </a:lnTo>
                <a:lnTo>
                  <a:pt x="969" y="1320"/>
                </a:lnTo>
                <a:lnTo>
                  <a:pt x="984" y="1222"/>
                </a:lnTo>
                <a:lnTo>
                  <a:pt x="1004" y="1129"/>
                </a:lnTo>
                <a:lnTo>
                  <a:pt x="1029" y="1039"/>
                </a:lnTo>
                <a:lnTo>
                  <a:pt x="1031" y="1023"/>
                </a:lnTo>
                <a:lnTo>
                  <a:pt x="1029" y="1007"/>
                </a:lnTo>
                <a:lnTo>
                  <a:pt x="1023" y="993"/>
                </a:lnTo>
                <a:lnTo>
                  <a:pt x="1015" y="980"/>
                </a:lnTo>
                <a:lnTo>
                  <a:pt x="1002" y="971"/>
                </a:lnTo>
                <a:lnTo>
                  <a:pt x="988" y="964"/>
                </a:lnTo>
                <a:lnTo>
                  <a:pt x="973" y="961"/>
                </a:lnTo>
                <a:close/>
                <a:moveTo>
                  <a:pt x="1766" y="961"/>
                </a:moveTo>
                <a:lnTo>
                  <a:pt x="1750" y="964"/>
                </a:lnTo>
                <a:lnTo>
                  <a:pt x="1736" y="971"/>
                </a:lnTo>
                <a:lnTo>
                  <a:pt x="1723" y="980"/>
                </a:lnTo>
                <a:lnTo>
                  <a:pt x="1715" y="993"/>
                </a:lnTo>
                <a:lnTo>
                  <a:pt x="1710" y="1007"/>
                </a:lnTo>
                <a:lnTo>
                  <a:pt x="1707" y="1023"/>
                </a:lnTo>
                <a:lnTo>
                  <a:pt x="1710" y="1039"/>
                </a:lnTo>
                <a:lnTo>
                  <a:pt x="1735" y="1133"/>
                </a:lnTo>
                <a:lnTo>
                  <a:pt x="1755" y="1231"/>
                </a:lnTo>
                <a:lnTo>
                  <a:pt x="1770" y="1329"/>
                </a:lnTo>
                <a:lnTo>
                  <a:pt x="1781" y="1431"/>
                </a:lnTo>
                <a:lnTo>
                  <a:pt x="1787" y="1532"/>
                </a:lnTo>
                <a:lnTo>
                  <a:pt x="1789" y="1635"/>
                </a:lnTo>
                <a:lnTo>
                  <a:pt x="1787" y="1739"/>
                </a:lnTo>
                <a:lnTo>
                  <a:pt x="1782" y="1841"/>
                </a:lnTo>
                <a:lnTo>
                  <a:pt x="1773" y="1943"/>
                </a:lnTo>
                <a:lnTo>
                  <a:pt x="1761" y="2045"/>
                </a:lnTo>
                <a:lnTo>
                  <a:pt x="1746" y="2144"/>
                </a:lnTo>
                <a:lnTo>
                  <a:pt x="1728" y="2240"/>
                </a:lnTo>
                <a:lnTo>
                  <a:pt x="1707" y="2336"/>
                </a:lnTo>
                <a:lnTo>
                  <a:pt x="1684" y="2427"/>
                </a:lnTo>
                <a:lnTo>
                  <a:pt x="1659" y="2514"/>
                </a:lnTo>
                <a:lnTo>
                  <a:pt x="1631" y="2599"/>
                </a:lnTo>
                <a:lnTo>
                  <a:pt x="1602" y="2678"/>
                </a:lnTo>
                <a:lnTo>
                  <a:pt x="1572" y="2752"/>
                </a:lnTo>
                <a:lnTo>
                  <a:pt x="1539" y="2821"/>
                </a:lnTo>
                <a:lnTo>
                  <a:pt x="1506" y="2884"/>
                </a:lnTo>
                <a:lnTo>
                  <a:pt x="1471" y="2940"/>
                </a:lnTo>
                <a:lnTo>
                  <a:pt x="1739" y="2995"/>
                </a:lnTo>
                <a:lnTo>
                  <a:pt x="1806" y="2936"/>
                </a:lnTo>
                <a:lnTo>
                  <a:pt x="1871" y="2873"/>
                </a:lnTo>
                <a:lnTo>
                  <a:pt x="1932" y="2805"/>
                </a:lnTo>
                <a:lnTo>
                  <a:pt x="1992" y="2732"/>
                </a:lnTo>
                <a:lnTo>
                  <a:pt x="2047" y="2657"/>
                </a:lnTo>
                <a:lnTo>
                  <a:pt x="2099" y="2577"/>
                </a:lnTo>
                <a:lnTo>
                  <a:pt x="2147" y="2494"/>
                </a:lnTo>
                <a:lnTo>
                  <a:pt x="2190" y="2408"/>
                </a:lnTo>
                <a:lnTo>
                  <a:pt x="2229" y="2320"/>
                </a:lnTo>
                <a:lnTo>
                  <a:pt x="2262" y="2230"/>
                </a:lnTo>
                <a:lnTo>
                  <a:pt x="2290" y="2141"/>
                </a:lnTo>
                <a:lnTo>
                  <a:pt x="2313" y="2051"/>
                </a:lnTo>
                <a:lnTo>
                  <a:pt x="2330" y="1961"/>
                </a:lnTo>
                <a:lnTo>
                  <a:pt x="2341" y="1872"/>
                </a:lnTo>
                <a:lnTo>
                  <a:pt x="2347" y="1784"/>
                </a:lnTo>
                <a:lnTo>
                  <a:pt x="2348" y="1696"/>
                </a:lnTo>
                <a:lnTo>
                  <a:pt x="2343" y="1609"/>
                </a:lnTo>
                <a:lnTo>
                  <a:pt x="2333" y="1523"/>
                </a:lnTo>
                <a:lnTo>
                  <a:pt x="2317" y="1438"/>
                </a:lnTo>
                <a:lnTo>
                  <a:pt x="2296" y="1355"/>
                </a:lnTo>
                <a:lnTo>
                  <a:pt x="2270" y="1272"/>
                </a:lnTo>
                <a:lnTo>
                  <a:pt x="2238" y="1192"/>
                </a:lnTo>
                <a:lnTo>
                  <a:pt x="2201" y="1114"/>
                </a:lnTo>
                <a:lnTo>
                  <a:pt x="2191" y="1101"/>
                </a:lnTo>
                <a:lnTo>
                  <a:pt x="2179" y="1090"/>
                </a:lnTo>
                <a:lnTo>
                  <a:pt x="2166" y="1084"/>
                </a:lnTo>
                <a:lnTo>
                  <a:pt x="2151" y="1082"/>
                </a:lnTo>
                <a:lnTo>
                  <a:pt x="2135" y="1083"/>
                </a:lnTo>
                <a:lnTo>
                  <a:pt x="2120" y="1088"/>
                </a:lnTo>
                <a:lnTo>
                  <a:pt x="2107" y="1098"/>
                </a:lnTo>
                <a:lnTo>
                  <a:pt x="2097" y="1110"/>
                </a:lnTo>
                <a:lnTo>
                  <a:pt x="2090" y="1124"/>
                </a:lnTo>
                <a:lnTo>
                  <a:pt x="2088" y="1139"/>
                </a:lnTo>
                <a:lnTo>
                  <a:pt x="2089" y="1155"/>
                </a:lnTo>
                <a:lnTo>
                  <a:pt x="2095" y="1170"/>
                </a:lnTo>
                <a:lnTo>
                  <a:pt x="2131" y="1247"/>
                </a:lnTo>
                <a:lnTo>
                  <a:pt x="2161" y="1326"/>
                </a:lnTo>
                <a:lnTo>
                  <a:pt x="2187" y="1407"/>
                </a:lnTo>
                <a:lnTo>
                  <a:pt x="2206" y="1489"/>
                </a:lnTo>
                <a:lnTo>
                  <a:pt x="2220" y="1574"/>
                </a:lnTo>
                <a:lnTo>
                  <a:pt x="2227" y="1658"/>
                </a:lnTo>
                <a:lnTo>
                  <a:pt x="2229" y="1745"/>
                </a:lnTo>
                <a:lnTo>
                  <a:pt x="2225" y="1832"/>
                </a:lnTo>
                <a:lnTo>
                  <a:pt x="2215" y="1921"/>
                </a:lnTo>
                <a:lnTo>
                  <a:pt x="2200" y="2008"/>
                </a:lnTo>
                <a:lnTo>
                  <a:pt x="2178" y="2097"/>
                </a:lnTo>
                <a:lnTo>
                  <a:pt x="2152" y="2186"/>
                </a:lnTo>
                <a:lnTo>
                  <a:pt x="2119" y="2275"/>
                </a:lnTo>
                <a:lnTo>
                  <a:pt x="2079" y="2364"/>
                </a:lnTo>
                <a:lnTo>
                  <a:pt x="2034" y="2452"/>
                </a:lnTo>
                <a:lnTo>
                  <a:pt x="1984" y="2537"/>
                </a:lnTo>
                <a:lnTo>
                  <a:pt x="1930" y="2617"/>
                </a:lnTo>
                <a:lnTo>
                  <a:pt x="1872" y="2693"/>
                </a:lnTo>
                <a:lnTo>
                  <a:pt x="1811" y="2763"/>
                </a:lnTo>
                <a:lnTo>
                  <a:pt x="1747" y="2830"/>
                </a:lnTo>
                <a:lnTo>
                  <a:pt x="1680" y="2891"/>
                </a:lnTo>
                <a:lnTo>
                  <a:pt x="1610" y="2945"/>
                </a:lnTo>
                <a:lnTo>
                  <a:pt x="1648" y="2875"/>
                </a:lnTo>
                <a:lnTo>
                  <a:pt x="1684" y="2800"/>
                </a:lnTo>
                <a:lnTo>
                  <a:pt x="1717" y="2719"/>
                </a:lnTo>
                <a:lnTo>
                  <a:pt x="1749" y="2633"/>
                </a:lnTo>
                <a:lnTo>
                  <a:pt x="1779" y="2543"/>
                </a:lnTo>
                <a:lnTo>
                  <a:pt x="1805" y="2449"/>
                </a:lnTo>
                <a:lnTo>
                  <a:pt x="1828" y="2352"/>
                </a:lnTo>
                <a:lnTo>
                  <a:pt x="1850" y="2252"/>
                </a:lnTo>
                <a:lnTo>
                  <a:pt x="1869" y="2149"/>
                </a:lnTo>
                <a:lnTo>
                  <a:pt x="1884" y="2045"/>
                </a:lnTo>
                <a:lnTo>
                  <a:pt x="1895" y="1939"/>
                </a:lnTo>
                <a:lnTo>
                  <a:pt x="1904" y="1833"/>
                </a:lnTo>
                <a:lnTo>
                  <a:pt x="1908" y="1726"/>
                </a:lnTo>
                <a:lnTo>
                  <a:pt x="1909" y="1619"/>
                </a:lnTo>
                <a:lnTo>
                  <a:pt x="1906" y="1512"/>
                </a:lnTo>
                <a:lnTo>
                  <a:pt x="1898" y="1406"/>
                </a:lnTo>
                <a:lnTo>
                  <a:pt x="1887" y="1302"/>
                </a:lnTo>
                <a:lnTo>
                  <a:pt x="1871" y="1201"/>
                </a:lnTo>
                <a:lnTo>
                  <a:pt x="1850" y="1101"/>
                </a:lnTo>
                <a:lnTo>
                  <a:pt x="1824" y="1005"/>
                </a:lnTo>
                <a:lnTo>
                  <a:pt x="1818" y="990"/>
                </a:lnTo>
                <a:lnTo>
                  <a:pt x="1808" y="978"/>
                </a:lnTo>
                <a:lnTo>
                  <a:pt x="1796" y="969"/>
                </a:lnTo>
                <a:lnTo>
                  <a:pt x="1782" y="963"/>
                </a:lnTo>
                <a:lnTo>
                  <a:pt x="1766" y="961"/>
                </a:lnTo>
                <a:close/>
                <a:moveTo>
                  <a:pt x="1355" y="721"/>
                </a:moveTo>
                <a:lnTo>
                  <a:pt x="1337" y="725"/>
                </a:lnTo>
                <a:lnTo>
                  <a:pt x="1320" y="733"/>
                </a:lnTo>
                <a:lnTo>
                  <a:pt x="1308" y="746"/>
                </a:lnTo>
                <a:lnTo>
                  <a:pt x="1299" y="762"/>
                </a:lnTo>
                <a:lnTo>
                  <a:pt x="1296" y="781"/>
                </a:lnTo>
                <a:lnTo>
                  <a:pt x="1296" y="2950"/>
                </a:lnTo>
                <a:lnTo>
                  <a:pt x="1405" y="2931"/>
                </a:lnTo>
                <a:lnTo>
                  <a:pt x="1407" y="2931"/>
                </a:lnTo>
                <a:lnTo>
                  <a:pt x="1411" y="2931"/>
                </a:lnTo>
                <a:lnTo>
                  <a:pt x="1413" y="2930"/>
                </a:lnTo>
                <a:lnTo>
                  <a:pt x="1415" y="2930"/>
                </a:lnTo>
                <a:lnTo>
                  <a:pt x="1415" y="781"/>
                </a:lnTo>
                <a:lnTo>
                  <a:pt x="1412" y="762"/>
                </a:lnTo>
                <a:lnTo>
                  <a:pt x="1404" y="746"/>
                </a:lnTo>
                <a:lnTo>
                  <a:pt x="1390" y="733"/>
                </a:lnTo>
                <a:lnTo>
                  <a:pt x="1374" y="725"/>
                </a:lnTo>
                <a:lnTo>
                  <a:pt x="1355" y="721"/>
                </a:lnTo>
                <a:close/>
                <a:moveTo>
                  <a:pt x="1432" y="0"/>
                </a:moveTo>
                <a:lnTo>
                  <a:pt x="1447" y="3"/>
                </a:lnTo>
                <a:lnTo>
                  <a:pt x="1460" y="9"/>
                </a:lnTo>
                <a:lnTo>
                  <a:pt x="1472" y="19"/>
                </a:lnTo>
                <a:lnTo>
                  <a:pt x="1481" y="31"/>
                </a:lnTo>
                <a:lnTo>
                  <a:pt x="1487" y="45"/>
                </a:lnTo>
                <a:lnTo>
                  <a:pt x="1488" y="60"/>
                </a:lnTo>
                <a:lnTo>
                  <a:pt x="1488" y="371"/>
                </a:lnTo>
                <a:lnTo>
                  <a:pt x="1579" y="383"/>
                </a:lnTo>
                <a:lnTo>
                  <a:pt x="1668" y="403"/>
                </a:lnTo>
                <a:lnTo>
                  <a:pt x="1754" y="428"/>
                </a:lnTo>
                <a:lnTo>
                  <a:pt x="1838" y="459"/>
                </a:lnTo>
                <a:lnTo>
                  <a:pt x="1919" y="495"/>
                </a:lnTo>
                <a:lnTo>
                  <a:pt x="1997" y="536"/>
                </a:lnTo>
                <a:lnTo>
                  <a:pt x="2072" y="582"/>
                </a:lnTo>
                <a:lnTo>
                  <a:pt x="2143" y="634"/>
                </a:lnTo>
                <a:lnTo>
                  <a:pt x="2211" y="688"/>
                </a:lnTo>
                <a:lnTo>
                  <a:pt x="2276" y="748"/>
                </a:lnTo>
                <a:lnTo>
                  <a:pt x="2336" y="811"/>
                </a:lnTo>
                <a:lnTo>
                  <a:pt x="2393" y="879"/>
                </a:lnTo>
                <a:lnTo>
                  <a:pt x="2445" y="950"/>
                </a:lnTo>
                <a:lnTo>
                  <a:pt x="2491" y="1024"/>
                </a:lnTo>
                <a:lnTo>
                  <a:pt x="2534" y="1102"/>
                </a:lnTo>
                <a:lnTo>
                  <a:pt x="2572" y="1182"/>
                </a:lnTo>
                <a:lnTo>
                  <a:pt x="2604" y="1265"/>
                </a:lnTo>
                <a:lnTo>
                  <a:pt x="2630" y="1350"/>
                </a:lnTo>
                <a:lnTo>
                  <a:pt x="2651" y="1438"/>
                </a:lnTo>
                <a:lnTo>
                  <a:pt x="2667" y="1528"/>
                </a:lnTo>
                <a:lnTo>
                  <a:pt x="2677" y="1620"/>
                </a:lnTo>
                <a:lnTo>
                  <a:pt x="2680" y="1713"/>
                </a:lnTo>
                <a:lnTo>
                  <a:pt x="2677" y="1803"/>
                </a:lnTo>
                <a:lnTo>
                  <a:pt x="2668" y="1891"/>
                </a:lnTo>
                <a:lnTo>
                  <a:pt x="2655" y="1978"/>
                </a:lnTo>
                <a:lnTo>
                  <a:pt x="2634" y="2064"/>
                </a:lnTo>
                <a:lnTo>
                  <a:pt x="2609" y="2148"/>
                </a:lnTo>
                <a:lnTo>
                  <a:pt x="2578" y="2230"/>
                </a:lnTo>
                <a:lnTo>
                  <a:pt x="2542" y="2310"/>
                </a:lnTo>
                <a:lnTo>
                  <a:pt x="2502" y="2387"/>
                </a:lnTo>
                <a:lnTo>
                  <a:pt x="2455" y="2462"/>
                </a:lnTo>
                <a:lnTo>
                  <a:pt x="2404" y="2535"/>
                </a:lnTo>
                <a:lnTo>
                  <a:pt x="2348" y="2603"/>
                </a:lnTo>
                <a:lnTo>
                  <a:pt x="2288" y="2668"/>
                </a:lnTo>
                <a:lnTo>
                  <a:pt x="2229" y="2724"/>
                </a:lnTo>
                <a:lnTo>
                  <a:pt x="2168" y="2775"/>
                </a:lnTo>
                <a:lnTo>
                  <a:pt x="2104" y="2822"/>
                </a:lnTo>
                <a:lnTo>
                  <a:pt x="2038" y="2866"/>
                </a:lnTo>
                <a:lnTo>
                  <a:pt x="1970" y="2905"/>
                </a:lnTo>
                <a:lnTo>
                  <a:pt x="1900" y="2940"/>
                </a:lnTo>
                <a:lnTo>
                  <a:pt x="1828" y="2971"/>
                </a:lnTo>
                <a:lnTo>
                  <a:pt x="1755" y="2998"/>
                </a:lnTo>
                <a:lnTo>
                  <a:pt x="1844" y="3016"/>
                </a:lnTo>
                <a:lnTo>
                  <a:pt x="1859" y="3020"/>
                </a:lnTo>
                <a:lnTo>
                  <a:pt x="1872" y="3030"/>
                </a:lnTo>
                <a:lnTo>
                  <a:pt x="1881" y="3041"/>
                </a:lnTo>
                <a:lnTo>
                  <a:pt x="1889" y="3054"/>
                </a:lnTo>
                <a:lnTo>
                  <a:pt x="1892" y="3070"/>
                </a:lnTo>
                <a:lnTo>
                  <a:pt x="1891" y="3087"/>
                </a:lnTo>
                <a:lnTo>
                  <a:pt x="1885" y="3103"/>
                </a:lnTo>
                <a:lnTo>
                  <a:pt x="1876" y="3115"/>
                </a:lnTo>
                <a:lnTo>
                  <a:pt x="1863" y="3126"/>
                </a:lnTo>
                <a:lnTo>
                  <a:pt x="1849" y="3133"/>
                </a:lnTo>
                <a:lnTo>
                  <a:pt x="1833" y="3135"/>
                </a:lnTo>
                <a:lnTo>
                  <a:pt x="1826" y="3135"/>
                </a:lnTo>
                <a:lnTo>
                  <a:pt x="1821" y="3134"/>
                </a:lnTo>
                <a:lnTo>
                  <a:pt x="1596" y="3089"/>
                </a:lnTo>
                <a:lnTo>
                  <a:pt x="1707" y="3200"/>
                </a:lnTo>
                <a:lnTo>
                  <a:pt x="1717" y="3213"/>
                </a:lnTo>
                <a:lnTo>
                  <a:pt x="1723" y="3228"/>
                </a:lnTo>
                <a:lnTo>
                  <a:pt x="1724" y="3243"/>
                </a:lnTo>
                <a:lnTo>
                  <a:pt x="1723" y="3258"/>
                </a:lnTo>
                <a:lnTo>
                  <a:pt x="1717" y="3273"/>
                </a:lnTo>
                <a:lnTo>
                  <a:pt x="1707" y="3286"/>
                </a:lnTo>
                <a:lnTo>
                  <a:pt x="1695" y="3295"/>
                </a:lnTo>
                <a:lnTo>
                  <a:pt x="1681" y="3300"/>
                </a:lnTo>
                <a:lnTo>
                  <a:pt x="1665" y="3303"/>
                </a:lnTo>
                <a:lnTo>
                  <a:pt x="1650" y="3300"/>
                </a:lnTo>
                <a:lnTo>
                  <a:pt x="1636" y="3295"/>
                </a:lnTo>
                <a:lnTo>
                  <a:pt x="1624" y="3286"/>
                </a:lnTo>
                <a:lnTo>
                  <a:pt x="1475" y="3136"/>
                </a:lnTo>
                <a:lnTo>
                  <a:pt x="1475" y="3327"/>
                </a:lnTo>
                <a:lnTo>
                  <a:pt x="1472" y="3345"/>
                </a:lnTo>
                <a:lnTo>
                  <a:pt x="1464" y="3363"/>
                </a:lnTo>
                <a:lnTo>
                  <a:pt x="1450" y="3375"/>
                </a:lnTo>
                <a:lnTo>
                  <a:pt x="1434" y="3384"/>
                </a:lnTo>
                <a:lnTo>
                  <a:pt x="1415" y="3387"/>
                </a:lnTo>
                <a:lnTo>
                  <a:pt x="1397" y="3384"/>
                </a:lnTo>
                <a:lnTo>
                  <a:pt x="1380" y="3375"/>
                </a:lnTo>
                <a:lnTo>
                  <a:pt x="1367" y="3363"/>
                </a:lnTo>
                <a:lnTo>
                  <a:pt x="1359" y="3345"/>
                </a:lnTo>
                <a:lnTo>
                  <a:pt x="1355" y="3327"/>
                </a:lnTo>
                <a:lnTo>
                  <a:pt x="1355" y="3136"/>
                </a:lnTo>
                <a:lnTo>
                  <a:pt x="1207" y="3286"/>
                </a:lnTo>
                <a:lnTo>
                  <a:pt x="1194" y="3295"/>
                </a:lnTo>
                <a:lnTo>
                  <a:pt x="1180" y="3300"/>
                </a:lnTo>
                <a:lnTo>
                  <a:pt x="1164" y="3303"/>
                </a:lnTo>
                <a:lnTo>
                  <a:pt x="1150" y="3300"/>
                </a:lnTo>
                <a:lnTo>
                  <a:pt x="1136" y="3295"/>
                </a:lnTo>
                <a:lnTo>
                  <a:pt x="1123" y="3286"/>
                </a:lnTo>
                <a:lnTo>
                  <a:pt x="1114" y="3273"/>
                </a:lnTo>
                <a:lnTo>
                  <a:pt x="1107" y="3258"/>
                </a:lnTo>
                <a:lnTo>
                  <a:pt x="1105" y="3243"/>
                </a:lnTo>
                <a:lnTo>
                  <a:pt x="1107" y="3228"/>
                </a:lnTo>
                <a:lnTo>
                  <a:pt x="1114" y="3213"/>
                </a:lnTo>
                <a:lnTo>
                  <a:pt x="1123" y="3200"/>
                </a:lnTo>
                <a:lnTo>
                  <a:pt x="1242" y="3080"/>
                </a:lnTo>
                <a:lnTo>
                  <a:pt x="1008" y="3120"/>
                </a:lnTo>
                <a:lnTo>
                  <a:pt x="998" y="3121"/>
                </a:lnTo>
                <a:lnTo>
                  <a:pt x="982" y="3119"/>
                </a:lnTo>
                <a:lnTo>
                  <a:pt x="966" y="3111"/>
                </a:lnTo>
                <a:lnTo>
                  <a:pt x="953" y="3100"/>
                </a:lnTo>
                <a:lnTo>
                  <a:pt x="945" y="3087"/>
                </a:lnTo>
                <a:lnTo>
                  <a:pt x="940" y="3070"/>
                </a:lnTo>
                <a:lnTo>
                  <a:pt x="940" y="3052"/>
                </a:lnTo>
                <a:lnTo>
                  <a:pt x="944" y="3035"/>
                </a:lnTo>
                <a:lnTo>
                  <a:pt x="953" y="3021"/>
                </a:lnTo>
                <a:lnTo>
                  <a:pt x="966" y="3010"/>
                </a:lnTo>
                <a:lnTo>
                  <a:pt x="882" y="2982"/>
                </a:lnTo>
                <a:lnTo>
                  <a:pt x="800" y="2947"/>
                </a:lnTo>
                <a:lnTo>
                  <a:pt x="721" y="2909"/>
                </a:lnTo>
                <a:lnTo>
                  <a:pt x="645" y="2865"/>
                </a:lnTo>
                <a:lnTo>
                  <a:pt x="572" y="2817"/>
                </a:lnTo>
                <a:lnTo>
                  <a:pt x="502" y="2763"/>
                </a:lnTo>
                <a:lnTo>
                  <a:pt x="436" y="2706"/>
                </a:lnTo>
                <a:lnTo>
                  <a:pt x="373" y="2644"/>
                </a:lnTo>
                <a:lnTo>
                  <a:pt x="315" y="2578"/>
                </a:lnTo>
                <a:lnTo>
                  <a:pt x="261" y="2509"/>
                </a:lnTo>
                <a:lnTo>
                  <a:pt x="211" y="2436"/>
                </a:lnTo>
                <a:lnTo>
                  <a:pt x="167" y="2361"/>
                </a:lnTo>
                <a:lnTo>
                  <a:pt x="126" y="2282"/>
                </a:lnTo>
                <a:lnTo>
                  <a:pt x="91" y="2201"/>
                </a:lnTo>
                <a:lnTo>
                  <a:pt x="62" y="2116"/>
                </a:lnTo>
                <a:lnTo>
                  <a:pt x="37" y="2030"/>
                </a:lnTo>
                <a:lnTo>
                  <a:pt x="19" y="1941"/>
                </a:lnTo>
                <a:lnTo>
                  <a:pt x="6" y="1851"/>
                </a:lnTo>
                <a:lnTo>
                  <a:pt x="0" y="1759"/>
                </a:lnTo>
                <a:lnTo>
                  <a:pt x="0" y="1666"/>
                </a:lnTo>
                <a:lnTo>
                  <a:pt x="6" y="1575"/>
                </a:lnTo>
                <a:lnTo>
                  <a:pt x="19" y="1486"/>
                </a:lnTo>
                <a:lnTo>
                  <a:pt x="37" y="1399"/>
                </a:lnTo>
                <a:lnTo>
                  <a:pt x="60" y="1313"/>
                </a:lnTo>
                <a:lnTo>
                  <a:pt x="89" y="1230"/>
                </a:lnTo>
                <a:lnTo>
                  <a:pt x="124" y="1148"/>
                </a:lnTo>
                <a:lnTo>
                  <a:pt x="163" y="1070"/>
                </a:lnTo>
                <a:lnTo>
                  <a:pt x="207" y="994"/>
                </a:lnTo>
                <a:lnTo>
                  <a:pt x="256" y="921"/>
                </a:lnTo>
                <a:lnTo>
                  <a:pt x="310" y="852"/>
                </a:lnTo>
                <a:lnTo>
                  <a:pt x="367" y="787"/>
                </a:lnTo>
                <a:lnTo>
                  <a:pt x="428" y="725"/>
                </a:lnTo>
                <a:lnTo>
                  <a:pt x="493" y="667"/>
                </a:lnTo>
                <a:lnTo>
                  <a:pt x="562" y="613"/>
                </a:lnTo>
                <a:lnTo>
                  <a:pt x="635" y="565"/>
                </a:lnTo>
                <a:lnTo>
                  <a:pt x="711" y="520"/>
                </a:lnTo>
                <a:lnTo>
                  <a:pt x="789" y="481"/>
                </a:lnTo>
                <a:lnTo>
                  <a:pt x="871" y="447"/>
                </a:lnTo>
                <a:lnTo>
                  <a:pt x="956" y="418"/>
                </a:lnTo>
                <a:lnTo>
                  <a:pt x="1041" y="395"/>
                </a:lnTo>
                <a:lnTo>
                  <a:pt x="1131" y="378"/>
                </a:lnTo>
                <a:lnTo>
                  <a:pt x="1131" y="180"/>
                </a:lnTo>
                <a:lnTo>
                  <a:pt x="1134" y="164"/>
                </a:lnTo>
                <a:lnTo>
                  <a:pt x="1140" y="149"/>
                </a:lnTo>
                <a:lnTo>
                  <a:pt x="1151" y="136"/>
                </a:lnTo>
                <a:lnTo>
                  <a:pt x="1163" y="127"/>
                </a:lnTo>
                <a:lnTo>
                  <a:pt x="1402" y="7"/>
                </a:lnTo>
                <a:lnTo>
                  <a:pt x="1417" y="2"/>
                </a:lnTo>
                <a:lnTo>
                  <a:pt x="14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36" name="Group 1186"/>
          <p:cNvGrpSpPr/>
          <p:nvPr/>
        </p:nvGrpSpPr>
        <p:grpSpPr>
          <a:xfrm>
            <a:off x="4694929" y="554719"/>
            <a:ext cx="498475" cy="511175"/>
            <a:chOff x="1617663" y="1933576"/>
            <a:chExt cx="498475" cy="511175"/>
          </a:xfrm>
          <a:solidFill>
            <a:srgbClr val="000000"/>
          </a:solidFill>
        </p:grpSpPr>
        <p:sp>
          <p:nvSpPr>
            <p:cNvPr id="737" name="Freeform 537"/>
            <p:cNvSpPr>
              <a:spLocks noEditPoints="1"/>
            </p:cNvSpPr>
            <p:nvPr/>
          </p:nvSpPr>
          <p:spPr bwMode="auto">
            <a:xfrm>
              <a:off x="1617663" y="1968501"/>
              <a:ext cx="474663" cy="476250"/>
            </a:xfrm>
            <a:custGeom>
              <a:avLst/>
              <a:gdLst>
                <a:gd name="T0" fmla="*/ 2441 w 3290"/>
                <a:gd name="T1" fmla="*/ 2037 h 3300"/>
                <a:gd name="T2" fmla="*/ 2441 w 3290"/>
                <a:gd name="T3" fmla="*/ 2182 h 3300"/>
                <a:gd name="T4" fmla="*/ 2576 w 3290"/>
                <a:gd name="T5" fmla="*/ 2239 h 3300"/>
                <a:gd name="T6" fmla="*/ 2680 w 3290"/>
                <a:gd name="T7" fmla="*/ 2135 h 3300"/>
                <a:gd name="T8" fmla="*/ 2623 w 3290"/>
                <a:gd name="T9" fmla="*/ 1999 h 3300"/>
                <a:gd name="T10" fmla="*/ 2851 w 3290"/>
                <a:gd name="T11" fmla="*/ 1667 h 3300"/>
                <a:gd name="T12" fmla="*/ 2770 w 3290"/>
                <a:gd name="T13" fmla="*/ 1789 h 3300"/>
                <a:gd name="T14" fmla="*/ 2851 w 3290"/>
                <a:gd name="T15" fmla="*/ 1911 h 3300"/>
                <a:gd name="T16" fmla="*/ 2993 w 3290"/>
                <a:gd name="T17" fmla="*/ 1883 h 3300"/>
                <a:gd name="T18" fmla="*/ 3023 w 3290"/>
                <a:gd name="T19" fmla="*/ 1740 h 3300"/>
                <a:gd name="T20" fmla="*/ 2901 w 3290"/>
                <a:gd name="T21" fmla="*/ 1657 h 3300"/>
                <a:gd name="T22" fmla="*/ 2372 w 3290"/>
                <a:gd name="T23" fmla="*/ 1577 h 3300"/>
                <a:gd name="T24" fmla="*/ 2372 w 3290"/>
                <a:gd name="T25" fmla="*/ 1722 h 3300"/>
                <a:gd name="T26" fmla="*/ 2508 w 3290"/>
                <a:gd name="T27" fmla="*/ 1779 h 3300"/>
                <a:gd name="T28" fmla="*/ 2611 w 3290"/>
                <a:gd name="T29" fmla="*/ 1675 h 3300"/>
                <a:gd name="T30" fmla="*/ 2555 w 3290"/>
                <a:gd name="T31" fmla="*/ 1540 h 3300"/>
                <a:gd name="T32" fmla="*/ 2830 w 3290"/>
                <a:gd name="T33" fmla="*/ 1261 h 3300"/>
                <a:gd name="T34" fmla="*/ 2748 w 3290"/>
                <a:gd name="T35" fmla="*/ 1383 h 3300"/>
                <a:gd name="T36" fmla="*/ 2830 w 3290"/>
                <a:gd name="T37" fmla="*/ 1505 h 3300"/>
                <a:gd name="T38" fmla="*/ 2973 w 3290"/>
                <a:gd name="T39" fmla="*/ 1477 h 3300"/>
                <a:gd name="T40" fmla="*/ 3001 w 3290"/>
                <a:gd name="T41" fmla="*/ 1334 h 3300"/>
                <a:gd name="T42" fmla="*/ 2879 w 3290"/>
                <a:gd name="T43" fmla="*/ 1251 h 3300"/>
                <a:gd name="T44" fmla="*/ 2441 w 3290"/>
                <a:gd name="T45" fmla="*/ 981 h 3300"/>
                <a:gd name="T46" fmla="*/ 2441 w 3290"/>
                <a:gd name="T47" fmla="*/ 1126 h 3300"/>
                <a:gd name="T48" fmla="*/ 2576 w 3290"/>
                <a:gd name="T49" fmla="*/ 1183 h 3300"/>
                <a:gd name="T50" fmla="*/ 2680 w 3290"/>
                <a:gd name="T51" fmla="*/ 1079 h 3300"/>
                <a:gd name="T52" fmla="*/ 2623 w 3290"/>
                <a:gd name="T53" fmla="*/ 943 h 3300"/>
                <a:gd name="T54" fmla="*/ 856 w 3290"/>
                <a:gd name="T55" fmla="*/ 601 h 3300"/>
                <a:gd name="T56" fmla="*/ 774 w 3290"/>
                <a:gd name="T57" fmla="*/ 723 h 3300"/>
                <a:gd name="T58" fmla="*/ 856 w 3290"/>
                <a:gd name="T59" fmla="*/ 845 h 3300"/>
                <a:gd name="T60" fmla="*/ 999 w 3290"/>
                <a:gd name="T61" fmla="*/ 817 h 3300"/>
                <a:gd name="T62" fmla="*/ 1027 w 3290"/>
                <a:gd name="T63" fmla="*/ 674 h 3300"/>
                <a:gd name="T64" fmla="*/ 906 w 3290"/>
                <a:gd name="T65" fmla="*/ 591 h 3300"/>
                <a:gd name="T66" fmla="*/ 1257 w 3290"/>
                <a:gd name="T67" fmla="*/ 453 h 3300"/>
                <a:gd name="T68" fmla="*/ 1257 w 3290"/>
                <a:gd name="T69" fmla="*/ 598 h 3300"/>
                <a:gd name="T70" fmla="*/ 1391 w 3290"/>
                <a:gd name="T71" fmla="*/ 655 h 3300"/>
                <a:gd name="T72" fmla="*/ 1496 w 3290"/>
                <a:gd name="T73" fmla="*/ 551 h 3300"/>
                <a:gd name="T74" fmla="*/ 1439 w 3290"/>
                <a:gd name="T75" fmla="*/ 415 h 3300"/>
                <a:gd name="T76" fmla="*/ 1841 w 3290"/>
                <a:gd name="T77" fmla="*/ 12 h 3300"/>
                <a:gd name="T78" fmla="*/ 2022 w 3290"/>
                <a:gd name="T79" fmla="*/ 270 h 3300"/>
                <a:gd name="T80" fmla="*/ 2723 w 3290"/>
                <a:gd name="T81" fmla="*/ 855 h 3300"/>
                <a:gd name="T82" fmla="*/ 3109 w 3290"/>
                <a:gd name="T83" fmla="*/ 902 h 3300"/>
                <a:gd name="T84" fmla="*/ 3277 w 3290"/>
                <a:gd name="T85" fmla="*/ 1455 h 3300"/>
                <a:gd name="T86" fmla="*/ 3235 w 3290"/>
                <a:gd name="T87" fmla="*/ 2071 h 3300"/>
                <a:gd name="T88" fmla="*/ 2972 w 3290"/>
                <a:gd name="T89" fmla="*/ 2623 h 3300"/>
                <a:gd name="T90" fmla="*/ 2532 w 3290"/>
                <a:gd name="T91" fmla="*/ 3039 h 3300"/>
                <a:gd name="T92" fmla="*/ 1963 w 3290"/>
                <a:gd name="T93" fmla="*/ 3269 h 3300"/>
                <a:gd name="T94" fmla="*/ 1327 w 3290"/>
                <a:gd name="T95" fmla="*/ 3269 h 3300"/>
                <a:gd name="T96" fmla="*/ 758 w 3290"/>
                <a:gd name="T97" fmla="*/ 3039 h 3300"/>
                <a:gd name="T98" fmla="*/ 318 w 3290"/>
                <a:gd name="T99" fmla="*/ 2623 h 3300"/>
                <a:gd name="T100" fmla="*/ 55 w 3290"/>
                <a:gd name="T101" fmla="*/ 2071 h 3300"/>
                <a:gd name="T102" fmla="*/ 14 w 3290"/>
                <a:gd name="T103" fmla="*/ 1435 h 3300"/>
                <a:gd name="T104" fmla="*/ 208 w 3290"/>
                <a:gd name="T105" fmla="*/ 847 h 3300"/>
                <a:gd name="T106" fmla="*/ 594 w 3290"/>
                <a:gd name="T107" fmla="*/ 381 h 3300"/>
                <a:gd name="T108" fmla="*/ 1125 w 3290"/>
                <a:gd name="T109" fmla="*/ 84 h 3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90" h="3300">
                  <a:moveTo>
                    <a:pt x="2550" y="1977"/>
                  </a:moveTo>
                  <a:lnTo>
                    <a:pt x="2525" y="1980"/>
                  </a:lnTo>
                  <a:lnTo>
                    <a:pt x="2501" y="1987"/>
                  </a:lnTo>
                  <a:lnTo>
                    <a:pt x="2478" y="1999"/>
                  </a:lnTo>
                  <a:lnTo>
                    <a:pt x="2458" y="2016"/>
                  </a:lnTo>
                  <a:lnTo>
                    <a:pt x="2441" y="2037"/>
                  </a:lnTo>
                  <a:lnTo>
                    <a:pt x="2429" y="2060"/>
                  </a:lnTo>
                  <a:lnTo>
                    <a:pt x="2422" y="2084"/>
                  </a:lnTo>
                  <a:lnTo>
                    <a:pt x="2419" y="2109"/>
                  </a:lnTo>
                  <a:lnTo>
                    <a:pt x="2422" y="2135"/>
                  </a:lnTo>
                  <a:lnTo>
                    <a:pt x="2429" y="2159"/>
                  </a:lnTo>
                  <a:lnTo>
                    <a:pt x="2441" y="2182"/>
                  </a:lnTo>
                  <a:lnTo>
                    <a:pt x="2458" y="2203"/>
                  </a:lnTo>
                  <a:lnTo>
                    <a:pt x="2478" y="2219"/>
                  </a:lnTo>
                  <a:lnTo>
                    <a:pt x="2501" y="2231"/>
                  </a:lnTo>
                  <a:lnTo>
                    <a:pt x="2525" y="2239"/>
                  </a:lnTo>
                  <a:lnTo>
                    <a:pt x="2550" y="2241"/>
                  </a:lnTo>
                  <a:lnTo>
                    <a:pt x="2576" y="2239"/>
                  </a:lnTo>
                  <a:lnTo>
                    <a:pt x="2600" y="2231"/>
                  </a:lnTo>
                  <a:lnTo>
                    <a:pt x="2623" y="2219"/>
                  </a:lnTo>
                  <a:lnTo>
                    <a:pt x="2644" y="2203"/>
                  </a:lnTo>
                  <a:lnTo>
                    <a:pt x="2660" y="2182"/>
                  </a:lnTo>
                  <a:lnTo>
                    <a:pt x="2672" y="2159"/>
                  </a:lnTo>
                  <a:lnTo>
                    <a:pt x="2680" y="2135"/>
                  </a:lnTo>
                  <a:lnTo>
                    <a:pt x="2682" y="2109"/>
                  </a:lnTo>
                  <a:lnTo>
                    <a:pt x="2680" y="2084"/>
                  </a:lnTo>
                  <a:lnTo>
                    <a:pt x="2672" y="2060"/>
                  </a:lnTo>
                  <a:lnTo>
                    <a:pt x="2660" y="2037"/>
                  </a:lnTo>
                  <a:lnTo>
                    <a:pt x="2644" y="2016"/>
                  </a:lnTo>
                  <a:lnTo>
                    <a:pt x="2623" y="1999"/>
                  </a:lnTo>
                  <a:lnTo>
                    <a:pt x="2600" y="1987"/>
                  </a:lnTo>
                  <a:lnTo>
                    <a:pt x="2576" y="1980"/>
                  </a:lnTo>
                  <a:lnTo>
                    <a:pt x="2550" y="1977"/>
                  </a:lnTo>
                  <a:close/>
                  <a:moveTo>
                    <a:pt x="2901" y="1657"/>
                  </a:moveTo>
                  <a:lnTo>
                    <a:pt x="2876" y="1659"/>
                  </a:lnTo>
                  <a:lnTo>
                    <a:pt x="2851" y="1667"/>
                  </a:lnTo>
                  <a:lnTo>
                    <a:pt x="2828" y="1679"/>
                  </a:lnTo>
                  <a:lnTo>
                    <a:pt x="2808" y="1696"/>
                  </a:lnTo>
                  <a:lnTo>
                    <a:pt x="2791" y="1717"/>
                  </a:lnTo>
                  <a:lnTo>
                    <a:pt x="2779" y="1740"/>
                  </a:lnTo>
                  <a:lnTo>
                    <a:pt x="2772" y="1764"/>
                  </a:lnTo>
                  <a:lnTo>
                    <a:pt x="2770" y="1789"/>
                  </a:lnTo>
                  <a:lnTo>
                    <a:pt x="2772" y="1815"/>
                  </a:lnTo>
                  <a:lnTo>
                    <a:pt x="2779" y="1839"/>
                  </a:lnTo>
                  <a:lnTo>
                    <a:pt x="2791" y="1862"/>
                  </a:lnTo>
                  <a:lnTo>
                    <a:pt x="2808" y="1883"/>
                  </a:lnTo>
                  <a:lnTo>
                    <a:pt x="2828" y="1899"/>
                  </a:lnTo>
                  <a:lnTo>
                    <a:pt x="2851" y="1911"/>
                  </a:lnTo>
                  <a:lnTo>
                    <a:pt x="2876" y="1919"/>
                  </a:lnTo>
                  <a:lnTo>
                    <a:pt x="2901" y="1921"/>
                  </a:lnTo>
                  <a:lnTo>
                    <a:pt x="2925" y="1919"/>
                  </a:lnTo>
                  <a:lnTo>
                    <a:pt x="2951" y="1911"/>
                  </a:lnTo>
                  <a:lnTo>
                    <a:pt x="2974" y="1899"/>
                  </a:lnTo>
                  <a:lnTo>
                    <a:pt x="2993" y="1883"/>
                  </a:lnTo>
                  <a:lnTo>
                    <a:pt x="3011" y="1862"/>
                  </a:lnTo>
                  <a:lnTo>
                    <a:pt x="3023" y="1839"/>
                  </a:lnTo>
                  <a:lnTo>
                    <a:pt x="3030" y="1815"/>
                  </a:lnTo>
                  <a:lnTo>
                    <a:pt x="3033" y="1789"/>
                  </a:lnTo>
                  <a:lnTo>
                    <a:pt x="3030" y="1764"/>
                  </a:lnTo>
                  <a:lnTo>
                    <a:pt x="3023" y="1740"/>
                  </a:lnTo>
                  <a:lnTo>
                    <a:pt x="3011" y="1717"/>
                  </a:lnTo>
                  <a:lnTo>
                    <a:pt x="2993" y="1696"/>
                  </a:lnTo>
                  <a:lnTo>
                    <a:pt x="2974" y="1679"/>
                  </a:lnTo>
                  <a:lnTo>
                    <a:pt x="2951" y="1667"/>
                  </a:lnTo>
                  <a:lnTo>
                    <a:pt x="2925" y="1659"/>
                  </a:lnTo>
                  <a:lnTo>
                    <a:pt x="2901" y="1657"/>
                  </a:lnTo>
                  <a:close/>
                  <a:moveTo>
                    <a:pt x="2482" y="1518"/>
                  </a:moveTo>
                  <a:lnTo>
                    <a:pt x="2457" y="1520"/>
                  </a:lnTo>
                  <a:lnTo>
                    <a:pt x="2433" y="1527"/>
                  </a:lnTo>
                  <a:lnTo>
                    <a:pt x="2410" y="1540"/>
                  </a:lnTo>
                  <a:lnTo>
                    <a:pt x="2389" y="1556"/>
                  </a:lnTo>
                  <a:lnTo>
                    <a:pt x="2372" y="1577"/>
                  </a:lnTo>
                  <a:lnTo>
                    <a:pt x="2360" y="1600"/>
                  </a:lnTo>
                  <a:lnTo>
                    <a:pt x="2353" y="1624"/>
                  </a:lnTo>
                  <a:lnTo>
                    <a:pt x="2351" y="1650"/>
                  </a:lnTo>
                  <a:lnTo>
                    <a:pt x="2353" y="1675"/>
                  </a:lnTo>
                  <a:lnTo>
                    <a:pt x="2360" y="1699"/>
                  </a:lnTo>
                  <a:lnTo>
                    <a:pt x="2372" y="1722"/>
                  </a:lnTo>
                  <a:lnTo>
                    <a:pt x="2389" y="1743"/>
                  </a:lnTo>
                  <a:lnTo>
                    <a:pt x="2410" y="1760"/>
                  </a:lnTo>
                  <a:lnTo>
                    <a:pt x="2433" y="1772"/>
                  </a:lnTo>
                  <a:lnTo>
                    <a:pt x="2457" y="1779"/>
                  </a:lnTo>
                  <a:lnTo>
                    <a:pt x="2482" y="1782"/>
                  </a:lnTo>
                  <a:lnTo>
                    <a:pt x="2508" y="1779"/>
                  </a:lnTo>
                  <a:lnTo>
                    <a:pt x="2532" y="1772"/>
                  </a:lnTo>
                  <a:lnTo>
                    <a:pt x="2555" y="1760"/>
                  </a:lnTo>
                  <a:lnTo>
                    <a:pt x="2575" y="1743"/>
                  </a:lnTo>
                  <a:lnTo>
                    <a:pt x="2592" y="1722"/>
                  </a:lnTo>
                  <a:lnTo>
                    <a:pt x="2604" y="1699"/>
                  </a:lnTo>
                  <a:lnTo>
                    <a:pt x="2611" y="1675"/>
                  </a:lnTo>
                  <a:lnTo>
                    <a:pt x="2614" y="1650"/>
                  </a:lnTo>
                  <a:lnTo>
                    <a:pt x="2611" y="1624"/>
                  </a:lnTo>
                  <a:lnTo>
                    <a:pt x="2604" y="1600"/>
                  </a:lnTo>
                  <a:lnTo>
                    <a:pt x="2592" y="1577"/>
                  </a:lnTo>
                  <a:lnTo>
                    <a:pt x="2575" y="1556"/>
                  </a:lnTo>
                  <a:lnTo>
                    <a:pt x="2555" y="1540"/>
                  </a:lnTo>
                  <a:lnTo>
                    <a:pt x="2532" y="1527"/>
                  </a:lnTo>
                  <a:lnTo>
                    <a:pt x="2508" y="1520"/>
                  </a:lnTo>
                  <a:lnTo>
                    <a:pt x="2482" y="1518"/>
                  </a:lnTo>
                  <a:close/>
                  <a:moveTo>
                    <a:pt x="2879" y="1251"/>
                  </a:moveTo>
                  <a:lnTo>
                    <a:pt x="2854" y="1254"/>
                  </a:lnTo>
                  <a:lnTo>
                    <a:pt x="2830" y="1261"/>
                  </a:lnTo>
                  <a:lnTo>
                    <a:pt x="2807" y="1273"/>
                  </a:lnTo>
                  <a:lnTo>
                    <a:pt x="2787" y="1290"/>
                  </a:lnTo>
                  <a:lnTo>
                    <a:pt x="2770" y="1311"/>
                  </a:lnTo>
                  <a:lnTo>
                    <a:pt x="2758" y="1334"/>
                  </a:lnTo>
                  <a:lnTo>
                    <a:pt x="2751" y="1358"/>
                  </a:lnTo>
                  <a:lnTo>
                    <a:pt x="2748" y="1383"/>
                  </a:lnTo>
                  <a:lnTo>
                    <a:pt x="2751" y="1409"/>
                  </a:lnTo>
                  <a:lnTo>
                    <a:pt x="2758" y="1433"/>
                  </a:lnTo>
                  <a:lnTo>
                    <a:pt x="2770" y="1456"/>
                  </a:lnTo>
                  <a:lnTo>
                    <a:pt x="2787" y="1477"/>
                  </a:lnTo>
                  <a:lnTo>
                    <a:pt x="2807" y="1493"/>
                  </a:lnTo>
                  <a:lnTo>
                    <a:pt x="2830" y="1505"/>
                  </a:lnTo>
                  <a:lnTo>
                    <a:pt x="2854" y="1513"/>
                  </a:lnTo>
                  <a:lnTo>
                    <a:pt x="2879" y="1515"/>
                  </a:lnTo>
                  <a:lnTo>
                    <a:pt x="2905" y="1513"/>
                  </a:lnTo>
                  <a:lnTo>
                    <a:pt x="2929" y="1505"/>
                  </a:lnTo>
                  <a:lnTo>
                    <a:pt x="2952" y="1493"/>
                  </a:lnTo>
                  <a:lnTo>
                    <a:pt x="2973" y="1477"/>
                  </a:lnTo>
                  <a:lnTo>
                    <a:pt x="2989" y="1456"/>
                  </a:lnTo>
                  <a:lnTo>
                    <a:pt x="3001" y="1433"/>
                  </a:lnTo>
                  <a:lnTo>
                    <a:pt x="3009" y="1409"/>
                  </a:lnTo>
                  <a:lnTo>
                    <a:pt x="3011" y="1383"/>
                  </a:lnTo>
                  <a:lnTo>
                    <a:pt x="3009" y="1358"/>
                  </a:lnTo>
                  <a:lnTo>
                    <a:pt x="3001" y="1334"/>
                  </a:lnTo>
                  <a:lnTo>
                    <a:pt x="2989" y="1311"/>
                  </a:lnTo>
                  <a:lnTo>
                    <a:pt x="2973" y="1290"/>
                  </a:lnTo>
                  <a:lnTo>
                    <a:pt x="2952" y="1273"/>
                  </a:lnTo>
                  <a:lnTo>
                    <a:pt x="2929" y="1261"/>
                  </a:lnTo>
                  <a:lnTo>
                    <a:pt x="2905" y="1254"/>
                  </a:lnTo>
                  <a:lnTo>
                    <a:pt x="2879" y="1251"/>
                  </a:lnTo>
                  <a:close/>
                  <a:moveTo>
                    <a:pt x="2550" y="921"/>
                  </a:moveTo>
                  <a:lnTo>
                    <a:pt x="2525" y="924"/>
                  </a:lnTo>
                  <a:lnTo>
                    <a:pt x="2501" y="931"/>
                  </a:lnTo>
                  <a:lnTo>
                    <a:pt x="2478" y="943"/>
                  </a:lnTo>
                  <a:lnTo>
                    <a:pt x="2458" y="960"/>
                  </a:lnTo>
                  <a:lnTo>
                    <a:pt x="2441" y="981"/>
                  </a:lnTo>
                  <a:lnTo>
                    <a:pt x="2429" y="1004"/>
                  </a:lnTo>
                  <a:lnTo>
                    <a:pt x="2422" y="1028"/>
                  </a:lnTo>
                  <a:lnTo>
                    <a:pt x="2419" y="1053"/>
                  </a:lnTo>
                  <a:lnTo>
                    <a:pt x="2422" y="1079"/>
                  </a:lnTo>
                  <a:lnTo>
                    <a:pt x="2429" y="1103"/>
                  </a:lnTo>
                  <a:lnTo>
                    <a:pt x="2441" y="1126"/>
                  </a:lnTo>
                  <a:lnTo>
                    <a:pt x="2458" y="1147"/>
                  </a:lnTo>
                  <a:lnTo>
                    <a:pt x="2478" y="1163"/>
                  </a:lnTo>
                  <a:lnTo>
                    <a:pt x="2501" y="1175"/>
                  </a:lnTo>
                  <a:lnTo>
                    <a:pt x="2525" y="1183"/>
                  </a:lnTo>
                  <a:lnTo>
                    <a:pt x="2550" y="1185"/>
                  </a:lnTo>
                  <a:lnTo>
                    <a:pt x="2576" y="1183"/>
                  </a:lnTo>
                  <a:lnTo>
                    <a:pt x="2600" y="1175"/>
                  </a:lnTo>
                  <a:lnTo>
                    <a:pt x="2623" y="1163"/>
                  </a:lnTo>
                  <a:lnTo>
                    <a:pt x="2644" y="1147"/>
                  </a:lnTo>
                  <a:lnTo>
                    <a:pt x="2660" y="1126"/>
                  </a:lnTo>
                  <a:lnTo>
                    <a:pt x="2672" y="1103"/>
                  </a:lnTo>
                  <a:lnTo>
                    <a:pt x="2680" y="1079"/>
                  </a:lnTo>
                  <a:lnTo>
                    <a:pt x="2682" y="1053"/>
                  </a:lnTo>
                  <a:lnTo>
                    <a:pt x="2680" y="1028"/>
                  </a:lnTo>
                  <a:lnTo>
                    <a:pt x="2672" y="1004"/>
                  </a:lnTo>
                  <a:lnTo>
                    <a:pt x="2660" y="981"/>
                  </a:lnTo>
                  <a:lnTo>
                    <a:pt x="2644" y="960"/>
                  </a:lnTo>
                  <a:lnTo>
                    <a:pt x="2623" y="943"/>
                  </a:lnTo>
                  <a:lnTo>
                    <a:pt x="2600" y="931"/>
                  </a:lnTo>
                  <a:lnTo>
                    <a:pt x="2576" y="924"/>
                  </a:lnTo>
                  <a:lnTo>
                    <a:pt x="2550" y="921"/>
                  </a:lnTo>
                  <a:close/>
                  <a:moveTo>
                    <a:pt x="906" y="591"/>
                  </a:moveTo>
                  <a:lnTo>
                    <a:pt x="880" y="594"/>
                  </a:lnTo>
                  <a:lnTo>
                    <a:pt x="856" y="601"/>
                  </a:lnTo>
                  <a:lnTo>
                    <a:pt x="833" y="613"/>
                  </a:lnTo>
                  <a:lnTo>
                    <a:pt x="814" y="630"/>
                  </a:lnTo>
                  <a:lnTo>
                    <a:pt x="796" y="651"/>
                  </a:lnTo>
                  <a:lnTo>
                    <a:pt x="784" y="674"/>
                  </a:lnTo>
                  <a:lnTo>
                    <a:pt x="777" y="698"/>
                  </a:lnTo>
                  <a:lnTo>
                    <a:pt x="774" y="723"/>
                  </a:lnTo>
                  <a:lnTo>
                    <a:pt x="777" y="749"/>
                  </a:lnTo>
                  <a:lnTo>
                    <a:pt x="784" y="773"/>
                  </a:lnTo>
                  <a:lnTo>
                    <a:pt x="796" y="796"/>
                  </a:lnTo>
                  <a:lnTo>
                    <a:pt x="814" y="817"/>
                  </a:lnTo>
                  <a:lnTo>
                    <a:pt x="833" y="833"/>
                  </a:lnTo>
                  <a:lnTo>
                    <a:pt x="856" y="845"/>
                  </a:lnTo>
                  <a:lnTo>
                    <a:pt x="880" y="853"/>
                  </a:lnTo>
                  <a:lnTo>
                    <a:pt x="906" y="855"/>
                  </a:lnTo>
                  <a:lnTo>
                    <a:pt x="931" y="853"/>
                  </a:lnTo>
                  <a:lnTo>
                    <a:pt x="955" y="845"/>
                  </a:lnTo>
                  <a:lnTo>
                    <a:pt x="978" y="833"/>
                  </a:lnTo>
                  <a:lnTo>
                    <a:pt x="999" y="817"/>
                  </a:lnTo>
                  <a:lnTo>
                    <a:pt x="1015" y="796"/>
                  </a:lnTo>
                  <a:lnTo>
                    <a:pt x="1027" y="773"/>
                  </a:lnTo>
                  <a:lnTo>
                    <a:pt x="1035" y="749"/>
                  </a:lnTo>
                  <a:lnTo>
                    <a:pt x="1037" y="723"/>
                  </a:lnTo>
                  <a:lnTo>
                    <a:pt x="1035" y="698"/>
                  </a:lnTo>
                  <a:lnTo>
                    <a:pt x="1027" y="674"/>
                  </a:lnTo>
                  <a:lnTo>
                    <a:pt x="1015" y="651"/>
                  </a:lnTo>
                  <a:lnTo>
                    <a:pt x="999" y="630"/>
                  </a:lnTo>
                  <a:lnTo>
                    <a:pt x="978" y="613"/>
                  </a:lnTo>
                  <a:lnTo>
                    <a:pt x="955" y="601"/>
                  </a:lnTo>
                  <a:lnTo>
                    <a:pt x="931" y="594"/>
                  </a:lnTo>
                  <a:lnTo>
                    <a:pt x="906" y="591"/>
                  </a:lnTo>
                  <a:close/>
                  <a:moveTo>
                    <a:pt x="1366" y="393"/>
                  </a:moveTo>
                  <a:lnTo>
                    <a:pt x="1341" y="396"/>
                  </a:lnTo>
                  <a:lnTo>
                    <a:pt x="1317" y="403"/>
                  </a:lnTo>
                  <a:lnTo>
                    <a:pt x="1294" y="415"/>
                  </a:lnTo>
                  <a:lnTo>
                    <a:pt x="1274" y="432"/>
                  </a:lnTo>
                  <a:lnTo>
                    <a:pt x="1257" y="453"/>
                  </a:lnTo>
                  <a:lnTo>
                    <a:pt x="1245" y="476"/>
                  </a:lnTo>
                  <a:lnTo>
                    <a:pt x="1238" y="500"/>
                  </a:lnTo>
                  <a:lnTo>
                    <a:pt x="1235" y="525"/>
                  </a:lnTo>
                  <a:lnTo>
                    <a:pt x="1238" y="551"/>
                  </a:lnTo>
                  <a:lnTo>
                    <a:pt x="1245" y="575"/>
                  </a:lnTo>
                  <a:lnTo>
                    <a:pt x="1257" y="598"/>
                  </a:lnTo>
                  <a:lnTo>
                    <a:pt x="1274" y="619"/>
                  </a:lnTo>
                  <a:lnTo>
                    <a:pt x="1294" y="635"/>
                  </a:lnTo>
                  <a:lnTo>
                    <a:pt x="1317" y="647"/>
                  </a:lnTo>
                  <a:lnTo>
                    <a:pt x="1341" y="655"/>
                  </a:lnTo>
                  <a:lnTo>
                    <a:pt x="1366" y="657"/>
                  </a:lnTo>
                  <a:lnTo>
                    <a:pt x="1391" y="655"/>
                  </a:lnTo>
                  <a:lnTo>
                    <a:pt x="1417" y="647"/>
                  </a:lnTo>
                  <a:lnTo>
                    <a:pt x="1439" y="635"/>
                  </a:lnTo>
                  <a:lnTo>
                    <a:pt x="1459" y="619"/>
                  </a:lnTo>
                  <a:lnTo>
                    <a:pt x="1477" y="598"/>
                  </a:lnTo>
                  <a:lnTo>
                    <a:pt x="1489" y="575"/>
                  </a:lnTo>
                  <a:lnTo>
                    <a:pt x="1496" y="551"/>
                  </a:lnTo>
                  <a:lnTo>
                    <a:pt x="1498" y="525"/>
                  </a:lnTo>
                  <a:lnTo>
                    <a:pt x="1496" y="500"/>
                  </a:lnTo>
                  <a:lnTo>
                    <a:pt x="1489" y="476"/>
                  </a:lnTo>
                  <a:lnTo>
                    <a:pt x="1477" y="453"/>
                  </a:lnTo>
                  <a:lnTo>
                    <a:pt x="1459" y="432"/>
                  </a:lnTo>
                  <a:lnTo>
                    <a:pt x="1439" y="415"/>
                  </a:lnTo>
                  <a:lnTo>
                    <a:pt x="1417" y="403"/>
                  </a:lnTo>
                  <a:lnTo>
                    <a:pt x="1391" y="396"/>
                  </a:lnTo>
                  <a:lnTo>
                    <a:pt x="1366" y="393"/>
                  </a:lnTo>
                  <a:close/>
                  <a:moveTo>
                    <a:pt x="1645" y="0"/>
                  </a:moveTo>
                  <a:lnTo>
                    <a:pt x="1743" y="3"/>
                  </a:lnTo>
                  <a:lnTo>
                    <a:pt x="1841" y="12"/>
                  </a:lnTo>
                  <a:lnTo>
                    <a:pt x="1938" y="26"/>
                  </a:lnTo>
                  <a:lnTo>
                    <a:pt x="2033" y="47"/>
                  </a:lnTo>
                  <a:lnTo>
                    <a:pt x="2126" y="72"/>
                  </a:lnTo>
                  <a:lnTo>
                    <a:pt x="2087" y="135"/>
                  </a:lnTo>
                  <a:lnTo>
                    <a:pt x="2052" y="201"/>
                  </a:lnTo>
                  <a:lnTo>
                    <a:pt x="2022" y="270"/>
                  </a:lnTo>
                  <a:lnTo>
                    <a:pt x="1799" y="831"/>
                  </a:lnTo>
                  <a:lnTo>
                    <a:pt x="2400" y="882"/>
                  </a:lnTo>
                  <a:lnTo>
                    <a:pt x="2482" y="885"/>
                  </a:lnTo>
                  <a:lnTo>
                    <a:pt x="2564" y="882"/>
                  </a:lnTo>
                  <a:lnTo>
                    <a:pt x="2644" y="872"/>
                  </a:lnTo>
                  <a:lnTo>
                    <a:pt x="2723" y="855"/>
                  </a:lnTo>
                  <a:lnTo>
                    <a:pt x="2798" y="833"/>
                  </a:lnTo>
                  <a:lnTo>
                    <a:pt x="2872" y="806"/>
                  </a:lnTo>
                  <a:lnTo>
                    <a:pt x="2943" y="773"/>
                  </a:lnTo>
                  <a:lnTo>
                    <a:pt x="3011" y="734"/>
                  </a:lnTo>
                  <a:lnTo>
                    <a:pt x="3063" y="817"/>
                  </a:lnTo>
                  <a:lnTo>
                    <a:pt x="3109" y="902"/>
                  </a:lnTo>
                  <a:lnTo>
                    <a:pt x="3150" y="988"/>
                  </a:lnTo>
                  <a:lnTo>
                    <a:pt x="3186" y="1079"/>
                  </a:lnTo>
                  <a:lnTo>
                    <a:pt x="3217" y="1170"/>
                  </a:lnTo>
                  <a:lnTo>
                    <a:pt x="3243" y="1263"/>
                  </a:lnTo>
                  <a:lnTo>
                    <a:pt x="3263" y="1358"/>
                  </a:lnTo>
                  <a:lnTo>
                    <a:pt x="3277" y="1455"/>
                  </a:lnTo>
                  <a:lnTo>
                    <a:pt x="3286" y="1552"/>
                  </a:lnTo>
                  <a:lnTo>
                    <a:pt x="3290" y="1650"/>
                  </a:lnTo>
                  <a:lnTo>
                    <a:pt x="3286" y="1757"/>
                  </a:lnTo>
                  <a:lnTo>
                    <a:pt x="3275" y="1864"/>
                  </a:lnTo>
                  <a:lnTo>
                    <a:pt x="3259" y="1969"/>
                  </a:lnTo>
                  <a:lnTo>
                    <a:pt x="3235" y="2071"/>
                  </a:lnTo>
                  <a:lnTo>
                    <a:pt x="3205" y="2171"/>
                  </a:lnTo>
                  <a:lnTo>
                    <a:pt x="3170" y="2268"/>
                  </a:lnTo>
                  <a:lnTo>
                    <a:pt x="3128" y="2361"/>
                  </a:lnTo>
                  <a:lnTo>
                    <a:pt x="3081" y="2453"/>
                  </a:lnTo>
                  <a:lnTo>
                    <a:pt x="3030" y="2539"/>
                  </a:lnTo>
                  <a:lnTo>
                    <a:pt x="2972" y="2623"/>
                  </a:lnTo>
                  <a:lnTo>
                    <a:pt x="2909" y="2703"/>
                  </a:lnTo>
                  <a:lnTo>
                    <a:pt x="2842" y="2779"/>
                  </a:lnTo>
                  <a:lnTo>
                    <a:pt x="2771" y="2851"/>
                  </a:lnTo>
                  <a:lnTo>
                    <a:pt x="2695" y="2918"/>
                  </a:lnTo>
                  <a:lnTo>
                    <a:pt x="2615" y="2981"/>
                  </a:lnTo>
                  <a:lnTo>
                    <a:pt x="2532" y="3039"/>
                  </a:lnTo>
                  <a:lnTo>
                    <a:pt x="2445" y="3091"/>
                  </a:lnTo>
                  <a:lnTo>
                    <a:pt x="2354" y="3138"/>
                  </a:lnTo>
                  <a:lnTo>
                    <a:pt x="2261" y="3180"/>
                  </a:lnTo>
                  <a:lnTo>
                    <a:pt x="2165" y="3215"/>
                  </a:lnTo>
                  <a:lnTo>
                    <a:pt x="2065" y="3245"/>
                  </a:lnTo>
                  <a:lnTo>
                    <a:pt x="1963" y="3269"/>
                  </a:lnTo>
                  <a:lnTo>
                    <a:pt x="1859" y="3285"/>
                  </a:lnTo>
                  <a:lnTo>
                    <a:pt x="1752" y="3296"/>
                  </a:lnTo>
                  <a:lnTo>
                    <a:pt x="1645" y="3300"/>
                  </a:lnTo>
                  <a:lnTo>
                    <a:pt x="1537" y="3296"/>
                  </a:lnTo>
                  <a:lnTo>
                    <a:pt x="1431" y="3285"/>
                  </a:lnTo>
                  <a:lnTo>
                    <a:pt x="1327" y="3269"/>
                  </a:lnTo>
                  <a:lnTo>
                    <a:pt x="1225" y="3245"/>
                  </a:lnTo>
                  <a:lnTo>
                    <a:pt x="1125" y="3215"/>
                  </a:lnTo>
                  <a:lnTo>
                    <a:pt x="1029" y="3180"/>
                  </a:lnTo>
                  <a:lnTo>
                    <a:pt x="935" y="3138"/>
                  </a:lnTo>
                  <a:lnTo>
                    <a:pt x="844" y="3091"/>
                  </a:lnTo>
                  <a:lnTo>
                    <a:pt x="758" y="3039"/>
                  </a:lnTo>
                  <a:lnTo>
                    <a:pt x="674" y="2981"/>
                  </a:lnTo>
                  <a:lnTo>
                    <a:pt x="594" y="2918"/>
                  </a:lnTo>
                  <a:lnTo>
                    <a:pt x="519" y="2851"/>
                  </a:lnTo>
                  <a:lnTo>
                    <a:pt x="447" y="2779"/>
                  </a:lnTo>
                  <a:lnTo>
                    <a:pt x="380" y="2703"/>
                  </a:lnTo>
                  <a:lnTo>
                    <a:pt x="318" y="2623"/>
                  </a:lnTo>
                  <a:lnTo>
                    <a:pt x="260" y="2539"/>
                  </a:lnTo>
                  <a:lnTo>
                    <a:pt x="208" y="2453"/>
                  </a:lnTo>
                  <a:lnTo>
                    <a:pt x="161" y="2361"/>
                  </a:lnTo>
                  <a:lnTo>
                    <a:pt x="120" y="2268"/>
                  </a:lnTo>
                  <a:lnTo>
                    <a:pt x="84" y="2171"/>
                  </a:lnTo>
                  <a:lnTo>
                    <a:pt x="55" y="2071"/>
                  </a:lnTo>
                  <a:lnTo>
                    <a:pt x="31" y="1969"/>
                  </a:lnTo>
                  <a:lnTo>
                    <a:pt x="14" y="1864"/>
                  </a:lnTo>
                  <a:lnTo>
                    <a:pt x="3" y="1757"/>
                  </a:lnTo>
                  <a:lnTo>
                    <a:pt x="0" y="1650"/>
                  </a:lnTo>
                  <a:lnTo>
                    <a:pt x="3" y="1542"/>
                  </a:lnTo>
                  <a:lnTo>
                    <a:pt x="14" y="1435"/>
                  </a:lnTo>
                  <a:lnTo>
                    <a:pt x="31" y="1331"/>
                  </a:lnTo>
                  <a:lnTo>
                    <a:pt x="55" y="1228"/>
                  </a:lnTo>
                  <a:lnTo>
                    <a:pt x="84" y="1128"/>
                  </a:lnTo>
                  <a:lnTo>
                    <a:pt x="120" y="1031"/>
                  </a:lnTo>
                  <a:lnTo>
                    <a:pt x="161" y="938"/>
                  </a:lnTo>
                  <a:lnTo>
                    <a:pt x="208" y="847"/>
                  </a:lnTo>
                  <a:lnTo>
                    <a:pt x="260" y="760"/>
                  </a:lnTo>
                  <a:lnTo>
                    <a:pt x="318" y="676"/>
                  </a:lnTo>
                  <a:lnTo>
                    <a:pt x="380" y="596"/>
                  </a:lnTo>
                  <a:lnTo>
                    <a:pt x="447" y="520"/>
                  </a:lnTo>
                  <a:lnTo>
                    <a:pt x="519" y="448"/>
                  </a:lnTo>
                  <a:lnTo>
                    <a:pt x="594" y="381"/>
                  </a:lnTo>
                  <a:lnTo>
                    <a:pt x="674" y="319"/>
                  </a:lnTo>
                  <a:lnTo>
                    <a:pt x="758" y="260"/>
                  </a:lnTo>
                  <a:lnTo>
                    <a:pt x="844" y="209"/>
                  </a:lnTo>
                  <a:lnTo>
                    <a:pt x="935" y="161"/>
                  </a:lnTo>
                  <a:lnTo>
                    <a:pt x="1029" y="119"/>
                  </a:lnTo>
                  <a:lnTo>
                    <a:pt x="1125" y="84"/>
                  </a:lnTo>
                  <a:lnTo>
                    <a:pt x="1225" y="55"/>
                  </a:lnTo>
                  <a:lnTo>
                    <a:pt x="1327" y="30"/>
                  </a:lnTo>
                  <a:lnTo>
                    <a:pt x="1431" y="14"/>
                  </a:lnTo>
                  <a:lnTo>
                    <a:pt x="1537" y="3"/>
                  </a:lnTo>
                  <a:lnTo>
                    <a:pt x="16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538"/>
            <p:cNvSpPr>
              <a:spLocks/>
            </p:cNvSpPr>
            <p:nvPr/>
          </p:nvSpPr>
          <p:spPr bwMode="auto">
            <a:xfrm>
              <a:off x="1906588" y="1933576"/>
              <a:ext cx="209550" cy="142875"/>
            </a:xfrm>
            <a:custGeom>
              <a:avLst/>
              <a:gdLst>
                <a:gd name="T0" fmla="*/ 1022 w 1447"/>
                <a:gd name="T1" fmla="*/ 4 h 987"/>
                <a:gd name="T2" fmla="*/ 1290 w 1447"/>
                <a:gd name="T3" fmla="*/ 435 h 987"/>
                <a:gd name="T4" fmla="*/ 1227 w 1447"/>
                <a:gd name="T5" fmla="*/ 562 h 987"/>
                <a:gd name="T6" fmla="*/ 1146 w 1447"/>
                <a:gd name="T7" fmla="*/ 676 h 987"/>
                <a:gd name="T8" fmla="*/ 1051 w 1447"/>
                <a:gd name="T9" fmla="*/ 774 h 987"/>
                <a:gd name="T10" fmla="*/ 941 w 1447"/>
                <a:gd name="T11" fmla="*/ 855 h 987"/>
                <a:gd name="T12" fmla="*/ 819 w 1447"/>
                <a:gd name="T13" fmla="*/ 918 h 987"/>
                <a:gd name="T14" fmla="*/ 689 w 1447"/>
                <a:gd name="T15" fmla="*/ 962 h 987"/>
                <a:gd name="T16" fmla="*/ 551 w 1447"/>
                <a:gd name="T17" fmla="*/ 984 h 987"/>
                <a:gd name="T18" fmla="*/ 407 w 1447"/>
                <a:gd name="T19" fmla="*/ 984 h 987"/>
                <a:gd name="T20" fmla="*/ 151 w 1447"/>
                <a:gd name="T21" fmla="*/ 939 h 987"/>
                <a:gd name="T22" fmla="*/ 263 w 1447"/>
                <a:gd name="T23" fmla="*/ 826 h 987"/>
                <a:gd name="T24" fmla="*/ 379 w 1447"/>
                <a:gd name="T25" fmla="*/ 731 h 987"/>
                <a:gd name="T26" fmla="*/ 490 w 1447"/>
                <a:gd name="T27" fmla="*/ 649 h 987"/>
                <a:gd name="T28" fmla="*/ 598 w 1447"/>
                <a:gd name="T29" fmla="*/ 583 h 987"/>
                <a:gd name="T30" fmla="*/ 697 w 1447"/>
                <a:gd name="T31" fmla="*/ 531 h 987"/>
                <a:gd name="T32" fmla="*/ 784 w 1447"/>
                <a:gd name="T33" fmla="*/ 489 h 987"/>
                <a:gd name="T34" fmla="*/ 859 w 1447"/>
                <a:gd name="T35" fmla="*/ 460 h 987"/>
                <a:gd name="T36" fmla="*/ 915 w 1447"/>
                <a:gd name="T37" fmla="*/ 440 h 987"/>
                <a:gd name="T38" fmla="*/ 951 w 1447"/>
                <a:gd name="T39" fmla="*/ 432 h 987"/>
                <a:gd name="T40" fmla="*/ 980 w 1447"/>
                <a:gd name="T41" fmla="*/ 428 h 987"/>
                <a:gd name="T42" fmla="*/ 1004 w 1447"/>
                <a:gd name="T43" fmla="*/ 413 h 987"/>
                <a:gd name="T44" fmla="*/ 1010 w 1447"/>
                <a:gd name="T45" fmla="*/ 309 h 987"/>
                <a:gd name="T46" fmla="*/ 961 w 1447"/>
                <a:gd name="T47" fmla="*/ 300 h 987"/>
                <a:gd name="T48" fmla="*/ 920 w 1447"/>
                <a:gd name="T49" fmla="*/ 305 h 987"/>
                <a:gd name="T50" fmla="*/ 860 w 1447"/>
                <a:gd name="T51" fmla="*/ 322 h 987"/>
                <a:gd name="T52" fmla="*/ 782 w 1447"/>
                <a:gd name="T53" fmla="*/ 349 h 987"/>
                <a:gd name="T54" fmla="*/ 689 w 1447"/>
                <a:gd name="T55" fmla="*/ 389 h 987"/>
                <a:gd name="T56" fmla="*/ 585 w 1447"/>
                <a:gd name="T57" fmla="*/ 440 h 987"/>
                <a:gd name="T58" fmla="*/ 472 w 1447"/>
                <a:gd name="T59" fmla="*/ 505 h 987"/>
                <a:gd name="T60" fmla="*/ 353 w 1447"/>
                <a:gd name="T61" fmla="*/ 584 h 987"/>
                <a:gd name="T62" fmla="*/ 233 w 1447"/>
                <a:gd name="T63" fmla="*/ 679 h 987"/>
                <a:gd name="T64" fmla="*/ 112 w 1447"/>
                <a:gd name="T65" fmla="*/ 788 h 987"/>
                <a:gd name="T66" fmla="*/ 0 w 1447"/>
                <a:gd name="T67" fmla="*/ 909 h 987"/>
                <a:gd name="T68" fmla="*/ 170 w 1447"/>
                <a:gd name="T69" fmla="*/ 488 h 987"/>
                <a:gd name="T70" fmla="*/ 242 w 1447"/>
                <a:gd name="T71" fmla="*/ 367 h 987"/>
                <a:gd name="T72" fmla="*/ 330 w 1447"/>
                <a:gd name="T73" fmla="*/ 260 h 987"/>
                <a:gd name="T74" fmla="*/ 433 w 1447"/>
                <a:gd name="T75" fmla="*/ 171 h 987"/>
                <a:gd name="T76" fmla="*/ 550 w 1447"/>
                <a:gd name="T77" fmla="*/ 98 h 987"/>
                <a:gd name="T78" fmla="*/ 676 w 1447"/>
                <a:gd name="T79" fmla="*/ 44 h 987"/>
                <a:gd name="T80" fmla="*/ 810 w 1447"/>
                <a:gd name="T81" fmla="*/ 11 h 987"/>
                <a:gd name="T82" fmla="*/ 951 w 1447"/>
                <a:gd name="T83" fmla="*/ 0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47" h="987">
                  <a:moveTo>
                    <a:pt x="951" y="0"/>
                  </a:moveTo>
                  <a:lnTo>
                    <a:pt x="1022" y="4"/>
                  </a:lnTo>
                  <a:lnTo>
                    <a:pt x="1447" y="39"/>
                  </a:lnTo>
                  <a:lnTo>
                    <a:pt x="1290" y="435"/>
                  </a:lnTo>
                  <a:lnTo>
                    <a:pt x="1260" y="500"/>
                  </a:lnTo>
                  <a:lnTo>
                    <a:pt x="1227" y="562"/>
                  </a:lnTo>
                  <a:lnTo>
                    <a:pt x="1189" y="621"/>
                  </a:lnTo>
                  <a:lnTo>
                    <a:pt x="1146" y="676"/>
                  </a:lnTo>
                  <a:lnTo>
                    <a:pt x="1100" y="726"/>
                  </a:lnTo>
                  <a:lnTo>
                    <a:pt x="1051" y="774"/>
                  </a:lnTo>
                  <a:lnTo>
                    <a:pt x="997" y="817"/>
                  </a:lnTo>
                  <a:lnTo>
                    <a:pt x="941" y="855"/>
                  </a:lnTo>
                  <a:lnTo>
                    <a:pt x="882" y="889"/>
                  </a:lnTo>
                  <a:lnTo>
                    <a:pt x="819" y="918"/>
                  </a:lnTo>
                  <a:lnTo>
                    <a:pt x="756" y="942"/>
                  </a:lnTo>
                  <a:lnTo>
                    <a:pt x="689" y="962"/>
                  </a:lnTo>
                  <a:lnTo>
                    <a:pt x="621" y="975"/>
                  </a:lnTo>
                  <a:lnTo>
                    <a:pt x="551" y="984"/>
                  </a:lnTo>
                  <a:lnTo>
                    <a:pt x="479" y="987"/>
                  </a:lnTo>
                  <a:lnTo>
                    <a:pt x="407" y="984"/>
                  </a:lnTo>
                  <a:lnTo>
                    <a:pt x="131" y="961"/>
                  </a:lnTo>
                  <a:lnTo>
                    <a:pt x="151" y="939"/>
                  </a:lnTo>
                  <a:lnTo>
                    <a:pt x="206" y="880"/>
                  </a:lnTo>
                  <a:lnTo>
                    <a:pt x="263" y="826"/>
                  </a:lnTo>
                  <a:lnTo>
                    <a:pt x="322" y="777"/>
                  </a:lnTo>
                  <a:lnTo>
                    <a:pt x="379" y="731"/>
                  </a:lnTo>
                  <a:lnTo>
                    <a:pt x="435" y="688"/>
                  </a:lnTo>
                  <a:lnTo>
                    <a:pt x="490" y="649"/>
                  </a:lnTo>
                  <a:lnTo>
                    <a:pt x="545" y="615"/>
                  </a:lnTo>
                  <a:lnTo>
                    <a:pt x="598" y="583"/>
                  </a:lnTo>
                  <a:lnTo>
                    <a:pt x="648" y="555"/>
                  </a:lnTo>
                  <a:lnTo>
                    <a:pt x="697" y="531"/>
                  </a:lnTo>
                  <a:lnTo>
                    <a:pt x="743" y="509"/>
                  </a:lnTo>
                  <a:lnTo>
                    <a:pt x="784" y="489"/>
                  </a:lnTo>
                  <a:lnTo>
                    <a:pt x="824" y="473"/>
                  </a:lnTo>
                  <a:lnTo>
                    <a:pt x="859" y="460"/>
                  </a:lnTo>
                  <a:lnTo>
                    <a:pt x="890" y="449"/>
                  </a:lnTo>
                  <a:lnTo>
                    <a:pt x="915" y="440"/>
                  </a:lnTo>
                  <a:lnTo>
                    <a:pt x="936" y="435"/>
                  </a:lnTo>
                  <a:lnTo>
                    <a:pt x="951" y="432"/>
                  </a:lnTo>
                  <a:lnTo>
                    <a:pt x="965" y="432"/>
                  </a:lnTo>
                  <a:lnTo>
                    <a:pt x="980" y="428"/>
                  </a:lnTo>
                  <a:lnTo>
                    <a:pt x="993" y="422"/>
                  </a:lnTo>
                  <a:lnTo>
                    <a:pt x="1004" y="413"/>
                  </a:lnTo>
                  <a:lnTo>
                    <a:pt x="1032" y="384"/>
                  </a:lnTo>
                  <a:lnTo>
                    <a:pt x="1010" y="309"/>
                  </a:lnTo>
                  <a:lnTo>
                    <a:pt x="973" y="301"/>
                  </a:lnTo>
                  <a:lnTo>
                    <a:pt x="961" y="300"/>
                  </a:lnTo>
                  <a:lnTo>
                    <a:pt x="943" y="301"/>
                  </a:lnTo>
                  <a:lnTo>
                    <a:pt x="920" y="305"/>
                  </a:lnTo>
                  <a:lnTo>
                    <a:pt x="893" y="312"/>
                  </a:lnTo>
                  <a:lnTo>
                    <a:pt x="860" y="322"/>
                  </a:lnTo>
                  <a:lnTo>
                    <a:pt x="823" y="334"/>
                  </a:lnTo>
                  <a:lnTo>
                    <a:pt x="782" y="349"/>
                  </a:lnTo>
                  <a:lnTo>
                    <a:pt x="737" y="367"/>
                  </a:lnTo>
                  <a:lnTo>
                    <a:pt x="689" y="389"/>
                  </a:lnTo>
                  <a:lnTo>
                    <a:pt x="638" y="413"/>
                  </a:lnTo>
                  <a:lnTo>
                    <a:pt x="585" y="440"/>
                  </a:lnTo>
                  <a:lnTo>
                    <a:pt x="529" y="471"/>
                  </a:lnTo>
                  <a:lnTo>
                    <a:pt x="472" y="505"/>
                  </a:lnTo>
                  <a:lnTo>
                    <a:pt x="414" y="544"/>
                  </a:lnTo>
                  <a:lnTo>
                    <a:pt x="353" y="584"/>
                  </a:lnTo>
                  <a:lnTo>
                    <a:pt x="293" y="630"/>
                  </a:lnTo>
                  <a:lnTo>
                    <a:pt x="233" y="679"/>
                  </a:lnTo>
                  <a:lnTo>
                    <a:pt x="172" y="732"/>
                  </a:lnTo>
                  <a:lnTo>
                    <a:pt x="112" y="788"/>
                  </a:lnTo>
                  <a:lnTo>
                    <a:pt x="54" y="850"/>
                  </a:lnTo>
                  <a:lnTo>
                    <a:pt x="0" y="909"/>
                  </a:lnTo>
                  <a:lnTo>
                    <a:pt x="141" y="553"/>
                  </a:lnTo>
                  <a:lnTo>
                    <a:pt x="170" y="488"/>
                  </a:lnTo>
                  <a:lnTo>
                    <a:pt x="203" y="425"/>
                  </a:lnTo>
                  <a:lnTo>
                    <a:pt x="242" y="367"/>
                  </a:lnTo>
                  <a:lnTo>
                    <a:pt x="284" y="312"/>
                  </a:lnTo>
                  <a:lnTo>
                    <a:pt x="330" y="260"/>
                  </a:lnTo>
                  <a:lnTo>
                    <a:pt x="380" y="214"/>
                  </a:lnTo>
                  <a:lnTo>
                    <a:pt x="433" y="171"/>
                  </a:lnTo>
                  <a:lnTo>
                    <a:pt x="490" y="132"/>
                  </a:lnTo>
                  <a:lnTo>
                    <a:pt x="550" y="98"/>
                  </a:lnTo>
                  <a:lnTo>
                    <a:pt x="611" y="69"/>
                  </a:lnTo>
                  <a:lnTo>
                    <a:pt x="676" y="44"/>
                  </a:lnTo>
                  <a:lnTo>
                    <a:pt x="742" y="26"/>
                  </a:lnTo>
                  <a:lnTo>
                    <a:pt x="810" y="11"/>
                  </a:lnTo>
                  <a:lnTo>
                    <a:pt x="880" y="4"/>
                  </a:lnTo>
                  <a:lnTo>
                    <a:pt x="9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9" name="Group 1187"/>
          <p:cNvGrpSpPr/>
          <p:nvPr/>
        </p:nvGrpSpPr>
        <p:grpSpPr>
          <a:xfrm>
            <a:off x="5613754" y="591231"/>
            <a:ext cx="531813" cy="449262"/>
            <a:chOff x="2527300" y="1970088"/>
            <a:chExt cx="531813" cy="449262"/>
          </a:xfrm>
          <a:solidFill>
            <a:srgbClr val="000000"/>
          </a:solidFill>
        </p:grpSpPr>
        <p:sp>
          <p:nvSpPr>
            <p:cNvPr id="740" name="Freeform 543"/>
            <p:cNvSpPr>
              <a:spLocks/>
            </p:cNvSpPr>
            <p:nvPr/>
          </p:nvSpPr>
          <p:spPr bwMode="auto">
            <a:xfrm>
              <a:off x="2924175" y="1970088"/>
              <a:ext cx="134938" cy="104775"/>
            </a:xfrm>
            <a:custGeom>
              <a:avLst/>
              <a:gdLst>
                <a:gd name="T0" fmla="*/ 609 w 847"/>
                <a:gd name="T1" fmla="*/ 0 h 668"/>
                <a:gd name="T2" fmla="*/ 640 w 847"/>
                <a:gd name="T3" fmla="*/ 2 h 668"/>
                <a:gd name="T4" fmla="*/ 671 w 847"/>
                <a:gd name="T5" fmla="*/ 8 h 668"/>
                <a:gd name="T6" fmla="*/ 700 w 847"/>
                <a:gd name="T7" fmla="*/ 17 h 668"/>
                <a:gd name="T8" fmla="*/ 728 w 847"/>
                <a:gd name="T9" fmla="*/ 31 h 668"/>
                <a:gd name="T10" fmla="*/ 754 w 847"/>
                <a:gd name="T11" fmla="*/ 48 h 668"/>
                <a:gd name="T12" fmla="*/ 778 w 847"/>
                <a:gd name="T13" fmla="*/ 69 h 668"/>
                <a:gd name="T14" fmla="*/ 800 w 847"/>
                <a:gd name="T15" fmla="*/ 95 h 668"/>
                <a:gd name="T16" fmla="*/ 819 w 847"/>
                <a:gd name="T17" fmla="*/ 124 h 668"/>
                <a:gd name="T18" fmla="*/ 833 w 847"/>
                <a:gd name="T19" fmla="*/ 155 h 668"/>
                <a:gd name="T20" fmla="*/ 842 w 847"/>
                <a:gd name="T21" fmla="*/ 187 h 668"/>
                <a:gd name="T22" fmla="*/ 847 w 847"/>
                <a:gd name="T23" fmla="*/ 221 h 668"/>
                <a:gd name="T24" fmla="*/ 847 w 847"/>
                <a:gd name="T25" fmla="*/ 253 h 668"/>
                <a:gd name="T26" fmla="*/ 842 w 847"/>
                <a:gd name="T27" fmla="*/ 286 h 668"/>
                <a:gd name="T28" fmla="*/ 833 w 847"/>
                <a:gd name="T29" fmla="*/ 319 h 668"/>
                <a:gd name="T30" fmla="*/ 819 w 847"/>
                <a:gd name="T31" fmla="*/ 349 h 668"/>
                <a:gd name="T32" fmla="*/ 800 w 847"/>
                <a:gd name="T33" fmla="*/ 379 h 668"/>
                <a:gd name="T34" fmla="*/ 778 w 847"/>
                <a:gd name="T35" fmla="*/ 405 h 668"/>
                <a:gd name="T36" fmla="*/ 513 w 847"/>
                <a:gd name="T37" fmla="*/ 668 h 668"/>
                <a:gd name="T38" fmla="*/ 0 w 847"/>
                <a:gd name="T39" fmla="*/ 506 h 668"/>
                <a:gd name="T40" fmla="*/ 440 w 847"/>
                <a:gd name="T41" fmla="*/ 69 h 668"/>
                <a:gd name="T42" fmla="*/ 463 w 847"/>
                <a:gd name="T43" fmla="*/ 48 h 668"/>
                <a:gd name="T44" fmla="*/ 489 w 847"/>
                <a:gd name="T45" fmla="*/ 31 h 668"/>
                <a:gd name="T46" fmla="*/ 517 w 847"/>
                <a:gd name="T47" fmla="*/ 17 h 668"/>
                <a:gd name="T48" fmla="*/ 546 w 847"/>
                <a:gd name="T49" fmla="*/ 8 h 668"/>
                <a:gd name="T50" fmla="*/ 577 w 847"/>
                <a:gd name="T51" fmla="*/ 2 h 668"/>
                <a:gd name="T52" fmla="*/ 609 w 847"/>
                <a:gd name="T53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47" h="668">
                  <a:moveTo>
                    <a:pt x="609" y="0"/>
                  </a:moveTo>
                  <a:lnTo>
                    <a:pt x="640" y="2"/>
                  </a:lnTo>
                  <a:lnTo>
                    <a:pt x="671" y="8"/>
                  </a:lnTo>
                  <a:lnTo>
                    <a:pt x="700" y="17"/>
                  </a:lnTo>
                  <a:lnTo>
                    <a:pt x="728" y="31"/>
                  </a:lnTo>
                  <a:lnTo>
                    <a:pt x="754" y="48"/>
                  </a:lnTo>
                  <a:lnTo>
                    <a:pt x="778" y="69"/>
                  </a:lnTo>
                  <a:lnTo>
                    <a:pt x="800" y="95"/>
                  </a:lnTo>
                  <a:lnTo>
                    <a:pt x="819" y="124"/>
                  </a:lnTo>
                  <a:lnTo>
                    <a:pt x="833" y="155"/>
                  </a:lnTo>
                  <a:lnTo>
                    <a:pt x="842" y="187"/>
                  </a:lnTo>
                  <a:lnTo>
                    <a:pt x="847" y="221"/>
                  </a:lnTo>
                  <a:lnTo>
                    <a:pt x="847" y="253"/>
                  </a:lnTo>
                  <a:lnTo>
                    <a:pt x="842" y="286"/>
                  </a:lnTo>
                  <a:lnTo>
                    <a:pt x="833" y="319"/>
                  </a:lnTo>
                  <a:lnTo>
                    <a:pt x="819" y="349"/>
                  </a:lnTo>
                  <a:lnTo>
                    <a:pt x="800" y="379"/>
                  </a:lnTo>
                  <a:lnTo>
                    <a:pt x="778" y="405"/>
                  </a:lnTo>
                  <a:lnTo>
                    <a:pt x="513" y="668"/>
                  </a:lnTo>
                  <a:lnTo>
                    <a:pt x="0" y="506"/>
                  </a:lnTo>
                  <a:lnTo>
                    <a:pt x="440" y="69"/>
                  </a:lnTo>
                  <a:lnTo>
                    <a:pt x="463" y="48"/>
                  </a:lnTo>
                  <a:lnTo>
                    <a:pt x="489" y="31"/>
                  </a:lnTo>
                  <a:lnTo>
                    <a:pt x="517" y="17"/>
                  </a:lnTo>
                  <a:lnTo>
                    <a:pt x="546" y="8"/>
                  </a:lnTo>
                  <a:lnTo>
                    <a:pt x="577" y="2"/>
                  </a:lnTo>
                  <a:lnTo>
                    <a:pt x="6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544"/>
            <p:cNvSpPr>
              <a:spLocks/>
            </p:cNvSpPr>
            <p:nvPr/>
          </p:nvSpPr>
          <p:spPr bwMode="auto">
            <a:xfrm>
              <a:off x="2771775" y="2098675"/>
              <a:ext cx="180975" cy="155575"/>
            </a:xfrm>
            <a:custGeom>
              <a:avLst/>
              <a:gdLst>
                <a:gd name="T0" fmla="*/ 649 w 1138"/>
                <a:gd name="T1" fmla="*/ 0 h 982"/>
                <a:gd name="T2" fmla="*/ 1138 w 1138"/>
                <a:gd name="T3" fmla="*/ 186 h 982"/>
                <a:gd name="T4" fmla="*/ 375 w 1138"/>
                <a:gd name="T5" fmla="*/ 944 h 982"/>
                <a:gd name="T6" fmla="*/ 356 w 1138"/>
                <a:gd name="T7" fmla="*/ 960 h 982"/>
                <a:gd name="T8" fmla="*/ 334 w 1138"/>
                <a:gd name="T9" fmla="*/ 972 h 982"/>
                <a:gd name="T10" fmla="*/ 309 w 1138"/>
                <a:gd name="T11" fmla="*/ 979 h 982"/>
                <a:gd name="T12" fmla="*/ 284 w 1138"/>
                <a:gd name="T13" fmla="*/ 982 h 982"/>
                <a:gd name="T14" fmla="*/ 258 w 1138"/>
                <a:gd name="T15" fmla="*/ 979 h 982"/>
                <a:gd name="T16" fmla="*/ 234 w 1138"/>
                <a:gd name="T17" fmla="*/ 972 h 982"/>
                <a:gd name="T18" fmla="*/ 211 w 1138"/>
                <a:gd name="T19" fmla="*/ 960 h 982"/>
                <a:gd name="T20" fmla="*/ 191 w 1138"/>
                <a:gd name="T21" fmla="*/ 944 h 982"/>
                <a:gd name="T22" fmla="*/ 38 w 1138"/>
                <a:gd name="T23" fmla="*/ 792 h 982"/>
                <a:gd name="T24" fmla="*/ 21 w 1138"/>
                <a:gd name="T25" fmla="*/ 772 h 982"/>
                <a:gd name="T26" fmla="*/ 9 w 1138"/>
                <a:gd name="T27" fmla="*/ 748 h 982"/>
                <a:gd name="T28" fmla="*/ 2 w 1138"/>
                <a:gd name="T29" fmla="*/ 725 h 982"/>
                <a:gd name="T30" fmla="*/ 0 w 1138"/>
                <a:gd name="T31" fmla="*/ 700 h 982"/>
                <a:gd name="T32" fmla="*/ 2 w 1138"/>
                <a:gd name="T33" fmla="*/ 675 h 982"/>
                <a:gd name="T34" fmla="*/ 9 w 1138"/>
                <a:gd name="T35" fmla="*/ 651 h 982"/>
                <a:gd name="T36" fmla="*/ 21 w 1138"/>
                <a:gd name="T37" fmla="*/ 629 h 982"/>
                <a:gd name="T38" fmla="*/ 38 w 1138"/>
                <a:gd name="T39" fmla="*/ 608 h 982"/>
                <a:gd name="T40" fmla="*/ 649 w 1138"/>
                <a:gd name="T41" fmla="*/ 0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8" h="982">
                  <a:moveTo>
                    <a:pt x="649" y="0"/>
                  </a:moveTo>
                  <a:lnTo>
                    <a:pt x="1138" y="186"/>
                  </a:lnTo>
                  <a:lnTo>
                    <a:pt x="375" y="944"/>
                  </a:lnTo>
                  <a:lnTo>
                    <a:pt x="356" y="960"/>
                  </a:lnTo>
                  <a:lnTo>
                    <a:pt x="334" y="972"/>
                  </a:lnTo>
                  <a:lnTo>
                    <a:pt x="309" y="979"/>
                  </a:lnTo>
                  <a:lnTo>
                    <a:pt x="284" y="982"/>
                  </a:lnTo>
                  <a:lnTo>
                    <a:pt x="258" y="979"/>
                  </a:lnTo>
                  <a:lnTo>
                    <a:pt x="234" y="972"/>
                  </a:lnTo>
                  <a:lnTo>
                    <a:pt x="211" y="960"/>
                  </a:lnTo>
                  <a:lnTo>
                    <a:pt x="191" y="944"/>
                  </a:lnTo>
                  <a:lnTo>
                    <a:pt x="38" y="792"/>
                  </a:lnTo>
                  <a:lnTo>
                    <a:pt x="21" y="772"/>
                  </a:lnTo>
                  <a:lnTo>
                    <a:pt x="9" y="748"/>
                  </a:lnTo>
                  <a:lnTo>
                    <a:pt x="2" y="725"/>
                  </a:lnTo>
                  <a:lnTo>
                    <a:pt x="0" y="700"/>
                  </a:lnTo>
                  <a:lnTo>
                    <a:pt x="2" y="675"/>
                  </a:lnTo>
                  <a:lnTo>
                    <a:pt x="9" y="651"/>
                  </a:lnTo>
                  <a:lnTo>
                    <a:pt x="21" y="629"/>
                  </a:lnTo>
                  <a:lnTo>
                    <a:pt x="38" y="608"/>
                  </a:lnTo>
                  <a:lnTo>
                    <a:pt x="6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545"/>
            <p:cNvSpPr>
              <a:spLocks/>
            </p:cNvSpPr>
            <p:nvPr/>
          </p:nvSpPr>
          <p:spPr bwMode="auto">
            <a:xfrm>
              <a:off x="2889250" y="2065338"/>
              <a:ext cx="101600" cy="49213"/>
            </a:xfrm>
            <a:custGeom>
              <a:avLst/>
              <a:gdLst>
                <a:gd name="T0" fmla="*/ 122 w 635"/>
                <a:gd name="T1" fmla="*/ 0 h 308"/>
                <a:gd name="T2" fmla="*/ 635 w 635"/>
                <a:gd name="T3" fmla="*/ 162 h 308"/>
                <a:gd name="T4" fmla="*/ 489 w 635"/>
                <a:gd name="T5" fmla="*/ 308 h 308"/>
                <a:gd name="T6" fmla="*/ 0 w 635"/>
                <a:gd name="T7" fmla="*/ 122 h 308"/>
                <a:gd name="T8" fmla="*/ 122 w 635"/>
                <a:gd name="T9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5" h="308">
                  <a:moveTo>
                    <a:pt x="122" y="0"/>
                  </a:moveTo>
                  <a:lnTo>
                    <a:pt x="635" y="162"/>
                  </a:lnTo>
                  <a:lnTo>
                    <a:pt x="489" y="308"/>
                  </a:lnTo>
                  <a:lnTo>
                    <a:pt x="0" y="122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546"/>
            <p:cNvSpPr>
              <a:spLocks/>
            </p:cNvSpPr>
            <p:nvPr/>
          </p:nvSpPr>
          <p:spPr bwMode="auto">
            <a:xfrm>
              <a:off x="2527300" y="2133600"/>
              <a:ext cx="366713" cy="285750"/>
            </a:xfrm>
            <a:custGeom>
              <a:avLst/>
              <a:gdLst>
                <a:gd name="T0" fmla="*/ 1491 w 2306"/>
                <a:gd name="T1" fmla="*/ 2 h 1791"/>
                <a:gd name="T2" fmla="*/ 1532 w 2306"/>
                <a:gd name="T3" fmla="*/ 18 h 1791"/>
                <a:gd name="T4" fmla="*/ 1659 w 2306"/>
                <a:gd name="T5" fmla="*/ 139 h 1791"/>
                <a:gd name="T6" fmla="*/ 1472 w 2306"/>
                <a:gd name="T7" fmla="*/ 329 h 1791"/>
                <a:gd name="T8" fmla="*/ 1439 w 2306"/>
                <a:gd name="T9" fmla="*/ 392 h 1791"/>
                <a:gd name="T10" fmla="*/ 1423 w 2306"/>
                <a:gd name="T11" fmla="*/ 459 h 1791"/>
                <a:gd name="T12" fmla="*/ 1429 w 2306"/>
                <a:gd name="T13" fmla="*/ 528 h 1791"/>
                <a:gd name="T14" fmla="*/ 1453 w 2306"/>
                <a:gd name="T15" fmla="*/ 594 h 1791"/>
                <a:gd name="T16" fmla="*/ 1497 w 2306"/>
                <a:gd name="T17" fmla="*/ 653 h 1791"/>
                <a:gd name="T18" fmla="*/ 1675 w 2306"/>
                <a:gd name="T19" fmla="*/ 827 h 1791"/>
                <a:gd name="T20" fmla="*/ 1731 w 2306"/>
                <a:gd name="T21" fmla="*/ 859 h 1791"/>
                <a:gd name="T22" fmla="*/ 1793 w 2306"/>
                <a:gd name="T23" fmla="*/ 876 h 1791"/>
                <a:gd name="T24" fmla="*/ 1859 w 2306"/>
                <a:gd name="T25" fmla="*/ 876 h 1791"/>
                <a:gd name="T26" fmla="*/ 1922 w 2306"/>
                <a:gd name="T27" fmla="*/ 859 h 1791"/>
                <a:gd name="T28" fmla="*/ 1978 w 2306"/>
                <a:gd name="T29" fmla="*/ 827 h 1791"/>
                <a:gd name="T30" fmla="*/ 2165 w 2306"/>
                <a:gd name="T31" fmla="*/ 644 h 1791"/>
                <a:gd name="T32" fmla="*/ 2287 w 2306"/>
                <a:gd name="T33" fmla="*/ 768 h 1791"/>
                <a:gd name="T34" fmla="*/ 2304 w 2306"/>
                <a:gd name="T35" fmla="*/ 811 h 1791"/>
                <a:gd name="T36" fmla="*/ 2304 w 2306"/>
                <a:gd name="T37" fmla="*/ 856 h 1791"/>
                <a:gd name="T38" fmla="*/ 2287 w 2306"/>
                <a:gd name="T39" fmla="*/ 898 h 1791"/>
                <a:gd name="T40" fmla="*/ 1732 w 2306"/>
                <a:gd name="T41" fmla="*/ 1444 h 1791"/>
                <a:gd name="T42" fmla="*/ 1613 w 2306"/>
                <a:gd name="T43" fmla="*/ 1547 h 1791"/>
                <a:gd name="T44" fmla="*/ 1483 w 2306"/>
                <a:gd name="T45" fmla="*/ 1633 h 1791"/>
                <a:gd name="T46" fmla="*/ 1345 w 2306"/>
                <a:gd name="T47" fmla="*/ 1702 h 1791"/>
                <a:gd name="T48" fmla="*/ 1197 w 2306"/>
                <a:gd name="T49" fmla="*/ 1751 h 1791"/>
                <a:gd name="T50" fmla="*/ 1045 w 2306"/>
                <a:gd name="T51" fmla="*/ 1781 h 1791"/>
                <a:gd name="T52" fmla="*/ 887 w 2306"/>
                <a:gd name="T53" fmla="*/ 1791 h 1791"/>
                <a:gd name="T54" fmla="*/ 730 w 2306"/>
                <a:gd name="T55" fmla="*/ 1781 h 1791"/>
                <a:gd name="T56" fmla="*/ 576 w 2306"/>
                <a:gd name="T57" fmla="*/ 1751 h 1791"/>
                <a:gd name="T58" fmla="*/ 430 w 2306"/>
                <a:gd name="T59" fmla="*/ 1702 h 1791"/>
                <a:gd name="T60" fmla="*/ 291 w 2306"/>
                <a:gd name="T61" fmla="*/ 1633 h 1791"/>
                <a:gd name="T62" fmla="*/ 161 w 2306"/>
                <a:gd name="T63" fmla="*/ 1547 h 1791"/>
                <a:gd name="T64" fmla="*/ 43 w 2306"/>
                <a:gd name="T65" fmla="*/ 1444 h 1791"/>
                <a:gd name="T66" fmla="*/ 1386 w 2306"/>
                <a:gd name="T67" fmla="*/ 32 h 1791"/>
                <a:gd name="T68" fmla="*/ 1424 w 2306"/>
                <a:gd name="T69" fmla="*/ 8 h 1791"/>
                <a:gd name="T70" fmla="*/ 1468 w 2306"/>
                <a:gd name="T71" fmla="*/ 0 h 1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06" h="1791">
                  <a:moveTo>
                    <a:pt x="1468" y="0"/>
                  </a:moveTo>
                  <a:lnTo>
                    <a:pt x="1491" y="2"/>
                  </a:lnTo>
                  <a:lnTo>
                    <a:pt x="1512" y="8"/>
                  </a:lnTo>
                  <a:lnTo>
                    <a:pt x="1532" y="18"/>
                  </a:lnTo>
                  <a:lnTo>
                    <a:pt x="1551" y="32"/>
                  </a:lnTo>
                  <a:lnTo>
                    <a:pt x="1659" y="139"/>
                  </a:lnTo>
                  <a:lnTo>
                    <a:pt x="1497" y="300"/>
                  </a:lnTo>
                  <a:lnTo>
                    <a:pt x="1472" y="329"/>
                  </a:lnTo>
                  <a:lnTo>
                    <a:pt x="1453" y="359"/>
                  </a:lnTo>
                  <a:lnTo>
                    <a:pt x="1439" y="392"/>
                  </a:lnTo>
                  <a:lnTo>
                    <a:pt x="1429" y="425"/>
                  </a:lnTo>
                  <a:lnTo>
                    <a:pt x="1423" y="459"/>
                  </a:lnTo>
                  <a:lnTo>
                    <a:pt x="1423" y="494"/>
                  </a:lnTo>
                  <a:lnTo>
                    <a:pt x="1429" y="528"/>
                  </a:lnTo>
                  <a:lnTo>
                    <a:pt x="1439" y="562"/>
                  </a:lnTo>
                  <a:lnTo>
                    <a:pt x="1453" y="594"/>
                  </a:lnTo>
                  <a:lnTo>
                    <a:pt x="1472" y="625"/>
                  </a:lnTo>
                  <a:lnTo>
                    <a:pt x="1497" y="653"/>
                  </a:lnTo>
                  <a:lnTo>
                    <a:pt x="1650" y="805"/>
                  </a:lnTo>
                  <a:lnTo>
                    <a:pt x="1675" y="827"/>
                  </a:lnTo>
                  <a:lnTo>
                    <a:pt x="1701" y="845"/>
                  </a:lnTo>
                  <a:lnTo>
                    <a:pt x="1731" y="859"/>
                  </a:lnTo>
                  <a:lnTo>
                    <a:pt x="1761" y="870"/>
                  </a:lnTo>
                  <a:lnTo>
                    <a:pt x="1793" y="876"/>
                  </a:lnTo>
                  <a:lnTo>
                    <a:pt x="1827" y="878"/>
                  </a:lnTo>
                  <a:lnTo>
                    <a:pt x="1859" y="876"/>
                  </a:lnTo>
                  <a:lnTo>
                    <a:pt x="1892" y="870"/>
                  </a:lnTo>
                  <a:lnTo>
                    <a:pt x="1922" y="859"/>
                  </a:lnTo>
                  <a:lnTo>
                    <a:pt x="1951" y="845"/>
                  </a:lnTo>
                  <a:lnTo>
                    <a:pt x="1978" y="827"/>
                  </a:lnTo>
                  <a:lnTo>
                    <a:pt x="2003" y="805"/>
                  </a:lnTo>
                  <a:lnTo>
                    <a:pt x="2165" y="644"/>
                  </a:lnTo>
                  <a:lnTo>
                    <a:pt x="2273" y="751"/>
                  </a:lnTo>
                  <a:lnTo>
                    <a:pt x="2287" y="768"/>
                  </a:lnTo>
                  <a:lnTo>
                    <a:pt x="2298" y="789"/>
                  </a:lnTo>
                  <a:lnTo>
                    <a:pt x="2304" y="811"/>
                  </a:lnTo>
                  <a:lnTo>
                    <a:pt x="2306" y="833"/>
                  </a:lnTo>
                  <a:lnTo>
                    <a:pt x="2304" y="856"/>
                  </a:lnTo>
                  <a:lnTo>
                    <a:pt x="2298" y="878"/>
                  </a:lnTo>
                  <a:lnTo>
                    <a:pt x="2287" y="898"/>
                  </a:lnTo>
                  <a:lnTo>
                    <a:pt x="2272" y="915"/>
                  </a:lnTo>
                  <a:lnTo>
                    <a:pt x="1732" y="1444"/>
                  </a:lnTo>
                  <a:lnTo>
                    <a:pt x="1674" y="1497"/>
                  </a:lnTo>
                  <a:lnTo>
                    <a:pt x="1613" y="1547"/>
                  </a:lnTo>
                  <a:lnTo>
                    <a:pt x="1550" y="1593"/>
                  </a:lnTo>
                  <a:lnTo>
                    <a:pt x="1483" y="1633"/>
                  </a:lnTo>
                  <a:lnTo>
                    <a:pt x="1415" y="1670"/>
                  </a:lnTo>
                  <a:lnTo>
                    <a:pt x="1345" y="1702"/>
                  </a:lnTo>
                  <a:lnTo>
                    <a:pt x="1272" y="1728"/>
                  </a:lnTo>
                  <a:lnTo>
                    <a:pt x="1197" y="1751"/>
                  </a:lnTo>
                  <a:lnTo>
                    <a:pt x="1122" y="1769"/>
                  </a:lnTo>
                  <a:lnTo>
                    <a:pt x="1045" y="1781"/>
                  </a:lnTo>
                  <a:lnTo>
                    <a:pt x="966" y="1789"/>
                  </a:lnTo>
                  <a:lnTo>
                    <a:pt x="887" y="1791"/>
                  </a:lnTo>
                  <a:lnTo>
                    <a:pt x="807" y="1789"/>
                  </a:lnTo>
                  <a:lnTo>
                    <a:pt x="730" y="1781"/>
                  </a:lnTo>
                  <a:lnTo>
                    <a:pt x="653" y="1769"/>
                  </a:lnTo>
                  <a:lnTo>
                    <a:pt x="576" y="1751"/>
                  </a:lnTo>
                  <a:lnTo>
                    <a:pt x="502" y="1728"/>
                  </a:lnTo>
                  <a:lnTo>
                    <a:pt x="430" y="1702"/>
                  </a:lnTo>
                  <a:lnTo>
                    <a:pt x="359" y="1670"/>
                  </a:lnTo>
                  <a:lnTo>
                    <a:pt x="291" y="1633"/>
                  </a:lnTo>
                  <a:lnTo>
                    <a:pt x="225" y="1593"/>
                  </a:lnTo>
                  <a:lnTo>
                    <a:pt x="161" y="1547"/>
                  </a:lnTo>
                  <a:lnTo>
                    <a:pt x="100" y="1497"/>
                  </a:lnTo>
                  <a:lnTo>
                    <a:pt x="43" y="1444"/>
                  </a:lnTo>
                  <a:lnTo>
                    <a:pt x="0" y="1401"/>
                  </a:lnTo>
                  <a:lnTo>
                    <a:pt x="1386" y="32"/>
                  </a:lnTo>
                  <a:lnTo>
                    <a:pt x="1404" y="18"/>
                  </a:lnTo>
                  <a:lnTo>
                    <a:pt x="1424" y="8"/>
                  </a:lnTo>
                  <a:lnTo>
                    <a:pt x="1446" y="2"/>
                  </a:lnTo>
                  <a:lnTo>
                    <a:pt x="14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4" name="Group 1188"/>
          <p:cNvGrpSpPr/>
          <p:nvPr/>
        </p:nvGrpSpPr>
        <p:grpSpPr>
          <a:xfrm>
            <a:off x="6535754" y="575356"/>
            <a:ext cx="558800" cy="473075"/>
            <a:chOff x="3502025" y="1954213"/>
            <a:chExt cx="558800" cy="473075"/>
          </a:xfrm>
          <a:solidFill>
            <a:srgbClr val="000000"/>
          </a:solidFill>
        </p:grpSpPr>
        <p:sp>
          <p:nvSpPr>
            <p:cNvPr id="745" name="Freeform 551"/>
            <p:cNvSpPr>
              <a:spLocks noEditPoints="1"/>
            </p:cNvSpPr>
            <p:nvPr/>
          </p:nvSpPr>
          <p:spPr bwMode="auto">
            <a:xfrm>
              <a:off x="3502025" y="2168525"/>
              <a:ext cx="558800" cy="133350"/>
            </a:xfrm>
            <a:custGeom>
              <a:avLst/>
              <a:gdLst>
                <a:gd name="T0" fmla="*/ 2335 w 3520"/>
                <a:gd name="T1" fmla="*/ 322 h 841"/>
                <a:gd name="T2" fmla="*/ 2325 w 3520"/>
                <a:gd name="T3" fmla="*/ 340 h 841"/>
                <a:gd name="T4" fmla="*/ 2317 w 3520"/>
                <a:gd name="T5" fmla="*/ 359 h 841"/>
                <a:gd name="T6" fmla="*/ 3341 w 3520"/>
                <a:gd name="T7" fmla="*/ 360 h 841"/>
                <a:gd name="T8" fmla="*/ 3376 w 3520"/>
                <a:gd name="T9" fmla="*/ 348 h 841"/>
                <a:gd name="T10" fmla="*/ 3398 w 3520"/>
                <a:gd name="T11" fmla="*/ 319 h 841"/>
                <a:gd name="T12" fmla="*/ 3398 w 3520"/>
                <a:gd name="T13" fmla="*/ 281 h 841"/>
                <a:gd name="T14" fmla="*/ 3376 w 3520"/>
                <a:gd name="T15" fmla="*/ 251 h 841"/>
                <a:gd name="T16" fmla="*/ 3341 w 3520"/>
                <a:gd name="T17" fmla="*/ 240 h 841"/>
                <a:gd name="T18" fmla="*/ 103 w 3520"/>
                <a:gd name="T19" fmla="*/ 0 h 841"/>
                <a:gd name="T20" fmla="*/ 2365 w 3520"/>
                <a:gd name="T21" fmla="*/ 2 h 841"/>
                <a:gd name="T22" fmla="*/ 2404 w 3520"/>
                <a:gd name="T23" fmla="*/ 19 h 841"/>
                <a:gd name="T24" fmla="*/ 2432 w 3520"/>
                <a:gd name="T25" fmla="*/ 52 h 841"/>
                <a:gd name="T26" fmla="*/ 2445 w 3520"/>
                <a:gd name="T27" fmla="*/ 97 h 841"/>
                <a:gd name="T28" fmla="*/ 3341 w 3520"/>
                <a:gd name="T29" fmla="*/ 120 h 841"/>
                <a:gd name="T30" fmla="*/ 3403 w 3520"/>
                <a:gd name="T31" fmla="*/ 131 h 841"/>
                <a:gd name="T32" fmla="*/ 3456 w 3520"/>
                <a:gd name="T33" fmla="*/ 162 h 841"/>
                <a:gd name="T34" fmla="*/ 3495 w 3520"/>
                <a:gd name="T35" fmla="*/ 208 h 841"/>
                <a:gd name="T36" fmla="*/ 3517 w 3520"/>
                <a:gd name="T37" fmla="*/ 267 h 841"/>
                <a:gd name="T38" fmla="*/ 3517 w 3520"/>
                <a:gd name="T39" fmla="*/ 332 h 841"/>
                <a:gd name="T40" fmla="*/ 3495 w 3520"/>
                <a:gd name="T41" fmla="*/ 391 h 841"/>
                <a:gd name="T42" fmla="*/ 3456 w 3520"/>
                <a:gd name="T43" fmla="*/ 438 h 841"/>
                <a:gd name="T44" fmla="*/ 3403 w 3520"/>
                <a:gd name="T45" fmla="*/ 468 h 841"/>
                <a:gd name="T46" fmla="*/ 3341 w 3520"/>
                <a:gd name="T47" fmla="*/ 481 h 841"/>
                <a:gd name="T48" fmla="*/ 2297 w 3520"/>
                <a:gd name="T49" fmla="*/ 529 h 841"/>
                <a:gd name="T50" fmla="*/ 2270 w 3520"/>
                <a:gd name="T51" fmla="*/ 620 h 841"/>
                <a:gd name="T52" fmla="*/ 2221 w 3520"/>
                <a:gd name="T53" fmla="*/ 700 h 841"/>
                <a:gd name="T54" fmla="*/ 2155 w 3520"/>
                <a:gd name="T55" fmla="*/ 766 h 841"/>
                <a:gd name="T56" fmla="*/ 2074 w 3520"/>
                <a:gd name="T57" fmla="*/ 813 h 841"/>
                <a:gd name="T58" fmla="*/ 1983 w 3520"/>
                <a:gd name="T59" fmla="*/ 838 h 841"/>
                <a:gd name="T60" fmla="*/ 513 w 3520"/>
                <a:gd name="T61" fmla="*/ 841 h 841"/>
                <a:gd name="T62" fmla="*/ 417 w 3520"/>
                <a:gd name="T63" fmla="*/ 828 h 841"/>
                <a:gd name="T64" fmla="*/ 330 w 3520"/>
                <a:gd name="T65" fmla="*/ 791 h 841"/>
                <a:gd name="T66" fmla="*/ 256 w 3520"/>
                <a:gd name="T67" fmla="*/ 734 h 841"/>
                <a:gd name="T68" fmla="*/ 197 w 3520"/>
                <a:gd name="T69" fmla="*/ 661 h 841"/>
                <a:gd name="T70" fmla="*/ 1033 w 3520"/>
                <a:gd name="T71" fmla="*/ 658 h 841"/>
                <a:gd name="T72" fmla="*/ 1062 w 3520"/>
                <a:gd name="T73" fmla="*/ 636 h 841"/>
                <a:gd name="T74" fmla="*/ 1074 w 3520"/>
                <a:gd name="T75" fmla="*/ 601 h 841"/>
                <a:gd name="T76" fmla="*/ 1062 w 3520"/>
                <a:gd name="T77" fmla="*/ 565 h 841"/>
                <a:gd name="T78" fmla="*/ 1033 w 3520"/>
                <a:gd name="T79" fmla="*/ 543 h 841"/>
                <a:gd name="T80" fmla="*/ 152 w 3520"/>
                <a:gd name="T81" fmla="*/ 541 h 841"/>
                <a:gd name="T82" fmla="*/ 145 w 3520"/>
                <a:gd name="T83" fmla="*/ 481 h 841"/>
                <a:gd name="T84" fmla="*/ 811 w 3520"/>
                <a:gd name="T85" fmla="*/ 477 h 841"/>
                <a:gd name="T86" fmla="*/ 841 w 3520"/>
                <a:gd name="T87" fmla="*/ 455 h 841"/>
                <a:gd name="T88" fmla="*/ 853 w 3520"/>
                <a:gd name="T89" fmla="*/ 420 h 841"/>
                <a:gd name="T90" fmla="*/ 841 w 3520"/>
                <a:gd name="T91" fmla="*/ 384 h 841"/>
                <a:gd name="T92" fmla="*/ 811 w 3520"/>
                <a:gd name="T93" fmla="*/ 362 h 841"/>
                <a:gd name="T94" fmla="*/ 129 w 3520"/>
                <a:gd name="T95" fmla="*/ 360 h 841"/>
                <a:gd name="T96" fmla="*/ 112 w 3520"/>
                <a:gd name="T97" fmla="*/ 322 h 841"/>
                <a:gd name="T98" fmla="*/ 5 w 3520"/>
                <a:gd name="T99" fmla="*/ 137 h 841"/>
                <a:gd name="T100" fmla="*/ 0 w 3520"/>
                <a:gd name="T101" fmla="*/ 94 h 841"/>
                <a:gd name="T102" fmla="*/ 13 w 3520"/>
                <a:gd name="T103" fmla="*/ 52 h 841"/>
                <a:gd name="T104" fmla="*/ 42 w 3520"/>
                <a:gd name="T105" fmla="*/ 19 h 841"/>
                <a:gd name="T106" fmla="*/ 81 w 3520"/>
                <a:gd name="T107" fmla="*/ 2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20" h="841">
                  <a:moveTo>
                    <a:pt x="2382" y="240"/>
                  </a:moveTo>
                  <a:lnTo>
                    <a:pt x="2335" y="322"/>
                  </a:lnTo>
                  <a:lnTo>
                    <a:pt x="2334" y="323"/>
                  </a:lnTo>
                  <a:lnTo>
                    <a:pt x="2325" y="340"/>
                  </a:lnTo>
                  <a:lnTo>
                    <a:pt x="2317" y="358"/>
                  </a:lnTo>
                  <a:lnTo>
                    <a:pt x="2317" y="359"/>
                  </a:lnTo>
                  <a:lnTo>
                    <a:pt x="2317" y="360"/>
                  </a:lnTo>
                  <a:lnTo>
                    <a:pt x="3341" y="360"/>
                  </a:lnTo>
                  <a:lnTo>
                    <a:pt x="3360" y="357"/>
                  </a:lnTo>
                  <a:lnTo>
                    <a:pt x="3376" y="348"/>
                  </a:lnTo>
                  <a:lnTo>
                    <a:pt x="3389" y="335"/>
                  </a:lnTo>
                  <a:lnTo>
                    <a:pt x="3398" y="319"/>
                  </a:lnTo>
                  <a:lnTo>
                    <a:pt x="3401" y="300"/>
                  </a:lnTo>
                  <a:lnTo>
                    <a:pt x="3398" y="281"/>
                  </a:lnTo>
                  <a:lnTo>
                    <a:pt x="3389" y="264"/>
                  </a:lnTo>
                  <a:lnTo>
                    <a:pt x="3376" y="251"/>
                  </a:lnTo>
                  <a:lnTo>
                    <a:pt x="3360" y="242"/>
                  </a:lnTo>
                  <a:lnTo>
                    <a:pt x="3341" y="240"/>
                  </a:lnTo>
                  <a:lnTo>
                    <a:pt x="2382" y="240"/>
                  </a:lnTo>
                  <a:close/>
                  <a:moveTo>
                    <a:pt x="103" y="0"/>
                  </a:moveTo>
                  <a:lnTo>
                    <a:pt x="2342" y="0"/>
                  </a:lnTo>
                  <a:lnTo>
                    <a:pt x="2365" y="2"/>
                  </a:lnTo>
                  <a:lnTo>
                    <a:pt x="2386" y="8"/>
                  </a:lnTo>
                  <a:lnTo>
                    <a:pt x="2404" y="19"/>
                  </a:lnTo>
                  <a:lnTo>
                    <a:pt x="2420" y="33"/>
                  </a:lnTo>
                  <a:lnTo>
                    <a:pt x="2432" y="52"/>
                  </a:lnTo>
                  <a:lnTo>
                    <a:pt x="2442" y="74"/>
                  </a:lnTo>
                  <a:lnTo>
                    <a:pt x="2445" y="97"/>
                  </a:lnTo>
                  <a:lnTo>
                    <a:pt x="2444" y="120"/>
                  </a:lnTo>
                  <a:lnTo>
                    <a:pt x="3341" y="120"/>
                  </a:lnTo>
                  <a:lnTo>
                    <a:pt x="3374" y="122"/>
                  </a:lnTo>
                  <a:lnTo>
                    <a:pt x="3403" y="131"/>
                  </a:lnTo>
                  <a:lnTo>
                    <a:pt x="3431" y="144"/>
                  </a:lnTo>
                  <a:lnTo>
                    <a:pt x="3456" y="162"/>
                  </a:lnTo>
                  <a:lnTo>
                    <a:pt x="3478" y="183"/>
                  </a:lnTo>
                  <a:lnTo>
                    <a:pt x="3495" y="208"/>
                  </a:lnTo>
                  <a:lnTo>
                    <a:pt x="3509" y="237"/>
                  </a:lnTo>
                  <a:lnTo>
                    <a:pt x="3517" y="267"/>
                  </a:lnTo>
                  <a:lnTo>
                    <a:pt x="3520" y="300"/>
                  </a:lnTo>
                  <a:lnTo>
                    <a:pt x="3517" y="332"/>
                  </a:lnTo>
                  <a:lnTo>
                    <a:pt x="3509" y="362"/>
                  </a:lnTo>
                  <a:lnTo>
                    <a:pt x="3495" y="391"/>
                  </a:lnTo>
                  <a:lnTo>
                    <a:pt x="3478" y="416"/>
                  </a:lnTo>
                  <a:lnTo>
                    <a:pt x="3456" y="438"/>
                  </a:lnTo>
                  <a:lnTo>
                    <a:pt x="3431" y="455"/>
                  </a:lnTo>
                  <a:lnTo>
                    <a:pt x="3403" y="468"/>
                  </a:lnTo>
                  <a:lnTo>
                    <a:pt x="3373" y="477"/>
                  </a:lnTo>
                  <a:lnTo>
                    <a:pt x="3341" y="481"/>
                  </a:lnTo>
                  <a:lnTo>
                    <a:pt x="2301" y="481"/>
                  </a:lnTo>
                  <a:lnTo>
                    <a:pt x="2297" y="529"/>
                  </a:lnTo>
                  <a:lnTo>
                    <a:pt x="2286" y="576"/>
                  </a:lnTo>
                  <a:lnTo>
                    <a:pt x="2270" y="620"/>
                  </a:lnTo>
                  <a:lnTo>
                    <a:pt x="2248" y="662"/>
                  </a:lnTo>
                  <a:lnTo>
                    <a:pt x="2221" y="700"/>
                  </a:lnTo>
                  <a:lnTo>
                    <a:pt x="2189" y="735"/>
                  </a:lnTo>
                  <a:lnTo>
                    <a:pt x="2155" y="766"/>
                  </a:lnTo>
                  <a:lnTo>
                    <a:pt x="2115" y="792"/>
                  </a:lnTo>
                  <a:lnTo>
                    <a:pt x="2074" y="813"/>
                  </a:lnTo>
                  <a:lnTo>
                    <a:pt x="2030" y="828"/>
                  </a:lnTo>
                  <a:lnTo>
                    <a:pt x="1983" y="838"/>
                  </a:lnTo>
                  <a:lnTo>
                    <a:pt x="1933" y="841"/>
                  </a:lnTo>
                  <a:lnTo>
                    <a:pt x="513" y="841"/>
                  </a:lnTo>
                  <a:lnTo>
                    <a:pt x="463" y="838"/>
                  </a:lnTo>
                  <a:lnTo>
                    <a:pt x="417" y="828"/>
                  </a:lnTo>
                  <a:lnTo>
                    <a:pt x="371" y="812"/>
                  </a:lnTo>
                  <a:lnTo>
                    <a:pt x="330" y="791"/>
                  </a:lnTo>
                  <a:lnTo>
                    <a:pt x="291" y="765"/>
                  </a:lnTo>
                  <a:lnTo>
                    <a:pt x="256" y="734"/>
                  </a:lnTo>
                  <a:lnTo>
                    <a:pt x="225" y="699"/>
                  </a:lnTo>
                  <a:lnTo>
                    <a:pt x="197" y="661"/>
                  </a:lnTo>
                  <a:lnTo>
                    <a:pt x="1014" y="661"/>
                  </a:lnTo>
                  <a:lnTo>
                    <a:pt x="1033" y="658"/>
                  </a:lnTo>
                  <a:lnTo>
                    <a:pt x="1049" y="649"/>
                  </a:lnTo>
                  <a:lnTo>
                    <a:pt x="1062" y="636"/>
                  </a:lnTo>
                  <a:lnTo>
                    <a:pt x="1071" y="619"/>
                  </a:lnTo>
                  <a:lnTo>
                    <a:pt x="1074" y="601"/>
                  </a:lnTo>
                  <a:lnTo>
                    <a:pt x="1071" y="581"/>
                  </a:lnTo>
                  <a:lnTo>
                    <a:pt x="1062" y="565"/>
                  </a:lnTo>
                  <a:lnTo>
                    <a:pt x="1049" y="552"/>
                  </a:lnTo>
                  <a:lnTo>
                    <a:pt x="1033" y="543"/>
                  </a:lnTo>
                  <a:lnTo>
                    <a:pt x="1014" y="541"/>
                  </a:lnTo>
                  <a:lnTo>
                    <a:pt x="152" y="541"/>
                  </a:lnTo>
                  <a:lnTo>
                    <a:pt x="148" y="510"/>
                  </a:lnTo>
                  <a:lnTo>
                    <a:pt x="145" y="481"/>
                  </a:lnTo>
                  <a:lnTo>
                    <a:pt x="793" y="481"/>
                  </a:lnTo>
                  <a:lnTo>
                    <a:pt x="811" y="477"/>
                  </a:lnTo>
                  <a:lnTo>
                    <a:pt x="828" y="468"/>
                  </a:lnTo>
                  <a:lnTo>
                    <a:pt x="841" y="455"/>
                  </a:lnTo>
                  <a:lnTo>
                    <a:pt x="849" y="439"/>
                  </a:lnTo>
                  <a:lnTo>
                    <a:pt x="853" y="420"/>
                  </a:lnTo>
                  <a:lnTo>
                    <a:pt x="849" y="401"/>
                  </a:lnTo>
                  <a:lnTo>
                    <a:pt x="841" y="384"/>
                  </a:lnTo>
                  <a:lnTo>
                    <a:pt x="828" y="371"/>
                  </a:lnTo>
                  <a:lnTo>
                    <a:pt x="811" y="362"/>
                  </a:lnTo>
                  <a:lnTo>
                    <a:pt x="793" y="360"/>
                  </a:lnTo>
                  <a:lnTo>
                    <a:pt x="129" y="360"/>
                  </a:lnTo>
                  <a:lnTo>
                    <a:pt x="122" y="341"/>
                  </a:lnTo>
                  <a:lnTo>
                    <a:pt x="112" y="322"/>
                  </a:lnTo>
                  <a:lnTo>
                    <a:pt x="14" y="157"/>
                  </a:lnTo>
                  <a:lnTo>
                    <a:pt x="5" y="137"/>
                  </a:lnTo>
                  <a:lnTo>
                    <a:pt x="1" y="115"/>
                  </a:lnTo>
                  <a:lnTo>
                    <a:pt x="0" y="94"/>
                  </a:lnTo>
                  <a:lnTo>
                    <a:pt x="4" y="73"/>
                  </a:lnTo>
                  <a:lnTo>
                    <a:pt x="13" y="52"/>
                  </a:lnTo>
                  <a:lnTo>
                    <a:pt x="26" y="33"/>
                  </a:lnTo>
                  <a:lnTo>
                    <a:pt x="42" y="19"/>
                  </a:lnTo>
                  <a:lnTo>
                    <a:pt x="61" y="8"/>
                  </a:lnTo>
                  <a:lnTo>
                    <a:pt x="81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552"/>
            <p:cNvSpPr>
              <a:spLocks/>
            </p:cNvSpPr>
            <p:nvPr/>
          </p:nvSpPr>
          <p:spPr bwMode="auto">
            <a:xfrm>
              <a:off x="3530600" y="2317750"/>
              <a:ext cx="341313" cy="109538"/>
            </a:xfrm>
            <a:custGeom>
              <a:avLst/>
              <a:gdLst>
                <a:gd name="T0" fmla="*/ 409 w 2148"/>
                <a:gd name="T1" fmla="*/ 82 h 686"/>
                <a:gd name="T2" fmla="*/ 487 w 2148"/>
                <a:gd name="T3" fmla="*/ 184 h 686"/>
                <a:gd name="T4" fmla="*/ 539 w 2148"/>
                <a:gd name="T5" fmla="*/ 273 h 686"/>
                <a:gd name="T6" fmla="*/ 551 w 2148"/>
                <a:gd name="T7" fmla="*/ 357 h 686"/>
                <a:gd name="T8" fmla="*/ 512 w 2148"/>
                <a:gd name="T9" fmla="*/ 443 h 686"/>
                <a:gd name="T10" fmla="*/ 421 w 2148"/>
                <a:gd name="T11" fmla="*/ 532 h 686"/>
                <a:gd name="T12" fmla="*/ 1005 w 2148"/>
                <a:gd name="T13" fmla="*/ 559 h 686"/>
                <a:gd name="T14" fmla="*/ 925 w 2148"/>
                <a:gd name="T15" fmla="*/ 456 h 686"/>
                <a:gd name="T16" fmla="*/ 861 w 2148"/>
                <a:gd name="T17" fmla="*/ 362 h 686"/>
                <a:gd name="T18" fmla="*/ 835 w 2148"/>
                <a:gd name="T19" fmla="*/ 279 h 686"/>
                <a:gd name="T20" fmla="*/ 854 w 2148"/>
                <a:gd name="T21" fmla="*/ 198 h 686"/>
                <a:gd name="T22" fmla="*/ 913 w 2148"/>
                <a:gd name="T23" fmla="*/ 121 h 686"/>
                <a:gd name="T24" fmla="*/ 1015 w 2148"/>
                <a:gd name="T25" fmla="*/ 36 h 686"/>
                <a:gd name="T26" fmla="*/ 1126 w 2148"/>
                <a:gd name="T27" fmla="*/ 82 h 686"/>
                <a:gd name="T28" fmla="*/ 1203 w 2148"/>
                <a:gd name="T29" fmla="*/ 184 h 686"/>
                <a:gd name="T30" fmla="*/ 1255 w 2148"/>
                <a:gd name="T31" fmla="*/ 273 h 686"/>
                <a:gd name="T32" fmla="*/ 1267 w 2148"/>
                <a:gd name="T33" fmla="*/ 357 h 686"/>
                <a:gd name="T34" fmla="*/ 1228 w 2148"/>
                <a:gd name="T35" fmla="*/ 443 h 686"/>
                <a:gd name="T36" fmla="*/ 1137 w 2148"/>
                <a:gd name="T37" fmla="*/ 532 h 686"/>
                <a:gd name="T38" fmla="*/ 1705 w 2148"/>
                <a:gd name="T39" fmla="*/ 559 h 686"/>
                <a:gd name="T40" fmla="*/ 1626 w 2148"/>
                <a:gd name="T41" fmla="*/ 456 h 686"/>
                <a:gd name="T42" fmla="*/ 1562 w 2148"/>
                <a:gd name="T43" fmla="*/ 362 h 686"/>
                <a:gd name="T44" fmla="*/ 1536 w 2148"/>
                <a:gd name="T45" fmla="*/ 279 h 686"/>
                <a:gd name="T46" fmla="*/ 1555 w 2148"/>
                <a:gd name="T47" fmla="*/ 198 h 686"/>
                <a:gd name="T48" fmla="*/ 1614 w 2148"/>
                <a:gd name="T49" fmla="*/ 121 h 686"/>
                <a:gd name="T50" fmla="*/ 1716 w 2148"/>
                <a:gd name="T51" fmla="*/ 36 h 686"/>
                <a:gd name="T52" fmla="*/ 1827 w 2148"/>
                <a:gd name="T53" fmla="*/ 82 h 686"/>
                <a:gd name="T54" fmla="*/ 1904 w 2148"/>
                <a:gd name="T55" fmla="*/ 184 h 686"/>
                <a:gd name="T56" fmla="*/ 1956 w 2148"/>
                <a:gd name="T57" fmla="*/ 273 h 686"/>
                <a:gd name="T58" fmla="*/ 1968 w 2148"/>
                <a:gd name="T59" fmla="*/ 357 h 686"/>
                <a:gd name="T60" fmla="*/ 1929 w 2148"/>
                <a:gd name="T61" fmla="*/ 443 h 686"/>
                <a:gd name="T62" fmla="*/ 1838 w 2148"/>
                <a:gd name="T63" fmla="*/ 532 h 686"/>
                <a:gd name="T64" fmla="*/ 2107 w 2148"/>
                <a:gd name="T65" fmla="*/ 568 h 686"/>
                <a:gd name="T66" fmla="*/ 2145 w 2148"/>
                <a:gd name="T67" fmla="*/ 606 h 686"/>
                <a:gd name="T68" fmla="*/ 2136 w 2148"/>
                <a:gd name="T69" fmla="*/ 661 h 686"/>
                <a:gd name="T70" fmla="*/ 2088 w 2148"/>
                <a:gd name="T71" fmla="*/ 686 h 686"/>
                <a:gd name="T72" fmla="*/ 24 w 2148"/>
                <a:gd name="T73" fmla="*/ 674 h 686"/>
                <a:gd name="T74" fmla="*/ 0 w 2148"/>
                <a:gd name="T75" fmla="*/ 626 h 686"/>
                <a:gd name="T76" fmla="*/ 24 w 2148"/>
                <a:gd name="T77" fmla="*/ 576 h 686"/>
                <a:gd name="T78" fmla="*/ 293 w 2148"/>
                <a:gd name="T79" fmla="*/ 565 h 686"/>
                <a:gd name="T80" fmla="*/ 238 w 2148"/>
                <a:gd name="T81" fmla="*/ 493 h 686"/>
                <a:gd name="T82" fmla="*/ 163 w 2148"/>
                <a:gd name="T83" fmla="*/ 392 h 686"/>
                <a:gd name="T84" fmla="*/ 124 w 2148"/>
                <a:gd name="T85" fmla="*/ 306 h 686"/>
                <a:gd name="T86" fmla="*/ 127 w 2148"/>
                <a:gd name="T87" fmla="*/ 223 h 686"/>
                <a:gd name="T88" fmla="*/ 172 w 2148"/>
                <a:gd name="T89" fmla="*/ 147 h 686"/>
                <a:gd name="T90" fmla="*/ 261 w 2148"/>
                <a:gd name="T91" fmla="*/ 66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48" h="686">
                  <a:moveTo>
                    <a:pt x="347" y="0"/>
                  </a:moveTo>
                  <a:lnTo>
                    <a:pt x="383" y="47"/>
                  </a:lnTo>
                  <a:lnTo>
                    <a:pt x="409" y="82"/>
                  </a:lnTo>
                  <a:lnTo>
                    <a:pt x="434" y="114"/>
                  </a:lnTo>
                  <a:lnTo>
                    <a:pt x="462" y="151"/>
                  </a:lnTo>
                  <a:lnTo>
                    <a:pt x="487" y="184"/>
                  </a:lnTo>
                  <a:lnTo>
                    <a:pt x="508" y="216"/>
                  </a:lnTo>
                  <a:lnTo>
                    <a:pt x="526" y="245"/>
                  </a:lnTo>
                  <a:lnTo>
                    <a:pt x="539" y="273"/>
                  </a:lnTo>
                  <a:lnTo>
                    <a:pt x="548" y="300"/>
                  </a:lnTo>
                  <a:lnTo>
                    <a:pt x="552" y="328"/>
                  </a:lnTo>
                  <a:lnTo>
                    <a:pt x="551" y="357"/>
                  </a:lnTo>
                  <a:lnTo>
                    <a:pt x="544" y="386"/>
                  </a:lnTo>
                  <a:lnTo>
                    <a:pt x="530" y="415"/>
                  </a:lnTo>
                  <a:lnTo>
                    <a:pt x="512" y="443"/>
                  </a:lnTo>
                  <a:lnTo>
                    <a:pt x="487" y="471"/>
                  </a:lnTo>
                  <a:lnTo>
                    <a:pt x="457" y="501"/>
                  </a:lnTo>
                  <a:lnTo>
                    <a:pt x="421" y="532"/>
                  </a:lnTo>
                  <a:lnTo>
                    <a:pt x="379" y="565"/>
                  </a:lnTo>
                  <a:lnTo>
                    <a:pt x="1009" y="565"/>
                  </a:lnTo>
                  <a:lnTo>
                    <a:pt x="1005" y="559"/>
                  </a:lnTo>
                  <a:lnTo>
                    <a:pt x="977" y="524"/>
                  </a:lnTo>
                  <a:lnTo>
                    <a:pt x="954" y="493"/>
                  </a:lnTo>
                  <a:lnTo>
                    <a:pt x="925" y="456"/>
                  </a:lnTo>
                  <a:lnTo>
                    <a:pt x="900" y="422"/>
                  </a:lnTo>
                  <a:lnTo>
                    <a:pt x="879" y="392"/>
                  </a:lnTo>
                  <a:lnTo>
                    <a:pt x="861" y="362"/>
                  </a:lnTo>
                  <a:lnTo>
                    <a:pt x="848" y="334"/>
                  </a:lnTo>
                  <a:lnTo>
                    <a:pt x="840" y="306"/>
                  </a:lnTo>
                  <a:lnTo>
                    <a:pt x="835" y="279"/>
                  </a:lnTo>
                  <a:lnTo>
                    <a:pt x="836" y="251"/>
                  </a:lnTo>
                  <a:lnTo>
                    <a:pt x="843" y="223"/>
                  </a:lnTo>
                  <a:lnTo>
                    <a:pt x="854" y="198"/>
                  </a:lnTo>
                  <a:lnTo>
                    <a:pt x="869" y="172"/>
                  </a:lnTo>
                  <a:lnTo>
                    <a:pt x="888" y="147"/>
                  </a:lnTo>
                  <a:lnTo>
                    <a:pt x="913" y="121"/>
                  </a:lnTo>
                  <a:lnTo>
                    <a:pt x="943" y="94"/>
                  </a:lnTo>
                  <a:lnTo>
                    <a:pt x="977" y="66"/>
                  </a:lnTo>
                  <a:lnTo>
                    <a:pt x="1015" y="36"/>
                  </a:lnTo>
                  <a:lnTo>
                    <a:pt x="1063" y="0"/>
                  </a:lnTo>
                  <a:lnTo>
                    <a:pt x="1099" y="47"/>
                  </a:lnTo>
                  <a:lnTo>
                    <a:pt x="1126" y="82"/>
                  </a:lnTo>
                  <a:lnTo>
                    <a:pt x="1150" y="114"/>
                  </a:lnTo>
                  <a:lnTo>
                    <a:pt x="1178" y="151"/>
                  </a:lnTo>
                  <a:lnTo>
                    <a:pt x="1203" y="184"/>
                  </a:lnTo>
                  <a:lnTo>
                    <a:pt x="1225" y="216"/>
                  </a:lnTo>
                  <a:lnTo>
                    <a:pt x="1242" y="245"/>
                  </a:lnTo>
                  <a:lnTo>
                    <a:pt x="1255" y="273"/>
                  </a:lnTo>
                  <a:lnTo>
                    <a:pt x="1264" y="300"/>
                  </a:lnTo>
                  <a:lnTo>
                    <a:pt x="1268" y="328"/>
                  </a:lnTo>
                  <a:lnTo>
                    <a:pt x="1267" y="357"/>
                  </a:lnTo>
                  <a:lnTo>
                    <a:pt x="1260" y="386"/>
                  </a:lnTo>
                  <a:lnTo>
                    <a:pt x="1246" y="415"/>
                  </a:lnTo>
                  <a:lnTo>
                    <a:pt x="1228" y="443"/>
                  </a:lnTo>
                  <a:lnTo>
                    <a:pt x="1203" y="471"/>
                  </a:lnTo>
                  <a:lnTo>
                    <a:pt x="1173" y="501"/>
                  </a:lnTo>
                  <a:lnTo>
                    <a:pt x="1137" y="532"/>
                  </a:lnTo>
                  <a:lnTo>
                    <a:pt x="1095" y="565"/>
                  </a:lnTo>
                  <a:lnTo>
                    <a:pt x="1710" y="565"/>
                  </a:lnTo>
                  <a:lnTo>
                    <a:pt x="1705" y="559"/>
                  </a:lnTo>
                  <a:lnTo>
                    <a:pt x="1679" y="524"/>
                  </a:lnTo>
                  <a:lnTo>
                    <a:pt x="1654" y="493"/>
                  </a:lnTo>
                  <a:lnTo>
                    <a:pt x="1626" y="456"/>
                  </a:lnTo>
                  <a:lnTo>
                    <a:pt x="1601" y="422"/>
                  </a:lnTo>
                  <a:lnTo>
                    <a:pt x="1581" y="392"/>
                  </a:lnTo>
                  <a:lnTo>
                    <a:pt x="1562" y="362"/>
                  </a:lnTo>
                  <a:lnTo>
                    <a:pt x="1549" y="334"/>
                  </a:lnTo>
                  <a:lnTo>
                    <a:pt x="1540" y="306"/>
                  </a:lnTo>
                  <a:lnTo>
                    <a:pt x="1536" y="279"/>
                  </a:lnTo>
                  <a:lnTo>
                    <a:pt x="1537" y="251"/>
                  </a:lnTo>
                  <a:lnTo>
                    <a:pt x="1544" y="223"/>
                  </a:lnTo>
                  <a:lnTo>
                    <a:pt x="1555" y="198"/>
                  </a:lnTo>
                  <a:lnTo>
                    <a:pt x="1570" y="172"/>
                  </a:lnTo>
                  <a:lnTo>
                    <a:pt x="1590" y="147"/>
                  </a:lnTo>
                  <a:lnTo>
                    <a:pt x="1614" y="121"/>
                  </a:lnTo>
                  <a:lnTo>
                    <a:pt x="1645" y="94"/>
                  </a:lnTo>
                  <a:lnTo>
                    <a:pt x="1678" y="66"/>
                  </a:lnTo>
                  <a:lnTo>
                    <a:pt x="1716" y="36"/>
                  </a:lnTo>
                  <a:lnTo>
                    <a:pt x="1764" y="0"/>
                  </a:lnTo>
                  <a:lnTo>
                    <a:pt x="1801" y="47"/>
                  </a:lnTo>
                  <a:lnTo>
                    <a:pt x="1827" y="82"/>
                  </a:lnTo>
                  <a:lnTo>
                    <a:pt x="1851" y="114"/>
                  </a:lnTo>
                  <a:lnTo>
                    <a:pt x="1879" y="151"/>
                  </a:lnTo>
                  <a:lnTo>
                    <a:pt x="1904" y="184"/>
                  </a:lnTo>
                  <a:lnTo>
                    <a:pt x="1926" y="216"/>
                  </a:lnTo>
                  <a:lnTo>
                    <a:pt x="1943" y="245"/>
                  </a:lnTo>
                  <a:lnTo>
                    <a:pt x="1956" y="273"/>
                  </a:lnTo>
                  <a:lnTo>
                    <a:pt x="1965" y="300"/>
                  </a:lnTo>
                  <a:lnTo>
                    <a:pt x="1969" y="328"/>
                  </a:lnTo>
                  <a:lnTo>
                    <a:pt x="1968" y="357"/>
                  </a:lnTo>
                  <a:lnTo>
                    <a:pt x="1960" y="386"/>
                  </a:lnTo>
                  <a:lnTo>
                    <a:pt x="1947" y="415"/>
                  </a:lnTo>
                  <a:lnTo>
                    <a:pt x="1929" y="443"/>
                  </a:lnTo>
                  <a:lnTo>
                    <a:pt x="1904" y="471"/>
                  </a:lnTo>
                  <a:lnTo>
                    <a:pt x="1874" y="501"/>
                  </a:lnTo>
                  <a:lnTo>
                    <a:pt x="1838" y="532"/>
                  </a:lnTo>
                  <a:lnTo>
                    <a:pt x="1795" y="565"/>
                  </a:lnTo>
                  <a:lnTo>
                    <a:pt x="2088" y="565"/>
                  </a:lnTo>
                  <a:lnTo>
                    <a:pt x="2107" y="568"/>
                  </a:lnTo>
                  <a:lnTo>
                    <a:pt x="2123" y="576"/>
                  </a:lnTo>
                  <a:lnTo>
                    <a:pt x="2136" y="589"/>
                  </a:lnTo>
                  <a:lnTo>
                    <a:pt x="2145" y="606"/>
                  </a:lnTo>
                  <a:lnTo>
                    <a:pt x="2148" y="626"/>
                  </a:lnTo>
                  <a:lnTo>
                    <a:pt x="2145" y="644"/>
                  </a:lnTo>
                  <a:lnTo>
                    <a:pt x="2136" y="661"/>
                  </a:lnTo>
                  <a:lnTo>
                    <a:pt x="2123" y="674"/>
                  </a:lnTo>
                  <a:lnTo>
                    <a:pt x="2107" y="682"/>
                  </a:lnTo>
                  <a:lnTo>
                    <a:pt x="2088" y="686"/>
                  </a:lnTo>
                  <a:lnTo>
                    <a:pt x="60" y="686"/>
                  </a:lnTo>
                  <a:lnTo>
                    <a:pt x="41" y="682"/>
                  </a:lnTo>
                  <a:lnTo>
                    <a:pt x="24" y="674"/>
                  </a:lnTo>
                  <a:lnTo>
                    <a:pt x="12" y="661"/>
                  </a:lnTo>
                  <a:lnTo>
                    <a:pt x="3" y="644"/>
                  </a:lnTo>
                  <a:lnTo>
                    <a:pt x="0" y="626"/>
                  </a:lnTo>
                  <a:lnTo>
                    <a:pt x="3" y="606"/>
                  </a:lnTo>
                  <a:lnTo>
                    <a:pt x="12" y="589"/>
                  </a:lnTo>
                  <a:lnTo>
                    <a:pt x="24" y="576"/>
                  </a:lnTo>
                  <a:lnTo>
                    <a:pt x="41" y="568"/>
                  </a:lnTo>
                  <a:lnTo>
                    <a:pt x="60" y="565"/>
                  </a:lnTo>
                  <a:lnTo>
                    <a:pt x="293" y="565"/>
                  </a:lnTo>
                  <a:lnTo>
                    <a:pt x="289" y="559"/>
                  </a:lnTo>
                  <a:lnTo>
                    <a:pt x="261" y="524"/>
                  </a:lnTo>
                  <a:lnTo>
                    <a:pt x="238" y="493"/>
                  </a:lnTo>
                  <a:lnTo>
                    <a:pt x="209" y="456"/>
                  </a:lnTo>
                  <a:lnTo>
                    <a:pt x="184" y="422"/>
                  </a:lnTo>
                  <a:lnTo>
                    <a:pt x="163" y="392"/>
                  </a:lnTo>
                  <a:lnTo>
                    <a:pt x="145" y="362"/>
                  </a:lnTo>
                  <a:lnTo>
                    <a:pt x="132" y="334"/>
                  </a:lnTo>
                  <a:lnTo>
                    <a:pt x="124" y="306"/>
                  </a:lnTo>
                  <a:lnTo>
                    <a:pt x="119" y="279"/>
                  </a:lnTo>
                  <a:lnTo>
                    <a:pt x="120" y="251"/>
                  </a:lnTo>
                  <a:lnTo>
                    <a:pt x="127" y="223"/>
                  </a:lnTo>
                  <a:lnTo>
                    <a:pt x="138" y="198"/>
                  </a:lnTo>
                  <a:lnTo>
                    <a:pt x="153" y="172"/>
                  </a:lnTo>
                  <a:lnTo>
                    <a:pt x="172" y="147"/>
                  </a:lnTo>
                  <a:lnTo>
                    <a:pt x="197" y="121"/>
                  </a:lnTo>
                  <a:lnTo>
                    <a:pt x="227" y="94"/>
                  </a:lnTo>
                  <a:lnTo>
                    <a:pt x="261" y="66"/>
                  </a:lnTo>
                  <a:lnTo>
                    <a:pt x="299" y="36"/>
                  </a:lnTo>
                  <a:lnTo>
                    <a:pt x="3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553"/>
            <p:cNvSpPr>
              <a:spLocks/>
            </p:cNvSpPr>
            <p:nvPr/>
          </p:nvSpPr>
          <p:spPr bwMode="auto">
            <a:xfrm>
              <a:off x="3589338" y="1954213"/>
              <a:ext cx="52388" cy="180975"/>
            </a:xfrm>
            <a:custGeom>
              <a:avLst/>
              <a:gdLst>
                <a:gd name="T0" fmla="*/ 180 w 330"/>
                <a:gd name="T1" fmla="*/ 2 h 1140"/>
                <a:gd name="T2" fmla="*/ 207 w 330"/>
                <a:gd name="T3" fmla="*/ 17 h 1140"/>
                <a:gd name="T4" fmla="*/ 266 w 330"/>
                <a:gd name="T5" fmla="*/ 91 h 1140"/>
                <a:gd name="T6" fmla="*/ 306 w 330"/>
                <a:gd name="T7" fmla="*/ 176 h 1140"/>
                <a:gd name="T8" fmla="*/ 327 w 330"/>
                <a:gd name="T9" fmla="*/ 267 h 1140"/>
                <a:gd name="T10" fmla="*/ 327 w 330"/>
                <a:gd name="T11" fmla="*/ 362 h 1140"/>
                <a:gd name="T12" fmla="*/ 306 w 330"/>
                <a:gd name="T13" fmla="*/ 454 h 1140"/>
                <a:gd name="T14" fmla="*/ 266 w 330"/>
                <a:gd name="T15" fmla="*/ 538 h 1140"/>
                <a:gd name="T16" fmla="*/ 207 w 330"/>
                <a:gd name="T17" fmla="*/ 612 h 1140"/>
                <a:gd name="T18" fmla="*/ 160 w 330"/>
                <a:gd name="T19" fmla="*/ 675 h 1140"/>
                <a:gd name="T20" fmla="*/ 130 w 330"/>
                <a:gd name="T21" fmla="*/ 747 h 1140"/>
                <a:gd name="T22" fmla="*/ 119 w 330"/>
                <a:gd name="T23" fmla="*/ 825 h 1140"/>
                <a:gd name="T24" fmla="*/ 130 w 330"/>
                <a:gd name="T25" fmla="*/ 903 h 1140"/>
                <a:gd name="T26" fmla="*/ 160 w 330"/>
                <a:gd name="T27" fmla="*/ 975 h 1140"/>
                <a:gd name="T28" fmla="*/ 207 w 330"/>
                <a:gd name="T29" fmla="*/ 1038 h 1140"/>
                <a:gd name="T30" fmla="*/ 222 w 330"/>
                <a:gd name="T31" fmla="*/ 1064 h 1140"/>
                <a:gd name="T32" fmla="*/ 222 w 330"/>
                <a:gd name="T33" fmla="*/ 1095 h 1140"/>
                <a:gd name="T34" fmla="*/ 207 w 330"/>
                <a:gd name="T35" fmla="*/ 1122 h 1140"/>
                <a:gd name="T36" fmla="*/ 180 w 330"/>
                <a:gd name="T37" fmla="*/ 1137 h 1140"/>
                <a:gd name="T38" fmla="*/ 150 w 330"/>
                <a:gd name="T39" fmla="*/ 1137 h 1140"/>
                <a:gd name="T40" fmla="*/ 123 w 330"/>
                <a:gd name="T41" fmla="*/ 1122 h 1140"/>
                <a:gd name="T42" fmla="*/ 64 w 330"/>
                <a:gd name="T43" fmla="*/ 1048 h 1140"/>
                <a:gd name="T44" fmla="*/ 24 w 330"/>
                <a:gd name="T45" fmla="*/ 964 h 1140"/>
                <a:gd name="T46" fmla="*/ 3 w 330"/>
                <a:gd name="T47" fmla="*/ 873 h 1140"/>
                <a:gd name="T48" fmla="*/ 3 w 330"/>
                <a:gd name="T49" fmla="*/ 777 h 1140"/>
                <a:gd name="T50" fmla="*/ 24 w 330"/>
                <a:gd name="T51" fmla="*/ 686 h 1140"/>
                <a:gd name="T52" fmla="*/ 64 w 330"/>
                <a:gd name="T53" fmla="*/ 602 h 1140"/>
                <a:gd name="T54" fmla="*/ 123 w 330"/>
                <a:gd name="T55" fmla="*/ 528 h 1140"/>
                <a:gd name="T56" fmla="*/ 170 w 330"/>
                <a:gd name="T57" fmla="*/ 465 h 1140"/>
                <a:gd name="T58" fmla="*/ 200 w 330"/>
                <a:gd name="T59" fmla="*/ 393 h 1140"/>
                <a:gd name="T60" fmla="*/ 211 w 330"/>
                <a:gd name="T61" fmla="*/ 314 h 1140"/>
                <a:gd name="T62" fmla="*/ 200 w 330"/>
                <a:gd name="T63" fmla="*/ 237 h 1140"/>
                <a:gd name="T64" fmla="*/ 170 w 330"/>
                <a:gd name="T65" fmla="*/ 165 h 1140"/>
                <a:gd name="T66" fmla="*/ 123 w 330"/>
                <a:gd name="T67" fmla="*/ 102 h 1140"/>
                <a:gd name="T68" fmla="*/ 108 w 330"/>
                <a:gd name="T69" fmla="*/ 75 h 1140"/>
                <a:gd name="T70" fmla="*/ 108 w 330"/>
                <a:gd name="T71" fmla="*/ 44 h 1140"/>
                <a:gd name="T72" fmla="*/ 123 w 330"/>
                <a:gd name="T73" fmla="*/ 17 h 1140"/>
                <a:gd name="T74" fmla="*/ 150 w 330"/>
                <a:gd name="T75" fmla="*/ 2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0" h="1140">
                  <a:moveTo>
                    <a:pt x="165" y="0"/>
                  </a:moveTo>
                  <a:lnTo>
                    <a:pt x="180" y="2"/>
                  </a:lnTo>
                  <a:lnTo>
                    <a:pt x="194" y="7"/>
                  </a:lnTo>
                  <a:lnTo>
                    <a:pt x="207" y="17"/>
                  </a:lnTo>
                  <a:lnTo>
                    <a:pt x="239" y="53"/>
                  </a:lnTo>
                  <a:lnTo>
                    <a:pt x="266" y="91"/>
                  </a:lnTo>
                  <a:lnTo>
                    <a:pt x="289" y="132"/>
                  </a:lnTo>
                  <a:lnTo>
                    <a:pt x="306" y="176"/>
                  </a:lnTo>
                  <a:lnTo>
                    <a:pt x="319" y="220"/>
                  </a:lnTo>
                  <a:lnTo>
                    <a:pt x="327" y="267"/>
                  </a:lnTo>
                  <a:lnTo>
                    <a:pt x="330" y="314"/>
                  </a:lnTo>
                  <a:lnTo>
                    <a:pt x="327" y="362"/>
                  </a:lnTo>
                  <a:lnTo>
                    <a:pt x="319" y="408"/>
                  </a:lnTo>
                  <a:lnTo>
                    <a:pt x="306" y="454"/>
                  </a:lnTo>
                  <a:lnTo>
                    <a:pt x="289" y="497"/>
                  </a:lnTo>
                  <a:lnTo>
                    <a:pt x="266" y="538"/>
                  </a:lnTo>
                  <a:lnTo>
                    <a:pt x="239" y="577"/>
                  </a:lnTo>
                  <a:lnTo>
                    <a:pt x="207" y="612"/>
                  </a:lnTo>
                  <a:lnTo>
                    <a:pt x="181" y="642"/>
                  </a:lnTo>
                  <a:lnTo>
                    <a:pt x="160" y="675"/>
                  </a:lnTo>
                  <a:lnTo>
                    <a:pt x="142" y="710"/>
                  </a:lnTo>
                  <a:lnTo>
                    <a:pt x="130" y="747"/>
                  </a:lnTo>
                  <a:lnTo>
                    <a:pt x="123" y="785"/>
                  </a:lnTo>
                  <a:lnTo>
                    <a:pt x="119" y="825"/>
                  </a:lnTo>
                  <a:lnTo>
                    <a:pt x="123" y="864"/>
                  </a:lnTo>
                  <a:lnTo>
                    <a:pt x="130" y="903"/>
                  </a:lnTo>
                  <a:lnTo>
                    <a:pt x="142" y="940"/>
                  </a:lnTo>
                  <a:lnTo>
                    <a:pt x="160" y="975"/>
                  </a:lnTo>
                  <a:lnTo>
                    <a:pt x="181" y="1007"/>
                  </a:lnTo>
                  <a:lnTo>
                    <a:pt x="207" y="1038"/>
                  </a:lnTo>
                  <a:lnTo>
                    <a:pt x="217" y="1050"/>
                  </a:lnTo>
                  <a:lnTo>
                    <a:pt x="222" y="1064"/>
                  </a:lnTo>
                  <a:lnTo>
                    <a:pt x="225" y="1079"/>
                  </a:lnTo>
                  <a:lnTo>
                    <a:pt x="222" y="1095"/>
                  </a:lnTo>
                  <a:lnTo>
                    <a:pt x="217" y="1109"/>
                  </a:lnTo>
                  <a:lnTo>
                    <a:pt x="207" y="1122"/>
                  </a:lnTo>
                  <a:lnTo>
                    <a:pt x="194" y="1132"/>
                  </a:lnTo>
                  <a:lnTo>
                    <a:pt x="180" y="1137"/>
                  </a:lnTo>
                  <a:lnTo>
                    <a:pt x="165" y="1140"/>
                  </a:lnTo>
                  <a:lnTo>
                    <a:pt x="150" y="1137"/>
                  </a:lnTo>
                  <a:lnTo>
                    <a:pt x="136" y="1132"/>
                  </a:lnTo>
                  <a:lnTo>
                    <a:pt x="123" y="1122"/>
                  </a:lnTo>
                  <a:lnTo>
                    <a:pt x="91" y="1087"/>
                  </a:lnTo>
                  <a:lnTo>
                    <a:pt x="64" y="1048"/>
                  </a:lnTo>
                  <a:lnTo>
                    <a:pt x="41" y="1007"/>
                  </a:lnTo>
                  <a:lnTo>
                    <a:pt x="24" y="964"/>
                  </a:lnTo>
                  <a:lnTo>
                    <a:pt x="11" y="919"/>
                  </a:lnTo>
                  <a:lnTo>
                    <a:pt x="3" y="873"/>
                  </a:lnTo>
                  <a:lnTo>
                    <a:pt x="0" y="825"/>
                  </a:lnTo>
                  <a:lnTo>
                    <a:pt x="3" y="777"/>
                  </a:lnTo>
                  <a:lnTo>
                    <a:pt x="11" y="731"/>
                  </a:lnTo>
                  <a:lnTo>
                    <a:pt x="24" y="686"/>
                  </a:lnTo>
                  <a:lnTo>
                    <a:pt x="41" y="642"/>
                  </a:lnTo>
                  <a:lnTo>
                    <a:pt x="64" y="602"/>
                  </a:lnTo>
                  <a:lnTo>
                    <a:pt x="91" y="562"/>
                  </a:lnTo>
                  <a:lnTo>
                    <a:pt x="123" y="528"/>
                  </a:lnTo>
                  <a:lnTo>
                    <a:pt x="149" y="497"/>
                  </a:lnTo>
                  <a:lnTo>
                    <a:pt x="170" y="465"/>
                  </a:lnTo>
                  <a:lnTo>
                    <a:pt x="188" y="430"/>
                  </a:lnTo>
                  <a:lnTo>
                    <a:pt x="200" y="393"/>
                  </a:lnTo>
                  <a:lnTo>
                    <a:pt x="207" y="355"/>
                  </a:lnTo>
                  <a:lnTo>
                    <a:pt x="211" y="314"/>
                  </a:lnTo>
                  <a:lnTo>
                    <a:pt x="207" y="275"/>
                  </a:lnTo>
                  <a:lnTo>
                    <a:pt x="200" y="237"/>
                  </a:lnTo>
                  <a:lnTo>
                    <a:pt x="188" y="200"/>
                  </a:lnTo>
                  <a:lnTo>
                    <a:pt x="170" y="165"/>
                  </a:lnTo>
                  <a:lnTo>
                    <a:pt x="149" y="132"/>
                  </a:lnTo>
                  <a:lnTo>
                    <a:pt x="123" y="102"/>
                  </a:lnTo>
                  <a:lnTo>
                    <a:pt x="113" y="89"/>
                  </a:lnTo>
                  <a:lnTo>
                    <a:pt x="108" y="75"/>
                  </a:lnTo>
                  <a:lnTo>
                    <a:pt x="105" y="60"/>
                  </a:lnTo>
                  <a:lnTo>
                    <a:pt x="108" y="44"/>
                  </a:lnTo>
                  <a:lnTo>
                    <a:pt x="113" y="30"/>
                  </a:lnTo>
                  <a:lnTo>
                    <a:pt x="123" y="17"/>
                  </a:lnTo>
                  <a:lnTo>
                    <a:pt x="136" y="7"/>
                  </a:lnTo>
                  <a:lnTo>
                    <a:pt x="150" y="2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554"/>
            <p:cNvSpPr>
              <a:spLocks/>
            </p:cNvSpPr>
            <p:nvPr/>
          </p:nvSpPr>
          <p:spPr bwMode="auto">
            <a:xfrm>
              <a:off x="3705225" y="1954213"/>
              <a:ext cx="52388" cy="180975"/>
            </a:xfrm>
            <a:custGeom>
              <a:avLst/>
              <a:gdLst>
                <a:gd name="T0" fmla="*/ 180 w 330"/>
                <a:gd name="T1" fmla="*/ 2 h 1140"/>
                <a:gd name="T2" fmla="*/ 207 w 330"/>
                <a:gd name="T3" fmla="*/ 17 h 1140"/>
                <a:gd name="T4" fmla="*/ 266 w 330"/>
                <a:gd name="T5" fmla="*/ 91 h 1140"/>
                <a:gd name="T6" fmla="*/ 306 w 330"/>
                <a:gd name="T7" fmla="*/ 176 h 1140"/>
                <a:gd name="T8" fmla="*/ 327 w 330"/>
                <a:gd name="T9" fmla="*/ 267 h 1140"/>
                <a:gd name="T10" fmla="*/ 327 w 330"/>
                <a:gd name="T11" fmla="*/ 362 h 1140"/>
                <a:gd name="T12" fmla="*/ 306 w 330"/>
                <a:gd name="T13" fmla="*/ 454 h 1140"/>
                <a:gd name="T14" fmla="*/ 266 w 330"/>
                <a:gd name="T15" fmla="*/ 538 h 1140"/>
                <a:gd name="T16" fmla="*/ 207 w 330"/>
                <a:gd name="T17" fmla="*/ 612 h 1140"/>
                <a:gd name="T18" fmla="*/ 160 w 330"/>
                <a:gd name="T19" fmla="*/ 675 h 1140"/>
                <a:gd name="T20" fmla="*/ 130 w 330"/>
                <a:gd name="T21" fmla="*/ 747 h 1140"/>
                <a:gd name="T22" fmla="*/ 120 w 330"/>
                <a:gd name="T23" fmla="*/ 825 h 1140"/>
                <a:gd name="T24" fmla="*/ 130 w 330"/>
                <a:gd name="T25" fmla="*/ 903 h 1140"/>
                <a:gd name="T26" fmla="*/ 160 w 330"/>
                <a:gd name="T27" fmla="*/ 975 h 1140"/>
                <a:gd name="T28" fmla="*/ 207 w 330"/>
                <a:gd name="T29" fmla="*/ 1038 h 1140"/>
                <a:gd name="T30" fmla="*/ 223 w 330"/>
                <a:gd name="T31" fmla="*/ 1064 h 1140"/>
                <a:gd name="T32" fmla="*/ 223 w 330"/>
                <a:gd name="T33" fmla="*/ 1095 h 1140"/>
                <a:gd name="T34" fmla="*/ 207 w 330"/>
                <a:gd name="T35" fmla="*/ 1122 h 1140"/>
                <a:gd name="T36" fmla="*/ 180 w 330"/>
                <a:gd name="T37" fmla="*/ 1137 h 1140"/>
                <a:gd name="T38" fmla="*/ 150 w 330"/>
                <a:gd name="T39" fmla="*/ 1137 h 1140"/>
                <a:gd name="T40" fmla="*/ 123 w 330"/>
                <a:gd name="T41" fmla="*/ 1122 h 1140"/>
                <a:gd name="T42" fmla="*/ 64 w 330"/>
                <a:gd name="T43" fmla="*/ 1048 h 1140"/>
                <a:gd name="T44" fmla="*/ 24 w 330"/>
                <a:gd name="T45" fmla="*/ 964 h 1140"/>
                <a:gd name="T46" fmla="*/ 3 w 330"/>
                <a:gd name="T47" fmla="*/ 873 h 1140"/>
                <a:gd name="T48" fmla="*/ 3 w 330"/>
                <a:gd name="T49" fmla="*/ 777 h 1140"/>
                <a:gd name="T50" fmla="*/ 24 w 330"/>
                <a:gd name="T51" fmla="*/ 686 h 1140"/>
                <a:gd name="T52" fmla="*/ 64 w 330"/>
                <a:gd name="T53" fmla="*/ 602 h 1140"/>
                <a:gd name="T54" fmla="*/ 123 w 330"/>
                <a:gd name="T55" fmla="*/ 528 h 1140"/>
                <a:gd name="T56" fmla="*/ 171 w 330"/>
                <a:gd name="T57" fmla="*/ 465 h 1140"/>
                <a:gd name="T58" fmla="*/ 201 w 330"/>
                <a:gd name="T59" fmla="*/ 393 h 1140"/>
                <a:gd name="T60" fmla="*/ 211 w 330"/>
                <a:gd name="T61" fmla="*/ 314 h 1140"/>
                <a:gd name="T62" fmla="*/ 201 w 330"/>
                <a:gd name="T63" fmla="*/ 237 h 1140"/>
                <a:gd name="T64" fmla="*/ 171 w 330"/>
                <a:gd name="T65" fmla="*/ 165 h 1140"/>
                <a:gd name="T66" fmla="*/ 123 w 330"/>
                <a:gd name="T67" fmla="*/ 102 h 1140"/>
                <a:gd name="T68" fmla="*/ 108 w 330"/>
                <a:gd name="T69" fmla="*/ 75 h 1140"/>
                <a:gd name="T70" fmla="*/ 108 w 330"/>
                <a:gd name="T71" fmla="*/ 44 h 1140"/>
                <a:gd name="T72" fmla="*/ 123 w 330"/>
                <a:gd name="T73" fmla="*/ 17 h 1140"/>
                <a:gd name="T74" fmla="*/ 150 w 330"/>
                <a:gd name="T75" fmla="*/ 2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0" h="1140">
                  <a:moveTo>
                    <a:pt x="165" y="0"/>
                  </a:moveTo>
                  <a:lnTo>
                    <a:pt x="180" y="2"/>
                  </a:lnTo>
                  <a:lnTo>
                    <a:pt x="194" y="7"/>
                  </a:lnTo>
                  <a:lnTo>
                    <a:pt x="207" y="17"/>
                  </a:lnTo>
                  <a:lnTo>
                    <a:pt x="239" y="53"/>
                  </a:lnTo>
                  <a:lnTo>
                    <a:pt x="266" y="91"/>
                  </a:lnTo>
                  <a:lnTo>
                    <a:pt x="289" y="132"/>
                  </a:lnTo>
                  <a:lnTo>
                    <a:pt x="306" y="176"/>
                  </a:lnTo>
                  <a:lnTo>
                    <a:pt x="319" y="220"/>
                  </a:lnTo>
                  <a:lnTo>
                    <a:pt x="327" y="267"/>
                  </a:lnTo>
                  <a:lnTo>
                    <a:pt x="330" y="314"/>
                  </a:lnTo>
                  <a:lnTo>
                    <a:pt x="327" y="362"/>
                  </a:lnTo>
                  <a:lnTo>
                    <a:pt x="319" y="408"/>
                  </a:lnTo>
                  <a:lnTo>
                    <a:pt x="306" y="454"/>
                  </a:lnTo>
                  <a:lnTo>
                    <a:pt x="289" y="497"/>
                  </a:lnTo>
                  <a:lnTo>
                    <a:pt x="266" y="538"/>
                  </a:lnTo>
                  <a:lnTo>
                    <a:pt x="239" y="577"/>
                  </a:lnTo>
                  <a:lnTo>
                    <a:pt x="207" y="612"/>
                  </a:lnTo>
                  <a:lnTo>
                    <a:pt x="181" y="642"/>
                  </a:lnTo>
                  <a:lnTo>
                    <a:pt x="160" y="675"/>
                  </a:lnTo>
                  <a:lnTo>
                    <a:pt x="142" y="710"/>
                  </a:lnTo>
                  <a:lnTo>
                    <a:pt x="130" y="747"/>
                  </a:lnTo>
                  <a:lnTo>
                    <a:pt x="123" y="785"/>
                  </a:lnTo>
                  <a:lnTo>
                    <a:pt x="120" y="825"/>
                  </a:lnTo>
                  <a:lnTo>
                    <a:pt x="123" y="864"/>
                  </a:lnTo>
                  <a:lnTo>
                    <a:pt x="130" y="903"/>
                  </a:lnTo>
                  <a:lnTo>
                    <a:pt x="142" y="940"/>
                  </a:lnTo>
                  <a:lnTo>
                    <a:pt x="160" y="975"/>
                  </a:lnTo>
                  <a:lnTo>
                    <a:pt x="181" y="1007"/>
                  </a:lnTo>
                  <a:lnTo>
                    <a:pt x="207" y="1038"/>
                  </a:lnTo>
                  <a:lnTo>
                    <a:pt x="217" y="1050"/>
                  </a:lnTo>
                  <a:lnTo>
                    <a:pt x="223" y="1064"/>
                  </a:lnTo>
                  <a:lnTo>
                    <a:pt x="225" y="1079"/>
                  </a:lnTo>
                  <a:lnTo>
                    <a:pt x="223" y="1095"/>
                  </a:lnTo>
                  <a:lnTo>
                    <a:pt x="217" y="1109"/>
                  </a:lnTo>
                  <a:lnTo>
                    <a:pt x="207" y="1122"/>
                  </a:lnTo>
                  <a:lnTo>
                    <a:pt x="194" y="1132"/>
                  </a:lnTo>
                  <a:lnTo>
                    <a:pt x="180" y="1137"/>
                  </a:lnTo>
                  <a:lnTo>
                    <a:pt x="165" y="1140"/>
                  </a:lnTo>
                  <a:lnTo>
                    <a:pt x="150" y="1137"/>
                  </a:lnTo>
                  <a:lnTo>
                    <a:pt x="136" y="1132"/>
                  </a:lnTo>
                  <a:lnTo>
                    <a:pt x="123" y="1122"/>
                  </a:lnTo>
                  <a:lnTo>
                    <a:pt x="91" y="1087"/>
                  </a:lnTo>
                  <a:lnTo>
                    <a:pt x="64" y="1048"/>
                  </a:lnTo>
                  <a:lnTo>
                    <a:pt x="41" y="1007"/>
                  </a:lnTo>
                  <a:lnTo>
                    <a:pt x="24" y="964"/>
                  </a:lnTo>
                  <a:lnTo>
                    <a:pt x="11" y="919"/>
                  </a:lnTo>
                  <a:lnTo>
                    <a:pt x="3" y="873"/>
                  </a:lnTo>
                  <a:lnTo>
                    <a:pt x="0" y="825"/>
                  </a:lnTo>
                  <a:lnTo>
                    <a:pt x="3" y="777"/>
                  </a:lnTo>
                  <a:lnTo>
                    <a:pt x="11" y="731"/>
                  </a:lnTo>
                  <a:lnTo>
                    <a:pt x="24" y="686"/>
                  </a:lnTo>
                  <a:lnTo>
                    <a:pt x="41" y="642"/>
                  </a:lnTo>
                  <a:lnTo>
                    <a:pt x="64" y="602"/>
                  </a:lnTo>
                  <a:lnTo>
                    <a:pt x="91" y="562"/>
                  </a:lnTo>
                  <a:lnTo>
                    <a:pt x="123" y="528"/>
                  </a:lnTo>
                  <a:lnTo>
                    <a:pt x="149" y="497"/>
                  </a:lnTo>
                  <a:lnTo>
                    <a:pt x="171" y="465"/>
                  </a:lnTo>
                  <a:lnTo>
                    <a:pt x="188" y="430"/>
                  </a:lnTo>
                  <a:lnTo>
                    <a:pt x="201" y="393"/>
                  </a:lnTo>
                  <a:lnTo>
                    <a:pt x="208" y="355"/>
                  </a:lnTo>
                  <a:lnTo>
                    <a:pt x="211" y="314"/>
                  </a:lnTo>
                  <a:lnTo>
                    <a:pt x="208" y="275"/>
                  </a:lnTo>
                  <a:lnTo>
                    <a:pt x="201" y="237"/>
                  </a:lnTo>
                  <a:lnTo>
                    <a:pt x="188" y="200"/>
                  </a:lnTo>
                  <a:lnTo>
                    <a:pt x="171" y="165"/>
                  </a:lnTo>
                  <a:lnTo>
                    <a:pt x="149" y="132"/>
                  </a:lnTo>
                  <a:lnTo>
                    <a:pt x="123" y="102"/>
                  </a:lnTo>
                  <a:lnTo>
                    <a:pt x="113" y="89"/>
                  </a:lnTo>
                  <a:lnTo>
                    <a:pt x="108" y="75"/>
                  </a:lnTo>
                  <a:lnTo>
                    <a:pt x="105" y="60"/>
                  </a:lnTo>
                  <a:lnTo>
                    <a:pt x="108" y="44"/>
                  </a:lnTo>
                  <a:lnTo>
                    <a:pt x="113" y="30"/>
                  </a:lnTo>
                  <a:lnTo>
                    <a:pt x="123" y="17"/>
                  </a:lnTo>
                  <a:lnTo>
                    <a:pt x="136" y="7"/>
                  </a:lnTo>
                  <a:lnTo>
                    <a:pt x="150" y="2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49" name="Freeform 559"/>
          <p:cNvSpPr>
            <a:spLocks noEditPoints="1"/>
          </p:cNvSpPr>
          <p:nvPr/>
        </p:nvSpPr>
        <p:spPr bwMode="auto">
          <a:xfrm>
            <a:off x="7472042" y="569006"/>
            <a:ext cx="557212" cy="484188"/>
          </a:xfrm>
          <a:custGeom>
            <a:avLst/>
            <a:gdLst>
              <a:gd name="T0" fmla="*/ 446 w 3506"/>
              <a:gd name="T1" fmla="*/ 2326 h 3049"/>
              <a:gd name="T2" fmla="*/ 3041 w 3506"/>
              <a:gd name="T3" fmla="*/ 2379 h 3049"/>
              <a:gd name="T4" fmla="*/ 3041 w 3506"/>
              <a:gd name="T5" fmla="*/ 2225 h 3049"/>
              <a:gd name="T6" fmla="*/ 1464 w 3506"/>
              <a:gd name="T7" fmla="*/ 2248 h 3049"/>
              <a:gd name="T8" fmla="*/ 1355 w 3506"/>
              <a:gd name="T9" fmla="*/ 2321 h 3049"/>
              <a:gd name="T10" fmla="*/ 1229 w 3506"/>
              <a:gd name="T11" fmla="*/ 2325 h 3049"/>
              <a:gd name="T12" fmla="*/ 1098 w 3506"/>
              <a:gd name="T13" fmla="*/ 2242 h 3049"/>
              <a:gd name="T14" fmla="*/ 1447 w 3506"/>
              <a:gd name="T15" fmla="*/ 1918 h 3049"/>
              <a:gd name="T16" fmla="*/ 1501 w 3506"/>
              <a:gd name="T17" fmla="*/ 1991 h 3049"/>
              <a:gd name="T18" fmla="*/ 2996 w 3506"/>
              <a:gd name="T19" fmla="*/ 2093 h 3049"/>
              <a:gd name="T20" fmla="*/ 3074 w 3506"/>
              <a:gd name="T21" fmla="*/ 1958 h 3049"/>
              <a:gd name="T22" fmla="*/ 487 w 3506"/>
              <a:gd name="T23" fmla="*/ 1926 h 3049"/>
              <a:gd name="T24" fmla="*/ 487 w 3506"/>
              <a:gd name="T25" fmla="*/ 2080 h 3049"/>
              <a:gd name="T26" fmla="*/ 1059 w 3506"/>
              <a:gd name="T27" fmla="*/ 2011 h 3049"/>
              <a:gd name="T28" fmla="*/ 1101 w 3506"/>
              <a:gd name="T29" fmla="*/ 1939 h 3049"/>
              <a:gd name="T30" fmla="*/ 469 w 3506"/>
              <a:gd name="T31" fmla="*/ 1640 h 3049"/>
              <a:gd name="T32" fmla="*/ 509 w 3506"/>
              <a:gd name="T33" fmla="*/ 1790 h 3049"/>
              <a:gd name="T34" fmla="*/ 3086 w 3506"/>
              <a:gd name="T35" fmla="*/ 1704 h 3049"/>
              <a:gd name="T36" fmla="*/ 1490 w 3506"/>
              <a:gd name="T37" fmla="*/ 1615 h 3049"/>
              <a:gd name="T38" fmla="*/ 1426 w 3506"/>
              <a:gd name="T39" fmla="*/ 1686 h 3049"/>
              <a:gd name="T40" fmla="*/ 1284 w 3506"/>
              <a:gd name="T41" fmla="*/ 1734 h 3049"/>
              <a:gd name="T42" fmla="*/ 1150 w 3506"/>
              <a:gd name="T43" fmla="*/ 1692 h 3049"/>
              <a:gd name="T44" fmla="*/ 1078 w 3506"/>
              <a:gd name="T45" fmla="*/ 1616 h 3049"/>
              <a:gd name="T46" fmla="*/ 455 w 3506"/>
              <a:gd name="T47" fmla="*/ 1359 h 3049"/>
              <a:gd name="T48" fmla="*/ 533 w 3506"/>
              <a:gd name="T49" fmla="*/ 1494 h 3049"/>
              <a:gd name="T50" fmla="*/ 1828 w 3506"/>
              <a:gd name="T51" fmla="*/ 1347 h 3049"/>
              <a:gd name="T52" fmla="*/ 1731 w 3506"/>
              <a:gd name="T53" fmla="*/ 1418 h 3049"/>
              <a:gd name="T54" fmla="*/ 1524 w 3506"/>
              <a:gd name="T55" fmla="*/ 1403 h 3049"/>
              <a:gd name="T56" fmla="*/ 3086 w 3506"/>
              <a:gd name="T57" fmla="*/ 1405 h 3049"/>
              <a:gd name="T58" fmla="*/ 1885 w 3506"/>
              <a:gd name="T59" fmla="*/ 1016 h 3049"/>
              <a:gd name="T60" fmla="*/ 3086 w 3506"/>
              <a:gd name="T61" fmla="*/ 1106 h 3049"/>
              <a:gd name="T62" fmla="*/ 533 w 3506"/>
              <a:gd name="T63" fmla="*/ 1016 h 3049"/>
              <a:gd name="T64" fmla="*/ 455 w 3506"/>
              <a:gd name="T65" fmla="*/ 1150 h 3049"/>
              <a:gd name="T66" fmla="*/ 750 w 3506"/>
              <a:gd name="T67" fmla="*/ 1180 h 3049"/>
              <a:gd name="T68" fmla="*/ 693 w 3506"/>
              <a:gd name="T69" fmla="*/ 1081 h 3049"/>
              <a:gd name="T70" fmla="*/ 1956 w 3506"/>
              <a:gd name="T71" fmla="*/ 2 h 3049"/>
              <a:gd name="T72" fmla="*/ 2061 w 3506"/>
              <a:gd name="T73" fmla="*/ 203 h 3049"/>
              <a:gd name="T74" fmla="*/ 2261 w 3506"/>
              <a:gd name="T75" fmla="*/ 288 h 3049"/>
              <a:gd name="T76" fmla="*/ 2275 w 3506"/>
              <a:gd name="T77" fmla="*/ 406 h 3049"/>
              <a:gd name="T78" fmla="*/ 2133 w 3506"/>
              <a:gd name="T79" fmla="*/ 358 h 3049"/>
              <a:gd name="T80" fmla="*/ 2059 w 3506"/>
              <a:gd name="T81" fmla="*/ 517 h 3049"/>
              <a:gd name="T82" fmla="*/ 3183 w 3506"/>
              <a:gd name="T83" fmla="*/ 1011 h 3049"/>
              <a:gd name="T84" fmla="*/ 3143 w 3506"/>
              <a:gd name="T85" fmla="*/ 1255 h 3049"/>
              <a:gd name="T86" fmla="*/ 3182 w 3506"/>
              <a:gd name="T87" fmla="*/ 1502 h 3049"/>
              <a:gd name="T88" fmla="*/ 3204 w 3506"/>
              <a:gd name="T89" fmla="*/ 1738 h 3049"/>
              <a:gd name="T90" fmla="*/ 3204 w 3506"/>
              <a:gd name="T91" fmla="*/ 1968 h 3049"/>
              <a:gd name="T92" fmla="*/ 3182 w 3506"/>
              <a:gd name="T93" fmla="*/ 2205 h 3049"/>
              <a:gd name="T94" fmla="*/ 3428 w 3506"/>
              <a:gd name="T95" fmla="*/ 2393 h 3049"/>
              <a:gd name="T96" fmla="*/ 3501 w 3506"/>
              <a:gd name="T97" fmla="*/ 2523 h 3049"/>
              <a:gd name="T98" fmla="*/ 3026 w 3506"/>
              <a:gd name="T99" fmla="*/ 3049 h 3049"/>
              <a:gd name="T100" fmla="*/ 247 w 3506"/>
              <a:gd name="T101" fmla="*/ 2846 h 3049"/>
              <a:gd name="T102" fmla="*/ 34 w 3506"/>
              <a:gd name="T103" fmla="*/ 2415 h 3049"/>
              <a:gd name="T104" fmla="*/ 325 w 3506"/>
              <a:gd name="T105" fmla="*/ 2268 h 3049"/>
              <a:gd name="T106" fmla="*/ 325 w 3506"/>
              <a:gd name="T107" fmla="*/ 2038 h 3049"/>
              <a:gd name="T108" fmla="*/ 347 w 3506"/>
              <a:gd name="T109" fmla="*/ 1801 h 3049"/>
              <a:gd name="T110" fmla="*/ 386 w 3506"/>
              <a:gd name="T111" fmla="*/ 1554 h 3049"/>
              <a:gd name="T112" fmla="*/ 347 w 3506"/>
              <a:gd name="T113" fmla="*/ 1307 h 3049"/>
              <a:gd name="T114" fmla="*/ 325 w 3506"/>
              <a:gd name="T115" fmla="*/ 1071 h 3049"/>
              <a:gd name="T116" fmla="*/ 1490 w 3506"/>
              <a:gd name="T117" fmla="*/ 593 h 3049"/>
              <a:gd name="T118" fmla="*/ 1567 w 3506"/>
              <a:gd name="T119" fmla="*/ 314 h 3049"/>
              <a:gd name="T120" fmla="*/ 1829 w 3506"/>
              <a:gd name="T121" fmla="*/ 212 h 3049"/>
              <a:gd name="T122" fmla="*/ 1928 w 3506"/>
              <a:gd name="T123" fmla="*/ 144 h 3049"/>
              <a:gd name="T124" fmla="*/ 1899 w 3506"/>
              <a:gd name="T125" fmla="*/ 18 h 30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06" h="3049">
                <a:moveTo>
                  <a:pt x="533" y="2212"/>
                </a:moveTo>
                <a:lnTo>
                  <a:pt x="509" y="2215"/>
                </a:lnTo>
                <a:lnTo>
                  <a:pt x="487" y="2225"/>
                </a:lnTo>
                <a:lnTo>
                  <a:pt x="469" y="2239"/>
                </a:lnTo>
                <a:lnTo>
                  <a:pt x="455" y="2257"/>
                </a:lnTo>
                <a:lnTo>
                  <a:pt x="446" y="2278"/>
                </a:lnTo>
                <a:lnTo>
                  <a:pt x="443" y="2302"/>
                </a:lnTo>
                <a:lnTo>
                  <a:pt x="446" y="2326"/>
                </a:lnTo>
                <a:lnTo>
                  <a:pt x="455" y="2348"/>
                </a:lnTo>
                <a:lnTo>
                  <a:pt x="469" y="2366"/>
                </a:lnTo>
                <a:lnTo>
                  <a:pt x="487" y="2379"/>
                </a:lnTo>
                <a:lnTo>
                  <a:pt x="509" y="2388"/>
                </a:lnTo>
                <a:lnTo>
                  <a:pt x="533" y="2391"/>
                </a:lnTo>
                <a:lnTo>
                  <a:pt x="2996" y="2391"/>
                </a:lnTo>
                <a:lnTo>
                  <a:pt x="3020" y="2388"/>
                </a:lnTo>
                <a:lnTo>
                  <a:pt x="3041" y="2379"/>
                </a:lnTo>
                <a:lnTo>
                  <a:pt x="3060" y="2366"/>
                </a:lnTo>
                <a:lnTo>
                  <a:pt x="3074" y="2348"/>
                </a:lnTo>
                <a:lnTo>
                  <a:pt x="3083" y="2326"/>
                </a:lnTo>
                <a:lnTo>
                  <a:pt x="3086" y="2302"/>
                </a:lnTo>
                <a:lnTo>
                  <a:pt x="3083" y="2278"/>
                </a:lnTo>
                <a:lnTo>
                  <a:pt x="3074" y="2257"/>
                </a:lnTo>
                <a:lnTo>
                  <a:pt x="3060" y="2239"/>
                </a:lnTo>
                <a:lnTo>
                  <a:pt x="3041" y="2225"/>
                </a:lnTo>
                <a:lnTo>
                  <a:pt x="3020" y="2215"/>
                </a:lnTo>
                <a:lnTo>
                  <a:pt x="2996" y="2212"/>
                </a:lnTo>
                <a:lnTo>
                  <a:pt x="1491" y="2212"/>
                </a:lnTo>
                <a:lnTo>
                  <a:pt x="1490" y="2214"/>
                </a:lnTo>
                <a:lnTo>
                  <a:pt x="1489" y="2215"/>
                </a:lnTo>
                <a:lnTo>
                  <a:pt x="1476" y="2235"/>
                </a:lnTo>
                <a:lnTo>
                  <a:pt x="1470" y="2242"/>
                </a:lnTo>
                <a:lnTo>
                  <a:pt x="1464" y="2248"/>
                </a:lnTo>
                <a:lnTo>
                  <a:pt x="1443" y="2271"/>
                </a:lnTo>
                <a:lnTo>
                  <a:pt x="1425" y="2286"/>
                </a:lnTo>
                <a:lnTo>
                  <a:pt x="1417" y="2290"/>
                </a:lnTo>
                <a:lnTo>
                  <a:pt x="1410" y="2295"/>
                </a:lnTo>
                <a:lnTo>
                  <a:pt x="1385" y="2309"/>
                </a:lnTo>
                <a:lnTo>
                  <a:pt x="1379" y="2311"/>
                </a:lnTo>
                <a:lnTo>
                  <a:pt x="1372" y="2315"/>
                </a:lnTo>
                <a:lnTo>
                  <a:pt x="1355" y="2321"/>
                </a:lnTo>
                <a:lnTo>
                  <a:pt x="1338" y="2325"/>
                </a:lnTo>
                <a:lnTo>
                  <a:pt x="1332" y="2326"/>
                </a:lnTo>
                <a:lnTo>
                  <a:pt x="1326" y="2327"/>
                </a:lnTo>
                <a:lnTo>
                  <a:pt x="1305" y="2330"/>
                </a:lnTo>
                <a:lnTo>
                  <a:pt x="1284" y="2332"/>
                </a:lnTo>
                <a:lnTo>
                  <a:pt x="1262" y="2330"/>
                </a:lnTo>
                <a:lnTo>
                  <a:pt x="1241" y="2327"/>
                </a:lnTo>
                <a:lnTo>
                  <a:pt x="1229" y="2325"/>
                </a:lnTo>
                <a:lnTo>
                  <a:pt x="1195" y="2315"/>
                </a:lnTo>
                <a:lnTo>
                  <a:pt x="1182" y="2309"/>
                </a:lnTo>
                <a:lnTo>
                  <a:pt x="1157" y="2295"/>
                </a:lnTo>
                <a:lnTo>
                  <a:pt x="1150" y="2290"/>
                </a:lnTo>
                <a:lnTo>
                  <a:pt x="1142" y="2286"/>
                </a:lnTo>
                <a:lnTo>
                  <a:pt x="1124" y="2271"/>
                </a:lnTo>
                <a:lnTo>
                  <a:pt x="1103" y="2248"/>
                </a:lnTo>
                <a:lnTo>
                  <a:pt x="1098" y="2242"/>
                </a:lnTo>
                <a:lnTo>
                  <a:pt x="1091" y="2235"/>
                </a:lnTo>
                <a:lnTo>
                  <a:pt x="1078" y="2215"/>
                </a:lnTo>
                <a:lnTo>
                  <a:pt x="1077" y="2214"/>
                </a:lnTo>
                <a:lnTo>
                  <a:pt x="1076" y="2212"/>
                </a:lnTo>
                <a:lnTo>
                  <a:pt x="533" y="2212"/>
                </a:lnTo>
                <a:close/>
                <a:moveTo>
                  <a:pt x="1443" y="1913"/>
                </a:moveTo>
                <a:lnTo>
                  <a:pt x="1445" y="1916"/>
                </a:lnTo>
                <a:lnTo>
                  <a:pt x="1447" y="1918"/>
                </a:lnTo>
                <a:lnTo>
                  <a:pt x="1457" y="1928"/>
                </a:lnTo>
                <a:lnTo>
                  <a:pt x="1467" y="1939"/>
                </a:lnTo>
                <a:lnTo>
                  <a:pt x="1473" y="1946"/>
                </a:lnTo>
                <a:lnTo>
                  <a:pt x="1479" y="1954"/>
                </a:lnTo>
                <a:lnTo>
                  <a:pt x="1487" y="1966"/>
                </a:lnTo>
                <a:lnTo>
                  <a:pt x="1494" y="1979"/>
                </a:lnTo>
                <a:lnTo>
                  <a:pt x="1498" y="1985"/>
                </a:lnTo>
                <a:lnTo>
                  <a:pt x="1501" y="1991"/>
                </a:lnTo>
                <a:lnTo>
                  <a:pt x="1503" y="1996"/>
                </a:lnTo>
                <a:lnTo>
                  <a:pt x="1509" y="2011"/>
                </a:lnTo>
                <a:lnTo>
                  <a:pt x="1514" y="2027"/>
                </a:lnTo>
                <a:lnTo>
                  <a:pt x="1517" y="2034"/>
                </a:lnTo>
                <a:lnTo>
                  <a:pt x="1519" y="2042"/>
                </a:lnTo>
                <a:lnTo>
                  <a:pt x="1522" y="2067"/>
                </a:lnTo>
                <a:lnTo>
                  <a:pt x="1524" y="2093"/>
                </a:lnTo>
                <a:lnTo>
                  <a:pt x="2996" y="2093"/>
                </a:lnTo>
                <a:lnTo>
                  <a:pt x="3020" y="2090"/>
                </a:lnTo>
                <a:lnTo>
                  <a:pt x="3041" y="2080"/>
                </a:lnTo>
                <a:lnTo>
                  <a:pt x="3060" y="2066"/>
                </a:lnTo>
                <a:lnTo>
                  <a:pt x="3074" y="2048"/>
                </a:lnTo>
                <a:lnTo>
                  <a:pt x="3083" y="2027"/>
                </a:lnTo>
                <a:lnTo>
                  <a:pt x="3086" y="2002"/>
                </a:lnTo>
                <a:lnTo>
                  <a:pt x="3083" y="1979"/>
                </a:lnTo>
                <a:lnTo>
                  <a:pt x="3074" y="1958"/>
                </a:lnTo>
                <a:lnTo>
                  <a:pt x="3060" y="1940"/>
                </a:lnTo>
                <a:lnTo>
                  <a:pt x="3041" y="1926"/>
                </a:lnTo>
                <a:lnTo>
                  <a:pt x="3020" y="1916"/>
                </a:lnTo>
                <a:lnTo>
                  <a:pt x="2996" y="1913"/>
                </a:lnTo>
                <a:lnTo>
                  <a:pt x="1443" y="1913"/>
                </a:lnTo>
                <a:close/>
                <a:moveTo>
                  <a:pt x="533" y="1913"/>
                </a:moveTo>
                <a:lnTo>
                  <a:pt x="509" y="1916"/>
                </a:lnTo>
                <a:lnTo>
                  <a:pt x="487" y="1926"/>
                </a:lnTo>
                <a:lnTo>
                  <a:pt x="469" y="1940"/>
                </a:lnTo>
                <a:lnTo>
                  <a:pt x="455" y="1958"/>
                </a:lnTo>
                <a:lnTo>
                  <a:pt x="446" y="1979"/>
                </a:lnTo>
                <a:lnTo>
                  <a:pt x="443" y="2002"/>
                </a:lnTo>
                <a:lnTo>
                  <a:pt x="446" y="2027"/>
                </a:lnTo>
                <a:lnTo>
                  <a:pt x="455" y="2048"/>
                </a:lnTo>
                <a:lnTo>
                  <a:pt x="469" y="2066"/>
                </a:lnTo>
                <a:lnTo>
                  <a:pt x="487" y="2080"/>
                </a:lnTo>
                <a:lnTo>
                  <a:pt x="509" y="2090"/>
                </a:lnTo>
                <a:lnTo>
                  <a:pt x="533" y="2093"/>
                </a:lnTo>
                <a:lnTo>
                  <a:pt x="1043" y="2093"/>
                </a:lnTo>
                <a:lnTo>
                  <a:pt x="1045" y="2067"/>
                </a:lnTo>
                <a:lnTo>
                  <a:pt x="1049" y="2042"/>
                </a:lnTo>
                <a:lnTo>
                  <a:pt x="1052" y="2034"/>
                </a:lnTo>
                <a:lnTo>
                  <a:pt x="1054" y="2027"/>
                </a:lnTo>
                <a:lnTo>
                  <a:pt x="1059" y="2011"/>
                </a:lnTo>
                <a:lnTo>
                  <a:pt x="1064" y="1996"/>
                </a:lnTo>
                <a:lnTo>
                  <a:pt x="1068" y="1991"/>
                </a:lnTo>
                <a:lnTo>
                  <a:pt x="1070" y="1985"/>
                </a:lnTo>
                <a:lnTo>
                  <a:pt x="1073" y="1979"/>
                </a:lnTo>
                <a:lnTo>
                  <a:pt x="1080" y="1966"/>
                </a:lnTo>
                <a:lnTo>
                  <a:pt x="1089" y="1954"/>
                </a:lnTo>
                <a:lnTo>
                  <a:pt x="1094" y="1946"/>
                </a:lnTo>
                <a:lnTo>
                  <a:pt x="1101" y="1939"/>
                </a:lnTo>
                <a:lnTo>
                  <a:pt x="1120" y="1918"/>
                </a:lnTo>
                <a:lnTo>
                  <a:pt x="1122" y="1916"/>
                </a:lnTo>
                <a:lnTo>
                  <a:pt x="1125" y="1913"/>
                </a:lnTo>
                <a:lnTo>
                  <a:pt x="533" y="1913"/>
                </a:lnTo>
                <a:close/>
                <a:moveTo>
                  <a:pt x="533" y="1614"/>
                </a:moveTo>
                <a:lnTo>
                  <a:pt x="509" y="1617"/>
                </a:lnTo>
                <a:lnTo>
                  <a:pt x="487" y="1626"/>
                </a:lnTo>
                <a:lnTo>
                  <a:pt x="469" y="1640"/>
                </a:lnTo>
                <a:lnTo>
                  <a:pt x="455" y="1658"/>
                </a:lnTo>
                <a:lnTo>
                  <a:pt x="446" y="1680"/>
                </a:lnTo>
                <a:lnTo>
                  <a:pt x="443" y="1704"/>
                </a:lnTo>
                <a:lnTo>
                  <a:pt x="446" y="1728"/>
                </a:lnTo>
                <a:lnTo>
                  <a:pt x="455" y="1749"/>
                </a:lnTo>
                <a:lnTo>
                  <a:pt x="469" y="1767"/>
                </a:lnTo>
                <a:lnTo>
                  <a:pt x="487" y="1781"/>
                </a:lnTo>
                <a:lnTo>
                  <a:pt x="509" y="1790"/>
                </a:lnTo>
                <a:lnTo>
                  <a:pt x="533" y="1794"/>
                </a:lnTo>
                <a:lnTo>
                  <a:pt x="2996" y="1794"/>
                </a:lnTo>
                <a:lnTo>
                  <a:pt x="3020" y="1790"/>
                </a:lnTo>
                <a:lnTo>
                  <a:pt x="3041" y="1781"/>
                </a:lnTo>
                <a:lnTo>
                  <a:pt x="3060" y="1767"/>
                </a:lnTo>
                <a:lnTo>
                  <a:pt x="3074" y="1749"/>
                </a:lnTo>
                <a:lnTo>
                  <a:pt x="3083" y="1728"/>
                </a:lnTo>
                <a:lnTo>
                  <a:pt x="3086" y="1704"/>
                </a:lnTo>
                <a:lnTo>
                  <a:pt x="3083" y="1680"/>
                </a:lnTo>
                <a:lnTo>
                  <a:pt x="3074" y="1658"/>
                </a:lnTo>
                <a:lnTo>
                  <a:pt x="3060" y="1640"/>
                </a:lnTo>
                <a:lnTo>
                  <a:pt x="3041" y="1626"/>
                </a:lnTo>
                <a:lnTo>
                  <a:pt x="3020" y="1617"/>
                </a:lnTo>
                <a:lnTo>
                  <a:pt x="2996" y="1614"/>
                </a:lnTo>
                <a:lnTo>
                  <a:pt x="1491" y="1614"/>
                </a:lnTo>
                <a:lnTo>
                  <a:pt x="1490" y="1615"/>
                </a:lnTo>
                <a:lnTo>
                  <a:pt x="1489" y="1616"/>
                </a:lnTo>
                <a:lnTo>
                  <a:pt x="1475" y="1638"/>
                </a:lnTo>
                <a:lnTo>
                  <a:pt x="1471" y="1642"/>
                </a:lnTo>
                <a:lnTo>
                  <a:pt x="1468" y="1647"/>
                </a:lnTo>
                <a:lnTo>
                  <a:pt x="1454" y="1662"/>
                </a:lnTo>
                <a:lnTo>
                  <a:pt x="1439" y="1675"/>
                </a:lnTo>
                <a:lnTo>
                  <a:pt x="1432" y="1681"/>
                </a:lnTo>
                <a:lnTo>
                  <a:pt x="1426" y="1686"/>
                </a:lnTo>
                <a:lnTo>
                  <a:pt x="1417" y="1692"/>
                </a:lnTo>
                <a:lnTo>
                  <a:pt x="1409" y="1698"/>
                </a:lnTo>
                <a:lnTo>
                  <a:pt x="1387" y="1710"/>
                </a:lnTo>
                <a:lnTo>
                  <a:pt x="1370" y="1717"/>
                </a:lnTo>
                <a:lnTo>
                  <a:pt x="1338" y="1727"/>
                </a:lnTo>
                <a:lnTo>
                  <a:pt x="1325" y="1730"/>
                </a:lnTo>
                <a:lnTo>
                  <a:pt x="1305" y="1733"/>
                </a:lnTo>
                <a:lnTo>
                  <a:pt x="1284" y="1734"/>
                </a:lnTo>
                <a:lnTo>
                  <a:pt x="1262" y="1733"/>
                </a:lnTo>
                <a:lnTo>
                  <a:pt x="1242" y="1730"/>
                </a:lnTo>
                <a:lnTo>
                  <a:pt x="1236" y="1729"/>
                </a:lnTo>
                <a:lnTo>
                  <a:pt x="1229" y="1727"/>
                </a:lnTo>
                <a:lnTo>
                  <a:pt x="1197" y="1717"/>
                </a:lnTo>
                <a:lnTo>
                  <a:pt x="1180" y="1710"/>
                </a:lnTo>
                <a:lnTo>
                  <a:pt x="1158" y="1698"/>
                </a:lnTo>
                <a:lnTo>
                  <a:pt x="1150" y="1692"/>
                </a:lnTo>
                <a:lnTo>
                  <a:pt x="1141" y="1686"/>
                </a:lnTo>
                <a:lnTo>
                  <a:pt x="1135" y="1681"/>
                </a:lnTo>
                <a:lnTo>
                  <a:pt x="1129" y="1675"/>
                </a:lnTo>
                <a:lnTo>
                  <a:pt x="1114" y="1662"/>
                </a:lnTo>
                <a:lnTo>
                  <a:pt x="1100" y="1647"/>
                </a:lnTo>
                <a:lnTo>
                  <a:pt x="1096" y="1642"/>
                </a:lnTo>
                <a:lnTo>
                  <a:pt x="1092" y="1638"/>
                </a:lnTo>
                <a:lnTo>
                  <a:pt x="1078" y="1616"/>
                </a:lnTo>
                <a:lnTo>
                  <a:pt x="1077" y="1615"/>
                </a:lnTo>
                <a:lnTo>
                  <a:pt x="1076" y="1614"/>
                </a:lnTo>
                <a:lnTo>
                  <a:pt x="533" y="1614"/>
                </a:lnTo>
                <a:close/>
                <a:moveTo>
                  <a:pt x="533" y="1315"/>
                </a:moveTo>
                <a:lnTo>
                  <a:pt x="509" y="1319"/>
                </a:lnTo>
                <a:lnTo>
                  <a:pt x="487" y="1327"/>
                </a:lnTo>
                <a:lnTo>
                  <a:pt x="469" y="1341"/>
                </a:lnTo>
                <a:lnTo>
                  <a:pt x="455" y="1359"/>
                </a:lnTo>
                <a:lnTo>
                  <a:pt x="446" y="1380"/>
                </a:lnTo>
                <a:lnTo>
                  <a:pt x="443" y="1405"/>
                </a:lnTo>
                <a:lnTo>
                  <a:pt x="446" y="1428"/>
                </a:lnTo>
                <a:lnTo>
                  <a:pt x="455" y="1450"/>
                </a:lnTo>
                <a:lnTo>
                  <a:pt x="469" y="1468"/>
                </a:lnTo>
                <a:lnTo>
                  <a:pt x="487" y="1482"/>
                </a:lnTo>
                <a:lnTo>
                  <a:pt x="509" y="1491"/>
                </a:lnTo>
                <a:lnTo>
                  <a:pt x="533" y="1494"/>
                </a:lnTo>
                <a:lnTo>
                  <a:pt x="1043" y="1494"/>
                </a:lnTo>
                <a:lnTo>
                  <a:pt x="1043" y="1315"/>
                </a:lnTo>
                <a:lnTo>
                  <a:pt x="533" y="1315"/>
                </a:lnTo>
                <a:close/>
                <a:moveTo>
                  <a:pt x="1852" y="1314"/>
                </a:moveTo>
                <a:lnTo>
                  <a:pt x="1851" y="1315"/>
                </a:lnTo>
                <a:lnTo>
                  <a:pt x="1851" y="1316"/>
                </a:lnTo>
                <a:lnTo>
                  <a:pt x="1836" y="1339"/>
                </a:lnTo>
                <a:lnTo>
                  <a:pt x="1828" y="1347"/>
                </a:lnTo>
                <a:lnTo>
                  <a:pt x="1814" y="1362"/>
                </a:lnTo>
                <a:lnTo>
                  <a:pt x="1799" y="1376"/>
                </a:lnTo>
                <a:lnTo>
                  <a:pt x="1793" y="1381"/>
                </a:lnTo>
                <a:lnTo>
                  <a:pt x="1786" y="1387"/>
                </a:lnTo>
                <a:lnTo>
                  <a:pt x="1778" y="1393"/>
                </a:lnTo>
                <a:lnTo>
                  <a:pt x="1769" y="1398"/>
                </a:lnTo>
                <a:lnTo>
                  <a:pt x="1748" y="1410"/>
                </a:lnTo>
                <a:lnTo>
                  <a:pt x="1731" y="1418"/>
                </a:lnTo>
                <a:lnTo>
                  <a:pt x="1699" y="1427"/>
                </a:lnTo>
                <a:lnTo>
                  <a:pt x="1686" y="1430"/>
                </a:lnTo>
                <a:lnTo>
                  <a:pt x="1666" y="1434"/>
                </a:lnTo>
                <a:lnTo>
                  <a:pt x="1644" y="1435"/>
                </a:lnTo>
                <a:lnTo>
                  <a:pt x="1612" y="1433"/>
                </a:lnTo>
                <a:lnTo>
                  <a:pt x="1581" y="1426"/>
                </a:lnTo>
                <a:lnTo>
                  <a:pt x="1552" y="1416"/>
                </a:lnTo>
                <a:lnTo>
                  <a:pt x="1524" y="1403"/>
                </a:lnTo>
                <a:lnTo>
                  <a:pt x="1524" y="1494"/>
                </a:lnTo>
                <a:lnTo>
                  <a:pt x="2996" y="1494"/>
                </a:lnTo>
                <a:lnTo>
                  <a:pt x="3020" y="1491"/>
                </a:lnTo>
                <a:lnTo>
                  <a:pt x="3041" y="1482"/>
                </a:lnTo>
                <a:lnTo>
                  <a:pt x="3060" y="1468"/>
                </a:lnTo>
                <a:lnTo>
                  <a:pt x="3074" y="1450"/>
                </a:lnTo>
                <a:lnTo>
                  <a:pt x="3083" y="1428"/>
                </a:lnTo>
                <a:lnTo>
                  <a:pt x="3086" y="1405"/>
                </a:lnTo>
                <a:lnTo>
                  <a:pt x="3083" y="1380"/>
                </a:lnTo>
                <a:lnTo>
                  <a:pt x="3074" y="1359"/>
                </a:lnTo>
                <a:lnTo>
                  <a:pt x="3060" y="1341"/>
                </a:lnTo>
                <a:lnTo>
                  <a:pt x="3041" y="1327"/>
                </a:lnTo>
                <a:lnTo>
                  <a:pt x="3020" y="1318"/>
                </a:lnTo>
                <a:lnTo>
                  <a:pt x="2996" y="1314"/>
                </a:lnTo>
                <a:lnTo>
                  <a:pt x="1852" y="1314"/>
                </a:lnTo>
                <a:close/>
                <a:moveTo>
                  <a:pt x="1885" y="1016"/>
                </a:moveTo>
                <a:lnTo>
                  <a:pt x="1885" y="1195"/>
                </a:lnTo>
                <a:lnTo>
                  <a:pt x="2996" y="1195"/>
                </a:lnTo>
                <a:lnTo>
                  <a:pt x="3020" y="1192"/>
                </a:lnTo>
                <a:lnTo>
                  <a:pt x="3041" y="1183"/>
                </a:lnTo>
                <a:lnTo>
                  <a:pt x="3060" y="1168"/>
                </a:lnTo>
                <a:lnTo>
                  <a:pt x="3074" y="1150"/>
                </a:lnTo>
                <a:lnTo>
                  <a:pt x="3083" y="1129"/>
                </a:lnTo>
                <a:lnTo>
                  <a:pt x="3086" y="1106"/>
                </a:lnTo>
                <a:lnTo>
                  <a:pt x="3083" y="1082"/>
                </a:lnTo>
                <a:lnTo>
                  <a:pt x="3074" y="1060"/>
                </a:lnTo>
                <a:lnTo>
                  <a:pt x="3060" y="1042"/>
                </a:lnTo>
                <a:lnTo>
                  <a:pt x="3041" y="1028"/>
                </a:lnTo>
                <a:lnTo>
                  <a:pt x="3020" y="1019"/>
                </a:lnTo>
                <a:lnTo>
                  <a:pt x="2996" y="1016"/>
                </a:lnTo>
                <a:lnTo>
                  <a:pt x="1885" y="1016"/>
                </a:lnTo>
                <a:close/>
                <a:moveTo>
                  <a:pt x="533" y="1016"/>
                </a:moveTo>
                <a:lnTo>
                  <a:pt x="509" y="1019"/>
                </a:lnTo>
                <a:lnTo>
                  <a:pt x="487" y="1028"/>
                </a:lnTo>
                <a:lnTo>
                  <a:pt x="469" y="1042"/>
                </a:lnTo>
                <a:lnTo>
                  <a:pt x="455" y="1060"/>
                </a:lnTo>
                <a:lnTo>
                  <a:pt x="446" y="1082"/>
                </a:lnTo>
                <a:lnTo>
                  <a:pt x="443" y="1106"/>
                </a:lnTo>
                <a:lnTo>
                  <a:pt x="446" y="1129"/>
                </a:lnTo>
                <a:lnTo>
                  <a:pt x="455" y="1150"/>
                </a:lnTo>
                <a:lnTo>
                  <a:pt x="469" y="1168"/>
                </a:lnTo>
                <a:lnTo>
                  <a:pt x="487" y="1183"/>
                </a:lnTo>
                <a:lnTo>
                  <a:pt x="509" y="1192"/>
                </a:lnTo>
                <a:lnTo>
                  <a:pt x="533" y="1195"/>
                </a:lnTo>
                <a:lnTo>
                  <a:pt x="765" y="1195"/>
                </a:lnTo>
                <a:lnTo>
                  <a:pt x="762" y="1193"/>
                </a:lnTo>
                <a:lnTo>
                  <a:pt x="759" y="1190"/>
                </a:lnTo>
                <a:lnTo>
                  <a:pt x="750" y="1180"/>
                </a:lnTo>
                <a:lnTo>
                  <a:pt x="740" y="1169"/>
                </a:lnTo>
                <a:lnTo>
                  <a:pt x="734" y="1162"/>
                </a:lnTo>
                <a:lnTo>
                  <a:pt x="727" y="1155"/>
                </a:lnTo>
                <a:lnTo>
                  <a:pt x="712" y="1129"/>
                </a:lnTo>
                <a:lnTo>
                  <a:pt x="708" y="1120"/>
                </a:lnTo>
                <a:lnTo>
                  <a:pt x="704" y="1112"/>
                </a:lnTo>
                <a:lnTo>
                  <a:pt x="699" y="1097"/>
                </a:lnTo>
                <a:lnTo>
                  <a:pt x="693" y="1081"/>
                </a:lnTo>
                <a:lnTo>
                  <a:pt x="692" y="1076"/>
                </a:lnTo>
                <a:lnTo>
                  <a:pt x="690" y="1071"/>
                </a:lnTo>
                <a:lnTo>
                  <a:pt x="688" y="1066"/>
                </a:lnTo>
                <a:lnTo>
                  <a:pt x="685" y="1042"/>
                </a:lnTo>
                <a:lnTo>
                  <a:pt x="684" y="1016"/>
                </a:lnTo>
                <a:lnTo>
                  <a:pt x="533" y="1016"/>
                </a:lnTo>
                <a:close/>
                <a:moveTo>
                  <a:pt x="1942" y="0"/>
                </a:moveTo>
                <a:lnTo>
                  <a:pt x="1956" y="2"/>
                </a:lnTo>
                <a:lnTo>
                  <a:pt x="1971" y="8"/>
                </a:lnTo>
                <a:lnTo>
                  <a:pt x="1984" y="18"/>
                </a:lnTo>
                <a:lnTo>
                  <a:pt x="2008" y="45"/>
                </a:lnTo>
                <a:lnTo>
                  <a:pt x="2027" y="73"/>
                </a:lnTo>
                <a:lnTo>
                  <a:pt x="2042" y="104"/>
                </a:lnTo>
                <a:lnTo>
                  <a:pt x="2053" y="136"/>
                </a:lnTo>
                <a:lnTo>
                  <a:pt x="2059" y="169"/>
                </a:lnTo>
                <a:lnTo>
                  <a:pt x="2061" y="203"/>
                </a:lnTo>
                <a:lnTo>
                  <a:pt x="2059" y="236"/>
                </a:lnTo>
                <a:lnTo>
                  <a:pt x="2078" y="234"/>
                </a:lnTo>
                <a:lnTo>
                  <a:pt x="2098" y="233"/>
                </a:lnTo>
                <a:lnTo>
                  <a:pt x="2133" y="235"/>
                </a:lnTo>
                <a:lnTo>
                  <a:pt x="2167" y="242"/>
                </a:lnTo>
                <a:lnTo>
                  <a:pt x="2200" y="253"/>
                </a:lnTo>
                <a:lnTo>
                  <a:pt x="2231" y="268"/>
                </a:lnTo>
                <a:lnTo>
                  <a:pt x="2261" y="288"/>
                </a:lnTo>
                <a:lnTo>
                  <a:pt x="2287" y="311"/>
                </a:lnTo>
                <a:lnTo>
                  <a:pt x="2298" y="324"/>
                </a:lnTo>
                <a:lnTo>
                  <a:pt x="2303" y="339"/>
                </a:lnTo>
                <a:lnTo>
                  <a:pt x="2305" y="354"/>
                </a:lnTo>
                <a:lnTo>
                  <a:pt x="2303" y="369"/>
                </a:lnTo>
                <a:lnTo>
                  <a:pt x="2298" y="383"/>
                </a:lnTo>
                <a:lnTo>
                  <a:pt x="2287" y="396"/>
                </a:lnTo>
                <a:lnTo>
                  <a:pt x="2275" y="406"/>
                </a:lnTo>
                <a:lnTo>
                  <a:pt x="2260" y="411"/>
                </a:lnTo>
                <a:lnTo>
                  <a:pt x="2245" y="413"/>
                </a:lnTo>
                <a:lnTo>
                  <a:pt x="2230" y="411"/>
                </a:lnTo>
                <a:lnTo>
                  <a:pt x="2215" y="406"/>
                </a:lnTo>
                <a:lnTo>
                  <a:pt x="2203" y="396"/>
                </a:lnTo>
                <a:lnTo>
                  <a:pt x="2181" y="379"/>
                </a:lnTo>
                <a:lnTo>
                  <a:pt x="2158" y="366"/>
                </a:lnTo>
                <a:lnTo>
                  <a:pt x="2133" y="358"/>
                </a:lnTo>
                <a:lnTo>
                  <a:pt x="2106" y="355"/>
                </a:lnTo>
                <a:lnTo>
                  <a:pt x="2079" y="356"/>
                </a:lnTo>
                <a:lnTo>
                  <a:pt x="2054" y="361"/>
                </a:lnTo>
                <a:lnTo>
                  <a:pt x="2029" y="371"/>
                </a:lnTo>
                <a:lnTo>
                  <a:pt x="2045" y="407"/>
                </a:lnTo>
                <a:lnTo>
                  <a:pt x="2056" y="443"/>
                </a:lnTo>
                <a:lnTo>
                  <a:pt x="2060" y="480"/>
                </a:lnTo>
                <a:lnTo>
                  <a:pt x="2059" y="517"/>
                </a:lnTo>
                <a:lnTo>
                  <a:pt x="2052" y="554"/>
                </a:lnTo>
                <a:lnTo>
                  <a:pt x="2039" y="589"/>
                </a:lnTo>
                <a:lnTo>
                  <a:pt x="2019" y="623"/>
                </a:lnTo>
                <a:lnTo>
                  <a:pt x="1993" y="657"/>
                </a:lnTo>
                <a:lnTo>
                  <a:pt x="3146" y="657"/>
                </a:lnTo>
                <a:lnTo>
                  <a:pt x="3146" y="960"/>
                </a:lnTo>
                <a:lnTo>
                  <a:pt x="3166" y="983"/>
                </a:lnTo>
                <a:lnTo>
                  <a:pt x="3183" y="1011"/>
                </a:lnTo>
                <a:lnTo>
                  <a:pt x="3196" y="1041"/>
                </a:lnTo>
                <a:lnTo>
                  <a:pt x="3204" y="1071"/>
                </a:lnTo>
                <a:lnTo>
                  <a:pt x="3206" y="1106"/>
                </a:lnTo>
                <a:lnTo>
                  <a:pt x="3204" y="1140"/>
                </a:lnTo>
                <a:lnTo>
                  <a:pt x="3195" y="1173"/>
                </a:lnTo>
                <a:lnTo>
                  <a:pt x="3182" y="1203"/>
                </a:lnTo>
                <a:lnTo>
                  <a:pt x="3164" y="1230"/>
                </a:lnTo>
                <a:lnTo>
                  <a:pt x="3143" y="1255"/>
                </a:lnTo>
                <a:lnTo>
                  <a:pt x="3164" y="1279"/>
                </a:lnTo>
                <a:lnTo>
                  <a:pt x="3182" y="1307"/>
                </a:lnTo>
                <a:lnTo>
                  <a:pt x="3195" y="1338"/>
                </a:lnTo>
                <a:lnTo>
                  <a:pt x="3204" y="1370"/>
                </a:lnTo>
                <a:lnTo>
                  <a:pt x="3206" y="1405"/>
                </a:lnTo>
                <a:lnTo>
                  <a:pt x="3204" y="1439"/>
                </a:lnTo>
                <a:lnTo>
                  <a:pt x="3195" y="1472"/>
                </a:lnTo>
                <a:lnTo>
                  <a:pt x="3182" y="1502"/>
                </a:lnTo>
                <a:lnTo>
                  <a:pt x="3164" y="1530"/>
                </a:lnTo>
                <a:lnTo>
                  <a:pt x="3143" y="1554"/>
                </a:lnTo>
                <a:lnTo>
                  <a:pt x="3164" y="1578"/>
                </a:lnTo>
                <a:lnTo>
                  <a:pt x="3182" y="1606"/>
                </a:lnTo>
                <a:lnTo>
                  <a:pt x="3195" y="1637"/>
                </a:lnTo>
                <a:lnTo>
                  <a:pt x="3204" y="1669"/>
                </a:lnTo>
                <a:lnTo>
                  <a:pt x="3206" y="1704"/>
                </a:lnTo>
                <a:lnTo>
                  <a:pt x="3204" y="1738"/>
                </a:lnTo>
                <a:lnTo>
                  <a:pt x="3195" y="1771"/>
                </a:lnTo>
                <a:lnTo>
                  <a:pt x="3182" y="1801"/>
                </a:lnTo>
                <a:lnTo>
                  <a:pt x="3164" y="1829"/>
                </a:lnTo>
                <a:lnTo>
                  <a:pt x="3143" y="1853"/>
                </a:lnTo>
                <a:lnTo>
                  <a:pt x="3164" y="1878"/>
                </a:lnTo>
                <a:lnTo>
                  <a:pt x="3182" y="1905"/>
                </a:lnTo>
                <a:lnTo>
                  <a:pt x="3195" y="1935"/>
                </a:lnTo>
                <a:lnTo>
                  <a:pt x="3204" y="1968"/>
                </a:lnTo>
                <a:lnTo>
                  <a:pt x="3206" y="2002"/>
                </a:lnTo>
                <a:lnTo>
                  <a:pt x="3204" y="2038"/>
                </a:lnTo>
                <a:lnTo>
                  <a:pt x="3195" y="2070"/>
                </a:lnTo>
                <a:lnTo>
                  <a:pt x="3182" y="2100"/>
                </a:lnTo>
                <a:lnTo>
                  <a:pt x="3164" y="2128"/>
                </a:lnTo>
                <a:lnTo>
                  <a:pt x="3143" y="2153"/>
                </a:lnTo>
                <a:lnTo>
                  <a:pt x="3164" y="2177"/>
                </a:lnTo>
                <a:lnTo>
                  <a:pt x="3182" y="2205"/>
                </a:lnTo>
                <a:lnTo>
                  <a:pt x="3195" y="2235"/>
                </a:lnTo>
                <a:lnTo>
                  <a:pt x="3204" y="2268"/>
                </a:lnTo>
                <a:lnTo>
                  <a:pt x="3206" y="2302"/>
                </a:lnTo>
                <a:lnTo>
                  <a:pt x="3204" y="2334"/>
                </a:lnTo>
                <a:lnTo>
                  <a:pt x="3196" y="2363"/>
                </a:lnTo>
                <a:lnTo>
                  <a:pt x="3186" y="2391"/>
                </a:lnTo>
                <a:lnTo>
                  <a:pt x="3408" y="2391"/>
                </a:lnTo>
                <a:lnTo>
                  <a:pt x="3428" y="2393"/>
                </a:lnTo>
                <a:lnTo>
                  <a:pt x="3448" y="2400"/>
                </a:lnTo>
                <a:lnTo>
                  <a:pt x="3465" y="2409"/>
                </a:lnTo>
                <a:lnTo>
                  <a:pt x="3480" y="2422"/>
                </a:lnTo>
                <a:lnTo>
                  <a:pt x="3491" y="2438"/>
                </a:lnTo>
                <a:lnTo>
                  <a:pt x="3501" y="2456"/>
                </a:lnTo>
                <a:lnTo>
                  <a:pt x="3506" y="2479"/>
                </a:lnTo>
                <a:lnTo>
                  <a:pt x="3506" y="2502"/>
                </a:lnTo>
                <a:lnTo>
                  <a:pt x="3501" y="2523"/>
                </a:lnTo>
                <a:lnTo>
                  <a:pt x="3490" y="2544"/>
                </a:lnTo>
                <a:lnTo>
                  <a:pt x="3475" y="2562"/>
                </a:lnTo>
                <a:lnTo>
                  <a:pt x="3203" y="2859"/>
                </a:lnTo>
                <a:lnTo>
                  <a:pt x="3183" y="2872"/>
                </a:lnTo>
                <a:lnTo>
                  <a:pt x="3162" y="2879"/>
                </a:lnTo>
                <a:lnTo>
                  <a:pt x="3140" y="2881"/>
                </a:lnTo>
                <a:lnTo>
                  <a:pt x="3026" y="2881"/>
                </a:lnTo>
                <a:lnTo>
                  <a:pt x="3026" y="3049"/>
                </a:lnTo>
                <a:lnTo>
                  <a:pt x="443" y="3049"/>
                </a:lnTo>
                <a:lnTo>
                  <a:pt x="443" y="2881"/>
                </a:lnTo>
                <a:lnTo>
                  <a:pt x="322" y="2881"/>
                </a:lnTo>
                <a:lnTo>
                  <a:pt x="303" y="2879"/>
                </a:lnTo>
                <a:lnTo>
                  <a:pt x="285" y="2874"/>
                </a:lnTo>
                <a:lnTo>
                  <a:pt x="268" y="2865"/>
                </a:lnTo>
                <a:lnTo>
                  <a:pt x="252" y="2853"/>
                </a:lnTo>
                <a:lnTo>
                  <a:pt x="247" y="2846"/>
                </a:lnTo>
                <a:lnTo>
                  <a:pt x="26" y="2555"/>
                </a:lnTo>
                <a:lnTo>
                  <a:pt x="13" y="2537"/>
                </a:lnTo>
                <a:lnTo>
                  <a:pt x="4" y="2517"/>
                </a:lnTo>
                <a:lnTo>
                  <a:pt x="0" y="2496"/>
                </a:lnTo>
                <a:lnTo>
                  <a:pt x="1" y="2473"/>
                </a:lnTo>
                <a:lnTo>
                  <a:pt x="7" y="2452"/>
                </a:lnTo>
                <a:lnTo>
                  <a:pt x="19" y="2432"/>
                </a:lnTo>
                <a:lnTo>
                  <a:pt x="34" y="2415"/>
                </a:lnTo>
                <a:lnTo>
                  <a:pt x="53" y="2402"/>
                </a:lnTo>
                <a:lnTo>
                  <a:pt x="75" y="2394"/>
                </a:lnTo>
                <a:lnTo>
                  <a:pt x="98" y="2391"/>
                </a:lnTo>
                <a:lnTo>
                  <a:pt x="343" y="2391"/>
                </a:lnTo>
                <a:lnTo>
                  <a:pt x="333" y="2363"/>
                </a:lnTo>
                <a:lnTo>
                  <a:pt x="325" y="2334"/>
                </a:lnTo>
                <a:lnTo>
                  <a:pt x="322" y="2302"/>
                </a:lnTo>
                <a:lnTo>
                  <a:pt x="325" y="2268"/>
                </a:lnTo>
                <a:lnTo>
                  <a:pt x="334" y="2235"/>
                </a:lnTo>
                <a:lnTo>
                  <a:pt x="347" y="2205"/>
                </a:lnTo>
                <a:lnTo>
                  <a:pt x="364" y="2177"/>
                </a:lnTo>
                <a:lnTo>
                  <a:pt x="386" y="2153"/>
                </a:lnTo>
                <a:lnTo>
                  <a:pt x="364" y="2128"/>
                </a:lnTo>
                <a:lnTo>
                  <a:pt x="347" y="2100"/>
                </a:lnTo>
                <a:lnTo>
                  <a:pt x="334" y="2070"/>
                </a:lnTo>
                <a:lnTo>
                  <a:pt x="325" y="2038"/>
                </a:lnTo>
                <a:lnTo>
                  <a:pt x="322" y="2002"/>
                </a:lnTo>
                <a:lnTo>
                  <a:pt x="325" y="1968"/>
                </a:lnTo>
                <a:lnTo>
                  <a:pt x="334" y="1935"/>
                </a:lnTo>
                <a:lnTo>
                  <a:pt x="347" y="1905"/>
                </a:lnTo>
                <a:lnTo>
                  <a:pt x="364" y="1878"/>
                </a:lnTo>
                <a:lnTo>
                  <a:pt x="386" y="1853"/>
                </a:lnTo>
                <a:lnTo>
                  <a:pt x="364" y="1829"/>
                </a:lnTo>
                <a:lnTo>
                  <a:pt x="347" y="1801"/>
                </a:lnTo>
                <a:lnTo>
                  <a:pt x="334" y="1770"/>
                </a:lnTo>
                <a:lnTo>
                  <a:pt x="325" y="1738"/>
                </a:lnTo>
                <a:lnTo>
                  <a:pt x="322" y="1704"/>
                </a:lnTo>
                <a:lnTo>
                  <a:pt x="325" y="1669"/>
                </a:lnTo>
                <a:lnTo>
                  <a:pt x="334" y="1637"/>
                </a:lnTo>
                <a:lnTo>
                  <a:pt x="347" y="1606"/>
                </a:lnTo>
                <a:lnTo>
                  <a:pt x="364" y="1578"/>
                </a:lnTo>
                <a:lnTo>
                  <a:pt x="386" y="1554"/>
                </a:lnTo>
                <a:lnTo>
                  <a:pt x="364" y="1530"/>
                </a:lnTo>
                <a:lnTo>
                  <a:pt x="347" y="1502"/>
                </a:lnTo>
                <a:lnTo>
                  <a:pt x="334" y="1471"/>
                </a:lnTo>
                <a:lnTo>
                  <a:pt x="325" y="1439"/>
                </a:lnTo>
                <a:lnTo>
                  <a:pt x="322" y="1405"/>
                </a:lnTo>
                <a:lnTo>
                  <a:pt x="325" y="1370"/>
                </a:lnTo>
                <a:lnTo>
                  <a:pt x="334" y="1338"/>
                </a:lnTo>
                <a:lnTo>
                  <a:pt x="347" y="1307"/>
                </a:lnTo>
                <a:lnTo>
                  <a:pt x="364" y="1279"/>
                </a:lnTo>
                <a:lnTo>
                  <a:pt x="386" y="1255"/>
                </a:lnTo>
                <a:lnTo>
                  <a:pt x="364" y="1230"/>
                </a:lnTo>
                <a:lnTo>
                  <a:pt x="347" y="1203"/>
                </a:lnTo>
                <a:lnTo>
                  <a:pt x="334" y="1173"/>
                </a:lnTo>
                <a:lnTo>
                  <a:pt x="325" y="1140"/>
                </a:lnTo>
                <a:lnTo>
                  <a:pt x="322" y="1106"/>
                </a:lnTo>
                <a:lnTo>
                  <a:pt x="325" y="1071"/>
                </a:lnTo>
                <a:lnTo>
                  <a:pt x="333" y="1041"/>
                </a:lnTo>
                <a:lnTo>
                  <a:pt x="346" y="1011"/>
                </a:lnTo>
                <a:lnTo>
                  <a:pt x="362" y="983"/>
                </a:lnTo>
                <a:lnTo>
                  <a:pt x="383" y="959"/>
                </a:lnTo>
                <a:lnTo>
                  <a:pt x="383" y="657"/>
                </a:lnTo>
                <a:lnTo>
                  <a:pt x="1499" y="657"/>
                </a:lnTo>
                <a:lnTo>
                  <a:pt x="1493" y="625"/>
                </a:lnTo>
                <a:lnTo>
                  <a:pt x="1490" y="593"/>
                </a:lnTo>
                <a:lnTo>
                  <a:pt x="1490" y="563"/>
                </a:lnTo>
                <a:lnTo>
                  <a:pt x="1491" y="538"/>
                </a:lnTo>
                <a:lnTo>
                  <a:pt x="1493" y="517"/>
                </a:lnTo>
                <a:lnTo>
                  <a:pt x="1501" y="470"/>
                </a:lnTo>
                <a:lnTo>
                  <a:pt x="1513" y="426"/>
                </a:lnTo>
                <a:lnTo>
                  <a:pt x="1528" y="384"/>
                </a:lnTo>
                <a:lnTo>
                  <a:pt x="1546" y="347"/>
                </a:lnTo>
                <a:lnTo>
                  <a:pt x="1567" y="314"/>
                </a:lnTo>
                <a:lnTo>
                  <a:pt x="1592" y="286"/>
                </a:lnTo>
                <a:lnTo>
                  <a:pt x="1622" y="259"/>
                </a:lnTo>
                <a:lnTo>
                  <a:pt x="1655" y="238"/>
                </a:lnTo>
                <a:lnTo>
                  <a:pt x="1688" y="222"/>
                </a:lnTo>
                <a:lnTo>
                  <a:pt x="1722" y="211"/>
                </a:lnTo>
                <a:lnTo>
                  <a:pt x="1758" y="206"/>
                </a:lnTo>
                <a:lnTo>
                  <a:pt x="1793" y="207"/>
                </a:lnTo>
                <a:lnTo>
                  <a:pt x="1829" y="212"/>
                </a:lnTo>
                <a:lnTo>
                  <a:pt x="1863" y="223"/>
                </a:lnTo>
                <a:lnTo>
                  <a:pt x="1899" y="240"/>
                </a:lnTo>
                <a:lnTo>
                  <a:pt x="1932" y="261"/>
                </a:lnTo>
                <a:lnTo>
                  <a:pt x="1939" y="238"/>
                </a:lnTo>
                <a:lnTo>
                  <a:pt x="1942" y="214"/>
                </a:lnTo>
                <a:lnTo>
                  <a:pt x="1942" y="190"/>
                </a:lnTo>
                <a:lnTo>
                  <a:pt x="1936" y="166"/>
                </a:lnTo>
                <a:lnTo>
                  <a:pt x="1928" y="144"/>
                </a:lnTo>
                <a:lnTo>
                  <a:pt x="1916" y="122"/>
                </a:lnTo>
                <a:lnTo>
                  <a:pt x="1899" y="102"/>
                </a:lnTo>
                <a:lnTo>
                  <a:pt x="1889" y="89"/>
                </a:lnTo>
                <a:lnTo>
                  <a:pt x="1884" y="76"/>
                </a:lnTo>
                <a:lnTo>
                  <a:pt x="1882" y="61"/>
                </a:lnTo>
                <a:lnTo>
                  <a:pt x="1884" y="45"/>
                </a:lnTo>
                <a:lnTo>
                  <a:pt x="1889" y="31"/>
                </a:lnTo>
                <a:lnTo>
                  <a:pt x="1899" y="18"/>
                </a:lnTo>
                <a:lnTo>
                  <a:pt x="1912" y="8"/>
                </a:lnTo>
                <a:lnTo>
                  <a:pt x="1927" y="2"/>
                </a:lnTo>
                <a:lnTo>
                  <a:pt x="194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Freeform 564"/>
          <p:cNvSpPr>
            <a:spLocks noEditPoints="1"/>
          </p:cNvSpPr>
          <p:nvPr/>
        </p:nvSpPr>
        <p:spPr bwMode="auto">
          <a:xfrm>
            <a:off x="8401980" y="624568"/>
            <a:ext cx="568325" cy="382588"/>
          </a:xfrm>
          <a:custGeom>
            <a:avLst/>
            <a:gdLst>
              <a:gd name="T0" fmla="*/ 2303 w 3580"/>
              <a:gd name="T1" fmla="*/ 1864 h 2410"/>
              <a:gd name="T2" fmla="*/ 1825 w 3580"/>
              <a:gd name="T3" fmla="*/ 1660 h 2410"/>
              <a:gd name="T4" fmla="*/ 2805 w 3580"/>
              <a:gd name="T5" fmla="*/ 1629 h 2410"/>
              <a:gd name="T6" fmla="*/ 2588 w 3580"/>
              <a:gd name="T7" fmla="*/ 1809 h 2410"/>
              <a:gd name="T8" fmla="*/ 2855 w 3580"/>
              <a:gd name="T9" fmla="*/ 1723 h 2410"/>
              <a:gd name="T10" fmla="*/ 3061 w 3580"/>
              <a:gd name="T11" fmla="*/ 1620 h 2410"/>
              <a:gd name="T12" fmla="*/ 3151 w 3580"/>
              <a:gd name="T13" fmla="*/ 1553 h 2410"/>
              <a:gd name="T14" fmla="*/ 3213 w 3580"/>
              <a:gd name="T15" fmla="*/ 1484 h 2410"/>
              <a:gd name="T16" fmla="*/ 3245 w 3580"/>
              <a:gd name="T17" fmla="*/ 1415 h 2410"/>
              <a:gd name="T18" fmla="*/ 393 w 3580"/>
              <a:gd name="T19" fmla="*/ 1517 h 2410"/>
              <a:gd name="T20" fmla="*/ 986 w 3580"/>
              <a:gd name="T21" fmla="*/ 1808 h 2410"/>
              <a:gd name="T22" fmla="*/ 1904 w 3580"/>
              <a:gd name="T23" fmla="*/ 1898 h 2410"/>
              <a:gd name="T24" fmla="*/ 1941 w 3580"/>
              <a:gd name="T25" fmla="*/ 1777 h 2410"/>
              <a:gd name="T26" fmla="*/ 947 w 3580"/>
              <a:gd name="T27" fmla="*/ 1682 h 2410"/>
              <a:gd name="T28" fmla="*/ 3250 w 3580"/>
              <a:gd name="T29" fmla="*/ 1143 h 2410"/>
              <a:gd name="T30" fmla="*/ 2625 w 3580"/>
              <a:gd name="T31" fmla="*/ 1558 h 2410"/>
              <a:gd name="T32" fmla="*/ 3189 w 3580"/>
              <a:gd name="T33" fmla="*/ 1274 h 2410"/>
              <a:gd name="T34" fmla="*/ 355 w 3580"/>
              <a:gd name="T35" fmla="*/ 1225 h 2410"/>
              <a:gd name="T36" fmla="*/ 929 w 3580"/>
              <a:gd name="T37" fmla="*/ 1551 h 2410"/>
              <a:gd name="T38" fmla="*/ 1781 w 3580"/>
              <a:gd name="T39" fmla="*/ 1655 h 2410"/>
              <a:gd name="T40" fmla="*/ 1207 w 3580"/>
              <a:gd name="T41" fmla="*/ 1492 h 2410"/>
              <a:gd name="T42" fmla="*/ 424 w 3580"/>
              <a:gd name="T43" fmla="*/ 1216 h 2410"/>
              <a:gd name="T44" fmla="*/ 2815 w 3580"/>
              <a:gd name="T45" fmla="*/ 1143 h 2410"/>
              <a:gd name="T46" fmla="*/ 2971 w 3580"/>
              <a:gd name="T47" fmla="*/ 1187 h 2410"/>
              <a:gd name="T48" fmla="*/ 330 w 3580"/>
              <a:gd name="T49" fmla="*/ 899 h 2410"/>
              <a:gd name="T50" fmla="*/ 691 w 3580"/>
              <a:gd name="T51" fmla="*/ 1225 h 2410"/>
              <a:gd name="T52" fmla="*/ 1611 w 3580"/>
              <a:gd name="T53" fmla="*/ 1413 h 2410"/>
              <a:gd name="T54" fmla="*/ 759 w 3580"/>
              <a:gd name="T55" fmla="*/ 1139 h 2410"/>
              <a:gd name="T56" fmla="*/ 370 w 3580"/>
              <a:gd name="T57" fmla="*/ 936 h 2410"/>
              <a:gd name="T58" fmla="*/ 2937 w 3580"/>
              <a:gd name="T59" fmla="*/ 649 h 2410"/>
              <a:gd name="T60" fmla="*/ 2426 w 3580"/>
              <a:gd name="T61" fmla="*/ 856 h 2410"/>
              <a:gd name="T62" fmla="*/ 1944 w 3580"/>
              <a:gd name="T63" fmla="*/ 951 h 2410"/>
              <a:gd name="T64" fmla="*/ 2361 w 3580"/>
              <a:gd name="T65" fmla="*/ 987 h 2410"/>
              <a:gd name="T66" fmla="*/ 2938 w 3580"/>
              <a:gd name="T67" fmla="*/ 804 h 2410"/>
              <a:gd name="T68" fmla="*/ 3065 w 3580"/>
              <a:gd name="T69" fmla="*/ 525 h 2410"/>
              <a:gd name="T70" fmla="*/ 1264 w 3580"/>
              <a:gd name="T71" fmla="*/ 332 h 2410"/>
              <a:gd name="T72" fmla="*/ 899 w 3580"/>
              <a:gd name="T73" fmla="*/ 437 h 2410"/>
              <a:gd name="T74" fmla="*/ 878 w 3580"/>
              <a:gd name="T75" fmla="*/ 872 h 2410"/>
              <a:gd name="T76" fmla="*/ 1308 w 3580"/>
              <a:gd name="T77" fmla="*/ 894 h 2410"/>
              <a:gd name="T78" fmla="*/ 1644 w 3580"/>
              <a:gd name="T79" fmla="*/ 754 h 2410"/>
              <a:gd name="T80" fmla="*/ 1787 w 3580"/>
              <a:gd name="T81" fmla="*/ 362 h 2410"/>
              <a:gd name="T82" fmla="*/ 1790 w 3580"/>
              <a:gd name="T83" fmla="*/ 0 h 2410"/>
              <a:gd name="T84" fmla="*/ 2788 w 3580"/>
              <a:gd name="T85" fmla="*/ 153 h 2410"/>
              <a:gd name="T86" fmla="*/ 3344 w 3580"/>
              <a:gd name="T87" fmla="*/ 539 h 2410"/>
              <a:gd name="T88" fmla="*/ 3366 w 3580"/>
              <a:gd name="T89" fmla="*/ 937 h 2410"/>
              <a:gd name="T90" fmla="*/ 3481 w 3580"/>
              <a:gd name="T91" fmla="*/ 1320 h 2410"/>
              <a:gd name="T92" fmla="*/ 3575 w 3580"/>
              <a:gd name="T93" fmla="*/ 1643 h 2410"/>
              <a:gd name="T94" fmla="*/ 3465 w 3580"/>
              <a:gd name="T95" fmla="*/ 1904 h 2410"/>
              <a:gd name="T96" fmla="*/ 3107 w 3580"/>
              <a:gd name="T97" fmla="*/ 2187 h 2410"/>
              <a:gd name="T98" fmla="*/ 2356 w 3580"/>
              <a:gd name="T99" fmla="*/ 2380 h 2410"/>
              <a:gd name="T100" fmla="*/ 1194 w 3580"/>
              <a:gd name="T101" fmla="*/ 2371 h 2410"/>
              <a:gd name="T102" fmla="*/ 373 w 3580"/>
              <a:gd name="T103" fmla="*/ 2107 h 2410"/>
              <a:gd name="T104" fmla="*/ 20 w 3580"/>
              <a:gd name="T105" fmla="*/ 1700 h 2410"/>
              <a:gd name="T106" fmla="*/ 135 w 3580"/>
              <a:gd name="T107" fmla="*/ 1281 h 2410"/>
              <a:gd name="T108" fmla="*/ 210 w 3580"/>
              <a:gd name="T109" fmla="*/ 895 h 2410"/>
              <a:gd name="T110" fmla="*/ 255 w 3580"/>
              <a:gd name="T111" fmla="*/ 503 h 2410"/>
              <a:gd name="T112" fmla="*/ 878 w 3580"/>
              <a:gd name="T113" fmla="*/ 126 h 24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80" h="2410">
                <a:moveTo>
                  <a:pt x="2326" y="1821"/>
                </a:moveTo>
                <a:lnTo>
                  <a:pt x="2324" y="1823"/>
                </a:lnTo>
                <a:lnTo>
                  <a:pt x="2322" y="1825"/>
                </a:lnTo>
                <a:lnTo>
                  <a:pt x="2311" y="1835"/>
                </a:lnTo>
                <a:lnTo>
                  <a:pt x="2301" y="1844"/>
                </a:lnTo>
                <a:lnTo>
                  <a:pt x="2293" y="1850"/>
                </a:lnTo>
                <a:lnTo>
                  <a:pt x="2286" y="1856"/>
                </a:lnTo>
                <a:lnTo>
                  <a:pt x="2274" y="1863"/>
                </a:lnTo>
                <a:lnTo>
                  <a:pt x="2262" y="1870"/>
                </a:lnTo>
                <a:lnTo>
                  <a:pt x="2303" y="1864"/>
                </a:lnTo>
                <a:lnTo>
                  <a:pt x="2331" y="1860"/>
                </a:lnTo>
                <a:lnTo>
                  <a:pt x="2370" y="1854"/>
                </a:lnTo>
                <a:lnTo>
                  <a:pt x="2374" y="1854"/>
                </a:lnTo>
                <a:lnTo>
                  <a:pt x="2376" y="1852"/>
                </a:lnTo>
                <a:lnTo>
                  <a:pt x="2350" y="1839"/>
                </a:lnTo>
                <a:lnTo>
                  <a:pt x="2326" y="1821"/>
                </a:lnTo>
                <a:close/>
                <a:moveTo>
                  <a:pt x="1909" y="1640"/>
                </a:moveTo>
                <a:lnTo>
                  <a:pt x="1882" y="1650"/>
                </a:lnTo>
                <a:lnTo>
                  <a:pt x="1854" y="1656"/>
                </a:lnTo>
                <a:lnTo>
                  <a:pt x="1825" y="1660"/>
                </a:lnTo>
                <a:lnTo>
                  <a:pt x="1909" y="1657"/>
                </a:lnTo>
                <a:lnTo>
                  <a:pt x="1909" y="1640"/>
                </a:lnTo>
                <a:close/>
                <a:moveTo>
                  <a:pt x="3250" y="1385"/>
                </a:moveTo>
                <a:lnTo>
                  <a:pt x="3206" y="1424"/>
                </a:lnTo>
                <a:lnTo>
                  <a:pt x="3154" y="1462"/>
                </a:lnTo>
                <a:lnTo>
                  <a:pt x="3096" y="1499"/>
                </a:lnTo>
                <a:lnTo>
                  <a:pt x="3032" y="1534"/>
                </a:lnTo>
                <a:lnTo>
                  <a:pt x="2963" y="1568"/>
                </a:lnTo>
                <a:lnTo>
                  <a:pt x="2887" y="1599"/>
                </a:lnTo>
                <a:lnTo>
                  <a:pt x="2805" y="1629"/>
                </a:lnTo>
                <a:lnTo>
                  <a:pt x="2718" y="1656"/>
                </a:lnTo>
                <a:lnTo>
                  <a:pt x="2625" y="1682"/>
                </a:lnTo>
                <a:lnTo>
                  <a:pt x="2625" y="1687"/>
                </a:lnTo>
                <a:lnTo>
                  <a:pt x="2623" y="1715"/>
                </a:lnTo>
                <a:lnTo>
                  <a:pt x="2617" y="1743"/>
                </a:lnTo>
                <a:lnTo>
                  <a:pt x="2606" y="1768"/>
                </a:lnTo>
                <a:lnTo>
                  <a:pt x="2593" y="1791"/>
                </a:lnTo>
                <a:lnTo>
                  <a:pt x="2575" y="1812"/>
                </a:lnTo>
                <a:lnTo>
                  <a:pt x="2582" y="1810"/>
                </a:lnTo>
                <a:lnTo>
                  <a:pt x="2588" y="1809"/>
                </a:lnTo>
                <a:lnTo>
                  <a:pt x="2618" y="1801"/>
                </a:lnTo>
                <a:lnTo>
                  <a:pt x="2646" y="1793"/>
                </a:lnTo>
                <a:lnTo>
                  <a:pt x="2675" y="1784"/>
                </a:lnTo>
                <a:lnTo>
                  <a:pt x="2702" y="1777"/>
                </a:lnTo>
                <a:lnTo>
                  <a:pt x="2729" y="1768"/>
                </a:lnTo>
                <a:lnTo>
                  <a:pt x="2756" y="1759"/>
                </a:lnTo>
                <a:lnTo>
                  <a:pt x="2783" y="1751"/>
                </a:lnTo>
                <a:lnTo>
                  <a:pt x="2807" y="1742"/>
                </a:lnTo>
                <a:lnTo>
                  <a:pt x="2833" y="1733"/>
                </a:lnTo>
                <a:lnTo>
                  <a:pt x="2855" y="1723"/>
                </a:lnTo>
                <a:lnTo>
                  <a:pt x="2880" y="1713"/>
                </a:lnTo>
                <a:lnTo>
                  <a:pt x="2902" y="1703"/>
                </a:lnTo>
                <a:lnTo>
                  <a:pt x="2925" y="1694"/>
                </a:lnTo>
                <a:lnTo>
                  <a:pt x="2946" y="1684"/>
                </a:lnTo>
                <a:lnTo>
                  <a:pt x="2967" y="1674"/>
                </a:lnTo>
                <a:lnTo>
                  <a:pt x="2987" y="1663"/>
                </a:lnTo>
                <a:lnTo>
                  <a:pt x="3007" y="1652"/>
                </a:lnTo>
                <a:lnTo>
                  <a:pt x="3026" y="1642"/>
                </a:lnTo>
                <a:lnTo>
                  <a:pt x="3044" y="1631"/>
                </a:lnTo>
                <a:lnTo>
                  <a:pt x="3061" y="1620"/>
                </a:lnTo>
                <a:lnTo>
                  <a:pt x="3079" y="1609"/>
                </a:lnTo>
                <a:lnTo>
                  <a:pt x="3086" y="1604"/>
                </a:lnTo>
                <a:lnTo>
                  <a:pt x="3095" y="1598"/>
                </a:lnTo>
                <a:lnTo>
                  <a:pt x="3110" y="1587"/>
                </a:lnTo>
                <a:lnTo>
                  <a:pt x="3118" y="1582"/>
                </a:lnTo>
                <a:lnTo>
                  <a:pt x="3124" y="1576"/>
                </a:lnTo>
                <a:lnTo>
                  <a:pt x="3132" y="1570"/>
                </a:lnTo>
                <a:lnTo>
                  <a:pt x="3138" y="1564"/>
                </a:lnTo>
                <a:lnTo>
                  <a:pt x="3145" y="1559"/>
                </a:lnTo>
                <a:lnTo>
                  <a:pt x="3151" y="1553"/>
                </a:lnTo>
                <a:lnTo>
                  <a:pt x="3158" y="1548"/>
                </a:lnTo>
                <a:lnTo>
                  <a:pt x="3165" y="1542"/>
                </a:lnTo>
                <a:lnTo>
                  <a:pt x="3170" y="1536"/>
                </a:lnTo>
                <a:lnTo>
                  <a:pt x="3175" y="1530"/>
                </a:lnTo>
                <a:lnTo>
                  <a:pt x="3186" y="1519"/>
                </a:lnTo>
                <a:lnTo>
                  <a:pt x="3192" y="1513"/>
                </a:lnTo>
                <a:lnTo>
                  <a:pt x="3196" y="1507"/>
                </a:lnTo>
                <a:lnTo>
                  <a:pt x="3206" y="1495"/>
                </a:lnTo>
                <a:lnTo>
                  <a:pt x="3209" y="1490"/>
                </a:lnTo>
                <a:lnTo>
                  <a:pt x="3213" y="1484"/>
                </a:lnTo>
                <a:lnTo>
                  <a:pt x="3218" y="1478"/>
                </a:lnTo>
                <a:lnTo>
                  <a:pt x="3221" y="1472"/>
                </a:lnTo>
                <a:lnTo>
                  <a:pt x="3224" y="1467"/>
                </a:lnTo>
                <a:lnTo>
                  <a:pt x="3227" y="1461"/>
                </a:lnTo>
                <a:lnTo>
                  <a:pt x="3234" y="1449"/>
                </a:lnTo>
                <a:lnTo>
                  <a:pt x="3236" y="1444"/>
                </a:lnTo>
                <a:lnTo>
                  <a:pt x="3238" y="1438"/>
                </a:lnTo>
                <a:lnTo>
                  <a:pt x="3240" y="1432"/>
                </a:lnTo>
                <a:lnTo>
                  <a:pt x="3243" y="1425"/>
                </a:lnTo>
                <a:lnTo>
                  <a:pt x="3245" y="1415"/>
                </a:lnTo>
                <a:lnTo>
                  <a:pt x="3247" y="1409"/>
                </a:lnTo>
                <a:lnTo>
                  <a:pt x="3248" y="1402"/>
                </a:lnTo>
                <a:lnTo>
                  <a:pt x="3249" y="1397"/>
                </a:lnTo>
                <a:lnTo>
                  <a:pt x="3249" y="1392"/>
                </a:lnTo>
                <a:lnTo>
                  <a:pt x="3250" y="1385"/>
                </a:lnTo>
                <a:close/>
                <a:moveTo>
                  <a:pt x="330" y="1382"/>
                </a:moveTo>
                <a:lnTo>
                  <a:pt x="334" y="1416"/>
                </a:lnTo>
                <a:lnTo>
                  <a:pt x="347" y="1449"/>
                </a:lnTo>
                <a:lnTo>
                  <a:pt x="366" y="1483"/>
                </a:lnTo>
                <a:lnTo>
                  <a:pt x="393" y="1517"/>
                </a:lnTo>
                <a:lnTo>
                  <a:pt x="425" y="1550"/>
                </a:lnTo>
                <a:lnTo>
                  <a:pt x="464" y="1583"/>
                </a:lnTo>
                <a:lnTo>
                  <a:pt x="511" y="1616"/>
                </a:lnTo>
                <a:lnTo>
                  <a:pt x="562" y="1646"/>
                </a:lnTo>
                <a:lnTo>
                  <a:pt x="619" y="1677"/>
                </a:lnTo>
                <a:lnTo>
                  <a:pt x="682" y="1706"/>
                </a:lnTo>
                <a:lnTo>
                  <a:pt x="751" y="1734"/>
                </a:lnTo>
                <a:lnTo>
                  <a:pt x="824" y="1760"/>
                </a:lnTo>
                <a:lnTo>
                  <a:pt x="903" y="1784"/>
                </a:lnTo>
                <a:lnTo>
                  <a:pt x="986" y="1808"/>
                </a:lnTo>
                <a:lnTo>
                  <a:pt x="1073" y="1827"/>
                </a:lnTo>
                <a:lnTo>
                  <a:pt x="1165" y="1846"/>
                </a:lnTo>
                <a:lnTo>
                  <a:pt x="1261" y="1862"/>
                </a:lnTo>
                <a:lnTo>
                  <a:pt x="1360" y="1875"/>
                </a:lnTo>
                <a:lnTo>
                  <a:pt x="1462" y="1886"/>
                </a:lnTo>
                <a:lnTo>
                  <a:pt x="1569" y="1894"/>
                </a:lnTo>
                <a:lnTo>
                  <a:pt x="1678" y="1900"/>
                </a:lnTo>
                <a:lnTo>
                  <a:pt x="1790" y="1901"/>
                </a:lnTo>
                <a:lnTo>
                  <a:pt x="1867" y="1900"/>
                </a:lnTo>
                <a:lnTo>
                  <a:pt x="1904" y="1898"/>
                </a:lnTo>
                <a:lnTo>
                  <a:pt x="1944" y="1897"/>
                </a:lnTo>
                <a:lnTo>
                  <a:pt x="1972" y="1896"/>
                </a:lnTo>
                <a:lnTo>
                  <a:pt x="2019" y="1894"/>
                </a:lnTo>
                <a:lnTo>
                  <a:pt x="2046" y="1892"/>
                </a:lnTo>
                <a:lnTo>
                  <a:pt x="2080" y="1890"/>
                </a:lnTo>
                <a:lnTo>
                  <a:pt x="2045" y="1875"/>
                </a:lnTo>
                <a:lnTo>
                  <a:pt x="2013" y="1858"/>
                </a:lnTo>
                <a:lnTo>
                  <a:pt x="1985" y="1835"/>
                </a:lnTo>
                <a:lnTo>
                  <a:pt x="1961" y="1808"/>
                </a:lnTo>
                <a:lnTo>
                  <a:pt x="1941" y="1777"/>
                </a:lnTo>
                <a:lnTo>
                  <a:pt x="1865" y="1779"/>
                </a:lnTo>
                <a:lnTo>
                  <a:pt x="1790" y="1780"/>
                </a:lnTo>
                <a:lnTo>
                  <a:pt x="1675" y="1779"/>
                </a:lnTo>
                <a:lnTo>
                  <a:pt x="1562" y="1774"/>
                </a:lnTo>
                <a:lnTo>
                  <a:pt x="1452" y="1766"/>
                </a:lnTo>
                <a:lnTo>
                  <a:pt x="1344" y="1754"/>
                </a:lnTo>
                <a:lnTo>
                  <a:pt x="1240" y="1741"/>
                </a:lnTo>
                <a:lnTo>
                  <a:pt x="1138" y="1723"/>
                </a:lnTo>
                <a:lnTo>
                  <a:pt x="1041" y="1703"/>
                </a:lnTo>
                <a:lnTo>
                  <a:pt x="947" y="1682"/>
                </a:lnTo>
                <a:lnTo>
                  <a:pt x="858" y="1656"/>
                </a:lnTo>
                <a:lnTo>
                  <a:pt x="773" y="1629"/>
                </a:lnTo>
                <a:lnTo>
                  <a:pt x="693" y="1599"/>
                </a:lnTo>
                <a:lnTo>
                  <a:pt x="618" y="1568"/>
                </a:lnTo>
                <a:lnTo>
                  <a:pt x="549" y="1535"/>
                </a:lnTo>
                <a:lnTo>
                  <a:pt x="485" y="1499"/>
                </a:lnTo>
                <a:lnTo>
                  <a:pt x="426" y="1461"/>
                </a:lnTo>
                <a:lnTo>
                  <a:pt x="375" y="1423"/>
                </a:lnTo>
                <a:lnTo>
                  <a:pt x="330" y="1382"/>
                </a:lnTo>
                <a:close/>
                <a:moveTo>
                  <a:pt x="3250" y="1143"/>
                </a:moveTo>
                <a:lnTo>
                  <a:pt x="3206" y="1182"/>
                </a:lnTo>
                <a:lnTo>
                  <a:pt x="3154" y="1220"/>
                </a:lnTo>
                <a:lnTo>
                  <a:pt x="3096" y="1256"/>
                </a:lnTo>
                <a:lnTo>
                  <a:pt x="3032" y="1292"/>
                </a:lnTo>
                <a:lnTo>
                  <a:pt x="2963" y="1326"/>
                </a:lnTo>
                <a:lnTo>
                  <a:pt x="2887" y="1357"/>
                </a:lnTo>
                <a:lnTo>
                  <a:pt x="2805" y="1387"/>
                </a:lnTo>
                <a:lnTo>
                  <a:pt x="2718" y="1414"/>
                </a:lnTo>
                <a:lnTo>
                  <a:pt x="2625" y="1439"/>
                </a:lnTo>
                <a:lnTo>
                  <a:pt x="2625" y="1558"/>
                </a:lnTo>
                <a:lnTo>
                  <a:pt x="2703" y="1535"/>
                </a:lnTo>
                <a:lnTo>
                  <a:pt x="2777" y="1511"/>
                </a:lnTo>
                <a:lnTo>
                  <a:pt x="2847" y="1485"/>
                </a:lnTo>
                <a:lnTo>
                  <a:pt x="2912" y="1458"/>
                </a:lnTo>
                <a:lnTo>
                  <a:pt x="2971" y="1430"/>
                </a:lnTo>
                <a:lnTo>
                  <a:pt x="3026" y="1400"/>
                </a:lnTo>
                <a:lnTo>
                  <a:pt x="3076" y="1369"/>
                </a:lnTo>
                <a:lnTo>
                  <a:pt x="3119" y="1339"/>
                </a:lnTo>
                <a:lnTo>
                  <a:pt x="3157" y="1306"/>
                </a:lnTo>
                <a:lnTo>
                  <a:pt x="3189" y="1274"/>
                </a:lnTo>
                <a:lnTo>
                  <a:pt x="3214" y="1241"/>
                </a:lnTo>
                <a:lnTo>
                  <a:pt x="3233" y="1208"/>
                </a:lnTo>
                <a:lnTo>
                  <a:pt x="3245" y="1175"/>
                </a:lnTo>
                <a:lnTo>
                  <a:pt x="3250" y="1143"/>
                </a:lnTo>
                <a:close/>
                <a:moveTo>
                  <a:pt x="330" y="1138"/>
                </a:moveTo>
                <a:lnTo>
                  <a:pt x="333" y="1167"/>
                </a:lnTo>
                <a:lnTo>
                  <a:pt x="341" y="1195"/>
                </a:lnTo>
                <a:lnTo>
                  <a:pt x="354" y="1223"/>
                </a:lnTo>
                <a:lnTo>
                  <a:pt x="355" y="1224"/>
                </a:lnTo>
                <a:lnTo>
                  <a:pt x="355" y="1225"/>
                </a:lnTo>
                <a:lnTo>
                  <a:pt x="380" y="1261"/>
                </a:lnTo>
                <a:lnTo>
                  <a:pt x="412" y="1297"/>
                </a:lnTo>
                <a:lnTo>
                  <a:pt x="453" y="1333"/>
                </a:lnTo>
                <a:lnTo>
                  <a:pt x="501" y="1368"/>
                </a:lnTo>
                <a:lnTo>
                  <a:pt x="557" y="1402"/>
                </a:lnTo>
                <a:lnTo>
                  <a:pt x="618" y="1435"/>
                </a:lnTo>
                <a:lnTo>
                  <a:pt x="687" y="1467"/>
                </a:lnTo>
                <a:lnTo>
                  <a:pt x="762" y="1496"/>
                </a:lnTo>
                <a:lnTo>
                  <a:pt x="842" y="1525"/>
                </a:lnTo>
                <a:lnTo>
                  <a:pt x="929" y="1551"/>
                </a:lnTo>
                <a:lnTo>
                  <a:pt x="1021" y="1574"/>
                </a:lnTo>
                <a:lnTo>
                  <a:pt x="1117" y="1596"/>
                </a:lnTo>
                <a:lnTo>
                  <a:pt x="1219" y="1615"/>
                </a:lnTo>
                <a:lnTo>
                  <a:pt x="1326" y="1630"/>
                </a:lnTo>
                <a:lnTo>
                  <a:pt x="1436" y="1643"/>
                </a:lnTo>
                <a:lnTo>
                  <a:pt x="1550" y="1652"/>
                </a:lnTo>
                <a:lnTo>
                  <a:pt x="1668" y="1657"/>
                </a:lnTo>
                <a:lnTo>
                  <a:pt x="1790" y="1660"/>
                </a:lnTo>
                <a:lnTo>
                  <a:pt x="1816" y="1660"/>
                </a:lnTo>
                <a:lnTo>
                  <a:pt x="1781" y="1655"/>
                </a:lnTo>
                <a:lnTo>
                  <a:pt x="1748" y="1646"/>
                </a:lnTo>
                <a:lnTo>
                  <a:pt x="1717" y="1632"/>
                </a:lnTo>
                <a:lnTo>
                  <a:pt x="1690" y="1614"/>
                </a:lnTo>
                <a:lnTo>
                  <a:pt x="1665" y="1591"/>
                </a:lnTo>
                <a:lnTo>
                  <a:pt x="1646" y="1564"/>
                </a:lnTo>
                <a:lnTo>
                  <a:pt x="1629" y="1535"/>
                </a:lnTo>
                <a:lnTo>
                  <a:pt x="1520" y="1528"/>
                </a:lnTo>
                <a:lnTo>
                  <a:pt x="1412" y="1518"/>
                </a:lnTo>
                <a:lnTo>
                  <a:pt x="1308" y="1506"/>
                </a:lnTo>
                <a:lnTo>
                  <a:pt x="1207" y="1492"/>
                </a:lnTo>
                <a:lnTo>
                  <a:pt x="1110" y="1474"/>
                </a:lnTo>
                <a:lnTo>
                  <a:pt x="1017" y="1455"/>
                </a:lnTo>
                <a:lnTo>
                  <a:pt x="925" y="1432"/>
                </a:lnTo>
                <a:lnTo>
                  <a:pt x="840" y="1407"/>
                </a:lnTo>
                <a:lnTo>
                  <a:pt x="758" y="1380"/>
                </a:lnTo>
                <a:lnTo>
                  <a:pt x="681" y="1351"/>
                </a:lnTo>
                <a:lnTo>
                  <a:pt x="609" y="1320"/>
                </a:lnTo>
                <a:lnTo>
                  <a:pt x="541" y="1287"/>
                </a:lnTo>
                <a:lnTo>
                  <a:pt x="480" y="1252"/>
                </a:lnTo>
                <a:lnTo>
                  <a:pt x="424" y="1216"/>
                </a:lnTo>
                <a:lnTo>
                  <a:pt x="373" y="1178"/>
                </a:lnTo>
                <a:lnTo>
                  <a:pt x="330" y="1138"/>
                </a:lnTo>
                <a:close/>
                <a:moveTo>
                  <a:pt x="3250" y="900"/>
                </a:moveTo>
                <a:lnTo>
                  <a:pt x="3207" y="940"/>
                </a:lnTo>
                <a:lnTo>
                  <a:pt x="3157" y="977"/>
                </a:lnTo>
                <a:lnTo>
                  <a:pt x="3100" y="1013"/>
                </a:lnTo>
                <a:lnTo>
                  <a:pt x="3038" y="1048"/>
                </a:lnTo>
                <a:lnTo>
                  <a:pt x="2969" y="1081"/>
                </a:lnTo>
                <a:lnTo>
                  <a:pt x="2895" y="1113"/>
                </a:lnTo>
                <a:lnTo>
                  <a:pt x="2815" y="1143"/>
                </a:lnTo>
                <a:lnTo>
                  <a:pt x="2731" y="1170"/>
                </a:lnTo>
                <a:lnTo>
                  <a:pt x="2726" y="1171"/>
                </a:lnTo>
                <a:lnTo>
                  <a:pt x="2676" y="1185"/>
                </a:lnTo>
                <a:lnTo>
                  <a:pt x="2625" y="1198"/>
                </a:lnTo>
                <a:lnTo>
                  <a:pt x="2625" y="1316"/>
                </a:lnTo>
                <a:lnTo>
                  <a:pt x="2703" y="1293"/>
                </a:lnTo>
                <a:lnTo>
                  <a:pt x="2777" y="1269"/>
                </a:lnTo>
                <a:lnTo>
                  <a:pt x="2847" y="1243"/>
                </a:lnTo>
                <a:lnTo>
                  <a:pt x="2911" y="1216"/>
                </a:lnTo>
                <a:lnTo>
                  <a:pt x="2971" y="1187"/>
                </a:lnTo>
                <a:lnTo>
                  <a:pt x="3026" y="1158"/>
                </a:lnTo>
                <a:lnTo>
                  <a:pt x="3076" y="1127"/>
                </a:lnTo>
                <a:lnTo>
                  <a:pt x="3119" y="1097"/>
                </a:lnTo>
                <a:lnTo>
                  <a:pt x="3157" y="1064"/>
                </a:lnTo>
                <a:lnTo>
                  <a:pt x="3188" y="1032"/>
                </a:lnTo>
                <a:lnTo>
                  <a:pt x="3214" y="999"/>
                </a:lnTo>
                <a:lnTo>
                  <a:pt x="3233" y="966"/>
                </a:lnTo>
                <a:lnTo>
                  <a:pt x="3245" y="933"/>
                </a:lnTo>
                <a:lnTo>
                  <a:pt x="3250" y="900"/>
                </a:lnTo>
                <a:close/>
                <a:moveTo>
                  <a:pt x="330" y="899"/>
                </a:moveTo>
                <a:lnTo>
                  <a:pt x="334" y="933"/>
                </a:lnTo>
                <a:lnTo>
                  <a:pt x="347" y="966"/>
                </a:lnTo>
                <a:lnTo>
                  <a:pt x="367" y="1000"/>
                </a:lnTo>
                <a:lnTo>
                  <a:pt x="394" y="1034"/>
                </a:lnTo>
                <a:lnTo>
                  <a:pt x="427" y="1067"/>
                </a:lnTo>
                <a:lnTo>
                  <a:pt x="468" y="1101"/>
                </a:lnTo>
                <a:lnTo>
                  <a:pt x="514" y="1133"/>
                </a:lnTo>
                <a:lnTo>
                  <a:pt x="567" y="1164"/>
                </a:lnTo>
                <a:lnTo>
                  <a:pt x="626" y="1195"/>
                </a:lnTo>
                <a:lnTo>
                  <a:pt x="691" y="1225"/>
                </a:lnTo>
                <a:lnTo>
                  <a:pt x="762" y="1253"/>
                </a:lnTo>
                <a:lnTo>
                  <a:pt x="836" y="1279"/>
                </a:lnTo>
                <a:lnTo>
                  <a:pt x="918" y="1305"/>
                </a:lnTo>
                <a:lnTo>
                  <a:pt x="1003" y="1328"/>
                </a:lnTo>
                <a:lnTo>
                  <a:pt x="1095" y="1349"/>
                </a:lnTo>
                <a:lnTo>
                  <a:pt x="1189" y="1367"/>
                </a:lnTo>
                <a:lnTo>
                  <a:pt x="1289" y="1382"/>
                </a:lnTo>
                <a:lnTo>
                  <a:pt x="1392" y="1396"/>
                </a:lnTo>
                <a:lnTo>
                  <a:pt x="1499" y="1405"/>
                </a:lnTo>
                <a:lnTo>
                  <a:pt x="1611" y="1413"/>
                </a:lnTo>
                <a:lnTo>
                  <a:pt x="1611" y="1293"/>
                </a:lnTo>
                <a:lnTo>
                  <a:pt x="1512" y="1287"/>
                </a:lnTo>
                <a:lnTo>
                  <a:pt x="1497" y="1286"/>
                </a:lnTo>
                <a:lnTo>
                  <a:pt x="1379" y="1274"/>
                </a:lnTo>
                <a:lnTo>
                  <a:pt x="1265" y="1260"/>
                </a:lnTo>
                <a:lnTo>
                  <a:pt x="1154" y="1242"/>
                </a:lnTo>
                <a:lnTo>
                  <a:pt x="1048" y="1220"/>
                </a:lnTo>
                <a:lnTo>
                  <a:pt x="947" y="1196"/>
                </a:lnTo>
                <a:lnTo>
                  <a:pt x="851" y="1170"/>
                </a:lnTo>
                <a:lnTo>
                  <a:pt x="759" y="1139"/>
                </a:lnTo>
                <a:lnTo>
                  <a:pt x="754" y="1138"/>
                </a:lnTo>
                <a:lnTo>
                  <a:pt x="750" y="1136"/>
                </a:lnTo>
                <a:lnTo>
                  <a:pt x="696" y="1116"/>
                </a:lnTo>
                <a:lnTo>
                  <a:pt x="667" y="1104"/>
                </a:lnTo>
                <a:lnTo>
                  <a:pt x="647" y="1095"/>
                </a:lnTo>
                <a:lnTo>
                  <a:pt x="581" y="1067"/>
                </a:lnTo>
                <a:lnTo>
                  <a:pt x="522" y="1036"/>
                </a:lnTo>
                <a:lnTo>
                  <a:pt x="466" y="1003"/>
                </a:lnTo>
                <a:lnTo>
                  <a:pt x="415" y="971"/>
                </a:lnTo>
                <a:lnTo>
                  <a:pt x="370" y="936"/>
                </a:lnTo>
                <a:lnTo>
                  <a:pt x="330" y="899"/>
                </a:lnTo>
                <a:close/>
                <a:moveTo>
                  <a:pt x="3029" y="513"/>
                </a:moveTo>
                <a:lnTo>
                  <a:pt x="3010" y="516"/>
                </a:lnTo>
                <a:lnTo>
                  <a:pt x="2994" y="525"/>
                </a:lnTo>
                <a:lnTo>
                  <a:pt x="2981" y="538"/>
                </a:lnTo>
                <a:lnTo>
                  <a:pt x="2972" y="554"/>
                </a:lnTo>
                <a:lnTo>
                  <a:pt x="2969" y="573"/>
                </a:lnTo>
                <a:lnTo>
                  <a:pt x="2966" y="598"/>
                </a:lnTo>
                <a:lnTo>
                  <a:pt x="2954" y="623"/>
                </a:lnTo>
                <a:lnTo>
                  <a:pt x="2937" y="649"/>
                </a:lnTo>
                <a:lnTo>
                  <a:pt x="2911" y="674"/>
                </a:lnTo>
                <a:lnTo>
                  <a:pt x="2879" y="698"/>
                </a:lnTo>
                <a:lnTo>
                  <a:pt x="2841" y="722"/>
                </a:lnTo>
                <a:lnTo>
                  <a:pt x="2798" y="745"/>
                </a:lnTo>
                <a:lnTo>
                  <a:pt x="2749" y="767"/>
                </a:lnTo>
                <a:lnTo>
                  <a:pt x="2694" y="788"/>
                </a:lnTo>
                <a:lnTo>
                  <a:pt x="2634" y="807"/>
                </a:lnTo>
                <a:lnTo>
                  <a:pt x="2569" y="825"/>
                </a:lnTo>
                <a:lnTo>
                  <a:pt x="2499" y="841"/>
                </a:lnTo>
                <a:lnTo>
                  <a:pt x="2426" y="856"/>
                </a:lnTo>
                <a:lnTo>
                  <a:pt x="2349" y="868"/>
                </a:lnTo>
                <a:lnTo>
                  <a:pt x="2267" y="877"/>
                </a:lnTo>
                <a:lnTo>
                  <a:pt x="2183" y="884"/>
                </a:lnTo>
                <a:lnTo>
                  <a:pt x="2095" y="888"/>
                </a:lnTo>
                <a:lnTo>
                  <a:pt x="2004" y="891"/>
                </a:lnTo>
                <a:lnTo>
                  <a:pt x="1984" y="893"/>
                </a:lnTo>
                <a:lnTo>
                  <a:pt x="1968" y="902"/>
                </a:lnTo>
                <a:lnTo>
                  <a:pt x="1955" y="915"/>
                </a:lnTo>
                <a:lnTo>
                  <a:pt x="1947" y="931"/>
                </a:lnTo>
                <a:lnTo>
                  <a:pt x="1944" y="951"/>
                </a:lnTo>
                <a:lnTo>
                  <a:pt x="1947" y="969"/>
                </a:lnTo>
                <a:lnTo>
                  <a:pt x="1955" y="986"/>
                </a:lnTo>
                <a:lnTo>
                  <a:pt x="1968" y="999"/>
                </a:lnTo>
                <a:lnTo>
                  <a:pt x="1984" y="1008"/>
                </a:lnTo>
                <a:lnTo>
                  <a:pt x="2004" y="1010"/>
                </a:lnTo>
                <a:lnTo>
                  <a:pt x="2075" y="1010"/>
                </a:lnTo>
                <a:lnTo>
                  <a:pt x="2147" y="1007"/>
                </a:lnTo>
                <a:lnTo>
                  <a:pt x="2219" y="1002"/>
                </a:lnTo>
                <a:lnTo>
                  <a:pt x="2290" y="996"/>
                </a:lnTo>
                <a:lnTo>
                  <a:pt x="2361" y="987"/>
                </a:lnTo>
                <a:lnTo>
                  <a:pt x="2429" y="977"/>
                </a:lnTo>
                <a:lnTo>
                  <a:pt x="2496" y="965"/>
                </a:lnTo>
                <a:lnTo>
                  <a:pt x="2562" y="951"/>
                </a:lnTo>
                <a:lnTo>
                  <a:pt x="2625" y="936"/>
                </a:lnTo>
                <a:lnTo>
                  <a:pt x="2686" y="918"/>
                </a:lnTo>
                <a:lnTo>
                  <a:pt x="2744" y="898"/>
                </a:lnTo>
                <a:lnTo>
                  <a:pt x="2798" y="877"/>
                </a:lnTo>
                <a:lnTo>
                  <a:pt x="2849" y="854"/>
                </a:lnTo>
                <a:lnTo>
                  <a:pt x="2895" y="830"/>
                </a:lnTo>
                <a:lnTo>
                  <a:pt x="2938" y="804"/>
                </a:lnTo>
                <a:lnTo>
                  <a:pt x="2976" y="776"/>
                </a:lnTo>
                <a:lnTo>
                  <a:pt x="3008" y="746"/>
                </a:lnTo>
                <a:lnTo>
                  <a:pt x="3036" y="715"/>
                </a:lnTo>
                <a:lnTo>
                  <a:pt x="3059" y="682"/>
                </a:lnTo>
                <a:lnTo>
                  <a:pt x="3076" y="647"/>
                </a:lnTo>
                <a:lnTo>
                  <a:pt x="3085" y="611"/>
                </a:lnTo>
                <a:lnTo>
                  <a:pt x="3089" y="573"/>
                </a:lnTo>
                <a:lnTo>
                  <a:pt x="3085" y="554"/>
                </a:lnTo>
                <a:lnTo>
                  <a:pt x="3077" y="538"/>
                </a:lnTo>
                <a:lnTo>
                  <a:pt x="3065" y="525"/>
                </a:lnTo>
                <a:lnTo>
                  <a:pt x="3048" y="516"/>
                </a:lnTo>
                <a:lnTo>
                  <a:pt x="3029" y="513"/>
                </a:lnTo>
                <a:close/>
                <a:moveTo>
                  <a:pt x="1432" y="214"/>
                </a:moveTo>
                <a:lnTo>
                  <a:pt x="1399" y="217"/>
                </a:lnTo>
                <a:lnTo>
                  <a:pt x="1369" y="226"/>
                </a:lnTo>
                <a:lnTo>
                  <a:pt x="1342" y="239"/>
                </a:lnTo>
                <a:lnTo>
                  <a:pt x="1317" y="256"/>
                </a:lnTo>
                <a:lnTo>
                  <a:pt x="1295" y="278"/>
                </a:lnTo>
                <a:lnTo>
                  <a:pt x="1278" y="303"/>
                </a:lnTo>
                <a:lnTo>
                  <a:pt x="1264" y="332"/>
                </a:lnTo>
                <a:lnTo>
                  <a:pt x="1256" y="362"/>
                </a:lnTo>
                <a:lnTo>
                  <a:pt x="1253" y="394"/>
                </a:lnTo>
                <a:lnTo>
                  <a:pt x="1253" y="405"/>
                </a:lnTo>
                <a:lnTo>
                  <a:pt x="1224" y="398"/>
                </a:lnTo>
                <a:lnTo>
                  <a:pt x="1193" y="394"/>
                </a:lnTo>
                <a:lnTo>
                  <a:pt x="1014" y="394"/>
                </a:lnTo>
                <a:lnTo>
                  <a:pt x="982" y="398"/>
                </a:lnTo>
                <a:lnTo>
                  <a:pt x="952" y="405"/>
                </a:lnTo>
                <a:lnTo>
                  <a:pt x="924" y="420"/>
                </a:lnTo>
                <a:lnTo>
                  <a:pt x="899" y="437"/>
                </a:lnTo>
                <a:lnTo>
                  <a:pt x="878" y="459"/>
                </a:lnTo>
                <a:lnTo>
                  <a:pt x="860" y="484"/>
                </a:lnTo>
                <a:lnTo>
                  <a:pt x="846" y="513"/>
                </a:lnTo>
                <a:lnTo>
                  <a:pt x="839" y="542"/>
                </a:lnTo>
                <a:lnTo>
                  <a:pt x="835" y="575"/>
                </a:lnTo>
                <a:lnTo>
                  <a:pt x="835" y="756"/>
                </a:lnTo>
                <a:lnTo>
                  <a:pt x="839" y="789"/>
                </a:lnTo>
                <a:lnTo>
                  <a:pt x="846" y="819"/>
                </a:lnTo>
                <a:lnTo>
                  <a:pt x="860" y="847"/>
                </a:lnTo>
                <a:lnTo>
                  <a:pt x="878" y="872"/>
                </a:lnTo>
                <a:lnTo>
                  <a:pt x="899" y="894"/>
                </a:lnTo>
                <a:lnTo>
                  <a:pt x="924" y="913"/>
                </a:lnTo>
                <a:lnTo>
                  <a:pt x="952" y="926"/>
                </a:lnTo>
                <a:lnTo>
                  <a:pt x="982" y="933"/>
                </a:lnTo>
                <a:lnTo>
                  <a:pt x="1014" y="937"/>
                </a:lnTo>
                <a:lnTo>
                  <a:pt x="1193" y="937"/>
                </a:lnTo>
                <a:lnTo>
                  <a:pt x="1226" y="933"/>
                </a:lnTo>
                <a:lnTo>
                  <a:pt x="1256" y="926"/>
                </a:lnTo>
                <a:lnTo>
                  <a:pt x="1283" y="913"/>
                </a:lnTo>
                <a:lnTo>
                  <a:pt x="1308" y="894"/>
                </a:lnTo>
                <a:lnTo>
                  <a:pt x="1330" y="872"/>
                </a:lnTo>
                <a:lnTo>
                  <a:pt x="1347" y="847"/>
                </a:lnTo>
                <a:lnTo>
                  <a:pt x="1361" y="819"/>
                </a:lnTo>
                <a:lnTo>
                  <a:pt x="1369" y="789"/>
                </a:lnTo>
                <a:lnTo>
                  <a:pt x="1372" y="756"/>
                </a:lnTo>
                <a:lnTo>
                  <a:pt x="1372" y="745"/>
                </a:lnTo>
                <a:lnTo>
                  <a:pt x="1402" y="753"/>
                </a:lnTo>
                <a:lnTo>
                  <a:pt x="1432" y="756"/>
                </a:lnTo>
                <a:lnTo>
                  <a:pt x="1611" y="756"/>
                </a:lnTo>
                <a:lnTo>
                  <a:pt x="1644" y="754"/>
                </a:lnTo>
                <a:lnTo>
                  <a:pt x="1674" y="745"/>
                </a:lnTo>
                <a:lnTo>
                  <a:pt x="1701" y="732"/>
                </a:lnTo>
                <a:lnTo>
                  <a:pt x="1726" y="713"/>
                </a:lnTo>
                <a:lnTo>
                  <a:pt x="1748" y="691"/>
                </a:lnTo>
                <a:lnTo>
                  <a:pt x="1765" y="666"/>
                </a:lnTo>
                <a:lnTo>
                  <a:pt x="1779" y="639"/>
                </a:lnTo>
                <a:lnTo>
                  <a:pt x="1787" y="608"/>
                </a:lnTo>
                <a:lnTo>
                  <a:pt x="1790" y="575"/>
                </a:lnTo>
                <a:lnTo>
                  <a:pt x="1790" y="394"/>
                </a:lnTo>
                <a:lnTo>
                  <a:pt x="1787" y="362"/>
                </a:lnTo>
                <a:lnTo>
                  <a:pt x="1779" y="332"/>
                </a:lnTo>
                <a:lnTo>
                  <a:pt x="1765" y="303"/>
                </a:lnTo>
                <a:lnTo>
                  <a:pt x="1748" y="278"/>
                </a:lnTo>
                <a:lnTo>
                  <a:pt x="1726" y="256"/>
                </a:lnTo>
                <a:lnTo>
                  <a:pt x="1701" y="239"/>
                </a:lnTo>
                <a:lnTo>
                  <a:pt x="1674" y="226"/>
                </a:lnTo>
                <a:lnTo>
                  <a:pt x="1644" y="217"/>
                </a:lnTo>
                <a:lnTo>
                  <a:pt x="1611" y="214"/>
                </a:lnTo>
                <a:lnTo>
                  <a:pt x="1432" y="214"/>
                </a:lnTo>
                <a:close/>
                <a:moveTo>
                  <a:pt x="1790" y="0"/>
                </a:moveTo>
                <a:lnTo>
                  <a:pt x="1901" y="2"/>
                </a:lnTo>
                <a:lnTo>
                  <a:pt x="2009" y="7"/>
                </a:lnTo>
                <a:lnTo>
                  <a:pt x="2117" y="15"/>
                </a:lnTo>
                <a:lnTo>
                  <a:pt x="2221" y="26"/>
                </a:lnTo>
                <a:lnTo>
                  <a:pt x="2324" y="41"/>
                </a:lnTo>
                <a:lnTo>
                  <a:pt x="2424" y="58"/>
                </a:lnTo>
                <a:lnTo>
                  <a:pt x="2520" y="78"/>
                </a:lnTo>
                <a:lnTo>
                  <a:pt x="2613" y="101"/>
                </a:lnTo>
                <a:lnTo>
                  <a:pt x="2702" y="126"/>
                </a:lnTo>
                <a:lnTo>
                  <a:pt x="2788" y="153"/>
                </a:lnTo>
                <a:lnTo>
                  <a:pt x="2868" y="184"/>
                </a:lnTo>
                <a:lnTo>
                  <a:pt x="2945" y="217"/>
                </a:lnTo>
                <a:lnTo>
                  <a:pt x="3017" y="251"/>
                </a:lnTo>
                <a:lnTo>
                  <a:pt x="3083" y="288"/>
                </a:lnTo>
                <a:lnTo>
                  <a:pt x="3144" y="328"/>
                </a:lnTo>
                <a:lnTo>
                  <a:pt x="3198" y="368"/>
                </a:lnTo>
                <a:lnTo>
                  <a:pt x="3247" y="410"/>
                </a:lnTo>
                <a:lnTo>
                  <a:pt x="3288" y="455"/>
                </a:lnTo>
                <a:lnTo>
                  <a:pt x="3323" y="501"/>
                </a:lnTo>
                <a:lnTo>
                  <a:pt x="3344" y="539"/>
                </a:lnTo>
                <a:lnTo>
                  <a:pt x="3359" y="577"/>
                </a:lnTo>
                <a:lnTo>
                  <a:pt x="3367" y="616"/>
                </a:lnTo>
                <a:lnTo>
                  <a:pt x="3370" y="654"/>
                </a:lnTo>
                <a:lnTo>
                  <a:pt x="3366" y="695"/>
                </a:lnTo>
                <a:lnTo>
                  <a:pt x="3358" y="736"/>
                </a:lnTo>
                <a:lnTo>
                  <a:pt x="3341" y="776"/>
                </a:lnTo>
                <a:lnTo>
                  <a:pt x="3358" y="815"/>
                </a:lnTo>
                <a:lnTo>
                  <a:pt x="3366" y="854"/>
                </a:lnTo>
                <a:lnTo>
                  <a:pt x="3370" y="895"/>
                </a:lnTo>
                <a:lnTo>
                  <a:pt x="3366" y="937"/>
                </a:lnTo>
                <a:lnTo>
                  <a:pt x="3357" y="977"/>
                </a:lnTo>
                <a:lnTo>
                  <a:pt x="3341" y="1017"/>
                </a:lnTo>
                <a:lnTo>
                  <a:pt x="3357" y="1057"/>
                </a:lnTo>
                <a:lnTo>
                  <a:pt x="3366" y="1097"/>
                </a:lnTo>
                <a:lnTo>
                  <a:pt x="3370" y="1137"/>
                </a:lnTo>
                <a:lnTo>
                  <a:pt x="3366" y="1177"/>
                </a:lnTo>
                <a:lnTo>
                  <a:pt x="3358" y="1215"/>
                </a:lnTo>
                <a:lnTo>
                  <a:pt x="3404" y="1249"/>
                </a:lnTo>
                <a:lnTo>
                  <a:pt x="3445" y="1284"/>
                </a:lnTo>
                <a:lnTo>
                  <a:pt x="3481" y="1320"/>
                </a:lnTo>
                <a:lnTo>
                  <a:pt x="3511" y="1358"/>
                </a:lnTo>
                <a:lnTo>
                  <a:pt x="3536" y="1398"/>
                </a:lnTo>
                <a:lnTo>
                  <a:pt x="3555" y="1438"/>
                </a:lnTo>
                <a:lnTo>
                  <a:pt x="3569" y="1481"/>
                </a:lnTo>
                <a:lnTo>
                  <a:pt x="3577" y="1525"/>
                </a:lnTo>
                <a:lnTo>
                  <a:pt x="3580" y="1570"/>
                </a:lnTo>
                <a:lnTo>
                  <a:pt x="3580" y="1585"/>
                </a:lnTo>
                <a:lnTo>
                  <a:pt x="3579" y="1604"/>
                </a:lnTo>
                <a:lnTo>
                  <a:pt x="3577" y="1622"/>
                </a:lnTo>
                <a:lnTo>
                  <a:pt x="3575" y="1643"/>
                </a:lnTo>
                <a:lnTo>
                  <a:pt x="3570" y="1665"/>
                </a:lnTo>
                <a:lnTo>
                  <a:pt x="3566" y="1688"/>
                </a:lnTo>
                <a:lnTo>
                  <a:pt x="3559" y="1712"/>
                </a:lnTo>
                <a:lnTo>
                  <a:pt x="3552" y="1737"/>
                </a:lnTo>
                <a:lnTo>
                  <a:pt x="3542" y="1764"/>
                </a:lnTo>
                <a:lnTo>
                  <a:pt x="3531" y="1791"/>
                </a:lnTo>
                <a:lnTo>
                  <a:pt x="3518" y="1818"/>
                </a:lnTo>
                <a:lnTo>
                  <a:pt x="3503" y="1847"/>
                </a:lnTo>
                <a:lnTo>
                  <a:pt x="3485" y="1875"/>
                </a:lnTo>
                <a:lnTo>
                  <a:pt x="3465" y="1904"/>
                </a:lnTo>
                <a:lnTo>
                  <a:pt x="3443" y="1933"/>
                </a:lnTo>
                <a:lnTo>
                  <a:pt x="3418" y="1962"/>
                </a:lnTo>
                <a:lnTo>
                  <a:pt x="3390" y="1992"/>
                </a:lnTo>
                <a:lnTo>
                  <a:pt x="3360" y="2020"/>
                </a:lnTo>
                <a:lnTo>
                  <a:pt x="3326" y="2050"/>
                </a:lnTo>
                <a:lnTo>
                  <a:pt x="3289" y="2078"/>
                </a:lnTo>
                <a:lnTo>
                  <a:pt x="3249" y="2105"/>
                </a:lnTo>
                <a:lnTo>
                  <a:pt x="3205" y="2134"/>
                </a:lnTo>
                <a:lnTo>
                  <a:pt x="3158" y="2160"/>
                </a:lnTo>
                <a:lnTo>
                  <a:pt x="3107" y="2187"/>
                </a:lnTo>
                <a:lnTo>
                  <a:pt x="3052" y="2212"/>
                </a:lnTo>
                <a:lnTo>
                  <a:pt x="2992" y="2236"/>
                </a:lnTo>
                <a:lnTo>
                  <a:pt x="2929" y="2259"/>
                </a:lnTo>
                <a:lnTo>
                  <a:pt x="2862" y="2281"/>
                </a:lnTo>
                <a:lnTo>
                  <a:pt x="2789" y="2302"/>
                </a:lnTo>
                <a:lnTo>
                  <a:pt x="2712" y="2320"/>
                </a:lnTo>
                <a:lnTo>
                  <a:pt x="2631" y="2338"/>
                </a:lnTo>
                <a:lnTo>
                  <a:pt x="2544" y="2354"/>
                </a:lnTo>
                <a:lnTo>
                  <a:pt x="2453" y="2368"/>
                </a:lnTo>
                <a:lnTo>
                  <a:pt x="2356" y="2380"/>
                </a:lnTo>
                <a:lnTo>
                  <a:pt x="2254" y="2391"/>
                </a:lnTo>
                <a:lnTo>
                  <a:pt x="2147" y="2399"/>
                </a:lnTo>
                <a:lnTo>
                  <a:pt x="2034" y="2406"/>
                </a:lnTo>
                <a:lnTo>
                  <a:pt x="1915" y="2409"/>
                </a:lnTo>
                <a:lnTo>
                  <a:pt x="1790" y="2410"/>
                </a:lnTo>
                <a:lnTo>
                  <a:pt x="1661" y="2408"/>
                </a:lnTo>
                <a:lnTo>
                  <a:pt x="1537" y="2403"/>
                </a:lnTo>
                <a:lnTo>
                  <a:pt x="1418" y="2396"/>
                </a:lnTo>
                <a:lnTo>
                  <a:pt x="1304" y="2385"/>
                </a:lnTo>
                <a:lnTo>
                  <a:pt x="1194" y="2371"/>
                </a:lnTo>
                <a:lnTo>
                  <a:pt x="1090" y="2354"/>
                </a:lnTo>
                <a:lnTo>
                  <a:pt x="992" y="2336"/>
                </a:lnTo>
                <a:lnTo>
                  <a:pt x="897" y="2315"/>
                </a:lnTo>
                <a:lnTo>
                  <a:pt x="808" y="2291"/>
                </a:lnTo>
                <a:lnTo>
                  <a:pt x="724" y="2264"/>
                </a:lnTo>
                <a:lnTo>
                  <a:pt x="644" y="2237"/>
                </a:lnTo>
                <a:lnTo>
                  <a:pt x="570" y="2206"/>
                </a:lnTo>
                <a:lnTo>
                  <a:pt x="499" y="2174"/>
                </a:lnTo>
                <a:lnTo>
                  <a:pt x="434" y="2142"/>
                </a:lnTo>
                <a:lnTo>
                  <a:pt x="373" y="2107"/>
                </a:lnTo>
                <a:lnTo>
                  <a:pt x="317" y="2070"/>
                </a:lnTo>
                <a:lnTo>
                  <a:pt x="266" y="2032"/>
                </a:lnTo>
                <a:lnTo>
                  <a:pt x="219" y="1994"/>
                </a:lnTo>
                <a:lnTo>
                  <a:pt x="177" y="1954"/>
                </a:lnTo>
                <a:lnTo>
                  <a:pt x="140" y="1913"/>
                </a:lnTo>
                <a:lnTo>
                  <a:pt x="106" y="1872"/>
                </a:lnTo>
                <a:lnTo>
                  <a:pt x="78" y="1829"/>
                </a:lnTo>
                <a:lnTo>
                  <a:pt x="54" y="1787"/>
                </a:lnTo>
                <a:lnTo>
                  <a:pt x="35" y="1744"/>
                </a:lnTo>
                <a:lnTo>
                  <a:pt x="20" y="1700"/>
                </a:lnTo>
                <a:lnTo>
                  <a:pt x="9" y="1656"/>
                </a:lnTo>
                <a:lnTo>
                  <a:pt x="2" y="1613"/>
                </a:lnTo>
                <a:lnTo>
                  <a:pt x="0" y="1570"/>
                </a:lnTo>
                <a:lnTo>
                  <a:pt x="3" y="1524"/>
                </a:lnTo>
                <a:lnTo>
                  <a:pt x="11" y="1480"/>
                </a:lnTo>
                <a:lnTo>
                  <a:pt x="25" y="1437"/>
                </a:lnTo>
                <a:lnTo>
                  <a:pt x="44" y="1396"/>
                </a:lnTo>
                <a:lnTo>
                  <a:pt x="69" y="1356"/>
                </a:lnTo>
                <a:lnTo>
                  <a:pt x="99" y="1318"/>
                </a:lnTo>
                <a:lnTo>
                  <a:pt x="135" y="1281"/>
                </a:lnTo>
                <a:lnTo>
                  <a:pt x="176" y="1246"/>
                </a:lnTo>
                <a:lnTo>
                  <a:pt x="221" y="1213"/>
                </a:lnTo>
                <a:lnTo>
                  <a:pt x="213" y="1175"/>
                </a:lnTo>
                <a:lnTo>
                  <a:pt x="210" y="1137"/>
                </a:lnTo>
                <a:lnTo>
                  <a:pt x="214" y="1097"/>
                </a:lnTo>
                <a:lnTo>
                  <a:pt x="223" y="1057"/>
                </a:lnTo>
                <a:lnTo>
                  <a:pt x="239" y="1017"/>
                </a:lnTo>
                <a:lnTo>
                  <a:pt x="223" y="977"/>
                </a:lnTo>
                <a:lnTo>
                  <a:pt x="214" y="936"/>
                </a:lnTo>
                <a:lnTo>
                  <a:pt x="210" y="895"/>
                </a:lnTo>
                <a:lnTo>
                  <a:pt x="214" y="854"/>
                </a:lnTo>
                <a:lnTo>
                  <a:pt x="223" y="815"/>
                </a:lnTo>
                <a:lnTo>
                  <a:pt x="239" y="774"/>
                </a:lnTo>
                <a:lnTo>
                  <a:pt x="223" y="735"/>
                </a:lnTo>
                <a:lnTo>
                  <a:pt x="214" y="695"/>
                </a:lnTo>
                <a:lnTo>
                  <a:pt x="210" y="654"/>
                </a:lnTo>
                <a:lnTo>
                  <a:pt x="213" y="616"/>
                </a:lnTo>
                <a:lnTo>
                  <a:pt x="221" y="578"/>
                </a:lnTo>
                <a:lnTo>
                  <a:pt x="235" y="540"/>
                </a:lnTo>
                <a:lnTo>
                  <a:pt x="255" y="503"/>
                </a:lnTo>
                <a:lnTo>
                  <a:pt x="291" y="457"/>
                </a:lnTo>
                <a:lnTo>
                  <a:pt x="332" y="412"/>
                </a:lnTo>
                <a:lnTo>
                  <a:pt x="381" y="369"/>
                </a:lnTo>
                <a:lnTo>
                  <a:pt x="436" y="329"/>
                </a:lnTo>
                <a:lnTo>
                  <a:pt x="497" y="289"/>
                </a:lnTo>
                <a:lnTo>
                  <a:pt x="563" y="252"/>
                </a:lnTo>
                <a:lnTo>
                  <a:pt x="635" y="217"/>
                </a:lnTo>
                <a:lnTo>
                  <a:pt x="711" y="185"/>
                </a:lnTo>
                <a:lnTo>
                  <a:pt x="792" y="154"/>
                </a:lnTo>
                <a:lnTo>
                  <a:pt x="878" y="126"/>
                </a:lnTo>
                <a:lnTo>
                  <a:pt x="967" y="101"/>
                </a:lnTo>
                <a:lnTo>
                  <a:pt x="1060" y="78"/>
                </a:lnTo>
                <a:lnTo>
                  <a:pt x="1156" y="58"/>
                </a:lnTo>
                <a:lnTo>
                  <a:pt x="1256" y="41"/>
                </a:lnTo>
                <a:lnTo>
                  <a:pt x="1359" y="26"/>
                </a:lnTo>
                <a:lnTo>
                  <a:pt x="1463" y="15"/>
                </a:lnTo>
                <a:lnTo>
                  <a:pt x="1571" y="7"/>
                </a:lnTo>
                <a:lnTo>
                  <a:pt x="1679" y="2"/>
                </a:lnTo>
                <a:lnTo>
                  <a:pt x="179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1" name="Freeform 569"/>
          <p:cNvSpPr>
            <a:spLocks noEditPoints="1"/>
          </p:cNvSpPr>
          <p:nvPr/>
        </p:nvSpPr>
        <p:spPr bwMode="auto">
          <a:xfrm>
            <a:off x="9343030" y="530906"/>
            <a:ext cx="557213" cy="561975"/>
          </a:xfrm>
          <a:custGeom>
            <a:avLst/>
            <a:gdLst>
              <a:gd name="T0" fmla="*/ 1193 w 3507"/>
              <a:gd name="T1" fmla="*/ 2934 h 3535"/>
              <a:gd name="T2" fmla="*/ 983 w 3507"/>
              <a:gd name="T3" fmla="*/ 2893 h 3535"/>
              <a:gd name="T4" fmla="*/ 940 w 3507"/>
              <a:gd name="T5" fmla="*/ 2850 h 3535"/>
              <a:gd name="T6" fmla="*/ 897 w 3507"/>
              <a:gd name="T7" fmla="*/ 2641 h 3535"/>
              <a:gd name="T8" fmla="*/ 687 w 3507"/>
              <a:gd name="T9" fmla="*/ 2430 h 3535"/>
              <a:gd name="T10" fmla="*/ 433 w 3507"/>
              <a:gd name="T11" fmla="*/ 2178 h 3535"/>
              <a:gd name="T12" fmla="*/ 1972 w 3507"/>
              <a:gd name="T13" fmla="*/ 2003 h 3535"/>
              <a:gd name="T14" fmla="*/ 1717 w 3507"/>
              <a:gd name="T15" fmla="*/ 2269 h 3535"/>
              <a:gd name="T16" fmla="*/ 1777 w 3507"/>
              <a:gd name="T17" fmla="*/ 2328 h 3535"/>
              <a:gd name="T18" fmla="*/ 2044 w 3507"/>
              <a:gd name="T19" fmla="*/ 2076 h 3535"/>
              <a:gd name="T20" fmla="*/ 2002 w 3507"/>
              <a:gd name="T21" fmla="*/ 2003 h 3535"/>
              <a:gd name="T22" fmla="*/ 1701 w 3507"/>
              <a:gd name="T23" fmla="*/ 2007 h 3535"/>
              <a:gd name="T24" fmla="*/ 1701 w 3507"/>
              <a:gd name="T25" fmla="*/ 2092 h 3535"/>
              <a:gd name="T26" fmla="*/ 1786 w 3507"/>
              <a:gd name="T27" fmla="*/ 2092 h 3535"/>
              <a:gd name="T28" fmla="*/ 2058 w 3507"/>
              <a:gd name="T29" fmla="*/ 1760 h 3535"/>
              <a:gd name="T30" fmla="*/ 994 w 3507"/>
              <a:gd name="T31" fmla="*/ 1847 h 3535"/>
              <a:gd name="T32" fmla="*/ 926 w 3507"/>
              <a:gd name="T33" fmla="*/ 2111 h 3535"/>
              <a:gd name="T34" fmla="*/ 1112 w 3507"/>
              <a:gd name="T35" fmla="*/ 2465 h 3535"/>
              <a:gd name="T36" fmla="*/ 1482 w 3507"/>
              <a:gd name="T37" fmla="*/ 2622 h 3535"/>
              <a:gd name="T38" fmla="*/ 1893 w 3507"/>
              <a:gd name="T39" fmla="*/ 2442 h 3535"/>
              <a:gd name="T40" fmla="*/ 1526 w 3507"/>
              <a:gd name="T41" fmla="*/ 2267 h 3535"/>
              <a:gd name="T42" fmla="*/ 1436 w 3507"/>
              <a:gd name="T43" fmla="*/ 1957 h 3535"/>
              <a:gd name="T44" fmla="*/ 1258 w 3507"/>
              <a:gd name="T45" fmla="*/ 1930 h 3535"/>
              <a:gd name="T46" fmla="*/ 1954 w 3507"/>
              <a:gd name="T47" fmla="*/ 1507 h 3535"/>
              <a:gd name="T48" fmla="*/ 1690 w 3507"/>
              <a:gd name="T49" fmla="*/ 1808 h 3535"/>
              <a:gd name="T50" fmla="*/ 1762 w 3507"/>
              <a:gd name="T51" fmla="*/ 1851 h 3535"/>
              <a:gd name="T52" fmla="*/ 2043 w 3507"/>
              <a:gd name="T53" fmla="*/ 1558 h 3535"/>
              <a:gd name="T54" fmla="*/ 1983 w 3507"/>
              <a:gd name="T55" fmla="*/ 1499 h 3535"/>
              <a:gd name="T56" fmla="*/ 1418 w 3507"/>
              <a:gd name="T57" fmla="*/ 1788 h 3535"/>
              <a:gd name="T58" fmla="*/ 1441 w 3507"/>
              <a:gd name="T59" fmla="*/ 1870 h 3535"/>
              <a:gd name="T60" fmla="*/ 1774 w 3507"/>
              <a:gd name="T61" fmla="*/ 1599 h 3535"/>
              <a:gd name="T62" fmla="*/ 1774 w 3507"/>
              <a:gd name="T63" fmla="*/ 1515 h 3535"/>
              <a:gd name="T64" fmla="*/ 1450 w 3507"/>
              <a:gd name="T65" fmla="*/ 1504 h 3535"/>
              <a:gd name="T66" fmla="*/ 1213 w 3507"/>
              <a:gd name="T67" fmla="*/ 1780 h 3535"/>
              <a:gd name="T68" fmla="*/ 1286 w 3507"/>
              <a:gd name="T69" fmla="*/ 1822 h 3535"/>
              <a:gd name="T70" fmla="*/ 1540 w 3507"/>
              <a:gd name="T71" fmla="*/ 1556 h 3535"/>
              <a:gd name="T72" fmla="*/ 1480 w 3507"/>
              <a:gd name="T73" fmla="*/ 1497 h 3535"/>
              <a:gd name="T74" fmla="*/ 3418 w 3507"/>
              <a:gd name="T75" fmla="*/ 782 h 3535"/>
              <a:gd name="T76" fmla="*/ 2849 w 3507"/>
              <a:gd name="T77" fmla="*/ 1991 h 3535"/>
              <a:gd name="T78" fmla="*/ 2331 w 3507"/>
              <a:gd name="T79" fmla="*/ 2310 h 3535"/>
              <a:gd name="T80" fmla="*/ 1186 w 3507"/>
              <a:gd name="T81" fmla="*/ 3532 h 3535"/>
              <a:gd name="T82" fmla="*/ 975 w 3507"/>
              <a:gd name="T83" fmla="*/ 3399 h 3535"/>
              <a:gd name="T84" fmla="*/ 845 w 3507"/>
              <a:gd name="T85" fmla="*/ 3246 h 3535"/>
              <a:gd name="T86" fmla="*/ 712 w 3507"/>
              <a:gd name="T87" fmla="*/ 3114 h 3535"/>
              <a:gd name="T88" fmla="*/ 577 w 3507"/>
              <a:gd name="T89" fmla="*/ 3005 h 3535"/>
              <a:gd name="T90" fmla="*/ 486 w 3507"/>
              <a:gd name="T91" fmla="*/ 2840 h 3535"/>
              <a:gd name="T92" fmla="*/ 320 w 3507"/>
              <a:gd name="T93" fmla="*/ 2749 h 3535"/>
              <a:gd name="T94" fmla="*/ 196 w 3507"/>
              <a:gd name="T95" fmla="*/ 2603 h 3535"/>
              <a:gd name="T96" fmla="*/ 17 w 3507"/>
              <a:gd name="T97" fmla="*/ 2406 h 3535"/>
              <a:gd name="T98" fmla="*/ 1174 w 3507"/>
              <a:gd name="T99" fmla="*/ 1273 h 3535"/>
              <a:gd name="T100" fmla="*/ 1459 w 3507"/>
              <a:gd name="T101" fmla="*/ 880 h 3535"/>
              <a:gd name="T102" fmla="*/ 3423 w 3507"/>
              <a:gd name="T103" fmla="*/ 546 h 3535"/>
              <a:gd name="T104" fmla="*/ 3254 w 3507"/>
              <a:gd name="T105" fmla="*/ 209 h 3535"/>
              <a:gd name="T106" fmla="*/ 3212 w 3507"/>
              <a:gd name="T107" fmla="*/ 168 h 3535"/>
              <a:gd name="T108" fmla="*/ 1777 w 3507"/>
              <a:gd name="T109" fmla="*/ 841 h 3535"/>
              <a:gd name="T110" fmla="*/ 1946 w 3507"/>
              <a:gd name="T111" fmla="*/ 1008 h 3535"/>
              <a:gd name="T112" fmla="*/ 2706 w 3507"/>
              <a:gd name="T113" fmla="*/ 0 h 3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07" h="3535">
                <a:moveTo>
                  <a:pt x="1319" y="3061"/>
                </a:moveTo>
                <a:lnTo>
                  <a:pt x="1235" y="3145"/>
                </a:lnTo>
                <a:lnTo>
                  <a:pt x="1319" y="3228"/>
                </a:lnTo>
                <a:lnTo>
                  <a:pt x="1405" y="3145"/>
                </a:lnTo>
                <a:lnTo>
                  <a:pt x="1319" y="3061"/>
                </a:lnTo>
                <a:close/>
                <a:moveTo>
                  <a:pt x="1193" y="2934"/>
                </a:moveTo>
                <a:lnTo>
                  <a:pt x="1109" y="3019"/>
                </a:lnTo>
                <a:lnTo>
                  <a:pt x="1193" y="3103"/>
                </a:lnTo>
                <a:lnTo>
                  <a:pt x="1277" y="3019"/>
                </a:lnTo>
                <a:lnTo>
                  <a:pt x="1193" y="2934"/>
                </a:lnTo>
                <a:close/>
                <a:moveTo>
                  <a:pt x="1067" y="2808"/>
                </a:moveTo>
                <a:lnTo>
                  <a:pt x="983" y="2893"/>
                </a:lnTo>
                <a:lnTo>
                  <a:pt x="1067" y="2977"/>
                </a:lnTo>
                <a:lnTo>
                  <a:pt x="1151" y="2893"/>
                </a:lnTo>
                <a:lnTo>
                  <a:pt x="1067" y="2808"/>
                </a:lnTo>
                <a:close/>
                <a:moveTo>
                  <a:pt x="940" y="2682"/>
                </a:moveTo>
                <a:lnTo>
                  <a:pt x="855" y="2766"/>
                </a:lnTo>
                <a:lnTo>
                  <a:pt x="940" y="2850"/>
                </a:lnTo>
                <a:lnTo>
                  <a:pt x="1025" y="2766"/>
                </a:lnTo>
                <a:lnTo>
                  <a:pt x="940" y="2682"/>
                </a:lnTo>
                <a:close/>
                <a:moveTo>
                  <a:pt x="813" y="2557"/>
                </a:moveTo>
                <a:lnTo>
                  <a:pt x="729" y="2641"/>
                </a:lnTo>
                <a:lnTo>
                  <a:pt x="813" y="2724"/>
                </a:lnTo>
                <a:lnTo>
                  <a:pt x="897" y="2641"/>
                </a:lnTo>
                <a:lnTo>
                  <a:pt x="813" y="2557"/>
                </a:lnTo>
                <a:close/>
                <a:moveTo>
                  <a:pt x="687" y="2430"/>
                </a:moveTo>
                <a:lnTo>
                  <a:pt x="603" y="2515"/>
                </a:lnTo>
                <a:lnTo>
                  <a:pt x="687" y="2599"/>
                </a:lnTo>
                <a:lnTo>
                  <a:pt x="771" y="2515"/>
                </a:lnTo>
                <a:lnTo>
                  <a:pt x="687" y="2430"/>
                </a:lnTo>
                <a:close/>
                <a:moveTo>
                  <a:pt x="560" y="2304"/>
                </a:moveTo>
                <a:lnTo>
                  <a:pt x="476" y="2388"/>
                </a:lnTo>
                <a:lnTo>
                  <a:pt x="560" y="2472"/>
                </a:lnTo>
                <a:lnTo>
                  <a:pt x="645" y="2388"/>
                </a:lnTo>
                <a:lnTo>
                  <a:pt x="560" y="2304"/>
                </a:lnTo>
                <a:close/>
                <a:moveTo>
                  <a:pt x="433" y="2178"/>
                </a:moveTo>
                <a:lnTo>
                  <a:pt x="349" y="2262"/>
                </a:lnTo>
                <a:lnTo>
                  <a:pt x="433" y="2346"/>
                </a:lnTo>
                <a:lnTo>
                  <a:pt x="518" y="2262"/>
                </a:lnTo>
                <a:lnTo>
                  <a:pt x="433" y="2178"/>
                </a:lnTo>
                <a:close/>
                <a:moveTo>
                  <a:pt x="1986" y="2001"/>
                </a:moveTo>
                <a:lnTo>
                  <a:pt x="1972" y="2003"/>
                </a:lnTo>
                <a:lnTo>
                  <a:pt x="1957" y="2009"/>
                </a:lnTo>
                <a:lnTo>
                  <a:pt x="1944" y="2018"/>
                </a:lnTo>
                <a:lnTo>
                  <a:pt x="1735" y="2227"/>
                </a:lnTo>
                <a:lnTo>
                  <a:pt x="1726" y="2240"/>
                </a:lnTo>
                <a:lnTo>
                  <a:pt x="1719" y="2254"/>
                </a:lnTo>
                <a:lnTo>
                  <a:pt x="1717" y="2269"/>
                </a:lnTo>
                <a:lnTo>
                  <a:pt x="1719" y="2284"/>
                </a:lnTo>
                <a:lnTo>
                  <a:pt x="1726" y="2299"/>
                </a:lnTo>
                <a:lnTo>
                  <a:pt x="1735" y="2311"/>
                </a:lnTo>
                <a:lnTo>
                  <a:pt x="1748" y="2321"/>
                </a:lnTo>
                <a:lnTo>
                  <a:pt x="1762" y="2326"/>
                </a:lnTo>
                <a:lnTo>
                  <a:pt x="1777" y="2328"/>
                </a:lnTo>
                <a:lnTo>
                  <a:pt x="1792" y="2326"/>
                </a:lnTo>
                <a:lnTo>
                  <a:pt x="1807" y="2321"/>
                </a:lnTo>
                <a:lnTo>
                  <a:pt x="1819" y="2311"/>
                </a:lnTo>
                <a:lnTo>
                  <a:pt x="2028" y="2102"/>
                </a:lnTo>
                <a:lnTo>
                  <a:pt x="2038" y="2090"/>
                </a:lnTo>
                <a:lnTo>
                  <a:pt x="2044" y="2076"/>
                </a:lnTo>
                <a:lnTo>
                  <a:pt x="2046" y="2060"/>
                </a:lnTo>
                <a:lnTo>
                  <a:pt x="2044" y="2046"/>
                </a:lnTo>
                <a:lnTo>
                  <a:pt x="2038" y="2032"/>
                </a:lnTo>
                <a:lnTo>
                  <a:pt x="2028" y="2018"/>
                </a:lnTo>
                <a:lnTo>
                  <a:pt x="2016" y="2009"/>
                </a:lnTo>
                <a:lnTo>
                  <a:pt x="2002" y="2003"/>
                </a:lnTo>
                <a:lnTo>
                  <a:pt x="1986" y="2001"/>
                </a:lnTo>
                <a:close/>
                <a:moveTo>
                  <a:pt x="2006" y="1729"/>
                </a:moveTo>
                <a:lnTo>
                  <a:pt x="1990" y="1732"/>
                </a:lnTo>
                <a:lnTo>
                  <a:pt x="1976" y="1737"/>
                </a:lnTo>
                <a:lnTo>
                  <a:pt x="1964" y="1747"/>
                </a:lnTo>
                <a:lnTo>
                  <a:pt x="1701" y="2007"/>
                </a:lnTo>
                <a:lnTo>
                  <a:pt x="1693" y="2021"/>
                </a:lnTo>
                <a:lnTo>
                  <a:pt x="1686" y="2035"/>
                </a:lnTo>
                <a:lnTo>
                  <a:pt x="1685" y="2050"/>
                </a:lnTo>
                <a:lnTo>
                  <a:pt x="1686" y="2065"/>
                </a:lnTo>
                <a:lnTo>
                  <a:pt x="1693" y="2079"/>
                </a:lnTo>
                <a:lnTo>
                  <a:pt x="1701" y="2092"/>
                </a:lnTo>
                <a:lnTo>
                  <a:pt x="1715" y="2102"/>
                </a:lnTo>
                <a:lnTo>
                  <a:pt x="1729" y="2108"/>
                </a:lnTo>
                <a:lnTo>
                  <a:pt x="1743" y="2110"/>
                </a:lnTo>
                <a:lnTo>
                  <a:pt x="1759" y="2108"/>
                </a:lnTo>
                <a:lnTo>
                  <a:pt x="1773" y="2102"/>
                </a:lnTo>
                <a:lnTo>
                  <a:pt x="1786" y="2092"/>
                </a:lnTo>
                <a:lnTo>
                  <a:pt x="2048" y="1831"/>
                </a:lnTo>
                <a:lnTo>
                  <a:pt x="2058" y="1819"/>
                </a:lnTo>
                <a:lnTo>
                  <a:pt x="2064" y="1804"/>
                </a:lnTo>
                <a:lnTo>
                  <a:pt x="2066" y="1789"/>
                </a:lnTo>
                <a:lnTo>
                  <a:pt x="2064" y="1775"/>
                </a:lnTo>
                <a:lnTo>
                  <a:pt x="2058" y="1760"/>
                </a:lnTo>
                <a:lnTo>
                  <a:pt x="2048" y="1747"/>
                </a:lnTo>
                <a:lnTo>
                  <a:pt x="2035" y="1737"/>
                </a:lnTo>
                <a:lnTo>
                  <a:pt x="2020" y="1732"/>
                </a:lnTo>
                <a:lnTo>
                  <a:pt x="2006" y="1729"/>
                </a:lnTo>
                <a:close/>
                <a:moveTo>
                  <a:pt x="1103" y="1656"/>
                </a:moveTo>
                <a:lnTo>
                  <a:pt x="994" y="1847"/>
                </a:lnTo>
                <a:lnTo>
                  <a:pt x="968" y="1888"/>
                </a:lnTo>
                <a:lnTo>
                  <a:pt x="948" y="1930"/>
                </a:lnTo>
                <a:lnTo>
                  <a:pt x="934" y="1974"/>
                </a:lnTo>
                <a:lnTo>
                  <a:pt x="926" y="2020"/>
                </a:lnTo>
                <a:lnTo>
                  <a:pt x="923" y="2065"/>
                </a:lnTo>
                <a:lnTo>
                  <a:pt x="926" y="2111"/>
                </a:lnTo>
                <a:lnTo>
                  <a:pt x="934" y="2156"/>
                </a:lnTo>
                <a:lnTo>
                  <a:pt x="948" y="2200"/>
                </a:lnTo>
                <a:lnTo>
                  <a:pt x="968" y="2242"/>
                </a:lnTo>
                <a:lnTo>
                  <a:pt x="994" y="2283"/>
                </a:lnTo>
                <a:lnTo>
                  <a:pt x="1080" y="2433"/>
                </a:lnTo>
                <a:lnTo>
                  <a:pt x="1112" y="2465"/>
                </a:lnTo>
                <a:lnTo>
                  <a:pt x="1263" y="2551"/>
                </a:lnTo>
                <a:lnTo>
                  <a:pt x="1303" y="2575"/>
                </a:lnTo>
                <a:lnTo>
                  <a:pt x="1345" y="2595"/>
                </a:lnTo>
                <a:lnTo>
                  <a:pt x="1389" y="2610"/>
                </a:lnTo>
                <a:lnTo>
                  <a:pt x="1434" y="2618"/>
                </a:lnTo>
                <a:lnTo>
                  <a:pt x="1482" y="2622"/>
                </a:lnTo>
                <a:lnTo>
                  <a:pt x="1529" y="2618"/>
                </a:lnTo>
                <a:lnTo>
                  <a:pt x="1574" y="2610"/>
                </a:lnTo>
                <a:lnTo>
                  <a:pt x="1618" y="2595"/>
                </a:lnTo>
                <a:lnTo>
                  <a:pt x="1660" y="2575"/>
                </a:lnTo>
                <a:lnTo>
                  <a:pt x="1700" y="2551"/>
                </a:lnTo>
                <a:lnTo>
                  <a:pt x="1893" y="2442"/>
                </a:lnTo>
                <a:lnTo>
                  <a:pt x="1700" y="2333"/>
                </a:lnTo>
                <a:lnTo>
                  <a:pt x="1668" y="2312"/>
                </a:lnTo>
                <a:lnTo>
                  <a:pt x="1635" y="2295"/>
                </a:lnTo>
                <a:lnTo>
                  <a:pt x="1599" y="2282"/>
                </a:lnTo>
                <a:lnTo>
                  <a:pt x="1564" y="2272"/>
                </a:lnTo>
                <a:lnTo>
                  <a:pt x="1526" y="2267"/>
                </a:lnTo>
                <a:lnTo>
                  <a:pt x="1549" y="2231"/>
                </a:lnTo>
                <a:lnTo>
                  <a:pt x="1567" y="2194"/>
                </a:lnTo>
                <a:lnTo>
                  <a:pt x="1581" y="2153"/>
                </a:lnTo>
                <a:lnTo>
                  <a:pt x="1591" y="2111"/>
                </a:lnTo>
                <a:lnTo>
                  <a:pt x="1649" y="1898"/>
                </a:lnTo>
                <a:lnTo>
                  <a:pt x="1436" y="1957"/>
                </a:lnTo>
                <a:lnTo>
                  <a:pt x="1393" y="1965"/>
                </a:lnTo>
                <a:lnTo>
                  <a:pt x="1354" y="1980"/>
                </a:lnTo>
                <a:lnTo>
                  <a:pt x="1316" y="1997"/>
                </a:lnTo>
                <a:lnTo>
                  <a:pt x="1280" y="2018"/>
                </a:lnTo>
                <a:lnTo>
                  <a:pt x="1273" y="1974"/>
                </a:lnTo>
                <a:lnTo>
                  <a:pt x="1258" y="1930"/>
                </a:lnTo>
                <a:lnTo>
                  <a:pt x="1238" y="1888"/>
                </a:lnTo>
                <a:lnTo>
                  <a:pt x="1213" y="1847"/>
                </a:lnTo>
                <a:lnTo>
                  <a:pt x="1103" y="1656"/>
                </a:lnTo>
                <a:close/>
                <a:moveTo>
                  <a:pt x="1983" y="1499"/>
                </a:moveTo>
                <a:lnTo>
                  <a:pt x="1968" y="1501"/>
                </a:lnTo>
                <a:lnTo>
                  <a:pt x="1954" y="1507"/>
                </a:lnTo>
                <a:lnTo>
                  <a:pt x="1941" y="1517"/>
                </a:lnTo>
                <a:lnTo>
                  <a:pt x="1706" y="1751"/>
                </a:lnTo>
                <a:lnTo>
                  <a:pt x="1696" y="1764"/>
                </a:lnTo>
                <a:lnTo>
                  <a:pt x="1690" y="1778"/>
                </a:lnTo>
                <a:lnTo>
                  <a:pt x="1688" y="1793"/>
                </a:lnTo>
                <a:lnTo>
                  <a:pt x="1690" y="1808"/>
                </a:lnTo>
                <a:lnTo>
                  <a:pt x="1696" y="1822"/>
                </a:lnTo>
                <a:lnTo>
                  <a:pt x="1706" y="1835"/>
                </a:lnTo>
                <a:lnTo>
                  <a:pt x="1718" y="1844"/>
                </a:lnTo>
                <a:lnTo>
                  <a:pt x="1732" y="1851"/>
                </a:lnTo>
                <a:lnTo>
                  <a:pt x="1748" y="1852"/>
                </a:lnTo>
                <a:lnTo>
                  <a:pt x="1762" y="1851"/>
                </a:lnTo>
                <a:lnTo>
                  <a:pt x="1777" y="1844"/>
                </a:lnTo>
                <a:lnTo>
                  <a:pt x="1789" y="1835"/>
                </a:lnTo>
                <a:lnTo>
                  <a:pt x="2026" y="1600"/>
                </a:lnTo>
                <a:lnTo>
                  <a:pt x="2035" y="1588"/>
                </a:lnTo>
                <a:lnTo>
                  <a:pt x="2041" y="1574"/>
                </a:lnTo>
                <a:lnTo>
                  <a:pt x="2043" y="1558"/>
                </a:lnTo>
                <a:lnTo>
                  <a:pt x="2041" y="1543"/>
                </a:lnTo>
                <a:lnTo>
                  <a:pt x="2035" y="1529"/>
                </a:lnTo>
                <a:lnTo>
                  <a:pt x="2026" y="1517"/>
                </a:lnTo>
                <a:lnTo>
                  <a:pt x="2013" y="1507"/>
                </a:lnTo>
                <a:lnTo>
                  <a:pt x="1998" y="1501"/>
                </a:lnTo>
                <a:lnTo>
                  <a:pt x="1983" y="1499"/>
                </a:lnTo>
                <a:close/>
                <a:moveTo>
                  <a:pt x="1732" y="1498"/>
                </a:moveTo>
                <a:lnTo>
                  <a:pt x="1717" y="1500"/>
                </a:lnTo>
                <a:lnTo>
                  <a:pt x="1702" y="1506"/>
                </a:lnTo>
                <a:lnTo>
                  <a:pt x="1689" y="1515"/>
                </a:lnTo>
                <a:lnTo>
                  <a:pt x="1428" y="1776"/>
                </a:lnTo>
                <a:lnTo>
                  <a:pt x="1418" y="1788"/>
                </a:lnTo>
                <a:lnTo>
                  <a:pt x="1412" y="1803"/>
                </a:lnTo>
                <a:lnTo>
                  <a:pt x="1410" y="1818"/>
                </a:lnTo>
                <a:lnTo>
                  <a:pt x="1412" y="1833"/>
                </a:lnTo>
                <a:lnTo>
                  <a:pt x="1418" y="1847"/>
                </a:lnTo>
                <a:lnTo>
                  <a:pt x="1428" y="1861"/>
                </a:lnTo>
                <a:lnTo>
                  <a:pt x="1441" y="1870"/>
                </a:lnTo>
                <a:lnTo>
                  <a:pt x="1455" y="1876"/>
                </a:lnTo>
                <a:lnTo>
                  <a:pt x="1470" y="1877"/>
                </a:lnTo>
                <a:lnTo>
                  <a:pt x="1485" y="1876"/>
                </a:lnTo>
                <a:lnTo>
                  <a:pt x="1500" y="1870"/>
                </a:lnTo>
                <a:lnTo>
                  <a:pt x="1513" y="1861"/>
                </a:lnTo>
                <a:lnTo>
                  <a:pt x="1774" y="1599"/>
                </a:lnTo>
                <a:lnTo>
                  <a:pt x="1784" y="1587"/>
                </a:lnTo>
                <a:lnTo>
                  <a:pt x="1789" y="1573"/>
                </a:lnTo>
                <a:lnTo>
                  <a:pt x="1792" y="1557"/>
                </a:lnTo>
                <a:lnTo>
                  <a:pt x="1789" y="1542"/>
                </a:lnTo>
                <a:lnTo>
                  <a:pt x="1784" y="1529"/>
                </a:lnTo>
                <a:lnTo>
                  <a:pt x="1774" y="1515"/>
                </a:lnTo>
                <a:lnTo>
                  <a:pt x="1761" y="1506"/>
                </a:lnTo>
                <a:lnTo>
                  <a:pt x="1747" y="1500"/>
                </a:lnTo>
                <a:lnTo>
                  <a:pt x="1732" y="1498"/>
                </a:lnTo>
                <a:close/>
                <a:moveTo>
                  <a:pt x="1480" y="1497"/>
                </a:moveTo>
                <a:lnTo>
                  <a:pt x="1464" y="1499"/>
                </a:lnTo>
                <a:lnTo>
                  <a:pt x="1450" y="1504"/>
                </a:lnTo>
                <a:lnTo>
                  <a:pt x="1438" y="1514"/>
                </a:lnTo>
                <a:lnTo>
                  <a:pt x="1228" y="1723"/>
                </a:lnTo>
                <a:lnTo>
                  <a:pt x="1218" y="1736"/>
                </a:lnTo>
                <a:lnTo>
                  <a:pt x="1213" y="1749"/>
                </a:lnTo>
                <a:lnTo>
                  <a:pt x="1211" y="1765"/>
                </a:lnTo>
                <a:lnTo>
                  <a:pt x="1213" y="1780"/>
                </a:lnTo>
                <a:lnTo>
                  <a:pt x="1218" y="1795"/>
                </a:lnTo>
                <a:lnTo>
                  <a:pt x="1228" y="1807"/>
                </a:lnTo>
                <a:lnTo>
                  <a:pt x="1242" y="1817"/>
                </a:lnTo>
                <a:lnTo>
                  <a:pt x="1255" y="1822"/>
                </a:lnTo>
                <a:lnTo>
                  <a:pt x="1271" y="1824"/>
                </a:lnTo>
                <a:lnTo>
                  <a:pt x="1286" y="1822"/>
                </a:lnTo>
                <a:lnTo>
                  <a:pt x="1300" y="1817"/>
                </a:lnTo>
                <a:lnTo>
                  <a:pt x="1313" y="1807"/>
                </a:lnTo>
                <a:lnTo>
                  <a:pt x="1522" y="1598"/>
                </a:lnTo>
                <a:lnTo>
                  <a:pt x="1532" y="1586"/>
                </a:lnTo>
                <a:lnTo>
                  <a:pt x="1537" y="1572"/>
                </a:lnTo>
                <a:lnTo>
                  <a:pt x="1540" y="1556"/>
                </a:lnTo>
                <a:lnTo>
                  <a:pt x="1537" y="1541"/>
                </a:lnTo>
                <a:lnTo>
                  <a:pt x="1532" y="1526"/>
                </a:lnTo>
                <a:lnTo>
                  <a:pt x="1522" y="1514"/>
                </a:lnTo>
                <a:lnTo>
                  <a:pt x="1510" y="1504"/>
                </a:lnTo>
                <a:lnTo>
                  <a:pt x="1495" y="1499"/>
                </a:lnTo>
                <a:lnTo>
                  <a:pt x="1480" y="1497"/>
                </a:lnTo>
                <a:close/>
                <a:moveTo>
                  <a:pt x="3358" y="1080"/>
                </a:moveTo>
                <a:lnTo>
                  <a:pt x="3445" y="1162"/>
                </a:lnTo>
                <a:lnTo>
                  <a:pt x="2791" y="1847"/>
                </a:lnTo>
                <a:lnTo>
                  <a:pt x="2705" y="1766"/>
                </a:lnTo>
                <a:lnTo>
                  <a:pt x="3358" y="1080"/>
                </a:lnTo>
                <a:close/>
                <a:moveTo>
                  <a:pt x="3418" y="782"/>
                </a:moveTo>
                <a:lnTo>
                  <a:pt x="3504" y="866"/>
                </a:lnTo>
                <a:lnTo>
                  <a:pt x="2664" y="1723"/>
                </a:lnTo>
                <a:lnTo>
                  <a:pt x="2579" y="1639"/>
                </a:lnTo>
                <a:lnTo>
                  <a:pt x="3418" y="782"/>
                </a:lnTo>
                <a:close/>
                <a:moveTo>
                  <a:pt x="1550" y="698"/>
                </a:moveTo>
                <a:lnTo>
                  <a:pt x="2849" y="1991"/>
                </a:lnTo>
                <a:lnTo>
                  <a:pt x="2666" y="2082"/>
                </a:lnTo>
                <a:lnTo>
                  <a:pt x="2594" y="2120"/>
                </a:lnTo>
                <a:lnTo>
                  <a:pt x="2524" y="2162"/>
                </a:lnTo>
                <a:lnTo>
                  <a:pt x="2457" y="2208"/>
                </a:lnTo>
                <a:lnTo>
                  <a:pt x="2393" y="2257"/>
                </a:lnTo>
                <a:lnTo>
                  <a:pt x="2331" y="2310"/>
                </a:lnTo>
                <a:lnTo>
                  <a:pt x="2272" y="2365"/>
                </a:lnTo>
                <a:lnTo>
                  <a:pt x="1431" y="3202"/>
                </a:lnTo>
                <a:lnTo>
                  <a:pt x="1283" y="3530"/>
                </a:lnTo>
                <a:lnTo>
                  <a:pt x="1249" y="3533"/>
                </a:lnTo>
                <a:lnTo>
                  <a:pt x="1224" y="3535"/>
                </a:lnTo>
                <a:lnTo>
                  <a:pt x="1186" y="3532"/>
                </a:lnTo>
                <a:lnTo>
                  <a:pt x="1149" y="3522"/>
                </a:lnTo>
                <a:lnTo>
                  <a:pt x="1110" y="3508"/>
                </a:lnTo>
                <a:lnTo>
                  <a:pt x="1073" y="3488"/>
                </a:lnTo>
                <a:lnTo>
                  <a:pt x="1037" y="3462"/>
                </a:lnTo>
                <a:lnTo>
                  <a:pt x="1004" y="3431"/>
                </a:lnTo>
                <a:lnTo>
                  <a:pt x="975" y="3399"/>
                </a:lnTo>
                <a:lnTo>
                  <a:pt x="950" y="3366"/>
                </a:lnTo>
                <a:lnTo>
                  <a:pt x="932" y="3331"/>
                </a:lnTo>
                <a:lnTo>
                  <a:pt x="917" y="3297"/>
                </a:lnTo>
                <a:lnTo>
                  <a:pt x="909" y="3262"/>
                </a:lnTo>
                <a:lnTo>
                  <a:pt x="876" y="3255"/>
                </a:lnTo>
                <a:lnTo>
                  <a:pt x="845" y="3246"/>
                </a:lnTo>
                <a:lnTo>
                  <a:pt x="815" y="3232"/>
                </a:lnTo>
                <a:lnTo>
                  <a:pt x="789" y="3215"/>
                </a:lnTo>
                <a:lnTo>
                  <a:pt x="764" y="3194"/>
                </a:lnTo>
                <a:lnTo>
                  <a:pt x="743" y="3170"/>
                </a:lnTo>
                <a:lnTo>
                  <a:pt x="727" y="3144"/>
                </a:lnTo>
                <a:lnTo>
                  <a:pt x="712" y="3114"/>
                </a:lnTo>
                <a:lnTo>
                  <a:pt x="703" y="3083"/>
                </a:lnTo>
                <a:lnTo>
                  <a:pt x="698" y="3051"/>
                </a:lnTo>
                <a:lnTo>
                  <a:pt x="665" y="3044"/>
                </a:lnTo>
                <a:lnTo>
                  <a:pt x="632" y="3035"/>
                </a:lnTo>
                <a:lnTo>
                  <a:pt x="604" y="3021"/>
                </a:lnTo>
                <a:lnTo>
                  <a:pt x="577" y="3005"/>
                </a:lnTo>
                <a:lnTo>
                  <a:pt x="553" y="2984"/>
                </a:lnTo>
                <a:lnTo>
                  <a:pt x="532" y="2959"/>
                </a:lnTo>
                <a:lnTo>
                  <a:pt x="515" y="2933"/>
                </a:lnTo>
                <a:lnTo>
                  <a:pt x="501" y="2903"/>
                </a:lnTo>
                <a:lnTo>
                  <a:pt x="492" y="2872"/>
                </a:lnTo>
                <a:lnTo>
                  <a:pt x="486" y="2840"/>
                </a:lnTo>
                <a:lnTo>
                  <a:pt x="453" y="2835"/>
                </a:lnTo>
                <a:lnTo>
                  <a:pt x="422" y="2825"/>
                </a:lnTo>
                <a:lnTo>
                  <a:pt x="392" y="2810"/>
                </a:lnTo>
                <a:lnTo>
                  <a:pt x="366" y="2794"/>
                </a:lnTo>
                <a:lnTo>
                  <a:pt x="341" y="2773"/>
                </a:lnTo>
                <a:lnTo>
                  <a:pt x="320" y="2749"/>
                </a:lnTo>
                <a:lnTo>
                  <a:pt x="304" y="2722"/>
                </a:lnTo>
                <a:lnTo>
                  <a:pt x="290" y="2692"/>
                </a:lnTo>
                <a:lnTo>
                  <a:pt x="280" y="2661"/>
                </a:lnTo>
                <a:lnTo>
                  <a:pt x="275" y="2628"/>
                </a:lnTo>
                <a:lnTo>
                  <a:pt x="235" y="2620"/>
                </a:lnTo>
                <a:lnTo>
                  <a:pt x="196" y="2603"/>
                </a:lnTo>
                <a:lnTo>
                  <a:pt x="157" y="2580"/>
                </a:lnTo>
                <a:lnTo>
                  <a:pt x="121" y="2551"/>
                </a:lnTo>
                <a:lnTo>
                  <a:pt x="86" y="2517"/>
                </a:lnTo>
                <a:lnTo>
                  <a:pt x="58" y="2482"/>
                </a:lnTo>
                <a:lnTo>
                  <a:pt x="34" y="2444"/>
                </a:lnTo>
                <a:lnTo>
                  <a:pt x="17" y="2406"/>
                </a:lnTo>
                <a:lnTo>
                  <a:pt x="6" y="2366"/>
                </a:lnTo>
                <a:lnTo>
                  <a:pt x="0" y="2328"/>
                </a:lnTo>
                <a:lnTo>
                  <a:pt x="1" y="2291"/>
                </a:lnTo>
                <a:lnTo>
                  <a:pt x="6" y="2258"/>
                </a:lnTo>
                <a:lnTo>
                  <a:pt x="336" y="2108"/>
                </a:lnTo>
                <a:lnTo>
                  <a:pt x="1174" y="1273"/>
                </a:lnTo>
                <a:lnTo>
                  <a:pt x="1231" y="1213"/>
                </a:lnTo>
                <a:lnTo>
                  <a:pt x="1283" y="1153"/>
                </a:lnTo>
                <a:lnTo>
                  <a:pt x="1333" y="1087"/>
                </a:lnTo>
                <a:lnTo>
                  <a:pt x="1378" y="1021"/>
                </a:lnTo>
                <a:lnTo>
                  <a:pt x="1420" y="952"/>
                </a:lnTo>
                <a:lnTo>
                  <a:pt x="1459" y="880"/>
                </a:lnTo>
                <a:lnTo>
                  <a:pt x="1550" y="698"/>
                </a:lnTo>
                <a:close/>
                <a:moveTo>
                  <a:pt x="3423" y="546"/>
                </a:moveTo>
                <a:lnTo>
                  <a:pt x="3507" y="631"/>
                </a:lnTo>
                <a:lnTo>
                  <a:pt x="2537" y="1597"/>
                </a:lnTo>
                <a:lnTo>
                  <a:pt x="2452" y="1513"/>
                </a:lnTo>
                <a:lnTo>
                  <a:pt x="3423" y="546"/>
                </a:lnTo>
                <a:close/>
                <a:moveTo>
                  <a:pt x="3339" y="378"/>
                </a:moveTo>
                <a:lnTo>
                  <a:pt x="3423" y="462"/>
                </a:lnTo>
                <a:lnTo>
                  <a:pt x="2410" y="1470"/>
                </a:lnTo>
                <a:lnTo>
                  <a:pt x="2326" y="1386"/>
                </a:lnTo>
                <a:lnTo>
                  <a:pt x="3339" y="378"/>
                </a:lnTo>
                <a:close/>
                <a:moveTo>
                  <a:pt x="3254" y="209"/>
                </a:moveTo>
                <a:lnTo>
                  <a:pt x="3339" y="294"/>
                </a:lnTo>
                <a:lnTo>
                  <a:pt x="2284" y="1344"/>
                </a:lnTo>
                <a:lnTo>
                  <a:pt x="2199" y="1261"/>
                </a:lnTo>
                <a:lnTo>
                  <a:pt x="3254" y="209"/>
                </a:lnTo>
                <a:close/>
                <a:moveTo>
                  <a:pt x="3127" y="84"/>
                </a:moveTo>
                <a:lnTo>
                  <a:pt x="3212" y="168"/>
                </a:lnTo>
                <a:lnTo>
                  <a:pt x="2157" y="1219"/>
                </a:lnTo>
                <a:lnTo>
                  <a:pt x="2072" y="1135"/>
                </a:lnTo>
                <a:lnTo>
                  <a:pt x="3127" y="84"/>
                </a:lnTo>
                <a:close/>
                <a:moveTo>
                  <a:pt x="2405" y="68"/>
                </a:moveTo>
                <a:lnTo>
                  <a:pt x="2488" y="153"/>
                </a:lnTo>
                <a:lnTo>
                  <a:pt x="1777" y="841"/>
                </a:lnTo>
                <a:lnTo>
                  <a:pt x="1694" y="755"/>
                </a:lnTo>
                <a:lnTo>
                  <a:pt x="2405" y="68"/>
                </a:lnTo>
                <a:close/>
                <a:moveTo>
                  <a:pt x="2959" y="0"/>
                </a:moveTo>
                <a:lnTo>
                  <a:pt x="3043" y="84"/>
                </a:lnTo>
                <a:lnTo>
                  <a:pt x="2030" y="1092"/>
                </a:lnTo>
                <a:lnTo>
                  <a:pt x="1946" y="1008"/>
                </a:lnTo>
                <a:lnTo>
                  <a:pt x="2959" y="0"/>
                </a:lnTo>
                <a:close/>
                <a:moveTo>
                  <a:pt x="2706" y="0"/>
                </a:moveTo>
                <a:lnTo>
                  <a:pt x="2790" y="84"/>
                </a:lnTo>
                <a:lnTo>
                  <a:pt x="1904" y="966"/>
                </a:lnTo>
                <a:lnTo>
                  <a:pt x="1819" y="882"/>
                </a:lnTo>
                <a:lnTo>
                  <a:pt x="27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52" name="Group 1189"/>
          <p:cNvGrpSpPr/>
          <p:nvPr/>
        </p:nvGrpSpPr>
        <p:grpSpPr>
          <a:xfrm>
            <a:off x="10272174" y="559481"/>
            <a:ext cx="569913" cy="504825"/>
            <a:chOff x="7210425" y="1938338"/>
            <a:chExt cx="569913" cy="504825"/>
          </a:xfrm>
          <a:solidFill>
            <a:srgbClr val="000000"/>
          </a:solidFill>
        </p:grpSpPr>
        <p:sp>
          <p:nvSpPr>
            <p:cNvPr id="753" name="Freeform 574"/>
            <p:cNvSpPr>
              <a:spLocks/>
            </p:cNvSpPr>
            <p:nvPr/>
          </p:nvSpPr>
          <p:spPr bwMode="auto">
            <a:xfrm>
              <a:off x="7210425" y="2224088"/>
              <a:ext cx="569913" cy="161925"/>
            </a:xfrm>
            <a:custGeom>
              <a:avLst/>
              <a:gdLst>
                <a:gd name="T0" fmla="*/ 3411 w 3590"/>
                <a:gd name="T1" fmla="*/ 0 h 1020"/>
                <a:gd name="T2" fmla="*/ 3474 w 3590"/>
                <a:gd name="T3" fmla="*/ 11 h 1020"/>
                <a:gd name="T4" fmla="*/ 3526 w 3590"/>
                <a:gd name="T5" fmla="*/ 42 h 1020"/>
                <a:gd name="T6" fmla="*/ 3565 w 3590"/>
                <a:gd name="T7" fmla="*/ 89 h 1020"/>
                <a:gd name="T8" fmla="*/ 3587 w 3590"/>
                <a:gd name="T9" fmla="*/ 147 h 1020"/>
                <a:gd name="T10" fmla="*/ 3587 w 3590"/>
                <a:gd name="T11" fmla="*/ 211 h 1020"/>
                <a:gd name="T12" fmla="*/ 3566 w 3590"/>
                <a:gd name="T13" fmla="*/ 269 h 1020"/>
                <a:gd name="T14" fmla="*/ 3527 w 3590"/>
                <a:gd name="T15" fmla="*/ 316 h 1020"/>
                <a:gd name="T16" fmla="*/ 3476 w 3590"/>
                <a:gd name="T17" fmla="*/ 347 h 1020"/>
                <a:gd name="T18" fmla="*/ 3414 w 3590"/>
                <a:gd name="T19" fmla="*/ 360 h 1020"/>
                <a:gd name="T20" fmla="*/ 3334 w 3590"/>
                <a:gd name="T21" fmla="*/ 449 h 1020"/>
                <a:gd name="T22" fmla="*/ 3232 w 3590"/>
                <a:gd name="T23" fmla="*/ 540 h 1020"/>
                <a:gd name="T24" fmla="*/ 3115 w 3590"/>
                <a:gd name="T25" fmla="*/ 634 h 1020"/>
                <a:gd name="T26" fmla="*/ 2982 w 3590"/>
                <a:gd name="T27" fmla="*/ 735 h 1020"/>
                <a:gd name="T28" fmla="*/ 2843 w 3590"/>
                <a:gd name="T29" fmla="*/ 845 h 1020"/>
                <a:gd name="T30" fmla="*/ 2714 w 3590"/>
                <a:gd name="T31" fmla="*/ 961 h 1020"/>
                <a:gd name="T32" fmla="*/ 931 w 3590"/>
                <a:gd name="T33" fmla="*/ 1020 h 1020"/>
                <a:gd name="T34" fmla="*/ 814 w 3590"/>
                <a:gd name="T35" fmla="*/ 903 h 1020"/>
                <a:gd name="T36" fmla="*/ 678 w 3590"/>
                <a:gd name="T37" fmla="*/ 790 h 1020"/>
                <a:gd name="T38" fmla="*/ 539 w 3590"/>
                <a:gd name="T39" fmla="*/ 680 h 1020"/>
                <a:gd name="T40" fmla="*/ 416 w 3590"/>
                <a:gd name="T41" fmla="*/ 587 h 1020"/>
                <a:gd name="T42" fmla="*/ 305 w 3590"/>
                <a:gd name="T43" fmla="*/ 494 h 1020"/>
                <a:gd name="T44" fmla="*/ 213 w 3590"/>
                <a:gd name="T45" fmla="*/ 403 h 1020"/>
                <a:gd name="T46" fmla="*/ 145 w 3590"/>
                <a:gd name="T47" fmla="*/ 355 h 1020"/>
                <a:gd name="T48" fmla="*/ 87 w 3590"/>
                <a:gd name="T49" fmla="*/ 334 h 1020"/>
                <a:gd name="T50" fmla="*/ 41 w 3590"/>
                <a:gd name="T51" fmla="*/ 294 h 1020"/>
                <a:gd name="T52" fmla="*/ 11 w 3590"/>
                <a:gd name="T53" fmla="*/ 242 h 1020"/>
                <a:gd name="T54" fmla="*/ 0 w 3590"/>
                <a:gd name="T55" fmla="*/ 180 h 1020"/>
                <a:gd name="T56" fmla="*/ 11 w 3590"/>
                <a:gd name="T57" fmla="*/ 116 h 1020"/>
                <a:gd name="T58" fmla="*/ 42 w 3590"/>
                <a:gd name="T59" fmla="*/ 64 h 1020"/>
                <a:gd name="T60" fmla="*/ 89 w 3590"/>
                <a:gd name="T61" fmla="*/ 24 h 1020"/>
                <a:gd name="T62" fmla="*/ 147 w 3590"/>
                <a:gd name="T63" fmla="*/ 2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90" h="1020">
                  <a:moveTo>
                    <a:pt x="180" y="0"/>
                  </a:moveTo>
                  <a:lnTo>
                    <a:pt x="3411" y="0"/>
                  </a:lnTo>
                  <a:lnTo>
                    <a:pt x="3443" y="2"/>
                  </a:lnTo>
                  <a:lnTo>
                    <a:pt x="3474" y="11"/>
                  </a:lnTo>
                  <a:lnTo>
                    <a:pt x="3501" y="24"/>
                  </a:lnTo>
                  <a:lnTo>
                    <a:pt x="3526" y="42"/>
                  </a:lnTo>
                  <a:lnTo>
                    <a:pt x="3548" y="64"/>
                  </a:lnTo>
                  <a:lnTo>
                    <a:pt x="3565" y="89"/>
                  </a:lnTo>
                  <a:lnTo>
                    <a:pt x="3579" y="116"/>
                  </a:lnTo>
                  <a:lnTo>
                    <a:pt x="3587" y="147"/>
                  </a:lnTo>
                  <a:lnTo>
                    <a:pt x="3590" y="180"/>
                  </a:lnTo>
                  <a:lnTo>
                    <a:pt x="3587" y="211"/>
                  </a:lnTo>
                  <a:lnTo>
                    <a:pt x="3579" y="242"/>
                  </a:lnTo>
                  <a:lnTo>
                    <a:pt x="3566" y="269"/>
                  </a:lnTo>
                  <a:lnTo>
                    <a:pt x="3549" y="294"/>
                  </a:lnTo>
                  <a:lnTo>
                    <a:pt x="3527" y="316"/>
                  </a:lnTo>
                  <a:lnTo>
                    <a:pt x="3503" y="334"/>
                  </a:lnTo>
                  <a:lnTo>
                    <a:pt x="3476" y="347"/>
                  </a:lnTo>
                  <a:lnTo>
                    <a:pt x="3445" y="355"/>
                  </a:lnTo>
                  <a:lnTo>
                    <a:pt x="3414" y="360"/>
                  </a:lnTo>
                  <a:lnTo>
                    <a:pt x="3377" y="403"/>
                  </a:lnTo>
                  <a:lnTo>
                    <a:pt x="3334" y="449"/>
                  </a:lnTo>
                  <a:lnTo>
                    <a:pt x="3285" y="494"/>
                  </a:lnTo>
                  <a:lnTo>
                    <a:pt x="3232" y="540"/>
                  </a:lnTo>
                  <a:lnTo>
                    <a:pt x="3174" y="587"/>
                  </a:lnTo>
                  <a:lnTo>
                    <a:pt x="3115" y="634"/>
                  </a:lnTo>
                  <a:lnTo>
                    <a:pt x="3052" y="680"/>
                  </a:lnTo>
                  <a:lnTo>
                    <a:pt x="2982" y="735"/>
                  </a:lnTo>
                  <a:lnTo>
                    <a:pt x="2912" y="790"/>
                  </a:lnTo>
                  <a:lnTo>
                    <a:pt x="2843" y="845"/>
                  </a:lnTo>
                  <a:lnTo>
                    <a:pt x="2776" y="903"/>
                  </a:lnTo>
                  <a:lnTo>
                    <a:pt x="2714" y="961"/>
                  </a:lnTo>
                  <a:lnTo>
                    <a:pt x="2659" y="1020"/>
                  </a:lnTo>
                  <a:lnTo>
                    <a:pt x="931" y="1020"/>
                  </a:lnTo>
                  <a:lnTo>
                    <a:pt x="876" y="961"/>
                  </a:lnTo>
                  <a:lnTo>
                    <a:pt x="814" y="903"/>
                  </a:lnTo>
                  <a:lnTo>
                    <a:pt x="747" y="845"/>
                  </a:lnTo>
                  <a:lnTo>
                    <a:pt x="678" y="790"/>
                  </a:lnTo>
                  <a:lnTo>
                    <a:pt x="608" y="735"/>
                  </a:lnTo>
                  <a:lnTo>
                    <a:pt x="539" y="680"/>
                  </a:lnTo>
                  <a:lnTo>
                    <a:pt x="475" y="634"/>
                  </a:lnTo>
                  <a:lnTo>
                    <a:pt x="416" y="587"/>
                  </a:lnTo>
                  <a:lnTo>
                    <a:pt x="358" y="540"/>
                  </a:lnTo>
                  <a:lnTo>
                    <a:pt x="305" y="494"/>
                  </a:lnTo>
                  <a:lnTo>
                    <a:pt x="256" y="449"/>
                  </a:lnTo>
                  <a:lnTo>
                    <a:pt x="213" y="403"/>
                  </a:lnTo>
                  <a:lnTo>
                    <a:pt x="176" y="360"/>
                  </a:lnTo>
                  <a:lnTo>
                    <a:pt x="145" y="355"/>
                  </a:lnTo>
                  <a:lnTo>
                    <a:pt x="114" y="347"/>
                  </a:lnTo>
                  <a:lnTo>
                    <a:pt x="87" y="334"/>
                  </a:lnTo>
                  <a:lnTo>
                    <a:pt x="63" y="316"/>
                  </a:lnTo>
                  <a:lnTo>
                    <a:pt x="41" y="294"/>
                  </a:lnTo>
                  <a:lnTo>
                    <a:pt x="24" y="269"/>
                  </a:lnTo>
                  <a:lnTo>
                    <a:pt x="11" y="242"/>
                  </a:lnTo>
                  <a:lnTo>
                    <a:pt x="3" y="211"/>
                  </a:lnTo>
                  <a:lnTo>
                    <a:pt x="0" y="180"/>
                  </a:lnTo>
                  <a:lnTo>
                    <a:pt x="3" y="147"/>
                  </a:lnTo>
                  <a:lnTo>
                    <a:pt x="11" y="116"/>
                  </a:lnTo>
                  <a:lnTo>
                    <a:pt x="25" y="89"/>
                  </a:lnTo>
                  <a:lnTo>
                    <a:pt x="42" y="64"/>
                  </a:lnTo>
                  <a:lnTo>
                    <a:pt x="64" y="42"/>
                  </a:lnTo>
                  <a:lnTo>
                    <a:pt x="89" y="24"/>
                  </a:lnTo>
                  <a:lnTo>
                    <a:pt x="116" y="11"/>
                  </a:lnTo>
                  <a:lnTo>
                    <a:pt x="147" y="2"/>
                  </a:lnTo>
                  <a:lnTo>
                    <a:pt x="1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575"/>
            <p:cNvSpPr>
              <a:spLocks/>
            </p:cNvSpPr>
            <p:nvPr/>
          </p:nvSpPr>
          <p:spPr bwMode="auto">
            <a:xfrm>
              <a:off x="7296150" y="2100263"/>
              <a:ext cx="133350" cy="114300"/>
            </a:xfrm>
            <a:custGeom>
              <a:avLst/>
              <a:gdLst>
                <a:gd name="T0" fmla="*/ 658 w 837"/>
                <a:gd name="T1" fmla="*/ 0 h 720"/>
                <a:gd name="T2" fmla="*/ 777 w 837"/>
                <a:gd name="T3" fmla="*/ 0 h 720"/>
                <a:gd name="T4" fmla="*/ 796 w 837"/>
                <a:gd name="T5" fmla="*/ 3 h 720"/>
                <a:gd name="T6" fmla="*/ 812 w 837"/>
                <a:gd name="T7" fmla="*/ 11 h 720"/>
                <a:gd name="T8" fmla="*/ 825 w 837"/>
                <a:gd name="T9" fmla="*/ 24 h 720"/>
                <a:gd name="T10" fmla="*/ 834 w 837"/>
                <a:gd name="T11" fmla="*/ 40 h 720"/>
                <a:gd name="T12" fmla="*/ 837 w 837"/>
                <a:gd name="T13" fmla="*/ 60 h 720"/>
                <a:gd name="T14" fmla="*/ 834 w 837"/>
                <a:gd name="T15" fmla="*/ 78 h 720"/>
                <a:gd name="T16" fmla="*/ 825 w 837"/>
                <a:gd name="T17" fmla="*/ 95 h 720"/>
                <a:gd name="T18" fmla="*/ 812 w 837"/>
                <a:gd name="T19" fmla="*/ 108 h 720"/>
                <a:gd name="T20" fmla="*/ 796 w 837"/>
                <a:gd name="T21" fmla="*/ 116 h 720"/>
                <a:gd name="T22" fmla="*/ 777 w 837"/>
                <a:gd name="T23" fmla="*/ 120 h 720"/>
                <a:gd name="T24" fmla="*/ 658 w 837"/>
                <a:gd name="T25" fmla="*/ 120 h 720"/>
                <a:gd name="T26" fmla="*/ 599 w 837"/>
                <a:gd name="T27" fmla="*/ 123 h 720"/>
                <a:gd name="T28" fmla="*/ 542 w 837"/>
                <a:gd name="T29" fmla="*/ 132 h 720"/>
                <a:gd name="T30" fmla="*/ 488 w 837"/>
                <a:gd name="T31" fmla="*/ 147 h 720"/>
                <a:gd name="T32" fmla="*/ 436 w 837"/>
                <a:gd name="T33" fmla="*/ 168 h 720"/>
                <a:gd name="T34" fmla="*/ 386 w 837"/>
                <a:gd name="T35" fmla="*/ 193 h 720"/>
                <a:gd name="T36" fmla="*/ 340 w 837"/>
                <a:gd name="T37" fmla="*/ 223 h 720"/>
                <a:gd name="T38" fmla="*/ 298 w 837"/>
                <a:gd name="T39" fmla="*/ 258 h 720"/>
                <a:gd name="T40" fmla="*/ 258 w 837"/>
                <a:gd name="T41" fmla="*/ 298 h 720"/>
                <a:gd name="T42" fmla="*/ 224 w 837"/>
                <a:gd name="T43" fmla="*/ 341 h 720"/>
                <a:gd name="T44" fmla="*/ 193 w 837"/>
                <a:gd name="T45" fmla="*/ 387 h 720"/>
                <a:gd name="T46" fmla="*/ 167 w 837"/>
                <a:gd name="T47" fmla="*/ 436 h 720"/>
                <a:gd name="T48" fmla="*/ 146 w 837"/>
                <a:gd name="T49" fmla="*/ 488 h 720"/>
                <a:gd name="T50" fmla="*/ 132 w 837"/>
                <a:gd name="T51" fmla="*/ 544 h 720"/>
                <a:gd name="T52" fmla="*/ 122 w 837"/>
                <a:gd name="T53" fmla="*/ 601 h 720"/>
                <a:gd name="T54" fmla="*/ 119 w 837"/>
                <a:gd name="T55" fmla="*/ 660 h 720"/>
                <a:gd name="T56" fmla="*/ 116 w 837"/>
                <a:gd name="T57" fmla="*/ 678 h 720"/>
                <a:gd name="T58" fmla="*/ 107 w 837"/>
                <a:gd name="T59" fmla="*/ 695 h 720"/>
                <a:gd name="T60" fmla="*/ 94 w 837"/>
                <a:gd name="T61" fmla="*/ 708 h 720"/>
                <a:gd name="T62" fmla="*/ 78 w 837"/>
                <a:gd name="T63" fmla="*/ 716 h 720"/>
                <a:gd name="T64" fmla="*/ 59 w 837"/>
                <a:gd name="T65" fmla="*/ 720 h 720"/>
                <a:gd name="T66" fmla="*/ 41 w 837"/>
                <a:gd name="T67" fmla="*/ 716 h 720"/>
                <a:gd name="T68" fmla="*/ 25 w 837"/>
                <a:gd name="T69" fmla="*/ 708 h 720"/>
                <a:gd name="T70" fmla="*/ 11 w 837"/>
                <a:gd name="T71" fmla="*/ 695 h 720"/>
                <a:gd name="T72" fmla="*/ 3 w 837"/>
                <a:gd name="T73" fmla="*/ 678 h 720"/>
                <a:gd name="T74" fmla="*/ 0 w 837"/>
                <a:gd name="T75" fmla="*/ 660 h 720"/>
                <a:gd name="T76" fmla="*/ 3 w 837"/>
                <a:gd name="T77" fmla="*/ 592 h 720"/>
                <a:gd name="T78" fmla="*/ 13 w 837"/>
                <a:gd name="T79" fmla="*/ 527 h 720"/>
                <a:gd name="T80" fmla="*/ 29 w 837"/>
                <a:gd name="T81" fmla="*/ 463 h 720"/>
                <a:gd name="T82" fmla="*/ 52 w 837"/>
                <a:gd name="T83" fmla="*/ 402 h 720"/>
                <a:gd name="T84" fmla="*/ 79 w 837"/>
                <a:gd name="T85" fmla="*/ 346 h 720"/>
                <a:gd name="T86" fmla="*/ 112 w 837"/>
                <a:gd name="T87" fmla="*/ 291 h 720"/>
                <a:gd name="T88" fmla="*/ 150 w 837"/>
                <a:gd name="T89" fmla="*/ 240 h 720"/>
                <a:gd name="T90" fmla="*/ 192 w 837"/>
                <a:gd name="T91" fmla="*/ 193 h 720"/>
                <a:gd name="T92" fmla="*/ 239 w 837"/>
                <a:gd name="T93" fmla="*/ 150 h 720"/>
                <a:gd name="T94" fmla="*/ 290 w 837"/>
                <a:gd name="T95" fmla="*/ 112 h 720"/>
                <a:gd name="T96" fmla="*/ 344 w 837"/>
                <a:gd name="T97" fmla="*/ 79 h 720"/>
                <a:gd name="T98" fmla="*/ 402 w 837"/>
                <a:gd name="T99" fmla="*/ 51 h 720"/>
                <a:gd name="T100" fmla="*/ 462 w 837"/>
                <a:gd name="T101" fmla="*/ 29 h 720"/>
                <a:gd name="T102" fmla="*/ 525 w 837"/>
                <a:gd name="T103" fmla="*/ 13 h 720"/>
                <a:gd name="T104" fmla="*/ 590 w 837"/>
                <a:gd name="T105" fmla="*/ 3 h 720"/>
                <a:gd name="T106" fmla="*/ 658 w 837"/>
                <a:gd name="T107" fmla="*/ 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37" h="720">
                  <a:moveTo>
                    <a:pt x="658" y="0"/>
                  </a:moveTo>
                  <a:lnTo>
                    <a:pt x="777" y="0"/>
                  </a:lnTo>
                  <a:lnTo>
                    <a:pt x="796" y="3"/>
                  </a:lnTo>
                  <a:lnTo>
                    <a:pt x="812" y="11"/>
                  </a:lnTo>
                  <a:lnTo>
                    <a:pt x="825" y="24"/>
                  </a:lnTo>
                  <a:lnTo>
                    <a:pt x="834" y="40"/>
                  </a:lnTo>
                  <a:lnTo>
                    <a:pt x="837" y="60"/>
                  </a:lnTo>
                  <a:lnTo>
                    <a:pt x="834" y="78"/>
                  </a:lnTo>
                  <a:lnTo>
                    <a:pt x="825" y="95"/>
                  </a:lnTo>
                  <a:lnTo>
                    <a:pt x="812" y="108"/>
                  </a:lnTo>
                  <a:lnTo>
                    <a:pt x="796" y="116"/>
                  </a:lnTo>
                  <a:lnTo>
                    <a:pt x="777" y="120"/>
                  </a:lnTo>
                  <a:lnTo>
                    <a:pt x="658" y="120"/>
                  </a:lnTo>
                  <a:lnTo>
                    <a:pt x="599" y="123"/>
                  </a:lnTo>
                  <a:lnTo>
                    <a:pt x="542" y="132"/>
                  </a:lnTo>
                  <a:lnTo>
                    <a:pt x="488" y="147"/>
                  </a:lnTo>
                  <a:lnTo>
                    <a:pt x="436" y="168"/>
                  </a:lnTo>
                  <a:lnTo>
                    <a:pt x="386" y="193"/>
                  </a:lnTo>
                  <a:lnTo>
                    <a:pt x="340" y="223"/>
                  </a:lnTo>
                  <a:lnTo>
                    <a:pt x="298" y="258"/>
                  </a:lnTo>
                  <a:lnTo>
                    <a:pt x="258" y="298"/>
                  </a:lnTo>
                  <a:lnTo>
                    <a:pt x="224" y="341"/>
                  </a:lnTo>
                  <a:lnTo>
                    <a:pt x="193" y="387"/>
                  </a:lnTo>
                  <a:lnTo>
                    <a:pt x="167" y="436"/>
                  </a:lnTo>
                  <a:lnTo>
                    <a:pt x="146" y="488"/>
                  </a:lnTo>
                  <a:lnTo>
                    <a:pt x="132" y="544"/>
                  </a:lnTo>
                  <a:lnTo>
                    <a:pt x="122" y="601"/>
                  </a:lnTo>
                  <a:lnTo>
                    <a:pt x="119" y="660"/>
                  </a:lnTo>
                  <a:lnTo>
                    <a:pt x="116" y="678"/>
                  </a:lnTo>
                  <a:lnTo>
                    <a:pt x="107" y="695"/>
                  </a:lnTo>
                  <a:lnTo>
                    <a:pt x="94" y="708"/>
                  </a:lnTo>
                  <a:lnTo>
                    <a:pt x="78" y="716"/>
                  </a:lnTo>
                  <a:lnTo>
                    <a:pt x="59" y="720"/>
                  </a:lnTo>
                  <a:lnTo>
                    <a:pt x="41" y="716"/>
                  </a:lnTo>
                  <a:lnTo>
                    <a:pt x="25" y="708"/>
                  </a:lnTo>
                  <a:lnTo>
                    <a:pt x="11" y="695"/>
                  </a:lnTo>
                  <a:lnTo>
                    <a:pt x="3" y="678"/>
                  </a:lnTo>
                  <a:lnTo>
                    <a:pt x="0" y="660"/>
                  </a:lnTo>
                  <a:lnTo>
                    <a:pt x="3" y="592"/>
                  </a:lnTo>
                  <a:lnTo>
                    <a:pt x="13" y="527"/>
                  </a:lnTo>
                  <a:lnTo>
                    <a:pt x="29" y="463"/>
                  </a:lnTo>
                  <a:lnTo>
                    <a:pt x="52" y="402"/>
                  </a:lnTo>
                  <a:lnTo>
                    <a:pt x="79" y="346"/>
                  </a:lnTo>
                  <a:lnTo>
                    <a:pt x="112" y="291"/>
                  </a:lnTo>
                  <a:lnTo>
                    <a:pt x="150" y="240"/>
                  </a:lnTo>
                  <a:lnTo>
                    <a:pt x="192" y="193"/>
                  </a:lnTo>
                  <a:lnTo>
                    <a:pt x="239" y="150"/>
                  </a:lnTo>
                  <a:lnTo>
                    <a:pt x="290" y="112"/>
                  </a:lnTo>
                  <a:lnTo>
                    <a:pt x="344" y="79"/>
                  </a:lnTo>
                  <a:lnTo>
                    <a:pt x="402" y="51"/>
                  </a:lnTo>
                  <a:lnTo>
                    <a:pt x="462" y="29"/>
                  </a:lnTo>
                  <a:lnTo>
                    <a:pt x="525" y="13"/>
                  </a:lnTo>
                  <a:lnTo>
                    <a:pt x="590" y="3"/>
                  </a:lnTo>
                  <a:lnTo>
                    <a:pt x="6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576"/>
            <p:cNvSpPr>
              <a:spLocks/>
            </p:cNvSpPr>
            <p:nvPr/>
          </p:nvSpPr>
          <p:spPr bwMode="auto">
            <a:xfrm>
              <a:off x="7353300" y="2157413"/>
              <a:ext cx="104775" cy="57150"/>
            </a:xfrm>
            <a:custGeom>
              <a:avLst/>
              <a:gdLst>
                <a:gd name="T0" fmla="*/ 299 w 658"/>
                <a:gd name="T1" fmla="*/ 0 h 360"/>
                <a:gd name="T2" fmla="*/ 598 w 658"/>
                <a:gd name="T3" fmla="*/ 0 h 360"/>
                <a:gd name="T4" fmla="*/ 616 w 658"/>
                <a:gd name="T5" fmla="*/ 2 h 360"/>
                <a:gd name="T6" fmla="*/ 633 w 658"/>
                <a:gd name="T7" fmla="*/ 11 h 360"/>
                <a:gd name="T8" fmla="*/ 646 w 658"/>
                <a:gd name="T9" fmla="*/ 24 h 360"/>
                <a:gd name="T10" fmla="*/ 654 w 658"/>
                <a:gd name="T11" fmla="*/ 40 h 360"/>
                <a:gd name="T12" fmla="*/ 658 w 658"/>
                <a:gd name="T13" fmla="*/ 60 h 360"/>
                <a:gd name="T14" fmla="*/ 654 w 658"/>
                <a:gd name="T15" fmla="*/ 78 h 360"/>
                <a:gd name="T16" fmla="*/ 646 w 658"/>
                <a:gd name="T17" fmla="*/ 95 h 360"/>
                <a:gd name="T18" fmla="*/ 633 w 658"/>
                <a:gd name="T19" fmla="*/ 108 h 360"/>
                <a:gd name="T20" fmla="*/ 616 w 658"/>
                <a:gd name="T21" fmla="*/ 116 h 360"/>
                <a:gd name="T22" fmla="*/ 598 w 658"/>
                <a:gd name="T23" fmla="*/ 120 h 360"/>
                <a:gd name="T24" fmla="*/ 299 w 658"/>
                <a:gd name="T25" fmla="*/ 120 h 360"/>
                <a:gd name="T26" fmla="*/ 266 w 658"/>
                <a:gd name="T27" fmla="*/ 122 h 360"/>
                <a:gd name="T28" fmla="*/ 236 w 658"/>
                <a:gd name="T29" fmla="*/ 131 h 360"/>
                <a:gd name="T30" fmla="*/ 208 w 658"/>
                <a:gd name="T31" fmla="*/ 144 h 360"/>
                <a:gd name="T32" fmla="*/ 183 w 658"/>
                <a:gd name="T33" fmla="*/ 162 h 360"/>
                <a:gd name="T34" fmla="*/ 162 w 658"/>
                <a:gd name="T35" fmla="*/ 184 h 360"/>
                <a:gd name="T36" fmla="*/ 144 w 658"/>
                <a:gd name="T37" fmla="*/ 209 h 360"/>
                <a:gd name="T38" fmla="*/ 130 w 658"/>
                <a:gd name="T39" fmla="*/ 236 h 360"/>
                <a:gd name="T40" fmla="*/ 122 w 658"/>
                <a:gd name="T41" fmla="*/ 267 h 360"/>
                <a:gd name="T42" fmla="*/ 119 w 658"/>
                <a:gd name="T43" fmla="*/ 300 h 360"/>
                <a:gd name="T44" fmla="*/ 116 w 658"/>
                <a:gd name="T45" fmla="*/ 318 h 360"/>
                <a:gd name="T46" fmla="*/ 107 w 658"/>
                <a:gd name="T47" fmla="*/ 335 h 360"/>
                <a:gd name="T48" fmla="*/ 95 w 658"/>
                <a:gd name="T49" fmla="*/ 348 h 360"/>
                <a:gd name="T50" fmla="*/ 78 w 658"/>
                <a:gd name="T51" fmla="*/ 356 h 360"/>
                <a:gd name="T52" fmla="*/ 59 w 658"/>
                <a:gd name="T53" fmla="*/ 360 h 360"/>
                <a:gd name="T54" fmla="*/ 41 w 658"/>
                <a:gd name="T55" fmla="*/ 356 h 360"/>
                <a:gd name="T56" fmla="*/ 25 w 658"/>
                <a:gd name="T57" fmla="*/ 348 h 360"/>
                <a:gd name="T58" fmla="*/ 11 w 658"/>
                <a:gd name="T59" fmla="*/ 335 h 360"/>
                <a:gd name="T60" fmla="*/ 3 w 658"/>
                <a:gd name="T61" fmla="*/ 318 h 360"/>
                <a:gd name="T62" fmla="*/ 0 w 658"/>
                <a:gd name="T63" fmla="*/ 300 h 360"/>
                <a:gd name="T64" fmla="*/ 3 w 658"/>
                <a:gd name="T65" fmla="*/ 255 h 360"/>
                <a:gd name="T66" fmla="*/ 13 w 658"/>
                <a:gd name="T67" fmla="*/ 212 h 360"/>
                <a:gd name="T68" fmla="*/ 28 w 658"/>
                <a:gd name="T69" fmla="*/ 173 h 360"/>
                <a:gd name="T70" fmla="*/ 47 w 658"/>
                <a:gd name="T71" fmla="*/ 136 h 360"/>
                <a:gd name="T72" fmla="*/ 73 w 658"/>
                <a:gd name="T73" fmla="*/ 102 h 360"/>
                <a:gd name="T74" fmla="*/ 103 w 658"/>
                <a:gd name="T75" fmla="*/ 73 h 360"/>
                <a:gd name="T76" fmla="*/ 135 w 658"/>
                <a:gd name="T77" fmla="*/ 48 h 360"/>
                <a:gd name="T78" fmla="*/ 172 w 658"/>
                <a:gd name="T79" fmla="*/ 27 h 360"/>
                <a:gd name="T80" fmla="*/ 213 w 658"/>
                <a:gd name="T81" fmla="*/ 12 h 360"/>
                <a:gd name="T82" fmla="*/ 254 w 658"/>
                <a:gd name="T83" fmla="*/ 3 h 360"/>
                <a:gd name="T84" fmla="*/ 299 w 658"/>
                <a:gd name="T85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8" h="360">
                  <a:moveTo>
                    <a:pt x="299" y="0"/>
                  </a:moveTo>
                  <a:lnTo>
                    <a:pt x="598" y="0"/>
                  </a:lnTo>
                  <a:lnTo>
                    <a:pt x="616" y="2"/>
                  </a:lnTo>
                  <a:lnTo>
                    <a:pt x="633" y="11"/>
                  </a:lnTo>
                  <a:lnTo>
                    <a:pt x="646" y="24"/>
                  </a:lnTo>
                  <a:lnTo>
                    <a:pt x="654" y="40"/>
                  </a:lnTo>
                  <a:lnTo>
                    <a:pt x="658" y="60"/>
                  </a:lnTo>
                  <a:lnTo>
                    <a:pt x="654" y="78"/>
                  </a:lnTo>
                  <a:lnTo>
                    <a:pt x="646" y="95"/>
                  </a:lnTo>
                  <a:lnTo>
                    <a:pt x="633" y="108"/>
                  </a:lnTo>
                  <a:lnTo>
                    <a:pt x="616" y="116"/>
                  </a:lnTo>
                  <a:lnTo>
                    <a:pt x="598" y="120"/>
                  </a:lnTo>
                  <a:lnTo>
                    <a:pt x="299" y="120"/>
                  </a:lnTo>
                  <a:lnTo>
                    <a:pt x="266" y="122"/>
                  </a:lnTo>
                  <a:lnTo>
                    <a:pt x="236" y="131"/>
                  </a:lnTo>
                  <a:lnTo>
                    <a:pt x="208" y="144"/>
                  </a:lnTo>
                  <a:lnTo>
                    <a:pt x="183" y="162"/>
                  </a:lnTo>
                  <a:lnTo>
                    <a:pt x="162" y="184"/>
                  </a:lnTo>
                  <a:lnTo>
                    <a:pt x="144" y="209"/>
                  </a:lnTo>
                  <a:lnTo>
                    <a:pt x="130" y="236"/>
                  </a:lnTo>
                  <a:lnTo>
                    <a:pt x="122" y="267"/>
                  </a:lnTo>
                  <a:lnTo>
                    <a:pt x="119" y="300"/>
                  </a:lnTo>
                  <a:lnTo>
                    <a:pt x="116" y="318"/>
                  </a:lnTo>
                  <a:lnTo>
                    <a:pt x="107" y="335"/>
                  </a:lnTo>
                  <a:lnTo>
                    <a:pt x="95" y="348"/>
                  </a:lnTo>
                  <a:lnTo>
                    <a:pt x="78" y="356"/>
                  </a:lnTo>
                  <a:lnTo>
                    <a:pt x="59" y="360"/>
                  </a:lnTo>
                  <a:lnTo>
                    <a:pt x="41" y="356"/>
                  </a:lnTo>
                  <a:lnTo>
                    <a:pt x="25" y="348"/>
                  </a:lnTo>
                  <a:lnTo>
                    <a:pt x="11" y="335"/>
                  </a:lnTo>
                  <a:lnTo>
                    <a:pt x="3" y="318"/>
                  </a:lnTo>
                  <a:lnTo>
                    <a:pt x="0" y="300"/>
                  </a:lnTo>
                  <a:lnTo>
                    <a:pt x="3" y="255"/>
                  </a:lnTo>
                  <a:lnTo>
                    <a:pt x="13" y="212"/>
                  </a:lnTo>
                  <a:lnTo>
                    <a:pt x="28" y="173"/>
                  </a:lnTo>
                  <a:lnTo>
                    <a:pt x="47" y="136"/>
                  </a:lnTo>
                  <a:lnTo>
                    <a:pt x="73" y="102"/>
                  </a:lnTo>
                  <a:lnTo>
                    <a:pt x="103" y="73"/>
                  </a:lnTo>
                  <a:lnTo>
                    <a:pt x="135" y="48"/>
                  </a:lnTo>
                  <a:lnTo>
                    <a:pt x="172" y="27"/>
                  </a:lnTo>
                  <a:lnTo>
                    <a:pt x="213" y="12"/>
                  </a:lnTo>
                  <a:lnTo>
                    <a:pt x="254" y="3"/>
                  </a:lnTo>
                  <a:lnTo>
                    <a:pt x="2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577"/>
            <p:cNvSpPr>
              <a:spLocks/>
            </p:cNvSpPr>
            <p:nvPr/>
          </p:nvSpPr>
          <p:spPr bwMode="auto">
            <a:xfrm>
              <a:off x="7324725" y="2128838"/>
              <a:ext cx="123825" cy="85725"/>
            </a:xfrm>
            <a:custGeom>
              <a:avLst/>
              <a:gdLst>
                <a:gd name="T0" fmla="*/ 479 w 778"/>
                <a:gd name="T1" fmla="*/ 0 h 540"/>
                <a:gd name="T2" fmla="*/ 718 w 778"/>
                <a:gd name="T3" fmla="*/ 0 h 540"/>
                <a:gd name="T4" fmla="*/ 736 w 778"/>
                <a:gd name="T5" fmla="*/ 3 h 540"/>
                <a:gd name="T6" fmla="*/ 753 w 778"/>
                <a:gd name="T7" fmla="*/ 11 h 540"/>
                <a:gd name="T8" fmla="*/ 766 w 778"/>
                <a:gd name="T9" fmla="*/ 24 h 540"/>
                <a:gd name="T10" fmla="*/ 775 w 778"/>
                <a:gd name="T11" fmla="*/ 40 h 540"/>
                <a:gd name="T12" fmla="*/ 778 w 778"/>
                <a:gd name="T13" fmla="*/ 60 h 540"/>
                <a:gd name="T14" fmla="*/ 775 w 778"/>
                <a:gd name="T15" fmla="*/ 78 h 540"/>
                <a:gd name="T16" fmla="*/ 766 w 778"/>
                <a:gd name="T17" fmla="*/ 95 h 540"/>
                <a:gd name="T18" fmla="*/ 753 w 778"/>
                <a:gd name="T19" fmla="*/ 108 h 540"/>
                <a:gd name="T20" fmla="*/ 736 w 778"/>
                <a:gd name="T21" fmla="*/ 116 h 540"/>
                <a:gd name="T22" fmla="*/ 718 w 778"/>
                <a:gd name="T23" fmla="*/ 120 h 540"/>
                <a:gd name="T24" fmla="*/ 479 w 778"/>
                <a:gd name="T25" fmla="*/ 120 h 540"/>
                <a:gd name="T26" fmla="*/ 430 w 778"/>
                <a:gd name="T27" fmla="*/ 123 h 540"/>
                <a:gd name="T28" fmla="*/ 383 w 778"/>
                <a:gd name="T29" fmla="*/ 133 h 540"/>
                <a:gd name="T30" fmla="*/ 339 w 778"/>
                <a:gd name="T31" fmla="*/ 148 h 540"/>
                <a:gd name="T32" fmla="*/ 298 w 778"/>
                <a:gd name="T33" fmla="*/ 169 h 540"/>
                <a:gd name="T34" fmla="*/ 259 w 778"/>
                <a:gd name="T35" fmla="*/ 195 h 540"/>
                <a:gd name="T36" fmla="*/ 225 w 778"/>
                <a:gd name="T37" fmla="*/ 226 h 540"/>
                <a:gd name="T38" fmla="*/ 195 w 778"/>
                <a:gd name="T39" fmla="*/ 259 h 540"/>
                <a:gd name="T40" fmla="*/ 169 w 778"/>
                <a:gd name="T41" fmla="*/ 298 h 540"/>
                <a:gd name="T42" fmla="*/ 148 w 778"/>
                <a:gd name="T43" fmla="*/ 339 h 540"/>
                <a:gd name="T44" fmla="*/ 133 w 778"/>
                <a:gd name="T45" fmla="*/ 384 h 540"/>
                <a:gd name="T46" fmla="*/ 123 w 778"/>
                <a:gd name="T47" fmla="*/ 431 h 540"/>
                <a:gd name="T48" fmla="*/ 120 w 778"/>
                <a:gd name="T49" fmla="*/ 480 h 540"/>
                <a:gd name="T50" fmla="*/ 116 w 778"/>
                <a:gd name="T51" fmla="*/ 498 h 540"/>
                <a:gd name="T52" fmla="*/ 108 w 778"/>
                <a:gd name="T53" fmla="*/ 515 h 540"/>
                <a:gd name="T54" fmla="*/ 95 w 778"/>
                <a:gd name="T55" fmla="*/ 528 h 540"/>
                <a:gd name="T56" fmla="*/ 78 w 778"/>
                <a:gd name="T57" fmla="*/ 536 h 540"/>
                <a:gd name="T58" fmla="*/ 60 w 778"/>
                <a:gd name="T59" fmla="*/ 540 h 540"/>
                <a:gd name="T60" fmla="*/ 41 w 778"/>
                <a:gd name="T61" fmla="*/ 536 h 540"/>
                <a:gd name="T62" fmla="*/ 25 w 778"/>
                <a:gd name="T63" fmla="*/ 528 h 540"/>
                <a:gd name="T64" fmla="*/ 12 w 778"/>
                <a:gd name="T65" fmla="*/ 515 h 540"/>
                <a:gd name="T66" fmla="*/ 3 w 778"/>
                <a:gd name="T67" fmla="*/ 498 h 540"/>
                <a:gd name="T68" fmla="*/ 0 w 778"/>
                <a:gd name="T69" fmla="*/ 480 h 540"/>
                <a:gd name="T70" fmla="*/ 3 w 778"/>
                <a:gd name="T71" fmla="*/ 423 h 540"/>
                <a:gd name="T72" fmla="*/ 13 w 778"/>
                <a:gd name="T73" fmla="*/ 370 h 540"/>
                <a:gd name="T74" fmla="*/ 28 w 778"/>
                <a:gd name="T75" fmla="*/ 317 h 540"/>
                <a:gd name="T76" fmla="*/ 49 w 778"/>
                <a:gd name="T77" fmla="*/ 268 h 540"/>
                <a:gd name="T78" fmla="*/ 75 w 778"/>
                <a:gd name="T79" fmla="*/ 222 h 540"/>
                <a:gd name="T80" fmla="*/ 106 w 778"/>
                <a:gd name="T81" fmla="*/ 180 h 540"/>
                <a:gd name="T82" fmla="*/ 140 w 778"/>
                <a:gd name="T83" fmla="*/ 140 h 540"/>
                <a:gd name="T84" fmla="*/ 180 w 778"/>
                <a:gd name="T85" fmla="*/ 106 h 540"/>
                <a:gd name="T86" fmla="*/ 222 w 778"/>
                <a:gd name="T87" fmla="*/ 74 h 540"/>
                <a:gd name="T88" fmla="*/ 269 w 778"/>
                <a:gd name="T89" fmla="*/ 49 h 540"/>
                <a:gd name="T90" fmla="*/ 318 w 778"/>
                <a:gd name="T91" fmla="*/ 27 h 540"/>
                <a:gd name="T92" fmla="*/ 369 w 778"/>
                <a:gd name="T93" fmla="*/ 12 h 540"/>
                <a:gd name="T94" fmla="*/ 423 w 778"/>
                <a:gd name="T95" fmla="*/ 3 h 540"/>
                <a:gd name="T96" fmla="*/ 479 w 778"/>
                <a:gd name="T97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8" h="540">
                  <a:moveTo>
                    <a:pt x="479" y="0"/>
                  </a:moveTo>
                  <a:lnTo>
                    <a:pt x="718" y="0"/>
                  </a:lnTo>
                  <a:lnTo>
                    <a:pt x="736" y="3"/>
                  </a:lnTo>
                  <a:lnTo>
                    <a:pt x="753" y="11"/>
                  </a:lnTo>
                  <a:lnTo>
                    <a:pt x="766" y="24"/>
                  </a:lnTo>
                  <a:lnTo>
                    <a:pt x="775" y="40"/>
                  </a:lnTo>
                  <a:lnTo>
                    <a:pt x="778" y="60"/>
                  </a:lnTo>
                  <a:lnTo>
                    <a:pt x="775" y="78"/>
                  </a:lnTo>
                  <a:lnTo>
                    <a:pt x="766" y="95"/>
                  </a:lnTo>
                  <a:lnTo>
                    <a:pt x="753" y="108"/>
                  </a:lnTo>
                  <a:lnTo>
                    <a:pt x="736" y="116"/>
                  </a:lnTo>
                  <a:lnTo>
                    <a:pt x="718" y="120"/>
                  </a:lnTo>
                  <a:lnTo>
                    <a:pt x="479" y="120"/>
                  </a:lnTo>
                  <a:lnTo>
                    <a:pt x="430" y="123"/>
                  </a:lnTo>
                  <a:lnTo>
                    <a:pt x="383" y="133"/>
                  </a:lnTo>
                  <a:lnTo>
                    <a:pt x="339" y="148"/>
                  </a:lnTo>
                  <a:lnTo>
                    <a:pt x="298" y="169"/>
                  </a:lnTo>
                  <a:lnTo>
                    <a:pt x="259" y="195"/>
                  </a:lnTo>
                  <a:lnTo>
                    <a:pt x="225" y="226"/>
                  </a:lnTo>
                  <a:lnTo>
                    <a:pt x="195" y="259"/>
                  </a:lnTo>
                  <a:lnTo>
                    <a:pt x="169" y="298"/>
                  </a:lnTo>
                  <a:lnTo>
                    <a:pt x="148" y="339"/>
                  </a:lnTo>
                  <a:lnTo>
                    <a:pt x="133" y="384"/>
                  </a:lnTo>
                  <a:lnTo>
                    <a:pt x="123" y="431"/>
                  </a:lnTo>
                  <a:lnTo>
                    <a:pt x="120" y="480"/>
                  </a:lnTo>
                  <a:lnTo>
                    <a:pt x="116" y="498"/>
                  </a:lnTo>
                  <a:lnTo>
                    <a:pt x="108" y="515"/>
                  </a:lnTo>
                  <a:lnTo>
                    <a:pt x="95" y="528"/>
                  </a:lnTo>
                  <a:lnTo>
                    <a:pt x="78" y="536"/>
                  </a:lnTo>
                  <a:lnTo>
                    <a:pt x="60" y="540"/>
                  </a:lnTo>
                  <a:lnTo>
                    <a:pt x="41" y="536"/>
                  </a:lnTo>
                  <a:lnTo>
                    <a:pt x="25" y="528"/>
                  </a:lnTo>
                  <a:lnTo>
                    <a:pt x="12" y="515"/>
                  </a:lnTo>
                  <a:lnTo>
                    <a:pt x="3" y="498"/>
                  </a:lnTo>
                  <a:lnTo>
                    <a:pt x="0" y="480"/>
                  </a:lnTo>
                  <a:lnTo>
                    <a:pt x="3" y="423"/>
                  </a:lnTo>
                  <a:lnTo>
                    <a:pt x="13" y="370"/>
                  </a:lnTo>
                  <a:lnTo>
                    <a:pt x="28" y="317"/>
                  </a:lnTo>
                  <a:lnTo>
                    <a:pt x="49" y="268"/>
                  </a:lnTo>
                  <a:lnTo>
                    <a:pt x="75" y="222"/>
                  </a:lnTo>
                  <a:lnTo>
                    <a:pt x="106" y="180"/>
                  </a:lnTo>
                  <a:lnTo>
                    <a:pt x="140" y="140"/>
                  </a:lnTo>
                  <a:lnTo>
                    <a:pt x="180" y="106"/>
                  </a:lnTo>
                  <a:lnTo>
                    <a:pt x="222" y="74"/>
                  </a:lnTo>
                  <a:lnTo>
                    <a:pt x="269" y="49"/>
                  </a:lnTo>
                  <a:lnTo>
                    <a:pt x="318" y="27"/>
                  </a:lnTo>
                  <a:lnTo>
                    <a:pt x="369" y="12"/>
                  </a:lnTo>
                  <a:lnTo>
                    <a:pt x="423" y="3"/>
                  </a:lnTo>
                  <a:lnTo>
                    <a:pt x="4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578"/>
            <p:cNvSpPr>
              <a:spLocks/>
            </p:cNvSpPr>
            <p:nvPr/>
          </p:nvSpPr>
          <p:spPr bwMode="auto">
            <a:xfrm>
              <a:off x="7391400" y="2185988"/>
              <a:ext cx="66675" cy="19050"/>
            </a:xfrm>
            <a:custGeom>
              <a:avLst/>
              <a:gdLst>
                <a:gd name="T0" fmla="*/ 60 w 419"/>
                <a:gd name="T1" fmla="*/ 0 h 120"/>
                <a:gd name="T2" fmla="*/ 359 w 419"/>
                <a:gd name="T3" fmla="*/ 0 h 120"/>
                <a:gd name="T4" fmla="*/ 377 w 419"/>
                <a:gd name="T5" fmla="*/ 3 h 120"/>
                <a:gd name="T6" fmla="*/ 394 w 419"/>
                <a:gd name="T7" fmla="*/ 11 h 120"/>
                <a:gd name="T8" fmla="*/ 407 w 419"/>
                <a:gd name="T9" fmla="*/ 24 h 120"/>
                <a:gd name="T10" fmla="*/ 415 w 419"/>
                <a:gd name="T11" fmla="*/ 40 h 120"/>
                <a:gd name="T12" fmla="*/ 419 w 419"/>
                <a:gd name="T13" fmla="*/ 60 h 120"/>
                <a:gd name="T14" fmla="*/ 415 w 419"/>
                <a:gd name="T15" fmla="*/ 78 h 120"/>
                <a:gd name="T16" fmla="*/ 407 w 419"/>
                <a:gd name="T17" fmla="*/ 95 h 120"/>
                <a:gd name="T18" fmla="*/ 394 w 419"/>
                <a:gd name="T19" fmla="*/ 108 h 120"/>
                <a:gd name="T20" fmla="*/ 377 w 419"/>
                <a:gd name="T21" fmla="*/ 116 h 120"/>
                <a:gd name="T22" fmla="*/ 359 w 419"/>
                <a:gd name="T23" fmla="*/ 120 h 120"/>
                <a:gd name="T24" fmla="*/ 60 w 419"/>
                <a:gd name="T25" fmla="*/ 120 h 120"/>
                <a:gd name="T26" fmla="*/ 41 w 419"/>
                <a:gd name="T27" fmla="*/ 116 h 120"/>
                <a:gd name="T28" fmla="*/ 25 w 419"/>
                <a:gd name="T29" fmla="*/ 108 h 120"/>
                <a:gd name="T30" fmla="*/ 12 w 419"/>
                <a:gd name="T31" fmla="*/ 95 h 120"/>
                <a:gd name="T32" fmla="*/ 3 w 419"/>
                <a:gd name="T33" fmla="*/ 78 h 120"/>
                <a:gd name="T34" fmla="*/ 0 w 419"/>
                <a:gd name="T35" fmla="*/ 60 h 120"/>
                <a:gd name="T36" fmla="*/ 3 w 419"/>
                <a:gd name="T37" fmla="*/ 40 h 120"/>
                <a:gd name="T38" fmla="*/ 12 w 419"/>
                <a:gd name="T39" fmla="*/ 24 h 120"/>
                <a:gd name="T40" fmla="*/ 25 w 419"/>
                <a:gd name="T41" fmla="*/ 11 h 120"/>
                <a:gd name="T42" fmla="*/ 41 w 419"/>
                <a:gd name="T43" fmla="*/ 3 h 120"/>
                <a:gd name="T44" fmla="*/ 60 w 419"/>
                <a:gd name="T4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9" h="120">
                  <a:moveTo>
                    <a:pt x="60" y="0"/>
                  </a:moveTo>
                  <a:lnTo>
                    <a:pt x="359" y="0"/>
                  </a:lnTo>
                  <a:lnTo>
                    <a:pt x="377" y="3"/>
                  </a:lnTo>
                  <a:lnTo>
                    <a:pt x="394" y="11"/>
                  </a:lnTo>
                  <a:lnTo>
                    <a:pt x="407" y="24"/>
                  </a:lnTo>
                  <a:lnTo>
                    <a:pt x="415" y="40"/>
                  </a:lnTo>
                  <a:lnTo>
                    <a:pt x="419" y="60"/>
                  </a:lnTo>
                  <a:lnTo>
                    <a:pt x="415" y="78"/>
                  </a:lnTo>
                  <a:lnTo>
                    <a:pt x="407" y="95"/>
                  </a:lnTo>
                  <a:lnTo>
                    <a:pt x="394" y="108"/>
                  </a:lnTo>
                  <a:lnTo>
                    <a:pt x="377" y="116"/>
                  </a:lnTo>
                  <a:lnTo>
                    <a:pt x="359" y="120"/>
                  </a:lnTo>
                  <a:lnTo>
                    <a:pt x="60" y="120"/>
                  </a:lnTo>
                  <a:lnTo>
                    <a:pt x="41" y="116"/>
                  </a:lnTo>
                  <a:lnTo>
                    <a:pt x="25" y="108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579"/>
            <p:cNvSpPr>
              <a:spLocks/>
            </p:cNvSpPr>
            <p:nvPr/>
          </p:nvSpPr>
          <p:spPr bwMode="auto">
            <a:xfrm>
              <a:off x="7504113" y="2100263"/>
              <a:ext cx="180975" cy="114300"/>
            </a:xfrm>
            <a:custGeom>
              <a:avLst/>
              <a:gdLst>
                <a:gd name="T0" fmla="*/ 60 w 1137"/>
                <a:gd name="T1" fmla="*/ 0 h 720"/>
                <a:gd name="T2" fmla="*/ 479 w 1137"/>
                <a:gd name="T3" fmla="*/ 0 h 720"/>
                <a:gd name="T4" fmla="*/ 546 w 1137"/>
                <a:gd name="T5" fmla="*/ 3 h 720"/>
                <a:gd name="T6" fmla="*/ 611 w 1137"/>
                <a:gd name="T7" fmla="*/ 13 h 720"/>
                <a:gd name="T8" fmla="*/ 674 w 1137"/>
                <a:gd name="T9" fmla="*/ 29 h 720"/>
                <a:gd name="T10" fmla="*/ 734 w 1137"/>
                <a:gd name="T11" fmla="*/ 51 h 720"/>
                <a:gd name="T12" fmla="*/ 792 w 1137"/>
                <a:gd name="T13" fmla="*/ 79 h 720"/>
                <a:gd name="T14" fmla="*/ 846 w 1137"/>
                <a:gd name="T15" fmla="*/ 112 h 720"/>
                <a:gd name="T16" fmla="*/ 897 w 1137"/>
                <a:gd name="T17" fmla="*/ 150 h 720"/>
                <a:gd name="T18" fmla="*/ 944 w 1137"/>
                <a:gd name="T19" fmla="*/ 193 h 720"/>
                <a:gd name="T20" fmla="*/ 987 w 1137"/>
                <a:gd name="T21" fmla="*/ 240 h 720"/>
                <a:gd name="T22" fmla="*/ 1025 w 1137"/>
                <a:gd name="T23" fmla="*/ 291 h 720"/>
                <a:gd name="T24" fmla="*/ 1057 w 1137"/>
                <a:gd name="T25" fmla="*/ 346 h 720"/>
                <a:gd name="T26" fmla="*/ 1084 w 1137"/>
                <a:gd name="T27" fmla="*/ 402 h 720"/>
                <a:gd name="T28" fmla="*/ 1107 w 1137"/>
                <a:gd name="T29" fmla="*/ 463 h 720"/>
                <a:gd name="T30" fmla="*/ 1124 w 1137"/>
                <a:gd name="T31" fmla="*/ 527 h 720"/>
                <a:gd name="T32" fmla="*/ 1133 w 1137"/>
                <a:gd name="T33" fmla="*/ 592 h 720"/>
                <a:gd name="T34" fmla="*/ 1137 w 1137"/>
                <a:gd name="T35" fmla="*/ 660 h 720"/>
                <a:gd name="T36" fmla="*/ 1133 w 1137"/>
                <a:gd name="T37" fmla="*/ 678 h 720"/>
                <a:gd name="T38" fmla="*/ 1125 w 1137"/>
                <a:gd name="T39" fmla="*/ 695 h 720"/>
                <a:gd name="T40" fmla="*/ 1112 w 1137"/>
                <a:gd name="T41" fmla="*/ 708 h 720"/>
                <a:gd name="T42" fmla="*/ 1095 w 1137"/>
                <a:gd name="T43" fmla="*/ 716 h 720"/>
                <a:gd name="T44" fmla="*/ 1077 w 1137"/>
                <a:gd name="T45" fmla="*/ 720 h 720"/>
                <a:gd name="T46" fmla="*/ 1058 w 1137"/>
                <a:gd name="T47" fmla="*/ 716 h 720"/>
                <a:gd name="T48" fmla="*/ 1041 w 1137"/>
                <a:gd name="T49" fmla="*/ 708 h 720"/>
                <a:gd name="T50" fmla="*/ 1029 w 1137"/>
                <a:gd name="T51" fmla="*/ 695 h 720"/>
                <a:gd name="T52" fmla="*/ 1020 w 1137"/>
                <a:gd name="T53" fmla="*/ 678 h 720"/>
                <a:gd name="T54" fmla="*/ 1017 w 1137"/>
                <a:gd name="T55" fmla="*/ 660 h 720"/>
                <a:gd name="T56" fmla="*/ 1014 w 1137"/>
                <a:gd name="T57" fmla="*/ 601 h 720"/>
                <a:gd name="T58" fmla="*/ 1004 w 1137"/>
                <a:gd name="T59" fmla="*/ 544 h 720"/>
                <a:gd name="T60" fmla="*/ 990 w 1137"/>
                <a:gd name="T61" fmla="*/ 488 h 720"/>
                <a:gd name="T62" fmla="*/ 969 w 1137"/>
                <a:gd name="T63" fmla="*/ 436 h 720"/>
                <a:gd name="T64" fmla="*/ 943 w 1137"/>
                <a:gd name="T65" fmla="*/ 387 h 720"/>
                <a:gd name="T66" fmla="*/ 913 w 1137"/>
                <a:gd name="T67" fmla="*/ 341 h 720"/>
                <a:gd name="T68" fmla="*/ 878 w 1137"/>
                <a:gd name="T69" fmla="*/ 298 h 720"/>
                <a:gd name="T70" fmla="*/ 839 w 1137"/>
                <a:gd name="T71" fmla="*/ 258 h 720"/>
                <a:gd name="T72" fmla="*/ 796 w 1137"/>
                <a:gd name="T73" fmla="*/ 223 h 720"/>
                <a:gd name="T74" fmla="*/ 750 w 1137"/>
                <a:gd name="T75" fmla="*/ 193 h 720"/>
                <a:gd name="T76" fmla="*/ 700 w 1137"/>
                <a:gd name="T77" fmla="*/ 168 h 720"/>
                <a:gd name="T78" fmla="*/ 648 w 1137"/>
                <a:gd name="T79" fmla="*/ 147 h 720"/>
                <a:gd name="T80" fmla="*/ 594 w 1137"/>
                <a:gd name="T81" fmla="*/ 132 h 720"/>
                <a:gd name="T82" fmla="*/ 537 w 1137"/>
                <a:gd name="T83" fmla="*/ 123 h 720"/>
                <a:gd name="T84" fmla="*/ 479 w 1137"/>
                <a:gd name="T85" fmla="*/ 120 h 720"/>
                <a:gd name="T86" fmla="*/ 60 w 1137"/>
                <a:gd name="T87" fmla="*/ 120 h 720"/>
                <a:gd name="T88" fmla="*/ 41 w 1137"/>
                <a:gd name="T89" fmla="*/ 116 h 720"/>
                <a:gd name="T90" fmla="*/ 25 w 1137"/>
                <a:gd name="T91" fmla="*/ 108 h 720"/>
                <a:gd name="T92" fmla="*/ 12 w 1137"/>
                <a:gd name="T93" fmla="*/ 95 h 720"/>
                <a:gd name="T94" fmla="*/ 3 w 1137"/>
                <a:gd name="T95" fmla="*/ 78 h 720"/>
                <a:gd name="T96" fmla="*/ 0 w 1137"/>
                <a:gd name="T97" fmla="*/ 60 h 720"/>
                <a:gd name="T98" fmla="*/ 3 w 1137"/>
                <a:gd name="T99" fmla="*/ 40 h 720"/>
                <a:gd name="T100" fmla="*/ 12 w 1137"/>
                <a:gd name="T101" fmla="*/ 24 h 720"/>
                <a:gd name="T102" fmla="*/ 25 w 1137"/>
                <a:gd name="T103" fmla="*/ 11 h 720"/>
                <a:gd name="T104" fmla="*/ 41 w 1137"/>
                <a:gd name="T105" fmla="*/ 3 h 720"/>
                <a:gd name="T106" fmla="*/ 60 w 1137"/>
                <a:gd name="T107" fmla="*/ 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37" h="720">
                  <a:moveTo>
                    <a:pt x="60" y="0"/>
                  </a:moveTo>
                  <a:lnTo>
                    <a:pt x="479" y="0"/>
                  </a:lnTo>
                  <a:lnTo>
                    <a:pt x="546" y="3"/>
                  </a:lnTo>
                  <a:lnTo>
                    <a:pt x="611" y="13"/>
                  </a:lnTo>
                  <a:lnTo>
                    <a:pt x="674" y="29"/>
                  </a:lnTo>
                  <a:lnTo>
                    <a:pt x="734" y="51"/>
                  </a:lnTo>
                  <a:lnTo>
                    <a:pt x="792" y="79"/>
                  </a:lnTo>
                  <a:lnTo>
                    <a:pt x="846" y="112"/>
                  </a:lnTo>
                  <a:lnTo>
                    <a:pt x="897" y="150"/>
                  </a:lnTo>
                  <a:lnTo>
                    <a:pt x="944" y="193"/>
                  </a:lnTo>
                  <a:lnTo>
                    <a:pt x="987" y="240"/>
                  </a:lnTo>
                  <a:lnTo>
                    <a:pt x="1025" y="291"/>
                  </a:lnTo>
                  <a:lnTo>
                    <a:pt x="1057" y="346"/>
                  </a:lnTo>
                  <a:lnTo>
                    <a:pt x="1084" y="402"/>
                  </a:lnTo>
                  <a:lnTo>
                    <a:pt x="1107" y="463"/>
                  </a:lnTo>
                  <a:lnTo>
                    <a:pt x="1124" y="527"/>
                  </a:lnTo>
                  <a:lnTo>
                    <a:pt x="1133" y="592"/>
                  </a:lnTo>
                  <a:lnTo>
                    <a:pt x="1137" y="660"/>
                  </a:lnTo>
                  <a:lnTo>
                    <a:pt x="1133" y="678"/>
                  </a:lnTo>
                  <a:lnTo>
                    <a:pt x="1125" y="695"/>
                  </a:lnTo>
                  <a:lnTo>
                    <a:pt x="1112" y="708"/>
                  </a:lnTo>
                  <a:lnTo>
                    <a:pt x="1095" y="716"/>
                  </a:lnTo>
                  <a:lnTo>
                    <a:pt x="1077" y="720"/>
                  </a:lnTo>
                  <a:lnTo>
                    <a:pt x="1058" y="716"/>
                  </a:lnTo>
                  <a:lnTo>
                    <a:pt x="1041" y="708"/>
                  </a:lnTo>
                  <a:lnTo>
                    <a:pt x="1029" y="695"/>
                  </a:lnTo>
                  <a:lnTo>
                    <a:pt x="1020" y="678"/>
                  </a:lnTo>
                  <a:lnTo>
                    <a:pt x="1017" y="660"/>
                  </a:lnTo>
                  <a:lnTo>
                    <a:pt x="1014" y="601"/>
                  </a:lnTo>
                  <a:lnTo>
                    <a:pt x="1004" y="544"/>
                  </a:lnTo>
                  <a:lnTo>
                    <a:pt x="990" y="488"/>
                  </a:lnTo>
                  <a:lnTo>
                    <a:pt x="969" y="436"/>
                  </a:lnTo>
                  <a:lnTo>
                    <a:pt x="943" y="387"/>
                  </a:lnTo>
                  <a:lnTo>
                    <a:pt x="913" y="341"/>
                  </a:lnTo>
                  <a:lnTo>
                    <a:pt x="878" y="298"/>
                  </a:lnTo>
                  <a:lnTo>
                    <a:pt x="839" y="258"/>
                  </a:lnTo>
                  <a:lnTo>
                    <a:pt x="796" y="223"/>
                  </a:lnTo>
                  <a:lnTo>
                    <a:pt x="750" y="193"/>
                  </a:lnTo>
                  <a:lnTo>
                    <a:pt x="700" y="168"/>
                  </a:lnTo>
                  <a:lnTo>
                    <a:pt x="648" y="147"/>
                  </a:lnTo>
                  <a:lnTo>
                    <a:pt x="594" y="132"/>
                  </a:lnTo>
                  <a:lnTo>
                    <a:pt x="537" y="123"/>
                  </a:lnTo>
                  <a:lnTo>
                    <a:pt x="479" y="120"/>
                  </a:lnTo>
                  <a:lnTo>
                    <a:pt x="60" y="120"/>
                  </a:lnTo>
                  <a:lnTo>
                    <a:pt x="41" y="116"/>
                  </a:lnTo>
                  <a:lnTo>
                    <a:pt x="25" y="108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580"/>
            <p:cNvSpPr>
              <a:spLocks/>
            </p:cNvSpPr>
            <p:nvPr/>
          </p:nvSpPr>
          <p:spPr bwMode="auto">
            <a:xfrm>
              <a:off x="7523163" y="2157413"/>
              <a:ext cx="104775" cy="57150"/>
            </a:xfrm>
            <a:custGeom>
              <a:avLst/>
              <a:gdLst>
                <a:gd name="T0" fmla="*/ 59 w 658"/>
                <a:gd name="T1" fmla="*/ 0 h 360"/>
                <a:gd name="T2" fmla="*/ 359 w 658"/>
                <a:gd name="T3" fmla="*/ 0 h 360"/>
                <a:gd name="T4" fmla="*/ 403 w 658"/>
                <a:gd name="T5" fmla="*/ 3 h 360"/>
                <a:gd name="T6" fmla="*/ 444 w 658"/>
                <a:gd name="T7" fmla="*/ 12 h 360"/>
                <a:gd name="T8" fmla="*/ 485 w 658"/>
                <a:gd name="T9" fmla="*/ 27 h 360"/>
                <a:gd name="T10" fmla="*/ 522 w 658"/>
                <a:gd name="T11" fmla="*/ 48 h 360"/>
                <a:gd name="T12" fmla="*/ 554 w 658"/>
                <a:gd name="T13" fmla="*/ 73 h 360"/>
                <a:gd name="T14" fmla="*/ 584 w 658"/>
                <a:gd name="T15" fmla="*/ 102 h 360"/>
                <a:gd name="T16" fmla="*/ 610 w 658"/>
                <a:gd name="T17" fmla="*/ 136 h 360"/>
                <a:gd name="T18" fmla="*/ 629 w 658"/>
                <a:gd name="T19" fmla="*/ 173 h 360"/>
                <a:gd name="T20" fmla="*/ 645 w 658"/>
                <a:gd name="T21" fmla="*/ 212 h 360"/>
                <a:gd name="T22" fmla="*/ 654 w 658"/>
                <a:gd name="T23" fmla="*/ 255 h 360"/>
                <a:gd name="T24" fmla="*/ 658 w 658"/>
                <a:gd name="T25" fmla="*/ 300 h 360"/>
                <a:gd name="T26" fmla="*/ 654 w 658"/>
                <a:gd name="T27" fmla="*/ 318 h 360"/>
                <a:gd name="T28" fmla="*/ 646 w 658"/>
                <a:gd name="T29" fmla="*/ 335 h 360"/>
                <a:gd name="T30" fmla="*/ 633 w 658"/>
                <a:gd name="T31" fmla="*/ 348 h 360"/>
                <a:gd name="T32" fmla="*/ 616 w 658"/>
                <a:gd name="T33" fmla="*/ 356 h 360"/>
                <a:gd name="T34" fmla="*/ 598 w 658"/>
                <a:gd name="T35" fmla="*/ 360 h 360"/>
                <a:gd name="T36" fmla="*/ 579 w 658"/>
                <a:gd name="T37" fmla="*/ 356 h 360"/>
                <a:gd name="T38" fmla="*/ 563 w 658"/>
                <a:gd name="T39" fmla="*/ 348 h 360"/>
                <a:gd name="T40" fmla="*/ 550 w 658"/>
                <a:gd name="T41" fmla="*/ 335 h 360"/>
                <a:gd name="T42" fmla="*/ 541 w 658"/>
                <a:gd name="T43" fmla="*/ 318 h 360"/>
                <a:gd name="T44" fmla="*/ 538 w 658"/>
                <a:gd name="T45" fmla="*/ 300 h 360"/>
                <a:gd name="T46" fmla="*/ 535 w 658"/>
                <a:gd name="T47" fmla="*/ 267 h 360"/>
                <a:gd name="T48" fmla="*/ 527 w 658"/>
                <a:gd name="T49" fmla="*/ 236 h 360"/>
                <a:gd name="T50" fmla="*/ 514 w 658"/>
                <a:gd name="T51" fmla="*/ 209 h 360"/>
                <a:gd name="T52" fmla="*/ 496 w 658"/>
                <a:gd name="T53" fmla="*/ 184 h 360"/>
                <a:gd name="T54" fmla="*/ 474 w 658"/>
                <a:gd name="T55" fmla="*/ 162 h 360"/>
                <a:gd name="T56" fmla="*/ 449 w 658"/>
                <a:gd name="T57" fmla="*/ 144 h 360"/>
                <a:gd name="T58" fmla="*/ 421 w 658"/>
                <a:gd name="T59" fmla="*/ 131 h 360"/>
                <a:gd name="T60" fmla="*/ 391 w 658"/>
                <a:gd name="T61" fmla="*/ 122 h 360"/>
                <a:gd name="T62" fmla="*/ 359 w 658"/>
                <a:gd name="T63" fmla="*/ 120 h 360"/>
                <a:gd name="T64" fmla="*/ 59 w 658"/>
                <a:gd name="T65" fmla="*/ 120 h 360"/>
                <a:gd name="T66" fmla="*/ 41 w 658"/>
                <a:gd name="T67" fmla="*/ 116 h 360"/>
                <a:gd name="T68" fmla="*/ 23 w 658"/>
                <a:gd name="T69" fmla="*/ 108 h 360"/>
                <a:gd name="T70" fmla="*/ 11 w 658"/>
                <a:gd name="T71" fmla="*/ 95 h 360"/>
                <a:gd name="T72" fmla="*/ 3 w 658"/>
                <a:gd name="T73" fmla="*/ 78 h 360"/>
                <a:gd name="T74" fmla="*/ 0 w 658"/>
                <a:gd name="T75" fmla="*/ 60 h 360"/>
                <a:gd name="T76" fmla="*/ 3 w 658"/>
                <a:gd name="T77" fmla="*/ 40 h 360"/>
                <a:gd name="T78" fmla="*/ 11 w 658"/>
                <a:gd name="T79" fmla="*/ 24 h 360"/>
                <a:gd name="T80" fmla="*/ 23 w 658"/>
                <a:gd name="T81" fmla="*/ 11 h 360"/>
                <a:gd name="T82" fmla="*/ 41 w 658"/>
                <a:gd name="T83" fmla="*/ 2 h 360"/>
                <a:gd name="T84" fmla="*/ 59 w 658"/>
                <a:gd name="T85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8" h="360">
                  <a:moveTo>
                    <a:pt x="59" y="0"/>
                  </a:moveTo>
                  <a:lnTo>
                    <a:pt x="359" y="0"/>
                  </a:lnTo>
                  <a:lnTo>
                    <a:pt x="403" y="3"/>
                  </a:lnTo>
                  <a:lnTo>
                    <a:pt x="444" y="12"/>
                  </a:lnTo>
                  <a:lnTo>
                    <a:pt x="485" y="27"/>
                  </a:lnTo>
                  <a:lnTo>
                    <a:pt x="522" y="48"/>
                  </a:lnTo>
                  <a:lnTo>
                    <a:pt x="554" y="73"/>
                  </a:lnTo>
                  <a:lnTo>
                    <a:pt x="584" y="102"/>
                  </a:lnTo>
                  <a:lnTo>
                    <a:pt x="610" y="136"/>
                  </a:lnTo>
                  <a:lnTo>
                    <a:pt x="629" y="173"/>
                  </a:lnTo>
                  <a:lnTo>
                    <a:pt x="645" y="212"/>
                  </a:lnTo>
                  <a:lnTo>
                    <a:pt x="654" y="255"/>
                  </a:lnTo>
                  <a:lnTo>
                    <a:pt x="658" y="300"/>
                  </a:lnTo>
                  <a:lnTo>
                    <a:pt x="654" y="318"/>
                  </a:lnTo>
                  <a:lnTo>
                    <a:pt x="646" y="335"/>
                  </a:lnTo>
                  <a:lnTo>
                    <a:pt x="633" y="348"/>
                  </a:lnTo>
                  <a:lnTo>
                    <a:pt x="616" y="356"/>
                  </a:lnTo>
                  <a:lnTo>
                    <a:pt x="598" y="360"/>
                  </a:lnTo>
                  <a:lnTo>
                    <a:pt x="579" y="356"/>
                  </a:lnTo>
                  <a:lnTo>
                    <a:pt x="563" y="348"/>
                  </a:lnTo>
                  <a:lnTo>
                    <a:pt x="550" y="335"/>
                  </a:lnTo>
                  <a:lnTo>
                    <a:pt x="541" y="318"/>
                  </a:lnTo>
                  <a:lnTo>
                    <a:pt x="538" y="300"/>
                  </a:lnTo>
                  <a:lnTo>
                    <a:pt x="535" y="267"/>
                  </a:lnTo>
                  <a:lnTo>
                    <a:pt x="527" y="236"/>
                  </a:lnTo>
                  <a:lnTo>
                    <a:pt x="514" y="209"/>
                  </a:lnTo>
                  <a:lnTo>
                    <a:pt x="496" y="184"/>
                  </a:lnTo>
                  <a:lnTo>
                    <a:pt x="474" y="162"/>
                  </a:lnTo>
                  <a:lnTo>
                    <a:pt x="449" y="144"/>
                  </a:lnTo>
                  <a:lnTo>
                    <a:pt x="421" y="131"/>
                  </a:lnTo>
                  <a:lnTo>
                    <a:pt x="391" y="122"/>
                  </a:lnTo>
                  <a:lnTo>
                    <a:pt x="359" y="120"/>
                  </a:lnTo>
                  <a:lnTo>
                    <a:pt x="59" y="120"/>
                  </a:lnTo>
                  <a:lnTo>
                    <a:pt x="41" y="116"/>
                  </a:lnTo>
                  <a:lnTo>
                    <a:pt x="23" y="108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41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581"/>
            <p:cNvSpPr>
              <a:spLocks/>
            </p:cNvSpPr>
            <p:nvPr/>
          </p:nvSpPr>
          <p:spPr bwMode="auto">
            <a:xfrm>
              <a:off x="7513638" y="2128838"/>
              <a:ext cx="142875" cy="85725"/>
            </a:xfrm>
            <a:custGeom>
              <a:avLst/>
              <a:gdLst>
                <a:gd name="T0" fmla="*/ 60 w 897"/>
                <a:gd name="T1" fmla="*/ 0 h 540"/>
                <a:gd name="T2" fmla="*/ 419 w 897"/>
                <a:gd name="T3" fmla="*/ 0 h 540"/>
                <a:gd name="T4" fmla="*/ 474 w 897"/>
                <a:gd name="T5" fmla="*/ 3 h 540"/>
                <a:gd name="T6" fmla="*/ 528 w 897"/>
                <a:gd name="T7" fmla="*/ 12 h 540"/>
                <a:gd name="T8" fmla="*/ 580 w 897"/>
                <a:gd name="T9" fmla="*/ 27 h 540"/>
                <a:gd name="T10" fmla="*/ 628 w 897"/>
                <a:gd name="T11" fmla="*/ 49 h 540"/>
                <a:gd name="T12" fmla="*/ 675 w 897"/>
                <a:gd name="T13" fmla="*/ 74 h 540"/>
                <a:gd name="T14" fmla="*/ 718 w 897"/>
                <a:gd name="T15" fmla="*/ 106 h 540"/>
                <a:gd name="T16" fmla="*/ 757 w 897"/>
                <a:gd name="T17" fmla="*/ 140 h 540"/>
                <a:gd name="T18" fmla="*/ 792 w 897"/>
                <a:gd name="T19" fmla="*/ 180 h 540"/>
                <a:gd name="T20" fmla="*/ 823 w 897"/>
                <a:gd name="T21" fmla="*/ 222 h 540"/>
                <a:gd name="T22" fmla="*/ 848 w 897"/>
                <a:gd name="T23" fmla="*/ 268 h 540"/>
                <a:gd name="T24" fmla="*/ 869 w 897"/>
                <a:gd name="T25" fmla="*/ 317 h 540"/>
                <a:gd name="T26" fmla="*/ 884 w 897"/>
                <a:gd name="T27" fmla="*/ 370 h 540"/>
                <a:gd name="T28" fmla="*/ 894 w 897"/>
                <a:gd name="T29" fmla="*/ 423 h 540"/>
                <a:gd name="T30" fmla="*/ 897 w 897"/>
                <a:gd name="T31" fmla="*/ 480 h 540"/>
                <a:gd name="T32" fmla="*/ 894 w 897"/>
                <a:gd name="T33" fmla="*/ 498 h 540"/>
                <a:gd name="T34" fmla="*/ 885 w 897"/>
                <a:gd name="T35" fmla="*/ 515 h 540"/>
                <a:gd name="T36" fmla="*/ 873 w 897"/>
                <a:gd name="T37" fmla="*/ 528 h 540"/>
                <a:gd name="T38" fmla="*/ 856 w 897"/>
                <a:gd name="T39" fmla="*/ 536 h 540"/>
                <a:gd name="T40" fmla="*/ 837 w 897"/>
                <a:gd name="T41" fmla="*/ 540 h 540"/>
                <a:gd name="T42" fmla="*/ 819 w 897"/>
                <a:gd name="T43" fmla="*/ 536 h 540"/>
                <a:gd name="T44" fmla="*/ 803 w 897"/>
                <a:gd name="T45" fmla="*/ 528 h 540"/>
                <a:gd name="T46" fmla="*/ 789 w 897"/>
                <a:gd name="T47" fmla="*/ 515 h 540"/>
                <a:gd name="T48" fmla="*/ 781 w 897"/>
                <a:gd name="T49" fmla="*/ 498 h 540"/>
                <a:gd name="T50" fmla="*/ 778 w 897"/>
                <a:gd name="T51" fmla="*/ 480 h 540"/>
                <a:gd name="T52" fmla="*/ 774 w 897"/>
                <a:gd name="T53" fmla="*/ 431 h 540"/>
                <a:gd name="T54" fmla="*/ 764 w 897"/>
                <a:gd name="T55" fmla="*/ 384 h 540"/>
                <a:gd name="T56" fmla="*/ 749 w 897"/>
                <a:gd name="T57" fmla="*/ 339 h 540"/>
                <a:gd name="T58" fmla="*/ 729 w 897"/>
                <a:gd name="T59" fmla="*/ 298 h 540"/>
                <a:gd name="T60" fmla="*/ 702 w 897"/>
                <a:gd name="T61" fmla="*/ 259 h 540"/>
                <a:gd name="T62" fmla="*/ 672 w 897"/>
                <a:gd name="T63" fmla="*/ 226 h 540"/>
                <a:gd name="T64" fmla="*/ 638 w 897"/>
                <a:gd name="T65" fmla="*/ 195 h 540"/>
                <a:gd name="T66" fmla="*/ 599 w 897"/>
                <a:gd name="T67" fmla="*/ 169 h 540"/>
                <a:gd name="T68" fmla="*/ 558 w 897"/>
                <a:gd name="T69" fmla="*/ 148 h 540"/>
                <a:gd name="T70" fmla="*/ 514 w 897"/>
                <a:gd name="T71" fmla="*/ 133 h 540"/>
                <a:gd name="T72" fmla="*/ 467 w 897"/>
                <a:gd name="T73" fmla="*/ 123 h 540"/>
                <a:gd name="T74" fmla="*/ 419 w 897"/>
                <a:gd name="T75" fmla="*/ 120 h 540"/>
                <a:gd name="T76" fmla="*/ 60 w 897"/>
                <a:gd name="T77" fmla="*/ 120 h 540"/>
                <a:gd name="T78" fmla="*/ 41 w 897"/>
                <a:gd name="T79" fmla="*/ 116 h 540"/>
                <a:gd name="T80" fmla="*/ 25 w 897"/>
                <a:gd name="T81" fmla="*/ 108 h 540"/>
                <a:gd name="T82" fmla="*/ 12 w 897"/>
                <a:gd name="T83" fmla="*/ 95 h 540"/>
                <a:gd name="T84" fmla="*/ 3 w 897"/>
                <a:gd name="T85" fmla="*/ 78 h 540"/>
                <a:gd name="T86" fmla="*/ 0 w 897"/>
                <a:gd name="T87" fmla="*/ 60 h 540"/>
                <a:gd name="T88" fmla="*/ 3 w 897"/>
                <a:gd name="T89" fmla="*/ 40 h 540"/>
                <a:gd name="T90" fmla="*/ 12 w 897"/>
                <a:gd name="T91" fmla="*/ 24 h 540"/>
                <a:gd name="T92" fmla="*/ 25 w 897"/>
                <a:gd name="T93" fmla="*/ 11 h 540"/>
                <a:gd name="T94" fmla="*/ 41 w 897"/>
                <a:gd name="T95" fmla="*/ 3 h 540"/>
                <a:gd name="T96" fmla="*/ 60 w 897"/>
                <a:gd name="T97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97" h="540">
                  <a:moveTo>
                    <a:pt x="60" y="0"/>
                  </a:moveTo>
                  <a:lnTo>
                    <a:pt x="419" y="0"/>
                  </a:lnTo>
                  <a:lnTo>
                    <a:pt x="474" y="3"/>
                  </a:lnTo>
                  <a:lnTo>
                    <a:pt x="528" y="12"/>
                  </a:lnTo>
                  <a:lnTo>
                    <a:pt x="580" y="27"/>
                  </a:lnTo>
                  <a:lnTo>
                    <a:pt x="628" y="49"/>
                  </a:lnTo>
                  <a:lnTo>
                    <a:pt x="675" y="74"/>
                  </a:lnTo>
                  <a:lnTo>
                    <a:pt x="718" y="106"/>
                  </a:lnTo>
                  <a:lnTo>
                    <a:pt x="757" y="140"/>
                  </a:lnTo>
                  <a:lnTo>
                    <a:pt x="792" y="180"/>
                  </a:lnTo>
                  <a:lnTo>
                    <a:pt x="823" y="222"/>
                  </a:lnTo>
                  <a:lnTo>
                    <a:pt x="848" y="268"/>
                  </a:lnTo>
                  <a:lnTo>
                    <a:pt x="869" y="317"/>
                  </a:lnTo>
                  <a:lnTo>
                    <a:pt x="884" y="370"/>
                  </a:lnTo>
                  <a:lnTo>
                    <a:pt x="894" y="423"/>
                  </a:lnTo>
                  <a:lnTo>
                    <a:pt x="897" y="480"/>
                  </a:lnTo>
                  <a:lnTo>
                    <a:pt x="894" y="498"/>
                  </a:lnTo>
                  <a:lnTo>
                    <a:pt x="885" y="515"/>
                  </a:lnTo>
                  <a:lnTo>
                    <a:pt x="873" y="528"/>
                  </a:lnTo>
                  <a:lnTo>
                    <a:pt x="856" y="536"/>
                  </a:lnTo>
                  <a:lnTo>
                    <a:pt x="837" y="540"/>
                  </a:lnTo>
                  <a:lnTo>
                    <a:pt x="819" y="536"/>
                  </a:lnTo>
                  <a:lnTo>
                    <a:pt x="803" y="528"/>
                  </a:lnTo>
                  <a:lnTo>
                    <a:pt x="789" y="515"/>
                  </a:lnTo>
                  <a:lnTo>
                    <a:pt x="781" y="498"/>
                  </a:lnTo>
                  <a:lnTo>
                    <a:pt x="778" y="480"/>
                  </a:lnTo>
                  <a:lnTo>
                    <a:pt x="774" y="431"/>
                  </a:lnTo>
                  <a:lnTo>
                    <a:pt x="764" y="384"/>
                  </a:lnTo>
                  <a:lnTo>
                    <a:pt x="749" y="339"/>
                  </a:lnTo>
                  <a:lnTo>
                    <a:pt x="729" y="298"/>
                  </a:lnTo>
                  <a:lnTo>
                    <a:pt x="702" y="259"/>
                  </a:lnTo>
                  <a:lnTo>
                    <a:pt x="672" y="226"/>
                  </a:lnTo>
                  <a:lnTo>
                    <a:pt x="638" y="195"/>
                  </a:lnTo>
                  <a:lnTo>
                    <a:pt x="599" y="169"/>
                  </a:lnTo>
                  <a:lnTo>
                    <a:pt x="558" y="148"/>
                  </a:lnTo>
                  <a:lnTo>
                    <a:pt x="514" y="133"/>
                  </a:lnTo>
                  <a:lnTo>
                    <a:pt x="467" y="123"/>
                  </a:lnTo>
                  <a:lnTo>
                    <a:pt x="419" y="120"/>
                  </a:lnTo>
                  <a:lnTo>
                    <a:pt x="60" y="120"/>
                  </a:lnTo>
                  <a:lnTo>
                    <a:pt x="41" y="116"/>
                  </a:lnTo>
                  <a:lnTo>
                    <a:pt x="25" y="108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582"/>
            <p:cNvSpPr>
              <a:spLocks/>
            </p:cNvSpPr>
            <p:nvPr/>
          </p:nvSpPr>
          <p:spPr bwMode="auto">
            <a:xfrm>
              <a:off x="7523163" y="2185988"/>
              <a:ext cx="66675" cy="19050"/>
            </a:xfrm>
            <a:custGeom>
              <a:avLst/>
              <a:gdLst>
                <a:gd name="T0" fmla="*/ 59 w 418"/>
                <a:gd name="T1" fmla="*/ 0 h 120"/>
                <a:gd name="T2" fmla="*/ 359 w 418"/>
                <a:gd name="T3" fmla="*/ 0 h 120"/>
                <a:gd name="T4" fmla="*/ 377 w 418"/>
                <a:gd name="T5" fmla="*/ 3 h 120"/>
                <a:gd name="T6" fmla="*/ 393 w 418"/>
                <a:gd name="T7" fmla="*/ 11 h 120"/>
                <a:gd name="T8" fmla="*/ 406 w 418"/>
                <a:gd name="T9" fmla="*/ 24 h 120"/>
                <a:gd name="T10" fmla="*/ 415 w 418"/>
                <a:gd name="T11" fmla="*/ 40 h 120"/>
                <a:gd name="T12" fmla="*/ 418 w 418"/>
                <a:gd name="T13" fmla="*/ 60 h 120"/>
                <a:gd name="T14" fmla="*/ 415 w 418"/>
                <a:gd name="T15" fmla="*/ 78 h 120"/>
                <a:gd name="T16" fmla="*/ 406 w 418"/>
                <a:gd name="T17" fmla="*/ 95 h 120"/>
                <a:gd name="T18" fmla="*/ 393 w 418"/>
                <a:gd name="T19" fmla="*/ 108 h 120"/>
                <a:gd name="T20" fmla="*/ 377 w 418"/>
                <a:gd name="T21" fmla="*/ 116 h 120"/>
                <a:gd name="T22" fmla="*/ 359 w 418"/>
                <a:gd name="T23" fmla="*/ 120 h 120"/>
                <a:gd name="T24" fmla="*/ 59 w 418"/>
                <a:gd name="T25" fmla="*/ 120 h 120"/>
                <a:gd name="T26" fmla="*/ 41 w 418"/>
                <a:gd name="T27" fmla="*/ 116 h 120"/>
                <a:gd name="T28" fmla="*/ 23 w 418"/>
                <a:gd name="T29" fmla="*/ 108 h 120"/>
                <a:gd name="T30" fmla="*/ 11 w 418"/>
                <a:gd name="T31" fmla="*/ 95 h 120"/>
                <a:gd name="T32" fmla="*/ 3 w 418"/>
                <a:gd name="T33" fmla="*/ 78 h 120"/>
                <a:gd name="T34" fmla="*/ 0 w 418"/>
                <a:gd name="T35" fmla="*/ 60 h 120"/>
                <a:gd name="T36" fmla="*/ 3 w 418"/>
                <a:gd name="T37" fmla="*/ 40 h 120"/>
                <a:gd name="T38" fmla="*/ 11 w 418"/>
                <a:gd name="T39" fmla="*/ 24 h 120"/>
                <a:gd name="T40" fmla="*/ 23 w 418"/>
                <a:gd name="T41" fmla="*/ 11 h 120"/>
                <a:gd name="T42" fmla="*/ 41 w 418"/>
                <a:gd name="T43" fmla="*/ 3 h 120"/>
                <a:gd name="T44" fmla="*/ 59 w 418"/>
                <a:gd name="T4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8" h="120">
                  <a:moveTo>
                    <a:pt x="59" y="0"/>
                  </a:moveTo>
                  <a:lnTo>
                    <a:pt x="359" y="0"/>
                  </a:lnTo>
                  <a:lnTo>
                    <a:pt x="377" y="3"/>
                  </a:lnTo>
                  <a:lnTo>
                    <a:pt x="393" y="11"/>
                  </a:lnTo>
                  <a:lnTo>
                    <a:pt x="406" y="24"/>
                  </a:lnTo>
                  <a:lnTo>
                    <a:pt x="415" y="40"/>
                  </a:lnTo>
                  <a:lnTo>
                    <a:pt x="418" y="60"/>
                  </a:lnTo>
                  <a:lnTo>
                    <a:pt x="415" y="78"/>
                  </a:lnTo>
                  <a:lnTo>
                    <a:pt x="406" y="95"/>
                  </a:lnTo>
                  <a:lnTo>
                    <a:pt x="393" y="108"/>
                  </a:lnTo>
                  <a:lnTo>
                    <a:pt x="377" y="116"/>
                  </a:lnTo>
                  <a:lnTo>
                    <a:pt x="359" y="120"/>
                  </a:lnTo>
                  <a:lnTo>
                    <a:pt x="59" y="120"/>
                  </a:lnTo>
                  <a:lnTo>
                    <a:pt x="41" y="116"/>
                  </a:lnTo>
                  <a:lnTo>
                    <a:pt x="23" y="108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583"/>
            <p:cNvSpPr>
              <a:spLocks/>
            </p:cNvSpPr>
            <p:nvPr/>
          </p:nvSpPr>
          <p:spPr bwMode="auto">
            <a:xfrm>
              <a:off x="7362825" y="2062163"/>
              <a:ext cx="123825" cy="152400"/>
            </a:xfrm>
            <a:custGeom>
              <a:avLst/>
              <a:gdLst>
                <a:gd name="T0" fmla="*/ 211 w 778"/>
                <a:gd name="T1" fmla="*/ 0 h 960"/>
                <a:gd name="T2" fmla="*/ 276 w 778"/>
                <a:gd name="T3" fmla="*/ 6 h 960"/>
                <a:gd name="T4" fmla="*/ 341 w 778"/>
                <a:gd name="T5" fmla="*/ 19 h 960"/>
                <a:gd name="T6" fmla="*/ 404 w 778"/>
                <a:gd name="T7" fmla="*/ 41 h 960"/>
                <a:gd name="T8" fmla="*/ 466 w 778"/>
                <a:gd name="T9" fmla="*/ 73 h 960"/>
                <a:gd name="T10" fmla="*/ 526 w 778"/>
                <a:gd name="T11" fmla="*/ 115 h 960"/>
                <a:gd name="T12" fmla="*/ 581 w 778"/>
                <a:gd name="T13" fmla="*/ 170 h 960"/>
                <a:gd name="T14" fmla="*/ 632 w 778"/>
                <a:gd name="T15" fmla="*/ 239 h 960"/>
                <a:gd name="T16" fmla="*/ 677 w 778"/>
                <a:gd name="T17" fmla="*/ 320 h 960"/>
                <a:gd name="T18" fmla="*/ 715 w 778"/>
                <a:gd name="T19" fmla="*/ 418 h 960"/>
                <a:gd name="T20" fmla="*/ 744 w 778"/>
                <a:gd name="T21" fmla="*/ 532 h 960"/>
                <a:gd name="T22" fmla="*/ 766 w 778"/>
                <a:gd name="T23" fmla="*/ 664 h 960"/>
                <a:gd name="T24" fmla="*/ 777 w 778"/>
                <a:gd name="T25" fmla="*/ 816 h 960"/>
                <a:gd name="T26" fmla="*/ 775 w 778"/>
                <a:gd name="T27" fmla="*/ 918 h 960"/>
                <a:gd name="T28" fmla="*/ 753 w 778"/>
                <a:gd name="T29" fmla="*/ 948 h 960"/>
                <a:gd name="T30" fmla="*/ 718 w 778"/>
                <a:gd name="T31" fmla="*/ 960 h 960"/>
                <a:gd name="T32" fmla="*/ 684 w 778"/>
                <a:gd name="T33" fmla="*/ 948 h 960"/>
                <a:gd name="T34" fmla="*/ 662 w 778"/>
                <a:gd name="T35" fmla="*/ 918 h 960"/>
                <a:gd name="T36" fmla="*/ 657 w 778"/>
                <a:gd name="T37" fmla="*/ 815 h 960"/>
                <a:gd name="T38" fmla="*/ 645 w 778"/>
                <a:gd name="T39" fmla="*/ 660 h 960"/>
                <a:gd name="T40" fmla="*/ 623 w 778"/>
                <a:gd name="T41" fmla="*/ 524 h 960"/>
                <a:gd name="T42" fmla="*/ 587 w 778"/>
                <a:gd name="T43" fmla="*/ 409 h 960"/>
                <a:gd name="T44" fmla="*/ 540 w 778"/>
                <a:gd name="T45" fmla="*/ 313 h 960"/>
                <a:gd name="T46" fmla="*/ 481 w 778"/>
                <a:gd name="T47" fmla="*/ 236 h 960"/>
                <a:gd name="T48" fmla="*/ 410 w 778"/>
                <a:gd name="T49" fmla="*/ 179 h 960"/>
                <a:gd name="T50" fmla="*/ 327 w 778"/>
                <a:gd name="T51" fmla="*/ 140 h 960"/>
                <a:gd name="T52" fmla="*/ 232 w 778"/>
                <a:gd name="T53" fmla="*/ 122 h 960"/>
                <a:gd name="T54" fmla="*/ 161 w 778"/>
                <a:gd name="T55" fmla="*/ 123 h 960"/>
                <a:gd name="T56" fmla="*/ 132 w 778"/>
                <a:gd name="T57" fmla="*/ 144 h 960"/>
                <a:gd name="T58" fmla="*/ 120 w 778"/>
                <a:gd name="T59" fmla="*/ 180 h 960"/>
                <a:gd name="T60" fmla="*/ 108 w 778"/>
                <a:gd name="T61" fmla="*/ 215 h 960"/>
                <a:gd name="T62" fmla="*/ 79 w 778"/>
                <a:gd name="T63" fmla="*/ 236 h 960"/>
                <a:gd name="T64" fmla="*/ 42 w 778"/>
                <a:gd name="T65" fmla="*/ 236 h 960"/>
                <a:gd name="T66" fmla="*/ 12 w 778"/>
                <a:gd name="T67" fmla="*/ 215 h 960"/>
                <a:gd name="T68" fmla="*/ 0 w 778"/>
                <a:gd name="T69" fmla="*/ 180 h 960"/>
                <a:gd name="T70" fmla="*/ 11 w 778"/>
                <a:gd name="T71" fmla="*/ 116 h 960"/>
                <a:gd name="T72" fmla="*/ 43 w 778"/>
                <a:gd name="T73" fmla="*/ 63 h 960"/>
                <a:gd name="T74" fmla="*/ 90 w 778"/>
                <a:gd name="T75" fmla="*/ 24 h 960"/>
                <a:gd name="T76" fmla="*/ 147 w 778"/>
                <a:gd name="T77" fmla="*/ 2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78" h="960">
                  <a:moveTo>
                    <a:pt x="180" y="0"/>
                  </a:moveTo>
                  <a:lnTo>
                    <a:pt x="211" y="0"/>
                  </a:lnTo>
                  <a:lnTo>
                    <a:pt x="244" y="2"/>
                  </a:lnTo>
                  <a:lnTo>
                    <a:pt x="276" y="6"/>
                  </a:lnTo>
                  <a:lnTo>
                    <a:pt x="308" y="12"/>
                  </a:lnTo>
                  <a:lnTo>
                    <a:pt x="341" y="19"/>
                  </a:lnTo>
                  <a:lnTo>
                    <a:pt x="372" y="29"/>
                  </a:lnTo>
                  <a:lnTo>
                    <a:pt x="404" y="41"/>
                  </a:lnTo>
                  <a:lnTo>
                    <a:pt x="435" y="56"/>
                  </a:lnTo>
                  <a:lnTo>
                    <a:pt x="466" y="73"/>
                  </a:lnTo>
                  <a:lnTo>
                    <a:pt x="496" y="94"/>
                  </a:lnTo>
                  <a:lnTo>
                    <a:pt x="526" y="115"/>
                  </a:lnTo>
                  <a:lnTo>
                    <a:pt x="554" y="142"/>
                  </a:lnTo>
                  <a:lnTo>
                    <a:pt x="581" y="170"/>
                  </a:lnTo>
                  <a:lnTo>
                    <a:pt x="607" y="203"/>
                  </a:lnTo>
                  <a:lnTo>
                    <a:pt x="632" y="239"/>
                  </a:lnTo>
                  <a:lnTo>
                    <a:pt x="655" y="277"/>
                  </a:lnTo>
                  <a:lnTo>
                    <a:pt x="677" y="320"/>
                  </a:lnTo>
                  <a:lnTo>
                    <a:pt x="697" y="367"/>
                  </a:lnTo>
                  <a:lnTo>
                    <a:pt x="715" y="418"/>
                  </a:lnTo>
                  <a:lnTo>
                    <a:pt x="730" y="473"/>
                  </a:lnTo>
                  <a:lnTo>
                    <a:pt x="744" y="532"/>
                  </a:lnTo>
                  <a:lnTo>
                    <a:pt x="756" y="596"/>
                  </a:lnTo>
                  <a:lnTo>
                    <a:pt x="766" y="664"/>
                  </a:lnTo>
                  <a:lnTo>
                    <a:pt x="773" y="738"/>
                  </a:lnTo>
                  <a:lnTo>
                    <a:pt x="777" y="816"/>
                  </a:lnTo>
                  <a:lnTo>
                    <a:pt x="778" y="900"/>
                  </a:lnTo>
                  <a:lnTo>
                    <a:pt x="775" y="918"/>
                  </a:lnTo>
                  <a:lnTo>
                    <a:pt x="766" y="935"/>
                  </a:lnTo>
                  <a:lnTo>
                    <a:pt x="753" y="948"/>
                  </a:lnTo>
                  <a:lnTo>
                    <a:pt x="737" y="956"/>
                  </a:lnTo>
                  <a:lnTo>
                    <a:pt x="718" y="960"/>
                  </a:lnTo>
                  <a:lnTo>
                    <a:pt x="700" y="956"/>
                  </a:lnTo>
                  <a:lnTo>
                    <a:pt x="684" y="948"/>
                  </a:lnTo>
                  <a:lnTo>
                    <a:pt x="670" y="935"/>
                  </a:lnTo>
                  <a:lnTo>
                    <a:pt x="662" y="918"/>
                  </a:lnTo>
                  <a:lnTo>
                    <a:pt x="659" y="900"/>
                  </a:lnTo>
                  <a:lnTo>
                    <a:pt x="657" y="815"/>
                  </a:lnTo>
                  <a:lnTo>
                    <a:pt x="653" y="734"/>
                  </a:lnTo>
                  <a:lnTo>
                    <a:pt x="645" y="660"/>
                  </a:lnTo>
                  <a:lnTo>
                    <a:pt x="636" y="589"/>
                  </a:lnTo>
                  <a:lnTo>
                    <a:pt x="623" y="524"/>
                  </a:lnTo>
                  <a:lnTo>
                    <a:pt x="606" y="464"/>
                  </a:lnTo>
                  <a:lnTo>
                    <a:pt x="587" y="409"/>
                  </a:lnTo>
                  <a:lnTo>
                    <a:pt x="565" y="359"/>
                  </a:lnTo>
                  <a:lnTo>
                    <a:pt x="540" y="313"/>
                  </a:lnTo>
                  <a:lnTo>
                    <a:pt x="512" y="272"/>
                  </a:lnTo>
                  <a:lnTo>
                    <a:pt x="481" y="236"/>
                  </a:lnTo>
                  <a:lnTo>
                    <a:pt x="447" y="205"/>
                  </a:lnTo>
                  <a:lnTo>
                    <a:pt x="410" y="179"/>
                  </a:lnTo>
                  <a:lnTo>
                    <a:pt x="370" y="158"/>
                  </a:lnTo>
                  <a:lnTo>
                    <a:pt x="327" y="140"/>
                  </a:lnTo>
                  <a:lnTo>
                    <a:pt x="281" y="128"/>
                  </a:lnTo>
                  <a:lnTo>
                    <a:pt x="232" y="122"/>
                  </a:lnTo>
                  <a:lnTo>
                    <a:pt x="180" y="120"/>
                  </a:lnTo>
                  <a:lnTo>
                    <a:pt x="161" y="123"/>
                  </a:lnTo>
                  <a:lnTo>
                    <a:pt x="144" y="131"/>
                  </a:lnTo>
                  <a:lnTo>
                    <a:pt x="132" y="144"/>
                  </a:lnTo>
                  <a:lnTo>
                    <a:pt x="123" y="160"/>
                  </a:lnTo>
                  <a:lnTo>
                    <a:pt x="120" y="180"/>
                  </a:lnTo>
                  <a:lnTo>
                    <a:pt x="117" y="198"/>
                  </a:lnTo>
                  <a:lnTo>
                    <a:pt x="108" y="215"/>
                  </a:lnTo>
                  <a:lnTo>
                    <a:pt x="95" y="228"/>
                  </a:lnTo>
                  <a:lnTo>
                    <a:pt x="79" y="236"/>
                  </a:lnTo>
                  <a:lnTo>
                    <a:pt x="60" y="240"/>
                  </a:lnTo>
                  <a:lnTo>
                    <a:pt x="42" y="236"/>
                  </a:lnTo>
                  <a:lnTo>
                    <a:pt x="25" y="228"/>
                  </a:lnTo>
                  <a:lnTo>
                    <a:pt x="12" y="215"/>
                  </a:lnTo>
                  <a:lnTo>
                    <a:pt x="4" y="198"/>
                  </a:lnTo>
                  <a:lnTo>
                    <a:pt x="0" y="180"/>
                  </a:lnTo>
                  <a:lnTo>
                    <a:pt x="4" y="147"/>
                  </a:lnTo>
                  <a:lnTo>
                    <a:pt x="11" y="116"/>
                  </a:lnTo>
                  <a:lnTo>
                    <a:pt x="25" y="89"/>
                  </a:lnTo>
                  <a:lnTo>
                    <a:pt x="43" y="63"/>
                  </a:lnTo>
                  <a:lnTo>
                    <a:pt x="65" y="42"/>
                  </a:lnTo>
                  <a:lnTo>
                    <a:pt x="90" y="24"/>
                  </a:lnTo>
                  <a:lnTo>
                    <a:pt x="117" y="11"/>
                  </a:lnTo>
                  <a:lnTo>
                    <a:pt x="147" y="2"/>
                  </a:lnTo>
                  <a:lnTo>
                    <a:pt x="1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584"/>
            <p:cNvSpPr>
              <a:spLocks/>
            </p:cNvSpPr>
            <p:nvPr/>
          </p:nvSpPr>
          <p:spPr bwMode="auto">
            <a:xfrm>
              <a:off x="7324725" y="2033588"/>
              <a:ext cx="188913" cy="180975"/>
            </a:xfrm>
            <a:custGeom>
              <a:avLst/>
              <a:gdLst>
                <a:gd name="T0" fmla="*/ 487 w 1197"/>
                <a:gd name="T1" fmla="*/ 2 h 1140"/>
                <a:gd name="T2" fmla="*/ 616 w 1197"/>
                <a:gd name="T3" fmla="*/ 24 h 1140"/>
                <a:gd name="T4" fmla="*/ 732 w 1197"/>
                <a:gd name="T5" fmla="*/ 66 h 1140"/>
                <a:gd name="T6" fmla="*/ 837 w 1197"/>
                <a:gd name="T7" fmla="*/ 130 h 1140"/>
                <a:gd name="T8" fmla="*/ 929 w 1197"/>
                <a:gd name="T9" fmla="*/ 211 h 1140"/>
                <a:gd name="T10" fmla="*/ 1010 w 1197"/>
                <a:gd name="T11" fmla="*/ 313 h 1140"/>
                <a:gd name="T12" fmla="*/ 1075 w 1197"/>
                <a:gd name="T13" fmla="*/ 433 h 1140"/>
                <a:gd name="T14" fmla="*/ 1128 w 1197"/>
                <a:gd name="T15" fmla="*/ 569 h 1140"/>
                <a:gd name="T16" fmla="*/ 1166 w 1197"/>
                <a:gd name="T17" fmla="*/ 723 h 1140"/>
                <a:gd name="T18" fmla="*/ 1189 w 1197"/>
                <a:gd name="T19" fmla="*/ 893 h 1140"/>
                <a:gd name="T20" fmla="*/ 1197 w 1197"/>
                <a:gd name="T21" fmla="*/ 1080 h 1140"/>
                <a:gd name="T22" fmla="*/ 1185 w 1197"/>
                <a:gd name="T23" fmla="*/ 1115 h 1140"/>
                <a:gd name="T24" fmla="*/ 1155 w 1197"/>
                <a:gd name="T25" fmla="*/ 1136 h 1140"/>
                <a:gd name="T26" fmla="*/ 1118 w 1197"/>
                <a:gd name="T27" fmla="*/ 1136 h 1140"/>
                <a:gd name="T28" fmla="*/ 1089 w 1197"/>
                <a:gd name="T29" fmla="*/ 1115 h 1140"/>
                <a:gd name="T30" fmla="*/ 1077 w 1197"/>
                <a:gd name="T31" fmla="*/ 1080 h 1140"/>
                <a:gd name="T32" fmla="*/ 1076 w 1197"/>
                <a:gd name="T33" fmla="*/ 1014 h 1140"/>
                <a:gd name="T34" fmla="*/ 1073 w 1197"/>
                <a:gd name="T35" fmla="*/ 941 h 1140"/>
                <a:gd name="T36" fmla="*/ 1065 w 1197"/>
                <a:gd name="T37" fmla="*/ 860 h 1140"/>
                <a:gd name="T38" fmla="*/ 1053 w 1197"/>
                <a:gd name="T39" fmla="*/ 775 h 1140"/>
                <a:gd name="T40" fmla="*/ 1035 w 1197"/>
                <a:gd name="T41" fmla="*/ 687 h 1140"/>
                <a:gd name="T42" fmla="*/ 1011 w 1197"/>
                <a:gd name="T43" fmla="*/ 600 h 1140"/>
                <a:gd name="T44" fmla="*/ 980 w 1197"/>
                <a:gd name="T45" fmla="*/ 512 h 1140"/>
                <a:gd name="T46" fmla="*/ 940 w 1197"/>
                <a:gd name="T47" fmla="*/ 430 h 1140"/>
                <a:gd name="T48" fmla="*/ 891 w 1197"/>
                <a:gd name="T49" fmla="*/ 352 h 1140"/>
                <a:gd name="T50" fmla="*/ 832 w 1197"/>
                <a:gd name="T51" fmla="*/ 282 h 1140"/>
                <a:gd name="T52" fmla="*/ 763 w 1197"/>
                <a:gd name="T53" fmla="*/ 222 h 1140"/>
                <a:gd name="T54" fmla="*/ 681 w 1197"/>
                <a:gd name="T55" fmla="*/ 174 h 1140"/>
                <a:gd name="T56" fmla="*/ 586 w 1197"/>
                <a:gd name="T57" fmla="*/ 140 h 1140"/>
                <a:gd name="T58" fmla="*/ 479 w 1197"/>
                <a:gd name="T59" fmla="*/ 122 h 1140"/>
                <a:gd name="T60" fmla="*/ 374 w 1197"/>
                <a:gd name="T61" fmla="*/ 123 h 1140"/>
                <a:gd name="T62" fmla="*/ 293 w 1197"/>
                <a:gd name="T63" fmla="*/ 147 h 1140"/>
                <a:gd name="T64" fmla="*/ 223 w 1197"/>
                <a:gd name="T65" fmla="*/ 193 h 1140"/>
                <a:gd name="T66" fmla="*/ 168 w 1197"/>
                <a:gd name="T67" fmla="*/ 256 h 1140"/>
                <a:gd name="T68" fmla="*/ 133 w 1197"/>
                <a:gd name="T69" fmla="*/ 334 h 1140"/>
                <a:gd name="T70" fmla="*/ 120 w 1197"/>
                <a:gd name="T71" fmla="*/ 420 h 1140"/>
                <a:gd name="T72" fmla="*/ 116 w 1197"/>
                <a:gd name="T73" fmla="*/ 498 h 1140"/>
                <a:gd name="T74" fmla="*/ 95 w 1197"/>
                <a:gd name="T75" fmla="*/ 528 h 1140"/>
                <a:gd name="T76" fmla="*/ 60 w 1197"/>
                <a:gd name="T77" fmla="*/ 540 h 1140"/>
                <a:gd name="T78" fmla="*/ 25 w 1197"/>
                <a:gd name="T79" fmla="*/ 528 h 1140"/>
                <a:gd name="T80" fmla="*/ 3 w 1197"/>
                <a:gd name="T81" fmla="*/ 498 h 1140"/>
                <a:gd name="T82" fmla="*/ 0 w 1197"/>
                <a:gd name="T83" fmla="*/ 420 h 1140"/>
                <a:gd name="T84" fmla="*/ 13 w 1197"/>
                <a:gd name="T85" fmla="*/ 316 h 1140"/>
                <a:gd name="T86" fmla="*/ 49 w 1197"/>
                <a:gd name="T87" fmla="*/ 222 h 1140"/>
                <a:gd name="T88" fmla="*/ 106 w 1197"/>
                <a:gd name="T89" fmla="*/ 140 h 1140"/>
                <a:gd name="T90" fmla="*/ 180 w 1197"/>
                <a:gd name="T91" fmla="*/ 75 h 1140"/>
                <a:gd name="T92" fmla="*/ 268 w 1197"/>
                <a:gd name="T93" fmla="*/ 28 h 1140"/>
                <a:gd name="T94" fmla="*/ 367 w 1197"/>
                <a:gd name="T95" fmla="*/ 3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97" h="1140">
                  <a:moveTo>
                    <a:pt x="419" y="0"/>
                  </a:moveTo>
                  <a:lnTo>
                    <a:pt x="487" y="2"/>
                  </a:lnTo>
                  <a:lnTo>
                    <a:pt x="553" y="11"/>
                  </a:lnTo>
                  <a:lnTo>
                    <a:pt x="616" y="24"/>
                  </a:lnTo>
                  <a:lnTo>
                    <a:pt x="676" y="42"/>
                  </a:lnTo>
                  <a:lnTo>
                    <a:pt x="732" y="66"/>
                  </a:lnTo>
                  <a:lnTo>
                    <a:pt x="787" y="96"/>
                  </a:lnTo>
                  <a:lnTo>
                    <a:pt x="837" y="130"/>
                  </a:lnTo>
                  <a:lnTo>
                    <a:pt x="884" y="168"/>
                  </a:lnTo>
                  <a:lnTo>
                    <a:pt x="929" y="211"/>
                  </a:lnTo>
                  <a:lnTo>
                    <a:pt x="970" y="260"/>
                  </a:lnTo>
                  <a:lnTo>
                    <a:pt x="1010" y="313"/>
                  </a:lnTo>
                  <a:lnTo>
                    <a:pt x="1044" y="371"/>
                  </a:lnTo>
                  <a:lnTo>
                    <a:pt x="1075" y="433"/>
                  </a:lnTo>
                  <a:lnTo>
                    <a:pt x="1103" y="499"/>
                  </a:lnTo>
                  <a:lnTo>
                    <a:pt x="1128" y="569"/>
                  </a:lnTo>
                  <a:lnTo>
                    <a:pt x="1149" y="644"/>
                  </a:lnTo>
                  <a:lnTo>
                    <a:pt x="1166" y="723"/>
                  </a:lnTo>
                  <a:lnTo>
                    <a:pt x="1179" y="807"/>
                  </a:lnTo>
                  <a:lnTo>
                    <a:pt x="1189" y="893"/>
                  </a:lnTo>
                  <a:lnTo>
                    <a:pt x="1194" y="985"/>
                  </a:lnTo>
                  <a:lnTo>
                    <a:pt x="1197" y="1080"/>
                  </a:lnTo>
                  <a:lnTo>
                    <a:pt x="1193" y="1098"/>
                  </a:lnTo>
                  <a:lnTo>
                    <a:pt x="1185" y="1115"/>
                  </a:lnTo>
                  <a:lnTo>
                    <a:pt x="1173" y="1128"/>
                  </a:lnTo>
                  <a:lnTo>
                    <a:pt x="1155" y="1136"/>
                  </a:lnTo>
                  <a:lnTo>
                    <a:pt x="1137" y="1140"/>
                  </a:lnTo>
                  <a:lnTo>
                    <a:pt x="1118" y="1136"/>
                  </a:lnTo>
                  <a:lnTo>
                    <a:pt x="1102" y="1128"/>
                  </a:lnTo>
                  <a:lnTo>
                    <a:pt x="1089" y="1115"/>
                  </a:lnTo>
                  <a:lnTo>
                    <a:pt x="1080" y="1098"/>
                  </a:lnTo>
                  <a:lnTo>
                    <a:pt x="1077" y="1080"/>
                  </a:lnTo>
                  <a:lnTo>
                    <a:pt x="1076" y="1048"/>
                  </a:lnTo>
                  <a:lnTo>
                    <a:pt x="1076" y="1014"/>
                  </a:lnTo>
                  <a:lnTo>
                    <a:pt x="1075" y="978"/>
                  </a:lnTo>
                  <a:lnTo>
                    <a:pt x="1073" y="941"/>
                  </a:lnTo>
                  <a:lnTo>
                    <a:pt x="1069" y="901"/>
                  </a:lnTo>
                  <a:lnTo>
                    <a:pt x="1065" y="860"/>
                  </a:lnTo>
                  <a:lnTo>
                    <a:pt x="1060" y="818"/>
                  </a:lnTo>
                  <a:lnTo>
                    <a:pt x="1053" y="775"/>
                  </a:lnTo>
                  <a:lnTo>
                    <a:pt x="1044" y="732"/>
                  </a:lnTo>
                  <a:lnTo>
                    <a:pt x="1035" y="687"/>
                  </a:lnTo>
                  <a:lnTo>
                    <a:pt x="1024" y="643"/>
                  </a:lnTo>
                  <a:lnTo>
                    <a:pt x="1011" y="600"/>
                  </a:lnTo>
                  <a:lnTo>
                    <a:pt x="996" y="555"/>
                  </a:lnTo>
                  <a:lnTo>
                    <a:pt x="980" y="512"/>
                  </a:lnTo>
                  <a:lnTo>
                    <a:pt x="961" y="470"/>
                  </a:lnTo>
                  <a:lnTo>
                    <a:pt x="940" y="430"/>
                  </a:lnTo>
                  <a:lnTo>
                    <a:pt x="917" y="389"/>
                  </a:lnTo>
                  <a:lnTo>
                    <a:pt x="891" y="352"/>
                  </a:lnTo>
                  <a:lnTo>
                    <a:pt x="864" y="316"/>
                  </a:lnTo>
                  <a:lnTo>
                    <a:pt x="832" y="282"/>
                  </a:lnTo>
                  <a:lnTo>
                    <a:pt x="800" y="251"/>
                  </a:lnTo>
                  <a:lnTo>
                    <a:pt x="763" y="222"/>
                  </a:lnTo>
                  <a:lnTo>
                    <a:pt x="723" y="196"/>
                  </a:lnTo>
                  <a:lnTo>
                    <a:pt x="681" y="174"/>
                  </a:lnTo>
                  <a:lnTo>
                    <a:pt x="635" y="155"/>
                  </a:lnTo>
                  <a:lnTo>
                    <a:pt x="586" y="140"/>
                  </a:lnTo>
                  <a:lnTo>
                    <a:pt x="534" y="128"/>
                  </a:lnTo>
                  <a:lnTo>
                    <a:pt x="479" y="122"/>
                  </a:lnTo>
                  <a:lnTo>
                    <a:pt x="419" y="120"/>
                  </a:lnTo>
                  <a:lnTo>
                    <a:pt x="374" y="123"/>
                  </a:lnTo>
                  <a:lnTo>
                    <a:pt x="333" y="133"/>
                  </a:lnTo>
                  <a:lnTo>
                    <a:pt x="293" y="147"/>
                  </a:lnTo>
                  <a:lnTo>
                    <a:pt x="256" y="168"/>
                  </a:lnTo>
                  <a:lnTo>
                    <a:pt x="223" y="193"/>
                  </a:lnTo>
                  <a:lnTo>
                    <a:pt x="194" y="223"/>
                  </a:lnTo>
                  <a:lnTo>
                    <a:pt x="168" y="256"/>
                  </a:lnTo>
                  <a:lnTo>
                    <a:pt x="148" y="293"/>
                  </a:lnTo>
                  <a:lnTo>
                    <a:pt x="133" y="334"/>
                  </a:lnTo>
                  <a:lnTo>
                    <a:pt x="123" y="375"/>
                  </a:lnTo>
                  <a:lnTo>
                    <a:pt x="120" y="420"/>
                  </a:lnTo>
                  <a:lnTo>
                    <a:pt x="120" y="480"/>
                  </a:lnTo>
                  <a:lnTo>
                    <a:pt x="116" y="498"/>
                  </a:lnTo>
                  <a:lnTo>
                    <a:pt x="108" y="515"/>
                  </a:lnTo>
                  <a:lnTo>
                    <a:pt x="95" y="528"/>
                  </a:lnTo>
                  <a:lnTo>
                    <a:pt x="78" y="536"/>
                  </a:lnTo>
                  <a:lnTo>
                    <a:pt x="60" y="540"/>
                  </a:lnTo>
                  <a:lnTo>
                    <a:pt x="41" y="536"/>
                  </a:lnTo>
                  <a:lnTo>
                    <a:pt x="25" y="528"/>
                  </a:lnTo>
                  <a:lnTo>
                    <a:pt x="12" y="515"/>
                  </a:lnTo>
                  <a:lnTo>
                    <a:pt x="3" y="498"/>
                  </a:lnTo>
                  <a:lnTo>
                    <a:pt x="0" y="480"/>
                  </a:lnTo>
                  <a:lnTo>
                    <a:pt x="0" y="420"/>
                  </a:lnTo>
                  <a:lnTo>
                    <a:pt x="3" y="367"/>
                  </a:lnTo>
                  <a:lnTo>
                    <a:pt x="13" y="316"/>
                  </a:lnTo>
                  <a:lnTo>
                    <a:pt x="28" y="268"/>
                  </a:lnTo>
                  <a:lnTo>
                    <a:pt x="49" y="222"/>
                  </a:lnTo>
                  <a:lnTo>
                    <a:pt x="75" y="180"/>
                  </a:lnTo>
                  <a:lnTo>
                    <a:pt x="106" y="140"/>
                  </a:lnTo>
                  <a:lnTo>
                    <a:pt x="141" y="106"/>
                  </a:lnTo>
                  <a:lnTo>
                    <a:pt x="180" y="75"/>
                  </a:lnTo>
                  <a:lnTo>
                    <a:pt x="222" y="49"/>
                  </a:lnTo>
                  <a:lnTo>
                    <a:pt x="268" y="28"/>
                  </a:lnTo>
                  <a:lnTo>
                    <a:pt x="315" y="13"/>
                  </a:lnTo>
                  <a:lnTo>
                    <a:pt x="367" y="3"/>
                  </a:lnTo>
                  <a:lnTo>
                    <a:pt x="4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585"/>
            <p:cNvSpPr>
              <a:spLocks/>
            </p:cNvSpPr>
            <p:nvPr/>
          </p:nvSpPr>
          <p:spPr bwMode="auto">
            <a:xfrm>
              <a:off x="7486650" y="2014538"/>
              <a:ext cx="74613" cy="76200"/>
            </a:xfrm>
            <a:custGeom>
              <a:avLst/>
              <a:gdLst>
                <a:gd name="T0" fmla="*/ 240 w 479"/>
                <a:gd name="T1" fmla="*/ 0 h 480"/>
                <a:gd name="T2" fmla="*/ 279 w 479"/>
                <a:gd name="T3" fmla="*/ 3 h 480"/>
                <a:gd name="T4" fmla="*/ 315 w 479"/>
                <a:gd name="T5" fmla="*/ 12 h 480"/>
                <a:gd name="T6" fmla="*/ 349 w 479"/>
                <a:gd name="T7" fmla="*/ 26 h 480"/>
                <a:gd name="T8" fmla="*/ 381 w 479"/>
                <a:gd name="T9" fmla="*/ 46 h 480"/>
                <a:gd name="T10" fmla="*/ 409 w 479"/>
                <a:gd name="T11" fmla="*/ 70 h 480"/>
                <a:gd name="T12" fmla="*/ 433 w 479"/>
                <a:gd name="T13" fmla="*/ 98 h 480"/>
                <a:gd name="T14" fmla="*/ 453 w 479"/>
                <a:gd name="T15" fmla="*/ 130 h 480"/>
                <a:gd name="T16" fmla="*/ 467 w 479"/>
                <a:gd name="T17" fmla="*/ 163 h 480"/>
                <a:gd name="T18" fmla="*/ 476 w 479"/>
                <a:gd name="T19" fmla="*/ 200 h 480"/>
                <a:gd name="T20" fmla="*/ 479 w 479"/>
                <a:gd name="T21" fmla="*/ 240 h 480"/>
                <a:gd name="T22" fmla="*/ 476 w 479"/>
                <a:gd name="T23" fmla="*/ 278 h 480"/>
                <a:gd name="T24" fmla="*/ 467 w 479"/>
                <a:gd name="T25" fmla="*/ 315 h 480"/>
                <a:gd name="T26" fmla="*/ 453 w 479"/>
                <a:gd name="T27" fmla="*/ 350 h 480"/>
                <a:gd name="T28" fmla="*/ 433 w 479"/>
                <a:gd name="T29" fmla="*/ 382 h 480"/>
                <a:gd name="T30" fmla="*/ 409 w 479"/>
                <a:gd name="T31" fmla="*/ 409 h 480"/>
                <a:gd name="T32" fmla="*/ 381 w 479"/>
                <a:gd name="T33" fmla="*/ 433 h 480"/>
                <a:gd name="T34" fmla="*/ 349 w 479"/>
                <a:gd name="T35" fmla="*/ 452 h 480"/>
                <a:gd name="T36" fmla="*/ 315 w 479"/>
                <a:gd name="T37" fmla="*/ 468 h 480"/>
                <a:gd name="T38" fmla="*/ 279 w 479"/>
                <a:gd name="T39" fmla="*/ 476 h 480"/>
                <a:gd name="T40" fmla="*/ 240 w 479"/>
                <a:gd name="T41" fmla="*/ 480 h 480"/>
                <a:gd name="T42" fmla="*/ 200 w 479"/>
                <a:gd name="T43" fmla="*/ 476 h 480"/>
                <a:gd name="T44" fmla="*/ 163 w 479"/>
                <a:gd name="T45" fmla="*/ 468 h 480"/>
                <a:gd name="T46" fmla="*/ 130 w 479"/>
                <a:gd name="T47" fmla="*/ 452 h 480"/>
                <a:gd name="T48" fmla="*/ 98 w 479"/>
                <a:gd name="T49" fmla="*/ 433 h 480"/>
                <a:gd name="T50" fmla="*/ 70 w 479"/>
                <a:gd name="T51" fmla="*/ 409 h 480"/>
                <a:gd name="T52" fmla="*/ 46 w 479"/>
                <a:gd name="T53" fmla="*/ 382 h 480"/>
                <a:gd name="T54" fmla="*/ 27 w 479"/>
                <a:gd name="T55" fmla="*/ 350 h 480"/>
                <a:gd name="T56" fmla="*/ 12 w 479"/>
                <a:gd name="T57" fmla="*/ 315 h 480"/>
                <a:gd name="T58" fmla="*/ 3 w 479"/>
                <a:gd name="T59" fmla="*/ 278 h 480"/>
                <a:gd name="T60" fmla="*/ 0 w 479"/>
                <a:gd name="T61" fmla="*/ 240 h 480"/>
                <a:gd name="T62" fmla="*/ 3 w 479"/>
                <a:gd name="T63" fmla="*/ 200 h 480"/>
                <a:gd name="T64" fmla="*/ 12 w 479"/>
                <a:gd name="T65" fmla="*/ 163 h 480"/>
                <a:gd name="T66" fmla="*/ 27 w 479"/>
                <a:gd name="T67" fmla="*/ 130 h 480"/>
                <a:gd name="T68" fmla="*/ 46 w 479"/>
                <a:gd name="T69" fmla="*/ 98 h 480"/>
                <a:gd name="T70" fmla="*/ 70 w 479"/>
                <a:gd name="T71" fmla="*/ 70 h 480"/>
                <a:gd name="T72" fmla="*/ 98 w 479"/>
                <a:gd name="T73" fmla="*/ 46 h 480"/>
                <a:gd name="T74" fmla="*/ 130 w 479"/>
                <a:gd name="T75" fmla="*/ 26 h 480"/>
                <a:gd name="T76" fmla="*/ 163 w 479"/>
                <a:gd name="T77" fmla="*/ 12 h 480"/>
                <a:gd name="T78" fmla="*/ 200 w 479"/>
                <a:gd name="T79" fmla="*/ 3 h 480"/>
                <a:gd name="T80" fmla="*/ 240 w 479"/>
                <a:gd name="T81" fmla="*/ 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9" h="480">
                  <a:moveTo>
                    <a:pt x="240" y="0"/>
                  </a:moveTo>
                  <a:lnTo>
                    <a:pt x="279" y="3"/>
                  </a:lnTo>
                  <a:lnTo>
                    <a:pt x="315" y="12"/>
                  </a:lnTo>
                  <a:lnTo>
                    <a:pt x="349" y="26"/>
                  </a:lnTo>
                  <a:lnTo>
                    <a:pt x="381" y="46"/>
                  </a:lnTo>
                  <a:lnTo>
                    <a:pt x="409" y="70"/>
                  </a:lnTo>
                  <a:lnTo>
                    <a:pt x="433" y="98"/>
                  </a:lnTo>
                  <a:lnTo>
                    <a:pt x="453" y="130"/>
                  </a:lnTo>
                  <a:lnTo>
                    <a:pt x="467" y="163"/>
                  </a:lnTo>
                  <a:lnTo>
                    <a:pt x="476" y="200"/>
                  </a:lnTo>
                  <a:lnTo>
                    <a:pt x="479" y="240"/>
                  </a:lnTo>
                  <a:lnTo>
                    <a:pt x="476" y="278"/>
                  </a:lnTo>
                  <a:lnTo>
                    <a:pt x="467" y="315"/>
                  </a:lnTo>
                  <a:lnTo>
                    <a:pt x="453" y="350"/>
                  </a:lnTo>
                  <a:lnTo>
                    <a:pt x="433" y="382"/>
                  </a:lnTo>
                  <a:lnTo>
                    <a:pt x="409" y="409"/>
                  </a:lnTo>
                  <a:lnTo>
                    <a:pt x="381" y="433"/>
                  </a:lnTo>
                  <a:lnTo>
                    <a:pt x="349" y="452"/>
                  </a:lnTo>
                  <a:lnTo>
                    <a:pt x="315" y="468"/>
                  </a:lnTo>
                  <a:lnTo>
                    <a:pt x="279" y="476"/>
                  </a:lnTo>
                  <a:lnTo>
                    <a:pt x="240" y="480"/>
                  </a:lnTo>
                  <a:lnTo>
                    <a:pt x="200" y="476"/>
                  </a:lnTo>
                  <a:lnTo>
                    <a:pt x="163" y="468"/>
                  </a:lnTo>
                  <a:lnTo>
                    <a:pt x="130" y="452"/>
                  </a:lnTo>
                  <a:lnTo>
                    <a:pt x="98" y="433"/>
                  </a:lnTo>
                  <a:lnTo>
                    <a:pt x="70" y="409"/>
                  </a:lnTo>
                  <a:lnTo>
                    <a:pt x="46" y="382"/>
                  </a:lnTo>
                  <a:lnTo>
                    <a:pt x="27" y="350"/>
                  </a:lnTo>
                  <a:lnTo>
                    <a:pt x="12" y="315"/>
                  </a:lnTo>
                  <a:lnTo>
                    <a:pt x="3" y="278"/>
                  </a:lnTo>
                  <a:lnTo>
                    <a:pt x="0" y="240"/>
                  </a:lnTo>
                  <a:lnTo>
                    <a:pt x="3" y="200"/>
                  </a:lnTo>
                  <a:lnTo>
                    <a:pt x="12" y="163"/>
                  </a:lnTo>
                  <a:lnTo>
                    <a:pt x="27" y="130"/>
                  </a:lnTo>
                  <a:lnTo>
                    <a:pt x="46" y="98"/>
                  </a:lnTo>
                  <a:lnTo>
                    <a:pt x="70" y="70"/>
                  </a:lnTo>
                  <a:lnTo>
                    <a:pt x="98" y="46"/>
                  </a:lnTo>
                  <a:lnTo>
                    <a:pt x="130" y="26"/>
                  </a:lnTo>
                  <a:lnTo>
                    <a:pt x="163" y="12"/>
                  </a:lnTo>
                  <a:lnTo>
                    <a:pt x="200" y="3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586"/>
            <p:cNvSpPr>
              <a:spLocks/>
            </p:cNvSpPr>
            <p:nvPr/>
          </p:nvSpPr>
          <p:spPr bwMode="auto">
            <a:xfrm>
              <a:off x="7410450" y="1957388"/>
              <a:ext cx="85725" cy="85725"/>
            </a:xfrm>
            <a:custGeom>
              <a:avLst/>
              <a:gdLst>
                <a:gd name="T0" fmla="*/ 268 w 538"/>
                <a:gd name="T1" fmla="*/ 0 h 540"/>
                <a:gd name="T2" fmla="*/ 308 w 538"/>
                <a:gd name="T3" fmla="*/ 3 h 540"/>
                <a:gd name="T4" fmla="*/ 347 w 538"/>
                <a:gd name="T5" fmla="*/ 11 h 540"/>
                <a:gd name="T6" fmla="*/ 382 w 538"/>
                <a:gd name="T7" fmla="*/ 25 h 540"/>
                <a:gd name="T8" fmla="*/ 415 w 538"/>
                <a:gd name="T9" fmla="*/ 43 h 540"/>
                <a:gd name="T10" fmla="*/ 446 w 538"/>
                <a:gd name="T11" fmla="*/ 66 h 540"/>
                <a:gd name="T12" fmla="*/ 472 w 538"/>
                <a:gd name="T13" fmla="*/ 92 h 540"/>
                <a:gd name="T14" fmla="*/ 494 w 538"/>
                <a:gd name="T15" fmla="*/ 123 h 540"/>
                <a:gd name="T16" fmla="*/ 513 w 538"/>
                <a:gd name="T17" fmla="*/ 156 h 540"/>
                <a:gd name="T18" fmla="*/ 527 w 538"/>
                <a:gd name="T19" fmla="*/ 192 h 540"/>
                <a:gd name="T20" fmla="*/ 535 w 538"/>
                <a:gd name="T21" fmla="*/ 230 h 540"/>
                <a:gd name="T22" fmla="*/ 538 w 538"/>
                <a:gd name="T23" fmla="*/ 269 h 540"/>
                <a:gd name="T24" fmla="*/ 535 w 538"/>
                <a:gd name="T25" fmla="*/ 310 h 540"/>
                <a:gd name="T26" fmla="*/ 527 w 538"/>
                <a:gd name="T27" fmla="*/ 348 h 540"/>
                <a:gd name="T28" fmla="*/ 513 w 538"/>
                <a:gd name="T29" fmla="*/ 383 h 540"/>
                <a:gd name="T30" fmla="*/ 494 w 538"/>
                <a:gd name="T31" fmla="*/ 416 h 540"/>
                <a:gd name="T32" fmla="*/ 472 w 538"/>
                <a:gd name="T33" fmla="*/ 447 h 540"/>
                <a:gd name="T34" fmla="*/ 446 w 538"/>
                <a:gd name="T35" fmla="*/ 473 h 540"/>
                <a:gd name="T36" fmla="*/ 415 w 538"/>
                <a:gd name="T37" fmla="*/ 496 h 540"/>
                <a:gd name="T38" fmla="*/ 382 w 538"/>
                <a:gd name="T39" fmla="*/ 515 h 540"/>
                <a:gd name="T40" fmla="*/ 347 w 538"/>
                <a:gd name="T41" fmla="*/ 528 h 540"/>
                <a:gd name="T42" fmla="*/ 308 w 538"/>
                <a:gd name="T43" fmla="*/ 536 h 540"/>
                <a:gd name="T44" fmla="*/ 268 w 538"/>
                <a:gd name="T45" fmla="*/ 540 h 540"/>
                <a:gd name="T46" fmla="*/ 229 w 538"/>
                <a:gd name="T47" fmla="*/ 536 h 540"/>
                <a:gd name="T48" fmla="*/ 191 w 538"/>
                <a:gd name="T49" fmla="*/ 528 h 540"/>
                <a:gd name="T50" fmla="*/ 155 w 538"/>
                <a:gd name="T51" fmla="*/ 515 h 540"/>
                <a:gd name="T52" fmla="*/ 122 w 538"/>
                <a:gd name="T53" fmla="*/ 496 h 540"/>
                <a:gd name="T54" fmla="*/ 92 w 538"/>
                <a:gd name="T55" fmla="*/ 473 h 540"/>
                <a:gd name="T56" fmla="*/ 66 w 538"/>
                <a:gd name="T57" fmla="*/ 447 h 540"/>
                <a:gd name="T58" fmla="*/ 43 w 538"/>
                <a:gd name="T59" fmla="*/ 416 h 540"/>
                <a:gd name="T60" fmla="*/ 25 w 538"/>
                <a:gd name="T61" fmla="*/ 383 h 540"/>
                <a:gd name="T62" fmla="*/ 11 w 538"/>
                <a:gd name="T63" fmla="*/ 348 h 540"/>
                <a:gd name="T64" fmla="*/ 3 w 538"/>
                <a:gd name="T65" fmla="*/ 310 h 540"/>
                <a:gd name="T66" fmla="*/ 0 w 538"/>
                <a:gd name="T67" fmla="*/ 269 h 540"/>
                <a:gd name="T68" fmla="*/ 3 w 538"/>
                <a:gd name="T69" fmla="*/ 230 h 540"/>
                <a:gd name="T70" fmla="*/ 11 w 538"/>
                <a:gd name="T71" fmla="*/ 192 h 540"/>
                <a:gd name="T72" fmla="*/ 25 w 538"/>
                <a:gd name="T73" fmla="*/ 156 h 540"/>
                <a:gd name="T74" fmla="*/ 43 w 538"/>
                <a:gd name="T75" fmla="*/ 123 h 540"/>
                <a:gd name="T76" fmla="*/ 66 w 538"/>
                <a:gd name="T77" fmla="*/ 92 h 540"/>
                <a:gd name="T78" fmla="*/ 92 w 538"/>
                <a:gd name="T79" fmla="*/ 66 h 540"/>
                <a:gd name="T80" fmla="*/ 122 w 538"/>
                <a:gd name="T81" fmla="*/ 43 h 540"/>
                <a:gd name="T82" fmla="*/ 155 w 538"/>
                <a:gd name="T83" fmla="*/ 25 h 540"/>
                <a:gd name="T84" fmla="*/ 191 w 538"/>
                <a:gd name="T85" fmla="*/ 11 h 540"/>
                <a:gd name="T86" fmla="*/ 229 w 538"/>
                <a:gd name="T87" fmla="*/ 3 h 540"/>
                <a:gd name="T88" fmla="*/ 268 w 538"/>
                <a:gd name="T89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8" h="540">
                  <a:moveTo>
                    <a:pt x="268" y="0"/>
                  </a:moveTo>
                  <a:lnTo>
                    <a:pt x="308" y="3"/>
                  </a:lnTo>
                  <a:lnTo>
                    <a:pt x="347" y="11"/>
                  </a:lnTo>
                  <a:lnTo>
                    <a:pt x="382" y="25"/>
                  </a:lnTo>
                  <a:lnTo>
                    <a:pt x="415" y="43"/>
                  </a:lnTo>
                  <a:lnTo>
                    <a:pt x="446" y="66"/>
                  </a:lnTo>
                  <a:lnTo>
                    <a:pt x="472" y="92"/>
                  </a:lnTo>
                  <a:lnTo>
                    <a:pt x="494" y="123"/>
                  </a:lnTo>
                  <a:lnTo>
                    <a:pt x="513" y="156"/>
                  </a:lnTo>
                  <a:lnTo>
                    <a:pt x="527" y="192"/>
                  </a:lnTo>
                  <a:lnTo>
                    <a:pt x="535" y="230"/>
                  </a:lnTo>
                  <a:lnTo>
                    <a:pt x="538" y="269"/>
                  </a:lnTo>
                  <a:lnTo>
                    <a:pt x="535" y="310"/>
                  </a:lnTo>
                  <a:lnTo>
                    <a:pt x="527" y="348"/>
                  </a:lnTo>
                  <a:lnTo>
                    <a:pt x="513" y="383"/>
                  </a:lnTo>
                  <a:lnTo>
                    <a:pt x="494" y="416"/>
                  </a:lnTo>
                  <a:lnTo>
                    <a:pt x="472" y="447"/>
                  </a:lnTo>
                  <a:lnTo>
                    <a:pt x="446" y="473"/>
                  </a:lnTo>
                  <a:lnTo>
                    <a:pt x="415" y="496"/>
                  </a:lnTo>
                  <a:lnTo>
                    <a:pt x="382" y="515"/>
                  </a:lnTo>
                  <a:lnTo>
                    <a:pt x="347" y="528"/>
                  </a:lnTo>
                  <a:lnTo>
                    <a:pt x="308" y="536"/>
                  </a:lnTo>
                  <a:lnTo>
                    <a:pt x="268" y="540"/>
                  </a:lnTo>
                  <a:lnTo>
                    <a:pt x="229" y="536"/>
                  </a:lnTo>
                  <a:lnTo>
                    <a:pt x="191" y="528"/>
                  </a:lnTo>
                  <a:lnTo>
                    <a:pt x="155" y="515"/>
                  </a:lnTo>
                  <a:lnTo>
                    <a:pt x="122" y="496"/>
                  </a:lnTo>
                  <a:lnTo>
                    <a:pt x="92" y="473"/>
                  </a:lnTo>
                  <a:lnTo>
                    <a:pt x="66" y="447"/>
                  </a:lnTo>
                  <a:lnTo>
                    <a:pt x="43" y="416"/>
                  </a:lnTo>
                  <a:lnTo>
                    <a:pt x="25" y="383"/>
                  </a:lnTo>
                  <a:lnTo>
                    <a:pt x="11" y="348"/>
                  </a:lnTo>
                  <a:lnTo>
                    <a:pt x="3" y="310"/>
                  </a:lnTo>
                  <a:lnTo>
                    <a:pt x="0" y="269"/>
                  </a:lnTo>
                  <a:lnTo>
                    <a:pt x="3" y="230"/>
                  </a:lnTo>
                  <a:lnTo>
                    <a:pt x="11" y="192"/>
                  </a:lnTo>
                  <a:lnTo>
                    <a:pt x="25" y="156"/>
                  </a:lnTo>
                  <a:lnTo>
                    <a:pt x="43" y="123"/>
                  </a:lnTo>
                  <a:lnTo>
                    <a:pt x="66" y="92"/>
                  </a:lnTo>
                  <a:lnTo>
                    <a:pt x="92" y="66"/>
                  </a:lnTo>
                  <a:lnTo>
                    <a:pt x="122" y="43"/>
                  </a:lnTo>
                  <a:lnTo>
                    <a:pt x="155" y="25"/>
                  </a:lnTo>
                  <a:lnTo>
                    <a:pt x="191" y="11"/>
                  </a:lnTo>
                  <a:lnTo>
                    <a:pt x="229" y="3"/>
                  </a:lnTo>
                  <a:lnTo>
                    <a:pt x="2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587"/>
            <p:cNvSpPr>
              <a:spLocks/>
            </p:cNvSpPr>
            <p:nvPr/>
          </p:nvSpPr>
          <p:spPr bwMode="auto">
            <a:xfrm>
              <a:off x="7570788" y="2024063"/>
              <a:ext cx="76200" cy="76200"/>
            </a:xfrm>
            <a:custGeom>
              <a:avLst/>
              <a:gdLst>
                <a:gd name="T0" fmla="*/ 239 w 478"/>
                <a:gd name="T1" fmla="*/ 0 h 480"/>
                <a:gd name="T2" fmla="*/ 278 w 478"/>
                <a:gd name="T3" fmla="*/ 3 h 480"/>
                <a:gd name="T4" fmla="*/ 315 w 478"/>
                <a:gd name="T5" fmla="*/ 12 h 480"/>
                <a:gd name="T6" fmla="*/ 349 w 478"/>
                <a:gd name="T7" fmla="*/ 26 h 480"/>
                <a:gd name="T8" fmla="*/ 380 w 478"/>
                <a:gd name="T9" fmla="*/ 46 h 480"/>
                <a:gd name="T10" fmla="*/ 409 w 478"/>
                <a:gd name="T11" fmla="*/ 70 h 480"/>
                <a:gd name="T12" fmla="*/ 433 w 478"/>
                <a:gd name="T13" fmla="*/ 98 h 480"/>
                <a:gd name="T14" fmla="*/ 451 w 478"/>
                <a:gd name="T15" fmla="*/ 130 h 480"/>
                <a:gd name="T16" fmla="*/ 466 w 478"/>
                <a:gd name="T17" fmla="*/ 163 h 480"/>
                <a:gd name="T18" fmla="*/ 475 w 478"/>
                <a:gd name="T19" fmla="*/ 200 h 480"/>
                <a:gd name="T20" fmla="*/ 478 w 478"/>
                <a:gd name="T21" fmla="*/ 240 h 480"/>
                <a:gd name="T22" fmla="*/ 475 w 478"/>
                <a:gd name="T23" fmla="*/ 278 h 480"/>
                <a:gd name="T24" fmla="*/ 466 w 478"/>
                <a:gd name="T25" fmla="*/ 315 h 480"/>
                <a:gd name="T26" fmla="*/ 451 w 478"/>
                <a:gd name="T27" fmla="*/ 350 h 480"/>
                <a:gd name="T28" fmla="*/ 433 w 478"/>
                <a:gd name="T29" fmla="*/ 382 h 480"/>
                <a:gd name="T30" fmla="*/ 409 w 478"/>
                <a:gd name="T31" fmla="*/ 409 h 480"/>
                <a:gd name="T32" fmla="*/ 380 w 478"/>
                <a:gd name="T33" fmla="*/ 433 h 480"/>
                <a:gd name="T34" fmla="*/ 349 w 478"/>
                <a:gd name="T35" fmla="*/ 452 h 480"/>
                <a:gd name="T36" fmla="*/ 315 w 478"/>
                <a:gd name="T37" fmla="*/ 468 h 480"/>
                <a:gd name="T38" fmla="*/ 278 w 478"/>
                <a:gd name="T39" fmla="*/ 476 h 480"/>
                <a:gd name="T40" fmla="*/ 239 w 478"/>
                <a:gd name="T41" fmla="*/ 480 h 480"/>
                <a:gd name="T42" fmla="*/ 200 w 478"/>
                <a:gd name="T43" fmla="*/ 476 h 480"/>
                <a:gd name="T44" fmla="*/ 164 w 478"/>
                <a:gd name="T45" fmla="*/ 468 h 480"/>
                <a:gd name="T46" fmla="*/ 129 w 478"/>
                <a:gd name="T47" fmla="*/ 452 h 480"/>
                <a:gd name="T48" fmla="*/ 98 w 478"/>
                <a:gd name="T49" fmla="*/ 433 h 480"/>
                <a:gd name="T50" fmla="*/ 69 w 478"/>
                <a:gd name="T51" fmla="*/ 409 h 480"/>
                <a:gd name="T52" fmla="*/ 45 w 478"/>
                <a:gd name="T53" fmla="*/ 382 h 480"/>
                <a:gd name="T54" fmla="*/ 26 w 478"/>
                <a:gd name="T55" fmla="*/ 350 h 480"/>
                <a:gd name="T56" fmla="*/ 12 w 478"/>
                <a:gd name="T57" fmla="*/ 315 h 480"/>
                <a:gd name="T58" fmla="*/ 3 w 478"/>
                <a:gd name="T59" fmla="*/ 278 h 480"/>
                <a:gd name="T60" fmla="*/ 0 w 478"/>
                <a:gd name="T61" fmla="*/ 240 h 480"/>
                <a:gd name="T62" fmla="*/ 3 w 478"/>
                <a:gd name="T63" fmla="*/ 200 h 480"/>
                <a:gd name="T64" fmla="*/ 12 w 478"/>
                <a:gd name="T65" fmla="*/ 163 h 480"/>
                <a:gd name="T66" fmla="*/ 26 w 478"/>
                <a:gd name="T67" fmla="*/ 130 h 480"/>
                <a:gd name="T68" fmla="*/ 45 w 478"/>
                <a:gd name="T69" fmla="*/ 98 h 480"/>
                <a:gd name="T70" fmla="*/ 69 w 478"/>
                <a:gd name="T71" fmla="*/ 70 h 480"/>
                <a:gd name="T72" fmla="*/ 98 w 478"/>
                <a:gd name="T73" fmla="*/ 46 h 480"/>
                <a:gd name="T74" fmla="*/ 129 w 478"/>
                <a:gd name="T75" fmla="*/ 26 h 480"/>
                <a:gd name="T76" fmla="*/ 164 w 478"/>
                <a:gd name="T77" fmla="*/ 12 h 480"/>
                <a:gd name="T78" fmla="*/ 200 w 478"/>
                <a:gd name="T79" fmla="*/ 3 h 480"/>
                <a:gd name="T80" fmla="*/ 239 w 478"/>
                <a:gd name="T81" fmla="*/ 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8" h="480">
                  <a:moveTo>
                    <a:pt x="239" y="0"/>
                  </a:moveTo>
                  <a:lnTo>
                    <a:pt x="278" y="3"/>
                  </a:lnTo>
                  <a:lnTo>
                    <a:pt x="315" y="12"/>
                  </a:lnTo>
                  <a:lnTo>
                    <a:pt x="349" y="26"/>
                  </a:lnTo>
                  <a:lnTo>
                    <a:pt x="380" y="46"/>
                  </a:lnTo>
                  <a:lnTo>
                    <a:pt x="409" y="70"/>
                  </a:lnTo>
                  <a:lnTo>
                    <a:pt x="433" y="98"/>
                  </a:lnTo>
                  <a:lnTo>
                    <a:pt x="451" y="130"/>
                  </a:lnTo>
                  <a:lnTo>
                    <a:pt x="466" y="163"/>
                  </a:lnTo>
                  <a:lnTo>
                    <a:pt x="475" y="200"/>
                  </a:lnTo>
                  <a:lnTo>
                    <a:pt x="478" y="240"/>
                  </a:lnTo>
                  <a:lnTo>
                    <a:pt x="475" y="278"/>
                  </a:lnTo>
                  <a:lnTo>
                    <a:pt x="466" y="315"/>
                  </a:lnTo>
                  <a:lnTo>
                    <a:pt x="451" y="350"/>
                  </a:lnTo>
                  <a:lnTo>
                    <a:pt x="433" y="382"/>
                  </a:lnTo>
                  <a:lnTo>
                    <a:pt x="409" y="409"/>
                  </a:lnTo>
                  <a:lnTo>
                    <a:pt x="380" y="433"/>
                  </a:lnTo>
                  <a:lnTo>
                    <a:pt x="349" y="452"/>
                  </a:lnTo>
                  <a:lnTo>
                    <a:pt x="315" y="468"/>
                  </a:lnTo>
                  <a:lnTo>
                    <a:pt x="278" y="476"/>
                  </a:lnTo>
                  <a:lnTo>
                    <a:pt x="239" y="480"/>
                  </a:lnTo>
                  <a:lnTo>
                    <a:pt x="200" y="476"/>
                  </a:lnTo>
                  <a:lnTo>
                    <a:pt x="164" y="468"/>
                  </a:lnTo>
                  <a:lnTo>
                    <a:pt x="129" y="452"/>
                  </a:lnTo>
                  <a:lnTo>
                    <a:pt x="98" y="433"/>
                  </a:lnTo>
                  <a:lnTo>
                    <a:pt x="69" y="409"/>
                  </a:lnTo>
                  <a:lnTo>
                    <a:pt x="45" y="382"/>
                  </a:lnTo>
                  <a:lnTo>
                    <a:pt x="26" y="350"/>
                  </a:lnTo>
                  <a:lnTo>
                    <a:pt x="12" y="315"/>
                  </a:lnTo>
                  <a:lnTo>
                    <a:pt x="3" y="278"/>
                  </a:lnTo>
                  <a:lnTo>
                    <a:pt x="0" y="240"/>
                  </a:lnTo>
                  <a:lnTo>
                    <a:pt x="3" y="200"/>
                  </a:lnTo>
                  <a:lnTo>
                    <a:pt x="12" y="163"/>
                  </a:lnTo>
                  <a:lnTo>
                    <a:pt x="26" y="130"/>
                  </a:lnTo>
                  <a:lnTo>
                    <a:pt x="45" y="98"/>
                  </a:lnTo>
                  <a:lnTo>
                    <a:pt x="69" y="70"/>
                  </a:lnTo>
                  <a:lnTo>
                    <a:pt x="98" y="46"/>
                  </a:lnTo>
                  <a:lnTo>
                    <a:pt x="129" y="26"/>
                  </a:lnTo>
                  <a:lnTo>
                    <a:pt x="164" y="12"/>
                  </a:lnTo>
                  <a:lnTo>
                    <a:pt x="200" y="3"/>
                  </a:lnTo>
                  <a:lnTo>
                    <a:pt x="2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588"/>
            <p:cNvSpPr>
              <a:spLocks/>
            </p:cNvSpPr>
            <p:nvPr/>
          </p:nvSpPr>
          <p:spPr bwMode="auto">
            <a:xfrm>
              <a:off x="7513638" y="1938338"/>
              <a:ext cx="76200" cy="76200"/>
            </a:xfrm>
            <a:custGeom>
              <a:avLst/>
              <a:gdLst>
                <a:gd name="T0" fmla="*/ 239 w 478"/>
                <a:gd name="T1" fmla="*/ 0 h 480"/>
                <a:gd name="T2" fmla="*/ 278 w 478"/>
                <a:gd name="T3" fmla="*/ 3 h 480"/>
                <a:gd name="T4" fmla="*/ 315 w 478"/>
                <a:gd name="T5" fmla="*/ 12 h 480"/>
                <a:gd name="T6" fmla="*/ 349 w 478"/>
                <a:gd name="T7" fmla="*/ 26 h 480"/>
                <a:gd name="T8" fmla="*/ 380 w 478"/>
                <a:gd name="T9" fmla="*/ 46 h 480"/>
                <a:gd name="T10" fmla="*/ 409 w 478"/>
                <a:gd name="T11" fmla="*/ 70 h 480"/>
                <a:gd name="T12" fmla="*/ 433 w 478"/>
                <a:gd name="T13" fmla="*/ 98 h 480"/>
                <a:gd name="T14" fmla="*/ 451 w 478"/>
                <a:gd name="T15" fmla="*/ 130 h 480"/>
                <a:gd name="T16" fmla="*/ 466 w 478"/>
                <a:gd name="T17" fmla="*/ 163 h 480"/>
                <a:gd name="T18" fmla="*/ 475 w 478"/>
                <a:gd name="T19" fmla="*/ 200 h 480"/>
                <a:gd name="T20" fmla="*/ 478 w 478"/>
                <a:gd name="T21" fmla="*/ 240 h 480"/>
                <a:gd name="T22" fmla="*/ 475 w 478"/>
                <a:gd name="T23" fmla="*/ 278 h 480"/>
                <a:gd name="T24" fmla="*/ 466 w 478"/>
                <a:gd name="T25" fmla="*/ 315 h 480"/>
                <a:gd name="T26" fmla="*/ 451 w 478"/>
                <a:gd name="T27" fmla="*/ 350 h 480"/>
                <a:gd name="T28" fmla="*/ 433 w 478"/>
                <a:gd name="T29" fmla="*/ 382 h 480"/>
                <a:gd name="T30" fmla="*/ 409 w 478"/>
                <a:gd name="T31" fmla="*/ 409 h 480"/>
                <a:gd name="T32" fmla="*/ 380 w 478"/>
                <a:gd name="T33" fmla="*/ 433 h 480"/>
                <a:gd name="T34" fmla="*/ 349 w 478"/>
                <a:gd name="T35" fmla="*/ 452 h 480"/>
                <a:gd name="T36" fmla="*/ 315 w 478"/>
                <a:gd name="T37" fmla="*/ 467 h 480"/>
                <a:gd name="T38" fmla="*/ 278 w 478"/>
                <a:gd name="T39" fmla="*/ 476 h 480"/>
                <a:gd name="T40" fmla="*/ 239 w 478"/>
                <a:gd name="T41" fmla="*/ 480 h 480"/>
                <a:gd name="T42" fmla="*/ 200 w 478"/>
                <a:gd name="T43" fmla="*/ 476 h 480"/>
                <a:gd name="T44" fmla="*/ 164 w 478"/>
                <a:gd name="T45" fmla="*/ 467 h 480"/>
                <a:gd name="T46" fmla="*/ 129 w 478"/>
                <a:gd name="T47" fmla="*/ 452 h 480"/>
                <a:gd name="T48" fmla="*/ 98 w 478"/>
                <a:gd name="T49" fmla="*/ 433 h 480"/>
                <a:gd name="T50" fmla="*/ 70 w 478"/>
                <a:gd name="T51" fmla="*/ 409 h 480"/>
                <a:gd name="T52" fmla="*/ 46 w 478"/>
                <a:gd name="T53" fmla="*/ 382 h 480"/>
                <a:gd name="T54" fmla="*/ 27 w 478"/>
                <a:gd name="T55" fmla="*/ 350 h 480"/>
                <a:gd name="T56" fmla="*/ 12 w 478"/>
                <a:gd name="T57" fmla="*/ 315 h 480"/>
                <a:gd name="T58" fmla="*/ 3 w 478"/>
                <a:gd name="T59" fmla="*/ 278 h 480"/>
                <a:gd name="T60" fmla="*/ 0 w 478"/>
                <a:gd name="T61" fmla="*/ 240 h 480"/>
                <a:gd name="T62" fmla="*/ 3 w 478"/>
                <a:gd name="T63" fmla="*/ 200 h 480"/>
                <a:gd name="T64" fmla="*/ 12 w 478"/>
                <a:gd name="T65" fmla="*/ 163 h 480"/>
                <a:gd name="T66" fmla="*/ 27 w 478"/>
                <a:gd name="T67" fmla="*/ 130 h 480"/>
                <a:gd name="T68" fmla="*/ 46 w 478"/>
                <a:gd name="T69" fmla="*/ 98 h 480"/>
                <a:gd name="T70" fmla="*/ 70 w 478"/>
                <a:gd name="T71" fmla="*/ 70 h 480"/>
                <a:gd name="T72" fmla="*/ 98 w 478"/>
                <a:gd name="T73" fmla="*/ 46 h 480"/>
                <a:gd name="T74" fmla="*/ 129 w 478"/>
                <a:gd name="T75" fmla="*/ 26 h 480"/>
                <a:gd name="T76" fmla="*/ 164 w 478"/>
                <a:gd name="T77" fmla="*/ 12 h 480"/>
                <a:gd name="T78" fmla="*/ 200 w 478"/>
                <a:gd name="T79" fmla="*/ 3 h 480"/>
                <a:gd name="T80" fmla="*/ 239 w 478"/>
                <a:gd name="T81" fmla="*/ 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8" h="480">
                  <a:moveTo>
                    <a:pt x="239" y="0"/>
                  </a:moveTo>
                  <a:lnTo>
                    <a:pt x="278" y="3"/>
                  </a:lnTo>
                  <a:lnTo>
                    <a:pt x="315" y="12"/>
                  </a:lnTo>
                  <a:lnTo>
                    <a:pt x="349" y="26"/>
                  </a:lnTo>
                  <a:lnTo>
                    <a:pt x="380" y="46"/>
                  </a:lnTo>
                  <a:lnTo>
                    <a:pt x="409" y="70"/>
                  </a:lnTo>
                  <a:lnTo>
                    <a:pt x="433" y="98"/>
                  </a:lnTo>
                  <a:lnTo>
                    <a:pt x="451" y="130"/>
                  </a:lnTo>
                  <a:lnTo>
                    <a:pt x="466" y="163"/>
                  </a:lnTo>
                  <a:lnTo>
                    <a:pt x="475" y="200"/>
                  </a:lnTo>
                  <a:lnTo>
                    <a:pt x="478" y="240"/>
                  </a:lnTo>
                  <a:lnTo>
                    <a:pt x="475" y="278"/>
                  </a:lnTo>
                  <a:lnTo>
                    <a:pt x="466" y="315"/>
                  </a:lnTo>
                  <a:lnTo>
                    <a:pt x="451" y="350"/>
                  </a:lnTo>
                  <a:lnTo>
                    <a:pt x="433" y="382"/>
                  </a:lnTo>
                  <a:lnTo>
                    <a:pt x="409" y="409"/>
                  </a:lnTo>
                  <a:lnTo>
                    <a:pt x="380" y="433"/>
                  </a:lnTo>
                  <a:lnTo>
                    <a:pt x="349" y="452"/>
                  </a:lnTo>
                  <a:lnTo>
                    <a:pt x="315" y="467"/>
                  </a:lnTo>
                  <a:lnTo>
                    <a:pt x="278" y="476"/>
                  </a:lnTo>
                  <a:lnTo>
                    <a:pt x="239" y="480"/>
                  </a:lnTo>
                  <a:lnTo>
                    <a:pt x="200" y="476"/>
                  </a:lnTo>
                  <a:lnTo>
                    <a:pt x="164" y="467"/>
                  </a:lnTo>
                  <a:lnTo>
                    <a:pt x="129" y="452"/>
                  </a:lnTo>
                  <a:lnTo>
                    <a:pt x="98" y="433"/>
                  </a:lnTo>
                  <a:lnTo>
                    <a:pt x="70" y="409"/>
                  </a:lnTo>
                  <a:lnTo>
                    <a:pt x="46" y="382"/>
                  </a:lnTo>
                  <a:lnTo>
                    <a:pt x="27" y="350"/>
                  </a:lnTo>
                  <a:lnTo>
                    <a:pt x="12" y="315"/>
                  </a:lnTo>
                  <a:lnTo>
                    <a:pt x="3" y="278"/>
                  </a:lnTo>
                  <a:lnTo>
                    <a:pt x="0" y="240"/>
                  </a:lnTo>
                  <a:lnTo>
                    <a:pt x="3" y="200"/>
                  </a:lnTo>
                  <a:lnTo>
                    <a:pt x="12" y="163"/>
                  </a:lnTo>
                  <a:lnTo>
                    <a:pt x="27" y="130"/>
                  </a:lnTo>
                  <a:lnTo>
                    <a:pt x="46" y="98"/>
                  </a:lnTo>
                  <a:lnTo>
                    <a:pt x="70" y="70"/>
                  </a:lnTo>
                  <a:lnTo>
                    <a:pt x="98" y="46"/>
                  </a:lnTo>
                  <a:lnTo>
                    <a:pt x="129" y="26"/>
                  </a:lnTo>
                  <a:lnTo>
                    <a:pt x="164" y="12"/>
                  </a:lnTo>
                  <a:lnTo>
                    <a:pt x="200" y="3"/>
                  </a:lnTo>
                  <a:lnTo>
                    <a:pt x="2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589"/>
            <p:cNvSpPr>
              <a:spLocks/>
            </p:cNvSpPr>
            <p:nvPr/>
          </p:nvSpPr>
          <p:spPr bwMode="auto">
            <a:xfrm>
              <a:off x="7372350" y="2405063"/>
              <a:ext cx="246063" cy="38100"/>
            </a:xfrm>
            <a:custGeom>
              <a:avLst/>
              <a:gdLst>
                <a:gd name="T0" fmla="*/ 0 w 1546"/>
                <a:gd name="T1" fmla="*/ 0 h 240"/>
                <a:gd name="T2" fmla="*/ 1546 w 1546"/>
                <a:gd name="T3" fmla="*/ 0 h 240"/>
                <a:gd name="T4" fmla="*/ 1524 w 1546"/>
                <a:gd name="T5" fmla="*/ 44 h 240"/>
                <a:gd name="T6" fmla="*/ 1506 w 1546"/>
                <a:gd name="T7" fmla="*/ 89 h 240"/>
                <a:gd name="T8" fmla="*/ 1495 w 1546"/>
                <a:gd name="T9" fmla="*/ 134 h 240"/>
                <a:gd name="T10" fmla="*/ 1491 w 1546"/>
                <a:gd name="T11" fmla="*/ 180 h 240"/>
                <a:gd name="T12" fmla="*/ 1491 w 1546"/>
                <a:gd name="T13" fmla="*/ 240 h 240"/>
                <a:gd name="T14" fmla="*/ 55 w 1546"/>
                <a:gd name="T15" fmla="*/ 240 h 240"/>
                <a:gd name="T16" fmla="*/ 55 w 1546"/>
                <a:gd name="T17" fmla="*/ 180 h 240"/>
                <a:gd name="T18" fmla="*/ 51 w 1546"/>
                <a:gd name="T19" fmla="*/ 134 h 240"/>
                <a:gd name="T20" fmla="*/ 40 w 1546"/>
                <a:gd name="T21" fmla="*/ 89 h 240"/>
                <a:gd name="T22" fmla="*/ 22 w 1546"/>
                <a:gd name="T23" fmla="*/ 44 h 240"/>
                <a:gd name="T24" fmla="*/ 0 w 1546"/>
                <a:gd name="T2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46" h="240">
                  <a:moveTo>
                    <a:pt x="0" y="0"/>
                  </a:moveTo>
                  <a:lnTo>
                    <a:pt x="1546" y="0"/>
                  </a:lnTo>
                  <a:lnTo>
                    <a:pt x="1524" y="44"/>
                  </a:lnTo>
                  <a:lnTo>
                    <a:pt x="1506" y="89"/>
                  </a:lnTo>
                  <a:lnTo>
                    <a:pt x="1495" y="134"/>
                  </a:lnTo>
                  <a:lnTo>
                    <a:pt x="1491" y="180"/>
                  </a:lnTo>
                  <a:lnTo>
                    <a:pt x="1491" y="240"/>
                  </a:lnTo>
                  <a:lnTo>
                    <a:pt x="55" y="240"/>
                  </a:lnTo>
                  <a:lnTo>
                    <a:pt x="55" y="180"/>
                  </a:lnTo>
                  <a:lnTo>
                    <a:pt x="51" y="134"/>
                  </a:lnTo>
                  <a:lnTo>
                    <a:pt x="40" y="89"/>
                  </a:lnTo>
                  <a:lnTo>
                    <a:pt x="22" y="4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9" name="Group 1110"/>
          <p:cNvGrpSpPr/>
          <p:nvPr/>
        </p:nvGrpSpPr>
        <p:grpSpPr>
          <a:xfrm>
            <a:off x="3693554" y="6047694"/>
            <a:ext cx="557212" cy="506412"/>
            <a:chOff x="8158163" y="2709863"/>
            <a:chExt cx="557212" cy="506412"/>
          </a:xfrm>
          <a:solidFill>
            <a:srgbClr val="000000"/>
          </a:solidFill>
        </p:grpSpPr>
        <p:sp>
          <p:nvSpPr>
            <p:cNvPr id="770" name="Freeform 476"/>
            <p:cNvSpPr>
              <a:spLocks noEditPoints="1"/>
            </p:cNvSpPr>
            <p:nvPr/>
          </p:nvSpPr>
          <p:spPr bwMode="auto">
            <a:xfrm>
              <a:off x="8158163" y="2763838"/>
              <a:ext cx="557212" cy="452437"/>
            </a:xfrm>
            <a:custGeom>
              <a:avLst/>
              <a:gdLst>
                <a:gd name="T0" fmla="*/ 618 w 3508"/>
                <a:gd name="T1" fmla="*/ 2289 h 2854"/>
                <a:gd name="T2" fmla="*/ 934 w 3508"/>
                <a:gd name="T3" fmla="*/ 1139 h 2854"/>
                <a:gd name="T4" fmla="*/ 542 w 3508"/>
                <a:gd name="T5" fmla="*/ 1307 h 2854"/>
                <a:gd name="T6" fmla="*/ 482 w 3508"/>
                <a:gd name="T7" fmla="*/ 1630 h 2854"/>
                <a:gd name="T8" fmla="*/ 773 w 3508"/>
                <a:gd name="T9" fmla="*/ 1722 h 2854"/>
                <a:gd name="T10" fmla="*/ 1233 w 3508"/>
                <a:gd name="T11" fmla="*/ 1552 h 2854"/>
                <a:gd name="T12" fmla="*/ 1250 w 3508"/>
                <a:gd name="T13" fmla="*/ 1194 h 2854"/>
                <a:gd name="T14" fmla="*/ 1040 w 3508"/>
                <a:gd name="T15" fmla="*/ 1127 h 2854"/>
                <a:gd name="T16" fmla="*/ 1747 w 3508"/>
                <a:gd name="T17" fmla="*/ 1135 h 2854"/>
                <a:gd name="T18" fmla="*/ 1620 w 3508"/>
                <a:gd name="T19" fmla="*/ 1277 h 2854"/>
                <a:gd name="T20" fmla="*/ 1490 w 3508"/>
                <a:gd name="T21" fmla="*/ 1416 h 2854"/>
                <a:gd name="T22" fmla="*/ 1610 w 3508"/>
                <a:gd name="T23" fmla="*/ 1414 h 2854"/>
                <a:gd name="T24" fmla="*/ 1721 w 3508"/>
                <a:gd name="T25" fmla="*/ 1342 h 2854"/>
                <a:gd name="T26" fmla="*/ 1818 w 3508"/>
                <a:gd name="T27" fmla="*/ 1232 h 2854"/>
                <a:gd name="T28" fmla="*/ 1686 w 3508"/>
                <a:gd name="T29" fmla="*/ 699 h 2854"/>
                <a:gd name="T30" fmla="*/ 1559 w 3508"/>
                <a:gd name="T31" fmla="*/ 748 h 2854"/>
                <a:gd name="T32" fmla="*/ 1342 w 3508"/>
                <a:gd name="T33" fmla="*/ 868 h 2854"/>
                <a:gd name="T34" fmla="*/ 1119 w 3508"/>
                <a:gd name="T35" fmla="*/ 982 h 2854"/>
                <a:gd name="T36" fmla="*/ 1239 w 3508"/>
                <a:gd name="T37" fmla="*/ 989 h 2854"/>
                <a:gd name="T38" fmla="*/ 1439 w 3508"/>
                <a:gd name="T39" fmla="*/ 957 h 2854"/>
                <a:gd name="T40" fmla="*/ 1600 w 3508"/>
                <a:gd name="T41" fmla="*/ 881 h 2854"/>
                <a:gd name="T42" fmla="*/ 1731 w 3508"/>
                <a:gd name="T43" fmla="*/ 712 h 2854"/>
                <a:gd name="T44" fmla="*/ 2312 w 3508"/>
                <a:gd name="T45" fmla="*/ 488 h 2854"/>
                <a:gd name="T46" fmla="*/ 1950 w 3508"/>
                <a:gd name="T47" fmla="*/ 707 h 2854"/>
                <a:gd name="T48" fmla="*/ 2020 w 3508"/>
                <a:gd name="T49" fmla="*/ 1002 h 2854"/>
                <a:gd name="T50" fmla="*/ 2377 w 3508"/>
                <a:gd name="T51" fmla="*/ 1042 h 2854"/>
                <a:gd name="T52" fmla="*/ 2772 w 3508"/>
                <a:gd name="T53" fmla="*/ 761 h 2854"/>
                <a:gd name="T54" fmla="*/ 2689 w 3508"/>
                <a:gd name="T55" fmla="*/ 484 h 2854"/>
                <a:gd name="T56" fmla="*/ 1102 w 3508"/>
                <a:gd name="T57" fmla="*/ 157 h 2854"/>
                <a:gd name="T58" fmla="*/ 712 w 3508"/>
                <a:gd name="T59" fmla="*/ 307 h 2854"/>
                <a:gd name="T60" fmla="*/ 609 w 3508"/>
                <a:gd name="T61" fmla="*/ 630 h 2854"/>
                <a:gd name="T62" fmla="*/ 879 w 3508"/>
                <a:gd name="T63" fmla="*/ 745 h 2854"/>
                <a:gd name="T64" fmla="*/ 1342 w 3508"/>
                <a:gd name="T65" fmla="*/ 609 h 2854"/>
                <a:gd name="T66" fmla="*/ 1406 w 3508"/>
                <a:gd name="T67" fmla="*/ 236 h 2854"/>
                <a:gd name="T68" fmla="*/ 1196 w 3508"/>
                <a:gd name="T69" fmla="*/ 149 h 2854"/>
                <a:gd name="T70" fmla="*/ 1508 w 3508"/>
                <a:gd name="T71" fmla="*/ 178 h 2854"/>
                <a:gd name="T72" fmla="*/ 1621 w 3508"/>
                <a:gd name="T73" fmla="*/ 237 h 2854"/>
                <a:gd name="T74" fmla="*/ 1832 w 3508"/>
                <a:gd name="T75" fmla="*/ 358 h 2854"/>
                <a:gd name="T76" fmla="*/ 1983 w 3508"/>
                <a:gd name="T77" fmla="*/ 505 h 2854"/>
                <a:gd name="T78" fmla="*/ 2079 w 3508"/>
                <a:gd name="T79" fmla="*/ 405 h 2854"/>
                <a:gd name="T80" fmla="*/ 1968 w 3508"/>
                <a:gd name="T81" fmla="*/ 336 h 2854"/>
                <a:gd name="T82" fmla="*/ 1750 w 3508"/>
                <a:gd name="T83" fmla="*/ 232 h 2854"/>
                <a:gd name="T84" fmla="*/ 1666 w 3508"/>
                <a:gd name="T85" fmla="*/ 0 h 2854"/>
                <a:gd name="T86" fmla="*/ 2163 w 3508"/>
                <a:gd name="T87" fmla="*/ 41 h 2854"/>
                <a:gd name="T88" fmla="*/ 2569 w 3508"/>
                <a:gd name="T89" fmla="*/ 157 h 2854"/>
                <a:gd name="T90" fmla="*/ 2961 w 3508"/>
                <a:gd name="T91" fmla="*/ 432 h 2854"/>
                <a:gd name="T92" fmla="*/ 3284 w 3508"/>
                <a:gd name="T93" fmla="*/ 1063 h 2854"/>
                <a:gd name="T94" fmla="*/ 3149 w 3508"/>
                <a:gd name="T95" fmla="*/ 1289 h 2854"/>
                <a:gd name="T96" fmla="*/ 3364 w 3508"/>
                <a:gd name="T97" fmla="*/ 1062 h 2854"/>
                <a:gd name="T98" fmla="*/ 3455 w 3508"/>
                <a:gd name="T99" fmla="*/ 635 h 2854"/>
                <a:gd name="T100" fmla="*/ 3409 w 3508"/>
                <a:gd name="T101" fmla="*/ 1233 h 2854"/>
                <a:gd name="T102" fmla="*/ 3179 w 3508"/>
                <a:gd name="T103" fmla="*/ 1407 h 2854"/>
                <a:gd name="T104" fmla="*/ 1946 w 3508"/>
                <a:gd name="T105" fmla="*/ 2002 h 2854"/>
                <a:gd name="T106" fmla="*/ 1761 w 3508"/>
                <a:gd name="T107" fmla="*/ 2045 h 2854"/>
                <a:gd name="T108" fmla="*/ 732 w 3508"/>
                <a:gd name="T109" fmla="*/ 2500 h 2854"/>
                <a:gd name="T110" fmla="*/ 633 w 3508"/>
                <a:gd name="T111" fmla="*/ 2810 h 2854"/>
                <a:gd name="T112" fmla="*/ 452 w 3508"/>
                <a:gd name="T113" fmla="*/ 2854 h 2854"/>
                <a:gd name="T114" fmla="*/ 180 w 3508"/>
                <a:gd name="T115" fmla="*/ 2746 h 2854"/>
                <a:gd name="T116" fmla="*/ 163 w 3508"/>
                <a:gd name="T117" fmla="*/ 2258 h 2854"/>
                <a:gd name="T118" fmla="*/ 141 w 3508"/>
                <a:gd name="T119" fmla="*/ 1958 h 2854"/>
                <a:gd name="T120" fmla="*/ 11 w 3508"/>
                <a:gd name="T121" fmla="*/ 1547 h 2854"/>
                <a:gd name="T122" fmla="*/ 231 w 3508"/>
                <a:gd name="T123" fmla="*/ 1236 h 2854"/>
                <a:gd name="T124" fmla="*/ 1320 w 3508"/>
                <a:gd name="T125" fmla="*/ 10 h 2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08" h="2854">
                  <a:moveTo>
                    <a:pt x="1545" y="1790"/>
                  </a:moveTo>
                  <a:lnTo>
                    <a:pt x="748" y="2121"/>
                  </a:lnTo>
                  <a:lnTo>
                    <a:pt x="712" y="2137"/>
                  </a:lnTo>
                  <a:lnTo>
                    <a:pt x="682" y="2153"/>
                  </a:lnTo>
                  <a:lnTo>
                    <a:pt x="659" y="2169"/>
                  </a:lnTo>
                  <a:lnTo>
                    <a:pt x="640" y="2187"/>
                  </a:lnTo>
                  <a:lnTo>
                    <a:pt x="626" y="2206"/>
                  </a:lnTo>
                  <a:lnTo>
                    <a:pt x="617" y="2226"/>
                  </a:lnTo>
                  <a:lnTo>
                    <a:pt x="613" y="2244"/>
                  </a:lnTo>
                  <a:lnTo>
                    <a:pt x="614" y="2266"/>
                  </a:lnTo>
                  <a:lnTo>
                    <a:pt x="618" y="2289"/>
                  </a:lnTo>
                  <a:lnTo>
                    <a:pt x="626" y="2314"/>
                  </a:lnTo>
                  <a:lnTo>
                    <a:pt x="1580" y="1926"/>
                  </a:lnTo>
                  <a:lnTo>
                    <a:pt x="1565" y="1892"/>
                  </a:lnTo>
                  <a:lnTo>
                    <a:pt x="1554" y="1857"/>
                  </a:lnTo>
                  <a:lnTo>
                    <a:pt x="1548" y="1823"/>
                  </a:lnTo>
                  <a:lnTo>
                    <a:pt x="1545" y="1790"/>
                  </a:lnTo>
                  <a:close/>
                  <a:moveTo>
                    <a:pt x="1024" y="1127"/>
                  </a:moveTo>
                  <a:lnTo>
                    <a:pt x="1008" y="1127"/>
                  </a:lnTo>
                  <a:lnTo>
                    <a:pt x="987" y="1130"/>
                  </a:lnTo>
                  <a:lnTo>
                    <a:pt x="963" y="1133"/>
                  </a:lnTo>
                  <a:lnTo>
                    <a:pt x="934" y="1139"/>
                  </a:lnTo>
                  <a:lnTo>
                    <a:pt x="902" y="1147"/>
                  </a:lnTo>
                  <a:lnTo>
                    <a:pt x="868" y="1156"/>
                  </a:lnTo>
                  <a:lnTo>
                    <a:pt x="831" y="1166"/>
                  </a:lnTo>
                  <a:lnTo>
                    <a:pt x="794" y="1178"/>
                  </a:lnTo>
                  <a:lnTo>
                    <a:pt x="756" y="1192"/>
                  </a:lnTo>
                  <a:lnTo>
                    <a:pt x="718" y="1207"/>
                  </a:lnTo>
                  <a:lnTo>
                    <a:pt x="679" y="1224"/>
                  </a:lnTo>
                  <a:lnTo>
                    <a:pt x="642" y="1242"/>
                  </a:lnTo>
                  <a:lnTo>
                    <a:pt x="607" y="1263"/>
                  </a:lnTo>
                  <a:lnTo>
                    <a:pt x="573" y="1284"/>
                  </a:lnTo>
                  <a:lnTo>
                    <a:pt x="542" y="1307"/>
                  </a:lnTo>
                  <a:lnTo>
                    <a:pt x="515" y="1331"/>
                  </a:lnTo>
                  <a:lnTo>
                    <a:pt x="490" y="1357"/>
                  </a:lnTo>
                  <a:lnTo>
                    <a:pt x="471" y="1385"/>
                  </a:lnTo>
                  <a:lnTo>
                    <a:pt x="456" y="1414"/>
                  </a:lnTo>
                  <a:lnTo>
                    <a:pt x="446" y="1444"/>
                  </a:lnTo>
                  <a:lnTo>
                    <a:pt x="443" y="1476"/>
                  </a:lnTo>
                  <a:lnTo>
                    <a:pt x="445" y="1514"/>
                  </a:lnTo>
                  <a:lnTo>
                    <a:pt x="450" y="1550"/>
                  </a:lnTo>
                  <a:lnTo>
                    <a:pt x="458" y="1580"/>
                  </a:lnTo>
                  <a:lnTo>
                    <a:pt x="470" y="1607"/>
                  </a:lnTo>
                  <a:lnTo>
                    <a:pt x="482" y="1630"/>
                  </a:lnTo>
                  <a:lnTo>
                    <a:pt x="500" y="1650"/>
                  </a:lnTo>
                  <a:lnTo>
                    <a:pt x="519" y="1667"/>
                  </a:lnTo>
                  <a:lnTo>
                    <a:pt x="539" y="1681"/>
                  </a:lnTo>
                  <a:lnTo>
                    <a:pt x="563" y="1692"/>
                  </a:lnTo>
                  <a:lnTo>
                    <a:pt x="588" y="1701"/>
                  </a:lnTo>
                  <a:lnTo>
                    <a:pt x="616" y="1708"/>
                  </a:lnTo>
                  <a:lnTo>
                    <a:pt x="645" y="1714"/>
                  </a:lnTo>
                  <a:lnTo>
                    <a:pt x="675" y="1718"/>
                  </a:lnTo>
                  <a:lnTo>
                    <a:pt x="707" y="1720"/>
                  </a:lnTo>
                  <a:lnTo>
                    <a:pt x="740" y="1721"/>
                  </a:lnTo>
                  <a:lnTo>
                    <a:pt x="773" y="1722"/>
                  </a:lnTo>
                  <a:lnTo>
                    <a:pt x="809" y="1722"/>
                  </a:lnTo>
                  <a:lnTo>
                    <a:pt x="844" y="1723"/>
                  </a:lnTo>
                  <a:lnTo>
                    <a:pt x="897" y="1720"/>
                  </a:lnTo>
                  <a:lnTo>
                    <a:pt x="950" y="1713"/>
                  </a:lnTo>
                  <a:lnTo>
                    <a:pt x="999" y="1702"/>
                  </a:lnTo>
                  <a:lnTo>
                    <a:pt x="1046" y="1686"/>
                  </a:lnTo>
                  <a:lnTo>
                    <a:pt x="1091" y="1666"/>
                  </a:lnTo>
                  <a:lnTo>
                    <a:pt x="1132" y="1642"/>
                  </a:lnTo>
                  <a:lnTo>
                    <a:pt x="1169" y="1615"/>
                  </a:lnTo>
                  <a:lnTo>
                    <a:pt x="1203" y="1585"/>
                  </a:lnTo>
                  <a:lnTo>
                    <a:pt x="1233" y="1552"/>
                  </a:lnTo>
                  <a:lnTo>
                    <a:pt x="1258" y="1517"/>
                  </a:lnTo>
                  <a:lnTo>
                    <a:pt x="1278" y="1479"/>
                  </a:lnTo>
                  <a:lnTo>
                    <a:pt x="1292" y="1439"/>
                  </a:lnTo>
                  <a:lnTo>
                    <a:pt x="1302" y="1399"/>
                  </a:lnTo>
                  <a:lnTo>
                    <a:pt x="1305" y="1356"/>
                  </a:lnTo>
                  <a:lnTo>
                    <a:pt x="1303" y="1319"/>
                  </a:lnTo>
                  <a:lnTo>
                    <a:pt x="1298" y="1287"/>
                  </a:lnTo>
                  <a:lnTo>
                    <a:pt x="1290" y="1258"/>
                  </a:lnTo>
                  <a:lnTo>
                    <a:pt x="1279" y="1234"/>
                  </a:lnTo>
                  <a:lnTo>
                    <a:pt x="1265" y="1212"/>
                  </a:lnTo>
                  <a:lnTo>
                    <a:pt x="1250" y="1194"/>
                  </a:lnTo>
                  <a:lnTo>
                    <a:pt x="1233" y="1178"/>
                  </a:lnTo>
                  <a:lnTo>
                    <a:pt x="1215" y="1165"/>
                  </a:lnTo>
                  <a:lnTo>
                    <a:pt x="1196" y="1154"/>
                  </a:lnTo>
                  <a:lnTo>
                    <a:pt x="1176" y="1146"/>
                  </a:lnTo>
                  <a:lnTo>
                    <a:pt x="1155" y="1139"/>
                  </a:lnTo>
                  <a:lnTo>
                    <a:pt x="1135" y="1134"/>
                  </a:lnTo>
                  <a:lnTo>
                    <a:pt x="1114" y="1131"/>
                  </a:lnTo>
                  <a:lnTo>
                    <a:pt x="1093" y="1129"/>
                  </a:lnTo>
                  <a:lnTo>
                    <a:pt x="1074" y="1128"/>
                  </a:lnTo>
                  <a:lnTo>
                    <a:pt x="1056" y="1127"/>
                  </a:lnTo>
                  <a:lnTo>
                    <a:pt x="1040" y="1127"/>
                  </a:lnTo>
                  <a:lnTo>
                    <a:pt x="1024" y="1127"/>
                  </a:lnTo>
                  <a:close/>
                  <a:moveTo>
                    <a:pt x="1811" y="1062"/>
                  </a:moveTo>
                  <a:lnTo>
                    <a:pt x="1792" y="1066"/>
                  </a:lnTo>
                  <a:lnTo>
                    <a:pt x="1776" y="1074"/>
                  </a:lnTo>
                  <a:lnTo>
                    <a:pt x="1763" y="1088"/>
                  </a:lnTo>
                  <a:lnTo>
                    <a:pt x="1754" y="1104"/>
                  </a:lnTo>
                  <a:lnTo>
                    <a:pt x="1752" y="1123"/>
                  </a:lnTo>
                  <a:lnTo>
                    <a:pt x="1752" y="1128"/>
                  </a:lnTo>
                  <a:lnTo>
                    <a:pt x="1751" y="1131"/>
                  </a:lnTo>
                  <a:lnTo>
                    <a:pt x="1749" y="1133"/>
                  </a:lnTo>
                  <a:lnTo>
                    <a:pt x="1747" y="1135"/>
                  </a:lnTo>
                  <a:lnTo>
                    <a:pt x="1746" y="1135"/>
                  </a:lnTo>
                  <a:lnTo>
                    <a:pt x="1720" y="1138"/>
                  </a:lnTo>
                  <a:lnTo>
                    <a:pt x="1697" y="1147"/>
                  </a:lnTo>
                  <a:lnTo>
                    <a:pt x="1675" y="1160"/>
                  </a:lnTo>
                  <a:lnTo>
                    <a:pt x="1657" y="1176"/>
                  </a:lnTo>
                  <a:lnTo>
                    <a:pt x="1641" y="1196"/>
                  </a:lnTo>
                  <a:lnTo>
                    <a:pt x="1630" y="1219"/>
                  </a:lnTo>
                  <a:lnTo>
                    <a:pt x="1624" y="1243"/>
                  </a:lnTo>
                  <a:lnTo>
                    <a:pt x="1622" y="1270"/>
                  </a:lnTo>
                  <a:lnTo>
                    <a:pt x="1621" y="1273"/>
                  </a:lnTo>
                  <a:lnTo>
                    <a:pt x="1620" y="1277"/>
                  </a:lnTo>
                  <a:lnTo>
                    <a:pt x="1618" y="1280"/>
                  </a:lnTo>
                  <a:lnTo>
                    <a:pt x="1616" y="1281"/>
                  </a:lnTo>
                  <a:lnTo>
                    <a:pt x="1614" y="1282"/>
                  </a:lnTo>
                  <a:lnTo>
                    <a:pt x="1590" y="1284"/>
                  </a:lnTo>
                  <a:lnTo>
                    <a:pt x="1565" y="1293"/>
                  </a:lnTo>
                  <a:lnTo>
                    <a:pt x="1544" y="1306"/>
                  </a:lnTo>
                  <a:lnTo>
                    <a:pt x="1524" y="1324"/>
                  </a:lnTo>
                  <a:lnTo>
                    <a:pt x="1509" y="1344"/>
                  </a:lnTo>
                  <a:lnTo>
                    <a:pt x="1499" y="1367"/>
                  </a:lnTo>
                  <a:lnTo>
                    <a:pt x="1492" y="1390"/>
                  </a:lnTo>
                  <a:lnTo>
                    <a:pt x="1490" y="1416"/>
                  </a:lnTo>
                  <a:lnTo>
                    <a:pt x="1493" y="1435"/>
                  </a:lnTo>
                  <a:lnTo>
                    <a:pt x="1502" y="1451"/>
                  </a:lnTo>
                  <a:lnTo>
                    <a:pt x="1516" y="1464"/>
                  </a:lnTo>
                  <a:lnTo>
                    <a:pt x="1532" y="1472"/>
                  </a:lnTo>
                  <a:lnTo>
                    <a:pt x="1550" y="1475"/>
                  </a:lnTo>
                  <a:lnTo>
                    <a:pt x="1552" y="1475"/>
                  </a:lnTo>
                  <a:lnTo>
                    <a:pt x="1570" y="1472"/>
                  </a:lnTo>
                  <a:lnTo>
                    <a:pt x="1587" y="1463"/>
                  </a:lnTo>
                  <a:lnTo>
                    <a:pt x="1599" y="1449"/>
                  </a:lnTo>
                  <a:lnTo>
                    <a:pt x="1608" y="1433"/>
                  </a:lnTo>
                  <a:lnTo>
                    <a:pt x="1610" y="1414"/>
                  </a:lnTo>
                  <a:lnTo>
                    <a:pt x="1611" y="1412"/>
                  </a:lnTo>
                  <a:lnTo>
                    <a:pt x="1611" y="1408"/>
                  </a:lnTo>
                  <a:lnTo>
                    <a:pt x="1612" y="1406"/>
                  </a:lnTo>
                  <a:lnTo>
                    <a:pt x="1613" y="1404"/>
                  </a:lnTo>
                  <a:lnTo>
                    <a:pt x="1615" y="1403"/>
                  </a:lnTo>
                  <a:lnTo>
                    <a:pt x="1617" y="1402"/>
                  </a:lnTo>
                  <a:lnTo>
                    <a:pt x="1643" y="1399"/>
                  </a:lnTo>
                  <a:lnTo>
                    <a:pt x="1667" y="1390"/>
                  </a:lnTo>
                  <a:lnTo>
                    <a:pt x="1688" y="1377"/>
                  </a:lnTo>
                  <a:lnTo>
                    <a:pt x="1706" y="1361"/>
                  </a:lnTo>
                  <a:lnTo>
                    <a:pt x="1721" y="1342"/>
                  </a:lnTo>
                  <a:lnTo>
                    <a:pt x="1733" y="1318"/>
                  </a:lnTo>
                  <a:lnTo>
                    <a:pt x="1739" y="1294"/>
                  </a:lnTo>
                  <a:lnTo>
                    <a:pt x="1741" y="1267"/>
                  </a:lnTo>
                  <a:lnTo>
                    <a:pt x="1741" y="1264"/>
                  </a:lnTo>
                  <a:lnTo>
                    <a:pt x="1743" y="1261"/>
                  </a:lnTo>
                  <a:lnTo>
                    <a:pt x="1745" y="1258"/>
                  </a:lnTo>
                  <a:lnTo>
                    <a:pt x="1746" y="1256"/>
                  </a:lnTo>
                  <a:lnTo>
                    <a:pt x="1748" y="1255"/>
                  </a:lnTo>
                  <a:lnTo>
                    <a:pt x="1774" y="1252"/>
                  </a:lnTo>
                  <a:lnTo>
                    <a:pt x="1797" y="1244"/>
                  </a:lnTo>
                  <a:lnTo>
                    <a:pt x="1818" y="1232"/>
                  </a:lnTo>
                  <a:lnTo>
                    <a:pt x="1837" y="1216"/>
                  </a:lnTo>
                  <a:lnTo>
                    <a:pt x="1852" y="1195"/>
                  </a:lnTo>
                  <a:lnTo>
                    <a:pt x="1863" y="1173"/>
                  </a:lnTo>
                  <a:lnTo>
                    <a:pt x="1870" y="1148"/>
                  </a:lnTo>
                  <a:lnTo>
                    <a:pt x="1872" y="1121"/>
                  </a:lnTo>
                  <a:lnTo>
                    <a:pt x="1869" y="1102"/>
                  </a:lnTo>
                  <a:lnTo>
                    <a:pt x="1860" y="1087"/>
                  </a:lnTo>
                  <a:lnTo>
                    <a:pt x="1847" y="1074"/>
                  </a:lnTo>
                  <a:lnTo>
                    <a:pt x="1830" y="1066"/>
                  </a:lnTo>
                  <a:lnTo>
                    <a:pt x="1811" y="1062"/>
                  </a:lnTo>
                  <a:close/>
                  <a:moveTo>
                    <a:pt x="1686" y="699"/>
                  </a:moveTo>
                  <a:lnTo>
                    <a:pt x="1671" y="702"/>
                  </a:lnTo>
                  <a:lnTo>
                    <a:pt x="1657" y="710"/>
                  </a:lnTo>
                  <a:lnTo>
                    <a:pt x="1646" y="720"/>
                  </a:lnTo>
                  <a:lnTo>
                    <a:pt x="1638" y="734"/>
                  </a:lnTo>
                  <a:lnTo>
                    <a:pt x="1632" y="744"/>
                  </a:lnTo>
                  <a:lnTo>
                    <a:pt x="1624" y="753"/>
                  </a:lnTo>
                  <a:lnTo>
                    <a:pt x="1615" y="758"/>
                  </a:lnTo>
                  <a:lnTo>
                    <a:pt x="1608" y="759"/>
                  </a:lnTo>
                  <a:lnTo>
                    <a:pt x="1599" y="760"/>
                  </a:lnTo>
                  <a:lnTo>
                    <a:pt x="1589" y="758"/>
                  </a:lnTo>
                  <a:lnTo>
                    <a:pt x="1559" y="748"/>
                  </a:lnTo>
                  <a:lnTo>
                    <a:pt x="1528" y="745"/>
                  </a:lnTo>
                  <a:lnTo>
                    <a:pt x="1497" y="747"/>
                  </a:lnTo>
                  <a:lnTo>
                    <a:pt x="1467" y="757"/>
                  </a:lnTo>
                  <a:lnTo>
                    <a:pt x="1440" y="772"/>
                  </a:lnTo>
                  <a:lnTo>
                    <a:pt x="1415" y="791"/>
                  </a:lnTo>
                  <a:lnTo>
                    <a:pt x="1396" y="815"/>
                  </a:lnTo>
                  <a:lnTo>
                    <a:pt x="1381" y="843"/>
                  </a:lnTo>
                  <a:lnTo>
                    <a:pt x="1373" y="853"/>
                  </a:lnTo>
                  <a:lnTo>
                    <a:pt x="1365" y="862"/>
                  </a:lnTo>
                  <a:lnTo>
                    <a:pt x="1354" y="867"/>
                  </a:lnTo>
                  <a:lnTo>
                    <a:pt x="1342" y="868"/>
                  </a:lnTo>
                  <a:lnTo>
                    <a:pt x="1331" y="866"/>
                  </a:lnTo>
                  <a:lnTo>
                    <a:pt x="1302" y="857"/>
                  </a:lnTo>
                  <a:lnTo>
                    <a:pt x="1271" y="852"/>
                  </a:lnTo>
                  <a:lnTo>
                    <a:pt x="1240" y="855"/>
                  </a:lnTo>
                  <a:lnTo>
                    <a:pt x="1210" y="865"/>
                  </a:lnTo>
                  <a:lnTo>
                    <a:pt x="1182" y="880"/>
                  </a:lnTo>
                  <a:lnTo>
                    <a:pt x="1158" y="899"/>
                  </a:lnTo>
                  <a:lnTo>
                    <a:pt x="1139" y="923"/>
                  </a:lnTo>
                  <a:lnTo>
                    <a:pt x="1123" y="951"/>
                  </a:lnTo>
                  <a:lnTo>
                    <a:pt x="1119" y="966"/>
                  </a:lnTo>
                  <a:lnTo>
                    <a:pt x="1119" y="982"/>
                  </a:lnTo>
                  <a:lnTo>
                    <a:pt x="1122" y="997"/>
                  </a:lnTo>
                  <a:lnTo>
                    <a:pt x="1130" y="1010"/>
                  </a:lnTo>
                  <a:lnTo>
                    <a:pt x="1140" y="1022"/>
                  </a:lnTo>
                  <a:lnTo>
                    <a:pt x="1154" y="1030"/>
                  </a:lnTo>
                  <a:lnTo>
                    <a:pt x="1166" y="1033"/>
                  </a:lnTo>
                  <a:lnTo>
                    <a:pt x="1179" y="1036"/>
                  </a:lnTo>
                  <a:lnTo>
                    <a:pt x="1196" y="1032"/>
                  </a:lnTo>
                  <a:lnTo>
                    <a:pt x="1211" y="1026"/>
                  </a:lnTo>
                  <a:lnTo>
                    <a:pt x="1224" y="1014"/>
                  </a:lnTo>
                  <a:lnTo>
                    <a:pt x="1233" y="999"/>
                  </a:lnTo>
                  <a:lnTo>
                    <a:pt x="1239" y="989"/>
                  </a:lnTo>
                  <a:lnTo>
                    <a:pt x="1247" y="981"/>
                  </a:lnTo>
                  <a:lnTo>
                    <a:pt x="1256" y="976"/>
                  </a:lnTo>
                  <a:lnTo>
                    <a:pt x="1263" y="973"/>
                  </a:lnTo>
                  <a:lnTo>
                    <a:pt x="1272" y="973"/>
                  </a:lnTo>
                  <a:lnTo>
                    <a:pt x="1283" y="976"/>
                  </a:lnTo>
                  <a:lnTo>
                    <a:pt x="1309" y="985"/>
                  </a:lnTo>
                  <a:lnTo>
                    <a:pt x="1337" y="988"/>
                  </a:lnTo>
                  <a:lnTo>
                    <a:pt x="1364" y="987"/>
                  </a:lnTo>
                  <a:lnTo>
                    <a:pt x="1391" y="982"/>
                  </a:lnTo>
                  <a:lnTo>
                    <a:pt x="1415" y="971"/>
                  </a:lnTo>
                  <a:lnTo>
                    <a:pt x="1439" y="957"/>
                  </a:lnTo>
                  <a:lnTo>
                    <a:pt x="1459" y="938"/>
                  </a:lnTo>
                  <a:lnTo>
                    <a:pt x="1477" y="917"/>
                  </a:lnTo>
                  <a:lnTo>
                    <a:pt x="1491" y="891"/>
                  </a:lnTo>
                  <a:lnTo>
                    <a:pt x="1497" y="881"/>
                  </a:lnTo>
                  <a:lnTo>
                    <a:pt x="1504" y="874"/>
                  </a:lnTo>
                  <a:lnTo>
                    <a:pt x="1514" y="868"/>
                  </a:lnTo>
                  <a:lnTo>
                    <a:pt x="1520" y="866"/>
                  </a:lnTo>
                  <a:lnTo>
                    <a:pt x="1530" y="865"/>
                  </a:lnTo>
                  <a:lnTo>
                    <a:pt x="1540" y="867"/>
                  </a:lnTo>
                  <a:lnTo>
                    <a:pt x="1569" y="877"/>
                  </a:lnTo>
                  <a:lnTo>
                    <a:pt x="1600" y="881"/>
                  </a:lnTo>
                  <a:lnTo>
                    <a:pt x="1631" y="878"/>
                  </a:lnTo>
                  <a:lnTo>
                    <a:pt x="1661" y="868"/>
                  </a:lnTo>
                  <a:lnTo>
                    <a:pt x="1689" y="853"/>
                  </a:lnTo>
                  <a:lnTo>
                    <a:pt x="1713" y="834"/>
                  </a:lnTo>
                  <a:lnTo>
                    <a:pt x="1732" y="810"/>
                  </a:lnTo>
                  <a:lnTo>
                    <a:pt x="1748" y="783"/>
                  </a:lnTo>
                  <a:lnTo>
                    <a:pt x="1752" y="768"/>
                  </a:lnTo>
                  <a:lnTo>
                    <a:pt x="1752" y="752"/>
                  </a:lnTo>
                  <a:lnTo>
                    <a:pt x="1749" y="737"/>
                  </a:lnTo>
                  <a:lnTo>
                    <a:pt x="1741" y="724"/>
                  </a:lnTo>
                  <a:lnTo>
                    <a:pt x="1731" y="712"/>
                  </a:lnTo>
                  <a:lnTo>
                    <a:pt x="1717" y="703"/>
                  </a:lnTo>
                  <a:lnTo>
                    <a:pt x="1701" y="699"/>
                  </a:lnTo>
                  <a:lnTo>
                    <a:pt x="1686" y="699"/>
                  </a:lnTo>
                  <a:close/>
                  <a:moveTo>
                    <a:pt x="2504" y="448"/>
                  </a:moveTo>
                  <a:lnTo>
                    <a:pt x="2488" y="448"/>
                  </a:lnTo>
                  <a:lnTo>
                    <a:pt x="2467" y="452"/>
                  </a:lnTo>
                  <a:lnTo>
                    <a:pt x="2442" y="455"/>
                  </a:lnTo>
                  <a:lnTo>
                    <a:pt x="2413" y="461"/>
                  </a:lnTo>
                  <a:lnTo>
                    <a:pt x="2381" y="469"/>
                  </a:lnTo>
                  <a:lnTo>
                    <a:pt x="2347" y="477"/>
                  </a:lnTo>
                  <a:lnTo>
                    <a:pt x="2312" y="488"/>
                  </a:lnTo>
                  <a:lnTo>
                    <a:pt x="2274" y="500"/>
                  </a:lnTo>
                  <a:lnTo>
                    <a:pt x="2236" y="514"/>
                  </a:lnTo>
                  <a:lnTo>
                    <a:pt x="2197" y="529"/>
                  </a:lnTo>
                  <a:lnTo>
                    <a:pt x="2159" y="546"/>
                  </a:lnTo>
                  <a:lnTo>
                    <a:pt x="2122" y="564"/>
                  </a:lnTo>
                  <a:lnTo>
                    <a:pt x="2086" y="584"/>
                  </a:lnTo>
                  <a:lnTo>
                    <a:pt x="2053" y="606"/>
                  </a:lnTo>
                  <a:lnTo>
                    <a:pt x="2022" y="628"/>
                  </a:lnTo>
                  <a:lnTo>
                    <a:pt x="1994" y="653"/>
                  </a:lnTo>
                  <a:lnTo>
                    <a:pt x="1969" y="679"/>
                  </a:lnTo>
                  <a:lnTo>
                    <a:pt x="1950" y="707"/>
                  </a:lnTo>
                  <a:lnTo>
                    <a:pt x="1935" y="735"/>
                  </a:lnTo>
                  <a:lnTo>
                    <a:pt x="1927" y="765"/>
                  </a:lnTo>
                  <a:lnTo>
                    <a:pt x="1923" y="798"/>
                  </a:lnTo>
                  <a:lnTo>
                    <a:pt x="1924" y="836"/>
                  </a:lnTo>
                  <a:lnTo>
                    <a:pt x="1930" y="872"/>
                  </a:lnTo>
                  <a:lnTo>
                    <a:pt x="1937" y="902"/>
                  </a:lnTo>
                  <a:lnTo>
                    <a:pt x="1949" y="928"/>
                  </a:lnTo>
                  <a:lnTo>
                    <a:pt x="1963" y="952"/>
                  </a:lnTo>
                  <a:lnTo>
                    <a:pt x="1979" y="971"/>
                  </a:lnTo>
                  <a:lnTo>
                    <a:pt x="1998" y="988"/>
                  </a:lnTo>
                  <a:lnTo>
                    <a:pt x="2020" y="1002"/>
                  </a:lnTo>
                  <a:lnTo>
                    <a:pt x="2043" y="1014"/>
                  </a:lnTo>
                  <a:lnTo>
                    <a:pt x="2068" y="1023"/>
                  </a:lnTo>
                  <a:lnTo>
                    <a:pt x="2096" y="1030"/>
                  </a:lnTo>
                  <a:lnTo>
                    <a:pt x="2124" y="1036"/>
                  </a:lnTo>
                  <a:lnTo>
                    <a:pt x="2154" y="1040"/>
                  </a:lnTo>
                  <a:lnTo>
                    <a:pt x="2186" y="1042"/>
                  </a:lnTo>
                  <a:lnTo>
                    <a:pt x="2220" y="1044"/>
                  </a:lnTo>
                  <a:lnTo>
                    <a:pt x="2253" y="1044"/>
                  </a:lnTo>
                  <a:lnTo>
                    <a:pt x="2288" y="1045"/>
                  </a:lnTo>
                  <a:lnTo>
                    <a:pt x="2323" y="1045"/>
                  </a:lnTo>
                  <a:lnTo>
                    <a:pt x="2377" y="1042"/>
                  </a:lnTo>
                  <a:lnTo>
                    <a:pt x="2429" y="1036"/>
                  </a:lnTo>
                  <a:lnTo>
                    <a:pt x="2478" y="1024"/>
                  </a:lnTo>
                  <a:lnTo>
                    <a:pt x="2526" y="1008"/>
                  </a:lnTo>
                  <a:lnTo>
                    <a:pt x="2570" y="987"/>
                  </a:lnTo>
                  <a:lnTo>
                    <a:pt x="2611" y="964"/>
                  </a:lnTo>
                  <a:lnTo>
                    <a:pt x="2649" y="937"/>
                  </a:lnTo>
                  <a:lnTo>
                    <a:pt x="2683" y="907"/>
                  </a:lnTo>
                  <a:lnTo>
                    <a:pt x="2713" y="875"/>
                  </a:lnTo>
                  <a:lnTo>
                    <a:pt x="2737" y="839"/>
                  </a:lnTo>
                  <a:lnTo>
                    <a:pt x="2758" y="801"/>
                  </a:lnTo>
                  <a:lnTo>
                    <a:pt x="2772" y="761"/>
                  </a:lnTo>
                  <a:lnTo>
                    <a:pt x="2781" y="720"/>
                  </a:lnTo>
                  <a:lnTo>
                    <a:pt x="2784" y="678"/>
                  </a:lnTo>
                  <a:lnTo>
                    <a:pt x="2782" y="642"/>
                  </a:lnTo>
                  <a:lnTo>
                    <a:pt x="2778" y="611"/>
                  </a:lnTo>
                  <a:lnTo>
                    <a:pt x="2769" y="584"/>
                  </a:lnTo>
                  <a:lnTo>
                    <a:pt x="2760" y="560"/>
                  </a:lnTo>
                  <a:lnTo>
                    <a:pt x="2748" y="539"/>
                  </a:lnTo>
                  <a:lnTo>
                    <a:pt x="2734" y="521"/>
                  </a:lnTo>
                  <a:lnTo>
                    <a:pt x="2719" y="506"/>
                  </a:lnTo>
                  <a:lnTo>
                    <a:pt x="2704" y="493"/>
                  </a:lnTo>
                  <a:lnTo>
                    <a:pt x="2689" y="484"/>
                  </a:lnTo>
                  <a:lnTo>
                    <a:pt x="2673" y="475"/>
                  </a:lnTo>
                  <a:lnTo>
                    <a:pt x="2644" y="463"/>
                  </a:lnTo>
                  <a:lnTo>
                    <a:pt x="2615" y="456"/>
                  </a:lnTo>
                  <a:lnTo>
                    <a:pt x="2585" y="452"/>
                  </a:lnTo>
                  <a:lnTo>
                    <a:pt x="2557" y="448"/>
                  </a:lnTo>
                  <a:lnTo>
                    <a:pt x="2529" y="448"/>
                  </a:lnTo>
                  <a:lnTo>
                    <a:pt x="2504" y="448"/>
                  </a:lnTo>
                  <a:close/>
                  <a:moveTo>
                    <a:pt x="1164" y="149"/>
                  </a:moveTo>
                  <a:lnTo>
                    <a:pt x="1148" y="150"/>
                  </a:lnTo>
                  <a:lnTo>
                    <a:pt x="1126" y="153"/>
                  </a:lnTo>
                  <a:lnTo>
                    <a:pt x="1102" y="157"/>
                  </a:lnTo>
                  <a:lnTo>
                    <a:pt x="1073" y="162"/>
                  </a:lnTo>
                  <a:lnTo>
                    <a:pt x="1041" y="170"/>
                  </a:lnTo>
                  <a:lnTo>
                    <a:pt x="1007" y="179"/>
                  </a:lnTo>
                  <a:lnTo>
                    <a:pt x="971" y="190"/>
                  </a:lnTo>
                  <a:lnTo>
                    <a:pt x="934" y="202"/>
                  </a:lnTo>
                  <a:lnTo>
                    <a:pt x="895" y="216"/>
                  </a:lnTo>
                  <a:lnTo>
                    <a:pt x="857" y="231"/>
                  </a:lnTo>
                  <a:lnTo>
                    <a:pt x="818" y="248"/>
                  </a:lnTo>
                  <a:lnTo>
                    <a:pt x="782" y="266"/>
                  </a:lnTo>
                  <a:lnTo>
                    <a:pt x="746" y="285"/>
                  </a:lnTo>
                  <a:lnTo>
                    <a:pt x="712" y="307"/>
                  </a:lnTo>
                  <a:lnTo>
                    <a:pt x="681" y="330"/>
                  </a:lnTo>
                  <a:lnTo>
                    <a:pt x="654" y="355"/>
                  </a:lnTo>
                  <a:lnTo>
                    <a:pt x="630" y="381"/>
                  </a:lnTo>
                  <a:lnTo>
                    <a:pt x="610" y="409"/>
                  </a:lnTo>
                  <a:lnTo>
                    <a:pt x="595" y="438"/>
                  </a:lnTo>
                  <a:lnTo>
                    <a:pt x="586" y="468"/>
                  </a:lnTo>
                  <a:lnTo>
                    <a:pt x="583" y="500"/>
                  </a:lnTo>
                  <a:lnTo>
                    <a:pt x="584" y="538"/>
                  </a:lnTo>
                  <a:lnTo>
                    <a:pt x="589" y="573"/>
                  </a:lnTo>
                  <a:lnTo>
                    <a:pt x="597" y="604"/>
                  </a:lnTo>
                  <a:lnTo>
                    <a:pt x="609" y="630"/>
                  </a:lnTo>
                  <a:lnTo>
                    <a:pt x="623" y="653"/>
                  </a:lnTo>
                  <a:lnTo>
                    <a:pt x="639" y="673"/>
                  </a:lnTo>
                  <a:lnTo>
                    <a:pt x="658" y="690"/>
                  </a:lnTo>
                  <a:lnTo>
                    <a:pt x="679" y="704"/>
                  </a:lnTo>
                  <a:lnTo>
                    <a:pt x="703" y="715"/>
                  </a:lnTo>
                  <a:lnTo>
                    <a:pt x="727" y="725"/>
                  </a:lnTo>
                  <a:lnTo>
                    <a:pt x="755" y="732"/>
                  </a:lnTo>
                  <a:lnTo>
                    <a:pt x="784" y="738"/>
                  </a:lnTo>
                  <a:lnTo>
                    <a:pt x="814" y="741"/>
                  </a:lnTo>
                  <a:lnTo>
                    <a:pt x="846" y="744"/>
                  </a:lnTo>
                  <a:lnTo>
                    <a:pt x="879" y="745"/>
                  </a:lnTo>
                  <a:lnTo>
                    <a:pt x="914" y="746"/>
                  </a:lnTo>
                  <a:lnTo>
                    <a:pt x="948" y="746"/>
                  </a:lnTo>
                  <a:lnTo>
                    <a:pt x="983" y="746"/>
                  </a:lnTo>
                  <a:lnTo>
                    <a:pt x="1038" y="744"/>
                  </a:lnTo>
                  <a:lnTo>
                    <a:pt x="1089" y="737"/>
                  </a:lnTo>
                  <a:lnTo>
                    <a:pt x="1138" y="725"/>
                  </a:lnTo>
                  <a:lnTo>
                    <a:pt x="1186" y="709"/>
                  </a:lnTo>
                  <a:lnTo>
                    <a:pt x="1230" y="689"/>
                  </a:lnTo>
                  <a:lnTo>
                    <a:pt x="1272" y="666"/>
                  </a:lnTo>
                  <a:lnTo>
                    <a:pt x="1309" y="639"/>
                  </a:lnTo>
                  <a:lnTo>
                    <a:pt x="1342" y="609"/>
                  </a:lnTo>
                  <a:lnTo>
                    <a:pt x="1372" y="576"/>
                  </a:lnTo>
                  <a:lnTo>
                    <a:pt x="1397" y="540"/>
                  </a:lnTo>
                  <a:lnTo>
                    <a:pt x="1417" y="503"/>
                  </a:lnTo>
                  <a:lnTo>
                    <a:pt x="1432" y="463"/>
                  </a:lnTo>
                  <a:lnTo>
                    <a:pt x="1441" y="422"/>
                  </a:lnTo>
                  <a:lnTo>
                    <a:pt x="1444" y="379"/>
                  </a:lnTo>
                  <a:lnTo>
                    <a:pt x="1442" y="343"/>
                  </a:lnTo>
                  <a:lnTo>
                    <a:pt x="1438" y="311"/>
                  </a:lnTo>
                  <a:lnTo>
                    <a:pt x="1429" y="282"/>
                  </a:lnTo>
                  <a:lnTo>
                    <a:pt x="1418" y="258"/>
                  </a:lnTo>
                  <a:lnTo>
                    <a:pt x="1406" y="236"/>
                  </a:lnTo>
                  <a:lnTo>
                    <a:pt x="1391" y="218"/>
                  </a:lnTo>
                  <a:lnTo>
                    <a:pt x="1373" y="202"/>
                  </a:lnTo>
                  <a:lnTo>
                    <a:pt x="1355" y="189"/>
                  </a:lnTo>
                  <a:lnTo>
                    <a:pt x="1335" y="178"/>
                  </a:lnTo>
                  <a:lnTo>
                    <a:pt x="1316" y="170"/>
                  </a:lnTo>
                  <a:lnTo>
                    <a:pt x="1294" y="163"/>
                  </a:lnTo>
                  <a:lnTo>
                    <a:pt x="1274" y="158"/>
                  </a:lnTo>
                  <a:lnTo>
                    <a:pt x="1254" y="155"/>
                  </a:lnTo>
                  <a:lnTo>
                    <a:pt x="1233" y="151"/>
                  </a:lnTo>
                  <a:lnTo>
                    <a:pt x="1214" y="150"/>
                  </a:lnTo>
                  <a:lnTo>
                    <a:pt x="1196" y="149"/>
                  </a:lnTo>
                  <a:lnTo>
                    <a:pt x="1179" y="149"/>
                  </a:lnTo>
                  <a:lnTo>
                    <a:pt x="1164" y="149"/>
                  </a:lnTo>
                  <a:close/>
                  <a:moveTo>
                    <a:pt x="1580" y="88"/>
                  </a:moveTo>
                  <a:lnTo>
                    <a:pt x="1549" y="93"/>
                  </a:lnTo>
                  <a:lnTo>
                    <a:pt x="1534" y="98"/>
                  </a:lnTo>
                  <a:lnTo>
                    <a:pt x="1521" y="106"/>
                  </a:lnTo>
                  <a:lnTo>
                    <a:pt x="1511" y="118"/>
                  </a:lnTo>
                  <a:lnTo>
                    <a:pt x="1504" y="132"/>
                  </a:lnTo>
                  <a:lnTo>
                    <a:pt x="1501" y="147"/>
                  </a:lnTo>
                  <a:lnTo>
                    <a:pt x="1503" y="163"/>
                  </a:lnTo>
                  <a:lnTo>
                    <a:pt x="1508" y="178"/>
                  </a:lnTo>
                  <a:lnTo>
                    <a:pt x="1517" y="191"/>
                  </a:lnTo>
                  <a:lnTo>
                    <a:pt x="1529" y="202"/>
                  </a:lnTo>
                  <a:lnTo>
                    <a:pt x="1541" y="208"/>
                  </a:lnTo>
                  <a:lnTo>
                    <a:pt x="1557" y="211"/>
                  </a:lnTo>
                  <a:lnTo>
                    <a:pt x="1574" y="210"/>
                  </a:lnTo>
                  <a:lnTo>
                    <a:pt x="1584" y="209"/>
                  </a:lnTo>
                  <a:lnTo>
                    <a:pt x="1595" y="211"/>
                  </a:lnTo>
                  <a:lnTo>
                    <a:pt x="1606" y="216"/>
                  </a:lnTo>
                  <a:lnTo>
                    <a:pt x="1611" y="220"/>
                  </a:lnTo>
                  <a:lnTo>
                    <a:pt x="1616" y="226"/>
                  </a:lnTo>
                  <a:lnTo>
                    <a:pt x="1621" y="237"/>
                  </a:lnTo>
                  <a:lnTo>
                    <a:pt x="1629" y="264"/>
                  </a:lnTo>
                  <a:lnTo>
                    <a:pt x="1642" y="289"/>
                  </a:lnTo>
                  <a:lnTo>
                    <a:pt x="1658" y="310"/>
                  </a:lnTo>
                  <a:lnTo>
                    <a:pt x="1678" y="328"/>
                  </a:lnTo>
                  <a:lnTo>
                    <a:pt x="1701" y="342"/>
                  </a:lnTo>
                  <a:lnTo>
                    <a:pt x="1726" y="353"/>
                  </a:lnTo>
                  <a:lnTo>
                    <a:pt x="1753" y="359"/>
                  </a:lnTo>
                  <a:lnTo>
                    <a:pt x="1781" y="360"/>
                  </a:lnTo>
                  <a:lnTo>
                    <a:pt x="1810" y="357"/>
                  </a:lnTo>
                  <a:lnTo>
                    <a:pt x="1822" y="356"/>
                  </a:lnTo>
                  <a:lnTo>
                    <a:pt x="1832" y="358"/>
                  </a:lnTo>
                  <a:lnTo>
                    <a:pt x="1842" y="363"/>
                  </a:lnTo>
                  <a:lnTo>
                    <a:pt x="1847" y="367"/>
                  </a:lnTo>
                  <a:lnTo>
                    <a:pt x="1854" y="374"/>
                  </a:lnTo>
                  <a:lnTo>
                    <a:pt x="1858" y="384"/>
                  </a:lnTo>
                  <a:lnTo>
                    <a:pt x="1864" y="409"/>
                  </a:lnTo>
                  <a:lnTo>
                    <a:pt x="1875" y="431"/>
                  </a:lnTo>
                  <a:lnTo>
                    <a:pt x="1890" y="450"/>
                  </a:lnTo>
                  <a:lnTo>
                    <a:pt x="1907" y="469"/>
                  </a:lnTo>
                  <a:lnTo>
                    <a:pt x="1928" y="484"/>
                  </a:lnTo>
                  <a:lnTo>
                    <a:pt x="1954" y="498"/>
                  </a:lnTo>
                  <a:lnTo>
                    <a:pt x="1983" y="505"/>
                  </a:lnTo>
                  <a:lnTo>
                    <a:pt x="2013" y="508"/>
                  </a:lnTo>
                  <a:lnTo>
                    <a:pt x="2030" y="507"/>
                  </a:lnTo>
                  <a:lnTo>
                    <a:pt x="2047" y="504"/>
                  </a:lnTo>
                  <a:lnTo>
                    <a:pt x="2062" y="499"/>
                  </a:lnTo>
                  <a:lnTo>
                    <a:pt x="2075" y="490"/>
                  </a:lnTo>
                  <a:lnTo>
                    <a:pt x="2085" y="478"/>
                  </a:lnTo>
                  <a:lnTo>
                    <a:pt x="2091" y="464"/>
                  </a:lnTo>
                  <a:lnTo>
                    <a:pt x="2094" y="449"/>
                  </a:lnTo>
                  <a:lnTo>
                    <a:pt x="2093" y="433"/>
                  </a:lnTo>
                  <a:lnTo>
                    <a:pt x="2088" y="418"/>
                  </a:lnTo>
                  <a:lnTo>
                    <a:pt x="2079" y="405"/>
                  </a:lnTo>
                  <a:lnTo>
                    <a:pt x="2068" y="396"/>
                  </a:lnTo>
                  <a:lnTo>
                    <a:pt x="2054" y="388"/>
                  </a:lnTo>
                  <a:lnTo>
                    <a:pt x="2039" y="386"/>
                  </a:lnTo>
                  <a:lnTo>
                    <a:pt x="2023" y="386"/>
                  </a:lnTo>
                  <a:lnTo>
                    <a:pt x="2011" y="387"/>
                  </a:lnTo>
                  <a:lnTo>
                    <a:pt x="2000" y="386"/>
                  </a:lnTo>
                  <a:lnTo>
                    <a:pt x="1991" y="382"/>
                  </a:lnTo>
                  <a:lnTo>
                    <a:pt x="1985" y="378"/>
                  </a:lnTo>
                  <a:lnTo>
                    <a:pt x="1979" y="370"/>
                  </a:lnTo>
                  <a:lnTo>
                    <a:pt x="1976" y="359"/>
                  </a:lnTo>
                  <a:lnTo>
                    <a:pt x="1968" y="336"/>
                  </a:lnTo>
                  <a:lnTo>
                    <a:pt x="1958" y="313"/>
                  </a:lnTo>
                  <a:lnTo>
                    <a:pt x="1944" y="293"/>
                  </a:lnTo>
                  <a:lnTo>
                    <a:pt x="1925" y="276"/>
                  </a:lnTo>
                  <a:lnTo>
                    <a:pt x="1905" y="261"/>
                  </a:lnTo>
                  <a:lnTo>
                    <a:pt x="1877" y="247"/>
                  </a:lnTo>
                  <a:lnTo>
                    <a:pt x="1848" y="238"/>
                  </a:lnTo>
                  <a:lnTo>
                    <a:pt x="1817" y="236"/>
                  </a:lnTo>
                  <a:lnTo>
                    <a:pt x="1785" y="239"/>
                  </a:lnTo>
                  <a:lnTo>
                    <a:pt x="1772" y="240"/>
                  </a:lnTo>
                  <a:lnTo>
                    <a:pt x="1761" y="238"/>
                  </a:lnTo>
                  <a:lnTo>
                    <a:pt x="1750" y="232"/>
                  </a:lnTo>
                  <a:lnTo>
                    <a:pt x="1743" y="223"/>
                  </a:lnTo>
                  <a:lnTo>
                    <a:pt x="1738" y="213"/>
                  </a:lnTo>
                  <a:lnTo>
                    <a:pt x="1731" y="189"/>
                  </a:lnTo>
                  <a:lnTo>
                    <a:pt x="1720" y="166"/>
                  </a:lnTo>
                  <a:lnTo>
                    <a:pt x="1706" y="146"/>
                  </a:lnTo>
                  <a:lnTo>
                    <a:pt x="1689" y="128"/>
                  </a:lnTo>
                  <a:lnTo>
                    <a:pt x="1669" y="113"/>
                  </a:lnTo>
                  <a:lnTo>
                    <a:pt x="1641" y="99"/>
                  </a:lnTo>
                  <a:lnTo>
                    <a:pt x="1611" y="91"/>
                  </a:lnTo>
                  <a:lnTo>
                    <a:pt x="1580" y="88"/>
                  </a:lnTo>
                  <a:close/>
                  <a:moveTo>
                    <a:pt x="1666" y="0"/>
                  </a:moveTo>
                  <a:lnTo>
                    <a:pt x="1768" y="3"/>
                  </a:lnTo>
                  <a:lnTo>
                    <a:pt x="1867" y="8"/>
                  </a:lnTo>
                  <a:lnTo>
                    <a:pt x="1960" y="15"/>
                  </a:lnTo>
                  <a:lnTo>
                    <a:pt x="2048" y="24"/>
                  </a:lnTo>
                  <a:lnTo>
                    <a:pt x="2132" y="37"/>
                  </a:lnTo>
                  <a:lnTo>
                    <a:pt x="2133" y="37"/>
                  </a:lnTo>
                  <a:lnTo>
                    <a:pt x="2135" y="38"/>
                  </a:lnTo>
                  <a:lnTo>
                    <a:pt x="2146" y="41"/>
                  </a:lnTo>
                  <a:lnTo>
                    <a:pt x="2157" y="42"/>
                  </a:lnTo>
                  <a:lnTo>
                    <a:pt x="2160" y="41"/>
                  </a:lnTo>
                  <a:lnTo>
                    <a:pt x="2163" y="41"/>
                  </a:lnTo>
                  <a:lnTo>
                    <a:pt x="2247" y="57"/>
                  </a:lnTo>
                  <a:lnTo>
                    <a:pt x="2328" y="75"/>
                  </a:lnTo>
                  <a:lnTo>
                    <a:pt x="2403" y="97"/>
                  </a:lnTo>
                  <a:lnTo>
                    <a:pt x="2473" y="119"/>
                  </a:lnTo>
                  <a:lnTo>
                    <a:pt x="2539" y="145"/>
                  </a:lnTo>
                  <a:lnTo>
                    <a:pt x="2544" y="148"/>
                  </a:lnTo>
                  <a:lnTo>
                    <a:pt x="2548" y="151"/>
                  </a:lnTo>
                  <a:lnTo>
                    <a:pt x="2552" y="154"/>
                  </a:lnTo>
                  <a:lnTo>
                    <a:pt x="2559" y="156"/>
                  </a:lnTo>
                  <a:lnTo>
                    <a:pt x="2564" y="156"/>
                  </a:lnTo>
                  <a:lnTo>
                    <a:pt x="2569" y="157"/>
                  </a:lnTo>
                  <a:lnTo>
                    <a:pt x="2633" y="187"/>
                  </a:lnTo>
                  <a:lnTo>
                    <a:pt x="2692" y="218"/>
                  </a:lnTo>
                  <a:lnTo>
                    <a:pt x="2747" y="251"/>
                  </a:lnTo>
                  <a:lnTo>
                    <a:pt x="2798" y="287"/>
                  </a:lnTo>
                  <a:lnTo>
                    <a:pt x="2845" y="323"/>
                  </a:lnTo>
                  <a:lnTo>
                    <a:pt x="2889" y="360"/>
                  </a:lnTo>
                  <a:lnTo>
                    <a:pt x="2897" y="371"/>
                  </a:lnTo>
                  <a:lnTo>
                    <a:pt x="2907" y="380"/>
                  </a:lnTo>
                  <a:lnTo>
                    <a:pt x="2911" y="382"/>
                  </a:lnTo>
                  <a:lnTo>
                    <a:pt x="2914" y="383"/>
                  </a:lnTo>
                  <a:lnTo>
                    <a:pt x="2961" y="432"/>
                  </a:lnTo>
                  <a:lnTo>
                    <a:pt x="3004" y="484"/>
                  </a:lnTo>
                  <a:lnTo>
                    <a:pt x="3043" y="535"/>
                  </a:lnTo>
                  <a:lnTo>
                    <a:pt x="3080" y="589"/>
                  </a:lnTo>
                  <a:lnTo>
                    <a:pt x="3112" y="643"/>
                  </a:lnTo>
                  <a:lnTo>
                    <a:pt x="3113" y="645"/>
                  </a:lnTo>
                  <a:lnTo>
                    <a:pt x="3114" y="647"/>
                  </a:lnTo>
                  <a:lnTo>
                    <a:pt x="3114" y="648"/>
                  </a:lnTo>
                  <a:lnTo>
                    <a:pt x="3115" y="648"/>
                  </a:lnTo>
                  <a:lnTo>
                    <a:pt x="3156" y="725"/>
                  </a:lnTo>
                  <a:lnTo>
                    <a:pt x="3193" y="803"/>
                  </a:lnTo>
                  <a:lnTo>
                    <a:pt x="3284" y="1063"/>
                  </a:lnTo>
                  <a:lnTo>
                    <a:pt x="3274" y="1069"/>
                  </a:lnTo>
                  <a:lnTo>
                    <a:pt x="3265" y="1073"/>
                  </a:lnTo>
                  <a:lnTo>
                    <a:pt x="2046" y="1581"/>
                  </a:lnTo>
                  <a:lnTo>
                    <a:pt x="2047" y="1589"/>
                  </a:lnTo>
                  <a:lnTo>
                    <a:pt x="2048" y="1597"/>
                  </a:lnTo>
                  <a:lnTo>
                    <a:pt x="2057" y="1643"/>
                  </a:lnTo>
                  <a:lnTo>
                    <a:pt x="2063" y="1687"/>
                  </a:lnTo>
                  <a:lnTo>
                    <a:pt x="2067" y="1729"/>
                  </a:lnTo>
                  <a:lnTo>
                    <a:pt x="3137" y="1294"/>
                  </a:lnTo>
                  <a:lnTo>
                    <a:pt x="3141" y="1293"/>
                  </a:lnTo>
                  <a:lnTo>
                    <a:pt x="3149" y="1289"/>
                  </a:lnTo>
                  <a:lnTo>
                    <a:pt x="3162" y="1283"/>
                  </a:lnTo>
                  <a:lnTo>
                    <a:pt x="3178" y="1274"/>
                  </a:lnTo>
                  <a:lnTo>
                    <a:pt x="3197" y="1264"/>
                  </a:lnTo>
                  <a:lnTo>
                    <a:pt x="3219" y="1250"/>
                  </a:lnTo>
                  <a:lnTo>
                    <a:pt x="3241" y="1233"/>
                  </a:lnTo>
                  <a:lnTo>
                    <a:pt x="3265" y="1213"/>
                  </a:lnTo>
                  <a:lnTo>
                    <a:pt x="3287" y="1190"/>
                  </a:lnTo>
                  <a:lnTo>
                    <a:pt x="3310" y="1164"/>
                  </a:lnTo>
                  <a:lnTo>
                    <a:pt x="3330" y="1134"/>
                  </a:lnTo>
                  <a:lnTo>
                    <a:pt x="3349" y="1100"/>
                  </a:lnTo>
                  <a:lnTo>
                    <a:pt x="3364" y="1062"/>
                  </a:lnTo>
                  <a:lnTo>
                    <a:pt x="3376" y="1024"/>
                  </a:lnTo>
                  <a:lnTo>
                    <a:pt x="3383" y="983"/>
                  </a:lnTo>
                  <a:lnTo>
                    <a:pt x="3305" y="758"/>
                  </a:lnTo>
                  <a:lnTo>
                    <a:pt x="3272" y="690"/>
                  </a:lnTo>
                  <a:lnTo>
                    <a:pt x="3237" y="624"/>
                  </a:lnTo>
                  <a:lnTo>
                    <a:pt x="3406" y="485"/>
                  </a:lnTo>
                  <a:lnTo>
                    <a:pt x="3424" y="533"/>
                  </a:lnTo>
                  <a:lnTo>
                    <a:pt x="3439" y="581"/>
                  </a:lnTo>
                  <a:lnTo>
                    <a:pt x="3453" y="632"/>
                  </a:lnTo>
                  <a:lnTo>
                    <a:pt x="3454" y="634"/>
                  </a:lnTo>
                  <a:lnTo>
                    <a:pt x="3455" y="635"/>
                  </a:lnTo>
                  <a:lnTo>
                    <a:pt x="3477" y="701"/>
                  </a:lnTo>
                  <a:lnTo>
                    <a:pt x="3493" y="765"/>
                  </a:lnTo>
                  <a:lnTo>
                    <a:pt x="3502" y="828"/>
                  </a:lnTo>
                  <a:lnTo>
                    <a:pt x="3508" y="887"/>
                  </a:lnTo>
                  <a:lnTo>
                    <a:pt x="3508" y="944"/>
                  </a:lnTo>
                  <a:lnTo>
                    <a:pt x="3503" y="1000"/>
                  </a:lnTo>
                  <a:lnTo>
                    <a:pt x="3493" y="1054"/>
                  </a:lnTo>
                  <a:lnTo>
                    <a:pt x="3478" y="1105"/>
                  </a:lnTo>
                  <a:lnTo>
                    <a:pt x="3456" y="1154"/>
                  </a:lnTo>
                  <a:lnTo>
                    <a:pt x="3434" y="1196"/>
                  </a:lnTo>
                  <a:lnTo>
                    <a:pt x="3409" y="1233"/>
                  </a:lnTo>
                  <a:lnTo>
                    <a:pt x="3382" y="1266"/>
                  </a:lnTo>
                  <a:lnTo>
                    <a:pt x="3355" y="1294"/>
                  </a:lnTo>
                  <a:lnTo>
                    <a:pt x="3327" y="1319"/>
                  </a:lnTo>
                  <a:lnTo>
                    <a:pt x="3299" y="1341"/>
                  </a:lnTo>
                  <a:lnTo>
                    <a:pt x="3273" y="1359"/>
                  </a:lnTo>
                  <a:lnTo>
                    <a:pt x="3249" y="1374"/>
                  </a:lnTo>
                  <a:lnTo>
                    <a:pt x="3226" y="1386"/>
                  </a:lnTo>
                  <a:lnTo>
                    <a:pt x="3208" y="1396"/>
                  </a:lnTo>
                  <a:lnTo>
                    <a:pt x="3193" y="1402"/>
                  </a:lnTo>
                  <a:lnTo>
                    <a:pt x="3183" y="1405"/>
                  </a:lnTo>
                  <a:lnTo>
                    <a:pt x="3179" y="1407"/>
                  </a:lnTo>
                  <a:lnTo>
                    <a:pt x="2051" y="1866"/>
                  </a:lnTo>
                  <a:lnTo>
                    <a:pt x="2050" y="1867"/>
                  </a:lnTo>
                  <a:lnTo>
                    <a:pt x="2038" y="1897"/>
                  </a:lnTo>
                  <a:lnTo>
                    <a:pt x="2024" y="1925"/>
                  </a:lnTo>
                  <a:lnTo>
                    <a:pt x="2007" y="1951"/>
                  </a:lnTo>
                  <a:lnTo>
                    <a:pt x="2005" y="1953"/>
                  </a:lnTo>
                  <a:lnTo>
                    <a:pt x="2002" y="1955"/>
                  </a:lnTo>
                  <a:lnTo>
                    <a:pt x="1985" y="1972"/>
                  </a:lnTo>
                  <a:lnTo>
                    <a:pt x="1968" y="1987"/>
                  </a:lnTo>
                  <a:lnTo>
                    <a:pt x="1958" y="1995"/>
                  </a:lnTo>
                  <a:lnTo>
                    <a:pt x="1946" y="2002"/>
                  </a:lnTo>
                  <a:lnTo>
                    <a:pt x="1935" y="2008"/>
                  </a:lnTo>
                  <a:lnTo>
                    <a:pt x="1923" y="2015"/>
                  </a:lnTo>
                  <a:lnTo>
                    <a:pt x="1899" y="2026"/>
                  </a:lnTo>
                  <a:lnTo>
                    <a:pt x="1869" y="2035"/>
                  </a:lnTo>
                  <a:lnTo>
                    <a:pt x="1858" y="2037"/>
                  </a:lnTo>
                  <a:lnTo>
                    <a:pt x="1847" y="2041"/>
                  </a:lnTo>
                  <a:lnTo>
                    <a:pt x="1821" y="2044"/>
                  </a:lnTo>
                  <a:lnTo>
                    <a:pt x="1793" y="2046"/>
                  </a:lnTo>
                  <a:lnTo>
                    <a:pt x="1790" y="2046"/>
                  </a:lnTo>
                  <a:lnTo>
                    <a:pt x="1786" y="2046"/>
                  </a:lnTo>
                  <a:lnTo>
                    <a:pt x="1761" y="2045"/>
                  </a:lnTo>
                  <a:lnTo>
                    <a:pt x="1737" y="2043"/>
                  </a:lnTo>
                  <a:lnTo>
                    <a:pt x="1714" y="2037"/>
                  </a:lnTo>
                  <a:lnTo>
                    <a:pt x="1710" y="2036"/>
                  </a:lnTo>
                  <a:lnTo>
                    <a:pt x="1707" y="2035"/>
                  </a:lnTo>
                  <a:lnTo>
                    <a:pt x="1689" y="2029"/>
                  </a:lnTo>
                  <a:lnTo>
                    <a:pt x="1671" y="2020"/>
                  </a:lnTo>
                  <a:lnTo>
                    <a:pt x="1670" y="2020"/>
                  </a:lnTo>
                  <a:lnTo>
                    <a:pt x="1670" y="2020"/>
                  </a:lnTo>
                  <a:lnTo>
                    <a:pt x="685" y="2420"/>
                  </a:lnTo>
                  <a:lnTo>
                    <a:pt x="710" y="2461"/>
                  </a:lnTo>
                  <a:lnTo>
                    <a:pt x="732" y="2500"/>
                  </a:lnTo>
                  <a:lnTo>
                    <a:pt x="747" y="2538"/>
                  </a:lnTo>
                  <a:lnTo>
                    <a:pt x="756" y="2575"/>
                  </a:lnTo>
                  <a:lnTo>
                    <a:pt x="762" y="2610"/>
                  </a:lnTo>
                  <a:lnTo>
                    <a:pt x="761" y="2644"/>
                  </a:lnTo>
                  <a:lnTo>
                    <a:pt x="755" y="2675"/>
                  </a:lnTo>
                  <a:lnTo>
                    <a:pt x="743" y="2706"/>
                  </a:lnTo>
                  <a:lnTo>
                    <a:pt x="727" y="2734"/>
                  </a:lnTo>
                  <a:lnTo>
                    <a:pt x="707" y="2757"/>
                  </a:lnTo>
                  <a:lnTo>
                    <a:pt x="685" y="2779"/>
                  </a:lnTo>
                  <a:lnTo>
                    <a:pt x="659" y="2796"/>
                  </a:lnTo>
                  <a:lnTo>
                    <a:pt x="633" y="2810"/>
                  </a:lnTo>
                  <a:lnTo>
                    <a:pt x="607" y="2822"/>
                  </a:lnTo>
                  <a:lnTo>
                    <a:pt x="581" y="2831"/>
                  </a:lnTo>
                  <a:lnTo>
                    <a:pt x="555" y="2839"/>
                  </a:lnTo>
                  <a:lnTo>
                    <a:pt x="532" y="2844"/>
                  </a:lnTo>
                  <a:lnTo>
                    <a:pt x="511" y="2849"/>
                  </a:lnTo>
                  <a:lnTo>
                    <a:pt x="494" y="2851"/>
                  </a:lnTo>
                  <a:lnTo>
                    <a:pt x="481" y="2853"/>
                  </a:lnTo>
                  <a:lnTo>
                    <a:pt x="473" y="2853"/>
                  </a:lnTo>
                  <a:lnTo>
                    <a:pt x="471" y="2853"/>
                  </a:lnTo>
                  <a:lnTo>
                    <a:pt x="463" y="2854"/>
                  </a:lnTo>
                  <a:lnTo>
                    <a:pt x="452" y="2854"/>
                  </a:lnTo>
                  <a:lnTo>
                    <a:pt x="439" y="2854"/>
                  </a:lnTo>
                  <a:lnTo>
                    <a:pt x="418" y="2854"/>
                  </a:lnTo>
                  <a:lnTo>
                    <a:pt x="394" y="2852"/>
                  </a:lnTo>
                  <a:lnTo>
                    <a:pt x="367" y="2849"/>
                  </a:lnTo>
                  <a:lnTo>
                    <a:pt x="339" y="2843"/>
                  </a:lnTo>
                  <a:lnTo>
                    <a:pt x="310" y="2836"/>
                  </a:lnTo>
                  <a:lnTo>
                    <a:pt x="281" y="2825"/>
                  </a:lnTo>
                  <a:lnTo>
                    <a:pt x="254" y="2810"/>
                  </a:lnTo>
                  <a:lnTo>
                    <a:pt x="226" y="2793"/>
                  </a:lnTo>
                  <a:lnTo>
                    <a:pt x="201" y="2770"/>
                  </a:lnTo>
                  <a:lnTo>
                    <a:pt x="180" y="2746"/>
                  </a:lnTo>
                  <a:lnTo>
                    <a:pt x="163" y="2719"/>
                  </a:lnTo>
                  <a:lnTo>
                    <a:pt x="150" y="2689"/>
                  </a:lnTo>
                  <a:lnTo>
                    <a:pt x="141" y="2657"/>
                  </a:lnTo>
                  <a:lnTo>
                    <a:pt x="136" y="2622"/>
                  </a:lnTo>
                  <a:lnTo>
                    <a:pt x="134" y="2586"/>
                  </a:lnTo>
                  <a:lnTo>
                    <a:pt x="136" y="2538"/>
                  </a:lnTo>
                  <a:lnTo>
                    <a:pt x="139" y="2486"/>
                  </a:lnTo>
                  <a:lnTo>
                    <a:pt x="143" y="2432"/>
                  </a:lnTo>
                  <a:lnTo>
                    <a:pt x="150" y="2374"/>
                  </a:lnTo>
                  <a:lnTo>
                    <a:pt x="156" y="2316"/>
                  </a:lnTo>
                  <a:lnTo>
                    <a:pt x="163" y="2258"/>
                  </a:lnTo>
                  <a:lnTo>
                    <a:pt x="170" y="2200"/>
                  </a:lnTo>
                  <a:lnTo>
                    <a:pt x="179" y="2145"/>
                  </a:lnTo>
                  <a:lnTo>
                    <a:pt x="186" y="2092"/>
                  </a:lnTo>
                  <a:lnTo>
                    <a:pt x="194" y="2044"/>
                  </a:lnTo>
                  <a:lnTo>
                    <a:pt x="200" y="2001"/>
                  </a:lnTo>
                  <a:lnTo>
                    <a:pt x="199" y="1991"/>
                  </a:lnTo>
                  <a:lnTo>
                    <a:pt x="194" y="1983"/>
                  </a:lnTo>
                  <a:lnTo>
                    <a:pt x="186" y="1976"/>
                  </a:lnTo>
                  <a:lnTo>
                    <a:pt x="178" y="1971"/>
                  </a:lnTo>
                  <a:lnTo>
                    <a:pt x="170" y="1969"/>
                  </a:lnTo>
                  <a:lnTo>
                    <a:pt x="141" y="1958"/>
                  </a:lnTo>
                  <a:lnTo>
                    <a:pt x="116" y="1942"/>
                  </a:lnTo>
                  <a:lnTo>
                    <a:pt x="91" y="1921"/>
                  </a:lnTo>
                  <a:lnTo>
                    <a:pt x="70" y="1893"/>
                  </a:lnTo>
                  <a:lnTo>
                    <a:pt x="50" y="1860"/>
                  </a:lnTo>
                  <a:lnTo>
                    <a:pt x="34" y="1821"/>
                  </a:lnTo>
                  <a:lnTo>
                    <a:pt x="19" y="1777"/>
                  </a:lnTo>
                  <a:lnTo>
                    <a:pt x="7" y="1727"/>
                  </a:lnTo>
                  <a:lnTo>
                    <a:pt x="1" y="1678"/>
                  </a:lnTo>
                  <a:lnTo>
                    <a:pt x="0" y="1632"/>
                  </a:lnTo>
                  <a:lnTo>
                    <a:pt x="3" y="1588"/>
                  </a:lnTo>
                  <a:lnTo>
                    <a:pt x="11" y="1547"/>
                  </a:lnTo>
                  <a:lnTo>
                    <a:pt x="21" y="1507"/>
                  </a:lnTo>
                  <a:lnTo>
                    <a:pt x="35" y="1471"/>
                  </a:lnTo>
                  <a:lnTo>
                    <a:pt x="52" y="1435"/>
                  </a:lnTo>
                  <a:lnTo>
                    <a:pt x="72" y="1402"/>
                  </a:lnTo>
                  <a:lnTo>
                    <a:pt x="93" y="1372"/>
                  </a:lnTo>
                  <a:lnTo>
                    <a:pt x="116" y="1344"/>
                  </a:lnTo>
                  <a:lnTo>
                    <a:pt x="138" y="1317"/>
                  </a:lnTo>
                  <a:lnTo>
                    <a:pt x="163" y="1294"/>
                  </a:lnTo>
                  <a:lnTo>
                    <a:pt x="186" y="1272"/>
                  </a:lnTo>
                  <a:lnTo>
                    <a:pt x="210" y="1253"/>
                  </a:lnTo>
                  <a:lnTo>
                    <a:pt x="231" y="1236"/>
                  </a:lnTo>
                  <a:lnTo>
                    <a:pt x="252" y="1221"/>
                  </a:lnTo>
                  <a:lnTo>
                    <a:pt x="272" y="1208"/>
                  </a:lnTo>
                  <a:lnTo>
                    <a:pt x="357" y="126"/>
                  </a:lnTo>
                  <a:lnTo>
                    <a:pt x="432" y="116"/>
                  </a:lnTo>
                  <a:lnTo>
                    <a:pt x="574" y="94"/>
                  </a:lnTo>
                  <a:lnTo>
                    <a:pt x="710" y="73"/>
                  </a:lnTo>
                  <a:lnTo>
                    <a:pt x="843" y="55"/>
                  </a:lnTo>
                  <a:lnTo>
                    <a:pt x="969" y="40"/>
                  </a:lnTo>
                  <a:lnTo>
                    <a:pt x="1091" y="27"/>
                  </a:lnTo>
                  <a:lnTo>
                    <a:pt x="1208" y="18"/>
                  </a:lnTo>
                  <a:lnTo>
                    <a:pt x="1320" y="10"/>
                  </a:lnTo>
                  <a:lnTo>
                    <a:pt x="1321" y="10"/>
                  </a:lnTo>
                  <a:lnTo>
                    <a:pt x="1322" y="10"/>
                  </a:lnTo>
                  <a:lnTo>
                    <a:pt x="1324" y="10"/>
                  </a:lnTo>
                  <a:lnTo>
                    <a:pt x="1325" y="9"/>
                  </a:lnTo>
                  <a:lnTo>
                    <a:pt x="1444" y="4"/>
                  </a:lnTo>
                  <a:lnTo>
                    <a:pt x="1557" y="0"/>
                  </a:lnTo>
                  <a:lnTo>
                    <a:pt x="16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477"/>
            <p:cNvSpPr>
              <a:spLocks/>
            </p:cNvSpPr>
            <p:nvPr/>
          </p:nvSpPr>
          <p:spPr bwMode="auto">
            <a:xfrm>
              <a:off x="8496300" y="2882900"/>
              <a:ext cx="19050" cy="19050"/>
            </a:xfrm>
            <a:custGeom>
              <a:avLst/>
              <a:gdLst>
                <a:gd name="T0" fmla="*/ 60 w 121"/>
                <a:gd name="T1" fmla="*/ 0 h 120"/>
                <a:gd name="T2" fmla="*/ 79 w 121"/>
                <a:gd name="T3" fmla="*/ 2 h 120"/>
                <a:gd name="T4" fmla="*/ 96 w 121"/>
                <a:gd name="T5" fmla="*/ 10 h 120"/>
                <a:gd name="T6" fmla="*/ 109 w 121"/>
                <a:gd name="T7" fmla="*/ 24 h 120"/>
                <a:gd name="T8" fmla="*/ 118 w 121"/>
                <a:gd name="T9" fmla="*/ 40 h 120"/>
                <a:gd name="T10" fmla="*/ 121 w 121"/>
                <a:gd name="T11" fmla="*/ 60 h 120"/>
                <a:gd name="T12" fmla="*/ 118 w 121"/>
                <a:gd name="T13" fmla="*/ 79 h 120"/>
                <a:gd name="T14" fmla="*/ 109 w 121"/>
                <a:gd name="T15" fmla="*/ 95 h 120"/>
                <a:gd name="T16" fmla="*/ 96 w 121"/>
                <a:gd name="T17" fmla="*/ 108 h 120"/>
                <a:gd name="T18" fmla="*/ 79 w 121"/>
                <a:gd name="T19" fmla="*/ 117 h 120"/>
                <a:gd name="T20" fmla="*/ 60 w 121"/>
                <a:gd name="T21" fmla="*/ 120 h 120"/>
                <a:gd name="T22" fmla="*/ 42 w 121"/>
                <a:gd name="T23" fmla="*/ 117 h 120"/>
                <a:gd name="T24" fmla="*/ 25 w 121"/>
                <a:gd name="T25" fmla="*/ 108 h 120"/>
                <a:gd name="T26" fmla="*/ 12 w 121"/>
                <a:gd name="T27" fmla="*/ 95 h 120"/>
                <a:gd name="T28" fmla="*/ 3 w 121"/>
                <a:gd name="T29" fmla="*/ 79 h 120"/>
                <a:gd name="T30" fmla="*/ 0 w 121"/>
                <a:gd name="T31" fmla="*/ 60 h 120"/>
                <a:gd name="T32" fmla="*/ 3 w 121"/>
                <a:gd name="T33" fmla="*/ 40 h 120"/>
                <a:gd name="T34" fmla="*/ 12 w 121"/>
                <a:gd name="T35" fmla="*/ 24 h 120"/>
                <a:gd name="T36" fmla="*/ 25 w 121"/>
                <a:gd name="T37" fmla="*/ 10 h 120"/>
                <a:gd name="T38" fmla="*/ 42 w 121"/>
                <a:gd name="T39" fmla="*/ 2 h 120"/>
                <a:gd name="T40" fmla="*/ 60 w 121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20">
                  <a:moveTo>
                    <a:pt x="60" y="0"/>
                  </a:moveTo>
                  <a:lnTo>
                    <a:pt x="79" y="2"/>
                  </a:lnTo>
                  <a:lnTo>
                    <a:pt x="96" y="10"/>
                  </a:lnTo>
                  <a:lnTo>
                    <a:pt x="109" y="24"/>
                  </a:lnTo>
                  <a:lnTo>
                    <a:pt x="118" y="40"/>
                  </a:lnTo>
                  <a:lnTo>
                    <a:pt x="121" y="60"/>
                  </a:lnTo>
                  <a:lnTo>
                    <a:pt x="118" y="79"/>
                  </a:lnTo>
                  <a:lnTo>
                    <a:pt x="109" y="95"/>
                  </a:lnTo>
                  <a:lnTo>
                    <a:pt x="96" y="108"/>
                  </a:lnTo>
                  <a:lnTo>
                    <a:pt x="79" y="117"/>
                  </a:lnTo>
                  <a:lnTo>
                    <a:pt x="60" y="120"/>
                  </a:lnTo>
                  <a:lnTo>
                    <a:pt x="42" y="117"/>
                  </a:lnTo>
                  <a:lnTo>
                    <a:pt x="25" y="108"/>
                  </a:lnTo>
                  <a:lnTo>
                    <a:pt x="12" y="95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0"/>
                  </a:lnTo>
                  <a:lnTo>
                    <a:pt x="42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478"/>
            <p:cNvSpPr>
              <a:spLocks/>
            </p:cNvSpPr>
            <p:nvPr/>
          </p:nvSpPr>
          <p:spPr bwMode="auto">
            <a:xfrm>
              <a:off x="8547100" y="2859088"/>
              <a:ext cx="19050" cy="19050"/>
            </a:xfrm>
            <a:custGeom>
              <a:avLst/>
              <a:gdLst>
                <a:gd name="T0" fmla="*/ 61 w 121"/>
                <a:gd name="T1" fmla="*/ 0 h 120"/>
                <a:gd name="T2" fmla="*/ 80 w 121"/>
                <a:gd name="T3" fmla="*/ 3 h 120"/>
                <a:gd name="T4" fmla="*/ 97 w 121"/>
                <a:gd name="T5" fmla="*/ 12 h 120"/>
                <a:gd name="T6" fmla="*/ 110 w 121"/>
                <a:gd name="T7" fmla="*/ 25 h 120"/>
                <a:gd name="T8" fmla="*/ 118 w 121"/>
                <a:gd name="T9" fmla="*/ 41 h 120"/>
                <a:gd name="T10" fmla="*/ 121 w 121"/>
                <a:gd name="T11" fmla="*/ 60 h 120"/>
                <a:gd name="T12" fmla="*/ 118 w 121"/>
                <a:gd name="T13" fmla="*/ 79 h 120"/>
                <a:gd name="T14" fmla="*/ 110 w 121"/>
                <a:gd name="T15" fmla="*/ 95 h 120"/>
                <a:gd name="T16" fmla="*/ 97 w 121"/>
                <a:gd name="T17" fmla="*/ 108 h 120"/>
                <a:gd name="T18" fmla="*/ 80 w 121"/>
                <a:gd name="T19" fmla="*/ 117 h 120"/>
                <a:gd name="T20" fmla="*/ 61 w 121"/>
                <a:gd name="T21" fmla="*/ 120 h 120"/>
                <a:gd name="T22" fmla="*/ 42 w 121"/>
                <a:gd name="T23" fmla="*/ 117 h 120"/>
                <a:gd name="T24" fmla="*/ 25 w 121"/>
                <a:gd name="T25" fmla="*/ 108 h 120"/>
                <a:gd name="T26" fmla="*/ 12 w 121"/>
                <a:gd name="T27" fmla="*/ 95 h 120"/>
                <a:gd name="T28" fmla="*/ 4 w 121"/>
                <a:gd name="T29" fmla="*/ 79 h 120"/>
                <a:gd name="T30" fmla="*/ 0 w 121"/>
                <a:gd name="T31" fmla="*/ 60 h 120"/>
                <a:gd name="T32" fmla="*/ 4 w 121"/>
                <a:gd name="T33" fmla="*/ 41 h 120"/>
                <a:gd name="T34" fmla="*/ 12 w 121"/>
                <a:gd name="T35" fmla="*/ 25 h 120"/>
                <a:gd name="T36" fmla="*/ 25 w 121"/>
                <a:gd name="T37" fmla="*/ 12 h 120"/>
                <a:gd name="T38" fmla="*/ 42 w 121"/>
                <a:gd name="T39" fmla="*/ 3 h 120"/>
                <a:gd name="T40" fmla="*/ 61 w 121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20">
                  <a:moveTo>
                    <a:pt x="61" y="0"/>
                  </a:moveTo>
                  <a:lnTo>
                    <a:pt x="80" y="3"/>
                  </a:lnTo>
                  <a:lnTo>
                    <a:pt x="97" y="12"/>
                  </a:lnTo>
                  <a:lnTo>
                    <a:pt x="110" y="25"/>
                  </a:lnTo>
                  <a:lnTo>
                    <a:pt x="118" y="41"/>
                  </a:lnTo>
                  <a:lnTo>
                    <a:pt x="121" y="60"/>
                  </a:lnTo>
                  <a:lnTo>
                    <a:pt x="118" y="79"/>
                  </a:lnTo>
                  <a:lnTo>
                    <a:pt x="110" y="95"/>
                  </a:lnTo>
                  <a:lnTo>
                    <a:pt x="97" y="108"/>
                  </a:lnTo>
                  <a:lnTo>
                    <a:pt x="80" y="117"/>
                  </a:lnTo>
                  <a:lnTo>
                    <a:pt x="61" y="120"/>
                  </a:lnTo>
                  <a:lnTo>
                    <a:pt x="42" y="117"/>
                  </a:lnTo>
                  <a:lnTo>
                    <a:pt x="25" y="108"/>
                  </a:lnTo>
                  <a:lnTo>
                    <a:pt x="12" y="95"/>
                  </a:lnTo>
                  <a:lnTo>
                    <a:pt x="4" y="79"/>
                  </a:lnTo>
                  <a:lnTo>
                    <a:pt x="0" y="60"/>
                  </a:lnTo>
                  <a:lnTo>
                    <a:pt x="4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479"/>
            <p:cNvSpPr>
              <a:spLocks/>
            </p:cNvSpPr>
            <p:nvPr/>
          </p:nvSpPr>
          <p:spPr bwMode="auto">
            <a:xfrm>
              <a:off x="8534400" y="2882900"/>
              <a:ext cx="19050" cy="19050"/>
            </a:xfrm>
            <a:custGeom>
              <a:avLst/>
              <a:gdLst>
                <a:gd name="T0" fmla="*/ 60 w 120"/>
                <a:gd name="T1" fmla="*/ 0 h 121"/>
                <a:gd name="T2" fmla="*/ 79 w 120"/>
                <a:gd name="T3" fmla="*/ 3 h 121"/>
                <a:gd name="T4" fmla="*/ 96 w 120"/>
                <a:gd name="T5" fmla="*/ 12 h 121"/>
                <a:gd name="T6" fmla="*/ 108 w 120"/>
                <a:gd name="T7" fmla="*/ 25 h 121"/>
                <a:gd name="T8" fmla="*/ 117 w 120"/>
                <a:gd name="T9" fmla="*/ 42 h 121"/>
                <a:gd name="T10" fmla="*/ 120 w 120"/>
                <a:gd name="T11" fmla="*/ 60 h 121"/>
                <a:gd name="T12" fmla="*/ 117 w 120"/>
                <a:gd name="T13" fmla="*/ 79 h 121"/>
                <a:gd name="T14" fmla="*/ 108 w 120"/>
                <a:gd name="T15" fmla="*/ 97 h 121"/>
                <a:gd name="T16" fmla="*/ 96 w 120"/>
                <a:gd name="T17" fmla="*/ 109 h 121"/>
                <a:gd name="T18" fmla="*/ 79 w 120"/>
                <a:gd name="T19" fmla="*/ 118 h 121"/>
                <a:gd name="T20" fmla="*/ 60 w 120"/>
                <a:gd name="T21" fmla="*/ 121 h 121"/>
                <a:gd name="T22" fmla="*/ 41 w 120"/>
                <a:gd name="T23" fmla="*/ 118 h 121"/>
                <a:gd name="T24" fmla="*/ 25 w 120"/>
                <a:gd name="T25" fmla="*/ 109 h 121"/>
                <a:gd name="T26" fmla="*/ 11 w 120"/>
                <a:gd name="T27" fmla="*/ 97 h 121"/>
                <a:gd name="T28" fmla="*/ 2 w 120"/>
                <a:gd name="T29" fmla="*/ 79 h 121"/>
                <a:gd name="T30" fmla="*/ 0 w 120"/>
                <a:gd name="T31" fmla="*/ 60 h 121"/>
                <a:gd name="T32" fmla="*/ 2 w 120"/>
                <a:gd name="T33" fmla="*/ 42 h 121"/>
                <a:gd name="T34" fmla="*/ 11 w 120"/>
                <a:gd name="T35" fmla="*/ 25 h 121"/>
                <a:gd name="T36" fmla="*/ 25 w 120"/>
                <a:gd name="T37" fmla="*/ 12 h 121"/>
                <a:gd name="T38" fmla="*/ 41 w 120"/>
                <a:gd name="T39" fmla="*/ 3 h 121"/>
                <a:gd name="T40" fmla="*/ 60 w 120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121">
                  <a:moveTo>
                    <a:pt x="60" y="0"/>
                  </a:moveTo>
                  <a:lnTo>
                    <a:pt x="79" y="3"/>
                  </a:lnTo>
                  <a:lnTo>
                    <a:pt x="96" y="12"/>
                  </a:lnTo>
                  <a:lnTo>
                    <a:pt x="108" y="25"/>
                  </a:lnTo>
                  <a:lnTo>
                    <a:pt x="117" y="42"/>
                  </a:lnTo>
                  <a:lnTo>
                    <a:pt x="120" y="60"/>
                  </a:lnTo>
                  <a:lnTo>
                    <a:pt x="117" y="79"/>
                  </a:lnTo>
                  <a:lnTo>
                    <a:pt x="108" y="97"/>
                  </a:lnTo>
                  <a:lnTo>
                    <a:pt x="96" y="109"/>
                  </a:lnTo>
                  <a:lnTo>
                    <a:pt x="79" y="118"/>
                  </a:lnTo>
                  <a:lnTo>
                    <a:pt x="60" y="121"/>
                  </a:lnTo>
                  <a:lnTo>
                    <a:pt x="41" y="118"/>
                  </a:lnTo>
                  <a:lnTo>
                    <a:pt x="25" y="109"/>
                  </a:lnTo>
                  <a:lnTo>
                    <a:pt x="11" y="97"/>
                  </a:lnTo>
                  <a:lnTo>
                    <a:pt x="2" y="79"/>
                  </a:lnTo>
                  <a:lnTo>
                    <a:pt x="0" y="60"/>
                  </a:lnTo>
                  <a:lnTo>
                    <a:pt x="2" y="42"/>
                  </a:lnTo>
                  <a:lnTo>
                    <a:pt x="11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480"/>
            <p:cNvSpPr>
              <a:spLocks/>
            </p:cNvSpPr>
            <p:nvPr/>
          </p:nvSpPr>
          <p:spPr bwMode="auto">
            <a:xfrm>
              <a:off x="8285163" y="2838450"/>
              <a:ext cx="19050" cy="19050"/>
            </a:xfrm>
            <a:custGeom>
              <a:avLst/>
              <a:gdLst>
                <a:gd name="T0" fmla="*/ 60 w 120"/>
                <a:gd name="T1" fmla="*/ 0 h 120"/>
                <a:gd name="T2" fmla="*/ 79 w 120"/>
                <a:gd name="T3" fmla="*/ 3 h 120"/>
                <a:gd name="T4" fmla="*/ 95 w 120"/>
                <a:gd name="T5" fmla="*/ 11 h 120"/>
                <a:gd name="T6" fmla="*/ 108 w 120"/>
                <a:gd name="T7" fmla="*/ 24 h 120"/>
                <a:gd name="T8" fmla="*/ 117 w 120"/>
                <a:gd name="T9" fmla="*/ 40 h 120"/>
                <a:gd name="T10" fmla="*/ 120 w 120"/>
                <a:gd name="T11" fmla="*/ 60 h 120"/>
                <a:gd name="T12" fmla="*/ 117 w 120"/>
                <a:gd name="T13" fmla="*/ 79 h 120"/>
                <a:gd name="T14" fmla="*/ 108 w 120"/>
                <a:gd name="T15" fmla="*/ 95 h 120"/>
                <a:gd name="T16" fmla="*/ 95 w 120"/>
                <a:gd name="T17" fmla="*/ 108 h 120"/>
                <a:gd name="T18" fmla="*/ 79 w 120"/>
                <a:gd name="T19" fmla="*/ 116 h 120"/>
                <a:gd name="T20" fmla="*/ 60 w 120"/>
                <a:gd name="T21" fmla="*/ 120 h 120"/>
                <a:gd name="T22" fmla="*/ 41 w 120"/>
                <a:gd name="T23" fmla="*/ 116 h 120"/>
                <a:gd name="T24" fmla="*/ 25 w 120"/>
                <a:gd name="T25" fmla="*/ 108 h 120"/>
                <a:gd name="T26" fmla="*/ 11 w 120"/>
                <a:gd name="T27" fmla="*/ 95 h 120"/>
                <a:gd name="T28" fmla="*/ 2 w 120"/>
                <a:gd name="T29" fmla="*/ 79 h 120"/>
                <a:gd name="T30" fmla="*/ 0 w 120"/>
                <a:gd name="T31" fmla="*/ 60 h 120"/>
                <a:gd name="T32" fmla="*/ 2 w 120"/>
                <a:gd name="T33" fmla="*/ 40 h 120"/>
                <a:gd name="T34" fmla="*/ 11 w 120"/>
                <a:gd name="T35" fmla="*/ 24 h 120"/>
                <a:gd name="T36" fmla="*/ 25 w 120"/>
                <a:gd name="T37" fmla="*/ 11 h 120"/>
                <a:gd name="T38" fmla="*/ 41 w 120"/>
                <a:gd name="T39" fmla="*/ 3 h 120"/>
                <a:gd name="T40" fmla="*/ 60 w 120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lnTo>
                    <a:pt x="79" y="3"/>
                  </a:lnTo>
                  <a:lnTo>
                    <a:pt x="95" y="11"/>
                  </a:lnTo>
                  <a:lnTo>
                    <a:pt x="108" y="24"/>
                  </a:lnTo>
                  <a:lnTo>
                    <a:pt x="117" y="40"/>
                  </a:lnTo>
                  <a:lnTo>
                    <a:pt x="120" y="60"/>
                  </a:lnTo>
                  <a:lnTo>
                    <a:pt x="117" y="79"/>
                  </a:lnTo>
                  <a:lnTo>
                    <a:pt x="108" y="95"/>
                  </a:lnTo>
                  <a:lnTo>
                    <a:pt x="95" y="108"/>
                  </a:lnTo>
                  <a:lnTo>
                    <a:pt x="79" y="116"/>
                  </a:lnTo>
                  <a:lnTo>
                    <a:pt x="60" y="120"/>
                  </a:lnTo>
                  <a:lnTo>
                    <a:pt x="41" y="116"/>
                  </a:lnTo>
                  <a:lnTo>
                    <a:pt x="25" y="108"/>
                  </a:lnTo>
                  <a:lnTo>
                    <a:pt x="11" y="95"/>
                  </a:lnTo>
                  <a:lnTo>
                    <a:pt x="2" y="79"/>
                  </a:lnTo>
                  <a:lnTo>
                    <a:pt x="0" y="60"/>
                  </a:lnTo>
                  <a:lnTo>
                    <a:pt x="2" y="40"/>
                  </a:lnTo>
                  <a:lnTo>
                    <a:pt x="11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481"/>
            <p:cNvSpPr>
              <a:spLocks/>
            </p:cNvSpPr>
            <p:nvPr/>
          </p:nvSpPr>
          <p:spPr bwMode="auto">
            <a:xfrm>
              <a:off x="8340725" y="2825750"/>
              <a:ext cx="19050" cy="19050"/>
            </a:xfrm>
            <a:custGeom>
              <a:avLst/>
              <a:gdLst>
                <a:gd name="T0" fmla="*/ 60 w 121"/>
                <a:gd name="T1" fmla="*/ 0 h 120"/>
                <a:gd name="T2" fmla="*/ 79 w 121"/>
                <a:gd name="T3" fmla="*/ 2 h 120"/>
                <a:gd name="T4" fmla="*/ 96 w 121"/>
                <a:gd name="T5" fmla="*/ 11 h 120"/>
                <a:gd name="T6" fmla="*/ 109 w 121"/>
                <a:gd name="T7" fmla="*/ 24 h 120"/>
                <a:gd name="T8" fmla="*/ 117 w 121"/>
                <a:gd name="T9" fmla="*/ 41 h 120"/>
                <a:gd name="T10" fmla="*/ 121 w 121"/>
                <a:gd name="T11" fmla="*/ 60 h 120"/>
                <a:gd name="T12" fmla="*/ 117 w 121"/>
                <a:gd name="T13" fmla="*/ 79 h 120"/>
                <a:gd name="T14" fmla="*/ 109 w 121"/>
                <a:gd name="T15" fmla="*/ 96 h 120"/>
                <a:gd name="T16" fmla="*/ 96 w 121"/>
                <a:gd name="T17" fmla="*/ 109 h 120"/>
                <a:gd name="T18" fmla="*/ 79 w 121"/>
                <a:gd name="T19" fmla="*/ 117 h 120"/>
                <a:gd name="T20" fmla="*/ 60 w 121"/>
                <a:gd name="T21" fmla="*/ 120 h 120"/>
                <a:gd name="T22" fmla="*/ 41 w 121"/>
                <a:gd name="T23" fmla="*/ 117 h 120"/>
                <a:gd name="T24" fmla="*/ 24 w 121"/>
                <a:gd name="T25" fmla="*/ 109 h 120"/>
                <a:gd name="T26" fmla="*/ 11 w 121"/>
                <a:gd name="T27" fmla="*/ 96 h 120"/>
                <a:gd name="T28" fmla="*/ 3 w 121"/>
                <a:gd name="T29" fmla="*/ 79 h 120"/>
                <a:gd name="T30" fmla="*/ 0 w 121"/>
                <a:gd name="T31" fmla="*/ 60 h 120"/>
                <a:gd name="T32" fmla="*/ 3 w 121"/>
                <a:gd name="T33" fmla="*/ 41 h 120"/>
                <a:gd name="T34" fmla="*/ 11 w 121"/>
                <a:gd name="T35" fmla="*/ 24 h 120"/>
                <a:gd name="T36" fmla="*/ 24 w 121"/>
                <a:gd name="T37" fmla="*/ 11 h 120"/>
                <a:gd name="T38" fmla="*/ 41 w 121"/>
                <a:gd name="T39" fmla="*/ 2 h 120"/>
                <a:gd name="T40" fmla="*/ 60 w 121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20">
                  <a:moveTo>
                    <a:pt x="60" y="0"/>
                  </a:moveTo>
                  <a:lnTo>
                    <a:pt x="79" y="2"/>
                  </a:lnTo>
                  <a:lnTo>
                    <a:pt x="96" y="11"/>
                  </a:lnTo>
                  <a:lnTo>
                    <a:pt x="109" y="24"/>
                  </a:lnTo>
                  <a:lnTo>
                    <a:pt x="117" y="41"/>
                  </a:lnTo>
                  <a:lnTo>
                    <a:pt x="121" y="60"/>
                  </a:lnTo>
                  <a:lnTo>
                    <a:pt x="117" y="79"/>
                  </a:lnTo>
                  <a:lnTo>
                    <a:pt x="109" y="96"/>
                  </a:lnTo>
                  <a:lnTo>
                    <a:pt x="96" y="109"/>
                  </a:lnTo>
                  <a:lnTo>
                    <a:pt x="79" y="117"/>
                  </a:lnTo>
                  <a:lnTo>
                    <a:pt x="60" y="120"/>
                  </a:lnTo>
                  <a:lnTo>
                    <a:pt x="41" y="117"/>
                  </a:lnTo>
                  <a:lnTo>
                    <a:pt x="24" y="109"/>
                  </a:lnTo>
                  <a:lnTo>
                    <a:pt x="11" y="96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482"/>
            <p:cNvSpPr>
              <a:spLocks/>
            </p:cNvSpPr>
            <p:nvPr/>
          </p:nvSpPr>
          <p:spPr bwMode="auto">
            <a:xfrm>
              <a:off x="8308975" y="2816225"/>
              <a:ext cx="19050" cy="19050"/>
            </a:xfrm>
            <a:custGeom>
              <a:avLst/>
              <a:gdLst>
                <a:gd name="T0" fmla="*/ 60 w 121"/>
                <a:gd name="T1" fmla="*/ 0 h 121"/>
                <a:gd name="T2" fmla="*/ 79 w 121"/>
                <a:gd name="T3" fmla="*/ 3 h 121"/>
                <a:gd name="T4" fmla="*/ 96 w 121"/>
                <a:gd name="T5" fmla="*/ 12 h 121"/>
                <a:gd name="T6" fmla="*/ 109 w 121"/>
                <a:gd name="T7" fmla="*/ 25 h 121"/>
                <a:gd name="T8" fmla="*/ 118 w 121"/>
                <a:gd name="T9" fmla="*/ 42 h 121"/>
                <a:gd name="T10" fmla="*/ 121 w 121"/>
                <a:gd name="T11" fmla="*/ 61 h 121"/>
                <a:gd name="T12" fmla="*/ 118 w 121"/>
                <a:gd name="T13" fmla="*/ 80 h 121"/>
                <a:gd name="T14" fmla="*/ 109 w 121"/>
                <a:gd name="T15" fmla="*/ 97 h 121"/>
                <a:gd name="T16" fmla="*/ 96 w 121"/>
                <a:gd name="T17" fmla="*/ 110 h 121"/>
                <a:gd name="T18" fmla="*/ 79 w 121"/>
                <a:gd name="T19" fmla="*/ 118 h 121"/>
                <a:gd name="T20" fmla="*/ 60 w 121"/>
                <a:gd name="T21" fmla="*/ 121 h 121"/>
                <a:gd name="T22" fmla="*/ 42 w 121"/>
                <a:gd name="T23" fmla="*/ 118 h 121"/>
                <a:gd name="T24" fmla="*/ 25 w 121"/>
                <a:gd name="T25" fmla="*/ 110 h 121"/>
                <a:gd name="T26" fmla="*/ 12 w 121"/>
                <a:gd name="T27" fmla="*/ 97 h 121"/>
                <a:gd name="T28" fmla="*/ 3 w 121"/>
                <a:gd name="T29" fmla="*/ 80 h 121"/>
                <a:gd name="T30" fmla="*/ 0 w 121"/>
                <a:gd name="T31" fmla="*/ 61 h 121"/>
                <a:gd name="T32" fmla="*/ 3 w 121"/>
                <a:gd name="T33" fmla="*/ 42 h 121"/>
                <a:gd name="T34" fmla="*/ 12 w 121"/>
                <a:gd name="T35" fmla="*/ 25 h 121"/>
                <a:gd name="T36" fmla="*/ 25 w 121"/>
                <a:gd name="T37" fmla="*/ 12 h 121"/>
                <a:gd name="T38" fmla="*/ 42 w 121"/>
                <a:gd name="T39" fmla="*/ 3 h 121"/>
                <a:gd name="T40" fmla="*/ 60 w 121"/>
                <a:gd name="T4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21">
                  <a:moveTo>
                    <a:pt x="60" y="0"/>
                  </a:moveTo>
                  <a:lnTo>
                    <a:pt x="79" y="3"/>
                  </a:lnTo>
                  <a:lnTo>
                    <a:pt x="96" y="12"/>
                  </a:lnTo>
                  <a:lnTo>
                    <a:pt x="109" y="25"/>
                  </a:lnTo>
                  <a:lnTo>
                    <a:pt x="118" y="42"/>
                  </a:lnTo>
                  <a:lnTo>
                    <a:pt x="121" y="61"/>
                  </a:lnTo>
                  <a:lnTo>
                    <a:pt x="118" y="80"/>
                  </a:lnTo>
                  <a:lnTo>
                    <a:pt x="109" y="97"/>
                  </a:lnTo>
                  <a:lnTo>
                    <a:pt x="96" y="110"/>
                  </a:lnTo>
                  <a:lnTo>
                    <a:pt x="79" y="118"/>
                  </a:lnTo>
                  <a:lnTo>
                    <a:pt x="60" y="121"/>
                  </a:lnTo>
                  <a:lnTo>
                    <a:pt x="42" y="118"/>
                  </a:lnTo>
                  <a:lnTo>
                    <a:pt x="25" y="110"/>
                  </a:lnTo>
                  <a:lnTo>
                    <a:pt x="12" y="97"/>
                  </a:lnTo>
                  <a:lnTo>
                    <a:pt x="3" y="80"/>
                  </a:lnTo>
                  <a:lnTo>
                    <a:pt x="0" y="61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483"/>
            <p:cNvSpPr>
              <a:spLocks/>
            </p:cNvSpPr>
            <p:nvPr/>
          </p:nvSpPr>
          <p:spPr bwMode="auto">
            <a:xfrm>
              <a:off x="8262938" y="2990850"/>
              <a:ext cx="19050" cy="19050"/>
            </a:xfrm>
            <a:custGeom>
              <a:avLst/>
              <a:gdLst>
                <a:gd name="T0" fmla="*/ 60 w 121"/>
                <a:gd name="T1" fmla="*/ 0 h 120"/>
                <a:gd name="T2" fmla="*/ 79 w 121"/>
                <a:gd name="T3" fmla="*/ 3 h 120"/>
                <a:gd name="T4" fmla="*/ 96 w 121"/>
                <a:gd name="T5" fmla="*/ 12 h 120"/>
                <a:gd name="T6" fmla="*/ 109 w 121"/>
                <a:gd name="T7" fmla="*/ 25 h 120"/>
                <a:gd name="T8" fmla="*/ 118 w 121"/>
                <a:gd name="T9" fmla="*/ 41 h 120"/>
                <a:gd name="T10" fmla="*/ 121 w 121"/>
                <a:gd name="T11" fmla="*/ 60 h 120"/>
                <a:gd name="T12" fmla="*/ 118 w 121"/>
                <a:gd name="T13" fmla="*/ 79 h 120"/>
                <a:gd name="T14" fmla="*/ 109 w 121"/>
                <a:gd name="T15" fmla="*/ 95 h 120"/>
                <a:gd name="T16" fmla="*/ 96 w 121"/>
                <a:gd name="T17" fmla="*/ 109 h 120"/>
                <a:gd name="T18" fmla="*/ 79 w 121"/>
                <a:gd name="T19" fmla="*/ 118 h 120"/>
                <a:gd name="T20" fmla="*/ 60 w 121"/>
                <a:gd name="T21" fmla="*/ 120 h 120"/>
                <a:gd name="T22" fmla="*/ 42 w 121"/>
                <a:gd name="T23" fmla="*/ 118 h 120"/>
                <a:gd name="T24" fmla="*/ 25 w 121"/>
                <a:gd name="T25" fmla="*/ 109 h 120"/>
                <a:gd name="T26" fmla="*/ 12 w 121"/>
                <a:gd name="T27" fmla="*/ 95 h 120"/>
                <a:gd name="T28" fmla="*/ 3 w 121"/>
                <a:gd name="T29" fmla="*/ 79 h 120"/>
                <a:gd name="T30" fmla="*/ 0 w 121"/>
                <a:gd name="T31" fmla="*/ 60 h 120"/>
                <a:gd name="T32" fmla="*/ 3 w 121"/>
                <a:gd name="T33" fmla="*/ 41 h 120"/>
                <a:gd name="T34" fmla="*/ 12 w 121"/>
                <a:gd name="T35" fmla="*/ 25 h 120"/>
                <a:gd name="T36" fmla="*/ 25 w 121"/>
                <a:gd name="T37" fmla="*/ 12 h 120"/>
                <a:gd name="T38" fmla="*/ 42 w 121"/>
                <a:gd name="T39" fmla="*/ 3 h 120"/>
                <a:gd name="T40" fmla="*/ 60 w 121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20">
                  <a:moveTo>
                    <a:pt x="60" y="0"/>
                  </a:moveTo>
                  <a:lnTo>
                    <a:pt x="79" y="3"/>
                  </a:lnTo>
                  <a:lnTo>
                    <a:pt x="96" y="12"/>
                  </a:lnTo>
                  <a:lnTo>
                    <a:pt x="109" y="25"/>
                  </a:lnTo>
                  <a:lnTo>
                    <a:pt x="118" y="41"/>
                  </a:lnTo>
                  <a:lnTo>
                    <a:pt x="121" y="60"/>
                  </a:lnTo>
                  <a:lnTo>
                    <a:pt x="118" y="79"/>
                  </a:lnTo>
                  <a:lnTo>
                    <a:pt x="109" y="95"/>
                  </a:lnTo>
                  <a:lnTo>
                    <a:pt x="96" y="109"/>
                  </a:lnTo>
                  <a:lnTo>
                    <a:pt x="79" y="118"/>
                  </a:lnTo>
                  <a:lnTo>
                    <a:pt x="60" y="120"/>
                  </a:lnTo>
                  <a:lnTo>
                    <a:pt x="42" y="118"/>
                  </a:lnTo>
                  <a:lnTo>
                    <a:pt x="25" y="109"/>
                  </a:lnTo>
                  <a:lnTo>
                    <a:pt x="12" y="95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484"/>
            <p:cNvSpPr>
              <a:spLocks/>
            </p:cNvSpPr>
            <p:nvPr/>
          </p:nvSpPr>
          <p:spPr bwMode="auto">
            <a:xfrm>
              <a:off x="8294688" y="2968625"/>
              <a:ext cx="19050" cy="19050"/>
            </a:xfrm>
            <a:custGeom>
              <a:avLst/>
              <a:gdLst>
                <a:gd name="T0" fmla="*/ 60 w 120"/>
                <a:gd name="T1" fmla="*/ 0 h 120"/>
                <a:gd name="T2" fmla="*/ 79 w 120"/>
                <a:gd name="T3" fmla="*/ 3 h 120"/>
                <a:gd name="T4" fmla="*/ 95 w 120"/>
                <a:gd name="T5" fmla="*/ 11 h 120"/>
                <a:gd name="T6" fmla="*/ 108 w 120"/>
                <a:gd name="T7" fmla="*/ 24 h 120"/>
                <a:gd name="T8" fmla="*/ 116 w 120"/>
                <a:gd name="T9" fmla="*/ 41 h 120"/>
                <a:gd name="T10" fmla="*/ 120 w 120"/>
                <a:gd name="T11" fmla="*/ 60 h 120"/>
                <a:gd name="T12" fmla="*/ 116 w 120"/>
                <a:gd name="T13" fmla="*/ 79 h 120"/>
                <a:gd name="T14" fmla="*/ 108 w 120"/>
                <a:gd name="T15" fmla="*/ 95 h 120"/>
                <a:gd name="T16" fmla="*/ 95 w 120"/>
                <a:gd name="T17" fmla="*/ 108 h 120"/>
                <a:gd name="T18" fmla="*/ 79 w 120"/>
                <a:gd name="T19" fmla="*/ 117 h 120"/>
                <a:gd name="T20" fmla="*/ 60 w 120"/>
                <a:gd name="T21" fmla="*/ 120 h 120"/>
                <a:gd name="T22" fmla="*/ 40 w 120"/>
                <a:gd name="T23" fmla="*/ 117 h 120"/>
                <a:gd name="T24" fmla="*/ 24 w 120"/>
                <a:gd name="T25" fmla="*/ 108 h 120"/>
                <a:gd name="T26" fmla="*/ 12 w 120"/>
                <a:gd name="T27" fmla="*/ 95 h 120"/>
                <a:gd name="T28" fmla="*/ 3 w 120"/>
                <a:gd name="T29" fmla="*/ 79 h 120"/>
                <a:gd name="T30" fmla="*/ 0 w 120"/>
                <a:gd name="T31" fmla="*/ 60 h 120"/>
                <a:gd name="T32" fmla="*/ 3 w 120"/>
                <a:gd name="T33" fmla="*/ 41 h 120"/>
                <a:gd name="T34" fmla="*/ 12 w 120"/>
                <a:gd name="T35" fmla="*/ 24 h 120"/>
                <a:gd name="T36" fmla="*/ 24 w 120"/>
                <a:gd name="T37" fmla="*/ 11 h 120"/>
                <a:gd name="T38" fmla="*/ 40 w 120"/>
                <a:gd name="T39" fmla="*/ 3 h 120"/>
                <a:gd name="T40" fmla="*/ 60 w 120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120">
                  <a:moveTo>
                    <a:pt x="60" y="0"/>
                  </a:moveTo>
                  <a:lnTo>
                    <a:pt x="79" y="3"/>
                  </a:lnTo>
                  <a:lnTo>
                    <a:pt x="95" y="11"/>
                  </a:lnTo>
                  <a:lnTo>
                    <a:pt x="108" y="24"/>
                  </a:lnTo>
                  <a:lnTo>
                    <a:pt x="116" y="41"/>
                  </a:lnTo>
                  <a:lnTo>
                    <a:pt x="120" y="60"/>
                  </a:lnTo>
                  <a:lnTo>
                    <a:pt x="116" y="79"/>
                  </a:lnTo>
                  <a:lnTo>
                    <a:pt x="108" y="95"/>
                  </a:lnTo>
                  <a:lnTo>
                    <a:pt x="95" y="108"/>
                  </a:lnTo>
                  <a:lnTo>
                    <a:pt x="79" y="117"/>
                  </a:lnTo>
                  <a:lnTo>
                    <a:pt x="60" y="120"/>
                  </a:lnTo>
                  <a:lnTo>
                    <a:pt x="40" y="117"/>
                  </a:lnTo>
                  <a:lnTo>
                    <a:pt x="24" y="108"/>
                  </a:lnTo>
                  <a:lnTo>
                    <a:pt x="12" y="95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485"/>
            <p:cNvSpPr>
              <a:spLocks/>
            </p:cNvSpPr>
            <p:nvPr/>
          </p:nvSpPr>
          <p:spPr bwMode="auto">
            <a:xfrm>
              <a:off x="8308975" y="2987675"/>
              <a:ext cx="19050" cy="19050"/>
            </a:xfrm>
            <a:custGeom>
              <a:avLst/>
              <a:gdLst>
                <a:gd name="T0" fmla="*/ 60 w 121"/>
                <a:gd name="T1" fmla="*/ 0 h 120"/>
                <a:gd name="T2" fmla="*/ 79 w 121"/>
                <a:gd name="T3" fmla="*/ 3 h 120"/>
                <a:gd name="T4" fmla="*/ 96 w 121"/>
                <a:gd name="T5" fmla="*/ 12 h 120"/>
                <a:gd name="T6" fmla="*/ 109 w 121"/>
                <a:gd name="T7" fmla="*/ 24 h 120"/>
                <a:gd name="T8" fmla="*/ 118 w 121"/>
                <a:gd name="T9" fmla="*/ 41 h 120"/>
                <a:gd name="T10" fmla="*/ 121 w 121"/>
                <a:gd name="T11" fmla="*/ 60 h 120"/>
                <a:gd name="T12" fmla="*/ 118 w 121"/>
                <a:gd name="T13" fmla="*/ 79 h 120"/>
                <a:gd name="T14" fmla="*/ 109 w 121"/>
                <a:gd name="T15" fmla="*/ 95 h 120"/>
                <a:gd name="T16" fmla="*/ 96 w 121"/>
                <a:gd name="T17" fmla="*/ 108 h 120"/>
                <a:gd name="T18" fmla="*/ 79 w 121"/>
                <a:gd name="T19" fmla="*/ 117 h 120"/>
                <a:gd name="T20" fmla="*/ 60 w 121"/>
                <a:gd name="T21" fmla="*/ 120 h 120"/>
                <a:gd name="T22" fmla="*/ 42 w 121"/>
                <a:gd name="T23" fmla="*/ 117 h 120"/>
                <a:gd name="T24" fmla="*/ 25 w 121"/>
                <a:gd name="T25" fmla="*/ 108 h 120"/>
                <a:gd name="T26" fmla="*/ 12 w 121"/>
                <a:gd name="T27" fmla="*/ 95 h 120"/>
                <a:gd name="T28" fmla="*/ 3 w 121"/>
                <a:gd name="T29" fmla="*/ 79 h 120"/>
                <a:gd name="T30" fmla="*/ 0 w 121"/>
                <a:gd name="T31" fmla="*/ 60 h 120"/>
                <a:gd name="T32" fmla="*/ 3 w 121"/>
                <a:gd name="T33" fmla="*/ 41 h 120"/>
                <a:gd name="T34" fmla="*/ 12 w 121"/>
                <a:gd name="T35" fmla="*/ 24 h 120"/>
                <a:gd name="T36" fmla="*/ 25 w 121"/>
                <a:gd name="T37" fmla="*/ 12 h 120"/>
                <a:gd name="T38" fmla="*/ 42 w 121"/>
                <a:gd name="T39" fmla="*/ 3 h 120"/>
                <a:gd name="T40" fmla="*/ 60 w 121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20">
                  <a:moveTo>
                    <a:pt x="60" y="0"/>
                  </a:moveTo>
                  <a:lnTo>
                    <a:pt x="79" y="3"/>
                  </a:lnTo>
                  <a:lnTo>
                    <a:pt x="96" y="12"/>
                  </a:lnTo>
                  <a:lnTo>
                    <a:pt x="109" y="24"/>
                  </a:lnTo>
                  <a:lnTo>
                    <a:pt x="118" y="41"/>
                  </a:lnTo>
                  <a:lnTo>
                    <a:pt x="121" y="60"/>
                  </a:lnTo>
                  <a:lnTo>
                    <a:pt x="118" y="79"/>
                  </a:lnTo>
                  <a:lnTo>
                    <a:pt x="109" y="95"/>
                  </a:lnTo>
                  <a:lnTo>
                    <a:pt x="96" y="108"/>
                  </a:lnTo>
                  <a:lnTo>
                    <a:pt x="79" y="117"/>
                  </a:lnTo>
                  <a:lnTo>
                    <a:pt x="60" y="120"/>
                  </a:lnTo>
                  <a:lnTo>
                    <a:pt x="42" y="117"/>
                  </a:lnTo>
                  <a:lnTo>
                    <a:pt x="25" y="108"/>
                  </a:lnTo>
                  <a:lnTo>
                    <a:pt x="12" y="95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2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486"/>
            <p:cNvSpPr>
              <a:spLocks/>
            </p:cNvSpPr>
            <p:nvPr/>
          </p:nvSpPr>
          <p:spPr bwMode="auto">
            <a:xfrm>
              <a:off x="8216900" y="2719388"/>
              <a:ext cx="65087" cy="44450"/>
            </a:xfrm>
            <a:custGeom>
              <a:avLst/>
              <a:gdLst>
                <a:gd name="T0" fmla="*/ 411 w 411"/>
                <a:gd name="T1" fmla="*/ 0 h 282"/>
                <a:gd name="T2" fmla="*/ 411 w 411"/>
                <a:gd name="T3" fmla="*/ 220 h 282"/>
                <a:gd name="T4" fmla="*/ 293 w 411"/>
                <a:gd name="T5" fmla="*/ 238 h 282"/>
                <a:gd name="T6" fmla="*/ 171 w 411"/>
                <a:gd name="T7" fmla="*/ 256 h 282"/>
                <a:gd name="T8" fmla="*/ 45 w 411"/>
                <a:gd name="T9" fmla="*/ 276 h 282"/>
                <a:gd name="T10" fmla="*/ 0 w 411"/>
                <a:gd name="T11" fmla="*/ 282 h 282"/>
                <a:gd name="T12" fmla="*/ 13 w 411"/>
                <a:gd name="T13" fmla="*/ 238 h 282"/>
                <a:gd name="T14" fmla="*/ 31 w 411"/>
                <a:gd name="T15" fmla="*/ 197 h 282"/>
                <a:gd name="T16" fmla="*/ 55 w 411"/>
                <a:gd name="T17" fmla="*/ 158 h 282"/>
                <a:gd name="T18" fmla="*/ 82 w 411"/>
                <a:gd name="T19" fmla="*/ 124 h 282"/>
                <a:gd name="T20" fmla="*/ 115 w 411"/>
                <a:gd name="T21" fmla="*/ 93 h 282"/>
                <a:gd name="T22" fmla="*/ 151 w 411"/>
                <a:gd name="T23" fmla="*/ 67 h 282"/>
                <a:gd name="T24" fmla="*/ 191 w 411"/>
                <a:gd name="T25" fmla="*/ 46 h 282"/>
                <a:gd name="T26" fmla="*/ 233 w 411"/>
                <a:gd name="T27" fmla="*/ 30 h 282"/>
                <a:gd name="T28" fmla="*/ 279 w 411"/>
                <a:gd name="T29" fmla="*/ 19 h 282"/>
                <a:gd name="T30" fmla="*/ 342 w 411"/>
                <a:gd name="T31" fmla="*/ 9 h 282"/>
                <a:gd name="T32" fmla="*/ 411 w 411"/>
                <a:gd name="T33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1" h="282">
                  <a:moveTo>
                    <a:pt x="411" y="0"/>
                  </a:moveTo>
                  <a:lnTo>
                    <a:pt x="411" y="220"/>
                  </a:lnTo>
                  <a:lnTo>
                    <a:pt x="293" y="238"/>
                  </a:lnTo>
                  <a:lnTo>
                    <a:pt x="171" y="256"/>
                  </a:lnTo>
                  <a:lnTo>
                    <a:pt x="45" y="276"/>
                  </a:lnTo>
                  <a:lnTo>
                    <a:pt x="0" y="282"/>
                  </a:lnTo>
                  <a:lnTo>
                    <a:pt x="13" y="238"/>
                  </a:lnTo>
                  <a:lnTo>
                    <a:pt x="31" y="197"/>
                  </a:lnTo>
                  <a:lnTo>
                    <a:pt x="55" y="158"/>
                  </a:lnTo>
                  <a:lnTo>
                    <a:pt x="82" y="124"/>
                  </a:lnTo>
                  <a:lnTo>
                    <a:pt x="115" y="93"/>
                  </a:lnTo>
                  <a:lnTo>
                    <a:pt x="151" y="67"/>
                  </a:lnTo>
                  <a:lnTo>
                    <a:pt x="191" y="46"/>
                  </a:lnTo>
                  <a:lnTo>
                    <a:pt x="233" y="30"/>
                  </a:lnTo>
                  <a:lnTo>
                    <a:pt x="279" y="19"/>
                  </a:lnTo>
                  <a:lnTo>
                    <a:pt x="342" y="9"/>
                  </a:lnTo>
                  <a:lnTo>
                    <a:pt x="4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487"/>
            <p:cNvSpPr>
              <a:spLocks/>
            </p:cNvSpPr>
            <p:nvPr/>
          </p:nvSpPr>
          <p:spPr bwMode="auto">
            <a:xfrm>
              <a:off x="8578850" y="2740025"/>
              <a:ext cx="65087" cy="61912"/>
            </a:xfrm>
            <a:custGeom>
              <a:avLst/>
              <a:gdLst>
                <a:gd name="T0" fmla="*/ 92 w 412"/>
                <a:gd name="T1" fmla="*/ 0 h 390"/>
                <a:gd name="T2" fmla="*/ 162 w 412"/>
                <a:gd name="T3" fmla="*/ 33 h 390"/>
                <a:gd name="T4" fmla="*/ 230 w 412"/>
                <a:gd name="T5" fmla="*/ 67 h 390"/>
                <a:gd name="T6" fmla="*/ 294 w 412"/>
                <a:gd name="T7" fmla="*/ 103 h 390"/>
                <a:gd name="T8" fmla="*/ 354 w 412"/>
                <a:gd name="T9" fmla="*/ 143 h 390"/>
                <a:gd name="T10" fmla="*/ 412 w 412"/>
                <a:gd name="T11" fmla="*/ 185 h 390"/>
                <a:gd name="T12" fmla="*/ 275 w 412"/>
                <a:gd name="T13" fmla="*/ 390 h 390"/>
                <a:gd name="T14" fmla="*/ 227 w 412"/>
                <a:gd name="T15" fmla="*/ 353 h 390"/>
                <a:gd name="T16" fmla="*/ 174 w 412"/>
                <a:gd name="T17" fmla="*/ 317 h 390"/>
                <a:gd name="T18" fmla="*/ 120 w 412"/>
                <a:gd name="T19" fmla="*/ 282 h 390"/>
                <a:gd name="T20" fmla="*/ 62 w 412"/>
                <a:gd name="T21" fmla="*/ 249 h 390"/>
                <a:gd name="T22" fmla="*/ 0 w 412"/>
                <a:gd name="T23" fmla="*/ 219 h 390"/>
                <a:gd name="T24" fmla="*/ 92 w 412"/>
                <a:gd name="T2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2" h="390">
                  <a:moveTo>
                    <a:pt x="92" y="0"/>
                  </a:moveTo>
                  <a:lnTo>
                    <a:pt x="162" y="33"/>
                  </a:lnTo>
                  <a:lnTo>
                    <a:pt x="230" y="67"/>
                  </a:lnTo>
                  <a:lnTo>
                    <a:pt x="294" y="103"/>
                  </a:lnTo>
                  <a:lnTo>
                    <a:pt x="354" y="143"/>
                  </a:lnTo>
                  <a:lnTo>
                    <a:pt x="412" y="185"/>
                  </a:lnTo>
                  <a:lnTo>
                    <a:pt x="275" y="390"/>
                  </a:lnTo>
                  <a:lnTo>
                    <a:pt x="227" y="353"/>
                  </a:lnTo>
                  <a:lnTo>
                    <a:pt x="174" y="317"/>
                  </a:lnTo>
                  <a:lnTo>
                    <a:pt x="120" y="282"/>
                  </a:lnTo>
                  <a:lnTo>
                    <a:pt x="62" y="249"/>
                  </a:lnTo>
                  <a:lnTo>
                    <a:pt x="0" y="219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488"/>
            <p:cNvSpPr>
              <a:spLocks/>
            </p:cNvSpPr>
            <p:nvPr/>
          </p:nvSpPr>
          <p:spPr bwMode="auto">
            <a:xfrm>
              <a:off x="8301038" y="2711450"/>
              <a:ext cx="57150" cy="41275"/>
            </a:xfrm>
            <a:custGeom>
              <a:avLst/>
              <a:gdLst>
                <a:gd name="T0" fmla="*/ 360 w 360"/>
                <a:gd name="T1" fmla="*/ 0 h 255"/>
                <a:gd name="T2" fmla="*/ 360 w 360"/>
                <a:gd name="T3" fmla="*/ 221 h 255"/>
                <a:gd name="T4" fmla="*/ 245 w 360"/>
                <a:gd name="T5" fmla="*/ 230 h 255"/>
                <a:gd name="T6" fmla="*/ 124 w 360"/>
                <a:gd name="T7" fmla="*/ 241 h 255"/>
                <a:gd name="T8" fmla="*/ 0 w 360"/>
                <a:gd name="T9" fmla="*/ 255 h 255"/>
                <a:gd name="T10" fmla="*/ 0 w 360"/>
                <a:gd name="T11" fmla="*/ 33 h 255"/>
                <a:gd name="T12" fmla="*/ 84 w 360"/>
                <a:gd name="T13" fmla="*/ 23 h 255"/>
                <a:gd name="T14" fmla="*/ 172 w 360"/>
                <a:gd name="T15" fmla="*/ 13 h 255"/>
                <a:gd name="T16" fmla="*/ 265 w 360"/>
                <a:gd name="T17" fmla="*/ 6 h 255"/>
                <a:gd name="T18" fmla="*/ 360 w 360"/>
                <a:gd name="T19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0" h="255">
                  <a:moveTo>
                    <a:pt x="360" y="0"/>
                  </a:moveTo>
                  <a:lnTo>
                    <a:pt x="360" y="221"/>
                  </a:lnTo>
                  <a:lnTo>
                    <a:pt x="245" y="230"/>
                  </a:lnTo>
                  <a:lnTo>
                    <a:pt x="124" y="241"/>
                  </a:lnTo>
                  <a:lnTo>
                    <a:pt x="0" y="255"/>
                  </a:lnTo>
                  <a:lnTo>
                    <a:pt x="0" y="33"/>
                  </a:lnTo>
                  <a:lnTo>
                    <a:pt x="84" y="23"/>
                  </a:lnTo>
                  <a:lnTo>
                    <a:pt x="172" y="13"/>
                  </a:lnTo>
                  <a:lnTo>
                    <a:pt x="265" y="6"/>
                  </a:lnTo>
                  <a:lnTo>
                    <a:pt x="3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489"/>
            <p:cNvSpPr>
              <a:spLocks/>
            </p:cNvSpPr>
            <p:nvPr/>
          </p:nvSpPr>
          <p:spPr bwMode="auto">
            <a:xfrm>
              <a:off x="8443913" y="2711450"/>
              <a:ext cx="63500" cy="39687"/>
            </a:xfrm>
            <a:custGeom>
              <a:avLst/>
              <a:gdLst>
                <a:gd name="T0" fmla="*/ 0 w 397"/>
                <a:gd name="T1" fmla="*/ 0 h 252"/>
                <a:gd name="T2" fmla="*/ 104 w 397"/>
                <a:gd name="T3" fmla="*/ 5 h 252"/>
                <a:gd name="T4" fmla="*/ 205 w 397"/>
                <a:gd name="T5" fmla="*/ 14 h 252"/>
                <a:gd name="T6" fmla="*/ 302 w 397"/>
                <a:gd name="T7" fmla="*/ 25 h 252"/>
                <a:gd name="T8" fmla="*/ 397 w 397"/>
                <a:gd name="T9" fmla="*/ 38 h 252"/>
                <a:gd name="T10" fmla="*/ 315 w 397"/>
                <a:gd name="T11" fmla="*/ 252 h 252"/>
                <a:gd name="T12" fmla="*/ 241 w 397"/>
                <a:gd name="T13" fmla="*/ 242 h 252"/>
                <a:gd name="T14" fmla="*/ 164 w 397"/>
                <a:gd name="T15" fmla="*/ 234 h 252"/>
                <a:gd name="T16" fmla="*/ 84 w 397"/>
                <a:gd name="T17" fmla="*/ 226 h 252"/>
                <a:gd name="T18" fmla="*/ 0 w 397"/>
                <a:gd name="T19" fmla="*/ 222 h 252"/>
                <a:gd name="T20" fmla="*/ 0 w 397"/>
                <a:gd name="T21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7" h="252">
                  <a:moveTo>
                    <a:pt x="0" y="0"/>
                  </a:moveTo>
                  <a:lnTo>
                    <a:pt x="104" y="5"/>
                  </a:lnTo>
                  <a:lnTo>
                    <a:pt x="205" y="14"/>
                  </a:lnTo>
                  <a:lnTo>
                    <a:pt x="302" y="25"/>
                  </a:lnTo>
                  <a:lnTo>
                    <a:pt x="397" y="38"/>
                  </a:lnTo>
                  <a:lnTo>
                    <a:pt x="315" y="252"/>
                  </a:lnTo>
                  <a:lnTo>
                    <a:pt x="241" y="242"/>
                  </a:lnTo>
                  <a:lnTo>
                    <a:pt x="164" y="234"/>
                  </a:lnTo>
                  <a:lnTo>
                    <a:pt x="84" y="226"/>
                  </a:lnTo>
                  <a:lnTo>
                    <a:pt x="0" y="22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490"/>
            <p:cNvSpPr>
              <a:spLocks/>
            </p:cNvSpPr>
            <p:nvPr/>
          </p:nvSpPr>
          <p:spPr bwMode="auto">
            <a:xfrm>
              <a:off x="8513763" y="2719388"/>
              <a:ext cx="61912" cy="47625"/>
            </a:xfrm>
            <a:custGeom>
              <a:avLst/>
              <a:gdLst>
                <a:gd name="T0" fmla="*/ 82 w 395"/>
                <a:gd name="T1" fmla="*/ 0 h 299"/>
                <a:gd name="T2" fmla="*/ 165 w 395"/>
                <a:gd name="T3" fmla="*/ 17 h 299"/>
                <a:gd name="T4" fmla="*/ 244 w 395"/>
                <a:gd name="T5" fmla="*/ 37 h 299"/>
                <a:gd name="T6" fmla="*/ 321 w 395"/>
                <a:gd name="T7" fmla="*/ 59 h 299"/>
                <a:gd name="T8" fmla="*/ 395 w 395"/>
                <a:gd name="T9" fmla="*/ 84 h 299"/>
                <a:gd name="T10" fmla="*/ 305 w 395"/>
                <a:gd name="T11" fmla="*/ 299 h 299"/>
                <a:gd name="T12" fmla="*/ 234 w 395"/>
                <a:gd name="T13" fmla="*/ 274 h 299"/>
                <a:gd name="T14" fmla="*/ 160 w 395"/>
                <a:gd name="T15" fmla="*/ 252 h 299"/>
                <a:gd name="T16" fmla="*/ 82 w 395"/>
                <a:gd name="T17" fmla="*/ 231 h 299"/>
                <a:gd name="T18" fmla="*/ 0 w 395"/>
                <a:gd name="T19" fmla="*/ 213 h 299"/>
                <a:gd name="T20" fmla="*/ 82 w 395"/>
                <a:gd name="T2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5" h="299">
                  <a:moveTo>
                    <a:pt x="82" y="0"/>
                  </a:moveTo>
                  <a:lnTo>
                    <a:pt x="165" y="17"/>
                  </a:lnTo>
                  <a:lnTo>
                    <a:pt x="244" y="37"/>
                  </a:lnTo>
                  <a:lnTo>
                    <a:pt x="321" y="59"/>
                  </a:lnTo>
                  <a:lnTo>
                    <a:pt x="395" y="84"/>
                  </a:lnTo>
                  <a:lnTo>
                    <a:pt x="305" y="299"/>
                  </a:lnTo>
                  <a:lnTo>
                    <a:pt x="234" y="274"/>
                  </a:lnTo>
                  <a:lnTo>
                    <a:pt x="160" y="252"/>
                  </a:lnTo>
                  <a:lnTo>
                    <a:pt x="82" y="231"/>
                  </a:lnTo>
                  <a:lnTo>
                    <a:pt x="0" y="213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491"/>
            <p:cNvSpPr>
              <a:spLocks/>
            </p:cNvSpPr>
            <p:nvPr/>
          </p:nvSpPr>
          <p:spPr bwMode="auto">
            <a:xfrm>
              <a:off x="8377238" y="2709863"/>
              <a:ext cx="47625" cy="36512"/>
            </a:xfrm>
            <a:custGeom>
              <a:avLst/>
              <a:gdLst>
                <a:gd name="T0" fmla="*/ 226 w 301"/>
                <a:gd name="T1" fmla="*/ 0 h 226"/>
                <a:gd name="T2" fmla="*/ 263 w 301"/>
                <a:gd name="T3" fmla="*/ 0 h 226"/>
                <a:gd name="T4" fmla="*/ 301 w 301"/>
                <a:gd name="T5" fmla="*/ 1 h 226"/>
                <a:gd name="T6" fmla="*/ 301 w 301"/>
                <a:gd name="T7" fmla="*/ 222 h 226"/>
                <a:gd name="T8" fmla="*/ 204 w 301"/>
                <a:gd name="T9" fmla="*/ 222 h 226"/>
                <a:gd name="T10" fmla="*/ 104 w 301"/>
                <a:gd name="T11" fmla="*/ 223 h 226"/>
                <a:gd name="T12" fmla="*/ 0 w 301"/>
                <a:gd name="T13" fmla="*/ 226 h 226"/>
                <a:gd name="T14" fmla="*/ 0 w 301"/>
                <a:gd name="T15" fmla="*/ 5 h 226"/>
                <a:gd name="T16" fmla="*/ 112 w 301"/>
                <a:gd name="T17" fmla="*/ 1 h 226"/>
                <a:gd name="T18" fmla="*/ 226 w 301"/>
                <a:gd name="T19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1" h="226">
                  <a:moveTo>
                    <a:pt x="226" y="0"/>
                  </a:moveTo>
                  <a:lnTo>
                    <a:pt x="263" y="0"/>
                  </a:lnTo>
                  <a:lnTo>
                    <a:pt x="301" y="1"/>
                  </a:lnTo>
                  <a:lnTo>
                    <a:pt x="301" y="222"/>
                  </a:lnTo>
                  <a:lnTo>
                    <a:pt x="204" y="222"/>
                  </a:lnTo>
                  <a:lnTo>
                    <a:pt x="104" y="223"/>
                  </a:lnTo>
                  <a:lnTo>
                    <a:pt x="0" y="226"/>
                  </a:lnTo>
                  <a:lnTo>
                    <a:pt x="0" y="5"/>
                  </a:lnTo>
                  <a:lnTo>
                    <a:pt x="112" y="1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492"/>
            <p:cNvSpPr>
              <a:spLocks/>
            </p:cNvSpPr>
            <p:nvPr/>
          </p:nvSpPr>
          <p:spPr bwMode="auto">
            <a:xfrm>
              <a:off x="8637588" y="2782888"/>
              <a:ext cx="52387" cy="63500"/>
            </a:xfrm>
            <a:custGeom>
              <a:avLst/>
              <a:gdLst>
                <a:gd name="T0" fmla="*/ 138 w 336"/>
                <a:gd name="T1" fmla="*/ 0 h 405"/>
                <a:gd name="T2" fmla="*/ 185 w 336"/>
                <a:gd name="T3" fmla="*/ 47 h 405"/>
                <a:gd name="T4" fmla="*/ 227 w 336"/>
                <a:gd name="T5" fmla="*/ 96 h 405"/>
                <a:gd name="T6" fmla="*/ 267 w 336"/>
                <a:gd name="T7" fmla="*/ 148 h 405"/>
                <a:gd name="T8" fmla="*/ 303 w 336"/>
                <a:gd name="T9" fmla="*/ 202 h 405"/>
                <a:gd name="T10" fmla="*/ 336 w 336"/>
                <a:gd name="T11" fmla="*/ 257 h 405"/>
                <a:gd name="T12" fmla="*/ 157 w 336"/>
                <a:gd name="T13" fmla="*/ 405 h 405"/>
                <a:gd name="T14" fmla="*/ 122 w 336"/>
                <a:gd name="T15" fmla="*/ 354 h 405"/>
                <a:gd name="T16" fmla="*/ 83 w 336"/>
                <a:gd name="T17" fmla="*/ 304 h 405"/>
                <a:gd name="T18" fmla="*/ 42 w 336"/>
                <a:gd name="T19" fmla="*/ 256 h 405"/>
                <a:gd name="T20" fmla="*/ 0 w 336"/>
                <a:gd name="T21" fmla="*/ 209 h 405"/>
                <a:gd name="T22" fmla="*/ 138 w 336"/>
                <a:gd name="T2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6" h="405">
                  <a:moveTo>
                    <a:pt x="138" y="0"/>
                  </a:moveTo>
                  <a:lnTo>
                    <a:pt x="185" y="47"/>
                  </a:lnTo>
                  <a:lnTo>
                    <a:pt x="227" y="96"/>
                  </a:lnTo>
                  <a:lnTo>
                    <a:pt x="267" y="148"/>
                  </a:lnTo>
                  <a:lnTo>
                    <a:pt x="303" y="202"/>
                  </a:lnTo>
                  <a:lnTo>
                    <a:pt x="336" y="257"/>
                  </a:lnTo>
                  <a:lnTo>
                    <a:pt x="157" y="405"/>
                  </a:lnTo>
                  <a:lnTo>
                    <a:pt x="122" y="354"/>
                  </a:lnTo>
                  <a:lnTo>
                    <a:pt x="83" y="304"/>
                  </a:lnTo>
                  <a:lnTo>
                    <a:pt x="42" y="256"/>
                  </a:lnTo>
                  <a:lnTo>
                    <a:pt x="0" y="209"/>
                  </a:lnTo>
                  <a:lnTo>
                    <a:pt x="1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87" name="Freeform 497"/>
          <p:cNvSpPr>
            <a:spLocks noEditPoints="1"/>
          </p:cNvSpPr>
          <p:nvPr/>
        </p:nvSpPr>
        <p:spPr bwMode="auto">
          <a:xfrm>
            <a:off x="4631429" y="6025469"/>
            <a:ext cx="552450" cy="550862"/>
          </a:xfrm>
          <a:custGeom>
            <a:avLst/>
            <a:gdLst>
              <a:gd name="T0" fmla="*/ 1890 w 3485"/>
              <a:gd name="T1" fmla="*/ 3315 h 3470"/>
              <a:gd name="T2" fmla="*/ 1874 w 3485"/>
              <a:gd name="T3" fmla="*/ 2409 h 3470"/>
              <a:gd name="T4" fmla="*/ 1923 w 3485"/>
              <a:gd name="T5" fmla="*/ 2863 h 3470"/>
              <a:gd name="T6" fmla="*/ 2111 w 3485"/>
              <a:gd name="T7" fmla="*/ 2564 h 3470"/>
              <a:gd name="T8" fmla="*/ 1143 w 3485"/>
              <a:gd name="T9" fmla="*/ 2233 h 3470"/>
              <a:gd name="T10" fmla="*/ 1009 w 3485"/>
              <a:gd name="T11" fmla="*/ 2572 h 3470"/>
              <a:gd name="T12" fmla="*/ 880 w 3485"/>
              <a:gd name="T13" fmla="*/ 2310 h 3470"/>
              <a:gd name="T14" fmla="*/ 935 w 3485"/>
              <a:gd name="T15" fmla="*/ 2677 h 3470"/>
              <a:gd name="T16" fmla="*/ 1261 w 3485"/>
              <a:gd name="T17" fmla="*/ 2293 h 3470"/>
              <a:gd name="T18" fmla="*/ 1433 w 3485"/>
              <a:gd name="T19" fmla="*/ 2123 h 3470"/>
              <a:gd name="T20" fmla="*/ 2464 w 3485"/>
              <a:gd name="T21" fmla="*/ 2085 h 3470"/>
              <a:gd name="T22" fmla="*/ 2340 w 3485"/>
              <a:gd name="T23" fmla="*/ 2217 h 3470"/>
              <a:gd name="T24" fmla="*/ 2360 w 3485"/>
              <a:gd name="T25" fmla="*/ 1902 h 3470"/>
              <a:gd name="T26" fmla="*/ 2239 w 3485"/>
              <a:gd name="T27" fmla="*/ 2025 h 3470"/>
              <a:gd name="T28" fmla="*/ 2363 w 3485"/>
              <a:gd name="T29" fmla="*/ 2348 h 3470"/>
              <a:gd name="T30" fmla="*/ 2631 w 3485"/>
              <a:gd name="T31" fmla="*/ 2137 h 3470"/>
              <a:gd name="T32" fmla="*/ 2700 w 3485"/>
              <a:gd name="T33" fmla="*/ 1975 h 3470"/>
              <a:gd name="T34" fmla="*/ 555 w 3485"/>
              <a:gd name="T35" fmla="*/ 1787 h 3470"/>
              <a:gd name="T36" fmla="*/ 677 w 3485"/>
              <a:gd name="T37" fmla="*/ 1937 h 3470"/>
              <a:gd name="T38" fmla="*/ 990 w 3485"/>
              <a:gd name="T39" fmla="*/ 2092 h 3470"/>
              <a:gd name="T40" fmla="*/ 855 w 3485"/>
              <a:gd name="T41" fmla="*/ 1867 h 3470"/>
              <a:gd name="T42" fmla="*/ 630 w 3485"/>
              <a:gd name="T43" fmla="*/ 1735 h 3470"/>
              <a:gd name="T44" fmla="*/ 1347 w 3485"/>
              <a:gd name="T45" fmla="*/ 1526 h 3470"/>
              <a:gd name="T46" fmla="*/ 1070 w 3485"/>
              <a:gd name="T47" fmla="*/ 1734 h 3470"/>
              <a:gd name="T48" fmla="*/ 1260 w 3485"/>
              <a:gd name="T49" fmla="*/ 1746 h 3470"/>
              <a:gd name="T50" fmla="*/ 1560 w 3485"/>
              <a:gd name="T51" fmla="*/ 1549 h 3470"/>
              <a:gd name="T52" fmla="*/ 1679 w 3485"/>
              <a:gd name="T53" fmla="*/ 1640 h 3470"/>
              <a:gd name="T54" fmla="*/ 2154 w 3485"/>
              <a:gd name="T55" fmla="*/ 1698 h 3470"/>
              <a:gd name="T56" fmla="*/ 2432 w 3485"/>
              <a:gd name="T57" fmla="*/ 1344 h 3470"/>
              <a:gd name="T58" fmla="*/ 2582 w 3485"/>
              <a:gd name="T59" fmla="*/ 1498 h 3470"/>
              <a:gd name="T60" fmla="*/ 2915 w 3485"/>
              <a:gd name="T61" fmla="*/ 1549 h 3470"/>
              <a:gd name="T62" fmla="*/ 2799 w 3485"/>
              <a:gd name="T63" fmla="*/ 1400 h 3470"/>
              <a:gd name="T64" fmla="*/ 2573 w 3485"/>
              <a:gd name="T65" fmla="*/ 1330 h 3470"/>
              <a:gd name="T66" fmla="*/ 663 w 3485"/>
              <a:gd name="T67" fmla="*/ 1541 h 3470"/>
              <a:gd name="T68" fmla="*/ 1087 w 3485"/>
              <a:gd name="T69" fmla="*/ 1246 h 3470"/>
              <a:gd name="T70" fmla="*/ 2101 w 3485"/>
              <a:gd name="T71" fmla="*/ 957 h 3470"/>
              <a:gd name="T72" fmla="*/ 2588 w 3485"/>
              <a:gd name="T73" fmla="*/ 972 h 3470"/>
              <a:gd name="T74" fmla="*/ 1747 w 3485"/>
              <a:gd name="T75" fmla="*/ 687 h 3470"/>
              <a:gd name="T76" fmla="*/ 1428 w 3485"/>
              <a:gd name="T77" fmla="*/ 814 h 3470"/>
              <a:gd name="T78" fmla="*/ 1504 w 3485"/>
              <a:gd name="T79" fmla="*/ 908 h 3470"/>
              <a:gd name="T80" fmla="*/ 1808 w 3485"/>
              <a:gd name="T81" fmla="*/ 790 h 3470"/>
              <a:gd name="T82" fmla="*/ 1230 w 3485"/>
              <a:gd name="T83" fmla="*/ 202 h 3470"/>
              <a:gd name="T84" fmla="*/ 151 w 3485"/>
              <a:gd name="T85" fmla="*/ 1423 h 3470"/>
              <a:gd name="T86" fmla="*/ 387 w 3485"/>
              <a:gd name="T87" fmla="*/ 2380 h 3470"/>
              <a:gd name="T88" fmla="*/ 509 w 3485"/>
              <a:gd name="T89" fmla="*/ 880 h 3470"/>
              <a:gd name="T90" fmla="*/ 1009 w 3485"/>
              <a:gd name="T91" fmla="*/ 777 h 3470"/>
              <a:gd name="T92" fmla="*/ 1141 w 3485"/>
              <a:gd name="T93" fmla="*/ 398 h 3470"/>
              <a:gd name="T94" fmla="*/ 2583 w 3485"/>
              <a:gd name="T95" fmla="*/ 495 h 3470"/>
              <a:gd name="T96" fmla="*/ 3234 w 3485"/>
              <a:gd name="T97" fmla="*/ 1921 h 3470"/>
              <a:gd name="T98" fmla="*/ 2362 w 3485"/>
              <a:gd name="T99" fmla="*/ 3098 h 3470"/>
              <a:gd name="T100" fmla="*/ 3121 w 3485"/>
              <a:gd name="T101" fmla="*/ 2587 h 3470"/>
              <a:gd name="T102" fmla="*/ 3161 w 3485"/>
              <a:gd name="T103" fmla="*/ 949 h 3470"/>
              <a:gd name="T104" fmla="*/ 1743 w 3485"/>
              <a:gd name="T105" fmla="*/ 119 h 3470"/>
              <a:gd name="T106" fmla="*/ 3173 w 3485"/>
              <a:gd name="T107" fmla="*/ 745 h 3470"/>
              <a:gd name="T108" fmla="*/ 3327 w 3485"/>
              <a:gd name="T109" fmla="*/ 2457 h 3470"/>
              <a:gd name="T110" fmla="*/ 1961 w 3485"/>
              <a:gd name="T111" fmla="*/ 3457 h 3470"/>
              <a:gd name="T112" fmla="*/ 771 w 3485"/>
              <a:gd name="T113" fmla="*/ 3252 h 3470"/>
              <a:gd name="T114" fmla="*/ 481 w 3485"/>
              <a:gd name="T115" fmla="*/ 3111 h 3470"/>
              <a:gd name="T116" fmla="*/ 30 w 3485"/>
              <a:gd name="T117" fmla="*/ 1412 h 3470"/>
              <a:gd name="T118" fmla="*/ 1113 w 3485"/>
              <a:gd name="T119" fmla="*/ 117 h 3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85" h="3470">
                <a:moveTo>
                  <a:pt x="841" y="2931"/>
                </a:moveTo>
                <a:lnTo>
                  <a:pt x="841" y="3077"/>
                </a:lnTo>
                <a:lnTo>
                  <a:pt x="923" y="3128"/>
                </a:lnTo>
                <a:lnTo>
                  <a:pt x="1007" y="3174"/>
                </a:lnTo>
                <a:lnTo>
                  <a:pt x="1094" y="3215"/>
                </a:lnTo>
                <a:lnTo>
                  <a:pt x="1181" y="3250"/>
                </a:lnTo>
                <a:lnTo>
                  <a:pt x="1272" y="3281"/>
                </a:lnTo>
                <a:lnTo>
                  <a:pt x="1363" y="3306"/>
                </a:lnTo>
                <a:lnTo>
                  <a:pt x="1456" y="3325"/>
                </a:lnTo>
                <a:lnTo>
                  <a:pt x="1550" y="3339"/>
                </a:lnTo>
                <a:lnTo>
                  <a:pt x="1646" y="3348"/>
                </a:lnTo>
                <a:lnTo>
                  <a:pt x="1743" y="3350"/>
                </a:lnTo>
                <a:lnTo>
                  <a:pt x="1827" y="3348"/>
                </a:lnTo>
                <a:lnTo>
                  <a:pt x="1909" y="3342"/>
                </a:lnTo>
                <a:lnTo>
                  <a:pt x="1906" y="3340"/>
                </a:lnTo>
                <a:lnTo>
                  <a:pt x="1904" y="3338"/>
                </a:lnTo>
                <a:lnTo>
                  <a:pt x="1890" y="3315"/>
                </a:lnTo>
                <a:lnTo>
                  <a:pt x="1880" y="3293"/>
                </a:lnTo>
                <a:lnTo>
                  <a:pt x="1875" y="3270"/>
                </a:lnTo>
                <a:lnTo>
                  <a:pt x="1873" y="3247"/>
                </a:lnTo>
                <a:lnTo>
                  <a:pt x="1873" y="3225"/>
                </a:lnTo>
                <a:lnTo>
                  <a:pt x="1807" y="3230"/>
                </a:lnTo>
                <a:lnTo>
                  <a:pt x="1743" y="3231"/>
                </a:lnTo>
                <a:lnTo>
                  <a:pt x="1645" y="3227"/>
                </a:lnTo>
                <a:lnTo>
                  <a:pt x="1549" y="3219"/>
                </a:lnTo>
                <a:lnTo>
                  <a:pt x="1453" y="3202"/>
                </a:lnTo>
                <a:lnTo>
                  <a:pt x="1359" y="3182"/>
                </a:lnTo>
                <a:lnTo>
                  <a:pt x="1267" y="3153"/>
                </a:lnTo>
                <a:lnTo>
                  <a:pt x="1177" y="3121"/>
                </a:lnTo>
                <a:lnTo>
                  <a:pt x="1089" y="3082"/>
                </a:lnTo>
                <a:lnTo>
                  <a:pt x="1004" y="3037"/>
                </a:lnTo>
                <a:lnTo>
                  <a:pt x="921" y="2987"/>
                </a:lnTo>
                <a:lnTo>
                  <a:pt x="841" y="2931"/>
                </a:lnTo>
                <a:close/>
                <a:moveTo>
                  <a:pt x="1874" y="2409"/>
                </a:moveTo>
                <a:lnTo>
                  <a:pt x="1848" y="2411"/>
                </a:lnTo>
                <a:lnTo>
                  <a:pt x="1823" y="2418"/>
                </a:lnTo>
                <a:lnTo>
                  <a:pt x="1800" y="2428"/>
                </a:lnTo>
                <a:lnTo>
                  <a:pt x="1780" y="2442"/>
                </a:lnTo>
                <a:lnTo>
                  <a:pt x="1761" y="2460"/>
                </a:lnTo>
                <a:lnTo>
                  <a:pt x="1717" y="2512"/>
                </a:lnTo>
                <a:lnTo>
                  <a:pt x="1701" y="2535"/>
                </a:lnTo>
                <a:lnTo>
                  <a:pt x="1690" y="2560"/>
                </a:lnTo>
                <a:lnTo>
                  <a:pt x="1684" y="2589"/>
                </a:lnTo>
                <a:lnTo>
                  <a:pt x="1684" y="2618"/>
                </a:lnTo>
                <a:lnTo>
                  <a:pt x="1689" y="2646"/>
                </a:lnTo>
                <a:lnTo>
                  <a:pt x="1699" y="2673"/>
                </a:lnTo>
                <a:lnTo>
                  <a:pt x="1715" y="2696"/>
                </a:lnTo>
                <a:lnTo>
                  <a:pt x="1735" y="2717"/>
                </a:lnTo>
                <a:lnTo>
                  <a:pt x="1878" y="2838"/>
                </a:lnTo>
                <a:lnTo>
                  <a:pt x="1900" y="2852"/>
                </a:lnTo>
                <a:lnTo>
                  <a:pt x="1923" y="2863"/>
                </a:lnTo>
                <a:lnTo>
                  <a:pt x="1947" y="2869"/>
                </a:lnTo>
                <a:lnTo>
                  <a:pt x="1973" y="2872"/>
                </a:lnTo>
                <a:lnTo>
                  <a:pt x="1998" y="2869"/>
                </a:lnTo>
                <a:lnTo>
                  <a:pt x="2023" y="2863"/>
                </a:lnTo>
                <a:lnTo>
                  <a:pt x="2046" y="2852"/>
                </a:lnTo>
                <a:lnTo>
                  <a:pt x="2067" y="2838"/>
                </a:lnTo>
                <a:lnTo>
                  <a:pt x="2084" y="2820"/>
                </a:lnTo>
                <a:lnTo>
                  <a:pt x="2128" y="2768"/>
                </a:lnTo>
                <a:lnTo>
                  <a:pt x="2143" y="2748"/>
                </a:lnTo>
                <a:lnTo>
                  <a:pt x="2154" y="2724"/>
                </a:lnTo>
                <a:lnTo>
                  <a:pt x="2161" y="2700"/>
                </a:lnTo>
                <a:lnTo>
                  <a:pt x="2163" y="2675"/>
                </a:lnTo>
                <a:lnTo>
                  <a:pt x="2161" y="2650"/>
                </a:lnTo>
                <a:lnTo>
                  <a:pt x="2154" y="2626"/>
                </a:lnTo>
                <a:lnTo>
                  <a:pt x="2143" y="2603"/>
                </a:lnTo>
                <a:lnTo>
                  <a:pt x="2129" y="2582"/>
                </a:lnTo>
                <a:lnTo>
                  <a:pt x="2111" y="2564"/>
                </a:lnTo>
                <a:lnTo>
                  <a:pt x="1968" y="2443"/>
                </a:lnTo>
                <a:lnTo>
                  <a:pt x="1946" y="2428"/>
                </a:lnTo>
                <a:lnTo>
                  <a:pt x="1923" y="2418"/>
                </a:lnTo>
                <a:lnTo>
                  <a:pt x="1899" y="2411"/>
                </a:lnTo>
                <a:lnTo>
                  <a:pt x="1874" y="2409"/>
                </a:lnTo>
                <a:close/>
                <a:moveTo>
                  <a:pt x="1351" y="2093"/>
                </a:moveTo>
                <a:lnTo>
                  <a:pt x="1319" y="2095"/>
                </a:lnTo>
                <a:lnTo>
                  <a:pt x="1289" y="2099"/>
                </a:lnTo>
                <a:lnTo>
                  <a:pt x="1263" y="2106"/>
                </a:lnTo>
                <a:lnTo>
                  <a:pt x="1241" y="2114"/>
                </a:lnTo>
                <a:lnTo>
                  <a:pt x="1221" y="2125"/>
                </a:lnTo>
                <a:lnTo>
                  <a:pt x="1205" y="2136"/>
                </a:lnTo>
                <a:lnTo>
                  <a:pt x="1191" y="2148"/>
                </a:lnTo>
                <a:lnTo>
                  <a:pt x="1180" y="2159"/>
                </a:lnTo>
                <a:lnTo>
                  <a:pt x="1163" y="2182"/>
                </a:lnTo>
                <a:lnTo>
                  <a:pt x="1151" y="2206"/>
                </a:lnTo>
                <a:lnTo>
                  <a:pt x="1143" y="2233"/>
                </a:lnTo>
                <a:lnTo>
                  <a:pt x="1138" y="2260"/>
                </a:lnTo>
                <a:lnTo>
                  <a:pt x="1139" y="2290"/>
                </a:lnTo>
                <a:lnTo>
                  <a:pt x="1144" y="2319"/>
                </a:lnTo>
                <a:lnTo>
                  <a:pt x="1151" y="2360"/>
                </a:lnTo>
                <a:lnTo>
                  <a:pt x="1156" y="2398"/>
                </a:lnTo>
                <a:lnTo>
                  <a:pt x="1157" y="2433"/>
                </a:lnTo>
                <a:lnTo>
                  <a:pt x="1155" y="2465"/>
                </a:lnTo>
                <a:lnTo>
                  <a:pt x="1148" y="2492"/>
                </a:lnTo>
                <a:lnTo>
                  <a:pt x="1139" y="2515"/>
                </a:lnTo>
                <a:lnTo>
                  <a:pt x="1126" y="2533"/>
                </a:lnTo>
                <a:lnTo>
                  <a:pt x="1111" y="2549"/>
                </a:lnTo>
                <a:lnTo>
                  <a:pt x="1092" y="2559"/>
                </a:lnTo>
                <a:lnTo>
                  <a:pt x="1074" y="2566"/>
                </a:lnTo>
                <a:lnTo>
                  <a:pt x="1055" y="2570"/>
                </a:lnTo>
                <a:lnTo>
                  <a:pt x="1038" y="2572"/>
                </a:lnTo>
                <a:lnTo>
                  <a:pt x="1021" y="2572"/>
                </a:lnTo>
                <a:lnTo>
                  <a:pt x="1009" y="2572"/>
                </a:lnTo>
                <a:lnTo>
                  <a:pt x="992" y="2569"/>
                </a:lnTo>
                <a:lnTo>
                  <a:pt x="977" y="2564"/>
                </a:lnTo>
                <a:lnTo>
                  <a:pt x="964" y="2555"/>
                </a:lnTo>
                <a:lnTo>
                  <a:pt x="953" y="2544"/>
                </a:lnTo>
                <a:lnTo>
                  <a:pt x="941" y="2525"/>
                </a:lnTo>
                <a:lnTo>
                  <a:pt x="933" y="2502"/>
                </a:lnTo>
                <a:lnTo>
                  <a:pt x="927" y="2477"/>
                </a:lnTo>
                <a:lnTo>
                  <a:pt x="924" y="2451"/>
                </a:lnTo>
                <a:lnTo>
                  <a:pt x="923" y="2426"/>
                </a:lnTo>
                <a:lnTo>
                  <a:pt x="924" y="2402"/>
                </a:lnTo>
                <a:lnTo>
                  <a:pt x="927" y="2381"/>
                </a:lnTo>
                <a:lnTo>
                  <a:pt x="929" y="2365"/>
                </a:lnTo>
                <a:lnTo>
                  <a:pt x="925" y="2349"/>
                </a:lnTo>
                <a:lnTo>
                  <a:pt x="919" y="2336"/>
                </a:lnTo>
                <a:lnTo>
                  <a:pt x="908" y="2324"/>
                </a:lnTo>
                <a:lnTo>
                  <a:pt x="896" y="2316"/>
                </a:lnTo>
                <a:lnTo>
                  <a:pt x="880" y="2310"/>
                </a:lnTo>
                <a:lnTo>
                  <a:pt x="861" y="2310"/>
                </a:lnTo>
                <a:lnTo>
                  <a:pt x="843" y="2316"/>
                </a:lnTo>
                <a:lnTo>
                  <a:pt x="828" y="2325"/>
                </a:lnTo>
                <a:lnTo>
                  <a:pt x="816" y="2340"/>
                </a:lnTo>
                <a:lnTo>
                  <a:pt x="809" y="2358"/>
                </a:lnTo>
                <a:lnTo>
                  <a:pt x="806" y="2380"/>
                </a:lnTo>
                <a:lnTo>
                  <a:pt x="804" y="2405"/>
                </a:lnTo>
                <a:lnTo>
                  <a:pt x="803" y="2433"/>
                </a:lnTo>
                <a:lnTo>
                  <a:pt x="804" y="2464"/>
                </a:lnTo>
                <a:lnTo>
                  <a:pt x="808" y="2495"/>
                </a:lnTo>
                <a:lnTo>
                  <a:pt x="815" y="2527"/>
                </a:lnTo>
                <a:lnTo>
                  <a:pt x="825" y="2558"/>
                </a:lnTo>
                <a:lnTo>
                  <a:pt x="839" y="2589"/>
                </a:lnTo>
                <a:lnTo>
                  <a:pt x="858" y="2617"/>
                </a:lnTo>
                <a:lnTo>
                  <a:pt x="879" y="2642"/>
                </a:lnTo>
                <a:lnTo>
                  <a:pt x="906" y="2662"/>
                </a:lnTo>
                <a:lnTo>
                  <a:pt x="935" y="2677"/>
                </a:lnTo>
                <a:lnTo>
                  <a:pt x="967" y="2687"/>
                </a:lnTo>
                <a:lnTo>
                  <a:pt x="1002" y="2691"/>
                </a:lnTo>
                <a:lnTo>
                  <a:pt x="1024" y="2692"/>
                </a:lnTo>
                <a:lnTo>
                  <a:pt x="1063" y="2690"/>
                </a:lnTo>
                <a:lnTo>
                  <a:pt x="1100" y="2683"/>
                </a:lnTo>
                <a:lnTo>
                  <a:pt x="1134" y="2671"/>
                </a:lnTo>
                <a:lnTo>
                  <a:pt x="1166" y="2655"/>
                </a:lnTo>
                <a:lnTo>
                  <a:pt x="1193" y="2636"/>
                </a:lnTo>
                <a:lnTo>
                  <a:pt x="1218" y="2612"/>
                </a:lnTo>
                <a:lnTo>
                  <a:pt x="1238" y="2583"/>
                </a:lnTo>
                <a:lnTo>
                  <a:pt x="1254" y="2552"/>
                </a:lnTo>
                <a:lnTo>
                  <a:pt x="1266" y="2517"/>
                </a:lnTo>
                <a:lnTo>
                  <a:pt x="1274" y="2479"/>
                </a:lnTo>
                <a:lnTo>
                  <a:pt x="1277" y="2436"/>
                </a:lnTo>
                <a:lnTo>
                  <a:pt x="1276" y="2392"/>
                </a:lnTo>
                <a:lnTo>
                  <a:pt x="1271" y="2344"/>
                </a:lnTo>
                <a:lnTo>
                  <a:pt x="1261" y="2293"/>
                </a:lnTo>
                <a:lnTo>
                  <a:pt x="1260" y="2283"/>
                </a:lnTo>
                <a:lnTo>
                  <a:pt x="1259" y="2273"/>
                </a:lnTo>
                <a:lnTo>
                  <a:pt x="1260" y="2261"/>
                </a:lnTo>
                <a:lnTo>
                  <a:pt x="1263" y="2249"/>
                </a:lnTo>
                <a:lnTo>
                  <a:pt x="1271" y="2238"/>
                </a:lnTo>
                <a:lnTo>
                  <a:pt x="1284" y="2228"/>
                </a:lnTo>
                <a:lnTo>
                  <a:pt x="1301" y="2220"/>
                </a:lnTo>
                <a:lnTo>
                  <a:pt x="1323" y="2215"/>
                </a:lnTo>
                <a:lnTo>
                  <a:pt x="1348" y="2212"/>
                </a:lnTo>
                <a:lnTo>
                  <a:pt x="1378" y="2215"/>
                </a:lnTo>
                <a:lnTo>
                  <a:pt x="1396" y="2212"/>
                </a:lnTo>
                <a:lnTo>
                  <a:pt x="1414" y="2206"/>
                </a:lnTo>
                <a:lnTo>
                  <a:pt x="1428" y="2194"/>
                </a:lnTo>
                <a:lnTo>
                  <a:pt x="1438" y="2179"/>
                </a:lnTo>
                <a:lnTo>
                  <a:pt x="1442" y="2159"/>
                </a:lnTo>
                <a:lnTo>
                  <a:pt x="1441" y="2141"/>
                </a:lnTo>
                <a:lnTo>
                  <a:pt x="1433" y="2123"/>
                </a:lnTo>
                <a:lnTo>
                  <a:pt x="1422" y="2109"/>
                </a:lnTo>
                <a:lnTo>
                  <a:pt x="1406" y="2099"/>
                </a:lnTo>
                <a:lnTo>
                  <a:pt x="1387" y="2095"/>
                </a:lnTo>
                <a:lnTo>
                  <a:pt x="1351" y="2093"/>
                </a:lnTo>
                <a:close/>
                <a:moveTo>
                  <a:pt x="2668" y="1854"/>
                </a:moveTo>
                <a:lnTo>
                  <a:pt x="2630" y="1858"/>
                </a:lnTo>
                <a:lnTo>
                  <a:pt x="2593" y="1866"/>
                </a:lnTo>
                <a:lnTo>
                  <a:pt x="2559" y="1878"/>
                </a:lnTo>
                <a:lnTo>
                  <a:pt x="2528" y="1894"/>
                </a:lnTo>
                <a:lnTo>
                  <a:pt x="2502" y="1914"/>
                </a:lnTo>
                <a:lnTo>
                  <a:pt x="2480" y="1937"/>
                </a:lnTo>
                <a:lnTo>
                  <a:pt x="2462" y="1963"/>
                </a:lnTo>
                <a:lnTo>
                  <a:pt x="2453" y="1988"/>
                </a:lnTo>
                <a:lnTo>
                  <a:pt x="2448" y="2013"/>
                </a:lnTo>
                <a:lnTo>
                  <a:pt x="2448" y="2038"/>
                </a:lnTo>
                <a:lnTo>
                  <a:pt x="2454" y="2062"/>
                </a:lnTo>
                <a:lnTo>
                  <a:pt x="2464" y="2085"/>
                </a:lnTo>
                <a:lnTo>
                  <a:pt x="2479" y="2107"/>
                </a:lnTo>
                <a:lnTo>
                  <a:pt x="2485" y="2114"/>
                </a:lnTo>
                <a:lnTo>
                  <a:pt x="2494" y="2125"/>
                </a:lnTo>
                <a:lnTo>
                  <a:pt x="2503" y="2138"/>
                </a:lnTo>
                <a:lnTo>
                  <a:pt x="2509" y="2153"/>
                </a:lnTo>
                <a:lnTo>
                  <a:pt x="2515" y="2166"/>
                </a:lnTo>
                <a:lnTo>
                  <a:pt x="2516" y="2179"/>
                </a:lnTo>
                <a:lnTo>
                  <a:pt x="2514" y="2191"/>
                </a:lnTo>
                <a:lnTo>
                  <a:pt x="2504" y="2203"/>
                </a:lnTo>
                <a:lnTo>
                  <a:pt x="2490" y="2213"/>
                </a:lnTo>
                <a:lnTo>
                  <a:pt x="2471" y="2222"/>
                </a:lnTo>
                <a:lnTo>
                  <a:pt x="2452" y="2229"/>
                </a:lnTo>
                <a:lnTo>
                  <a:pt x="2430" y="2233"/>
                </a:lnTo>
                <a:lnTo>
                  <a:pt x="2408" y="2233"/>
                </a:lnTo>
                <a:lnTo>
                  <a:pt x="2381" y="2230"/>
                </a:lnTo>
                <a:lnTo>
                  <a:pt x="2358" y="2224"/>
                </a:lnTo>
                <a:lnTo>
                  <a:pt x="2340" y="2217"/>
                </a:lnTo>
                <a:lnTo>
                  <a:pt x="2329" y="2208"/>
                </a:lnTo>
                <a:lnTo>
                  <a:pt x="2324" y="2197"/>
                </a:lnTo>
                <a:lnTo>
                  <a:pt x="2322" y="2183"/>
                </a:lnTo>
                <a:lnTo>
                  <a:pt x="2323" y="2164"/>
                </a:lnTo>
                <a:lnTo>
                  <a:pt x="2326" y="2143"/>
                </a:lnTo>
                <a:lnTo>
                  <a:pt x="2328" y="2135"/>
                </a:lnTo>
                <a:lnTo>
                  <a:pt x="2331" y="2124"/>
                </a:lnTo>
                <a:lnTo>
                  <a:pt x="2336" y="2112"/>
                </a:lnTo>
                <a:lnTo>
                  <a:pt x="2340" y="2100"/>
                </a:lnTo>
                <a:lnTo>
                  <a:pt x="2349" y="2074"/>
                </a:lnTo>
                <a:lnTo>
                  <a:pt x="2358" y="2048"/>
                </a:lnTo>
                <a:lnTo>
                  <a:pt x="2365" y="2022"/>
                </a:lnTo>
                <a:lnTo>
                  <a:pt x="2371" y="1997"/>
                </a:lnTo>
                <a:lnTo>
                  <a:pt x="2374" y="1971"/>
                </a:lnTo>
                <a:lnTo>
                  <a:pt x="2374" y="1947"/>
                </a:lnTo>
                <a:lnTo>
                  <a:pt x="2370" y="1924"/>
                </a:lnTo>
                <a:lnTo>
                  <a:pt x="2360" y="1902"/>
                </a:lnTo>
                <a:lnTo>
                  <a:pt x="2348" y="1886"/>
                </a:lnTo>
                <a:lnTo>
                  <a:pt x="2332" y="1873"/>
                </a:lnTo>
                <a:lnTo>
                  <a:pt x="2315" y="1863"/>
                </a:lnTo>
                <a:lnTo>
                  <a:pt x="2294" y="1857"/>
                </a:lnTo>
                <a:lnTo>
                  <a:pt x="2284" y="1856"/>
                </a:lnTo>
                <a:lnTo>
                  <a:pt x="2266" y="1856"/>
                </a:lnTo>
                <a:lnTo>
                  <a:pt x="2248" y="1862"/>
                </a:lnTo>
                <a:lnTo>
                  <a:pt x="2235" y="1873"/>
                </a:lnTo>
                <a:lnTo>
                  <a:pt x="2224" y="1888"/>
                </a:lnTo>
                <a:lnTo>
                  <a:pt x="2219" y="1907"/>
                </a:lnTo>
                <a:lnTo>
                  <a:pt x="2220" y="1926"/>
                </a:lnTo>
                <a:lnTo>
                  <a:pt x="2227" y="1944"/>
                </a:lnTo>
                <a:lnTo>
                  <a:pt x="2239" y="1958"/>
                </a:lnTo>
                <a:lnTo>
                  <a:pt x="2254" y="1969"/>
                </a:lnTo>
                <a:lnTo>
                  <a:pt x="2251" y="1985"/>
                </a:lnTo>
                <a:lnTo>
                  <a:pt x="2245" y="2006"/>
                </a:lnTo>
                <a:lnTo>
                  <a:pt x="2239" y="2025"/>
                </a:lnTo>
                <a:lnTo>
                  <a:pt x="2232" y="2044"/>
                </a:lnTo>
                <a:lnTo>
                  <a:pt x="2227" y="2059"/>
                </a:lnTo>
                <a:lnTo>
                  <a:pt x="2219" y="2082"/>
                </a:lnTo>
                <a:lnTo>
                  <a:pt x="2212" y="2101"/>
                </a:lnTo>
                <a:lnTo>
                  <a:pt x="2208" y="2120"/>
                </a:lnTo>
                <a:lnTo>
                  <a:pt x="2205" y="2139"/>
                </a:lnTo>
                <a:lnTo>
                  <a:pt x="2202" y="2161"/>
                </a:lnTo>
                <a:lnTo>
                  <a:pt x="2201" y="2184"/>
                </a:lnTo>
                <a:lnTo>
                  <a:pt x="2204" y="2209"/>
                </a:lnTo>
                <a:lnTo>
                  <a:pt x="2209" y="2233"/>
                </a:lnTo>
                <a:lnTo>
                  <a:pt x="2219" y="2257"/>
                </a:lnTo>
                <a:lnTo>
                  <a:pt x="2234" y="2281"/>
                </a:lnTo>
                <a:lnTo>
                  <a:pt x="2252" y="2300"/>
                </a:lnTo>
                <a:lnTo>
                  <a:pt x="2275" y="2317"/>
                </a:lnTo>
                <a:lnTo>
                  <a:pt x="2300" y="2331"/>
                </a:lnTo>
                <a:lnTo>
                  <a:pt x="2329" y="2342"/>
                </a:lnTo>
                <a:lnTo>
                  <a:pt x="2363" y="2348"/>
                </a:lnTo>
                <a:lnTo>
                  <a:pt x="2400" y="2353"/>
                </a:lnTo>
                <a:lnTo>
                  <a:pt x="2408" y="2353"/>
                </a:lnTo>
                <a:lnTo>
                  <a:pt x="2416" y="2353"/>
                </a:lnTo>
                <a:lnTo>
                  <a:pt x="2445" y="2352"/>
                </a:lnTo>
                <a:lnTo>
                  <a:pt x="2476" y="2346"/>
                </a:lnTo>
                <a:lnTo>
                  <a:pt x="2505" y="2339"/>
                </a:lnTo>
                <a:lnTo>
                  <a:pt x="2534" y="2327"/>
                </a:lnTo>
                <a:lnTo>
                  <a:pt x="2561" y="2311"/>
                </a:lnTo>
                <a:lnTo>
                  <a:pt x="2585" y="2292"/>
                </a:lnTo>
                <a:lnTo>
                  <a:pt x="2605" y="2270"/>
                </a:lnTo>
                <a:lnTo>
                  <a:pt x="2621" y="2244"/>
                </a:lnTo>
                <a:lnTo>
                  <a:pt x="2626" y="2232"/>
                </a:lnTo>
                <a:lnTo>
                  <a:pt x="2631" y="2217"/>
                </a:lnTo>
                <a:lnTo>
                  <a:pt x="2635" y="2200"/>
                </a:lnTo>
                <a:lnTo>
                  <a:pt x="2636" y="2181"/>
                </a:lnTo>
                <a:lnTo>
                  <a:pt x="2635" y="2160"/>
                </a:lnTo>
                <a:lnTo>
                  <a:pt x="2631" y="2137"/>
                </a:lnTo>
                <a:lnTo>
                  <a:pt x="2623" y="2112"/>
                </a:lnTo>
                <a:lnTo>
                  <a:pt x="2610" y="2085"/>
                </a:lnTo>
                <a:lnTo>
                  <a:pt x="2593" y="2057"/>
                </a:lnTo>
                <a:lnTo>
                  <a:pt x="2570" y="2027"/>
                </a:lnTo>
                <a:lnTo>
                  <a:pt x="2568" y="2026"/>
                </a:lnTo>
                <a:lnTo>
                  <a:pt x="2568" y="2025"/>
                </a:lnTo>
                <a:lnTo>
                  <a:pt x="2567" y="2024"/>
                </a:lnTo>
                <a:lnTo>
                  <a:pt x="2567" y="2023"/>
                </a:lnTo>
                <a:lnTo>
                  <a:pt x="2568" y="2021"/>
                </a:lnTo>
                <a:lnTo>
                  <a:pt x="2570" y="2018"/>
                </a:lnTo>
                <a:lnTo>
                  <a:pt x="2576" y="2009"/>
                </a:lnTo>
                <a:lnTo>
                  <a:pt x="2587" y="1999"/>
                </a:lnTo>
                <a:lnTo>
                  <a:pt x="2601" y="1990"/>
                </a:lnTo>
                <a:lnTo>
                  <a:pt x="2620" y="1983"/>
                </a:lnTo>
                <a:lnTo>
                  <a:pt x="2643" y="1977"/>
                </a:lnTo>
                <a:lnTo>
                  <a:pt x="2669" y="1975"/>
                </a:lnTo>
                <a:lnTo>
                  <a:pt x="2700" y="1975"/>
                </a:lnTo>
                <a:lnTo>
                  <a:pt x="2718" y="1974"/>
                </a:lnTo>
                <a:lnTo>
                  <a:pt x="2736" y="1968"/>
                </a:lnTo>
                <a:lnTo>
                  <a:pt x="2750" y="1956"/>
                </a:lnTo>
                <a:lnTo>
                  <a:pt x="2760" y="1939"/>
                </a:lnTo>
                <a:lnTo>
                  <a:pt x="2764" y="1921"/>
                </a:lnTo>
                <a:lnTo>
                  <a:pt x="2763" y="1902"/>
                </a:lnTo>
                <a:lnTo>
                  <a:pt x="2755" y="1885"/>
                </a:lnTo>
                <a:lnTo>
                  <a:pt x="2744" y="1871"/>
                </a:lnTo>
                <a:lnTo>
                  <a:pt x="2728" y="1861"/>
                </a:lnTo>
                <a:lnTo>
                  <a:pt x="2709" y="1857"/>
                </a:lnTo>
                <a:lnTo>
                  <a:pt x="2668" y="1854"/>
                </a:lnTo>
                <a:close/>
                <a:moveTo>
                  <a:pt x="630" y="1735"/>
                </a:moveTo>
                <a:lnTo>
                  <a:pt x="604" y="1737"/>
                </a:lnTo>
                <a:lnTo>
                  <a:pt x="586" y="1743"/>
                </a:lnTo>
                <a:lnTo>
                  <a:pt x="570" y="1754"/>
                </a:lnTo>
                <a:lnTo>
                  <a:pt x="560" y="1770"/>
                </a:lnTo>
                <a:lnTo>
                  <a:pt x="555" y="1787"/>
                </a:lnTo>
                <a:lnTo>
                  <a:pt x="555" y="1807"/>
                </a:lnTo>
                <a:lnTo>
                  <a:pt x="560" y="1825"/>
                </a:lnTo>
                <a:lnTo>
                  <a:pt x="572" y="1839"/>
                </a:lnTo>
                <a:lnTo>
                  <a:pt x="588" y="1850"/>
                </a:lnTo>
                <a:lnTo>
                  <a:pt x="605" y="1856"/>
                </a:lnTo>
                <a:lnTo>
                  <a:pt x="624" y="1856"/>
                </a:lnTo>
                <a:lnTo>
                  <a:pt x="628" y="1854"/>
                </a:lnTo>
                <a:lnTo>
                  <a:pt x="630" y="1856"/>
                </a:lnTo>
                <a:lnTo>
                  <a:pt x="634" y="1857"/>
                </a:lnTo>
                <a:lnTo>
                  <a:pt x="636" y="1858"/>
                </a:lnTo>
                <a:lnTo>
                  <a:pt x="637" y="1859"/>
                </a:lnTo>
                <a:lnTo>
                  <a:pt x="639" y="1861"/>
                </a:lnTo>
                <a:lnTo>
                  <a:pt x="641" y="1863"/>
                </a:lnTo>
                <a:lnTo>
                  <a:pt x="641" y="1867"/>
                </a:lnTo>
                <a:lnTo>
                  <a:pt x="649" y="1893"/>
                </a:lnTo>
                <a:lnTo>
                  <a:pt x="661" y="1916"/>
                </a:lnTo>
                <a:lnTo>
                  <a:pt x="677" y="1937"/>
                </a:lnTo>
                <a:lnTo>
                  <a:pt x="697" y="1955"/>
                </a:lnTo>
                <a:lnTo>
                  <a:pt x="720" y="1968"/>
                </a:lnTo>
                <a:lnTo>
                  <a:pt x="745" y="1975"/>
                </a:lnTo>
                <a:lnTo>
                  <a:pt x="771" y="1978"/>
                </a:lnTo>
                <a:lnTo>
                  <a:pt x="799" y="1976"/>
                </a:lnTo>
                <a:lnTo>
                  <a:pt x="806" y="1977"/>
                </a:lnTo>
                <a:lnTo>
                  <a:pt x="813" y="1982"/>
                </a:lnTo>
                <a:lnTo>
                  <a:pt x="816" y="1988"/>
                </a:lnTo>
                <a:lnTo>
                  <a:pt x="824" y="2015"/>
                </a:lnTo>
                <a:lnTo>
                  <a:pt x="836" y="2039"/>
                </a:lnTo>
                <a:lnTo>
                  <a:pt x="852" y="2060"/>
                </a:lnTo>
                <a:lnTo>
                  <a:pt x="873" y="2076"/>
                </a:lnTo>
                <a:lnTo>
                  <a:pt x="896" y="2089"/>
                </a:lnTo>
                <a:lnTo>
                  <a:pt x="922" y="2097"/>
                </a:lnTo>
                <a:lnTo>
                  <a:pt x="948" y="2100"/>
                </a:lnTo>
                <a:lnTo>
                  <a:pt x="972" y="2098"/>
                </a:lnTo>
                <a:lnTo>
                  <a:pt x="990" y="2092"/>
                </a:lnTo>
                <a:lnTo>
                  <a:pt x="1005" y="2081"/>
                </a:lnTo>
                <a:lnTo>
                  <a:pt x="1016" y="2065"/>
                </a:lnTo>
                <a:lnTo>
                  <a:pt x="1021" y="2048"/>
                </a:lnTo>
                <a:lnTo>
                  <a:pt x="1021" y="2028"/>
                </a:lnTo>
                <a:lnTo>
                  <a:pt x="1015" y="2011"/>
                </a:lnTo>
                <a:lnTo>
                  <a:pt x="1004" y="1996"/>
                </a:lnTo>
                <a:lnTo>
                  <a:pt x="989" y="1985"/>
                </a:lnTo>
                <a:lnTo>
                  <a:pt x="971" y="1980"/>
                </a:lnTo>
                <a:lnTo>
                  <a:pt x="952" y="1980"/>
                </a:lnTo>
                <a:lnTo>
                  <a:pt x="944" y="1980"/>
                </a:lnTo>
                <a:lnTo>
                  <a:pt x="937" y="1975"/>
                </a:lnTo>
                <a:lnTo>
                  <a:pt x="934" y="1968"/>
                </a:lnTo>
                <a:lnTo>
                  <a:pt x="926" y="1941"/>
                </a:lnTo>
                <a:lnTo>
                  <a:pt x="914" y="1918"/>
                </a:lnTo>
                <a:lnTo>
                  <a:pt x="898" y="1898"/>
                </a:lnTo>
                <a:lnTo>
                  <a:pt x="878" y="1881"/>
                </a:lnTo>
                <a:lnTo>
                  <a:pt x="855" y="1867"/>
                </a:lnTo>
                <a:lnTo>
                  <a:pt x="831" y="1860"/>
                </a:lnTo>
                <a:lnTo>
                  <a:pt x="805" y="1857"/>
                </a:lnTo>
                <a:lnTo>
                  <a:pt x="778" y="1859"/>
                </a:lnTo>
                <a:lnTo>
                  <a:pt x="772" y="1859"/>
                </a:lnTo>
                <a:lnTo>
                  <a:pt x="769" y="1858"/>
                </a:lnTo>
                <a:lnTo>
                  <a:pt x="766" y="1857"/>
                </a:lnTo>
                <a:lnTo>
                  <a:pt x="765" y="1854"/>
                </a:lnTo>
                <a:lnTo>
                  <a:pt x="763" y="1852"/>
                </a:lnTo>
                <a:lnTo>
                  <a:pt x="761" y="1850"/>
                </a:lnTo>
                <a:lnTo>
                  <a:pt x="760" y="1846"/>
                </a:lnTo>
                <a:lnTo>
                  <a:pt x="753" y="1821"/>
                </a:lnTo>
                <a:lnTo>
                  <a:pt x="741" y="1798"/>
                </a:lnTo>
                <a:lnTo>
                  <a:pt x="724" y="1777"/>
                </a:lnTo>
                <a:lnTo>
                  <a:pt x="705" y="1760"/>
                </a:lnTo>
                <a:lnTo>
                  <a:pt x="682" y="1747"/>
                </a:lnTo>
                <a:lnTo>
                  <a:pt x="657" y="1738"/>
                </a:lnTo>
                <a:lnTo>
                  <a:pt x="630" y="1735"/>
                </a:lnTo>
                <a:close/>
                <a:moveTo>
                  <a:pt x="1503" y="1472"/>
                </a:moveTo>
                <a:lnTo>
                  <a:pt x="1488" y="1474"/>
                </a:lnTo>
                <a:lnTo>
                  <a:pt x="1474" y="1479"/>
                </a:lnTo>
                <a:lnTo>
                  <a:pt x="1462" y="1488"/>
                </a:lnTo>
                <a:lnTo>
                  <a:pt x="1451" y="1500"/>
                </a:lnTo>
                <a:lnTo>
                  <a:pt x="1444" y="1515"/>
                </a:lnTo>
                <a:lnTo>
                  <a:pt x="1443" y="1518"/>
                </a:lnTo>
                <a:lnTo>
                  <a:pt x="1442" y="1520"/>
                </a:lnTo>
                <a:lnTo>
                  <a:pt x="1440" y="1523"/>
                </a:lnTo>
                <a:lnTo>
                  <a:pt x="1438" y="1524"/>
                </a:lnTo>
                <a:lnTo>
                  <a:pt x="1436" y="1525"/>
                </a:lnTo>
                <a:lnTo>
                  <a:pt x="1433" y="1526"/>
                </a:lnTo>
                <a:lnTo>
                  <a:pt x="1430" y="1526"/>
                </a:lnTo>
                <a:lnTo>
                  <a:pt x="1427" y="1525"/>
                </a:lnTo>
                <a:lnTo>
                  <a:pt x="1399" y="1520"/>
                </a:lnTo>
                <a:lnTo>
                  <a:pt x="1373" y="1520"/>
                </a:lnTo>
                <a:lnTo>
                  <a:pt x="1347" y="1526"/>
                </a:lnTo>
                <a:lnTo>
                  <a:pt x="1323" y="1537"/>
                </a:lnTo>
                <a:lnTo>
                  <a:pt x="1302" y="1551"/>
                </a:lnTo>
                <a:lnTo>
                  <a:pt x="1284" y="1569"/>
                </a:lnTo>
                <a:lnTo>
                  <a:pt x="1269" y="1591"/>
                </a:lnTo>
                <a:lnTo>
                  <a:pt x="1259" y="1616"/>
                </a:lnTo>
                <a:lnTo>
                  <a:pt x="1254" y="1624"/>
                </a:lnTo>
                <a:lnTo>
                  <a:pt x="1248" y="1627"/>
                </a:lnTo>
                <a:lnTo>
                  <a:pt x="1240" y="1627"/>
                </a:lnTo>
                <a:lnTo>
                  <a:pt x="1213" y="1622"/>
                </a:lnTo>
                <a:lnTo>
                  <a:pt x="1186" y="1623"/>
                </a:lnTo>
                <a:lnTo>
                  <a:pt x="1161" y="1628"/>
                </a:lnTo>
                <a:lnTo>
                  <a:pt x="1137" y="1638"/>
                </a:lnTo>
                <a:lnTo>
                  <a:pt x="1115" y="1652"/>
                </a:lnTo>
                <a:lnTo>
                  <a:pt x="1097" y="1671"/>
                </a:lnTo>
                <a:lnTo>
                  <a:pt x="1083" y="1693"/>
                </a:lnTo>
                <a:lnTo>
                  <a:pt x="1073" y="1718"/>
                </a:lnTo>
                <a:lnTo>
                  <a:pt x="1070" y="1734"/>
                </a:lnTo>
                <a:lnTo>
                  <a:pt x="1072" y="1749"/>
                </a:lnTo>
                <a:lnTo>
                  <a:pt x="1077" y="1764"/>
                </a:lnTo>
                <a:lnTo>
                  <a:pt x="1087" y="1776"/>
                </a:lnTo>
                <a:lnTo>
                  <a:pt x="1099" y="1786"/>
                </a:lnTo>
                <a:lnTo>
                  <a:pt x="1113" y="1792"/>
                </a:lnTo>
                <a:lnTo>
                  <a:pt x="1122" y="1795"/>
                </a:lnTo>
                <a:lnTo>
                  <a:pt x="1130" y="1795"/>
                </a:lnTo>
                <a:lnTo>
                  <a:pt x="1145" y="1792"/>
                </a:lnTo>
                <a:lnTo>
                  <a:pt x="1159" y="1787"/>
                </a:lnTo>
                <a:lnTo>
                  <a:pt x="1171" y="1778"/>
                </a:lnTo>
                <a:lnTo>
                  <a:pt x="1181" y="1766"/>
                </a:lnTo>
                <a:lnTo>
                  <a:pt x="1187" y="1752"/>
                </a:lnTo>
                <a:lnTo>
                  <a:pt x="1192" y="1745"/>
                </a:lnTo>
                <a:lnTo>
                  <a:pt x="1198" y="1741"/>
                </a:lnTo>
                <a:lnTo>
                  <a:pt x="1206" y="1741"/>
                </a:lnTo>
                <a:lnTo>
                  <a:pt x="1233" y="1747"/>
                </a:lnTo>
                <a:lnTo>
                  <a:pt x="1260" y="1746"/>
                </a:lnTo>
                <a:lnTo>
                  <a:pt x="1286" y="1740"/>
                </a:lnTo>
                <a:lnTo>
                  <a:pt x="1309" y="1730"/>
                </a:lnTo>
                <a:lnTo>
                  <a:pt x="1331" y="1716"/>
                </a:lnTo>
                <a:lnTo>
                  <a:pt x="1349" y="1698"/>
                </a:lnTo>
                <a:lnTo>
                  <a:pt x="1363" y="1675"/>
                </a:lnTo>
                <a:lnTo>
                  <a:pt x="1374" y="1650"/>
                </a:lnTo>
                <a:lnTo>
                  <a:pt x="1378" y="1643"/>
                </a:lnTo>
                <a:lnTo>
                  <a:pt x="1385" y="1640"/>
                </a:lnTo>
                <a:lnTo>
                  <a:pt x="1393" y="1640"/>
                </a:lnTo>
                <a:lnTo>
                  <a:pt x="1419" y="1644"/>
                </a:lnTo>
                <a:lnTo>
                  <a:pt x="1446" y="1644"/>
                </a:lnTo>
                <a:lnTo>
                  <a:pt x="1472" y="1639"/>
                </a:lnTo>
                <a:lnTo>
                  <a:pt x="1496" y="1628"/>
                </a:lnTo>
                <a:lnTo>
                  <a:pt x="1517" y="1614"/>
                </a:lnTo>
                <a:lnTo>
                  <a:pt x="1535" y="1596"/>
                </a:lnTo>
                <a:lnTo>
                  <a:pt x="1550" y="1574"/>
                </a:lnTo>
                <a:lnTo>
                  <a:pt x="1560" y="1549"/>
                </a:lnTo>
                <a:lnTo>
                  <a:pt x="1562" y="1532"/>
                </a:lnTo>
                <a:lnTo>
                  <a:pt x="1561" y="1517"/>
                </a:lnTo>
                <a:lnTo>
                  <a:pt x="1556" y="1503"/>
                </a:lnTo>
                <a:lnTo>
                  <a:pt x="1546" y="1490"/>
                </a:lnTo>
                <a:lnTo>
                  <a:pt x="1534" y="1480"/>
                </a:lnTo>
                <a:lnTo>
                  <a:pt x="1520" y="1474"/>
                </a:lnTo>
                <a:lnTo>
                  <a:pt x="1503" y="1472"/>
                </a:lnTo>
                <a:close/>
                <a:moveTo>
                  <a:pt x="1830" y="1436"/>
                </a:moveTo>
                <a:lnTo>
                  <a:pt x="1802" y="1439"/>
                </a:lnTo>
                <a:lnTo>
                  <a:pt x="1775" y="1446"/>
                </a:lnTo>
                <a:lnTo>
                  <a:pt x="1751" y="1458"/>
                </a:lnTo>
                <a:lnTo>
                  <a:pt x="1729" y="1476"/>
                </a:lnTo>
                <a:lnTo>
                  <a:pt x="1712" y="1495"/>
                </a:lnTo>
                <a:lnTo>
                  <a:pt x="1698" y="1519"/>
                </a:lnTo>
                <a:lnTo>
                  <a:pt x="1688" y="1544"/>
                </a:lnTo>
                <a:lnTo>
                  <a:pt x="1684" y="1573"/>
                </a:lnTo>
                <a:lnTo>
                  <a:pt x="1679" y="1640"/>
                </a:lnTo>
                <a:lnTo>
                  <a:pt x="1680" y="1669"/>
                </a:lnTo>
                <a:lnTo>
                  <a:pt x="1687" y="1697"/>
                </a:lnTo>
                <a:lnTo>
                  <a:pt x="1699" y="1723"/>
                </a:lnTo>
                <a:lnTo>
                  <a:pt x="1715" y="1746"/>
                </a:lnTo>
                <a:lnTo>
                  <a:pt x="1736" y="1764"/>
                </a:lnTo>
                <a:lnTo>
                  <a:pt x="1760" y="1779"/>
                </a:lnTo>
                <a:lnTo>
                  <a:pt x="1787" y="1789"/>
                </a:lnTo>
                <a:lnTo>
                  <a:pt x="1816" y="1795"/>
                </a:lnTo>
                <a:lnTo>
                  <a:pt x="2004" y="1807"/>
                </a:lnTo>
                <a:lnTo>
                  <a:pt x="2012" y="1807"/>
                </a:lnTo>
                <a:lnTo>
                  <a:pt x="2041" y="1803"/>
                </a:lnTo>
                <a:lnTo>
                  <a:pt x="2067" y="1796"/>
                </a:lnTo>
                <a:lnTo>
                  <a:pt x="2092" y="1784"/>
                </a:lnTo>
                <a:lnTo>
                  <a:pt x="2113" y="1767"/>
                </a:lnTo>
                <a:lnTo>
                  <a:pt x="2131" y="1747"/>
                </a:lnTo>
                <a:lnTo>
                  <a:pt x="2145" y="1724"/>
                </a:lnTo>
                <a:lnTo>
                  <a:pt x="2154" y="1698"/>
                </a:lnTo>
                <a:lnTo>
                  <a:pt x="2159" y="1671"/>
                </a:lnTo>
                <a:lnTo>
                  <a:pt x="2163" y="1603"/>
                </a:lnTo>
                <a:lnTo>
                  <a:pt x="2162" y="1574"/>
                </a:lnTo>
                <a:lnTo>
                  <a:pt x="2155" y="1545"/>
                </a:lnTo>
                <a:lnTo>
                  <a:pt x="2143" y="1519"/>
                </a:lnTo>
                <a:lnTo>
                  <a:pt x="2127" y="1498"/>
                </a:lnTo>
                <a:lnTo>
                  <a:pt x="2106" y="1478"/>
                </a:lnTo>
                <a:lnTo>
                  <a:pt x="2082" y="1463"/>
                </a:lnTo>
                <a:lnTo>
                  <a:pt x="2056" y="1453"/>
                </a:lnTo>
                <a:lnTo>
                  <a:pt x="2027" y="1448"/>
                </a:lnTo>
                <a:lnTo>
                  <a:pt x="1839" y="1436"/>
                </a:lnTo>
                <a:lnTo>
                  <a:pt x="1830" y="1436"/>
                </a:lnTo>
                <a:close/>
                <a:moveTo>
                  <a:pt x="2521" y="1317"/>
                </a:moveTo>
                <a:lnTo>
                  <a:pt x="2495" y="1317"/>
                </a:lnTo>
                <a:lnTo>
                  <a:pt x="2469" y="1324"/>
                </a:lnTo>
                <a:lnTo>
                  <a:pt x="2445" y="1333"/>
                </a:lnTo>
                <a:lnTo>
                  <a:pt x="2432" y="1344"/>
                </a:lnTo>
                <a:lnTo>
                  <a:pt x="2423" y="1356"/>
                </a:lnTo>
                <a:lnTo>
                  <a:pt x="2417" y="1370"/>
                </a:lnTo>
                <a:lnTo>
                  <a:pt x="2414" y="1386"/>
                </a:lnTo>
                <a:lnTo>
                  <a:pt x="2417" y="1401"/>
                </a:lnTo>
                <a:lnTo>
                  <a:pt x="2423" y="1416"/>
                </a:lnTo>
                <a:lnTo>
                  <a:pt x="2433" y="1428"/>
                </a:lnTo>
                <a:lnTo>
                  <a:pt x="2445" y="1438"/>
                </a:lnTo>
                <a:lnTo>
                  <a:pt x="2459" y="1443"/>
                </a:lnTo>
                <a:lnTo>
                  <a:pt x="2475" y="1445"/>
                </a:lnTo>
                <a:lnTo>
                  <a:pt x="2490" y="1444"/>
                </a:lnTo>
                <a:lnTo>
                  <a:pt x="2505" y="1438"/>
                </a:lnTo>
                <a:lnTo>
                  <a:pt x="2513" y="1436"/>
                </a:lnTo>
                <a:lnTo>
                  <a:pt x="2519" y="1438"/>
                </a:lnTo>
                <a:lnTo>
                  <a:pt x="2525" y="1443"/>
                </a:lnTo>
                <a:lnTo>
                  <a:pt x="2540" y="1465"/>
                </a:lnTo>
                <a:lnTo>
                  <a:pt x="2560" y="1483"/>
                </a:lnTo>
                <a:lnTo>
                  <a:pt x="2582" y="1498"/>
                </a:lnTo>
                <a:lnTo>
                  <a:pt x="2607" y="1506"/>
                </a:lnTo>
                <a:lnTo>
                  <a:pt x="2633" y="1511"/>
                </a:lnTo>
                <a:lnTo>
                  <a:pt x="2659" y="1511"/>
                </a:lnTo>
                <a:lnTo>
                  <a:pt x="2685" y="1504"/>
                </a:lnTo>
                <a:lnTo>
                  <a:pt x="2709" y="1493"/>
                </a:lnTo>
                <a:lnTo>
                  <a:pt x="2717" y="1492"/>
                </a:lnTo>
                <a:lnTo>
                  <a:pt x="2725" y="1493"/>
                </a:lnTo>
                <a:lnTo>
                  <a:pt x="2730" y="1499"/>
                </a:lnTo>
                <a:lnTo>
                  <a:pt x="2744" y="1519"/>
                </a:lnTo>
                <a:lnTo>
                  <a:pt x="2761" y="1536"/>
                </a:lnTo>
                <a:lnTo>
                  <a:pt x="2780" y="1550"/>
                </a:lnTo>
                <a:lnTo>
                  <a:pt x="2801" y="1559"/>
                </a:lnTo>
                <a:lnTo>
                  <a:pt x="2824" y="1565"/>
                </a:lnTo>
                <a:lnTo>
                  <a:pt x="2847" y="1567"/>
                </a:lnTo>
                <a:lnTo>
                  <a:pt x="2870" y="1565"/>
                </a:lnTo>
                <a:lnTo>
                  <a:pt x="2893" y="1560"/>
                </a:lnTo>
                <a:lnTo>
                  <a:pt x="2915" y="1549"/>
                </a:lnTo>
                <a:lnTo>
                  <a:pt x="2927" y="1539"/>
                </a:lnTo>
                <a:lnTo>
                  <a:pt x="2937" y="1527"/>
                </a:lnTo>
                <a:lnTo>
                  <a:pt x="2942" y="1513"/>
                </a:lnTo>
                <a:lnTo>
                  <a:pt x="2944" y="1498"/>
                </a:lnTo>
                <a:lnTo>
                  <a:pt x="2943" y="1482"/>
                </a:lnTo>
                <a:lnTo>
                  <a:pt x="2937" y="1467"/>
                </a:lnTo>
                <a:lnTo>
                  <a:pt x="2927" y="1455"/>
                </a:lnTo>
                <a:lnTo>
                  <a:pt x="2915" y="1445"/>
                </a:lnTo>
                <a:lnTo>
                  <a:pt x="2901" y="1440"/>
                </a:lnTo>
                <a:lnTo>
                  <a:pt x="2885" y="1438"/>
                </a:lnTo>
                <a:lnTo>
                  <a:pt x="2870" y="1439"/>
                </a:lnTo>
                <a:lnTo>
                  <a:pt x="2855" y="1445"/>
                </a:lnTo>
                <a:lnTo>
                  <a:pt x="2847" y="1448"/>
                </a:lnTo>
                <a:lnTo>
                  <a:pt x="2839" y="1445"/>
                </a:lnTo>
                <a:lnTo>
                  <a:pt x="2834" y="1440"/>
                </a:lnTo>
                <a:lnTo>
                  <a:pt x="2819" y="1418"/>
                </a:lnTo>
                <a:lnTo>
                  <a:pt x="2799" y="1400"/>
                </a:lnTo>
                <a:lnTo>
                  <a:pt x="2777" y="1386"/>
                </a:lnTo>
                <a:lnTo>
                  <a:pt x="2752" y="1377"/>
                </a:lnTo>
                <a:lnTo>
                  <a:pt x="2727" y="1373"/>
                </a:lnTo>
                <a:lnTo>
                  <a:pt x="2701" y="1373"/>
                </a:lnTo>
                <a:lnTo>
                  <a:pt x="2674" y="1379"/>
                </a:lnTo>
                <a:lnTo>
                  <a:pt x="2649" y="1390"/>
                </a:lnTo>
                <a:lnTo>
                  <a:pt x="2646" y="1391"/>
                </a:lnTo>
                <a:lnTo>
                  <a:pt x="2644" y="1392"/>
                </a:lnTo>
                <a:lnTo>
                  <a:pt x="2641" y="1391"/>
                </a:lnTo>
                <a:lnTo>
                  <a:pt x="2638" y="1391"/>
                </a:lnTo>
                <a:lnTo>
                  <a:pt x="2636" y="1390"/>
                </a:lnTo>
                <a:lnTo>
                  <a:pt x="2634" y="1389"/>
                </a:lnTo>
                <a:lnTo>
                  <a:pt x="2632" y="1387"/>
                </a:lnTo>
                <a:lnTo>
                  <a:pt x="2630" y="1384"/>
                </a:lnTo>
                <a:lnTo>
                  <a:pt x="2614" y="1363"/>
                </a:lnTo>
                <a:lnTo>
                  <a:pt x="2595" y="1344"/>
                </a:lnTo>
                <a:lnTo>
                  <a:pt x="2573" y="1330"/>
                </a:lnTo>
                <a:lnTo>
                  <a:pt x="2548" y="1321"/>
                </a:lnTo>
                <a:lnTo>
                  <a:pt x="2521" y="1317"/>
                </a:lnTo>
                <a:close/>
                <a:moveTo>
                  <a:pt x="782" y="1136"/>
                </a:moveTo>
                <a:lnTo>
                  <a:pt x="754" y="1140"/>
                </a:lnTo>
                <a:lnTo>
                  <a:pt x="726" y="1147"/>
                </a:lnTo>
                <a:lnTo>
                  <a:pt x="701" y="1159"/>
                </a:lnTo>
                <a:lnTo>
                  <a:pt x="679" y="1177"/>
                </a:lnTo>
                <a:lnTo>
                  <a:pt x="661" y="1198"/>
                </a:lnTo>
                <a:lnTo>
                  <a:pt x="646" y="1222"/>
                </a:lnTo>
                <a:lnTo>
                  <a:pt x="637" y="1251"/>
                </a:lnTo>
                <a:lnTo>
                  <a:pt x="605" y="1390"/>
                </a:lnTo>
                <a:lnTo>
                  <a:pt x="601" y="1419"/>
                </a:lnTo>
                <a:lnTo>
                  <a:pt x="603" y="1448"/>
                </a:lnTo>
                <a:lnTo>
                  <a:pt x="611" y="1475"/>
                </a:lnTo>
                <a:lnTo>
                  <a:pt x="624" y="1500"/>
                </a:lnTo>
                <a:lnTo>
                  <a:pt x="641" y="1523"/>
                </a:lnTo>
                <a:lnTo>
                  <a:pt x="663" y="1541"/>
                </a:lnTo>
                <a:lnTo>
                  <a:pt x="688" y="1555"/>
                </a:lnTo>
                <a:lnTo>
                  <a:pt x="716" y="1565"/>
                </a:lnTo>
                <a:lnTo>
                  <a:pt x="899" y="1606"/>
                </a:lnTo>
                <a:lnTo>
                  <a:pt x="914" y="1609"/>
                </a:lnTo>
                <a:lnTo>
                  <a:pt x="931" y="1610"/>
                </a:lnTo>
                <a:lnTo>
                  <a:pt x="960" y="1606"/>
                </a:lnTo>
                <a:lnTo>
                  <a:pt x="986" y="1599"/>
                </a:lnTo>
                <a:lnTo>
                  <a:pt x="1012" y="1586"/>
                </a:lnTo>
                <a:lnTo>
                  <a:pt x="1032" y="1568"/>
                </a:lnTo>
                <a:lnTo>
                  <a:pt x="1051" y="1548"/>
                </a:lnTo>
                <a:lnTo>
                  <a:pt x="1064" y="1524"/>
                </a:lnTo>
                <a:lnTo>
                  <a:pt x="1074" y="1497"/>
                </a:lnTo>
                <a:lnTo>
                  <a:pt x="1106" y="1356"/>
                </a:lnTo>
                <a:lnTo>
                  <a:pt x="1109" y="1328"/>
                </a:lnTo>
                <a:lnTo>
                  <a:pt x="1107" y="1300"/>
                </a:lnTo>
                <a:lnTo>
                  <a:pt x="1100" y="1272"/>
                </a:lnTo>
                <a:lnTo>
                  <a:pt x="1087" y="1246"/>
                </a:lnTo>
                <a:lnTo>
                  <a:pt x="1070" y="1223"/>
                </a:lnTo>
                <a:lnTo>
                  <a:pt x="1048" y="1205"/>
                </a:lnTo>
                <a:lnTo>
                  <a:pt x="1023" y="1191"/>
                </a:lnTo>
                <a:lnTo>
                  <a:pt x="995" y="1182"/>
                </a:lnTo>
                <a:lnTo>
                  <a:pt x="812" y="1140"/>
                </a:lnTo>
                <a:lnTo>
                  <a:pt x="782" y="1136"/>
                </a:lnTo>
                <a:close/>
                <a:moveTo>
                  <a:pt x="2435" y="755"/>
                </a:moveTo>
                <a:lnTo>
                  <a:pt x="2406" y="757"/>
                </a:lnTo>
                <a:lnTo>
                  <a:pt x="2221" y="788"/>
                </a:lnTo>
                <a:lnTo>
                  <a:pt x="2193" y="796"/>
                </a:lnTo>
                <a:lnTo>
                  <a:pt x="2168" y="809"/>
                </a:lnTo>
                <a:lnTo>
                  <a:pt x="2145" y="826"/>
                </a:lnTo>
                <a:lnTo>
                  <a:pt x="2126" y="848"/>
                </a:lnTo>
                <a:lnTo>
                  <a:pt x="2112" y="873"/>
                </a:lnTo>
                <a:lnTo>
                  <a:pt x="2102" y="900"/>
                </a:lnTo>
                <a:lnTo>
                  <a:pt x="2099" y="929"/>
                </a:lnTo>
                <a:lnTo>
                  <a:pt x="2101" y="957"/>
                </a:lnTo>
                <a:lnTo>
                  <a:pt x="2112" y="1023"/>
                </a:lnTo>
                <a:lnTo>
                  <a:pt x="2121" y="1052"/>
                </a:lnTo>
                <a:lnTo>
                  <a:pt x="2134" y="1078"/>
                </a:lnTo>
                <a:lnTo>
                  <a:pt x="2151" y="1101"/>
                </a:lnTo>
                <a:lnTo>
                  <a:pt x="2173" y="1119"/>
                </a:lnTo>
                <a:lnTo>
                  <a:pt x="2199" y="1133"/>
                </a:lnTo>
                <a:lnTo>
                  <a:pt x="2227" y="1142"/>
                </a:lnTo>
                <a:lnTo>
                  <a:pt x="2256" y="1144"/>
                </a:lnTo>
                <a:lnTo>
                  <a:pt x="2281" y="1143"/>
                </a:lnTo>
                <a:lnTo>
                  <a:pt x="2467" y="1111"/>
                </a:lnTo>
                <a:lnTo>
                  <a:pt x="2495" y="1103"/>
                </a:lnTo>
                <a:lnTo>
                  <a:pt x="2520" y="1090"/>
                </a:lnTo>
                <a:lnTo>
                  <a:pt x="2543" y="1072"/>
                </a:lnTo>
                <a:lnTo>
                  <a:pt x="2561" y="1052"/>
                </a:lnTo>
                <a:lnTo>
                  <a:pt x="2575" y="1027"/>
                </a:lnTo>
                <a:lnTo>
                  <a:pt x="2585" y="1000"/>
                </a:lnTo>
                <a:lnTo>
                  <a:pt x="2588" y="972"/>
                </a:lnTo>
                <a:lnTo>
                  <a:pt x="2586" y="943"/>
                </a:lnTo>
                <a:lnTo>
                  <a:pt x="2575" y="876"/>
                </a:lnTo>
                <a:lnTo>
                  <a:pt x="2567" y="848"/>
                </a:lnTo>
                <a:lnTo>
                  <a:pt x="2554" y="823"/>
                </a:lnTo>
                <a:lnTo>
                  <a:pt x="2537" y="800"/>
                </a:lnTo>
                <a:lnTo>
                  <a:pt x="2516" y="782"/>
                </a:lnTo>
                <a:lnTo>
                  <a:pt x="2491" y="768"/>
                </a:lnTo>
                <a:lnTo>
                  <a:pt x="2465" y="759"/>
                </a:lnTo>
                <a:lnTo>
                  <a:pt x="2435" y="755"/>
                </a:lnTo>
                <a:close/>
                <a:moveTo>
                  <a:pt x="1816" y="634"/>
                </a:moveTo>
                <a:lnTo>
                  <a:pt x="1800" y="636"/>
                </a:lnTo>
                <a:lnTo>
                  <a:pt x="1786" y="641"/>
                </a:lnTo>
                <a:lnTo>
                  <a:pt x="1774" y="650"/>
                </a:lnTo>
                <a:lnTo>
                  <a:pt x="1764" y="662"/>
                </a:lnTo>
                <a:lnTo>
                  <a:pt x="1758" y="677"/>
                </a:lnTo>
                <a:lnTo>
                  <a:pt x="1753" y="684"/>
                </a:lnTo>
                <a:lnTo>
                  <a:pt x="1747" y="687"/>
                </a:lnTo>
                <a:lnTo>
                  <a:pt x="1739" y="687"/>
                </a:lnTo>
                <a:lnTo>
                  <a:pt x="1712" y="683"/>
                </a:lnTo>
                <a:lnTo>
                  <a:pt x="1686" y="683"/>
                </a:lnTo>
                <a:lnTo>
                  <a:pt x="1659" y="688"/>
                </a:lnTo>
                <a:lnTo>
                  <a:pt x="1635" y="698"/>
                </a:lnTo>
                <a:lnTo>
                  <a:pt x="1615" y="713"/>
                </a:lnTo>
                <a:lnTo>
                  <a:pt x="1596" y="732"/>
                </a:lnTo>
                <a:lnTo>
                  <a:pt x="1581" y="754"/>
                </a:lnTo>
                <a:lnTo>
                  <a:pt x="1571" y="779"/>
                </a:lnTo>
                <a:lnTo>
                  <a:pt x="1567" y="785"/>
                </a:lnTo>
                <a:lnTo>
                  <a:pt x="1560" y="789"/>
                </a:lnTo>
                <a:lnTo>
                  <a:pt x="1552" y="789"/>
                </a:lnTo>
                <a:lnTo>
                  <a:pt x="1525" y="784"/>
                </a:lnTo>
                <a:lnTo>
                  <a:pt x="1499" y="784"/>
                </a:lnTo>
                <a:lnTo>
                  <a:pt x="1474" y="790"/>
                </a:lnTo>
                <a:lnTo>
                  <a:pt x="1450" y="800"/>
                </a:lnTo>
                <a:lnTo>
                  <a:pt x="1428" y="814"/>
                </a:lnTo>
                <a:lnTo>
                  <a:pt x="1409" y="833"/>
                </a:lnTo>
                <a:lnTo>
                  <a:pt x="1395" y="856"/>
                </a:lnTo>
                <a:lnTo>
                  <a:pt x="1385" y="881"/>
                </a:lnTo>
                <a:lnTo>
                  <a:pt x="1382" y="896"/>
                </a:lnTo>
                <a:lnTo>
                  <a:pt x="1384" y="912"/>
                </a:lnTo>
                <a:lnTo>
                  <a:pt x="1390" y="926"/>
                </a:lnTo>
                <a:lnTo>
                  <a:pt x="1398" y="938"/>
                </a:lnTo>
                <a:lnTo>
                  <a:pt x="1411" y="948"/>
                </a:lnTo>
                <a:lnTo>
                  <a:pt x="1426" y="955"/>
                </a:lnTo>
                <a:lnTo>
                  <a:pt x="1434" y="957"/>
                </a:lnTo>
                <a:lnTo>
                  <a:pt x="1442" y="957"/>
                </a:lnTo>
                <a:lnTo>
                  <a:pt x="1457" y="956"/>
                </a:lnTo>
                <a:lnTo>
                  <a:pt x="1472" y="949"/>
                </a:lnTo>
                <a:lnTo>
                  <a:pt x="1484" y="941"/>
                </a:lnTo>
                <a:lnTo>
                  <a:pt x="1493" y="929"/>
                </a:lnTo>
                <a:lnTo>
                  <a:pt x="1500" y="915"/>
                </a:lnTo>
                <a:lnTo>
                  <a:pt x="1504" y="908"/>
                </a:lnTo>
                <a:lnTo>
                  <a:pt x="1511" y="904"/>
                </a:lnTo>
                <a:lnTo>
                  <a:pt x="1519" y="904"/>
                </a:lnTo>
                <a:lnTo>
                  <a:pt x="1546" y="909"/>
                </a:lnTo>
                <a:lnTo>
                  <a:pt x="1572" y="909"/>
                </a:lnTo>
                <a:lnTo>
                  <a:pt x="1598" y="903"/>
                </a:lnTo>
                <a:lnTo>
                  <a:pt x="1621" y="893"/>
                </a:lnTo>
                <a:lnTo>
                  <a:pt x="1643" y="879"/>
                </a:lnTo>
                <a:lnTo>
                  <a:pt x="1662" y="860"/>
                </a:lnTo>
                <a:lnTo>
                  <a:pt x="1676" y="837"/>
                </a:lnTo>
                <a:lnTo>
                  <a:pt x="1687" y="812"/>
                </a:lnTo>
                <a:lnTo>
                  <a:pt x="1690" y="806"/>
                </a:lnTo>
                <a:lnTo>
                  <a:pt x="1698" y="802"/>
                </a:lnTo>
                <a:lnTo>
                  <a:pt x="1705" y="802"/>
                </a:lnTo>
                <a:lnTo>
                  <a:pt x="1732" y="807"/>
                </a:lnTo>
                <a:lnTo>
                  <a:pt x="1758" y="807"/>
                </a:lnTo>
                <a:lnTo>
                  <a:pt x="1783" y="801"/>
                </a:lnTo>
                <a:lnTo>
                  <a:pt x="1808" y="790"/>
                </a:lnTo>
                <a:lnTo>
                  <a:pt x="1830" y="776"/>
                </a:lnTo>
                <a:lnTo>
                  <a:pt x="1848" y="758"/>
                </a:lnTo>
                <a:lnTo>
                  <a:pt x="1863" y="735"/>
                </a:lnTo>
                <a:lnTo>
                  <a:pt x="1873" y="711"/>
                </a:lnTo>
                <a:lnTo>
                  <a:pt x="1875" y="695"/>
                </a:lnTo>
                <a:lnTo>
                  <a:pt x="1874" y="680"/>
                </a:lnTo>
                <a:lnTo>
                  <a:pt x="1868" y="665"/>
                </a:lnTo>
                <a:lnTo>
                  <a:pt x="1858" y="652"/>
                </a:lnTo>
                <a:lnTo>
                  <a:pt x="1846" y="643"/>
                </a:lnTo>
                <a:lnTo>
                  <a:pt x="1832" y="636"/>
                </a:lnTo>
                <a:lnTo>
                  <a:pt x="1816" y="634"/>
                </a:lnTo>
                <a:close/>
                <a:moveTo>
                  <a:pt x="1743" y="119"/>
                </a:moveTo>
                <a:lnTo>
                  <a:pt x="1637" y="124"/>
                </a:lnTo>
                <a:lnTo>
                  <a:pt x="1532" y="133"/>
                </a:lnTo>
                <a:lnTo>
                  <a:pt x="1429" y="150"/>
                </a:lnTo>
                <a:lnTo>
                  <a:pt x="1328" y="173"/>
                </a:lnTo>
                <a:lnTo>
                  <a:pt x="1230" y="202"/>
                </a:lnTo>
                <a:lnTo>
                  <a:pt x="1135" y="237"/>
                </a:lnTo>
                <a:lnTo>
                  <a:pt x="1043" y="278"/>
                </a:lnTo>
                <a:lnTo>
                  <a:pt x="954" y="324"/>
                </a:lnTo>
                <a:lnTo>
                  <a:pt x="867" y="375"/>
                </a:lnTo>
                <a:lnTo>
                  <a:pt x="785" y="431"/>
                </a:lnTo>
                <a:lnTo>
                  <a:pt x="707" y="492"/>
                </a:lnTo>
                <a:lnTo>
                  <a:pt x="632" y="559"/>
                </a:lnTo>
                <a:lnTo>
                  <a:pt x="561" y="628"/>
                </a:lnTo>
                <a:lnTo>
                  <a:pt x="496" y="703"/>
                </a:lnTo>
                <a:lnTo>
                  <a:pt x="434" y="782"/>
                </a:lnTo>
                <a:lnTo>
                  <a:pt x="378" y="863"/>
                </a:lnTo>
                <a:lnTo>
                  <a:pt x="325" y="949"/>
                </a:lnTo>
                <a:lnTo>
                  <a:pt x="280" y="1039"/>
                </a:lnTo>
                <a:lnTo>
                  <a:pt x="239" y="1130"/>
                </a:lnTo>
                <a:lnTo>
                  <a:pt x="203" y="1225"/>
                </a:lnTo>
                <a:lnTo>
                  <a:pt x="175" y="1322"/>
                </a:lnTo>
                <a:lnTo>
                  <a:pt x="151" y="1423"/>
                </a:lnTo>
                <a:lnTo>
                  <a:pt x="134" y="1525"/>
                </a:lnTo>
                <a:lnTo>
                  <a:pt x="124" y="1629"/>
                </a:lnTo>
                <a:lnTo>
                  <a:pt x="121" y="1735"/>
                </a:lnTo>
                <a:lnTo>
                  <a:pt x="123" y="1836"/>
                </a:lnTo>
                <a:lnTo>
                  <a:pt x="133" y="1936"/>
                </a:lnTo>
                <a:lnTo>
                  <a:pt x="148" y="2035"/>
                </a:lnTo>
                <a:lnTo>
                  <a:pt x="170" y="2133"/>
                </a:lnTo>
                <a:lnTo>
                  <a:pt x="198" y="2228"/>
                </a:lnTo>
                <a:lnTo>
                  <a:pt x="230" y="2321"/>
                </a:lnTo>
                <a:lnTo>
                  <a:pt x="270" y="2413"/>
                </a:lnTo>
                <a:lnTo>
                  <a:pt x="315" y="2502"/>
                </a:lnTo>
                <a:lnTo>
                  <a:pt x="365" y="2588"/>
                </a:lnTo>
                <a:lnTo>
                  <a:pt x="419" y="2670"/>
                </a:lnTo>
                <a:lnTo>
                  <a:pt x="481" y="2750"/>
                </a:lnTo>
                <a:lnTo>
                  <a:pt x="481" y="2546"/>
                </a:lnTo>
                <a:lnTo>
                  <a:pt x="431" y="2465"/>
                </a:lnTo>
                <a:lnTo>
                  <a:pt x="387" y="2380"/>
                </a:lnTo>
                <a:lnTo>
                  <a:pt x="348" y="2293"/>
                </a:lnTo>
                <a:lnTo>
                  <a:pt x="316" y="2204"/>
                </a:lnTo>
                <a:lnTo>
                  <a:pt x="289" y="2113"/>
                </a:lnTo>
                <a:lnTo>
                  <a:pt x="268" y="2020"/>
                </a:lnTo>
                <a:lnTo>
                  <a:pt x="252" y="1926"/>
                </a:lnTo>
                <a:lnTo>
                  <a:pt x="244" y="1832"/>
                </a:lnTo>
                <a:lnTo>
                  <a:pt x="240" y="1735"/>
                </a:lnTo>
                <a:lnTo>
                  <a:pt x="244" y="1642"/>
                </a:lnTo>
                <a:lnTo>
                  <a:pt x="252" y="1550"/>
                </a:lnTo>
                <a:lnTo>
                  <a:pt x="265" y="1460"/>
                </a:lnTo>
                <a:lnTo>
                  <a:pt x="285" y="1370"/>
                </a:lnTo>
                <a:lnTo>
                  <a:pt x="310" y="1283"/>
                </a:lnTo>
                <a:lnTo>
                  <a:pt x="340" y="1198"/>
                </a:lnTo>
                <a:lnTo>
                  <a:pt x="375" y="1115"/>
                </a:lnTo>
                <a:lnTo>
                  <a:pt x="415" y="1034"/>
                </a:lnTo>
                <a:lnTo>
                  <a:pt x="460" y="956"/>
                </a:lnTo>
                <a:lnTo>
                  <a:pt x="509" y="880"/>
                </a:lnTo>
                <a:lnTo>
                  <a:pt x="564" y="807"/>
                </a:lnTo>
                <a:lnTo>
                  <a:pt x="623" y="737"/>
                </a:lnTo>
                <a:lnTo>
                  <a:pt x="687" y="672"/>
                </a:lnTo>
                <a:lnTo>
                  <a:pt x="755" y="609"/>
                </a:lnTo>
                <a:lnTo>
                  <a:pt x="827" y="549"/>
                </a:lnTo>
                <a:lnTo>
                  <a:pt x="918" y="480"/>
                </a:lnTo>
                <a:lnTo>
                  <a:pt x="924" y="594"/>
                </a:lnTo>
                <a:lnTo>
                  <a:pt x="926" y="615"/>
                </a:lnTo>
                <a:lnTo>
                  <a:pt x="930" y="639"/>
                </a:lnTo>
                <a:lnTo>
                  <a:pt x="934" y="663"/>
                </a:lnTo>
                <a:lnTo>
                  <a:pt x="941" y="687"/>
                </a:lnTo>
                <a:lnTo>
                  <a:pt x="948" y="710"/>
                </a:lnTo>
                <a:lnTo>
                  <a:pt x="957" y="732"/>
                </a:lnTo>
                <a:lnTo>
                  <a:pt x="968" y="749"/>
                </a:lnTo>
                <a:lnTo>
                  <a:pt x="980" y="764"/>
                </a:lnTo>
                <a:lnTo>
                  <a:pt x="994" y="774"/>
                </a:lnTo>
                <a:lnTo>
                  <a:pt x="1009" y="777"/>
                </a:lnTo>
                <a:lnTo>
                  <a:pt x="1029" y="776"/>
                </a:lnTo>
                <a:lnTo>
                  <a:pt x="1050" y="771"/>
                </a:lnTo>
                <a:lnTo>
                  <a:pt x="1072" y="761"/>
                </a:lnTo>
                <a:lnTo>
                  <a:pt x="1094" y="746"/>
                </a:lnTo>
                <a:lnTo>
                  <a:pt x="1113" y="725"/>
                </a:lnTo>
                <a:lnTo>
                  <a:pt x="1122" y="712"/>
                </a:lnTo>
                <a:lnTo>
                  <a:pt x="1132" y="697"/>
                </a:lnTo>
                <a:lnTo>
                  <a:pt x="1139" y="678"/>
                </a:lnTo>
                <a:lnTo>
                  <a:pt x="1147" y="658"/>
                </a:lnTo>
                <a:lnTo>
                  <a:pt x="1153" y="634"/>
                </a:lnTo>
                <a:lnTo>
                  <a:pt x="1156" y="607"/>
                </a:lnTo>
                <a:lnTo>
                  <a:pt x="1157" y="576"/>
                </a:lnTo>
                <a:lnTo>
                  <a:pt x="1156" y="542"/>
                </a:lnTo>
                <a:lnTo>
                  <a:pt x="1151" y="505"/>
                </a:lnTo>
                <a:lnTo>
                  <a:pt x="1144" y="464"/>
                </a:lnTo>
                <a:lnTo>
                  <a:pt x="1139" y="431"/>
                </a:lnTo>
                <a:lnTo>
                  <a:pt x="1141" y="398"/>
                </a:lnTo>
                <a:lnTo>
                  <a:pt x="1144" y="363"/>
                </a:lnTo>
                <a:lnTo>
                  <a:pt x="1178" y="349"/>
                </a:lnTo>
                <a:lnTo>
                  <a:pt x="1268" y="316"/>
                </a:lnTo>
                <a:lnTo>
                  <a:pt x="1361" y="288"/>
                </a:lnTo>
                <a:lnTo>
                  <a:pt x="1455" y="267"/>
                </a:lnTo>
                <a:lnTo>
                  <a:pt x="1550" y="252"/>
                </a:lnTo>
                <a:lnTo>
                  <a:pt x="1646" y="242"/>
                </a:lnTo>
                <a:lnTo>
                  <a:pt x="1743" y="239"/>
                </a:lnTo>
                <a:lnTo>
                  <a:pt x="1845" y="242"/>
                </a:lnTo>
                <a:lnTo>
                  <a:pt x="1947" y="253"/>
                </a:lnTo>
                <a:lnTo>
                  <a:pt x="2045" y="269"/>
                </a:lnTo>
                <a:lnTo>
                  <a:pt x="2141" y="292"/>
                </a:lnTo>
                <a:lnTo>
                  <a:pt x="2235" y="322"/>
                </a:lnTo>
                <a:lnTo>
                  <a:pt x="2327" y="356"/>
                </a:lnTo>
                <a:lnTo>
                  <a:pt x="2416" y="398"/>
                </a:lnTo>
                <a:lnTo>
                  <a:pt x="2501" y="443"/>
                </a:lnTo>
                <a:lnTo>
                  <a:pt x="2583" y="495"/>
                </a:lnTo>
                <a:lnTo>
                  <a:pt x="2660" y="551"/>
                </a:lnTo>
                <a:lnTo>
                  <a:pt x="2735" y="612"/>
                </a:lnTo>
                <a:lnTo>
                  <a:pt x="2804" y="677"/>
                </a:lnTo>
                <a:lnTo>
                  <a:pt x="2870" y="748"/>
                </a:lnTo>
                <a:lnTo>
                  <a:pt x="2931" y="822"/>
                </a:lnTo>
                <a:lnTo>
                  <a:pt x="2988" y="899"/>
                </a:lnTo>
                <a:lnTo>
                  <a:pt x="3039" y="981"/>
                </a:lnTo>
                <a:lnTo>
                  <a:pt x="3086" y="1066"/>
                </a:lnTo>
                <a:lnTo>
                  <a:pt x="3127" y="1154"/>
                </a:lnTo>
                <a:lnTo>
                  <a:pt x="3162" y="1244"/>
                </a:lnTo>
                <a:lnTo>
                  <a:pt x="3191" y="1338"/>
                </a:lnTo>
                <a:lnTo>
                  <a:pt x="3214" y="1433"/>
                </a:lnTo>
                <a:lnTo>
                  <a:pt x="3232" y="1532"/>
                </a:lnTo>
                <a:lnTo>
                  <a:pt x="3241" y="1633"/>
                </a:lnTo>
                <a:lnTo>
                  <a:pt x="3245" y="1735"/>
                </a:lnTo>
                <a:lnTo>
                  <a:pt x="3243" y="1828"/>
                </a:lnTo>
                <a:lnTo>
                  <a:pt x="3234" y="1921"/>
                </a:lnTo>
                <a:lnTo>
                  <a:pt x="3220" y="2011"/>
                </a:lnTo>
                <a:lnTo>
                  <a:pt x="3200" y="2100"/>
                </a:lnTo>
                <a:lnTo>
                  <a:pt x="3176" y="2187"/>
                </a:lnTo>
                <a:lnTo>
                  <a:pt x="3146" y="2272"/>
                </a:lnTo>
                <a:lnTo>
                  <a:pt x="3111" y="2355"/>
                </a:lnTo>
                <a:lnTo>
                  <a:pt x="3072" y="2434"/>
                </a:lnTo>
                <a:lnTo>
                  <a:pt x="3027" y="2513"/>
                </a:lnTo>
                <a:lnTo>
                  <a:pt x="2979" y="2587"/>
                </a:lnTo>
                <a:lnTo>
                  <a:pt x="2926" y="2658"/>
                </a:lnTo>
                <a:lnTo>
                  <a:pt x="2869" y="2727"/>
                </a:lnTo>
                <a:lnTo>
                  <a:pt x="2808" y="2792"/>
                </a:lnTo>
                <a:lnTo>
                  <a:pt x="2742" y="2853"/>
                </a:lnTo>
                <a:lnTo>
                  <a:pt x="2673" y="2911"/>
                </a:lnTo>
                <a:lnTo>
                  <a:pt x="2601" y="2964"/>
                </a:lnTo>
                <a:lnTo>
                  <a:pt x="2525" y="3013"/>
                </a:lnTo>
                <a:lnTo>
                  <a:pt x="2445" y="3058"/>
                </a:lnTo>
                <a:lnTo>
                  <a:pt x="2362" y="3098"/>
                </a:lnTo>
                <a:lnTo>
                  <a:pt x="2277" y="3134"/>
                </a:lnTo>
                <a:lnTo>
                  <a:pt x="2290" y="3160"/>
                </a:lnTo>
                <a:lnTo>
                  <a:pt x="2300" y="3185"/>
                </a:lnTo>
                <a:lnTo>
                  <a:pt x="2305" y="3209"/>
                </a:lnTo>
                <a:lnTo>
                  <a:pt x="2307" y="3231"/>
                </a:lnTo>
                <a:lnTo>
                  <a:pt x="2306" y="3250"/>
                </a:lnTo>
                <a:lnTo>
                  <a:pt x="2398" y="3213"/>
                </a:lnTo>
                <a:lnTo>
                  <a:pt x="2487" y="3171"/>
                </a:lnTo>
                <a:lnTo>
                  <a:pt x="2572" y="3124"/>
                </a:lnTo>
                <a:lnTo>
                  <a:pt x="2654" y="3072"/>
                </a:lnTo>
                <a:lnTo>
                  <a:pt x="2732" y="3014"/>
                </a:lnTo>
                <a:lnTo>
                  <a:pt x="2808" y="2953"/>
                </a:lnTo>
                <a:lnTo>
                  <a:pt x="2879" y="2888"/>
                </a:lnTo>
                <a:lnTo>
                  <a:pt x="2946" y="2817"/>
                </a:lnTo>
                <a:lnTo>
                  <a:pt x="3009" y="2744"/>
                </a:lnTo>
                <a:lnTo>
                  <a:pt x="3068" y="2667"/>
                </a:lnTo>
                <a:lnTo>
                  <a:pt x="3121" y="2587"/>
                </a:lnTo>
                <a:lnTo>
                  <a:pt x="3170" y="2502"/>
                </a:lnTo>
                <a:lnTo>
                  <a:pt x="3214" y="2415"/>
                </a:lnTo>
                <a:lnTo>
                  <a:pt x="3253" y="2324"/>
                </a:lnTo>
                <a:lnTo>
                  <a:pt x="3286" y="2232"/>
                </a:lnTo>
                <a:lnTo>
                  <a:pt x="3315" y="2137"/>
                </a:lnTo>
                <a:lnTo>
                  <a:pt x="3337" y="2039"/>
                </a:lnTo>
                <a:lnTo>
                  <a:pt x="3353" y="1939"/>
                </a:lnTo>
                <a:lnTo>
                  <a:pt x="3362" y="1838"/>
                </a:lnTo>
                <a:lnTo>
                  <a:pt x="3365" y="1735"/>
                </a:lnTo>
                <a:lnTo>
                  <a:pt x="3362" y="1629"/>
                </a:lnTo>
                <a:lnTo>
                  <a:pt x="3352" y="1525"/>
                </a:lnTo>
                <a:lnTo>
                  <a:pt x="3335" y="1423"/>
                </a:lnTo>
                <a:lnTo>
                  <a:pt x="3311" y="1322"/>
                </a:lnTo>
                <a:lnTo>
                  <a:pt x="3283" y="1225"/>
                </a:lnTo>
                <a:lnTo>
                  <a:pt x="3247" y="1130"/>
                </a:lnTo>
                <a:lnTo>
                  <a:pt x="3207" y="1039"/>
                </a:lnTo>
                <a:lnTo>
                  <a:pt x="3161" y="949"/>
                </a:lnTo>
                <a:lnTo>
                  <a:pt x="3108" y="863"/>
                </a:lnTo>
                <a:lnTo>
                  <a:pt x="3051" y="782"/>
                </a:lnTo>
                <a:lnTo>
                  <a:pt x="2990" y="703"/>
                </a:lnTo>
                <a:lnTo>
                  <a:pt x="2925" y="628"/>
                </a:lnTo>
                <a:lnTo>
                  <a:pt x="2854" y="559"/>
                </a:lnTo>
                <a:lnTo>
                  <a:pt x="2779" y="492"/>
                </a:lnTo>
                <a:lnTo>
                  <a:pt x="2701" y="431"/>
                </a:lnTo>
                <a:lnTo>
                  <a:pt x="2618" y="375"/>
                </a:lnTo>
                <a:lnTo>
                  <a:pt x="2532" y="324"/>
                </a:lnTo>
                <a:lnTo>
                  <a:pt x="2443" y="278"/>
                </a:lnTo>
                <a:lnTo>
                  <a:pt x="2350" y="237"/>
                </a:lnTo>
                <a:lnTo>
                  <a:pt x="2255" y="202"/>
                </a:lnTo>
                <a:lnTo>
                  <a:pt x="2158" y="173"/>
                </a:lnTo>
                <a:lnTo>
                  <a:pt x="2057" y="150"/>
                </a:lnTo>
                <a:lnTo>
                  <a:pt x="1954" y="133"/>
                </a:lnTo>
                <a:lnTo>
                  <a:pt x="1850" y="124"/>
                </a:lnTo>
                <a:lnTo>
                  <a:pt x="1743" y="119"/>
                </a:lnTo>
                <a:close/>
                <a:moveTo>
                  <a:pt x="1743" y="0"/>
                </a:moveTo>
                <a:lnTo>
                  <a:pt x="1853" y="3"/>
                </a:lnTo>
                <a:lnTo>
                  <a:pt x="1961" y="14"/>
                </a:lnTo>
                <a:lnTo>
                  <a:pt x="2067" y="30"/>
                </a:lnTo>
                <a:lnTo>
                  <a:pt x="2172" y="53"/>
                </a:lnTo>
                <a:lnTo>
                  <a:pt x="2273" y="82"/>
                </a:lnTo>
                <a:lnTo>
                  <a:pt x="2372" y="117"/>
                </a:lnTo>
                <a:lnTo>
                  <a:pt x="2468" y="157"/>
                </a:lnTo>
                <a:lnTo>
                  <a:pt x="2561" y="203"/>
                </a:lnTo>
                <a:lnTo>
                  <a:pt x="2652" y="255"/>
                </a:lnTo>
                <a:lnTo>
                  <a:pt x="2738" y="311"/>
                </a:lnTo>
                <a:lnTo>
                  <a:pt x="2821" y="373"/>
                </a:lnTo>
                <a:lnTo>
                  <a:pt x="2900" y="438"/>
                </a:lnTo>
                <a:lnTo>
                  <a:pt x="2975" y="509"/>
                </a:lnTo>
                <a:lnTo>
                  <a:pt x="3045" y="583"/>
                </a:lnTo>
                <a:lnTo>
                  <a:pt x="3111" y="662"/>
                </a:lnTo>
                <a:lnTo>
                  <a:pt x="3173" y="745"/>
                </a:lnTo>
                <a:lnTo>
                  <a:pt x="3229" y="831"/>
                </a:lnTo>
                <a:lnTo>
                  <a:pt x="3281" y="920"/>
                </a:lnTo>
                <a:lnTo>
                  <a:pt x="3327" y="1012"/>
                </a:lnTo>
                <a:lnTo>
                  <a:pt x="3368" y="1108"/>
                </a:lnTo>
                <a:lnTo>
                  <a:pt x="3403" y="1207"/>
                </a:lnTo>
                <a:lnTo>
                  <a:pt x="3432" y="1308"/>
                </a:lnTo>
                <a:lnTo>
                  <a:pt x="3456" y="1412"/>
                </a:lnTo>
                <a:lnTo>
                  <a:pt x="3472" y="1517"/>
                </a:lnTo>
                <a:lnTo>
                  <a:pt x="3482" y="1625"/>
                </a:lnTo>
                <a:lnTo>
                  <a:pt x="3485" y="1735"/>
                </a:lnTo>
                <a:lnTo>
                  <a:pt x="3482" y="1845"/>
                </a:lnTo>
                <a:lnTo>
                  <a:pt x="3472" y="1952"/>
                </a:lnTo>
                <a:lnTo>
                  <a:pt x="3456" y="2058"/>
                </a:lnTo>
                <a:lnTo>
                  <a:pt x="3432" y="2161"/>
                </a:lnTo>
                <a:lnTo>
                  <a:pt x="3403" y="2262"/>
                </a:lnTo>
                <a:lnTo>
                  <a:pt x="3368" y="2361"/>
                </a:lnTo>
                <a:lnTo>
                  <a:pt x="3327" y="2457"/>
                </a:lnTo>
                <a:lnTo>
                  <a:pt x="3281" y="2550"/>
                </a:lnTo>
                <a:lnTo>
                  <a:pt x="3229" y="2640"/>
                </a:lnTo>
                <a:lnTo>
                  <a:pt x="3173" y="2726"/>
                </a:lnTo>
                <a:lnTo>
                  <a:pt x="3111" y="2809"/>
                </a:lnTo>
                <a:lnTo>
                  <a:pt x="3045" y="2887"/>
                </a:lnTo>
                <a:lnTo>
                  <a:pt x="2975" y="2961"/>
                </a:lnTo>
                <a:lnTo>
                  <a:pt x="2900" y="3032"/>
                </a:lnTo>
                <a:lnTo>
                  <a:pt x="2821" y="3098"/>
                </a:lnTo>
                <a:lnTo>
                  <a:pt x="2738" y="3159"/>
                </a:lnTo>
                <a:lnTo>
                  <a:pt x="2652" y="3215"/>
                </a:lnTo>
                <a:lnTo>
                  <a:pt x="2561" y="3267"/>
                </a:lnTo>
                <a:lnTo>
                  <a:pt x="2468" y="3312"/>
                </a:lnTo>
                <a:lnTo>
                  <a:pt x="2372" y="3354"/>
                </a:lnTo>
                <a:lnTo>
                  <a:pt x="2273" y="3388"/>
                </a:lnTo>
                <a:lnTo>
                  <a:pt x="2172" y="3417"/>
                </a:lnTo>
                <a:lnTo>
                  <a:pt x="2067" y="3439"/>
                </a:lnTo>
                <a:lnTo>
                  <a:pt x="1961" y="3457"/>
                </a:lnTo>
                <a:lnTo>
                  <a:pt x="1853" y="3467"/>
                </a:lnTo>
                <a:lnTo>
                  <a:pt x="1743" y="3470"/>
                </a:lnTo>
                <a:lnTo>
                  <a:pt x="1644" y="3468"/>
                </a:lnTo>
                <a:lnTo>
                  <a:pt x="1546" y="3459"/>
                </a:lnTo>
                <a:lnTo>
                  <a:pt x="1450" y="3446"/>
                </a:lnTo>
                <a:lnTo>
                  <a:pt x="1354" y="3426"/>
                </a:lnTo>
                <a:lnTo>
                  <a:pt x="1260" y="3402"/>
                </a:lnTo>
                <a:lnTo>
                  <a:pt x="1167" y="3373"/>
                </a:lnTo>
                <a:lnTo>
                  <a:pt x="1076" y="3338"/>
                </a:lnTo>
                <a:lnTo>
                  <a:pt x="986" y="3299"/>
                </a:lnTo>
                <a:lnTo>
                  <a:pt x="900" y="3253"/>
                </a:lnTo>
                <a:lnTo>
                  <a:pt x="815" y="3204"/>
                </a:lnTo>
                <a:lnTo>
                  <a:pt x="814" y="3206"/>
                </a:lnTo>
                <a:lnTo>
                  <a:pt x="802" y="3223"/>
                </a:lnTo>
                <a:lnTo>
                  <a:pt x="788" y="3239"/>
                </a:lnTo>
                <a:lnTo>
                  <a:pt x="787" y="3240"/>
                </a:lnTo>
                <a:lnTo>
                  <a:pt x="771" y="3252"/>
                </a:lnTo>
                <a:lnTo>
                  <a:pt x="755" y="3264"/>
                </a:lnTo>
                <a:lnTo>
                  <a:pt x="749" y="3267"/>
                </a:lnTo>
                <a:lnTo>
                  <a:pt x="744" y="3270"/>
                </a:lnTo>
                <a:lnTo>
                  <a:pt x="716" y="3282"/>
                </a:lnTo>
                <a:lnTo>
                  <a:pt x="710" y="3283"/>
                </a:lnTo>
                <a:lnTo>
                  <a:pt x="704" y="3285"/>
                </a:lnTo>
                <a:lnTo>
                  <a:pt x="683" y="3289"/>
                </a:lnTo>
                <a:lnTo>
                  <a:pt x="661" y="3290"/>
                </a:lnTo>
                <a:lnTo>
                  <a:pt x="629" y="3288"/>
                </a:lnTo>
                <a:lnTo>
                  <a:pt x="599" y="3280"/>
                </a:lnTo>
                <a:lnTo>
                  <a:pt x="570" y="3267"/>
                </a:lnTo>
                <a:lnTo>
                  <a:pt x="545" y="3248"/>
                </a:lnTo>
                <a:lnTo>
                  <a:pt x="523" y="3226"/>
                </a:lnTo>
                <a:lnTo>
                  <a:pt x="506" y="3201"/>
                </a:lnTo>
                <a:lnTo>
                  <a:pt x="493" y="3174"/>
                </a:lnTo>
                <a:lnTo>
                  <a:pt x="484" y="3144"/>
                </a:lnTo>
                <a:lnTo>
                  <a:pt x="481" y="3111"/>
                </a:lnTo>
                <a:lnTo>
                  <a:pt x="481" y="2931"/>
                </a:lnTo>
                <a:lnTo>
                  <a:pt x="412" y="2855"/>
                </a:lnTo>
                <a:lnTo>
                  <a:pt x="347" y="2775"/>
                </a:lnTo>
                <a:lnTo>
                  <a:pt x="289" y="2692"/>
                </a:lnTo>
                <a:lnTo>
                  <a:pt x="235" y="2606"/>
                </a:lnTo>
                <a:lnTo>
                  <a:pt x="187" y="2517"/>
                </a:lnTo>
                <a:lnTo>
                  <a:pt x="144" y="2426"/>
                </a:lnTo>
                <a:lnTo>
                  <a:pt x="106" y="2333"/>
                </a:lnTo>
                <a:lnTo>
                  <a:pt x="74" y="2237"/>
                </a:lnTo>
                <a:lnTo>
                  <a:pt x="48" y="2139"/>
                </a:lnTo>
                <a:lnTo>
                  <a:pt x="27" y="2040"/>
                </a:lnTo>
                <a:lnTo>
                  <a:pt x="12" y="1939"/>
                </a:lnTo>
                <a:lnTo>
                  <a:pt x="3" y="1838"/>
                </a:lnTo>
                <a:lnTo>
                  <a:pt x="0" y="1735"/>
                </a:lnTo>
                <a:lnTo>
                  <a:pt x="4" y="1625"/>
                </a:lnTo>
                <a:lnTo>
                  <a:pt x="14" y="1517"/>
                </a:lnTo>
                <a:lnTo>
                  <a:pt x="30" y="1412"/>
                </a:lnTo>
                <a:lnTo>
                  <a:pt x="53" y="1308"/>
                </a:lnTo>
                <a:lnTo>
                  <a:pt x="83" y="1207"/>
                </a:lnTo>
                <a:lnTo>
                  <a:pt x="118" y="1108"/>
                </a:lnTo>
                <a:lnTo>
                  <a:pt x="158" y="1012"/>
                </a:lnTo>
                <a:lnTo>
                  <a:pt x="205" y="920"/>
                </a:lnTo>
                <a:lnTo>
                  <a:pt x="257" y="831"/>
                </a:lnTo>
                <a:lnTo>
                  <a:pt x="312" y="745"/>
                </a:lnTo>
                <a:lnTo>
                  <a:pt x="375" y="662"/>
                </a:lnTo>
                <a:lnTo>
                  <a:pt x="440" y="583"/>
                </a:lnTo>
                <a:lnTo>
                  <a:pt x="511" y="509"/>
                </a:lnTo>
                <a:lnTo>
                  <a:pt x="587" y="438"/>
                </a:lnTo>
                <a:lnTo>
                  <a:pt x="665" y="373"/>
                </a:lnTo>
                <a:lnTo>
                  <a:pt x="748" y="311"/>
                </a:lnTo>
                <a:lnTo>
                  <a:pt x="835" y="255"/>
                </a:lnTo>
                <a:lnTo>
                  <a:pt x="924" y="203"/>
                </a:lnTo>
                <a:lnTo>
                  <a:pt x="1017" y="157"/>
                </a:lnTo>
                <a:lnTo>
                  <a:pt x="1113" y="117"/>
                </a:lnTo>
                <a:lnTo>
                  <a:pt x="1213" y="82"/>
                </a:lnTo>
                <a:lnTo>
                  <a:pt x="1314" y="53"/>
                </a:lnTo>
                <a:lnTo>
                  <a:pt x="1418" y="30"/>
                </a:lnTo>
                <a:lnTo>
                  <a:pt x="1525" y="14"/>
                </a:lnTo>
                <a:lnTo>
                  <a:pt x="1633" y="3"/>
                </a:lnTo>
                <a:lnTo>
                  <a:pt x="17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88" name="Group 1111"/>
          <p:cNvGrpSpPr/>
          <p:nvPr/>
        </p:nvGrpSpPr>
        <p:grpSpPr>
          <a:xfrm>
            <a:off x="5562955" y="6025469"/>
            <a:ext cx="560387" cy="550862"/>
            <a:chOff x="10021888" y="2687638"/>
            <a:chExt cx="560387" cy="550862"/>
          </a:xfrm>
          <a:solidFill>
            <a:srgbClr val="000000"/>
          </a:solidFill>
        </p:grpSpPr>
        <p:sp>
          <p:nvSpPr>
            <p:cNvPr id="789" name="Freeform 502"/>
            <p:cNvSpPr>
              <a:spLocks noEditPoints="1"/>
            </p:cNvSpPr>
            <p:nvPr/>
          </p:nvSpPr>
          <p:spPr bwMode="auto">
            <a:xfrm>
              <a:off x="10336213" y="2814638"/>
              <a:ext cx="246062" cy="304800"/>
            </a:xfrm>
            <a:custGeom>
              <a:avLst/>
              <a:gdLst>
                <a:gd name="T0" fmla="*/ 815 w 1549"/>
                <a:gd name="T1" fmla="*/ 952 h 1917"/>
                <a:gd name="T2" fmla="*/ 721 w 1549"/>
                <a:gd name="T3" fmla="*/ 1010 h 1917"/>
                <a:gd name="T4" fmla="*/ 664 w 1549"/>
                <a:gd name="T5" fmla="*/ 1104 h 1917"/>
                <a:gd name="T6" fmla="*/ 655 w 1549"/>
                <a:gd name="T7" fmla="*/ 1218 h 1917"/>
                <a:gd name="T8" fmla="*/ 697 w 1549"/>
                <a:gd name="T9" fmla="*/ 1321 h 1917"/>
                <a:gd name="T10" fmla="*/ 781 w 1549"/>
                <a:gd name="T11" fmla="*/ 1392 h 1917"/>
                <a:gd name="T12" fmla="*/ 891 w 1549"/>
                <a:gd name="T13" fmla="*/ 1418 h 1917"/>
                <a:gd name="T14" fmla="*/ 1001 w 1549"/>
                <a:gd name="T15" fmla="*/ 1392 h 1917"/>
                <a:gd name="T16" fmla="*/ 1085 w 1549"/>
                <a:gd name="T17" fmla="*/ 1321 h 1917"/>
                <a:gd name="T18" fmla="*/ 1127 w 1549"/>
                <a:gd name="T19" fmla="*/ 1218 h 1917"/>
                <a:gd name="T20" fmla="*/ 1118 w 1549"/>
                <a:gd name="T21" fmla="*/ 1104 h 1917"/>
                <a:gd name="T22" fmla="*/ 1061 w 1549"/>
                <a:gd name="T23" fmla="*/ 1010 h 1917"/>
                <a:gd name="T24" fmla="*/ 966 w 1549"/>
                <a:gd name="T25" fmla="*/ 952 h 1917"/>
                <a:gd name="T26" fmla="*/ 1071 w 1549"/>
                <a:gd name="T27" fmla="*/ 581 h 1917"/>
                <a:gd name="T28" fmla="*/ 961 w 1549"/>
                <a:gd name="T29" fmla="*/ 608 h 1917"/>
                <a:gd name="T30" fmla="*/ 878 w 1549"/>
                <a:gd name="T31" fmla="*/ 679 h 1917"/>
                <a:gd name="T32" fmla="*/ 834 w 1549"/>
                <a:gd name="T33" fmla="*/ 782 h 1917"/>
                <a:gd name="T34" fmla="*/ 843 w 1549"/>
                <a:gd name="T35" fmla="*/ 856 h 1917"/>
                <a:gd name="T36" fmla="*/ 891 w 1549"/>
                <a:gd name="T37" fmla="*/ 880 h 1917"/>
                <a:gd name="T38" fmla="*/ 939 w 1549"/>
                <a:gd name="T39" fmla="*/ 856 h 1917"/>
                <a:gd name="T40" fmla="*/ 954 w 1549"/>
                <a:gd name="T41" fmla="*/ 793 h 1917"/>
                <a:gd name="T42" fmla="*/ 995 w 1549"/>
                <a:gd name="T43" fmla="*/ 727 h 1917"/>
                <a:gd name="T44" fmla="*/ 1071 w 1549"/>
                <a:gd name="T45" fmla="*/ 700 h 1917"/>
                <a:gd name="T46" fmla="*/ 1118 w 1549"/>
                <a:gd name="T47" fmla="*/ 677 h 1917"/>
                <a:gd name="T48" fmla="*/ 1127 w 1549"/>
                <a:gd name="T49" fmla="*/ 622 h 1917"/>
                <a:gd name="T50" fmla="*/ 1089 w 1549"/>
                <a:gd name="T51" fmla="*/ 584 h 1917"/>
                <a:gd name="T52" fmla="*/ 474 w 1549"/>
                <a:gd name="T53" fmla="*/ 682 h 1917"/>
                <a:gd name="T54" fmla="*/ 555 w 1549"/>
                <a:gd name="T55" fmla="*/ 740 h 1917"/>
                <a:gd name="T56" fmla="*/ 652 w 1549"/>
                <a:gd name="T57" fmla="*/ 760 h 1917"/>
                <a:gd name="T58" fmla="*/ 762 w 1549"/>
                <a:gd name="T59" fmla="*/ 734 h 1917"/>
                <a:gd name="T60" fmla="*/ 844 w 1549"/>
                <a:gd name="T61" fmla="*/ 662 h 1917"/>
                <a:gd name="T62" fmla="*/ 888 w 1549"/>
                <a:gd name="T63" fmla="*/ 560 h 1917"/>
                <a:gd name="T64" fmla="*/ 882 w 1549"/>
                <a:gd name="T65" fmla="*/ 458 h 1917"/>
                <a:gd name="T66" fmla="*/ 840 w 1549"/>
                <a:gd name="T67" fmla="*/ 374 h 1917"/>
                <a:gd name="T68" fmla="*/ 1067 w 1549"/>
                <a:gd name="T69" fmla="*/ 273 h 1917"/>
                <a:gd name="T70" fmla="*/ 1187 w 1549"/>
                <a:gd name="T71" fmla="*/ 449 h 1917"/>
                <a:gd name="T72" fmla="*/ 1268 w 1549"/>
                <a:gd name="T73" fmla="*/ 656 h 1917"/>
                <a:gd name="T74" fmla="*/ 1308 w 1549"/>
                <a:gd name="T75" fmla="*/ 885 h 1917"/>
                <a:gd name="T76" fmla="*/ 1300 w 1549"/>
                <a:gd name="T77" fmla="*/ 1117 h 1917"/>
                <a:gd name="T78" fmla="*/ 1250 w 1549"/>
                <a:gd name="T79" fmla="*/ 1334 h 1917"/>
                <a:gd name="T80" fmla="*/ 1162 w 1549"/>
                <a:gd name="T81" fmla="*/ 1526 h 1917"/>
                <a:gd name="T82" fmla="*/ 1039 w 1549"/>
                <a:gd name="T83" fmla="*/ 1688 h 1917"/>
                <a:gd name="T84" fmla="*/ 1209 w 1549"/>
                <a:gd name="T85" fmla="*/ 1655 h 1917"/>
                <a:gd name="T86" fmla="*/ 1319 w 1549"/>
                <a:gd name="T87" fmla="*/ 1474 h 1917"/>
                <a:gd name="T88" fmla="*/ 1393 w 1549"/>
                <a:gd name="T89" fmla="*/ 1268 h 1917"/>
                <a:gd name="T90" fmla="*/ 1427 w 1549"/>
                <a:gd name="T91" fmla="*/ 1043 h 1917"/>
                <a:gd name="T92" fmla="*/ 1420 w 1549"/>
                <a:gd name="T93" fmla="*/ 806 h 1917"/>
                <a:gd name="T94" fmla="*/ 1369 w 1549"/>
                <a:gd name="T95" fmla="*/ 581 h 1917"/>
                <a:gd name="T96" fmla="*/ 1278 w 1549"/>
                <a:gd name="T97" fmla="*/ 378 h 1917"/>
                <a:gd name="T98" fmla="*/ 1150 w 1549"/>
                <a:gd name="T99" fmla="*/ 207 h 1917"/>
                <a:gd name="T100" fmla="*/ 1155 w 1549"/>
                <a:gd name="T101" fmla="*/ 48 h 1917"/>
                <a:gd name="T102" fmla="*/ 1311 w 1549"/>
                <a:gd name="T103" fmla="*/ 213 h 1917"/>
                <a:gd name="T104" fmla="*/ 1430 w 1549"/>
                <a:gd name="T105" fmla="*/ 411 h 1917"/>
                <a:gd name="T106" fmla="*/ 1509 w 1549"/>
                <a:gd name="T107" fmla="*/ 635 h 1917"/>
                <a:gd name="T108" fmla="*/ 1547 w 1549"/>
                <a:gd name="T109" fmla="*/ 880 h 1917"/>
                <a:gd name="T110" fmla="*/ 1539 w 1549"/>
                <a:gd name="T111" fmla="*/ 1133 h 1917"/>
                <a:gd name="T112" fmla="*/ 1487 w 1549"/>
                <a:gd name="T113" fmla="*/ 1372 h 1917"/>
                <a:gd name="T114" fmla="*/ 1395 w 1549"/>
                <a:gd name="T115" fmla="*/ 1588 h 1917"/>
                <a:gd name="T116" fmla="*/ 1263 w 1549"/>
                <a:gd name="T117" fmla="*/ 1776 h 1917"/>
                <a:gd name="T118" fmla="*/ 1115 w 1549"/>
                <a:gd name="T119" fmla="*/ 1917 h 1917"/>
                <a:gd name="T120" fmla="*/ 51 w 1549"/>
                <a:gd name="T121" fmla="*/ 970 h 1917"/>
                <a:gd name="T122" fmla="*/ 0 w 1549"/>
                <a:gd name="T123" fmla="*/ 926 h 1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49" h="1917">
                  <a:moveTo>
                    <a:pt x="891" y="940"/>
                  </a:moveTo>
                  <a:lnTo>
                    <a:pt x="852" y="943"/>
                  </a:lnTo>
                  <a:lnTo>
                    <a:pt x="815" y="952"/>
                  </a:lnTo>
                  <a:lnTo>
                    <a:pt x="781" y="967"/>
                  </a:lnTo>
                  <a:lnTo>
                    <a:pt x="750" y="987"/>
                  </a:lnTo>
                  <a:lnTo>
                    <a:pt x="721" y="1010"/>
                  </a:lnTo>
                  <a:lnTo>
                    <a:pt x="697" y="1038"/>
                  </a:lnTo>
                  <a:lnTo>
                    <a:pt x="679" y="1069"/>
                  </a:lnTo>
                  <a:lnTo>
                    <a:pt x="664" y="1104"/>
                  </a:lnTo>
                  <a:lnTo>
                    <a:pt x="655" y="1141"/>
                  </a:lnTo>
                  <a:lnTo>
                    <a:pt x="652" y="1179"/>
                  </a:lnTo>
                  <a:lnTo>
                    <a:pt x="655" y="1218"/>
                  </a:lnTo>
                  <a:lnTo>
                    <a:pt x="664" y="1255"/>
                  </a:lnTo>
                  <a:lnTo>
                    <a:pt x="679" y="1289"/>
                  </a:lnTo>
                  <a:lnTo>
                    <a:pt x="697" y="1321"/>
                  </a:lnTo>
                  <a:lnTo>
                    <a:pt x="721" y="1349"/>
                  </a:lnTo>
                  <a:lnTo>
                    <a:pt x="750" y="1373"/>
                  </a:lnTo>
                  <a:lnTo>
                    <a:pt x="781" y="1392"/>
                  </a:lnTo>
                  <a:lnTo>
                    <a:pt x="815" y="1406"/>
                  </a:lnTo>
                  <a:lnTo>
                    <a:pt x="852" y="1415"/>
                  </a:lnTo>
                  <a:lnTo>
                    <a:pt x="891" y="1418"/>
                  </a:lnTo>
                  <a:lnTo>
                    <a:pt x="930" y="1415"/>
                  </a:lnTo>
                  <a:lnTo>
                    <a:pt x="966" y="1406"/>
                  </a:lnTo>
                  <a:lnTo>
                    <a:pt x="1001" y="1392"/>
                  </a:lnTo>
                  <a:lnTo>
                    <a:pt x="1032" y="1373"/>
                  </a:lnTo>
                  <a:lnTo>
                    <a:pt x="1061" y="1349"/>
                  </a:lnTo>
                  <a:lnTo>
                    <a:pt x="1085" y="1321"/>
                  </a:lnTo>
                  <a:lnTo>
                    <a:pt x="1104" y="1289"/>
                  </a:lnTo>
                  <a:lnTo>
                    <a:pt x="1118" y="1255"/>
                  </a:lnTo>
                  <a:lnTo>
                    <a:pt x="1127" y="1218"/>
                  </a:lnTo>
                  <a:lnTo>
                    <a:pt x="1130" y="1179"/>
                  </a:lnTo>
                  <a:lnTo>
                    <a:pt x="1127" y="1141"/>
                  </a:lnTo>
                  <a:lnTo>
                    <a:pt x="1118" y="1104"/>
                  </a:lnTo>
                  <a:lnTo>
                    <a:pt x="1104" y="1069"/>
                  </a:lnTo>
                  <a:lnTo>
                    <a:pt x="1085" y="1038"/>
                  </a:lnTo>
                  <a:lnTo>
                    <a:pt x="1061" y="1010"/>
                  </a:lnTo>
                  <a:lnTo>
                    <a:pt x="1032" y="987"/>
                  </a:lnTo>
                  <a:lnTo>
                    <a:pt x="1001" y="967"/>
                  </a:lnTo>
                  <a:lnTo>
                    <a:pt x="966" y="952"/>
                  </a:lnTo>
                  <a:lnTo>
                    <a:pt x="930" y="943"/>
                  </a:lnTo>
                  <a:lnTo>
                    <a:pt x="891" y="940"/>
                  </a:lnTo>
                  <a:close/>
                  <a:moveTo>
                    <a:pt x="1071" y="581"/>
                  </a:moveTo>
                  <a:lnTo>
                    <a:pt x="1031" y="584"/>
                  </a:lnTo>
                  <a:lnTo>
                    <a:pt x="995" y="593"/>
                  </a:lnTo>
                  <a:lnTo>
                    <a:pt x="961" y="608"/>
                  </a:lnTo>
                  <a:lnTo>
                    <a:pt x="929" y="628"/>
                  </a:lnTo>
                  <a:lnTo>
                    <a:pt x="902" y="651"/>
                  </a:lnTo>
                  <a:lnTo>
                    <a:pt x="878" y="679"/>
                  </a:lnTo>
                  <a:lnTo>
                    <a:pt x="858" y="710"/>
                  </a:lnTo>
                  <a:lnTo>
                    <a:pt x="843" y="745"/>
                  </a:lnTo>
                  <a:lnTo>
                    <a:pt x="834" y="782"/>
                  </a:lnTo>
                  <a:lnTo>
                    <a:pt x="831" y="820"/>
                  </a:lnTo>
                  <a:lnTo>
                    <a:pt x="834" y="840"/>
                  </a:lnTo>
                  <a:lnTo>
                    <a:pt x="843" y="856"/>
                  </a:lnTo>
                  <a:lnTo>
                    <a:pt x="856" y="869"/>
                  </a:lnTo>
                  <a:lnTo>
                    <a:pt x="873" y="877"/>
                  </a:lnTo>
                  <a:lnTo>
                    <a:pt x="891" y="880"/>
                  </a:lnTo>
                  <a:lnTo>
                    <a:pt x="909" y="877"/>
                  </a:lnTo>
                  <a:lnTo>
                    <a:pt x="926" y="869"/>
                  </a:lnTo>
                  <a:lnTo>
                    <a:pt x="939" y="856"/>
                  </a:lnTo>
                  <a:lnTo>
                    <a:pt x="948" y="840"/>
                  </a:lnTo>
                  <a:lnTo>
                    <a:pt x="951" y="820"/>
                  </a:lnTo>
                  <a:lnTo>
                    <a:pt x="954" y="793"/>
                  </a:lnTo>
                  <a:lnTo>
                    <a:pt x="963" y="768"/>
                  </a:lnTo>
                  <a:lnTo>
                    <a:pt x="977" y="746"/>
                  </a:lnTo>
                  <a:lnTo>
                    <a:pt x="995" y="727"/>
                  </a:lnTo>
                  <a:lnTo>
                    <a:pt x="1018" y="712"/>
                  </a:lnTo>
                  <a:lnTo>
                    <a:pt x="1043" y="704"/>
                  </a:lnTo>
                  <a:lnTo>
                    <a:pt x="1071" y="700"/>
                  </a:lnTo>
                  <a:lnTo>
                    <a:pt x="1089" y="697"/>
                  </a:lnTo>
                  <a:lnTo>
                    <a:pt x="1106" y="690"/>
                  </a:lnTo>
                  <a:lnTo>
                    <a:pt x="1118" y="677"/>
                  </a:lnTo>
                  <a:lnTo>
                    <a:pt x="1127" y="660"/>
                  </a:lnTo>
                  <a:lnTo>
                    <a:pt x="1130" y="641"/>
                  </a:lnTo>
                  <a:lnTo>
                    <a:pt x="1127" y="622"/>
                  </a:lnTo>
                  <a:lnTo>
                    <a:pt x="1118" y="606"/>
                  </a:lnTo>
                  <a:lnTo>
                    <a:pt x="1106" y="593"/>
                  </a:lnTo>
                  <a:lnTo>
                    <a:pt x="1089" y="584"/>
                  </a:lnTo>
                  <a:lnTo>
                    <a:pt x="1071" y="581"/>
                  </a:lnTo>
                  <a:close/>
                  <a:moveTo>
                    <a:pt x="840" y="374"/>
                  </a:moveTo>
                  <a:lnTo>
                    <a:pt x="474" y="682"/>
                  </a:lnTo>
                  <a:lnTo>
                    <a:pt x="498" y="705"/>
                  </a:lnTo>
                  <a:lnTo>
                    <a:pt x="525" y="724"/>
                  </a:lnTo>
                  <a:lnTo>
                    <a:pt x="555" y="740"/>
                  </a:lnTo>
                  <a:lnTo>
                    <a:pt x="585" y="752"/>
                  </a:lnTo>
                  <a:lnTo>
                    <a:pt x="618" y="758"/>
                  </a:lnTo>
                  <a:lnTo>
                    <a:pt x="652" y="760"/>
                  </a:lnTo>
                  <a:lnTo>
                    <a:pt x="691" y="757"/>
                  </a:lnTo>
                  <a:lnTo>
                    <a:pt x="727" y="748"/>
                  </a:lnTo>
                  <a:lnTo>
                    <a:pt x="762" y="734"/>
                  </a:lnTo>
                  <a:lnTo>
                    <a:pt x="793" y="715"/>
                  </a:lnTo>
                  <a:lnTo>
                    <a:pt x="820" y="691"/>
                  </a:lnTo>
                  <a:lnTo>
                    <a:pt x="844" y="662"/>
                  </a:lnTo>
                  <a:lnTo>
                    <a:pt x="864" y="631"/>
                  </a:lnTo>
                  <a:lnTo>
                    <a:pt x="879" y="597"/>
                  </a:lnTo>
                  <a:lnTo>
                    <a:pt x="888" y="560"/>
                  </a:lnTo>
                  <a:lnTo>
                    <a:pt x="891" y="521"/>
                  </a:lnTo>
                  <a:lnTo>
                    <a:pt x="889" y="489"/>
                  </a:lnTo>
                  <a:lnTo>
                    <a:pt x="882" y="458"/>
                  </a:lnTo>
                  <a:lnTo>
                    <a:pt x="871" y="428"/>
                  </a:lnTo>
                  <a:lnTo>
                    <a:pt x="857" y="400"/>
                  </a:lnTo>
                  <a:lnTo>
                    <a:pt x="840" y="374"/>
                  </a:lnTo>
                  <a:close/>
                  <a:moveTo>
                    <a:pt x="1099" y="156"/>
                  </a:moveTo>
                  <a:lnTo>
                    <a:pt x="1019" y="223"/>
                  </a:lnTo>
                  <a:lnTo>
                    <a:pt x="1067" y="273"/>
                  </a:lnTo>
                  <a:lnTo>
                    <a:pt x="1111" y="328"/>
                  </a:lnTo>
                  <a:lnTo>
                    <a:pt x="1151" y="386"/>
                  </a:lnTo>
                  <a:lnTo>
                    <a:pt x="1187" y="449"/>
                  </a:lnTo>
                  <a:lnTo>
                    <a:pt x="1218" y="515"/>
                  </a:lnTo>
                  <a:lnTo>
                    <a:pt x="1246" y="584"/>
                  </a:lnTo>
                  <a:lnTo>
                    <a:pt x="1268" y="656"/>
                  </a:lnTo>
                  <a:lnTo>
                    <a:pt x="1286" y="731"/>
                  </a:lnTo>
                  <a:lnTo>
                    <a:pt x="1299" y="807"/>
                  </a:lnTo>
                  <a:lnTo>
                    <a:pt x="1308" y="885"/>
                  </a:lnTo>
                  <a:lnTo>
                    <a:pt x="1310" y="965"/>
                  </a:lnTo>
                  <a:lnTo>
                    <a:pt x="1308" y="1042"/>
                  </a:lnTo>
                  <a:lnTo>
                    <a:pt x="1300" y="1117"/>
                  </a:lnTo>
                  <a:lnTo>
                    <a:pt x="1288" y="1191"/>
                  </a:lnTo>
                  <a:lnTo>
                    <a:pt x="1272" y="1264"/>
                  </a:lnTo>
                  <a:lnTo>
                    <a:pt x="1250" y="1334"/>
                  </a:lnTo>
                  <a:lnTo>
                    <a:pt x="1225" y="1401"/>
                  </a:lnTo>
                  <a:lnTo>
                    <a:pt x="1196" y="1465"/>
                  </a:lnTo>
                  <a:lnTo>
                    <a:pt x="1162" y="1526"/>
                  </a:lnTo>
                  <a:lnTo>
                    <a:pt x="1125" y="1584"/>
                  </a:lnTo>
                  <a:lnTo>
                    <a:pt x="1084" y="1638"/>
                  </a:lnTo>
                  <a:lnTo>
                    <a:pt x="1039" y="1688"/>
                  </a:lnTo>
                  <a:lnTo>
                    <a:pt x="1116" y="1757"/>
                  </a:lnTo>
                  <a:lnTo>
                    <a:pt x="1164" y="1708"/>
                  </a:lnTo>
                  <a:lnTo>
                    <a:pt x="1209" y="1655"/>
                  </a:lnTo>
                  <a:lnTo>
                    <a:pt x="1249" y="1597"/>
                  </a:lnTo>
                  <a:lnTo>
                    <a:pt x="1286" y="1537"/>
                  </a:lnTo>
                  <a:lnTo>
                    <a:pt x="1319" y="1474"/>
                  </a:lnTo>
                  <a:lnTo>
                    <a:pt x="1348" y="1408"/>
                  </a:lnTo>
                  <a:lnTo>
                    <a:pt x="1373" y="1339"/>
                  </a:lnTo>
                  <a:lnTo>
                    <a:pt x="1393" y="1268"/>
                  </a:lnTo>
                  <a:lnTo>
                    <a:pt x="1409" y="1195"/>
                  </a:lnTo>
                  <a:lnTo>
                    <a:pt x="1421" y="1120"/>
                  </a:lnTo>
                  <a:lnTo>
                    <a:pt x="1427" y="1043"/>
                  </a:lnTo>
                  <a:lnTo>
                    <a:pt x="1430" y="965"/>
                  </a:lnTo>
                  <a:lnTo>
                    <a:pt x="1427" y="884"/>
                  </a:lnTo>
                  <a:lnTo>
                    <a:pt x="1420" y="806"/>
                  </a:lnTo>
                  <a:lnTo>
                    <a:pt x="1408" y="729"/>
                  </a:lnTo>
                  <a:lnTo>
                    <a:pt x="1390" y="654"/>
                  </a:lnTo>
                  <a:lnTo>
                    <a:pt x="1369" y="581"/>
                  </a:lnTo>
                  <a:lnTo>
                    <a:pt x="1344" y="510"/>
                  </a:lnTo>
                  <a:lnTo>
                    <a:pt x="1313" y="443"/>
                  </a:lnTo>
                  <a:lnTo>
                    <a:pt x="1278" y="378"/>
                  </a:lnTo>
                  <a:lnTo>
                    <a:pt x="1239" y="318"/>
                  </a:lnTo>
                  <a:lnTo>
                    <a:pt x="1197" y="260"/>
                  </a:lnTo>
                  <a:lnTo>
                    <a:pt x="1150" y="207"/>
                  </a:lnTo>
                  <a:lnTo>
                    <a:pt x="1099" y="156"/>
                  </a:lnTo>
                  <a:close/>
                  <a:moveTo>
                    <a:pt x="1099" y="0"/>
                  </a:moveTo>
                  <a:lnTo>
                    <a:pt x="1155" y="48"/>
                  </a:lnTo>
                  <a:lnTo>
                    <a:pt x="1211" y="99"/>
                  </a:lnTo>
                  <a:lnTo>
                    <a:pt x="1263" y="153"/>
                  </a:lnTo>
                  <a:lnTo>
                    <a:pt x="1311" y="213"/>
                  </a:lnTo>
                  <a:lnTo>
                    <a:pt x="1354" y="275"/>
                  </a:lnTo>
                  <a:lnTo>
                    <a:pt x="1395" y="341"/>
                  </a:lnTo>
                  <a:lnTo>
                    <a:pt x="1430" y="411"/>
                  </a:lnTo>
                  <a:lnTo>
                    <a:pt x="1461" y="483"/>
                  </a:lnTo>
                  <a:lnTo>
                    <a:pt x="1487" y="558"/>
                  </a:lnTo>
                  <a:lnTo>
                    <a:pt x="1509" y="635"/>
                  </a:lnTo>
                  <a:lnTo>
                    <a:pt x="1526" y="716"/>
                  </a:lnTo>
                  <a:lnTo>
                    <a:pt x="1539" y="797"/>
                  </a:lnTo>
                  <a:lnTo>
                    <a:pt x="1547" y="880"/>
                  </a:lnTo>
                  <a:lnTo>
                    <a:pt x="1549" y="965"/>
                  </a:lnTo>
                  <a:lnTo>
                    <a:pt x="1547" y="1050"/>
                  </a:lnTo>
                  <a:lnTo>
                    <a:pt x="1539" y="1133"/>
                  </a:lnTo>
                  <a:lnTo>
                    <a:pt x="1526" y="1215"/>
                  </a:lnTo>
                  <a:lnTo>
                    <a:pt x="1509" y="1294"/>
                  </a:lnTo>
                  <a:lnTo>
                    <a:pt x="1487" y="1372"/>
                  </a:lnTo>
                  <a:lnTo>
                    <a:pt x="1461" y="1447"/>
                  </a:lnTo>
                  <a:lnTo>
                    <a:pt x="1430" y="1520"/>
                  </a:lnTo>
                  <a:lnTo>
                    <a:pt x="1395" y="1588"/>
                  </a:lnTo>
                  <a:lnTo>
                    <a:pt x="1354" y="1655"/>
                  </a:lnTo>
                  <a:lnTo>
                    <a:pt x="1311" y="1718"/>
                  </a:lnTo>
                  <a:lnTo>
                    <a:pt x="1263" y="1776"/>
                  </a:lnTo>
                  <a:lnTo>
                    <a:pt x="1211" y="1832"/>
                  </a:lnTo>
                  <a:lnTo>
                    <a:pt x="1155" y="1883"/>
                  </a:lnTo>
                  <a:lnTo>
                    <a:pt x="1115" y="1917"/>
                  </a:lnTo>
                  <a:lnTo>
                    <a:pt x="950" y="1770"/>
                  </a:lnTo>
                  <a:lnTo>
                    <a:pt x="946" y="1773"/>
                  </a:lnTo>
                  <a:lnTo>
                    <a:pt x="51" y="970"/>
                  </a:lnTo>
                  <a:lnTo>
                    <a:pt x="0" y="926"/>
                  </a:lnTo>
                  <a:lnTo>
                    <a:pt x="0" y="926"/>
                  </a:lnTo>
                  <a:lnTo>
                    <a:pt x="0" y="926"/>
                  </a:lnTo>
                  <a:lnTo>
                    <a:pt x="59" y="876"/>
                  </a:lnTo>
                  <a:lnTo>
                    <a:pt x="10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503"/>
            <p:cNvSpPr>
              <a:spLocks noEditPoints="1"/>
            </p:cNvSpPr>
            <p:nvPr/>
          </p:nvSpPr>
          <p:spPr bwMode="auto">
            <a:xfrm>
              <a:off x="10021888" y="2687638"/>
              <a:ext cx="476250" cy="550862"/>
            </a:xfrm>
            <a:custGeom>
              <a:avLst/>
              <a:gdLst>
                <a:gd name="T0" fmla="*/ 1502 w 3005"/>
                <a:gd name="T1" fmla="*/ 2740 h 3470"/>
                <a:gd name="T2" fmla="*/ 1530 w 3005"/>
                <a:gd name="T3" fmla="*/ 2964 h 3470"/>
                <a:gd name="T4" fmla="*/ 1609 w 3005"/>
                <a:gd name="T5" fmla="*/ 2684 h 3470"/>
                <a:gd name="T6" fmla="*/ 1762 w 3005"/>
                <a:gd name="T7" fmla="*/ 2522 h 3470"/>
                <a:gd name="T8" fmla="*/ 1975 w 3005"/>
                <a:gd name="T9" fmla="*/ 2872 h 3470"/>
                <a:gd name="T10" fmla="*/ 2188 w 3005"/>
                <a:gd name="T11" fmla="*/ 2522 h 3470"/>
                <a:gd name="T12" fmla="*/ 967 w 3005"/>
                <a:gd name="T13" fmla="*/ 2284 h 3470"/>
                <a:gd name="T14" fmla="*/ 1061 w 3005"/>
                <a:gd name="T15" fmla="*/ 2680 h 3470"/>
                <a:gd name="T16" fmla="*/ 1373 w 3005"/>
                <a:gd name="T17" fmla="*/ 2415 h 3470"/>
                <a:gd name="T18" fmla="*/ 1825 w 3005"/>
                <a:gd name="T19" fmla="*/ 2122 h 3470"/>
                <a:gd name="T20" fmla="*/ 1641 w 3005"/>
                <a:gd name="T21" fmla="*/ 2259 h 3470"/>
                <a:gd name="T22" fmla="*/ 1485 w 3005"/>
                <a:gd name="T23" fmla="*/ 2322 h 3470"/>
                <a:gd name="T24" fmla="*/ 1567 w 3005"/>
                <a:gd name="T25" fmla="*/ 2424 h 3470"/>
                <a:gd name="T26" fmla="*/ 1676 w 3005"/>
                <a:gd name="T27" fmla="*/ 2378 h 3470"/>
                <a:gd name="T28" fmla="*/ 1777 w 3005"/>
                <a:gd name="T29" fmla="*/ 2269 h 3470"/>
                <a:gd name="T30" fmla="*/ 1890 w 3005"/>
                <a:gd name="T31" fmla="*/ 2094 h 3470"/>
                <a:gd name="T32" fmla="*/ 1113 w 3005"/>
                <a:gd name="T33" fmla="*/ 1881 h 3470"/>
                <a:gd name="T34" fmla="*/ 1208 w 3005"/>
                <a:gd name="T35" fmla="*/ 1909 h 3470"/>
                <a:gd name="T36" fmla="*/ 1453 w 3005"/>
                <a:gd name="T37" fmla="*/ 1996 h 3470"/>
                <a:gd name="T38" fmla="*/ 1593 w 3005"/>
                <a:gd name="T39" fmla="*/ 1898 h 3470"/>
                <a:gd name="T40" fmla="*/ 1485 w 3005"/>
                <a:gd name="T41" fmla="*/ 1861 h 3470"/>
                <a:gd name="T42" fmla="*/ 1239 w 3005"/>
                <a:gd name="T43" fmla="*/ 1773 h 3470"/>
                <a:gd name="T44" fmla="*/ 479 w 3005"/>
                <a:gd name="T45" fmla="*/ 1795 h 3470"/>
                <a:gd name="T46" fmla="*/ 828 w 3005"/>
                <a:gd name="T47" fmla="*/ 2008 h 3470"/>
                <a:gd name="T48" fmla="*/ 859 w 3005"/>
                <a:gd name="T49" fmla="*/ 1602 h 3470"/>
                <a:gd name="T50" fmla="*/ 909 w 3005"/>
                <a:gd name="T51" fmla="*/ 1420 h 3470"/>
                <a:gd name="T52" fmla="*/ 1020 w 3005"/>
                <a:gd name="T53" fmla="*/ 1468 h 3470"/>
                <a:gd name="T54" fmla="*/ 1185 w 3005"/>
                <a:gd name="T55" fmla="*/ 1281 h 3470"/>
                <a:gd name="T56" fmla="*/ 1666 w 3005"/>
                <a:gd name="T57" fmla="*/ 1210 h 3470"/>
                <a:gd name="T58" fmla="*/ 1515 w 3005"/>
                <a:gd name="T59" fmla="*/ 1361 h 3470"/>
                <a:gd name="T60" fmla="*/ 1418 w 3005"/>
                <a:gd name="T61" fmla="*/ 1553 h 3470"/>
                <a:gd name="T62" fmla="*/ 1563 w 3005"/>
                <a:gd name="T63" fmla="*/ 1470 h 3470"/>
                <a:gd name="T64" fmla="*/ 1712 w 3005"/>
                <a:gd name="T65" fmla="*/ 1320 h 3470"/>
                <a:gd name="T66" fmla="*/ 2354 w 3005"/>
                <a:gd name="T67" fmla="*/ 781 h 3470"/>
                <a:gd name="T68" fmla="*/ 2192 w 3005"/>
                <a:gd name="T69" fmla="*/ 1146 h 3470"/>
                <a:gd name="T70" fmla="*/ 789 w 3005"/>
                <a:gd name="T71" fmla="*/ 848 h 3470"/>
                <a:gd name="T72" fmla="*/ 882 w 3005"/>
                <a:gd name="T73" fmla="*/ 1244 h 3470"/>
                <a:gd name="T74" fmla="*/ 1193 w 3005"/>
                <a:gd name="T75" fmla="*/ 979 h 3470"/>
                <a:gd name="T76" fmla="*/ 1565 w 3005"/>
                <a:gd name="T77" fmla="*/ 505 h 3470"/>
                <a:gd name="T78" fmla="*/ 1534 w 3005"/>
                <a:gd name="T79" fmla="*/ 911 h 3470"/>
                <a:gd name="T80" fmla="*/ 1911 w 3005"/>
                <a:gd name="T81" fmla="*/ 757 h 3470"/>
                <a:gd name="T82" fmla="*/ 1636 w 3005"/>
                <a:gd name="T83" fmla="*/ 123 h 3470"/>
                <a:gd name="T84" fmla="*/ 524 w 3005"/>
                <a:gd name="T85" fmla="*/ 665 h 3470"/>
                <a:gd name="T86" fmla="*/ 123 w 3005"/>
                <a:gd name="T87" fmla="*/ 1834 h 3470"/>
                <a:gd name="T88" fmla="*/ 665 w 3005"/>
                <a:gd name="T89" fmla="*/ 2946 h 3470"/>
                <a:gd name="T90" fmla="*/ 1830 w 3005"/>
                <a:gd name="T91" fmla="*/ 3348 h 3470"/>
                <a:gd name="T92" fmla="*/ 2749 w 3005"/>
                <a:gd name="T93" fmla="*/ 2835 h 3470"/>
                <a:gd name="T94" fmla="*/ 1644 w 3005"/>
                <a:gd name="T95" fmla="*/ 3228 h 3470"/>
                <a:gd name="T96" fmla="*/ 612 w 3005"/>
                <a:gd name="T97" fmla="*/ 2724 h 3470"/>
                <a:gd name="T98" fmla="*/ 243 w 3005"/>
                <a:gd name="T99" fmla="*/ 1647 h 3470"/>
                <a:gd name="T100" fmla="*/ 744 w 3005"/>
                <a:gd name="T101" fmla="*/ 614 h 3470"/>
                <a:gd name="T102" fmla="*/ 1830 w 3005"/>
                <a:gd name="T103" fmla="*/ 242 h 3470"/>
                <a:gd name="T104" fmla="*/ 2764 w 3005"/>
                <a:gd name="T105" fmla="*/ 489 h 3470"/>
                <a:gd name="T106" fmla="*/ 1735 w 3005"/>
                <a:gd name="T107" fmla="*/ 0 h 3470"/>
                <a:gd name="T108" fmla="*/ 2890 w 3005"/>
                <a:gd name="T109" fmla="*/ 440 h 3470"/>
                <a:gd name="T110" fmla="*/ 2400 w 3005"/>
                <a:gd name="T111" fmla="*/ 3339 h 3470"/>
                <a:gd name="T112" fmla="*/ 1161 w 3005"/>
                <a:gd name="T113" fmla="*/ 3373 h 3470"/>
                <a:gd name="T114" fmla="*/ 215 w 3005"/>
                <a:gd name="T115" fmla="*/ 2574 h 3470"/>
                <a:gd name="T116" fmla="*/ 44 w 3005"/>
                <a:gd name="T117" fmla="*/ 1346 h 3470"/>
                <a:gd name="T118" fmla="*/ 733 w 3005"/>
                <a:gd name="T119" fmla="*/ 318 h 3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5" h="3470">
                  <a:moveTo>
                    <a:pt x="1510" y="2597"/>
                  </a:moveTo>
                  <a:lnTo>
                    <a:pt x="1495" y="2597"/>
                  </a:lnTo>
                  <a:lnTo>
                    <a:pt x="1480" y="2603"/>
                  </a:lnTo>
                  <a:lnTo>
                    <a:pt x="1466" y="2611"/>
                  </a:lnTo>
                  <a:lnTo>
                    <a:pt x="1456" y="2622"/>
                  </a:lnTo>
                  <a:lnTo>
                    <a:pt x="1448" y="2637"/>
                  </a:lnTo>
                  <a:lnTo>
                    <a:pt x="1445" y="2652"/>
                  </a:lnTo>
                  <a:lnTo>
                    <a:pt x="1446" y="2667"/>
                  </a:lnTo>
                  <a:lnTo>
                    <a:pt x="1450" y="2681"/>
                  </a:lnTo>
                  <a:lnTo>
                    <a:pt x="1458" y="2695"/>
                  </a:lnTo>
                  <a:lnTo>
                    <a:pt x="1470" y="2706"/>
                  </a:lnTo>
                  <a:lnTo>
                    <a:pt x="1488" y="2721"/>
                  </a:lnTo>
                  <a:lnTo>
                    <a:pt x="1502" y="2740"/>
                  </a:lnTo>
                  <a:lnTo>
                    <a:pt x="1512" y="2762"/>
                  </a:lnTo>
                  <a:lnTo>
                    <a:pt x="1519" y="2783"/>
                  </a:lnTo>
                  <a:lnTo>
                    <a:pt x="1520" y="2806"/>
                  </a:lnTo>
                  <a:lnTo>
                    <a:pt x="1518" y="2829"/>
                  </a:lnTo>
                  <a:lnTo>
                    <a:pt x="1510" y="2852"/>
                  </a:lnTo>
                  <a:lnTo>
                    <a:pt x="1498" y="2873"/>
                  </a:lnTo>
                  <a:lnTo>
                    <a:pt x="1490" y="2887"/>
                  </a:lnTo>
                  <a:lnTo>
                    <a:pt x="1487" y="2902"/>
                  </a:lnTo>
                  <a:lnTo>
                    <a:pt x="1488" y="2917"/>
                  </a:lnTo>
                  <a:lnTo>
                    <a:pt x="1493" y="2931"/>
                  </a:lnTo>
                  <a:lnTo>
                    <a:pt x="1500" y="2946"/>
                  </a:lnTo>
                  <a:lnTo>
                    <a:pt x="1512" y="2956"/>
                  </a:lnTo>
                  <a:lnTo>
                    <a:pt x="1530" y="2964"/>
                  </a:lnTo>
                  <a:lnTo>
                    <a:pt x="1547" y="2967"/>
                  </a:lnTo>
                  <a:lnTo>
                    <a:pt x="1561" y="2965"/>
                  </a:lnTo>
                  <a:lnTo>
                    <a:pt x="1574" y="2961"/>
                  </a:lnTo>
                  <a:lnTo>
                    <a:pt x="1586" y="2953"/>
                  </a:lnTo>
                  <a:lnTo>
                    <a:pt x="1596" y="2942"/>
                  </a:lnTo>
                  <a:lnTo>
                    <a:pt x="1614" y="2912"/>
                  </a:lnTo>
                  <a:lnTo>
                    <a:pt x="1627" y="2879"/>
                  </a:lnTo>
                  <a:lnTo>
                    <a:pt x="1636" y="2847"/>
                  </a:lnTo>
                  <a:lnTo>
                    <a:pt x="1639" y="2813"/>
                  </a:lnTo>
                  <a:lnTo>
                    <a:pt x="1638" y="2780"/>
                  </a:lnTo>
                  <a:lnTo>
                    <a:pt x="1633" y="2746"/>
                  </a:lnTo>
                  <a:lnTo>
                    <a:pt x="1623" y="2715"/>
                  </a:lnTo>
                  <a:lnTo>
                    <a:pt x="1609" y="2684"/>
                  </a:lnTo>
                  <a:lnTo>
                    <a:pt x="1589" y="2656"/>
                  </a:lnTo>
                  <a:lnTo>
                    <a:pt x="1567" y="2631"/>
                  </a:lnTo>
                  <a:lnTo>
                    <a:pt x="1539" y="2608"/>
                  </a:lnTo>
                  <a:lnTo>
                    <a:pt x="1525" y="2601"/>
                  </a:lnTo>
                  <a:lnTo>
                    <a:pt x="1510" y="2597"/>
                  </a:lnTo>
                  <a:close/>
                  <a:moveTo>
                    <a:pt x="1975" y="2393"/>
                  </a:moveTo>
                  <a:lnTo>
                    <a:pt x="1935" y="2396"/>
                  </a:lnTo>
                  <a:lnTo>
                    <a:pt x="1898" y="2405"/>
                  </a:lnTo>
                  <a:lnTo>
                    <a:pt x="1865" y="2420"/>
                  </a:lnTo>
                  <a:lnTo>
                    <a:pt x="1833" y="2440"/>
                  </a:lnTo>
                  <a:lnTo>
                    <a:pt x="1805" y="2464"/>
                  </a:lnTo>
                  <a:lnTo>
                    <a:pt x="1781" y="2491"/>
                  </a:lnTo>
                  <a:lnTo>
                    <a:pt x="1762" y="2522"/>
                  </a:lnTo>
                  <a:lnTo>
                    <a:pt x="1747" y="2557"/>
                  </a:lnTo>
                  <a:lnTo>
                    <a:pt x="1738" y="2594"/>
                  </a:lnTo>
                  <a:lnTo>
                    <a:pt x="1735" y="2632"/>
                  </a:lnTo>
                  <a:lnTo>
                    <a:pt x="1738" y="2671"/>
                  </a:lnTo>
                  <a:lnTo>
                    <a:pt x="1747" y="2708"/>
                  </a:lnTo>
                  <a:lnTo>
                    <a:pt x="1762" y="2742"/>
                  </a:lnTo>
                  <a:lnTo>
                    <a:pt x="1781" y="2774"/>
                  </a:lnTo>
                  <a:lnTo>
                    <a:pt x="1805" y="2802"/>
                  </a:lnTo>
                  <a:lnTo>
                    <a:pt x="1833" y="2826"/>
                  </a:lnTo>
                  <a:lnTo>
                    <a:pt x="1865" y="2845"/>
                  </a:lnTo>
                  <a:lnTo>
                    <a:pt x="1898" y="2860"/>
                  </a:lnTo>
                  <a:lnTo>
                    <a:pt x="1935" y="2868"/>
                  </a:lnTo>
                  <a:lnTo>
                    <a:pt x="1975" y="2872"/>
                  </a:lnTo>
                  <a:lnTo>
                    <a:pt x="2014" y="2868"/>
                  </a:lnTo>
                  <a:lnTo>
                    <a:pt x="2050" y="2860"/>
                  </a:lnTo>
                  <a:lnTo>
                    <a:pt x="2084" y="2845"/>
                  </a:lnTo>
                  <a:lnTo>
                    <a:pt x="2116" y="2826"/>
                  </a:lnTo>
                  <a:lnTo>
                    <a:pt x="2144" y="2802"/>
                  </a:lnTo>
                  <a:lnTo>
                    <a:pt x="2168" y="2774"/>
                  </a:lnTo>
                  <a:lnTo>
                    <a:pt x="2188" y="2742"/>
                  </a:lnTo>
                  <a:lnTo>
                    <a:pt x="2202" y="2708"/>
                  </a:lnTo>
                  <a:lnTo>
                    <a:pt x="2211" y="2671"/>
                  </a:lnTo>
                  <a:lnTo>
                    <a:pt x="2214" y="2632"/>
                  </a:lnTo>
                  <a:lnTo>
                    <a:pt x="2211" y="2594"/>
                  </a:lnTo>
                  <a:lnTo>
                    <a:pt x="2202" y="2557"/>
                  </a:lnTo>
                  <a:lnTo>
                    <a:pt x="2188" y="2522"/>
                  </a:lnTo>
                  <a:lnTo>
                    <a:pt x="2168" y="2491"/>
                  </a:lnTo>
                  <a:lnTo>
                    <a:pt x="2144" y="2464"/>
                  </a:lnTo>
                  <a:lnTo>
                    <a:pt x="2116" y="2440"/>
                  </a:lnTo>
                  <a:lnTo>
                    <a:pt x="2084" y="2420"/>
                  </a:lnTo>
                  <a:lnTo>
                    <a:pt x="2050" y="2405"/>
                  </a:lnTo>
                  <a:lnTo>
                    <a:pt x="2014" y="2396"/>
                  </a:lnTo>
                  <a:lnTo>
                    <a:pt x="1975" y="2393"/>
                  </a:lnTo>
                  <a:close/>
                  <a:moveTo>
                    <a:pt x="1137" y="2213"/>
                  </a:moveTo>
                  <a:lnTo>
                    <a:pt x="1098" y="2217"/>
                  </a:lnTo>
                  <a:lnTo>
                    <a:pt x="1061" y="2226"/>
                  </a:lnTo>
                  <a:lnTo>
                    <a:pt x="1027" y="2241"/>
                  </a:lnTo>
                  <a:lnTo>
                    <a:pt x="995" y="2260"/>
                  </a:lnTo>
                  <a:lnTo>
                    <a:pt x="967" y="2284"/>
                  </a:lnTo>
                  <a:lnTo>
                    <a:pt x="943" y="2311"/>
                  </a:lnTo>
                  <a:lnTo>
                    <a:pt x="925" y="2343"/>
                  </a:lnTo>
                  <a:lnTo>
                    <a:pt x="909" y="2378"/>
                  </a:lnTo>
                  <a:lnTo>
                    <a:pt x="901" y="2415"/>
                  </a:lnTo>
                  <a:lnTo>
                    <a:pt x="898" y="2453"/>
                  </a:lnTo>
                  <a:lnTo>
                    <a:pt x="901" y="2492"/>
                  </a:lnTo>
                  <a:lnTo>
                    <a:pt x="909" y="2529"/>
                  </a:lnTo>
                  <a:lnTo>
                    <a:pt x="925" y="2563"/>
                  </a:lnTo>
                  <a:lnTo>
                    <a:pt x="943" y="2594"/>
                  </a:lnTo>
                  <a:lnTo>
                    <a:pt x="967" y="2622"/>
                  </a:lnTo>
                  <a:lnTo>
                    <a:pt x="995" y="2646"/>
                  </a:lnTo>
                  <a:lnTo>
                    <a:pt x="1027" y="2666"/>
                  </a:lnTo>
                  <a:lnTo>
                    <a:pt x="1061" y="2680"/>
                  </a:lnTo>
                  <a:lnTo>
                    <a:pt x="1098" y="2689"/>
                  </a:lnTo>
                  <a:lnTo>
                    <a:pt x="1137" y="2692"/>
                  </a:lnTo>
                  <a:lnTo>
                    <a:pt x="1176" y="2689"/>
                  </a:lnTo>
                  <a:lnTo>
                    <a:pt x="1212" y="2680"/>
                  </a:lnTo>
                  <a:lnTo>
                    <a:pt x="1247" y="2666"/>
                  </a:lnTo>
                  <a:lnTo>
                    <a:pt x="1278" y="2646"/>
                  </a:lnTo>
                  <a:lnTo>
                    <a:pt x="1305" y="2622"/>
                  </a:lnTo>
                  <a:lnTo>
                    <a:pt x="1329" y="2594"/>
                  </a:lnTo>
                  <a:lnTo>
                    <a:pt x="1349" y="2563"/>
                  </a:lnTo>
                  <a:lnTo>
                    <a:pt x="1364" y="2529"/>
                  </a:lnTo>
                  <a:lnTo>
                    <a:pt x="1373" y="2492"/>
                  </a:lnTo>
                  <a:lnTo>
                    <a:pt x="1376" y="2453"/>
                  </a:lnTo>
                  <a:lnTo>
                    <a:pt x="1373" y="2415"/>
                  </a:lnTo>
                  <a:lnTo>
                    <a:pt x="1364" y="2378"/>
                  </a:lnTo>
                  <a:lnTo>
                    <a:pt x="1349" y="2343"/>
                  </a:lnTo>
                  <a:lnTo>
                    <a:pt x="1329" y="2311"/>
                  </a:lnTo>
                  <a:lnTo>
                    <a:pt x="1305" y="2284"/>
                  </a:lnTo>
                  <a:lnTo>
                    <a:pt x="1278" y="2260"/>
                  </a:lnTo>
                  <a:lnTo>
                    <a:pt x="1247" y="2241"/>
                  </a:lnTo>
                  <a:lnTo>
                    <a:pt x="1212" y="2226"/>
                  </a:lnTo>
                  <a:lnTo>
                    <a:pt x="1176" y="2217"/>
                  </a:lnTo>
                  <a:lnTo>
                    <a:pt x="1137" y="2213"/>
                  </a:lnTo>
                  <a:close/>
                  <a:moveTo>
                    <a:pt x="1870" y="2093"/>
                  </a:moveTo>
                  <a:lnTo>
                    <a:pt x="1853" y="2098"/>
                  </a:lnTo>
                  <a:lnTo>
                    <a:pt x="1837" y="2108"/>
                  </a:lnTo>
                  <a:lnTo>
                    <a:pt x="1825" y="2122"/>
                  </a:lnTo>
                  <a:lnTo>
                    <a:pt x="1818" y="2139"/>
                  </a:lnTo>
                  <a:lnTo>
                    <a:pt x="1815" y="2147"/>
                  </a:lnTo>
                  <a:lnTo>
                    <a:pt x="1808" y="2151"/>
                  </a:lnTo>
                  <a:lnTo>
                    <a:pt x="1800" y="2151"/>
                  </a:lnTo>
                  <a:lnTo>
                    <a:pt x="1774" y="2148"/>
                  </a:lnTo>
                  <a:lnTo>
                    <a:pt x="1748" y="2150"/>
                  </a:lnTo>
                  <a:lnTo>
                    <a:pt x="1723" y="2158"/>
                  </a:lnTo>
                  <a:lnTo>
                    <a:pt x="1699" y="2171"/>
                  </a:lnTo>
                  <a:lnTo>
                    <a:pt x="1679" y="2187"/>
                  </a:lnTo>
                  <a:lnTo>
                    <a:pt x="1662" y="2207"/>
                  </a:lnTo>
                  <a:lnTo>
                    <a:pt x="1649" y="2230"/>
                  </a:lnTo>
                  <a:lnTo>
                    <a:pt x="1642" y="2256"/>
                  </a:lnTo>
                  <a:lnTo>
                    <a:pt x="1641" y="2259"/>
                  </a:lnTo>
                  <a:lnTo>
                    <a:pt x="1638" y="2261"/>
                  </a:lnTo>
                  <a:lnTo>
                    <a:pt x="1637" y="2263"/>
                  </a:lnTo>
                  <a:lnTo>
                    <a:pt x="1635" y="2265"/>
                  </a:lnTo>
                  <a:lnTo>
                    <a:pt x="1633" y="2266"/>
                  </a:lnTo>
                  <a:lnTo>
                    <a:pt x="1631" y="2267"/>
                  </a:lnTo>
                  <a:lnTo>
                    <a:pt x="1627" y="2268"/>
                  </a:lnTo>
                  <a:lnTo>
                    <a:pt x="1623" y="2267"/>
                  </a:lnTo>
                  <a:lnTo>
                    <a:pt x="1597" y="2263"/>
                  </a:lnTo>
                  <a:lnTo>
                    <a:pt x="1571" y="2267"/>
                  </a:lnTo>
                  <a:lnTo>
                    <a:pt x="1546" y="2273"/>
                  </a:lnTo>
                  <a:lnTo>
                    <a:pt x="1522" y="2286"/>
                  </a:lnTo>
                  <a:lnTo>
                    <a:pt x="1501" y="2303"/>
                  </a:lnTo>
                  <a:lnTo>
                    <a:pt x="1485" y="2322"/>
                  </a:lnTo>
                  <a:lnTo>
                    <a:pt x="1472" y="2346"/>
                  </a:lnTo>
                  <a:lnTo>
                    <a:pt x="1464" y="2371"/>
                  </a:lnTo>
                  <a:lnTo>
                    <a:pt x="1463" y="2387"/>
                  </a:lnTo>
                  <a:lnTo>
                    <a:pt x="1465" y="2403"/>
                  </a:lnTo>
                  <a:lnTo>
                    <a:pt x="1473" y="2416"/>
                  </a:lnTo>
                  <a:lnTo>
                    <a:pt x="1483" y="2428"/>
                  </a:lnTo>
                  <a:lnTo>
                    <a:pt x="1495" y="2436"/>
                  </a:lnTo>
                  <a:lnTo>
                    <a:pt x="1510" y="2442"/>
                  </a:lnTo>
                  <a:lnTo>
                    <a:pt x="1517" y="2443"/>
                  </a:lnTo>
                  <a:lnTo>
                    <a:pt x="1523" y="2443"/>
                  </a:lnTo>
                  <a:lnTo>
                    <a:pt x="1539" y="2441"/>
                  </a:lnTo>
                  <a:lnTo>
                    <a:pt x="1553" y="2434"/>
                  </a:lnTo>
                  <a:lnTo>
                    <a:pt x="1567" y="2424"/>
                  </a:lnTo>
                  <a:lnTo>
                    <a:pt x="1575" y="2411"/>
                  </a:lnTo>
                  <a:lnTo>
                    <a:pt x="1581" y="2396"/>
                  </a:lnTo>
                  <a:lnTo>
                    <a:pt x="1582" y="2392"/>
                  </a:lnTo>
                  <a:lnTo>
                    <a:pt x="1584" y="2390"/>
                  </a:lnTo>
                  <a:lnTo>
                    <a:pt x="1586" y="2387"/>
                  </a:lnTo>
                  <a:lnTo>
                    <a:pt x="1588" y="2386"/>
                  </a:lnTo>
                  <a:lnTo>
                    <a:pt x="1589" y="2385"/>
                  </a:lnTo>
                  <a:lnTo>
                    <a:pt x="1593" y="2384"/>
                  </a:lnTo>
                  <a:lnTo>
                    <a:pt x="1596" y="2384"/>
                  </a:lnTo>
                  <a:lnTo>
                    <a:pt x="1599" y="2384"/>
                  </a:lnTo>
                  <a:lnTo>
                    <a:pt x="1625" y="2387"/>
                  </a:lnTo>
                  <a:lnTo>
                    <a:pt x="1651" y="2385"/>
                  </a:lnTo>
                  <a:lnTo>
                    <a:pt x="1676" y="2378"/>
                  </a:lnTo>
                  <a:lnTo>
                    <a:pt x="1700" y="2366"/>
                  </a:lnTo>
                  <a:lnTo>
                    <a:pt x="1721" y="2348"/>
                  </a:lnTo>
                  <a:lnTo>
                    <a:pt x="1737" y="2329"/>
                  </a:lnTo>
                  <a:lnTo>
                    <a:pt x="1750" y="2306"/>
                  </a:lnTo>
                  <a:lnTo>
                    <a:pt x="1758" y="2280"/>
                  </a:lnTo>
                  <a:lnTo>
                    <a:pt x="1759" y="2277"/>
                  </a:lnTo>
                  <a:lnTo>
                    <a:pt x="1761" y="2274"/>
                  </a:lnTo>
                  <a:lnTo>
                    <a:pt x="1763" y="2272"/>
                  </a:lnTo>
                  <a:lnTo>
                    <a:pt x="1765" y="2271"/>
                  </a:lnTo>
                  <a:lnTo>
                    <a:pt x="1767" y="2270"/>
                  </a:lnTo>
                  <a:lnTo>
                    <a:pt x="1770" y="2269"/>
                  </a:lnTo>
                  <a:lnTo>
                    <a:pt x="1772" y="2269"/>
                  </a:lnTo>
                  <a:lnTo>
                    <a:pt x="1777" y="2269"/>
                  </a:lnTo>
                  <a:lnTo>
                    <a:pt x="1803" y="2271"/>
                  </a:lnTo>
                  <a:lnTo>
                    <a:pt x="1830" y="2269"/>
                  </a:lnTo>
                  <a:lnTo>
                    <a:pt x="1855" y="2261"/>
                  </a:lnTo>
                  <a:lnTo>
                    <a:pt x="1878" y="2249"/>
                  </a:lnTo>
                  <a:lnTo>
                    <a:pt x="1897" y="2233"/>
                  </a:lnTo>
                  <a:lnTo>
                    <a:pt x="1915" y="2213"/>
                  </a:lnTo>
                  <a:lnTo>
                    <a:pt x="1928" y="2191"/>
                  </a:lnTo>
                  <a:lnTo>
                    <a:pt x="1935" y="2164"/>
                  </a:lnTo>
                  <a:lnTo>
                    <a:pt x="1936" y="2146"/>
                  </a:lnTo>
                  <a:lnTo>
                    <a:pt x="1932" y="2127"/>
                  </a:lnTo>
                  <a:lnTo>
                    <a:pt x="1921" y="2112"/>
                  </a:lnTo>
                  <a:lnTo>
                    <a:pt x="1907" y="2100"/>
                  </a:lnTo>
                  <a:lnTo>
                    <a:pt x="1890" y="2094"/>
                  </a:lnTo>
                  <a:lnTo>
                    <a:pt x="1870" y="2093"/>
                  </a:lnTo>
                  <a:close/>
                  <a:moveTo>
                    <a:pt x="1189" y="1760"/>
                  </a:moveTo>
                  <a:lnTo>
                    <a:pt x="1162" y="1760"/>
                  </a:lnTo>
                  <a:lnTo>
                    <a:pt x="1137" y="1766"/>
                  </a:lnTo>
                  <a:lnTo>
                    <a:pt x="1113" y="1777"/>
                  </a:lnTo>
                  <a:lnTo>
                    <a:pt x="1100" y="1787"/>
                  </a:lnTo>
                  <a:lnTo>
                    <a:pt x="1090" y="1799"/>
                  </a:lnTo>
                  <a:lnTo>
                    <a:pt x="1085" y="1813"/>
                  </a:lnTo>
                  <a:lnTo>
                    <a:pt x="1082" y="1828"/>
                  </a:lnTo>
                  <a:lnTo>
                    <a:pt x="1085" y="1844"/>
                  </a:lnTo>
                  <a:lnTo>
                    <a:pt x="1090" y="1859"/>
                  </a:lnTo>
                  <a:lnTo>
                    <a:pt x="1100" y="1872"/>
                  </a:lnTo>
                  <a:lnTo>
                    <a:pt x="1113" y="1881"/>
                  </a:lnTo>
                  <a:lnTo>
                    <a:pt x="1126" y="1887"/>
                  </a:lnTo>
                  <a:lnTo>
                    <a:pt x="1141" y="1889"/>
                  </a:lnTo>
                  <a:lnTo>
                    <a:pt x="1158" y="1887"/>
                  </a:lnTo>
                  <a:lnTo>
                    <a:pt x="1172" y="1881"/>
                  </a:lnTo>
                  <a:lnTo>
                    <a:pt x="1175" y="1879"/>
                  </a:lnTo>
                  <a:lnTo>
                    <a:pt x="1178" y="1878"/>
                  </a:lnTo>
                  <a:lnTo>
                    <a:pt x="1181" y="1879"/>
                  </a:lnTo>
                  <a:lnTo>
                    <a:pt x="1184" y="1879"/>
                  </a:lnTo>
                  <a:lnTo>
                    <a:pt x="1186" y="1881"/>
                  </a:lnTo>
                  <a:lnTo>
                    <a:pt x="1188" y="1882"/>
                  </a:lnTo>
                  <a:lnTo>
                    <a:pt x="1190" y="1884"/>
                  </a:lnTo>
                  <a:lnTo>
                    <a:pt x="1192" y="1887"/>
                  </a:lnTo>
                  <a:lnTo>
                    <a:pt x="1208" y="1909"/>
                  </a:lnTo>
                  <a:lnTo>
                    <a:pt x="1227" y="1926"/>
                  </a:lnTo>
                  <a:lnTo>
                    <a:pt x="1250" y="1940"/>
                  </a:lnTo>
                  <a:lnTo>
                    <a:pt x="1274" y="1949"/>
                  </a:lnTo>
                  <a:lnTo>
                    <a:pt x="1299" y="1953"/>
                  </a:lnTo>
                  <a:lnTo>
                    <a:pt x="1325" y="1953"/>
                  </a:lnTo>
                  <a:lnTo>
                    <a:pt x="1351" y="1948"/>
                  </a:lnTo>
                  <a:lnTo>
                    <a:pt x="1376" y="1937"/>
                  </a:lnTo>
                  <a:lnTo>
                    <a:pt x="1384" y="1935"/>
                  </a:lnTo>
                  <a:lnTo>
                    <a:pt x="1390" y="1937"/>
                  </a:lnTo>
                  <a:lnTo>
                    <a:pt x="1396" y="1943"/>
                  </a:lnTo>
                  <a:lnTo>
                    <a:pt x="1412" y="1964"/>
                  </a:lnTo>
                  <a:lnTo>
                    <a:pt x="1431" y="1982"/>
                  </a:lnTo>
                  <a:lnTo>
                    <a:pt x="1453" y="1996"/>
                  </a:lnTo>
                  <a:lnTo>
                    <a:pt x="1477" y="2006"/>
                  </a:lnTo>
                  <a:lnTo>
                    <a:pt x="1496" y="2009"/>
                  </a:lnTo>
                  <a:lnTo>
                    <a:pt x="1513" y="2010"/>
                  </a:lnTo>
                  <a:lnTo>
                    <a:pt x="1536" y="2008"/>
                  </a:lnTo>
                  <a:lnTo>
                    <a:pt x="1559" y="2002"/>
                  </a:lnTo>
                  <a:lnTo>
                    <a:pt x="1580" y="1993"/>
                  </a:lnTo>
                  <a:lnTo>
                    <a:pt x="1593" y="1983"/>
                  </a:lnTo>
                  <a:lnTo>
                    <a:pt x="1602" y="1970"/>
                  </a:lnTo>
                  <a:lnTo>
                    <a:pt x="1608" y="1956"/>
                  </a:lnTo>
                  <a:lnTo>
                    <a:pt x="1610" y="1940"/>
                  </a:lnTo>
                  <a:lnTo>
                    <a:pt x="1608" y="1925"/>
                  </a:lnTo>
                  <a:lnTo>
                    <a:pt x="1602" y="1911"/>
                  </a:lnTo>
                  <a:lnTo>
                    <a:pt x="1593" y="1898"/>
                  </a:lnTo>
                  <a:lnTo>
                    <a:pt x="1581" y="1888"/>
                  </a:lnTo>
                  <a:lnTo>
                    <a:pt x="1567" y="1883"/>
                  </a:lnTo>
                  <a:lnTo>
                    <a:pt x="1551" y="1881"/>
                  </a:lnTo>
                  <a:lnTo>
                    <a:pt x="1536" y="1883"/>
                  </a:lnTo>
                  <a:lnTo>
                    <a:pt x="1521" y="1888"/>
                  </a:lnTo>
                  <a:lnTo>
                    <a:pt x="1517" y="1890"/>
                  </a:lnTo>
                  <a:lnTo>
                    <a:pt x="1512" y="1890"/>
                  </a:lnTo>
                  <a:lnTo>
                    <a:pt x="1509" y="1890"/>
                  </a:lnTo>
                  <a:lnTo>
                    <a:pt x="1507" y="1889"/>
                  </a:lnTo>
                  <a:lnTo>
                    <a:pt x="1505" y="1888"/>
                  </a:lnTo>
                  <a:lnTo>
                    <a:pt x="1502" y="1886"/>
                  </a:lnTo>
                  <a:lnTo>
                    <a:pt x="1500" y="1883"/>
                  </a:lnTo>
                  <a:lnTo>
                    <a:pt x="1485" y="1861"/>
                  </a:lnTo>
                  <a:lnTo>
                    <a:pt x="1465" y="1842"/>
                  </a:lnTo>
                  <a:lnTo>
                    <a:pt x="1443" y="1828"/>
                  </a:lnTo>
                  <a:lnTo>
                    <a:pt x="1419" y="1820"/>
                  </a:lnTo>
                  <a:lnTo>
                    <a:pt x="1394" y="1815"/>
                  </a:lnTo>
                  <a:lnTo>
                    <a:pt x="1367" y="1815"/>
                  </a:lnTo>
                  <a:lnTo>
                    <a:pt x="1341" y="1822"/>
                  </a:lnTo>
                  <a:lnTo>
                    <a:pt x="1316" y="1833"/>
                  </a:lnTo>
                  <a:lnTo>
                    <a:pt x="1309" y="1835"/>
                  </a:lnTo>
                  <a:lnTo>
                    <a:pt x="1302" y="1833"/>
                  </a:lnTo>
                  <a:lnTo>
                    <a:pt x="1297" y="1827"/>
                  </a:lnTo>
                  <a:lnTo>
                    <a:pt x="1280" y="1805"/>
                  </a:lnTo>
                  <a:lnTo>
                    <a:pt x="1262" y="1787"/>
                  </a:lnTo>
                  <a:lnTo>
                    <a:pt x="1239" y="1773"/>
                  </a:lnTo>
                  <a:lnTo>
                    <a:pt x="1215" y="1764"/>
                  </a:lnTo>
                  <a:lnTo>
                    <a:pt x="1189" y="1760"/>
                  </a:lnTo>
                  <a:close/>
                  <a:moveTo>
                    <a:pt x="718" y="1555"/>
                  </a:moveTo>
                  <a:lnTo>
                    <a:pt x="679" y="1559"/>
                  </a:lnTo>
                  <a:lnTo>
                    <a:pt x="643" y="1568"/>
                  </a:lnTo>
                  <a:lnTo>
                    <a:pt x="608" y="1582"/>
                  </a:lnTo>
                  <a:lnTo>
                    <a:pt x="577" y="1602"/>
                  </a:lnTo>
                  <a:lnTo>
                    <a:pt x="548" y="1626"/>
                  </a:lnTo>
                  <a:lnTo>
                    <a:pt x="524" y="1653"/>
                  </a:lnTo>
                  <a:lnTo>
                    <a:pt x="505" y="1685"/>
                  </a:lnTo>
                  <a:lnTo>
                    <a:pt x="491" y="1720"/>
                  </a:lnTo>
                  <a:lnTo>
                    <a:pt x="482" y="1757"/>
                  </a:lnTo>
                  <a:lnTo>
                    <a:pt x="479" y="1795"/>
                  </a:lnTo>
                  <a:lnTo>
                    <a:pt x="482" y="1834"/>
                  </a:lnTo>
                  <a:lnTo>
                    <a:pt x="491" y="1871"/>
                  </a:lnTo>
                  <a:lnTo>
                    <a:pt x="505" y="1904"/>
                  </a:lnTo>
                  <a:lnTo>
                    <a:pt x="524" y="1936"/>
                  </a:lnTo>
                  <a:lnTo>
                    <a:pt x="548" y="1964"/>
                  </a:lnTo>
                  <a:lnTo>
                    <a:pt x="577" y="1988"/>
                  </a:lnTo>
                  <a:lnTo>
                    <a:pt x="608" y="2008"/>
                  </a:lnTo>
                  <a:lnTo>
                    <a:pt x="643" y="2022"/>
                  </a:lnTo>
                  <a:lnTo>
                    <a:pt x="679" y="2031"/>
                  </a:lnTo>
                  <a:lnTo>
                    <a:pt x="718" y="2034"/>
                  </a:lnTo>
                  <a:lnTo>
                    <a:pt x="757" y="2031"/>
                  </a:lnTo>
                  <a:lnTo>
                    <a:pt x="794" y="2022"/>
                  </a:lnTo>
                  <a:lnTo>
                    <a:pt x="828" y="2008"/>
                  </a:lnTo>
                  <a:lnTo>
                    <a:pt x="859" y="1988"/>
                  </a:lnTo>
                  <a:lnTo>
                    <a:pt x="888" y="1964"/>
                  </a:lnTo>
                  <a:lnTo>
                    <a:pt x="912" y="1936"/>
                  </a:lnTo>
                  <a:lnTo>
                    <a:pt x="930" y="1904"/>
                  </a:lnTo>
                  <a:lnTo>
                    <a:pt x="945" y="1871"/>
                  </a:lnTo>
                  <a:lnTo>
                    <a:pt x="954" y="1834"/>
                  </a:lnTo>
                  <a:lnTo>
                    <a:pt x="957" y="1795"/>
                  </a:lnTo>
                  <a:lnTo>
                    <a:pt x="954" y="1757"/>
                  </a:lnTo>
                  <a:lnTo>
                    <a:pt x="945" y="1720"/>
                  </a:lnTo>
                  <a:lnTo>
                    <a:pt x="930" y="1685"/>
                  </a:lnTo>
                  <a:lnTo>
                    <a:pt x="912" y="1653"/>
                  </a:lnTo>
                  <a:lnTo>
                    <a:pt x="888" y="1626"/>
                  </a:lnTo>
                  <a:lnTo>
                    <a:pt x="859" y="1602"/>
                  </a:lnTo>
                  <a:lnTo>
                    <a:pt x="828" y="1582"/>
                  </a:lnTo>
                  <a:lnTo>
                    <a:pt x="794" y="1568"/>
                  </a:lnTo>
                  <a:lnTo>
                    <a:pt x="757" y="1559"/>
                  </a:lnTo>
                  <a:lnTo>
                    <a:pt x="718" y="1555"/>
                  </a:lnTo>
                  <a:close/>
                  <a:moveTo>
                    <a:pt x="1137" y="1256"/>
                  </a:moveTo>
                  <a:lnTo>
                    <a:pt x="1098" y="1259"/>
                  </a:lnTo>
                  <a:lnTo>
                    <a:pt x="1061" y="1269"/>
                  </a:lnTo>
                  <a:lnTo>
                    <a:pt x="1027" y="1283"/>
                  </a:lnTo>
                  <a:lnTo>
                    <a:pt x="995" y="1303"/>
                  </a:lnTo>
                  <a:lnTo>
                    <a:pt x="967" y="1327"/>
                  </a:lnTo>
                  <a:lnTo>
                    <a:pt x="943" y="1354"/>
                  </a:lnTo>
                  <a:lnTo>
                    <a:pt x="925" y="1386"/>
                  </a:lnTo>
                  <a:lnTo>
                    <a:pt x="909" y="1420"/>
                  </a:lnTo>
                  <a:lnTo>
                    <a:pt x="901" y="1457"/>
                  </a:lnTo>
                  <a:lnTo>
                    <a:pt x="898" y="1495"/>
                  </a:lnTo>
                  <a:lnTo>
                    <a:pt x="901" y="1515"/>
                  </a:lnTo>
                  <a:lnTo>
                    <a:pt x="909" y="1531"/>
                  </a:lnTo>
                  <a:lnTo>
                    <a:pt x="923" y="1544"/>
                  </a:lnTo>
                  <a:lnTo>
                    <a:pt x="939" y="1553"/>
                  </a:lnTo>
                  <a:lnTo>
                    <a:pt x="957" y="1555"/>
                  </a:lnTo>
                  <a:lnTo>
                    <a:pt x="976" y="1553"/>
                  </a:lnTo>
                  <a:lnTo>
                    <a:pt x="993" y="1544"/>
                  </a:lnTo>
                  <a:lnTo>
                    <a:pt x="1005" y="1531"/>
                  </a:lnTo>
                  <a:lnTo>
                    <a:pt x="1014" y="1515"/>
                  </a:lnTo>
                  <a:lnTo>
                    <a:pt x="1017" y="1495"/>
                  </a:lnTo>
                  <a:lnTo>
                    <a:pt x="1020" y="1468"/>
                  </a:lnTo>
                  <a:lnTo>
                    <a:pt x="1029" y="1443"/>
                  </a:lnTo>
                  <a:lnTo>
                    <a:pt x="1043" y="1420"/>
                  </a:lnTo>
                  <a:lnTo>
                    <a:pt x="1062" y="1402"/>
                  </a:lnTo>
                  <a:lnTo>
                    <a:pt x="1085" y="1388"/>
                  </a:lnTo>
                  <a:lnTo>
                    <a:pt x="1110" y="1379"/>
                  </a:lnTo>
                  <a:lnTo>
                    <a:pt x="1137" y="1376"/>
                  </a:lnTo>
                  <a:lnTo>
                    <a:pt x="1155" y="1373"/>
                  </a:lnTo>
                  <a:lnTo>
                    <a:pt x="1172" y="1365"/>
                  </a:lnTo>
                  <a:lnTo>
                    <a:pt x="1185" y="1352"/>
                  </a:lnTo>
                  <a:lnTo>
                    <a:pt x="1193" y="1336"/>
                  </a:lnTo>
                  <a:lnTo>
                    <a:pt x="1197" y="1316"/>
                  </a:lnTo>
                  <a:lnTo>
                    <a:pt x="1193" y="1297"/>
                  </a:lnTo>
                  <a:lnTo>
                    <a:pt x="1185" y="1281"/>
                  </a:lnTo>
                  <a:lnTo>
                    <a:pt x="1172" y="1268"/>
                  </a:lnTo>
                  <a:lnTo>
                    <a:pt x="1155" y="1259"/>
                  </a:lnTo>
                  <a:lnTo>
                    <a:pt x="1137" y="1256"/>
                  </a:lnTo>
                  <a:close/>
                  <a:moveTo>
                    <a:pt x="1735" y="1136"/>
                  </a:moveTo>
                  <a:lnTo>
                    <a:pt x="1717" y="1140"/>
                  </a:lnTo>
                  <a:lnTo>
                    <a:pt x="1699" y="1148"/>
                  </a:lnTo>
                  <a:lnTo>
                    <a:pt x="1687" y="1161"/>
                  </a:lnTo>
                  <a:lnTo>
                    <a:pt x="1679" y="1178"/>
                  </a:lnTo>
                  <a:lnTo>
                    <a:pt x="1675" y="1196"/>
                  </a:lnTo>
                  <a:lnTo>
                    <a:pt x="1674" y="1202"/>
                  </a:lnTo>
                  <a:lnTo>
                    <a:pt x="1672" y="1205"/>
                  </a:lnTo>
                  <a:lnTo>
                    <a:pt x="1669" y="1208"/>
                  </a:lnTo>
                  <a:lnTo>
                    <a:pt x="1666" y="1210"/>
                  </a:lnTo>
                  <a:lnTo>
                    <a:pt x="1660" y="1212"/>
                  </a:lnTo>
                  <a:lnTo>
                    <a:pt x="1633" y="1214"/>
                  </a:lnTo>
                  <a:lnTo>
                    <a:pt x="1608" y="1222"/>
                  </a:lnTo>
                  <a:lnTo>
                    <a:pt x="1585" y="1234"/>
                  </a:lnTo>
                  <a:lnTo>
                    <a:pt x="1565" y="1251"/>
                  </a:lnTo>
                  <a:lnTo>
                    <a:pt x="1549" y="1271"/>
                  </a:lnTo>
                  <a:lnTo>
                    <a:pt x="1536" y="1294"/>
                  </a:lnTo>
                  <a:lnTo>
                    <a:pt x="1528" y="1319"/>
                  </a:lnTo>
                  <a:lnTo>
                    <a:pt x="1525" y="1346"/>
                  </a:lnTo>
                  <a:lnTo>
                    <a:pt x="1525" y="1351"/>
                  </a:lnTo>
                  <a:lnTo>
                    <a:pt x="1523" y="1355"/>
                  </a:lnTo>
                  <a:lnTo>
                    <a:pt x="1520" y="1358"/>
                  </a:lnTo>
                  <a:lnTo>
                    <a:pt x="1515" y="1361"/>
                  </a:lnTo>
                  <a:lnTo>
                    <a:pt x="1511" y="1361"/>
                  </a:lnTo>
                  <a:lnTo>
                    <a:pt x="1484" y="1364"/>
                  </a:lnTo>
                  <a:lnTo>
                    <a:pt x="1459" y="1371"/>
                  </a:lnTo>
                  <a:lnTo>
                    <a:pt x="1436" y="1384"/>
                  </a:lnTo>
                  <a:lnTo>
                    <a:pt x="1415" y="1401"/>
                  </a:lnTo>
                  <a:lnTo>
                    <a:pt x="1399" y="1420"/>
                  </a:lnTo>
                  <a:lnTo>
                    <a:pt x="1387" y="1443"/>
                  </a:lnTo>
                  <a:lnTo>
                    <a:pt x="1378" y="1468"/>
                  </a:lnTo>
                  <a:lnTo>
                    <a:pt x="1376" y="1495"/>
                  </a:lnTo>
                  <a:lnTo>
                    <a:pt x="1379" y="1515"/>
                  </a:lnTo>
                  <a:lnTo>
                    <a:pt x="1388" y="1531"/>
                  </a:lnTo>
                  <a:lnTo>
                    <a:pt x="1400" y="1544"/>
                  </a:lnTo>
                  <a:lnTo>
                    <a:pt x="1418" y="1553"/>
                  </a:lnTo>
                  <a:lnTo>
                    <a:pt x="1436" y="1555"/>
                  </a:lnTo>
                  <a:lnTo>
                    <a:pt x="1454" y="1553"/>
                  </a:lnTo>
                  <a:lnTo>
                    <a:pt x="1471" y="1544"/>
                  </a:lnTo>
                  <a:lnTo>
                    <a:pt x="1484" y="1531"/>
                  </a:lnTo>
                  <a:lnTo>
                    <a:pt x="1493" y="1515"/>
                  </a:lnTo>
                  <a:lnTo>
                    <a:pt x="1496" y="1495"/>
                  </a:lnTo>
                  <a:lnTo>
                    <a:pt x="1497" y="1491"/>
                  </a:lnTo>
                  <a:lnTo>
                    <a:pt x="1499" y="1487"/>
                  </a:lnTo>
                  <a:lnTo>
                    <a:pt x="1502" y="1483"/>
                  </a:lnTo>
                  <a:lnTo>
                    <a:pt x="1506" y="1481"/>
                  </a:lnTo>
                  <a:lnTo>
                    <a:pt x="1511" y="1481"/>
                  </a:lnTo>
                  <a:lnTo>
                    <a:pt x="1538" y="1478"/>
                  </a:lnTo>
                  <a:lnTo>
                    <a:pt x="1563" y="1470"/>
                  </a:lnTo>
                  <a:lnTo>
                    <a:pt x="1586" y="1457"/>
                  </a:lnTo>
                  <a:lnTo>
                    <a:pt x="1606" y="1441"/>
                  </a:lnTo>
                  <a:lnTo>
                    <a:pt x="1622" y="1421"/>
                  </a:lnTo>
                  <a:lnTo>
                    <a:pt x="1635" y="1399"/>
                  </a:lnTo>
                  <a:lnTo>
                    <a:pt x="1643" y="1374"/>
                  </a:lnTo>
                  <a:lnTo>
                    <a:pt x="1646" y="1346"/>
                  </a:lnTo>
                  <a:lnTo>
                    <a:pt x="1646" y="1341"/>
                  </a:lnTo>
                  <a:lnTo>
                    <a:pt x="1648" y="1338"/>
                  </a:lnTo>
                  <a:lnTo>
                    <a:pt x="1651" y="1334"/>
                  </a:lnTo>
                  <a:lnTo>
                    <a:pt x="1656" y="1332"/>
                  </a:lnTo>
                  <a:lnTo>
                    <a:pt x="1660" y="1331"/>
                  </a:lnTo>
                  <a:lnTo>
                    <a:pt x="1687" y="1329"/>
                  </a:lnTo>
                  <a:lnTo>
                    <a:pt x="1712" y="1320"/>
                  </a:lnTo>
                  <a:lnTo>
                    <a:pt x="1735" y="1308"/>
                  </a:lnTo>
                  <a:lnTo>
                    <a:pt x="1756" y="1292"/>
                  </a:lnTo>
                  <a:lnTo>
                    <a:pt x="1772" y="1271"/>
                  </a:lnTo>
                  <a:lnTo>
                    <a:pt x="1784" y="1248"/>
                  </a:lnTo>
                  <a:lnTo>
                    <a:pt x="1792" y="1223"/>
                  </a:lnTo>
                  <a:lnTo>
                    <a:pt x="1795" y="1196"/>
                  </a:lnTo>
                  <a:lnTo>
                    <a:pt x="1792" y="1178"/>
                  </a:lnTo>
                  <a:lnTo>
                    <a:pt x="1783" y="1161"/>
                  </a:lnTo>
                  <a:lnTo>
                    <a:pt x="1770" y="1148"/>
                  </a:lnTo>
                  <a:lnTo>
                    <a:pt x="1754" y="1140"/>
                  </a:lnTo>
                  <a:lnTo>
                    <a:pt x="1735" y="1136"/>
                  </a:lnTo>
                  <a:close/>
                  <a:moveTo>
                    <a:pt x="2393" y="777"/>
                  </a:moveTo>
                  <a:lnTo>
                    <a:pt x="2354" y="781"/>
                  </a:lnTo>
                  <a:lnTo>
                    <a:pt x="2318" y="789"/>
                  </a:lnTo>
                  <a:lnTo>
                    <a:pt x="2283" y="805"/>
                  </a:lnTo>
                  <a:lnTo>
                    <a:pt x="2252" y="824"/>
                  </a:lnTo>
                  <a:lnTo>
                    <a:pt x="2225" y="848"/>
                  </a:lnTo>
                  <a:lnTo>
                    <a:pt x="2201" y="875"/>
                  </a:lnTo>
                  <a:lnTo>
                    <a:pt x="2181" y="907"/>
                  </a:lnTo>
                  <a:lnTo>
                    <a:pt x="2166" y="942"/>
                  </a:lnTo>
                  <a:lnTo>
                    <a:pt x="2157" y="979"/>
                  </a:lnTo>
                  <a:lnTo>
                    <a:pt x="2154" y="1017"/>
                  </a:lnTo>
                  <a:lnTo>
                    <a:pt x="2156" y="1052"/>
                  </a:lnTo>
                  <a:lnTo>
                    <a:pt x="2164" y="1085"/>
                  </a:lnTo>
                  <a:lnTo>
                    <a:pt x="2176" y="1117"/>
                  </a:lnTo>
                  <a:lnTo>
                    <a:pt x="2192" y="1146"/>
                  </a:lnTo>
                  <a:lnTo>
                    <a:pt x="2213" y="1173"/>
                  </a:lnTo>
                  <a:lnTo>
                    <a:pt x="2549" y="836"/>
                  </a:lnTo>
                  <a:lnTo>
                    <a:pt x="2522" y="816"/>
                  </a:lnTo>
                  <a:lnTo>
                    <a:pt x="2492" y="799"/>
                  </a:lnTo>
                  <a:lnTo>
                    <a:pt x="2461" y="787"/>
                  </a:lnTo>
                  <a:lnTo>
                    <a:pt x="2428" y="780"/>
                  </a:lnTo>
                  <a:lnTo>
                    <a:pt x="2393" y="777"/>
                  </a:lnTo>
                  <a:close/>
                  <a:moveTo>
                    <a:pt x="957" y="777"/>
                  </a:moveTo>
                  <a:lnTo>
                    <a:pt x="918" y="781"/>
                  </a:lnTo>
                  <a:lnTo>
                    <a:pt x="882" y="789"/>
                  </a:lnTo>
                  <a:lnTo>
                    <a:pt x="847" y="805"/>
                  </a:lnTo>
                  <a:lnTo>
                    <a:pt x="816" y="824"/>
                  </a:lnTo>
                  <a:lnTo>
                    <a:pt x="789" y="848"/>
                  </a:lnTo>
                  <a:lnTo>
                    <a:pt x="765" y="875"/>
                  </a:lnTo>
                  <a:lnTo>
                    <a:pt x="745" y="907"/>
                  </a:lnTo>
                  <a:lnTo>
                    <a:pt x="730" y="942"/>
                  </a:lnTo>
                  <a:lnTo>
                    <a:pt x="721" y="979"/>
                  </a:lnTo>
                  <a:lnTo>
                    <a:pt x="718" y="1017"/>
                  </a:lnTo>
                  <a:lnTo>
                    <a:pt x="721" y="1056"/>
                  </a:lnTo>
                  <a:lnTo>
                    <a:pt x="730" y="1093"/>
                  </a:lnTo>
                  <a:lnTo>
                    <a:pt x="745" y="1127"/>
                  </a:lnTo>
                  <a:lnTo>
                    <a:pt x="765" y="1158"/>
                  </a:lnTo>
                  <a:lnTo>
                    <a:pt x="789" y="1186"/>
                  </a:lnTo>
                  <a:lnTo>
                    <a:pt x="816" y="1210"/>
                  </a:lnTo>
                  <a:lnTo>
                    <a:pt x="847" y="1230"/>
                  </a:lnTo>
                  <a:lnTo>
                    <a:pt x="882" y="1244"/>
                  </a:lnTo>
                  <a:lnTo>
                    <a:pt x="918" y="1253"/>
                  </a:lnTo>
                  <a:lnTo>
                    <a:pt x="957" y="1256"/>
                  </a:lnTo>
                  <a:lnTo>
                    <a:pt x="996" y="1253"/>
                  </a:lnTo>
                  <a:lnTo>
                    <a:pt x="1033" y="1244"/>
                  </a:lnTo>
                  <a:lnTo>
                    <a:pt x="1067" y="1230"/>
                  </a:lnTo>
                  <a:lnTo>
                    <a:pt x="1099" y="1210"/>
                  </a:lnTo>
                  <a:lnTo>
                    <a:pt x="1127" y="1186"/>
                  </a:lnTo>
                  <a:lnTo>
                    <a:pt x="1151" y="1158"/>
                  </a:lnTo>
                  <a:lnTo>
                    <a:pt x="1169" y="1127"/>
                  </a:lnTo>
                  <a:lnTo>
                    <a:pt x="1185" y="1093"/>
                  </a:lnTo>
                  <a:lnTo>
                    <a:pt x="1193" y="1056"/>
                  </a:lnTo>
                  <a:lnTo>
                    <a:pt x="1197" y="1017"/>
                  </a:lnTo>
                  <a:lnTo>
                    <a:pt x="1193" y="979"/>
                  </a:lnTo>
                  <a:lnTo>
                    <a:pt x="1185" y="942"/>
                  </a:lnTo>
                  <a:lnTo>
                    <a:pt x="1169" y="907"/>
                  </a:lnTo>
                  <a:lnTo>
                    <a:pt x="1151" y="875"/>
                  </a:lnTo>
                  <a:lnTo>
                    <a:pt x="1127" y="848"/>
                  </a:lnTo>
                  <a:lnTo>
                    <a:pt x="1099" y="824"/>
                  </a:lnTo>
                  <a:lnTo>
                    <a:pt x="1067" y="805"/>
                  </a:lnTo>
                  <a:lnTo>
                    <a:pt x="1033" y="789"/>
                  </a:lnTo>
                  <a:lnTo>
                    <a:pt x="996" y="781"/>
                  </a:lnTo>
                  <a:lnTo>
                    <a:pt x="957" y="777"/>
                  </a:lnTo>
                  <a:close/>
                  <a:moveTo>
                    <a:pt x="1675" y="478"/>
                  </a:moveTo>
                  <a:lnTo>
                    <a:pt x="1636" y="482"/>
                  </a:lnTo>
                  <a:lnTo>
                    <a:pt x="1599" y="490"/>
                  </a:lnTo>
                  <a:lnTo>
                    <a:pt x="1565" y="505"/>
                  </a:lnTo>
                  <a:lnTo>
                    <a:pt x="1534" y="525"/>
                  </a:lnTo>
                  <a:lnTo>
                    <a:pt x="1506" y="549"/>
                  </a:lnTo>
                  <a:lnTo>
                    <a:pt x="1482" y="576"/>
                  </a:lnTo>
                  <a:lnTo>
                    <a:pt x="1463" y="608"/>
                  </a:lnTo>
                  <a:lnTo>
                    <a:pt x="1448" y="643"/>
                  </a:lnTo>
                  <a:lnTo>
                    <a:pt x="1439" y="680"/>
                  </a:lnTo>
                  <a:lnTo>
                    <a:pt x="1436" y="718"/>
                  </a:lnTo>
                  <a:lnTo>
                    <a:pt x="1439" y="757"/>
                  </a:lnTo>
                  <a:lnTo>
                    <a:pt x="1448" y="794"/>
                  </a:lnTo>
                  <a:lnTo>
                    <a:pt x="1463" y="827"/>
                  </a:lnTo>
                  <a:lnTo>
                    <a:pt x="1482" y="859"/>
                  </a:lnTo>
                  <a:lnTo>
                    <a:pt x="1506" y="887"/>
                  </a:lnTo>
                  <a:lnTo>
                    <a:pt x="1534" y="911"/>
                  </a:lnTo>
                  <a:lnTo>
                    <a:pt x="1565" y="931"/>
                  </a:lnTo>
                  <a:lnTo>
                    <a:pt x="1599" y="945"/>
                  </a:lnTo>
                  <a:lnTo>
                    <a:pt x="1636" y="954"/>
                  </a:lnTo>
                  <a:lnTo>
                    <a:pt x="1675" y="957"/>
                  </a:lnTo>
                  <a:lnTo>
                    <a:pt x="1714" y="954"/>
                  </a:lnTo>
                  <a:lnTo>
                    <a:pt x="1750" y="945"/>
                  </a:lnTo>
                  <a:lnTo>
                    <a:pt x="1785" y="931"/>
                  </a:lnTo>
                  <a:lnTo>
                    <a:pt x="1817" y="911"/>
                  </a:lnTo>
                  <a:lnTo>
                    <a:pt x="1845" y="887"/>
                  </a:lnTo>
                  <a:lnTo>
                    <a:pt x="1869" y="859"/>
                  </a:lnTo>
                  <a:lnTo>
                    <a:pt x="1889" y="827"/>
                  </a:lnTo>
                  <a:lnTo>
                    <a:pt x="1903" y="794"/>
                  </a:lnTo>
                  <a:lnTo>
                    <a:pt x="1911" y="757"/>
                  </a:lnTo>
                  <a:lnTo>
                    <a:pt x="1915" y="718"/>
                  </a:lnTo>
                  <a:lnTo>
                    <a:pt x="1911" y="680"/>
                  </a:lnTo>
                  <a:lnTo>
                    <a:pt x="1903" y="643"/>
                  </a:lnTo>
                  <a:lnTo>
                    <a:pt x="1889" y="608"/>
                  </a:lnTo>
                  <a:lnTo>
                    <a:pt x="1869" y="576"/>
                  </a:lnTo>
                  <a:lnTo>
                    <a:pt x="1845" y="549"/>
                  </a:lnTo>
                  <a:lnTo>
                    <a:pt x="1817" y="525"/>
                  </a:lnTo>
                  <a:lnTo>
                    <a:pt x="1785" y="505"/>
                  </a:lnTo>
                  <a:lnTo>
                    <a:pt x="1750" y="490"/>
                  </a:lnTo>
                  <a:lnTo>
                    <a:pt x="1714" y="482"/>
                  </a:lnTo>
                  <a:lnTo>
                    <a:pt x="1675" y="478"/>
                  </a:lnTo>
                  <a:close/>
                  <a:moveTo>
                    <a:pt x="1735" y="119"/>
                  </a:moveTo>
                  <a:lnTo>
                    <a:pt x="1636" y="123"/>
                  </a:lnTo>
                  <a:lnTo>
                    <a:pt x="1538" y="131"/>
                  </a:lnTo>
                  <a:lnTo>
                    <a:pt x="1441" y="146"/>
                  </a:lnTo>
                  <a:lnTo>
                    <a:pt x="1347" y="166"/>
                  </a:lnTo>
                  <a:lnTo>
                    <a:pt x="1253" y="192"/>
                  </a:lnTo>
                  <a:lnTo>
                    <a:pt x="1162" y="224"/>
                  </a:lnTo>
                  <a:lnTo>
                    <a:pt x="1073" y="261"/>
                  </a:lnTo>
                  <a:lnTo>
                    <a:pt x="986" y="303"/>
                  </a:lnTo>
                  <a:lnTo>
                    <a:pt x="901" y="351"/>
                  </a:lnTo>
                  <a:lnTo>
                    <a:pt x="819" y="404"/>
                  </a:lnTo>
                  <a:lnTo>
                    <a:pt x="741" y="462"/>
                  </a:lnTo>
                  <a:lnTo>
                    <a:pt x="665" y="525"/>
                  </a:lnTo>
                  <a:lnTo>
                    <a:pt x="593" y="592"/>
                  </a:lnTo>
                  <a:lnTo>
                    <a:pt x="524" y="665"/>
                  </a:lnTo>
                  <a:lnTo>
                    <a:pt x="462" y="740"/>
                  </a:lnTo>
                  <a:lnTo>
                    <a:pt x="404" y="819"/>
                  </a:lnTo>
                  <a:lnTo>
                    <a:pt x="351" y="900"/>
                  </a:lnTo>
                  <a:lnTo>
                    <a:pt x="304" y="985"/>
                  </a:lnTo>
                  <a:lnTo>
                    <a:pt x="261" y="1072"/>
                  </a:lnTo>
                  <a:lnTo>
                    <a:pt x="224" y="1161"/>
                  </a:lnTo>
                  <a:lnTo>
                    <a:pt x="193" y="1253"/>
                  </a:lnTo>
                  <a:lnTo>
                    <a:pt x="166" y="1346"/>
                  </a:lnTo>
                  <a:lnTo>
                    <a:pt x="146" y="1441"/>
                  </a:lnTo>
                  <a:lnTo>
                    <a:pt x="132" y="1538"/>
                  </a:lnTo>
                  <a:lnTo>
                    <a:pt x="123" y="1636"/>
                  </a:lnTo>
                  <a:lnTo>
                    <a:pt x="120" y="1735"/>
                  </a:lnTo>
                  <a:lnTo>
                    <a:pt x="123" y="1834"/>
                  </a:lnTo>
                  <a:lnTo>
                    <a:pt x="132" y="1932"/>
                  </a:lnTo>
                  <a:lnTo>
                    <a:pt x="146" y="2028"/>
                  </a:lnTo>
                  <a:lnTo>
                    <a:pt x="166" y="2124"/>
                  </a:lnTo>
                  <a:lnTo>
                    <a:pt x="193" y="2217"/>
                  </a:lnTo>
                  <a:lnTo>
                    <a:pt x="224" y="2309"/>
                  </a:lnTo>
                  <a:lnTo>
                    <a:pt x="261" y="2398"/>
                  </a:lnTo>
                  <a:lnTo>
                    <a:pt x="304" y="2485"/>
                  </a:lnTo>
                  <a:lnTo>
                    <a:pt x="351" y="2569"/>
                  </a:lnTo>
                  <a:lnTo>
                    <a:pt x="404" y="2651"/>
                  </a:lnTo>
                  <a:lnTo>
                    <a:pt x="462" y="2730"/>
                  </a:lnTo>
                  <a:lnTo>
                    <a:pt x="524" y="2805"/>
                  </a:lnTo>
                  <a:lnTo>
                    <a:pt x="593" y="2877"/>
                  </a:lnTo>
                  <a:lnTo>
                    <a:pt x="665" y="2946"/>
                  </a:lnTo>
                  <a:lnTo>
                    <a:pt x="741" y="3009"/>
                  </a:lnTo>
                  <a:lnTo>
                    <a:pt x="819" y="3066"/>
                  </a:lnTo>
                  <a:lnTo>
                    <a:pt x="901" y="3120"/>
                  </a:lnTo>
                  <a:lnTo>
                    <a:pt x="986" y="3166"/>
                  </a:lnTo>
                  <a:lnTo>
                    <a:pt x="1073" y="3209"/>
                  </a:lnTo>
                  <a:lnTo>
                    <a:pt x="1162" y="3246"/>
                  </a:lnTo>
                  <a:lnTo>
                    <a:pt x="1253" y="3277"/>
                  </a:lnTo>
                  <a:lnTo>
                    <a:pt x="1347" y="3303"/>
                  </a:lnTo>
                  <a:lnTo>
                    <a:pt x="1441" y="3324"/>
                  </a:lnTo>
                  <a:lnTo>
                    <a:pt x="1538" y="3338"/>
                  </a:lnTo>
                  <a:lnTo>
                    <a:pt x="1636" y="3348"/>
                  </a:lnTo>
                  <a:lnTo>
                    <a:pt x="1735" y="3350"/>
                  </a:lnTo>
                  <a:lnTo>
                    <a:pt x="1830" y="3348"/>
                  </a:lnTo>
                  <a:lnTo>
                    <a:pt x="1923" y="3339"/>
                  </a:lnTo>
                  <a:lnTo>
                    <a:pt x="2016" y="3326"/>
                  </a:lnTo>
                  <a:lnTo>
                    <a:pt x="2106" y="3308"/>
                  </a:lnTo>
                  <a:lnTo>
                    <a:pt x="2196" y="3284"/>
                  </a:lnTo>
                  <a:lnTo>
                    <a:pt x="2283" y="3256"/>
                  </a:lnTo>
                  <a:lnTo>
                    <a:pt x="2369" y="3222"/>
                  </a:lnTo>
                  <a:lnTo>
                    <a:pt x="2453" y="3183"/>
                  </a:lnTo>
                  <a:lnTo>
                    <a:pt x="2535" y="3139"/>
                  </a:lnTo>
                  <a:lnTo>
                    <a:pt x="2614" y="3091"/>
                  </a:lnTo>
                  <a:lnTo>
                    <a:pt x="2690" y="3038"/>
                  </a:lnTo>
                  <a:lnTo>
                    <a:pt x="2764" y="2980"/>
                  </a:lnTo>
                  <a:lnTo>
                    <a:pt x="2834" y="2918"/>
                  </a:lnTo>
                  <a:lnTo>
                    <a:pt x="2749" y="2835"/>
                  </a:lnTo>
                  <a:lnTo>
                    <a:pt x="2678" y="2896"/>
                  </a:lnTo>
                  <a:lnTo>
                    <a:pt x="2604" y="2952"/>
                  </a:lnTo>
                  <a:lnTo>
                    <a:pt x="2527" y="3004"/>
                  </a:lnTo>
                  <a:lnTo>
                    <a:pt x="2448" y="3051"/>
                  </a:lnTo>
                  <a:lnTo>
                    <a:pt x="2365" y="3092"/>
                  </a:lnTo>
                  <a:lnTo>
                    <a:pt x="2281" y="3128"/>
                  </a:lnTo>
                  <a:lnTo>
                    <a:pt x="2194" y="3160"/>
                  </a:lnTo>
                  <a:lnTo>
                    <a:pt x="2105" y="3185"/>
                  </a:lnTo>
                  <a:lnTo>
                    <a:pt x="2015" y="3204"/>
                  </a:lnTo>
                  <a:lnTo>
                    <a:pt x="1922" y="3220"/>
                  </a:lnTo>
                  <a:lnTo>
                    <a:pt x="1830" y="3228"/>
                  </a:lnTo>
                  <a:lnTo>
                    <a:pt x="1735" y="3231"/>
                  </a:lnTo>
                  <a:lnTo>
                    <a:pt x="1644" y="3228"/>
                  </a:lnTo>
                  <a:lnTo>
                    <a:pt x="1552" y="3220"/>
                  </a:lnTo>
                  <a:lnTo>
                    <a:pt x="1463" y="3207"/>
                  </a:lnTo>
                  <a:lnTo>
                    <a:pt x="1375" y="3187"/>
                  </a:lnTo>
                  <a:lnTo>
                    <a:pt x="1289" y="3163"/>
                  </a:lnTo>
                  <a:lnTo>
                    <a:pt x="1204" y="3134"/>
                  </a:lnTo>
                  <a:lnTo>
                    <a:pt x="1122" y="3100"/>
                  </a:lnTo>
                  <a:lnTo>
                    <a:pt x="1041" y="3061"/>
                  </a:lnTo>
                  <a:lnTo>
                    <a:pt x="963" y="3016"/>
                  </a:lnTo>
                  <a:lnTo>
                    <a:pt x="887" y="2967"/>
                  </a:lnTo>
                  <a:lnTo>
                    <a:pt x="815" y="2914"/>
                  </a:lnTo>
                  <a:lnTo>
                    <a:pt x="744" y="2855"/>
                  </a:lnTo>
                  <a:lnTo>
                    <a:pt x="678" y="2792"/>
                  </a:lnTo>
                  <a:lnTo>
                    <a:pt x="612" y="2724"/>
                  </a:lnTo>
                  <a:lnTo>
                    <a:pt x="554" y="2652"/>
                  </a:lnTo>
                  <a:lnTo>
                    <a:pt x="499" y="2577"/>
                  </a:lnTo>
                  <a:lnTo>
                    <a:pt x="449" y="2501"/>
                  </a:lnTo>
                  <a:lnTo>
                    <a:pt x="406" y="2421"/>
                  </a:lnTo>
                  <a:lnTo>
                    <a:pt x="367" y="2340"/>
                  </a:lnTo>
                  <a:lnTo>
                    <a:pt x="333" y="2256"/>
                  </a:lnTo>
                  <a:lnTo>
                    <a:pt x="305" y="2172"/>
                  </a:lnTo>
                  <a:lnTo>
                    <a:pt x="282" y="2086"/>
                  </a:lnTo>
                  <a:lnTo>
                    <a:pt x="263" y="1999"/>
                  </a:lnTo>
                  <a:lnTo>
                    <a:pt x="250" y="1911"/>
                  </a:lnTo>
                  <a:lnTo>
                    <a:pt x="243" y="1823"/>
                  </a:lnTo>
                  <a:lnTo>
                    <a:pt x="240" y="1735"/>
                  </a:lnTo>
                  <a:lnTo>
                    <a:pt x="243" y="1647"/>
                  </a:lnTo>
                  <a:lnTo>
                    <a:pt x="250" y="1559"/>
                  </a:lnTo>
                  <a:lnTo>
                    <a:pt x="263" y="1470"/>
                  </a:lnTo>
                  <a:lnTo>
                    <a:pt x="282" y="1384"/>
                  </a:lnTo>
                  <a:lnTo>
                    <a:pt x="305" y="1299"/>
                  </a:lnTo>
                  <a:lnTo>
                    <a:pt x="333" y="1214"/>
                  </a:lnTo>
                  <a:lnTo>
                    <a:pt x="367" y="1131"/>
                  </a:lnTo>
                  <a:lnTo>
                    <a:pt x="406" y="1049"/>
                  </a:lnTo>
                  <a:lnTo>
                    <a:pt x="449" y="970"/>
                  </a:lnTo>
                  <a:lnTo>
                    <a:pt x="499" y="893"/>
                  </a:lnTo>
                  <a:lnTo>
                    <a:pt x="554" y="818"/>
                  </a:lnTo>
                  <a:lnTo>
                    <a:pt x="612" y="746"/>
                  </a:lnTo>
                  <a:lnTo>
                    <a:pt x="678" y="677"/>
                  </a:lnTo>
                  <a:lnTo>
                    <a:pt x="744" y="614"/>
                  </a:lnTo>
                  <a:lnTo>
                    <a:pt x="815" y="557"/>
                  </a:lnTo>
                  <a:lnTo>
                    <a:pt x="887" y="502"/>
                  </a:lnTo>
                  <a:lnTo>
                    <a:pt x="963" y="453"/>
                  </a:lnTo>
                  <a:lnTo>
                    <a:pt x="1041" y="410"/>
                  </a:lnTo>
                  <a:lnTo>
                    <a:pt x="1122" y="371"/>
                  </a:lnTo>
                  <a:lnTo>
                    <a:pt x="1204" y="336"/>
                  </a:lnTo>
                  <a:lnTo>
                    <a:pt x="1289" y="306"/>
                  </a:lnTo>
                  <a:lnTo>
                    <a:pt x="1375" y="282"/>
                  </a:lnTo>
                  <a:lnTo>
                    <a:pt x="1463" y="264"/>
                  </a:lnTo>
                  <a:lnTo>
                    <a:pt x="1552" y="250"/>
                  </a:lnTo>
                  <a:lnTo>
                    <a:pt x="1644" y="242"/>
                  </a:lnTo>
                  <a:lnTo>
                    <a:pt x="1735" y="239"/>
                  </a:lnTo>
                  <a:lnTo>
                    <a:pt x="1830" y="242"/>
                  </a:lnTo>
                  <a:lnTo>
                    <a:pt x="1922" y="251"/>
                  </a:lnTo>
                  <a:lnTo>
                    <a:pt x="2015" y="265"/>
                  </a:lnTo>
                  <a:lnTo>
                    <a:pt x="2105" y="285"/>
                  </a:lnTo>
                  <a:lnTo>
                    <a:pt x="2194" y="311"/>
                  </a:lnTo>
                  <a:lnTo>
                    <a:pt x="2281" y="341"/>
                  </a:lnTo>
                  <a:lnTo>
                    <a:pt x="2365" y="378"/>
                  </a:lnTo>
                  <a:lnTo>
                    <a:pt x="2448" y="420"/>
                  </a:lnTo>
                  <a:lnTo>
                    <a:pt x="2527" y="466"/>
                  </a:lnTo>
                  <a:lnTo>
                    <a:pt x="2604" y="517"/>
                  </a:lnTo>
                  <a:lnTo>
                    <a:pt x="2678" y="574"/>
                  </a:lnTo>
                  <a:lnTo>
                    <a:pt x="2749" y="636"/>
                  </a:lnTo>
                  <a:lnTo>
                    <a:pt x="2834" y="551"/>
                  </a:lnTo>
                  <a:lnTo>
                    <a:pt x="2764" y="489"/>
                  </a:lnTo>
                  <a:lnTo>
                    <a:pt x="2690" y="431"/>
                  </a:lnTo>
                  <a:lnTo>
                    <a:pt x="2614" y="378"/>
                  </a:lnTo>
                  <a:lnTo>
                    <a:pt x="2535" y="330"/>
                  </a:lnTo>
                  <a:lnTo>
                    <a:pt x="2453" y="287"/>
                  </a:lnTo>
                  <a:lnTo>
                    <a:pt x="2369" y="249"/>
                  </a:lnTo>
                  <a:lnTo>
                    <a:pt x="2283" y="215"/>
                  </a:lnTo>
                  <a:lnTo>
                    <a:pt x="2196" y="186"/>
                  </a:lnTo>
                  <a:lnTo>
                    <a:pt x="2106" y="163"/>
                  </a:lnTo>
                  <a:lnTo>
                    <a:pt x="2016" y="144"/>
                  </a:lnTo>
                  <a:lnTo>
                    <a:pt x="1923" y="130"/>
                  </a:lnTo>
                  <a:lnTo>
                    <a:pt x="1830" y="123"/>
                  </a:lnTo>
                  <a:lnTo>
                    <a:pt x="1735" y="119"/>
                  </a:lnTo>
                  <a:close/>
                  <a:moveTo>
                    <a:pt x="1735" y="0"/>
                  </a:moveTo>
                  <a:lnTo>
                    <a:pt x="1834" y="3"/>
                  </a:lnTo>
                  <a:lnTo>
                    <a:pt x="1932" y="10"/>
                  </a:lnTo>
                  <a:lnTo>
                    <a:pt x="2029" y="25"/>
                  </a:lnTo>
                  <a:lnTo>
                    <a:pt x="2124" y="43"/>
                  </a:lnTo>
                  <a:lnTo>
                    <a:pt x="2217" y="67"/>
                  </a:lnTo>
                  <a:lnTo>
                    <a:pt x="2310" y="96"/>
                  </a:lnTo>
                  <a:lnTo>
                    <a:pt x="2400" y="131"/>
                  </a:lnTo>
                  <a:lnTo>
                    <a:pt x="2488" y="170"/>
                  </a:lnTo>
                  <a:lnTo>
                    <a:pt x="2573" y="215"/>
                  </a:lnTo>
                  <a:lnTo>
                    <a:pt x="2657" y="264"/>
                  </a:lnTo>
                  <a:lnTo>
                    <a:pt x="2737" y="318"/>
                  </a:lnTo>
                  <a:lnTo>
                    <a:pt x="2815" y="377"/>
                  </a:lnTo>
                  <a:lnTo>
                    <a:pt x="2890" y="440"/>
                  </a:lnTo>
                  <a:lnTo>
                    <a:pt x="2962" y="509"/>
                  </a:lnTo>
                  <a:lnTo>
                    <a:pt x="3005" y="550"/>
                  </a:lnTo>
                  <a:lnTo>
                    <a:pt x="1820" y="1735"/>
                  </a:lnTo>
                  <a:lnTo>
                    <a:pt x="2835" y="2751"/>
                  </a:lnTo>
                  <a:lnTo>
                    <a:pt x="3005" y="2919"/>
                  </a:lnTo>
                  <a:lnTo>
                    <a:pt x="2962" y="2962"/>
                  </a:lnTo>
                  <a:lnTo>
                    <a:pt x="2890" y="3030"/>
                  </a:lnTo>
                  <a:lnTo>
                    <a:pt x="2815" y="3094"/>
                  </a:lnTo>
                  <a:lnTo>
                    <a:pt x="2737" y="3152"/>
                  </a:lnTo>
                  <a:lnTo>
                    <a:pt x="2657" y="3206"/>
                  </a:lnTo>
                  <a:lnTo>
                    <a:pt x="2573" y="3256"/>
                  </a:lnTo>
                  <a:lnTo>
                    <a:pt x="2488" y="3299"/>
                  </a:lnTo>
                  <a:lnTo>
                    <a:pt x="2400" y="3339"/>
                  </a:lnTo>
                  <a:lnTo>
                    <a:pt x="2310" y="3373"/>
                  </a:lnTo>
                  <a:lnTo>
                    <a:pt x="2217" y="3402"/>
                  </a:lnTo>
                  <a:lnTo>
                    <a:pt x="2124" y="3426"/>
                  </a:lnTo>
                  <a:lnTo>
                    <a:pt x="2029" y="3446"/>
                  </a:lnTo>
                  <a:lnTo>
                    <a:pt x="1932" y="3459"/>
                  </a:lnTo>
                  <a:lnTo>
                    <a:pt x="1834" y="3468"/>
                  </a:lnTo>
                  <a:lnTo>
                    <a:pt x="1735" y="3470"/>
                  </a:lnTo>
                  <a:lnTo>
                    <a:pt x="1636" y="3468"/>
                  </a:lnTo>
                  <a:lnTo>
                    <a:pt x="1538" y="3459"/>
                  </a:lnTo>
                  <a:lnTo>
                    <a:pt x="1441" y="3446"/>
                  </a:lnTo>
                  <a:lnTo>
                    <a:pt x="1347" y="3426"/>
                  </a:lnTo>
                  <a:lnTo>
                    <a:pt x="1253" y="3402"/>
                  </a:lnTo>
                  <a:lnTo>
                    <a:pt x="1161" y="3373"/>
                  </a:lnTo>
                  <a:lnTo>
                    <a:pt x="1070" y="3339"/>
                  </a:lnTo>
                  <a:lnTo>
                    <a:pt x="982" y="3299"/>
                  </a:lnTo>
                  <a:lnTo>
                    <a:pt x="898" y="3256"/>
                  </a:lnTo>
                  <a:lnTo>
                    <a:pt x="814" y="3206"/>
                  </a:lnTo>
                  <a:lnTo>
                    <a:pt x="733" y="3152"/>
                  </a:lnTo>
                  <a:lnTo>
                    <a:pt x="655" y="3094"/>
                  </a:lnTo>
                  <a:lnTo>
                    <a:pt x="580" y="3030"/>
                  </a:lnTo>
                  <a:lnTo>
                    <a:pt x="508" y="2962"/>
                  </a:lnTo>
                  <a:lnTo>
                    <a:pt x="441" y="2890"/>
                  </a:lnTo>
                  <a:lnTo>
                    <a:pt x="377" y="2815"/>
                  </a:lnTo>
                  <a:lnTo>
                    <a:pt x="319" y="2737"/>
                  </a:lnTo>
                  <a:lnTo>
                    <a:pt x="264" y="2656"/>
                  </a:lnTo>
                  <a:lnTo>
                    <a:pt x="215" y="2574"/>
                  </a:lnTo>
                  <a:lnTo>
                    <a:pt x="171" y="2488"/>
                  </a:lnTo>
                  <a:lnTo>
                    <a:pt x="132" y="2399"/>
                  </a:lnTo>
                  <a:lnTo>
                    <a:pt x="97" y="2309"/>
                  </a:lnTo>
                  <a:lnTo>
                    <a:pt x="67" y="2218"/>
                  </a:lnTo>
                  <a:lnTo>
                    <a:pt x="44" y="2123"/>
                  </a:lnTo>
                  <a:lnTo>
                    <a:pt x="25" y="2028"/>
                  </a:lnTo>
                  <a:lnTo>
                    <a:pt x="11" y="1932"/>
                  </a:lnTo>
                  <a:lnTo>
                    <a:pt x="3" y="1834"/>
                  </a:lnTo>
                  <a:lnTo>
                    <a:pt x="0" y="1735"/>
                  </a:lnTo>
                  <a:lnTo>
                    <a:pt x="3" y="1636"/>
                  </a:lnTo>
                  <a:lnTo>
                    <a:pt x="11" y="1538"/>
                  </a:lnTo>
                  <a:lnTo>
                    <a:pt x="25" y="1442"/>
                  </a:lnTo>
                  <a:lnTo>
                    <a:pt x="44" y="1346"/>
                  </a:lnTo>
                  <a:lnTo>
                    <a:pt x="67" y="1253"/>
                  </a:lnTo>
                  <a:lnTo>
                    <a:pt x="97" y="1160"/>
                  </a:lnTo>
                  <a:lnTo>
                    <a:pt x="132" y="1071"/>
                  </a:lnTo>
                  <a:lnTo>
                    <a:pt x="171" y="983"/>
                  </a:lnTo>
                  <a:lnTo>
                    <a:pt x="215" y="897"/>
                  </a:lnTo>
                  <a:lnTo>
                    <a:pt x="264" y="813"/>
                  </a:lnTo>
                  <a:lnTo>
                    <a:pt x="319" y="733"/>
                  </a:lnTo>
                  <a:lnTo>
                    <a:pt x="377" y="655"/>
                  </a:lnTo>
                  <a:lnTo>
                    <a:pt x="441" y="581"/>
                  </a:lnTo>
                  <a:lnTo>
                    <a:pt x="508" y="509"/>
                  </a:lnTo>
                  <a:lnTo>
                    <a:pt x="580" y="440"/>
                  </a:lnTo>
                  <a:lnTo>
                    <a:pt x="655" y="377"/>
                  </a:lnTo>
                  <a:lnTo>
                    <a:pt x="733" y="318"/>
                  </a:lnTo>
                  <a:lnTo>
                    <a:pt x="814" y="264"/>
                  </a:lnTo>
                  <a:lnTo>
                    <a:pt x="898" y="215"/>
                  </a:lnTo>
                  <a:lnTo>
                    <a:pt x="982" y="170"/>
                  </a:lnTo>
                  <a:lnTo>
                    <a:pt x="1070" y="131"/>
                  </a:lnTo>
                  <a:lnTo>
                    <a:pt x="1161" y="96"/>
                  </a:lnTo>
                  <a:lnTo>
                    <a:pt x="1253" y="67"/>
                  </a:lnTo>
                  <a:lnTo>
                    <a:pt x="1347" y="43"/>
                  </a:lnTo>
                  <a:lnTo>
                    <a:pt x="1441" y="25"/>
                  </a:lnTo>
                  <a:lnTo>
                    <a:pt x="1538" y="10"/>
                  </a:lnTo>
                  <a:lnTo>
                    <a:pt x="1636" y="3"/>
                  </a:lnTo>
                  <a:lnTo>
                    <a:pt x="17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91" name="Group 1112"/>
          <p:cNvGrpSpPr/>
          <p:nvPr/>
        </p:nvGrpSpPr>
        <p:grpSpPr>
          <a:xfrm>
            <a:off x="6495278" y="6015944"/>
            <a:ext cx="566738" cy="566738"/>
            <a:chOff x="10960100" y="2678113"/>
            <a:chExt cx="566738" cy="566738"/>
          </a:xfrm>
          <a:solidFill>
            <a:srgbClr val="000000"/>
          </a:solidFill>
        </p:grpSpPr>
        <p:sp>
          <p:nvSpPr>
            <p:cNvPr id="792" name="Freeform 508"/>
            <p:cNvSpPr>
              <a:spLocks/>
            </p:cNvSpPr>
            <p:nvPr/>
          </p:nvSpPr>
          <p:spPr bwMode="auto">
            <a:xfrm>
              <a:off x="11149013" y="2800351"/>
              <a:ext cx="19050" cy="19050"/>
            </a:xfrm>
            <a:custGeom>
              <a:avLst/>
              <a:gdLst>
                <a:gd name="T0" fmla="*/ 60 w 119"/>
                <a:gd name="T1" fmla="*/ 0 h 119"/>
                <a:gd name="T2" fmla="*/ 78 w 119"/>
                <a:gd name="T3" fmla="*/ 3 h 119"/>
                <a:gd name="T4" fmla="*/ 95 w 119"/>
                <a:gd name="T5" fmla="*/ 12 h 119"/>
                <a:gd name="T6" fmla="*/ 107 w 119"/>
                <a:gd name="T7" fmla="*/ 24 h 119"/>
                <a:gd name="T8" fmla="*/ 116 w 119"/>
                <a:gd name="T9" fmla="*/ 41 h 119"/>
                <a:gd name="T10" fmla="*/ 119 w 119"/>
                <a:gd name="T11" fmla="*/ 60 h 119"/>
                <a:gd name="T12" fmla="*/ 116 w 119"/>
                <a:gd name="T13" fmla="*/ 78 h 119"/>
                <a:gd name="T14" fmla="*/ 107 w 119"/>
                <a:gd name="T15" fmla="*/ 95 h 119"/>
                <a:gd name="T16" fmla="*/ 95 w 119"/>
                <a:gd name="T17" fmla="*/ 108 h 119"/>
                <a:gd name="T18" fmla="*/ 78 w 119"/>
                <a:gd name="T19" fmla="*/ 116 h 119"/>
                <a:gd name="T20" fmla="*/ 60 w 119"/>
                <a:gd name="T21" fmla="*/ 119 h 119"/>
                <a:gd name="T22" fmla="*/ 41 w 119"/>
                <a:gd name="T23" fmla="*/ 116 h 119"/>
                <a:gd name="T24" fmla="*/ 24 w 119"/>
                <a:gd name="T25" fmla="*/ 108 h 119"/>
                <a:gd name="T26" fmla="*/ 11 w 119"/>
                <a:gd name="T27" fmla="*/ 95 h 119"/>
                <a:gd name="T28" fmla="*/ 3 w 119"/>
                <a:gd name="T29" fmla="*/ 78 h 119"/>
                <a:gd name="T30" fmla="*/ 0 w 119"/>
                <a:gd name="T31" fmla="*/ 60 h 119"/>
                <a:gd name="T32" fmla="*/ 3 w 119"/>
                <a:gd name="T33" fmla="*/ 41 h 119"/>
                <a:gd name="T34" fmla="*/ 11 w 119"/>
                <a:gd name="T35" fmla="*/ 24 h 119"/>
                <a:gd name="T36" fmla="*/ 24 w 119"/>
                <a:gd name="T37" fmla="*/ 12 h 119"/>
                <a:gd name="T38" fmla="*/ 41 w 119"/>
                <a:gd name="T39" fmla="*/ 3 h 119"/>
                <a:gd name="T40" fmla="*/ 60 w 119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9">
                  <a:moveTo>
                    <a:pt x="60" y="0"/>
                  </a:moveTo>
                  <a:lnTo>
                    <a:pt x="78" y="3"/>
                  </a:lnTo>
                  <a:lnTo>
                    <a:pt x="95" y="12"/>
                  </a:lnTo>
                  <a:lnTo>
                    <a:pt x="107" y="24"/>
                  </a:lnTo>
                  <a:lnTo>
                    <a:pt x="116" y="41"/>
                  </a:lnTo>
                  <a:lnTo>
                    <a:pt x="119" y="60"/>
                  </a:lnTo>
                  <a:lnTo>
                    <a:pt x="116" y="78"/>
                  </a:lnTo>
                  <a:lnTo>
                    <a:pt x="107" y="95"/>
                  </a:lnTo>
                  <a:lnTo>
                    <a:pt x="95" y="108"/>
                  </a:lnTo>
                  <a:lnTo>
                    <a:pt x="78" y="116"/>
                  </a:lnTo>
                  <a:lnTo>
                    <a:pt x="60" y="119"/>
                  </a:lnTo>
                  <a:lnTo>
                    <a:pt x="41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509"/>
            <p:cNvSpPr>
              <a:spLocks/>
            </p:cNvSpPr>
            <p:nvPr/>
          </p:nvSpPr>
          <p:spPr bwMode="auto">
            <a:xfrm>
              <a:off x="11149013" y="2838451"/>
              <a:ext cx="19050" cy="19050"/>
            </a:xfrm>
            <a:custGeom>
              <a:avLst/>
              <a:gdLst>
                <a:gd name="T0" fmla="*/ 60 w 119"/>
                <a:gd name="T1" fmla="*/ 0 h 120"/>
                <a:gd name="T2" fmla="*/ 78 w 119"/>
                <a:gd name="T3" fmla="*/ 4 h 120"/>
                <a:gd name="T4" fmla="*/ 95 w 119"/>
                <a:gd name="T5" fmla="*/ 11 h 120"/>
                <a:gd name="T6" fmla="*/ 107 w 119"/>
                <a:gd name="T7" fmla="*/ 25 h 120"/>
                <a:gd name="T8" fmla="*/ 116 w 119"/>
                <a:gd name="T9" fmla="*/ 41 h 120"/>
                <a:gd name="T10" fmla="*/ 119 w 119"/>
                <a:gd name="T11" fmla="*/ 60 h 120"/>
                <a:gd name="T12" fmla="*/ 116 w 119"/>
                <a:gd name="T13" fmla="*/ 79 h 120"/>
                <a:gd name="T14" fmla="*/ 107 w 119"/>
                <a:gd name="T15" fmla="*/ 95 h 120"/>
                <a:gd name="T16" fmla="*/ 95 w 119"/>
                <a:gd name="T17" fmla="*/ 107 h 120"/>
                <a:gd name="T18" fmla="*/ 78 w 119"/>
                <a:gd name="T19" fmla="*/ 116 h 120"/>
                <a:gd name="T20" fmla="*/ 60 w 119"/>
                <a:gd name="T21" fmla="*/ 120 h 120"/>
                <a:gd name="T22" fmla="*/ 41 w 119"/>
                <a:gd name="T23" fmla="*/ 116 h 120"/>
                <a:gd name="T24" fmla="*/ 24 w 119"/>
                <a:gd name="T25" fmla="*/ 107 h 120"/>
                <a:gd name="T26" fmla="*/ 11 w 119"/>
                <a:gd name="T27" fmla="*/ 95 h 120"/>
                <a:gd name="T28" fmla="*/ 3 w 119"/>
                <a:gd name="T29" fmla="*/ 79 h 120"/>
                <a:gd name="T30" fmla="*/ 0 w 119"/>
                <a:gd name="T31" fmla="*/ 60 h 120"/>
                <a:gd name="T32" fmla="*/ 3 w 119"/>
                <a:gd name="T33" fmla="*/ 41 h 120"/>
                <a:gd name="T34" fmla="*/ 11 w 119"/>
                <a:gd name="T35" fmla="*/ 25 h 120"/>
                <a:gd name="T36" fmla="*/ 24 w 119"/>
                <a:gd name="T37" fmla="*/ 11 h 120"/>
                <a:gd name="T38" fmla="*/ 41 w 119"/>
                <a:gd name="T39" fmla="*/ 4 h 120"/>
                <a:gd name="T40" fmla="*/ 60 w 119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20">
                  <a:moveTo>
                    <a:pt x="60" y="0"/>
                  </a:moveTo>
                  <a:lnTo>
                    <a:pt x="78" y="4"/>
                  </a:lnTo>
                  <a:lnTo>
                    <a:pt x="95" y="11"/>
                  </a:lnTo>
                  <a:lnTo>
                    <a:pt x="107" y="25"/>
                  </a:lnTo>
                  <a:lnTo>
                    <a:pt x="116" y="41"/>
                  </a:lnTo>
                  <a:lnTo>
                    <a:pt x="119" y="60"/>
                  </a:lnTo>
                  <a:lnTo>
                    <a:pt x="116" y="79"/>
                  </a:lnTo>
                  <a:lnTo>
                    <a:pt x="107" y="95"/>
                  </a:lnTo>
                  <a:lnTo>
                    <a:pt x="95" y="107"/>
                  </a:lnTo>
                  <a:lnTo>
                    <a:pt x="78" y="116"/>
                  </a:lnTo>
                  <a:lnTo>
                    <a:pt x="60" y="120"/>
                  </a:lnTo>
                  <a:lnTo>
                    <a:pt x="41" y="116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9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1" y="4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510"/>
            <p:cNvSpPr>
              <a:spLocks/>
            </p:cNvSpPr>
            <p:nvPr/>
          </p:nvSpPr>
          <p:spPr bwMode="auto">
            <a:xfrm>
              <a:off x="11177588" y="2819401"/>
              <a:ext cx="19050" cy="19050"/>
            </a:xfrm>
            <a:custGeom>
              <a:avLst/>
              <a:gdLst>
                <a:gd name="T0" fmla="*/ 58 w 118"/>
                <a:gd name="T1" fmla="*/ 0 h 119"/>
                <a:gd name="T2" fmla="*/ 77 w 118"/>
                <a:gd name="T3" fmla="*/ 4 h 119"/>
                <a:gd name="T4" fmla="*/ 94 w 118"/>
                <a:gd name="T5" fmla="*/ 12 h 119"/>
                <a:gd name="T6" fmla="*/ 107 w 118"/>
                <a:gd name="T7" fmla="*/ 25 h 119"/>
                <a:gd name="T8" fmla="*/ 114 w 118"/>
                <a:gd name="T9" fmla="*/ 41 h 119"/>
                <a:gd name="T10" fmla="*/ 118 w 118"/>
                <a:gd name="T11" fmla="*/ 60 h 119"/>
                <a:gd name="T12" fmla="*/ 114 w 118"/>
                <a:gd name="T13" fmla="*/ 79 h 119"/>
                <a:gd name="T14" fmla="*/ 107 w 118"/>
                <a:gd name="T15" fmla="*/ 95 h 119"/>
                <a:gd name="T16" fmla="*/ 94 w 118"/>
                <a:gd name="T17" fmla="*/ 107 h 119"/>
                <a:gd name="T18" fmla="*/ 77 w 118"/>
                <a:gd name="T19" fmla="*/ 116 h 119"/>
                <a:gd name="T20" fmla="*/ 58 w 118"/>
                <a:gd name="T21" fmla="*/ 119 h 119"/>
                <a:gd name="T22" fmla="*/ 39 w 118"/>
                <a:gd name="T23" fmla="*/ 116 h 119"/>
                <a:gd name="T24" fmla="*/ 24 w 118"/>
                <a:gd name="T25" fmla="*/ 107 h 119"/>
                <a:gd name="T26" fmla="*/ 11 w 118"/>
                <a:gd name="T27" fmla="*/ 95 h 119"/>
                <a:gd name="T28" fmla="*/ 2 w 118"/>
                <a:gd name="T29" fmla="*/ 79 h 119"/>
                <a:gd name="T30" fmla="*/ 0 w 118"/>
                <a:gd name="T31" fmla="*/ 60 h 119"/>
                <a:gd name="T32" fmla="*/ 2 w 118"/>
                <a:gd name="T33" fmla="*/ 41 h 119"/>
                <a:gd name="T34" fmla="*/ 11 w 118"/>
                <a:gd name="T35" fmla="*/ 25 h 119"/>
                <a:gd name="T36" fmla="*/ 24 w 118"/>
                <a:gd name="T37" fmla="*/ 12 h 119"/>
                <a:gd name="T38" fmla="*/ 39 w 118"/>
                <a:gd name="T39" fmla="*/ 4 h 119"/>
                <a:gd name="T40" fmla="*/ 58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8" y="0"/>
                  </a:moveTo>
                  <a:lnTo>
                    <a:pt x="77" y="4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4" y="41"/>
                  </a:lnTo>
                  <a:lnTo>
                    <a:pt x="118" y="60"/>
                  </a:lnTo>
                  <a:lnTo>
                    <a:pt x="114" y="79"/>
                  </a:lnTo>
                  <a:lnTo>
                    <a:pt x="107" y="95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8" y="119"/>
                  </a:lnTo>
                  <a:lnTo>
                    <a:pt x="39" y="116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2" y="79"/>
                  </a:lnTo>
                  <a:lnTo>
                    <a:pt x="0" y="60"/>
                  </a:lnTo>
                  <a:lnTo>
                    <a:pt x="2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511"/>
            <p:cNvSpPr>
              <a:spLocks/>
            </p:cNvSpPr>
            <p:nvPr/>
          </p:nvSpPr>
          <p:spPr bwMode="auto">
            <a:xfrm>
              <a:off x="11082338" y="2960688"/>
              <a:ext cx="19050" cy="19050"/>
            </a:xfrm>
            <a:custGeom>
              <a:avLst/>
              <a:gdLst>
                <a:gd name="T0" fmla="*/ 59 w 118"/>
                <a:gd name="T1" fmla="*/ 0 h 120"/>
                <a:gd name="T2" fmla="*/ 79 w 118"/>
                <a:gd name="T3" fmla="*/ 4 h 120"/>
                <a:gd name="T4" fmla="*/ 94 w 118"/>
                <a:gd name="T5" fmla="*/ 13 h 120"/>
                <a:gd name="T6" fmla="*/ 107 w 118"/>
                <a:gd name="T7" fmla="*/ 25 h 120"/>
                <a:gd name="T8" fmla="*/ 116 w 118"/>
                <a:gd name="T9" fmla="*/ 41 h 120"/>
                <a:gd name="T10" fmla="*/ 118 w 118"/>
                <a:gd name="T11" fmla="*/ 60 h 120"/>
                <a:gd name="T12" fmla="*/ 116 w 118"/>
                <a:gd name="T13" fmla="*/ 79 h 120"/>
                <a:gd name="T14" fmla="*/ 107 w 118"/>
                <a:gd name="T15" fmla="*/ 95 h 120"/>
                <a:gd name="T16" fmla="*/ 94 w 118"/>
                <a:gd name="T17" fmla="*/ 109 h 120"/>
                <a:gd name="T18" fmla="*/ 79 w 118"/>
                <a:gd name="T19" fmla="*/ 116 h 120"/>
                <a:gd name="T20" fmla="*/ 59 w 118"/>
                <a:gd name="T21" fmla="*/ 120 h 120"/>
                <a:gd name="T22" fmla="*/ 41 w 118"/>
                <a:gd name="T23" fmla="*/ 116 h 120"/>
                <a:gd name="T24" fmla="*/ 24 w 118"/>
                <a:gd name="T25" fmla="*/ 109 h 120"/>
                <a:gd name="T26" fmla="*/ 11 w 118"/>
                <a:gd name="T27" fmla="*/ 95 h 120"/>
                <a:gd name="T28" fmla="*/ 4 w 118"/>
                <a:gd name="T29" fmla="*/ 79 h 120"/>
                <a:gd name="T30" fmla="*/ 0 w 118"/>
                <a:gd name="T31" fmla="*/ 60 h 120"/>
                <a:gd name="T32" fmla="*/ 4 w 118"/>
                <a:gd name="T33" fmla="*/ 41 h 120"/>
                <a:gd name="T34" fmla="*/ 11 w 118"/>
                <a:gd name="T35" fmla="*/ 25 h 120"/>
                <a:gd name="T36" fmla="*/ 24 w 118"/>
                <a:gd name="T37" fmla="*/ 13 h 120"/>
                <a:gd name="T38" fmla="*/ 41 w 118"/>
                <a:gd name="T39" fmla="*/ 4 h 120"/>
                <a:gd name="T40" fmla="*/ 59 w 118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20">
                  <a:moveTo>
                    <a:pt x="59" y="0"/>
                  </a:moveTo>
                  <a:lnTo>
                    <a:pt x="79" y="4"/>
                  </a:lnTo>
                  <a:lnTo>
                    <a:pt x="94" y="13"/>
                  </a:lnTo>
                  <a:lnTo>
                    <a:pt x="107" y="25"/>
                  </a:lnTo>
                  <a:lnTo>
                    <a:pt x="116" y="41"/>
                  </a:lnTo>
                  <a:lnTo>
                    <a:pt x="118" y="60"/>
                  </a:lnTo>
                  <a:lnTo>
                    <a:pt x="116" y="79"/>
                  </a:lnTo>
                  <a:lnTo>
                    <a:pt x="107" y="95"/>
                  </a:lnTo>
                  <a:lnTo>
                    <a:pt x="94" y="109"/>
                  </a:lnTo>
                  <a:lnTo>
                    <a:pt x="79" y="116"/>
                  </a:lnTo>
                  <a:lnTo>
                    <a:pt x="59" y="120"/>
                  </a:lnTo>
                  <a:lnTo>
                    <a:pt x="41" y="116"/>
                  </a:lnTo>
                  <a:lnTo>
                    <a:pt x="24" y="109"/>
                  </a:lnTo>
                  <a:lnTo>
                    <a:pt x="11" y="95"/>
                  </a:lnTo>
                  <a:lnTo>
                    <a:pt x="4" y="79"/>
                  </a:lnTo>
                  <a:lnTo>
                    <a:pt x="0" y="60"/>
                  </a:lnTo>
                  <a:lnTo>
                    <a:pt x="4" y="41"/>
                  </a:lnTo>
                  <a:lnTo>
                    <a:pt x="11" y="25"/>
                  </a:lnTo>
                  <a:lnTo>
                    <a:pt x="24" y="13"/>
                  </a:lnTo>
                  <a:lnTo>
                    <a:pt x="41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512"/>
            <p:cNvSpPr>
              <a:spLocks/>
            </p:cNvSpPr>
            <p:nvPr/>
          </p:nvSpPr>
          <p:spPr bwMode="auto">
            <a:xfrm>
              <a:off x="11082338" y="29987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9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6 w 118"/>
                <a:gd name="T9" fmla="*/ 41 h 118"/>
                <a:gd name="T10" fmla="*/ 118 w 118"/>
                <a:gd name="T11" fmla="*/ 59 h 118"/>
                <a:gd name="T12" fmla="*/ 116 w 118"/>
                <a:gd name="T13" fmla="*/ 78 h 118"/>
                <a:gd name="T14" fmla="*/ 107 w 118"/>
                <a:gd name="T15" fmla="*/ 95 h 118"/>
                <a:gd name="T16" fmla="*/ 94 w 118"/>
                <a:gd name="T17" fmla="*/ 107 h 118"/>
                <a:gd name="T18" fmla="*/ 79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4 w 118"/>
                <a:gd name="T25" fmla="*/ 107 h 118"/>
                <a:gd name="T26" fmla="*/ 11 w 118"/>
                <a:gd name="T27" fmla="*/ 95 h 118"/>
                <a:gd name="T28" fmla="*/ 4 w 118"/>
                <a:gd name="T29" fmla="*/ 78 h 118"/>
                <a:gd name="T30" fmla="*/ 0 w 118"/>
                <a:gd name="T31" fmla="*/ 59 h 118"/>
                <a:gd name="T32" fmla="*/ 4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9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6" y="41"/>
                  </a:lnTo>
                  <a:lnTo>
                    <a:pt x="118" y="59"/>
                  </a:lnTo>
                  <a:lnTo>
                    <a:pt x="116" y="78"/>
                  </a:lnTo>
                  <a:lnTo>
                    <a:pt x="107" y="95"/>
                  </a:lnTo>
                  <a:lnTo>
                    <a:pt x="94" y="107"/>
                  </a:lnTo>
                  <a:lnTo>
                    <a:pt x="79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4" y="78"/>
                  </a:lnTo>
                  <a:lnTo>
                    <a:pt x="0" y="59"/>
                  </a:lnTo>
                  <a:lnTo>
                    <a:pt x="4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513"/>
            <p:cNvSpPr>
              <a:spLocks/>
            </p:cNvSpPr>
            <p:nvPr/>
          </p:nvSpPr>
          <p:spPr bwMode="auto">
            <a:xfrm>
              <a:off x="11110913" y="2979738"/>
              <a:ext cx="19050" cy="19050"/>
            </a:xfrm>
            <a:custGeom>
              <a:avLst/>
              <a:gdLst>
                <a:gd name="T0" fmla="*/ 59 w 119"/>
                <a:gd name="T1" fmla="*/ 0 h 119"/>
                <a:gd name="T2" fmla="*/ 78 w 119"/>
                <a:gd name="T3" fmla="*/ 3 h 119"/>
                <a:gd name="T4" fmla="*/ 95 w 119"/>
                <a:gd name="T5" fmla="*/ 11 h 119"/>
                <a:gd name="T6" fmla="*/ 108 w 119"/>
                <a:gd name="T7" fmla="*/ 24 h 119"/>
                <a:gd name="T8" fmla="*/ 116 w 119"/>
                <a:gd name="T9" fmla="*/ 40 h 119"/>
                <a:gd name="T10" fmla="*/ 119 w 119"/>
                <a:gd name="T11" fmla="*/ 59 h 119"/>
                <a:gd name="T12" fmla="*/ 116 w 119"/>
                <a:gd name="T13" fmla="*/ 78 h 119"/>
                <a:gd name="T14" fmla="*/ 108 w 119"/>
                <a:gd name="T15" fmla="*/ 94 h 119"/>
                <a:gd name="T16" fmla="*/ 95 w 119"/>
                <a:gd name="T17" fmla="*/ 107 h 119"/>
                <a:gd name="T18" fmla="*/ 78 w 119"/>
                <a:gd name="T19" fmla="*/ 115 h 119"/>
                <a:gd name="T20" fmla="*/ 59 w 119"/>
                <a:gd name="T21" fmla="*/ 119 h 119"/>
                <a:gd name="T22" fmla="*/ 41 w 119"/>
                <a:gd name="T23" fmla="*/ 115 h 119"/>
                <a:gd name="T24" fmla="*/ 24 w 119"/>
                <a:gd name="T25" fmla="*/ 107 h 119"/>
                <a:gd name="T26" fmla="*/ 12 w 119"/>
                <a:gd name="T27" fmla="*/ 94 h 119"/>
                <a:gd name="T28" fmla="*/ 3 w 119"/>
                <a:gd name="T29" fmla="*/ 78 h 119"/>
                <a:gd name="T30" fmla="*/ 0 w 119"/>
                <a:gd name="T31" fmla="*/ 59 h 119"/>
                <a:gd name="T32" fmla="*/ 3 w 119"/>
                <a:gd name="T33" fmla="*/ 40 h 119"/>
                <a:gd name="T34" fmla="*/ 12 w 119"/>
                <a:gd name="T35" fmla="*/ 24 h 119"/>
                <a:gd name="T36" fmla="*/ 24 w 119"/>
                <a:gd name="T37" fmla="*/ 11 h 119"/>
                <a:gd name="T38" fmla="*/ 41 w 119"/>
                <a:gd name="T39" fmla="*/ 3 h 119"/>
                <a:gd name="T40" fmla="*/ 59 w 119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9">
                  <a:moveTo>
                    <a:pt x="59" y="0"/>
                  </a:moveTo>
                  <a:lnTo>
                    <a:pt x="78" y="3"/>
                  </a:lnTo>
                  <a:lnTo>
                    <a:pt x="95" y="11"/>
                  </a:lnTo>
                  <a:lnTo>
                    <a:pt x="108" y="24"/>
                  </a:lnTo>
                  <a:lnTo>
                    <a:pt x="116" y="40"/>
                  </a:lnTo>
                  <a:lnTo>
                    <a:pt x="119" y="59"/>
                  </a:lnTo>
                  <a:lnTo>
                    <a:pt x="116" y="78"/>
                  </a:lnTo>
                  <a:lnTo>
                    <a:pt x="108" y="94"/>
                  </a:lnTo>
                  <a:lnTo>
                    <a:pt x="95" y="107"/>
                  </a:lnTo>
                  <a:lnTo>
                    <a:pt x="78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514"/>
            <p:cNvSpPr>
              <a:spLocks/>
            </p:cNvSpPr>
            <p:nvPr/>
          </p:nvSpPr>
          <p:spPr bwMode="auto">
            <a:xfrm>
              <a:off x="11318875" y="2847976"/>
              <a:ext cx="19050" cy="19050"/>
            </a:xfrm>
            <a:custGeom>
              <a:avLst/>
              <a:gdLst>
                <a:gd name="T0" fmla="*/ 58 w 118"/>
                <a:gd name="T1" fmla="*/ 0 h 119"/>
                <a:gd name="T2" fmla="*/ 77 w 118"/>
                <a:gd name="T3" fmla="*/ 2 h 119"/>
                <a:gd name="T4" fmla="*/ 94 w 118"/>
                <a:gd name="T5" fmla="*/ 11 h 119"/>
                <a:gd name="T6" fmla="*/ 107 w 118"/>
                <a:gd name="T7" fmla="*/ 24 h 119"/>
                <a:gd name="T8" fmla="*/ 116 w 118"/>
                <a:gd name="T9" fmla="*/ 41 h 119"/>
                <a:gd name="T10" fmla="*/ 118 w 118"/>
                <a:gd name="T11" fmla="*/ 60 h 119"/>
                <a:gd name="T12" fmla="*/ 116 w 118"/>
                <a:gd name="T13" fmla="*/ 78 h 119"/>
                <a:gd name="T14" fmla="*/ 107 w 118"/>
                <a:gd name="T15" fmla="*/ 95 h 119"/>
                <a:gd name="T16" fmla="*/ 94 w 118"/>
                <a:gd name="T17" fmla="*/ 107 h 119"/>
                <a:gd name="T18" fmla="*/ 77 w 118"/>
                <a:gd name="T19" fmla="*/ 116 h 119"/>
                <a:gd name="T20" fmla="*/ 58 w 118"/>
                <a:gd name="T21" fmla="*/ 119 h 119"/>
                <a:gd name="T22" fmla="*/ 40 w 118"/>
                <a:gd name="T23" fmla="*/ 116 h 119"/>
                <a:gd name="T24" fmla="*/ 24 w 118"/>
                <a:gd name="T25" fmla="*/ 107 h 119"/>
                <a:gd name="T26" fmla="*/ 11 w 118"/>
                <a:gd name="T27" fmla="*/ 95 h 119"/>
                <a:gd name="T28" fmla="*/ 2 w 118"/>
                <a:gd name="T29" fmla="*/ 78 h 119"/>
                <a:gd name="T30" fmla="*/ 0 w 118"/>
                <a:gd name="T31" fmla="*/ 60 h 119"/>
                <a:gd name="T32" fmla="*/ 2 w 118"/>
                <a:gd name="T33" fmla="*/ 41 h 119"/>
                <a:gd name="T34" fmla="*/ 11 w 118"/>
                <a:gd name="T35" fmla="*/ 24 h 119"/>
                <a:gd name="T36" fmla="*/ 24 w 118"/>
                <a:gd name="T37" fmla="*/ 11 h 119"/>
                <a:gd name="T38" fmla="*/ 40 w 118"/>
                <a:gd name="T39" fmla="*/ 2 h 119"/>
                <a:gd name="T40" fmla="*/ 58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8" y="0"/>
                  </a:moveTo>
                  <a:lnTo>
                    <a:pt x="77" y="2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6" y="41"/>
                  </a:lnTo>
                  <a:lnTo>
                    <a:pt x="118" y="60"/>
                  </a:lnTo>
                  <a:lnTo>
                    <a:pt x="116" y="78"/>
                  </a:lnTo>
                  <a:lnTo>
                    <a:pt x="107" y="95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8" y="119"/>
                  </a:lnTo>
                  <a:lnTo>
                    <a:pt x="40" y="116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2" y="78"/>
                  </a:lnTo>
                  <a:lnTo>
                    <a:pt x="0" y="60"/>
                  </a:lnTo>
                  <a:lnTo>
                    <a:pt x="2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515"/>
            <p:cNvSpPr>
              <a:spLocks/>
            </p:cNvSpPr>
            <p:nvPr/>
          </p:nvSpPr>
          <p:spPr bwMode="auto">
            <a:xfrm>
              <a:off x="11318875" y="2886076"/>
              <a:ext cx="19050" cy="19050"/>
            </a:xfrm>
            <a:custGeom>
              <a:avLst/>
              <a:gdLst>
                <a:gd name="T0" fmla="*/ 58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7 w 118"/>
                <a:gd name="T7" fmla="*/ 24 h 119"/>
                <a:gd name="T8" fmla="*/ 116 w 118"/>
                <a:gd name="T9" fmla="*/ 41 h 119"/>
                <a:gd name="T10" fmla="*/ 118 w 118"/>
                <a:gd name="T11" fmla="*/ 60 h 119"/>
                <a:gd name="T12" fmla="*/ 116 w 118"/>
                <a:gd name="T13" fmla="*/ 78 h 119"/>
                <a:gd name="T14" fmla="*/ 107 w 118"/>
                <a:gd name="T15" fmla="*/ 95 h 119"/>
                <a:gd name="T16" fmla="*/ 94 w 118"/>
                <a:gd name="T17" fmla="*/ 108 h 119"/>
                <a:gd name="T18" fmla="*/ 77 w 118"/>
                <a:gd name="T19" fmla="*/ 116 h 119"/>
                <a:gd name="T20" fmla="*/ 58 w 118"/>
                <a:gd name="T21" fmla="*/ 119 h 119"/>
                <a:gd name="T22" fmla="*/ 40 w 118"/>
                <a:gd name="T23" fmla="*/ 116 h 119"/>
                <a:gd name="T24" fmla="*/ 24 w 118"/>
                <a:gd name="T25" fmla="*/ 108 h 119"/>
                <a:gd name="T26" fmla="*/ 11 w 118"/>
                <a:gd name="T27" fmla="*/ 95 h 119"/>
                <a:gd name="T28" fmla="*/ 2 w 118"/>
                <a:gd name="T29" fmla="*/ 78 h 119"/>
                <a:gd name="T30" fmla="*/ 0 w 118"/>
                <a:gd name="T31" fmla="*/ 60 h 119"/>
                <a:gd name="T32" fmla="*/ 2 w 118"/>
                <a:gd name="T33" fmla="*/ 41 h 119"/>
                <a:gd name="T34" fmla="*/ 11 w 118"/>
                <a:gd name="T35" fmla="*/ 24 h 119"/>
                <a:gd name="T36" fmla="*/ 24 w 118"/>
                <a:gd name="T37" fmla="*/ 12 h 119"/>
                <a:gd name="T38" fmla="*/ 40 w 118"/>
                <a:gd name="T39" fmla="*/ 3 h 119"/>
                <a:gd name="T40" fmla="*/ 58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8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6" y="41"/>
                  </a:lnTo>
                  <a:lnTo>
                    <a:pt x="118" y="60"/>
                  </a:lnTo>
                  <a:lnTo>
                    <a:pt x="116" y="78"/>
                  </a:lnTo>
                  <a:lnTo>
                    <a:pt x="107" y="95"/>
                  </a:lnTo>
                  <a:lnTo>
                    <a:pt x="94" y="108"/>
                  </a:lnTo>
                  <a:lnTo>
                    <a:pt x="77" y="116"/>
                  </a:lnTo>
                  <a:lnTo>
                    <a:pt x="58" y="119"/>
                  </a:lnTo>
                  <a:lnTo>
                    <a:pt x="40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2" y="78"/>
                  </a:lnTo>
                  <a:lnTo>
                    <a:pt x="0" y="60"/>
                  </a:lnTo>
                  <a:lnTo>
                    <a:pt x="2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516"/>
            <p:cNvSpPr>
              <a:spLocks/>
            </p:cNvSpPr>
            <p:nvPr/>
          </p:nvSpPr>
          <p:spPr bwMode="auto">
            <a:xfrm>
              <a:off x="11347450" y="2867026"/>
              <a:ext cx="19050" cy="19050"/>
            </a:xfrm>
            <a:custGeom>
              <a:avLst/>
              <a:gdLst>
                <a:gd name="T0" fmla="*/ 59 w 119"/>
                <a:gd name="T1" fmla="*/ 0 h 118"/>
                <a:gd name="T2" fmla="*/ 78 w 119"/>
                <a:gd name="T3" fmla="*/ 2 h 118"/>
                <a:gd name="T4" fmla="*/ 94 w 119"/>
                <a:gd name="T5" fmla="*/ 11 h 118"/>
                <a:gd name="T6" fmla="*/ 108 w 119"/>
                <a:gd name="T7" fmla="*/ 24 h 118"/>
                <a:gd name="T8" fmla="*/ 115 w 119"/>
                <a:gd name="T9" fmla="*/ 40 h 118"/>
                <a:gd name="T10" fmla="*/ 119 w 119"/>
                <a:gd name="T11" fmla="*/ 59 h 118"/>
                <a:gd name="T12" fmla="*/ 115 w 119"/>
                <a:gd name="T13" fmla="*/ 77 h 118"/>
                <a:gd name="T14" fmla="*/ 108 w 119"/>
                <a:gd name="T15" fmla="*/ 94 h 118"/>
                <a:gd name="T16" fmla="*/ 94 w 119"/>
                <a:gd name="T17" fmla="*/ 107 h 118"/>
                <a:gd name="T18" fmla="*/ 78 w 119"/>
                <a:gd name="T19" fmla="*/ 115 h 118"/>
                <a:gd name="T20" fmla="*/ 59 w 119"/>
                <a:gd name="T21" fmla="*/ 118 h 118"/>
                <a:gd name="T22" fmla="*/ 40 w 119"/>
                <a:gd name="T23" fmla="*/ 115 h 118"/>
                <a:gd name="T24" fmla="*/ 24 w 119"/>
                <a:gd name="T25" fmla="*/ 107 h 118"/>
                <a:gd name="T26" fmla="*/ 12 w 119"/>
                <a:gd name="T27" fmla="*/ 94 h 118"/>
                <a:gd name="T28" fmla="*/ 3 w 119"/>
                <a:gd name="T29" fmla="*/ 77 h 118"/>
                <a:gd name="T30" fmla="*/ 0 w 119"/>
                <a:gd name="T31" fmla="*/ 59 h 118"/>
                <a:gd name="T32" fmla="*/ 3 w 119"/>
                <a:gd name="T33" fmla="*/ 40 h 118"/>
                <a:gd name="T34" fmla="*/ 12 w 119"/>
                <a:gd name="T35" fmla="*/ 24 h 118"/>
                <a:gd name="T36" fmla="*/ 24 w 119"/>
                <a:gd name="T37" fmla="*/ 11 h 118"/>
                <a:gd name="T38" fmla="*/ 40 w 119"/>
                <a:gd name="T39" fmla="*/ 2 h 118"/>
                <a:gd name="T40" fmla="*/ 59 w 119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8">
                  <a:moveTo>
                    <a:pt x="59" y="0"/>
                  </a:moveTo>
                  <a:lnTo>
                    <a:pt x="78" y="2"/>
                  </a:lnTo>
                  <a:lnTo>
                    <a:pt x="94" y="11"/>
                  </a:lnTo>
                  <a:lnTo>
                    <a:pt x="108" y="24"/>
                  </a:lnTo>
                  <a:lnTo>
                    <a:pt x="115" y="40"/>
                  </a:lnTo>
                  <a:lnTo>
                    <a:pt x="119" y="59"/>
                  </a:lnTo>
                  <a:lnTo>
                    <a:pt x="115" y="77"/>
                  </a:lnTo>
                  <a:lnTo>
                    <a:pt x="108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517"/>
            <p:cNvSpPr>
              <a:spLocks/>
            </p:cNvSpPr>
            <p:nvPr/>
          </p:nvSpPr>
          <p:spPr bwMode="auto">
            <a:xfrm>
              <a:off x="11188700" y="3079751"/>
              <a:ext cx="19050" cy="19050"/>
            </a:xfrm>
            <a:custGeom>
              <a:avLst/>
              <a:gdLst>
                <a:gd name="T0" fmla="*/ 58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7 w 118"/>
                <a:gd name="T7" fmla="*/ 25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8 w 118"/>
                <a:gd name="T21" fmla="*/ 118 h 118"/>
                <a:gd name="T22" fmla="*/ 40 w 118"/>
                <a:gd name="T23" fmla="*/ 116 h 118"/>
                <a:gd name="T24" fmla="*/ 23 w 118"/>
                <a:gd name="T25" fmla="*/ 107 h 118"/>
                <a:gd name="T26" fmla="*/ 11 w 118"/>
                <a:gd name="T27" fmla="*/ 94 h 118"/>
                <a:gd name="T28" fmla="*/ 2 w 118"/>
                <a:gd name="T29" fmla="*/ 78 h 118"/>
                <a:gd name="T30" fmla="*/ 0 w 118"/>
                <a:gd name="T31" fmla="*/ 59 h 118"/>
                <a:gd name="T32" fmla="*/ 2 w 118"/>
                <a:gd name="T33" fmla="*/ 40 h 118"/>
                <a:gd name="T34" fmla="*/ 11 w 118"/>
                <a:gd name="T35" fmla="*/ 25 h 118"/>
                <a:gd name="T36" fmla="*/ 23 w 118"/>
                <a:gd name="T37" fmla="*/ 11 h 118"/>
                <a:gd name="T38" fmla="*/ 40 w 118"/>
                <a:gd name="T39" fmla="*/ 3 h 118"/>
                <a:gd name="T40" fmla="*/ 58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8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5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8" y="118"/>
                  </a:lnTo>
                  <a:lnTo>
                    <a:pt x="40" y="116"/>
                  </a:lnTo>
                  <a:lnTo>
                    <a:pt x="23" y="107"/>
                  </a:lnTo>
                  <a:lnTo>
                    <a:pt x="11" y="94"/>
                  </a:lnTo>
                  <a:lnTo>
                    <a:pt x="2" y="78"/>
                  </a:lnTo>
                  <a:lnTo>
                    <a:pt x="0" y="59"/>
                  </a:lnTo>
                  <a:lnTo>
                    <a:pt x="2" y="40"/>
                  </a:lnTo>
                  <a:lnTo>
                    <a:pt x="11" y="25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518"/>
            <p:cNvSpPr>
              <a:spLocks/>
            </p:cNvSpPr>
            <p:nvPr/>
          </p:nvSpPr>
          <p:spPr bwMode="auto">
            <a:xfrm>
              <a:off x="11204575" y="3114676"/>
              <a:ext cx="19050" cy="19050"/>
            </a:xfrm>
            <a:custGeom>
              <a:avLst/>
              <a:gdLst>
                <a:gd name="T0" fmla="*/ 59 w 119"/>
                <a:gd name="T1" fmla="*/ 0 h 119"/>
                <a:gd name="T2" fmla="*/ 78 w 119"/>
                <a:gd name="T3" fmla="*/ 3 h 119"/>
                <a:gd name="T4" fmla="*/ 95 w 119"/>
                <a:gd name="T5" fmla="*/ 11 h 119"/>
                <a:gd name="T6" fmla="*/ 108 w 119"/>
                <a:gd name="T7" fmla="*/ 24 h 119"/>
                <a:gd name="T8" fmla="*/ 116 w 119"/>
                <a:gd name="T9" fmla="*/ 40 h 119"/>
                <a:gd name="T10" fmla="*/ 119 w 119"/>
                <a:gd name="T11" fmla="*/ 59 h 119"/>
                <a:gd name="T12" fmla="*/ 116 w 119"/>
                <a:gd name="T13" fmla="*/ 78 h 119"/>
                <a:gd name="T14" fmla="*/ 108 w 119"/>
                <a:gd name="T15" fmla="*/ 95 h 119"/>
                <a:gd name="T16" fmla="*/ 95 w 119"/>
                <a:gd name="T17" fmla="*/ 107 h 119"/>
                <a:gd name="T18" fmla="*/ 78 w 119"/>
                <a:gd name="T19" fmla="*/ 115 h 119"/>
                <a:gd name="T20" fmla="*/ 59 w 119"/>
                <a:gd name="T21" fmla="*/ 119 h 119"/>
                <a:gd name="T22" fmla="*/ 41 w 119"/>
                <a:gd name="T23" fmla="*/ 115 h 119"/>
                <a:gd name="T24" fmla="*/ 24 w 119"/>
                <a:gd name="T25" fmla="*/ 107 h 119"/>
                <a:gd name="T26" fmla="*/ 12 w 119"/>
                <a:gd name="T27" fmla="*/ 95 h 119"/>
                <a:gd name="T28" fmla="*/ 3 w 119"/>
                <a:gd name="T29" fmla="*/ 78 h 119"/>
                <a:gd name="T30" fmla="*/ 0 w 119"/>
                <a:gd name="T31" fmla="*/ 59 h 119"/>
                <a:gd name="T32" fmla="*/ 3 w 119"/>
                <a:gd name="T33" fmla="*/ 40 h 119"/>
                <a:gd name="T34" fmla="*/ 12 w 119"/>
                <a:gd name="T35" fmla="*/ 24 h 119"/>
                <a:gd name="T36" fmla="*/ 24 w 119"/>
                <a:gd name="T37" fmla="*/ 11 h 119"/>
                <a:gd name="T38" fmla="*/ 41 w 119"/>
                <a:gd name="T39" fmla="*/ 3 h 119"/>
                <a:gd name="T40" fmla="*/ 59 w 119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9">
                  <a:moveTo>
                    <a:pt x="59" y="0"/>
                  </a:moveTo>
                  <a:lnTo>
                    <a:pt x="78" y="3"/>
                  </a:lnTo>
                  <a:lnTo>
                    <a:pt x="95" y="11"/>
                  </a:lnTo>
                  <a:lnTo>
                    <a:pt x="108" y="24"/>
                  </a:lnTo>
                  <a:lnTo>
                    <a:pt x="116" y="40"/>
                  </a:lnTo>
                  <a:lnTo>
                    <a:pt x="119" y="59"/>
                  </a:lnTo>
                  <a:lnTo>
                    <a:pt x="116" y="78"/>
                  </a:lnTo>
                  <a:lnTo>
                    <a:pt x="108" y="95"/>
                  </a:lnTo>
                  <a:lnTo>
                    <a:pt x="95" y="107"/>
                  </a:lnTo>
                  <a:lnTo>
                    <a:pt x="78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519"/>
            <p:cNvSpPr>
              <a:spLocks/>
            </p:cNvSpPr>
            <p:nvPr/>
          </p:nvSpPr>
          <p:spPr bwMode="auto">
            <a:xfrm>
              <a:off x="11222038" y="3086101"/>
              <a:ext cx="19050" cy="19050"/>
            </a:xfrm>
            <a:custGeom>
              <a:avLst/>
              <a:gdLst>
                <a:gd name="T0" fmla="*/ 59 w 119"/>
                <a:gd name="T1" fmla="*/ 0 h 119"/>
                <a:gd name="T2" fmla="*/ 78 w 119"/>
                <a:gd name="T3" fmla="*/ 3 h 119"/>
                <a:gd name="T4" fmla="*/ 94 w 119"/>
                <a:gd name="T5" fmla="*/ 12 h 119"/>
                <a:gd name="T6" fmla="*/ 107 w 119"/>
                <a:gd name="T7" fmla="*/ 24 h 119"/>
                <a:gd name="T8" fmla="*/ 115 w 119"/>
                <a:gd name="T9" fmla="*/ 41 h 119"/>
                <a:gd name="T10" fmla="*/ 119 w 119"/>
                <a:gd name="T11" fmla="*/ 59 h 119"/>
                <a:gd name="T12" fmla="*/ 115 w 119"/>
                <a:gd name="T13" fmla="*/ 78 h 119"/>
                <a:gd name="T14" fmla="*/ 107 w 119"/>
                <a:gd name="T15" fmla="*/ 95 h 119"/>
                <a:gd name="T16" fmla="*/ 94 w 119"/>
                <a:gd name="T17" fmla="*/ 108 h 119"/>
                <a:gd name="T18" fmla="*/ 78 w 119"/>
                <a:gd name="T19" fmla="*/ 116 h 119"/>
                <a:gd name="T20" fmla="*/ 59 w 119"/>
                <a:gd name="T21" fmla="*/ 119 h 119"/>
                <a:gd name="T22" fmla="*/ 40 w 119"/>
                <a:gd name="T23" fmla="*/ 116 h 119"/>
                <a:gd name="T24" fmla="*/ 24 w 119"/>
                <a:gd name="T25" fmla="*/ 108 h 119"/>
                <a:gd name="T26" fmla="*/ 11 w 119"/>
                <a:gd name="T27" fmla="*/ 95 h 119"/>
                <a:gd name="T28" fmla="*/ 3 w 119"/>
                <a:gd name="T29" fmla="*/ 78 h 119"/>
                <a:gd name="T30" fmla="*/ 0 w 119"/>
                <a:gd name="T31" fmla="*/ 59 h 119"/>
                <a:gd name="T32" fmla="*/ 3 w 119"/>
                <a:gd name="T33" fmla="*/ 41 h 119"/>
                <a:gd name="T34" fmla="*/ 11 w 119"/>
                <a:gd name="T35" fmla="*/ 24 h 119"/>
                <a:gd name="T36" fmla="*/ 24 w 119"/>
                <a:gd name="T37" fmla="*/ 12 h 119"/>
                <a:gd name="T38" fmla="*/ 40 w 119"/>
                <a:gd name="T39" fmla="*/ 3 h 119"/>
                <a:gd name="T40" fmla="*/ 59 w 119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9">
                  <a:moveTo>
                    <a:pt x="59" y="0"/>
                  </a:moveTo>
                  <a:lnTo>
                    <a:pt x="78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9" y="59"/>
                  </a:lnTo>
                  <a:lnTo>
                    <a:pt x="115" y="78"/>
                  </a:lnTo>
                  <a:lnTo>
                    <a:pt x="107" y="95"/>
                  </a:lnTo>
                  <a:lnTo>
                    <a:pt x="94" y="108"/>
                  </a:lnTo>
                  <a:lnTo>
                    <a:pt x="78" y="116"/>
                  </a:lnTo>
                  <a:lnTo>
                    <a:pt x="59" y="119"/>
                  </a:lnTo>
                  <a:lnTo>
                    <a:pt x="40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520"/>
            <p:cNvSpPr>
              <a:spLocks/>
            </p:cNvSpPr>
            <p:nvPr/>
          </p:nvSpPr>
          <p:spPr bwMode="auto">
            <a:xfrm>
              <a:off x="11356975" y="3008313"/>
              <a:ext cx="19050" cy="19050"/>
            </a:xfrm>
            <a:custGeom>
              <a:avLst/>
              <a:gdLst>
                <a:gd name="T0" fmla="*/ 59 w 119"/>
                <a:gd name="T1" fmla="*/ 0 h 119"/>
                <a:gd name="T2" fmla="*/ 78 w 119"/>
                <a:gd name="T3" fmla="*/ 3 h 119"/>
                <a:gd name="T4" fmla="*/ 95 w 119"/>
                <a:gd name="T5" fmla="*/ 12 h 119"/>
                <a:gd name="T6" fmla="*/ 107 w 119"/>
                <a:gd name="T7" fmla="*/ 24 h 119"/>
                <a:gd name="T8" fmla="*/ 115 w 119"/>
                <a:gd name="T9" fmla="*/ 40 h 119"/>
                <a:gd name="T10" fmla="*/ 119 w 119"/>
                <a:gd name="T11" fmla="*/ 59 h 119"/>
                <a:gd name="T12" fmla="*/ 115 w 119"/>
                <a:gd name="T13" fmla="*/ 78 h 119"/>
                <a:gd name="T14" fmla="*/ 107 w 119"/>
                <a:gd name="T15" fmla="*/ 94 h 119"/>
                <a:gd name="T16" fmla="*/ 95 w 119"/>
                <a:gd name="T17" fmla="*/ 108 h 119"/>
                <a:gd name="T18" fmla="*/ 78 w 119"/>
                <a:gd name="T19" fmla="*/ 115 h 119"/>
                <a:gd name="T20" fmla="*/ 59 w 119"/>
                <a:gd name="T21" fmla="*/ 119 h 119"/>
                <a:gd name="T22" fmla="*/ 40 w 119"/>
                <a:gd name="T23" fmla="*/ 115 h 119"/>
                <a:gd name="T24" fmla="*/ 24 w 119"/>
                <a:gd name="T25" fmla="*/ 108 h 119"/>
                <a:gd name="T26" fmla="*/ 11 w 119"/>
                <a:gd name="T27" fmla="*/ 94 h 119"/>
                <a:gd name="T28" fmla="*/ 3 w 119"/>
                <a:gd name="T29" fmla="*/ 78 h 119"/>
                <a:gd name="T30" fmla="*/ 0 w 119"/>
                <a:gd name="T31" fmla="*/ 59 h 119"/>
                <a:gd name="T32" fmla="*/ 3 w 119"/>
                <a:gd name="T33" fmla="*/ 40 h 119"/>
                <a:gd name="T34" fmla="*/ 11 w 119"/>
                <a:gd name="T35" fmla="*/ 24 h 119"/>
                <a:gd name="T36" fmla="*/ 24 w 119"/>
                <a:gd name="T37" fmla="*/ 12 h 119"/>
                <a:gd name="T38" fmla="*/ 40 w 119"/>
                <a:gd name="T39" fmla="*/ 3 h 119"/>
                <a:gd name="T40" fmla="*/ 59 w 119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9">
                  <a:moveTo>
                    <a:pt x="59" y="0"/>
                  </a:moveTo>
                  <a:lnTo>
                    <a:pt x="78" y="3"/>
                  </a:lnTo>
                  <a:lnTo>
                    <a:pt x="95" y="12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9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5" y="108"/>
                  </a:lnTo>
                  <a:lnTo>
                    <a:pt x="78" y="115"/>
                  </a:lnTo>
                  <a:lnTo>
                    <a:pt x="59" y="119"/>
                  </a:lnTo>
                  <a:lnTo>
                    <a:pt x="40" y="115"/>
                  </a:lnTo>
                  <a:lnTo>
                    <a:pt x="24" y="108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521"/>
            <p:cNvSpPr>
              <a:spLocks/>
            </p:cNvSpPr>
            <p:nvPr/>
          </p:nvSpPr>
          <p:spPr bwMode="auto">
            <a:xfrm>
              <a:off x="11326813" y="3030538"/>
              <a:ext cx="17463" cy="19050"/>
            </a:xfrm>
            <a:custGeom>
              <a:avLst/>
              <a:gdLst>
                <a:gd name="T0" fmla="*/ 60 w 119"/>
                <a:gd name="T1" fmla="*/ 0 h 119"/>
                <a:gd name="T2" fmla="*/ 79 w 119"/>
                <a:gd name="T3" fmla="*/ 3 h 119"/>
                <a:gd name="T4" fmla="*/ 95 w 119"/>
                <a:gd name="T5" fmla="*/ 12 h 119"/>
                <a:gd name="T6" fmla="*/ 107 w 119"/>
                <a:gd name="T7" fmla="*/ 25 h 119"/>
                <a:gd name="T8" fmla="*/ 116 w 119"/>
                <a:gd name="T9" fmla="*/ 41 h 119"/>
                <a:gd name="T10" fmla="*/ 119 w 119"/>
                <a:gd name="T11" fmla="*/ 60 h 119"/>
                <a:gd name="T12" fmla="*/ 116 w 119"/>
                <a:gd name="T13" fmla="*/ 78 h 119"/>
                <a:gd name="T14" fmla="*/ 107 w 119"/>
                <a:gd name="T15" fmla="*/ 95 h 119"/>
                <a:gd name="T16" fmla="*/ 95 w 119"/>
                <a:gd name="T17" fmla="*/ 108 h 119"/>
                <a:gd name="T18" fmla="*/ 79 w 119"/>
                <a:gd name="T19" fmla="*/ 117 h 119"/>
                <a:gd name="T20" fmla="*/ 60 w 119"/>
                <a:gd name="T21" fmla="*/ 119 h 119"/>
                <a:gd name="T22" fmla="*/ 41 w 119"/>
                <a:gd name="T23" fmla="*/ 117 h 119"/>
                <a:gd name="T24" fmla="*/ 25 w 119"/>
                <a:gd name="T25" fmla="*/ 108 h 119"/>
                <a:gd name="T26" fmla="*/ 11 w 119"/>
                <a:gd name="T27" fmla="*/ 95 h 119"/>
                <a:gd name="T28" fmla="*/ 4 w 119"/>
                <a:gd name="T29" fmla="*/ 78 h 119"/>
                <a:gd name="T30" fmla="*/ 0 w 119"/>
                <a:gd name="T31" fmla="*/ 60 h 119"/>
                <a:gd name="T32" fmla="*/ 4 w 119"/>
                <a:gd name="T33" fmla="*/ 41 h 119"/>
                <a:gd name="T34" fmla="*/ 11 w 119"/>
                <a:gd name="T35" fmla="*/ 25 h 119"/>
                <a:gd name="T36" fmla="*/ 25 w 119"/>
                <a:gd name="T37" fmla="*/ 12 h 119"/>
                <a:gd name="T38" fmla="*/ 41 w 119"/>
                <a:gd name="T39" fmla="*/ 3 h 119"/>
                <a:gd name="T40" fmla="*/ 60 w 119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9">
                  <a:moveTo>
                    <a:pt x="60" y="0"/>
                  </a:moveTo>
                  <a:lnTo>
                    <a:pt x="79" y="3"/>
                  </a:lnTo>
                  <a:lnTo>
                    <a:pt x="95" y="12"/>
                  </a:lnTo>
                  <a:lnTo>
                    <a:pt x="107" y="25"/>
                  </a:lnTo>
                  <a:lnTo>
                    <a:pt x="116" y="41"/>
                  </a:lnTo>
                  <a:lnTo>
                    <a:pt x="119" y="60"/>
                  </a:lnTo>
                  <a:lnTo>
                    <a:pt x="116" y="78"/>
                  </a:lnTo>
                  <a:lnTo>
                    <a:pt x="107" y="95"/>
                  </a:lnTo>
                  <a:lnTo>
                    <a:pt x="95" y="108"/>
                  </a:lnTo>
                  <a:lnTo>
                    <a:pt x="79" y="117"/>
                  </a:lnTo>
                  <a:lnTo>
                    <a:pt x="60" y="119"/>
                  </a:lnTo>
                  <a:lnTo>
                    <a:pt x="41" y="117"/>
                  </a:lnTo>
                  <a:lnTo>
                    <a:pt x="25" y="108"/>
                  </a:lnTo>
                  <a:lnTo>
                    <a:pt x="11" y="95"/>
                  </a:lnTo>
                  <a:lnTo>
                    <a:pt x="4" y="78"/>
                  </a:lnTo>
                  <a:lnTo>
                    <a:pt x="0" y="60"/>
                  </a:lnTo>
                  <a:lnTo>
                    <a:pt x="4" y="41"/>
                  </a:lnTo>
                  <a:lnTo>
                    <a:pt x="11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522"/>
            <p:cNvSpPr>
              <a:spLocks/>
            </p:cNvSpPr>
            <p:nvPr/>
          </p:nvSpPr>
          <p:spPr bwMode="auto">
            <a:xfrm>
              <a:off x="11356975" y="3043238"/>
              <a:ext cx="19050" cy="19050"/>
            </a:xfrm>
            <a:custGeom>
              <a:avLst/>
              <a:gdLst>
                <a:gd name="T0" fmla="*/ 59 w 119"/>
                <a:gd name="T1" fmla="*/ 0 h 118"/>
                <a:gd name="T2" fmla="*/ 78 w 119"/>
                <a:gd name="T3" fmla="*/ 2 h 118"/>
                <a:gd name="T4" fmla="*/ 95 w 119"/>
                <a:gd name="T5" fmla="*/ 11 h 118"/>
                <a:gd name="T6" fmla="*/ 107 w 119"/>
                <a:gd name="T7" fmla="*/ 24 h 118"/>
                <a:gd name="T8" fmla="*/ 116 w 119"/>
                <a:gd name="T9" fmla="*/ 39 h 118"/>
                <a:gd name="T10" fmla="*/ 119 w 119"/>
                <a:gd name="T11" fmla="*/ 59 h 118"/>
                <a:gd name="T12" fmla="*/ 116 w 119"/>
                <a:gd name="T13" fmla="*/ 77 h 118"/>
                <a:gd name="T14" fmla="*/ 107 w 119"/>
                <a:gd name="T15" fmla="*/ 93 h 118"/>
                <a:gd name="T16" fmla="*/ 95 w 119"/>
                <a:gd name="T17" fmla="*/ 107 h 118"/>
                <a:gd name="T18" fmla="*/ 78 w 119"/>
                <a:gd name="T19" fmla="*/ 114 h 118"/>
                <a:gd name="T20" fmla="*/ 59 w 119"/>
                <a:gd name="T21" fmla="*/ 118 h 118"/>
                <a:gd name="T22" fmla="*/ 41 w 119"/>
                <a:gd name="T23" fmla="*/ 114 h 118"/>
                <a:gd name="T24" fmla="*/ 24 w 119"/>
                <a:gd name="T25" fmla="*/ 107 h 118"/>
                <a:gd name="T26" fmla="*/ 11 w 119"/>
                <a:gd name="T27" fmla="*/ 93 h 118"/>
                <a:gd name="T28" fmla="*/ 3 w 119"/>
                <a:gd name="T29" fmla="*/ 77 h 118"/>
                <a:gd name="T30" fmla="*/ 0 w 119"/>
                <a:gd name="T31" fmla="*/ 59 h 118"/>
                <a:gd name="T32" fmla="*/ 3 w 119"/>
                <a:gd name="T33" fmla="*/ 39 h 118"/>
                <a:gd name="T34" fmla="*/ 11 w 119"/>
                <a:gd name="T35" fmla="*/ 24 h 118"/>
                <a:gd name="T36" fmla="*/ 24 w 119"/>
                <a:gd name="T37" fmla="*/ 11 h 118"/>
                <a:gd name="T38" fmla="*/ 41 w 119"/>
                <a:gd name="T39" fmla="*/ 2 h 118"/>
                <a:gd name="T40" fmla="*/ 59 w 119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8">
                  <a:moveTo>
                    <a:pt x="59" y="0"/>
                  </a:moveTo>
                  <a:lnTo>
                    <a:pt x="78" y="2"/>
                  </a:lnTo>
                  <a:lnTo>
                    <a:pt x="95" y="11"/>
                  </a:lnTo>
                  <a:lnTo>
                    <a:pt x="107" y="24"/>
                  </a:lnTo>
                  <a:lnTo>
                    <a:pt x="116" y="39"/>
                  </a:lnTo>
                  <a:lnTo>
                    <a:pt x="119" y="59"/>
                  </a:lnTo>
                  <a:lnTo>
                    <a:pt x="116" y="77"/>
                  </a:lnTo>
                  <a:lnTo>
                    <a:pt x="107" y="93"/>
                  </a:lnTo>
                  <a:lnTo>
                    <a:pt x="95" y="107"/>
                  </a:lnTo>
                  <a:lnTo>
                    <a:pt x="78" y="114"/>
                  </a:lnTo>
                  <a:lnTo>
                    <a:pt x="59" y="118"/>
                  </a:lnTo>
                  <a:lnTo>
                    <a:pt x="41" y="114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523"/>
            <p:cNvSpPr>
              <a:spLocks/>
            </p:cNvSpPr>
            <p:nvPr/>
          </p:nvSpPr>
          <p:spPr bwMode="auto">
            <a:xfrm>
              <a:off x="11212513" y="2921001"/>
              <a:ext cx="19050" cy="19050"/>
            </a:xfrm>
            <a:custGeom>
              <a:avLst/>
              <a:gdLst>
                <a:gd name="T0" fmla="*/ 59 w 119"/>
                <a:gd name="T1" fmla="*/ 0 h 118"/>
                <a:gd name="T2" fmla="*/ 78 w 119"/>
                <a:gd name="T3" fmla="*/ 2 h 118"/>
                <a:gd name="T4" fmla="*/ 94 w 119"/>
                <a:gd name="T5" fmla="*/ 11 h 118"/>
                <a:gd name="T6" fmla="*/ 108 w 119"/>
                <a:gd name="T7" fmla="*/ 24 h 118"/>
                <a:gd name="T8" fmla="*/ 115 w 119"/>
                <a:gd name="T9" fmla="*/ 40 h 118"/>
                <a:gd name="T10" fmla="*/ 119 w 119"/>
                <a:gd name="T11" fmla="*/ 60 h 118"/>
                <a:gd name="T12" fmla="*/ 115 w 119"/>
                <a:gd name="T13" fmla="*/ 78 h 118"/>
                <a:gd name="T14" fmla="*/ 108 w 119"/>
                <a:gd name="T15" fmla="*/ 94 h 118"/>
                <a:gd name="T16" fmla="*/ 94 w 119"/>
                <a:gd name="T17" fmla="*/ 107 h 118"/>
                <a:gd name="T18" fmla="*/ 78 w 119"/>
                <a:gd name="T19" fmla="*/ 116 h 118"/>
                <a:gd name="T20" fmla="*/ 59 w 119"/>
                <a:gd name="T21" fmla="*/ 118 h 118"/>
                <a:gd name="T22" fmla="*/ 40 w 119"/>
                <a:gd name="T23" fmla="*/ 116 h 118"/>
                <a:gd name="T24" fmla="*/ 24 w 119"/>
                <a:gd name="T25" fmla="*/ 107 h 118"/>
                <a:gd name="T26" fmla="*/ 12 w 119"/>
                <a:gd name="T27" fmla="*/ 94 h 118"/>
                <a:gd name="T28" fmla="*/ 3 w 119"/>
                <a:gd name="T29" fmla="*/ 78 h 118"/>
                <a:gd name="T30" fmla="*/ 0 w 119"/>
                <a:gd name="T31" fmla="*/ 60 h 118"/>
                <a:gd name="T32" fmla="*/ 3 w 119"/>
                <a:gd name="T33" fmla="*/ 40 h 118"/>
                <a:gd name="T34" fmla="*/ 12 w 119"/>
                <a:gd name="T35" fmla="*/ 24 h 118"/>
                <a:gd name="T36" fmla="*/ 24 w 119"/>
                <a:gd name="T37" fmla="*/ 11 h 118"/>
                <a:gd name="T38" fmla="*/ 40 w 119"/>
                <a:gd name="T39" fmla="*/ 2 h 118"/>
                <a:gd name="T40" fmla="*/ 59 w 119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8">
                  <a:moveTo>
                    <a:pt x="59" y="0"/>
                  </a:moveTo>
                  <a:lnTo>
                    <a:pt x="78" y="2"/>
                  </a:lnTo>
                  <a:lnTo>
                    <a:pt x="94" y="11"/>
                  </a:lnTo>
                  <a:lnTo>
                    <a:pt x="108" y="24"/>
                  </a:lnTo>
                  <a:lnTo>
                    <a:pt x="115" y="40"/>
                  </a:lnTo>
                  <a:lnTo>
                    <a:pt x="119" y="60"/>
                  </a:lnTo>
                  <a:lnTo>
                    <a:pt x="115" y="78"/>
                  </a:lnTo>
                  <a:lnTo>
                    <a:pt x="108" y="94"/>
                  </a:lnTo>
                  <a:lnTo>
                    <a:pt x="94" y="107"/>
                  </a:lnTo>
                  <a:lnTo>
                    <a:pt x="78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524"/>
            <p:cNvSpPr>
              <a:spLocks/>
            </p:cNvSpPr>
            <p:nvPr/>
          </p:nvSpPr>
          <p:spPr bwMode="auto">
            <a:xfrm>
              <a:off x="11199813" y="2955926"/>
              <a:ext cx="19050" cy="19050"/>
            </a:xfrm>
            <a:custGeom>
              <a:avLst/>
              <a:gdLst>
                <a:gd name="T0" fmla="*/ 59 w 119"/>
                <a:gd name="T1" fmla="*/ 0 h 118"/>
                <a:gd name="T2" fmla="*/ 78 w 119"/>
                <a:gd name="T3" fmla="*/ 2 h 118"/>
                <a:gd name="T4" fmla="*/ 95 w 119"/>
                <a:gd name="T5" fmla="*/ 11 h 118"/>
                <a:gd name="T6" fmla="*/ 107 w 119"/>
                <a:gd name="T7" fmla="*/ 24 h 118"/>
                <a:gd name="T8" fmla="*/ 116 w 119"/>
                <a:gd name="T9" fmla="*/ 41 h 118"/>
                <a:gd name="T10" fmla="*/ 119 w 119"/>
                <a:gd name="T11" fmla="*/ 59 h 118"/>
                <a:gd name="T12" fmla="*/ 116 w 119"/>
                <a:gd name="T13" fmla="*/ 78 h 118"/>
                <a:gd name="T14" fmla="*/ 107 w 119"/>
                <a:gd name="T15" fmla="*/ 94 h 118"/>
                <a:gd name="T16" fmla="*/ 95 w 119"/>
                <a:gd name="T17" fmla="*/ 107 h 118"/>
                <a:gd name="T18" fmla="*/ 78 w 119"/>
                <a:gd name="T19" fmla="*/ 115 h 118"/>
                <a:gd name="T20" fmla="*/ 59 w 119"/>
                <a:gd name="T21" fmla="*/ 118 h 118"/>
                <a:gd name="T22" fmla="*/ 41 w 119"/>
                <a:gd name="T23" fmla="*/ 115 h 118"/>
                <a:gd name="T24" fmla="*/ 24 w 119"/>
                <a:gd name="T25" fmla="*/ 107 h 118"/>
                <a:gd name="T26" fmla="*/ 11 w 119"/>
                <a:gd name="T27" fmla="*/ 94 h 118"/>
                <a:gd name="T28" fmla="*/ 3 w 119"/>
                <a:gd name="T29" fmla="*/ 78 h 118"/>
                <a:gd name="T30" fmla="*/ 0 w 119"/>
                <a:gd name="T31" fmla="*/ 59 h 118"/>
                <a:gd name="T32" fmla="*/ 3 w 119"/>
                <a:gd name="T33" fmla="*/ 41 h 118"/>
                <a:gd name="T34" fmla="*/ 11 w 119"/>
                <a:gd name="T35" fmla="*/ 24 h 118"/>
                <a:gd name="T36" fmla="*/ 24 w 119"/>
                <a:gd name="T37" fmla="*/ 11 h 118"/>
                <a:gd name="T38" fmla="*/ 41 w 119"/>
                <a:gd name="T39" fmla="*/ 2 h 118"/>
                <a:gd name="T40" fmla="*/ 59 w 119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8">
                  <a:moveTo>
                    <a:pt x="59" y="0"/>
                  </a:moveTo>
                  <a:lnTo>
                    <a:pt x="78" y="2"/>
                  </a:lnTo>
                  <a:lnTo>
                    <a:pt x="95" y="11"/>
                  </a:lnTo>
                  <a:lnTo>
                    <a:pt x="107" y="24"/>
                  </a:lnTo>
                  <a:lnTo>
                    <a:pt x="116" y="41"/>
                  </a:lnTo>
                  <a:lnTo>
                    <a:pt x="119" y="59"/>
                  </a:lnTo>
                  <a:lnTo>
                    <a:pt x="116" y="78"/>
                  </a:lnTo>
                  <a:lnTo>
                    <a:pt x="107" y="94"/>
                  </a:lnTo>
                  <a:lnTo>
                    <a:pt x="95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525"/>
            <p:cNvSpPr>
              <a:spLocks/>
            </p:cNvSpPr>
            <p:nvPr/>
          </p:nvSpPr>
          <p:spPr bwMode="auto">
            <a:xfrm>
              <a:off x="11233150" y="2949576"/>
              <a:ext cx="19050" cy="17463"/>
            </a:xfrm>
            <a:custGeom>
              <a:avLst/>
              <a:gdLst>
                <a:gd name="T0" fmla="*/ 60 w 119"/>
                <a:gd name="T1" fmla="*/ 0 h 119"/>
                <a:gd name="T2" fmla="*/ 79 w 119"/>
                <a:gd name="T3" fmla="*/ 4 h 119"/>
                <a:gd name="T4" fmla="*/ 95 w 119"/>
                <a:gd name="T5" fmla="*/ 11 h 119"/>
                <a:gd name="T6" fmla="*/ 107 w 119"/>
                <a:gd name="T7" fmla="*/ 25 h 119"/>
                <a:gd name="T8" fmla="*/ 116 w 119"/>
                <a:gd name="T9" fmla="*/ 41 h 119"/>
                <a:gd name="T10" fmla="*/ 119 w 119"/>
                <a:gd name="T11" fmla="*/ 60 h 119"/>
                <a:gd name="T12" fmla="*/ 116 w 119"/>
                <a:gd name="T13" fmla="*/ 79 h 119"/>
                <a:gd name="T14" fmla="*/ 107 w 119"/>
                <a:gd name="T15" fmla="*/ 95 h 119"/>
                <a:gd name="T16" fmla="*/ 95 w 119"/>
                <a:gd name="T17" fmla="*/ 107 h 119"/>
                <a:gd name="T18" fmla="*/ 79 w 119"/>
                <a:gd name="T19" fmla="*/ 116 h 119"/>
                <a:gd name="T20" fmla="*/ 60 w 119"/>
                <a:gd name="T21" fmla="*/ 119 h 119"/>
                <a:gd name="T22" fmla="*/ 41 w 119"/>
                <a:gd name="T23" fmla="*/ 116 h 119"/>
                <a:gd name="T24" fmla="*/ 25 w 119"/>
                <a:gd name="T25" fmla="*/ 107 h 119"/>
                <a:gd name="T26" fmla="*/ 11 w 119"/>
                <a:gd name="T27" fmla="*/ 95 h 119"/>
                <a:gd name="T28" fmla="*/ 4 w 119"/>
                <a:gd name="T29" fmla="*/ 79 h 119"/>
                <a:gd name="T30" fmla="*/ 0 w 119"/>
                <a:gd name="T31" fmla="*/ 60 h 119"/>
                <a:gd name="T32" fmla="*/ 4 w 119"/>
                <a:gd name="T33" fmla="*/ 41 h 119"/>
                <a:gd name="T34" fmla="*/ 11 w 119"/>
                <a:gd name="T35" fmla="*/ 25 h 119"/>
                <a:gd name="T36" fmla="*/ 25 w 119"/>
                <a:gd name="T37" fmla="*/ 11 h 119"/>
                <a:gd name="T38" fmla="*/ 41 w 119"/>
                <a:gd name="T39" fmla="*/ 4 h 119"/>
                <a:gd name="T40" fmla="*/ 60 w 119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9">
                  <a:moveTo>
                    <a:pt x="60" y="0"/>
                  </a:moveTo>
                  <a:lnTo>
                    <a:pt x="79" y="4"/>
                  </a:lnTo>
                  <a:lnTo>
                    <a:pt x="95" y="11"/>
                  </a:lnTo>
                  <a:lnTo>
                    <a:pt x="107" y="25"/>
                  </a:lnTo>
                  <a:lnTo>
                    <a:pt x="116" y="41"/>
                  </a:lnTo>
                  <a:lnTo>
                    <a:pt x="119" y="60"/>
                  </a:lnTo>
                  <a:lnTo>
                    <a:pt x="116" y="79"/>
                  </a:lnTo>
                  <a:lnTo>
                    <a:pt x="107" y="95"/>
                  </a:lnTo>
                  <a:lnTo>
                    <a:pt x="95" y="107"/>
                  </a:lnTo>
                  <a:lnTo>
                    <a:pt x="79" y="116"/>
                  </a:lnTo>
                  <a:lnTo>
                    <a:pt x="60" y="119"/>
                  </a:lnTo>
                  <a:lnTo>
                    <a:pt x="41" y="116"/>
                  </a:lnTo>
                  <a:lnTo>
                    <a:pt x="25" y="107"/>
                  </a:lnTo>
                  <a:lnTo>
                    <a:pt x="11" y="95"/>
                  </a:lnTo>
                  <a:lnTo>
                    <a:pt x="4" y="79"/>
                  </a:lnTo>
                  <a:lnTo>
                    <a:pt x="0" y="60"/>
                  </a:lnTo>
                  <a:lnTo>
                    <a:pt x="4" y="41"/>
                  </a:lnTo>
                  <a:lnTo>
                    <a:pt x="11" y="25"/>
                  </a:lnTo>
                  <a:lnTo>
                    <a:pt x="25" y="11"/>
                  </a:lnTo>
                  <a:lnTo>
                    <a:pt x="41" y="4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526"/>
            <p:cNvSpPr>
              <a:spLocks noEditPoints="1"/>
            </p:cNvSpPr>
            <p:nvPr/>
          </p:nvSpPr>
          <p:spPr bwMode="auto">
            <a:xfrm>
              <a:off x="11007725" y="2725738"/>
              <a:ext cx="471488" cy="471488"/>
            </a:xfrm>
            <a:custGeom>
              <a:avLst/>
              <a:gdLst>
                <a:gd name="T0" fmla="*/ 1803 w 2971"/>
                <a:gd name="T1" fmla="*/ 2418 h 2971"/>
                <a:gd name="T2" fmla="*/ 2133 w 2971"/>
                <a:gd name="T3" fmla="*/ 2451 h 2971"/>
                <a:gd name="T4" fmla="*/ 1978 w 2971"/>
                <a:gd name="T5" fmla="*/ 2376 h 2971"/>
                <a:gd name="T6" fmla="*/ 1776 w 2971"/>
                <a:gd name="T7" fmla="*/ 2215 h 2971"/>
                <a:gd name="T8" fmla="*/ 957 w 2971"/>
                <a:gd name="T9" fmla="*/ 2308 h 2971"/>
                <a:gd name="T10" fmla="*/ 1215 w 2971"/>
                <a:gd name="T11" fmla="*/ 2722 h 2971"/>
                <a:gd name="T12" fmla="*/ 1646 w 2971"/>
                <a:gd name="T13" fmla="*/ 2487 h 2971"/>
                <a:gd name="T14" fmla="*/ 1441 w 2971"/>
                <a:gd name="T15" fmla="*/ 2047 h 2971"/>
                <a:gd name="T16" fmla="*/ 1590 w 2971"/>
                <a:gd name="T17" fmla="*/ 1885 h 2971"/>
                <a:gd name="T18" fmla="*/ 1348 w 2971"/>
                <a:gd name="T19" fmla="*/ 1901 h 2971"/>
                <a:gd name="T20" fmla="*/ 1596 w 2971"/>
                <a:gd name="T21" fmla="*/ 2009 h 2971"/>
                <a:gd name="T22" fmla="*/ 1751 w 2971"/>
                <a:gd name="T23" fmla="*/ 1788 h 2971"/>
                <a:gd name="T24" fmla="*/ 957 w 2971"/>
                <a:gd name="T25" fmla="*/ 1877 h 2971"/>
                <a:gd name="T26" fmla="*/ 809 w 2971"/>
                <a:gd name="T27" fmla="*/ 2109 h 2971"/>
                <a:gd name="T28" fmla="*/ 1036 w 2971"/>
                <a:gd name="T29" fmla="*/ 2031 h 2971"/>
                <a:gd name="T30" fmla="*/ 993 w 2971"/>
                <a:gd name="T31" fmla="*/ 1734 h 2971"/>
                <a:gd name="T32" fmla="*/ 1847 w 2971"/>
                <a:gd name="T33" fmla="*/ 1895 h 2971"/>
                <a:gd name="T34" fmla="*/ 2112 w 2971"/>
                <a:gd name="T35" fmla="*/ 2307 h 2971"/>
                <a:gd name="T36" fmla="*/ 2537 w 2971"/>
                <a:gd name="T37" fmla="*/ 2073 h 2971"/>
                <a:gd name="T38" fmla="*/ 2326 w 2971"/>
                <a:gd name="T39" fmla="*/ 1628 h 2971"/>
                <a:gd name="T40" fmla="*/ 1857 w 2971"/>
                <a:gd name="T41" fmla="*/ 1487 h 2971"/>
                <a:gd name="T42" fmla="*/ 1899 w 2971"/>
                <a:gd name="T43" fmla="*/ 1723 h 2971"/>
                <a:gd name="T44" fmla="*/ 2014 w 2971"/>
                <a:gd name="T45" fmla="*/ 1479 h 2971"/>
                <a:gd name="T46" fmla="*/ 2088 w 2971"/>
                <a:gd name="T47" fmla="*/ 1329 h 2971"/>
                <a:gd name="T48" fmla="*/ 240 w 2971"/>
                <a:gd name="T49" fmla="*/ 1616 h 2971"/>
                <a:gd name="T50" fmla="*/ 546 w 2971"/>
                <a:gd name="T51" fmla="*/ 2017 h 2971"/>
                <a:gd name="T52" fmla="*/ 947 w 2971"/>
                <a:gd name="T53" fmla="*/ 1713 h 2971"/>
                <a:gd name="T54" fmla="*/ 642 w 2971"/>
                <a:gd name="T55" fmla="*/ 1311 h 2971"/>
                <a:gd name="T56" fmla="*/ 2487 w 2971"/>
                <a:gd name="T57" fmla="*/ 1425 h 2971"/>
                <a:gd name="T58" fmla="*/ 2291 w 2971"/>
                <a:gd name="T59" fmla="*/ 1457 h 2971"/>
                <a:gd name="T60" fmla="*/ 2618 w 2971"/>
                <a:gd name="T61" fmla="*/ 1503 h 2971"/>
                <a:gd name="T62" fmla="*/ 2672 w 2971"/>
                <a:gd name="T63" fmla="*/ 1305 h 2971"/>
                <a:gd name="T64" fmla="*/ 1019 w 2971"/>
                <a:gd name="T65" fmla="*/ 1347 h 2971"/>
                <a:gd name="T66" fmla="*/ 1283 w 2971"/>
                <a:gd name="T67" fmla="*/ 1773 h 2971"/>
                <a:gd name="T68" fmla="*/ 1701 w 2971"/>
                <a:gd name="T69" fmla="*/ 1551 h 2971"/>
                <a:gd name="T70" fmla="*/ 1491 w 2971"/>
                <a:gd name="T71" fmla="*/ 1092 h 2971"/>
                <a:gd name="T72" fmla="*/ 490 w 2971"/>
                <a:gd name="T73" fmla="*/ 1065 h 2971"/>
                <a:gd name="T74" fmla="*/ 850 w 2971"/>
                <a:gd name="T75" fmla="*/ 1217 h 2971"/>
                <a:gd name="T76" fmla="*/ 813 w 2971"/>
                <a:gd name="T77" fmla="*/ 1104 h 2971"/>
                <a:gd name="T78" fmla="*/ 557 w 2971"/>
                <a:gd name="T79" fmla="*/ 957 h 2971"/>
                <a:gd name="T80" fmla="*/ 1750 w 2971"/>
                <a:gd name="T81" fmla="*/ 813 h 2971"/>
                <a:gd name="T82" fmla="*/ 1941 w 2971"/>
                <a:gd name="T83" fmla="*/ 1279 h 2971"/>
                <a:gd name="T84" fmla="*/ 2408 w 2971"/>
                <a:gd name="T85" fmla="*/ 1090 h 2971"/>
                <a:gd name="T86" fmla="*/ 2218 w 2971"/>
                <a:gd name="T87" fmla="*/ 623 h 2971"/>
                <a:gd name="T88" fmla="*/ 1639 w 2971"/>
                <a:gd name="T89" fmla="*/ 566 h 2971"/>
                <a:gd name="T90" fmla="*/ 1428 w 2971"/>
                <a:gd name="T91" fmla="*/ 732 h 2971"/>
                <a:gd name="T92" fmla="*/ 1755 w 2971"/>
                <a:gd name="T93" fmla="*/ 601 h 2971"/>
                <a:gd name="T94" fmla="*/ 871 w 2971"/>
                <a:gd name="T95" fmla="*/ 325 h 2971"/>
                <a:gd name="T96" fmla="*/ 681 w 2971"/>
                <a:gd name="T97" fmla="*/ 793 h 2971"/>
                <a:gd name="T98" fmla="*/ 1148 w 2971"/>
                <a:gd name="T99" fmla="*/ 983 h 2971"/>
                <a:gd name="T100" fmla="*/ 1339 w 2971"/>
                <a:gd name="T101" fmla="*/ 515 h 2971"/>
                <a:gd name="T102" fmla="*/ 1686 w 2971"/>
                <a:gd name="T103" fmla="*/ 14 h 2971"/>
                <a:gd name="T104" fmla="*/ 2661 w 2971"/>
                <a:gd name="T105" fmla="*/ 579 h 2971"/>
                <a:gd name="T106" fmla="*/ 2957 w 2971"/>
                <a:gd name="T107" fmla="*/ 1687 h 2971"/>
                <a:gd name="T108" fmla="*/ 2392 w 2971"/>
                <a:gd name="T109" fmla="*/ 2661 h 2971"/>
                <a:gd name="T110" fmla="*/ 1284 w 2971"/>
                <a:gd name="T111" fmla="*/ 2958 h 2971"/>
                <a:gd name="T112" fmla="*/ 310 w 2971"/>
                <a:gd name="T113" fmla="*/ 2393 h 2971"/>
                <a:gd name="T114" fmla="*/ 13 w 2971"/>
                <a:gd name="T115" fmla="*/ 1285 h 2971"/>
                <a:gd name="T116" fmla="*/ 578 w 2971"/>
                <a:gd name="T117" fmla="*/ 310 h 2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71" h="2971">
                  <a:moveTo>
                    <a:pt x="1776" y="2215"/>
                  </a:moveTo>
                  <a:lnTo>
                    <a:pt x="1760" y="2218"/>
                  </a:lnTo>
                  <a:lnTo>
                    <a:pt x="1746" y="2225"/>
                  </a:lnTo>
                  <a:lnTo>
                    <a:pt x="1734" y="2234"/>
                  </a:lnTo>
                  <a:lnTo>
                    <a:pt x="1726" y="2248"/>
                  </a:lnTo>
                  <a:lnTo>
                    <a:pt x="1721" y="2262"/>
                  </a:lnTo>
                  <a:lnTo>
                    <a:pt x="1719" y="2277"/>
                  </a:lnTo>
                  <a:lnTo>
                    <a:pt x="1723" y="2293"/>
                  </a:lnTo>
                  <a:lnTo>
                    <a:pt x="1737" y="2329"/>
                  </a:lnTo>
                  <a:lnTo>
                    <a:pt x="1756" y="2361"/>
                  </a:lnTo>
                  <a:lnTo>
                    <a:pt x="1778" y="2391"/>
                  </a:lnTo>
                  <a:lnTo>
                    <a:pt x="1803" y="2418"/>
                  </a:lnTo>
                  <a:lnTo>
                    <a:pt x="1832" y="2441"/>
                  </a:lnTo>
                  <a:lnTo>
                    <a:pt x="1863" y="2461"/>
                  </a:lnTo>
                  <a:lnTo>
                    <a:pt x="1897" y="2476"/>
                  </a:lnTo>
                  <a:lnTo>
                    <a:pt x="1931" y="2487"/>
                  </a:lnTo>
                  <a:lnTo>
                    <a:pt x="1968" y="2494"/>
                  </a:lnTo>
                  <a:lnTo>
                    <a:pt x="2004" y="2496"/>
                  </a:lnTo>
                  <a:lnTo>
                    <a:pt x="2036" y="2495"/>
                  </a:lnTo>
                  <a:lnTo>
                    <a:pt x="2067" y="2489"/>
                  </a:lnTo>
                  <a:lnTo>
                    <a:pt x="2098" y="2480"/>
                  </a:lnTo>
                  <a:lnTo>
                    <a:pt x="2112" y="2474"/>
                  </a:lnTo>
                  <a:lnTo>
                    <a:pt x="2124" y="2464"/>
                  </a:lnTo>
                  <a:lnTo>
                    <a:pt x="2133" y="2451"/>
                  </a:lnTo>
                  <a:lnTo>
                    <a:pt x="2137" y="2436"/>
                  </a:lnTo>
                  <a:lnTo>
                    <a:pt x="2139" y="2421"/>
                  </a:lnTo>
                  <a:lnTo>
                    <a:pt x="2135" y="2405"/>
                  </a:lnTo>
                  <a:lnTo>
                    <a:pt x="2129" y="2391"/>
                  </a:lnTo>
                  <a:lnTo>
                    <a:pt x="2119" y="2380"/>
                  </a:lnTo>
                  <a:lnTo>
                    <a:pt x="2106" y="2371"/>
                  </a:lnTo>
                  <a:lnTo>
                    <a:pt x="2091" y="2366"/>
                  </a:lnTo>
                  <a:lnTo>
                    <a:pt x="2077" y="2365"/>
                  </a:lnTo>
                  <a:lnTo>
                    <a:pt x="2060" y="2368"/>
                  </a:lnTo>
                  <a:lnTo>
                    <a:pt x="2033" y="2375"/>
                  </a:lnTo>
                  <a:lnTo>
                    <a:pt x="2005" y="2377"/>
                  </a:lnTo>
                  <a:lnTo>
                    <a:pt x="1978" y="2376"/>
                  </a:lnTo>
                  <a:lnTo>
                    <a:pt x="1951" y="2369"/>
                  </a:lnTo>
                  <a:lnTo>
                    <a:pt x="1925" y="2358"/>
                  </a:lnTo>
                  <a:lnTo>
                    <a:pt x="1900" y="2344"/>
                  </a:lnTo>
                  <a:lnTo>
                    <a:pt x="1879" y="2326"/>
                  </a:lnTo>
                  <a:lnTo>
                    <a:pt x="1861" y="2305"/>
                  </a:lnTo>
                  <a:lnTo>
                    <a:pt x="1846" y="2281"/>
                  </a:lnTo>
                  <a:lnTo>
                    <a:pt x="1835" y="2255"/>
                  </a:lnTo>
                  <a:lnTo>
                    <a:pt x="1828" y="2241"/>
                  </a:lnTo>
                  <a:lnTo>
                    <a:pt x="1818" y="2229"/>
                  </a:lnTo>
                  <a:lnTo>
                    <a:pt x="1805" y="2221"/>
                  </a:lnTo>
                  <a:lnTo>
                    <a:pt x="1791" y="2216"/>
                  </a:lnTo>
                  <a:lnTo>
                    <a:pt x="1776" y="2215"/>
                  </a:lnTo>
                  <a:close/>
                  <a:moveTo>
                    <a:pt x="1307" y="2020"/>
                  </a:moveTo>
                  <a:lnTo>
                    <a:pt x="1257" y="2024"/>
                  </a:lnTo>
                  <a:lnTo>
                    <a:pt x="1210" y="2034"/>
                  </a:lnTo>
                  <a:lnTo>
                    <a:pt x="1164" y="2051"/>
                  </a:lnTo>
                  <a:lnTo>
                    <a:pt x="1124" y="2071"/>
                  </a:lnTo>
                  <a:lnTo>
                    <a:pt x="1087" y="2097"/>
                  </a:lnTo>
                  <a:lnTo>
                    <a:pt x="1055" y="2124"/>
                  </a:lnTo>
                  <a:lnTo>
                    <a:pt x="1027" y="2156"/>
                  </a:lnTo>
                  <a:lnTo>
                    <a:pt x="1002" y="2191"/>
                  </a:lnTo>
                  <a:lnTo>
                    <a:pt x="983" y="2229"/>
                  </a:lnTo>
                  <a:lnTo>
                    <a:pt x="967" y="2268"/>
                  </a:lnTo>
                  <a:lnTo>
                    <a:pt x="957" y="2308"/>
                  </a:lnTo>
                  <a:lnTo>
                    <a:pt x="952" y="2350"/>
                  </a:lnTo>
                  <a:lnTo>
                    <a:pt x="951" y="2393"/>
                  </a:lnTo>
                  <a:lnTo>
                    <a:pt x="955" y="2436"/>
                  </a:lnTo>
                  <a:lnTo>
                    <a:pt x="965" y="2478"/>
                  </a:lnTo>
                  <a:lnTo>
                    <a:pt x="980" y="2521"/>
                  </a:lnTo>
                  <a:lnTo>
                    <a:pt x="1002" y="2562"/>
                  </a:lnTo>
                  <a:lnTo>
                    <a:pt x="1028" y="2600"/>
                  </a:lnTo>
                  <a:lnTo>
                    <a:pt x="1059" y="2634"/>
                  </a:lnTo>
                  <a:lnTo>
                    <a:pt x="1094" y="2662"/>
                  </a:lnTo>
                  <a:lnTo>
                    <a:pt x="1132" y="2688"/>
                  </a:lnTo>
                  <a:lnTo>
                    <a:pt x="1172" y="2708"/>
                  </a:lnTo>
                  <a:lnTo>
                    <a:pt x="1215" y="2722"/>
                  </a:lnTo>
                  <a:lnTo>
                    <a:pt x="1261" y="2731"/>
                  </a:lnTo>
                  <a:lnTo>
                    <a:pt x="1307" y="2734"/>
                  </a:lnTo>
                  <a:lnTo>
                    <a:pt x="1357" y="2731"/>
                  </a:lnTo>
                  <a:lnTo>
                    <a:pt x="1404" y="2721"/>
                  </a:lnTo>
                  <a:lnTo>
                    <a:pt x="1450" y="2703"/>
                  </a:lnTo>
                  <a:lnTo>
                    <a:pt x="1490" y="2683"/>
                  </a:lnTo>
                  <a:lnTo>
                    <a:pt x="1526" y="2658"/>
                  </a:lnTo>
                  <a:lnTo>
                    <a:pt x="1558" y="2629"/>
                  </a:lnTo>
                  <a:lnTo>
                    <a:pt x="1587" y="2598"/>
                  </a:lnTo>
                  <a:lnTo>
                    <a:pt x="1611" y="2563"/>
                  </a:lnTo>
                  <a:lnTo>
                    <a:pt x="1631" y="2526"/>
                  </a:lnTo>
                  <a:lnTo>
                    <a:pt x="1646" y="2487"/>
                  </a:lnTo>
                  <a:lnTo>
                    <a:pt x="1657" y="2446"/>
                  </a:lnTo>
                  <a:lnTo>
                    <a:pt x="1662" y="2404"/>
                  </a:lnTo>
                  <a:lnTo>
                    <a:pt x="1663" y="2361"/>
                  </a:lnTo>
                  <a:lnTo>
                    <a:pt x="1659" y="2318"/>
                  </a:lnTo>
                  <a:lnTo>
                    <a:pt x="1649" y="2275"/>
                  </a:lnTo>
                  <a:lnTo>
                    <a:pt x="1633" y="2233"/>
                  </a:lnTo>
                  <a:lnTo>
                    <a:pt x="1611" y="2193"/>
                  </a:lnTo>
                  <a:lnTo>
                    <a:pt x="1585" y="2155"/>
                  </a:lnTo>
                  <a:lnTo>
                    <a:pt x="1555" y="2121"/>
                  </a:lnTo>
                  <a:lnTo>
                    <a:pt x="1520" y="2092"/>
                  </a:lnTo>
                  <a:lnTo>
                    <a:pt x="1482" y="2067"/>
                  </a:lnTo>
                  <a:lnTo>
                    <a:pt x="1441" y="2047"/>
                  </a:lnTo>
                  <a:lnTo>
                    <a:pt x="1398" y="2033"/>
                  </a:lnTo>
                  <a:lnTo>
                    <a:pt x="1353" y="2024"/>
                  </a:lnTo>
                  <a:lnTo>
                    <a:pt x="1307" y="2020"/>
                  </a:lnTo>
                  <a:close/>
                  <a:moveTo>
                    <a:pt x="1722" y="1780"/>
                  </a:moveTo>
                  <a:lnTo>
                    <a:pt x="1706" y="1782"/>
                  </a:lnTo>
                  <a:lnTo>
                    <a:pt x="1693" y="1788"/>
                  </a:lnTo>
                  <a:lnTo>
                    <a:pt x="1681" y="1798"/>
                  </a:lnTo>
                  <a:lnTo>
                    <a:pt x="1671" y="1810"/>
                  </a:lnTo>
                  <a:lnTo>
                    <a:pt x="1655" y="1834"/>
                  </a:lnTo>
                  <a:lnTo>
                    <a:pt x="1637" y="1854"/>
                  </a:lnTo>
                  <a:lnTo>
                    <a:pt x="1615" y="1872"/>
                  </a:lnTo>
                  <a:lnTo>
                    <a:pt x="1590" y="1885"/>
                  </a:lnTo>
                  <a:lnTo>
                    <a:pt x="1564" y="1895"/>
                  </a:lnTo>
                  <a:lnTo>
                    <a:pt x="1536" y="1900"/>
                  </a:lnTo>
                  <a:lnTo>
                    <a:pt x="1509" y="1901"/>
                  </a:lnTo>
                  <a:lnTo>
                    <a:pt x="1481" y="1898"/>
                  </a:lnTo>
                  <a:lnTo>
                    <a:pt x="1454" y="1891"/>
                  </a:lnTo>
                  <a:lnTo>
                    <a:pt x="1428" y="1879"/>
                  </a:lnTo>
                  <a:lnTo>
                    <a:pt x="1414" y="1874"/>
                  </a:lnTo>
                  <a:lnTo>
                    <a:pt x="1398" y="1872"/>
                  </a:lnTo>
                  <a:lnTo>
                    <a:pt x="1383" y="1874"/>
                  </a:lnTo>
                  <a:lnTo>
                    <a:pt x="1369" y="1879"/>
                  </a:lnTo>
                  <a:lnTo>
                    <a:pt x="1358" y="1889"/>
                  </a:lnTo>
                  <a:lnTo>
                    <a:pt x="1348" y="1901"/>
                  </a:lnTo>
                  <a:lnTo>
                    <a:pt x="1342" y="1917"/>
                  </a:lnTo>
                  <a:lnTo>
                    <a:pt x="1340" y="1932"/>
                  </a:lnTo>
                  <a:lnTo>
                    <a:pt x="1342" y="1947"/>
                  </a:lnTo>
                  <a:lnTo>
                    <a:pt x="1348" y="1961"/>
                  </a:lnTo>
                  <a:lnTo>
                    <a:pt x="1358" y="1973"/>
                  </a:lnTo>
                  <a:lnTo>
                    <a:pt x="1370" y="1983"/>
                  </a:lnTo>
                  <a:lnTo>
                    <a:pt x="1405" y="2000"/>
                  </a:lnTo>
                  <a:lnTo>
                    <a:pt x="1440" y="2012"/>
                  </a:lnTo>
                  <a:lnTo>
                    <a:pt x="1478" y="2018"/>
                  </a:lnTo>
                  <a:lnTo>
                    <a:pt x="1515" y="2020"/>
                  </a:lnTo>
                  <a:lnTo>
                    <a:pt x="1556" y="2018"/>
                  </a:lnTo>
                  <a:lnTo>
                    <a:pt x="1596" y="2009"/>
                  </a:lnTo>
                  <a:lnTo>
                    <a:pt x="1633" y="1996"/>
                  </a:lnTo>
                  <a:lnTo>
                    <a:pt x="1668" y="1979"/>
                  </a:lnTo>
                  <a:lnTo>
                    <a:pt x="1700" y="1956"/>
                  </a:lnTo>
                  <a:lnTo>
                    <a:pt x="1728" y="1931"/>
                  </a:lnTo>
                  <a:lnTo>
                    <a:pt x="1754" y="1901"/>
                  </a:lnTo>
                  <a:lnTo>
                    <a:pt x="1775" y="1868"/>
                  </a:lnTo>
                  <a:lnTo>
                    <a:pt x="1780" y="1854"/>
                  </a:lnTo>
                  <a:lnTo>
                    <a:pt x="1782" y="1838"/>
                  </a:lnTo>
                  <a:lnTo>
                    <a:pt x="1780" y="1823"/>
                  </a:lnTo>
                  <a:lnTo>
                    <a:pt x="1775" y="1809"/>
                  </a:lnTo>
                  <a:lnTo>
                    <a:pt x="1765" y="1797"/>
                  </a:lnTo>
                  <a:lnTo>
                    <a:pt x="1751" y="1788"/>
                  </a:lnTo>
                  <a:lnTo>
                    <a:pt x="1737" y="1781"/>
                  </a:lnTo>
                  <a:lnTo>
                    <a:pt x="1722" y="1780"/>
                  </a:lnTo>
                  <a:close/>
                  <a:moveTo>
                    <a:pt x="993" y="1734"/>
                  </a:moveTo>
                  <a:lnTo>
                    <a:pt x="977" y="1738"/>
                  </a:lnTo>
                  <a:lnTo>
                    <a:pt x="963" y="1746"/>
                  </a:lnTo>
                  <a:lnTo>
                    <a:pt x="952" y="1757"/>
                  </a:lnTo>
                  <a:lnTo>
                    <a:pt x="944" y="1770"/>
                  </a:lnTo>
                  <a:lnTo>
                    <a:pt x="941" y="1784"/>
                  </a:lnTo>
                  <a:lnTo>
                    <a:pt x="941" y="1800"/>
                  </a:lnTo>
                  <a:lnTo>
                    <a:pt x="944" y="1815"/>
                  </a:lnTo>
                  <a:lnTo>
                    <a:pt x="954" y="1846"/>
                  </a:lnTo>
                  <a:lnTo>
                    <a:pt x="957" y="1877"/>
                  </a:lnTo>
                  <a:lnTo>
                    <a:pt x="955" y="1908"/>
                  </a:lnTo>
                  <a:lnTo>
                    <a:pt x="948" y="1937"/>
                  </a:lnTo>
                  <a:lnTo>
                    <a:pt x="936" y="1965"/>
                  </a:lnTo>
                  <a:lnTo>
                    <a:pt x="920" y="1991"/>
                  </a:lnTo>
                  <a:lnTo>
                    <a:pt x="899" y="2014"/>
                  </a:lnTo>
                  <a:lnTo>
                    <a:pt x="875" y="2033"/>
                  </a:lnTo>
                  <a:lnTo>
                    <a:pt x="846" y="2047"/>
                  </a:lnTo>
                  <a:lnTo>
                    <a:pt x="832" y="2056"/>
                  </a:lnTo>
                  <a:lnTo>
                    <a:pt x="822" y="2066"/>
                  </a:lnTo>
                  <a:lnTo>
                    <a:pt x="814" y="2079"/>
                  </a:lnTo>
                  <a:lnTo>
                    <a:pt x="809" y="2093"/>
                  </a:lnTo>
                  <a:lnTo>
                    <a:pt x="809" y="2109"/>
                  </a:lnTo>
                  <a:lnTo>
                    <a:pt x="813" y="2124"/>
                  </a:lnTo>
                  <a:lnTo>
                    <a:pt x="823" y="2141"/>
                  </a:lnTo>
                  <a:lnTo>
                    <a:pt x="835" y="2152"/>
                  </a:lnTo>
                  <a:lnTo>
                    <a:pt x="851" y="2159"/>
                  </a:lnTo>
                  <a:lnTo>
                    <a:pt x="868" y="2162"/>
                  </a:lnTo>
                  <a:lnTo>
                    <a:pt x="880" y="2161"/>
                  </a:lnTo>
                  <a:lnTo>
                    <a:pt x="891" y="2157"/>
                  </a:lnTo>
                  <a:lnTo>
                    <a:pt x="926" y="2140"/>
                  </a:lnTo>
                  <a:lnTo>
                    <a:pt x="959" y="2118"/>
                  </a:lnTo>
                  <a:lnTo>
                    <a:pt x="989" y="2092"/>
                  </a:lnTo>
                  <a:lnTo>
                    <a:pt x="1015" y="2063"/>
                  </a:lnTo>
                  <a:lnTo>
                    <a:pt x="1036" y="2031"/>
                  </a:lnTo>
                  <a:lnTo>
                    <a:pt x="1052" y="1997"/>
                  </a:lnTo>
                  <a:lnTo>
                    <a:pt x="1065" y="1962"/>
                  </a:lnTo>
                  <a:lnTo>
                    <a:pt x="1073" y="1925"/>
                  </a:lnTo>
                  <a:lnTo>
                    <a:pt x="1076" y="1886"/>
                  </a:lnTo>
                  <a:lnTo>
                    <a:pt x="1074" y="1847"/>
                  </a:lnTo>
                  <a:lnTo>
                    <a:pt x="1068" y="1809"/>
                  </a:lnTo>
                  <a:lnTo>
                    <a:pt x="1054" y="1770"/>
                  </a:lnTo>
                  <a:lnTo>
                    <a:pt x="1047" y="1757"/>
                  </a:lnTo>
                  <a:lnTo>
                    <a:pt x="1036" y="1746"/>
                  </a:lnTo>
                  <a:lnTo>
                    <a:pt x="1022" y="1738"/>
                  </a:lnTo>
                  <a:lnTo>
                    <a:pt x="1008" y="1734"/>
                  </a:lnTo>
                  <a:lnTo>
                    <a:pt x="993" y="1734"/>
                  </a:lnTo>
                  <a:close/>
                  <a:moveTo>
                    <a:pt x="2198" y="1605"/>
                  </a:moveTo>
                  <a:lnTo>
                    <a:pt x="2155" y="1607"/>
                  </a:lnTo>
                  <a:lnTo>
                    <a:pt x="2113" y="1615"/>
                  </a:lnTo>
                  <a:lnTo>
                    <a:pt x="2074" y="1628"/>
                  </a:lnTo>
                  <a:lnTo>
                    <a:pt x="2035" y="1644"/>
                  </a:lnTo>
                  <a:lnTo>
                    <a:pt x="1997" y="1666"/>
                  </a:lnTo>
                  <a:lnTo>
                    <a:pt x="1960" y="1695"/>
                  </a:lnTo>
                  <a:lnTo>
                    <a:pt x="1928" y="1728"/>
                  </a:lnTo>
                  <a:lnTo>
                    <a:pt x="1900" y="1766"/>
                  </a:lnTo>
                  <a:lnTo>
                    <a:pt x="1877" y="1805"/>
                  </a:lnTo>
                  <a:lnTo>
                    <a:pt x="1860" y="1849"/>
                  </a:lnTo>
                  <a:lnTo>
                    <a:pt x="1847" y="1895"/>
                  </a:lnTo>
                  <a:lnTo>
                    <a:pt x="1842" y="1941"/>
                  </a:lnTo>
                  <a:lnTo>
                    <a:pt x="1843" y="1988"/>
                  </a:lnTo>
                  <a:lnTo>
                    <a:pt x="1848" y="2034"/>
                  </a:lnTo>
                  <a:lnTo>
                    <a:pt x="1862" y="2078"/>
                  </a:lnTo>
                  <a:lnTo>
                    <a:pt x="1879" y="2121"/>
                  </a:lnTo>
                  <a:lnTo>
                    <a:pt x="1904" y="2162"/>
                  </a:lnTo>
                  <a:lnTo>
                    <a:pt x="1930" y="2197"/>
                  </a:lnTo>
                  <a:lnTo>
                    <a:pt x="1961" y="2228"/>
                  </a:lnTo>
                  <a:lnTo>
                    <a:pt x="1995" y="2254"/>
                  </a:lnTo>
                  <a:lnTo>
                    <a:pt x="2032" y="2276"/>
                  </a:lnTo>
                  <a:lnTo>
                    <a:pt x="2071" y="2294"/>
                  </a:lnTo>
                  <a:lnTo>
                    <a:pt x="2112" y="2307"/>
                  </a:lnTo>
                  <a:lnTo>
                    <a:pt x="2155" y="2315"/>
                  </a:lnTo>
                  <a:lnTo>
                    <a:pt x="2198" y="2318"/>
                  </a:lnTo>
                  <a:lnTo>
                    <a:pt x="2241" y="2315"/>
                  </a:lnTo>
                  <a:lnTo>
                    <a:pt x="2283" y="2307"/>
                  </a:lnTo>
                  <a:lnTo>
                    <a:pt x="2324" y="2295"/>
                  </a:lnTo>
                  <a:lnTo>
                    <a:pt x="2363" y="2277"/>
                  </a:lnTo>
                  <a:lnTo>
                    <a:pt x="2399" y="2257"/>
                  </a:lnTo>
                  <a:lnTo>
                    <a:pt x="2436" y="2227"/>
                  </a:lnTo>
                  <a:lnTo>
                    <a:pt x="2468" y="2194"/>
                  </a:lnTo>
                  <a:lnTo>
                    <a:pt x="2497" y="2157"/>
                  </a:lnTo>
                  <a:lnTo>
                    <a:pt x="2519" y="2116"/>
                  </a:lnTo>
                  <a:lnTo>
                    <a:pt x="2537" y="2073"/>
                  </a:lnTo>
                  <a:lnTo>
                    <a:pt x="2549" y="2028"/>
                  </a:lnTo>
                  <a:lnTo>
                    <a:pt x="2554" y="1981"/>
                  </a:lnTo>
                  <a:lnTo>
                    <a:pt x="2554" y="1934"/>
                  </a:lnTo>
                  <a:lnTo>
                    <a:pt x="2548" y="1889"/>
                  </a:lnTo>
                  <a:lnTo>
                    <a:pt x="2536" y="1844"/>
                  </a:lnTo>
                  <a:lnTo>
                    <a:pt x="2517" y="1801"/>
                  </a:lnTo>
                  <a:lnTo>
                    <a:pt x="2493" y="1761"/>
                  </a:lnTo>
                  <a:lnTo>
                    <a:pt x="2466" y="1726"/>
                  </a:lnTo>
                  <a:lnTo>
                    <a:pt x="2435" y="1695"/>
                  </a:lnTo>
                  <a:lnTo>
                    <a:pt x="2401" y="1669"/>
                  </a:lnTo>
                  <a:lnTo>
                    <a:pt x="2365" y="1647"/>
                  </a:lnTo>
                  <a:lnTo>
                    <a:pt x="2326" y="1628"/>
                  </a:lnTo>
                  <a:lnTo>
                    <a:pt x="2284" y="1616"/>
                  </a:lnTo>
                  <a:lnTo>
                    <a:pt x="2242" y="1607"/>
                  </a:lnTo>
                  <a:lnTo>
                    <a:pt x="2198" y="1605"/>
                  </a:lnTo>
                  <a:close/>
                  <a:moveTo>
                    <a:pt x="2088" y="1329"/>
                  </a:moveTo>
                  <a:lnTo>
                    <a:pt x="2069" y="1329"/>
                  </a:lnTo>
                  <a:lnTo>
                    <a:pt x="2030" y="1339"/>
                  </a:lnTo>
                  <a:lnTo>
                    <a:pt x="1994" y="1353"/>
                  </a:lnTo>
                  <a:lnTo>
                    <a:pt x="1961" y="1372"/>
                  </a:lnTo>
                  <a:lnTo>
                    <a:pt x="1930" y="1395"/>
                  </a:lnTo>
                  <a:lnTo>
                    <a:pt x="1903" y="1422"/>
                  </a:lnTo>
                  <a:lnTo>
                    <a:pt x="1878" y="1452"/>
                  </a:lnTo>
                  <a:lnTo>
                    <a:pt x="1857" y="1487"/>
                  </a:lnTo>
                  <a:lnTo>
                    <a:pt x="1842" y="1522"/>
                  </a:lnTo>
                  <a:lnTo>
                    <a:pt x="1832" y="1559"/>
                  </a:lnTo>
                  <a:lnTo>
                    <a:pt x="1826" y="1597"/>
                  </a:lnTo>
                  <a:lnTo>
                    <a:pt x="1825" y="1636"/>
                  </a:lnTo>
                  <a:lnTo>
                    <a:pt x="1830" y="1675"/>
                  </a:lnTo>
                  <a:lnTo>
                    <a:pt x="1835" y="1691"/>
                  </a:lnTo>
                  <a:lnTo>
                    <a:pt x="1845" y="1704"/>
                  </a:lnTo>
                  <a:lnTo>
                    <a:pt x="1857" y="1715"/>
                  </a:lnTo>
                  <a:lnTo>
                    <a:pt x="1872" y="1722"/>
                  </a:lnTo>
                  <a:lnTo>
                    <a:pt x="1888" y="1724"/>
                  </a:lnTo>
                  <a:lnTo>
                    <a:pt x="1894" y="1724"/>
                  </a:lnTo>
                  <a:lnTo>
                    <a:pt x="1899" y="1723"/>
                  </a:lnTo>
                  <a:lnTo>
                    <a:pt x="1918" y="1716"/>
                  </a:lnTo>
                  <a:lnTo>
                    <a:pt x="1932" y="1705"/>
                  </a:lnTo>
                  <a:lnTo>
                    <a:pt x="1942" y="1690"/>
                  </a:lnTo>
                  <a:lnTo>
                    <a:pt x="1948" y="1672"/>
                  </a:lnTo>
                  <a:lnTo>
                    <a:pt x="1947" y="1653"/>
                  </a:lnTo>
                  <a:lnTo>
                    <a:pt x="1944" y="1626"/>
                  </a:lnTo>
                  <a:lnTo>
                    <a:pt x="1946" y="1597"/>
                  </a:lnTo>
                  <a:lnTo>
                    <a:pt x="1951" y="1570"/>
                  </a:lnTo>
                  <a:lnTo>
                    <a:pt x="1961" y="1544"/>
                  </a:lnTo>
                  <a:lnTo>
                    <a:pt x="1975" y="1520"/>
                  </a:lnTo>
                  <a:lnTo>
                    <a:pt x="1993" y="1498"/>
                  </a:lnTo>
                  <a:lnTo>
                    <a:pt x="2014" y="1479"/>
                  </a:lnTo>
                  <a:lnTo>
                    <a:pt x="2037" y="1465"/>
                  </a:lnTo>
                  <a:lnTo>
                    <a:pt x="2062" y="1454"/>
                  </a:lnTo>
                  <a:lnTo>
                    <a:pt x="2090" y="1446"/>
                  </a:lnTo>
                  <a:lnTo>
                    <a:pt x="2108" y="1439"/>
                  </a:lnTo>
                  <a:lnTo>
                    <a:pt x="2122" y="1428"/>
                  </a:lnTo>
                  <a:lnTo>
                    <a:pt x="2133" y="1413"/>
                  </a:lnTo>
                  <a:lnTo>
                    <a:pt x="2139" y="1396"/>
                  </a:lnTo>
                  <a:lnTo>
                    <a:pt x="2137" y="1376"/>
                  </a:lnTo>
                  <a:lnTo>
                    <a:pt x="2132" y="1359"/>
                  </a:lnTo>
                  <a:lnTo>
                    <a:pt x="2120" y="1344"/>
                  </a:lnTo>
                  <a:lnTo>
                    <a:pt x="2106" y="1333"/>
                  </a:lnTo>
                  <a:lnTo>
                    <a:pt x="2088" y="1329"/>
                  </a:lnTo>
                  <a:close/>
                  <a:moveTo>
                    <a:pt x="593" y="1308"/>
                  </a:moveTo>
                  <a:lnTo>
                    <a:pt x="546" y="1311"/>
                  </a:lnTo>
                  <a:lnTo>
                    <a:pt x="499" y="1320"/>
                  </a:lnTo>
                  <a:lnTo>
                    <a:pt x="455" y="1335"/>
                  </a:lnTo>
                  <a:lnTo>
                    <a:pt x="413" y="1356"/>
                  </a:lnTo>
                  <a:lnTo>
                    <a:pt x="376" y="1382"/>
                  </a:lnTo>
                  <a:lnTo>
                    <a:pt x="342" y="1412"/>
                  </a:lnTo>
                  <a:lnTo>
                    <a:pt x="312" y="1446"/>
                  </a:lnTo>
                  <a:lnTo>
                    <a:pt x="286" y="1484"/>
                  </a:lnTo>
                  <a:lnTo>
                    <a:pt x="266" y="1525"/>
                  </a:lnTo>
                  <a:lnTo>
                    <a:pt x="250" y="1569"/>
                  </a:lnTo>
                  <a:lnTo>
                    <a:pt x="240" y="1616"/>
                  </a:lnTo>
                  <a:lnTo>
                    <a:pt x="237" y="1664"/>
                  </a:lnTo>
                  <a:lnTo>
                    <a:pt x="240" y="1713"/>
                  </a:lnTo>
                  <a:lnTo>
                    <a:pt x="250" y="1759"/>
                  </a:lnTo>
                  <a:lnTo>
                    <a:pt x="266" y="1803"/>
                  </a:lnTo>
                  <a:lnTo>
                    <a:pt x="286" y="1844"/>
                  </a:lnTo>
                  <a:lnTo>
                    <a:pt x="312" y="1881"/>
                  </a:lnTo>
                  <a:lnTo>
                    <a:pt x="342" y="1916"/>
                  </a:lnTo>
                  <a:lnTo>
                    <a:pt x="376" y="1947"/>
                  </a:lnTo>
                  <a:lnTo>
                    <a:pt x="413" y="1972"/>
                  </a:lnTo>
                  <a:lnTo>
                    <a:pt x="455" y="1993"/>
                  </a:lnTo>
                  <a:lnTo>
                    <a:pt x="499" y="2008"/>
                  </a:lnTo>
                  <a:lnTo>
                    <a:pt x="546" y="2017"/>
                  </a:lnTo>
                  <a:lnTo>
                    <a:pt x="593" y="2020"/>
                  </a:lnTo>
                  <a:lnTo>
                    <a:pt x="642" y="2017"/>
                  </a:lnTo>
                  <a:lnTo>
                    <a:pt x="688" y="2008"/>
                  </a:lnTo>
                  <a:lnTo>
                    <a:pt x="732" y="1993"/>
                  </a:lnTo>
                  <a:lnTo>
                    <a:pt x="774" y="1972"/>
                  </a:lnTo>
                  <a:lnTo>
                    <a:pt x="812" y="1947"/>
                  </a:lnTo>
                  <a:lnTo>
                    <a:pt x="846" y="1916"/>
                  </a:lnTo>
                  <a:lnTo>
                    <a:pt x="876" y="1881"/>
                  </a:lnTo>
                  <a:lnTo>
                    <a:pt x="902" y="1844"/>
                  </a:lnTo>
                  <a:lnTo>
                    <a:pt x="922" y="1803"/>
                  </a:lnTo>
                  <a:lnTo>
                    <a:pt x="937" y="1759"/>
                  </a:lnTo>
                  <a:lnTo>
                    <a:pt x="947" y="1713"/>
                  </a:lnTo>
                  <a:lnTo>
                    <a:pt x="951" y="1664"/>
                  </a:lnTo>
                  <a:lnTo>
                    <a:pt x="947" y="1616"/>
                  </a:lnTo>
                  <a:lnTo>
                    <a:pt x="937" y="1569"/>
                  </a:lnTo>
                  <a:lnTo>
                    <a:pt x="922" y="1525"/>
                  </a:lnTo>
                  <a:lnTo>
                    <a:pt x="902" y="1484"/>
                  </a:lnTo>
                  <a:lnTo>
                    <a:pt x="876" y="1446"/>
                  </a:lnTo>
                  <a:lnTo>
                    <a:pt x="846" y="1412"/>
                  </a:lnTo>
                  <a:lnTo>
                    <a:pt x="812" y="1382"/>
                  </a:lnTo>
                  <a:lnTo>
                    <a:pt x="774" y="1356"/>
                  </a:lnTo>
                  <a:lnTo>
                    <a:pt x="732" y="1335"/>
                  </a:lnTo>
                  <a:lnTo>
                    <a:pt x="688" y="1320"/>
                  </a:lnTo>
                  <a:lnTo>
                    <a:pt x="642" y="1311"/>
                  </a:lnTo>
                  <a:lnTo>
                    <a:pt x="593" y="1308"/>
                  </a:lnTo>
                  <a:close/>
                  <a:moveTo>
                    <a:pt x="2672" y="1305"/>
                  </a:moveTo>
                  <a:lnTo>
                    <a:pt x="2657" y="1307"/>
                  </a:lnTo>
                  <a:lnTo>
                    <a:pt x="2644" y="1312"/>
                  </a:lnTo>
                  <a:lnTo>
                    <a:pt x="2632" y="1322"/>
                  </a:lnTo>
                  <a:lnTo>
                    <a:pt x="2622" y="1335"/>
                  </a:lnTo>
                  <a:lnTo>
                    <a:pt x="2606" y="1359"/>
                  </a:lnTo>
                  <a:lnTo>
                    <a:pt x="2588" y="1379"/>
                  </a:lnTo>
                  <a:lnTo>
                    <a:pt x="2565" y="1396"/>
                  </a:lnTo>
                  <a:lnTo>
                    <a:pt x="2541" y="1409"/>
                  </a:lnTo>
                  <a:lnTo>
                    <a:pt x="2515" y="1419"/>
                  </a:lnTo>
                  <a:lnTo>
                    <a:pt x="2487" y="1425"/>
                  </a:lnTo>
                  <a:lnTo>
                    <a:pt x="2460" y="1426"/>
                  </a:lnTo>
                  <a:lnTo>
                    <a:pt x="2432" y="1423"/>
                  </a:lnTo>
                  <a:lnTo>
                    <a:pt x="2404" y="1415"/>
                  </a:lnTo>
                  <a:lnTo>
                    <a:pt x="2379" y="1404"/>
                  </a:lnTo>
                  <a:lnTo>
                    <a:pt x="2365" y="1397"/>
                  </a:lnTo>
                  <a:lnTo>
                    <a:pt x="2349" y="1396"/>
                  </a:lnTo>
                  <a:lnTo>
                    <a:pt x="2334" y="1398"/>
                  </a:lnTo>
                  <a:lnTo>
                    <a:pt x="2321" y="1404"/>
                  </a:lnTo>
                  <a:lnTo>
                    <a:pt x="2307" y="1414"/>
                  </a:lnTo>
                  <a:lnTo>
                    <a:pt x="2299" y="1426"/>
                  </a:lnTo>
                  <a:lnTo>
                    <a:pt x="2292" y="1441"/>
                  </a:lnTo>
                  <a:lnTo>
                    <a:pt x="2291" y="1457"/>
                  </a:lnTo>
                  <a:lnTo>
                    <a:pt x="2293" y="1471"/>
                  </a:lnTo>
                  <a:lnTo>
                    <a:pt x="2299" y="1485"/>
                  </a:lnTo>
                  <a:lnTo>
                    <a:pt x="2308" y="1498"/>
                  </a:lnTo>
                  <a:lnTo>
                    <a:pt x="2322" y="1508"/>
                  </a:lnTo>
                  <a:lnTo>
                    <a:pt x="2356" y="1524"/>
                  </a:lnTo>
                  <a:lnTo>
                    <a:pt x="2391" y="1536"/>
                  </a:lnTo>
                  <a:lnTo>
                    <a:pt x="2429" y="1543"/>
                  </a:lnTo>
                  <a:lnTo>
                    <a:pt x="2466" y="1545"/>
                  </a:lnTo>
                  <a:lnTo>
                    <a:pt x="2507" y="1543"/>
                  </a:lnTo>
                  <a:lnTo>
                    <a:pt x="2547" y="1534"/>
                  </a:lnTo>
                  <a:lnTo>
                    <a:pt x="2584" y="1521"/>
                  </a:lnTo>
                  <a:lnTo>
                    <a:pt x="2618" y="1503"/>
                  </a:lnTo>
                  <a:lnTo>
                    <a:pt x="2650" y="1481"/>
                  </a:lnTo>
                  <a:lnTo>
                    <a:pt x="2679" y="1456"/>
                  </a:lnTo>
                  <a:lnTo>
                    <a:pt x="2704" y="1426"/>
                  </a:lnTo>
                  <a:lnTo>
                    <a:pt x="2725" y="1393"/>
                  </a:lnTo>
                  <a:lnTo>
                    <a:pt x="2732" y="1379"/>
                  </a:lnTo>
                  <a:lnTo>
                    <a:pt x="2733" y="1363"/>
                  </a:lnTo>
                  <a:lnTo>
                    <a:pt x="2731" y="1348"/>
                  </a:lnTo>
                  <a:lnTo>
                    <a:pt x="2725" y="1333"/>
                  </a:lnTo>
                  <a:lnTo>
                    <a:pt x="2715" y="1321"/>
                  </a:lnTo>
                  <a:lnTo>
                    <a:pt x="2702" y="1312"/>
                  </a:lnTo>
                  <a:lnTo>
                    <a:pt x="2688" y="1307"/>
                  </a:lnTo>
                  <a:lnTo>
                    <a:pt x="2672" y="1305"/>
                  </a:lnTo>
                  <a:close/>
                  <a:moveTo>
                    <a:pt x="1366" y="1070"/>
                  </a:moveTo>
                  <a:lnTo>
                    <a:pt x="1322" y="1072"/>
                  </a:lnTo>
                  <a:lnTo>
                    <a:pt x="1279" y="1081"/>
                  </a:lnTo>
                  <a:lnTo>
                    <a:pt x="1239" y="1094"/>
                  </a:lnTo>
                  <a:lnTo>
                    <a:pt x="1200" y="1112"/>
                  </a:lnTo>
                  <a:lnTo>
                    <a:pt x="1164" y="1134"/>
                  </a:lnTo>
                  <a:lnTo>
                    <a:pt x="1129" y="1160"/>
                  </a:lnTo>
                  <a:lnTo>
                    <a:pt x="1100" y="1190"/>
                  </a:lnTo>
                  <a:lnTo>
                    <a:pt x="1073" y="1224"/>
                  </a:lnTo>
                  <a:lnTo>
                    <a:pt x="1050" y="1262"/>
                  </a:lnTo>
                  <a:lnTo>
                    <a:pt x="1032" y="1301"/>
                  </a:lnTo>
                  <a:lnTo>
                    <a:pt x="1019" y="1347"/>
                  </a:lnTo>
                  <a:lnTo>
                    <a:pt x="1011" y="1393"/>
                  </a:lnTo>
                  <a:lnTo>
                    <a:pt x="1010" y="1439"/>
                  </a:lnTo>
                  <a:lnTo>
                    <a:pt x="1015" y="1485"/>
                  </a:lnTo>
                  <a:lnTo>
                    <a:pt x="1026" y="1531"/>
                  </a:lnTo>
                  <a:lnTo>
                    <a:pt x="1042" y="1575"/>
                  </a:lnTo>
                  <a:lnTo>
                    <a:pt x="1064" y="1616"/>
                  </a:lnTo>
                  <a:lnTo>
                    <a:pt x="1092" y="1654"/>
                  </a:lnTo>
                  <a:lnTo>
                    <a:pt x="1124" y="1687"/>
                  </a:lnTo>
                  <a:lnTo>
                    <a:pt x="1159" y="1717"/>
                  </a:lnTo>
                  <a:lnTo>
                    <a:pt x="1199" y="1741"/>
                  </a:lnTo>
                  <a:lnTo>
                    <a:pt x="1242" y="1760"/>
                  </a:lnTo>
                  <a:lnTo>
                    <a:pt x="1283" y="1773"/>
                  </a:lnTo>
                  <a:lnTo>
                    <a:pt x="1325" y="1780"/>
                  </a:lnTo>
                  <a:lnTo>
                    <a:pt x="1366" y="1783"/>
                  </a:lnTo>
                  <a:lnTo>
                    <a:pt x="1411" y="1780"/>
                  </a:lnTo>
                  <a:lnTo>
                    <a:pt x="1453" y="1772"/>
                  </a:lnTo>
                  <a:lnTo>
                    <a:pt x="1494" y="1759"/>
                  </a:lnTo>
                  <a:lnTo>
                    <a:pt x="1533" y="1741"/>
                  </a:lnTo>
                  <a:lnTo>
                    <a:pt x="1569" y="1719"/>
                  </a:lnTo>
                  <a:lnTo>
                    <a:pt x="1604" y="1693"/>
                  </a:lnTo>
                  <a:lnTo>
                    <a:pt x="1633" y="1662"/>
                  </a:lnTo>
                  <a:lnTo>
                    <a:pt x="1660" y="1628"/>
                  </a:lnTo>
                  <a:lnTo>
                    <a:pt x="1683" y="1591"/>
                  </a:lnTo>
                  <a:lnTo>
                    <a:pt x="1701" y="1551"/>
                  </a:lnTo>
                  <a:lnTo>
                    <a:pt x="1714" y="1505"/>
                  </a:lnTo>
                  <a:lnTo>
                    <a:pt x="1722" y="1460"/>
                  </a:lnTo>
                  <a:lnTo>
                    <a:pt x="1723" y="1414"/>
                  </a:lnTo>
                  <a:lnTo>
                    <a:pt x="1718" y="1367"/>
                  </a:lnTo>
                  <a:lnTo>
                    <a:pt x="1707" y="1322"/>
                  </a:lnTo>
                  <a:lnTo>
                    <a:pt x="1691" y="1278"/>
                  </a:lnTo>
                  <a:lnTo>
                    <a:pt x="1669" y="1236"/>
                  </a:lnTo>
                  <a:lnTo>
                    <a:pt x="1641" y="1199"/>
                  </a:lnTo>
                  <a:lnTo>
                    <a:pt x="1609" y="1166"/>
                  </a:lnTo>
                  <a:lnTo>
                    <a:pt x="1574" y="1136"/>
                  </a:lnTo>
                  <a:lnTo>
                    <a:pt x="1534" y="1112"/>
                  </a:lnTo>
                  <a:lnTo>
                    <a:pt x="1491" y="1092"/>
                  </a:lnTo>
                  <a:lnTo>
                    <a:pt x="1450" y="1080"/>
                  </a:lnTo>
                  <a:lnTo>
                    <a:pt x="1408" y="1072"/>
                  </a:lnTo>
                  <a:lnTo>
                    <a:pt x="1366" y="1070"/>
                  </a:lnTo>
                  <a:close/>
                  <a:moveTo>
                    <a:pt x="527" y="951"/>
                  </a:moveTo>
                  <a:lnTo>
                    <a:pt x="512" y="954"/>
                  </a:lnTo>
                  <a:lnTo>
                    <a:pt x="497" y="962"/>
                  </a:lnTo>
                  <a:lnTo>
                    <a:pt x="486" y="971"/>
                  </a:lnTo>
                  <a:lnTo>
                    <a:pt x="477" y="984"/>
                  </a:lnTo>
                  <a:lnTo>
                    <a:pt x="473" y="998"/>
                  </a:lnTo>
                  <a:lnTo>
                    <a:pt x="472" y="1013"/>
                  </a:lnTo>
                  <a:lnTo>
                    <a:pt x="474" y="1029"/>
                  </a:lnTo>
                  <a:lnTo>
                    <a:pt x="490" y="1065"/>
                  </a:lnTo>
                  <a:lnTo>
                    <a:pt x="507" y="1098"/>
                  </a:lnTo>
                  <a:lnTo>
                    <a:pt x="530" y="1128"/>
                  </a:lnTo>
                  <a:lnTo>
                    <a:pt x="556" y="1155"/>
                  </a:lnTo>
                  <a:lnTo>
                    <a:pt x="584" y="1178"/>
                  </a:lnTo>
                  <a:lnTo>
                    <a:pt x="615" y="1197"/>
                  </a:lnTo>
                  <a:lnTo>
                    <a:pt x="648" y="1212"/>
                  </a:lnTo>
                  <a:lnTo>
                    <a:pt x="684" y="1223"/>
                  </a:lnTo>
                  <a:lnTo>
                    <a:pt x="719" y="1230"/>
                  </a:lnTo>
                  <a:lnTo>
                    <a:pt x="756" y="1232"/>
                  </a:lnTo>
                  <a:lnTo>
                    <a:pt x="787" y="1231"/>
                  </a:lnTo>
                  <a:lnTo>
                    <a:pt x="819" y="1226"/>
                  </a:lnTo>
                  <a:lnTo>
                    <a:pt x="850" y="1217"/>
                  </a:lnTo>
                  <a:lnTo>
                    <a:pt x="865" y="1210"/>
                  </a:lnTo>
                  <a:lnTo>
                    <a:pt x="876" y="1200"/>
                  </a:lnTo>
                  <a:lnTo>
                    <a:pt x="884" y="1188"/>
                  </a:lnTo>
                  <a:lnTo>
                    <a:pt x="890" y="1173"/>
                  </a:lnTo>
                  <a:lnTo>
                    <a:pt x="891" y="1158"/>
                  </a:lnTo>
                  <a:lnTo>
                    <a:pt x="888" y="1142"/>
                  </a:lnTo>
                  <a:lnTo>
                    <a:pt x="881" y="1128"/>
                  </a:lnTo>
                  <a:lnTo>
                    <a:pt x="871" y="1116"/>
                  </a:lnTo>
                  <a:lnTo>
                    <a:pt x="858" y="1107"/>
                  </a:lnTo>
                  <a:lnTo>
                    <a:pt x="844" y="1103"/>
                  </a:lnTo>
                  <a:lnTo>
                    <a:pt x="828" y="1102"/>
                  </a:lnTo>
                  <a:lnTo>
                    <a:pt x="813" y="1104"/>
                  </a:lnTo>
                  <a:lnTo>
                    <a:pt x="782" y="1112"/>
                  </a:lnTo>
                  <a:lnTo>
                    <a:pt x="750" y="1114"/>
                  </a:lnTo>
                  <a:lnTo>
                    <a:pt x="720" y="1109"/>
                  </a:lnTo>
                  <a:lnTo>
                    <a:pt x="690" y="1101"/>
                  </a:lnTo>
                  <a:lnTo>
                    <a:pt x="663" y="1087"/>
                  </a:lnTo>
                  <a:lnTo>
                    <a:pt x="638" y="1070"/>
                  </a:lnTo>
                  <a:lnTo>
                    <a:pt x="618" y="1046"/>
                  </a:lnTo>
                  <a:lnTo>
                    <a:pt x="600" y="1021"/>
                  </a:lnTo>
                  <a:lnTo>
                    <a:pt x="587" y="991"/>
                  </a:lnTo>
                  <a:lnTo>
                    <a:pt x="580" y="977"/>
                  </a:lnTo>
                  <a:lnTo>
                    <a:pt x="570" y="966"/>
                  </a:lnTo>
                  <a:lnTo>
                    <a:pt x="557" y="957"/>
                  </a:lnTo>
                  <a:lnTo>
                    <a:pt x="543" y="953"/>
                  </a:lnTo>
                  <a:lnTo>
                    <a:pt x="527" y="951"/>
                  </a:lnTo>
                  <a:close/>
                  <a:moveTo>
                    <a:pt x="2079" y="594"/>
                  </a:moveTo>
                  <a:lnTo>
                    <a:pt x="2032" y="598"/>
                  </a:lnTo>
                  <a:lnTo>
                    <a:pt x="1984" y="607"/>
                  </a:lnTo>
                  <a:lnTo>
                    <a:pt x="1941" y="623"/>
                  </a:lnTo>
                  <a:lnTo>
                    <a:pt x="1899" y="643"/>
                  </a:lnTo>
                  <a:lnTo>
                    <a:pt x="1862" y="669"/>
                  </a:lnTo>
                  <a:lnTo>
                    <a:pt x="1828" y="699"/>
                  </a:lnTo>
                  <a:lnTo>
                    <a:pt x="1797" y="733"/>
                  </a:lnTo>
                  <a:lnTo>
                    <a:pt x="1771" y="771"/>
                  </a:lnTo>
                  <a:lnTo>
                    <a:pt x="1750" y="813"/>
                  </a:lnTo>
                  <a:lnTo>
                    <a:pt x="1736" y="857"/>
                  </a:lnTo>
                  <a:lnTo>
                    <a:pt x="1726" y="903"/>
                  </a:lnTo>
                  <a:lnTo>
                    <a:pt x="1723" y="951"/>
                  </a:lnTo>
                  <a:lnTo>
                    <a:pt x="1726" y="999"/>
                  </a:lnTo>
                  <a:lnTo>
                    <a:pt x="1736" y="1045"/>
                  </a:lnTo>
                  <a:lnTo>
                    <a:pt x="1750" y="1090"/>
                  </a:lnTo>
                  <a:lnTo>
                    <a:pt x="1771" y="1130"/>
                  </a:lnTo>
                  <a:lnTo>
                    <a:pt x="1797" y="1169"/>
                  </a:lnTo>
                  <a:lnTo>
                    <a:pt x="1828" y="1203"/>
                  </a:lnTo>
                  <a:lnTo>
                    <a:pt x="1862" y="1233"/>
                  </a:lnTo>
                  <a:lnTo>
                    <a:pt x="1899" y="1258"/>
                  </a:lnTo>
                  <a:lnTo>
                    <a:pt x="1941" y="1279"/>
                  </a:lnTo>
                  <a:lnTo>
                    <a:pt x="1984" y="1295"/>
                  </a:lnTo>
                  <a:lnTo>
                    <a:pt x="2032" y="1305"/>
                  </a:lnTo>
                  <a:lnTo>
                    <a:pt x="2079" y="1308"/>
                  </a:lnTo>
                  <a:lnTo>
                    <a:pt x="2128" y="1305"/>
                  </a:lnTo>
                  <a:lnTo>
                    <a:pt x="2174" y="1295"/>
                  </a:lnTo>
                  <a:lnTo>
                    <a:pt x="2218" y="1279"/>
                  </a:lnTo>
                  <a:lnTo>
                    <a:pt x="2259" y="1258"/>
                  </a:lnTo>
                  <a:lnTo>
                    <a:pt x="2297" y="1233"/>
                  </a:lnTo>
                  <a:lnTo>
                    <a:pt x="2332" y="1203"/>
                  </a:lnTo>
                  <a:lnTo>
                    <a:pt x="2361" y="1169"/>
                  </a:lnTo>
                  <a:lnTo>
                    <a:pt x="2388" y="1130"/>
                  </a:lnTo>
                  <a:lnTo>
                    <a:pt x="2408" y="1090"/>
                  </a:lnTo>
                  <a:lnTo>
                    <a:pt x="2423" y="1045"/>
                  </a:lnTo>
                  <a:lnTo>
                    <a:pt x="2433" y="999"/>
                  </a:lnTo>
                  <a:lnTo>
                    <a:pt x="2436" y="951"/>
                  </a:lnTo>
                  <a:lnTo>
                    <a:pt x="2433" y="903"/>
                  </a:lnTo>
                  <a:lnTo>
                    <a:pt x="2423" y="857"/>
                  </a:lnTo>
                  <a:lnTo>
                    <a:pt x="2408" y="813"/>
                  </a:lnTo>
                  <a:lnTo>
                    <a:pt x="2388" y="771"/>
                  </a:lnTo>
                  <a:lnTo>
                    <a:pt x="2361" y="733"/>
                  </a:lnTo>
                  <a:lnTo>
                    <a:pt x="2332" y="699"/>
                  </a:lnTo>
                  <a:lnTo>
                    <a:pt x="2297" y="669"/>
                  </a:lnTo>
                  <a:lnTo>
                    <a:pt x="2259" y="643"/>
                  </a:lnTo>
                  <a:lnTo>
                    <a:pt x="2218" y="623"/>
                  </a:lnTo>
                  <a:lnTo>
                    <a:pt x="2174" y="607"/>
                  </a:lnTo>
                  <a:lnTo>
                    <a:pt x="2128" y="598"/>
                  </a:lnTo>
                  <a:lnTo>
                    <a:pt x="2079" y="594"/>
                  </a:lnTo>
                  <a:close/>
                  <a:moveTo>
                    <a:pt x="1723" y="416"/>
                  </a:moveTo>
                  <a:lnTo>
                    <a:pt x="1704" y="419"/>
                  </a:lnTo>
                  <a:lnTo>
                    <a:pt x="1687" y="428"/>
                  </a:lnTo>
                  <a:lnTo>
                    <a:pt x="1675" y="441"/>
                  </a:lnTo>
                  <a:lnTo>
                    <a:pt x="1666" y="456"/>
                  </a:lnTo>
                  <a:lnTo>
                    <a:pt x="1663" y="475"/>
                  </a:lnTo>
                  <a:lnTo>
                    <a:pt x="1661" y="507"/>
                  </a:lnTo>
                  <a:lnTo>
                    <a:pt x="1652" y="538"/>
                  </a:lnTo>
                  <a:lnTo>
                    <a:pt x="1639" y="566"/>
                  </a:lnTo>
                  <a:lnTo>
                    <a:pt x="1621" y="590"/>
                  </a:lnTo>
                  <a:lnTo>
                    <a:pt x="1600" y="612"/>
                  </a:lnTo>
                  <a:lnTo>
                    <a:pt x="1575" y="630"/>
                  </a:lnTo>
                  <a:lnTo>
                    <a:pt x="1547" y="643"/>
                  </a:lnTo>
                  <a:lnTo>
                    <a:pt x="1518" y="651"/>
                  </a:lnTo>
                  <a:lnTo>
                    <a:pt x="1486" y="654"/>
                  </a:lnTo>
                  <a:lnTo>
                    <a:pt x="1467" y="657"/>
                  </a:lnTo>
                  <a:lnTo>
                    <a:pt x="1450" y="665"/>
                  </a:lnTo>
                  <a:lnTo>
                    <a:pt x="1437" y="678"/>
                  </a:lnTo>
                  <a:lnTo>
                    <a:pt x="1428" y="695"/>
                  </a:lnTo>
                  <a:lnTo>
                    <a:pt x="1426" y="713"/>
                  </a:lnTo>
                  <a:lnTo>
                    <a:pt x="1428" y="732"/>
                  </a:lnTo>
                  <a:lnTo>
                    <a:pt x="1437" y="749"/>
                  </a:lnTo>
                  <a:lnTo>
                    <a:pt x="1450" y="761"/>
                  </a:lnTo>
                  <a:lnTo>
                    <a:pt x="1467" y="770"/>
                  </a:lnTo>
                  <a:lnTo>
                    <a:pt x="1486" y="773"/>
                  </a:lnTo>
                  <a:lnTo>
                    <a:pt x="1529" y="770"/>
                  </a:lnTo>
                  <a:lnTo>
                    <a:pt x="1571" y="760"/>
                  </a:lnTo>
                  <a:lnTo>
                    <a:pt x="1610" y="745"/>
                  </a:lnTo>
                  <a:lnTo>
                    <a:pt x="1647" y="724"/>
                  </a:lnTo>
                  <a:lnTo>
                    <a:pt x="1680" y="700"/>
                  </a:lnTo>
                  <a:lnTo>
                    <a:pt x="1710" y="670"/>
                  </a:lnTo>
                  <a:lnTo>
                    <a:pt x="1735" y="637"/>
                  </a:lnTo>
                  <a:lnTo>
                    <a:pt x="1755" y="601"/>
                  </a:lnTo>
                  <a:lnTo>
                    <a:pt x="1770" y="561"/>
                  </a:lnTo>
                  <a:lnTo>
                    <a:pt x="1779" y="519"/>
                  </a:lnTo>
                  <a:lnTo>
                    <a:pt x="1782" y="475"/>
                  </a:lnTo>
                  <a:lnTo>
                    <a:pt x="1779" y="456"/>
                  </a:lnTo>
                  <a:lnTo>
                    <a:pt x="1771" y="441"/>
                  </a:lnTo>
                  <a:lnTo>
                    <a:pt x="1758" y="428"/>
                  </a:lnTo>
                  <a:lnTo>
                    <a:pt x="1742" y="419"/>
                  </a:lnTo>
                  <a:lnTo>
                    <a:pt x="1723" y="416"/>
                  </a:lnTo>
                  <a:close/>
                  <a:moveTo>
                    <a:pt x="1010" y="298"/>
                  </a:moveTo>
                  <a:lnTo>
                    <a:pt x="962" y="301"/>
                  </a:lnTo>
                  <a:lnTo>
                    <a:pt x="915" y="310"/>
                  </a:lnTo>
                  <a:lnTo>
                    <a:pt x="871" y="325"/>
                  </a:lnTo>
                  <a:lnTo>
                    <a:pt x="830" y="346"/>
                  </a:lnTo>
                  <a:lnTo>
                    <a:pt x="792" y="371"/>
                  </a:lnTo>
                  <a:lnTo>
                    <a:pt x="758" y="402"/>
                  </a:lnTo>
                  <a:lnTo>
                    <a:pt x="728" y="437"/>
                  </a:lnTo>
                  <a:lnTo>
                    <a:pt x="702" y="474"/>
                  </a:lnTo>
                  <a:lnTo>
                    <a:pt x="681" y="515"/>
                  </a:lnTo>
                  <a:lnTo>
                    <a:pt x="666" y="559"/>
                  </a:lnTo>
                  <a:lnTo>
                    <a:pt x="656" y="605"/>
                  </a:lnTo>
                  <a:lnTo>
                    <a:pt x="653" y="654"/>
                  </a:lnTo>
                  <a:lnTo>
                    <a:pt x="656" y="702"/>
                  </a:lnTo>
                  <a:lnTo>
                    <a:pt x="666" y="749"/>
                  </a:lnTo>
                  <a:lnTo>
                    <a:pt x="681" y="793"/>
                  </a:lnTo>
                  <a:lnTo>
                    <a:pt x="702" y="834"/>
                  </a:lnTo>
                  <a:lnTo>
                    <a:pt x="728" y="871"/>
                  </a:lnTo>
                  <a:lnTo>
                    <a:pt x="758" y="905"/>
                  </a:lnTo>
                  <a:lnTo>
                    <a:pt x="792" y="936"/>
                  </a:lnTo>
                  <a:lnTo>
                    <a:pt x="830" y="962"/>
                  </a:lnTo>
                  <a:lnTo>
                    <a:pt x="871" y="983"/>
                  </a:lnTo>
                  <a:lnTo>
                    <a:pt x="915" y="998"/>
                  </a:lnTo>
                  <a:lnTo>
                    <a:pt x="962" y="1007"/>
                  </a:lnTo>
                  <a:lnTo>
                    <a:pt x="1010" y="1010"/>
                  </a:lnTo>
                  <a:lnTo>
                    <a:pt x="1058" y="1007"/>
                  </a:lnTo>
                  <a:lnTo>
                    <a:pt x="1104" y="998"/>
                  </a:lnTo>
                  <a:lnTo>
                    <a:pt x="1148" y="983"/>
                  </a:lnTo>
                  <a:lnTo>
                    <a:pt x="1190" y="962"/>
                  </a:lnTo>
                  <a:lnTo>
                    <a:pt x="1227" y="936"/>
                  </a:lnTo>
                  <a:lnTo>
                    <a:pt x="1262" y="905"/>
                  </a:lnTo>
                  <a:lnTo>
                    <a:pt x="1291" y="871"/>
                  </a:lnTo>
                  <a:lnTo>
                    <a:pt x="1318" y="834"/>
                  </a:lnTo>
                  <a:lnTo>
                    <a:pt x="1339" y="793"/>
                  </a:lnTo>
                  <a:lnTo>
                    <a:pt x="1353" y="749"/>
                  </a:lnTo>
                  <a:lnTo>
                    <a:pt x="1363" y="702"/>
                  </a:lnTo>
                  <a:lnTo>
                    <a:pt x="1366" y="654"/>
                  </a:lnTo>
                  <a:lnTo>
                    <a:pt x="1363" y="605"/>
                  </a:lnTo>
                  <a:lnTo>
                    <a:pt x="1353" y="559"/>
                  </a:lnTo>
                  <a:lnTo>
                    <a:pt x="1339" y="515"/>
                  </a:lnTo>
                  <a:lnTo>
                    <a:pt x="1318" y="474"/>
                  </a:lnTo>
                  <a:lnTo>
                    <a:pt x="1291" y="437"/>
                  </a:lnTo>
                  <a:lnTo>
                    <a:pt x="1262" y="402"/>
                  </a:lnTo>
                  <a:lnTo>
                    <a:pt x="1227" y="371"/>
                  </a:lnTo>
                  <a:lnTo>
                    <a:pt x="1190" y="346"/>
                  </a:lnTo>
                  <a:lnTo>
                    <a:pt x="1148" y="325"/>
                  </a:lnTo>
                  <a:lnTo>
                    <a:pt x="1104" y="310"/>
                  </a:lnTo>
                  <a:lnTo>
                    <a:pt x="1058" y="301"/>
                  </a:lnTo>
                  <a:lnTo>
                    <a:pt x="1010" y="298"/>
                  </a:lnTo>
                  <a:close/>
                  <a:moveTo>
                    <a:pt x="1486" y="0"/>
                  </a:moveTo>
                  <a:lnTo>
                    <a:pt x="1587" y="4"/>
                  </a:lnTo>
                  <a:lnTo>
                    <a:pt x="1686" y="14"/>
                  </a:lnTo>
                  <a:lnTo>
                    <a:pt x="1785" y="31"/>
                  </a:lnTo>
                  <a:lnTo>
                    <a:pt x="1879" y="54"/>
                  </a:lnTo>
                  <a:lnTo>
                    <a:pt x="1973" y="82"/>
                  </a:lnTo>
                  <a:lnTo>
                    <a:pt x="2062" y="117"/>
                  </a:lnTo>
                  <a:lnTo>
                    <a:pt x="2151" y="157"/>
                  </a:lnTo>
                  <a:lnTo>
                    <a:pt x="2235" y="204"/>
                  </a:lnTo>
                  <a:lnTo>
                    <a:pt x="2315" y="255"/>
                  </a:lnTo>
                  <a:lnTo>
                    <a:pt x="2392" y="310"/>
                  </a:lnTo>
                  <a:lnTo>
                    <a:pt x="2466" y="370"/>
                  </a:lnTo>
                  <a:lnTo>
                    <a:pt x="2536" y="435"/>
                  </a:lnTo>
                  <a:lnTo>
                    <a:pt x="2601" y="505"/>
                  </a:lnTo>
                  <a:lnTo>
                    <a:pt x="2661" y="579"/>
                  </a:lnTo>
                  <a:lnTo>
                    <a:pt x="2717" y="656"/>
                  </a:lnTo>
                  <a:lnTo>
                    <a:pt x="2767" y="737"/>
                  </a:lnTo>
                  <a:lnTo>
                    <a:pt x="2814" y="820"/>
                  </a:lnTo>
                  <a:lnTo>
                    <a:pt x="2854" y="909"/>
                  </a:lnTo>
                  <a:lnTo>
                    <a:pt x="2889" y="998"/>
                  </a:lnTo>
                  <a:lnTo>
                    <a:pt x="2917" y="1092"/>
                  </a:lnTo>
                  <a:lnTo>
                    <a:pt x="2940" y="1187"/>
                  </a:lnTo>
                  <a:lnTo>
                    <a:pt x="2957" y="1285"/>
                  </a:lnTo>
                  <a:lnTo>
                    <a:pt x="2967" y="1384"/>
                  </a:lnTo>
                  <a:lnTo>
                    <a:pt x="2971" y="1485"/>
                  </a:lnTo>
                  <a:lnTo>
                    <a:pt x="2967" y="1587"/>
                  </a:lnTo>
                  <a:lnTo>
                    <a:pt x="2957" y="1687"/>
                  </a:lnTo>
                  <a:lnTo>
                    <a:pt x="2940" y="1784"/>
                  </a:lnTo>
                  <a:lnTo>
                    <a:pt x="2917" y="1880"/>
                  </a:lnTo>
                  <a:lnTo>
                    <a:pt x="2889" y="1973"/>
                  </a:lnTo>
                  <a:lnTo>
                    <a:pt x="2854" y="2063"/>
                  </a:lnTo>
                  <a:lnTo>
                    <a:pt x="2814" y="2151"/>
                  </a:lnTo>
                  <a:lnTo>
                    <a:pt x="2767" y="2236"/>
                  </a:lnTo>
                  <a:lnTo>
                    <a:pt x="2717" y="2316"/>
                  </a:lnTo>
                  <a:lnTo>
                    <a:pt x="2661" y="2393"/>
                  </a:lnTo>
                  <a:lnTo>
                    <a:pt x="2601" y="2466"/>
                  </a:lnTo>
                  <a:lnTo>
                    <a:pt x="2536" y="2536"/>
                  </a:lnTo>
                  <a:lnTo>
                    <a:pt x="2466" y="2601"/>
                  </a:lnTo>
                  <a:lnTo>
                    <a:pt x="2392" y="2661"/>
                  </a:lnTo>
                  <a:lnTo>
                    <a:pt x="2315" y="2718"/>
                  </a:lnTo>
                  <a:lnTo>
                    <a:pt x="2235" y="2768"/>
                  </a:lnTo>
                  <a:lnTo>
                    <a:pt x="2151" y="2815"/>
                  </a:lnTo>
                  <a:lnTo>
                    <a:pt x="2062" y="2854"/>
                  </a:lnTo>
                  <a:lnTo>
                    <a:pt x="1973" y="2890"/>
                  </a:lnTo>
                  <a:lnTo>
                    <a:pt x="1879" y="2918"/>
                  </a:lnTo>
                  <a:lnTo>
                    <a:pt x="1785" y="2941"/>
                  </a:lnTo>
                  <a:lnTo>
                    <a:pt x="1686" y="2958"/>
                  </a:lnTo>
                  <a:lnTo>
                    <a:pt x="1587" y="2968"/>
                  </a:lnTo>
                  <a:lnTo>
                    <a:pt x="1486" y="2971"/>
                  </a:lnTo>
                  <a:lnTo>
                    <a:pt x="1384" y="2968"/>
                  </a:lnTo>
                  <a:lnTo>
                    <a:pt x="1284" y="2958"/>
                  </a:lnTo>
                  <a:lnTo>
                    <a:pt x="1187" y="2941"/>
                  </a:lnTo>
                  <a:lnTo>
                    <a:pt x="1091" y="2918"/>
                  </a:lnTo>
                  <a:lnTo>
                    <a:pt x="998" y="2890"/>
                  </a:lnTo>
                  <a:lnTo>
                    <a:pt x="908" y="2854"/>
                  </a:lnTo>
                  <a:lnTo>
                    <a:pt x="820" y="2815"/>
                  </a:lnTo>
                  <a:lnTo>
                    <a:pt x="736" y="2768"/>
                  </a:lnTo>
                  <a:lnTo>
                    <a:pt x="655" y="2718"/>
                  </a:lnTo>
                  <a:lnTo>
                    <a:pt x="578" y="2661"/>
                  </a:lnTo>
                  <a:lnTo>
                    <a:pt x="505" y="2601"/>
                  </a:lnTo>
                  <a:lnTo>
                    <a:pt x="436" y="2536"/>
                  </a:lnTo>
                  <a:lnTo>
                    <a:pt x="370" y="2466"/>
                  </a:lnTo>
                  <a:lnTo>
                    <a:pt x="310" y="2393"/>
                  </a:lnTo>
                  <a:lnTo>
                    <a:pt x="254" y="2316"/>
                  </a:lnTo>
                  <a:lnTo>
                    <a:pt x="203" y="2236"/>
                  </a:lnTo>
                  <a:lnTo>
                    <a:pt x="156" y="2151"/>
                  </a:lnTo>
                  <a:lnTo>
                    <a:pt x="117" y="2063"/>
                  </a:lnTo>
                  <a:lnTo>
                    <a:pt x="81" y="1973"/>
                  </a:lnTo>
                  <a:lnTo>
                    <a:pt x="53" y="1880"/>
                  </a:lnTo>
                  <a:lnTo>
                    <a:pt x="30" y="1784"/>
                  </a:lnTo>
                  <a:lnTo>
                    <a:pt x="13" y="1687"/>
                  </a:lnTo>
                  <a:lnTo>
                    <a:pt x="3" y="1587"/>
                  </a:lnTo>
                  <a:lnTo>
                    <a:pt x="0" y="1485"/>
                  </a:lnTo>
                  <a:lnTo>
                    <a:pt x="3" y="1384"/>
                  </a:lnTo>
                  <a:lnTo>
                    <a:pt x="13" y="1285"/>
                  </a:lnTo>
                  <a:lnTo>
                    <a:pt x="30" y="1187"/>
                  </a:lnTo>
                  <a:lnTo>
                    <a:pt x="53" y="1092"/>
                  </a:lnTo>
                  <a:lnTo>
                    <a:pt x="81" y="998"/>
                  </a:lnTo>
                  <a:lnTo>
                    <a:pt x="117" y="909"/>
                  </a:lnTo>
                  <a:lnTo>
                    <a:pt x="156" y="820"/>
                  </a:lnTo>
                  <a:lnTo>
                    <a:pt x="203" y="737"/>
                  </a:lnTo>
                  <a:lnTo>
                    <a:pt x="254" y="656"/>
                  </a:lnTo>
                  <a:lnTo>
                    <a:pt x="310" y="579"/>
                  </a:lnTo>
                  <a:lnTo>
                    <a:pt x="370" y="505"/>
                  </a:lnTo>
                  <a:lnTo>
                    <a:pt x="436" y="435"/>
                  </a:lnTo>
                  <a:lnTo>
                    <a:pt x="505" y="370"/>
                  </a:lnTo>
                  <a:lnTo>
                    <a:pt x="578" y="310"/>
                  </a:lnTo>
                  <a:lnTo>
                    <a:pt x="655" y="255"/>
                  </a:lnTo>
                  <a:lnTo>
                    <a:pt x="736" y="204"/>
                  </a:lnTo>
                  <a:lnTo>
                    <a:pt x="820" y="157"/>
                  </a:lnTo>
                  <a:lnTo>
                    <a:pt x="908" y="117"/>
                  </a:lnTo>
                  <a:lnTo>
                    <a:pt x="998" y="82"/>
                  </a:lnTo>
                  <a:lnTo>
                    <a:pt x="1091" y="54"/>
                  </a:lnTo>
                  <a:lnTo>
                    <a:pt x="1187" y="31"/>
                  </a:lnTo>
                  <a:lnTo>
                    <a:pt x="1284" y="14"/>
                  </a:lnTo>
                  <a:lnTo>
                    <a:pt x="1384" y="4"/>
                  </a:lnTo>
                  <a:lnTo>
                    <a:pt x="14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527"/>
            <p:cNvSpPr>
              <a:spLocks noEditPoints="1"/>
            </p:cNvSpPr>
            <p:nvPr/>
          </p:nvSpPr>
          <p:spPr bwMode="auto">
            <a:xfrm>
              <a:off x="10960100" y="2678113"/>
              <a:ext cx="566738" cy="566738"/>
            </a:xfrm>
            <a:custGeom>
              <a:avLst/>
              <a:gdLst>
                <a:gd name="T0" fmla="*/ 1477 w 3566"/>
                <a:gd name="T1" fmla="*/ 211 h 3564"/>
                <a:gd name="T2" fmla="*/ 1141 w 3566"/>
                <a:gd name="T3" fmla="*/ 252 h 3564"/>
                <a:gd name="T4" fmla="*/ 836 w 3566"/>
                <a:gd name="T5" fmla="*/ 446 h 3564"/>
                <a:gd name="T6" fmla="*/ 597 w 3566"/>
                <a:gd name="T7" fmla="*/ 673 h 3564"/>
                <a:gd name="T8" fmla="*/ 323 w 3566"/>
                <a:gd name="T9" fmla="*/ 949 h 3564"/>
                <a:gd name="T10" fmla="*/ 218 w 3566"/>
                <a:gd name="T11" fmla="*/ 1321 h 3564"/>
                <a:gd name="T12" fmla="*/ 138 w 3566"/>
                <a:gd name="T13" fmla="*/ 1638 h 3564"/>
                <a:gd name="T14" fmla="*/ 119 w 3566"/>
                <a:gd name="T15" fmla="*/ 2033 h 3564"/>
                <a:gd name="T16" fmla="*/ 277 w 3566"/>
                <a:gd name="T17" fmla="*/ 2373 h 3564"/>
                <a:gd name="T18" fmla="*/ 398 w 3566"/>
                <a:gd name="T19" fmla="*/ 2695 h 3564"/>
                <a:gd name="T20" fmla="*/ 650 w 3566"/>
                <a:gd name="T21" fmla="*/ 3000 h 3564"/>
                <a:gd name="T22" fmla="*/ 956 w 3566"/>
                <a:gd name="T23" fmla="*/ 3154 h 3564"/>
                <a:gd name="T24" fmla="*/ 1243 w 3566"/>
                <a:gd name="T25" fmla="*/ 3355 h 3564"/>
                <a:gd name="T26" fmla="*/ 1602 w 3566"/>
                <a:gd name="T27" fmla="*/ 3384 h 3564"/>
                <a:gd name="T28" fmla="*/ 1927 w 3566"/>
                <a:gd name="T29" fmla="*/ 3405 h 3564"/>
                <a:gd name="T30" fmla="*/ 2324 w 3566"/>
                <a:gd name="T31" fmla="*/ 3355 h 3564"/>
                <a:gd name="T32" fmla="*/ 2636 w 3566"/>
                <a:gd name="T33" fmla="*/ 3143 h 3564"/>
                <a:gd name="T34" fmla="*/ 2936 w 3566"/>
                <a:gd name="T35" fmla="*/ 2968 h 3564"/>
                <a:gd name="T36" fmla="*/ 3198 w 3566"/>
                <a:gd name="T37" fmla="*/ 2671 h 3564"/>
                <a:gd name="T38" fmla="*/ 3304 w 3566"/>
                <a:gd name="T39" fmla="*/ 2326 h 3564"/>
                <a:gd name="T40" fmla="*/ 3446 w 3566"/>
                <a:gd name="T41" fmla="*/ 1997 h 3564"/>
                <a:gd name="T42" fmla="*/ 3439 w 3566"/>
                <a:gd name="T43" fmla="*/ 1602 h 3564"/>
                <a:gd name="T44" fmla="*/ 3323 w 3566"/>
                <a:gd name="T45" fmla="*/ 1279 h 3564"/>
                <a:gd name="T46" fmla="*/ 3222 w 3566"/>
                <a:gd name="T47" fmla="*/ 918 h 3564"/>
                <a:gd name="T48" fmla="*/ 2951 w 3566"/>
                <a:gd name="T49" fmla="*/ 628 h 3564"/>
                <a:gd name="T50" fmla="*/ 2683 w 3566"/>
                <a:gd name="T51" fmla="*/ 435 h 3564"/>
                <a:gd name="T52" fmla="*/ 2359 w 3566"/>
                <a:gd name="T53" fmla="*/ 218 h 3564"/>
                <a:gd name="T54" fmla="*/ 1970 w 3566"/>
                <a:gd name="T55" fmla="*/ 179 h 3564"/>
                <a:gd name="T56" fmla="*/ 1946 w 3566"/>
                <a:gd name="T57" fmla="*/ 33 h 3564"/>
                <a:gd name="T58" fmla="*/ 2331 w 3566"/>
                <a:gd name="T59" fmla="*/ 87 h 3564"/>
                <a:gd name="T60" fmla="*/ 2651 w 3566"/>
                <a:gd name="T61" fmla="*/ 295 h 3564"/>
                <a:gd name="T62" fmla="*/ 2994 w 3566"/>
                <a:gd name="T63" fmla="*/ 465 h 3564"/>
                <a:gd name="T64" fmla="*/ 3234 w 3566"/>
                <a:gd name="T65" fmla="*/ 767 h 3564"/>
                <a:gd name="T66" fmla="*/ 3401 w 3566"/>
                <a:gd name="T67" fmla="*/ 1135 h 3564"/>
                <a:gd name="T68" fmla="*/ 3564 w 3566"/>
                <a:gd name="T69" fmla="*/ 1495 h 3564"/>
                <a:gd name="T70" fmla="*/ 3539 w 3566"/>
                <a:gd name="T71" fmla="*/ 1880 h 3564"/>
                <a:gd name="T72" fmla="*/ 3467 w 3566"/>
                <a:gd name="T73" fmla="*/ 2281 h 3564"/>
                <a:gd name="T74" fmla="*/ 3358 w 3566"/>
                <a:gd name="T75" fmla="*/ 2652 h 3564"/>
                <a:gd name="T76" fmla="*/ 3080 w 3566"/>
                <a:gd name="T77" fmla="*/ 2934 h 3564"/>
                <a:gd name="T78" fmla="*/ 2796 w 3566"/>
                <a:gd name="T79" fmla="*/ 3223 h 3564"/>
                <a:gd name="T80" fmla="*/ 2505 w 3566"/>
                <a:gd name="T81" fmla="*/ 3400 h 3564"/>
                <a:gd name="T82" fmla="*/ 2105 w 3566"/>
                <a:gd name="T83" fmla="*/ 3468 h 3564"/>
                <a:gd name="T84" fmla="*/ 1739 w 3566"/>
                <a:gd name="T85" fmla="*/ 3562 h 3564"/>
                <a:gd name="T86" fmla="*/ 1379 w 3566"/>
                <a:gd name="T87" fmla="*/ 3473 h 3564"/>
                <a:gd name="T88" fmla="*/ 993 w 3566"/>
                <a:gd name="T89" fmla="*/ 3334 h 3564"/>
                <a:gd name="T90" fmla="*/ 682 w 3566"/>
                <a:gd name="T91" fmla="*/ 3187 h 3564"/>
                <a:gd name="T92" fmla="*/ 439 w 3566"/>
                <a:gd name="T93" fmla="*/ 2869 h 3564"/>
                <a:gd name="T94" fmla="*/ 178 w 3566"/>
                <a:gd name="T95" fmla="*/ 2563 h 3564"/>
                <a:gd name="T96" fmla="*/ 44 w 3566"/>
                <a:gd name="T97" fmla="*/ 2202 h 3564"/>
                <a:gd name="T98" fmla="*/ 40 w 3566"/>
                <a:gd name="T99" fmla="*/ 1841 h 3564"/>
                <a:gd name="T100" fmla="*/ 2 w 3566"/>
                <a:gd name="T101" fmla="*/ 1495 h 3564"/>
                <a:gd name="T102" fmla="*/ 165 w 3566"/>
                <a:gd name="T103" fmla="*/ 1135 h 3564"/>
                <a:gd name="T104" fmla="*/ 332 w 3566"/>
                <a:gd name="T105" fmla="*/ 767 h 3564"/>
                <a:gd name="T106" fmla="*/ 574 w 3566"/>
                <a:gd name="T107" fmla="*/ 465 h 3564"/>
                <a:gd name="T108" fmla="*/ 916 w 3566"/>
                <a:gd name="T109" fmla="*/ 295 h 3564"/>
                <a:gd name="T110" fmla="*/ 1235 w 3566"/>
                <a:gd name="T111" fmla="*/ 87 h 3564"/>
                <a:gd name="T112" fmla="*/ 1577 w 3566"/>
                <a:gd name="T113" fmla="*/ 55 h 3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66" h="3564">
                  <a:moveTo>
                    <a:pt x="1784" y="117"/>
                  </a:moveTo>
                  <a:lnTo>
                    <a:pt x="1745" y="119"/>
                  </a:lnTo>
                  <a:lnTo>
                    <a:pt x="1709" y="127"/>
                  </a:lnTo>
                  <a:lnTo>
                    <a:pt x="1673" y="139"/>
                  </a:lnTo>
                  <a:lnTo>
                    <a:pt x="1639" y="157"/>
                  </a:lnTo>
                  <a:lnTo>
                    <a:pt x="1602" y="177"/>
                  </a:lnTo>
                  <a:lnTo>
                    <a:pt x="1561" y="193"/>
                  </a:lnTo>
                  <a:lnTo>
                    <a:pt x="1520" y="204"/>
                  </a:lnTo>
                  <a:lnTo>
                    <a:pt x="1477" y="211"/>
                  </a:lnTo>
                  <a:lnTo>
                    <a:pt x="1434" y="214"/>
                  </a:lnTo>
                  <a:lnTo>
                    <a:pt x="1394" y="212"/>
                  </a:lnTo>
                  <a:lnTo>
                    <a:pt x="1356" y="206"/>
                  </a:lnTo>
                  <a:lnTo>
                    <a:pt x="1318" y="201"/>
                  </a:lnTo>
                  <a:lnTo>
                    <a:pt x="1280" y="202"/>
                  </a:lnTo>
                  <a:lnTo>
                    <a:pt x="1243" y="206"/>
                  </a:lnTo>
                  <a:lnTo>
                    <a:pt x="1207" y="218"/>
                  </a:lnTo>
                  <a:lnTo>
                    <a:pt x="1173" y="232"/>
                  </a:lnTo>
                  <a:lnTo>
                    <a:pt x="1141" y="252"/>
                  </a:lnTo>
                  <a:lnTo>
                    <a:pt x="1111" y="275"/>
                  </a:lnTo>
                  <a:lnTo>
                    <a:pt x="1085" y="304"/>
                  </a:lnTo>
                  <a:lnTo>
                    <a:pt x="1057" y="334"/>
                  </a:lnTo>
                  <a:lnTo>
                    <a:pt x="1026" y="362"/>
                  </a:lnTo>
                  <a:lnTo>
                    <a:pt x="992" y="387"/>
                  </a:lnTo>
                  <a:lnTo>
                    <a:pt x="956" y="407"/>
                  </a:lnTo>
                  <a:lnTo>
                    <a:pt x="918" y="425"/>
                  </a:lnTo>
                  <a:lnTo>
                    <a:pt x="877" y="437"/>
                  </a:lnTo>
                  <a:lnTo>
                    <a:pt x="836" y="446"/>
                  </a:lnTo>
                  <a:lnTo>
                    <a:pt x="799" y="454"/>
                  </a:lnTo>
                  <a:lnTo>
                    <a:pt x="762" y="467"/>
                  </a:lnTo>
                  <a:lnTo>
                    <a:pt x="729" y="484"/>
                  </a:lnTo>
                  <a:lnTo>
                    <a:pt x="699" y="505"/>
                  </a:lnTo>
                  <a:lnTo>
                    <a:pt x="673" y="532"/>
                  </a:lnTo>
                  <a:lnTo>
                    <a:pt x="650" y="561"/>
                  </a:lnTo>
                  <a:lnTo>
                    <a:pt x="631" y="593"/>
                  </a:lnTo>
                  <a:lnTo>
                    <a:pt x="615" y="628"/>
                  </a:lnTo>
                  <a:lnTo>
                    <a:pt x="597" y="673"/>
                  </a:lnTo>
                  <a:lnTo>
                    <a:pt x="572" y="716"/>
                  </a:lnTo>
                  <a:lnTo>
                    <a:pt x="544" y="755"/>
                  </a:lnTo>
                  <a:lnTo>
                    <a:pt x="511" y="789"/>
                  </a:lnTo>
                  <a:lnTo>
                    <a:pt x="472" y="820"/>
                  </a:lnTo>
                  <a:lnTo>
                    <a:pt x="430" y="846"/>
                  </a:lnTo>
                  <a:lnTo>
                    <a:pt x="397" y="866"/>
                  </a:lnTo>
                  <a:lnTo>
                    <a:pt x="368" y="890"/>
                  </a:lnTo>
                  <a:lnTo>
                    <a:pt x="344" y="918"/>
                  </a:lnTo>
                  <a:lnTo>
                    <a:pt x="323" y="949"/>
                  </a:lnTo>
                  <a:lnTo>
                    <a:pt x="307" y="982"/>
                  </a:lnTo>
                  <a:lnTo>
                    <a:pt x="296" y="1017"/>
                  </a:lnTo>
                  <a:lnTo>
                    <a:pt x="288" y="1054"/>
                  </a:lnTo>
                  <a:lnTo>
                    <a:pt x="287" y="1091"/>
                  </a:lnTo>
                  <a:lnTo>
                    <a:pt x="285" y="1141"/>
                  </a:lnTo>
                  <a:lnTo>
                    <a:pt x="277" y="1188"/>
                  </a:lnTo>
                  <a:lnTo>
                    <a:pt x="264" y="1234"/>
                  </a:lnTo>
                  <a:lnTo>
                    <a:pt x="244" y="1279"/>
                  </a:lnTo>
                  <a:lnTo>
                    <a:pt x="218" y="1321"/>
                  </a:lnTo>
                  <a:lnTo>
                    <a:pt x="188" y="1359"/>
                  </a:lnTo>
                  <a:lnTo>
                    <a:pt x="164" y="1390"/>
                  </a:lnTo>
                  <a:lnTo>
                    <a:pt x="146" y="1422"/>
                  </a:lnTo>
                  <a:lnTo>
                    <a:pt x="132" y="1456"/>
                  </a:lnTo>
                  <a:lnTo>
                    <a:pt x="124" y="1492"/>
                  </a:lnTo>
                  <a:lnTo>
                    <a:pt x="119" y="1528"/>
                  </a:lnTo>
                  <a:lnTo>
                    <a:pt x="120" y="1565"/>
                  </a:lnTo>
                  <a:lnTo>
                    <a:pt x="127" y="1602"/>
                  </a:lnTo>
                  <a:lnTo>
                    <a:pt x="138" y="1638"/>
                  </a:lnTo>
                  <a:lnTo>
                    <a:pt x="153" y="1685"/>
                  </a:lnTo>
                  <a:lnTo>
                    <a:pt x="162" y="1732"/>
                  </a:lnTo>
                  <a:lnTo>
                    <a:pt x="165" y="1780"/>
                  </a:lnTo>
                  <a:lnTo>
                    <a:pt x="162" y="1829"/>
                  </a:lnTo>
                  <a:lnTo>
                    <a:pt x="153" y="1876"/>
                  </a:lnTo>
                  <a:lnTo>
                    <a:pt x="138" y="1924"/>
                  </a:lnTo>
                  <a:lnTo>
                    <a:pt x="127" y="1960"/>
                  </a:lnTo>
                  <a:lnTo>
                    <a:pt x="120" y="1997"/>
                  </a:lnTo>
                  <a:lnTo>
                    <a:pt x="119" y="2033"/>
                  </a:lnTo>
                  <a:lnTo>
                    <a:pt x="124" y="2069"/>
                  </a:lnTo>
                  <a:lnTo>
                    <a:pt x="132" y="2105"/>
                  </a:lnTo>
                  <a:lnTo>
                    <a:pt x="146" y="2139"/>
                  </a:lnTo>
                  <a:lnTo>
                    <a:pt x="164" y="2172"/>
                  </a:lnTo>
                  <a:lnTo>
                    <a:pt x="188" y="2202"/>
                  </a:lnTo>
                  <a:lnTo>
                    <a:pt x="218" y="2240"/>
                  </a:lnTo>
                  <a:lnTo>
                    <a:pt x="244" y="2282"/>
                  </a:lnTo>
                  <a:lnTo>
                    <a:pt x="264" y="2326"/>
                  </a:lnTo>
                  <a:lnTo>
                    <a:pt x="277" y="2373"/>
                  </a:lnTo>
                  <a:lnTo>
                    <a:pt x="285" y="2421"/>
                  </a:lnTo>
                  <a:lnTo>
                    <a:pt x="287" y="2470"/>
                  </a:lnTo>
                  <a:lnTo>
                    <a:pt x="288" y="2508"/>
                  </a:lnTo>
                  <a:lnTo>
                    <a:pt x="296" y="2545"/>
                  </a:lnTo>
                  <a:lnTo>
                    <a:pt x="307" y="2580"/>
                  </a:lnTo>
                  <a:lnTo>
                    <a:pt x="323" y="2613"/>
                  </a:lnTo>
                  <a:lnTo>
                    <a:pt x="344" y="2643"/>
                  </a:lnTo>
                  <a:lnTo>
                    <a:pt x="368" y="2671"/>
                  </a:lnTo>
                  <a:lnTo>
                    <a:pt x="398" y="2695"/>
                  </a:lnTo>
                  <a:lnTo>
                    <a:pt x="430" y="2715"/>
                  </a:lnTo>
                  <a:lnTo>
                    <a:pt x="472" y="2741"/>
                  </a:lnTo>
                  <a:lnTo>
                    <a:pt x="511" y="2772"/>
                  </a:lnTo>
                  <a:lnTo>
                    <a:pt x="544" y="2807"/>
                  </a:lnTo>
                  <a:lnTo>
                    <a:pt x="572" y="2846"/>
                  </a:lnTo>
                  <a:lnTo>
                    <a:pt x="597" y="2888"/>
                  </a:lnTo>
                  <a:lnTo>
                    <a:pt x="615" y="2934"/>
                  </a:lnTo>
                  <a:lnTo>
                    <a:pt x="631" y="2968"/>
                  </a:lnTo>
                  <a:lnTo>
                    <a:pt x="650" y="3000"/>
                  </a:lnTo>
                  <a:lnTo>
                    <a:pt x="673" y="3030"/>
                  </a:lnTo>
                  <a:lnTo>
                    <a:pt x="699" y="3056"/>
                  </a:lnTo>
                  <a:lnTo>
                    <a:pt x="729" y="3078"/>
                  </a:lnTo>
                  <a:lnTo>
                    <a:pt x="762" y="3094"/>
                  </a:lnTo>
                  <a:lnTo>
                    <a:pt x="799" y="3107"/>
                  </a:lnTo>
                  <a:lnTo>
                    <a:pt x="836" y="3116"/>
                  </a:lnTo>
                  <a:lnTo>
                    <a:pt x="877" y="3125"/>
                  </a:lnTo>
                  <a:lnTo>
                    <a:pt x="918" y="3137"/>
                  </a:lnTo>
                  <a:lnTo>
                    <a:pt x="956" y="3154"/>
                  </a:lnTo>
                  <a:lnTo>
                    <a:pt x="992" y="3175"/>
                  </a:lnTo>
                  <a:lnTo>
                    <a:pt x="1026" y="3199"/>
                  </a:lnTo>
                  <a:lnTo>
                    <a:pt x="1057" y="3227"/>
                  </a:lnTo>
                  <a:lnTo>
                    <a:pt x="1085" y="3259"/>
                  </a:lnTo>
                  <a:lnTo>
                    <a:pt x="1111" y="3286"/>
                  </a:lnTo>
                  <a:lnTo>
                    <a:pt x="1141" y="3310"/>
                  </a:lnTo>
                  <a:lnTo>
                    <a:pt x="1173" y="3329"/>
                  </a:lnTo>
                  <a:lnTo>
                    <a:pt x="1207" y="3345"/>
                  </a:lnTo>
                  <a:lnTo>
                    <a:pt x="1243" y="3355"/>
                  </a:lnTo>
                  <a:lnTo>
                    <a:pt x="1280" y="3360"/>
                  </a:lnTo>
                  <a:lnTo>
                    <a:pt x="1318" y="3360"/>
                  </a:lnTo>
                  <a:lnTo>
                    <a:pt x="1356" y="3356"/>
                  </a:lnTo>
                  <a:lnTo>
                    <a:pt x="1394" y="3350"/>
                  </a:lnTo>
                  <a:lnTo>
                    <a:pt x="1434" y="3348"/>
                  </a:lnTo>
                  <a:lnTo>
                    <a:pt x="1477" y="3350"/>
                  </a:lnTo>
                  <a:lnTo>
                    <a:pt x="1520" y="3357"/>
                  </a:lnTo>
                  <a:lnTo>
                    <a:pt x="1561" y="3369"/>
                  </a:lnTo>
                  <a:lnTo>
                    <a:pt x="1602" y="3384"/>
                  </a:lnTo>
                  <a:lnTo>
                    <a:pt x="1639" y="3405"/>
                  </a:lnTo>
                  <a:lnTo>
                    <a:pt x="1673" y="3422"/>
                  </a:lnTo>
                  <a:lnTo>
                    <a:pt x="1709" y="3434"/>
                  </a:lnTo>
                  <a:lnTo>
                    <a:pt x="1746" y="3442"/>
                  </a:lnTo>
                  <a:lnTo>
                    <a:pt x="1784" y="3444"/>
                  </a:lnTo>
                  <a:lnTo>
                    <a:pt x="1821" y="3442"/>
                  </a:lnTo>
                  <a:lnTo>
                    <a:pt x="1858" y="3434"/>
                  </a:lnTo>
                  <a:lnTo>
                    <a:pt x="1894" y="3422"/>
                  </a:lnTo>
                  <a:lnTo>
                    <a:pt x="1927" y="3405"/>
                  </a:lnTo>
                  <a:lnTo>
                    <a:pt x="1971" y="3382"/>
                  </a:lnTo>
                  <a:lnTo>
                    <a:pt x="2016" y="3366"/>
                  </a:lnTo>
                  <a:lnTo>
                    <a:pt x="2064" y="3353"/>
                  </a:lnTo>
                  <a:lnTo>
                    <a:pt x="2112" y="3348"/>
                  </a:lnTo>
                  <a:lnTo>
                    <a:pt x="2162" y="3349"/>
                  </a:lnTo>
                  <a:lnTo>
                    <a:pt x="2210" y="3356"/>
                  </a:lnTo>
                  <a:lnTo>
                    <a:pt x="2249" y="3360"/>
                  </a:lnTo>
                  <a:lnTo>
                    <a:pt x="2287" y="3360"/>
                  </a:lnTo>
                  <a:lnTo>
                    <a:pt x="2324" y="3355"/>
                  </a:lnTo>
                  <a:lnTo>
                    <a:pt x="2359" y="3345"/>
                  </a:lnTo>
                  <a:lnTo>
                    <a:pt x="2394" y="3329"/>
                  </a:lnTo>
                  <a:lnTo>
                    <a:pt x="2426" y="3310"/>
                  </a:lnTo>
                  <a:lnTo>
                    <a:pt x="2455" y="3286"/>
                  </a:lnTo>
                  <a:lnTo>
                    <a:pt x="2481" y="3259"/>
                  </a:lnTo>
                  <a:lnTo>
                    <a:pt x="2514" y="3222"/>
                  </a:lnTo>
                  <a:lnTo>
                    <a:pt x="2551" y="3190"/>
                  </a:lnTo>
                  <a:lnTo>
                    <a:pt x="2592" y="3164"/>
                  </a:lnTo>
                  <a:lnTo>
                    <a:pt x="2636" y="3143"/>
                  </a:lnTo>
                  <a:lnTo>
                    <a:pt x="2683" y="3126"/>
                  </a:lnTo>
                  <a:lnTo>
                    <a:pt x="2731" y="3116"/>
                  </a:lnTo>
                  <a:lnTo>
                    <a:pt x="2769" y="3107"/>
                  </a:lnTo>
                  <a:lnTo>
                    <a:pt x="2804" y="3095"/>
                  </a:lnTo>
                  <a:lnTo>
                    <a:pt x="2837" y="3078"/>
                  </a:lnTo>
                  <a:lnTo>
                    <a:pt x="2867" y="3056"/>
                  </a:lnTo>
                  <a:lnTo>
                    <a:pt x="2893" y="3030"/>
                  </a:lnTo>
                  <a:lnTo>
                    <a:pt x="2916" y="3002"/>
                  </a:lnTo>
                  <a:lnTo>
                    <a:pt x="2936" y="2968"/>
                  </a:lnTo>
                  <a:lnTo>
                    <a:pt x="2951" y="2934"/>
                  </a:lnTo>
                  <a:lnTo>
                    <a:pt x="2969" y="2888"/>
                  </a:lnTo>
                  <a:lnTo>
                    <a:pt x="2994" y="2846"/>
                  </a:lnTo>
                  <a:lnTo>
                    <a:pt x="3022" y="2807"/>
                  </a:lnTo>
                  <a:lnTo>
                    <a:pt x="3056" y="2772"/>
                  </a:lnTo>
                  <a:lnTo>
                    <a:pt x="3094" y="2741"/>
                  </a:lnTo>
                  <a:lnTo>
                    <a:pt x="3136" y="2715"/>
                  </a:lnTo>
                  <a:lnTo>
                    <a:pt x="3169" y="2695"/>
                  </a:lnTo>
                  <a:lnTo>
                    <a:pt x="3198" y="2671"/>
                  </a:lnTo>
                  <a:lnTo>
                    <a:pt x="3222" y="2643"/>
                  </a:lnTo>
                  <a:lnTo>
                    <a:pt x="3243" y="2613"/>
                  </a:lnTo>
                  <a:lnTo>
                    <a:pt x="3259" y="2580"/>
                  </a:lnTo>
                  <a:lnTo>
                    <a:pt x="3272" y="2545"/>
                  </a:lnTo>
                  <a:lnTo>
                    <a:pt x="3278" y="2508"/>
                  </a:lnTo>
                  <a:lnTo>
                    <a:pt x="3279" y="2470"/>
                  </a:lnTo>
                  <a:lnTo>
                    <a:pt x="3282" y="2421"/>
                  </a:lnTo>
                  <a:lnTo>
                    <a:pt x="3289" y="2373"/>
                  </a:lnTo>
                  <a:lnTo>
                    <a:pt x="3304" y="2326"/>
                  </a:lnTo>
                  <a:lnTo>
                    <a:pt x="3323" y="2282"/>
                  </a:lnTo>
                  <a:lnTo>
                    <a:pt x="3348" y="2240"/>
                  </a:lnTo>
                  <a:lnTo>
                    <a:pt x="3379" y="2202"/>
                  </a:lnTo>
                  <a:lnTo>
                    <a:pt x="3402" y="2172"/>
                  </a:lnTo>
                  <a:lnTo>
                    <a:pt x="3420" y="2139"/>
                  </a:lnTo>
                  <a:lnTo>
                    <a:pt x="3434" y="2105"/>
                  </a:lnTo>
                  <a:lnTo>
                    <a:pt x="3443" y="2069"/>
                  </a:lnTo>
                  <a:lnTo>
                    <a:pt x="3447" y="2033"/>
                  </a:lnTo>
                  <a:lnTo>
                    <a:pt x="3446" y="1997"/>
                  </a:lnTo>
                  <a:lnTo>
                    <a:pt x="3439" y="1960"/>
                  </a:lnTo>
                  <a:lnTo>
                    <a:pt x="3428" y="1924"/>
                  </a:lnTo>
                  <a:lnTo>
                    <a:pt x="3413" y="1876"/>
                  </a:lnTo>
                  <a:lnTo>
                    <a:pt x="3404" y="1829"/>
                  </a:lnTo>
                  <a:lnTo>
                    <a:pt x="3401" y="1780"/>
                  </a:lnTo>
                  <a:lnTo>
                    <a:pt x="3404" y="1732"/>
                  </a:lnTo>
                  <a:lnTo>
                    <a:pt x="3413" y="1685"/>
                  </a:lnTo>
                  <a:lnTo>
                    <a:pt x="3428" y="1638"/>
                  </a:lnTo>
                  <a:lnTo>
                    <a:pt x="3439" y="1602"/>
                  </a:lnTo>
                  <a:lnTo>
                    <a:pt x="3446" y="1565"/>
                  </a:lnTo>
                  <a:lnTo>
                    <a:pt x="3447" y="1528"/>
                  </a:lnTo>
                  <a:lnTo>
                    <a:pt x="3444" y="1492"/>
                  </a:lnTo>
                  <a:lnTo>
                    <a:pt x="3434" y="1456"/>
                  </a:lnTo>
                  <a:lnTo>
                    <a:pt x="3420" y="1422"/>
                  </a:lnTo>
                  <a:lnTo>
                    <a:pt x="3402" y="1390"/>
                  </a:lnTo>
                  <a:lnTo>
                    <a:pt x="3379" y="1359"/>
                  </a:lnTo>
                  <a:lnTo>
                    <a:pt x="3348" y="1321"/>
                  </a:lnTo>
                  <a:lnTo>
                    <a:pt x="3323" y="1279"/>
                  </a:lnTo>
                  <a:lnTo>
                    <a:pt x="3304" y="1234"/>
                  </a:lnTo>
                  <a:lnTo>
                    <a:pt x="3289" y="1188"/>
                  </a:lnTo>
                  <a:lnTo>
                    <a:pt x="3282" y="1141"/>
                  </a:lnTo>
                  <a:lnTo>
                    <a:pt x="3279" y="1091"/>
                  </a:lnTo>
                  <a:lnTo>
                    <a:pt x="3278" y="1054"/>
                  </a:lnTo>
                  <a:lnTo>
                    <a:pt x="3272" y="1017"/>
                  </a:lnTo>
                  <a:lnTo>
                    <a:pt x="3259" y="982"/>
                  </a:lnTo>
                  <a:lnTo>
                    <a:pt x="3243" y="949"/>
                  </a:lnTo>
                  <a:lnTo>
                    <a:pt x="3222" y="918"/>
                  </a:lnTo>
                  <a:lnTo>
                    <a:pt x="3198" y="890"/>
                  </a:lnTo>
                  <a:lnTo>
                    <a:pt x="3169" y="866"/>
                  </a:lnTo>
                  <a:lnTo>
                    <a:pt x="3136" y="846"/>
                  </a:lnTo>
                  <a:lnTo>
                    <a:pt x="3094" y="820"/>
                  </a:lnTo>
                  <a:lnTo>
                    <a:pt x="3056" y="789"/>
                  </a:lnTo>
                  <a:lnTo>
                    <a:pt x="3022" y="755"/>
                  </a:lnTo>
                  <a:lnTo>
                    <a:pt x="2994" y="716"/>
                  </a:lnTo>
                  <a:lnTo>
                    <a:pt x="2969" y="673"/>
                  </a:lnTo>
                  <a:lnTo>
                    <a:pt x="2951" y="628"/>
                  </a:lnTo>
                  <a:lnTo>
                    <a:pt x="2936" y="593"/>
                  </a:lnTo>
                  <a:lnTo>
                    <a:pt x="2916" y="561"/>
                  </a:lnTo>
                  <a:lnTo>
                    <a:pt x="2893" y="532"/>
                  </a:lnTo>
                  <a:lnTo>
                    <a:pt x="2867" y="506"/>
                  </a:lnTo>
                  <a:lnTo>
                    <a:pt x="2837" y="484"/>
                  </a:lnTo>
                  <a:lnTo>
                    <a:pt x="2804" y="467"/>
                  </a:lnTo>
                  <a:lnTo>
                    <a:pt x="2769" y="454"/>
                  </a:lnTo>
                  <a:lnTo>
                    <a:pt x="2731" y="446"/>
                  </a:lnTo>
                  <a:lnTo>
                    <a:pt x="2683" y="435"/>
                  </a:lnTo>
                  <a:lnTo>
                    <a:pt x="2636" y="419"/>
                  </a:lnTo>
                  <a:lnTo>
                    <a:pt x="2592" y="397"/>
                  </a:lnTo>
                  <a:lnTo>
                    <a:pt x="2551" y="371"/>
                  </a:lnTo>
                  <a:lnTo>
                    <a:pt x="2514" y="339"/>
                  </a:lnTo>
                  <a:lnTo>
                    <a:pt x="2481" y="304"/>
                  </a:lnTo>
                  <a:lnTo>
                    <a:pt x="2455" y="275"/>
                  </a:lnTo>
                  <a:lnTo>
                    <a:pt x="2426" y="252"/>
                  </a:lnTo>
                  <a:lnTo>
                    <a:pt x="2394" y="232"/>
                  </a:lnTo>
                  <a:lnTo>
                    <a:pt x="2359" y="218"/>
                  </a:lnTo>
                  <a:lnTo>
                    <a:pt x="2324" y="206"/>
                  </a:lnTo>
                  <a:lnTo>
                    <a:pt x="2287" y="202"/>
                  </a:lnTo>
                  <a:lnTo>
                    <a:pt x="2249" y="201"/>
                  </a:lnTo>
                  <a:lnTo>
                    <a:pt x="2210" y="206"/>
                  </a:lnTo>
                  <a:lnTo>
                    <a:pt x="2162" y="213"/>
                  </a:lnTo>
                  <a:lnTo>
                    <a:pt x="2112" y="213"/>
                  </a:lnTo>
                  <a:lnTo>
                    <a:pt x="2064" y="208"/>
                  </a:lnTo>
                  <a:lnTo>
                    <a:pt x="2016" y="197"/>
                  </a:lnTo>
                  <a:lnTo>
                    <a:pt x="1970" y="179"/>
                  </a:lnTo>
                  <a:lnTo>
                    <a:pt x="1927" y="157"/>
                  </a:lnTo>
                  <a:lnTo>
                    <a:pt x="1894" y="139"/>
                  </a:lnTo>
                  <a:lnTo>
                    <a:pt x="1858" y="127"/>
                  </a:lnTo>
                  <a:lnTo>
                    <a:pt x="1821" y="119"/>
                  </a:lnTo>
                  <a:lnTo>
                    <a:pt x="1784" y="117"/>
                  </a:lnTo>
                  <a:close/>
                  <a:moveTo>
                    <a:pt x="1807" y="0"/>
                  </a:moveTo>
                  <a:lnTo>
                    <a:pt x="1854" y="6"/>
                  </a:lnTo>
                  <a:lnTo>
                    <a:pt x="1902" y="17"/>
                  </a:lnTo>
                  <a:lnTo>
                    <a:pt x="1946" y="33"/>
                  </a:lnTo>
                  <a:lnTo>
                    <a:pt x="1989" y="55"/>
                  </a:lnTo>
                  <a:lnTo>
                    <a:pt x="2025" y="74"/>
                  </a:lnTo>
                  <a:lnTo>
                    <a:pt x="2065" y="86"/>
                  </a:lnTo>
                  <a:lnTo>
                    <a:pt x="2105" y="94"/>
                  </a:lnTo>
                  <a:lnTo>
                    <a:pt x="2146" y="95"/>
                  </a:lnTo>
                  <a:lnTo>
                    <a:pt x="2187" y="90"/>
                  </a:lnTo>
                  <a:lnTo>
                    <a:pt x="2236" y="83"/>
                  </a:lnTo>
                  <a:lnTo>
                    <a:pt x="2283" y="82"/>
                  </a:lnTo>
                  <a:lnTo>
                    <a:pt x="2331" y="87"/>
                  </a:lnTo>
                  <a:lnTo>
                    <a:pt x="2377" y="98"/>
                  </a:lnTo>
                  <a:lnTo>
                    <a:pt x="2422" y="114"/>
                  </a:lnTo>
                  <a:lnTo>
                    <a:pt x="2464" y="136"/>
                  </a:lnTo>
                  <a:lnTo>
                    <a:pt x="2505" y="162"/>
                  </a:lnTo>
                  <a:lnTo>
                    <a:pt x="2541" y="193"/>
                  </a:lnTo>
                  <a:lnTo>
                    <a:pt x="2573" y="229"/>
                  </a:lnTo>
                  <a:lnTo>
                    <a:pt x="2597" y="254"/>
                  </a:lnTo>
                  <a:lnTo>
                    <a:pt x="2623" y="276"/>
                  </a:lnTo>
                  <a:lnTo>
                    <a:pt x="2651" y="295"/>
                  </a:lnTo>
                  <a:lnTo>
                    <a:pt x="2681" y="310"/>
                  </a:lnTo>
                  <a:lnTo>
                    <a:pt x="2715" y="321"/>
                  </a:lnTo>
                  <a:lnTo>
                    <a:pt x="2748" y="328"/>
                  </a:lnTo>
                  <a:lnTo>
                    <a:pt x="2796" y="338"/>
                  </a:lnTo>
                  <a:lnTo>
                    <a:pt x="2841" y="353"/>
                  </a:lnTo>
                  <a:lnTo>
                    <a:pt x="2884" y="374"/>
                  </a:lnTo>
                  <a:lnTo>
                    <a:pt x="2924" y="401"/>
                  </a:lnTo>
                  <a:lnTo>
                    <a:pt x="2961" y="430"/>
                  </a:lnTo>
                  <a:lnTo>
                    <a:pt x="2994" y="465"/>
                  </a:lnTo>
                  <a:lnTo>
                    <a:pt x="3021" y="503"/>
                  </a:lnTo>
                  <a:lnTo>
                    <a:pt x="3044" y="544"/>
                  </a:lnTo>
                  <a:lnTo>
                    <a:pt x="3063" y="589"/>
                  </a:lnTo>
                  <a:lnTo>
                    <a:pt x="3080" y="627"/>
                  </a:lnTo>
                  <a:lnTo>
                    <a:pt x="3101" y="662"/>
                  </a:lnTo>
                  <a:lnTo>
                    <a:pt x="3127" y="693"/>
                  </a:lnTo>
                  <a:lnTo>
                    <a:pt x="3158" y="719"/>
                  </a:lnTo>
                  <a:lnTo>
                    <a:pt x="3192" y="741"/>
                  </a:lnTo>
                  <a:lnTo>
                    <a:pt x="3234" y="767"/>
                  </a:lnTo>
                  <a:lnTo>
                    <a:pt x="3272" y="798"/>
                  </a:lnTo>
                  <a:lnTo>
                    <a:pt x="3305" y="832"/>
                  </a:lnTo>
                  <a:lnTo>
                    <a:pt x="3333" y="869"/>
                  </a:lnTo>
                  <a:lnTo>
                    <a:pt x="3357" y="910"/>
                  </a:lnTo>
                  <a:lnTo>
                    <a:pt x="3375" y="953"/>
                  </a:lnTo>
                  <a:lnTo>
                    <a:pt x="3389" y="998"/>
                  </a:lnTo>
                  <a:lnTo>
                    <a:pt x="3396" y="1046"/>
                  </a:lnTo>
                  <a:lnTo>
                    <a:pt x="3398" y="1094"/>
                  </a:lnTo>
                  <a:lnTo>
                    <a:pt x="3401" y="1135"/>
                  </a:lnTo>
                  <a:lnTo>
                    <a:pt x="3408" y="1175"/>
                  </a:lnTo>
                  <a:lnTo>
                    <a:pt x="3423" y="1212"/>
                  </a:lnTo>
                  <a:lnTo>
                    <a:pt x="3443" y="1248"/>
                  </a:lnTo>
                  <a:lnTo>
                    <a:pt x="3467" y="1281"/>
                  </a:lnTo>
                  <a:lnTo>
                    <a:pt x="3498" y="1318"/>
                  </a:lnTo>
                  <a:lnTo>
                    <a:pt x="3522" y="1360"/>
                  </a:lnTo>
                  <a:lnTo>
                    <a:pt x="3542" y="1403"/>
                  </a:lnTo>
                  <a:lnTo>
                    <a:pt x="3555" y="1448"/>
                  </a:lnTo>
                  <a:lnTo>
                    <a:pt x="3564" y="1495"/>
                  </a:lnTo>
                  <a:lnTo>
                    <a:pt x="3566" y="1541"/>
                  </a:lnTo>
                  <a:lnTo>
                    <a:pt x="3563" y="1589"/>
                  </a:lnTo>
                  <a:lnTo>
                    <a:pt x="3554" y="1636"/>
                  </a:lnTo>
                  <a:lnTo>
                    <a:pt x="3539" y="1682"/>
                  </a:lnTo>
                  <a:lnTo>
                    <a:pt x="3526" y="1721"/>
                  </a:lnTo>
                  <a:lnTo>
                    <a:pt x="3521" y="1761"/>
                  </a:lnTo>
                  <a:lnTo>
                    <a:pt x="3521" y="1801"/>
                  </a:lnTo>
                  <a:lnTo>
                    <a:pt x="3526" y="1841"/>
                  </a:lnTo>
                  <a:lnTo>
                    <a:pt x="3539" y="1880"/>
                  </a:lnTo>
                  <a:lnTo>
                    <a:pt x="3554" y="1926"/>
                  </a:lnTo>
                  <a:lnTo>
                    <a:pt x="3563" y="1974"/>
                  </a:lnTo>
                  <a:lnTo>
                    <a:pt x="3566" y="2020"/>
                  </a:lnTo>
                  <a:lnTo>
                    <a:pt x="3564" y="2067"/>
                  </a:lnTo>
                  <a:lnTo>
                    <a:pt x="3555" y="2114"/>
                  </a:lnTo>
                  <a:lnTo>
                    <a:pt x="3542" y="2159"/>
                  </a:lnTo>
                  <a:lnTo>
                    <a:pt x="3522" y="2202"/>
                  </a:lnTo>
                  <a:lnTo>
                    <a:pt x="3498" y="2243"/>
                  </a:lnTo>
                  <a:lnTo>
                    <a:pt x="3467" y="2281"/>
                  </a:lnTo>
                  <a:lnTo>
                    <a:pt x="3443" y="2313"/>
                  </a:lnTo>
                  <a:lnTo>
                    <a:pt x="3423" y="2350"/>
                  </a:lnTo>
                  <a:lnTo>
                    <a:pt x="3408" y="2387"/>
                  </a:lnTo>
                  <a:lnTo>
                    <a:pt x="3401" y="2427"/>
                  </a:lnTo>
                  <a:lnTo>
                    <a:pt x="3398" y="2468"/>
                  </a:lnTo>
                  <a:lnTo>
                    <a:pt x="3396" y="2516"/>
                  </a:lnTo>
                  <a:lnTo>
                    <a:pt x="3389" y="2563"/>
                  </a:lnTo>
                  <a:lnTo>
                    <a:pt x="3375" y="2609"/>
                  </a:lnTo>
                  <a:lnTo>
                    <a:pt x="3358" y="2652"/>
                  </a:lnTo>
                  <a:lnTo>
                    <a:pt x="3333" y="2693"/>
                  </a:lnTo>
                  <a:lnTo>
                    <a:pt x="3305" y="2730"/>
                  </a:lnTo>
                  <a:lnTo>
                    <a:pt x="3272" y="2764"/>
                  </a:lnTo>
                  <a:lnTo>
                    <a:pt x="3234" y="2794"/>
                  </a:lnTo>
                  <a:lnTo>
                    <a:pt x="3192" y="2820"/>
                  </a:lnTo>
                  <a:lnTo>
                    <a:pt x="3158" y="2843"/>
                  </a:lnTo>
                  <a:lnTo>
                    <a:pt x="3127" y="2869"/>
                  </a:lnTo>
                  <a:lnTo>
                    <a:pt x="3101" y="2900"/>
                  </a:lnTo>
                  <a:lnTo>
                    <a:pt x="3080" y="2934"/>
                  </a:lnTo>
                  <a:lnTo>
                    <a:pt x="3063" y="2972"/>
                  </a:lnTo>
                  <a:lnTo>
                    <a:pt x="3044" y="3017"/>
                  </a:lnTo>
                  <a:lnTo>
                    <a:pt x="3021" y="3059"/>
                  </a:lnTo>
                  <a:lnTo>
                    <a:pt x="2994" y="3096"/>
                  </a:lnTo>
                  <a:lnTo>
                    <a:pt x="2961" y="3132"/>
                  </a:lnTo>
                  <a:lnTo>
                    <a:pt x="2924" y="3161"/>
                  </a:lnTo>
                  <a:lnTo>
                    <a:pt x="2884" y="3187"/>
                  </a:lnTo>
                  <a:lnTo>
                    <a:pt x="2841" y="3208"/>
                  </a:lnTo>
                  <a:lnTo>
                    <a:pt x="2796" y="3223"/>
                  </a:lnTo>
                  <a:lnTo>
                    <a:pt x="2748" y="3233"/>
                  </a:lnTo>
                  <a:lnTo>
                    <a:pt x="2715" y="3241"/>
                  </a:lnTo>
                  <a:lnTo>
                    <a:pt x="2681" y="3252"/>
                  </a:lnTo>
                  <a:lnTo>
                    <a:pt x="2652" y="3267"/>
                  </a:lnTo>
                  <a:lnTo>
                    <a:pt x="2623" y="3286"/>
                  </a:lnTo>
                  <a:lnTo>
                    <a:pt x="2597" y="3308"/>
                  </a:lnTo>
                  <a:lnTo>
                    <a:pt x="2573" y="3334"/>
                  </a:lnTo>
                  <a:lnTo>
                    <a:pt x="2541" y="3369"/>
                  </a:lnTo>
                  <a:lnTo>
                    <a:pt x="2505" y="3400"/>
                  </a:lnTo>
                  <a:lnTo>
                    <a:pt x="2464" y="3426"/>
                  </a:lnTo>
                  <a:lnTo>
                    <a:pt x="2422" y="3447"/>
                  </a:lnTo>
                  <a:lnTo>
                    <a:pt x="2377" y="3464"/>
                  </a:lnTo>
                  <a:lnTo>
                    <a:pt x="2331" y="3474"/>
                  </a:lnTo>
                  <a:lnTo>
                    <a:pt x="2283" y="3479"/>
                  </a:lnTo>
                  <a:lnTo>
                    <a:pt x="2236" y="3478"/>
                  </a:lnTo>
                  <a:lnTo>
                    <a:pt x="2187" y="3473"/>
                  </a:lnTo>
                  <a:lnTo>
                    <a:pt x="2146" y="3467"/>
                  </a:lnTo>
                  <a:lnTo>
                    <a:pt x="2105" y="3468"/>
                  </a:lnTo>
                  <a:lnTo>
                    <a:pt x="2065" y="3475"/>
                  </a:lnTo>
                  <a:lnTo>
                    <a:pt x="2025" y="3488"/>
                  </a:lnTo>
                  <a:lnTo>
                    <a:pt x="1989" y="3507"/>
                  </a:lnTo>
                  <a:lnTo>
                    <a:pt x="1950" y="3527"/>
                  </a:lnTo>
                  <a:lnTo>
                    <a:pt x="1910" y="3543"/>
                  </a:lnTo>
                  <a:lnTo>
                    <a:pt x="1869" y="3554"/>
                  </a:lnTo>
                  <a:lnTo>
                    <a:pt x="1827" y="3562"/>
                  </a:lnTo>
                  <a:lnTo>
                    <a:pt x="1784" y="3564"/>
                  </a:lnTo>
                  <a:lnTo>
                    <a:pt x="1739" y="3562"/>
                  </a:lnTo>
                  <a:lnTo>
                    <a:pt x="1698" y="3554"/>
                  </a:lnTo>
                  <a:lnTo>
                    <a:pt x="1656" y="3543"/>
                  </a:lnTo>
                  <a:lnTo>
                    <a:pt x="1616" y="3527"/>
                  </a:lnTo>
                  <a:lnTo>
                    <a:pt x="1577" y="3507"/>
                  </a:lnTo>
                  <a:lnTo>
                    <a:pt x="1541" y="3488"/>
                  </a:lnTo>
                  <a:lnTo>
                    <a:pt x="1502" y="3475"/>
                  </a:lnTo>
                  <a:lnTo>
                    <a:pt x="1462" y="3468"/>
                  </a:lnTo>
                  <a:lnTo>
                    <a:pt x="1420" y="3467"/>
                  </a:lnTo>
                  <a:lnTo>
                    <a:pt x="1379" y="3473"/>
                  </a:lnTo>
                  <a:lnTo>
                    <a:pt x="1330" y="3478"/>
                  </a:lnTo>
                  <a:lnTo>
                    <a:pt x="1283" y="3479"/>
                  </a:lnTo>
                  <a:lnTo>
                    <a:pt x="1235" y="3474"/>
                  </a:lnTo>
                  <a:lnTo>
                    <a:pt x="1189" y="3464"/>
                  </a:lnTo>
                  <a:lnTo>
                    <a:pt x="1144" y="3447"/>
                  </a:lnTo>
                  <a:lnTo>
                    <a:pt x="1102" y="3426"/>
                  </a:lnTo>
                  <a:lnTo>
                    <a:pt x="1062" y="3400"/>
                  </a:lnTo>
                  <a:lnTo>
                    <a:pt x="1026" y="3369"/>
                  </a:lnTo>
                  <a:lnTo>
                    <a:pt x="993" y="3334"/>
                  </a:lnTo>
                  <a:lnTo>
                    <a:pt x="970" y="3308"/>
                  </a:lnTo>
                  <a:lnTo>
                    <a:pt x="943" y="3286"/>
                  </a:lnTo>
                  <a:lnTo>
                    <a:pt x="916" y="3267"/>
                  </a:lnTo>
                  <a:lnTo>
                    <a:pt x="885" y="3252"/>
                  </a:lnTo>
                  <a:lnTo>
                    <a:pt x="853" y="3241"/>
                  </a:lnTo>
                  <a:lnTo>
                    <a:pt x="818" y="3233"/>
                  </a:lnTo>
                  <a:lnTo>
                    <a:pt x="770" y="3223"/>
                  </a:lnTo>
                  <a:lnTo>
                    <a:pt x="725" y="3208"/>
                  </a:lnTo>
                  <a:lnTo>
                    <a:pt x="682" y="3187"/>
                  </a:lnTo>
                  <a:lnTo>
                    <a:pt x="642" y="3161"/>
                  </a:lnTo>
                  <a:lnTo>
                    <a:pt x="606" y="3132"/>
                  </a:lnTo>
                  <a:lnTo>
                    <a:pt x="574" y="3096"/>
                  </a:lnTo>
                  <a:lnTo>
                    <a:pt x="545" y="3059"/>
                  </a:lnTo>
                  <a:lnTo>
                    <a:pt x="522" y="3017"/>
                  </a:lnTo>
                  <a:lnTo>
                    <a:pt x="503" y="2972"/>
                  </a:lnTo>
                  <a:lnTo>
                    <a:pt x="488" y="2934"/>
                  </a:lnTo>
                  <a:lnTo>
                    <a:pt x="465" y="2900"/>
                  </a:lnTo>
                  <a:lnTo>
                    <a:pt x="439" y="2869"/>
                  </a:lnTo>
                  <a:lnTo>
                    <a:pt x="408" y="2843"/>
                  </a:lnTo>
                  <a:lnTo>
                    <a:pt x="374" y="2820"/>
                  </a:lnTo>
                  <a:lnTo>
                    <a:pt x="332" y="2794"/>
                  </a:lnTo>
                  <a:lnTo>
                    <a:pt x="295" y="2764"/>
                  </a:lnTo>
                  <a:lnTo>
                    <a:pt x="261" y="2730"/>
                  </a:lnTo>
                  <a:lnTo>
                    <a:pt x="233" y="2693"/>
                  </a:lnTo>
                  <a:lnTo>
                    <a:pt x="210" y="2652"/>
                  </a:lnTo>
                  <a:lnTo>
                    <a:pt x="191" y="2609"/>
                  </a:lnTo>
                  <a:lnTo>
                    <a:pt x="178" y="2563"/>
                  </a:lnTo>
                  <a:lnTo>
                    <a:pt x="170" y="2516"/>
                  </a:lnTo>
                  <a:lnTo>
                    <a:pt x="168" y="2468"/>
                  </a:lnTo>
                  <a:lnTo>
                    <a:pt x="165" y="2427"/>
                  </a:lnTo>
                  <a:lnTo>
                    <a:pt x="158" y="2387"/>
                  </a:lnTo>
                  <a:lnTo>
                    <a:pt x="143" y="2350"/>
                  </a:lnTo>
                  <a:lnTo>
                    <a:pt x="125" y="2313"/>
                  </a:lnTo>
                  <a:lnTo>
                    <a:pt x="99" y="2281"/>
                  </a:lnTo>
                  <a:lnTo>
                    <a:pt x="69" y="2243"/>
                  </a:lnTo>
                  <a:lnTo>
                    <a:pt x="44" y="2202"/>
                  </a:lnTo>
                  <a:lnTo>
                    <a:pt x="24" y="2159"/>
                  </a:lnTo>
                  <a:lnTo>
                    <a:pt x="11" y="2114"/>
                  </a:lnTo>
                  <a:lnTo>
                    <a:pt x="2" y="2067"/>
                  </a:lnTo>
                  <a:lnTo>
                    <a:pt x="0" y="2021"/>
                  </a:lnTo>
                  <a:lnTo>
                    <a:pt x="0" y="2020"/>
                  </a:lnTo>
                  <a:lnTo>
                    <a:pt x="3" y="1974"/>
                  </a:lnTo>
                  <a:lnTo>
                    <a:pt x="12" y="1926"/>
                  </a:lnTo>
                  <a:lnTo>
                    <a:pt x="28" y="1880"/>
                  </a:lnTo>
                  <a:lnTo>
                    <a:pt x="40" y="1841"/>
                  </a:lnTo>
                  <a:lnTo>
                    <a:pt x="45" y="1801"/>
                  </a:lnTo>
                  <a:lnTo>
                    <a:pt x="45" y="1761"/>
                  </a:lnTo>
                  <a:lnTo>
                    <a:pt x="40" y="1721"/>
                  </a:lnTo>
                  <a:lnTo>
                    <a:pt x="28" y="1682"/>
                  </a:lnTo>
                  <a:lnTo>
                    <a:pt x="12" y="1636"/>
                  </a:lnTo>
                  <a:lnTo>
                    <a:pt x="3" y="1589"/>
                  </a:lnTo>
                  <a:lnTo>
                    <a:pt x="0" y="1541"/>
                  </a:lnTo>
                  <a:lnTo>
                    <a:pt x="0" y="1541"/>
                  </a:lnTo>
                  <a:lnTo>
                    <a:pt x="2" y="1495"/>
                  </a:lnTo>
                  <a:lnTo>
                    <a:pt x="11" y="1448"/>
                  </a:lnTo>
                  <a:lnTo>
                    <a:pt x="24" y="1403"/>
                  </a:lnTo>
                  <a:lnTo>
                    <a:pt x="44" y="1360"/>
                  </a:lnTo>
                  <a:lnTo>
                    <a:pt x="69" y="1318"/>
                  </a:lnTo>
                  <a:lnTo>
                    <a:pt x="99" y="1281"/>
                  </a:lnTo>
                  <a:lnTo>
                    <a:pt x="125" y="1248"/>
                  </a:lnTo>
                  <a:lnTo>
                    <a:pt x="143" y="1212"/>
                  </a:lnTo>
                  <a:lnTo>
                    <a:pt x="158" y="1175"/>
                  </a:lnTo>
                  <a:lnTo>
                    <a:pt x="165" y="1135"/>
                  </a:lnTo>
                  <a:lnTo>
                    <a:pt x="168" y="1094"/>
                  </a:lnTo>
                  <a:lnTo>
                    <a:pt x="170" y="1046"/>
                  </a:lnTo>
                  <a:lnTo>
                    <a:pt x="178" y="998"/>
                  </a:lnTo>
                  <a:lnTo>
                    <a:pt x="191" y="953"/>
                  </a:lnTo>
                  <a:lnTo>
                    <a:pt x="210" y="910"/>
                  </a:lnTo>
                  <a:lnTo>
                    <a:pt x="233" y="869"/>
                  </a:lnTo>
                  <a:lnTo>
                    <a:pt x="261" y="832"/>
                  </a:lnTo>
                  <a:lnTo>
                    <a:pt x="295" y="798"/>
                  </a:lnTo>
                  <a:lnTo>
                    <a:pt x="332" y="767"/>
                  </a:lnTo>
                  <a:lnTo>
                    <a:pt x="374" y="741"/>
                  </a:lnTo>
                  <a:lnTo>
                    <a:pt x="408" y="719"/>
                  </a:lnTo>
                  <a:lnTo>
                    <a:pt x="439" y="693"/>
                  </a:lnTo>
                  <a:lnTo>
                    <a:pt x="465" y="662"/>
                  </a:lnTo>
                  <a:lnTo>
                    <a:pt x="488" y="627"/>
                  </a:lnTo>
                  <a:lnTo>
                    <a:pt x="503" y="589"/>
                  </a:lnTo>
                  <a:lnTo>
                    <a:pt x="522" y="544"/>
                  </a:lnTo>
                  <a:lnTo>
                    <a:pt x="545" y="503"/>
                  </a:lnTo>
                  <a:lnTo>
                    <a:pt x="574" y="465"/>
                  </a:lnTo>
                  <a:lnTo>
                    <a:pt x="606" y="430"/>
                  </a:lnTo>
                  <a:lnTo>
                    <a:pt x="642" y="401"/>
                  </a:lnTo>
                  <a:lnTo>
                    <a:pt x="682" y="374"/>
                  </a:lnTo>
                  <a:lnTo>
                    <a:pt x="725" y="353"/>
                  </a:lnTo>
                  <a:lnTo>
                    <a:pt x="770" y="338"/>
                  </a:lnTo>
                  <a:lnTo>
                    <a:pt x="818" y="328"/>
                  </a:lnTo>
                  <a:lnTo>
                    <a:pt x="853" y="321"/>
                  </a:lnTo>
                  <a:lnTo>
                    <a:pt x="885" y="310"/>
                  </a:lnTo>
                  <a:lnTo>
                    <a:pt x="916" y="295"/>
                  </a:lnTo>
                  <a:lnTo>
                    <a:pt x="943" y="276"/>
                  </a:lnTo>
                  <a:lnTo>
                    <a:pt x="970" y="254"/>
                  </a:lnTo>
                  <a:lnTo>
                    <a:pt x="993" y="229"/>
                  </a:lnTo>
                  <a:lnTo>
                    <a:pt x="1026" y="193"/>
                  </a:lnTo>
                  <a:lnTo>
                    <a:pt x="1062" y="162"/>
                  </a:lnTo>
                  <a:lnTo>
                    <a:pt x="1102" y="136"/>
                  </a:lnTo>
                  <a:lnTo>
                    <a:pt x="1144" y="114"/>
                  </a:lnTo>
                  <a:lnTo>
                    <a:pt x="1189" y="98"/>
                  </a:lnTo>
                  <a:lnTo>
                    <a:pt x="1235" y="87"/>
                  </a:lnTo>
                  <a:lnTo>
                    <a:pt x="1283" y="82"/>
                  </a:lnTo>
                  <a:lnTo>
                    <a:pt x="1330" y="83"/>
                  </a:lnTo>
                  <a:lnTo>
                    <a:pt x="1379" y="90"/>
                  </a:lnTo>
                  <a:lnTo>
                    <a:pt x="1406" y="94"/>
                  </a:lnTo>
                  <a:lnTo>
                    <a:pt x="1434" y="95"/>
                  </a:lnTo>
                  <a:lnTo>
                    <a:pt x="1471" y="93"/>
                  </a:lnTo>
                  <a:lnTo>
                    <a:pt x="1509" y="85"/>
                  </a:lnTo>
                  <a:lnTo>
                    <a:pt x="1544" y="72"/>
                  </a:lnTo>
                  <a:lnTo>
                    <a:pt x="1577" y="55"/>
                  </a:lnTo>
                  <a:lnTo>
                    <a:pt x="1620" y="33"/>
                  </a:lnTo>
                  <a:lnTo>
                    <a:pt x="1666" y="17"/>
                  </a:lnTo>
                  <a:lnTo>
                    <a:pt x="1712" y="6"/>
                  </a:lnTo>
                  <a:lnTo>
                    <a:pt x="1759" y="0"/>
                  </a:lnTo>
                  <a:lnTo>
                    <a:pt x="18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2" name="Group 1190"/>
          <p:cNvGrpSpPr/>
          <p:nvPr/>
        </p:nvGrpSpPr>
        <p:grpSpPr>
          <a:xfrm>
            <a:off x="3741179" y="5260294"/>
            <a:ext cx="461963" cy="541338"/>
            <a:chOff x="8191500" y="1922463"/>
            <a:chExt cx="461963" cy="541338"/>
          </a:xfrm>
          <a:solidFill>
            <a:srgbClr val="000000"/>
          </a:solidFill>
        </p:grpSpPr>
        <p:sp>
          <p:nvSpPr>
            <p:cNvPr id="813" name="Freeform 594"/>
            <p:cNvSpPr>
              <a:spLocks noEditPoints="1"/>
            </p:cNvSpPr>
            <p:nvPr/>
          </p:nvSpPr>
          <p:spPr bwMode="auto">
            <a:xfrm>
              <a:off x="8191500" y="1995488"/>
              <a:ext cx="461963" cy="468313"/>
            </a:xfrm>
            <a:custGeom>
              <a:avLst/>
              <a:gdLst>
                <a:gd name="T0" fmla="*/ 360 w 2911"/>
                <a:gd name="T1" fmla="*/ 1112 h 2944"/>
                <a:gd name="T2" fmla="*/ 307 w 2911"/>
                <a:gd name="T3" fmla="*/ 1448 h 2944"/>
                <a:gd name="T4" fmla="*/ 372 w 2911"/>
                <a:gd name="T5" fmla="*/ 1850 h 2944"/>
                <a:gd name="T6" fmla="*/ 428 w 2911"/>
                <a:gd name="T7" fmla="*/ 1889 h 2944"/>
                <a:gd name="T8" fmla="*/ 482 w 2911"/>
                <a:gd name="T9" fmla="*/ 1856 h 2944"/>
                <a:gd name="T10" fmla="*/ 443 w 2911"/>
                <a:gd name="T11" fmla="*/ 1650 h 2944"/>
                <a:gd name="T12" fmla="*/ 447 w 2911"/>
                <a:gd name="T13" fmla="*/ 1239 h 2944"/>
                <a:gd name="T14" fmla="*/ 453 w 2911"/>
                <a:gd name="T15" fmla="*/ 1102 h 2944"/>
                <a:gd name="T16" fmla="*/ 643 w 2911"/>
                <a:gd name="T17" fmla="*/ 647 h 2944"/>
                <a:gd name="T18" fmla="*/ 491 w 2911"/>
                <a:gd name="T19" fmla="*/ 824 h 2944"/>
                <a:gd name="T20" fmla="*/ 456 w 2911"/>
                <a:gd name="T21" fmla="*/ 942 h 2944"/>
                <a:gd name="T22" fmla="*/ 523 w 2911"/>
                <a:gd name="T23" fmla="*/ 969 h 2944"/>
                <a:gd name="T24" fmla="*/ 625 w 2911"/>
                <a:gd name="T25" fmla="*/ 840 h 2944"/>
                <a:gd name="T26" fmla="*/ 718 w 2911"/>
                <a:gd name="T27" fmla="*/ 704 h 2944"/>
                <a:gd name="T28" fmla="*/ 673 w 2911"/>
                <a:gd name="T29" fmla="*/ 647 h 2944"/>
                <a:gd name="T30" fmla="*/ 1355 w 2911"/>
                <a:gd name="T31" fmla="*/ 469 h 2944"/>
                <a:gd name="T32" fmla="*/ 2144 w 2911"/>
                <a:gd name="T33" fmla="*/ 530 h 2944"/>
                <a:gd name="T34" fmla="*/ 2464 w 2911"/>
                <a:gd name="T35" fmla="*/ 412 h 2944"/>
                <a:gd name="T36" fmla="*/ 2735 w 2911"/>
                <a:gd name="T37" fmla="*/ 773 h 2944"/>
                <a:gd name="T38" fmla="*/ 2885 w 2911"/>
                <a:gd name="T39" fmla="*/ 1197 h 2944"/>
                <a:gd name="T40" fmla="*/ 2898 w 2911"/>
                <a:gd name="T41" fmla="*/ 1664 h 2944"/>
                <a:gd name="T42" fmla="*/ 2769 w 2911"/>
                <a:gd name="T43" fmla="*/ 2105 h 2944"/>
                <a:gd name="T44" fmla="*/ 2516 w 2911"/>
                <a:gd name="T45" fmla="*/ 2478 h 2944"/>
                <a:gd name="T46" fmla="*/ 2550 w 2911"/>
                <a:gd name="T47" fmla="*/ 2268 h 2944"/>
                <a:gd name="T48" fmla="*/ 2625 w 2911"/>
                <a:gd name="T49" fmla="*/ 1875 h 2944"/>
                <a:gd name="T50" fmla="*/ 2581 w 2911"/>
                <a:gd name="T51" fmla="*/ 1478 h 2944"/>
                <a:gd name="T52" fmla="*/ 2422 w 2911"/>
                <a:gd name="T53" fmla="*/ 1140 h 2944"/>
                <a:gd name="T54" fmla="*/ 2173 w 2911"/>
                <a:gd name="T55" fmla="*/ 911 h 2944"/>
                <a:gd name="T56" fmla="*/ 1979 w 2911"/>
                <a:gd name="T57" fmla="*/ 831 h 2944"/>
                <a:gd name="T58" fmla="*/ 1890 w 2911"/>
                <a:gd name="T59" fmla="*/ 807 h 2944"/>
                <a:gd name="T60" fmla="*/ 1665 w 2911"/>
                <a:gd name="T61" fmla="*/ 774 h 2944"/>
                <a:gd name="T62" fmla="*/ 1458 w 2911"/>
                <a:gd name="T63" fmla="*/ 761 h 2944"/>
                <a:gd name="T64" fmla="*/ 1295 w 2911"/>
                <a:gd name="T65" fmla="*/ 702 h 2944"/>
                <a:gd name="T66" fmla="*/ 1166 w 2911"/>
                <a:gd name="T67" fmla="*/ 554 h 2944"/>
                <a:gd name="T68" fmla="*/ 1095 w 2911"/>
                <a:gd name="T69" fmla="*/ 426 h 2944"/>
                <a:gd name="T70" fmla="*/ 1024 w 2911"/>
                <a:gd name="T71" fmla="*/ 441 h 2944"/>
                <a:gd name="T72" fmla="*/ 1034 w 2911"/>
                <a:gd name="T73" fmla="*/ 557 h 2944"/>
                <a:gd name="T74" fmla="*/ 1171 w 2911"/>
                <a:gd name="T75" fmla="*/ 758 h 2944"/>
                <a:gd name="T76" fmla="*/ 1342 w 2911"/>
                <a:gd name="T77" fmla="*/ 856 h 2944"/>
                <a:gd name="T78" fmla="*/ 1528 w 2911"/>
                <a:gd name="T79" fmla="*/ 889 h 2944"/>
                <a:gd name="T80" fmla="*/ 1755 w 2911"/>
                <a:gd name="T81" fmla="*/ 903 h 2944"/>
                <a:gd name="T82" fmla="*/ 1909 w 2911"/>
                <a:gd name="T83" fmla="*/ 936 h 2944"/>
                <a:gd name="T84" fmla="*/ 1960 w 2911"/>
                <a:gd name="T85" fmla="*/ 950 h 2944"/>
                <a:gd name="T86" fmla="*/ 2155 w 2911"/>
                <a:gd name="T87" fmla="*/ 1041 h 2944"/>
                <a:gd name="T88" fmla="*/ 2322 w 2911"/>
                <a:gd name="T89" fmla="*/ 1203 h 2944"/>
                <a:gd name="T90" fmla="*/ 2421 w 2911"/>
                <a:gd name="T91" fmla="*/ 1377 h 2944"/>
                <a:gd name="T92" fmla="*/ 2504 w 2911"/>
                <a:gd name="T93" fmla="*/ 1724 h 2944"/>
                <a:gd name="T94" fmla="*/ 2478 w 2911"/>
                <a:gd name="T95" fmla="*/ 2088 h 2944"/>
                <a:gd name="T96" fmla="*/ 2171 w 2911"/>
                <a:gd name="T97" fmla="*/ 2753 h 2944"/>
                <a:gd name="T98" fmla="*/ 1741 w 2911"/>
                <a:gd name="T99" fmla="*/ 2915 h 2944"/>
                <a:gd name="T100" fmla="*/ 1259 w 2911"/>
                <a:gd name="T101" fmla="*/ 2930 h 2944"/>
                <a:gd name="T102" fmla="*/ 804 w 2911"/>
                <a:gd name="T103" fmla="*/ 2788 h 2944"/>
                <a:gd name="T104" fmla="*/ 426 w 2911"/>
                <a:gd name="T105" fmla="*/ 2512 h 2944"/>
                <a:gd name="T106" fmla="*/ 153 w 2911"/>
                <a:gd name="T107" fmla="*/ 2131 h 2944"/>
                <a:gd name="T108" fmla="*/ 13 w 2911"/>
                <a:gd name="T109" fmla="*/ 1671 h 2944"/>
                <a:gd name="T110" fmla="*/ 30 w 2911"/>
                <a:gd name="T111" fmla="*/ 1176 h 2944"/>
                <a:gd name="T112" fmla="*/ 199 w 2911"/>
                <a:gd name="T113" fmla="*/ 730 h 2944"/>
                <a:gd name="T114" fmla="*/ 495 w 2911"/>
                <a:gd name="T115" fmla="*/ 367 h 2944"/>
                <a:gd name="T116" fmla="*/ 890 w 2911"/>
                <a:gd name="T117" fmla="*/ 116 h 2944"/>
                <a:gd name="T118" fmla="*/ 1356 w 2911"/>
                <a:gd name="T119" fmla="*/ 4 h 2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1" h="2944">
                  <a:moveTo>
                    <a:pt x="411" y="1083"/>
                  </a:moveTo>
                  <a:lnTo>
                    <a:pt x="396" y="1085"/>
                  </a:lnTo>
                  <a:lnTo>
                    <a:pt x="382" y="1090"/>
                  </a:lnTo>
                  <a:lnTo>
                    <a:pt x="369" y="1099"/>
                  </a:lnTo>
                  <a:lnTo>
                    <a:pt x="360" y="1112"/>
                  </a:lnTo>
                  <a:lnTo>
                    <a:pt x="353" y="1126"/>
                  </a:lnTo>
                  <a:lnTo>
                    <a:pt x="333" y="1205"/>
                  </a:lnTo>
                  <a:lnTo>
                    <a:pt x="318" y="1285"/>
                  </a:lnTo>
                  <a:lnTo>
                    <a:pt x="310" y="1366"/>
                  </a:lnTo>
                  <a:lnTo>
                    <a:pt x="307" y="1448"/>
                  </a:lnTo>
                  <a:lnTo>
                    <a:pt x="309" y="1529"/>
                  </a:lnTo>
                  <a:lnTo>
                    <a:pt x="316" y="1610"/>
                  </a:lnTo>
                  <a:lnTo>
                    <a:pt x="330" y="1692"/>
                  </a:lnTo>
                  <a:lnTo>
                    <a:pt x="349" y="1771"/>
                  </a:lnTo>
                  <a:lnTo>
                    <a:pt x="372" y="1850"/>
                  </a:lnTo>
                  <a:lnTo>
                    <a:pt x="380" y="1864"/>
                  </a:lnTo>
                  <a:lnTo>
                    <a:pt x="389" y="1874"/>
                  </a:lnTo>
                  <a:lnTo>
                    <a:pt x="401" y="1883"/>
                  </a:lnTo>
                  <a:lnTo>
                    <a:pt x="415" y="1888"/>
                  </a:lnTo>
                  <a:lnTo>
                    <a:pt x="428" y="1889"/>
                  </a:lnTo>
                  <a:lnTo>
                    <a:pt x="439" y="1889"/>
                  </a:lnTo>
                  <a:lnTo>
                    <a:pt x="448" y="1886"/>
                  </a:lnTo>
                  <a:lnTo>
                    <a:pt x="462" y="1879"/>
                  </a:lnTo>
                  <a:lnTo>
                    <a:pt x="474" y="1869"/>
                  </a:lnTo>
                  <a:lnTo>
                    <a:pt x="482" y="1856"/>
                  </a:lnTo>
                  <a:lnTo>
                    <a:pt x="488" y="1841"/>
                  </a:lnTo>
                  <a:lnTo>
                    <a:pt x="489" y="1825"/>
                  </a:lnTo>
                  <a:lnTo>
                    <a:pt x="485" y="1810"/>
                  </a:lnTo>
                  <a:lnTo>
                    <a:pt x="461" y="1731"/>
                  </a:lnTo>
                  <a:lnTo>
                    <a:pt x="443" y="1650"/>
                  </a:lnTo>
                  <a:lnTo>
                    <a:pt x="432" y="1567"/>
                  </a:lnTo>
                  <a:lnTo>
                    <a:pt x="426" y="1485"/>
                  </a:lnTo>
                  <a:lnTo>
                    <a:pt x="427" y="1403"/>
                  </a:lnTo>
                  <a:lnTo>
                    <a:pt x="434" y="1320"/>
                  </a:lnTo>
                  <a:lnTo>
                    <a:pt x="447" y="1239"/>
                  </a:lnTo>
                  <a:lnTo>
                    <a:pt x="468" y="1160"/>
                  </a:lnTo>
                  <a:lnTo>
                    <a:pt x="470" y="1144"/>
                  </a:lnTo>
                  <a:lnTo>
                    <a:pt x="468" y="1129"/>
                  </a:lnTo>
                  <a:lnTo>
                    <a:pt x="462" y="1114"/>
                  </a:lnTo>
                  <a:lnTo>
                    <a:pt x="453" y="1102"/>
                  </a:lnTo>
                  <a:lnTo>
                    <a:pt x="441" y="1091"/>
                  </a:lnTo>
                  <a:lnTo>
                    <a:pt x="426" y="1085"/>
                  </a:lnTo>
                  <a:lnTo>
                    <a:pt x="411" y="1083"/>
                  </a:lnTo>
                  <a:close/>
                  <a:moveTo>
                    <a:pt x="658" y="645"/>
                  </a:moveTo>
                  <a:lnTo>
                    <a:pt x="643" y="647"/>
                  </a:lnTo>
                  <a:lnTo>
                    <a:pt x="628" y="654"/>
                  </a:lnTo>
                  <a:lnTo>
                    <a:pt x="617" y="664"/>
                  </a:lnTo>
                  <a:lnTo>
                    <a:pt x="571" y="715"/>
                  </a:lnTo>
                  <a:lnTo>
                    <a:pt x="530" y="768"/>
                  </a:lnTo>
                  <a:lnTo>
                    <a:pt x="491" y="824"/>
                  </a:lnTo>
                  <a:lnTo>
                    <a:pt x="456" y="882"/>
                  </a:lnTo>
                  <a:lnTo>
                    <a:pt x="450" y="897"/>
                  </a:lnTo>
                  <a:lnTo>
                    <a:pt x="448" y="912"/>
                  </a:lnTo>
                  <a:lnTo>
                    <a:pt x="450" y="927"/>
                  </a:lnTo>
                  <a:lnTo>
                    <a:pt x="456" y="942"/>
                  </a:lnTo>
                  <a:lnTo>
                    <a:pt x="465" y="953"/>
                  </a:lnTo>
                  <a:lnTo>
                    <a:pt x="478" y="963"/>
                  </a:lnTo>
                  <a:lnTo>
                    <a:pt x="492" y="969"/>
                  </a:lnTo>
                  <a:lnTo>
                    <a:pt x="508" y="972"/>
                  </a:lnTo>
                  <a:lnTo>
                    <a:pt x="523" y="969"/>
                  </a:lnTo>
                  <a:lnTo>
                    <a:pt x="537" y="964"/>
                  </a:lnTo>
                  <a:lnTo>
                    <a:pt x="549" y="954"/>
                  </a:lnTo>
                  <a:lnTo>
                    <a:pt x="560" y="942"/>
                  </a:lnTo>
                  <a:lnTo>
                    <a:pt x="590" y="889"/>
                  </a:lnTo>
                  <a:lnTo>
                    <a:pt x="625" y="840"/>
                  </a:lnTo>
                  <a:lnTo>
                    <a:pt x="662" y="792"/>
                  </a:lnTo>
                  <a:lnTo>
                    <a:pt x="702" y="747"/>
                  </a:lnTo>
                  <a:lnTo>
                    <a:pt x="712" y="734"/>
                  </a:lnTo>
                  <a:lnTo>
                    <a:pt x="717" y="719"/>
                  </a:lnTo>
                  <a:lnTo>
                    <a:pt x="718" y="704"/>
                  </a:lnTo>
                  <a:lnTo>
                    <a:pt x="716" y="689"/>
                  </a:lnTo>
                  <a:lnTo>
                    <a:pt x="710" y="674"/>
                  </a:lnTo>
                  <a:lnTo>
                    <a:pt x="700" y="662"/>
                  </a:lnTo>
                  <a:lnTo>
                    <a:pt x="688" y="653"/>
                  </a:lnTo>
                  <a:lnTo>
                    <a:pt x="673" y="647"/>
                  </a:lnTo>
                  <a:lnTo>
                    <a:pt x="658" y="645"/>
                  </a:lnTo>
                  <a:close/>
                  <a:moveTo>
                    <a:pt x="1455" y="0"/>
                  </a:moveTo>
                  <a:lnTo>
                    <a:pt x="1506" y="1"/>
                  </a:lnTo>
                  <a:lnTo>
                    <a:pt x="1558" y="5"/>
                  </a:lnTo>
                  <a:lnTo>
                    <a:pt x="1355" y="469"/>
                  </a:lnTo>
                  <a:lnTo>
                    <a:pt x="1895" y="534"/>
                  </a:lnTo>
                  <a:lnTo>
                    <a:pt x="1949" y="538"/>
                  </a:lnTo>
                  <a:lnTo>
                    <a:pt x="2004" y="541"/>
                  </a:lnTo>
                  <a:lnTo>
                    <a:pt x="2074" y="537"/>
                  </a:lnTo>
                  <a:lnTo>
                    <a:pt x="2144" y="530"/>
                  </a:lnTo>
                  <a:lnTo>
                    <a:pt x="2212" y="516"/>
                  </a:lnTo>
                  <a:lnTo>
                    <a:pt x="2278" y="498"/>
                  </a:lnTo>
                  <a:lnTo>
                    <a:pt x="2342" y="474"/>
                  </a:lnTo>
                  <a:lnTo>
                    <a:pt x="2404" y="445"/>
                  </a:lnTo>
                  <a:lnTo>
                    <a:pt x="2464" y="412"/>
                  </a:lnTo>
                  <a:lnTo>
                    <a:pt x="2528" y="478"/>
                  </a:lnTo>
                  <a:lnTo>
                    <a:pt x="2586" y="547"/>
                  </a:lnTo>
                  <a:lnTo>
                    <a:pt x="2640" y="619"/>
                  </a:lnTo>
                  <a:lnTo>
                    <a:pt x="2690" y="695"/>
                  </a:lnTo>
                  <a:lnTo>
                    <a:pt x="2735" y="773"/>
                  </a:lnTo>
                  <a:lnTo>
                    <a:pt x="2775" y="853"/>
                  </a:lnTo>
                  <a:lnTo>
                    <a:pt x="2810" y="936"/>
                  </a:lnTo>
                  <a:lnTo>
                    <a:pt x="2841" y="1022"/>
                  </a:lnTo>
                  <a:lnTo>
                    <a:pt x="2865" y="1109"/>
                  </a:lnTo>
                  <a:lnTo>
                    <a:pt x="2885" y="1197"/>
                  </a:lnTo>
                  <a:lnTo>
                    <a:pt x="2899" y="1288"/>
                  </a:lnTo>
                  <a:lnTo>
                    <a:pt x="2908" y="1379"/>
                  </a:lnTo>
                  <a:lnTo>
                    <a:pt x="2911" y="1472"/>
                  </a:lnTo>
                  <a:lnTo>
                    <a:pt x="2908" y="1568"/>
                  </a:lnTo>
                  <a:lnTo>
                    <a:pt x="2898" y="1664"/>
                  </a:lnTo>
                  <a:lnTo>
                    <a:pt x="2883" y="1756"/>
                  </a:lnTo>
                  <a:lnTo>
                    <a:pt x="2863" y="1847"/>
                  </a:lnTo>
                  <a:lnTo>
                    <a:pt x="2837" y="1935"/>
                  </a:lnTo>
                  <a:lnTo>
                    <a:pt x="2805" y="2022"/>
                  </a:lnTo>
                  <a:lnTo>
                    <a:pt x="2769" y="2105"/>
                  </a:lnTo>
                  <a:lnTo>
                    <a:pt x="2727" y="2187"/>
                  </a:lnTo>
                  <a:lnTo>
                    <a:pt x="2681" y="2265"/>
                  </a:lnTo>
                  <a:lnTo>
                    <a:pt x="2630" y="2339"/>
                  </a:lnTo>
                  <a:lnTo>
                    <a:pt x="2575" y="2410"/>
                  </a:lnTo>
                  <a:lnTo>
                    <a:pt x="2516" y="2478"/>
                  </a:lnTo>
                  <a:lnTo>
                    <a:pt x="2454" y="2542"/>
                  </a:lnTo>
                  <a:lnTo>
                    <a:pt x="2386" y="2602"/>
                  </a:lnTo>
                  <a:lnTo>
                    <a:pt x="2488" y="2412"/>
                  </a:lnTo>
                  <a:lnTo>
                    <a:pt x="2522" y="2342"/>
                  </a:lnTo>
                  <a:lnTo>
                    <a:pt x="2550" y="2268"/>
                  </a:lnTo>
                  <a:lnTo>
                    <a:pt x="2575" y="2192"/>
                  </a:lnTo>
                  <a:lnTo>
                    <a:pt x="2595" y="2115"/>
                  </a:lnTo>
                  <a:lnTo>
                    <a:pt x="2609" y="2036"/>
                  </a:lnTo>
                  <a:lnTo>
                    <a:pt x="2620" y="1956"/>
                  </a:lnTo>
                  <a:lnTo>
                    <a:pt x="2625" y="1875"/>
                  </a:lnTo>
                  <a:lnTo>
                    <a:pt x="2626" y="1794"/>
                  </a:lnTo>
                  <a:lnTo>
                    <a:pt x="2622" y="1714"/>
                  </a:lnTo>
                  <a:lnTo>
                    <a:pt x="2614" y="1634"/>
                  </a:lnTo>
                  <a:lnTo>
                    <a:pt x="2600" y="1555"/>
                  </a:lnTo>
                  <a:lnTo>
                    <a:pt x="2581" y="1478"/>
                  </a:lnTo>
                  <a:lnTo>
                    <a:pt x="2558" y="1403"/>
                  </a:lnTo>
                  <a:lnTo>
                    <a:pt x="2530" y="1329"/>
                  </a:lnTo>
                  <a:lnTo>
                    <a:pt x="2498" y="1263"/>
                  </a:lnTo>
                  <a:lnTo>
                    <a:pt x="2462" y="1198"/>
                  </a:lnTo>
                  <a:lnTo>
                    <a:pt x="2422" y="1140"/>
                  </a:lnTo>
                  <a:lnTo>
                    <a:pt x="2379" y="1085"/>
                  </a:lnTo>
                  <a:lnTo>
                    <a:pt x="2332" y="1035"/>
                  </a:lnTo>
                  <a:lnTo>
                    <a:pt x="2283" y="989"/>
                  </a:lnTo>
                  <a:lnTo>
                    <a:pt x="2229" y="947"/>
                  </a:lnTo>
                  <a:lnTo>
                    <a:pt x="2173" y="911"/>
                  </a:lnTo>
                  <a:lnTo>
                    <a:pt x="2112" y="880"/>
                  </a:lnTo>
                  <a:lnTo>
                    <a:pt x="2051" y="853"/>
                  </a:lnTo>
                  <a:lnTo>
                    <a:pt x="1985" y="833"/>
                  </a:lnTo>
                  <a:lnTo>
                    <a:pt x="1982" y="831"/>
                  </a:lnTo>
                  <a:lnTo>
                    <a:pt x="1979" y="831"/>
                  </a:lnTo>
                  <a:lnTo>
                    <a:pt x="1975" y="831"/>
                  </a:lnTo>
                  <a:lnTo>
                    <a:pt x="1962" y="827"/>
                  </a:lnTo>
                  <a:lnTo>
                    <a:pt x="1944" y="821"/>
                  </a:lnTo>
                  <a:lnTo>
                    <a:pt x="1920" y="814"/>
                  </a:lnTo>
                  <a:lnTo>
                    <a:pt x="1890" y="807"/>
                  </a:lnTo>
                  <a:lnTo>
                    <a:pt x="1856" y="798"/>
                  </a:lnTo>
                  <a:lnTo>
                    <a:pt x="1816" y="791"/>
                  </a:lnTo>
                  <a:lnTo>
                    <a:pt x="1771" y="784"/>
                  </a:lnTo>
                  <a:lnTo>
                    <a:pt x="1721" y="778"/>
                  </a:lnTo>
                  <a:lnTo>
                    <a:pt x="1665" y="774"/>
                  </a:lnTo>
                  <a:lnTo>
                    <a:pt x="1606" y="772"/>
                  </a:lnTo>
                  <a:lnTo>
                    <a:pt x="1566" y="770"/>
                  </a:lnTo>
                  <a:lnTo>
                    <a:pt x="1529" y="768"/>
                  </a:lnTo>
                  <a:lnTo>
                    <a:pt x="1493" y="765"/>
                  </a:lnTo>
                  <a:lnTo>
                    <a:pt x="1458" y="761"/>
                  </a:lnTo>
                  <a:lnTo>
                    <a:pt x="1423" y="754"/>
                  </a:lnTo>
                  <a:lnTo>
                    <a:pt x="1389" y="745"/>
                  </a:lnTo>
                  <a:lnTo>
                    <a:pt x="1356" y="734"/>
                  </a:lnTo>
                  <a:lnTo>
                    <a:pt x="1324" y="719"/>
                  </a:lnTo>
                  <a:lnTo>
                    <a:pt x="1295" y="702"/>
                  </a:lnTo>
                  <a:lnTo>
                    <a:pt x="1266" y="681"/>
                  </a:lnTo>
                  <a:lnTo>
                    <a:pt x="1239" y="656"/>
                  </a:lnTo>
                  <a:lnTo>
                    <a:pt x="1212" y="627"/>
                  </a:lnTo>
                  <a:lnTo>
                    <a:pt x="1188" y="593"/>
                  </a:lnTo>
                  <a:lnTo>
                    <a:pt x="1166" y="554"/>
                  </a:lnTo>
                  <a:lnTo>
                    <a:pt x="1144" y="511"/>
                  </a:lnTo>
                  <a:lnTo>
                    <a:pt x="1125" y="460"/>
                  </a:lnTo>
                  <a:lnTo>
                    <a:pt x="1118" y="446"/>
                  </a:lnTo>
                  <a:lnTo>
                    <a:pt x="1107" y="435"/>
                  </a:lnTo>
                  <a:lnTo>
                    <a:pt x="1095" y="426"/>
                  </a:lnTo>
                  <a:lnTo>
                    <a:pt x="1081" y="422"/>
                  </a:lnTo>
                  <a:lnTo>
                    <a:pt x="1065" y="421"/>
                  </a:lnTo>
                  <a:lnTo>
                    <a:pt x="1049" y="424"/>
                  </a:lnTo>
                  <a:lnTo>
                    <a:pt x="1035" y="431"/>
                  </a:lnTo>
                  <a:lnTo>
                    <a:pt x="1024" y="441"/>
                  </a:lnTo>
                  <a:lnTo>
                    <a:pt x="1015" y="454"/>
                  </a:lnTo>
                  <a:lnTo>
                    <a:pt x="1011" y="469"/>
                  </a:lnTo>
                  <a:lnTo>
                    <a:pt x="1010" y="485"/>
                  </a:lnTo>
                  <a:lnTo>
                    <a:pt x="1013" y="500"/>
                  </a:lnTo>
                  <a:lnTo>
                    <a:pt x="1034" y="557"/>
                  </a:lnTo>
                  <a:lnTo>
                    <a:pt x="1058" y="607"/>
                  </a:lnTo>
                  <a:lnTo>
                    <a:pt x="1084" y="652"/>
                  </a:lnTo>
                  <a:lnTo>
                    <a:pt x="1112" y="691"/>
                  </a:lnTo>
                  <a:lnTo>
                    <a:pt x="1140" y="727"/>
                  </a:lnTo>
                  <a:lnTo>
                    <a:pt x="1171" y="758"/>
                  </a:lnTo>
                  <a:lnTo>
                    <a:pt x="1203" y="784"/>
                  </a:lnTo>
                  <a:lnTo>
                    <a:pt x="1236" y="807"/>
                  </a:lnTo>
                  <a:lnTo>
                    <a:pt x="1270" y="826"/>
                  </a:lnTo>
                  <a:lnTo>
                    <a:pt x="1306" y="842"/>
                  </a:lnTo>
                  <a:lnTo>
                    <a:pt x="1342" y="856"/>
                  </a:lnTo>
                  <a:lnTo>
                    <a:pt x="1378" y="867"/>
                  </a:lnTo>
                  <a:lnTo>
                    <a:pt x="1415" y="875"/>
                  </a:lnTo>
                  <a:lnTo>
                    <a:pt x="1453" y="882"/>
                  </a:lnTo>
                  <a:lnTo>
                    <a:pt x="1490" y="886"/>
                  </a:lnTo>
                  <a:lnTo>
                    <a:pt x="1528" y="889"/>
                  </a:lnTo>
                  <a:lnTo>
                    <a:pt x="1565" y="890"/>
                  </a:lnTo>
                  <a:lnTo>
                    <a:pt x="1602" y="892"/>
                  </a:lnTo>
                  <a:lnTo>
                    <a:pt x="1658" y="895"/>
                  </a:lnTo>
                  <a:lnTo>
                    <a:pt x="1709" y="898"/>
                  </a:lnTo>
                  <a:lnTo>
                    <a:pt x="1755" y="903"/>
                  </a:lnTo>
                  <a:lnTo>
                    <a:pt x="1796" y="910"/>
                  </a:lnTo>
                  <a:lnTo>
                    <a:pt x="1833" y="917"/>
                  </a:lnTo>
                  <a:lnTo>
                    <a:pt x="1864" y="923"/>
                  </a:lnTo>
                  <a:lnTo>
                    <a:pt x="1889" y="930"/>
                  </a:lnTo>
                  <a:lnTo>
                    <a:pt x="1909" y="936"/>
                  </a:lnTo>
                  <a:lnTo>
                    <a:pt x="1925" y="942"/>
                  </a:lnTo>
                  <a:lnTo>
                    <a:pt x="1933" y="945"/>
                  </a:lnTo>
                  <a:lnTo>
                    <a:pt x="1938" y="946"/>
                  </a:lnTo>
                  <a:lnTo>
                    <a:pt x="1948" y="949"/>
                  </a:lnTo>
                  <a:lnTo>
                    <a:pt x="1960" y="950"/>
                  </a:lnTo>
                  <a:lnTo>
                    <a:pt x="1961" y="950"/>
                  </a:lnTo>
                  <a:lnTo>
                    <a:pt x="2014" y="968"/>
                  </a:lnTo>
                  <a:lnTo>
                    <a:pt x="2065" y="990"/>
                  </a:lnTo>
                  <a:lnTo>
                    <a:pt x="2111" y="1013"/>
                  </a:lnTo>
                  <a:lnTo>
                    <a:pt x="2155" y="1041"/>
                  </a:lnTo>
                  <a:lnTo>
                    <a:pt x="2194" y="1070"/>
                  </a:lnTo>
                  <a:lnTo>
                    <a:pt x="2231" y="1101"/>
                  </a:lnTo>
                  <a:lnTo>
                    <a:pt x="2263" y="1134"/>
                  </a:lnTo>
                  <a:lnTo>
                    <a:pt x="2294" y="1168"/>
                  </a:lnTo>
                  <a:lnTo>
                    <a:pt x="2322" y="1203"/>
                  </a:lnTo>
                  <a:lnTo>
                    <a:pt x="2346" y="1238"/>
                  </a:lnTo>
                  <a:lnTo>
                    <a:pt x="2368" y="1273"/>
                  </a:lnTo>
                  <a:lnTo>
                    <a:pt x="2388" y="1309"/>
                  </a:lnTo>
                  <a:lnTo>
                    <a:pt x="2405" y="1344"/>
                  </a:lnTo>
                  <a:lnTo>
                    <a:pt x="2421" y="1377"/>
                  </a:lnTo>
                  <a:lnTo>
                    <a:pt x="2445" y="1442"/>
                  </a:lnTo>
                  <a:lnTo>
                    <a:pt x="2467" y="1510"/>
                  </a:lnTo>
                  <a:lnTo>
                    <a:pt x="2483" y="1579"/>
                  </a:lnTo>
                  <a:lnTo>
                    <a:pt x="2495" y="1651"/>
                  </a:lnTo>
                  <a:lnTo>
                    <a:pt x="2504" y="1724"/>
                  </a:lnTo>
                  <a:lnTo>
                    <a:pt x="2507" y="1796"/>
                  </a:lnTo>
                  <a:lnTo>
                    <a:pt x="2506" y="1870"/>
                  </a:lnTo>
                  <a:lnTo>
                    <a:pt x="2500" y="1944"/>
                  </a:lnTo>
                  <a:lnTo>
                    <a:pt x="2492" y="2017"/>
                  </a:lnTo>
                  <a:lnTo>
                    <a:pt x="2478" y="2088"/>
                  </a:lnTo>
                  <a:lnTo>
                    <a:pt x="2460" y="2159"/>
                  </a:lnTo>
                  <a:lnTo>
                    <a:pt x="2439" y="2226"/>
                  </a:lnTo>
                  <a:lnTo>
                    <a:pt x="2413" y="2293"/>
                  </a:lnTo>
                  <a:lnTo>
                    <a:pt x="2383" y="2356"/>
                  </a:lnTo>
                  <a:lnTo>
                    <a:pt x="2171" y="2753"/>
                  </a:lnTo>
                  <a:lnTo>
                    <a:pt x="2091" y="2795"/>
                  </a:lnTo>
                  <a:lnTo>
                    <a:pt x="2008" y="2834"/>
                  </a:lnTo>
                  <a:lnTo>
                    <a:pt x="1921" y="2866"/>
                  </a:lnTo>
                  <a:lnTo>
                    <a:pt x="1832" y="2894"/>
                  </a:lnTo>
                  <a:lnTo>
                    <a:pt x="1741" y="2915"/>
                  </a:lnTo>
                  <a:lnTo>
                    <a:pt x="1647" y="2931"/>
                  </a:lnTo>
                  <a:lnTo>
                    <a:pt x="1553" y="2941"/>
                  </a:lnTo>
                  <a:lnTo>
                    <a:pt x="1455" y="2944"/>
                  </a:lnTo>
                  <a:lnTo>
                    <a:pt x="1356" y="2941"/>
                  </a:lnTo>
                  <a:lnTo>
                    <a:pt x="1259" y="2930"/>
                  </a:lnTo>
                  <a:lnTo>
                    <a:pt x="1162" y="2914"/>
                  </a:lnTo>
                  <a:lnTo>
                    <a:pt x="1069" y="2892"/>
                  </a:lnTo>
                  <a:lnTo>
                    <a:pt x="977" y="2863"/>
                  </a:lnTo>
                  <a:lnTo>
                    <a:pt x="890" y="2828"/>
                  </a:lnTo>
                  <a:lnTo>
                    <a:pt x="804" y="2788"/>
                  </a:lnTo>
                  <a:lnTo>
                    <a:pt x="721" y="2743"/>
                  </a:lnTo>
                  <a:lnTo>
                    <a:pt x="642" y="2692"/>
                  </a:lnTo>
                  <a:lnTo>
                    <a:pt x="567" y="2637"/>
                  </a:lnTo>
                  <a:lnTo>
                    <a:pt x="495" y="2577"/>
                  </a:lnTo>
                  <a:lnTo>
                    <a:pt x="426" y="2512"/>
                  </a:lnTo>
                  <a:lnTo>
                    <a:pt x="363" y="2444"/>
                  </a:lnTo>
                  <a:lnTo>
                    <a:pt x="304" y="2371"/>
                  </a:lnTo>
                  <a:lnTo>
                    <a:pt x="249" y="2294"/>
                  </a:lnTo>
                  <a:lnTo>
                    <a:pt x="199" y="2215"/>
                  </a:lnTo>
                  <a:lnTo>
                    <a:pt x="153" y="2131"/>
                  </a:lnTo>
                  <a:lnTo>
                    <a:pt x="114" y="2045"/>
                  </a:lnTo>
                  <a:lnTo>
                    <a:pt x="80" y="1955"/>
                  </a:lnTo>
                  <a:lnTo>
                    <a:pt x="52" y="1863"/>
                  </a:lnTo>
                  <a:lnTo>
                    <a:pt x="30" y="1769"/>
                  </a:lnTo>
                  <a:lnTo>
                    <a:pt x="13" y="1671"/>
                  </a:lnTo>
                  <a:lnTo>
                    <a:pt x="3" y="1573"/>
                  </a:lnTo>
                  <a:lnTo>
                    <a:pt x="0" y="1471"/>
                  </a:lnTo>
                  <a:lnTo>
                    <a:pt x="3" y="1371"/>
                  </a:lnTo>
                  <a:lnTo>
                    <a:pt x="13" y="1272"/>
                  </a:lnTo>
                  <a:lnTo>
                    <a:pt x="30" y="1176"/>
                  </a:lnTo>
                  <a:lnTo>
                    <a:pt x="52" y="1081"/>
                  </a:lnTo>
                  <a:lnTo>
                    <a:pt x="80" y="989"/>
                  </a:lnTo>
                  <a:lnTo>
                    <a:pt x="114" y="899"/>
                  </a:lnTo>
                  <a:lnTo>
                    <a:pt x="153" y="813"/>
                  </a:lnTo>
                  <a:lnTo>
                    <a:pt x="199" y="730"/>
                  </a:lnTo>
                  <a:lnTo>
                    <a:pt x="249" y="650"/>
                  </a:lnTo>
                  <a:lnTo>
                    <a:pt x="304" y="573"/>
                  </a:lnTo>
                  <a:lnTo>
                    <a:pt x="363" y="500"/>
                  </a:lnTo>
                  <a:lnTo>
                    <a:pt x="426" y="431"/>
                  </a:lnTo>
                  <a:lnTo>
                    <a:pt x="495" y="367"/>
                  </a:lnTo>
                  <a:lnTo>
                    <a:pt x="567" y="307"/>
                  </a:lnTo>
                  <a:lnTo>
                    <a:pt x="642" y="252"/>
                  </a:lnTo>
                  <a:lnTo>
                    <a:pt x="721" y="201"/>
                  </a:lnTo>
                  <a:lnTo>
                    <a:pt x="804" y="155"/>
                  </a:lnTo>
                  <a:lnTo>
                    <a:pt x="890" y="116"/>
                  </a:lnTo>
                  <a:lnTo>
                    <a:pt x="977" y="82"/>
                  </a:lnTo>
                  <a:lnTo>
                    <a:pt x="1069" y="53"/>
                  </a:lnTo>
                  <a:lnTo>
                    <a:pt x="1162" y="30"/>
                  </a:lnTo>
                  <a:lnTo>
                    <a:pt x="1259" y="13"/>
                  </a:lnTo>
                  <a:lnTo>
                    <a:pt x="1356" y="4"/>
                  </a:lnTo>
                  <a:lnTo>
                    <a:pt x="14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595"/>
            <p:cNvSpPr>
              <a:spLocks/>
            </p:cNvSpPr>
            <p:nvPr/>
          </p:nvSpPr>
          <p:spPr bwMode="auto">
            <a:xfrm>
              <a:off x="8439150" y="1922463"/>
              <a:ext cx="209550" cy="139700"/>
            </a:xfrm>
            <a:custGeom>
              <a:avLst/>
              <a:gdLst>
                <a:gd name="T0" fmla="*/ 844 w 1319"/>
                <a:gd name="T1" fmla="*/ 0 h 882"/>
                <a:gd name="T2" fmla="*/ 891 w 1319"/>
                <a:gd name="T3" fmla="*/ 1 h 882"/>
                <a:gd name="T4" fmla="*/ 938 w 1319"/>
                <a:gd name="T5" fmla="*/ 6 h 882"/>
                <a:gd name="T6" fmla="*/ 1319 w 1319"/>
                <a:gd name="T7" fmla="*/ 53 h 882"/>
                <a:gd name="T8" fmla="*/ 1164 w 1319"/>
                <a:gd name="T9" fmla="*/ 407 h 882"/>
                <a:gd name="T10" fmla="*/ 1135 w 1319"/>
                <a:gd name="T11" fmla="*/ 468 h 882"/>
                <a:gd name="T12" fmla="*/ 1101 w 1319"/>
                <a:gd name="T13" fmla="*/ 524 h 882"/>
                <a:gd name="T14" fmla="*/ 1063 w 1319"/>
                <a:gd name="T15" fmla="*/ 578 h 882"/>
                <a:gd name="T16" fmla="*/ 1021 w 1319"/>
                <a:gd name="T17" fmla="*/ 628 h 882"/>
                <a:gd name="T18" fmla="*/ 975 w 1319"/>
                <a:gd name="T19" fmla="*/ 673 h 882"/>
                <a:gd name="T20" fmla="*/ 926 w 1319"/>
                <a:gd name="T21" fmla="*/ 716 h 882"/>
                <a:gd name="T22" fmla="*/ 874 w 1319"/>
                <a:gd name="T23" fmla="*/ 753 h 882"/>
                <a:gd name="T24" fmla="*/ 819 w 1319"/>
                <a:gd name="T25" fmla="*/ 786 h 882"/>
                <a:gd name="T26" fmla="*/ 761 w 1319"/>
                <a:gd name="T27" fmla="*/ 814 h 882"/>
                <a:gd name="T28" fmla="*/ 701 w 1319"/>
                <a:gd name="T29" fmla="*/ 839 h 882"/>
                <a:gd name="T30" fmla="*/ 639 w 1319"/>
                <a:gd name="T31" fmla="*/ 857 h 882"/>
                <a:gd name="T32" fmla="*/ 575 w 1319"/>
                <a:gd name="T33" fmla="*/ 871 h 882"/>
                <a:gd name="T34" fmla="*/ 510 w 1319"/>
                <a:gd name="T35" fmla="*/ 879 h 882"/>
                <a:gd name="T36" fmla="*/ 444 w 1319"/>
                <a:gd name="T37" fmla="*/ 882 h 882"/>
                <a:gd name="T38" fmla="*/ 443 w 1319"/>
                <a:gd name="T39" fmla="*/ 882 h 882"/>
                <a:gd name="T40" fmla="*/ 397 w 1319"/>
                <a:gd name="T41" fmla="*/ 881 h 882"/>
                <a:gd name="T42" fmla="*/ 350 w 1319"/>
                <a:gd name="T43" fmla="*/ 876 h 882"/>
                <a:gd name="T44" fmla="*/ 88 w 1319"/>
                <a:gd name="T45" fmla="*/ 845 h 882"/>
                <a:gd name="T46" fmla="*/ 788 w 1319"/>
                <a:gd name="T47" fmla="*/ 412 h 882"/>
                <a:gd name="T48" fmla="*/ 800 w 1319"/>
                <a:gd name="T49" fmla="*/ 402 h 882"/>
                <a:gd name="T50" fmla="*/ 809 w 1319"/>
                <a:gd name="T51" fmla="*/ 390 h 882"/>
                <a:gd name="T52" fmla="*/ 815 w 1319"/>
                <a:gd name="T53" fmla="*/ 375 h 882"/>
                <a:gd name="T54" fmla="*/ 817 w 1319"/>
                <a:gd name="T55" fmla="*/ 360 h 882"/>
                <a:gd name="T56" fmla="*/ 813 w 1319"/>
                <a:gd name="T57" fmla="*/ 345 h 882"/>
                <a:gd name="T58" fmla="*/ 807 w 1319"/>
                <a:gd name="T59" fmla="*/ 330 h 882"/>
                <a:gd name="T60" fmla="*/ 798 w 1319"/>
                <a:gd name="T61" fmla="*/ 317 h 882"/>
                <a:gd name="T62" fmla="*/ 785 w 1319"/>
                <a:gd name="T63" fmla="*/ 308 h 882"/>
                <a:gd name="T64" fmla="*/ 771 w 1319"/>
                <a:gd name="T65" fmla="*/ 302 h 882"/>
                <a:gd name="T66" fmla="*/ 755 w 1319"/>
                <a:gd name="T67" fmla="*/ 301 h 882"/>
                <a:gd name="T68" fmla="*/ 740 w 1319"/>
                <a:gd name="T69" fmla="*/ 303 h 882"/>
                <a:gd name="T70" fmla="*/ 726 w 1319"/>
                <a:gd name="T71" fmla="*/ 309 h 882"/>
                <a:gd name="T72" fmla="*/ 0 w 1319"/>
                <a:gd name="T73" fmla="*/ 759 h 882"/>
                <a:gd name="T74" fmla="*/ 124 w 1319"/>
                <a:gd name="T75" fmla="*/ 475 h 882"/>
                <a:gd name="T76" fmla="*/ 152 w 1319"/>
                <a:gd name="T77" fmla="*/ 415 h 882"/>
                <a:gd name="T78" fmla="*/ 186 w 1319"/>
                <a:gd name="T79" fmla="*/ 359 h 882"/>
                <a:gd name="T80" fmla="*/ 224 w 1319"/>
                <a:gd name="T81" fmla="*/ 305 h 882"/>
                <a:gd name="T82" fmla="*/ 267 w 1319"/>
                <a:gd name="T83" fmla="*/ 255 h 882"/>
                <a:gd name="T84" fmla="*/ 312 w 1319"/>
                <a:gd name="T85" fmla="*/ 209 h 882"/>
                <a:gd name="T86" fmla="*/ 362 w 1319"/>
                <a:gd name="T87" fmla="*/ 167 h 882"/>
                <a:gd name="T88" fmla="*/ 414 w 1319"/>
                <a:gd name="T89" fmla="*/ 130 h 882"/>
                <a:gd name="T90" fmla="*/ 469 w 1319"/>
                <a:gd name="T91" fmla="*/ 96 h 882"/>
                <a:gd name="T92" fmla="*/ 527 w 1319"/>
                <a:gd name="T93" fmla="*/ 68 h 882"/>
                <a:gd name="T94" fmla="*/ 586 w 1319"/>
                <a:gd name="T95" fmla="*/ 44 h 882"/>
                <a:gd name="T96" fmla="*/ 648 w 1319"/>
                <a:gd name="T97" fmla="*/ 25 h 882"/>
                <a:gd name="T98" fmla="*/ 712 w 1319"/>
                <a:gd name="T99" fmla="*/ 12 h 882"/>
                <a:gd name="T100" fmla="*/ 778 w 1319"/>
                <a:gd name="T101" fmla="*/ 3 h 882"/>
                <a:gd name="T102" fmla="*/ 844 w 1319"/>
                <a:gd name="T103" fmla="*/ 0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19" h="882">
                  <a:moveTo>
                    <a:pt x="844" y="0"/>
                  </a:moveTo>
                  <a:lnTo>
                    <a:pt x="891" y="1"/>
                  </a:lnTo>
                  <a:lnTo>
                    <a:pt x="938" y="6"/>
                  </a:lnTo>
                  <a:lnTo>
                    <a:pt x="1319" y="53"/>
                  </a:lnTo>
                  <a:lnTo>
                    <a:pt x="1164" y="407"/>
                  </a:lnTo>
                  <a:lnTo>
                    <a:pt x="1135" y="468"/>
                  </a:lnTo>
                  <a:lnTo>
                    <a:pt x="1101" y="524"/>
                  </a:lnTo>
                  <a:lnTo>
                    <a:pt x="1063" y="578"/>
                  </a:lnTo>
                  <a:lnTo>
                    <a:pt x="1021" y="628"/>
                  </a:lnTo>
                  <a:lnTo>
                    <a:pt x="975" y="673"/>
                  </a:lnTo>
                  <a:lnTo>
                    <a:pt x="926" y="716"/>
                  </a:lnTo>
                  <a:lnTo>
                    <a:pt x="874" y="753"/>
                  </a:lnTo>
                  <a:lnTo>
                    <a:pt x="819" y="786"/>
                  </a:lnTo>
                  <a:lnTo>
                    <a:pt x="761" y="814"/>
                  </a:lnTo>
                  <a:lnTo>
                    <a:pt x="701" y="839"/>
                  </a:lnTo>
                  <a:lnTo>
                    <a:pt x="639" y="857"/>
                  </a:lnTo>
                  <a:lnTo>
                    <a:pt x="575" y="871"/>
                  </a:lnTo>
                  <a:lnTo>
                    <a:pt x="510" y="879"/>
                  </a:lnTo>
                  <a:lnTo>
                    <a:pt x="444" y="882"/>
                  </a:lnTo>
                  <a:lnTo>
                    <a:pt x="443" y="882"/>
                  </a:lnTo>
                  <a:lnTo>
                    <a:pt x="397" y="881"/>
                  </a:lnTo>
                  <a:lnTo>
                    <a:pt x="350" y="876"/>
                  </a:lnTo>
                  <a:lnTo>
                    <a:pt x="88" y="845"/>
                  </a:lnTo>
                  <a:lnTo>
                    <a:pt x="788" y="412"/>
                  </a:lnTo>
                  <a:lnTo>
                    <a:pt x="800" y="402"/>
                  </a:lnTo>
                  <a:lnTo>
                    <a:pt x="809" y="390"/>
                  </a:lnTo>
                  <a:lnTo>
                    <a:pt x="815" y="375"/>
                  </a:lnTo>
                  <a:lnTo>
                    <a:pt x="817" y="360"/>
                  </a:lnTo>
                  <a:lnTo>
                    <a:pt x="813" y="345"/>
                  </a:lnTo>
                  <a:lnTo>
                    <a:pt x="807" y="330"/>
                  </a:lnTo>
                  <a:lnTo>
                    <a:pt x="798" y="317"/>
                  </a:lnTo>
                  <a:lnTo>
                    <a:pt x="785" y="308"/>
                  </a:lnTo>
                  <a:lnTo>
                    <a:pt x="771" y="302"/>
                  </a:lnTo>
                  <a:lnTo>
                    <a:pt x="755" y="301"/>
                  </a:lnTo>
                  <a:lnTo>
                    <a:pt x="740" y="303"/>
                  </a:lnTo>
                  <a:lnTo>
                    <a:pt x="726" y="309"/>
                  </a:lnTo>
                  <a:lnTo>
                    <a:pt x="0" y="759"/>
                  </a:lnTo>
                  <a:lnTo>
                    <a:pt x="124" y="475"/>
                  </a:lnTo>
                  <a:lnTo>
                    <a:pt x="152" y="415"/>
                  </a:lnTo>
                  <a:lnTo>
                    <a:pt x="186" y="359"/>
                  </a:lnTo>
                  <a:lnTo>
                    <a:pt x="224" y="305"/>
                  </a:lnTo>
                  <a:lnTo>
                    <a:pt x="267" y="255"/>
                  </a:lnTo>
                  <a:lnTo>
                    <a:pt x="312" y="209"/>
                  </a:lnTo>
                  <a:lnTo>
                    <a:pt x="362" y="167"/>
                  </a:lnTo>
                  <a:lnTo>
                    <a:pt x="414" y="130"/>
                  </a:lnTo>
                  <a:lnTo>
                    <a:pt x="469" y="96"/>
                  </a:lnTo>
                  <a:lnTo>
                    <a:pt x="527" y="68"/>
                  </a:lnTo>
                  <a:lnTo>
                    <a:pt x="586" y="44"/>
                  </a:lnTo>
                  <a:lnTo>
                    <a:pt x="648" y="25"/>
                  </a:lnTo>
                  <a:lnTo>
                    <a:pt x="712" y="12"/>
                  </a:lnTo>
                  <a:lnTo>
                    <a:pt x="778" y="3"/>
                  </a:lnTo>
                  <a:lnTo>
                    <a:pt x="8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15" name="Freeform 600"/>
          <p:cNvSpPr>
            <a:spLocks noEditPoints="1"/>
          </p:cNvSpPr>
          <p:nvPr/>
        </p:nvSpPr>
        <p:spPr bwMode="auto">
          <a:xfrm>
            <a:off x="4729060" y="5250769"/>
            <a:ext cx="357188" cy="558800"/>
          </a:xfrm>
          <a:custGeom>
            <a:avLst/>
            <a:gdLst>
              <a:gd name="T0" fmla="*/ 425 w 2253"/>
              <a:gd name="T1" fmla="*/ 2747 h 3514"/>
              <a:gd name="T2" fmla="*/ 445 w 2253"/>
              <a:gd name="T3" fmla="*/ 2858 h 3514"/>
              <a:gd name="T4" fmla="*/ 645 w 2253"/>
              <a:gd name="T5" fmla="*/ 3057 h 3514"/>
              <a:gd name="T6" fmla="*/ 823 w 2253"/>
              <a:gd name="T7" fmla="*/ 3125 h 3514"/>
              <a:gd name="T8" fmla="*/ 882 w 2253"/>
              <a:gd name="T9" fmla="*/ 3078 h 3514"/>
              <a:gd name="T10" fmla="*/ 852 w 2253"/>
              <a:gd name="T11" fmla="*/ 3013 h 3514"/>
              <a:gd name="T12" fmla="*/ 649 w 2253"/>
              <a:gd name="T13" fmla="*/ 2917 h 3514"/>
              <a:gd name="T14" fmla="*/ 519 w 2253"/>
              <a:gd name="T15" fmla="*/ 2744 h 3514"/>
              <a:gd name="T16" fmla="*/ 439 w 2253"/>
              <a:gd name="T17" fmla="*/ 2220 h 3514"/>
              <a:gd name="T18" fmla="*/ 383 w 2253"/>
              <a:gd name="T19" fmla="*/ 2325 h 3514"/>
              <a:gd name="T20" fmla="*/ 387 w 2253"/>
              <a:gd name="T21" fmla="*/ 2499 h 3514"/>
              <a:gd name="T22" fmla="*/ 443 w 2253"/>
              <a:gd name="T23" fmla="*/ 2511 h 3514"/>
              <a:gd name="T24" fmla="*/ 490 w 2253"/>
              <a:gd name="T25" fmla="*/ 2403 h 3514"/>
              <a:gd name="T26" fmla="*/ 506 w 2253"/>
              <a:gd name="T27" fmla="*/ 2247 h 3514"/>
              <a:gd name="T28" fmla="*/ 1243 w 2253"/>
              <a:gd name="T29" fmla="*/ 509 h 3514"/>
              <a:gd name="T30" fmla="*/ 1160 w 2253"/>
              <a:gd name="T31" fmla="*/ 556 h 3514"/>
              <a:gd name="T32" fmla="*/ 1056 w 2253"/>
              <a:gd name="T33" fmla="*/ 556 h 3514"/>
              <a:gd name="T34" fmla="*/ 984 w 2253"/>
              <a:gd name="T35" fmla="*/ 528 h 3514"/>
              <a:gd name="T36" fmla="*/ 940 w 2253"/>
              <a:gd name="T37" fmla="*/ 586 h 3514"/>
              <a:gd name="T38" fmla="*/ 1010 w 2253"/>
              <a:gd name="T39" fmla="*/ 666 h 3514"/>
              <a:gd name="T40" fmla="*/ 1169 w 2253"/>
              <a:gd name="T41" fmla="*/ 679 h 3514"/>
              <a:gd name="T42" fmla="*/ 1295 w 2253"/>
              <a:gd name="T43" fmla="*/ 598 h 3514"/>
              <a:gd name="T44" fmla="*/ 1285 w 2253"/>
              <a:gd name="T45" fmla="*/ 527 h 3514"/>
              <a:gd name="T46" fmla="*/ 886 w 2253"/>
              <a:gd name="T47" fmla="*/ 1 h 3514"/>
              <a:gd name="T48" fmla="*/ 1020 w 2253"/>
              <a:gd name="T49" fmla="*/ 106 h 3514"/>
              <a:gd name="T50" fmla="*/ 1114 w 2253"/>
              <a:gd name="T51" fmla="*/ 273 h 3514"/>
              <a:gd name="T52" fmla="*/ 1126 w 2253"/>
              <a:gd name="T53" fmla="*/ 305 h 3514"/>
              <a:gd name="T54" fmla="*/ 1266 w 2253"/>
              <a:gd name="T55" fmla="*/ 295 h 3514"/>
              <a:gd name="T56" fmla="*/ 1458 w 2253"/>
              <a:gd name="T57" fmla="*/ 422 h 3514"/>
              <a:gd name="T58" fmla="*/ 1574 w 2253"/>
              <a:gd name="T59" fmla="*/ 657 h 3514"/>
              <a:gd name="T60" fmla="*/ 1667 w 2253"/>
              <a:gd name="T61" fmla="*/ 976 h 3514"/>
              <a:gd name="T62" fmla="*/ 1797 w 2253"/>
              <a:gd name="T63" fmla="*/ 1417 h 3514"/>
              <a:gd name="T64" fmla="*/ 1997 w 2253"/>
              <a:gd name="T65" fmla="*/ 1803 h 3514"/>
              <a:gd name="T66" fmla="*/ 2157 w 2253"/>
              <a:gd name="T67" fmla="*/ 2091 h 3514"/>
              <a:gd name="T68" fmla="*/ 2251 w 2253"/>
              <a:gd name="T69" fmla="*/ 2446 h 3514"/>
              <a:gd name="T70" fmla="*/ 2193 w 2253"/>
              <a:gd name="T71" fmla="*/ 2835 h 3514"/>
              <a:gd name="T72" fmla="*/ 1992 w 2253"/>
              <a:gd name="T73" fmla="*/ 3162 h 3514"/>
              <a:gd name="T74" fmla="*/ 1676 w 2253"/>
              <a:gd name="T75" fmla="*/ 3395 h 3514"/>
              <a:gd name="T76" fmla="*/ 1288 w 2253"/>
              <a:gd name="T77" fmla="*/ 3505 h 3514"/>
              <a:gd name="T78" fmla="*/ 964 w 2253"/>
              <a:gd name="T79" fmla="*/ 3505 h 3514"/>
              <a:gd name="T80" fmla="*/ 576 w 2253"/>
              <a:gd name="T81" fmla="*/ 3395 h 3514"/>
              <a:gd name="T82" fmla="*/ 261 w 2253"/>
              <a:gd name="T83" fmla="*/ 3162 h 3514"/>
              <a:gd name="T84" fmla="*/ 59 w 2253"/>
              <a:gd name="T85" fmla="*/ 2835 h 3514"/>
              <a:gd name="T86" fmla="*/ 1 w 2253"/>
              <a:gd name="T87" fmla="*/ 2446 h 3514"/>
              <a:gd name="T88" fmla="*/ 96 w 2253"/>
              <a:gd name="T89" fmla="*/ 2091 h 3514"/>
              <a:gd name="T90" fmla="*/ 256 w 2253"/>
              <a:gd name="T91" fmla="*/ 1803 h 3514"/>
              <a:gd name="T92" fmla="*/ 455 w 2253"/>
              <a:gd name="T93" fmla="*/ 1417 h 3514"/>
              <a:gd name="T94" fmla="*/ 585 w 2253"/>
              <a:gd name="T95" fmla="*/ 975 h 3514"/>
              <a:gd name="T96" fmla="*/ 679 w 2253"/>
              <a:gd name="T97" fmla="*/ 657 h 3514"/>
              <a:gd name="T98" fmla="*/ 797 w 2253"/>
              <a:gd name="T99" fmla="*/ 420 h 3514"/>
              <a:gd name="T100" fmla="*/ 994 w 2253"/>
              <a:gd name="T101" fmla="*/ 293 h 3514"/>
              <a:gd name="T102" fmla="*/ 875 w 2253"/>
              <a:gd name="T103" fmla="*/ 129 h 3514"/>
              <a:gd name="T104" fmla="*/ 814 w 2253"/>
              <a:gd name="T105" fmla="*/ 63 h 3514"/>
              <a:gd name="T106" fmla="*/ 855 w 2253"/>
              <a:gd name="T107" fmla="*/ 2 h 3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53" h="3514">
                <a:moveTo>
                  <a:pt x="480" y="2723"/>
                </a:moveTo>
                <a:lnTo>
                  <a:pt x="465" y="2723"/>
                </a:lnTo>
                <a:lnTo>
                  <a:pt x="450" y="2728"/>
                </a:lnTo>
                <a:lnTo>
                  <a:pt x="435" y="2736"/>
                </a:lnTo>
                <a:lnTo>
                  <a:pt x="425" y="2747"/>
                </a:lnTo>
                <a:lnTo>
                  <a:pt x="418" y="2761"/>
                </a:lnTo>
                <a:lnTo>
                  <a:pt x="414" y="2775"/>
                </a:lnTo>
                <a:lnTo>
                  <a:pt x="414" y="2791"/>
                </a:lnTo>
                <a:lnTo>
                  <a:pt x="419" y="2806"/>
                </a:lnTo>
                <a:lnTo>
                  <a:pt x="445" y="2858"/>
                </a:lnTo>
                <a:lnTo>
                  <a:pt x="476" y="2905"/>
                </a:lnTo>
                <a:lnTo>
                  <a:pt x="511" y="2949"/>
                </a:lnTo>
                <a:lnTo>
                  <a:pt x="552" y="2990"/>
                </a:lnTo>
                <a:lnTo>
                  <a:pt x="596" y="3025"/>
                </a:lnTo>
                <a:lnTo>
                  <a:pt x="645" y="3057"/>
                </a:lnTo>
                <a:lnTo>
                  <a:pt x="696" y="3084"/>
                </a:lnTo>
                <a:lnTo>
                  <a:pt x="752" y="3106"/>
                </a:lnTo>
                <a:lnTo>
                  <a:pt x="810" y="3123"/>
                </a:lnTo>
                <a:lnTo>
                  <a:pt x="817" y="3124"/>
                </a:lnTo>
                <a:lnTo>
                  <a:pt x="823" y="3125"/>
                </a:lnTo>
                <a:lnTo>
                  <a:pt x="840" y="3123"/>
                </a:lnTo>
                <a:lnTo>
                  <a:pt x="854" y="3116"/>
                </a:lnTo>
                <a:lnTo>
                  <a:pt x="866" y="3107"/>
                </a:lnTo>
                <a:lnTo>
                  <a:pt x="875" y="3094"/>
                </a:lnTo>
                <a:lnTo>
                  <a:pt x="882" y="3078"/>
                </a:lnTo>
                <a:lnTo>
                  <a:pt x="883" y="3063"/>
                </a:lnTo>
                <a:lnTo>
                  <a:pt x="880" y="3048"/>
                </a:lnTo>
                <a:lnTo>
                  <a:pt x="874" y="3034"/>
                </a:lnTo>
                <a:lnTo>
                  <a:pt x="864" y="3022"/>
                </a:lnTo>
                <a:lnTo>
                  <a:pt x="852" y="3013"/>
                </a:lnTo>
                <a:lnTo>
                  <a:pt x="836" y="3008"/>
                </a:lnTo>
                <a:lnTo>
                  <a:pt x="785" y="2992"/>
                </a:lnTo>
                <a:lnTo>
                  <a:pt x="736" y="2971"/>
                </a:lnTo>
                <a:lnTo>
                  <a:pt x="691" y="2947"/>
                </a:lnTo>
                <a:lnTo>
                  <a:pt x="649" y="2917"/>
                </a:lnTo>
                <a:lnTo>
                  <a:pt x="612" y="2883"/>
                </a:lnTo>
                <a:lnTo>
                  <a:pt x="578" y="2846"/>
                </a:lnTo>
                <a:lnTo>
                  <a:pt x="551" y="2804"/>
                </a:lnTo>
                <a:lnTo>
                  <a:pt x="528" y="2759"/>
                </a:lnTo>
                <a:lnTo>
                  <a:pt x="519" y="2744"/>
                </a:lnTo>
                <a:lnTo>
                  <a:pt x="508" y="2734"/>
                </a:lnTo>
                <a:lnTo>
                  <a:pt x="495" y="2727"/>
                </a:lnTo>
                <a:lnTo>
                  <a:pt x="480" y="2723"/>
                </a:lnTo>
                <a:close/>
                <a:moveTo>
                  <a:pt x="454" y="2218"/>
                </a:moveTo>
                <a:lnTo>
                  <a:pt x="439" y="2220"/>
                </a:lnTo>
                <a:lnTo>
                  <a:pt x="424" y="2227"/>
                </a:lnTo>
                <a:lnTo>
                  <a:pt x="412" y="2236"/>
                </a:lnTo>
                <a:lnTo>
                  <a:pt x="403" y="2248"/>
                </a:lnTo>
                <a:lnTo>
                  <a:pt x="398" y="2263"/>
                </a:lnTo>
                <a:lnTo>
                  <a:pt x="383" y="2325"/>
                </a:lnTo>
                <a:lnTo>
                  <a:pt x="373" y="2387"/>
                </a:lnTo>
                <a:lnTo>
                  <a:pt x="366" y="2450"/>
                </a:lnTo>
                <a:lnTo>
                  <a:pt x="368" y="2468"/>
                </a:lnTo>
                <a:lnTo>
                  <a:pt x="375" y="2485"/>
                </a:lnTo>
                <a:lnTo>
                  <a:pt x="387" y="2499"/>
                </a:lnTo>
                <a:lnTo>
                  <a:pt x="402" y="2509"/>
                </a:lnTo>
                <a:lnTo>
                  <a:pt x="421" y="2514"/>
                </a:lnTo>
                <a:lnTo>
                  <a:pt x="423" y="2514"/>
                </a:lnTo>
                <a:lnTo>
                  <a:pt x="425" y="2514"/>
                </a:lnTo>
                <a:lnTo>
                  <a:pt x="443" y="2511"/>
                </a:lnTo>
                <a:lnTo>
                  <a:pt x="458" y="2504"/>
                </a:lnTo>
                <a:lnTo>
                  <a:pt x="472" y="2492"/>
                </a:lnTo>
                <a:lnTo>
                  <a:pt x="480" y="2476"/>
                </a:lnTo>
                <a:lnTo>
                  <a:pt x="485" y="2458"/>
                </a:lnTo>
                <a:lnTo>
                  <a:pt x="490" y="2403"/>
                </a:lnTo>
                <a:lnTo>
                  <a:pt x="500" y="2347"/>
                </a:lnTo>
                <a:lnTo>
                  <a:pt x="512" y="2292"/>
                </a:lnTo>
                <a:lnTo>
                  <a:pt x="515" y="2276"/>
                </a:lnTo>
                <a:lnTo>
                  <a:pt x="512" y="2261"/>
                </a:lnTo>
                <a:lnTo>
                  <a:pt x="506" y="2247"/>
                </a:lnTo>
                <a:lnTo>
                  <a:pt x="497" y="2235"/>
                </a:lnTo>
                <a:lnTo>
                  <a:pt x="484" y="2226"/>
                </a:lnTo>
                <a:lnTo>
                  <a:pt x="469" y="2220"/>
                </a:lnTo>
                <a:lnTo>
                  <a:pt x="454" y="2218"/>
                </a:lnTo>
                <a:close/>
                <a:moveTo>
                  <a:pt x="1243" y="509"/>
                </a:moveTo>
                <a:lnTo>
                  <a:pt x="1228" y="512"/>
                </a:lnTo>
                <a:lnTo>
                  <a:pt x="1214" y="517"/>
                </a:lnTo>
                <a:lnTo>
                  <a:pt x="1201" y="527"/>
                </a:lnTo>
                <a:lnTo>
                  <a:pt x="1181" y="544"/>
                </a:lnTo>
                <a:lnTo>
                  <a:pt x="1160" y="556"/>
                </a:lnTo>
                <a:lnTo>
                  <a:pt x="1137" y="565"/>
                </a:lnTo>
                <a:lnTo>
                  <a:pt x="1113" y="569"/>
                </a:lnTo>
                <a:lnTo>
                  <a:pt x="1092" y="568"/>
                </a:lnTo>
                <a:lnTo>
                  <a:pt x="1073" y="563"/>
                </a:lnTo>
                <a:lnTo>
                  <a:pt x="1056" y="556"/>
                </a:lnTo>
                <a:lnTo>
                  <a:pt x="1041" y="544"/>
                </a:lnTo>
                <a:lnTo>
                  <a:pt x="1028" y="535"/>
                </a:lnTo>
                <a:lnTo>
                  <a:pt x="1014" y="528"/>
                </a:lnTo>
                <a:lnTo>
                  <a:pt x="999" y="527"/>
                </a:lnTo>
                <a:lnTo>
                  <a:pt x="984" y="528"/>
                </a:lnTo>
                <a:lnTo>
                  <a:pt x="970" y="535"/>
                </a:lnTo>
                <a:lnTo>
                  <a:pt x="958" y="544"/>
                </a:lnTo>
                <a:lnTo>
                  <a:pt x="948" y="557"/>
                </a:lnTo>
                <a:lnTo>
                  <a:pt x="942" y="571"/>
                </a:lnTo>
                <a:lnTo>
                  <a:pt x="940" y="586"/>
                </a:lnTo>
                <a:lnTo>
                  <a:pt x="942" y="601"/>
                </a:lnTo>
                <a:lnTo>
                  <a:pt x="948" y="615"/>
                </a:lnTo>
                <a:lnTo>
                  <a:pt x="958" y="629"/>
                </a:lnTo>
                <a:lnTo>
                  <a:pt x="983" y="650"/>
                </a:lnTo>
                <a:lnTo>
                  <a:pt x="1010" y="666"/>
                </a:lnTo>
                <a:lnTo>
                  <a:pt x="1040" y="678"/>
                </a:lnTo>
                <a:lnTo>
                  <a:pt x="1072" y="685"/>
                </a:lnTo>
                <a:lnTo>
                  <a:pt x="1105" y="688"/>
                </a:lnTo>
                <a:lnTo>
                  <a:pt x="1137" y="686"/>
                </a:lnTo>
                <a:lnTo>
                  <a:pt x="1169" y="679"/>
                </a:lnTo>
                <a:lnTo>
                  <a:pt x="1200" y="668"/>
                </a:lnTo>
                <a:lnTo>
                  <a:pt x="1230" y="653"/>
                </a:lnTo>
                <a:lnTo>
                  <a:pt x="1258" y="634"/>
                </a:lnTo>
                <a:lnTo>
                  <a:pt x="1285" y="611"/>
                </a:lnTo>
                <a:lnTo>
                  <a:pt x="1295" y="598"/>
                </a:lnTo>
                <a:lnTo>
                  <a:pt x="1300" y="583"/>
                </a:lnTo>
                <a:lnTo>
                  <a:pt x="1303" y="569"/>
                </a:lnTo>
                <a:lnTo>
                  <a:pt x="1300" y="554"/>
                </a:lnTo>
                <a:lnTo>
                  <a:pt x="1295" y="539"/>
                </a:lnTo>
                <a:lnTo>
                  <a:pt x="1285" y="527"/>
                </a:lnTo>
                <a:lnTo>
                  <a:pt x="1273" y="517"/>
                </a:lnTo>
                <a:lnTo>
                  <a:pt x="1258" y="512"/>
                </a:lnTo>
                <a:lnTo>
                  <a:pt x="1243" y="509"/>
                </a:lnTo>
                <a:close/>
                <a:moveTo>
                  <a:pt x="871" y="0"/>
                </a:moveTo>
                <a:lnTo>
                  <a:pt x="886" y="1"/>
                </a:lnTo>
                <a:lnTo>
                  <a:pt x="901" y="5"/>
                </a:lnTo>
                <a:lnTo>
                  <a:pt x="934" y="25"/>
                </a:lnTo>
                <a:lnTo>
                  <a:pt x="966" y="49"/>
                </a:lnTo>
                <a:lnTo>
                  <a:pt x="994" y="76"/>
                </a:lnTo>
                <a:lnTo>
                  <a:pt x="1020" y="106"/>
                </a:lnTo>
                <a:lnTo>
                  <a:pt x="1044" y="138"/>
                </a:lnTo>
                <a:lnTo>
                  <a:pt x="1064" y="171"/>
                </a:lnTo>
                <a:lnTo>
                  <a:pt x="1083" y="205"/>
                </a:lnTo>
                <a:lnTo>
                  <a:pt x="1100" y="239"/>
                </a:lnTo>
                <a:lnTo>
                  <a:pt x="1114" y="273"/>
                </a:lnTo>
                <a:lnTo>
                  <a:pt x="1117" y="273"/>
                </a:lnTo>
                <a:lnTo>
                  <a:pt x="1121" y="273"/>
                </a:lnTo>
                <a:lnTo>
                  <a:pt x="1125" y="273"/>
                </a:lnTo>
                <a:lnTo>
                  <a:pt x="1125" y="301"/>
                </a:lnTo>
                <a:lnTo>
                  <a:pt x="1126" y="305"/>
                </a:lnTo>
                <a:lnTo>
                  <a:pt x="1128" y="310"/>
                </a:lnTo>
                <a:lnTo>
                  <a:pt x="1127" y="273"/>
                </a:lnTo>
                <a:lnTo>
                  <a:pt x="1175" y="276"/>
                </a:lnTo>
                <a:lnTo>
                  <a:pt x="1221" y="283"/>
                </a:lnTo>
                <a:lnTo>
                  <a:pt x="1266" y="295"/>
                </a:lnTo>
                <a:lnTo>
                  <a:pt x="1309" y="312"/>
                </a:lnTo>
                <a:lnTo>
                  <a:pt x="1351" y="334"/>
                </a:lnTo>
                <a:lnTo>
                  <a:pt x="1390" y="359"/>
                </a:lnTo>
                <a:lnTo>
                  <a:pt x="1425" y="388"/>
                </a:lnTo>
                <a:lnTo>
                  <a:pt x="1458" y="422"/>
                </a:lnTo>
                <a:lnTo>
                  <a:pt x="1485" y="459"/>
                </a:lnTo>
                <a:lnTo>
                  <a:pt x="1510" y="498"/>
                </a:lnTo>
                <a:lnTo>
                  <a:pt x="1535" y="550"/>
                </a:lnTo>
                <a:lnTo>
                  <a:pt x="1556" y="603"/>
                </a:lnTo>
                <a:lnTo>
                  <a:pt x="1574" y="657"/>
                </a:lnTo>
                <a:lnTo>
                  <a:pt x="1590" y="711"/>
                </a:lnTo>
                <a:lnTo>
                  <a:pt x="1606" y="765"/>
                </a:lnTo>
                <a:lnTo>
                  <a:pt x="1619" y="812"/>
                </a:lnTo>
                <a:lnTo>
                  <a:pt x="1632" y="857"/>
                </a:lnTo>
                <a:lnTo>
                  <a:pt x="1667" y="976"/>
                </a:lnTo>
                <a:lnTo>
                  <a:pt x="1699" y="1093"/>
                </a:lnTo>
                <a:lnTo>
                  <a:pt x="1721" y="1176"/>
                </a:lnTo>
                <a:lnTo>
                  <a:pt x="1744" y="1260"/>
                </a:lnTo>
                <a:lnTo>
                  <a:pt x="1770" y="1341"/>
                </a:lnTo>
                <a:lnTo>
                  <a:pt x="1797" y="1417"/>
                </a:lnTo>
                <a:lnTo>
                  <a:pt x="1830" y="1492"/>
                </a:lnTo>
                <a:lnTo>
                  <a:pt x="1867" y="1566"/>
                </a:lnTo>
                <a:lnTo>
                  <a:pt x="1906" y="1640"/>
                </a:lnTo>
                <a:lnTo>
                  <a:pt x="1946" y="1712"/>
                </a:lnTo>
                <a:lnTo>
                  <a:pt x="1997" y="1803"/>
                </a:lnTo>
                <a:lnTo>
                  <a:pt x="2027" y="1856"/>
                </a:lnTo>
                <a:lnTo>
                  <a:pt x="2057" y="1908"/>
                </a:lnTo>
                <a:lnTo>
                  <a:pt x="2092" y="1969"/>
                </a:lnTo>
                <a:lnTo>
                  <a:pt x="2126" y="2029"/>
                </a:lnTo>
                <a:lnTo>
                  <a:pt x="2157" y="2091"/>
                </a:lnTo>
                <a:lnTo>
                  <a:pt x="2185" y="2155"/>
                </a:lnTo>
                <a:lnTo>
                  <a:pt x="2210" y="2220"/>
                </a:lnTo>
                <a:lnTo>
                  <a:pt x="2230" y="2294"/>
                </a:lnTo>
                <a:lnTo>
                  <a:pt x="2244" y="2370"/>
                </a:lnTo>
                <a:lnTo>
                  <a:pt x="2251" y="2446"/>
                </a:lnTo>
                <a:lnTo>
                  <a:pt x="2253" y="2525"/>
                </a:lnTo>
                <a:lnTo>
                  <a:pt x="2247" y="2603"/>
                </a:lnTo>
                <a:lnTo>
                  <a:pt x="2235" y="2680"/>
                </a:lnTo>
                <a:lnTo>
                  <a:pt x="2217" y="2759"/>
                </a:lnTo>
                <a:lnTo>
                  <a:pt x="2193" y="2835"/>
                </a:lnTo>
                <a:lnTo>
                  <a:pt x="2163" y="2906"/>
                </a:lnTo>
                <a:lnTo>
                  <a:pt x="2129" y="2976"/>
                </a:lnTo>
                <a:lnTo>
                  <a:pt x="2088" y="3041"/>
                </a:lnTo>
                <a:lnTo>
                  <a:pt x="2042" y="3103"/>
                </a:lnTo>
                <a:lnTo>
                  <a:pt x="1992" y="3162"/>
                </a:lnTo>
                <a:lnTo>
                  <a:pt x="1937" y="3217"/>
                </a:lnTo>
                <a:lnTo>
                  <a:pt x="1878" y="3268"/>
                </a:lnTo>
                <a:lnTo>
                  <a:pt x="1814" y="3314"/>
                </a:lnTo>
                <a:lnTo>
                  <a:pt x="1747" y="3357"/>
                </a:lnTo>
                <a:lnTo>
                  <a:pt x="1676" y="3395"/>
                </a:lnTo>
                <a:lnTo>
                  <a:pt x="1602" y="3428"/>
                </a:lnTo>
                <a:lnTo>
                  <a:pt x="1525" y="3456"/>
                </a:lnTo>
                <a:lnTo>
                  <a:pt x="1446" y="3478"/>
                </a:lnTo>
                <a:lnTo>
                  <a:pt x="1363" y="3495"/>
                </a:lnTo>
                <a:lnTo>
                  <a:pt x="1288" y="3505"/>
                </a:lnTo>
                <a:lnTo>
                  <a:pt x="1212" y="3512"/>
                </a:lnTo>
                <a:lnTo>
                  <a:pt x="1135" y="3514"/>
                </a:lnTo>
                <a:lnTo>
                  <a:pt x="1121" y="3514"/>
                </a:lnTo>
                <a:lnTo>
                  <a:pt x="1041" y="3512"/>
                </a:lnTo>
                <a:lnTo>
                  <a:pt x="964" y="3505"/>
                </a:lnTo>
                <a:lnTo>
                  <a:pt x="889" y="3495"/>
                </a:lnTo>
                <a:lnTo>
                  <a:pt x="807" y="3478"/>
                </a:lnTo>
                <a:lnTo>
                  <a:pt x="727" y="3456"/>
                </a:lnTo>
                <a:lnTo>
                  <a:pt x="650" y="3428"/>
                </a:lnTo>
                <a:lnTo>
                  <a:pt x="576" y="3395"/>
                </a:lnTo>
                <a:lnTo>
                  <a:pt x="506" y="3357"/>
                </a:lnTo>
                <a:lnTo>
                  <a:pt x="439" y="3314"/>
                </a:lnTo>
                <a:lnTo>
                  <a:pt x="376" y="3268"/>
                </a:lnTo>
                <a:lnTo>
                  <a:pt x="316" y="3217"/>
                </a:lnTo>
                <a:lnTo>
                  <a:pt x="261" y="3162"/>
                </a:lnTo>
                <a:lnTo>
                  <a:pt x="210" y="3103"/>
                </a:lnTo>
                <a:lnTo>
                  <a:pt x="165" y="3041"/>
                </a:lnTo>
                <a:lnTo>
                  <a:pt x="124" y="2976"/>
                </a:lnTo>
                <a:lnTo>
                  <a:pt x="89" y="2906"/>
                </a:lnTo>
                <a:lnTo>
                  <a:pt x="59" y="2835"/>
                </a:lnTo>
                <a:lnTo>
                  <a:pt x="35" y="2759"/>
                </a:lnTo>
                <a:lnTo>
                  <a:pt x="18" y="2680"/>
                </a:lnTo>
                <a:lnTo>
                  <a:pt x="5" y="2603"/>
                </a:lnTo>
                <a:lnTo>
                  <a:pt x="0" y="2525"/>
                </a:lnTo>
                <a:lnTo>
                  <a:pt x="1" y="2446"/>
                </a:lnTo>
                <a:lnTo>
                  <a:pt x="9" y="2369"/>
                </a:lnTo>
                <a:lnTo>
                  <a:pt x="23" y="2294"/>
                </a:lnTo>
                <a:lnTo>
                  <a:pt x="43" y="2220"/>
                </a:lnTo>
                <a:lnTo>
                  <a:pt x="67" y="2155"/>
                </a:lnTo>
                <a:lnTo>
                  <a:pt x="96" y="2091"/>
                </a:lnTo>
                <a:lnTo>
                  <a:pt x="128" y="2029"/>
                </a:lnTo>
                <a:lnTo>
                  <a:pt x="161" y="1969"/>
                </a:lnTo>
                <a:lnTo>
                  <a:pt x="196" y="1908"/>
                </a:lnTo>
                <a:lnTo>
                  <a:pt x="226" y="1856"/>
                </a:lnTo>
                <a:lnTo>
                  <a:pt x="256" y="1803"/>
                </a:lnTo>
                <a:lnTo>
                  <a:pt x="306" y="1712"/>
                </a:lnTo>
                <a:lnTo>
                  <a:pt x="346" y="1640"/>
                </a:lnTo>
                <a:lnTo>
                  <a:pt x="386" y="1566"/>
                </a:lnTo>
                <a:lnTo>
                  <a:pt x="422" y="1492"/>
                </a:lnTo>
                <a:lnTo>
                  <a:pt x="455" y="1417"/>
                </a:lnTo>
                <a:lnTo>
                  <a:pt x="483" y="1341"/>
                </a:lnTo>
                <a:lnTo>
                  <a:pt x="508" y="1260"/>
                </a:lnTo>
                <a:lnTo>
                  <a:pt x="531" y="1176"/>
                </a:lnTo>
                <a:lnTo>
                  <a:pt x="553" y="1093"/>
                </a:lnTo>
                <a:lnTo>
                  <a:pt x="585" y="975"/>
                </a:lnTo>
                <a:lnTo>
                  <a:pt x="620" y="857"/>
                </a:lnTo>
                <a:lnTo>
                  <a:pt x="634" y="812"/>
                </a:lnTo>
                <a:lnTo>
                  <a:pt x="647" y="766"/>
                </a:lnTo>
                <a:lnTo>
                  <a:pt x="662" y="711"/>
                </a:lnTo>
                <a:lnTo>
                  <a:pt x="679" y="657"/>
                </a:lnTo>
                <a:lnTo>
                  <a:pt x="698" y="603"/>
                </a:lnTo>
                <a:lnTo>
                  <a:pt x="718" y="550"/>
                </a:lnTo>
                <a:lnTo>
                  <a:pt x="743" y="498"/>
                </a:lnTo>
                <a:lnTo>
                  <a:pt x="767" y="458"/>
                </a:lnTo>
                <a:lnTo>
                  <a:pt x="797" y="420"/>
                </a:lnTo>
                <a:lnTo>
                  <a:pt x="830" y="386"/>
                </a:lnTo>
                <a:lnTo>
                  <a:pt x="867" y="356"/>
                </a:lnTo>
                <a:lnTo>
                  <a:pt x="907" y="331"/>
                </a:lnTo>
                <a:lnTo>
                  <a:pt x="949" y="310"/>
                </a:lnTo>
                <a:lnTo>
                  <a:pt x="994" y="293"/>
                </a:lnTo>
                <a:lnTo>
                  <a:pt x="973" y="251"/>
                </a:lnTo>
                <a:lnTo>
                  <a:pt x="951" y="214"/>
                </a:lnTo>
                <a:lnTo>
                  <a:pt x="927" y="180"/>
                </a:lnTo>
                <a:lnTo>
                  <a:pt x="901" y="152"/>
                </a:lnTo>
                <a:lnTo>
                  <a:pt x="875" y="129"/>
                </a:lnTo>
                <a:lnTo>
                  <a:pt x="847" y="112"/>
                </a:lnTo>
                <a:lnTo>
                  <a:pt x="834" y="102"/>
                </a:lnTo>
                <a:lnTo>
                  <a:pt x="824" y="91"/>
                </a:lnTo>
                <a:lnTo>
                  <a:pt x="818" y="77"/>
                </a:lnTo>
                <a:lnTo>
                  <a:pt x="814" y="63"/>
                </a:lnTo>
                <a:lnTo>
                  <a:pt x="815" y="47"/>
                </a:lnTo>
                <a:lnTo>
                  <a:pt x="821" y="32"/>
                </a:lnTo>
                <a:lnTo>
                  <a:pt x="830" y="19"/>
                </a:lnTo>
                <a:lnTo>
                  <a:pt x="842" y="9"/>
                </a:lnTo>
                <a:lnTo>
                  <a:pt x="855" y="2"/>
                </a:lnTo>
                <a:lnTo>
                  <a:pt x="8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16" name="Group 1191"/>
          <p:cNvGrpSpPr/>
          <p:nvPr/>
        </p:nvGrpSpPr>
        <p:grpSpPr>
          <a:xfrm>
            <a:off x="5595498" y="5266644"/>
            <a:ext cx="495300" cy="520700"/>
            <a:chOff x="10058400" y="1928813"/>
            <a:chExt cx="495300" cy="520700"/>
          </a:xfrm>
          <a:solidFill>
            <a:srgbClr val="000000"/>
          </a:solidFill>
        </p:grpSpPr>
        <p:sp>
          <p:nvSpPr>
            <p:cNvPr id="817" name="Freeform 605"/>
            <p:cNvSpPr>
              <a:spLocks/>
            </p:cNvSpPr>
            <p:nvPr/>
          </p:nvSpPr>
          <p:spPr bwMode="auto">
            <a:xfrm>
              <a:off x="10340975" y="1928813"/>
              <a:ext cx="212725" cy="161925"/>
            </a:xfrm>
            <a:custGeom>
              <a:avLst/>
              <a:gdLst>
                <a:gd name="T0" fmla="*/ 1228 w 1340"/>
                <a:gd name="T1" fmla="*/ 13 h 1020"/>
                <a:gd name="T2" fmla="*/ 1323 w 1340"/>
                <a:gd name="T3" fmla="*/ 57 h 1020"/>
                <a:gd name="T4" fmla="*/ 1340 w 1340"/>
                <a:gd name="T5" fmla="*/ 99 h 1020"/>
                <a:gd name="T6" fmla="*/ 1323 w 1340"/>
                <a:gd name="T7" fmla="*/ 142 h 1020"/>
                <a:gd name="T8" fmla="*/ 1281 w 1340"/>
                <a:gd name="T9" fmla="*/ 159 h 1020"/>
                <a:gd name="T10" fmla="*/ 1218 w 1340"/>
                <a:gd name="T11" fmla="*/ 136 h 1020"/>
                <a:gd name="T12" fmla="*/ 1109 w 1340"/>
                <a:gd name="T13" fmla="*/ 120 h 1020"/>
                <a:gd name="T14" fmla="*/ 999 w 1340"/>
                <a:gd name="T15" fmla="*/ 146 h 1020"/>
                <a:gd name="T16" fmla="*/ 905 w 1340"/>
                <a:gd name="T17" fmla="*/ 208 h 1020"/>
                <a:gd name="T18" fmla="*/ 904 w 1340"/>
                <a:gd name="T19" fmla="*/ 271 h 1020"/>
                <a:gd name="T20" fmla="*/ 950 w 1340"/>
                <a:gd name="T21" fmla="*/ 332 h 1020"/>
                <a:gd name="T22" fmla="*/ 980 w 1340"/>
                <a:gd name="T23" fmla="*/ 426 h 1020"/>
                <a:gd name="T24" fmla="*/ 987 w 1340"/>
                <a:gd name="T25" fmla="*/ 537 h 1020"/>
                <a:gd name="T26" fmla="*/ 975 w 1340"/>
                <a:gd name="T27" fmla="*/ 655 h 1020"/>
                <a:gd name="T28" fmla="*/ 952 w 1340"/>
                <a:gd name="T29" fmla="*/ 769 h 1020"/>
                <a:gd name="T30" fmla="*/ 924 w 1340"/>
                <a:gd name="T31" fmla="*/ 871 h 1020"/>
                <a:gd name="T32" fmla="*/ 899 w 1340"/>
                <a:gd name="T33" fmla="*/ 948 h 1020"/>
                <a:gd name="T34" fmla="*/ 880 w 1340"/>
                <a:gd name="T35" fmla="*/ 995 h 1020"/>
                <a:gd name="T36" fmla="*/ 845 w 1340"/>
                <a:gd name="T37" fmla="*/ 1019 h 1020"/>
                <a:gd name="T38" fmla="*/ 820 w 1340"/>
                <a:gd name="T39" fmla="*/ 1019 h 1020"/>
                <a:gd name="T40" fmla="*/ 780 w 1340"/>
                <a:gd name="T41" fmla="*/ 992 h 1020"/>
                <a:gd name="T42" fmla="*/ 772 w 1340"/>
                <a:gd name="T43" fmla="*/ 907 h 1020"/>
                <a:gd name="T44" fmla="*/ 762 w 1340"/>
                <a:gd name="T45" fmla="*/ 782 h 1020"/>
                <a:gd name="T46" fmla="*/ 741 w 1340"/>
                <a:gd name="T47" fmla="*/ 699 h 1020"/>
                <a:gd name="T48" fmla="*/ 642 w 1340"/>
                <a:gd name="T49" fmla="*/ 759 h 1020"/>
                <a:gd name="T50" fmla="*/ 529 w 1340"/>
                <a:gd name="T51" fmla="*/ 799 h 1020"/>
                <a:gd name="T52" fmla="*/ 427 w 1340"/>
                <a:gd name="T53" fmla="*/ 824 h 1020"/>
                <a:gd name="T54" fmla="*/ 362 w 1340"/>
                <a:gd name="T55" fmla="*/ 835 h 1020"/>
                <a:gd name="T56" fmla="*/ 313 w 1340"/>
                <a:gd name="T57" fmla="*/ 819 h 1020"/>
                <a:gd name="T58" fmla="*/ 294 w 1340"/>
                <a:gd name="T59" fmla="*/ 772 h 1020"/>
                <a:gd name="T60" fmla="*/ 313 w 1340"/>
                <a:gd name="T61" fmla="*/ 732 h 1020"/>
                <a:gd name="T62" fmla="*/ 363 w 1340"/>
                <a:gd name="T63" fmla="*/ 710 h 1020"/>
                <a:gd name="T64" fmla="*/ 425 w 1340"/>
                <a:gd name="T65" fmla="*/ 658 h 1020"/>
                <a:gd name="T66" fmla="*/ 471 w 1340"/>
                <a:gd name="T67" fmla="*/ 583 h 1020"/>
                <a:gd name="T68" fmla="*/ 503 w 1340"/>
                <a:gd name="T69" fmla="*/ 503 h 1020"/>
                <a:gd name="T70" fmla="*/ 446 w 1340"/>
                <a:gd name="T71" fmla="*/ 466 h 1020"/>
                <a:gd name="T72" fmla="*/ 332 w 1340"/>
                <a:gd name="T73" fmla="*/ 462 h 1020"/>
                <a:gd name="T74" fmla="*/ 228 w 1340"/>
                <a:gd name="T75" fmla="*/ 472 h 1020"/>
                <a:gd name="T76" fmla="*/ 142 w 1340"/>
                <a:gd name="T77" fmla="*/ 486 h 1020"/>
                <a:gd name="T78" fmla="*/ 87 w 1340"/>
                <a:gd name="T79" fmla="*/ 497 h 1020"/>
                <a:gd name="T80" fmla="*/ 58 w 1340"/>
                <a:gd name="T81" fmla="*/ 502 h 1020"/>
                <a:gd name="T82" fmla="*/ 16 w 1340"/>
                <a:gd name="T83" fmla="*/ 483 h 1020"/>
                <a:gd name="T84" fmla="*/ 0 w 1340"/>
                <a:gd name="T85" fmla="*/ 439 h 1020"/>
                <a:gd name="T86" fmla="*/ 20 w 1340"/>
                <a:gd name="T87" fmla="*/ 397 h 1020"/>
                <a:gd name="T88" fmla="*/ 212 w 1340"/>
                <a:gd name="T89" fmla="*/ 248 h 1020"/>
                <a:gd name="T90" fmla="*/ 389 w 1340"/>
                <a:gd name="T91" fmla="*/ 150 h 1020"/>
                <a:gd name="T92" fmla="*/ 550 w 1340"/>
                <a:gd name="T93" fmla="*/ 105 h 1020"/>
                <a:gd name="T94" fmla="*/ 674 w 1340"/>
                <a:gd name="T95" fmla="*/ 109 h 1020"/>
                <a:gd name="T96" fmla="*/ 765 w 1340"/>
                <a:gd name="T97" fmla="*/ 141 h 1020"/>
                <a:gd name="T98" fmla="*/ 848 w 1340"/>
                <a:gd name="T99" fmla="*/ 98 h 1020"/>
                <a:gd name="T100" fmla="*/ 958 w 1340"/>
                <a:gd name="T101" fmla="*/ 34 h 1020"/>
                <a:gd name="T102" fmla="*/ 1092 w 1340"/>
                <a:gd name="T103" fmla="*/ 1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40" h="1020">
                  <a:moveTo>
                    <a:pt x="1139" y="0"/>
                  </a:moveTo>
                  <a:lnTo>
                    <a:pt x="1184" y="4"/>
                  </a:lnTo>
                  <a:lnTo>
                    <a:pt x="1228" y="13"/>
                  </a:lnTo>
                  <a:lnTo>
                    <a:pt x="1270" y="28"/>
                  </a:lnTo>
                  <a:lnTo>
                    <a:pt x="1309" y="47"/>
                  </a:lnTo>
                  <a:lnTo>
                    <a:pt x="1323" y="57"/>
                  </a:lnTo>
                  <a:lnTo>
                    <a:pt x="1332" y="69"/>
                  </a:lnTo>
                  <a:lnTo>
                    <a:pt x="1338" y="84"/>
                  </a:lnTo>
                  <a:lnTo>
                    <a:pt x="1340" y="99"/>
                  </a:lnTo>
                  <a:lnTo>
                    <a:pt x="1338" y="114"/>
                  </a:lnTo>
                  <a:lnTo>
                    <a:pt x="1332" y="128"/>
                  </a:lnTo>
                  <a:lnTo>
                    <a:pt x="1323" y="142"/>
                  </a:lnTo>
                  <a:lnTo>
                    <a:pt x="1310" y="151"/>
                  </a:lnTo>
                  <a:lnTo>
                    <a:pt x="1296" y="157"/>
                  </a:lnTo>
                  <a:lnTo>
                    <a:pt x="1281" y="159"/>
                  </a:lnTo>
                  <a:lnTo>
                    <a:pt x="1266" y="157"/>
                  </a:lnTo>
                  <a:lnTo>
                    <a:pt x="1250" y="151"/>
                  </a:lnTo>
                  <a:lnTo>
                    <a:pt x="1218" y="136"/>
                  </a:lnTo>
                  <a:lnTo>
                    <a:pt x="1183" y="125"/>
                  </a:lnTo>
                  <a:lnTo>
                    <a:pt x="1147" y="120"/>
                  </a:lnTo>
                  <a:lnTo>
                    <a:pt x="1109" y="120"/>
                  </a:lnTo>
                  <a:lnTo>
                    <a:pt x="1073" y="124"/>
                  </a:lnTo>
                  <a:lnTo>
                    <a:pt x="1036" y="132"/>
                  </a:lnTo>
                  <a:lnTo>
                    <a:pt x="999" y="146"/>
                  </a:lnTo>
                  <a:lnTo>
                    <a:pt x="966" y="162"/>
                  </a:lnTo>
                  <a:lnTo>
                    <a:pt x="933" y="183"/>
                  </a:lnTo>
                  <a:lnTo>
                    <a:pt x="905" y="208"/>
                  </a:lnTo>
                  <a:lnTo>
                    <a:pt x="879" y="235"/>
                  </a:lnTo>
                  <a:lnTo>
                    <a:pt x="893" y="254"/>
                  </a:lnTo>
                  <a:lnTo>
                    <a:pt x="904" y="271"/>
                  </a:lnTo>
                  <a:lnTo>
                    <a:pt x="911" y="284"/>
                  </a:lnTo>
                  <a:lnTo>
                    <a:pt x="932" y="307"/>
                  </a:lnTo>
                  <a:lnTo>
                    <a:pt x="950" y="332"/>
                  </a:lnTo>
                  <a:lnTo>
                    <a:pt x="963" y="361"/>
                  </a:lnTo>
                  <a:lnTo>
                    <a:pt x="973" y="392"/>
                  </a:lnTo>
                  <a:lnTo>
                    <a:pt x="980" y="426"/>
                  </a:lnTo>
                  <a:lnTo>
                    <a:pt x="985" y="461"/>
                  </a:lnTo>
                  <a:lnTo>
                    <a:pt x="987" y="498"/>
                  </a:lnTo>
                  <a:lnTo>
                    <a:pt x="987" y="537"/>
                  </a:lnTo>
                  <a:lnTo>
                    <a:pt x="984" y="575"/>
                  </a:lnTo>
                  <a:lnTo>
                    <a:pt x="980" y="615"/>
                  </a:lnTo>
                  <a:lnTo>
                    <a:pt x="975" y="655"/>
                  </a:lnTo>
                  <a:lnTo>
                    <a:pt x="968" y="693"/>
                  </a:lnTo>
                  <a:lnTo>
                    <a:pt x="960" y="732"/>
                  </a:lnTo>
                  <a:lnTo>
                    <a:pt x="952" y="769"/>
                  </a:lnTo>
                  <a:lnTo>
                    <a:pt x="943" y="804"/>
                  </a:lnTo>
                  <a:lnTo>
                    <a:pt x="933" y="839"/>
                  </a:lnTo>
                  <a:lnTo>
                    <a:pt x="924" y="871"/>
                  </a:lnTo>
                  <a:lnTo>
                    <a:pt x="915" y="899"/>
                  </a:lnTo>
                  <a:lnTo>
                    <a:pt x="906" y="926"/>
                  </a:lnTo>
                  <a:lnTo>
                    <a:pt x="899" y="948"/>
                  </a:lnTo>
                  <a:lnTo>
                    <a:pt x="892" y="967"/>
                  </a:lnTo>
                  <a:lnTo>
                    <a:pt x="887" y="982"/>
                  </a:lnTo>
                  <a:lnTo>
                    <a:pt x="880" y="995"/>
                  </a:lnTo>
                  <a:lnTo>
                    <a:pt x="870" y="1006"/>
                  </a:lnTo>
                  <a:lnTo>
                    <a:pt x="858" y="1014"/>
                  </a:lnTo>
                  <a:lnTo>
                    <a:pt x="845" y="1019"/>
                  </a:lnTo>
                  <a:lnTo>
                    <a:pt x="831" y="1020"/>
                  </a:lnTo>
                  <a:lnTo>
                    <a:pt x="826" y="1020"/>
                  </a:lnTo>
                  <a:lnTo>
                    <a:pt x="820" y="1019"/>
                  </a:lnTo>
                  <a:lnTo>
                    <a:pt x="803" y="1014"/>
                  </a:lnTo>
                  <a:lnTo>
                    <a:pt x="790" y="1004"/>
                  </a:lnTo>
                  <a:lnTo>
                    <a:pt x="780" y="992"/>
                  </a:lnTo>
                  <a:lnTo>
                    <a:pt x="773" y="977"/>
                  </a:lnTo>
                  <a:lnTo>
                    <a:pt x="771" y="959"/>
                  </a:lnTo>
                  <a:lnTo>
                    <a:pt x="772" y="907"/>
                  </a:lnTo>
                  <a:lnTo>
                    <a:pt x="770" y="860"/>
                  </a:lnTo>
                  <a:lnTo>
                    <a:pt x="766" y="819"/>
                  </a:lnTo>
                  <a:lnTo>
                    <a:pt x="762" y="782"/>
                  </a:lnTo>
                  <a:lnTo>
                    <a:pt x="756" y="749"/>
                  </a:lnTo>
                  <a:lnTo>
                    <a:pt x="748" y="722"/>
                  </a:lnTo>
                  <a:lnTo>
                    <a:pt x="741" y="699"/>
                  </a:lnTo>
                  <a:lnTo>
                    <a:pt x="712" y="721"/>
                  </a:lnTo>
                  <a:lnTo>
                    <a:pt x="677" y="740"/>
                  </a:lnTo>
                  <a:lnTo>
                    <a:pt x="642" y="759"/>
                  </a:lnTo>
                  <a:lnTo>
                    <a:pt x="604" y="774"/>
                  </a:lnTo>
                  <a:lnTo>
                    <a:pt x="567" y="787"/>
                  </a:lnTo>
                  <a:lnTo>
                    <a:pt x="529" y="799"/>
                  </a:lnTo>
                  <a:lnTo>
                    <a:pt x="492" y="810"/>
                  </a:lnTo>
                  <a:lnTo>
                    <a:pt x="458" y="818"/>
                  </a:lnTo>
                  <a:lnTo>
                    <a:pt x="427" y="824"/>
                  </a:lnTo>
                  <a:lnTo>
                    <a:pt x="400" y="829"/>
                  </a:lnTo>
                  <a:lnTo>
                    <a:pt x="379" y="833"/>
                  </a:lnTo>
                  <a:lnTo>
                    <a:pt x="362" y="835"/>
                  </a:lnTo>
                  <a:lnTo>
                    <a:pt x="344" y="835"/>
                  </a:lnTo>
                  <a:lnTo>
                    <a:pt x="327" y="829"/>
                  </a:lnTo>
                  <a:lnTo>
                    <a:pt x="313" y="819"/>
                  </a:lnTo>
                  <a:lnTo>
                    <a:pt x="301" y="804"/>
                  </a:lnTo>
                  <a:lnTo>
                    <a:pt x="295" y="787"/>
                  </a:lnTo>
                  <a:lnTo>
                    <a:pt x="294" y="772"/>
                  </a:lnTo>
                  <a:lnTo>
                    <a:pt x="297" y="758"/>
                  </a:lnTo>
                  <a:lnTo>
                    <a:pt x="303" y="744"/>
                  </a:lnTo>
                  <a:lnTo>
                    <a:pt x="313" y="732"/>
                  </a:lnTo>
                  <a:lnTo>
                    <a:pt x="325" y="724"/>
                  </a:lnTo>
                  <a:lnTo>
                    <a:pt x="340" y="718"/>
                  </a:lnTo>
                  <a:lnTo>
                    <a:pt x="363" y="710"/>
                  </a:lnTo>
                  <a:lnTo>
                    <a:pt x="386" y="696"/>
                  </a:lnTo>
                  <a:lnTo>
                    <a:pt x="406" y="678"/>
                  </a:lnTo>
                  <a:lnTo>
                    <a:pt x="425" y="658"/>
                  </a:lnTo>
                  <a:lnTo>
                    <a:pt x="442" y="634"/>
                  </a:lnTo>
                  <a:lnTo>
                    <a:pt x="457" y="609"/>
                  </a:lnTo>
                  <a:lnTo>
                    <a:pt x="471" y="583"/>
                  </a:lnTo>
                  <a:lnTo>
                    <a:pt x="483" y="555"/>
                  </a:lnTo>
                  <a:lnTo>
                    <a:pt x="493" y="529"/>
                  </a:lnTo>
                  <a:lnTo>
                    <a:pt x="503" y="503"/>
                  </a:lnTo>
                  <a:lnTo>
                    <a:pt x="510" y="479"/>
                  </a:lnTo>
                  <a:lnTo>
                    <a:pt x="479" y="472"/>
                  </a:lnTo>
                  <a:lnTo>
                    <a:pt x="446" y="466"/>
                  </a:lnTo>
                  <a:lnTo>
                    <a:pt x="409" y="463"/>
                  </a:lnTo>
                  <a:lnTo>
                    <a:pt x="368" y="462"/>
                  </a:lnTo>
                  <a:lnTo>
                    <a:pt x="332" y="462"/>
                  </a:lnTo>
                  <a:lnTo>
                    <a:pt x="296" y="464"/>
                  </a:lnTo>
                  <a:lnTo>
                    <a:pt x="262" y="467"/>
                  </a:lnTo>
                  <a:lnTo>
                    <a:pt x="228" y="472"/>
                  </a:lnTo>
                  <a:lnTo>
                    <a:pt x="197" y="476"/>
                  </a:lnTo>
                  <a:lnTo>
                    <a:pt x="168" y="481"/>
                  </a:lnTo>
                  <a:lnTo>
                    <a:pt x="142" y="486"/>
                  </a:lnTo>
                  <a:lnTo>
                    <a:pt x="119" y="490"/>
                  </a:lnTo>
                  <a:lnTo>
                    <a:pt x="100" y="494"/>
                  </a:lnTo>
                  <a:lnTo>
                    <a:pt x="87" y="497"/>
                  </a:lnTo>
                  <a:lnTo>
                    <a:pt x="78" y="499"/>
                  </a:lnTo>
                  <a:lnTo>
                    <a:pt x="75" y="500"/>
                  </a:lnTo>
                  <a:lnTo>
                    <a:pt x="58" y="502"/>
                  </a:lnTo>
                  <a:lnTo>
                    <a:pt x="43" y="499"/>
                  </a:lnTo>
                  <a:lnTo>
                    <a:pt x="28" y="493"/>
                  </a:lnTo>
                  <a:lnTo>
                    <a:pt x="16" y="483"/>
                  </a:lnTo>
                  <a:lnTo>
                    <a:pt x="7" y="469"/>
                  </a:lnTo>
                  <a:lnTo>
                    <a:pt x="2" y="455"/>
                  </a:lnTo>
                  <a:lnTo>
                    <a:pt x="0" y="439"/>
                  </a:lnTo>
                  <a:lnTo>
                    <a:pt x="3" y="424"/>
                  </a:lnTo>
                  <a:lnTo>
                    <a:pt x="10" y="409"/>
                  </a:lnTo>
                  <a:lnTo>
                    <a:pt x="20" y="397"/>
                  </a:lnTo>
                  <a:lnTo>
                    <a:pt x="85" y="341"/>
                  </a:lnTo>
                  <a:lnTo>
                    <a:pt x="149" y="291"/>
                  </a:lnTo>
                  <a:lnTo>
                    <a:pt x="212" y="248"/>
                  </a:lnTo>
                  <a:lnTo>
                    <a:pt x="272" y="209"/>
                  </a:lnTo>
                  <a:lnTo>
                    <a:pt x="331" y="176"/>
                  </a:lnTo>
                  <a:lnTo>
                    <a:pt x="389" y="150"/>
                  </a:lnTo>
                  <a:lnTo>
                    <a:pt x="445" y="128"/>
                  </a:lnTo>
                  <a:lnTo>
                    <a:pt x="498" y="114"/>
                  </a:lnTo>
                  <a:lnTo>
                    <a:pt x="550" y="105"/>
                  </a:lnTo>
                  <a:lnTo>
                    <a:pt x="601" y="102"/>
                  </a:lnTo>
                  <a:lnTo>
                    <a:pt x="640" y="104"/>
                  </a:lnTo>
                  <a:lnTo>
                    <a:pt x="674" y="109"/>
                  </a:lnTo>
                  <a:lnTo>
                    <a:pt x="708" y="117"/>
                  </a:lnTo>
                  <a:lnTo>
                    <a:pt x="737" y="128"/>
                  </a:lnTo>
                  <a:lnTo>
                    <a:pt x="765" y="141"/>
                  </a:lnTo>
                  <a:lnTo>
                    <a:pt x="789" y="155"/>
                  </a:lnTo>
                  <a:lnTo>
                    <a:pt x="818" y="125"/>
                  </a:lnTo>
                  <a:lnTo>
                    <a:pt x="848" y="98"/>
                  </a:lnTo>
                  <a:lnTo>
                    <a:pt x="883" y="72"/>
                  </a:lnTo>
                  <a:lnTo>
                    <a:pt x="919" y="51"/>
                  </a:lnTo>
                  <a:lnTo>
                    <a:pt x="958" y="34"/>
                  </a:lnTo>
                  <a:lnTo>
                    <a:pt x="998" y="18"/>
                  </a:lnTo>
                  <a:lnTo>
                    <a:pt x="1045" y="7"/>
                  </a:lnTo>
                  <a:lnTo>
                    <a:pt x="1092" y="1"/>
                  </a:lnTo>
                  <a:lnTo>
                    <a:pt x="11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606"/>
            <p:cNvSpPr>
              <a:spLocks noEditPoints="1"/>
            </p:cNvSpPr>
            <p:nvPr/>
          </p:nvSpPr>
          <p:spPr bwMode="auto">
            <a:xfrm>
              <a:off x="10379075" y="2316163"/>
              <a:ext cx="169863" cy="133350"/>
            </a:xfrm>
            <a:custGeom>
              <a:avLst/>
              <a:gdLst>
                <a:gd name="T0" fmla="*/ 681 w 1073"/>
                <a:gd name="T1" fmla="*/ 122 h 837"/>
                <a:gd name="T2" fmla="*/ 615 w 1073"/>
                <a:gd name="T3" fmla="*/ 142 h 837"/>
                <a:gd name="T4" fmla="*/ 558 w 1073"/>
                <a:gd name="T5" fmla="*/ 181 h 837"/>
                <a:gd name="T6" fmla="*/ 622 w 1073"/>
                <a:gd name="T7" fmla="*/ 237 h 837"/>
                <a:gd name="T8" fmla="*/ 672 w 1073"/>
                <a:gd name="T9" fmla="*/ 307 h 837"/>
                <a:gd name="T10" fmla="*/ 705 w 1073"/>
                <a:gd name="T11" fmla="*/ 389 h 837"/>
                <a:gd name="T12" fmla="*/ 712 w 1073"/>
                <a:gd name="T13" fmla="*/ 428 h 837"/>
                <a:gd name="T14" fmla="*/ 713 w 1073"/>
                <a:gd name="T15" fmla="*/ 436 h 837"/>
                <a:gd name="T16" fmla="*/ 715 w 1073"/>
                <a:gd name="T17" fmla="*/ 507 h 837"/>
                <a:gd name="T18" fmla="*/ 711 w 1073"/>
                <a:gd name="T19" fmla="*/ 537 h 837"/>
                <a:gd name="T20" fmla="*/ 704 w 1073"/>
                <a:gd name="T21" fmla="*/ 569 h 837"/>
                <a:gd name="T22" fmla="*/ 733 w 1073"/>
                <a:gd name="T23" fmla="*/ 596 h 837"/>
                <a:gd name="T24" fmla="*/ 803 w 1073"/>
                <a:gd name="T25" fmla="*/ 581 h 837"/>
                <a:gd name="T26" fmla="*/ 864 w 1073"/>
                <a:gd name="T27" fmla="*/ 545 h 837"/>
                <a:gd name="T28" fmla="*/ 912 w 1073"/>
                <a:gd name="T29" fmla="*/ 495 h 837"/>
                <a:gd name="T30" fmla="*/ 943 w 1073"/>
                <a:gd name="T31" fmla="*/ 430 h 837"/>
                <a:gd name="T32" fmla="*/ 955 w 1073"/>
                <a:gd name="T33" fmla="*/ 358 h 837"/>
                <a:gd name="T34" fmla="*/ 942 w 1073"/>
                <a:gd name="T35" fmla="*/ 283 h 837"/>
                <a:gd name="T36" fmla="*/ 908 w 1073"/>
                <a:gd name="T37" fmla="*/ 218 h 837"/>
                <a:gd name="T38" fmla="*/ 857 w 1073"/>
                <a:gd name="T39" fmla="*/ 166 h 837"/>
                <a:gd name="T40" fmla="*/ 791 w 1073"/>
                <a:gd name="T41" fmla="*/ 132 h 837"/>
                <a:gd name="T42" fmla="*/ 716 w 1073"/>
                <a:gd name="T43" fmla="*/ 120 h 837"/>
                <a:gd name="T44" fmla="*/ 760 w 1073"/>
                <a:gd name="T45" fmla="*/ 3 h 837"/>
                <a:gd name="T46" fmla="*/ 845 w 1073"/>
                <a:gd name="T47" fmla="*/ 24 h 837"/>
                <a:gd name="T48" fmla="*/ 920 w 1073"/>
                <a:gd name="T49" fmla="*/ 65 h 837"/>
                <a:gd name="T50" fmla="*/ 983 w 1073"/>
                <a:gd name="T51" fmla="*/ 121 h 837"/>
                <a:gd name="T52" fmla="*/ 1032 w 1073"/>
                <a:gd name="T53" fmla="*/ 190 h 837"/>
                <a:gd name="T54" fmla="*/ 1062 w 1073"/>
                <a:gd name="T55" fmla="*/ 271 h 837"/>
                <a:gd name="T56" fmla="*/ 1073 w 1073"/>
                <a:gd name="T57" fmla="*/ 358 h 837"/>
                <a:gd name="T58" fmla="*/ 1062 w 1073"/>
                <a:gd name="T59" fmla="*/ 447 h 837"/>
                <a:gd name="T60" fmla="*/ 1032 w 1073"/>
                <a:gd name="T61" fmla="*/ 527 h 837"/>
                <a:gd name="T62" fmla="*/ 983 w 1073"/>
                <a:gd name="T63" fmla="*/ 596 h 837"/>
                <a:gd name="T64" fmla="*/ 920 w 1073"/>
                <a:gd name="T65" fmla="*/ 652 h 837"/>
                <a:gd name="T66" fmla="*/ 845 w 1073"/>
                <a:gd name="T67" fmla="*/ 692 h 837"/>
                <a:gd name="T68" fmla="*/ 760 w 1073"/>
                <a:gd name="T69" fmla="*/ 713 h 837"/>
                <a:gd name="T70" fmla="*/ 675 w 1073"/>
                <a:gd name="T71" fmla="*/ 713 h 837"/>
                <a:gd name="T72" fmla="*/ 604 w 1073"/>
                <a:gd name="T73" fmla="*/ 738 h 837"/>
                <a:gd name="T74" fmla="*/ 533 w 1073"/>
                <a:gd name="T75" fmla="*/ 791 h 837"/>
                <a:gd name="T76" fmla="*/ 449 w 1073"/>
                <a:gd name="T77" fmla="*/ 824 h 837"/>
                <a:gd name="T78" fmla="*/ 358 w 1073"/>
                <a:gd name="T79" fmla="*/ 837 h 837"/>
                <a:gd name="T80" fmla="*/ 271 w 1073"/>
                <a:gd name="T81" fmla="*/ 825 h 837"/>
                <a:gd name="T82" fmla="*/ 190 w 1073"/>
                <a:gd name="T83" fmla="*/ 794 h 837"/>
                <a:gd name="T84" fmla="*/ 120 w 1073"/>
                <a:gd name="T85" fmla="*/ 746 h 837"/>
                <a:gd name="T86" fmla="*/ 64 w 1073"/>
                <a:gd name="T87" fmla="*/ 683 h 837"/>
                <a:gd name="T88" fmla="*/ 25 w 1073"/>
                <a:gd name="T89" fmla="*/ 608 h 837"/>
                <a:gd name="T90" fmla="*/ 3 w 1073"/>
                <a:gd name="T91" fmla="*/ 523 h 837"/>
                <a:gd name="T92" fmla="*/ 3 w 1073"/>
                <a:gd name="T93" fmla="*/ 433 h 837"/>
                <a:gd name="T94" fmla="*/ 25 w 1073"/>
                <a:gd name="T95" fmla="*/ 349 h 837"/>
                <a:gd name="T96" fmla="*/ 64 w 1073"/>
                <a:gd name="T97" fmla="*/ 274 h 837"/>
                <a:gd name="T98" fmla="*/ 120 w 1073"/>
                <a:gd name="T99" fmla="*/ 210 h 837"/>
                <a:gd name="T100" fmla="*/ 190 w 1073"/>
                <a:gd name="T101" fmla="*/ 162 h 837"/>
                <a:gd name="T102" fmla="*/ 271 w 1073"/>
                <a:gd name="T103" fmla="*/ 130 h 837"/>
                <a:gd name="T104" fmla="*/ 358 w 1073"/>
                <a:gd name="T105" fmla="*/ 120 h 837"/>
                <a:gd name="T106" fmla="*/ 441 w 1073"/>
                <a:gd name="T107" fmla="*/ 130 h 837"/>
                <a:gd name="T108" fmla="*/ 507 w 1073"/>
                <a:gd name="T109" fmla="*/ 68 h 837"/>
                <a:gd name="T110" fmla="*/ 585 w 1073"/>
                <a:gd name="T111" fmla="*/ 25 h 837"/>
                <a:gd name="T112" fmla="*/ 670 w 1073"/>
                <a:gd name="T113" fmla="*/ 3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73" h="837">
                  <a:moveTo>
                    <a:pt x="716" y="120"/>
                  </a:moveTo>
                  <a:lnTo>
                    <a:pt x="681" y="122"/>
                  </a:lnTo>
                  <a:lnTo>
                    <a:pt x="647" y="130"/>
                  </a:lnTo>
                  <a:lnTo>
                    <a:pt x="615" y="142"/>
                  </a:lnTo>
                  <a:lnTo>
                    <a:pt x="586" y="160"/>
                  </a:lnTo>
                  <a:lnTo>
                    <a:pt x="558" y="181"/>
                  </a:lnTo>
                  <a:lnTo>
                    <a:pt x="592" y="207"/>
                  </a:lnTo>
                  <a:lnTo>
                    <a:pt x="622" y="237"/>
                  </a:lnTo>
                  <a:lnTo>
                    <a:pt x="650" y="271"/>
                  </a:lnTo>
                  <a:lnTo>
                    <a:pt x="672" y="307"/>
                  </a:lnTo>
                  <a:lnTo>
                    <a:pt x="690" y="347"/>
                  </a:lnTo>
                  <a:lnTo>
                    <a:pt x="705" y="389"/>
                  </a:lnTo>
                  <a:lnTo>
                    <a:pt x="705" y="392"/>
                  </a:lnTo>
                  <a:lnTo>
                    <a:pt x="712" y="428"/>
                  </a:lnTo>
                  <a:lnTo>
                    <a:pt x="713" y="432"/>
                  </a:lnTo>
                  <a:lnTo>
                    <a:pt x="713" y="436"/>
                  </a:lnTo>
                  <a:lnTo>
                    <a:pt x="716" y="478"/>
                  </a:lnTo>
                  <a:lnTo>
                    <a:pt x="715" y="507"/>
                  </a:lnTo>
                  <a:lnTo>
                    <a:pt x="711" y="535"/>
                  </a:lnTo>
                  <a:lnTo>
                    <a:pt x="711" y="537"/>
                  </a:lnTo>
                  <a:lnTo>
                    <a:pt x="711" y="539"/>
                  </a:lnTo>
                  <a:lnTo>
                    <a:pt x="704" y="569"/>
                  </a:lnTo>
                  <a:lnTo>
                    <a:pt x="695" y="596"/>
                  </a:lnTo>
                  <a:lnTo>
                    <a:pt x="733" y="596"/>
                  </a:lnTo>
                  <a:lnTo>
                    <a:pt x="770" y="591"/>
                  </a:lnTo>
                  <a:lnTo>
                    <a:pt x="803" y="581"/>
                  </a:lnTo>
                  <a:lnTo>
                    <a:pt x="836" y="566"/>
                  </a:lnTo>
                  <a:lnTo>
                    <a:pt x="864" y="545"/>
                  </a:lnTo>
                  <a:lnTo>
                    <a:pt x="891" y="522"/>
                  </a:lnTo>
                  <a:lnTo>
                    <a:pt x="912" y="495"/>
                  </a:lnTo>
                  <a:lnTo>
                    <a:pt x="930" y="464"/>
                  </a:lnTo>
                  <a:lnTo>
                    <a:pt x="943" y="430"/>
                  </a:lnTo>
                  <a:lnTo>
                    <a:pt x="951" y="396"/>
                  </a:lnTo>
                  <a:lnTo>
                    <a:pt x="955" y="358"/>
                  </a:lnTo>
                  <a:lnTo>
                    <a:pt x="951" y="319"/>
                  </a:lnTo>
                  <a:lnTo>
                    <a:pt x="942" y="283"/>
                  </a:lnTo>
                  <a:lnTo>
                    <a:pt x="927" y="249"/>
                  </a:lnTo>
                  <a:lnTo>
                    <a:pt x="908" y="218"/>
                  </a:lnTo>
                  <a:lnTo>
                    <a:pt x="884" y="189"/>
                  </a:lnTo>
                  <a:lnTo>
                    <a:pt x="857" y="166"/>
                  </a:lnTo>
                  <a:lnTo>
                    <a:pt x="825" y="146"/>
                  </a:lnTo>
                  <a:lnTo>
                    <a:pt x="791" y="132"/>
                  </a:lnTo>
                  <a:lnTo>
                    <a:pt x="754" y="123"/>
                  </a:lnTo>
                  <a:lnTo>
                    <a:pt x="716" y="120"/>
                  </a:lnTo>
                  <a:close/>
                  <a:moveTo>
                    <a:pt x="716" y="0"/>
                  </a:moveTo>
                  <a:lnTo>
                    <a:pt x="760" y="3"/>
                  </a:lnTo>
                  <a:lnTo>
                    <a:pt x="804" y="11"/>
                  </a:lnTo>
                  <a:lnTo>
                    <a:pt x="845" y="24"/>
                  </a:lnTo>
                  <a:lnTo>
                    <a:pt x="883" y="42"/>
                  </a:lnTo>
                  <a:lnTo>
                    <a:pt x="920" y="65"/>
                  </a:lnTo>
                  <a:lnTo>
                    <a:pt x="954" y="90"/>
                  </a:lnTo>
                  <a:lnTo>
                    <a:pt x="983" y="121"/>
                  </a:lnTo>
                  <a:lnTo>
                    <a:pt x="1009" y="153"/>
                  </a:lnTo>
                  <a:lnTo>
                    <a:pt x="1032" y="190"/>
                  </a:lnTo>
                  <a:lnTo>
                    <a:pt x="1049" y="229"/>
                  </a:lnTo>
                  <a:lnTo>
                    <a:pt x="1062" y="271"/>
                  </a:lnTo>
                  <a:lnTo>
                    <a:pt x="1070" y="313"/>
                  </a:lnTo>
                  <a:lnTo>
                    <a:pt x="1073" y="358"/>
                  </a:lnTo>
                  <a:lnTo>
                    <a:pt x="1070" y="404"/>
                  </a:lnTo>
                  <a:lnTo>
                    <a:pt x="1062" y="447"/>
                  </a:lnTo>
                  <a:lnTo>
                    <a:pt x="1049" y="487"/>
                  </a:lnTo>
                  <a:lnTo>
                    <a:pt x="1032" y="527"/>
                  </a:lnTo>
                  <a:lnTo>
                    <a:pt x="1009" y="563"/>
                  </a:lnTo>
                  <a:lnTo>
                    <a:pt x="983" y="596"/>
                  </a:lnTo>
                  <a:lnTo>
                    <a:pt x="954" y="626"/>
                  </a:lnTo>
                  <a:lnTo>
                    <a:pt x="920" y="652"/>
                  </a:lnTo>
                  <a:lnTo>
                    <a:pt x="883" y="675"/>
                  </a:lnTo>
                  <a:lnTo>
                    <a:pt x="845" y="692"/>
                  </a:lnTo>
                  <a:lnTo>
                    <a:pt x="804" y="705"/>
                  </a:lnTo>
                  <a:lnTo>
                    <a:pt x="760" y="713"/>
                  </a:lnTo>
                  <a:lnTo>
                    <a:pt x="716" y="717"/>
                  </a:lnTo>
                  <a:lnTo>
                    <a:pt x="675" y="713"/>
                  </a:lnTo>
                  <a:lnTo>
                    <a:pt x="634" y="705"/>
                  </a:lnTo>
                  <a:lnTo>
                    <a:pt x="604" y="738"/>
                  </a:lnTo>
                  <a:lnTo>
                    <a:pt x="570" y="766"/>
                  </a:lnTo>
                  <a:lnTo>
                    <a:pt x="533" y="791"/>
                  </a:lnTo>
                  <a:lnTo>
                    <a:pt x="493" y="810"/>
                  </a:lnTo>
                  <a:lnTo>
                    <a:pt x="449" y="824"/>
                  </a:lnTo>
                  <a:lnTo>
                    <a:pt x="405" y="834"/>
                  </a:lnTo>
                  <a:lnTo>
                    <a:pt x="358" y="837"/>
                  </a:lnTo>
                  <a:lnTo>
                    <a:pt x="313" y="834"/>
                  </a:lnTo>
                  <a:lnTo>
                    <a:pt x="271" y="825"/>
                  </a:lnTo>
                  <a:lnTo>
                    <a:pt x="229" y="812"/>
                  </a:lnTo>
                  <a:lnTo>
                    <a:pt x="190" y="794"/>
                  </a:lnTo>
                  <a:lnTo>
                    <a:pt x="154" y="773"/>
                  </a:lnTo>
                  <a:lnTo>
                    <a:pt x="120" y="746"/>
                  </a:lnTo>
                  <a:lnTo>
                    <a:pt x="91" y="716"/>
                  </a:lnTo>
                  <a:lnTo>
                    <a:pt x="64" y="683"/>
                  </a:lnTo>
                  <a:lnTo>
                    <a:pt x="42" y="646"/>
                  </a:lnTo>
                  <a:lnTo>
                    <a:pt x="25" y="608"/>
                  </a:lnTo>
                  <a:lnTo>
                    <a:pt x="11" y="566"/>
                  </a:lnTo>
                  <a:lnTo>
                    <a:pt x="3" y="523"/>
                  </a:lnTo>
                  <a:lnTo>
                    <a:pt x="0" y="478"/>
                  </a:lnTo>
                  <a:lnTo>
                    <a:pt x="3" y="433"/>
                  </a:lnTo>
                  <a:lnTo>
                    <a:pt x="11" y="390"/>
                  </a:lnTo>
                  <a:lnTo>
                    <a:pt x="25" y="349"/>
                  </a:lnTo>
                  <a:lnTo>
                    <a:pt x="42" y="309"/>
                  </a:lnTo>
                  <a:lnTo>
                    <a:pt x="64" y="274"/>
                  </a:lnTo>
                  <a:lnTo>
                    <a:pt x="91" y="240"/>
                  </a:lnTo>
                  <a:lnTo>
                    <a:pt x="120" y="210"/>
                  </a:lnTo>
                  <a:lnTo>
                    <a:pt x="154" y="184"/>
                  </a:lnTo>
                  <a:lnTo>
                    <a:pt x="190" y="162"/>
                  </a:lnTo>
                  <a:lnTo>
                    <a:pt x="229" y="143"/>
                  </a:lnTo>
                  <a:lnTo>
                    <a:pt x="271" y="130"/>
                  </a:lnTo>
                  <a:lnTo>
                    <a:pt x="313" y="122"/>
                  </a:lnTo>
                  <a:lnTo>
                    <a:pt x="358" y="120"/>
                  </a:lnTo>
                  <a:lnTo>
                    <a:pt x="401" y="122"/>
                  </a:lnTo>
                  <a:lnTo>
                    <a:pt x="441" y="130"/>
                  </a:lnTo>
                  <a:lnTo>
                    <a:pt x="473" y="96"/>
                  </a:lnTo>
                  <a:lnTo>
                    <a:pt x="507" y="68"/>
                  </a:lnTo>
                  <a:lnTo>
                    <a:pt x="544" y="45"/>
                  </a:lnTo>
                  <a:lnTo>
                    <a:pt x="585" y="25"/>
                  </a:lnTo>
                  <a:lnTo>
                    <a:pt x="626" y="12"/>
                  </a:lnTo>
                  <a:lnTo>
                    <a:pt x="670" y="3"/>
                  </a:lnTo>
                  <a:lnTo>
                    <a:pt x="7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607"/>
            <p:cNvSpPr>
              <a:spLocks/>
            </p:cNvSpPr>
            <p:nvPr/>
          </p:nvSpPr>
          <p:spPr bwMode="auto">
            <a:xfrm>
              <a:off x="10058400" y="2020888"/>
              <a:ext cx="400050" cy="388938"/>
            </a:xfrm>
            <a:custGeom>
              <a:avLst/>
              <a:gdLst>
                <a:gd name="T0" fmla="*/ 2096 w 2519"/>
                <a:gd name="T1" fmla="*/ 19 h 2447"/>
                <a:gd name="T2" fmla="*/ 2051 w 2519"/>
                <a:gd name="T3" fmla="*/ 38 h 2447"/>
                <a:gd name="T4" fmla="*/ 2029 w 2519"/>
                <a:gd name="T5" fmla="*/ 51 h 2447"/>
                <a:gd name="T6" fmla="*/ 2011 w 2519"/>
                <a:gd name="T7" fmla="*/ 68 h 2447"/>
                <a:gd name="T8" fmla="*/ 1992 w 2519"/>
                <a:gd name="T9" fmla="*/ 92 h 2447"/>
                <a:gd name="T10" fmla="*/ 1966 w 2519"/>
                <a:gd name="T11" fmla="*/ 149 h 2447"/>
                <a:gd name="T12" fmla="*/ 1963 w 2519"/>
                <a:gd name="T13" fmla="*/ 228 h 2447"/>
                <a:gd name="T14" fmla="*/ 2025 w 2519"/>
                <a:gd name="T15" fmla="*/ 331 h 2447"/>
                <a:gd name="T16" fmla="*/ 2138 w 2519"/>
                <a:gd name="T17" fmla="*/ 372 h 2447"/>
                <a:gd name="T18" fmla="*/ 2195 w 2519"/>
                <a:gd name="T19" fmla="*/ 366 h 2447"/>
                <a:gd name="T20" fmla="*/ 2267 w 2519"/>
                <a:gd name="T21" fmla="*/ 352 h 2447"/>
                <a:gd name="T22" fmla="*/ 2437 w 2519"/>
                <a:gd name="T23" fmla="*/ 301 h 2447"/>
                <a:gd name="T24" fmla="*/ 2446 w 2519"/>
                <a:gd name="T25" fmla="*/ 435 h 2447"/>
                <a:gd name="T26" fmla="*/ 2519 w 2519"/>
                <a:gd name="T27" fmla="*/ 528 h 2447"/>
                <a:gd name="T28" fmla="*/ 2378 w 2519"/>
                <a:gd name="T29" fmla="*/ 904 h 2447"/>
                <a:gd name="T30" fmla="*/ 2204 w 2519"/>
                <a:gd name="T31" fmla="*/ 1300 h 2447"/>
                <a:gd name="T32" fmla="*/ 2000 w 2519"/>
                <a:gd name="T33" fmla="*/ 1687 h 2447"/>
                <a:gd name="T34" fmla="*/ 1768 w 2519"/>
                <a:gd name="T35" fmla="*/ 2037 h 2447"/>
                <a:gd name="T36" fmla="*/ 1514 w 2519"/>
                <a:gd name="T37" fmla="*/ 2318 h 2447"/>
                <a:gd name="T38" fmla="*/ 1330 w 2519"/>
                <a:gd name="T39" fmla="*/ 2435 h 2447"/>
                <a:gd name="T40" fmla="*/ 1216 w 2519"/>
                <a:gd name="T41" fmla="*/ 2445 h 2447"/>
                <a:gd name="T42" fmla="*/ 1151 w 2519"/>
                <a:gd name="T43" fmla="*/ 2429 h 2447"/>
                <a:gd name="T44" fmla="*/ 1083 w 2519"/>
                <a:gd name="T45" fmla="*/ 2383 h 2447"/>
                <a:gd name="T46" fmla="*/ 1036 w 2519"/>
                <a:gd name="T47" fmla="*/ 2293 h 2447"/>
                <a:gd name="T48" fmla="*/ 1029 w 2519"/>
                <a:gd name="T49" fmla="*/ 2152 h 2447"/>
                <a:gd name="T50" fmla="*/ 1106 w 2519"/>
                <a:gd name="T51" fmla="*/ 1988 h 2447"/>
                <a:gd name="T52" fmla="*/ 1258 w 2519"/>
                <a:gd name="T53" fmla="*/ 1776 h 2447"/>
                <a:gd name="T54" fmla="*/ 1462 w 2519"/>
                <a:gd name="T55" fmla="*/ 1496 h 2447"/>
                <a:gd name="T56" fmla="*/ 1689 w 2519"/>
                <a:gd name="T57" fmla="*/ 1134 h 2447"/>
                <a:gd name="T58" fmla="*/ 1540 w 2519"/>
                <a:gd name="T59" fmla="*/ 1236 h 2447"/>
                <a:gd name="T60" fmla="*/ 1256 w 2519"/>
                <a:gd name="T61" fmla="*/ 1490 h 2447"/>
                <a:gd name="T62" fmla="*/ 971 w 2519"/>
                <a:gd name="T63" fmla="*/ 1698 h 2447"/>
                <a:gd name="T64" fmla="*/ 694 w 2519"/>
                <a:gd name="T65" fmla="*/ 1839 h 2447"/>
                <a:gd name="T66" fmla="*/ 512 w 2519"/>
                <a:gd name="T67" fmla="*/ 1871 h 2447"/>
                <a:gd name="T68" fmla="*/ 408 w 2519"/>
                <a:gd name="T69" fmla="*/ 1833 h 2447"/>
                <a:gd name="T70" fmla="*/ 358 w 2519"/>
                <a:gd name="T71" fmla="*/ 1789 h 2447"/>
                <a:gd name="T72" fmla="*/ 320 w 2519"/>
                <a:gd name="T73" fmla="*/ 1714 h 2447"/>
                <a:gd name="T74" fmla="*/ 323 w 2519"/>
                <a:gd name="T75" fmla="*/ 1602 h 2447"/>
                <a:gd name="T76" fmla="*/ 383 w 2519"/>
                <a:gd name="T77" fmla="*/ 1476 h 2447"/>
                <a:gd name="T78" fmla="*/ 511 w 2519"/>
                <a:gd name="T79" fmla="*/ 1347 h 2447"/>
                <a:gd name="T80" fmla="*/ 585 w 2519"/>
                <a:gd name="T81" fmla="*/ 1254 h 2447"/>
                <a:gd name="T82" fmla="*/ 334 w 2519"/>
                <a:gd name="T83" fmla="*/ 1316 h 2447"/>
                <a:gd name="T84" fmla="*/ 212 w 2519"/>
                <a:gd name="T85" fmla="*/ 1320 h 2447"/>
                <a:gd name="T86" fmla="*/ 75 w 2519"/>
                <a:gd name="T87" fmla="*/ 1262 h 2447"/>
                <a:gd name="T88" fmla="*/ 35 w 2519"/>
                <a:gd name="T89" fmla="*/ 1218 h 2447"/>
                <a:gd name="T90" fmla="*/ 3 w 2519"/>
                <a:gd name="T91" fmla="*/ 1147 h 2447"/>
                <a:gd name="T92" fmla="*/ 11 w 2519"/>
                <a:gd name="T93" fmla="*/ 1048 h 2447"/>
                <a:gd name="T94" fmla="*/ 82 w 2519"/>
                <a:gd name="T95" fmla="*/ 933 h 2447"/>
                <a:gd name="T96" fmla="*/ 232 w 2519"/>
                <a:gd name="T97" fmla="*/ 829 h 2447"/>
                <a:gd name="T98" fmla="*/ 475 w 2519"/>
                <a:gd name="T99" fmla="*/ 707 h 2447"/>
                <a:gd name="T100" fmla="*/ 803 w 2519"/>
                <a:gd name="T101" fmla="*/ 549 h 2447"/>
                <a:gd name="T102" fmla="*/ 1196 w 2519"/>
                <a:gd name="T103" fmla="*/ 343 h 2447"/>
                <a:gd name="T104" fmla="*/ 1625 w 2519"/>
                <a:gd name="T105" fmla="*/ 77 h 2447"/>
                <a:gd name="T106" fmla="*/ 1815 w 2519"/>
                <a:gd name="T107" fmla="*/ 36 h 2447"/>
                <a:gd name="T108" fmla="*/ 1892 w 2519"/>
                <a:gd name="T109" fmla="*/ 32 h 2447"/>
                <a:gd name="T110" fmla="*/ 1950 w 2519"/>
                <a:gd name="T111" fmla="*/ 20 h 2447"/>
                <a:gd name="T112" fmla="*/ 2013 w 2519"/>
                <a:gd name="T113" fmla="*/ 10 h 2447"/>
                <a:gd name="T114" fmla="*/ 2118 w 2519"/>
                <a:gd name="T115" fmla="*/ 0 h 2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19" h="2447">
                  <a:moveTo>
                    <a:pt x="2118" y="0"/>
                  </a:moveTo>
                  <a:lnTo>
                    <a:pt x="2109" y="10"/>
                  </a:lnTo>
                  <a:lnTo>
                    <a:pt x="2102" y="16"/>
                  </a:lnTo>
                  <a:lnTo>
                    <a:pt x="2096" y="19"/>
                  </a:lnTo>
                  <a:lnTo>
                    <a:pt x="2079" y="24"/>
                  </a:lnTo>
                  <a:lnTo>
                    <a:pt x="2064" y="30"/>
                  </a:lnTo>
                  <a:lnTo>
                    <a:pt x="2057" y="34"/>
                  </a:lnTo>
                  <a:lnTo>
                    <a:pt x="2051" y="38"/>
                  </a:lnTo>
                  <a:lnTo>
                    <a:pt x="2046" y="41"/>
                  </a:lnTo>
                  <a:lnTo>
                    <a:pt x="2041" y="44"/>
                  </a:lnTo>
                  <a:lnTo>
                    <a:pt x="2036" y="47"/>
                  </a:lnTo>
                  <a:lnTo>
                    <a:pt x="2029" y="51"/>
                  </a:lnTo>
                  <a:lnTo>
                    <a:pt x="2024" y="56"/>
                  </a:lnTo>
                  <a:lnTo>
                    <a:pt x="2019" y="61"/>
                  </a:lnTo>
                  <a:lnTo>
                    <a:pt x="2015" y="65"/>
                  </a:lnTo>
                  <a:lnTo>
                    <a:pt x="2011" y="68"/>
                  </a:lnTo>
                  <a:lnTo>
                    <a:pt x="2003" y="78"/>
                  </a:lnTo>
                  <a:lnTo>
                    <a:pt x="1995" y="88"/>
                  </a:lnTo>
                  <a:lnTo>
                    <a:pt x="1993" y="90"/>
                  </a:lnTo>
                  <a:lnTo>
                    <a:pt x="1992" y="92"/>
                  </a:lnTo>
                  <a:lnTo>
                    <a:pt x="1977" y="118"/>
                  </a:lnTo>
                  <a:lnTo>
                    <a:pt x="1977" y="119"/>
                  </a:lnTo>
                  <a:lnTo>
                    <a:pt x="1977" y="120"/>
                  </a:lnTo>
                  <a:lnTo>
                    <a:pt x="1966" y="149"/>
                  </a:lnTo>
                  <a:lnTo>
                    <a:pt x="1961" y="181"/>
                  </a:lnTo>
                  <a:lnTo>
                    <a:pt x="1961" y="214"/>
                  </a:lnTo>
                  <a:lnTo>
                    <a:pt x="1962" y="220"/>
                  </a:lnTo>
                  <a:lnTo>
                    <a:pt x="1963" y="228"/>
                  </a:lnTo>
                  <a:lnTo>
                    <a:pt x="1971" y="257"/>
                  </a:lnTo>
                  <a:lnTo>
                    <a:pt x="1986" y="286"/>
                  </a:lnTo>
                  <a:lnTo>
                    <a:pt x="2003" y="310"/>
                  </a:lnTo>
                  <a:lnTo>
                    <a:pt x="2025" y="331"/>
                  </a:lnTo>
                  <a:lnTo>
                    <a:pt x="2050" y="349"/>
                  </a:lnTo>
                  <a:lnTo>
                    <a:pt x="2077" y="362"/>
                  </a:lnTo>
                  <a:lnTo>
                    <a:pt x="2107" y="369"/>
                  </a:lnTo>
                  <a:lnTo>
                    <a:pt x="2138" y="372"/>
                  </a:lnTo>
                  <a:lnTo>
                    <a:pt x="2159" y="371"/>
                  </a:lnTo>
                  <a:lnTo>
                    <a:pt x="2165" y="370"/>
                  </a:lnTo>
                  <a:lnTo>
                    <a:pt x="2179" y="368"/>
                  </a:lnTo>
                  <a:lnTo>
                    <a:pt x="2195" y="366"/>
                  </a:lnTo>
                  <a:lnTo>
                    <a:pt x="2198" y="365"/>
                  </a:lnTo>
                  <a:lnTo>
                    <a:pt x="2201" y="364"/>
                  </a:lnTo>
                  <a:lnTo>
                    <a:pt x="2233" y="359"/>
                  </a:lnTo>
                  <a:lnTo>
                    <a:pt x="2267" y="352"/>
                  </a:lnTo>
                  <a:lnTo>
                    <a:pt x="2305" y="343"/>
                  </a:lnTo>
                  <a:lnTo>
                    <a:pt x="2344" y="331"/>
                  </a:lnTo>
                  <a:lnTo>
                    <a:pt x="2390" y="318"/>
                  </a:lnTo>
                  <a:lnTo>
                    <a:pt x="2437" y="301"/>
                  </a:lnTo>
                  <a:lnTo>
                    <a:pt x="2437" y="336"/>
                  </a:lnTo>
                  <a:lnTo>
                    <a:pt x="2437" y="373"/>
                  </a:lnTo>
                  <a:lnTo>
                    <a:pt x="2439" y="405"/>
                  </a:lnTo>
                  <a:lnTo>
                    <a:pt x="2446" y="435"/>
                  </a:lnTo>
                  <a:lnTo>
                    <a:pt x="2458" y="463"/>
                  </a:lnTo>
                  <a:lnTo>
                    <a:pt x="2475" y="488"/>
                  </a:lnTo>
                  <a:lnTo>
                    <a:pt x="2495" y="510"/>
                  </a:lnTo>
                  <a:lnTo>
                    <a:pt x="2519" y="528"/>
                  </a:lnTo>
                  <a:lnTo>
                    <a:pt x="2487" y="619"/>
                  </a:lnTo>
                  <a:lnTo>
                    <a:pt x="2453" y="711"/>
                  </a:lnTo>
                  <a:lnTo>
                    <a:pt x="2417" y="807"/>
                  </a:lnTo>
                  <a:lnTo>
                    <a:pt x="2378" y="904"/>
                  </a:lnTo>
                  <a:lnTo>
                    <a:pt x="2337" y="1001"/>
                  </a:lnTo>
                  <a:lnTo>
                    <a:pt x="2295" y="1100"/>
                  </a:lnTo>
                  <a:lnTo>
                    <a:pt x="2251" y="1200"/>
                  </a:lnTo>
                  <a:lnTo>
                    <a:pt x="2204" y="1300"/>
                  </a:lnTo>
                  <a:lnTo>
                    <a:pt x="2155" y="1398"/>
                  </a:lnTo>
                  <a:lnTo>
                    <a:pt x="2106" y="1496"/>
                  </a:lnTo>
                  <a:lnTo>
                    <a:pt x="2054" y="1593"/>
                  </a:lnTo>
                  <a:lnTo>
                    <a:pt x="2000" y="1687"/>
                  </a:lnTo>
                  <a:lnTo>
                    <a:pt x="1944" y="1779"/>
                  </a:lnTo>
                  <a:lnTo>
                    <a:pt x="1887" y="1869"/>
                  </a:lnTo>
                  <a:lnTo>
                    <a:pt x="1828" y="1954"/>
                  </a:lnTo>
                  <a:lnTo>
                    <a:pt x="1768" y="2037"/>
                  </a:lnTo>
                  <a:lnTo>
                    <a:pt x="1707" y="2114"/>
                  </a:lnTo>
                  <a:lnTo>
                    <a:pt x="1644" y="2188"/>
                  </a:lnTo>
                  <a:lnTo>
                    <a:pt x="1580" y="2256"/>
                  </a:lnTo>
                  <a:lnTo>
                    <a:pt x="1514" y="2318"/>
                  </a:lnTo>
                  <a:lnTo>
                    <a:pt x="1447" y="2374"/>
                  </a:lnTo>
                  <a:lnTo>
                    <a:pt x="1411" y="2399"/>
                  </a:lnTo>
                  <a:lnTo>
                    <a:pt x="1371" y="2420"/>
                  </a:lnTo>
                  <a:lnTo>
                    <a:pt x="1330" y="2435"/>
                  </a:lnTo>
                  <a:lnTo>
                    <a:pt x="1289" y="2444"/>
                  </a:lnTo>
                  <a:lnTo>
                    <a:pt x="1247" y="2447"/>
                  </a:lnTo>
                  <a:lnTo>
                    <a:pt x="1229" y="2446"/>
                  </a:lnTo>
                  <a:lnTo>
                    <a:pt x="1216" y="2445"/>
                  </a:lnTo>
                  <a:lnTo>
                    <a:pt x="1201" y="2443"/>
                  </a:lnTo>
                  <a:lnTo>
                    <a:pt x="1186" y="2440"/>
                  </a:lnTo>
                  <a:lnTo>
                    <a:pt x="1169" y="2435"/>
                  </a:lnTo>
                  <a:lnTo>
                    <a:pt x="1151" y="2429"/>
                  </a:lnTo>
                  <a:lnTo>
                    <a:pt x="1134" y="2421"/>
                  </a:lnTo>
                  <a:lnTo>
                    <a:pt x="1117" y="2411"/>
                  </a:lnTo>
                  <a:lnTo>
                    <a:pt x="1100" y="2398"/>
                  </a:lnTo>
                  <a:lnTo>
                    <a:pt x="1083" y="2383"/>
                  </a:lnTo>
                  <a:lnTo>
                    <a:pt x="1069" y="2366"/>
                  </a:lnTo>
                  <a:lnTo>
                    <a:pt x="1056" y="2345"/>
                  </a:lnTo>
                  <a:lnTo>
                    <a:pt x="1044" y="2321"/>
                  </a:lnTo>
                  <a:lnTo>
                    <a:pt x="1036" y="2293"/>
                  </a:lnTo>
                  <a:lnTo>
                    <a:pt x="1028" y="2263"/>
                  </a:lnTo>
                  <a:lnTo>
                    <a:pt x="1025" y="2227"/>
                  </a:lnTo>
                  <a:lnTo>
                    <a:pt x="1025" y="2189"/>
                  </a:lnTo>
                  <a:lnTo>
                    <a:pt x="1029" y="2152"/>
                  </a:lnTo>
                  <a:lnTo>
                    <a:pt x="1041" y="2113"/>
                  </a:lnTo>
                  <a:lnTo>
                    <a:pt x="1057" y="2074"/>
                  </a:lnTo>
                  <a:lnTo>
                    <a:pt x="1078" y="2032"/>
                  </a:lnTo>
                  <a:lnTo>
                    <a:pt x="1106" y="1988"/>
                  </a:lnTo>
                  <a:lnTo>
                    <a:pt x="1137" y="1940"/>
                  </a:lnTo>
                  <a:lnTo>
                    <a:pt x="1174" y="1890"/>
                  </a:lnTo>
                  <a:lnTo>
                    <a:pt x="1213" y="1835"/>
                  </a:lnTo>
                  <a:lnTo>
                    <a:pt x="1258" y="1776"/>
                  </a:lnTo>
                  <a:lnTo>
                    <a:pt x="1306" y="1713"/>
                  </a:lnTo>
                  <a:lnTo>
                    <a:pt x="1356" y="1645"/>
                  </a:lnTo>
                  <a:lnTo>
                    <a:pt x="1409" y="1573"/>
                  </a:lnTo>
                  <a:lnTo>
                    <a:pt x="1462" y="1496"/>
                  </a:lnTo>
                  <a:lnTo>
                    <a:pt x="1518" y="1414"/>
                  </a:lnTo>
                  <a:lnTo>
                    <a:pt x="1575" y="1326"/>
                  </a:lnTo>
                  <a:lnTo>
                    <a:pt x="1632" y="1233"/>
                  </a:lnTo>
                  <a:lnTo>
                    <a:pt x="1689" y="1134"/>
                  </a:lnTo>
                  <a:lnTo>
                    <a:pt x="1746" y="1028"/>
                  </a:lnTo>
                  <a:lnTo>
                    <a:pt x="1678" y="1098"/>
                  </a:lnTo>
                  <a:lnTo>
                    <a:pt x="1610" y="1167"/>
                  </a:lnTo>
                  <a:lnTo>
                    <a:pt x="1540" y="1236"/>
                  </a:lnTo>
                  <a:lnTo>
                    <a:pt x="1469" y="1303"/>
                  </a:lnTo>
                  <a:lnTo>
                    <a:pt x="1398" y="1367"/>
                  </a:lnTo>
                  <a:lnTo>
                    <a:pt x="1327" y="1430"/>
                  </a:lnTo>
                  <a:lnTo>
                    <a:pt x="1256" y="1490"/>
                  </a:lnTo>
                  <a:lnTo>
                    <a:pt x="1184" y="1547"/>
                  </a:lnTo>
                  <a:lnTo>
                    <a:pt x="1113" y="1601"/>
                  </a:lnTo>
                  <a:lnTo>
                    <a:pt x="1042" y="1652"/>
                  </a:lnTo>
                  <a:lnTo>
                    <a:pt x="971" y="1698"/>
                  </a:lnTo>
                  <a:lnTo>
                    <a:pt x="900" y="1741"/>
                  </a:lnTo>
                  <a:lnTo>
                    <a:pt x="830" y="1778"/>
                  </a:lnTo>
                  <a:lnTo>
                    <a:pt x="762" y="1812"/>
                  </a:lnTo>
                  <a:lnTo>
                    <a:pt x="694" y="1839"/>
                  </a:lnTo>
                  <a:lnTo>
                    <a:pt x="628" y="1862"/>
                  </a:lnTo>
                  <a:lnTo>
                    <a:pt x="587" y="1871"/>
                  </a:lnTo>
                  <a:lnTo>
                    <a:pt x="546" y="1874"/>
                  </a:lnTo>
                  <a:lnTo>
                    <a:pt x="512" y="1871"/>
                  </a:lnTo>
                  <a:lnTo>
                    <a:pt x="479" y="1865"/>
                  </a:lnTo>
                  <a:lnTo>
                    <a:pt x="447" y="1855"/>
                  </a:lnTo>
                  <a:lnTo>
                    <a:pt x="418" y="1840"/>
                  </a:lnTo>
                  <a:lnTo>
                    <a:pt x="408" y="1833"/>
                  </a:lnTo>
                  <a:lnTo>
                    <a:pt x="395" y="1825"/>
                  </a:lnTo>
                  <a:lnTo>
                    <a:pt x="383" y="1815"/>
                  </a:lnTo>
                  <a:lnTo>
                    <a:pt x="370" y="1803"/>
                  </a:lnTo>
                  <a:lnTo>
                    <a:pt x="358" y="1789"/>
                  </a:lnTo>
                  <a:lnTo>
                    <a:pt x="347" y="1773"/>
                  </a:lnTo>
                  <a:lnTo>
                    <a:pt x="336" y="1756"/>
                  </a:lnTo>
                  <a:lnTo>
                    <a:pt x="327" y="1736"/>
                  </a:lnTo>
                  <a:lnTo>
                    <a:pt x="320" y="1714"/>
                  </a:lnTo>
                  <a:lnTo>
                    <a:pt x="316" y="1690"/>
                  </a:lnTo>
                  <a:lnTo>
                    <a:pt x="315" y="1663"/>
                  </a:lnTo>
                  <a:lnTo>
                    <a:pt x="317" y="1634"/>
                  </a:lnTo>
                  <a:lnTo>
                    <a:pt x="323" y="1602"/>
                  </a:lnTo>
                  <a:lnTo>
                    <a:pt x="333" y="1569"/>
                  </a:lnTo>
                  <a:lnTo>
                    <a:pt x="349" y="1532"/>
                  </a:lnTo>
                  <a:lnTo>
                    <a:pt x="363" y="1504"/>
                  </a:lnTo>
                  <a:lnTo>
                    <a:pt x="383" y="1476"/>
                  </a:lnTo>
                  <a:lnTo>
                    <a:pt x="409" y="1446"/>
                  </a:lnTo>
                  <a:lnTo>
                    <a:pt x="438" y="1415"/>
                  </a:lnTo>
                  <a:lnTo>
                    <a:pt x="473" y="1382"/>
                  </a:lnTo>
                  <a:lnTo>
                    <a:pt x="511" y="1347"/>
                  </a:lnTo>
                  <a:lnTo>
                    <a:pt x="555" y="1310"/>
                  </a:lnTo>
                  <a:lnTo>
                    <a:pt x="603" y="1271"/>
                  </a:lnTo>
                  <a:lnTo>
                    <a:pt x="654" y="1230"/>
                  </a:lnTo>
                  <a:lnTo>
                    <a:pt x="585" y="1254"/>
                  </a:lnTo>
                  <a:lnTo>
                    <a:pt x="519" y="1275"/>
                  </a:lnTo>
                  <a:lnTo>
                    <a:pt x="455" y="1293"/>
                  </a:lnTo>
                  <a:lnTo>
                    <a:pt x="393" y="1306"/>
                  </a:lnTo>
                  <a:lnTo>
                    <a:pt x="334" y="1316"/>
                  </a:lnTo>
                  <a:lnTo>
                    <a:pt x="278" y="1322"/>
                  </a:lnTo>
                  <a:lnTo>
                    <a:pt x="252" y="1323"/>
                  </a:lnTo>
                  <a:lnTo>
                    <a:pt x="251" y="1323"/>
                  </a:lnTo>
                  <a:lnTo>
                    <a:pt x="212" y="1320"/>
                  </a:lnTo>
                  <a:lnTo>
                    <a:pt x="174" y="1313"/>
                  </a:lnTo>
                  <a:lnTo>
                    <a:pt x="138" y="1301"/>
                  </a:lnTo>
                  <a:lnTo>
                    <a:pt x="106" y="1283"/>
                  </a:lnTo>
                  <a:lnTo>
                    <a:pt x="75" y="1262"/>
                  </a:lnTo>
                  <a:lnTo>
                    <a:pt x="66" y="1254"/>
                  </a:lnTo>
                  <a:lnTo>
                    <a:pt x="56" y="1244"/>
                  </a:lnTo>
                  <a:lnTo>
                    <a:pt x="45" y="1233"/>
                  </a:lnTo>
                  <a:lnTo>
                    <a:pt x="35" y="1218"/>
                  </a:lnTo>
                  <a:lnTo>
                    <a:pt x="24" y="1203"/>
                  </a:lnTo>
                  <a:lnTo>
                    <a:pt x="16" y="1186"/>
                  </a:lnTo>
                  <a:lnTo>
                    <a:pt x="8" y="1167"/>
                  </a:lnTo>
                  <a:lnTo>
                    <a:pt x="3" y="1147"/>
                  </a:lnTo>
                  <a:lnTo>
                    <a:pt x="0" y="1125"/>
                  </a:lnTo>
                  <a:lnTo>
                    <a:pt x="0" y="1101"/>
                  </a:lnTo>
                  <a:lnTo>
                    <a:pt x="4" y="1076"/>
                  </a:lnTo>
                  <a:lnTo>
                    <a:pt x="11" y="1048"/>
                  </a:lnTo>
                  <a:lnTo>
                    <a:pt x="22" y="1020"/>
                  </a:lnTo>
                  <a:lnTo>
                    <a:pt x="39" y="990"/>
                  </a:lnTo>
                  <a:lnTo>
                    <a:pt x="60" y="959"/>
                  </a:lnTo>
                  <a:lnTo>
                    <a:pt x="82" y="933"/>
                  </a:lnTo>
                  <a:lnTo>
                    <a:pt x="111" y="908"/>
                  </a:lnTo>
                  <a:lnTo>
                    <a:pt x="145" y="882"/>
                  </a:lnTo>
                  <a:lnTo>
                    <a:pt x="186" y="856"/>
                  </a:lnTo>
                  <a:lnTo>
                    <a:pt x="232" y="829"/>
                  </a:lnTo>
                  <a:lnTo>
                    <a:pt x="285" y="801"/>
                  </a:lnTo>
                  <a:lnTo>
                    <a:pt x="342" y="771"/>
                  </a:lnTo>
                  <a:lnTo>
                    <a:pt x="405" y="740"/>
                  </a:lnTo>
                  <a:lnTo>
                    <a:pt x="475" y="707"/>
                  </a:lnTo>
                  <a:lnTo>
                    <a:pt x="549" y="672"/>
                  </a:lnTo>
                  <a:lnTo>
                    <a:pt x="629" y="634"/>
                  </a:lnTo>
                  <a:lnTo>
                    <a:pt x="713" y="593"/>
                  </a:lnTo>
                  <a:lnTo>
                    <a:pt x="803" y="549"/>
                  </a:lnTo>
                  <a:lnTo>
                    <a:pt x="896" y="502"/>
                  </a:lnTo>
                  <a:lnTo>
                    <a:pt x="993" y="453"/>
                  </a:lnTo>
                  <a:lnTo>
                    <a:pt x="1093" y="400"/>
                  </a:lnTo>
                  <a:lnTo>
                    <a:pt x="1196" y="343"/>
                  </a:lnTo>
                  <a:lnTo>
                    <a:pt x="1301" y="283"/>
                  </a:lnTo>
                  <a:lnTo>
                    <a:pt x="1407" y="218"/>
                  </a:lnTo>
                  <a:lnTo>
                    <a:pt x="1516" y="150"/>
                  </a:lnTo>
                  <a:lnTo>
                    <a:pt x="1625" y="77"/>
                  </a:lnTo>
                  <a:lnTo>
                    <a:pt x="1735" y="1"/>
                  </a:lnTo>
                  <a:lnTo>
                    <a:pt x="1759" y="17"/>
                  </a:lnTo>
                  <a:lnTo>
                    <a:pt x="1786" y="28"/>
                  </a:lnTo>
                  <a:lnTo>
                    <a:pt x="1815" y="36"/>
                  </a:lnTo>
                  <a:lnTo>
                    <a:pt x="1844" y="38"/>
                  </a:lnTo>
                  <a:lnTo>
                    <a:pt x="1867" y="37"/>
                  </a:lnTo>
                  <a:lnTo>
                    <a:pt x="1889" y="32"/>
                  </a:lnTo>
                  <a:lnTo>
                    <a:pt x="1892" y="32"/>
                  </a:lnTo>
                  <a:lnTo>
                    <a:pt x="1900" y="30"/>
                  </a:lnTo>
                  <a:lnTo>
                    <a:pt x="1913" y="27"/>
                  </a:lnTo>
                  <a:lnTo>
                    <a:pt x="1930" y="24"/>
                  </a:lnTo>
                  <a:lnTo>
                    <a:pt x="1950" y="20"/>
                  </a:lnTo>
                  <a:lnTo>
                    <a:pt x="1974" y="16"/>
                  </a:lnTo>
                  <a:lnTo>
                    <a:pt x="2003" y="11"/>
                  </a:lnTo>
                  <a:lnTo>
                    <a:pt x="2008" y="10"/>
                  </a:lnTo>
                  <a:lnTo>
                    <a:pt x="2013" y="10"/>
                  </a:lnTo>
                  <a:lnTo>
                    <a:pt x="2039" y="6"/>
                  </a:lnTo>
                  <a:lnTo>
                    <a:pt x="2059" y="4"/>
                  </a:lnTo>
                  <a:lnTo>
                    <a:pt x="2076" y="2"/>
                  </a:lnTo>
                  <a:lnTo>
                    <a:pt x="21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20" name="Freeform 612"/>
          <p:cNvSpPr>
            <a:spLocks noEditPoints="1"/>
          </p:cNvSpPr>
          <p:nvPr/>
        </p:nvSpPr>
        <p:spPr bwMode="auto">
          <a:xfrm>
            <a:off x="6655616" y="5247594"/>
            <a:ext cx="246062" cy="568325"/>
          </a:xfrm>
          <a:custGeom>
            <a:avLst/>
            <a:gdLst>
              <a:gd name="T0" fmla="*/ 199 w 1556"/>
              <a:gd name="T1" fmla="*/ 2634 h 3580"/>
              <a:gd name="T2" fmla="*/ 129 w 1556"/>
              <a:gd name="T3" fmla="*/ 2697 h 3580"/>
              <a:gd name="T4" fmla="*/ 120 w 1556"/>
              <a:gd name="T5" fmla="*/ 2746 h 3580"/>
              <a:gd name="T6" fmla="*/ 169 w 1556"/>
              <a:gd name="T7" fmla="*/ 2864 h 3580"/>
              <a:gd name="T8" fmla="*/ 416 w 1556"/>
              <a:gd name="T9" fmla="*/ 2905 h 3580"/>
              <a:gd name="T10" fmla="*/ 379 w 1556"/>
              <a:gd name="T11" fmla="*/ 2980 h 3580"/>
              <a:gd name="T12" fmla="*/ 130 w 1556"/>
              <a:gd name="T13" fmla="*/ 3053 h 3580"/>
              <a:gd name="T14" fmla="*/ 129 w 1556"/>
              <a:gd name="T15" fmla="*/ 3147 h 3580"/>
              <a:gd name="T16" fmla="*/ 221 w 1556"/>
              <a:gd name="T17" fmla="*/ 3220 h 3580"/>
              <a:gd name="T18" fmla="*/ 1383 w 1556"/>
              <a:gd name="T19" fmla="*/ 3200 h 3580"/>
              <a:gd name="T20" fmla="*/ 1434 w 1556"/>
              <a:gd name="T21" fmla="*/ 3123 h 3580"/>
              <a:gd name="T22" fmla="*/ 1398 w 1556"/>
              <a:gd name="T23" fmla="*/ 3008 h 3580"/>
              <a:gd name="T24" fmla="*/ 790 w 1556"/>
              <a:gd name="T25" fmla="*/ 2958 h 3580"/>
              <a:gd name="T26" fmla="*/ 803 w 1556"/>
              <a:gd name="T27" fmla="*/ 2876 h 3580"/>
              <a:gd name="T28" fmla="*/ 1413 w 1556"/>
              <a:gd name="T29" fmla="*/ 2814 h 3580"/>
              <a:gd name="T30" fmla="*/ 1428 w 1556"/>
              <a:gd name="T31" fmla="*/ 2702 h 3580"/>
              <a:gd name="T32" fmla="*/ 1397 w 1556"/>
              <a:gd name="T33" fmla="*/ 2659 h 3580"/>
              <a:gd name="T34" fmla="*/ 1326 w 1556"/>
              <a:gd name="T35" fmla="*/ 2626 h 3580"/>
              <a:gd name="T36" fmla="*/ 865 w 1556"/>
              <a:gd name="T37" fmla="*/ 1555 h 3580"/>
              <a:gd name="T38" fmla="*/ 954 w 1556"/>
              <a:gd name="T39" fmla="*/ 1644 h 3580"/>
              <a:gd name="T40" fmla="*/ 913 w 1556"/>
              <a:gd name="T41" fmla="*/ 1764 h 3580"/>
              <a:gd name="T42" fmla="*/ 658 w 1556"/>
              <a:gd name="T43" fmla="*/ 1551 h 3580"/>
              <a:gd name="T44" fmla="*/ 838 w 1556"/>
              <a:gd name="T45" fmla="*/ 1909 h 3580"/>
              <a:gd name="T46" fmla="*/ 1007 w 1556"/>
              <a:gd name="T47" fmla="*/ 1840 h 3580"/>
              <a:gd name="T48" fmla="*/ 1077 w 1556"/>
              <a:gd name="T49" fmla="*/ 1671 h 3580"/>
              <a:gd name="T50" fmla="*/ 1007 w 1556"/>
              <a:gd name="T51" fmla="*/ 1501 h 3580"/>
              <a:gd name="T52" fmla="*/ 838 w 1556"/>
              <a:gd name="T53" fmla="*/ 1432 h 3580"/>
              <a:gd name="T54" fmla="*/ 838 w 1556"/>
              <a:gd name="T55" fmla="*/ 119 h 3580"/>
              <a:gd name="T56" fmla="*/ 1137 w 1556"/>
              <a:gd name="T57" fmla="*/ 179 h 3580"/>
              <a:gd name="T58" fmla="*/ 1376 w 1556"/>
              <a:gd name="T59" fmla="*/ 254 h 3580"/>
              <a:gd name="T60" fmla="*/ 1527 w 1556"/>
              <a:gd name="T61" fmla="*/ 446 h 3580"/>
              <a:gd name="T62" fmla="*/ 1545 w 1556"/>
              <a:gd name="T63" fmla="*/ 692 h 3580"/>
              <a:gd name="T64" fmla="*/ 1532 w 1556"/>
              <a:gd name="T65" fmla="*/ 871 h 3580"/>
              <a:gd name="T66" fmla="*/ 1554 w 1556"/>
              <a:gd name="T67" fmla="*/ 1099 h 3580"/>
              <a:gd name="T68" fmla="*/ 1457 w 1556"/>
              <a:gd name="T69" fmla="*/ 1424 h 3580"/>
              <a:gd name="T70" fmla="*/ 1377 w 1556"/>
              <a:gd name="T71" fmla="*/ 1786 h 3580"/>
              <a:gd name="T72" fmla="*/ 1430 w 1556"/>
              <a:gd name="T73" fmla="*/ 2140 h 3580"/>
              <a:gd name="T74" fmla="*/ 1545 w 1556"/>
              <a:gd name="T75" fmla="*/ 2478 h 3580"/>
              <a:gd name="T76" fmla="*/ 1545 w 1556"/>
              <a:gd name="T77" fmla="*/ 2676 h 3580"/>
              <a:gd name="T78" fmla="*/ 1550 w 1556"/>
              <a:gd name="T79" fmla="*/ 2796 h 3580"/>
              <a:gd name="T80" fmla="*/ 1498 w 1556"/>
              <a:gd name="T81" fmla="*/ 2916 h 3580"/>
              <a:gd name="T82" fmla="*/ 1544 w 1556"/>
              <a:gd name="T83" fmla="*/ 3028 h 3580"/>
              <a:gd name="T84" fmla="*/ 1556 w 1556"/>
              <a:gd name="T85" fmla="*/ 3168 h 3580"/>
              <a:gd name="T86" fmla="*/ 3 w 1556"/>
              <a:gd name="T87" fmla="*/ 3138 h 3580"/>
              <a:gd name="T88" fmla="*/ 47 w 1556"/>
              <a:gd name="T89" fmla="*/ 2962 h 3580"/>
              <a:gd name="T90" fmla="*/ 47 w 1556"/>
              <a:gd name="T91" fmla="*/ 2886 h 3580"/>
              <a:gd name="T92" fmla="*/ 1 w 1556"/>
              <a:gd name="T93" fmla="*/ 2731 h 3580"/>
              <a:gd name="T94" fmla="*/ 0 w 1556"/>
              <a:gd name="T95" fmla="*/ 2625 h 3580"/>
              <a:gd name="T96" fmla="*/ 45 w 1556"/>
              <a:gd name="T97" fmla="*/ 2353 h 3580"/>
              <a:gd name="T98" fmla="*/ 163 w 1556"/>
              <a:gd name="T99" fmla="*/ 1996 h 3580"/>
              <a:gd name="T100" fmla="*/ 163 w 1556"/>
              <a:gd name="T101" fmla="*/ 1644 h 3580"/>
              <a:gd name="T102" fmla="*/ 43 w 1556"/>
              <a:gd name="T103" fmla="*/ 1287 h 3580"/>
              <a:gd name="T104" fmla="*/ 0 w 1556"/>
              <a:gd name="T105" fmla="*/ 955 h 3580"/>
              <a:gd name="T106" fmla="*/ 65 w 1556"/>
              <a:gd name="T107" fmla="*/ 820 h 3580"/>
              <a:gd name="T108" fmla="*/ 0 w 1556"/>
              <a:gd name="T109" fmla="*/ 597 h 3580"/>
              <a:gd name="T110" fmla="*/ 75 w 1556"/>
              <a:gd name="T111" fmla="*/ 358 h 3580"/>
              <a:gd name="T112" fmla="*/ 268 w 1556"/>
              <a:gd name="T113" fmla="*/ 207 h 3580"/>
              <a:gd name="T114" fmla="*/ 598 w 1556"/>
              <a:gd name="T115" fmla="*/ 0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56" h="3580">
                <a:moveTo>
                  <a:pt x="247" y="2625"/>
                </a:moveTo>
                <a:lnTo>
                  <a:pt x="229" y="2626"/>
                </a:lnTo>
                <a:lnTo>
                  <a:pt x="226" y="2628"/>
                </a:lnTo>
                <a:lnTo>
                  <a:pt x="222" y="2628"/>
                </a:lnTo>
                <a:lnTo>
                  <a:pt x="199" y="2634"/>
                </a:lnTo>
                <a:lnTo>
                  <a:pt x="177" y="2645"/>
                </a:lnTo>
                <a:lnTo>
                  <a:pt x="159" y="2659"/>
                </a:lnTo>
                <a:lnTo>
                  <a:pt x="144" y="2675"/>
                </a:lnTo>
                <a:lnTo>
                  <a:pt x="136" y="2686"/>
                </a:lnTo>
                <a:lnTo>
                  <a:pt x="129" y="2697"/>
                </a:lnTo>
                <a:lnTo>
                  <a:pt x="129" y="2698"/>
                </a:lnTo>
                <a:lnTo>
                  <a:pt x="129" y="2698"/>
                </a:lnTo>
                <a:lnTo>
                  <a:pt x="127" y="2702"/>
                </a:lnTo>
                <a:lnTo>
                  <a:pt x="122" y="2721"/>
                </a:lnTo>
                <a:lnTo>
                  <a:pt x="120" y="2746"/>
                </a:lnTo>
                <a:lnTo>
                  <a:pt x="123" y="2770"/>
                </a:lnTo>
                <a:lnTo>
                  <a:pt x="130" y="2793"/>
                </a:lnTo>
                <a:lnTo>
                  <a:pt x="142" y="2814"/>
                </a:lnTo>
                <a:lnTo>
                  <a:pt x="158" y="2839"/>
                </a:lnTo>
                <a:lnTo>
                  <a:pt x="169" y="2864"/>
                </a:lnTo>
                <a:lnTo>
                  <a:pt x="359" y="2864"/>
                </a:lnTo>
                <a:lnTo>
                  <a:pt x="379" y="2867"/>
                </a:lnTo>
                <a:lnTo>
                  <a:pt x="395" y="2876"/>
                </a:lnTo>
                <a:lnTo>
                  <a:pt x="408" y="2888"/>
                </a:lnTo>
                <a:lnTo>
                  <a:pt x="416" y="2905"/>
                </a:lnTo>
                <a:lnTo>
                  <a:pt x="419" y="2924"/>
                </a:lnTo>
                <a:lnTo>
                  <a:pt x="416" y="2942"/>
                </a:lnTo>
                <a:lnTo>
                  <a:pt x="408" y="2958"/>
                </a:lnTo>
                <a:lnTo>
                  <a:pt x="395" y="2971"/>
                </a:lnTo>
                <a:lnTo>
                  <a:pt x="379" y="2980"/>
                </a:lnTo>
                <a:lnTo>
                  <a:pt x="359" y="2983"/>
                </a:lnTo>
                <a:lnTo>
                  <a:pt x="169" y="2983"/>
                </a:lnTo>
                <a:lnTo>
                  <a:pt x="158" y="3008"/>
                </a:lnTo>
                <a:lnTo>
                  <a:pt x="142" y="3032"/>
                </a:lnTo>
                <a:lnTo>
                  <a:pt x="130" y="3053"/>
                </a:lnTo>
                <a:lnTo>
                  <a:pt x="123" y="3076"/>
                </a:lnTo>
                <a:lnTo>
                  <a:pt x="120" y="3099"/>
                </a:lnTo>
                <a:lnTo>
                  <a:pt x="122" y="3123"/>
                </a:lnTo>
                <a:lnTo>
                  <a:pt x="123" y="3129"/>
                </a:lnTo>
                <a:lnTo>
                  <a:pt x="129" y="3147"/>
                </a:lnTo>
                <a:lnTo>
                  <a:pt x="138" y="3166"/>
                </a:lnTo>
                <a:lnTo>
                  <a:pt x="153" y="3184"/>
                </a:lnTo>
                <a:lnTo>
                  <a:pt x="173" y="3200"/>
                </a:lnTo>
                <a:lnTo>
                  <a:pt x="196" y="3212"/>
                </a:lnTo>
                <a:lnTo>
                  <a:pt x="221" y="3220"/>
                </a:lnTo>
                <a:lnTo>
                  <a:pt x="247" y="3222"/>
                </a:lnTo>
                <a:lnTo>
                  <a:pt x="1309" y="3222"/>
                </a:lnTo>
                <a:lnTo>
                  <a:pt x="1335" y="3220"/>
                </a:lnTo>
                <a:lnTo>
                  <a:pt x="1360" y="3212"/>
                </a:lnTo>
                <a:lnTo>
                  <a:pt x="1383" y="3200"/>
                </a:lnTo>
                <a:lnTo>
                  <a:pt x="1402" y="3184"/>
                </a:lnTo>
                <a:lnTo>
                  <a:pt x="1418" y="3166"/>
                </a:lnTo>
                <a:lnTo>
                  <a:pt x="1427" y="3147"/>
                </a:lnTo>
                <a:lnTo>
                  <a:pt x="1433" y="3129"/>
                </a:lnTo>
                <a:lnTo>
                  <a:pt x="1434" y="3123"/>
                </a:lnTo>
                <a:lnTo>
                  <a:pt x="1436" y="3099"/>
                </a:lnTo>
                <a:lnTo>
                  <a:pt x="1433" y="3076"/>
                </a:lnTo>
                <a:lnTo>
                  <a:pt x="1425" y="3053"/>
                </a:lnTo>
                <a:lnTo>
                  <a:pt x="1413" y="3032"/>
                </a:lnTo>
                <a:lnTo>
                  <a:pt x="1398" y="3008"/>
                </a:lnTo>
                <a:lnTo>
                  <a:pt x="1388" y="2983"/>
                </a:lnTo>
                <a:lnTo>
                  <a:pt x="838" y="2983"/>
                </a:lnTo>
                <a:lnTo>
                  <a:pt x="819" y="2980"/>
                </a:lnTo>
                <a:lnTo>
                  <a:pt x="803" y="2971"/>
                </a:lnTo>
                <a:lnTo>
                  <a:pt x="790" y="2958"/>
                </a:lnTo>
                <a:lnTo>
                  <a:pt x="781" y="2942"/>
                </a:lnTo>
                <a:lnTo>
                  <a:pt x="778" y="2924"/>
                </a:lnTo>
                <a:lnTo>
                  <a:pt x="781" y="2905"/>
                </a:lnTo>
                <a:lnTo>
                  <a:pt x="790" y="2888"/>
                </a:lnTo>
                <a:lnTo>
                  <a:pt x="803" y="2876"/>
                </a:lnTo>
                <a:lnTo>
                  <a:pt x="819" y="2867"/>
                </a:lnTo>
                <a:lnTo>
                  <a:pt x="838" y="2864"/>
                </a:lnTo>
                <a:lnTo>
                  <a:pt x="1388" y="2864"/>
                </a:lnTo>
                <a:lnTo>
                  <a:pt x="1398" y="2839"/>
                </a:lnTo>
                <a:lnTo>
                  <a:pt x="1413" y="2814"/>
                </a:lnTo>
                <a:lnTo>
                  <a:pt x="1426" y="2793"/>
                </a:lnTo>
                <a:lnTo>
                  <a:pt x="1434" y="2770"/>
                </a:lnTo>
                <a:lnTo>
                  <a:pt x="1436" y="2746"/>
                </a:lnTo>
                <a:lnTo>
                  <a:pt x="1434" y="2721"/>
                </a:lnTo>
                <a:lnTo>
                  <a:pt x="1428" y="2702"/>
                </a:lnTo>
                <a:lnTo>
                  <a:pt x="1426" y="2699"/>
                </a:lnTo>
                <a:lnTo>
                  <a:pt x="1426" y="2697"/>
                </a:lnTo>
                <a:lnTo>
                  <a:pt x="1420" y="2686"/>
                </a:lnTo>
                <a:lnTo>
                  <a:pt x="1412" y="2675"/>
                </a:lnTo>
                <a:lnTo>
                  <a:pt x="1397" y="2659"/>
                </a:lnTo>
                <a:lnTo>
                  <a:pt x="1378" y="2645"/>
                </a:lnTo>
                <a:lnTo>
                  <a:pt x="1357" y="2634"/>
                </a:lnTo>
                <a:lnTo>
                  <a:pt x="1334" y="2628"/>
                </a:lnTo>
                <a:lnTo>
                  <a:pt x="1331" y="2628"/>
                </a:lnTo>
                <a:lnTo>
                  <a:pt x="1326" y="2626"/>
                </a:lnTo>
                <a:lnTo>
                  <a:pt x="1309" y="2625"/>
                </a:lnTo>
                <a:lnTo>
                  <a:pt x="247" y="2625"/>
                </a:lnTo>
                <a:close/>
                <a:moveTo>
                  <a:pt x="658" y="1551"/>
                </a:moveTo>
                <a:lnTo>
                  <a:pt x="838" y="1551"/>
                </a:lnTo>
                <a:lnTo>
                  <a:pt x="865" y="1555"/>
                </a:lnTo>
                <a:lnTo>
                  <a:pt x="890" y="1563"/>
                </a:lnTo>
                <a:lnTo>
                  <a:pt x="913" y="1577"/>
                </a:lnTo>
                <a:lnTo>
                  <a:pt x="931" y="1596"/>
                </a:lnTo>
                <a:lnTo>
                  <a:pt x="945" y="1619"/>
                </a:lnTo>
                <a:lnTo>
                  <a:pt x="954" y="1644"/>
                </a:lnTo>
                <a:lnTo>
                  <a:pt x="957" y="1671"/>
                </a:lnTo>
                <a:lnTo>
                  <a:pt x="954" y="1698"/>
                </a:lnTo>
                <a:lnTo>
                  <a:pt x="945" y="1723"/>
                </a:lnTo>
                <a:lnTo>
                  <a:pt x="931" y="1746"/>
                </a:lnTo>
                <a:lnTo>
                  <a:pt x="913" y="1764"/>
                </a:lnTo>
                <a:lnTo>
                  <a:pt x="890" y="1778"/>
                </a:lnTo>
                <a:lnTo>
                  <a:pt x="865" y="1787"/>
                </a:lnTo>
                <a:lnTo>
                  <a:pt x="838" y="1790"/>
                </a:lnTo>
                <a:lnTo>
                  <a:pt x="658" y="1790"/>
                </a:lnTo>
                <a:lnTo>
                  <a:pt x="658" y="1551"/>
                </a:lnTo>
                <a:close/>
                <a:moveTo>
                  <a:pt x="538" y="1432"/>
                </a:moveTo>
                <a:lnTo>
                  <a:pt x="538" y="2088"/>
                </a:lnTo>
                <a:lnTo>
                  <a:pt x="658" y="2088"/>
                </a:lnTo>
                <a:lnTo>
                  <a:pt x="658" y="1909"/>
                </a:lnTo>
                <a:lnTo>
                  <a:pt x="838" y="1909"/>
                </a:lnTo>
                <a:lnTo>
                  <a:pt x="877" y="1906"/>
                </a:lnTo>
                <a:lnTo>
                  <a:pt x="914" y="1897"/>
                </a:lnTo>
                <a:lnTo>
                  <a:pt x="948" y="1883"/>
                </a:lnTo>
                <a:lnTo>
                  <a:pt x="979" y="1864"/>
                </a:lnTo>
                <a:lnTo>
                  <a:pt x="1007" y="1840"/>
                </a:lnTo>
                <a:lnTo>
                  <a:pt x="1031" y="1812"/>
                </a:lnTo>
                <a:lnTo>
                  <a:pt x="1051" y="1780"/>
                </a:lnTo>
                <a:lnTo>
                  <a:pt x="1065" y="1746"/>
                </a:lnTo>
                <a:lnTo>
                  <a:pt x="1074" y="1710"/>
                </a:lnTo>
                <a:lnTo>
                  <a:pt x="1077" y="1671"/>
                </a:lnTo>
                <a:lnTo>
                  <a:pt x="1074" y="1632"/>
                </a:lnTo>
                <a:lnTo>
                  <a:pt x="1065" y="1595"/>
                </a:lnTo>
                <a:lnTo>
                  <a:pt x="1051" y="1561"/>
                </a:lnTo>
                <a:lnTo>
                  <a:pt x="1031" y="1530"/>
                </a:lnTo>
                <a:lnTo>
                  <a:pt x="1007" y="1501"/>
                </a:lnTo>
                <a:lnTo>
                  <a:pt x="979" y="1478"/>
                </a:lnTo>
                <a:lnTo>
                  <a:pt x="948" y="1459"/>
                </a:lnTo>
                <a:lnTo>
                  <a:pt x="914" y="1444"/>
                </a:lnTo>
                <a:lnTo>
                  <a:pt x="877" y="1435"/>
                </a:lnTo>
                <a:lnTo>
                  <a:pt x="838" y="1432"/>
                </a:lnTo>
                <a:lnTo>
                  <a:pt x="538" y="1432"/>
                </a:lnTo>
                <a:close/>
                <a:moveTo>
                  <a:pt x="718" y="119"/>
                </a:moveTo>
                <a:lnTo>
                  <a:pt x="718" y="179"/>
                </a:lnTo>
                <a:lnTo>
                  <a:pt x="838" y="179"/>
                </a:lnTo>
                <a:lnTo>
                  <a:pt x="838" y="119"/>
                </a:lnTo>
                <a:lnTo>
                  <a:pt x="718" y="119"/>
                </a:lnTo>
                <a:close/>
                <a:moveTo>
                  <a:pt x="598" y="0"/>
                </a:moveTo>
                <a:lnTo>
                  <a:pt x="957" y="0"/>
                </a:lnTo>
                <a:lnTo>
                  <a:pt x="957" y="179"/>
                </a:lnTo>
                <a:lnTo>
                  <a:pt x="1137" y="179"/>
                </a:lnTo>
                <a:lnTo>
                  <a:pt x="1189" y="182"/>
                </a:lnTo>
                <a:lnTo>
                  <a:pt x="1240" y="192"/>
                </a:lnTo>
                <a:lnTo>
                  <a:pt x="1288" y="207"/>
                </a:lnTo>
                <a:lnTo>
                  <a:pt x="1334" y="228"/>
                </a:lnTo>
                <a:lnTo>
                  <a:pt x="1376" y="254"/>
                </a:lnTo>
                <a:lnTo>
                  <a:pt x="1415" y="284"/>
                </a:lnTo>
                <a:lnTo>
                  <a:pt x="1450" y="319"/>
                </a:lnTo>
                <a:lnTo>
                  <a:pt x="1481" y="358"/>
                </a:lnTo>
                <a:lnTo>
                  <a:pt x="1507" y="400"/>
                </a:lnTo>
                <a:lnTo>
                  <a:pt x="1527" y="446"/>
                </a:lnTo>
                <a:lnTo>
                  <a:pt x="1543" y="494"/>
                </a:lnTo>
                <a:lnTo>
                  <a:pt x="1553" y="545"/>
                </a:lnTo>
                <a:lnTo>
                  <a:pt x="1556" y="597"/>
                </a:lnTo>
                <a:lnTo>
                  <a:pt x="1554" y="645"/>
                </a:lnTo>
                <a:lnTo>
                  <a:pt x="1545" y="692"/>
                </a:lnTo>
                <a:lnTo>
                  <a:pt x="1532" y="737"/>
                </a:lnTo>
                <a:lnTo>
                  <a:pt x="1513" y="780"/>
                </a:lnTo>
                <a:lnTo>
                  <a:pt x="1490" y="820"/>
                </a:lnTo>
                <a:lnTo>
                  <a:pt x="1514" y="845"/>
                </a:lnTo>
                <a:lnTo>
                  <a:pt x="1532" y="871"/>
                </a:lnTo>
                <a:lnTo>
                  <a:pt x="1546" y="898"/>
                </a:lnTo>
                <a:lnTo>
                  <a:pt x="1554" y="926"/>
                </a:lnTo>
                <a:lnTo>
                  <a:pt x="1556" y="955"/>
                </a:lnTo>
                <a:lnTo>
                  <a:pt x="1556" y="1037"/>
                </a:lnTo>
                <a:lnTo>
                  <a:pt x="1554" y="1099"/>
                </a:lnTo>
                <a:lnTo>
                  <a:pt x="1545" y="1162"/>
                </a:lnTo>
                <a:lnTo>
                  <a:pt x="1532" y="1224"/>
                </a:lnTo>
                <a:lnTo>
                  <a:pt x="1512" y="1286"/>
                </a:lnTo>
                <a:lnTo>
                  <a:pt x="1488" y="1347"/>
                </a:lnTo>
                <a:lnTo>
                  <a:pt x="1457" y="1424"/>
                </a:lnTo>
                <a:lnTo>
                  <a:pt x="1431" y="1499"/>
                </a:lnTo>
                <a:lnTo>
                  <a:pt x="1409" y="1572"/>
                </a:lnTo>
                <a:lnTo>
                  <a:pt x="1394" y="1645"/>
                </a:lnTo>
                <a:lnTo>
                  <a:pt x="1383" y="1715"/>
                </a:lnTo>
                <a:lnTo>
                  <a:pt x="1377" y="1786"/>
                </a:lnTo>
                <a:lnTo>
                  <a:pt x="1377" y="1856"/>
                </a:lnTo>
                <a:lnTo>
                  <a:pt x="1382" y="1926"/>
                </a:lnTo>
                <a:lnTo>
                  <a:pt x="1393" y="1996"/>
                </a:lnTo>
                <a:lnTo>
                  <a:pt x="1408" y="2068"/>
                </a:lnTo>
                <a:lnTo>
                  <a:pt x="1430" y="2140"/>
                </a:lnTo>
                <a:lnTo>
                  <a:pt x="1456" y="2214"/>
                </a:lnTo>
                <a:lnTo>
                  <a:pt x="1487" y="2290"/>
                </a:lnTo>
                <a:lnTo>
                  <a:pt x="1511" y="2353"/>
                </a:lnTo>
                <a:lnTo>
                  <a:pt x="1531" y="2415"/>
                </a:lnTo>
                <a:lnTo>
                  <a:pt x="1545" y="2478"/>
                </a:lnTo>
                <a:lnTo>
                  <a:pt x="1554" y="2542"/>
                </a:lnTo>
                <a:lnTo>
                  <a:pt x="1556" y="2605"/>
                </a:lnTo>
                <a:lnTo>
                  <a:pt x="1556" y="2625"/>
                </a:lnTo>
                <a:lnTo>
                  <a:pt x="1553" y="2650"/>
                </a:lnTo>
                <a:lnTo>
                  <a:pt x="1545" y="2676"/>
                </a:lnTo>
                <a:lnTo>
                  <a:pt x="1548" y="2687"/>
                </a:lnTo>
                <a:lnTo>
                  <a:pt x="1551" y="2697"/>
                </a:lnTo>
                <a:lnTo>
                  <a:pt x="1556" y="2731"/>
                </a:lnTo>
                <a:lnTo>
                  <a:pt x="1556" y="2763"/>
                </a:lnTo>
                <a:lnTo>
                  <a:pt x="1550" y="2796"/>
                </a:lnTo>
                <a:lnTo>
                  <a:pt x="1542" y="2827"/>
                </a:lnTo>
                <a:lnTo>
                  <a:pt x="1527" y="2857"/>
                </a:lnTo>
                <a:lnTo>
                  <a:pt x="1510" y="2886"/>
                </a:lnTo>
                <a:lnTo>
                  <a:pt x="1501" y="2900"/>
                </a:lnTo>
                <a:lnTo>
                  <a:pt x="1498" y="2916"/>
                </a:lnTo>
                <a:lnTo>
                  <a:pt x="1498" y="2931"/>
                </a:lnTo>
                <a:lnTo>
                  <a:pt x="1501" y="2948"/>
                </a:lnTo>
                <a:lnTo>
                  <a:pt x="1510" y="2962"/>
                </a:lnTo>
                <a:lnTo>
                  <a:pt x="1530" y="2994"/>
                </a:lnTo>
                <a:lnTo>
                  <a:pt x="1544" y="3028"/>
                </a:lnTo>
                <a:lnTo>
                  <a:pt x="1553" y="3064"/>
                </a:lnTo>
                <a:lnTo>
                  <a:pt x="1555" y="3102"/>
                </a:lnTo>
                <a:lnTo>
                  <a:pt x="1553" y="3138"/>
                </a:lnTo>
                <a:lnTo>
                  <a:pt x="1555" y="3153"/>
                </a:lnTo>
                <a:lnTo>
                  <a:pt x="1556" y="3168"/>
                </a:lnTo>
                <a:lnTo>
                  <a:pt x="1556" y="3580"/>
                </a:lnTo>
                <a:lnTo>
                  <a:pt x="0" y="3580"/>
                </a:lnTo>
                <a:lnTo>
                  <a:pt x="0" y="3168"/>
                </a:lnTo>
                <a:lnTo>
                  <a:pt x="1" y="3153"/>
                </a:lnTo>
                <a:lnTo>
                  <a:pt x="3" y="3138"/>
                </a:lnTo>
                <a:lnTo>
                  <a:pt x="1" y="3102"/>
                </a:lnTo>
                <a:lnTo>
                  <a:pt x="3" y="3064"/>
                </a:lnTo>
                <a:lnTo>
                  <a:pt x="12" y="3028"/>
                </a:lnTo>
                <a:lnTo>
                  <a:pt x="26" y="2994"/>
                </a:lnTo>
                <a:lnTo>
                  <a:pt x="47" y="2962"/>
                </a:lnTo>
                <a:lnTo>
                  <a:pt x="54" y="2948"/>
                </a:lnTo>
                <a:lnTo>
                  <a:pt x="59" y="2931"/>
                </a:lnTo>
                <a:lnTo>
                  <a:pt x="59" y="2916"/>
                </a:lnTo>
                <a:lnTo>
                  <a:pt x="54" y="2900"/>
                </a:lnTo>
                <a:lnTo>
                  <a:pt x="47" y="2886"/>
                </a:lnTo>
                <a:lnTo>
                  <a:pt x="28" y="2856"/>
                </a:lnTo>
                <a:lnTo>
                  <a:pt x="15" y="2827"/>
                </a:lnTo>
                <a:lnTo>
                  <a:pt x="5" y="2796"/>
                </a:lnTo>
                <a:lnTo>
                  <a:pt x="1" y="2763"/>
                </a:lnTo>
                <a:lnTo>
                  <a:pt x="1" y="2731"/>
                </a:lnTo>
                <a:lnTo>
                  <a:pt x="5" y="2697"/>
                </a:lnTo>
                <a:lnTo>
                  <a:pt x="8" y="2687"/>
                </a:lnTo>
                <a:lnTo>
                  <a:pt x="11" y="2676"/>
                </a:lnTo>
                <a:lnTo>
                  <a:pt x="3" y="2650"/>
                </a:lnTo>
                <a:lnTo>
                  <a:pt x="0" y="2625"/>
                </a:lnTo>
                <a:lnTo>
                  <a:pt x="0" y="2604"/>
                </a:lnTo>
                <a:lnTo>
                  <a:pt x="3" y="2541"/>
                </a:lnTo>
                <a:lnTo>
                  <a:pt x="11" y="2478"/>
                </a:lnTo>
                <a:lnTo>
                  <a:pt x="25" y="2416"/>
                </a:lnTo>
                <a:lnTo>
                  <a:pt x="45" y="2353"/>
                </a:lnTo>
                <a:lnTo>
                  <a:pt x="70" y="2290"/>
                </a:lnTo>
                <a:lnTo>
                  <a:pt x="100" y="2214"/>
                </a:lnTo>
                <a:lnTo>
                  <a:pt x="127" y="2140"/>
                </a:lnTo>
                <a:lnTo>
                  <a:pt x="148" y="2068"/>
                </a:lnTo>
                <a:lnTo>
                  <a:pt x="163" y="1996"/>
                </a:lnTo>
                <a:lnTo>
                  <a:pt x="174" y="1926"/>
                </a:lnTo>
                <a:lnTo>
                  <a:pt x="179" y="1855"/>
                </a:lnTo>
                <a:lnTo>
                  <a:pt x="179" y="1785"/>
                </a:lnTo>
                <a:lnTo>
                  <a:pt x="174" y="1715"/>
                </a:lnTo>
                <a:lnTo>
                  <a:pt x="163" y="1644"/>
                </a:lnTo>
                <a:lnTo>
                  <a:pt x="147" y="1572"/>
                </a:lnTo>
                <a:lnTo>
                  <a:pt x="126" y="1499"/>
                </a:lnTo>
                <a:lnTo>
                  <a:pt x="100" y="1424"/>
                </a:lnTo>
                <a:lnTo>
                  <a:pt x="68" y="1347"/>
                </a:lnTo>
                <a:lnTo>
                  <a:pt x="43" y="1287"/>
                </a:lnTo>
                <a:lnTo>
                  <a:pt x="25" y="1224"/>
                </a:lnTo>
                <a:lnTo>
                  <a:pt x="11" y="1162"/>
                </a:lnTo>
                <a:lnTo>
                  <a:pt x="3" y="1099"/>
                </a:lnTo>
                <a:lnTo>
                  <a:pt x="0" y="1036"/>
                </a:lnTo>
                <a:lnTo>
                  <a:pt x="0" y="955"/>
                </a:lnTo>
                <a:lnTo>
                  <a:pt x="3" y="926"/>
                </a:lnTo>
                <a:lnTo>
                  <a:pt x="11" y="898"/>
                </a:lnTo>
                <a:lnTo>
                  <a:pt x="24" y="871"/>
                </a:lnTo>
                <a:lnTo>
                  <a:pt x="42" y="845"/>
                </a:lnTo>
                <a:lnTo>
                  <a:pt x="65" y="820"/>
                </a:lnTo>
                <a:lnTo>
                  <a:pt x="42" y="780"/>
                </a:lnTo>
                <a:lnTo>
                  <a:pt x="25" y="737"/>
                </a:lnTo>
                <a:lnTo>
                  <a:pt x="11" y="692"/>
                </a:lnTo>
                <a:lnTo>
                  <a:pt x="3" y="645"/>
                </a:lnTo>
                <a:lnTo>
                  <a:pt x="0" y="597"/>
                </a:lnTo>
                <a:lnTo>
                  <a:pt x="3" y="545"/>
                </a:lnTo>
                <a:lnTo>
                  <a:pt x="13" y="494"/>
                </a:lnTo>
                <a:lnTo>
                  <a:pt x="28" y="446"/>
                </a:lnTo>
                <a:lnTo>
                  <a:pt x="49" y="400"/>
                </a:lnTo>
                <a:lnTo>
                  <a:pt x="75" y="358"/>
                </a:lnTo>
                <a:lnTo>
                  <a:pt x="105" y="319"/>
                </a:lnTo>
                <a:lnTo>
                  <a:pt x="141" y="284"/>
                </a:lnTo>
                <a:lnTo>
                  <a:pt x="179" y="254"/>
                </a:lnTo>
                <a:lnTo>
                  <a:pt x="222" y="228"/>
                </a:lnTo>
                <a:lnTo>
                  <a:pt x="268" y="207"/>
                </a:lnTo>
                <a:lnTo>
                  <a:pt x="317" y="192"/>
                </a:lnTo>
                <a:lnTo>
                  <a:pt x="367" y="182"/>
                </a:lnTo>
                <a:lnTo>
                  <a:pt x="419" y="179"/>
                </a:lnTo>
                <a:lnTo>
                  <a:pt x="598" y="179"/>
                </a:lnTo>
                <a:lnTo>
                  <a:pt x="5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21" name="Group 877"/>
          <p:cNvGrpSpPr/>
          <p:nvPr/>
        </p:nvGrpSpPr>
        <p:grpSpPr>
          <a:xfrm>
            <a:off x="7507760" y="6070600"/>
            <a:ext cx="541338" cy="438150"/>
            <a:chOff x="8185150" y="4286250"/>
            <a:chExt cx="541338" cy="438150"/>
          </a:xfrm>
          <a:solidFill>
            <a:srgbClr val="000000"/>
          </a:solidFill>
        </p:grpSpPr>
        <p:sp>
          <p:nvSpPr>
            <p:cNvPr id="822" name="Freeform 259"/>
            <p:cNvSpPr>
              <a:spLocks noEditPoints="1"/>
            </p:cNvSpPr>
            <p:nvPr/>
          </p:nvSpPr>
          <p:spPr bwMode="auto">
            <a:xfrm>
              <a:off x="8253413" y="4551363"/>
              <a:ext cx="219075" cy="173037"/>
            </a:xfrm>
            <a:custGeom>
              <a:avLst/>
              <a:gdLst>
                <a:gd name="T0" fmla="*/ 245 w 1375"/>
                <a:gd name="T1" fmla="*/ 875 h 1093"/>
                <a:gd name="T2" fmla="*/ 555 w 1375"/>
                <a:gd name="T3" fmla="*/ 966 h 1093"/>
                <a:gd name="T4" fmla="*/ 941 w 1375"/>
                <a:gd name="T5" fmla="*/ 947 h 1093"/>
                <a:gd name="T6" fmla="*/ 1196 w 1375"/>
                <a:gd name="T7" fmla="*/ 824 h 1093"/>
                <a:gd name="T8" fmla="*/ 1214 w 1375"/>
                <a:gd name="T9" fmla="*/ 761 h 1093"/>
                <a:gd name="T10" fmla="*/ 1062 w 1375"/>
                <a:gd name="T11" fmla="*/ 836 h 1093"/>
                <a:gd name="T12" fmla="*/ 884 w 1375"/>
                <a:gd name="T13" fmla="*/ 877 h 1093"/>
                <a:gd name="T14" fmla="*/ 587 w 1375"/>
                <a:gd name="T15" fmla="*/ 888 h 1093"/>
                <a:gd name="T16" fmla="*/ 365 w 1375"/>
                <a:gd name="T17" fmla="*/ 851 h 1093"/>
                <a:gd name="T18" fmla="*/ 192 w 1375"/>
                <a:gd name="T19" fmla="*/ 780 h 1093"/>
                <a:gd name="T20" fmla="*/ 342 w 1375"/>
                <a:gd name="T21" fmla="*/ 532 h 1093"/>
                <a:gd name="T22" fmla="*/ 289 w 1375"/>
                <a:gd name="T23" fmla="*/ 603 h 1093"/>
                <a:gd name="T24" fmla="*/ 373 w 1375"/>
                <a:gd name="T25" fmla="*/ 619 h 1093"/>
                <a:gd name="T26" fmla="*/ 393 w 1375"/>
                <a:gd name="T27" fmla="*/ 539 h 1093"/>
                <a:gd name="T28" fmla="*/ 833 w 1375"/>
                <a:gd name="T29" fmla="*/ 550 h 1093"/>
                <a:gd name="T30" fmla="*/ 847 w 1375"/>
                <a:gd name="T31" fmla="*/ 660 h 1093"/>
                <a:gd name="T32" fmla="*/ 973 w 1375"/>
                <a:gd name="T33" fmla="*/ 666 h 1093"/>
                <a:gd name="T34" fmla="*/ 974 w 1375"/>
                <a:gd name="T35" fmla="*/ 566 h 1093"/>
                <a:gd name="T36" fmla="*/ 564 w 1375"/>
                <a:gd name="T37" fmla="*/ 445 h 1093"/>
                <a:gd name="T38" fmla="*/ 531 w 1375"/>
                <a:gd name="T39" fmla="*/ 510 h 1093"/>
                <a:gd name="T40" fmla="*/ 623 w 1375"/>
                <a:gd name="T41" fmla="*/ 510 h 1093"/>
                <a:gd name="T42" fmla="*/ 598 w 1375"/>
                <a:gd name="T43" fmla="*/ 445 h 1093"/>
                <a:gd name="T44" fmla="*/ 961 w 1375"/>
                <a:gd name="T45" fmla="*/ 357 h 1093"/>
                <a:gd name="T46" fmla="*/ 986 w 1375"/>
                <a:gd name="T47" fmla="*/ 453 h 1093"/>
                <a:gd name="T48" fmla="*/ 1126 w 1375"/>
                <a:gd name="T49" fmla="*/ 476 h 1093"/>
                <a:gd name="T50" fmla="*/ 1148 w 1375"/>
                <a:gd name="T51" fmla="*/ 383 h 1093"/>
                <a:gd name="T52" fmla="*/ 349 w 1375"/>
                <a:gd name="T53" fmla="*/ 296 h 1093"/>
                <a:gd name="T54" fmla="*/ 230 w 1375"/>
                <a:gd name="T55" fmla="*/ 365 h 1093"/>
                <a:gd name="T56" fmla="*/ 287 w 1375"/>
                <a:gd name="T57" fmla="*/ 440 h 1093"/>
                <a:gd name="T58" fmla="*/ 416 w 1375"/>
                <a:gd name="T59" fmla="*/ 399 h 1093"/>
                <a:gd name="T60" fmla="*/ 407 w 1375"/>
                <a:gd name="T61" fmla="*/ 311 h 1093"/>
                <a:gd name="T62" fmla="*/ 639 w 1375"/>
                <a:gd name="T63" fmla="*/ 243 h 1093"/>
                <a:gd name="T64" fmla="*/ 598 w 1375"/>
                <a:gd name="T65" fmla="*/ 326 h 1093"/>
                <a:gd name="T66" fmla="*/ 710 w 1375"/>
                <a:gd name="T67" fmla="*/ 363 h 1093"/>
                <a:gd name="T68" fmla="*/ 782 w 1375"/>
                <a:gd name="T69" fmla="*/ 296 h 1093"/>
                <a:gd name="T70" fmla="*/ 685 w 1375"/>
                <a:gd name="T71" fmla="*/ 235 h 1093"/>
                <a:gd name="T72" fmla="*/ 867 w 1375"/>
                <a:gd name="T73" fmla="*/ 234 h 1093"/>
                <a:gd name="T74" fmla="*/ 934 w 1375"/>
                <a:gd name="T75" fmla="*/ 263 h 1093"/>
                <a:gd name="T76" fmla="*/ 945 w 1375"/>
                <a:gd name="T77" fmla="*/ 218 h 1093"/>
                <a:gd name="T78" fmla="*/ 479 w 1375"/>
                <a:gd name="T79" fmla="*/ 211 h 1093"/>
                <a:gd name="T80" fmla="*/ 472 w 1375"/>
                <a:gd name="T81" fmla="*/ 259 h 1093"/>
                <a:gd name="T82" fmla="*/ 545 w 1375"/>
                <a:gd name="T83" fmla="*/ 244 h 1093"/>
                <a:gd name="T84" fmla="*/ 507 w 1375"/>
                <a:gd name="T85" fmla="*/ 206 h 1093"/>
                <a:gd name="T86" fmla="*/ 1015 w 1375"/>
                <a:gd name="T87" fmla="*/ 48 h 1093"/>
                <a:gd name="T88" fmla="*/ 1282 w 1375"/>
                <a:gd name="T89" fmla="*/ 226 h 1093"/>
                <a:gd name="T90" fmla="*/ 1375 w 1375"/>
                <a:gd name="T91" fmla="*/ 463 h 1093"/>
                <a:gd name="T92" fmla="*/ 1374 w 1375"/>
                <a:gd name="T93" fmla="*/ 668 h 1093"/>
                <a:gd name="T94" fmla="*/ 1290 w 1375"/>
                <a:gd name="T95" fmla="*/ 899 h 1093"/>
                <a:gd name="T96" fmla="*/ 1021 w 1375"/>
                <a:gd name="T97" fmla="*/ 1051 h 1093"/>
                <a:gd name="T98" fmla="*/ 615 w 1375"/>
                <a:gd name="T99" fmla="*/ 1092 h 1093"/>
                <a:gd name="T100" fmla="*/ 248 w 1375"/>
                <a:gd name="T101" fmla="*/ 1012 h 1093"/>
                <a:gd name="T102" fmla="*/ 36 w 1375"/>
                <a:gd name="T103" fmla="*/ 828 h 1093"/>
                <a:gd name="T104" fmla="*/ 17 w 1375"/>
                <a:gd name="T105" fmla="*/ 581 h 1093"/>
                <a:gd name="T106" fmla="*/ 12 w 1375"/>
                <a:gd name="T107" fmla="*/ 391 h 1093"/>
                <a:gd name="T108" fmla="*/ 166 w 1375"/>
                <a:gd name="T109" fmla="*/ 153 h 1093"/>
                <a:gd name="T110" fmla="*/ 482 w 1375"/>
                <a:gd name="T111" fmla="*/ 18 h 1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75" h="1093">
                  <a:moveTo>
                    <a:pt x="127" y="736"/>
                  </a:moveTo>
                  <a:lnTo>
                    <a:pt x="138" y="767"/>
                  </a:lnTo>
                  <a:lnTo>
                    <a:pt x="156" y="795"/>
                  </a:lnTo>
                  <a:lnTo>
                    <a:pt x="179" y="824"/>
                  </a:lnTo>
                  <a:lnTo>
                    <a:pt x="209" y="851"/>
                  </a:lnTo>
                  <a:lnTo>
                    <a:pt x="245" y="875"/>
                  </a:lnTo>
                  <a:lnTo>
                    <a:pt x="285" y="897"/>
                  </a:lnTo>
                  <a:lnTo>
                    <a:pt x="331" y="917"/>
                  </a:lnTo>
                  <a:lnTo>
                    <a:pt x="380" y="934"/>
                  </a:lnTo>
                  <a:lnTo>
                    <a:pt x="434" y="947"/>
                  </a:lnTo>
                  <a:lnTo>
                    <a:pt x="493" y="959"/>
                  </a:lnTo>
                  <a:lnTo>
                    <a:pt x="555" y="966"/>
                  </a:lnTo>
                  <a:lnTo>
                    <a:pt x="620" y="971"/>
                  </a:lnTo>
                  <a:lnTo>
                    <a:pt x="688" y="972"/>
                  </a:lnTo>
                  <a:lnTo>
                    <a:pt x="757" y="971"/>
                  </a:lnTo>
                  <a:lnTo>
                    <a:pt x="821" y="966"/>
                  </a:lnTo>
                  <a:lnTo>
                    <a:pt x="883" y="959"/>
                  </a:lnTo>
                  <a:lnTo>
                    <a:pt x="941" y="947"/>
                  </a:lnTo>
                  <a:lnTo>
                    <a:pt x="995" y="934"/>
                  </a:lnTo>
                  <a:lnTo>
                    <a:pt x="1045" y="917"/>
                  </a:lnTo>
                  <a:lnTo>
                    <a:pt x="1090" y="897"/>
                  </a:lnTo>
                  <a:lnTo>
                    <a:pt x="1131" y="875"/>
                  </a:lnTo>
                  <a:lnTo>
                    <a:pt x="1167" y="851"/>
                  </a:lnTo>
                  <a:lnTo>
                    <a:pt x="1196" y="824"/>
                  </a:lnTo>
                  <a:lnTo>
                    <a:pt x="1221" y="795"/>
                  </a:lnTo>
                  <a:lnTo>
                    <a:pt x="1238" y="767"/>
                  </a:lnTo>
                  <a:lnTo>
                    <a:pt x="1249" y="736"/>
                  </a:lnTo>
                  <a:lnTo>
                    <a:pt x="1245" y="739"/>
                  </a:lnTo>
                  <a:lnTo>
                    <a:pt x="1241" y="742"/>
                  </a:lnTo>
                  <a:lnTo>
                    <a:pt x="1214" y="761"/>
                  </a:lnTo>
                  <a:lnTo>
                    <a:pt x="1184" y="780"/>
                  </a:lnTo>
                  <a:lnTo>
                    <a:pt x="1152" y="799"/>
                  </a:lnTo>
                  <a:lnTo>
                    <a:pt x="1134" y="806"/>
                  </a:lnTo>
                  <a:lnTo>
                    <a:pt x="1116" y="815"/>
                  </a:lnTo>
                  <a:lnTo>
                    <a:pt x="1090" y="825"/>
                  </a:lnTo>
                  <a:lnTo>
                    <a:pt x="1062" y="836"/>
                  </a:lnTo>
                  <a:lnTo>
                    <a:pt x="1038" y="844"/>
                  </a:lnTo>
                  <a:lnTo>
                    <a:pt x="1011" y="851"/>
                  </a:lnTo>
                  <a:lnTo>
                    <a:pt x="992" y="856"/>
                  </a:lnTo>
                  <a:lnTo>
                    <a:pt x="972" y="861"/>
                  </a:lnTo>
                  <a:lnTo>
                    <a:pt x="924" y="871"/>
                  </a:lnTo>
                  <a:lnTo>
                    <a:pt x="884" y="877"/>
                  </a:lnTo>
                  <a:lnTo>
                    <a:pt x="824" y="885"/>
                  </a:lnTo>
                  <a:lnTo>
                    <a:pt x="790" y="888"/>
                  </a:lnTo>
                  <a:lnTo>
                    <a:pt x="739" y="890"/>
                  </a:lnTo>
                  <a:lnTo>
                    <a:pt x="688" y="891"/>
                  </a:lnTo>
                  <a:lnTo>
                    <a:pt x="636" y="890"/>
                  </a:lnTo>
                  <a:lnTo>
                    <a:pt x="587" y="888"/>
                  </a:lnTo>
                  <a:lnTo>
                    <a:pt x="551" y="885"/>
                  </a:lnTo>
                  <a:lnTo>
                    <a:pt x="491" y="877"/>
                  </a:lnTo>
                  <a:lnTo>
                    <a:pt x="452" y="871"/>
                  </a:lnTo>
                  <a:lnTo>
                    <a:pt x="403" y="861"/>
                  </a:lnTo>
                  <a:lnTo>
                    <a:pt x="384" y="856"/>
                  </a:lnTo>
                  <a:lnTo>
                    <a:pt x="365" y="851"/>
                  </a:lnTo>
                  <a:lnTo>
                    <a:pt x="340" y="844"/>
                  </a:lnTo>
                  <a:lnTo>
                    <a:pt x="316" y="837"/>
                  </a:lnTo>
                  <a:lnTo>
                    <a:pt x="286" y="826"/>
                  </a:lnTo>
                  <a:lnTo>
                    <a:pt x="258" y="814"/>
                  </a:lnTo>
                  <a:lnTo>
                    <a:pt x="224" y="799"/>
                  </a:lnTo>
                  <a:lnTo>
                    <a:pt x="192" y="780"/>
                  </a:lnTo>
                  <a:lnTo>
                    <a:pt x="162" y="762"/>
                  </a:lnTo>
                  <a:lnTo>
                    <a:pt x="135" y="742"/>
                  </a:lnTo>
                  <a:lnTo>
                    <a:pt x="131" y="739"/>
                  </a:lnTo>
                  <a:lnTo>
                    <a:pt x="127" y="736"/>
                  </a:lnTo>
                  <a:close/>
                  <a:moveTo>
                    <a:pt x="361" y="529"/>
                  </a:moveTo>
                  <a:lnTo>
                    <a:pt x="342" y="532"/>
                  </a:lnTo>
                  <a:lnTo>
                    <a:pt x="325" y="539"/>
                  </a:lnTo>
                  <a:lnTo>
                    <a:pt x="308" y="549"/>
                  </a:lnTo>
                  <a:lnTo>
                    <a:pt x="297" y="563"/>
                  </a:lnTo>
                  <a:lnTo>
                    <a:pt x="288" y="578"/>
                  </a:lnTo>
                  <a:lnTo>
                    <a:pt x="286" y="592"/>
                  </a:lnTo>
                  <a:lnTo>
                    <a:pt x="289" y="603"/>
                  </a:lnTo>
                  <a:lnTo>
                    <a:pt x="295" y="614"/>
                  </a:lnTo>
                  <a:lnTo>
                    <a:pt x="306" y="622"/>
                  </a:lnTo>
                  <a:lnTo>
                    <a:pt x="318" y="627"/>
                  </a:lnTo>
                  <a:lnTo>
                    <a:pt x="335" y="630"/>
                  </a:lnTo>
                  <a:lnTo>
                    <a:pt x="355" y="626"/>
                  </a:lnTo>
                  <a:lnTo>
                    <a:pt x="373" y="619"/>
                  </a:lnTo>
                  <a:lnTo>
                    <a:pt x="389" y="609"/>
                  </a:lnTo>
                  <a:lnTo>
                    <a:pt x="401" y="594"/>
                  </a:lnTo>
                  <a:lnTo>
                    <a:pt x="407" y="578"/>
                  </a:lnTo>
                  <a:lnTo>
                    <a:pt x="408" y="563"/>
                  </a:lnTo>
                  <a:lnTo>
                    <a:pt x="403" y="549"/>
                  </a:lnTo>
                  <a:lnTo>
                    <a:pt x="393" y="539"/>
                  </a:lnTo>
                  <a:lnTo>
                    <a:pt x="378" y="532"/>
                  </a:lnTo>
                  <a:lnTo>
                    <a:pt x="361" y="529"/>
                  </a:lnTo>
                  <a:close/>
                  <a:moveTo>
                    <a:pt x="892" y="529"/>
                  </a:moveTo>
                  <a:lnTo>
                    <a:pt x="870" y="532"/>
                  </a:lnTo>
                  <a:lnTo>
                    <a:pt x="850" y="540"/>
                  </a:lnTo>
                  <a:lnTo>
                    <a:pt x="833" y="550"/>
                  </a:lnTo>
                  <a:lnTo>
                    <a:pt x="821" y="566"/>
                  </a:lnTo>
                  <a:lnTo>
                    <a:pt x="815" y="584"/>
                  </a:lnTo>
                  <a:lnTo>
                    <a:pt x="814" y="603"/>
                  </a:lnTo>
                  <a:lnTo>
                    <a:pt x="819" y="624"/>
                  </a:lnTo>
                  <a:lnTo>
                    <a:pt x="830" y="643"/>
                  </a:lnTo>
                  <a:lnTo>
                    <a:pt x="847" y="660"/>
                  </a:lnTo>
                  <a:lnTo>
                    <a:pt x="868" y="673"/>
                  </a:lnTo>
                  <a:lnTo>
                    <a:pt x="891" y="682"/>
                  </a:lnTo>
                  <a:lnTo>
                    <a:pt x="917" y="684"/>
                  </a:lnTo>
                  <a:lnTo>
                    <a:pt x="939" y="682"/>
                  </a:lnTo>
                  <a:lnTo>
                    <a:pt x="958" y="676"/>
                  </a:lnTo>
                  <a:lnTo>
                    <a:pt x="973" y="666"/>
                  </a:lnTo>
                  <a:lnTo>
                    <a:pt x="986" y="654"/>
                  </a:lnTo>
                  <a:lnTo>
                    <a:pt x="993" y="638"/>
                  </a:lnTo>
                  <a:lnTo>
                    <a:pt x="996" y="621"/>
                  </a:lnTo>
                  <a:lnTo>
                    <a:pt x="995" y="603"/>
                  </a:lnTo>
                  <a:lnTo>
                    <a:pt x="988" y="584"/>
                  </a:lnTo>
                  <a:lnTo>
                    <a:pt x="974" y="566"/>
                  </a:lnTo>
                  <a:lnTo>
                    <a:pt x="958" y="550"/>
                  </a:lnTo>
                  <a:lnTo>
                    <a:pt x="938" y="540"/>
                  </a:lnTo>
                  <a:lnTo>
                    <a:pt x="915" y="532"/>
                  </a:lnTo>
                  <a:lnTo>
                    <a:pt x="892" y="529"/>
                  </a:lnTo>
                  <a:close/>
                  <a:moveTo>
                    <a:pt x="582" y="442"/>
                  </a:moveTo>
                  <a:lnTo>
                    <a:pt x="564" y="445"/>
                  </a:lnTo>
                  <a:lnTo>
                    <a:pt x="548" y="450"/>
                  </a:lnTo>
                  <a:lnTo>
                    <a:pt x="536" y="459"/>
                  </a:lnTo>
                  <a:lnTo>
                    <a:pt x="527" y="471"/>
                  </a:lnTo>
                  <a:lnTo>
                    <a:pt x="522" y="484"/>
                  </a:lnTo>
                  <a:lnTo>
                    <a:pt x="525" y="499"/>
                  </a:lnTo>
                  <a:lnTo>
                    <a:pt x="531" y="510"/>
                  </a:lnTo>
                  <a:lnTo>
                    <a:pt x="542" y="521"/>
                  </a:lnTo>
                  <a:lnTo>
                    <a:pt x="558" y="527"/>
                  </a:lnTo>
                  <a:lnTo>
                    <a:pt x="575" y="529"/>
                  </a:lnTo>
                  <a:lnTo>
                    <a:pt x="594" y="527"/>
                  </a:lnTo>
                  <a:lnTo>
                    <a:pt x="610" y="521"/>
                  </a:lnTo>
                  <a:lnTo>
                    <a:pt x="623" y="510"/>
                  </a:lnTo>
                  <a:lnTo>
                    <a:pt x="631" y="499"/>
                  </a:lnTo>
                  <a:lnTo>
                    <a:pt x="634" y="484"/>
                  </a:lnTo>
                  <a:lnTo>
                    <a:pt x="631" y="471"/>
                  </a:lnTo>
                  <a:lnTo>
                    <a:pt x="624" y="459"/>
                  </a:lnTo>
                  <a:lnTo>
                    <a:pt x="613" y="450"/>
                  </a:lnTo>
                  <a:lnTo>
                    <a:pt x="598" y="445"/>
                  </a:lnTo>
                  <a:lnTo>
                    <a:pt x="582" y="442"/>
                  </a:lnTo>
                  <a:close/>
                  <a:moveTo>
                    <a:pt x="1032" y="330"/>
                  </a:moveTo>
                  <a:lnTo>
                    <a:pt x="1011" y="332"/>
                  </a:lnTo>
                  <a:lnTo>
                    <a:pt x="991" y="337"/>
                  </a:lnTo>
                  <a:lnTo>
                    <a:pt x="974" y="345"/>
                  </a:lnTo>
                  <a:lnTo>
                    <a:pt x="961" y="357"/>
                  </a:lnTo>
                  <a:lnTo>
                    <a:pt x="953" y="370"/>
                  </a:lnTo>
                  <a:lnTo>
                    <a:pt x="948" y="385"/>
                  </a:lnTo>
                  <a:lnTo>
                    <a:pt x="949" y="403"/>
                  </a:lnTo>
                  <a:lnTo>
                    <a:pt x="957" y="420"/>
                  </a:lnTo>
                  <a:lnTo>
                    <a:pt x="969" y="438"/>
                  </a:lnTo>
                  <a:lnTo>
                    <a:pt x="986" y="453"/>
                  </a:lnTo>
                  <a:lnTo>
                    <a:pt x="1006" y="465"/>
                  </a:lnTo>
                  <a:lnTo>
                    <a:pt x="1029" y="476"/>
                  </a:lnTo>
                  <a:lnTo>
                    <a:pt x="1054" y="482"/>
                  </a:lnTo>
                  <a:lnTo>
                    <a:pt x="1080" y="484"/>
                  </a:lnTo>
                  <a:lnTo>
                    <a:pt x="1105" y="482"/>
                  </a:lnTo>
                  <a:lnTo>
                    <a:pt x="1126" y="476"/>
                  </a:lnTo>
                  <a:lnTo>
                    <a:pt x="1142" y="465"/>
                  </a:lnTo>
                  <a:lnTo>
                    <a:pt x="1155" y="453"/>
                  </a:lnTo>
                  <a:lnTo>
                    <a:pt x="1162" y="438"/>
                  </a:lnTo>
                  <a:lnTo>
                    <a:pt x="1164" y="420"/>
                  </a:lnTo>
                  <a:lnTo>
                    <a:pt x="1160" y="403"/>
                  </a:lnTo>
                  <a:lnTo>
                    <a:pt x="1148" y="383"/>
                  </a:lnTo>
                  <a:lnTo>
                    <a:pt x="1132" y="365"/>
                  </a:lnTo>
                  <a:lnTo>
                    <a:pt x="1110" y="350"/>
                  </a:lnTo>
                  <a:lnTo>
                    <a:pt x="1086" y="339"/>
                  </a:lnTo>
                  <a:lnTo>
                    <a:pt x="1059" y="332"/>
                  </a:lnTo>
                  <a:lnTo>
                    <a:pt x="1032" y="330"/>
                  </a:lnTo>
                  <a:close/>
                  <a:moveTo>
                    <a:pt x="349" y="296"/>
                  </a:moveTo>
                  <a:lnTo>
                    <a:pt x="323" y="298"/>
                  </a:lnTo>
                  <a:lnTo>
                    <a:pt x="299" y="305"/>
                  </a:lnTo>
                  <a:lnTo>
                    <a:pt x="275" y="316"/>
                  </a:lnTo>
                  <a:lnTo>
                    <a:pt x="255" y="330"/>
                  </a:lnTo>
                  <a:lnTo>
                    <a:pt x="240" y="346"/>
                  </a:lnTo>
                  <a:lnTo>
                    <a:pt x="230" y="365"/>
                  </a:lnTo>
                  <a:lnTo>
                    <a:pt x="227" y="383"/>
                  </a:lnTo>
                  <a:lnTo>
                    <a:pt x="229" y="399"/>
                  </a:lnTo>
                  <a:lnTo>
                    <a:pt x="237" y="413"/>
                  </a:lnTo>
                  <a:lnTo>
                    <a:pt x="250" y="425"/>
                  </a:lnTo>
                  <a:lnTo>
                    <a:pt x="266" y="434"/>
                  </a:lnTo>
                  <a:lnTo>
                    <a:pt x="287" y="440"/>
                  </a:lnTo>
                  <a:lnTo>
                    <a:pt x="311" y="442"/>
                  </a:lnTo>
                  <a:lnTo>
                    <a:pt x="336" y="440"/>
                  </a:lnTo>
                  <a:lnTo>
                    <a:pt x="360" y="434"/>
                  </a:lnTo>
                  <a:lnTo>
                    <a:pt x="382" y="425"/>
                  </a:lnTo>
                  <a:lnTo>
                    <a:pt x="401" y="413"/>
                  </a:lnTo>
                  <a:lnTo>
                    <a:pt x="416" y="399"/>
                  </a:lnTo>
                  <a:lnTo>
                    <a:pt x="427" y="383"/>
                  </a:lnTo>
                  <a:lnTo>
                    <a:pt x="433" y="365"/>
                  </a:lnTo>
                  <a:lnTo>
                    <a:pt x="433" y="349"/>
                  </a:lnTo>
                  <a:lnTo>
                    <a:pt x="429" y="335"/>
                  </a:lnTo>
                  <a:lnTo>
                    <a:pt x="420" y="321"/>
                  </a:lnTo>
                  <a:lnTo>
                    <a:pt x="407" y="311"/>
                  </a:lnTo>
                  <a:lnTo>
                    <a:pt x="391" y="303"/>
                  </a:lnTo>
                  <a:lnTo>
                    <a:pt x="371" y="298"/>
                  </a:lnTo>
                  <a:lnTo>
                    <a:pt x="349" y="296"/>
                  </a:lnTo>
                  <a:close/>
                  <a:moveTo>
                    <a:pt x="685" y="235"/>
                  </a:moveTo>
                  <a:lnTo>
                    <a:pt x="660" y="238"/>
                  </a:lnTo>
                  <a:lnTo>
                    <a:pt x="639" y="243"/>
                  </a:lnTo>
                  <a:lnTo>
                    <a:pt x="619" y="252"/>
                  </a:lnTo>
                  <a:lnTo>
                    <a:pt x="604" y="265"/>
                  </a:lnTo>
                  <a:lnTo>
                    <a:pt x="594" y="279"/>
                  </a:lnTo>
                  <a:lnTo>
                    <a:pt x="590" y="296"/>
                  </a:lnTo>
                  <a:lnTo>
                    <a:pt x="592" y="312"/>
                  </a:lnTo>
                  <a:lnTo>
                    <a:pt x="598" y="326"/>
                  </a:lnTo>
                  <a:lnTo>
                    <a:pt x="610" y="339"/>
                  </a:lnTo>
                  <a:lnTo>
                    <a:pt x="625" y="349"/>
                  </a:lnTo>
                  <a:lnTo>
                    <a:pt x="644" y="358"/>
                  </a:lnTo>
                  <a:lnTo>
                    <a:pt x="664" y="363"/>
                  </a:lnTo>
                  <a:lnTo>
                    <a:pt x="687" y="365"/>
                  </a:lnTo>
                  <a:lnTo>
                    <a:pt x="710" y="363"/>
                  </a:lnTo>
                  <a:lnTo>
                    <a:pt x="732" y="358"/>
                  </a:lnTo>
                  <a:lnTo>
                    <a:pt x="749" y="349"/>
                  </a:lnTo>
                  <a:lnTo>
                    <a:pt x="764" y="339"/>
                  </a:lnTo>
                  <a:lnTo>
                    <a:pt x="774" y="326"/>
                  </a:lnTo>
                  <a:lnTo>
                    <a:pt x="781" y="312"/>
                  </a:lnTo>
                  <a:lnTo>
                    <a:pt x="782" y="296"/>
                  </a:lnTo>
                  <a:lnTo>
                    <a:pt x="777" y="279"/>
                  </a:lnTo>
                  <a:lnTo>
                    <a:pt x="766" y="265"/>
                  </a:lnTo>
                  <a:lnTo>
                    <a:pt x="751" y="252"/>
                  </a:lnTo>
                  <a:lnTo>
                    <a:pt x="732" y="243"/>
                  </a:lnTo>
                  <a:lnTo>
                    <a:pt x="709" y="238"/>
                  </a:lnTo>
                  <a:lnTo>
                    <a:pt x="685" y="235"/>
                  </a:lnTo>
                  <a:close/>
                  <a:moveTo>
                    <a:pt x="906" y="206"/>
                  </a:moveTo>
                  <a:lnTo>
                    <a:pt x="892" y="208"/>
                  </a:lnTo>
                  <a:lnTo>
                    <a:pt x="881" y="211"/>
                  </a:lnTo>
                  <a:lnTo>
                    <a:pt x="873" y="218"/>
                  </a:lnTo>
                  <a:lnTo>
                    <a:pt x="868" y="226"/>
                  </a:lnTo>
                  <a:lnTo>
                    <a:pt x="867" y="234"/>
                  </a:lnTo>
                  <a:lnTo>
                    <a:pt x="871" y="244"/>
                  </a:lnTo>
                  <a:lnTo>
                    <a:pt x="879" y="252"/>
                  </a:lnTo>
                  <a:lnTo>
                    <a:pt x="890" y="258"/>
                  </a:lnTo>
                  <a:lnTo>
                    <a:pt x="904" y="263"/>
                  </a:lnTo>
                  <a:lnTo>
                    <a:pt x="919" y="265"/>
                  </a:lnTo>
                  <a:lnTo>
                    <a:pt x="934" y="263"/>
                  </a:lnTo>
                  <a:lnTo>
                    <a:pt x="945" y="258"/>
                  </a:lnTo>
                  <a:lnTo>
                    <a:pt x="954" y="252"/>
                  </a:lnTo>
                  <a:lnTo>
                    <a:pt x="958" y="244"/>
                  </a:lnTo>
                  <a:lnTo>
                    <a:pt x="958" y="234"/>
                  </a:lnTo>
                  <a:lnTo>
                    <a:pt x="954" y="226"/>
                  </a:lnTo>
                  <a:lnTo>
                    <a:pt x="945" y="218"/>
                  </a:lnTo>
                  <a:lnTo>
                    <a:pt x="934" y="211"/>
                  </a:lnTo>
                  <a:lnTo>
                    <a:pt x="920" y="208"/>
                  </a:lnTo>
                  <a:lnTo>
                    <a:pt x="906" y="206"/>
                  </a:lnTo>
                  <a:close/>
                  <a:moveTo>
                    <a:pt x="507" y="206"/>
                  </a:moveTo>
                  <a:lnTo>
                    <a:pt x="492" y="208"/>
                  </a:lnTo>
                  <a:lnTo>
                    <a:pt x="479" y="211"/>
                  </a:lnTo>
                  <a:lnTo>
                    <a:pt x="469" y="218"/>
                  </a:lnTo>
                  <a:lnTo>
                    <a:pt x="461" y="226"/>
                  </a:lnTo>
                  <a:lnTo>
                    <a:pt x="457" y="234"/>
                  </a:lnTo>
                  <a:lnTo>
                    <a:pt x="458" y="244"/>
                  </a:lnTo>
                  <a:lnTo>
                    <a:pt x="463" y="252"/>
                  </a:lnTo>
                  <a:lnTo>
                    <a:pt x="472" y="259"/>
                  </a:lnTo>
                  <a:lnTo>
                    <a:pt x="484" y="264"/>
                  </a:lnTo>
                  <a:lnTo>
                    <a:pt x="499" y="265"/>
                  </a:lnTo>
                  <a:lnTo>
                    <a:pt x="513" y="264"/>
                  </a:lnTo>
                  <a:lnTo>
                    <a:pt x="527" y="259"/>
                  </a:lnTo>
                  <a:lnTo>
                    <a:pt x="537" y="252"/>
                  </a:lnTo>
                  <a:lnTo>
                    <a:pt x="545" y="244"/>
                  </a:lnTo>
                  <a:lnTo>
                    <a:pt x="548" y="234"/>
                  </a:lnTo>
                  <a:lnTo>
                    <a:pt x="547" y="226"/>
                  </a:lnTo>
                  <a:lnTo>
                    <a:pt x="541" y="218"/>
                  </a:lnTo>
                  <a:lnTo>
                    <a:pt x="533" y="211"/>
                  </a:lnTo>
                  <a:lnTo>
                    <a:pt x="520" y="208"/>
                  </a:lnTo>
                  <a:lnTo>
                    <a:pt x="507" y="206"/>
                  </a:lnTo>
                  <a:close/>
                  <a:moveTo>
                    <a:pt x="688" y="0"/>
                  </a:moveTo>
                  <a:lnTo>
                    <a:pt x="760" y="1"/>
                  </a:lnTo>
                  <a:lnTo>
                    <a:pt x="829" y="8"/>
                  </a:lnTo>
                  <a:lnTo>
                    <a:pt x="895" y="18"/>
                  </a:lnTo>
                  <a:lnTo>
                    <a:pt x="957" y="32"/>
                  </a:lnTo>
                  <a:lnTo>
                    <a:pt x="1015" y="48"/>
                  </a:lnTo>
                  <a:lnTo>
                    <a:pt x="1070" y="69"/>
                  </a:lnTo>
                  <a:lnTo>
                    <a:pt x="1121" y="94"/>
                  </a:lnTo>
                  <a:lnTo>
                    <a:pt x="1168" y="121"/>
                  </a:lnTo>
                  <a:lnTo>
                    <a:pt x="1211" y="153"/>
                  </a:lnTo>
                  <a:lnTo>
                    <a:pt x="1249" y="188"/>
                  </a:lnTo>
                  <a:lnTo>
                    <a:pt x="1282" y="226"/>
                  </a:lnTo>
                  <a:lnTo>
                    <a:pt x="1311" y="267"/>
                  </a:lnTo>
                  <a:lnTo>
                    <a:pt x="1335" y="311"/>
                  </a:lnTo>
                  <a:lnTo>
                    <a:pt x="1353" y="353"/>
                  </a:lnTo>
                  <a:lnTo>
                    <a:pt x="1364" y="391"/>
                  </a:lnTo>
                  <a:lnTo>
                    <a:pt x="1372" y="428"/>
                  </a:lnTo>
                  <a:lnTo>
                    <a:pt x="1375" y="463"/>
                  </a:lnTo>
                  <a:lnTo>
                    <a:pt x="1375" y="496"/>
                  </a:lnTo>
                  <a:lnTo>
                    <a:pt x="1373" y="526"/>
                  </a:lnTo>
                  <a:lnTo>
                    <a:pt x="1367" y="555"/>
                  </a:lnTo>
                  <a:lnTo>
                    <a:pt x="1360" y="581"/>
                  </a:lnTo>
                  <a:lnTo>
                    <a:pt x="1370" y="625"/>
                  </a:lnTo>
                  <a:lnTo>
                    <a:pt x="1374" y="668"/>
                  </a:lnTo>
                  <a:lnTo>
                    <a:pt x="1374" y="710"/>
                  </a:lnTo>
                  <a:lnTo>
                    <a:pt x="1368" y="751"/>
                  </a:lnTo>
                  <a:lnTo>
                    <a:pt x="1357" y="791"/>
                  </a:lnTo>
                  <a:lnTo>
                    <a:pt x="1340" y="828"/>
                  </a:lnTo>
                  <a:lnTo>
                    <a:pt x="1318" y="864"/>
                  </a:lnTo>
                  <a:lnTo>
                    <a:pt x="1290" y="899"/>
                  </a:lnTo>
                  <a:lnTo>
                    <a:pt x="1256" y="932"/>
                  </a:lnTo>
                  <a:lnTo>
                    <a:pt x="1219" y="961"/>
                  </a:lnTo>
                  <a:lnTo>
                    <a:pt x="1175" y="988"/>
                  </a:lnTo>
                  <a:lnTo>
                    <a:pt x="1129" y="1012"/>
                  </a:lnTo>
                  <a:lnTo>
                    <a:pt x="1077" y="1033"/>
                  </a:lnTo>
                  <a:lnTo>
                    <a:pt x="1021" y="1051"/>
                  </a:lnTo>
                  <a:lnTo>
                    <a:pt x="961" y="1067"/>
                  </a:lnTo>
                  <a:lnTo>
                    <a:pt x="898" y="1078"/>
                  </a:lnTo>
                  <a:lnTo>
                    <a:pt x="831" y="1086"/>
                  </a:lnTo>
                  <a:lnTo>
                    <a:pt x="761" y="1092"/>
                  </a:lnTo>
                  <a:lnTo>
                    <a:pt x="688" y="1093"/>
                  </a:lnTo>
                  <a:lnTo>
                    <a:pt x="615" y="1092"/>
                  </a:lnTo>
                  <a:lnTo>
                    <a:pt x="545" y="1086"/>
                  </a:lnTo>
                  <a:lnTo>
                    <a:pt x="478" y="1078"/>
                  </a:lnTo>
                  <a:lnTo>
                    <a:pt x="415" y="1067"/>
                  </a:lnTo>
                  <a:lnTo>
                    <a:pt x="356" y="1051"/>
                  </a:lnTo>
                  <a:lnTo>
                    <a:pt x="300" y="1033"/>
                  </a:lnTo>
                  <a:lnTo>
                    <a:pt x="248" y="1012"/>
                  </a:lnTo>
                  <a:lnTo>
                    <a:pt x="200" y="988"/>
                  </a:lnTo>
                  <a:lnTo>
                    <a:pt x="158" y="961"/>
                  </a:lnTo>
                  <a:lnTo>
                    <a:pt x="119" y="932"/>
                  </a:lnTo>
                  <a:lnTo>
                    <a:pt x="86" y="899"/>
                  </a:lnTo>
                  <a:lnTo>
                    <a:pt x="58" y="864"/>
                  </a:lnTo>
                  <a:lnTo>
                    <a:pt x="36" y="828"/>
                  </a:lnTo>
                  <a:lnTo>
                    <a:pt x="20" y="791"/>
                  </a:lnTo>
                  <a:lnTo>
                    <a:pt x="8" y="751"/>
                  </a:lnTo>
                  <a:lnTo>
                    <a:pt x="2" y="710"/>
                  </a:lnTo>
                  <a:lnTo>
                    <a:pt x="1" y="668"/>
                  </a:lnTo>
                  <a:lnTo>
                    <a:pt x="6" y="625"/>
                  </a:lnTo>
                  <a:lnTo>
                    <a:pt x="17" y="581"/>
                  </a:lnTo>
                  <a:lnTo>
                    <a:pt x="8" y="555"/>
                  </a:lnTo>
                  <a:lnTo>
                    <a:pt x="3" y="526"/>
                  </a:lnTo>
                  <a:lnTo>
                    <a:pt x="0" y="496"/>
                  </a:lnTo>
                  <a:lnTo>
                    <a:pt x="0" y="463"/>
                  </a:lnTo>
                  <a:lnTo>
                    <a:pt x="4" y="428"/>
                  </a:lnTo>
                  <a:lnTo>
                    <a:pt x="12" y="391"/>
                  </a:lnTo>
                  <a:lnTo>
                    <a:pt x="24" y="353"/>
                  </a:lnTo>
                  <a:lnTo>
                    <a:pt x="41" y="311"/>
                  </a:lnTo>
                  <a:lnTo>
                    <a:pt x="65" y="267"/>
                  </a:lnTo>
                  <a:lnTo>
                    <a:pt x="93" y="226"/>
                  </a:lnTo>
                  <a:lnTo>
                    <a:pt x="128" y="188"/>
                  </a:lnTo>
                  <a:lnTo>
                    <a:pt x="166" y="153"/>
                  </a:lnTo>
                  <a:lnTo>
                    <a:pt x="208" y="121"/>
                  </a:lnTo>
                  <a:lnTo>
                    <a:pt x="255" y="94"/>
                  </a:lnTo>
                  <a:lnTo>
                    <a:pt x="306" y="69"/>
                  </a:lnTo>
                  <a:lnTo>
                    <a:pt x="361" y="48"/>
                  </a:lnTo>
                  <a:lnTo>
                    <a:pt x="420" y="32"/>
                  </a:lnTo>
                  <a:lnTo>
                    <a:pt x="482" y="18"/>
                  </a:lnTo>
                  <a:lnTo>
                    <a:pt x="547" y="8"/>
                  </a:lnTo>
                  <a:lnTo>
                    <a:pt x="616" y="1"/>
                  </a:lnTo>
                  <a:lnTo>
                    <a:pt x="6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260"/>
            <p:cNvSpPr>
              <a:spLocks noEditPoints="1"/>
            </p:cNvSpPr>
            <p:nvPr/>
          </p:nvSpPr>
          <p:spPr bwMode="auto">
            <a:xfrm>
              <a:off x="8185150" y="4286250"/>
              <a:ext cx="377825" cy="238125"/>
            </a:xfrm>
            <a:custGeom>
              <a:avLst/>
              <a:gdLst>
                <a:gd name="T0" fmla="*/ 198 w 2385"/>
                <a:gd name="T1" fmla="*/ 765 h 1500"/>
                <a:gd name="T2" fmla="*/ 187 w 2385"/>
                <a:gd name="T3" fmla="*/ 823 h 1500"/>
                <a:gd name="T4" fmla="*/ 325 w 2385"/>
                <a:gd name="T5" fmla="*/ 840 h 1500"/>
                <a:gd name="T6" fmla="*/ 320 w 2385"/>
                <a:gd name="T7" fmla="*/ 750 h 1500"/>
                <a:gd name="T8" fmla="*/ 129 w 2385"/>
                <a:gd name="T9" fmla="*/ 515 h 1500"/>
                <a:gd name="T10" fmla="*/ 2344 w 2385"/>
                <a:gd name="T11" fmla="*/ 30 h 1500"/>
                <a:gd name="T12" fmla="*/ 2235 w 2385"/>
                <a:gd name="T13" fmla="*/ 138 h 1500"/>
                <a:gd name="T14" fmla="*/ 1757 w 2385"/>
                <a:gd name="T15" fmla="*/ 183 h 1500"/>
                <a:gd name="T16" fmla="*/ 1719 w 2385"/>
                <a:gd name="T17" fmla="*/ 221 h 1500"/>
                <a:gd name="T18" fmla="*/ 1728 w 2385"/>
                <a:gd name="T19" fmla="*/ 276 h 1500"/>
                <a:gd name="T20" fmla="*/ 1775 w 2385"/>
                <a:gd name="T21" fmla="*/ 300 h 1500"/>
                <a:gd name="T22" fmla="*/ 2112 w 2385"/>
                <a:gd name="T23" fmla="*/ 360 h 1500"/>
                <a:gd name="T24" fmla="*/ 1146 w 2385"/>
                <a:gd name="T25" fmla="*/ 372 h 1500"/>
                <a:gd name="T26" fmla="*/ 1121 w 2385"/>
                <a:gd name="T27" fmla="*/ 420 h 1500"/>
                <a:gd name="T28" fmla="*/ 1146 w 2385"/>
                <a:gd name="T29" fmla="*/ 468 h 1500"/>
                <a:gd name="T30" fmla="*/ 2075 w 2385"/>
                <a:gd name="T31" fmla="*/ 480 h 1500"/>
                <a:gd name="T32" fmla="*/ 2047 w 2385"/>
                <a:gd name="T33" fmla="*/ 679 h 1500"/>
                <a:gd name="T34" fmla="*/ 2053 w 2385"/>
                <a:gd name="T35" fmla="*/ 889 h 1500"/>
                <a:gd name="T36" fmla="*/ 1613 w 2385"/>
                <a:gd name="T37" fmla="*/ 1020 h 1500"/>
                <a:gd name="T38" fmla="*/ 1565 w 2385"/>
                <a:gd name="T39" fmla="*/ 1044 h 1500"/>
                <a:gd name="T40" fmla="*/ 1557 w 2385"/>
                <a:gd name="T41" fmla="*/ 1098 h 1500"/>
                <a:gd name="T42" fmla="*/ 1594 w 2385"/>
                <a:gd name="T43" fmla="*/ 1137 h 1500"/>
                <a:gd name="T44" fmla="*/ 2124 w 2385"/>
                <a:gd name="T45" fmla="*/ 1171 h 1500"/>
                <a:gd name="T46" fmla="*/ 1763 w 2385"/>
                <a:gd name="T47" fmla="*/ 1203 h 1500"/>
                <a:gd name="T48" fmla="*/ 1726 w 2385"/>
                <a:gd name="T49" fmla="*/ 1241 h 1500"/>
                <a:gd name="T50" fmla="*/ 1734 w 2385"/>
                <a:gd name="T51" fmla="*/ 1295 h 1500"/>
                <a:gd name="T52" fmla="*/ 1783 w 2385"/>
                <a:gd name="T53" fmla="*/ 1320 h 1500"/>
                <a:gd name="T54" fmla="*/ 2269 w 2385"/>
                <a:gd name="T55" fmla="*/ 1401 h 1500"/>
                <a:gd name="T56" fmla="*/ 2385 w 2385"/>
                <a:gd name="T57" fmla="*/ 1500 h 1500"/>
                <a:gd name="T58" fmla="*/ 932 w 2385"/>
                <a:gd name="T59" fmla="*/ 1488 h 1500"/>
                <a:gd name="T60" fmla="*/ 749 w 2385"/>
                <a:gd name="T61" fmla="*/ 1429 h 1500"/>
                <a:gd name="T62" fmla="*/ 590 w 2385"/>
                <a:gd name="T63" fmla="*/ 1327 h 1500"/>
                <a:gd name="T64" fmla="*/ 461 w 2385"/>
                <a:gd name="T65" fmla="*/ 1188 h 1500"/>
                <a:gd name="T66" fmla="*/ 371 w 2385"/>
                <a:gd name="T67" fmla="*/ 1021 h 1500"/>
                <a:gd name="T68" fmla="*/ 138 w 2385"/>
                <a:gd name="T69" fmla="*/ 1039 h 1500"/>
                <a:gd name="T70" fmla="*/ 77 w 2385"/>
                <a:gd name="T71" fmla="*/ 1032 h 1500"/>
                <a:gd name="T72" fmla="*/ 28 w 2385"/>
                <a:gd name="T73" fmla="*/ 989 h 1500"/>
                <a:gd name="T74" fmla="*/ 12 w 2385"/>
                <a:gd name="T75" fmla="*/ 927 h 1500"/>
                <a:gd name="T76" fmla="*/ 78 w 2385"/>
                <a:gd name="T77" fmla="*/ 774 h 1500"/>
                <a:gd name="T78" fmla="*/ 2 w 2385"/>
                <a:gd name="T79" fmla="*/ 464 h 1500"/>
                <a:gd name="T80" fmla="*/ 35 w 2385"/>
                <a:gd name="T81" fmla="*/ 403 h 1500"/>
                <a:gd name="T82" fmla="*/ 91 w 2385"/>
                <a:gd name="T83" fmla="*/ 377 h 1500"/>
                <a:gd name="T84" fmla="*/ 152 w 2385"/>
                <a:gd name="T85" fmla="*/ 386 h 1500"/>
                <a:gd name="T86" fmla="*/ 373 w 2385"/>
                <a:gd name="T87" fmla="*/ 473 h 1500"/>
                <a:gd name="T88" fmla="*/ 464 w 2385"/>
                <a:gd name="T89" fmla="*/ 308 h 1500"/>
                <a:gd name="T90" fmla="*/ 592 w 2385"/>
                <a:gd name="T91" fmla="*/ 171 h 1500"/>
                <a:gd name="T92" fmla="*/ 750 w 2385"/>
                <a:gd name="T93" fmla="*/ 70 h 1500"/>
                <a:gd name="T94" fmla="*/ 933 w 2385"/>
                <a:gd name="T95" fmla="*/ 1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385" h="1500">
                  <a:moveTo>
                    <a:pt x="129" y="515"/>
                  </a:moveTo>
                  <a:lnTo>
                    <a:pt x="194" y="745"/>
                  </a:lnTo>
                  <a:lnTo>
                    <a:pt x="198" y="765"/>
                  </a:lnTo>
                  <a:lnTo>
                    <a:pt x="198" y="785"/>
                  </a:lnTo>
                  <a:lnTo>
                    <a:pt x="194" y="805"/>
                  </a:lnTo>
                  <a:lnTo>
                    <a:pt x="187" y="823"/>
                  </a:lnTo>
                  <a:lnTo>
                    <a:pt x="144" y="910"/>
                  </a:lnTo>
                  <a:lnTo>
                    <a:pt x="326" y="841"/>
                  </a:lnTo>
                  <a:lnTo>
                    <a:pt x="325" y="840"/>
                  </a:lnTo>
                  <a:lnTo>
                    <a:pt x="325" y="838"/>
                  </a:lnTo>
                  <a:lnTo>
                    <a:pt x="322" y="794"/>
                  </a:lnTo>
                  <a:lnTo>
                    <a:pt x="320" y="750"/>
                  </a:lnTo>
                  <a:lnTo>
                    <a:pt x="321" y="706"/>
                  </a:lnTo>
                  <a:lnTo>
                    <a:pt x="325" y="664"/>
                  </a:lnTo>
                  <a:lnTo>
                    <a:pt x="129" y="515"/>
                  </a:lnTo>
                  <a:close/>
                  <a:moveTo>
                    <a:pt x="1064" y="0"/>
                  </a:moveTo>
                  <a:lnTo>
                    <a:pt x="2385" y="0"/>
                  </a:lnTo>
                  <a:lnTo>
                    <a:pt x="2344" y="30"/>
                  </a:lnTo>
                  <a:lnTo>
                    <a:pt x="2305" y="63"/>
                  </a:lnTo>
                  <a:lnTo>
                    <a:pt x="2269" y="99"/>
                  </a:lnTo>
                  <a:lnTo>
                    <a:pt x="2235" y="138"/>
                  </a:lnTo>
                  <a:lnTo>
                    <a:pt x="2204" y="179"/>
                  </a:lnTo>
                  <a:lnTo>
                    <a:pt x="1775" y="179"/>
                  </a:lnTo>
                  <a:lnTo>
                    <a:pt x="1757" y="183"/>
                  </a:lnTo>
                  <a:lnTo>
                    <a:pt x="1740" y="191"/>
                  </a:lnTo>
                  <a:lnTo>
                    <a:pt x="1728" y="205"/>
                  </a:lnTo>
                  <a:lnTo>
                    <a:pt x="1719" y="221"/>
                  </a:lnTo>
                  <a:lnTo>
                    <a:pt x="1716" y="240"/>
                  </a:lnTo>
                  <a:lnTo>
                    <a:pt x="1719" y="259"/>
                  </a:lnTo>
                  <a:lnTo>
                    <a:pt x="1728" y="276"/>
                  </a:lnTo>
                  <a:lnTo>
                    <a:pt x="1740" y="288"/>
                  </a:lnTo>
                  <a:lnTo>
                    <a:pt x="1757" y="297"/>
                  </a:lnTo>
                  <a:lnTo>
                    <a:pt x="1775" y="300"/>
                  </a:lnTo>
                  <a:lnTo>
                    <a:pt x="2137" y="300"/>
                  </a:lnTo>
                  <a:lnTo>
                    <a:pt x="2124" y="330"/>
                  </a:lnTo>
                  <a:lnTo>
                    <a:pt x="2112" y="360"/>
                  </a:lnTo>
                  <a:lnTo>
                    <a:pt x="1180" y="360"/>
                  </a:lnTo>
                  <a:lnTo>
                    <a:pt x="1162" y="363"/>
                  </a:lnTo>
                  <a:lnTo>
                    <a:pt x="1146" y="372"/>
                  </a:lnTo>
                  <a:lnTo>
                    <a:pt x="1133" y="384"/>
                  </a:lnTo>
                  <a:lnTo>
                    <a:pt x="1124" y="401"/>
                  </a:lnTo>
                  <a:lnTo>
                    <a:pt x="1121" y="420"/>
                  </a:lnTo>
                  <a:lnTo>
                    <a:pt x="1124" y="439"/>
                  </a:lnTo>
                  <a:lnTo>
                    <a:pt x="1133" y="455"/>
                  </a:lnTo>
                  <a:lnTo>
                    <a:pt x="1146" y="468"/>
                  </a:lnTo>
                  <a:lnTo>
                    <a:pt x="1162" y="476"/>
                  </a:lnTo>
                  <a:lnTo>
                    <a:pt x="1180" y="480"/>
                  </a:lnTo>
                  <a:lnTo>
                    <a:pt x="2075" y="480"/>
                  </a:lnTo>
                  <a:lnTo>
                    <a:pt x="2062" y="543"/>
                  </a:lnTo>
                  <a:lnTo>
                    <a:pt x="2053" y="610"/>
                  </a:lnTo>
                  <a:lnTo>
                    <a:pt x="2047" y="679"/>
                  </a:lnTo>
                  <a:lnTo>
                    <a:pt x="2045" y="750"/>
                  </a:lnTo>
                  <a:lnTo>
                    <a:pt x="2047" y="821"/>
                  </a:lnTo>
                  <a:lnTo>
                    <a:pt x="2053" y="889"/>
                  </a:lnTo>
                  <a:lnTo>
                    <a:pt x="2062" y="956"/>
                  </a:lnTo>
                  <a:lnTo>
                    <a:pt x="2075" y="1020"/>
                  </a:lnTo>
                  <a:lnTo>
                    <a:pt x="1613" y="1020"/>
                  </a:lnTo>
                  <a:lnTo>
                    <a:pt x="1594" y="1023"/>
                  </a:lnTo>
                  <a:lnTo>
                    <a:pt x="1577" y="1032"/>
                  </a:lnTo>
                  <a:lnTo>
                    <a:pt x="1565" y="1044"/>
                  </a:lnTo>
                  <a:lnTo>
                    <a:pt x="1557" y="1061"/>
                  </a:lnTo>
                  <a:lnTo>
                    <a:pt x="1554" y="1080"/>
                  </a:lnTo>
                  <a:lnTo>
                    <a:pt x="1557" y="1098"/>
                  </a:lnTo>
                  <a:lnTo>
                    <a:pt x="1565" y="1115"/>
                  </a:lnTo>
                  <a:lnTo>
                    <a:pt x="1577" y="1129"/>
                  </a:lnTo>
                  <a:lnTo>
                    <a:pt x="1594" y="1137"/>
                  </a:lnTo>
                  <a:lnTo>
                    <a:pt x="1613" y="1140"/>
                  </a:lnTo>
                  <a:lnTo>
                    <a:pt x="2112" y="1140"/>
                  </a:lnTo>
                  <a:lnTo>
                    <a:pt x="2124" y="1171"/>
                  </a:lnTo>
                  <a:lnTo>
                    <a:pt x="2137" y="1200"/>
                  </a:lnTo>
                  <a:lnTo>
                    <a:pt x="1783" y="1200"/>
                  </a:lnTo>
                  <a:lnTo>
                    <a:pt x="1763" y="1203"/>
                  </a:lnTo>
                  <a:lnTo>
                    <a:pt x="1747" y="1211"/>
                  </a:lnTo>
                  <a:lnTo>
                    <a:pt x="1734" y="1225"/>
                  </a:lnTo>
                  <a:lnTo>
                    <a:pt x="1726" y="1241"/>
                  </a:lnTo>
                  <a:lnTo>
                    <a:pt x="1722" y="1260"/>
                  </a:lnTo>
                  <a:lnTo>
                    <a:pt x="1726" y="1279"/>
                  </a:lnTo>
                  <a:lnTo>
                    <a:pt x="1734" y="1295"/>
                  </a:lnTo>
                  <a:lnTo>
                    <a:pt x="1747" y="1309"/>
                  </a:lnTo>
                  <a:lnTo>
                    <a:pt x="1763" y="1317"/>
                  </a:lnTo>
                  <a:lnTo>
                    <a:pt x="1783" y="1320"/>
                  </a:lnTo>
                  <a:lnTo>
                    <a:pt x="2204" y="1320"/>
                  </a:lnTo>
                  <a:lnTo>
                    <a:pt x="2235" y="1362"/>
                  </a:lnTo>
                  <a:lnTo>
                    <a:pt x="2269" y="1401"/>
                  </a:lnTo>
                  <a:lnTo>
                    <a:pt x="2305" y="1437"/>
                  </a:lnTo>
                  <a:lnTo>
                    <a:pt x="2344" y="1470"/>
                  </a:lnTo>
                  <a:lnTo>
                    <a:pt x="2385" y="1500"/>
                  </a:lnTo>
                  <a:lnTo>
                    <a:pt x="1064" y="1500"/>
                  </a:lnTo>
                  <a:lnTo>
                    <a:pt x="997" y="1497"/>
                  </a:lnTo>
                  <a:lnTo>
                    <a:pt x="932" y="1488"/>
                  </a:lnTo>
                  <a:lnTo>
                    <a:pt x="868" y="1474"/>
                  </a:lnTo>
                  <a:lnTo>
                    <a:pt x="807" y="1454"/>
                  </a:lnTo>
                  <a:lnTo>
                    <a:pt x="749" y="1429"/>
                  </a:lnTo>
                  <a:lnTo>
                    <a:pt x="693" y="1400"/>
                  </a:lnTo>
                  <a:lnTo>
                    <a:pt x="639" y="1365"/>
                  </a:lnTo>
                  <a:lnTo>
                    <a:pt x="590" y="1327"/>
                  </a:lnTo>
                  <a:lnTo>
                    <a:pt x="543" y="1285"/>
                  </a:lnTo>
                  <a:lnTo>
                    <a:pt x="501" y="1239"/>
                  </a:lnTo>
                  <a:lnTo>
                    <a:pt x="461" y="1188"/>
                  </a:lnTo>
                  <a:lnTo>
                    <a:pt x="427" y="1136"/>
                  </a:lnTo>
                  <a:lnTo>
                    <a:pt x="397" y="1080"/>
                  </a:lnTo>
                  <a:lnTo>
                    <a:pt x="371" y="1021"/>
                  </a:lnTo>
                  <a:lnTo>
                    <a:pt x="350" y="960"/>
                  </a:lnTo>
                  <a:lnTo>
                    <a:pt x="156" y="1034"/>
                  </a:lnTo>
                  <a:lnTo>
                    <a:pt x="138" y="1039"/>
                  </a:lnTo>
                  <a:lnTo>
                    <a:pt x="118" y="1040"/>
                  </a:lnTo>
                  <a:lnTo>
                    <a:pt x="97" y="1038"/>
                  </a:lnTo>
                  <a:lnTo>
                    <a:pt x="77" y="1032"/>
                  </a:lnTo>
                  <a:lnTo>
                    <a:pt x="58" y="1021"/>
                  </a:lnTo>
                  <a:lnTo>
                    <a:pt x="41" y="1006"/>
                  </a:lnTo>
                  <a:lnTo>
                    <a:pt x="28" y="989"/>
                  </a:lnTo>
                  <a:lnTo>
                    <a:pt x="19" y="969"/>
                  </a:lnTo>
                  <a:lnTo>
                    <a:pt x="13" y="948"/>
                  </a:lnTo>
                  <a:lnTo>
                    <a:pt x="12" y="927"/>
                  </a:lnTo>
                  <a:lnTo>
                    <a:pt x="16" y="905"/>
                  </a:lnTo>
                  <a:lnTo>
                    <a:pt x="24" y="885"/>
                  </a:lnTo>
                  <a:lnTo>
                    <a:pt x="78" y="774"/>
                  </a:lnTo>
                  <a:lnTo>
                    <a:pt x="4" y="513"/>
                  </a:lnTo>
                  <a:lnTo>
                    <a:pt x="0" y="488"/>
                  </a:lnTo>
                  <a:lnTo>
                    <a:pt x="2" y="464"/>
                  </a:lnTo>
                  <a:lnTo>
                    <a:pt x="9" y="440"/>
                  </a:lnTo>
                  <a:lnTo>
                    <a:pt x="21" y="419"/>
                  </a:lnTo>
                  <a:lnTo>
                    <a:pt x="35" y="403"/>
                  </a:lnTo>
                  <a:lnTo>
                    <a:pt x="53" y="391"/>
                  </a:lnTo>
                  <a:lnTo>
                    <a:pt x="72" y="382"/>
                  </a:lnTo>
                  <a:lnTo>
                    <a:pt x="91" y="377"/>
                  </a:lnTo>
                  <a:lnTo>
                    <a:pt x="112" y="376"/>
                  </a:lnTo>
                  <a:lnTo>
                    <a:pt x="133" y="379"/>
                  </a:lnTo>
                  <a:lnTo>
                    <a:pt x="152" y="386"/>
                  </a:lnTo>
                  <a:lnTo>
                    <a:pt x="171" y="397"/>
                  </a:lnTo>
                  <a:lnTo>
                    <a:pt x="352" y="534"/>
                  </a:lnTo>
                  <a:lnTo>
                    <a:pt x="373" y="473"/>
                  </a:lnTo>
                  <a:lnTo>
                    <a:pt x="399" y="416"/>
                  </a:lnTo>
                  <a:lnTo>
                    <a:pt x="429" y="360"/>
                  </a:lnTo>
                  <a:lnTo>
                    <a:pt x="464" y="308"/>
                  </a:lnTo>
                  <a:lnTo>
                    <a:pt x="503" y="259"/>
                  </a:lnTo>
                  <a:lnTo>
                    <a:pt x="545" y="213"/>
                  </a:lnTo>
                  <a:lnTo>
                    <a:pt x="592" y="171"/>
                  </a:lnTo>
                  <a:lnTo>
                    <a:pt x="642" y="132"/>
                  </a:lnTo>
                  <a:lnTo>
                    <a:pt x="694" y="99"/>
                  </a:lnTo>
                  <a:lnTo>
                    <a:pt x="750" y="70"/>
                  </a:lnTo>
                  <a:lnTo>
                    <a:pt x="809" y="46"/>
                  </a:lnTo>
                  <a:lnTo>
                    <a:pt x="870" y="26"/>
                  </a:lnTo>
                  <a:lnTo>
                    <a:pt x="933" y="11"/>
                  </a:lnTo>
                  <a:lnTo>
                    <a:pt x="997" y="3"/>
                  </a:lnTo>
                  <a:lnTo>
                    <a:pt x="10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261"/>
            <p:cNvSpPr>
              <a:spLocks noEditPoints="1"/>
            </p:cNvSpPr>
            <p:nvPr/>
          </p:nvSpPr>
          <p:spPr bwMode="auto">
            <a:xfrm>
              <a:off x="8528050" y="4286250"/>
              <a:ext cx="198438" cy="238125"/>
            </a:xfrm>
            <a:custGeom>
              <a:avLst/>
              <a:gdLst>
                <a:gd name="T0" fmla="*/ 827 w 1249"/>
                <a:gd name="T1" fmla="*/ 1070 h 1500"/>
                <a:gd name="T2" fmla="*/ 854 w 1249"/>
                <a:gd name="T3" fmla="*/ 1133 h 1500"/>
                <a:gd name="T4" fmla="*/ 909 w 1249"/>
                <a:gd name="T5" fmla="*/ 1092 h 1500"/>
                <a:gd name="T6" fmla="*/ 882 w 1249"/>
                <a:gd name="T7" fmla="*/ 1032 h 1500"/>
                <a:gd name="T8" fmla="*/ 569 w 1249"/>
                <a:gd name="T9" fmla="*/ 1032 h 1500"/>
                <a:gd name="T10" fmla="*/ 532 w 1249"/>
                <a:gd name="T11" fmla="*/ 1152 h 1500"/>
                <a:gd name="T12" fmla="*/ 610 w 1249"/>
                <a:gd name="T13" fmla="*/ 1225 h 1500"/>
                <a:gd name="T14" fmla="*/ 711 w 1249"/>
                <a:gd name="T15" fmla="*/ 1171 h 1500"/>
                <a:gd name="T16" fmla="*/ 722 w 1249"/>
                <a:gd name="T17" fmla="*/ 1052 h 1500"/>
                <a:gd name="T18" fmla="*/ 634 w 1249"/>
                <a:gd name="T19" fmla="*/ 1000 h 1500"/>
                <a:gd name="T20" fmla="*/ 360 w 1249"/>
                <a:gd name="T21" fmla="*/ 946 h 1500"/>
                <a:gd name="T22" fmla="*/ 386 w 1249"/>
                <a:gd name="T23" fmla="*/ 1015 h 1500"/>
                <a:gd name="T24" fmla="*/ 463 w 1249"/>
                <a:gd name="T25" fmla="*/ 993 h 1500"/>
                <a:gd name="T26" fmla="*/ 451 w 1249"/>
                <a:gd name="T27" fmla="*/ 910 h 1500"/>
                <a:gd name="T28" fmla="*/ 751 w 1249"/>
                <a:gd name="T29" fmla="*/ 785 h 1500"/>
                <a:gd name="T30" fmla="*/ 742 w 1249"/>
                <a:gd name="T31" fmla="*/ 860 h 1500"/>
                <a:gd name="T32" fmla="*/ 806 w 1249"/>
                <a:gd name="T33" fmla="*/ 869 h 1500"/>
                <a:gd name="T34" fmla="*/ 816 w 1249"/>
                <a:gd name="T35" fmla="*/ 795 h 1500"/>
                <a:gd name="T36" fmla="*/ 504 w 1249"/>
                <a:gd name="T37" fmla="*/ 607 h 1500"/>
                <a:gd name="T38" fmla="*/ 420 w 1249"/>
                <a:gd name="T39" fmla="*/ 693 h 1500"/>
                <a:gd name="T40" fmla="*/ 459 w 1249"/>
                <a:gd name="T41" fmla="*/ 813 h 1500"/>
                <a:gd name="T42" fmla="*/ 576 w 1249"/>
                <a:gd name="T43" fmla="*/ 823 h 1500"/>
                <a:gd name="T44" fmla="*/ 634 w 1249"/>
                <a:gd name="T45" fmla="*/ 721 h 1500"/>
                <a:gd name="T46" fmla="*/ 576 w 1249"/>
                <a:gd name="T47" fmla="*/ 619 h 1500"/>
                <a:gd name="T48" fmla="*/ 857 w 1249"/>
                <a:gd name="T49" fmla="*/ 472 h 1500"/>
                <a:gd name="T50" fmla="*/ 827 w 1249"/>
                <a:gd name="T51" fmla="*/ 559 h 1500"/>
                <a:gd name="T52" fmla="*/ 889 w 1249"/>
                <a:gd name="T53" fmla="*/ 619 h 1500"/>
                <a:gd name="T54" fmla="*/ 949 w 1249"/>
                <a:gd name="T55" fmla="*/ 565 h 1500"/>
                <a:gd name="T56" fmla="*/ 921 w 1249"/>
                <a:gd name="T57" fmla="*/ 478 h 1500"/>
                <a:gd name="T58" fmla="*/ 386 w 1249"/>
                <a:gd name="T59" fmla="*/ 366 h 1500"/>
                <a:gd name="T60" fmla="*/ 360 w 1249"/>
                <a:gd name="T61" fmla="*/ 435 h 1500"/>
                <a:gd name="T62" fmla="*/ 434 w 1249"/>
                <a:gd name="T63" fmla="*/ 480 h 1500"/>
                <a:gd name="T64" fmla="*/ 470 w 1249"/>
                <a:gd name="T65" fmla="*/ 407 h 1500"/>
                <a:gd name="T66" fmla="*/ 661 w 1249"/>
                <a:gd name="T67" fmla="*/ 225 h 1500"/>
                <a:gd name="T68" fmla="*/ 585 w 1249"/>
                <a:gd name="T69" fmla="*/ 297 h 1500"/>
                <a:gd name="T70" fmla="*/ 621 w 1249"/>
                <a:gd name="T71" fmla="*/ 415 h 1500"/>
                <a:gd name="T72" fmla="*/ 726 w 1249"/>
                <a:gd name="T73" fmla="*/ 439 h 1500"/>
                <a:gd name="T74" fmla="*/ 779 w 1249"/>
                <a:gd name="T75" fmla="*/ 349 h 1500"/>
                <a:gd name="T76" fmla="*/ 726 w 1249"/>
                <a:gd name="T77" fmla="*/ 243 h 1500"/>
                <a:gd name="T78" fmla="*/ 687 w 1249"/>
                <a:gd name="T79" fmla="*/ 3 h 1500"/>
                <a:gd name="T80" fmla="*/ 955 w 1249"/>
                <a:gd name="T81" fmla="*/ 93 h 1500"/>
                <a:gd name="T82" fmla="*/ 1144 w 1249"/>
                <a:gd name="T83" fmla="*/ 300 h 1500"/>
                <a:gd name="T84" fmla="*/ 1240 w 1249"/>
                <a:gd name="T85" fmla="*/ 604 h 1500"/>
                <a:gd name="T86" fmla="*/ 1229 w 1249"/>
                <a:gd name="T87" fmla="*/ 964 h 1500"/>
                <a:gd name="T88" fmla="*/ 1113 w 1249"/>
                <a:gd name="T89" fmla="*/ 1250 h 1500"/>
                <a:gd name="T90" fmla="*/ 907 w 1249"/>
                <a:gd name="T91" fmla="*/ 1435 h 1500"/>
                <a:gd name="T92" fmla="*/ 625 w 1249"/>
                <a:gd name="T93" fmla="*/ 1500 h 1500"/>
                <a:gd name="T94" fmla="*/ 342 w 1249"/>
                <a:gd name="T95" fmla="*/ 1435 h 1500"/>
                <a:gd name="T96" fmla="*/ 136 w 1249"/>
                <a:gd name="T97" fmla="*/ 1250 h 1500"/>
                <a:gd name="T98" fmla="*/ 20 w 1249"/>
                <a:gd name="T99" fmla="*/ 964 h 1500"/>
                <a:gd name="T100" fmla="*/ 9 w 1249"/>
                <a:gd name="T101" fmla="*/ 604 h 1500"/>
                <a:gd name="T102" fmla="*/ 105 w 1249"/>
                <a:gd name="T103" fmla="*/ 300 h 1500"/>
                <a:gd name="T104" fmla="*/ 294 w 1249"/>
                <a:gd name="T105" fmla="*/ 93 h 1500"/>
                <a:gd name="T106" fmla="*/ 563 w 1249"/>
                <a:gd name="T107" fmla="*/ 3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49" h="1500">
                  <a:moveTo>
                    <a:pt x="868" y="1030"/>
                  </a:moveTo>
                  <a:lnTo>
                    <a:pt x="854" y="1035"/>
                  </a:lnTo>
                  <a:lnTo>
                    <a:pt x="842" y="1043"/>
                  </a:lnTo>
                  <a:lnTo>
                    <a:pt x="833" y="1056"/>
                  </a:lnTo>
                  <a:lnTo>
                    <a:pt x="827" y="1070"/>
                  </a:lnTo>
                  <a:lnTo>
                    <a:pt x="825" y="1088"/>
                  </a:lnTo>
                  <a:lnTo>
                    <a:pt x="827" y="1104"/>
                  </a:lnTo>
                  <a:lnTo>
                    <a:pt x="833" y="1117"/>
                  </a:lnTo>
                  <a:lnTo>
                    <a:pt x="842" y="1127"/>
                  </a:lnTo>
                  <a:lnTo>
                    <a:pt x="854" y="1133"/>
                  </a:lnTo>
                  <a:lnTo>
                    <a:pt x="868" y="1133"/>
                  </a:lnTo>
                  <a:lnTo>
                    <a:pt x="882" y="1129"/>
                  </a:lnTo>
                  <a:lnTo>
                    <a:pt x="893" y="1119"/>
                  </a:lnTo>
                  <a:lnTo>
                    <a:pt x="903" y="1108"/>
                  </a:lnTo>
                  <a:lnTo>
                    <a:pt x="909" y="1092"/>
                  </a:lnTo>
                  <a:lnTo>
                    <a:pt x="911" y="1076"/>
                  </a:lnTo>
                  <a:lnTo>
                    <a:pt x="909" y="1061"/>
                  </a:lnTo>
                  <a:lnTo>
                    <a:pt x="903" y="1047"/>
                  </a:lnTo>
                  <a:lnTo>
                    <a:pt x="893" y="1037"/>
                  </a:lnTo>
                  <a:lnTo>
                    <a:pt x="882" y="1032"/>
                  </a:lnTo>
                  <a:lnTo>
                    <a:pt x="868" y="1030"/>
                  </a:lnTo>
                  <a:close/>
                  <a:moveTo>
                    <a:pt x="634" y="1000"/>
                  </a:moveTo>
                  <a:lnTo>
                    <a:pt x="610" y="1005"/>
                  </a:lnTo>
                  <a:lnTo>
                    <a:pt x="589" y="1017"/>
                  </a:lnTo>
                  <a:lnTo>
                    <a:pt x="569" y="1032"/>
                  </a:lnTo>
                  <a:lnTo>
                    <a:pt x="552" y="1051"/>
                  </a:lnTo>
                  <a:lnTo>
                    <a:pt x="540" y="1074"/>
                  </a:lnTo>
                  <a:lnTo>
                    <a:pt x="532" y="1099"/>
                  </a:lnTo>
                  <a:lnTo>
                    <a:pt x="530" y="1127"/>
                  </a:lnTo>
                  <a:lnTo>
                    <a:pt x="532" y="1152"/>
                  </a:lnTo>
                  <a:lnTo>
                    <a:pt x="540" y="1175"/>
                  </a:lnTo>
                  <a:lnTo>
                    <a:pt x="552" y="1195"/>
                  </a:lnTo>
                  <a:lnTo>
                    <a:pt x="569" y="1210"/>
                  </a:lnTo>
                  <a:lnTo>
                    <a:pt x="589" y="1220"/>
                  </a:lnTo>
                  <a:lnTo>
                    <a:pt x="610" y="1225"/>
                  </a:lnTo>
                  <a:lnTo>
                    <a:pt x="634" y="1224"/>
                  </a:lnTo>
                  <a:lnTo>
                    <a:pt x="657" y="1218"/>
                  </a:lnTo>
                  <a:lnTo>
                    <a:pt x="678" y="1206"/>
                  </a:lnTo>
                  <a:lnTo>
                    <a:pt x="696" y="1190"/>
                  </a:lnTo>
                  <a:lnTo>
                    <a:pt x="711" y="1171"/>
                  </a:lnTo>
                  <a:lnTo>
                    <a:pt x="722" y="1149"/>
                  </a:lnTo>
                  <a:lnTo>
                    <a:pt x="730" y="1125"/>
                  </a:lnTo>
                  <a:lnTo>
                    <a:pt x="733" y="1099"/>
                  </a:lnTo>
                  <a:lnTo>
                    <a:pt x="730" y="1074"/>
                  </a:lnTo>
                  <a:lnTo>
                    <a:pt x="722" y="1052"/>
                  </a:lnTo>
                  <a:lnTo>
                    <a:pt x="711" y="1034"/>
                  </a:lnTo>
                  <a:lnTo>
                    <a:pt x="696" y="1018"/>
                  </a:lnTo>
                  <a:lnTo>
                    <a:pt x="678" y="1007"/>
                  </a:lnTo>
                  <a:lnTo>
                    <a:pt x="657" y="1001"/>
                  </a:lnTo>
                  <a:lnTo>
                    <a:pt x="634" y="1000"/>
                  </a:lnTo>
                  <a:close/>
                  <a:moveTo>
                    <a:pt x="417" y="901"/>
                  </a:moveTo>
                  <a:lnTo>
                    <a:pt x="398" y="905"/>
                  </a:lnTo>
                  <a:lnTo>
                    <a:pt x="381" y="914"/>
                  </a:lnTo>
                  <a:lnTo>
                    <a:pt x="369" y="929"/>
                  </a:lnTo>
                  <a:lnTo>
                    <a:pt x="360" y="946"/>
                  </a:lnTo>
                  <a:lnTo>
                    <a:pt x="356" y="966"/>
                  </a:lnTo>
                  <a:lnTo>
                    <a:pt x="359" y="981"/>
                  </a:lnTo>
                  <a:lnTo>
                    <a:pt x="365" y="995"/>
                  </a:lnTo>
                  <a:lnTo>
                    <a:pt x="374" y="1006"/>
                  </a:lnTo>
                  <a:lnTo>
                    <a:pt x="386" y="1015"/>
                  </a:lnTo>
                  <a:lnTo>
                    <a:pt x="401" y="1020"/>
                  </a:lnTo>
                  <a:lnTo>
                    <a:pt x="417" y="1021"/>
                  </a:lnTo>
                  <a:lnTo>
                    <a:pt x="434" y="1016"/>
                  </a:lnTo>
                  <a:lnTo>
                    <a:pt x="451" y="1006"/>
                  </a:lnTo>
                  <a:lnTo>
                    <a:pt x="463" y="993"/>
                  </a:lnTo>
                  <a:lnTo>
                    <a:pt x="470" y="975"/>
                  </a:lnTo>
                  <a:lnTo>
                    <a:pt x="474" y="956"/>
                  </a:lnTo>
                  <a:lnTo>
                    <a:pt x="470" y="938"/>
                  </a:lnTo>
                  <a:lnTo>
                    <a:pt x="463" y="923"/>
                  </a:lnTo>
                  <a:lnTo>
                    <a:pt x="451" y="910"/>
                  </a:lnTo>
                  <a:lnTo>
                    <a:pt x="434" y="903"/>
                  </a:lnTo>
                  <a:lnTo>
                    <a:pt x="417" y="901"/>
                  </a:lnTo>
                  <a:close/>
                  <a:moveTo>
                    <a:pt x="779" y="774"/>
                  </a:moveTo>
                  <a:lnTo>
                    <a:pt x="765" y="777"/>
                  </a:lnTo>
                  <a:lnTo>
                    <a:pt x="751" y="785"/>
                  </a:lnTo>
                  <a:lnTo>
                    <a:pt x="742" y="797"/>
                  </a:lnTo>
                  <a:lnTo>
                    <a:pt x="735" y="812"/>
                  </a:lnTo>
                  <a:lnTo>
                    <a:pt x="733" y="829"/>
                  </a:lnTo>
                  <a:lnTo>
                    <a:pt x="735" y="846"/>
                  </a:lnTo>
                  <a:lnTo>
                    <a:pt x="742" y="860"/>
                  </a:lnTo>
                  <a:lnTo>
                    <a:pt x="751" y="872"/>
                  </a:lnTo>
                  <a:lnTo>
                    <a:pt x="765" y="879"/>
                  </a:lnTo>
                  <a:lnTo>
                    <a:pt x="779" y="881"/>
                  </a:lnTo>
                  <a:lnTo>
                    <a:pt x="794" y="877"/>
                  </a:lnTo>
                  <a:lnTo>
                    <a:pt x="806" y="869"/>
                  </a:lnTo>
                  <a:lnTo>
                    <a:pt x="816" y="857"/>
                  </a:lnTo>
                  <a:lnTo>
                    <a:pt x="822" y="842"/>
                  </a:lnTo>
                  <a:lnTo>
                    <a:pt x="825" y="826"/>
                  </a:lnTo>
                  <a:lnTo>
                    <a:pt x="822" y="809"/>
                  </a:lnTo>
                  <a:lnTo>
                    <a:pt x="816" y="795"/>
                  </a:lnTo>
                  <a:lnTo>
                    <a:pt x="806" y="784"/>
                  </a:lnTo>
                  <a:lnTo>
                    <a:pt x="794" y="776"/>
                  </a:lnTo>
                  <a:lnTo>
                    <a:pt x="779" y="774"/>
                  </a:lnTo>
                  <a:close/>
                  <a:moveTo>
                    <a:pt x="530" y="605"/>
                  </a:moveTo>
                  <a:lnTo>
                    <a:pt x="504" y="607"/>
                  </a:lnTo>
                  <a:lnTo>
                    <a:pt x="480" y="615"/>
                  </a:lnTo>
                  <a:lnTo>
                    <a:pt x="459" y="629"/>
                  </a:lnTo>
                  <a:lnTo>
                    <a:pt x="441" y="647"/>
                  </a:lnTo>
                  <a:lnTo>
                    <a:pt x="428" y="669"/>
                  </a:lnTo>
                  <a:lnTo>
                    <a:pt x="420" y="693"/>
                  </a:lnTo>
                  <a:lnTo>
                    <a:pt x="417" y="721"/>
                  </a:lnTo>
                  <a:lnTo>
                    <a:pt x="420" y="748"/>
                  </a:lnTo>
                  <a:lnTo>
                    <a:pt x="428" y="773"/>
                  </a:lnTo>
                  <a:lnTo>
                    <a:pt x="441" y="795"/>
                  </a:lnTo>
                  <a:lnTo>
                    <a:pt x="459" y="813"/>
                  </a:lnTo>
                  <a:lnTo>
                    <a:pt x="480" y="827"/>
                  </a:lnTo>
                  <a:lnTo>
                    <a:pt x="504" y="835"/>
                  </a:lnTo>
                  <a:lnTo>
                    <a:pt x="530" y="837"/>
                  </a:lnTo>
                  <a:lnTo>
                    <a:pt x="553" y="833"/>
                  </a:lnTo>
                  <a:lnTo>
                    <a:pt x="576" y="823"/>
                  </a:lnTo>
                  <a:lnTo>
                    <a:pt x="595" y="810"/>
                  </a:lnTo>
                  <a:lnTo>
                    <a:pt x="611" y="791"/>
                  </a:lnTo>
                  <a:lnTo>
                    <a:pt x="624" y="770"/>
                  </a:lnTo>
                  <a:lnTo>
                    <a:pt x="631" y="746"/>
                  </a:lnTo>
                  <a:lnTo>
                    <a:pt x="634" y="721"/>
                  </a:lnTo>
                  <a:lnTo>
                    <a:pt x="631" y="695"/>
                  </a:lnTo>
                  <a:lnTo>
                    <a:pt x="624" y="671"/>
                  </a:lnTo>
                  <a:lnTo>
                    <a:pt x="611" y="650"/>
                  </a:lnTo>
                  <a:lnTo>
                    <a:pt x="595" y="632"/>
                  </a:lnTo>
                  <a:lnTo>
                    <a:pt x="576" y="619"/>
                  </a:lnTo>
                  <a:lnTo>
                    <a:pt x="553" y="609"/>
                  </a:lnTo>
                  <a:lnTo>
                    <a:pt x="530" y="605"/>
                  </a:lnTo>
                  <a:close/>
                  <a:moveTo>
                    <a:pt x="889" y="465"/>
                  </a:moveTo>
                  <a:lnTo>
                    <a:pt x="873" y="466"/>
                  </a:lnTo>
                  <a:lnTo>
                    <a:pt x="857" y="472"/>
                  </a:lnTo>
                  <a:lnTo>
                    <a:pt x="844" y="484"/>
                  </a:lnTo>
                  <a:lnTo>
                    <a:pt x="833" y="498"/>
                  </a:lnTo>
                  <a:lnTo>
                    <a:pt x="827" y="517"/>
                  </a:lnTo>
                  <a:lnTo>
                    <a:pt x="825" y="538"/>
                  </a:lnTo>
                  <a:lnTo>
                    <a:pt x="827" y="559"/>
                  </a:lnTo>
                  <a:lnTo>
                    <a:pt x="833" y="578"/>
                  </a:lnTo>
                  <a:lnTo>
                    <a:pt x="844" y="593"/>
                  </a:lnTo>
                  <a:lnTo>
                    <a:pt x="857" y="607"/>
                  </a:lnTo>
                  <a:lnTo>
                    <a:pt x="873" y="615"/>
                  </a:lnTo>
                  <a:lnTo>
                    <a:pt x="889" y="619"/>
                  </a:lnTo>
                  <a:lnTo>
                    <a:pt x="906" y="616"/>
                  </a:lnTo>
                  <a:lnTo>
                    <a:pt x="921" y="609"/>
                  </a:lnTo>
                  <a:lnTo>
                    <a:pt x="934" y="599"/>
                  </a:lnTo>
                  <a:lnTo>
                    <a:pt x="943" y="583"/>
                  </a:lnTo>
                  <a:lnTo>
                    <a:pt x="949" y="565"/>
                  </a:lnTo>
                  <a:lnTo>
                    <a:pt x="951" y="545"/>
                  </a:lnTo>
                  <a:lnTo>
                    <a:pt x="949" y="526"/>
                  </a:lnTo>
                  <a:lnTo>
                    <a:pt x="943" y="507"/>
                  </a:lnTo>
                  <a:lnTo>
                    <a:pt x="934" y="491"/>
                  </a:lnTo>
                  <a:lnTo>
                    <a:pt x="921" y="478"/>
                  </a:lnTo>
                  <a:lnTo>
                    <a:pt x="906" y="469"/>
                  </a:lnTo>
                  <a:lnTo>
                    <a:pt x="889" y="465"/>
                  </a:lnTo>
                  <a:close/>
                  <a:moveTo>
                    <a:pt x="417" y="361"/>
                  </a:moveTo>
                  <a:lnTo>
                    <a:pt x="401" y="361"/>
                  </a:lnTo>
                  <a:lnTo>
                    <a:pt x="386" y="366"/>
                  </a:lnTo>
                  <a:lnTo>
                    <a:pt x="374" y="374"/>
                  </a:lnTo>
                  <a:lnTo>
                    <a:pt x="365" y="385"/>
                  </a:lnTo>
                  <a:lnTo>
                    <a:pt x="359" y="399"/>
                  </a:lnTo>
                  <a:lnTo>
                    <a:pt x="356" y="415"/>
                  </a:lnTo>
                  <a:lnTo>
                    <a:pt x="360" y="435"/>
                  </a:lnTo>
                  <a:lnTo>
                    <a:pt x="369" y="452"/>
                  </a:lnTo>
                  <a:lnTo>
                    <a:pt x="381" y="466"/>
                  </a:lnTo>
                  <a:lnTo>
                    <a:pt x="398" y="476"/>
                  </a:lnTo>
                  <a:lnTo>
                    <a:pt x="417" y="481"/>
                  </a:lnTo>
                  <a:lnTo>
                    <a:pt x="434" y="480"/>
                  </a:lnTo>
                  <a:lnTo>
                    <a:pt x="451" y="472"/>
                  </a:lnTo>
                  <a:lnTo>
                    <a:pt x="463" y="460"/>
                  </a:lnTo>
                  <a:lnTo>
                    <a:pt x="470" y="445"/>
                  </a:lnTo>
                  <a:lnTo>
                    <a:pt x="474" y="426"/>
                  </a:lnTo>
                  <a:lnTo>
                    <a:pt x="470" y="407"/>
                  </a:lnTo>
                  <a:lnTo>
                    <a:pt x="463" y="391"/>
                  </a:lnTo>
                  <a:lnTo>
                    <a:pt x="451" y="376"/>
                  </a:lnTo>
                  <a:lnTo>
                    <a:pt x="434" y="366"/>
                  </a:lnTo>
                  <a:lnTo>
                    <a:pt x="417" y="361"/>
                  </a:lnTo>
                  <a:close/>
                  <a:moveTo>
                    <a:pt x="661" y="225"/>
                  </a:moveTo>
                  <a:lnTo>
                    <a:pt x="639" y="230"/>
                  </a:lnTo>
                  <a:lnTo>
                    <a:pt x="621" y="240"/>
                  </a:lnTo>
                  <a:lnTo>
                    <a:pt x="605" y="255"/>
                  </a:lnTo>
                  <a:lnTo>
                    <a:pt x="593" y="275"/>
                  </a:lnTo>
                  <a:lnTo>
                    <a:pt x="585" y="297"/>
                  </a:lnTo>
                  <a:lnTo>
                    <a:pt x="582" y="323"/>
                  </a:lnTo>
                  <a:lnTo>
                    <a:pt x="585" y="349"/>
                  </a:lnTo>
                  <a:lnTo>
                    <a:pt x="593" y="374"/>
                  </a:lnTo>
                  <a:lnTo>
                    <a:pt x="605" y="396"/>
                  </a:lnTo>
                  <a:lnTo>
                    <a:pt x="621" y="415"/>
                  </a:lnTo>
                  <a:lnTo>
                    <a:pt x="639" y="430"/>
                  </a:lnTo>
                  <a:lnTo>
                    <a:pt x="661" y="441"/>
                  </a:lnTo>
                  <a:lnTo>
                    <a:pt x="684" y="446"/>
                  </a:lnTo>
                  <a:lnTo>
                    <a:pt x="706" y="445"/>
                  </a:lnTo>
                  <a:lnTo>
                    <a:pt x="726" y="439"/>
                  </a:lnTo>
                  <a:lnTo>
                    <a:pt x="744" y="428"/>
                  </a:lnTo>
                  <a:lnTo>
                    <a:pt x="759" y="413"/>
                  </a:lnTo>
                  <a:lnTo>
                    <a:pt x="770" y="394"/>
                  </a:lnTo>
                  <a:lnTo>
                    <a:pt x="776" y="373"/>
                  </a:lnTo>
                  <a:lnTo>
                    <a:pt x="779" y="349"/>
                  </a:lnTo>
                  <a:lnTo>
                    <a:pt x="776" y="324"/>
                  </a:lnTo>
                  <a:lnTo>
                    <a:pt x="770" y="300"/>
                  </a:lnTo>
                  <a:lnTo>
                    <a:pt x="759" y="278"/>
                  </a:lnTo>
                  <a:lnTo>
                    <a:pt x="744" y="259"/>
                  </a:lnTo>
                  <a:lnTo>
                    <a:pt x="726" y="243"/>
                  </a:lnTo>
                  <a:lnTo>
                    <a:pt x="706" y="233"/>
                  </a:lnTo>
                  <a:lnTo>
                    <a:pt x="684" y="225"/>
                  </a:lnTo>
                  <a:lnTo>
                    <a:pt x="661" y="225"/>
                  </a:lnTo>
                  <a:close/>
                  <a:moveTo>
                    <a:pt x="625" y="0"/>
                  </a:moveTo>
                  <a:lnTo>
                    <a:pt x="687" y="3"/>
                  </a:lnTo>
                  <a:lnTo>
                    <a:pt x="746" y="11"/>
                  </a:lnTo>
                  <a:lnTo>
                    <a:pt x="802" y="24"/>
                  </a:lnTo>
                  <a:lnTo>
                    <a:pt x="856" y="43"/>
                  </a:lnTo>
                  <a:lnTo>
                    <a:pt x="907" y="66"/>
                  </a:lnTo>
                  <a:lnTo>
                    <a:pt x="955" y="93"/>
                  </a:lnTo>
                  <a:lnTo>
                    <a:pt x="1000" y="126"/>
                  </a:lnTo>
                  <a:lnTo>
                    <a:pt x="1041" y="163"/>
                  </a:lnTo>
                  <a:lnTo>
                    <a:pt x="1079" y="205"/>
                  </a:lnTo>
                  <a:lnTo>
                    <a:pt x="1113" y="250"/>
                  </a:lnTo>
                  <a:lnTo>
                    <a:pt x="1144" y="300"/>
                  </a:lnTo>
                  <a:lnTo>
                    <a:pt x="1171" y="353"/>
                  </a:lnTo>
                  <a:lnTo>
                    <a:pt x="1195" y="411"/>
                  </a:lnTo>
                  <a:lnTo>
                    <a:pt x="1214" y="471"/>
                  </a:lnTo>
                  <a:lnTo>
                    <a:pt x="1229" y="536"/>
                  </a:lnTo>
                  <a:lnTo>
                    <a:pt x="1240" y="604"/>
                  </a:lnTo>
                  <a:lnTo>
                    <a:pt x="1247" y="676"/>
                  </a:lnTo>
                  <a:lnTo>
                    <a:pt x="1249" y="750"/>
                  </a:lnTo>
                  <a:lnTo>
                    <a:pt x="1247" y="825"/>
                  </a:lnTo>
                  <a:lnTo>
                    <a:pt x="1240" y="896"/>
                  </a:lnTo>
                  <a:lnTo>
                    <a:pt x="1229" y="964"/>
                  </a:lnTo>
                  <a:lnTo>
                    <a:pt x="1214" y="1028"/>
                  </a:lnTo>
                  <a:lnTo>
                    <a:pt x="1195" y="1089"/>
                  </a:lnTo>
                  <a:lnTo>
                    <a:pt x="1171" y="1147"/>
                  </a:lnTo>
                  <a:lnTo>
                    <a:pt x="1144" y="1201"/>
                  </a:lnTo>
                  <a:lnTo>
                    <a:pt x="1113" y="1250"/>
                  </a:lnTo>
                  <a:lnTo>
                    <a:pt x="1079" y="1296"/>
                  </a:lnTo>
                  <a:lnTo>
                    <a:pt x="1041" y="1337"/>
                  </a:lnTo>
                  <a:lnTo>
                    <a:pt x="1000" y="1374"/>
                  </a:lnTo>
                  <a:lnTo>
                    <a:pt x="955" y="1407"/>
                  </a:lnTo>
                  <a:lnTo>
                    <a:pt x="907" y="1435"/>
                  </a:lnTo>
                  <a:lnTo>
                    <a:pt x="856" y="1458"/>
                  </a:lnTo>
                  <a:lnTo>
                    <a:pt x="802" y="1476"/>
                  </a:lnTo>
                  <a:lnTo>
                    <a:pt x="746" y="1489"/>
                  </a:lnTo>
                  <a:lnTo>
                    <a:pt x="687" y="1498"/>
                  </a:lnTo>
                  <a:lnTo>
                    <a:pt x="625" y="1500"/>
                  </a:lnTo>
                  <a:lnTo>
                    <a:pt x="563" y="1498"/>
                  </a:lnTo>
                  <a:lnTo>
                    <a:pt x="504" y="1489"/>
                  </a:lnTo>
                  <a:lnTo>
                    <a:pt x="447" y="1476"/>
                  </a:lnTo>
                  <a:lnTo>
                    <a:pt x="393" y="1458"/>
                  </a:lnTo>
                  <a:lnTo>
                    <a:pt x="342" y="1435"/>
                  </a:lnTo>
                  <a:lnTo>
                    <a:pt x="294" y="1407"/>
                  </a:lnTo>
                  <a:lnTo>
                    <a:pt x="250" y="1374"/>
                  </a:lnTo>
                  <a:lnTo>
                    <a:pt x="208" y="1337"/>
                  </a:lnTo>
                  <a:lnTo>
                    <a:pt x="170" y="1296"/>
                  </a:lnTo>
                  <a:lnTo>
                    <a:pt x="136" y="1250"/>
                  </a:lnTo>
                  <a:lnTo>
                    <a:pt x="105" y="1201"/>
                  </a:lnTo>
                  <a:lnTo>
                    <a:pt x="78" y="1147"/>
                  </a:lnTo>
                  <a:lnTo>
                    <a:pt x="54" y="1089"/>
                  </a:lnTo>
                  <a:lnTo>
                    <a:pt x="35" y="1028"/>
                  </a:lnTo>
                  <a:lnTo>
                    <a:pt x="20" y="964"/>
                  </a:lnTo>
                  <a:lnTo>
                    <a:pt x="9" y="896"/>
                  </a:lnTo>
                  <a:lnTo>
                    <a:pt x="2" y="825"/>
                  </a:lnTo>
                  <a:lnTo>
                    <a:pt x="0" y="750"/>
                  </a:lnTo>
                  <a:lnTo>
                    <a:pt x="2" y="676"/>
                  </a:lnTo>
                  <a:lnTo>
                    <a:pt x="9" y="604"/>
                  </a:lnTo>
                  <a:lnTo>
                    <a:pt x="20" y="536"/>
                  </a:lnTo>
                  <a:lnTo>
                    <a:pt x="35" y="471"/>
                  </a:lnTo>
                  <a:lnTo>
                    <a:pt x="54" y="411"/>
                  </a:lnTo>
                  <a:lnTo>
                    <a:pt x="78" y="353"/>
                  </a:lnTo>
                  <a:lnTo>
                    <a:pt x="105" y="300"/>
                  </a:lnTo>
                  <a:lnTo>
                    <a:pt x="136" y="250"/>
                  </a:lnTo>
                  <a:lnTo>
                    <a:pt x="170" y="205"/>
                  </a:lnTo>
                  <a:lnTo>
                    <a:pt x="208" y="163"/>
                  </a:lnTo>
                  <a:lnTo>
                    <a:pt x="250" y="126"/>
                  </a:lnTo>
                  <a:lnTo>
                    <a:pt x="294" y="93"/>
                  </a:lnTo>
                  <a:lnTo>
                    <a:pt x="342" y="66"/>
                  </a:lnTo>
                  <a:lnTo>
                    <a:pt x="393" y="43"/>
                  </a:lnTo>
                  <a:lnTo>
                    <a:pt x="447" y="24"/>
                  </a:lnTo>
                  <a:lnTo>
                    <a:pt x="504" y="11"/>
                  </a:lnTo>
                  <a:lnTo>
                    <a:pt x="563" y="3"/>
                  </a:lnTo>
                  <a:lnTo>
                    <a:pt x="6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25" name="Group 878"/>
          <p:cNvGrpSpPr/>
          <p:nvPr/>
        </p:nvGrpSpPr>
        <p:grpSpPr>
          <a:xfrm>
            <a:off x="8465480" y="6018213"/>
            <a:ext cx="496887" cy="549275"/>
            <a:chOff x="9126538" y="4233863"/>
            <a:chExt cx="496887" cy="549275"/>
          </a:xfrm>
          <a:solidFill>
            <a:srgbClr val="000000"/>
          </a:solidFill>
        </p:grpSpPr>
        <p:sp>
          <p:nvSpPr>
            <p:cNvPr id="826" name="Freeform 266"/>
            <p:cNvSpPr>
              <a:spLocks noEditPoints="1"/>
            </p:cNvSpPr>
            <p:nvPr/>
          </p:nvSpPr>
          <p:spPr bwMode="auto">
            <a:xfrm>
              <a:off x="9342438" y="4233863"/>
              <a:ext cx="280987" cy="549275"/>
            </a:xfrm>
            <a:custGeom>
              <a:avLst/>
              <a:gdLst>
                <a:gd name="T0" fmla="*/ 1065 w 1768"/>
                <a:gd name="T1" fmla="*/ 539 h 3469"/>
                <a:gd name="T2" fmla="*/ 1366 w 1768"/>
                <a:gd name="T3" fmla="*/ 1085 h 3469"/>
                <a:gd name="T4" fmla="*/ 1376 w 1768"/>
                <a:gd name="T5" fmla="*/ 1692 h 3469"/>
                <a:gd name="T6" fmla="*/ 1109 w 1768"/>
                <a:gd name="T7" fmla="*/ 2272 h 3469"/>
                <a:gd name="T8" fmla="*/ 904 w 1768"/>
                <a:gd name="T9" fmla="*/ 2722 h 3469"/>
                <a:gd name="T10" fmla="*/ 852 w 1768"/>
                <a:gd name="T11" fmla="*/ 3003 h 3469"/>
                <a:gd name="T12" fmla="*/ 718 w 1768"/>
                <a:gd name="T13" fmla="*/ 3313 h 3469"/>
                <a:gd name="T14" fmla="*/ 935 w 1768"/>
                <a:gd name="T15" fmla="*/ 3295 h 3469"/>
                <a:gd name="T16" fmla="*/ 1062 w 1768"/>
                <a:gd name="T17" fmla="*/ 3106 h 3469"/>
                <a:gd name="T18" fmla="*/ 1094 w 1768"/>
                <a:gd name="T19" fmla="*/ 2887 h 3469"/>
                <a:gd name="T20" fmla="*/ 1216 w 1768"/>
                <a:gd name="T21" fmla="*/ 2515 h 3469"/>
                <a:gd name="T22" fmla="*/ 1429 w 1768"/>
                <a:gd name="T23" fmla="*/ 2088 h 3469"/>
                <a:gd name="T24" fmla="*/ 1634 w 1768"/>
                <a:gd name="T25" fmla="*/ 1587 h 3469"/>
                <a:gd name="T26" fmla="*/ 1580 w 1768"/>
                <a:gd name="T27" fmla="*/ 1029 h 3469"/>
                <a:gd name="T28" fmla="*/ 1242 w 1768"/>
                <a:gd name="T29" fmla="*/ 524 h 3469"/>
                <a:gd name="T30" fmla="*/ 791 w 1768"/>
                <a:gd name="T31" fmla="*/ 211 h 3469"/>
                <a:gd name="T32" fmla="*/ 30 w 1768"/>
                <a:gd name="T33" fmla="*/ 2 h 3469"/>
                <a:gd name="T34" fmla="*/ 253 w 1768"/>
                <a:gd name="T35" fmla="*/ 11 h 3469"/>
                <a:gd name="T36" fmla="*/ 637 w 1768"/>
                <a:gd name="T37" fmla="*/ 52 h 3469"/>
                <a:gd name="T38" fmla="*/ 1002 w 1768"/>
                <a:gd name="T39" fmla="*/ 189 h 3469"/>
                <a:gd name="T40" fmla="*/ 1518 w 1768"/>
                <a:gd name="T41" fmla="*/ 662 h 3469"/>
                <a:gd name="T42" fmla="*/ 1758 w 1768"/>
                <a:gd name="T43" fmla="*/ 1256 h 3469"/>
                <a:gd name="T44" fmla="*/ 1677 w 1768"/>
                <a:gd name="T45" fmla="*/ 1865 h 3469"/>
                <a:gd name="T46" fmla="*/ 1392 w 1768"/>
                <a:gd name="T47" fmla="*/ 2417 h 3469"/>
                <a:gd name="T48" fmla="*/ 1229 w 1768"/>
                <a:gd name="T49" fmla="*/ 2818 h 3469"/>
                <a:gd name="T50" fmla="*/ 1196 w 1768"/>
                <a:gd name="T51" fmla="*/ 3078 h 3469"/>
                <a:gd name="T52" fmla="*/ 995 w 1768"/>
                <a:gd name="T53" fmla="*/ 3398 h 3469"/>
                <a:gd name="T54" fmla="*/ 437 w 1768"/>
                <a:gd name="T55" fmla="*/ 3465 h 3469"/>
                <a:gd name="T56" fmla="*/ 349 w 1768"/>
                <a:gd name="T57" fmla="*/ 3469 h 3469"/>
                <a:gd name="T58" fmla="*/ 150 w 1768"/>
                <a:gd name="T59" fmla="*/ 3379 h 3469"/>
                <a:gd name="T60" fmla="*/ 479 w 1768"/>
                <a:gd name="T61" fmla="*/ 3196 h 3469"/>
                <a:gd name="T62" fmla="*/ 733 w 1768"/>
                <a:gd name="T63" fmla="*/ 2967 h 3469"/>
                <a:gd name="T64" fmla="*/ 417 w 1768"/>
                <a:gd name="T65" fmla="*/ 3091 h 3469"/>
                <a:gd name="T66" fmla="*/ 98 w 1768"/>
                <a:gd name="T67" fmla="*/ 2973 h 3469"/>
                <a:gd name="T68" fmla="*/ 763 w 1768"/>
                <a:gd name="T69" fmla="*/ 2775 h 3469"/>
                <a:gd name="T70" fmla="*/ 358 w 1768"/>
                <a:gd name="T71" fmla="*/ 2833 h 3469"/>
                <a:gd name="T72" fmla="*/ 428 w 1768"/>
                <a:gd name="T73" fmla="*/ 2586 h 3469"/>
                <a:gd name="T74" fmla="*/ 1012 w 1768"/>
                <a:gd name="T75" fmla="*/ 2202 h 3469"/>
                <a:gd name="T76" fmla="*/ 542 w 1768"/>
                <a:gd name="T77" fmla="*/ 2431 h 3469"/>
                <a:gd name="T78" fmla="*/ 278 w 1768"/>
                <a:gd name="T79" fmla="*/ 2258 h 3469"/>
                <a:gd name="T80" fmla="*/ 1099 w 1768"/>
                <a:gd name="T81" fmla="*/ 2043 h 3469"/>
                <a:gd name="T82" fmla="*/ 763 w 1768"/>
                <a:gd name="T83" fmla="*/ 2030 h 3469"/>
                <a:gd name="T84" fmla="*/ 212 w 1768"/>
                <a:gd name="T85" fmla="*/ 2108 h 3469"/>
                <a:gd name="T86" fmla="*/ 308 w 1768"/>
                <a:gd name="T87" fmla="*/ 2001 h 3469"/>
                <a:gd name="T88" fmla="*/ 391 w 1768"/>
                <a:gd name="T89" fmla="*/ 1716 h 3469"/>
                <a:gd name="T90" fmla="*/ 226 w 1768"/>
                <a:gd name="T91" fmla="*/ 1452 h 3469"/>
                <a:gd name="T92" fmla="*/ 109 w 1768"/>
                <a:gd name="T93" fmla="*/ 1141 h 3469"/>
                <a:gd name="T94" fmla="*/ 770 w 1768"/>
                <a:gd name="T95" fmla="*/ 1263 h 3469"/>
                <a:gd name="T96" fmla="*/ 1214 w 1768"/>
                <a:gd name="T97" fmla="*/ 1457 h 3469"/>
                <a:gd name="T98" fmla="*/ 1135 w 1768"/>
                <a:gd name="T99" fmla="*/ 1281 h 3469"/>
                <a:gd name="T100" fmla="*/ 608 w 1768"/>
                <a:gd name="T101" fmla="*/ 1092 h 3469"/>
                <a:gd name="T102" fmla="*/ 0 w 1768"/>
                <a:gd name="T103" fmla="*/ 776 h 3469"/>
                <a:gd name="T104" fmla="*/ 670 w 1768"/>
                <a:gd name="T105" fmla="*/ 872 h 3469"/>
                <a:gd name="T106" fmla="*/ 1194 w 1768"/>
                <a:gd name="T107" fmla="*/ 956 h 3469"/>
                <a:gd name="T108" fmla="*/ 521 w 1768"/>
                <a:gd name="T109" fmla="*/ 712 h 3469"/>
                <a:gd name="T110" fmla="*/ 106 w 1768"/>
                <a:gd name="T111" fmla="*/ 481 h 3469"/>
                <a:gd name="T112" fmla="*/ 752 w 1768"/>
                <a:gd name="T113" fmla="*/ 598 h 3469"/>
                <a:gd name="T114" fmla="*/ 876 w 1768"/>
                <a:gd name="T115" fmla="*/ 515 h 3469"/>
                <a:gd name="T116" fmla="*/ 220 w 1768"/>
                <a:gd name="T117" fmla="*/ 368 h 3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68" h="3469">
                  <a:moveTo>
                    <a:pt x="611" y="168"/>
                  </a:moveTo>
                  <a:lnTo>
                    <a:pt x="698" y="223"/>
                  </a:lnTo>
                  <a:lnTo>
                    <a:pt x="780" y="279"/>
                  </a:lnTo>
                  <a:lnTo>
                    <a:pt x="859" y="340"/>
                  </a:lnTo>
                  <a:lnTo>
                    <a:pt x="932" y="403"/>
                  </a:lnTo>
                  <a:lnTo>
                    <a:pt x="1002" y="470"/>
                  </a:lnTo>
                  <a:lnTo>
                    <a:pt x="1065" y="539"/>
                  </a:lnTo>
                  <a:lnTo>
                    <a:pt x="1125" y="611"/>
                  </a:lnTo>
                  <a:lnTo>
                    <a:pt x="1179" y="685"/>
                  </a:lnTo>
                  <a:lnTo>
                    <a:pt x="1227" y="761"/>
                  </a:lnTo>
                  <a:lnTo>
                    <a:pt x="1270" y="840"/>
                  </a:lnTo>
                  <a:lnTo>
                    <a:pt x="1308" y="920"/>
                  </a:lnTo>
                  <a:lnTo>
                    <a:pt x="1340" y="1002"/>
                  </a:lnTo>
                  <a:lnTo>
                    <a:pt x="1366" y="1085"/>
                  </a:lnTo>
                  <a:lnTo>
                    <a:pt x="1388" y="1170"/>
                  </a:lnTo>
                  <a:lnTo>
                    <a:pt x="1402" y="1256"/>
                  </a:lnTo>
                  <a:lnTo>
                    <a:pt x="1411" y="1342"/>
                  </a:lnTo>
                  <a:lnTo>
                    <a:pt x="1412" y="1429"/>
                  </a:lnTo>
                  <a:lnTo>
                    <a:pt x="1406" y="1517"/>
                  </a:lnTo>
                  <a:lnTo>
                    <a:pt x="1394" y="1605"/>
                  </a:lnTo>
                  <a:lnTo>
                    <a:pt x="1376" y="1692"/>
                  </a:lnTo>
                  <a:lnTo>
                    <a:pt x="1351" y="1779"/>
                  </a:lnTo>
                  <a:lnTo>
                    <a:pt x="1321" y="1865"/>
                  </a:lnTo>
                  <a:lnTo>
                    <a:pt x="1283" y="1950"/>
                  </a:lnTo>
                  <a:lnTo>
                    <a:pt x="1240" y="2033"/>
                  </a:lnTo>
                  <a:lnTo>
                    <a:pt x="1194" y="2116"/>
                  </a:lnTo>
                  <a:lnTo>
                    <a:pt x="1150" y="2195"/>
                  </a:lnTo>
                  <a:lnTo>
                    <a:pt x="1109" y="2272"/>
                  </a:lnTo>
                  <a:lnTo>
                    <a:pt x="1072" y="2346"/>
                  </a:lnTo>
                  <a:lnTo>
                    <a:pt x="1036" y="2417"/>
                  </a:lnTo>
                  <a:lnTo>
                    <a:pt x="1004" y="2484"/>
                  </a:lnTo>
                  <a:lnTo>
                    <a:pt x="975" y="2550"/>
                  </a:lnTo>
                  <a:lnTo>
                    <a:pt x="949" y="2611"/>
                  </a:lnTo>
                  <a:lnTo>
                    <a:pt x="925" y="2668"/>
                  </a:lnTo>
                  <a:lnTo>
                    <a:pt x="904" y="2722"/>
                  </a:lnTo>
                  <a:lnTo>
                    <a:pt x="887" y="2772"/>
                  </a:lnTo>
                  <a:lnTo>
                    <a:pt x="874" y="2818"/>
                  </a:lnTo>
                  <a:lnTo>
                    <a:pt x="863" y="2861"/>
                  </a:lnTo>
                  <a:lnTo>
                    <a:pt x="856" y="2899"/>
                  </a:lnTo>
                  <a:lnTo>
                    <a:pt x="852" y="2933"/>
                  </a:lnTo>
                  <a:lnTo>
                    <a:pt x="852" y="2962"/>
                  </a:lnTo>
                  <a:lnTo>
                    <a:pt x="852" y="3003"/>
                  </a:lnTo>
                  <a:lnTo>
                    <a:pt x="848" y="3042"/>
                  </a:lnTo>
                  <a:lnTo>
                    <a:pt x="840" y="3078"/>
                  </a:lnTo>
                  <a:lnTo>
                    <a:pt x="822" y="3133"/>
                  </a:lnTo>
                  <a:lnTo>
                    <a:pt x="801" y="3183"/>
                  </a:lnTo>
                  <a:lnTo>
                    <a:pt x="776" y="3231"/>
                  </a:lnTo>
                  <a:lnTo>
                    <a:pt x="749" y="3273"/>
                  </a:lnTo>
                  <a:lnTo>
                    <a:pt x="718" y="3313"/>
                  </a:lnTo>
                  <a:lnTo>
                    <a:pt x="685" y="3348"/>
                  </a:lnTo>
                  <a:lnTo>
                    <a:pt x="773" y="3349"/>
                  </a:lnTo>
                  <a:lnTo>
                    <a:pt x="811" y="3347"/>
                  </a:lnTo>
                  <a:lnTo>
                    <a:pt x="846" y="3339"/>
                  </a:lnTo>
                  <a:lnTo>
                    <a:pt x="877" y="3329"/>
                  </a:lnTo>
                  <a:lnTo>
                    <a:pt x="908" y="3313"/>
                  </a:lnTo>
                  <a:lnTo>
                    <a:pt x="935" y="3295"/>
                  </a:lnTo>
                  <a:lnTo>
                    <a:pt x="958" y="3273"/>
                  </a:lnTo>
                  <a:lnTo>
                    <a:pt x="981" y="3249"/>
                  </a:lnTo>
                  <a:lnTo>
                    <a:pt x="1002" y="3223"/>
                  </a:lnTo>
                  <a:lnTo>
                    <a:pt x="1019" y="3195"/>
                  </a:lnTo>
                  <a:lnTo>
                    <a:pt x="1035" y="3167"/>
                  </a:lnTo>
                  <a:lnTo>
                    <a:pt x="1049" y="3136"/>
                  </a:lnTo>
                  <a:lnTo>
                    <a:pt x="1062" y="3106"/>
                  </a:lnTo>
                  <a:lnTo>
                    <a:pt x="1073" y="3075"/>
                  </a:lnTo>
                  <a:lnTo>
                    <a:pt x="1081" y="3046"/>
                  </a:lnTo>
                  <a:lnTo>
                    <a:pt x="1087" y="3022"/>
                  </a:lnTo>
                  <a:lnTo>
                    <a:pt x="1089" y="2996"/>
                  </a:lnTo>
                  <a:lnTo>
                    <a:pt x="1089" y="2967"/>
                  </a:lnTo>
                  <a:lnTo>
                    <a:pt x="1090" y="2929"/>
                  </a:lnTo>
                  <a:lnTo>
                    <a:pt x="1094" y="2887"/>
                  </a:lnTo>
                  <a:lnTo>
                    <a:pt x="1102" y="2841"/>
                  </a:lnTo>
                  <a:lnTo>
                    <a:pt x="1114" y="2793"/>
                  </a:lnTo>
                  <a:lnTo>
                    <a:pt x="1129" y="2741"/>
                  </a:lnTo>
                  <a:lnTo>
                    <a:pt x="1147" y="2688"/>
                  </a:lnTo>
                  <a:lnTo>
                    <a:pt x="1168" y="2631"/>
                  </a:lnTo>
                  <a:lnTo>
                    <a:pt x="1191" y="2574"/>
                  </a:lnTo>
                  <a:lnTo>
                    <a:pt x="1216" y="2515"/>
                  </a:lnTo>
                  <a:lnTo>
                    <a:pt x="1243" y="2454"/>
                  </a:lnTo>
                  <a:lnTo>
                    <a:pt x="1272" y="2393"/>
                  </a:lnTo>
                  <a:lnTo>
                    <a:pt x="1302" y="2331"/>
                  </a:lnTo>
                  <a:lnTo>
                    <a:pt x="1333" y="2270"/>
                  </a:lnTo>
                  <a:lnTo>
                    <a:pt x="1364" y="2208"/>
                  </a:lnTo>
                  <a:lnTo>
                    <a:pt x="1396" y="2148"/>
                  </a:lnTo>
                  <a:lnTo>
                    <a:pt x="1429" y="2088"/>
                  </a:lnTo>
                  <a:lnTo>
                    <a:pt x="1461" y="2030"/>
                  </a:lnTo>
                  <a:lnTo>
                    <a:pt x="1494" y="1973"/>
                  </a:lnTo>
                  <a:lnTo>
                    <a:pt x="1532" y="1899"/>
                  </a:lnTo>
                  <a:lnTo>
                    <a:pt x="1566" y="1822"/>
                  </a:lnTo>
                  <a:lnTo>
                    <a:pt x="1594" y="1745"/>
                  </a:lnTo>
                  <a:lnTo>
                    <a:pt x="1617" y="1666"/>
                  </a:lnTo>
                  <a:lnTo>
                    <a:pt x="1634" y="1587"/>
                  </a:lnTo>
                  <a:lnTo>
                    <a:pt x="1645" y="1507"/>
                  </a:lnTo>
                  <a:lnTo>
                    <a:pt x="1649" y="1428"/>
                  </a:lnTo>
                  <a:lnTo>
                    <a:pt x="1648" y="1350"/>
                  </a:lnTo>
                  <a:lnTo>
                    <a:pt x="1640" y="1271"/>
                  </a:lnTo>
                  <a:lnTo>
                    <a:pt x="1626" y="1190"/>
                  </a:lnTo>
                  <a:lnTo>
                    <a:pt x="1606" y="1108"/>
                  </a:lnTo>
                  <a:lnTo>
                    <a:pt x="1580" y="1029"/>
                  </a:lnTo>
                  <a:lnTo>
                    <a:pt x="1548" y="950"/>
                  </a:lnTo>
                  <a:lnTo>
                    <a:pt x="1511" y="874"/>
                  </a:lnTo>
                  <a:lnTo>
                    <a:pt x="1468" y="799"/>
                  </a:lnTo>
                  <a:lnTo>
                    <a:pt x="1419" y="727"/>
                  </a:lnTo>
                  <a:lnTo>
                    <a:pt x="1365" y="657"/>
                  </a:lnTo>
                  <a:lnTo>
                    <a:pt x="1306" y="589"/>
                  </a:lnTo>
                  <a:lnTo>
                    <a:pt x="1242" y="524"/>
                  </a:lnTo>
                  <a:lnTo>
                    <a:pt x="1173" y="461"/>
                  </a:lnTo>
                  <a:lnTo>
                    <a:pt x="1100" y="401"/>
                  </a:lnTo>
                  <a:lnTo>
                    <a:pt x="1022" y="345"/>
                  </a:lnTo>
                  <a:lnTo>
                    <a:pt x="939" y="291"/>
                  </a:lnTo>
                  <a:lnTo>
                    <a:pt x="853" y="241"/>
                  </a:lnTo>
                  <a:lnTo>
                    <a:pt x="822" y="225"/>
                  </a:lnTo>
                  <a:lnTo>
                    <a:pt x="791" y="211"/>
                  </a:lnTo>
                  <a:lnTo>
                    <a:pt x="767" y="202"/>
                  </a:lnTo>
                  <a:lnTo>
                    <a:pt x="736" y="193"/>
                  </a:lnTo>
                  <a:lnTo>
                    <a:pt x="699" y="185"/>
                  </a:lnTo>
                  <a:lnTo>
                    <a:pt x="657" y="176"/>
                  </a:lnTo>
                  <a:lnTo>
                    <a:pt x="611" y="168"/>
                  </a:lnTo>
                  <a:close/>
                  <a:moveTo>
                    <a:pt x="0" y="0"/>
                  </a:moveTo>
                  <a:lnTo>
                    <a:pt x="30" y="2"/>
                  </a:lnTo>
                  <a:lnTo>
                    <a:pt x="60" y="5"/>
                  </a:lnTo>
                  <a:lnTo>
                    <a:pt x="60" y="0"/>
                  </a:lnTo>
                  <a:lnTo>
                    <a:pt x="85" y="1"/>
                  </a:lnTo>
                  <a:lnTo>
                    <a:pt x="119" y="3"/>
                  </a:lnTo>
                  <a:lnTo>
                    <a:pt x="159" y="5"/>
                  </a:lnTo>
                  <a:lnTo>
                    <a:pt x="204" y="7"/>
                  </a:lnTo>
                  <a:lnTo>
                    <a:pt x="253" y="11"/>
                  </a:lnTo>
                  <a:lnTo>
                    <a:pt x="305" y="15"/>
                  </a:lnTo>
                  <a:lnTo>
                    <a:pt x="359" y="19"/>
                  </a:lnTo>
                  <a:lnTo>
                    <a:pt x="416" y="25"/>
                  </a:lnTo>
                  <a:lnTo>
                    <a:pt x="473" y="30"/>
                  </a:lnTo>
                  <a:lnTo>
                    <a:pt x="529" y="37"/>
                  </a:lnTo>
                  <a:lnTo>
                    <a:pt x="584" y="44"/>
                  </a:lnTo>
                  <a:lnTo>
                    <a:pt x="637" y="52"/>
                  </a:lnTo>
                  <a:lnTo>
                    <a:pt x="687" y="61"/>
                  </a:lnTo>
                  <a:lnTo>
                    <a:pt x="734" y="69"/>
                  </a:lnTo>
                  <a:lnTo>
                    <a:pt x="775" y="80"/>
                  </a:lnTo>
                  <a:lnTo>
                    <a:pt x="811" y="90"/>
                  </a:lnTo>
                  <a:lnTo>
                    <a:pt x="841" y="102"/>
                  </a:lnTo>
                  <a:lnTo>
                    <a:pt x="909" y="136"/>
                  </a:lnTo>
                  <a:lnTo>
                    <a:pt x="1002" y="189"/>
                  </a:lnTo>
                  <a:lnTo>
                    <a:pt x="1091" y="247"/>
                  </a:lnTo>
                  <a:lnTo>
                    <a:pt x="1175" y="309"/>
                  </a:lnTo>
                  <a:lnTo>
                    <a:pt x="1254" y="373"/>
                  </a:lnTo>
                  <a:lnTo>
                    <a:pt x="1329" y="441"/>
                  </a:lnTo>
                  <a:lnTo>
                    <a:pt x="1398" y="512"/>
                  </a:lnTo>
                  <a:lnTo>
                    <a:pt x="1460" y="586"/>
                  </a:lnTo>
                  <a:lnTo>
                    <a:pt x="1518" y="662"/>
                  </a:lnTo>
                  <a:lnTo>
                    <a:pt x="1571" y="741"/>
                  </a:lnTo>
                  <a:lnTo>
                    <a:pt x="1618" y="822"/>
                  </a:lnTo>
                  <a:lnTo>
                    <a:pt x="1658" y="906"/>
                  </a:lnTo>
                  <a:lnTo>
                    <a:pt x="1692" y="991"/>
                  </a:lnTo>
                  <a:lnTo>
                    <a:pt x="1721" y="1078"/>
                  </a:lnTo>
                  <a:lnTo>
                    <a:pt x="1743" y="1166"/>
                  </a:lnTo>
                  <a:lnTo>
                    <a:pt x="1758" y="1256"/>
                  </a:lnTo>
                  <a:lnTo>
                    <a:pt x="1767" y="1342"/>
                  </a:lnTo>
                  <a:lnTo>
                    <a:pt x="1768" y="1429"/>
                  </a:lnTo>
                  <a:lnTo>
                    <a:pt x="1762" y="1517"/>
                  </a:lnTo>
                  <a:lnTo>
                    <a:pt x="1750" y="1605"/>
                  </a:lnTo>
                  <a:lnTo>
                    <a:pt x="1732" y="1694"/>
                  </a:lnTo>
                  <a:lnTo>
                    <a:pt x="1707" y="1779"/>
                  </a:lnTo>
                  <a:lnTo>
                    <a:pt x="1677" y="1865"/>
                  </a:lnTo>
                  <a:lnTo>
                    <a:pt x="1639" y="1950"/>
                  </a:lnTo>
                  <a:lnTo>
                    <a:pt x="1596" y="2033"/>
                  </a:lnTo>
                  <a:lnTo>
                    <a:pt x="1550" y="2115"/>
                  </a:lnTo>
                  <a:lnTo>
                    <a:pt x="1507" y="2195"/>
                  </a:lnTo>
                  <a:lnTo>
                    <a:pt x="1466" y="2271"/>
                  </a:lnTo>
                  <a:lnTo>
                    <a:pt x="1428" y="2346"/>
                  </a:lnTo>
                  <a:lnTo>
                    <a:pt x="1392" y="2417"/>
                  </a:lnTo>
                  <a:lnTo>
                    <a:pt x="1360" y="2484"/>
                  </a:lnTo>
                  <a:lnTo>
                    <a:pt x="1331" y="2550"/>
                  </a:lnTo>
                  <a:lnTo>
                    <a:pt x="1304" y="2611"/>
                  </a:lnTo>
                  <a:lnTo>
                    <a:pt x="1281" y="2668"/>
                  </a:lnTo>
                  <a:lnTo>
                    <a:pt x="1261" y="2722"/>
                  </a:lnTo>
                  <a:lnTo>
                    <a:pt x="1243" y="2772"/>
                  </a:lnTo>
                  <a:lnTo>
                    <a:pt x="1229" y="2818"/>
                  </a:lnTo>
                  <a:lnTo>
                    <a:pt x="1220" y="2861"/>
                  </a:lnTo>
                  <a:lnTo>
                    <a:pt x="1212" y="2899"/>
                  </a:lnTo>
                  <a:lnTo>
                    <a:pt x="1208" y="2933"/>
                  </a:lnTo>
                  <a:lnTo>
                    <a:pt x="1208" y="2962"/>
                  </a:lnTo>
                  <a:lnTo>
                    <a:pt x="1208" y="3003"/>
                  </a:lnTo>
                  <a:lnTo>
                    <a:pt x="1203" y="3042"/>
                  </a:lnTo>
                  <a:lnTo>
                    <a:pt x="1196" y="3078"/>
                  </a:lnTo>
                  <a:lnTo>
                    <a:pt x="1176" y="3139"/>
                  </a:lnTo>
                  <a:lnTo>
                    <a:pt x="1154" y="3195"/>
                  </a:lnTo>
                  <a:lnTo>
                    <a:pt x="1128" y="3246"/>
                  </a:lnTo>
                  <a:lnTo>
                    <a:pt x="1099" y="3292"/>
                  </a:lnTo>
                  <a:lnTo>
                    <a:pt x="1066" y="3333"/>
                  </a:lnTo>
                  <a:lnTo>
                    <a:pt x="1032" y="3368"/>
                  </a:lnTo>
                  <a:lnTo>
                    <a:pt x="995" y="3398"/>
                  </a:lnTo>
                  <a:lnTo>
                    <a:pt x="955" y="3423"/>
                  </a:lnTo>
                  <a:lnTo>
                    <a:pt x="913" y="3443"/>
                  </a:lnTo>
                  <a:lnTo>
                    <a:pt x="869" y="3457"/>
                  </a:lnTo>
                  <a:lnTo>
                    <a:pt x="821" y="3466"/>
                  </a:lnTo>
                  <a:lnTo>
                    <a:pt x="773" y="3469"/>
                  </a:lnTo>
                  <a:lnTo>
                    <a:pt x="772" y="3469"/>
                  </a:lnTo>
                  <a:lnTo>
                    <a:pt x="437" y="3465"/>
                  </a:lnTo>
                  <a:lnTo>
                    <a:pt x="434" y="3466"/>
                  </a:lnTo>
                  <a:lnTo>
                    <a:pt x="426" y="3466"/>
                  </a:lnTo>
                  <a:lnTo>
                    <a:pt x="413" y="3467"/>
                  </a:lnTo>
                  <a:lnTo>
                    <a:pt x="399" y="3467"/>
                  </a:lnTo>
                  <a:lnTo>
                    <a:pt x="382" y="3468"/>
                  </a:lnTo>
                  <a:lnTo>
                    <a:pt x="365" y="3468"/>
                  </a:lnTo>
                  <a:lnTo>
                    <a:pt x="349" y="3469"/>
                  </a:lnTo>
                  <a:lnTo>
                    <a:pt x="335" y="3469"/>
                  </a:lnTo>
                  <a:lnTo>
                    <a:pt x="300" y="3467"/>
                  </a:lnTo>
                  <a:lnTo>
                    <a:pt x="266" y="3458"/>
                  </a:lnTo>
                  <a:lnTo>
                    <a:pt x="234" y="3446"/>
                  </a:lnTo>
                  <a:lnTo>
                    <a:pt x="204" y="3428"/>
                  </a:lnTo>
                  <a:lnTo>
                    <a:pt x="176" y="3406"/>
                  </a:lnTo>
                  <a:lnTo>
                    <a:pt x="150" y="3379"/>
                  </a:lnTo>
                  <a:lnTo>
                    <a:pt x="127" y="3348"/>
                  </a:lnTo>
                  <a:lnTo>
                    <a:pt x="108" y="3314"/>
                  </a:lnTo>
                  <a:lnTo>
                    <a:pt x="94" y="3277"/>
                  </a:lnTo>
                  <a:lnTo>
                    <a:pt x="147" y="3273"/>
                  </a:lnTo>
                  <a:lnTo>
                    <a:pt x="257" y="3255"/>
                  </a:lnTo>
                  <a:lnTo>
                    <a:pt x="368" y="3230"/>
                  </a:lnTo>
                  <a:lnTo>
                    <a:pt x="479" y="3196"/>
                  </a:lnTo>
                  <a:lnTo>
                    <a:pt x="591" y="3156"/>
                  </a:lnTo>
                  <a:lnTo>
                    <a:pt x="704" y="3108"/>
                  </a:lnTo>
                  <a:lnTo>
                    <a:pt x="716" y="3077"/>
                  </a:lnTo>
                  <a:lnTo>
                    <a:pt x="725" y="3046"/>
                  </a:lnTo>
                  <a:lnTo>
                    <a:pt x="731" y="3022"/>
                  </a:lnTo>
                  <a:lnTo>
                    <a:pt x="733" y="2996"/>
                  </a:lnTo>
                  <a:lnTo>
                    <a:pt x="733" y="2967"/>
                  </a:lnTo>
                  <a:lnTo>
                    <a:pt x="733" y="2964"/>
                  </a:lnTo>
                  <a:lnTo>
                    <a:pt x="733" y="2961"/>
                  </a:lnTo>
                  <a:lnTo>
                    <a:pt x="733" y="2959"/>
                  </a:lnTo>
                  <a:lnTo>
                    <a:pt x="702" y="2977"/>
                  </a:lnTo>
                  <a:lnTo>
                    <a:pt x="608" y="3021"/>
                  </a:lnTo>
                  <a:lnTo>
                    <a:pt x="512" y="3059"/>
                  </a:lnTo>
                  <a:lnTo>
                    <a:pt x="417" y="3091"/>
                  </a:lnTo>
                  <a:lnTo>
                    <a:pt x="322" y="3119"/>
                  </a:lnTo>
                  <a:lnTo>
                    <a:pt x="228" y="3139"/>
                  </a:lnTo>
                  <a:lnTo>
                    <a:pt x="134" y="3155"/>
                  </a:lnTo>
                  <a:lnTo>
                    <a:pt x="75" y="3159"/>
                  </a:lnTo>
                  <a:lnTo>
                    <a:pt x="76" y="3132"/>
                  </a:lnTo>
                  <a:lnTo>
                    <a:pt x="79" y="3106"/>
                  </a:lnTo>
                  <a:lnTo>
                    <a:pt x="98" y="2973"/>
                  </a:lnTo>
                  <a:lnTo>
                    <a:pt x="177" y="2963"/>
                  </a:lnTo>
                  <a:lnTo>
                    <a:pt x="275" y="2946"/>
                  </a:lnTo>
                  <a:lnTo>
                    <a:pt x="373" y="2923"/>
                  </a:lnTo>
                  <a:lnTo>
                    <a:pt x="472" y="2893"/>
                  </a:lnTo>
                  <a:lnTo>
                    <a:pt x="570" y="2860"/>
                  </a:lnTo>
                  <a:lnTo>
                    <a:pt x="667" y="2819"/>
                  </a:lnTo>
                  <a:lnTo>
                    <a:pt x="763" y="2775"/>
                  </a:lnTo>
                  <a:lnTo>
                    <a:pt x="777" y="2730"/>
                  </a:lnTo>
                  <a:lnTo>
                    <a:pt x="792" y="2683"/>
                  </a:lnTo>
                  <a:lnTo>
                    <a:pt x="735" y="2709"/>
                  </a:lnTo>
                  <a:lnTo>
                    <a:pt x="642" y="2748"/>
                  </a:lnTo>
                  <a:lnTo>
                    <a:pt x="548" y="2782"/>
                  </a:lnTo>
                  <a:lnTo>
                    <a:pt x="453" y="2810"/>
                  </a:lnTo>
                  <a:lnTo>
                    <a:pt x="358" y="2833"/>
                  </a:lnTo>
                  <a:lnTo>
                    <a:pt x="262" y="2849"/>
                  </a:lnTo>
                  <a:lnTo>
                    <a:pt x="166" y="2859"/>
                  </a:lnTo>
                  <a:lnTo>
                    <a:pt x="119" y="2863"/>
                  </a:lnTo>
                  <a:lnTo>
                    <a:pt x="153" y="2624"/>
                  </a:lnTo>
                  <a:lnTo>
                    <a:pt x="226" y="2620"/>
                  </a:lnTo>
                  <a:lnTo>
                    <a:pt x="327" y="2606"/>
                  </a:lnTo>
                  <a:lnTo>
                    <a:pt x="428" y="2586"/>
                  </a:lnTo>
                  <a:lnTo>
                    <a:pt x="528" y="2559"/>
                  </a:lnTo>
                  <a:lnTo>
                    <a:pt x="627" y="2528"/>
                  </a:lnTo>
                  <a:lnTo>
                    <a:pt x="724" y="2490"/>
                  </a:lnTo>
                  <a:lnTo>
                    <a:pt x="820" y="2447"/>
                  </a:lnTo>
                  <a:lnTo>
                    <a:pt x="913" y="2400"/>
                  </a:lnTo>
                  <a:lnTo>
                    <a:pt x="962" y="2301"/>
                  </a:lnTo>
                  <a:lnTo>
                    <a:pt x="1012" y="2202"/>
                  </a:lnTo>
                  <a:lnTo>
                    <a:pt x="899" y="2270"/>
                  </a:lnTo>
                  <a:lnTo>
                    <a:pt x="853" y="2297"/>
                  </a:lnTo>
                  <a:lnTo>
                    <a:pt x="800" y="2324"/>
                  </a:lnTo>
                  <a:lnTo>
                    <a:pt x="743" y="2353"/>
                  </a:lnTo>
                  <a:lnTo>
                    <a:pt x="680" y="2380"/>
                  </a:lnTo>
                  <a:lnTo>
                    <a:pt x="613" y="2406"/>
                  </a:lnTo>
                  <a:lnTo>
                    <a:pt x="542" y="2431"/>
                  </a:lnTo>
                  <a:lnTo>
                    <a:pt x="466" y="2454"/>
                  </a:lnTo>
                  <a:lnTo>
                    <a:pt x="386" y="2474"/>
                  </a:lnTo>
                  <a:lnTo>
                    <a:pt x="303" y="2489"/>
                  </a:lnTo>
                  <a:lnTo>
                    <a:pt x="216" y="2501"/>
                  </a:lnTo>
                  <a:lnTo>
                    <a:pt x="171" y="2503"/>
                  </a:lnTo>
                  <a:lnTo>
                    <a:pt x="206" y="2261"/>
                  </a:lnTo>
                  <a:lnTo>
                    <a:pt x="278" y="2258"/>
                  </a:lnTo>
                  <a:lnTo>
                    <a:pt x="399" y="2243"/>
                  </a:lnTo>
                  <a:lnTo>
                    <a:pt x="520" y="2222"/>
                  </a:lnTo>
                  <a:lnTo>
                    <a:pt x="639" y="2196"/>
                  </a:lnTo>
                  <a:lnTo>
                    <a:pt x="757" y="2166"/>
                  </a:lnTo>
                  <a:lnTo>
                    <a:pt x="872" y="2130"/>
                  </a:lnTo>
                  <a:lnTo>
                    <a:pt x="985" y="2088"/>
                  </a:lnTo>
                  <a:lnTo>
                    <a:pt x="1099" y="2043"/>
                  </a:lnTo>
                  <a:lnTo>
                    <a:pt x="1137" y="1973"/>
                  </a:lnTo>
                  <a:lnTo>
                    <a:pt x="1164" y="1921"/>
                  </a:lnTo>
                  <a:lnTo>
                    <a:pt x="1190" y="1868"/>
                  </a:lnTo>
                  <a:lnTo>
                    <a:pt x="1135" y="1889"/>
                  </a:lnTo>
                  <a:lnTo>
                    <a:pt x="1011" y="1942"/>
                  </a:lnTo>
                  <a:lnTo>
                    <a:pt x="888" y="1988"/>
                  </a:lnTo>
                  <a:lnTo>
                    <a:pt x="763" y="2030"/>
                  </a:lnTo>
                  <a:lnTo>
                    <a:pt x="639" y="2064"/>
                  </a:lnTo>
                  <a:lnTo>
                    <a:pt x="515" y="2094"/>
                  </a:lnTo>
                  <a:lnTo>
                    <a:pt x="392" y="2118"/>
                  </a:lnTo>
                  <a:lnTo>
                    <a:pt x="269" y="2134"/>
                  </a:lnTo>
                  <a:lnTo>
                    <a:pt x="213" y="2137"/>
                  </a:lnTo>
                  <a:lnTo>
                    <a:pt x="212" y="2120"/>
                  </a:lnTo>
                  <a:lnTo>
                    <a:pt x="212" y="2108"/>
                  </a:lnTo>
                  <a:lnTo>
                    <a:pt x="213" y="2100"/>
                  </a:lnTo>
                  <a:lnTo>
                    <a:pt x="215" y="2095"/>
                  </a:lnTo>
                  <a:lnTo>
                    <a:pt x="216" y="2093"/>
                  </a:lnTo>
                  <a:lnTo>
                    <a:pt x="217" y="2092"/>
                  </a:lnTo>
                  <a:lnTo>
                    <a:pt x="217" y="2092"/>
                  </a:lnTo>
                  <a:lnTo>
                    <a:pt x="277" y="2034"/>
                  </a:lnTo>
                  <a:lnTo>
                    <a:pt x="308" y="2001"/>
                  </a:lnTo>
                  <a:lnTo>
                    <a:pt x="334" y="1967"/>
                  </a:lnTo>
                  <a:lnTo>
                    <a:pt x="354" y="1929"/>
                  </a:lnTo>
                  <a:lnTo>
                    <a:pt x="371" y="1889"/>
                  </a:lnTo>
                  <a:lnTo>
                    <a:pt x="383" y="1849"/>
                  </a:lnTo>
                  <a:lnTo>
                    <a:pt x="391" y="1807"/>
                  </a:lnTo>
                  <a:lnTo>
                    <a:pt x="394" y="1764"/>
                  </a:lnTo>
                  <a:lnTo>
                    <a:pt x="391" y="1716"/>
                  </a:lnTo>
                  <a:lnTo>
                    <a:pt x="382" y="1672"/>
                  </a:lnTo>
                  <a:lnTo>
                    <a:pt x="367" y="1628"/>
                  </a:lnTo>
                  <a:lnTo>
                    <a:pt x="348" y="1587"/>
                  </a:lnTo>
                  <a:lnTo>
                    <a:pt x="324" y="1548"/>
                  </a:lnTo>
                  <a:lnTo>
                    <a:pt x="295" y="1513"/>
                  </a:lnTo>
                  <a:lnTo>
                    <a:pt x="262" y="1480"/>
                  </a:lnTo>
                  <a:lnTo>
                    <a:pt x="226" y="1452"/>
                  </a:lnTo>
                  <a:lnTo>
                    <a:pt x="186" y="1427"/>
                  </a:lnTo>
                  <a:lnTo>
                    <a:pt x="143" y="1407"/>
                  </a:lnTo>
                  <a:lnTo>
                    <a:pt x="97" y="1392"/>
                  </a:lnTo>
                  <a:lnTo>
                    <a:pt x="50" y="1381"/>
                  </a:lnTo>
                  <a:lnTo>
                    <a:pt x="0" y="1376"/>
                  </a:lnTo>
                  <a:lnTo>
                    <a:pt x="0" y="1138"/>
                  </a:lnTo>
                  <a:lnTo>
                    <a:pt x="109" y="1141"/>
                  </a:lnTo>
                  <a:lnTo>
                    <a:pt x="215" y="1147"/>
                  </a:lnTo>
                  <a:lnTo>
                    <a:pt x="317" y="1159"/>
                  </a:lnTo>
                  <a:lnTo>
                    <a:pt x="416" y="1175"/>
                  </a:lnTo>
                  <a:lnTo>
                    <a:pt x="511" y="1193"/>
                  </a:lnTo>
                  <a:lnTo>
                    <a:pt x="601" y="1214"/>
                  </a:lnTo>
                  <a:lnTo>
                    <a:pt x="687" y="1238"/>
                  </a:lnTo>
                  <a:lnTo>
                    <a:pt x="770" y="1263"/>
                  </a:lnTo>
                  <a:lnTo>
                    <a:pt x="847" y="1290"/>
                  </a:lnTo>
                  <a:lnTo>
                    <a:pt x="921" y="1317"/>
                  </a:lnTo>
                  <a:lnTo>
                    <a:pt x="989" y="1345"/>
                  </a:lnTo>
                  <a:lnTo>
                    <a:pt x="1053" y="1375"/>
                  </a:lnTo>
                  <a:lnTo>
                    <a:pt x="1112" y="1403"/>
                  </a:lnTo>
                  <a:lnTo>
                    <a:pt x="1166" y="1430"/>
                  </a:lnTo>
                  <a:lnTo>
                    <a:pt x="1214" y="1457"/>
                  </a:lnTo>
                  <a:lnTo>
                    <a:pt x="1258" y="1482"/>
                  </a:lnTo>
                  <a:lnTo>
                    <a:pt x="1287" y="1503"/>
                  </a:lnTo>
                  <a:lnTo>
                    <a:pt x="1292" y="1434"/>
                  </a:lnTo>
                  <a:lnTo>
                    <a:pt x="1292" y="1365"/>
                  </a:lnTo>
                  <a:lnTo>
                    <a:pt x="1244" y="1338"/>
                  </a:lnTo>
                  <a:lnTo>
                    <a:pt x="1193" y="1311"/>
                  </a:lnTo>
                  <a:lnTo>
                    <a:pt x="1135" y="1281"/>
                  </a:lnTo>
                  <a:lnTo>
                    <a:pt x="1073" y="1253"/>
                  </a:lnTo>
                  <a:lnTo>
                    <a:pt x="1007" y="1224"/>
                  </a:lnTo>
                  <a:lnTo>
                    <a:pt x="936" y="1195"/>
                  </a:lnTo>
                  <a:lnTo>
                    <a:pt x="860" y="1167"/>
                  </a:lnTo>
                  <a:lnTo>
                    <a:pt x="780" y="1141"/>
                  </a:lnTo>
                  <a:lnTo>
                    <a:pt x="696" y="1116"/>
                  </a:lnTo>
                  <a:lnTo>
                    <a:pt x="608" y="1092"/>
                  </a:lnTo>
                  <a:lnTo>
                    <a:pt x="516" y="1071"/>
                  </a:lnTo>
                  <a:lnTo>
                    <a:pt x="420" y="1054"/>
                  </a:lnTo>
                  <a:lnTo>
                    <a:pt x="321" y="1039"/>
                  </a:lnTo>
                  <a:lnTo>
                    <a:pt x="217" y="1028"/>
                  </a:lnTo>
                  <a:lnTo>
                    <a:pt x="110" y="1020"/>
                  </a:lnTo>
                  <a:lnTo>
                    <a:pt x="0" y="1018"/>
                  </a:lnTo>
                  <a:lnTo>
                    <a:pt x="0" y="776"/>
                  </a:lnTo>
                  <a:lnTo>
                    <a:pt x="106" y="779"/>
                  </a:lnTo>
                  <a:lnTo>
                    <a:pt x="208" y="786"/>
                  </a:lnTo>
                  <a:lnTo>
                    <a:pt x="308" y="797"/>
                  </a:lnTo>
                  <a:lnTo>
                    <a:pt x="404" y="811"/>
                  </a:lnTo>
                  <a:lnTo>
                    <a:pt x="496" y="829"/>
                  </a:lnTo>
                  <a:lnTo>
                    <a:pt x="586" y="849"/>
                  </a:lnTo>
                  <a:lnTo>
                    <a:pt x="670" y="872"/>
                  </a:lnTo>
                  <a:lnTo>
                    <a:pt x="752" y="896"/>
                  </a:lnTo>
                  <a:lnTo>
                    <a:pt x="830" y="922"/>
                  </a:lnTo>
                  <a:lnTo>
                    <a:pt x="903" y="950"/>
                  </a:lnTo>
                  <a:lnTo>
                    <a:pt x="972" y="979"/>
                  </a:lnTo>
                  <a:lnTo>
                    <a:pt x="1253" y="1119"/>
                  </a:lnTo>
                  <a:lnTo>
                    <a:pt x="1226" y="1036"/>
                  </a:lnTo>
                  <a:lnTo>
                    <a:pt x="1194" y="956"/>
                  </a:lnTo>
                  <a:lnTo>
                    <a:pt x="1022" y="870"/>
                  </a:lnTo>
                  <a:lnTo>
                    <a:pt x="949" y="841"/>
                  </a:lnTo>
                  <a:lnTo>
                    <a:pt x="872" y="811"/>
                  </a:lnTo>
                  <a:lnTo>
                    <a:pt x="790" y="783"/>
                  </a:lnTo>
                  <a:lnTo>
                    <a:pt x="704" y="757"/>
                  </a:lnTo>
                  <a:lnTo>
                    <a:pt x="614" y="733"/>
                  </a:lnTo>
                  <a:lnTo>
                    <a:pt x="521" y="712"/>
                  </a:lnTo>
                  <a:lnTo>
                    <a:pt x="424" y="694"/>
                  </a:lnTo>
                  <a:lnTo>
                    <a:pt x="323" y="679"/>
                  </a:lnTo>
                  <a:lnTo>
                    <a:pt x="219" y="667"/>
                  </a:lnTo>
                  <a:lnTo>
                    <a:pt x="111" y="659"/>
                  </a:lnTo>
                  <a:lnTo>
                    <a:pt x="0" y="657"/>
                  </a:lnTo>
                  <a:lnTo>
                    <a:pt x="0" y="478"/>
                  </a:lnTo>
                  <a:lnTo>
                    <a:pt x="106" y="481"/>
                  </a:lnTo>
                  <a:lnTo>
                    <a:pt x="208" y="488"/>
                  </a:lnTo>
                  <a:lnTo>
                    <a:pt x="308" y="499"/>
                  </a:lnTo>
                  <a:lnTo>
                    <a:pt x="404" y="513"/>
                  </a:lnTo>
                  <a:lnTo>
                    <a:pt x="496" y="531"/>
                  </a:lnTo>
                  <a:lnTo>
                    <a:pt x="586" y="551"/>
                  </a:lnTo>
                  <a:lnTo>
                    <a:pt x="670" y="573"/>
                  </a:lnTo>
                  <a:lnTo>
                    <a:pt x="752" y="598"/>
                  </a:lnTo>
                  <a:lnTo>
                    <a:pt x="830" y="624"/>
                  </a:lnTo>
                  <a:lnTo>
                    <a:pt x="903" y="652"/>
                  </a:lnTo>
                  <a:lnTo>
                    <a:pt x="972" y="681"/>
                  </a:lnTo>
                  <a:lnTo>
                    <a:pt x="1060" y="724"/>
                  </a:lnTo>
                  <a:lnTo>
                    <a:pt x="1004" y="651"/>
                  </a:lnTo>
                  <a:lnTo>
                    <a:pt x="943" y="582"/>
                  </a:lnTo>
                  <a:lnTo>
                    <a:pt x="876" y="515"/>
                  </a:lnTo>
                  <a:lnTo>
                    <a:pt x="794" y="487"/>
                  </a:lnTo>
                  <a:lnTo>
                    <a:pt x="709" y="461"/>
                  </a:lnTo>
                  <a:lnTo>
                    <a:pt x="618" y="436"/>
                  </a:lnTo>
                  <a:lnTo>
                    <a:pt x="525" y="414"/>
                  </a:lnTo>
                  <a:lnTo>
                    <a:pt x="426" y="396"/>
                  </a:lnTo>
                  <a:lnTo>
                    <a:pt x="326" y="380"/>
                  </a:lnTo>
                  <a:lnTo>
                    <a:pt x="220" y="368"/>
                  </a:lnTo>
                  <a:lnTo>
                    <a:pt x="112" y="361"/>
                  </a:lnTo>
                  <a:lnTo>
                    <a:pt x="0" y="35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267"/>
            <p:cNvSpPr>
              <a:spLocks/>
            </p:cNvSpPr>
            <p:nvPr/>
          </p:nvSpPr>
          <p:spPr bwMode="auto">
            <a:xfrm>
              <a:off x="9293225" y="4470400"/>
              <a:ext cx="93662" cy="61913"/>
            </a:xfrm>
            <a:custGeom>
              <a:avLst/>
              <a:gdLst>
                <a:gd name="T0" fmla="*/ 296 w 593"/>
                <a:gd name="T1" fmla="*/ 0 h 392"/>
                <a:gd name="T2" fmla="*/ 340 w 593"/>
                <a:gd name="T3" fmla="*/ 4 h 392"/>
                <a:gd name="T4" fmla="*/ 382 w 593"/>
                <a:gd name="T5" fmla="*/ 12 h 392"/>
                <a:gd name="T6" fmla="*/ 422 w 593"/>
                <a:gd name="T7" fmla="*/ 25 h 392"/>
                <a:gd name="T8" fmla="*/ 458 w 593"/>
                <a:gd name="T9" fmla="*/ 44 h 392"/>
                <a:gd name="T10" fmla="*/ 491 w 593"/>
                <a:gd name="T11" fmla="*/ 67 h 392"/>
                <a:gd name="T12" fmla="*/ 520 w 593"/>
                <a:gd name="T13" fmla="*/ 93 h 392"/>
                <a:gd name="T14" fmla="*/ 545 w 593"/>
                <a:gd name="T15" fmla="*/ 123 h 392"/>
                <a:gd name="T16" fmla="*/ 565 w 593"/>
                <a:gd name="T17" fmla="*/ 156 h 392"/>
                <a:gd name="T18" fmla="*/ 580 w 593"/>
                <a:gd name="T19" fmla="*/ 192 h 392"/>
                <a:gd name="T20" fmla="*/ 590 w 593"/>
                <a:gd name="T21" fmla="*/ 230 h 392"/>
                <a:gd name="T22" fmla="*/ 593 w 593"/>
                <a:gd name="T23" fmla="*/ 270 h 392"/>
                <a:gd name="T24" fmla="*/ 591 w 593"/>
                <a:gd name="T25" fmla="*/ 302 h 392"/>
                <a:gd name="T26" fmla="*/ 585 w 593"/>
                <a:gd name="T27" fmla="*/ 333 h 392"/>
                <a:gd name="T28" fmla="*/ 575 w 593"/>
                <a:gd name="T29" fmla="*/ 364 h 392"/>
                <a:gd name="T30" fmla="*/ 560 w 593"/>
                <a:gd name="T31" fmla="*/ 392 h 392"/>
                <a:gd name="T32" fmla="*/ 530 w 593"/>
                <a:gd name="T33" fmla="*/ 357 h 392"/>
                <a:gd name="T34" fmla="*/ 496 w 593"/>
                <a:gd name="T35" fmla="*/ 327 h 392"/>
                <a:gd name="T36" fmla="*/ 461 w 593"/>
                <a:gd name="T37" fmla="*/ 301 h 392"/>
                <a:gd name="T38" fmla="*/ 422 w 593"/>
                <a:gd name="T39" fmla="*/ 280 h 392"/>
                <a:gd name="T40" fmla="*/ 382 w 593"/>
                <a:gd name="T41" fmla="*/ 265 h 392"/>
                <a:gd name="T42" fmla="*/ 340 w 593"/>
                <a:gd name="T43" fmla="*/ 256 h 392"/>
                <a:gd name="T44" fmla="*/ 296 w 593"/>
                <a:gd name="T45" fmla="*/ 253 h 392"/>
                <a:gd name="T46" fmla="*/ 253 w 593"/>
                <a:gd name="T47" fmla="*/ 256 h 392"/>
                <a:gd name="T48" fmla="*/ 211 w 593"/>
                <a:gd name="T49" fmla="*/ 265 h 392"/>
                <a:gd name="T50" fmla="*/ 170 w 593"/>
                <a:gd name="T51" fmla="*/ 280 h 392"/>
                <a:gd name="T52" fmla="*/ 132 w 593"/>
                <a:gd name="T53" fmla="*/ 301 h 392"/>
                <a:gd name="T54" fmla="*/ 96 w 593"/>
                <a:gd name="T55" fmla="*/ 327 h 392"/>
                <a:gd name="T56" fmla="*/ 62 w 593"/>
                <a:gd name="T57" fmla="*/ 357 h 392"/>
                <a:gd name="T58" fmla="*/ 32 w 593"/>
                <a:gd name="T59" fmla="*/ 392 h 392"/>
                <a:gd name="T60" fmla="*/ 18 w 593"/>
                <a:gd name="T61" fmla="*/ 364 h 392"/>
                <a:gd name="T62" fmla="*/ 8 w 593"/>
                <a:gd name="T63" fmla="*/ 333 h 392"/>
                <a:gd name="T64" fmla="*/ 2 w 593"/>
                <a:gd name="T65" fmla="*/ 302 h 392"/>
                <a:gd name="T66" fmla="*/ 0 w 593"/>
                <a:gd name="T67" fmla="*/ 270 h 392"/>
                <a:gd name="T68" fmla="*/ 3 w 593"/>
                <a:gd name="T69" fmla="*/ 230 h 392"/>
                <a:gd name="T70" fmla="*/ 12 w 593"/>
                <a:gd name="T71" fmla="*/ 192 h 392"/>
                <a:gd name="T72" fmla="*/ 27 w 593"/>
                <a:gd name="T73" fmla="*/ 156 h 392"/>
                <a:gd name="T74" fmla="*/ 47 w 593"/>
                <a:gd name="T75" fmla="*/ 123 h 392"/>
                <a:gd name="T76" fmla="*/ 72 w 593"/>
                <a:gd name="T77" fmla="*/ 93 h 392"/>
                <a:gd name="T78" fmla="*/ 101 w 593"/>
                <a:gd name="T79" fmla="*/ 67 h 392"/>
                <a:gd name="T80" fmla="*/ 135 w 593"/>
                <a:gd name="T81" fmla="*/ 44 h 392"/>
                <a:gd name="T82" fmla="*/ 171 w 593"/>
                <a:gd name="T83" fmla="*/ 25 h 392"/>
                <a:gd name="T84" fmla="*/ 210 w 593"/>
                <a:gd name="T85" fmla="*/ 12 h 392"/>
                <a:gd name="T86" fmla="*/ 252 w 593"/>
                <a:gd name="T87" fmla="*/ 4 h 392"/>
                <a:gd name="T88" fmla="*/ 296 w 593"/>
                <a:gd name="T89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93" h="392">
                  <a:moveTo>
                    <a:pt x="296" y="0"/>
                  </a:moveTo>
                  <a:lnTo>
                    <a:pt x="340" y="4"/>
                  </a:lnTo>
                  <a:lnTo>
                    <a:pt x="382" y="12"/>
                  </a:lnTo>
                  <a:lnTo>
                    <a:pt x="422" y="25"/>
                  </a:lnTo>
                  <a:lnTo>
                    <a:pt x="458" y="44"/>
                  </a:lnTo>
                  <a:lnTo>
                    <a:pt x="491" y="67"/>
                  </a:lnTo>
                  <a:lnTo>
                    <a:pt x="520" y="93"/>
                  </a:lnTo>
                  <a:lnTo>
                    <a:pt x="545" y="123"/>
                  </a:lnTo>
                  <a:lnTo>
                    <a:pt x="565" y="156"/>
                  </a:lnTo>
                  <a:lnTo>
                    <a:pt x="580" y="192"/>
                  </a:lnTo>
                  <a:lnTo>
                    <a:pt x="590" y="230"/>
                  </a:lnTo>
                  <a:lnTo>
                    <a:pt x="593" y="270"/>
                  </a:lnTo>
                  <a:lnTo>
                    <a:pt x="591" y="302"/>
                  </a:lnTo>
                  <a:lnTo>
                    <a:pt x="585" y="333"/>
                  </a:lnTo>
                  <a:lnTo>
                    <a:pt x="575" y="364"/>
                  </a:lnTo>
                  <a:lnTo>
                    <a:pt x="560" y="392"/>
                  </a:lnTo>
                  <a:lnTo>
                    <a:pt x="530" y="357"/>
                  </a:lnTo>
                  <a:lnTo>
                    <a:pt x="496" y="327"/>
                  </a:lnTo>
                  <a:lnTo>
                    <a:pt x="461" y="301"/>
                  </a:lnTo>
                  <a:lnTo>
                    <a:pt x="422" y="280"/>
                  </a:lnTo>
                  <a:lnTo>
                    <a:pt x="382" y="265"/>
                  </a:lnTo>
                  <a:lnTo>
                    <a:pt x="340" y="256"/>
                  </a:lnTo>
                  <a:lnTo>
                    <a:pt x="296" y="253"/>
                  </a:lnTo>
                  <a:lnTo>
                    <a:pt x="253" y="256"/>
                  </a:lnTo>
                  <a:lnTo>
                    <a:pt x="211" y="265"/>
                  </a:lnTo>
                  <a:lnTo>
                    <a:pt x="170" y="280"/>
                  </a:lnTo>
                  <a:lnTo>
                    <a:pt x="132" y="301"/>
                  </a:lnTo>
                  <a:lnTo>
                    <a:pt x="96" y="327"/>
                  </a:lnTo>
                  <a:lnTo>
                    <a:pt x="62" y="357"/>
                  </a:lnTo>
                  <a:lnTo>
                    <a:pt x="32" y="392"/>
                  </a:lnTo>
                  <a:lnTo>
                    <a:pt x="18" y="364"/>
                  </a:lnTo>
                  <a:lnTo>
                    <a:pt x="8" y="333"/>
                  </a:lnTo>
                  <a:lnTo>
                    <a:pt x="2" y="302"/>
                  </a:lnTo>
                  <a:lnTo>
                    <a:pt x="0" y="270"/>
                  </a:lnTo>
                  <a:lnTo>
                    <a:pt x="3" y="230"/>
                  </a:lnTo>
                  <a:lnTo>
                    <a:pt x="12" y="192"/>
                  </a:lnTo>
                  <a:lnTo>
                    <a:pt x="27" y="156"/>
                  </a:lnTo>
                  <a:lnTo>
                    <a:pt x="47" y="123"/>
                  </a:lnTo>
                  <a:lnTo>
                    <a:pt x="72" y="93"/>
                  </a:lnTo>
                  <a:lnTo>
                    <a:pt x="101" y="67"/>
                  </a:lnTo>
                  <a:lnTo>
                    <a:pt x="135" y="44"/>
                  </a:lnTo>
                  <a:lnTo>
                    <a:pt x="171" y="25"/>
                  </a:lnTo>
                  <a:lnTo>
                    <a:pt x="210" y="12"/>
                  </a:lnTo>
                  <a:lnTo>
                    <a:pt x="252" y="4"/>
                  </a:lnTo>
                  <a:lnTo>
                    <a:pt x="2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268"/>
            <p:cNvSpPr>
              <a:spLocks/>
            </p:cNvSpPr>
            <p:nvPr/>
          </p:nvSpPr>
          <p:spPr bwMode="auto">
            <a:xfrm>
              <a:off x="9139238" y="4310063"/>
              <a:ext cx="185737" cy="73025"/>
            </a:xfrm>
            <a:custGeom>
              <a:avLst/>
              <a:gdLst>
                <a:gd name="T0" fmla="*/ 1165 w 1165"/>
                <a:gd name="T1" fmla="*/ 0 h 461"/>
                <a:gd name="T2" fmla="*/ 1165 w 1165"/>
                <a:gd name="T3" fmla="*/ 178 h 461"/>
                <a:gd name="T4" fmla="*/ 1068 w 1165"/>
                <a:gd name="T5" fmla="*/ 183 h 461"/>
                <a:gd name="T6" fmla="*/ 970 w 1165"/>
                <a:gd name="T7" fmla="*/ 193 h 461"/>
                <a:gd name="T8" fmla="*/ 869 w 1165"/>
                <a:gd name="T9" fmla="*/ 206 h 461"/>
                <a:gd name="T10" fmla="*/ 766 w 1165"/>
                <a:gd name="T11" fmla="*/ 225 h 461"/>
                <a:gd name="T12" fmla="*/ 660 w 1165"/>
                <a:gd name="T13" fmla="*/ 246 h 461"/>
                <a:gd name="T14" fmla="*/ 555 w 1165"/>
                <a:gd name="T15" fmla="*/ 274 h 461"/>
                <a:gd name="T16" fmla="*/ 446 w 1165"/>
                <a:gd name="T17" fmla="*/ 305 h 461"/>
                <a:gd name="T18" fmla="*/ 335 w 1165"/>
                <a:gd name="T19" fmla="*/ 342 h 461"/>
                <a:gd name="T20" fmla="*/ 224 w 1165"/>
                <a:gd name="T21" fmla="*/ 385 h 461"/>
                <a:gd name="T22" fmla="*/ 0 w 1165"/>
                <a:gd name="T23" fmla="*/ 461 h 461"/>
                <a:gd name="T24" fmla="*/ 28 w 1165"/>
                <a:gd name="T25" fmla="*/ 391 h 461"/>
                <a:gd name="T26" fmla="*/ 60 w 1165"/>
                <a:gd name="T27" fmla="*/ 323 h 461"/>
                <a:gd name="T28" fmla="*/ 96 w 1165"/>
                <a:gd name="T29" fmla="*/ 256 h 461"/>
                <a:gd name="T30" fmla="*/ 264 w 1165"/>
                <a:gd name="T31" fmla="*/ 199 h 461"/>
                <a:gd name="T32" fmla="*/ 372 w 1165"/>
                <a:gd name="T33" fmla="*/ 158 h 461"/>
                <a:gd name="T34" fmla="*/ 477 w 1165"/>
                <a:gd name="T35" fmla="*/ 122 h 461"/>
                <a:gd name="T36" fmla="*/ 580 w 1165"/>
                <a:gd name="T37" fmla="*/ 92 h 461"/>
                <a:gd name="T38" fmla="*/ 683 w 1165"/>
                <a:gd name="T39" fmla="*/ 66 h 461"/>
                <a:gd name="T40" fmla="*/ 783 w 1165"/>
                <a:gd name="T41" fmla="*/ 44 h 461"/>
                <a:gd name="T42" fmla="*/ 882 w 1165"/>
                <a:gd name="T43" fmla="*/ 28 h 461"/>
                <a:gd name="T44" fmla="*/ 979 w 1165"/>
                <a:gd name="T45" fmla="*/ 15 h 461"/>
                <a:gd name="T46" fmla="*/ 1073 w 1165"/>
                <a:gd name="T47" fmla="*/ 5 h 461"/>
                <a:gd name="T48" fmla="*/ 1165 w 1165"/>
                <a:gd name="T49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65" h="461">
                  <a:moveTo>
                    <a:pt x="1165" y="0"/>
                  </a:moveTo>
                  <a:lnTo>
                    <a:pt x="1165" y="178"/>
                  </a:lnTo>
                  <a:lnTo>
                    <a:pt x="1068" y="183"/>
                  </a:lnTo>
                  <a:lnTo>
                    <a:pt x="970" y="193"/>
                  </a:lnTo>
                  <a:lnTo>
                    <a:pt x="869" y="206"/>
                  </a:lnTo>
                  <a:lnTo>
                    <a:pt x="766" y="225"/>
                  </a:lnTo>
                  <a:lnTo>
                    <a:pt x="660" y="246"/>
                  </a:lnTo>
                  <a:lnTo>
                    <a:pt x="555" y="274"/>
                  </a:lnTo>
                  <a:lnTo>
                    <a:pt x="446" y="305"/>
                  </a:lnTo>
                  <a:lnTo>
                    <a:pt x="335" y="342"/>
                  </a:lnTo>
                  <a:lnTo>
                    <a:pt x="224" y="385"/>
                  </a:lnTo>
                  <a:lnTo>
                    <a:pt x="0" y="461"/>
                  </a:lnTo>
                  <a:lnTo>
                    <a:pt x="28" y="391"/>
                  </a:lnTo>
                  <a:lnTo>
                    <a:pt x="60" y="323"/>
                  </a:lnTo>
                  <a:lnTo>
                    <a:pt x="96" y="256"/>
                  </a:lnTo>
                  <a:lnTo>
                    <a:pt x="264" y="199"/>
                  </a:lnTo>
                  <a:lnTo>
                    <a:pt x="372" y="158"/>
                  </a:lnTo>
                  <a:lnTo>
                    <a:pt x="477" y="122"/>
                  </a:lnTo>
                  <a:lnTo>
                    <a:pt x="580" y="92"/>
                  </a:lnTo>
                  <a:lnTo>
                    <a:pt x="683" y="66"/>
                  </a:lnTo>
                  <a:lnTo>
                    <a:pt x="783" y="44"/>
                  </a:lnTo>
                  <a:lnTo>
                    <a:pt x="882" y="28"/>
                  </a:lnTo>
                  <a:lnTo>
                    <a:pt x="979" y="15"/>
                  </a:lnTo>
                  <a:lnTo>
                    <a:pt x="1073" y="5"/>
                  </a:lnTo>
                  <a:lnTo>
                    <a:pt x="1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269"/>
            <p:cNvSpPr>
              <a:spLocks/>
            </p:cNvSpPr>
            <p:nvPr/>
          </p:nvSpPr>
          <p:spPr bwMode="auto">
            <a:xfrm>
              <a:off x="9126538" y="4414838"/>
              <a:ext cx="198437" cy="158750"/>
            </a:xfrm>
            <a:custGeom>
              <a:avLst/>
              <a:gdLst>
                <a:gd name="T0" fmla="*/ 1241 w 1241"/>
                <a:gd name="T1" fmla="*/ 0 h 1002"/>
                <a:gd name="T2" fmla="*/ 1241 w 1241"/>
                <a:gd name="T3" fmla="*/ 246 h 1002"/>
                <a:gd name="T4" fmla="*/ 1193 w 1241"/>
                <a:gd name="T5" fmla="*/ 260 h 1002"/>
                <a:gd name="T6" fmla="*/ 1147 w 1241"/>
                <a:gd name="T7" fmla="*/ 279 h 1002"/>
                <a:gd name="T8" fmla="*/ 1104 w 1241"/>
                <a:gd name="T9" fmla="*/ 303 h 1002"/>
                <a:gd name="T10" fmla="*/ 1065 w 1241"/>
                <a:gd name="T11" fmla="*/ 332 h 1002"/>
                <a:gd name="T12" fmla="*/ 1030 w 1241"/>
                <a:gd name="T13" fmla="*/ 364 h 1002"/>
                <a:gd name="T14" fmla="*/ 999 w 1241"/>
                <a:gd name="T15" fmla="*/ 400 h 1002"/>
                <a:gd name="T16" fmla="*/ 973 w 1241"/>
                <a:gd name="T17" fmla="*/ 439 h 1002"/>
                <a:gd name="T18" fmla="*/ 951 w 1241"/>
                <a:gd name="T19" fmla="*/ 483 h 1002"/>
                <a:gd name="T20" fmla="*/ 936 w 1241"/>
                <a:gd name="T21" fmla="*/ 527 h 1002"/>
                <a:gd name="T22" fmla="*/ 926 w 1241"/>
                <a:gd name="T23" fmla="*/ 574 h 1002"/>
                <a:gd name="T24" fmla="*/ 923 w 1241"/>
                <a:gd name="T25" fmla="*/ 624 h 1002"/>
                <a:gd name="T26" fmla="*/ 925 w 1241"/>
                <a:gd name="T27" fmla="*/ 667 h 1002"/>
                <a:gd name="T28" fmla="*/ 933 w 1241"/>
                <a:gd name="T29" fmla="*/ 709 h 1002"/>
                <a:gd name="T30" fmla="*/ 945 w 1241"/>
                <a:gd name="T31" fmla="*/ 749 h 1002"/>
                <a:gd name="T32" fmla="*/ 962 w 1241"/>
                <a:gd name="T33" fmla="*/ 789 h 1002"/>
                <a:gd name="T34" fmla="*/ 983 w 1241"/>
                <a:gd name="T35" fmla="*/ 827 h 1002"/>
                <a:gd name="T36" fmla="*/ 1009 w 1241"/>
                <a:gd name="T37" fmla="*/ 861 h 1002"/>
                <a:gd name="T38" fmla="*/ 1040 w 1241"/>
                <a:gd name="T39" fmla="*/ 894 h 1002"/>
                <a:gd name="T40" fmla="*/ 1099 w 1241"/>
                <a:gd name="T41" fmla="*/ 952 h 1002"/>
                <a:gd name="T42" fmla="*/ 1100 w 1241"/>
                <a:gd name="T43" fmla="*/ 952 h 1002"/>
                <a:gd name="T44" fmla="*/ 1101 w 1241"/>
                <a:gd name="T45" fmla="*/ 953 h 1002"/>
                <a:gd name="T46" fmla="*/ 1102 w 1241"/>
                <a:gd name="T47" fmla="*/ 956 h 1002"/>
                <a:gd name="T48" fmla="*/ 1103 w 1241"/>
                <a:gd name="T49" fmla="*/ 961 h 1002"/>
                <a:gd name="T50" fmla="*/ 1104 w 1241"/>
                <a:gd name="T51" fmla="*/ 970 h 1002"/>
                <a:gd name="T52" fmla="*/ 1104 w 1241"/>
                <a:gd name="T53" fmla="*/ 983 h 1002"/>
                <a:gd name="T54" fmla="*/ 1103 w 1241"/>
                <a:gd name="T55" fmla="*/ 1002 h 1002"/>
                <a:gd name="T56" fmla="*/ 1051 w 1241"/>
                <a:gd name="T57" fmla="*/ 998 h 1002"/>
                <a:gd name="T58" fmla="*/ 931 w 1241"/>
                <a:gd name="T59" fmla="*/ 983 h 1002"/>
                <a:gd name="T60" fmla="*/ 812 w 1241"/>
                <a:gd name="T61" fmla="*/ 963 h 1002"/>
                <a:gd name="T62" fmla="*/ 694 w 1241"/>
                <a:gd name="T63" fmla="*/ 936 h 1002"/>
                <a:gd name="T64" fmla="*/ 578 w 1241"/>
                <a:gd name="T65" fmla="*/ 906 h 1002"/>
                <a:gd name="T66" fmla="*/ 463 w 1241"/>
                <a:gd name="T67" fmla="*/ 869 h 1002"/>
                <a:gd name="T68" fmla="*/ 351 w 1241"/>
                <a:gd name="T69" fmla="*/ 828 h 1002"/>
                <a:gd name="T70" fmla="*/ 241 w 1241"/>
                <a:gd name="T71" fmla="*/ 781 h 1002"/>
                <a:gd name="T72" fmla="*/ 81 w 1241"/>
                <a:gd name="T73" fmla="*/ 693 h 1002"/>
                <a:gd name="T74" fmla="*/ 53 w 1241"/>
                <a:gd name="T75" fmla="*/ 609 h 1002"/>
                <a:gd name="T76" fmla="*/ 29 w 1241"/>
                <a:gd name="T77" fmla="*/ 525 h 1002"/>
                <a:gd name="T78" fmla="*/ 12 w 1241"/>
                <a:gd name="T79" fmla="*/ 441 h 1002"/>
                <a:gd name="T80" fmla="*/ 0 w 1241"/>
                <a:gd name="T81" fmla="*/ 357 h 1002"/>
                <a:gd name="T82" fmla="*/ 81 w 1241"/>
                <a:gd name="T83" fmla="*/ 316 h 1002"/>
                <a:gd name="T84" fmla="*/ 196 w 1241"/>
                <a:gd name="T85" fmla="*/ 261 h 1002"/>
                <a:gd name="T86" fmla="*/ 309 w 1241"/>
                <a:gd name="T87" fmla="*/ 212 h 1002"/>
                <a:gd name="T88" fmla="*/ 419 w 1241"/>
                <a:gd name="T89" fmla="*/ 168 h 1002"/>
                <a:gd name="T90" fmla="*/ 529 w 1241"/>
                <a:gd name="T91" fmla="*/ 130 h 1002"/>
                <a:gd name="T92" fmla="*/ 636 w 1241"/>
                <a:gd name="T93" fmla="*/ 98 h 1002"/>
                <a:gd name="T94" fmla="*/ 743 w 1241"/>
                <a:gd name="T95" fmla="*/ 69 h 1002"/>
                <a:gd name="T96" fmla="*/ 846 w 1241"/>
                <a:gd name="T97" fmla="*/ 47 h 1002"/>
                <a:gd name="T98" fmla="*/ 948 w 1241"/>
                <a:gd name="T99" fmla="*/ 29 h 1002"/>
                <a:gd name="T100" fmla="*/ 1048 w 1241"/>
                <a:gd name="T101" fmla="*/ 15 h 1002"/>
                <a:gd name="T102" fmla="*/ 1145 w 1241"/>
                <a:gd name="T103" fmla="*/ 5 h 1002"/>
                <a:gd name="T104" fmla="*/ 1241 w 1241"/>
                <a:gd name="T105" fmla="*/ 0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41" h="1002">
                  <a:moveTo>
                    <a:pt x="1241" y="0"/>
                  </a:moveTo>
                  <a:lnTo>
                    <a:pt x="1241" y="246"/>
                  </a:lnTo>
                  <a:lnTo>
                    <a:pt x="1193" y="260"/>
                  </a:lnTo>
                  <a:lnTo>
                    <a:pt x="1147" y="279"/>
                  </a:lnTo>
                  <a:lnTo>
                    <a:pt x="1104" y="303"/>
                  </a:lnTo>
                  <a:lnTo>
                    <a:pt x="1065" y="332"/>
                  </a:lnTo>
                  <a:lnTo>
                    <a:pt x="1030" y="364"/>
                  </a:lnTo>
                  <a:lnTo>
                    <a:pt x="999" y="400"/>
                  </a:lnTo>
                  <a:lnTo>
                    <a:pt x="973" y="439"/>
                  </a:lnTo>
                  <a:lnTo>
                    <a:pt x="951" y="483"/>
                  </a:lnTo>
                  <a:lnTo>
                    <a:pt x="936" y="527"/>
                  </a:lnTo>
                  <a:lnTo>
                    <a:pt x="926" y="574"/>
                  </a:lnTo>
                  <a:lnTo>
                    <a:pt x="923" y="624"/>
                  </a:lnTo>
                  <a:lnTo>
                    <a:pt x="925" y="667"/>
                  </a:lnTo>
                  <a:lnTo>
                    <a:pt x="933" y="709"/>
                  </a:lnTo>
                  <a:lnTo>
                    <a:pt x="945" y="749"/>
                  </a:lnTo>
                  <a:lnTo>
                    <a:pt x="962" y="789"/>
                  </a:lnTo>
                  <a:lnTo>
                    <a:pt x="983" y="827"/>
                  </a:lnTo>
                  <a:lnTo>
                    <a:pt x="1009" y="861"/>
                  </a:lnTo>
                  <a:lnTo>
                    <a:pt x="1040" y="894"/>
                  </a:lnTo>
                  <a:lnTo>
                    <a:pt x="1099" y="952"/>
                  </a:lnTo>
                  <a:lnTo>
                    <a:pt x="1100" y="952"/>
                  </a:lnTo>
                  <a:lnTo>
                    <a:pt x="1101" y="953"/>
                  </a:lnTo>
                  <a:lnTo>
                    <a:pt x="1102" y="956"/>
                  </a:lnTo>
                  <a:lnTo>
                    <a:pt x="1103" y="961"/>
                  </a:lnTo>
                  <a:lnTo>
                    <a:pt x="1104" y="970"/>
                  </a:lnTo>
                  <a:lnTo>
                    <a:pt x="1104" y="983"/>
                  </a:lnTo>
                  <a:lnTo>
                    <a:pt x="1103" y="1002"/>
                  </a:lnTo>
                  <a:lnTo>
                    <a:pt x="1051" y="998"/>
                  </a:lnTo>
                  <a:lnTo>
                    <a:pt x="931" y="983"/>
                  </a:lnTo>
                  <a:lnTo>
                    <a:pt x="812" y="963"/>
                  </a:lnTo>
                  <a:lnTo>
                    <a:pt x="694" y="936"/>
                  </a:lnTo>
                  <a:lnTo>
                    <a:pt x="578" y="906"/>
                  </a:lnTo>
                  <a:lnTo>
                    <a:pt x="463" y="869"/>
                  </a:lnTo>
                  <a:lnTo>
                    <a:pt x="351" y="828"/>
                  </a:lnTo>
                  <a:lnTo>
                    <a:pt x="241" y="781"/>
                  </a:lnTo>
                  <a:lnTo>
                    <a:pt x="81" y="693"/>
                  </a:lnTo>
                  <a:lnTo>
                    <a:pt x="53" y="609"/>
                  </a:lnTo>
                  <a:lnTo>
                    <a:pt x="29" y="525"/>
                  </a:lnTo>
                  <a:lnTo>
                    <a:pt x="12" y="441"/>
                  </a:lnTo>
                  <a:lnTo>
                    <a:pt x="0" y="357"/>
                  </a:lnTo>
                  <a:lnTo>
                    <a:pt x="81" y="316"/>
                  </a:lnTo>
                  <a:lnTo>
                    <a:pt x="196" y="261"/>
                  </a:lnTo>
                  <a:lnTo>
                    <a:pt x="309" y="212"/>
                  </a:lnTo>
                  <a:lnTo>
                    <a:pt x="419" y="168"/>
                  </a:lnTo>
                  <a:lnTo>
                    <a:pt x="529" y="130"/>
                  </a:lnTo>
                  <a:lnTo>
                    <a:pt x="636" y="98"/>
                  </a:lnTo>
                  <a:lnTo>
                    <a:pt x="743" y="69"/>
                  </a:lnTo>
                  <a:lnTo>
                    <a:pt x="846" y="47"/>
                  </a:lnTo>
                  <a:lnTo>
                    <a:pt x="948" y="29"/>
                  </a:lnTo>
                  <a:lnTo>
                    <a:pt x="1048" y="15"/>
                  </a:lnTo>
                  <a:lnTo>
                    <a:pt x="1145" y="5"/>
                  </a:lnTo>
                  <a:lnTo>
                    <a:pt x="12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270"/>
            <p:cNvSpPr>
              <a:spLocks/>
            </p:cNvSpPr>
            <p:nvPr/>
          </p:nvSpPr>
          <p:spPr bwMode="auto">
            <a:xfrm>
              <a:off x="9172575" y="4233863"/>
              <a:ext cx="152400" cy="90488"/>
            </a:xfrm>
            <a:custGeom>
              <a:avLst/>
              <a:gdLst>
                <a:gd name="T0" fmla="*/ 958 w 958"/>
                <a:gd name="T1" fmla="*/ 0 h 569"/>
                <a:gd name="T2" fmla="*/ 958 w 958"/>
                <a:gd name="T3" fmla="*/ 357 h 569"/>
                <a:gd name="T4" fmla="*/ 861 w 958"/>
                <a:gd name="T5" fmla="*/ 362 h 569"/>
                <a:gd name="T6" fmla="*/ 763 w 958"/>
                <a:gd name="T7" fmla="*/ 371 h 569"/>
                <a:gd name="T8" fmla="*/ 662 w 958"/>
                <a:gd name="T9" fmla="*/ 385 h 569"/>
                <a:gd name="T10" fmla="*/ 559 w 958"/>
                <a:gd name="T11" fmla="*/ 403 h 569"/>
                <a:gd name="T12" fmla="*/ 453 w 958"/>
                <a:gd name="T13" fmla="*/ 425 h 569"/>
                <a:gd name="T14" fmla="*/ 348 w 958"/>
                <a:gd name="T15" fmla="*/ 452 h 569"/>
                <a:gd name="T16" fmla="*/ 239 w 958"/>
                <a:gd name="T17" fmla="*/ 484 h 569"/>
                <a:gd name="T18" fmla="*/ 128 w 958"/>
                <a:gd name="T19" fmla="*/ 521 h 569"/>
                <a:gd name="T20" fmla="*/ 17 w 958"/>
                <a:gd name="T21" fmla="*/ 564 h 569"/>
                <a:gd name="T22" fmla="*/ 0 w 958"/>
                <a:gd name="T23" fmla="*/ 569 h 569"/>
                <a:gd name="T24" fmla="*/ 54 w 958"/>
                <a:gd name="T25" fmla="*/ 504 h 569"/>
                <a:gd name="T26" fmla="*/ 113 w 958"/>
                <a:gd name="T27" fmla="*/ 441 h 569"/>
                <a:gd name="T28" fmla="*/ 176 w 958"/>
                <a:gd name="T29" fmla="*/ 381 h 569"/>
                <a:gd name="T30" fmla="*/ 242 w 958"/>
                <a:gd name="T31" fmla="*/ 324 h 569"/>
                <a:gd name="T32" fmla="*/ 312 w 958"/>
                <a:gd name="T33" fmla="*/ 270 h 569"/>
                <a:gd name="T34" fmla="*/ 386 w 958"/>
                <a:gd name="T35" fmla="*/ 220 h 569"/>
                <a:gd name="T36" fmla="*/ 463 w 958"/>
                <a:gd name="T37" fmla="*/ 174 h 569"/>
                <a:gd name="T38" fmla="*/ 544 w 958"/>
                <a:gd name="T39" fmla="*/ 131 h 569"/>
                <a:gd name="T40" fmla="*/ 627 w 958"/>
                <a:gd name="T41" fmla="*/ 93 h 569"/>
                <a:gd name="T42" fmla="*/ 713 w 958"/>
                <a:gd name="T43" fmla="*/ 58 h 569"/>
                <a:gd name="T44" fmla="*/ 785 w 958"/>
                <a:gd name="T45" fmla="*/ 35 h 569"/>
                <a:gd name="T46" fmla="*/ 856 w 958"/>
                <a:gd name="T47" fmla="*/ 16 h 569"/>
                <a:gd name="T48" fmla="*/ 928 w 958"/>
                <a:gd name="T49" fmla="*/ 3 h 569"/>
                <a:gd name="T50" fmla="*/ 958 w 958"/>
                <a:gd name="T51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58" h="569">
                  <a:moveTo>
                    <a:pt x="958" y="0"/>
                  </a:moveTo>
                  <a:lnTo>
                    <a:pt x="958" y="357"/>
                  </a:lnTo>
                  <a:lnTo>
                    <a:pt x="861" y="362"/>
                  </a:lnTo>
                  <a:lnTo>
                    <a:pt x="763" y="371"/>
                  </a:lnTo>
                  <a:lnTo>
                    <a:pt x="662" y="385"/>
                  </a:lnTo>
                  <a:lnTo>
                    <a:pt x="559" y="403"/>
                  </a:lnTo>
                  <a:lnTo>
                    <a:pt x="453" y="425"/>
                  </a:lnTo>
                  <a:lnTo>
                    <a:pt x="348" y="452"/>
                  </a:lnTo>
                  <a:lnTo>
                    <a:pt x="239" y="484"/>
                  </a:lnTo>
                  <a:lnTo>
                    <a:pt x="128" y="521"/>
                  </a:lnTo>
                  <a:lnTo>
                    <a:pt x="17" y="564"/>
                  </a:lnTo>
                  <a:lnTo>
                    <a:pt x="0" y="569"/>
                  </a:lnTo>
                  <a:lnTo>
                    <a:pt x="54" y="504"/>
                  </a:lnTo>
                  <a:lnTo>
                    <a:pt x="113" y="441"/>
                  </a:lnTo>
                  <a:lnTo>
                    <a:pt x="176" y="381"/>
                  </a:lnTo>
                  <a:lnTo>
                    <a:pt x="242" y="324"/>
                  </a:lnTo>
                  <a:lnTo>
                    <a:pt x="312" y="270"/>
                  </a:lnTo>
                  <a:lnTo>
                    <a:pt x="386" y="220"/>
                  </a:lnTo>
                  <a:lnTo>
                    <a:pt x="463" y="174"/>
                  </a:lnTo>
                  <a:lnTo>
                    <a:pt x="544" y="131"/>
                  </a:lnTo>
                  <a:lnTo>
                    <a:pt x="627" y="93"/>
                  </a:lnTo>
                  <a:lnTo>
                    <a:pt x="713" y="58"/>
                  </a:lnTo>
                  <a:lnTo>
                    <a:pt x="785" y="35"/>
                  </a:lnTo>
                  <a:lnTo>
                    <a:pt x="856" y="16"/>
                  </a:lnTo>
                  <a:lnTo>
                    <a:pt x="928" y="3"/>
                  </a:lnTo>
                  <a:lnTo>
                    <a:pt x="9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271"/>
            <p:cNvSpPr>
              <a:spLocks/>
            </p:cNvSpPr>
            <p:nvPr/>
          </p:nvSpPr>
          <p:spPr bwMode="auto">
            <a:xfrm>
              <a:off x="9215438" y="4730750"/>
              <a:ext cx="104775" cy="52388"/>
            </a:xfrm>
            <a:custGeom>
              <a:avLst/>
              <a:gdLst>
                <a:gd name="T0" fmla="*/ 0 w 665"/>
                <a:gd name="T1" fmla="*/ 0 h 337"/>
                <a:gd name="T2" fmla="*/ 24 w 665"/>
                <a:gd name="T3" fmla="*/ 11 h 337"/>
                <a:gd name="T4" fmla="*/ 121 w 665"/>
                <a:gd name="T5" fmla="*/ 49 h 337"/>
                <a:gd name="T6" fmla="*/ 218 w 665"/>
                <a:gd name="T7" fmla="*/ 81 h 337"/>
                <a:gd name="T8" fmla="*/ 317 w 665"/>
                <a:gd name="T9" fmla="*/ 108 h 337"/>
                <a:gd name="T10" fmla="*/ 418 w 665"/>
                <a:gd name="T11" fmla="*/ 129 h 337"/>
                <a:gd name="T12" fmla="*/ 518 w 665"/>
                <a:gd name="T13" fmla="*/ 144 h 337"/>
                <a:gd name="T14" fmla="*/ 621 w 665"/>
                <a:gd name="T15" fmla="*/ 154 h 337"/>
                <a:gd name="T16" fmla="*/ 665 w 665"/>
                <a:gd name="T17" fmla="*/ 154 h 337"/>
                <a:gd name="T18" fmla="*/ 651 w 665"/>
                <a:gd name="T19" fmla="*/ 188 h 337"/>
                <a:gd name="T20" fmla="*/ 632 w 665"/>
                <a:gd name="T21" fmla="*/ 218 h 337"/>
                <a:gd name="T22" fmla="*/ 612 w 665"/>
                <a:gd name="T23" fmla="*/ 247 h 337"/>
                <a:gd name="T24" fmla="*/ 586 w 665"/>
                <a:gd name="T25" fmla="*/ 274 h 337"/>
                <a:gd name="T26" fmla="*/ 558 w 665"/>
                <a:gd name="T27" fmla="*/ 297 h 337"/>
                <a:gd name="T28" fmla="*/ 528 w 665"/>
                <a:gd name="T29" fmla="*/ 314 h 337"/>
                <a:gd name="T30" fmla="*/ 495 w 665"/>
                <a:gd name="T31" fmla="*/ 327 h 337"/>
                <a:gd name="T32" fmla="*/ 462 w 665"/>
                <a:gd name="T33" fmla="*/ 335 h 337"/>
                <a:gd name="T34" fmla="*/ 427 w 665"/>
                <a:gd name="T35" fmla="*/ 337 h 337"/>
                <a:gd name="T36" fmla="*/ 377 w 665"/>
                <a:gd name="T37" fmla="*/ 334 h 337"/>
                <a:gd name="T38" fmla="*/ 327 w 665"/>
                <a:gd name="T39" fmla="*/ 325 h 337"/>
                <a:gd name="T40" fmla="*/ 280 w 665"/>
                <a:gd name="T41" fmla="*/ 310 h 337"/>
                <a:gd name="T42" fmla="*/ 234 w 665"/>
                <a:gd name="T43" fmla="*/ 289 h 337"/>
                <a:gd name="T44" fmla="*/ 192 w 665"/>
                <a:gd name="T45" fmla="*/ 262 h 337"/>
                <a:gd name="T46" fmla="*/ 152 w 665"/>
                <a:gd name="T47" fmla="*/ 230 h 337"/>
                <a:gd name="T48" fmla="*/ 114 w 665"/>
                <a:gd name="T49" fmla="*/ 193 h 337"/>
                <a:gd name="T50" fmla="*/ 81 w 665"/>
                <a:gd name="T51" fmla="*/ 152 h 337"/>
                <a:gd name="T52" fmla="*/ 50 w 665"/>
                <a:gd name="T53" fmla="*/ 106 h 337"/>
                <a:gd name="T54" fmla="*/ 23 w 665"/>
                <a:gd name="T55" fmla="*/ 55 h 337"/>
                <a:gd name="T56" fmla="*/ 0 w 665"/>
                <a:gd name="T57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5" h="337">
                  <a:moveTo>
                    <a:pt x="0" y="0"/>
                  </a:moveTo>
                  <a:lnTo>
                    <a:pt x="24" y="11"/>
                  </a:lnTo>
                  <a:lnTo>
                    <a:pt x="121" y="49"/>
                  </a:lnTo>
                  <a:lnTo>
                    <a:pt x="218" y="81"/>
                  </a:lnTo>
                  <a:lnTo>
                    <a:pt x="317" y="108"/>
                  </a:lnTo>
                  <a:lnTo>
                    <a:pt x="418" y="129"/>
                  </a:lnTo>
                  <a:lnTo>
                    <a:pt x="518" y="144"/>
                  </a:lnTo>
                  <a:lnTo>
                    <a:pt x="621" y="154"/>
                  </a:lnTo>
                  <a:lnTo>
                    <a:pt x="665" y="154"/>
                  </a:lnTo>
                  <a:lnTo>
                    <a:pt x="651" y="188"/>
                  </a:lnTo>
                  <a:lnTo>
                    <a:pt x="632" y="218"/>
                  </a:lnTo>
                  <a:lnTo>
                    <a:pt x="612" y="247"/>
                  </a:lnTo>
                  <a:lnTo>
                    <a:pt x="586" y="274"/>
                  </a:lnTo>
                  <a:lnTo>
                    <a:pt x="558" y="297"/>
                  </a:lnTo>
                  <a:lnTo>
                    <a:pt x="528" y="314"/>
                  </a:lnTo>
                  <a:lnTo>
                    <a:pt x="495" y="327"/>
                  </a:lnTo>
                  <a:lnTo>
                    <a:pt x="462" y="335"/>
                  </a:lnTo>
                  <a:lnTo>
                    <a:pt x="427" y="337"/>
                  </a:lnTo>
                  <a:lnTo>
                    <a:pt x="377" y="334"/>
                  </a:lnTo>
                  <a:lnTo>
                    <a:pt x="327" y="325"/>
                  </a:lnTo>
                  <a:lnTo>
                    <a:pt x="280" y="310"/>
                  </a:lnTo>
                  <a:lnTo>
                    <a:pt x="234" y="289"/>
                  </a:lnTo>
                  <a:lnTo>
                    <a:pt x="192" y="262"/>
                  </a:lnTo>
                  <a:lnTo>
                    <a:pt x="152" y="230"/>
                  </a:lnTo>
                  <a:lnTo>
                    <a:pt x="114" y="193"/>
                  </a:lnTo>
                  <a:lnTo>
                    <a:pt x="81" y="152"/>
                  </a:lnTo>
                  <a:lnTo>
                    <a:pt x="50" y="106"/>
                  </a:lnTo>
                  <a:lnTo>
                    <a:pt x="23" y="5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272"/>
            <p:cNvSpPr>
              <a:spLocks/>
            </p:cNvSpPr>
            <p:nvPr/>
          </p:nvSpPr>
          <p:spPr bwMode="auto">
            <a:xfrm>
              <a:off x="9126538" y="4356100"/>
              <a:ext cx="198437" cy="93663"/>
            </a:xfrm>
            <a:custGeom>
              <a:avLst/>
              <a:gdLst>
                <a:gd name="T0" fmla="*/ 1245 w 1245"/>
                <a:gd name="T1" fmla="*/ 0 h 587"/>
                <a:gd name="T2" fmla="*/ 1245 w 1245"/>
                <a:gd name="T3" fmla="*/ 240 h 587"/>
                <a:gd name="T4" fmla="*/ 1145 w 1245"/>
                <a:gd name="T5" fmla="*/ 247 h 587"/>
                <a:gd name="T6" fmla="*/ 1042 w 1245"/>
                <a:gd name="T7" fmla="*/ 256 h 587"/>
                <a:gd name="T8" fmla="*/ 939 w 1245"/>
                <a:gd name="T9" fmla="*/ 270 h 587"/>
                <a:gd name="T10" fmla="*/ 832 w 1245"/>
                <a:gd name="T11" fmla="*/ 289 h 587"/>
                <a:gd name="T12" fmla="*/ 723 w 1245"/>
                <a:gd name="T13" fmla="*/ 313 h 587"/>
                <a:gd name="T14" fmla="*/ 613 w 1245"/>
                <a:gd name="T15" fmla="*/ 342 h 587"/>
                <a:gd name="T16" fmla="*/ 500 w 1245"/>
                <a:gd name="T17" fmla="*/ 376 h 587"/>
                <a:gd name="T18" fmla="*/ 385 w 1245"/>
                <a:gd name="T19" fmla="*/ 415 h 587"/>
                <a:gd name="T20" fmla="*/ 270 w 1245"/>
                <a:gd name="T21" fmla="*/ 461 h 587"/>
                <a:gd name="T22" fmla="*/ 152 w 1245"/>
                <a:gd name="T23" fmla="*/ 512 h 587"/>
                <a:gd name="T24" fmla="*/ 32 w 1245"/>
                <a:gd name="T25" fmla="*/ 571 h 587"/>
                <a:gd name="T26" fmla="*/ 0 w 1245"/>
                <a:gd name="T27" fmla="*/ 587 h 587"/>
                <a:gd name="T28" fmla="*/ 0 w 1245"/>
                <a:gd name="T29" fmla="*/ 549 h 587"/>
                <a:gd name="T30" fmla="*/ 6 w 1245"/>
                <a:gd name="T31" fmla="*/ 466 h 587"/>
                <a:gd name="T32" fmla="*/ 19 w 1245"/>
                <a:gd name="T33" fmla="*/ 385 h 587"/>
                <a:gd name="T34" fmla="*/ 37 w 1245"/>
                <a:gd name="T35" fmla="*/ 303 h 587"/>
                <a:gd name="T36" fmla="*/ 344 w 1245"/>
                <a:gd name="T37" fmla="*/ 200 h 587"/>
                <a:gd name="T38" fmla="*/ 452 w 1245"/>
                <a:gd name="T39" fmla="*/ 158 h 587"/>
                <a:gd name="T40" fmla="*/ 557 w 1245"/>
                <a:gd name="T41" fmla="*/ 123 h 587"/>
                <a:gd name="T42" fmla="*/ 660 w 1245"/>
                <a:gd name="T43" fmla="*/ 92 h 587"/>
                <a:gd name="T44" fmla="*/ 763 w 1245"/>
                <a:gd name="T45" fmla="*/ 66 h 587"/>
                <a:gd name="T46" fmla="*/ 863 w 1245"/>
                <a:gd name="T47" fmla="*/ 45 h 587"/>
                <a:gd name="T48" fmla="*/ 962 w 1245"/>
                <a:gd name="T49" fmla="*/ 28 h 587"/>
                <a:gd name="T50" fmla="*/ 1059 w 1245"/>
                <a:gd name="T51" fmla="*/ 15 h 587"/>
                <a:gd name="T52" fmla="*/ 1153 w 1245"/>
                <a:gd name="T53" fmla="*/ 5 h 587"/>
                <a:gd name="T54" fmla="*/ 1245 w 1245"/>
                <a:gd name="T55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45" h="587">
                  <a:moveTo>
                    <a:pt x="1245" y="0"/>
                  </a:moveTo>
                  <a:lnTo>
                    <a:pt x="1245" y="240"/>
                  </a:lnTo>
                  <a:lnTo>
                    <a:pt x="1145" y="247"/>
                  </a:lnTo>
                  <a:lnTo>
                    <a:pt x="1042" y="256"/>
                  </a:lnTo>
                  <a:lnTo>
                    <a:pt x="939" y="270"/>
                  </a:lnTo>
                  <a:lnTo>
                    <a:pt x="832" y="289"/>
                  </a:lnTo>
                  <a:lnTo>
                    <a:pt x="723" y="313"/>
                  </a:lnTo>
                  <a:lnTo>
                    <a:pt x="613" y="342"/>
                  </a:lnTo>
                  <a:lnTo>
                    <a:pt x="500" y="376"/>
                  </a:lnTo>
                  <a:lnTo>
                    <a:pt x="385" y="415"/>
                  </a:lnTo>
                  <a:lnTo>
                    <a:pt x="270" y="461"/>
                  </a:lnTo>
                  <a:lnTo>
                    <a:pt x="152" y="512"/>
                  </a:lnTo>
                  <a:lnTo>
                    <a:pt x="32" y="571"/>
                  </a:lnTo>
                  <a:lnTo>
                    <a:pt x="0" y="587"/>
                  </a:lnTo>
                  <a:lnTo>
                    <a:pt x="0" y="549"/>
                  </a:lnTo>
                  <a:lnTo>
                    <a:pt x="6" y="466"/>
                  </a:lnTo>
                  <a:lnTo>
                    <a:pt x="19" y="385"/>
                  </a:lnTo>
                  <a:lnTo>
                    <a:pt x="37" y="303"/>
                  </a:lnTo>
                  <a:lnTo>
                    <a:pt x="344" y="200"/>
                  </a:lnTo>
                  <a:lnTo>
                    <a:pt x="452" y="158"/>
                  </a:lnTo>
                  <a:lnTo>
                    <a:pt x="557" y="123"/>
                  </a:lnTo>
                  <a:lnTo>
                    <a:pt x="660" y="92"/>
                  </a:lnTo>
                  <a:lnTo>
                    <a:pt x="763" y="66"/>
                  </a:lnTo>
                  <a:lnTo>
                    <a:pt x="863" y="45"/>
                  </a:lnTo>
                  <a:lnTo>
                    <a:pt x="962" y="28"/>
                  </a:lnTo>
                  <a:lnTo>
                    <a:pt x="1059" y="15"/>
                  </a:lnTo>
                  <a:lnTo>
                    <a:pt x="1153" y="5"/>
                  </a:lnTo>
                  <a:lnTo>
                    <a:pt x="12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273"/>
            <p:cNvSpPr>
              <a:spLocks/>
            </p:cNvSpPr>
            <p:nvPr/>
          </p:nvSpPr>
          <p:spPr bwMode="auto">
            <a:xfrm>
              <a:off x="9182100" y="4608513"/>
              <a:ext cx="136525" cy="79375"/>
            </a:xfrm>
            <a:custGeom>
              <a:avLst/>
              <a:gdLst>
                <a:gd name="T0" fmla="*/ 0 w 857"/>
                <a:gd name="T1" fmla="*/ 0 h 499"/>
                <a:gd name="T2" fmla="*/ 15 w 857"/>
                <a:gd name="T3" fmla="*/ 9 h 499"/>
                <a:gd name="T4" fmla="*/ 101 w 857"/>
                <a:gd name="T5" fmla="*/ 57 h 499"/>
                <a:gd name="T6" fmla="*/ 190 w 857"/>
                <a:gd name="T7" fmla="*/ 101 h 499"/>
                <a:gd name="T8" fmla="*/ 280 w 857"/>
                <a:gd name="T9" fmla="*/ 139 h 499"/>
                <a:gd name="T10" fmla="*/ 372 w 857"/>
                <a:gd name="T11" fmla="*/ 173 h 499"/>
                <a:gd name="T12" fmla="*/ 465 w 857"/>
                <a:gd name="T13" fmla="*/ 202 h 499"/>
                <a:gd name="T14" fmla="*/ 560 w 857"/>
                <a:gd name="T15" fmla="*/ 225 h 499"/>
                <a:gd name="T16" fmla="*/ 655 w 857"/>
                <a:gd name="T17" fmla="*/ 243 h 499"/>
                <a:gd name="T18" fmla="*/ 750 w 857"/>
                <a:gd name="T19" fmla="*/ 256 h 499"/>
                <a:gd name="T20" fmla="*/ 821 w 857"/>
                <a:gd name="T21" fmla="*/ 260 h 499"/>
                <a:gd name="T22" fmla="*/ 857 w 857"/>
                <a:gd name="T23" fmla="*/ 499 h 499"/>
                <a:gd name="T24" fmla="*/ 809 w 857"/>
                <a:gd name="T25" fmla="*/ 495 h 499"/>
                <a:gd name="T26" fmla="*/ 712 w 857"/>
                <a:gd name="T27" fmla="*/ 485 h 499"/>
                <a:gd name="T28" fmla="*/ 617 w 857"/>
                <a:gd name="T29" fmla="*/ 469 h 499"/>
                <a:gd name="T30" fmla="*/ 521 w 857"/>
                <a:gd name="T31" fmla="*/ 447 h 499"/>
                <a:gd name="T32" fmla="*/ 426 w 857"/>
                <a:gd name="T33" fmla="*/ 418 h 499"/>
                <a:gd name="T34" fmla="*/ 332 w 857"/>
                <a:gd name="T35" fmla="*/ 385 h 499"/>
                <a:gd name="T36" fmla="*/ 239 w 857"/>
                <a:gd name="T37" fmla="*/ 345 h 499"/>
                <a:gd name="T38" fmla="*/ 123 w 857"/>
                <a:gd name="T39" fmla="*/ 294 h 499"/>
                <a:gd name="T40" fmla="*/ 103 w 857"/>
                <a:gd name="T41" fmla="*/ 242 h 499"/>
                <a:gd name="T42" fmla="*/ 82 w 857"/>
                <a:gd name="T43" fmla="*/ 186 h 499"/>
                <a:gd name="T44" fmla="*/ 57 w 857"/>
                <a:gd name="T45" fmla="*/ 127 h 499"/>
                <a:gd name="T46" fmla="*/ 29 w 857"/>
                <a:gd name="T47" fmla="*/ 65 h 499"/>
                <a:gd name="T48" fmla="*/ 0 w 857"/>
                <a:gd name="T49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7" h="499">
                  <a:moveTo>
                    <a:pt x="0" y="0"/>
                  </a:moveTo>
                  <a:lnTo>
                    <a:pt x="15" y="9"/>
                  </a:lnTo>
                  <a:lnTo>
                    <a:pt x="101" y="57"/>
                  </a:lnTo>
                  <a:lnTo>
                    <a:pt x="190" y="101"/>
                  </a:lnTo>
                  <a:lnTo>
                    <a:pt x="280" y="139"/>
                  </a:lnTo>
                  <a:lnTo>
                    <a:pt x="372" y="173"/>
                  </a:lnTo>
                  <a:lnTo>
                    <a:pt x="465" y="202"/>
                  </a:lnTo>
                  <a:lnTo>
                    <a:pt x="560" y="225"/>
                  </a:lnTo>
                  <a:lnTo>
                    <a:pt x="655" y="243"/>
                  </a:lnTo>
                  <a:lnTo>
                    <a:pt x="750" y="256"/>
                  </a:lnTo>
                  <a:lnTo>
                    <a:pt x="821" y="260"/>
                  </a:lnTo>
                  <a:lnTo>
                    <a:pt x="857" y="499"/>
                  </a:lnTo>
                  <a:lnTo>
                    <a:pt x="809" y="495"/>
                  </a:lnTo>
                  <a:lnTo>
                    <a:pt x="712" y="485"/>
                  </a:lnTo>
                  <a:lnTo>
                    <a:pt x="617" y="469"/>
                  </a:lnTo>
                  <a:lnTo>
                    <a:pt x="521" y="447"/>
                  </a:lnTo>
                  <a:lnTo>
                    <a:pt x="426" y="418"/>
                  </a:lnTo>
                  <a:lnTo>
                    <a:pt x="332" y="385"/>
                  </a:lnTo>
                  <a:lnTo>
                    <a:pt x="239" y="345"/>
                  </a:lnTo>
                  <a:lnTo>
                    <a:pt x="123" y="294"/>
                  </a:lnTo>
                  <a:lnTo>
                    <a:pt x="103" y="242"/>
                  </a:lnTo>
                  <a:lnTo>
                    <a:pt x="82" y="186"/>
                  </a:lnTo>
                  <a:lnTo>
                    <a:pt x="57" y="127"/>
                  </a:lnTo>
                  <a:lnTo>
                    <a:pt x="29" y="6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274"/>
            <p:cNvSpPr>
              <a:spLocks/>
            </p:cNvSpPr>
            <p:nvPr/>
          </p:nvSpPr>
          <p:spPr bwMode="auto">
            <a:xfrm>
              <a:off x="9153525" y="4552950"/>
              <a:ext cx="155575" cy="77788"/>
            </a:xfrm>
            <a:custGeom>
              <a:avLst/>
              <a:gdLst>
                <a:gd name="T0" fmla="*/ 0 w 982"/>
                <a:gd name="T1" fmla="*/ 0 h 486"/>
                <a:gd name="T2" fmla="*/ 19 w 982"/>
                <a:gd name="T3" fmla="*/ 10 h 486"/>
                <a:gd name="T4" fmla="*/ 137 w 982"/>
                <a:gd name="T5" fmla="*/ 61 h 486"/>
                <a:gd name="T6" fmla="*/ 255 w 982"/>
                <a:gd name="T7" fmla="*/ 104 h 486"/>
                <a:gd name="T8" fmla="*/ 376 w 982"/>
                <a:gd name="T9" fmla="*/ 143 h 486"/>
                <a:gd name="T10" fmla="*/ 498 w 982"/>
                <a:gd name="T11" fmla="*/ 176 h 486"/>
                <a:gd name="T12" fmla="*/ 622 w 982"/>
                <a:gd name="T13" fmla="*/ 203 h 486"/>
                <a:gd name="T14" fmla="*/ 747 w 982"/>
                <a:gd name="T15" fmla="*/ 225 h 486"/>
                <a:gd name="T16" fmla="*/ 875 w 982"/>
                <a:gd name="T17" fmla="*/ 241 h 486"/>
                <a:gd name="T18" fmla="*/ 946 w 982"/>
                <a:gd name="T19" fmla="*/ 244 h 486"/>
                <a:gd name="T20" fmla="*/ 982 w 982"/>
                <a:gd name="T21" fmla="*/ 486 h 486"/>
                <a:gd name="T22" fmla="*/ 936 w 982"/>
                <a:gd name="T23" fmla="*/ 485 h 486"/>
                <a:gd name="T24" fmla="*/ 850 w 982"/>
                <a:gd name="T25" fmla="*/ 473 h 486"/>
                <a:gd name="T26" fmla="*/ 766 w 982"/>
                <a:gd name="T27" fmla="*/ 457 h 486"/>
                <a:gd name="T28" fmla="*/ 686 w 982"/>
                <a:gd name="T29" fmla="*/ 437 h 486"/>
                <a:gd name="T30" fmla="*/ 610 w 982"/>
                <a:gd name="T31" fmla="*/ 414 h 486"/>
                <a:gd name="T32" fmla="*/ 539 w 982"/>
                <a:gd name="T33" fmla="*/ 389 h 486"/>
                <a:gd name="T34" fmla="*/ 472 w 982"/>
                <a:gd name="T35" fmla="*/ 363 h 486"/>
                <a:gd name="T36" fmla="*/ 411 w 982"/>
                <a:gd name="T37" fmla="*/ 336 h 486"/>
                <a:gd name="T38" fmla="*/ 352 w 982"/>
                <a:gd name="T39" fmla="*/ 307 h 486"/>
                <a:gd name="T40" fmla="*/ 301 w 982"/>
                <a:gd name="T41" fmla="*/ 280 h 486"/>
                <a:gd name="T42" fmla="*/ 253 w 982"/>
                <a:gd name="T43" fmla="*/ 253 h 486"/>
                <a:gd name="T44" fmla="*/ 78 w 982"/>
                <a:gd name="T45" fmla="*/ 146 h 486"/>
                <a:gd name="T46" fmla="*/ 40 w 982"/>
                <a:gd name="T47" fmla="*/ 75 h 486"/>
                <a:gd name="T48" fmla="*/ 0 w 982"/>
                <a:gd name="T49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82" h="486">
                  <a:moveTo>
                    <a:pt x="0" y="0"/>
                  </a:moveTo>
                  <a:lnTo>
                    <a:pt x="19" y="10"/>
                  </a:lnTo>
                  <a:lnTo>
                    <a:pt x="137" y="61"/>
                  </a:lnTo>
                  <a:lnTo>
                    <a:pt x="255" y="104"/>
                  </a:lnTo>
                  <a:lnTo>
                    <a:pt x="376" y="143"/>
                  </a:lnTo>
                  <a:lnTo>
                    <a:pt x="498" y="176"/>
                  </a:lnTo>
                  <a:lnTo>
                    <a:pt x="622" y="203"/>
                  </a:lnTo>
                  <a:lnTo>
                    <a:pt x="747" y="225"/>
                  </a:lnTo>
                  <a:lnTo>
                    <a:pt x="875" y="241"/>
                  </a:lnTo>
                  <a:lnTo>
                    <a:pt x="946" y="244"/>
                  </a:lnTo>
                  <a:lnTo>
                    <a:pt x="982" y="486"/>
                  </a:lnTo>
                  <a:lnTo>
                    <a:pt x="936" y="485"/>
                  </a:lnTo>
                  <a:lnTo>
                    <a:pt x="850" y="473"/>
                  </a:lnTo>
                  <a:lnTo>
                    <a:pt x="766" y="457"/>
                  </a:lnTo>
                  <a:lnTo>
                    <a:pt x="686" y="437"/>
                  </a:lnTo>
                  <a:lnTo>
                    <a:pt x="610" y="414"/>
                  </a:lnTo>
                  <a:lnTo>
                    <a:pt x="539" y="389"/>
                  </a:lnTo>
                  <a:lnTo>
                    <a:pt x="472" y="363"/>
                  </a:lnTo>
                  <a:lnTo>
                    <a:pt x="411" y="336"/>
                  </a:lnTo>
                  <a:lnTo>
                    <a:pt x="352" y="307"/>
                  </a:lnTo>
                  <a:lnTo>
                    <a:pt x="301" y="280"/>
                  </a:lnTo>
                  <a:lnTo>
                    <a:pt x="253" y="253"/>
                  </a:lnTo>
                  <a:lnTo>
                    <a:pt x="78" y="146"/>
                  </a:lnTo>
                  <a:lnTo>
                    <a:pt x="40" y="7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275"/>
            <p:cNvSpPr>
              <a:spLocks/>
            </p:cNvSpPr>
            <p:nvPr/>
          </p:nvSpPr>
          <p:spPr bwMode="auto">
            <a:xfrm>
              <a:off x="9209088" y="4678363"/>
              <a:ext cx="115887" cy="57150"/>
            </a:xfrm>
            <a:custGeom>
              <a:avLst/>
              <a:gdLst>
                <a:gd name="T0" fmla="*/ 0 w 729"/>
                <a:gd name="T1" fmla="*/ 0 h 360"/>
                <a:gd name="T2" fmla="*/ 26 w 729"/>
                <a:gd name="T3" fmla="*/ 10 h 360"/>
                <a:gd name="T4" fmla="*/ 125 w 729"/>
                <a:gd name="T5" fmla="*/ 53 h 360"/>
                <a:gd name="T6" fmla="*/ 224 w 729"/>
                <a:gd name="T7" fmla="*/ 89 h 360"/>
                <a:gd name="T8" fmla="*/ 326 w 729"/>
                <a:gd name="T9" fmla="*/ 118 h 360"/>
                <a:gd name="T10" fmla="*/ 427 w 729"/>
                <a:gd name="T11" fmla="*/ 142 h 360"/>
                <a:gd name="T12" fmla="*/ 530 w 729"/>
                <a:gd name="T13" fmla="*/ 159 h 360"/>
                <a:gd name="T14" fmla="*/ 633 w 729"/>
                <a:gd name="T15" fmla="*/ 170 h 360"/>
                <a:gd name="T16" fmla="*/ 708 w 729"/>
                <a:gd name="T17" fmla="*/ 176 h 360"/>
                <a:gd name="T18" fmla="*/ 725 w 729"/>
                <a:gd name="T19" fmla="*/ 299 h 360"/>
                <a:gd name="T20" fmla="*/ 728 w 729"/>
                <a:gd name="T21" fmla="*/ 329 h 360"/>
                <a:gd name="T22" fmla="*/ 729 w 729"/>
                <a:gd name="T23" fmla="*/ 360 h 360"/>
                <a:gd name="T24" fmla="*/ 668 w 729"/>
                <a:gd name="T25" fmla="*/ 359 h 360"/>
                <a:gd name="T26" fmla="*/ 574 w 729"/>
                <a:gd name="T27" fmla="*/ 350 h 360"/>
                <a:gd name="T28" fmla="*/ 480 w 729"/>
                <a:gd name="T29" fmla="*/ 336 h 360"/>
                <a:gd name="T30" fmla="*/ 387 w 729"/>
                <a:gd name="T31" fmla="*/ 316 h 360"/>
                <a:gd name="T32" fmla="*/ 296 w 729"/>
                <a:gd name="T33" fmla="*/ 290 h 360"/>
                <a:gd name="T34" fmla="*/ 204 w 729"/>
                <a:gd name="T35" fmla="*/ 260 h 360"/>
                <a:gd name="T36" fmla="*/ 113 w 729"/>
                <a:gd name="T37" fmla="*/ 224 h 360"/>
                <a:gd name="T38" fmla="*/ 13 w 729"/>
                <a:gd name="T39" fmla="*/ 182 h 360"/>
                <a:gd name="T40" fmla="*/ 12 w 729"/>
                <a:gd name="T41" fmla="*/ 153 h 360"/>
                <a:gd name="T42" fmla="*/ 14 w 729"/>
                <a:gd name="T43" fmla="*/ 121 h 360"/>
                <a:gd name="T44" fmla="*/ 14 w 729"/>
                <a:gd name="T45" fmla="*/ 96 h 360"/>
                <a:gd name="T46" fmla="*/ 12 w 729"/>
                <a:gd name="T47" fmla="*/ 67 h 360"/>
                <a:gd name="T48" fmla="*/ 7 w 729"/>
                <a:gd name="T49" fmla="*/ 34 h 360"/>
                <a:gd name="T50" fmla="*/ 0 w 729"/>
                <a:gd name="T5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29" h="360">
                  <a:moveTo>
                    <a:pt x="0" y="0"/>
                  </a:moveTo>
                  <a:lnTo>
                    <a:pt x="26" y="10"/>
                  </a:lnTo>
                  <a:lnTo>
                    <a:pt x="125" y="53"/>
                  </a:lnTo>
                  <a:lnTo>
                    <a:pt x="224" y="89"/>
                  </a:lnTo>
                  <a:lnTo>
                    <a:pt x="326" y="118"/>
                  </a:lnTo>
                  <a:lnTo>
                    <a:pt x="427" y="142"/>
                  </a:lnTo>
                  <a:lnTo>
                    <a:pt x="530" y="159"/>
                  </a:lnTo>
                  <a:lnTo>
                    <a:pt x="633" y="170"/>
                  </a:lnTo>
                  <a:lnTo>
                    <a:pt x="708" y="176"/>
                  </a:lnTo>
                  <a:lnTo>
                    <a:pt x="725" y="299"/>
                  </a:lnTo>
                  <a:lnTo>
                    <a:pt x="728" y="329"/>
                  </a:lnTo>
                  <a:lnTo>
                    <a:pt x="729" y="360"/>
                  </a:lnTo>
                  <a:lnTo>
                    <a:pt x="668" y="359"/>
                  </a:lnTo>
                  <a:lnTo>
                    <a:pt x="574" y="350"/>
                  </a:lnTo>
                  <a:lnTo>
                    <a:pt x="480" y="336"/>
                  </a:lnTo>
                  <a:lnTo>
                    <a:pt x="387" y="316"/>
                  </a:lnTo>
                  <a:lnTo>
                    <a:pt x="296" y="290"/>
                  </a:lnTo>
                  <a:lnTo>
                    <a:pt x="204" y="260"/>
                  </a:lnTo>
                  <a:lnTo>
                    <a:pt x="113" y="224"/>
                  </a:lnTo>
                  <a:lnTo>
                    <a:pt x="13" y="182"/>
                  </a:lnTo>
                  <a:lnTo>
                    <a:pt x="12" y="153"/>
                  </a:lnTo>
                  <a:lnTo>
                    <a:pt x="14" y="121"/>
                  </a:lnTo>
                  <a:lnTo>
                    <a:pt x="14" y="96"/>
                  </a:lnTo>
                  <a:lnTo>
                    <a:pt x="12" y="67"/>
                  </a:lnTo>
                  <a:lnTo>
                    <a:pt x="7" y="3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6" name="Freeform 280"/>
          <p:cNvSpPr>
            <a:spLocks noEditPoints="1"/>
          </p:cNvSpPr>
          <p:nvPr/>
        </p:nvSpPr>
        <p:spPr bwMode="auto">
          <a:xfrm>
            <a:off x="9526386" y="6010275"/>
            <a:ext cx="246062" cy="569913"/>
          </a:xfrm>
          <a:custGeom>
            <a:avLst/>
            <a:gdLst>
              <a:gd name="T0" fmla="*/ 199 w 1556"/>
              <a:gd name="T1" fmla="*/ 2641 h 3590"/>
              <a:gd name="T2" fmla="*/ 130 w 1556"/>
              <a:gd name="T3" fmla="*/ 2704 h 3590"/>
              <a:gd name="T4" fmla="*/ 120 w 1556"/>
              <a:gd name="T5" fmla="*/ 2753 h 3590"/>
              <a:gd name="T6" fmla="*/ 169 w 1556"/>
              <a:gd name="T7" fmla="*/ 2872 h 3590"/>
              <a:gd name="T8" fmla="*/ 416 w 1556"/>
              <a:gd name="T9" fmla="*/ 2913 h 3590"/>
              <a:gd name="T10" fmla="*/ 379 w 1556"/>
              <a:gd name="T11" fmla="*/ 2988 h 3590"/>
              <a:gd name="T12" fmla="*/ 130 w 1556"/>
              <a:gd name="T13" fmla="*/ 3062 h 3590"/>
              <a:gd name="T14" fmla="*/ 129 w 1556"/>
              <a:gd name="T15" fmla="*/ 3156 h 3590"/>
              <a:gd name="T16" fmla="*/ 221 w 1556"/>
              <a:gd name="T17" fmla="*/ 3229 h 3590"/>
              <a:gd name="T18" fmla="*/ 1383 w 1556"/>
              <a:gd name="T19" fmla="*/ 3209 h 3590"/>
              <a:gd name="T20" fmla="*/ 1434 w 1556"/>
              <a:gd name="T21" fmla="*/ 3133 h 3590"/>
              <a:gd name="T22" fmla="*/ 1398 w 1556"/>
              <a:gd name="T23" fmla="*/ 3017 h 3590"/>
              <a:gd name="T24" fmla="*/ 790 w 1556"/>
              <a:gd name="T25" fmla="*/ 2967 h 3590"/>
              <a:gd name="T26" fmla="*/ 803 w 1556"/>
              <a:gd name="T27" fmla="*/ 2884 h 3590"/>
              <a:gd name="T28" fmla="*/ 1413 w 1556"/>
              <a:gd name="T29" fmla="*/ 2822 h 3590"/>
              <a:gd name="T30" fmla="*/ 1428 w 1556"/>
              <a:gd name="T31" fmla="*/ 2710 h 3590"/>
              <a:gd name="T32" fmla="*/ 1397 w 1556"/>
              <a:gd name="T33" fmla="*/ 2666 h 3590"/>
              <a:gd name="T34" fmla="*/ 1326 w 1556"/>
              <a:gd name="T35" fmla="*/ 2634 h 3590"/>
              <a:gd name="T36" fmla="*/ 616 w 1556"/>
              <a:gd name="T37" fmla="*/ 1449 h 3590"/>
              <a:gd name="T38" fmla="*/ 492 w 1556"/>
              <a:gd name="T39" fmla="*/ 1572 h 3590"/>
              <a:gd name="T40" fmla="*/ 508 w 1556"/>
              <a:gd name="T41" fmla="*/ 1751 h 3590"/>
              <a:gd name="T42" fmla="*/ 651 w 1556"/>
              <a:gd name="T43" fmla="*/ 1852 h 3590"/>
              <a:gd name="T44" fmla="*/ 931 w 1556"/>
              <a:gd name="T45" fmla="*/ 1881 h 3590"/>
              <a:gd name="T46" fmla="*/ 945 w 1556"/>
              <a:gd name="T47" fmla="*/ 1990 h 3590"/>
              <a:gd name="T48" fmla="*/ 538 w 1556"/>
              <a:gd name="T49" fmla="*/ 2034 h 3590"/>
              <a:gd name="T50" fmla="*/ 974 w 1556"/>
              <a:gd name="T51" fmla="*/ 2126 h 3590"/>
              <a:gd name="T52" fmla="*/ 1074 w 1556"/>
              <a:gd name="T53" fmla="*/ 1982 h 3590"/>
              <a:gd name="T54" fmla="*/ 1028 w 1556"/>
              <a:gd name="T55" fmla="*/ 1810 h 3590"/>
              <a:gd name="T56" fmla="*/ 868 w 1556"/>
              <a:gd name="T57" fmla="*/ 1735 h 3590"/>
              <a:gd name="T58" fmla="*/ 610 w 1556"/>
              <a:gd name="T59" fmla="*/ 1691 h 3590"/>
              <a:gd name="T60" fmla="*/ 624 w 1556"/>
              <a:gd name="T61" fmla="*/ 1582 h 3590"/>
              <a:gd name="T62" fmla="*/ 1017 w 1556"/>
              <a:gd name="T63" fmla="*/ 1436 h 3590"/>
              <a:gd name="T64" fmla="*/ 838 w 1556"/>
              <a:gd name="T65" fmla="*/ 120 h 3590"/>
              <a:gd name="T66" fmla="*/ 1137 w 1556"/>
              <a:gd name="T67" fmla="*/ 180 h 3590"/>
              <a:gd name="T68" fmla="*/ 1376 w 1556"/>
              <a:gd name="T69" fmla="*/ 255 h 3590"/>
              <a:gd name="T70" fmla="*/ 1527 w 1556"/>
              <a:gd name="T71" fmla="*/ 447 h 3590"/>
              <a:gd name="T72" fmla="*/ 1545 w 1556"/>
              <a:gd name="T73" fmla="*/ 694 h 3590"/>
              <a:gd name="T74" fmla="*/ 1532 w 1556"/>
              <a:gd name="T75" fmla="*/ 874 h 3590"/>
              <a:gd name="T76" fmla="*/ 1554 w 1556"/>
              <a:gd name="T77" fmla="*/ 1102 h 3590"/>
              <a:gd name="T78" fmla="*/ 1457 w 1556"/>
              <a:gd name="T79" fmla="*/ 1428 h 3590"/>
              <a:gd name="T80" fmla="*/ 1377 w 1556"/>
              <a:gd name="T81" fmla="*/ 1791 h 3590"/>
              <a:gd name="T82" fmla="*/ 1430 w 1556"/>
              <a:gd name="T83" fmla="*/ 2146 h 3590"/>
              <a:gd name="T84" fmla="*/ 1545 w 1556"/>
              <a:gd name="T85" fmla="*/ 2485 h 3590"/>
              <a:gd name="T86" fmla="*/ 1545 w 1556"/>
              <a:gd name="T87" fmla="*/ 2684 h 3590"/>
              <a:gd name="T88" fmla="*/ 1550 w 1556"/>
              <a:gd name="T89" fmla="*/ 2803 h 3590"/>
              <a:gd name="T90" fmla="*/ 1498 w 1556"/>
              <a:gd name="T91" fmla="*/ 2924 h 3590"/>
              <a:gd name="T92" fmla="*/ 1544 w 1556"/>
              <a:gd name="T93" fmla="*/ 3036 h 3590"/>
              <a:gd name="T94" fmla="*/ 1556 w 1556"/>
              <a:gd name="T95" fmla="*/ 3177 h 3590"/>
              <a:gd name="T96" fmla="*/ 4 w 1556"/>
              <a:gd name="T97" fmla="*/ 3147 h 3590"/>
              <a:gd name="T98" fmla="*/ 47 w 1556"/>
              <a:gd name="T99" fmla="*/ 2970 h 3590"/>
              <a:gd name="T100" fmla="*/ 47 w 1556"/>
              <a:gd name="T101" fmla="*/ 2894 h 3590"/>
              <a:gd name="T102" fmla="*/ 0 w 1556"/>
              <a:gd name="T103" fmla="*/ 2738 h 3590"/>
              <a:gd name="T104" fmla="*/ 0 w 1556"/>
              <a:gd name="T105" fmla="*/ 2633 h 3590"/>
              <a:gd name="T106" fmla="*/ 45 w 1556"/>
              <a:gd name="T107" fmla="*/ 2360 h 3590"/>
              <a:gd name="T108" fmla="*/ 163 w 1556"/>
              <a:gd name="T109" fmla="*/ 2002 h 3590"/>
              <a:gd name="T110" fmla="*/ 163 w 1556"/>
              <a:gd name="T111" fmla="*/ 1648 h 3590"/>
              <a:gd name="T112" fmla="*/ 43 w 1556"/>
              <a:gd name="T113" fmla="*/ 1290 h 3590"/>
              <a:gd name="T114" fmla="*/ 0 w 1556"/>
              <a:gd name="T115" fmla="*/ 957 h 3590"/>
              <a:gd name="T116" fmla="*/ 65 w 1556"/>
              <a:gd name="T117" fmla="*/ 822 h 3590"/>
              <a:gd name="T118" fmla="*/ 0 w 1556"/>
              <a:gd name="T119" fmla="*/ 598 h 3590"/>
              <a:gd name="T120" fmla="*/ 75 w 1556"/>
              <a:gd name="T121" fmla="*/ 359 h 3590"/>
              <a:gd name="T122" fmla="*/ 268 w 1556"/>
              <a:gd name="T123" fmla="*/ 208 h 3590"/>
              <a:gd name="T124" fmla="*/ 598 w 1556"/>
              <a:gd name="T125" fmla="*/ 0 h 3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56" h="3590">
                <a:moveTo>
                  <a:pt x="247" y="2633"/>
                </a:moveTo>
                <a:lnTo>
                  <a:pt x="229" y="2635"/>
                </a:lnTo>
                <a:lnTo>
                  <a:pt x="226" y="2635"/>
                </a:lnTo>
                <a:lnTo>
                  <a:pt x="222" y="2635"/>
                </a:lnTo>
                <a:lnTo>
                  <a:pt x="199" y="2641"/>
                </a:lnTo>
                <a:lnTo>
                  <a:pt x="178" y="2652"/>
                </a:lnTo>
                <a:lnTo>
                  <a:pt x="159" y="2666"/>
                </a:lnTo>
                <a:lnTo>
                  <a:pt x="144" y="2683"/>
                </a:lnTo>
                <a:lnTo>
                  <a:pt x="136" y="2694"/>
                </a:lnTo>
                <a:lnTo>
                  <a:pt x="130" y="2704"/>
                </a:lnTo>
                <a:lnTo>
                  <a:pt x="129" y="2706"/>
                </a:lnTo>
                <a:lnTo>
                  <a:pt x="129" y="2707"/>
                </a:lnTo>
                <a:lnTo>
                  <a:pt x="127" y="2710"/>
                </a:lnTo>
                <a:lnTo>
                  <a:pt x="122" y="2728"/>
                </a:lnTo>
                <a:lnTo>
                  <a:pt x="120" y="2753"/>
                </a:lnTo>
                <a:lnTo>
                  <a:pt x="123" y="2777"/>
                </a:lnTo>
                <a:lnTo>
                  <a:pt x="130" y="2801"/>
                </a:lnTo>
                <a:lnTo>
                  <a:pt x="142" y="2823"/>
                </a:lnTo>
                <a:lnTo>
                  <a:pt x="158" y="2847"/>
                </a:lnTo>
                <a:lnTo>
                  <a:pt x="169" y="2872"/>
                </a:lnTo>
                <a:lnTo>
                  <a:pt x="359" y="2872"/>
                </a:lnTo>
                <a:lnTo>
                  <a:pt x="379" y="2875"/>
                </a:lnTo>
                <a:lnTo>
                  <a:pt x="395" y="2884"/>
                </a:lnTo>
                <a:lnTo>
                  <a:pt x="408" y="2897"/>
                </a:lnTo>
                <a:lnTo>
                  <a:pt x="416" y="2913"/>
                </a:lnTo>
                <a:lnTo>
                  <a:pt x="419" y="2932"/>
                </a:lnTo>
                <a:lnTo>
                  <a:pt x="416" y="2950"/>
                </a:lnTo>
                <a:lnTo>
                  <a:pt x="408" y="2968"/>
                </a:lnTo>
                <a:lnTo>
                  <a:pt x="395" y="2980"/>
                </a:lnTo>
                <a:lnTo>
                  <a:pt x="379" y="2988"/>
                </a:lnTo>
                <a:lnTo>
                  <a:pt x="359" y="2992"/>
                </a:lnTo>
                <a:lnTo>
                  <a:pt x="169" y="2992"/>
                </a:lnTo>
                <a:lnTo>
                  <a:pt x="158" y="3017"/>
                </a:lnTo>
                <a:lnTo>
                  <a:pt x="142" y="3041"/>
                </a:lnTo>
                <a:lnTo>
                  <a:pt x="130" y="3062"/>
                </a:lnTo>
                <a:lnTo>
                  <a:pt x="123" y="3084"/>
                </a:lnTo>
                <a:lnTo>
                  <a:pt x="120" y="3108"/>
                </a:lnTo>
                <a:lnTo>
                  <a:pt x="122" y="3133"/>
                </a:lnTo>
                <a:lnTo>
                  <a:pt x="123" y="3137"/>
                </a:lnTo>
                <a:lnTo>
                  <a:pt x="129" y="3156"/>
                </a:lnTo>
                <a:lnTo>
                  <a:pt x="138" y="3174"/>
                </a:lnTo>
                <a:lnTo>
                  <a:pt x="153" y="3193"/>
                </a:lnTo>
                <a:lnTo>
                  <a:pt x="173" y="3209"/>
                </a:lnTo>
                <a:lnTo>
                  <a:pt x="196" y="3221"/>
                </a:lnTo>
                <a:lnTo>
                  <a:pt x="221" y="3229"/>
                </a:lnTo>
                <a:lnTo>
                  <a:pt x="247" y="3231"/>
                </a:lnTo>
                <a:lnTo>
                  <a:pt x="1309" y="3231"/>
                </a:lnTo>
                <a:lnTo>
                  <a:pt x="1335" y="3229"/>
                </a:lnTo>
                <a:lnTo>
                  <a:pt x="1360" y="3221"/>
                </a:lnTo>
                <a:lnTo>
                  <a:pt x="1383" y="3209"/>
                </a:lnTo>
                <a:lnTo>
                  <a:pt x="1402" y="3193"/>
                </a:lnTo>
                <a:lnTo>
                  <a:pt x="1418" y="3174"/>
                </a:lnTo>
                <a:lnTo>
                  <a:pt x="1427" y="3156"/>
                </a:lnTo>
                <a:lnTo>
                  <a:pt x="1433" y="3137"/>
                </a:lnTo>
                <a:lnTo>
                  <a:pt x="1434" y="3133"/>
                </a:lnTo>
                <a:lnTo>
                  <a:pt x="1436" y="3108"/>
                </a:lnTo>
                <a:lnTo>
                  <a:pt x="1433" y="3084"/>
                </a:lnTo>
                <a:lnTo>
                  <a:pt x="1425" y="3062"/>
                </a:lnTo>
                <a:lnTo>
                  <a:pt x="1413" y="3041"/>
                </a:lnTo>
                <a:lnTo>
                  <a:pt x="1398" y="3017"/>
                </a:lnTo>
                <a:lnTo>
                  <a:pt x="1388" y="2992"/>
                </a:lnTo>
                <a:lnTo>
                  <a:pt x="838" y="2992"/>
                </a:lnTo>
                <a:lnTo>
                  <a:pt x="819" y="2988"/>
                </a:lnTo>
                <a:lnTo>
                  <a:pt x="803" y="2980"/>
                </a:lnTo>
                <a:lnTo>
                  <a:pt x="790" y="2967"/>
                </a:lnTo>
                <a:lnTo>
                  <a:pt x="781" y="2950"/>
                </a:lnTo>
                <a:lnTo>
                  <a:pt x="778" y="2932"/>
                </a:lnTo>
                <a:lnTo>
                  <a:pt x="781" y="2913"/>
                </a:lnTo>
                <a:lnTo>
                  <a:pt x="790" y="2896"/>
                </a:lnTo>
                <a:lnTo>
                  <a:pt x="803" y="2884"/>
                </a:lnTo>
                <a:lnTo>
                  <a:pt x="819" y="2875"/>
                </a:lnTo>
                <a:lnTo>
                  <a:pt x="838" y="2872"/>
                </a:lnTo>
                <a:lnTo>
                  <a:pt x="1388" y="2872"/>
                </a:lnTo>
                <a:lnTo>
                  <a:pt x="1398" y="2847"/>
                </a:lnTo>
                <a:lnTo>
                  <a:pt x="1413" y="2822"/>
                </a:lnTo>
                <a:lnTo>
                  <a:pt x="1426" y="2801"/>
                </a:lnTo>
                <a:lnTo>
                  <a:pt x="1434" y="2777"/>
                </a:lnTo>
                <a:lnTo>
                  <a:pt x="1436" y="2753"/>
                </a:lnTo>
                <a:lnTo>
                  <a:pt x="1434" y="2728"/>
                </a:lnTo>
                <a:lnTo>
                  <a:pt x="1428" y="2710"/>
                </a:lnTo>
                <a:lnTo>
                  <a:pt x="1426" y="2707"/>
                </a:lnTo>
                <a:lnTo>
                  <a:pt x="1426" y="2704"/>
                </a:lnTo>
                <a:lnTo>
                  <a:pt x="1420" y="2694"/>
                </a:lnTo>
                <a:lnTo>
                  <a:pt x="1412" y="2683"/>
                </a:lnTo>
                <a:lnTo>
                  <a:pt x="1397" y="2666"/>
                </a:lnTo>
                <a:lnTo>
                  <a:pt x="1378" y="2652"/>
                </a:lnTo>
                <a:lnTo>
                  <a:pt x="1357" y="2641"/>
                </a:lnTo>
                <a:lnTo>
                  <a:pt x="1334" y="2635"/>
                </a:lnTo>
                <a:lnTo>
                  <a:pt x="1331" y="2635"/>
                </a:lnTo>
                <a:lnTo>
                  <a:pt x="1326" y="2634"/>
                </a:lnTo>
                <a:lnTo>
                  <a:pt x="1309" y="2633"/>
                </a:lnTo>
                <a:lnTo>
                  <a:pt x="247" y="2633"/>
                </a:lnTo>
                <a:close/>
                <a:moveTo>
                  <a:pt x="689" y="1436"/>
                </a:moveTo>
                <a:lnTo>
                  <a:pt x="651" y="1439"/>
                </a:lnTo>
                <a:lnTo>
                  <a:pt x="616" y="1449"/>
                </a:lnTo>
                <a:lnTo>
                  <a:pt x="583" y="1464"/>
                </a:lnTo>
                <a:lnTo>
                  <a:pt x="554" y="1485"/>
                </a:lnTo>
                <a:lnTo>
                  <a:pt x="529" y="1511"/>
                </a:lnTo>
                <a:lnTo>
                  <a:pt x="508" y="1539"/>
                </a:lnTo>
                <a:lnTo>
                  <a:pt x="492" y="1572"/>
                </a:lnTo>
                <a:lnTo>
                  <a:pt x="482" y="1608"/>
                </a:lnTo>
                <a:lnTo>
                  <a:pt x="479" y="1646"/>
                </a:lnTo>
                <a:lnTo>
                  <a:pt x="482" y="1683"/>
                </a:lnTo>
                <a:lnTo>
                  <a:pt x="492" y="1719"/>
                </a:lnTo>
                <a:lnTo>
                  <a:pt x="508" y="1751"/>
                </a:lnTo>
                <a:lnTo>
                  <a:pt x="529" y="1780"/>
                </a:lnTo>
                <a:lnTo>
                  <a:pt x="554" y="1806"/>
                </a:lnTo>
                <a:lnTo>
                  <a:pt x="583" y="1827"/>
                </a:lnTo>
                <a:lnTo>
                  <a:pt x="616" y="1842"/>
                </a:lnTo>
                <a:lnTo>
                  <a:pt x="651" y="1852"/>
                </a:lnTo>
                <a:lnTo>
                  <a:pt x="689" y="1855"/>
                </a:lnTo>
                <a:lnTo>
                  <a:pt x="868" y="1855"/>
                </a:lnTo>
                <a:lnTo>
                  <a:pt x="892" y="1858"/>
                </a:lnTo>
                <a:lnTo>
                  <a:pt x="913" y="1867"/>
                </a:lnTo>
                <a:lnTo>
                  <a:pt x="931" y="1881"/>
                </a:lnTo>
                <a:lnTo>
                  <a:pt x="945" y="1899"/>
                </a:lnTo>
                <a:lnTo>
                  <a:pt x="954" y="1921"/>
                </a:lnTo>
                <a:lnTo>
                  <a:pt x="957" y="1945"/>
                </a:lnTo>
                <a:lnTo>
                  <a:pt x="954" y="1968"/>
                </a:lnTo>
                <a:lnTo>
                  <a:pt x="945" y="1990"/>
                </a:lnTo>
                <a:lnTo>
                  <a:pt x="931" y="2008"/>
                </a:lnTo>
                <a:lnTo>
                  <a:pt x="913" y="2022"/>
                </a:lnTo>
                <a:lnTo>
                  <a:pt x="892" y="2031"/>
                </a:lnTo>
                <a:lnTo>
                  <a:pt x="868" y="2034"/>
                </a:lnTo>
                <a:lnTo>
                  <a:pt x="538" y="2034"/>
                </a:lnTo>
                <a:lnTo>
                  <a:pt x="538" y="2154"/>
                </a:lnTo>
                <a:lnTo>
                  <a:pt x="868" y="2154"/>
                </a:lnTo>
                <a:lnTo>
                  <a:pt x="905" y="2151"/>
                </a:lnTo>
                <a:lnTo>
                  <a:pt x="941" y="2141"/>
                </a:lnTo>
                <a:lnTo>
                  <a:pt x="974" y="2126"/>
                </a:lnTo>
                <a:lnTo>
                  <a:pt x="1003" y="2105"/>
                </a:lnTo>
                <a:lnTo>
                  <a:pt x="1028" y="2079"/>
                </a:lnTo>
                <a:lnTo>
                  <a:pt x="1049" y="2051"/>
                </a:lnTo>
                <a:lnTo>
                  <a:pt x="1064" y="2018"/>
                </a:lnTo>
                <a:lnTo>
                  <a:pt x="1074" y="1982"/>
                </a:lnTo>
                <a:lnTo>
                  <a:pt x="1077" y="1945"/>
                </a:lnTo>
                <a:lnTo>
                  <a:pt x="1074" y="1907"/>
                </a:lnTo>
                <a:lnTo>
                  <a:pt x="1064" y="1871"/>
                </a:lnTo>
                <a:lnTo>
                  <a:pt x="1049" y="1839"/>
                </a:lnTo>
                <a:lnTo>
                  <a:pt x="1028" y="1810"/>
                </a:lnTo>
                <a:lnTo>
                  <a:pt x="1003" y="1784"/>
                </a:lnTo>
                <a:lnTo>
                  <a:pt x="974" y="1763"/>
                </a:lnTo>
                <a:lnTo>
                  <a:pt x="941" y="1748"/>
                </a:lnTo>
                <a:lnTo>
                  <a:pt x="905" y="1738"/>
                </a:lnTo>
                <a:lnTo>
                  <a:pt x="868" y="1735"/>
                </a:lnTo>
                <a:lnTo>
                  <a:pt x="689" y="1735"/>
                </a:lnTo>
                <a:lnTo>
                  <a:pt x="665" y="1732"/>
                </a:lnTo>
                <a:lnTo>
                  <a:pt x="643" y="1723"/>
                </a:lnTo>
                <a:lnTo>
                  <a:pt x="624" y="1709"/>
                </a:lnTo>
                <a:lnTo>
                  <a:pt x="610" y="1691"/>
                </a:lnTo>
                <a:lnTo>
                  <a:pt x="602" y="1669"/>
                </a:lnTo>
                <a:lnTo>
                  <a:pt x="598" y="1646"/>
                </a:lnTo>
                <a:lnTo>
                  <a:pt x="602" y="1622"/>
                </a:lnTo>
                <a:lnTo>
                  <a:pt x="610" y="1600"/>
                </a:lnTo>
                <a:lnTo>
                  <a:pt x="624" y="1582"/>
                </a:lnTo>
                <a:lnTo>
                  <a:pt x="643" y="1568"/>
                </a:lnTo>
                <a:lnTo>
                  <a:pt x="665" y="1559"/>
                </a:lnTo>
                <a:lnTo>
                  <a:pt x="689" y="1556"/>
                </a:lnTo>
                <a:lnTo>
                  <a:pt x="1017" y="1556"/>
                </a:lnTo>
                <a:lnTo>
                  <a:pt x="1017" y="1436"/>
                </a:lnTo>
                <a:lnTo>
                  <a:pt x="689" y="1436"/>
                </a:lnTo>
                <a:close/>
                <a:moveTo>
                  <a:pt x="718" y="120"/>
                </a:moveTo>
                <a:lnTo>
                  <a:pt x="718" y="180"/>
                </a:lnTo>
                <a:lnTo>
                  <a:pt x="838" y="180"/>
                </a:lnTo>
                <a:lnTo>
                  <a:pt x="838" y="120"/>
                </a:lnTo>
                <a:lnTo>
                  <a:pt x="718" y="120"/>
                </a:lnTo>
                <a:close/>
                <a:moveTo>
                  <a:pt x="598" y="0"/>
                </a:moveTo>
                <a:lnTo>
                  <a:pt x="957" y="0"/>
                </a:lnTo>
                <a:lnTo>
                  <a:pt x="957" y="180"/>
                </a:lnTo>
                <a:lnTo>
                  <a:pt x="1137" y="180"/>
                </a:lnTo>
                <a:lnTo>
                  <a:pt x="1189" y="183"/>
                </a:lnTo>
                <a:lnTo>
                  <a:pt x="1240" y="193"/>
                </a:lnTo>
                <a:lnTo>
                  <a:pt x="1288" y="208"/>
                </a:lnTo>
                <a:lnTo>
                  <a:pt x="1334" y="228"/>
                </a:lnTo>
                <a:lnTo>
                  <a:pt x="1376" y="255"/>
                </a:lnTo>
                <a:lnTo>
                  <a:pt x="1415" y="285"/>
                </a:lnTo>
                <a:lnTo>
                  <a:pt x="1450" y="320"/>
                </a:lnTo>
                <a:lnTo>
                  <a:pt x="1481" y="359"/>
                </a:lnTo>
                <a:lnTo>
                  <a:pt x="1507" y="401"/>
                </a:lnTo>
                <a:lnTo>
                  <a:pt x="1527" y="447"/>
                </a:lnTo>
                <a:lnTo>
                  <a:pt x="1543" y="495"/>
                </a:lnTo>
                <a:lnTo>
                  <a:pt x="1553" y="546"/>
                </a:lnTo>
                <a:lnTo>
                  <a:pt x="1556" y="598"/>
                </a:lnTo>
                <a:lnTo>
                  <a:pt x="1554" y="647"/>
                </a:lnTo>
                <a:lnTo>
                  <a:pt x="1545" y="694"/>
                </a:lnTo>
                <a:lnTo>
                  <a:pt x="1532" y="739"/>
                </a:lnTo>
                <a:lnTo>
                  <a:pt x="1513" y="782"/>
                </a:lnTo>
                <a:lnTo>
                  <a:pt x="1490" y="822"/>
                </a:lnTo>
                <a:lnTo>
                  <a:pt x="1514" y="847"/>
                </a:lnTo>
                <a:lnTo>
                  <a:pt x="1532" y="874"/>
                </a:lnTo>
                <a:lnTo>
                  <a:pt x="1546" y="901"/>
                </a:lnTo>
                <a:lnTo>
                  <a:pt x="1554" y="929"/>
                </a:lnTo>
                <a:lnTo>
                  <a:pt x="1556" y="957"/>
                </a:lnTo>
                <a:lnTo>
                  <a:pt x="1556" y="1040"/>
                </a:lnTo>
                <a:lnTo>
                  <a:pt x="1554" y="1102"/>
                </a:lnTo>
                <a:lnTo>
                  <a:pt x="1545" y="1165"/>
                </a:lnTo>
                <a:lnTo>
                  <a:pt x="1532" y="1227"/>
                </a:lnTo>
                <a:lnTo>
                  <a:pt x="1512" y="1289"/>
                </a:lnTo>
                <a:lnTo>
                  <a:pt x="1488" y="1351"/>
                </a:lnTo>
                <a:lnTo>
                  <a:pt x="1457" y="1428"/>
                </a:lnTo>
                <a:lnTo>
                  <a:pt x="1431" y="1503"/>
                </a:lnTo>
                <a:lnTo>
                  <a:pt x="1409" y="1576"/>
                </a:lnTo>
                <a:lnTo>
                  <a:pt x="1394" y="1648"/>
                </a:lnTo>
                <a:lnTo>
                  <a:pt x="1383" y="1720"/>
                </a:lnTo>
                <a:lnTo>
                  <a:pt x="1377" y="1791"/>
                </a:lnTo>
                <a:lnTo>
                  <a:pt x="1377" y="1861"/>
                </a:lnTo>
                <a:lnTo>
                  <a:pt x="1382" y="1931"/>
                </a:lnTo>
                <a:lnTo>
                  <a:pt x="1393" y="2002"/>
                </a:lnTo>
                <a:lnTo>
                  <a:pt x="1408" y="2073"/>
                </a:lnTo>
                <a:lnTo>
                  <a:pt x="1430" y="2146"/>
                </a:lnTo>
                <a:lnTo>
                  <a:pt x="1456" y="2220"/>
                </a:lnTo>
                <a:lnTo>
                  <a:pt x="1487" y="2297"/>
                </a:lnTo>
                <a:lnTo>
                  <a:pt x="1511" y="2360"/>
                </a:lnTo>
                <a:lnTo>
                  <a:pt x="1531" y="2422"/>
                </a:lnTo>
                <a:lnTo>
                  <a:pt x="1545" y="2485"/>
                </a:lnTo>
                <a:lnTo>
                  <a:pt x="1554" y="2549"/>
                </a:lnTo>
                <a:lnTo>
                  <a:pt x="1556" y="2612"/>
                </a:lnTo>
                <a:lnTo>
                  <a:pt x="1556" y="2633"/>
                </a:lnTo>
                <a:lnTo>
                  <a:pt x="1553" y="2658"/>
                </a:lnTo>
                <a:lnTo>
                  <a:pt x="1545" y="2684"/>
                </a:lnTo>
                <a:lnTo>
                  <a:pt x="1548" y="2695"/>
                </a:lnTo>
                <a:lnTo>
                  <a:pt x="1551" y="2704"/>
                </a:lnTo>
                <a:lnTo>
                  <a:pt x="1556" y="2738"/>
                </a:lnTo>
                <a:lnTo>
                  <a:pt x="1556" y="2771"/>
                </a:lnTo>
                <a:lnTo>
                  <a:pt x="1550" y="2803"/>
                </a:lnTo>
                <a:lnTo>
                  <a:pt x="1542" y="2835"/>
                </a:lnTo>
                <a:lnTo>
                  <a:pt x="1527" y="2865"/>
                </a:lnTo>
                <a:lnTo>
                  <a:pt x="1510" y="2894"/>
                </a:lnTo>
                <a:lnTo>
                  <a:pt x="1501" y="2908"/>
                </a:lnTo>
                <a:lnTo>
                  <a:pt x="1498" y="2924"/>
                </a:lnTo>
                <a:lnTo>
                  <a:pt x="1498" y="2939"/>
                </a:lnTo>
                <a:lnTo>
                  <a:pt x="1501" y="2956"/>
                </a:lnTo>
                <a:lnTo>
                  <a:pt x="1510" y="2970"/>
                </a:lnTo>
                <a:lnTo>
                  <a:pt x="1530" y="3003"/>
                </a:lnTo>
                <a:lnTo>
                  <a:pt x="1544" y="3036"/>
                </a:lnTo>
                <a:lnTo>
                  <a:pt x="1553" y="3072"/>
                </a:lnTo>
                <a:lnTo>
                  <a:pt x="1555" y="3110"/>
                </a:lnTo>
                <a:lnTo>
                  <a:pt x="1553" y="3147"/>
                </a:lnTo>
                <a:lnTo>
                  <a:pt x="1555" y="3161"/>
                </a:lnTo>
                <a:lnTo>
                  <a:pt x="1556" y="3177"/>
                </a:lnTo>
                <a:lnTo>
                  <a:pt x="1556" y="3590"/>
                </a:lnTo>
                <a:lnTo>
                  <a:pt x="0" y="3590"/>
                </a:lnTo>
                <a:lnTo>
                  <a:pt x="0" y="3177"/>
                </a:lnTo>
                <a:lnTo>
                  <a:pt x="1" y="3161"/>
                </a:lnTo>
                <a:lnTo>
                  <a:pt x="4" y="3147"/>
                </a:lnTo>
                <a:lnTo>
                  <a:pt x="1" y="3110"/>
                </a:lnTo>
                <a:lnTo>
                  <a:pt x="4" y="3072"/>
                </a:lnTo>
                <a:lnTo>
                  <a:pt x="12" y="3036"/>
                </a:lnTo>
                <a:lnTo>
                  <a:pt x="26" y="3003"/>
                </a:lnTo>
                <a:lnTo>
                  <a:pt x="47" y="2970"/>
                </a:lnTo>
                <a:lnTo>
                  <a:pt x="54" y="2956"/>
                </a:lnTo>
                <a:lnTo>
                  <a:pt x="59" y="2939"/>
                </a:lnTo>
                <a:lnTo>
                  <a:pt x="59" y="2924"/>
                </a:lnTo>
                <a:lnTo>
                  <a:pt x="54" y="2908"/>
                </a:lnTo>
                <a:lnTo>
                  <a:pt x="47" y="2894"/>
                </a:lnTo>
                <a:lnTo>
                  <a:pt x="28" y="2865"/>
                </a:lnTo>
                <a:lnTo>
                  <a:pt x="15" y="2835"/>
                </a:lnTo>
                <a:lnTo>
                  <a:pt x="5" y="2803"/>
                </a:lnTo>
                <a:lnTo>
                  <a:pt x="1" y="2771"/>
                </a:lnTo>
                <a:lnTo>
                  <a:pt x="0" y="2738"/>
                </a:lnTo>
                <a:lnTo>
                  <a:pt x="4" y="2704"/>
                </a:lnTo>
                <a:lnTo>
                  <a:pt x="8" y="2695"/>
                </a:lnTo>
                <a:lnTo>
                  <a:pt x="11" y="2684"/>
                </a:lnTo>
                <a:lnTo>
                  <a:pt x="3" y="2658"/>
                </a:lnTo>
                <a:lnTo>
                  <a:pt x="0" y="2633"/>
                </a:lnTo>
                <a:lnTo>
                  <a:pt x="0" y="2611"/>
                </a:lnTo>
                <a:lnTo>
                  <a:pt x="3" y="2548"/>
                </a:lnTo>
                <a:lnTo>
                  <a:pt x="11" y="2485"/>
                </a:lnTo>
                <a:lnTo>
                  <a:pt x="25" y="2423"/>
                </a:lnTo>
                <a:lnTo>
                  <a:pt x="45" y="2360"/>
                </a:lnTo>
                <a:lnTo>
                  <a:pt x="70" y="2297"/>
                </a:lnTo>
                <a:lnTo>
                  <a:pt x="100" y="2220"/>
                </a:lnTo>
                <a:lnTo>
                  <a:pt x="127" y="2146"/>
                </a:lnTo>
                <a:lnTo>
                  <a:pt x="148" y="2073"/>
                </a:lnTo>
                <a:lnTo>
                  <a:pt x="163" y="2002"/>
                </a:lnTo>
                <a:lnTo>
                  <a:pt x="174" y="1931"/>
                </a:lnTo>
                <a:lnTo>
                  <a:pt x="179" y="1860"/>
                </a:lnTo>
                <a:lnTo>
                  <a:pt x="179" y="1790"/>
                </a:lnTo>
                <a:lnTo>
                  <a:pt x="174" y="1720"/>
                </a:lnTo>
                <a:lnTo>
                  <a:pt x="163" y="1648"/>
                </a:lnTo>
                <a:lnTo>
                  <a:pt x="147" y="1576"/>
                </a:lnTo>
                <a:lnTo>
                  <a:pt x="126" y="1503"/>
                </a:lnTo>
                <a:lnTo>
                  <a:pt x="100" y="1428"/>
                </a:lnTo>
                <a:lnTo>
                  <a:pt x="68" y="1351"/>
                </a:lnTo>
                <a:lnTo>
                  <a:pt x="43" y="1290"/>
                </a:lnTo>
                <a:lnTo>
                  <a:pt x="25" y="1227"/>
                </a:lnTo>
                <a:lnTo>
                  <a:pt x="11" y="1165"/>
                </a:lnTo>
                <a:lnTo>
                  <a:pt x="3" y="1102"/>
                </a:lnTo>
                <a:lnTo>
                  <a:pt x="0" y="1039"/>
                </a:lnTo>
                <a:lnTo>
                  <a:pt x="0" y="957"/>
                </a:lnTo>
                <a:lnTo>
                  <a:pt x="3" y="929"/>
                </a:lnTo>
                <a:lnTo>
                  <a:pt x="11" y="901"/>
                </a:lnTo>
                <a:lnTo>
                  <a:pt x="24" y="874"/>
                </a:lnTo>
                <a:lnTo>
                  <a:pt x="42" y="847"/>
                </a:lnTo>
                <a:lnTo>
                  <a:pt x="65" y="822"/>
                </a:lnTo>
                <a:lnTo>
                  <a:pt x="42" y="782"/>
                </a:lnTo>
                <a:lnTo>
                  <a:pt x="25" y="739"/>
                </a:lnTo>
                <a:lnTo>
                  <a:pt x="11" y="694"/>
                </a:lnTo>
                <a:lnTo>
                  <a:pt x="3" y="647"/>
                </a:lnTo>
                <a:lnTo>
                  <a:pt x="0" y="598"/>
                </a:lnTo>
                <a:lnTo>
                  <a:pt x="3" y="546"/>
                </a:lnTo>
                <a:lnTo>
                  <a:pt x="13" y="495"/>
                </a:lnTo>
                <a:lnTo>
                  <a:pt x="28" y="447"/>
                </a:lnTo>
                <a:lnTo>
                  <a:pt x="49" y="401"/>
                </a:lnTo>
                <a:lnTo>
                  <a:pt x="75" y="359"/>
                </a:lnTo>
                <a:lnTo>
                  <a:pt x="105" y="320"/>
                </a:lnTo>
                <a:lnTo>
                  <a:pt x="141" y="285"/>
                </a:lnTo>
                <a:lnTo>
                  <a:pt x="179" y="255"/>
                </a:lnTo>
                <a:lnTo>
                  <a:pt x="222" y="228"/>
                </a:lnTo>
                <a:lnTo>
                  <a:pt x="268" y="208"/>
                </a:lnTo>
                <a:lnTo>
                  <a:pt x="317" y="193"/>
                </a:lnTo>
                <a:lnTo>
                  <a:pt x="367" y="183"/>
                </a:lnTo>
                <a:lnTo>
                  <a:pt x="419" y="180"/>
                </a:lnTo>
                <a:lnTo>
                  <a:pt x="598" y="180"/>
                </a:lnTo>
                <a:lnTo>
                  <a:pt x="5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37" name="Group 879"/>
          <p:cNvGrpSpPr/>
          <p:nvPr/>
        </p:nvGrpSpPr>
        <p:grpSpPr>
          <a:xfrm>
            <a:off x="10342029" y="6049963"/>
            <a:ext cx="485775" cy="482600"/>
            <a:chOff x="10964863" y="4265613"/>
            <a:chExt cx="485775" cy="482600"/>
          </a:xfrm>
          <a:solidFill>
            <a:srgbClr val="000000"/>
          </a:solidFill>
        </p:grpSpPr>
        <p:sp>
          <p:nvSpPr>
            <p:cNvPr id="838" name="Freeform 285"/>
            <p:cNvSpPr>
              <a:spLocks/>
            </p:cNvSpPr>
            <p:nvPr/>
          </p:nvSpPr>
          <p:spPr bwMode="auto">
            <a:xfrm>
              <a:off x="10964863" y="4589463"/>
              <a:ext cx="476250" cy="47625"/>
            </a:xfrm>
            <a:custGeom>
              <a:avLst/>
              <a:gdLst>
                <a:gd name="T0" fmla="*/ 124 w 3306"/>
                <a:gd name="T1" fmla="*/ 33 h 328"/>
                <a:gd name="T2" fmla="*/ 156 w 3306"/>
                <a:gd name="T3" fmla="*/ 139 h 328"/>
                <a:gd name="T4" fmla="*/ 265 w 3306"/>
                <a:gd name="T5" fmla="*/ 196 h 328"/>
                <a:gd name="T6" fmla="*/ 374 w 3306"/>
                <a:gd name="T7" fmla="*/ 139 h 328"/>
                <a:gd name="T8" fmla="*/ 532 w 3306"/>
                <a:gd name="T9" fmla="*/ 92 h 328"/>
                <a:gd name="T10" fmla="*/ 610 w 3306"/>
                <a:gd name="T11" fmla="*/ 186 h 328"/>
                <a:gd name="T12" fmla="*/ 735 w 3306"/>
                <a:gd name="T13" fmla="*/ 175 h 328"/>
                <a:gd name="T14" fmla="*/ 794 w 3306"/>
                <a:gd name="T15" fmla="*/ 66 h 328"/>
                <a:gd name="T16" fmla="*/ 964 w 3306"/>
                <a:gd name="T17" fmla="*/ 158 h 328"/>
                <a:gd name="T18" fmla="*/ 1084 w 3306"/>
                <a:gd name="T19" fmla="*/ 194 h 328"/>
                <a:gd name="T20" fmla="*/ 1180 w 3306"/>
                <a:gd name="T21" fmla="*/ 116 h 328"/>
                <a:gd name="T22" fmla="*/ 1333 w 3306"/>
                <a:gd name="T23" fmla="*/ 116 h 328"/>
                <a:gd name="T24" fmla="*/ 1428 w 3306"/>
                <a:gd name="T25" fmla="*/ 194 h 328"/>
                <a:gd name="T26" fmla="*/ 1548 w 3306"/>
                <a:gd name="T27" fmla="*/ 158 h 328"/>
                <a:gd name="T28" fmla="*/ 1720 w 3306"/>
                <a:gd name="T29" fmla="*/ 66 h 328"/>
                <a:gd name="T30" fmla="*/ 1778 w 3306"/>
                <a:gd name="T31" fmla="*/ 175 h 328"/>
                <a:gd name="T32" fmla="*/ 1903 w 3306"/>
                <a:gd name="T33" fmla="*/ 186 h 328"/>
                <a:gd name="T34" fmla="*/ 1981 w 3306"/>
                <a:gd name="T35" fmla="*/ 92 h 328"/>
                <a:gd name="T36" fmla="*/ 2138 w 3306"/>
                <a:gd name="T37" fmla="*/ 139 h 328"/>
                <a:gd name="T38" fmla="*/ 2248 w 3306"/>
                <a:gd name="T39" fmla="*/ 196 h 328"/>
                <a:gd name="T40" fmla="*/ 2358 w 3306"/>
                <a:gd name="T41" fmla="*/ 139 h 328"/>
                <a:gd name="T42" fmla="*/ 2515 w 3306"/>
                <a:gd name="T43" fmla="*/ 92 h 328"/>
                <a:gd name="T44" fmla="*/ 2594 w 3306"/>
                <a:gd name="T45" fmla="*/ 186 h 328"/>
                <a:gd name="T46" fmla="*/ 2719 w 3306"/>
                <a:gd name="T47" fmla="*/ 175 h 328"/>
                <a:gd name="T48" fmla="*/ 2777 w 3306"/>
                <a:gd name="T49" fmla="*/ 66 h 328"/>
                <a:gd name="T50" fmla="*/ 2948 w 3306"/>
                <a:gd name="T51" fmla="*/ 158 h 328"/>
                <a:gd name="T52" fmla="*/ 3068 w 3306"/>
                <a:gd name="T53" fmla="*/ 194 h 328"/>
                <a:gd name="T54" fmla="*/ 3163 w 3306"/>
                <a:gd name="T55" fmla="*/ 116 h 328"/>
                <a:gd name="T56" fmla="*/ 3193 w 3306"/>
                <a:gd name="T57" fmla="*/ 19 h 328"/>
                <a:gd name="T58" fmla="*/ 3273 w 3306"/>
                <a:gd name="T59" fmla="*/ 9 h 328"/>
                <a:gd name="T60" fmla="*/ 3303 w 3306"/>
                <a:gd name="T61" fmla="*/ 105 h 328"/>
                <a:gd name="T62" fmla="*/ 3215 w 3306"/>
                <a:gd name="T63" fmla="*/ 263 h 328"/>
                <a:gd name="T64" fmla="*/ 3042 w 3306"/>
                <a:gd name="T65" fmla="*/ 328 h 328"/>
                <a:gd name="T66" fmla="*/ 2869 w 3306"/>
                <a:gd name="T67" fmla="*/ 264 h 328"/>
                <a:gd name="T68" fmla="*/ 2720 w 3306"/>
                <a:gd name="T69" fmla="*/ 316 h 328"/>
                <a:gd name="T70" fmla="*/ 2535 w 3306"/>
                <a:gd name="T71" fmla="*/ 304 h 328"/>
                <a:gd name="T72" fmla="*/ 2391 w 3306"/>
                <a:gd name="T73" fmla="*/ 286 h 328"/>
                <a:gd name="T74" fmla="*/ 2210 w 3306"/>
                <a:gd name="T75" fmla="*/ 325 h 328"/>
                <a:gd name="T76" fmla="*/ 2050 w 3306"/>
                <a:gd name="T77" fmla="*/ 239 h 328"/>
                <a:gd name="T78" fmla="*/ 1890 w 3306"/>
                <a:gd name="T79" fmla="*/ 325 h 328"/>
                <a:gd name="T80" fmla="*/ 1708 w 3306"/>
                <a:gd name="T81" fmla="*/ 286 h 328"/>
                <a:gd name="T82" fmla="*/ 1565 w 3306"/>
                <a:gd name="T83" fmla="*/ 304 h 328"/>
                <a:gd name="T84" fmla="*/ 1379 w 3306"/>
                <a:gd name="T85" fmla="*/ 316 h 328"/>
                <a:gd name="T86" fmla="*/ 1231 w 3306"/>
                <a:gd name="T87" fmla="*/ 264 h 328"/>
                <a:gd name="T88" fmla="*/ 1058 w 3306"/>
                <a:gd name="T89" fmla="*/ 328 h 328"/>
                <a:gd name="T90" fmla="*/ 886 w 3306"/>
                <a:gd name="T91" fmla="*/ 264 h 328"/>
                <a:gd name="T92" fmla="*/ 737 w 3306"/>
                <a:gd name="T93" fmla="*/ 316 h 328"/>
                <a:gd name="T94" fmla="*/ 551 w 3306"/>
                <a:gd name="T95" fmla="*/ 304 h 328"/>
                <a:gd name="T96" fmla="*/ 408 w 3306"/>
                <a:gd name="T97" fmla="*/ 286 h 328"/>
                <a:gd name="T98" fmla="*/ 226 w 3306"/>
                <a:gd name="T99" fmla="*/ 325 h 328"/>
                <a:gd name="T100" fmla="*/ 65 w 3306"/>
                <a:gd name="T101" fmla="*/ 237 h 328"/>
                <a:gd name="T102" fmla="*/ 0 w 3306"/>
                <a:gd name="T103" fmla="*/ 66 h 328"/>
                <a:gd name="T104" fmla="*/ 49 w 3306"/>
                <a:gd name="T105" fmla="*/ 2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6" h="328">
                  <a:moveTo>
                    <a:pt x="66" y="0"/>
                  </a:moveTo>
                  <a:lnTo>
                    <a:pt x="84" y="2"/>
                  </a:lnTo>
                  <a:lnTo>
                    <a:pt x="100" y="9"/>
                  </a:lnTo>
                  <a:lnTo>
                    <a:pt x="114" y="19"/>
                  </a:lnTo>
                  <a:lnTo>
                    <a:pt x="124" y="33"/>
                  </a:lnTo>
                  <a:lnTo>
                    <a:pt x="130" y="48"/>
                  </a:lnTo>
                  <a:lnTo>
                    <a:pt x="132" y="66"/>
                  </a:lnTo>
                  <a:lnTo>
                    <a:pt x="136" y="92"/>
                  </a:lnTo>
                  <a:lnTo>
                    <a:pt x="143" y="116"/>
                  </a:lnTo>
                  <a:lnTo>
                    <a:pt x="156" y="139"/>
                  </a:lnTo>
                  <a:lnTo>
                    <a:pt x="171" y="158"/>
                  </a:lnTo>
                  <a:lnTo>
                    <a:pt x="190" y="175"/>
                  </a:lnTo>
                  <a:lnTo>
                    <a:pt x="213" y="186"/>
                  </a:lnTo>
                  <a:lnTo>
                    <a:pt x="238" y="194"/>
                  </a:lnTo>
                  <a:lnTo>
                    <a:pt x="265" y="196"/>
                  </a:lnTo>
                  <a:lnTo>
                    <a:pt x="291" y="194"/>
                  </a:lnTo>
                  <a:lnTo>
                    <a:pt x="317" y="186"/>
                  </a:lnTo>
                  <a:lnTo>
                    <a:pt x="339" y="175"/>
                  </a:lnTo>
                  <a:lnTo>
                    <a:pt x="359" y="158"/>
                  </a:lnTo>
                  <a:lnTo>
                    <a:pt x="374" y="139"/>
                  </a:lnTo>
                  <a:lnTo>
                    <a:pt x="387" y="116"/>
                  </a:lnTo>
                  <a:lnTo>
                    <a:pt x="394" y="92"/>
                  </a:lnTo>
                  <a:lnTo>
                    <a:pt x="398" y="66"/>
                  </a:lnTo>
                  <a:lnTo>
                    <a:pt x="529" y="66"/>
                  </a:lnTo>
                  <a:lnTo>
                    <a:pt x="532" y="92"/>
                  </a:lnTo>
                  <a:lnTo>
                    <a:pt x="540" y="116"/>
                  </a:lnTo>
                  <a:lnTo>
                    <a:pt x="552" y="139"/>
                  </a:lnTo>
                  <a:lnTo>
                    <a:pt x="568" y="158"/>
                  </a:lnTo>
                  <a:lnTo>
                    <a:pt x="588" y="175"/>
                  </a:lnTo>
                  <a:lnTo>
                    <a:pt x="610" y="186"/>
                  </a:lnTo>
                  <a:lnTo>
                    <a:pt x="635" y="194"/>
                  </a:lnTo>
                  <a:lnTo>
                    <a:pt x="662" y="196"/>
                  </a:lnTo>
                  <a:lnTo>
                    <a:pt x="688" y="194"/>
                  </a:lnTo>
                  <a:lnTo>
                    <a:pt x="713" y="186"/>
                  </a:lnTo>
                  <a:lnTo>
                    <a:pt x="735" y="175"/>
                  </a:lnTo>
                  <a:lnTo>
                    <a:pt x="755" y="158"/>
                  </a:lnTo>
                  <a:lnTo>
                    <a:pt x="771" y="139"/>
                  </a:lnTo>
                  <a:lnTo>
                    <a:pt x="784" y="116"/>
                  </a:lnTo>
                  <a:lnTo>
                    <a:pt x="791" y="92"/>
                  </a:lnTo>
                  <a:lnTo>
                    <a:pt x="794" y="66"/>
                  </a:lnTo>
                  <a:lnTo>
                    <a:pt x="926" y="66"/>
                  </a:lnTo>
                  <a:lnTo>
                    <a:pt x="929" y="92"/>
                  </a:lnTo>
                  <a:lnTo>
                    <a:pt x="936" y="116"/>
                  </a:lnTo>
                  <a:lnTo>
                    <a:pt x="949" y="139"/>
                  </a:lnTo>
                  <a:lnTo>
                    <a:pt x="964" y="158"/>
                  </a:lnTo>
                  <a:lnTo>
                    <a:pt x="984" y="175"/>
                  </a:lnTo>
                  <a:lnTo>
                    <a:pt x="1007" y="186"/>
                  </a:lnTo>
                  <a:lnTo>
                    <a:pt x="1032" y="194"/>
                  </a:lnTo>
                  <a:lnTo>
                    <a:pt x="1058" y="196"/>
                  </a:lnTo>
                  <a:lnTo>
                    <a:pt x="1084" y="194"/>
                  </a:lnTo>
                  <a:lnTo>
                    <a:pt x="1110" y="186"/>
                  </a:lnTo>
                  <a:lnTo>
                    <a:pt x="1132" y="175"/>
                  </a:lnTo>
                  <a:lnTo>
                    <a:pt x="1152" y="158"/>
                  </a:lnTo>
                  <a:lnTo>
                    <a:pt x="1167" y="139"/>
                  </a:lnTo>
                  <a:lnTo>
                    <a:pt x="1180" y="116"/>
                  </a:lnTo>
                  <a:lnTo>
                    <a:pt x="1187" y="92"/>
                  </a:lnTo>
                  <a:lnTo>
                    <a:pt x="1191" y="66"/>
                  </a:lnTo>
                  <a:lnTo>
                    <a:pt x="1322" y="66"/>
                  </a:lnTo>
                  <a:lnTo>
                    <a:pt x="1325" y="92"/>
                  </a:lnTo>
                  <a:lnTo>
                    <a:pt x="1333" y="116"/>
                  </a:lnTo>
                  <a:lnTo>
                    <a:pt x="1345" y="139"/>
                  </a:lnTo>
                  <a:lnTo>
                    <a:pt x="1361" y="158"/>
                  </a:lnTo>
                  <a:lnTo>
                    <a:pt x="1381" y="175"/>
                  </a:lnTo>
                  <a:lnTo>
                    <a:pt x="1403" y="186"/>
                  </a:lnTo>
                  <a:lnTo>
                    <a:pt x="1428" y="194"/>
                  </a:lnTo>
                  <a:lnTo>
                    <a:pt x="1455" y="196"/>
                  </a:lnTo>
                  <a:lnTo>
                    <a:pt x="1481" y="194"/>
                  </a:lnTo>
                  <a:lnTo>
                    <a:pt x="1506" y="186"/>
                  </a:lnTo>
                  <a:lnTo>
                    <a:pt x="1528" y="175"/>
                  </a:lnTo>
                  <a:lnTo>
                    <a:pt x="1548" y="158"/>
                  </a:lnTo>
                  <a:lnTo>
                    <a:pt x="1564" y="139"/>
                  </a:lnTo>
                  <a:lnTo>
                    <a:pt x="1577" y="116"/>
                  </a:lnTo>
                  <a:lnTo>
                    <a:pt x="1584" y="92"/>
                  </a:lnTo>
                  <a:lnTo>
                    <a:pt x="1587" y="66"/>
                  </a:lnTo>
                  <a:lnTo>
                    <a:pt x="1720" y="66"/>
                  </a:lnTo>
                  <a:lnTo>
                    <a:pt x="1722" y="92"/>
                  </a:lnTo>
                  <a:lnTo>
                    <a:pt x="1730" y="116"/>
                  </a:lnTo>
                  <a:lnTo>
                    <a:pt x="1742" y="139"/>
                  </a:lnTo>
                  <a:lnTo>
                    <a:pt x="1759" y="158"/>
                  </a:lnTo>
                  <a:lnTo>
                    <a:pt x="1778" y="175"/>
                  </a:lnTo>
                  <a:lnTo>
                    <a:pt x="1800" y="186"/>
                  </a:lnTo>
                  <a:lnTo>
                    <a:pt x="1825" y="194"/>
                  </a:lnTo>
                  <a:lnTo>
                    <a:pt x="1851" y="196"/>
                  </a:lnTo>
                  <a:lnTo>
                    <a:pt x="1877" y="194"/>
                  </a:lnTo>
                  <a:lnTo>
                    <a:pt x="1903" y="186"/>
                  </a:lnTo>
                  <a:lnTo>
                    <a:pt x="1925" y="175"/>
                  </a:lnTo>
                  <a:lnTo>
                    <a:pt x="1945" y="158"/>
                  </a:lnTo>
                  <a:lnTo>
                    <a:pt x="1961" y="139"/>
                  </a:lnTo>
                  <a:lnTo>
                    <a:pt x="1973" y="116"/>
                  </a:lnTo>
                  <a:lnTo>
                    <a:pt x="1981" y="92"/>
                  </a:lnTo>
                  <a:lnTo>
                    <a:pt x="1984" y="66"/>
                  </a:lnTo>
                  <a:lnTo>
                    <a:pt x="2116" y="66"/>
                  </a:lnTo>
                  <a:lnTo>
                    <a:pt x="2118" y="92"/>
                  </a:lnTo>
                  <a:lnTo>
                    <a:pt x="2127" y="116"/>
                  </a:lnTo>
                  <a:lnTo>
                    <a:pt x="2138" y="139"/>
                  </a:lnTo>
                  <a:lnTo>
                    <a:pt x="2155" y="158"/>
                  </a:lnTo>
                  <a:lnTo>
                    <a:pt x="2174" y="175"/>
                  </a:lnTo>
                  <a:lnTo>
                    <a:pt x="2196" y="186"/>
                  </a:lnTo>
                  <a:lnTo>
                    <a:pt x="2221" y="194"/>
                  </a:lnTo>
                  <a:lnTo>
                    <a:pt x="2248" y="196"/>
                  </a:lnTo>
                  <a:lnTo>
                    <a:pt x="2275" y="194"/>
                  </a:lnTo>
                  <a:lnTo>
                    <a:pt x="2299" y="186"/>
                  </a:lnTo>
                  <a:lnTo>
                    <a:pt x="2322" y="175"/>
                  </a:lnTo>
                  <a:lnTo>
                    <a:pt x="2341" y="158"/>
                  </a:lnTo>
                  <a:lnTo>
                    <a:pt x="2358" y="139"/>
                  </a:lnTo>
                  <a:lnTo>
                    <a:pt x="2370" y="116"/>
                  </a:lnTo>
                  <a:lnTo>
                    <a:pt x="2378" y="92"/>
                  </a:lnTo>
                  <a:lnTo>
                    <a:pt x="2380" y="66"/>
                  </a:lnTo>
                  <a:lnTo>
                    <a:pt x="2513" y="66"/>
                  </a:lnTo>
                  <a:lnTo>
                    <a:pt x="2515" y="92"/>
                  </a:lnTo>
                  <a:lnTo>
                    <a:pt x="2523" y="116"/>
                  </a:lnTo>
                  <a:lnTo>
                    <a:pt x="2535" y="139"/>
                  </a:lnTo>
                  <a:lnTo>
                    <a:pt x="2552" y="158"/>
                  </a:lnTo>
                  <a:lnTo>
                    <a:pt x="2571" y="175"/>
                  </a:lnTo>
                  <a:lnTo>
                    <a:pt x="2594" y="186"/>
                  </a:lnTo>
                  <a:lnTo>
                    <a:pt x="2618" y="194"/>
                  </a:lnTo>
                  <a:lnTo>
                    <a:pt x="2645" y="196"/>
                  </a:lnTo>
                  <a:lnTo>
                    <a:pt x="2672" y="194"/>
                  </a:lnTo>
                  <a:lnTo>
                    <a:pt x="2697" y="186"/>
                  </a:lnTo>
                  <a:lnTo>
                    <a:pt x="2719" y="175"/>
                  </a:lnTo>
                  <a:lnTo>
                    <a:pt x="2739" y="158"/>
                  </a:lnTo>
                  <a:lnTo>
                    <a:pt x="2755" y="139"/>
                  </a:lnTo>
                  <a:lnTo>
                    <a:pt x="2767" y="116"/>
                  </a:lnTo>
                  <a:lnTo>
                    <a:pt x="2775" y="92"/>
                  </a:lnTo>
                  <a:lnTo>
                    <a:pt x="2777" y="66"/>
                  </a:lnTo>
                  <a:lnTo>
                    <a:pt x="2909" y="66"/>
                  </a:lnTo>
                  <a:lnTo>
                    <a:pt x="2911" y="92"/>
                  </a:lnTo>
                  <a:lnTo>
                    <a:pt x="2920" y="116"/>
                  </a:lnTo>
                  <a:lnTo>
                    <a:pt x="2931" y="139"/>
                  </a:lnTo>
                  <a:lnTo>
                    <a:pt x="2948" y="158"/>
                  </a:lnTo>
                  <a:lnTo>
                    <a:pt x="2967" y="175"/>
                  </a:lnTo>
                  <a:lnTo>
                    <a:pt x="2990" y="186"/>
                  </a:lnTo>
                  <a:lnTo>
                    <a:pt x="3015" y="194"/>
                  </a:lnTo>
                  <a:lnTo>
                    <a:pt x="3042" y="196"/>
                  </a:lnTo>
                  <a:lnTo>
                    <a:pt x="3068" y="194"/>
                  </a:lnTo>
                  <a:lnTo>
                    <a:pt x="3093" y="186"/>
                  </a:lnTo>
                  <a:lnTo>
                    <a:pt x="3116" y="175"/>
                  </a:lnTo>
                  <a:lnTo>
                    <a:pt x="3136" y="158"/>
                  </a:lnTo>
                  <a:lnTo>
                    <a:pt x="3151" y="139"/>
                  </a:lnTo>
                  <a:lnTo>
                    <a:pt x="3163" y="116"/>
                  </a:lnTo>
                  <a:lnTo>
                    <a:pt x="3171" y="92"/>
                  </a:lnTo>
                  <a:lnTo>
                    <a:pt x="3173" y="66"/>
                  </a:lnTo>
                  <a:lnTo>
                    <a:pt x="3177" y="48"/>
                  </a:lnTo>
                  <a:lnTo>
                    <a:pt x="3183" y="33"/>
                  </a:lnTo>
                  <a:lnTo>
                    <a:pt x="3193" y="19"/>
                  </a:lnTo>
                  <a:lnTo>
                    <a:pt x="3206" y="9"/>
                  </a:lnTo>
                  <a:lnTo>
                    <a:pt x="3223" y="2"/>
                  </a:lnTo>
                  <a:lnTo>
                    <a:pt x="3240" y="0"/>
                  </a:lnTo>
                  <a:lnTo>
                    <a:pt x="3258" y="2"/>
                  </a:lnTo>
                  <a:lnTo>
                    <a:pt x="3273" y="9"/>
                  </a:lnTo>
                  <a:lnTo>
                    <a:pt x="3287" y="19"/>
                  </a:lnTo>
                  <a:lnTo>
                    <a:pt x="3297" y="33"/>
                  </a:lnTo>
                  <a:lnTo>
                    <a:pt x="3304" y="48"/>
                  </a:lnTo>
                  <a:lnTo>
                    <a:pt x="3306" y="66"/>
                  </a:lnTo>
                  <a:lnTo>
                    <a:pt x="3303" y="105"/>
                  </a:lnTo>
                  <a:lnTo>
                    <a:pt x="3294" y="141"/>
                  </a:lnTo>
                  <a:lnTo>
                    <a:pt x="3282" y="176"/>
                  </a:lnTo>
                  <a:lnTo>
                    <a:pt x="3264" y="208"/>
                  </a:lnTo>
                  <a:lnTo>
                    <a:pt x="3241" y="237"/>
                  </a:lnTo>
                  <a:lnTo>
                    <a:pt x="3215" y="263"/>
                  </a:lnTo>
                  <a:lnTo>
                    <a:pt x="3186" y="285"/>
                  </a:lnTo>
                  <a:lnTo>
                    <a:pt x="3153" y="304"/>
                  </a:lnTo>
                  <a:lnTo>
                    <a:pt x="3118" y="316"/>
                  </a:lnTo>
                  <a:lnTo>
                    <a:pt x="3081" y="325"/>
                  </a:lnTo>
                  <a:lnTo>
                    <a:pt x="3042" y="328"/>
                  </a:lnTo>
                  <a:lnTo>
                    <a:pt x="3003" y="325"/>
                  </a:lnTo>
                  <a:lnTo>
                    <a:pt x="2966" y="316"/>
                  </a:lnTo>
                  <a:lnTo>
                    <a:pt x="2931" y="304"/>
                  </a:lnTo>
                  <a:lnTo>
                    <a:pt x="2899" y="286"/>
                  </a:lnTo>
                  <a:lnTo>
                    <a:pt x="2869" y="264"/>
                  </a:lnTo>
                  <a:lnTo>
                    <a:pt x="2843" y="239"/>
                  </a:lnTo>
                  <a:lnTo>
                    <a:pt x="2817" y="264"/>
                  </a:lnTo>
                  <a:lnTo>
                    <a:pt x="2787" y="286"/>
                  </a:lnTo>
                  <a:lnTo>
                    <a:pt x="2756" y="304"/>
                  </a:lnTo>
                  <a:lnTo>
                    <a:pt x="2720" y="316"/>
                  </a:lnTo>
                  <a:lnTo>
                    <a:pt x="2683" y="325"/>
                  </a:lnTo>
                  <a:lnTo>
                    <a:pt x="2645" y="328"/>
                  </a:lnTo>
                  <a:lnTo>
                    <a:pt x="2606" y="325"/>
                  </a:lnTo>
                  <a:lnTo>
                    <a:pt x="2570" y="316"/>
                  </a:lnTo>
                  <a:lnTo>
                    <a:pt x="2535" y="304"/>
                  </a:lnTo>
                  <a:lnTo>
                    <a:pt x="2502" y="286"/>
                  </a:lnTo>
                  <a:lnTo>
                    <a:pt x="2473" y="264"/>
                  </a:lnTo>
                  <a:lnTo>
                    <a:pt x="2447" y="239"/>
                  </a:lnTo>
                  <a:lnTo>
                    <a:pt x="2420" y="264"/>
                  </a:lnTo>
                  <a:lnTo>
                    <a:pt x="2391" y="286"/>
                  </a:lnTo>
                  <a:lnTo>
                    <a:pt x="2359" y="304"/>
                  </a:lnTo>
                  <a:lnTo>
                    <a:pt x="2323" y="316"/>
                  </a:lnTo>
                  <a:lnTo>
                    <a:pt x="2287" y="325"/>
                  </a:lnTo>
                  <a:lnTo>
                    <a:pt x="2248" y="328"/>
                  </a:lnTo>
                  <a:lnTo>
                    <a:pt x="2210" y="325"/>
                  </a:lnTo>
                  <a:lnTo>
                    <a:pt x="2172" y="316"/>
                  </a:lnTo>
                  <a:lnTo>
                    <a:pt x="2137" y="304"/>
                  </a:lnTo>
                  <a:lnTo>
                    <a:pt x="2106" y="286"/>
                  </a:lnTo>
                  <a:lnTo>
                    <a:pt x="2076" y="264"/>
                  </a:lnTo>
                  <a:lnTo>
                    <a:pt x="2050" y="239"/>
                  </a:lnTo>
                  <a:lnTo>
                    <a:pt x="2024" y="264"/>
                  </a:lnTo>
                  <a:lnTo>
                    <a:pt x="1994" y="286"/>
                  </a:lnTo>
                  <a:lnTo>
                    <a:pt x="1962" y="304"/>
                  </a:lnTo>
                  <a:lnTo>
                    <a:pt x="1927" y="316"/>
                  </a:lnTo>
                  <a:lnTo>
                    <a:pt x="1890" y="325"/>
                  </a:lnTo>
                  <a:lnTo>
                    <a:pt x="1851" y="328"/>
                  </a:lnTo>
                  <a:lnTo>
                    <a:pt x="1812" y="325"/>
                  </a:lnTo>
                  <a:lnTo>
                    <a:pt x="1775" y="316"/>
                  </a:lnTo>
                  <a:lnTo>
                    <a:pt x="1741" y="304"/>
                  </a:lnTo>
                  <a:lnTo>
                    <a:pt x="1708" y="286"/>
                  </a:lnTo>
                  <a:lnTo>
                    <a:pt x="1679" y="264"/>
                  </a:lnTo>
                  <a:lnTo>
                    <a:pt x="1653" y="239"/>
                  </a:lnTo>
                  <a:lnTo>
                    <a:pt x="1627" y="264"/>
                  </a:lnTo>
                  <a:lnTo>
                    <a:pt x="1598" y="286"/>
                  </a:lnTo>
                  <a:lnTo>
                    <a:pt x="1565" y="304"/>
                  </a:lnTo>
                  <a:lnTo>
                    <a:pt x="1530" y="316"/>
                  </a:lnTo>
                  <a:lnTo>
                    <a:pt x="1494" y="325"/>
                  </a:lnTo>
                  <a:lnTo>
                    <a:pt x="1455" y="328"/>
                  </a:lnTo>
                  <a:lnTo>
                    <a:pt x="1416" y="325"/>
                  </a:lnTo>
                  <a:lnTo>
                    <a:pt x="1379" y="316"/>
                  </a:lnTo>
                  <a:lnTo>
                    <a:pt x="1344" y="304"/>
                  </a:lnTo>
                  <a:lnTo>
                    <a:pt x="1312" y="286"/>
                  </a:lnTo>
                  <a:lnTo>
                    <a:pt x="1282" y="264"/>
                  </a:lnTo>
                  <a:lnTo>
                    <a:pt x="1256" y="239"/>
                  </a:lnTo>
                  <a:lnTo>
                    <a:pt x="1231" y="264"/>
                  </a:lnTo>
                  <a:lnTo>
                    <a:pt x="1201" y="286"/>
                  </a:lnTo>
                  <a:lnTo>
                    <a:pt x="1169" y="304"/>
                  </a:lnTo>
                  <a:lnTo>
                    <a:pt x="1134" y="316"/>
                  </a:lnTo>
                  <a:lnTo>
                    <a:pt x="1097" y="325"/>
                  </a:lnTo>
                  <a:lnTo>
                    <a:pt x="1058" y="328"/>
                  </a:lnTo>
                  <a:lnTo>
                    <a:pt x="1019" y="325"/>
                  </a:lnTo>
                  <a:lnTo>
                    <a:pt x="982" y="316"/>
                  </a:lnTo>
                  <a:lnTo>
                    <a:pt x="948" y="304"/>
                  </a:lnTo>
                  <a:lnTo>
                    <a:pt x="915" y="286"/>
                  </a:lnTo>
                  <a:lnTo>
                    <a:pt x="886" y="264"/>
                  </a:lnTo>
                  <a:lnTo>
                    <a:pt x="859" y="239"/>
                  </a:lnTo>
                  <a:lnTo>
                    <a:pt x="834" y="264"/>
                  </a:lnTo>
                  <a:lnTo>
                    <a:pt x="805" y="286"/>
                  </a:lnTo>
                  <a:lnTo>
                    <a:pt x="772" y="304"/>
                  </a:lnTo>
                  <a:lnTo>
                    <a:pt x="737" y="316"/>
                  </a:lnTo>
                  <a:lnTo>
                    <a:pt x="700" y="325"/>
                  </a:lnTo>
                  <a:lnTo>
                    <a:pt x="662" y="328"/>
                  </a:lnTo>
                  <a:lnTo>
                    <a:pt x="623" y="325"/>
                  </a:lnTo>
                  <a:lnTo>
                    <a:pt x="586" y="316"/>
                  </a:lnTo>
                  <a:lnTo>
                    <a:pt x="551" y="304"/>
                  </a:lnTo>
                  <a:lnTo>
                    <a:pt x="519" y="286"/>
                  </a:lnTo>
                  <a:lnTo>
                    <a:pt x="489" y="264"/>
                  </a:lnTo>
                  <a:lnTo>
                    <a:pt x="463" y="239"/>
                  </a:lnTo>
                  <a:lnTo>
                    <a:pt x="438" y="264"/>
                  </a:lnTo>
                  <a:lnTo>
                    <a:pt x="408" y="286"/>
                  </a:lnTo>
                  <a:lnTo>
                    <a:pt x="375" y="304"/>
                  </a:lnTo>
                  <a:lnTo>
                    <a:pt x="341" y="316"/>
                  </a:lnTo>
                  <a:lnTo>
                    <a:pt x="304" y="325"/>
                  </a:lnTo>
                  <a:lnTo>
                    <a:pt x="265" y="328"/>
                  </a:lnTo>
                  <a:lnTo>
                    <a:pt x="226" y="325"/>
                  </a:lnTo>
                  <a:lnTo>
                    <a:pt x="188" y="316"/>
                  </a:lnTo>
                  <a:lnTo>
                    <a:pt x="154" y="304"/>
                  </a:lnTo>
                  <a:lnTo>
                    <a:pt x="121" y="285"/>
                  </a:lnTo>
                  <a:lnTo>
                    <a:pt x="91" y="263"/>
                  </a:lnTo>
                  <a:lnTo>
                    <a:pt x="65" y="237"/>
                  </a:lnTo>
                  <a:lnTo>
                    <a:pt x="43" y="208"/>
                  </a:lnTo>
                  <a:lnTo>
                    <a:pt x="25" y="176"/>
                  </a:lnTo>
                  <a:lnTo>
                    <a:pt x="12" y="141"/>
                  </a:lnTo>
                  <a:lnTo>
                    <a:pt x="3" y="105"/>
                  </a:lnTo>
                  <a:lnTo>
                    <a:pt x="0" y="66"/>
                  </a:lnTo>
                  <a:lnTo>
                    <a:pt x="3" y="48"/>
                  </a:lnTo>
                  <a:lnTo>
                    <a:pt x="9" y="33"/>
                  </a:lnTo>
                  <a:lnTo>
                    <a:pt x="20" y="19"/>
                  </a:lnTo>
                  <a:lnTo>
                    <a:pt x="33" y="9"/>
                  </a:lnTo>
                  <a:lnTo>
                    <a:pt x="49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286"/>
            <p:cNvSpPr>
              <a:spLocks noEditPoints="1"/>
            </p:cNvSpPr>
            <p:nvPr/>
          </p:nvSpPr>
          <p:spPr bwMode="auto">
            <a:xfrm>
              <a:off x="10964863" y="4265613"/>
              <a:ext cx="485775" cy="320675"/>
            </a:xfrm>
            <a:custGeom>
              <a:avLst/>
              <a:gdLst>
                <a:gd name="T0" fmla="*/ 400 w 3372"/>
                <a:gd name="T1" fmla="*/ 1744 h 2229"/>
                <a:gd name="T2" fmla="*/ 412 w 3372"/>
                <a:gd name="T3" fmla="*/ 1761 h 2229"/>
                <a:gd name="T4" fmla="*/ 496 w 3372"/>
                <a:gd name="T5" fmla="*/ 1770 h 2229"/>
                <a:gd name="T6" fmla="*/ 2363 w 3372"/>
                <a:gd name="T7" fmla="*/ 1117 h 2229"/>
                <a:gd name="T8" fmla="*/ 2314 w 3372"/>
                <a:gd name="T9" fmla="*/ 1180 h 2229"/>
                <a:gd name="T10" fmla="*/ 2363 w 3372"/>
                <a:gd name="T11" fmla="*/ 1243 h 2229"/>
                <a:gd name="T12" fmla="*/ 2438 w 3372"/>
                <a:gd name="T13" fmla="*/ 1213 h 2229"/>
                <a:gd name="T14" fmla="*/ 2428 w 3372"/>
                <a:gd name="T15" fmla="*/ 1134 h 2229"/>
                <a:gd name="T16" fmla="*/ 1040 w 3372"/>
                <a:gd name="T17" fmla="*/ 1117 h 2229"/>
                <a:gd name="T18" fmla="*/ 992 w 3372"/>
                <a:gd name="T19" fmla="*/ 1180 h 2229"/>
                <a:gd name="T20" fmla="*/ 1040 w 3372"/>
                <a:gd name="T21" fmla="*/ 1243 h 2229"/>
                <a:gd name="T22" fmla="*/ 1115 w 3372"/>
                <a:gd name="T23" fmla="*/ 1213 h 2229"/>
                <a:gd name="T24" fmla="*/ 1105 w 3372"/>
                <a:gd name="T25" fmla="*/ 1134 h 2229"/>
                <a:gd name="T26" fmla="*/ 1503 w 3372"/>
                <a:gd name="T27" fmla="*/ 986 h 2229"/>
                <a:gd name="T28" fmla="*/ 1455 w 3372"/>
                <a:gd name="T29" fmla="*/ 1049 h 2229"/>
                <a:gd name="T30" fmla="*/ 1503 w 3372"/>
                <a:gd name="T31" fmla="*/ 1112 h 2229"/>
                <a:gd name="T32" fmla="*/ 1578 w 3372"/>
                <a:gd name="T33" fmla="*/ 1082 h 2229"/>
                <a:gd name="T34" fmla="*/ 1567 w 3372"/>
                <a:gd name="T35" fmla="*/ 1002 h 2229"/>
                <a:gd name="T36" fmla="*/ 1900 w 3372"/>
                <a:gd name="T37" fmla="*/ 920 h 2229"/>
                <a:gd name="T38" fmla="*/ 1851 w 3372"/>
                <a:gd name="T39" fmla="*/ 984 h 2229"/>
                <a:gd name="T40" fmla="*/ 1900 w 3372"/>
                <a:gd name="T41" fmla="*/ 1046 h 2229"/>
                <a:gd name="T42" fmla="*/ 1974 w 3372"/>
                <a:gd name="T43" fmla="*/ 1016 h 2229"/>
                <a:gd name="T44" fmla="*/ 1965 w 3372"/>
                <a:gd name="T45" fmla="*/ 937 h 2229"/>
                <a:gd name="T46" fmla="*/ 1636 w 3372"/>
                <a:gd name="T47" fmla="*/ 527 h 2229"/>
                <a:gd name="T48" fmla="*/ 1587 w 3372"/>
                <a:gd name="T49" fmla="*/ 589 h 2229"/>
                <a:gd name="T50" fmla="*/ 1636 w 3372"/>
                <a:gd name="T51" fmla="*/ 653 h 2229"/>
                <a:gd name="T52" fmla="*/ 1710 w 3372"/>
                <a:gd name="T53" fmla="*/ 623 h 2229"/>
                <a:gd name="T54" fmla="*/ 1700 w 3372"/>
                <a:gd name="T55" fmla="*/ 543 h 2229"/>
                <a:gd name="T56" fmla="*/ 1737 w 3372"/>
                <a:gd name="T57" fmla="*/ 2 h 2229"/>
                <a:gd name="T58" fmla="*/ 3167 w 3372"/>
                <a:gd name="T59" fmla="*/ 1411 h 2229"/>
                <a:gd name="T60" fmla="*/ 3173 w 3372"/>
                <a:gd name="T61" fmla="*/ 1449 h 2229"/>
                <a:gd name="T62" fmla="*/ 3321 w 3372"/>
                <a:gd name="T63" fmla="*/ 1848 h 2229"/>
                <a:gd name="T64" fmla="*/ 3369 w 3372"/>
                <a:gd name="T65" fmla="*/ 1998 h 2229"/>
                <a:gd name="T66" fmla="*/ 3274 w 3372"/>
                <a:gd name="T67" fmla="*/ 2126 h 2229"/>
                <a:gd name="T68" fmla="*/ 3083 w 3372"/>
                <a:gd name="T69" fmla="*/ 2203 h 2229"/>
                <a:gd name="T70" fmla="*/ 2843 w 3372"/>
                <a:gd name="T71" fmla="*/ 2229 h 2229"/>
                <a:gd name="T72" fmla="*/ 2559 w 3372"/>
                <a:gd name="T73" fmla="*/ 2191 h 2229"/>
                <a:gd name="T74" fmla="*/ 2328 w 3372"/>
                <a:gd name="T75" fmla="*/ 2059 h 2229"/>
                <a:gd name="T76" fmla="*/ 2443 w 3372"/>
                <a:gd name="T77" fmla="*/ 1953 h 2229"/>
                <a:gd name="T78" fmla="*/ 2265 w 3372"/>
                <a:gd name="T79" fmla="*/ 1901 h 2229"/>
                <a:gd name="T80" fmla="*/ 2177 w 3372"/>
                <a:gd name="T81" fmla="*/ 2221 h 2229"/>
                <a:gd name="T82" fmla="*/ 1877 w 3372"/>
                <a:gd name="T83" fmla="*/ 2214 h 2229"/>
                <a:gd name="T84" fmla="*/ 1645 w 3372"/>
                <a:gd name="T85" fmla="*/ 2127 h 2229"/>
                <a:gd name="T86" fmla="*/ 1635 w 3372"/>
                <a:gd name="T87" fmla="*/ 1979 h 2229"/>
                <a:gd name="T88" fmla="*/ 1641 w 3372"/>
                <a:gd name="T89" fmla="*/ 1901 h 2229"/>
                <a:gd name="T90" fmla="*/ 1468 w 3372"/>
                <a:gd name="T91" fmla="*/ 2206 h 2229"/>
                <a:gd name="T92" fmla="*/ 1199 w 3372"/>
                <a:gd name="T93" fmla="*/ 2227 h 2229"/>
                <a:gd name="T94" fmla="*/ 939 w 3372"/>
                <a:gd name="T95" fmla="*/ 2173 h 2229"/>
                <a:gd name="T96" fmla="*/ 881 w 3372"/>
                <a:gd name="T97" fmla="*/ 2003 h 2229"/>
                <a:gd name="T98" fmla="*/ 925 w 3372"/>
                <a:gd name="T99" fmla="*/ 1924 h 2229"/>
                <a:gd name="T100" fmla="*/ 523 w 3372"/>
                <a:gd name="T101" fmla="*/ 2076 h 2229"/>
                <a:gd name="T102" fmla="*/ 529 w 3372"/>
                <a:gd name="T103" fmla="*/ 2229 h 2229"/>
                <a:gd name="T104" fmla="*/ 242 w 3372"/>
                <a:gd name="T105" fmla="*/ 2184 h 2229"/>
                <a:gd name="T106" fmla="*/ 53 w 3372"/>
                <a:gd name="T107" fmla="*/ 2067 h 2229"/>
                <a:gd name="T108" fmla="*/ 3 w 3372"/>
                <a:gd name="T109" fmla="*/ 1896 h 2229"/>
                <a:gd name="T110" fmla="*/ 102 w 3372"/>
                <a:gd name="T111" fmla="*/ 1736 h 2229"/>
                <a:gd name="T112" fmla="*/ 265 w 3372"/>
                <a:gd name="T113" fmla="*/ 1443 h 2229"/>
                <a:gd name="T114" fmla="*/ 271 w 3372"/>
                <a:gd name="T115" fmla="*/ 1414 h 2229"/>
                <a:gd name="T116" fmla="*/ 1703 w 3372"/>
                <a:gd name="T117" fmla="*/ 2 h 2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72" h="2229">
                  <a:moveTo>
                    <a:pt x="398" y="1507"/>
                  </a:moveTo>
                  <a:lnTo>
                    <a:pt x="398" y="1703"/>
                  </a:lnTo>
                  <a:lnTo>
                    <a:pt x="399" y="1726"/>
                  </a:lnTo>
                  <a:lnTo>
                    <a:pt x="400" y="1735"/>
                  </a:lnTo>
                  <a:lnTo>
                    <a:pt x="400" y="1744"/>
                  </a:lnTo>
                  <a:lnTo>
                    <a:pt x="401" y="1751"/>
                  </a:lnTo>
                  <a:lnTo>
                    <a:pt x="402" y="1757"/>
                  </a:lnTo>
                  <a:lnTo>
                    <a:pt x="403" y="1758"/>
                  </a:lnTo>
                  <a:lnTo>
                    <a:pt x="406" y="1759"/>
                  </a:lnTo>
                  <a:lnTo>
                    <a:pt x="412" y="1761"/>
                  </a:lnTo>
                  <a:lnTo>
                    <a:pt x="421" y="1763"/>
                  </a:lnTo>
                  <a:lnTo>
                    <a:pt x="432" y="1766"/>
                  </a:lnTo>
                  <a:lnTo>
                    <a:pt x="449" y="1768"/>
                  </a:lnTo>
                  <a:lnTo>
                    <a:pt x="470" y="1769"/>
                  </a:lnTo>
                  <a:lnTo>
                    <a:pt x="496" y="1770"/>
                  </a:lnTo>
                  <a:lnTo>
                    <a:pt x="3042" y="1770"/>
                  </a:lnTo>
                  <a:lnTo>
                    <a:pt x="3042" y="1507"/>
                  </a:lnTo>
                  <a:lnTo>
                    <a:pt x="398" y="1507"/>
                  </a:lnTo>
                  <a:close/>
                  <a:moveTo>
                    <a:pt x="2380" y="1114"/>
                  </a:moveTo>
                  <a:lnTo>
                    <a:pt x="2363" y="1117"/>
                  </a:lnTo>
                  <a:lnTo>
                    <a:pt x="2347" y="1123"/>
                  </a:lnTo>
                  <a:lnTo>
                    <a:pt x="2334" y="1134"/>
                  </a:lnTo>
                  <a:lnTo>
                    <a:pt x="2323" y="1146"/>
                  </a:lnTo>
                  <a:lnTo>
                    <a:pt x="2317" y="1162"/>
                  </a:lnTo>
                  <a:lnTo>
                    <a:pt x="2314" y="1180"/>
                  </a:lnTo>
                  <a:lnTo>
                    <a:pt x="2317" y="1197"/>
                  </a:lnTo>
                  <a:lnTo>
                    <a:pt x="2323" y="1213"/>
                  </a:lnTo>
                  <a:lnTo>
                    <a:pt x="2334" y="1227"/>
                  </a:lnTo>
                  <a:lnTo>
                    <a:pt x="2347" y="1236"/>
                  </a:lnTo>
                  <a:lnTo>
                    <a:pt x="2363" y="1243"/>
                  </a:lnTo>
                  <a:lnTo>
                    <a:pt x="2380" y="1245"/>
                  </a:lnTo>
                  <a:lnTo>
                    <a:pt x="2398" y="1243"/>
                  </a:lnTo>
                  <a:lnTo>
                    <a:pt x="2414" y="1236"/>
                  </a:lnTo>
                  <a:lnTo>
                    <a:pt x="2428" y="1227"/>
                  </a:lnTo>
                  <a:lnTo>
                    <a:pt x="2438" y="1213"/>
                  </a:lnTo>
                  <a:lnTo>
                    <a:pt x="2444" y="1197"/>
                  </a:lnTo>
                  <a:lnTo>
                    <a:pt x="2447" y="1180"/>
                  </a:lnTo>
                  <a:lnTo>
                    <a:pt x="2444" y="1162"/>
                  </a:lnTo>
                  <a:lnTo>
                    <a:pt x="2438" y="1146"/>
                  </a:lnTo>
                  <a:lnTo>
                    <a:pt x="2428" y="1134"/>
                  </a:lnTo>
                  <a:lnTo>
                    <a:pt x="2414" y="1123"/>
                  </a:lnTo>
                  <a:lnTo>
                    <a:pt x="2398" y="1117"/>
                  </a:lnTo>
                  <a:lnTo>
                    <a:pt x="2380" y="1114"/>
                  </a:lnTo>
                  <a:close/>
                  <a:moveTo>
                    <a:pt x="1058" y="1114"/>
                  </a:moveTo>
                  <a:lnTo>
                    <a:pt x="1040" y="1117"/>
                  </a:lnTo>
                  <a:lnTo>
                    <a:pt x="1024" y="1123"/>
                  </a:lnTo>
                  <a:lnTo>
                    <a:pt x="1012" y="1134"/>
                  </a:lnTo>
                  <a:lnTo>
                    <a:pt x="1001" y="1146"/>
                  </a:lnTo>
                  <a:lnTo>
                    <a:pt x="994" y="1162"/>
                  </a:lnTo>
                  <a:lnTo>
                    <a:pt x="992" y="1180"/>
                  </a:lnTo>
                  <a:lnTo>
                    <a:pt x="994" y="1197"/>
                  </a:lnTo>
                  <a:lnTo>
                    <a:pt x="1001" y="1213"/>
                  </a:lnTo>
                  <a:lnTo>
                    <a:pt x="1012" y="1227"/>
                  </a:lnTo>
                  <a:lnTo>
                    <a:pt x="1024" y="1236"/>
                  </a:lnTo>
                  <a:lnTo>
                    <a:pt x="1040" y="1243"/>
                  </a:lnTo>
                  <a:lnTo>
                    <a:pt x="1058" y="1245"/>
                  </a:lnTo>
                  <a:lnTo>
                    <a:pt x="1076" y="1243"/>
                  </a:lnTo>
                  <a:lnTo>
                    <a:pt x="1092" y="1236"/>
                  </a:lnTo>
                  <a:lnTo>
                    <a:pt x="1105" y="1227"/>
                  </a:lnTo>
                  <a:lnTo>
                    <a:pt x="1115" y="1213"/>
                  </a:lnTo>
                  <a:lnTo>
                    <a:pt x="1122" y="1197"/>
                  </a:lnTo>
                  <a:lnTo>
                    <a:pt x="1124" y="1180"/>
                  </a:lnTo>
                  <a:lnTo>
                    <a:pt x="1122" y="1162"/>
                  </a:lnTo>
                  <a:lnTo>
                    <a:pt x="1115" y="1146"/>
                  </a:lnTo>
                  <a:lnTo>
                    <a:pt x="1105" y="1134"/>
                  </a:lnTo>
                  <a:lnTo>
                    <a:pt x="1092" y="1123"/>
                  </a:lnTo>
                  <a:lnTo>
                    <a:pt x="1076" y="1117"/>
                  </a:lnTo>
                  <a:lnTo>
                    <a:pt x="1058" y="1114"/>
                  </a:lnTo>
                  <a:close/>
                  <a:moveTo>
                    <a:pt x="1521" y="984"/>
                  </a:moveTo>
                  <a:lnTo>
                    <a:pt x="1503" y="986"/>
                  </a:lnTo>
                  <a:lnTo>
                    <a:pt x="1487" y="992"/>
                  </a:lnTo>
                  <a:lnTo>
                    <a:pt x="1475" y="1002"/>
                  </a:lnTo>
                  <a:lnTo>
                    <a:pt x="1464" y="1016"/>
                  </a:lnTo>
                  <a:lnTo>
                    <a:pt x="1458" y="1032"/>
                  </a:lnTo>
                  <a:lnTo>
                    <a:pt x="1455" y="1049"/>
                  </a:lnTo>
                  <a:lnTo>
                    <a:pt x="1458" y="1066"/>
                  </a:lnTo>
                  <a:lnTo>
                    <a:pt x="1464" y="1082"/>
                  </a:lnTo>
                  <a:lnTo>
                    <a:pt x="1475" y="1095"/>
                  </a:lnTo>
                  <a:lnTo>
                    <a:pt x="1487" y="1106"/>
                  </a:lnTo>
                  <a:lnTo>
                    <a:pt x="1503" y="1112"/>
                  </a:lnTo>
                  <a:lnTo>
                    <a:pt x="1521" y="1114"/>
                  </a:lnTo>
                  <a:lnTo>
                    <a:pt x="1539" y="1112"/>
                  </a:lnTo>
                  <a:lnTo>
                    <a:pt x="1555" y="1106"/>
                  </a:lnTo>
                  <a:lnTo>
                    <a:pt x="1567" y="1095"/>
                  </a:lnTo>
                  <a:lnTo>
                    <a:pt x="1578" y="1082"/>
                  </a:lnTo>
                  <a:lnTo>
                    <a:pt x="1585" y="1066"/>
                  </a:lnTo>
                  <a:lnTo>
                    <a:pt x="1587" y="1049"/>
                  </a:lnTo>
                  <a:lnTo>
                    <a:pt x="1585" y="1032"/>
                  </a:lnTo>
                  <a:lnTo>
                    <a:pt x="1578" y="1016"/>
                  </a:lnTo>
                  <a:lnTo>
                    <a:pt x="1567" y="1002"/>
                  </a:lnTo>
                  <a:lnTo>
                    <a:pt x="1555" y="992"/>
                  </a:lnTo>
                  <a:lnTo>
                    <a:pt x="1539" y="986"/>
                  </a:lnTo>
                  <a:lnTo>
                    <a:pt x="1521" y="984"/>
                  </a:lnTo>
                  <a:close/>
                  <a:moveTo>
                    <a:pt x="1917" y="918"/>
                  </a:moveTo>
                  <a:lnTo>
                    <a:pt x="1900" y="920"/>
                  </a:lnTo>
                  <a:lnTo>
                    <a:pt x="1884" y="926"/>
                  </a:lnTo>
                  <a:lnTo>
                    <a:pt x="1871" y="937"/>
                  </a:lnTo>
                  <a:lnTo>
                    <a:pt x="1861" y="950"/>
                  </a:lnTo>
                  <a:lnTo>
                    <a:pt x="1853" y="966"/>
                  </a:lnTo>
                  <a:lnTo>
                    <a:pt x="1851" y="984"/>
                  </a:lnTo>
                  <a:lnTo>
                    <a:pt x="1853" y="1000"/>
                  </a:lnTo>
                  <a:lnTo>
                    <a:pt x="1861" y="1016"/>
                  </a:lnTo>
                  <a:lnTo>
                    <a:pt x="1871" y="1029"/>
                  </a:lnTo>
                  <a:lnTo>
                    <a:pt x="1884" y="1040"/>
                  </a:lnTo>
                  <a:lnTo>
                    <a:pt x="1900" y="1046"/>
                  </a:lnTo>
                  <a:lnTo>
                    <a:pt x="1917" y="1049"/>
                  </a:lnTo>
                  <a:lnTo>
                    <a:pt x="1935" y="1046"/>
                  </a:lnTo>
                  <a:lnTo>
                    <a:pt x="1951" y="1040"/>
                  </a:lnTo>
                  <a:lnTo>
                    <a:pt x="1965" y="1029"/>
                  </a:lnTo>
                  <a:lnTo>
                    <a:pt x="1974" y="1016"/>
                  </a:lnTo>
                  <a:lnTo>
                    <a:pt x="1982" y="1000"/>
                  </a:lnTo>
                  <a:lnTo>
                    <a:pt x="1984" y="984"/>
                  </a:lnTo>
                  <a:lnTo>
                    <a:pt x="1982" y="966"/>
                  </a:lnTo>
                  <a:lnTo>
                    <a:pt x="1974" y="950"/>
                  </a:lnTo>
                  <a:lnTo>
                    <a:pt x="1965" y="937"/>
                  </a:lnTo>
                  <a:lnTo>
                    <a:pt x="1951" y="926"/>
                  </a:lnTo>
                  <a:lnTo>
                    <a:pt x="1935" y="920"/>
                  </a:lnTo>
                  <a:lnTo>
                    <a:pt x="1917" y="918"/>
                  </a:lnTo>
                  <a:close/>
                  <a:moveTo>
                    <a:pt x="1653" y="523"/>
                  </a:moveTo>
                  <a:lnTo>
                    <a:pt x="1636" y="527"/>
                  </a:lnTo>
                  <a:lnTo>
                    <a:pt x="1620" y="533"/>
                  </a:lnTo>
                  <a:lnTo>
                    <a:pt x="1606" y="543"/>
                  </a:lnTo>
                  <a:lnTo>
                    <a:pt x="1596" y="557"/>
                  </a:lnTo>
                  <a:lnTo>
                    <a:pt x="1589" y="572"/>
                  </a:lnTo>
                  <a:lnTo>
                    <a:pt x="1587" y="589"/>
                  </a:lnTo>
                  <a:lnTo>
                    <a:pt x="1589" y="607"/>
                  </a:lnTo>
                  <a:lnTo>
                    <a:pt x="1596" y="623"/>
                  </a:lnTo>
                  <a:lnTo>
                    <a:pt x="1606" y="636"/>
                  </a:lnTo>
                  <a:lnTo>
                    <a:pt x="1620" y="647"/>
                  </a:lnTo>
                  <a:lnTo>
                    <a:pt x="1636" y="653"/>
                  </a:lnTo>
                  <a:lnTo>
                    <a:pt x="1653" y="655"/>
                  </a:lnTo>
                  <a:lnTo>
                    <a:pt x="1670" y="653"/>
                  </a:lnTo>
                  <a:lnTo>
                    <a:pt x="1686" y="647"/>
                  </a:lnTo>
                  <a:lnTo>
                    <a:pt x="1700" y="636"/>
                  </a:lnTo>
                  <a:lnTo>
                    <a:pt x="1710" y="623"/>
                  </a:lnTo>
                  <a:lnTo>
                    <a:pt x="1717" y="607"/>
                  </a:lnTo>
                  <a:lnTo>
                    <a:pt x="1720" y="589"/>
                  </a:lnTo>
                  <a:lnTo>
                    <a:pt x="1717" y="572"/>
                  </a:lnTo>
                  <a:lnTo>
                    <a:pt x="1710" y="557"/>
                  </a:lnTo>
                  <a:lnTo>
                    <a:pt x="1700" y="543"/>
                  </a:lnTo>
                  <a:lnTo>
                    <a:pt x="1686" y="533"/>
                  </a:lnTo>
                  <a:lnTo>
                    <a:pt x="1670" y="527"/>
                  </a:lnTo>
                  <a:lnTo>
                    <a:pt x="1653" y="523"/>
                  </a:lnTo>
                  <a:close/>
                  <a:moveTo>
                    <a:pt x="1720" y="0"/>
                  </a:moveTo>
                  <a:lnTo>
                    <a:pt x="1737" y="2"/>
                  </a:lnTo>
                  <a:lnTo>
                    <a:pt x="1752" y="8"/>
                  </a:lnTo>
                  <a:lnTo>
                    <a:pt x="1766" y="18"/>
                  </a:lnTo>
                  <a:lnTo>
                    <a:pt x="3147" y="1388"/>
                  </a:lnTo>
                  <a:lnTo>
                    <a:pt x="3159" y="1399"/>
                  </a:lnTo>
                  <a:lnTo>
                    <a:pt x="3167" y="1411"/>
                  </a:lnTo>
                  <a:lnTo>
                    <a:pt x="3173" y="1426"/>
                  </a:lnTo>
                  <a:lnTo>
                    <a:pt x="3175" y="1443"/>
                  </a:lnTo>
                  <a:lnTo>
                    <a:pt x="3174" y="1445"/>
                  </a:lnTo>
                  <a:lnTo>
                    <a:pt x="3174" y="1447"/>
                  </a:lnTo>
                  <a:lnTo>
                    <a:pt x="3173" y="1449"/>
                  </a:lnTo>
                  <a:lnTo>
                    <a:pt x="3173" y="1759"/>
                  </a:lnTo>
                  <a:lnTo>
                    <a:pt x="3219" y="1779"/>
                  </a:lnTo>
                  <a:lnTo>
                    <a:pt x="3259" y="1799"/>
                  </a:lnTo>
                  <a:lnTo>
                    <a:pt x="3292" y="1823"/>
                  </a:lnTo>
                  <a:lnTo>
                    <a:pt x="3321" y="1848"/>
                  </a:lnTo>
                  <a:lnTo>
                    <a:pt x="3343" y="1876"/>
                  </a:lnTo>
                  <a:lnTo>
                    <a:pt x="3360" y="1905"/>
                  </a:lnTo>
                  <a:lnTo>
                    <a:pt x="3369" y="1935"/>
                  </a:lnTo>
                  <a:lnTo>
                    <a:pt x="3372" y="1966"/>
                  </a:lnTo>
                  <a:lnTo>
                    <a:pt x="3369" y="1998"/>
                  </a:lnTo>
                  <a:lnTo>
                    <a:pt x="3361" y="2028"/>
                  </a:lnTo>
                  <a:lnTo>
                    <a:pt x="3346" y="2055"/>
                  </a:lnTo>
                  <a:lnTo>
                    <a:pt x="3327" y="2080"/>
                  </a:lnTo>
                  <a:lnTo>
                    <a:pt x="3303" y="2104"/>
                  </a:lnTo>
                  <a:lnTo>
                    <a:pt x="3274" y="2126"/>
                  </a:lnTo>
                  <a:lnTo>
                    <a:pt x="3242" y="2145"/>
                  </a:lnTo>
                  <a:lnTo>
                    <a:pt x="3206" y="2163"/>
                  </a:lnTo>
                  <a:lnTo>
                    <a:pt x="3168" y="2178"/>
                  </a:lnTo>
                  <a:lnTo>
                    <a:pt x="3126" y="2192"/>
                  </a:lnTo>
                  <a:lnTo>
                    <a:pt x="3083" y="2203"/>
                  </a:lnTo>
                  <a:lnTo>
                    <a:pt x="3037" y="2213"/>
                  </a:lnTo>
                  <a:lnTo>
                    <a:pt x="2989" y="2220"/>
                  </a:lnTo>
                  <a:lnTo>
                    <a:pt x="2941" y="2225"/>
                  </a:lnTo>
                  <a:lnTo>
                    <a:pt x="2893" y="2228"/>
                  </a:lnTo>
                  <a:lnTo>
                    <a:pt x="2843" y="2229"/>
                  </a:lnTo>
                  <a:lnTo>
                    <a:pt x="2782" y="2227"/>
                  </a:lnTo>
                  <a:lnTo>
                    <a:pt x="2722" y="2223"/>
                  </a:lnTo>
                  <a:lnTo>
                    <a:pt x="2664" y="2215"/>
                  </a:lnTo>
                  <a:lnTo>
                    <a:pt x="2611" y="2204"/>
                  </a:lnTo>
                  <a:lnTo>
                    <a:pt x="2559" y="2191"/>
                  </a:lnTo>
                  <a:lnTo>
                    <a:pt x="2512" y="2175"/>
                  </a:lnTo>
                  <a:lnTo>
                    <a:pt x="2468" y="2156"/>
                  </a:lnTo>
                  <a:lnTo>
                    <a:pt x="2429" y="2135"/>
                  </a:lnTo>
                  <a:lnTo>
                    <a:pt x="2395" y="2111"/>
                  </a:lnTo>
                  <a:lnTo>
                    <a:pt x="2328" y="2059"/>
                  </a:lnTo>
                  <a:lnTo>
                    <a:pt x="2396" y="2008"/>
                  </a:lnTo>
                  <a:lnTo>
                    <a:pt x="2409" y="1998"/>
                  </a:lnTo>
                  <a:lnTo>
                    <a:pt x="2422" y="1985"/>
                  </a:lnTo>
                  <a:lnTo>
                    <a:pt x="2434" y="1970"/>
                  </a:lnTo>
                  <a:lnTo>
                    <a:pt x="2443" y="1953"/>
                  </a:lnTo>
                  <a:lnTo>
                    <a:pt x="2447" y="1934"/>
                  </a:lnTo>
                  <a:lnTo>
                    <a:pt x="2445" y="1924"/>
                  </a:lnTo>
                  <a:lnTo>
                    <a:pt x="2440" y="1912"/>
                  </a:lnTo>
                  <a:lnTo>
                    <a:pt x="2434" y="1901"/>
                  </a:lnTo>
                  <a:lnTo>
                    <a:pt x="2265" y="1901"/>
                  </a:lnTo>
                  <a:lnTo>
                    <a:pt x="2286" y="1927"/>
                  </a:lnTo>
                  <a:lnTo>
                    <a:pt x="2112" y="2057"/>
                  </a:lnTo>
                  <a:lnTo>
                    <a:pt x="2292" y="2198"/>
                  </a:lnTo>
                  <a:lnTo>
                    <a:pt x="2236" y="2212"/>
                  </a:lnTo>
                  <a:lnTo>
                    <a:pt x="2177" y="2221"/>
                  </a:lnTo>
                  <a:lnTo>
                    <a:pt x="2115" y="2227"/>
                  </a:lnTo>
                  <a:lnTo>
                    <a:pt x="2050" y="2229"/>
                  </a:lnTo>
                  <a:lnTo>
                    <a:pt x="1991" y="2227"/>
                  </a:lnTo>
                  <a:lnTo>
                    <a:pt x="1933" y="2222"/>
                  </a:lnTo>
                  <a:lnTo>
                    <a:pt x="1877" y="2214"/>
                  </a:lnTo>
                  <a:lnTo>
                    <a:pt x="1825" y="2202"/>
                  </a:lnTo>
                  <a:lnTo>
                    <a:pt x="1774" y="2188"/>
                  </a:lnTo>
                  <a:lnTo>
                    <a:pt x="1728" y="2171"/>
                  </a:lnTo>
                  <a:lnTo>
                    <a:pt x="1684" y="2150"/>
                  </a:lnTo>
                  <a:lnTo>
                    <a:pt x="1645" y="2127"/>
                  </a:lnTo>
                  <a:lnTo>
                    <a:pt x="1610" y="2102"/>
                  </a:lnTo>
                  <a:lnTo>
                    <a:pt x="1550" y="2052"/>
                  </a:lnTo>
                  <a:lnTo>
                    <a:pt x="1610" y="2002"/>
                  </a:lnTo>
                  <a:lnTo>
                    <a:pt x="1623" y="1990"/>
                  </a:lnTo>
                  <a:lnTo>
                    <a:pt x="1635" y="1979"/>
                  </a:lnTo>
                  <a:lnTo>
                    <a:pt x="1644" y="1964"/>
                  </a:lnTo>
                  <a:lnTo>
                    <a:pt x="1650" y="1950"/>
                  </a:lnTo>
                  <a:lnTo>
                    <a:pt x="1653" y="1934"/>
                  </a:lnTo>
                  <a:lnTo>
                    <a:pt x="1649" y="1918"/>
                  </a:lnTo>
                  <a:lnTo>
                    <a:pt x="1641" y="1901"/>
                  </a:lnTo>
                  <a:lnTo>
                    <a:pt x="1462" y="1901"/>
                  </a:lnTo>
                  <a:lnTo>
                    <a:pt x="1490" y="1930"/>
                  </a:lnTo>
                  <a:lnTo>
                    <a:pt x="1343" y="2052"/>
                  </a:lnTo>
                  <a:lnTo>
                    <a:pt x="1515" y="2194"/>
                  </a:lnTo>
                  <a:lnTo>
                    <a:pt x="1468" y="2206"/>
                  </a:lnTo>
                  <a:lnTo>
                    <a:pt x="1419" y="2216"/>
                  </a:lnTo>
                  <a:lnTo>
                    <a:pt x="1366" y="2223"/>
                  </a:lnTo>
                  <a:lnTo>
                    <a:pt x="1313" y="2227"/>
                  </a:lnTo>
                  <a:lnTo>
                    <a:pt x="1256" y="2229"/>
                  </a:lnTo>
                  <a:lnTo>
                    <a:pt x="1199" y="2227"/>
                  </a:lnTo>
                  <a:lnTo>
                    <a:pt x="1142" y="2223"/>
                  </a:lnTo>
                  <a:lnTo>
                    <a:pt x="1089" y="2215"/>
                  </a:lnTo>
                  <a:lnTo>
                    <a:pt x="1036" y="2203"/>
                  </a:lnTo>
                  <a:lnTo>
                    <a:pt x="987" y="2190"/>
                  </a:lnTo>
                  <a:lnTo>
                    <a:pt x="939" y="2173"/>
                  </a:lnTo>
                  <a:lnTo>
                    <a:pt x="896" y="2153"/>
                  </a:lnTo>
                  <a:lnTo>
                    <a:pt x="857" y="2131"/>
                  </a:lnTo>
                  <a:lnTo>
                    <a:pt x="770" y="2076"/>
                  </a:lnTo>
                  <a:lnTo>
                    <a:pt x="857" y="2021"/>
                  </a:lnTo>
                  <a:lnTo>
                    <a:pt x="881" y="2003"/>
                  </a:lnTo>
                  <a:lnTo>
                    <a:pt x="900" y="1986"/>
                  </a:lnTo>
                  <a:lnTo>
                    <a:pt x="914" y="1968"/>
                  </a:lnTo>
                  <a:lnTo>
                    <a:pt x="922" y="1951"/>
                  </a:lnTo>
                  <a:lnTo>
                    <a:pt x="926" y="1934"/>
                  </a:lnTo>
                  <a:lnTo>
                    <a:pt x="925" y="1924"/>
                  </a:lnTo>
                  <a:lnTo>
                    <a:pt x="920" y="1912"/>
                  </a:lnTo>
                  <a:lnTo>
                    <a:pt x="913" y="1901"/>
                  </a:lnTo>
                  <a:lnTo>
                    <a:pt x="734" y="1901"/>
                  </a:lnTo>
                  <a:lnTo>
                    <a:pt x="759" y="1927"/>
                  </a:lnTo>
                  <a:lnTo>
                    <a:pt x="523" y="2076"/>
                  </a:lnTo>
                  <a:lnTo>
                    <a:pt x="733" y="2208"/>
                  </a:lnTo>
                  <a:lnTo>
                    <a:pt x="685" y="2217"/>
                  </a:lnTo>
                  <a:lnTo>
                    <a:pt x="635" y="2224"/>
                  </a:lnTo>
                  <a:lnTo>
                    <a:pt x="583" y="2227"/>
                  </a:lnTo>
                  <a:lnTo>
                    <a:pt x="529" y="2229"/>
                  </a:lnTo>
                  <a:lnTo>
                    <a:pt x="466" y="2227"/>
                  </a:lnTo>
                  <a:lnTo>
                    <a:pt x="405" y="2222"/>
                  </a:lnTo>
                  <a:lnTo>
                    <a:pt x="347" y="2213"/>
                  </a:lnTo>
                  <a:lnTo>
                    <a:pt x="292" y="2200"/>
                  </a:lnTo>
                  <a:lnTo>
                    <a:pt x="242" y="2184"/>
                  </a:lnTo>
                  <a:lnTo>
                    <a:pt x="195" y="2166"/>
                  </a:lnTo>
                  <a:lnTo>
                    <a:pt x="151" y="2145"/>
                  </a:lnTo>
                  <a:lnTo>
                    <a:pt x="114" y="2121"/>
                  </a:lnTo>
                  <a:lnTo>
                    <a:pt x="80" y="2095"/>
                  </a:lnTo>
                  <a:lnTo>
                    <a:pt x="53" y="2067"/>
                  </a:lnTo>
                  <a:lnTo>
                    <a:pt x="30" y="2035"/>
                  </a:lnTo>
                  <a:lnTo>
                    <a:pt x="14" y="2003"/>
                  </a:lnTo>
                  <a:lnTo>
                    <a:pt x="4" y="1970"/>
                  </a:lnTo>
                  <a:lnTo>
                    <a:pt x="0" y="1934"/>
                  </a:lnTo>
                  <a:lnTo>
                    <a:pt x="3" y="1896"/>
                  </a:lnTo>
                  <a:lnTo>
                    <a:pt x="13" y="1860"/>
                  </a:lnTo>
                  <a:lnTo>
                    <a:pt x="26" y="1826"/>
                  </a:lnTo>
                  <a:lnTo>
                    <a:pt x="46" y="1793"/>
                  </a:lnTo>
                  <a:lnTo>
                    <a:pt x="71" y="1763"/>
                  </a:lnTo>
                  <a:lnTo>
                    <a:pt x="102" y="1736"/>
                  </a:lnTo>
                  <a:lnTo>
                    <a:pt x="136" y="1711"/>
                  </a:lnTo>
                  <a:lnTo>
                    <a:pt x="175" y="1688"/>
                  </a:lnTo>
                  <a:lnTo>
                    <a:pt x="218" y="1669"/>
                  </a:lnTo>
                  <a:lnTo>
                    <a:pt x="265" y="1653"/>
                  </a:lnTo>
                  <a:lnTo>
                    <a:pt x="265" y="1443"/>
                  </a:lnTo>
                  <a:lnTo>
                    <a:pt x="265" y="1441"/>
                  </a:lnTo>
                  <a:lnTo>
                    <a:pt x="266" y="1438"/>
                  </a:lnTo>
                  <a:lnTo>
                    <a:pt x="269" y="1421"/>
                  </a:lnTo>
                  <a:lnTo>
                    <a:pt x="270" y="1418"/>
                  </a:lnTo>
                  <a:lnTo>
                    <a:pt x="271" y="1414"/>
                  </a:lnTo>
                  <a:lnTo>
                    <a:pt x="277" y="1405"/>
                  </a:lnTo>
                  <a:lnTo>
                    <a:pt x="284" y="1396"/>
                  </a:lnTo>
                  <a:lnTo>
                    <a:pt x="1672" y="18"/>
                  </a:lnTo>
                  <a:lnTo>
                    <a:pt x="1687" y="8"/>
                  </a:lnTo>
                  <a:lnTo>
                    <a:pt x="1703" y="2"/>
                  </a:lnTo>
                  <a:lnTo>
                    <a:pt x="17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287"/>
            <p:cNvSpPr>
              <a:spLocks noEditPoints="1"/>
            </p:cNvSpPr>
            <p:nvPr/>
          </p:nvSpPr>
          <p:spPr bwMode="auto">
            <a:xfrm>
              <a:off x="11002963" y="4652963"/>
              <a:ext cx="419100" cy="95250"/>
            </a:xfrm>
            <a:custGeom>
              <a:avLst/>
              <a:gdLst>
                <a:gd name="T0" fmla="*/ 2413 w 2908"/>
                <a:gd name="T1" fmla="*/ 337 h 657"/>
                <a:gd name="T2" fmla="*/ 2382 w 2908"/>
                <a:gd name="T3" fmla="*/ 376 h 657"/>
                <a:gd name="T4" fmla="*/ 2389 w 2908"/>
                <a:gd name="T5" fmla="*/ 427 h 657"/>
                <a:gd name="T6" fmla="*/ 2429 w 2908"/>
                <a:gd name="T7" fmla="*/ 456 h 657"/>
                <a:gd name="T8" fmla="*/ 2479 w 2908"/>
                <a:gd name="T9" fmla="*/ 450 h 657"/>
                <a:gd name="T10" fmla="*/ 2510 w 2908"/>
                <a:gd name="T11" fmla="*/ 411 h 657"/>
                <a:gd name="T12" fmla="*/ 2503 w 2908"/>
                <a:gd name="T13" fmla="*/ 360 h 657"/>
                <a:gd name="T14" fmla="*/ 2463 w 2908"/>
                <a:gd name="T15" fmla="*/ 330 h 657"/>
                <a:gd name="T16" fmla="*/ 1437 w 2908"/>
                <a:gd name="T17" fmla="*/ 330 h 657"/>
                <a:gd name="T18" fmla="*/ 1397 w 2908"/>
                <a:gd name="T19" fmla="*/ 360 h 657"/>
                <a:gd name="T20" fmla="*/ 1391 w 2908"/>
                <a:gd name="T21" fmla="*/ 411 h 657"/>
                <a:gd name="T22" fmla="*/ 1421 w 2908"/>
                <a:gd name="T23" fmla="*/ 450 h 657"/>
                <a:gd name="T24" fmla="*/ 1472 w 2908"/>
                <a:gd name="T25" fmla="*/ 456 h 657"/>
                <a:gd name="T26" fmla="*/ 1512 w 2908"/>
                <a:gd name="T27" fmla="*/ 427 h 657"/>
                <a:gd name="T28" fmla="*/ 1518 w 2908"/>
                <a:gd name="T29" fmla="*/ 376 h 657"/>
                <a:gd name="T30" fmla="*/ 1487 w 2908"/>
                <a:gd name="T31" fmla="*/ 337 h 657"/>
                <a:gd name="T32" fmla="*/ 330 w 2908"/>
                <a:gd name="T33" fmla="*/ 328 h 657"/>
                <a:gd name="T34" fmla="*/ 283 w 2908"/>
                <a:gd name="T35" fmla="*/ 348 h 657"/>
                <a:gd name="T36" fmla="*/ 264 w 2908"/>
                <a:gd name="T37" fmla="*/ 394 h 657"/>
                <a:gd name="T38" fmla="*/ 283 w 2908"/>
                <a:gd name="T39" fmla="*/ 440 h 657"/>
                <a:gd name="T40" fmla="*/ 330 w 2908"/>
                <a:gd name="T41" fmla="*/ 459 h 657"/>
                <a:gd name="T42" fmla="*/ 377 w 2908"/>
                <a:gd name="T43" fmla="*/ 440 h 657"/>
                <a:gd name="T44" fmla="*/ 397 w 2908"/>
                <a:gd name="T45" fmla="*/ 394 h 657"/>
                <a:gd name="T46" fmla="*/ 377 w 2908"/>
                <a:gd name="T47" fmla="*/ 348 h 657"/>
                <a:gd name="T48" fmla="*/ 330 w 2908"/>
                <a:gd name="T49" fmla="*/ 328 h 657"/>
                <a:gd name="T50" fmla="*/ 1884 w 2908"/>
                <a:gd name="T51" fmla="*/ 206 h 657"/>
                <a:gd name="T52" fmla="*/ 1853 w 2908"/>
                <a:gd name="T53" fmla="*/ 246 h 657"/>
                <a:gd name="T54" fmla="*/ 1860 w 2908"/>
                <a:gd name="T55" fmla="*/ 296 h 657"/>
                <a:gd name="T56" fmla="*/ 1900 w 2908"/>
                <a:gd name="T57" fmla="*/ 326 h 657"/>
                <a:gd name="T58" fmla="*/ 1950 w 2908"/>
                <a:gd name="T59" fmla="*/ 320 h 657"/>
                <a:gd name="T60" fmla="*/ 1981 w 2908"/>
                <a:gd name="T61" fmla="*/ 280 h 657"/>
                <a:gd name="T62" fmla="*/ 1974 w 2908"/>
                <a:gd name="T63" fmla="*/ 230 h 657"/>
                <a:gd name="T64" fmla="*/ 1934 w 2908"/>
                <a:gd name="T65" fmla="*/ 200 h 657"/>
                <a:gd name="T66" fmla="*/ 841 w 2908"/>
                <a:gd name="T67" fmla="*/ 200 h 657"/>
                <a:gd name="T68" fmla="*/ 803 w 2908"/>
                <a:gd name="T69" fmla="*/ 230 h 657"/>
                <a:gd name="T70" fmla="*/ 795 w 2908"/>
                <a:gd name="T71" fmla="*/ 280 h 657"/>
                <a:gd name="T72" fmla="*/ 826 w 2908"/>
                <a:gd name="T73" fmla="*/ 320 h 657"/>
                <a:gd name="T74" fmla="*/ 877 w 2908"/>
                <a:gd name="T75" fmla="*/ 326 h 657"/>
                <a:gd name="T76" fmla="*/ 916 w 2908"/>
                <a:gd name="T77" fmla="*/ 296 h 657"/>
                <a:gd name="T78" fmla="*/ 922 w 2908"/>
                <a:gd name="T79" fmla="*/ 246 h 657"/>
                <a:gd name="T80" fmla="*/ 893 w 2908"/>
                <a:gd name="T81" fmla="*/ 206 h 657"/>
                <a:gd name="T82" fmla="*/ 66 w 2908"/>
                <a:gd name="T83" fmla="*/ 0 h 657"/>
                <a:gd name="T84" fmla="*/ 2876 w 2908"/>
                <a:gd name="T85" fmla="*/ 9 h 657"/>
                <a:gd name="T86" fmla="*/ 2906 w 2908"/>
                <a:gd name="T87" fmla="*/ 48 h 657"/>
                <a:gd name="T88" fmla="*/ 2906 w 2908"/>
                <a:gd name="T89" fmla="*/ 608 h 657"/>
                <a:gd name="T90" fmla="*/ 2876 w 2908"/>
                <a:gd name="T91" fmla="*/ 647 h 657"/>
                <a:gd name="T92" fmla="*/ 66 w 2908"/>
                <a:gd name="T93" fmla="*/ 657 h 657"/>
                <a:gd name="T94" fmla="*/ 19 w 2908"/>
                <a:gd name="T95" fmla="*/ 637 h 657"/>
                <a:gd name="T96" fmla="*/ 0 w 2908"/>
                <a:gd name="T97" fmla="*/ 591 h 657"/>
                <a:gd name="T98" fmla="*/ 8 w 2908"/>
                <a:gd name="T99" fmla="*/ 33 h 657"/>
                <a:gd name="T100" fmla="*/ 48 w 2908"/>
                <a:gd name="T101" fmla="*/ 2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08" h="657">
                  <a:moveTo>
                    <a:pt x="2447" y="328"/>
                  </a:moveTo>
                  <a:lnTo>
                    <a:pt x="2429" y="330"/>
                  </a:lnTo>
                  <a:lnTo>
                    <a:pt x="2413" y="337"/>
                  </a:lnTo>
                  <a:lnTo>
                    <a:pt x="2399" y="348"/>
                  </a:lnTo>
                  <a:lnTo>
                    <a:pt x="2389" y="360"/>
                  </a:lnTo>
                  <a:lnTo>
                    <a:pt x="2382" y="376"/>
                  </a:lnTo>
                  <a:lnTo>
                    <a:pt x="2380" y="394"/>
                  </a:lnTo>
                  <a:lnTo>
                    <a:pt x="2382" y="411"/>
                  </a:lnTo>
                  <a:lnTo>
                    <a:pt x="2389" y="427"/>
                  </a:lnTo>
                  <a:lnTo>
                    <a:pt x="2399" y="440"/>
                  </a:lnTo>
                  <a:lnTo>
                    <a:pt x="2413" y="450"/>
                  </a:lnTo>
                  <a:lnTo>
                    <a:pt x="2429" y="456"/>
                  </a:lnTo>
                  <a:lnTo>
                    <a:pt x="2447" y="459"/>
                  </a:lnTo>
                  <a:lnTo>
                    <a:pt x="2463" y="456"/>
                  </a:lnTo>
                  <a:lnTo>
                    <a:pt x="2479" y="450"/>
                  </a:lnTo>
                  <a:lnTo>
                    <a:pt x="2493" y="440"/>
                  </a:lnTo>
                  <a:lnTo>
                    <a:pt x="2503" y="427"/>
                  </a:lnTo>
                  <a:lnTo>
                    <a:pt x="2510" y="411"/>
                  </a:lnTo>
                  <a:lnTo>
                    <a:pt x="2512" y="394"/>
                  </a:lnTo>
                  <a:lnTo>
                    <a:pt x="2510" y="376"/>
                  </a:lnTo>
                  <a:lnTo>
                    <a:pt x="2503" y="360"/>
                  </a:lnTo>
                  <a:lnTo>
                    <a:pt x="2493" y="348"/>
                  </a:lnTo>
                  <a:lnTo>
                    <a:pt x="2479" y="337"/>
                  </a:lnTo>
                  <a:lnTo>
                    <a:pt x="2463" y="330"/>
                  </a:lnTo>
                  <a:lnTo>
                    <a:pt x="2447" y="328"/>
                  </a:lnTo>
                  <a:close/>
                  <a:moveTo>
                    <a:pt x="1455" y="328"/>
                  </a:moveTo>
                  <a:lnTo>
                    <a:pt x="1437" y="330"/>
                  </a:lnTo>
                  <a:lnTo>
                    <a:pt x="1421" y="337"/>
                  </a:lnTo>
                  <a:lnTo>
                    <a:pt x="1407" y="348"/>
                  </a:lnTo>
                  <a:lnTo>
                    <a:pt x="1397" y="360"/>
                  </a:lnTo>
                  <a:lnTo>
                    <a:pt x="1391" y="376"/>
                  </a:lnTo>
                  <a:lnTo>
                    <a:pt x="1388" y="394"/>
                  </a:lnTo>
                  <a:lnTo>
                    <a:pt x="1391" y="411"/>
                  </a:lnTo>
                  <a:lnTo>
                    <a:pt x="1397" y="427"/>
                  </a:lnTo>
                  <a:lnTo>
                    <a:pt x="1407" y="440"/>
                  </a:lnTo>
                  <a:lnTo>
                    <a:pt x="1421" y="450"/>
                  </a:lnTo>
                  <a:lnTo>
                    <a:pt x="1437" y="456"/>
                  </a:lnTo>
                  <a:lnTo>
                    <a:pt x="1455" y="459"/>
                  </a:lnTo>
                  <a:lnTo>
                    <a:pt x="1472" y="456"/>
                  </a:lnTo>
                  <a:lnTo>
                    <a:pt x="1487" y="450"/>
                  </a:lnTo>
                  <a:lnTo>
                    <a:pt x="1501" y="440"/>
                  </a:lnTo>
                  <a:lnTo>
                    <a:pt x="1512" y="427"/>
                  </a:lnTo>
                  <a:lnTo>
                    <a:pt x="1518" y="411"/>
                  </a:lnTo>
                  <a:lnTo>
                    <a:pt x="1521" y="394"/>
                  </a:lnTo>
                  <a:lnTo>
                    <a:pt x="1518" y="376"/>
                  </a:lnTo>
                  <a:lnTo>
                    <a:pt x="1512" y="360"/>
                  </a:lnTo>
                  <a:lnTo>
                    <a:pt x="1501" y="348"/>
                  </a:lnTo>
                  <a:lnTo>
                    <a:pt x="1487" y="337"/>
                  </a:lnTo>
                  <a:lnTo>
                    <a:pt x="1472" y="330"/>
                  </a:lnTo>
                  <a:lnTo>
                    <a:pt x="1455" y="328"/>
                  </a:lnTo>
                  <a:close/>
                  <a:moveTo>
                    <a:pt x="330" y="328"/>
                  </a:moveTo>
                  <a:lnTo>
                    <a:pt x="312" y="330"/>
                  </a:lnTo>
                  <a:lnTo>
                    <a:pt x="297" y="337"/>
                  </a:lnTo>
                  <a:lnTo>
                    <a:pt x="283" y="348"/>
                  </a:lnTo>
                  <a:lnTo>
                    <a:pt x="273" y="360"/>
                  </a:lnTo>
                  <a:lnTo>
                    <a:pt x="266" y="376"/>
                  </a:lnTo>
                  <a:lnTo>
                    <a:pt x="264" y="394"/>
                  </a:lnTo>
                  <a:lnTo>
                    <a:pt x="266" y="411"/>
                  </a:lnTo>
                  <a:lnTo>
                    <a:pt x="273" y="427"/>
                  </a:lnTo>
                  <a:lnTo>
                    <a:pt x="283" y="440"/>
                  </a:lnTo>
                  <a:lnTo>
                    <a:pt x="297" y="450"/>
                  </a:lnTo>
                  <a:lnTo>
                    <a:pt x="312" y="456"/>
                  </a:lnTo>
                  <a:lnTo>
                    <a:pt x="330" y="459"/>
                  </a:lnTo>
                  <a:lnTo>
                    <a:pt x="348" y="456"/>
                  </a:lnTo>
                  <a:lnTo>
                    <a:pt x="364" y="450"/>
                  </a:lnTo>
                  <a:lnTo>
                    <a:pt x="377" y="440"/>
                  </a:lnTo>
                  <a:lnTo>
                    <a:pt x="387" y="427"/>
                  </a:lnTo>
                  <a:lnTo>
                    <a:pt x="394" y="411"/>
                  </a:lnTo>
                  <a:lnTo>
                    <a:pt x="397" y="394"/>
                  </a:lnTo>
                  <a:lnTo>
                    <a:pt x="394" y="376"/>
                  </a:lnTo>
                  <a:lnTo>
                    <a:pt x="387" y="360"/>
                  </a:lnTo>
                  <a:lnTo>
                    <a:pt x="377" y="348"/>
                  </a:lnTo>
                  <a:lnTo>
                    <a:pt x="364" y="337"/>
                  </a:lnTo>
                  <a:lnTo>
                    <a:pt x="348" y="330"/>
                  </a:lnTo>
                  <a:lnTo>
                    <a:pt x="330" y="328"/>
                  </a:lnTo>
                  <a:close/>
                  <a:moveTo>
                    <a:pt x="1916" y="197"/>
                  </a:moveTo>
                  <a:lnTo>
                    <a:pt x="1900" y="200"/>
                  </a:lnTo>
                  <a:lnTo>
                    <a:pt x="1884" y="206"/>
                  </a:lnTo>
                  <a:lnTo>
                    <a:pt x="1870" y="216"/>
                  </a:lnTo>
                  <a:lnTo>
                    <a:pt x="1860" y="230"/>
                  </a:lnTo>
                  <a:lnTo>
                    <a:pt x="1853" y="246"/>
                  </a:lnTo>
                  <a:lnTo>
                    <a:pt x="1851" y="262"/>
                  </a:lnTo>
                  <a:lnTo>
                    <a:pt x="1853" y="280"/>
                  </a:lnTo>
                  <a:lnTo>
                    <a:pt x="1860" y="296"/>
                  </a:lnTo>
                  <a:lnTo>
                    <a:pt x="1870" y="309"/>
                  </a:lnTo>
                  <a:lnTo>
                    <a:pt x="1884" y="320"/>
                  </a:lnTo>
                  <a:lnTo>
                    <a:pt x="1900" y="326"/>
                  </a:lnTo>
                  <a:lnTo>
                    <a:pt x="1916" y="328"/>
                  </a:lnTo>
                  <a:lnTo>
                    <a:pt x="1934" y="326"/>
                  </a:lnTo>
                  <a:lnTo>
                    <a:pt x="1950" y="320"/>
                  </a:lnTo>
                  <a:lnTo>
                    <a:pt x="1964" y="309"/>
                  </a:lnTo>
                  <a:lnTo>
                    <a:pt x="1974" y="296"/>
                  </a:lnTo>
                  <a:lnTo>
                    <a:pt x="1981" y="280"/>
                  </a:lnTo>
                  <a:lnTo>
                    <a:pt x="1983" y="262"/>
                  </a:lnTo>
                  <a:lnTo>
                    <a:pt x="1981" y="246"/>
                  </a:lnTo>
                  <a:lnTo>
                    <a:pt x="1974" y="230"/>
                  </a:lnTo>
                  <a:lnTo>
                    <a:pt x="1964" y="216"/>
                  </a:lnTo>
                  <a:lnTo>
                    <a:pt x="1950" y="206"/>
                  </a:lnTo>
                  <a:lnTo>
                    <a:pt x="1934" y="200"/>
                  </a:lnTo>
                  <a:lnTo>
                    <a:pt x="1916" y="197"/>
                  </a:lnTo>
                  <a:close/>
                  <a:moveTo>
                    <a:pt x="859" y="197"/>
                  </a:moveTo>
                  <a:lnTo>
                    <a:pt x="841" y="200"/>
                  </a:lnTo>
                  <a:lnTo>
                    <a:pt x="826" y="206"/>
                  </a:lnTo>
                  <a:lnTo>
                    <a:pt x="813" y="216"/>
                  </a:lnTo>
                  <a:lnTo>
                    <a:pt x="803" y="230"/>
                  </a:lnTo>
                  <a:lnTo>
                    <a:pt x="795" y="246"/>
                  </a:lnTo>
                  <a:lnTo>
                    <a:pt x="793" y="262"/>
                  </a:lnTo>
                  <a:lnTo>
                    <a:pt x="795" y="280"/>
                  </a:lnTo>
                  <a:lnTo>
                    <a:pt x="803" y="296"/>
                  </a:lnTo>
                  <a:lnTo>
                    <a:pt x="813" y="309"/>
                  </a:lnTo>
                  <a:lnTo>
                    <a:pt x="826" y="320"/>
                  </a:lnTo>
                  <a:lnTo>
                    <a:pt x="841" y="326"/>
                  </a:lnTo>
                  <a:lnTo>
                    <a:pt x="859" y="328"/>
                  </a:lnTo>
                  <a:lnTo>
                    <a:pt x="877" y="326"/>
                  </a:lnTo>
                  <a:lnTo>
                    <a:pt x="893" y="320"/>
                  </a:lnTo>
                  <a:lnTo>
                    <a:pt x="906" y="309"/>
                  </a:lnTo>
                  <a:lnTo>
                    <a:pt x="916" y="296"/>
                  </a:lnTo>
                  <a:lnTo>
                    <a:pt x="922" y="280"/>
                  </a:lnTo>
                  <a:lnTo>
                    <a:pt x="926" y="262"/>
                  </a:lnTo>
                  <a:lnTo>
                    <a:pt x="922" y="246"/>
                  </a:lnTo>
                  <a:lnTo>
                    <a:pt x="916" y="230"/>
                  </a:lnTo>
                  <a:lnTo>
                    <a:pt x="906" y="216"/>
                  </a:lnTo>
                  <a:lnTo>
                    <a:pt x="893" y="206"/>
                  </a:lnTo>
                  <a:lnTo>
                    <a:pt x="877" y="200"/>
                  </a:lnTo>
                  <a:lnTo>
                    <a:pt x="859" y="197"/>
                  </a:lnTo>
                  <a:close/>
                  <a:moveTo>
                    <a:pt x="66" y="0"/>
                  </a:moveTo>
                  <a:lnTo>
                    <a:pt x="2843" y="0"/>
                  </a:lnTo>
                  <a:lnTo>
                    <a:pt x="2860" y="2"/>
                  </a:lnTo>
                  <a:lnTo>
                    <a:pt x="2876" y="9"/>
                  </a:lnTo>
                  <a:lnTo>
                    <a:pt x="2889" y="19"/>
                  </a:lnTo>
                  <a:lnTo>
                    <a:pt x="2900" y="33"/>
                  </a:lnTo>
                  <a:lnTo>
                    <a:pt x="2906" y="48"/>
                  </a:lnTo>
                  <a:lnTo>
                    <a:pt x="2908" y="66"/>
                  </a:lnTo>
                  <a:lnTo>
                    <a:pt x="2908" y="591"/>
                  </a:lnTo>
                  <a:lnTo>
                    <a:pt x="2906" y="608"/>
                  </a:lnTo>
                  <a:lnTo>
                    <a:pt x="2900" y="623"/>
                  </a:lnTo>
                  <a:lnTo>
                    <a:pt x="2889" y="637"/>
                  </a:lnTo>
                  <a:lnTo>
                    <a:pt x="2876" y="647"/>
                  </a:lnTo>
                  <a:lnTo>
                    <a:pt x="2860" y="653"/>
                  </a:lnTo>
                  <a:lnTo>
                    <a:pt x="2843" y="657"/>
                  </a:lnTo>
                  <a:lnTo>
                    <a:pt x="66" y="657"/>
                  </a:lnTo>
                  <a:lnTo>
                    <a:pt x="48" y="653"/>
                  </a:lnTo>
                  <a:lnTo>
                    <a:pt x="33" y="647"/>
                  </a:lnTo>
                  <a:lnTo>
                    <a:pt x="19" y="637"/>
                  </a:lnTo>
                  <a:lnTo>
                    <a:pt x="8" y="623"/>
                  </a:lnTo>
                  <a:lnTo>
                    <a:pt x="2" y="608"/>
                  </a:lnTo>
                  <a:lnTo>
                    <a:pt x="0" y="591"/>
                  </a:lnTo>
                  <a:lnTo>
                    <a:pt x="0" y="66"/>
                  </a:lnTo>
                  <a:lnTo>
                    <a:pt x="2" y="48"/>
                  </a:lnTo>
                  <a:lnTo>
                    <a:pt x="8" y="33"/>
                  </a:lnTo>
                  <a:lnTo>
                    <a:pt x="19" y="19"/>
                  </a:lnTo>
                  <a:lnTo>
                    <a:pt x="33" y="9"/>
                  </a:lnTo>
                  <a:lnTo>
                    <a:pt x="48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41" name="Group 990"/>
          <p:cNvGrpSpPr/>
          <p:nvPr/>
        </p:nvGrpSpPr>
        <p:grpSpPr>
          <a:xfrm>
            <a:off x="7506967" y="5251450"/>
            <a:ext cx="542925" cy="542925"/>
            <a:chOff x="8158163" y="3467100"/>
            <a:chExt cx="542925" cy="542925"/>
          </a:xfrm>
          <a:solidFill>
            <a:srgbClr val="000000"/>
          </a:solidFill>
        </p:grpSpPr>
        <p:sp>
          <p:nvSpPr>
            <p:cNvPr id="842" name="Freeform 365"/>
            <p:cNvSpPr>
              <a:spLocks noEditPoints="1"/>
            </p:cNvSpPr>
            <p:nvPr/>
          </p:nvSpPr>
          <p:spPr bwMode="auto">
            <a:xfrm>
              <a:off x="8158163" y="3467100"/>
              <a:ext cx="542925" cy="542925"/>
            </a:xfrm>
            <a:custGeom>
              <a:avLst/>
              <a:gdLst>
                <a:gd name="T0" fmla="*/ 1136 w 3420"/>
                <a:gd name="T1" fmla="*/ 226 h 3420"/>
                <a:gd name="T2" fmla="*/ 586 w 3420"/>
                <a:gd name="T3" fmla="*/ 586 h 3420"/>
                <a:gd name="T4" fmla="*/ 226 w 3420"/>
                <a:gd name="T5" fmla="*/ 1136 h 3420"/>
                <a:gd name="T6" fmla="*/ 122 w 3420"/>
                <a:gd name="T7" fmla="*/ 1811 h 3420"/>
                <a:gd name="T8" fmla="*/ 306 w 3420"/>
                <a:gd name="T9" fmla="*/ 2457 h 3420"/>
                <a:gd name="T10" fmla="*/ 726 w 3420"/>
                <a:gd name="T11" fmla="*/ 2960 h 3420"/>
                <a:gd name="T12" fmla="*/ 1318 w 3420"/>
                <a:gd name="T13" fmla="*/ 3252 h 3420"/>
                <a:gd name="T14" fmla="*/ 2006 w 3420"/>
                <a:gd name="T15" fmla="*/ 3273 h 3420"/>
                <a:gd name="T16" fmla="*/ 2619 w 3420"/>
                <a:gd name="T17" fmla="*/ 3016 h 3420"/>
                <a:gd name="T18" fmla="*/ 3068 w 3420"/>
                <a:gd name="T19" fmla="*/ 2539 h 3420"/>
                <a:gd name="T20" fmla="*/ 3288 w 3420"/>
                <a:gd name="T21" fmla="*/ 1909 h 3420"/>
                <a:gd name="T22" fmla="*/ 3242 w 3420"/>
                <a:gd name="T23" fmla="*/ 1280 h 3420"/>
                <a:gd name="T24" fmla="*/ 3002 w 3420"/>
                <a:gd name="T25" fmla="*/ 1195 h 3420"/>
                <a:gd name="T26" fmla="*/ 2943 w 3420"/>
                <a:gd name="T27" fmla="*/ 1262 h 3420"/>
                <a:gd name="T28" fmla="*/ 2687 w 3420"/>
                <a:gd name="T29" fmla="*/ 1249 h 3420"/>
                <a:gd name="T30" fmla="*/ 2251 w 3420"/>
                <a:gd name="T31" fmla="*/ 1432 h 3420"/>
                <a:gd name="T32" fmla="*/ 2122 w 3420"/>
                <a:gd name="T33" fmla="*/ 1395 h 3420"/>
                <a:gd name="T34" fmla="*/ 2125 w 3420"/>
                <a:gd name="T35" fmla="*/ 1254 h 3420"/>
                <a:gd name="T36" fmla="*/ 2163 w 3420"/>
                <a:gd name="T37" fmla="*/ 1170 h 3420"/>
                <a:gd name="T38" fmla="*/ 2333 w 3420"/>
                <a:gd name="T39" fmla="*/ 974 h 3420"/>
                <a:gd name="T40" fmla="*/ 2407 w 3420"/>
                <a:gd name="T41" fmla="*/ 921 h 3420"/>
                <a:gd name="T42" fmla="*/ 2631 w 3420"/>
                <a:gd name="T43" fmla="*/ 827 h 3420"/>
                <a:gd name="T44" fmla="*/ 2671 w 3420"/>
                <a:gd name="T45" fmla="*/ 742 h 3420"/>
                <a:gd name="T46" fmla="*/ 2880 w 3420"/>
                <a:gd name="T47" fmla="*/ 805 h 3420"/>
                <a:gd name="T48" fmla="*/ 2798 w 3420"/>
                <a:gd name="T49" fmla="*/ 551 h 3420"/>
                <a:gd name="T50" fmla="*/ 2245 w 3420"/>
                <a:gd name="T51" fmla="*/ 212 h 3420"/>
                <a:gd name="T52" fmla="*/ 2077 w 3420"/>
                <a:gd name="T53" fmla="*/ 252 h 3420"/>
                <a:gd name="T54" fmla="*/ 2052 w 3420"/>
                <a:gd name="T55" fmla="*/ 401 h 3420"/>
                <a:gd name="T56" fmla="*/ 1979 w 3420"/>
                <a:gd name="T57" fmla="*/ 465 h 3420"/>
                <a:gd name="T58" fmla="*/ 1809 w 3420"/>
                <a:gd name="T59" fmla="*/ 652 h 3420"/>
                <a:gd name="T60" fmla="*/ 1571 w 3420"/>
                <a:gd name="T61" fmla="*/ 1142 h 3420"/>
                <a:gd name="T62" fmla="*/ 1457 w 3420"/>
                <a:gd name="T63" fmla="*/ 1202 h 3420"/>
                <a:gd name="T64" fmla="*/ 1378 w 3420"/>
                <a:gd name="T65" fmla="*/ 1133 h 3420"/>
                <a:gd name="T66" fmla="*/ 1342 w 3420"/>
                <a:gd name="T67" fmla="*/ 1051 h 3420"/>
                <a:gd name="T68" fmla="*/ 1320 w 3420"/>
                <a:gd name="T69" fmla="*/ 945 h 3420"/>
                <a:gd name="T70" fmla="*/ 1332 w 3420"/>
                <a:gd name="T71" fmla="*/ 715 h 3420"/>
                <a:gd name="T72" fmla="*/ 1393 w 3420"/>
                <a:gd name="T73" fmla="*/ 535 h 3420"/>
                <a:gd name="T74" fmla="*/ 1418 w 3420"/>
                <a:gd name="T75" fmla="*/ 392 h 3420"/>
                <a:gd name="T76" fmla="*/ 1584 w 3420"/>
                <a:gd name="T77" fmla="*/ 283 h 3420"/>
                <a:gd name="T78" fmla="*/ 1798 w 3420"/>
                <a:gd name="T79" fmla="*/ 121 h 3420"/>
                <a:gd name="T80" fmla="*/ 2221 w 3420"/>
                <a:gd name="T81" fmla="*/ 78 h 3420"/>
                <a:gd name="T82" fmla="*/ 2828 w 3420"/>
                <a:gd name="T83" fmla="*/ 418 h 3420"/>
                <a:gd name="T84" fmla="*/ 3250 w 3420"/>
                <a:gd name="T85" fmla="*/ 967 h 3420"/>
                <a:gd name="T86" fmla="*/ 3370 w 3420"/>
                <a:gd name="T87" fmla="*/ 1302 h 3420"/>
                <a:gd name="T88" fmla="*/ 3392 w 3420"/>
                <a:gd name="T89" fmla="*/ 2017 h 3420"/>
                <a:gd name="T90" fmla="*/ 3134 w 3420"/>
                <a:gd name="T91" fmla="*/ 2655 h 3420"/>
                <a:gd name="T92" fmla="*/ 2655 w 3420"/>
                <a:gd name="T93" fmla="*/ 3134 h 3420"/>
                <a:gd name="T94" fmla="*/ 2017 w 3420"/>
                <a:gd name="T95" fmla="*/ 3392 h 3420"/>
                <a:gd name="T96" fmla="*/ 1305 w 3420"/>
                <a:gd name="T97" fmla="*/ 3371 h 3420"/>
                <a:gd name="T98" fmla="*/ 685 w 3420"/>
                <a:gd name="T99" fmla="*/ 3078 h 3420"/>
                <a:gd name="T100" fmla="*/ 234 w 3420"/>
                <a:gd name="T101" fmla="*/ 2572 h 3420"/>
                <a:gd name="T102" fmla="*/ 12 w 3420"/>
                <a:gd name="T103" fmla="*/ 1916 h 3420"/>
                <a:gd name="T104" fmla="*/ 49 w 3420"/>
                <a:gd name="T105" fmla="*/ 1305 h 3420"/>
                <a:gd name="T106" fmla="*/ 342 w 3420"/>
                <a:gd name="T107" fmla="*/ 685 h 3420"/>
                <a:gd name="T108" fmla="*/ 848 w 3420"/>
                <a:gd name="T109" fmla="*/ 234 h 3420"/>
                <a:gd name="T110" fmla="*/ 1504 w 3420"/>
                <a:gd name="T111" fmla="*/ 12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20" h="3420">
                  <a:moveTo>
                    <a:pt x="1710" y="119"/>
                  </a:moveTo>
                  <a:lnTo>
                    <a:pt x="1609" y="122"/>
                  </a:lnTo>
                  <a:lnTo>
                    <a:pt x="1511" y="132"/>
                  </a:lnTo>
                  <a:lnTo>
                    <a:pt x="1414" y="147"/>
                  </a:lnTo>
                  <a:lnTo>
                    <a:pt x="1318" y="168"/>
                  </a:lnTo>
                  <a:lnTo>
                    <a:pt x="1226" y="195"/>
                  </a:lnTo>
                  <a:lnTo>
                    <a:pt x="1136" y="226"/>
                  </a:lnTo>
                  <a:lnTo>
                    <a:pt x="1048" y="263"/>
                  </a:lnTo>
                  <a:lnTo>
                    <a:pt x="963" y="306"/>
                  </a:lnTo>
                  <a:lnTo>
                    <a:pt x="881" y="352"/>
                  </a:lnTo>
                  <a:lnTo>
                    <a:pt x="802" y="404"/>
                  </a:lnTo>
                  <a:lnTo>
                    <a:pt x="726" y="460"/>
                  </a:lnTo>
                  <a:lnTo>
                    <a:pt x="654" y="521"/>
                  </a:lnTo>
                  <a:lnTo>
                    <a:pt x="586" y="586"/>
                  </a:lnTo>
                  <a:lnTo>
                    <a:pt x="521" y="654"/>
                  </a:lnTo>
                  <a:lnTo>
                    <a:pt x="460" y="726"/>
                  </a:lnTo>
                  <a:lnTo>
                    <a:pt x="404" y="802"/>
                  </a:lnTo>
                  <a:lnTo>
                    <a:pt x="352" y="881"/>
                  </a:lnTo>
                  <a:lnTo>
                    <a:pt x="306" y="963"/>
                  </a:lnTo>
                  <a:lnTo>
                    <a:pt x="263" y="1048"/>
                  </a:lnTo>
                  <a:lnTo>
                    <a:pt x="226" y="1136"/>
                  </a:lnTo>
                  <a:lnTo>
                    <a:pt x="195" y="1226"/>
                  </a:lnTo>
                  <a:lnTo>
                    <a:pt x="168" y="1318"/>
                  </a:lnTo>
                  <a:lnTo>
                    <a:pt x="147" y="1414"/>
                  </a:lnTo>
                  <a:lnTo>
                    <a:pt x="132" y="1511"/>
                  </a:lnTo>
                  <a:lnTo>
                    <a:pt x="122" y="1609"/>
                  </a:lnTo>
                  <a:lnTo>
                    <a:pt x="119" y="1710"/>
                  </a:lnTo>
                  <a:lnTo>
                    <a:pt x="122" y="1811"/>
                  </a:lnTo>
                  <a:lnTo>
                    <a:pt x="132" y="1909"/>
                  </a:lnTo>
                  <a:lnTo>
                    <a:pt x="147" y="2006"/>
                  </a:lnTo>
                  <a:lnTo>
                    <a:pt x="168" y="2102"/>
                  </a:lnTo>
                  <a:lnTo>
                    <a:pt x="195" y="2194"/>
                  </a:lnTo>
                  <a:lnTo>
                    <a:pt x="226" y="2284"/>
                  </a:lnTo>
                  <a:lnTo>
                    <a:pt x="263" y="2372"/>
                  </a:lnTo>
                  <a:lnTo>
                    <a:pt x="306" y="2457"/>
                  </a:lnTo>
                  <a:lnTo>
                    <a:pt x="352" y="2539"/>
                  </a:lnTo>
                  <a:lnTo>
                    <a:pt x="404" y="2618"/>
                  </a:lnTo>
                  <a:lnTo>
                    <a:pt x="460" y="2694"/>
                  </a:lnTo>
                  <a:lnTo>
                    <a:pt x="521" y="2766"/>
                  </a:lnTo>
                  <a:lnTo>
                    <a:pt x="586" y="2834"/>
                  </a:lnTo>
                  <a:lnTo>
                    <a:pt x="654" y="2899"/>
                  </a:lnTo>
                  <a:lnTo>
                    <a:pt x="726" y="2960"/>
                  </a:lnTo>
                  <a:lnTo>
                    <a:pt x="802" y="3016"/>
                  </a:lnTo>
                  <a:lnTo>
                    <a:pt x="881" y="3068"/>
                  </a:lnTo>
                  <a:lnTo>
                    <a:pt x="963" y="3114"/>
                  </a:lnTo>
                  <a:lnTo>
                    <a:pt x="1048" y="3157"/>
                  </a:lnTo>
                  <a:lnTo>
                    <a:pt x="1136" y="3194"/>
                  </a:lnTo>
                  <a:lnTo>
                    <a:pt x="1226" y="3225"/>
                  </a:lnTo>
                  <a:lnTo>
                    <a:pt x="1318" y="3252"/>
                  </a:lnTo>
                  <a:lnTo>
                    <a:pt x="1414" y="3273"/>
                  </a:lnTo>
                  <a:lnTo>
                    <a:pt x="1511" y="3288"/>
                  </a:lnTo>
                  <a:lnTo>
                    <a:pt x="1609" y="3298"/>
                  </a:lnTo>
                  <a:lnTo>
                    <a:pt x="1710" y="3301"/>
                  </a:lnTo>
                  <a:lnTo>
                    <a:pt x="1811" y="3298"/>
                  </a:lnTo>
                  <a:lnTo>
                    <a:pt x="1909" y="3288"/>
                  </a:lnTo>
                  <a:lnTo>
                    <a:pt x="2006" y="3273"/>
                  </a:lnTo>
                  <a:lnTo>
                    <a:pt x="2102" y="3252"/>
                  </a:lnTo>
                  <a:lnTo>
                    <a:pt x="2194" y="3225"/>
                  </a:lnTo>
                  <a:lnTo>
                    <a:pt x="2284" y="3194"/>
                  </a:lnTo>
                  <a:lnTo>
                    <a:pt x="2372" y="3157"/>
                  </a:lnTo>
                  <a:lnTo>
                    <a:pt x="2457" y="3114"/>
                  </a:lnTo>
                  <a:lnTo>
                    <a:pt x="2539" y="3068"/>
                  </a:lnTo>
                  <a:lnTo>
                    <a:pt x="2619" y="3016"/>
                  </a:lnTo>
                  <a:lnTo>
                    <a:pt x="2694" y="2960"/>
                  </a:lnTo>
                  <a:lnTo>
                    <a:pt x="2766" y="2899"/>
                  </a:lnTo>
                  <a:lnTo>
                    <a:pt x="2834" y="2834"/>
                  </a:lnTo>
                  <a:lnTo>
                    <a:pt x="2899" y="2766"/>
                  </a:lnTo>
                  <a:lnTo>
                    <a:pt x="2960" y="2694"/>
                  </a:lnTo>
                  <a:lnTo>
                    <a:pt x="3016" y="2618"/>
                  </a:lnTo>
                  <a:lnTo>
                    <a:pt x="3068" y="2539"/>
                  </a:lnTo>
                  <a:lnTo>
                    <a:pt x="3114" y="2457"/>
                  </a:lnTo>
                  <a:lnTo>
                    <a:pt x="3157" y="2372"/>
                  </a:lnTo>
                  <a:lnTo>
                    <a:pt x="3194" y="2284"/>
                  </a:lnTo>
                  <a:lnTo>
                    <a:pt x="3226" y="2194"/>
                  </a:lnTo>
                  <a:lnTo>
                    <a:pt x="3252" y="2102"/>
                  </a:lnTo>
                  <a:lnTo>
                    <a:pt x="3274" y="2006"/>
                  </a:lnTo>
                  <a:lnTo>
                    <a:pt x="3288" y="1909"/>
                  </a:lnTo>
                  <a:lnTo>
                    <a:pt x="3298" y="1811"/>
                  </a:lnTo>
                  <a:lnTo>
                    <a:pt x="3301" y="1710"/>
                  </a:lnTo>
                  <a:lnTo>
                    <a:pt x="3299" y="1621"/>
                  </a:lnTo>
                  <a:lnTo>
                    <a:pt x="3291" y="1534"/>
                  </a:lnTo>
                  <a:lnTo>
                    <a:pt x="3279" y="1448"/>
                  </a:lnTo>
                  <a:lnTo>
                    <a:pt x="3262" y="1363"/>
                  </a:lnTo>
                  <a:lnTo>
                    <a:pt x="3242" y="1280"/>
                  </a:lnTo>
                  <a:lnTo>
                    <a:pt x="3217" y="1199"/>
                  </a:lnTo>
                  <a:lnTo>
                    <a:pt x="3187" y="1119"/>
                  </a:lnTo>
                  <a:lnTo>
                    <a:pt x="3150" y="1127"/>
                  </a:lnTo>
                  <a:lnTo>
                    <a:pt x="3070" y="1143"/>
                  </a:lnTo>
                  <a:lnTo>
                    <a:pt x="2990" y="1162"/>
                  </a:lnTo>
                  <a:lnTo>
                    <a:pt x="2998" y="1179"/>
                  </a:lnTo>
                  <a:lnTo>
                    <a:pt x="3002" y="1195"/>
                  </a:lnTo>
                  <a:lnTo>
                    <a:pt x="3002" y="1210"/>
                  </a:lnTo>
                  <a:lnTo>
                    <a:pt x="2998" y="1225"/>
                  </a:lnTo>
                  <a:lnTo>
                    <a:pt x="2991" y="1238"/>
                  </a:lnTo>
                  <a:lnTo>
                    <a:pt x="2980" y="1250"/>
                  </a:lnTo>
                  <a:lnTo>
                    <a:pt x="2966" y="1257"/>
                  </a:lnTo>
                  <a:lnTo>
                    <a:pt x="2955" y="1261"/>
                  </a:lnTo>
                  <a:lnTo>
                    <a:pt x="2943" y="1262"/>
                  </a:lnTo>
                  <a:lnTo>
                    <a:pt x="2926" y="1259"/>
                  </a:lnTo>
                  <a:lnTo>
                    <a:pt x="2910" y="1252"/>
                  </a:lnTo>
                  <a:lnTo>
                    <a:pt x="2898" y="1241"/>
                  </a:lnTo>
                  <a:lnTo>
                    <a:pt x="2888" y="1225"/>
                  </a:lnTo>
                  <a:lnTo>
                    <a:pt x="2874" y="1192"/>
                  </a:lnTo>
                  <a:lnTo>
                    <a:pt x="2781" y="1220"/>
                  </a:lnTo>
                  <a:lnTo>
                    <a:pt x="2687" y="1249"/>
                  </a:lnTo>
                  <a:lnTo>
                    <a:pt x="2621" y="1273"/>
                  </a:lnTo>
                  <a:lnTo>
                    <a:pt x="2555" y="1298"/>
                  </a:lnTo>
                  <a:lnTo>
                    <a:pt x="2468" y="1333"/>
                  </a:lnTo>
                  <a:lnTo>
                    <a:pt x="2381" y="1370"/>
                  </a:lnTo>
                  <a:lnTo>
                    <a:pt x="2267" y="1424"/>
                  </a:lnTo>
                  <a:lnTo>
                    <a:pt x="2259" y="1428"/>
                  </a:lnTo>
                  <a:lnTo>
                    <a:pt x="2251" y="1432"/>
                  </a:lnTo>
                  <a:lnTo>
                    <a:pt x="2229" y="1440"/>
                  </a:lnTo>
                  <a:lnTo>
                    <a:pt x="2206" y="1443"/>
                  </a:lnTo>
                  <a:lnTo>
                    <a:pt x="2187" y="1441"/>
                  </a:lnTo>
                  <a:lnTo>
                    <a:pt x="2167" y="1434"/>
                  </a:lnTo>
                  <a:lnTo>
                    <a:pt x="2149" y="1424"/>
                  </a:lnTo>
                  <a:lnTo>
                    <a:pt x="2135" y="1412"/>
                  </a:lnTo>
                  <a:lnTo>
                    <a:pt x="2122" y="1395"/>
                  </a:lnTo>
                  <a:lnTo>
                    <a:pt x="2113" y="1376"/>
                  </a:lnTo>
                  <a:lnTo>
                    <a:pt x="2109" y="1357"/>
                  </a:lnTo>
                  <a:lnTo>
                    <a:pt x="2108" y="1337"/>
                  </a:lnTo>
                  <a:lnTo>
                    <a:pt x="2111" y="1310"/>
                  </a:lnTo>
                  <a:lnTo>
                    <a:pt x="2116" y="1283"/>
                  </a:lnTo>
                  <a:lnTo>
                    <a:pt x="2125" y="1255"/>
                  </a:lnTo>
                  <a:lnTo>
                    <a:pt x="2125" y="1254"/>
                  </a:lnTo>
                  <a:lnTo>
                    <a:pt x="2125" y="1253"/>
                  </a:lnTo>
                  <a:lnTo>
                    <a:pt x="2129" y="1243"/>
                  </a:lnTo>
                  <a:lnTo>
                    <a:pt x="2136" y="1226"/>
                  </a:lnTo>
                  <a:lnTo>
                    <a:pt x="2143" y="1206"/>
                  </a:lnTo>
                  <a:lnTo>
                    <a:pt x="2154" y="1187"/>
                  </a:lnTo>
                  <a:lnTo>
                    <a:pt x="2158" y="1178"/>
                  </a:lnTo>
                  <a:lnTo>
                    <a:pt x="2163" y="1170"/>
                  </a:lnTo>
                  <a:lnTo>
                    <a:pt x="2177" y="1144"/>
                  </a:lnTo>
                  <a:lnTo>
                    <a:pt x="2182" y="1139"/>
                  </a:lnTo>
                  <a:lnTo>
                    <a:pt x="2185" y="1133"/>
                  </a:lnTo>
                  <a:lnTo>
                    <a:pt x="2216" y="1091"/>
                  </a:lnTo>
                  <a:lnTo>
                    <a:pt x="2250" y="1051"/>
                  </a:lnTo>
                  <a:lnTo>
                    <a:pt x="2289" y="1011"/>
                  </a:lnTo>
                  <a:lnTo>
                    <a:pt x="2333" y="974"/>
                  </a:lnTo>
                  <a:lnTo>
                    <a:pt x="2333" y="974"/>
                  </a:lnTo>
                  <a:lnTo>
                    <a:pt x="2334" y="974"/>
                  </a:lnTo>
                  <a:lnTo>
                    <a:pt x="2334" y="973"/>
                  </a:lnTo>
                  <a:lnTo>
                    <a:pt x="2334" y="973"/>
                  </a:lnTo>
                  <a:lnTo>
                    <a:pt x="2366" y="949"/>
                  </a:lnTo>
                  <a:lnTo>
                    <a:pt x="2400" y="927"/>
                  </a:lnTo>
                  <a:lnTo>
                    <a:pt x="2407" y="921"/>
                  </a:lnTo>
                  <a:lnTo>
                    <a:pt x="2442" y="902"/>
                  </a:lnTo>
                  <a:lnTo>
                    <a:pt x="2478" y="883"/>
                  </a:lnTo>
                  <a:lnTo>
                    <a:pt x="2478" y="882"/>
                  </a:lnTo>
                  <a:lnTo>
                    <a:pt x="2479" y="882"/>
                  </a:lnTo>
                  <a:lnTo>
                    <a:pt x="2526" y="861"/>
                  </a:lnTo>
                  <a:lnTo>
                    <a:pt x="2574" y="844"/>
                  </a:lnTo>
                  <a:lnTo>
                    <a:pt x="2631" y="827"/>
                  </a:lnTo>
                  <a:lnTo>
                    <a:pt x="2626" y="813"/>
                  </a:lnTo>
                  <a:lnTo>
                    <a:pt x="2625" y="797"/>
                  </a:lnTo>
                  <a:lnTo>
                    <a:pt x="2627" y="782"/>
                  </a:lnTo>
                  <a:lnTo>
                    <a:pt x="2633" y="769"/>
                  </a:lnTo>
                  <a:lnTo>
                    <a:pt x="2644" y="757"/>
                  </a:lnTo>
                  <a:lnTo>
                    <a:pt x="2656" y="747"/>
                  </a:lnTo>
                  <a:lnTo>
                    <a:pt x="2671" y="742"/>
                  </a:lnTo>
                  <a:lnTo>
                    <a:pt x="2686" y="740"/>
                  </a:lnTo>
                  <a:lnTo>
                    <a:pt x="2701" y="743"/>
                  </a:lnTo>
                  <a:lnTo>
                    <a:pt x="2715" y="749"/>
                  </a:lnTo>
                  <a:lnTo>
                    <a:pt x="2728" y="759"/>
                  </a:lnTo>
                  <a:lnTo>
                    <a:pt x="2768" y="805"/>
                  </a:lnTo>
                  <a:lnTo>
                    <a:pt x="2823" y="803"/>
                  </a:lnTo>
                  <a:lnTo>
                    <a:pt x="2880" y="805"/>
                  </a:lnTo>
                  <a:lnTo>
                    <a:pt x="2934" y="811"/>
                  </a:lnTo>
                  <a:lnTo>
                    <a:pt x="2987" y="821"/>
                  </a:lnTo>
                  <a:lnTo>
                    <a:pt x="3038" y="834"/>
                  </a:lnTo>
                  <a:lnTo>
                    <a:pt x="2984" y="759"/>
                  </a:lnTo>
                  <a:lnTo>
                    <a:pt x="2926" y="686"/>
                  </a:lnTo>
                  <a:lnTo>
                    <a:pt x="2865" y="617"/>
                  </a:lnTo>
                  <a:lnTo>
                    <a:pt x="2798" y="551"/>
                  </a:lnTo>
                  <a:lnTo>
                    <a:pt x="2729" y="489"/>
                  </a:lnTo>
                  <a:lnTo>
                    <a:pt x="2656" y="432"/>
                  </a:lnTo>
                  <a:lnTo>
                    <a:pt x="2580" y="378"/>
                  </a:lnTo>
                  <a:lnTo>
                    <a:pt x="2501" y="330"/>
                  </a:lnTo>
                  <a:lnTo>
                    <a:pt x="2418" y="286"/>
                  </a:lnTo>
                  <a:lnTo>
                    <a:pt x="2333" y="247"/>
                  </a:lnTo>
                  <a:lnTo>
                    <a:pt x="2245" y="212"/>
                  </a:lnTo>
                  <a:lnTo>
                    <a:pt x="2155" y="182"/>
                  </a:lnTo>
                  <a:lnTo>
                    <a:pt x="2062" y="159"/>
                  </a:lnTo>
                  <a:lnTo>
                    <a:pt x="2072" y="171"/>
                  </a:lnTo>
                  <a:lnTo>
                    <a:pt x="2078" y="186"/>
                  </a:lnTo>
                  <a:lnTo>
                    <a:pt x="2083" y="207"/>
                  </a:lnTo>
                  <a:lnTo>
                    <a:pt x="2083" y="230"/>
                  </a:lnTo>
                  <a:lnTo>
                    <a:pt x="2077" y="252"/>
                  </a:lnTo>
                  <a:lnTo>
                    <a:pt x="2065" y="272"/>
                  </a:lnTo>
                  <a:lnTo>
                    <a:pt x="2034" y="313"/>
                  </a:lnTo>
                  <a:lnTo>
                    <a:pt x="2007" y="349"/>
                  </a:lnTo>
                  <a:lnTo>
                    <a:pt x="2024" y="358"/>
                  </a:lnTo>
                  <a:lnTo>
                    <a:pt x="2037" y="369"/>
                  </a:lnTo>
                  <a:lnTo>
                    <a:pt x="2047" y="383"/>
                  </a:lnTo>
                  <a:lnTo>
                    <a:pt x="2052" y="401"/>
                  </a:lnTo>
                  <a:lnTo>
                    <a:pt x="2051" y="420"/>
                  </a:lnTo>
                  <a:lnTo>
                    <a:pt x="2045" y="434"/>
                  </a:lnTo>
                  <a:lnTo>
                    <a:pt x="2036" y="447"/>
                  </a:lnTo>
                  <a:lnTo>
                    <a:pt x="2025" y="457"/>
                  </a:lnTo>
                  <a:lnTo>
                    <a:pt x="2011" y="463"/>
                  </a:lnTo>
                  <a:lnTo>
                    <a:pt x="1996" y="466"/>
                  </a:lnTo>
                  <a:lnTo>
                    <a:pt x="1979" y="465"/>
                  </a:lnTo>
                  <a:lnTo>
                    <a:pt x="1933" y="456"/>
                  </a:lnTo>
                  <a:lnTo>
                    <a:pt x="1911" y="488"/>
                  </a:lnTo>
                  <a:lnTo>
                    <a:pt x="1905" y="497"/>
                  </a:lnTo>
                  <a:lnTo>
                    <a:pt x="1904" y="497"/>
                  </a:lnTo>
                  <a:lnTo>
                    <a:pt x="1904" y="498"/>
                  </a:lnTo>
                  <a:lnTo>
                    <a:pt x="1855" y="574"/>
                  </a:lnTo>
                  <a:lnTo>
                    <a:pt x="1809" y="652"/>
                  </a:lnTo>
                  <a:lnTo>
                    <a:pt x="1774" y="712"/>
                  </a:lnTo>
                  <a:lnTo>
                    <a:pt x="1741" y="773"/>
                  </a:lnTo>
                  <a:lnTo>
                    <a:pt x="1695" y="862"/>
                  </a:lnTo>
                  <a:lnTo>
                    <a:pt x="1652" y="952"/>
                  </a:lnTo>
                  <a:lnTo>
                    <a:pt x="1626" y="1011"/>
                  </a:lnTo>
                  <a:lnTo>
                    <a:pt x="1600" y="1071"/>
                  </a:lnTo>
                  <a:lnTo>
                    <a:pt x="1571" y="1142"/>
                  </a:lnTo>
                  <a:lnTo>
                    <a:pt x="1563" y="1160"/>
                  </a:lnTo>
                  <a:lnTo>
                    <a:pt x="1550" y="1175"/>
                  </a:lnTo>
                  <a:lnTo>
                    <a:pt x="1536" y="1188"/>
                  </a:lnTo>
                  <a:lnTo>
                    <a:pt x="1518" y="1197"/>
                  </a:lnTo>
                  <a:lnTo>
                    <a:pt x="1500" y="1202"/>
                  </a:lnTo>
                  <a:lnTo>
                    <a:pt x="1480" y="1204"/>
                  </a:lnTo>
                  <a:lnTo>
                    <a:pt x="1457" y="1202"/>
                  </a:lnTo>
                  <a:lnTo>
                    <a:pt x="1436" y="1195"/>
                  </a:lnTo>
                  <a:lnTo>
                    <a:pt x="1418" y="1182"/>
                  </a:lnTo>
                  <a:lnTo>
                    <a:pt x="1401" y="1167"/>
                  </a:lnTo>
                  <a:lnTo>
                    <a:pt x="1390" y="1150"/>
                  </a:lnTo>
                  <a:lnTo>
                    <a:pt x="1379" y="1134"/>
                  </a:lnTo>
                  <a:lnTo>
                    <a:pt x="1378" y="1133"/>
                  </a:lnTo>
                  <a:lnTo>
                    <a:pt x="1378" y="1133"/>
                  </a:lnTo>
                  <a:lnTo>
                    <a:pt x="1376" y="1129"/>
                  </a:lnTo>
                  <a:lnTo>
                    <a:pt x="1374" y="1125"/>
                  </a:lnTo>
                  <a:lnTo>
                    <a:pt x="1361" y="1099"/>
                  </a:lnTo>
                  <a:lnTo>
                    <a:pt x="1359" y="1092"/>
                  </a:lnTo>
                  <a:lnTo>
                    <a:pt x="1356" y="1085"/>
                  </a:lnTo>
                  <a:lnTo>
                    <a:pt x="1344" y="1057"/>
                  </a:lnTo>
                  <a:lnTo>
                    <a:pt x="1342" y="1051"/>
                  </a:lnTo>
                  <a:lnTo>
                    <a:pt x="1340" y="1044"/>
                  </a:lnTo>
                  <a:lnTo>
                    <a:pt x="1329" y="1000"/>
                  </a:lnTo>
                  <a:lnTo>
                    <a:pt x="1328" y="994"/>
                  </a:lnTo>
                  <a:lnTo>
                    <a:pt x="1321" y="950"/>
                  </a:lnTo>
                  <a:lnTo>
                    <a:pt x="1320" y="948"/>
                  </a:lnTo>
                  <a:lnTo>
                    <a:pt x="1320" y="947"/>
                  </a:lnTo>
                  <a:lnTo>
                    <a:pt x="1320" y="945"/>
                  </a:lnTo>
                  <a:lnTo>
                    <a:pt x="1316" y="886"/>
                  </a:lnTo>
                  <a:lnTo>
                    <a:pt x="1317" y="825"/>
                  </a:lnTo>
                  <a:lnTo>
                    <a:pt x="1323" y="761"/>
                  </a:lnTo>
                  <a:lnTo>
                    <a:pt x="1323" y="761"/>
                  </a:lnTo>
                  <a:lnTo>
                    <a:pt x="1323" y="760"/>
                  </a:lnTo>
                  <a:lnTo>
                    <a:pt x="1324" y="759"/>
                  </a:lnTo>
                  <a:lnTo>
                    <a:pt x="1332" y="715"/>
                  </a:lnTo>
                  <a:lnTo>
                    <a:pt x="1342" y="672"/>
                  </a:lnTo>
                  <a:lnTo>
                    <a:pt x="1343" y="667"/>
                  </a:lnTo>
                  <a:lnTo>
                    <a:pt x="1357" y="625"/>
                  </a:lnTo>
                  <a:lnTo>
                    <a:pt x="1371" y="582"/>
                  </a:lnTo>
                  <a:lnTo>
                    <a:pt x="1372" y="582"/>
                  </a:lnTo>
                  <a:lnTo>
                    <a:pt x="1372" y="582"/>
                  </a:lnTo>
                  <a:lnTo>
                    <a:pt x="1393" y="535"/>
                  </a:lnTo>
                  <a:lnTo>
                    <a:pt x="1417" y="488"/>
                  </a:lnTo>
                  <a:lnTo>
                    <a:pt x="1430" y="466"/>
                  </a:lnTo>
                  <a:lnTo>
                    <a:pt x="1445" y="446"/>
                  </a:lnTo>
                  <a:lnTo>
                    <a:pt x="1432" y="435"/>
                  </a:lnTo>
                  <a:lnTo>
                    <a:pt x="1424" y="423"/>
                  </a:lnTo>
                  <a:lnTo>
                    <a:pt x="1419" y="407"/>
                  </a:lnTo>
                  <a:lnTo>
                    <a:pt x="1418" y="392"/>
                  </a:lnTo>
                  <a:lnTo>
                    <a:pt x="1421" y="376"/>
                  </a:lnTo>
                  <a:lnTo>
                    <a:pt x="1428" y="363"/>
                  </a:lnTo>
                  <a:lnTo>
                    <a:pt x="1438" y="351"/>
                  </a:lnTo>
                  <a:lnTo>
                    <a:pt x="1452" y="343"/>
                  </a:lnTo>
                  <a:lnTo>
                    <a:pt x="1466" y="338"/>
                  </a:lnTo>
                  <a:lnTo>
                    <a:pt x="1536" y="329"/>
                  </a:lnTo>
                  <a:lnTo>
                    <a:pt x="1584" y="283"/>
                  </a:lnTo>
                  <a:lnTo>
                    <a:pt x="1632" y="244"/>
                  </a:lnTo>
                  <a:lnTo>
                    <a:pt x="1683" y="209"/>
                  </a:lnTo>
                  <a:lnTo>
                    <a:pt x="1735" y="180"/>
                  </a:lnTo>
                  <a:lnTo>
                    <a:pt x="1786" y="158"/>
                  </a:lnTo>
                  <a:lnTo>
                    <a:pt x="1835" y="140"/>
                  </a:lnTo>
                  <a:lnTo>
                    <a:pt x="1884" y="129"/>
                  </a:lnTo>
                  <a:lnTo>
                    <a:pt x="1798" y="121"/>
                  </a:lnTo>
                  <a:lnTo>
                    <a:pt x="1710" y="119"/>
                  </a:lnTo>
                  <a:close/>
                  <a:moveTo>
                    <a:pt x="1710" y="0"/>
                  </a:moveTo>
                  <a:lnTo>
                    <a:pt x="1816" y="3"/>
                  </a:lnTo>
                  <a:lnTo>
                    <a:pt x="1920" y="12"/>
                  </a:lnTo>
                  <a:lnTo>
                    <a:pt x="2023" y="29"/>
                  </a:lnTo>
                  <a:lnTo>
                    <a:pt x="2124" y="51"/>
                  </a:lnTo>
                  <a:lnTo>
                    <a:pt x="2221" y="78"/>
                  </a:lnTo>
                  <a:lnTo>
                    <a:pt x="2317" y="111"/>
                  </a:lnTo>
                  <a:lnTo>
                    <a:pt x="2411" y="150"/>
                  </a:lnTo>
                  <a:lnTo>
                    <a:pt x="2501" y="194"/>
                  </a:lnTo>
                  <a:lnTo>
                    <a:pt x="2588" y="243"/>
                  </a:lnTo>
                  <a:lnTo>
                    <a:pt x="2672" y="296"/>
                  </a:lnTo>
                  <a:lnTo>
                    <a:pt x="2752" y="354"/>
                  </a:lnTo>
                  <a:lnTo>
                    <a:pt x="2828" y="418"/>
                  </a:lnTo>
                  <a:lnTo>
                    <a:pt x="2902" y="485"/>
                  </a:lnTo>
                  <a:lnTo>
                    <a:pt x="2971" y="557"/>
                  </a:lnTo>
                  <a:lnTo>
                    <a:pt x="3036" y="631"/>
                  </a:lnTo>
                  <a:lnTo>
                    <a:pt x="3097" y="710"/>
                  </a:lnTo>
                  <a:lnTo>
                    <a:pt x="3153" y="793"/>
                  </a:lnTo>
                  <a:lnTo>
                    <a:pt x="3203" y="878"/>
                  </a:lnTo>
                  <a:lnTo>
                    <a:pt x="3250" y="967"/>
                  </a:lnTo>
                  <a:lnTo>
                    <a:pt x="3253" y="971"/>
                  </a:lnTo>
                  <a:lnTo>
                    <a:pt x="3257" y="975"/>
                  </a:lnTo>
                  <a:lnTo>
                    <a:pt x="3268" y="996"/>
                  </a:lnTo>
                  <a:lnTo>
                    <a:pt x="3273" y="1019"/>
                  </a:lnTo>
                  <a:lnTo>
                    <a:pt x="3311" y="1111"/>
                  </a:lnTo>
                  <a:lnTo>
                    <a:pt x="3343" y="1205"/>
                  </a:lnTo>
                  <a:lnTo>
                    <a:pt x="3370" y="1302"/>
                  </a:lnTo>
                  <a:lnTo>
                    <a:pt x="3392" y="1401"/>
                  </a:lnTo>
                  <a:lnTo>
                    <a:pt x="3408" y="1503"/>
                  </a:lnTo>
                  <a:lnTo>
                    <a:pt x="3417" y="1605"/>
                  </a:lnTo>
                  <a:lnTo>
                    <a:pt x="3420" y="1710"/>
                  </a:lnTo>
                  <a:lnTo>
                    <a:pt x="3417" y="1814"/>
                  </a:lnTo>
                  <a:lnTo>
                    <a:pt x="3408" y="1916"/>
                  </a:lnTo>
                  <a:lnTo>
                    <a:pt x="3392" y="2017"/>
                  </a:lnTo>
                  <a:lnTo>
                    <a:pt x="3371" y="2115"/>
                  </a:lnTo>
                  <a:lnTo>
                    <a:pt x="3344" y="2212"/>
                  </a:lnTo>
                  <a:lnTo>
                    <a:pt x="3313" y="2306"/>
                  </a:lnTo>
                  <a:lnTo>
                    <a:pt x="3276" y="2398"/>
                  </a:lnTo>
                  <a:lnTo>
                    <a:pt x="3233" y="2486"/>
                  </a:lnTo>
                  <a:lnTo>
                    <a:pt x="3186" y="2572"/>
                  </a:lnTo>
                  <a:lnTo>
                    <a:pt x="3134" y="2655"/>
                  </a:lnTo>
                  <a:lnTo>
                    <a:pt x="3078" y="2735"/>
                  </a:lnTo>
                  <a:lnTo>
                    <a:pt x="3018" y="2812"/>
                  </a:lnTo>
                  <a:lnTo>
                    <a:pt x="2953" y="2884"/>
                  </a:lnTo>
                  <a:lnTo>
                    <a:pt x="2884" y="2953"/>
                  </a:lnTo>
                  <a:lnTo>
                    <a:pt x="2812" y="3018"/>
                  </a:lnTo>
                  <a:lnTo>
                    <a:pt x="2735" y="3078"/>
                  </a:lnTo>
                  <a:lnTo>
                    <a:pt x="2655" y="3134"/>
                  </a:lnTo>
                  <a:lnTo>
                    <a:pt x="2572" y="3186"/>
                  </a:lnTo>
                  <a:lnTo>
                    <a:pt x="2486" y="3233"/>
                  </a:lnTo>
                  <a:lnTo>
                    <a:pt x="2398" y="3276"/>
                  </a:lnTo>
                  <a:lnTo>
                    <a:pt x="2306" y="3313"/>
                  </a:lnTo>
                  <a:lnTo>
                    <a:pt x="2212" y="3344"/>
                  </a:lnTo>
                  <a:lnTo>
                    <a:pt x="2115" y="3371"/>
                  </a:lnTo>
                  <a:lnTo>
                    <a:pt x="2017" y="3392"/>
                  </a:lnTo>
                  <a:lnTo>
                    <a:pt x="1916" y="3408"/>
                  </a:lnTo>
                  <a:lnTo>
                    <a:pt x="1814" y="3417"/>
                  </a:lnTo>
                  <a:lnTo>
                    <a:pt x="1710" y="3420"/>
                  </a:lnTo>
                  <a:lnTo>
                    <a:pt x="1606" y="3417"/>
                  </a:lnTo>
                  <a:lnTo>
                    <a:pt x="1504" y="3408"/>
                  </a:lnTo>
                  <a:lnTo>
                    <a:pt x="1403" y="3392"/>
                  </a:lnTo>
                  <a:lnTo>
                    <a:pt x="1305" y="3371"/>
                  </a:lnTo>
                  <a:lnTo>
                    <a:pt x="1208" y="3344"/>
                  </a:lnTo>
                  <a:lnTo>
                    <a:pt x="1114" y="3313"/>
                  </a:lnTo>
                  <a:lnTo>
                    <a:pt x="1022" y="3276"/>
                  </a:lnTo>
                  <a:lnTo>
                    <a:pt x="934" y="3233"/>
                  </a:lnTo>
                  <a:lnTo>
                    <a:pt x="848" y="3186"/>
                  </a:lnTo>
                  <a:lnTo>
                    <a:pt x="765" y="3134"/>
                  </a:lnTo>
                  <a:lnTo>
                    <a:pt x="685" y="3078"/>
                  </a:lnTo>
                  <a:lnTo>
                    <a:pt x="608" y="3018"/>
                  </a:lnTo>
                  <a:lnTo>
                    <a:pt x="536" y="2953"/>
                  </a:lnTo>
                  <a:lnTo>
                    <a:pt x="467" y="2884"/>
                  </a:lnTo>
                  <a:lnTo>
                    <a:pt x="402" y="2812"/>
                  </a:lnTo>
                  <a:lnTo>
                    <a:pt x="342" y="2735"/>
                  </a:lnTo>
                  <a:lnTo>
                    <a:pt x="286" y="2655"/>
                  </a:lnTo>
                  <a:lnTo>
                    <a:pt x="234" y="2572"/>
                  </a:lnTo>
                  <a:lnTo>
                    <a:pt x="187" y="2486"/>
                  </a:lnTo>
                  <a:lnTo>
                    <a:pt x="144" y="2398"/>
                  </a:lnTo>
                  <a:lnTo>
                    <a:pt x="107" y="2306"/>
                  </a:lnTo>
                  <a:lnTo>
                    <a:pt x="76" y="2212"/>
                  </a:lnTo>
                  <a:lnTo>
                    <a:pt x="49" y="2115"/>
                  </a:lnTo>
                  <a:lnTo>
                    <a:pt x="28" y="2017"/>
                  </a:lnTo>
                  <a:lnTo>
                    <a:pt x="12" y="1916"/>
                  </a:lnTo>
                  <a:lnTo>
                    <a:pt x="3" y="1814"/>
                  </a:lnTo>
                  <a:lnTo>
                    <a:pt x="0" y="1710"/>
                  </a:lnTo>
                  <a:lnTo>
                    <a:pt x="0" y="1709"/>
                  </a:lnTo>
                  <a:lnTo>
                    <a:pt x="3" y="1606"/>
                  </a:lnTo>
                  <a:lnTo>
                    <a:pt x="12" y="1504"/>
                  </a:lnTo>
                  <a:lnTo>
                    <a:pt x="28" y="1403"/>
                  </a:lnTo>
                  <a:lnTo>
                    <a:pt x="49" y="1305"/>
                  </a:lnTo>
                  <a:lnTo>
                    <a:pt x="76" y="1208"/>
                  </a:lnTo>
                  <a:lnTo>
                    <a:pt x="107" y="1114"/>
                  </a:lnTo>
                  <a:lnTo>
                    <a:pt x="144" y="1022"/>
                  </a:lnTo>
                  <a:lnTo>
                    <a:pt x="187" y="934"/>
                  </a:lnTo>
                  <a:lnTo>
                    <a:pt x="234" y="848"/>
                  </a:lnTo>
                  <a:lnTo>
                    <a:pt x="286" y="765"/>
                  </a:lnTo>
                  <a:lnTo>
                    <a:pt x="342" y="685"/>
                  </a:lnTo>
                  <a:lnTo>
                    <a:pt x="402" y="608"/>
                  </a:lnTo>
                  <a:lnTo>
                    <a:pt x="467" y="536"/>
                  </a:lnTo>
                  <a:lnTo>
                    <a:pt x="536" y="467"/>
                  </a:lnTo>
                  <a:lnTo>
                    <a:pt x="608" y="402"/>
                  </a:lnTo>
                  <a:lnTo>
                    <a:pt x="685" y="342"/>
                  </a:lnTo>
                  <a:lnTo>
                    <a:pt x="765" y="286"/>
                  </a:lnTo>
                  <a:lnTo>
                    <a:pt x="848" y="234"/>
                  </a:lnTo>
                  <a:lnTo>
                    <a:pt x="934" y="187"/>
                  </a:lnTo>
                  <a:lnTo>
                    <a:pt x="1022" y="144"/>
                  </a:lnTo>
                  <a:lnTo>
                    <a:pt x="1114" y="107"/>
                  </a:lnTo>
                  <a:lnTo>
                    <a:pt x="1208" y="76"/>
                  </a:lnTo>
                  <a:lnTo>
                    <a:pt x="1305" y="49"/>
                  </a:lnTo>
                  <a:lnTo>
                    <a:pt x="1403" y="28"/>
                  </a:lnTo>
                  <a:lnTo>
                    <a:pt x="1504" y="12"/>
                  </a:lnTo>
                  <a:lnTo>
                    <a:pt x="1606" y="3"/>
                  </a:lnTo>
                  <a:lnTo>
                    <a:pt x="17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366"/>
            <p:cNvSpPr>
              <a:spLocks/>
            </p:cNvSpPr>
            <p:nvPr/>
          </p:nvSpPr>
          <p:spPr bwMode="auto">
            <a:xfrm>
              <a:off x="8210551" y="3776663"/>
              <a:ext cx="155575" cy="161925"/>
            </a:xfrm>
            <a:custGeom>
              <a:avLst/>
              <a:gdLst>
                <a:gd name="T0" fmla="*/ 98 w 980"/>
                <a:gd name="T1" fmla="*/ 4 h 1018"/>
                <a:gd name="T2" fmla="*/ 124 w 980"/>
                <a:gd name="T3" fmla="*/ 19 h 1018"/>
                <a:gd name="T4" fmla="*/ 138 w 980"/>
                <a:gd name="T5" fmla="*/ 47 h 1018"/>
                <a:gd name="T6" fmla="*/ 154 w 980"/>
                <a:gd name="T7" fmla="*/ 101 h 1018"/>
                <a:gd name="T8" fmla="*/ 173 w 980"/>
                <a:gd name="T9" fmla="*/ 116 h 1018"/>
                <a:gd name="T10" fmla="*/ 174 w 980"/>
                <a:gd name="T11" fmla="*/ 117 h 1018"/>
                <a:gd name="T12" fmla="*/ 281 w 980"/>
                <a:gd name="T13" fmla="*/ 234 h 1018"/>
                <a:gd name="T14" fmla="*/ 394 w 980"/>
                <a:gd name="T15" fmla="*/ 345 h 1018"/>
                <a:gd name="T16" fmla="*/ 599 w 980"/>
                <a:gd name="T17" fmla="*/ 526 h 1018"/>
                <a:gd name="T18" fmla="*/ 817 w 980"/>
                <a:gd name="T19" fmla="*/ 691 h 1018"/>
                <a:gd name="T20" fmla="*/ 932 w 980"/>
                <a:gd name="T21" fmla="*/ 766 h 1018"/>
                <a:gd name="T22" fmla="*/ 934 w 980"/>
                <a:gd name="T23" fmla="*/ 767 h 1018"/>
                <a:gd name="T24" fmla="*/ 947 w 980"/>
                <a:gd name="T25" fmla="*/ 778 h 1018"/>
                <a:gd name="T26" fmla="*/ 958 w 980"/>
                <a:gd name="T27" fmla="*/ 789 h 1018"/>
                <a:gd name="T28" fmla="*/ 959 w 980"/>
                <a:gd name="T29" fmla="*/ 791 h 1018"/>
                <a:gd name="T30" fmla="*/ 961 w 980"/>
                <a:gd name="T31" fmla="*/ 795 h 1018"/>
                <a:gd name="T32" fmla="*/ 978 w 980"/>
                <a:gd name="T33" fmla="*/ 833 h 1018"/>
                <a:gd name="T34" fmla="*/ 977 w 980"/>
                <a:gd name="T35" fmla="*/ 875 h 1018"/>
                <a:gd name="T36" fmla="*/ 958 w 980"/>
                <a:gd name="T37" fmla="*/ 912 h 1018"/>
                <a:gd name="T38" fmla="*/ 926 w 980"/>
                <a:gd name="T39" fmla="*/ 938 h 1018"/>
                <a:gd name="T40" fmla="*/ 858 w 980"/>
                <a:gd name="T41" fmla="*/ 963 h 1018"/>
                <a:gd name="T42" fmla="*/ 852 w 980"/>
                <a:gd name="T43" fmla="*/ 985 h 1018"/>
                <a:gd name="T44" fmla="*/ 831 w 980"/>
                <a:gd name="T45" fmla="*/ 1010 h 1018"/>
                <a:gd name="T46" fmla="*/ 800 w 980"/>
                <a:gd name="T47" fmla="*/ 1018 h 1018"/>
                <a:gd name="T48" fmla="*/ 773 w 980"/>
                <a:gd name="T49" fmla="*/ 1013 h 1018"/>
                <a:gd name="T50" fmla="*/ 704 w 980"/>
                <a:gd name="T51" fmla="*/ 977 h 1018"/>
                <a:gd name="T52" fmla="*/ 588 w 980"/>
                <a:gd name="T53" fmla="*/ 959 h 1018"/>
                <a:gd name="T54" fmla="*/ 473 w 980"/>
                <a:gd name="T55" fmla="*/ 922 h 1018"/>
                <a:gd name="T56" fmla="*/ 363 w 980"/>
                <a:gd name="T57" fmla="*/ 867 h 1018"/>
                <a:gd name="T58" fmla="*/ 263 w 980"/>
                <a:gd name="T59" fmla="*/ 794 h 1018"/>
                <a:gd name="T60" fmla="*/ 179 w 980"/>
                <a:gd name="T61" fmla="*/ 711 h 1018"/>
                <a:gd name="T62" fmla="*/ 111 w 980"/>
                <a:gd name="T63" fmla="*/ 621 h 1018"/>
                <a:gd name="T64" fmla="*/ 60 w 980"/>
                <a:gd name="T65" fmla="*/ 526 h 1018"/>
                <a:gd name="T66" fmla="*/ 23 w 980"/>
                <a:gd name="T67" fmla="*/ 431 h 1018"/>
                <a:gd name="T68" fmla="*/ 4 w 980"/>
                <a:gd name="T69" fmla="*/ 337 h 1018"/>
                <a:gd name="T70" fmla="*/ 0 w 980"/>
                <a:gd name="T71" fmla="*/ 251 h 1018"/>
                <a:gd name="T72" fmla="*/ 11 w 980"/>
                <a:gd name="T73" fmla="*/ 175 h 1018"/>
                <a:gd name="T74" fmla="*/ 29 w 980"/>
                <a:gd name="T75" fmla="*/ 130 h 1018"/>
                <a:gd name="T76" fmla="*/ 29 w 980"/>
                <a:gd name="T77" fmla="*/ 97 h 1018"/>
                <a:gd name="T78" fmla="*/ 21 w 980"/>
                <a:gd name="T79" fmla="*/ 57 h 1018"/>
                <a:gd name="T80" fmla="*/ 31 w 980"/>
                <a:gd name="T81" fmla="*/ 28 h 1018"/>
                <a:gd name="T82" fmla="*/ 52 w 980"/>
                <a:gd name="T83" fmla="*/ 8 h 1018"/>
                <a:gd name="T84" fmla="*/ 84 w 980"/>
                <a:gd name="T85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80" h="1018">
                  <a:moveTo>
                    <a:pt x="84" y="0"/>
                  </a:moveTo>
                  <a:lnTo>
                    <a:pt x="98" y="4"/>
                  </a:lnTo>
                  <a:lnTo>
                    <a:pt x="113" y="10"/>
                  </a:lnTo>
                  <a:lnTo>
                    <a:pt x="124" y="19"/>
                  </a:lnTo>
                  <a:lnTo>
                    <a:pt x="133" y="32"/>
                  </a:lnTo>
                  <a:lnTo>
                    <a:pt x="138" y="47"/>
                  </a:lnTo>
                  <a:lnTo>
                    <a:pt x="152" y="99"/>
                  </a:lnTo>
                  <a:lnTo>
                    <a:pt x="154" y="101"/>
                  </a:lnTo>
                  <a:lnTo>
                    <a:pt x="164" y="107"/>
                  </a:lnTo>
                  <a:lnTo>
                    <a:pt x="173" y="116"/>
                  </a:lnTo>
                  <a:lnTo>
                    <a:pt x="173" y="116"/>
                  </a:lnTo>
                  <a:lnTo>
                    <a:pt x="174" y="117"/>
                  </a:lnTo>
                  <a:lnTo>
                    <a:pt x="208" y="155"/>
                  </a:lnTo>
                  <a:lnTo>
                    <a:pt x="281" y="234"/>
                  </a:lnTo>
                  <a:lnTo>
                    <a:pt x="357" y="309"/>
                  </a:lnTo>
                  <a:lnTo>
                    <a:pt x="394" y="345"/>
                  </a:lnTo>
                  <a:lnTo>
                    <a:pt x="495" y="437"/>
                  </a:lnTo>
                  <a:lnTo>
                    <a:pt x="599" y="526"/>
                  </a:lnTo>
                  <a:lnTo>
                    <a:pt x="706" y="610"/>
                  </a:lnTo>
                  <a:lnTo>
                    <a:pt x="817" y="691"/>
                  </a:lnTo>
                  <a:lnTo>
                    <a:pt x="931" y="766"/>
                  </a:lnTo>
                  <a:lnTo>
                    <a:pt x="932" y="766"/>
                  </a:lnTo>
                  <a:lnTo>
                    <a:pt x="933" y="767"/>
                  </a:lnTo>
                  <a:lnTo>
                    <a:pt x="934" y="767"/>
                  </a:lnTo>
                  <a:lnTo>
                    <a:pt x="934" y="767"/>
                  </a:lnTo>
                  <a:lnTo>
                    <a:pt x="947" y="778"/>
                  </a:lnTo>
                  <a:lnTo>
                    <a:pt x="957" y="788"/>
                  </a:lnTo>
                  <a:lnTo>
                    <a:pt x="958" y="789"/>
                  </a:lnTo>
                  <a:lnTo>
                    <a:pt x="959" y="790"/>
                  </a:lnTo>
                  <a:lnTo>
                    <a:pt x="959" y="791"/>
                  </a:lnTo>
                  <a:lnTo>
                    <a:pt x="960" y="793"/>
                  </a:lnTo>
                  <a:lnTo>
                    <a:pt x="961" y="795"/>
                  </a:lnTo>
                  <a:lnTo>
                    <a:pt x="972" y="813"/>
                  </a:lnTo>
                  <a:lnTo>
                    <a:pt x="978" y="833"/>
                  </a:lnTo>
                  <a:lnTo>
                    <a:pt x="980" y="854"/>
                  </a:lnTo>
                  <a:lnTo>
                    <a:pt x="977" y="875"/>
                  </a:lnTo>
                  <a:lnTo>
                    <a:pt x="969" y="895"/>
                  </a:lnTo>
                  <a:lnTo>
                    <a:pt x="958" y="912"/>
                  </a:lnTo>
                  <a:lnTo>
                    <a:pt x="944" y="927"/>
                  </a:lnTo>
                  <a:lnTo>
                    <a:pt x="926" y="938"/>
                  </a:lnTo>
                  <a:lnTo>
                    <a:pt x="894" y="953"/>
                  </a:lnTo>
                  <a:lnTo>
                    <a:pt x="858" y="963"/>
                  </a:lnTo>
                  <a:lnTo>
                    <a:pt x="857" y="975"/>
                  </a:lnTo>
                  <a:lnTo>
                    <a:pt x="852" y="985"/>
                  </a:lnTo>
                  <a:lnTo>
                    <a:pt x="843" y="1000"/>
                  </a:lnTo>
                  <a:lnTo>
                    <a:pt x="831" y="1010"/>
                  </a:lnTo>
                  <a:lnTo>
                    <a:pt x="815" y="1016"/>
                  </a:lnTo>
                  <a:lnTo>
                    <a:pt x="800" y="1018"/>
                  </a:lnTo>
                  <a:lnTo>
                    <a:pt x="786" y="1017"/>
                  </a:lnTo>
                  <a:lnTo>
                    <a:pt x="773" y="1013"/>
                  </a:lnTo>
                  <a:lnTo>
                    <a:pt x="738" y="995"/>
                  </a:lnTo>
                  <a:lnTo>
                    <a:pt x="704" y="977"/>
                  </a:lnTo>
                  <a:lnTo>
                    <a:pt x="646" y="971"/>
                  </a:lnTo>
                  <a:lnTo>
                    <a:pt x="588" y="959"/>
                  </a:lnTo>
                  <a:lnTo>
                    <a:pt x="530" y="944"/>
                  </a:lnTo>
                  <a:lnTo>
                    <a:pt x="473" y="922"/>
                  </a:lnTo>
                  <a:lnTo>
                    <a:pt x="417" y="897"/>
                  </a:lnTo>
                  <a:lnTo>
                    <a:pt x="363" y="867"/>
                  </a:lnTo>
                  <a:lnTo>
                    <a:pt x="312" y="833"/>
                  </a:lnTo>
                  <a:lnTo>
                    <a:pt x="263" y="794"/>
                  </a:lnTo>
                  <a:lnTo>
                    <a:pt x="219" y="754"/>
                  </a:lnTo>
                  <a:lnTo>
                    <a:pt x="179" y="711"/>
                  </a:lnTo>
                  <a:lnTo>
                    <a:pt x="144" y="667"/>
                  </a:lnTo>
                  <a:lnTo>
                    <a:pt x="111" y="621"/>
                  </a:lnTo>
                  <a:lnTo>
                    <a:pt x="84" y="574"/>
                  </a:lnTo>
                  <a:lnTo>
                    <a:pt x="60" y="526"/>
                  </a:lnTo>
                  <a:lnTo>
                    <a:pt x="40" y="478"/>
                  </a:lnTo>
                  <a:lnTo>
                    <a:pt x="23" y="431"/>
                  </a:lnTo>
                  <a:lnTo>
                    <a:pt x="12" y="384"/>
                  </a:lnTo>
                  <a:lnTo>
                    <a:pt x="4" y="337"/>
                  </a:lnTo>
                  <a:lnTo>
                    <a:pt x="0" y="294"/>
                  </a:lnTo>
                  <a:lnTo>
                    <a:pt x="0" y="251"/>
                  </a:lnTo>
                  <a:lnTo>
                    <a:pt x="4" y="211"/>
                  </a:lnTo>
                  <a:lnTo>
                    <a:pt x="11" y="175"/>
                  </a:lnTo>
                  <a:lnTo>
                    <a:pt x="22" y="141"/>
                  </a:lnTo>
                  <a:lnTo>
                    <a:pt x="29" y="130"/>
                  </a:lnTo>
                  <a:lnTo>
                    <a:pt x="36" y="121"/>
                  </a:lnTo>
                  <a:lnTo>
                    <a:pt x="29" y="97"/>
                  </a:lnTo>
                  <a:lnTo>
                    <a:pt x="22" y="73"/>
                  </a:lnTo>
                  <a:lnTo>
                    <a:pt x="21" y="57"/>
                  </a:lnTo>
                  <a:lnTo>
                    <a:pt x="24" y="43"/>
                  </a:lnTo>
                  <a:lnTo>
                    <a:pt x="31" y="28"/>
                  </a:lnTo>
                  <a:lnTo>
                    <a:pt x="40" y="17"/>
                  </a:lnTo>
                  <a:lnTo>
                    <a:pt x="52" y="8"/>
                  </a:lnTo>
                  <a:lnTo>
                    <a:pt x="67" y="3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367"/>
            <p:cNvSpPr>
              <a:spLocks/>
            </p:cNvSpPr>
            <p:nvPr/>
          </p:nvSpPr>
          <p:spPr bwMode="auto">
            <a:xfrm>
              <a:off x="8369301" y="3571875"/>
              <a:ext cx="120650" cy="171450"/>
            </a:xfrm>
            <a:custGeom>
              <a:avLst/>
              <a:gdLst>
                <a:gd name="T0" fmla="*/ 605 w 767"/>
                <a:gd name="T1" fmla="*/ 0 h 1083"/>
                <a:gd name="T2" fmla="*/ 613 w 767"/>
                <a:gd name="T3" fmla="*/ 1 h 1083"/>
                <a:gd name="T4" fmla="*/ 636 w 767"/>
                <a:gd name="T5" fmla="*/ 6 h 1083"/>
                <a:gd name="T6" fmla="*/ 657 w 767"/>
                <a:gd name="T7" fmla="*/ 17 h 1083"/>
                <a:gd name="T8" fmla="*/ 663 w 767"/>
                <a:gd name="T9" fmla="*/ 21 h 1083"/>
                <a:gd name="T10" fmla="*/ 681 w 767"/>
                <a:gd name="T11" fmla="*/ 38 h 1083"/>
                <a:gd name="T12" fmla="*/ 701 w 767"/>
                <a:gd name="T13" fmla="*/ 66 h 1083"/>
                <a:gd name="T14" fmla="*/ 715 w 767"/>
                <a:gd name="T15" fmla="*/ 90 h 1083"/>
                <a:gd name="T16" fmla="*/ 727 w 767"/>
                <a:gd name="T17" fmla="*/ 118 h 1083"/>
                <a:gd name="T18" fmla="*/ 733 w 767"/>
                <a:gd name="T19" fmla="*/ 132 h 1083"/>
                <a:gd name="T20" fmla="*/ 746 w 767"/>
                <a:gd name="T21" fmla="*/ 171 h 1083"/>
                <a:gd name="T22" fmla="*/ 748 w 767"/>
                <a:gd name="T23" fmla="*/ 177 h 1083"/>
                <a:gd name="T24" fmla="*/ 758 w 767"/>
                <a:gd name="T25" fmla="*/ 230 h 1083"/>
                <a:gd name="T26" fmla="*/ 767 w 767"/>
                <a:gd name="T27" fmla="*/ 343 h 1083"/>
                <a:gd name="T28" fmla="*/ 756 w 767"/>
                <a:gd name="T29" fmla="*/ 464 h 1083"/>
                <a:gd name="T30" fmla="*/ 747 w 767"/>
                <a:gd name="T31" fmla="*/ 510 h 1083"/>
                <a:gd name="T32" fmla="*/ 734 w 767"/>
                <a:gd name="T33" fmla="*/ 557 h 1083"/>
                <a:gd name="T34" fmla="*/ 734 w 767"/>
                <a:gd name="T35" fmla="*/ 559 h 1083"/>
                <a:gd name="T36" fmla="*/ 716 w 767"/>
                <a:gd name="T37" fmla="*/ 611 h 1083"/>
                <a:gd name="T38" fmla="*/ 666 w 767"/>
                <a:gd name="T39" fmla="*/ 717 h 1083"/>
                <a:gd name="T40" fmla="*/ 659 w 767"/>
                <a:gd name="T41" fmla="*/ 729 h 1083"/>
                <a:gd name="T42" fmla="*/ 658 w 767"/>
                <a:gd name="T43" fmla="*/ 733 h 1083"/>
                <a:gd name="T44" fmla="*/ 631 w 767"/>
                <a:gd name="T45" fmla="*/ 772 h 1083"/>
                <a:gd name="T46" fmla="*/ 607 w 767"/>
                <a:gd name="T47" fmla="*/ 806 h 1083"/>
                <a:gd name="T48" fmla="*/ 580 w 767"/>
                <a:gd name="T49" fmla="*/ 838 h 1083"/>
                <a:gd name="T50" fmla="*/ 544 w 767"/>
                <a:gd name="T51" fmla="*/ 880 h 1083"/>
                <a:gd name="T52" fmla="*/ 542 w 767"/>
                <a:gd name="T53" fmla="*/ 883 h 1083"/>
                <a:gd name="T54" fmla="*/ 539 w 767"/>
                <a:gd name="T55" fmla="*/ 884 h 1083"/>
                <a:gd name="T56" fmla="*/ 444 w 767"/>
                <a:gd name="T57" fmla="*/ 966 h 1083"/>
                <a:gd name="T58" fmla="*/ 393 w 767"/>
                <a:gd name="T59" fmla="*/ 1000 h 1083"/>
                <a:gd name="T60" fmla="*/ 340 w 767"/>
                <a:gd name="T61" fmla="*/ 1028 h 1083"/>
                <a:gd name="T62" fmla="*/ 329 w 767"/>
                <a:gd name="T63" fmla="*/ 1033 h 1083"/>
                <a:gd name="T64" fmla="*/ 271 w 767"/>
                <a:gd name="T65" fmla="*/ 1057 h 1083"/>
                <a:gd name="T66" fmla="*/ 236 w 767"/>
                <a:gd name="T67" fmla="*/ 1069 h 1083"/>
                <a:gd name="T68" fmla="*/ 207 w 767"/>
                <a:gd name="T69" fmla="*/ 1075 h 1083"/>
                <a:gd name="T70" fmla="*/ 166 w 767"/>
                <a:gd name="T71" fmla="*/ 1081 h 1083"/>
                <a:gd name="T72" fmla="*/ 100 w 767"/>
                <a:gd name="T73" fmla="*/ 1082 h 1083"/>
                <a:gd name="T74" fmla="*/ 49 w 767"/>
                <a:gd name="T75" fmla="*/ 1070 h 1083"/>
                <a:gd name="T76" fmla="*/ 15 w 767"/>
                <a:gd name="T77" fmla="*/ 1039 h 1083"/>
                <a:gd name="T78" fmla="*/ 1 w 767"/>
                <a:gd name="T79" fmla="*/ 999 h 1083"/>
                <a:gd name="T80" fmla="*/ 5 w 767"/>
                <a:gd name="T81" fmla="*/ 960 h 1083"/>
                <a:gd name="T82" fmla="*/ 14 w 767"/>
                <a:gd name="T83" fmla="*/ 940 h 1083"/>
                <a:gd name="T84" fmla="*/ 15 w 767"/>
                <a:gd name="T85" fmla="*/ 937 h 1083"/>
                <a:gd name="T86" fmla="*/ 17 w 767"/>
                <a:gd name="T87" fmla="*/ 934 h 1083"/>
                <a:gd name="T88" fmla="*/ 49 w 767"/>
                <a:gd name="T89" fmla="*/ 892 h 1083"/>
                <a:gd name="T90" fmla="*/ 175 w 767"/>
                <a:gd name="T91" fmla="*/ 713 h 1083"/>
                <a:gd name="T92" fmla="*/ 264 w 767"/>
                <a:gd name="T93" fmla="*/ 572 h 1083"/>
                <a:gd name="T94" fmla="*/ 349 w 767"/>
                <a:gd name="T95" fmla="*/ 419 h 1083"/>
                <a:gd name="T96" fmla="*/ 422 w 767"/>
                <a:gd name="T97" fmla="*/ 269 h 1083"/>
                <a:gd name="T98" fmla="*/ 481 w 767"/>
                <a:gd name="T99" fmla="*/ 139 h 1083"/>
                <a:gd name="T100" fmla="*/ 523 w 767"/>
                <a:gd name="T101" fmla="*/ 43 h 1083"/>
                <a:gd name="T102" fmla="*/ 556 w 767"/>
                <a:gd name="T103" fmla="*/ 12 h 1083"/>
                <a:gd name="T104" fmla="*/ 579 w 767"/>
                <a:gd name="T105" fmla="*/ 4 h 1083"/>
                <a:gd name="T106" fmla="*/ 584 w 767"/>
                <a:gd name="T107" fmla="*/ 2 h 1083"/>
                <a:gd name="T108" fmla="*/ 592 w 767"/>
                <a:gd name="T109" fmla="*/ 2 h 1083"/>
                <a:gd name="T110" fmla="*/ 600 w 767"/>
                <a:gd name="T111" fmla="*/ 1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7" h="1083">
                  <a:moveTo>
                    <a:pt x="604" y="0"/>
                  </a:moveTo>
                  <a:lnTo>
                    <a:pt x="605" y="0"/>
                  </a:lnTo>
                  <a:lnTo>
                    <a:pt x="607" y="1"/>
                  </a:lnTo>
                  <a:lnTo>
                    <a:pt x="613" y="1"/>
                  </a:lnTo>
                  <a:lnTo>
                    <a:pt x="633" y="5"/>
                  </a:lnTo>
                  <a:lnTo>
                    <a:pt x="636" y="6"/>
                  </a:lnTo>
                  <a:lnTo>
                    <a:pt x="640" y="8"/>
                  </a:lnTo>
                  <a:lnTo>
                    <a:pt x="657" y="17"/>
                  </a:lnTo>
                  <a:lnTo>
                    <a:pt x="660" y="19"/>
                  </a:lnTo>
                  <a:lnTo>
                    <a:pt x="663" y="21"/>
                  </a:lnTo>
                  <a:lnTo>
                    <a:pt x="672" y="29"/>
                  </a:lnTo>
                  <a:lnTo>
                    <a:pt x="681" y="38"/>
                  </a:lnTo>
                  <a:lnTo>
                    <a:pt x="692" y="52"/>
                  </a:lnTo>
                  <a:lnTo>
                    <a:pt x="701" y="66"/>
                  </a:lnTo>
                  <a:lnTo>
                    <a:pt x="710" y="84"/>
                  </a:lnTo>
                  <a:lnTo>
                    <a:pt x="715" y="90"/>
                  </a:lnTo>
                  <a:lnTo>
                    <a:pt x="718" y="96"/>
                  </a:lnTo>
                  <a:lnTo>
                    <a:pt x="727" y="118"/>
                  </a:lnTo>
                  <a:lnTo>
                    <a:pt x="730" y="124"/>
                  </a:lnTo>
                  <a:lnTo>
                    <a:pt x="733" y="132"/>
                  </a:lnTo>
                  <a:lnTo>
                    <a:pt x="739" y="152"/>
                  </a:lnTo>
                  <a:lnTo>
                    <a:pt x="746" y="171"/>
                  </a:lnTo>
                  <a:lnTo>
                    <a:pt x="747" y="174"/>
                  </a:lnTo>
                  <a:lnTo>
                    <a:pt x="748" y="177"/>
                  </a:lnTo>
                  <a:lnTo>
                    <a:pt x="748" y="179"/>
                  </a:lnTo>
                  <a:lnTo>
                    <a:pt x="758" y="230"/>
                  </a:lnTo>
                  <a:lnTo>
                    <a:pt x="765" y="285"/>
                  </a:lnTo>
                  <a:lnTo>
                    <a:pt x="767" y="343"/>
                  </a:lnTo>
                  <a:lnTo>
                    <a:pt x="764" y="403"/>
                  </a:lnTo>
                  <a:lnTo>
                    <a:pt x="756" y="464"/>
                  </a:lnTo>
                  <a:lnTo>
                    <a:pt x="756" y="464"/>
                  </a:lnTo>
                  <a:lnTo>
                    <a:pt x="747" y="510"/>
                  </a:lnTo>
                  <a:lnTo>
                    <a:pt x="735" y="554"/>
                  </a:lnTo>
                  <a:lnTo>
                    <a:pt x="734" y="557"/>
                  </a:lnTo>
                  <a:lnTo>
                    <a:pt x="734" y="558"/>
                  </a:lnTo>
                  <a:lnTo>
                    <a:pt x="734" y="559"/>
                  </a:lnTo>
                  <a:lnTo>
                    <a:pt x="733" y="559"/>
                  </a:lnTo>
                  <a:lnTo>
                    <a:pt x="716" y="611"/>
                  </a:lnTo>
                  <a:lnTo>
                    <a:pt x="693" y="664"/>
                  </a:lnTo>
                  <a:lnTo>
                    <a:pt x="666" y="717"/>
                  </a:lnTo>
                  <a:lnTo>
                    <a:pt x="663" y="722"/>
                  </a:lnTo>
                  <a:lnTo>
                    <a:pt x="659" y="729"/>
                  </a:lnTo>
                  <a:lnTo>
                    <a:pt x="659" y="731"/>
                  </a:lnTo>
                  <a:lnTo>
                    <a:pt x="658" y="733"/>
                  </a:lnTo>
                  <a:lnTo>
                    <a:pt x="644" y="752"/>
                  </a:lnTo>
                  <a:lnTo>
                    <a:pt x="631" y="772"/>
                  </a:lnTo>
                  <a:lnTo>
                    <a:pt x="618" y="790"/>
                  </a:lnTo>
                  <a:lnTo>
                    <a:pt x="607" y="806"/>
                  </a:lnTo>
                  <a:lnTo>
                    <a:pt x="593" y="823"/>
                  </a:lnTo>
                  <a:lnTo>
                    <a:pt x="580" y="838"/>
                  </a:lnTo>
                  <a:lnTo>
                    <a:pt x="562" y="860"/>
                  </a:lnTo>
                  <a:lnTo>
                    <a:pt x="544" y="880"/>
                  </a:lnTo>
                  <a:lnTo>
                    <a:pt x="543" y="882"/>
                  </a:lnTo>
                  <a:lnTo>
                    <a:pt x="542" y="883"/>
                  </a:lnTo>
                  <a:lnTo>
                    <a:pt x="540" y="883"/>
                  </a:lnTo>
                  <a:lnTo>
                    <a:pt x="539" y="884"/>
                  </a:lnTo>
                  <a:lnTo>
                    <a:pt x="493" y="928"/>
                  </a:lnTo>
                  <a:lnTo>
                    <a:pt x="444" y="966"/>
                  </a:lnTo>
                  <a:lnTo>
                    <a:pt x="394" y="998"/>
                  </a:lnTo>
                  <a:lnTo>
                    <a:pt x="393" y="1000"/>
                  </a:lnTo>
                  <a:lnTo>
                    <a:pt x="391" y="1001"/>
                  </a:lnTo>
                  <a:lnTo>
                    <a:pt x="340" y="1028"/>
                  </a:lnTo>
                  <a:lnTo>
                    <a:pt x="334" y="1031"/>
                  </a:lnTo>
                  <a:lnTo>
                    <a:pt x="329" y="1033"/>
                  </a:lnTo>
                  <a:lnTo>
                    <a:pt x="300" y="1047"/>
                  </a:lnTo>
                  <a:lnTo>
                    <a:pt x="271" y="1057"/>
                  </a:lnTo>
                  <a:lnTo>
                    <a:pt x="262" y="1060"/>
                  </a:lnTo>
                  <a:lnTo>
                    <a:pt x="236" y="1069"/>
                  </a:lnTo>
                  <a:lnTo>
                    <a:pt x="211" y="1075"/>
                  </a:lnTo>
                  <a:lnTo>
                    <a:pt x="207" y="1075"/>
                  </a:lnTo>
                  <a:lnTo>
                    <a:pt x="204" y="1075"/>
                  </a:lnTo>
                  <a:lnTo>
                    <a:pt x="166" y="1081"/>
                  </a:lnTo>
                  <a:lnTo>
                    <a:pt x="131" y="1083"/>
                  </a:lnTo>
                  <a:lnTo>
                    <a:pt x="100" y="1082"/>
                  </a:lnTo>
                  <a:lnTo>
                    <a:pt x="71" y="1077"/>
                  </a:lnTo>
                  <a:lnTo>
                    <a:pt x="49" y="1070"/>
                  </a:lnTo>
                  <a:lnTo>
                    <a:pt x="31" y="1056"/>
                  </a:lnTo>
                  <a:lnTo>
                    <a:pt x="15" y="1039"/>
                  </a:lnTo>
                  <a:lnTo>
                    <a:pt x="5" y="1020"/>
                  </a:lnTo>
                  <a:lnTo>
                    <a:pt x="1" y="999"/>
                  </a:lnTo>
                  <a:lnTo>
                    <a:pt x="0" y="979"/>
                  </a:lnTo>
                  <a:lnTo>
                    <a:pt x="5" y="960"/>
                  </a:lnTo>
                  <a:lnTo>
                    <a:pt x="13" y="941"/>
                  </a:lnTo>
                  <a:lnTo>
                    <a:pt x="14" y="940"/>
                  </a:lnTo>
                  <a:lnTo>
                    <a:pt x="15" y="938"/>
                  </a:lnTo>
                  <a:lnTo>
                    <a:pt x="15" y="937"/>
                  </a:lnTo>
                  <a:lnTo>
                    <a:pt x="16" y="935"/>
                  </a:lnTo>
                  <a:lnTo>
                    <a:pt x="17" y="934"/>
                  </a:lnTo>
                  <a:lnTo>
                    <a:pt x="17" y="934"/>
                  </a:lnTo>
                  <a:lnTo>
                    <a:pt x="49" y="892"/>
                  </a:lnTo>
                  <a:lnTo>
                    <a:pt x="121" y="793"/>
                  </a:lnTo>
                  <a:lnTo>
                    <a:pt x="175" y="713"/>
                  </a:lnTo>
                  <a:lnTo>
                    <a:pt x="228" y="631"/>
                  </a:lnTo>
                  <a:lnTo>
                    <a:pt x="264" y="572"/>
                  </a:lnTo>
                  <a:lnTo>
                    <a:pt x="298" y="512"/>
                  </a:lnTo>
                  <a:lnTo>
                    <a:pt x="349" y="419"/>
                  </a:lnTo>
                  <a:lnTo>
                    <a:pt x="396" y="325"/>
                  </a:lnTo>
                  <a:lnTo>
                    <a:pt x="422" y="269"/>
                  </a:lnTo>
                  <a:lnTo>
                    <a:pt x="448" y="212"/>
                  </a:lnTo>
                  <a:lnTo>
                    <a:pt x="481" y="139"/>
                  </a:lnTo>
                  <a:lnTo>
                    <a:pt x="511" y="63"/>
                  </a:lnTo>
                  <a:lnTo>
                    <a:pt x="523" y="43"/>
                  </a:lnTo>
                  <a:lnTo>
                    <a:pt x="537" y="26"/>
                  </a:lnTo>
                  <a:lnTo>
                    <a:pt x="556" y="12"/>
                  </a:lnTo>
                  <a:lnTo>
                    <a:pt x="578" y="4"/>
                  </a:lnTo>
                  <a:lnTo>
                    <a:pt x="579" y="4"/>
                  </a:lnTo>
                  <a:lnTo>
                    <a:pt x="580" y="3"/>
                  </a:lnTo>
                  <a:lnTo>
                    <a:pt x="584" y="2"/>
                  </a:lnTo>
                  <a:lnTo>
                    <a:pt x="588" y="2"/>
                  </a:lnTo>
                  <a:lnTo>
                    <a:pt x="592" y="2"/>
                  </a:lnTo>
                  <a:lnTo>
                    <a:pt x="596" y="1"/>
                  </a:lnTo>
                  <a:lnTo>
                    <a:pt x="600" y="1"/>
                  </a:lnTo>
                  <a:lnTo>
                    <a:pt x="6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368"/>
            <p:cNvSpPr>
              <a:spLocks/>
            </p:cNvSpPr>
            <p:nvPr/>
          </p:nvSpPr>
          <p:spPr bwMode="auto">
            <a:xfrm>
              <a:off x="8361363" y="3746500"/>
              <a:ext cx="187325" cy="95250"/>
            </a:xfrm>
            <a:custGeom>
              <a:avLst/>
              <a:gdLst>
                <a:gd name="T0" fmla="*/ 103 w 1182"/>
                <a:gd name="T1" fmla="*/ 0 h 598"/>
                <a:gd name="T2" fmla="*/ 172 w 1182"/>
                <a:gd name="T3" fmla="*/ 25 h 598"/>
                <a:gd name="T4" fmla="*/ 241 w 1182"/>
                <a:gd name="T5" fmla="*/ 50 h 598"/>
                <a:gd name="T6" fmla="*/ 405 w 1182"/>
                <a:gd name="T7" fmla="*/ 107 h 598"/>
                <a:gd name="T8" fmla="*/ 573 w 1182"/>
                <a:gd name="T9" fmla="*/ 156 h 598"/>
                <a:gd name="T10" fmla="*/ 744 w 1182"/>
                <a:gd name="T11" fmla="*/ 197 h 598"/>
                <a:gd name="T12" fmla="*/ 916 w 1182"/>
                <a:gd name="T13" fmla="*/ 228 h 598"/>
                <a:gd name="T14" fmla="*/ 1094 w 1182"/>
                <a:gd name="T15" fmla="*/ 252 h 598"/>
                <a:gd name="T16" fmla="*/ 1134 w 1182"/>
                <a:gd name="T17" fmla="*/ 264 h 598"/>
                <a:gd name="T18" fmla="*/ 1164 w 1182"/>
                <a:gd name="T19" fmla="*/ 292 h 598"/>
                <a:gd name="T20" fmla="*/ 1180 w 1182"/>
                <a:gd name="T21" fmla="*/ 329 h 598"/>
                <a:gd name="T22" fmla="*/ 1180 w 1182"/>
                <a:gd name="T23" fmla="*/ 368 h 598"/>
                <a:gd name="T24" fmla="*/ 1166 w 1182"/>
                <a:gd name="T25" fmla="*/ 404 h 598"/>
                <a:gd name="T26" fmla="*/ 1164 w 1182"/>
                <a:gd name="T27" fmla="*/ 407 h 598"/>
                <a:gd name="T28" fmla="*/ 1163 w 1182"/>
                <a:gd name="T29" fmla="*/ 409 h 598"/>
                <a:gd name="T30" fmla="*/ 1162 w 1182"/>
                <a:gd name="T31" fmla="*/ 411 h 598"/>
                <a:gd name="T32" fmla="*/ 1146 w 1182"/>
                <a:gd name="T33" fmla="*/ 430 h 598"/>
                <a:gd name="T34" fmla="*/ 1122 w 1182"/>
                <a:gd name="T35" fmla="*/ 453 h 598"/>
                <a:gd name="T36" fmla="*/ 1088 w 1182"/>
                <a:gd name="T37" fmla="*/ 482 h 598"/>
                <a:gd name="T38" fmla="*/ 1038 w 1182"/>
                <a:gd name="T39" fmla="*/ 514 h 598"/>
                <a:gd name="T40" fmla="*/ 1010 w 1182"/>
                <a:gd name="T41" fmla="*/ 528 h 598"/>
                <a:gd name="T42" fmla="*/ 999 w 1182"/>
                <a:gd name="T43" fmla="*/ 533 h 598"/>
                <a:gd name="T44" fmla="*/ 997 w 1182"/>
                <a:gd name="T45" fmla="*/ 534 h 598"/>
                <a:gd name="T46" fmla="*/ 913 w 1182"/>
                <a:gd name="T47" fmla="*/ 566 h 598"/>
                <a:gd name="T48" fmla="*/ 821 w 1182"/>
                <a:gd name="T49" fmla="*/ 586 h 598"/>
                <a:gd name="T50" fmla="*/ 819 w 1182"/>
                <a:gd name="T51" fmla="*/ 587 h 598"/>
                <a:gd name="T52" fmla="*/ 798 w 1182"/>
                <a:gd name="T53" fmla="*/ 590 h 598"/>
                <a:gd name="T54" fmla="*/ 773 w 1182"/>
                <a:gd name="T55" fmla="*/ 594 h 598"/>
                <a:gd name="T56" fmla="*/ 697 w 1182"/>
                <a:gd name="T57" fmla="*/ 598 h 598"/>
                <a:gd name="T58" fmla="*/ 662 w 1182"/>
                <a:gd name="T59" fmla="*/ 597 h 598"/>
                <a:gd name="T60" fmla="*/ 624 w 1182"/>
                <a:gd name="T61" fmla="*/ 594 h 598"/>
                <a:gd name="T62" fmla="*/ 563 w 1182"/>
                <a:gd name="T63" fmla="*/ 585 h 598"/>
                <a:gd name="T64" fmla="*/ 473 w 1182"/>
                <a:gd name="T65" fmla="*/ 564 h 598"/>
                <a:gd name="T66" fmla="*/ 441 w 1182"/>
                <a:gd name="T67" fmla="*/ 555 h 598"/>
                <a:gd name="T68" fmla="*/ 435 w 1182"/>
                <a:gd name="T69" fmla="*/ 552 h 598"/>
                <a:gd name="T70" fmla="*/ 397 w 1182"/>
                <a:gd name="T71" fmla="*/ 538 h 598"/>
                <a:gd name="T72" fmla="*/ 342 w 1182"/>
                <a:gd name="T73" fmla="*/ 512 h 598"/>
                <a:gd name="T74" fmla="*/ 287 w 1182"/>
                <a:gd name="T75" fmla="*/ 482 h 598"/>
                <a:gd name="T76" fmla="*/ 269 w 1182"/>
                <a:gd name="T77" fmla="*/ 471 h 598"/>
                <a:gd name="T78" fmla="*/ 266 w 1182"/>
                <a:gd name="T79" fmla="*/ 468 h 598"/>
                <a:gd name="T80" fmla="*/ 170 w 1182"/>
                <a:gd name="T81" fmla="*/ 392 h 598"/>
                <a:gd name="T82" fmla="*/ 126 w 1182"/>
                <a:gd name="T83" fmla="*/ 350 h 598"/>
                <a:gd name="T84" fmla="*/ 123 w 1182"/>
                <a:gd name="T85" fmla="*/ 348 h 598"/>
                <a:gd name="T86" fmla="*/ 67 w 1182"/>
                <a:gd name="T87" fmla="*/ 274 h 598"/>
                <a:gd name="T88" fmla="*/ 27 w 1182"/>
                <a:gd name="T89" fmla="*/ 200 h 598"/>
                <a:gd name="T90" fmla="*/ 24 w 1182"/>
                <a:gd name="T91" fmla="*/ 193 h 598"/>
                <a:gd name="T92" fmla="*/ 18 w 1182"/>
                <a:gd name="T93" fmla="*/ 179 h 598"/>
                <a:gd name="T94" fmla="*/ 17 w 1182"/>
                <a:gd name="T95" fmla="*/ 176 h 598"/>
                <a:gd name="T96" fmla="*/ 3 w 1182"/>
                <a:gd name="T97" fmla="*/ 121 h 598"/>
                <a:gd name="T98" fmla="*/ 1 w 1182"/>
                <a:gd name="T99" fmla="*/ 75 h 598"/>
                <a:gd name="T100" fmla="*/ 13 w 1182"/>
                <a:gd name="T101" fmla="*/ 41 h 598"/>
                <a:gd name="T102" fmla="*/ 41 w 1182"/>
                <a:gd name="T103" fmla="*/ 13 h 598"/>
                <a:gd name="T104" fmla="*/ 82 w 1182"/>
                <a:gd name="T105" fmla="*/ 0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2" h="598">
                  <a:moveTo>
                    <a:pt x="82" y="0"/>
                  </a:moveTo>
                  <a:lnTo>
                    <a:pt x="103" y="0"/>
                  </a:lnTo>
                  <a:lnTo>
                    <a:pt x="124" y="5"/>
                  </a:lnTo>
                  <a:lnTo>
                    <a:pt x="172" y="25"/>
                  </a:lnTo>
                  <a:lnTo>
                    <a:pt x="173" y="25"/>
                  </a:lnTo>
                  <a:lnTo>
                    <a:pt x="241" y="50"/>
                  </a:lnTo>
                  <a:lnTo>
                    <a:pt x="311" y="75"/>
                  </a:lnTo>
                  <a:lnTo>
                    <a:pt x="405" y="107"/>
                  </a:lnTo>
                  <a:lnTo>
                    <a:pt x="499" y="135"/>
                  </a:lnTo>
                  <a:lnTo>
                    <a:pt x="573" y="156"/>
                  </a:lnTo>
                  <a:lnTo>
                    <a:pt x="648" y="175"/>
                  </a:lnTo>
                  <a:lnTo>
                    <a:pt x="744" y="197"/>
                  </a:lnTo>
                  <a:lnTo>
                    <a:pt x="841" y="215"/>
                  </a:lnTo>
                  <a:lnTo>
                    <a:pt x="916" y="228"/>
                  </a:lnTo>
                  <a:lnTo>
                    <a:pt x="992" y="239"/>
                  </a:lnTo>
                  <a:lnTo>
                    <a:pt x="1094" y="252"/>
                  </a:lnTo>
                  <a:lnTo>
                    <a:pt x="1115" y="256"/>
                  </a:lnTo>
                  <a:lnTo>
                    <a:pt x="1134" y="264"/>
                  </a:lnTo>
                  <a:lnTo>
                    <a:pt x="1150" y="276"/>
                  </a:lnTo>
                  <a:lnTo>
                    <a:pt x="1164" y="292"/>
                  </a:lnTo>
                  <a:lnTo>
                    <a:pt x="1174" y="310"/>
                  </a:lnTo>
                  <a:lnTo>
                    <a:pt x="1180" y="329"/>
                  </a:lnTo>
                  <a:lnTo>
                    <a:pt x="1182" y="348"/>
                  </a:lnTo>
                  <a:lnTo>
                    <a:pt x="1180" y="368"/>
                  </a:lnTo>
                  <a:lnTo>
                    <a:pt x="1175" y="386"/>
                  </a:lnTo>
                  <a:lnTo>
                    <a:pt x="1166" y="404"/>
                  </a:lnTo>
                  <a:lnTo>
                    <a:pt x="1165" y="406"/>
                  </a:lnTo>
                  <a:lnTo>
                    <a:pt x="1164" y="407"/>
                  </a:lnTo>
                  <a:lnTo>
                    <a:pt x="1164" y="408"/>
                  </a:lnTo>
                  <a:lnTo>
                    <a:pt x="1163" y="409"/>
                  </a:lnTo>
                  <a:lnTo>
                    <a:pt x="1163" y="409"/>
                  </a:lnTo>
                  <a:lnTo>
                    <a:pt x="1162" y="411"/>
                  </a:lnTo>
                  <a:lnTo>
                    <a:pt x="1160" y="413"/>
                  </a:lnTo>
                  <a:lnTo>
                    <a:pt x="1146" y="430"/>
                  </a:lnTo>
                  <a:lnTo>
                    <a:pt x="1129" y="446"/>
                  </a:lnTo>
                  <a:lnTo>
                    <a:pt x="1122" y="453"/>
                  </a:lnTo>
                  <a:lnTo>
                    <a:pt x="1115" y="460"/>
                  </a:lnTo>
                  <a:lnTo>
                    <a:pt x="1088" y="482"/>
                  </a:lnTo>
                  <a:lnTo>
                    <a:pt x="1070" y="493"/>
                  </a:lnTo>
                  <a:lnTo>
                    <a:pt x="1038" y="514"/>
                  </a:lnTo>
                  <a:lnTo>
                    <a:pt x="1021" y="523"/>
                  </a:lnTo>
                  <a:lnTo>
                    <a:pt x="1010" y="528"/>
                  </a:lnTo>
                  <a:lnTo>
                    <a:pt x="1001" y="533"/>
                  </a:lnTo>
                  <a:lnTo>
                    <a:pt x="999" y="533"/>
                  </a:lnTo>
                  <a:lnTo>
                    <a:pt x="998" y="533"/>
                  </a:lnTo>
                  <a:lnTo>
                    <a:pt x="997" y="534"/>
                  </a:lnTo>
                  <a:lnTo>
                    <a:pt x="955" y="551"/>
                  </a:lnTo>
                  <a:lnTo>
                    <a:pt x="913" y="566"/>
                  </a:lnTo>
                  <a:lnTo>
                    <a:pt x="867" y="577"/>
                  </a:lnTo>
                  <a:lnTo>
                    <a:pt x="821" y="586"/>
                  </a:lnTo>
                  <a:lnTo>
                    <a:pt x="820" y="587"/>
                  </a:lnTo>
                  <a:lnTo>
                    <a:pt x="819" y="587"/>
                  </a:lnTo>
                  <a:lnTo>
                    <a:pt x="816" y="588"/>
                  </a:lnTo>
                  <a:lnTo>
                    <a:pt x="798" y="590"/>
                  </a:lnTo>
                  <a:lnTo>
                    <a:pt x="780" y="592"/>
                  </a:lnTo>
                  <a:lnTo>
                    <a:pt x="773" y="594"/>
                  </a:lnTo>
                  <a:lnTo>
                    <a:pt x="766" y="595"/>
                  </a:lnTo>
                  <a:lnTo>
                    <a:pt x="697" y="598"/>
                  </a:lnTo>
                  <a:lnTo>
                    <a:pt x="696" y="598"/>
                  </a:lnTo>
                  <a:lnTo>
                    <a:pt x="662" y="597"/>
                  </a:lnTo>
                  <a:lnTo>
                    <a:pt x="627" y="595"/>
                  </a:lnTo>
                  <a:lnTo>
                    <a:pt x="624" y="594"/>
                  </a:lnTo>
                  <a:lnTo>
                    <a:pt x="622" y="592"/>
                  </a:lnTo>
                  <a:lnTo>
                    <a:pt x="563" y="585"/>
                  </a:lnTo>
                  <a:lnTo>
                    <a:pt x="505" y="574"/>
                  </a:lnTo>
                  <a:lnTo>
                    <a:pt x="473" y="564"/>
                  </a:lnTo>
                  <a:lnTo>
                    <a:pt x="442" y="555"/>
                  </a:lnTo>
                  <a:lnTo>
                    <a:pt x="441" y="555"/>
                  </a:lnTo>
                  <a:lnTo>
                    <a:pt x="440" y="554"/>
                  </a:lnTo>
                  <a:lnTo>
                    <a:pt x="435" y="552"/>
                  </a:lnTo>
                  <a:lnTo>
                    <a:pt x="430" y="550"/>
                  </a:lnTo>
                  <a:lnTo>
                    <a:pt x="397" y="538"/>
                  </a:lnTo>
                  <a:lnTo>
                    <a:pt x="364" y="523"/>
                  </a:lnTo>
                  <a:lnTo>
                    <a:pt x="342" y="512"/>
                  </a:lnTo>
                  <a:lnTo>
                    <a:pt x="314" y="497"/>
                  </a:lnTo>
                  <a:lnTo>
                    <a:pt x="287" y="482"/>
                  </a:lnTo>
                  <a:lnTo>
                    <a:pt x="279" y="476"/>
                  </a:lnTo>
                  <a:lnTo>
                    <a:pt x="269" y="471"/>
                  </a:lnTo>
                  <a:lnTo>
                    <a:pt x="268" y="470"/>
                  </a:lnTo>
                  <a:lnTo>
                    <a:pt x="266" y="468"/>
                  </a:lnTo>
                  <a:lnTo>
                    <a:pt x="215" y="432"/>
                  </a:lnTo>
                  <a:lnTo>
                    <a:pt x="170" y="392"/>
                  </a:lnTo>
                  <a:lnTo>
                    <a:pt x="128" y="351"/>
                  </a:lnTo>
                  <a:lnTo>
                    <a:pt x="126" y="350"/>
                  </a:lnTo>
                  <a:lnTo>
                    <a:pt x="125" y="349"/>
                  </a:lnTo>
                  <a:lnTo>
                    <a:pt x="123" y="348"/>
                  </a:lnTo>
                  <a:lnTo>
                    <a:pt x="93" y="312"/>
                  </a:lnTo>
                  <a:lnTo>
                    <a:pt x="67" y="274"/>
                  </a:lnTo>
                  <a:lnTo>
                    <a:pt x="44" y="237"/>
                  </a:lnTo>
                  <a:lnTo>
                    <a:pt x="27" y="200"/>
                  </a:lnTo>
                  <a:lnTo>
                    <a:pt x="26" y="197"/>
                  </a:lnTo>
                  <a:lnTo>
                    <a:pt x="24" y="193"/>
                  </a:lnTo>
                  <a:lnTo>
                    <a:pt x="21" y="186"/>
                  </a:lnTo>
                  <a:lnTo>
                    <a:pt x="18" y="179"/>
                  </a:lnTo>
                  <a:lnTo>
                    <a:pt x="17" y="177"/>
                  </a:lnTo>
                  <a:lnTo>
                    <a:pt x="17" y="176"/>
                  </a:lnTo>
                  <a:lnTo>
                    <a:pt x="9" y="148"/>
                  </a:lnTo>
                  <a:lnTo>
                    <a:pt x="3" y="121"/>
                  </a:lnTo>
                  <a:lnTo>
                    <a:pt x="0" y="94"/>
                  </a:lnTo>
                  <a:lnTo>
                    <a:pt x="1" y="75"/>
                  </a:lnTo>
                  <a:lnTo>
                    <a:pt x="6" y="58"/>
                  </a:lnTo>
                  <a:lnTo>
                    <a:pt x="13" y="41"/>
                  </a:lnTo>
                  <a:lnTo>
                    <a:pt x="25" y="27"/>
                  </a:lnTo>
                  <a:lnTo>
                    <a:pt x="41" y="13"/>
                  </a:lnTo>
                  <a:lnTo>
                    <a:pt x="61" y="4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369"/>
            <p:cNvSpPr>
              <a:spLocks/>
            </p:cNvSpPr>
            <p:nvPr/>
          </p:nvSpPr>
          <p:spPr bwMode="auto">
            <a:xfrm>
              <a:off x="8535988" y="3551238"/>
              <a:ext cx="39688" cy="34925"/>
            </a:xfrm>
            <a:custGeom>
              <a:avLst/>
              <a:gdLst>
                <a:gd name="T0" fmla="*/ 64 w 249"/>
                <a:gd name="T1" fmla="*/ 0 h 215"/>
                <a:gd name="T2" fmla="*/ 78 w 249"/>
                <a:gd name="T3" fmla="*/ 3 h 215"/>
                <a:gd name="T4" fmla="*/ 93 w 249"/>
                <a:gd name="T5" fmla="*/ 9 h 215"/>
                <a:gd name="T6" fmla="*/ 162 w 249"/>
                <a:gd name="T7" fmla="*/ 58 h 215"/>
                <a:gd name="T8" fmla="*/ 228 w 249"/>
                <a:gd name="T9" fmla="*/ 110 h 215"/>
                <a:gd name="T10" fmla="*/ 239 w 249"/>
                <a:gd name="T11" fmla="*/ 122 h 215"/>
                <a:gd name="T12" fmla="*/ 246 w 249"/>
                <a:gd name="T13" fmla="*/ 135 h 215"/>
                <a:gd name="T14" fmla="*/ 249 w 249"/>
                <a:gd name="T15" fmla="*/ 150 h 215"/>
                <a:gd name="T16" fmla="*/ 248 w 249"/>
                <a:gd name="T17" fmla="*/ 166 h 215"/>
                <a:gd name="T18" fmla="*/ 244 w 249"/>
                <a:gd name="T19" fmla="*/ 180 h 215"/>
                <a:gd name="T20" fmla="*/ 236 w 249"/>
                <a:gd name="T21" fmla="*/ 193 h 215"/>
                <a:gd name="T22" fmla="*/ 222 w 249"/>
                <a:gd name="T23" fmla="*/ 205 h 215"/>
                <a:gd name="T24" fmla="*/ 207 w 249"/>
                <a:gd name="T25" fmla="*/ 212 h 215"/>
                <a:gd name="T26" fmla="*/ 190 w 249"/>
                <a:gd name="T27" fmla="*/ 215 h 215"/>
                <a:gd name="T28" fmla="*/ 177 w 249"/>
                <a:gd name="T29" fmla="*/ 213 h 215"/>
                <a:gd name="T30" fmla="*/ 163 w 249"/>
                <a:gd name="T31" fmla="*/ 209 h 215"/>
                <a:gd name="T32" fmla="*/ 152 w 249"/>
                <a:gd name="T33" fmla="*/ 201 h 215"/>
                <a:gd name="T34" fmla="*/ 91 w 249"/>
                <a:gd name="T35" fmla="*/ 153 h 215"/>
                <a:gd name="T36" fmla="*/ 27 w 249"/>
                <a:gd name="T37" fmla="*/ 110 h 215"/>
                <a:gd name="T38" fmla="*/ 16 w 249"/>
                <a:gd name="T39" fmla="*/ 99 h 215"/>
                <a:gd name="T40" fmla="*/ 7 w 249"/>
                <a:gd name="T41" fmla="*/ 86 h 215"/>
                <a:gd name="T42" fmla="*/ 2 w 249"/>
                <a:gd name="T43" fmla="*/ 71 h 215"/>
                <a:gd name="T44" fmla="*/ 0 w 249"/>
                <a:gd name="T45" fmla="*/ 57 h 215"/>
                <a:gd name="T46" fmla="*/ 4 w 249"/>
                <a:gd name="T47" fmla="*/ 41 h 215"/>
                <a:gd name="T48" fmla="*/ 11 w 249"/>
                <a:gd name="T49" fmla="*/ 27 h 215"/>
                <a:gd name="T50" fmla="*/ 21 w 249"/>
                <a:gd name="T51" fmla="*/ 15 h 215"/>
                <a:gd name="T52" fmla="*/ 34 w 249"/>
                <a:gd name="T53" fmla="*/ 6 h 215"/>
                <a:gd name="T54" fmla="*/ 48 w 249"/>
                <a:gd name="T55" fmla="*/ 1 h 215"/>
                <a:gd name="T56" fmla="*/ 64 w 249"/>
                <a:gd name="T57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9" h="215">
                  <a:moveTo>
                    <a:pt x="64" y="0"/>
                  </a:moveTo>
                  <a:lnTo>
                    <a:pt x="78" y="3"/>
                  </a:lnTo>
                  <a:lnTo>
                    <a:pt x="93" y="9"/>
                  </a:lnTo>
                  <a:lnTo>
                    <a:pt x="162" y="58"/>
                  </a:lnTo>
                  <a:lnTo>
                    <a:pt x="228" y="110"/>
                  </a:lnTo>
                  <a:lnTo>
                    <a:pt x="239" y="122"/>
                  </a:lnTo>
                  <a:lnTo>
                    <a:pt x="246" y="135"/>
                  </a:lnTo>
                  <a:lnTo>
                    <a:pt x="249" y="150"/>
                  </a:lnTo>
                  <a:lnTo>
                    <a:pt x="248" y="166"/>
                  </a:lnTo>
                  <a:lnTo>
                    <a:pt x="244" y="180"/>
                  </a:lnTo>
                  <a:lnTo>
                    <a:pt x="236" y="193"/>
                  </a:lnTo>
                  <a:lnTo>
                    <a:pt x="222" y="205"/>
                  </a:lnTo>
                  <a:lnTo>
                    <a:pt x="207" y="212"/>
                  </a:lnTo>
                  <a:lnTo>
                    <a:pt x="190" y="215"/>
                  </a:lnTo>
                  <a:lnTo>
                    <a:pt x="177" y="213"/>
                  </a:lnTo>
                  <a:lnTo>
                    <a:pt x="163" y="209"/>
                  </a:lnTo>
                  <a:lnTo>
                    <a:pt x="152" y="201"/>
                  </a:lnTo>
                  <a:lnTo>
                    <a:pt x="91" y="153"/>
                  </a:lnTo>
                  <a:lnTo>
                    <a:pt x="27" y="110"/>
                  </a:lnTo>
                  <a:lnTo>
                    <a:pt x="16" y="99"/>
                  </a:lnTo>
                  <a:lnTo>
                    <a:pt x="7" y="86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4" y="41"/>
                  </a:lnTo>
                  <a:lnTo>
                    <a:pt x="11" y="27"/>
                  </a:lnTo>
                  <a:lnTo>
                    <a:pt x="21" y="15"/>
                  </a:lnTo>
                  <a:lnTo>
                    <a:pt x="34" y="6"/>
                  </a:lnTo>
                  <a:lnTo>
                    <a:pt x="48" y="1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370"/>
            <p:cNvSpPr>
              <a:spLocks/>
            </p:cNvSpPr>
            <p:nvPr/>
          </p:nvSpPr>
          <p:spPr bwMode="auto">
            <a:xfrm>
              <a:off x="8489951" y="3529013"/>
              <a:ext cx="42863" cy="28575"/>
            </a:xfrm>
            <a:custGeom>
              <a:avLst/>
              <a:gdLst>
                <a:gd name="T0" fmla="*/ 65 w 269"/>
                <a:gd name="T1" fmla="*/ 0 h 181"/>
                <a:gd name="T2" fmla="*/ 80 w 269"/>
                <a:gd name="T3" fmla="*/ 3 h 181"/>
                <a:gd name="T4" fmla="*/ 159 w 269"/>
                <a:gd name="T5" fmla="*/ 33 h 181"/>
                <a:gd name="T6" fmla="*/ 236 w 269"/>
                <a:gd name="T7" fmla="*/ 68 h 181"/>
                <a:gd name="T8" fmla="*/ 248 w 269"/>
                <a:gd name="T9" fmla="*/ 77 h 181"/>
                <a:gd name="T10" fmla="*/ 258 w 269"/>
                <a:gd name="T11" fmla="*/ 89 h 181"/>
                <a:gd name="T12" fmla="*/ 266 w 269"/>
                <a:gd name="T13" fmla="*/ 102 h 181"/>
                <a:gd name="T14" fmla="*/ 269 w 269"/>
                <a:gd name="T15" fmla="*/ 117 h 181"/>
                <a:gd name="T16" fmla="*/ 268 w 269"/>
                <a:gd name="T17" fmla="*/ 132 h 181"/>
                <a:gd name="T18" fmla="*/ 262 w 269"/>
                <a:gd name="T19" fmla="*/ 148 h 181"/>
                <a:gd name="T20" fmla="*/ 253 w 269"/>
                <a:gd name="T21" fmla="*/ 161 h 181"/>
                <a:gd name="T22" fmla="*/ 240 w 269"/>
                <a:gd name="T23" fmla="*/ 173 h 181"/>
                <a:gd name="T24" fmla="*/ 225 w 269"/>
                <a:gd name="T25" fmla="*/ 179 h 181"/>
                <a:gd name="T26" fmla="*/ 209 w 269"/>
                <a:gd name="T27" fmla="*/ 181 h 181"/>
                <a:gd name="T28" fmla="*/ 196 w 269"/>
                <a:gd name="T29" fmla="*/ 180 h 181"/>
                <a:gd name="T30" fmla="*/ 183 w 269"/>
                <a:gd name="T31" fmla="*/ 175 h 181"/>
                <a:gd name="T32" fmla="*/ 112 w 269"/>
                <a:gd name="T33" fmla="*/ 143 h 181"/>
                <a:gd name="T34" fmla="*/ 41 w 269"/>
                <a:gd name="T35" fmla="*/ 116 h 181"/>
                <a:gd name="T36" fmla="*/ 26 w 269"/>
                <a:gd name="T37" fmla="*/ 109 h 181"/>
                <a:gd name="T38" fmla="*/ 15 w 269"/>
                <a:gd name="T39" fmla="*/ 98 h 181"/>
                <a:gd name="T40" fmla="*/ 6 w 269"/>
                <a:gd name="T41" fmla="*/ 86 h 181"/>
                <a:gd name="T42" fmla="*/ 1 w 269"/>
                <a:gd name="T43" fmla="*/ 71 h 181"/>
                <a:gd name="T44" fmla="*/ 0 w 269"/>
                <a:gd name="T45" fmla="*/ 56 h 181"/>
                <a:gd name="T46" fmla="*/ 4 w 269"/>
                <a:gd name="T47" fmla="*/ 40 h 181"/>
                <a:gd name="T48" fmla="*/ 11 w 269"/>
                <a:gd name="T49" fmla="*/ 26 h 181"/>
                <a:gd name="T50" fmla="*/ 21 w 269"/>
                <a:gd name="T51" fmla="*/ 14 h 181"/>
                <a:gd name="T52" fmla="*/ 34 w 269"/>
                <a:gd name="T53" fmla="*/ 6 h 181"/>
                <a:gd name="T54" fmla="*/ 49 w 269"/>
                <a:gd name="T55" fmla="*/ 1 h 181"/>
                <a:gd name="T56" fmla="*/ 65 w 269"/>
                <a:gd name="T5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181">
                  <a:moveTo>
                    <a:pt x="65" y="0"/>
                  </a:moveTo>
                  <a:lnTo>
                    <a:pt x="80" y="3"/>
                  </a:lnTo>
                  <a:lnTo>
                    <a:pt x="159" y="33"/>
                  </a:lnTo>
                  <a:lnTo>
                    <a:pt x="236" y="68"/>
                  </a:lnTo>
                  <a:lnTo>
                    <a:pt x="248" y="77"/>
                  </a:lnTo>
                  <a:lnTo>
                    <a:pt x="258" y="89"/>
                  </a:lnTo>
                  <a:lnTo>
                    <a:pt x="266" y="102"/>
                  </a:lnTo>
                  <a:lnTo>
                    <a:pt x="269" y="117"/>
                  </a:lnTo>
                  <a:lnTo>
                    <a:pt x="268" y="132"/>
                  </a:lnTo>
                  <a:lnTo>
                    <a:pt x="262" y="148"/>
                  </a:lnTo>
                  <a:lnTo>
                    <a:pt x="253" y="161"/>
                  </a:lnTo>
                  <a:lnTo>
                    <a:pt x="240" y="173"/>
                  </a:lnTo>
                  <a:lnTo>
                    <a:pt x="225" y="179"/>
                  </a:lnTo>
                  <a:lnTo>
                    <a:pt x="209" y="181"/>
                  </a:lnTo>
                  <a:lnTo>
                    <a:pt x="196" y="180"/>
                  </a:lnTo>
                  <a:lnTo>
                    <a:pt x="183" y="175"/>
                  </a:lnTo>
                  <a:lnTo>
                    <a:pt x="112" y="143"/>
                  </a:lnTo>
                  <a:lnTo>
                    <a:pt x="41" y="116"/>
                  </a:lnTo>
                  <a:lnTo>
                    <a:pt x="26" y="109"/>
                  </a:lnTo>
                  <a:lnTo>
                    <a:pt x="15" y="98"/>
                  </a:lnTo>
                  <a:lnTo>
                    <a:pt x="6" y="86"/>
                  </a:lnTo>
                  <a:lnTo>
                    <a:pt x="1" y="71"/>
                  </a:lnTo>
                  <a:lnTo>
                    <a:pt x="0" y="56"/>
                  </a:lnTo>
                  <a:lnTo>
                    <a:pt x="4" y="40"/>
                  </a:lnTo>
                  <a:lnTo>
                    <a:pt x="11" y="26"/>
                  </a:lnTo>
                  <a:lnTo>
                    <a:pt x="21" y="14"/>
                  </a:lnTo>
                  <a:lnTo>
                    <a:pt x="34" y="6"/>
                  </a:lnTo>
                  <a:lnTo>
                    <a:pt x="49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371"/>
            <p:cNvSpPr>
              <a:spLocks/>
            </p:cNvSpPr>
            <p:nvPr/>
          </p:nvSpPr>
          <p:spPr bwMode="auto">
            <a:xfrm>
              <a:off x="8253413" y="3579813"/>
              <a:ext cx="34925" cy="39688"/>
            </a:xfrm>
            <a:custGeom>
              <a:avLst/>
              <a:gdLst>
                <a:gd name="T0" fmla="*/ 162 w 222"/>
                <a:gd name="T1" fmla="*/ 0 h 246"/>
                <a:gd name="T2" fmla="*/ 177 w 222"/>
                <a:gd name="T3" fmla="*/ 2 h 246"/>
                <a:gd name="T4" fmla="*/ 191 w 222"/>
                <a:gd name="T5" fmla="*/ 8 h 246"/>
                <a:gd name="T6" fmla="*/ 204 w 222"/>
                <a:gd name="T7" fmla="*/ 18 h 246"/>
                <a:gd name="T8" fmla="*/ 214 w 222"/>
                <a:gd name="T9" fmla="*/ 30 h 246"/>
                <a:gd name="T10" fmla="*/ 220 w 222"/>
                <a:gd name="T11" fmla="*/ 45 h 246"/>
                <a:gd name="T12" fmla="*/ 222 w 222"/>
                <a:gd name="T13" fmla="*/ 59 h 246"/>
                <a:gd name="T14" fmla="*/ 220 w 222"/>
                <a:gd name="T15" fmla="*/ 75 h 246"/>
                <a:gd name="T16" fmla="*/ 214 w 222"/>
                <a:gd name="T17" fmla="*/ 89 h 246"/>
                <a:gd name="T18" fmla="*/ 204 w 222"/>
                <a:gd name="T19" fmla="*/ 102 h 246"/>
                <a:gd name="T20" fmla="*/ 175 w 222"/>
                <a:gd name="T21" fmla="*/ 132 h 246"/>
                <a:gd name="T22" fmla="*/ 148 w 222"/>
                <a:gd name="T23" fmla="*/ 162 h 246"/>
                <a:gd name="T24" fmla="*/ 147 w 222"/>
                <a:gd name="T25" fmla="*/ 164 h 246"/>
                <a:gd name="T26" fmla="*/ 143 w 222"/>
                <a:gd name="T27" fmla="*/ 169 h 246"/>
                <a:gd name="T28" fmla="*/ 138 w 222"/>
                <a:gd name="T29" fmla="*/ 178 h 246"/>
                <a:gd name="T30" fmla="*/ 130 w 222"/>
                <a:gd name="T31" fmla="*/ 190 h 246"/>
                <a:gd name="T32" fmla="*/ 120 w 222"/>
                <a:gd name="T33" fmla="*/ 203 h 246"/>
                <a:gd name="T34" fmla="*/ 109 w 222"/>
                <a:gd name="T35" fmla="*/ 220 h 246"/>
                <a:gd name="T36" fmla="*/ 100 w 222"/>
                <a:gd name="T37" fmla="*/ 231 h 246"/>
                <a:gd name="T38" fmla="*/ 87 w 222"/>
                <a:gd name="T39" fmla="*/ 239 h 246"/>
                <a:gd name="T40" fmla="*/ 74 w 222"/>
                <a:gd name="T41" fmla="*/ 245 h 246"/>
                <a:gd name="T42" fmla="*/ 59 w 222"/>
                <a:gd name="T43" fmla="*/ 246 h 246"/>
                <a:gd name="T44" fmla="*/ 43 w 222"/>
                <a:gd name="T45" fmla="*/ 243 h 246"/>
                <a:gd name="T46" fmla="*/ 27 w 222"/>
                <a:gd name="T47" fmla="*/ 236 h 246"/>
                <a:gd name="T48" fmla="*/ 15 w 222"/>
                <a:gd name="T49" fmla="*/ 226 h 246"/>
                <a:gd name="T50" fmla="*/ 6 w 222"/>
                <a:gd name="T51" fmla="*/ 212 h 246"/>
                <a:gd name="T52" fmla="*/ 1 w 222"/>
                <a:gd name="T53" fmla="*/ 198 h 246"/>
                <a:gd name="T54" fmla="*/ 0 w 222"/>
                <a:gd name="T55" fmla="*/ 183 h 246"/>
                <a:gd name="T56" fmla="*/ 3 w 222"/>
                <a:gd name="T57" fmla="*/ 168 h 246"/>
                <a:gd name="T58" fmla="*/ 11 w 222"/>
                <a:gd name="T59" fmla="*/ 153 h 246"/>
                <a:gd name="T60" fmla="*/ 23 w 222"/>
                <a:gd name="T61" fmla="*/ 135 h 246"/>
                <a:gd name="T62" fmla="*/ 33 w 222"/>
                <a:gd name="T63" fmla="*/ 119 h 246"/>
                <a:gd name="T64" fmla="*/ 43 w 222"/>
                <a:gd name="T65" fmla="*/ 107 h 246"/>
                <a:gd name="T66" fmla="*/ 49 w 222"/>
                <a:gd name="T67" fmla="*/ 96 h 246"/>
                <a:gd name="T68" fmla="*/ 53 w 222"/>
                <a:gd name="T69" fmla="*/ 91 h 246"/>
                <a:gd name="T70" fmla="*/ 54 w 222"/>
                <a:gd name="T71" fmla="*/ 89 h 246"/>
                <a:gd name="T72" fmla="*/ 77 w 222"/>
                <a:gd name="T73" fmla="*/ 63 h 246"/>
                <a:gd name="T74" fmla="*/ 99 w 222"/>
                <a:gd name="T75" fmla="*/ 39 h 246"/>
                <a:gd name="T76" fmla="*/ 120 w 222"/>
                <a:gd name="T77" fmla="*/ 18 h 246"/>
                <a:gd name="T78" fmla="*/ 133 w 222"/>
                <a:gd name="T79" fmla="*/ 8 h 246"/>
                <a:gd name="T80" fmla="*/ 146 w 222"/>
                <a:gd name="T81" fmla="*/ 2 h 246"/>
                <a:gd name="T82" fmla="*/ 162 w 222"/>
                <a:gd name="T8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2" h="246">
                  <a:moveTo>
                    <a:pt x="162" y="0"/>
                  </a:moveTo>
                  <a:lnTo>
                    <a:pt x="177" y="2"/>
                  </a:lnTo>
                  <a:lnTo>
                    <a:pt x="191" y="8"/>
                  </a:lnTo>
                  <a:lnTo>
                    <a:pt x="204" y="18"/>
                  </a:lnTo>
                  <a:lnTo>
                    <a:pt x="214" y="30"/>
                  </a:lnTo>
                  <a:lnTo>
                    <a:pt x="220" y="45"/>
                  </a:lnTo>
                  <a:lnTo>
                    <a:pt x="222" y="59"/>
                  </a:lnTo>
                  <a:lnTo>
                    <a:pt x="220" y="75"/>
                  </a:lnTo>
                  <a:lnTo>
                    <a:pt x="214" y="89"/>
                  </a:lnTo>
                  <a:lnTo>
                    <a:pt x="204" y="102"/>
                  </a:lnTo>
                  <a:lnTo>
                    <a:pt x="175" y="132"/>
                  </a:lnTo>
                  <a:lnTo>
                    <a:pt x="148" y="162"/>
                  </a:lnTo>
                  <a:lnTo>
                    <a:pt x="147" y="164"/>
                  </a:lnTo>
                  <a:lnTo>
                    <a:pt x="143" y="169"/>
                  </a:lnTo>
                  <a:lnTo>
                    <a:pt x="138" y="178"/>
                  </a:lnTo>
                  <a:lnTo>
                    <a:pt x="130" y="190"/>
                  </a:lnTo>
                  <a:lnTo>
                    <a:pt x="120" y="203"/>
                  </a:lnTo>
                  <a:lnTo>
                    <a:pt x="109" y="220"/>
                  </a:lnTo>
                  <a:lnTo>
                    <a:pt x="100" y="231"/>
                  </a:lnTo>
                  <a:lnTo>
                    <a:pt x="87" y="239"/>
                  </a:lnTo>
                  <a:lnTo>
                    <a:pt x="74" y="245"/>
                  </a:lnTo>
                  <a:lnTo>
                    <a:pt x="59" y="246"/>
                  </a:lnTo>
                  <a:lnTo>
                    <a:pt x="43" y="243"/>
                  </a:lnTo>
                  <a:lnTo>
                    <a:pt x="27" y="236"/>
                  </a:lnTo>
                  <a:lnTo>
                    <a:pt x="15" y="226"/>
                  </a:lnTo>
                  <a:lnTo>
                    <a:pt x="6" y="212"/>
                  </a:lnTo>
                  <a:lnTo>
                    <a:pt x="1" y="198"/>
                  </a:lnTo>
                  <a:lnTo>
                    <a:pt x="0" y="183"/>
                  </a:lnTo>
                  <a:lnTo>
                    <a:pt x="3" y="168"/>
                  </a:lnTo>
                  <a:lnTo>
                    <a:pt x="11" y="153"/>
                  </a:lnTo>
                  <a:lnTo>
                    <a:pt x="23" y="135"/>
                  </a:lnTo>
                  <a:lnTo>
                    <a:pt x="33" y="119"/>
                  </a:lnTo>
                  <a:lnTo>
                    <a:pt x="43" y="107"/>
                  </a:lnTo>
                  <a:lnTo>
                    <a:pt x="49" y="96"/>
                  </a:lnTo>
                  <a:lnTo>
                    <a:pt x="53" y="91"/>
                  </a:lnTo>
                  <a:lnTo>
                    <a:pt x="54" y="89"/>
                  </a:lnTo>
                  <a:lnTo>
                    <a:pt x="77" y="63"/>
                  </a:lnTo>
                  <a:lnTo>
                    <a:pt x="99" y="39"/>
                  </a:lnTo>
                  <a:lnTo>
                    <a:pt x="120" y="18"/>
                  </a:lnTo>
                  <a:lnTo>
                    <a:pt x="133" y="8"/>
                  </a:lnTo>
                  <a:lnTo>
                    <a:pt x="146" y="2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372"/>
            <p:cNvSpPr>
              <a:spLocks/>
            </p:cNvSpPr>
            <p:nvPr/>
          </p:nvSpPr>
          <p:spPr bwMode="auto">
            <a:xfrm>
              <a:off x="8281988" y="3527425"/>
              <a:ext cx="95250" cy="214313"/>
            </a:xfrm>
            <a:custGeom>
              <a:avLst/>
              <a:gdLst>
                <a:gd name="T0" fmla="*/ 571 w 602"/>
                <a:gd name="T1" fmla="*/ 6 h 1358"/>
                <a:gd name="T2" fmla="*/ 600 w 602"/>
                <a:gd name="T3" fmla="*/ 42 h 1358"/>
                <a:gd name="T4" fmla="*/ 596 w 602"/>
                <a:gd name="T5" fmla="*/ 87 h 1358"/>
                <a:gd name="T6" fmla="*/ 561 w 602"/>
                <a:gd name="T7" fmla="*/ 116 h 1358"/>
                <a:gd name="T8" fmla="*/ 406 w 602"/>
                <a:gd name="T9" fmla="*/ 174 h 1358"/>
                <a:gd name="T10" fmla="*/ 418 w 602"/>
                <a:gd name="T11" fmla="*/ 216 h 1358"/>
                <a:gd name="T12" fmla="*/ 416 w 602"/>
                <a:gd name="T13" fmla="*/ 291 h 1358"/>
                <a:gd name="T14" fmla="*/ 413 w 602"/>
                <a:gd name="T15" fmla="*/ 538 h 1358"/>
                <a:gd name="T16" fmla="*/ 426 w 602"/>
                <a:gd name="T17" fmla="*/ 788 h 1358"/>
                <a:gd name="T18" fmla="*/ 461 w 602"/>
                <a:gd name="T19" fmla="*/ 1062 h 1358"/>
                <a:gd name="T20" fmla="*/ 499 w 602"/>
                <a:gd name="T21" fmla="*/ 1259 h 1358"/>
                <a:gd name="T22" fmla="*/ 477 w 602"/>
                <a:gd name="T23" fmla="*/ 1321 h 1358"/>
                <a:gd name="T24" fmla="*/ 422 w 602"/>
                <a:gd name="T25" fmla="*/ 1355 h 1358"/>
                <a:gd name="T26" fmla="*/ 393 w 602"/>
                <a:gd name="T27" fmla="*/ 1357 h 1358"/>
                <a:gd name="T28" fmla="*/ 383 w 602"/>
                <a:gd name="T29" fmla="*/ 1356 h 1358"/>
                <a:gd name="T30" fmla="*/ 372 w 602"/>
                <a:gd name="T31" fmla="*/ 1354 h 1358"/>
                <a:gd name="T32" fmla="*/ 369 w 602"/>
                <a:gd name="T33" fmla="*/ 1353 h 1358"/>
                <a:gd name="T34" fmla="*/ 362 w 602"/>
                <a:gd name="T35" fmla="*/ 1350 h 1358"/>
                <a:gd name="T36" fmla="*/ 296 w 602"/>
                <a:gd name="T37" fmla="*/ 1317 h 1358"/>
                <a:gd name="T38" fmla="*/ 245 w 602"/>
                <a:gd name="T39" fmla="*/ 1281 h 1358"/>
                <a:gd name="T40" fmla="*/ 206 w 602"/>
                <a:gd name="T41" fmla="*/ 1245 h 1358"/>
                <a:gd name="T42" fmla="*/ 199 w 602"/>
                <a:gd name="T43" fmla="*/ 1239 h 1358"/>
                <a:gd name="T44" fmla="*/ 132 w 602"/>
                <a:gd name="T45" fmla="*/ 1154 h 1358"/>
                <a:gd name="T46" fmla="*/ 50 w 602"/>
                <a:gd name="T47" fmla="*/ 996 h 1358"/>
                <a:gd name="T48" fmla="*/ 35 w 602"/>
                <a:gd name="T49" fmla="*/ 953 h 1358"/>
                <a:gd name="T50" fmla="*/ 22 w 602"/>
                <a:gd name="T51" fmla="*/ 904 h 1358"/>
                <a:gd name="T52" fmla="*/ 11 w 602"/>
                <a:gd name="T53" fmla="*/ 843 h 1358"/>
                <a:gd name="T54" fmla="*/ 0 w 602"/>
                <a:gd name="T55" fmla="*/ 716 h 1358"/>
                <a:gd name="T56" fmla="*/ 0 w 602"/>
                <a:gd name="T57" fmla="*/ 709 h 1358"/>
                <a:gd name="T58" fmla="*/ 5 w 602"/>
                <a:gd name="T59" fmla="*/ 631 h 1358"/>
                <a:gd name="T60" fmla="*/ 21 w 602"/>
                <a:gd name="T61" fmla="*/ 545 h 1358"/>
                <a:gd name="T62" fmla="*/ 25 w 602"/>
                <a:gd name="T63" fmla="*/ 524 h 1358"/>
                <a:gd name="T64" fmla="*/ 67 w 602"/>
                <a:gd name="T65" fmla="*/ 406 h 1358"/>
                <a:gd name="T66" fmla="*/ 95 w 602"/>
                <a:gd name="T67" fmla="*/ 348 h 1358"/>
                <a:gd name="T68" fmla="*/ 86 w 602"/>
                <a:gd name="T69" fmla="*/ 338 h 1358"/>
                <a:gd name="T70" fmla="*/ 57 w 602"/>
                <a:gd name="T71" fmla="*/ 309 h 1358"/>
                <a:gd name="T72" fmla="*/ 57 w 602"/>
                <a:gd name="T73" fmla="*/ 264 h 1358"/>
                <a:gd name="T74" fmla="*/ 144 w 602"/>
                <a:gd name="T75" fmla="*/ 189 h 1358"/>
                <a:gd name="T76" fmla="*/ 246 w 602"/>
                <a:gd name="T77" fmla="*/ 134 h 1358"/>
                <a:gd name="T78" fmla="*/ 289 w 602"/>
                <a:gd name="T79" fmla="*/ 154 h 1358"/>
                <a:gd name="T80" fmla="*/ 309 w 602"/>
                <a:gd name="T81" fmla="*/ 146 h 1358"/>
                <a:gd name="T82" fmla="*/ 338 w 602"/>
                <a:gd name="T83" fmla="*/ 143 h 1358"/>
                <a:gd name="T84" fmla="*/ 332 w 602"/>
                <a:gd name="T85" fmla="*/ 111 h 1358"/>
                <a:gd name="T86" fmla="*/ 353 w 602"/>
                <a:gd name="T87" fmla="*/ 72 h 1358"/>
                <a:gd name="T88" fmla="*/ 526 w 602"/>
                <a:gd name="T89" fmla="*/ 2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2" h="1358">
                  <a:moveTo>
                    <a:pt x="541" y="0"/>
                  </a:moveTo>
                  <a:lnTo>
                    <a:pt x="557" y="1"/>
                  </a:lnTo>
                  <a:lnTo>
                    <a:pt x="571" y="6"/>
                  </a:lnTo>
                  <a:lnTo>
                    <a:pt x="584" y="16"/>
                  </a:lnTo>
                  <a:lnTo>
                    <a:pt x="593" y="27"/>
                  </a:lnTo>
                  <a:lnTo>
                    <a:pt x="600" y="42"/>
                  </a:lnTo>
                  <a:lnTo>
                    <a:pt x="602" y="57"/>
                  </a:lnTo>
                  <a:lnTo>
                    <a:pt x="601" y="73"/>
                  </a:lnTo>
                  <a:lnTo>
                    <a:pt x="596" y="87"/>
                  </a:lnTo>
                  <a:lnTo>
                    <a:pt x="587" y="100"/>
                  </a:lnTo>
                  <a:lnTo>
                    <a:pt x="575" y="110"/>
                  </a:lnTo>
                  <a:lnTo>
                    <a:pt x="561" y="116"/>
                  </a:lnTo>
                  <a:lnTo>
                    <a:pt x="487" y="141"/>
                  </a:lnTo>
                  <a:lnTo>
                    <a:pt x="415" y="171"/>
                  </a:lnTo>
                  <a:lnTo>
                    <a:pt x="406" y="174"/>
                  </a:lnTo>
                  <a:lnTo>
                    <a:pt x="397" y="175"/>
                  </a:lnTo>
                  <a:lnTo>
                    <a:pt x="410" y="194"/>
                  </a:lnTo>
                  <a:lnTo>
                    <a:pt x="418" y="216"/>
                  </a:lnTo>
                  <a:lnTo>
                    <a:pt x="419" y="239"/>
                  </a:lnTo>
                  <a:lnTo>
                    <a:pt x="416" y="291"/>
                  </a:lnTo>
                  <a:lnTo>
                    <a:pt x="416" y="291"/>
                  </a:lnTo>
                  <a:lnTo>
                    <a:pt x="414" y="364"/>
                  </a:lnTo>
                  <a:lnTo>
                    <a:pt x="413" y="437"/>
                  </a:lnTo>
                  <a:lnTo>
                    <a:pt x="413" y="538"/>
                  </a:lnTo>
                  <a:lnTo>
                    <a:pt x="416" y="639"/>
                  </a:lnTo>
                  <a:lnTo>
                    <a:pt x="420" y="713"/>
                  </a:lnTo>
                  <a:lnTo>
                    <a:pt x="426" y="788"/>
                  </a:lnTo>
                  <a:lnTo>
                    <a:pt x="437" y="887"/>
                  </a:lnTo>
                  <a:lnTo>
                    <a:pt x="450" y="987"/>
                  </a:lnTo>
                  <a:lnTo>
                    <a:pt x="461" y="1062"/>
                  </a:lnTo>
                  <a:lnTo>
                    <a:pt x="476" y="1137"/>
                  </a:lnTo>
                  <a:lnTo>
                    <a:pt x="497" y="1238"/>
                  </a:lnTo>
                  <a:lnTo>
                    <a:pt x="499" y="1259"/>
                  </a:lnTo>
                  <a:lnTo>
                    <a:pt x="497" y="1281"/>
                  </a:lnTo>
                  <a:lnTo>
                    <a:pt x="489" y="1302"/>
                  </a:lnTo>
                  <a:lnTo>
                    <a:pt x="477" y="1321"/>
                  </a:lnTo>
                  <a:lnTo>
                    <a:pt x="461" y="1336"/>
                  </a:lnTo>
                  <a:lnTo>
                    <a:pt x="443" y="1347"/>
                  </a:lnTo>
                  <a:lnTo>
                    <a:pt x="422" y="1355"/>
                  </a:lnTo>
                  <a:lnTo>
                    <a:pt x="400" y="1358"/>
                  </a:lnTo>
                  <a:lnTo>
                    <a:pt x="396" y="1357"/>
                  </a:lnTo>
                  <a:lnTo>
                    <a:pt x="393" y="1357"/>
                  </a:lnTo>
                  <a:lnTo>
                    <a:pt x="390" y="1356"/>
                  </a:lnTo>
                  <a:lnTo>
                    <a:pt x="389" y="1356"/>
                  </a:lnTo>
                  <a:lnTo>
                    <a:pt x="383" y="1356"/>
                  </a:lnTo>
                  <a:lnTo>
                    <a:pt x="376" y="1355"/>
                  </a:lnTo>
                  <a:lnTo>
                    <a:pt x="374" y="1354"/>
                  </a:lnTo>
                  <a:lnTo>
                    <a:pt x="372" y="1354"/>
                  </a:lnTo>
                  <a:lnTo>
                    <a:pt x="370" y="1353"/>
                  </a:lnTo>
                  <a:lnTo>
                    <a:pt x="369" y="1353"/>
                  </a:lnTo>
                  <a:lnTo>
                    <a:pt x="369" y="1353"/>
                  </a:lnTo>
                  <a:lnTo>
                    <a:pt x="368" y="1353"/>
                  </a:lnTo>
                  <a:lnTo>
                    <a:pt x="367" y="1352"/>
                  </a:lnTo>
                  <a:lnTo>
                    <a:pt x="362" y="1350"/>
                  </a:lnTo>
                  <a:lnTo>
                    <a:pt x="333" y="1338"/>
                  </a:lnTo>
                  <a:lnTo>
                    <a:pt x="315" y="1330"/>
                  </a:lnTo>
                  <a:lnTo>
                    <a:pt x="296" y="1317"/>
                  </a:lnTo>
                  <a:lnTo>
                    <a:pt x="287" y="1312"/>
                  </a:lnTo>
                  <a:lnTo>
                    <a:pt x="279" y="1307"/>
                  </a:lnTo>
                  <a:lnTo>
                    <a:pt x="245" y="1281"/>
                  </a:lnTo>
                  <a:lnTo>
                    <a:pt x="239" y="1276"/>
                  </a:lnTo>
                  <a:lnTo>
                    <a:pt x="232" y="1270"/>
                  </a:lnTo>
                  <a:lnTo>
                    <a:pt x="206" y="1245"/>
                  </a:lnTo>
                  <a:lnTo>
                    <a:pt x="203" y="1242"/>
                  </a:lnTo>
                  <a:lnTo>
                    <a:pt x="200" y="1239"/>
                  </a:lnTo>
                  <a:lnTo>
                    <a:pt x="199" y="1239"/>
                  </a:lnTo>
                  <a:lnTo>
                    <a:pt x="199" y="1238"/>
                  </a:lnTo>
                  <a:lnTo>
                    <a:pt x="164" y="1198"/>
                  </a:lnTo>
                  <a:lnTo>
                    <a:pt x="132" y="1154"/>
                  </a:lnTo>
                  <a:lnTo>
                    <a:pt x="102" y="1105"/>
                  </a:lnTo>
                  <a:lnTo>
                    <a:pt x="74" y="1052"/>
                  </a:lnTo>
                  <a:lnTo>
                    <a:pt x="50" y="996"/>
                  </a:lnTo>
                  <a:lnTo>
                    <a:pt x="50" y="995"/>
                  </a:lnTo>
                  <a:lnTo>
                    <a:pt x="50" y="994"/>
                  </a:lnTo>
                  <a:lnTo>
                    <a:pt x="35" y="953"/>
                  </a:lnTo>
                  <a:lnTo>
                    <a:pt x="24" y="908"/>
                  </a:lnTo>
                  <a:lnTo>
                    <a:pt x="23" y="906"/>
                  </a:lnTo>
                  <a:lnTo>
                    <a:pt x="22" y="904"/>
                  </a:lnTo>
                  <a:lnTo>
                    <a:pt x="22" y="903"/>
                  </a:lnTo>
                  <a:lnTo>
                    <a:pt x="22" y="903"/>
                  </a:lnTo>
                  <a:lnTo>
                    <a:pt x="11" y="843"/>
                  </a:lnTo>
                  <a:lnTo>
                    <a:pt x="2" y="782"/>
                  </a:lnTo>
                  <a:lnTo>
                    <a:pt x="1" y="748"/>
                  </a:lnTo>
                  <a:lnTo>
                    <a:pt x="0" y="716"/>
                  </a:lnTo>
                  <a:lnTo>
                    <a:pt x="0" y="715"/>
                  </a:lnTo>
                  <a:lnTo>
                    <a:pt x="0" y="714"/>
                  </a:lnTo>
                  <a:lnTo>
                    <a:pt x="0" y="709"/>
                  </a:lnTo>
                  <a:lnTo>
                    <a:pt x="1" y="704"/>
                  </a:lnTo>
                  <a:lnTo>
                    <a:pt x="2" y="668"/>
                  </a:lnTo>
                  <a:lnTo>
                    <a:pt x="5" y="631"/>
                  </a:lnTo>
                  <a:lnTo>
                    <a:pt x="8" y="609"/>
                  </a:lnTo>
                  <a:lnTo>
                    <a:pt x="14" y="576"/>
                  </a:lnTo>
                  <a:lnTo>
                    <a:pt x="21" y="545"/>
                  </a:lnTo>
                  <a:lnTo>
                    <a:pt x="22" y="536"/>
                  </a:lnTo>
                  <a:lnTo>
                    <a:pt x="24" y="526"/>
                  </a:lnTo>
                  <a:lnTo>
                    <a:pt x="25" y="524"/>
                  </a:lnTo>
                  <a:lnTo>
                    <a:pt x="26" y="523"/>
                  </a:lnTo>
                  <a:lnTo>
                    <a:pt x="44" y="462"/>
                  </a:lnTo>
                  <a:lnTo>
                    <a:pt x="67" y="406"/>
                  </a:lnTo>
                  <a:lnTo>
                    <a:pt x="92" y="355"/>
                  </a:lnTo>
                  <a:lnTo>
                    <a:pt x="93" y="352"/>
                  </a:lnTo>
                  <a:lnTo>
                    <a:pt x="95" y="348"/>
                  </a:lnTo>
                  <a:lnTo>
                    <a:pt x="97" y="345"/>
                  </a:lnTo>
                  <a:lnTo>
                    <a:pt x="98" y="342"/>
                  </a:lnTo>
                  <a:lnTo>
                    <a:pt x="86" y="338"/>
                  </a:lnTo>
                  <a:lnTo>
                    <a:pt x="75" y="332"/>
                  </a:lnTo>
                  <a:lnTo>
                    <a:pt x="65" y="323"/>
                  </a:lnTo>
                  <a:lnTo>
                    <a:pt x="57" y="309"/>
                  </a:lnTo>
                  <a:lnTo>
                    <a:pt x="53" y="295"/>
                  </a:lnTo>
                  <a:lnTo>
                    <a:pt x="53" y="279"/>
                  </a:lnTo>
                  <a:lnTo>
                    <a:pt x="57" y="264"/>
                  </a:lnTo>
                  <a:lnTo>
                    <a:pt x="64" y="251"/>
                  </a:lnTo>
                  <a:lnTo>
                    <a:pt x="76" y="240"/>
                  </a:lnTo>
                  <a:lnTo>
                    <a:pt x="144" y="189"/>
                  </a:lnTo>
                  <a:lnTo>
                    <a:pt x="216" y="142"/>
                  </a:lnTo>
                  <a:lnTo>
                    <a:pt x="230" y="136"/>
                  </a:lnTo>
                  <a:lnTo>
                    <a:pt x="246" y="134"/>
                  </a:lnTo>
                  <a:lnTo>
                    <a:pt x="261" y="136"/>
                  </a:lnTo>
                  <a:lnTo>
                    <a:pt x="276" y="143"/>
                  </a:lnTo>
                  <a:lnTo>
                    <a:pt x="289" y="154"/>
                  </a:lnTo>
                  <a:lnTo>
                    <a:pt x="292" y="152"/>
                  </a:lnTo>
                  <a:lnTo>
                    <a:pt x="296" y="150"/>
                  </a:lnTo>
                  <a:lnTo>
                    <a:pt x="309" y="146"/>
                  </a:lnTo>
                  <a:lnTo>
                    <a:pt x="325" y="145"/>
                  </a:lnTo>
                  <a:lnTo>
                    <a:pt x="339" y="145"/>
                  </a:lnTo>
                  <a:lnTo>
                    <a:pt x="338" y="143"/>
                  </a:lnTo>
                  <a:lnTo>
                    <a:pt x="336" y="141"/>
                  </a:lnTo>
                  <a:lnTo>
                    <a:pt x="332" y="127"/>
                  </a:lnTo>
                  <a:lnTo>
                    <a:pt x="332" y="111"/>
                  </a:lnTo>
                  <a:lnTo>
                    <a:pt x="335" y="97"/>
                  </a:lnTo>
                  <a:lnTo>
                    <a:pt x="342" y="83"/>
                  </a:lnTo>
                  <a:lnTo>
                    <a:pt x="353" y="72"/>
                  </a:lnTo>
                  <a:lnTo>
                    <a:pt x="366" y="62"/>
                  </a:lnTo>
                  <a:lnTo>
                    <a:pt x="445" y="30"/>
                  </a:lnTo>
                  <a:lnTo>
                    <a:pt x="526" y="2"/>
                  </a:lnTo>
                  <a:lnTo>
                    <a:pt x="5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373"/>
            <p:cNvSpPr>
              <a:spLocks/>
            </p:cNvSpPr>
            <p:nvPr/>
          </p:nvSpPr>
          <p:spPr bwMode="auto">
            <a:xfrm>
              <a:off x="8208963" y="3732213"/>
              <a:ext cx="20638" cy="41275"/>
            </a:xfrm>
            <a:custGeom>
              <a:avLst/>
              <a:gdLst>
                <a:gd name="T0" fmla="*/ 59 w 129"/>
                <a:gd name="T1" fmla="*/ 0 h 263"/>
                <a:gd name="T2" fmla="*/ 59 w 129"/>
                <a:gd name="T3" fmla="*/ 0 h 263"/>
                <a:gd name="T4" fmla="*/ 78 w 129"/>
                <a:gd name="T5" fmla="*/ 4 h 263"/>
                <a:gd name="T6" fmla="*/ 94 w 129"/>
                <a:gd name="T7" fmla="*/ 12 h 263"/>
                <a:gd name="T8" fmla="*/ 107 w 129"/>
                <a:gd name="T9" fmla="*/ 24 h 263"/>
                <a:gd name="T10" fmla="*/ 116 w 129"/>
                <a:gd name="T11" fmla="*/ 40 h 263"/>
                <a:gd name="T12" fmla="*/ 119 w 129"/>
                <a:gd name="T13" fmla="*/ 59 h 263"/>
                <a:gd name="T14" fmla="*/ 121 w 129"/>
                <a:gd name="T15" fmla="*/ 128 h 263"/>
                <a:gd name="T16" fmla="*/ 129 w 129"/>
                <a:gd name="T17" fmla="*/ 196 h 263"/>
                <a:gd name="T18" fmla="*/ 128 w 129"/>
                <a:gd name="T19" fmla="*/ 212 h 263"/>
                <a:gd name="T20" fmla="*/ 123 w 129"/>
                <a:gd name="T21" fmla="*/ 226 h 263"/>
                <a:gd name="T22" fmla="*/ 116 w 129"/>
                <a:gd name="T23" fmla="*/ 240 h 263"/>
                <a:gd name="T24" fmla="*/ 105 w 129"/>
                <a:gd name="T25" fmla="*/ 250 h 263"/>
                <a:gd name="T26" fmla="*/ 91 w 129"/>
                <a:gd name="T27" fmla="*/ 259 h 263"/>
                <a:gd name="T28" fmla="*/ 76 w 129"/>
                <a:gd name="T29" fmla="*/ 262 h 263"/>
                <a:gd name="T30" fmla="*/ 73 w 129"/>
                <a:gd name="T31" fmla="*/ 263 h 263"/>
                <a:gd name="T32" fmla="*/ 69 w 129"/>
                <a:gd name="T33" fmla="*/ 263 h 263"/>
                <a:gd name="T34" fmla="*/ 52 w 129"/>
                <a:gd name="T35" fmla="*/ 261 h 263"/>
                <a:gd name="T36" fmla="*/ 36 w 129"/>
                <a:gd name="T37" fmla="*/ 253 h 263"/>
                <a:gd name="T38" fmla="*/ 24 w 129"/>
                <a:gd name="T39" fmla="*/ 242 h 263"/>
                <a:gd name="T40" fmla="*/ 15 w 129"/>
                <a:gd name="T41" fmla="*/ 227 h 263"/>
                <a:gd name="T42" fmla="*/ 10 w 129"/>
                <a:gd name="T43" fmla="*/ 211 h 263"/>
                <a:gd name="T44" fmla="*/ 3 w 129"/>
                <a:gd name="T45" fmla="*/ 135 h 263"/>
                <a:gd name="T46" fmla="*/ 0 w 129"/>
                <a:gd name="T47" fmla="*/ 61 h 263"/>
                <a:gd name="T48" fmla="*/ 3 w 129"/>
                <a:gd name="T49" fmla="*/ 42 h 263"/>
                <a:gd name="T50" fmla="*/ 12 w 129"/>
                <a:gd name="T51" fmla="*/ 25 h 263"/>
                <a:gd name="T52" fmla="*/ 24 w 129"/>
                <a:gd name="T53" fmla="*/ 12 h 263"/>
                <a:gd name="T54" fmla="*/ 41 w 129"/>
                <a:gd name="T55" fmla="*/ 4 h 263"/>
                <a:gd name="T56" fmla="*/ 59 w 129"/>
                <a:gd name="T5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9" h="263">
                  <a:moveTo>
                    <a:pt x="59" y="0"/>
                  </a:moveTo>
                  <a:lnTo>
                    <a:pt x="59" y="0"/>
                  </a:lnTo>
                  <a:lnTo>
                    <a:pt x="78" y="4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6" y="40"/>
                  </a:lnTo>
                  <a:lnTo>
                    <a:pt x="119" y="59"/>
                  </a:lnTo>
                  <a:lnTo>
                    <a:pt x="121" y="128"/>
                  </a:lnTo>
                  <a:lnTo>
                    <a:pt x="129" y="196"/>
                  </a:lnTo>
                  <a:lnTo>
                    <a:pt x="128" y="212"/>
                  </a:lnTo>
                  <a:lnTo>
                    <a:pt x="123" y="226"/>
                  </a:lnTo>
                  <a:lnTo>
                    <a:pt x="116" y="240"/>
                  </a:lnTo>
                  <a:lnTo>
                    <a:pt x="105" y="250"/>
                  </a:lnTo>
                  <a:lnTo>
                    <a:pt x="91" y="259"/>
                  </a:lnTo>
                  <a:lnTo>
                    <a:pt x="76" y="262"/>
                  </a:lnTo>
                  <a:lnTo>
                    <a:pt x="73" y="263"/>
                  </a:lnTo>
                  <a:lnTo>
                    <a:pt x="69" y="263"/>
                  </a:lnTo>
                  <a:lnTo>
                    <a:pt x="52" y="261"/>
                  </a:lnTo>
                  <a:lnTo>
                    <a:pt x="36" y="253"/>
                  </a:lnTo>
                  <a:lnTo>
                    <a:pt x="24" y="242"/>
                  </a:lnTo>
                  <a:lnTo>
                    <a:pt x="15" y="227"/>
                  </a:lnTo>
                  <a:lnTo>
                    <a:pt x="10" y="211"/>
                  </a:lnTo>
                  <a:lnTo>
                    <a:pt x="3" y="135"/>
                  </a:lnTo>
                  <a:lnTo>
                    <a:pt x="0" y="61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374"/>
            <p:cNvSpPr>
              <a:spLocks/>
            </p:cNvSpPr>
            <p:nvPr/>
          </p:nvSpPr>
          <p:spPr bwMode="auto">
            <a:xfrm>
              <a:off x="8208963" y="3622675"/>
              <a:ext cx="122238" cy="184150"/>
            </a:xfrm>
            <a:custGeom>
              <a:avLst/>
              <a:gdLst>
                <a:gd name="T0" fmla="*/ 268 w 765"/>
                <a:gd name="T1" fmla="*/ 2 h 1168"/>
                <a:gd name="T2" fmla="*/ 294 w 765"/>
                <a:gd name="T3" fmla="*/ 18 h 1168"/>
                <a:gd name="T4" fmla="*/ 308 w 765"/>
                <a:gd name="T5" fmla="*/ 42 h 1168"/>
                <a:gd name="T6" fmla="*/ 312 w 765"/>
                <a:gd name="T7" fmla="*/ 56 h 1168"/>
                <a:gd name="T8" fmla="*/ 319 w 765"/>
                <a:gd name="T9" fmla="*/ 61 h 1168"/>
                <a:gd name="T10" fmla="*/ 321 w 765"/>
                <a:gd name="T11" fmla="*/ 66 h 1168"/>
                <a:gd name="T12" fmla="*/ 331 w 765"/>
                <a:gd name="T13" fmla="*/ 77 h 1168"/>
                <a:gd name="T14" fmla="*/ 343 w 765"/>
                <a:gd name="T15" fmla="*/ 103 h 1168"/>
                <a:gd name="T16" fmla="*/ 390 w 765"/>
                <a:gd name="T17" fmla="*/ 253 h 1168"/>
                <a:gd name="T18" fmla="*/ 439 w 765"/>
                <a:gd name="T19" fmla="*/ 392 h 1168"/>
                <a:gd name="T20" fmla="*/ 511 w 765"/>
                <a:gd name="T21" fmla="*/ 568 h 1168"/>
                <a:gd name="T22" fmla="*/ 567 w 765"/>
                <a:gd name="T23" fmla="*/ 688 h 1168"/>
                <a:gd name="T24" fmla="*/ 662 w 765"/>
                <a:gd name="T25" fmla="*/ 868 h 1168"/>
                <a:gd name="T26" fmla="*/ 750 w 765"/>
                <a:gd name="T27" fmla="*/ 1017 h 1168"/>
                <a:gd name="T28" fmla="*/ 764 w 765"/>
                <a:gd name="T29" fmla="*/ 1055 h 1168"/>
                <a:gd name="T30" fmla="*/ 762 w 765"/>
                <a:gd name="T31" fmla="*/ 1096 h 1168"/>
                <a:gd name="T32" fmla="*/ 742 w 765"/>
                <a:gd name="T33" fmla="*/ 1133 h 1168"/>
                <a:gd name="T34" fmla="*/ 709 w 765"/>
                <a:gd name="T35" fmla="*/ 1158 h 1168"/>
                <a:gd name="T36" fmla="*/ 669 w 765"/>
                <a:gd name="T37" fmla="*/ 1168 h 1168"/>
                <a:gd name="T38" fmla="*/ 639 w 765"/>
                <a:gd name="T39" fmla="*/ 1167 h 1168"/>
                <a:gd name="T40" fmla="*/ 613 w 765"/>
                <a:gd name="T41" fmla="*/ 1165 h 1168"/>
                <a:gd name="T42" fmla="*/ 604 w 765"/>
                <a:gd name="T43" fmla="*/ 1163 h 1168"/>
                <a:gd name="T44" fmla="*/ 592 w 765"/>
                <a:gd name="T45" fmla="*/ 1161 h 1168"/>
                <a:gd name="T46" fmla="*/ 535 w 765"/>
                <a:gd name="T47" fmla="*/ 1144 h 1168"/>
                <a:gd name="T48" fmla="*/ 433 w 765"/>
                <a:gd name="T49" fmla="*/ 1097 h 1168"/>
                <a:gd name="T50" fmla="*/ 428 w 765"/>
                <a:gd name="T51" fmla="*/ 1093 h 1168"/>
                <a:gd name="T52" fmla="*/ 337 w 765"/>
                <a:gd name="T53" fmla="*/ 1026 h 1168"/>
                <a:gd name="T54" fmla="*/ 293 w 765"/>
                <a:gd name="T55" fmla="*/ 985 h 1168"/>
                <a:gd name="T56" fmla="*/ 285 w 765"/>
                <a:gd name="T57" fmla="*/ 979 h 1168"/>
                <a:gd name="T58" fmla="*/ 258 w 765"/>
                <a:gd name="T59" fmla="*/ 949 h 1168"/>
                <a:gd name="T60" fmla="*/ 223 w 765"/>
                <a:gd name="T61" fmla="*/ 905 h 1168"/>
                <a:gd name="T62" fmla="*/ 181 w 765"/>
                <a:gd name="T63" fmla="*/ 844 h 1168"/>
                <a:gd name="T64" fmla="*/ 180 w 765"/>
                <a:gd name="T65" fmla="*/ 842 h 1168"/>
                <a:gd name="T66" fmla="*/ 179 w 765"/>
                <a:gd name="T67" fmla="*/ 841 h 1168"/>
                <a:gd name="T68" fmla="*/ 133 w 765"/>
                <a:gd name="T69" fmla="*/ 753 h 1168"/>
                <a:gd name="T70" fmla="*/ 105 w 765"/>
                <a:gd name="T71" fmla="*/ 681 h 1168"/>
                <a:gd name="T72" fmla="*/ 103 w 765"/>
                <a:gd name="T73" fmla="*/ 678 h 1168"/>
                <a:gd name="T74" fmla="*/ 101 w 765"/>
                <a:gd name="T75" fmla="*/ 668 h 1168"/>
                <a:gd name="T76" fmla="*/ 96 w 765"/>
                <a:gd name="T77" fmla="*/ 652 h 1168"/>
                <a:gd name="T78" fmla="*/ 73 w 765"/>
                <a:gd name="T79" fmla="*/ 664 h 1168"/>
                <a:gd name="T80" fmla="*/ 56 w 765"/>
                <a:gd name="T81" fmla="*/ 666 h 1168"/>
                <a:gd name="T82" fmla="*/ 35 w 765"/>
                <a:gd name="T83" fmla="*/ 660 h 1168"/>
                <a:gd name="T84" fmla="*/ 8 w 765"/>
                <a:gd name="T85" fmla="*/ 636 h 1168"/>
                <a:gd name="T86" fmla="*/ 0 w 765"/>
                <a:gd name="T87" fmla="*/ 600 h 1168"/>
                <a:gd name="T88" fmla="*/ 23 w 765"/>
                <a:gd name="T89" fmla="*/ 452 h 1168"/>
                <a:gd name="T90" fmla="*/ 39 w 765"/>
                <a:gd name="T91" fmla="*/ 423 h 1168"/>
                <a:gd name="T92" fmla="*/ 66 w 765"/>
                <a:gd name="T93" fmla="*/ 408 h 1168"/>
                <a:gd name="T94" fmla="*/ 62 w 765"/>
                <a:gd name="T95" fmla="*/ 340 h 1168"/>
                <a:gd name="T96" fmla="*/ 63 w 765"/>
                <a:gd name="T97" fmla="*/ 304 h 1168"/>
                <a:gd name="T98" fmla="*/ 99 w 765"/>
                <a:gd name="T99" fmla="*/ 217 h 1168"/>
                <a:gd name="T100" fmla="*/ 115 w 765"/>
                <a:gd name="T101" fmla="*/ 176 h 1168"/>
                <a:gd name="T102" fmla="*/ 157 w 765"/>
                <a:gd name="T103" fmla="*/ 105 h 1168"/>
                <a:gd name="T104" fmla="*/ 211 w 765"/>
                <a:gd name="T105" fmla="*/ 17 h 1168"/>
                <a:gd name="T106" fmla="*/ 237 w 765"/>
                <a:gd name="T107" fmla="*/ 2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65" h="1168">
                  <a:moveTo>
                    <a:pt x="252" y="0"/>
                  </a:moveTo>
                  <a:lnTo>
                    <a:pt x="268" y="2"/>
                  </a:lnTo>
                  <a:lnTo>
                    <a:pt x="282" y="9"/>
                  </a:lnTo>
                  <a:lnTo>
                    <a:pt x="294" y="18"/>
                  </a:lnTo>
                  <a:lnTo>
                    <a:pt x="302" y="29"/>
                  </a:lnTo>
                  <a:lnTo>
                    <a:pt x="308" y="42"/>
                  </a:lnTo>
                  <a:lnTo>
                    <a:pt x="311" y="55"/>
                  </a:lnTo>
                  <a:lnTo>
                    <a:pt x="312" y="56"/>
                  </a:lnTo>
                  <a:lnTo>
                    <a:pt x="315" y="59"/>
                  </a:lnTo>
                  <a:lnTo>
                    <a:pt x="319" y="61"/>
                  </a:lnTo>
                  <a:lnTo>
                    <a:pt x="320" y="63"/>
                  </a:lnTo>
                  <a:lnTo>
                    <a:pt x="321" y="66"/>
                  </a:lnTo>
                  <a:lnTo>
                    <a:pt x="322" y="67"/>
                  </a:lnTo>
                  <a:lnTo>
                    <a:pt x="331" y="77"/>
                  </a:lnTo>
                  <a:lnTo>
                    <a:pt x="338" y="89"/>
                  </a:lnTo>
                  <a:lnTo>
                    <a:pt x="343" y="103"/>
                  </a:lnTo>
                  <a:lnTo>
                    <a:pt x="359" y="153"/>
                  </a:lnTo>
                  <a:lnTo>
                    <a:pt x="390" y="253"/>
                  </a:lnTo>
                  <a:lnTo>
                    <a:pt x="414" y="324"/>
                  </a:lnTo>
                  <a:lnTo>
                    <a:pt x="439" y="392"/>
                  </a:lnTo>
                  <a:lnTo>
                    <a:pt x="474" y="481"/>
                  </a:lnTo>
                  <a:lnTo>
                    <a:pt x="511" y="568"/>
                  </a:lnTo>
                  <a:lnTo>
                    <a:pt x="539" y="629"/>
                  </a:lnTo>
                  <a:lnTo>
                    <a:pt x="567" y="688"/>
                  </a:lnTo>
                  <a:lnTo>
                    <a:pt x="613" y="779"/>
                  </a:lnTo>
                  <a:lnTo>
                    <a:pt x="662" y="868"/>
                  </a:lnTo>
                  <a:lnTo>
                    <a:pt x="720" y="967"/>
                  </a:lnTo>
                  <a:lnTo>
                    <a:pt x="750" y="1017"/>
                  </a:lnTo>
                  <a:lnTo>
                    <a:pt x="759" y="1036"/>
                  </a:lnTo>
                  <a:lnTo>
                    <a:pt x="764" y="1055"/>
                  </a:lnTo>
                  <a:lnTo>
                    <a:pt x="765" y="1076"/>
                  </a:lnTo>
                  <a:lnTo>
                    <a:pt x="762" y="1096"/>
                  </a:lnTo>
                  <a:lnTo>
                    <a:pt x="754" y="1115"/>
                  </a:lnTo>
                  <a:lnTo>
                    <a:pt x="742" y="1133"/>
                  </a:lnTo>
                  <a:lnTo>
                    <a:pt x="727" y="1148"/>
                  </a:lnTo>
                  <a:lnTo>
                    <a:pt x="709" y="1158"/>
                  </a:lnTo>
                  <a:lnTo>
                    <a:pt x="690" y="1165"/>
                  </a:lnTo>
                  <a:lnTo>
                    <a:pt x="669" y="1168"/>
                  </a:lnTo>
                  <a:lnTo>
                    <a:pt x="660" y="1168"/>
                  </a:lnTo>
                  <a:lnTo>
                    <a:pt x="639" y="1167"/>
                  </a:lnTo>
                  <a:lnTo>
                    <a:pt x="616" y="1165"/>
                  </a:lnTo>
                  <a:lnTo>
                    <a:pt x="613" y="1165"/>
                  </a:lnTo>
                  <a:lnTo>
                    <a:pt x="609" y="1164"/>
                  </a:lnTo>
                  <a:lnTo>
                    <a:pt x="604" y="1163"/>
                  </a:lnTo>
                  <a:lnTo>
                    <a:pt x="598" y="1162"/>
                  </a:lnTo>
                  <a:lnTo>
                    <a:pt x="592" y="1161"/>
                  </a:lnTo>
                  <a:lnTo>
                    <a:pt x="585" y="1159"/>
                  </a:lnTo>
                  <a:lnTo>
                    <a:pt x="535" y="1144"/>
                  </a:lnTo>
                  <a:lnTo>
                    <a:pt x="484" y="1124"/>
                  </a:lnTo>
                  <a:lnTo>
                    <a:pt x="433" y="1097"/>
                  </a:lnTo>
                  <a:lnTo>
                    <a:pt x="430" y="1095"/>
                  </a:lnTo>
                  <a:lnTo>
                    <a:pt x="428" y="1093"/>
                  </a:lnTo>
                  <a:lnTo>
                    <a:pt x="383" y="1063"/>
                  </a:lnTo>
                  <a:lnTo>
                    <a:pt x="337" y="1026"/>
                  </a:lnTo>
                  <a:lnTo>
                    <a:pt x="294" y="987"/>
                  </a:lnTo>
                  <a:lnTo>
                    <a:pt x="293" y="985"/>
                  </a:lnTo>
                  <a:lnTo>
                    <a:pt x="291" y="984"/>
                  </a:lnTo>
                  <a:lnTo>
                    <a:pt x="285" y="979"/>
                  </a:lnTo>
                  <a:lnTo>
                    <a:pt x="280" y="972"/>
                  </a:lnTo>
                  <a:lnTo>
                    <a:pt x="258" y="949"/>
                  </a:lnTo>
                  <a:lnTo>
                    <a:pt x="237" y="924"/>
                  </a:lnTo>
                  <a:lnTo>
                    <a:pt x="223" y="905"/>
                  </a:lnTo>
                  <a:lnTo>
                    <a:pt x="201" y="875"/>
                  </a:lnTo>
                  <a:lnTo>
                    <a:pt x="181" y="844"/>
                  </a:lnTo>
                  <a:lnTo>
                    <a:pt x="180" y="843"/>
                  </a:lnTo>
                  <a:lnTo>
                    <a:pt x="180" y="842"/>
                  </a:lnTo>
                  <a:lnTo>
                    <a:pt x="179" y="841"/>
                  </a:lnTo>
                  <a:lnTo>
                    <a:pt x="179" y="841"/>
                  </a:lnTo>
                  <a:lnTo>
                    <a:pt x="155" y="798"/>
                  </a:lnTo>
                  <a:lnTo>
                    <a:pt x="133" y="753"/>
                  </a:lnTo>
                  <a:lnTo>
                    <a:pt x="117" y="717"/>
                  </a:lnTo>
                  <a:lnTo>
                    <a:pt x="105" y="681"/>
                  </a:lnTo>
                  <a:lnTo>
                    <a:pt x="104" y="680"/>
                  </a:lnTo>
                  <a:lnTo>
                    <a:pt x="103" y="678"/>
                  </a:lnTo>
                  <a:lnTo>
                    <a:pt x="102" y="673"/>
                  </a:lnTo>
                  <a:lnTo>
                    <a:pt x="101" y="668"/>
                  </a:lnTo>
                  <a:lnTo>
                    <a:pt x="98" y="660"/>
                  </a:lnTo>
                  <a:lnTo>
                    <a:pt x="96" y="652"/>
                  </a:lnTo>
                  <a:lnTo>
                    <a:pt x="84" y="659"/>
                  </a:lnTo>
                  <a:lnTo>
                    <a:pt x="73" y="664"/>
                  </a:lnTo>
                  <a:lnTo>
                    <a:pt x="59" y="666"/>
                  </a:lnTo>
                  <a:lnTo>
                    <a:pt x="56" y="666"/>
                  </a:lnTo>
                  <a:lnTo>
                    <a:pt x="53" y="666"/>
                  </a:lnTo>
                  <a:lnTo>
                    <a:pt x="35" y="660"/>
                  </a:lnTo>
                  <a:lnTo>
                    <a:pt x="19" y="650"/>
                  </a:lnTo>
                  <a:lnTo>
                    <a:pt x="8" y="636"/>
                  </a:lnTo>
                  <a:lnTo>
                    <a:pt x="1" y="619"/>
                  </a:lnTo>
                  <a:lnTo>
                    <a:pt x="0" y="600"/>
                  </a:lnTo>
                  <a:lnTo>
                    <a:pt x="10" y="526"/>
                  </a:lnTo>
                  <a:lnTo>
                    <a:pt x="23" y="452"/>
                  </a:lnTo>
                  <a:lnTo>
                    <a:pt x="29" y="437"/>
                  </a:lnTo>
                  <a:lnTo>
                    <a:pt x="39" y="423"/>
                  </a:lnTo>
                  <a:lnTo>
                    <a:pt x="51" y="414"/>
                  </a:lnTo>
                  <a:lnTo>
                    <a:pt x="66" y="408"/>
                  </a:lnTo>
                  <a:lnTo>
                    <a:pt x="69" y="357"/>
                  </a:lnTo>
                  <a:lnTo>
                    <a:pt x="62" y="340"/>
                  </a:lnTo>
                  <a:lnTo>
                    <a:pt x="58" y="323"/>
                  </a:lnTo>
                  <a:lnTo>
                    <a:pt x="63" y="304"/>
                  </a:lnTo>
                  <a:lnTo>
                    <a:pt x="79" y="262"/>
                  </a:lnTo>
                  <a:lnTo>
                    <a:pt x="99" y="217"/>
                  </a:lnTo>
                  <a:lnTo>
                    <a:pt x="100" y="218"/>
                  </a:lnTo>
                  <a:lnTo>
                    <a:pt x="115" y="176"/>
                  </a:lnTo>
                  <a:lnTo>
                    <a:pt x="135" y="138"/>
                  </a:lnTo>
                  <a:lnTo>
                    <a:pt x="157" y="105"/>
                  </a:lnTo>
                  <a:lnTo>
                    <a:pt x="200" y="29"/>
                  </a:lnTo>
                  <a:lnTo>
                    <a:pt x="211" y="17"/>
                  </a:lnTo>
                  <a:lnTo>
                    <a:pt x="223" y="8"/>
                  </a:lnTo>
                  <a:lnTo>
                    <a:pt x="237" y="2"/>
                  </a:lnTo>
                  <a:lnTo>
                    <a:pt x="2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375"/>
            <p:cNvSpPr>
              <a:spLocks/>
            </p:cNvSpPr>
            <p:nvPr/>
          </p:nvSpPr>
          <p:spPr bwMode="auto">
            <a:xfrm>
              <a:off x="8358188" y="3930650"/>
              <a:ext cx="49213" cy="26988"/>
            </a:xfrm>
            <a:custGeom>
              <a:avLst/>
              <a:gdLst>
                <a:gd name="T0" fmla="*/ 61 w 312"/>
                <a:gd name="T1" fmla="*/ 0 h 162"/>
                <a:gd name="T2" fmla="*/ 77 w 312"/>
                <a:gd name="T3" fmla="*/ 2 h 162"/>
                <a:gd name="T4" fmla="*/ 138 w 312"/>
                <a:gd name="T5" fmla="*/ 19 h 162"/>
                <a:gd name="T6" fmla="*/ 200 w 312"/>
                <a:gd name="T7" fmla="*/ 34 h 162"/>
                <a:gd name="T8" fmla="*/ 262 w 312"/>
                <a:gd name="T9" fmla="*/ 44 h 162"/>
                <a:gd name="T10" fmla="*/ 278 w 312"/>
                <a:gd name="T11" fmla="*/ 49 h 162"/>
                <a:gd name="T12" fmla="*/ 290 w 312"/>
                <a:gd name="T13" fmla="*/ 57 h 162"/>
                <a:gd name="T14" fmla="*/ 302 w 312"/>
                <a:gd name="T15" fmla="*/ 68 h 162"/>
                <a:gd name="T16" fmla="*/ 309 w 312"/>
                <a:gd name="T17" fmla="*/ 81 h 162"/>
                <a:gd name="T18" fmla="*/ 312 w 312"/>
                <a:gd name="T19" fmla="*/ 96 h 162"/>
                <a:gd name="T20" fmla="*/ 312 w 312"/>
                <a:gd name="T21" fmla="*/ 112 h 162"/>
                <a:gd name="T22" fmla="*/ 307 w 312"/>
                <a:gd name="T23" fmla="*/ 128 h 162"/>
                <a:gd name="T24" fmla="*/ 297 w 312"/>
                <a:gd name="T25" fmla="*/ 143 h 162"/>
                <a:gd name="T26" fmla="*/ 285 w 312"/>
                <a:gd name="T27" fmla="*/ 153 h 162"/>
                <a:gd name="T28" fmla="*/ 269 w 312"/>
                <a:gd name="T29" fmla="*/ 160 h 162"/>
                <a:gd name="T30" fmla="*/ 253 w 312"/>
                <a:gd name="T31" fmla="*/ 162 h 162"/>
                <a:gd name="T32" fmla="*/ 245 w 312"/>
                <a:gd name="T33" fmla="*/ 162 h 162"/>
                <a:gd name="T34" fmla="*/ 176 w 312"/>
                <a:gd name="T35" fmla="*/ 150 h 162"/>
                <a:gd name="T36" fmla="*/ 108 w 312"/>
                <a:gd name="T37" fmla="*/ 134 h 162"/>
                <a:gd name="T38" fmla="*/ 41 w 312"/>
                <a:gd name="T39" fmla="*/ 116 h 162"/>
                <a:gd name="T40" fmla="*/ 27 w 312"/>
                <a:gd name="T41" fmla="*/ 108 h 162"/>
                <a:gd name="T42" fmla="*/ 16 w 312"/>
                <a:gd name="T43" fmla="*/ 99 h 162"/>
                <a:gd name="T44" fmla="*/ 6 w 312"/>
                <a:gd name="T45" fmla="*/ 87 h 162"/>
                <a:gd name="T46" fmla="*/ 1 w 312"/>
                <a:gd name="T47" fmla="*/ 72 h 162"/>
                <a:gd name="T48" fmla="*/ 0 w 312"/>
                <a:gd name="T49" fmla="*/ 57 h 162"/>
                <a:gd name="T50" fmla="*/ 2 w 312"/>
                <a:gd name="T51" fmla="*/ 41 h 162"/>
                <a:gd name="T52" fmla="*/ 9 w 312"/>
                <a:gd name="T53" fmla="*/ 27 h 162"/>
                <a:gd name="T54" fmla="*/ 19 w 312"/>
                <a:gd name="T55" fmla="*/ 14 h 162"/>
                <a:gd name="T56" fmla="*/ 31 w 312"/>
                <a:gd name="T57" fmla="*/ 6 h 162"/>
                <a:gd name="T58" fmla="*/ 46 w 312"/>
                <a:gd name="T59" fmla="*/ 1 h 162"/>
                <a:gd name="T60" fmla="*/ 61 w 312"/>
                <a:gd name="T6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2" h="162">
                  <a:moveTo>
                    <a:pt x="61" y="0"/>
                  </a:moveTo>
                  <a:lnTo>
                    <a:pt x="77" y="2"/>
                  </a:lnTo>
                  <a:lnTo>
                    <a:pt x="138" y="19"/>
                  </a:lnTo>
                  <a:lnTo>
                    <a:pt x="200" y="34"/>
                  </a:lnTo>
                  <a:lnTo>
                    <a:pt x="262" y="44"/>
                  </a:lnTo>
                  <a:lnTo>
                    <a:pt x="278" y="49"/>
                  </a:lnTo>
                  <a:lnTo>
                    <a:pt x="290" y="57"/>
                  </a:lnTo>
                  <a:lnTo>
                    <a:pt x="302" y="68"/>
                  </a:lnTo>
                  <a:lnTo>
                    <a:pt x="309" y="81"/>
                  </a:lnTo>
                  <a:lnTo>
                    <a:pt x="312" y="96"/>
                  </a:lnTo>
                  <a:lnTo>
                    <a:pt x="312" y="112"/>
                  </a:lnTo>
                  <a:lnTo>
                    <a:pt x="307" y="128"/>
                  </a:lnTo>
                  <a:lnTo>
                    <a:pt x="297" y="143"/>
                  </a:lnTo>
                  <a:lnTo>
                    <a:pt x="285" y="153"/>
                  </a:lnTo>
                  <a:lnTo>
                    <a:pt x="269" y="160"/>
                  </a:lnTo>
                  <a:lnTo>
                    <a:pt x="253" y="162"/>
                  </a:lnTo>
                  <a:lnTo>
                    <a:pt x="245" y="162"/>
                  </a:lnTo>
                  <a:lnTo>
                    <a:pt x="176" y="150"/>
                  </a:lnTo>
                  <a:lnTo>
                    <a:pt x="108" y="134"/>
                  </a:lnTo>
                  <a:lnTo>
                    <a:pt x="41" y="116"/>
                  </a:lnTo>
                  <a:lnTo>
                    <a:pt x="27" y="108"/>
                  </a:lnTo>
                  <a:lnTo>
                    <a:pt x="16" y="99"/>
                  </a:lnTo>
                  <a:lnTo>
                    <a:pt x="6" y="87"/>
                  </a:lnTo>
                  <a:lnTo>
                    <a:pt x="1" y="72"/>
                  </a:lnTo>
                  <a:lnTo>
                    <a:pt x="0" y="57"/>
                  </a:lnTo>
                  <a:lnTo>
                    <a:pt x="2" y="41"/>
                  </a:lnTo>
                  <a:lnTo>
                    <a:pt x="9" y="27"/>
                  </a:lnTo>
                  <a:lnTo>
                    <a:pt x="19" y="14"/>
                  </a:lnTo>
                  <a:lnTo>
                    <a:pt x="31" y="6"/>
                  </a:lnTo>
                  <a:lnTo>
                    <a:pt x="46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376"/>
            <p:cNvSpPr>
              <a:spLocks/>
            </p:cNvSpPr>
            <p:nvPr/>
          </p:nvSpPr>
          <p:spPr bwMode="auto">
            <a:xfrm>
              <a:off x="8307388" y="3819525"/>
              <a:ext cx="166688" cy="141288"/>
            </a:xfrm>
            <a:custGeom>
              <a:avLst/>
              <a:gdLst>
                <a:gd name="T0" fmla="*/ 265 w 1044"/>
                <a:gd name="T1" fmla="*/ 1 h 895"/>
                <a:gd name="T2" fmla="*/ 280 w 1044"/>
                <a:gd name="T3" fmla="*/ 2 h 895"/>
                <a:gd name="T4" fmla="*/ 357 w 1044"/>
                <a:gd name="T5" fmla="*/ 11 h 895"/>
                <a:gd name="T6" fmla="*/ 443 w 1044"/>
                <a:gd name="T7" fmla="*/ 33 h 895"/>
                <a:gd name="T8" fmla="*/ 454 w 1044"/>
                <a:gd name="T9" fmla="*/ 36 h 895"/>
                <a:gd name="T10" fmla="*/ 566 w 1044"/>
                <a:gd name="T11" fmla="*/ 84 h 895"/>
                <a:gd name="T12" fmla="*/ 622 w 1044"/>
                <a:gd name="T13" fmla="*/ 114 h 895"/>
                <a:gd name="T14" fmla="*/ 666 w 1044"/>
                <a:gd name="T15" fmla="*/ 144 h 895"/>
                <a:gd name="T16" fmla="*/ 763 w 1044"/>
                <a:gd name="T17" fmla="*/ 226 h 895"/>
                <a:gd name="T18" fmla="*/ 767 w 1044"/>
                <a:gd name="T19" fmla="*/ 231 h 895"/>
                <a:gd name="T20" fmla="*/ 846 w 1044"/>
                <a:gd name="T21" fmla="*/ 324 h 895"/>
                <a:gd name="T22" fmla="*/ 881 w 1044"/>
                <a:gd name="T23" fmla="*/ 377 h 895"/>
                <a:gd name="T24" fmla="*/ 915 w 1044"/>
                <a:gd name="T25" fmla="*/ 443 h 895"/>
                <a:gd name="T26" fmla="*/ 957 w 1044"/>
                <a:gd name="T27" fmla="*/ 548 h 895"/>
                <a:gd name="T28" fmla="*/ 969 w 1044"/>
                <a:gd name="T29" fmla="*/ 603 h 895"/>
                <a:gd name="T30" fmla="*/ 979 w 1044"/>
                <a:gd name="T31" fmla="*/ 738 h 895"/>
                <a:gd name="T32" fmla="*/ 979 w 1044"/>
                <a:gd name="T33" fmla="*/ 742 h 895"/>
                <a:gd name="T34" fmla="*/ 1014 w 1044"/>
                <a:gd name="T35" fmla="*/ 757 h 895"/>
                <a:gd name="T36" fmla="*/ 1043 w 1044"/>
                <a:gd name="T37" fmla="*/ 800 h 895"/>
                <a:gd name="T38" fmla="*/ 1028 w 1044"/>
                <a:gd name="T39" fmla="*/ 851 h 895"/>
                <a:gd name="T40" fmla="*/ 1004 w 1044"/>
                <a:gd name="T41" fmla="*/ 874 h 895"/>
                <a:gd name="T42" fmla="*/ 888 w 1044"/>
                <a:gd name="T43" fmla="*/ 890 h 895"/>
                <a:gd name="T44" fmla="*/ 844 w 1044"/>
                <a:gd name="T45" fmla="*/ 886 h 895"/>
                <a:gd name="T46" fmla="*/ 742 w 1044"/>
                <a:gd name="T47" fmla="*/ 880 h 895"/>
                <a:gd name="T48" fmla="*/ 710 w 1044"/>
                <a:gd name="T49" fmla="*/ 844 h 895"/>
                <a:gd name="T50" fmla="*/ 718 w 1044"/>
                <a:gd name="T51" fmla="*/ 793 h 895"/>
                <a:gd name="T52" fmla="*/ 617 w 1044"/>
                <a:gd name="T53" fmla="*/ 662 h 895"/>
                <a:gd name="T54" fmla="*/ 376 w 1044"/>
                <a:gd name="T55" fmla="*/ 448 h 895"/>
                <a:gd name="T56" fmla="*/ 47 w 1044"/>
                <a:gd name="T57" fmla="*/ 211 h 895"/>
                <a:gd name="T58" fmla="*/ 27 w 1044"/>
                <a:gd name="T59" fmla="*/ 195 h 895"/>
                <a:gd name="T60" fmla="*/ 19 w 1044"/>
                <a:gd name="T61" fmla="*/ 184 h 895"/>
                <a:gd name="T62" fmla="*/ 10 w 1044"/>
                <a:gd name="T63" fmla="*/ 170 h 895"/>
                <a:gd name="T64" fmla="*/ 5 w 1044"/>
                <a:gd name="T65" fmla="*/ 156 h 895"/>
                <a:gd name="T66" fmla="*/ 1 w 1044"/>
                <a:gd name="T67" fmla="*/ 139 h 895"/>
                <a:gd name="T68" fmla="*/ 0 w 1044"/>
                <a:gd name="T69" fmla="*/ 126 h 895"/>
                <a:gd name="T70" fmla="*/ 0 w 1044"/>
                <a:gd name="T71" fmla="*/ 123 h 895"/>
                <a:gd name="T72" fmla="*/ 2 w 1044"/>
                <a:gd name="T73" fmla="*/ 111 h 895"/>
                <a:gd name="T74" fmla="*/ 7 w 1044"/>
                <a:gd name="T75" fmla="*/ 93 h 895"/>
                <a:gd name="T76" fmla="*/ 16 w 1044"/>
                <a:gd name="T77" fmla="*/ 74 h 895"/>
                <a:gd name="T78" fmla="*/ 23 w 1044"/>
                <a:gd name="T79" fmla="*/ 65 h 895"/>
                <a:gd name="T80" fmla="*/ 43 w 1044"/>
                <a:gd name="T81" fmla="*/ 46 h 895"/>
                <a:gd name="T82" fmla="*/ 75 w 1044"/>
                <a:gd name="T83" fmla="*/ 30 h 895"/>
                <a:gd name="T84" fmla="*/ 152 w 1044"/>
                <a:gd name="T85" fmla="*/ 7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44" h="895">
                  <a:moveTo>
                    <a:pt x="240" y="0"/>
                  </a:moveTo>
                  <a:lnTo>
                    <a:pt x="263" y="1"/>
                  </a:lnTo>
                  <a:lnTo>
                    <a:pt x="265" y="1"/>
                  </a:lnTo>
                  <a:lnTo>
                    <a:pt x="267" y="0"/>
                  </a:lnTo>
                  <a:lnTo>
                    <a:pt x="274" y="1"/>
                  </a:lnTo>
                  <a:lnTo>
                    <a:pt x="280" y="2"/>
                  </a:lnTo>
                  <a:lnTo>
                    <a:pt x="315" y="5"/>
                  </a:lnTo>
                  <a:lnTo>
                    <a:pt x="351" y="10"/>
                  </a:lnTo>
                  <a:lnTo>
                    <a:pt x="357" y="11"/>
                  </a:lnTo>
                  <a:lnTo>
                    <a:pt x="362" y="12"/>
                  </a:lnTo>
                  <a:lnTo>
                    <a:pt x="402" y="20"/>
                  </a:lnTo>
                  <a:lnTo>
                    <a:pt x="443" y="33"/>
                  </a:lnTo>
                  <a:lnTo>
                    <a:pt x="448" y="34"/>
                  </a:lnTo>
                  <a:lnTo>
                    <a:pt x="453" y="35"/>
                  </a:lnTo>
                  <a:lnTo>
                    <a:pt x="454" y="36"/>
                  </a:lnTo>
                  <a:lnTo>
                    <a:pt x="456" y="37"/>
                  </a:lnTo>
                  <a:lnTo>
                    <a:pt x="512" y="58"/>
                  </a:lnTo>
                  <a:lnTo>
                    <a:pt x="566" y="84"/>
                  </a:lnTo>
                  <a:lnTo>
                    <a:pt x="619" y="113"/>
                  </a:lnTo>
                  <a:lnTo>
                    <a:pt x="620" y="113"/>
                  </a:lnTo>
                  <a:lnTo>
                    <a:pt x="622" y="114"/>
                  </a:lnTo>
                  <a:lnTo>
                    <a:pt x="656" y="137"/>
                  </a:lnTo>
                  <a:lnTo>
                    <a:pt x="661" y="141"/>
                  </a:lnTo>
                  <a:lnTo>
                    <a:pt x="666" y="144"/>
                  </a:lnTo>
                  <a:lnTo>
                    <a:pt x="717" y="183"/>
                  </a:lnTo>
                  <a:lnTo>
                    <a:pt x="740" y="204"/>
                  </a:lnTo>
                  <a:lnTo>
                    <a:pt x="763" y="226"/>
                  </a:lnTo>
                  <a:lnTo>
                    <a:pt x="765" y="228"/>
                  </a:lnTo>
                  <a:lnTo>
                    <a:pt x="767" y="230"/>
                  </a:lnTo>
                  <a:lnTo>
                    <a:pt x="767" y="231"/>
                  </a:lnTo>
                  <a:lnTo>
                    <a:pt x="768" y="232"/>
                  </a:lnTo>
                  <a:lnTo>
                    <a:pt x="809" y="277"/>
                  </a:lnTo>
                  <a:lnTo>
                    <a:pt x="846" y="324"/>
                  </a:lnTo>
                  <a:lnTo>
                    <a:pt x="878" y="374"/>
                  </a:lnTo>
                  <a:lnTo>
                    <a:pt x="880" y="375"/>
                  </a:lnTo>
                  <a:lnTo>
                    <a:pt x="881" y="377"/>
                  </a:lnTo>
                  <a:lnTo>
                    <a:pt x="884" y="382"/>
                  </a:lnTo>
                  <a:lnTo>
                    <a:pt x="887" y="387"/>
                  </a:lnTo>
                  <a:lnTo>
                    <a:pt x="915" y="443"/>
                  </a:lnTo>
                  <a:lnTo>
                    <a:pt x="931" y="478"/>
                  </a:lnTo>
                  <a:lnTo>
                    <a:pt x="949" y="528"/>
                  </a:lnTo>
                  <a:lnTo>
                    <a:pt x="957" y="548"/>
                  </a:lnTo>
                  <a:lnTo>
                    <a:pt x="958" y="551"/>
                  </a:lnTo>
                  <a:lnTo>
                    <a:pt x="958" y="555"/>
                  </a:lnTo>
                  <a:lnTo>
                    <a:pt x="969" y="603"/>
                  </a:lnTo>
                  <a:lnTo>
                    <a:pt x="977" y="650"/>
                  </a:lnTo>
                  <a:lnTo>
                    <a:pt x="980" y="695"/>
                  </a:lnTo>
                  <a:lnTo>
                    <a:pt x="979" y="738"/>
                  </a:lnTo>
                  <a:lnTo>
                    <a:pt x="979" y="740"/>
                  </a:lnTo>
                  <a:lnTo>
                    <a:pt x="979" y="741"/>
                  </a:lnTo>
                  <a:lnTo>
                    <a:pt x="979" y="742"/>
                  </a:lnTo>
                  <a:lnTo>
                    <a:pt x="978" y="751"/>
                  </a:lnTo>
                  <a:lnTo>
                    <a:pt x="997" y="751"/>
                  </a:lnTo>
                  <a:lnTo>
                    <a:pt x="1014" y="757"/>
                  </a:lnTo>
                  <a:lnTo>
                    <a:pt x="1027" y="768"/>
                  </a:lnTo>
                  <a:lnTo>
                    <a:pt x="1037" y="782"/>
                  </a:lnTo>
                  <a:lnTo>
                    <a:pt x="1043" y="800"/>
                  </a:lnTo>
                  <a:lnTo>
                    <a:pt x="1044" y="818"/>
                  </a:lnTo>
                  <a:lnTo>
                    <a:pt x="1037" y="836"/>
                  </a:lnTo>
                  <a:lnTo>
                    <a:pt x="1028" y="851"/>
                  </a:lnTo>
                  <a:lnTo>
                    <a:pt x="1014" y="861"/>
                  </a:lnTo>
                  <a:lnTo>
                    <a:pt x="996" y="867"/>
                  </a:lnTo>
                  <a:lnTo>
                    <a:pt x="1004" y="874"/>
                  </a:lnTo>
                  <a:lnTo>
                    <a:pt x="916" y="880"/>
                  </a:lnTo>
                  <a:lnTo>
                    <a:pt x="903" y="886"/>
                  </a:lnTo>
                  <a:lnTo>
                    <a:pt x="888" y="890"/>
                  </a:lnTo>
                  <a:lnTo>
                    <a:pt x="874" y="891"/>
                  </a:lnTo>
                  <a:lnTo>
                    <a:pt x="858" y="890"/>
                  </a:lnTo>
                  <a:lnTo>
                    <a:pt x="844" y="886"/>
                  </a:lnTo>
                  <a:lnTo>
                    <a:pt x="749" y="895"/>
                  </a:lnTo>
                  <a:lnTo>
                    <a:pt x="758" y="885"/>
                  </a:lnTo>
                  <a:lnTo>
                    <a:pt x="742" y="880"/>
                  </a:lnTo>
                  <a:lnTo>
                    <a:pt x="728" y="871"/>
                  </a:lnTo>
                  <a:lnTo>
                    <a:pt x="717" y="859"/>
                  </a:lnTo>
                  <a:lnTo>
                    <a:pt x="710" y="844"/>
                  </a:lnTo>
                  <a:lnTo>
                    <a:pt x="707" y="828"/>
                  </a:lnTo>
                  <a:lnTo>
                    <a:pt x="710" y="809"/>
                  </a:lnTo>
                  <a:lnTo>
                    <a:pt x="718" y="793"/>
                  </a:lnTo>
                  <a:lnTo>
                    <a:pt x="731" y="780"/>
                  </a:lnTo>
                  <a:lnTo>
                    <a:pt x="675" y="721"/>
                  </a:lnTo>
                  <a:lnTo>
                    <a:pt x="617" y="662"/>
                  </a:lnTo>
                  <a:lnTo>
                    <a:pt x="579" y="627"/>
                  </a:lnTo>
                  <a:lnTo>
                    <a:pt x="480" y="536"/>
                  </a:lnTo>
                  <a:lnTo>
                    <a:pt x="376" y="448"/>
                  </a:lnTo>
                  <a:lnTo>
                    <a:pt x="270" y="366"/>
                  </a:lnTo>
                  <a:lnTo>
                    <a:pt x="160" y="286"/>
                  </a:lnTo>
                  <a:lnTo>
                    <a:pt x="47" y="211"/>
                  </a:lnTo>
                  <a:lnTo>
                    <a:pt x="46" y="210"/>
                  </a:lnTo>
                  <a:lnTo>
                    <a:pt x="35" y="203"/>
                  </a:lnTo>
                  <a:lnTo>
                    <a:pt x="27" y="195"/>
                  </a:lnTo>
                  <a:lnTo>
                    <a:pt x="24" y="191"/>
                  </a:lnTo>
                  <a:lnTo>
                    <a:pt x="22" y="187"/>
                  </a:lnTo>
                  <a:lnTo>
                    <a:pt x="19" y="184"/>
                  </a:lnTo>
                  <a:lnTo>
                    <a:pt x="16" y="179"/>
                  </a:lnTo>
                  <a:lnTo>
                    <a:pt x="12" y="174"/>
                  </a:lnTo>
                  <a:lnTo>
                    <a:pt x="10" y="170"/>
                  </a:lnTo>
                  <a:lnTo>
                    <a:pt x="8" y="166"/>
                  </a:lnTo>
                  <a:lnTo>
                    <a:pt x="7" y="161"/>
                  </a:lnTo>
                  <a:lnTo>
                    <a:pt x="5" y="156"/>
                  </a:lnTo>
                  <a:lnTo>
                    <a:pt x="3" y="151"/>
                  </a:lnTo>
                  <a:lnTo>
                    <a:pt x="2" y="145"/>
                  </a:lnTo>
                  <a:lnTo>
                    <a:pt x="1" y="139"/>
                  </a:lnTo>
                  <a:lnTo>
                    <a:pt x="1" y="132"/>
                  </a:lnTo>
                  <a:lnTo>
                    <a:pt x="0" y="127"/>
                  </a:lnTo>
                  <a:lnTo>
                    <a:pt x="0" y="126"/>
                  </a:lnTo>
                  <a:lnTo>
                    <a:pt x="0" y="125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19"/>
                  </a:lnTo>
                  <a:lnTo>
                    <a:pt x="2" y="115"/>
                  </a:lnTo>
                  <a:lnTo>
                    <a:pt x="2" y="111"/>
                  </a:lnTo>
                  <a:lnTo>
                    <a:pt x="3" y="104"/>
                  </a:lnTo>
                  <a:lnTo>
                    <a:pt x="4" y="98"/>
                  </a:lnTo>
                  <a:lnTo>
                    <a:pt x="7" y="93"/>
                  </a:lnTo>
                  <a:lnTo>
                    <a:pt x="9" y="87"/>
                  </a:lnTo>
                  <a:lnTo>
                    <a:pt x="12" y="81"/>
                  </a:lnTo>
                  <a:lnTo>
                    <a:pt x="16" y="74"/>
                  </a:lnTo>
                  <a:lnTo>
                    <a:pt x="18" y="71"/>
                  </a:lnTo>
                  <a:lnTo>
                    <a:pt x="21" y="68"/>
                  </a:lnTo>
                  <a:lnTo>
                    <a:pt x="23" y="65"/>
                  </a:lnTo>
                  <a:lnTo>
                    <a:pt x="28" y="60"/>
                  </a:lnTo>
                  <a:lnTo>
                    <a:pt x="32" y="55"/>
                  </a:lnTo>
                  <a:lnTo>
                    <a:pt x="43" y="46"/>
                  </a:lnTo>
                  <a:lnTo>
                    <a:pt x="54" y="39"/>
                  </a:lnTo>
                  <a:lnTo>
                    <a:pt x="73" y="31"/>
                  </a:lnTo>
                  <a:lnTo>
                    <a:pt x="75" y="30"/>
                  </a:lnTo>
                  <a:lnTo>
                    <a:pt x="77" y="30"/>
                  </a:lnTo>
                  <a:lnTo>
                    <a:pt x="113" y="16"/>
                  </a:lnTo>
                  <a:lnTo>
                    <a:pt x="152" y="7"/>
                  </a:lnTo>
                  <a:lnTo>
                    <a:pt x="195" y="2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377"/>
            <p:cNvSpPr>
              <a:spLocks/>
            </p:cNvSpPr>
            <p:nvPr/>
          </p:nvSpPr>
          <p:spPr bwMode="auto">
            <a:xfrm>
              <a:off x="8478838" y="3924300"/>
              <a:ext cx="41275" cy="26988"/>
            </a:xfrm>
            <a:custGeom>
              <a:avLst/>
              <a:gdLst>
                <a:gd name="T0" fmla="*/ 199 w 265"/>
                <a:gd name="T1" fmla="*/ 0 h 170"/>
                <a:gd name="T2" fmla="*/ 214 w 265"/>
                <a:gd name="T3" fmla="*/ 0 h 170"/>
                <a:gd name="T4" fmla="*/ 229 w 265"/>
                <a:gd name="T5" fmla="*/ 4 h 170"/>
                <a:gd name="T6" fmla="*/ 242 w 265"/>
                <a:gd name="T7" fmla="*/ 11 h 170"/>
                <a:gd name="T8" fmla="*/ 253 w 265"/>
                <a:gd name="T9" fmla="*/ 22 h 170"/>
                <a:gd name="T10" fmla="*/ 261 w 265"/>
                <a:gd name="T11" fmla="*/ 36 h 170"/>
                <a:gd name="T12" fmla="*/ 265 w 265"/>
                <a:gd name="T13" fmla="*/ 51 h 170"/>
                <a:gd name="T14" fmla="*/ 265 w 265"/>
                <a:gd name="T15" fmla="*/ 66 h 170"/>
                <a:gd name="T16" fmla="*/ 261 w 265"/>
                <a:gd name="T17" fmla="*/ 81 h 170"/>
                <a:gd name="T18" fmla="*/ 254 w 265"/>
                <a:gd name="T19" fmla="*/ 94 h 170"/>
                <a:gd name="T20" fmla="*/ 243 w 265"/>
                <a:gd name="T21" fmla="*/ 106 h 170"/>
                <a:gd name="T22" fmla="*/ 230 w 265"/>
                <a:gd name="T23" fmla="*/ 114 h 170"/>
                <a:gd name="T24" fmla="*/ 153 w 265"/>
                <a:gd name="T25" fmla="*/ 143 h 170"/>
                <a:gd name="T26" fmla="*/ 75 w 265"/>
                <a:gd name="T27" fmla="*/ 168 h 170"/>
                <a:gd name="T28" fmla="*/ 68 w 265"/>
                <a:gd name="T29" fmla="*/ 170 h 170"/>
                <a:gd name="T30" fmla="*/ 60 w 265"/>
                <a:gd name="T31" fmla="*/ 170 h 170"/>
                <a:gd name="T32" fmla="*/ 44 w 265"/>
                <a:gd name="T33" fmla="*/ 168 h 170"/>
                <a:gd name="T34" fmla="*/ 30 w 265"/>
                <a:gd name="T35" fmla="*/ 163 h 170"/>
                <a:gd name="T36" fmla="*/ 18 w 265"/>
                <a:gd name="T37" fmla="*/ 153 h 170"/>
                <a:gd name="T38" fmla="*/ 9 w 265"/>
                <a:gd name="T39" fmla="*/ 142 h 170"/>
                <a:gd name="T40" fmla="*/ 2 w 265"/>
                <a:gd name="T41" fmla="*/ 128 h 170"/>
                <a:gd name="T42" fmla="*/ 0 w 265"/>
                <a:gd name="T43" fmla="*/ 111 h 170"/>
                <a:gd name="T44" fmla="*/ 2 w 265"/>
                <a:gd name="T45" fmla="*/ 96 h 170"/>
                <a:gd name="T46" fmla="*/ 7 w 265"/>
                <a:gd name="T47" fmla="*/ 82 h 170"/>
                <a:gd name="T48" fmla="*/ 16 w 265"/>
                <a:gd name="T49" fmla="*/ 70 h 170"/>
                <a:gd name="T50" fmla="*/ 29 w 265"/>
                <a:gd name="T51" fmla="*/ 60 h 170"/>
                <a:gd name="T52" fmla="*/ 43 w 265"/>
                <a:gd name="T53" fmla="*/ 53 h 170"/>
                <a:gd name="T54" fmla="*/ 114 w 265"/>
                <a:gd name="T55" fmla="*/ 31 h 170"/>
                <a:gd name="T56" fmla="*/ 183 w 265"/>
                <a:gd name="T57" fmla="*/ 4 h 170"/>
                <a:gd name="T58" fmla="*/ 199 w 265"/>
                <a:gd name="T59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65" h="170">
                  <a:moveTo>
                    <a:pt x="199" y="0"/>
                  </a:moveTo>
                  <a:lnTo>
                    <a:pt x="214" y="0"/>
                  </a:lnTo>
                  <a:lnTo>
                    <a:pt x="229" y="4"/>
                  </a:lnTo>
                  <a:lnTo>
                    <a:pt x="242" y="11"/>
                  </a:lnTo>
                  <a:lnTo>
                    <a:pt x="253" y="22"/>
                  </a:lnTo>
                  <a:lnTo>
                    <a:pt x="261" y="36"/>
                  </a:lnTo>
                  <a:lnTo>
                    <a:pt x="265" y="51"/>
                  </a:lnTo>
                  <a:lnTo>
                    <a:pt x="265" y="66"/>
                  </a:lnTo>
                  <a:lnTo>
                    <a:pt x="261" y="81"/>
                  </a:lnTo>
                  <a:lnTo>
                    <a:pt x="254" y="94"/>
                  </a:lnTo>
                  <a:lnTo>
                    <a:pt x="243" y="106"/>
                  </a:lnTo>
                  <a:lnTo>
                    <a:pt x="230" y="114"/>
                  </a:lnTo>
                  <a:lnTo>
                    <a:pt x="153" y="143"/>
                  </a:lnTo>
                  <a:lnTo>
                    <a:pt x="75" y="168"/>
                  </a:lnTo>
                  <a:lnTo>
                    <a:pt x="68" y="170"/>
                  </a:lnTo>
                  <a:lnTo>
                    <a:pt x="60" y="170"/>
                  </a:lnTo>
                  <a:lnTo>
                    <a:pt x="44" y="168"/>
                  </a:lnTo>
                  <a:lnTo>
                    <a:pt x="30" y="163"/>
                  </a:lnTo>
                  <a:lnTo>
                    <a:pt x="18" y="153"/>
                  </a:lnTo>
                  <a:lnTo>
                    <a:pt x="9" y="142"/>
                  </a:lnTo>
                  <a:lnTo>
                    <a:pt x="2" y="128"/>
                  </a:lnTo>
                  <a:lnTo>
                    <a:pt x="0" y="111"/>
                  </a:lnTo>
                  <a:lnTo>
                    <a:pt x="2" y="96"/>
                  </a:lnTo>
                  <a:lnTo>
                    <a:pt x="7" y="82"/>
                  </a:lnTo>
                  <a:lnTo>
                    <a:pt x="16" y="70"/>
                  </a:lnTo>
                  <a:lnTo>
                    <a:pt x="29" y="60"/>
                  </a:lnTo>
                  <a:lnTo>
                    <a:pt x="43" y="53"/>
                  </a:lnTo>
                  <a:lnTo>
                    <a:pt x="114" y="31"/>
                  </a:lnTo>
                  <a:lnTo>
                    <a:pt x="183" y="4"/>
                  </a:lnTo>
                  <a:lnTo>
                    <a:pt x="1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378"/>
            <p:cNvSpPr>
              <a:spLocks/>
            </p:cNvSpPr>
            <p:nvPr/>
          </p:nvSpPr>
          <p:spPr bwMode="auto">
            <a:xfrm>
              <a:off x="8450263" y="3798888"/>
              <a:ext cx="188913" cy="133350"/>
            </a:xfrm>
            <a:custGeom>
              <a:avLst/>
              <a:gdLst>
                <a:gd name="T0" fmla="*/ 1146 w 1185"/>
                <a:gd name="T1" fmla="*/ 3 h 844"/>
                <a:gd name="T2" fmla="*/ 1172 w 1185"/>
                <a:gd name="T3" fmla="*/ 21 h 844"/>
                <a:gd name="T4" fmla="*/ 1184 w 1185"/>
                <a:gd name="T5" fmla="*/ 48 h 844"/>
                <a:gd name="T6" fmla="*/ 1182 w 1185"/>
                <a:gd name="T7" fmla="*/ 79 h 844"/>
                <a:gd name="T8" fmla="*/ 1159 w 1185"/>
                <a:gd name="T9" fmla="*/ 138 h 844"/>
                <a:gd name="T10" fmla="*/ 1165 w 1185"/>
                <a:gd name="T11" fmla="*/ 175 h 844"/>
                <a:gd name="T12" fmla="*/ 1153 w 1185"/>
                <a:gd name="T13" fmla="*/ 241 h 844"/>
                <a:gd name="T14" fmla="*/ 1121 w 1185"/>
                <a:gd name="T15" fmla="*/ 322 h 844"/>
                <a:gd name="T16" fmla="*/ 1070 w 1185"/>
                <a:gd name="T17" fmla="*/ 402 h 844"/>
                <a:gd name="T18" fmla="*/ 1003 w 1185"/>
                <a:gd name="T19" fmla="*/ 481 h 844"/>
                <a:gd name="T20" fmla="*/ 919 w 1185"/>
                <a:gd name="T21" fmla="*/ 553 h 844"/>
                <a:gd name="T22" fmla="*/ 842 w 1185"/>
                <a:gd name="T23" fmla="*/ 616 h 844"/>
                <a:gd name="T24" fmla="*/ 800 w 1185"/>
                <a:gd name="T25" fmla="*/ 653 h 844"/>
                <a:gd name="T26" fmla="*/ 772 w 1185"/>
                <a:gd name="T27" fmla="*/ 660 h 844"/>
                <a:gd name="T28" fmla="*/ 743 w 1185"/>
                <a:gd name="T29" fmla="*/ 652 h 844"/>
                <a:gd name="T30" fmla="*/ 701 w 1185"/>
                <a:gd name="T31" fmla="*/ 668 h 844"/>
                <a:gd name="T32" fmla="*/ 711 w 1185"/>
                <a:gd name="T33" fmla="*/ 696 h 844"/>
                <a:gd name="T34" fmla="*/ 705 w 1185"/>
                <a:gd name="T35" fmla="*/ 725 h 844"/>
                <a:gd name="T36" fmla="*/ 687 w 1185"/>
                <a:gd name="T37" fmla="*/ 748 h 844"/>
                <a:gd name="T38" fmla="*/ 550 w 1185"/>
                <a:gd name="T39" fmla="*/ 836 h 844"/>
                <a:gd name="T40" fmla="*/ 521 w 1185"/>
                <a:gd name="T41" fmla="*/ 844 h 844"/>
                <a:gd name="T42" fmla="*/ 492 w 1185"/>
                <a:gd name="T43" fmla="*/ 836 h 844"/>
                <a:gd name="T44" fmla="*/ 469 w 1185"/>
                <a:gd name="T45" fmla="*/ 814 h 844"/>
                <a:gd name="T46" fmla="*/ 462 w 1185"/>
                <a:gd name="T47" fmla="*/ 784 h 844"/>
                <a:gd name="T48" fmla="*/ 469 w 1185"/>
                <a:gd name="T49" fmla="*/ 755 h 844"/>
                <a:gd name="T50" fmla="*/ 492 w 1185"/>
                <a:gd name="T51" fmla="*/ 733 h 844"/>
                <a:gd name="T52" fmla="*/ 541 w 1185"/>
                <a:gd name="T53" fmla="*/ 703 h 844"/>
                <a:gd name="T54" fmla="*/ 525 w 1185"/>
                <a:gd name="T55" fmla="*/ 705 h 844"/>
                <a:gd name="T56" fmla="*/ 449 w 1185"/>
                <a:gd name="T57" fmla="*/ 709 h 844"/>
                <a:gd name="T58" fmla="*/ 440 w 1185"/>
                <a:gd name="T59" fmla="*/ 708 h 844"/>
                <a:gd name="T60" fmla="*/ 381 w 1185"/>
                <a:gd name="T61" fmla="*/ 705 h 844"/>
                <a:gd name="T62" fmla="*/ 271 w 1185"/>
                <a:gd name="T63" fmla="*/ 687 h 844"/>
                <a:gd name="T64" fmla="*/ 267 w 1185"/>
                <a:gd name="T65" fmla="*/ 686 h 844"/>
                <a:gd name="T66" fmla="*/ 260 w 1185"/>
                <a:gd name="T67" fmla="*/ 684 h 844"/>
                <a:gd name="T68" fmla="*/ 208 w 1185"/>
                <a:gd name="T69" fmla="*/ 668 h 844"/>
                <a:gd name="T70" fmla="*/ 157 w 1185"/>
                <a:gd name="T71" fmla="*/ 647 h 844"/>
                <a:gd name="T72" fmla="*/ 100 w 1185"/>
                <a:gd name="T73" fmla="*/ 615 h 844"/>
                <a:gd name="T74" fmla="*/ 98 w 1185"/>
                <a:gd name="T75" fmla="*/ 614 h 844"/>
                <a:gd name="T76" fmla="*/ 39 w 1185"/>
                <a:gd name="T77" fmla="*/ 564 h 844"/>
                <a:gd name="T78" fmla="*/ 5 w 1185"/>
                <a:gd name="T79" fmla="*/ 516 h 844"/>
                <a:gd name="T80" fmla="*/ 0 w 1185"/>
                <a:gd name="T81" fmla="*/ 472 h 844"/>
                <a:gd name="T82" fmla="*/ 13 w 1185"/>
                <a:gd name="T83" fmla="*/ 433 h 844"/>
                <a:gd name="T84" fmla="*/ 39 w 1185"/>
                <a:gd name="T85" fmla="*/ 409 h 844"/>
                <a:gd name="T86" fmla="*/ 72 w 1185"/>
                <a:gd name="T87" fmla="*/ 395 h 844"/>
                <a:gd name="T88" fmla="*/ 223 w 1185"/>
                <a:gd name="T89" fmla="*/ 364 h 844"/>
                <a:gd name="T90" fmla="*/ 418 w 1185"/>
                <a:gd name="T91" fmla="*/ 314 h 844"/>
                <a:gd name="T92" fmla="*/ 607 w 1185"/>
                <a:gd name="T93" fmla="*/ 255 h 844"/>
                <a:gd name="T94" fmla="*/ 761 w 1185"/>
                <a:gd name="T95" fmla="*/ 197 h 844"/>
                <a:gd name="T96" fmla="*/ 925 w 1185"/>
                <a:gd name="T97" fmla="*/ 127 h 844"/>
                <a:gd name="T98" fmla="*/ 1023 w 1185"/>
                <a:gd name="T99" fmla="*/ 80 h 844"/>
                <a:gd name="T100" fmla="*/ 1051 w 1185"/>
                <a:gd name="T101" fmla="*/ 71 h 844"/>
                <a:gd name="T102" fmla="*/ 1054 w 1185"/>
                <a:gd name="T103" fmla="*/ 71 h 844"/>
                <a:gd name="T104" fmla="*/ 1059 w 1185"/>
                <a:gd name="T105" fmla="*/ 70 h 844"/>
                <a:gd name="T106" fmla="*/ 1078 w 1185"/>
                <a:gd name="T107" fmla="*/ 26 h 844"/>
                <a:gd name="T108" fmla="*/ 1100 w 1185"/>
                <a:gd name="T109" fmla="*/ 5 h 844"/>
                <a:gd name="T110" fmla="*/ 1130 w 1185"/>
                <a:gd name="T111" fmla="*/ 0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85" h="844">
                  <a:moveTo>
                    <a:pt x="1130" y="0"/>
                  </a:moveTo>
                  <a:lnTo>
                    <a:pt x="1146" y="3"/>
                  </a:lnTo>
                  <a:lnTo>
                    <a:pt x="1159" y="11"/>
                  </a:lnTo>
                  <a:lnTo>
                    <a:pt x="1172" y="21"/>
                  </a:lnTo>
                  <a:lnTo>
                    <a:pt x="1180" y="33"/>
                  </a:lnTo>
                  <a:lnTo>
                    <a:pt x="1184" y="48"/>
                  </a:lnTo>
                  <a:lnTo>
                    <a:pt x="1185" y="63"/>
                  </a:lnTo>
                  <a:lnTo>
                    <a:pt x="1182" y="79"/>
                  </a:lnTo>
                  <a:lnTo>
                    <a:pt x="1172" y="108"/>
                  </a:lnTo>
                  <a:lnTo>
                    <a:pt x="1159" y="138"/>
                  </a:lnTo>
                  <a:lnTo>
                    <a:pt x="1165" y="156"/>
                  </a:lnTo>
                  <a:lnTo>
                    <a:pt x="1165" y="175"/>
                  </a:lnTo>
                  <a:lnTo>
                    <a:pt x="1160" y="208"/>
                  </a:lnTo>
                  <a:lnTo>
                    <a:pt x="1153" y="241"/>
                  </a:lnTo>
                  <a:lnTo>
                    <a:pt x="1142" y="275"/>
                  </a:lnTo>
                  <a:lnTo>
                    <a:pt x="1121" y="322"/>
                  </a:lnTo>
                  <a:lnTo>
                    <a:pt x="1097" y="362"/>
                  </a:lnTo>
                  <a:lnTo>
                    <a:pt x="1070" y="402"/>
                  </a:lnTo>
                  <a:lnTo>
                    <a:pt x="1039" y="442"/>
                  </a:lnTo>
                  <a:lnTo>
                    <a:pt x="1003" y="481"/>
                  </a:lnTo>
                  <a:lnTo>
                    <a:pt x="964" y="517"/>
                  </a:lnTo>
                  <a:lnTo>
                    <a:pt x="919" y="553"/>
                  </a:lnTo>
                  <a:lnTo>
                    <a:pt x="872" y="586"/>
                  </a:lnTo>
                  <a:lnTo>
                    <a:pt x="842" y="616"/>
                  </a:lnTo>
                  <a:lnTo>
                    <a:pt x="812" y="645"/>
                  </a:lnTo>
                  <a:lnTo>
                    <a:pt x="800" y="653"/>
                  </a:lnTo>
                  <a:lnTo>
                    <a:pt x="786" y="658"/>
                  </a:lnTo>
                  <a:lnTo>
                    <a:pt x="772" y="660"/>
                  </a:lnTo>
                  <a:lnTo>
                    <a:pt x="757" y="658"/>
                  </a:lnTo>
                  <a:lnTo>
                    <a:pt x="743" y="652"/>
                  </a:lnTo>
                  <a:lnTo>
                    <a:pt x="722" y="659"/>
                  </a:lnTo>
                  <a:lnTo>
                    <a:pt x="701" y="668"/>
                  </a:lnTo>
                  <a:lnTo>
                    <a:pt x="708" y="681"/>
                  </a:lnTo>
                  <a:lnTo>
                    <a:pt x="711" y="696"/>
                  </a:lnTo>
                  <a:lnTo>
                    <a:pt x="710" y="710"/>
                  </a:lnTo>
                  <a:lnTo>
                    <a:pt x="705" y="725"/>
                  </a:lnTo>
                  <a:lnTo>
                    <a:pt x="698" y="737"/>
                  </a:lnTo>
                  <a:lnTo>
                    <a:pt x="687" y="748"/>
                  </a:lnTo>
                  <a:lnTo>
                    <a:pt x="619" y="794"/>
                  </a:lnTo>
                  <a:lnTo>
                    <a:pt x="550" y="836"/>
                  </a:lnTo>
                  <a:lnTo>
                    <a:pt x="535" y="842"/>
                  </a:lnTo>
                  <a:lnTo>
                    <a:pt x="521" y="844"/>
                  </a:lnTo>
                  <a:lnTo>
                    <a:pt x="505" y="842"/>
                  </a:lnTo>
                  <a:lnTo>
                    <a:pt x="492" y="836"/>
                  </a:lnTo>
                  <a:lnTo>
                    <a:pt x="480" y="826"/>
                  </a:lnTo>
                  <a:lnTo>
                    <a:pt x="469" y="814"/>
                  </a:lnTo>
                  <a:lnTo>
                    <a:pt x="463" y="799"/>
                  </a:lnTo>
                  <a:lnTo>
                    <a:pt x="462" y="784"/>
                  </a:lnTo>
                  <a:lnTo>
                    <a:pt x="464" y="768"/>
                  </a:lnTo>
                  <a:lnTo>
                    <a:pt x="469" y="755"/>
                  </a:lnTo>
                  <a:lnTo>
                    <a:pt x="478" y="742"/>
                  </a:lnTo>
                  <a:lnTo>
                    <a:pt x="492" y="733"/>
                  </a:lnTo>
                  <a:lnTo>
                    <a:pt x="516" y="718"/>
                  </a:lnTo>
                  <a:lnTo>
                    <a:pt x="541" y="703"/>
                  </a:lnTo>
                  <a:lnTo>
                    <a:pt x="532" y="704"/>
                  </a:lnTo>
                  <a:lnTo>
                    <a:pt x="525" y="705"/>
                  </a:lnTo>
                  <a:lnTo>
                    <a:pt x="488" y="708"/>
                  </a:lnTo>
                  <a:lnTo>
                    <a:pt x="449" y="709"/>
                  </a:lnTo>
                  <a:lnTo>
                    <a:pt x="441" y="709"/>
                  </a:lnTo>
                  <a:lnTo>
                    <a:pt x="440" y="708"/>
                  </a:lnTo>
                  <a:lnTo>
                    <a:pt x="439" y="708"/>
                  </a:lnTo>
                  <a:lnTo>
                    <a:pt x="381" y="705"/>
                  </a:lnTo>
                  <a:lnTo>
                    <a:pt x="325" y="699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7" y="686"/>
                  </a:lnTo>
                  <a:lnTo>
                    <a:pt x="263" y="685"/>
                  </a:lnTo>
                  <a:lnTo>
                    <a:pt x="260" y="684"/>
                  </a:lnTo>
                  <a:lnTo>
                    <a:pt x="233" y="677"/>
                  </a:lnTo>
                  <a:lnTo>
                    <a:pt x="208" y="668"/>
                  </a:lnTo>
                  <a:lnTo>
                    <a:pt x="180" y="657"/>
                  </a:lnTo>
                  <a:lnTo>
                    <a:pt x="157" y="647"/>
                  </a:lnTo>
                  <a:lnTo>
                    <a:pt x="121" y="627"/>
                  </a:lnTo>
                  <a:lnTo>
                    <a:pt x="100" y="615"/>
                  </a:lnTo>
                  <a:lnTo>
                    <a:pt x="99" y="614"/>
                  </a:lnTo>
                  <a:lnTo>
                    <a:pt x="98" y="614"/>
                  </a:lnTo>
                  <a:lnTo>
                    <a:pt x="67" y="590"/>
                  </a:lnTo>
                  <a:lnTo>
                    <a:pt x="39" y="564"/>
                  </a:lnTo>
                  <a:lnTo>
                    <a:pt x="15" y="536"/>
                  </a:lnTo>
                  <a:lnTo>
                    <a:pt x="5" y="516"/>
                  </a:lnTo>
                  <a:lnTo>
                    <a:pt x="0" y="495"/>
                  </a:lnTo>
                  <a:lnTo>
                    <a:pt x="0" y="472"/>
                  </a:lnTo>
                  <a:lnTo>
                    <a:pt x="5" y="450"/>
                  </a:lnTo>
                  <a:lnTo>
                    <a:pt x="13" y="433"/>
                  </a:lnTo>
                  <a:lnTo>
                    <a:pt x="25" y="420"/>
                  </a:lnTo>
                  <a:lnTo>
                    <a:pt x="39" y="409"/>
                  </a:lnTo>
                  <a:lnTo>
                    <a:pt x="55" y="400"/>
                  </a:lnTo>
                  <a:lnTo>
                    <a:pt x="72" y="395"/>
                  </a:lnTo>
                  <a:lnTo>
                    <a:pt x="123" y="385"/>
                  </a:lnTo>
                  <a:lnTo>
                    <a:pt x="223" y="364"/>
                  </a:lnTo>
                  <a:lnTo>
                    <a:pt x="321" y="340"/>
                  </a:lnTo>
                  <a:lnTo>
                    <a:pt x="418" y="314"/>
                  </a:lnTo>
                  <a:lnTo>
                    <a:pt x="518" y="284"/>
                  </a:lnTo>
                  <a:lnTo>
                    <a:pt x="607" y="255"/>
                  </a:lnTo>
                  <a:lnTo>
                    <a:pt x="695" y="223"/>
                  </a:lnTo>
                  <a:lnTo>
                    <a:pt x="761" y="197"/>
                  </a:lnTo>
                  <a:lnTo>
                    <a:pt x="827" y="169"/>
                  </a:lnTo>
                  <a:lnTo>
                    <a:pt x="925" y="127"/>
                  </a:lnTo>
                  <a:lnTo>
                    <a:pt x="1022" y="80"/>
                  </a:lnTo>
                  <a:lnTo>
                    <a:pt x="1023" y="80"/>
                  </a:lnTo>
                  <a:lnTo>
                    <a:pt x="1036" y="74"/>
                  </a:lnTo>
                  <a:lnTo>
                    <a:pt x="1051" y="71"/>
                  </a:lnTo>
                  <a:lnTo>
                    <a:pt x="1052" y="71"/>
                  </a:lnTo>
                  <a:lnTo>
                    <a:pt x="1054" y="71"/>
                  </a:lnTo>
                  <a:lnTo>
                    <a:pt x="1057" y="70"/>
                  </a:lnTo>
                  <a:lnTo>
                    <a:pt x="1059" y="70"/>
                  </a:lnTo>
                  <a:lnTo>
                    <a:pt x="1070" y="40"/>
                  </a:lnTo>
                  <a:lnTo>
                    <a:pt x="1078" y="26"/>
                  </a:lnTo>
                  <a:lnTo>
                    <a:pt x="1088" y="15"/>
                  </a:lnTo>
                  <a:lnTo>
                    <a:pt x="1100" y="5"/>
                  </a:lnTo>
                  <a:lnTo>
                    <a:pt x="1115" y="1"/>
                  </a:lnTo>
                  <a:lnTo>
                    <a:pt x="11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379"/>
            <p:cNvSpPr>
              <a:spLocks/>
            </p:cNvSpPr>
            <p:nvPr/>
          </p:nvSpPr>
          <p:spPr bwMode="auto">
            <a:xfrm>
              <a:off x="8624888" y="3678238"/>
              <a:ext cx="25400" cy="49213"/>
            </a:xfrm>
            <a:custGeom>
              <a:avLst/>
              <a:gdLst>
                <a:gd name="T0" fmla="*/ 61 w 152"/>
                <a:gd name="T1" fmla="*/ 0 h 308"/>
                <a:gd name="T2" fmla="*/ 76 w 152"/>
                <a:gd name="T3" fmla="*/ 2 h 308"/>
                <a:gd name="T4" fmla="*/ 90 w 152"/>
                <a:gd name="T5" fmla="*/ 8 h 308"/>
                <a:gd name="T6" fmla="*/ 102 w 152"/>
                <a:gd name="T7" fmla="*/ 17 h 308"/>
                <a:gd name="T8" fmla="*/ 111 w 152"/>
                <a:gd name="T9" fmla="*/ 30 h 308"/>
                <a:gd name="T10" fmla="*/ 117 w 152"/>
                <a:gd name="T11" fmla="*/ 45 h 308"/>
                <a:gd name="T12" fmla="*/ 132 w 152"/>
                <a:gd name="T13" fmla="*/ 110 h 308"/>
                <a:gd name="T14" fmla="*/ 143 w 152"/>
                <a:gd name="T15" fmla="*/ 177 h 308"/>
                <a:gd name="T16" fmla="*/ 152 w 152"/>
                <a:gd name="T17" fmla="*/ 243 h 308"/>
                <a:gd name="T18" fmla="*/ 151 w 152"/>
                <a:gd name="T19" fmla="*/ 262 h 308"/>
                <a:gd name="T20" fmla="*/ 144 w 152"/>
                <a:gd name="T21" fmla="*/ 279 h 308"/>
                <a:gd name="T22" fmla="*/ 133 w 152"/>
                <a:gd name="T23" fmla="*/ 293 h 308"/>
                <a:gd name="T24" fmla="*/ 117 w 152"/>
                <a:gd name="T25" fmla="*/ 303 h 308"/>
                <a:gd name="T26" fmla="*/ 99 w 152"/>
                <a:gd name="T27" fmla="*/ 308 h 308"/>
                <a:gd name="T28" fmla="*/ 96 w 152"/>
                <a:gd name="T29" fmla="*/ 308 h 308"/>
                <a:gd name="T30" fmla="*/ 93 w 152"/>
                <a:gd name="T31" fmla="*/ 308 h 308"/>
                <a:gd name="T32" fmla="*/ 75 w 152"/>
                <a:gd name="T33" fmla="*/ 305 h 308"/>
                <a:gd name="T34" fmla="*/ 59 w 152"/>
                <a:gd name="T35" fmla="*/ 298 h 308"/>
                <a:gd name="T36" fmla="*/ 47 w 152"/>
                <a:gd name="T37" fmla="*/ 287 h 308"/>
                <a:gd name="T38" fmla="*/ 38 w 152"/>
                <a:gd name="T39" fmla="*/ 272 h 308"/>
                <a:gd name="T40" fmla="*/ 33 w 152"/>
                <a:gd name="T41" fmla="*/ 254 h 308"/>
                <a:gd name="T42" fmla="*/ 21 w 152"/>
                <a:gd name="T43" fmla="*/ 163 h 308"/>
                <a:gd name="T44" fmla="*/ 2 w 152"/>
                <a:gd name="T45" fmla="*/ 73 h 308"/>
                <a:gd name="T46" fmla="*/ 0 w 152"/>
                <a:gd name="T47" fmla="*/ 58 h 308"/>
                <a:gd name="T48" fmla="*/ 2 w 152"/>
                <a:gd name="T49" fmla="*/ 42 h 308"/>
                <a:gd name="T50" fmla="*/ 9 w 152"/>
                <a:gd name="T51" fmla="*/ 29 h 308"/>
                <a:gd name="T52" fmla="*/ 18 w 152"/>
                <a:gd name="T53" fmla="*/ 16 h 308"/>
                <a:gd name="T54" fmla="*/ 30 w 152"/>
                <a:gd name="T55" fmla="*/ 7 h 308"/>
                <a:gd name="T56" fmla="*/ 45 w 152"/>
                <a:gd name="T57" fmla="*/ 1 h 308"/>
                <a:gd name="T58" fmla="*/ 61 w 152"/>
                <a:gd name="T59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2" h="308">
                  <a:moveTo>
                    <a:pt x="61" y="0"/>
                  </a:moveTo>
                  <a:lnTo>
                    <a:pt x="76" y="2"/>
                  </a:lnTo>
                  <a:lnTo>
                    <a:pt x="90" y="8"/>
                  </a:lnTo>
                  <a:lnTo>
                    <a:pt x="102" y="17"/>
                  </a:lnTo>
                  <a:lnTo>
                    <a:pt x="111" y="30"/>
                  </a:lnTo>
                  <a:lnTo>
                    <a:pt x="117" y="45"/>
                  </a:lnTo>
                  <a:lnTo>
                    <a:pt x="132" y="110"/>
                  </a:lnTo>
                  <a:lnTo>
                    <a:pt x="143" y="177"/>
                  </a:lnTo>
                  <a:lnTo>
                    <a:pt x="152" y="243"/>
                  </a:lnTo>
                  <a:lnTo>
                    <a:pt x="151" y="262"/>
                  </a:lnTo>
                  <a:lnTo>
                    <a:pt x="144" y="279"/>
                  </a:lnTo>
                  <a:lnTo>
                    <a:pt x="133" y="293"/>
                  </a:lnTo>
                  <a:lnTo>
                    <a:pt x="117" y="303"/>
                  </a:lnTo>
                  <a:lnTo>
                    <a:pt x="99" y="308"/>
                  </a:lnTo>
                  <a:lnTo>
                    <a:pt x="96" y="308"/>
                  </a:lnTo>
                  <a:lnTo>
                    <a:pt x="93" y="308"/>
                  </a:lnTo>
                  <a:lnTo>
                    <a:pt x="75" y="305"/>
                  </a:lnTo>
                  <a:lnTo>
                    <a:pt x="59" y="298"/>
                  </a:lnTo>
                  <a:lnTo>
                    <a:pt x="47" y="287"/>
                  </a:lnTo>
                  <a:lnTo>
                    <a:pt x="38" y="272"/>
                  </a:lnTo>
                  <a:lnTo>
                    <a:pt x="33" y="254"/>
                  </a:lnTo>
                  <a:lnTo>
                    <a:pt x="21" y="163"/>
                  </a:lnTo>
                  <a:lnTo>
                    <a:pt x="2" y="73"/>
                  </a:lnTo>
                  <a:lnTo>
                    <a:pt x="0" y="58"/>
                  </a:lnTo>
                  <a:lnTo>
                    <a:pt x="2" y="42"/>
                  </a:lnTo>
                  <a:lnTo>
                    <a:pt x="9" y="29"/>
                  </a:lnTo>
                  <a:lnTo>
                    <a:pt x="18" y="16"/>
                  </a:lnTo>
                  <a:lnTo>
                    <a:pt x="30" y="7"/>
                  </a:lnTo>
                  <a:lnTo>
                    <a:pt x="45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380"/>
            <p:cNvSpPr>
              <a:spLocks/>
            </p:cNvSpPr>
            <p:nvPr/>
          </p:nvSpPr>
          <p:spPr bwMode="auto">
            <a:xfrm>
              <a:off x="8628063" y="3738563"/>
              <a:ext cx="22225" cy="49213"/>
            </a:xfrm>
            <a:custGeom>
              <a:avLst/>
              <a:gdLst>
                <a:gd name="T0" fmla="*/ 84 w 141"/>
                <a:gd name="T1" fmla="*/ 0 h 311"/>
                <a:gd name="T2" fmla="*/ 102 w 141"/>
                <a:gd name="T3" fmla="*/ 4 h 311"/>
                <a:gd name="T4" fmla="*/ 118 w 141"/>
                <a:gd name="T5" fmla="*/ 13 h 311"/>
                <a:gd name="T6" fmla="*/ 130 w 141"/>
                <a:gd name="T7" fmla="*/ 27 h 311"/>
                <a:gd name="T8" fmla="*/ 139 w 141"/>
                <a:gd name="T9" fmla="*/ 43 h 311"/>
                <a:gd name="T10" fmla="*/ 141 w 141"/>
                <a:gd name="T11" fmla="*/ 62 h 311"/>
                <a:gd name="T12" fmla="*/ 136 w 141"/>
                <a:gd name="T13" fmla="*/ 130 h 311"/>
                <a:gd name="T14" fmla="*/ 128 w 141"/>
                <a:gd name="T15" fmla="*/ 196 h 311"/>
                <a:gd name="T16" fmla="*/ 117 w 141"/>
                <a:gd name="T17" fmla="*/ 262 h 311"/>
                <a:gd name="T18" fmla="*/ 112 w 141"/>
                <a:gd name="T19" fmla="*/ 278 h 311"/>
                <a:gd name="T20" fmla="*/ 102 w 141"/>
                <a:gd name="T21" fmla="*/ 291 h 311"/>
                <a:gd name="T22" fmla="*/ 90 w 141"/>
                <a:gd name="T23" fmla="*/ 302 h 311"/>
                <a:gd name="T24" fmla="*/ 76 w 141"/>
                <a:gd name="T25" fmla="*/ 308 h 311"/>
                <a:gd name="T26" fmla="*/ 59 w 141"/>
                <a:gd name="T27" fmla="*/ 311 h 311"/>
                <a:gd name="T28" fmla="*/ 54 w 141"/>
                <a:gd name="T29" fmla="*/ 310 h 311"/>
                <a:gd name="T30" fmla="*/ 48 w 141"/>
                <a:gd name="T31" fmla="*/ 310 h 311"/>
                <a:gd name="T32" fmla="*/ 33 w 141"/>
                <a:gd name="T33" fmla="*/ 305 h 311"/>
                <a:gd name="T34" fmla="*/ 21 w 141"/>
                <a:gd name="T35" fmla="*/ 296 h 311"/>
                <a:gd name="T36" fmla="*/ 10 w 141"/>
                <a:gd name="T37" fmla="*/ 285 h 311"/>
                <a:gd name="T38" fmla="*/ 3 w 141"/>
                <a:gd name="T39" fmla="*/ 270 h 311"/>
                <a:gd name="T40" fmla="*/ 0 w 141"/>
                <a:gd name="T41" fmla="*/ 256 h 311"/>
                <a:gd name="T42" fmla="*/ 1 w 141"/>
                <a:gd name="T43" fmla="*/ 240 h 311"/>
                <a:gd name="T44" fmla="*/ 10 w 141"/>
                <a:gd name="T45" fmla="*/ 179 h 311"/>
                <a:gd name="T46" fmla="*/ 18 w 141"/>
                <a:gd name="T47" fmla="*/ 118 h 311"/>
                <a:gd name="T48" fmla="*/ 22 w 141"/>
                <a:gd name="T49" fmla="*/ 57 h 311"/>
                <a:gd name="T50" fmla="*/ 26 w 141"/>
                <a:gd name="T51" fmla="*/ 38 h 311"/>
                <a:gd name="T52" fmla="*/ 34 w 141"/>
                <a:gd name="T53" fmla="*/ 23 h 311"/>
                <a:gd name="T54" fmla="*/ 48 w 141"/>
                <a:gd name="T55" fmla="*/ 10 h 311"/>
                <a:gd name="T56" fmla="*/ 64 w 141"/>
                <a:gd name="T57" fmla="*/ 3 h 311"/>
                <a:gd name="T58" fmla="*/ 84 w 141"/>
                <a:gd name="T59" fmla="*/ 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1" h="311">
                  <a:moveTo>
                    <a:pt x="84" y="0"/>
                  </a:moveTo>
                  <a:lnTo>
                    <a:pt x="102" y="4"/>
                  </a:lnTo>
                  <a:lnTo>
                    <a:pt x="118" y="13"/>
                  </a:lnTo>
                  <a:lnTo>
                    <a:pt x="130" y="27"/>
                  </a:lnTo>
                  <a:lnTo>
                    <a:pt x="139" y="43"/>
                  </a:lnTo>
                  <a:lnTo>
                    <a:pt x="141" y="62"/>
                  </a:lnTo>
                  <a:lnTo>
                    <a:pt x="136" y="130"/>
                  </a:lnTo>
                  <a:lnTo>
                    <a:pt x="128" y="196"/>
                  </a:lnTo>
                  <a:lnTo>
                    <a:pt x="117" y="262"/>
                  </a:lnTo>
                  <a:lnTo>
                    <a:pt x="112" y="278"/>
                  </a:lnTo>
                  <a:lnTo>
                    <a:pt x="102" y="291"/>
                  </a:lnTo>
                  <a:lnTo>
                    <a:pt x="90" y="302"/>
                  </a:lnTo>
                  <a:lnTo>
                    <a:pt x="76" y="308"/>
                  </a:lnTo>
                  <a:lnTo>
                    <a:pt x="59" y="311"/>
                  </a:lnTo>
                  <a:lnTo>
                    <a:pt x="54" y="310"/>
                  </a:lnTo>
                  <a:lnTo>
                    <a:pt x="48" y="310"/>
                  </a:lnTo>
                  <a:lnTo>
                    <a:pt x="33" y="305"/>
                  </a:lnTo>
                  <a:lnTo>
                    <a:pt x="21" y="296"/>
                  </a:lnTo>
                  <a:lnTo>
                    <a:pt x="10" y="285"/>
                  </a:lnTo>
                  <a:lnTo>
                    <a:pt x="3" y="270"/>
                  </a:lnTo>
                  <a:lnTo>
                    <a:pt x="0" y="256"/>
                  </a:lnTo>
                  <a:lnTo>
                    <a:pt x="1" y="240"/>
                  </a:lnTo>
                  <a:lnTo>
                    <a:pt x="10" y="179"/>
                  </a:lnTo>
                  <a:lnTo>
                    <a:pt x="18" y="118"/>
                  </a:lnTo>
                  <a:lnTo>
                    <a:pt x="22" y="57"/>
                  </a:lnTo>
                  <a:lnTo>
                    <a:pt x="26" y="38"/>
                  </a:lnTo>
                  <a:lnTo>
                    <a:pt x="34" y="23"/>
                  </a:lnTo>
                  <a:lnTo>
                    <a:pt x="48" y="10"/>
                  </a:lnTo>
                  <a:lnTo>
                    <a:pt x="64" y="3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381"/>
            <p:cNvSpPr>
              <a:spLocks/>
            </p:cNvSpPr>
            <p:nvPr/>
          </p:nvSpPr>
          <p:spPr bwMode="auto">
            <a:xfrm>
              <a:off x="8437563" y="3675063"/>
              <a:ext cx="184150" cy="101600"/>
            </a:xfrm>
            <a:custGeom>
              <a:avLst/>
              <a:gdLst>
                <a:gd name="T0" fmla="*/ 1092 w 1166"/>
                <a:gd name="T1" fmla="*/ 3 h 640"/>
                <a:gd name="T2" fmla="*/ 1114 w 1166"/>
                <a:gd name="T3" fmla="*/ 13 h 640"/>
                <a:gd name="T4" fmla="*/ 1127 w 1166"/>
                <a:gd name="T5" fmla="*/ 21 h 640"/>
                <a:gd name="T6" fmla="*/ 1139 w 1166"/>
                <a:gd name="T7" fmla="*/ 31 h 640"/>
                <a:gd name="T8" fmla="*/ 1148 w 1166"/>
                <a:gd name="T9" fmla="*/ 43 h 640"/>
                <a:gd name="T10" fmla="*/ 1153 w 1166"/>
                <a:gd name="T11" fmla="*/ 51 h 640"/>
                <a:gd name="T12" fmla="*/ 1158 w 1166"/>
                <a:gd name="T13" fmla="*/ 62 h 640"/>
                <a:gd name="T14" fmla="*/ 1161 w 1166"/>
                <a:gd name="T15" fmla="*/ 74 h 640"/>
                <a:gd name="T16" fmla="*/ 1165 w 1166"/>
                <a:gd name="T17" fmla="*/ 92 h 640"/>
                <a:gd name="T18" fmla="*/ 1166 w 1166"/>
                <a:gd name="T19" fmla="*/ 100 h 640"/>
                <a:gd name="T20" fmla="*/ 1166 w 1166"/>
                <a:gd name="T21" fmla="*/ 106 h 640"/>
                <a:gd name="T22" fmla="*/ 1165 w 1166"/>
                <a:gd name="T23" fmla="*/ 109 h 640"/>
                <a:gd name="T24" fmla="*/ 1160 w 1166"/>
                <a:gd name="T25" fmla="*/ 141 h 640"/>
                <a:gd name="T26" fmla="*/ 1153 w 1166"/>
                <a:gd name="T27" fmla="*/ 174 h 640"/>
                <a:gd name="T28" fmla="*/ 1142 w 1166"/>
                <a:gd name="T29" fmla="*/ 208 h 640"/>
                <a:gd name="T30" fmla="*/ 1130 w 1166"/>
                <a:gd name="T31" fmla="*/ 234 h 640"/>
                <a:gd name="T32" fmla="*/ 1109 w 1166"/>
                <a:gd name="T33" fmla="*/ 277 h 640"/>
                <a:gd name="T34" fmla="*/ 1054 w 1166"/>
                <a:gd name="T35" fmla="*/ 356 h 640"/>
                <a:gd name="T36" fmla="*/ 1019 w 1166"/>
                <a:gd name="T37" fmla="*/ 395 h 640"/>
                <a:gd name="T38" fmla="*/ 1017 w 1166"/>
                <a:gd name="T39" fmla="*/ 398 h 640"/>
                <a:gd name="T40" fmla="*/ 953 w 1166"/>
                <a:gd name="T41" fmla="*/ 458 h 640"/>
                <a:gd name="T42" fmla="*/ 913 w 1166"/>
                <a:gd name="T43" fmla="*/ 489 h 640"/>
                <a:gd name="T44" fmla="*/ 874 w 1166"/>
                <a:gd name="T45" fmla="*/ 515 h 640"/>
                <a:gd name="T46" fmla="*/ 872 w 1166"/>
                <a:gd name="T47" fmla="*/ 517 h 640"/>
                <a:gd name="T48" fmla="*/ 831 w 1166"/>
                <a:gd name="T49" fmla="*/ 541 h 640"/>
                <a:gd name="T50" fmla="*/ 745 w 1166"/>
                <a:gd name="T51" fmla="*/ 583 h 640"/>
                <a:gd name="T52" fmla="*/ 699 w 1166"/>
                <a:gd name="T53" fmla="*/ 599 h 640"/>
                <a:gd name="T54" fmla="*/ 696 w 1166"/>
                <a:gd name="T55" fmla="*/ 600 h 640"/>
                <a:gd name="T56" fmla="*/ 657 w 1166"/>
                <a:gd name="T57" fmla="*/ 612 h 640"/>
                <a:gd name="T58" fmla="*/ 597 w 1166"/>
                <a:gd name="T59" fmla="*/ 626 h 640"/>
                <a:gd name="T60" fmla="*/ 513 w 1166"/>
                <a:gd name="T61" fmla="*/ 637 h 640"/>
                <a:gd name="T62" fmla="*/ 450 w 1166"/>
                <a:gd name="T63" fmla="*/ 640 h 640"/>
                <a:gd name="T64" fmla="*/ 328 w 1166"/>
                <a:gd name="T65" fmla="*/ 629 h 640"/>
                <a:gd name="T66" fmla="*/ 322 w 1166"/>
                <a:gd name="T67" fmla="*/ 629 h 640"/>
                <a:gd name="T68" fmla="*/ 318 w 1166"/>
                <a:gd name="T69" fmla="*/ 628 h 640"/>
                <a:gd name="T70" fmla="*/ 262 w 1166"/>
                <a:gd name="T71" fmla="*/ 616 h 640"/>
                <a:gd name="T72" fmla="*/ 208 w 1166"/>
                <a:gd name="T73" fmla="*/ 598 h 640"/>
                <a:gd name="T74" fmla="*/ 166 w 1166"/>
                <a:gd name="T75" fmla="*/ 581 h 640"/>
                <a:gd name="T76" fmla="*/ 117 w 1166"/>
                <a:gd name="T77" fmla="*/ 556 h 640"/>
                <a:gd name="T78" fmla="*/ 60 w 1166"/>
                <a:gd name="T79" fmla="*/ 515 h 640"/>
                <a:gd name="T80" fmla="*/ 16 w 1166"/>
                <a:gd name="T81" fmla="*/ 467 h 640"/>
                <a:gd name="T82" fmla="*/ 0 w 1166"/>
                <a:gd name="T83" fmla="*/ 425 h 640"/>
                <a:gd name="T84" fmla="*/ 6 w 1166"/>
                <a:gd name="T85" fmla="*/ 380 h 640"/>
                <a:gd name="T86" fmla="*/ 25 w 1166"/>
                <a:gd name="T87" fmla="*/ 352 h 640"/>
                <a:gd name="T88" fmla="*/ 27 w 1166"/>
                <a:gd name="T89" fmla="*/ 349 h 640"/>
                <a:gd name="T90" fmla="*/ 29 w 1166"/>
                <a:gd name="T91" fmla="*/ 347 h 640"/>
                <a:gd name="T92" fmla="*/ 38 w 1166"/>
                <a:gd name="T93" fmla="*/ 340 h 640"/>
                <a:gd name="T94" fmla="*/ 46 w 1166"/>
                <a:gd name="T95" fmla="*/ 335 h 640"/>
                <a:gd name="T96" fmla="*/ 60 w 1166"/>
                <a:gd name="T97" fmla="*/ 330 h 640"/>
                <a:gd name="T98" fmla="*/ 71 w 1166"/>
                <a:gd name="T99" fmla="*/ 325 h 640"/>
                <a:gd name="T100" fmla="*/ 124 w 1166"/>
                <a:gd name="T101" fmla="*/ 316 h 640"/>
                <a:gd name="T102" fmla="*/ 318 w 1166"/>
                <a:gd name="T103" fmla="*/ 272 h 640"/>
                <a:gd name="T104" fmla="*/ 479 w 1166"/>
                <a:gd name="T105" fmla="*/ 227 h 640"/>
                <a:gd name="T106" fmla="*/ 644 w 1166"/>
                <a:gd name="T107" fmla="*/ 172 h 640"/>
                <a:gd name="T108" fmla="*/ 803 w 1166"/>
                <a:gd name="T109" fmla="*/ 111 h 640"/>
                <a:gd name="T110" fmla="*/ 943 w 1166"/>
                <a:gd name="T111" fmla="*/ 49 h 640"/>
                <a:gd name="T112" fmla="*/ 1041 w 1166"/>
                <a:gd name="T113" fmla="*/ 4 h 640"/>
                <a:gd name="T114" fmla="*/ 1064 w 1166"/>
                <a:gd name="T115" fmla="*/ 1 h 640"/>
                <a:gd name="T116" fmla="*/ 1069 w 1166"/>
                <a:gd name="T117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66" h="640">
                  <a:moveTo>
                    <a:pt x="1069" y="0"/>
                  </a:moveTo>
                  <a:lnTo>
                    <a:pt x="1092" y="3"/>
                  </a:lnTo>
                  <a:lnTo>
                    <a:pt x="1112" y="11"/>
                  </a:lnTo>
                  <a:lnTo>
                    <a:pt x="1114" y="13"/>
                  </a:lnTo>
                  <a:lnTo>
                    <a:pt x="1116" y="14"/>
                  </a:lnTo>
                  <a:lnTo>
                    <a:pt x="1127" y="21"/>
                  </a:lnTo>
                  <a:lnTo>
                    <a:pt x="1138" y="30"/>
                  </a:lnTo>
                  <a:lnTo>
                    <a:pt x="1139" y="31"/>
                  </a:lnTo>
                  <a:lnTo>
                    <a:pt x="1143" y="36"/>
                  </a:lnTo>
                  <a:lnTo>
                    <a:pt x="1148" y="43"/>
                  </a:lnTo>
                  <a:lnTo>
                    <a:pt x="1149" y="46"/>
                  </a:lnTo>
                  <a:lnTo>
                    <a:pt x="1153" y="51"/>
                  </a:lnTo>
                  <a:lnTo>
                    <a:pt x="1156" y="57"/>
                  </a:lnTo>
                  <a:lnTo>
                    <a:pt x="1158" y="62"/>
                  </a:lnTo>
                  <a:lnTo>
                    <a:pt x="1160" y="68"/>
                  </a:lnTo>
                  <a:lnTo>
                    <a:pt x="1161" y="74"/>
                  </a:lnTo>
                  <a:lnTo>
                    <a:pt x="1165" y="83"/>
                  </a:lnTo>
                  <a:lnTo>
                    <a:pt x="1165" y="92"/>
                  </a:lnTo>
                  <a:lnTo>
                    <a:pt x="1166" y="95"/>
                  </a:lnTo>
                  <a:lnTo>
                    <a:pt x="1166" y="100"/>
                  </a:lnTo>
                  <a:lnTo>
                    <a:pt x="1166" y="106"/>
                  </a:lnTo>
                  <a:lnTo>
                    <a:pt x="1166" y="106"/>
                  </a:lnTo>
                  <a:lnTo>
                    <a:pt x="1166" y="108"/>
                  </a:lnTo>
                  <a:lnTo>
                    <a:pt x="1165" y="109"/>
                  </a:lnTo>
                  <a:lnTo>
                    <a:pt x="1161" y="138"/>
                  </a:lnTo>
                  <a:lnTo>
                    <a:pt x="1160" y="141"/>
                  </a:lnTo>
                  <a:lnTo>
                    <a:pt x="1153" y="172"/>
                  </a:lnTo>
                  <a:lnTo>
                    <a:pt x="1153" y="174"/>
                  </a:lnTo>
                  <a:lnTo>
                    <a:pt x="1143" y="205"/>
                  </a:lnTo>
                  <a:lnTo>
                    <a:pt x="1142" y="208"/>
                  </a:lnTo>
                  <a:lnTo>
                    <a:pt x="1141" y="210"/>
                  </a:lnTo>
                  <a:lnTo>
                    <a:pt x="1130" y="234"/>
                  </a:lnTo>
                  <a:lnTo>
                    <a:pt x="1129" y="236"/>
                  </a:lnTo>
                  <a:lnTo>
                    <a:pt x="1109" y="277"/>
                  </a:lnTo>
                  <a:lnTo>
                    <a:pt x="1084" y="316"/>
                  </a:lnTo>
                  <a:lnTo>
                    <a:pt x="1054" y="356"/>
                  </a:lnTo>
                  <a:lnTo>
                    <a:pt x="1020" y="394"/>
                  </a:lnTo>
                  <a:lnTo>
                    <a:pt x="1019" y="395"/>
                  </a:lnTo>
                  <a:lnTo>
                    <a:pt x="1018" y="396"/>
                  </a:lnTo>
                  <a:lnTo>
                    <a:pt x="1017" y="398"/>
                  </a:lnTo>
                  <a:lnTo>
                    <a:pt x="986" y="428"/>
                  </a:lnTo>
                  <a:lnTo>
                    <a:pt x="953" y="458"/>
                  </a:lnTo>
                  <a:lnTo>
                    <a:pt x="948" y="462"/>
                  </a:lnTo>
                  <a:lnTo>
                    <a:pt x="913" y="489"/>
                  </a:lnTo>
                  <a:lnTo>
                    <a:pt x="876" y="514"/>
                  </a:lnTo>
                  <a:lnTo>
                    <a:pt x="874" y="515"/>
                  </a:lnTo>
                  <a:lnTo>
                    <a:pt x="872" y="516"/>
                  </a:lnTo>
                  <a:lnTo>
                    <a:pt x="872" y="517"/>
                  </a:lnTo>
                  <a:lnTo>
                    <a:pt x="871" y="517"/>
                  </a:lnTo>
                  <a:lnTo>
                    <a:pt x="831" y="541"/>
                  </a:lnTo>
                  <a:lnTo>
                    <a:pt x="789" y="563"/>
                  </a:lnTo>
                  <a:lnTo>
                    <a:pt x="745" y="583"/>
                  </a:lnTo>
                  <a:lnTo>
                    <a:pt x="699" y="599"/>
                  </a:lnTo>
                  <a:lnTo>
                    <a:pt x="699" y="599"/>
                  </a:lnTo>
                  <a:lnTo>
                    <a:pt x="698" y="600"/>
                  </a:lnTo>
                  <a:lnTo>
                    <a:pt x="696" y="600"/>
                  </a:lnTo>
                  <a:lnTo>
                    <a:pt x="694" y="600"/>
                  </a:lnTo>
                  <a:lnTo>
                    <a:pt x="657" y="612"/>
                  </a:lnTo>
                  <a:lnTo>
                    <a:pt x="617" y="621"/>
                  </a:lnTo>
                  <a:lnTo>
                    <a:pt x="597" y="626"/>
                  </a:lnTo>
                  <a:lnTo>
                    <a:pt x="555" y="632"/>
                  </a:lnTo>
                  <a:lnTo>
                    <a:pt x="513" y="637"/>
                  </a:lnTo>
                  <a:lnTo>
                    <a:pt x="508" y="637"/>
                  </a:lnTo>
                  <a:lnTo>
                    <a:pt x="450" y="640"/>
                  </a:lnTo>
                  <a:lnTo>
                    <a:pt x="388" y="637"/>
                  </a:lnTo>
                  <a:lnTo>
                    <a:pt x="328" y="629"/>
                  </a:lnTo>
                  <a:lnTo>
                    <a:pt x="325" y="629"/>
                  </a:lnTo>
                  <a:lnTo>
                    <a:pt x="322" y="629"/>
                  </a:lnTo>
                  <a:lnTo>
                    <a:pt x="320" y="628"/>
                  </a:lnTo>
                  <a:lnTo>
                    <a:pt x="318" y="628"/>
                  </a:lnTo>
                  <a:lnTo>
                    <a:pt x="298" y="624"/>
                  </a:lnTo>
                  <a:lnTo>
                    <a:pt x="262" y="616"/>
                  </a:lnTo>
                  <a:lnTo>
                    <a:pt x="236" y="608"/>
                  </a:lnTo>
                  <a:lnTo>
                    <a:pt x="208" y="598"/>
                  </a:lnTo>
                  <a:lnTo>
                    <a:pt x="183" y="590"/>
                  </a:lnTo>
                  <a:lnTo>
                    <a:pt x="166" y="581"/>
                  </a:lnTo>
                  <a:lnTo>
                    <a:pt x="150" y="574"/>
                  </a:lnTo>
                  <a:lnTo>
                    <a:pt x="117" y="556"/>
                  </a:lnTo>
                  <a:lnTo>
                    <a:pt x="87" y="536"/>
                  </a:lnTo>
                  <a:lnTo>
                    <a:pt x="60" y="515"/>
                  </a:lnTo>
                  <a:lnTo>
                    <a:pt x="36" y="491"/>
                  </a:lnTo>
                  <a:lnTo>
                    <a:pt x="16" y="467"/>
                  </a:lnTo>
                  <a:lnTo>
                    <a:pt x="5" y="447"/>
                  </a:lnTo>
                  <a:lnTo>
                    <a:pt x="0" y="425"/>
                  </a:lnTo>
                  <a:lnTo>
                    <a:pt x="0" y="402"/>
                  </a:lnTo>
                  <a:lnTo>
                    <a:pt x="6" y="380"/>
                  </a:lnTo>
                  <a:lnTo>
                    <a:pt x="14" y="365"/>
                  </a:lnTo>
                  <a:lnTo>
                    <a:pt x="25" y="352"/>
                  </a:lnTo>
                  <a:lnTo>
                    <a:pt x="26" y="350"/>
                  </a:lnTo>
                  <a:lnTo>
                    <a:pt x="27" y="349"/>
                  </a:lnTo>
                  <a:lnTo>
                    <a:pt x="28" y="348"/>
                  </a:lnTo>
                  <a:lnTo>
                    <a:pt x="29" y="347"/>
                  </a:lnTo>
                  <a:lnTo>
                    <a:pt x="34" y="344"/>
                  </a:lnTo>
                  <a:lnTo>
                    <a:pt x="38" y="340"/>
                  </a:lnTo>
                  <a:lnTo>
                    <a:pt x="43" y="337"/>
                  </a:lnTo>
                  <a:lnTo>
                    <a:pt x="46" y="335"/>
                  </a:lnTo>
                  <a:lnTo>
                    <a:pt x="49" y="334"/>
                  </a:lnTo>
                  <a:lnTo>
                    <a:pt x="60" y="330"/>
                  </a:lnTo>
                  <a:lnTo>
                    <a:pt x="70" y="327"/>
                  </a:lnTo>
                  <a:lnTo>
                    <a:pt x="71" y="325"/>
                  </a:lnTo>
                  <a:lnTo>
                    <a:pt x="72" y="325"/>
                  </a:lnTo>
                  <a:lnTo>
                    <a:pt x="124" y="316"/>
                  </a:lnTo>
                  <a:lnTo>
                    <a:pt x="221" y="295"/>
                  </a:lnTo>
                  <a:lnTo>
                    <a:pt x="318" y="272"/>
                  </a:lnTo>
                  <a:lnTo>
                    <a:pt x="413" y="247"/>
                  </a:lnTo>
                  <a:lnTo>
                    <a:pt x="479" y="227"/>
                  </a:lnTo>
                  <a:lnTo>
                    <a:pt x="545" y="206"/>
                  </a:lnTo>
                  <a:lnTo>
                    <a:pt x="644" y="172"/>
                  </a:lnTo>
                  <a:lnTo>
                    <a:pt x="743" y="135"/>
                  </a:lnTo>
                  <a:lnTo>
                    <a:pt x="803" y="111"/>
                  </a:lnTo>
                  <a:lnTo>
                    <a:pt x="862" y="85"/>
                  </a:lnTo>
                  <a:lnTo>
                    <a:pt x="943" y="49"/>
                  </a:lnTo>
                  <a:lnTo>
                    <a:pt x="1023" y="10"/>
                  </a:lnTo>
                  <a:lnTo>
                    <a:pt x="1041" y="4"/>
                  </a:lnTo>
                  <a:lnTo>
                    <a:pt x="1061" y="1"/>
                  </a:lnTo>
                  <a:lnTo>
                    <a:pt x="1064" y="1"/>
                  </a:lnTo>
                  <a:lnTo>
                    <a:pt x="1066" y="0"/>
                  </a:lnTo>
                  <a:lnTo>
                    <a:pt x="10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9" name="Group 991"/>
          <p:cNvGrpSpPr/>
          <p:nvPr/>
        </p:nvGrpSpPr>
        <p:grpSpPr>
          <a:xfrm>
            <a:off x="8452779" y="5307013"/>
            <a:ext cx="522288" cy="430213"/>
            <a:chOff x="9107488" y="3522663"/>
            <a:chExt cx="522288" cy="430213"/>
          </a:xfrm>
          <a:solidFill>
            <a:srgbClr val="000000"/>
          </a:solidFill>
        </p:grpSpPr>
        <p:sp>
          <p:nvSpPr>
            <p:cNvPr id="860" name="Freeform 386"/>
            <p:cNvSpPr>
              <a:spLocks noEditPoints="1"/>
            </p:cNvSpPr>
            <p:nvPr/>
          </p:nvSpPr>
          <p:spPr bwMode="auto">
            <a:xfrm>
              <a:off x="9107488" y="3522663"/>
              <a:ext cx="230188" cy="228600"/>
            </a:xfrm>
            <a:custGeom>
              <a:avLst/>
              <a:gdLst>
                <a:gd name="T0" fmla="*/ 299 w 1590"/>
                <a:gd name="T1" fmla="*/ 700 h 1438"/>
                <a:gd name="T2" fmla="*/ 270 w 1590"/>
                <a:gd name="T3" fmla="*/ 714 h 1438"/>
                <a:gd name="T4" fmla="*/ 251 w 1590"/>
                <a:gd name="T5" fmla="*/ 741 h 1438"/>
                <a:gd name="T6" fmla="*/ 250 w 1590"/>
                <a:gd name="T7" fmla="*/ 772 h 1438"/>
                <a:gd name="T8" fmla="*/ 265 w 1590"/>
                <a:gd name="T9" fmla="*/ 799 h 1438"/>
                <a:gd name="T10" fmla="*/ 509 w 1590"/>
                <a:gd name="T11" fmla="*/ 942 h 1438"/>
                <a:gd name="T12" fmla="*/ 545 w 1590"/>
                <a:gd name="T13" fmla="*/ 951 h 1438"/>
                <a:gd name="T14" fmla="*/ 575 w 1590"/>
                <a:gd name="T15" fmla="*/ 944 h 1438"/>
                <a:gd name="T16" fmla="*/ 600 w 1590"/>
                <a:gd name="T17" fmla="*/ 923 h 1438"/>
                <a:gd name="T18" fmla="*/ 611 w 1590"/>
                <a:gd name="T19" fmla="*/ 893 h 1438"/>
                <a:gd name="T20" fmla="*/ 603 w 1590"/>
                <a:gd name="T21" fmla="*/ 863 h 1438"/>
                <a:gd name="T22" fmla="*/ 580 w 1590"/>
                <a:gd name="T23" fmla="*/ 840 h 1438"/>
                <a:gd name="T24" fmla="*/ 333 w 1590"/>
                <a:gd name="T25" fmla="*/ 701 h 1438"/>
                <a:gd name="T26" fmla="*/ 800 w 1590"/>
                <a:gd name="T27" fmla="*/ 259 h 1438"/>
                <a:gd name="T28" fmla="*/ 768 w 1590"/>
                <a:gd name="T29" fmla="*/ 269 h 1438"/>
                <a:gd name="T30" fmla="*/ 528 w 1590"/>
                <a:gd name="T31" fmla="*/ 418 h 1438"/>
                <a:gd name="T32" fmla="*/ 514 w 1590"/>
                <a:gd name="T33" fmla="*/ 446 h 1438"/>
                <a:gd name="T34" fmla="*/ 516 w 1590"/>
                <a:gd name="T35" fmla="*/ 476 h 1438"/>
                <a:gd name="T36" fmla="*/ 535 w 1590"/>
                <a:gd name="T37" fmla="*/ 502 h 1438"/>
                <a:gd name="T38" fmla="*/ 562 w 1590"/>
                <a:gd name="T39" fmla="*/ 516 h 1438"/>
                <a:gd name="T40" fmla="*/ 597 w 1590"/>
                <a:gd name="T41" fmla="*/ 515 h 1438"/>
                <a:gd name="T42" fmla="*/ 840 w 1590"/>
                <a:gd name="T43" fmla="*/ 370 h 1438"/>
                <a:gd name="T44" fmla="*/ 864 w 1590"/>
                <a:gd name="T45" fmla="*/ 345 h 1438"/>
                <a:gd name="T46" fmla="*/ 870 w 1590"/>
                <a:gd name="T47" fmla="*/ 315 h 1438"/>
                <a:gd name="T48" fmla="*/ 859 w 1590"/>
                <a:gd name="T49" fmla="*/ 286 h 1438"/>
                <a:gd name="T50" fmla="*/ 833 w 1590"/>
                <a:gd name="T51" fmla="*/ 265 h 1438"/>
                <a:gd name="T52" fmla="*/ 800 w 1590"/>
                <a:gd name="T53" fmla="*/ 259 h 1438"/>
                <a:gd name="T54" fmla="*/ 711 w 1590"/>
                <a:gd name="T55" fmla="*/ 2 h 1438"/>
                <a:gd name="T56" fmla="*/ 817 w 1590"/>
                <a:gd name="T57" fmla="*/ 20 h 1438"/>
                <a:gd name="T58" fmla="*/ 930 w 1590"/>
                <a:gd name="T59" fmla="*/ 57 h 1438"/>
                <a:gd name="T60" fmla="*/ 1056 w 1590"/>
                <a:gd name="T61" fmla="*/ 119 h 1438"/>
                <a:gd name="T62" fmla="*/ 1190 w 1590"/>
                <a:gd name="T63" fmla="*/ 208 h 1438"/>
                <a:gd name="T64" fmla="*/ 1320 w 1590"/>
                <a:gd name="T65" fmla="*/ 313 h 1438"/>
                <a:gd name="T66" fmla="*/ 1445 w 1590"/>
                <a:gd name="T67" fmla="*/ 428 h 1438"/>
                <a:gd name="T68" fmla="*/ 1564 w 1590"/>
                <a:gd name="T69" fmla="*/ 543 h 1438"/>
                <a:gd name="T70" fmla="*/ 1518 w 1590"/>
                <a:gd name="T71" fmla="*/ 584 h 1438"/>
                <a:gd name="T72" fmla="*/ 1378 w 1590"/>
                <a:gd name="T73" fmla="*/ 621 h 1438"/>
                <a:gd name="T74" fmla="*/ 1250 w 1590"/>
                <a:gd name="T75" fmla="*/ 671 h 1438"/>
                <a:gd name="T76" fmla="*/ 1120 w 1590"/>
                <a:gd name="T77" fmla="*/ 740 h 1438"/>
                <a:gd name="T78" fmla="*/ 1013 w 1590"/>
                <a:gd name="T79" fmla="*/ 819 h 1438"/>
                <a:gd name="T80" fmla="*/ 928 w 1590"/>
                <a:gd name="T81" fmla="*/ 910 h 1438"/>
                <a:gd name="T82" fmla="*/ 801 w 1590"/>
                <a:gd name="T83" fmla="*/ 1003 h 1438"/>
                <a:gd name="T84" fmla="*/ 680 w 1590"/>
                <a:gd name="T85" fmla="*/ 1038 h 1438"/>
                <a:gd name="T86" fmla="*/ 572 w 1590"/>
                <a:gd name="T87" fmla="*/ 1088 h 1438"/>
                <a:gd name="T88" fmla="*/ 480 w 1590"/>
                <a:gd name="T89" fmla="*/ 1153 h 1438"/>
                <a:gd name="T90" fmla="*/ 402 w 1590"/>
                <a:gd name="T91" fmla="*/ 1234 h 1438"/>
                <a:gd name="T92" fmla="*/ 338 w 1590"/>
                <a:gd name="T93" fmla="*/ 1328 h 1438"/>
                <a:gd name="T94" fmla="*/ 288 w 1590"/>
                <a:gd name="T95" fmla="*/ 1438 h 1438"/>
                <a:gd name="T96" fmla="*/ 193 w 1590"/>
                <a:gd name="T97" fmla="*/ 1309 h 1438"/>
                <a:gd name="T98" fmla="*/ 117 w 1590"/>
                <a:gd name="T99" fmla="*/ 1175 h 1438"/>
                <a:gd name="T100" fmla="*/ 58 w 1590"/>
                <a:gd name="T101" fmla="*/ 1040 h 1438"/>
                <a:gd name="T102" fmla="*/ 20 w 1590"/>
                <a:gd name="T103" fmla="*/ 906 h 1438"/>
                <a:gd name="T104" fmla="*/ 2 w 1590"/>
                <a:gd name="T105" fmla="*/ 774 h 1438"/>
                <a:gd name="T106" fmla="*/ 3 w 1590"/>
                <a:gd name="T107" fmla="*/ 645 h 1438"/>
                <a:gd name="T108" fmla="*/ 25 w 1590"/>
                <a:gd name="T109" fmla="*/ 523 h 1438"/>
                <a:gd name="T110" fmla="*/ 68 w 1590"/>
                <a:gd name="T111" fmla="*/ 408 h 1438"/>
                <a:gd name="T112" fmla="*/ 132 w 1590"/>
                <a:gd name="T113" fmla="*/ 301 h 1438"/>
                <a:gd name="T114" fmla="*/ 223 w 1590"/>
                <a:gd name="T115" fmla="*/ 198 h 1438"/>
                <a:gd name="T116" fmla="*/ 327 w 1590"/>
                <a:gd name="T117" fmla="*/ 111 h 1438"/>
                <a:gd name="T118" fmla="*/ 433 w 1590"/>
                <a:gd name="T119" fmla="*/ 48 h 1438"/>
                <a:gd name="T120" fmla="*/ 543 w 1590"/>
                <a:gd name="T121" fmla="*/ 12 h 1438"/>
                <a:gd name="T122" fmla="*/ 659 w 1590"/>
                <a:gd name="T123" fmla="*/ 0 h 1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0" h="1438">
                  <a:moveTo>
                    <a:pt x="316" y="699"/>
                  </a:moveTo>
                  <a:lnTo>
                    <a:pt x="299" y="700"/>
                  </a:lnTo>
                  <a:lnTo>
                    <a:pt x="284" y="705"/>
                  </a:lnTo>
                  <a:lnTo>
                    <a:pt x="270" y="714"/>
                  </a:lnTo>
                  <a:lnTo>
                    <a:pt x="259" y="727"/>
                  </a:lnTo>
                  <a:lnTo>
                    <a:pt x="251" y="741"/>
                  </a:lnTo>
                  <a:lnTo>
                    <a:pt x="248" y="757"/>
                  </a:lnTo>
                  <a:lnTo>
                    <a:pt x="250" y="772"/>
                  </a:lnTo>
                  <a:lnTo>
                    <a:pt x="255" y="786"/>
                  </a:lnTo>
                  <a:lnTo>
                    <a:pt x="265" y="799"/>
                  </a:lnTo>
                  <a:lnTo>
                    <a:pt x="278" y="809"/>
                  </a:lnTo>
                  <a:lnTo>
                    <a:pt x="509" y="942"/>
                  </a:lnTo>
                  <a:lnTo>
                    <a:pt x="526" y="949"/>
                  </a:lnTo>
                  <a:lnTo>
                    <a:pt x="545" y="951"/>
                  </a:lnTo>
                  <a:lnTo>
                    <a:pt x="560" y="950"/>
                  </a:lnTo>
                  <a:lnTo>
                    <a:pt x="575" y="944"/>
                  </a:lnTo>
                  <a:lnTo>
                    <a:pt x="590" y="936"/>
                  </a:lnTo>
                  <a:lnTo>
                    <a:pt x="600" y="923"/>
                  </a:lnTo>
                  <a:lnTo>
                    <a:pt x="607" y="908"/>
                  </a:lnTo>
                  <a:lnTo>
                    <a:pt x="611" y="893"/>
                  </a:lnTo>
                  <a:lnTo>
                    <a:pt x="608" y="877"/>
                  </a:lnTo>
                  <a:lnTo>
                    <a:pt x="603" y="863"/>
                  </a:lnTo>
                  <a:lnTo>
                    <a:pt x="593" y="850"/>
                  </a:lnTo>
                  <a:lnTo>
                    <a:pt x="580" y="840"/>
                  </a:lnTo>
                  <a:lnTo>
                    <a:pt x="350" y="708"/>
                  </a:lnTo>
                  <a:lnTo>
                    <a:pt x="333" y="701"/>
                  </a:lnTo>
                  <a:lnTo>
                    <a:pt x="316" y="699"/>
                  </a:lnTo>
                  <a:close/>
                  <a:moveTo>
                    <a:pt x="800" y="259"/>
                  </a:moveTo>
                  <a:lnTo>
                    <a:pt x="783" y="262"/>
                  </a:lnTo>
                  <a:lnTo>
                    <a:pt x="768" y="269"/>
                  </a:lnTo>
                  <a:lnTo>
                    <a:pt x="541" y="408"/>
                  </a:lnTo>
                  <a:lnTo>
                    <a:pt x="528" y="418"/>
                  </a:lnTo>
                  <a:lnTo>
                    <a:pt x="519" y="431"/>
                  </a:lnTo>
                  <a:lnTo>
                    <a:pt x="514" y="446"/>
                  </a:lnTo>
                  <a:lnTo>
                    <a:pt x="513" y="461"/>
                  </a:lnTo>
                  <a:lnTo>
                    <a:pt x="516" y="476"/>
                  </a:lnTo>
                  <a:lnTo>
                    <a:pt x="523" y="491"/>
                  </a:lnTo>
                  <a:lnTo>
                    <a:pt x="535" y="502"/>
                  </a:lnTo>
                  <a:lnTo>
                    <a:pt x="548" y="511"/>
                  </a:lnTo>
                  <a:lnTo>
                    <a:pt x="562" y="516"/>
                  </a:lnTo>
                  <a:lnTo>
                    <a:pt x="579" y="518"/>
                  </a:lnTo>
                  <a:lnTo>
                    <a:pt x="597" y="515"/>
                  </a:lnTo>
                  <a:lnTo>
                    <a:pt x="615" y="507"/>
                  </a:lnTo>
                  <a:lnTo>
                    <a:pt x="840" y="370"/>
                  </a:lnTo>
                  <a:lnTo>
                    <a:pt x="854" y="358"/>
                  </a:lnTo>
                  <a:lnTo>
                    <a:pt x="864" y="345"/>
                  </a:lnTo>
                  <a:lnTo>
                    <a:pt x="869" y="331"/>
                  </a:lnTo>
                  <a:lnTo>
                    <a:pt x="870" y="315"/>
                  </a:lnTo>
                  <a:lnTo>
                    <a:pt x="867" y="300"/>
                  </a:lnTo>
                  <a:lnTo>
                    <a:pt x="859" y="286"/>
                  </a:lnTo>
                  <a:lnTo>
                    <a:pt x="847" y="274"/>
                  </a:lnTo>
                  <a:lnTo>
                    <a:pt x="833" y="265"/>
                  </a:lnTo>
                  <a:lnTo>
                    <a:pt x="817" y="260"/>
                  </a:lnTo>
                  <a:lnTo>
                    <a:pt x="800" y="259"/>
                  </a:lnTo>
                  <a:close/>
                  <a:moveTo>
                    <a:pt x="659" y="0"/>
                  </a:moveTo>
                  <a:lnTo>
                    <a:pt x="711" y="2"/>
                  </a:lnTo>
                  <a:lnTo>
                    <a:pt x="763" y="9"/>
                  </a:lnTo>
                  <a:lnTo>
                    <a:pt x="817" y="20"/>
                  </a:lnTo>
                  <a:lnTo>
                    <a:pt x="872" y="36"/>
                  </a:lnTo>
                  <a:lnTo>
                    <a:pt x="930" y="57"/>
                  </a:lnTo>
                  <a:lnTo>
                    <a:pt x="987" y="83"/>
                  </a:lnTo>
                  <a:lnTo>
                    <a:pt x="1056" y="119"/>
                  </a:lnTo>
                  <a:lnTo>
                    <a:pt x="1123" y="161"/>
                  </a:lnTo>
                  <a:lnTo>
                    <a:pt x="1190" y="208"/>
                  </a:lnTo>
                  <a:lnTo>
                    <a:pt x="1255" y="259"/>
                  </a:lnTo>
                  <a:lnTo>
                    <a:pt x="1320" y="313"/>
                  </a:lnTo>
                  <a:lnTo>
                    <a:pt x="1383" y="370"/>
                  </a:lnTo>
                  <a:lnTo>
                    <a:pt x="1445" y="428"/>
                  </a:lnTo>
                  <a:lnTo>
                    <a:pt x="1505" y="486"/>
                  </a:lnTo>
                  <a:lnTo>
                    <a:pt x="1564" y="543"/>
                  </a:lnTo>
                  <a:lnTo>
                    <a:pt x="1590" y="569"/>
                  </a:lnTo>
                  <a:lnTo>
                    <a:pt x="1518" y="584"/>
                  </a:lnTo>
                  <a:lnTo>
                    <a:pt x="1448" y="601"/>
                  </a:lnTo>
                  <a:lnTo>
                    <a:pt x="1378" y="621"/>
                  </a:lnTo>
                  <a:lnTo>
                    <a:pt x="1312" y="644"/>
                  </a:lnTo>
                  <a:lnTo>
                    <a:pt x="1250" y="671"/>
                  </a:lnTo>
                  <a:lnTo>
                    <a:pt x="1181" y="705"/>
                  </a:lnTo>
                  <a:lnTo>
                    <a:pt x="1120" y="740"/>
                  </a:lnTo>
                  <a:lnTo>
                    <a:pt x="1064" y="779"/>
                  </a:lnTo>
                  <a:lnTo>
                    <a:pt x="1013" y="819"/>
                  </a:lnTo>
                  <a:lnTo>
                    <a:pt x="968" y="863"/>
                  </a:lnTo>
                  <a:lnTo>
                    <a:pt x="928" y="910"/>
                  </a:lnTo>
                  <a:lnTo>
                    <a:pt x="867" y="992"/>
                  </a:lnTo>
                  <a:lnTo>
                    <a:pt x="801" y="1003"/>
                  </a:lnTo>
                  <a:lnTo>
                    <a:pt x="738" y="1019"/>
                  </a:lnTo>
                  <a:lnTo>
                    <a:pt x="680" y="1038"/>
                  </a:lnTo>
                  <a:lnTo>
                    <a:pt x="624" y="1061"/>
                  </a:lnTo>
                  <a:lnTo>
                    <a:pt x="572" y="1088"/>
                  </a:lnTo>
                  <a:lnTo>
                    <a:pt x="524" y="1118"/>
                  </a:lnTo>
                  <a:lnTo>
                    <a:pt x="480" y="1153"/>
                  </a:lnTo>
                  <a:lnTo>
                    <a:pt x="439" y="1191"/>
                  </a:lnTo>
                  <a:lnTo>
                    <a:pt x="402" y="1234"/>
                  </a:lnTo>
                  <a:lnTo>
                    <a:pt x="367" y="1279"/>
                  </a:lnTo>
                  <a:lnTo>
                    <a:pt x="338" y="1328"/>
                  </a:lnTo>
                  <a:lnTo>
                    <a:pt x="311" y="1382"/>
                  </a:lnTo>
                  <a:lnTo>
                    <a:pt x="288" y="1438"/>
                  </a:lnTo>
                  <a:lnTo>
                    <a:pt x="239" y="1374"/>
                  </a:lnTo>
                  <a:lnTo>
                    <a:pt x="193" y="1309"/>
                  </a:lnTo>
                  <a:lnTo>
                    <a:pt x="152" y="1242"/>
                  </a:lnTo>
                  <a:lnTo>
                    <a:pt x="117" y="1175"/>
                  </a:lnTo>
                  <a:lnTo>
                    <a:pt x="85" y="1108"/>
                  </a:lnTo>
                  <a:lnTo>
                    <a:pt x="58" y="1040"/>
                  </a:lnTo>
                  <a:lnTo>
                    <a:pt x="37" y="973"/>
                  </a:lnTo>
                  <a:lnTo>
                    <a:pt x="20" y="906"/>
                  </a:lnTo>
                  <a:lnTo>
                    <a:pt x="9" y="839"/>
                  </a:lnTo>
                  <a:lnTo>
                    <a:pt x="2" y="774"/>
                  </a:lnTo>
                  <a:lnTo>
                    <a:pt x="0" y="709"/>
                  </a:lnTo>
                  <a:lnTo>
                    <a:pt x="3" y="645"/>
                  </a:lnTo>
                  <a:lnTo>
                    <a:pt x="12" y="583"/>
                  </a:lnTo>
                  <a:lnTo>
                    <a:pt x="25" y="523"/>
                  </a:lnTo>
                  <a:lnTo>
                    <a:pt x="44" y="464"/>
                  </a:lnTo>
                  <a:lnTo>
                    <a:pt x="68" y="408"/>
                  </a:lnTo>
                  <a:lnTo>
                    <a:pt x="98" y="352"/>
                  </a:lnTo>
                  <a:lnTo>
                    <a:pt x="132" y="301"/>
                  </a:lnTo>
                  <a:lnTo>
                    <a:pt x="173" y="252"/>
                  </a:lnTo>
                  <a:lnTo>
                    <a:pt x="223" y="198"/>
                  </a:lnTo>
                  <a:lnTo>
                    <a:pt x="275" y="151"/>
                  </a:lnTo>
                  <a:lnTo>
                    <a:pt x="327" y="111"/>
                  </a:lnTo>
                  <a:lnTo>
                    <a:pt x="380" y="77"/>
                  </a:lnTo>
                  <a:lnTo>
                    <a:pt x="433" y="48"/>
                  </a:lnTo>
                  <a:lnTo>
                    <a:pt x="487" y="27"/>
                  </a:lnTo>
                  <a:lnTo>
                    <a:pt x="543" y="12"/>
                  </a:lnTo>
                  <a:lnTo>
                    <a:pt x="601" y="3"/>
                  </a:lnTo>
                  <a:lnTo>
                    <a:pt x="6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387"/>
            <p:cNvSpPr>
              <a:spLocks noEditPoints="1"/>
            </p:cNvSpPr>
            <p:nvPr/>
          </p:nvSpPr>
          <p:spPr bwMode="auto">
            <a:xfrm>
              <a:off x="9256713" y="3594100"/>
              <a:ext cx="373063" cy="204788"/>
            </a:xfrm>
            <a:custGeom>
              <a:avLst/>
              <a:gdLst>
                <a:gd name="T0" fmla="*/ 2170 w 2582"/>
                <a:gd name="T1" fmla="*/ 548 h 1292"/>
                <a:gd name="T2" fmla="*/ 1943 w 2582"/>
                <a:gd name="T3" fmla="*/ 736 h 1292"/>
                <a:gd name="T4" fmla="*/ 1933 w 2582"/>
                <a:gd name="T5" fmla="*/ 781 h 1292"/>
                <a:gd name="T6" fmla="*/ 1964 w 2582"/>
                <a:gd name="T7" fmla="*/ 820 h 1292"/>
                <a:gd name="T8" fmla="*/ 2013 w 2582"/>
                <a:gd name="T9" fmla="*/ 827 h 1292"/>
                <a:gd name="T10" fmla="*/ 2244 w 2582"/>
                <a:gd name="T11" fmla="*/ 646 h 1292"/>
                <a:gd name="T12" fmla="*/ 2265 w 2582"/>
                <a:gd name="T13" fmla="*/ 605 h 1292"/>
                <a:gd name="T14" fmla="*/ 2249 w 2582"/>
                <a:gd name="T15" fmla="*/ 561 h 1292"/>
                <a:gd name="T16" fmla="*/ 2203 w 2582"/>
                <a:gd name="T17" fmla="*/ 542 h 1292"/>
                <a:gd name="T18" fmla="*/ 1240 w 2582"/>
                <a:gd name="T19" fmla="*/ 308 h 1292"/>
                <a:gd name="T20" fmla="*/ 1209 w 2582"/>
                <a:gd name="T21" fmla="*/ 344 h 1292"/>
                <a:gd name="T22" fmla="*/ 1274 w 2582"/>
                <a:gd name="T23" fmla="*/ 616 h 1292"/>
                <a:gd name="T24" fmla="*/ 1305 w 2582"/>
                <a:gd name="T25" fmla="*/ 654 h 1292"/>
                <a:gd name="T26" fmla="*/ 1346 w 2582"/>
                <a:gd name="T27" fmla="*/ 661 h 1292"/>
                <a:gd name="T28" fmla="*/ 1384 w 2582"/>
                <a:gd name="T29" fmla="*/ 645 h 1292"/>
                <a:gd name="T30" fmla="*/ 1404 w 2582"/>
                <a:gd name="T31" fmla="*/ 603 h 1292"/>
                <a:gd name="T32" fmla="*/ 1329 w 2582"/>
                <a:gd name="T33" fmla="*/ 331 h 1292"/>
                <a:gd name="T34" fmla="*/ 1291 w 2582"/>
                <a:gd name="T35" fmla="*/ 303 h 1292"/>
                <a:gd name="T36" fmla="*/ 2128 w 2582"/>
                <a:gd name="T37" fmla="*/ 2 h 1292"/>
                <a:gd name="T38" fmla="*/ 2281 w 2582"/>
                <a:gd name="T39" fmla="*/ 35 h 1292"/>
                <a:gd name="T40" fmla="*/ 2401 w 2582"/>
                <a:gd name="T41" fmla="*/ 110 h 1292"/>
                <a:gd name="T42" fmla="*/ 2492 w 2582"/>
                <a:gd name="T43" fmla="*/ 231 h 1292"/>
                <a:gd name="T44" fmla="*/ 2558 w 2582"/>
                <a:gd name="T45" fmla="*/ 400 h 1292"/>
                <a:gd name="T46" fmla="*/ 2582 w 2582"/>
                <a:gd name="T47" fmla="*/ 600 h 1292"/>
                <a:gd name="T48" fmla="*/ 2541 w 2582"/>
                <a:gd name="T49" fmla="*/ 802 h 1292"/>
                <a:gd name="T50" fmla="*/ 2440 w 2582"/>
                <a:gd name="T51" fmla="*/ 997 h 1292"/>
                <a:gd name="T52" fmla="*/ 2284 w 2582"/>
                <a:gd name="T53" fmla="*/ 1180 h 1292"/>
                <a:gd name="T54" fmla="*/ 2140 w 2582"/>
                <a:gd name="T55" fmla="*/ 1240 h 1292"/>
                <a:gd name="T56" fmla="*/ 2082 w 2582"/>
                <a:gd name="T57" fmla="*/ 1102 h 1292"/>
                <a:gd name="T58" fmla="*/ 1984 w 2582"/>
                <a:gd name="T59" fmla="*/ 989 h 1292"/>
                <a:gd name="T60" fmla="*/ 1845 w 2582"/>
                <a:gd name="T61" fmla="*/ 902 h 1292"/>
                <a:gd name="T62" fmla="*/ 1669 w 2582"/>
                <a:gd name="T63" fmla="*/ 840 h 1292"/>
                <a:gd name="T64" fmla="*/ 1450 w 2582"/>
                <a:gd name="T65" fmla="*/ 792 h 1292"/>
                <a:gd name="T66" fmla="*/ 1180 w 2582"/>
                <a:gd name="T67" fmla="*/ 750 h 1292"/>
                <a:gd name="T68" fmla="*/ 994 w 2582"/>
                <a:gd name="T69" fmla="*/ 721 h 1292"/>
                <a:gd name="T70" fmla="*/ 844 w 2582"/>
                <a:gd name="T71" fmla="*/ 685 h 1292"/>
                <a:gd name="T72" fmla="*/ 656 w 2582"/>
                <a:gd name="T73" fmla="*/ 636 h 1292"/>
                <a:gd name="T74" fmla="*/ 411 w 2582"/>
                <a:gd name="T75" fmla="*/ 577 h 1292"/>
                <a:gd name="T76" fmla="*/ 161 w 2582"/>
                <a:gd name="T77" fmla="*/ 535 h 1292"/>
                <a:gd name="T78" fmla="*/ 32 w 2582"/>
                <a:gd name="T79" fmla="*/ 487 h 1292"/>
                <a:gd name="T80" fmla="*/ 161 w 2582"/>
                <a:gd name="T81" fmla="*/ 384 h 1292"/>
                <a:gd name="T82" fmla="*/ 330 w 2582"/>
                <a:gd name="T83" fmla="*/ 300 h 1292"/>
                <a:gd name="T84" fmla="*/ 524 w 2582"/>
                <a:gd name="T85" fmla="*/ 244 h 1292"/>
                <a:gd name="T86" fmla="*/ 735 w 2582"/>
                <a:gd name="T87" fmla="*/ 206 h 1292"/>
                <a:gd name="T88" fmla="*/ 950 w 2582"/>
                <a:gd name="T89" fmla="*/ 179 h 1292"/>
                <a:gd name="T90" fmla="*/ 1155 w 2582"/>
                <a:gd name="T91" fmla="*/ 156 h 1292"/>
                <a:gd name="T92" fmla="*/ 1336 w 2582"/>
                <a:gd name="T93" fmla="*/ 130 h 1292"/>
                <a:gd name="T94" fmla="*/ 1571 w 2582"/>
                <a:gd name="T95" fmla="*/ 76 h 1292"/>
                <a:gd name="T96" fmla="*/ 1811 w 2582"/>
                <a:gd name="T97" fmla="*/ 27 h 1292"/>
                <a:gd name="T98" fmla="*/ 2011 w 2582"/>
                <a:gd name="T99" fmla="*/ 2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82" h="1292">
                  <a:moveTo>
                    <a:pt x="2203" y="542"/>
                  </a:moveTo>
                  <a:lnTo>
                    <a:pt x="2186" y="543"/>
                  </a:lnTo>
                  <a:lnTo>
                    <a:pt x="2170" y="548"/>
                  </a:lnTo>
                  <a:lnTo>
                    <a:pt x="2155" y="557"/>
                  </a:lnTo>
                  <a:lnTo>
                    <a:pt x="1954" y="724"/>
                  </a:lnTo>
                  <a:lnTo>
                    <a:pt x="1943" y="736"/>
                  </a:lnTo>
                  <a:lnTo>
                    <a:pt x="1935" y="750"/>
                  </a:lnTo>
                  <a:lnTo>
                    <a:pt x="1932" y="765"/>
                  </a:lnTo>
                  <a:lnTo>
                    <a:pt x="1933" y="781"/>
                  </a:lnTo>
                  <a:lnTo>
                    <a:pt x="1940" y="796"/>
                  </a:lnTo>
                  <a:lnTo>
                    <a:pt x="1950" y="809"/>
                  </a:lnTo>
                  <a:lnTo>
                    <a:pt x="1964" y="820"/>
                  </a:lnTo>
                  <a:lnTo>
                    <a:pt x="1980" y="827"/>
                  </a:lnTo>
                  <a:lnTo>
                    <a:pt x="1998" y="829"/>
                  </a:lnTo>
                  <a:lnTo>
                    <a:pt x="2013" y="827"/>
                  </a:lnTo>
                  <a:lnTo>
                    <a:pt x="2029" y="822"/>
                  </a:lnTo>
                  <a:lnTo>
                    <a:pt x="2043" y="813"/>
                  </a:lnTo>
                  <a:lnTo>
                    <a:pt x="2244" y="646"/>
                  </a:lnTo>
                  <a:lnTo>
                    <a:pt x="2255" y="634"/>
                  </a:lnTo>
                  <a:lnTo>
                    <a:pt x="2263" y="620"/>
                  </a:lnTo>
                  <a:lnTo>
                    <a:pt x="2265" y="605"/>
                  </a:lnTo>
                  <a:lnTo>
                    <a:pt x="2264" y="589"/>
                  </a:lnTo>
                  <a:lnTo>
                    <a:pt x="2259" y="574"/>
                  </a:lnTo>
                  <a:lnTo>
                    <a:pt x="2249" y="561"/>
                  </a:lnTo>
                  <a:lnTo>
                    <a:pt x="2236" y="551"/>
                  </a:lnTo>
                  <a:lnTo>
                    <a:pt x="2219" y="544"/>
                  </a:lnTo>
                  <a:lnTo>
                    <a:pt x="2203" y="542"/>
                  </a:lnTo>
                  <a:close/>
                  <a:moveTo>
                    <a:pt x="1274" y="301"/>
                  </a:moveTo>
                  <a:lnTo>
                    <a:pt x="1255" y="302"/>
                  </a:lnTo>
                  <a:lnTo>
                    <a:pt x="1240" y="308"/>
                  </a:lnTo>
                  <a:lnTo>
                    <a:pt x="1226" y="318"/>
                  </a:lnTo>
                  <a:lnTo>
                    <a:pt x="1216" y="330"/>
                  </a:lnTo>
                  <a:lnTo>
                    <a:pt x="1209" y="344"/>
                  </a:lnTo>
                  <a:lnTo>
                    <a:pt x="1206" y="359"/>
                  </a:lnTo>
                  <a:lnTo>
                    <a:pt x="1208" y="375"/>
                  </a:lnTo>
                  <a:lnTo>
                    <a:pt x="1274" y="616"/>
                  </a:lnTo>
                  <a:lnTo>
                    <a:pt x="1281" y="631"/>
                  </a:lnTo>
                  <a:lnTo>
                    <a:pt x="1292" y="644"/>
                  </a:lnTo>
                  <a:lnTo>
                    <a:pt x="1305" y="654"/>
                  </a:lnTo>
                  <a:lnTo>
                    <a:pt x="1320" y="660"/>
                  </a:lnTo>
                  <a:lnTo>
                    <a:pt x="1338" y="662"/>
                  </a:lnTo>
                  <a:lnTo>
                    <a:pt x="1346" y="661"/>
                  </a:lnTo>
                  <a:lnTo>
                    <a:pt x="1354" y="660"/>
                  </a:lnTo>
                  <a:lnTo>
                    <a:pt x="1371" y="654"/>
                  </a:lnTo>
                  <a:lnTo>
                    <a:pt x="1384" y="645"/>
                  </a:lnTo>
                  <a:lnTo>
                    <a:pt x="1395" y="633"/>
                  </a:lnTo>
                  <a:lnTo>
                    <a:pt x="1402" y="619"/>
                  </a:lnTo>
                  <a:lnTo>
                    <a:pt x="1404" y="603"/>
                  </a:lnTo>
                  <a:lnTo>
                    <a:pt x="1402" y="587"/>
                  </a:lnTo>
                  <a:lnTo>
                    <a:pt x="1336" y="346"/>
                  </a:lnTo>
                  <a:lnTo>
                    <a:pt x="1329" y="331"/>
                  </a:lnTo>
                  <a:lnTo>
                    <a:pt x="1319" y="319"/>
                  </a:lnTo>
                  <a:lnTo>
                    <a:pt x="1306" y="309"/>
                  </a:lnTo>
                  <a:lnTo>
                    <a:pt x="1291" y="303"/>
                  </a:lnTo>
                  <a:lnTo>
                    <a:pt x="1274" y="301"/>
                  </a:lnTo>
                  <a:close/>
                  <a:moveTo>
                    <a:pt x="2069" y="0"/>
                  </a:moveTo>
                  <a:lnTo>
                    <a:pt x="2128" y="2"/>
                  </a:lnTo>
                  <a:lnTo>
                    <a:pt x="2183" y="9"/>
                  </a:lnTo>
                  <a:lnTo>
                    <a:pt x="2233" y="20"/>
                  </a:lnTo>
                  <a:lnTo>
                    <a:pt x="2281" y="35"/>
                  </a:lnTo>
                  <a:lnTo>
                    <a:pt x="2324" y="55"/>
                  </a:lnTo>
                  <a:lnTo>
                    <a:pt x="2363" y="80"/>
                  </a:lnTo>
                  <a:lnTo>
                    <a:pt x="2401" y="110"/>
                  </a:lnTo>
                  <a:lnTo>
                    <a:pt x="2434" y="145"/>
                  </a:lnTo>
                  <a:lnTo>
                    <a:pt x="2464" y="185"/>
                  </a:lnTo>
                  <a:lnTo>
                    <a:pt x="2492" y="231"/>
                  </a:lnTo>
                  <a:lnTo>
                    <a:pt x="2516" y="282"/>
                  </a:lnTo>
                  <a:lnTo>
                    <a:pt x="2538" y="338"/>
                  </a:lnTo>
                  <a:lnTo>
                    <a:pt x="2558" y="400"/>
                  </a:lnTo>
                  <a:lnTo>
                    <a:pt x="2573" y="466"/>
                  </a:lnTo>
                  <a:lnTo>
                    <a:pt x="2581" y="533"/>
                  </a:lnTo>
                  <a:lnTo>
                    <a:pt x="2582" y="600"/>
                  </a:lnTo>
                  <a:lnTo>
                    <a:pt x="2575" y="667"/>
                  </a:lnTo>
                  <a:lnTo>
                    <a:pt x="2561" y="734"/>
                  </a:lnTo>
                  <a:lnTo>
                    <a:pt x="2541" y="802"/>
                  </a:lnTo>
                  <a:lnTo>
                    <a:pt x="2514" y="868"/>
                  </a:lnTo>
                  <a:lnTo>
                    <a:pt x="2481" y="933"/>
                  </a:lnTo>
                  <a:lnTo>
                    <a:pt x="2440" y="997"/>
                  </a:lnTo>
                  <a:lnTo>
                    <a:pt x="2394" y="1061"/>
                  </a:lnTo>
                  <a:lnTo>
                    <a:pt x="2342" y="1121"/>
                  </a:lnTo>
                  <a:lnTo>
                    <a:pt x="2284" y="1180"/>
                  </a:lnTo>
                  <a:lnTo>
                    <a:pt x="2220" y="1237"/>
                  </a:lnTo>
                  <a:lnTo>
                    <a:pt x="2150" y="1292"/>
                  </a:lnTo>
                  <a:lnTo>
                    <a:pt x="2140" y="1240"/>
                  </a:lnTo>
                  <a:lnTo>
                    <a:pt x="2124" y="1191"/>
                  </a:lnTo>
                  <a:lnTo>
                    <a:pt x="2106" y="1145"/>
                  </a:lnTo>
                  <a:lnTo>
                    <a:pt x="2082" y="1102"/>
                  </a:lnTo>
                  <a:lnTo>
                    <a:pt x="2054" y="1061"/>
                  </a:lnTo>
                  <a:lnTo>
                    <a:pt x="2021" y="1023"/>
                  </a:lnTo>
                  <a:lnTo>
                    <a:pt x="1984" y="989"/>
                  </a:lnTo>
                  <a:lnTo>
                    <a:pt x="1942" y="957"/>
                  </a:lnTo>
                  <a:lnTo>
                    <a:pt x="1895" y="928"/>
                  </a:lnTo>
                  <a:lnTo>
                    <a:pt x="1845" y="902"/>
                  </a:lnTo>
                  <a:lnTo>
                    <a:pt x="1790" y="879"/>
                  </a:lnTo>
                  <a:lnTo>
                    <a:pt x="1732" y="858"/>
                  </a:lnTo>
                  <a:lnTo>
                    <a:pt x="1669" y="840"/>
                  </a:lnTo>
                  <a:lnTo>
                    <a:pt x="1601" y="823"/>
                  </a:lnTo>
                  <a:lnTo>
                    <a:pt x="1528" y="807"/>
                  </a:lnTo>
                  <a:lnTo>
                    <a:pt x="1450" y="792"/>
                  </a:lnTo>
                  <a:lnTo>
                    <a:pt x="1367" y="778"/>
                  </a:lnTo>
                  <a:lnTo>
                    <a:pt x="1276" y="764"/>
                  </a:lnTo>
                  <a:lnTo>
                    <a:pt x="1180" y="750"/>
                  </a:lnTo>
                  <a:lnTo>
                    <a:pt x="1077" y="736"/>
                  </a:lnTo>
                  <a:lnTo>
                    <a:pt x="1037" y="729"/>
                  </a:lnTo>
                  <a:lnTo>
                    <a:pt x="994" y="721"/>
                  </a:lnTo>
                  <a:lnTo>
                    <a:pt x="946" y="711"/>
                  </a:lnTo>
                  <a:lnTo>
                    <a:pt x="896" y="699"/>
                  </a:lnTo>
                  <a:lnTo>
                    <a:pt x="844" y="685"/>
                  </a:lnTo>
                  <a:lnTo>
                    <a:pt x="790" y="671"/>
                  </a:lnTo>
                  <a:lnTo>
                    <a:pt x="735" y="657"/>
                  </a:lnTo>
                  <a:lnTo>
                    <a:pt x="656" y="636"/>
                  </a:lnTo>
                  <a:lnTo>
                    <a:pt x="576" y="615"/>
                  </a:lnTo>
                  <a:lnTo>
                    <a:pt x="493" y="595"/>
                  </a:lnTo>
                  <a:lnTo>
                    <a:pt x="411" y="577"/>
                  </a:lnTo>
                  <a:lnTo>
                    <a:pt x="327" y="560"/>
                  </a:lnTo>
                  <a:lnTo>
                    <a:pt x="243" y="546"/>
                  </a:lnTo>
                  <a:lnTo>
                    <a:pt x="161" y="535"/>
                  </a:lnTo>
                  <a:lnTo>
                    <a:pt x="80" y="528"/>
                  </a:lnTo>
                  <a:lnTo>
                    <a:pt x="0" y="525"/>
                  </a:lnTo>
                  <a:lnTo>
                    <a:pt x="32" y="487"/>
                  </a:lnTo>
                  <a:lnTo>
                    <a:pt x="71" y="450"/>
                  </a:lnTo>
                  <a:lnTo>
                    <a:pt x="113" y="416"/>
                  </a:lnTo>
                  <a:lnTo>
                    <a:pt x="161" y="384"/>
                  </a:lnTo>
                  <a:lnTo>
                    <a:pt x="214" y="353"/>
                  </a:lnTo>
                  <a:lnTo>
                    <a:pt x="271" y="325"/>
                  </a:lnTo>
                  <a:lnTo>
                    <a:pt x="330" y="300"/>
                  </a:lnTo>
                  <a:lnTo>
                    <a:pt x="392" y="279"/>
                  </a:lnTo>
                  <a:lnTo>
                    <a:pt x="457" y="260"/>
                  </a:lnTo>
                  <a:lnTo>
                    <a:pt x="524" y="244"/>
                  </a:lnTo>
                  <a:lnTo>
                    <a:pt x="593" y="230"/>
                  </a:lnTo>
                  <a:lnTo>
                    <a:pt x="664" y="217"/>
                  </a:lnTo>
                  <a:lnTo>
                    <a:pt x="735" y="206"/>
                  </a:lnTo>
                  <a:lnTo>
                    <a:pt x="807" y="197"/>
                  </a:lnTo>
                  <a:lnTo>
                    <a:pt x="879" y="187"/>
                  </a:lnTo>
                  <a:lnTo>
                    <a:pt x="950" y="179"/>
                  </a:lnTo>
                  <a:lnTo>
                    <a:pt x="1019" y="171"/>
                  </a:lnTo>
                  <a:lnTo>
                    <a:pt x="1088" y="164"/>
                  </a:lnTo>
                  <a:lnTo>
                    <a:pt x="1155" y="156"/>
                  </a:lnTo>
                  <a:lnTo>
                    <a:pt x="1219" y="148"/>
                  </a:lnTo>
                  <a:lnTo>
                    <a:pt x="1280" y="140"/>
                  </a:lnTo>
                  <a:lnTo>
                    <a:pt x="1336" y="130"/>
                  </a:lnTo>
                  <a:lnTo>
                    <a:pt x="1386" y="119"/>
                  </a:lnTo>
                  <a:lnTo>
                    <a:pt x="1481" y="97"/>
                  </a:lnTo>
                  <a:lnTo>
                    <a:pt x="1571" y="76"/>
                  </a:lnTo>
                  <a:lnTo>
                    <a:pt x="1656" y="57"/>
                  </a:lnTo>
                  <a:lnTo>
                    <a:pt x="1736" y="41"/>
                  </a:lnTo>
                  <a:lnTo>
                    <a:pt x="1811" y="27"/>
                  </a:lnTo>
                  <a:lnTo>
                    <a:pt x="1882" y="16"/>
                  </a:lnTo>
                  <a:lnTo>
                    <a:pt x="1948" y="7"/>
                  </a:lnTo>
                  <a:lnTo>
                    <a:pt x="2011" y="2"/>
                  </a:lnTo>
                  <a:lnTo>
                    <a:pt x="20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388"/>
            <p:cNvSpPr>
              <a:spLocks noEditPoints="1"/>
            </p:cNvSpPr>
            <p:nvPr/>
          </p:nvSpPr>
          <p:spPr bwMode="auto">
            <a:xfrm>
              <a:off x="9161463" y="3697288"/>
              <a:ext cx="388938" cy="255588"/>
            </a:xfrm>
            <a:custGeom>
              <a:avLst/>
              <a:gdLst>
                <a:gd name="T0" fmla="*/ 1640 w 2696"/>
                <a:gd name="T1" fmla="*/ 1117 h 1619"/>
                <a:gd name="T2" fmla="*/ 1391 w 2696"/>
                <a:gd name="T3" fmla="*/ 1280 h 1619"/>
                <a:gd name="T4" fmla="*/ 1388 w 2696"/>
                <a:gd name="T5" fmla="*/ 1325 h 1619"/>
                <a:gd name="T6" fmla="*/ 1420 w 2696"/>
                <a:gd name="T7" fmla="*/ 1359 h 1619"/>
                <a:gd name="T8" fmla="*/ 1469 w 2696"/>
                <a:gd name="T9" fmla="*/ 1363 h 1619"/>
                <a:gd name="T10" fmla="*/ 1727 w 2696"/>
                <a:gd name="T11" fmla="*/ 1207 h 1619"/>
                <a:gd name="T12" fmla="*/ 1742 w 2696"/>
                <a:gd name="T13" fmla="*/ 1164 h 1619"/>
                <a:gd name="T14" fmla="*/ 1719 w 2696"/>
                <a:gd name="T15" fmla="*/ 1122 h 1619"/>
                <a:gd name="T16" fmla="*/ 1672 w 2696"/>
                <a:gd name="T17" fmla="*/ 1107 h 1619"/>
                <a:gd name="T18" fmla="*/ 1333 w 2696"/>
                <a:gd name="T19" fmla="*/ 567 h 1619"/>
                <a:gd name="T20" fmla="*/ 1302 w 2696"/>
                <a:gd name="T21" fmla="*/ 603 h 1619"/>
                <a:gd name="T22" fmla="*/ 1309 w 2696"/>
                <a:gd name="T23" fmla="*/ 649 h 1619"/>
                <a:gd name="T24" fmla="*/ 1348 w 2696"/>
                <a:gd name="T25" fmla="*/ 677 h 1619"/>
                <a:gd name="T26" fmla="*/ 1629 w 2696"/>
                <a:gd name="T27" fmla="*/ 745 h 1619"/>
                <a:gd name="T28" fmla="*/ 1675 w 2696"/>
                <a:gd name="T29" fmla="*/ 728 h 1619"/>
                <a:gd name="T30" fmla="*/ 1695 w 2696"/>
                <a:gd name="T31" fmla="*/ 684 h 1619"/>
                <a:gd name="T32" fmla="*/ 1676 w 2696"/>
                <a:gd name="T33" fmla="*/ 643 h 1619"/>
                <a:gd name="T34" fmla="*/ 1383 w 2696"/>
                <a:gd name="T35" fmla="*/ 561 h 1619"/>
                <a:gd name="T36" fmla="*/ 473 w 2696"/>
                <a:gd name="T37" fmla="*/ 525 h 1619"/>
                <a:gd name="T38" fmla="*/ 432 w 2696"/>
                <a:gd name="T39" fmla="*/ 552 h 1619"/>
                <a:gd name="T40" fmla="*/ 424 w 2696"/>
                <a:gd name="T41" fmla="*/ 597 h 1619"/>
                <a:gd name="T42" fmla="*/ 508 w 2696"/>
                <a:gd name="T43" fmla="*/ 866 h 1619"/>
                <a:gd name="T44" fmla="*/ 554 w 2696"/>
                <a:gd name="T45" fmla="*/ 884 h 1619"/>
                <a:gd name="T46" fmla="*/ 587 w 2696"/>
                <a:gd name="T47" fmla="*/ 876 h 1619"/>
                <a:gd name="T48" fmla="*/ 618 w 2696"/>
                <a:gd name="T49" fmla="*/ 841 h 1619"/>
                <a:gd name="T50" fmla="*/ 552 w 2696"/>
                <a:gd name="T51" fmla="*/ 568 h 1619"/>
                <a:gd name="T52" fmla="*/ 522 w 2696"/>
                <a:gd name="T53" fmla="*/ 531 h 1619"/>
                <a:gd name="T54" fmla="*/ 683 w 2696"/>
                <a:gd name="T55" fmla="*/ 0 h 1619"/>
                <a:gd name="T56" fmla="*/ 907 w 2696"/>
                <a:gd name="T57" fmla="*/ 21 h 1619"/>
                <a:gd name="T58" fmla="*/ 1139 w 2696"/>
                <a:gd name="T59" fmla="*/ 69 h 1619"/>
                <a:gd name="T60" fmla="*/ 1366 w 2696"/>
                <a:gd name="T61" fmla="*/ 128 h 1619"/>
                <a:gd name="T62" fmla="*/ 1559 w 2696"/>
                <a:gd name="T63" fmla="*/ 178 h 1619"/>
                <a:gd name="T64" fmla="*/ 1727 w 2696"/>
                <a:gd name="T65" fmla="*/ 211 h 1619"/>
                <a:gd name="T66" fmla="*/ 2003 w 2696"/>
                <a:gd name="T67" fmla="*/ 250 h 1619"/>
                <a:gd name="T68" fmla="*/ 2225 w 2696"/>
                <a:gd name="T69" fmla="*/ 291 h 1619"/>
                <a:gd name="T70" fmla="*/ 2400 w 2696"/>
                <a:gd name="T71" fmla="*/ 342 h 1619"/>
                <a:gd name="T72" fmla="*/ 2534 w 2696"/>
                <a:gd name="T73" fmla="*/ 412 h 1619"/>
                <a:gd name="T74" fmla="*/ 2629 w 2696"/>
                <a:gd name="T75" fmla="*/ 503 h 1619"/>
                <a:gd name="T76" fmla="*/ 2681 w 2696"/>
                <a:gd name="T77" fmla="*/ 621 h 1619"/>
                <a:gd name="T78" fmla="*/ 2696 w 2696"/>
                <a:gd name="T79" fmla="*/ 770 h 1619"/>
                <a:gd name="T80" fmla="*/ 2670 w 2696"/>
                <a:gd name="T81" fmla="*/ 949 h 1619"/>
                <a:gd name="T82" fmla="*/ 2592 w 2696"/>
                <a:gd name="T83" fmla="*/ 1126 h 1619"/>
                <a:gd name="T84" fmla="*/ 2464 w 2696"/>
                <a:gd name="T85" fmla="*/ 1282 h 1619"/>
                <a:gd name="T86" fmla="*/ 2290 w 2696"/>
                <a:gd name="T87" fmla="*/ 1412 h 1619"/>
                <a:gd name="T88" fmla="*/ 2077 w 2696"/>
                <a:gd name="T89" fmla="*/ 1514 h 1619"/>
                <a:gd name="T90" fmla="*/ 1834 w 2696"/>
                <a:gd name="T91" fmla="*/ 1584 h 1619"/>
                <a:gd name="T92" fmla="*/ 1565 w 2696"/>
                <a:gd name="T93" fmla="*/ 1617 h 1619"/>
                <a:gd name="T94" fmla="*/ 1291 w 2696"/>
                <a:gd name="T95" fmla="*/ 1611 h 1619"/>
                <a:gd name="T96" fmla="*/ 1012 w 2696"/>
                <a:gd name="T97" fmla="*/ 1566 h 1619"/>
                <a:gd name="T98" fmla="*/ 746 w 2696"/>
                <a:gd name="T99" fmla="*/ 1483 h 1619"/>
                <a:gd name="T100" fmla="*/ 508 w 2696"/>
                <a:gd name="T101" fmla="*/ 1367 h 1619"/>
                <a:gd name="T102" fmla="*/ 304 w 2696"/>
                <a:gd name="T103" fmla="*/ 1218 h 1619"/>
                <a:gd name="T104" fmla="*/ 144 w 2696"/>
                <a:gd name="T105" fmla="*/ 1044 h 1619"/>
                <a:gd name="T106" fmla="*/ 41 w 2696"/>
                <a:gd name="T107" fmla="*/ 855 h 1619"/>
                <a:gd name="T108" fmla="*/ 0 w 2696"/>
                <a:gd name="T109" fmla="*/ 659 h 1619"/>
                <a:gd name="T110" fmla="*/ 20 w 2696"/>
                <a:gd name="T111" fmla="*/ 462 h 1619"/>
                <a:gd name="T112" fmla="*/ 81 w 2696"/>
                <a:gd name="T113" fmla="*/ 292 h 1619"/>
                <a:gd name="T114" fmla="*/ 177 w 2696"/>
                <a:gd name="T115" fmla="*/ 162 h 1619"/>
                <a:gd name="T116" fmla="*/ 309 w 2696"/>
                <a:gd name="T117" fmla="*/ 70 h 1619"/>
                <a:gd name="T118" fmla="*/ 478 w 2696"/>
                <a:gd name="T119" fmla="*/ 17 h 1619"/>
                <a:gd name="T120" fmla="*/ 683 w 2696"/>
                <a:gd name="T121" fmla="*/ 0 h 1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96" h="1619">
                  <a:moveTo>
                    <a:pt x="1672" y="1107"/>
                  </a:moveTo>
                  <a:lnTo>
                    <a:pt x="1655" y="1110"/>
                  </a:lnTo>
                  <a:lnTo>
                    <a:pt x="1640" y="1117"/>
                  </a:lnTo>
                  <a:lnTo>
                    <a:pt x="1413" y="1255"/>
                  </a:lnTo>
                  <a:lnTo>
                    <a:pt x="1400" y="1267"/>
                  </a:lnTo>
                  <a:lnTo>
                    <a:pt x="1391" y="1280"/>
                  </a:lnTo>
                  <a:lnTo>
                    <a:pt x="1386" y="1294"/>
                  </a:lnTo>
                  <a:lnTo>
                    <a:pt x="1384" y="1309"/>
                  </a:lnTo>
                  <a:lnTo>
                    <a:pt x="1388" y="1325"/>
                  </a:lnTo>
                  <a:lnTo>
                    <a:pt x="1395" y="1339"/>
                  </a:lnTo>
                  <a:lnTo>
                    <a:pt x="1406" y="1351"/>
                  </a:lnTo>
                  <a:lnTo>
                    <a:pt x="1420" y="1359"/>
                  </a:lnTo>
                  <a:lnTo>
                    <a:pt x="1434" y="1364"/>
                  </a:lnTo>
                  <a:lnTo>
                    <a:pt x="1450" y="1366"/>
                  </a:lnTo>
                  <a:lnTo>
                    <a:pt x="1469" y="1363"/>
                  </a:lnTo>
                  <a:lnTo>
                    <a:pt x="1487" y="1356"/>
                  </a:lnTo>
                  <a:lnTo>
                    <a:pt x="1713" y="1217"/>
                  </a:lnTo>
                  <a:lnTo>
                    <a:pt x="1727" y="1207"/>
                  </a:lnTo>
                  <a:lnTo>
                    <a:pt x="1735" y="1194"/>
                  </a:lnTo>
                  <a:lnTo>
                    <a:pt x="1741" y="1179"/>
                  </a:lnTo>
                  <a:lnTo>
                    <a:pt x="1742" y="1164"/>
                  </a:lnTo>
                  <a:lnTo>
                    <a:pt x="1739" y="1148"/>
                  </a:lnTo>
                  <a:lnTo>
                    <a:pt x="1731" y="1134"/>
                  </a:lnTo>
                  <a:lnTo>
                    <a:pt x="1719" y="1122"/>
                  </a:lnTo>
                  <a:lnTo>
                    <a:pt x="1705" y="1113"/>
                  </a:lnTo>
                  <a:lnTo>
                    <a:pt x="1689" y="1108"/>
                  </a:lnTo>
                  <a:lnTo>
                    <a:pt x="1672" y="1107"/>
                  </a:lnTo>
                  <a:close/>
                  <a:moveTo>
                    <a:pt x="1366" y="559"/>
                  </a:moveTo>
                  <a:lnTo>
                    <a:pt x="1348" y="561"/>
                  </a:lnTo>
                  <a:lnTo>
                    <a:pt x="1333" y="567"/>
                  </a:lnTo>
                  <a:lnTo>
                    <a:pt x="1320" y="576"/>
                  </a:lnTo>
                  <a:lnTo>
                    <a:pt x="1310" y="588"/>
                  </a:lnTo>
                  <a:lnTo>
                    <a:pt x="1302" y="603"/>
                  </a:lnTo>
                  <a:lnTo>
                    <a:pt x="1300" y="619"/>
                  </a:lnTo>
                  <a:lnTo>
                    <a:pt x="1302" y="634"/>
                  </a:lnTo>
                  <a:lnTo>
                    <a:pt x="1309" y="649"/>
                  </a:lnTo>
                  <a:lnTo>
                    <a:pt x="1318" y="661"/>
                  </a:lnTo>
                  <a:lnTo>
                    <a:pt x="1332" y="670"/>
                  </a:lnTo>
                  <a:lnTo>
                    <a:pt x="1348" y="677"/>
                  </a:lnTo>
                  <a:lnTo>
                    <a:pt x="1611" y="743"/>
                  </a:lnTo>
                  <a:lnTo>
                    <a:pt x="1620" y="745"/>
                  </a:lnTo>
                  <a:lnTo>
                    <a:pt x="1629" y="745"/>
                  </a:lnTo>
                  <a:lnTo>
                    <a:pt x="1645" y="743"/>
                  </a:lnTo>
                  <a:lnTo>
                    <a:pt x="1661" y="738"/>
                  </a:lnTo>
                  <a:lnTo>
                    <a:pt x="1675" y="728"/>
                  </a:lnTo>
                  <a:lnTo>
                    <a:pt x="1685" y="716"/>
                  </a:lnTo>
                  <a:lnTo>
                    <a:pt x="1691" y="701"/>
                  </a:lnTo>
                  <a:lnTo>
                    <a:pt x="1695" y="684"/>
                  </a:lnTo>
                  <a:lnTo>
                    <a:pt x="1692" y="669"/>
                  </a:lnTo>
                  <a:lnTo>
                    <a:pt x="1686" y="655"/>
                  </a:lnTo>
                  <a:lnTo>
                    <a:pt x="1676" y="643"/>
                  </a:lnTo>
                  <a:lnTo>
                    <a:pt x="1662" y="633"/>
                  </a:lnTo>
                  <a:lnTo>
                    <a:pt x="1646" y="627"/>
                  </a:lnTo>
                  <a:lnTo>
                    <a:pt x="1383" y="561"/>
                  </a:lnTo>
                  <a:lnTo>
                    <a:pt x="1366" y="559"/>
                  </a:lnTo>
                  <a:close/>
                  <a:moveTo>
                    <a:pt x="490" y="523"/>
                  </a:moveTo>
                  <a:lnTo>
                    <a:pt x="473" y="525"/>
                  </a:lnTo>
                  <a:lnTo>
                    <a:pt x="456" y="531"/>
                  </a:lnTo>
                  <a:lnTo>
                    <a:pt x="442" y="540"/>
                  </a:lnTo>
                  <a:lnTo>
                    <a:pt x="432" y="552"/>
                  </a:lnTo>
                  <a:lnTo>
                    <a:pt x="425" y="566"/>
                  </a:lnTo>
                  <a:lnTo>
                    <a:pt x="422" y="581"/>
                  </a:lnTo>
                  <a:lnTo>
                    <a:pt x="424" y="597"/>
                  </a:lnTo>
                  <a:lnTo>
                    <a:pt x="490" y="839"/>
                  </a:lnTo>
                  <a:lnTo>
                    <a:pt x="497" y="854"/>
                  </a:lnTo>
                  <a:lnTo>
                    <a:pt x="508" y="866"/>
                  </a:lnTo>
                  <a:lnTo>
                    <a:pt x="521" y="876"/>
                  </a:lnTo>
                  <a:lnTo>
                    <a:pt x="536" y="882"/>
                  </a:lnTo>
                  <a:lnTo>
                    <a:pt x="554" y="884"/>
                  </a:lnTo>
                  <a:lnTo>
                    <a:pt x="562" y="884"/>
                  </a:lnTo>
                  <a:lnTo>
                    <a:pt x="570" y="882"/>
                  </a:lnTo>
                  <a:lnTo>
                    <a:pt x="587" y="876"/>
                  </a:lnTo>
                  <a:lnTo>
                    <a:pt x="600" y="867"/>
                  </a:lnTo>
                  <a:lnTo>
                    <a:pt x="611" y="855"/>
                  </a:lnTo>
                  <a:lnTo>
                    <a:pt x="618" y="841"/>
                  </a:lnTo>
                  <a:lnTo>
                    <a:pt x="620" y="825"/>
                  </a:lnTo>
                  <a:lnTo>
                    <a:pt x="618" y="809"/>
                  </a:lnTo>
                  <a:lnTo>
                    <a:pt x="552" y="568"/>
                  </a:lnTo>
                  <a:lnTo>
                    <a:pt x="545" y="553"/>
                  </a:lnTo>
                  <a:lnTo>
                    <a:pt x="535" y="541"/>
                  </a:lnTo>
                  <a:lnTo>
                    <a:pt x="522" y="531"/>
                  </a:lnTo>
                  <a:lnTo>
                    <a:pt x="507" y="525"/>
                  </a:lnTo>
                  <a:lnTo>
                    <a:pt x="490" y="523"/>
                  </a:lnTo>
                  <a:close/>
                  <a:moveTo>
                    <a:pt x="683" y="0"/>
                  </a:moveTo>
                  <a:lnTo>
                    <a:pt x="755" y="3"/>
                  </a:lnTo>
                  <a:lnTo>
                    <a:pt x="831" y="10"/>
                  </a:lnTo>
                  <a:lnTo>
                    <a:pt x="907" y="21"/>
                  </a:lnTo>
                  <a:lnTo>
                    <a:pt x="984" y="35"/>
                  </a:lnTo>
                  <a:lnTo>
                    <a:pt x="1062" y="51"/>
                  </a:lnTo>
                  <a:lnTo>
                    <a:pt x="1139" y="69"/>
                  </a:lnTo>
                  <a:lnTo>
                    <a:pt x="1216" y="88"/>
                  </a:lnTo>
                  <a:lnTo>
                    <a:pt x="1292" y="107"/>
                  </a:lnTo>
                  <a:lnTo>
                    <a:pt x="1366" y="128"/>
                  </a:lnTo>
                  <a:lnTo>
                    <a:pt x="1433" y="146"/>
                  </a:lnTo>
                  <a:lnTo>
                    <a:pt x="1498" y="162"/>
                  </a:lnTo>
                  <a:lnTo>
                    <a:pt x="1559" y="178"/>
                  </a:lnTo>
                  <a:lnTo>
                    <a:pt x="1619" y="191"/>
                  </a:lnTo>
                  <a:lnTo>
                    <a:pt x="1675" y="202"/>
                  </a:lnTo>
                  <a:lnTo>
                    <a:pt x="1727" y="211"/>
                  </a:lnTo>
                  <a:lnTo>
                    <a:pt x="1824" y="224"/>
                  </a:lnTo>
                  <a:lnTo>
                    <a:pt x="1917" y="237"/>
                  </a:lnTo>
                  <a:lnTo>
                    <a:pt x="2003" y="250"/>
                  </a:lnTo>
                  <a:lnTo>
                    <a:pt x="2082" y="263"/>
                  </a:lnTo>
                  <a:lnTo>
                    <a:pt x="2157" y="277"/>
                  </a:lnTo>
                  <a:lnTo>
                    <a:pt x="2225" y="291"/>
                  </a:lnTo>
                  <a:lnTo>
                    <a:pt x="2288" y="307"/>
                  </a:lnTo>
                  <a:lnTo>
                    <a:pt x="2346" y="324"/>
                  </a:lnTo>
                  <a:lnTo>
                    <a:pt x="2400" y="342"/>
                  </a:lnTo>
                  <a:lnTo>
                    <a:pt x="2449" y="363"/>
                  </a:lnTo>
                  <a:lnTo>
                    <a:pt x="2493" y="385"/>
                  </a:lnTo>
                  <a:lnTo>
                    <a:pt x="2534" y="412"/>
                  </a:lnTo>
                  <a:lnTo>
                    <a:pt x="2570" y="440"/>
                  </a:lnTo>
                  <a:lnTo>
                    <a:pt x="2602" y="470"/>
                  </a:lnTo>
                  <a:lnTo>
                    <a:pt x="2629" y="503"/>
                  </a:lnTo>
                  <a:lnTo>
                    <a:pt x="2651" y="540"/>
                  </a:lnTo>
                  <a:lnTo>
                    <a:pt x="2668" y="579"/>
                  </a:lnTo>
                  <a:lnTo>
                    <a:pt x="2681" y="621"/>
                  </a:lnTo>
                  <a:lnTo>
                    <a:pt x="2691" y="667"/>
                  </a:lnTo>
                  <a:lnTo>
                    <a:pt x="2696" y="717"/>
                  </a:lnTo>
                  <a:lnTo>
                    <a:pt x="2696" y="770"/>
                  </a:lnTo>
                  <a:lnTo>
                    <a:pt x="2692" y="827"/>
                  </a:lnTo>
                  <a:lnTo>
                    <a:pt x="2684" y="887"/>
                  </a:lnTo>
                  <a:lnTo>
                    <a:pt x="2670" y="949"/>
                  </a:lnTo>
                  <a:lnTo>
                    <a:pt x="2651" y="1011"/>
                  </a:lnTo>
                  <a:lnTo>
                    <a:pt x="2624" y="1070"/>
                  </a:lnTo>
                  <a:lnTo>
                    <a:pt x="2592" y="1126"/>
                  </a:lnTo>
                  <a:lnTo>
                    <a:pt x="2555" y="1180"/>
                  </a:lnTo>
                  <a:lnTo>
                    <a:pt x="2512" y="1232"/>
                  </a:lnTo>
                  <a:lnTo>
                    <a:pt x="2464" y="1282"/>
                  </a:lnTo>
                  <a:lnTo>
                    <a:pt x="2410" y="1328"/>
                  </a:lnTo>
                  <a:lnTo>
                    <a:pt x="2352" y="1372"/>
                  </a:lnTo>
                  <a:lnTo>
                    <a:pt x="2290" y="1412"/>
                  </a:lnTo>
                  <a:lnTo>
                    <a:pt x="2223" y="1449"/>
                  </a:lnTo>
                  <a:lnTo>
                    <a:pt x="2152" y="1483"/>
                  </a:lnTo>
                  <a:lnTo>
                    <a:pt x="2077" y="1514"/>
                  </a:lnTo>
                  <a:lnTo>
                    <a:pt x="2000" y="1540"/>
                  </a:lnTo>
                  <a:lnTo>
                    <a:pt x="1919" y="1565"/>
                  </a:lnTo>
                  <a:lnTo>
                    <a:pt x="1834" y="1584"/>
                  </a:lnTo>
                  <a:lnTo>
                    <a:pt x="1747" y="1599"/>
                  </a:lnTo>
                  <a:lnTo>
                    <a:pt x="1657" y="1610"/>
                  </a:lnTo>
                  <a:lnTo>
                    <a:pt x="1565" y="1617"/>
                  </a:lnTo>
                  <a:lnTo>
                    <a:pt x="1471" y="1619"/>
                  </a:lnTo>
                  <a:lnTo>
                    <a:pt x="1381" y="1617"/>
                  </a:lnTo>
                  <a:lnTo>
                    <a:pt x="1291" y="1611"/>
                  </a:lnTo>
                  <a:lnTo>
                    <a:pt x="1201" y="1601"/>
                  </a:lnTo>
                  <a:lnTo>
                    <a:pt x="1105" y="1586"/>
                  </a:lnTo>
                  <a:lnTo>
                    <a:pt x="1012" y="1566"/>
                  </a:lnTo>
                  <a:lnTo>
                    <a:pt x="920" y="1542"/>
                  </a:lnTo>
                  <a:lnTo>
                    <a:pt x="832" y="1515"/>
                  </a:lnTo>
                  <a:lnTo>
                    <a:pt x="746" y="1483"/>
                  </a:lnTo>
                  <a:lnTo>
                    <a:pt x="663" y="1448"/>
                  </a:lnTo>
                  <a:lnTo>
                    <a:pt x="584" y="1409"/>
                  </a:lnTo>
                  <a:lnTo>
                    <a:pt x="508" y="1367"/>
                  </a:lnTo>
                  <a:lnTo>
                    <a:pt x="435" y="1321"/>
                  </a:lnTo>
                  <a:lnTo>
                    <a:pt x="368" y="1272"/>
                  </a:lnTo>
                  <a:lnTo>
                    <a:pt x="304" y="1218"/>
                  </a:lnTo>
                  <a:lnTo>
                    <a:pt x="244" y="1162"/>
                  </a:lnTo>
                  <a:lnTo>
                    <a:pt x="191" y="1104"/>
                  </a:lnTo>
                  <a:lnTo>
                    <a:pt x="144" y="1044"/>
                  </a:lnTo>
                  <a:lnTo>
                    <a:pt x="103" y="982"/>
                  </a:lnTo>
                  <a:lnTo>
                    <a:pt x="69" y="919"/>
                  </a:lnTo>
                  <a:lnTo>
                    <a:pt x="41" y="855"/>
                  </a:lnTo>
                  <a:lnTo>
                    <a:pt x="20" y="791"/>
                  </a:lnTo>
                  <a:lnTo>
                    <a:pt x="7" y="725"/>
                  </a:lnTo>
                  <a:lnTo>
                    <a:pt x="0" y="659"/>
                  </a:lnTo>
                  <a:lnTo>
                    <a:pt x="0" y="593"/>
                  </a:lnTo>
                  <a:lnTo>
                    <a:pt x="7" y="527"/>
                  </a:lnTo>
                  <a:lnTo>
                    <a:pt x="20" y="462"/>
                  </a:lnTo>
                  <a:lnTo>
                    <a:pt x="37" y="400"/>
                  </a:lnTo>
                  <a:lnTo>
                    <a:pt x="57" y="344"/>
                  </a:lnTo>
                  <a:lnTo>
                    <a:pt x="81" y="292"/>
                  </a:lnTo>
                  <a:lnTo>
                    <a:pt x="108" y="244"/>
                  </a:lnTo>
                  <a:lnTo>
                    <a:pt x="140" y="201"/>
                  </a:lnTo>
                  <a:lnTo>
                    <a:pt x="177" y="162"/>
                  </a:lnTo>
                  <a:lnTo>
                    <a:pt x="216" y="128"/>
                  </a:lnTo>
                  <a:lnTo>
                    <a:pt x="260" y="97"/>
                  </a:lnTo>
                  <a:lnTo>
                    <a:pt x="309" y="70"/>
                  </a:lnTo>
                  <a:lnTo>
                    <a:pt x="360" y="48"/>
                  </a:lnTo>
                  <a:lnTo>
                    <a:pt x="418" y="30"/>
                  </a:lnTo>
                  <a:lnTo>
                    <a:pt x="478" y="17"/>
                  </a:lnTo>
                  <a:lnTo>
                    <a:pt x="543" y="7"/>
                  </a:lnTo>
                  <a:lnTo>
                    <a:pt x="612" y="1"/>
                  </a:lnTo>
                  <a:lnTo>
                    <a:pt x="6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63" name="Freeform 393"/>
          <p:cNvSpPr>
            <a:spLocks noEditPoints="1"/>
          </p:cNvSpPr>
          <p:nvPr/>
        </p:nvSpPr>
        <p:spPr bwMode="auto">
          <a:xfrm>
            <a:off x="9370017" y="5341938"/>
            <a:ext cx="558800" cy="358775"/>
          </a:xfrm>
          <a:custGeom>
            <a:avLst/>
            <a:gdLst>
              <a:gd name="T0" fmla="*/ 1137 w 3517"/>
              <a:gd name="T1" fmla="*/ 2102 h 2262"/>
              <a:gd name="T2" fmla="*/ 1148 w 3517"/>
              <a:gd name="T3" fmla="*/ 1982 h 2262"/>
              <a:gd name="T4" fmla="*/ 1763 w 3517"/>
              <a:gd name="T5" fmla="*/ 2078 h 2262"/>
              <a:gd name="T6" fmla="*/ 1841 w 3517"/>
              <a:gd name="T7" fmla="*/ 1981 h 2262"/>
              <a:gd name="T8" fmla="*/ 2483 w 3517"/>
              <a:gd name="T9" fmla="*/ 1989 h 2262"/>
              <a:gd name="T10" fmla="*/ 2614 w 3517"/>
              <a:gd name="T11" fmla="*/ 1998 h 2262"/>
              <a:gd name="T12" fmla="*/ 379 w 3517"/>
              <a:gd name="T13" fmla="*/ 1915 h 2262"/>
              <a:gd name="T14" fmla="*/ 463 w 3517"/>
              <a:gd name="T15" fmla="*/ 1999 h 2262"/>
              <a:gd name="T16" fmla="*/ 2967 w 3517"/>
              <a:gd name="T17" fmla="*/ 1698 h 2262"/>
              <a:gd name="T18" fmla="*/ 2992 w 3517"/>
              <a:gd name="T19" fmla="*/ 1819 h 2262"/>
              <a:gd name="T20" fmla="*/ 2967 w 3517"/>
              <a:gd name="T21" fmla="*/ 1698 h 2262"/>
              <a:gd name="T22" fmla="*/ 734 w 3517"/>
              <a:gd name="T23" fmla="*/ 1644 h 2262"/>
              <a:gd name="T24" fmla="*/ 824 w 3517"/>
              <a:gd name="T25" fmla="*/ 1537 h 2262"/>
              <a:gd name="T26" fmla="*/ 2491 w 3517"/>
              <a:gd name="T27" fmla="*/ 1348 h 2262"/>
              <a:gd name="T28" fmla="*/ 2632 w 3517"/>
              <a:gd name="T29" fmla="*/ 1344 h 2262"/>
              <a:gd name="T30" fmla="*/ 277 w 3517"/>
              <a:gd name="T31" fmla="*/ 1240 h 2262"/>
              <a:gd name="T32" fmla="*/ 298 w 3517"/>
              <a:gd name="T33" fmla="*/ 1397 h 2262"/>
              <a:gd name="T34" fmla="*/ 3222 w 3517"/>
              <a:gd name="T35" fmla="*/ 1161 h 2262"/>
              <a:gd name="T36" fmla="*/ 3231 w 3517"/>
              <a:gd name="T37" fmla="*/ 1302 h 2262"/>
              <a:gd name="T38" fmla="*/ 3251 w 3517"/>
              <a:gd name="T39" fmla="*/ 1166 h 2262"/>
              <a:gd name="T40" fmla="*/ 1097 w 3517"/>
              <a:gd name="T41" fmla="*/ 1226 h 2262"/>
              <a:gd name="T42" fmla="*/ 1199 w 3517"/>
              <a:gd name="T43" fmla="*/ 1165 h 2262"/>
              <a:gd name="T44" fmla="*/ 1077 w 3517"/>
              <a:gd name="T45" fmla="*/ 1792 h 2262"/>
              <a:gd name="T46" fmla="*/ 2360 w 3517"/>
              <a:gd name="T47" fmla="*/ 1811 h 2262"/>
              <a:gd name="T48" fmla="*/ 2113 w 3517"/>
              <a:gd name="T49" fmla="*/ 889 h 2262"/>
              <a:gd name="T50" fmla="*/ 2163 w 3517"/>
              <a:gd name="T51" fmla="*/ 1016 h 2262"/>
              <a:gd name="T52" fmla="*/ 2156 w 3517"/>
              <a:gd name="T53" fmla="*/ 872 h 2262"/>
              <a:gd name="T54" fmla="*/ 1394 w 3517"/>
              <a:gd name="T55" fmla="*/ 983 h 2262"/>
              <a:gd name="T56" fmla="*/ 1484 w 3517"/>
              <a:gd name="T57" fmla="*/ 875 h 2262"/>
              <a:gd name="T58" fmla="*/ 182 w 3517"/>
              <a:gd name="T59" fmla="*/ 916 h 2262"/>
              <a:gd name="T60" fmla="*/ 286 w 3517"/>
              <a:gd name="T61" fmla="*/ 776 h 2262"/>
              <a:gd name="T62" fmla="*/ 3174 w 3517"/>
              <a:gd name="T63" fmla="*/ 825 h 2262"/>
              <a:gd name="T64" fmla="*/ 3294 w 3517"/>
              <a:gd name="T65" fmla="*/ 790 h 2262"/>
              <a:gd name="T66" fmla="*/ 1673 w 3517"/>
              <a:gd name="T67" fmla="*/ 617 h 2262"/>
              <a:gd name="T68" fmla="*/ 1797 w 3517"/>
              <a:gd name="T69" fmla="*/ 684 h 2262"/>
              <a:gd name="T70" fmla="*/ 982 w 3517"/>
              <a:gd name="T71" fmla="*/ 463 h 2262"/>
              <a:gd name="T72" fmla="*/ 536 w 3517"/>
              <a:gd name="T73" fmla="*/ 796 h 2262"/>
              <a:gd name="T74" fmla="*/ 567 w 3517"/>
              <a:gd name="T75" fmla="*/ 1399 h 2262"/>
              <a:gd name="T76" fmla="*/ 2376 w 3517"/>
              <a:gd name="T77" fmla="*/ 446 h 2262"/>
              <a:gd name="T78" fmla="*/ 3029 w 3517"/>
              <a:gd name="T79" fmla="*/ 1193 h 2262"/>
              <a:gd name="T80" fmla="*/ 2833 w 3517"/>
              <a:gd name="T81" fmla="*/ 596 h 2262"/>
              <a:gd name="T82" fmla="*/ 2816 w 3517"/>
              <a:gd name="T83" fmla="*/ 295 h 2262"/>
              <a:gd name="T84" fmla="*/ 2939 w 3517"/>
              <a:gd name="T85" fmla="*/ 369 h 2262"/>
              <a:gd name="T86" fmla="*/ 675 w 3517"/>
              <a:gd name="T87" fmla="*/ 265 h 2262"/>
              <a:gd name="T88" fmla="*/ 731 w 3517"/>
              <a:gd name="T89" fmla="*/ 384 h 2262"/>
              <a:gd name="T90" fmla="*/ 1358 w 3517"/>
              <a:gd name="T91" fmla="*/ 188 h 2262"/>
              <a:gd name="T92" fmla="*/ 1357 w 3517"/>
              <a:gd name="T93" fmla="*/ 330 h 2262"/>
              <a:gd name="T94" fmla="*/ 1388 w 3517"/>
              <a:gd name="T95" fmla="*/ 196 h 2262"/>
              <a:gd name="T96" fmla="*/ 2211 w 3517"/>
              <a:gd name="T97" fmla="*/ 271 h 2262"/>
              <a:gd name="T98" fmla="*/ 2327 w 3517"/>
              <a:gd name="T99" fmla="*/ 209 h 2262"/>
              <a:gd name="T100" fmla="*/ 2617 w 3517"/>
              <a:gd name="T101" fmla="*/ 25 h 2262"/>
              <a:gd name="T102" fmla="*/ 3278 w 3517"/>
              <a:gd name="T103" fmla="*/ 407 h 2262"/>
              <a:gd name="T104" fmla="*/ 3492 w 3517"/>
              <a:gd name="T105" fmla="*/ 1298 h 2262"/>
              <a:gd name="T106" fmla="*/ 3469 w 3517"/>
              <a:gd name="T107" fmla="*/ 2032 h 2262"/>
              <a:gd name="T108" fmla="*/ 3172 w 3517"/>
              <a:gd name="T109" fmla="*/ 2250 h 2262"/>
              <a:gd name="T110" fmla="*/ 2274 w 3517"/>
              <a:gd name="T111" fmla="*/ 2252 h 2262"/>
              <a:gd name="T112" fmla="*/ 442 w 3517"/>
              <a:gd name="T113" fmla="*/ 2237 h 2262"/>
              <a:gd name="T114" fmla="*/ 115 w 3517"/>
              <a:gd name="T115" fmla="*/ 2069 h 2262"/>
              <a:gd name="T116" fmla="*/ 66 w 3517"/>
              <a:gd name="T117" fmla="*/ 1444 h 2262"/>
              <a:gd name="T118" fmla="*/ 135 w 3517"/>
              <a:gd name="T119" fmla="*/ 538 h 2262"/>
              <a:gd name="T120" fmla="*/ 865 w 3517"/>
              <a:gd name="T121" fmla="*/ 33 h 2262"/>
              <a:gd name="T122" fmla="*/ 1536 w 3517"/>
              <a:gd name="T123" fmla="*/ 97 h 2262"/>
              <a:gd name="T124" fmla="*/ 2224 w 3517"/>
              <a:gd name="T125" fmla="*/ 8 h 2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17" h="2262">
                <a:moveTo>
                  <a:pt x="1063" y="1975"/>
                </a:moveTo>
                <a:lnTo>
                  <a:pt x="1044" y="1976"/>
                </a:lnTo>
                <a:lnTo>
                  <a:pt x="1027" y="1984"/>
                </a:lnTo>
                <a:lnTo>
                  <a:pt x="1013" y="1994"/>
                </a:lnTo>
                <a:lnTo>
                  <a:pt x="1003" y="2011"/>
                </a:lnTo>
                <a:lnTo>
                  <a:pt x="998" y="2029"/>
                </a:lnTo>
                <a:lnTo>
                  <a:pt x="1000" y="2048"/>
                </a:lnTo>
                <a:lnTo>
                  <a:pt x="1007" y="2065"/>
                </a:lnTo>
                <a:lnTo>
                  <a:pt x="1019" y="2080"/>
                </a:lnTo>
                <a:lnTo>
                  <a:pt x="1034" y="2089"/>
                </a:lnTo>
                <a:lnTo>
                  <a:pt x="1052" y="2095"/>
                </a:lnTo>
                <a:lnTo>
                  <a:pt x="1137" y="2102"/>
                </a:lnTo>
                <a:lnTo>
                  <a:pt x="1139" y="2102"/>
                </a:lnTo>
                <a:lnTo>
                  <a:pt x="1141" y="2102"/>
                </a:lnTo>
                <a:lnTo>
                  <a:pt x="1160" y="2099"/>
                </a:lnTo>
                <a:lnTo>
                  <a:pt x="1175" y="2092"/>
                </a:lnTo>
                <a:lnTo>
                  <a:pt x="1188" y="2081"/>
                </a:lnTo>
                <a:lnTo>
                  <a:pt x="1197" y="2065"/>
                </a:lnTo>
                <a:lnTo>
                  <a:pt x="1201" y="2048"/>
                </a:lnTo>
                <a:lnTo>
                  <a:pt x="1200" y="2028"/>
                </a:lnTo>
                <a:lnTo>
                  <a:pt x="1193" y="2011"/>
                </a:lnTo>
                <a:lnTo>
                  <a:pt x="1181" y="1997"/>
                </a:lnTo>
                <a:lnTo>
                  <a:pt x="1166" y="1987"/>
                </a:lnTo>
                <a:lnTo>
                  <a:pt x="1148" y="1982"/>
                </a:lnTo>
                <a:lnTo>
                  <a:pt x="1063" y="1975"/>
                </a:lnTo>
                <a:close/>
                <a:moveTo>
                  <a:pt x="1789" y="1952"/>
                </a:moveTo>
                <a:lnTo>
                  <a:pt x="1775" y="1954"/>
                </a:lnTo>
                <a:lnTo>
                  <a:pt x="1760" y="1961"/>
                </a:lnTo>
                <a:lnTo>
                  <a:pt x="1747" y="1970"/>
                </a:lnTo>
                <a:lnTo>
                  <a:pt x="1738" y="1982"/>
                </a:lnTo>
                <a:lnTo>
                  <a:pt x="1733" y="1997"/>
                </a:lnTo>
                <a:lnTo>
                  <a:pt x="1730" y="2012"/>
                </a:lnTo>
                <a:lnTo>
                  <a:pt x="1733" y="2027"/>
                </a:lnTo>
                <a:lnTo>
                  <a:pt x="1739" y="2042"/>
                </a:lnTo>
                <a:lnTo>
                  <a:pt x="1753" y="2066"/>
                </a:lnTo>
                <a:lnTo>
                  <a:pt x="1763" y="2078"/>
                </a:lnTo>
                <a:lnTo>
                  <a:pt x="1775" y="2088"/>
                </a:lnTo>
                <a:lnTo>
                  <a:pt x="1789" y="2094"/>
                </a:lnTo>
                <a:lnTo>
                  <a:pt x="1804" y="2096"/>
                </a:lnTo>
                <a:lnTo>
                  <a:pt x="1819" y="2094"/>
                </a:lnTo>
                <a:lnTo>
                  <a:pt x="1834" y="2087"/>
                </a:lnTo>
                <a:lnTo>
                  <a:pt x="1846" y="2077"/>
                </a:lnTo>
                <a:lnTo>
                  <a:pt x="1856" y="2064"/>
                </a:lnTo>
                <a:lnTo>
                  <a:pt x="1862" y="2050"/>
                </a:lnTo>
                <a:lnTo>
                  <a:pt x="1864" y="2035"/>
                </a:lnTo>
                <a:lnTo>
                  <a:pt x="1862" y="2020"/>
                </a:lnTo>
                <a:lnTo>
                  <a:pt x="1855" y="2005"/>
                </a:lnTo>
                <a:lnTo>
                  <a:pt x="1841" y="1981"/>
                </a:lnTo>
                <a:lnTo>
                  <a:pt x="1831" y="1968"/>
                </a:lnTo>
                <a:lnTo>
                  <a:pt x="1819" y="1960"/>
                </a:lnTo>
                <a:lnTo>
                  <a:pt x="1805" y="1954"/>
                </a:lnTo>
                <a:lnTo>
                  <a:pt x="1789" y="1952"/>
                </a:lnTo>
                <a:close/>
                <a:moveTo>
                  <a:pt x="2541" y="1914"/>
                </a:moveTo>
                <a:lnTo>
                  <a:pt x="2526" y="1916"/>
                </a:lnTo>
                <a:lnTo>
                  <a:pt x="2510" y="1922"/>
                </a:lnTo>
                <a:lnTo>
                  <a:pt x="2498" y="1932"/>
                </a:lnTo>
                <a:lnTo>
                  <a:pt x="2489" y="1944"/>
                </a:lnTo>
                <a:lnTo>
                  <a:pt x="2483" y="1958"/>
                </a:lnTo>
                <a:lnTo>
                  <a:pt x="2481" y="1974"/>
                </a:lnTo>
                <a:lnTo>
                  <a:pt x="2483" y="1989"/>
                </a:lnTo>
                <a:lnTo>
                  <a:pt x="2490" y="2004"/>
                </a:lnTo>
                <a:lnTo>
                  <a:pt x="2504" y="2028"/>
                </a:lnTo>
                <a:lnTo>
                  <a:pt x="2514" y="2040"/>
                </a:lnTo>
                <a:lnTo>
                  <a:pt x="2526" y="2050"/>
                </a:lnTo>
                <a:lnTo>
                  <a:pt x="2540" y="2056"/>
                </a:lnTo>
                <a:lnTo>
                  <a:pt x="2555" y="2058"/>
                </a:lnTo>
                <a:lnTo>
                  <a:pt x="2570" y="2056"/>
                </a:lnTo>
                <a:lnTo>
                  <a:pt x="2585" y="2049"/>
                </a:lnTo>
                <a:lnTo>
                  <a:pt x="2598" y="2039"/>
                </a:lnTo>
                <a:lnTo>
                  <a:pt x="2607" y="2027"/>
                </a:lnTo>
                <a:lnTo>
                  <a:pt x="2612" y="2013"/>
                </a:lnTo>
                <a:lnTo>
                  <a:pt x="2614" y="1998"/>
                </a:lnTo>
                <a:lnTo>
                  <a:pt x="2612" y="1982"/>
                </a:lnTo>
                <a:lnTo>
                  <a:pt x="2606" y="1967"/>
                </a:lnTo>
                <a:lnTo>
                  <a:pt x="2593" y="1943"/>
                </a:lnTo>
                <a:lnTo>
                  <a:pt x="2583" y="1931"/>
                </a:lnTo>
                <a:lnTo>
                  <a:pt x="2570" y="1921"/>
                </a:lnTo>
                <a:lnTo>
                  <a:pt x="2556" y="1916"/>
                </a:lnTo>
                <a:lnTo>
                  <a:pt x="2541" y="1914"/>
                </a:lnTo>
                <a:close/>
                <a:moveTo>
                  <a:pt x="470" y="1825"/>
                </a:moveTo>
                <a:lnTo>
                  <a:pt x="455" y="1829"/>
                </a:lnTo>
                <a:lnTo>
                  <a:pt x="442" y="1836"/>
                </a:lnTo>
                <a:lnTo>
                  <a:pt x="430" y="1848"/>
                </a:lnTo>
                <a:lnTo>
                  <a:pt x="379" y="1915"/>
                </a:lnTo>
                <a:lnTo>
                  <a:pt x="370" y="1929"/>
                </a:lnTo>
                <a:lnTo>
                  <a:pt x="367" y="1944"/>
                </a:lnTo>
                <a:lnTo>
                  <a:pt x="367" y="1960"/>
                </a:lnTo>
                <a:lnTo>
                  <a:pt x="370" y="1975"/>
                </a:lnTo>
                <a:lnTo>
                  <a:pt x="378" y="1988"/>
                </a:lnTo>
                <a:lnTo>
                  <a:pt x="389" y="2000"/>
                </a:lnTo>
                <a:lnTo>
                  <a:pt x="400" y="2006"/>
                </a:lnTo>
                <a:lnTo>
                  <a:pt x="413" y="2011"/>
                </a:lnTo>
                <a:lnTo>
                  <a:pt x="425" y="2012"/>
                </a:lnTo>
                <a:lnTo>
                  <a:pt x="439" y="2011"/>
                </a:lnTo>
                <a:lnTo>
                  <a:pt x="451" y="2006"/>
                </a:lnTo>
                <a:lnTo>
                  <a:pt x="463" y="1999"/>
                </a:lnTo>
                <a:lnTo>
                  <a:pt x="473" y="1989"/>
                </a:lnTo>
                <a:lnTo>
                  <a:pt x="524" y="1921"/>
                </a:lnTo>
                <a:lnTo>
                  <a:pt x="533" y="1907"/>
                </a:lnTo>
                <a:lnTo>
                  <a:pt x="537" y="1892"/>
                </a:lnTo>
                <a:lnTo>
                  <a:pt x="537" y="1877"/>
                </a:lnTo>
                <a:lnTo>
                  <a:pt x="533" y="1862"/>
                </a:lnTo>
                <a:lnTo>
                  <a:pt x="525" y="1848"/>
                </a:lnTo>
                <a:lnTo>
                  <a:pt x="514" y="1837"/>
                </a:lnTo>
                <a:lnTo>
                  <a:pt x="500" y="1830"/>
                </a:lnTo>
                <a:lnTo>
                  <a:pt x="485" y="1825"/>
                </a:lnTo>
                <a:lnTo>
                  <a:pt x="470" y="1825"/>
                </a:lnTo>
                <a:close/>
                <a:moveTo>
                  <a:pt x="2967" y="1698"/>
                </a:moveTo>
                <a:lnTo>
                  <a:pt x="2951" y="1700"/>
                </a:lnTo>
                <a:lnTo>
                  <a:pt x="2937" y="1705"/>
                </a:lnTo>
                <a:lnTo>
                  <a:pt x="2925" y="1714"/>
                </a:lnTo>
                <a:lnTo>
                  <a:pt x="2915" y="1726"/>
                </a:lnTo>
                <a:lnTo>
                  <a:pt x="2908" y="1741"/>
                </a:lnTo>
                <a:lnTo>
                  <a:pt x="2906" y="1757"/>
                </a:lnTo>
                <a:lnTo>
                  <a:pt x="2908" y="1776"/>
                </a:lnTo>
                <a:lnTo>
                  <a:pt x="2917" y="1793"/>
                </a:lnTo>
                <a:lnTo>
                  <a:pt x="2930" y="1806"/>
                </a:lnTo>
                <a:lnTo>
                  <a:pt x="2946" y="1814"/>
                </a:lnTo>
                <a:lnTo>
                  <a:pt x="2965" y="1819"/>
                </a:lnTo>
                <a:lnTo>
                  <a:pt x="2992" y="1819"/>
                </a:lnTo>
                <a:lnTo>
                  <a:pt x="2993" y="1819"/>
                </a:lnTo>
                <a:lnTo>
                  <a:pt x="3012" y="1816"/>
                </a:lnTo>
                <a:lnTo>
                  <a:pt x="3028" y="1808"/>
                </a:lnTo>
                <a:lnTo>
                  <a:pt x="3041" y="1795"/>
                </a:lnTo>
                <a:lnTo>
                  <a:pt x="3050" y="1778"/>
                </a:lnTo>
                <a:lnTo>
                  <a:pt x="3053" y="1760"/>
                </a:lnTo>
                <a:lnTo>
                  <a:pt x="3051" y="1741"/>
                </a:lnTo>
                <a:lnTo>
                  <a:pt x="3042" y="1725"/>
                </a:lnTo>
                <a:lnTo>
                  <a:pt x="3030" y="1711"/>
                </a:lnTo>
                <a:lnTo>
                  <a:pt x="3014" y="1702"/>
                </a:lnTo>
                <a:lnTo>
                  <a:pt x="2994" y="1699"/>
                </a:lnTo>
                <a:lnTo>
                  <a:pt x="2967" y="1698"/>
                </a:lnTo>
                <a:close/>
                <a:moveTo>
                  <a:pt x="772" y="1507"/>
                </a:moveTo>
                <a:lnTo>
                  <a:pt x="757" y="1509"/>
                </a:lnTo>
                <a:lnTo>
                  <a:pt x="743" y="1514"/>
                </a:lnTo>
                <a:lnTo>
                  <a:pt x="730" y="1524"/>
                </a:lnTo>
                <a:lnTo>
                  <a:pt x="721" y="1536"/>
                </a:lnTo>
                <a:lnTo>
                  <a:pt x="715" y="1550"/>
                </a:lnTo>
                <a:lnTo>
                  <a:pt x="707" y="1578"/>
                </a:lnTo>
                <a:lnTo>
                  <a:pt x="705" y="1593"/>
                </a:lnTo>
                <a:lnTo>
                  <a:pt x="707" y="1608"/>
                </a:lnTo>
                <a:lnTo>
                  <a:pt x="713" y="1622"/>
                </a:lnTo>
                <a:lnTo>
                  <a:pt x="723" y="1636"/>
                </a:lnTo>
                <a:lnTo>
                  <a:pt x="734" y="1644"/>
                </a:lnTo>
                <a:lnTo>
                  <a:pt x="749" y="1651"/>
                </a:lnTo>
                <a:lnTo>
                  <a:pt x="757" y="1653"/>
                </a:lnTo>
                <a:lnTo>
                  <a:pt x="765" y="1653"/>
                </a:lnTo>
                <a:lnTo>
                  <a:pt x="780" y="1651"/>
                </a:lnTo>
                <a:lnTo>
                  <a:pt x="794" y="1645"/>
                </a:lnTo>
                <a:lnTo>
                  <a:pt x="807" y="1637"/>
                </a:lnTo>
                <a:lnTo>
                  <a:pt x="816" y="1624"/>
                </a:lnTo>
                <a:lnTo>
                  <a:pt x="822" y="1609"/>
                </a:lnTo>
                <a:lnTo>
                  <a:pt x="830" y="1582"/>
                </a:lnTo>
                <a:lnTo>
                  <a:pt x="832" y="1567"/>
                </a:lnTo>
                <a:lnTo>
                  <a:pt x="830" y="1552"/>
                </a:lnTo>
                <a:lnTo>
                  <a:pt x="824" y="1537"/>
                </a:lnTo>
                <a:lnTo>
                  <a:pt x="815" y="1525"/>
                </a:lnTo>
                <a:lnTo>
                  <a:pt x="803" y="1516"/>
                </a:lnTo>
                <a:lnTo>
                  <a:pt x="788" y="1509"/>
                </a:lnTo>
                <a:lnTo>
                  <a:pt x="772" y="1507"/>
                </a:lnTo>
                <a:close/>
                <a:moveTo>
                  <a:pt x="2571" y="1271"/>
                </a:moveTo>
                <a:lnTo>
                  <a:pt x="2556" y="1273"/>
                </a:lnTo>
                <a:lnTo>
                  <a:pt x="2542" y="1281"/>
                </a:lnTo>
                <a:lnTo>
                  <a:pt x="2519" y="1295"/>
                </a:lnTo>
                <a:lnTo>
                  <a:pt x="2506" y="1305"/>
                </a:lnTo>
                <a:lnTo>
                  <a:pt x="2497" y="1318"/>
                </a:lnTo>
                <a:lnTo>
                  <a:pt x="2492" y="1332"/>
                </a:lnTo>
                <a:lnTo>
                  <a:pt x="2491" y="1348"/>
                </a:lnTo>
                <a:lnTo>
                  <a:pt x="2493" y="1363"/>
                </a:lnTo>
                <a:lnTo>
                  <a:pt x="2501" y="1378"/>
                </a:lnTo>
                <a:lnTo>
                  <a:pt x="2510" y="1390"/>
                </a:lnTo>
                <a:lnTo>
                  <a:pt x="2522" y="1399"/>
                </a:lnTo>
                <a:lnTo>
                  <a:pt x="2535" y="1404"/>
                </a:lnTo>
                <a:lnTo>
                  <a:pt x="2550" y="1405"/>
                </a:lnTo>
                <a:lnTo>
                  <a:pt x="2567" y="1403"/>
                </a:lnTo>
                <a:lnTo>
                  <a:pt x="2582" y="1397"/>
                </a:lnTo>
                <a:lnTo>
                  <a:pt x="2606" y="1382"/>
                </a:lnTo>
                <a:lnTo>
                  <a:pt x="2618" y="1372"/>
                </a:lnTo>
                <a:lnTo>
                  <a:pt x="2626" y="1358"/>
                </a:lnTo>
                <a:lnTo>
                  <a:pt x="2632" y="1344"/>
                </a:lnTo>
                <a:lnTo>
                  <a:pt x="2633" y="1329"/>
                </a:lnTo>
                <a:lnTo>
                  <a:pt x="2631" y="1314"/>
                </a:lnTo>
                <a:lnTo>
                  <a:pt x="2624" y="1300"/>
                </a:lnTo>
                <a:lnTo>
                  <a:pt x="2613" y="1286"/>
                </a:lnTo>
                <a:lnTo>
                  <a:pt x="2601" y="1278"/>
                </a:lnTo>
                <a:lnTo>
                  <a:pt x="2586" y="1272"/>
                </a:lnTo>
                <a:lnTo>
                  <a:pt x="2571" y="1271"/>
                </a:lnTo>
                <a:close/>
                <a:moveTo>
                  <a:pt x="332" y="1217"/>
                </a:moveTo>
                <a:lnTo>
                  <a:pt x="317" y="1217"/>
                </a:lnTo>
                <a:lnTo>
                  <a:pt x="302" y="1220"/>
                </a:lnTo>
                <a:lnTo>
                  <a:pt x="289" y="1228"/>
                </a:lnTo>
                <a:lnTo>
                  <a:pt x="277" y="1240"/>
                </a:lnTo>
                <a:lnTo>
                  <a:pt x="226" y="1306"/>
                </a:lnTo>
                <a:lnTo>
                  <a:pt x="217" y="1320"/>
                </a:lnTo>
                <a:lnTo>
                  <a:pt x="214" y="1336"/>
                </a:lnTo>
                <a:lnTo>
                  <a:pt x="214" y="1351"/>
                </a:lnTo>
                <a:lnTo>
                  <a:pt x="217" y="1365"/>
                </a:lnTo>
                <a:lnTo>
                  <a:pt x="225" y="1379"/>
                </a:lnTo>
                <a:lnTo>
                  <a:pt x="236" y="1390"/>
                </a:lnTo>
                <a:lnTo>
                  <a:pt x="247" y="1398"/>
                </a:lnTo>
                <a:lnTo>
                  <a:pt x="259" y="1402"/>
                </a:lnTo>
                <a:lnTo>
                  <a:pt x="272" y="1403"/>
                </a:lnTo>
                <a:lnTo>
                  <a:pt x="285" y="1401"/>
                </a:lnTo>
                <a:lnTo>
                  <a:pt x="298" y="1397"/>
                </a:lnTo>
                <a:lnTo>
                  <a:pt x="310" y="1390"/>
                </a:lnTo>
                <a:lnTo>
                  <a:pt x="320" y="1380"/>
                </a:lnTo>
                <a:lnTo>
                  <a:pt x="371" y="1313"/>
                </a:lnTo>
                <a:lnTo>
                  <a:pt x="380" y="1298"/>
                </a:lnTo>
                <a:lnTo>
                  <a:pt x="383" y="1283"/>
                </a:lnTo>
                <a:lnTo>
                  <a:pt x="383" y="1268"/>
                </a:lnTo>
                <a:lnTo>
                  <a:pt x="380" y="1254"/>
                </a:lnTo>
                <a:lnTo>
                  <a:pt x="372" y="1240"/>
                </a:lnTo>
                <a:lnTo>
                  <a:pt x="360" y="1229"/>
                </a:lnTo>
                <a:lnTo>
                  <a:pt x="347" y="1220"/>
                </a:lnTo>
                <a:lnTo>
                  <a:pt x="332" y="1217"/>
                </a:lnTo>
                <a:close/>
                <a:moveTo>
                  <a:pt x="3222" y="1161"/>
                </a:moveTo>
                <a:lnTo>
                  <a:pt x="3207" y="1165"/>
                </a:lnTo>
                <a:lnTo>
                  <a:pt x="3193" y="1173"/>
                </a:lnTo>
                <a:lnTo>
                  <a:pt x="3181" y="1184"/>
                </a:lnTo>
                <a:lnTo>
                  <a:pt x="3173" y="1197"/>
                </a:lnTo>
                <a:lnTo>
                  <a:pt x="3169" y="1212"/>
                </a:lnTo>
                <a:lnTo>
                  <a:pt x="3168" y="1228"/>
                </a:lnTo>
                <a:lnTo>
                  <a:pt x="3172" y="1243"/>
                </a:lnTo>
                <a:lnTo>
                  <a:pt x="3180" y="1256"/>
                </a:lnTo>
                <a:lnTo>
                  <a:pt x="3196" y="1279"/>
                </a:lnTo>
                <a:lnTo>
                  <a:pt x="3206" y="1290"/>
                </a:lnTo>
                <a:lnTo>
                  <a:pt x="3218" y="1297"/>
                </a:lnTo>
                <a:lnTo>
                  <a:pt x="3231" y="1302"/>
                </a:lnTo>
                <a:lnTo>
                  <a:pt x="3244" y="1303"/>
                </a:lnTo>
                <a:lnTo>
                  <a:pt x="3262" y="1301"/>
                </a:lnTo>
                <a:lnTo>
                  <a:pt x="3279" y="1292"/>
                </a:lnTo>
                <a:lnTo>
                  <a:pt x="3290" y="1281"/>
                </a:lnTo>
                <a:lnTo>
                  <a:pt x="3298" y="1267"/>
                </a:lnTo>
                <a:lnTo>
                  <a:pt x="3302" y="1253"/>
                </a:lnTo>
                <a:lnTo>
                  <a:pt x="3303" y="1237"/>
                </a:lnTo>
                <a:lnTo>
                  <a:pt x="3299" y="1222"/>
                </a:lnTo>
                <a:lnTo>
                  <a:pt x="3291" y="1208"/>
                </a:lnTo>
                <a:lnTo>
                  <a:pt x="3276" y="1186"/>
                </a:lnTo>
                <a:lnTo>
                  <a:pt x="3264" y="1174"/>
                </a:lnTo>
                <a:lnTo>
                  <a:pt x="3251" y="1166"/>
                </a:lnTo>
                <a:lnTo>
                  <a:pt x="3237" y="1162"/>
                </a:lnTo>
                <a:lnTo>
                  <a:pt x="3222" y="1161"/>
                </a:lnTo>
                <a:close/>
                <a:moveTo>
                  <a:pt x="1134" y="1112"/>
                </a:moveTo>
                <a:lnTo>
                  <a:pt x="1118" y="1114"/>
                </a:lnTo>
                <a:lnTo>
                  <a:pt x="1103" y="1121"/>
                </a:lnTo>
                <a:lnTo>
                  <a:pt x="1090" y="1130"/>
                </a:lnTo>
                <a:lnTo>
                  <a:pt x="1082" y="1142"/>
                </a:lnTo>
                <a:lnTo>
                  <a:pt x="1076" y="1157"/>
                </a:lnTo>
                <a:lnTo>
                  <a:pt x="1074" y="1172"/>
                </a:lnTo>
                <a:lnTo>
                  <a:pt x="1076" y="1188"/>
                </a:lnTo>
                <a:lnTo>
                  <a:pt x="1083" y="1202"/>
                </a:lnTo>
                <a:lnTo>
                  <a:pt x="1097" y="1226"/>
                </a:lnTo>
                <a:lnTo>
                  <a:pt x="1107" y="1238"/>
                </a:lnTo>
                <a:lnTo>
                  <a:pt x="1118" y="1248"/>
                </a:lnTo>
                <a:lnTo>
                  <a:pt x="1133" y="1254"/>
                </a:lnTo>
                <a:lnTo>
                  <a:pt x="1148" y="1256"/>
                </a:lnTo>
                <a:lnTo>
                  <a:pt x="1163" y="1254"/>
                </a:lnTo>
                <a:lnTo>
                  <a:pt x="1178" y="1247"/>
                </a:lnTo>
                <a:lnTo>
                  <a:pt x="1191" y="1237"/>
                </a:lnTo>
                <a:lnTo>
                  <a:pt x="1200" y="1224"/>
                </a:lnTo>
                <a:lnTo>
                  <a:pt x="1205" y="1210"/>
                </a:lnTo>
                <a:lnTo>
                  <a:pt x="1207" y="1195"/>
                </a:lnTo>
                <a:lnTo>
                  <a:pt x="1205" y="1180"/>
                </a:lnTo>
                <a:lnTo>
                  <a:pt x="1199" y="1165"/>
                </a:lnTo>
                <a:lnTo>
                  <a:pt x="1186" y="1141"/>
                </a:lnTo>
                <a:lnTo>
                  <a:pt x="1175" y="1128"/>
                </a:lnTo>
                <a:lnTo>
                  <a:pt x="1163" y="1120"/>
                </a:lnTo>
                <a:lnTo>
                  <a:pt x="1149" y="1114"/>
                </a:lnTo>
                <a:lnTo>
                  <a:pt x="1134" y="1112"/>
                </a:lnTo>
                <a:close/>
                <a:moveTo>
                  <a:pt x="1790" y="896"/>
                </a:moveTo>
                <a:lnTo>
                  <a:pt x="957" y="1735"/>
                </a:lnTo>
                <a:lnTo>
                  <a:pt x="977" y="1747"/>
                </a:lnTo>
                <a:lnTo>
                  <a:pt x="1000" y="1758"/>
                </a:lnTo>
                <a:lnTo>
                  <a:pt x="1023" y="1770"/>
                </a:lnTo>
                <a:lnTo>
                  <a:pt x="1049" y="1781"/>
                </a:lnTo>
                <a:lnTo>
                  <a:pt x="1077" y="1792"/>
                </a:lnTo>
                <a:lnTo>
                  <a:pt x="1108" y="1800"/>
                </a:lnTo>
                <a:lnTo>
                  <a:pt x="1141" y="1809"/>
                </a:lnTo>
                <a:lnTo>
                  <a:pt x="1178" y="1817"/>
                </a:lnTo>
                <a:lnTo>
                  <a:pt x="1219" y="1823"/>
                </a:lnTo>
                <a:lnTo>
                  <a:pt x="1266" y="1828"/>
                </a:lnTo>
                <a:lnTo>
                  <a:pt x="1316" y="1831"/>
                </a:lnTo>
                <a:lnTo>
                  <a:pt x="1372" y="1832"/>
                </a:lnTo>
                <a:lnTo>
                  <a:pt x="2148" y="1832"/>
                </a:lnTo>
                <a:lnTo>
                  <a:pt x="2208" y="1831"/>
                </a:lnTo>
                <a:lnTo>
                  <a:pt x="2263" y="1826"/>
                </a:lnTo>
                <a:lnTo>
                  <a:pt x="2313" y="1820"/>
                </a:lnTo>
                <a:lnTo>
                  <a:pt x="2360" y="1811"/>
                </a:lnTo>
                <a:lnTo>
                  <a:pt x="2403" y="1801"/>
                </a:lnTo>
                <a:lnTo>
                  <a:pt x="2442" y="1789"/>
                </a:lnTo>
                <a:lnTo>
                  <a:pt x="2479" y="1775"/>
                </a:lnTo>
                <a:lnTo>
                  <a:pt x="2514" y="1761"/>
                </a:lnTo>
                <a:lnTo>
                  <a:pt x="2545" y="1746"/>
                </a:lnTo>
                <a:lnTo>
                  <a:pt x="2575" y="1730"/>
                </a:lnTo>
                <a:lnTo>
                  <a:pt x="2605" y="1714"/>
                </a:lnTo>
                <a:lnTo>
                  <a:pt x="1790" y="896"/>
                </a:lnTo>
                <a:close/>
                <a:moveTo>
                  <a:pt x="2156" y="872"/>
                </a:moveTo>
                <a:lnTo>
                  <a:pt x="2140" y="874"/>
                </a:lnTo>
                <a:lnTo>
                  <a:pt x="2125" y="880"/>
                </a:lnTo>
                <a:lnTo>
                  <a:pt x="2113" y="889"/>
                </a:lnTo>
                <a:lnTo>
                  <a:pt x="2104" y="901"/>
                </a:lnTo>
                <a:lnTo>
                  <a:pt x="2098" y="916"/>
                </a:lnTo>
                <a:lnTo>
                  <a:pt x="2091" y="943"/>
                </a:lnTo>
                <a:lnTo>
                  <a:pt x="2088" y="958"/>
                </a:lnTo>
                <a:lnTo>
                  <a:pt x="2091" y="973"/>
                </a:lnTo>
                <a:lnTo>
                  <a:pt x="2096" y="988"/>
                </a:lnTo>
                <a:lnTo>
                  <a:pt x="2106" y="1001"/>
                </a:lnTo>
                <a:lnTo>
                  <a:pt x="2118" y="1009"/>
                </a:lnTo>
                <a:lnTo>
                  <a:pt x="2132" y="1016"/>
                </a:lnTo>
                <a:lnTo>
                  <a:pt x="2140" y="1018"/>
                </a:lnTo>
                <a:lnTo>
                  <a:pt x="2148" y="1018"/>
                </a:lnTo>
                <a:lnTo>
                  <a:pt x="2163" y="1016"/>
                </a:lnTo>
                <a:lnTo>
                  <a:pt x="2177" y="1010"/>
                </a:lnTo>
                <a:lnTo>
                  <a:pt x="2189" y="1002"/>
                </a:lnTo>
                <a:lnTo>
                  <a:pt x="2199" y="989"/>
                </a:lnTo>
                <a:lnTo>
                  <a:pt x="2205" y="974"/>
                </a:lnTo>
                <a:lnTo>
                  <a:pt x="2213" y="947"/>
                </a:lnTo>
                <a:lnTo>
                  <a:pt x="2215" y="932"/>
                </a:lnTo>
                <a:lnTo>
                  <a:pt x="2213" y="917"/>
                </a:lnTo>
                <a:lnTo>
                  <a:pt x="2207" y="902"/>
                </a:lnTo>
                <a:lnTo>
                  <a:pt x="2198" y="890"/>
                </a:lnTo>
                <a:lnTo>
                  <a:pt x="2186" y="881"/>
                </a:lnTo>
                <a:lnTo>
                  <a:pt x="2171" y="874"/>
                </a:lnTo>
                <a:lnTo>
                  <a:pt x="2156" y="872"/>
                </a:lnTo>
                <a:close/>
                <a:moveTo>
                  <a:pt x="1432" y="845"/>
                </a:moveTo>
                <a:lnTo>
                  <a:pt x="1417" y="847"/>
                </a:lnTo>
                <a:lnTo>
                  <a:pt x="1403" y="853"/>
                </a:lnTo>
                <a:lnTo>
                  <a:pt x="1390" y="862"/>
                </a:lnTo>
                <a:lnTo>
                  <a:pt x="1381" y="874"/>
                </a:lnTo>
                <a:lnTo>
                  <a:pt x="1375" y="889"/>
                </a:lnTo>
                <a:lnTo>
                  <a:pt x="1367" y="916"/>
                </a:lnTo>
                <a:lnTo>
                  <a:pt x="1365" y="932"/>
                </a:lnTo>
                <a:lnTo>
                  <a:pt x="1367" y="947"/>
                </a:lnTo>
                <a:lnTo>
                  <a:pt x="1372" y="961"/>
                </a:lnTo>
                <a:lnTo>
                  <a:pt x="1382" y="973"/>
                </a:lnTo>
                <a:lnTo>
                  <a:pt x="1394" y="983"/>
                </a:lnTo>
                <a:lnTo>
                  <a:pt x="1409" y="990"/>
                </a:lnTo>
                <a:lnTo>
                  <a:pt x="1417" y="991"/>
                </a:lnTo>
                <a:lnTo>
                  <a:pt x="1424" y="992"/>
                </a:lnTo>
                <a:lnTo>
                  <a:pt x="1440" y="990"/>
                </a:lnTo>
                <a:lnTo>
                  <a:pt x="1454" y="984"/>
                </a:lnTo>
                <a:lnTo>
                  <a:pt x="1467" y="974"/>
                </a:lnTo>
                <a:lnTo>
                  <a:pt x="1476" y="962"/>
                </a:lnTo>
                <a:lnTo>
                  <a:pt x="1482" y="947"/>
                </a:lnTo>
                <a:lnTo>
                  <a:pt x="1489" y="921"/>
                </a:lnTo>
                <a:lnTo>
                  <a:pt x="1492" y="906"/>
                </a:lnTo>
                <a:lnTo>
                  <a:pt x="1489" y="889"/>
                </a:lnTo>
                <a:lnTo>
                  <a:pt x="1484" y="875"/>
                </a:lnTo>
                <a:lnTo>
                  <a:pt x="1474" y="863"/>
                </a:lnTo>
                <a:lnTo>
                  <a:pt x="1462" y="853"/>
                </a:lnTo>
                <a:lnTo>
                  <a:pt x="1447" y="848"/>
                </a:lnTo>
                <a:lnTo>
                  <a:pt x="1432" y="845"/>
                </a:lnTo>
                <a:close/>
                <a:moveTo>
                  <a:pt x="239" y="752"/>
                </a:moveTo>
                <a:lnTo>
                  <a:pt x="220" y="755"/>
                </a:lnTo>
                <a:lnTo>
                  <a:pt x="203" y="764"/>
                </a:lnTo>
                <a:lnTo>
                  <a:pt x="191" y="776"/>
                </a:lnTo>
                <a:lnTo>
                  <a:pt x="182" y="793"/>
                </a:lnTo>
                <a:lnTo>
                  <a:pt x="179" y="812"/>
                </a:lnTo>
                <a:lnTo>
                  <a:pt x="179" y="897"/>
                </a:lnTo>
                <a:lnTo>
                  <a:pt x="182" y="916"/>
                </a:lnTo>
                <a:lnTo>
                  <a:pt x="191" y="932"/>
                </a:lnTo>
                <a:lnTo>
                  <a:pt x="203" y="945"/>
                </a:lnTo>
                <a:lnTo>
                  <a:pt x="220" y="954"/>
                </a:lnTo>
                <a:lnTo>
                  <a:pt x="239" y="957"/>
                </a:lnTo>
                <a:lnTo>
                  <a:pt x="257" y="954"/>
                </a:lnTo>
                <a:lnTo>
                  <a:pt x="273" y="945"/>
                </a:lnTo>
                <a:lnTo>
                  <a:pt x="286" y="932"/>
                </a:lnTo>
                <a:lnTo>
                  <a:pt x="295" y="916"/>
                </a:lnTo>
                <a:lnTo>
                  <a:pt x="298" y="897"/>
                </a:lnTo>
                <a:lnTo>
                  <a:pt x="298" y="812"/>
                </a:lnTo>
                <a:lnTo>
                  <a:pt x="295" y="793"/>
                </a:lnTo>
                <a:lnTo>
                  <a:pt x="286" y="776"/>
                </a:lnTo>
                <a:lnTo>
                  <a:pt x="273" y="764"/>
                </a:lnTo>
                <a:lnTo>
                  <a:pt x="257" y="755"/>
                </a:lnTo>
                <a:lnTo>
                  <a:pt x="239" y="752"/>
                </a:lnTo>
                <a:close/>
                <a:moveTo>
                  <a:pt x="3215" y="730"/>
                </a:moveTo>
                <a:lnTo>
                  <a:pt x="3201" y="733"/>
                </a:lnTo>
                <a:lnTo>
                  <a:pt x="3187" y="741"/>
                </a:lnTo>
                <a:lnTo>
                  <a:pt x="3175" y="752"/>
                </a:lnTo>
                <a:lnTo>
                  <a:pt x="3168" y="765"/>
                </a:lnTo>
                <a:lnTo>
                  <a:pt x="3163" y="780"/>
                </a:lnTo>
                <a:lnTo>
                  <a:pt x="3162" y="796"/>
                </a:lnTo>
                <a:lnTo>
                  <a:pt x="3167" y="811"/>
                </a:lnTo>
                <a:lnTo>
                  <a:pt x="3174" y="825"/>
                </a:lnTo>
                <a:lnTo>
                  <a:pt x="3189" y="847"/>
                </a:lnTo>
                <a:lnTo>
                  <a:pt x="3200" y="858"/>
                </a:lnTo>
                <a:lnTo>
                  <a:pt x="3211" y="865"/>
                </a:lnTo>
                <a:lnTo>
                  <a:pt x="3224" y="870"/>
                </a:lnTo>
                <a:lnTo>
                  <a:pt x="3238" y="872"/>
                </a:lnTo>
                <a:lnTo>
                  <a:pt x="3257" y="869"/>
                </a:lnTo>
                <a:lnTo>
                  <a:pt x="3273" y="860"/>
                </a:lnTo>
                <a:lnTo>
                  <a:pt x="3285" y="849"/>
                </a:lnTo>
                <a:lnTo>
                  <a:pt x="3293" y="836"/>
                </a:lnTo>
                <a:lnTo>
                  <a:pt x="3297" y="821"/>
                </a:lnTo>
                <a:lnTo>
                  <a:pt x="3298" y="805"/>
                </a:lnTo>
                <a:lnTo>
                  <a:pt x="3294" y="790"/>
                </a:lnTo>
                <a:lnTo>
                  <a:pt x="3286" y="777"/>
                </a:lnTo>
                <a:lnTo>
                  <a:pt x="3271" y="754"/>
                </a:lnTo>
                <a:lnTo>
                  <a:pt x="3259" y="742"/>
                </a:lnTo>
                <a:lnTo>
                  <a:pt x="3246" y="734"/>
                </a:lnTo>
                <a:lnTo>
                  <a:pt x="3232" y="730"/>
                </a:lnTo>
                <a:lnTo>
                  <a:pt x="3215" y="730"/>
                </a:lnTo>
                <a:close/>
                <a:moveTo>
                  <a:pt x="1730" y="572"/>
                </a:moveTo>
                <a:lnTo>
                  <a:pt x="1715" y="574"/>
                </a:lnTo>
                <a:lnTo>
                  <a:pt x="1700" y="581"/>
                </a:lnTo>
                <a:lnTo>
                  <a:pt x="1687" y="590"/>
                </a:lnTo>
                <a:lnTo>
                  <a:pt x="1678" y="602"/>
                </a:lnTo>
                <a:lnTo>
                  <a:pt x="1673" y="617"/>
                </a:lnTo>
                <a:lnTo>
                  <a:pt x="1671" y="632"/>
                </a:lnTo>
                <a:lnTo>
                  <a:pt x="1673" y="647"/>
                </a:lnTo>
                <a:lnTo>
                  <a:pt x="1679" y="662"/>
                </a:lnTo>
                <a:lnTo>
                  <a:pt x="1693" y="686"/>
                </a:lnTo>
                <a:lnTo>
                  <a:pt x="1703" y="698"/>
                </a:lnTo>
                <a:lnTo>
                  <a:pt x="1715" y="708"/>
                </a:lnTo>
                <a:lnTo>
                  <a:pt x="1729" y="714"/>
                </a:lnTo>
                <a:lnTo>
                  <a:pt x="1744" y="716"/>
                </a:lnTo>
                <a:lnTo>
                  <a:pt x="1760" y="714"/>
                </a:lnTo>
                <a:lnTo>
                  <a:pt x="1775" y="707"/>
                </a:lnTo>
                <a:lnTo>
                  <a:pt x="1787" y="697"/>
                </a:lnTo>
                <a:lnTo>
                  <a:pt x="1797" y="684"/>
                </a:lnTo>
                <a:lnTo>
                  <a:pt x="1802" y="670"/>
                </a:lnTo>
                <a:lnTo>
                  <a:pt x="1804" y="655"/>
                </a:lnTo>
                <a:lnTo>
                  <a:pt x="1802" y="640"/>
                </a:lnTo>
                <a:lnTo>
                  <a:pt x="1795" y="625"/>
                </a:lnTo>
                <a:lnTo>
                  <a:pt x="1781" y="601"/>
                </a:lnTo>
                <a:lnTo>
                  <a:pt x="1772" y="588"/>
                </a:lnTo>
                <a:lnTo>
                  <a:pt x="1760" y="580"/>
                </a:lnTo>
                <a:lnTo>
                  <a:pt x="1746" y="574"/>
                </a:lnTo>
                <a:lnTo>
                  <a:pt x="1730" y="572"/>
                </a:lnTo>
                <a:close/>
                <a:moveTo>
                  <a:pt x="1096" y="452"/>
                </a:moveTo>
                <a:lnTo>
                  <a:pt x="1038" y="455"/>
                </a:lnTo>
                <a:lnTo>
                  <a:pt x="982" y="463"/>
                </a:lnTo>
                <a:lnTo>
                  <a:pt x="928" y="475"/>
                </a:lnTo>
                <a:lnTo>
                  <a:pt x="873" y="492"/>
                </a:lnTo>
                <a:lnTo>
                  <a:pt x="822" y="514"/>
                </a:lnTo>
                <a:lnTo>
                  <a:pt x="772" y="541"/>
                </a:lnTo>
                <a:lnTo>
                  <a:pt x="726" y="572"/>
                </a:lnTo>
                <a:lnTo>
                  <a:pt x="681" y="607"/>
                </a:lnTo>
                <a:lnTo>
                  <a:pt x="640" y="646"/>
                </a:lnTo>
                <a:lnTo>
                  <a:pt x="618" y="670"/>
                </a:lnTo>
                <a:lnTo>
                  <a:pt x="597" y="696"/>
                </a:lnTo>
                <a:lnTo>
                  <a:pt x="575" y="727"/>
                </a:lnTo>
                <a:lnTo>
                  <a:pt x="554" y="760"/>
                </a:lnTo>
                <a:lnTo>
                  <a:pt x="536" y="796"/>
                </a:lnTo>
                <a:lnTo>
                  <a:pt x="519" y="835"/>
                </a:lnTo>
                <a:lnTo>
                  <a:pt x="503" y="877"/>
                </a:lnTo>
                <a:lnTo>
                  <a:pt x="491" y="923"/>
                </a:lnTo>
                <a:lnTo>
                  <a:pt x="483" y="972"/>
                </a:lnTo>
                <a:lnTo>
                  <a:pt x="478" y="1025"/>
                </a:lnTo>
                <a:lnTo>
                  <a:pt x="477" y="1080"/>
                </a:lnTo>
                <a:lnTo>
                  <a:pt x="482" y="1136"/>
                </a:lnTo>
                <a:lnTo>
                  <a:pt x="490" y="1190"/>
                </a:lnTo>
                <a:lnTo>
                  <a:pt x="503" y="1245"/>
                </a:lnTo>
                <a:lnTo>
                  <a:pt x="521" y="1298"/>
                </a:lnTo>
                <a:lnTo>
                  <a:pt x="542" y="1350"/>
                </a:lnTo>
                <a:lnTo>
                  <a:pt x="567" y="1399"/>
                </a:lnTo>
                <a:lnTo>
                  <a:pt x="597" y="1447"/>
                </a:lnTo>
                <a:lnTo>
                  <a:pt x="1462" y="576"/>
                </a:lnTo>
                <a:lnTo>
                  <a:pt x="1415" y="544"/>
                </a:lnTo>
                <a:lnTo>
                  <a:pt x="1366" y="516"/>
                </a:lnTo>
                <a:lnTo>
                  <a:pt x="1315" y="493"/>
                </a:lnTo>
                <a:lnTo>
                  <a:pt x="1262" y="476"/>
                </a:lnTo>
                <a:lnTo>
                  <a:pt x="1207" y="463"/>
                </a:lnTo>
                <a:lnTo>
                  <a:pt x="1152" y="455"/>
                </a:lnTo>
                <a:lnTo>
                  <a:pt x="1096" y="452"/>
                </a:lnTo>
                <a:close/>
                <a:moveTo>
                  <a:pt x="2441" y="442"/>
                </a:moveTo>
                <a:lnTo>
                  <a:pt x="2409" y="443"/>
                </a:lnTo>
                <a:lnTo>
                  <a:pt x="2376" y="446"/>
                </a:lnTo>
                <a:lnTo>
                  <a:pt x="2341" y="453"/>
                </a:lnTo>
                <a:lnTo>
                  <a:pt x="2304" y="462"/>
                </a:lnTo>
                <a:lnTo>
                  <a:pt x="2266" y="475"/>
                </a:lnTo>
                <a:lnTo>
                  <a:pt x="2227" y="492"/>
                </a:lnTo>
                <a:lnTo>
                  <a:pt x="2188" y="514"/>
                </a:lnTo>
                <a:lnTo>
                  <a:pt x="2150" y="540"/>
                </a:lnTo>
                <a:lnTo>
                  <a:pt x="2111" y="573"/>
                </a:lnTo>
                <a:lnTo>
                  <a:pt x="2944" y="1411"/>
                </a:lnTo>
                <a:lnTo>
                  <a:pt x="2972" y="1358"/>
                </a:lnTo>
                <a:lnTo>
                  <a:pt x="2995" y="1305"/>
                </a:lnTo>
                <a:lnTo>
                  <a:pt x="3015" y="1249"/>
                </a:lnTo>
                <a:lnTo>
                  <a:pt x="3029" y="1193"/>
                </a:lnTo>
                <a:lnTo>
                  <a:pt x="3038" y="1136"/>
                </a:lnTo>
                <a:lnTo>
                  <a:pt x="3041" y="1108"/>
                </a:lnTo>
                <a:lnTo>
                  <a:pt x="3043" y="1079"/>
                </a:lnTo>
                <a:lnTo>
                  <a:pt x="3042" y="1017"/>
                </a:lnTo>
                <a:lnTo>
                  <a:pt x="3034" y="956"/>
                </a:lnTo>
                <a:lnTo>
                  <a:pt x="3022" y="897"/>
                </a:lnTo>
                <a:lnTo>
                  <a:pt x="3003" y="839"/>
                </a:lnTo>
                <a:lnTo>
                  <a:pt x="2979" y="785"/>
                </a:lnTo>
                <a:lnTo>
                  <a:pt x="2949" y="731"/>
                </a:lnTo>
                <a:lnTo>
                  <a:pt x="2914" y="681"/>
                </a:lnTo>
                <a:lnTo>
                  <a:pt x="2873" y="634"/>
                </a:lnTo>
                <a:lnTo>
                  <a:pt x="2833" y="596"/>
                </a:lnTo>
                <a:lnTo>
                  <a:pt x="2790" y="562"/>
                </a:lnTo>
                <a:lnTo>
                  <a:pt x="2745" y="532"/>
                </a:lnTo>
                <a:lnTo>
                  <a:pt x="2697" y="505"/>
                </a:lnTo>
                <a:lnTo>
                  <a:pt x="2647" y="484"/>
                </a:lnTo>
                <a:lnTo>
                  <a:pt x="2596" y="466"/>
                </a:lnTo>
                <a:lnTo>
                  <a:pt x="2545" y="453"/>
                </a:lnTo>
                <a:lnTo>
                  <a:pt x="2493" y="445"/>
                </a:lnTo>
                <a:lnTo>
                  <a:pt x="2441" y="442"/>
                </a:lnTo>
                <a:close/>
                <a:moveTo>
                  <a:pt x="2865" y="272"/>
                </a:moveTo>
                <a:lnTo>
                  <a:pt x="2847" y="274"/>
                </a:lnTo>
                <a:lnTo>
                  <a:pt x="2830" y="283"/>
                </a:lnTo>
                <a:lnTo>
                  <a:pt x="2816" y="295"/>
                </a:lnTo>
                <a:lnTo>
                  <a:pt x="2808" y="311"/>
                </a:lnTo>
                <a:lnTo>
                  <a:pt x="2804" y="331"/>
                </a:lnTo>
                <a:lnTo>
                  <a:pt x="2807" y="349"/>
                </a:lnTo>
                <a:lnTo>
                  <a:pt x="2815" y="366"/>
                </a:lnTo>
                <a:lnTo>
                  <a:pt x="2827" y="380"/>
                </a:lnTo>
                <a:lnTo>
                  <a:pt x="2843" y="389"/>
                </a:lnTo>
                <a:lnTo>
                  <a:pt x="2863" y="392"/>
                </a:lnTo>
                <a:lnTo>
                  <a:pt x="2890" y="393"/>
                </a:lnTo>
                <a:lnTo>
                  <a:pt x="2891" y="393"/>
                </a:lnTo>
                <a:lnTo>
                  <a:pt x="2910" y="390"/>
                </a:lnTo>
                <a:lnTo>
                  <a:pt x="2926" y="381"/>
                </a:lnTo>
                <a:lnTo>
                  <a:pt x="2939" y="369"/>
                </a:lnTo>
                <a:lnTo>
                  <a:pt x="2948" y="353"/>
                </a:lnTo>
                <a:lnTo>
                  <a:pt x="2951" y="334"/>
                </a:lnTo>
                <a:lnTo>
                  <a:pt x="2949" y="314"/>
                </a:lnTo>
                <a:lnTo>
                  <a:pt x="2940" y="298"/>
                </a:lnTo>
                <a:lnTo>
                  <a:pt x="2928" y="285"/>
                </a:lnTo>
                <a:lnTo>
                  <a:pt x="2912" y="276"/>
                </a:lnTo>
                <a:lnTo>
                  <a:pt x="2892" y="273"/>
                </a:lnTo>
                <a:lnTo>
                  <a:pt x="2865" y="272"/>
                </a:lnTo>
                <a:close/>
                <a:moveTo>
                  <a:pt x="716" y="248"/>
                </a:moveTo>
                <a:lnTo>
                  <a:pt x="701" y="250"/>
                </a:lnTo>
                <a:lnTo>
                  <a:pt x="687" y="256"/>
                </a:lnTo>
                <a:lnTo>
                  <a:pt x="675" y="265"/>
                </a:lnTo>
                <a:lnTo>
                  <a:pt x="665" y="277"/>
                </a:lnTo>
                <a:lnTo>
                  <a:pt x="651" y="301"/>
                </a:lnTo>
                <a:lnTo>
                  <a:pt x="644" y="317"/>
                </a:lnTo>
                <a:lnTo>
                  <a:pt x="642" y="332"/>
                </a:lnTo>
                <a:lnTo>
                  <a:pt x="644" y="347"/>
                </a:lnTo>
                <a:lnTo>
                  <a:pt x="650" y="361"/>
                </a:lnTo>
                <a:lnTo>
                  <a:pt x="660" y="373"/>
                </a:lnTo>
                <a:lnTo>
                  <a:pt x="672" y="383"/>
                </a:lnTo>
                <a:lnTo>
                  <a:pt x="687" y="390"/>
                </a:lnTo>
                <a:lnTo>
                  <a:pt x="702" y="392"/>
                </a:lnTo>
                <a:lnTo>
                  <a:pt x="717" y="390"/>
                </a:lnTo>
                <a:lnTo>
                  <a:pt x="731" y="384"/>
                </a:lnTo>
                <a:lnTo>
                  <a:pt x="744" y="374"/>
                </a:lnTo>
                <a:lnTo>
                  <a:pt x="754" y="362"/>
                </a:lnTo>
                <a:lnTo>
                  <a:pt x="767" y="338"/>
                </a:lnTo>
                <a:lnTo>
                  <a:pt x="773" y="323"/>
                </a:lnTo>
                <a:lnTo>
                  <a:pt x="776" y="308"/>
                </a:lnTo>
                <a:lnTo>
                  <a:pt x="773" y="293"/>
                </a:lnTo>
                <a:lnTo>
                  <a:pt x="768" y="278"/>
                </a:lnTo>
                <a:lnTo>
                  <a:pt x="758" y="266"/>
                </a:lnTo>
                <a:lnTo>
                  <a:pt x="746" y="257"/>
                </a:lnTo>
                <a:lnTo>
                  <a:pt x="731" y="250"/>
                </a:lnTo>
                <a:lnTo>
                  <a:pt x="716" y="248"/>
                </a:lnTo>
                <a:close/>
                <a:moveTo>
                  <a:pt x="1358" y="188"/>
                </a:moveTo>
                <a:lnTo>
                  <a:pt x="1343" y="190"/>
                </a:lnTo>
                <a:lnTo>
                  <a:pt x="1328" y="197"/>
                </a:lnTo>
                <a:lnTo>
                  <a:pt x="1316" y="206"/>
                </a:lnTo>
                <a:lnTo>
                  <a:pt x="1306" y="220"/>
                </a:lnTo>
                <a:lnTo>
                  <a:pt x="1301" y="234"/>
                </a:lnTo>
                <a:lnTo>
                  <a:pt x="1299" y="249"/>
                </a:lnTo>
                <a:lnTo>
                  <a:pt x="1301" y="264"/>
                </a:lnTo>
                <a:lnTo>
                  <a:pt x="1307" y="278"/>
                </a:lnTo>
                <a:lnTo>
                  <a:pt x="1321" y="302"/>
                </a:lnTo>
                <a:lnTo>
                  <a:pt x="1331" y="316"/>
                </a:lnTo>
                <a:lnTo>
                  <a:pt x="1343" y="324"/>
                </a:lnTo>
                <a:lnTo>
                  <a:pt x="1357" y="330"/>
                </a:lnTo>
                <a:lnTo>
                  <a:pt x="1372" y="332"/>
                </a:lnTo>
                <a:lnTo>
                  <a:pt x="1388" y="330"/>
                </a:lnTo>
                <a:lnTo>
                  <a:pt x="1403" y="323"/>
                </a:lnTo>
                <a:lnTo>
                  <a:pt x="1416" y="313"/>
                </a:lnTo>
                <a:lnTo>
                  <a:pt x="1424" y="301"/>
                </a:lnTo>
                <a:lnTo>
                  <a:pt x="1430" y="287"/>
                </a:lnTo>
                <a:lnTo>
                  <a:pt x="1432" y="272"/>
                </a:lnTo>
                <a:lnTo>
                  <a:pt x="1430" y="256"/>
                </a:lnTo>
                <a:lnTo>
                  <a:pt x="1423" y="241"/>
                </a:lnTo>
                <a:lnTo>
                  <a:pt x="1410" y="217"/>
                </a:lnTo>
                <a:lnTo>
                  <a:pt x="1399" y="205"/>
                </a:lnTo>
                <a:lnTo>
                  <a:pt x="1388" y="196"/>
                </a:lnTo>
                <a:lnTo>
                  <a:pt x="1373" y="190"/>
                </a:lnTo>
                <a:lnTo>
                  <a:pt x="1358" y="188"/>
                </a:lnTo>
                <a:close/>
                <a:moveTo>
                  <a:pt x="2265" y="152"/>
                </a:moveTo>
                <a:lnTo>
                  <a:pt x="2250" y="154"/>
                </a:lnTo>
                <a:lnTo>
                  <a:pt x="2236" y="161"/>
                </a:lnTo>
                <a:lnTo>
                  <a:pt x="2224" y="170"/>
                </a:lnTo>
                <a:lnTo>
                  <a:pt x="2215" y="184"/>
                </a:lnTo>
                <a:lnTo>
                  <a:pt x="2209" y="198"/>
                </a:lnTo>
                <a:lnTo>
                  <a:pt x="2203" y="225"/>
                </a:lnTo>
                <a:lnTo>
                  <a:pt x="2201" y="241"/>
                </a:lnTo>
                <a:lnTo>
                  <a:pt x="2204" y="257"/>
                </a:lnTo>
                <a:lnTo>
                  <a:pt x="2211" y="271"/>
                </a:lnTo>
                <a:lnTo>
                  <a:pt x="2221" y="283"/>
                </a:lnTo>
                <a:lnTo>
                  <a:pt x="2233" y="292"/>
                </a:lnTo>
                <a:lnTo>
                  <a:pt x="2248" y="297"/>
                </a:lnTo>
                <a:lnTo>
                  <a:pt x="2254" y="298"/>
                </a:lnTo>
                <a:lnTo>
                  <a:pt x="2261" y="299"/>
                </a:lnTo>
                <a:lnTo>
                  <a:pt x="2277" y="297"/>
                </a:lnTo>
                <a:lnTo>
                  <a:pt x="2291" y="290"/>
                </a:lnTo>
                <a:lnTo>
                  <a:pt x="2304" y="281"/>
                </a:lnTo>
                <a:lnTo>
                  <a:pt x="2314" y="268"/>
                </a:lnTo>
                <a:lnTo>
                  <a:pt x="2319" y="252"/>
                </a:lnTo>
                <a:lnTo>
                  <a:pt x="2326" y="225"/>
                </a:lnTo>
                <a:lnTo>
                  <a:pt x="2327" y="209"/>
                </a:lnTo>
                <a:lnTo>
                  <a:pt x="2324" y="193"/>
                </a:lnTo>
                <a:lnTo>
                  <a:pt x="2318" y="180"/>
                </a:lnTo>
                <a:lnTo>
                  <a:pt x="2309" y="168"/>
                </a:lnTo>
                <a:lnTo>
                  <a:pt x="2296" y="160"/>
                </a:lnTo>
                <a:lnTo>
                  <a:pt x="2280" y="153"/>
                </a:lnTo>
                <a:lnTo>
                  <a:pt x="2265" y="152"/>
                </a:lnTo>
                <a:close/>
                <a:moveTo>
                  <a:pt x="2351" y="0"/>
                </a:moveTo>
                <a:lnTo>
                  <a:pt x="2412" y="1"/>
                </a:lnTo>
                <a:lnTo>
                  <a:pt x="2469" y="6"/>
                </a:lnTo>
                <a:lnTo>
                  <a:pt x="2523" y="12"/>
                </a:lnTo>
                <a:lnTo>
                  <a:pt x="2573" y="19"/>
                </a:lnTo>
                <a:lnTo>
                  <a:pt x="2617" y="25"/>
                </a:lnTo>
                <a:lnTo>
                  <a:pt x="2641" y="30"/>
                </a:lnTo>
                <a:lnTo>
                  <a:pt x="2662" y="32"/>
                </a:lnTo>
                <a:lnTo>
                  <a:pt x="2731" y="45"/>
                </a:lnTo>
                <a:lnTo>
                  <a:pt x="2798" y="64"/>
                </a:lnTo>
                <a:lnTo>
                  <a:pt x="2865" y="89"/>
                </a:lnTo>
                <a:lnTo>
                  <a:pt x="2930" y="119"/>
                </a:lnTo>
                <a:lnTo>
                  <a:pt x="2994" y="155"/>
                </a:lnTo>
                <a:lnTo>
                  <a:pt x="3057" y="197"/>
                </a:lnTo>
                <a:lnTo>
                  <a:pt x="3117" y="242"/>
                </a:lnTo>
                <a:lnTo>
                  <a:pt x="3174" y="293"/>
                </a:lnTo>
                <a:lnTo>
                  <a:pt x="3227" y="348"/>
                </a:lnTo>
                <a:lnTo>
                  <a:pt x="3278" y="407"/>
                </a:lnTo>
                <a:lnTo>
                  <a:pt x="3325" y="470"/>
                </a:lnTo>
                <a:lnTo>
                  <a:pt x="3370" y="540"/>
                </a:lnTo>
                <a:lnTo>
                  <a:pt x="3408" y="611"/>
                </a:lnTo>
                <a:lnTo>
                  <a:pt x="3440" y="684"/>
                </a:lnTo>
                <a:lnTo>
                  <a:pt x="3467" y="758"/>
                </a:lnTo>
                <a:lnTo>
                  <a:pt x="3489" y="834"/>
                </a:lnTo>
                <a:lnTo>
                  <a:pt x="3504" y="910"/>
                </a:lnTo>
                <a:lnTo>
                  <a:pt x="3514" y="988"/>
                </a:lnTo>
                <a:lnTo>
                  <a:pt x="3517" y="1065"/>
                </a:lnTo>
                <a:lnTo>
                  <a:pt x="3515" y="1142"/>
                </a:lnTo>
                <a:lnTo>
                  <a:pt x="3506" y="1221"/>
                </a:lnTo>
                <a:lnTo>
                  <a:pt x="3492" y="1298"/>
                </a:lnTo>
                <a:lnTo>
                  <a:pt x="3472" y="1379"/>
                </a:lnTo>
                <a:lnTo>
                  <a:pt x="3444" y="1459"/>
                </a:lnTo>
                <a:lnTo>
                  <a:pt x="3412" y="1535"/>
                </a:lnTo>
                <a:lnTo>
                  <a:pt x="3374" y="1609"/>
                </a:lnTo>
                <a:lnTo>
                  <a:pt x="3330" y="1681"/>
                </a:lnTo>
                <a:lnTo>
                  <a:pt x="3283" y="1751"/>
                </a:lnTo>
                <a:lnTo>
                  <a:pt x="3403" y="1872"/>
                </a:lnTo>
                <a:lnTo>
                  <a:pt x="3426" y="1898"/>
                </a:lnTo>
                <a:lnTo>
                  <a:pt x="3444" y="1929"/>
                </a:lnTo>
                <a:lnTo>
                  <a:pt x="3458" y="1961"/>
                </a:lnTo>
                <a:lnTo>
                  <a:pt x="3467" y="1996"/>
                </a:lnTo>
                <a:lnTo>
                  <a:pt x="3469" y="2032"/>
                </a:lnTo>
                <a:lnTo>
                  <a:pt x="3467" y="2068"/>
                </a:lnTo>
                <a:lnTo>
                  <a:pt x="3460" y="2101"/>
                </a:lnTo>
                <a:lnTo>
                  <a:pt x="3445" y="2134"/>
                </a:lnTo>
                <a:lnTo>
                  <a:pt x="3427" y="2165"/>
                </a:lnTo>
                <a:lnTo>
                  <a:pt x="3404" y="2192"/>
                </a:lnTo>
                <a:lnTo>
                  <a:pt x="3376" y="2216"/>
                </a:lnTo>
                <a:lnTo>
                  <a:pt x="3345" y="2236"/>
                </a:lnTo>
                <a:lnTo>
                  <a:pt x="3312" y="2250"/>
                </a:lnTo>
                <a:lnTo>
                  <a:pt x="3277" y="2258"/>
                </a:lnTo>
                <a:lnTo>
                  <a:pt x="3242" y="2261"/>
                </a:lnTo>
                <a:lnTo>
                  <a:pt x="3207" y="2258"/>
                </a:lnTo>
                <a:lnTo>
                  <a:pt x="3172" y="2250"/>
                </a:lnTo>
                <a:lnTo>
                  <a:pt x="3140" y="2237"/>
                </a:lnTo>
                <a:lnTo>
                  <a:pt x="3110" y="2218"/>
                </a:lnTo>
                <a:lnTo>
                  <a:pt x="3082" y="2195"/>
                </a:lnTo>
                <a:lnTo>
                  <a:pt x="2946" y="2058"/>
                </a:lnTo>
                <a:lnTo>
                  <a:pt x="2868" y="2102"/>
                </a:lnTo>
                <a:lnTo>
                  <a:pt x="2789" y="2142"/>
                </a:lnTo>
                <a:lnTo>
                  <a:pt x="2708" y="2174"/>
                </a:lnTo>
                <a:lnTo>
                  <a:pt x="2623" y="2203"/>
                </a:lnTo>
                <a:lnTo>
                  <a:pt x="2539" y="2224"/>
                </a:lnTo>
                <a:lnTo>
                  <a:pt x="2451" y="2240"/>
                </a:lnTo>
                <a:lnTo>
                  <a:pt x="2363" y="2249"/>
                </a:lnTo>
                <a:lnTo>
                  <a:pt x="2274" y="2252"/>
                </a:lnTo>
                <a:lnTo>
                  <a:pt x="1193" y="2252"/>
                </a:lnTo>
                <a:lnTo>
                  <a:pt x="1115" y="2250"/>
                </a:lnTo>
                <a:lnTo>
                  <a:pt x="1038" y="2242"/>
                </a:lnTo>
                <a:lnTo>
                  <a:pt x="962" y="2229"/>
                </a:lnTo>
                <a:lnTo>
                  <a:pt x="887" y="2212"/>
                </a:lnTo>
                <a:lnTo>
                  <a:pt x="813" y="2189"/>
                </a:lnTo>
                <a:lnTo>
                  <a:pt x="741" y="2161"/>
                </a:lnTo>
                <a:lnTo>
                  <a:pt x="669" y="2129"/>
                </a:lnTo>
                <a:lnTo>
                  <a:pt x="601" y="2092"/>
                </a:lnTo>
                <a:lnTo>
                  <a:pt x="498" y="2195"/>
                </a:lnTo>
                <a:lnTo>
                  <a:pt x="471" y="2218"/>
                </a:lnTo>
                <a:lnTo>
                  <a:pt x="442" y="2237"/>
                </a:lnTo>
                <a:lnTo>
                  <a:pt x="409" y="2251"/>
                </a:lnTo>
                <a:lnTo>
                  <a:pt x="374" y="2260"/>
                </a:lnTo>
                <a:lnTo>
                  <a:pt x="338" y="2262"/>
                </a:lnTo>
                <a:lnTo>
                  <a:pt x="303" y="2260"/>
                </a:lnTo>
                <a:lnTo>
                  <a:pt x="269" y="2251"/>
                </a:lnTo>
                <a:lnTo>
                  <a:pt x="238" y="2238"/>
                </a:lnTo>
                <a:lnTo>
                  <a:pt x="207" y="2219"/>
                </a:lnTo>
                <a:lnTo>
                  <a:pt x="180" y="2196"/>
                </a:lnTo>
                <a:lnTo>
                  <a:pt x="156" y="2167"/>
                </a:lnTo>
                <a:lnTo>
                  <a:pt x="137" y="2136"/>
                </a:lnTo>
                <a:lnTo>
                  <a:pt x="124" y="2102"/>
                </a:lnTo>
                <a:lnTo>
                  <a:pt x="115" y="2069"/>
                </a:lnTo>
                <a:lnTo>
                  <a:pt x="112" y="2034"/>
                </a:lnTo>
                <a:lnTo>
                  <a:pt x="114" y="1999"/>
                </a:lnTo>
                <a:lnTo>
                  <a:pt x="122" y="1964"/>
                </a:lnTo>
                <a:lnTo>
                  <a:pt x="135" y="1931"/>
                </a:lnTo>
                <a:lnTo>
                  <a:pt x="153" y="1901"/>
                </a:lnTo>
                <a:lnTo>
                  <a:pt x="177" y="1872"/>
                </a:lnTo>
                <a:lnTo>
                  <a:pt x="256" y="1793"/>
                </a:lnTo>
                <a:lnTo>
                  <a:pt x="208" y="1727"/>
                </a:lnTo>
                <a:lnTo>
                  <a:pt x="166" y="1660"/>
                </a:lnTo>
                <a:lnTo>
                  <a:pt x="128" y="1590"/>
                </a:lnTo>
                <a:lnTo>
                  <a:pt x="94" y="1518"/>
                </a:lnTo>
                <a:lnTo>
                  <a:pt x="66" y="1444"/>
                </a:lnTo>
                <a:lnTo>
                  <a:pt x="42" y="1367"/>
                </a:lnTo>
                <a:lnTo>
                  <a:pt x="24" y="1290"/>
                </a:lnTo>
                <a:lnTo>
                  <a:pt x="11" y="1211"/>
                </a:lnTo>
                <a:lnTo>
                  <a:pt x="2" y="1133"/>
                </a:lnTo>
                <a:lnTo>
                  <a:pt x="0" y="1052"/>
                </a:lnTo>
                <a:lnTo>
                  <a:pt x="3" y="972"/>
                </a:lnTo>
                <a:lnTo>
                  <a:pt x="12" y="895"/>
                </a:lnTo>
                <a:lnTo>
                  <a:pt x="26" y="818"/>
                </a:lnTo>
                <a:lnTo>
                  <a:pt x="46" y="744"/>
                </a:lnTo>
                <a:lnTo>
                  <a:pt x="71" y="673"/>
                </a:lnTo>
                <a:lnTo>
                  <a:pt x="100" y="605"/>
                </a:lnTo>
                <a:lnTo>
                  <a:pt x="135" y="538"/>
                </a:lnTo>
                <a:lnTo>
                  <a:pt x="174" y="475"/>
                </a:lnTo>
                <a:lnTo>
                  <a:pt x="218" y="415"/>
                </a:lnTo>
                <a:lnTo>
                  <a:pt x="266" y="358"/>
                </a:lnTo>
                <a:lnTo>
                  <a:pt x="318" y="305"/>
                </a:lnTo>
                <a:lnTo>
                  <a:pt x="374" y="256"/>
                </a:lnTo>
                <a:lnTo>
                  <a:pt x="435" y="210"/>
                </a:lnTo>
                <a:lnTo>
                  <a:pt x="498" y="168"/>
                </a:lnTo>
                <a:lnTo>
                  <a:pt x="565" y="132"/>
                </a:lnTo>
                <a:lnTo>
                  <a:pt x="636" y="100"/>
                </a:lnTo>
                <a:lnTo>
                  <a:pt x="709" y="72"/>
                </a:lnTo>
                <a:lnTo>
                  <a:pt x="785" y="49"/>
                </a:lnTo>
                <a:lnTo>
                  <a:pt x="865" y="33"/>
                </a:lnTo>
                <a:lnTo>
                  <a:pt x="923" y="23"/>
                </a:lnTo>
                <a:lnTo>
                  <a:pt x="977" y="16"/>
                </a:lnTo>
                <a:lnTo>
                  <a:pt x="1026" y="10"/>
                </a:lnTo>
                <a:lnTo>
                  <a:pt x="1073" y="6"/>
                </a:lnTo>
                <a:lnTo>
                  <a:pt x="1116" y="5"/>
                </a:lnTo>
                <a:lnTo>
                  <a:pt x="1159" y="6"/>
                </a:lnTo>
                <a:lnTo>
                  <a:pt x="1201" y="8"/>
                </a:lnTo>
                <a:lnTo>
                  <a:pt x="1243" y="12"/>
                </a:lnTo>
                <a:lnTo>
                  <a:pt x="1318" y="25"/>
                </a:lnTo>
                <a:lnTo>
                  <a:pt x="1392" y="44"/>
                </a:lnTo>
                <a:lnTo>
                  <a:pt x="1465" y="68"/>
                </a:lnTo>
                <a:lnTo>
                  <a:pt x="1536" y="97"/>
                </a:lnTo>
                <a:lnTo>
                  <a:pt x="1607" y="133"/>
                </a:lnTo>
                <a:lnTo>
                  <a:pt x="1674" y="174"/>
                </a:lnTo>
                <a:lnTo>
                  <a:pt x="1740" y="220"/>
                </a:lnTo>
                <a:lnTo>
                  <a:pt x="1785" y="252"/>
                </a:lnTo>
                <a:lnTo>
                  <a:pt x="1867" y="169"/>
                </a:lnTo>
                <a:lnTo>
                  <a:pt x="1909" y="133"/>
                </a:lnTo>
                <a:lnTo>
                  <a:pt x="1955" y="103"/>
                </a:lnTo>
                <a:lnTo>
                  <a:pt x="2004" y="76"/>
                </a:lnTo>
                <a:lnTo>
                  <a:pt x="2055" y="52"/>
                </a:lnTo>
                <a:lnTo>
                  <a:pt x="2109" y="33"/>
                </a:lnTo>
                <a:lnTo>
                  <a:pt x="2165" y="19"/>
                </a:lnTo>
                <a:lnTo>
                  <a:pt x="2224" y="8"/>
                </a:lnTo>
                <a:lnTo>
                  <a:pt x="2286" y="2"/>
                </a:lnTo>
                <a:lnTo>
                  <a:pt x="235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64" name="Group 992"/>
          <p:cNvGrpSpPr/>
          <p:nvPr/>
        </p:nvGrpSpPr>
        <p:grpSpPr>
          <a:xfrm>
            <a:off x="10303929" y="5314950"/>
            <a:ext cx="561975" cy="414338"/>
            <a:chOff x="10939463" y="3530600"/>
            <a:chExt cx="561975" cy="414338"/>
          </a:xfrm>
          <a:solidFill>
            <a:srgbClr val="000000"/>
          </a:solidFill>
        </p:grpSpPr>
        <p:sp>
          <p:nvSpPr>
            <p:cNvPr id="865" name="Freeform 398"/>
            <p:cNvSpPr>
              <a:spLocks noEditPoints="1"/>
            </p:cNvSpPr>
            <p:nvPr/>
          </p:nvSpPr>
          <p:spPr bwMode="auto">
            <a:xfrm>
              <a:off x="10939463" y="3530600"/>
              <a:ext cx="561975" cy="414338"/>
            </a:xfrm>
            <a:custGeom>
              <a:avLst/>
              <a:gdLst>
                <a:gd name="T0" fmla="*/ 2840 w 3541"/>
                <a:gd name="T1" fmla="*/ 723 h 2608"/>
                <a:gd name="T2" fmla="*/ 2784 w 3541"/>
                <a:gd name="T3" fmla="*/ 771 h 2608"/>
                <a:gd name="T4" fmla="*/ 2743 w 3541"/>
                <a:gd name="T5" fmla="*/ 876 h 2608"/>
                <a:gd name="T6" fmla="*/ 3108 w 3541"/>
                <a:gd name="T7" fmla="*/ 1087 h 2608"/>
                <a:gd name="T8" fmla="*/ 3080 w 3541"/>
                <a:gd name="T9" fmla="*/ 889 h 2608"/>
                <a:gd name="T10" fmla="*/ 3057 w 3541"/>
                <a:gd name="T11" fmla="*/ 807 h 2608"/>
                <a:gd name="T12" fmla="*/ 3003 w 3541"/>
                <a:gd name="T13" fmla="*/ 739 h 2608"/>
                <a:gd name="T14" fmla="*/ 2905 w 3541"/>
                <a:gd name="T15" fmla="*/ 711 h 2608"/>
                <a:gd name="T16" fmla="*/ 560 w 3541"/>
                <a:gd name="T17" fmla="*/ 727 h 2608"/>
                <a:gd name="T18" fmla="*/ 496 w 3541"/>
                <a:gd name="T19" fmla="*/ 788 h 2608"/>
                <a:gd name="T20" fmla="*/ 465 w 3541"/>
                <a:gd name="T21" fmla="*/ 869 h 2608"/>
                <a:gd name="T22" fmla="*/ 445 w 3541"/>
                <a:gd name="T23" fmla="*/ 1019 h 2608"/>
                <a:gd name="T24" fmla="*/ 805 w 3541"/>
                <a:gd name="T25" fmla="*/ 915 h 2608"/>
                <a:gd name="T26" fmla="*/ 769 w 3541"/>
                <a:gd name="T27" fmla="*/ 789 h 2608"/>
                <a:gd name="T28" fmla="*/ 715 w 3541"/>
                <a:gd name="T29" fmla="*/ 730 h 2608"/>
                <a:gd name="T30" fmla="*/ 653 w 3541"/>
                <a:gd name="T31" fmla="*/ 712 h 2608"/>
                <a:gd name="T32" fmla="*/ 2310 w 3541"/>
                <a:gd name="T33" fmla="*/ 601 h 2608"/>
                <a:gd name="T34" fmla="*/ 2234 w 3541"/>
                <a:gd name="T35" fmla="*/ 656 h 2608"/>
                <a:gd name="T36" fmla="*/ 2199 w 3541"/>
                <a:gd name="T37" fmla="*/ 738 h 2608"/>
                <a:gd name="T38" fmla="*/ 2248 w 3541"/>
                <a:gd name="T39" fmla="*/ 2143 h 2608"/>
                <a:gd name="T40" fmla="*/ 2677 w 3541"/>
                <a:gd name="T41" fmla="*/ 1396 h 2608"/>
                <a:gd name="T42" fmla="*/ 2604 w 3541"/>
                <a:gd name="T43" fmla="*/ 791 h 2608"/>
                <a:gd name="T44" fmla="*/ 2536 w 3541"/>
                <a:gd name="T45" fmla="*/ 663 h 2608"/>
                <a:gd name="T46" fmla="*/ 2406 w 3541"/>
                <a:gd name="T47" fmla="*/ 596 h 2608"/>
                <a:gd name="T48" fmla="*/ 1099 w 3541"/>
                <a:gd name="T49" fmla="*/ 605 h 2608"/>
                <a:gd name="T50" fmla="*/ 982 w 3541"/>
                <a:gd name="T51" fmla="*/ 690 h 2608"/>
                <a:gd name="T52" fmla="*/ 935 w 3541"/>
                <a:gd name="T53" fmla="*/ 830 h 2608"/>
                <a:gd name="T54" fmla="*/ 1298 w 3541"/>
                <a:gd name="T55" fmla="*/ 2155 h 2608"/>
                <a:gd name="T56" fmla="*/ 1347 w 3541"/>
                <a:gd name="T57" fmla="*/ 760 h 2608"/>
                <a:gd name="T58" fmla="*/ 1319 w 3541"/>
                <a:gd name="T59" fmla="*/ 676 h 2608"/>
                <a:gd name="T60" fmla="*/ 1254 w 3541"/>
                <a:gd name="T61" fmla="*/ 610 h 2608"/>
                <a:gd name="T62" fmla="*/ 1771 w 3541"/>
                <a:gd name="T63" fmla="*/ 474 h 2608"/>
                <a:gd name="T64" fmla="*/ 1634 w 3541"/>
                <a:gd name="T65" fmla="*/ 508 h 2608"/>
                <a:gd name="T66" fmla="*/ 1520 w 3541"/>
                <a:gd name="T67" fmla="*/ 594 h 2608"/>
                <a:gd name="T68" fmla="*/ 1472 w 3541"/>
                <a:gd name="T69" fmla="*/ 711 h 2608"/>
                <a:gd name="T70" fmla="*/ 2070 w 3541"/>
                <a:gd name="T71" fmla="*/ 832 h 2608"/>
                <a:gd name="T72" fmla="*/ 2066 w 3541"/>
                <a:gd name="T73" fmla="*/ 680 h 2608"/>
                <a:gd name="T74" fmla="*/ 1995 w 3541"/>
                <a:gd name="T75" fmla="*/ 566 h 2608"/>
                <a:gd name="T76" fmla="*/ 1867 w 3541"/>
                <a:gd name="T77" fmla="*/ 492 h 2608"/>
                <a:gd name="T78" fmla="*/ 1772 w 3541"/>
                <a:gd name="T79" fmla="*/ 0 h 2608"/>
                <a:gd name="T80" fmla="*/ 2168 w 3541"/>
                <a:gd name="T81" fmla="*/ 35 h 2608"/>
                <a:gd name="T82" fmla="*/ 2521 w 3541"/>
                <a:gd name="T83" fmla="*/ 132 h 2608"/>
                <a:gd name="T84" fmla="*/ 2816 w 3541"/>
                <a:gd name="T85" fmla="*/ 282 h 2608"/>
                <a:gd name="T86" fmla="*/ 3039 w 3541"/>
                <a:gd name="T87" fmla="*/ 475 h 2608"/>
                <a:gd name="T88" fmla="*/ 3171 w 3541"/>
                <a:gd name="T89" fmla="*/ 703 h 2608"/>
                <a:gd name="T90" fmla="*/ 3203 w 3541"/>
                <a:gd name="T91" fmla="*/ 897 h 2608"/>
                <a:gd name="T92" fmla="*/ 3216 w 3541"/>
                <a:gd name="T93" fmla="*/ 1001 h 2608"/>
                <a:gd name="T94" fmla="*/ 3481 w 3541"/>
                <a:gd name="T95" fmla="*/ 2195 h 2608"/>
                <a:gd name="T96" fmla="*/ 3533 w 3541"/>
                <a:gd name="T97" fmla="*/ 2236 h 2608"/>
                <a:gd name="T98" fmla="*/ 3525 w 3541"/>
                <a:gd name="T99" fmla="*/ 2317 h 2608"/>
                <a:gd name="T100" fmla="*/ 3280 w 3541"/>
                <a:gd name="T101" fmla="*/ 2583 h 2608"/>
                <a:gd name="T102" fmla="*/ 375 w 3541"/>
                <a:gd name="T103" fmla="*/ 2608 h 2608"/>
                <a:gd name="T104" fmla="*/ 230 w 3541"/>
                <a:gd name="T105" fmla="*/ 2563 h 2608"/>
                <a:gd name="T106" fmla="*/ 6 w 3541"/>
                <a:gd name="T107" fmla="*/ 2299 h 2608"/>
                <a:gd name="T108" fmla="*/ 16 w 3541"/>
                <a:gd name="T109" fmla="*/ 2222 h 2608"/>
                <a:gd name="T110" fmla="*/ 76 w 3541"/>
                <a:gd name="T111" fmla="*/ 2193 h 2608"/>
                <a:gd name="T112" fmla="*/ 335 w 3541"/>
                <a:gd name="T113" fmla="*/ 935 h 2608"/>
                <a:gd name="T114" fmla="*/ 343 w 3541"/>
                <a:gd name="T115" fmla="*/ 826 h 2608"/>
                <a:gd name="T116" fmla="*/ 425 w 3541"/>
                <a:gd name="T117" fmla="*/ 585 h 2608"/>
                <a:gd name="T118" fmla="*/ 604 w 3541"/>
                <a:gd name="T119" fmla="*/ 374 h 2608"/>
                <a:gd name="T120" fmla="*/ 866 w 3541"/>
                <a:gd name="T121" fmla="*/ 202 h 2608"/>
                <a:gd name="T122" fmla="*/ 1192 w 3541"/>
                <a:gd name="T123" fmla="*/ 77 h 2608"/>
                <a:gd name="T124" fmla="*/ 1569 w 3541"/>
                <a:gd name="T125" fmla="*/ 9 h 2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41" h="2608">
                  <a:moveTo>
                    <a:pt x="2905" y="711"/>
                  </a:moveTo>
                  <a:lnTo>
                    <a:pt x="2884" y="712"/>
                  </a:lnTo>
                  <a:lnTo>
                    <a:pt x="2862" y="716"/>
                  </a:lnTo>
                  <a:lnTo>
                    <a:pt x="2840" y="723"/>
                  </a:lnTo>
                  <a:lnTo>
                    <a:pt x="2825" y="731"/>
                  </a:lnTo>
                  <a:lnTo>
                    <a:pt x="2811" y="740"/>
                  </a:lnTo>
                  <a:lnTo>
                    <a:pt x="2797" y="753"/>
                  </a:lnTo>
                  <a:lnTo>
                    <a:pt x="2784" y="771"/>
                  </a:lnTo>
                  <a:lnTo>
                    <a:pt x="2772" y="790"/>
                  </a:lnTo>
                  <a:lnTo>
                    <a:pt x="2761" y="815"/>
                  </a:lnTo>
                  <a:lnTo>
                    <a:pt x="2751" y="843"/>
                  </a:lnTo>
                  <a:lnTo>
                    <a:pt x="2743" y="876"/>
                  </a:lnTo>
                  <a:lnTo>
                    <a:pt x="2737" y="914"/>
                  </a:lnTo>
                  <a:lnTo>
                    <a:pt x="2898" y="2193"/>
                  </a:lnTo>
                  <a:lnTo>
                    <a:pt x="3311" y="2193"/>
                  </a:lnTo>
                  <a:lnTo>
                    <a:pt x="3108" y="1087"/>
                  </a:lnTo>
                  <a:lnTo>
                    <a:pt x="3097" y="1019"/>
                  </a:lnTo>
                  <a:lnTo>
                    <a:pt x="3088" y="952"/>
                  </a:lnTo>
                  <a:lnTo>
                    <a:pt x="3083" y="917"/>
                  </a:lnTo>
                  <a:lnTo>
                    <a:pt x="3080" y="889"/>
                  </a:lnTo>
                  <a:lnTo>
                    <a:pt x="3077" y="869"/>
                  </a:lnTo>
                  <a:lnTo>
                    <a:pt x="3071" y="848"/>
                  </a:lnTo>
                  <a:lnTo>
                    <a:pt x="3065" y="828"/>
                  </a:lnTo>
                  <a:lnTo>
                    <a:pt x="3057" y="807"/>
                  </a:lnTo>
                  <a:lnTo>
                    <a:pt x="3046" y="788"/>
                  </a:lnTo>
                  <a:lnTo>
                    <a:pt x="3034" y="769"/>
                  </a:lnTo>
                  <a:lnTo>
                    <a:pt x="3020" y="753"/>
                  </a:lnTo>
                  <a:lnTo>
                    <a:pt x="3003" y="739"/>
                  </a:lnTo>
                  <a:lnTo>
                    <a:pt x="2982" y="727"/>
                  </a:lnTo>
                  <a:lnTo>
                    <a:pt x="2960" y="719"/>
                  </a:lnTo>
                  <a:lnTo>
                    <a:pt x="2935" y="713"/>
                  </a:lnTo>
                  <a:lnTo>
                    <a:pt x="2905" y="711"/>
                  </a:lnTo>
                  <a:close/>
                  <a:moveTo>
                    <a:pt x="637" y="711"/>
                  </a:moveTo>
                  <a:lnTo>
                    <a:pt x="608" y="713"/>
                  </a:lnTo>
                  <a:lnTo>
                    <a:pt x="583" y="719"/>
                  </a:lnTo>
                  <a:lnTo>
                    <a:pt x="560" y="727"/>
                  </a:lnTo>
                  <a:lnTo>
                    <a:pt x="539" y="739"/>
                  </a:lnTo>
                  <a:lnTo>
                    <a:pt x="522" y="753"/>
                  </a:lnTo>
                  <a:lnTo>
                    <a:pt x="508" y="769"/>
                  </a:lnTo>
                  <a:lnTo>
                    <a:pt x="496" y="788"/>
                  </a:lnTo>
                  <a:lnTo>
                    <a:pt x="485" y="807"/>
                  </a:lnTo>
                  <a:lnTo>
                    <a:pt x="477" y="828"/>
                  </a:lnTo>
                  <a:lnTo>
                    <a:pt x="471" y="848"/>
                  </a:lnTo>
                  <a:lnTo>
                    <a:pt x="465" y="869"/>
                  </a:lnTo>
                  <a:lnTo>
                    <a:pt x="462" y="889"/>
                  </a:lnTo>
                  <a:lnTo>
                    <a:pt x="459" y="917"/>
                  </a:lnTo>
                  <a:lnTo>
                    <a:pt x="455" y="952"/>
                  </a:lnTo>
                  <a:lnTo>
                    <a:pt x="445" y="1019"/>
                  </a:lnTo>
                  <a:lnTo>
                    <a:pt x="434" y="1087"/>
                  </a:lnTo>
                  <a:lnTo>
                    <a:pt x="231" y="2193"/>
                  </a:lnTo>
                  <a:lnTo>
                    <a:pt x="644" y="2193"/>
                  </a:lnTo>
                  <a:lnTo>
                    <a:pt x="805" y="915"/>
                  </a:lnTo>
                  <a:lnTo>
                    <a:pt x="799" y="876"/>
                  </a:lnTo>
                  <a:lnTo>
                    <a:pt x="791" y="843"/>
                  </a:lnTo>
                  <a:lnTo>
                    <a:pt x="781" y="814"/>
                  </a:lnTo>
                  <a:lnTo>
                    <a:pt x="769" y="789"/>
                  </a:lnTo>
                  <a:lnTo>
                    <a:pt x="757" y="769"/>
                  </a:lnTo>
                  <a:lnTo>
                    <a:pt x="744" y="752"/>
                  </a:lnTo>
                  <a:lnTo>
                    <a:pt x="730" y="739"/>
                  </a:lnTo>
                  <a:lnTo>
                    <a:pt x="715" y="730"/>
                  </a:lnTo>
                  <a:lnTo>
                    <a:pt x="700" y="722"/>
                  </a:lnTo>
                  <a:lnTo>
                    <a:pt x="684" y="717"/>
                  </a:lnTo>
                  <a:lnTo>
                    <a:pt x="668" y="713"/>
                  </a:lnTo>
                  <a:lnTo>
                    <a:pt x="653" y="712"/>
                  </a:lnTo>
                  <a:lnTo>
                    <a:pt x="637" y="711"/>
                  </a:lnTo>
                  <a:close/>
                  <a:moveTo>
                    <a:pt x="2368" y="593"/>
                  </a:moveTo>
                  <a:lnTo>
                    <a:pt x="2337" y="595"/>
                  </a:lnTo>
                  <a:lnTo>
                    <a:pt x="2310" y="601"/>
                  </a:lnTo>
                  <a:lnTo>
                    <a:pt x="2287" y="611"/>
                  </a:lnTo>
                  <a:lnTo>
                    <a:pt x="2266" y="624"/>
                  </a:lnTo>
                  <a:lnTo>
                    <a:pt x="2249" y="639"/>
                  </a:lnTo>
                  <a:lnTo>
                    <a:pt x="2234" y="656"/>
                  </a:lnTo>
                  <a:lnTo>
                    <a:pt x="2222" y="676"/>
                  </a:lnTo>
                  <a:lnTo>
                    <a:pt x="2212" y="696"/>
                  </a:lnTo>
                  <a:lnTo>
                    <a:pt x="2204" y="718"/>
                  </a:lnTo>
                  <a:lnTo>
                    <a:pt x="2199" y="738"/>
                  </a:lnTo>
                  <a:lnTo>
                    <a:pt x="2195" y="760"/>
                  </a:lnTo>
                  <a:lnTo>
                    <a:pt x="2191" y="780"/>
                  </a:lnTo>
                  <a:lnTo>
                    <a:pt x="2249" y="2131"/>
                  </a:lnTo>
                  <a:lnTo>
                    <a:pt x="2248" y="2143"/>
                  </a:lnTo>
                  <a:lnTo>
                    <a:pt x="2245" y="2155"/>
                  </a:lnTo>
                  <a:lnTo>
                    <a:pt x="2246" y="2193"/>
                  </a:lnTo>
                  <a:lnTo>
                    <a:pt x="2777" y="2193"/>
                  </a:lnTo>
                  <a:lnTo>
                    <a:pt x="2677" y="1396"/>
                  </a:lnTo>
                  <a:lnTo>
                    <a:pt x="2677" y="1397"/>
                  </a:lnTo>
                  <a:lnTo>
                    <a:pt x="2677" y="1397"/>
                  </a:lnTo>
                  <a:lnTo>
                    <a:pt x="2607" y="830"/>
                  </a:lnTo>
                  <a:lnTo>
                    <a:pt x="2604" y="791"/>
                  </a:lnTo>
                  <a:lnTo>
                    <a:pt x="2594" y="755"/>
                  </a:lnTo>
                  <a:lnTo>
                    <a:pt x="2580" y="721"/>
                  </a:lnTo>
                  <a:lnTo>
                    <a:pt x="2560" y="690"/>
                  </a:lnTo>
                  <a:lnTo>
                    <a:pt x="2536" y="663"/>
                  </a:lnTo>
                  <a:lnTo>
                    <a:pt x="2508" y="639"/>
                  </a:lnTo>
                  <a:lnTo>
                    <a:pt x="2478" y="620"/>
                  </a:lnTo>
                  <a:lnTo>
                    <a:pt x="2443" y="605"/>
                  </a:lnTo>
                  <a:lnTo>
                    <a:pt x="2406" y="596"/>
                  </a:lnTo>
                  <a:lnTo>
                    <a:pt x="2368" y="593"/>
                  </a:lnTo>
                  <a:close/>
                  <a:moveTo>
                    <a:pt x="1175" y="593"/>
                  </a:moveTo>
                  <a:lnTo>
                    <a:pt x="1136" y="596"/>
                  </a:lnTo>
                  <a:lnTo>
                    <a:pt x="1099" y="605"/>
                  </a:lnTo>
                  <a:lnTo>
                    <a:pt x="1065" y="620"/>
                  </a:lnTo>
                  <a:lnTo>
                    <a:pt x="1034" y="639"/>
                  </a:lnTo>
                  <a:lnTo>
                    <a:pt x="1006" y="663"/>
                  </a:lnTo>
                  <a:lnTo>
                    <a:pt x="982" y="690"/>
                  </a:lnTo>
                  <a:lnTo>
                    <a:pt x="962" y="721"/>
                  </a:lnTo>
                  <a:lnTo>
                    <a:pt x="948" y="755"/>
                  </a:lnTo>
                  <a:lnTo>
                    <a:pt x="938" y="791"/>
                  </a:lnTo>
                  <a:lnTo>
                    <a:pt x="935" y="830"/>
                  </a:lnTo>
                  <a:lnTo>
                    <a:pt x="935" y="837"/>
                  </a:lnTo>
                  <a:lnTo>
                    <a:pt x="765" y="2193"/>
                  </a:lnTo>
                  <a:lnTo>
                    <a:pt x="1296" y="2193"/>
                  </a:lnTo>
                  <a:lnTo>
                    <a:pt x="1298" y="2155"/>
                  </a:lnTo>
                  <a:lnTo>
                    <a:pt x="1294" y="2143"/>
                  </a:lnTo>
                  <a:lnTo>
                    <a:pt x="1293" y="2131"/>
                  </a:lnTo>
                  <a:lnTo>
                    <a:pt x="1351" y="780"/>
                  </a:lnTo>
                  <a:lnTo>
                    <a:pt x="1347" y="760"/>
                  </a:lnTo>
                  <a:lnTo>
                    <a:pt x="1343" y="738"/>
                  </a:lnTo>
                  <a:lnTo>
                    <a:pt x="1338" y="717"/>
                  </a:lnTo>
                  <a:lnTo>
                    <a:pt x="1329" y="696"/>
                  </a:lnTo>
                  <a:lnTo>
                    <a:pt x="1319" y="676"/>
                  </a:lnTo>
                  <a:lnTo>
                    <a:pt x="1307" y="656"/>
                  </a:lnTo>
                  <a:lnTo>
                    <a:pt x="1292" y="638"/>
                  </a:lnTo>
                  <a:lnTo>
                    <a:pt x="1275" y="623"/>
                  </a:lnTo>
                  <a:lnTo>
                    <a:pt x="1254" y="610"/>
                  </a:lnTo>
                  <a:lnTo>
                    <a:pt x="1230" y="600"/>
                  </a:lnTo>
                  <a:lnTo>
                    <a:pt x="1203" y="595"/>
                  </a:lnTo>
                  <a:lnTo>
                    <a:pt x="1175" y="593"/>
                  </a:lnTo>
                  <a:close/>
                  <a:moveTo>
                    <a:pt x="1771" y="474"/>
                  </a:moveTo>
                  <a:lnTo>
                    <a:pt x="1737" y="476"/>
                  </a:lnTo>
                  <a:lnTo>
                    <a:pt x="1702" y="483"/>
                  </a:lnTo>
                  <a:lnTo>
                    <a:pt x="1667" y="494"/>
                  </a:lnTo>
                  <a:lnTo>
                    <a:pt x="1634" y="508"/>
                  </a:lnTo>
                  <a:lnTo>
                    <a:pt x="1601" y="525"/>
                  </a:lnTo>
                  <a:lnTo>
                    <a:pt x="1571" y="545"/>
                  </a:lnTo>
                  <a:lnTo>
                    <a:pt x="1544" y="568"/>
                  </a:lnTo>
                  <a:lnTo>
                    <a:pt x="1520" y="594"/>
                  </a:lnTo>
                  <a:lnTo>
                    <a:pt x="1500" y="621"/>
                  </a:lnTo>
                  <a:lnTo>
                    <a:pt x="1485" y="650"/>
                  </a:lnTo>
                  <a:lnTo>
                    <a:pt x="1475" y="680"/>
                  </a:lnTo>
                  <a:lnTo>
                    <a:pt x="1472" y="711"/>
                  </a:lnTo>
                  <a:lnTo>
                    <a:pt x="1472" y="830"/>
                  </a:lnTo>
                  <a:lnTo>
                    <a:pt x="1416" y="2193"/>
                  </a:lnTo>
                  <a:lnTo>
                    <a:pt x="2126" y="2193"/>
                  </a:lnTo>
                  <a:lnTo>
                    <a:pt x="2070" y="832"/>
                  </a:lnTo>
                  <a:lnTo>
                    <a:pt x="2070" y="830"/>
                  </a:lnTo>
                  <a:lnTo>
                    <a:pt x="2069" y="830"/>
                  </a:lnTo>
                  <a:lnTo>
                    <a:pt x="2069" y="713"/>
                  </a:lnTo>
                  <a:lnTo>
                    <a:pt x="2066" y="680"/>
                  </a:lnTo>
                  <a:lnTo>
                    <a:pt x="2056" y="649"/>
                  </a:lnTo>
                  <a:lnTo>
                    <a:pt x="2040" y="620"/>
                  </a:lnTo>
                  <a:lnTo>
                    <a:pt x="2019" y="592"/>
                  </a:lnTo>
                  <a:lnTo>
                    <a:pt x="1995" y="566"/>
                  </a:lnTo>
                  <a:lnTo>
                    <a:pt x="1966" y="542"/>
                  </a:lnTo>
                  <a:lnTo>
                    <a:pt x="1935" y="522"/>
                  </a:lnTo>
                  <a:lnTo>
                    <a:pt x="1902" y="504"/>
                  </a:lnTo>
                  <a:lnTo>
                    <a:pt x="1867" y="492"/>
                  </a:lnTo>
                  <a:lnTo>
                    <a:pt x="1832" y="482"/>
                  </a:lnTo>
                  <a:lnTo>
                    <a:pt x="1797" y="475"/>
                  </a:lnTo>
                  <a:lnTo>
                    <a:pt x="1771" y="474"/>
                  </a:lnTo>
                  <a:close/>
                  <a:moveTo>
                    <a:pt x="1772" y="0"/>
                  </a:moveTo>
                  <a:lnTo>
                    <a:pt x="1874" y="2"/>
                  </a:lnTo>
                  <a:lnTo>
                    <a:pt x="1973" y="9"/>
                  </a:lnTo>
                  <a:lnTo>
                    <a:pt x="2071" y="20"/>
                  </a:lnTo>
                  <a:lnTo>
                    <a:pt x="2168" y="35"/>
                  </a:lnTo>
                  <a:lnTo>
                    <a:pt x="2260" y="54"/>
                  </a:lnTo>
                  <a:lnTo>
                    <a:pt x="2350" y="77"/>
                  </a:lnTo>
                  <a:lnTo>
                    <a:pt x="2438" y="103"/>
                  </a:lnTo>
                  <a:lnTo>
                    <a:pt x="2521" y="132"/>
                  </a:lnTo>
                  <a:lnTo>
                    <a:pt x="2600" y="165"/>
                  </a:lnTo>
                  <a:lnTo>
                    <a:pt x="2676" y="202"/>
                  </a:lnTo>
                  <a:lnTo>
                    <a:pt x="2749" y="240"/>
                  </a:lnTo>
                  <a:lnTo>
                    <a:pt x="2816" y="282"/>
                  </a:lnTo>
                  <a:lnTo>
                    <a:pt x="2879" y="327"/>
                  </a:lnTo>
                  <a:lnTo>
                    <a:pt x="2938" y="374"/>
                  </a:lnTo>
                  <a:lnTo>
                    <a:pt x="2991" y="424"/>
                  </a:lnTo>
                  <a:lnTo>
                    <a:pt x="3039" y="475"/>
                  </a:lnTo>
                  <a:lnTo>
                    <a:pt x="3081" y="529"/>
                  </a:lnTo>
                  <a:lnTo>
                    <a:pt x="3117" y="585"/>
                  </a:lnTo>
                  <a:lnTo>
                    <a:pt x="3147" y="643"/>
                  </a:lnTo>
                  <a:lnTo>
                    <a:pt x="3171" y="703"/>
                  </a:lnTo>
                  <a:lnTo>
                    <a:pt x="3188" y="764"/>
                  </a:lnTo>
                  <a:lnTo>
                    <a:pt x="3199" y="826"/>
                  </a:lnTo>
                  <a:lnTo>
                    <a:pt x="3204" y="889"/>
                  </a:lnTo>
                  <a:lnTo>
                    <a:pt x="3203" y="897"/>
                  </a:lnTo>
                  <a:lnTo>
                    <a:pt x="3203" y="905"/>
                  </a:lnTo>
                  <a:lnTo>
                    <a:pt x="3203" y="906"/>
                  </a:lnTo>
                  <a:lnTo>
                    <a:pt x="3207" y="937"/>
                  </a:lnTo>
                  <a:lnTo>
                    <a:pt x="3216" y="1001"/>
                  </a:lnTo>
                  <a:lnTo>
                    <a:pt x="3225" y="1067"/>
                  </a:lnTo>
                  <a:lnTo>
                    <a:pt x="3431" y="2193"/>
                  </a:lnTo>
                  <a:lnTo>
                    <a:pt x="3464" y="2193"/>
                  </a:lnTo>
                  <a:lnTo>
                    <a:pt x="3481" y="2195"/>
                  </a:lnTo>
                  <a:lnTo>
                    <a:pt x="3498" y="2200"/>
                  </a:lnTo>
                  <a:lnTo>
                    <a:pt x="3512" y="2210"/>
                  </a:lnTo>
                  <a:lnTo>
                    <a:pt x="3524" y="2222"/>
                  </a:lnTo>
                  <a:lnTo>
                    <a:pt x="3533" y="2236"/>
                  </a:lnTo>
                  <a:lnTo>
                    <a:pt x="3540" y="2257"/>
                  </a:lnTo>
                  <a:lnTo>
                    <a:pt x="3541" y="2278"/>
                  </a:lnTo>
                  <a:lnTo>
                    <a:pt x="3536" y="2298"/>
                  </a:lnTo>
                  <a:lnTo>
                    <a:pt x="3525" y="2317"/>
                  </a:lnTo>
                  <a:lnTo>
                    <a:pt x="3370" y="2511"/>
                  </a:lnTo>
                  <a:lnTo>
                    <a:pt x="3343" y="2540"/>
                  </a:lnTo>
                  <a:lnTo>
                    <a:pt x="3312" y="2563"/>
                  </a:lnTo>
                  <a:lnTo>
                    <a:pt x="3280" y="2583"/>
                  </a:lnTo>
                  <a:lnTo>
                    <a:pt x="3244" y="2596"/>
                  </a:lnTo>
                  <a:lnTo>
                    <a:pt x="3206" y="2604"/>
                  </a:lnTo>
                  <a:lnTo>
                    <a:pt x="3167" y="2608"/>
                  </a:lnTo>
                  <a:lnTo>
                    <a:pt x="375" y="2608"/>
                  </a:lnTo>
                  <a:lnTo>
                    <a:pt x="336" y="2604"/>
                  </a:lnTo>
                  <a:lnTo>
                    <a:pt x="298" y="2597"/>
                  </a:lnTo>
                  <a:lnTo>
                    <a:pt x="263" y="2583"/>
                  </a:lnTo>
                  <a:lnTo>
                    <a:pt x="230" y="2563"/>
                  </a:lnTo>
                  <a:lnTo>
                    <a:pt x="200" y="2540"/>
                  </a:lnTo>
                  <a:lnTo>
                    <a:pt x="173" y="2512"/>
                  </a:lnTo>
                  <a:lnTo>
                    <a:pt x="16" y="2318"/>
                  </a:lnTo>
                  <a:lnTo>
                    <a:pt x="6" y="2299"/>
                  </a:lnTo>
                  <a:lnTo>
                    <a:pt x="0" y="2279"/>
                  </a:lnTo>
                  <a:lnTo>
                    <a:pt x="0" y="2257"/>
                  </a:lnTo>
                  <a:lnTo>
                    <a:pt x="7" y="2237"/>
                  </a:lnTo>
                  <a:lnTo>
                    <a:pt x="16" y="2222"/>
                  </a:lnTo>
                  <a:lnTo>
                    <a:pt x="28" y="2210"/>
                  </a:lnTo>
                  <a:lnTo>
                    <a:pt x="42" y="2200"/>
                  </a:lnTo>
                  <a:lnTo>
                    <a:pt x="59" y="2195"/>
                  </a:lnTo>
                  <a:lnTo>
                    <a:pt x="76" y="2193"/>
                  </a:lnTo>
                  <a:lnTo>
                    <a:pt x="111" y="2193"/>
                  </a:lnTo>
                  <a:lnTo>
                    <a:pt x="317" y="1066"/>
                  </a:lnTo>
                  <a:lnTo>
                    <a:pt x="327" y="1001"/>
                  </a:lnTo>
                  <a:lnTo>
                    <a:pt x="335" y="935"/>
                  </a:lnTo>
                  <a:lnTo>
                    <a:pt x="340" y="906"/>
                  </a:lnTo>
                  <a:lnTo>
                    <a:pt x="340" y="905"/>
                  </a:lnTo>
                  <a:lnTo>
                    <a:pt x="339" y="889"/>
                  </a:lnTo>
                  <a:lnTo>
                    <a:pt x="343" y="826"/>
                  </a:lnTo>
                  <a:lnTo>
                    <a:pt x="354" y="764"/>
                  </a:lnTo>
                  <a:lnTo>
                    <a:pt x="371" y="703"/>
                  </a:lnTo>
                  <a:lnTo>
                    <a:pt x="395" y="643"/>
                  </a:lnTo>
                  <a:lnTo>
                    <a:pt x="425" y="585"/>
                  </a:lnTo>
                  <a:lnTo>
                    <a:pt x="461" y="529"/>
                  </a:lnTo>
                  <a:lnTo>
                    <a:pt x="503" y="475"/>
                  </a:lnTo>
                  <a:lnTo>
                    <a:pt x="551" y="424"/>
                  </a:lnTo>
                  <a:lnTo>
                    <a:pt x="604" y="374"/>
                  </a:lnTo>
                  <a:lnTo>
                    <a:pt x="663" y="327"/>
                  </a:lnTo>
                  <a:lnTo>
                    <a:pt x="726" y="282"/>
                  </a:lnTo>
                  <a:lnTo>
                    <a:pt x="793" y="240"/>
                  </a:lnTo>
                  <a:lnTo>
                    <a:pt x="866" y="202"/>
                  </a:lnTo>
                  <a:lnTo>
                    <a:pt x="942" y="165"/>
                  </a:lnTo>
                  <a:lnTo>
                    <a:pt x="1021" y="132"/>
                  </a:lnTo>
                  <a:lnTo>
                    <a:pt x="1106" y="103"/>
                  </a:lnTo>
                  <a:lnTo>
                    <a:pt x="1192" y="77"/>
                  </a:lnTo>
                  <a:lnTo>
                    <a:pt x="1282" y="54"/>
                  </a:lnTo>
                  <a:lnTo>
                    <a:pt x="1376" y="35"/>
                  </a:lnTo>
                  <a:lnTo>
                    <a:pt x="1471" y="20"/>
                  </a:lnTo>
                  <a:lnTo>
                    <a:pt x="1569" y="9"/>
                  </a:lnTo>
                  <a:lnTo>
                    <a:pt x="1669" y="2"/>
                  </a:lnTo>
                  <a:lnTo>
                    <a:pt x="17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399"/>
            <p:cNvSpPr>
              <a:spLocks/>
            </p:cNvSpPr>
            <p:nvPr/>
          </p:nvSpPr>
          <p:spPr bwMode="auto">
            <a:xfrm>
              <a:off x="11004551" y="3709988"/>
              <a:ext cx="31750" cy="96838"/>
            </a:xfrm>
            <a:custGeom>
              <a:avLst/>
              <a:gdLst>
                <a:gd name="T0" fmla="*/ 147 w 197"/>
                <a:gd name="T1" fmla="*/ 0 h 616"/>
                <a:gd name="T2" fmla="*/ 166 w 197"/>
                <a:gd name="T3" fmla="*/ 7 h 616"/>
                <a:gd name="T4" fmla="*/ 180 w 197"/>
                <a:gd name="T5" fmla="*/ 18 h 616"/>
                <a:gd name="T6" fmla="*/ 191 w 197"/>
                <a:gd name="T7" fmla="*/ 32 h 616"/>
                <a:gd name="T8" fmla="*/ 197 w 197"/>
                <a:gd name="T9" fmla="*/ 49 h 616"/>
                <a:gd name="T10" fmla="*/ 196 w 197"/>
                <a:gd name="T11" fmla="*/ 68 h 616"/>
                <a:gd name="T12" fmla="*/ 118 w 197"/>
                <a:gd name="T13" fmla="*/ 566 h 616"/>
                <a:gd name="T14" fmla="*/ 113 w 197"/>
                <a:gd name="T15" fmla="*/ 582 h 616"/>
                <a:gd name="T16" fmla="*/ 103 w 197"/>
                <a:gd name="T17" fmla="*/ 596 h 616"/>
                <a:gd name="T18" fmla="*/ 91 w 197"/>
                <a:gd name="T19" fmla="*/ 607 h 616"/>
                <a:gd name="T20" fmla="*/ 76 w 197"/>
                <a:gd name="T21" fmla="*/ 613 h 616"/>
                <a:gd name="T22" fmla="*/ 60 w 197"/>
                <a:gd name="T23" fmla="*/ 616 h 616"/>
                <a:gd name="T24" fmla="*/ 50 w 197"/>
                <a:gd name="T25" fmla="*/ 615 h 616"/>
                <a:gd name="T26" fmla="*/ 31 w 197"/>
                <a:gd name="T27" fmla="*/ 609 h 616"/>
                <a:gd name="T28" fmla="*/ 16 w 197"/>
                <a:gd name="T29" fmla="*/ 598 h 616"/>
                <a:gd name="T30" fmla="*/ 5 w 197"/>
                <a:gd name="T31" fmla="*/ 583 h 616"/>
                <a:gd name="T32" fmla="*/ 0 w 197"/>
                <a:gd name="T33" fmla="*/ 566 h 616"/>
                <a:gd name="T34" fmla="*/ 0 w 197"/>
                <a:gd name="T35" fmla="*/ 548 h 616"/>
                <a:gd name="T36" fmla="*/ 79 w 197"/>
                <a:gd name="T37" fmla="*/ 50 h 616"/>
                <a:gd name="T38" fmla="*/ 85 w 197"/>
                <a:gd name="T39" fmla="*/ 32 h 616"/>
                <a:gd name="T40" fmla="*/ 95 w 197"/>
                <a:gd name="T41" fmla="*/ 17 h 616"/>
                <a:gd name="T42" fmla="*/ 111 w 197"/>
                <a:gd name="T43" fmla="*/ 6 h 616"/>
                <a:gd name="T44" fmla="*/ 128 w 197"/>
                <a:gd name="T45" fmla="*/ 0 h 616"/>
                <a:gd name="T46" fmla="*/ 147 w 197"/>
                <a:gd name="T47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7" h="616">
                  <a:moveTo>
                    <a:pt x="147" y="0"/>
                  </a:moveTo>
                  <a:lnTo>
                    <a:pt x="166" y="7"/>
                  </a:lnTo>
                  <a:lnTo>
                    <a:pt x="180" y="18"/>
                  </a:lnTo>
                  <a:lnTo>
                    <a:pt x="191" y="32"/>
                  </a:lnTo>
                  <a:lnTo>
                    <a:pt x="197" y="49"/>
                  </a:lnTo>
                  <a:lnTo>
                    <a:pt x="196" y="68"/>
                  </a:lnTo>
                  <a:lnTo>
                    <a:pt x="118" y="566"/>
                  </a:lnTo>
                  <a:lnTo>
                    <a:pt x="113" y="582"/>
                  </a:lnTo>
                  <a:lnTo>
                    <a:pt x="103" y="596"/>
                  </a:lnTo>
                  <a:lnTo>
                    <a:pt x="91" y="607"/>
                  </a:lnTo>
                  <a:lnTo>
                    <a:pt x="76" y="613"/>
                  </a:lnTo>
                  <a:lnTo>
                    <a:pt x="60" y="616"/>
                  </a:lnTo>
                  <a:lnTo>
                    <a:pt x="50" y="615"/>
                  </a:lnTo>
                  <a:lnTo>
                    <a:pt x="31" y="609"/>
                  </a:lnTo>
                  <a:lnTo>
                    <a:pt x="16" y="598"/>
                  </a:lnTo>
                  <a:lnTo>
                    <a:pt x="5" y="583"/>
                  </a:lnTo>
                  <a:lnTo>
                    <a:pt x="0" y="566"/>
                  </a:lnTo>
                  <a:lnTo>
                    <a:pt x="0" y="548"/>
                  </a:lnTo>
                  <a:lnTo>
                    <a:pt x="79" y="50"/>
                  </a:lnTo>
                  <a:lnTo>
                    <a:pt x="85" y="32"/>
                  </a:lnTo>
                  <a:lnTo>
                    <a:pt x="95" y="17"/>
                  </a:lnTo>
                  <a:lnTo>
                    <a:pt x="111" y="6"/>
                  </a:lnTo>
                  <a:lnTo>
                    <a:pt x="128" y="0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400"/>
            <p:cNvSpPr>
              <a:spLocks/>
            </p:cNvSpPr>
            <p:nvPr/>
          </p:nvSpPr>
          <p:spPr bwMode="auto">
            <a:xfrm>
              <a:off x="11020426" y="3663950"/>
              <a:ext cx="22225" cy="39688"/>
            </a:xfrm>
            <a:custGeom>
              <a:avLst/>
              <a:gdLst>
                <a:gd name="T0" fmla="*/ 71 w 139"/>
                <a:gd name="T1" fmla="*/ 0 h 249"/>
                <a:gd name="T2" fmla="*/ 90 w 139"/>
                <a:gd name="T3" fmla="*/ 0 h 249"/>
                <a:gd name="T4" fmla="*/ 109 w 139"/>
                <a:gd name="T5" fmla="*/ 6 h 249"/>
                <a:gd name="T6" fmla="*/ 123 w 139"/>
                <a:gd name="T7" fmla="*/ 17 h 249"/>
                <a:gd name="T8" fmla="*/ 134 w 139"/>
                <a:gd name="T9" fmla="*/ 31 h 249"/>
                <a:gd name="T10" fmla="*/ 139 w 139"/>
                <a:gd name="T11" fmla="*/ 48 h 249"/>
                <a:gd name="T12" fmla="*/ 139 w 139"/>
                <a:gd name="T13" fmla="*/ 67 h 249"/>
                <a:gd name="T14" fmla="*/ 117 w 139"/>
                <a:gd name="T15" fmla="*/ 199 h 249"/>
                <a:gd name="T16" fmla="*/ 113 w 139"/>
                <a:gd name="T17" fmla="*/ 215 h 249"/>
                <a:gd name="T18" fmla="*/ 103 w 139"/>
                <a:gd name="T19" fmla="*/ 229 h 249"/>
                <a:gd name="T20" fmla="*/ 91 w 139"/>
                <a:gd name="T21" fmla="*/ 240 h 249"/>
                <a:gd name="T22" fmla="*/ 76 w 139"/>
                <a:gd name="T23" fmla="*/ 246 h 249"/>
                <a:gd name="T24" fmla="*/ 59 w 139"/>
                <a:gd name="T25" fmla="*/ 249 h 249"/>
                <a:gd name="T26" fmla="*/ 49 w 139"/>
                <a:gd name="T27" fmla="*/ 247 h 249"/>
                <a:gd name="T28" fmla="*/ 32 w 139"/>
                <a:gd name="T29" fmla="*/ 242 h 249"/>
                <a:gd name="T30" fmla="*/ 16 w 139"/>
                <a:gd name="T31" fmla="*/ 231 h 249"/>
                <a:gd name="T32" fmla="*/ 6 w 139"/>
                <a:gd name="T33" fmla="*/ 216 h 249"/>
                <a:gd name="T34" fmla="*/ 0 w 139"/>
                <a:gd name="T35" fmla="*/ 199 h 249"/>
                <a:gd name="T36" fmla="*/ 0 w 139"/>
                <a:gd name="T37" fmla="*/ 180 h 249"/>
                <a:gd name="T38" fmla="*/ 22 w 139"/>
                <a:gd name="T39" fmla="*/ 48 h 249"/>
                <a:gd name="T40" fmla="*/ 27 w 139"/>
                <a:gd name="T41" fmla="*/ 31 h 249"/>
                <a:gd name="T42" fmla="*/ 38 w 139"/>
                <a:gd name="T43" fmla="*/ 16 h 249"/>
                <a:gd name="T44" fmla="*/ 53 w 139"/>
                <a:gd name="T45" fmla="*/ 5 h 249"/>
                <a:gd name="T46" fmla="*/ 71 w 139"/>
                <a:gd name="T47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9" h="249">
                  <a:moveTo>
                    <a:pt x="71" y="0"/>
                  </a:moveTo>
                  <a:lnTo>
                    <a:pt x="90" y="0"/>
                  </a:lnTo>
                  <a:lnTo>
                    <a:pt x="109" y="6"/>
                  </a:lnTo>
                  <a:lnTo>
                    <a:pt x="123" y="17"/>
                  </a:lnTo>
                  <a:lnTo>
                    <a:pt x="134" y="31"/>
                  </a:lnTo>
                  <a:lnTo>
                    <a:pt x="139" y="48"/>
                  </a:lnTo>
                  <a:lnTo>
                    <a:pt x="139" y="67"/>
                  </a:lnTo>
                  <a:lnTo>
                    <a:pt x="117" y="199"/>
                  </a:lnTo>
                  <a:lnTo>
                    <a:pt x="113" y="215"/>
                  </a:lnTo>
                  <a:lnTo>
                    <a:pt x="103" y="229"/>
                  </a:lnTo>
                  <a:lnTo>
                    <a:pt x="91" y="240"/>
                  </a:lnTo>
                  <a:lnTo>
                    <a:pt x="76" y="246"/>
                  </a:lnTo>
                  <a:lnTo>
                    <a:pt x="59" y="249"/>
                  </a:lnTo>
                  <a:lnTo>
                    <a:pt x="49" y="247"/>
                  </a:lnTo>
                  <a:lnTo>
                    <a:pt x="32" y="242"/>
                  </a:lnTo>
                  <a:lnTo>
                    <a:pt x="16" y="231"/>
                  </a:lnTo>
                  <a:lnTo>
                    <a:pt x="6" y="216"/>
                  </a:lnTo>
                  <a:lnTo>
                    <a:pt x="0" y="199"/>
                  </a:lnTo>
                  <a:lnTo>
                    <a:pt x="0" y="180"/>
                  </a:lnTo>
                  <a:lnTo>
                    <a:pt x="22" y="48"/>
                  </a:lnTo>
                  <a:lnTo>
                    <a:pt x="27" y="31"/>
                  </a:lnTo>
                  <a:lnTo>
                    <a:pt x="38" y="16"/>
                  </a:lnTo>
                  <a:lnTo>
                    <a:pt x="53" y="5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401"/>
            <p:cNvSpPr>
              <a:spLocks/>
            </p:cNvSpPr>
            <p:nvPr/>
          </p:nvSpPr>
          <p:spPr bwMode="auto">
            <a:xfrm>
              <a:off x="11101388" y="3648075"/>
              <a:ext cx="20638" cy="39688"/>
            </a:xfrm>
            <a:custGeom>
              <a:avLst/>
              <a:gdLst>
                <a:gd name="T0" fmla="*/ 84 w 136"/>
                <a:gd name="T1" fmla="*/ 0 h 250"/>
                <a:gd name="T2" fmla="*/ 103 w 136"/>
                <a:gd name="T3" fmla="*/ 6 h 250"/>
                <a:gd name="T4" fmla="*/ 118 w 136"/>
                <a:gd name="T5" fmla="*/ 16 h 250"/>
                <a:gd name="T6" fmla="*/ 130 w 136"/>
                <a:gd name="T7" fmla="*/ 30 h 250"/>
                <a:gd name="T8" fmla="*/ 135 w 136"/>
                <a:gd name="T9" fmla="*/ 48 h 250"/>
                <a:gd name="T10" fmla="*/ 136 w 136"/>
                <a:gd name="T11" fmla="*/ 67 h 250"/>
                <a:gd name="T12" fmla="*/ 118 w 136"/>
                <a:gd name="T13" fmla="*/ 199 h 250"/>
                <a:gd name="T14" fmla="*/ 113 w 136"/>
                <a:gd name="T15" fmla="*/ 216 h 250"/>
                <a:gd name="T16" fmla="*/ 105 w 136"/>
                <a:gd name="T17" fmla="*/ 230 h 250"/>
                <a:gd name="T18" fmla="*/ 92 w 136"/>
                <a:gd name="T19" fmla="*/ 241 h 250"/>
                <a:gd name="T20" fmla="*/ 77 w 136"/>
                <a:gd name="T21" fmla="*/ 248 h 250"/>
                <a:gd name="T22" fmla="*/ 59 w 136"/>
                <a:gd name="T23" fmla="*/ 250 h 250"/>
                <a:gd name="T24" fmla="*/ 55 w 136"/>
                <a:gd name="T25" fmla="*/ 250 h 250"/>
                <a:gd name="T26" fmla="*/ 52 w 136"/>
                <a:gd name="T27" fmla="*/ 250 h 250"/>
                <a:gd name="T28" fmla="*/ 33 w 136"/>
                <a:gd name="T29" fmla="*/ 244 h 250"/>
                <a:gd name="T30" fmla="*/ 18 w 136"/>
                <a:gd name="T31" fmla="*/ 234 h 250"/>
                <a:gd name="T32" fmla="*/ 7 w 136"/>
                <a:gd name="T33" fmla="*/ 219 h 250"/>
                <a:gd name="T34" fmla="*/ 1 w 136"/>
                <a:gd name="T35" fmla="*/ 202 h 250"/>
                <a:gd name="T36" fmla="*/ 0 w 136"/>
                <a:gd name="T37" fmla="*/ 183 h 250"/>
                <a:gd name="T38" fmla="*/ 18 w 136"/>
                <a:gd name="T39" fmla="*/ 51 h 250"/>
                <a:gd name="T40" fmla="*/ 23 w 136"/>
                <a:gd name="T41" fmla="*/ 33 h 250"/>
                <a:gd name="T42" fmla="*/ 33 w 136"/>
                <a:gd name="T43" fmla="*/ 18 h 250"/>
                <a:gd name="T44" fmla="*/ 48 w 136"/>
                <a:gd name="T45" fmla="*/ 7 h 250"/>
                <a:gd name="T46" fmla="*/ 66 w 136"/>
                <a:gd name="T47" fmla="*/ 0 h 250"/>
                <a:gd name="T48" fmla="*/ 84 w 136"/>
                <a:gd name="T49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6" h="250">
                  <a:moveTo>
                    <a:pt x="84" y="0"/>
                  </a:moveTo>
                  <a:lnTo>
                    <a:pt x="103" y="6"/>
                  </a:lnTo>
                  <a:lnTo>
                    <a:pt x="118" y="16"/>
                  </a:lnTo>
                  <a:lnTo>
                    <a:pt x="130" y="30"/>
                  </a:lnTo>
                  <a:lnTo>
                    <a:pt x="135" y="48"/>
                  </a:lnTo>
                  <a:lnTo>
                    <a:pt x="136" y="67"/>
                  </a:lnTo>
                  <a:lnTo>
                    <a:pt x="118" y="199"/>
                  </a:lnTo>
                  <a:lnTo>
                    <a:pt x="113" y="216"/>
                  </a:lnTo>
                  <a:lnTo>
                    <a:pt x="105" y="230"/>
                  </a:lnTo>
                  <a:lnTo>
                    <a:pt x="92" y="241"/>
                  </a:lnTo>
                  <a:lnTo>
                    <a:pt x="77" y="248"/>
                  </a:lnTo>
                  <a:lnTo>
                    <a:pt x="59" y="250"/>
                  </a:lnTo>
                  <a:lnTo>
                    <a:pt x="55" y="250"/>
                  </a:lnTo>
                  <a:lnTo>
                    <a:pt x="52" y="250"/>
                  </a:lnTo>
                  <a:lnTo>
                    <a:pt x="33" y="244"/>
                  </a:lnTo>
                  <a:lnTo>
                    <a:pt x="18" y="234"/>
                  </a:lnTo>
                  <a:lnTo>
                    <a:pt x="7" y="219"/>
                  </a:lnTo>
                  <a:lnTo>
                    <a:pt x="1" y="202"/>
                  </a:lnTo>
                  <a:lnTo>
                    <a:pt x="0" y="183"/>
                  </a:lnTo>
                  <a:lnTo>
                    <a:pt x="18" y="51"/>
                  </a:lnTo>
                  <a:lnTo>
                    <a:pt x="23" y="33"/>
                  </a:lnTo>
                  <a:lnTo>
                    <a:pt x="33" y="18"/>
                  </a:lnTo>
                  <a:lnTo>
                    <a:pt x="48" y="7"/>
                  </a:lnTo>
                  <a:lnTo>
                    <a:pt x="66" y="0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402"/>
            <p:cNvSpPr>
              <a:spLocks/>
            </p:cNvSpPr>
            <p:nvPr/>
          </p:nvSpPr>
          <p:spPr bwMode="auto">
            <a:xfrm>
              <a:off x="11190288" y="3671888"/>
              <a:ext cx="20638" cy="65088"/>
            </a:xfrm>
            <a:custGeom>
              <a:avLst/>
              <a:gdLst>
                <a:gd name="T0" fmla="*/ 74 w 132"/>
                <a:gd name="T1" fmla="*/ 0 h 406"/>
                <a:gd name="T2" fmla="*/ 93 w 132"/>
                <a:gd name="T3" fmla="*/ 5 h 406"/>
                <a:gd name="T4" fmla="*/ 109 w 132"/>
                <a:gd name="T5" fmla="*/ 13 h 406"/>
                <a:gd name="T6" fmla="*/ 122 w 132"/>
                <a:gd name="T7" fmla="*/ 27 h 406"/>
                <a:gd name="T8" fmla="*/ 130 w 132"/>
                <a:gd name="T9" fmla="*/ 44 h 406"/>
                <a:gd name="T10" fmla="*/ 132 w 132"/>
                <a:gd name="T11" fmla="*/ 62 h 406"/>
                <a:gd name="T12" fmla="*/ 120 w 132"/>
                <a:gd name="T13" fmla="*/ 349 h 406"/>
                <a:gd name="T14" fmla="*/ 117 w 132"/>
                <a:gd name="T15" fmla="*/ 367 h 406"/>
                <a:gd name="T16" fmla="*/ 108 w 132"/>
                <a:gd name="T17" fmla="*/ 383 h 406"/>
                <a:gd name="T18" fmla="*/ 95 w 132"/>
                <a:gd name="T19" fmla="*/ 395 h 406"/>
                <a:gd name="T20" fmla="*/ 79 w 132"/>
                <a:gd name="T21" fmla="*/ 402 h 406"/>
                <a:gd name="T22" fmla="*/ 60 w 132"/>
                <a:gd name="T23" fmla="*/ 406 h 406"/>
                <a:gd name="T24" fmla="*/ 58 w 132"/>
                <a:gd name="T25" fmla="*/ 406 h 406"/>
                <a:gd name="T26" fmla="*/ 40 w 132"/>
                <a:gd name="T27" fmla="*/ 401 h 406"/>
                <a:gd name="T28" fmla="*/ 23 w 132"/>
                <a:gd name="T29" fmla="*/ 393 h 406"/>
                <a:gd name="T30" fmla="*/ 11 w 132"/>
                <a:gd name="T31" fmla="*/ 380 h 406"/>
                <a:gd name="T32" fmla="*/ 3 w 132"/>
                <a:gd name="T33" fmla="*/ 363 h 406"/>
                <a:gd name="T34" fmla="*/ 0 w 132"/>
                <a:gd name="T35" fmla="*/ 344 h 406"/>
                <a:gd name="T36" fmla="*/ 12 w 132"/>
                <a:gd name="T37" fmla="*/ 58 h 406"/>
                <a:gd name="T38" fmla="*/ 16 w 132"/>
                <a:gd name="T39" fmla="*/ 39 h 406"/>
                <a:gd name="T40" fmla="*/ 25 w 132"/>
                <a:gd name="T41" fmla="*/ 23 h 406"/>
                <a:gd name="T42" fmla="*/ 38 w 132"/>
                <a:gd name="T43" fmla="*/ 10 h 406"/>
                <a:gd name="T44" fmla="*/ 56 w 132"/>
                <a:gd name="T45" fmla="*/ 3 h 406"/>
                <a:gd name="T46" fmla="*/ 74 w 132"/>
                <a:gd name="T47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2" h="406">
                  <a:moveTo>
                    <a:pt x="74" y="0"/>
                  </a:moveTo>
                  <a:lnTo>
                    <a:pt x="93" y="5"/>
                  </a:lnTo>
                  <a:lnTo>
                    <a:pt x="109" y="13"/>
                  </a:lnTo>
                  <a:lnTo>
                    <a:pt x="122" y="27"/>
                  </a:lnTo>
                  <a:lnTo>
                    <a:pt x="130" y="44"/>
                  </a:lnTo>
                  <a:lnTo>
                    <a:pt x="132" y="62"/>
                  </a:lnTo>
                  <a:lnTo>
                    <a:pt x="120" y="349"/>
                  </a:lnTo>
                  <a:lnTo>
                    <a:pt x="117" y="367"/>
                  </a:lnTo>
                  <a:lnTo>
                    <a:pt x="108" y="383"/>
                  </a:lnTo>
                  <a:lnTo>
                    <a:pt x="95" y="395"/>
                  </a:lnTo>
                  <a:lnTo>
                    <a:pt x="79" y="402"/>
                  </a:lnTo>
                  <a:lnTo>
                    <a:pt x="60" y="406"/>
                  </a:lnTo>
                  <a:lnTo>
                    <a:pt x="58" y="406"/>
                  </a:lnTo>
                  <a:lnTo>
                    <a:pt x="40" y="401"/>
                  </a:lnTo>
                  <a:lnTo>
                    <a:pt x="23" y="393"/>
                  </a:lnTo>
                  <a:lnTo>
                    <a:pt x="11" y="380"/>
                  </a:lnTo>
                  <a:lnTo>
                    <a:pt x="3" y="363"/>
                  </a:lnTo>
                  <a:lnTo>
                    <a:pt x="0" y="344"/>
                  </a:lnTo>
                  <a:lnTo>
                    <a:pt x="12" y="58"/>
                  </a:lnTo>
                  <a:lnTo>
                    <a:pt x="16" y="39"/>
                  </a:lnTo>
                  <a:lnTo>
                    <a:pt x="25" y="23"/>
                  </a:lnTo>
                  <a:lnTo>
                    <a:pt x="38" y="10"/>
                  </a:lnTo>
                  <a:lnTo>
                    <a:pt x="56" y="3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403"/>
            <p:cNvSpPr>
              <a:spLocks/>
            </p:cNvSpPr>
            <p:nvPr/>
          </p:nvSpPr>
          <p:spPr bwMode="auto">
            <a:xfrm>
              <a:off x="11193463" y="3625850"/>
              <a:ext cx="19050" cy="39688"/>
            </a:xfrm>
            <a:custGeom>
              <a:avLst/>
              <a:gdLst>
                <a:gd name="T0" fmla="*/ 64 w 123"/>
                <a:gd name="T1" fmla="*/ 0 h 252"/>
                <a:gd name="T2" fmla="*/ 65 w 123"/>
                <a:gd name="T3" fmla="*/ 0 h 252"/>
                <a:gd name="T4" fmla="*/ 66 w 123"/>
                <a:gd name="T5" fmla="*/ 0 h 252"/>
                <a:gd name="T6" fmla="*/ 84 w 123"/>
                <a:gd name="T7" fmla="*/ 4 h 252"/>
                <a:gd name="T8" fmla="*/ 101 w 123"/>
                <a:gd name="T9" fmla="*/ 13 h 252"/>
                <a:gd name="T10" fmla="*/ 113 w 123"/>
                <a:gd name="T11" fmla="*/ 26 h 252"/>
                <a:gd name="T12" fmla="*/ 121 w 123"/>
                <a:gd name="T13" fmla="*/ 43 h 252"/>
                <a:gd name="T14" fmla="*/ 123 w 123"/>
                <a:gd name="T15" fmla="*/ 62 h 252"/>
                <a:gd name="T16" fmla="*/ 119 w 123"/>
                <a:gd name="T17" fmla="*/ 194 h 252"/>
                <a:gd name="T18" fmla="*/ 116 w 123"/>
                <a:gd name="T19" fmla="*/ 213 h 252"/>
                <a:gd name="T20" fmla="*/ 107 w 123"/>
                <a:gd name="T21" fmla="*/ 229 h 252"/>
                <a:gd name="T22" fmla="*/ 94 w 123"/>
                <a:gd name="T23" fmla="*/ 241 h 252"/>
                <a:gd name="T24" fmla="*/ 78 w 123"/>
                <a:gd name="T25" fmla="*/ 249 h 252"/>
                <a:gd name="T26" fmla="*/ 59 w 123"/>
                <a:gd name="T27" fmla="*/ 252 h 252"/>
                <a:gd name="T28" fmla="*/ 57 w 123"/>
                <a:gd name="T29" fmla="*/ 252 h 252"/>
                <a:gd name="T30" fmla="*/ 39 w 123"/>
                <a:gd name="T31" fmla="*/ 248 h 252"/>
                <a:gd name="T32" fmla="*/ 23 w 123"/>
                <a:gd name="T33" fmla="*/ 240 h 252"/>
                <a:gd name="T34" fmla="*/ 10 w 123"/>
                <a:gd name="T35" fmla="*/ 226 h 252"/>
                <a:gd name="T36" fmla="*/ 2 w 123"/>
                <a:gd name="T37" fmla="*/ 210 h 252"/>
                <a:gd name="T38" fmla="*/ 0 w 123"/>
                <a:gd name="T39" fmla="*/ 191 h 252"/>
                <a:gd name="T40" fmla="*/ 4 w 123"/>
                <a:gd name="T41" fmla="*/ 58 h 252"/>
                <a:gd name="T42" fmla="*/ 7 w 123"/>
                <a:gd name="T43" fmla="*/ 39 h 252"/>
                <a:gd name="T44" fmla="*/ 16 w 123"/>
                <a:gd name="T45" fmla="*/ 23 h 252"/>
                <a:gd name="T46" fmla="*/ 29 w 123"/>
                <a:gd name="T47" fmla="*/ 11 h 252"/>
                <a:gd name="T48" fmla="*/ 45 w 123"/>
                <a:gd name="T49" fmla="*/ 3 h 252"/>
                <a:gd name="T50" fmla="*/ 64 w 123"/>
                <a:gd name="T51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3" h="252">
                  <a:moveTo>
                    <a:pt x="64" y="0"/>
                  </a:moveTo>
                  <a:lnTo>
                    <a:pt x="65" y="0"/>
                  </a:lnTo>
                  <a:lnTo>
                    <a:pt x="66" y="0"/>
                  </a:lnTo>
                  <a:lnTo>
                    <a:pt x="84" y="4"/>
                  </a:lnTo>
                  <a:lnTo>
                    <a:pt x="101" y="13"/>
                  </a:lnTo>
                  <a:lnTo>
                    <a:pt x="113" y="26"/>
                  </a:lnTo>
                  <a:lnTo>
                    <a:pt x="121" y="43"/>
                  </a:lnTo>
                  <a:lnTo>
                    <a:pt x="123" y="62"/>
                  </a:lnTo>
                  <a:lnTo>
                    <a:pt x="119" y="194"/>
                  </a:lnTo>
                  <a:lnTo>
                    <a:pt x="116" y="213"/>
                  </a:lnTo>
                  <a:lnTo>
                    <a:pt x="107" y="229"/>
                  </a:lnTo>
                  <a:lnTo>
                    <a:pt x="94" y="241"/>
                  </a:lnTo>
                  <a:lnTo>
                    <a:pt x="78" y="249"/>
                  </a:lnTo>
                  <a:lnTo>
                    <a:pt x="59" y="252"/>
                  </a:lnTo>
                  <a:lnTo>
                    <a:pt x="57" y="252"/>
                  </a:lnTo>
                  <a:lnTo>
                    <a:pt x="39" y="248"/>
                  </a:lnTo>
                  <a:lnTo>
                    <a:pt x="23" y="240"/>
                  </a:lnTo>
                  <a:lnTo>
                    <a:pt x="10" y="226"/>
                  </a:lnTo>
                  <a:lnTo>
                    <a:pt x="2" y="210"/>
                  </a:lnTo>
                  <a:lnTo>
                    <a:pt x="0" y="191"/>
                  </a:lnTo>
                  <a:lnTo>
                    <a:pt x="4" y="58"/>
                  </a:lnTo>
                  <a:lnTo>
                    <a:pt x="7" y="39"/>
                  </a:lnTo>
                  <a:lnTo>
                    <a:pt x="16" y="23"/>
                  </a:lnTo>
                  <a:lnTo>
                    <a:pt x="29" y="11"/>
                  </a:lnTo>
                  <a:lnTo>
                    <a:pt x="45" y="3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404"/>
            <p:cNvSpPr>
              <a:spLocks/>
            </p:cNvSpPr>
            <p:nvPr/>
          </p:nvSpPr>
          <p:spPr bwMode="auto">
            <a:xfrm>
              <a:off x="11395076" y="3657600"/>
              <a:ext cx="22225" cy="39688"/>
            </a:xfrm>
            <a:custGeom>
              <a:avLst/>
              <a:gdLst>
                <a:gd name="T0" fmla="*/ 52 w 134"/>
                <a:gd name="T1" fmla="*/ 0 h 250"/>
                <a:gd name="T2" fmla="*/ 70 w 134"/>
                <a:gd name="T3" fmla="*/ 1 h 250"/>
                <a:gd name="T4" fmla="*/ 88 w 134"/>
                <a:gd name="T5" fmla="*/ 8 h 250"/>
                <a:gd name="T6" fmla="*/ 103 w 134"/>
                <a:gd name="T7" fmla="*/ 18 h 250"/>
                <a:gd name="T8" fmla="*/ 113 w 134"/>
                <a:gd name="T9" fmla="*/ 33 h 250"/>
                <a:gd name="T10" fmla="*/ 118 w 134"/>
                <a:gd name="T11" fmla="*/ 52 h 250"/>
                <a:gd name="T12" fmla="*/ 134 w 134"/>
                <a:gd name="T13" fmla="*/ 184 h 250"/>
                <a:gd name="T14" fmla="*/ 133 w 134"/>
                <a:gd name="T15" fmla="*/ 203 h 250"/>
                <a:gd name="T16" fmla="*/ 127 w 134"/>
                <a:gd name="T17" fmla="*/ 220 h 250"/>
                <a:gd name="T18" fmla="*/ 116 w 134"/>
                <a:gd name="T19" fmla="*/ 235 h 250"/>
                <a:gd name="T20" fmla="*/ 101 w 134"/>
                <a:gd name="T21" fmla="*/ 245 h 250"/>
                <a:gd name="T22" fmla="*/ 82 w 134"/>
                <a:gd name="T23" fmla="*/ 250 h 250"/>
                <a:gd name="T24" fmla="*/ 75 w 134"/>
                <a:gd name="T25" fmla="*/ 250 h 250"/>
                <a:gd name="T26" fmla="*/ 57 w 134"/>
                <a:gd name="T27" fmla="*/ 248 h 250"/>
                <a:gd name="T28" fmla="*/ 42 w 134"/>
                <a:gd name="T29" fmla="*/ 240 h 250"/>
                <a:gd name="T30" fmla="*/ 29 w 134"/>
                <a:gd name="T31" fmla="*/ 230 h 250"/>
                <a:gd name="T32" fmla="*/ 20 w 134"/>
                <a:gd name="T33" fmla="*/ 216 h 250"/>
                <a:gd name="T34" fmla="*/ 16 w 134"/>
                <a:gd name="T35" fmla="*/ 198 h 250"/>
                <a:gd name="T36" fmla="*/ 0 w 134"/>
                <a:gd name="T37" fmla="*/ 66 h 250"/>
                <a:gd name="T38" fmla="*/ 1 w 134"/>
                <a:gd name="T39" fmla="*/ 47 h 250"/>
                <a:gd name="T40" fmla="*/ 7 w 134"/>
                <a:gd name="T41" fmla="*/ 30 h 250"/>
                <a:gd name="T42" fmla="*/ 18 w 134"/>
                <a:gd name="T43" fmla="*/ 15 h 250"/>
                <a:gd name="T44" fmla="*/ 33 w 134"/>
                <a:gd name="T45" fmla="*/ 5 h 250"/>
                <a:gd name="T46" fmla="*/ 52 w 134"/>
                <a:gd name="T47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4" h="250">
                  <a:moveTo>
                    <a:pt x="52" y="0"/>
                  </a:moveTo>
                  <a:lnTo>
                    <a:pt x="70" y="1"/>
                  </a:lnTo>
                  <a:lnTo>
                    <a:pt x="88" y="8"/>
                  </a:lnTo>
                  <a:lnTo>
                    <a:pt x="103" y="18"/>
                  </a:lnTo>
                  <a:lnTo>
                    <a:pt x="113" y="33"/>
                  </a:lnTo>
                  <a:lnTo>
                    <a:pt x="118" y="52"/>
                  </a:lnTo>
                  <a:lnTo>
                    <a:pt x="134" y="184"/>
                  </a:lnTo>
                  <a:lnTo>
                    <a:pt x="133" y="203"/>
                  </a:lnTo>
                  <a:lnTo>
                    <a:pt x="127" y="220"/>
                  </a:lnTo>
                  <a:lnTo>
                    <a:pt x="116" y="235"/>
                  </a:lnTo>
                  <a:lnTo>
                    <a:pt x="101" y="245"/>
                  </a:lnTo>
                  <a:lnTo>
                    <a:pt x="82" y="250"/>
                  </a:lnTo>
                  <a:lnTo>
                    <a:pt x="75" y="250"/>
                  </a:lnTo>
                  <a:lnTo>
                    <a:pt x="57" y="248"/>
                  </a:lnTo>
                  <a:lnTo>
                    <a:pt x="42" y="240"/>
                  </a:lnTo>
                  <a:lnTo>
                    <a:pt x="29" y="230"/>
                  </a:lnTo>
                  <a:lnTo>
                    <a:pt x="20" y="216"/>
                  </a:lnTo>
                  <a:lnTo>
                    <a:pt x="16" y="198"/>
                  </a:lnTo>
                  <a:lnTo>
                    <a:pt x="0" y="66"/>
                  </a:lnTo>
                  <a:lnTo>
                    <a:pt x="1" y="47"/>
                  </a:lnTo>
                  <a:lnTo>
                    <a:pt x="7" y="30"/>
                  </a:lnTo>
                  <a:lnTo>
                    <a:pt x="18" y="15"/>
                  </a:lnTo>
                  <a:lnTo>
                    <a:pt x="33" y="5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72" name="Freeform 33"/>
          <p:cNvSpPr>
            <a:spLocks noEditPoints="1"/>
          </p:cNvSpPr>
          <p:nvPr/>
        </p:nvSpPr>
        <p:spPr bwMode="auto">
          <a:xfrm>
            <a:off x="11211637" y="1361395"/>
            <a:ext cx="501650" cy="525463"/>
          </a:xfrm>
          <a:custGeom>
            <a:avLst/>
            <a:gdLst>
              <a:gd name="T0" fmla="*/ 715 w 3160"/>
              <a:gd name="T1" fmla="*/ 2676 h 3317"/>
              <a:gd name="T2" fmla="*/ 904 w 3160"/>
              <a:gd name="T3" fmla="*/ 2551 h 3317"/>
              <a:gd name="T4" fmla="*/ 1070 w 3160"/>
              <a:gd name="T5" fmla="*/ 2507 h 3317"/>
              <a:gd name="T6" fmla="*/ 396 w 3160"/>
              <a:gd name="T7" fmla="*/ 2258 h 3317"/>
              <a:gd name="T8" fmla="*/ 482 w 3160"/>
              <a:gd name="T9" fmla="*/ 2109 h 3317"/>
              <a:gd name="T10" fmla="*/ 939 w 3160"/>
              <a:gd name="T11" fmla="*/ 2154 h 3317"/>
              <a:gd name="T12" fmla="*/ 1201 w 3160"/>
              <a:gd name="T13" fmla="*/ 1987 h 3317"/>
              <a:gd name="T14" fmla="*/ 1278 w 3160"/>
              <a:gd name="T15" fmla="*/ 1931 h 3317"/>
              <a:gd name="T16" fmla="*/ 1541 w 3160"/>
              <a:gd name="T17" fmla="*/ 2062 h 3317"/>
              <a:gd name="T18" fmla="*/ 1783 w 3160"/>
              <a:gd name="T19" fmla="*/ 1899 h 3317"/>
              <a:gd name="T20" fmla="*/ 491 w 3160"/>
              <a:gd name="T21" fmla="*/ 1624 h 3317"/>
              <a:gd name="T22" fmla="*/ 640 w 3160"/>
              <a:gd name="T23" fmla="*/ 1537 h 3317"/>
              <a:gd name="T24" fmla="*/ 856 w 3160"/>
              <a:gd name="T25" fmla="*/ 1598 h 3317"/>
              <a:gd name="T26" fmla="*/ 1141 w 3160"/>
              <a:gd name="T27" fmla="*/ 1540 h 3317"/>
              <a:gd name="T28" fmla="*/ 1320 w 3160"/>
              <a:gd name="T29" fmla="*/ 1392 h 3317"/>
              <a:gd name="T30" fmla="*/ 1397 w 3160"/>
              <a:gd name="T31" fmla="*/ 1336 h 3317"/>
              <a:gd name="T32" fmla="*/ 2003 w 3160"/>
              <a:gd name="T33" fmla="*/ 1333 h 3317"/>
              <a:gd name="T34" fmla="*/ 317 w 3160"/>
              <a:gd name="T35" fmla="*/ 1097 h 3317"/>
              <a:gd name="T36" fmla="*/ 356 w 3160"/>
              <a:gd name="T37" fmla="*/ 1096 h 3317"/>
              <a:gd name="T38" fmla="*/ 1052 w 3160"/>
              <a:gd name="T39" fmla="*/ 1153 h 3317"/>
              <a:gd name="T40" fmla="*/ 2548 w 3160"/>
              <a:gd name="T41" fmla="*/ 919 h 3317"/>
              <a:gd name="T42" fmla="*/ 2625 w 3160"/>
              <a:gd name="T43" fmla="*/ 975 h 3317"/>
              <a:gd name="T44" fmla="*/ 638 w 3160"/>
              <a:gd name="T45" fmla="*/ 940 h 3317"/>
              <a:gd name="T46" fmla="*/ 909 w 3160"/>
              <a:gd name="T47" fmla="*/ 695 h 3317"/>
              <a:gd name="T48" fmla="*/ 3017 w 3160"/>
              <a:gd name="T49" fmla="*/ 690 h 3317"/>
              <a:gd name="T50" fmla="*/ 1569 w 3160"/>
              <a:gd name="T51" fmla="*/ 710 h 3317"/>
              <a:gd name="T52" fmla="*/ 1810 w 3160"/>
              <a:gd name="T53" fmla="*/ 873 h 3317"/>
              <a:gd name="T54" fmla="*/ 953 w 3160"/>
              <a:gd name="T55" fmla="*/ 548 h 3317"/>
              <a:gd name="T56" fmla="*/ 829 w 3160"/>
              <a:gd name="T57" fmla="*/ 467 h 3317"/>
              <a:gd name="T58" fmla="*/ 1097 w 3160"/>
              <a:gd name="T59" fmla="*/ 575 h 3317"/>
              <a:gd name="T60" fmla="*/ 1202 w 3160"/>
              <a:gd name="T61" fmla="*/ 394 h 3317"/>
              <a:gd name="T62" fmla="*/ 2112 w 3160"/>
              <a:gd name="T63" fmla="*/ 375 h 3317"/>
              <a:gd name="T64" fmla="*/ 2601 w 3160"/>
              <a:gd name="T65" fmla="*/ 282 h 3317"/>
              <a:gd name="T66" fmla="*/ 2636 w 3160"/>
              <a:gd name="T67" fmla="*/ 379 h 3317"/>
              <a:gd name="T68" fmla="*/ 1894 w 3160"/>
              <a:gd name="T69" fmla="*/ 318 h 3317"/>
              <a:gd name="T70" fmla="*/ 1667 w 3160"/>
              <a:gd name="T71" fmla="*/ 313 h 3317"/>
              <a:gd name="T72" fmla="*/ 2057 w 3160"/>
              <a:gd name="T73" fmla="*/ 89 h 3317"/>
              <a:gd name="T74" fmla="*/ 2300 w 3160"/>
              <a:gd name="T75" fmla="*/ 47 h 3317"/>
              <a:gd name="T76" fmla="*/ 2601 w 3160"/>
              <a:gd name="T77" fmla="*/ 163 h 3317"/>
              <a:gd name="T78" fmla="*/ 2756 w 3160"/>
              <a:gd name="T79" fmla="*/ 436 h 3317"/>
              <a:gd name="T80" fmla="*/ 2981 w 3160"/>
              <a:gd name="T81" fmla="*/ 560 h 3317"/>
              <a:gd name="T82" fmla="*/ 3139 w 3160"/>
              <a:gd name="T83" fmla="*/ 813 h 3317"/>
              <a:gd name="T84" fmla="*/ 729 w 3160"/>
              <a:gd name="T85" fmla="*/ 3315 h 3317"/>
              <a:gd name="T86" fmla="*/ 488 w 3160"/>
              <a:gd name="T87" fmla="*/ 3176 h 3317"/>
              <a:gd name="T88" fmla="*/ 281 w 3160"/>
              <a:gd name="T89" fmla="*/ 3033 h 3317"/>
              <a:gd name="T90" fmla="*/ 378 w 3160"/>
              <a:gd name="T91" fmla="*/ 2962 h 3317"/>
              <a:gd name="T92" fmla="*/ 335 w 3160"/>
              <a:gd name="T93" fmla="*/ 2868 h 3317"/>
              <a:gd name="T94" fmla="*/ 104 w 3160"/>
              <a:gd name="T95" fmla="*/ 2633 h 3317"/>
              <a:gd name="T96" fmla="*/ 202 w 3160"/>
              <a:gd name="T97" fmla="*/ 2140 h 3317"/>
              <a:gd name="T98" fmla="*/ 175 w 3160"/>
              <a:gd name="T99" fmla="*/ 2047 h 3317"/>
              <a:gd name="T100" fmla="*/ 191 w 3160"/>
              <a:gd name="T101" fmla="*/ 2221 h 3317"/>
              <a:gd name="T102" fmla="*/ 2 w 3160"/>
              <a:gd name="T103" fmla="*/ 2138 h 3317"/>
              <a:gd name="T104" fmla="*/ 206 w 3160"/>
              <a:gd name="T105" fmla="*/ 1852 h 3317"/>
              <a:gd name="T106" fmla="*/ 218 w 3160"/>
              <a:gd name="T107" fmla="*/ 1725 h 3317"/>
              <a:gd name="T108" fmla="*/ 143 w 3160"/>
              <a:gd name="T109" fmla="*/ 1118 h 3317"/>
              <a:gd name="T110" fmla="*/ 369 w 3160"/>
              <a:gd name="T111" fmla="*/ 856 h 3317"/>
              <a:gd name="T112" fmla="*/ 697 w 3160"/>
              <a:gd name="T113" fmla="*/ 610 h 3317"/>
              <a:gd name="T114" fmla="*/ 904 w 3160"/>
              <a:gd name="T115" fmla="*/ 321 h 3317"/>
              <a:gd name="T116" fmla="*/ 1135 w 3160"/>
              <a:gd name="T117" fmla="*/ 24 h 3317"/>
              <a:gd name="T118" fmla="*/ 1533 w 3160"/>
              <a:gd name="T119" fmla="*/ 117 h 3317"/>
              <a:gd name="T120" fmla="*/ 1855 w 3160"/>
              <a:gd name="T121" fmla="*/ 3 h 3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60" h="3317">
                <a:moveTo>
                  <a:pt x="666" y="2582"/>
                </a:moveTo>
                <a:lnTo>
                  <a:pt x="648" y="2585"/>
                </a:lnTo>
                <a:lnTo>
                  <a:pt x="632" y="2593"/>
                </a:lnTo>
                <a:lnTo>
                  <a:pt x="619" y="2605"/>
                </a:lnTo>
                <a:lnTo>
                  <a:pt x="610" y="2622"/>
                </a:lnTo>
                <a:lnTo>
                  <a:pt x="607" y="2641"/>
                </a:lnTo>
                <a:lnTo>
                  <a:pt x="610" y="2659"/>
                </a:lnTo>
                <a:lnTo>
                  <a:pt x="619" y="2676"/>
                </a:lnTo>
                <a:lnTo>
                  <a:pt x="632" y="2689"/>
                </a:lnTo>
                <a:lnTo>
                  <a:pt x="648" y="2698"/>
                </a:lnTo>
                <a:lnTo>
                  <a:pt x="666" y="2701"/>
                </a:lnTo>
                <a:lnTo>
                  <a:pt x="686" y="2698"/>
                </a:lnTo>
                <a:lnTo>
                  <a:pt x="701" y="2689"/>
                </a:lnTo>
                <a:lnTo>
                  <a:pt x="715" y="2676"/>
                </a:lnTo>
                <a:lnTo>
                  <a:pt x="723" y="2659"/>
                </a:lnTo>
                <a:lnTo>
                  <a:pt x="726" y="2641"/>
                </a:lnTo>
                <a:lnTo>
                  <a:pt x="723" y="2622"/>
                </a:lnTo>
                <a:lnTo>
                  <a:pt x="715" y="2605"/>
                </a:lnTo>
                <a:lnTo>
                  <a:pt x="701" y="2593"/>
                </a:lnTo>
                <a:lnTo>
                  <a:pt x="686" y="2585"/>
                </a:lnTo>
                <a:lnTo>
                  <a:pt x="666" y="2582"/>
                </a:lnTo>
                <a:close/>
                <a:moveTo>
                  <a:pt x="993" y="2462"/>
                </a:moveTo>
                <a:lnTo>
                  <a:pt x="969" y="2465"/>
                </a:lnTo>
                <a:lnTo>
                  <a:pt x="949" y="2475"/>
                </a:lnTo>
                <a:lnTo>
                  <a:pt x="930" y="2488"/>
                </a:lnTo>
                <a:lnTo>
                  <a:pt x="916" y="2507"/>
                </a:lnTo>
                <a:lnTo>
                  <a:pt x="907" y="2528"/>
                </a:lnTo>
                <a:lnTo>
                  <a:pt x="904" y="2551"/>
                </a:lnTo>
                <a:lnTo>
                  <a:pt x="907" y="2575"/>
                </a:lnTo>
                <a:lnTo>
                  <a:pt x="916" y="2597"/>
                </a:lnTo>
                <a:lnTo>
                  <a:pt x="930" y="2615"/>
                </a:lnTo>
                <a:lnTo>
                  <a:pt x="949" y="2628"/>
                </a:lnTo>
                <a:lnTo>
                  <a:pt x="969" y="2637"/>
                </a:lnTo>
                <a:lnTo>
                  <a:pt x="993" y="2641"/>
                </a:lnTo>
                <a:lnTo>
                  <a:pt x="1017" y="2637"/>
                </a:lnTo>
                <a:lnTo>
                  <a:pt x="1039" y="2628"/>
                </a:lnTo>
                <a:lnTo>
                  <a:pt x="1056" y="2615"/>
                </a:lnTo>
                <a:lnTo>
                  <a:pt x="1070" y="2597"/>
                </a:lnTo>
                <a:lnTo>
                  <a:pt x="1079" y="2575"/>
                </a:lnTo>
                <a:lnTo>
                  <a:pt x="1082" y="2551"/>
                </a:lnTo>
                <a:lnTo>
                  <a:pt x="1079" y="2528"/>
                </a:lnTo>
                <a:lnTo>
                  <a:pt x="1070" y="2507"/>
                </a:lnTo>
                <a:lnTo>
                  <a:pt x="1056" y="2488"/>
                </a:lnTo>
                <a:lnTo>
                  <a:pt x="1039" y="2475"/>
                </a:lnTo>
                <a:lnTo>
                  <a:pt x="1017" y="2465"/>
                </a:lnTo>
                <a:lnTo>
                  <a:pt x="993" y="2462"/>
                </a:lnTo>
                <a:close/>
                <a:moveTo>
                  <a:pt x="459" y="2106"/>
                </a:moveTo>
                <a:lnTo>
                  <a:pt x="435" y="2109"/>
                </a:lnTo>
                <a:lnTo>
                  <a:pt x="414" y="2118"/>
                </a:lnTo>
                <a:lnTo>
                  <a:pt x="396" y="2132"/>
                </a:lnTo>
                <a:lnTo>
                  <a:pt x="382" y="2149"/>
                </a:lnTo>
                <a:lnTo>
                  <a:pt x="373" y="2171"/>
                </a:lnTo>
                <a:lnTo>
                  <a:pt x="369" y="2195"/>
                </a:lnTo>
                <a:lnTo>
                  <a:pt x="373" y="2219"/>
                </a:lnTo>
                <a:lnTo>
                  <a:pt x="382" y="2240"/>
                </a:lnTo>
                <a:lnTo>
                  <a:pt x="396" y="2258"/>
                </a:lnTo>
                <a:lnTo>
                  <a:pt x="414" y="2272"/>
                </a:lnTo>
                <a:lnTo>
                  <a:pt x="435" y="2281"/>
                </a:lnTo>
                <a:lnTo>
                  <a:pt x="459" y="2284"/>
                </a:lnTo>
                <a:lnTo>
                  <a:pt x="482" y="2281"/>
                </a:lnTo>
                <a:lnTo>
                  <a:pt x="504" y="2272"/>
                </a:lnTo>
                <a:lnTo>
                  <a:pt x="521" y="2258"/>
                </a:lnTo>
                <a:lnTo>
                  <a:pt x="536" y="2240"/>
                </a:lnTo>
                <a:lnTo>
                  <a:pt x="544" y="2219"/>
                </a:lnTo>
                <a:lnTo>
                  <a:pt x="548" y="2195"/>
                </a:lnTo>
                <a:lnTo>
                  <a:pt x="544" y="2171"/>
                </a:lnTo>
                <a:lnTo>
                  <a:pt x="536" y="2149"/>
                </a:lnTo>
                <a:lnTo>
                  <a:pt x="521" y="2132"/>
                </a:lnTo>
                <a:lnTo>
                  <a:pt x="504" y="2118"/>
                </a:lnTo>
                <a:lnTo>
                  <a:pt x="482" y="2109"/>
                </a:lnTo>
                <a:lnTo>
                  <a:pt x="459" y="2106"/>
                </a:lnTo>
                <a:close/>
                <a:moveTo>
                  <a:pt x="904" y="2046"/>
                </a:moveTo>
                <a:lnTo>
                  <a:pt x="885" y="2049"/>
                </a:lnTo>
                <a:lnTo>
                  <a:pt x="869" y="2057"/>
                </a:lnTo>
                <a:lnTo>
                  <a:pt x="856" y="2071"/>
                </a:lnTo>
                <a:lnTo>
                  <a:pt x="847" y="2087"/>
                </a:lnTo>
                <a:lnTo>
                  <a:pt x="845" y="2106"/>
                </a:lnTo>
                <a:lnTo>
                  <a:pt x="847" y="2124"/>
                </a:lnTo>
                <a:lnTo>
                  <a:pt x="856" y="2141"/>
                </a:lnTo>
                <a:lnTo>
                  <a:pt x="869" y="2154"/>
                </a:lnTo>
                <a:lnTo>
                  <a:pt x="885" y="2162"/>
                </a:lnTo>
                <a:lnTo>
                  <a:pt x="904" y="2165"/>
                </a:lnTo>
                <a:lnTo>
                  <a:pt x="923" y="2162"/>
                </a:lnTo>
                <a:lnTo>
                  <a:pt x="939" y="2154"/>
                </a:lnTo>
                <a:lnTo>
                  <a:pt x="952" y="2141"/>
                </a:lnTo>
                <a:lnTo>
                  <a:pt x="960" y="2124"/>
                </a:lnTo>
                <a:lnTo>
                  <a:pt x="963" y="2106"/>
                </a:lnTo>
                <a:lnTo>
                  <a:pt x="960" y="2087"/>
                </a:lnTo>
                <a:lnTo>
                  <a:pt x="952" y="2071"/>
                </a:lnTo>
                <a:lnTo>
                  <a:pt x="939" y="2057"/>
                </a:lnTo>
                <a:lnTo>
                  <a:pt x="923" y="2049"/>
                </a:lnTo>
                <a:lnTo>
                  <a:pt x="904" y="2046"/>
                </a:lnTo>
                <a:close/>
                <a:moveTo>
                  <a:pt x="1260" y="1928"/>
                </a:moveTo>
                <a:lnTo>
                  <a:pt x="1241" y="1931"/>
                </a:lnTo>
                <a:lnTo>
                  <a:pt x="1225" y="1939"/>
                </a:lnTo>
                <a:lnTo>
                  <a:pt x="1212" y="1951"/>
                </a:lnTo>
                <a:lnTo>
                  <a:pt x="1204" y="1968"/>
                </a:lnTo>
                <a:lnTo>
                  <a:pt x="1201" y="1987"/>
                </a:lnTo>
                <a:lnTo>
                  <a:pt x="1204" y="2005"/>
                </a:lnTo>
                <a:lnTo>
                  <a:pt x="1212" y="2022"/>
                </a:lnTo>
                <a:lnTo>
                  <a:pt x="1225" y="2034"/>
                </a:lnTo>
                <a:lnTo>
                  <a:pt x="1241" y="2043"/>
                </a:lnTo>
                <a:lnTo>
                  <a:pt x="1260" y="2046"/>
                </a:lnTo>
                <a:lnTo>
                  <a:pt x="1278" y="2043"/>
                </a:lnTo>
                <a:lnTo>
                  <a:pt x="1295" y="2034"/>
                </a:lnTo>
                <a:lnTo>
                  <a:pt x="1308" y="2022"/>
                </a:lnTo>
                <a:lnTo>
                  <a:pt x="1317" y="2005"/>
                </a:lnTo>
                <a:lnTo>
                  <a:pt x="1320" y="1987"/>
                </a:lnTo>
                <a:lnTo>
                  <a:pt x="1317" y="1968"/>
                </a:lnTo>
                <a:lnTo>
                  <a:pt x="1308" y="1951"/>
                </a:lnTo>
                <a:lnTo>
                  <a:pt x="1295" y="1939"/>
                </a:lnTo>
                <a:lnTo>
                  <a:pt x="1278" y="1931"/>
                </a:lnTo>
                <a:lnTo>
                  <a:pt x="1260" y="1928"/>
                </a:lnTo>
                <a:close/>
                <a:moveTo>
                  <a:pt x="1646" y="1808"/>
                </a:moveTo>
                <a:lnTo>
                  <a:pt x="1616" y="1812"/>
                </a:lnTo>
                <a:lnTo>
                  <a:pt x="1588" y="1820"/>
                </a:lnTo>
                <a:lnTo>
                  <a:pt x="1563" y="1833"/>
                </a:lnTo>
                <a:lnTo>
                  <a:pt x="1541" y="1852"/>
                </a:lnTo>
                <a:lnTo>
                  <a:pt x="1523" y="1874"/>
                </a:lnTo>
                <a:lnTo>
                  <a:pt x="1509" y="1899"/>
                </a:lnTo>
                <a:lnTo>
                  <a:pt x="1501" y="1927"/>
                </a:lnTo>
                <a:lnTo>
                  <a:pt x="1498" y="1957"/>
                </a:lnTo>
                <a:lnTo>
                  <a:pt x="1501" y="1987"/>
                </a:lnTo>
                <a:lnTo>
                  <a:pt x="1509" y="2015"/>
                </a:lnTo>
                <a:lnTo>
                  <a:pt x="1523" y="2041"/>
                </a:lnTo>
                <a:lnTo>
                  <a:pt x="1541" y="2062"/>
                </a:lnTo>
                <a:lnTo>
                  <a:pt x="1563" y="2080"/>
                </a:lnTo>
                <a:lnTo>
                  <a:pt x="1588" y="2093"/>
                </a:lnTo>
                <a:lnTo>
                  <a:pt x="1616" y="2103"/>
                </a:lnTo>
                <a:lnTo>
                  <a:pt x="1646" y="2106"/>
                </a:lnTo>
                <a:lnTo>
                  <a:pt x="1676" y="2103"/>
                </a:lnTo>
                <a:lnTo>
                  <a:pt x="1704" y="2093"/>
                </a:lnTo>
                <a:lnTo>
                  <a:pt x="1729" y="2080"/>
                </a:lnTo>
                <a:lnTo>
                  <a:pt x="1751" y="2062"/>
                </a:lnTo>
                <a:lnTo>
                  <a:pt x="1769" y="2041"/>
                </a:lnTo>
                <a:lnTo>
                  <a:pt x="1783" y="2015"/>
                </a:lnTo>
                <a:lnTo>
                  <a:pt x="1792" y="1987"/>
                </a:lnTo>
                <a:lnTo>
                  <a:pt x="1795" y="1957"/>
                </a:lnTo>
                <a:lnTo>
                  <a:pt x="1792" y="1927"/>
                </a:lnTo>
                <a:lnTo>
                  <a:pt x="1783" y="1899"/>
                </a:lnTo>
                <a:lnTo>
                  <a:pt x="1769" y="1874"/>
                </a:lnTo>
                <a:lnTo>
                  <a:pt x="1751" y="1852"/>
                </a:lnTo>
                <a:lnTo>
                  <a:pt x="1729" y="1833"/>
                </a:lnTo>
                <a:lnTo>
                  <a:pt x="1704" y="1820"/>
                </a:lnTo>
                <a:lnTo>
                  <a:pt x="1676" y="1812"/>
                </a:lnTo>
                <a:lnTo>
                  <a:pt x="1646" y="1808"/>
                </a:lnTo>
                <a:close/>
                <a:moveTo>
                  <a:pt x="577" y="1511"/>
                </a:moveTo>
                <a:lnTo>
                  <a:pt x="553" y="1514"/>
                </a:lnTo>
                <a:lnTo>
                  <a:pt x="533" y="1523"/>
                </a:lnTo>
                <a:lnTo>
                  <a:pt x="515" y="1537"/>
                </a:lnTo>
                <a:lnTo>
                  <a:pt x="501" y="1556"/>
                </a:lnTo>
                <a:lnTo>
                  <a:pt x="491" y="1576"/>
                </a:lnTo>
                <a:lnTo>
                  <a:pt x="488" y="1600"/>
                </a:lnTo>
                <a:lnTo>
                  <a:pt x="491" y="1624"/>
                </a:lnTo>
                <a:lnTo>
                  <a:pt x="501" y="1645"/>
                </a:lnTo>
                <a:lnTo>
                  <a:pt x="515" y="1663"/>
                </a:lnTo>
                <a:lnTo>
                  <a:pt x="533" y="1677"/>
                </a:lnTo>
                <a:lnTo>
                  <a:pt x="553" y="1686"/>
                </a:lnTo>
                <a:lnTo>
                  <a:pt x="577" y="1689"/>
                </a:lnTo>
                <a:lnTo>
                  <a:pt x="601" y="1686"/>
                </a:lnTo>
                <a:lnTo>
                  <a:pt x="623" y="1677"/>
                </a:lnTo>
                <a:lnTo>
                  <a:pt x="640" y="1663"/>
                </a:lnTo>
                <a:lnTo>
                  <a:pt x="655" y="1645"/>
                </a:lnTo>
                <a:lnTo>
                  <a:pt x="663" y="1624"/>
                </a:lnTo>
                <a:lnTo>
                  <a:pt x="666" y="1600"/>
                </a:lnTo>
                <a:lnTo>
                  <a:pt x="663" y="1576"/>
                </a:lnTo>
                <a:lnTo>
                  <a:pt x="655" y="1556"/>
                </a:lnTo>
                <a:lnTo>
                  <a:pt x="640" y="1537"/>
                </a:lnTo>
                <a:lnTo>
                  <a:pt x="623" y="1523"/>
                </a:lnTo>
                <a:lnTo>
                  <a:pt x="601" y="1514"/>
                </a:lnTo>
                <a:lnTo>
                  <a:pt x="577" y="1511"/>
                </a:lnTo>
                <a:close/>
                <a:moveTo>
                  <a:pt x="993" y="1392"/>
                </a:moveTo>
                <a:lnTo>
                  <a:pt x="963" y="1395"/>
                </a:lnTo>
                <a:lnTo>
                  <a:pt x="935" y="1403"/>
                </a:lnTo>
                <a:lnTo>
                  <a:pt x="910" y="1417"/>
                </a:lnTo>
                <a:lnTo>
                  <a:pt x="889" y="1435"/>
                </a:lnTo>
                <a:lnTo>
                  <a:pt x="870" y="1457"/>
                </a:lnTo>
                <a:lnTo>
                  <a:pt x="856" y="1483"/>
                </a:lnTo>
                <a:lnTo>
                  <a:pt x="847" y="1510"/>
                </a:lnTo>
                <a:lnTo>
                  <a:pt x="845" y="1540"/>
                </a:lnTo>
                <a:lnTo>
                  <a:pt x="847" y="1570"/>
                </a:lnTo>
                <a:lnTo>
                  <a:pt x="856" y="1598"/>
                </a:lnTo>
                <a:lnTo>
                  <a:pt x="870" y="1624"/>
                </a:lnTo>
                <a:lnTo>
                  <a:pt x="889" y="1646"/>
                </a:lnTo>
                <a:lnTo>
                  <a:pt x="910" y="1663"/>
                </a:lnTo>
                <a:lnTo>
                  <a:pt x="935" y="1678"/>
                </a:lnTo>
                <a:lnTo>
                  <a:pt x="963" y="1686"/>
                </a:lnTo>
                <a:lnTo>
                  <a:pt x="993" y="1689"/>
                </a:lnTo>
                <a:lnTo>
                  <a:pt x="1023" y="1686"/>
                </a:lnTo>
                <a:lnTo>
                  <a:pt x="1051" y="1678"/>
                </a:lnTo>
                <a:lnTo>
                  <a:pt x="1076" y="1663"/>
                </a:lnTo>
                <a:lnTo>
                  <a:pt x="1097" y="1646"/>
                </a:lnTo>
                <a:lnTo>
                  <a:pt x="1116" y="1624"/>
                </a:lnTo>
                <a:lnTo>
                  <a:pt x="1130" y="1598"/>
                </a:lnTo>
                <a:lnTo>
                  <a:pt x="1139" y="1570"/>
                </a:lnTo>
                <a:lnTo>
                  <a:pt x="1141" y="1540"/>
                </a:lnTo>
                <a:lnTo>
                  <a:pt x="1139" y="1510"/>
                </a:lnTo>
                <a:lnTo>
                  <a:pt x="1130" y="1483"/>
                </a:lnTo>
                <a:lnTo>
                  <a:pt x="1116" y="1457"/>
                </a:lnTo>
                <a:lnTo>
                  <a:pt x="1097" y="1435"/>
                </a:lnTo>
                <a:lnTo>
                  <a:pt x="1076" y="1417"/>
                </a:lnTo>
                <a:lnTo>
                  <a:pt x="1051" y="1403"/>
                </a:lnTo>
                <a:lnTo>
                  <a:pt x="1023" y="1395"/>
                </a:lnTo>
                <a:lnTo>
                  <a:pt x="993" y="1392"/>
                </a:lnTo>
                <a:close/>
                <a:moveTo>
                  <a:pt x="1379" y="1333"/>
                </a:moveTo>
                <a:lnTo>
                  <a:pt x="1360" y="1336"/>
                </a:lnTo>
                <a:lnTo>
                  <a:pt x="1344" y="1344"/>
                </a:lnTo>
                <a:lnTo>
                  <a:pt x="1331" y="1357"/>
                </a:lnTo>
                <a:lnTo>
                  <a:pt x="1323" y="1373"/>
                </a:lnTo>
                <a:lnTo>
                  <a:pt x="1320" y="1392"/>
                </a:lnTo>
                <a:lnTo>
                  <a:pt x="1323" y="1410"/>
                </a:lnTo>
                <a:lnTo>
                  <a:pt x="1331" y="1427"/>
                </a:lnTo>
                <a:lnTo>
                  <a:pt x="1344" y="1439"/>
                </a:lnTo>
                <a:lnTo>
                  <a:pt x="1360" y="1448"/>
                </a:lnTo>
                <a:lnTo>
                  <a:pt x="1379" y="1451"/>
                </a:lnTo>
                <a:lnTo>
                  <a:pt x="1397" y="1448"/>
                </a:lnTo>
                <a:lnTo>
                  <a:pt x="1414" y="1439"/>
                </a:lnTo>
                <a:lnTo>
                  <a:pt x="1426" y="1427"/>
                </a:lnTo>
                <a:lnTo>
                  <a:pt x="1436" y="1410"/>
                </a:lnTo>
                <a:lnTo>
                  <a:pt x="1438" y="1392"/>
                </a:lnTo>
                <a:lnTo>
                  <a:pt x="1436" y="1373"/>
                </a:lnTo>
                <a:lnTo>
                  <a:pt x="1426" y="1357"/>
                </a:lnTo>
                <a:lnTo>
                  <a:pt x="1414" y="1344"/>
                </a:lnTo>
                <a:lnTo>
                  <a:pt x="1397" y="1336"/>
                </a:lnTo>
                <a:lnTo>
                  <a:pt x="1379" y="1333"/>
                </a:lnTo>
                <a:close/>
                <a:moveTo>
                  <a:pt x="2003" y="1153"/>
                </a:moveTo>
                <a:lnTo>
                  <a:pt x="1979" y="1158"/>
                </a:lnTo>
                <a:lnTo>
                  <a:pt x="1957" y="1166"/>
                </a:lnTo>
                <a:lnTo>
                  <a:pt x="1939" y="1180"/>
                </a:lnTo>
                <a:lnTo>
                  <a:pt x="1925" y="1198"/>
                </a:lnTo>
                <a:lnTo>
                  <a:pt x="1917" y="1220"/>
                </a:lnTo>
                <a:lnTo>
                  <a:pt x="1914" y="1243"/>
                </a:lnTo>
                <a:lnTo>
                  <a:pt x="1917" y="1266"/>
                </a:lnTo>
                <a:lnTo>
                  <a:pt x="1925" y="1288"/>
                </a:lnTo>
                <a:lnTo>
                  <a:pt x="1939" y="1306"/>
                </a:lnTo>
                <a:lnTo>
                  <a:pt x="1957" y="1320"/>
                </a:lnTo>
                <a:lnTo>
                  <a:pt x="1979" y="1330"/>
                </a:lnTo>
                <a:lnTo>
                  <a:pt x="2003" y="1333"/>
                </a:lnTo>
                <a:lnTo>
                  <a:pt x="2026" y="1330"/>
                </a:lnTo>
                <a:lnTo>
                  <a:pt x="2047" y="1320"/>
                </a:lnTo>
                <a:lnTo>
                  <a:pt x="2066" y="1306"/>
                </a:lnTo>
                <a:lnTo>
                  <a:pt x="2079" y="1288"/>
                </a:lnTo>
                <a:lnTo>
                  <a:pt x="2088" y="1266"/>
                </a:lnTo>
                <a:lnTo>
                  <a:pt x="2091" y="1243"/>
                </a:lnTo>
                <a:lnTo>
                  <a:pt x="2088" y="1220"/>
                </a:lnTo>
                <a:lnTo>
                  <a:pt x="2079" y="1198"/>
                </a:lnTo>
                <a:lnTo>
                  <a:pt x="2066" y="1180"/>
                </a:lnTo>
                <a:lnTo>
                  <a:pt x="2047" y="1166"/>
                </a:lnTo>
                <a:lnTo>
                  <a:pt x="2026" y="1158"/>
                </a:lnTo>
                <a:lnTo>
                  <a:pt x="2003" y="1153"/>
                </a:lnTo>
                <a:close/>
                <a:moveTo>
                  <a:pt x="340" y="1094"/>
                </a:moveTo>
                <a:lnTo>
                  <a:pt x="317" y="1097"/>
                </a:lnTo>
                <a:lnTo>
                  <a:pt x="295" y="1107"/>
                </a:lnTo>
                <a:lnTo>
                  <a:pt x="277" y="1120"/>
                </a:lnTo>
                <a:lnTo>
                  <a:pt x="263" y="1139"/>
                </a:lnTo>
                <a:lnTo>
                  <a:pt x="254" y="1160"/>
                </a:lnTo>
                <a:lnTo>
                  <a:pt x="251" y="1183"/>
                </a:lnTo>
                <a:lnTo>
                  <a:pt x="253" y="1206"/>
                </a:lnTo>
                <a:lnTo>
                  <a:pt x="262" y="1227"/>
                </a:lnTo>
                <a:lnTo>
                  <a:pt x="275" y="1245"/>
                </a:lnTo>
                <a:lnTo>
                  <a:pt x="292" y="1258"/>
                </a:lnTo>
                <a:lnTo>
                  <a:pt x="311" y="1267"/>
                </a:lnTo>
                <a:lnTo>
                  <a:pt x="330" y="1210"/>
                </a:lnTo>
                <a:lnTo>
                  <a:pt x="350" y="1154"/>
                </a:lnTo>
                <a:lnTo>
                  <a:pt x="370" y="1101"/>
                </a:lnTo>
                <a:lnTo>
                  <a:pt x="356" y="1096"/>
                </a:lnTo>
                <a:lnTo>
                  <a:pt x="340" y="1094"/>
                </a:lnTo>
                <a:close/>
                <a:moveTo>
                  <a:pt x="1052" y="975"/>
                </a:moveTo>
                <a:lnTo>
                  <a:pt x="1029" y="978"/>
                </a:lnTo>
                <a:lnTo>
                  <a:pt x="1007" y="988"/>
                </a:lnTo>
                <a:lnTo>
                  <a:pt x="990" y="1002"/>
                </a:lnTo>
                <a:lnTo>
                  <a:pt x="975" y="1020"/>
                </a:lnTo>
                <a:lnTo>
                  <a:pt x="966" y="1041"/>
                </a:lnTo>
                <a:lnTo>
                  <a:pt x="963" y="1064"/>
                </a:lnTo>
                <a:lnTo>
                  <a:pt x="966" y="1088"/>
                </a:lnTo>
                <a:lnTo>
                  <a:pt x="975" y="1110"/>
                </a:lnTo>
                <a:lnTo>
                  <a:pt x="990" y="1128"/>
                </a:lnTo>
                <a:lnTo>
                  <a:pt x="1007" y="1142"/>
                </a:lnTo>
                <a:lnTo>
                  <a:pt x="1029" y="1150"/>
                </a:lnTo>
                <a:lnTo>
                  <a:pt x="1052" y="1153"/>
                </a:lnTo>
                <a:lnTo>
                  <a:pt x="1076" y="1150"/>
                </a:lnTo>
                <a:lnTo>
                  <a:pt x="1097" y="1142"/>
                </a:lnTo>
                <a:lnTo>
                  <a:pt x="1115" y="1128"/>
                </a:lnTo>
                <a:lnTo>
                  <a:pt x="1130" y="1110"/>
                </a:lnTo>
                <a:lnTo>
                  <a:pt x="1138" y="1088"/>
                </a:lnTo>
                <a:lnTo>
                  <a:pt x="1141" y="1064"/>
                </a:lnTo>
                <a:lnTo>
                  <a:pt x="1138" y="1041"/>
                </a:lnTo>
                <a:lnTo>
                  <a:pt x="1130" y="1020"/>
                </a:lnTo>
                <a:lnTo>
                  <a:pt x="1115" y="1002"/>
                </a:lnTo>
                <a:lnTo>
                  <a:pt x="1097" y="988"/>
                </a:lnTo>
                <a:lnTo>
                  <a:pt x="1076" y="978"/>
                </a:lnTo>
                <a:lnTo>
                  <a:pt x="1052" y="975"/>
                </a:lnTo>
                <a:close/>
                <a:moveTo>
                  <a:pt x="2566" y="916"/>
                </a:moveTo>
                <a:lnTo>
                  <a:pt x="2548" y="919"/>
                </a:lnTo>
                <a:lnTo>
                  <a:pt x="2531" y="927"/>
                </a:lnTo>
                <a:lnTo>
                  <a:pt x="2519" y="940"/>
                </a:lnTo>
                <a:lnTo>
                  <a:pt x="2510" y="957"/>
                </a:lnTo>
                <a:lnTo>
                  <a:pt x="2507" y="975"/>
                </a:lnTo>
                <a:lnTo>
                  <a:pt x="2510" y="995"/>
                </a:lnTo>
                <a:lnTo>
                  <a:pt x="2519" y="1010"/>
                </a:lnTo>
                <a:lnTo>
                  <a:pt x="2531" y="1024"/>
                </a:lnTo>
                <a:lnTo>
                  <a:pt x="2548" y="1032"/>
                </a:lnTo>
                <a:lnTo>
                  <a:pt x="2566" y="1035"/>
                </a:lnTo>
                <a:lnTo>
                  <a:pt x="2585" y="1032"/>
                </a:lnTo>
                <a:lnTo>
                  <a:pt x="2601" y="1024"/>
                </a:lnTo>
                <a:lnTo>
                  <a:pt x="2614" y="1010"/>
                </a:lnTo>
                <a:lnTo>
                  <a:pt x="2622" y="995"/>
                </a:lnTo>
                <a:lnTo>
                  <a:pt x="2625" y="975"/>
                </a:lnTo>
                <a:lnTo>
                  <a:pt x="2622" y="957"/>
                </a:lnTo>
                <a:lnTo>
                  <a:pt x="2614" y="940"/>
                </a:lnTo>
                <a:lnTo>
                  <a:pt x="2601" y="927"/>
                </a:lnTo>
                <a:lnTo>
                  <a:pt x="2585" y="919"/>
                </a:lnTo>
                <a:lnTo>
                  <a:pt x="2566" y="916"/>
                </a:lnTo>
                <a:close/>
                <a:moveTo>
                  <a:pt x="640" y="856"/>
                </a:moveTo>
                <a:lnTo>
                  <a:pt x="605" y="907"/>
                </a:lnTo>
                <a:lnTo>
                  <a:pt x="572" y="959"/>
                </a:lnTo>
                <a:lnTo>
                  <a:pt x="541" y="1012"/>
                </a:lnTo>
                <a:lnTo>
                  <a:pt x="513" y="1068"/>
                </a:lnTo>
                <a:lnTo>
                  <a:pt x="517" y="1077"/>
                </a:lnTo>
                <a:lnTo>
                  <a:pt x="521" y="1085"/>
                </a:lnTo>
                <a:lnTo>
                  <a:pt x="578" y="1010"/>
                </a:lnTo>
                <a:lnTo>
                  <a:pt x="638" y="940"/>
                </a:lnTo>
                <a:lnTo>
                  <a:pt x="702" y="870"/>
                </a:lnTo>
                <a:lnTo>
                  <a:pt x="711" y="864"/>
                </a:lnTo>
                <a:lnTo>
                  <a:pt x="718" y="856"/>
                </a:lnTo>
                <a:lnTo>
                  <a:pt x="640" y="856"/>
                </a:lnTo>
                <a:close/>
                <a:moveTo>
                  <a:pt x="825" y="652"/>
                </a:moveTo>
                <a:lnTo>
                  <a:pt x="780" y="695"/>
                </a:lnTo>
                <a:lnTo>
                  <a:pt x="736" y="740"/>
                </a:lnTo>
                <a:lnTo>
                  <a:pt x="751" y="744"/>
                </a:lnTo>
                <a:lnTo>
                  <a:pt x="764" y="753"/>
                </a:lnTo>
                <a:lnTo>
                  <a:pt x="775" y="765"/>
                </a:lnTo>
                <a:lnTo>
                  <a:pt x="782" y="778"/>
                </a:lnTo>
                <a:lnTo>
                  <a:pt x="785" y="795"/>
                </a:lnTo>
                <a:lnTo>
                  <a:pt x="846" y="743"/>
                </a:lnTo>
                <a:lnTo>
                  <a:pt x="909" y="695"/>
                </a:lnTo>
                <a:lnTo>
                  <a:pt x="885" y="689"/>
                </a:lnTo>
                <a:lnTo>
                  <a:pt x="864" y="680"/>
                </a:lnTo>
                <a:lnTo>
                  <a:pt x="843" y="667"/>
                </a:lnTo>
                <a:lnTo>
                  <a:pt x="825" y="652"/>
                </a:lnTo>
                <a:close/>
                <a:moveTo>
                  <a:pt x="2924" y="625"/>
                </a:moveTo>
                <a:lnTo>
                  <a:pt x="2899" y="637"/>
                </a:lnTo>
                <a:lnTo>
                  <a:pt x="2961" y="702"/>
                </a:lnTo>
                <a:lnTo>
                  <a:pt x="3022" y="769"/>
                </a:lnTo>
                <a:lnTo>
                  <a:pt x="3032" y="761"/>
                </a:lnTo>
                <a:lnTo>
                  <a:pt x="3039" y="750"/>
                </a:lnTo>
                <a:lnTo>
                  <a:pt x="3041" y="738"/>
                </a:lnTo>
                <a:lnTo>
                  <a:pt x="3038" y="719"/>
                </a:lnTo>
                <a:lnTo>
                  <a:pt x="3030" y="703"/>
                </a:lnTo>
                <a:lnTo>
                  <a:pt x="3017" y="690"/>
                </a:lnTo>
                <a:lnTo>
                  <a:pt x="3001" y="681"/>
                </a:lnTo>
                <a:lnTo>
                  <a:pt x="2982" y="678"/>
                </a:lnTo>
                <a:lnTo>
                  <a:pt x="2965" y="676"/>
                </a:lnTo>
                <a:lnTo>
                  <a:pt x="2949" y="668"/>
                </a:lnTo>
                <a:lnTo>
                  <a:pt x="2937" y="657"/>
                </a:lnTo>
                <a:lnTo>
                  <a:pt x="2928" y="641"/>
                </a:lnTo>
                <a:lnTo>
                  <a:pt x="2924" y="625"/>
                </a:lnTo>
                <a:close/>
                <a:moveTo>
                  <a:pt x="1706" y="619"/>
                </a:moveTo>
                <a:lnTo>
                  <a:pt x="1676" y="622"/>
                </a:lnTo>
                <a:lnTo>
                  <a:pt x="1648" y="630"/>
                </a:lnTo>
                <a:lnTo>
                  <a:pt x="1623" y="644"/>
                </a:lnTo>
                <a:lnTo>
                  <a:pt x="1600" y="662"/>
                </a:lnTo>
                <a:lnTo>
                  <a:pt x="1583" y="684"/>
                </a:lnTo>
                <a:lnTo>
                  <a:pt x="1569" y="710"/>
                </a:lnTo>
                <a:lnTo>
                  <a:pt x="1560" y="738"/>
                </a:lnTo>
                <a:lnTo>
                  <a:pt x="1557" y="767"/>
                </a:lnTo>
                <a:lnTo>
                  <a:pt x="1560" y="797"/>
                </a:lnTo>
                <a:lnTo>
                  <a:pt x="1569" y="825"/>
                </a:lnTo>
                <a:lnTo>
                  <a:pt x="1583" y="851"/>
                </a:lnTo>
                <a:lnTo>
                  <a:pt x="1600" y="873"/>
                </a:lnTo>
                <a:lnTo>
                  <a:pt x="1623" y="890"/>
                </a:lnTo>
                <a:lnTo>
                  <a:pt x="1648" y="905"/>
                </a:lnTo>
                <a:lnTo>
                  <a:pt x="1676" y="913"/>
                </a:lnTo>
                <a:lnTo>
                  <a:pt x="1706" y="916"/>
                </a:lnTo>
                <a:lnTo>
                  <a:pt x="1736" y="913"/>
                </a:lnTo>
                <a:lnTo>
                  <a:pt x="1764" y="905"/>
                </a:lnTo>
                <a:lnTo>
                  <a:pt x="1788" y="890"/>
                </a:lnTo>
                <a:lnTo>
                  <a:pt x="1810" y="873"/>
                </a:lnTo>
                <a:lnTo>
                  <a:pt x="1829" y="851"/>
                </a:lnTo>
                <a:lnTo>
                  <a:pt x="1842" y="825"/>
                </a:lnTo>
                <a:lnTo>
                  <a:pt x="1850" y="797"/>
                </a:lnTo>
                <a:lnTo>
                  <a:pt x="1854" y="767"/>
                </a:lnTo>
                <a:lnTo>
                  <a:pt x="1850" y="738"/>
                </a:lnTo>
                <a:lnTo>
                  <a:pt x="1842" y="710"/>
                </a:lnTo>
                <a:lnTo>
                  <a:pt x="1829" y="684"/>
                </a:lnTo>
                <a:lnTo>
                  <a:pt x="1810" y="662"/>
                </a:lnTo>
                <a:lnTo>
                  <a:pt x="1788" y="644"/>
                </a:lnTo>
                <a:lnTo>
                  <a:pt x="1764" y="630"/>
                </a:lnTo>
                <a:lnTo>
                  <a:pt x="1736" y="622"/>
                </a:lnTo>
                <a:lnTo>
                  <a:pt x="1706" y="619"/>
                </a:lnTo>
                <a:close/>
                <a:moveTo>
                  <a:pt x="987" y="523"/>
                </a:moveTo>
                <a:lnTo>
                  <a:pt x="953" y="548"/>
                </a:lnTo>
                <a:lnTo>
                  <a:pt x="919" y="574"/>
                </a:lnTo>
                <a:lnTo>
                  <a:pt x="923" y="576"/>
                </a:lnTo>
                <a:lnTo>
                  <a:pt x="928" y="578"/>
                </a:lnTo>
                <a:lnTo>
                  <a:pt x="932" y="578"/>
                </a:lnTo>
                <a:lnTo>
                  <a:pt x="950" y="575"/>
                </a:lnTo>
                <a:lnTo>
                  <a:pt x="965" y="568"/>
                </a:lnTo>
                <a:lnTo>
                  <a:pt x="976" y="555"/>
                </a:lnTo>
                <a:lnTo>
                  <a:pt x="985" y="541"/>
                </a:lnTo>
                <a:lnTo>
                  <a:pt x="987" y="523"/>
                </a:lnTo>
                <a:lnTo>
                  <a:pt x="987" y="523"/>
                </a:lnTo>
                <a:close/>
                <a:moveTo>
                  <a:pt x="898" y="441"/>
                </a:moveTo>
                <a:lnTo>
                  <a:pt x="872" y="446"/>
                </a:lnTo>
                <a:lnTo>
                  <a:pt x="849" y="454"/>
                </a:lnTo>
                <a:lnTo>
                  <a:pt x="829" y="467"/>
                </a:lnTo>
                <a:lnTo>
                  <a:pt x="812" y="485"/>
                </a:lnTo>
                <a:lnTo>
                  <a:pt x="799" y="506"/>
                </a:lnTo>
                <a:lnTo>
                  <a:pt x="809" y="496"/>
                </a:lnTo>
                <a:lnTo>
                  <a:pt x="822" y="491"/>
                </a:lnTo>
                <a:lnTo>
                  <a:pt x="836" y="488"/>
                </a:lnTo>
                <a:lnTo>
                  <a:pt x="898" y="441"/>
                </a:lnTo>
                <a:close/>
                <a:moveTo>
                  <a:pt x="1202" y="394"/>
                </a:moveTo>
                <a:lnTo>
                  <a:pt x="1146" y="422"/>
                </a:lnTo>
                <a:lnTo>
                  <a:pt x="1092" y="453"/>
                </a:lnTo>
                <a:lnTo>
                  <a:pt x="1100" y="476"/>
                </a:lnTo>
                <a:lnTo>
                  <a:pt x="1104" y="499"/>
                </a:lnTo>
                <a:lnTo>
                  <a:pt x="1106" y="523"/>
                </a:lnTo>
                <a:lnTo>
                  <a:pt x="1104" y="550"/>
                </a:lnTo>
                <a:lnTo>
                  <a:pt x="1097" y="575"/>
                </a:lnTo>
                <a:lnTo>
                  <a:pt x="1161" y="543"/>
                </a:lnTo>
                <a:lnTo>
                  <a:pt x="1160" y="542"/>
                </a:lnTo>
                <a:lnTo>
                  <a:pt x="1158" y="542"/>
                </a:lnTo>
                <a:lnTo>
                  <a:pt x="1149" y="528"/>
                </a:lnTo>
                <a:lnTo>
                  <a:pt x="1143" y="515"/>
                </a:lnTo>
                <a:lnTo>
                  <a:pt x="1141" y="499"/>
                </a:lnTo>
                <a:lnTo>
                  <a:pt x="1143" y="485"/>
                </a:lnTo>
                <a:lnTo>
                  <a:pt x="1149" y="470"/>
                </a:lnTo>
                <a:lnTo>
                  <a:pt x="1158" y="458"/>
                </a:lnTo>
                <a:lnTo>
                  <a:pt x="1208" y="408"/>
                </a:lnTo>
                <a:lnTo>
                  <a:pt x="1207" y="406"/>
                </a:lnTo>
                <a:lnTo>
                  <a:pt x="1206" y="405"/>
                </a:lnTo>
                <a:lnTo>
                  <a:pt x="1205" y="403"/>
                </a:lnTo>
                <a:lnTo>
                  <a:pt x="1202" y="394"/>
                </a:lnTo>
                <a:close/>
                <a:moveTo>
                  <a:pt x="2241" y="350"/>
                </a:moveTo>
                <a:lnTo>
                  <a:pt x="2229" y="397"/>
                </a:lnTo>
                <a:lnTo>
                  <a:pt x="2319" y="416"/>
                </a:lnTo>
                <a:lnTo>
                  <a:pt x="2407" y="439"/>
                </a:lnTo>
                <a:lnTo>
                  <a:pt x="2402" y="420"/>
                </a:lnTo>
                <a:lnTo>
                  <a:pt x="2322" y="381"/>
                </a:lnTo>
                <a:lnTo>
                  <a:pt x="2241" y="350"/>
                </a:lnTo>
                <a:close/>
                <a:moveTo>
                  <a:pt x="2098" y="306"/>
                </a:moveTo>
                <a:lnTo>
                  <a:pt x="2087" y="331"/>
                </a:lnTo>
                <a:lnTo>
                  <a:pt x="2073" y="353"/>
                </a:lnTo>
                <a:lnTo>
                  <a:pt x="2056" y="374"/>
                </a:lnTo>
                <a:lnTo>
                  <a:pt x="2112" y="379"/>
                </a:lnTo>
                <a:lnTo>
                  <a:pt x="2112" y="377"/>
                </a:lnTo>
                <a:lnTo>
                  <a:pt x="2112" y="375"/>
                </a:lnTo>
                <a:lnTo>
                  <a:pt x="2113" y="372"/>
                </a:lnTo>
                <a:lnTo>
                  <a:pt x="2128" y="313"/>
                </a:lnTo>
                <a:lnTo>
                  <a:pt x="2098" y="306"/>
                </a:lnTo>
                <a:close/>
                <a:moveTo>
                  <a:pt x="1507" y="291"/>
                </a:moveTo>
                <a:lnTo>
                  <a:pt x="1488" y="295"/>
                </a:lnTo>
                <a:lnTo>
                  <a:pt x="1304" y="481"/>
                </a:lnTo>
                <a:lnTo>
                  <a:pt x="1395" y="449"/>
                </a:lnTo>
                <a:lnTo>
                  <a:pt x="1488" y="422"/>
                </a:lnTo>
                <a:lnTo>
                  <a:pt x="1584" y="400"/>
                </a:lnTo>
                <a:lnTo>
                  <a:pt x="1559" y="378"/>
                </a:lnTo>
                <a:lnTo>
                  <a:pt x="1537" y="352"/>
                </a:lnTo>
                <a:lnTo>
                  <a:pt x="1519" y="323"/>
                </a:lnTo>
                <a:lnTo>
                  <a:pt x="1507" y="291"/>
                </a:lnTo>
                <a:close/>
                <a:moveTo>
                  <a:pt x="2601" y="282"/>
                </a:moveTo>
                <a:lnTo>
                  <a:pt x="2583" y="284"/>
                </a:lnTo>
                <a:lnTo>
                  <a:pt x="2565" y="291"/>
                </a:lnTo>
                <a:lnTo>
                  <a:pt x="2549" y="304"/>
                </a:lnTo>
                <a:lnTo>
                  <a:pt x="2537" y="318"/>
                </a:lnTo>
                <a:lnTo>
                  <a:pt x="2528" y="335"/>
                </a:lnTo>
                <a:lnTo>
                  <a:pt x="2522" y="351"/>
                </a:lnTo>
                <a:lnTo>
                  <a:pt x="2545" y="365"/>
                </a:lnTo>
                <a:lnTo>
                  <a:pt x="2559" y="357"/>
                </a:lnTo>
                <a:lnTo>
                  <a:pt x="2575" y="355"/>
                </a:lnTo>
                <a:lnTo>
                  <a:pt x="2589" y="356"/>
                </a:lnTo>
                <a:lnTo>
                  <a:pt x="2605" y="362"/>
                </a:lnTo>
                <a:lnTo>
                  <a:pt x="2617" y="372"/>
                </a:lnTo>
                <a:lnTo>
                  <a:pt x="2626" y="377"/>
                </a:lnTo>
                <a:lnTo>
                  <a:pt x="2636" y="379"/>
                </a:lnTo>
                <a:lnTo>
                  <a:pt x="2646" y="377"/>
                </a:lnTo>
                <a:lnTo>
                  <a:pt x="2655" y="372"/>
                </a:lnTo>
                <a:lnTo>
                  <a:pt x="2662" y="362"/>
                </a:lnTo>
                <a:lnTo>
                  <a:pt x="2668" y="350"/>
                </a:lnTo>
                <a:lnTo>
                  <a:pt x="2669" y="338"/>
                </a:lnTo>
                <a:lnTo>
                  <a:pt x="2668" y="325"/>
                </a:lnTo>
                <a:lnTo>
                  <a:pt x="2662" y="314"/>
                </a:lnTo>
                <a:lnTo>
                  <a:pt x="2655" y="304"/>
                </a:lnTo>
                <a:lnTo>
                  <a:pt x="2639" y="291"/>
                </a:lnTo>
                <a:lnTo>
                  <a:pt x="2621" y="284"/>
                </a:lnTo>
                <a:lnTo>
                  <a:pt x="2601" y="282"/>
                </a:lnTo>
                <a:close/>
                <a:moveTo>
                  <a:pt x="1909" y="273"/>
                </a:moveTo>
                <a:lnTo>
                  <a:pt x="1903" y="296"/>
                </a:lnTo>
                <a:lnTo>
                  <a:pt x="1894" y="318"/>
                </a:lnTo>
                <a:lnTo>
                  <a:pt x="1899" y="319"/>
                </a:lnTo>
                <a:lnTo>
                  <a:pt x="1903" y="321"/>
                </a:lnTo>
                <a:lnTo>
                  <a:pt x="1908" y="321"/>
                </a:lnTo>
                <a:lnTo>
                  <a:pt x="1930" y="318"/>
                </a:lnTo>
                <a:lnTo>
                  <a:pt x="1950" y="310"/>
                </a:lnTo>
                <a:lnTo>
                  <a:pt x="1966" y="297"/>
                </a:lnTo>
                <a:lnTo>
                  <a:pt x="1979" y="282"/>
                </a:lnTo>
                <a:lnTo>
                  <a:pt x="1909" y="273"/>
                </a:lnTo>
                <a:close/>
                <a:moveTo>
                  <a:pt x="1736" y="266"/>
                </a:moveTo>
                <a:lnTo>
                  <a:pt x="1681" y="268"/>
                </a:lnTo>
                <a:lnTo>
                  <a:pt x="1627" y="273"/>
                </a:lnTo>
                <a:lnTo>
                  <a:pt x="1637" y="289"/>
                </a:lnTo>
                <a:lnTo>
                  <a:pt x="1651" y="303"/>
                </a:lnTo>
                <a:lnTo>
                  <a:pt x="1667" y="313"/>
                </a:lnTo>
                <a:lnTo>
                  <a:pt x="1686" y="319"/>
                </a:lnTo>
                <a:lnTo>
                  <a:pt x="1706" y="321"/>
                </a:lnTo>
                <a:lnTo>
                  <a:pt x="1724" y="319"/>
                </a:lnTo>
                <a:lnTo>
                  <a:pt x="1742" y="313"/>
                </a:lnTo>
                <a:lnTo>
                  <a:pt x="1737" y="290"/>
                </a:lnTo>
                <a:lnTo>
                  <a:pt x="1735" y="266"/>
                </a:lnTo>
                <a:lnTo>
                  <a:pt x="1736" y="266"/>
                </a:lnTo>
                <a:close/>
                <a:moveTo>
                  <a:pt x="1873" y="0"/>
                </a:moveTo>
                <a:lnTo>
                  <a:pt x="1909" y="3"/>
                </a:lnTo>
                <a:lnTo>
                  <a:pt x="1945" y="11"/>
                </a:lnTo>
                <a:lnTo>
                  <a:pt x="1977" y="24"/>
                </a:lnTo>
                <a:lnTo>
                  <a:pt x="2007" y="42"/>
                </a:lnTo>
                <a:lnTo>
                  <a:pt x="2034" y="64"/>
                </a:lnTo>
                <a:lnTo>
                  <a:pt x="2057" y="89"/>
                </a:lnTo>
                <a:lnTo>
                  <a:pt x="2077" y="118"/>
                </a:lnTo>
                <a:lnTo>
                  <a:pt x="2093" y="149"/>
                </a:lnTo>
                <a:lnTo>
                  <a:pt x="2104" y="183"/>
                </a:lnTo>
                <a:lnTo>
                  <a:pt x="2158" y="198"/>
                </a:lnTo>
                <a:lnTo>
                  <a:pt x="2193" y="62"/>
                </a:lnTo>
                <a:lnTo>
                  <a:pt x="2198" y="48"/>
                </a:lnTo>
                <a:lnTo>
                  <a:pt x="2207" y="35"/>
                </a:lnTo>
                <a:lnTo>
                  <a:pt x="2220" y="26"/>
                </a:lnTo>
                <a:lnTo>
                  <a:pt x="2233" y="20"/>
                </a:lnTo>
                <a:lnTo>
                  <a:pt x="2249" y="18"/>
                </a:lnTo>
                <a:lnTo>
                  <a:pt x="2264" y="20"/>
                </a:lnTo>
                <a:lnTo>
                  <a:pt x="2280" y="26"/>
                </a:lnTo>
                <a:lnTo>
                  <a:pt x="2291" y="35"/>
                </a:lnTo>
                <a:lnTo>
                  <a:pt x="2300" y="47"/>
                </a:lnTo>
                <a:lnTo>
                  <a:pt x="2307" y="61"/>
                </a:lnTo>
                <a:lnTo>
                  <a:pt x="2309" y="76"/>
                </a:lnTo>
                <a:lnTo>
                  <a:pt x="2308" y="92"/>
                </a:lnTo>
                <a:lnTo>
                  <a:pt x="2270" y="235"/>
                </a:lnTo>
                <a:lnTo>
                  <a:pt x="2343" y="263"/>
                </a:lnTo>
                <a:lnTo>
                  <a:pt x="2415" y="295"/>
                </a:lnTo>
                <a:lnTo>
                  <a:pt x="2428" y="268"/>
                </a:lnTo>
                <a:lnTo>
                  <a:pt x="2444" y="243"/>
                </a:lnTo>
                <a:lnTo>
                  <a:pt x="2465" y="220"/>
                </a:lnTo>
                <a:lnTo>
                  <a:pt x="2489" y="199"/>
                </a:lnTo>
                <a:lnTo>
                  <a:pt x="2515" y="183"/>
                </a:lnTo>
                <a:lnTo>
                  <a:pt x="2542" y="172"/>
                </a:lnTo>
                <a:lnTo>
                  <a:pt x="2572" y="166"/>
                </a:lnTo>
                <a:lnTo>
                  <a:pt x="2601" y="163"/>
                </a:lnTo>
                <a:lnTo>
                  <a:pt x="2631" y="166"/>
                </a:lnTo>
                <a:lnTo>
                  <a:pt x="2660" y="172"/>
                </a:lnTo>
                <a:lnTo>
                  <a:pt x="2688" y="183"/>
                </a:lnTo>
                <a:lnTo>
                  <a:pt x="2715" y="199"/>
                </a:lnTo>
                <a:lnTo>
                  <a:pt x="2739" y="220"/>
                </a:lnTo>
                <a:lnTo>
                  <a:pt x="2756" y="240"/>
                </a:lnTo>
                <a:lnTo>
                  <a:pt x="2770" y="262"/>
                </a:lnTo>
                <a:lnTo>
                  <a:pt x="2779" y="286"/>
                </a:lnTo>
                <a:lnTo>
                  <a:pt x="2786" y="312"/>
                </a:lnTo>
                <a:lnTo>
                  <a:pt x="2788" y="338"/>
                </a:lnTo>
                <a:lnTo>
                  <a:pt x="2786" y="365"/>
                </a:lnTo>
                <a:lnTo>
                  <a:pt x="2779" y="390"/>
                </a:lnTo>
                <a:lnTo>
                  <a:pt x="2770" y="413"/>
                </a:lnTo>
                <a:lnTo>
                  <a:pt x="2756" y="436"/>
                </a:lnTo>
                <a:lnTo>
                  <a:pt x="2739" y="456"/>
                </a:lnTo>
                <a:lnTo>
                  <a:pt x="2726" y="467"/>
                </a:lnTo>
                <a:lnTo>
                  <a:pt x="2712" y="477"/>
                </a:lnTo>
                <a:lnTo>
                  <a:pt x="2759" y="513"/>
                </a:lnTo>
                <a:lnTo>
                  <a:pt x="2805" y="551"/>
                </a:lnTo>
                <a:lnTo>
                  <a:pt x="2896" y="506"/>
                </a:lnTo>
                <a:lnTo>
                  <a:pt x="2911" y="501"/>
                </a:lnTo>
                <a:lnTo>
                  <a:pt x="2926" y="499"/>
                </a:lnTo>
                <a:lnTo>
                  <a:pt x="2941" y="503"/>
                </a:lnTo>
                <a:lnTo>
                  <a:pt x="2955" y="510"/>
                </a:lnTo>
                <a:lnTo>
                  <a:pt x="2967" y="519"/>
                </a:lnTo>
                <a:lnTo>
                  <a:pt x="2976" y="533"/>
                </a:lnTo>
                <a:lnTo>
                  <a:pt x="2980" y="546"/>
                </a:lnTo>
                <a:lnTo>
                  <a:pt x="2981" y="560"/>
                </a:lnTo>
                <a:lnTo>
                  <a:pt x="2981" y="560"/>
                </a:lnTo>
                <a:lnTo>
                  <a:pt x="2982" y="560"/>
                </a:lnTo>
                <a:lnTo>
                  <a:pt x="3014" y="562"/>
                </a:lnTo>
                <a:lnTo>
                  <a:pt x="3044" y="570"/>
                </a:lnTo>
                <a:lnTo>
                  <a:pt x="3072" y="583"/>
                </a:lnTo>
                <a:lnTo>
                  <a:pt x="3097" y="601"/>
                </a:lnTo>
                <a:lnTo>
                  <a:pt x="3118" y="623"/>
                </a:lnTo>
                <a:lnTo>
                  <a:pt x="3135" y="648"/>
                </a:lnTo>
                <a:lnTo>
                  <a:pt x="3149" y="676"/>
                </a:lnTo>
                <a:lnTo>
                  <a:pt x="3157" y="706"/>
                </a:lnTo>
                <a:lnTo>
                  <a:pt x="3160" y="738"/>
                </a:lnTo>
                <a:lnTo>
                  <a:pt x="3158" y="765"/>
                </a:lnTo>
                <a:lnTo>
                  <a:pt x="3151" y="790"/>
                </a:lnTo>
                <a:lnTo>
                  <a:pt x="3139" y="813"/>
                </a:lnTo>
                <a:lnTo>
                  <a:pt x="3125" y="834"/>
                </a:lnTo>
                <a:lnTo>
                  <a:pt x="3108" y="853"/>
                </a:lnTo>
                <a:lnTo>
                  <a:pt x="3127" y="872"/>
                </a:lnTo>
                <a:lnTo>
                  <a:pt x="3137" y="884"/>
                </a:lnTo>
                <a:lnTo>
                  <a:pt x="3142" y="898"/>
                </a:lnTo>
                <a:lnTo>
                  <a:pt x="3144" y="913"/>
                </a:lnTo>
                <a:lnTo>
                  <a:pt x="3142" y="929"/>
                </a:lnTo>
                <a:lnTo>
                  <a:pt x="3137" y="943"/>
                </a:lnTo>
                <a:lnTo>
                  <a:pt x="3127" y="955"/>
                </a:lnTo>
                <a:lnTo>
                  <a:pt x="786" y="3300"/>
                </a:lnTo>
                <a:lnTo>
                  <a:pt x="774" y="3310"/>
                </a:lnTo>
                <a:lnTo>
                  <a:pt x="760" y="3315"/>
                </a:lnTo>
                <a:lnTo>
                  <a:pt x="745" y="3317"/>
                </a:lnTo>
                <a:lnTo>
                  <a:pt x="729" y="3315"/>
                </a:lnTo>
                <a:lnTo>
                  <a:pt x="716" y="3310"/>
                </a:lnTo>
                <a:lnTo>
                  <a:pt x="702" y="3300"/>
                </a:lnTo>
                <a:lnTo>
                  <a:pt x="655" y="3250"/>
                </a:lnTo>
                <a:lnTo>
                  <a:pt x="609" y="3198"/>
                </a:lnTo>
                <a:lnTo>
                  <a:pt x="590" y="3218"/>
                </a:lnTo>
                <a:lnTo>
                  <a:pt x="577" y="3228"/>
                </a:lnTo>
                <a:lnTo>
                  <a:pt x="563" y="3233"/>
                </a:lnTo>
                <a:lnTo>
                  <a:pt x="548" y="3235"/>
                </a:lnTo>
                <a:lnTo>
                  <a:pt x="533" y="3233"/>
                </a:lnTo>
                <a:lnTo>
                  <a:pt x="518" y="3228"/>
                </a:lnTo>
                <a:lnTo>
                  <a:pt x="506" y="3218"/>
                </a:lnTo>
                <a:lnTo>
                  <a:pt x="496" y="3205"/>
                </a:lnTo>
                <a:lnTo>
                  <a:pt x="490" y="3191"/>
                </a:lnTo>
                <a:lnTo>
                  <a:pt x="488" y="3176"/>
                </a:lnTo>
                <a:lnTo>
                  <a:pt x="490" y="3161"/>
                </a:lnTo>
                <a:lnTo>
                  <a:pt x="496" y="3147"/>
                </a:lnTo>
                <a:lnTo>
                  <a:pt x="506" y="3134"/>
                </a:lnTo>
                <a:lnTo>
                  <a:pt x="535" y="3105"/>
                </a:lnTo>
                <a:lnTo>
                  <a:pt x="498" y="3052"/>
                </a:lnTo>
                <a:lnTo>
                  <a:pt x="475" y="3069"/>
                </a:lnTo>
                <a:lnTo>
                  <a:pt x="450" y="3082"/>
                </a:lnTo>
                <a:lnTo>
                  <a:pt x="423" y="3090"/>
                </a:lnTo>
                <a:lnTo>
                  <a:pt x="393" y="3093"/>
                </a:lnTo>
                <a:lnTo>
                  <a:pt x="366" y="3090"/>
                </a:lnTo>
                <a:lnTo>
                  <a:pt x="341" y="3082"/>
                </a:lnTo>
                <a:lnTo>
                  <a:pt x="318" y="3070"/>
                </a:lnTo>
                <a:lnTo>
                  <a:pt x="298" y="3053"/>
                </a:lnTo>
                <a:lnTo>
                  <a:pt x="281" y="3033"/>
                </a:lnTo>
                <a:lnTo>
                  <a:pt x="269" y="3011"/>
                </a:lnTo>
                <a:lnTo>
                  <a:pt x="261" y="2985"/>
                </a:lnTo>
                <a:lnTo>
                  <a:pt x="259" y="2958"/>
                </a:lnTo>
                <a:lnTo>
                  <a:pt x="261" y="2938"/>
                </a:lnTo>
                <a:lnTo>
                  <a:pt x="270" y="2922"/>
                </a:lnTo>
                <a:lnTo>
                  <a:pt x="282" y="2909"/>
                </a:lnTo>
                <a:lnTo>
                  <a:pt x="299" y="2901"/>
                </a:lnTo>
                <a:lnTo>
                  <a:pt x="318" y="2898"/>
                </a:lnTo>
                <a:lnTo>
                  <a:pt x="336" y="2901"/>
                </a:lnTo>
                <a:lnTo>
                  <a:pt x="353" y="2909"/>
                </a:lnTo>
                <a:lnTo>
                  <a:pt x="365" y="2922"/>
                </a:lnTo>
                <a:lnTo>
                  <a:pt x="374" y="2938"/>
                </a:lnTo>
                <a:lnTo>
                  <a:pt x="377" y="2958"/>
                </a:lnTo>
                <a:lnTo>
                  <a:pt x="378" y="2962"/>
                </a:lnTo>
                <a:lnTo>
                  <a:pt x="380" y="2966"/>
                </a:lnTo>
                <a:lnTo>
                  <a:pt x="382" y="2969"/>
                </a:lnTo>
                <a:lnTo>
                  <a:pt x="385" y="2971"/>
                </a:lnTo>
                <a:lnTo>
                  <a:pt x="389" y="2973"/>
                </a:lnTo>
                <a:lnTo>
                  <a:pt x="393" y="2974"/>
                </a:lnTo>
                <a:lnTo>
                  <a:pt x="407" y="2971"/>
                </a:lnTo>
                <a:lnTo>
                  <a:pt x="417" y="2965"/>
                </a:lnTo>
                <a:lnTo>
                  <a:pt x="425" y="2955"/>
                </a:lnTo>
                <a:lnTo>
                  <a:pt x="428" y="2942"/>
                </a:lnTo>
                <a:lnTo>
                  <a:pt x="398" y="2887"/>
                </a:lnTo>
                <a:lnTo>
                  <a:pt x="385" y="2881"/>
                </a:lnTo>
                <a:lnTo>
                  <a:pt x="369" y="2879"/>
                </a:lnTo>
                <a:lnTo>
                  <a:pt x="351" y="2876"/>
                </a:lnTo>
                <a:lnTo>
                  <a:pt x="335" y="2868"/>
                </a:lnTo>
                <a:lnTo>
                  <a:pt x="322" y="2854"/>
                </a:lnTo>
                <a:lnTo>
                  <a:pt x="313" y="2839"/>
                </a:lnTo>
                <a:lnTo>
                  <a:pt x="310" y="2820"/>
                </a:lnTo>
                <a:lnTo>
                  <a:pt x="312" y="2803"/>
                </a:lnTo>
                <a:lnTo>
                  <a:pt x="319" y="2789"/>
                </a:lnTo>
                <a:lnTo>
                  <a:pt x="329" y="2777"/>
                </a:lnTo>
                <a:lnTo>
                  <a:pt x="341" y="2768"/>
                </a:lnTo>
                <a:lnTo>
                  <a:pt x="307" y="2683"/>
                </a:lnTo>
                <a:lnTo>
                  <a:pt x="277" y="2596"/>
                </a:lnTo>
                <a:lnTo>
                  <a:pt x="151" y="2637"/>
                </a:lnTo>
                <a:lnTo>
                  <a:pt x="142" y="2641"/>
                </a:lnTo>
                <a:lnTo>
                  <a:pt x="132" y="2641"/>
                </a:lnTo>
                <a:lnTo>
                  <a:pt x="118" y="2639"/>
                </a:lnTo>
                <a:lnTo>
                  <a:pt x="104" y="2633"/>
                </a:lnTo>
                <a:lnTo>
                  <a:pt x="92" y="2625"/>
                </a:lnTo>
                <a:lnTo>
                  <a:pt x="83" y="2614"/>
                </a:lnTo>
                <a:lnTo>
                  <a:pt x="76" y="2600"/>
                </a:lnTo>
                <a:lnTo>
                  <a:pt x="73" y="2585"/>
                </a:lnTo>
                <a:lnTo>
                  <a:pt x="74" y="2569"/>
                </a:lnTo>
                <a:lnTo>
                  <a:pt x="80" y="2555"/>
                </a:lnTo>
                <a:lnTo>
                  <a:pt x="88" y="2542"/>
                </a:lnTo>
                <a:lnTo>
                  <a:pt x="99" y="2532"/>
                </a:lnTo>
                <a:lnTo>
                  <a:pt x="114" y="2525"/>
                </a:lnTo>
                <a:lnTo>
                  <a:pt x="246" y="2481"/>
                </a:lnTo>
                <a:lnTo>
                  <a:pt x="229" y="2397"/>
                </a:lnTo>
                <a:lnTo>
                  <a:pt x="216" y="2312"/>
                </a:lnTo>
                <a:lnTo>
                  <a:pt x="207" y="2227"/>
                </a:lnTo>
                <a:lnTo>
                  <a:pt x="202" y="2140"/>
                </a:lnTo>
                <a:lnTo>
                  <a:pt x="197" y="2128"/>
                </a:lnTo>
                <a:lnTo>
                  <a:pt x="194" y="2113"/>
                </a:lnTo>
                <a:lnTo>
                  <a:pt x="195" y="2100"/>
                </a:lnTo>
                <a:lnTo>
                  <a:pt x="201" y="2086"/>
                </a:lnTo>
                <a:lnTo>
                  <a:pt x="201" y="2085"/>
                </a:lnTo>
                <a:lnTo>
                  <a:pt x="201" y="2085"/>
                </a:lnTo>
                <a:lnTo>
                  <a:pt x="201" y="2080"/>
                </a:lnTo>
                <a:lnTo>
                  <a:pt x="201" y="2076"/>
                </a:lnTo>
                <a:lnTo>
                  <a:pt x="197" y="2066"/>
                </a:lnTo>
                <a:lnTo>
                  <a:pt x="193" y="2056"/>
                </a:lnTo>
                <a:lnTo>
                  <a:pt x="192" y="2054"/>
                </a:lnTo>
                <a:lnTo>
                  <a:pt x="190" y="2053"/>
                </a:lnTo>
                <a:lnTo>
                  <a:pt x="189" y="2052"/>
                </a:lnTo>
                <a:lnTo>
                  <a:pt x="175" y="2047"/>
                </a:lnTo>
                <a:lnTo>
                  <a:pt x="160" y="2048"/>
                </a:lnTo>
                <a:lnTo>
                  <a:pt x="147" y="2052"/>
                </a:lnTo>
                <a:lnTo>
                  <a:pt x="134" y="2060"/>
                </a:lnTo>
                <a:lnTo>
                  <a:pt x="126" y="2073"/>
                </a:lnTo>
                <a:lnTo>
                  <a:pt x="120" y="2091"/>
                </a:lnTo>
                <a:lnTo>
                  <a:pt x="119" y="2110"/>
                </a:lnTo>
                <a:lnTo>
                  <a:pt x="122" y="2129"/>
                </a:lnTo>
                <a:lnTo>
                  <a:pt x="130" y="2145"/>
                </a:lnTo>
                <a:lnTo>
                  <a:pt x="143" y="2160"/>
                </a:lnTo>
                <a:lnTo>
                  <a:pt x="159" y="2171"/>
                </a:lnTo>
                <a:lnTo>
                  <a:pt x="172" y="2180"/>
                </a:lnTo>
                <a:lnTo>
                  <a:pt x="182" y="2192"/>
                </a:lnTo>
                <a:lnTo>
                  <a:pt x="188" y="2205"/>
                </a:lnTo>
                <a:lnTo>
                  <a:pt x="191" y="2221"/>
                </a:lnTo>
                <a:lnTo>
                  <a:pt x="190" y="2236"/>
                </a:lnTo>
                <a:lnTo>
                  <a:pt x="185" y="2251"/>
                </a:lnTo>
                <a:lnTo>
                  <a:pt x="176" y="2265"/>
                </a:lnTo>
                <a:lnTo>
                  <a:pt x="163" y="2276"/>
                </a:lnTo>
                <a:lnTo>
                  <a:pt x="148" y="2282"/>
                </a:lnTo>
                <a:lnTo>
                  <a:pt x="132" y="2284"/>
                </a:lnTo>
                <a:lnTo>
                  <a:pt x="119" y="2282"/>
                </a:lnTo>
                <a:lnTo>
                  <a:pt x="106" y="2278"/>
                </a:lnTo>
                <a:lnTo>
                  <a:pt x="79" y="2261"/>
                </a:lnTo>
                <a:lnTo>
                  <a:pt x="56" y="2242"/>
                </a:lnTo>
                <a:lnTo>
                  <a:pt x="36" y="2219"/>
                </a:lnTo>
                <a:lnTo>
                  <a:pt x="21" y="2194"/>
                </a:lnTo>
                <a:lnTo>
                  <a:pt x="9" y="2166"/>
                </a:lnTo>
                <a:lnTo>
                  <a:pt x="2" y="2138"/>
                </a:lnTo>
                <a:lnTo>
                  <a:pt x="0" y="2108"/>
                </a:lnTo>
                <a:lnTo>
                  <a:pt x="0" y="2108"/>
                </a:lnTo>
                <a:lnTo>
                  <a:pt x="1" y="2078"/>
                </a:lnTo>
                <a:lnTo>
                  <a:pt x="8" y="2049"/>
                </a:lnTo>
                <a:lnTo>
                  <a:pt x="20" y="2020"/>
                </a:lnTo>
                <a:lnTo>
                  <a:pt x="34" y="1996"/>
                </a:lnTo>
                <a:lnTo>
                  <a:pt x="52" y="1975"/>
                </a:lnTo>
                <a:lnTo>
                  <a:pt x="72" y="1959"/>
                </a:lnTo>
                <a:lnTo>
                  <a:pt x="95" y="1945"/>
                </a:lnTo>
                <a:lnTo>
                  <a:pt x="120" y="1936"/>
                </a:lnTo>
                <a:lnTo>
                  <a:pt x="146" y="1930"/>
                </a:lnTo>
                <a:lnTo>
                  <a:pt x="173" y="1929"/>
                </a:lnTo>
                <a:lnTo>
                  <a:pt x="200" y="1932"/>
                </a:lnTo>
                <a:lnTo>
                  <a:pt x="206" y="1852"/>
                </a:lnTo>
                <a:lnTo>
                  <a:pt x="106" y="1802"/>
                </a:lnTo>
                <a:lnTo>
                  <a:pt x="92" y="1793"/>
                </a:lnTo>
                <a:lnTo>
                  <a:pt x="83" y="1781"/>
                </a:lnTo>
                <a:lnTo>
                  <a:pt x="76" y="1768"/>
                </a:lnTo>
                <a:lnTo>
                  <a:pt x="73" y="1752"/>
                </a:lnTo>
                <a:lnTo>
                  <a:pt x="74" y="1737"/>
                </a:lnTo>
                <a:lnTo>
                  <a:pt x="80" y="1722"/>
                </a:lnTo>
                <a:lnTo>
                  <a:pt x="88" y="1709"/>
                </a:lnTo>
                <a:lnTo>
                  <a:pt x="100" y="1699"/>
                </a:lnTo>
                <a:lnTo>
                  <a:pt x="114" y="1692"/>
                </a:lnTo>
                <a:lnTo>
                  <a:pt x="128" y="1689"/>
                </a:lnTo>
                <a:lnTo>
                  <a:pt x="144" y="1690"/>
                </a:lnTo>
                <a:lnTo>
                  <a:pt x="159" y="1695"/>
                </a:lnTo>
                <a:lnTo>
                  <a:pt x="218" y="1725"/>
                </a:lnTo>
                <a:lnTo>
                  <a:pt x="231" y="1634"/>
                </a:lnTo>
                <a:lnTo>
                  <a:pt x="245" y="1547"/>
                </a:lnTo>
                <a:lnTo>
                  <a:pt x="262" y="1462"/>
                </a:lnTo>
                <a:lnTo>
                  <a:pt x="280" y="1381"/>
                </a:lnTo>
                <a:lnTo>
                  <a:pt x="249" y="1370"/>
                </a:lnTo>
                <a:lnTo>
                  <a:pt x="221" y="1353"/>
                </a:lnTo>
                <a:lnTo>
                  <a:pt x="195" y="1333"/>
                </a:lnTo>
                <a:lnTo>
                  <a:pt x="175" y="1308"/>
                </a:lnTo>
                <a:lnTo>
                  <a:pt x="156" y="1281"/>
                </a:lnTo>
                <a:lnTo>
                  <a:pt x="144" y="1251"/>
                </a:lnTo>
                <a:lnTo>
                  <a:pt x="136" y="1218"/>
                </a:lnTo>
                <a:lnTo>
                  <a:pt x="132" y="1183"/>
                </a:lnTo>
                <a:lnTo>
                  <a:pt x="136" y="1150"/>
                </a:lnTo>
                <a:lnTo>
                  <a:pt x="143" y="1118"/>
                </a:lnTo>
                <a:lnTo>
                  <a:pt x="155" y="1088"/>
                </a:lnTo>
                <a:lnTo>
                  <a:pt x="173" y="1061"/>
                </a:lnTo>
                <a:lnTo>
                  <a:pt x="193" y="1036"/>
                </a:lnTo>
                <a:lnTo>
                  <a:pt x="217" y="1016"/>
                </a:lnTo>
                <a:lnTo>
                  <a:pt x="245" y="999"/>
                </a:lnTo>
                <a:lnTo>
                  <a:pt x="274" y="987"/>
                </a:lnTo>
                <a:lnTo>
                  <a:pt x="306" y="978"/>
                </a:lnTo>
                <a:lnTo>
                  <a:pt x="340" y="975"/>
                </a:lnTo>
                <a:lnTo>
                  <a:pt x="368" y="977"/>
                </a:lnTo>
                <a:lnTo>
                  <a:pt x="394" y="982"/>
                </a:lnTo>
                <a:lnTo>
                  <a:pt x="420" y="992"/>
                </a:lnTo>
                <a:lnTo>
                  <a:pt x="457" y="922"/>
                </a:lnTo>
                <a:lnTo>
                  <a:pt x="498" y="856"/>
                </a:lnTo>
                <a:lnTo>
                  <a:pt x="369" y="856"/>
                </a:lnTo>
                <a:lnTo>
                  <a:pt x="351" y="854"/>
                </a:lnTo>
                <a:lnTo>
                  <a:pt x="335" y="845"/>
                </a:lnTo>
                <a:lnTo>
                  <a:pt x="322" y="832"/>
                </a:lnTo>
                <a:lnTo>
                  <a:pt x="313" y="816"/>
                </a:lnTo>
                <a:lnTo>
                  <a:pt x="310" y="797"/>
                </a:lnTo>
                <a:lnTo>
                  <a:pt x="313" y="778"/>
                </a:lnTo>
                <a:lnTo>
                  <a:pt x="322" y="762"/>
                </a:lnTo>
                <a:lnTo>
                  <a:pt x="335" y="749"/>
                </a:lnTo>
                <a:lnTo>
                  <a:pt x="351" y="741"/>
                </a:lnTo>
                <a:lnTo>
                  <a:pt x="369" y="738"/>
                </a:lnTo>
                <a:lnTo>
                  <a:pt x="582" y="738"/>
                </a:lnTo>
                <a:lnTo>
                  <a:pt x="619" y="694"/>
                </a:lnTo>
                <a:lnTo>
                  <a:pt x="657" y="652"/>
                </a:lnTo>
                <a:lnTo>
                  <a:pt x="697" y="610"/>
                </a:lnTo>
                <a:lnTo>
                  <a:pt x="685" y="601"/>
                </a:lnTo>
                <a:lnTo>
                  <a:pt x="675" y="590"/>
                </a:lnTo>
                <a:lnTo>
                  <a:pt x="669" y="575"/>
                </a:lnTo>
                <a:lnTo>
                  <a:pt x="666" y="560"/>
                </a:lnTo>
                <a:lnTo>
                  <a:pt x="669" y="520"/>
                </a:lnTo>
                <a:lnTo>
                  <a:pt x="679" y="484"/>
                </a:lnTo>
                <a:lnTo>
                  <a:pt x="693" y="450"/>
                </a:lnTo>
                <a:lnTo>
                  <a:pt x="713" y="419"/>
                </a:lnTo>
                <a:lnTo>
                  <a:pt x="736" y="391"/>
                </a:lnTo>
                <a:lnTo>
                  <a:pt x="763" y="367"/>
                </a:lnTo>
                <a:lnTo>
                  <a:pt x="795" y="348"/>
                </a:lnTo>
                <a:lnTo>
                  <a:pt x="829" y="334"/>
                </a:lnTo>
                <a:lnTo>
                  <a:pt x="866" y="324"/>
                </a:lnTo>
                <a:lnTo>
                  <a:pt x="904" y="321"/>
                </a:lnTo>
                <a:lnTo>
                  <a:pt x="936" y="323"/>
                </a:lnTo>
                <a:lnTo>
                  <a:pt x="966" y="332"/>
                </a:lnTo>
                <a:lnTo>
                  <a:pt x="994" y="343"/>
                </a:lnTo>
                <a:lnTo>
                  <a:pt x="1020" y="359"/>
                </a:lnTo>
                <a:lnTo>
                  <a:pt x="1088" y="318"/>
                </a:lnTo>
                <a:lnTo>
                  <a:pt x="1157" y="282"/>
                </a:lnTo>
                <a:lnTo>
                  <a:pt x="1086" y="106"/>
                </a:lnTo>
                <a:lnTo>
                  <a:pt x="1082" y="90"/>
                </a:lnTo>
                <a:lnTo>
                  <a:pt x="1083" y="75"/>
                </a:lnTo>
                <a:lnTo>
                  <a:pt x="1087" y="60"/>
                </a:lnTo>
                <a:lnTo>
                  <a:pt x="1094" y="47"/>
                </a:lnTo>
                <a:lnTo>
                  <a:pt x="1106" y="36"/>
                </a:lnTo>
                <a:lnTo>
                  <a:pt x="1119" y="28"/>
                </a:lnTo>
                <a:lnTo>
                  <a:pt x="1135" y="24"/>
                </a:lnTo>
                <a:lnTo>
                  <a:pt x="1150" y="25"/>
                </a:lnTo>
                <a:lnTo>
                  <a:pt x="1165" y="29"/>
                </a:lnTo>
                <a:lnTo>
                  <a:pt x="1178" y="36"/>
                </a:lnTo>
                <a:lnTo>
                  <a:pt x="1188" y="48"/>
                </a:lnTo>
                <a:lnTo>
                  <a:pt x="1197" y="61"/>
                </a:lnTo>
                <a:lnTo>
                  <a:pt x="1266" y="235"/>
                </a:lnTo>
                <a:lnTo>
                  <a:pt x="1349" y="205"/>
                </a:lnTo>
                <a:lnTo>
                  <a:pt x="1434" y="182"/>
                </a:lnTo>
                <a:lnTo>
                  <a:pt x="1455" y="161"/>
                </a:lnTo>
                <a:lnTo>
                  <a:pt x="1469" y="150"/>
                </a:lnTo>
                <a:lnTo>
                  <a:pt x="1484" y="145"/>
                </a:lnTo>
                <a:lnTo>
                  <a:pt x="1501" y="143"/>
                </a:lnTo>
                <a:lnTo>
                  <a:pt x="1516" y="146"/>
                </a:lnTo>
                <a:lnTo>
                  <a:pt x="1533" y="117"/>
                </a:lnTo>
                <a:lnTo>
                  <a:pt x="1554" y="90"/>
                </a:lnTo>
                <a:lnTo>
                  <a:pt x="1578" y="68"/>
                </a:lnTo>
                <a:lnTo>
                  <a:pt x="1606" y="50"/>
                </a:lnTo>
                <a:lnTo>
                  <a:pt x="1637" y="35"/>
                </a:lnTo>
                <a:lnTo>
                  <a:pt x="1671" y="27"/>
                </a:lnTo>
                <a:lnTo>
                  <a:pt x="1706" y="24"/>
                </a:lnTo>
                <a:lnTo>
                  <a:pt x="1735" y="26"/>
                </a:lnTo>
                <a:lnTo>
                  <a:pt x="1763" y="32"/>
                </a:lnTo>
                <a:lnTo>
                  <a:pt x="1789" y="42"/>
                </a:lnTo>
                <a:lnTo>
                  <a:pt x="1814" y="56"/>
                </a:lnTo>
                <a:lnTo>
                  <a:pt x="1818" y="38"/>
                </a:lnTo>
                <a:lnTo>
                  <a:pt x="1827" y="23"/>
                </a:lnTo>
                <a:lnTo>
                  <a:pt x="1839" y="10"/>
                </a:lnTo>
                <a:lnTo>
                  <a:pt x="1855" y="3"/>
                </a:lnTo>
                <a:lnTo>
                  <a:pt x="187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3" name="Freeform 165"/>
          <p:cNvSpPr>
            <a:spLocks noEditPoints="1"/>
          </p:cNvSpPr>
          <p:nvPr/>
        </p:nvSpPr>
        <p:spPr bwMode="auto">
          <a:xfrm>
            <a:off x="11360862" y="577169"/>
            <a:ext cx="203200" cy="557213"/>
          </a:xfrm>
          <a:custGeom>
            <a:avLst/>
            <a:gdLst>
              <a:gd name="T0" fmla="*/ 589 w 1276"/>
              <a:gd name="T1" fmla="*/ 2282 h 3506"/>
              <a:gd name="T2" fmla="*/ 589 w 1276"/>
              <a:gd name="T3" fmla="*/ 2352 h 3506"/>
              <a:gd name="T4" fmla="*/ 657 w 1276"/>
              <a:gd name="T5" fmla="*/ 2373 h 3506"/>
              <a:gd name="T6" fmla="*/ 698 w 1276"/>
              <a:gd name="T7" fmla="*/ 2317 h 3506"/>
              <a:gd name="T8" fmla="*/ 657 w 1276"/>
              <a:gd name="T9" fmla="*/ 2261 h 3506"/>
              <a:gd name="T10" fmla="*/ 603 w 1276"/>
              <a:gd name="T11" fmla="*/ 2031 h 3506"/>
              <a:gd name="T12" fmla="*/ 582 w 1276"/>
              <a:gd name="T13" fmla="*/ 2099 h 3506"/>
              <a:gd name="T14" fmla="*/ 638 w 1276"/>
              <a:gd name="T15" fmla="*/ 2139 h 3506"/>
              <a:gd name="T16" fmla="*/ 694 w 1276"/>
              <a:gd name="T17" fmla="*/ 2099 h 3506"/>
              <a:gd name="T18" fmla="*/ 673 w 1276"/>
              <a:gd name="T19" fmla="*/ 2031 h 3506"/>
              <a:gd name="T20" fmla="*/ 921 w 1276"/>
              <a:gd name="T21" fmla="*/ 302 h 3506"/>
              <a:gd name="T22" fmla="*/ 875 w 1276"/>
              <a:gd name="T23" fmla="*/ 353 h 3506"/>
              <a:gd name="T24" fmla="*/ 778 w 1276"/>
              <a:gd name="T25" fmla="*/ 1287 h 3506"/>
              <a:gd name="T26" fmla="*/ 819 w 1276"/>
              <a:gd name="T27" fmla="*/ 1303 h 3506"/>
              <a:gd name="T28" fmla="*/ 873 w 1276"/>
              <a:gd name="T29" fmla="*/ 1268 h 3506"/>
              <a:gd name="T30" fmla="*/ 985 w 1276"/>
              <a:gd name="T31" fmla="*/ 330 h 3506"/>
              <a:gd name="T32" fmla="*/ 337 w 1276"/>
              <a:gd name="T33" fmla="*/ 301 h 3506"/>
              <a:gd name="T34" fmla="*/ 286 w 1276"/>
              <a:gd name="T35" fmla="*/ 348 h 3506"/>
              <a:gd name="T36" fmla="*/ 413 w 1276"/>
              <a:gd name="T37" fmla="*/ 1282 h 3506"/>
              <a:gd name="T38" fmla="*/ 463 w 1276"/>
              <a:gd name="T39" fmla="*/ 1303 h 3506"/>
              <a:gd name="T40" fmla="*/ 511 w 1276"/>
              <a:gd name="T41" fmla="*/ 1272 h 3506"/>
              <a:gd name="T42" fmla="*/ 399 w 1276"/>
              <a:gd name="T43" fmla="*/ 334 h 3506"/>
              <a:gd name="T44" fmla="*/ 337 w 1276"/>
              <a:gd name="T45" fmla="*/ 301 h 3506"/>
              <a:gd name="T46" fmla="*/ 589 w 1276"/>
              <a:gd name="T47" fmla="*/ 321 h 3506"/>
              <a:gd name="T48" fmla="*/ 582 w 1276"/>
              <a:gd name="T49" fmla="*/ 1266 h 3506"/>
              <a:gd name="T50" fmla="*/ 638 w 1276"/>
              <a:gd name="T51" fmla="*/ 1307 h 3506"/>
              <a:gd name="T52" fmla="*/ 694 w 1276"/>
              <a:gd name="T53" fmla="*/ 1266 h 3506"/>
              <a:gd name="T54" fmla="*/ 685 w 1276"/>
              <a:gd name="T55" fmla="*/ 321 h 3506"/>
              <a:gd name="T56" fmla="*/ 159 w 1276"/>
              <a:gd name="T57" fmla="*/ 0 h 3506"/>
              <a:gd name="T58" fmla="*/ 1195 w 1276"/>
              <a:gd name="T59" fmla="*/ 21 h 3506"/>
              <a:gd name="T60" fmla="*/ 1266 w 1276"/>
              <a:gd name="T61" fmla="*/ 102 h 3506"/>
              <a:gd name="T62" fmla="*/ 1067 w 1276"/>
              <a:gd name="T63" fmla="*/ 1470 h 3506"/>
              <a:gd name="T64" fmla="*/ 1014 w 1276"/>
              <a:gd name="T65" fmla="*/ 1566 h 3506"/>
              <a:gd name="T66" fmla="*/ 910 w 1276"/>
              <a:gd name="T67" fmla="*/ 1604 h 3506"/>
              <a:gd name="T68" fmla="*/ 768 w 1276"/>
              <a:gd name="T69" fmla="*/ 1763 h 3506"/>
              <a:gd name="T70" fmla="*/ 862 w 1276"/>
              <a:gd name="T71" fmla="*/ 1881 h 3506"/>
              <a:gd name="T72" fmla="*/ 872 w 1276"/>
              <a:gd name="T73" fmla="*/ 3306 h 3506"/>
              <a:gd name="T74" fmla="*/ 806 w 1276"/>
              <a:gd name="T75" fmla="*/ 3436 h 3506"/>
              <a:gd name="T76" fmla="*/ 677 w 1276"/>
              <a:gd name="T77" fmla="*/ 3503 h 3506"/>
              <a:gd name="T78" fmla="*/ 528 w 1276"/>
              <a:gd name="T79" fmla="*/ 3480 h 3506"/>
              <a:gd name="T80" fmla="*/ 426 w 1276"/>
              <a:gd name="T81" fmla="*/ 3377 h 3506"/>
              <a:gd name="T82" fmla="*/ 399 w 1276"/>
              <a:gd name="T83" fmla="*/ 1961 h 3506"/>
              <a:gd name="T84" fmla="*/ 450 w 1276"/>
              <a:gd name="T85" fmla="*/ 1814 h 3506"/>
              <a:gd name="T86" fmla="*/ 578 w 1276"/>
              <a:gd name="T87" fmla="*/ 1731 h 3506"/>
              <a:gd name="T88" fmla="*/ 310 w 1276"/>
              <a:gd name="T89" fmla="*/ 1595 h 3506"/>
              <a:gd name="T90" fmla="*/ 227 w 1276"/>
              <a:gd name="T91" fmla="*/ 1524 h 3506"/>
              <a:gd name="T92" fmla="*/ 0 w 1276"/>
              <a:gd name="T93" fmla="*/ 157 h 3506"/>
              <a:gd name="T94" fmla="*/ 22 w 1276"/>
              <a:gd name="T95" fmla="*/ 78 h 3506"/>
              <a:gd name="T96" fmla="*/ 105 w 1276"/>
              <a:gd name="T97" fmla="*/ 8 h 3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76" h="3506">
                <a:moveTo>
                  <a:pt x="638" y="2257"/>
                </a:moveTo>
                <a:lnTo>
                  <a:pt x="619" y="2261"/>
                </a:lnTo>
                <a:lnTo>
                  <a:pt x="603" y="2270"/>
                </a:lnTo>
                <a:lnTo>
                  <a:pt x="589" y="2282"/>
                </a:lnTo>
                <a:lnTo>
                  <a:pt x="582" y="2298"/>
                </a:lnTo>
                <a:lnTo>
                  <a:pt x="578" y="2317"/>
                </a:lnTo>
                <a:lnTo>
                  <a:pt x="582" y="2336"/>
                </a:lnTo>
                <a:lnTo>
                  <a:pt x="589" y="2352"/>
                </a:lnTo>
                <a:lnTo>
                  <a:pt x="603" y="2366"/>
                </a:lnTo>
                <a:lnTo>
                  <a:pt x="619" y="2373"/>
                </a:lnTo>
                <a:lnTo>
                  <a:pt x="638" y="2377"/>
                </a:lnTo>
                <a:lnTo>
                  <a:pt x="657" y="2373"/>
                </a:lnTo>
                <a:lnTo>
                  <a:pt x="673" y="2366"/>
                </a:lnTo>
                <a:lnTo>
                  <a:pt x="685" y="2352"/>
                </a:lnTo>
                <a:lnTo>
                  <a:pt x="694" y="2336"/>
                </a:lnTo>
                <a:lnTo>
                  <a:pt x="698" y="2317"/>
                </a:lnTo>
                <a:lnTo>
                  <a:pt x="694" y="2298"/>
                </a:lnTo>
                <a:lnTo>
                  <a:pt x="685" y="2282"/>
                </a:lnTo>
                <a:lnTo>
                  <a:pt x="673" y="2270"/>
                </a:lnTo>
                <a:lnTo>
                  <a:pt x="657" y="2261"/>
                </a:lnTo>
                <a:lnTo>
                  <a:pt x="638" y="2257"/>
                </a:lnTo>
                <a:close/>
                <a:moveTo>
                  <a:pt x="638" y="2020"/>
                </a:moveTo>
                <a:lnTo>
                  <a:pt x="619" y="2023"/>
                </a:lnTo>
                <a:lnTo>
                  <a:pt x="603" y="2031"/>
                </a:lnTo>
                <a:lnTo>
                  <a:pt x="589" y="2045"/>
                </a:lnTo>
                <a:lnTo>
                  <a:pt x="582" y="2061"/>
                </a:lnTo>
                <a:lnTo>
                  <a:pt x="578" y="2080"/>
                </a:lnTo>
                <a:lnTo>
                  <a:pt x="582" y="2099"/>
                </a:lnTo>
                <a:lnTo>
                  <a:pt x="589" y="2114"/>
                </a:lnTo>
                <a:lnTo>
                  <a:pt x="603" y="2127"/>
                </a:lnTo>
                <a:lnTo>
                  <a:pt x="619" y="2136"/>
                </a:lnTo>
                <a:lnTo>
                  <a:pt x="638" y="2139"/>
                </a:lnTo>
                <a:lnTo>
                  <a:pt x="657" y="2136"/>
                </a:lnTo>
                <a:lnTo>
                  <a:pt x="673" y="2127"/>
                </a:lnTo>
                <a:lnTo>
                  <a:pt x="685" y="2114"/>
                </a:lnTo>
                <a:lnTo>
                  <a:pt x="694" y="2099"/>
                </a:lnTo>
                <a:lnTo>
                  <a:pt x="698" y="2080"/>
                </a:lnTo>
                <a:lnTo>
                  <a:pt x="694" y="2061"/>
                </a:lnTo>
                <a:lnTo>
                  <a:pt x="685" y="2045"/>
                </a:lnTo>
                <a:lnTo>
                  <a:pt x="673" y="2031"/>
                </a:lnTo>
                <a:lnTo>
                  <a:pt x="657" y="2023"/>
                </a:lnTo>
                <a:lnTo>
                  <a:pt x="638" y="2020"/>
                </a:lnTo>
                <a:close/>
                <a:moveTo>
                  <a:pt x="941" y="301"/>
                </a:moveTo>
                <a:lnTo>
                  <a:pt x="921" y="302"/>
                </a:lnTo>
                <a:lnTo>
                  <a:pt x="904" y="308"/>
                </a:lnTo>
                <a:lnTo>
                  <a:pt x="890" y="318"/>
                </a:lnTo>
                <a:lnTo>
                  <a:pt x="879" y="334"/>
                </a:lnTo>
                <a:lnTo>
                  <a:pt x="875" y="353"/>
                </a:lnTo>
                <a:lnTo>
                  <a:pt x="760" y="1236"/>
                </a:lnTo>
                <a:lnTo>
                  <a:pt x="761" y="1255"/>
                </a:lnTo>
                <a:lnTo>
                  <a:pt x="767" y="1272"/>
                </a:lnTo>
                <a:lnTo>
                  <a:pt x="778" y="1287"/>
                </a:lnTo>
                <a:lnTo>
                  <a:pt x="793" y="1297"/>
                </a:lnTo>
                <a:lnTo>
                  <a:pt x="812" y="1302"/>
                </a:lnTo>
                <a:lnTo>
                  <a:pt x="815" y="1303"/>
                </a:lnTo>
                <a:lnTo>
                  <a:pt x="819" y="1303"/>
                </a:lnTo>
                <a:lnTo>
                  <a:pt x="836" y="1301"/>
                </a:lnTo>
                <a:lnTo>
                  <a:pt x="851" y="1293"/>
                </a:lnTo>
                <a:lnTo>
                  <a:pt x="865" y="1282"/>
                </a:lnTo>
                <a:lnTo>
                  <a:pt x="873" y="1268"/>
                </a:lnTo>
                <a:lnTo>
                  <a:pt x="878" y="1252"/>
                </a:lnTo>
                <a:lnTo>
                  <a:pt x="992" y="367"/>
                </a:lnTo>
                <a:lnTo>
                  <a:pt x="992" y="348"/>
                </a:lnTo>
                <a:lnTo>
                  <a:pt x="985" y="330"/>
                </a:lnTo>
                <a:lnTo>
                  <a:pt x="974" y="316"/>
                </a:lnTo>
                <a:lnTo>
                  <a:pt x="959" y="306"/>
                </a:lnTo>
                <a:lnTo>
                  <a:pt x="941" y="301"/>
                </a:lnTo>
                <a:close/>
                <a:moveTo>
                  <a:pt x="337" y="301"/>
                </a:moveTo>
                <a:lnTo>
                  <a:pt x="320" y="306"/>
                </a:lnTo>
                <a:lnTo>
                  <a:pt x="304" y="316"/>
                </a:lnTo>
                <a:lnTo>
                  <a:pt x="293" y="330"/>
                </a:lnTo>
                <a:lnTo>
                  <a:pt x="286" y="348"/>
                </a:lnTo>
                <a:lnTo>
                  <a:pt x="286" y="367"/>
                </a:lnTo>
                <a:lnTo>
                  <a:pt x="400" y="1252"/>
                </a:lnTo>
                <a:lnTo>
                  <a:pt x="405" y="1268"/>
                </a:lnTo>
                <a:lnTo>
                  <a:pt x="413" y="1282"/>
                </a:lnTo>
                <a:lnTo>
                  <a:pt x="427" y="1293"/>
                </a:lnTo>
                <a:lnTo>
                  <a:pt x="442" y="1301"/>
                </a:lnTo>
                <a:lnTo>
                  <a:pt x="459" y="1303"/>
                </a:lnTo>
                <a:lnTo>
                  <a:pt x="463" y="1303"/>
                </a:lnTo>
                <a:lnTo>
                  <a:pt x="467" y="1302"/>
                </a:lnTo>
                <a:lnTo>
                  <a:pt x="485" y="1297"/>
                </a:lnTo>
                <a:lnTo>
                  <a:pt x="500" y="1287"/>
                </a:lnTo>
                <a:lnTo>
                  <a:pt x="511" y="1272"/>
                </a:lnTo>
                <a:lnTo>
                  <a:pt x="517" y="1255"/>
                </a:lnTo>
                <a:lnTo>
                  <a:pt x="519" y="1236"/>
                </a:lnTo>
                <a:lnTo>
                  <a:pt x="405" y="353"/>
                </a:lnTo>
                <a:lnTo>
                  <a:pt x="399" y="334"/>
                </a:lnTo>
                <a:lnTo>
                  <a:pt x="388" y="318"/>
                </a:lnTo>
                <a:lnTo>
                  <a:pt x="374" y="308"/>
                </a:lnTo>
                <a:lnTo>
                  <a:pt x="357" y="302"/>
                </a:lnTo>
                <a:lnTo>
                  <a:pt x="337" y="301"/>
                </a:lnTo>
                <a:close/>
                <a:moveTo>
                  <a:pt x="638" y="296"/>
                </a:moveTo>
                <a:lnTo>
                  <a:pt x="619" y="300"/>
                </a:lnTo>
                <a:lnTo>
                  <a:pt x="603" y="308"/>
                </a:lnTo>
                <a:lnTo>
                  <a:pt x="589" y="321"/>
                </a:lnTo>
                <a:lnTo>
                  <a:pt x="582" y="337"/>
                </a:lnTo>
                <a:lnTo>
                  <a:pt x="578" y="356"/>
                </a:lnTo>
                <a:lnTo>
                  <a:pt x="578" y="1247"/>
                </a:lnTo>
                <a:lnTo>
                  <a:pt x="582" y="1266"/>
                </a:lnTo>
                <a:lnTo>
                  <a:pt x="589" y="1282"/>
                </a:lnTo>
                <a:lnTo>
                  <a:pt x="603" y="1296"/>
                </a:lnTo>
                <a:lnTo>
                  <a:pt x="619" y="1304"/>
                </a:lnTo>
                <a:lnTo>
                  <a:pt x="638" y="1307"/>
                </a:lnTo>
                <a:lnTo>
                  <a:pt x="657" y="1304"/>
                </a:lnTo>
                <a:lnTo>
                  <a:pt x="673" y="1296"/>
                </a:lnTo>
                <a:lnTo>
                  <a:pt x="685" y="1282"/>
                </a:lnTo>
                <a:lnTo>
                  <a:pt x="694" y="1266"/>
                </a:lnTo>
                <a:lnTo>
                  <a:pt x="698" y="1247"/>
                </a:lnTo>
                <a:lnTo>
                  <a:pt x="698" y="356"/>
                </a:lnTo>
                <a:lnTo>
                  <a:pt x="694" y="337"/>
                </a:lnTo>
                <a:lnTo>
                  <a:pt x="685" y="321"/>
                </a:lnTo>
                <a:lnTo>
                  <a:pt x="673" y="308"/>
                </a:lnTo>
                <a:lnTo>
                  <a:pt x="657" y="300"/>
                </a:lnTo>
                <a:lnTo>
                  <a:pt x="638" y="296"/>
                </a:lnTo>
                <a:close/>
                <a:moveTo>
                  <a:pt x="159" y="0"/>
                </a:moveTo>
                <a:lnTo>
                  <a:pt x="1117" y="0"/>
                </a:lnTo>
                <a:lnTo>
                  <a:pt x="1144" y="2"/>
                </a:lnTo>
                <a:lnTo>
                  <a:pt x="1171" y="8"/>
                </a:lnTo>
                <a:lnTo>
                  <a:pt x="1195" y="21"/>
                </a:lnTo>
                <a:lnTo>
                  <a:pt x="1218" y="36"/>
                </a:lnTo>
                <a:lnTo>
                  <a:pt x="1238" y="56"/>
                </a:lnTo>
                <a:lnTo>
                  <a:pt x="1254" y="78"/>
                </a:lnTo>
                <a:lnTo>
                  <a:pt x="1266" y="102"/>
                </a:lnTo>
                <a:lnTo>
                  <a:pt x="1273" y="129"/>
                </a:lnTo>
                <a:lnTo>
                  <a:pt x="1276" y="156"/>
                </a:lnTo>
                <a:lnTo>
                  <a:pt x="1274" y="184"/>
                </a:lnTo>
                <a:lnTo>
                  <a:pt x="1067" y="1470"/>
                </a:lnTo>
                <a:lnTo>
                  <a:pt x="1060" y="1497"/>
                </a:lnTo>
                <a:lnTo>
                  <a:pt x="1048" y="1524"/>
                </a:lnTo>
                <a:lnTo>
                  <a:pt x="1033" y="1546"/>
                </a:lnTo>
                <a:lnTo>
                  <a:pt x="1014" y="1566"/>
                </a:lnTo>
                <a:lnTo>
                  <a:pt x="991" y="1582"/>
                </a:lnTo>
                <a:lnTo>
                  <a:pt x="966" y="1595"/>
                </a:lnTo>
                <a:lnTo>
                  <a:pt x="939" y="1601"/>
                </a:lnTo>
                <a:lnTo>
                  <a:pt x="910" y="1604"/>
                </a:lnTo>
                <a:lnTo>
                  <a:pt x="698" y="1604"/>
                </a:lnTo>
                <a:lnTo>
                  <a:pt x="698" y="1731"/>
                </a:lnTo>
                <a:lnTo>
                  <a:pt x="734" y="1745"/>
                </a:lnTo>
                <a:lnTo>
                  <a:pt x="768" y="1763"/>
                </a:lnTo>
                <a:lnTo>
                  <a:pt x="799" y="1786"/>
                </a:lnTo>
                <a:lnTo>
                  <a:pt x="825" y="1814"/>
                </a:lnTo>
                <a:lnTo>
                  <a:pt x="847" y="1846"/>
                </a:lnTo>
                <a:lnTo>
                  <a:pt x="862" y="1881"/>
                </a:lnTo>
                <a:lnTo>
                  <a:pt x="872" y="1920"/>
                </a:lnTo>
                <a:lnTo>
                  <a:pt x="876" y="1961"/>
                </a:lnTo>
                <a:lnTo>
                  <a:pt x="876" y="3268"/>
                </a:lnTo>
                <a:lnTo>
                  <a:pt x="872" y="3306"/>
                </a:lnTo>
                <a:lnTo>
                  <a:pt x="863" y="3343"/>
                </a:lnTo>
                <a:lnTo>
                  <a:pt x="849" y="3377"/>
                </a:lnTo>
                <a:lnTo>
                  <a:pt x="830" y="3408"/>
                </a:lnTo>
                <a:lnTo>
                  <a:pt x="806" y="3436"/>
                </a:lnTo>
                <a:lnTo>
                  <a:pt x="778" y="3460"/>
                </a:lnTo>
                <a:lnTo>
                  <a:pt x="747" y="3480"/>
                </a:lnTo>
                <a:lnTo>
                  <a:pt x="713" y="3494"/>
                </a:lnTo>
                <a:lnTo>
                  <a:pt x="677" y="3503"/>
                </a:lnTo>
                <a:lnTo>
                  <a:pt x="638" y="3506"/>
                </a:lnTo>
                <a:lnTo>
                  <a:pt x="599" y="3503"/>
                </a:lnTo>
                <a:lnTo>
                  <a:pt x="563" y="3494"/>
                </a:lnTo>
                <a:lnTo>
                  <a:pt x="528" y="3480"/>
                </a:lnTo>
                <a:lnTo>
                  <a:pt x="498" y="3460"/>
                </a:lnTo>
                <a:lnTo>
                  <a:pt x="469" y="3436"/>
                </a:lnTo>
                <a:lnTo>
                  <a:pt x="446" y="3408"/>
                </a:lnTo>
                <a:lnTo>
                  <a:pt x="426" y="3377"/>
                </a:lnTo>
                <a:lnTo>
                  <a:pt x="411" y="3343"/>
                </a:lnTo>
                <a:lnTo>
                  <a:pt x="402" y="3306"/>
                </a:lnTo>
                <a:lnTo>
                  <a:pt x="399" y="3268"/>
                </a:lnTo>
                <a:lnTo>
                  <a:pt x="399" y="1961"/>
                </a:lnTo>
                <a:lnTo>
                  <a:pt x="402" y="1920"/>
                </a:lnTo>
                <a:lnTo>
                  <a:pt x="413" y="1881"/>
                </a:lnTo>
                <a:lnTo>
                  <a:pt x="429" y="1846"/>
                </a:lnTo>
                <a:lnTo>
                  <a:pt x="450" y="1814"/>
                </a:lnTo>
                <a:lnTo>
                  <a:pt x="477" y="1786"/>
                </a:lnTo>
                <a:lnTo>
                  <a:pt x="507" y="1763"/>
                </a:lnTo>
                <a:lnTo>
                  <a:pt x="541" y="1745"/>
                </a:lnTo>
                <a:lnTo>
                  <a:pt x="578" y="1731"/>
                </a:lnTo>
                <a:lnTo>
                  <a:pt x="578" y="1604"/>
                </a:lnTo>
                <a:lnTo>
                  <a:pt x="366" y="1604"/>
                </a:lnTo>
                <a:lnTo>
                  <a:pt x="337" y="1601"/>
                </a:lnTo>
                <a:lnTo>
                  <a:pt x="310" y="1595"/>
                </a:lnTo>
                <a:lnTo>
                  <a:pt x="284" y="1582"/>
                </a:lnTo>
                <a:lnTo>
                  <a:pt x="262" y="1566"/>
                </a:lnTo>
                <a:lnTo>
                  <a:pt x="243" y="1546"/>
                </a:lnTo>
                <a:lnTo>
                  <a:pt x="227" y="1524"/>
                </a:lnTo>
                <a:lnTo>
                  <a:pt x="216" y="1497"/>
                </a:lnTo>
                <a:lnTo>
                  <a:pt x="208" y="1470"/>
                </a:lnTo>
                <a:lnTo>
                  <a:pt x="2" y="184"/>
                </a:lnTo>
                <a:lnTo>
                  <a:pt x="0" y="157"/>
                </a:lnTo>
                <a:lnTo>
                  <a:pt x="0" y="155"/>
                </a:lnTo>
                <a:lnTo>
                  <a:pt x="2" y="129"/>
                </a:lnTo>
                <a:lnTo>
                  <a:pt x="10" y="102"/>
                </a:lnTo>
                <a:lnTo>
                  <a:pt x="22" y="78"/>
                </a:lnTo>
                <a:lnTo>
                  <a:pt x="38" y="56"/>
                </a:lnTo>
                <a:lnTo>
                  <a:pt x="57" y="36"/>
                </a:lnTo>
                <a:lnTo>
                  <a:pt x="81" y="21"/>
                </a:lnTo>
                <a:lnTo>
                  <a:pt x="105" y="8"/>
                </a:lnTo>
                <a:lnTo>
                  <a:pt x="132" y="2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4" name="Freeform 28"/>
          <p:cNvSpPr>
            <a:spLocks noEditPoints="1"/>
          </p:cNvSpPr>
          <p:nvPr/>
        </p:nvSpPr>
        <p:spPr bwMode="auto">
          <a:xfrm>
            <a:off x="11113212" y="2839131"/>
            <a:ext cx="525462" cy="528638"/>
          </a:xfrm>
          <a:custGeom>
            <a:avLst/>
            <a:gdLst>
              <a:gd name="T0" fmla="*/ 3112 w 3310"/>
              <a:gd name="T1" fmla="*/ 3052 h 3331"/>
              <a:gd name="T2" fmla="*/ 2605 w 3310"/>
              <a:gd name="T3" fmla="*/ 3135 h 3331"/>
              <a:gd name="T4" fmla="*/ 2106 w 3310"/>
              <a:gd name="T5" fmla="*/ 3059 h 3331"/>
              <a:gd name="T6" fmla="*/ 1608 w 3310"/>
              <a:gd name="T7" fmla="*/ 3135 h 3331"/>
              <a:gd name="T8" fmla="*/ 2545 w 3310"/>
              <a:gd name="T9" fmla="*/ 2754 h 3331"/>
              <a:gd name="T10" fmla="*/ 2286 w 3310"/>
              <a:gd name="T11" fmla="*/ 2593 h 3331"/>
              <a:gd name="T12" fmla="*/ 2286 w 3310"/>
              <a:gd name="T13" fmla="*/ 2593 h 3331"/>
              <a:gd name="T14" fmla="*/ 2028 w 3310"/>
              <a:gd name="T15" fmla="*/ 2754 h 3331"/>
              <a:gd name="T16" fmla="*/ 3027 w 3310"/>
              <a:gd name="T17" fmla="*/ 2541 h 3331"/>
              <a:gd name="T18" fmla="*/ 2528 w 3310"/>
              <a:gd name="T19" fmla="*/ 2464 h 3331"/>
              <a:gd name="T20" fmla="*/ 2028 w 3310"/>
              <a:gd name="T21" fmla="*/ 2541 h 3331"/>
              <a:gd name="T22" fmla="*/ 1522 w 3310"/>
              <a:gd name="T23" fmla="*/ 2457 h 3331"/>
              <a:gd name="T24" fmla="*/ 2708 w 3310"/>
              <a:gd name="T25" fmla="*/ 1999 h 3331"/>
              <a:gd name="T26" fmla="*/ 2708 w 3310"/>
              <a:gd name="T27" fmla="*/ 1999 h 3331"/>
              <a:gd name="T28" fmla="*/ 2450 w 3310"/>
              <a:gd name="T29" fmla="*/ 2159 h 3331"/>
              <a:gd name="T30" fmla="*/ 1943 w 3310"/>
              <a:gd name="T31" fmla="*/ 2243 h 3331"/>
              <a:gd name="T32" fmla="*/ 2194 w 3310"/>
              <a:gd name="T33" fmla="*/ 889 h 3331"/>
              <a:gd name="T34" fmla="*/ 2106 w 3310"/>
              <a:gd name="T35" fmla="*/ 1071 h 3331"/>
              <a:gd name="T36" fmla="*/ 2205 w 3310"/>
              <a:gd name="T37" fmla="*/ 1264 h 3331"/>
              <a:gd name="T38" fmla="*/ 2423 w 3310"/>
              <a:gd name="T39" fmla="*/ 1297 h 3331"/>
              <a:gd name="T40" fmla="*/ 2576 w 3310"/>
              <a:gd name="T41" fmla="*/ 1147 h 3331"/>
              <a:gd name="T42" fmla="*/ 2546 w 3310"/>
              <a:gd name="T43" fmla="*/ 939 h 3331"/>
              <a:gd name="T44" fmla="*/ 2407 w 3310"/>
              <a:gd name="T45" fmla="*/ 1071 h 3331"/>
              <a:gd name="T46" fmla="*/ 2037 w 3310"/>
              <a:gd name="T47" fmla="*/ 28 h 3331"/>
              <a:gd name="T48" fmla="*/ 2303 w 3310"/>
              <a:gd name="T49" fmla="*/ 220 h 3331"/>
              <a:gd name="T50" fmla="*/ 2407 w 3310"/>
              <a:gd name="T51" fmla="*/ 536 h 3331"/>
              <a:gd name="T52" fmla="*/ 2917 w 3310"/>
              <a:gd name="T53" fmla="*/ 593 h 3331"/>
              <a:gd name="T54" fmla="*/ 3303 w 3310"/>
              <a:gd name="T55" fmla="*/ 1522 h 3331"/>
              <a:gd name="T56" fmla="*/ 2967 w 3310"/>
              <a:gd name="T57" fmla="*/ 2159 h 3331"/>
              <a:gd name="T58" fmla="*/ 3292 w 3310"/>
              <a:gd name="T59" fmla="*/ 2754 h 3331"/>
              <a:gd name="T60" fmla="*/ 3310 w 3310"/>
              <a:gd name="T61" fmla="*/ 2934 h 3331"/>
              <a:gd name="T62" fmla="*/ 3246 w 3310"/>
              <a:gd name="T63" fmla="*/ 3241 h 3331"/>
              <a:gd name="T64" fmla="*/ 3048 w 3310"/>
              <a:gd name="T65" fmla="*/ 3331 h 3331"/>
              <a:gd name="T66" fmla="*/ 1415 w 3310"/>
              <a:gd name="T67" fmla="*/ 3267 h 3331"/>
              <a:gd name="T68" fmla="*/ 1324 w 3310"/>
              <a:gd name="T69" fmla="*/ 3070 h 3331"/>
              <a:gd name="T70" fmla="*/ 1324 w 3310"/>
              <a:gd name="T71" fmla="*/ 2713 h 3331"/>
              <a:gd name="T72" fmla="*/ 1444 w 3310"/>
              <a:gd name="T73" fmla="*/ 1999 h 3331"/>
              <a:gd name="T74" fmla="*/ 1340 w 3310"/>
              <a:gd name="T75" fmla="*/ 1492 h 3331"/>
              <a:gd name="T76" fmla="*/ 1746 w 3310"/>
              <a:gd name="T77" fmla="*/ 574 h 3331"/>
              <a:gd name="T78" fmla="*/ 2283 w 3310"/>
              <a:gd name="T79" fmla="*/ 484 h 3331"/>
              <a:gd name="T80" fmla="*/ 2145 w 3310"/>
              <a:gd name="T81" fmla="*/ 225 h 3331"/>
              <a:gd name="T82" fmla="*/ 1866 w 3310"/>
              <a:gd name="T83" fmla="*/ 120 h 3331"/>
              <a:gd name="T84" fmla="*/ 1586 w 3310"/>
              <a:gd name="T85" fmla="*/ 225 h 3331"/>
              <a:gd name="T86" fmla="*/ 1447 w 3310"/>
              <a:gd name="T87" fmla="*/ 484 h 3331"/>
              <a:gd name="T88" fmla="*/ 1396 w 3310"/>
              <a:gd name="T89" fmla="*/ 1054 h 3331"/>
              <a:gd name="T90" fmla="*/ 1176 w 3310"/>
              <a:gd name="T91" fmla="*/ 1296 h 3331"/>
              <a:gd name="T92" fmla="*/ 847 w 3310"/>
              <a:gd name="T93" fmla="*/ 1366 h 3331"/>
              <a:gd name="T94" fmla="*/ 557 w 3310"/>
              <a:gd name="T95" fmla="*/ 1245 h 3331"/>
              <a:gd name="T96" fmla="*/ 194 w 3310"/>
              <a:gd name="T97" fmla="*/ 1120 h 3331"/>
              <a:gd name="T98" fmla="*/ 25 w 3310"/>
              <a:gd name="T99" fmla="*/ 975 h 3331"/>
              <a:gd name="T100" fmla="*/ 12 w 3310"/>
              <a:gd name="T101" fmla="*/ 312 h 3331"/>
              <a:gd name="T102" fmla="*/ 158 w 3310"/>
              <a:gd name="T103" fmla="*/ 146 h 3331"/>
              <a:gd name="T104" fmla="*/ 647 w 3310"/>
              <a:gd name="T105" fmla="*/ 131 h 3331"/>
              <a:gd name="T106" fmla="*/ 817 w 3310"/>
              <a:gd name="T107" fmla="*/ 276 h 3331"/>
              <a:gd name="T108" fmla="*/ 831 w 3310"/>
              <a:gd name="T109" fmla="*/ 939 h 3331"/>
              <a:gd name="T110" fmla="*/ 681 w 3310"/>
              <a:gd name="T111" fmla="*/ 1106 h 3331"/>
              <a:gd name="T112" fmla="*/ 760 w 3310"/>
              <a:gd name="T113" fmla="*/ 1225 h 3331"/>
              <a:gd name="T114" fmla="*/ 1055 w 3310"/>
              <a:gd name="T115" fmla="*/ 1222 h 3331"/>
              <a:gd name="T116" fmla="*/ 1274 w 3310"/>
              <a:gd name="T117" fmla="*/ 1030 h 3331"/>
              <a:gd name="T118" fmla="*/ 1328 w 3310"/>
              <a:gd name="T119" fmla="*/ 478 h 3331"/>
              <a:gd name="T120" fmla="*/ 1464 w 3310"/>
              <a:gd name="T121" fmla="*/ 178 h 3331"/>
              <a:gd name="T122" fmla="*/ 1749 w 3310"/>
              <a:gd name="T123" fmla="*/ 13 h 3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10" h="3331">
                <a:moveTo>
                  <a:pt x="2949" y="2891"/>
                </a:moveTo>
                <a:lnTo>
                  <a:pt x="2787" y="3052"/>
                </a:lnTo>
                <a:lnTo>
                  <a:pt x="2872" y="3135"/>
                </a:lnTo>
                <a:lnTo>
                  <a:pt x="2949" y="3059"/>
                </a:lnTo>
                <a:lnTo>
                  <a:pt x="3027" y="3135"/>
                </a:lnTo>
                <a:lnTo>
                  <a:pt x="3112" y="3052"/>
                </a:lnTo>
                <a:lnTo>
                  <a:pt x="2949" y="2891"/>
                </a:lnTo>
                <a:close/>
                <a:moveTo>
                  <a:pt x="2528" y="2891"/>
                </a:moveTo>
                <a:lnTo>
                  <a:pt x="2365" y="3052"/>
                </a:lnTo>
                <a:lnTo>
                  <a:pt x="2450" y="3135"/>
                </a:lnTo>
                <a:lnTo>
                  <a:pt x="2528" y="3059"/>
                </a:lnTo>
                <a:lnTo>
                  <a:pt x="2605" y="3135"/>
                </a:lnTo>
                <a:lnTo>
                  <a:pt x="2691" y="3052"/>
                </a:lnTo>
                <a:lnTo>
                  <a:pt x="2528" y="2891"/>
                </a:lnTo>
                <a:close/>
                <a:moveTo>
                  <a:pt x="2106" y="2891"/>
                </a:moveTo>
                <a:lnTo>
                  <a:pt x="1943" y="3052"/>
                </a:lnTo>
                <a:lnTo>
                  <a:pt x="2028" y="3135"/>
                </a:lnTo>
                <a:lnTo>
                  <a:pt x="2106" y="3059"/>
                </a:lnTo>
                <a:lnTo>
                  <a:pt x="2185" y="3135"/>
                </a:lnTo>
                <a:lnTo>
                  <a:pt x="2270" y="3052"/>
                </a:lnTo>
                <a:lnTo>
                  <a:pt x="2106" y="2891"/>
                </a:lnTo>
                <a:close/>
                <a:moveTo>
                  <a:pt x="1685" y="2891"/>
                </a:moveTo>
                <a:lnTo>
                  <a:pt x="1522" y="3052"/>
                </a:lnTo>
                <a:lnTo>
                  <a:pt x="1608" y="3135"/>
                </a:lnTo>
                <a:lnTo>
                  <a:pt x="1685" y="3059"/>
                </a:lnTo>
                <a:lnTo>
                  <a:pt x="1763" y="3135"/>
                </a:lnTo>
                <a:lnTo>
                  <a:pt x="1848" y="3052"/>
                </a:lnTo>
                <a:lnTo>
                  <a:pt x="1685" y="2891"/>
                </a:lnTo>
                <a:close/>
                <a:moveTo>
                  <a:pt x="2708" y="2593"/>
                </a:moveTo>
                <a:lnTo>
                  <a:pt x="2545" y="2754"/>
                </a:lnTo>
                <a:lnTo>
                  <a:pt x="2630" y="2838"/>
                </a:lnTo>
                <a:lnTo>
                  <a:pt x="2708" y="2761"/>
                </a:lnTo>
                <a:lnTo>
                  <a:pt x="2787" y="2838"/>
                </a:lnTo>
                <a:lnTo>
                  <a:pt x="2872" y="2754"/>
                </a:lnTo>
                <a:lnTo>
                  <a:pt x="2708" y="2593"/>
                </a:lnTo>
                <a:close/>
                <a:moveTo>
                  <a:pt x="2286" y="2593"/>
                </a:moveTo>
                <a:lnTo>
                  <a:pt x="2124" y="2754"/>
                </a:lnTo>
                <a:lnTo>
                  <a:pt x="2210" y="2838"/>
                </a:lnTo>
                <a:lnTo>
                  <a:pt x="2286" y="2761"/>
                </a:lnTo>
                <a:lnTo>
                  <a:pt x="2365" y="2838"/>
                </a:lnTo>
                <a:lnTo>
                  <a:pt x="2450" y="2754"/>
                </a:lnTo>
                <a:lnTo>
                  <a:pt x="2286" y="2593"/>
                </a:lnTo>
                <a:close/>
                <a:moveTo>
                  <a:pt x="1866" y="2593"/>
                </a:moveTo>
                <a:lnTo>
                  <a:pt x="1702" y="2754"/>
                </a:lnTo>
                <a:lnTo>
                  <a:pt x="1788" y="2838"/>
                </a:lnTo>
                <a:lnTo>
                  <a:pt x="1866" y="2761"/>
                </a:lnTo>
                <a:lnTo>
                  <a:pt x="1943" y="2838"/>
                </a:lnTo>
                <a:lnTo>
                  <a:pt x="2028" y="2754"/>
                </a:lnTo>
                <a:lnTo>
                  <a:pt x="1866" y="2593"/>
                </a:lnTo>
                <a:close/>
                <a:moveTo>
                  <a:pt x="2949" y="2296"/>
                </a:moveTo>
                <a:lnTo>
                  <a:pt x="2787" y="2457"/>
                </a:lnTo>
                <a:lnTo>
                  <a:pt x="2872" y="2541"/>
                </a:lnTo>
                <a:lnTo>
                  <a:pt x="2949" y="2464"/>
                </a:lnTo>
                <a:lnTo>
                  <a:pt x="3027" y="2541"/>
                </a:lnTo>
                <a:lnTo>
                  <a:pt x="3112" y="2457"/>
                </a:lnTo>
                <a:lnTo>
                  <a:pt x="2949" y="2296"/>
                </a:lnTo>
                <a:close/>
                <a:moveTo>
                  <a:pt x="2528" y="2296"/>
                </a:moveTo>
                <a:lnTo>
                  <a:pt x="2365" y="2457"/>
                </a:lnTo>
                <a:lnTo>
                  <a:pt x="2450" y="2541"/>
                </a:lnTo>
                <a:lnTo>
                  <a:pt x="2528" y="2464"/>
                </a:lnTo>
                <a:lnTo>
                  <a:pt x="2605" y="2541"/>
                </a:lnTo>
                <a:lnTo>
                  <a:pt x="2691" y="2457"/>
                </a:lnTo>
                <a:lnTo>
                  <a:pt x="2528" y="2296"/>
                </a:lnTo>
                <a:close/>
                <a:moveTo>
                  <a:pt x="2106" y="2296"/>
                </a:moveTo>
                <a:lnTo>
                  <a:pt x="1943" y="2457"/>
                </a:lnTo>
                <a:lnTo>
                  <a:pt x="2028" y="2541"/>
                </a:lnTo>
                <a:lnTo>
                  <a:pt x="2106" y="2464"/>
                </a:lnTo>
                <a:lnTo>
                  <a:pt x="2185" y="2541"/>
                </a:lnTo>
                <a:lnTo>
                  <a:pt x="2270" y="2457"/>
                </a:lnTo>
                <a:lnTo>
                  <a:pt x="2106" y="2296"/>
                </a:lnTo>
                <a:close/>
                <a:moveTo>
                  <a:pt x="1685" y="2296"/>
                </a:moveTo>
                <a:lnTo>
                  <a:pt x="1522" y="2457"/>
                </a:lnTo>
                <a:lnTo>
                  <a:pt x="1608" y="2541"/>
                </a:lnTo>
                <a:lnTo>
                  <a:pt x="1685" y="2464"/>
                </a:lnTo>
                <a:lnTo>
                  <a:pt x="1763" y="2541"/>
                </a:lnTo>
                <a:lnTo>
                  <a:pt x="1848" y="2457"/>
                </a:lnTo>
                <a:lnTo>
                  <a:pt x="1685" y="2296"/>
                </a:lnTo>
                <a:close/>
                <a:moveTo>
                  <a:pt x="2708" y="1999"/>
                </a:moveTo>
                <a:lnTo>
                  <a:pt x="2545" y="2159"/>
                </a:lnTo>
                <a:lnTo>
                  <a:pt x="2630" y="2243"/>
                </a:lnTo>
                <a:lnTo>
                  <a:pt x="2708" y="2166"/>
                </a:lnTo>
                <a:lnTo>
                  <a:pt x="2787" y="2243"/>
                </a:lnTo>
                <a:lnTo>
                  <a:pt x="2872" y="2159"/>
                </a:lnTo>
                <a:lnTo>
                  <a:pt x="2708" y="1999"/>
                </a:lnTo>
                <a:close/>
                <a:moveTo>
                  <a:pt x="2286" y="1999"/>
                </a:moveTo>
                <a:lnTo>
                  <a:pt x="2124" y="2159"/>
                </a:lnTo>
                <a:lnTo>
                  <a:pt x="2210" y="2243"/>
                </a:lnTo>
                <a:lnTo>
                  <a:pt x="2286" y="2166"/>
                </a:lnTo>
                <a:lnTo>
                  <a:pt x="2365" y="2243"/>
                </a:lnTo>
                <a:lnTo>
                  <a:pt x="2450" y="2159"/>
                </a:lnTo>
                <a:lnTo>
                  <a:pt x="2286" y="1999"/>
                </a:lnTo>
                <a:close/>
                <a:moveTo>
                  <a:pt x="1866" y="1999"/>
                </a:moveTo>
                <a:lnTo>
                  <a:pt x="1702" y="2159"/>
                </a:lnTo>
                <a:lnTo>
                  <a:pt x="1788" y="2243"/>
                </a:lnTo>
                <a:lnTo>
                  <a:pt x="1866" y="2166"/>
                </a:lnTo>
                <a:lnTo>
                  <a:pt x="1943" y="2243"/>
                </a:lnTo>
                <a:lnTo>
                  <a:pt x="2028" y="2159"/>
                </a:lnTo>
                <a:lnTo>
                  <a:pt x="1866" y="1999"/>
                </a:lnTo>
                <a:close/>
                <a:moveTo>
                  <a:pt x="2286" y="842"/>
                </a:moveTo>
                <a:lnTo>
                  <a:pt x="2254" y="853"/>
                </a:lnTo>
                <a:lnTo>
                  <a:pt x="2222" y="869"/>
                </a:lnTo>
                <a:lnTo>
                  <a:pt x="2194" y="889"/>
                </a:lnTo>
                <a:lnTo>
                  <a:pt x="2169" y="912"/>
                </a:lnTo>
                <a:lnTo>
                  <a:pt x="2148" y="939"/>
                </a:lnTo>
                <a:lnTo>
                  <a:pt x="2130" y="968"/>
                </a:lnTo>
                <a:lnTo>
                  <a:pt x="2118" y="1001"/>
                </a:lnTo>
                <a:lnTo>
                  <a:pt x="2109" y="1035"/>
                </a:lnTo>
                <a:lnTo>
                  <a:pt x="2106" y="1071"/>
                </a:lnTo>
                <a:lnTo>
                  <a:pt x="2109" y="1109"/>
                </a:lnTo>
                <a:lnTo>
                  <a:pt x="2119" y="1147"/>
                </a:lnTo>
                <a:lnTo>
                  <a:pt x="2133" y="1181"/>
                </a:lnTo>
                <a:lnTo>
                  <a:pt x="2153" y="1212"/>
                </a:lnTo>
                <a:lnTo>
                  <a:pt x="2177" y="1240"/>
                </a:lnTo>
                <a:lnTo>
                  <a:pt x="2205" y="1264"/>
                </a:lnTo>
                <a:lnTo>
                  <a:pt x="2237" y="1282"/>
                </a:lnTo>
                <a:lnTo>
                  <a:pt x="2271" y="1297"/>
                </a:lnTo>
                <a:lnTo>
                  <a:pt x="2308" y="1306"/>
                </a:lnTo>
                <a:lnTo>
                  <a:pt x="2347" y="1309"/>
                </a:lnTo>
                <a:lnTo>
                  <a:pt x="2386" y="1306"/>
                </a:lnTo>
                <a:lnTo>
                  <a:pt x="2423" y="1297"/>
                </a:lnTo>
                <a:lnTo>
                  <a:pt x="2457" y="1282"/>
                </a:lnTo>
                <a:lnTo>
                  <a:pt x="2489" y="1264"/>
                </a:lnTo>
                <a:lnTo>
                  <a:pt x="2517" y="1240"/>
                </a:lnTo>
                <a:lnTo>
                  <a:pt x="2541" y="1212"/>
                </a:lnTo>
                <a:lnTo>
                  <a:pt x="2561" y="1181"/>
                </a:lnTo>
                <a:lnTo>
                  <a:pt x="2576" y="1147"/>
                </a:lnTo>
                <a:lnTo>
                  <a:pt x="2584" y="1109"/>
                </a:lnTo>
                <a:lnTo>
                  <a:pt x="2587" y="1071"/>
                </a:lnTo>
                <a:lnTo>
                  <a:pt x="2585" y="1035"/>
                </a:lnTo>
                <a:lnTo>
                  <a:pt x="2577" y="1001"/>
                </a:lnTo>
                <a:lnTo>
                  <a:pt x="2564" y="968"/>
                </a:lnTo>
                <a:lnTo>
                  <a:pt x="2546" y="939"/>
                </a:lnTo>
                <a:lnTo>
                  <a:pt x="2526" y="912"/>
                </a:lnTo>
                <a:lnTo>
                  <a:pt x="2500" y="889"/>
                </a:lnTo>
                <a:lnTo>
                  <a:pt x="2472" y="869"/>
                </a:lnTo>
                <a:lnTo>
                  <a:pt x="2441" y="853"/>
                </a:lnTo>
                <a:lnTo>
                  <a:pt x="2407" y="842"/>
                </a:lnTo>
                <a:lnTo>
                  <a:pt x="2407" y="1071"/>
                </a:lnTo>
                <a:lnTo>
                  <a:pt x="2286" y="1071"/>
                </a:lnTo>
                <a:lnTo>
                  <a:pt x="2286" y="842"/>
                </a:lnTo>
                <a:close/>
                <a:moveTo>
                  <a:pt x="1866" y="0"/>
                </a:moveTo>
                <a:lnTo>
                  <a:pt x="1925" y="4"/>
                </a:lnTo>
                <a:lnTo>
                  <a:pt x="1982" y="13"/>
                </a:lnTo>
                <a:lnTo>
                  <a:pt x="2037" y="28"/>
                </a:lnTo>
                <a:lnTo>
                  <a:pt x="2089" y="48"/>
                </a:lnTo>
                <a:lnTo>
                  <a:pt x="2138" y="74"/>
                </a:lnTo>
                <a:lnTo>
                  <a:pt x="2186" y="104"/>
                </a:lnTo>
                <a:lnTo>
                  <a:pt x="2229" y="139"/>
                </a:lnTo>
                <a:lnTo>
                  <a:pt x="2267" y="178"/>
                </a:lnTo>
                <a:lnTo>
                  <a:pt x="2303" y="220"/>
                </a:lnTo>
                <a:lnTo>
                  <a:pt x="2334" y="266"/>
                </a:lnTo>
                <a:lnTo>
                  <a:pt x="2359" y="316"/>
                </a:lnTo>
                <a:lnTo>
                  <a:pt x="2380" y="367"/>
                </a:lnTo>
                <a:lnTo>
                  <a:pt x="2394" y="421"/>
                </a:lnTo>
                <a:lnTo>
                  <a:pt x="2404" y="478"/>
                </a:lnTo>
                <a:lnTo>
                  <a:pt x="2407" y="536"/>
                </a:lnTo>
                <a:lnTo>
                  <a:pt x="2753" y="536"/>
                </a:lnTo>
                <a:lnTo>
                  <a:pt x="2789" y="538"/>
                </a:lnTo>
                <a:lnTo>
                  <a:pt x="2823" y="546"/>
                </a:lnTo>
                <a:lnTo>
                  <a:pt x="2857" y="558"/>
                </a:lnTo>
                <a:lnTo>
                  <a:pt x="2887" y="574"/>
                </a:lnTo>
                <a:lnTo>
                  <a:pt x="2917" y="593"/>
                </a:lnTo>
                <a:lnTo>
                  <a:pt x="2942" y="617"/>
                </a:lnTo>
                <a:lnTo>
                  <a:pt x="2965" y="643"/>
                </a:lnTo>
                <a:lnTo>
                  <a:pt x="2984" y="673"/>
                </a:lnTo>
                <a:lnTo>
                  <a:pt x="2999" y="706"/>
                </a:lnTo>
                <a:lnTo>
                  <a:pt x="3293" y="1493"/>
                </a:lnTo>
                <a:lnTo>
                  <a:pt x="3303" y="1522"/>
                </a:lnTo>
                <a:lnTo>
                  <a:pt x="3308" y="1553"/>
                </a:lnTo>
                <a:lnTo>
                  <a:pt x="3310" y="1584"/>
                </a:lnTo>
                <a:lnTo>
                  <a:pt x="3310" y="2175"/>
                </a:lnTo>
                <a:lnTo>
                  <a:pt x="3292" y="2159"/>
                </a:lnTo>
                <a:lnTo>
                  <a:pt x="3130" y="1999"/>
                </a:lnTo>
                <a:lnTo>
                  <a:pt x="2967" y="2159"/>
                </a:lnTo>
                <a:lnTo>
                  <a:pt x="3052" y="2243"/>
                </a:lnTo>
                <a:lnTo>
                  <a:pt x="3130" y="2166"/>
                </a:lnTo>
                <a:lnTo>
                  <a:pt x="3210" y="2246"/>
                </a:lnTo>
                <a:lnTo>
                  <a:pt x="3310" y="2332"/>
                </a:lnTo>
                <a:lnTo>
                  <a:pt x="3310" y="2771"/>
                </a:lnTo>
                <a:lnTo>
                  <a:pt x="3292" y="2754"/>
                </a:lnTo>
                <a:lnTo>
                  <a:pt x="3130" y="2593"/>
                </a:lnTo>
                <a:lnTo>
                  <a:pt x="2967" y="2754"/>
                </a:lnTo>
                <a:lnTo>
                  <a:pt x="3052" y="2838"/>
                </a:lnTo>
                <a:lnTo>
                  <a:pt x="3130" y="2761"/>
                </a:lnTo>
                <a:lnTo>
                  <a:pt x="3208" y="2839"/>
                </a:lnTo>
                <a:lnTo>
                  <a:pt x="3310" y="2934"/>
                </a:lnTo>
                <a:lnTo>
                  <a:pt x="3310" y="3070"/>
                </a:lnTo>
                <a:lnTo>
                  <a:pt x="3308" y="3109"/>
                </a:lnTo>
                <a:lnTo>
                  <a:pt x="3300" y="3146"/>
                </a:lnTo>
                <a:lnTo>
                  <a:pt x="3286" y="3180"/>
                </a:lnTo>
                <a:lnTo>
                  <a:pt x="3268" y="3212"/>
                </a:lnTo>
                <a:lnTo>
                  <a:pt x="3246" y="3241"/>
                </a:lnTo>
                <a:lnTo>
                  <a:pt x="3220" y="3267"/>
                </a:lnTo>
                <a:lnTo>
                  <a:pt x="3190" y="3290"/>
                </a:lnTo>
                <a:lnTo>
                  <a:pt x="3159" y="3308"/>
                </a:lnTo>
                <a:lnTo>
                  <a:pt x="3123" y="3321"/>
                </a:lnTo>
                <a:lnTo>
                  <a:pt x="3087" y="3329"/>
                </a:lnTo>
                <a:lnTo>
                  <a:pt x="3048" y="3331"/>
                </a:lnTo>
                <a:lnTo>
                  <a:pt x="1586" y="3331"/>
                </a:lnTo>
                <a:lnTo>
                  <a:pt x="1548" y="3329"/>
                </a:lnTo>
                <a:lnTo>
                  <a:pt x="1510" y="3321"/>
                </a:lnTo>
                <a:lnTo>
                  <a:pt x="1476" y="3308"/>
                </a:lnTo>
                <a:lnTo>
                  <a:pt x="1443" y="3290"/>
                </a:lnTo>
                <a:lnTo>
                  <a:pt x="1415" y="3267"/>
                </a:lnTo>
                <a:lnTo>
                  <a:pt x="1389" y="3241"/>
                </a:lnTo>
                <a:lnTo>
                  <a:pt x="1367" y="3212"/>
                </a:lnTo>
                <a:lnTo>
                  <a:pt x="1349" y="3180"/>
                </a:lnTo>
                <a:lnTo>
                  <a:pt x="1335" y="3146"/>
                </a:lnTo>
                <a:lnTo>
                  <a:pt x="1327" y="3109"/>
                </a:lnTo>
                <a:lnTo>
                  <a:pt x="1324" y="3070"/>
                </a:lnTo>
                <a:lnTo>
                  <a:pt x="1324" y="2881"/>
                </a:lnTo>
                <a:lnTo>
                  <a:pt x="1444" y="2761"/>
                </a:lnTo>
                <a:lnTo>
                  <a:pt x="1522" y="2838"/>
                </a:lnTo>
                <a:lnTo>
                  <a:pt x="1608" y="2754"/>
                </a:lnTo>
                <a:lnTo>
                  <a:pt x="1444" y="2593"/>
                </a:lnTo>
                <a:lnTo>
                  <a:pt x="1324" y="2713"/>
                </a:lnTo>
                <a:lnTo>
                  <a:pt x="1324" y="2275"/>
                </a:lnTo>
                <a:lnTo>
                  <a:pt x="1426" y="2184"/>
                </a:lnTo>
                <a:lnTo>
                  <a:pt x="1444" y="2166"/>
                </a:lnTo>
                <a:lnTo>
                  <a:pt x="1522" y="2243"/>
                </a:lnTo>
                <a:lnTo>
                  <a:pt x="1608" y="2159"/>
                </a:lnTo>
                <a:lnTo>
                  <a:pt x="1444" y="1999"/>
                </a:lnTo>
                <a:lnTo>
                  <a:pt x="1345" y="2098"/>
                </a:lnTo>
                <a:lnTo>
                  <a:pt x="1324" y="2116"/>
                </a:lnTo>
                <a:lnTo>
                  <a:pt x="1324" y="1584"/>
                </a:lnTo>
                <a:lnTo>
                  <a:pt x="1326" y="1553"/>
                </a:lnTo>
                <a:lnTo>
                  <a:pt x="1331" y="1522"/>
                </a:lnTo>
                <a:lnTo>
                  <a:pt x="1340" y="1492"/>
                </a:lnTo>
                <a:lnTo>
                  <a:pt x="1635" y="706"/>
                </a:lnTo>
                <a:lnTo>
                  <a:pt x="1651" y="673"/>
                </a:lnTo>
                <a:lnTo>
                  <a:pt x="1670" y="643"/>
                </a:lnTo>
                <a:lnTo>
                  <a:pt x="1692" y="617"/>
                </a:lnTo>
                <a:lnTo>
                  <a:pt x="1718" y="593"/>
                </a:lnTo>
                <a:lnTo>
                  <a:pt x="1746" y="574"/>
                </a:lnTo>
                <a:lnTo>
                  <a:pt x="1778" y="558"/>
                </a:lnTo>
                <a:lnTo>
                  <a:pt x="1811" y="546"/>
                </a:lnTo>
                <a:lnTo>
                  <a:pt x="1846" y="538"/>
                </a:lnTo>
                <a:lnTo>
                  <a:pt x="1882" y="536"/>
                </a:lnTo>
                <a:lnTo>
                  <a:pt x="2286" y="536"/>
                </a:lnTo>
                <a:lnTo>
                  <a:pt x="2283" y="484"/>
                </a:lnTo>
                <a:lnTo>
                  <a:pt x="2274" y="434"/>
                </a:lnTo>
                <a:lnTo>
                  <a:pt x="2258" y="386"/>
                </a:lnTo>
                <a:lnTo>
                  <a:pt x="2237" y="340"/>
                </a:lnTo>
                <a:lnTo>
                  <a:pt x="2211" y="299"/>
                </a:lnTo>
                <a:lnTo>
                  <a:pt x="2180" y="260"/>
                </a:lnTo>
                <a:lnTo>
                  <a:pt x="2145" y="225"/>
                </a:lnTo>
                <a:lnTo>
                  <a:pt x="2106" y="194"/>
                </a:lnTo>
                <a:lnTo>
                  <a:pt x="2064" y="168"/>
                </a:lnTo>
                <a:lnTo>
                  <a:pt x="2018" y="148"/>
                </a:lnTo>
                <a:lnTo>
                  <a:pt x="1970" y="133"/>
                </a:lnTo>
                <a:lnTo>
                  <a:pt x="1918" y="123"/>
                </a:lnTo>
                <a:lnTo>
                  <a:pt x="1866" y="120"/>
                </a:lnTo>
                <a:lnTo>
                  <a:pt x="1813" y="123"/>
                </a:lnTo>
                <a:lnTo>
                  <a:pt x="1762" y="133"/>
                </a:lnTo>
                <a:lnTo>
                  <a:pt x="1714" y="148"/>
                </a:lnTo>
                <a:lnTo>
                  <a:pt x="1668" y="168"/>
                </a:lnTo>
                <a:lnTo>
                  <a:pt x="1625" y="194"/>
                </a:lnTo>
                <a:lnTo>
                  <a:pt x="1586" y="225"/>
                </a:lnTo>
                <a:lnTo>
                  <a:pt x="1551" y="260"/>
                </a:lnTo>
                <a:lnTo>
                  <a:pt x="1520" y="299"/>
                </a:lnTo>
                <a:lnTo>
                  <a:pt x="1493" y="340"/>
                </a:lnTo>
                <a:lnTo>
                  <a:pt x="1473" y="386"/>
                </a:lnTo>
                <a:lnTo>
                  <a:pt x="1457" y="434"/>
                </a:lnTo>
                <a:lnTo>
                  <a:pt x="1447" y="484"/>
                </a:lnTo>
                <a:lnTo>
                  <a:pt x="1444" y="536"/>
                </a:lnTo>
                <a:lnTo>
                  <a:pt x="1444" y="834"/>
                </a:lnTo>
                <a:lnTo>
                  <a:pt x="1441" y="892"/>
                </a:lnTo>
                <a:lnTo>
                  <a:pt x="1432" y="948"/>
                </a:lnTo>
                <a:lnTo>
                  <a:pt x="1417" y="1003"/>
                </a:lnTo>
                <a:lnTo>
                  <a:pt x="1396" y="1054"/>
                </a:lnTo>
                <a:lnTo>
                  <a:pt x="1370" y="1103"/>
                </a:lnTo>
                <a:lnTo>
                  <a:pt x="1339" y="1150"/>
                </a:lnTo>
                <a:lnTo>
                  <a:pt x="1305" y="1192"/>
                </a:lnTo>
                <a:lnTo>
                  <a:pt x="1265" y="1231"/>
                </a:lnTo>
                <a:lnTo>
                  <a:pt x="1222" y="1265"/>
                </a:lnTo>
                <a:lnTo>
                  <a:pt x="1176" y="1296"/>
                </a:lnTo>
                <a:lnTo>
                  <a:pt x="1126" y="1321"/>
                </a:lnTo>
                <a:lnTo>
                  <a:pt x="1074" y="1342"/>
                </a:lnTo>
                <a:lnTo>
                  <a:pt x="1018" y="1356"/>
                </a:lnTo>
                <a:lnTo>
                  <a:pt x="962" y="1365"/>
                </a:lnTo>
                <a:lnTo>
                  <a:pt x="903" y="1368"/>
                </a:lnTo>
                <a:lnTo>
                  <a:pt x="847" y="1366"/>
                </a:lnTo>
                <a:lnTo>
                  <a:pt x="793" y="1358"/>
                </a:lnTo>
                <a:lnTo>
                  <a:pt x="741" y="1345"/>
                </a:lnTo>
                <a:lnTo>
                  <a:pt x="691" y="1326"/>
                </a:lnTo>
                <a:lnTo>
                  <a:pt x="644" y="1303"/>
                </a:lnTo>
                <a:lnTo>
                  <a:pt x="599" y="1276"/>
                </a:lnTo>
                <a:lnTo>
                  <a:pt x="557" y="1245"/>
                </a:lnTo>
                <a:lnTo>
                  <a:pt x="519" y="1211"/>
                </a:lnTo>
                <a:lnTo>
                  <a:pt x="483" y="1173"/>
                </a:lnTo>
                <a:lnTo>
                  <a:pt x="453" y="1131"/>
                </a:lnTo>
                <a:lnTo>
                  <a:pt x="274" y="1131"/>
                </a:lnTo>
                <a:lnTo>
                  <a:pt x="233" y="1128"/>
                </a:lnTo>
                <a:lnTo>
                  <a:pt x="194" y="1120"/>
                </a:lnTo>
                <a:lnTo>
                  <a:pt x="158" y="1105"/>
                </a:lnTo>
                <a:lnTo>
                  <a:pt x="125" y="1088"/>
                </a:lnTo>
                <a:lnTo>
                  <a:pt x="94" y="1065"/>
                </a:lnTo>
                <a:lnTo>
                  <a:pt x="67" y="1038"/>
                </a:lnTo>
                <a:lnTo>
                  <a:pt x="44" y="1008"/>
                </a:lnTo>
                <a:lnTo>
                  <a:pt x="25" y="975"/>
                </a:lnTo>
                <a:lnTo>
                  <a:pt x="12" y="938"/>
                </a:lnTo>
                <a:lnTo>
                  <a:pt x="3" y="900"/>
                </a:lnTo>
                <a:lnTo>
                  <a:pt x="0" y="861"/>
                </a:lnTo>
                <a:lnTo>
                  <a:pt x="0" y="390"/>
                </a:lnTo>
                <a:lnTo>
                  <a:pt x="3" y="351"/>
                </a:lnTo>
                <a:lnTo>
                  <a:pt x="12" y="312"/>
                </a:lnTo>
                <a:lnTo>
                  <a:pt x="25" y="276"/>
                </a:lnTo>
                <a:lnTo>
                  <a:pt x="44" y="243"/>
                </a:lnTo>
                <a:lnTo>
                  <a:pt x="67" y="213"/>
                </a:lnTo>
                <a:lnTo>
                  <a:pt x="94" y="186"/>
                </a:lnTo>
                <a:lnTo>
                  <a:pt x="125" y="163"/>
                </a:lnTo>
                <a:lnTo>
                  <a:pt x="158" y="146"/>
                </a:lnTo>
                <a:lnTo>
                  <a:pt x="194" y="131"/>
                </a:lnTo>
                <a:lnTo>
                  <a:pt x="233" y="123"/>
                </a:lnTo>
                <a:lnTo>
                  <a:pt x="274" y="120"/>
                </a:lnTo>
                <a:lnTo>
                  <a:pt x="568" y="120"/>
                </a:lnTo>
                <a:lnTo>
                  <a:pt x="609" y="123"/>
                </a:lnTo>
                <a:lnTo>
                  <a:pt x="647" y="131"/>
                </a:lnTo>
                <a:lnTo>
                  <a:pt x="684" y="146"/>
                </a:lnTo>
                <a:lnTo>
                  <a:pt x="717" y="163"/>
                </a:lnTo>
                <a:lnTo>
                  <a:pt x="748" y="186"/>
                </a:lnTo>
                <a:lnTo>
                  <a:pt x="775" y="213"/>
                </a:lnTo>
                <a:lnTo>
                  <a:pt x="798" y="243"/>
                </a:lnTo>
                <a:lnTo>
                  <a:pt x="817" y="276"/>
                </a:lnTo>
                <a:lnTo>
                  <a:pt x="831" y="312"/>
                </a:lnTo>
                <a:lnTo>
                  <a:pt x="839" y="351"/>
                </a:lnTo>
                <a:lnTo>
                  <a:pt x="842" y="390"/>
                </a:lnTo>
                <a:lnTo>
                  <a:pt x="842" y="861"/>
                </a:lnTo>
                <a:lnTo>
                  <a:pt x="839" y="901"/>
                </a:lnTo>
                <a:lnTo>
                  <a:pt x="831" y="939"/>
                </a:lnTo>
                <a:lnTo>
                  <a:pt x="816" y="976"/>
                </a:lnTo>
                <a:lnTo>
                  <a:pt x="797" y="1009"/>
                </a:lnTo>
                <a:lnTo>
                  <a:pt x="774" y="1039"/>
                </a:lnTo>
                <a:lnTo>
                  <a:pt x="746" y="1066"/>
                </a:lnTo>
                <a:lnTo>
                  <a:pt x="715" y="1088"/>
                </a:lnTo>
                <a:lnTo>
                  <a:pt x="681" y="1106"/>
                </a:lnTo>
                <a:lnTo>
                  <a:pt x="644" y="1120"/>
                </a:lnTo>
                <a:lnTo>
                  <a:pt x="604" y="1127"/>
                </a:lnTo>
                <a:lnTo>
                  <a:pt x="639" y="1158"/>
                </a:lnTo>
                <a:lnTo>
                  <a:pt x="676" y="1185"/>
                </a:lnTo>
                <a:lnTo>
                  <a:pt x="717" y="1207"/>
                </a:lnTo>
                <a:lnTo>
                  <a:pt x="760" y="1225"/>
                </a:lnTo>
                <a:lnTo>
                  <a:pt x="805" y="1239"/>
                </a:lnTo>
                <a:lnTo>
                  <a:pt x="854" y="1247"/>
                </a:lnTo>
                <a:lnTo>
                  <a:pt x="903" y="1250"/>
                </a:lnTo>
                <a:lnTo>
                  <a:pt x="955" y="1247"/>
                </a:lnTo>
                <a:lnTo>
                  <a:pt x="1006" y="1237"/>
                </a:lnTo>
                <a:lnTo>
                  <a:pt x="1055" y="1222"/>
                </a:lnTo>
                <a:lnTo>
                  <a:pt x="1100" y="1201"/>
                </a:lnTo>
                <a:lnTo>
                  <a:pt x="1143" y="1176"/>
                </a:lnTo>
                <a:lnTo>
                  <a:pt x="1182" y="1145"/>
                </a:lnTo>
                <a:lnTo>
                  <a:pt x="1218" y="1110"/>
                </a:lnTo>
                <a:lnTo>
                  <a:pt x="1248" y="1071"/>
                </a:lnTo>
                <a:lnTo>
                  <a:pt x="1274" y="1030"/>
                </a:lnTo>
                <a:lnTo>
                  <a:pt x="1295" y="984"/>
                </a:lnTo>
                <a:lnTo>
                  <a:pt x="1311" y="936"/>
                </a:lnTo>
                <a:lnTo>
                  <a:pt x="1320" y="886"/>
                </a:lnTo>
                <a:lnTo>
                  <a:pt x="1324" y="834"/>
                </a:lnTo>
                <a:lnTo>
                  <a:pt x="1324" y="536"/>
                </a:lnTo>
                <a:lnTo>
                  <a:pt x="1328" y="478"/>
                </a:lnTo>
                <a:lnTo>
                  <a:pt x="1336" y="421"/>
                </a:lnTo>
                <a:lnTo>
                  <a:pt x="1352" y="367"/>
                </a:lnTo>
                <a:lnTo>
                  <a:pt x="1372" y="316"/>
                </a:lnTo>
                <a:lnTo>
                  <a:pt x="1398" y="266"/>
                </a:lnTo>
                <a:lnTo>
                  <a:pt x="1428" y="220"/>
                </a:lnTo>
                <a:lnTo>
                  <a:pt x="1464" y="178"/>
                </a:lnTo>
                <a:lnTo>
                  <a:pt x="1503" y="139"/>
                </a:lnTo>
                <a:lnTo>
                  <a:pt x="1546" y="104"/>
                </a:lnTo>
                <a:lnTo>
                  <a:pt x="1592" y="74"/>
                </a:lnTo>
                <a:lnTo>
                  <a:pt x="1642" y="48"/>
                </a:lnTo>
                <a:lnTo>
                  <a:pt x="1695" y="28"/>
                </a:lnTo>
                <a:lnTo>
                  <a:pt x="1749" y="13"/>
                </a:lnTo>
                <a:lnTo>
                  <a:pt x="1807" y="4"/>
                </a:lnTo>
                <a:lnTo>
                  <a:pt x="186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5" name="Freeform 170"/>
          <p:cNvSpPr>
            <a:spLocks noEditPoints="1"/>
          </p:cNvSpPr>
          <p:nvPr/>
        </p:nvSpPr>
        <p:spPr bwMode="auto">
          <a:xfrm>
            <a:off x="11106862" y="2062843"/>
            <a:ext cx="538163" cy="547688"/>
          </a:xfrm>
          <a:custGeom>
            <a:avLst/>
            <a:gdLst>
              <a:gd name="T0" fmla="*/ 820 w 3390"/>
              <a:gd name="T1" fmla="*/ 2988 h 3449"/>
              <a:gd name="T2" fmla="*/ 877 w 3390"/>
              <a:gd name="T3" fmla="*/ 3063 h 3449"/>
              <a:gd name="T4" fmla="*/ 1648 w 3390"/>
              <a:gd name="T5" fmla="*/ 2289 h 3449"/>
              <a:gd name="T6" fmla="*/ 1497 w 3390"/>
              <a:gd name="T7" fmla="*/ 1900 h 3449"/>
              <a:gd name="T8" fmla="*/ 607 w 3390"/>
              <a:gd name="T9" fmla="*/ 2792 h 3449"/>
              <a:gd name="T10" fmla="*/ 681 w 3390"/>
              <a:gd name="T11" fmla="*/ 2850 h 3449"/>
              <a:gd name="T12" fmla="*/ 1554 w 3390"/>
              <a:gd name="T13" fmla="*/ 1944 h 3449"/>
              <a:gd name="T14" fmla="*/ 1153 w 3390"/>
              <a:gd name="T15" fmla="*/ 1810 h 3449"/>
              <a:gd name="T16" fmla="*/ 399 w 3390"/>
              <a:gd name="T17" fmla="*/ 2596 h 3449"/>
              <a:gd name="T18" fmla="*/ 486 w 3390"/>
              <a:gd name="T19" fmla="*/ 2633 h 3449"/>
              <a:gd name="T20" fmla="*/ 1219 w 3390"/>
              <a:gd name="T21" fmla="*/ 1838 h 3449"/>
              <a:gd name="T22" fmla="*/ 2469 w 3390"/>
              <a:gd name="T23" fmla="*/ 1011 h 3449"/>
              <a:gd name="T24" fmla="*/ 2306 w 3390"/>
              <a:gd name="T25" fmla="*/ 1234 h 3449"/>
              <a:gd name="T26" fmla="*/ 2400 w 3390"/>
              <a:gd name="T27" fmla="*/ 1247 h 3449"/>
              <a:gd name="T28" fmla="*/ 2541 w 3390"/>
              <a:gd name="T29" fmla="*/ 1021 h 3449"/>
              <a:gd name="T30" fmla="*/ 2120 w 3390"/>
              <a:gd name="T31" fmla="*/ 1021 h 3449"/>
              <a:gd name="T32" fmla="*/ 1964 w 3390"/>
              <a:gd name="T33" fmla="*/ 1261 h 3449"/>
              <a:gd name="T34" fmla="*/ 2203 w 3390"/>
              <a:gd name="T35" fmla="*/ 1106 h 3449"/>
              <a:gd name="T36" fmla="*/ 2191 w 3390"/>
              <a:gd name="T37" fmla="*/ 1011 h 3449"/>
              <a:gd name="T38" fmla="*/ 2624 w 3390"/>
              <a:gd name="T39" fmla="*/ 853 h 3449"/>
              <a:gd name="T40" fmla="*/ 2637 w 3390"/>
              <a:gd name="T41" fmla="*/ 946 h 3449"/>
              <a:gd name="T42" fmla="*/ 3005 w 3390"/>
              <a:gd name="T43" fmla="*/ 637 h 3449"/>
              <a:gd name="T44" fmla="*/ 2968 w 3390"/>
              <a:gd name="T45" fmla="*/ 549 h 3449"/>
              <a:gd name="T46" fmla="*/ 2244 w 3390"/>
              <a:gd name="T47" fmla="*/ 900 h 3449"/>
              <a:gd name="T48" fmla="*/ 2280 w 3390"/>
              <a:gd name="T49" fmla="*/ 988 h 3449"/>
              <a:gd name="T50" fmla="*/ 2746 w 3390"/>
              <a:gd name="T51" fmla="*/ 549 h 3449"/>
              <a:gd name="T52" fmla="*/ 2689 w 3390"/>
              <a:gd name="T53" fmla="*/ 476 h 3449"/>
              <a:gd name="T54" fmla="*/ 3030 w 3390"/>
              <a:gd name="T55" fmla="*/ 458 h 3449"/>
              <a:gd name="T56" fmla="*/ 3087 w 3390"/>
              <a:gd name="T57" fmla="*/ 533 h 3449"/>
              <a:gd name="T58" fmla="*/ 3218 w 3390"/>
              <a:gd name="T59" fmla="*/ 402 h 3449"/>
              <a:gd name="T60" fmla="*/ 2977 w 3390"/>
              <a:gd name="T61" fmla="*/ 186 h 3449"/>
              <a:gd name="T62" fmla="*/ 2779 w 3390"/>
              <a:gd name="T63" fmla="*/ 384 h 3449"/>
              <a:gd name="T64" fmla="*/ 2853 w 3390"/>
              <a:gd name="T65" fmla="*/ 443 h 3449"/>
              <a:gd name="T66" fmla="*/ 3035 w 3390"/>
              <a:gd name="T67" fmla="*/ 230 h 3449"/>
              <a:gd name="T68" fmla="*/ 3023 w 3390"/>
              <a:gd name="T69" fmla="*/ 3 h 3449"/>
              <a:gd name="T70" fmla="*/ 3199 w 3390"/>
              <a:gd name="T71" fmla="*/ 86 h 3449"/>
              <a:gd name="T72" fmla="*/ 3318 w 3390"/>
              <a:gd name="T73" fmla="*/ 210 h 3449"/>
              <a:gd name="T74" fmla="*/ 3390 w 3390"/>
              <a:gd name="T75" fmla="*/ 389 h 3449"/>
              <a:gd name="T76" fmla="*/ 3092 w 3390"/>
              <a:gd name="T77" fmla="*/ 856 h 3449"/>
              <a:gd name="T78" fmla="*/ 2693 w 3390"/>
              <a:gd name="T79" fmla="*/ 1261 h 3449"/>
              <a:gd name="T80" fmla="*/ 2388 w 3390"/>
              <a:gd name="T81" fmla="*/ 1474 h 3449"/>
              <a:gd name="T82" fmla="*/ 2268 w 3390"/>
              <a:gd name="T83" fmla="*/ 1535 h 3449"/>
              <a:gd name="T84" fmla="*/ 2065 w 3390"/>
              <a:gd name="T85" fmla="*/ 1463 h 3449"/>
              <a:gd name="T86" fmla="*/ 2003 w 3390"/>
              <a:gd name="T87" fmla="*/ 2112 h 3449"/>
              <a:gd name="T88" fmla="*/ 1815 w 3390"/>
              <a:gd name="T89" fmla="*/ 2494 h 3449"/>
              <a:gd name="T90" fmla="*/ 986 w 3390"/>
              <a:gd name="T91" fmla="*/ 3397 h 3449"/>
              <a:gd name="T92" fmla="*/ 765 w 3390"/>
              <a:gd name="T93" fmla="*/ 3440 h 3449"/>
              <a:gd name="T94" fmla="*/ 30 w 3390"/>
              <a:gd name="T95" fmla="*/ 2736 h 3449"/>
              <a:gd name="T96" fmla="*/ 30 w 3390"/>
              <a:gd name="T97" fmla="*/ 2494 h 3449"/>
              <a:gd name="T98" fmla="*/ 900 w 3390"/>
              <a:gd name="T99" fmla="*/ 1657 h 3449"/>
              <a:gd name="T100" fmla="*/ 1308 w 3390"/>
              <a:gd name="T101" fmla="*/ 1448 h 3449"/>
              <a:gd name="T102" fmla="*/ 1668 w 3390"/>
              <a:gd name="T103" fmla="*/ 1694 h 3449"/>
              <a:gd name="T104" fmla="*/ 1866 w 3390"/>
              <a:gd name="T105" fmla="*/ 1183 h 3449"/>
              <a:gd name="T106" fmla="*/ 1980 w 3390"/>
              <a:gd name="T107" fmla="*/ 923 h 3449"/>
              <a:gd name="T108" fmla="*/ 2390 w 3390"/>
              <a:gd name="T109" fmla="*/ 424 h 3449"/>
              <a:gd name="T110" fmla="*/ 2747 w 3390"/>
              <a:gd name="T111" fmla="*/ 133 h 3449"/>
              <a:gd name="T112" fmla="*/ 2953 w 3390"/>
              <a:gd name="T113" fmla="*/ 13 h 34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90" h="3449">
                <a:moveTo>
                  <a:pt x="1589" y="2230"/>
                </a:moveTo>
                <a:lnTo>
                  <a:pt x="1574" y="2232"/>
                </a:lnTo>
                <a:lnTo>
                  <a:pt x="1560" y="2237"/>
                </a:lnTo>
                <a:lnTo>
                  <a:pt x="1547" y="2247"/>
                </a:lnTo>
                <a:lnTo>
                  <a:pt x="835" y="2961"/>
                </a:lnTo>
                <a:lnTo>
                  <a:pt x="825" y="2974"/>
                </a:lnTo>
                <a:lnTo>
                  <a:pt x="820" y="2988"/>
                </a:lnTo>
                <a:lnTo>
                  <a:pt x="818" y="3003"/>
                </a:lnTo>
                <a:lnTo>
                  <a:pt x="820" y="3018"/>
                </a:lnTo>
                <a:lnTo>
                  <a:pt x="825" y="3033"/>
                </a:lnTo>
                <a:lnTo>
                  <a:pt x="835" y="3046"/>
                </a:lnTo>
                <a:lnTo>
                  <a:pt x="848" y="3055"/>
                </a:lnTo>
                <a:lnTo>
                  <a:pt x="862" y="3061"/>
                </a:lnTo>
                <a:lnTo>
                  <a:pt x="877" y="3063"/>
                </a:lnTo>
                <a:lnTo>
                  <a:pt x="892" y="3061"/>
                </a:lnTo>
                <a:lnTo>
                  <a:pt x="906" y="3055"/>
                </a:lnTo>
                <a:lnTo>
                  <a:pt x="919" y="3046"/>
                </a:lnTo>
                <a:lnTo>
                  <a:pt x="1631" y="2332"/>
                </a:lnTo>
                <a:lnTo>
                  <a:pt x="1641" y="2319"/>
                </a:lnTo>
                <a:lnTo>
                  <a:pt x="1646" y="2305"/>
                </a:lnTo>
                <a:lnTo>
                  <a:pt x="1648" y="2289"/>
                </a:lnTo>
                <a:lnTo>
                  <a:pt x="1646" y="2274"/>
                </a:lnTo>
                <a:lnTo>
                  <a:pt x="1641" y="2260"/>
                </a:lnTo>
                <a:lnTo>
                  <a:pt x="1631" y="2247"/>
                </a:lnTo>
                <a:lnTo>
                  <a:pt x="1618" y="2237"/>
                </a:lnTo>
                <a:lnTo>
                  <a:pt x="1604" y="2232"/>
                </a:lnTo>
                <a:lnTo>
                  <a:pt x="1589" y="2230"/>
                </a:lnTo>
                <a:close/>
                <a:moveTo>
                  <a:pt x="1497" y="1900"/>
                </a:moveTo>
                <a:lnTo>
                  <a:pt x="1482" y="1901"/>
                </a:lnTo>
                <a:lnTo>
                  <a:pt x="1468" y="1908"/>
                </a:lnTo>
                <a:lnTo>
                  <a:pt x="1455" y="1917"/>
                </a:lnTo>
                <a:lnTo>
                  <a:pt x="624" y="2751"/>
                </a:lnTo>
                <a:lnTo>
                  <a:pt x="614" y="2762"/>
                </a:lnTo>
                <a:lnTo>
                  <a:pt x="609" y="2778"/>
                </a:lnTo>
                <a:lnTo>
                  <a:pt x="607" y="2792"/>
                </a:lnTo>
                <a:lnTo>
                  <a:pt x="609" y="2807"/>
                </a:lnTo>
                <a:lnTo>
                  <a:pt x="614" y="2822"/>
                </a:lnTo>
                <a:lnTo>
                  <a:pt x="624" y="2834"/>
                </a:lnTo>
                <a:lnTo>
                  <a:pt x="637" y="2844"/>
                </a:lnTo>
                <a:lnTo>
                  <a:pt x="651" y="2850"/>
                </a:lnTo>
                <a:lnTo>
                  <a:pt x="666" y="2852"/>
                </a:lnTo>
                <a:lnTo>
                  <a:pt x="681" y="2850"/>
                </a:lnTo>
                <a:lnTo>
                  <a:pt x="697" y="2844"/>
                </a:lnTo>
                <a:lnTo>
                  <a:pt x="708" y="2834"/>
                </a:lnTo>
                <a:lnTo>
                  <a:pt x="1539" y="2002"/>
                </a:lnTo>
                <a:lnTo>
                  <a:pt x="1549" y="1989"/>
                </a:lnTo>
                <a:lnTo>
                  <a:pt x="1554" y="1975"/>
                </a:lnTo>
                <a:lnTo>
                  <a:pt x="1556" y="1960"/>
                </a:lnTo>
                <a:lnTo>
                  <a:pt x="1554" y="1944"/>
                </a:lnTo>
                <a:lnTo>
                  <a:pt x="1549" y="1929"/>
                </a:lnTo>
                <a:lnTo>
                  <a:pt x="1539" y="1917"/>
                </a:lnTo>
                <a:lnTo>
                  <a:pt x="1526" y="1908"/>
                </a:lnTo>
                <a:lnTo>
                  <a:pt x="1512" y="1901"/>
                </a:lnTo>
                <a:lnTo>
                  <a:pt x="1497" y="1900"/>
                </a:lnTo>
                <a:close/>
                <a:moveTo>
                  <a:pt x="1168" y="1808"/>
                </a:moveTo>
                <a:lnTo>
                  <a:pt x="1153" y="1810"/>
                </a:lnTo>
                <a:lnTo>
                  <a:pt x="1139" y="1815"/>
                </a:lnTo>
                <a:lnTo>
                  <a:pt x="1126" y="1825"/>
                </a:lnTo>
                <a:lnTo>
                  <a:pt x="414" y="2539"/>
                </a:lnTo>
                <a:lnTo>
                  <a:pt x="405" y="2552"/>
                </a:lnTo>
                <a:lnTo>
                  <a:pt x="399" y="2566"/>
                </a:lnTo>
                <a:lnTo>
                  <a:pt x="397" y="2581"/>
                </a:lnTo>
                <a:lnTo>
                  <a:pt x="399" y="2596"/>
                </a:lnTo>
                <a:lnTo>
                  <a:pt x="405" y="2611"/>
                </a:lnTo>
                <a:lnTo>
                  <a:pt x="414" y="2624"/>
                </a:lnTo>
                <a:lnTo>
                  <a:pt x="427" y="2633"/>
                </a:lnTo>
                <a:lnTo>
                  <a:pt x="441" y="2639"/>
                </a:lnTo>
                <a:lnTo>
                  <a:pt x="456" y="2641"/>
                </a:lnTo>
                <a:lnTo>
                  <a:pt x="472" y="2639"/>
                </a:lnTo>
                <a:lnTo>
                  <a:pt x="486" y="2633"/>
                </a:lnTo>
                <a:lnTo>
                  <a:pt x="499" y="2624"/>
                </a:lnTo>
                <a:lnTo>
                  <a:pt x="1210" y="1910"/>
                </a:lnTo>
                <a:lnTo>
                  <a:pt x="1219" y="1897"/>
                </a:lnTo>
                <a:lnTo>
                  <a:pt x="1225" y="1883"/>
                </a:lnTo>
                <a:lnTo>
                  <a:pt x="1228" y="1867"/>
                </a:lnTo>
                <a:lnTo>
                  <a:pt x="1225" y="1852"/>
                </a:lnTo>
                <a:lnTo>
                  <a:pt x="1219" y="1838"/>
                </a:lnTo>
                <a:lnTo>
                  <a:pt x="1210" y="1825"/>
                </a:lnTo>
                <a:lnTo>
                  <a:pt x="1197" y="1815"/>
                </a:lnTo>
                <a:lnTo>
                  <a:pt x="1183" y="1810"/>
                </a:lnTo>
                <a:lnTo>
                  <a:pt x="1168" y="1808"/>
                </a:lnTo>
                <a:close/>
                <a:moveTo>
                  <a:pt x="2498" y="1004"/>
                </a:moveTo>
                <a:lnTo>
                  <a:pt x="2483" y="1006"/>
                </a:lnTo>
                <a:lnTo>
                  <a:pt x="2469" y="1011"/>
                </a:lnTo>
                <a:lnTo>
                  <a:pt x="2456" y="1021"/>
                </a:lnTo>
                <a:lnTo>
                  <a:pt x="2316" y="1162"/>
                </a:lnTo>
                <a:lnTo>
                  <a:pt x="2306" y="1175"/>
                </a:lnTo>
                <a:lnTo>
                  <a:pt x="2299" y="1189"/>
                </a:lnTo>
                <a:lnTo>
                  <a:pt x="2298" y="1205"/>
                </a:lnTo>
                <a:lnTo>
                  <a:pt x="2299" y="1220"/>
                </a:lnTo>
                <a:lnTo>
                  <a:pt x="2306" y="1234"/>
                </a:lnTo>
                <a:lnTo>
                  <a:pt x="2316" y="1247"/>
                </a:lnTo>
                <a:lnTo>
                  <a:pt x="2328" y="1257"/>
                </a:lnTo>
                <a:lnTo>
                  <a:pt x="2343" y="1262"/>
                </a:lnTo>
                <a:lnTo>
                  <a:pt x="2358" y="1264"/>
                </a:lnTo>
                <a:lnTo>
                  <a:pt x="2373" y="1262"/>
                </a:lnTo>
                <a:lnTo>
                  <a:pt x="2387" y="1257"/>
                </a:lnTo>
                <a:lnTo>
                  <a:pt x="2400" y="1247"/>
                </a:lnTo>
                <a:lnTo>
                  <a:pt x="2541" y="1106"/>
                </a:lnTo>
                <a:lnTo>
                  <a:pt x="2549" y="1093"/>
                </a:lnTo>
                <a:lnTo>
                  <a:pt x="2556" y="1079"/>
                </a:lnTo>
                <a:lnTo>
                  <a:pt x="2558" y="1064"/>
                </a:lnTo>
                <a:lnTo>
                  <a:pt x="2556" y="1048"/>
                </a:lnTo>
                <a:lnTo>
                  <a:pt x="2549" y="1034"/>
                </a:lnTo>
                <a:lnTo>
                  <a:pt x="2541" y="1021"/>
                </a:lnTo>
                <a:lnTo>
                  <a:pt x="2528" y="1011"/>
                </a:lnTo>
                <a:lnTo>
                  <a:pt x="2514" y="1006"/>
                </a:lnTo>
                <a:lnTo>
                  <a:pt x="2498" y="1004"/>
                </a:lnTo>
                <a:close/>
                <a:moveTo>
                  <a:pt x="2161" y="1004"/>
                </a:moveTo>
                <a:lnTo>
                  <a:pt x="2147" y="1006"/>
                </a:lnTo>
                <a:lnTo>
                  <a:pt x="2132" y="1011"/>
                </a:lnTo>
                <a:lnTo>
                  <a:pt x="2120" y="1021"/>
                </a:lnTo>
                <a:lnTo>
                  <a:pt x="1964" y="1176"/>
                </a:lnTo>
                <a:lnTo>
                  <a:pt x="1954" y="1189"/>
                </a:lnTo>
                <a:lnTo>
                  <a:pt x="1949" y="1204"/>
                </a:lnTo>
                <a:lnTo>
                  <a:pt x="1947" y="1219"/>
                </a:lnTo>
                <a:lnTo>
                  <a:pt x="1949" y="1234"/>
                </a:lnTo>
                <a:lnTo>
                  <a:pt x="1954" y="1249"/>
                </a:lnTo>
                <a:lnTo>
                  <a:pt x="1964" y="1261"/>
                </a:lnTo>
                <a:lnTo>
                  <a:pt x="1977" y="1271"/>
                </a:lnTo>
                <a:lnTo>
                  <a:pt x="1991" y="1277"/>
                </a:lnTo>
                <a:lnTo>
                  <a:pt x="2006" y="1278"/>
                </a:lnTo>
                <a:lnTo>
                  <a:pt x="2021" y="1277"/>
                </a:lnTo>
                <a:lnTo>
                  <a:pt x="2036" y="1271"/>
                </a:lnTo>
                <a:lnTo>
                  <a:pt x="2049" y="1261"/>
                </a:lnTo>
                <a:lnTo>
                  <a:pt x="2203" y="1106"/>
                </a:lnTo>
                <a:lnTo>
                  <a:pt x="2213" y="1093"/>
                </a:lnTo>
                <a:lnTo>
                  <a:pt x="2219" y="1079"/>
                </a:lnTo>
                <a:lnTo>
                  <a:pt x="2221" y="1064"/>
                </a:lnTo>
                <a:lnTo>
                  <a:pt x="2219" y="1048"/>
                </a:lnTo>
                <a:lnTo>
                  <a:pt x="2213" y="1034"/>
                </a:lnTo>
                <a:lnTo>
                  <a:pt x="2203" y="1021"/>
                </a:lnTo>
                <a:lnTo>
                  <a:pt x="2191" y="1011"/>
                </a:lnTo>
                <a:lnTo>
                  <a:pt x="2176" y="1006"/>
                </a:lnTo>
                <a:lnTo>
                  <a:pt x="2161" y="1004"/>
                </a:lnTo>
                <a:close/>
                <a:moveTo>
                  <a:pt x="2953" y="547"/>
                </a:moveTo>
                <a:lnTo>
                  <a:pt x="2938" y="549"/>
                </a:lnTo>
                <a:lnTo>
                  <a:pt x="2924" y="555"/>
                </a:lnTo>
                <a:lnTo>
                  <a:pt x="2911" y="565"/>
                </a:lnTo>
                <a:lnTo>
                  <a:pt x="2624" y="853"/>
                </a:lnTo>
                <a:lnTo>
                  <a:pt x="2614" y="865"/>
                </a:lnTo>
                <a:lnTo>
                  <a:pt x="2609" y="880"/>
                </a:lnTo>
                <a:lnTo>
                  <a:pt x="2607" y="895"/>
                </a:lnTo>
                <a:lnTo>
                  <a:pt x="2609" y="910"/>
                </a:lnTo>
                <a:lnTo>
                  <a:pt x="2614" y="925"/>
                </a:lnTo>
                <a:lnTo>
                  <a:pt x="2624" y="937"/>
                </a:lnTo>
                <a:lnTo>
                  <a:pt x="2637" y="946"/>
                </a:lnTo>
                <a:lnTo>
                  <a:pt x="2651" y="953"/>
                </a:lnTo>
                <a:lnTo>
                  <a:pt x="2666" y="954"/>
                </a:lnTo>
                <a:lnTo>
                  <a:pt x="2681" y="953"/>
                </a:lnTo>
                <a:lnTo>
                  <a:pt x="2695" y="946"/>
                </a:lnTo>
                <a:lnTo>
                  <a:pt x="2708" y="937"/>
                </a:lnTo>
                <a:lnTo>
                  <a:pt x="2995" y="649"/>
                </a:lnTo>
                <a:lnTo>
                  <a:pt x="3005" y="637"/>
                </a:lnTo>
                <a:lnTo>
                  <a:pt x="3011" y="622"/>
                </a:lnTo>
                <a:lnTo>
                  <a:pt x="3012" y="607"/>
                </a:lnTo>
                <a:lnTo>
                  <a:pt x="3011" y="592"/>
                </a:lnTo>
                <a:lnTo>
                  <a:pt x="3005" y="578"/>
                </a:lnTo>
                <a:lnTo>
                  <a:pt x="2995" y="565"/>
                </a:lnTo>
                <a:lnTo>
                  <a:pt x="2983" y="555"/>
                </a:lnTo>
                <a:lnTo>
                  <a:pt x="2968" y="549"/>
                </a:lnTo>
                <a:lnTo>
                  <a:pt x="2953" y="547"/>
                </a:lnTo>
                <a:close/>
                <a:moveTo>
                  <a:pt x="2689" y="476"/>
                </a:moveTo>
                <a:lnTo>
                  <a:pt x="2674" y="477"/>
                </a:lnTo>
                <a:lnTo>
                  <a:pt x="2660" y="483"/>
                </a:lnTo>
                <a:lnTo>
                  <a:pt x="2647" y="493"/>
                </a:lnTo>
                <a:lnTo>
                  <a:pt x="2253" y="887"/>
                </a:lnTo>
                <a:lnTo>
                  <a:pt x="2244" y="900"/>
                </a:lnTo>
                <a:lnTo>
                  <a:pt x="2238" y="914"/>
                </a:lnTo>
                <a:lnTo>
                  <a:pt x="2236" y="929"/>
                </a:lnTo>
                <a:lnTo>
                  <a:pt x="2238" y="944"/>
                </a:lnTo>
                <a:lnTo>
                  <a:pt x="2244" y="959"/>
                </a:lnTo>
                <a:lnTo>
                  <a:pt x="2253" y="971"/>
                </a:lnTo>
                <a:lnTo>
                  <a:pt x="2266" y="981"/>
                </a:lnTo>
                <a:lnTo>
                  <a:pt x="2280" y="988"/>
                </a:lnTo>
                <a:lnTo>
                  <a:pt x="2295" y="989"/>
                </a:lnTo>
                <a:lnTo>
                  <a:pt x="2310" y="988"/>
                </a:lnTo>
                <a:lnTo>
                  <a:pt x="2324" y="981"/>
                </a:lnTo>
                <a:lnTo>
                  <a:pt x="2337" y="971"/>
                </a:lnTo>
                <a:lnTo>
                  <a:pt x="2731" y="576"/>
                </a:lnTo>
                <a:lnTo>
                  <a:pt x="2741" y="565"/>
                </a:lnTo>
                <a:lnTo>
                  <a:pt x="2746" y="549"/>
                </a:lnTo>
                <a:lnTo>
                  <a:pt x="2748" y="535"/>
                </a:lnTo>
                <a:lnTo>
                  <a:pt x="2746" y="520"/>
                </a:lnTo>
                <a:lnTo>
                  <a:pt x="2741" y="505"/>
                </a:lnTo>
                <a:lnTo>
                  <a:pt x="2731" y="493"/>
                </a:lnTo>
                <a:lnTo>
                  <a:pt x="2718" y="483"/>
                </a:lnTo>
                <a:lnTo>
                  <a:pt x="2704" y="477"/>
                </a:lnTo>
                <a:lnTo>
                  <a:pt x="2689" y="476"/>
                </a:lnTo>
                <a:close/>
                <a:moveTo>
                  <a:pt x="3157" y="342"/>
                </a:moveTo>
                <a:lnTo>
                  <a:pt x="3143" y="344"/>
                </a:lnTo>
                <a:lnTo>
                  <a:pt x="3128" y="350"/>
                </a:lnTo>
                <a:lnTo>
                  <a:pt x="3116" y="359"/>
                </a:lnTo>
                <a:lnTo>
                  <a:pt x="3045" y="431"/>
                </a:lnTo>
                <a:lnTo>
                  <a:pt x="3035" y="444"/>
                </a:lnTo>
                <a:lnTo>
                  <a:pt x="3030" y="458"/>
                </a:lnTo>
                <a:lnTo>
                  <a:pt x="3027" y="473"/>
                </a:lnTo>
                <a:lnTo>
                  <a:pt x="3030" y="489"/>
                </a:lnTo>
                <a:lnTo>
                  <a:pt x="3035" y="503"/>
                </a:lnTo>
                <a:lnTo>
                  <a:pt x="3045" y="515"/>
                </a:lnTo>
                <a:lnTo>
                  <a:pt x="3058" y="524"/>
                </a:lnTo>
                <a:lnTo>
                  <a:pt x="3072" y="531"/>
                </a:lnTo>
                <a:lnTo>
                  <a:pt x="3087" y="533"/>
                </a:lnTo>
                <a:lnTo>
                  <a:pt x="3102" y="531"/>
                </a:lnTo>
                <a:lnTo>
                  <a:pt x="3116" y="524"/>
                </a:lnTo>
                <a:lnTo>
                  <a:pt x="3129" y="515"/>
                </a:lnTo>
                <a:lnTo>
                  <a:pt x="3199" y="444"/>
                </a:lnTo>
                <a:lnTo>
                  <a:pt x="3209" y="431"/>
                </a:lnTo>
                <a:lnTo>
                  <a:pt x="3216" y="417"/>
                </a:lnTo>
                <a:lnTo>
                  <a:pt x="3218" y="402"/>
                </a:lnTo>
                <a:lnTo>
                  <a:pt x="3216" y="387"/>
                </a:lnTo>
                <a:lnTo>
                  <a:pt x="3209" y="373"/>
                </a:lnTo>
                <a:lnTo>
                  <a:pt x="3199" y="359"/>
                </a:lnTo>
                <a:lnTo>
                  <a:pt x="3187" y="350"/>
                </a:lnTo>
                <a:lnTo>
                  <a:pt x="3172" y="344"/>
                </a:lnTo>
                <a:lnTo>
                  <a:pt x="3157" y="342"/>
                </a:lnTo>
                <a:close/>
                <a:moveTo>
                  <a:pt x="2977" y="186"/>
                </a:moveTo>
                <a:lnTo>
                  <a:pt x="2961" y="188"/>
                </a:lnTo>
                <a:lnTo>
                  <a:pt x="2947" y="194"/>
                </a:lnTo>
                <a:lnTo>
                  <a:pt x="2935" y="203"/>
                </a:lnTo>
                <a:lnTo>
                  <a:pt x="2796" y="342"/>
                </a:lnTo>
                <a:lnTo>
                  <a:pt x="2786" y="355"/>
                </a:lnTo>
                <a:lnTo>
                  <a:pt x="2781" y="369"/>
                </a:lnTo>
                <a:lnTo>
                  <a:pt x="2779" y="384"/>
                </a:lnTo>
                <a:lnTo>
                  <a:pt x="2781" y="400"/>
                </a:lnTo>
                <a:lnTo>
                  <a:pt x="2786" y="415"/>
                </a:lnTo>
                <a:lnTo>
                  <a:pt x="2796" y="427"/>
                </a:lnTo>
                <a:lnTo>
                  <a:pt x="2809" y="437"/>
                </a:lnTo>
                <a:lnTo>
                  <a:pt x="2823" y="443"/>
                </a:lnTo>
                <a:lnTo>
                  <a:pt x="2838" y="444"/>
                </a:lnTo>
                <a:lnTo>
                  <a:pt x="2853" y="443"/>
                </a:lnTo>
                <a:lnTo>
                  <a:pt x="2868" y="437"/>
                </a:lnTo>
                <a:lnTo>
                  <a:pt x="2880" y="427"/>
                </a:lnTo>
                <a:lnTo>
                  <a:pt x="3019" y="288"/>
                </a:lnTo>
                <a:lnTo>
                  <a:pt x="3028" y="275"/>
                </a:lnTo>
                <a:lnTo>
                  <a:pt x="3035" y="261"/>
                </a:lnTo>
                <a:lnTo>
                  <a:pt x="3036" y="246"/>
                </a:lnTo>
                <a:lnTo>
                  <a:pt x="3035" y="230"/>
                </a:lnTo>
                <a:lnTo>
                  <a:pt x="3028" y="216"/>
                </a:lnTo>
                <a:lnTo>
                  <a:pt x="3019" y="203"/>
                </a:lnTo>
                <a:lnTo>
                  <a:pt x="3007" y="194"/>
                </a:lnTo>
                <a:lnTo>
                  <a:pt x="2992" y="188"/>
                </a:lnTo>
                <a:lnTo>
                  <a:pt x="2977" y="186"/>
                </a:lnTo>
                <a:close/>
                <a:moveTo>
                  <a:pt x="2993" y="0"/>
                </a:moveTo>
                <a:lnTo>
                  <a:pt x="3023" y="3"/>
                </a:lnTo>
                <a:lnTo>
                  <a:pt x="3052" y="8"/>
                </a:lnTo>
                <a:lnTo>
                  <a:pt x="3080" y="18"/>
                </a:lnTo>
                <a:lnTo>
                  <a:pt x="3107" y="29"/>
                </a:lnTo>
                <a:lnTo>
                  <a:pt x="3133" y="42"/>
                </a:lnTo>
                <a:lnTo>
                  <a:pt x="3157" y="56"/>
                </a:lnTo>
                <a:lnTo>
                  <a:pt x="3180" y="71"/>
                </a:lnTo>
                <a:lnTo>
                  <a:pt x="3199" y="86"/>
                </a:lnTo>
                <a:lnTo>
                  <a:pt x="3217" y="100"/>
                </a:lnTo>
                <a:lnTo>
                  <a:pt x="3232" y="112"/>
                </a:lnTo>
                <a:lnTo>
                  <a:pt x="3243" y="123"/>
                </a:lnTo>
                <a:lnTo>
                  <a:pt x="3251" y="132"/>
                </a:lnTo>
                <a:lnTo>
                  <a:pt x="3257" y="137"/>
                </a:lnTo>
                <a:lnTo>
                  <a:pt x="3290" y="174"/>
                </a:lnTo>
                <a:lnTo>
                  <a:pt x="3318" y="210"/>
                </a:lnTo>
                <a:lnTo>
                  <a:pt x="3340" y="246"/>
                </a:lnTo>
                <a:lnTo>
                  <a:pt x="3357" y="278"/>
                </a:lnTo>
                <a:lnTo>
                  <a:pt x="3369" y="307"/>
                </a:lnTo>
                <a:lnTo>
                  <a:pt x="3379" y="335"/>
                </a:lnTo>
                <a:lnTo>
                  <a:pt x="3384" y="357"/>
                </a:lnTo>
                <a:lnTo>
                  <a:pt x="3388" y="376"/>
                </a:lnTo>
                <a:lnTo>
                  <a:pt x="3390" y="389"/>
                </a:lnTo>
                <a:lnTo>
                  <a:pt x="3390" y="395"/>
                </a:lnTo>
                <a:lnTo>
                  <a:pt x="3382" y="427"/>
                </a:lnTo>
                <a:lnTo>
                  <a:pt x="3326" y="523"/>
                </a:lnTo>
                <a:lnTo>
                  <a:pt x="3269" y="613"/>
                </a:lnTo>
                <a:lnTo>
                  <a:pt x="3210" y="699"/>
                </a:lnTo>
                <a:lnTo>
                  <a:pt x="3152" y="780"/>
                </a:lnTo>
                <a:lnTo>
                  <a:pt x="3092" y="856"/>
                </a:lnTo>
                <a:lnTo>
                  <a:pt x="3033" y="927"/>
                </a:lnTo>
                <a:lnTo>
                  <a:pt x="2974" y="994"/>
                </a:lnTo>
                <a:lnTo>
                  <a:pt x="2916" y="1056"/>
                </a:lnTo>
                <a:lnTo>
                  <a:pt x="2858" y="1113"/>
                </a:lnTo>
                <a:lnTo>
                  <a:pt x="2801" y="1167"/>
                </a:lnTo>
                <a:lnTo>
                  <a:pt x="2746" y="1217"/>
                </a:lnTo>
                <a:lnTo>
                  <a:pt x="2693" y="1261"/>
                </a:lnTo>
                <a:lnTo>
                  <a:pt x="2641" y="1303"/>
                </a:lnTo>
                <a:lnTo>
                  <a:pt x="2591" y="1340"/>
                </a:lnTo>
                <a:lnTo>
                  <a:pt x="2545" y="1374"/>
                </a:lnTo>
                <a:lnTo>
                  <a:pt x="2501" y="1404"/>
                </a:lnTo>
                <a:lnTo>
                  <a:pt x="2460" y="1431"/>
                </a:lnTo>
                <a:lnTo>
                  <a:pt x="2423" y="1454"/>
                </a:lnTo>
                <a:lnTo>
                  <a:pt x="2388" y="1474"/>
                </a:lnTo>
                <a:lnTo>
                  <a:pt x="2359" y="1491"/>
                </a:lnTo>
                <a:lnTo>
                  <a:pt x="2333" y="1505"/>
                </a:lnTo>
                <a:lnTo>
                  <a:pt x="2312" y="1516"/>
                </a:lnTo>
                <a:lnTo>
                  <a:pt x="2295" y="1524"/>
                </a:lnTo>
                <a:lnTo>
                  <a:pt x="2284" y="1529"/>
                </a:lnTo>
                <a:lnTo>
                  <a:pt x="2279" y="1531"/>
                </a:lnTo>
                <a:lnTo>
                  <a:pt x="2268" y="1535"/>
                </a:lnTo>
                <a:lnTo>
                  <a:pt x="2252" y="1535"/>
                </a:lnTo>
                <a:lnTo>
                  <a:pt x="2217" y="1533"/>
                </a:lnTo>
                <a:lnTo>
                  <a:pt x="2184" y="1525"/>
                </a:lnTo>
                <a:lnTo>
                  <a:pt x="2150" y="1513"/>
                </a:lnTo>
                <a:lnTo>
                  <a:pt x="2120" y="1498"/>
                </a:lnTo>
                <a:lnTo>
                  <a:pt x="2091" y="1481"/>
                </a:lnTo>
                <a:lnTo>
                  <a:pt x="2065" y="1463"/>
                </a:lnTo>
                <a:lnTo>
                  <a:pt x="1751" y="1777"/>
                </a:lnTo>
                <a:lnTo>
                  <a:pt x="1962" y="1989"/>
                </a:lnTo>
                <a:lnTo>
                  <a:pt x="1979" y="2010"/>
                </a:lnTo>
                <a:lnTo>
                  <a:pt x="1992" y="2033"/>
                </a:lnTo>
                <a:lnTo>
                  <a:pt x="2001" y="2058"/>
                </a:lnTo>
                <a:lnTo>
                  <a:pt x="2004" y="2085"/>
                </a:lnTo>
                <a:lnTo>
                  <a:pt x="2003" y="2112"/>
                </a:lnTo>
                <a:lnTo>
                  <a:pt x="1997" y="2139"/>
                </a:lnTo>
                <a:lnTo>
                  <a:pt x="1986" y="2164"/>
                </a:lnTo>
                <a:lnTo>
                  <a:pt x="1935" y="2255"/>
                </a:lnTo>
                <a:lnTo>
                  <a:pt x="1900" y="2322"/>
                </a:lnTo>
                <a:lnTo>
                  <a:pt x="1866" y="2393"/>
                </a:lnTo>
                <a:lnTo>
                  <a:pt x="1841" y="2443"/>
                </a:lnTo>
                <a:lnTo>
                  <a:pt x="1815" y="2494"/>
                </a:lnTo>
                <a:lnTo>
                  <a:pt x="1788" y="2545"/>
                </a:lnTo>
                <a:lnTo>
                  <a:pt x="1759" y="2594"/>
                </a:lnTo>
                <a:lnTo>
                  <a:pt x="1727" y="2642"/>
                </a:lnTo>
                <a:lnTo>
                  <a:pt x="1693" y="2688"/>
                </a:lnTo>
                <a:lnTo>
                  <a:pt x="1654" y="2730"/>
                </a:lnTo>
                <a:lnTo>
                  <a:pt x="1011" y="3374"/>
                </a:lnTo>
                <a:lnTo>
                  <a:pt x="986" y="3397"/>
                </a:lnTo>
                <a:lnTo>
                  <a:pt x="958" y="3416"/>
                </a:lnTo>
                <a:lnTo>
                  <a:pt x="929" y="3431"/>
                </a:lnTo>
                <a:lnTo>
                  <a:pt x="898" y="3440"/>
                </a:lnTo>
                <a:lnTo>
                  <a:pt x="865" y="3447"/>
                </a:lnTo>
                <a:lnTo>
                  <a:pt x="832" y="3449"/>
                </a:lnTo>
                <a:lnTo>
                  <a:pt x="798" y="3447"/>
                </a:lnTo>
                <a:lnTo>
                  <a:pt x="765" y="3440"/>
                </a:lnTo>
                <a:lnTo>
                  <a:pt x="734" y="3430"/>
                </a:lnTo>
                <a:lnTo>
                  <a:pt x="704" y="3416"/>
                </a:lnTo>
                <a:lnTo>
                  <a:pt x="677" y="3397"/>
                </a:lnTo>
                <a:lnTo>
                  <a:pt x="651" y="3374"/>
                </a:lnTo>
                <a:lnTo>
                  <a:pt x="74" y="2796"/>
                </a:lnTo>
                <a:lnTo>
                  <a:pt x="50" y="2767"/>
                </a:lnTo>
                <a:lnTo>
                  <a:pt x="30" y="2736"/>
                </a:lnTo>
                <a:lnTo>
                  <a:pt x="15" y="2703"/>
                </a:lnTo>
                <a:lnTo>
                  <a:pt x="5" y="2668"/>
                </a:lnTo>
                <a:lnTo>
                  <a:pt x="0" y="2633"/>
                </a:lnTo>
                <a:lnTo>
                  <a:pt x="0" y="2598"/>
                </a:lnTo>
                <a:lnTo>
                  <a:pt x="5" y="2562"/>
                </a:lnTo>
                <a:lnTo>
                  <a:pt x="15" y="2527"/>
                </a:lnTo>
                <a:lnTo>
                  <a:pt x="30" y="2494"/>
                </a:lnTo>
                <a:lnTo>
                  <a:pt x="50" y="2463"/>
                </a:lnTo>
                <a:lnTo>
                  <a:pt x="74" y="2435"/>
                </a:lnTo>
                <a:lnTo>
                  <a:pt x="717" y="1789"/>
                </a:lnTo>
                <a:lnTo>
                  <a:pt x="759" y="1751"/>
                </a:lnTo>
                <a:lnTo>
                  <a:pt x="804" y="1717"/>
                </a:lnTo>
                <a:lnTo>
                  <a:pt x="851" y="1685"/>
                </a:lnTo>
                <a:lnTo>
                  <a:pt x="900" y="1657"/>
                </a:lnTo>
                <a:lnTo>
                  <a:pt x="951" y="1630"/>
                </a:lnTo>
                <a:lnTo>
                  <a:pt x="1002" y="1604"/>
                </a:lnTo>
                <a:lnTo>
                  <a:pt x="1052" y="1579"/>
                </a:lnTo>
                <a:lnTo>
                  <a:pt x="1124" y="1544"/>
                </a:lnTo>
                <a:lnTo>
                  <a:pt x="1192" y="1509"/>
                </a:lnTo>
                <a:lnTo>
                  <a:pt x="1283" y="1458"/>
                </a:lnTo>
                <a:lnTo>
                  <a:pt x="1308" y="1448"/>
                </a:lnTo>
                <a:lnTo>
                  <a:pt x="1334" y="1441"/>
                </a:lnTo>
                <a:lnTo>
                  <a:pt x="1361" y="1440"/>
                </a:lnTo>
                <a:lnTo>
                  <a:pt x="1387" y="1444"/>
                </a:lnTo>
                <a:lnTo>
                  <a:pt x="1413" y="1452"/>
                </a:lnTo>
                <a:lnTo>
                  <a:pt x="1436" y="1465"/>
                </a:lnTo>
                <a:lnTo>
                  <a:pt x="1457" y="1482"/>
                </a:lnTo>
                <a:lnTo>
                  <a:pt x="1668" y="1694"/>
                </a:lnTo>
                <a:lnTo>
                  <a:pt x="1977" y="1383"/>
                </a:lnTo>
                <a:lnTo>
                  <a:pt x="1945" y="1343"/>
                </a:lnTo>
                <a:lnTo>
                  <a:pt x="1918" y="1305"/>
                </a:lnTo>
                <a:lnTo>
                  <a:pt x="1898" y="1271"/>
                </a:lnTo>
                <a:lnTo>
                  <a:pt x="1883" y="1237"/>
                </a:lnTo>
                <a:lnTo>
                  <a:pt x="1872" y="1208"/>
                </a:lnTo>
                <a:lnTo>
                  <a:pt x="1866" y="1183"/>
                </a:lnTo>
                <a:lnTo>
                  <a:pt x="1861" y="1163"/>
                </a:lnTo>
                <a:lnTo>
                  <a:pt x="1859" y="1149"/>
                </a:lnTo>
                <a:lnTo>
                  <a:pt x="1859" y="1142"/>
                </a:lnTo>
                <a:lnTo>
                  <a:pt x="1858" y="1124"/>
                </a:lnTo>
                <a:lnTo>
                  <a:pt x="1867" y="1109"/>
                </a:lnTo>
                <a:lnTo>
                  <a:pt x="1923" y="1014"/>
                </a:lnTo>
                <a:lnTo>
                  <a:pt x="1980" y="923"/>
                </a:lnTo>
                <a:lnTo>
                  <a:pt x="2038" y="837"/>
                </a:lnTo>
                <a:lnTo>
                  <a:pt x="2097" y="757"/>
                </a:lnTo>
                <a:lnTo>
                  <a:pt x="2157" y="681"/>
                </a:lnTo>
                <a:lnTo>
                  <a:pt x="2215" y="609"/>
                </a:lnTo>
                <a:lnTo>
                  <a:pt x="2275" y="543"/>
                </a:lnTo>
                <a:lnTo>
                  <a:pt x="2333" y="481"/>
                </a:lnTo>
                <a:lnTo>
                  <a:pt x="2390" y="424"/>
                </a:lnTo>
                <a:lnTo>
                  <a:pt x="2448" y="369"/>
                </a:lnTo>
                <a:lnTo>
                  <a:pt x="2503" y="320"/>
                </a:lnTo>
                <a:lnTo>
                  <a:pt x="2556" y="275"/>
                </a:lnTo>
                <a:lnTo>
                  <a:pt x="2608" y="234"/>
                </a:lnTo>
                <a:lnTo>
                  <a:pt x="2656" y="197"/>
                </a:lnTo>
                <a:lnTo>
                  <a:pt x="2704" y="163"/>
                </a:lnTo>
                <a:lnTo>
                  <a:pt x="2747" y="133"/>
                </a:lnTo>
                <a:lnTo>
                  <a:pt x="2788" y="106"/>
                </a:lnTo>
                <a:lnTo>
                  <a:pt x="2826" y="83"/>
                </a:lnTo>
                <a:lnTo>
                  <a:pt x="2860" y="62"/>
                </a:lnTo>
                <a:lnTo>
                  <a:pt x="2890" y="46"/>
                </a:lnTo>
                <a:lnTo>
                  <a:pt x="2916" y="32"/>
                </a:lnTo>
                <a:lnTo>
                  <a:pt x="2937" y="21"/>
                </a:lnTo>
                <a:lnTo>
                  <a:pt x="2953" y="13"/>
                </a:lnTo>
                <a:lnTo>
                  <a:pt x="2965" y="8"/>
                </a:lnTo>
                <a:lnTo>
                  <a:pt x="2970" y="6"/>
                </a:lnTo>
                <a:lnTo>
                  <a:pt x="2981" y="0"/>
                </a:lnTo>
                <a:lnTo>
                  <a:pt x="299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76" name="Group 172"/>
          <p:cNvGrpSpPr/>
          <p:nvPr/>
        </p:nvGrpSpPr>
        <p:grpSpPr>
          <a:xfrm>
            <a:off x="11167891" y="4316347"/>
            <a:ext cx="558800" cy="508000"/>
            <a:chOff x="10017125" y="5795963"/>
            <a:chExt cx="558800" cy="508000"/>
          </a:xfrm>
          <a:solidFill>
            <a:srgbClr val="000000"/>
          </a:solidFill>
        </p:grpSpPr>
        <p:sp>
          <p:nvSpPr>
            <p:cNvPr id="877" name="Freeform 18"/>
            <p:cNvSpPr>
              <a:spLocks/>
            </p:cNvSpPr>
            <p:nvPr/>
          </p:nvSpPr>
          <p:spPr bwMode="auto">
            <a:xfrm>
              <a:off x="10017125" y="6243638"/>
              <a:ext cx="511175" cy="60325"/>
            </a:xfrm>
            <a:custGeom>
              <a:avLst/>
              <a:gdLst>
                <a:gd name="T0" fmla="*/ 0 w 3222"/>
                <a:gd name="T1" fmla="*/ 0 h 386"/>
                <a:gd name="T2" fmla="*/ 3222 w 3222"/>
                <a:gd name="T3" fmla="*/ 0 h 386"/>
                <a:gd name="T4" fmla="*/ 3220 w 3222"/>
                <a:gd name="T5" fmla="*/ 2 h 386"/>
                <a:gd name="T6" fmla="*/ 3213 w 3222"/>
                <a:gd name="T7" fmla="*/ 6 h 386"/>
                <a:gd name="T8" fmla="*/ 3201 w 3222"/>
                <a:gd name="T9" fmla="*/ 14 h 386"/>
                <a:gd name="T10" fmla="*/ 3185 w 3222"/>
                <a:gd name="T11" fmla="*/ 25 h 386"/>
                <a:gd name="T12" fmla="*/ 3165 w 3222"/>
                <a:gd name="T13" fmla="*/ 37 h 386"/>
                <a:gd name="T14" fmla="*/ 3140 w 3222"/>
                <a:gd name="T15" fmla="*/ 52 h 386"/>
                <a:gd name="T16" fmla="*/ 3109 w 3222"/>
                <a:gd name="T17" fmla="*/ 68 h 386"/>
                <a:gd name="T18" fmla="*/ 3074 w 3222"/>
                <a:gd name="T19" fmla="*/ 87 h 386"/>
                <a:gd name="T20" fmla="*/ 3035 w 3222"/>
                <a:gd name="T21" fmla="*/ 106 h 386"/>
                <a:gd name="T22" fmla="*/ 2991 w 3222"/>
                <a:gd name="T23" fmla="*/ 127 h 386"/>
                <a:gd name="T24" fmla="*/ 2942 w 3222"/>
                <a:gd name="T25" fmla="*/ 148 h 386"/>
                <a:gd name="T26" fmla="*/ 2888 w 3222"/>
                <a:gd name="T27" fmla="*/ 171 h 386"/>
                <a:gd name="T28" fmla="*/ 2829 w 3222"/>
                <a:gd name="T29" fmla="*/ 193 h 386"/>
                <a:gd name="T30" fmla="*/ 2766 w 3222"/>
                <a:gd name="T31" fmla="*/ 214 h 386"/>
                <a:gd name="T32" fmla="*/ 2698 w 3222"/>
                <a:gd name="T33" fmla="*/ 236 h 386"/>
                <a:gd name="T34" fmla="*/ 2624 w 3222"/>
                <a:gd name="T35" fmla="*/ 258 h 386"/>
                <a:gd name="T36" fmla="*/ 2545 w 3222"/>
                <a:gd name="T37" fmla="*/ 279 h 386"/>
                <a:gd name="T38" fmla="*/ 2463 w 3222"/>
                <a:gd name="T39" fmla="*/ 298 h 386"/>
                <a:gd name="T40" fmla="*/ 2374 w 3222"/>
                <a:gd name="T41" fmla="*/ 317 h 386"/>
                <a:gd name="T42" fmla="*/ 2280 w 3222"/>
                <a:gd name="T43" fmla="*/ 333 h 386"/>
                <a:gd name="T44" fmla="*/ 2182 w 3222"/>
                <a:gd name="T45" fmla="*/ 348 h 386"/>
                <a:gd name="T46" fmla="*/ 2077 w 3222"/>
                <a:gd name="T47" fmla="*/ 361 h 386"/>
                <a:gd name="T48" fmla="*/ 1969 w 3222"/>
                <a:gd name="T49" fmla="*/ 372 h 386"/>
                <a:gd name="T50" fmla="*/ 1855 w 3222"/>
                <a:gd name="T51" fmla="*/ 379 h 386"/>
                <a:gd name="T52" fmla="*/ 1736 w 3222"/>
                <a:gd name="T53" fmla="*/ 384 h 386"/>
                <a:gd name="T54" fmla="*/ 1611 w 3222"/>
                <a:gd name="T55" fmla="*/ 386 h 386"/>
                <a:gd name="T56" fmla="*/ 1486 w 3222"/>
                <a:gd name="T57" fmla="*/ 384 h 386"/>
                <a:gd name="T58" fmla="*/ 1367 w 3222"/>
                <a:gd name="T59" fmla="*/ 379 h 386"/>
                <a:gd name="T60" fmla="*/ 1253 w 3222"/>
                <a:gd name="T61" fmla="*/ 372 h 386"/>
                <a:gd name="T62" fmla="*/ 1145 w 3222"/>
                <a:gd name="T63" fmla="*/ 361 h 386"/>
                <a:gd name="T64" fmla="*/ 1040 w 3222"/>
                <a:gd name="T65" fmla="*/ 349 h 386"/>
                <a:gd name="T66" fmla="*/ 942 w 3222"/>
                <a:gd name="T67" fmla="*/ 333 h 386"/>
                <a:gd name="T68" fmla="*/ 848 w 3222"/>
                <a:gd name="T69" fmla="*/ 317 h 386"/>
                <a:gd name="T70" fmla="*/ 760 w 3222"/>
                <a:gd name="T71" fmla="*/ 300 h 386"/>
                <a:gd name="T72" fmla="*/ 677 w 3222"/>
                <a:gd name="T73" fmla="*/ 280 h 386"/>
                <a:gd name="T74" fmla="*/ 598 w 3222"/>
                <a:gd name="T75" fmla="*/ 259 h 386"/>
                <a:gd name="T76" fmla="*/ 525 w 3222"/>
                <a:gd name="T77" fmla="*/ 238 h 386"/>
                <a:gd name="T78" fmla="*/ 456 w 3222"/>
                <a:gd name="T79" fmla="*/ 217 h 386"/>
                <a:gd name="T80" fmla="*/ 393 w 3222"/>
                <a:gd name="T81" fmla="*/ 195 h 386"/>
                <a:gd name="T82" fmla="*/ 334 w 3222"/>
                <a:gd name="T83" fmla="*/ 172 h 386"/>
                <a:gd name="T84" fmla="*/ 280 w 3222"/>
                <a:gd name="T85" fmla="*/ 150 h 386"/>
                <a:gd name="T86" fmla="*/ 231 w 3222"/>
                <a:gd name="T87" fmla="*/ 129 h 386"/>
                <a:gd name="T88" fmla="*/ 187 w 3222"/>
                <a:gd name="T89" fmla="*/ 109 h 386"/>
                <a:gd name="T90" fmla="*/ 148 w 3222"/>
                <a:gd name="T91" fmla="*/ 89 h 386"/>
                <a:gd name="T92" fmla="*/ 113 w 3222"/>
                <a:gd name="T93" fmla="*/ 70 h 386"/>
                <a:gd name="T94" fmla="*/ 82 w 3222"/>
                <a:gd name="T95" fmla="*/ 54 h 386"/>
                <a:gd name="T96" fmla="*/ 57 w 3222"/>
                <a:gd name="T97" fmla="*/ 39 h 386"/>
                <a:gd name="T98" fmla="*/ 37 w 3222"/>
                <a:gd name="T99" fmla="*/ 26 h 386"/>
                <a:gd name="T100" fmla="*/ 21 w 3222"/>
                <a:gd name="T101" fmla="*/ 15 h 386"/>
                <a:gd name="T102" fmla="*/ 9 w 3222"/>
                <a:gd name="T103" fmla="*/ 7 h 386"/>
                <a:gd name="T104" fmla="*/ 2 w 3222"/>
                <a:gd name="T105" fmla="*/ 2 h 386"/>
                <a:gd name="T106" fmla="*/ 0 w 3222"/>
                <a:gd name="T107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2" h="386">
                  <a:moveTo>
                    <a:pt x="0" y="0"/>
                  </a:moveTo>
                  <a:lnTo>
                    <a:pt x="3222" y="0"/>
                  </a:lnTo>
                  <a:lnTo>
                    <a:pt x="3220" y="2"/>
                  </a:lnTo>
                  <a:lnTo>
                    <a:pt x="3213" y="6"/>
                  </a:lnTo>
                  <a:lnTo>
                    <a:pt x="3201" y="14"/>
                  </a:lnTo>
                  <a:lnTo>
                    <a:pt x="3185" y="25"/>
                  </a:lnTo>
                  <a:lnTo>
                    <a:pt x="3165" y="37"/>
                  </a:lnTo>
                  <a:lnTo>
                    <a:pt x="3140" y="52"/>
                  </a:lnTo>
                  <a:lnTo>
                    <a:pt x="3109" y="68"/>
                  </a:lnTo>
                  <a:lnTo>
                    <a:pt x="3074" y="87"/>
                  </a:lnTo>
                  <a:lnTo>
                    <a:pt x="3035" y="106"/>
                  </a:lnTo>
                  <a:lnTo>
                    <a:pt x="2991" y="127"/>
                  </a:lnTo>
                  <a:lnTo>
                    <a:pt x="2942" y="148"/>
                  </a:lnTo>
                  <a:lnTo>
                    <a:pt x="2888" y="171"/>
                  </a:lnTo>
                  <a:lnTo>
                    <a:pt x="2829" y="193"/>
                  </a:lnTo>
                  <a:lnTo>
                    <a:pt x="2766" y="214"/>
                  </a:lnTo>
                  <a:lnTo>
                    <a:pt x="2698" y="236"/>
                  </a:lnTo>
                  <a:lnTo>
                    <a:pt x="2624" y="258"/>
                  </a:lnTo>
                  <a:lnTo>
                    <a:pt x="2545" y="279"/>
                  </a:lnTo>
                  <a:lnTo>
                    <a:pt x="2463" y="298"/>
                  </a:lnTo>
                  <a:lnTo>
                    <a:pt x="2374" y="317"/>
                  </a:lnTo>
                  <a:lnTo>
                    <a:pt x="2280" y="333"/>
                  </a:lnTo>
                  <a:lnTo>
                    <a:pt x="2182" y="348"/>
                  </a:lnTo>
                  <a:lnTo>
                    <a:pt x="2077" y="361"/>
                  </a:lnTo>
                  <a:lnTo>
                    <a:pt x="1969" y="372"/>
                  </a:lnTo>
                  <a:lnTo>
                    <a:pt x="1855" y="379"/>
                  </a:lnTo>
                  <a:lnTo>
                    <a:pt x="1736" y="384"/>
                  </a:lnTo>
                  <a:lnTo>
                    <a:pt x="1611" y="386"/>
                  </a:lnTo>
                  <a:lnTo>
                    <a:pt x="1486" y="384"/>
                  </a:lnTo>
                  <a:lnTo>
                    <a:pt x="1367" y="379"/>
                  </a:lnTo>
                  <a:lnTo>
                    <a:pt x="1253" y="372"/>
                  </a:lnTo>
                  <a:lnTo>
                    <a:pt x="1145" y="361"/>
                  </a:lnTo>
                  <a:lnTo>
                    <a:pt x="1040" y="349"/>
                  </a:lnTo>
                  <a:lnTo>
                    <a:pt x="942" y="333"/>
                  </a:lnTo>
                  <a:lnTo>
                    <a:pt x="848" y="317"/>
                  </a:lnTo>
                  <a:lnTo>
                    <a:pt x="760" y="300"/>
                  </a:lnTo>
                  <a:lnTo>
                    <a:pt x="677" y="280"/>
                  </a:lnTo>
                  <a:lnTo>
                    <a:pt x="598" y="259"/>
                  </a:lnTo>
                  <a:lnTo>
                    <a:pt x="525" y="238"/>
                  </a:lnTo>
                  <a:lnTo>
                    <a:pt x="456" y="217"/>
                  </a:lnTo>
                  <a:lnTo>
                    <a:pt x="393" y="195"/>
                  </a:lnTo>
                  <a:lnTo>
                    <a:pt x="334" y="172"/>
                  </a:lnTo>
                  <a:lnTo>
                    <a:pt x="280" y="150"/>
                  </a:lnTo>
                  <a:lnTo>
                    <a:pt x="231" y="129"/>
                  </a:lnTo>
                  <a:lnTo>
                    <a:pt x="187" y="109"/>
                  </a:lnTo>
                  <a:lnTo>
                    <a:pt x="148" y="89"/>
                  </a:lnTo>
                  <a:lnTo>
                    <a:pt x="113" y="70"/>
                  </a:lnTo>
                  <a:lnTo>
                    <a:pt x="82" y="54"/>
                  </a:lnTo>
                  <a:lnTo>
                    <a:pt x="57" y="39"/>
                  </a:lnTo>
                  <a:lnTo>
                    <a:pt x="37" y="26"/>
                  </a:lnTo>
                  <a:lnTo>
                    <a:pt x="21" y="15"/>
                  </a:lnTo>
                  <a:lnTo>
                    <a:pt x="9" y="7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Freeform 19"/>
            <p:cNvSpPr>
              <a:spLocks noEditPoints="1"/>
            </p:cNvSpPr>
            <p:nvPr/>
          </p:nvSpPr>
          <p:spPr bwMode="auto">
            <a:xfrm>
              <a:off x="10074275" y="6024563"/>
              <a:ext cx="501650" cy="200025"/>
            </a:xfrm>
            <a:custGeom>
              <a:avLst/>
              <a:gdLst>
                <a:gd name="T0" fmla="*/ 2484 w 3162"/>
                <a:gd name="T1" fmla="*/ 334 h 1260"/>
                <a:gd name="T2" fmla="*/ 2451 w 3162"/>
                <a:gd name="T3" fmla="*/ 521 h 1260"/>
                <a:gd name="T4" fmla="*/ 2401 w 3162"/>
                <a:gd name="T5" fmla="*/ 697 h 1260"/>
                <a:gd name="T6" fmla="*/ 2387 w 3162"/>
                <a:gd name="T7" fmla="*/ 780 h 1260"/>
                <a:gd name="T8" fmla="*/ 2517 w 3162"/>
                <a:gd name="T9" fmla="*/ 770 h 1260"/>
                <a:gd name="T10" fmla="*/ 2636 w 3162"/>
                <a:gd name="T11" fmla="*/ 740 h 1260"/>
                <a:gd name="T12" fmla="*/ 2742 w 3162"/>
                <a:gd name="T13" fmla="*/ 692 h 1260"/>
                <a:gd name="T14" fmla="*/ 2837 w 3162"/>
                <a:gd name="T15" fmla="*/ 628 h 1260"/>
                <a:gd name="T16" fmla="*/ 2915 w 3162"/>
                <a:gd name="T17" fmla="*/ 549 h 1260"/>
                <a:gd name="T18" fmla="*/ 2976 w 3162"/>
                <a:gd name="T19" fmla="*/ 458 h 1260"/>
                <a:gd name="T20" fmla="*/ 3018 w 3162"/>
                <a:gd name="T21" fmla="*/ 354 h 1260"/>
                <a:gd name="T22" fmla="*/ 3040 w 3162"/>
                <a:gd name="T23" fmla="*/ 240 h 1260"/>
                <a:gd name="T24" fmla="*/ 2502 w 3162"/>
                <a:gd name="T25" fmla="*/ 240 h 1260"/>
                <a:gd name="T26" fmla="*/ 2495 w 3162"/>
                <a:gd name="T27" fmla="*/ 237 h 1260"/>
                <a:gd name="T28" fmla="*/ 776 w 3162"/>
                <a:gd name="T29" fmla="*/ 0 h 1260"/>
                <a:gd name="T30" fmla="*/ 656 w 3162"/>
                <a:gd name="T31" fmla="*/ 180 h 1260"/>
                <a:gd name="T32" fmla="*/ 622 w 3162"/>
                <a:gd name="T33" fmla="*/ 192 h 1260"/>
                <a:gd name="T34" fmla="*/ 600 w 3162"/>
                <a:gd name="T35" fmla="*/ 221 h 1260"/>
                <a:gd name="T36" fmla="*/ 597 w 3162"/>
                <a:gd name="T37" fmla="*/ 690 h 1260"/>
                <a:gd name="T38" fmla="*/ 609 w 3162"/>
                <a:gd name="T39" fmla="*/ 725 h 1260"/>
                <a:gd name="T40" fmla="*/ 638 w 3162"/>
                <a:gd name="T41" fmla="*/ 747 h 1260"/>
                <a:gd name="T42" fmla="*/ 1014 w 3162"/>
                <a:gd name="T43" fmla="*/ 750 h 1260"/>
                <a:gd name="T44" fmla="*/ 1049 w 3162"/>
                <a:gd name="T45" fmla="*/ 738 h 1260"/>
                <a:gd name="T46" fmla="*/ 1071 w 3162"/>
                <a:gd name="T47" fmla="*/ 709 h 1260"/>
                <a:gd name="T48" fmla="*/ 1074 w 3162"/>
                <a:gd name="T49" fmla="*/ 240 h 1260"/>
                <a:gd name="T50" fmla="*/ 1062 w 3162"/>
                <a:gd name="T51" fmla="*/ 205 h 1260"/>
                <a:gd name="T52" fmla="*/ 1033 w 3162"/>
                <a:gd name="T53" fmla="*/ 183 h 1260"/>
                <a:gd name="T54" fmla="*/ 895 w 3162"/>
                <a:gd name="T55" fmla="*/ 180 h 1260"/>
                <a:gd name="T56" fmla="*/ 2506 w 3162"/>
                <a:gd name="T57" fmla="*/ 0 h 1260"/>
                <a:gd name="T58" fmla="*/ 2503 w 3162"/>
                <a:gd name="T59" fmla="*/ 121 h 1260"/>
                <a:gd name="T60" fmla="*/ 2506 w 3162"/>
                <a:gd name="T61" fmla="*/ 120 h 1260"/>
                <a:gd name="T62" fmla="*/ 3121 w 3162"/>
                <a:gd name="T63" fmla="*/ 123 h 1260"/>
                <a:gd name="T64" fmla="*/ 3150 w 3162"/>
                <a:gd name="T65" fmla="*/ 145 h 1260"/>
                <a:gd name="T66" fmla="*/ 3162 w 3162"/>
                <a:gd name="T67" fmla="*/ 180 h 1260"/>
                <a:gd name="T68" fmla="*/ 3150 w 3162"/>
                <a:gd name="T69" fmla="*/ 313 h 1260"/>
                <a:gd name="T70" fmla="*/ 3116 w 3162"/>
                <a:gd name="T71" fmla="*/ 436 h 1260"/>
                <a:gd name="T72" fmla="*/ 3059 w 3162"/>
                <a:gd name="T73" fmla="*/ 549 h 1260"/>
                <a:gd name="T74" fmla="*/ 2984 w 3162"/>
                <a:gd name="T75" fmla="*/ 649 h 1260"/>
                <a:gd name="T76" fmla="*/ 2892 w 3162"/>
                <a:gd name="T77" fmla="*/ 735 h 1260"/>
                <a:gd name="T78" fmla="*/ 2785 w 3162"/>
                <a:gd name="T79" fmla="*/ 805 h 1260"/>
                <a:gd name="T80" fmla="*/ 2663 w 3162"/>
                <a:gd name="T81" fmla="*/ 856 h 1260"/>
                <a:gd name="T82" fmla="*/ 2530 w 3162"/>
                <a:gd name="T83" fmla="*/ 889 h 1260"/>
                <a:gd name="T84" fmla="*/ 2387 w 3162"/>
                <a:gd name="T85" fmla="*/ 900 h 1260"/>
                <a:gd name="T86" fmla="*/ 2279 w 3162"/>
                <a:gd name="T87" fmla="*/ 968 h 1260"/>
                <a:gd name="T88" fmla="*/ 2196 w 3162"/>
                <a:gd name="T89" fmla="*/ 1095 h 1260"/>
                <a:gd name="T90" fmla="*/ 2098 w 3162"/>
                <a:gd name="T91" fmla="*/ 1208 h 1260"/>
                <a:gd name="T92" fmla="*/ 461 w 3162"/>
                <a:gd name="T93" fmla="*/ 1260 h 1260"/>
                <a:gd name="T94" fmla="*/ 353 w 3162"/>
                <a:gd name="T95" fmla="*/ 1147 h 1260"/>
                <a:gd name="T96" fmla="*/ 258 w 3162"/>
                <a:gd name="T97" fmla="*/ 1020 h 1260"/>
                <a:gd name="T98" fmla="*/ 178 w 3162"/>
                <a:gd name="T99" fmla="*/ 878 h 1260"/>
                <a:gd name="T100" fmla="*/ 114 w 3162"/>
                <a:gd name="T101" fmla="*/ 723 h 1260"/>
                <a:gd name="T102" fmla="*/ 64 w 3162"/>
                <a:gd name="T103" fmla="*/ 557 h 1260"/>
                <a:gd name="T104" fmla="*/ 28 w 3162"/>
                <a:gd name="T105" fmla="*/ 380 h 1260"/>
                <a:gd name="T106" fmla="*/ 8 w 3162"/>
                <a:gd name="T107" fmla="*/ 194 h 1260"/>
                <a:gd name="T108" fmla="*/ 0 w 3162"/>
                <a:gd name="T10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62" h="1260">
                  <a:moveTo>
                    <a:pt x="2495" y="237"/>
                  </a:moveTo>
                  <a:lnTo>
                    <a:pt x="2484" y="334"/>
                  </a:lnTo>
                  <a:lnTo>
                    <a:pt x="2469" y="429"/>
                  </a:lnTo>
                  <a:lnTo>
                    <a:pt x="2451" y="521"/>
                  </a:lnTo>
                  <a:lnTo>
                    <a:pt x="2428" y="610"/>
                  </a:lnTo>
                  <a:lnTo>
                    <a:pt x="2401" y="697"/>
                  </a:lnTo>
                  <a:lnTo>
                    <a:pt x="2370" y="780"/>
                  </a:lnTo>
                  <a:lnTo>
                    <a:pt x="2387" y="780"/>
                  </a:lnTo>
                  <a:lnTo>
                    <a:pt x="2453" y="777"/>
                  </a:lnTo>
                  <a:lnTo>
                    <a:pt x="2517" y="770"/>
                  </a:lnTo>
                  <a:lnTo>
                    <a:pt x="2578" y="757"/>
                  </a:lnTo>
                  <a:lnTo>
                    <a:pt x="2636" y="740"/>
                  </a:lnTo>
                  <a:lnTo>
                    <a:pt x="2692" y="718"/>
                  </a:lnTo>
                  <a:lnTo>
                    <a:pt x="2742" y="692"/>
                  </a:lnTo>
                  <a:lnTo>
                    <a:pt x="2791" y="663"/>
                  </a:lnTo>
                  <a:lnTo>
                    <a:pt x="2837" y="628"/>
                  </a:lnTo>
                  <a:lnTo>
                    <a:pt x="2878" y="591"/>
                  </a:lnTo>
                  <a:lnTo>
                    <a:pt x="2915" y="549"/>
                  </a:lnTo>
                  <a:lnTo>
                    <a:pt x="2948" y="506"/>
                  </a:lnTo>
                  <a:lnTo>
                    <a:pt x="2976" y="458"/>
                  </a:lnTo>
                  <a:lnTo>
                    <a:pt x="3000" y="408"/>
                  </a:lnTo>
                  <a:lnTo>
                    <a:pt x="3018" y="354"/>
                  </a:lnTo>
                  <a:lnTo>
                    <a:pt x="3032" y="298"/>
                  </a:lnTo>
                  <a:lnTo>
                    <a:pt x="3040" y="240"/>
                  </a:lnTo>
                  <a:lnTo>
                    <a:pt x="2506" y="240"/>
                  </a:lnTo>
                  <a:lnTo>
                    <a:pt x="2502" y="240"/>
                  </a:lnTo>
                  <a:lnTo>
                    <a:pt x="2498" y="238"/>
                  </a:lnTo>
                  <a:lnTo>
                    <a:pt x="2495" y="237"/>
                  </a:lnTo>
                  <a:close/>
                  <a:moveTo>
                    <a:pt x="0" y="0"/>
                  </a:moveTo>
                  <a:lnTo>
                    <a:pt x="776" y="0"/>
                  </a:lnTo>
                  <a:lnTo>
                    <a:pt x="776" y="180"/>
                  </a:lnTo>
                  <a:lnTo>
                    <a:pt x="656" y="180"/>
                  </a:lnTo>
                  <a:lnTo>
                    <a:pt x="638" y="183"/>
                  </a:lnTo>
                  <a:lnTo>
                    <a:pt x="622" y="192"/>
                  </a:lnTo>
                  <a:lnTo>
                    <a:pt x="609" y="205"/>
                  </a:lnTo>
                  <a:lnTo>
                    <a:pt x="600" y="221"/>
                  </a:lnTo>
                  <a:lnTo>
                    <a:pt x="597" y="240"/>
                  </a:lnTo>
                  <a:lnTo>
                    <a:pt x="597" y="690"/>
                  </a:lnTo>
                  <a:lnTo>
                    <a:pt x="600" y="709"/>
                  </a:lnTo>
                  <a:lnTo>
                    <a:pt x="609" y="725"/>
                  </a:lnTo>
                  <a:lnTo>
                    <a:pt x="622" y="738"/>
                  </a:lnTo>
                  <a:lnTo>
                    <a:pt x="638" y="747"/>
                  </a:lnTo>
                  <a:lnTo>
                    <a:pt x="656" y="750"/>
                  </a:lnTo>
                  <a:lnTo>
                    <a:pt x="1014" y="750"/>
                  </a:lnTo>
                  <a:lnTo>
                    <a:pt x="1033" y="747"/>
                  </a:lnTo>
                  <a:lnTo>
                    <a:pt x="1049" y="738"/>
                  </a:lnTo>
                  <a:lnTo>
                    <a:pt x="1062" y="725"/>
                  </a:lnTo>
                  <a:lnTo>
                    <a:pt x="1071" y="709"/>
                  </a:lnTo>
                  <a:lnTo>
                    <a:pt x="1074" y="690"/>
                  </a:lnTo>
                  <a:lnTo>
                    <a:pt x="1074" y="240"/>
                  </a:lnTo>
                  <a:lnTo>
                    <a:pt x="1071" y="221"/>
                  </a:lnTo>
                  <a:lnTo>
                    <a:pt x="1062" y="205"/>
                  </a:lnTo>
                  <a:lnTo>
                    <a:pt x="1049" y="192"/>
                  </a:lnTo>
                  <a:lnTo>
                    <a:pt x="1033" y="183"/>
                  </a:lnTo>
                  <a:lnTo>
                    <a:pt x="1014" y="180"/>
                  </a:lnTo>
                  <a:lnTo>
                    <a:pt x="895" y="180"/>
                  </a:lnTo>
                  <a:lnTo>
                    <a:pt x="895" y="0"/>
                  </a:lnTo>
                  <a:lnTo>
                    <a:pt x="2506" y="0"/>
                  </a:lnTo>
                  <a:lnTo>
                    <a:pt x="2505" y="61"/>
                  </a:lnTo>
                  <a:lnTo>
                    <a:pt x="2503" y="121"/>
                  </a:lnTo>
                  <a:lnTo>
                    <a:pt x="2505" y="120"/>
                  </a:lnTo>
                  <a:lnTo>
                    <a:pt x="2506" y="120"/>
                  </a:lnTo>
                  <a:lnTo>
                    <a:pt x="3103" y="120"/>
                  </a:lnTo>
                  <a:lnTo>
                    <a:pt x="3121" y="123"/>
                  </a:lnTo>
                  <a:lnTo>
                    <a:pt x="3137" y="132"/>
                  </a:lnTo>
                  <a:lnTo>
                    <a:pt x="3150" y="145"/>
                  </a:lnTo>
                  <a:lnTo>
                    <a:pt x="3159" y="161"/>
                  </a:lnTo>
                  <a:lnTo>
                    <a:pt x="3162" y="180"/>
                  </a:lnTo>
                  <a:lnTo>
                    <a:pt x="3159" y="247"/>
                  </a:lnTo>
                  <a:lnTo>
                    <a:pt x="3150" y="313"/>
                  </a:lnTo>
                  <a:lnTo>
                    <a:pt x="3135" y="376"/>
                  </a:lnTo>
                  <a:lnTo>
                    <a:pt x="3116" y="436"/>
                  </a:lnTo>
                  <a:lnTo>
                    <a:pt x="3090" y="494"/>
                  </a:lnTo>
                  <a:lnTo>
                    <a:pt x="3059" y="549"/>
                  </a:lnTo>
                  <a:lnTo>
                    <a:pt x="3025" y="601"/>
                  </a:lnTo>
                  <a:lnTo>
                    <a:pt x="2984" y="649"/>
                  </a:lnTo>
                  <a:lnTo>
                    <a:pt x="2940" y="693"/>
                  </a:lnTo>
                  <a:lnTo>
                    <a:pt x="2892" y="735"/>
                  </a:lnTo>
                  <a:lnTo>
                    <a:pt x="2840" y="772"/>
                  </a:lnTo>
                  <a:lnTo>
                    <a:pt x="2785" y="805"/>
                  </a:lnTo>
                  <a:lnTo>
                    <a:pt x="2725" y="833"/>
                  </a:lnTo>
                  <a:lnTo>
                    <a:pt x="2663" y="856"/>
                  </a:lnTo>
                  <a:lnTo>
                    <a:pt x="2598" y="874"/>
                  </a:lnTo>
                  <a:lnTo>
                    <a:pt x="2530" y="889"/>
                  </a:lnTo>
                  <a:lnTo>
                    <a:pt x="2459" y="897"/>
                  </a:lnTo>
                  <a:lnTo>
                    <a:pt x="2387" y="900"/>
                  </a:lnTo>
                  <a:lnTo>
                    <a:pt x="2316" y="900"/>
                  </a:lnTo>
                  <a:lnTo>
                    <a:pt x="2279" y="968"/>
                  </a:lnTo>
                  <a:lnTo>
                    <a:pt x="2239" y="1033"/>
                  </a:lnTo>
                  <a:lnTo>
                    <a:pt x="2196" y="1095"/>
                  </a:lnTo>
                  <a:lnTo>
                    <a:pt x="2149" y="1154"/>
                  </a:lnTo>
                  <a:lnTo>
                    <a:pt x="2098" y="1208"/>
                  </a:lnTo>
                  <a:lnTo>
                    <a:pt x="2045" y="1260"/>
                  </a:lnTo>
                  <a:lnTo>
                    <a:pt x="461" y="1260"/>
                  </a:lnTo>
                  <a:lnTo>
                    <a:pt x="405" y="1205"/>
                  </a:lnTo>
                  <a:lnTo>
                    <a:pt x="353" y="1147"/>
                  </a:lnTo>
                  <a:lnTo>
                    <a:pt x="303" y="1085"/>
                  </a:lnTo>
                  <a:lnTo>
                    <a:pt x="258" y="1020"/>
                  </a:lnTo>
                  <a:lnTo>
                    <a:pt x="216" y="951"/>
                  </a:lnTo>
                  <a:lnTo>
                    <a:pt x="178" y="878"/>
                  </a:lnTo>
                  <a:lnTo>
                    <a:pt x="144" y="802"/>
                  </a:lnTo>
                  <a:lnTo>
                    <a:pt x="114" y="723"/>
                  </a:lnTo>
                  <a:lnTo>
                    <a:pt x="87" y="641"/>
                  </a:lnTo>
                  <a:lnTo>
                    <a:pt x="64" y="557"/>
                  </a:lnTo>
                  <a:lnTo>
                    <a:pt x="44" y="470"/>
                  </a:lnTo>
                  <a:lnTo>
                    <a:pt x="28" y="380"/>
                  </a:lnTo>
                  <a:lnTo>
                    <a:pt x="16" y="289"/>
                  </a:lnTo>
                  <a:lnTo>
                    <a:pt x="8" y="194"/>
                  </a:lnTo>
                  <a:lnTo>
                    <a:pt x="2" y="9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20"/>
            <p:cNvSpPr>
              <a:spLocks/>
            </p:cNvSpPr>
            <p:nvPr/>
          </p:nvSpPr>
          <p:spPr bwMode="auto">
            <a:xfrm>
              <a:off x="10148888" y="5857876"/>
              <a:ext cx="38100" cy="115888"/>
            </a:xfrm>
            <a:custGeom>
              <a:avLst/>
              <a:gdLst>
                <a:gd name="T0" fmla="*/ 138 w 245"/>
                <a:gd name="T1" fmla="*/ 2 h 732"/>
                <a:gd name="T2" fmla="*/ 165 w 245"/>
                <a:gd name="T3" fmla="*/ 18 h 732"/>
                <a:gd name="T4" fmla="*/ 208 w 245"/>
                <a:gd name="T5" fmla="*/ 75 h 732"/>
                <a:gd name="T6" fmla="*/ 236 w 245"/>
                <a:gd name="T7" fmla="*/ 142 h 732"/>
                <a:gd name="T8" fmla="*/ 245 w 245"/>
                <a:gd name="T9" fmla="*/ 213 h 732"/>
                <a:gd name="T10" fmla="*/ 235 w 245"/>
                <a:gd name="T11" fmla="*/ 285 h 732"/>
                <a:gd name="T12" fmla="*/ 208 w 245"/>
                <a:gd name="T13" fmla="*/ 351 h 732"/>
                <a:gd name="T14" fmla="*/ 165 w 245"/>
                <a:gd name="T15" fmla="*/ 408 h 732"/>
                <a:gd name="T16" fmla="*/ 131 w 245"/>
                <a:gd name="T17" fmla="*/ 459 h 732"/>
                <a:gd name="T18" fmla="*/ 119 w 245"/>
                <a:gd name="T19" fmla="*/ 519 h 732"/>
                <a:gd name="T20" fmla="*/ 131 w 245"/>
                <a:gd name="T21" fmla="*/ 579 h 732"/>
                <a:gd name="T22" fmla="*/ 165 w 245"/>
                <a:gd name="T23" fmla="*/ 630 h 732"/>
                <a:gd name="T24" fmla="*/ 180 w 245"/>
                <a:gd name="T25" fmla="*/ 657 h 732"/>
                <a:gd name="T26" fmla="*/ 180 w 245"/>
                <a:gd name="T27" fmla="*/ 687 h 732"/>
                <a:gd name="T28" fmla="*/ 165 w 245"/>
                <a:gd name="T29" fmla="*/ 715 h 732"/>
                <a:gd name="T30" fmla="*/ 138 w 245"/>
                <a:gd name="T31" fmla="*/ 730 h 732"/>
                <a:gd name="T32" fmla="*/ 107 w 245"/>
                <a:gd name="T33" fmla="*/ 730 h 732"/>
                <a:gd name="T34" fmla="*/ 80 w 245"/>
                <a:gd name="T35" fmla="*/ 715 h 732"/>
                <a:gd name="T36" fmla="*/ 36 w 245"/>
                <a:gd name="T37" fmla="*/ 657 h 732"/>
                <a:gd name="T38" fmla="*/ 9 w 245"/>
                <a:gd name="T39" fmla="*/ 591 h 732"/>
                <a:gd name="T40" fmla="*/ 0 w 245"/>
                <a:gd name="T41" fmla="*/ 519 h 732"/>
                <a:gd name="T42" fmla="*/ 9 w 245"/>
                <a:gd name="T43" fmla="*/ 447 h 732"/>
                <a:gd name="T44" fmla="*/ 36 w 245"/>
                <a:gd name="T45" fmla="*/ 381 h 732"/>
                <a:gd name="T46" fmla="*/ 80 w 245"/>
                <a:gd name="T47" fmla="*/ 324 h 732"/>
                <a:gd name="T48" fmla="*/ 114 w 245"/>
                <a:gd name="T49" fmla="*/ 273 h 732"/>
                <a:gd name="T50" fmla="*/ 126 w 245"/>
                <a:gd name="T51" fmla="*/ 213 h 732"/>
                <a:gd name="T52" fmla="*/ 114 w 245"/>
                <a:gd name="T53" fmla="*/ 153 h 732"/>
                <a:gd name="T54" fmla="*/ 80 w 245"/>
                <a:gd name="T55" fmla="*/ 103 h 732"/>
                <a:gd name="T56" fmla="*/ 65 w 245"/>
                <a:gd name="T57" fmla="*/ 75 h 732"/>
                <a:gd name="T58" fmla="*/ 65 w 245"/>
                <a:gd name="T59" fmla="*/ 45 h 732"/>
                <a:gd name="T60" fmla="*/ 80 w 245"/>
                <a:gd name="T61" fmla="*/ 18 h 732"/>
                <a:gd name="T62" fmla="*/ 107 w 245"/>
                <a:gd name="T63" fmla="*/ 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5" h="732">
                  <a:moveTo>
                    <a:pt x="122" y="0"/>
                  </a:moveTo>
                  <a:lnTo>
                    <a:pt x="138" y="2"/>
                  </a:lnTo>
                  <a:lnTo>
                    <a:pt x="152" y="8"/>
                  </a:lnTo>
                  <a:lnTo>
                    <a:pt x="165" y="18"/>
                  </a:lnTo>
                  <a:lnTo>
                    <a:pt x="189" y="45"/>
                  </a:lnTo>
                  <a:lnTo>
                    <a:pt x="208" y="75"/>
                  </a:lnTo>
                  <a:lnTo>
                    <a:pt x="224" y="107"/>
                  </a:lnTo>
                  <a:lnTo>
                    <a:pt x="236" y="142"/>
                  </a:lnTo>
                  <a:lnTo>
                    <a:pt x="243" y="177"/>
                  </a:lnTo>
                  <a:lnTo>
                    <a:pt x="245" y="213"/>
                  </a:lnTo>
                  <a:lnTo>
                    <a:pt x="243" y="250"/>
                  </a:lnTo>
                  <a:lnTo>
                    <a:pt x="235" y="285"/>
                  </a:lnTo>
                  <a:lnTo>
                    <a:pt x="224" y="319"/>
                  </a:lnTo>
                  <a:lnTo>
                    <a:pt x="208" y="351"/>
                  </a:lnTo>
                  <a:lnTo>
                    <a:pt x="189" y="381"/>
                  </a:lnTo>
                  <a:lnTo>
                    <a:pt x="165" y="408"/>
                  </a:lnTo>
                  <a:lnTo>
                    <a:pt x="145" y="432"/>
                  </a:lnTo>
                  <a:lnTo>
                    <a:pt x="131" y="459"/>
                  </a:lnTo>
                  <a:lnTo>
                    <a:pt x="122" y="489"/>
                  </a:lnTo>
                  <a:lnTo>
                    <a:pt x="119" y="519"/>
                  </a:lnTo>
                  <a:lnTo>
                    <a:pt x="122" y="550"/>
                  </a:lnTo>
                  <a:lnTo>
                    <a:pt x="131" y="579"/>
                  </a:lnTo>
                  <a:lnTo>
                    <a:pt x="145" y="606"/>
                  </a:lnTo>
                  <a:lnTo>
                    <a:pt x="165" y="630"/>
                  </a:lnTo>
                  <a:lnTo>
                    <a:pt x="174" y="643"/>
                  </a:lnTo>
                  <a:lnTo>
                    <a:pt x="180" y="657"/>
                  </a:lnTo>
                  <a:lnTo>
                    <a:pt x="182" y="672"/>
                  </a:lnTo>
                  <a:lnTo>
                    <a:pt x="180" y="687"/>
                  </a:lnTo>
                  <a:lnTo>
                    <a:pt x="174" y="702"/>
                  </a:lnTo>
                  <a:lnTo>
                    <a:pt x="165" y="715"/>
                  </a:lnTo>
                  <a:lnTo>
                    <a:pt x="152" y="725"/>
                  </a:lnTo>
                  <a:lnTo>
                    <a:pt x="138" y="730"/>
                  </a:lnTo>
                  <a:lnTo>
                    <a:pt x="122" y="732"/>
                  </a:lnTo>
                  <a:lnTo>
                    <a:pt x="107" y="730"/>
                  </a:lnTo>
                  <a:lnTo>
                    <a:pt x="93" y="725"/>
                  </a:lnTo>
                  <a:lnTo>
                    <a:pt x="80" y="715"/>
                  </a:lnTo>
                  <a:lnTo>
                    <a:pt x="56" y="686"/>
                  </a:lnTo>
                  <a:lnTo>
                    <a:pt x="36" y="657"/>
                  </a:lnTo>
                  <a:lnTo>
                    <a:pt x="20" y="625"/>
                  </a:lnTo>
                  <a:lnTo>
                    <a:pt x="9" y="591"/>
                  </a:lnTo>
                  <a:lnTo>
                    <a:pt x="2" y="555"/>
                  </a:lnTo>
                  <a:lnTo>
                    <a:pt x="0" y="519"/>
                  </a:lnTo>
                  <a:lnTo>
                    <a:pt x="2" y="482"/>
                  </a:lnTo>
                  <a:lnTo>
                    <a:pt x="9" y="447"/>
                  </a:lnTo>
                  <a:lnTo>
                    <a:pt x="20" y="414"/>
                  </a:lnTo>
                  <a:lnTo>
                    <a:pt x="36" y="381"/>
                  </a:lnTo>
                  <a:lnTo>
                    <a:pt x="56" y="351"/>
                  </a:lnTo>
                  <a:lnTo>
                    <a:pt x="80" y="324"/>
                  </a:lnTo>
                  <a:lnTo>
                    <a:pt x="100" y="300"/>
                  </a:lnTo>
                  <a:lnTo>
                    <a:pt x="114" y="273"/>
                  </a:lnTo>
                  <a:lnTo>
                    <a:pt x="122" y="245"/>
                  </a:lnTo>
                  <a:lnTo>
                    <a:pt x="126" y="213"/>
                  </a:lnTo>
                  <a:lnTo>
                    <a:pt x="122" y="182"/>
                  </a:lnTo>
                  <a:lnTo>
                    <a:pt x="114" y="153"/>
                  </a:lnTo>
                  <a:lnTo>
                    <a:pt x="100" y="127"/>
                  </a:lnTo>
                  <a:lnTo>
                    <a:pt x="80" y="103"/>
                  </a:lnTo>
                  <a:lnTo>
                    <a:pt x="70" y="90"/>
                  </a:lnTo>
                  <a:lnTo>
                    <a:pt x="65" y="75"/>
                  </a:lnTo>
                  <a:lnTo>
                    <a:pt x="63" y="60"/>
                  </a:lnTo>
                  <a:lnTo>
                    <a:pt x="65" y="45"/>
                  </a:lnTo>
                  <a:lnTo>
                    <a:pt x="70" y="31"/>
                  </a:lnTo>
                  <a:lnTo>
                    <a:pt x="80" y="18"/>
                  </a:lnTo>
                  <a:lnTo>
                    <a:pt x="93" y="8"/>
                  </a:lnTo>
                  <a:lnTo>
                    <a:pt x="107" y="2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21"/>
            <p:cNvSpPr>
              <a:spLocks/>
            </p:cNvSpPr>
            <p:nvPr/>
          </p:nvSpPr>
          <p:spPr bwMode="auto">
            <a:xfrm>
              <a:off x="10356850" y="5857876"/>
              <a:ext cx="39688" cy="115888"/>
            </a:xfrm>
            <a:custGeom>
              <a:avLst/>
              <a:gdLst>
                <a:gd name="T0" fmla="*/ 138 w 246"/>
                <a:gd name="T1" fmla="*/ 2 h 732"/>
                <a:gd name="T2" fmla="*/ 165 w 246"/>
                <a:gd name="T3" fmla="*/ 18 h 732"/>
                <a:gd name="T4" fmla="*/ 209 w 246"/>
                <a:gd name="T5" fmla="*/ 75 h 732"/>
                <a:gd name="T6" fmla="*/ 236 w 246"/>
                <a:gd name="T7" fmla="*/ 142 h 732"/>
                <a:gd name="T8" fmla="*/ 246 w 246"/>
                <a:gd name="T9" fmla="*/ 213 h 732"/>
                <a:gd name="T10" fmla="*/ 236 w 246"/>
                <a:gd name="T11" fmla="*/ 285 h 732"/>
                <a:gd name="T12" fmla="*/ 209 w 246"/>
                <a:gd name="T13" fmla="*/ 351 h 732"/>
                <a:gd name="T14" fmla="*/ 165 w 246"/>
                <a:gd name="T15" fmla="*/ 408 h 732"/>
                <a:gd name="T16" fmla="*/ 132 w 246"/>
                <a:gd name="T17" fmla="*/ 459 h 732"/>
                <a:gd name="T18" fmla="*/ 120 w 246"/>
                <a:gd name="T19" fmla="*/ 519 h 732"/>
                <a:gd name="T20" fmla="*/ 132 w 246"/>
                <a:gd name="T21" fmla="*/ 579 h 732"/>
                <a:gd name="T22" fmla="*/ 165 w 246"/>
                <a:gd name="T23" fmla="*/ 630 h 732"/>
                <a:gd name="T24" fmla="*/ 181 w 246"/>
                <a:gd name="T25" fmla="*/ 657 h 732"/>
                <a:gd name="T26" fmla="*/ 181 w 246"/>
                <a:gd name="T27" fmla="*/ 687 h 732"/>
                <a:gd name="T28" fmla="*/ 165 w 246"/>
                <a:gd name="T29" fmla="*/ 715 h 732"/>
                <a:gd name="T30" fmla="*/ 138 w 246"/>
                <a:gd name="T31" fmla="*/ 730 h 732"/>
                <a:gd name="T32" fmla="*/ 108 w 246"/>
                <a:gd name="T33" fmla="*/ 730 h 732"/>
                <a:gd name="T34" fmla="*/ 81 w 246"/>
                <a:gd name="T35" fmla="*/ 715 h 732"/>
                <a:gd name="T36" fmla="*/ 37 w 246"/>
                <a:gd name="T37" fmla="*/ 657 h 732"/>
                <a:gd name="T38" fmla="*/ 9 w 246"/>
                <a:gd name="T39" fmla="*/ 591 h 732"/>
                <a:gd name="T40" fmla="*/ 0 w 246"/>
                <a:gd name="T41" fmla="*/ 519 h 732"/>
                <a:gd name="T42" fmla="*/ 9 w 246"/>
                <a:gd name="T43" fmla="*/ 447 h 732"/>
                <a:gd name="T44" fmla="*/ 37 w 246"/>
                <a:gd name="T45" fmla="*/ 381 h 732"/>
                <a:gd name="T46" fmla="*/ 81 w 246"/>
                <a:gd name="T47" fmla="*/ 324 h 732"/>
                <a:gd name="T48" fmla="*/ 114 w 246"/>
                <a:gd name="T49" fmla="*/ 273 h 732"/>
                <a:gd name="T50" fmla="*/ 126 w 246"/>
                <a:gd name="T51" fmla="*/ 213 h 732"/>
                <a:gd name="T52" fmla="*/ 119 w 246"/>
                <a:gd name="T53" fmla="*/ 165 h 732"/>
                <a:gd name="T54" fmla="*/ 97 w 246"/>
                <a:gd name="T55" fmla="*/ 121 h 732"/>
                <a:gd name="T56" fmla="*/ 71 w 246"/>
                <a:gd name="T57" fmla="*/ 90 h 732"/>
                <a:gd name="T58" fmla="*/ 63 w 246"/>
                <a:gd name="T59" fmla="*/ 60 h 732"/>
                <a:gd name="T60" fmla="*/ 71 w 246"/>
                <a:gd name="T61" fmla="*/ 31 h 732"/>
                <a:gd name="T62" fmla="*/ 94 w 246"/>
                <a:gd name="T63" fmla="*/ 8 h 732"/>
                <a:gd name="T64" fmla="*/ 123 w 246"/>
                <a:gd name="T65" fmla="*/ 0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6" h="732">
                  <a:moveTo>
                    <a:pt x="123" y="0"/>
                  </a:moveTo>
                  <a:lnTo>
                    <a:pt x="138" y="2"/>
                  </a:lnTo>
                  <a:lnTo>
                    <a:pt x="152" y="8"/>
                  </a:lnTo>
                  <a:lnTo>
                    <a:pt x="165" y="18"/>
                  </a:lnTo>
                  <a:lnTo>
                    <a:pt x="189" y="45"/>
                  </a:lnTo>
                  <a:lnTo>
                    <a:pt x="209" y="75"/>
                  </a:lnTo>
                  <a:lnTo>
                    <a:pt x="225" y="107"/>
                  </a:lnTo>
                  <a:lnTo>
                    <a:pt x="236" y="142"/>
                  </a:lnTo>
                  <a:lnTo>
                    <a:pt x="243" y="177"/>
                  </a:lnTo>
                  <a:lnTo>
                    <a:pt x="246" y="213"/>
                  </a:lnTo>
                  <a:lnTo>
                    <a:pt x="243" y="250"/>
                  </a:lnTo>
                  <a:lnTo>
                    <a:pt x="236" y="285"/>
                  </a:lnTo>
                  <a:lnTo>
                    <a:pt x="225" y="319"/>
                  </a:lnTo>
                  <a:lnTo>
                    <a:pt x="209" y="351"/>
                  </a:lnTo>
                  <a:lnTo>
                    <a:pt x="189" y="381"/>
                  </a:lnTo>
                  <a:lnTo>
                    <a:pt x="165" y="408"/>
                  </a:lnTo>
                  <a:lnTo>
                    <a:pt x="146" y="432"/>
                  </a:lnTo>
                  <a:lnTo>
                    <a:pt x="132" y="459"/>
                  </a:lnTo>
                  <a:lnTo>
                    <a:pt x="123" y="489"/>
                  </a:lnTo>
                  <a:lnTo>
                    <a:pt x="120" y="519"/>
                  </a:lnTo>
                  <a:lnTo>
                    <a:pt x="123" y="550"/>
                  </a:lnTo>
                  <a:lnTo>
                    <a:pt x="132" y="579"/>
                  </a:lnTo>
                  <a:lnTo>
                    <a:pt x="146" y="606"/>
                  </a:lnTo>
                  <a:lnTo>
                    <a:pt x="165" y="630"/>
                  </a:lnTo>
                  <a:lnTo>
                    <a:pt x="175" y="643"/>
                  </a:lnTo>
                  <a:lnTo>
                    <a:pt x="181" y="657"/>
                  </a:lnTo>
                  <a:lnTo>
                    <a:pt x="183" y="672"/>
                  </a:lnTo>
                  <a:lnTo>
                    <a:pt x="181" y="687"/>
                  </a:lnTo>
                  <a:lnTo>
                    <a:pt x="175" y="702"/>
                  </a:lnTo>
                  <a:lnTo>
                    <a:pt x="165" y="715"/>
                  </a:lnTo>
                  <a:lnTo>
                    <a:pt x="152" y="725"/>
                  </a:lnTo>
                  <a:lnTo>
                    <a:pt x="138" y="730"/>
                  </a:lnTo>
                  <a:lnTo>
                    <a:pt x="123" y="732"/>
                  </a:lnTo>
                  <a:lnTo>
                    <a:pt x="108" y="730"/>
                  </a:lnTo>
                  <a:lnTo>
                    <a:pt x="94" y="725"/>
                  </a:lnTo>
                  <a:lnTo>
                    <a:pt x="81" y="715"/>
                  </a:lnTo>
                  <a:lnTo>
                    <a:pt x="57" y="686"/>
                  </a:lnTo>
                  <a:lnTo>
                    <a:pt x="37" y="657"/>
                  </a:lnTo>
                  <a:lnTo>
                    <a:pt x="21" y="625"/>
                  </a:lnTo>
                  <a:lnTo>
                    <a:pt x="9" y="591"/>
                  </a:lnTo>
                  <a:lnTo>
                    <a:pt x="3" y="555"/>
                  </a:lnTo>
                  <a:lnTo>
                    <a:pt x="0" y="519"/>
                  </a:lnTo>
                  <a:lnTo>
                    <a:pt x="3" y="482"/>
                  </a:lnTo>
                  <a:lnTo>
                    <a:pt x="9" y="447"/>
                  </a:lnTo>
                  <a:lnTo>
                    <a:pt x="21" y="414"/>
                  </a:lnTo>
                  <a:lnTo>
                    <a:pt x="37" y="381"/>
                  </a:lnTo>
                  <a:lnTo>
                    <a:pt x="57" y="351"/>
                  </a:lnTo>
                  <a:lnTo>
                    <a:pt x="81" y="324"/>
                  </a:lnTo>
                  <a:lnTo>
                    <a:pt x="100" y="300"/>
                  </a:lnTo>
                  <a:lnTo>
                    <a:pt x="114" y="273"/>
                  </a:lnTo>
                  <a:lnTo>
                    <a:pt x="123" y="245"/>
                  </a:lnTo>
                  <a:lnTo>
                    <a:pt x="126" y="213"/>
                  </a:lnTo>
                  <a:lnTo>
                    <a:pt x="124" y="189"/>
                  </a:lnTo>
                  <a:lnTo>
                    <a:pt x="119" y="165"/>
                  </a:lnTo>
                  <a:lnTo>
                    <a:pt x="109" y="142"/>
                  </a:lnTo>
                  <a:lnTo>
                    <a:pt x="97" y="121"/>
                  </a:lnTo>
                  <a:lnTo>
                    <a:pt x="81" y="103"/>
                  </a:lnTo>
                  <a:lnTo>
                    <a:pt x="71" y="90"/>
                  </a:lnTo>
                  <a:lnTo>
                    <a:pt x="66" y="75"/>
                  </a:lnTo>
                  <a:lnTo>
                    <a:pt x="63" y="60"/>
                  </a:lnTo>
                  <a:lnTo>
                    <a:pt x="66" y="45"/>
                  </a:lnTo>
                  <a:lnTo>
                    <a:pt x="71" y="31"/>
                  </a:lnTo>
                  <a:lnTo>
                    <a:pt x="81" y="18"/>
                  </a:lnTo>
                  <a:lnTo>
                    <a:pt x="94" y="8"/>
                  </a:lnTo>
                  <a:lnTo>
                    <a:pt x="108" y="2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22"/>
            <p:cNvSpPr>
              <a:spLocks/>
            </p:cNvSpPr>
            <p:nvPr/>
          </p:nvSpPr>
          <p:spPr bwMode="auto">
            <a:xfrm>
              <a:off x="10248900" y="5795963"/>
              <a:ext cx="46038" cy="149225"/>
            </a:xfrm>
            <a:custGeom>
              <a:avLst/>
              <a:gdLst>
                <a:gd name="T0" fmla="*/ 160 w 290"/>
                <a:gd name="T1" fmla="*/ 2 h 943"/>
                <a:gd name="T2" fmla="*/ 187 w 290"/>
                <a:gd name="T3" fmla="*/ 17 h 943"/>
                <a:gd name="T4" fmla="*/ 243 w 290"/>
                <a:gd name="T5" fmla="*/ 90 h 943"/>
                <a:gd name="T6" fmla="*/ 278 w 290"/>
                <a:gd name="T7" fmla="*/ 174 h 943"/>
                <a:gd name="T8" fmla="*/ 290 w 290"/>
                <a:gd name="T9" fmla="*/ 266 h 943"/>
                <a:gd name="T10" fmla="*/ 278 w 290"/>
                <a:gd name="T11" fmla="*/ 357 h 943"/>
                <a:gd name="T12" fmla="*/ 243 w 290"/>
                <a:gd name="T13" fmla="*/ 440 h 943"/>
                <a:gd name="T14" fmla="*/ 187 w 290"/>
                <a:gd name="T15" fmla="*/ 513 h 943"/>
                <a:gd name="T16" fmla="*/ 144 w 290"/>
                <a:gd name="T17" fmla="*/ 572 h 943"/>
                <a:gd name="T18" fmla="*/ 123 w 290"/>
                <a:gd name="T19" fmla="*/ 641 h 943"/>
                <a:gd name="T20" fmla="*/ 123 w 290"/>
                <a:gd name="T21" fmla="*/ 714 h 943"/>
                <a:gd name="T22" fmla="*/ 144 w 290"/>
                <a:gd name="T23" fmla="*/ 782 h 943"/>
                <a:gd name="T24" fmla="*/ 187 w 290"/>
                <a:gd name="T25" fmla="*/ 841 h 943"/>
                <a:gd name="T26" fmla="*/ 203 w 290"/>
                <a:gd name="T27" fmla="*/ 868 h 943"/>
                <a:gd name="T28" fmla="*/ 203 w 290"/>
                <a:gd name="T29" fmla="*/ 898 h 943"/>
                <a:gd name="T30" fmla="*/ 187 w 290"/>
                <a:gd name="T31" fmla="*/ 926 h 943"/>
                <a:gd name="T32" fmla="*/ 160 w 290"/>
                <a:gd name="T33" fmla="*/ 941 h 943"/>
                <a:gd name="T34" fmla="*/ 129 w 290"/>
                <a:gd name="T35" fmla="*/ 941 h 943"/>
                <a:gd name="T36" fmla="*/ 102 w 290"/>
                <a:gd name="T37" fmla="*/ 926 h 943"/>
                <a:gd name="T38" fmla="*/ 47 w 290"/>
                <a:gd name="T39" fmla="*/ 853 h 943"/>
                <a:gd name="T40" fmla="*/ 12 w 290"/>
                <a:gd name="T41" fmla="*/ 769 h 943"/>
                <a:gd name="T42" fmla="*/ 0 w 290"/>
                <a:gd name="T43" fmla="*/ 677 h 943"/>
                <a:gd name="T44" fmla="*/ 12 w 290"/>
                <a:gd name="T45" fmla="*/ 586 h 943"/>
                <a:gd name="T46" fmla="*/ 47 w 290"/>
                <a:gd name="T47" fmla="*/ 502 h 943"/>
                <a:gd name="T48" fmla="*/ 103 w 290"/>
                <a:gd name="T49" fmla="*/ 429 h 943"/>
                <a:gd name="T50" fmla="*/ 145 w 290"/>
                <a:gd name="T51" fmla="*/ 370 h 943"/>
                <a:gd name="T52" fmla="*/ 167 w 290"/>
                <a:gd name="T53" fmla="*/ 302 h 943"/>
                <a:gd name="T54" fmla="*/ 167 w 290"/>
                <a:gd name="T55" fmla="*/ 229 h 943"/>
                <a:gd name="T56" fmla="*/ 145 w 290"/>
                <a:gd name="T57" fmla="*/ 161 h 943"/>
                <a:gd name="T58" fmla="*/ 103 w 290"/>
                <a:gd name="T59" fmla="*/ 102 h 943"/>
                <a:gd name="T60" fmla="*/ 87 w 290"/>
                <a:gd name="T61" fmla="*/ 75 h 943"/>
                <a:gd name="T62" fmla="*/ 87 w 290"/>
                <a:gd name="T63" fmla="*/ 44 h 943"/>
                <a:gd name="T64" fmla="*/ 103 w 290"/>
                <a:gd name="T65" fmla="*/ 17 h 943"/>
                <a:gd name="T66" fmla="*/ 130 w 290"/>
                <a:gd name="T67" fmla="*/ 2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0" h="943">
                  <a:moveTo>
                    <a:pt x="145" y="0"/>
                  </a:moveTo>
                  <a:lnTo>
                    <a:pt x="160" y="2"/>
                  </a:lnTo>
                  <a:lnTo>
                    <a:pt x="175" y="7"/>
                  </a:lnTo>
                  <a:lnTo>
                    <a:pt x="187" y="17"/>
                  </a:lnTo>
                  <a:lnTo>
                    <a:pt x="217" y="52"/>
                  </a:lnTo>
                  <a:lnTo>
                    <a:pt x="243" y="90"/>
                  </a:lnTo>
                  <a:lnTo>
                    <a:pt x="263" y="132"/>
                  </a:lnTo>
                  <a:lnTo>
                    <a:pt x="278" y="174"/>
                  </a:lnTo>
                  <a:lnTo>
                    <a:pt x="287" y="219"/>
                  </a:lnTo>
                  <a:lnTo>
                    <a:pt x="290" y="266"/>
                  </a:lnTo>
                  <a:lnTo>
                    <a:pt x="287" y="312"/>
                  </a:lnTo>
                  <a:lnTo>
                    <a:pt x="278" y="357"/>
                  </a:lnTo>
                  <a:lnTo>
                    <a:pt x="263" y="400"/>
                  </a:lnTo>
                  <a:lnTo>
                    <a:pt x="243" y="440"/>
                  </a:lnTo>
                  <a:lnTo>
                    <a:pt x="217" y="478"/>
                  </a:lnTo>
                  <a:lnTo>
                    <a:pt x="187" y="513"/>
                  </a:lnTo>
                  <a:lnTo>
                    <a:pt x="163" y="542"/>
                  </a:lnTo>
                  <a:lnTo>
                    <a:pt x="144" y="572"/>
                  </a:lnTo>
                  <a:lnTo>
                    <a:pt x="131" y="606"/>
                  </a:lnTo>
                  <a:lnTo>
                    <a:pt x="123" y="641"/>
                  </a:lnTo>
                  <a:lnTo>
                    <a:pt x="119" y="677"/>
                  </a:lnTo>
                  <a:lnTo>
                    <a:pt x="123" y="714"/>
                  </a:lnTo>
                  <a:lnTo>
                    <a:pt x="131" y="749"/>
                  </a:lnTo>
                  <a:lnTo>
                    <a:pt x="144" y="782"/>
                  </a:lnTo>
                  <a:lnTo>
                    <a:pt x="163" y="812"/>
                  </a:lnTo>
                  <a:lnTo>
                    <a:pt x="187" y="841"/>
                  </a:lnTo>
                  <a:lnTo>
                    <a:pt x="196" y="854"/>
                  </a:lnTo>
                  <a:lnTo>
                    <a:pt x="203" y="868"/>
                  </a:lnTo>
                  <a:lnTo>
                    <a:pt x="204" y="883"/>
                  </a:lnTo>
                  <a:lnTo>
                    <a:pt x="203" y="898"/>
                  </a:lnTo>
                  <a:lnTo>
                    <a:pt x="196" y="913"/>
                  </a:lnTo>
                  <a:lnTo>
                    <a:pt x="187" y="926"/>
                  </a:lnTo>
                  <a:lnTo>
                    <a:pt x="175" y="936"/>
                  </a:lnTo>
                  <a:lnTo>
                    <a:pt x="160" y="941"/>
                  </a:lnTo>
                  <a:lnTo>
                    <a:pt x="144" y="943"/>
                  </a:lnTo>
                  <a:lnTo>
                    <a:pt x="129" y="941"/>
                  </a:lnTo>
                  <a:lnTo>
                    <a:pt x="115" y="936"/>
                  </a:lnTo>
                  <a:lnTo>
                    <a:pt x="102" y="926"/>
                  </a:lnTo>
                  <a:lnTo>
                    <a:pt x="72" y="891"/>
                  </a:lnTo>
                  <a:lnTo>
                    <a:pt x="47" y="853"/>
                  </a:lnTo>
                  <a:lnTo>
                    <a:pt x="27" y="811"/>
                  </a:lnTo>
                  <a:lnTo>
                    <a:pt x="12" y="769"/>
                  </a:lnTo>
                  <a:lnTo>
                    <a:pt x="3" y="724"/>
                  </a:lnTo>
                  <a:lnTo>
                    <a:pt x="0" y="677"/>
                  </a:lnTo>
                  <a:lnTo>
                    <a:pt x="3" y="631"/>
                  </a:lnTo>
                  <a:lnTo>
                    <a:pt x="12" y="586"/>
                  </a:lnTo>
                  <a:lnTo>
                    <a:pt x="27" y="543"/>
                  </a:lnTo>
                  <a:lnTo>
                    <a:pt x="47" y="502"/>
                  </a:lnTo>
                  <a:lnTo>
                    <a:pt x="73" y="464"/>
                  </a:lnTo>
                  <a:lnTo>
                    <a:pt x="103" y="429"/>
                  </a:lnTo>
                  <a:lnTo>
                    <a:pt x="127" y="401"/>
                  </a:lnTo>
                  <a:lnTo>
                    <a:pt x="145" y="370"/>
                  </a:lnTo>
                  <a:lnTo>
                    <a:pt x="159" y="337"/>
                  </a:lnTo>
                  <a:lnTo>
                    <a:pt x="167" y="302"/>
                  </a:lnTo>
                  <a:lnTo>
                    <a:pt x="170" y="266"/>
                  </a:lnTo>
                  <a:lnTo>
                    <a:pt x="167" y="229"/>
                  </a:lnTo>
                  <a:lnTo>
                    <a:pt x="159" y="194"/>
                  </a:lnTo>
                  <a:lnTo>
                    <a:pt x="145" y="161"/>
                  </a:lnTo>
                  <a:lnTo>
                    <a:pt x="127" y="130"/>
                  </a:lnTo>
                  <a:lnTo>
                    <a:pt x="103" y="102"/>
                  </a:lnTo>
                  <a:lnTo>
                    <a:pt x="93" y="89"/>
                  </a:lnTo>
                  <a:lnTo>
                    <a:pt x="87" y="75"/>
                  </a:lnTo>
                  <a:lnTo>
                    <a:pt x="86" y="60"/>
                  </a:lnTo>
                  <a:lnTo>
                    <a:pt x="87" y="44"/>
                  </a:lnTo>
                  <a:lnTo>
                    <a:pt x="93" y="30"/>
                  </a:lnTo>
                  <a:lnTo>
                    <a:pt x="103" y="17"/>
                  </a:lnTo>
                  <a:lnTo>
                    <a:pt x="115" y="7"/>
                  </a:lnTo>
                  <a:lnTo>
                    <a:pt x="130" y="2"/>
                  </a:lnTo>
                  <a:lnTo>
                    <a:pt x="1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Rectangle 23"/>
            <p:cNvSpPr>
              <a:spLocks noChangeArrowheads="1"/>
            </p:cNvSpPr>
            <p:nvPr/>
          </p:nvSpPr>
          <p:spPr bwMode="auto">
            <a:xfrm>
              <a:off x="10186988" y="6072188"/>
              <a:ext cx="38100" cy="52388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3" name="Group 768"/>
          <p:cNvGrpSpPr/>
          <p:nvPr/>
        </p:nvGrpSpPr>
        <p:grpSpPr>
          <a:xfrm>
            <a:off x="11190028" y="3604306"/>
            <a:ext cx="514526" cy="389032"/>
            <a:chOff x="10167938" y="5130800"/>
            <a:chExt cx="390525" cy="295275"/>
          </a:xfrm>
          <a:solidFill>
            <a:srgbClr val="000000"/>
          </a:solidFill>
        </p:grpSpPr>
        <p:sp>
          <p:nvSpPr>
            <p:cNvPr id="884" name="Freeform 175"/>
            <p:cNvSpPr>
              <a:spLocks noEditPoints="1"/>
            </p:cNvSpPr>
            <p:nvPr/>
          </p:nvSpPr>
          <p:spPr bwMode="auto">
            <a:xfrm>
              <a:off x="10167938" y="5130800"/>
              <a:ext cx="390525" cy="295275"/>
            </a:xfrm>
            <a:custGeom>
              <a:avLst/>
              <a:gdLst>
                <a:gd name="T0" fmla="*/ 1569 w 3442"/>
                <a:gd name="T1" fmla="*/ 1231 h 2617"/>
                <a:gd name="T2" fmla="*/ 1400 w 3442"/>
                <a:gd name="T3" fmla="*/ 1405 h 2617"/>
                <a:gd name="T4" fmla="*/ 1267 w 3442"/>
                <a:gd name="T5" fmla="*/ 1626 h 2617"/>
                <a:gd name="T6" fmla="*/ 1119 w 3442"/>
                <a:gd name="T7" fmla="*/ 1890 h 2617"/>
                <a:gd name="T8" fmla="*/ 973 w 3442"/>
                <a:gd name="T9" fmla="*/ 2138 h 2617"/>
                <a:gd name="T10" fmla="*/ 874 w 3442"/>
                <a:gd name="T11" fmla="*/ 2300 h 2617"/>
                <a:gd name="T12" fmla="*/ 879 w 3442"/>
                <a:gd name="T13" fmla="*/ 2398 h 2617"/>
                <a:gd name="T14" fmla="*/ 991 w 3442"/>
                <a:gd name="T15" fmla="*/ 2442 h 2617"/>
                <a:gd name="T16" fmla="*/ 2300 w 3442"/>
                <a:gd name="T17" fmla="*/ 2448 h 2617"/>
                <a:gd name="T18" fmla="*/ 2510 w 3442"/>
                <a:gd name="T19" fmla="*/ 2401 h 2617"/>
                <a:gd name="T20" fmla="*/ 2605 w 3442"/>
                <a:gd name="T21" fmla="*/ 2300 h 2617"/>
                <a:gd name="T22" fmla="*/ 2575 w 3442"/>
                <a:gd name="T23" fmla="*/ 2176 h 2617"/>
                <a:gd name="T24" fmla="*/ 2478 w 3442"/>
                <a:gd name="T25" fmla="*/ 2039 h 2617"/>
                <a:gd name="T26" fmla="*/ 2313 w 3442"/>
                <a:gd name="T27" fmla="*/ 1779 h 2617"/>
                <a:gd name="T28" fmla="*/ 2165 w 3442"/>
                <a:gd name="T29" fmla="*/ 1537 h 2617"/>
                <a:gd name="T30" fmla="*/ 2041 w 3442"/>
                <a:gd name="T31" fmla="*/ 1357 h 2617"/>
                <a:gd name="T32" fmla="*/ 1855 w 3442"/>
                <a:gd name="T33" fmla="*/ 1207 h 2617"/>
                <a:gd name="T34" fmla="*/ 2760 w 3442"/>
                <a:gd name="T35" fmla="*/ 0 h 2617"/>
                <a:gd name="T36" fmla="*/ 2934 w 3442"/>
                <a:gd name="T37" fmla="*/ 73 h 2617"/>
                <a:gd name="T38" fmla="*/ 3006 w 3442"/>
                <a:gd name="T39" fmla="*/ 248 h 2617"/>
                <a:gd name="T40" fmla="*/ 2959 w 3442"/>
                <a:gd name="T41" fmla="*/ 659 h 2617"/>
                <a:gd name="T42" fmla="*/ 2800 w 3442"/>
                <a:gd name="T43" fmla="*/ 757 h 2617"/>
                <a:gd name="T44" fmla="*/ 2486 w 3442"/>
                <a:gd name="T45" fmla="*/ 841 h 2617"/>
                <a:gd name="T46" fmla="*/ 2535 w 3442"/>
                <a:gd name="T47" fmla="*/ 990 h 2617"/>
                <a:gd name="T48" fmla="*/ 2687 w 3442"/>
                <a:gd name="T49" fmla="*/ 1083 h 2617"/>
                <a:gd name="T50" fmla="*/ 2896 w 3442"/>
                <a:gd name="T51" fmla="*/ 1101 h 2617"/>
                <a:gd name="T52" fmla="*/ 3152 w 3442"/>
                <a:gd name="T53" fmla="*/ 1214 h 2617"/>
                <a:gd name="T54" fmla="*/ 3346 w 3442"/>
                <a:gd name="T55" fmla="*/ 1451 h 2617"/>
                <a:gd name="T56" fmla="*/ 3439 w 3442"/>
                <a:gd name="T57" fmla="*/ 1763 h 2617"/>
                <a:gd name="T58" fmla="*/ 3420 w 3442"/>
                <a:gd name="T59" fmla="*/ 2005 h 2617"/>
                <a:gd name="T60" fmla="*/ 3328 w 3442"/>
                <a:gd name="T61" fmla="*/ 2215 h 2617"/>
                <a:gd name="T62" fmla="*/ 3154 w 3442"/>
                <a:gd name="T63" fmla="*/ 2398 h 2617"/>
                <a:gd name="T64" fmla="*/ 2887 w 3442"/>
                <a:gd name="T65" fmla="*/ 2536 h 2617"/>
                <a:gd name="T66" fmla="*/ 2516 w 3442"/>
                <a:gd name="T67" fmla="*/ 2610 h 2617"/>
                <a:gd name="T68" fmla="*/ 1004 w 3442"/>
                <a:gd name="T69" fmla="*/ 2614 h 2617"/>
                <a:gd name="T70" fmla="*/ 616 w 3442"/>
                <a:gd name="T71" fmla="*/ 2554 h 2617"/>
                <a:gd name="T72" fmla="*/ 332 w 3442"/>
                <a:gd name="T73" fmla="*/ 2427 h 2617"/>
                <a:gd name="T74" fmla="*/ 141 w 3442"/>
                <a:gd name="T75" fmla="*/ 2252 h 2617"/>
                <a:gd name="T76" fmla="*/ 33 w 3442"/>
                <a:gd name="T77" fmla="*/ 2048 h 2617"/>
                <a:gd name="T78" fmla="*/ 0 w 3442"/>
                <a:gd name="T79" fmla="*/ 1830 h 2617"/>
                <a:gd name="T80" fmla="*/ 68 w 3442"/>
                <a:gd name="T81" fmla="*/ 1509 h 2617"/>
                <a:gd name="T82" fmla="*/ 245 w 3442"/>
                <a:gd name="T83" fmla="*/ 1253 h 2617"/>
                <a:gd name="T84" fmla="*/ 491 w 3442"/>
                <a:gd name="T85" fmla="*/ 1111 h 2617"/>
                <a:gd name="T86" fmla="*/ 711 w 3442"/>
                <a:gd name="T87" fmla="*/ 1090 h 2617"/>
                <a:gd name="T88" fmla="*/ 886 w 3442"/>
                <a:gd name="T89" fmla="*/ 1014 h 2617"/>
                <a:gd name="T90" fmla="*/ 953 w 3442"/>
                <a:gd name="T91" fmla="*/ 871 h 2617"/>
                <a:gd name="T92" fmla="*/ 663 w 3442"/>
                <a:gd name="T93" fmla="*/ 760 h 2617"/>
                <a:gd name="T94" fmla="*/ 489 w 3442"/>
                <a:gd name="T95" fmla="*/ 687 h 2617"/>
                <a:gd name="T96" fmla="*/ 417 w 3442"/>
                <a:gd name="T97" fmla="*/ 512 h 2617"/>
                <a:gd name="T98" fmla="*/ 464 w 3442"/>
                <a:gd name="T99" fmla="*/ 101 h 2617"/>
                <a:gd name="T100" fmla="*/ 623 w 3442"/>
                <a:gd name="T101" fmla="*/ 3 h 2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42" h="2617">
                  <a:moveTo>
                    <a:pt x="1733" y="1182"/>
                  </a:moveTo>
                  <a:lnTo>
                    <a:pt x="1691" y="1185"/>
                  </a:lnTo>
                  <a:lnTo>
                    <a:pt x="1649" y="1195"/>
                  </a:lnTo>
                  <a:lnTo>
                    <a:pt x="1608" y="1210"/>
                  </a:lnTo>
                  <a:lnTo>
                    <a:pt x="1569" y="1231"/>
                  </a:lnTo>
                  <a:lnTo>
                    <a:pt x="1529" y="1258"/>
                  </a:lnTo>
                  <a:lnTo>
                    <a:pt x="1491" y="1291"/>
                  </a:lnTo>
                  <a:lnTo>
                    <a:pt x="1456" y="1329"/>
                  </a:lnTo>
                  <a:lnTo>
                    <a:pt x="1422" y="1372"/>
                  </a:lnTo>
                  <a:lnTo>
                    <a:pt x="1400" y="1405"/>
                  </a:lnTo>
                  <a:lnTo>
                    <a:pt x="1376" y="1442"/>
                  </a:lnTo>
                  <a:lnTo>
                    <a:pt x="1349" y="1484"/>
                  </a:lnTo>
                  <a:lnTo>
                    <a:pt x="1323" y="1528"/>
                  </a:lnTo>
                  <a:lnTo>
                    <a:pt x="1295" y="1576"/>
                  </a:lnTo>
                  <a:lnTo>
                    <a:pt x="1267" y="1626"/>
                  </a:lnTo>
                  <a:lnTo>
                    <a:pt x="1238" y="1677"/>
                  </a:lnTo>
                  <a:lnTo>
                    <a:pt x="1209" y="1729"/>
                  </a:lnTo>
                  <a:lnTo>
                    <a:pt x="1179" y="1782"/>
                  </a:lnTo>
                  <a:lnTo>
                    <a:pt x="1149" y="1836"/>
                  </a:lnTo>
                  <a:lnTo>
                    <a:pt x="1119" y="1890"/>
                  </a:lnTo>
                  <a:lnTo>
                    <a:pt x="1087" y="1944"/>
                  </a:lnTo>
                  <a:lnTo>
                    <a:pt x="1058" y="1997"/>
                  </a:lnTo>
                  <a:lnTo>
                    <a:pt x="1029" y="2046"/>
                  </a:lnTo>
                  <a:lnTo>
                    <a:pt x="1000" y="2094"/>
                  </a:lnTo>
                  <a:lnTo>
                    <a:pt x="973" y="2138"/>
                  </a:lnTo>
                  <a:lnTo>
                    <a:pt x="947" y="2179"/>
                  </a:lnTo>
                  <a:lnTo>
                    <a:pt x="922" y="2215"/>
                  </a:lnTo>
                  <a:lnTo>
                    <a:pt x="902" y="2245"/>
                  </a:lnTo>
                  <a:lnTo>
                    <a:pt x="886" y="2273"/>
                  </a:lnTo>
                  <a:lnTo>
                    <a:pt x="874" y="2300"/>
                  </a:lnTo>
                  <a:lnTo>
                    <a:pt x="866" y="2325"/>
                  </a:lnTo>
                  <a:lnTo>
                    <a:pt x="863" y="2347"/>
                  </a:lnTo>
                  <a:lnTo>
                    <a:pt x="864" y="2367"/>
                  </a:lnTo>
                  <a:lnTo>
                    <a:pt x="869" y="2384"/>
                  </a:lnTo>
                  <a:lnTo>
                    <a:pt x="879" y="2398"/>
                  </a:lnTo>
                  <a:lnTo>
                    <a:pt x="893" y="2410"/>
                  </a:lnTo>
                  <a:lnTo>
                    <a:pt x="912" y="2421"/>
                  </a:lnTo>
                  <a:lnTo>
                    <a:pt x="935" y="2430"/>
                  </a:lnTo>
                  <a:lnTo>
                    <a:pt x="961" y="2437"/>
                  </a:lnTo>
                  <a:lnTo>
                    <a:pt x="991" y="2442"/>
                  </a:lnTo>
                  <a:lnTo>
                    <a:pt x="1025" y="2446"/>
                  </a:lnTo>
                  <a:lnTo>
                    <a:pt x="1065" y="2448"/>
                  </a:lnTo>
                  <a:lnTo>
                    <a:pt x="1104" y="2449"/>
                  </a:lnTo>
                  <a:lnTo>
                    <a:pt x="2248" y="2449"/>
                  </a:lnTo>
                  <a:lnTo>
                    <a:pt x="2300" y="2448"/>
                  </a:lnTo>
                  <a:lnTo>
                    <a:pt x="2350" y="2443"/>
                  </a:lnTo>
                  <a:lnTo>
                    <a:pt x="2395" y="2436"/>
                  </a:lnTo>
                  <a:lnTo>
                    <a:pt x="2438" y="2427"/>
                  </a:lnTo>
                  <a:lnTo>
                    <a:pt x="2477" y="2415"/>
                  </a:lnTo>
                  <a:lnTo>
                    <a:pt x="2510" y="2401"/>
                  </a:lnTo>
                  <a:lnTo>
                    <a:pt x="2539" y="2385"/>
                  </a:lnTo>
                  <a:lnTo>
                    <a:pt x="2564" y="2367"/>
                  </a:lnTo>
                  <a:lnTo>
                    <a:pt x="2583" y="2346"/>
                  </a:lnTo>
                  <a:lnTo>
                    <a:pt x="2597" y="2324"/>
                  </a:lnTo>
                  <a:lnTo>
                    <a:pt x="2605" y="2300"/>
                  </a:lnTo>
                  <a:lnTo>
                    <a:pt x="2607" y="2276"/>
                  </a:lnTo>
                  <a:lnTo>
                    <a:pt x="2604" y="2250"/>
                  </a:lnTo>
                  <a:lnTo>
                    <a:pt x="2598" y="2225"/>
                  </a:lnTo>
                  <a:lnTo>
                    <a:pt x="2587" y="2200"/>
                  </a:lnTo>
                  <a:lnTo>
                    <a:pt x="2575" y="2176"/>
                  </a:lnTo>
                  <a:lnTo>
                    <a:pt x="2562" y="2154"/>
                  </a:lnTo>
                  <a:lnTo>
                    <a:pt x="2548" y="2135"/>
                  </a:lnTo>
                  <a:lnTo>
                    <a:pt x="2535" y="2117"/>
                  </a:lnTo>
                  <a:lnTo>
                    <a:pt x="2507" y="2081"/>
                  </a:lnTo>
                  <a:lnTo>
                    <a:pt x="2478" y="2039"/>
                  </a:lnTo>
                  <a:lnTo>
                    <a:pt x="2446" y="1993"/>
                  </a:lnTo>
                  <a:lnTo>
                    <a:pt x="2414" y="1943"/>
                  </a:lnTo>
                  <a:lnTo>
                    <a:pt x="2381" y="1890"/>
                  </a:lnTo>
                  <a:lnTo>
                    <a:pt x="2347" y="1835"/>
                  </a:lnTo>
                  <a:lnTo>
                    <a:pt x="2313" y="1779"/>
                  </a:lnTo>
                  <a:lnTo>
                    <a:pt x="2278" y="1722"/>
                  </a:lnTo>
                  <a:lnTo>
                    <a:pt x="2250" y="1675"/>
                  </a:lnTo>
                  <a:lnTo>
                    <a:pt x="2221" y="1629"/>
                  </a:lnTo>
                  <a:lnTo>
                    <a:pt x="2193" y="1582"/>
                  </a:lnTo>
                  <a:lnTo>
                    <a:pt x="2165" y="1537"/>
                  </a:lnTo>
                  <a:lnTo>
                    <a:pt x="2137" y="1495"/>
                  </a:lnTo>
                  <a:lnTo>
                    <a:pt x="2111" y="1454"/>
                  </a:lnTo>
                  <a:lnTo>
                    <a:pt x="2086" y="1417"/>
                  </a:lnTo>
                  <a:lnTo>
                    <a:pt x="2062" y="1385"/>
                  </a:lnTo>
                  <a:lnTo>
                    <a:pt x="2041" y="1357"/>
                  </a:lnTo>
                  <a:lnTo>
                    <a:pt x="2007" y="1317"/>
                  </a:lnTo>
                  <a:lnTo>
                    <a:pt x="1970" y="1282"/>
                  </a:lnTo>
                  <a:lnTo>
                    <a:pt x="1933" y="1252"/>
                  </a:lnTo>
                  <a:lnTo>
                    <a:pt x="1894" y="1228"/>
                  </a:lnTo>
                  <a:lnTo>
                    <a:pt x="1855" y="1207"/>
                  </a:lnTo>
                  <a:lnTo>
                    <a:pt x="1815" y="1194"/>
                  </a:lnTo>
                  <a:lnTo>
                    <a:pt x="1774" y="1185"/>
                  </a:lnTo>
                  <a:lnTo>
                    <a:pt x="1733" y="1182"/>
                  </a:lnTo>
                  <a:close/>
                  <a:moveTo>
                    <a:pt x="663" y="0"/>
                  </a:moveTo>
                  <a:lnTo>
                    <a:pt x="2760" y="0"/>
                  </a:lnTo>
                  <a:lnTo>
                    <a:pt x="2800" y="3"/>
                  </a:lnTo>
                  <a:lnTo>
                    <a:pt x="2838" y="13"/>
                  </a:lnTo>
                  <a:lnTo>
                    <a:pt x="2873" y="28"/>
                  </a:lnTo>
                  <a:lnTo>
                    <a:pt x="2904" y="49"/>
                  </a:lnTo>
                  <a:lnTo>
                    <a:pt x="2934" y="73"/>
                  </a:lnTo>
                  <a:lnTo>
                    <a:pt x="2959" y="101"/>
                  </a:lnTo>
                  <a:lnTo>
                    <a:pt x="2979" y="134"/>
                  </a:lnTo>
                  <a:lnTo>
                    <a:pt x="2993" y="170"/>
                  </a:lnTo>
                  <a:lnTo>
                    <a:pt x="3003" y="208"/>
                  </a:lnTo>
                  <a:lnTo>
                    <a:pt x="3006" y="248"/>
                  </a:lnTo>
                  <a:lnTo>
                    <a:pt x="3006" y="512"/>
                  </a:lnTo>
                  <a:lnTo>
                    <a:pt x="3003" y="552"/>
                  </a:lnTo>
                  <a:lnTo>
                    <a:pt x="2993" y="590"/>
                  </a:lnTo>
                  <a:lnTo>
                    <a:pt x="2979" y="626"/>
                  </a:lnTo>
                  <a:lnTo>
                    <a:pt x="2959" y="659"/>
                  </a:lnTo>
                  <a:lnTo>
                    <a:pt x="2934" y="687"/>
                  </a:lnTo>
                  <a:lnTo>
                    <a:pt x="2904" y="712"/>
                  </a:lnTo>
                  <a:lnTo>
                    <a:pt x="2873" y="733"/>
                  </a:lnTo>
                  <a:lnTo>
                    <a:pt x="2838" y="747"/>
                  </a:lnTo>
                  <a:lnTo>
                    <a:pt x="2800" y="757"/>
                  </a:lnTo>
                  <a:lnTo>
                    <a:pt x="2760" y="760"/>
                  </a:lnTo>
                  <a:lnTo>
                    <a:pt x="2490" y="760"/>
                  </a:lnTo>
                  <a:lnTo>
                    <a:pt x="2487" y="784"/>
                  </a:lnTo>
                  <a:lnTo>
                    <a:pt x="2486" y="812"/>
                  </a:lnTo>
                  <a:lnTo>
                    <a:pt x="2486" y="841"/>
                  </a:lnTo>
                  <a:lnTo>
                    <a:pt x="2489" y="872"/>
                  </a:lnTo>
                  <a:lnTo>
                    <a:pt x="2494" y="902"/>
                  </a:lnTo>
                  <a:lnTo>
                    <a:pt x="2504" y="933"/>
                  </a:lnTo>
                  <a:lnTo>
                    <a:pt x="2517" y="963"/>
                  </a:lnTo>
                  <a:lnTo>
                    <a:pt x="2535" y="990"/>
                  </a:lnTo>
                  <a:lnTo>
                    <a:pt x="2557" y="1015"/>
                  </a:lnTo>
                  <a:lnTo>
                    <a:pt x="2583" y="1038"/>
                  </a:lnTo>
                  <a:lnTo>
                    <a:pt x="2613" y="1055"/>
                  </a:lnTo>
                  <a:lnTo>
                    <a:pt x="2649" y="1070"/>
                  </a:lnTo>
                  <a:lnTo>
                    <a:pt x="2687" y="1083"/>
                  </a:lnTo>
                  <a:lnTo>
                    <a:pt x="2731" y="1091"/>
                  </a:lnTo>
                  <a:lnTo>
                    <a:pt x="2779" y="1096"/>
                  </a:lnTo>
                  <a:lnTo>
                    <a:pt x="2831" y="1098"/>
                  </a:lnTo>
                  <a:lnTo>
                    <a:pt x="2842" y="1098"/>
                  </a:lnTo>
                  <a:lnTo>
                    <a:pt x="2896" y="1101"/>
                  </a:lnTo>
                  <a:lnTo>
                    <a:pt x="2950" y="1111"/>
                  </a:lnTo>
                  <a:lnTo>
                    <a:pt x="3004" y="1128"/>
                  </a:lnTo>
                  <a:lnTo>
                    <a:pt x="3055" y="1152"/>
                  </a:lnTo>
                  <a:lnTo>
                    <a:pt x="3105" y="1180"/>
                  </a:lnTo>
                  <a:lnTo>
                    <a:pt x="3152" y="1214"/>
                  </a:lnTo>
                  <a:lnTo>
                    <a:pt x="3197" y="1253"/>
                  </a:lnTo>
                  <a:lnTo>
                    <a:pt x="3239" y="1297"/>
                  </a:lnTo>
                  <a:lnTo>
                    <a:pt x="3278" y="1345"/>
                  </a:lnTo>
                  <a:lnTo>
                    <a:pt x="3314" y="1396"/>
                  </a:lnTo>
                  <a:lnTo>
                    <a:pt x="3346" y="1451"/>
                  </a:lnTo>
                  <a:lnTo>
                    <a:pt x="3374" y="1509"/>
                  </a:lnTo>
                  <a:lnTo>
                    <a:pt x="3397" y="1569"/>
                  </a:lnTo>
                  <a:lnTo>
                    <a:pt x="3416" y="1632"/>
                  </a:lnTo>
                  <a:lnTo>
                    <a:pt x="3430" y="1697"/>
                  </a:lnTo>
                  <a:lnTo>
                    <a:pt x="3439" y="1763"/>
                  </a:lnTo>
                  <a:lnTo>
                    <a:pt x="3442" y="1830"/>
                  </a:lnTo>
                  <a:lnTo>
                    <a:pt x="3441" y="1874"/>
                  </a:lnTo>
                  <a:lnTo>
                    <a:pt x="3437" y="1918"/>
                  </a:lnTo>
                  <a:lnTo>
                    <a:pt x="3429" y="1962"/>
                  </a:lnTo>
                  <a:lnTo>
                    <a:pt x="3420" y="2005"/>
                  </a:lnTo>
                  <a:lnTo>
                    <a:pt x="3409" y="2049"/>
                  </a:lnTo>
                  <a:lnTo>
                    <a:pt x="3393" y="2092"/>
                  </a:lnTo>
                  <a:lnTo>
                    <a:pt x="3374" y="2134"/>
                  </a:lnTo>
                  <a:lnTo>
                    <a:pt x="3353" y="2175"/>
                  </a:lnTo>
                  <a:lnTo>
                    <a:pt x="3328" y="2215"/>
                  </a:lnTo>
                  <a:lnTo>
                    <a:pt x="3300" y="2254"/>
                  </a:lnTo>
                  <a:lnTo>
                    <a:pt x="3269" y="2292"/>
                  </a:lnTo>
                  <a:lnTo>
                    <a:pt x="3234" y="2329"/>
                  </a:lnTo>
                  <a:lnTo>
                    <a:pt x="3196" y="2365"/>
                  </a:lnTo>
                  <a:lnTo>
                    <a:pt x="3154" y="2398"/>
                  </a:lnTo>
                  <a:lnTo>
                    <a:pt x="3108" y="2431"/>
                  </a:lnTo>
                  <a:lnTo>
                    <a:pt x="3058" y="2460"/>
                  </a:lnTo>
                  <a:lnTo>
                    <a:pt x="3005" y="2488"/>
                  </a:lnTo>
                  <a:lnTo>
                    <a:pt x="2947" y="2513"/>
                  </a:lnTo>
                  <a:lnTo>
                    <a:pt x="2887" y="2536"/>
                  </a:lnTo>
                  <a:lnTo>
                    <a:pt x="2821" y="2556"/>
                  </a:lnTo>
                  <a:lnTo>
                    <a:pt x="2751" y="2574"/>
                  </a:lnTo>
                  <a:lnTo>
                    <a:pt x="2678" y="2589"/>
                  </a:lnTo>
                  <a:lnTo>
                    <a:pt x="2600" y="2602"/>
                  </a:lnTo>
                  <a:lnTo>
                    <a:pt x="2516" y="2610"/>
                  </a:lnTo>
                  <a:lnTo>
                    <a:pt x="2430" y="2615"/>
                  </a:lnTo>
                  <a:lnTo>
                    <a:pt x="2338" y="2617"/>
                  </a:lnTo>
                  <a:lnTo>
                    <a:pt x="1077" y="2617"/>
                  </a:lnTo>
                  <a:lnTo>
                    <a:pt x="1038" y="2616"/>
                  </a:lnTo>
                  <a:lnTo>
                    <a:pt x="1004" y="2614"/>
                  </a:lnTo>
                  <a:lnTo>
                    <a:pt x="917" y="2608"/>
                  </a:lnTo>
                  <a:lnTo>
                    <a:pt x="836" y="2600"/>
                  </a:lnTo>
                  <a:lnTo>
                    <a:pt x="758" y="2587"/>
                  </a:lnTo>
                  <a:lnTo>
                    <a:pt x="685" y="2572"/>
                  </a:lnTo>
                  <a:lnTo>
                    <a:pt x="616" y="2554"/>
                  </a:lnTo>
                  <a:lnTo>
                    <a:pt x="551" y="2533"/>
                  </a:lnTo>
                  <a:lnTo>
                    <a:pt x="491" y="2510"/>
                  </a:lnTo>
                  <a:lnTo>
                    <a:pt x="433" y="2484"/>
                  </a:lnTo>
                  <a:lnTo>
                    <a:pt x="381" y="2457"/>
                  </a:lnTo>
                  <a:lnTo>
                    <a:pt x="332" y="2427"/>
                  </a:lnTo>
                  <a:lnTo>
                    <a:pt x="286" y="2396"/>
                  </a:lnTo>
                  <a:lnTo>
                    <a:pt x="244" y="2362"/>
                  </a:lnTo>
                  <a:lnTo>
                    <a:pt x="207" y="2327"/>
                  </a:lnTo>
                  <a:lnTo>
                    <a:pt x="172" y="2290"/>
                  </a:lnTo>
                  <a:lnTo>
                    <a:pt x="141" y="2252"/>
                  </a:lnTo>
                  <a:lnTo>
                    <a:pt x="113" y="2213"/>
                  </a:lnTo>
                  <a:lnTo>
                    <a:pt x="88" y="2173"/>
                  </a:lnTo>
                  <a:lnTo>
                    <a:pt x="67" y="2132"/>
                  </a:lnTo>
                  <a:lnTo>
                    <a:pt x="48" y="2091"/>
                  </a:lnTo>
                  <a:lnTo>
                    <a:pt x="33" y="2048"/>
                  </a:lnTo>
                  <a:lnTo>
                    <a:pt x="21" y="2004"/>
                  </a:lnTo>
                  <a:lnTo>
                    <a:pt x="11" y="1961"/>
                  </a:lnTo>
                  <a:lnTo>
                    <a:pt x="5" y="1918"/>
                  </a:lnTo>
                  <a:lnTo>
                    <a:pt x="1" y="1873"/>
                  </a:lnTo>
                  <a:lnTo>
                    <a:pt x="0" y="1830"/>
                  </a:lnTo>
                  <a:lnTo>
                    <a:pt x="3" y="1763"/>
                  </a:lnTo>
                  <a:lnTo>
                    <a:pt x="11" y="1697"/>
                  </a:lnTo>
                  <a:lnTo>
                    <a:pt x="25" y="1632"/>
                  </a:lnTo>
                  <a:lnTo>
                    <a:pt x="45" y="1569"/>
                  </a:lnTo>
                  <a:lnTo>
                    <a:pt x="68" y="1509"/>
                  </a:lnTo>
                  <a:lnTo>
                    <a:pt x="96" y="1451"/>
                  </a:lnTo>
                  <a:lnTo>
                    <a:pt x="127" y="1396"/>
                  </a:lnTo>
                  <a:lnTo>
                    <a:pt x="164" y="1345"/>
                  </a:lnTo>
                  <a:lnTo>
                    <a:pt x="202" y="1297"/>
                  </a:lnTo>
                  <a:lnTo>
                    <a:pt x="245" y="1253"/>
                  </a:lnTo>
                  <a:lnTo>
                    <a:pt x="290" y="1214"/>
                  </a:lnTo>
                  <a:lnTo>
                    <a:pt x="337" y="1180"/>
                  </a:lnTo>
                  <a:lnTo>
                    <a:pt x="387" y="1152"/>
                  </a:lnTo>
                  <a:lnTo>
                    <a:pt x="438" y="1128"/>
                  </a:lnTo>
                  <a:lnTo>
                    <a:pt x="491" y="1111"/>
                  </a:lnTo>
                  <a:lnTo>
                    <a:pt x="545" y="1101"/>
                  </a:lnTo>
                  <a:lnTo>
                    <a:pt x="600" y="1098"/>
                  </a:lnTo>
                  <a:lnTo>
                    <a:pt x="611" y="1098"/>
                  </a:lnTo>
                  <a:lnTo>
                    <a:pt x="663" y="1096"/>
                  </a:lnTo>
                  <a:lnTo>
                    <a:pt x="711" y="1090"/>
                  </a:lnTo>
                  <a:lnTo>
                    <a:pt x="755" y="1082"/>
                  </a:lnTo>
                  <a:lnTo>
                    <a:pt x="794" y="1070"/>
                  </a:lnTo>
                  <a:lnTo>
                    <a:pt x="829" y="1055"/>
                  </a:lnTo>
                  <a:lnTo>
                    <a:pt x="860" y="1036"/>
                  </a:lnTo>
                  <a:lnTo>
                    <a:pt x="886" y="1014"/>
                  </a:lnTo>
                  <a:lnTo>
                    <a:pt x="908" y="990"/>
                  </a:lnTo>
                  <a:lnTo>
                    <a:pt x="925" y="962"/>
                  </a:lnTo>
                  <a:lnTo>
                    <a:pt x="938" y="932"/>
                  </a:lnTo>
                  <a:lnTo>
                    <a:pt x="947" y="901"/>
                  </a:lnTo>
                  <a:lnTo>
                    <a:pt x="953" y="871"/>
                  </a:lnTo>
                  <a:lnTo>
                    <a:pt x="955" y="841"/>
                  </a:lnTo>
                  <a:lnTo>
                    <a:pt x="956" y="812"/>
                  </a:lnTo>
                  <a:lnTo>
                    <a:pt x="954" y="784"/>
                  </a:lnTo>
                  <a:lnTo>
                    <a:pt x="952" y="760"/>
                  </a:lnTo>
                  <a:lnTo>
                    <a:pt x="663" y="760"/>
                  </a:lnTo>
                  <a:lnTo>
                    <a:pt x="623" y="757"/>
                  </a:lnTo>
                  <a:lnTo>
                    <a:pt x="585" y="747"/>
                  </a:lnTo>
                  <a:lnTo>
                    <a:pt x="550" y="733"/>
                  </a:lnTo>
                  <a:lnTo>
                    <a:pt x="518" y="712"/>
                  </a:lnTo>
                  <a:lnTo>
                    <a:pt x="489" y="687"/>
                  </a:lnTo>
                  <a:lnTo>
                    <a:pt x="464" y="659"/>
                  </a:lnTo>
                  <a:lnTo>
                    <a:pt x="445" y="626"/>
                  </a:lnTo>
                  <a:lnTo>
                    <a:pt x="430" y="590"/>
                  </a:lnTo>
                  <a:lnTo>
                    <a:pt x="421" y="552"/>
                  </a:lnTo>
                  <a:lnTo>
                    <a:pt x="417" y="512"/>
                  </a:lnTo>
                  <a:lnTo>
                    <a:pt x="417" y="248"/>
                  </a:lnTo>
                  <a:lnTo>
                    <a:pt x="421" y="208"/>
                  </a:lnTo>
                  <a:lnTo>
                    <a:pt x="430" y="170"/>
                  </a:lnTo>
                  <a:lnTo>
                    <a:pt x="445" y="134"/>
                  </a:lnTo>
                  <a:lnTo>
                    <a:pt x="464" y="101"/>
                  </a:lnTo>
                  <a:lnTo>
                    <a:pt x="489" y="73"/>
                  </a:lnTo>
                  <a:lnTo>
                    <a:pt x="518" y="49"/>
                  </a:lnTo>
                  <a:lnTo>
                    <a:pt x="550" y="28"/>
                  </a:lnTo>
                  <a:lnTo>
                    <a:pt x="585" y="13"/>
                  </a:lnTo>
                  <a:lnTo>
                    <a:pt x="623" y="3"/>
                  </a:lnTo>
                  <a:lnTo>
                    <a:pt x="6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Freeform 176"/>
            <p:cNvSpPr>
              <a:spLocks/>
            </p:cNvSpPr>
            <p:nvPr/>
          </p:nvSpPr>
          <p:spPr bwMode="auto">
            <a:xfrm>
              <a:off x="10360026" y="5292725"/>
              <a:ext cx="19050" cy="19050"/>
            </a:xfrm>
            <a:custGeom>
              <a:avLst/>
              <a:gdLst>
                <a:gd name="T0" fmla="*/ 83 w 167"/>
                <a:gd name="T1" fmla="*/ 0 h 169"/>
                <a:gd name="T2" fmla="*/ 105 w 167"/>
                <a:gd name="T3" fmla="*/ 4 h 169"/>
                <a:gd name="T4" fmla="*/ 125 w 167"/>
                <a:gd name="T5" fmla="*/ 12 h 169"/>
                <a:gd name="T6" fmla="*/ 142 w 167"/>
                <a:gd name="T7" fmla="*/ 25 h 169"/>
                <a:gd name="T8" fmla="*/ 155 w 167"/>
                <a:gd name="T9" fmla="*/ 43 h 169"/>
                <a:gd name="T10" fmla="*/ 163 w 167"/>
                <a:gd name="T11" fmla="*/ 63 h 169"/>
                <a:gd name="T12" fmla="*/ 167 w 167"/>
                <a:gd name="T13" fmla="*/ 85 h 169"/>
                <a:gd name="T14" fmla="*/ 163 w 167"/>
                <a:gd name="T15" fmla="*/ 107 h 169"/>
                <a:gd name="T16" fmla="*/ 155 w 167"/>
                <a:gd name="T17" fmla="*/ 127 h 169"/>
                <a:gd name="T18" fmla="*/ 142 w 167"/>
                <a:gd name="T19" fmla="*/ 145 h 169"/>
                <a:gd name="T20" fmla="*/ 125 w 167"/>
                <a:gd name="T21" fmla="*/ 158 h 169"/>
                <a:gd name="T22" fmla="*/ 105 w 167"/>
                <a:gd name="T23" fmla="*/ 166 h 169"/>
                <a:gd name="T24" fmla="*/ 83 w 167"/>
                <a:gd name="T25" fmla="*/ 169 h 169"/>
                <a:gd name="T26" fmla="*/ 60 w 167"/>
                <a:gd name="T27" fmla="*/ 166 h 169"/>
                <a:gd name="T28" fmla="*/ 40 w 167"/>
                <a:gd name="T29" fmla="*/ 158 h 169"/>
                <a:gd name="T30" fmla="*/ 24 w 167"/>
                <a:gd name="T31" fmla="*/ 145 h 169"/>
                <a:gd name="T32" fmla="*/ 11 w 167"/>
                <a:gd name="T33" fmla="*/ 127 h 169"/>
                <a:gd name="T34" fmla="*/ 2 w 167"/>
                <a:gd name="T35" fmla="*/ 107 h 169"/>
                <a:gd name="T36" fmla="*/ 0 w 167"/>
                <a:gd name="T37" fmla="*/ 85 h 169"/>
                <a:gd name="T38" fmla="*/ 2 w 167"/>
                <a:gd name="T39" fmla="*/ 63 h 169"/>
                <a:gd name="T40" fmla="*/ 11 w 167"/>
                <a:gd name="T41" fmla="*/ 43 h 169"/>
                <a:gd name="T42" fmla="*/ 24 w 167"/>
                <a:gd name="T43" fmla="*/ 25 h 169"/>
                <a:gd name="T44" fmla="*/ 40 w 167"/>
                <a:gd name="T45" fmla="*/ 12 h 169"/>
                <a:gd name="T46" fmla="*/ 60 w 167"/>
                <a:gd name="T47" fmla="*/ 4 h 169"/>
                <a:gd name="T48" fmla="*/ 83 w 167"/>
                <a:gd name="T4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7" h="169">
                  <a:moveTo>
                    <a:pt x="83" y="0"/>
                  </a:moveTo>
                  <a:lnTo>
                    <a:pt x="105" y="4"/>
                  </a:lnTo>
                  <a:lnTo>
                    <a:pt x="125" y="12"/>
                  </a:lnTo>
                  <a:lnTo>
                    <a:pt x="142" y="25"/>
                  </a:lnTo>
                  <a:lnTo>
                    <a:pt x="155" y="43"/>
                  </a:lnTo>
                  <a:lnTo>
                    <a:pt x="163" y="63"/>
                  </a:lnTo>
                  <a:lnTo>
                    <a:pt x="167" y="85"/>
                  </a:lnTo>
                  <a:lnTo>
                    <a:pt x="163" y="107"/>
                  </a:lnTo>
                  <a:lnTo>
                    <a:pt x="155" y="127"/>
                  </a:lnTo>
                  <a:lnTo>
                    <a:pt x="142" y="145"/>
                  </a:lnTo>
                  <a:lnTo>
                    <a:pt x="125" y="158"/>
                  </a:lnTo>
                  <a:lnTo>
                    <a:pt x="105" y="166"/>
                  </a:lnTo>
                  <a:lnTo>
                    <a:pt x="83" y="169"/>
                  </a:lnTo>
                  <a:lnTo>
                    <a:pt x="60" y="166"/>
                  </a:lnTo>
                  <a:lnTo>
                    <a:pt x="40" y="158"/>
                  </a:lnTo>
                  <a:lnTo>
                    <a:pt x="24" y="145"/>
                  </a:lnTo>
                  <a:lnTo>
                    <a:pt x="11" y="127"/>
                  </a:lnTo>
                  <a:lnTo>
                    <a:pt x="2" y="107"/>
                  </a:lnTo>
                  <a:lnTo>
                    <a:pt x="0" y="85"/>
                  </a:lnTo>
                  <a:lnTo>
                    <a:pt x="2" y="63"/>
                  </a:lnTo>
                  <a:lnTo>
                    <a:pt x="11" y="43"/>
                  </a:lnTo>
                  <a:lnTo>
                    <a:pt x="24" y="25"/>
                  </a:lnTo>
                  <a:lnTo>
                    <a:pt x="40" y="12"/>
                  </a:lnTo>
                  <a:lnTo>
                    <a:pt x="60" y="4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177"/>
            <p:cNvSpPr>
              <a:spLocks/>
            </p:cNvSpPr>
            <p:nvPr/>
          </p:nvSpPr>
          <p:spPr bwMode="auto">
            <a:xfrm>
              <a:off x="10331451" y="5321300"/>
              <a:ext cx="19050" cy="19050"/>
            </a:xfrm>
            <a:custGeom>
              <a:avLst/>
              <a:gdLst>
                <a:gd name="T0" fmla="*/ 84 w 167"/>
                <a:gd name="T1" fmla="*/ 0 h 169"/>
                <a:gd name="T2" fmla="*/ 106 w 167"/>
                <a:gd name="T3" fmla="*/ 3 h 169"/>
                <a:gd name="T4" fmla="*/ 125 w 167"/>
                <a:gd name="T5" fmla="*/ 11 h 169"/>
                <a:gd name="T6" fmla="*/ 142 w 167"/>
                <a:gd name="T7" fmla="*/ 24 h 169"/>
                <a:gd name="T8" fmla="*/ 156 w 167"/>
                <a:gd name="T9" fmla="*/ 42 h 169"/>
                <a:gd name="T10" fmla="*/ 164 w 167"/>
                <a:gd name="T11" fmla="*/ 62 h 169"/>
                <a:gd name="T12" fmla="*/ 167 w 167"/>
                <a:gd name="T13" fmla="*/ 84 h 169"/>
                <a:gd name="T14" fmla="*/ 164 w 167"/>
                <a:gd name="T15" fmla="*/ 106 h 169"/>
                <a:gd name="T16" fmla="*/ 156 w 167"/>
                <a:gd name="T17" fmla="*/ 126 h 169"/>
                <a:gd name="T18" fmla="*/ 142 w 167"/>
                <a:gd name="T19" fmla="*/ 144 h 169"/>
                <a:gd name="T20" fmla="*/ 125 w 167"/>
                <a:gd name="T21" fmla="*/ 157 h 169"/>
                <a:gd name="T22" fmla="*/ 106 w 167"/>
                <a:gd name="T23" fmla="*/ 165 h 169"/>
                <a:gd name="T24" fmla="*/ 84 w 167"/>
                <a:gd name="T25" fmla="*/ 169 h 169"/>
                <a:gd name="T26" fmla="*/ 62 w 167"/>
                <a:gd name="T27" fmla="*/ 165 h 169"/>
                <a:gd name="T28" fmla="*/ 41 w 167"/>
                <a:gd name="T29" fmla="*/ 157 h 169"/>
                <a:gd name="T30" fmla="*/ 24 w 167"/>
                <a:gd name="T31" fmla="*/ 144 h 169"/>
                <a:gd name="T32" fmla="*/ 12 w 167"/>
                <a:gd name="T33" fmla="*/ 126 h 169"/>
                <a:gd name="T34" fmla="*/ 3 w 167"/>
                <a:gd name="T35" fmla="*/ 106 h 169"/>
                <a:gd name="T36" fmla="*/ 0 w 167"/>
                <a:gd name="T37" fmla="*/ 84 h 169"/>
                <a:gd name="T38" fmla="*/ 3 w 167"/>
                <a:gd name="T39" fmla="*/ 62 h 169"/>
                <a:gd name="T40" fmla="*/ 12 w 167"/>
                <a:gd name="T41" fmla="*/ 42 h 169"/>
                <a:gd name="T42" fmla="*/ 24 w 167"/>
                <a:gd name="T43" fmla="*/ 24 h 169"/>
                <a:gd name="T44" fmla="*/ 41 w 167"/>
                <a:gd name="T45" fmla="*/ 11 h 169"/>
                <a:gd name="T46" fmla="*/ 62 w 167"/>
                <a:gd name="T47" fmla="*/ 3 h 169"/>
                <a:gd name="T48" fmla="*/ 84 w 167"/>
                <a:gd name="T4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7" h="169">
                  <a:moveTo>
                    <a:pt x="84" y="0"/>
                  </a:moveTo>
                  <a:lnTo>
                    <a:pt x="106" y="3"/>
                  </a:lnTo>
                  <a:lnTo>
                    <a:pt x="125" y="11"/>
                  </a:lnTo>
                  <a:lnTo>
                    <a:pt x="142" y="24"/>
                  </a:lnTo>
                  <a:lnTo>
                    <a:pt x="156" y="42"/>
                  </a:lnTo>
                  <a:lnTo>
                    <a:pt x="164" y="62"/>
                  </a:lnTo>
                  <a:lnTo>
                    <a:pt x="167" y="84"/>
                  </a:lnTo>
                  <a:lnTo>
                    <a:pt x="164" y="106"/>
                  </a:lnTo>
                  <a:lnTo>
                    <a:pt x="156" y="126"/>
                  </a:lnTo>
                  <a:lnTo>
                    <a:pt x="142" y="144"/>
                  </a:lnTo>
                  <a:lnTo>
                    <a:pt x="125" y="157"/>
                  </a:lnTo>
                  <a:lnTo>
                    <a:pt x="106" y="165"/>
                  </a:lnTo>
                  <a:lnTo>
                    <a:pt x="84" y="169"/>
                  </a:lnTo>
                  <a:lnTo>
                    <a:pt x="62" y="165"/>
                  </a:lnTo>
                  <a:lnTo>
                    <a:pt x="41" y="157"/>
                  </a:lnTo>
                  <a:lnTo>
                    <a:pt x="24" y="144"/>
                  </a:lnTo>
                  <a:lnTo>
                    <a:pt x="12" y="126"/>
                  </a:lnTo>
                  <a:lnTo>
                    <a:pt x="3" y="106"/>
                  </a:lnTo>
                  <a:lnTo>
                    <a:pt x="0" y="84"/>
                  </a:lnTo>
                  <a:lnTo>
                    <a:pt x="3" y="62"/>
                  </a:lnTo>
                  <a:lnTo>
                    <a:pt x="12" y="42"/>
                  </a:lnTo>
                  <a:lnTo>
                    <a:pt x="24" y="24"/>
                  </a:lnTo>
                  <a:lnTo>
                    <a:pt x="41" y="11"/>
                  </a:lnTo>
                  <a:lnTo>
                    <a:pt x="62" y="3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178"/>
            <p:cNvSpPr>
              <a:spLocks/>
            </p:cNvSpPr>
            <p:nvPr/>
          </p:nvSpPr>
          <p:spPr bwMode="auto">
            <a:xfrm>
              <a:off x="10379076" y="5340350"/>
              <a:ext cx="17463" cy="19050"/>
            </a:xfrm>
            <a:custGeom>
              <a:avLst/>
              <a:gdLst>
                <a:gd name="T0" fmla="*/ 83 w 167"/>
                <a:gd name="T1" fmla="*/ 0 h 168"/>
                <a:gd name="T2" fmla="*/ 105 w 167"/>
                <a:gd name="T3" fmla="*/ 3 h 168"/>
                <a:gd name="T4" fmla="*/ 125 w 167"/>
                <a:gd name="T5" fmla="*/ 11 h 168"/>
                <a:gd name="T6" fmla="*/ 142 w 167"/>
                <a:gd name="T7" fmla="*/ 24 h 168"/>
                <a:gd name="T8" fmla="*/ 155 w 167"/>
                <a:gd name="T9" fmla="*/ 42 h 168"/>
                <a:gd name="T10" fmla="*/ 163 w 167"/>
                <a:gd name="T11" fmla="*/ 62 h 168"/>
                <a:gd name="T12" fmla="*/ 167 w 167"/>
                <a:gd name="T13" fmla="*/ 84 h 168"/>
                <a:gd name="T14" fmla="*/ 163 w 167"/>
                <a:gd name="T15" fmla="*/ 106 h 168"/>
                <a:gd name="T16" fmla="*/ 155 w 167"/>
                <a:gd name="T17" fmla="*/ 126 h 168"/>
                <a:gd name="T18" fmla="*/ 142 w 167"/>
                <a:gd name="T19" fmla="*/ 144 h 168"/>
                <a:gd name="T20" fmla="*/ 125 w 167"/>
                <a:gd name="T21" fmla="*/ 157 h 168"/>
                <a:gd name="T22" fmla="*/ 105 w 167"/>
                <a:gd name="T23" fmla="*/ 165 h 168"/>
                <a:gd name="T24" fmla="*/ 83 w 167"/>
                <a:gd name="T25" fmla="*/ 168 h 168"/>
                <a:gd name="T26" fmla="*/ 61 w 167"/>
                <a:gd name="T27" fmla="*/ 165 h 168"/>
                <a:gd name="T28" fmla="*/ 40 w 167"/>
                <a:gd name="T29" fmla="*/ 157 h 168"/>
                <a:gd name="T30" fmla="*/ 24 w 167"/>
                <a:gd name="T31" fmla="*/ 144 h 168"/>
                <a:gd name="T32" fmla="*/ 11 w 167"/>
                <a:gd name="T33" fmla="*/ 126 h 168"/>
                <a:gd name="T34" fmla="*/ 3 w 167"/>
                <a:gd name="T35" fmla="*/ 106 h 168"/>
                <a:gd name="T36" fmla="*/ 0 w 167"/>
                <a:gd name="T37" fmla="*/ 84 h 168"/>
                <a:gd name="T38" fmla="*/ 3 w 167"/>
                <a:gd name="T39" fmla="*/ 62 h 168"/>
                <a:gd name="T40" fmla="*/ 11 w 167"/>
                <a:gd name="T41" fmla="*/ 42 h 168"/>
                <a:gd name="T42" fmla="*/ 24 w 167"/>
                <a:gd name="T43" fmla="*/ 24 h 168"/>
                <a:gd name="T44" fmla="*/ 40 w 167"/>
                <a:gd name="T45" fmla="*/ 11 h 168"/>
                <a:gd name="T46" fmla="*/ 61 w 167"/>
                <a:gd name="T47" fmla="*/ 3 h 168"/>
                <a:gd name="T48" fmla="*/ 83 w 167"/>
                <a:gd name="T4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7" h="168">
                  <a:moveTo>
                    <a:pt x="83" y="0"/>
                  </a:moveTo>
                  <a:lnTo>
                    <a:pt x="105" y="3"/>
                  </a:lnTo>
                  <a:lnTo>
                    <a:pt x="125" y="11"/>
                  </a:lnTo>
                  <a:lnTo>
                    <a:pt x="142" y="24"/>
                  </a:lnTo>
                  <a:lnTo>
                    <a:pt x="155" y="42"/>
                  </a:lnTo>
                  <a:lnTo>
                    <a:pt x="163" y="62"/>
                  </a:lnTo>
                  <a:lnTo>
                    <a:pt x="167" y="84"/>
                  </a:lnTo>
                  <a:lnTo>
                    <a:pt x="163" y="106"/>
                  </a:lnTo>
                  <a:lnTo>
                    <a:pt x="155" y="126"/>
                  </a:lnTo>
                  <a:lnTo>
                    <a:pt x="142" y="144"/>
                  </a:lnTo>
                  <a:lnTo>
                    <a:pt x="125" y="157"/>
                  </a:lnTo>
                  <a:lnTo>
                    <a:pt x="105" y="165"/>
                  </a:lnTo>
                  <a:lnTo>
                    <a:pt x="83" y="168"/>
                  </a:lnTo>
                  <a:lnTo>
                    <a:pt x="61" y="165"/>
                  </a:lnTo>
                  <a:lnTo>
                    <a:pt x="40" y="157"/>
                  </a:lnTo>
                  <a:lnTo>
                    <a:pt x="24" y="144"/>
                  </a:lnTo>
                  <a:lnTo>
                    <a:pt x="11" y="126"/>
                  </a:lnTo>
                  <a:lnTo>
                    <a:pt x="3" y="106"/>
                  </a:lnTo>
                  <a:lnTo>
                    <a:pt x="0" y="84"/>
                  </a:lnTo>
                  <a:lnTo>
                    <a:pt x="3" y="62"/>
                  </a:lnTo>
                  <a:lnTo>
                    <a:pt x="11" y="42"/>
                  </a:lnTo>
                  <a:lnTo>
                    <a:pt x="24" y="24"/>
                  </a:lnTo>
                  <a:lnTo>
                    <a:pt x="40" y="11"/>
                  </a:lnTo>
                  <a:lnTo>
                    <a:pt x="61" y="3"/>
                  </a:lnTo>
                  <a:lnTo>
                    <a:pt x="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88" name="Group 171"/>
          <p:cNvGrpSpPr/>
          <p:nvPr/>
        </p:nvGrpSpPr>
        <p:grpSpPr>
          <a:xfrm>
            <a:off x="11219177" y="6063569"/>
            <a:ext cx="523876" cy="439738"/>
            <a:chOff x="10969625" y="5830888"/>
            <a:chExt cx="523876" cy="439738"/>
          </a:xfrm>
          <a:solidFill>
            <a:srgbClr val="000000"/>
          </a:solidFill>
        </p:grpSpPr>
        <p:sp>
          <p:nvSpPr>
            <p:cNvPr id="889" name="Freeform 6"/>
            <p:cNvSpPr>
              <a:spLocks noEditPoints="1"/>
            </p:cNvSpPr>
            <p:nvPr/>
          </p:nvSpPr>
          <p:spPr bwMode="auto">
            <a:xfrm>
              <a:off x="10969625" y="5897563"/>
              <a:ext cx="484188" cy="373063"/>
            </a:xfrm>
            <a:custGeom>
              <a:avLst/>
              <a:gdLst>
                <a:gd name="T0" fmla="*/ 465 w 3049"/>
                <a:gd name="T1" fmla="*/ 494 h 2349"/>
                <a:gd name="T2" fmla="*/ 328 w 3049"/>
                <a:gd name="T3" fmla="*/ 553 h 2349"/>
                <a:gd name="T4" fmla="*/ 218 w 3049"/>
                <a:gd name="T5" fmla="*/ 651 h 2349"/>
                <a:gd name="T6" fmla="*/ 146 w 3049"/>
                <a:gd name="T7" fmla="*/ 782 h 2349"/>
                <a:gd name="T8" fmla="*/ 119 w 3049"/>
                <a:gd name="T9" fmla="*/ 933 h 2349"/>
                <a:gd name="T10" fmla="*/ 144 w 3049"/>
                <a:gd name="T11" fmla="*/ 1081 h 2349"/>
                <a:gd name="T12" fmla="*/ 212 w 3049"/>
                <a:gd name="T13" fmla="*/ 1209 h 2349"/>
                <a:gd name="T14" fmla="*/ 319 w 3049"/>
                <a:gd name="T15" fmla="*/ 1309 h 2349"/>
                <a:gd name="T16" fmla="*/ 457 w 3049"/>
                <a:gd name="T17" fmla="*/ 1059 h 2349"/>
                <a:gd name="T18" fmla="*/ 624 w 3049"/>
                <a:gd name="T19" fmla="*/ 843 h 2349"/>
                <a:gd name="T20" fmla="*/ 752 w 3049"/>
                <a:gd name="T21" fmla="*/ 723 h 2349"/>
                <a:gd name="T22" fmla="*/ 840 w 3049"/>
                <a:gd name="T23" fmla="*/ 651 h 2349"/>
                <a:gd name="T24" fmla="*/ 820 w 3049"/>
                <a:gd name="T25" fmla="*/ 561 h 2349"/>
                <a:gd name="T26" fmla="*/ 699 w 3049"/>
                <a:gd name="T27" fmla="*/ 502 h 2349"/>
                <a:gd name="T28" fmla="*/ 567 w 3049"/>
                <a:gd name="T29" fmla="*/ 482 h 2349"/>
                <a:gd name="T30" fmla="*/ 1601 w 3049"/>
                <a:gd name="T31" fmla="*/ 12 h 2349"/>
                <a:gd name="T32" fmla="*/ 1699 w 3049"/>
                <a:gd name="T33" fmla="*/ 67 h 2349"/>
                <a:gd name="T34" fmla="*/ 1767 w 3049"/>
                <a:gd name="T35" fmla="*/ 157 h 2349"/>
                <a:gd name="T36" fmla="*/ 1792 w 3049"/>
                <a:gd name="T37" fmla="*/ 271 h 2349"/>
                <a:gd name="T38" fmla="*/ 1769 w 3049"/>
                <a:gd name="T39" fmla="*/ 380 h 2349"/>
                <a:gd name="T40" fmla="*/ 1807 w 3049"/>
                <a:gd name="T41" fmla="*/ 459 h 2349"/>
                <a:gd name="T42" fmla="*/ 2029 w 3049"/>
                <a:gd name="T43" fmla="*/ 543 h 2349"/>
                <a:gd name="T44" fmla="*/ 2234 w 3049"/>
                <a:gd name="T45" fmla="*/ 671 h 2349"/>
                <a:gd name="T46" fmla="*/ 899 w 3049"/>
                <a:gd name="T47" fmla="*/ 760 h 2349"/>
                <a:gd name="T48" fmla="*/ 2307 w 3049"/>
                <a:gd name="T49" fmla="*/ 843 h 2349"/>
                <a:gd name="T50" fmla="*/ 3049 w 3049"/>
                <a:gd name="T51" fmla="*/ 603 h 2349"/>
                <a:gd name="T52" fmla="*/ 2721 w 3049"/>
                <a:gd name="T53" fmla="*/ 1294 h 2349"/>
                <a:gd name="T54" fmla="*/ 2822 w 3049"/>
                <a:gd name="T55" fmla="*/ 1553 h 2349"/>
                <a:gd name="T56" fmla="*/ 2892 w 3049"/>
                <a:gd name="T57" fmla="*/ 1838 h 2349"/>
                <a:gd name="T58" fmla="*/ 2897 w 3049"/>
                <a:gd name="T59" fmla="*/ 1981 h 2349"/>
                <a:gd name="T60" fmla="*/ 2864 w 3049"/>
                <a:gd name="T61" fmla="*/ 2115 h 2349"/>
                <a:gd name="T62" fmla="*/ 2796 w 3049"/>
                <a:gd name="T63" fmla="*/ 2231 h 2349"/>
                <a:gd name="T64" fmla="*/ 2704 w 3049"/>
                <a:gd name="T65" fmla="*/ 2309 h 2349"/>
                <a:gd name="T66" fmla="*/ 2598 w 3049"/>
                <a:gd name="T67" fmla="*/ 2347 h 2349"/>
                <a:gd name="T68" fmla="*/ 448 w 3049"/>
                <a:gd name="T69" fmla="*/ 2347 h 2349"/>
                <a:gd name="T70" fmla="*/ 342 w 3049"/>
                <a:gd name="T71" fmla="*/ 2309 h 2349"/>
                <a:gd name="T72" fmla="*/ 250 w 3049"/>
                <a:gd name="T73" fmla="*/ 2231 h 2349"/>
                <a:gd name="T74" fmla="*/ 182 w 3049"/>
                <a:gd name="T75" fmla="*/ 2115 h 2349"/>
                <a:gd name="T76" fmla="*/ 150 w 3049"/>
                <a:gd name="T77" fmla="*/ 1981 h 2349"/>
                <a:gd name="T78" fmla="*/ 155 w 3049"/>
                <a:gd name="T79" fmla="*/ 1838 h 2349"/>
                <a:gd name="T80" fmla="*/ 216 w 3049"/>
                <a:gd name="T81" fmla="*/ 1581 h 2349"/>
                <a:gd name="T82" fmla="*/ 227 w 3049"/>
                <a:gd name="T83" fmla="*/ 1390 h 2349"/>
                <a:gd name="T84" fmla="*/ 115 w 3049"/>
                <a:gd name="T85" fmla="*/ 1279 h 2349"/>
                <a:gd name="T86" fmla="*/ 39 w 3049"/>
                <a:gd name="T87" fmla="*/ 1143 h 2349"/>
                <a:gd name="T88" fmla="*/ 2 w 3049"/>
                <a:gd name="T89" fmla="*/ 988 h 2349"/>
                <a:gd name="T90" fmla="*/ 11 w 3049"/>
                <a:gd name="T91" fmla="*/ 818 h 2349"/>
                <a:gd name="T92" fmla="*/ 68 w 3049"/>
                <a:gd name="T93" fmla="*/ 661 h 2349"/>
                <a:gd name="T94" fmla="*/ 166 w 3049"/>
                <a:gd name="T95" fmla="*/ 529 h 2349"/>
                <a:gd name="T96" fmla="*/ 297 w 3049"/>
                <a:gd name="T97" fmla="*/ 430 h 2349"/>
                <a:gd name="T98" fmla="*/ 453 w 3049"/>
                <a:gd name="T99" fmla="*/ 373 h 2349"/>
                <a:gd name="T100" fmla="*/ 621 w 3049"/>
                <a:gd name="T101" fmla="*/ 365 h 2349"/>
                <a:gd name="T102" fmla="*/ 777 w 3049"/>
                <a:gd name="T103" fmla="*/ 403 h 2349"/>
                <a:gd name="T104" fmla="*/ 914 w 3049"/>
                <a:gd name="T105" fmla="*/ 483 h 2349"/>
                <a:gd name="T106" fmla="*/ 1055 w 3049"/>
                <a:gd name="T107" fmla="*/ 526 h 2349"/>
                <a:gd name="T108" fmla="*/ 1248 w 3049"/>
                <a:gd name="T109" fmla="*/ 456 h 2349"/>
                <a:gd name="T110" fmla="*/ 1278 w 3049"/>
                <a:gd name="T111" fmla="*/ 380 h 2349"/>
                <a:gd name="T112" fmla="*/ 1254 w 3049"/>
                <a:gd name="T113" fmla="*/ 271 h 2349"/>
                <a:gd name="T114" fmla="*/ 1280 w 3049"/>
                <a:gd name="T115" fmla="*/ 157 h 2349"/>
                <a:gd name="T116" fmla="*/ 1347 w 3049"/>
                <a:gd name="T117" fmla="*/ 67 h 2349"/>
                <a:gd name="T118" fmla="*/ 1446 w 3049"/>
                <a:gd name="T119" fmla="*/ 12 h 2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49" h="2349">
                  <a:moveTo>
                    <a:pt x="567" y="482"/>
                  </a:moveTo>
                  <a:lnTo>
                    <a:pt x="515" y="485"/>
                  </a:lnTo>
                  <a:lnTo>
                    <a:pt x="465" y="494"/>
                  </a:lnTo>
                  <a:lnTo>
                    <a:pt x="416" y="508"/>
                  </a:lnTo>
                  <a:lnTo>
                    <a:pt x="371" y="528"/>
                  </a:lnTo>
                  <a:lnTo>
                    <a:pt x="328" y="553"/>
                  </a:lnTo>
                  <a:lnTo>
                    <a:pt x="287" y="581"/>
                  </a:lnTo>
                  <a:lnTo>
                    <a:pt x="250" y="614"/>
                  </a:lnTo>
                  <a:lnTo>
                    <a:pt x="218" y="651"/>
                  </a:lnTo>
                  <a:lnTo>
                    <a:pt x="189" y="692"/>
                  </a:lnTo>
                  <a:lnTo>
                    <a:pt x="165" y="735"/>
                  </a:lnTo>
                  <a:lnTo>
                    <a:pt x="146" y="782"/>
                  </a:lnTo>
                  <a:lnTo>
                    <a:pt x="131" y="831"/>
                  </a:lnTo>
                  <a:lnTo>
                    <a:pt x="122" y="881"/>
                  </a:lnTo>
                  <a:lnTo>
                    <a:pt x="119" y="933"/>
                  </a:lnTo>
                  <a:lnTo>
                    <a:pt x="122" y="985"/>
                  </a:lnTo>
                  <a:lnTo>
                    <a:pt x="130" y="1033"/>
                  </a:lnTo>
                  <a:lnTo>
                    <a:pt x="144" y="1081"/>
                  </a:lnTo>
                  <a:lnTo>
                    <a:pt x="162" y="1126"/>
                  </a:lnTo>
                  <a:lnTo>
                    <a:pt x="184" y="1169"/>
                  </a:lnTo>
                  <a:lnTo>
                    <a:pt x="212" y="1209"/>
                  </a:lnTo>
                  <a:lnTo>
                    <a:pt x="243" y="1246"/>
                  </a:lnTo>
                  <a:lnTo>
                    <a:pt x="279" y="1279"/>
                  </a:lnTo>
                  <a:lnTo>
                    <a:pt x="319" y="1309"/>
                  </a:lnTo>
                  <a:lnTo>
                    <a:pt x="361" y="1222"/>
                  </a:lnTo>
                  <a:lnTo>
                    <a:pt x="407" y="1139"/>
                  </a:lnTo>
                  <a:lnTo>
                    <a:pt x="457" y="1059"/>
                  </a:lnTo>
                  <a:lnTo>
                    <a:pt x="510" y="983"/>
                  </a:lnTo>
                  <a:lnTo>
                    <a:pt x="565" y="911"/>
                  </a:lnTo>
                  <a:lnTo>
                    <a:pt x="624" y="843"/>
                  </a:lnTo>
                  <a:lnTo>
                    <a:pt x="627" y="843"/>
                  </a:lnTo>
                  <a:lnTo>
                    <a:pt x="688" y="782"/>
                  </a:lnTo>
                  <a:lnTo>
                    <a:pt x="752" y="723"/>
                  </a:lnTo>
                  <a:lnTo>
                    <a:pt x="748" y="723"/>
                  </a:lnTo>
                  <a:lnTo>
                    <a:pt x="793" y="686"/>
                  </a:lnTo>
                  <a:lnTo>
                    <a:pt x="840" y="651"/>
                  </a:lnTo>
                  <a:lnTo>
                    <a:pt x="888" y="619"/>
                  </a:lnTo>
                  <a:lnTo>
                    <a:pt x="855" y="589"/>
                  </a:lnTo>
                  <a:lnTo>
                    <a:pt x="820" y="561"/>
                  </a:lnTo>
                  <a:lnTo>
                    <a:pt x="781" y="537"/>
                  </a:lnTo>
                  <a:lnTo>
                    <a:pt x="741" y="518"/>
                  </a:lnTo>
                  <a:lnTo>
                    <a:pt x="699" y="502"/>
                  </a:lnTo>
                  <a:lnTo>
                    <a:pt x="657" y="491"/>
                  </a:lnTo>
                  <a:lnTo>
                    <a:pt x="613" y="485"/>
                  </a:lnTo>
                  <a:lnTo>
                    <a:pt x="567" y="482"/>
                  </a:lnTo>
                  <a:close/>
                  <a:moveTo>
                    <a:pt x="1523" y="0"/>
                  </a:moveTo>
                  <a:lnTo>
                    <a:pt x="1563" y="3"/>
                  </a:lnTo>
                  <a:lnTo>
                    <a:pt x="1601" y="12"/>
                  </a:lnTo>
                  <a:lnTo>
                    <a:pt x="1636" y="26"/>
                  </a:lnTo>
                  <a:lnTo>
                    <a:pt x="1670" y="44"/>
                  </a:lnTo>
                  <a:lnTo>
                    <a:pt x="1699" y="67"/>
                  </a:lnTo>
                  <a:lnTo>
                    <a:pt x="1726" y="94"/>
                  </a:lnTo>
                  <a:lnTo>
                    <a:pt x="1748" y="123"/>
                  </a:lnTo>
                  <a:lnTo>
                    <a:pt x="1767" y="157"/>
                  </a:lnTo>
                  <a:lnTo>
                    <a:pt x="1781" y="193"/>
                  </a:lnTo>
                  <a:lnTo>
                    <a:pt x="1789" y="231"/>
                  </a:lnTo>
                  <a:lnTo>
                    <a:pt x="1792" y="271"/>
                  </a:lnTo>
                  <a:lnTo>
                    <a:pt x="1789" y="309"/>
                  </a:lnTo>
                  <a:lnTo>
                    <a:pt x="1781" y="346"/>
                  </a:lnTo>
                  <a:lnTo>
                    <a:pt x="1769" y="380"/>
                  </a:lnTo>
                  <a:lnTo>
                    <a:pt x="1751" y="412"/>
                  </a:lnTo>
                  <a:lnTo>
                    <a:pt x="1731" y="442"/>
                  </a:lnTo>
                  <a:lnTo>
                    <a:pt x="1807" y="459"/>
                  </a:lnTo>
                  <a:lnTo>
                    <a:pt x="1883" y="482"/>
                  </a:lnTo>
                  <a:lnTo>
                    <a:pt x="1957" y="509"/>
                  </a:lnTo>
                  <a:lnTo>
                    <a:pt x="2029" y="543"/>
                  </a:lnTo>
                  <a:lnTo>
                    <a:pt x="2099" y="581"/>
                  </a:lnTo>
                  <a:lnTo>
                    <a:pt x="2168" y="623"/>
                  </a:lnTo>
                  <a:lnTo>
                    <a:pt x="2234" y="671"/>
                  </a:lnTo>
                  <a:lnTo>
                    <a:pt x="2299" y="723"/>
                  </a:lnTo>
                  <a:lnTo>
                    <a:pt x="951" y="723"/>
                  </a:lnTo>
                  <a:lnTo>
                    <a:pt x="899" y="760"/>
                  </a:lnTo>
                  <a:lnTo>
                    <a:pt x="847" y="800"/>
                  </a:lnTo>
                  <a:lnTo>
                    <a:pt x="797" y="843"/>
                  </a:lnTo>
                  <a:lnTo>
                    <a:pt x="2307" y="843"/>
                  </a:lnTo>
                  <a:lnTo>
                    <a:pt x="2478" y="603"/>
                  </a:lnTo>
                  <a:lnTo>
                    <a:pt x="2478" y="603"/>
                  </a:lnTo>
                  <a:lnTo>
                    <a:pt x="3049" y="603"/>
                  </a:lnTo>
                  <a:lnTo>
                    <a:pt x="2637" y="1137"/>
                  </a:lnTo>
                  <a:lnTo>
                    <a:pt x="2681" y="1214"/>
                  </a:lnTo>
                  <a:lnTo>
                    <a:pt x="2721" y="1294"/>
                  </a:lnTo>
                  <a:lnTo>
                    <a:pt x="2758" y="1378"/>
                  </a:lnTo>
                  <a:lnTo>
                    <a:pt x="2792" y="1464"/>
                  </a:lnTo>
                  <a:lnTo>
                    <a:pt x="2822" y="1553"/>
                  </a:lnTo>
                  <a:lnTo>
                    <a:pt x="2849" y="1646"/>
                  </a:lnTo>
                  <a:lnTo>
                    <a:pt x="2872" y="1740"/>
                  </a:lnTo>
                  <a:lnTo>
                    <a:pt x="2892" y="1838"/>
                  </a:lnTo>
                  <a:lnTo>
                    <a:pt x="2898" y="1886"/>
                  </a:lnTo>
                  <a:lnTo>
                    <a:pt x="2899" y="1933"/>
                  </a:lnTo>
                  <a:lnTo>
                    <a:pt x="2897" y="1981"/>
                  </a:lnTo>
                  <a:lnTo>
                    <a:pt x="2890" y="2027"/>
                  </a:lnTo>
                  <a:lnTo>
                    <a:pt x="2878" y="2072"/>
                  </a:lnTo>
                  <a:lnTo>
                    <a:pt x="2864" y="2115"/>
                  </a:lnTo>
                  <a:lnTo>
                    <a:pt x="2845" y="2156"/>
                  </a:lnTo>
                  <a:lnTo>
                    <a:pt x="2822" y="2195"/>
                  </a:lnTo>
                  <a:lnTo>
                    <a:pt x="2796" y="2231"/>
                  </a:lnTo>
                  <a:lnTo>
                    <a:pt x="2767" y="2262"/>
                  </a:lnTo>
                  <a:lnTo>
                    <a:pt x="2737" y="2287"/>
                  </a:lnTo>
                  <a:lnTo>
                    <a:pt x="2704" y="2309"/>
                  </a:lnTo>
                  <a:lnTo>
                    <a:pt x="2671" y="2326"/>
                  </a:lnTo>
                  <a:lnTo>
                    <a:pt x="2635" y="2339"/>
                  </a:lnTo>
                  <a:lnTo>
                    <a:pt x="2598" y="2347"/>
                  </a:lnTo>
                  <a:lnTo>
                    <a:pt x="2561" y="2349"/>
                  </a:lnTo>
                  <a:lnTo>
                    <a:pt x="486" y="2349"/>
                  </a:lnTo>
                  <a:lnTo>
                    <a:pt x="448" y="2347"/>
                  </a:lnTo>
                  <a:lnTo>
                    <a:pt x="411" y="2339"/>
                  </a:lnTo>
                  <a:lnTo>
                    <a:pt x="376" y="2326"/>
                  </a:lnTo>
                  <a:lnTo>
                    <a:pt x="342" y="2309"/>
                  </a:lnTo>
                  <a:lnTo>
                    <a:pt x="310" y="2287"/>
                  </a:lnTo>
                  <a:lnTo>
                    <a:pt x="279" y="2262"/>
                  </a:lnTo>
                  <a:lnTo>
                    <a:pt x="250" y="2231"/>
                  </a:lnTo>
                  <a:lnTo>
                    <a:pt x="224" y="2195"/>
                  </a:lnTo>
                  <a:lnTo>
                    <a:pt x="202" y="2156"/>
                  </a:lnTo>
                  <a:lnTo>
                    <a:pt x="182" y="2115"/>
                  </a:lnTo>
                  <a:lnTo>
                    <a:pt x="168" y="2072"/>
                  </a:lnTo>
                  <a:lnTo>
                    <a:pt x="157" y="2027"/>
                  </a:lnTo>
                  <a:lnTo>
                    <a:pt x="150" y="1981"/>
                  </a:lnTo>
                  <a:lnTo>
                    <a:pt x="148" y="1933"/>
                  </a:lnTo>
                  <a:lnTo>
                    <a:pt x="149" y="1886"/>
                  </a:lnTo>
                  <a:lnTo>
                    <a:pt x="155" y="1838"/>
                  </a:lnTo>
                  <a:lnTo>
                    <a:pt x="172" y="1751"/>
                  </a:lnTo>
                  <a:lnTo>
                    <a:pt x="192" y="1664"/>
                  </a:lnTo>
                  <a:lnTo>
                    <a:pt x="216" y="1581"/>
                  </a:lnTo>
                  <a:lnTo>
                    <a:pt x="242" y="1499"/>
                  </a:lnTo>
                  <a:lnTo>
                    <a:pt x="271" y="1420"/>
                  </a:lnTo>
                  <a:lnTo>
                    <a:pt x="227" y="1390"/>
                  </a:lnTo>
                  <a:lnTo>
                    <a:pt x="186" y="1356"/>
                  </a:lnTo>
                  <a:lnTo>
                    <a:pt x="149" y="1319"/>
                  </a:lnTo>
                  <a:lnTo>
                    <a:pt x="115" y="1279"/>
                  </a:lnTo>
                  <a:lnTo>
                    <a:pt x="86" y="1236"/>
                  </a:lnTo>
                  <a:lnTo>
                    <a:pt x="60" y="1191"/>
                  </a:lnTo>
                  <a:lnTo>
                    <a:pt x="39" y="1143"/>
                  </a:lnTo>
                  <a:lnTo>
                    <a:pt x="22" y="1094"/>
                  </a:lnTo>
                  <a:lnTo>
                    <a:pt x="10" y="1041"/>
                  </a:lnTo>
                  <a:lnTo>
                    <a:pt x="2" y="988"/>
                  </a:lnTo>
                  <a:lnTo>
                    <a:pt x="0" y="933"/>
                  </a:lnTo>
                  <a:lnTo>
                    <a:pt x="3" y="875"/>
                  </a:lnTo>
                  <a:lnTo>
                    <a:pt x="11" y="818"/>
                  </a:lnTo>
                  <a:lnTo>
                    <a:pt x="25" y="764"/>
                  </a:lnTo>
                  <a:lnTo>
                    <a:pt x="45" y="712"/>
                  </a:lnTo>
                  <a:lnTo>
                    <a:pt x="68" y="661"/>
                  </a:lnTo>
                  <a:lnTo>
                    <a:pt x="97" y="614"/>
                  </a:lnTo>
                  <a:lnTo>
                    <a:pt x="129" y="570"/>
                  </a:lnTo>
                  <a:lnTo>
                    <a:pt x="166" y="529"/>
                  </a:lnTo>
                  <a:lnTo>
                    <a:pt x="207" y="492"/>
                  </a:lnTo>
                  <a:lnTo>
                    <a:pt x="250" y="459"/>
                  </a:lnTo>
                  <a:lnTo>
                    <a:pt x="297" y="430"/>
                  </a:lnTo>
                  <a:lnTo>
                    <a:pt x="347" y="407"/>
                  </a:lnTo>
                  <a:lnTo>
                    <a:pt x="399" y="387"/>
                  </a:lnTo>
                  <a:lnTo>
                    <a:pt x="453" y="373"/>
                  </a:lnTo>
                  <a:lnTo>
                    <a:pt x="510" y="365"/>
                  </a:lnTo>
                  <a:lnTo>
                    <a:pt x="567" y="362"/>
                  </a:lnTo>
                  <a:lnTo>
                    <a:pt x="621" y="365"/>
                  </a:lnTo>
                  <a:lnTo>
                    <a:pt x="674" y="372"/>
                  </a:lnTo>
                  <a:lnTo>
                    <a:pt x="726" y="385"/>
                  </a:lnTo>
                  <a:lnTo>
                    <a:pt x="777" y="403"/>
                  </a:lnTo>
                  <a:lnTo>
                    <a:pt x="825" y="424"/>
                  </a:lnTo>
                  <a:lnTo>
                    <a:pt x="871" y="452"/>
                  </a:lnTo>
                  <a:lnTo>
                    <a:pt x="914" y="483"/>
                  </a:lnTo>
                  <a:lnTo>
                    <a:pt x="955" y="518"/>
                  </a:lnTo>
                  <a:lnTo>
                    <a:pt x="993" y="557"/>
                  </a:lnTo>
                  <a:lnTo>
                    <a:pt x="1055" y="526"/>
                  </a:lnTo>
                  <a:lnTo>
                    <a:pt x="1118" y="499"/>
                  </a:lnTo>
                  <a:lnTo>
                    <a:pt x="1183" y="476"/>
                  </a:lnTo>
                  <a:lnTo>
                    <a:pt x="1248" y="456"/>
                  </a:lnTo>
                  <a:lnTo>
                    <a:pt x="1315" y="442"/>
                  </a:lnTo>
                  <a:lnTo>
                    <a:pt x="1295" y="412"/>
                  </a:lnTo>
                  <a:lnTo>
                    <a:pt x="1278" y="380"/>
                  </a:lnTo>
                  <a:lnTo>
                    <a:pt x="1266" y="346"/>
                  </a:lnTo>
                  <a:lnTo>
                    <a:pt x="1257" y="309"/>
                  </a:lnTo>
                  <a:lnTo>
                    <a:pt x="1254" y="271"/>
                  </a:lnTo>
                  <a:lnTo>
                    <a:pt x="1257" y="231"/>
                  </a:lnTo>
                  <a:lnTo>
                    <a:pt x="1266" y="193"/>
                  </a:lnTo>
                  <a:lnTo>
                    <a:pt x="1280" y="157"/>
                  </a:lnTo>
                  <a:lnTo>
                    <a:pt x="1298" y="123"/>
                  </a:lnTo>
                  <a:lnTo>
                    <a:pt x="1321" y="94"/>
                  </a:lnTo>
                  <a:lnTo>
                    <a:pt x="1347" y="67"/>
                  </a:lnTo>
                  <a:lnTo>
                    <a:pt x="1377" y="44"/>
                  </a:lnTo>
                  <a:lnTo>
                    <a:pt x="1410" y="26"/>
                  </a:lnTo>
                  <a:lnTo>
                    <a:pt x="1446" y="12"/>
                  </a:lnTo>
                  <a:lnTo>
                    <a:pt x="1483" y="3"/>
                  </a:lnTo>
                  <a:lnTo>
                    <a:pt x="15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Freeform 7"/>
            <p:cNvSpPr>
              <a:spLocks/>
            </p:cNvSpPr>
            <p:nvPr/>
          </p:nvSpPr>
          <p:spPr bwMode="auto">
            <a:xfrm>
              <a:off x="11387138" y="5946776"/>
              <a:ext cx="23813" cy="26988"/>
            </a:xfrm>
            <a:custGeom>
              <a:avLst/>
              <a:gdLst>
                <a:gd name="T0" fmla="*/ 99 w 154"/>
                <a:gd name="T1" fmla="*/ 0 h 170"/>
                <a:gd name="T2" fmla="*/ 114 w 154"/>
                <a:gd name="T3" fmla="*/ 3 h 170"/>
                <a:gd name="T4" fmla="*/ 128 w 154"/>
                <a:gd name="T5" fmla="*/ 11 h 170"/>
                <a:gd name="T6" fmla="*/ 139 w 154"/>
                <a:gd name="T7" fmla="*/ 22 h 170"/>
                <a:gd name="T8" fmla="*/ 148 w 154"/>
                <a:gd name="T9" fmla="*/ 35 h 170"/>
                <a:gd name="T10" fmla="*/ 153 w 154"/>
                <a:gd name="T11" fmla="*/ 50 h 170"/>
                <a:gd name="T12" fmla="*/ 154 w 154"/>
                <a:gd name="T13" fmla="*/ 65 h 170"/>
                <a:gd name="T14" fmla="*/ 151 w 154"/>
                <a:gd name="T15" fmla="*/ 80 h 170"/>
                <a:gd name="T16" fmla="*/ 143 w 154"/>
                <a:gd name="T17" fmla="*/ 95 h 170"/>
                <a:gd name="T18" fmla="*/ 109 w 154"/>
                <a:gd name="T19" fmla="*/ 144 h 170"/>
                <a:gd name="T20" fmla="*/ 100 w 154"/>
                <a:gd name="T21" fmla="*/ 155 h 170"/>
                <a:gd name="T22" fmla="*/ 87 w 154"/>
                <a:gd name="T23" fmla="*/ 164 h 170"/>
                <a:gd name="T24" fmla="*/ 74 w 154"/>
                <a:gd name="T25" fmla="*/ 169 h 170"/>
                <a:gd name="T26" fmla="*/ 60 w 154"/>
                <a:gd name="T27" fmla="*/ 170 h 170"/>
                <a:gd name="T28" fmla="*/ 43 w 154"/>
                <a:gd name="T29" fmla="*/ 168 h 170"/>
                <a:gd name="T30" fmla="*/ 25 w 154"/>
                <a:gd name="T31" fmla="*/ 159 h 170"/>
                <a:gd name="T32" fmla="*/ 14 w 154"/>
                <a:gd name="T33" fmla="*/ 148 h 170"/>
                <a:gd name="T34" fmla="*/ 6 w 154"/>
                <a:gd name="T35" fmla="*/ 135 h 170"/>
                <a:gd name="T36" fmla="*/ 1 w 154"/>
                <a:gd name="T37" fmla="*/ 120 h 170"/>
                <a:gd name="T38" fmla="*/ 0 w 154"/>
                <a:gd name="T39" fmla="*/ 105 h 170"/>
                <a:gd name="T40" fmla="*/ 3 w 154"/>
                <a:gd name="T41" fmla="*/ 90 h 170"/>
                <a:gd name="T42" fmla="*/ 11 w 154"/>
                <a:gd name="T43" fmla="*/ 75 h 170"/>
                <a:gd name="T44" fmla="*/ 45 w 154"/>
                <a:gd name="T45" fmla="*/ 26 h 170"/>
                <a:gd name="T46" fmla="*/ 56 w 154"/>
                <a:gd name="T47" fmla="*/ 14 h 170"/>
                <a:gd name="T48" fmla="*/ 69 w 154"/>
                <a:gd name="T49" fmla="*/ 5 h 170"/>
                <a:gd name="T50" fmla="*/ 83 w 154"/>
                <a:gd name="T51" fmla="*/ 1 h 170"/>
                <a:gd name="T52" fmla="*/ 99 w 154"/>
                <a:gd name="T5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4" h="170">
                  <a:moveTo>
                    <a:pt x="99" y="0"/>
                  </a:moveTo>
                  <a:lnTo>
                    <a:pt x="114" y="3"/>
                  </a:lnTo>
                  <a:lnTo>
                    <a:pt x="128" y="11"/>
                  </a:lnTo>
                  <a:lnTo>
                    <a:pt x="139" y="22"/>
                  </a:lnTo>
                  <a:lnTo>
                    <a:pt x="148" y="35"/>
                  </a:lnTo>
                  <a:lnTo>
                    <a:pt x="153" y="50"/>
                  </a:lnTo>
                  <a:lnTo>
                    <a:pt x="154" y="65"/>
                  </a:lnTo>
                  <a:lnTo>
                    <a:pt x="151" y="80"/>
                  </a:lnTo>
                  <a:lnTo>
                    <a:pt x="143" y="95"/>
                  </a:lnTo>
                  <a:lnTo>
                    <a:pt x="109" y="144"/>
                  </a:lnTo>
                  <a:lnTo>
                    <a:pt x="100" y="155"/>
                  </a:lnTo>
                  <a:lnTo>
                    <a:pt x="87" y="164"/>
                  </a:lnTo>
                  <a:lnTo>
                    <a:pt x="74" y="169"/>
                  </a:lnTo>
                  <a:lnTo>
                    <a:pt x="60" y="170"/>
                  </a:lnTo>
                  <a:lnTo>
                    <a:pt x="43" y="168"/>
                  </a:lnTo>
                  <a:lnTo>
                    <a:pt x="25" y="159"/>
                  </a:lnTo>
                  <a:lnTo>
                    <a:pt x="14" y="148"/>
                  </a:lnTo>
                  <a:lnTo>
                    <a:pt x="6" y="135"/>
                  </a:lnTo>
                  <a:lnTo>
                    <a:pt x="1" y="120"/>
                  </a:lnTo>
                  <a:lnTo>
                    <a:pt x="0" y="105"/>
                  </a:lnTo>
                  <a:lnTo>
                    <a:pt x="3" y="90"/>
                  </a:lnTo>
                  <a:lnTo>
                    <a:pt x="11" y="75"/>
                  </a:lnTo>
                  <a:lnTo>
                    <a:pt x="45" y="26"/>
                  </a:lnTo>
                  <a:lnTo>
                    <a:pt x="56" y="14"/>
                  </a:lnTo>
                  <a:lnTo>
                    <a:pt x="69" y="5"/>
                  </a:lnTo>
                  <a:lnTo>
                    <a:pt x="83" y="1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8"/>
            <p:cNvSpPr>
              <a:spLocks/>
            </p:cNvSpPr>
            <p:nvPr/>
          </p:nvSpPr>
          <p:spPr bwMode="auto">
            <a:xfrm>
              <a:off x="11409363" y="5905501"/>
              <a:ext cx="30163" cy="34925"/>
            </a:xfrm>
            <a:custGeom>
              <a:avLst/>
              <a:gdLst>
                <a:gd name="T0" fmla="*/ 137 w 192"/>
                <a:gd name="T1" fmla="*/ 0 h 224"/>
                <a:gd name="T2" fmla="*/ 152 w 192"/>
                <a:gd name="T3" fmla="*/ 3 h 224"/>
                <a:gd name="T4" fmla="*/ 166 w 192"/>
                <a:gd name="T5" fmla="*/ 10 h 224"/>
                <a:gd name="T6" fmla="*/ 179 w 192"/>
                <a:gd name="T7" fmla="*/ 21 h 224"/>
                <a:gd name="T8" fmla="*/ 187 w 192"/>
                <a:gd name="T9" fmla="*/ 33 h 224"/>
                <a:gd name="T10" fmla="*/ 191 w 192"/>
                <a:gd name="T11" fmla="*/ 49 h 224"/>
                <a:gd name="T12" fmla="*/ 192 w 192"/>
                <a:gd name="T13" fmla="*/ 64 h 224"/>
                <a:gd name="T14" fmla="*/ 189 w 192"/>
                <a:gd name="T15" fmla="*/ 80 h 224"/>
                <a:gd name="T16" fmla="*/ 182 w 192"/>
                <a:gd name="T17" fmla="*/ 94 h 224"/>
                <a:gd name="T18" fmla="*/ 109 w 192"/>
                <a:gd name="T19" fmla="*/ 199 h 224"/>
                <a:gd name="T20" fmla="*/ 99 w 192"/>
                <a:gd name="T21" fmla="*/ 210 h 224"/>
                <a:gd name="T22" fmla="*/ 88 w 192"/>
                <a:gd name="T23" fmla="*/ 218 h 224"/>
                <a:gd name="T24" fmla="*/ 75 w 192"/>
                <a:gd name="T25" fmla="*/ 223 h 224"/>
                <a:gd name="T26" fmla="*/ 61 w 192"/>
                <a:gd name="T27" fmla="*/ 224 h 224"/>
                <a:gd name="T28" fmla="*/ 43 w 192"/>
                <a:gd name="T29" fmla="*/ 222 h 224"/>
                <a:gd name="T30" fmla="*/ 27 w 192"/>
                <a:gd name="T31" fmla="*/ 214 h 224"/>
                <a:gd name="T32" fmla="*/ 15 w 192"/>
                <a:gd name="T33" fmla="*/ 203 h 224"/>
                <a:gd name="T34" fmla="*/ 7 w 192"/>
                <a:gd name="T35" fmla="*/ 191 h 224"/>
                <a:gd name="T36" fmla="*/ 1 w 192"/>
                <a:gd name="T37" fmla="*/ 175 h 224"/>
                <a:gd name="T38" fmla="*/ 0 w 192"/>
                <a:gd name="T39" fmla="*/ 160 h 224"/>
                <a:gd name="T40" fmla="*/ 4 w 192"/>
                <a:gd name="T41" fmla="*/ 144 h 224"/>
                <a:gd name="T42" fmla="*/ 12 w 192"/>
                <a:gd name="T43" fmla="*/ 130 h 224"/>
                <a:gd name="T44" fmla="*/ 83 w 192"/>
                <a:gd name="T45" fmla="*/ 25 h 224"/>
                <a:gd name="T46" fmla="*/ 94 w 192"/>
                <a:gd name="T47" fmla="*/ 13 h 224"/>
                <a:gd name="T48" fmla="*/ 107 w 192"/>
                <a:gd name="T49" fmla="*/ 5 h 224"/>
                <a:gd name="T50" fmla="*/ 122 w 192"/>
                <a:gd name="T51" fmla="*/ 1 h 224"/>
                <a:gd name="T52" fmla="*/ 137 w 192"/>
                <a:gd name="T5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" h="224">
                  <a:moveTo>
                    <a:pt x="137" y="0"/>
                  </a:moveTo>
                  <a:lnTo>
                    <a:pt x="152" y="3"/>
                  </a:lnTo>
                  <a:lnTo>
                    <a:pt x="166" y="10"/>
                  </a:lnTo>
                  <a:lnTo>
                    <a:pt x="179" y="21"/>
                  </a:lnTo>
                  <a:lnTo>
                    <a:pt x="187" y="33"/>
                  </a:lnTo>
                  <a:lnTo>
                    <a:pt x="191" y="49"/>
                  </a:lnTo>
                  <a:lnTo>
                    <a:pt x="192" y="64"/>
                  </a:lnTo>
                  <a:lnTo>
                    <a:pt x="189" y="80"/>
                  </a:lnTo>
                  <a:lnTo>
                    <a:pt x="182" y="94"/>
                  </a:lnTo>
                  <a:lnTo>
                    <a:pt x="109" y="199"/>
                  </a:lnTo>
                  <a:lnTo>
                    <a:pt x="99" y="210"/>
                  </a:lnTo>
                  <a:lnTo>
                    <a:pt x="88" y="218"/>
                  </a:lnTo>
                  <a:lnTo>
                    <a:pt x="75" y="223"/>
                  </a:lnTo>
                  <a:lnTo>
                    <a:pt x="61" y="224"/>
                  </a:lnTo>
                  <a:lnTo>
                    <a:pt x="43" y="222"/>
                  </a:lnTo>
                  <a:lnTo>
                    <a:pt x="27" y="214"/>
                  </a:lnTo>
                  <a:lnTo>
                    <a:pt x="15" y="203"/>
                  </a:lnTo>
                  <a:lnTo>
                    <a:pt x="7" y="191"/>
                  </a:lnTo>
                  <a:lnTo>
                    <a:pt x="1" y="175"/>
                  </a:lnTo>
                  <a:lnTo>
                    <a:pt x="0" y="160"/>
                  </a:lnTo>
                  <a:lnTo>
                    <a:pt x="4" y="144"/>
                  </a:lnTo>
                  <a:lnTo>
                    <a:pt x="12" y="130"/>
                  </a:lnTo>
                  <a:lnTo>
                    <a:pt x="83" y="25"/>
                  </a:lnTo>
                  <a:lnTo>
                    <a:pt x="94" y="13"/>
                  </a:lnTo>
                  <a:lnTo>
                    <a:pt x="107" y="5"/>
                  </a:lnTo>
                  <a:lnTo>
                    <a:pt x="122" y="1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Freeform 9"/>
            <p:cNvSpPr>
              <a:spLocks/>
            </p:cNvSpPr>
            <p:nvPr/>
          </p:nvSpPr>
          <p:spPr bwMode="auto">
            <a:xfrm>
              <a:off x="11437938" y="5862638"/>
              <a:ext cx="30163" cy="36513"/>
            </a:xfrm>
            <a:custGeom>
              <a:avLst/>
              <a:gdLst>
                <a:gd name="T0" fmla="*/ 136 w 191"/>
                <a:gd name="T1" fmla="*/ 0 h 226"/>
                <a:gd name="T2" fmla="*/ 150 w 191"/>
                <a:gd name="T3" fmla="*/ 4 h 226"/>
                <a:gd name="T4" fmla="*/ 165 w 191"/>
                <a:gd name="T5" fmla="*/ 11 h 226"/>
                <a:gd name="T6" fmla="*/ 177 w 191"/>
                <a:gd name="T7" fmla="*/ 21 h 226"/>
                <a:gd name="T8" fmla="*/ 185 w 191"/>
                <a:gd name="T9" fmla="*/ 35 h 226"/>
                <a:gd name="T10" fmla="*/ 190 w 191"/>
                <a:gd name="T11" fmla="*/ 49 h 226"/>
                <a:gd name="T12" fmla="*/ 191 w 191"/>
                <a:gd name="T13" fmla="*/ 64 h 226"/>
                <a:gd name="T14" fmla="*/ 187 w 191"/>
                <a:gd name="T15" fmla="*/ 80 h 226"/>
                <a:gd name="T16" fmla="*/ 180 w 191"/>
                <a:gd name="T17" fmla="*/ 94 h 226"/>
                <a:gd name="T18" fmla="*/ 108 w 191"/>
                <a:gd name="T19" fmla="*/ 200 h 226"/>
                <a:gd name="T20" fmla="*/ 98 w 191"/>
                <a:gd name="T21" fmla="*/ 211 h 226"/>
                <a:gd name="T22" fmla="*/ 86 w 191"/>
                <a:gd name="T23" fmla="*/ 219 h 226"/>
                <a:gd name="T24" fmla="*/ 73 w 191"/>
                <a:gd name="T25" fmla="*/ 224 h 226"/>
                <a:gd name="T26" fmla="*/ 59 w 191"/>
                <a:gd name="T27" fmla="*/ 226 h 226"/>
                <a:gd name="T28" fmla="*/ 48 w 191"/>
                <a:gd name="T29" fmla="*/ 225 h 226"/>
                <a:gd name="T30" fmla="*/ 35 w 191"/>
                <a:gd name="T31" fmla="*/ 221 h 226"/>
                <a:gd name="T32" fmla="*/ 25 w 191"/>
                <a:gd name="T33" fmla="*/ 215 h 226"/>
                <a:gd name="T34" fmla="*/ 13 w 191"/>
                <a:gd name="T35" fmla="*/ 204 h 226"/>
                <a:gd name="T36" fmla="*/ 5 w 191"/>
                <a:gd name="T37" fmla="*/ 191 h 226"/>
                <a:gd name="T38" fmla="*/ 0 w 191"/>
                <a:gd name="T39" fmla="*/ 176 h 226"/>
                <a:gd name="T40" fmla="*/ 0 w 191"/>
                <a:gd name="T41" fmla="*/ 161 h 226"/>
                <a:gd name="T42" fmla="*/ 3 w 191"/>
                <a:gd name="T43" fmla="*/ 146 h 226"/>
                <a:gd name="T44" fmla="*/ 10 w 191"/>
                <a:gd name="T45" fmla="*/ 131 h 226"/>
                <a:gd name="T46" fmla="*/ 82 w 191"/>
                <a:gd name="T47" fmla="*/ 26 h 226"/>
                <a:gd name="T48" fmla="*/ 92 w 191"/>
                <a:gd name="T49" fmla="*/ 14 h 226"/>
                <a:gd name="T50" fmla="*/ 106 w 191"/>
                <a:gd name="T51" fmla="*/ 6 h 226"/>
                <a:gd name="T52" fmla="*/ 121 w 191"/>
                <a:gd name="T53" fmla="*/ 1 h 226"/>
                <a:gd name="T54" fmla="*/ 136 w 191"/>
                <a:gd name="T5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1" h="226">
                  <a:moveTo>
                    <a:pt x="136" y="0"/>
                  </a:moveTo>
                  <a:lnTo>
                    <a:pt x="150" y="4"/>
                  </a:lnTo>
                  <a:lnTo>
                    <a:pt x="165" y="11"/>
                  </a:lnTo>
                  <a:lnTo>
                    <a:pt x="177" y="21"/>
                  </a:lnTo>
                  <a:lnTo>
                    <a:pt x="185" y="35"/>
                  </a:lnTo>
                  <a:lnTo>
                    <a:pt x="190" y="49"/>
                  </a:lnTo>
                  <a:lnTo>
                    <a:pt x="191" y="64"/>
                  </a:lnTo>
                  <a:lnTo>
                    <a:pt x="187" y="80"/>
                  </a:lnTo>
                  <a:lnTo>
                    <a:pt x="180" y="94"/>
                  </a:lnTo>
                  <a:lnTo>
                    <a:pt x="108" y="200"/>
                  </a:lnTo>
                  <a:lnTo>
                    <a:pt x="98" y="211"/>
                  </a:lnTo>
                  <a:lnTo>
                    <a:pt x="86" y="219"/>
                  </a:lnTo>
                  <a:lnTo>
                    <a:pt x="73" y="224"/>
                  </a:lnTo>
                  <a:lnTo>
                    <a:pt x="59" y="226"/>
                  </a:lnTo>
                  <a:lnTo>
                    <a:pt x="48" y="225"/>
                  </a:lnTo>
                  <a:lnTo>
                    <a:pt x="35" y="221"/>
                  </a:lnTo>
                  <a:lnTo>
                    <a:pt x="25" y="215"/>
                  </a:lnTo>
                  <a:lnTo>
                    <a:pt x="13" y="204"/>
                  </a:lnTo>
                  <a:lnTo>
                    <a:pt x="5" y="191"/>
                  </a:lnTo>
                  <a:lnTo>
                    <a:pt x="0" y="176"/>
                  </a:lnTo>
                  <a:lnTo>
                    <a:pt x="0" y="161"/>
                  </a:lnTo>
                  <a:lnTo>
                    <a:pt x="3" y="146"/>
                  </a:lnTo>
                  <a:lnTo>
                    <a:pt x="10" y="131"/>
                  </a:lnTo>
                  <a:lnTo>
                    <a:pt x="82" y="26"/>
                  </a:lnTo>
                  <a:lnTo>
                    <a:pt x="92" y="14"/>
                  </a:lnTo>
                  <a:lnTo>
                    <a:pt x="106" y="6"/>
                  </a:lnTo>
                  <a:lnTo>
                    <a:pt x="121" y="1"/>
                  </a:lnTo>
                  <a:lnTo>
                    <a:pt x="1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Freeform 10"/>
            <p:cNvSpPr>
              <a:spLocks/>
            </p:cNvSpPr>
            <p:nvPr/>
          </p:nvSpPr>
          <p:spPr bwMode="auto">
            <a:xfrm>
              <a:off x="11466513" y="5830888"/>
              <a:ext cx="25400" cy="25400"/>
            </a:xfrm>
            <a:custGeom>
              <a:avLst/>
              <a:gdLst>
                <a:gd name="T0" fmla="*/ 98 w 154"/>
                <a:gd name="T1" fmla="*/ 0 h 170"/>
                <a:gd name="T2" fmla="*/ 113 w 154"/>
                <a:gd name="T3" fmla="*/ 3 h 170"/>
                <a:gd name="T4" fmla="*/ 127 w 154"/>
                <a:gd name="T5" fmla="*/ 11 h 170"/>
                <a:gd name="T6" fmla="*/ 139 w 154"/>
                <a:gd name="T7" fmla="*/ 21 h 170"/>
                <a:gd name="T8" fmla="*/ 148 w 154"/>
                <a:gd name="T9" fmla="*/ 34 h 170"/>
                <a:gd name="T10" fmla="*/ 153 w 154"/>
                <a:gd name="T11" fmla="*/ 50 h 170"/>
                <a:gd name="T12" fmla="*/ 154 w 154"/>
                <a:gd name="T13" fmla="*/ 65 h 170"/>
                <a:gd name="T14" fmla="*/ 150 w 154"/>
                <a:gd name="T15" fmla="*/ 79 h 170"/>
                <a:gd name="T16" fmla="*/ 142 w 154"/>
                <a:gd name="T17" fmla="*/ 94 h 170"/>
                <a:gd name="T18" fmla="*/ 109 w 154"/>
                <a:gd name="T19" fmla="*/ 144 h 170"/>
                <a:gd name="T20" fmla="*/ 99 w 154"/>
                <a:gd name="T21" fmla="*/ 155 h 170"/>
                <a:gd name="T22" fmla="*/ 86 w 154"/>
                <a:gd name="T23" fmla="*/ 164 h 170"/>
                <a:gd name="T24" fmla="*/ 73 w 154"/>
                <a:gd name="T25" fmla="*/ 168 h 170"/>
                <a:gd name="T26" fmla="*/ 59 w 154"/>
                <a:gd name="T27" fmla="*/ 170 h 170"/>
                <a:gd name="T28" fmla="*/ 42 w 154"/>
                <a:gd name="T29" fmla="*/ 167 h 170"/>
                <a:gd name="T30" fmla="*/ 25 w 154"/>
                <a:gd name="T31" fmla="*/ 160 h 170"/>
                <a:gd name="T32" fmla="*/ 14 w 154"/>
                <a:gd name="T33" fmla="*/ 148 h 170"/>
                <a:gd name="T34" fmla="*/ 5 w 154"/>
                <a:gd name="T35" fmla="*/ 135 h 170"/>
                <a:gd name="T36" fmla="*/ 1 w 154"/>
                <a:gd name="T37" fmla="*/ 121 h 170"/>
                <a:gd name="T38" fmla="*/ 0 w 154"/>
                <a:gd name="T39" fmla="*/ 105 h 170"/>
                <a:gd name="T40" fmla="*/ 3 w 154"/>
                <a:gd name="T41" fmla="*/ 90 h 170"/>
                <a:gd name="T42" fmla="*/ 10 w 154"/>
                <a:gd name="T43" fmla="*/ 75 h 170"/>
                <a:gd name="T44" fmla="*/ 45 w 154"/>
                <a:gd name="T45" fmla="*/ 26 h 170"/>
                <a:gd name="T46" fmla="*/ 55 w 154"/>
                <a:gd name="T47" fmla="*/ 14 h 170"/>
                <a:gd name="T48" fmla="*/ 68 w 154"/>
                <a:gd name="T49" fmla="*/ 6 h 170"/>
                <a:gd name="T50" fmla="*/ 82 w 154"/>
                <a:gd name="T51" fmla="*/ 0 h 170"/>
                <a:gd name="T52" fmla="*/ 98 w 154"/>
                <a:gd name="T5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4" h="170">
                  <a:moveTo>
                    <a:pt x="98" y="0"/>
                  </a:moveTo>
                  <a:lnTo>
                    <a:pt x="113" y="3"/>
                  </a:lnTo>
                  <a:lnTo>
                    <a:pt x="127" y="11"/>
                  </a:lnTo>
                  <a:lnTo>
                    <a:pt x="139" y="21"/>
                  </a:lnTo>
                  <a:lnTo>
                    <a:pt x="148" y="34"/>
                  </a:lnTo>
                  <a:lnTo>
                    <a:pt x="153" y="50"/>
                  </a:lnTo>
                  <a:lnTo>
                    <a:pt x="154" y="65"/>
                  </a:lnTo>
                  <a:lnTo>
                    <a:pt x="150" y="79"/>
                  </a:lnTo>
                  <a:lnTo>
                    <a:pt x="142" y="94"/>
                  </a:lnTo>
                  <a:lnTo>
                    <a:pt x="109" y="144"/>
                  </a:lnTo>
                  <a:lnTo>
                    <a:pt x="99" y="155"/>
                  </a:lnTo>
                  <a:lnTo>
                    <a:pt x="86" y="164"/>
                  </a:lnTo>
                  <a:lnTo>
                    <a:pt x="73" y="168"/>
                  </a:lnTo>
                  <a:lnTo>
                    <a:pt x="59" y="170"/>
                  </a:lnTo>
                  <a:lnTo>
                    <a:pt x="42" y="167"/>
                  </a:lnTo>
                  <a:lnTo>
                    <a:pt x="25" y="160"/>
                  </a:lnTo>
                  <a:lnTo>
                    <a:pt x="14" y="148"/>
                  </a:lnTo>
                  <a:lnTo>
                    <a:pt x="5" y="135"/>
                  </a:lnTo>
                  <a:lnTo>
                    <a:pt x="1" y="121"/>
                  </a:lnTo>
                  <a:lnTo>
                    <a:pt x="0" y="105"/>
                  </a:lnTo>
                  <a:lnTo>
                    <a:pt x="3" y="90"/>
                  </a:lnTo>
                  <a:lnTo>
                    <a:pt x="10" y="75"/>
                  </a:lnTo>
                  <a:lnTo>
                    <a:pt x="45" y="26"/>
                  </a:lnTo>
                  <a:lnTo>
                    <a:pt x="55" y="14"/>
                  </a:lnTo>
                  <a:lnTo>
                    <a:pt x="68" y="6"/>
                  </a:lnTo>
                  <a:lnTo>
                    <a:pt x="82" y="0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Freeform 11"/>
            <p:cNvSpPr>
              <a:spLocks/>
            </p:cNvSpPr>
            <p:nvPr/>
          </p:nvSpPr>
          <p:spPr bwMode="auto">
            <a:xfrm>
              <a:off x="11425238" y="5946776"/>
              <a:ext cx="23813" cy="26988"/>
            </a:xfrm>
            <a:custGeom>
              <a:avLst/>
              <a:gdLst>
                <a:gd name="T0" fmla="*/ 98 w 153"/>
                <a:gd name="T1" fmla="*/ 0 h 170"/>
                <a:gd name="T2" fmla="*/ 113 w 153"/>
                <a:gd name="T3" fmla="*/ 3 h 170"/>
                <a:gd name="T4" fmla="*/ 127 w 153"/>
                <a:gd name="T5" fmla="*/ 11 h 170"/>
                <a:gd name="T6" fmla="*/ 140 w 153"/>
                <a:gd name="T7" fmla="*/ 22 h 170"/>
                <a:gd name="T8" fmla="*/ 148 w 153"/>
                <a:gd name="T9" fmla="*/ 35 h 170"/>
                <a:gd name="T10" fmla="*/ 153 w 153"/>
                <a:gd name="T11" fmla="*/ 50 h 170"/>
                <a:gd name="T12" fmla="*/ 153 w 153"/>
                <a:gd name="T13" fmla="*/ 65 h 170"/>
                <a:gd name="T14" fmla="*/ 150 w 153"/>
                <a:gd name="T15" fmla="*/ 80 h 170"/>
                <a:gd name="T16" fmla="*/ 143 w 153"/>
                <a:gd name="T17" fmla="*/ 95 h 170"/>
                <a:gd name="T18" fmla="*/ 109 w 153"/>
                <a:gd name="T19" fmla="*/ 144 h 170"/>
                <a:gd name="T20" fmla="*/ 99 w 153"/>
                <a:gd name="T21" fmla="*/ 155 h 170"/>
                <a:gd name="T22" fmla="*/ 87 w 153"/>
                <a:gd name="T23" fmla="*/ 164 h 170"/>
                <a:gd name="T24" fmla="*/ 74 w 153"/>
                <a:gd name="T25" fmla="*/ 169 h 170"/>
                <a:gd name="T26" fmla="*/ 60 w 153"/>
                <a:gd name="T27" fmla="*/ 170 h 170"/>
                <a:gd name="T28" fmla="*/ 42 w 153"/>
                <a:gd name="T29" fmla="*/ 168 h 170"/>
                <a:gd name="T30" fmla="*/ 26 w 153"/>
                <a:gd name="T31" fmla="*/ 159 h 170"/>
                <a:gd name="T32" fmla="*/ 14 w 153"/>
                <a:gd name="T33" fmla="*/ 148 h 170"/>
                <a:gd name="T34" fmla="*/ 6 w 153"/>
                <a:gd name="T35" fmla="*/ 136 h 170"/>
                <a:gd name="T36" fmla="*/ 1 w 153"/>
                <a:gd name="T37" fmla="*/ 120 h 170"/>
                <a:gd name="T38" fmla="*/ 0 w 153"/>
                <a:gd name="T39" fmla="*/ 105 h 170"/>
                <a:gd name="T40" fmla="*/ 3 w 153"/>
                <a:gd name="T41" fmla="*/ 90 h 170"/>
                <a:gd name="T42" fmla="*/ 10 w 153"/>
                <a:gd name="T43" fmla="*/ 75 h 170"/>
                <a:gd name="T44" fmla="*/ 45 w 153"/>
                <a:gd name="T45" fmla="*/ 26 h 170"/>
                <a:gd name="T46" fmla="*/ 55 w 153"/>
                <a:gd name="T47" fmla="*/ 14 h 170"/>
                <a:gd name="T48" fmla="*/ 68 w 153"/>
                <a:gd name="T49" fmla="*/ 5 h 170"/>
                <a:gd name="T50" fmla="*/ 84 w 153"/>
                <a:gd name="T51" fmla="*/ 1 h 170"/>
                <a:gd name="T52" fmla="*/ 98 w 153"/>
                <a:gd name="T5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70">
                  <a:moveTo>
                    <a:pt x="98" y="0"/>
                  </a:moveTo>
                  <a:lnTo>
                    <a:pt x="113" y="3"/>
                  </a:lnTo>
                  <a:lnTo>
                    <a:pt x="127" y="11"/>
                  </a:lnTo>
                  <a:lnTo>
                    <a:pt x="140" y="22"/>
                  </a:lnTo>
                  <a:lnTo>
                    <a:pt x="148" y="35"/>
                  </a:lnTo>
                  <a:lnTo>
                    <a:pt x="153" y="50"/>
                  </a:lnTo>
                  <a:lnTo>
                    <a:pt x="153" y="65"/>
                  </a:lnTo>
                  <a:lnTo>
                    <a:pt x="150" y="80"/>
                  </a:lnTo>
                  <a:lnTo>
                    <a:pt x="143" y="95"/>
                  </a:lnTo>
                  <a:lnTo>
                    <a:pt x="109" y="144"/>
                  </a:lnTo>
                  <a:lnTo>
                    <a:pt x="99" y="155"/>
                  </a:lnTo>
                  <a:lnTo>
                    <a:pt x="87" y="164"/>
                  </a:lnTo>
                  <a:lnTo>
                    <a:pt x="74" y="169"/>
                  </a:lnTo>
                  <a:lnTo>
                    <a:pt x="60" y="170"/>
                  </a:lnTo>
                  <a:lnTo>
                    <a:pt x="42" y="168"/>
                  </a:lnTo>
                  <a:lnTo>
                    <a:pt x="26" y="159"/>
                  </a:lnTo>
                  <a:lnTo>
                    <a:pt x="14" y="148"/>
                  </a:lnTo>
                  <a:lnTo>
                    <a:pt x="6" y="136"/>
                  </a:lnTo>
                  <a:lnTo>
                    <a:pt x="1" y="120"/>
                  </a:lnTo>
                  <a:lnTo>
                    <a:pt x="0" y="105"/>
                  </a:lnTo>
                  <a:lnTo>
                    <a:pt x="3" y="90"/>
                  </a:lnTo>
                  <a:lnTo>
                    <a:pt x="10" y="75"/>
                  </a:lnTo>
                  <a:lnTo>
                    <a:pt x="45" y="26"/>
                  </a:lnTo>
                  <a:lnTo>
                    <a:pt x="55" y="14"/>
                  </a:lnTo>
                  <a:lnTo>
                    <a:pt x="68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12"/>
            <p:cNvSpPr>
              <a:spLocks/>
            </p:cNvSpPr>
            <p:nvPr/>
          </p:nvSpPr>
          <p:spPr bwMode="auto">
            <a:xfrm>
              <a:off x="11444288" y="5911851"/>
              <a:ext cx="28575" cy="33338"/>
            </a:xfrm>
            <a:custGeom>
              <a:avLst/>
              <a:gdLst>
                <a:gd name="T0" fmla="*/ 126 w 181"/>
                <a:gd name="T1" fmla="*/ 0 h 209"/>
                <a:gd name="T2" fmla="*/ 140 w 181"/>
                <a:gd name="T3" fmla="*/ 3 h 209"/>
                <a:gd name="T4" fmla="*/ 154 w 181"/>
                <a:gd name="T5" fmla="*/ 11 h 209"/>
                <a:gd name="T6" fmla="*/ 166 w 181"/>
                <a:gd name="T7" fmla="*/ 21 h 209"/>
                <a:gd name="T8" fmla="*/ 175 w 181"/>
                <a:gd name="T9" fmla="*/ 35 h 209"/>
                <a:gd name="T10" fmla="*/ 180 w 181"/>
                <a:gd name="T11" fmla="*/ 49 h 209"/>
                <a:gd name="T12" fmla="*/ 181 w 181"/>
                <a:gd name="T13" fmla="*/ 64 h 209"/>
                <a:gd name="T14" fmla="*/ 177 w 181"/>
                <a:gd name="T15" fmla="*/ 80 h 209"/>
                <a:gd name="T16" fmla="*/ 169 w 181"/>
                <a:gd name="T17" fmla="*/ 94 h 209"/>
                <a:gd name="T18" fmla="*/ 108 w 181"/>
                <a:gd name="T19" fmla="*/ 183 h 209"/>
                <a:gd name="T20" fmla="*/ 99 w 181"/>
                <a:gd name="T21" fmla="*/ 195 h 209"/>
                <a:gd name="T22" fmla="*/ 87 w 181"/>
                <a:gd name="T23" fmla="*/ 203 h 209"/>
                <a:gd name="T24" fmla="*/ 74 w 181"/>
                <a:gd name="T25" fmla="*/ 208 h 209"/>
                <a:gd name="T26" fmla="*/ 60 w 181"/>
                <a:gd name="T27" fmla="*/ 209 h 209"/>
                <a:gd name="T28" fmla="*/ 42 w 181"/>
                <a:gd name="T29" fmla="*/ 207 h 209"/>
                <a:gd name="T30" fmla="*/ 26 w 181"/>
                <a:gd name="T31" fmla="*/ 199 h 209"/>
                <a:gd name="T32" fmla="*/ 14 w 181"/>
                <a:gd name="T33" fmla="*/ 187 h 209"/>
                <a:gd name="T34" fmla="*/ 6 w 181"/>
                <a:gd name="T35" fmla="*/ 174 h 209"/>
                <a:gd name="T36" fmla="*/ 0 w 181"/>
                <a:gd name="T37" fmla="*/ 160 h 209"/>
                <a:gd name="T38" fmla="*/ 0 w 181"/>
                <a:gd name="T39" fmla="*/ 144 h 209"/>
                <a:gd name="T40" fmla="*/ 4 w 181"/>
                <a:gd name="T41" fmla="*/ 129 h 209"/>
                <a:gd name="T42" fmla="*/ 11 w 181"/>
                <a:gd name="T43" fmla="*/ 115 h 209"/>
                <a:gd name="T44" fmla="*/ 72 w 181"/>
                <a:gd name="T45" fmla="*/ 25 h 209"/>
                <a:gd name="T46" fmla="*/ 82 w 181"/>
                <a:gd name="T47" fmla="*/ 14 h 209"/>
                <a:gd name="T48" fmla="*/ 95 w 181"/>
                <a:gd name="T49" fmla="*/ 6 h 209"/>
                <a:gd name="T50" fmla="*/ 110 w 181"/>
                <a:gd name="T51" fmla="*/ 1 h 209"/>
                <a:gd name="T52" fmla="*/ 126 w 181"/>
                <a:gd name="T53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209">
                  <a:moveTo>
                    <a:pt x="126" y="0"/>
                  </a:moveTo>
                  <a:lnTo>
                    <a:pt x="140" y="3"/>
                  </a:lnTo>
                  <a:lnTo>
                    <a:pt x="154" y="11"/>
                  </a:lnTo>
                  <a:lnTo>
                    <a:pt x="166" y="21"/>
                  </a:lnTo>
                  <a:lnTo>
                    <a:pt x="175" y="35"/>
                  </a:lnTo>
                  <a:lnTo>
                    <a:pt x="180" y="49"/>
                  </a:lnTo>
                  <a:lnTo>
                    <a:pt x="181" y="64"/>
                  </a:lnTo>
                  <a:lnTo>
                    <a:pt x="177" y="80"/>
                  </a:lnTo>
                  <a:lnTo>
                    <a:pt x="169" y="94"/>
                  </a:lnTo>
                  <a:lnTo>
                    <a:pt x="108" y="183"/>
                  </a:lnTo>
                  <a:lnTo>
                    <a:pt x="99" y="195"/>
                  </a:lnTo>
                  <a:lnTo>
                    <a:pt x="87" y="203"/>
                  </a:lnTo>
                  <a:lnTo>
                    <a:pt x="74" y="208"/>
                  </a:lnTo>
                  <a:lnTo>
                    <a:pt x="60" y="209"/>
                  </a:lnTo>
                  <a:lnTo>
                    <a:pt x="42" y="207"/>
                  </a:lnTo>
                  <a:lnTo>
                    <a:pt x="26" y="199"/>
                  </a:lnTo>
                  <a:lnTo>
                    <a:pt x="14" y="187"/>
                  </a:lnTo>
                  <a:lnTo>
                    <a:pt x="6" y="174"/>
                  </a:lnTo>
                  <a:lnTo>
                    <a:pt x="0" y="160"/>
                  </a:lnTo>
                  <a:lnTo>
                    <a:pt x="0" y="144"/>
                  </a:lnTo>
                  <a:lnTo>
                    <a:pt x="4" y="129"/>
                  </a:lnTo>
                  <a:lnTo>
                    <a:pt x="11" y="115"/>
                  </a:lnTo>
                  <a:lnTo>
                    <a:pt x="72" y="25"/>
                  </a:lnTo>
                  <a:lnTo>
                    <a:pt x="82" y="14"/>
                  </a:lnTo>
                  <a:lnTo>
                    <a:pt x="95" y="6"/>
                  </a:lnTo>
                  <a:lnTo>
                    <a:pt x="110" y="1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13"/>
            <p:cNvSpPr>
              <a:spLocks/>
            </p:cNvSpPr>
            <p:nvPr/>
          </p:nvSpPr>
          <p:spPr bwMode="auto">
            <a:xfrm>
              <a:off x="11469688" y="5881688"/>
              <a:ext cx="23813" cy="26988"/>
            </a:xfrm>
            <a:custGeom>
              <a:avLst/>
              <a:gdLst>
                <a:gd name="T0" fmla="*/ 98 w 153"/>
                <a:gd name="T1" fmla="*/ 0 h 169"/>
                <a:gd name="T2" fmla="*/ 113 w 153"/>
                <a:gd name="T3" fmla="*/ 3 h 169"/>
                <a:gd name="T4" fmla="*/ 127 w 153"/>
                <a:gd name="T5" fmla="*/ 10 h 169"/>
                <a:gd name="T6" fmla="*/ 140 w 153"/>
                <a:gd name="T7" fmla="*/ 21 h 169"/>
                <a:gd name="T8" fmla="*/ 148 w 153"/>
                <a:gd name="T9" fmla="*/ 35 h 169"/>
                <a:gd name="T10" fmla="*/ 152 w 153"/>
                <a:gd name="T11" fmla="*/ 49 h 169"/>
                <a:gd name="T12" fmla="*/ 153 w 153"/>
                <a:gd name="T13" fmla="*/ 65 h 169"/>
                <a:gd name="T14" fmla="*/ 150 w 153"/>
                <a:gd name="T15" fmla="*/ 80 h 169"/>
                <a:gd name="T16" fmla="*/ 143 w 153"/>
                <a:gd name="T17" fmla="*/ 94 h 169"/>
                <a:gd name="T18" fmla="*/ 108 w 153"/>
                <a:gd name="T19" fmla="*/ 144 h 169"/>
                <a:gd name="T20" fmla="*/ 99 w 153"/>
                <a:gd name="T21" fmla="*/ 155 h 169"/>
                <a:gd name="T22" fmla="*/ 87 w 153"/>
                <a:gd name="T23" fmla="*/ 163 h 169"/>
                <a:gd name="T24" fmla="*/ 73 w 153"/>
                <a:gd name="T25" fmla="*/ 168 h 169"/>
                <a:gd name="T26" fmla="*/ 59 w 153"/>
                <a:gd name="T27" fmla="*/ 169 h 169"/>
                <a:gd name="T28" fmla="*/ 42 w 153"/>
                <a:gd name="T29" fmla="*/ 167 h 169"/>
                <a:gd name="T30" fmla="*/ 26 w 153"/>
                <a:gd name="T31" fmla="*/ 159 h 169"/>
                <a:gd name="T32" fmla="*/ 13 w 153"/>
                <a:gd name="T33" fmla="*/ 148 h 169"/>
                <a:gd name="T34" fmla="*/ 5 w 153"/>
                <a:gd name="T35" fmla="*/ 135 h 169"/>
                <a:gd name="T36" fmla="*/ 0 w 153"/>
                <a:gd name="T37" fmla="*/ 120 h 169"/>
                <a:gd name="T38" fmla="*/ 0 w 153"/>
                <a:gd name="T39" fmla="*/ 105 h 169"/>
                <a:gd name="T40" fmla="*/ 3 w 153"/>
                <a:gd name="T41" fmla="*/ 89 h 169"/>
                <a:gd name="T42" fmla="*/ 10 w 153"/>
                <a:gd name="T43" fmla="*/ 75 h 169"/>
                <a:gd name="T44" fmla="*/ 44 w 153"/>
                <a:gd name="T45" fmla="*/ 26 h 169"/>
                <a:gd name="T46" fmla="*/ 55 w 153"/>
                <a:gd name="T47" fmla="*/ 13 h 169"/>
                <a:gd name="T48" fmla="*/ 68 w 153"/>
                <a:gd name="T49" fmla="*/ 5 h 169"/>
                <a:gd name="T50" fmla="*/ 83 w 153"/>
                <a:gd name="T51" fmla="*/ 1 h 169"/>
                <a:gd name="T52" fmla="*/ 98 w 153"/>
                <a:gd name="T5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69">
                  <a:moveTo>
                    <a:pt x="98" y="0"/>
                  </a:moveTo>
                  <a:lnTo>
                    <a:pt x="113" y="3"/>
                  </a:lnTo>
                  <a:lnTo>
                    <a:pt x="127" y="10"/>
                  </a:lnTo>
                  <a:lnTo>
                    <a:pt x="140" y="21"/>
                  </a:lnTo>
                  <a:lnTo>
                    <a:pt x="148" y="35"/>
                  </a:lnTo>
                  <a:lnTo>
                    <a:pt x="152" y="49"/>
                  </a:lnTo>
                  <a:lnTo>
                    <a:pt x="153" y="65"/>
                  </a:lnTo>
                  <a:lnTo>
                    <a:pt x="150" y="80"/>
                  </a:lnTo>
                  <a:lnTo>
                    <a:pt x="143" y="94"/>
                  </a:lnTo>
                  <a:lnTo>
                    <a:pt x="108" y="144"/>
                  </a:lnTo>
                  <a:lnTo>
                    <a:pt x="99" y="155"/>
                  </a:lnTo>
                  <a:lnTo>
                    <a:pt x="87" y="163"/>
                  </a:lnTo>
                  <a:lnTo>
                    <a:pt x="73" y="168"/>
                  </a:lnTo>
                  <a:lnTo>
                    <a:pt x="59" y="169"/>
                  </a:lnTo>
                  <a:lnTo>
                    <a:pt x="42" y="167"/>
                  </a:lnTo>
                  <a:lnTo>
                    <a:pt x="26" y="159"/>
                  </a:lnTo>
                  <a:lnTo>
                    <a:pt x="13" y="148"/>
                  </a:lnTo>
                  <a:lnTo>
                    <a:pt x="5" y="135"/>
                  </a:lnTo>
                  <a:lnTo>
                    <a:pt x="0" y="120"/>
                  </a:lnTo>
                  <a:lnTo>
                    <a:pt x="0" y="105"/>
                  </a:lnTo>
                  <a:lnTo>
                    <a:pt x="3" y="89"/>
                  </a:lnTo>
                  <a:lnTo>
                    <a:pt x="10" y="75"/>
                  </a:lnTo>
                  <a:lnTo>
                    <a:pt x="44" y="26"/>
                  </a:lnTo>
                  <a:lnTo>
                    <a:pt x="55" y="13"/>
                  </a:lnTo>
                  <a:lnTo>
                    <a:pt x="68" y="5"/>
                  </a:lnTo>
                  <a:lnTo>
                    <a:pt x="83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97" name="Freeform 183"/>
          <p:cNvSpPr>
            <a:spLocks noEditPoints="1"/>
          </p:cNvSpPr>
          <p:nvPr/>
        </p:nvSpPr>
        <p:spPr bwMode="auto">
          <a:xfrm>
            <a:off x="11415234" y="5236481"/>
            <a:ext cx="131763" cy="557213"/>
          </a:xfrm>
          <a:custGeom>
            <a:avLst/>
            <a:gdLst>
              <a:gd name="T0" fmla="*/ 380 w 831"/>
              <a:gd name="T1" fmla="*/ 2270 h 3506"/>
              <a:gd name="T2" fmla="*/ 356 w 831"/>
              <a:gd name="T3" fmla="*/ 2317 h 3506"/>
              <a:gd name="T4" fmla="*/ 380 w 831"/>
              <a:gd name="T5" fmla="*/ 2366 h 3506"/>
              <a:gd name="T6" fmla="*/ 434 w 831"/>
              <a:gd name="T7" fmla="*/ 2373 h 3506"/>
              <a:gd name="T8" fmla="*/ 471 w 831"/>
              <a:gd name="T9" fmla="*/ 2336 h 3506"/>
              <a:gd name="T10" fmla="*/ 463 w 831"/>
              <a:gd name="T11" fmla="*/ 2282 h 3506"/>
              <a:gd name="T12" fmla="*/ 415 w 831"/>
              <a:gd name="T13" fmla="*/ 2257 h 3506"/>
              <a:gd name="T14" fmla="*/ 380 w 831"/>
              <a:gd name="T15" fmla="*/ 2031 h 3506"/>
              <a:gd name="T16" fmla="*/ 356 w 831"/>
              <a:gd name="T17" fmla="*/ 2080 h 3506"/>
              <a:gd name="T18" fmla="*/ 380 w 831"/>
              <a:gd name="T19" fmla="*/ 2127 h 3506"/>
              <a:gd name="T20" fmla="*/ 434 w 831"/>
              <a:gd name="T21" fmla="*/ 2136 h 3506"/>
              <a:gd name="T22" fmla="*/ 471 w 831"/>
              <a:gd name="T23" fmla="*/ 2099 h 3506"/>
              <a:gd name="T24" fmla="*/ 463 w 831"/>
              <a:gd name="T25" fmla="*/ 2045 h 3506"/>
              <a:gd name="T26" fmla="*/ 415 w 831"/>
              <a:gd name="T27" fmla="*/ 2020 h 3506"/>
              <a:gd name="T28" fmla="*/ 500 w 831"/>
              <a:gd name="T29" fmla="*/ 13 h 3506"/>
              <a:gd name="T30" fmla="*/ 615 w 831"/>
              <a:gd name="T31" fmla="*/ 77 h 3506"/>
              <a:gd name="T32" fmla="*/ 710 w 831"/>
              <a:gd name="T33" fmla="*/ 189 h 3506"/>
              <a:gd name="T34" fmla="*/ 781 w 831"/>
              <a:gd name="T35" fmla="*/ 339 h 3506"/>
              <a:gd name="T36" fmla="*/ 823 w 831"/>
              <a:gd name="T37" fmla="*/ 520 h 3506"/>
              <a:gd name="T38" fmla="*/ 828 w 831"/>
              <a:gd name="T39" fmla="*/ 724 h 3506"/>
              <a:gd name="T40" fmla="*/ 795 w 831"/>
              <a:gd name="T41" fmla="*/ 919 h 3506"/>
              <a:gd name="T42" fmla="*/ 729 w 831"/>
              <a:gd name="T43" fmla="*/ 1085 h 3506"/>
              <a:gd name="T44" fmla="*/ 634 w 831"/>
              <a:gd name="T45" fmla="*/ 1211 h 3506"/>
              <a:gd name="T46" fmla="*/ 518 w 831"/>
              <a:gd name="T47" fmla="*/ 1287 h 3506"/>
              <a:gd name="T48" fmla="*/ 511 w 831"/>
              <a:gd name="T49" fmla="*/ 1745 h 3506"/>
              <a:gd name="T50" fmla="*/ 603 w 831"/>
              <a:gd name="T51" fmla="*/ 1814 h 3506"/>
              <a:gd name="T52" fmla="*/ 649 w 831"/>
              <a:gd name="T53" fmla="*/ 1920 h 3506"/>
              <a:gd name="T54" fmla="*/ 650 w 831"/>
              <a:gd name="T55" fmla="*/ 3306 h 3506"/>
              <a:gd name="T56" fmla="*/ 607 w 831"/>
              <a:gd name="T57" fmla="*/ 3408 h 3506"/>
              <a:gd name="T58" fmla="*/ 524 w 831"/>
              <a:gd name="T59" fmla="*/ 3480 h 3506"/>
              <a:gd name="T60" fmla="*/ 415 w 831"/>
              <a:gd name="T61" fmla="*/ 3506 h 3506"/>
              <a:gd name="T62" fmla="*/ 306 w 831"/>
              <a:gd name="T63" fmla="*/ 3480 h 3506"/>
              <a:gd name="T64" fmla="*/ 224 w 831"/>
              <a:gd name="T65" fmla="*/ 3408 h 3506"/>
              <a:gd name="T66" fmla="*/ 181 w 831"/>
              <a:gd name="T67" fmla="*/ 3306 h 3506"/>
              <a:gd name="T68" fmla="*/ 181 w 831"/>
              <a:gd name="T69" fmla="*/ 1924 h 3506"/>
              <a:gd name="T70" fmla="*/ 218 w 831"/>
              <a:gd name="T71" fmla="*/ 1828 h 3506"/>
              <a:gd name="T72" fmla="*/ 292 w 831"/>
              <a:gd name="T73" fmla="*/ 1758 h 3506"/>
              <a:gd name="T74" fmla="*/ 356 w 831"/>
              <a:gd name="T75" fmla="*/ 1300 h 3506"/>
              <a:gd name="T76" fmla="*/ 234 w 831"/>
              <a:gd name="T77" fmla="*/ 1242 h 3506"/>
              <a:gd name="T78" fmla="*/ 130 w 831"/>
              <a:gd name="T79" fmla="*/ 1132 h 3506"/>
              <a:gd name="T80" fmla="*/ 54 w 831"/>
              <a:gd name="T81" fmla="*/ 979 h 3506"/>
              <a:gd name="T82" fmla="*/ 9 w 831"/>
              <a:gd name="T83" fmla="*/ 792 h 3506"/>
              <a:gd name="T84" fmla="*/ 2 w 831"/>
              <a:gd name="T85" fmla="*/ 585 h 3506"/>
              <a:gd name="T86" fmla="*/ 32 w 831"/>
              <a:gd name="T87" fmla="*/ 397 h 3506"/>
              <a:gd name="T88" fmla="*/ 94 w 831"/>
              <a:gd name="T89" fmla="*/ 236 h 3506"/>
              <a:gd name="T90" fmla="*/ 182 w 831"/>
              <a:gd name="T91" fmla="*/ 110 h 3506"/>
              <a:gd name="T92" fmla="*/ 291 w 831"/>
              <a:gd name="T93" fmla="*/ 28 h 3506"/>
              <a:gd name="T94" fmla="*/ 415 w 831"/>
              <a:gd name="T95" fmla="*/ 0 h 3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31" h="3506">
                <a:moveTo>
                  <a:pt x="415" y="2257"/>
                </a:moveTo>
                <a:lnTo>
                  <a:pt x="397" y="2261"/>
                </a:lnTo>
                <a:lnTo>
                  <a:pt x="380" y="2270"/>
                </a:lnTo>
                <a:lnTo>
                  <a:pt x="368" y="2282"/>
                </a:lnTo>
                <a:lnTo>
                  <a:pt x="359" y="2298"/>
                </a:lnTo>
                <a:lnTo>
                  <a:pt x="356" y="2317"/>
                </a:lnTo>
                <a:lnTo>
                  <a:pt x="359" y="2336"/>
                </a:lnTo>
                <a:lnTo>
                  <a:pt x="368" y="2352"/>
                </a:lnTo>
                <a:lnTo>
                  <a:pt x="380" y="2366"/>
                </a:lnTo>
                <a:lnTo>
                  <a:pt x="397" y="2373"/>
                </a:lnTo>
                <a:lnTo>
                  <a:pt x="415" y="2377"/>
                </a:lnTo>
                <a:lnTo>
                  <a:pt x="434" y="2373"/>
                </a:lnTo>
                <a:lnTo>
                  <a:pt x="451" y="2366"/>
                </a:lnTo>
                <a:lnTo>
                  <a:pt x="463" y="2352"/>
                </a:lnTo>
                <a:lnTo>
                  <a:pt x="471" y="2336"/>
                </a:lnTo>
                <a:lnTo>
                  <a:pt x="475" y="2317"/>
                </a:lnTo>
                <a:lnTo>
                  <a:pt x="471" y="2298"/>
                </a:lnTo>
                <a:lnTo>
                  <a:pt x="463" y="2282"/>
                </a:lnTo>
                <a:lnTo>
                  <a:pt x="451" y="2270"/>
                </a:lnTo>
                <a:lnTo>
                  <a:pt x="434" y="2261"/>
                </a:lnTo>
                <a:lnTo>
                  <a:pt x="415" y="2257"/>
                </a:lnTo>
                <a:close/>
                <a:moveTo>
                  <a:pt x="415" y="2020"/>
                </a:moveTo>
                <a:lnTo>
                  <a:pt x="397" y="2023"/>
                </a:lnTo>
                <a:lnTo>
                  <a:pt x="380" y="2031"/>
                </a:lnTo>
                <a:lnTo>
                  <a:pt x="368" y="2045"/>
                </a:lnTo>
                <a:lnTo>
                  <a:pt x="359" y="2061"/>
                </a:lnTo>
                <a:lnTo>
                  <a:pt x="356" y="2080"/>
                </a:lnTo>
                <a:lnTo>
                  <a:pt x="359" y="2099"/>
                </a:lnTo>
                <a:lnTo>
                  <a:pt x="368" y="2114"/>
                </a:lnTo>
                <a:lnTo>
                  <a:pt x="380" y="2127"/>
                </a:lnTo>
                <a:lnTo>
                  <a:pt x="397" y="2136"/>
                </a:lnTo>
                <a:lnTo>
                  <a:pt x="415" y="2139"/>
                </a:lnTo>
                <a:lnTo>
                  <a:pt x="434" y="2136"/>
                </a:lnTo>
                <a:lnTo>
                  <a:pt x="451" y="2127"/>
                </a:lnTo>
                <a:lnTo>
                  <a:pt x="463" y="2114"/>
                </a:lnTo>
                <a:lnTo>
                  <a:pt x="471" y="2099"/>
                </a:lnTo>
                <a:lnTo>
                  <a:pt x="475" y="2080"/>
                </a:lnTo>
                <a:lnTo>
                  <a:pt x="471" y="2061"/>
                </a:lnTo>
                <a:lnTo>
                  <a:pt x="463" y="2045"/>
                </a:lnTo>
                <a:lnTo>
                  <a:pt x="451" y="2031"/>
                </a:lnTo>
                <a:lnTo>
                  <a:pt x="434" y="2023"/>
                </a:lnTo>
                <a:lnTo>
                  <a:pt x="415" y="2020"/>
                </a:lnTo>
                <a:close/>
                <a:moveTo>
                  <a:pt x="415" y="0"/>
                </a:moveTo>
                <a:lnTo>
                  <a:pt x="458" y="3"/>
                </a:lnTo>
                <a:lnTo>
                  <a:pt x="500" y="13"/>
                </a:lnTo>
                <a:lnTo>
                  <a:pt x="540" y="28"/>
                </a:lnTo>
                <a:lnTo>
                  <a:pt x="578" y="50"/>
                </a:lnTo>
                <a:lnTo>
                  <a:pt x="615" y="77"/>
                </a:lnTo>
                <a:lnTo>
                  <a:pt x="649" y="110"/>
                </a:lnTo>
                <a:lnTo>
                  <a:pt x="681" y="147"/>
                </a:lnTo>
                <a:lnTo>
                  <a:pt x="710" y="189"/>
                </a:lnTo>
                <a:lnTo>
                  <a:pt x="737" y="236"/>
                </a:lnTo>
                <a:lnTo>
                  <a:pt x="761" y="285"/>
                </a:lnTo>
                <a:lnTo>
                  <a:pt x="781" y="339"/>
                </a:lnTo>
                <a:lnTo>
                  <a:pt x="799" y="397"/>
                </a:lnTo>
                <a:lnTo>
                  <a:pt x="812" y="457"/>
                </a:lnTo>
                <a:lnTo>
                  <a:pt x="823" y="520"/>
                </a:lnTo>
                <a:lnTo>
                  <a:pt x="828" y="585"/>
                </a:lnTo>
                <a:lnTo>
                  <a:pt x="831" y="654"/>
                </a:lnTo>
                <a:lnTo>
                  <a:pt x="828" y="724"/>
                </a:lnTo>
                <a:lnTo>
                  <a:pt x="822" y="792"/>
                </a:lnTo>
                <a:lnTo>
                  <a:pt x="811" y="858"/>
                </a:lnTo>
                <a:lnTo>
                  <a:pt x="795" y="919"/>
                </a:lnTo>
                <a:lnTo>
                  <a:pt x="777" y="979"/>
                </a:lnTo>
                <a:lnTo>
                  <a:pt x="755" y="1034"/>
                </a:lnTo>
                <a:lnTo>
                  <a:pt x="729" y="1085"/>
                </a:lnTo>
                <a:lnTo>
                  <a:pt x="701" y="1132"/>
                </a:lnTo>
                <a:lnTo>
                  <a:pt x="669" y="1174"/>
                </a:lnTo>
                <a:lnTo>
                  <a:pt x="634" y="1211"/>
                </a:lnTo>
                <a:lnTo>
                  <a:pt x="597" y="1242"/>
                </a:lnTo>
                <a:lnTo>
                  <a:pt x="558" y="1268"/>
                </a:lnTo>
                <a:lnTo>
                  <a:pt x="518" y="1287"/>
                </a:lnTo>
                <a:lnTo>
                  <a:pt x="475" y="1300"/>
                </a:lnTo>
                <a:lnTo>
                  <a:pt x="475" y="1731"/>
                </a:lnTo>
                <a:lnTo>
                  <a:pt x="511" y="1745"/>
                </a:lnTo>
                <a:lnTo>
                  <a:pt x="545" y="1763"/>
                </a:lnTo>
                <a:lnTo>
                  <a:pt x="576" y="1786"/>
                </a:lnTo>
                <a:lnTo>
                  <a:pt x="603" y="1814"/>
                </a:lnTo>
                <a:lnTo>
                  <a:pt x="623" y="1846"/>
                </a:lnTo>
                <a:lnTo>
                  <a:pt x="639" y="1881"/>
                </a:lnTo>
                <a:lnTo>
                  <a:pt x="649" y="1920"/>
                </a:lnTo>
                <a:lnTo>
                  <a:pt x="653" y="1961"/>
                </a:lnTo>
                <a:lnTo>
                  <a:pt x="653" y="3268"/>
                </a:lnTo>
                <a:lnTo>
                  <a:pt x="650" y="3306"/>
                </a:lnTo>
                <a:lnTo>
                  <a:pt x="641" y="3343"/>
                </a:lnTo>
                <a:lnTo>
                  <a:pt x="627" y="3377"/>
                </a:lnTo>
                <a:lnTo>
                  <a:pt x="607" y="3408"/>
                </a:lnTo>
                <a:lnTo>
                  <a:pt x="583" y="3436"/>
                </a:lnTo>
                <a:lnTo>
                  <a:pt x="555" y="3460"/>
                </a:lnTo>
                <a:lnTo>
                  <a:pt x="524" y="3480"/>
                </a:lnTo>
                <a:lnTo>
                  <a:pt x="490" y="3494"/>
                </a:lnTo>
                <a:lnTo>
                  <a:pt x="454" y="3503"/>
                </a:lnTo>
                <a:lnTo>
                  <a:pt x="415" y="3506"/>
                </a:lnTo>
                <a:lnTo>
                  <a:pt x="377" y="3503"/>
                </a:lnTo>
                <a:lnTo>
                  <a:pt x="340" y="3494"/>
                </a:lnTo>
                <a:lnTo>
                  <a:pt x="306" y="3480"/>
                </a:lnTo>
                <a:lnTo>
                  <a:pt x="275" y="3460"/>
                </a:lnTo>
                <a:lnTo>
                  <a:pt x="248" y="3436"/>
                </a:lnTo>
                <a:lnTo>
                  <a:pt x="224" y="3408"/>
                </a:lnTo>
                <a:lnTo>
                  <a:pt x="205" y="3377"/>
                </a:lnTo>
                <a:lnTo>
                  <a:pt x="189" y="3343"/>
                </a:lnTo>
                <a:lnTo>
                  <a:pt x="181" y="3306"/>
                </a:lnTo>
                <a:lnTo>
                  <a:pt x="177" y="3268"/>
                </a:lnTo>
                <a:lnTo>
                  <a:pt x="177" y="1961"/>
                </a:lnTo>
                <a:lnTo>
                  <a:pt x="181" y="1924"/>
                </a:lnTo>
                <a:lnTo>
                  <a:pt x="188" y="1890"/>
                </a:lnTo>
                <a:lnTo>
                  <a:pt x="202" y="1858"/>
                </a:lnTo>
                <a:lnTo>
                  <a:pt x="218" y="1828"/>
                </a:lnTo>
                <a:lnTo>
                  <a:pt x="240" y="1802"/>
                </a:lnTo>
                <a:lnTo>
                  <a:pt x="264" y="1778"/>
                </a:lnTo>
                <a:lnTo>
                  <a:pt x="292" y="1758"/>
                </a:lnTo>
                <a:lnTo>
                  <a:pt x="323" y="1742"/>
                </a:lnTo>
                <a:lnTo>
                  <a:pt x="356" y="1731"/>
                </a:lnTo>
                <a:lnTo>
                  <a:pt x="356" y="1300"/>
                </a:lnTo>
                <a:lnTo>
                  <a:pt x="313" y="1287"/>
                </a:lnTo>
                <a:lnTo>
                  <a:pt x="272" y="1268"/>
                </a:lnTo>
                <a:lnTo>
                  <a:pt x="234" y="1242"/>
                </a:lnTo>
                <a:lnTo>
                  <a:pt x="196" y="1211"/>
                </a:lnTo>
                <a:lnTo>
                  <a:pt x="162" y="1174"/>
                </a:lnTo>
                <a:lnTo>
                  <a:pt x="130" y="1132"/>
                </a:lnTo>
                <a:lnTo>
                  <a:pt x="101" y="1085"/>
                </a:lnTo>
                <a:lnTo>
                  <a:pt x="76" y="1034"/>
                </a:lnTo>
                <a:lnTo>
                  <a:pt x="54" y="979"/>
                </a:lnTo>
                <a:lnTo>
                  <a:pt x="35" y="919"/>
                </a:lnTo>
                <a:lnTo>
                  <a:pt x="20" y="858"/>
                </a:lnTo>
                <a:lnTo>
                  <a:pt x="9" y="792"/>
                </a:lnTo>
                <a:lnTo>
                  <a:pt x="2" y="724"/>
                </a:lnTo>
                <a:lnTo>
                  <a:pt x="0" y="654"/>
                </a:lnTo>
                <a:lnTo>
                  <a:pt x="2" y="585"/>
                </a:lnTo>
                <a:lnTo>
                  <a:pt x="8" y="520"/>
                </a:lnTo>
                <a:lnTo>
                  <a:pt x="19" y="457"/>
                </a:lnTo>
                <a:lnTo>
                  <a:pt x="32" y="397"/>
                </a:lnTo>
                <a:lnTo>
                  <a:pt x="50" y="339"/>
                </a:lnTo>
                <a:lnTo>
                  <a:pt x="70" y="285"/>
                </a:lnTo>
                <a:lnTo>
                  <a:pt x="94" y="236"/>
                </a:lnTo>
                <a:lnTo>
                  <a:pt x="120" y="189"/>
                </a:lnTo>
                <a:lnTo>
                  <a:pt x="150" y="147"/>
                </a:lnTo>
                <a:lnTo>
                  <a:pt x="182" y="110"/>
                </a:lnTo>
                <a:lnTo>
                  <a:pt x="216" y="77"/>
                </a:lnTo>
                <a:lnTo>
                  <a:pt x="252" y="50"/>
                </a:lnTo>
                <a:lnTo>
                  <a:pt x="291" y="28"/>
                </a:lnTo>
                <a:lnTo>
                  <a:pt x="330" y="13"/>
                </a:lnTo>
                <a:lnTo>
                  <a:pt x="372" y="3"/>
                </a:lnTo>
                <a:lnTo>
                  <a:pt x="41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170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303214" y="1576951"/>
            <a:ext cx="27270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Менеджмент и Бизнес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6" name="Group 106"/>
          <p:cNvGrpSpPr/>
          <p:nvPr/>
        </p:nvGrpSpPr>
        <p:grpSpPr>
          <a:xfrm>
            <a:off x="10242528" y="493280"/>
            <a:ext cx="538163" cy="539750"/>
            <a:chOff x="7254875" y="1924050"/>
            <a:chExt cx="538163" cy="539750"/>
          </a:xfrm>
          <a:solidFill>
            <a:srgbClr val="000000"/>
          </a:solidFill>
        </p:grpSpPr>
        <p:sp>
          <p:nvSpPr>
            <p:cNvPr id="7" name="Freeform 30"/>
            <p:cNvSpPr>
              <a:spLocks noEditPoints="1"/>
            </p:cNvSpPr>
            <p:nvPr/>
          </p:nvSpPr>
          <p:spPr bwMode="auto">
            <a:xfrm>
              <a:off x="7254875" y="1924050"/>
              <a:ext cx="538163" cy="539750"/>
            </a:xfrm>
            <a:custGeom>
              <a:avLst/>
              <a:gdLst>
                <a:gd name="T0" fmla="*/ 113 w 3390"/>
                <a:gd name="T1" fmla="*/ 113 h 3400"/>
                <a:gd name="T2" fmla="*/ 113 w 3390"/>
                <a:gd name="T3" fmla="*/ 3287 h 3400"/>
                <a:gd name="T4" fmla="*/ 3277 w 3390"/>
                <a:gd name="T5" fmla="*/ 3287 h 3400"/>
                <a:gd name="T6" fmla="*/ 3277 w 3390"/>
                <a:gd name="T7" fmla="*/ 113 h 3400"/>
                <a:gd name="T8" fmla="*/ 113 w 3390"/>
                <a:gd name="T9" fmla="*/ 113 h 3400"/>
                <a:gd name="T10" fmla="*/ 0 w 3390"/>
                <a:gd name="T11" fmla="*/ 0 h 3400"/>
                <a:gd name="T12" fmla="*/ 3390 w 3390"/>
                <a:gd name="T13" fmla="*/ 0 h 3400"/>
                <a:gd name="T14" fmla="*/ 3390 w 3390"/>
                <a:gd name="T15" fmla="*/ 3400 h 3400"/>
                <a:gd name="T16" fmla="*/ 0 w 3390"/>
                <a:gd name="T17" fmla="*/ 3400 h 3400"/>
                <a:gd name="T18" fmla="*/ 0 w 3390"/>
                <a:gd name="T19" fmla="*/ 0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90" h="3400">
                  <a:moveTo>
                    <a:pt x="113" y="113"/>
                  </a:moveTo>
                  <a:lnTo>
                    <a:pt x="113" y="3287"/>
                  </a:lnTo>
                  <a:lnTo>
                    <a:pt x="3277" y="3287"/>
                  </a:lnTo>
                  <a:lnTo>
                    <a:pt x="327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90" y="0"/>
                  </a:lnTo>
                  <a:lnTo>
                    <a:pt x="3390" y="3400"/>
                  </a:lnTo>
                  <a:lnTo>
                    <a:pt x="0" y="34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Rectangle 31"/>
            <p:cNvSpPr>
              <a:spLocks noChangeArrowheads="1"/>
            </p:cNvSpPr>
            <p:nvPr/>
          </p:nvSpPr>
          <p:spPr bwMode="auto">
            <a:xfrm>
              <a:off x="7362825" y="2139950"/>
              <a:ext cx="322263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Rectangle 32"/>
            <p:cNvSpPr>
              <a:spLocks noChangeArrowheads="1"/>
            </p:cNvSpPr>
            <p:nvPr/>
          </p:nvSpPr>
          <p:spPr bwMode="auto">
            <a:xfrm>
              <a:off x="7362825" y="2230438"/>
              <a:ext cx="322263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112"/>
          <p:cNvGrpSpPr/>
          <p:nvPr/>
        </p:nvGrpSpPr>
        <p:grpSpPr>
          <a:xfrm>
            <a:off x="9342753" y="528206"/>
            <a:ext cx="466725" cy="463550"/>
            <a:chOff x="6323013" y="1958976"/>
            <a:chExt cx="466725" cy="463550"/>
          </a:xfrm>
          <a:solidFill>
            <a:srgbClr val="000000"/>
          </a:solidFill>
        </p:grpSpPr>
        <p:sp>
          <p:nvSpPr>
            <p:cNvPr id="11" name="Freeform 37"/>
            <p:cNvSpPr>
              <a:spLocks noEditPoints="1"/>
            </p:cNvSpPr>
            <p:nvPr/>
          </p:nvSpPr>
          <p:spPr bwMode="auto">
            <a:xfrm>
              <a:off x="6323013" y="1958976"/>
              <a:ext cx="466725" cy="463550"/>
            </a:xfrm>
            <a:custGeom>
              <a:avLst/>
              <a:gdLst>
                <a:gd name="T0" fmla="*/ 1330 w 3237"/>
                <a:gd name="T1" fmla="*/ 151 h 3213"/>
                <a:gd name="T2" fmla="*/ 974 w 3237"/>
                <a:gd name="T3" fmla="*/ 269 h 3213"/>
                <a:gd name="T4" fmla="*/ 665 w 3237"/>
                <a:gd name="T5" fmla="*/ 466 h 3213"/>
                <a:gd name="T6" fmla="*/ 414 w 3237"/>
                <a:gd name="T7" fmla="*/ 731 h 3213"/>
                <a:gd name="T8" fmla="*/ 233 w 3237"/>
                <a:gd name="T9" fmla="*/ 1051 h 3213"/>
                <a:gd name="T10" fmla="*/ 138 w 3237"/>
                <a:gd name="T11" fmla="*/ 1414 h 3213"/>
                <a:gd name="T12" fmla="*/ 138 w 3237"/>
                <a:gd name="T13" fmla="*/ 1800 h 3213"/>
                <a:gd name="T14" fmla="*/ 233 w 3237"/>
                <a:gd name="T15" fmla="*/ 2163 h 3213"/>
                <a:gd name="T16" fmla="*/ 414 w 3237"/>
                <a:gd name="T17" fmla="*/ 2483 h 3213"/>
                <a:gd name="T18" fmla="*/ 665 w 3237"/>
                <a:gd name="T19" fmla="*/ 2747 h 3213"/>
                <a:gd name="T20" fmla="*/ 974 w 3237"/>
                <a:gd name="T21" fmla="*/ 2945 h 3213"/>
                <a:gd name="T22" fmla="*/ 1330 w 3237"/>
                <a:gd name="T23" fmla="*/ 3062 h 3213"/>
                <a:gd name="T24" fmla="*/ 1716 w 3237"/>
                <a:gd name="T25" fmla="*/ 3087 h 3213"/>
                <a:gd name="T26" fmla="*/ 2090 w 3237"/>
                <a:gd name="T27" fmla="*/ 3014 h 3213"/>
                <a:gd name="T28" fmla="*/ 2424 w 3237"/>
                <a:gd name="T29" fmla="*/ 2855 h 3213"/>
                <a:gd name="T30" fmla="*/ 2706 w 3237"/>
                <a:gd name="T31" fmla="*/ 2623 h 3213"/>
                <a:gd name="T32" fmla="*/ 2923 w 3237"/>
                <a:gd name="T33" fmla="*/ 2329 h 3213"/>
                <a:gd name="T34" fmla="*/ 3062 w 3237"/>
                <a:gd name="T35" fmla="*/ 1985 h 3213"/>
                <a:gd name="T36" fmla="*/ 3112 w 3237"/>
                <a:gd name="T37" fmla="*/ 1607 h 3213"/>
                <a:gd name="T38" fmla="*/ 3062 w 3237"/>
                <a:gd name="T39" fmla="*/ 1228 h 3213"/>
                <a:gd name="T40" fmla="*/ 2923 w 3237"/>
                <a:gd name="T41" fmla="*/ 885 h 3213"/>
                <a:gd name="T42" fmla="*/ 2706 w 3237"/>
                <a:gd name="T43" fmla="*/ 591 h 3213"/>
                <a:gd name="T44" fmla="*/ 2424 w 3237"/>
                <a:gd name="T45" fmla="*/ 359 h 3213"/>
                <a:gd name="T46" fmla="*/ 2090 w 3237"/>
                <a:gd name="T47" fmla="*/ 200 h 3213"/>
                <a:gd name="T48" fmla="*/ 1716 w 3237"/>
                <a:gd name="T49" fmla="*/ 127 h 3213"/>
                <a:gd name="T50" fmla="*/ 1822 w 3237"/>
                <a:gd name="T51" fmla="*/ 12 h 3213"/>
                <a:gd name="T52" fmla="*/ 2203 w 3237"/>
                <a:gd name="T53" fmla="*/ 108 h 3213"/>
                <a:gd name="T54" fmla="*/ 2542 w 3237"/>
                <a:gd name="T55" fmla="*/ 288 h 3213"/>
                <a:gd name="T56" fmla="*/ 2828 w 3237"/>
                <a:gd name="T57" fmla="*/ 540 h 3213"/>
                <a:gd name="T58" fmla="*/ 3047 w 3237"/>
                <a:gd name="T59" fmla="*/ 852 h 3213"/>
                <a:gd name="T60" fmla="*/ 3187 w 3237"/>
                <a:gd name="T61" fmla="*/ 1211 h 3213"/>
                <a:gd name="T62" fmla="*/ 3237 w 3237"/>
                <a:gd name="T63" fmla="*/ 1607 h 3213"/>
                <a:gd name="T64" fmla="*/ 3187 w 3237"/>
                <a:gd name="T65" fmla="*/ 2002 h 3213"/>
                <a:gd name="T66" fmla="*/ 3047 w 3237"/>
                <a:gd name="T67" fmla="*/ 2362 h 3213"/>
                <a:gd name="T68" fmla="*/ 2828 w 3237"/>
                <a:gd name="T69" fmla="*/ 2674 h 3213"/>
                <a:gd name="T70" fmla="*/ 2542 w 3237"/>
                <a:gd name="T71" fmla="*/ 2926 h 3213"/>
                <a:gd name="T72" fmla="*/ 2203 w 3237"/>
                <a:gd name="T73" fmla="*/ 3106 h 3213"/>
                <a:gd name="T74" fmla="*/ 1822 w 3237"/>
                <a:gd name="T75" fmla="*/ 3201 h 3213"/>
                <a:gd name="T76" fmla="*/ 1416 w 3237"/>
                <a:gd name="T77" fmla="*/ 3201 h 3213"/>
                <a:gd name="T78" fmla="*/ 1034 w 3237"/>
                <a:gd name="T79" fmla="*/ 3106 h 3213"/>
                <a:gd name="T80" fmla="*/ 694 w 3237"/>
                <a:gd name="T81" fmla="*/ 2926 h 3213"/>
                <a:gd name="T82" fmla="*/ 410 w 3237"/>
                <a:gd name="T83" fmla="*/ 2674 h 3213"/>
                <a:gd name="T84" fmla="*/ 191 w 3237"/>
                <a:gd name="T85" fmla="*/ 2362 h 3213"/>
                <a:gd name="T86" fmla="*/ 50 w 3237"/>
                <a:gd name="T87" fmla="*/ 2002 h 3213"/>
                <a:gd name="T88" fmla="*/ 0 w 3237"/>
                <a:gd name="T89" fmla="*/ 1607 h 3213"/>
                <a:gd name="T90" fmla="*/ 28 w 3237"/>
                <a:gd name="T91" fmla="*/ 1308 h 3213"/>
                <a:gd name="T92" fmla="*/ 147 w 3237"/>
                <a:gd name="T93" fmla="*/ 938 h 3213"/>
                <a:gd name="T94" fmla="*/ 348 w 3237"/>
                <a:gd name="T95" fmla="*/ 613 h 3213"/>
                <a:gd name="T96" fmla="*/ 617 w 3237"/>
                <a:gd name="T97" fmla="*/ 344 h 3213"/>
                <a:gd name="T98" fmla="*/ 945 w 3237"/>
                <a:gd name="T99" fmla="*/ 146 h 3213"/>
                <a:gd name="T100" fmla="*/ 1317 w 3237"/>
                <a:gd name="T101" fmla="*/ 27 h 3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37" h="3213">
                  <a:moveTo>
                    <a:pt x="1619" y="124"/>
                  </a:moveTo>
                  <a:lnTo>
                    <a:pt x="1520" y="127"/>
                  </a:lnTo>
                  <a:lnTo>
                    <a:pt x="1424" y="136"/>
                  </a:lnTo>
                  <a:lnTo>
                    <a:pt x="1330" y="151"/>
                  </a:lnTo>
                  <a:lnTo>
                    <a:pt x="1237" y="172"/>
                  </a:lnTo>
                  <a:lnTo>
                    <a:pt x="1147" y="200"/>
                  </a:lnTo>
                  <a:lnTo>
                    <a:pt x="1059" y="232"/>
                  </a:lnTo>
                  <a:lnTo>
                    <a:pt x="974" y="269"/>
                  </a:lnTo>
                  <a:lnTo>
                    <a:pt x="892" y="311"/>
                  </a:lnTo>
                  <a:lnTo>
                    <a:pt x="813" y="359"/>
                  </a:lnTo>
                  <a:lnTo>
                    <a:pt x="737" y="410"/>
                  </a:lnTo>
                  <a:lnTo>
                    <a:pt x="665" y="466"/>
                  </a:lnTo>
                  <a:lnTo>
                    <a:pt x="596" y="527"/>
                  </a:lnTo>
                  <a:lnTo>
                    <a:pt x="531" y="591"/>
                  </a:lnTo>
                  <a:lnTo>
                    <a:pt x="470" y="660"/>
                  </a:lnTo>
                  <a:lnTo>
                    <a:pt x="414" y="731"/>
                  </a:lnTo>
                  <a:lnTo>
                    <a:pt x="362" y="807"/>
                  </a:lnTo>
                  <a:lnTo>
                    <a:pt x="314" y="885"/>
                  </a:lnTo>
                  <a:lnTo>
                    <a:pt x="272" y="967"/>
                  </a:lnTo>
                  <a:lnTo>
                    <a:pt x="233" y="1051"/>
                  </a:lnTo>
                  <a:lnTo>
                    <a:pt x="202" y="1139"/>
                  </a:lnTo>
                  <a:lnTo>
                    <a:pt x="174" y="1228"/>
                  </a:lnTo>
                  <a:lnTo>
                    <a:pt x="153" y="1320"/>
                  </a:lnTo>
                  <a:lnTo>
                    <a:pt x="138" y="1414"/>
                  </a:lnTo>
                  <a:lnTo>
                    <a:pt x="128" y="1509"/>
                  </a:lnTo>
                  <a:lnTo>
                    <a:pt x="125" y="1607"/>
                  </a:lnTo>
                  <a:lnTo>
                    <a:pt x="128" y="1704"/>
                  </a:lnTo>
                  <a:lnTo>
                    <a:pt x="138" y="1800"/>
                  </a:lnTo>
                  <a:lnTo>
                    <a:pt x="153" y="1894"/>
                  </a:lnTo>
                  <a:lnTo>
                    <a:pt x="174" y="1985"/>
                  </a:lnTo>
                  <a:lnTo>
                    <a:pt x="202" y="2075"/>
                  </a:lnTo>
                  <a:lnTo>
                    <a:pt x="233" y="2163"/>
                  </a:lnTo>
                  <a:lnTo>
                    <a:pt x="272" y="2247"/>
                  </a:lnTo>
                  <a:lnTo>
                    <a:pt x="314" y="2329"/>
                  </a:lnTo>
                  <a:lnTo>
                    <a:pt x="362" y="2407"/>
                  </a:lnTo>
                  <a:lnTo>
                    <a:pt x="414" y="2483"/>
                  </a:lnTo>
                  <a:lnTo>
                    <a:pt x="470" y="2554"/>
                  </a:lnTo>
                  <a:lnTo>
                    <a:pt x="531" y="2623"/>
                  </a:lnTo>
                  <a:lnTo>
                    <a:pt x="596" y="2687"/>
                  </a:lnTo>
                  <a:lnTo>
                    <a:pt x="665" y="2747"/>
                  </a:lnTo>
                  <a:lnTo>
                    <a:pt x="737" y="2804"/>
                  </a:lnTo>
                  <a:lnTo>
                    <a:pt x="813" y="2855"/>
                  </a:lnTo>
                  <a:lnTo>
                    <a:pt x="892" y="2902"/>
                  </a:lnTo>
                  <a:lnTo>
                    <a:pt x="974" y="2945"/>
                  </a:lnTo>
                  <a:lnTo>
                    <a:pt x="1059" y="2982"/>
                  </a:lnTo>
                  <a:lnTo>
                    <a:pt x="1147" y="3014"/>
                  </a:lnTo>
                  <a:lnTo>
                    <a:pt x="1237" y="3041"/>
                  </a:lnTo>
                  <a:lnTo>
                    <a:pt x="1330" y="3062"/>
                  </a:lnTo>
                  <a:lnTo>
                    <a:pt x="1424" y="3078"/>
                  </a:lnTo>
                  <a:lnTo>
                    <a:pt x="1520" y="3087"/>
                  </a:lnTo>
                  <a:lnTo>
                    <a:pt x="1619" y="3090"/>
                  </a:lnTo>
                  <a:lnTo>
                    <a:pt x="1716" y="3087"/>
                  </a:lnTo>
                  <a:lnTo>
                    <a:pt x="1813" y="3078"/>
                  </a:lnTo>
                  <a:lnTo>
                    <a:pt x="1908" y="3062"/>
                  </a:lnTo>
                  <a:lnTo>
                    <a:pt x="2000" y="3041"/>
                  </a:lnTo>
                  <a:lnTo>
                    <a:pt x="2090" y="3014"/>
                  </a:lnTo>
                  <a:lnTo>
                    <a:pt x="2177" y="2982"/>
                  </a:lnTo>
                  <a:lnTo>
                    <a:pt x="2262" y="2945"/>
                  </a:lnTo>
                  <a:lnTo>
                    <a:pt x="2345" y="2902"/>
                  </a:lnTo>
                  <a:lnTo>
                    <a:pt x="2424" y="2855"/>
                  </a:lnTo>
                  <a:lnTo>
                    <a:pt x="2500" y="2804"/>
                  </a:lnTo>
                  <a:lnTo>
                    <a:pt x="2573" y="2747"/>
                  </a:lnTo>
                  <a:lnTo>
                    <a:pt x="2642" y="2687"/>
                  </a:lnTo>
                  <a:lnTo>
                    <a:pt x="2706" y="2623"/>
                  </a:lnTo>
                  <a:lnTo>
                    <a:pt x="2767" y="2554"/>
                  </a:lnTo>
                  <a:lnTo>
                    <a:pt x="2823" y="2483"/>
                  </a:lnTo>
                  <a:lnTo>
                    <a:pt x="2876" y="2407"/>
                  </a:lnTo>
                  <a:lnTo>
                    <a:pt x="2923" y="2329"/>
                  </a:lnTo>
                  <a:lnTo>
                    <a:pt x="2966" y="2247"/>
                  </a:lnTo>
                  <a:lnTo>
                    <a:pt x="3003" y="2163"/>
                  </a:lnTo>
                  <a:lnTo>
                    <a:pt x="3036" y="2075"/>
                  </a:lnTo>
                  <a:lnTo>
                    <a:pt x="3062" y="1985"/>
                  </a:lnTo>
                  <a:lnTo>
                    <a:pt x="3084" y="1894"/>
                  </a:lnTo>
                  <a:lnTo>
                    <a:pt x="3100" y="1800"/>
                  </a:lnTo>
                  <a:lnTo>
                    <a:pt x="3109" y="1704"/>
                  </a:lnTo>
                  <a:lnTo>
                    <a:pt x="3112" y="1607"/>
                  </a:lnTo>
                  <a:lnTo>
                    <a:pt x="3109" y="1509"/>
                  </a:lnTo>
                  <a:lnTo>
                    <a:pt x="3100" y="1414"/>
                  </a:lnTo>
                  <a:lnTo>
                    <a:pt x="3084" y="1320"/>
                  </a:lnTo>
                  <a:lnTo>
                    <a:pt x="3062" y="1228"/>
                  </a:lnTo>
                  <a:lnTo>
                    <a:pt x="3036" y="1139"/>
                  </a:lnTo>
                  <a:lnTo>
                    <a:pt x="3003" y="1051"/>
                  </a:lnTo>
                  <a:lnTo>
                    <a:pt x="2966" y="967"/>
                  </a:lnTo>
                  <a:lnTo>
                    <a:pt x="2923" y="885"/>
                  </a:lnTo>
                  <a:lnTo>
                    <a:pt x="2876" y="807"/>
                  </a:lnTo>
                  <a:lnTo>
                    <a:pt x="2823" y="731"/>
                  </a:lnTo>
                  <a:lnTo>
                    <a:pt x="2767" y="660"/>
                  </a:lnTo>
                  <a:lnTo>
                    <a:pt x="2706" y="591"/>
                  </a:lnTo>
                  <a:lnTo>
                    <a:pt x="2642" y="527"/>
                  </a:lnTo>
                  <a:lnTo>
                    <a:pt x="2573" y="466"/>
                  </a:lnTo>
                  <a:lnTo>
                    <a:pt x="2500" y="410"/>
                  </a:lnTo>
                  <a:lnTo>
                    <a:pt x="2424" y="359"/>
                  </a:lnTo>
                  <a:lnTo>
                    <a:pt x="2345" y="311"/>
                  </a:lnTo>
                  <a:lnTo>
                    <a:pt x="2262" y="269"/>
                  </a:lnTo>
                  <a:lnTo>
                    <a:pt x="2177" y="232"/>
                  </a:lnTo>
                  <a:lnTo>
                    <a:pt x="2090" y="200"/>
                  </a:lnTo>
                  <a:lnTo>
                    <a:pt x="2000" y="172"/>
                  </a:lnTo>
                  <a:lnTo>
                    <a:pt x="1908" y="151"/>
                  </a:lnTo>
                  <a:lnTo>
                    <a:pt x="1813" y="136"/>
                  </a:lnTo>
                  <a:lnTo>
                    <a:pt x="1716" y="127"/>
                  </a:lnTo>
                  <a:lnTo>
                    <a:pt x="1619" y="124"/>
                  </a:lnTo>
                  <a:close/>
                  <a:moveTo>
                    <a:pt x="1619" y="0"/>
                  </a:moveTo>
                  <a:lnTo>
                    <a:pt x="1721" y="3"/>
                  </a:lnTo>
                  <a:lnTo>
                    <a:pt x="1822" y="12"/>
                  </a:lnTo>
                  <a:lnTo>
                    <a:pt x="1920" y="27"/>
                  </a:lnTo>
                  <a:lnTo>
                    <a:pt x="2016" y="50"/>
                  </a:lnTo>
                  <a:lnTo>
                    <a:pt x="2110" y="76"/>
                  </a:lnTo>
                  <a:lnTo>
                    <a:pt x="2203" y="108"/>
                  </a:lnTo>
                  <a:lnTo>
                    <a:pt x="2292" y="146"/>
                  </a:lnTo>
                  <a:lnTo>
                    <a:pt x="2379" y="188"/>
                  </a:lnTo>
                  <a:lnTo>
                    <a:pt x="2462" y="236"/>
                  </a:lnTo>
                  <a:lnTo>
                    <a:pt x="2542" y="288"/>
                  </a:lnTo>
                  <a:lnTo>
                    <a:pt x="2619" y="344"/>
                  </a:lnTo>
                  <a:lnTo>
                    <a:pt x="2692" y="406"/>
                  </a:lnTo>
                  <a:lnTo>
                    <a:pt x="2762" y="471"/>
                  </a:lnTo>
                  <a:lnTo>
                    <a:pt x="2828" y="540"/>
                  </a:lnTo>
                  <a:lnTo>
                    <a:pt x="2889" y="613"/>
                  </a:lnTo>
                  <a:lnTo>
                    <a:pt x="2947" y="690"/>
                  </a:lnTo>
                  <a:lnTo>
                    <a:pt x="2999" y="769"/>
                  </a:lnTo>
                  <a:lnTo>
                    <a:pt x="3047" y="852"/>
                  </a:lnTo>
                  <a:lnTo>
                    <a:pt x="3090" y="938"/>
                  </a:lnTo>
                  <a:lnTo>
                    <a:pt x="3127" y="1027"/>
                  </a:lnTo>
                  <a:lnTo>
                    <a:pt x="3161" y="1118"/>
                  </a:lnTo>
                  <a:lnTo>
                    <a:pt x="3187" y="1211"/>
                  </a:lnTo>
                  <a:lnTo>
                    <a:pt x="3208" y="1308"/>
                  </a:lnTo>
                  <a:lnTo>
                    <a:pt x="3224" y="1406"/>
                  </a:lnTo>
                  <a:lnTo>
                    <a:pt x="3234" y="1505"/>
                  </a:lnTo>
                  <a:lnTo>
                    <a:pt x="3237" y="1607"/>
                  </a:lnTo>
                  <a:lnTo>
                    <a:pt x="3234" y="1709"/>
                  </a:lnTo>
                  <a:lnTo>
                    <a:pt x="3224" y="1808"/>
                  </a:lnTo>
                  <a:lnTo>
                    <a:pt x="3208" y="1906"/>
                  </a:lnTo>
                  <a:lnTo>
                    <a:pt x="3187" y="2002"/>
                  </a:lnTo>
                  <a:lnTo>
                    <a:pt x="3161" y="2096"/>
                  </a:lnTo>
                  <a:lnTo>
                    <a:pt x="3127" y="2187"/>
                  </a:lnTo>
                  <a:lnTo>
                    <a:pt x="3090" y="2276"/>
                  </a:lnTo>
                  <a:lnTo>
                    <a:pt x="3047" y="2362"/>
                  </a:lnTo>
                  <a:lnTo>
                    <a:pt x="2999" y="2444"/>
                  </a:lnTo>
                  <a:lnTo>
                    <a:pt x="2947" y="2524"/>
                  </a:lnTo>
                  <a:lnTo>
                    <a:pt x="2889" y="2600"/>
                  </a:lnTo>
                  <a:lnTo>
                    <a:pt x="2828" y="2674"/>
                  </a:lnTo>
                  <a:lnTo>
                    <a:pt x="2762" y="2742"/>
                  </a:lnTo>
                  <a:lnTo>
                    <a:pt x="2692" y="2808"/>
                  </a:lnTo>
                  <a:lnTo>
                    <a:pt x="2619" y="2869"/>
                  </a:lnTo>
                  <a:lnTo>
                    <a:pt x="2542" y="2926"/>
                  </a:lnTo>
                  <a:lnTo>
                    <a:pt x="2462" y="2978"/>
                  </a:lnTo>
                  <a:lnTo>
                    <a:pt x="2379" y="3025"/>
                  </a:lnTo>
                  <a:lnTo>
                    <a:pt x="2292" y="3068"/>
                  </a:lnTo>
                  <a:lnTo>
                    <a:pt x="2203" y="3106"/>
                  </a:lnTo>
                  <a:lnTo>
                    <a:pt x="2110" y="3138"/>
                  </a:lnTo>
                  <a:lnTo>
                    <a:pt x="2016" y="3165"/>
                  </a:lnTo>
                  <a:lnTo>
                    <a:pt x="1920" y="3186"/>
                  </a:lnTo>
                  <a:lnTo>
                    <a:pt x="1822" y="3201"/>
                  </a:lnTo>
                  <a:lnTo>
                    <a:pt x="1721" y="3210"/>
                  </a:lnTo>
                  <a:lnTo>
                    <a:pt x="1619" y="3213"/>
                  </a:lnTo>
                  <a:lnTo>
                    <a:pt x="1516" y="3210"/>
                  </a:lnTo>
                  <a:lnTo>
                    <a:pt x="1416" y="3201"/>
                  </a:lnTo>
                  <a:lnTo>
                    <a:pt x="1317" y="3186"/>
                  </a:lnTo>
                  <a:lnTo>
                    <a:pt x="1220" y="3165"/>
                  </a:lnTo>
                  <a:lnTo>
                    <a:pt x="1126" y="3138"/>
                  </a:lnTo>
                  <a:lnTo>
                    <a:pt x="1034" y="3106"/>
                  </a:lnTo>
                  <a:lnTo>
                    <a:pt x="945" y="3068"/>
                  </a:lnTo>
                  <a:lnTo>
                    <a:pt x="859" y="3025"/>
                  </a:lnTo>
                  <a:lnTo>
                    <a:pt x="775" y="2978"/>
                  </a:lnTo>
                  <a:lnTo>
                    <a:pt x="694" y="2926"/>
                  </a:lnTo>
                  <a:lnTo>
                    <a:pt x="617" y="2869"/>
                  </a:lnTo>
                  <a:lnTo>
                    <a:pt x="544" y="2808"/>
                  </a:lnTo>
                  <a:lnTo>
                    <a:pt x="474" y="2742"/>
                  </a:lnTo>
                  <a:lnTo>
                    <a:pt x="410" y="2674"/>
                  </a:lnTo>
                  <a:lnTo>
                    <a:pt x="348" y="2600"/>
                  </a:lnTo>
                  <a:lnTo>
                    <a:pt x="291" y="2524"/>
                  </a:lnTo>
                  <a:lnTo>
                    <a:pt x="238" y="2444"/>
                  </a:lnTo>
                  <a:lnTo>
                    <a:pt x="191" y="2362"/>
                  </a:lnTo>
                  <a:lnTo>
                    <a:pt x="147" y="2276"/>
                  </a:lnTo>
                  <a:lnTo>
                    <a:pt x="109" y="2187"/>
                  </a:lnTo>
                  <a:lnTo>
                    <a:pt x="77" y="2096"/>
                  </a:lnTo>
                  <a:lnTo>
                    <a:pt x="50" y="2002"/>
                  </a:lnTo>
                  <a:lnTo>
                    <a:pt x="28" y="1906"/>
                  </a:lnTo>
                  <a:lnTo>
                    <a:pt x="13" y="1808"/>
                  </a:lnTo>
                  <a:lnTo>
                    <a:pt x="4" y="1709"/>
                  </a:lnTo>
                  <a:lnTo>
                    <a:pt x="0" y="1607"/>
                  </a:lnTo>
                  <a:lnTo>
                    <a:pt x="0" y="1607"/>
                  </a:lnTo>
                  <a:lnTo>
                    <a:pt x="4" y="1505"/>
                  </a:lnTo>
                  <a:lnTo>
                    <a:pt x="13" y="1406"/>
                  </a:lnTo>
                  <a:lnTo>
                    <a:pt x="28" y="1308"/>
                  </a:lnTo>
                  <a:lnTo>
                    <a:pt x="50" y="1211"/>
                  </a:lnTo>
                  <a:lnTo>
                    <a:pt x="77" y="1118"/>
                  </a:lnTo>
                  <a:lnTo>
                    <a:pt x="109" y="1027"/>
                  </a:lnTo>
                  <a:lnTo>
                    <a:pt x="147" y="938"/>
                  </a:lnTo>
                  <a:lnTo>
                    <a:pt x="191" y="852"/>
                  </a:lnTo>
                  <a:lnTo>
                    <a:pt x="238" y="769"/>
                  </a:lnTo>
                  <a:lnTo>
                    <a:pt x="291" y="690"/>
                  </a:lnTo>
                  <a:lnTo>
                    <a:pt x="348" y="613"/>
                  </a:lnTo>
                  <a:lnTo>
                    <a:pt x="410" y="540"/>
                  </a:lnTo>
                  <a:lnTo>
                    <a:pt x="474" y="471"/>
                  </a:lnTo>
                  <a:lnTo>
                    <a:pt x="544" y="406"/>
                  </a:lnTo>
                  <a:lnTo>
                    <a:pt x="617" y="344"/>
                  </a:lnTo>
                  <a:lnTo>
                    <a:pt x="694" y="288"/>
                  </a:lnTo>
                  <a:lnTo>
                    <a:pt x="775" y="236"/>
                  </a:lnTo>
                  <a:lnTo>
                    <a:pt x="859" y="188"/>
                  </a:lnTo>
                  <a:lnTo>
                    <a:pt x="945" y="146"/>
                  </a:lnTo>
                  <a:lnTo>
                    <a:pt x="1034" y="108"/>
                  </a:lnTo>
                  <a:lnTo>
                    <a:pt x="1126" y="76"/>
                  </a:lnTo>
                  <a:lnTo>
                    <a:pt x="1220" y="50"/>
                  </a:lnTo>
                  <a:lnTo>
                    <a:pt x="1317" y="27"/>
                  </a:lnTo>
                  <a:lnTo>
                    <a:pt x="1416" y="12"/>
                  </a:lnTo>
                  <a:lnTo>
                    <a:pt x="1516" y="3"/>
                  </a:lnTo>
                  <a:lnTo>
                    <a:pt x="16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38"/>
            <p:cNvSpPr>
              <a:spLocks/>
            </p:cNvSpPr>
            <p:nvPr/>
          </p:nvSpPr>
          <p:spPr bwMode="auto">
            <a:xfrm>
              <a:off x="6465888" y="2101851"/>
              <a:ext cx="180975" cy="177800"/>
            </a:xfrm>
            <a:custGeom>
              <a:avLst/>
              <a:gdLst>
                <a:gd name="T0" fmla="*/ 62 w 1245"/>
                <a:gd name="T1" fmla="*/ 0 h 1236"/>
                <a:gd name="T2" fmla="*/ 78 w 1245"/>
                <a:gd name="T3" fmla="*/ 2 h 1236"/>
                <a:gd name="T4" fmla="*/ 93 w 1245"/>
                <a:gd name="T5" fmla="*/ 8 h 1236"/>
                <a:gd name="T6" fmla="*/ 106 w 1245"/>
                <a:gd name="T7" fmla="*/ 18 h 1236"/>
                <a:gd name="T8" fmla="*/ 623 w 1245"/>
                <a:gd name="T9" fmla="*/ 530 h 1236"/>
                <a:gd name="T10" fmla="*/ 1139 w 1245"/>
                <a:gd name="T11" fmla="*/ 18 h 1236"/>
                <a:gd name="T12" fmla="*/ 1152 w 1245"/>
                <a:gd name="T13" fmla="*/ 8 h 1236"/>
                <a:gd name="T14" fmla="*/ 1167 w 1245"/>
                <a:gd name="T15" fmla="*/ 2 h 1236"/>
                <a:gd name="T16" fmla="*/ 1182 w 1245"/>
                <a:gd name="T17" fmla="*/ 0 h 1236"/>
                <a:gd name="T18" fmla="*/ 1199 w 1245"/>
                <a:gd name="T19" fmla="*/ 2 h 1236"/>
                <a:gd name="T20" fmla="*/ 1214 w 1245"/>
                <a:gd name="T21" fmla="*/ 8 h 1236"/>
                <a:gd name="T22" fmla="*/ 1227 w 1245"/>
                <a:gd name="T23" fmla="*/ 18 h 1236"/>
                <a:gd name="T24" fmla="*/ 1237 w 1245"/>
                <a:gd name="T25" fmla="*/ 31 h 1236"/>
                <a:gd name="T26" fmla="*/ 1243 w 1245"/>
                <a:gd name="T27" fmla="*/ 46 h 1236"/>
                <a:gd name="T28" fmla="*/ 1245 w 1245"/>
                <a:gd name="T29" fmla="*/ 61 h 1236"/>
                <a:gd name="T30" fmla="*/ 1243 w 1245"/>
                <a:gd name="T31" fmla="*/ 77 h 1236"/>
                <a:gd name="T32" fmla="*/ 1237 w 1245"/>
                <a:gd name="T33" fmla="*/ 92 h 1236"/>
                <a:gd name="T34" fmla="*/ 1227 w 1245"/>
                <a:gd name="T35" fmla="*/ 105 h 1236"/>
                <a:gd name="T36" fmla="*/ 710 w 1245"/>
                <a:gd name="T37" fmla="*/ 618 h 1236"/>
                <a:gd name="T38" fmla="*/ 1227 w 1245"/>
                <a:gd name="T39" fmla="*/ 1130 h 1236"/>
                <a:gd name="T40" fmla="*/ 1237 w 1245"/>
                <a:gd name="T41" fmla="*/ 1143 h 1236"/>
                <a:gd name="T42" fmla="*/ 1243 w 1245"/>
                <a:gd name="T43" fmla="*/ 1158 h 1236"/>
                <a:gd name="T44" fmla="*/ 1245 w 1245"/>
                <a:gd name="T45" fmla="*/ 1175 h 1236"/>
                <a:gd name="T46" fmla="*/ 1243 w 1245"/>
                <a:gd name="T47" fmla="*/ 1190 h 1236"/>
                <a:gd name="T48" fmla="*/ 1237 w 1245"/>
                <a:gd name="T49" fmla="*/ 1205 h 1236"/>
                <a:gd name="T50" fmla="*/ 1227 w 1245"/>
                <a:gd name="T51" fmla="*/ 1218 h 1236"/>
                <a:gd name="T52" fmla="*/ 1214 w 1245"/>
                <a:gd name="T53" fmla="*/ 1228 h 1236"/>
                <a:gd name="T54" fmla="*/ 1199 w 1245"/>
                <a:gd name="T55" fmla="*/ 1234 h 1236"/>
                <a:gd name="T56" fmla="*/ 1182 w 1245"/>
                <a:gd name="T57" fmla="*/ 1236 h 1236"/>
                <a:gd name="T58" fmla="*/ 1167 w 1245"/>
                <a:gd name="T59" fmla="*/ 1234 h 1236"/>
                <a:gd name="T60" fmla="*/ 1152 w 1245"/>
                <a:gd name="T61" fmla="*/ 1228 h 1236"/>
                <a:gd name="T62" fmla="*/ 1139 w 1245"/>
                <a:gd name="T63" fmla="*/ 1218 h 1236"/>
                <a:gd name="T64" fmla="*/ 623 w 1245"/>
                <a:gd name="T65" fmla="*/ 705 h 1236"/>
                <a:gd name="T66" fmla="*/ 106 w 1245"/>
                <a:gd name="T67" fmla="*/ 1218 h 1236"/>
                <a:gd name="T68" fmla="*/ 93 w 1245"/>
                <a:gd name="T69" fmla="*/ 1228 h 1236"/>
                <a:gd name="T70" fmla="*/ 78 w 1245"/>
                <a:gd name="T71" fmla="*/ 1234 h 1236"/>
                <a:gd name="T72" fmla="*/ 62 w 1245"/>
                <a:gd name="T73" fmla="*/ 1236 h 1236"/>
                <a:gd name="T74" fmla="*/ 47 w 1245"/>
                <a:gd name="T75" fmla="*/ 1234 h 1236"/>
                <a:gd name="T76" fmla="*/ 32 w 1245"/>
                <a:gd name="T77" fmla="*/ 1228 h 1236"/>
                <a:gd name="T78" fmla="*/ 19 w 1245"/>
                <a:gd name="T79" fmla="*/ 1218 h 1236"/>
                <a:gd name="T80" fmla="*/ 9 w 1245"/>
                <a:gd name="T81" fmla="*/ 1205 h 1236"/>
                <a:gd name="T82" fmla="*/ 2 w 1245"/>
                <a:gd name="T83" fmla="*/ 1190 h 1236"/>
                <a:gd name="T84" fmla="*/ 0 w 1245"/>
                <a:gd name="T85" fmla="*/ 1175 h 1236"/>
                <a:gd name="T86" fmla="*/ 2 w 1245"/>
                <a:gd name="T87" fmla="*/ 1158 h 1236"/>
                <a:gd name="T88" fmla="*/ 9 w 1245"/>
                <a:gd name="T89" fmla="*/ 1143 h 1236"/>
                <a:gd name="T90" fmla="*/ 19 w 1245"/>
                <a:gd name="T91" fmla="*/ 1130 h 1236"/>
                <a:gd name="T92" fmla="*/ 535 w 1245"/>
                <a:gd name="T93" fmla="*/ 618 h 1236"/>
                <a:gd name="T94" fmla="*/ 19 w 1245"/>
                <a:gd name="T95" fmla="*/ 105 h 1236"/>
                <a:gd name="T96" fmla="*/ 9 w 1245"/>
                <a:gd name="T97" fmla="*/ 92 h 1236"/>
                <a:gd name="T98" fmla="*/ 2 w 1245"/>
                <a:gd name="T99" fmla="*/ 77 h 1236"/>
                <a:gd name="T100" fmla="*/ 0 w 1245"/>
                <a:gd name="T101" fmla="*/ 61 h 1236"/>
                <a:gd name="T102" fmla="*/ 2 w 1245"/>
                <a:gd name="T103" fmla="*/ 46 h 1236"/>
                <a:gd name="T104" fmla="*/ 9 w 1245"/>
                <a:gd name="T105" fmla="*/ 31 h 1236"/>
                <a:gd name="T106" fmla="*/ 19 w 1245"/>
                <a:gd name="T107" fmla="*/ 18 h 1236"/>
                <a:gd name="T108" fmla="*/ 32 w 1245"/>
                <a:gd name="T109" fmla="*/ 8 h 1236"/>
                <a:gd name="T110" fmla="*/ 47 w 1245"/>
                <a:gd name="T111" fmla="*/ 2 h 1236"/>
                <a:gd name="T112" fmla="*/ 62 w 1245"/>
                <a:gd name="T11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45" h="1236">
                  <a:moveTo>
                    <a:pt x="62" y="0"/>
                  </a:moveTo>
                  <a:lnTo>
                    <a:pt x="78" y="2"/>
                  </a:lnTo>
                  <a:lnTo>
                    <a:pt x="93" y="8"/>
                  </a:lnTo>
                  <a:lnTo>
                    <a:pt x="106" y="18"/>
                  </a:lnTo>
                  <a:lnTo>
                    <a:pt x="623" y="530"/>
                  </a:lnTo>
                  <a:lnTo>
                    <a:pt x="1139" y="18"/>
                  </a:lnTo>
                  <a:lnTo>
                    <a:pt x="1152" y="8"/>
                  </a:lnTo>
                  <a:lnTo>
                    <a:pt x="1167" y="2"/>
                  </a:lnTo>
                  <a:lnTo>
                    <a:pt x="1182" y="0"/>
                  </a:lnTo>
                  <a:lnTo>
                    <a:pt x="1199" y="2"/>
                  </a:lnTo>
                  <a:lnTo>
                    <a:pt x="1214" y="8"/>
                  </a:lnTo>
                  <a:lnTo>
                    <a:pt x="1227" y="18"/>
                  </a:lnTo>
                  <a:lnTo>
                    <a:pt x="1237" y="31"/>
                  </a:lnTo>
                  <a:lnTo>
                    <a:pt x="1243" y="46"/>
                  </a:lnTo>
                  <a:lnTo>
                    <a:pt x="1245" y="61"/>
                  </a:lnTo>
                  <a:lnTo>
                    <a:pt x="1243" y="77"/>
                  </a:lnTo>
                  <a:lnTo>
                    <a:pt x="1237" y="92"/>
                  </a:lnTo>
                  <a:lnTo>
                    <a:pt x="1227" y="105"/>
                  </a:lnTo>
                  <a:lnTo>
                    <a:pt x="710" y="618"/>
                  </a:lnTo>
                  <a:lnTo>
                    <a:pt x="1227" y="1130"/>
                  </a:lnTo>
                  <a:lnTo>
                    <a:pt x="1237" y="1143"/>
                  </a:lnTo>
                  <a:lnTo>
                    <a:pt x="1243" y="1158"/>
                  </a:lnTo>
                  <a:lnTo>
                    <a:pt x="1245" y="1175"/>
                  </a:lnTo>
                  <a:lnTo>
                    <a:pt x="1243" y="1190"/>
                  </a:lnTo>
                  <a:lnTo>
                    <a:pt x="1237" y="1205"/>
                  </a:lnTo>
                  <a:lnTo>
                    <a:pt x="1227" y="1218"/>
                  </a:lnTo>
                  <a:lnTo>
                    <a:pt x="1214" y="1228"/>
                  </a:lnTo>
                  <a:lnTo>
                    <a:pt x="1199" y="1234"/>
                  </a:lnTo>
                  <a:lnTo>
                    <a:pt x="1182" y="1236"/>
                  </a:lnTo>
                  <a:lnTo>
                    <a:pt x="1167" y="1234"/>
                  </a:lnTo>
                  <a:lnTo>
                    <a:pt x="1152" y="1228"/>
                  </a:lnTo>
                  <a:lnTo>
                    <a:pt x="1139" y="1218"/>
                  </a:lnTo>
                  <a:lnTo>
                    <a:pt x="623" y="705"/>
                  </a:lnTo>
                  <a:lnTo>
                    <a:pt x="106" y="1218"/>
                  </a:lnTo>
                  <a:lnTo>
                    <a:pt x="93" y="1228"/>
                  </a:lnTo>
                  <a:lnTo>
                    <a:pt x="78" y="1234"/>
                  </a:lnTo>
                  <a:lnTo>
                    <a:pt x="62" y="1236"/>
                  </a:lnTo>
                  <a:lnTo>
                    <a:pt x="47" y="1234"/>
                  </a:lnTo>
                  <a:lnTo>
                    <a:pt x="32" y="1228"/>
                  </a:lnTo>
                  <a:lnTo>
                    <a:pt x="19" y="1218"/>
                  </a:lnTo>
                  <a:lnTo>
                    <a:pt x="9" y="1205"/>
                  </a:lnTo>
                  <a:lnTo>
                    <a:pt x="2" y="1190"/>
                  </a:lnTo>
                  <a:lnTo>
                    <a:pt x="0" y="1175"/>
                  </a:lnTo>
                  <a:lnTo>
                    <a:pt x="2" y="1158"/>
                  </a:lnTo>
                  <a:lnTo>
                    <a:pt x="9" y="1143"/>
                  </a:lnTo>
                  <a:lnTo>
                    <a:pt x="19" y="1130"/>
                  </a:lnTo>
                  <a:lnTo>
                    <a:pt x="535" y="618"/>
                  </a:lnTo>
                  <a:lnTo>
                    <a:pt x="19" y="105"/>
                  </a:lnTo>
                  <a:lnTo>
                    <a:pt x="9" y="92"/>
                  </a:lnTo>
                  <a:lnTo>
                    <a:pt x="2" y="77"/>
                  </a:lnTo>
                  <a:lnTo>
                    <a:pt x="0" y="61"/>
                  </a:lnTo>
                  <a:lnTo>
                    <a:pt x="2" y="46"/>
                  </a:lnTo>
                  <a:lnTo>
                    <a:pt x="9" y="31"/>
                  </a:lnTo>
                  <a:lnTo>
                    <a:pt x="19" y="18"/>
                  </a:lnTo>
                  <a:lnTo>
                    <a:pt x="32" y="8"/>
                  </a:lnTo>
                  <a:lnTo>
                    <a:pt x="47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19"/>
          <p:cNvGrpSpPr/>
          <p:nvPr/>
        </p:nvGrpSpPr>
        <p:grpSpPr>
          <a:xfrm>
            <a:off x="8403290" y="515505"/>
            <a:ext cx="474662" cy="496888"/>
            <a:chOff x="5383213" y="1946275"/>
            <a:chExt cx="474662" cy="496888"/>
          </a:xfrm>
          <a:solidFill>
            <a:srgbClr val="000000"/>
          </a:solidFill>
        </p:grpSpPr>
        <p:sp>
          <p:nvSpPr>
            <p:cNvPr id="14" name="Freeform 43"/>
            <p:cNvSpPr>
              <a:spLocks/>
            </p:cNvSpPr>
            <p:nvPr/>
          </p:nvSpPr>
          <p:spPr bwMode="auto">
            <a:xfrm>
              <a:off x="5624513" y="2046288"/>
              <a:ext cx="233362" cy="234950"/>
            </a:xfrm>
            <a:custGeom>
              <a:avLst/>
              <a:gdLst>
                <a:gd name="T0" fmla="*/ 806 w 1611"/>
                <a:gd name="T1" fmla="*/ 0 h 1627"/>
                <a:gd name="T2" fmla="*/ 822 w 1611"/>
                <a:gd name="T3" fmla="*/ 2 h 1627"/>
                <a:gd name="T4" fmla="*/ 836 w 1611"/>
                <a:gd name="T5" fmla="*/ 8 h 1627"/>
                <a:gd name="T6" fmla="*/ 850 w 1611"/>
                <a:gd name="T7" fmla="*/ 18 h 1627"/>
                <a:gd name="T8" fmla="*/ 1594 w 1611"/>
                <a:gd name="T9" fmla="*/ 769 h 1627"/>
                <a:gd name="T10" fmla="*/ 1601 w 1611"/>
                <a:gd name="T11" fmla="*/ 779 h 1627"/>
                <a:gd name="T12" fmla="*/ 1607 w 1611"/>
                <a:gd name="T13" fmla="*/ 789 h 1627"/>
                <a:gd name="T14" fmla="*/ 1611 w 1611"/>
                <a:gd name="T15" fmla="*/ 805 h 1627"/>
                <a:gd name="T16" fmla="*/ 1611 w 1611"/>
                <a:gd name="T17" fmla="*/ 822 h 1627"/>
                <a:gd name="T18" fmla="*/ 1607 w 1611"/>
                <a:gd name="T19" fmla="*/ 837 h 1627"/>
                <a:gd name="T20" fmla="*/ 1601 w 1611"/>
                <a:gd name="T21" fmla="*/ 848 h 1627"/>
                <a:gd name="T22" fmla="*/ 1594 w 1611"/>
                <a:gd name="T23" fmla="*/ 857 h 1627"/>
                <a:gd name="T24" fmla="*/ 850 w 1611"/>
                <a:gd name="T25" fmla="*/ 1609 h 1627"/>
                <a:gd name="T26" fmla="*/ 836 w 1611"/>
                <a:gd name="T27" fmla="*/ 1619 h 1627"/>
                <a:gd name="T28" fmla="*/ 822 w 1611"/>
                <a:gd name="T29" fmla="*/ 1625 h 1627"/>
                <a:gd name="T30" fmla="*/ 806 w 1611"/>
                <a:gd name="T31" fmla="*/ 1627 h 1627"/>
                <a:gd name="T32" fmla="*/ 790 w 1611"/>
                <a:gd name="T33" fmla="*/ 1625 h 1627"/>
                <a:gd name="T34" fmla="*/ 775 w 1611"/>
                <a:gd name="T35" fmla="*/ 1619 h 1627"/>
                <a:gd name="T36" fmla="*/ 762 w 1611"/>
                <a:gd name="T37" fmla="*/ 1609 h 1627"/>
                <a:gd name="T38" fmla="*/ 752 w 1611"/>
                <a:gd name="T39" fmla="*/ 1596 h 1627"/>
                <a:gd name="T40" fmla="*/ 745 w 1611"/>
                <a:gd name="T41" fmla="*/ 1580 h 1627"/>
                <a:gd name="T42" fmla="*/ 743 w 1611"/>
                <a:gd name="T43" fmla="*/ 1565 h 1627"/>
                <a:gd name="T44" fmla="*/ 745 w 1611"/>
                <a:gd name="T45" fmla="*/ 1549 h 1627"/>
                <a:gd name="T46" fmla="*/ 752 w 1611"/>
                <a:gd name="T47" fmla="*/ 1533 h 1627"/>
                <a:gd name="T48" fmla="*/ 762 w 1611"/>
                <a:gd name="T49" fmla="*/ 1521 h 1627"/>
                <a:gd name="T50" fmla="*/ 1401 w 1611"/>
                <a:gd name="T51" fmla="*/ 876 h 1627"/>
                <a:gd name="T52" fmla="*/ 61 w 1611"/>
                <a:gd name="T53" fmla="*/ 876 h 1627"/>
                <a:gd name="T54" fmla="*/ 45 w 1611"/>
                <a:gd name="T55" fmla="*/ 874 h 1627"/>
                <a:gd name="T56" fmla="*/ 30 w 1611"/>
                <a:gd name="T57" fmla="*/ 868 h 1627"/>
                <a:gd name="T58" fmla="*/ 18 w 1611"/>
                <a:gd name="T59" fmla="*/ 857 h 1627"/>
                <a:gd name="T60" fmla="*/ 9 w 1611"/>
                <a:gd name="T61" fmla="*/ 845 h 1627"/>
                <a:gd name="T62" fmla="*/ 2 w 1611"/>
                <a:gd name="T63" fmla="*/ 830 h 1627"/>
                <a:gd name="T64" fmla="*/ 0 w 1611"/>
                <a:gd name="T65" fmla="*/ 813 h 1627"/>
                <a:gd name="T66" fmla="*/ 2 w 1611"/>
                <a:gd name="T67" fmla="*/ 797 h 1627"/>
                <a:gd name="T68" fmla="*/ 9 w 1611"/>
                <a:gd name="T69" fmla="*/ 782 h 1627"/>
                <a:gd name="T70" fmla="*/ 18 w 1611"/>
                <a:gd name="T71" fmla="*/ 769 h 1627"/>
                <a:gd name="T72" fmla="*/ 30 w 1611"/>
                <a:gd name="T73" fmla="*/ 759 h 1627"/>
                <a:gd name="T74" fmla="*/ 45 w 1611"/>
                <a:gd name="T75" fmla="*/ 753 h 1627"/>
                <a:gd name="T76" fmla="*/ 61 w 1611"/>
                <a:gd name="T77" fmla="*/ 751 h 1627"/>
                <a:gd name="T78" fmla="*/ 1401 w 1611"/>
                <a:gd name="T79" fmla="*/ 751 h 1627"/>
                <a:gd name="T80" fmla="*/ 762 w 1611"/>
                <a:gd name="T81" fmla="*/ 106 h 1627"/>
                <a:gd name="T82" fmla="*/ 752 w 1611"/>
                <a:gd name="T83" fmla="*/ 94 h 1627"/>
                <a:gd name="T84" fmla="*/ 745 w 1611"/>
                <a:gd name="T85" fmla="*/ 78 h 1627"/>
                <a:gd name="T86" fmla="*/ 743 w 1611"/>
                <a:gd name="T87" fmla="*/ 62 h 1627"/>
                <a:gd name="T88" fmla="*/ 745 w 1611"/>
                <a:gd name="T89" fmla="*/ 47 h 1627"/>
                <a:gd name="T90" fmla="*/ 752 w 1611"/>
                <a:gd name="T91" fmla="*/ 31 h 1627"/>
                <a:gd name="T92" fmla="*/ 762 w 1611"/>
                <a:gd name="T93" fmla="*/ 18 h 1627"/>
                <a:gd name="T94" fmla="*/ 775 w 1611"/>
                <a:gd name="T95" fmla="*/ 8 h 1627"/>
                <a:gd name="T96" fmla="*/ 790 w 1611"/>
                <a:gd name="T97" fmla="*/ 2 h 1627"/>
                <a:gd name="T98" fmla="*/ 806 w 1611"/>
                <a:gd name="T99" fmla="*/ 0 h 1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11" h="1627">
                  <a:moveTo>
                    <a:pt x="806" y="0"/>
                  </a:moveTo>
                  <a:lnTo>
                    <a:pt x="822" y="2"/>
                  </a:lnTo>
                  <a:lnTo>
                    <a:pt x="836" y="8"/>
                  </a:lnTo>
                  <a:lnTo>
                    <a:pt x="850" y="18"/>
                  </a:lnTo>
                  <a:lnTo>
                    <a:pt x="1594" y="769"/>
                  </a:lnTo>
                  <a:lnTo>
                    <a:pt x="1601" y="779"/>
                  </a:lnTo>
                  <a:lnTo>
                    <a:pt x="1607" y="789"/>
                  </a:lnTo>
                  <a:lnTo>
                    <a:pt x="1611" y="805"/>
                  </a:lnTo>
                  <a:lnTo>
                    <a:pt x="1611" y="822"/>
                  </a:lnTo>
                  <a:lnTo>
                    <a:pt x="1607" y="837"/>
                  </a:lnTo>
                  <a:lnTo>
                    <a:pt x="1601" y="848"/>
                  </a:lnTo>
                  <a:lnTo>
                    <a:pt x="1594" y="857"/>
                  </a:lnTo>
                  <a:lnTo>
                    <a:pt x="850" y="1609"/>
                  </a:lnTo>
                  <a:lnTo>
                    <a:pt x="836" y="1619"/>
                  </a:lnTo>
                  <a:lnTo>
                    <a:pt x="822" y="1625"/>
                  </a:lnTo>
                  <a:lnTo>
                    <a:pt x="806" y="1627"/>
                  </a:lnTo>
                  <a:lnTo>
                    <a:pt x="790" y="1625"/>
                  </a:lnTo>
                  <a:lnTo>
                    <a:pt x="775" y="1619"/>
                  </a:lnTo>
                  <a:lnTo>
                    <a:pt x="762" y="1609"/>
                  </a:lnTo>
                  <a:lnTo>
                    <a:pt x="752" y="1596"/>
                  </a:lnTo>
                  <a:lnTo>
                    <a:pt x="745" y="1580"/>
                  </a:lnTo>
                  <a:lnTo>
                    <a:pt x="743" y="1565"/>
                  </a:lnTo>
                  <a:lnTo>
                    <a:pt x="745" y="1549"/>
                  </a:lnTo>
                  <a:lnTo>
                    <a:pt x="752" y="1533"/>
                  </a:lnTo>
                  <a:lnTo>
                    <a:pt x="762" y="1521"/>
                  </a:lnTo>
                  <a:lnTo>
                    <a:pt x="1401" y="876"/>
                  </a:lnTo>
                  <a:lnTo>
                    <a:pt x="61" y="876"/>
                  </a:lnTo>
                  <a:lnTo>
                    <a:pt x="45" y="874"/>
                  </a:lnTo>
                  <a:lnTo>
                    <a:pt x="30" y="868"/>
                  </a:lnTo>
                  <a:lnTo>
                    <a:pt x="18" y="857"/>
                  </a:lnTo>
                  <a:lnTo>
                    <a:pt x="9" y="845"/>
                  </a:lnTo>
                  <a:lnTo>
                    <a:pt x="2" y="830"/>
                  </a:lnTo>
                  <a:lnTo>
                    <a:pt x="0" y="813"/>
                  </a:lnTo>
                  <a:lnTo>
                    <a:pt x="2" y="797"/>
                  </a:lnTo>
                  <a:lnTo>
                    <a:pt x="9" y="782"/>
                  </a:lnTo>
                  <a:lnTo>
                    <a:pt x="18" y="769"/>
                  </a:lnTo>
                  <a:lnTo>
                    <a:pt x="30" y="759"/>
                  </a:lnTo>
                  <a:lnTo>
                    <a:pt x="45" y="753"/>
                  </a:lnTo>
                  <a:lnTo>
                    <a:pt x="61" y="751"/>
                  </a:lnTo>
                  <a:lnTo>
                    <a:pt x="1401" y="751"/>
                  </a:lnTo>
                  <a:lnTo>
                    <a:pt x="762" y="106"/>
                  </a:lnTo>
                  <a:lnTo>
                    <a:pt x="752" y="94"/>
                  </a:lnTo>
                  <a:lnTo>
                    <a:pt x="745" y="78"/>
                  </a:lnTo>
                  <a:lnTo>
                    <a:pt x="743" y="62"/>
                  </a:lnTo>
                  <a:lnTo>
                    <a:pt x="745" y="47"/>
                  </a:lnTo>
                  <a:lnTo>
                    <a:pt x="752" y="31"/>
                  </a:lnTo>
                  <a:lnTo>
                    <a:pt x="762" y="18"/>
                  </a:lnTo>
                  <a:lnTo>
                    <a:pt x="775" y="8"/>
                  </a:lnTo>
                  <a:lnTo>
                    <a:pt x="790" y="2"/>
                  </a:lnTo>
                  <a:lnTo>
                    <a:pt x="8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44"/>
            <p:cNvSpPr>
              <a:spLocks noEditPoints="1"/>
            </p:cNvSpPr>
            <p:nvPr/>
          </p:nvSpPr>
          <p:spPr bwMode="auto">
            <a:xfrm>
              <a:off x="5383213" y="1946275"/>
              <a:ext cx="322262" cy="496888"/>
            </a:xfrm>
            <a:custGeom>
              <a:avLst/>
              <a:gdLst>
                <a:gd name="T0" fmla="*/ 125 w 2233"/>
                <a:gd name="T1" fmla="*/ 2896 h 3443"/>
                <a:gd name="T2" fmla="*/ 1365 w 2233"/>
                <a:gd name="T3" fmla="*/ 547 h 3443"/>
                <a:gd name="T4" fmla="*/ 63 w 2233"/>
                <a:gd name="T5" fmla="*/ 0 h 3443"/>
                <a:gd name="T6" fmla="*/ 2190 w 2233"/>
                <a:gd name="T7" fmla="*/ 3 h 3443"/>
                <a:gd name="T8" fmla="*/ 2221 w 2233"/>
                <a:gd name="T9" fmla="*/ 26 h 3443"/>
                <a:gd name="T10" fmla="*/ 2233 w 2233"/>
                <a:gd name="T11" fmla="*/ 63 h 3443"/>
                <a:gd name="T12" fmla="*/ 2230 w 2233"/>
                <a:gd name="T13" fmla="*/ 1143 h 3443"/>
                <a:gd name="T14" fmla="*/ 2215 w 2233"/>
                <a:gd name="T15" fmla="*/ 1171 h 3443"/>
                <a:gd name="T16" fmla="*/ 2187 w 2233"/>
                <a:gd name="T17" fmla="*/ 1187 h 3443"/>
                <a:gd name="T18" fmla="*/ 2155 w 2233"/>
                <a:gd name="T19" fmla="*/ 1187 h 3443"/>
                <a:gd name="T20" fmla="*/ 2127 w 2233"/>
                <a:gd name="T21" fmla="*/ 1171 h 3443"/>
                <a:gd name="T22" fmla="*/ 2111 w 2233"/>
                <a:gd name="T23" fmla="*/ 1143 h 3443"/>
                <a:gd name="T24" fmla="*/ 2108 w 2233"/>
                <a:gd name="T25" fmla="*/ 125 h 3443"/>
                <a:gd name="T26" fmla="*/ 1446 w 2233"/>
                <a:gd name="T27" fmla="*/ 441 h 3443"/>
                <a:gd name="T28" fmla="*/ 1472 w 2233"/>
                <a:gd name="T29" fmla="*/ 458 h 3443"/>
                <a:gd name="T30" fmla="*/ 1486 w 2233"/>
                <a:gd name="T31" fmla="*/ 485 h 3443"/>
                <a:gd name="T32" fmla="*/ 1488 w 2233"/>
                <a:gd name="T33" fmla="*/ 2880 h 3443"/>
                <a:gd name="T34" fmla="*/ 2108 w 2233"/>
                <a:gd name="T35" fmla="*/ 1878 h 3443"/>
                <a:gd name="T36" fmla="*/ 2121 w 2233"/>
                <a:gd name="T37" fmla="*/ 1841 h 3443"/>
                <a:gd name="T38" fmla="*/ 2152 w 2233"/>
                <a:gd name="T39" fmla="*/ 1819 h 3443"/>
                <a:gd name="T40" fmla="*/ 2190 w 2233"/>
                <a:gd name="T41" fmla="*/ 1819 h 3443"/>
                <a:gd name="T42" fmla="*/ 2221 w 2233"/>
                <a:gd name="T43" fmla="*/ 1841 h 3443"/>
                <a:gd name="T44" fmla="*/ 2233 w 2233"/>
                <a:gd name="T45" fmla="*/ 1878 h 3443"/>
                <a:gd name="T46" fmla="*/ 2230 w 2233"/>
                <a:gd name="T47" fmla="*/ 2959 h 3443"/>
                <a:gd name="T48" fmla="*/ 2215 w 2233"/>
                <a:gd name="T49" fmla="*/ 2986 h 3443"/>
                <a:gd name="T50" fmla="*/ 2187 w 2233"/>
                <a:gd name="T51" fmla="*/ 3003 h 3443"/>
                <a:gd name="T52" fmla="*/ 1488 w 2233"/>
                <a:gd name="T53" fmla="*/ 3005 h 3443"/>
                <a:gd name="T54" fmla="*/ 1487 w 2233"/>
                <a:gd name="T55" fmla="*/ 3395 h 3443"/>
                <a:gd name="T56" fmla="*/ 1474 w 2233"/>
                <a:gd name="T57" fmla="*/ 3421 h 3443"/>
                <a:gd name="T58" fmla="*/ 1452 w 2233"/>
                <a:gd name="T59" fmla="*/ 3438 h 3443"/>
                <a:gd name="T60" fmla="*/ 1426 w 2233"/>
                <a:gd name="T61" fmla="*/ 3443 h 3443"/>
                <a:gd name="T62" fmla="*/ 43 w 2233"/>
                <a:gd name="T63" fmla="*/ 3002 h 3443"/>
                <a:gd name="T64" fmla="*/ 40 w 2233"/>
                <a:gd name="T65" fmla="*/ 3001 h 3443"/>
                <a:gd name="T66" fmla="*/ 34 w 2233"/>
                <a:gd name="T67" fmla="*/ 2997 h 3443"/>
                <a:gd name="T68" fmla="*/ 22 w 2233"/>
                <a:gd name="T69" fmla="*/ 2989 h 3443"/>
                <a:gd name="T70" fmla="*/ 12 w 2233"/>
                <a:gd name="T71" fmla="*/ 2978 h 3443"/>
                <a:gd name="T72" fmla="*/ 6 w 2233"/>
                <a:gd name="T73" fmla="*/ 2967 h 3443"/>
                <a:gd name="T74" fmla="*/ 2 w 2233"/>
                <a:gd name="T75" fmla="*/ 2954 h 3443"/>
                <a:gd name="T76" fmla="*/ 0 w 2233"/>
                <a:gd name="T77" fmla="*/ 63 h 3443"/>
                <a:gd name="T78" fmla="*/ 5 w 2233"/>
                <a:gd name="T79" fmla="*/ 41 h 3443"/>
                <a:gd name="T80" fmla="*/ 6 w 2233"/>
                <a:gd name="T81" fmla="*/ 37 h 3443"/>
                <a:gd name="T82" fmla="*/ 18 w 2233"/>
                <a:gd name="T83" fmla="*/ 20 h 3443"/>
                <a:gd name="T84" fmla="*/ 21 w 2233"/>
                <a:gd name="T85" fmla="*/ 17 h 3443"/>
                <a:gd name="T86" fmla="*/ 28 w 2233"/>
                <a:gd name="T87" fmla="*/ 11 h 3443"/>
                <a:gd name="T88" fmla="*/ 36 w 2233"/>
                <a:gd name="T89" fmla="*/ 7 h 3443"/>
                <a:gd name="T90" fmla="*/ 48 w 2233"/>
                <a:gd name="T91" fmla="*/ 3 h 3443"/>
                <a:gd name="T92" fmla="*/ 57 w 2233"/>
                <a:gd name="T93" fmla="*/ 1 h 3443"/>
                <a:gd name="T94" fmla="*/ 61 w 2233"/>
                <a:gd name="T95" fmla="*/ 0 h 3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33" h="3443">
                  <a:moveTo>
                    <a:pt x="125" y="148"/>
                  </a:moveTo>
                  <a:lnTo>
                    <a:pt x="125" y="2896"/>
                  </a:lnTo>
                  <a:lnTo>
                    <a:pt x="1365" y="3295"/>
                  </a:lnTo>
                  <a:lnTo>
                    <a:pt x="1365" y="547"/>
                  </a:lnTo>
                  <a:lnTo>
                    <a:pt x="125" y="148"/>
                  </a:lnTo>
                  <a:close/>
                  <a:moveTo>
                    <a:pt x="63" y="0"/>
                  </a:moveTo>
                  <a:lnTo>
                    <a:pt x="2171" y="0"/>
                  </a:lnTo>
                  <a:lnTo>
                    <a:pt x="2190" y="3"/>
                  </a:lnTo>
                  <a:lnTo>
                    <a:pt x="2207" y="13"/>
                  </a:lnTo>
                  <a:lnTo>
                    <a:pt x="2221" y="26"/>
                  </a:lnTo>
                  <a:lnTo>
                    <a:pt x="2230" y="43"/>
                  </a:lnTo>
                  <a:lnTo>
                    <a:pt x="2233" y="63"/>
                  </a:lnTo>
                  <a:lnTo>
                    <a:pt x="2233" y="1127"/>
                  </a:lnTo>
                  <a:lnTo>
                    <a:pt x="2230" y="1143"/>
                  </a:lnTo>
                  <a:lnTo>
                    <a:pt x="2224" y="1158"/>
                  </a:lnTo>
                  <a:lnTo>
                    <a:pt x="2215" y="1171"/>
                  </a:lnTo>
                  <a:lnTo>
                    <a:pt x="2202" y="1181"/>
                  </a:lnTo>
                  <a:lnTo>
                    <a:pt x="2187" y="1187"/>
                  </a:lnTo>
                  <a:lnTo>
                    <a:pt x="2171" y="1189"/>
                  </a:lnTo>
                  <a:lnTo>
                    <a:pt x="2155" y="1187"/>
                  </a:lnTo>
                  <a:lnTo>
                    <a:pt x="2139" y="1181"/>
                  </a:lnTo>
                  <a:lnTo>
                    <a:pt x="2127" y="1171"/>
                  </a:lnTo>
                  <a:lnTo>
                    <a:pt x="2118" y="1158"/>
                  </a:lnTo>
                  <a:lnTo>
                    <a:pt x="2111" y="1143"/>
                  </a:lnTo>
                  <a:lnTo>
                    <a:pt x="2108" y="1127"/>
                  </a:lnTo>
                  <a:lnTo>
                    <a:pt x="2108" y="125"/>
                  </a:lnTo>
                  <a:lnTo>
                    <a:pt x="462" y="125"/>
                  </a:lnTo>
                  <a:lnTo>
                    <a:pt x="1446" y="441"/>
                  </a:lnTo>
                  <a:lnTo>
                    <a:pt x="1459" y="448"/>
                  </a:lnTo>
                  <a:lnTo>
                    <a:pt x="1472" y="458"/>
                  </a:lnTo>
                  <a:lnTo>
                    <a:pt x="1481" y="471"/>
                  </a:lnTo>
                  <a:lnTo>
                    <a:pt x="1486" y="485"/>
                  </a:lnTo>
                  <a:lnTo>
                    <a:pt x="1488" y="501"/>
                  </a:lnTo>
                  <a:lnTo>
                    <a:pt x="1488" y="2880"/>
                  </a:lnTo>
                  <a:lnTo>
                    <a:pt x="2108" y="2880"/>
                  </a:lnTo>
                  <a:lnTo>
                    <a:pt x="2108" y="1878"/>
                  </a:lnTo>
                  <a:lnTo>
                    <a:pt x="2111" y="1858"/>
                  </a:lnTo>
                  <a:lnTo>
                    <a:pt x="2121" y="1841"/>
                  </a:lnTo>
                  <a:lnTo>
                    <a:pt x="2134" y="1828"/>
                  </a:lnTo>
                  <a:lnTo>
                    <a:pt x="2152" y="1819"/>
                  </a:lnTo>
                  <a:lnTo>
                    <a:pt x="2171" y="1815"/>
                  </a:lnTo>
                  <a:lnTo>
                    <a:pt x="2190" y="1819"/>
                  </a:lnTo>
                  <a:lnTo>
                    <a:pt x="2207" y="1828"/>
                  </a:lnTo>
                  <a:lnTo>
                    <a:pt x="2221" y="1841"/>
                  </a:lnTo>
                  <a:lnTo>
                    <a:pt x="2230" y="1858"/>
                  </a:lnTo>
                  <a:lnTo>
                    <a:pt x="2233" y="1878"/>
                  </a:lnTo>
                  <a:lnTo>
                    <a:pt x="2233" y="2942"/>
                  </a:lnTo>
                  <a:lnTo>
                    <a:pt x="2230" y="2959"/>
                  </a:lnTo>
                  <a:lnTo>
                    <a:pt x="2224" y="2974"/>
                  </a:lnTo>
                  <a:lnTo>
                    <a:pt x="2215" y="2986"/>
                  </a:lnTo>
                  <a:lnTo>
                    <a:pt x="2202" y="2996"/>
                  </a:lnTo>
                  <a:lnTo>
                    <a:pt x="2187" y="3003"/>
                  </a:lnTo>
                  <a:lnTo>
                    <a:pt x="2171" y="3005"/>
                  </a:lnTo>
                  <a:lnTo>
                    <a:pt x="1488" y="3005"/>
                  </a:lnTo>
                  <a:lnTo>
                    <a:pt x="1488" y="3380"/>
                  </a:lnTo>
                  <a:lnTo>
                    <a:pt x="1487" y="3395"/>
                  </a:lnTo>
                  <a:lnTo>
                    <a:pt x="1482" y="3409"/>
                  </a:lnTo>
                  <a:lnTo>
                    <a:pt x="1474" y="3421"/>
                  </a:lnTo>
                  <a:lnTo>
                    <a:pt x="1463" y="3432"/>
                  </a:lnTo>
                  <a:lnTo>
                    <a:pt x="1452" y="3438"/>
                  </a:lnTo>
                  <a:lnTo>
                    <a:pt x="1440" y="3442"/>
                  </a:lnTo>
                  <a:lnTo>
                    <a:pt x="1426" y="3443"/>
                  </a:lnTo>
                  <a:lnTo>
                    <a:pt x="1409" y="3440"/>
                  </a:lnTo>
                  <a:lnTo>
                    <a:pt x="43" y="3002"/>
                  </a:lnTo>
                  <a:lnTo>
                    <a:pt x="42" y="3002"/>
                  </a:lnTo>
                  <a:lnTo>
                    <a:pt x="40" y="3001"/>
                  </a:lnTo>
                  <a:lnTo>
                    <a:pt x="37" y="2999"/>
                  </a:lnTo>
                  <a:lnTo>
                    <a:pt x="34" y="2997"/>
                  </a:lnTo>
                  <a:lnTo>
                    <a:pt x="28" y="2993"/>
                  </a:lnTo>
                  <a:lnTo>
                    <a:pt x="22" y="2989"/>
                  </a:lnTo>
                  <a:lnTo>
                    <a:pt x="17" y="2983"/>
                  </a:lnTo>
                  <a:lnTo>
                    <a:pt x="12" y="2978"/>
                  </a:lnTo>
                  <a:lnTo>
                    <a:pt x="8" y="2970"/>
                  </a:lnTo>
                  <a:lnTo>
                    <a:pt x="6" y="2967"/>
                  </a:lnTo>
                  <a:lnTo>
                    <a:pt x="5" y="2964"/>
                  </a:lnTo>
                  <a:lnTo>
                    <a:pt x="2" y="2954"/>
                  </a:lnTo>
                  <a:lnTo>
                    <a:pt x="0" y="2942"/>
                  </a:lnTo>
                  <a:lnTo>
                    <a:pt x="0" y="63"/>
                  </a:lnTo>
                  <a:lnTo>
                    <a:pt x="2" y="51"/>
                  </a:lnTo>
                  <a:lnTo>
                    <a:pt x="5" y="41"/>
                  </a:lnTo>
                  <a:lnTo>
                    <a:pt x="5" y="39"/>
                  </a:lnTo>
                  <a:lnTo>
                    <a:pt x="6" y="37"/>
                  </a:lnTo>
                  <a:lnTo>
                    <a:pt x="11" y="28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1" y="17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31" y="9"/>
                  </a:lnTo>
                  <a:lnTo>
                    <a:pt x="36" y="7"/>
                  </a:lnTo>
                  <a:lnTo>
                    <a:pt x="41" y="5"/>
                  </a:lnTo>
                  <a:lnTo>
                    <a:pt x="48" y="3"/>
                  </a:lnTo>
                  <a:lnTo>
                    <a:pt x="52" y="2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1" y="0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25"/>
          <p:cNvGrpSpPr/>
          <p:nvPr/>
        </p:nvGrpSpPr>
        <p:grpSpPr>
          <a:xfrm>
            <a:off x="7456684" y="515505"/>
            <a:ext cx="496887" cy="496888"/>
            <a:chOff x="4437063" y="1946275"/>
            <a:chExt cx="496887" cy="496888"/>
          </a:xfrm>
          <a:solidFill>
            <a:srgbClr val="000000"/>
          </a:solidFill>
        </p:grpSpPr>
        <p:sp>
          <p:nvSpPr>
            <p:cNvPr id="17" name="Freeform 49"/>
            <p:cNvSpPr>
              <a:spLocks noEditPoints="1"/>
            </p:cNvSpPr>
            <p:nvPr/>
          </p:nvSpPr>
          <p:spPr bwMode="auto">
            <a:xfrm>
              <a:off x="4437063" y="1946275"/>
              <a:ext cx="496887" cy="496888"/>
            </a:xfrm>
            <a:custGeom>
              <a:avLst/>
              <a:gdLst>
                <a:gd name="T0" fmla="*/ 125 w 3442"/>
                <a:gd name="T1" fmla="*/ 2896 h 3443"/>
                <a:gd name="T2" fmla="*/ 1377 w 3442"/>
                <a:gd name="T3" fmla="*/ 547 h 3443"/>
                <a:gd name="T4" fmla="*/ 465 w 3442"/>
                <a:gd name="T5" fmla="*/ 125 h 3443"/>
                <a:gd name="T6" fmla="*/ 1473 w 3442"/>
                <a:gd name="T7" fmla="*/ 448 h 3443"/>
                <a:gd name="T8" fmla="*/ 1494 w 3442"/>
                <a:gd name="T9" fmla="*/ 471 h 3443"/>
                <a:gd name="T10" fmla="*/ 1502 w 3442"/>
                <a:gd name="T11" fmla="*/ 501 h 3443"/>
                <a:gd name="T12" fmla="*/ 2128 w 3442"/>
                <a:gd name="T13" fmla="*/ 2880 h 3443"/>
                <a:gd name="T14" fmla="*/ 465 w 3442"/>
                <a:gd name="T15" fmla="*/ 125 h 3443"/>
                <a:gd name="T16" fmla="*/ 2191 w 3442"/>
                <a:gd name="T17" fmla="*/ 0 h 3443"/>
                <a:gd name="T18" fmla="*/ 2228 w 3442"/>
                <a:gd name="T19" fmla="*/ 13 h 3443"/>
                <a:gd name="T20" fmla="*/ 2250 w 3442"/>
                <a:gd name="T21" fmla="*/ 43 h 3443"/>
                <a:gd name="T22" fmla="*/ 2254 w 3442"/>
                <a:gd name="T23" fmla="*/ 1440 h 3443"/>
                <a:gd name="T24" fmla="*/ 2585 w 3442"/>
                <a:gd name="T25" fmla="*/ 795 h 3443"/>
                <a:gd name="T26" fmla="*/ 2569 w 3442"/>
                <a:gd name="T27" fmla="*/ 767 h 3443"/>
                <a:gd name="T28" fmla="*/ 2569 w 3442"/>
                <a:gd name="T29" fmla="*/ 736 h 3443"/>
                <a:gd name="T30" fmla="*/ 2585 w 3442"/>
                <a:gd name="T31" fmla="*/ 707 h 3443"/>
                <a:gd name="T32" fmla="*/ 2614 w 3442"/>
                <a:gd name="T33" fmla="*/ 691 h 3443"/>
                <a:gd name="T34" fmla="*/ 2645 w 3442"/>
                <a:gd name="T35" fmla="*/ 691 h 3443"/>
                <a:gd name="T36" fmla="*/ 2673 w 3442"/>
                <a:gd name="T37" fmla="*/ 707 h 3443"/>
                <a:gd name="T38" fmla="*/ 3433 w 3442"/>
                <a:gd name="T39" fmla="*/ 1468 h 3443"/>
                <a:gd name="T40" fmla="*/ 3442 w 3442"/>
                <a:gd name="T41" fmla="*/ 1494 h 3443"/>
                <a:gd name="T42" fmla="*/ 3438 w 3442"/>
                <a:gd name="T43" fmla="*/ 1526 h 3443"/>
                <a:gd name="T44" fmla="*/ 3424 w 3442"/>
                <a:gd name="T45" fmla="*/ 1546 h 3443"/>
                <a:gd name="T46" fmla="*/ 2661 w 3442"/>
                <a:gd name="T47" fmla="*/ 2308 h 3443"/>
                <a:gd name="T48" fmla="*/ 2629 w 3442"/>
                <a:gd name="T49" fmla="*/ 2316 h 3443"/>
                <a:gd name="T50" fmla="*/ 2598 w 3442"/>
                <a:gd name="T51" fmla="*/ 2308 h 3443"/>
                <a:gd name="T52" fmla="*/ 2575 w 3442"/>
                <a:gd name="T53" fmla="*/ 2285 h 3443"/>
                <a:gd name="T54" fmla="*/ 2567 w 3442"/>
                <a:gd name="T55" fmla="*/ 2254 h 3443"/>
                <a:gd name="T56" fmla="*/ 2575 w 3442"/>
                <a:gd name="T57" fmla="*/ 2222 h 3443"/>
                <a:gd name="T58" fmla="*/ 3229 w 3442"/>
                <a:gd name="T59" fmla="*/ 1565 h 3443"/>
                <a:gd name="T60" fmla="*/ 2254 w 3442"/>
                <a:gd name="T61" fmla="*/ 2942 h 3443"/>
                <a:gd name="T62" fmla="*/ 2245 w 3442"/>
                <a:gd name="T63" fmla="*/ 2974 h 3443"/>
                <a:gd name="T64" fmla="*/ 2222 w 3442"/>
                <a:gd name="T65" fmla="*/ 2996 h 3443"/>
                <a:gd name="T66" fmla="*/ 2191 w 3442"/>
                <a:gd name="T67" fmla="*/ 3005 h 3443"/>
                <a:gd name="T68" fmla="*/ 1502 w 3442"/>
                <a:gd name="T69" fmla="*/ 3380 h 3443"/>
                <a:gd name="T70" fmla="*/ 1495 w 3442"/>
                <a:gd name="T71" fmla="*/ 3409 h 3443"/>
                <a:gd name="T72" fmla="*/ 1476 w 3442"/>
                <a:gd name="T73" fmla="*/ 3432 h 3443"/>
                <a:gd name="T74" fmla="*/ 1452 w 3442"/>
                <a:gd name="T75" fmla="*/ 3442 h 3443"/>
                <a:gd name="T76" fmla="*/ 1421 w 3442"/>
                <a:gd name="T77" fmla="*/ 3440 h 3443"/>
                <a:gd name="T78" fmla="*/ 42 w 3442"/>
                <a:gd name="T79" fmla="*/ 3002 h 3443"/>
                <a:gd name="T80" fmla="*/ 38 w 3442"/>
                <a:gd name="T81" fmla="*/ 2999 h 3443"/>
                <a:gd name="T82" fmla="*/ 27 w 3442"/>
                <a:gd name="T83" fmla="*/ 2993 h 3443"/>
                <a:gd name="T84" fmla="*/ 17 w 3442"/>
                <a:gd name="T85" fmla="*/ 2983 h 3443"/>
                <a:gd name="T86" fmla="*/ 8 w 3442"/>
                <a:gd name="T87" fmla="*/ 2970 h 3443"/>
                <a:gd name="T88" fmla="*/ 4 w 3442"/>
                <a:gd name="T89" fmla="*/ 2964 h 3443"/>
                <a:gd name="T90" fmla="*/ 0 w 3442"/>
                <a:gd name="T91" fmla="*/ 2942 h 3443"/>
                <a:gd name="T92" fmla="*/ 1 w 3442"/>
                <a:gd name="T93" fmla="*/ 51 h 3443"/>
                <a:gd name="T94" fmla="*/ 5 w 3442"/>
                <a:gd name="T95" fmla="*/ 39 h 3443"/>
                <a:gd name="T96" fmla="*/ 10 w 3442"/>
                <a:gd name="T97" fmla="*/ 28 h 3443"/>
                <a:gd name="T98" fmla="*/ 19 w 3442"/>
                <a:gd name="T99" fmla="*/ 18 h 3443"/>
                <a:gd name="T100" fmla="*/ 26 w 3442"/>
                <a:gd name="T101" fmla="*/ 11 h 3443"/>
                <a:gd name="T102" fmla="*/ 31 w 3442"/>
                <a:gd name="T103" fmla="*/ 9 h 3443"/>
                <a:gd name="T104" fmla="*/ 42 w 3442"/>
                <a:gd name="T105" fmla="*/ 5 h 3443"/>
                <a:gd name="T106" fmla="*/ 52 w 3442"/>
                <a:gd name="T107" fmla="*/ 2 h 3443"/>
                <a:gd name="T108" fmla="*/ 58 w 3442"/>
                <a:gd name="T109" fmla="*/ 1 h 3443"/>
                <a:gd name="T110" fmla="*/ 63 w 3442"/>
                <a:gd name="T111" fmla="*/ 0 h 3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42" h="3443">
                  <a:moveTo>
                    <a:pt x="125" y="148"/>
                  </a:moveTo>
                  <a:lnTo>
                    <a:pt x="125" y="2896"/>
                  </a:lnTo>
                  <a:lnTo>
                    <a:pt x="1377" y="3295"/>
                  </a:lnTo>
                  <a:lnTo>
                    <a:pt x="1377" y="547"/>
                  </a:lnTo>
                  <a:lnTo>
                    <a:pt x="125" y="148"/>
                  </a:lnTo>
                  <a:close/>
                  <a:moveTo>
                    <a:pt x="465" y="125"/>
                  </a:moveTo>
                  <a:lnTo>
                    <a:pt x="1459" y="441"/>
                  </a:lnTo>
                  <a:lnTo>
                    <a:pt x="1473" y="448"/>
                  </a:lnTo>
                  <a:lnTo>
                    <a:pt x="1486" y="458"/>
                  </a:lnTo>
                  <a:lnTo>
                    <a:pt x="1494" y="471"/>
                  </a:lnTo>
                  <a:lnTo>
                    <a:pt x="1500" y="485"/>
                  </a:lnTo>
                  <a:lnTo>
                    <a:pt x="1502" y="501"/>
                  </a:lnTo>
                  <a:lnTo>
                    <a:pt x="1502" y="2880"/>
                  </a:lnTo>
                  <a:lnTo>
                    <a:pt x="2128" y="2880"/>
                  </a:lnTo>
                  <a:lnTo>
                    <a:pt x="2128" y="125"/>
                  </a:lnTo>
                  <a:lnTo>
                    <a:pt x="465" y="125"/>
                  </a:lnTo>
                  <a:close/>
                  <a:moveTo>
                    <a:pt x="63" y="0"/>
                  </a:moveTo>
                  <a:lnTo>
                    <a:pt x="2191" y="0"/>
                  </a:lnTo>
                  <a:lnTo>
                    <a:pt x="2211" y="3"/>
                  </a:lnTo>
                  <a:lnTo>
                    <a:pt x="2228" y="13"/>
                  </a:lnTo>
                  <a:lnTo>
                    <a:pt x="2241" y="26"/>
                  </a:lnTo>
                  <a:lnTo>
                    <a:pt x="2250" y="43"/>
                  </a:lnTo>
                  <a:lnTo>
                    <a:pt x="2254" y="63"/>
                  </a:lnTo>
                  <a:lnTo>
                    <a:pt x="2254" y="1440"/>
                  </a:lnTo>
                  <a:lnTo>
                    <a:pt x="3229" y="1440"/>
                  </a:lnTo>
                  <a:lnTo>
                    <a:pt x="2585" y="795"/>
                  </a:lnTo>
                  <a:lnTo>
                    <a:pt x="2575" y="783"/>
                  </a:lnTo>
                  <a:lnTo>
                    <a:pt x="2569" y="767"/>
                  </a:lnTo>
                  <a:lnTo>
                    <a:pt x="2567" y="751"/>
                  </a:lnTo>
                  <a:lnTo>
                    <a:pt x="2569" y="736"/>
                  </a:lnTo>
                  <a:lnTo>
                    <a:pt x="2575" y="720"/>
                  </a:lnTo>
                  <a:lnTo>
                    <a:pt x="2585" y="707"/>
                  </a:lnTo>
                  <a:lnTo>
                    <a:pt x="2598" y="697"/>
                  </a:lnTo>
                  <a:lnTo>
                    <a:pt x="2614" y="691"/>
                  </a:lnTo>
                  <a:lnTo>
                    <a:pt x="2629" y="689"/>
                  </a:lnTo>
                  <a:lnTo>
                    <a:pt x="2645" y="691"/>
                  </a:lnTo>
                  <a:lnTo>
                    <a:pt x="2661" y="697"/>
                  </a:lnTo>
                  <a:lnTo>
                    <a:pt x="2673" y="707"/>
                  </a:lnTo>
                  <a:lnTo>
                    <a:pt x="3424" y="1458"/>
                  </a:lnTo>
                  <a:lnTo>
                    <a:pt x="3433" y="1468"/>
                  </a:lnTo>
                  <a:lnTo>
                    <a:pt x="3438" y="1478"/>
                  </a:lnTo>
                  <a:lnTo>
                    <a:pt x="3442" y="1494"/>
                  </a:lnTo>
                  <a:lnTo>
                    <a:pt x="3442" y="1511"/>
                  </a:lnTo>
                  <a:lnTo>
                    <a:pt x="3438" y="1526"/>
                  </a:lnTo>
                  <a:lnTo>
                    <a:pt x="3433" y="1537"/>
                  </a:lnTo>
                  <a:lnTo>
                    <a:pt x="3424" y="1546"/>
                  </a:lnTo>
                  <a:lnTo>
                    <a:pt x="2673" y="2298"/>
                  </a:lnTo>
                  <a:lnTo>
                    <a:pt x="2661" y="2308"/>
                  </a:lnTo>
                  <a:lnTo>
                    <a:pt x="2645" y="2314"/>
                  </a:lnTo>
                  <a:lnTo>
                    <a:pt x="2629" y="2316"/>
                  </a:lnTo>
                  <a:lnTo>
                    <a:pt x="2614" y="2314"/>
                  </a:lnTo>
                  <a:lnTo>
                    <a:pt x="2598" y="2308"/>
                  </a:lnTo>
                  <a:lnTo>
                    <a:pt x="2585" y="2298"/>
                  </a:lnTo>
                  <a:lnTo>
                    <a:pt x="2575" y="2285"/>
                  </a:lnTo>
                  <a:lnTo>
                    <a:pt x="2569" y="2269"/>
                  </a:lnTo>
                  <a:lnTo>
                    <a:pt x="2567" y="2254"/>
                  </a:lnTo>
                  <a:lnTo>
                    <a:pt x="2569" y="2238"/>
                  </a:lnTo>
                  <a:lnTo>
                    <a:pt x="2575" y="2222"/>
                  </a:lnTo>
                  <a:lnTo>
                    <a:pt x="2585" y="2210"/>
                  </a:lnTo>
                  <a:lnTo>
                    <a:pt x="3229" y="1565"/>
                  </a:lnTo>
                  <a:lnTo>
                    <a:pt x="2254" y="1565"/>
                  </a:lnTo>
                  <a:lnTo>
                    <a:pt x="2254" y="2942"/>
                  </a:lnTo>
                  <a:lnTo>
                    <a:pt x="2252" y="2959"/>
                  </a:lnTo>
                  <a:lnTo>
                    <a:pt x="2245" y="2974"/>
                  </a:lnTo>
                  <a:lnTo>
                    <a:pt x="2235" y="2986"/>
                  </a:lnTo>
                  <a:lnTo>
                    <a:pt x="2222" y="2996"/>
                  </a:lnTo>
                  <a:lnTo>
                    <a:pt x="2208" y="3003"/>
                  </a:lnTo>
                  <a:lnTo>
                    <a:pt x="2191" y="3005"/>
                  </a:lnTo>
                  <a:lnTo>
                    <a:pt x="1502" y="3005"/>
                  </a:lnTo>
                  <a:lnTo>
                    <a:pt x="1502" y="3380"/>
                  </a:lnTo>
                  <a:lnTo>
                    <a:pt x="1500" y="3395"/>
                  </a:lnTo>
                  <a:lnTo>
                    <a:pt x="1495" y="3409"/>
                  </a:lnTo>
                  <a:lnTo>
                    <a:pt x="1488" y="3421"/>
                  </a:lnTo>
                  <a:lnTo>
                    <a:pt x="1476" y="3432"/>
                  </a:lnTo>
                  <a:lnTo>
                    <a:pt x="1465" y="3438"/>
                  </a:lnTo>
                  <a:lnTo>
                    <a:pt x="1452" y="3442"/>
                  </a:lnTo>
                  <a:lnTo>
                    <a:pt x="1440" y="3443"/>
                  </a:lnTo>
                  <a:lnTo>
                    <a:pt x="1421" y="3440"/>
                  </a:lnTo>
                  <a:lnTo>
                    <a:pt x="44" y="3002"/>
                  </a:lnTo>
                  <a:lnTo>
                    <a:pt x="42" y="3002"/>
                  </a:lnTo>
                  <a:lnTo>
                    <a:pt x="41" y="3001"/>
                  </a:lnTo>
                  <a:lnTo>
                    <a:pt x="38" y="2999"/>
                  </a:lnTo>
                  <a:lnTo>
                    <a:pt x="34" y="2997"/>
                  </a:lnTo>
                  <a:lnTo>
                    <a:pt x="27" y="2993"/>
                  </a:lnTo>
                  <a:lnTo>
                    <a:pt x="22" y="2989"/>
                  </a:lnTo>
                  <a:lnTo>
                    <a:pt x="17" y="2983"/>
                  </a:lnTo>
                  <a:lnTo>
                    <a:pt x="11" y="2978"/>
                  </a:lnTo>
                  <a:lnTo>
                    <a:pt x="8" y="2970"/>
                  </a:lnTo>
                  <a:lnTo>
                    <a:pt x="6" y="2967"/>
                  </a:lnTo>
                  <a:lnTo>
                    <a:pt x="4" y="2964"/>
                  </a:lnTo>
                  <a:lnTo>
                    <a:pt x="1" y="2954"/>
                  </a:lnTo>
                  <a:lnTo>
                    <a:pt x="0" y="2942"/>
                  </a:lnTo>
                  <a:lnTo>
                    <a:pt x="0" y="63"/>
                  </a:lnTo>
                  <a:lnTo>
                    <a:pt x="1" y="51"/>
                  </a:lnTo>
                  <a:lnTo>
                    <a:pt x="4" y="41"/>
                  </a:lnTo>
                  <a:lnTo>
                    <a:pt x="5" y="39"/>
                  </a:lnTo>
                  <a:lnTo>
                    <a:pt x="6" y="37"/>
                  </a:lnTo>
                  <a:lnTo>
                    <a:pt x="10" y="28"/>
                  </a:lnTo>
                  <a:lnTo>
                    <a:pt x="18" y="20"/>
                  </a:lnTo>
                  <a:lnTo>
                    <a:pt x="19" y="18"/>
                  </a:lnTo>
                  <a:lnTo>
                    <a:pt x="21" y="17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31" y="9"/>
                  </a:lnTo>
                  <a:lnTo>
                    <a:pt x="35" y="7"/>
                  </a:lnTo>
                  <a:lnTo>
                    <a:pt x="42" y="5"/>
                  </a:lnTo>
                  <a:lnTo>
                    <a:pt x="47" y="3"/>
                  </a:lnTo>
                  <a:lnTo>
                    <a:pt x="52" y="2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1" y="0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50"/>
            <p:cNvSpPr>
              <a:spLocks/>
            </p:cNvSpPr>
            <p:nvPr/>
          </p:nvSpPr>
          <p:spPr bwMode="auto">
            <a:xfrm>
              <a:off x="4564063" y="2208213"/>
              <a:ext cx="63500" cy="36513"/>
            </a:xfrm>
            <a:custGeom>
              <a:avLst/>
              <a:gdLst>
                <a:gd name="T0" fmla="*/ 70 w 439"/>
                <a:gd name="T1" fmla="*/ 0 h 251"/>
                <a:gd name="T2" fmla="*/ 86 w 439"/>
                <a:gd name="T3" fmla="*/ 5 h 251"/>
                <a:gd name="T4" fmla="*/ 399 w 439"/>
                <a:gd name="T5" fmla="*/ 130 h 251"/>
                <a:gd name="T6" fmla="*/ 414 w 439"/>
                <a:gd name="T7" fmla="*/ 138 h 251"/>
                <a:gd name="T8" fmla="*/ 425 w 439"/>
                <a:gd name="T9" fmla="*/ 150 h 251"/>
                <a:gd name="T10" fmla="*/ 433 w 439"/>
                <a:gd name="T11" fmla="*/ 163 h 251"/>
                <a:gd name="T12" fmla="*/ 438 w 439"/>
                <a:gd name="T13" fmla="*/ 179 h 251"/>
                <a:gd name="T14" fmla="*/ 439 w 439"/>
                <a:gd name="T15" fmla="*/ 196 h 251"/>
                <a:gd name="T16" fmla="*/ 434 w 439"/>
                <a:gd name="T17" fmla="*/ 211 h 251"/>
                <a:gd name="T18" fmla="*/ 427 w 439"/>
                <a:gd name="T19" fmla="*/ 225 h 251"/>
                <a:gd name="T20" fmla="*/ 417 w 439"/>
                <a:gd name="T21" fmla="*/ 236 h 251"/>
                <a:gd name="T22" fmla="*/ 404 w 439"/>
                <a:gd name="T23" fmla="*/ 243 h 251"/>
                <a:gd name="T24" fmla="*/ 391 w 439"/>
                <a:gd name="T25" fmla="*/ 249 h 251"/>
                <a:gd name="T26" fmla="*/ 376 w 439"/>
                <a:gd name="T27" fmla="*/ 251 h 251"/>
                <a:gd name="T28" fmla="*/ 365 w 439"/>
                <a:gd name="T29" fmla="*/ 250 h 251"/>
                <a:gd name="T30" fmla="*/ 353 w 439"/>
                <a:gd name="T31" fmla="*/ 247 h 251"/>
                <a:gd name="T32" fmla="*/ 40 w 439"/>
                <a:gd name="T33" fmla="*/ 121 h 251"/>
                <a:gd name="T34" fmla="*/ 25 w 439"/>
                <a:gd name="T35" fmla="*/ 113 h 251"/>
                <a:gd name="T36" fmla="*/ 14 w 439"/>
                <a:gd name="T37" fmla="*/ 102 h 251"/>
                <a:gd name="T38" fmla="*/ 6 w 439"/>
                <a:gd name="T39" fmla="*/ 88 h 251"/>
                <a:gd name="T40" fmla="*/ 1 w 439"/>
                <a:gd name="T41" fmla="*/ 72 h 251"/>
                <a:gd name="T42" fmla="*/ 0 w 439"/>
                <a:gd name="T43" fmla="*/ 56 h 251"/>
                <a:gd name="T44" fmla="*/ 5 w 439"/>
                <a:gd name="T45" fmla="*/ 40 h 251"/>
                <a:gd name="T46" fmla="*/ 13 w 439"/>
                <a:gd name="T47" fmla="*/ 25 h 251"/>
                <a:gd name="T48" fmla="*/ 24 w 439"/>
                <a:gd name="T49" fmla="*/ 14 h 251"/>
                <a:gd name="T50" fmla="*/ 39 w 439"/>
                <a:gd name="T51" fmla="*/ 6 h 251"/>
                <a:gd name="T52" fmla="*/ 54 w 439"/>
                <a:gd name="T53" fmla="*/ 1 h 251"/>
                <a:gd name="T54" fmla="*/ 70 w 439"/>
                <a:gd name="T55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9" h="251">
                  <a:moveTo>
                    <a:pt x="70" y="0"/>
                  </a:moveTo>
                  <a:lnTo>
                    <a:pt x="86" y="5"/>
                  </a:lnTo>
                  <a:lnTo>
                    <a:pt x="399" y="130"/>
                  </a:lnTo>
                  <a:lnTo>
                    <a:pt x="414" y="138"/>
                  </a:lnTo>
                  <a:lnTo>
                    <a:pt x="425" y="150"/>
                  </a:lnTo>
                  <a:lnTo>
                    <a:pt x="433" y="163"/>
                  </a:lnTo>
                  <a:lnTo>
                    <a:pt x="438" y="179"/>
                  </a:lnTo>
                  <a:lnTo>
                    <a:pt x="439" y="196"/>
                  </a:lnTo>
                  <a:lnTo>
                    <a:pt x="434" y="211"/>
                  </a:lnTo>
                  <a:lnTo>
                    <a:pt x="427" y="225"/>
                  </a:lnTo>
                  <a:lnTo>
                    <a:pt x="417" y="236"/>
                  </a:lnTo>
                  <a:lnTo>
                    <a:pt x="404" y="243"/>
                  </a:lnTo>
                  <a:lnTo>
                    <a:pt x="391" y="249"/>
                  </a:lnTo>
                  <a:lnTo>
                    <a:pt x="376" y="251"/>
                  </a:lnTo>
                  <a:lnTo>
                    <a:pt x="365" y="250"/>
                  </a:lnTo>
                  <a:lnTo>
                    <a:pt x="353" y="247"/>
                  </a:lnTo>
                  <a:lnTo>
                    <a:pt x="40" y="121"/>
                  </a:lnTo>
                  <a:lnTo>
                    <a:pt x="25" y="113"/>
                  </a:lnTo>
                  <a:lnTo>
                    <a:pt x="14" y="102"/>
                  </a:lnTo>
                  <a:lnTo>
                    <a:pt x="6" y="88"/>
                  </a:lnTo>
                  <a:lnTo>
                    <a:pt x="1" y="72"/>
                  </a:lnTo>
                  <a:lnTo>
                    <a:pt x="0" y="56"/>
                  </a:lnTo>
                  <a:lnTo>
                    <a:pt x="5" y="40"/>
                  </a:lnTo>
                  <a:lnTo>
                    <a:pt x="13" y="25"/>
                  </a:lnTo>
                  <a:lnTo>
                    <a:pt x="24" y="14"/>
                  </a:lnTo>
                  <a:lnTo>
                    <a:pt x="39" y="6"/>
                  </a:lnTo>
                  <a:lnTo>
                    <a:pt x="54" y="1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" name="Freeform 55"/>
          <p:cNvSpPr>
            <a:spLocks noEditPoints="1"/>
          </p:cNvSpPr>
          <p:nvPr/>
        </p:nvSpPr>
        <p:spPr bwMode="auto">
          <a:xfrm>
            <a:off x="6499758" y="655205"/>
            <a:ext cx="539750" cy="214313"/>
          </a:xfrm>
          <a:custGeom>
            <a:avLst/>
            <a:gdLst>
              <a:gd name="T0" fmla="*/ 2333 w 3400"/>
              <a:gd name="T1" fmla="*/ 158 h 1354"/>
              <a:gd name="T2" fmla="*/ 2114 w 3400"/>
              <a:gd name="T3" fmla="*/ 319 h 1354"/>
              <a:gd name="T4" fmla="*/ 1995 w 3400"/>
              <a:gd name="T5" fmla="*/ 563 h 1354"/>
              <a:gd name="T6" fmla="*/ 2009 w 3400"/>
              <a:gd name="T7" fmla="*/ 846 h 1354"/>
              <a:gd name="T8" fmla="*/ 2150 w 3400"/>
              <a:gd name="T9" fmla="*/ 1076 h 1354"/>
              <a:gd name="T10" fmla="*/ 2384 w 3400"/>
              <a:gd name="T11" fmla="*/ 1216 h 1354"/>
              <a:gd name="T12" fmla="*/ 2668 w 3400"/>
              <a:gd name="T13" fmla="*/ 1230 h 1354"/>
              <a:gd name="T14" fmla="*/ 2914 w 3400"/>
              <a:gd name="T15" fmla="*/ 1114 h 1354"/>
              <a:gd name="T16" fmla="*/ 3073 w 3400"/>
              <a:gd name="T17" fmla="*/ 899 h 1354"/>
              <a:gd name="T18" fmla="*/ 3114 w 3400"/>
              <a:gd name="T19" fmla="*/ 619 h 1354"/>
              <a:gd name="T20" fmla="*/ 3022 w 3400"/>
              <a:gd name="T21" fmla="*/ 360 h 1354"/>
              <a:gd name="T22" fmla="*/ 2824 w 3400"/>
              <a:gd name="T23" fmla="*/ 181 h 1354"/>
              <a:gd name="T24" fmla="*/ 2554 w 3400"/>
              <a:gd name="T25" fmla="*/ 113 h 1354"/>
              <a:gd name="T26" fmla="*/ 633 w 3400"/>
              <a:gd name="T27" fmla="*/ 158 h 1354"/>
              <a:gd name="T28" fmla="*/ 414 w 3400"/>
              <a:gd name="T29" fmla="*/ 319 h 1354"/>
              <a:gd name="T30" fmla="*/ 295 w 3400"/>
              <a:gd name="T31" fmla="*/ 563 h 1354"/>
              <a:gd name="T32" fmla="*/ 309 w 3400"/>
              <a:gd name="T33" fmla="*/ 846 h 1354"/>
              <a:gd name="T34" fmla="*/ 450 w 3400"/>
              <a:gd name="T35" fmla="*/ 1076 h 1354"/>
              <a:gd name="T36" fmla="*/ 684 w 3400"/>
              <a:gd name="T37" fmla="*/ 1216 h 1354"/>
              <a:gd name="T38" fmla="*/ 968 w 3400"/>
              <a:gd name="T39" fmla="*/ 1230 h 1354"/>
              <a:gd name="T40" fmla="*/ 1214 w 3400"/>
              <a:gd name="T41" fmla="*/ 1114 h 1354"/>
              <a:gd name="T42" fmla="*/ 1373 w 3400"/>
              <a:gd name="T43" fmla="*/ 899 h 1354"/>
              <a:gd name="T44" fmla="*/ 1414 w 3400"/>
              <a:gd name="T45" fmla="*/ 619 h 1354"/>
              <a:gd name="T46" fmla="*/ 1322 w 3400"/>
              <a:gd name="T47" fmla="*/ 360 h 1354"/>
              <a:gd name="T48" fmla="*/ 1124 w 3400"/>
              <a:gd name="T49" fmla="*/ 181 h 1354"/>
              <a:gd name="T50" fmla="*/ 854 w 3400"/>
              <a:gd name="T51" fmla="*/ 113 h 1354"/>
              <a:gd name="T52" fmla="*/ 1100 w 3400"/>
              <a:gd name="T53" fmla="*/ 48 h 1354"/>
              <a:gd name="T54" fmla="*/ 1350 w 3400"/>
              <a:gd name="T55" fmla="*/ 218 h 1354"/>
              <a:gd name="T56" fmla="*/ 1500 w 3400"/>
              <a:gd name="T57" fmla="*/ 480 h 1354"/>
              <a:gd name="T58" fmla="*/ 1661 w 3400"/>
              <a:gd name="T59" fmla="*/ 473 h 1354"/>
              <a:gd name="T60" fmla="*/ 1850 w 3400"/>
              <a:gd name="T61" fmla="*/ 516 h 1354"/>
              <a:gd name="T62" fmla="*/ 1977 w 3400"/>
              <a:gd name="T63" fmla="*/ 313 h 1354"/>
              <a:gd name="T64" fmla="*/ 2195 w 3400"/>
              <a:gd name="T65" fmla="*/ 102 h 1354"/>
              <a:gd name="T66" fmla="*/ 2489 w 3400"/>
              <a:gd name="T67" fmla="*/ 3 h 1354"/>
              <a:gd name="T68" fmla="*/ 2807 w 3400"/>
              <a:gd name="T69" fmla="*/ 50 h 1354"/>
              <a:gd name="T70" fmla="*/ 3059 w 3400"/>
              <a:gd name="T71" fmla="*/ 228 h 1354"/>
              <a:gd name="T72" fmla="*/ 3206 w 3400"/>
              <a:gd name="T73" fmla="*/ 502 h 1354"/>
              <a:gd name="T74" fmla="*/ 3389 w 3400"/>
              <a:gd name="T75" fmla="*/ 588 h 1354"/>
              <a:gd name="T76" fmla="*/ 3376 w 3400"/>
              <a:gd name="T77" fmla="*/ 667 h 1354"/>
              <a:gd name="T78" fmla="*/ 3218 w 3400"/>
              <a:gd name="T79" fmla="*/ 807 h 1354"/>
              <a:gd name="T80" fmla="*/ 3092 w 3400"/>
              <a:gd name="T81" fmla="*/ 1087 h 1354"/>
              <a:gd name="T82" fmla="*/ 2859 w 3400"/>
              <a:gd name="T83" fmla="*/ 1281 h 1354"/>
              <a:gd name="T84" fmla="*/ 2554 w 3400"/>
              <a:gd name="T85" fmla="*/ 1354 h 1354"/>
              <a:gd name="T86" fmla="*/ 2250 w 3400"/>
              <a:gd name="T87" fmla="*/ 1283 h 1354"/>
              <a:gd name="T88" fmla="*/ 2016 w 3400"/>
              <a:gd name="T89" fmla="*/ 1095 h 1354"/>
              <a:gd name="T90" fmla="*/ 1886 w 3400"/>
              <a:gd name="T91" fmla="*/ 821 h 1354"/>
              <a:gd name="T92" fmla="*/ 1791 w 3400"/>
              <a:gd name="T93" fmla="*/ 613 h 1354"/>
              <a:gd name="T94" fmla="*/ 1638 w 3400"/>
              <a:gd name="T95" fmla="*/ 596 h 1354"/>
              <a:gd name="T96" fmla="*/ 1524 w 3400"/>
              <a:gd name="T97" fmla="*/ 759 h 1354"/>
              <a:gd name="T98" fmla="*/ 1421 w 3400"/>
              <a:gd name="T99" fmla="*/ 1046 h 1354"/>
              <a:gd name="T100" fmla="*/ 1206 w 3400"/>
              <a:gd name="T101" fmla="*/ 1255 h 1354"/>
              <a:gd name="T102" fmla="*/ 918 w 3400"/>
              <a:gd name="T103" fmla="*/ 1351 h 1354"/>
              <a:gd name="T104" fmla="*/ 601 w 3400"/>
              <a:gd name="T105" fmla="*/ 1306 h 1354"/>
              <a:gd name="T106" fmla="*/ 346 w 3400"/>
              <a:gd name="T107" fmla="*/ 1131 h 1354"/>
              <a:gd name="T108" fmla="*/ 196 w 3400"/>
              <a:gd name="T109" fmla="*/ 860 h 1354"/>
              <a:gd name="T110" fmla="*/ 24 w 3400"/>
              <a:gd name="T111" fmla="*/ 722 h 1354"/>
              <a:gd name="T112" fmla="*/ 11 w 3400"/>
              <a:gd name="T113" fmla="*/ 644 h 1354"/>
              <a:gd name="T114" fmla="*/ 181 w 3400"/>
              <a:gd name="T115" fmla="*/ 557 h 1354"/>
              <a:gd name="T116" fmla="*/ 307 w 3400"/>
              <a:gd name="T117" fmla="*/ 272 h 1354"/>
              <a:gd name="T118" fmla="*/ 543 w 3400"/>
              <a:gd name="T119" fmla="*/ 74 h 1354"/>
              <a:gd name="T120" fmla="*/ 854 w 3400"/>
              <a:gd name="T121" fmla="*/ 0 h 1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00" h="1354">
                <a:moveTo>
                  <a:pt x="2554" y="113"/>
                </a:moveTo>
                <a:lnTo>
                  <a:pt x="2495" y="116"/>
                </a:lnTo>
                <a:lnTo>
                  <a:pt x="2439" y="124"/>
                </a:lnTo>
                <a:lnTo>
                  <a:pt x="2384" y="139"/>
                </a:lnTo>
                <a:lnTo>
                  <a:pt x="2333" y="158"/>
                </a:lnTo>
                <a:lnTo>
                  <a:pt x="2282" y="182"/>
                </a:lnTo>
                <a:lnTo>
                  <a:pt x="2235" y="210"/>
                </a:lnTo>
                <a:lnTo>
                  <a:pt x="2191" y="242"/>
                </a:lnTo>
                <a:lnTo>
                  <a:pt x="2150" y="278"/>
                </a:lnTo>
                <a:lnTo>
                  <a:pt x="2114" y="319"/>
                </a:lnTo>
                <a:lnTo>
                  <a:pt x="2081" y="362"/>
                </a:lnTo>
                <a:lnTo>
                  <a:pt x="2052" y="409"/>
                </a:lnTo>
                <a:lnTo>
                  <a:pt x="2029" y="458"/>
                </a:lnTo>
                <a:lnTo>
                  <a:pt x="2009" y="510"/>
                </a:lnTo>
                <a:lnTo>
                  <a:pt x="1995" y="563"/>
                </a:lnTo>
                <a:lnTo>
                  <a:pt x="1986" y="620"/>
                </a:lnTo>
                <a:lnTo>
                  <a:pt x="1983" y="677"/>
                </a:lnTo>
                <a:lnTo>
                  <a:pt x="1986" y="735"/>
                </a:lnTo>
                <a:lnTo>
                  <a:pt x="1995" y="791"/>
                </a:lnTo>
                <a:lnTo>
                  <a:pt x="2009" y="846"/>
                </a:lnTo>
                <a:lnTo>
                  <a:pt x="2029" y="897"/>
                </a:lnTo>
                <a:lnTo>
                  <a:pt x="2052" y="946"/>
                </a:lnTo>
                <a:lnTo>
                  <a:pt x="2081" y="993"/>
                </a:lnTo>
                <a:lnTo>
                  <a:pt x="2114" y="1036"/>
                </a:lnTo>
                <a:lnTo>
                  <a:pt x="2150" y="1076"/>
                </a:lnTo>
                <a:lnTo>
                  <a:pt x="2191" y="1112"/>
                </a:lnTo>
                <a:lnTo>
                  <a:pt x="2235" y="1145"/>
                </a:lnTo>
                <a:lnTo>
                  <a:pt x="2282" y="1174"/>
                </a:lnTo>
                <a:lnTo>
                  <a:pt x="2333" y="1197"/>
                </a:lnTo>
                <a:lnTo>
                  <a:pt x="2384" y="1216"/>
                </a:lnTo>
                <a:lnTo>
                  <a:pt x="2439" y="1230"/>
                </a:lnTo>
                <a:lnTo>
                  <a:pt x="2495" y="1238"/>
                </a:lnTo>
                <a:lnTo>
                  <a:pt x="2554" y="1241"/>
                </a:lnTo>
                <a:lnTo>
                  <a:pt x="2613" y="1238"/>
                </a:lnTo>
                <a:lnTo>
                  <a:pt x="2668" y="1230"/>
                </a:lnTo>
                <a:lnTo>
                  <a:pt x="2723" y="1217"/>
                </a:lnTo>
                <a:lnTo>
                  <a:pt x="2776" y="1198"/>
                </a:lnTo>
                <a:lnTo>
                  <a:pt x="2824" y="1175"/>
                </a:lnTo>
                <a:lnTo>
                  <a:pt x="2870" y="1147"/>
                </a:lnTo>
                <a:lnTo>
                  <a:pt x="2914" y="1114"/>
                </a:lnTo>
                <a:lnTo>
                  <a:pt x="2954" y="1078"/>
                </a:lnTo>
                <a:lnTo>
                  <a:pt x="2990" y="1038"/>
                </a:lnTo>
                <a:lnTo>
                  <a:pt x="3022" y="995"/>
                </a:lnTo>
                <a:lnTo>
                  <a:pt x="3050" y="948"/>
                </a:lnTo>
                <a:lnTo>
                  <a:pt x="3073" y="899"/>
                </a:lnTo>
                <a:lnTo>
                  <a:pt x="3092" y="847"/>
                </a:lnTo>
                <a:lnTo>
                  <a:pt x="3105" y="792"/>
                </a:lnTo>
                <a:lnTo>
                  <a:pt x="3114" y="736"/>
                </a:lnTo>
                <a:lnTo>
                  <a:pt x="3117" y="677"/>
                </a:lnTo>
                <a:lnTo>
                  <a:pt x="3114" y="619"/>
                </a:lnTo>
                <a:lnTo>
                  <a:pt x="3105" y="562"/>
                </a:lnTo>
                <a:lnTo>
                  <a:pt x="3092" y="508"/>
                </a:lnTo>
                <a:lnTo>
                  <a:pt x="3073" y="456"/>
                </a:lnTo>
                <a:lnTo>
                  <a:pt x="3050" y="407"/>
                </a:lnTo>
                <a:lnTo>
                  <a:pt x="3022" y="360"/>
                </a:lnTo>
                <a:lnTo>
                  <a:pt x="2990" y="316"/>
                </a:lnTo>
                <a:lnTo>
                  <a:pt x="2954" y="277"/>
                </a:lnTo>
                <a:lnTo>
                  <a:pt x="2914" y="240"/>
                </a:lnTo>
                <a:lnTo>
                  <a:pt x="2870" y="209"/>
                </a:lnTo>
                <a:lnTo>
                  <a:pt x="2824" y="181"/>
                </a:lnTo>
                <a:lnTo>
                  <a:pt x="2776" y="157"/>
                </a:lnTo>
                <a:lnTo>
                  <a:pt x="2723" y="139"/>
                </a:lnTo>
                <a:lnTo>
                  <a:pt x="2668" y="124"/>
                </a:lnTo>
                <a:lnTo>
                  <a:pt x="2613" y="116"/>
                </a:lnTo>
                <a:lnTo>
                  <a:pt x="2554" y="113"/>
                </a:lnTo>
                <a:close/>
                <a:moveTo>
                  <a:pt x="854" y="113"/>
                </a:moveTo>
                <a:lnTo>
                  <a:pt x="795" y="116"/>
                </a:lnTo>
                <a:lnTo>
                  <a:pt x="739" y="124"/>
                </a:lnTo>
                <a:lnTo>
                  <a:pt x="684" y="139"/>
                </a:lnTo>
                <a:lnTo>
                  <a:pt x="633" y="158"/>
                </a:lnTo>
                <a:lnTo>
                  <a:pt x="582" y="182"/>
                </a:lnTo>
                <a:lnTo>
                  <a:pt x="535" y="210"/>
                </a:lnTo>
                <a:lnTo>
                  <a:pt x="491" y="242"/>
                </a:lnTo>
                <a:lnTo>
                  <a:pt x="450" y="278"/>
                </a:lnTo>
                <a:lnTo>
                  <a:pt x="414" y="319"/>
                </a:lnTo>
                <a:lnTo>
                  <a:pt x="381" y="362"/>
                </a:lnTo>
                <a:lnTo>
                  <a:pt x="352" y="409"/>
                </a:lnTo>
                <a:lnTo>
                  <a:pt x="329" y="458"/>
                </a:lnTo>
                <a:lnTo>
                  <a:pt x="309" y="510"/>
                </a:lnTo>
                <a:lnTo>
                  <a:pt x="295" y="563"/>
                </a:lnTo>
                <a:lnTo>
                  <a:pt x="286" y="620"/>
                </a:lnTo>
                <a:lnTo>
                  <a:pt x="283" y="677"/>
                </a:lnTo>
                <a:lnTo>
                  <a:pt x="286" y="735"/>
                </a:lnTo>
                <a:lnTo>
                  <a:pt x="295" y="791"/>
                </a:lnTo>
                <a:lnTo>
                  <a:pt x="309" y="846"/>
                </a:lnTo>
                <a:lnTo>
                  <a:pt x="329" y="897"/>
                </a:lnTo>
                <a:lnTo>
                  <a:pt x="352" y="946"/>
                </a:lnTo>
                <a:lnTo>
                  <a:pt x="381" y="993"/>
                </a:lnTo>
                <a:lnTo>
                  <a:pt x="414" y="1036"/>
                </a:lnTo>
                <a:lnTo>
                  <a:pt x="450" y="1076"/>
                </a:lnTo>
                <a:lnTo>
                  <a:pt x="491" y="1112"/>
                </a:lnTo>
                <a:lnTo>
                  <a:pt x="535" y="1145"/>
                </a:lnTo>
                <a:lnTo>
                  <a:pt x="582" y="1174"/>
                </a:lnTo>
                <a:lnTo>
                  <a:pt x="633" y="1197"/>
                </a:lnTo>
                <a:lnTo>
                  <a:pt x="684" y="1216"/>
                </a:lnTo>
                <a:lnTo>
                  <a:pt x="739" y="1230"/>
                </a:lnTo>
                <a:lnTo>
                  <a:pt x="795" y="1238"/>
                </a:lnTo>
                <a:lnTo>
                  <a:pt x="854" y="1241"/>
                </a:lnTo>
                <a:lnTo>
                  <a:pt x="913" y="1238"/>
                </a:lnTo>
                <a:lnTo>
                  <a:pt x="968" y="1230"/>
                </a:lnTo>
                <a:lnTo>
                  <a:pt x="1023" y="1217"/>
                </a:lnTo>
                <a:lnTo>
                  <a:pt x="1076" y="1198"/>
                </a:lnTo>
                <a:lnTo>
                  <a:pt x="1124" y="1175"/>
                </a:lnTo>
                <a:lnTo>
                  <a:pt x="1170" y="1147"/>
                </a:lnTo>
                <a:lnTo>
                  <a:pt x="1214" y="1114"/>
                </a:lnTo>
                <a:lnTo>
                  <a:pt x="1254" y="1078"/>
                </a:lnTo>
                <a:lnTo>
                  <a:pt x="1290" y="1038"/>
                </a:lnTo>
                <a:lnTo>
                  <a:pt x="1322" y="995"/>
                </a:lnTo>
                <a:lnTo>
                  <a:pt x="1350" y="948"/>
                </a:lnTo>
                <a:lnTo>
                  <a:pt x="1373" y="899"/>
                </a:lnTo>
                <a:lnTo>
                  <a:pt x="1392" y="847"/>
                </a:lnTo>
                <a:lnTo>
                  <a:pt x="1405" y="792"/>
                </a:lnTo>
                <a:lnTo>
                  <a:pt x="1414" y="736"/>
                </a:lnTo>
                <a:lnTo>
                  <a:pt x="1417" y="677"/>
                </a:lnTo>
                <a:lnTo>
                  <a:pt x="1414" y="619"/>
                </a:lnTo>
                <a:lnTo>
                  <a:pt x="1405" y="562"/>
                </a:lnTo>
                <a:lnTo>
                  <a:pt x="1392" y="508"/>
                </a:lnTo>
                <a:lnTo>
                  <a:pt x="1373" y="456"/>
                </a:lnTo>
                <a:lnTo>
                  <a:pt x="1350" y="407"/>
                </a:lnTo>
                <a:lnTo>
                  <a:pt x="1322" y="360"/>
                </a:lnTo>
                <a:lnTo>
                  <a:pt x="1290" y="316"/>
                </a:lnTo>
                <a:lnTo>
                  <a:pt x="1254" y="277"/>
                </a:lnTo>
                <a:lnTo>
                  <a:pt x="1214" y="240"/>
                </a:lnTo>
                <a:lnTo>
                  <a:pt x="1170" y="209"/>
                </a:lnTo>
                <a:lnTo>
                  <a:pt x="1124" y="181"/>
                </a:lnTo>
                <a:lnTo>
                  <a:pt x="1076" y="157"/>
                </a:lnTo>
                <a:lnTo>
                  <a:pt x="1023" y="139"/>
                </a:lnTo>
                <a:lnTo>
                  <a:pt x="968" y="124"/>
                </a:lnTo>
                <a:lnTo>
                  <a:pt x="913" y="116"/>
                </a:lnTo>
                <a:lnTo>
                  <a:pt x="854" y="113"/>
                </a:lnTo>
                <a:close/>
                <a:moveTo>
                  <a:pt x="854" y="0"/>
                </a:moveTo>
                <a:lnTo>
                  <a:pt x="919" y="3"/>
                </a:lnTo>
                <a:lnTo>
                  <a:pt x="981" y="13"/>
                </a:lnTo>
                <a:lnTo>
                  <a:pt x="1042" y="27"/>
                </a:lnTo>
                <a:lnTo>
                  <a:pt x="1100" y="48"/>
                </a:lnTo>
                <a:lnTo>
                  <a:pt x="1157" y="72"/>
                </a:lnTo>
                <a:lnTo>
                  <a:pt x="1210" y="102"/>
                </a:lnTo>
                <a:lnTo>
                  <a:pt x="1260" y="137"/>
                </a:lnTo>
                <a:lnTo>
                  <a:pt x="1306" y="175"/>
                </a:lnTo>
                <a:lnTo>
                  <a:pt x="1350" y="218"/>
                </a:lnTo>
                <a:lnTo>
                  <a:pt x="1389" y="264"/>
                </a:lnTo>
                <a:lnTo>
                  <a:pt x="1424" y="313"/>
                </a:lnTo>
                <a:lnTo>
                  <a:pt x="1454" y="367"/>
                </a:lnTo>
                <a:lnTo>
                  <a:pt x="1480" y="422"/>
                </a:lnTo>
                <a:lnTo>
                  <a:pt x="1500" y="480"/>
                </a:lnTo>
                <a:lnTo>
                  <a:pt x="1516" y="541"/>
                </a:lnTo>
                <a:lnTo>
                  <a:pt x="1550" y="516"/>
                </a:lnTo>
                <a:lnTo>
                  <a:pt x="1586" y="497"/>
                </a:lnTo>
                <a:lnTo>
                  <a:pt x="1623" y="482"/>
                </a:lnTo>
                <a:lnTo>
                  <a:pt x="1661" y="473"/>
                </a:lnTo>
                <a:lnTo>
                  <a:pt x="1700" y="471"/>
                </a:lnTo>
                <a:lnTo>
                  <a:pt x="1739" y="473"/>
                </a:lnTo>
                <a:lnTo>
                  <a:pt x="1777" y="482"/>
                </a:lnTo>
                <a:lnTo>
                  <a:pt x="1814" y="497"/>
                </a:lnTo>
                <a:lnTo>
                  <a:pt x="1850" y="516"/>
                </a:lnTo>
                <a:lnTo>
                  <a:pt x="1884" y="541"/>
                </a:lnTo>
                <a:lnTo>
                  <a:pt x="1900" y="480"/>
                </a:lnTo>
                <a:lnTo>
                  <a:pt x="1920" y="422"/>
                </a:lnTo>
                <a:lnTo>
                  <a:pt x="1946" y="367"/>
                </a:lnTo>
                <a:lnTo>
                  <a:pt x="1977" y="313"/>
                </a:lnTo>
                <a:lnTo>
                  <a:pt x="2013" y="264"/>
                </a:lnTo>
                <a:lnTo>
                  <a:pt x="2052" y="218"/>
                </a:lnTo>
                <a:lnTo>
                  <a:pt x="2096" y="175"/>
                </a:lnTo>
                <a:lnTo>
                  <a:pt x="2143" y="137"/>
                </a:lnTo>
                <a:lnTo>
                  <a:pt x="2195" y="102"/>
                </a:lnTo>
                <a:lnTo>
                  <a:pt x="2248" y="72"/>
                </a:lnTo>
                <a:lnTo>
                  <a:pt x="2305" y="48"/>
                </a:lnTo>
                <a:lnTo>
                  <a:pt x="2364" y="27"/>
                </a:lnTo>
                <a:lnTo>
                  <a:pt x="2425" y="13"/>
                </a:lnTo>
                <a:lnTo>
                  <a:pt x="2489" y="3"/>
                </a:lnTo>
                <a:lnTo>
                  <a:pt x="2554" y="0"/>
                </a:lnTo>
                <a:lnTo>
                  <a:pt x="2620" y="3"/>
                </a:lnTo>
                <a:lnTo>
                  <a:pt x="2684" y="13"/>
                </a:lnTo>
                <a:lnTo>
                  <a:pt x="2747" y="28"/>
                </a:lnTo>
                <a:lnTo>
                  <a:pt x="2807" y="50"/>
                </a:lnTo>
                <a:lnTo>
                  <a:pt x="2863" y="75"/>
                </a:lnTo>
                <a:lnTo>
                  <a:pt x="2918" y="107"/>
                </a:lnTo>
                <a:lnTo>
                  <a:pt x="2968" y="143"/>
                </a:lnTo>
                <a:lnTo>
                  <a:pt x="3016" y="184"/>
                </a:lnTo>
                <a:lnTo>
                  <a:pt x="3059" y="228"/>
                </a:lnTo>
                <a:lnTo>
                  <a:pt x="3097" y="276"/>
                </a:lnTo>
                <a:lnTo>
                  <a:pt x="3132" y="329"/>
                </a:lnTo>
                <a:lnTo>
                  <a:pt x="3162" y="383"/>
                </a:lnTo>
                <a:lnTo>
                  <a:pt x="3187" y="441"/>
                </a:lnTo>
                <a:lnTo>
                  <a:pt x="3206" y="502"/>
                </a:lnTo>
                <a:lnTo>
                  <a:pt x="3220" y="564"/>
                </a:lnTo>
                <a:lnTo>
                  <a:pt x="3343" y="564"/>
                </a:lnTo>
                <a:lnTo>
                  <a:pt x="3361" y="568"/>
                </a:lnTo>
                <a:lnTo>
                  <a:pt x="3376" y="576"/>
                </a:lnTo>
                <a:lnTo>
                  <a:pt x="3389" y="588"/>
                </a:lnTo>
                <a:lnTo>
                  <a:pt x="3397" y="603"/>
                </a:lnTo>
                <a:lnTo>
                  <a:pt x="3400" y="621"/>
                </a:lnTo>
                <a:lnTo>
                  <a:pt x="3397" y="639"/>
                </a:lnTo>
                <a:lnTo>
                  <a:pt x="3389" y="655"/>
                </a:lnTo>
                <a:lnTo>
                  <a:pt x="3376" y="667"/>
                </a:lnTo>
                <a:lnTo>
                  <a:pt x="3361" y="674"/>
                </a:lnTo>
                <a:lnTo>
                  <a:pt x="3343" y="677"/>
                </a:lnTo>
                <a:lnTo>
                  <a:pt x="3230" y="677"/>
                </a:lnTo>
                <a:lnTo>
                  <a:pt x="3227" y="743"/>
                </a:lnTo>
                <a:lnTo>
                  <a:pt x="3218" y="807"/>
                </a:lnTo>
                <a:lnTo>
                  <a:pt x="3203" y="867"/>
                </a:lnTo>
                <a:lnTo>
                  <a:pt x="3183" y="927"/>
                </a:lnTo>
                <a:lnTo>
                  <a:pt x="3158" y="983"/>
                </a:lnTo>
                <a:lnTo>
                  <a:pt x="3127" y="1036"/>
                </a:lnTo>
                <a:lnTo>
                  <a:pt x="3092" y="1087"/>
                </a:lnTo>
                <a:lnTo>
                  <a:pt x="3053" y="1134"/>
                </a:lnTo>
                <a:lnTo>
                  <a:pt x="3010" y="1177"/>
                </a:lnTo>
                <a:lnTo>
                  <a:pt x="2963" y="1216"/>
                </a:lnTo>
                <a:lnTo>
                  <a:pt x="2913" y="1251"/>
                </a:lnTo>
                <a:lnTo>
                  <a:pt x="2859" y="1281"/>
                </a:lnTo>
                <a:lnTo>
                  <a:pt x="2802" y="1307"/>
                </a:lnTo>
                <a:lnTo>
                  <a:pt x="2744" y="1328"/>
                </a:lnTo>
                <a:lnTo>
                  <a:pt x="2683" y="1342"/>
                </a:lnTo>
                <a:lnTo>
                  <a:pt x="2619" y="1351"/>
                </a:lnTo>
                <a:lnTo>
                  <a:pt x="2554" y="1354"/>
                </a:lnTo>
                <a:lnTo>
                  <a:pt x="2489" y="1351"/>
                </a:lnTo>
                <a:lnTo>
                  <a:pt x="2426" y="1343"/>
                </a:lnTo>
                <a:lnTo>
                  <a:pt x="2366" y="1329"/>
                </a:lnTo>
                <a:lnTo>
                  <a:pt x="2307" y="1308"/>
                </a:lnTo>
                <a:lnTo>
                  <a:pt x="2250" y="1283"/>
                </a:lnTo>
                <a:lnTo>
                  <a:pt x="2197" y="1255"/>
                </a:lnTo>
                <a:lnTo>
                  <a:pt x="2146" y="1221"/>
                </a:lnTo>
                <a:lnTo>
                  <a:pt x="2100" y="1182"/>
                </a:lnTo>
                <a:lnTo>
                  <a:pt x="2056" y="1141"/>
                </a:lnTo>
                <a:lnTo>
                  <a:pt x="2016" y="1095"/>
                </a:lnTo>
                <a:lnTo>
                  <a:pt x="1981" y="1046"/>
                </a:lnTo>
                <a:lnTo>
                  <a:pt x="1950" y="993"/>
                </a:lnTo>
                <a:lnTo>
                  <a:pt x="1924" y="939"/>
                </a:lnTo>
                <a:lnTo>
                  <a:pt x="1902" y="881"/>
                </a:lnTo>
                <a:lnTo>
                  <a:pt x="1886" y="821"/>
                </a:lnTo>
                <a:lnTo>
                  <a:pt x="1876" y="759"/>
                </a:lnTo>
                <a:lnTo>
                  <a:pt x="1871" y="696"/>
                </a:lnTo>
                <a:lnTo>
                  <a:pt x="1846" y="663"/>
                </a:lnTo>
                <a:lnTo>
                  <a:pt x="1820" y="634"/>
                </a:lnTo>
                <a:lnTo>
                  <a:pt x="1791" y="613"/>
                </a:lnTo>
                <a:lnTo>
                  <a:pt x="1762" y="596"/>
                </a:lnTo>
                <a:lnTo>
                  <a:pt x="1731" y="587"/>
                </a:lnTo>
                <a:lnTo>
                  <a:pt x="1700" y="583"/>
                </a:lnTo>
                <a:lnTo>
                  <a:pt x="1669" y="587"/>
                </a:lnTo>
                <a:lnTo>
                  <a:pt x="1638" y="596"/>
                </a:lnTo>
                <a:lnTo>
                  <a:pt x="1609" y="613"/>
                </a:lnTo>
                <a:lnTo>
                  <a:pt x="1580" y="634"/>
                </a:lnTo>
                <a:lnTo>
                  <a:pt x="1554" y="663"/>
                </a:lnTo>
                <a:lnTo>
                  <a:pt x="1529" y="696"/>
                </a:lnTo>
                <a:lnTo>
                  <a:pt x="1524" y="759"/>
                </a:lnTo>
                <a:lnTo>
                  <a:pt x="1514" y="821"/>
                </a:lnTo>
                <a:lnTo>
                  <a:pt x="1498" y="881"/>
                </a:lnTo>
                <a:lnTo>
                  <a:pt x="1476" y="939"/>
                </a:lnTo>
                <a:lnTo>
                  <a:pt x="1451" y="993"/>
                </a:lnTo>
                <a:lnTo>
                  <a:pt x="1421" y="1046"/>
                </a:lnTo>
                <a:lnTo>
                  <a:pt x="1386" y="1095"/>
                </a:lnTo>
                <a:lnTo>
                  <a:pt x="1347" y="1141"/>
                </a:lnTo>
                <a:lnTo>
                  <a:pt x="1303" y="1182"/>
                </a:lnTo>
                <a:lnTo>
                  <a:pt x="1257" y="1221"/>
                </a:lnTo>
                <a:lnTo>
                  <a:pt x="1206" y="1255"/>
                </a:lnTo>
                <a:lnTo>
                  <a:pt x="1154" y="1283"/>
                </a:lnTo>
                <a:lnTo>
                  <a:pt x="1098" y="1308"/>
                </a:lnTo>
                <a:lnTo>
                  <a:pt x="1041" y="1329"/>
                </a:lnTo>
                <a:lnTo>
                  <a:pt x="980" y="1343"/>
                </a:lnTo>
                <a:lnTo>
                  <a:pt x="918" y="1351"/>
                </a:lnTo>
                <a:lnTo>
                  <a:pt x="854" y="1354"/>
                </a:lnTo>
                <a:lnTo>
                  <a:pt x="788" y="1351"/>
                </a:lnTo>
                <a:lnTo>
                  <a:pt x="723" y="1342"/>
                </a:lnTo>
                <a:lnTo>
                  <a:pt x="660" y="1327"/>
                </a:lnTo>
                <a:lnTo>
                  <a:pt x="601" y="1306"/>
                </a:lnTo>
                <a:lnTo>
                  <a:pt x="543" y="1280"/>
                </a:lnTo>
                <a:lnTo>
                  <a:pt x="489" y="1250"/>
                </a:lnTo>
                <a:lnTo>
                  <a:pt x="438" y="1214"/>
                </a:lnTo>
                <a:lnTo>
                  <a:pt x="390" y="1174"/>
                </a:lnTo>
                <a:lnTo>
                  <a:pt x="346" y="1131"/>
                </a:lnTo>
                <a:lnTo>
                  <a:pt x="307" y="1082"/>
                </a:lnTo>
                <a:lnTo>
                  <a:pt x="272" y="1031"/>
                </a:lnTo>
                <a:lnTo>
                  <a:pt x="241" y="977"/>
                </a:lnTo>
                <a:lnTo>
                  <a:pt x="216" y="919"/>
                </a:lnTo>
                <a:lnTo>
                  <a:pt x="196" y="860"/>
                </a:lnTo>
                <a:lnTo>
                  <a:pt x="181" y="798"/>
                </a:lnTo>
                <a:lnTo>
                  <a:pt x="173" y="734"/>
                </a:lnTo>
                <a:lnTo>
                  <a:pt x="57" y="734"/>
                </a:lnTo>
                <a:lnTo>
                  <a:pt x="39" y="731"/>
                </a:lnTo>
                <a:lnTo>
                  <a:pt x="24" y="722"/>
                </a:lnTo>
                <a:lnTo>
                  <a:pt x="11" y="711"/>
                </a:lnTo>
                <a:lnTo>
                  <a:pt x="3" y="696"/>
                </a:lnTo>
                <a:lnTo>
                  <a:pt x="0" y="677"/>
                </a:lnTo>
                <a:lnTo>
                  <a:pt x="3" y="660"/>
                </a:lnTo>
                <a:lnTo>
                  <a:pt x="11" y="644"/>
                </a:lnTo>
                <a:lnTo>
                  <a:pt x="24" y="632"/>
                </a:lnTo>
                <a:lnTo>
                  <a:pt x="39" y="624"/>
                </a:lnTo>
                <a:lnTo>
                  <a:pt x="57" y="621"/>
                </a:lnTo>
                <a:lnTo>
                  <a:pt x="173" y="621"/>
                </a:lnTo>
                <a:lnTo>
                  <a:pt x="181" y="557"/>
                </a:lnTo>
                <a:lnTo>
                  <a:pt x="196" y="495"/>
                </a:lnTo>
                <a:lnTo>
                  <a:pt x="216" y="435"/>
                </a:lnTo>
                <a:lnTo>
                  <a:pt x="241" y="378"/>
                </a:lnTo>
                <a:lnTo>
                  <a:pt x="272" y="323"/>
                </a:lnTo>
                <a:lnTo>
                  <a:pt x="307" y="272"/>
                </a:lnTo>
                <a:lnTo>
                  <a:pt x="346" y="225"/>
                </a:lnTo>
                <a:lnTo>
                  <a:pt x="390" y="181"/>
                </a:lnTo>
                <a:lnTo>
                  <a:pt x="438" y="141"/>
                </a:lnTo>
                <a:lnTo>
                  <a:pt x="489" y="105"/>
                </a:lnTo>
                <a:lnTo>
                  <a:pt x="543" y="74"/>
                </a:lnTo>
                <a:lnTo>
                  <a:pt x="601" y="49"/>
                </a:lnTo>
                <a:lnTo>
                  <a:pt x="660" y="28"/>
                </a:lnTo>
                <a:lnTo>
                  <a:pt x="723" y="13"/>
                </a:lnTo>
                <a:lnTo>
                  <a:pt x="788" y="3"/>
                </a:lnTo>
                <a:lnTo>
                  <a:pt x="85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" name="Group 135"/>
          <p:cNvGrpSpPr/>
          <p:nvPr/>
        </p:nvGrpSpPr>
        <p:grpSpPr>
          <a:xfrm>
            <a:off x="5565058" y="493280"/>
            <a:ext cx="538162" cy="539750"/>
            <a:chOff x="2547938" y="1924050"/>
            <a:chExt cx="538162" cy="539750"/>
          </a:xfrm>
          <a:solidFill>
            <a:srgbClr val="000000"/>
          </a:solidFill>
        </p:grpSpPr>
        <p:sp>
          <p:nvSpPr>
            <p:cNvPr id="21" name="Freeform 60"/>
            <p:cNvSpPr>
              <a:spLocks noEditPoints="1"/>
            </p:cNvSpPr>
            <p:nvPr/>
          </p:nvSpPr>
          <p:spPr bwMode="auto">
            <a:xfrm>
              <a:off x="2638425" y="2049463"/>
              <a:ext cx="411162" cy="288925"/>
            </a:xfrm>
            <a:custGeom>
              <a:avLst/>
              <a:gdLst>
                <a:gd name="T0" fmla="*/ 1356 w 2599"/>
                <a:gd name="T1" fmla="*/ 164 h 1814"/>
                <a:gd name="T2" fmla="*/ 1356 w 2599"/>
                <a:gd name="T3" fmla="*/ 1650 h 1814"/>
                <a:gd name="T4" fmla="*/ 2442 w 2599"/>
                <a:gd name="T5" fmla="*/ 907 h 1814"/>
                <a:gd name="T6" fmla="*/ 1356 w 2599"/>
                <a:gd name="T7" fmla="*/ 164 h 1814"/>
                <a:gd name="T8" fmla="*/ 113 w 2599"/>
                <a:gd name="T9" fmla="*/ 164 h 1814"/>
                <a:gd name="T10" fmla="*/ 113 w 2599"/>
                <a:gd name="T11" fmla="*/ 1650 h 1814"/>
                <a:gd name="T12" fmla="*/ 1199 w 2599"/>
                <a:gd name="T13" fmla="*/ 907 h 1814"/>
                <a:gd name="T14" fmla="*/ 113 w 2599"/>
                <a:gd name="T15" fmla="*/ 164 h 1814"/>
                <a:gd name="T16" fmla="*/ 60 w 2599"/>
                <a:gd name="T17" fmla="*/ 0 h 1814"/>
                <a:gd name="T18" fmla="*/ 74 w 2599"/>
                <a:gd name="T19" fmla="*/ 3 h 1814"/>
                <a:gd name="T20" fmla="*/ 88 w 2599"/>
                <a:gd name="T21" fmla="*/ 11 h 1814"/>
                <a:gd name="T22" fmla="*/ 1243 w 2599"/>
                <a:gd name="T23" fmla="*/ 800 h 1814"/>
                <a:gd name="T24" fmla="*/ 1243 w 2599"/>
                <a:gd name="T25" fmla="*/ 57 h 1814"/>
                <a:gd name="T26" fmla="*/ 1245 w 2599"/>
                <a:gd name="T27" fmla="*/ 42 h 1814"/>
                <a:gd name="T28" fmla="*/ 1251 w 2599"/>
                <a:gd name="T29" fmla="*/ 28 h 1814"/>
                <a:gd name="T30" fmla="*/ 1260 w 2599"/>
                <a:gd name="T31" fmla="*/ 16 h 1814"/>
                <a:gd name="T32" fmla="*/ 1273 w 2599"/>
                <a:gd name="T33" fmla="*/ 7 h 1814"/>
                <a:gd name="T34" fmla="*/ 1287 w 2599"/>
                <a:gd name="T35" fmla="*/ 1 h 1814"/>
                <a:gd name="T36" fmla="*/ 1303 w 2599"/>
                <a:gd name="T37" fmla="*/ 0 h 1814"/>
                <a:gd name="T38" fmla="*/ 1318 w 2599"/>
                <a:gd name="T39" fmla="*/ 3 h 1814"/>
                <a:gd name="T40" fmla="*/ 1331 w 2599"/>
                <a:gd name="T41" fmla="*/ 11 h 1814"/>
                <a:gd name="T42" fmla="*/ 2574 w 2599"/>
                <a:gd name="T43" fmla="*/ 861 h 1814"/>
                <a:gd name="T44" fmla="*/ 2585 w 2599"/>
                <a:gd name="T45" fmla="*/ 869 h 1814"/>
                <a:gd name="T46" fmla="*/ 2593 w 2599"/>
                <a:gd name="T47" fmla="*/ 880 h 1814"/>
                <a:gd name="T48" fmla="*/ 2597 w 2599"/>
                <a:gd name="T49" fmla="*/ 894 h 1814"/>
                <a:gd name="T50" fmla="*/ 2599 w 2599"/>
                <a:gd name="T51" fmla="*/ 907 h 1814"/>
                <a:gd name="T52" fmla="*/ 2597 w 2599"/>
                <a:gd name="T53" fmla="*/ 920 h 1814"/>
                <a:gd name="T54" fmla="*/ 2593 w 2599"/>
                <a:gd name="T55" fmla="*/ 934 h 1814"/>
                <a:gd name="T56" fmla="*/ 2585 w 2599"/>
                <a:gd name="T57" fmla="*/ 945 h 1814"/>
                <a:gd name="T58" fmla="*/ 2574 w 2599"/>
                <a:gd name="T59" fmla="*/ 953 h 1814"/>
                <a:gd name="T60" fmla="*/ 1331 w 2599"/>
                <a:gd name="T61" fmla="*/ 1803 h 1814"/>
                <a:gd name="T62" fmla="*/ 1316 w 2599"/>
                <a:gd name="T63" fmla="*/ 1812 h 1814"/>
                <a:gd name="T64" fmla="*/ 1300 w 2599"/>
                <a:gd name="T65" fmla="*/ 1814 h 1814"/>
                <a:gd name="T66" fmla="*/ 1286 w 2599"/>
                <a:gd name="T67" fmla="*/ 1812 h 1814"/>
                <a:gd name="T68" fmla="*/ 1273 w 2599"/>
                <a:gd name="T69" fmla="*/ 1807 h 1814"/>
                <a:gd name="T70" fmla="*/ 1260 w 2599"/>
                <a:gd name="T71" fmla="*/ 1798 h 1814"/>
                <a:gd name="T72" fmla="*/ 1251 w 2599"/>
                <a:gd name="T73" fmla="*/ 1786 h 1814"/>
                <a:gd name="T74" fmla="*/ 1245 w 2599"/>
                <a:gd name="T75" fmla="*/ 1772 h 1814"/>
                <a:gd name="T76" fmla="*/ 1243 w 2599"/>
                <a:gd name="T77" fmla="*/ 1757 h 1814"/>
                <a:gd name="T78" fmla="*/ 1243 w 2599"/>
                <a:gd name="T79" fmla="*/ 1014 h 1814"/>
                <a:gd name="T80" fmla="*/ 88 w 2599"/>
                <a:gd name="T81" fmla="*/ 1803 h 1814"/>
                <a:gd name="T82" fmla="*/ 73 w 2599"/>
                <a:gd name="T83" fmla="*/ 1812 h 1814"/>
                <a:gd name="T84" fmla="*/ 57 w 2599"/>
                <a:gd name="T85" fmla="*/ 1814 h 1814"/>
                <a:gd name="T86" fmla="*/ 43 w 2599"/>
                <a:gd name="T87" fmla="*/ 1812 h 1814"/>
                <a:gd name="T88" fmla="*/ 30 w 2599"/>
                <a:gd name="T89" fmla="*/ 1807 h 1814"/>
                <a:gd name="T90" fmla="*/ 17 w 2599"/>
                <a:gd name="T91" fmla="*/ 1798 h 1814"/>
                <a:gd name="T92" fmla="*/ 8 w 2599"/>
                <a:gd name="T93" fmla="*/ 1786 h 1814"/>
                <a:gd name="T94" fmla="*/ 2 w 2599"/>
                <a:gd name="T95" fmla="*/ 1772 h 1814"/>
                <a:gd name="T96" fmla="*/ 0 w 2599"/>
                <a:gd name="T97" fmla="*/ 1757 h 1814"/>
                <a:gd name="T98" fmla="*/ 0 w 2599"/>
                <a:gd name="T99" fmla="*/ 57 h 1814"/>
                <a:gd name="T100" fmla="*/ 2 w 2599"/>
                <a:gd name="T101" fmla="*/ 42 h 1814"/>
                <a:gd name="T102" fmla="*/ 8 w 2599"/>
                <a:gd name="T103" fmla="*/ 28 h 1814"/>
                <a:gd name="T104" fmla="*/ 17 w 2599"/>
                <a:gd name="T105" fmla="*/ 16 h 1814"/>
                <a:gd name="T106" fmla="*/ 30 w 2599"/>
                <a:gd name="T107" fmla="*/ 7 h 1814"/>
                <a:gd name="T108" fmla="*/ 44 w 2599"/>
                <a:gd name="T109" fmla="*/ 1 h 1814"/>
                <a:gd name="T110" fmla="*/ 60 w 2599"/>
                <a:gd name="T111" fmla="*/ 0 h 1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99" h="1814">
                  <a:moveTo>
                    <a:pt x="1356" y="164"/>
                  </a:moveTo>
                  <a:lnTo>
                    <a:pt x="1356" y="1650"/>
                  </a:lnTo>
                  <a:lnTo>
                    <a:pt x="2442" y="907"/>
                  </a:lnTo>
                  <a:lnTo>
                    <a:pt x="1356" y="164"/>
                  </a:lnTo>
                  <a:close/>
                  <a:moveTo>
                    <a:pt x="113" y="164"/>
                  </a:moveTo>
                  <a:lnTo>
                    <a:pt x="113" y="1650"/>
                  </a:lnTo>
                  <a:lnTo>
                    <a:pt x="1199" y="907"/>
                  </a:lnTo>
                  <a:lnTo>
                    <a:pt x="113" y="164"/>
                  </a:lnTo>
                  <a:close/>
                  <a:moveTo>
                    <a:pt x="60" y="0"/>
                  </a:moveTo>
                  <a:lnTo>
                    <a:pt x="74" y="3"/>
                  </a:lnTo>
                  <a:lnTo>
                    <a:pt x="88" y="11"/>
                  </a:lnTo>
                  <a:lnTo>
                    <a:pt x="1243" y="800"/>
                  </a:lnTo>
                  <a:lnTo>
                    <a:pt x="1243" y="57"/>
                  </a:lnTo>
                  <a:lnTo>
                    <a:pt x="1245" y="42"/>
                  </a:lnTo>
                  <a:lnTo>
                    <a:pt x="1251" y="28"/>
                  </a:lnTo>
                  <a:lnTo>
                    <a:pt x="1260" y="16"/>
                  </a:lnTo>
                  <a:lnTo>
                    <a:pt x="1273" y="7"/>
                  </a:lnTo>
                  <a:lnTo>
                    <a:pt x="1287" y="1"/>
                  </a:lnTo>
                  <a:lnTo>
                    <a:pt x="1303" y="0"/>
                  </a:lnTo>
                  <a:lnTo>
                    <a:pt x="1318" y="3"/>
                  </a:lnTo>
                  <a:lnTo>
                    <a:pt x="1331" y="11"/>
                  </a:lnTo>
                  <a:lnTo>
                    <a:pt x="2574" y="861"/>
                  </a:lnTo>
                  <a:lnTo>
                    <a:pt x="2585" y="869"/>
                  </a:lnTo>
                  <a:lnTo>
                    <a:pt x="2593" y="880"/>
                  </a:lnTo>
                  <a:lnTo>
                    <a:pt x="2597" y="894"/>
                  </a:lnTo>
                  <a:lnTo>
                    <a:pt x="2599" y="907"/>
                  </a:lnTo>
                  <a:lnTo>
                    <a:pt x="2597" y="920"/>
                  </a:lnTo>
                  <a:lnTo>
                    <a:pt x="2593" y="934"/>
                  </a:lnTo>
                  <a:lnTo>
                    <a:pt x="2585" y="945"/>
                  </a:lnTo>
                  <a:lnTo>
                    <a:pt x="2574" y="953"/>
                  </a:lnTo>
                  <a:lnTo>
                    <a:pt x="1331" y="1803"/>
                  </a:lnTo>
                  <a:lnTo>
                    <a:pt x="1316" y="1812"/>
                  </a:lnTo>
                  <a:lnTo>
                    <a:pt x="1300" y="1814"/>
                  </a:lnTo>
                  <a:lnTo>
                    <a:pt x="1286" y="1812"/>
                  </a:lnTo>
                  <a:lnTo>
                    <a:pt x="1273" y="1807"/>
                  </a:lnTo>
                  <a:lnTo>
                    <a:pt x="1260" y="1798"/>
                  </a:lnTo>
                  <a:lnTo>
                    <a:pt x="1251" y="1786"/>
                  </a:lnTo>
                  <a:lnTo>
                    <a:pt x="1245" y="1772"/>
                  </a:lnTo>
                  <a:lnTo>
                    <a:pt x="1243" y="1757"/>
                  </a:lnTo>
                  <a:lnTo>
                    <a:pt x="1243" y="1014"/>
                  </a:lnTo>
                  <a:lnTo>
                    <a:pt x="88" y="1803"/>
                  </a:lnTo>
                  <a:lnTo>
                    <a:pt x="73" y="1812"/>
                  </a:lnTo>
                  <a:lnTo>
                    <a:pt x="57" y="1814"/>
                  </a:lnTo>
                  <a:lnTo>
                    <a:pt x="43" y="1812"/>
                  </a:lnTo>
                  <a:lnTo>
                    <a:pt x="30" y="1807"/>
                  </a:lnTo>
                  <a:lnTo>
                    <a:pt x="17" y="1798"/>
                  </a:lnTo>
                  <a:lnTo>
                    <a:pt x="8" y="1786"/>
                  </a:lnTo>
                  <a:lnTo>
                    <a:pt x="2" y="1772"/>
                  </a:lnTo>
                  <a:lnTo>
                    <a:pt x="0" y="1757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8" y="28"/>
                  </a:lnTo>
                  <a:lnTo>
                    <a:pt x="17" y="16"/>
                  </a:lnTo>
                  <a:lnTo>
                    <a:pt x="30" y="7"/>
                  </a:lnTo>
                  <a:lnTo>
                    <a:pt x="44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61"/>
            <p:cNvSpPr>
              <a:spLocks noEditPoints="1"/>
            </p:cNvSpPr>
            <p:nvPr/>
          </p:nvSpPr>
          <p:spPr bwMode="auto">
            <a:xfrm>
              <a:off x="2547938" y="1924050"/>
              <a:ext cx="538162" cy="539750"/>
            </a:xfrm>
            <a:custGeom>
              <a:avLst/>
              <a:gdLst>
                <a:gd name="T0" fmla="*/ 1400 w 3390"/>
                <a:gd name="T1" fmla="*/ 141 h 3400"/>
                <a:gd name="T2" fmla="*/ 1037 w 3390"/>
                <a:gd name="T3" fmla="*/ 258 h 3400"/>
                <a:gd name="T4" fmla="*/ 717 w 3390"/>
                <a:gd name="T5" fmla="*/ 454 h 3400"/>
                <a:gd name="T6" fmla="*/ 453 w 3390"/>
                <a:gd name="T7" fmla="*/ 719 h 3400"/>
                <a:gd name="T8" fmla="*/ 257 w 3390"/>
                <a:gd name="T9" fmla="*/ 1040 h 3400"/>
                <a:gd name="T10" fmla="*/ 141 w 3390"/>
                <a:gd name="T11" fmla="*/ 1404 h 3400"/>
                <a:gd name="T12" fmla="*/ 116 w 3390"/>
                <a:gd name="T13" fmla="*/ 1800 h 3400"/>
                <a:gd name="T14" fmla="*/ 188 w 3390"/>
                <a:gd name="T15" fmla="*/ 2183 h 3400"/>
                <a:gd name="T16" fmla="*/ 345 w 3390"/>
                <a:gd name="T17" fmla="*/ 2527 h 3400"/>
                <a:gd name="T18" fmla="*/ 577 w 3390"/>
                <a:gd name="T19" fmla="*/ 2821 h 3400"/>
                <a:gd name="T20" fmla="*/ 870 w 3390"/>
                <a:gd name="T21" fmla="*/ 3054 h 3400"/>
                <a:gd name="T22" fmla="*/ 1213 w 3390"/>
                <a:gd name="T23" fmla="*/ 3211 h 3400"/>
                <a:gd name="T24" fmla="*/ 1595 w 3390"/>
                <a:gd name="T25" fmla="*/ 3284 h 3400"/>
                <a:gd name="T26" fmla="*/ 1990 w 3390"/>
                <a:gd name="T27" fmla="*/ 3259 h 3400"/>
                <a:gd name="T28" fmla="*/ 2353 w 3390"/>
                <a:gd name="T29" fmla="*/ 3142 h 3400"/>
                <a:gd name="T30" fmla="*/ 2673 w 3390"/>
                <a:gd name="T31" fmla="*/ 2946 h 3400"/>
                <a:gd name="T32" fmla="*/ 2937 w 3390"/>
                <a:gd name="T33" fmla="*/ 2681 h 3400"/>
                <a:gd name="T34" fmla="*/ 3133 w 3390"/>
                <a:gd name="T35" fmla="*/ 2360 h 3400"/>
                <a:gd name="T36" fmla="*/ 3249 w 3390"/>
                <a:gd name="T37" fmla="*/ 1996 h 3400"/>
                <a:gd name="T38" fmla="*/ 3274 w 3390"/>
                <a:gd name="T39" fmla="*/ 1600 h 3400"/>
                <a:gd name="T40" fmla="*/ 3202 w 3390"/>
                <a:gd name="T41" fmla="*/ 1217 h 3400"/>
                <a:gd name="T42" fmla="*/ 3045 w 3390"/>
                <a:gd name="T43" fmla="*/ 873 h 3400"/>
                <a:gd name="T44" fmla="*/ 2813 w 3390"/>
                <a:gd name="T45" fmla="*/ 579 h 3400"/>
                <a:gd name="T46" fmla="*/ 2520 w 3390"/>
                <a:gd name="T47" fmla="*/ 346 h 3400"/>
                <a:gd name="T48" fmla="*/ 2177 w 3390"/>
                <a:gd name="T49" fmla="*/ 189 h 3400"/>
                <a:gd name="T50" fmla="*/ 1795 w 3390"/>
                <a:gd name="T51" fmla="*/ 116 h 3400"/>
                <a:gd name="T52" fmla="*/ 1899 w 3390"/>
                <a:gd name="T53" fmla="*/ 12 h 3400"/>
                <a:gd name="T54" fmla="*/ 2286 w 3390"/>
                <a:gd name="T55" fmla="*/ 106 h 3400"/>
                <a:gd name="T56" fmla="*/ 2632 w 3390"/>
                <a:gd name="T57" fmla="*/ 284 h 3400"/>
                <a:gd name="T58" fmla="*/ 2927 w 3390"/>
                <a:gd name="T59" fmla="*/ 533 h 3400"/>
                <a:gd name="T60" fmla="*/ 3158 w 3390"/>
                <a:gd name="T61" fmla="*/ 843 h 3400"/>
                <a:gd name="T62" fmla="*/ 3315 w 3390"/>
                <a:gd name="T63" fmla="*/ 1201 h 3400"/>
                <a:gd name="T64" fmla="*/ 3387 w 3390"/>
                <a:gd name="T65" fmla="*/ 1597 h 3400"/>
                <a:gd name="T66" fmla="*/ 3362 w 3390"/>
                <a:gd name="T67" fmla="*/ 2005 h 3400"/>
                <a:gd name="T68" fmla="*/ 3247 w 3390"/>
                <a:gd name="T69" fmla="*/ 2383 h 3400"/>
                <a:gd name="T70" fmla="*/ 3051 w 3390"/>
                <a:gd name="T71" fmla="*/ 2719 h 3400"/>
                <a:gd name="T72" fmla="*/ 2786 w 3390"/>
                <a:gd name="T73" fmla="*/ 2999 h 3400"/>
                <a:gd name="T74" fmla="*/ 2464 w 3390"/>
                <a:gd name="T75" fmla="*/ 3215 h 3400"/>
                <a:gd name="T76" fmla="*/ 2097 w 3390"/>
                <a:gd name="T77" fmla="*/ 3352 h 3400"/>
                <a:gd name="T78" fmla="*/ 1695 w 3390"/>
                <a:gd name="T79" fmla="*/ 3400 h 3400"/>
                <a:gd name="T80" fmla="*/ 1293 w 3390"/>
                <a:gd name="T81" fmla="*/ 3352 h 3400"/>
                <a:gd name="T82" fmla="*/ 926 w 3390"/>
                <a:gd name="T83" fmla="*/ 3215 h 3400"/>
                <a:gd name="T84" fmla="*/ 604 w 3390"/>
                <a:gd name="T85" fmla="*/ 2999 h 3400"/>
                <a:gd name="T86" fmla="*/ 339 w 3390"/>
                <a:gd name="T87" fmla="*/ 2719 h 3400"/>
                <a:gd name="T88" fmla="*/ 143 w 3390"/>
                <a:gd name="T89" fmla="*/ 2383 h 3400"/>
                <a:gd name="T90" fmla="*/ 28 w 3390"/>
                <a:gd name="T91" fmla="*/ 2005 h 3400"/>
                <a:gd name="T92" fmla="*/ 3 w 3390"/>
                <a:gd name="T93" fmla="*/ 1597 h 3400"/>
                <a:gd name="T94" fmla="*/ 75 w 3390"/>
                <a:gd name="T95" fmla="*/ 1201 h 3400"/>
                <a:gd name="T96" fmla="*/ 232 w 3390"/>
                <a:gd name="T97" fmla="*/ 843 h 3400"/>
                <a:gd name="T98" fmla="*/ 463 w 3390"/>
                <a:gd name="T99" fmla="*/ 533 h 3400"/>
                <a:gd name="T100" fmla="*/ 758 w 3390"/>
                <a:gd name="T101" fmla="*/ 284 h 3400"/>
                <a:gd name="T102" fmla="*/ 1104 w 3390"/>
                <a:gd name="T103" fmla="*/ 106 h 3400"/>
                <a:gd name="T104" fmla="*/ 1491 w 3390"/>
                <a:gd name="T105" fmla="*/ 12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90" h="3400">
                  <a:moveTo>
                    <a:pt x="1695" y="113"/>
                  </a:moveTo>
                  <a:lnTo>
                    <a:pt x="1595" y="116"/>
                  </a:lnTo>
                  <a:lnTo>
                    <a:pt x="1497" y="126"/>
                  </a:lnTo>
                  <a:lnTo>
                    <a:pt x="1400" y="141"/>
                  </a:lnTo>
                  <a:lnTo>
                    <a:pt x="1306" y="162"/>
                  </a:lnTo>
                  <a:lnTo>
                    <a:pt x="1213" y="189"/>
                  </a:lnTo>
                  <a:lnTo>
                    <a:pt x="1124" y="220"/>
                  </a:lnTo>
                  <a:lnTo>
                    <a:pt x="1037" y="258"/>
                  </a:lnTo>
                  <a:lnTo>
                    <a:pt x="952" y="300"/>
                  </a:lnTo>
                  <a:lnTo>
                    <a:pt x="870" y="346"/>
                  </a:lnTo>
                  <a:lnTo>
                    <a:pt x="792" y="398"/>
                  </a:lnTo>
                  <a:lnTo>
                    <a:pt x="717" y="454"/>
                  </a:lnTo>
                  <a:lnTo>
                    <a:pt x="645" y="514"/>
                  </a:lnTo>
                  <a:lnTo>
                    <a:pt x="577" y="579"/>
                  </a:lnTo>
                  <a:lnTo>
                    <a:pt x="513" y="647"/>
                  </a:lnTo>
                  <a:lnTo>
                    <a:pt x="453" y="719"/>
                  </a:lnTo>
                  <a:lnTo>
                    <a:pt x="397" y="794"/>
                  </a:lnTo>
                  <a:lnTo>
                    <a:pt x="345" y="873"/>
                  </a:lnTo>
                  <a:lnTo>
                    <a:pt x="299" y="955"/>
                  </a:lnTo>
                  <a:lnTo>
                    <a:pt x="257" y="1040"/>
                  </a:lnTo>
                  <a:lnTo>
                    <a:pt x="220" y="1127"/>
                  </a:lnTo>
                  <a:lnTo>
                    <a:pt x="188" y="1217"/>
                  </a:lnTo>
                  <a:lnTo>
                    <a:pt x="161" y="1310"/>
                  </a:lnTo>
                  <a:lnTo>
                    <a:pt x="141" y="1404"/>
                  </a:lnTo>
                  <a:lnTo>
                    <a:pt x="125" y="1501"/>
                  </a:lnTo>
                  <a:lnTo>
                    <a:pt x="116" y="1600"/>
                  </a:lnTo>
                  <a:lnTo>
                    <a:pt x="113" y="1700"/>
                  </a:lnTo>
                  <a:lnTo>
                    <a:pt x="116" y="1800"/>
                  </a:lnTo>
                  <a:lnTo>
                    <a:pt x="125" y="1899"/>
                  </a:lnTo>
                  <a:lnTo>
                    <a:pt x="141" y="1996"/>
                  </a:lnTo>
                  <a:lnTo>
                    <a:pt x="161" y="2090"/>
                  </a:lnTo>
                  <a:lnTo>
                    <a:pt x="188" y="2183"/>
                  </a:lnTo>
                  <a:lnTo>
                    <a:pt x="220" y="2273"/>
                  </a:lnTo>
                  <a:lnTo>
                    <a:pt x="257" y="2360"/>
                  </a:lnTo>
                  <a:lnTo>
                    <a:pt x="299" y="2445"/>
                  </a:lnTo>
                  <a:lnTo>
                    <a:pt x="345" y="2527"/>
                  </a:lnTo>
                  <a:lnTo>
                    <a:pt x="397" y="2606"/>
                  </a:lnTo>
                  <a:lnTo>
                    <a:pt x="453" y="2681"/>
                  </a:lnTo>
                  <a:lnTo>
                    <a:pt x="513" y="2753"/>
                  </a:lnTo>
                  <a:lnTo>
                    <a:pt x="577" y="2821"/>
                  </a:lnTo>
                  <a:lnTo>
                    <a:pt x="645" y="2886"/>
                  </a:lnTo>
                  <a:lnTo>
                    <a:pt x="717" y="2946"/>
                  </a:lnTo>
                  <a:lnTo>
                    <a:pt x="792" y="3002"/>
                  </a:lnTo>
                  <a:lnTo>
                    <a:pt x="870" y="3054"/>
                  </a:lnTo>
                  <a:lnTo>
                    <a:pt x="952" y="3100"/>
                  </a:lnTo>
                  <a:lnTo>
                    <a:pt x="1037" y="3142"/>
                  </a:lnTo>
                  <a:lnTo>
                    <a:pt x="1124" y="3180"/>
                  </a:lnTo>
                  <a:lnTo>
                    <a:pt x="1213" y="3211"/>
                  </a:lnTo>
                  <a:lnTo>
                    <a:pt x="1306" y="3238"/>
                  </a:lnTo>
                  <a:lnTo>
                    <a:pt x="1400" y="3259"/>
                  </a:lnTo>
                  <a:lnTo>
                    <a:pt x="1497" y="3274"/>
                  </a:lnTo>
                  <a:lnTo>
                    <a:pt x="1595" y="3284"/>
                  </a:lnTo>
                  <a:lnTo>
                    <a:pt x="1695" y="3287"/>
                  </a:lnTo>
                  <a:lnTo>
                    <a:pt x="1795" y="3284"/>
                  </a:lnTo>
                  <a:lnTo>
                    <a:pt x="1893" y="3274"/>
                  </a:lnTo>
                  <a:lnTo>
                    <a:pt x="1990" y="3259"/>
                  </a:lnTo>
                  <a:lnTo>
                    <a:pt x="2084" y="3238"/>
                  </a:lnTo>
                  <a:lnTo>
                    <a:pt x="2177" y="3211"/>
                  </a:lnTo>
                  <a:lnTo>
                    <a:pt x="2266" y="3180"/>
                  </a:lnTo>
                  <a:lnTo>
                    <a:pt x="2353" y="3142"/>
                  </a:lnTo>
                  <a:lnTo>
                    <a:pt x="2438" y="3100"/>
                  </a:lnTo>
                  <a:lnTo>
                    <a:pt x="2520" y="3054"/>
                  </a:lnTo>
                  <a:lnTo>
                    <a:pt x="2598" y="3002"/>
                  </a:lnTo>
                  <a:lnTo>
                    <a:pt x="2673" y="2946"/>
                  </a:lnTo>
                  <a:lnTo>
                    <a:pt x="2745" y="2886"/>
                  </a:lnTo>
                  <a:lnTo>
                    <a:pt x="2813" y="2821"/>
                  </a:lnTo>
                  <a:lnTo>
                    <a:pt x="2877" y="2753"/>
                  </a:lnTo>
                  <a:lnTo>
                    <a:pt x="2937" y="2681"/>
                  </a:lnTo>
                  <a:lnTo>
                    <a:pt x="2993" y="2606"/>
                  </a:lnTo>
                  <a:lnTo>
                    <a:pt x="3045" y="2527"/>
                  </a:lnTo>
                  <a:lnTo>
                    <a:pt x="3091" y="2445"/>
                  </a:lnTo>
                  <a:lnTo>
                    <a:pt x="3133" y="2360"/>
                  </a:lnTo>
                  <a:lnTo>
                    <a:pt x="3170" y="2273"/>
                  </a:lnTo>
                  <a:lnTo>
                    <a:pt x="3202" y="2183"/>
                  </a:lnTo>
                  <a:lnTo>
                    <a:pt x="3229" y="2090"/>
                  </a:lnTo>
                  <a:lnTo>
                    <a:pt x="3249" y="1996"/>
                  </a:lnTo>
                  <a:lnTo>
                    <a:pt x="3265" y="1899"/>
                  </a:lnTo>
                  <a:lnTo>
                    <a:pt x="3274" y="1800"/>
                  </a:lnTo>
                  <a:lnTo>
                    <a:pt x="3277" y="1700"/>
                  </a:lnTo>
                  <a:lnTo>
                    <a:pt x="3274" y="1600"/>
                  </a:lnTo>
                  <a:lnTo>
                    <a:pt x="3265" y="1501"/>
                  </a:lnTo>
                  <a:lnTo>
                    <a:pt x="3249" y="1404"/>
                  </a:lnTo>
                  <a:lnTo>
                    <a:pt x="3229" y="1310"/>
                  </a:lnTo>
                  <a:lnTo>
                    <a:pt x="3202" y="1217"/>
                  </a:lnTo>
                  <a:lnTo>
                    <a:pt x="3170" y="1127"/>
                  </a:lnTo>
                  <a:lnTo>
                    <a:pt x="3133" y="1040"/>
                  </a:lnTo>
                  <a:lnTo>
                    <a:pt x="3091" y="955"/>
                  </a:lnTo>
                  <a:lnTo>
                    <a:pt x="3045" y="873"/>
                  </a:lnTo>
                  <a:lnTo>
                    <a:pt x="2993" y="794"/>
                  </a:lnTo>
                  <a:lnTo>
                    <a:pt x="2937" y="719"/>
                  </a:lnTo>
                  <a:lnTo>
                    <a:pt x="2877" y="647"/>
                  </a:lnTo>
                  <a:lnTo>
                    <a:pt x="2813" y="579"/>
                  </a:lnTo>
                  <a:lnTo>
                    <a:pt x="2745" y="514"/>
                  </a:lnTo>
                  <a:lnTo>
                    <a:pt x="2673" y="454"/>
                  </a:lnTo>
                  <a:lnTo>
                    <a:pt x="2598" y="398"/>
                  </a:lnTo>
                  <a:lnTo>
                    <a:pt x="2520" y="346"/>
                  </a:lnTo>
                  <a:lnTo>
                    <a:pt x="2438" y="300"/>
                  </a:lnTo>
                  <a:lnTo>
                    <a:pt x="2353" y="258"/>
                  </a:lnTo>
                  <a:lnTo>
                    <a:pt x="2266" y="220"/>
                  </a:lnTo>
                  <a:lnTo>
                    <a:pt x="2177" y="189"/>
                  </a:lnTo>
                  <a:lnTo>
                    <a:pt x="2084" y="162"/>
                  </a:lnTo>
                  <a:lnTo>
                    <a:pt x="1990" y="141"/>
                  </a:lnTo>
                  <a:lnTo>
                    <a:pt x="1893" y="126"/>
                  </a:lnTo>
                  <a:lnTo>
                    <a:pt x="1795" y="116"/>
                  </a:lnTo>
                  <a:lnTo>
                    <a:pt x="1695" y="113"/>
                  </a:lnTo>
                  <a:close/>
                  <a:moveTo>
                    <a:pt x="1695" y="0"/>
                  </a:moveTo>
                  <a:lnTo>
                    <a:pt x="1798" y="3"/>
                  </a:lnTo>
                  <a:lnTo>
                    <a:pt x="1899" y="12"/>
                  </a:lnTo>
                  <a:lnTo>
                    <a:pt x="1999" y="28"/>
                  </a:lnTo>
                  <a:lnTo>
                    <a:pt x="2097" y="48"/>
                  </a:lnTo>
                  <a:lnTo>
                    <a:pt x="2192" y="75"/>
                  </a:lnTo>
                  <a:lnTo>
                    <a:pt x="2286" y="106"/>
                  </a:lnTo>
                  <a:lnTo>
                    <a:pt x="2376" y="143"/>
                  </a:lnTo>
                  <a:lnTo>
                    <a:pt x="2464" y="185"/>
                  </a:lnTo>
                  <a:lnTo>
                    <a:pt x="2550" y="233"/>
                  </a:lnTo>
                  <a:lnTo>
                    <a:pt x="2632" y="284"/>
                  </a:lnTo>
                  <a:lnTo>
                    <a:pt x="2711" y="340"/>
                  </a:lnTo>
                  <a:lnTo>
                    <a:pt x="2786" y="401"/>
                  </a:lnTo>
                  <a:lnTo>
                    <a:pt x="2859" y="465"/>
                  </a:lnTo>
                  <a:lnTo>
                    <a:pt x="2927" y="533"/>
                  </a:lnTo>
                  <a:lnTo>
                    <a:pt x="2990" y="606"/>
                  </a:lnTo>
                  <a:lnTo>
                    <a:pt x="3051" y="681"/>
                  </a:lnTo>
                  <a:lnTo>
                    <a:pt x="3106" y="760"/>
                  </a:lnTo>
                  <a:lnTo>
                    <a:pt x="3158" y="843"/>
                  </a:lnTo>
                  <a:lnTo>
                    <a:pt x="3205" y="928"/>
                  </a:lnTo>
                  <a:lnTo>
                    <a:pt x="3247" y="1017"/>
                  </a:lnTo>
                  <a:lnTo>
                    <a:pt x="3284" y="1108"/>
                  </a:lnTo>
                  <a:lnTo>
                    <a:pt x="3315" y="1201"/>
                  </a:lnTo>
                  <a:lnTo>
                    <a:pt x="3342" y="1297"/>
                  </a:lnTo>
                  <a:lnTo>
                    <a:pt x="3362" y="1395"/>
                  </a:lnTo>
                  <a:lnTo>
                    <a:pt x="3378" y="1495"/>
                  </a:lnTo>
                  <a:lnTo>
                    <a:pt x="3387" y="1597"/>
                  </a:lnTo>
                  <a:lnTo>
                    <a:pt x="3390" y="1700"/>
                  </a:lnTo>
                  <a:lnTo>
                    <a:pt x="3387" y="1803"/>
                  </a:lnTo>
                  <a:lnTo>
                    <a:pt x="3378" y="1905"/>
                  </a:lnTo>
                  <a:lnTo>
                    <a:pt x="3362" y="2005"/>
                  </a:lnTo>
                  <a:lnTo>
                    <a:pt x="3342" y="2103"/>
                  </a:lnTo>
                  <a:lnTo>
                    <a:pt x="3315" y="2199"/>
                  </a:lnTo>
                  <a:lnTo>
                    <a:pt x="3284" y="2292"/>
                  </a:lnTo>
                  <a:lnTo>
                    <a:pt x="3247" y="2383"/>
                  </a:lnTo>
                  <a:lnTo>
                    <a:pt x="3205" y="2472"/>
                  </a:lnTo>
                  <a:lnTo>
                    <a:pt x="3158" y="2557"/>
                  </a:lnTo>
                  <a:lnTo>
                    <a:pt x="3106" y="2640"/>
                  </a:lnTo>
                  <a:lnTo>
                    <a:pt x="3051" y="2719"/>
                  </a:lnTo>
                  <a:lnTo>
                    <a:pt x="2990" y="2794"/>
                  </a:lnTo>
                  <a:lnTo>
                    <a:pt x="2927" y="2867"/>
                  </a:lnTo>
                  <a:lnTo>
                    <a:pt x="2859" y="2935"/>
                  </a:lnTo>
                  <a:lnTo>
                    <a:pt x="2786" y="2999"/>
                  </a:lnTo>
                  <a:lnTo>
                    <a:pt x="2711" y="3060"/>
                  </a:lnTo>
                  <a:lnTo>
                    <a:pt x="2632" y="3116"/>
                  </a:lnTo>
                  <a:lnTo>
                    <a:pt x="2550" y="3167"/>
                  </a:lnTo>
                  <a:lnTo>
                    <a:pt x="2464" y="3215"/>
                  </a:lnTo>
                  <a:lnTo>
                    <a:pt x="2376" y="3257"/>
                  </a:lnTo>
                  <a:lnTo>
                    <a:pt x="2286" y="3294"/>
                  </a:lnTo>
                  <a:lnTo>
                    <a:pt x="2192" y="3325"/>
                  </a:lnTo>
                  <a:lnTo>
                    <a:pt x="2097" y="3352"/>
                  </a:lnTo>
                  <a:lnTo>
                    <a:pt x="1999" y="3372"/>
                  </a:lnTo>
                  <a:lnTo>
                    <a:pt x="1899" y="3388"/>
                  </a:lnTo>
                  <a:lnTo>
                    <a:pt x="1798" y="3397"/>
                  </a:lnTo>
                  <a:lnTo>
                    <a:pt x="1695" y="3400"/>
                  </a:lnTo>
                  <a:lnTo>
                    <a:pt x="1592" y="3397"/>
                  </a:lnTo>
                  <a:lnTo>
                    <a:pt x="1491" y="3388"/>
                  </a:lnTo>
                  <a:lnTo>
                    <a:pt x="1391" y="3372"/>
                  </a:lnTo>
                  <a:lnTo>
                    <a:pt x="1293" y="3352"/>
                  </a:lnTo>
                  <a:lnTo>
                    <a:pt x="1198" y="3325"/>
                  </a:lnTo>
                  <a:lnTo>
                    <a:pt x="1104" y="3294"/>
                  </a:lnTo>
                  <a:lnTo>
                    <a:pt x="1014" y="3257"/>
                  </a:lnTo>
                  <a:lnTo>
                    <a:pt x="926" y="3215"/>
                  </a:lnTo>
                  <a:lnTo>
                    <a:pt x="840" y="3167"/>
                  </a:lnTo>
                  <a:lnTo>
                    <a:pt x="758" y="3116"/>
                  </a:lnTo>
                  <a:lnTo>
                    <a:pt x="679" y="3060"/>
                  </a:lnTo>
                  <a:lnTo>
                    <a:pt x="604" y="2999"/>
                  </a:lnTo>
                  <a:lnTo>
                    <a:pt x="531" y="2935"/>
                  </a:lnTo>
                  <a:lnTo>
                    <a:pt x="463" y="2867"/>
                  </a:lnTo>
                  <a:lnTo>
                    <a:pt x="400" y="2794"/>
                  </a:lnTo>
                  <a:lnTo>
                    <a:pt x="339" y="2719"/>
                  </a:lnTo>
                  <a:lnTo>
                    <a:pt x="284" y="2640"/>
                  </a:lnTo>
                  <a:lnTo>
                    <a:pt x="232" y="2557"/>
                  </a:lnTo>
                  <a:lnTo>
                    <a:pt x="185" y="2472"/>
                  </a:lnTo>
                  <a:lnTo>
                    <a:pt x="143" y="2383"/>
                  </a:lnTo>
                  <a:lnTo>
                    <a:pt x="106" y="2292"/>
                  </a:lnTo>
                  <a:lnTo>
                    <a:pt x="75" y="2199"/>
                  </a:lnTo>
                  <a:lnTo>
                    <a:pt x="48" y="2103"/>
                  </a:lnTo>
                  <a:lnTo>
                    <a:pt x="28" y="2005"/>
                  </a:lnTo>
                  <a:lnTo>
                    <a:pt x="12" y="1905"/>
                  </a:lnTo>
                  <a:lnTo>
                    <a:pt x="3" y="1803"/>
                  </a:lnTo>
                  <a:lnTo>
                    <a:pt x="0" y="1700"/>
                  </a:lnTo>
                  <a:lnTo>
                    <a:pt x="3" y="1597"/>
                  </a:lnTo>
                  <a:lnTo>
                    <a:pt x="12" y="1495"/>
                  </a:lnTo>
                  <a:lnTo>
                    <a:pt x="28" y="1395"/>
                  </a:lnTo>
                  <a:lnTo>
                    <a:pt x="48" y="1297"/>
                  </a:lnTo>
                  <a:lnTo>
                    <a:pt x="75" y="1201"/>
                  </a:lnTo>
                  <a:lnTo>
                    <a:pt x="106" y="1108"/>
                  </a:lnTo>
                  <a:lnTo>
                    <a:pt x="143" y="1017"/>
                  </a:lnTo>
                  <a:lnTo>
                    <a:pt x="185" y="928"/>
                  </a:lnTo>
                  <a:lnTo>
                    <a:pt x="232" y="843"/>
                  </a:lnTo>
                  <a:lnTo>
                    <a:pt x="284" y="760"/>
                  </a:lnTo>
                  <a:lnTo>
                    <a:pt x="339" y="681"/>
                  </a:lnTo>
                  <a:lnTo>
                    <a:pt x="400" y="606"/>
                  </a:lnTo>
                  <a:lnTo>
                    <a:pt x="463" y="533"/>
                  </a:lnTo>
                  <a:lnTo>
                    <a:pt x="531" y="465"/>
                  </a:lnTo>
                  <a:lnTo>
                    <a:pt x="604" y="401"/>
                  </a:lnTo>
                  <a:lnTo>
                    <a:pt x="679" y="340"/>
                  </a:lnTo>
                  <a:lnTo>
                    <a:pt x="758" y="284"/>
                  </a:lnTo>
                  <a:lnTo>
                    <a:pt x="840" y="233"/>
                  </a:lnTo>
                  <a:lnTo>
                    <a:pt x="926" y="185"/>
                  </a:lnTo>
                  <a:lnTo>
                    <a:pt x="1014" y="143"/>
                  </a:lnTo>
                  <a:lnTo>
                    <a:pt x="1104" y="106"/>
                  </a:lnTo>
                  <a:lnTo>
                    <a:pt x="1198" y="75"/>
                  </a:lnTo>
                  <a:lnTo>
                    <a:pt x="1293" y="48"/>
                  </a:lnTo>
                  <a:lnTo>
                    <a:pt x="1391" y="28"/>
                  </a:lnTo>
                  <a:lnTo>
                    <a:pt x="1491" y="12"/>
                  </a:lnTo>
                  <a:lnTo>
                    <a:pt x="1592" y="3"/>
                  </a:lnTo>
                  <a:lnTo>
                    <a:pt x="16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" name="Group 145"/>
          <p:cNvGrpSpPr/>
          <p:nvPr/>
        </p:nvGrpSpPr>
        <p:grpSpPr>
          <a:xfrm>
            <a:off x="4682745" y="493280"/>
            <a:ext cx="431800" cy="539750"/>
            <a:chOff x="1662113" y="1924050"/>
            <a:chExt cx="431800" cy="539750"/>
          </a:xfrm>
          <a:solidFill>
            <a:srgbClr val="000000"/>
          </a:solidFill>
        </p:grpSpPr>
        <p:sp>
          <p:nvSpPr>
            <p:cNvPr id="24" name="Freeform 66"/>
            <p:cNvSpPr>
              <a:spLocks/>
            </p:cNvSpPr>
            <p:nvPr/>
          </p:nvSpPr>
          <p:spPr bwMode="auto">
            <a:xfrm>
              <a:off x="1779588" y="2149475"/>
              <a:ext cx="241300" cy="17463"/>
            </a:xfrm>
            <a:custGeom>
              <a:avLst/>
              <a:gdLst>
                <a:gd name="T0" fmla="*/ 57 w 1529"/>
                <a:gd name="T1" fmla="*/ 0 h 113"/>
                <a:gd name="T2" fmla="*/ 1472 w 1529"/>
                <a:gd name="T3" fmla="*/ 0 h 113"/>
                <a:gd name="T4" fmla="*/ 1491 w 1529"/>
                <a:gd name="T5" fmla="*/ 3 h 113"/>
                <a:gd name="T6" fmla="*/ 1506 w 1529"/>
                <a:gd name="T7" fmla="*/ 11 h 113"/>
                <a:gd name="T8" fmla="*/ 1519 w 1529"/>
                <a:gd name="T9" fmla="*/ 23 h 113"/>
                <a:gd name="T10" fmla="*/ 1527 w 1529"/>
                <a:gd name="T11" fmla="*/ 39 h 113"/>
                <a:gd name="T12" fmla="*/ 1529 w 1529"/>
                <a:gd name="T13" fmla="*/ 56 h 113"/>
                <a:gd name="T14" fmla="*/ 1527 w 1529"/>
                <a:gd name="T15" fmla="*/ 74 h 113"/>
                <a:gd name="T16" fmla="*/ 1519 w 1529"/>
                <a:gd name="T17" fmla="*/ 90 h 113"/>
                <a:gd name="T18" fmla="*/ 1506 w 1529"/>
                <a:gd name="T19" fmla="*/ 102 h 113"/>
                <a:gd name="T20" fmla="*/ 1491 w 1529"/>
                <a:gd name="T21" fmla="*/ 110 h 113"/>
                <a:gd name="T22" fmla="*/ 1472 w 1529"/>
                <a:gd name="T23" fmla="*/ 113 h 113"/>
                <a:gd name="T24" fmla="*/ 57 w 1529"/>
                <a:gd name="T25" fmla="*/ 113 h 113"/>
                <a:gd name="T26" fmla="*/ 39 w 1529"/>
                <a:gd name="T27" fmla="*/ 110 h 113"/>
                <a:gd name="T28" fmla="*/ 24 w 1529"/>
                <a:gd name="T29" fmla="*/ 102 h 113"/>
                <a:gd name="T30" fmla="*/ 11 w 1529"/>
                <a:gd name="T31" fmla="*/ 90 h 113"/>
                <a:gd name="T32" fmla="*/ 3 w 1529"/>
                <a:gd name="T33" fmla="*/ 74 h 113"/>
                <a:gd name="T34" fmla="*/ 0 w 1529"/>
                <a:gd name="T35" fmla="*/ 56 h 113"/>
                <a:gd name="T36" fmla="*/ 3 w 1529"/>
                <a:gd name="T37" fmla="*/ 39 h 113"/>
                <a:gd name="T38" fmla="*/ 11 w 1529"/>
                <a:gd name="T39" fmla="*/ 23 h 113"/>
                <a:gd name="T40" fmla="*/ 24 w 1529"/>
                <a:gd name="T41" fmla="*/ 11 h 113"/>
                <a:gd name="T42" fmla="*/ 39 w 1529"/>
                <a:gd name="T43" fmla="*/ 3 h 113"/>
                <a:gd name="T44" fmla="*/ 57 w 152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29" h="113">
                  <a:moveTo>
                    <a:pt x="57" y="0"/>
                  </a:moveTo>
                  <a:lnTo>
                    <a:pt x="1472" y="0"/>
                  </a:lnTo>
                  <a:lnTo>
                    <a:pt x="1491" y="3"/>
                  </a:lnTo>
                  <a:lnTo>
                    <a:pt x="1506" y="11"/>
                  </a:lnTo>
                  <a:lnTo>
                    <a:pt x="1519" y="23"/>
                  </a:lnTo>
                  <a:lnTo>
                    <a:pt x="1527" y="39"/>
                  </a:lnTo>
                  <a:lnTo>
                    <a:pt x="1529" y="56"/>
                  </a:lnTo>
                  <a:lnTo>
                    <a:pt x="1527" y="74"/>
                  </a:lnTo>
                  <a:lnTo>
                    <a:pt x="1519" y="90"/>
                  </a:lnTo>
                  <a:lnTo>
                    <a:pt x="1506" y="102"/>
                  </a:lnTo>
                  <a:lnTo>
                    <a:pt x="1491" y="110"/>
                  </a:lnTo>
                  <a:lnTo>
                    <a:pt x="1472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67"/>
            <p:cNvSpPr>
              <a:spLocks/>
            </p:cNvSpPr>
            <p:nvPr/>
          </p:nvSpPr>
          <p:spPr bwMode="auto">
            <a:xfrm>
              <a:off x="1779588" y="2076450"/>
              <a:ext cx="106363" cy="19050"/>
            </a:xfrm>
            <a:custGeom>
              <a:avLst/>
              <a:gdLst>
                <a:gd name="T0" fmla="*/ 57 w 679"/>
                <a:gd name="T1" fmla="*/ 0 h 114"/>
                <a:gd name="T2" fmla="*/ 623 w 679"/>
                <a:gd name="T3" fmla="*/ 0 h 114"/>
                <a:gd name="T4" fmla="*/ 641 w 679"/>
                <a:gd name="T5" fmla="*/ 3 h 114"/>
                <a:gd name="T6" fmla="*/ 657 w 679"/>
                <a:gd name="T7" fmla="*/ 12 h 114"/>
                <a:gd name="T8" fmla="*/ 669 w 679"/>
                <a:gd name="T9" fmla="*/ 24 h 114"/>
                <a:gd name="T10" fmla="*/ 677 w 679"/>
                <a:gd name="T11" fmla="*/ 39 h 114"/>
                <a:gd name="T12" fmla="*/ 679 w 679"/>
                <a:gd name="T13" fmla="*/ 57 h 114"/>
                <a:gd name="T14" fmla="*/ 677 w 679"/>
                <a:gd name="T15" fmla="*/ 75 h 114"/>
                <a:gd name="T16" fmla="*/ 669 w 679"/>
                <a:gd name="T17" fmla="*/ 90 h 114"/>
                <a:gd name="T18" fmla="*/ 657 w 679"/>
                <a:gd name="T19" fmla="*/ 102 h 114"/>
                <a:gd name="T20" fmla="*/ 641 w 679"/>
                <a:gd name="T21" fmla="*/ 111 h 114"/>
                <a:gd name="T22" fmla="*/ 623 w 679"/>
                <a:gd name="T23" fmla="*/ 114 h 114"/>
                <a:gd name="T24" fmla="*/ 57 w 679"/>
                <a:gd name="T25" fmla="*/ 114 h 114"/>
                <a:gd name="T26" fmla="*/ 39 w 679"/>
                <a:gd name="T27" fmla="*/ 111 h 114"/>
                <a:gd name="T28" fmla="*/ 24 w 679"/>
                <a:gd name="T29" fmla="*/ 102 h 114"/>
                <a:gd name="T30" fmla="*/ 11 w 679"/>
                <a:gd name="T31" fmla="*/ 90 h 114"/>
                <a:gd name="T32" fmla="*/ 3 w 679"/>
                <a:gd name="T33" fmla="*/ 75 h 114"/>
                <a:gd name="T34" fmla="*/ 0 w 679"/>
                <a:gd name="T35" fmla="*/ 57 h 114"/>
                <a:gd name="T36" fmla="*/ 3 w 679"/>
                <a:gd name="T37" fmla="*/ 39 h 114"/>
                <a:gd name="T38" fmla="*/ 11 w 679"/>
                <a:gd name="T39" fmla="*/ 24 h 114"/>
                <a:gd name="T40" fmla="*/ 24 w 679"/>
                <a:gd name="T41" fmla="*/ 12 h 114"/>
                <a:gd name="T42" fmla="*/ 39 w 679"/>
                <a:gd name="T43" fmla="*/ 3 h 114"/>
                <a:gd name="T44" fmla="*/ 57 w 679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9" h="114">
                  <a:moveTo>
                    <a:pt x="57" y="0"/>
                  </a:moveTo>
                  <a:lnTo>
                    <a:pt x="623" y="0"/>
                  </a:lnTo>
                  <a:lnTo>
                    <a:pt x="641" y="3"/>
                  </a:lnTo>
                  <a:lnTo>
                    <a:pt x="657" y="12"/>
                  </a:lnTo>
                  <a:lnTo>
                    <a:pt x="669" y="24"/>
                  </a:lnTo>
                  <a:lnTo>
                    <a:pt x="677" y="39"/>
                  </a:lnTo>
                  <a:lnTo>
                    <a:pt x="679" y="57"/>
                  </a:lnTo>
                  <a:lnTo>
                    <a:pt x="677" y="75"/>
                  </a:lnTo>
                  <a:lnTo>
                    <a:pt x="669" y="90"/>
                  </a:lnTo>
                  <a:lnTo>
                    <a:pt x="657" y="102"/>
                  </a:lnTo>
                  <a:lnTo>
                    <a:pt x="641" y="111"/>
                  </a:lnTo>
                  <a:lnTo>
                    <a:pt x="623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68"/>
            <p:cNvSpPr>
              <a:spLocks/>
            </p:cNvSpPr>
            <p:nvPr/>
          </p:nvSpPr>
          <p:spPr bwMode="auto">
            <a:xfrm>
              <a:off x="1779588" y="2220913"/>
              <a:ext cx="241300" cy="17463"/>
            </a:xfrm>
            <a:custGeom>
              <a:avLst/>
              <a:gdLst>
                <a:gd name="T0" fmla="*/ 57 w 1529"/>
                <a:gd name="T1" fmla="*/ 0 h 113"/>
                <a:gd name="T2" fmla="*/ 1472 w 1529"/>
                <a:gd name="T3" fmla="*/ 0 h 113"/>
                <a:gd name="T4" fmla="*/ 1491 w 1529"/>
                <a:gd name="T5" fmla="*/ 3 h 113"/>
                <a:gd name="T6" fmla="*/ 1506 w 1529"/>
                <a:gd name="T7" fmla="*/ 11 h 113"/>
                <a:gd name="T8" fmla="*/ 1519 w 1529"/>
                <a:gd name="T9" fmla="*/ 23 h 113"/>
                <a:gd name="T10" fmla="*/ 1527 w 1529"/>
                <a:gd name="T11" fmla="*/ 39 h 113"/>
                <a:gd name="T12" fmla="*/ 1529 w 1529"/>
                <a:gd name="T13" fmla="*/ 57 h 113"/>
                <a:gd name="T14" fmla="*/ 1527 w 1529"/>
                <a:gd name="T15" fmla="*/ 74 h 113"/>
                <a:gd name="T16" fmla="*/ 1519 w 1529"/>
                <a:gd name="T17" fmla="*/ 90 h 113"/>
                <a:gd name="T18" fmla="*/ 1506 w 1529"/>
                <a:gd name="T19" fmla="*/ 102 h 113"/>
                <a:gd name="T20" fmla="*/ 1491 w 1529"/>
                <a:gd name="T21" fmla="*/ 110 h 113"/>
                <a:gd name="T22" fmla="*/ 1472 w 1529"/>
                <a:gd name="T23" fmla="*/ 113 h 113"/>
                <a:gd name="T24" fmla="*/ 57 w 1529"/>
                <a:gd name="T25" fmla="*/ 113 h 113"/>
                <a:gd name="T26" fmla="*/ 39 w 1529"/>
                <a:gd name="T27" fmla="*/ 110 h 113"/>
                <a:gd name="T28" fmla="*/ 24 w 1529"/>
                <a:gd name="T29" fmla="*/ 102 h 113"/>
                <a:gd name="T30" fmla="*/ 11 w 1529"/>
                <a:gd name="T31" fmla="*/ 90 h 113"/>
                <a:gd name="T32" fmla="*/ 3 w 1529"/>
                <a:gd name="T33" fmla="*/ 74 h 113"/>
                <a:gd name="T34" fmla="*/ 0 w 1529"/>
                <a:gd name="T35" fmla="*/ 57 h 113"/>
                <a:gd name="T36" fmla="*/ 3 w 1529"/>
                <a:gd name="T37" fmla="*/ 39 h 113"/>
                <a:gd name="T38" fmla="*/ 11 w 1529"/>
                <a:gd name="T39" fmla="*/ 23 h 113"/>
                <a:gd name="T40" fmla="*/ 24 w 1529"/>
                <a:gd name="T41" fmla="*/ 11 h 113"/>
                <a:gd name="T42" fmla="*/ 39 w 1529"/>
                <a:gd name="T43" fmla="*/ 3 h 113"/>
                <a:gd name="T44" fmla="*/ 57 w 152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29" h="113">
                  <a:moveTo>
                    <a:pt x="57" y="0"/>
                  </a:moveTo>
                  <a:lnTo>
                    <a:pt x="1472" y="0"/>
                  </a:lnTo>
                  <a:lnTo>
                    <a:pt x="1491" y="3"/>
                  </a:lnTo>
                  <a:lnTo>
                    <a:pt x="1506" y="11"/>
                  </a:lnTo>
                  <a:lnTo>
                    <a:pt x="1519" y="23"/>
                  </a:lnTo>
                  <a:lnTo>
                    <a:pt x="1527" y="39"/>
                  </a:lnTo>
                  <a:lnTo>
                    <a:pt x="1529" y="57"/>
                  </a:lnTo>
                  <a:lnTo>
                    <a:pt x="1527" y="74"/>
                  </a:lnTo>
                  <a:lnTo>
                    <a:pt x="1519" y="90"/>
                  </a:lnTo>
                  <a:lnTo>
                    <a:pt x="1506" y="102"/>
                  </a:lnTo>
                  <a:lnTo>
                    <a:pt x="1491" y="110"/>
                  </a:lnTo>
                  <a:lnTo>
                    <a:pt x="1472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69"/>
            <p:cNvSpPr>
              <a:spLocks/>
            </p:cNvSpPr>
            <p:nvPr/>
          </p:nvSpPr>
          <p:spPr bwMode="auto">
            <a:xfrm>
              <a:off x="1779588" y="2292350"/>
              <a:ext cx="241300" cy="19050"/>
            </a:xfrm>
            <a:custGeom>
              <a:avLst/>
              <a:gdLst>
                <a:gd name="T0" fmla="*/ 57 w 1529"/>
                <a:gd name="T1" fmla="*/ 0 h 114"/>
                <a:gd name="T2" fmla="*/ 1472 w 1529"/>
                <a:gd name="T3" fmla="*/ 0 h 114"/>
                <a:gd name="T4" fmla="*/ 1491 w 1529"/>
                <a:gd name="T5" fmla="*/ 3 h 114"/>
                <a:gd name="T6" fmla="*/ 1506 w 1529"/>
                <a:gd name="T7" fmla="*/ 12 h 114"/>
                <a:gd name="T8" fmla="*/ 1519 w 1529"/>
                <a:gd name="T9" fmla="*/ 24 h 114"/>
                <a:gd name="T10" fmla="*/ 1527 w 1529"/>
                <a:gd name="T11" fmla="*/ 39 h 114"/>
                <a:gd name="T12" fmla="*/ 1529 w 1529"/>
                <a:gd name="T13" fmla="*/ 57 h 114"/>
                <a:gd name="T14" fmla="*/ 1527 w 1529"/>
                <a:gd name="T15" fmla="*/ 75 h 114"/>
                <a:gd name="T16" fmla="*/ 1519 w 1529"/>
                <a:gd name="T17" fmla="*/ 90 h 114"/>
                <a:gd name="T18" fmla="*/ 1506 w 1529"/>
                <a:gd name="T19" fmla="*/ 102 h 114"/>
                <a:gd name="T20" fmla="*/ 1491 w 1529"/>
                <a:gd name="T21" fmla="*/ 111 h 114"/>
                <a:gd name="T22" fmla="*/ 1472 w 1529"/>
                <a:gd name="T23" fmla="*/ 114 h 114"/>
                <a:gd name="T24" fmla="*/ 57 w 1529"/>
                <a:gd name="T25" fmla="*/ 114 h 114"/>
                <a:gd name="T26" fmla="*/ 39 w 1529"/>
                <a:gd name="T27" fmla="*/ 111 h 114"/>
                <a:gd name="T28" fmla="*/ 24 w 1529"/>
                <a:gd name="T29" fmla="*/ 102 h 114"/>
                <a:gd name="T30" fmla="*/ 11 w 1529"/>
                <a:gd name="T31" fmla="*/ 90 h 114"/>
                <a:gd name="T32" fmla="*/ 3 w 1529"/>
                <a:gd name="T33" fmla="*/ 75 h 114"/>
                <a:gd name="T34" fmla="*/ 0 w 1529"/>
                <a:gd name="T35" fmla="*/ 57 h 114"/>
                <a:gd name="T36" fmla="*/ 3 w 1529"/>
                <a:gd name="T37" fmla="*/ 39 h 114"/>
                <a:gd name="T38" fmla="*/ 11 w 1529"/>
                <a:gd name="T39" fmla="*/ 24 h 114"/>
                <a:gd name="T40" fmla="*/ 24 w 1529"/>
                <a:gd name="T41" fmla="*/ 12 h 114"/>
                <a:gd name="T42" fmla="*/ 39 w 1529"/>
                <a:gd name="T43" fmla="*/ 3 h 114"/>
                <a:gd name="T44" fmla="*/ 57 w 1529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29" h="114">
                  <a:moveTo>
                    <a:pt x="57" y="0"/>
                  </a:moveTo>
                  <a:lnTo>
                    <a:pt x="1472" y="0"/>
                  </a:lnTo>
                  <a:lnTo>
                    <a:pt x="1491" y="3"/>
                  </a:lnTo>
                  <a:lnTo>
                    <a:pt x="1506" y="12"/>
                  </a:lnTo>
                  <a:lnTo>
                    <a:pt x="1519" y="24"/>
                  </a:lnTo>
                  <a:lnTo>
                    <a:pt x="1527" y="39"/>
                  </a:lnTo>
                  <a:lnTo>
                    <a:pt x="1529" y="57"/>
                  </a:lnTo>
                  <a:lnTo>
                    <a:pt x="1527" y="75"/>
                  </a:lnTo>
                  <a:lnTo>
                    <a:pt x="1519" y="90"/>
                  </a:lnTo>
                  <a:lnTo>
                    <a:pt x="1506" y="102"/>
                  </a:lnTo>
                  <a:lnTo>
                    <a:pt x="1491" y="111"/>
                  </a:lnTo>
                  <a:lnTo>
                    <a:pt x="1472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70"/>
            <p:cNvSpPr>
              <a:spLocks/>
            </p:cNvSpPr>
            <p:nvPr/>
          </p:nvSpPr>
          <p:spPr bwMode="auto">
            <a:xfrm>
              <a:off x="1779588" y="2365375"/>
              <a:ext cx="241300" cy="17463"/>
            </a:xfrm>
            <a:custGeom>
              <a:avLst/>
              <a:gdLst>
                <a:gd name="T0" fmla="*/ 57 w 1529"/>
                <a:gd name="T1" fmla="*/ 0 h 113"/>
                <a:gd name="T2" fmla="*/ 1472 w 1529"/>
                <a:gd name="T3" fmla="*/ 0 h 113"/>
                <a:gd name="T4" fmla="*/ 1491 w 1529"/>
                <a:gd name="T5" fmla="*/ 3 h 113"/>
                <a:gd name="T6" fmla="*/ 1506 w 1529"/>
                <a:gd name="T7" fmla="*/ 11 h 113"/>
                <a:gd name="T8" fmla="*/ 1519 w 1529"/>
                <a:gd name="T9" fmla="*/ 23 h 113"/>
                <a:gd name="T10" fmla="*/ 1527 w 1529"/>
                <a:gd name="T11" fmla="*/ 39 h 113"/>
                <a:gd name="T12" fmla="*/ 1529 w 1529"/>
                <a:gd name="T13" fmla="*/ 56 h 113"/>
                <a:gd name="T14" fmla="*/ 1527 w 1529"/>
                <a:gd name="T15" fmla="*/ 74 h 113"/>
                <a:gd name="T16" fmla="*/ 1519 w 1529"/>
                <a:gd name="T17" fmla="*/ 89 h 113"/>
                <a:gd name="T18" fmla="*/ 1506 w 1529"/>
                <a:gd name="T19" fmla="*/ 102 h 113"/>
                <a:gd name="T20" fmla="*/ 1491 w 1529"/>
                <a:gd name="T21" fmla="*/ 110 h 113"/>
                <a:gd name="T22" fmla="*/ 1472 w 1529"/>
                <a:gd name="T23" fmla="*/ 113 h 113"/>
                <a:gd name="T24" fmla="*/ 57 w 1529"/>
                <a:gd name="T25" fmla="*/ 113 h 113"/>
                <a:gd name="T26" fmla="*/ 39 w 1529"/>
                <a:gd name="T27" fmla="*/ 110 h 113"/>
                <a:gd name="T28" fmla="*/ 24 w 1529"/>
                <a:gd name="T29" fmla="*/ 102 h 113"/>
                <a:gd name="T30" fmla="*/ 11 w 1529"/>
                <a:gd name="T31" fmla="*/ 89 h 113"/>
                <a:gd name="T32" fmla="*/ 3 w 1529"/>
                <a:gd name="T33" fmla="*/ 74 h 113"/>
                <a:gd name="T34" fmla="*/ 0 w 1529"/>
                <a:gd name="T35" fmla="*/ 56 h 113"/>
                <a:gd name="T36" fmla="*/ 3 w 1529"/>
                <a:gd name="T37" fmla="*/ 39 h 113"/>
                <a:gd name="T38" fmla="*/ 11 w 1529"/>
                <a:gd name="T39" fmla="*/ 23 h 113"/>
                <a:gd name="T40" fmla="*/ 24 w 1529"/>
                <a:gd name="T41" fmla="*/ 11 h 113"/>
                <a:gd name="T42" fmla="*/ 39 w 1529"/>
                <a:gd name="T43" fmla="*/ 3 h 113"/>
                <a:gd name="T44" fmla="*/ 57 w 152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29" h="113">
                  <a:moveTo>
                    <a:pt x="57" y="0"/>
                  </a:moveTo>
                  <a:lnTo>
                    <a:pt x="1472" y="0"/>
                  </a:lnTo>
                  <a:lnTo>
                    <a:pt x="1491" y="3"/>
                  </a:lnTo>
                  <a:lnTo>
                    <a:pt x="1506" y="11"/>
                  </a:lnTo>
                  <a:lnTo>
                    <a:pt x="1519" y="23"/>
                  </a:lnTo>
                  <a:lnTo>
                    <a:pt x="1527" y="39"/>
                  </a:lnTo>
                  <a:lnTo>
                    <a:pt x="1529" y="56"/>
                  </a:lnTo>
                  <a:lnTo>
                    <a:pt x="1527" y="74"/>
                  </a:lnTo>
                  <a:lnTo>
                    <a:pt x="1519" y="89"/>
                  </a:lnTo>
                  <a:lnTo>
                    <a:pt x="1506" y="102"/>
                  </a:lnTo>
                  <a:lnTo>
                    <a:pt x="1491" y="110"/>
                  </a:lnTo>
                  <a:lnTo>
                    <a:pt x="1472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71"/>
            <p:cNvSpPr>
              <a:spLocks noEditPoints="1"/>
            </p:cNvSpPr>
            <p:nvPr/>
          </p:nvSpPr>
          <p:spPr bwMode="auto">
            <a:xfrm>
              <a:off x="1662113" y="1924050"/>
              <a:ext cx="431800" cy="539750"/>
            </a:xfrm>
            <a:custGeom>
              <a:avLst/>
              <a:gdLst>
                <a:gd name="T0" fmla="*/ 1925 w 2718"/>
                <a:gd name="T1" fmla="*/ 477 h 3400"/>
                <a:gd name="T2" fmla="*/ 1925 w 2718"/>
                <a:gd name="T3" fmla="*/ 1077 h 3400"/>
                <a:gd name="T4" fmla="*/ 2525 w 2718"/>
                <a:gd name="T5" fmla="*/ 1077 h 3400"/>
                <a:gd name="T6" fmla="*/ 1925 w 2718"/>
                <a:gd name="T7" fmla="*/ 477 h 3400"/>
                <a:gd name="T8" fmla="*/ 397 w 2718"/>
                <a:gd name="T9" fmla="*/ 397 h 3400"/>
                <a:gd name="T10" fmla="*/ 397 w 2718"/>
                <a:gd name="T11" fmla="*/ 3287 h 3400"/>
                <a:gd name="T12" fmla="*/ 2605 w 2718"/>
                <a:gd name="T13" fmla="*/ 3287 h 3400"/>
                <a:gd name="T14" fmla="*/ 2605 w 2718"/>
                <a:gd name="T15" fmla="*/ 1190 h 3400"/>
                <a:gd name="T16" fmla="*/ 1813 w 2718"/>
                <a:gd name="T17" fmla="*/ 1190 h 3400"/>
                <a:gd name="T18" fmla="*/ 1813 w 2718"/>
                <a:gd name="T19" fmla="*/ 397 h 3400"/>
                <a:gd name="T20" fmla="*/ 397 w 2718"/>
                <a:gd name="T21" fmla="*/ 397 h 3400"/>
                <a:gd name="T22" fmla="*/ 114 w 2718"/>
                <a:gd name="T23" fmla="*/ 113 h 3400"/>
                <a:gd name="T24" fmla="*/ 114 w 2718"/>
                <a:gd name="T25" fmla="*/ 3003 h 3400"/>
                <a:gd name="T26" fmla="*/ 283 w 2718"/>
                <a:gd name="T27" fmla="*/ 3003 h 3400"/>
                <a:gd name="T28" fmla="*/ 283 w 2718"/>
                <a:gd name="T29" fmla="*/ 283 h 3400"/>
                <a:gd name="T30" fmla="*/ 1892 w 2718"/>
                <a:gd name="T31" fmla="*/ 283 h 3400"/>
                <a:gd name="T32" fmla="*/ 2321 w 2718"/>
                <a:gd name="T33" fmla="*/ 713 h 3400"/>
                <a:gd name="T34" fmla="*/ 2321 w 2718"/>
                <a:gd name="T35" fmla="*/ 113 h 3400"/>
                <a:gd name="T36" fmla="*/ 114 w 2718"/>
                <a:gd name="T37" fmla="*/ 113 h 3400"/>
                <a:gd name="T38" fmla="*/ 0 w 2718"/>
                <a:gd name="T39" fmla="*/ 0 h 3400"/>
                <a:gd name="T40" fmla="*/ 2435 w 2718"/>
                <a:gd name="T41" fmla="*/ 0 h 3400"/>
                <a:gd name="T42" fmla="*/ 2435 w 2718"/>
                <a:gd name="T43" fmla="*/ 826 h 3400"/>
                <a:gd name="T44" fmla="*/ 2718 w 2718"/>
                <a:gd name="T45" fmla="*/ 1110 h 3400"/>
                <a:gd name="T46" fmla="*/ 2718 w 2718"/>
                <a:gd name="T47" fmla="*/ 3400 h 3400"/>
                <a:gd name="T48" fmla="*/ 283 w 2718"/>
                <a:gd name="T49" fmla="*/ 3400 h 3400"/>
                <a:gd name="T50" fmla="*/ 283 w 2718"/>
                <a:gd name="T51" fmla="*/ 3117 h 3400"/>
                <a:gd name="T52" fmla="*/ 0 w 2718"/>
                <a:gd name="T53" fmla="*/ 3117 h 3400"/>
                <a:gd name="T54" fmla="*/ 0 w 2718"/>
                <a:gd name="T55" fmla="*/ 0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718" h="3400">
                  <a:moveTo>
                    <a:pt x="1925" y="477"/>
                  </a:moveTo>
                  <a:lnTo>
                    <a:pt x="1925" y="1077"/>
                  </a:lnTo>
                  <a:lnTo>
                    <a:pt x="2525" y="1077"/>
                  </a:lnTo>
                  <a:lnTo>
                    <a:pt x="1925" y="477"/>
                  </a:lnTo>
                  <a:close/>
                  <a:moveTo>
                    <a:pt x="397" y="397"/>
                  </a:moveTo>
                  <a:lnTo>
                    <a:pt x="397" y="3287"/>
                  </a:lnTo>
                  <a:lnTo>
                    <a:pt x="2605" y="3287"/>
                  </a:lnTo>
                  <a:lnTo>
                    <a:pt x="2605" y="1190"/>
                  </a:lnTo>
                  <a:lnTo>
                    <a:pt x="1813" y="1190"/>
                  </a:lnTo>
                  <a:lnTo>
                    <a:pt x="1813" y="397"/>
                  </a:lnTo>
                  <a:lnTo>
                    <a:pt x="397" y="397"/>
                  </a:lnTo>
                  <a:close/>
                  <a:moveTo>
                    <a:pt x="114" y="113"/>
                  </a:moveTo>
                  <a:lnTo>
                    <a:pt x="114" y="3003"/>
                  </a:lnTo>
                  <a:lnTo>
                    <a:pt x="283" y="3003"/>
                  </a:lnTo>
                  <a:lnTo>
                    <a:pt x="283" y="283"/>
                  </a:lnTo>
                  <a:lnTo>
                    <a:pt x="1892" y="283"/>
                  </a:lnTo>
                  <a:lnTo>
                    <a:pt x="2321" y="713"/>
                  </a:lnTo>
                  <a:lnTo>
                    <a:pt x="2321" y="113"/>
                  </a:lnTo>
                  <a:lnTo>
                    <a:pt x="114" y="113"/>
                  </a:lnTo>
                  <a:close/>
                  <a:moveTo>
                    <a:pt x="0" y="0"/>
                  </a:moveTo>
                  <a:lnTo>
                    <a:pt x="2435" y="0"/>
                  </a:lnTo>
                  <a:lnTo>
                    <a:pt x="2435" y="826"/>
                  </a:lnTo>
                  <a:lnTo>
                    <a:pt x="2718" y="1110"/>
                  </a:lnTo>
                  <a:lnTo>
                    <a:pt x="2718" y="3400"/>
                  </a:lnTo>
                  <a:lnTo>
                    <a:pt x="283" y="3400"/>
                  </a:lnTo>
                  <a:lnTo>
                    <a:pt x="283" y="3117"/>
                  </a:lnTo>
                  <a:lnTo>
                    <a:pt x="0" y="311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Freeform 76"/>
          <p:cNvSpPr>
            <a:spLocks/>
          </p:cNvSpPr>
          <p:nvPr/>
        </p:nvSpPr>
        <p:spPr bwMode="auto">
          <a:xfrm>
            <a:off x="3776620" y="569481"/>
            <a:ext cx="373063" cy="381000"/>
          </a:xfrm>
          <a:custGeom>
            <a:avLst/>
            <a:gdLst>
              <a:gd name="T0" fmla="*/ 1569 w 3293"/>
              <a:gd name="T1" fmla="*/ 0 h 3360"/>
              <a:gd name="T2" fmla="*/ 1726 w 3293"/>
              <a:gd name="T3" fmla="*/ 0 h 3360"/>
              <a:gd name="T4" fmla="*/ 1726 w 3293"/>
              <a:gd name="T5" fmla="*/ 1600 h 3360"/>
              <a:gd name="T6" fmla="*/ 3293 w 3293"/>
              <a:gd name="T7" fmla="*/ 1600 h 3360"/>
              <a:gd name="T8" fmla="*/ 3293 w 3293"/>
              <a:gd name="T9" fmla="*/ 1760 h 3360"/>
              <a:gd name="T10" fmla="*/ 1726 w 3293"/>
              <a:gd name="T11" fmla="*/ 1760 h 3360"/>
              <a:gd name="T12" fmla="*/ 1726 w 3293"/>
              <a:gd name="T13" fmla="*/ 3360 h 3360"/>
              <a:gd name="T14" fmla="*/ 1569 w 3293"/>
              <a:gd name="T15" fmla="*/ 3360 h 3360"/>
              <a:gd name="T16" fmla="*/ 1569 w 3293"/>
              <a:gd name="T17" fmla="*/ 1760 h 3360"/>
              <a:gd name="T18" fmla="*/ 0 w 3293"/>
              <a:gd name="T19" fmla="*/ 1760 h 3360"/>
              <a:gd name="T20" fmla="*/ 0 w 3293"/>
              <a:gd name="T21" fmla="*/ 1600 h 3360"/>
              <a:gd name="T22" fmla="*/ 1569 w 3293"/>
              <a:gd name="T23" fmla="*/ 1600 h 3360"/>
              <a:gd name="T24" fmla="*/ 1569 w 3293"/>
              <a:gd name="T25" fmla="*/ 0 h 3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293" h="3360">
                <a:moveTo>
                  <a:pt x="1569" y="0"/>
                </a:moveTo>
                <a:lnTo>
                  <a:pt x="1726" y="0"/>
                </a:lnTo>
                <a:lnTo>
                  <a:pt x="1726" y="1600"/>
                </a:lnTo>
                <a:lnTo>
                  <a:pt x="3293" y="1600"/>
                </a:lnTo>
                <a:lnTo>
                  <a:pt x="3293" y="1760"/>
                </a:lnTo>
                <a:lnTo>
                  <a:pt x="1726" y="1760"/>
                </a:lnTo>
                <a:lnTo>
                  <a:pt x="1726" y="3360"/>
                </a:lnTo>
                <a:lnTo>
                  <a:pt x="1569" y="3360"/>
                </a:lnTo>
                <a:lnTo>
                  <a:pt x="1569" y="1760"/>
                </a:lnTo>
                <a:lnTo>
                  <a:pt x="0" y="1760"/>
                </a:lnTo>
                <a:lnTo>
                  <a:pt x="0" y="1600"/>
                </a:lnTo>
                <a:lnTo>
                  <a:pt x="1569" y="1600"/>
                </a:lnTo>
                <a:lnTo>
                  <a:pt x="15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130"/>
          <p:cNvSpPr>
            <a:spLocks noEditPoints="1"/>
          </p:cNvSpPr>
          <p:nvPr/>
        </p:nvSpPr>
        <p:spPr bwMode="auto">
          <a:xfrm>
            <a:off x="10287772" y="1287094"/>
            <a:ext cx="447675" cy="496888"/>
          </a:xfrm>
          <a:custGeom>
            <a:avLst/>
            <a:gdLst>
              <a:gd name="T0" fmla="*/ 240 w 3102"/>
              <a:gd name="T1" fmla="*/ 3024 h 3443"/>
              <a:gd name="T2" fmla="*/ 830 w 3102"/>
              <a:gd name="T3" fmla="*/ 3250 h 3443"/>
              <a:gd name="T4" fmla="*/ 1775 w 3102"/>
              <a:gd name="T5" fmla="*/ 3312 h 3443"/>
              <a:gd name="T6" fmla="*/ 2589 w 3102"/>
              <a:gd name="T7" fmla="*/ 3162 h 3443"/>
              <a:gd name="T8" fmla="*/ 2968 w 3102"/>
              <a:gd name="T9" fmla="*/ 2900 h 3443"/>
              <a:gd name="T10" fmla="*/ 2770 w 3102"/>
              <a:gd name="T11" fmla="*/ 2472 h 3443"/>
              <a:gd name="T12" fmla="*/ 2017 w 3102"/>
              <a:gd name="T13" fmla="*/ 2668 h 3443"/>
              <a:gd name="T14" fmla="*/ 978 w 3102"/>
              <a:gd name="T15" fmla="*/ 2654 h 3443"/>
              <a:gd name="T16" fmla="*/ 271 w 3102"/>
              <a:gd name="T17" fmla="*/ 2439 h 3443"/>
              <a:gd name="T18" fmla="*/ 126 w 3102"/>
              <a:gd name="T19" fmla="*/ 2062 h 3443"/>
              <a:gd name="T20" fmla="*/ 195 w 3102"/>
              <a:gd name="T21" fmla="*/ 2234 h 3443"/>
              <a:gd name="T22" fmla="*/ 346 w 3102"/>
              <a:gd name="T23" fmla="*/ 2338 h 3443"/>
              <a:gd name="T24" fmla="*/ 700 w 3102"/>
              <a:gd name="T25" fmla="*/ 2469 h 3443"/>
              <a:gd name="T26" fmla="*/ 1198 w 3102"/>
              <a:gd name="T27" fmla="*/ 2551 h 3443"/>
              <a:gd name="T28" fmla="*/ 1746 w 3102"/>
              <a:gd name="T29" fmla="*/ 2562 h 3443"/>
              <a:gd name="T30" fmla="*/ 2213 w 3102"/>
              <a:gd name="T31" fmla="*/ 2510 h 3443"/>
              <a:gd name="T32" fmla="*/ 2721 w 3102"/>
              <a:gd name="T33" fmla="*/ 2356 h 3443"/>
              <a:gd name="T34" fmla="*/ 2858 w 3102"/>
              <a:gd name="T35" fmla="*/ 2276 h 3443"/>
              <a:gd name="T36" fmla="*/ 2973 w 3102"/>
              <a:gd name="T37" fmla="*/ 2127 h 3443"/>
              <a:gd name="T38" fmla="*/ 2880 w 3102"/>
              <a:gd name="T39" fmla="*/ 1659 h 3443"/>
              <a:gd name="T40" fmla="*/ 2221 w 3102"/>
              <a:gd name="T41" fmla="*/ 1887 h 3443"/>
              <a:gd name="T42" fmla="*/ 1192 w 3102"/>
              <a:gd name="T43" fmla="*/ 1927 h 3443"/>
              <a:gd name="T44" fmla="*/ 391 w 3102"/>
              <a:gd name="T45" fmla="*/ 1749 h 3443"/>
              <a:gd name="T46" fmla="*/ 124 w 3102"/>
              <a:gd name="T47" fmla="*/ 832 h 3443"/>
              <a:gd name="T48" fmla="*/ 159 w 3102"/>
              <a:gd name="T49" fmla="*/ 1441 h 3443"/>
              <a:gd name="T50" fmla="*/ 305 w 3102"/>
              <a:gd name="T51" fmla="*/ 1564 h 3443"/>
              <a:gd name="T52" fmla="*/ 461 w 3102"/>
              <a:gd name="T53" fmla="*/ 1640 h 3443"/>
              <a:gd name="T54" fmla="*/ 1057 w 3102"/>
              <a:gd name="T55" fmla="*/ 1785 h 3443"/>
              <a:gd name="T56" fmla="*/ 1474 w 3102"/>
              <a:gd name="T57" fmla="*/ 1814 h 3443"/>
              <a:gd name="T58" fmla="*/ 1959 w 3102"/>
              <a:gd name="T59" fmla="*/ 1795 h 3443"/>
              <a:gd name="T60" fmla="*/ 2567 w 3102"/>
              <a:gd name="T61" fmla="*/ 1667 h 3443"/>
              <a:gd name="T62" fmla="*/ 2791 w 3102"/>
              <a:gd name="T63" fmla="*/ 1568 h 3443"/>
              <a:gd name="T64" fmla="*/ 2943 w 3102"/>
              <a:gd name="T65" fmla="*/ 1441 h 3443"/>
              <a:gd name="T66" fmla="*/ 2978 w 3102"/>
              <a:gd name="T67" fmla="*/ 832 h 3443"/>
              <a:gd name="T68" fmla="*/ 2837 w 3102"/>
              <a:gd name="T69" fmla="*/ 933 h 3443"/>
              <a:gd name="T70" fmla="*/ 2583 w 3102"/>
              <a:gd name="T71" fmla="*/ 1046 h 3443"/>
              <a:gd name="T72" fmla="*/ 2145 w 3102"/>
              <a:gd name="T73" fmla="*/ 1149 h 3443"/>
              <a:gd name="T74" fmla="*/ 1635 w 3102"/>
              <a:gd name="T75" fmla="*/ 1188 h 3443"/>
              <a:gd name="T76" fmla="*/ 1041 w 3102"/>
              <a:gd name="T77" fmla="*/ 1160 h 3443"/>
              <a:gd name="T78" fmla="*/ 685 w 3102"/>
              <a:gd name="T79" fmla="*/ 1094 h 3443"/>
              <a:gd name="T80" fmla="*/ 352 w 3102"/>
              <a:gd name="T81" fmla="*/ 979 h 3443"/>
              <a:gd name="T82" fmla="*/ 148 w 3102"/>
              <a:gd name="T83" fmla="*/ 852 h 3443"/>
              <a:gd name="T84" fmla="*/ 926 w 3102"/>
              <a:gd name="T85" fmla="*/ 175 h 3443"/>
              <a:gd name="T86" fmla="*/ 292 w 3102"/>
              <a:gd name="T87" fmla="*/ 384 h 3443"/>
              <a:gd name="T88" fmla="*/ 139 w 3102"/>
              <a:gd name="T89" fmla="*/ 656 h 3443"/>
              <a:gd name="T90" fmla="*/ 522 w 3102"/>
              <a:gd name="T91" fmla="*/ 913 h 3443"/>
              <a:gd name="T92" fmla="*/ 1329 w 3102"/>
              <a:gd name="T93" fmla="*/ 1058 h 3443"/>
              <a:gd name="T94" fmla="*/ 2265 w 3102"/>
              <a:gd name="T95" fmla="*/ 998 h 3443"/>
              <a:gd name="T96" fmla="*/ 2854 w 3102"/>
              <a:gd name="T97" fmla="*/ 776 h 3443"/>
              <a:gd name="T98" fmla="*/ 2946 w 3102"/>
              <a:gd name="T99" fmla="*/ 503 h 3443"/>
              <a:gd name="T100" fmla="*/ 2508 w 3102"/>
              <a:gd name="T101" fmla="*/ 254 h 3443"/>
              <a:gd name="T102" fmla="*/ 1664 w 3102"/>
              <a:gd name="T103" fmla="*/ 127 h 3443"/>
              <a:gd name="T104" fmla="*/ 2320 w 3102"/>
              <a:gd name="T105" fmla="*/ 72 h 3443"/>
              <a:gd name="T106" fmla="*/ 2932 w 3102"/>
              <a:gd name="T107" fmla="*/ 319 h 3443"/>
              <a:gd name="T108" fmla="*/ 3102 w 3102"/>
              <a:gd name="T109" fmla="*/ 2880 h 3443"/>
              <a:gd name="T110" fmla="*/ 2860 w 3102"/>
              <a:gd name="T111" fmla="*/ 3173 h 3443"/>
              <a:gd name="T112" fmla="*/ 2172 w 3102"/>
              <a:gd name="T113" fmla="*/ 3395 h 3443"/>
              <a:gd name="T114" fmla="*/ 1227 w 3102"/>
              <a:gd name="T115" fmla="*/ 3430 h 3443"/>
              <a:gd name="T116" fmla="*/ 428 w 3102"/>
              <a:gd name="T117" fmla="*/ 3264 h 3443"/>
              <a:gd name="T118" fmla="*/ 21 w 3102"/>
              <a:gd name="T119" fmla="*/ 2950 h 3443"/>
              <a:gd name="T120" fmla="*/ 64 w 3102"/>
              <a:gd name="T121" fmla="*/ 424 h 3443"/>
              <a:gd name="T122" fmla="*/ 529 w 3102"/>
              <a:gd name="T123" fmla="*/ 140 h 3443"/>
              <a:gd name="T124" fmla="*/ 1426 w 3102"/>
              <a:gd name="T125" fmla="*/ 2 h 34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02" h="3443">
                <a:moveTo>
                  <a:pt x="124" y="2335"/>
                </a:moveTo>
                <a:lnTo>
                  <a:pt x="124" y="2861"/>
                </a:lnTo>
                <a:lnTo>
                  <a:pt x="125" y="2865"/>
                </a:lnTo>
                <a:lnTo>
                  <a:pt x="126" y="2869"/>
                </a:lnTo>
                <a:lnTo>
                  <a:pt x="134" y="2900"/>
                </a:lnTo>
                <a:lnTo>
                  <a:pt x="151" y="2932"/>
                </a:lnTo>
                <a:lnTo>
                  <a:pt x="174" y="2963"/>
                </a:lnTo>
                <a:lnTo>
                  <a:pt x="204" y="2993"/>
                </a:lnTo>
                <a:lnTo>
                  <a:pt x="240" y="3024"/>
                </a:lnTo>
                <a:lnTo>
                  <a:pt x="282" y="3053"/>
                </a:lnTo>
                <a:lnTo>
                  <a:pt x="331" y="3082"/>
                </a:lnTo>
                <a:lnTo>
                  <a:pt x="387" y="3110"/>
                </a:lnTo>
                <a:lnTo>
                  <a:pt x="447" y="3137"/>
                </a:lnTo>
                <a:lnTo>
                  <a:pt x="513" y="3162"/>
                </a:lnTo>
                <a:lnTo>
                  <a:pt x="585" y="3186"/>
                </a:lnTo>
                <a:lnTo>
                  <a:pt x="662" y="3209"/>
                </a:lnTo>
                <a:lnTo>
                  <a:pt x="743" y="3230"/>
                </a:lnTo>
                <a:lnTo>
                  <a:pt x="830" y="3250"/>
                </a:lnTo>
                <a:lnTo>
                  <a:pt x="921" y="3267"/>
                </a:lnTo>
                <a:lnTo>
                  <a:pt x="1016" y="3281"/>
                </a:lnTo>
                <a:lnTo>
                  <a:pt x="1116" y="3294"/>
                </a:lnTo>
                <a:lnTo>
                  <a:pt x="1219" y="3304"/>
                </a:lnTo>
                <a:lnTo>
                  <a:pt x="1327" y="3312"/>
                </a:lnTo>
                <a:lnTo>
                  <a:pt x="1437" y="3316"/>
                </a:lnTo>
                <a:lnTo>
                  <a:pt x="1551" y="3318"/>
                </a:lnTo>
                <a:lnTo>
                  <a:pt x="1665" y="3316"/>
                </a:lnTo>
                <a:lnTo>
                  <a:pt x="1775" y="3312"/>
                </a:lnTo>
                <a:lnTo>
                  <a:pt x="1883" y="3304"/>
                </a:lnTo>
                <a:lnTo>
                  <a:pt x="1986" y="3294"/>
                </a:lnTo>
                <a:lnTo>
                  <a:pt x="2086" y="3281"/>
                </a:lnTo>
                <a:lnTo>
                  <a:pt x="2181" y="3267"/>
                </a:lnTo>
                <a:lnTo>
                  <a:pt x="2272" y="3250"/>
                </a:lnTo>
                <a:lnTo>
                  <a:pt x="2359" y="3230"/>
                </a:lnTo>
                <a:lnTo>
                  <a:pt x="2440" y="3209"/>
                </a:lnTo>
                <a:lnTo>
                  <a:pt x="2517" y="3186"/>
                </a:lnTo>
                <a:lnTo>
                  <a:pt x="2589" y="3162"/>
                </a:lnTo>
                <a:lnTo>
                  <a:pt x="2655" y="3137"/>
                </a:lnTo>
                <a:lnTo>
                  <a:pt x="2715" y="3110"/>
                </a:lnTo>
                <a:lnTo>
                  <a:pt x="2771" y="3082"/>
                </a:lnTo>
                <a:lnTo>
                  <a:pt x="2820" y="3053"/>
                </a:lnTo>
                <a:lnTo>
                  <a:pt x="2862" y="3024"/>
                </a:lnTo>
                <a:lnTo>
                  <a:pt x="2898" y="2993"/>
                </a:lnTo>
                <a:lnTo>
                  <a:pt x="2928" y="2963"/>
                </a:lnTo>
                <a:lnTo>
                  <a:pt x="2951" y="2932"/>
                </a:lnTo>
                <a:lnTo>
                  <a:pt x="2968" y="2900"/>
                </a:lnTo>
                <a:lnTo>
                  <a:pt x="2976" y="2869"/>
                </a:lnTo>
                <a:lnTo>
                  <a:pt x="2977" y="2865"/>
                </a:lnTo>
                <a:lnTo>
                  <a:pt x="2978" y="2861"/>
                </a:lnTo>
                <a:lnTo>
                  <a:pt x="2978" y="2335"/>
                </a:lnTo>
                <a:lnTo>
                  <a:pt x="2953" y="2356"/>
                </a:lnTo>
                <a:lnTo>
                  <a:pt x="2926" y="2377"/>
                </a:lnTo>
                <a:lnTo>
                  <a:pt x="2880" y="2410"/>
                </a:lnTo>
                <a:lnTo>
                  <a:pt x="2827" y="2441"/>
                </a:lnTo>
                <a:lnTo>
                  <a:pt x="2770" y="2472"/>
                </a:lnTo>
                <a:lnTo>
                  <a:pt x="2707" y="2501"/>
                </a:lnTo>
                <a:lnTo>
                  <a:pt x="2639" y="2529"/>
                </a:lnTo>
                <a:lnTo>
                  <a:pt x="2565" y="2554"/>
                </a:lnTo>
                <a:lnTo>
                  <a:pt x="2488" y="2579"/>
                </a:lnTo>
                <a:lnTo>
                  <a:pt x="2404" y="2601"/>
                </a:lnTo>
                <a:lnTo>
                  <a:pt x="2315" y="2621"/>
                </a:lnTo>
                <a:lnTo>
                  <a:pt x="2221" y="2639"/>
                </a:lnTo>
                <a:lnTo>
                  <a:pt x="2122" y="2654"/>
                </a:lnTo>
                <a:lnTo>
                  <a:pt x="2017" y="2668"/>
                </a:lnTo>
                <a:lnTo>
                  <a:pt x="1909" y="2678"/>
                </a:lnTo>
                <a:lnTo>
                  <a:pt x="1794" y="2686"/>
                </a:lnTo>
                <a:lnTo>
                  <a:pt x="1675" y="2690"/>
                </a:lnTo>
                <a:lnTo>
                  <a:pt x="1551" y="2692"/>
                </a:lnTo>
                <a:lnTo>
                  <a:pt x="1427" y="2690"/>
                </a:lnTo>
                <a:lnTo>
                  <a:pt x="1307" y="2686"/>
                </a:lnTo>
                <a:lnTo>
                  <a:pt x="1192" y="2677"/>
                </a:lnTo>
                <a:lnTo>
                  <a:pt x="1083" y="2667"/>
                </a:lnTo>
                <a:lnTo>
                  <a:pt x="978" y="2654"/>
                </a:lnTo>
                <a:lnTo>
                  <a:pt x="879" y="2639"/>
                </a:lnTo>
                <a:lnTo>
                  <a:pt x="785" y="2621"/>
                </a:lnTo>
                <a:lnTo>
                  <a:pt x="696" y="2600"/>
                </a:lnTo>
                <a:lnTo>
                  <a:pt x="611" y="2578"/>
                </a:lnTo>
                <a:lnTo>
                  <a:pt x="533" y="2553"/>
                </a:lnTo>
                <a:lnTo>
                  <a:pt x="459" y="2527"/>
                </a:lnTo>
                <a:lnTo>
                  <a:pt x="391" y="2500"/>
                </a:lnTo>
                <a:lnTo>
                  <a:pt x="329" y="2471"/>
                </a:lnTo>
                <a:lnTo>
                  <a:pt x="271" y="2439"/>
                </a:lnTo>
                <a:lnTo>
                  <a:pt x="219" y="2408"/>
                </a:lnTo>
                <a:lnTo>
                  <a:pt x="173" y="2375"/>
                </a:lnTo>
                <a:lnTo>
                  <a:pt x="151" y="2357"/>
                </a:lnTo>
                <a:lnTo>
                  <a:pt x="129" y="2339"/>
                </a:lnTo>
                <a:lnTo>
                  <a:pt x="127" y="2337"/>
                </a:lnTo>
                <a:lnTo>
                  <a:pt x="124" y="2335"/>
                </a:lnTo>
                <a:close/>
                <a:moveTo>
                  <a:pt x="124" y="1584"/>
                </a:moveTo>
                <a:lnTo>
                  <a:pt x="124" y="2048"/>
                </a:lnTo>
                <a:lnTo>
                  <a:pt x="126" y="2062"/>
                </a:lnTo>
                <a:lnTo>
                  <a:pt x="126" y="2076"/>
                </a:lnTo>
                <a:lnTo>
                  <a:pt x="124" y="2097"/>
                </a:lnTo>
                <a:lnTo>
                  <a:pt x="126" y="2113"/>
                </a:lnTo>
                <a:lnTo>
                  <a:pt x="129" y="2127"/>
                </a:lnTo>
                <a:lnTo>
                  <a:pt x="136" y="2150"/>
                </a:lnTo>
                <a:lnTo>
                  <a:pt x="145" y="2169"/>
                </a:lnTo>
                <a:lnTo>
                  <a:pt x="159" y="2192"/>
                </a:lnTo>
                <a:lnTo>
                  <a:pt x="173" y="2209"/>
                </a:lnTo>
                <a:lnTo>
                  <a:pt x="195" y="2234"/>
                </a:lnTo>
                <a:lnTo>
                  <a:pt x="204" y="2241"/>
                </a:lnTo>
                <a:lnTo>
                  <a:pt x="212" y="2248"/>
                </a:lnTo>
                <a:lnTo>
                  <a:pt x="244" y="2276"/>
                </a:lnTo>
                <a:lnTo>
                  <a:pt x="261" y="2286"/>
                </a:lnTo>
                <a:lnTo>
                  <a:pt x="281" y="2301"/>
                </a:lnTo>
                <a:lnTo>
                  <a:pt x="305" y="2315"/>
                </a:lnTo>
                <a:lnTo>
                  <a:pt x="311" y="2319"/>
                </a:lnTo>
                <a:lnTo>
                  <a:pt x="318" y="2322"/>
                </a:lnTo>
                <a:lnTo>
                  <a:pt x="346" y="2338"/>
                </a:lnTo>
                <a:lnTo>
                  <a:pt x="376" y="2354"/>
                </a:lnTo>
                <a:lnTo>
                  <a:pt x="381" y="2356"/>
                </a:lnTo>
                <a:lnTo>
                  <a:pt x="385" y="2358"/>
                </a:lnTo>
                <a:lnTo>
                  <a:pt x="421" y="2375"/>
                </a:lnTo>
                <a:lnTo>
                  <a:pt x="458" y="2390"/>
                </a:lnTo>
                <a:lnTo>
                  <a:pt x="461" y="2391"/>
                </a:lnTo>
                <a:lnTo>
                  <a:pt x="535" y="2418"/>
                </a:lnTo>
                <a:lnTo>
                  <a:pt x="614" y="2445"/>
                </a:lnTo>
                <a:lnTo>
                  <a:pt x="700" y="2469"/>
                </a:lnTo>
                <a:lnTo>
                  <a:pt x="792" y="2490"/>
                </a:lnTo>
                <a:lnTo>
                  <a:pt x="889" y="2510"/>
                </a:lnTo>
                <a:lnTo>
                  <a:pt x="992" y="2527"/>
                </a:lnTo>
                <a:lnTo>
                  <a:pt x="994" y="2527"/>
                </a:lnTo>
                <a:lnTo>
                  <a:pt x="995" y="2527"/>
                </a:lnTo>
                <a:lnTo>
                  <a:pt x="1057" y="2536"/>
                </a:lnTo>
                <a:lnTo>
                  <a:pt x="1121" y="2544"/>
                </a:lnTo>
                <a:lnTo>
                  <a:pt x="1143" y="2546"/>
                </a:lnTo>
                <a:lnTo>
                  <a:pt x="1198" y="2551"/>
                </a:lnTo>
                <a:lnTo>
                  <a:pt x="1256" y="2556"/>
                </a:lnTo>
                <a:lnTo>
                  <a:pt x="1311" y="2559"/>
                </a:lnTo>
                <a:lnTo>
                  <a:pt x="1356" y="2561"/>
                </a:lnTo>
                <a:lnTo>
                  <a:pt x="1400" y="2563"/>
                </a:lnTo>
                <a:lnTo>
                  <a:pt x="1474" y="2566"/>
                </a:lnTo>
                <a:lnTo>
                  <a:pt x="1551" y="2567"/>
                </a:lnTo>
                <a:lnTo>
                  <a:pt x="1628" y="2566"/>
                </a:lnTo>
                <a:lnTo>
                  <a:pt x="1702" y="2563"/>
                </a:lnTo>
                <a:lnTo>
                  <a:pt x="1746" y="2562"/>
                </a:lnTo>
                <a:lnTo>
                  <a:pt x="1791" y="2559"/>
                </a:lnTo>
                <a:lnTo>
                  <a:pt x="1845" y="2556"/>
                </a:lnTo>
                <a:lnTo>
                  <a:pt x="1959" y="2546"/>
                </a:lnTo>
                <a:lnTo>
                  <a:pt x="1981" y="2544"/>
                </a:lnTo>
                <a:lnTo>
                  <a:pt x="2045" y="2536"/>
                </a:lnTo>
                <a:lnTo>
                  <a:pt x="2107" y="2528"/>
                </a:lnTo>
                <a:lnTo>
                  <a:pt x="2108" y="2527"/>
                </a:lnTo>
                <a:lnTo>
                  <a:pt x="2110" y="2527"/>
                </a:lnTo>
                <a:lnTo>
                  <a:pt x="2213" y="2510"/>
                </a:lnTo>
                <a:lnTo>
                  <a:pt x="2310" y="2490"/>
                </a:lnTo>
                <a:lnTo>
                  <a:pt x="2402" y="2469"/>
                </a:lnTo>
                <a:lnTo>
                  <a:pt x="2488" y="2445"/>
                </a:lnTo>
                <a:lnTo>
                  <a:pt x="2567" y="2418"/>
                </a:lnTo>
                <a:lnTo>
                  <a:pt x="2641" y="2391"/>
                </a:lnTo>
                <a:lnTo>
                  <a:pt x="2644" y="2390"/>
                </a:lnTo>
                <a:lnTo>
                  <a:pt x="2681" y="2375"/>
                </a:lnTo>
                <a:lnTo>
                  <a:pt x="2717" y="2358"/>
                </a:lnTo>
                <a:lnTo>
                  <a:pt x="2721" y="2356"/>
                </a:lnTo>
                <a:lnTo>
                  <a:pt x="2726" y="2354"/>
                </a:lnTo>
                <a:lnTo>
                  <a:pt x="2756" y="2338"/>
                </a:lnTo>
                <a:lnTo>
                  <a:pt x="2784" y="2324"/>
                </a:lnTo>
                <a:lnTo>
                  <a:pt x="2791" y="2319"/>
                </a:lnTo>
                <a:lnTo>
                  <a:pt x="2797" y="2315"/>
                </a:lnTo>
                <a:lnTo>
                  <a:pt x="2820" y="2301"/>
                </a:lnTo>
                <a:lnTo>
                  <a:pt x="2841" y="2286"/>
                </a:lnTo>
                <a:lnTo>
                  <a:pt x="2850" y="2281"/>
                </a:lnTo>
                <a:lnTo>
                  <a:pt x="2858" y="2276"/>
                </a:lnTo>
                <a:lnTo>
                  <a:pt x="2875" y="2262"/>
                </a:lnTo>
                <a:lnTo>
                  <a:pt x="2890" y="2248"/>
                </a:lnTo>
                <a:lnTo>
                  <a:pt x="2898" y="2241"/>
                </a:lnTo>
                <a:lnTo>
                  <a:pt x="2907" y="2234"/>
                </a:lnTo>
                <a:lnTo>
                  <a:pt x="2929" y="2210"/>
                </a:lnTo>
                <a:lnTo>
                  <a:pt x="2943" y="2192"/>
                </a:lnTo>
                <a:lnTo>
                  <a:pt x="2957" y="2169"/>
                </a:lnTo>
                <a:lnTo>
                  <a:pt x="2966" y="2150"/>
                </a:lnTo>
                <a:lnTo>
                  <a:pt x="2973" y="2127"/>
                </a:lnTo>
                <a:lnTo>
                  <a:pt x="2976" y="2113"/>
                </a:lnTo>
                <a:lnTo>
                  <a:pt x="2978" y="2097"/>
                </a:lnTo>
                <a:lnTo>
                  <a:pt x="2976" y="2076"/>
                </a:lnTo>
                <a:lnTo>
                  <a:pt x="2976" y="2062"/>
                </a:lnTo>
                <a:lnTo>
                  <a:pt x="2978" y="2048"/>
                </a:lnTo>
                <a:lnTo>
                  <a:pt x="2978" y="1584"/>
                </a:lnTo>
                <a:lnTo>
                  <a:pt x="2953" y="1605"/>
                </a:lnTo>
                <a:lnTo>
                  <a:pt x="2926" y="1626"/>
                </a:lnTo>
                <a:lnTo>
                  <a:pt x="2880" y="1659"/>
                </a:lnTo>
                <a:lnTo>
                  <a:pt x="2827" y="1690"/>
                </a:lnTo>
                <a:lnTo>
                  <a:pt x="2770" y="1720"/>
                </a:lnTo>
                <a:lnTo>
                  <a:pt x="2707" y="1750"/>
                </a:lnTo>
                <a:lnTo>
                  <a:pt x="2639" y="1778"/>
                </a:lnTo>
                <a:lnTo>
                  <a:pt x="2565" y="1803"/>
                </a:lnTo>
                <a:lnTo>
                  <a:pt x="2488" y="1828"/>
                </a:lnTo>
                <a:lnTo>
                  <a:pt x="2404" y="1850"/>
                </a:lnTo>
                <a:lnTo>
                  <a:pt x="2315" y="1870"/>
                </a:lnTo>
                <a:lnTo>
                  <a:pt x="2221" y="1887"/>
                </a:lnTo>
                <a:lnTo>
                  <a:pt x="2122" y="1903"/>
                </a:lnTo>
                <a:lnTo>
                  <a:pt x="2017" y="1917"/>
                </a:lnTo>
                <a:lnTo>
                  <a:pt x="1909" y="1927"/>
                </a:lnTo>
                <a:lnTo>
                  <a:pt x="1794" y="1934"/>
                </a:lnTo>
                <a:lnTo>
                  <a:pt x="1675" y="1940"/>
                </a:lnTo>
                <a:lnTo>
                  <a:pt x="1551" y="1941"/>
                </a:lnTo>
                <a:lnTo>
                  <a:pt x="1427" y="1940"/>
                </a:lnTo>
                <a:lnTo>
                  <a:pt x="1307" y="1934"/>
                </a:lnTo>
                <a:lnTo>
                  <a:pt x="1192" y="1927"/>
                </a:lnTo>
                <a:lnTo>
                  <a:pt x="1083" y="1917"/>
                </a:lnTo>
                <a:lnTo>
                  <a:pt x="978" y="1903"/>
                </a:lnTo>
                <a:lnTo>
                  <a:pt x="879" y="1887"/>
                </a:lnTo>
                <a:lnTo>
                  <a:pt x="785" y="1870"/>
                </a:lnTo>
                <a:lnTo>
                  <a:pt x="696" y="1849"/>
                </a:lnTo>
                <a:lnTo>
                  <a:pt x="611" y="1827"/>
                </a:lnTo>
                <a:lnTo>
                  <a:pt x="533" y="1802"/>
                </a:lnTo>
                <a:lnTo>
                  <a:pt x="459" y="1776"/>
                </a:lnTo>
                <a:lnTo>
                  <a:pt x="391" y="1749"/>
                </a:lnTo>
                <a:lnTo>
                  <a:pt x="329" y="1719"/>
                </a:lnTo>
                <a:lnTo>
                  <a:pt x="271" y="1688"/>
                </a:lnTo>
                <a:lnTo>
                  <a:pt x="219" y="1657"/>
                </a:lnTo>
                <a:lnTo>
                  <a:pt x="173" y="1623"/>
                </a:lnTo>
                <a:lnTo>
                  <a:pt x="151" y="1606"/>
                </a:lnTo>
                <a:lnTo>
                  <a:pt x="129" y="1588"/>
                </a:lnTo>
                <a:lnTo>
                  <a:pt x="127" y="1586"/>
                </a:lnTo>
                <a:lnTo>
                  <a:pt x="124" y="1584"/>
                </a:lnTo>
                <a:close/>
                <a:moveTo>
                  <a:pt x="124" y="832"/>
                </a:moveTo>
                <a:lnTo>
                  <a:pt x="124" y="1297"/>
                </a:lnTo>
                <a:lnTo>
                  <a:pt x="126" y="1310"/>
                </a:lnTo>
                <a:lnTo>
                  <a:pt x="126" y="1325"/>
                </a:lnTo>
                <a:lnTo>
                  <a:pt x="124" y="1346"/>
                </a:lnTo>
                <a:lnTo>
                  <a:pt x="126" y="1361"/>
                </a:lnTo>
                <a:lnTo>
                  <a:pt x="129" y="1376"/>
                </a:lnTo>
                <a:lnTo>
                  <a:pt x="136" y="1399"/>
                </a:lnTo>
                <a:lnTo>
                  <a:pt x="145" y="1417"/>
                </a:lnTo>
                <a:lnTo>
                  <a:pt x="159" y="1441"/>
                </a:lnTo>
                <a:lnTo>
                  <a:pt x="173" y="1458"/>
                </a:lnTo>
                <a:lnTo>
                  <a:pt x="195" y="1483"/>
                </a:lnTo>
                <a:lnTo>
                  <a:pt x="204" y="1490"/>
                </a:lnTo>
                <a:lnTo>
                  <a:pt x="212" y="1497"/>
                </a:lnTo>
                <a:lnTo>
                  <a:pt x="244" y="1523"/>
                </a:lnTo>
                <a:lnTo>
                  <a:pt x="252" y="1530"/>
                </a:lnTo>
                <a:lnTo>
                  <a:pt x="261" y="1535"/>
                </a:lnTo>
                <a:lnTo>
                  <a:pt x="281" y="1549"/>
                </a:lnTo>
                <a:lnTo>
                  <a:pt x="305" y="1564"/>
                </a:lnTo>
                <a:lnTo>
                  <a:pt x="311" y="1568"/>
                </a:lnTo>
                <a:lnTo>
                  <a:pt x="318" y="1571"/>
                </a:lnTo>
                <a:lnTo>
                  <a:pt x="346" y="1587"/>
                </a:lnTo>
                <a:lnTo>
                  <a:pt x="376" y="1603"/>
                </a:lnTo>
                <a:lnTo>
                  <a:pt x="381" y="1605"/>
                </a:lnTo>
                <a:lnTo>
                  <a:pt x="385" y="1607"/>
                </a:lnTo>
                <a:lnTo>
                  <a:pt x="421" y="1623"/>
                </a:lnTo>
                <a:lnTo>
                  <a:pt x="458" y="1639"/>
                </a:lnTo>
                <a:lnTo>
                  <a:pt x="461" y="1640"/>
                </a:lnTo>
                <a:lnTo>
                  <a:pt x="535" y="1667"/>
                </a:lnTo>
                <a:lnTo>
                  <a:pt x="614" y="1693"/>
                </a:lnTo>
                <a:lnTo>
                  <a:pt x="700" y="1717"/>
                </a:lnTo>
                <a:lnTo>
                  <a:pt x="792" y="1739"/>
                </a:lnTo>
                <a:lnTo>
                  <a:pt x="889" y="1759"/>
                </a:lnTo>
                <a:lnTo>
                  <a:pt x="992" y="1776"/>
                </a:lnTo>
                <a:lnTo>
                  <a:pt x="994" y="1776"/>
                </a:lnTo>
                <a:lnTo>
                  <a:pt x="995" y="1776"/>
                </a:lnTo>
                <a:lnTo>
                  <a:pt x="1057" y="1785"/>
                </a:lnTo>
                <a:lnTo>
                  <a:pt x="1121" y="1792"/>
                </a:lnTo>
                <a:lnTo>
                  <a:pt x="1143" y="1795"/>
                </a:lnTo>
                <a:lnTo>
                  <a:pt x="1198" y="1800"/>
                </a:lnTo>
                <a:lnTo>
                  <a:pt x="1256" y="1805"/>
                </a:lnTo>
                <a:lnTo>
                  <a:pt x="1284" y="1806"/>
                </a:lnTo>
                <a:lnTo>
                  <a:pt x="1311" y="1808"/>
                </a:lnTo>
                <a:lnTo>
                  <a:pt x="1356" y="1810"/>
                </a:lnTo>
                <a:lnTo>
                  <a:pt x="1400" y="1812"/>
                </a:lnTo>
                <a:lnTo>
                  <a:pt x="1474" y="1814"/>
                </a:lnTo>
                <a:lnTo>
                  <a:pt x="1551" y="1815"/>
                </a:lnTo>
                <a:lnTo>
                  <a:pt x="1628" y="1814"/>
                </a:lnTo>
                <a:lnTo>
                  <a:pt x="1702" y="1813"/>
                </a:lnTo>
                <a:lnTo>
                  <a:pt x="1746" y="1810"/>
                </a:lnTo>
                <a:lnTo>
                  <a:pt x="1791" y="1808"/>
                </a:lnTo>
                <a:lnTo>
                  <a:pt x="1818" y="1807"/>
                </a:lnTo>
                <a:lnTo>
                  <a:pt x="1845" y="1805"/>
                </a:lnTo>
                <a:lnTo>
                  <a:pt x="1904" y="1800"/>
                </a:lnTo>
                <a:lnTo>
                  <a:pt x="1959" y="1795"/>
                </a:lnTo>
                <a:lnTo>
                  <a:pt x="1981" y="1792"/>
                </a:lnTo>
                <a:lnTo>
                  <a:pt x="2045" y="1785"/>
                </a:lnTo>
                <a:lnTo>
                  <a:pt x="2107" y="1776"/>
                </a:lnTo>
                <a:lnTo>
                  <a:pt x="2110" y="1776"/>
                </a:lnTo>
                <a:lnTo>
                  <a:pt x="2213" y="1759"/>
                </a:lnTo>
                <a:lnTo>
                  <a:pt x="2310" y="1739"/>
                </a:lnTo>
                <a:lnTo>
                  <a:pt x="2402" y="1717"/>
                </a:lnTo>
                <a:lnTo>
                  <a:pt x="2488" y="1693"/>
                </a:lnTo>
                <a:lnTo>
                  <a:pt x="2567" y="1667"/>
                </a:lnTo>
                <a:lnTo>
                  <a:pt x="2641" y="1640"/>
                </a:lnTo>
                <a:lnTo>
                  <a:pt x="2644" y="1639"/>
                </a:lnTo>
                <a:lnTo>
                  <a:pt x="2681" y="1623"/>
                </a:lnTo>
                <a:lnTo>
                  <a:pt x="2717" y="1607"/>
                </a:lnTo>
                <a:lnTo>
                  <a:pt x="2721" y="1605"/>
                </a:lnTo>
                <a:lnTo>
                  <a:pt x="2726" y="1603"/>
                </a:lnTo>
                <a:lnTo>
                  <a:pt x="2756" y="1588"/>
                </a:lnTo>
                <a:lnTo>
                  <a:pt x="2784" y="1571"/>
                </a:lnTo>
                <a:lnTo>
                  <a:pt x="2791" y="1568"/>
                </a:lnTo>
                <a:lnTo>
                  <a:pt x="2797" y="1564"/>
                </a:lnTo>
                <a:lnTo>
                  <a:pt x="2820" y="1549"/>
                </a:lnTo>
                <a:lnTo>
                  <a:pt x="2841" y="1536"/>
                </a:lnTo>
                <a:lnTo>
                  <a:pt x="2858" y="1524"/>
                </a:lnTo>
                <a:lnTo>
                  <a:pt x="2890" y="1497"/>
                </a:lnTo>
                <a:lnTo>
                  <a:pt x="2898" y="1490"/>
                </a:lnTo>
                <a:lnTo>
                  <a:pt x="2907" y="1483"/>
                </a:lnTo>
                <a:lnTo>
                  <a:pt x="2929" y="1458"/>
                </a:lnTo>
                <a:lnTo>
                  <a:pt x="2943" y="1441"/>
                </a:lnTo>
                <a:lnTo>
                  <a:pt x="2957" y="1418"/>
                </a:lnTo>
                <a:lnTo>
                  <a:pt x="2966" y="1399"/>
                </a:lnTo>
                <a:lnTo>
                  <a:pt x="2973" y="1376"/>
                </a:lnTo>
                <a:lnTo>
                  <a:pt x="2976" y="1361"/>
                </a:lnTo>
                <a:lnTo>
                  <a:pt x="2978" y="1346"/>
                </a:lnTo>
                <a:lnTo>
                  <a:pt x="2976" y="1325"/>
                </a:lnTo>
                <a:lnTo>
                  <a:pt x="2976" y="1310"/>
                </a:lnTo>
                <a:lnTo>
                  <a:pt x="2978" y="1297"/>
                </a:lnTo>
                <a:lnTo>
                  <a:pt x="2978" y="832"/>
                </a:lnTo>
                <a:lnTo>
                  <a:pt x="2967" y="842"/>
                </a:lnTo>
                <a:lnTo>
                  <a:pt x="2954" y="852"/>
                </a:lnTo>
                <a:lnTo>
                  <a:pt x="2947" y="858"/>
                </a:lnTo>
                <a:lnTo>
                  <a:pt x="2941" y="864"/>
                </a:lnTo>
                <a:lnTo>
                  <a:pt x="2912" y="886"/>
                </a:lnTo>
                <a:lnTo>
                  <a:pt x="2880" y="908"/>
                </a:lnTo>
                <a:lnTo>
                  <a:pt x="2872" y="912"/>
                </a:lnTo>
                <a:lnTo>
                  <a:pt x="2865" y="916"/>
                </a:lnTo>
                <a:lnTo>
                  <a:pt x="2837" y="933"/>
                </a:lnTo>
                <a:lnTo>
                  <a:pt x="2808" y="949"/>
                </a:lnTo>
                <a:lnTo>
                  <a:pt x="2786" y="962"/>
                </a:lnTo>
                <a:lnTo>
                  <a:pt x="2750" y="979"/>
                </a:lnTo>
                <a:lnTo>
                  <a:pt x="2713" y="996"/>
                </a:lnTo>
                <a:lnTo>
                  <a:pt x="2708" y="998"/>
                </a:lnTo>
                <a:lnTo>
                  <a:pt x="2702" y="1001"/>
                </a:lnTo>
                <a:lnTo>
                  <a:pt x="2657" y="1019"/>
                </a:lnTo>
                <a:lnTo>
                  <a:pt x="2610" y="1037"/>
                </a:lnTo>
                <a:lnTo>
                  <a:pt x="2583" y="1046"/>
                </a:lnTo>
                <a:lnTo>
                  <a:pt x="2503" y="1072"/>
                </a:lnTo>
                <a:lnTo>
                  <a:pt x="2473" y="1080"/>
                </a:lnTo>
                <a:lnTo>
                  <a:pt x="2417" y="1094"/>
                </a:lnTo>
                <a:lnTo>
                  <a:pt x="2361" y="1109"/>
                </a:lnTo>
                <a:lnTo>
                  <a:pt x="2343" y="1112"/>
                </a:lnTo>
                <a:lnTo>
                  <a:pt x="2290" y="1124"/>
                </a:lnTo>
                <a:lnTo>
                  <a:pt x="2236" y="1134"/>
                </a:lnTo>
                <a:lnTo>
                  <a:pt x="2198" y="1140"/>
                </a:lnTo>
                <a:lnTo>
                  <a:pt x="2145" y="1149"/>
                </a:lnTo>
                <a:lnTo>
                  <a:pt x="2090" y="1156"/>
                </a:lnTo>
                <a:lnTo>
                  <a:pt x="2061" y="1160"/>
                </a:lnTo>
                <a:lnTo>
                  <a:pt x="1990" y="1167"/>
                </a:lnTo>
                <a:lnTo>
                  <a:pt x="1918" y="1175"/>
                </a:lnTo>
                <a:lnTo>
                  <a:pt x="1881" y="1177"/>
                </a:lnTo>
                <a:lnTo>
                  <a:pt x="1822" y="1181"/>
                </a:lnTo>
                <a:lnTo>
                  <a:pt x="1761" y="1184"/>
                </a:lnTo>
                <a:lnTo>
                  <a:pt x="1715" y="1186"/>
                </a:lnTo>
                <a:lnTo>
                  <a:pt x="1635" y="1188"/>
                </a:lnTo>
                <a:lnTo>
                  <a:pt x="1551" y="1189"/>
                </a:lnTo>
                <a:lnTo>
                  <a:pt x="1467" y="1188"/>
                </a:lnTo>
                <a:lnTo>
                  <a:pt x="1387" y="1186"/>
                </a:lnTo>
                <a:lnTo>
                  <a:pt x="1341" y="1184"/>
                </a:lnTo>
                <a:lnTo>
                  <a:pt x="1280" y="1181"/>
                </a:lnTo>
                <a:lnTo>
                  <a:pt x="1221" y="1177"/>
                </a:lnTo>
                <a:lnTo>
                  <a:pt x="1184" y="1175"/>
                </a:lnTo>
                <a:lnTo>
                  <a:pt x="1112" y="1167"/>
                </a:lnTo>
                <a:lnTo>
                  <a:pt x="1041" y="1160"/>
                </a:lnTo>
                <a:lnTo>
                  <a:pt x="1012" y="1156"/>
                </a:lnTo>
                <a:lnTo>
                  <a:pt x="957" y="1149"/>
                </a:lnTo>
                <a:lnTo>
                  <a:pt x="905" y="1140"/>
                </a:lnTo>
                <a:lnTo>
                  <a:pt x="866" y="1134"/>
                </a:lnTo>
                <a:lnTo>
                  <a:pt x="812" y="1124"/>
                </a:lnTo>
                <a:lnTo>
                  <a:pt x="759" y="1112"/>
                </a:lnTo>
                <a:lnTo>
                  <a:pt x="750" y="1110"/>
                </a:lnTo>
                <a:lnTo>
                  <a:pt x="741" y="1109"/>
                </a:lnTo>
                <a:lnTo>
                  <a:pt x="685" y="1094"/>
                </a:lnTo>
                <a:lnTo>
                  <a:pt x="629" y="1080"/>
                </a:lnTo>
                <a:lnTo>
                  <a:pt x="599" y="1072"/>
                </a:lnTo>
                <a:lnTo>
                  <a:pt x="519" y="1046"/>
                </a:lnTo>
                <a:lnTo>
                  <a:pt x="492" y="1037"/>
                </a:lnTo>
                <a:lnTo>
                  <a:pt x="445" y="1019"/>
                </a:lnTo>
                <a:lnTo>
                  <a:pt x="400" y="1001"/>
                </a:lnTo>
                <a:lnTo>
                  <a:pt x="394" y="998"/>
                </a:lnTo>
                <a:lnTo>
                  <a:pt x="389" y="996"/>
                </a:lnTo>
                <a:lnTo>
                  <a:pt x="352" y="979"/>
                </a:lnTo>
                <a:lnTo>
                  <a:pt x="316" y="962"/>
                </a:lnTo>
                <a:lnTo>
                  <a:pt x="294" y="949"/>
                </a:lnTo>
                <a:lnTo>
                  <a:pt x="237" y="916"/>
                </a:lnTo>
                <a:lnTo>
                  <a:pt x="230" y="912"/>
                </a:lnTo>
                <a:lnTo>
                  <a:pt x="222" y="908"/>
                </a:lnTo>
                <a:lnTo>
                  <a:pt x="190" y="886"/>
                </a:lnTo>
                <a:lnTo>
                  <a:pt x="161" y="864"/>
                </a:lnTo>
                <a:lnTo>
                  <a:pt x="155" y="858"/>
                </a:lnTo>
                <a:lnTo>
                  <a:pt x="148" y="852"/>
                </a:lnTo>
                <a:lnTo>
                  <a:pt x="135" y="842"/>
                </a:lnTo>
                <a:lnTo>
                  <a:pt x="124" y="832"/>
                </a:lnTo>
                <a:close/>
                <a:moveTo>
                  <a:pt x="1551" y="125"/>
                </a:moveTo>
                <a:lnTo>
                  <a:pt x="1438" y="127"/>
                </a:lnTo>
                <a:lnTo>
                  <a:pt x="1329" y="131"/>
                </a:lnTo>
                <a:lnTo>
                  <a:pt x="1222" y="139"/>
                </a:lnTo>
                <a:lnTo>
                  <a:pt x="1120" y="148"/>
                </a:lnTo>
                <a:lnTo>
                  <a:pt x="1021" y="161"/>
                </a:lnTo>
                <a:lnTo>
                  <a:pt x="926" y="175"/>
                </a:lnTo>
                <a:lnTo>
                  <a:pt x="837" y="192"/>
                </a:lnTo>
                <a:lnTo>
                  <a:pt x="751" y="211"/>
                </a:lnTo>
                <a:lnTo>
                  <a:pt x="670" y="231"/>
                </a:lnTo>
                <a:lnTo>
                  <a:pt x="594" y="254"/>
                </a:lnTo>
                <a:lnTo>
                  <a:pt x="522" y="276"/>
                </a:lnTo>
                <a:lnTo>
                  <a:pt x="456" y="302"/>
                </a:lnTo>
                <a:lnTo>
                  <a:pt x="396" y="329"/>
                </a:lnTo>
                <a:lnTo>
                  <a:pt x="341" y="356"/>
                </a:lnTo>
                <a:lnTo>
                  <a:pt x="292" y="384"/>
                </a:lnTo>
                <a:lnTo>
                  <a:pt x="248" y="413"/>
                </a:lnTo>
                <a:lnTo>
                  <a:pt x="211" y="442"/>
                </a:lnTo>
                <a:lnTo>
                  <a:pt x="180" y="473"/>
                </a:lnTo>
                <a:lnTo>
                  <a:pt x="156" y="503"/>
                </a:lnTo>
                <a:lnTo>
                  <a:pt x="139" y="534"/>
                </a:lnTo>
                <a:lnTo>
                  <a:pt x="128" y="564"/>
                </a:lnTo>
                <a:lnTo>
                  <a:pt x="124" y="595"/>
                </a:lnTo>
                <a:lnTo>
                  <a:pt x="128" y="625"/>
                </a:lnTo>
                <a:lnTo>
                  <a:pt x="139" y="656"/>
                </a:lnTo>
                <a:lnTo>
                  <a:pt x="156" y="687"/>
                </a:lnTo>
                <a:lnTo>
                  <a:pt x="180" y="717"/>
                </a:lnTo>
                <a:lnTo>
                  <a:pt x="211" y="747"/>
                </a:lnTo>
                <a:lnTo>
                  <a:pt x="248" y="776"/>
                </a:lnTo>
                <a:lnTo>
                  <a:pt x="292" y="805"/>
                </a:lnTo>
                <a:lnTo>
                  <a:pt x="341" y="834"/>
                </a:lnTo>
                <a:lnTo>
                  <a:pt x="396" y="862"/>
                </a:lnTo>
                <a:lnTo>
                  <a:pt x="456" y="888"/>
                </a:lnTo>
                <a:lnTo>
                  <a:pt x="522" y="913"/>
                </a:lnTo>
                <a:lnTo>
                  <a:pt x="594" y="937"/>
                </a:lnTo>
                <a:lnTo>
                  <a:pt x="670" y="959"/>
                </a:lnTo>
                <a:lnTo>
                  <a:pt x="751" y="980"/>
                </a:lnTo>
                <a:lnTo>
                  <a:pt x="837" y="998"/>
                </a:lnTo>
                <a:lnTo>
                  <a:pt x="926" y="1015"/>
                </a:lnTo>
                <a:lnTo>
                  <a:pt x="1021" y="1029"/>
                </a:lnTo>
                <a:lnTo>
                  <a:pt x="1120" y="1041"/>
                </a:lnTo>
                <a:lnTo>
                  <a:pt x="1222" y="1052"/>
                </a:lnTo>
                <a:lnTo>
                  <a:pt x="1329" y="1058"/>
                </a:lnTo>
                <a:lnTo>
                  <a:pt x="1438" y="1063"/>
                </a:lnTo>
                <a:lnTo>
                  <a:pt x="1551" y="1064"/>
                </a:lnTo>
                <a:lnTo>
                  <a:pt x="1664" y="1063"/>
                </a:lnTo>
                <a:lnTo>
                  <a:pt x="1773" y="1058"/>
                </a:lnTo>
                <a:lnTo>
                  <a:pt x="1880" y="1052"/>
                </a:lnTo>
                <a:lnTo>
                  <a:pt x="1982" y="1041"/>
                </a:lnTo>
                <a:lnTo>
                  <a:pt x="2081" y="1029"/>
                </a:lnTo>
                <a:lnTo>
                  <a:pt x="2176" y="1015"/>
                </a:lnTo>
                <a:lnTo>
                  <a:pt x="2265" y="998"/>
                </a:lnTo>
                <a:lnTo>
                  <a:pt x="2351" y="980"/>
                </a:lnTo>
                <a:lnTo>
                  <a:pt x="2432" y="959"/>
                </a:lnTo>
                <a:lnTo>
                  <a:pt x="2508" y="937"/>
                </a:lnTo>
                <a:lnTo>
                  <a:pt x="2580" y="913"/>
                </a:lnTo>
                <a:lnTo>
                  <a:pt x="2646" y="888"/>
                </a:lnTo>
                <a:lnTo>
                  <a:pt x="2706" y="862"/>
                </a:lnTo>
                <a:lnTo>
                  <a:pt x="2761" y="834"/>
                </a:lnTo>
                <a:lnTo>
                  <a:pt x="2810" y="805"/>
                </a:lnTo>
                <a:lnTo>
                  <a:pt x="2854" y="776"/>
                </a:lnTo>
                <a:lnTo>
                  <a:pt x="2891" y="747"/>
                </a:lnTo>
                <a:lnTo>
                  <a:pt x="2922" y="717"/>
                </a:lnTo>
                <a:lnTo>
                  <a:pt x="2946" y="687"/>
                </a:lnTo>
                <a:lnTo>
                  <a:pt x="2963" y="656"/>
                </a:lnTo>
                <a:lnTo>
                  <a:pt x="2974" y="625"/>
                </a:lnTo>
                <a:lnTo>
                  <a:pt x="2978" y="595"/>
                </a:lnTo>
                <a:lnTo>
                  <a:pt x="2974" y="564"/>
                </a:lnTo>
                <a:lnTo>
                  <a:pt x="2963" y="534"/>
                </a:lnTo>
                <a:lnTo>
                  <a:pt x="2946" y="503"/>
                </a:lnTo>
                <a:lnTo>
                  <a:pt x="2922" y="473"/>
                </a:lnTo>
                <a:lnTo>
                  <a:pt x="2891" y="442"/>
                </a:lnTo>
                <a:lnTo>
                  <a:pt x="2854" y="413"/>
                </a:lnTo>
                <a:lnTo>
                  <a:pt x="2810" y="384"/>
                </a:lnTo>
                <a:lnTo>
                  <a:pt x="2761" y="356"/>
                </a:lnTo>
                <a:lnTo>
                  <a:pt x="2706" y="329"/>
                </a:lnTo>
                <a:lnTo>
                  <a:pt x="2646" y="302"/>
                </a:lnTo>
                <a:lnTo>
                  <a:pt x="2580" y="276"/>
                </a:lnTo>
                <a:lnTo>
                  <a:pt x="2508" y="254"/>
                </a:lnTo>
                <a:lnTo>
                  <a:pt x="2432" y="231"/>
                </a:lnTo>
                <a:lnTo>
                  <a:pt x="2351" y="211"/>
                </a:lnTo>
                <a:lnTo>
                  <a:pt x="2265" y="192"/>
                </a:lnTo>
                <a:lnTo>
                  <a:pt x="2176" y="175"/>
                </a:lnTo>
                <a:lnTo>
                  <a:pt x="2081" y="161"/>
                </a:lnTo>
                <a:lnTo>
                  <a:pt x="1982" y="148"/>
                </a:lnTo>
                <a:lnTo>
                  <a:pt x="1880" y="139"/>
                </a:lnTo>
                <a:lnTo>
                  <a:pt x="1773" y="131"/>
                </a:lnTo>
                <a:lnTo>
                  <a:pt x="1664" y="127"/>
                </a:lnTo>
                <a:lnTo>
                  <a:pt x="1551" y="125"/>
                </a:lnTo>
                <a:close/>
                <a:moveTo>
                  <a:pt x="1551" y="0"/>
                </a:moveTo>
                <a:lnTo>
                  <a:pt x="1676" y="2"/>
                </a:lnTo>
                <a:lnTo>
                  <a:pt x="1796" y="6"/>
                </a:lnTo>
                <a:lnTo>
                  <a:pt x="1911" y="14"/>
                </a:lnTo>
                <a:lnTo>
                  <a:pt x="2021" y="25"/>
                </a:lnTo>
                <a:lnTo>
                  <a:pt x="2126" y="38"/>
                </a:lnTo>
                <a:lnTo>
                  <a:pt x="2225" y="53"/>
                </a:lnTo>
                <a:lnTo>
                  <a:pt x="2320" y="72"/>
                </a:lnTo>
                <a:lnTo>
                  <a:pt x="2409" y="92"/>
                </a:lnTo>
                <a:lnTo>
                  <a:pt x="2494" y="115"/>
                </a:lnTo>
                <a:lnTo>
                  <a:pt x="2573" y="140"/>
                </a:lnTo>
                <a:lnTo>
                  <a:pt x="2646" y="166"/>
                </a:lnTo>
                <a:lnTo>
                  <a:pt x="2714" y="194"/>
                </a:lnTo>
                <a:lnTo>
                  <a:pt x="2776" y="223"/>
                </a:lnTo>
                <a:lnTo>
                  <a:pt x="2834" y="254"/>
                </a:lnTo>
                <a:lnTo>
                  <a:pt x="2886" y="286"/>
                </a:lnTo>
                <a:lnTo>
                  <a:pt x="2932" y="319"/>
                </a:lnTo>
                <a:lnTo>
                  <a:pt x="2973" y="354"/>
                </a:lnTo>
                <a:lnTo>
                  <a:pt x="3008" y="388"/>
                </a:lnTo>
                <a:lnTo>
                  <a:pt x="3038" y="424"/>
                </a:lnTo>
                <a:lnTo>
                  <a:pt x="3062" y="460"/>
                </a:lnTo>
                <a:lnTo>
                  <a:pt x="3080" y="497"/>
                </a:lnTo>
                <a:lnTo>
                  <a:pt x="3093" y="533"/>
                </a:lnTo>
                <a:lnTo>
                  <a:pt x="3099" y="548"/>
                </a:lnTo>
                <a:lnTo>
                  <a:pt x="3102" y="563"/>
                </a:lnTo>
                <a:lnTo>
                  <a:pt x="3102" y="2880"/>
                </a:lnTo>
                <a:lnTo>
                  <a:pt x="3100" y="2895"/>
                </a:lnTo>
                <a:lnTo>
                  <a:pt x="3094" y="2910"/>
                </a:lnTo>
                <a:lnTo>
                  <a:pt x="3080" y="2952"/>
                </a:lnTo>
                <a:lnTo>
                  <a:pt x="3060" y="2991"/>
                </a:lnTo>
                <a:lnTo>
                  <a:pt x="3032" y="3030"/>
                </a:lnTo>
                <a:lnTo>
                  <a:pt x="2998" y="3067"/>
                </a:lnTo>
                <a:lnTo>
                  <a:pt x="2958" y="3104"/>
                </a:lnTo>
                <a:lnTo>
                  <a:pt x="2912" y="3139"/>
                </a:lnTo>
                <a:lnTo>
                  <a:pt x="2860" y="3173"/>
                </a:lnTo>
                <a:lnTo>
                  <a:pt x="2802" y="3205"/>
                </a:lnTo>
                <a:lnTo>
                  <a:pt x="2739" y="3235"/>
                </a:lnTo>
                <a:lnTo>
                  <a:pt x="2672" y="3265"/>
                </a:lnTo>
                <a:lnTo>
                  <a:pt x="2599" y="3291"/>
                </a:lnTo>
                <a:lnTo>
                  <a:pt x="2522" y="3316"/>
                </a:lnTo>
                <a:lnTo>
                  <a:pt x="2440" y="3339"/>
                </a:lnTo>
                <a:lnTo>
                  <a:pt x="2354" y="3360"/>
                </a:lnTo>
                <a:lnTo>
                  <a:pt x="2265" y="3378"/>
                </a:lnTo>
                <a:lnTo>
                  <a:pt x="2172" y="3395"/>
                </a:lnTo>
                <a:lnTo>
                  <a:pt x="2076" y="3410"/>
                </a:lnTo>
                <a:lnTo>
                  <a:pt x="1976" y="3421"/>
                </a:lnTo>
                <a:lnTo>
                  <a:pt x="1874" y="3430"/>
                </a:lnTo>
                <a:lnTo>
                  <a:pt x="1768" y="3438"/>
                </a:lnTo>
                <a:lnTo>
                  <a:pt x="1661" y="3442"/>
                </a:lnTo>
                <a:lnTo>
                  <a:pt x="1551" y="3443"/>
                </a:lnTo>
                <a:lnTo>
                  <a:pt x="1441" y="3442"/>
                </a:lnTo>
                <a:lnTo>
                  <a:pt x="1333" y="3438"/>
                </a:lnTo>
                <a:lnTo>
                  <a:pt x="1227" y="3430"/>
                </a:lnTo>
                <a:lnTo>
                  <a:pt x="1125" y="3421"/>
                </a:lnTo>
                <a:lnTo>
                  <a:pt x="1025" y="3410"/>
                </a:lnTo>
                <a:lnTo>
                  <a:pt x="929" y="3395"/>
                </a:lnTo>
                <a:lnTo>
                  <a:pt x="835" y="3378"/>
                </a:lnTo>
                <a:lnTo>
                  <a:pt x="746" y="3360"/>
                </a:lnTo>
                <a:lnTo>
                  <a:pt x="660" y="3339"/>
                </a:lnTo>
                <a:lnTo>
                  <a:pt x="578" y="3316"/>
                </a:lnTo>
                <a:lnTo>
                  <a:pt x="501" y="3291"/>
                </a:lnTo>
                <a:lnTo>
                  <a:pt x="428" y="3264"/>
                </a:lnTo>
                <a:lnTo>
                  <a:pt x="361" y="3234"/>
                </a:lnTo>
                <a:lnTo>
                  <a:pt x="298" y="3204"/>
                </a:lnTo>
                <a:lnTo>
                  <a:pt x="241" y="3172"/>
                </a:lnTo>
                <a:lnTo>
                  <a:pt x="188" y="3138"/>
                </a:lnTo>
                <a:lnTo>
                  <a:pt x="143" y="3103"/>
                </a:lnTo>
                <a:lnTo>
                  <a:pt x="102" y="3066"/>
                </a:lnTo>
                <a:lnTo>
                  <a:pt x="68" y="3029"/>
                </a:lnTo>
                <a:lnTo>
                  <a:pt x="41" y="2989"/>
                </a:lnTo>
                <a:lnTo>
                  <a:pt x="21" y="2950"/>
                </a:lnTo>
                <a:lnTo>
                  <a:pt x="7" y="2908"/>
                </a:lnTo>
                <a:lnTo>
                  <a:pt x="2" y="2894"/>
                </a:lnTo>
                <a:lnTo>
                  <a:pt x="0" y="2880"/>
                </a:lnTo>
                <a:lnTo>
                  <a:pt x="0" y="563"/>
                </a:lnTo>
                <a:lnTo>
                  <a:pt x="3" y="548"/>
                </a:lnTo>
                <a:lnTo>
                  <a:pt x="9" y="533"/>
                </a:lnTo>
                <a:lnTo>
                  <a:pt x="22" y="497"/>
                </a:lnTo>
                <a:lnTo>
                  <a:pt x="40" y="460"/>
                </a:lnTo>
                <a:lnTo>
                  <a:pt x="64" y="424"/>
                </a:lnTo>
                <a:lnTo>
                  <a:pt x="94" y="388"/>
                </a:lnTo>
                <a:lnTo>
                  <a:pt x="129" y="354"/>
                </a:lnTo>
                <a:lnTo>
                  <a:pt x="170" y="319"/>
                </a:lnTo>
                <a:lnTo>
                  <a:pt x="216" y="286"/>
                </a:lnTo>
                <a:lnTo>
                  <a:pt x="268" y="254"/>
                </a:lnTo>
                <a:lnTo>
                  <a:pt x="326" y="223"/>
                </a:lnTo>
                <a:lnTo>
                  <a:pt x="388" y="194"/>
                </a:lnTo>
                <a:lnTo>
                  <a:pt x="456" y="166"/>
                </a:lnTo>
                <a:lnTo>
                  <a:pt x="529" y="140"/>
                </a:lnTo>
                <a:lnTo>
                  <a:pt x="608" y="115"/>
                </a:lnTo>
                <a:lnTo>
                  <a:pt x="693" y="92"/>
                </a:lnTo>
                <a:lnTo>
                  <a:pt x="782" y="72"/>
                </a:lnTo>
                <a:lnTo>
                  <a:pt x="877" y="53"/>
                </a:lnTo>
                <a:lnTo>
                  <a:pt x="976" y="38"/>
                </a:lnTo>
                <a:lnTo>
                  <a:pt x="1081" y="25"/>
                </a:lnTo>
                <a:lnTo>
                  <a:pt x="1191" y="14"/>
                </a:lnTo>
                <a:lnTo>
                  <a:pt x="1306" y="6"/>
                </a:lnTo>
                <a:lnTo>
                  <a:pt x="1426" y="2"/>
                </a:lnTo>
                <a:lnTo>
                  <a:pt x="155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135"/>
          <p:cNvSpPr>
            <a:spLocks noEditPoints="1"/>
          </p:cNvSpPr>
          <p:nvPr/>
        </p:nvSpPr>
        <p:spPr bwMode="auto">
          <a:xfrm>
            <a:off x="9307034" y="1292651"/>
            <a:ext cx="538163" cy="485775"/>
          </a:xfrm>
          <a:custGeom>
            <a:avLst/>
            <a:gdLst>
              <a:gd name="T0" fmla="*/ 1830 w 3389"/>
              <a:gd name="T1" fmla="*/ 2747 h 3063"/>
              <a:gd name="T2" fmla="*/ 2471 w 3389"/>
              <a:gd name="T3" fmla="*/ 1021 h 3063"/>
              <a:gd name="T4" fmla="*/ 1685 w 3389"/>
              <a:gd name="T5" fmla="*/ 2814 h 3063"/>
              <a:gd name="T6" fmla="*/ 1032 w 3389"/>
              <a:gd name="T7" fmla="*/ 1021 h 3063"/>
              <a:gd name="T8" fmla="*/ 1524 w 3389"/>
              <a:gd name="T9" fmla="*/ 2704 h 3063"/>
              <a:gd name="T10" fmla="*/ 174 w 3389"/>
              <a:gd name="T11" fmla="*/ 1021 h 3063"/>
              <a:gd name="T12" fmla="*/ 158 w 3389"/>
              <a:gd name="T13" fmla="*/ 907 h 3063"/>
              <a:gd name="T14" fmla="*/ 608 w 3389"/>
              <a:gd name="T15" fmla="*/ 185 h 3063"/>
              <a:gd name="T16" fmla="*/ 2513 w 3389"/>
              <a:gd name="T17" fmla="*/ 907 h 3063"/>
              <a:gd name="T18" fmla="*/ 2781 w 3389"/>
              <a:gd name="T19" fmla="*/ 184 h 3063"/>
              <a:gd name="T20" fmla="*/ 1079 w 3389"/>
              <a:gd name="T21" fmla="*/ 907 h 3063"/>
              <a:gd name="T22" fmla="*/ 1694 w 3389"/>
              <a:gd name="T23" fmla="*/ 146 h 3063"/>
              <a:gd name="T24" fmla="*/ 2412 w 3389"/>
              <a:gd name="T25" fmla="*/ 854 h 3063"/>
              <a:gd name="T26" fmla="*/ 1813 w 3389"/>
              <a:gd name="T27" fmla="*/ 113 h 3063"/>
              <a:gd name="T28" fmla="*/ 973 w 3389"/>
              <a:gd name="T29" fmla="*/ 858 h 3063"/>
              <a:gd name="T30" fmla="*/ 702 w 3389"/>
              <a:gd name="T31" fmla="*/ 113 h 3063"/>
              <a:gd name="T32" fmla="*/ 2769 w 3389"/>
              <a:gd name="T33" fmla="*/ 0 h 3063"/>
              <a:gd name="T34" fmla="*/ 2786 w 3389"/>
              <a:gd name="T35" fmla="*/ 3 h 3063"/>
              <a:gd name="T36" fmla="*/ 2789 w 3389"/>
              <a:gd name="T37" fmla="*/ 4 h 3063"/>
              <a:gd name="T38" fmla="*/ 2799 w 3389"/>
              <a:gd name="T39" fmla="*/ 9 h 3063"/>
              <a:gd name="T40" fmla="*/ 2808 w 3389"/>
              <a:gd name="T41" fmla="*/ 15 h 3063"/>
              <a:gd name="T42" fmla="*/ 2816 w 3389"/>
              <a:gd name="T43" fmla="*/ 27 h 3063"/>
              <a:gd name="T44" fmla="*/ 3382 w 3389"/>
              <a:gd name="T45" fmla="*/ 935 h 3063"/>
              <a:gd name="T46" fmla="*/ 3383 w 3389"/>
              <a:gd name="T47" fmla="*/ 938 h 3063"/>
              <a:gd name="T48" fmla="*/ 3385 w 3389"/>
              <a:gd name="T49" fmla="*/ 943 h 3063"/>
              <a:gd name="T50" fmla="*/ 3388 w 3389"/>
              <a:gd name="T51" fmla="*/ 952 h 3063"/>
              <a:gd name="T52" fmla="*/ 3389 w 3389"/>
              <a:gd name="T53" fmla="*/ 959 h 3063"/>
              <a:gd name="T54" fmla="*/ 3389 w 3389"/>
              <a:gd name="T55" fmla="*/ 967 h 3063"/>
              <a:gd name="T56" fmla="*/ 3388 w 3389"/>
              <a:gd name="T57" fmla="*/ 974 h 3063"/>
              <a:gd name="T58" fmla="*/ 3386 w 3389"/>
              <a:gd name="T59" fmla="*/ 982 h 3063"/>
              <a:gd name="T60" fmla="*/ 3383 w 3389"/>
              <a:gd name="T61" fmla="*/ 992 h 3063"/>
              <a:gd name="T62" fmla="*/ 3380 w 3389"/>
              <a:gd name="T63" fmla="*/ 996 h 3063"/>
              <a:gd name="T64" fmla="*/ 3377 w 3389"/>
              <a:gd name="T65" fmla="*/ 1000 h 3063"/>
              <a:gd name="T66" fmla="*/ 1737 w 3389"/>
              <a:gd name="T67" fmla="*/ 3043 h 3063"/>
              <a:gd name="T68" fmla="*/ 1731 w 3389"/>
              <a:gd name="T69" fmla="*/ 3049 h 3063"/>
              <a:gd name="T70" fmla="*/ 1721 w 3389"/>
              <a:gd name="T71" fmla="*/ 3056 h 3063"/>
              <a:gd name="T72" fmla="*/ 1715 w 3389"/>
              <a:gd name="T73" fmla="*/ 3060 h 3063"/>
              <a:gd name="T74" fmla="*/ 1694 w 3389"/>
              <a:gd name="T75" fmla="*/ 3063 h 3063"/>
              <a:gd name="T76" fmla="*/ 1673 w 3389"/>
              <a:gd name="T77" fmla="*/ 3058 h 3063"/>
              <a:gd name="T78" fmla="*/ 1668 w 3389"/>
              <a:gd name="T79" fmla="*/ 3056 h 3063"/>
              <a:gd name="T80" fmla="*/ 1651 w 3389"/>
              <a:gd name="T81" fmla="*/ 3042 h 3063"/>
              <a:gd name="T82" fmla="*/ 1651 w 3389"/>
              <a:gd name="T83" fmla="*/ 3042 h 3063"/>
              <a:gd name="T84" fmla="*/ 1650 w 3389"/>
              <a:gd name="T85" fmla="*/ 3041 h 3063"/>
              <a:gd name="T86" fmla="*/ 12 w 3389"/>
              <a:gd name="T87" fmla="*/ 1000 h 3063"/>
              <a:gd name="T88" fmla="*/ 10 w 3389"/>
              <a:gd name="T89" fmla="*/ 996 h 3063"/>
              <a:gd name="T90" fmla="*/ 6 w 3389"/>
              <a:gd name="T91" fmla="*/ 992 h 3063"/>
              <a:gd name="T92" fmla="*/ 5 w 3389"/>
              <a:gd name="T93" fmla="*/ 989 h 3063"/>
              <a:gd name="T94" fmla="*/ 3 w 3389"/>
              <a:gd name="T95" fmla="*/ 982 h 3063"/>
              <a:gd name="T96" fmla="*/ 1 w 3389"/>
              <a:gd name="T97" fmla="*/ 974 h 3063"/>
              <a:gd name="T98" fmla="*/ 0 w 3389"/>
              <a:gd name="T99" fmla="*/ 967 h 3063"/>
              <a:gd name="T100" fmla="*/ 0 w 3389"/>
              <a:gd name="T101" fmla="*/ 959 h 3063"/>
              <a:gd name="T102" fmla="*/ 2 w 3389"/>
              <a:gd name="T103" fmla="*/ 952 h 3063"/>
              <a:gd name="T104" fmla="*/ 4 w 3389"/>
              <a:gd name="T105" fmla="*/ 943 h 3063"/>
              <a:gd name="T106" fmla="*/ 5 w 3389"/>
              <a:gd name="T107" fmla="*/ 939 h 3063"/>
              <a:gd name="T108" fmla="*/ 7 w 3389"/>
              <a:gd name="T109" fmla="*/ 937 h 3063"/>
              <a:gd name="T110" fmla="*/ 8 w 3389"/>
              <a:gd name="T111" fmla="*/ 934 h 3063"/>
              <a:gd name="T112" fmla="*/ 577 w 3389"/>
              <a:gd name="T113" fmla="*/ 20 h 3063"/>
              <a:gd name="T114" fmla="*/ 583 w 3389"/>
              <a:gd name="T115" fmla="*/ 14 h 3063"/>
              <a:gd name="T116" fmla="*/ 594 w 3389"/>
              <a:gd name="T117" fmla="*/ 7 h 3063"/>
              <a:gd name="T118" fmla="*/ 601 w 3389"/>
              <a:gd name="T119" fmla="*/ 4 h 3063"/>
              <a:gd name="T120" fmla="*/ 604 w 3389"/>
              <a:gd name="T121" fmla="*/ 3 h 3063"/>
              <a:gd name="T122" fmla="*/ 622 w 3389"/>
              <a:gd name="T123" fmla="*/ 0 h 3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89" h="3063">
                <a:moveTo>
                  <a:pt x="2471" y="1021"/>
                </a:moveTo>
                <a:lnTo>
                  <a:pt x="1830" y="2747"/>
                </a:lnTo>
                <a:lnTo>
                  <a:pt x="3215" y="1021"/>
                </a:lnTo>
                <a:lnTo>
                  <a:pt x="2471" y="1021"/>
                </a:lnTo>
                <a:close/>
                <a:moveTo>
                  <a:pt x="1032" y="1021"/>
                </a:moveTo>
                <a:lnTo>
                  <a:pt x="1685" y="2814"/>
                </a:lnTo>
                <a:lnTo>
                  <a:pt x="2350" y="1021"/>
                </a:lnTo>
                <a:lnTo>
                  <a:pt x="1032" y="1021"/>
                </a:lnTo>
                <a:close/>
                <a:moveTo>
                  <a:pt x="174" y="1021"/>
                </a:moveTo>
                <a:lnTo>
                  <a:pt x="1524" y="2704"/>
                </a:lnTo>
                <a:lnTo>
                  <a:pt x="912" y="1021"/>
                </a:lnTo>
                <a:lnTo>
                  <a:pt x="174" y="1021"/>
                </a:lnTo>
                <a:close/>
                <a:moveTo>
                  <a:pt x="608" y="185"/>
                </a:moveTo>
                <a:lnTo>
                  <a:pt x="158" y="907"/>
                </a:lnTo>
                <a:lnTo>
                  <a:pt x="871" y="907"/>
                </a:lnTo>
                <a:lnTo>
                  <a:pt x="608" y="185"/>
                </a:lnTo>
                <a:close/>
                <a:moveTo>
                  <a:pt x="2781" y="184"/>
                </a:moveTo>
                <a:lnTo>
                  <a:pt x="2513" y="907"/>
                </a:lnTo>
                <a:lnTo>
                  <a:pt x="3231" y="907"/>
                </a:lnTo>
                <a:lnTo>
                  <a:pt x="2781" y="184"/>
                </a:lnTo>
                <a:close/>
                <a:moveTo>
                  <a:pt x="1694" y="146"/>
                </a:moveTo>
                <a:lnTo>
                  <a:pt x="1079" y="907"/>
                </a:lnTo>
                <a:lnTo>
                  <a:pt x="2310" y="907"/>
                </a:lnTo>
                <a:lnTo>
                  <a:pt x="1694" y="146"/>
                </a:lnTo>
                <a:close/>
                <a:moveTo>
                  <a:pt x="1813" y="113"/>
                </a:moveTo>
                <a:lnTo>
                  <a:pt x="2412" y="854"/>
                </a:lnTo>
                <a:lnTo>
                  <a:pt x="2686" y="113"/>
                </a:lnTo>
                <a:lnTo>
                  <a:pt x="1813" y="113"/>
                </a:lnTo>
                <a:close/>
                <a:moveTo>
                  <a:pt x="702" y="113"/>
                </a:moveTo>
                <a:lnTo>
                  <a:pt x="973" y="858"/>
                </a:lnTo>
                <a:lnTo>
                  <a:pt x="1576" y="113"/>
                </a:lnTo>
                <a:lnTo>
                  <a:pt x="702" y="113"/>
                </a:lnTo>
                <a:close/>
                <a:moveTo>
                  <a:pt x="622" y="0"/>
                </a:moveTo>
                <a:lnTo>
                  <a:pt x="2769" y="0"/>
                </a:lnTo>
                <a:lnTo>
                  <a:pt x="2777" y="1"/>
                </a:lnTo>
                <a:lnTo>
                  <a:pt x="2786" y="3"/>
                </a:lnTo>
                <a:lnTo>
                  <a:pt x="2788" y="4"/>
                </a:lnTo>
                <a:lnTo>
                  <a:pt x="2789" y="4"/>
                </a:lnTo>
                <a:lnTo>
                  <a:pt x="2790" y="5"/>
                </a:lnTo>
                <a:lnTo>
                  <a:pt x="2799" y="9"/>
                </a:lnTo>
                <a:lnTo>
                  <a:pt x="2807" y="15"/>
                </a:lnTo>
                <a:lnTo>
                  <a:pt x="2808" y="15"/>
                </a:lnTo>
                <a:lnTo>
                  <a:pt x="2812" y="20"/>
                </a:lnTo>
                <a:lnTo>
                  <a:pt x="2816" y="27"/>
                </a:lnTo>
                <a:lnTo>
                  <a:pt x="3381" y="934"/>
                </a:lnTo>
                <a:lnTo>
                  <a:pt x="3382" y="935"/>
                </a:lnTo>
                <a:lnTo>
                  <a:pt x="3383" y="937"/>
                </a:lnTo>
                <a:lnTo>
                  <a:pt x="3383" y="938"/>
                </a:lnTo>
                <a:lnTo>
                  <a:pt x="3384" y="939"/>
                </a:lnTo>
                <a:lnTo>
                  <a:pt x="3385" y="943"/>
                </a:lnTo>
                <a:lnTo>
                  <a:pt x="3387" y="948"/>
                </a:lnTo>
                <a:lnTo>
                  <a:pt x="3388" y="952"/>
                </a:lnTo>
                <a:lnTo>
                  <a:pt x="3388" y="955"/>
                </a:lnTo>
                <a:lnTo>
                  <a:pt x="3389" y="959"/>
                </a:lnTo>
                <a:lnTo>
                  <a:pt x="3389" y="963"/>
                </a:lnTo>
                <a:lnTo>
                  <a:pt x="3389" y="967"/>
                </a:lnTo>
                <a:lnTo>
                  <a:pt x="3389" y="970"/>
                </a:lnTo>
                <a:lnTo>
                  <a:pt x="3388" y="974"/>
                </a:lnTo>
                <a:lnTo>
                  <a:pt x="3388" y="978"/>
                </a:lnTo>
                <a:lnTo>
                  <a:pt x="3386" y="982"/>
                </a:lnTo>
                <a:lnTo>
                  <a:pt x="3384" y="989"/>
                </a:lnTo>
                <a:lnTo>
                  <a:pt x="3383" y="992"/>
                </a:lnTo>
                <a:lnTo>
                  <a:pt x="3381" y="994"/>
                </a:lnTo>
                <a:lnTo>
                  <a:pt x="3380" y="996"/>
                </a:lnTo>
                <a:lnTo>
                  <a:pt x="3379" y="998"/>
                </a:lnTo>
                <a:lnTo>
                  <a:pt x="3377" y="1000"/>
                </a:lnTo>
                <a:lnTo>
                  <a:pt x="1738" y="3042"/>
                </a:lnTo>
                <a:lnTo>
                  <a:pt x="1737" y="3043"/>
                </a:lnTo>
                <a:lnTo>
                  <a:pt x="1736" y="3044"/>
                </a:lnTo>
                <a:lnTo>
                  <a:pt x="1731" y="3049"/>
                </a:lnTo>
                <a:lnTo>
                  <a:pt x="1724" y="3054"/>
                </a:lnTo>
                <a:lnTo>
                  <a:pt x="1721" y="3056"/>
                </a:lnTo>
                <a:lnTo>
                  <a:pt x="1717" y="3058"/>
                </a:lnTo>
                <a:lnTo>
                  <a:pt x="1715" y="3060"/>
                </a:lnTo>
                <a:lnTo>
                  <a:pt x="1704" y="3062"/>
                </a:lnTo>
                <a:lnTo>
                  <a:pt x="1694" y="3063"/>
                </a:lnTo>
                <a:lnTo>
                  <a:pt x="1684" y="3062"/>
                </a:lnTo>
                <a:lnTo>
                  <a:pt x="1673" y="3058"/>
                </a:lnTo>
                <a:lnTo>
                  <a:pt x="1670" y="3057"/>
                </a:lnTo>
                <a:lnTo>
                  <a:pt x="1668" y="3056"/>
                </a:lnTo>
                <a:lnTo>
                  <a:pt x="1659" y="3049"/>
                </a:lnTo>
                <a:lnTo>
                  <a:pt x="1651" y="3042"/>
                </a:lnTo>
                <a:lnTo>
                  <a:pt x="1651" y="3042"/>
                </a:lnTo>
                <a:lnTo>
                  <a:pt x="1651" y="3042"/>
                </a:lnTo>
                <a:lnTo>
                  <a:pt x="1650" y="3041"/>
                </a:lnTo>
                <a:lnTo>
                  <a:pt x="1650" y="3041"/>
                </a:lnTo>
                <a:lnTo>
                  <a:pt x="1650" y="3041"/>
                </a:lnTo>
                <a:lnTo>
                  <a:pt x="12" y="1000"/>
                </a:lnTo>
                <a:lnTo>
                  <a:pt x="11" y="998"/>
                </a:lnTo>
                <a:lnTo>
                  <a:pt x="10" y="996"/>
                </a:lnTo>
                <a:lnTo>
                  <a:pt x="8" y="994"/>
                </a:lnTo>
                <a:lnTo>
                  <a:pt x="6" y="992"/>
                </a:lnTo>
                <a:lnTo>
                  <a:pt x="6" y="990"/>
                </a:lnTo>
                <a:lnTo>
                  <a:pt x="5" y="989"/>
                </a:lnTo>
                <a:lnTo>
                  <a:pt x="4" y="986"/>
                </a:lnTo>
                <a:lnTo>
                  <a:pt x="3" y="982"/>
                </a:lnTo>
                <a:lnTo>
                  <a:pt x="2" y="978"/>
                </a:lnTo>
                <a:lnTo>
                  <a:pt x="1" y="974"/>
                </a:lnTo>
                <a:lnTo>
                  <a:pt x="0" y="970"/>
                </a:lnTo>
                <a:lnTo>
                  <a:pt x="0" y="967"/>
                </a:lnTo>
                <a:lnTo>
                  <a:pt x="0" y="963"/>
                </a:lnTo>
                <a:lnTo>
                  <a:pt x="0" y="959"/>
                </a:lnTo>
                <a:lnTo>
                  <a:pt x="1" y="955"/>
                </a:lnTo>
                <a:lnTo>
                  <a:pt x="2" y="952"/>
                </a:lnTo>
                <a:lnTo>
                  <a:pt x="3" y="948"/>
                </a:lnTo>
                <a:lnTo>
                  <a:pt x="4" y="943"/>
                </a:lnTo>
                <a:lnTo>
                  <a:pt x="5" y="941"/>
                </a:lnTo>
                <a:lnTo>
                  <a:pt x="5" y="939"/>
                </a:lnTo>
                <a:lnTo>
                  <a:pt x="6" y="938"/>
                </a:lnTo>
                <a:lnTo>
                  <a:pt x="7" y="937"/>
                </a:lnTo>
                <a:lnTo>
                  <a:pt x="7" y="935"/>
                </a:lnTo>
                <a:lnTo>
                  <a:pt x="8" y="934"/>
                </a:lnTo>
                <a:lnTo>
                  <a:pt x="573" y="27"/>
                </a:lnTo>
                <a:lnTo>
                  <a:pt x="577" y="20"/>
                </a:lnTo>
                <a:lnTo>
                  <a:pt x="582" y="15"/>
                </a:lnTo>
                <a:lnTo>
                  <a:pt x="583" y="14"/>
                </a:lnTo>
                <a:lnTo>
                  <a:pt x="589" y="10"/>
                </a:lnTo>
                <a:lnTo>
                  <a:pt x="594" y="7"/>
                </a:lnTo>
                <a:lnTo>
                  <a:pt x="600" y="5"/>
                </a:lnTo>
                <a:lnTo>
                  <a:pt x="601" y="4"/>
                </a:lnTo>
                <a:lnTo>
                  <a:pt x="602" y="3"/>
                </a:lnTo>
                <a:lnTo>
                  <a:pt x="604" y="3"/>
                </a:lnTo>
                <a:lnTo>
                  <a:pt x="612" y="1"/>
                </a:lnTo>
                <a:lnTo>
                  <a:pt x="62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3" name="Group 224"/>
          <p:cNvGrpSpPr/>
          <p:nvPr/>
        </p:nvGrpSpPr>
        <p:grpSpPr>
          <a:xfrm>
            <a:off x="8392178" y="1275188"/>
            <a:ext cx="496887" cy="520700"/>
            <a:chOff x="5360988" y="2703513"/>
            <a:chExt cx="496887" cy="520700"/>
          </a:xfrm>
          <a:solidFill>
            <a:srgbClr val="000000"/>
          </a:solidFill>
        </p:grpSpPr>
        <p:sp>
          <p:nvSpPr>
            <p:cNvPr id="34" name="Freeform 140"/>
            <p:cNvSpPr>
              <a:spLocks noEditPoints="1"/>
            </p:cNvSpPr>
            <p:nvPr/>
          </p:nvSpPr>
          <p:spPr bwMode="auto">
            <a:xfrm>
              <a:off x="5360988" y="2703513"/>
              <a:ext cx="496887" cy="520700"/>
            </a:xfrm>
            <a:custGeom>
              <a:avLst/>
              <a:gdLst>
                <a:gd name="T0" fmla="*/ 496 w 3131"/>
                <a:gd name="T1" fmla="*/ 287 h 3277"/>
                <a:gd name="T2" fmla="*/ 467 w 3131"/>
                <a:gd name="T3" fmla="*/ 455 h 3277"/>
                <a:gd name="T4" fmla="*/ 596 w 3131"/>
                <a:gd name="T5" fmla="*/ 563 h 3277"/>
                <a:gd name="T6" fmla="*/ 1079 w 3131"/>
                <a:gd name="T7" fmla="*/ 604 h 3277"/>
                <a:gd name="T8" fmla="*/ 1024 w 3131"/>
                <a:gd name="T9" fmla="*/ 678 h 3277"/>
                <a:gd name="T10" fmla="*/ 325 w 3131"/>
                <a:gd name="T11" fmla="*/ 739 h 3277"/>
                <a:gd name="T12" fmla="*/ 296 w 3131"/>
                <a:gd name="T13" fmla="*/ 907 h 3277"/>
                <a:gd name="T14" fmla="*/ 425 w 3131"/>
                <a:gd name="T15" fmla="*/ 1014 h 3277"/>
                <a:gd name="T16" fmla="*/ 965 w 3131"/>
                <a:gd name="T17" fmla="*/ 1056 h 3277"/>
                <a:gd name="T18" fmla="*/ 912 w 3131"/>
                <a:gd name="T19" fmla="*/ 1130 h 3277"/>
                <a:gd name="T20" fmla="*/ 154 w 3131"/>
                <a:gd name="T21" fmla="*/ 1191 h 3277"/>
                <a:gd name="T22" fmla="*/ 118 w 3131"/>
                <a:gd name="T23" fmla="*/ 1341 h 3277"/>
                <a:gd name="T24" fmla="*/ 197 w 3131"/>
                <a:gd name="T25" fmla="*/ 1433 h 3277"/>
                <a:gd name="T26" fmla="*/ 388 w 3131"/>
                <a:gd name="T27" fmla="*/ 1466 h 3277"/>
                <a:gd name="T28" fmla="*/ 929 w 3131"/>
                <a:gd name="T29" fmla="*/ 1472 h 3277"/>
                <a:gd name="T30" fmla="*/ 957 w 3131"/>
                <a:gd name="T31" fmla="*/ 1560 h 3277"/>
                <a:gd name="T32" fmla="*/ 282 w 3131"/>
                <a:gd name="T33" fmla="*/ 1592 h 3277"/>
                <a:gd name="T34" fmla="*/ 174 w 3131"/>
                <a:gd name="T35" fmla="*/ 1722 h 3277"/>
                <a:gd name="T36" fmla="*/ 232 w 3131"/>
                <a:gd name="T37" fmla="*/ 1881 h 3277"/>
                <a:gd name="T38" fmla="*/ 1229 w 3131"/>
                <a:gd name="T39" fmla="*/ 2251 h 3277"/>
                <a:gd name="T40" fmla="*/ 1202 w 3131"/>
                <a:gd name="T41" fmla="*/ 2582 h 3277"/>
                <a:gd name="T42" fmla="*/ 1221 w 3131"/>
                <a:gd name="T43" fmla="*/ 2821 h 3277"/>
                <a:gd name="T44" fmla="*/ 1302 w 3131"/>
                <a:gd name="T45" fmla="*/ 3025 h 3277"/>
                <a:gd name="T46" fmla="*/ 1476 w 3131"/>
                <a:gd name="T47" fmla="*/ 3161 h 3277"/>
                <a:gd name="T48" fmla="*/ 1592 w 3131"/>
                <a:gd name="T49" fmla="*/ 3131 h 3277"/>
                <a:gd name="T50" fmla="*/ 1642 w 3131"/>
                <a:gd name="T51" fmla="*/ 3002 h 3277"/>
                <a:gd name="T52" fmla="*/ 1652 w 3131"/>
                <a:gd name="T53" fmla="*/ 2792 h 3277"/>
                <a:gd name="T54" fmla="*/ 1723 w 3131"/>
                <a:gd name="T55" fmla="*/ 2340 h 3277"/>
                <a:gd name="T56" fmla="*/ 1899 w 3131"/>
                <a:gd name="T57" fmla="*/ 2042 h 3277"/>
                <a:gd name="T58" fmla="*/ 2106 w 3131"/>
                <a:gd name="T59" fmla="*/ 1928 h 3277"/>
                <a:gd name="T60" fmla="*/ 2219 w 3131"/>
                <a:gd name="T61" fmla="*/ 226 h 3277"/>
                <a:gd name="T62" fmla="*/ 2334 w 3131"/>
                <a:gd name="T63" fmla="*/ 113 h 3277"/>
                <a:gd name="T64" fmla="*/ 2163 w 3131"/>
                <a:gd name="T65" fmla="*/ 2034 h 3277"/>
                <a:gd name="T66" fmla="*/ 2064 w 3131"/>
                <a:gd name="T67" fmla="*/ 2062 h 3277"/>
                <a:gd name="T68" fmla="*/ 1922 w 3131"/>
                <a:gd name="T69" fmla="*/ 2188 h 3277"/>
                <a:gd name="T70" fmla="*/ 1826 w 3131"/>
                <a:gd name="T71" fmla="*/ 2392 h 3277"/>
                <a:gd name="T72" fmla="*/ 1769 w 3131"/>
                <a:gd name="T73" fmla="*/ 2732 h 3277"/>
                <a:gd name="T74" fmla="*/ 1747 w 3131"/>
                <a:gd name="T75" fmla="*/ 3062 h 3277"/>
                <a:gd name="T76" fmla="*/ 1669 w 3131"/>
                <a:gd name="T77" fmla="*/ 3218 h 3277"/>
                <a:gd name="T78" fmla="*/ 1569 w 3131"/>
                <a:gd name="T79" fmla="*/ 3272 h 3277"/>
                <a:gd name="T80" fmla="*/ 1427 w 3131"/>
                <a:gd name="T81" fmla="*/ 3265 h 3277"/>
                <a:gd name="T82" fmla="*/ 1220 w 3131"/>
                <a:gd name="T83" fmla="*/ 3107 h 3277"/>
                <a:gd name="T84" fmla="*/ 1111 w 3131"/>
                <a:gd name="T85" fmla="*/ 2859 h 3277"/>
                <a:gd name="T86" fmla="*/ 1092 w 3131"/>
                <a:gd name="T87" fmla="*/ 2657 h 3277"/>
                <a:gd name="T88" fmla="*/ 1100 w 3131"/>
                <a:gd name="T89" fmla="*/ 2338 h 3277"/>
                <a:gd name="T90" fmla="*/ 260 w 3131"/>
                <a:gd name="T91" fmla="*/ 2023 h 3277"/>
                <a:gd name="T92" fmla="*/ 84 w 3131"/>
                <a:gd name="T93" fmla="*/ 1871 h 3277"/>
                <a:gd name="T94" fmla="*/ 84 w 3131"/>
                <a:gd name="T95" fmla="*/ 1633 h 3277"/>
                <a:gd name="T96" fmla="*/ 94 w 3131"/>
                <a:gd name="T97" fmla="*/ 1504 h 3277"/>
                <a:gd name="T98" fmla="*/ 8 w 3131"/>
                <a:gd name="T99" fmla="*/ 1369 h 3277"/>
                <a:gd name="T100" fmla="*/ 44 w 3131"/>
                <a:gd name="T101" fmla="*/ 1150 h 3277"/>
                <a:gd name="T102" fmla="*/ 232 w 3131"/>
                <a:gd name="T103" fmla="*/ 1022 h 3277"/>
                <a:gd name="T104" fmla="*/ 174 w 3131"/>
                <a:gd name="T105" fmla="*/ 808 h 3277"/>
                <a:gd name="T106" fmla="*/ 295 w 3131"/>
                <a:gd name="T107" fmla="*/ 615 h 3277"/>
                <a:gd name="T108" fmla="*/ 353 w 3131"/>
                <a:gd name="T109" fmla="*/ 472 h 3277"/>
                <a:gd name="T110" fmla="*/ 388 w 3131"/>
                <a:gd name="T111" fmla="*/ 243 h 3277"/>
                <a:gd name="T112" fmla="*/ 585 w 3131"/>
                <a:gd name="T113" fmla="*/ 116 h 3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31" h="3277">
                  <a:moveTo>
                    <a:pt x="627" y="226"/>
                  </a:moveTo>
                  <a:lnTo>
                    <a:pt x="596" y="229"/>
                  </a:lnTo>
                  <a:lnTo>
                    <a:pt x="567" y="237"/>
                  </a:lnTo>
                  <a:lnTo>
                    <a:pt x="540" y="250"/>
                  </a:lnTo>
                  <a:lnTo>
                    <a:pt x="516" y="266"/>
                  </a:lnTo>
                  <a:lnTo>
                    <a:pt x="496" y="287"/>
                  </a:lnTo>
                  <a:lnTo>
                    <a:pt x="479" y="310"/>
                  </a:lnTo>
                  <a:lnTo>
                    <a:pt x="467" y="337"/>
                  </a:lnTo>
                  <a:lnTo>
                    <a:pt x="458" y="366"/>
                  </a:lnTo>
                  <a:lnTo>
                    <a:pt x="455" y="396"/>
                  </a:lnTo>
                  <a:lnTo>
                    <a:pt x="458" y="426"/>
                  </a:lnTo>
                  <a:lnTo>
                    <a:pt x="467" y="455"/>
                  </a:lnTo>
                  <a:lnTo>
                    <a:pt x="479" y="481"/>
                  </a:lnTo>
                  <a:lnTo>
                    <a:pt x="496" y="505"/>
                  </a:lnTo>
                  <a:lnTo>
                    <a:pt x="516" y="525"/>
                  </a:lnTo>
                  <a:lnTo>
                    <a:pt x="540" y="543"/>
                  </a:lnTo>
                  <a:lnTo>
                    <a:pt x="567" y="555"/>
                  </a:lnTo>
                  <a:lnTo>
                    <a:pt x="596" y="563"/>
                  </a:lnTo>
                  <a:lnTo>
                    <a:pt x="627" y="565"/>
                  </a:lnTo>
                  <a:lnTo>
                    <a:pt x="1024" y="565"/>
                  </a:lnTo>
                  <a:lnTo>
                    <a:pt x="1043" y="568"/>
                  </a:lnTo>
                  <a:lnTo>
                    <a:pt x="1058" y="576"/>
                  </a:lnTo>
                  <a:lnTo>
                    <a:pt x="1071" y="589"/>
                  </a:lnTo>
                  <a:lnTo>
                    <a:pt x="1079" y="604"/>
                  </a:lnTo>
                  <a:lnTo>
                    <a:pt x="1081" y="622"/>
                  </a:lnTo>
                  <a:lnTo>
                    <a:pt x="1079" y="640"/>
                  </a:lnTo>
                  <a:lnTo>
                    <a:pt x="1071" y="656"/>
                  </a:lnTo>
                  <a:lnTo>
                    <a:pt x="1058" y="668"/>
                  </a:lnTo>
                  <a:lnTo>
                    <a:pt x="1043" y="676"/>
                  </a:lnTo>
                  <a:lnTo>
                    <a:pt x="1024" y="678"/>
                  </a:lnTo>
                  <a:lnTo>
                    <a:pt x="455" y="678"/>
                  </a:lnTo>
                  <a:lnTo>
                    <a:pt x="425" y="681"/>
                  </a:lnTo>
                  <a:lnTo>
                    <a:pt x="396" y="689"/>
                  </a:lnTo>
                  <a:lnTo>
                    <a:pt x="369" y="702"/>
                  </a:lnTo>
                  <a:lnTo>
                    <a:pt x="346" y="718"/>
                  </a:lnTo>
                  <a:lnTo>
                    <a:pt x="325" y="739"/>
                  </a:lnTo>
                  <a:lnTo>
                    <a:pt x="308" y="762"/>
                  </a:lnTo>
                  <a:lnTo>
                    <a:pt x="296" y="789"/>
                  </a:lnTo>
                  <a:lnTo>
                    <a:pt x="288" y="818"/>
                  </a:lnTo>
                  <a:lnTo>
                    <a:pt x="285" y="848"/>
                  </a:lnTo>
                  <a:lnTo>
                    <a:pt x="288" y="878"/>
                  </a:lnTo>
                  <a:lnTo>
                    <a:pt x="296" y="907"/>
                  </a:lnTo>
                  <a:lnTo>
                    <a:pt x="308" y="933"/>
                  </a:lnTo>
                  <a:lnTo>
                    <a:pt x="325" y="957"/>
                  </a:lnTo>
                  <a:lnTo>
                    <a:pt x="346" y="977"/>
                  </a:lnTo>
                  <a:lnTo>
                    <a:pt x="369" y="995"/>
                  </a:lnTo>
                  <a:lnTo>
                    <a:pt x="396" y="1007"/>
                  </a:lnTo>
                  <a:lnTo>
                    <a:pt x="425" y="1014"/>
                  </a:lnTo>
                  <a:lnTo>
                    <a:pt x="455" y="1017"/>
                  </a:lnTo>
                  <a:lnTo>
                    <a:pt x="912" y="1017"/>
                  </a:lnTo>
                  <a:lnTo>
                    <a:pt x="929" y="1020"/>
                  </a:lnTo>
                  <a:lnTo>
                    <a:pt x="945" y="1028"/>
                  </a:lnTo>
                  <a:lnTo>
                    <a:pt x="957" y="1041"/>
                  </a:lnTo>
                  <a:lnTo>
                    <a:pt x="965" y="1056"/>
                  </a:lnTo>
                  <a:lnTo>
                    <a:pt x="968" y="1074"/>
                  </a:lnTo>
                  <a:lnTo>
                    <a:pt x="965" y="1092"/>
                  </a:lnTo>
                  <a:lnTo>
                    <a:pt x="957" y="1108"/>
                  </a:lnTo>
                  <a:lnTo>
                    <a:pt x="945" y="1120"/>
                  </a:lnTo>
                  <a:lnTo>
                    <a:pt x="929" y="1127"/>
                  </a:lnTo>
                  <a:lnTo>
                    <a:pt x="912" y="1130"/>
                  </a:lnTo>
                  <a:lnTo>
                    <a:pt x="285" y="1130"/>
                  </a:lnTo>
                  <a:lnTo>
                    <a:pt x="255" y="1133"/>
                  </a:lnTo>
                  <a:lnTo>
                    <a:pt x="226" y="1141"/>
                  </a:lnTo>
                  <a:lnTo>
                    <a:pt x="199" y="1154"/>
                  </a:lnTo>
                  <a:lnTo>
                    <a:pt x="175" y="1170"/>
                  </a:lnTo>
                  <a:lnTo>
                    <a:pt x="154" y="1191"/>
                  </a:lnTo>
                  <a:lnTo>
                    <a:pt x="138" y="1214"/>
                  </a:lnTo>
                  <a:lnTo>
                    <a:pt x="125" y="1241"/>
                  </a:lnTo>
                  <a:lnTo>
                    <a:pt x="117" y="1270"/>
                  </a:lnTo>
                  <a:lnTo>
                    <a:pt x="115" y="1300"/>
                  </a:lnTo>
                  <a:lnTo>
                    <a:pt x="115" y="1321"/>
                  </a:lnTo>
                  <a:lnTo>
                    <a:pt x="118" y="1341"/>
                  </a:lnTo>
                  <a:lnTo>
                    <a:pt x="123" y="1359"/>
                  </a:lnTo>
                  <a:lnTo>
                    <a:pt x="130" y="1377"/>
                  </a:lnTo>
                  <a:lnTo>
                    <a:pt x="142" y="1393"/>
                  </a:lnTo>
                  <a:lnTo>
                    <a:pt x="156" y="1407"/>
                  </a:lnTo>
                  <a:lnTo>
                    <a:pt x="174" y="1421"/>
                  </a:lnTo>
                  <a:lnTo>
                    <a:pt x="197" y="1433"/>
                  </a:lnTo>
                  <a:lnTo>
                    <a:pt x="223" y="1443"/>
                  </a:lnTo>
                  <a:lnTo>
                    <a:pt x="256" y="1452"/>
                  </a:lnTo>
                  <a:lnTo>
                    <a:pt x="294" y="1459"/>
                  </a:lnTo>
                  <a:lnTo>
                    <a:pt x="322" y="1462"/>
                  </a:lnTo>
                  <a:lnTo>
                    <a:pt x="354" y="1464"/>
                  </a:lnTo>
                  <a:lnTo>
                    <a:pt x="388" y="1466"/>
                  </a:lnTo>
                  <a:lnTo>
                    <a:pt x="423" y="1468"/>
                  </a:lnTo>
                  <a:lnTo>
                    <a:pt x="457" y="1469"/>
                  </a:lnTo>
                  <a:lnTo>
                    <a:pt x="487" y="1469"/>
                  </a:lnTo>
                  <a:lnTo>
                    <a:pt x="512" y="1469"/>
                  </a:lnTo>
                  <a:lnTo>
                    <a:pt x="912" y="1469"/>
                  </a:lnTo>
                  <a:lnTo>
                    <a:pt x="929" y="1472"/>
                  </a:lnTo>
                  <a:lnTo>
                    <a:pt x="945" y="1480"/>
                  </a:lnTo>
                  <a:lnTo>
                    <a:pt x="957" y="1493"/>
                  </a:lnTo>
                  <a:lnTo>
                    <a:pt x="965" y="1508"/>
                  </a:lnTo>
                  <a:lnTo>
                    <a:pt x="968" y="1526"/>
                  </a:lnTo>
                  <a:lnTo>
                    <a:pt x="965" y="1544"/>
                  </a:lnTo>
                  <a:lnTo>
                    <a:pt x="957" y="1560"/>
                  </a:lnTo>
                  <a:lnTo>
                    <a:pt x="945" y="1572"/>
                  </a:lnTo>
                  <a:lnTo>
                    <a:pt x="929" y="1579"/>
                  </a:lnTo>
                  <a:lnTo>
                    <a:pt x="912" y="1582"/>
                  </a:lnTo>
                  <a:lnTo>
                    <a:pt x="342" y="1582"/>
                  </a:lnTo>
                  <a:lnTo>
                    <a:pt x="311" y="1585"/>
                  </a:lnTo>
                  <a:lnTo>
                    <a:pt x="282" y="1592"/>
                  </a:lnTo>
                  <a:lnTo>
                    <a:pt x="256" y="1606"/>
                  </a:lnTo>
                  <a:lnTo>
                    <a:pt x="232" y="1622"/>
                  </a:lnTo>
                  <a:lnTo>
                    <a:pt x="211" y="1643"/>
                  </a:lnTo>
                  <a:lnTo>
                    <a:pt x="194" y="1666"/>
                  </a:lnTo>
                  <a:lnTo>
                    <a:pt x="182" y="1693"/>
                  </a:lnTo>
                  <a:lnTo>
                    <a:pt x="174" y="1722"/>
                  </a:lnTo>
                  <a:lnTo>
                    <a:pt x="171" y="1752"/>
                  </a:lnTo>
                  <a:lnTo>
                    <a:pt x="174" y="1782"/>
                  </a:lnTo>
                  <a:lnTo>
                    <a:pt x="182" y="1811"/>
                  </a:lnTo>
                  <a:lnTo>
                    <a:pt x="194" y="1838"/>
                  </a:lnTo>
                  <a:lnTo>
                    <a:pt x="211" y="1862"/>
                  </a:lnTo>
                  <a:lnTo>
                    <a:pt x="232" y="1881"/>
                  </a:lnTo>
                  <a:lnTo>
                    <a:pt x="256" y="1899"/>
                  </a:lnTo>
                  <a:lnTo>
                    <a:pt x="282" y="1911"/>
                  </a:lnTo>
                  <a:lnTo>
                    <a:pt x="311" y="1919"/>
                  </a:lnTo>
                  <a:lnTo>
                    <a:pt x="342" y="1921"/>
                  </a:lnTo>
                  <a:lnTo>
                    <a:pt x="1301" y="1921"/>
                  </a:lnTo>
                  <a:lnTo>
                    <a:pt x="1229" y="2251"/>
                  </a:lnTo>
                  <a:lnTo>
                    <a:pt x="1219" y="2306"/>
                  </a:lnTo>
                  <a:lnTo>
                    <a:pt x="1212" y="2363"/>
                  </a:lnTo>
                  <a:lnTo>
                    <a:pt x="1206" y="2419"/>
                  </a:lnTo>
                  <a:lnTo>
                    <a:pt x="1203" y="2475"/>
                  </a:lnTo>
                  <a:lnTo>
                    <a:pt x="1202" y="2529"/>
                  </a:lnTo>
                  <a:lnTo>
                    <a:pt x="1202" y="2582"/>
                  </a:lnTo>
                  <a:lnTo>
                    <a:pt x="1204" y="2631"/>
                  </a:lnTo>
                  <a:lnTo>
                    <a:pt x="1206" y="2678"/>
                  </a:lnTo>
                  <a:lnTo>
                    <a:pt x="1210" y="2721"/>
                  </a:lnTo>
                  <a:lnTo>
                    <a:pt x="1214" y="2759"/>
                  </a:lnTo>
                  <a:lnTo>
                    <a:pt x="1218" y="2793"/>
                  </a:lnTo>
                  <a:lnTo>
                    <a:pt x="1221" y="2821"/>
                  </a:lnTo>
                  <a:lnTo>
                    <a:pt x="1224" y="2843"/>
                  </a:lnTo>
                  <a:lnTo>
                    <a:pt x="1231" y="2880"/>
                  </a:lnTo>
                  <a:lnTo>
                    <a:pt x="1244" y="2917"/>
                  </a:lnTo>
                  <a:lnTo>
                    <a:pt x="1259" y="2955"/>
                  </a:lnTo>
                  <a:lnTo>
                    <a:pt x="1279" y="2991"/>
                  </a:lnTo>
                  <a:lnTo>
                    <a:pt x="1302" y="3025"/>
                  </a:lnTo>
                  <a:lnTo>
                    <a:pt x="1326" y="3058"/>
                  </a:lnTo>
                  <a:lnTo>
                    <a:pt x="1353" y="3087"/>
                  </a:lnTo>
                  <a:lnTo>
                    <a:pt x="1382" y="3113"/>
                  </a:lnTo>
                  <a:lnTo>
                    <a:pt x="1413" y="3134"/>
                  </a:lnTo>
                  <a:lnTo>
                    <a:pt x="1444" y="3151"/>
                  </a:lnTo>
                  <a:lnTo>
                    <a:pt x="1476" y="3161"/>
                  </a:lnTo>
                  <a:lnTo>
                    <a:pt x="1508" y="3164"/>
                  </a:lnTo>
                  <a:lnTo>
                    <a:pt x="1521" y="3164"/>
                  </a:lnTo>
                  <a:lnTo>
                    <a:pt x="1543" y="3162"/>
                  </a:lnTo>
                  <a:lnTo>
                    <a:pt x="1561" y="3156"/>
                  </a:lnTo>
                  <a:lnTo>
                    <a:pt x="1578" y="3146"/>
                  </a:lnTo>
                  <a:lnTo>
                    <a:pt x="1592" y="3131"/>
                  </a:lnTo>
                  <a:lnTo>
                    <a:pt x="1605" y="3115"/>
                  </a:lnTo>
                  <a:lnTo>
                    <a:pt x="1615" y="3095"/>
                  </a:lnTo>
                  <a:lnTo>
                    <a:pt x="1624" y="3074"/>
                  </a:lnTo>
                  <a:lnTo>
                    <a:pt x="1632" y="3051"/>
                  </a:lnTo>
                  <a:lnTo>
                    <a:pt x="1638" y="3026"/>
                  </a:lnTo>
                  <a:lnTo>
                    <a:pt x="1642" y="3002"/>
                  </a:lnTo>
                  <a:lnTo>
                    <a:pt x="1646" y="2977"/>
                  </a:lnTo>
                  <a:lnTo>
                    <a:pt x="1648" y="2951"/>
                  </a:lnTo>
                  <a:lnTo>
                    <a:pt x="1649" y="2927"/>
                  </a:lnTo>
                  <a:lnTo>
                    <a:pt x="1650" y="2904"/>
                  </a:lnTo>
                  <a:lnTo>
                    <a:pt x="1650" y="2882"/>
                  </a:lnTo>
                  <a:lnTo>
                    <a:pt x="1652" y="2792"/>
                  </a:lnTo>
                  <a:lnTo>
                    <a:pt x="1657" y="2706"/>
                  </a:lnTo>
                  <a:lnTo>
                    <a:pt x="1664" y="2625"/>
                  </a:lnTo>
                  <a:lnTo>
                    <a:pt x="1674" y="2547"/>
                  </a:lnTo>
                  <a:lnTo>
                    <a:pt x="1688" y="2474"/>
                  </a:lnTo>
                  <a:lnTo>
                    <a:pt x="1704" y="2405"/>
                  </a:lnTo>
                  <a:lnTo>
                    <a:pt x="1723" y="2340"/>
                  </a:lnTo>
                  <a:lnTo>
                    <a:pt x="1744" y="2280"/>
                  </a:lnTo>
                  <a:lnTo>
                    <a:pt x="1769" y="2223"/>
                  </a:lnTo>
                  <a:lnTo>
                    <a:pt x="1797" y="2172"/>
                  </a:lnTo>
                  <a:lnTo>
                    <a:pt x="1828" y="2125"/>
                  </a:lnTo>
                  <a:lnTo>
                    <a:pt x="1862" y="2081"/>
                  </a:lnTo>
                  <a:lnTo>
                    <a:pt x="1899" y="2042"/>
                  </a:lnTo>
                  <a:lnTo>
                    <a:pt x="1937" y="2008"/>
                  </a:lnTo>
                  <a:lnTo>
                    <a:pt x="1975" y="1982"/>
                  </a:lnTo>
                  <a:lnTo>
                    <a:pt x="2011" y="1961"/>
                  </a:lnTo>
                  <a:lnTo>
                    <a:pt x="2047" y="1946"/>
                  </a:lnTo>
                  <a:lnTo>
                    <a:pt x="2078" y="1936"/>
                  </a:lnTo>
                  <a:lnTo>
                    <a:pt x="2106" y="1928"/>
                  </a:lnTo>
                  <a:lnTo>
                    <a:pt x="2129" y="1924"/>
                  </a:lnTo>
                  <a:lnTo>
                    <a:pt x="2147" y="1922"/>
                  </a:lnTo>
                  <a:lnTo>
                    <a:pt x="2159" y="1921"/>
                  </a:lnTo>
                  <a:lnTo>
                    <a:pt x="2165" y="1921"/>
                  </a:lnTo>
                  <a:lnTo>
                    <a:pt x="2219" y="1921"/>
                  </a:lnTo>
                  <a:lnTo>
                    <a:pt x="2219" y="226"/>
                  </a:lnTo>
                  <a:lnTo>
                    <a:pt x="627" y="226"/>
                  </a:lnTo>
                  <a:close/>
                  <a:moveTo>
                    <a:pt x="2334" y="113"/>
                  </a:moveTo>
                  <a:lnTo>
                    <a:pt x="2334" y="2034"/>
                  </a:lnTo>
                  <a:lnTo>
                    <a:pt x="3016" y="2034"/>
                  </a:lnTo>
                  <a:lnTo>
                    <a:pt x="3016" y="113"/>
                  </a:lnTo>
                  <a:lnTo>
                    <a:pt x="2334" y="113"/>
                  </a:lnTo>
                  <a:close/>
                  <a:moveTo>
                    <a:pt x="2219" y="0"/>
                  </a:moveTo>
                  <a:lnTo>
                    <a:pt x="3131" y="0"/>
                  </a:lnTo>
                  <a:lnTo>
                    <a:pt x="3131" y="2147"/>
                  </a:lnTo>
                  <a:lnTo>
                    <a:pt x="2219" y="2147"/>
                  </a:lnTo>
                  <a:lnTo>
                    <a:pt x="2219" y="2034"/>
                  </a:lnTo>
                  <a:lnTo>
                    <a:pt x="2163" y="2034"/>
                  </a:lnTo>
                  <a:lnTo>
                    <a:pt x="2158" y="2035"/>
                  </a:lnTo>
                  <a:lnTo>
                    <a:pt x="2148" y="2036"/>
                  </a:lnTo>
                  <a:lnTo>
                    <a:pt x="2133" y="2038"/>
                  </a:lnTo>
                  <a:lnTo>
                    <a:pt x="2113" y="2043"/>
                  </a:lnTo>
                  <a:lnTo>
                    <a:pt x="2090" y="2051"/>
                  </a:lnTo>
                  <a:lnTo>
                    <a:pt x="2064" y="2062"/>
                  </a:lnTo>
                  <a:lnTo>
                    <a:pt x="2035" y="2078"/>
                  </a:lnTo>
                  <a:lnTo>
                    <a:pt x="2005" y="2100"/>
                  </a:lnTo>
                  <a:lnTo>
                    <a:pt x="1974" y="2128"/>
                  </a:lnTo>
                  <a:lnTo>
                    <a:pt x="1958" y="2145"/>
                  </a:lnTo>
                  <a:lnTo>
                    <a:pt x="1940" y="2166"/>
                  </a:lnTo>
                  <a:lnTo>
                    <a:pt x="1922" y="2188"/>
                  </a:lnTo>
                  <a:lnTo>
                    <a:pt x="1906" y="2214"/>
                  </a:lnTo>
                  <a:lnTo>
                    <a:pt x="1888" y="2243"/>
                  </a:lnTo>
                  <a:lnTo>
                    <a:pt x="1872" y="2275"/>
                  </a:lnTo>
                  <a:lnTo>
                    <a:pt x="1856" y="2310"/>
                  </a:lnTo>
                  <a:lnTo>
                    <a:pt x="1841" y="2349"/>
                  </a:lnTo>
                  <a:lnTo>
                    <a:pt x="1826" y="2392"/>
                  </a:lnTo>
                  <a:lnTo>
                    <a:pt x="1814" y="2438"/>
                  </a:lnTo>
                  <a:lnTo>
                    <a:pt x="1801" y="2488"/>
                  </a:lnTo>
                  <a:lnTo>
                    <a:pt x="1791" y="2543"/>
                  </a:lnTo>
                  <a:lnTo>
                    <a:pt x="1782" y="2601"/>
                  </a:lnTo>
                  <a:lnTo>
                    <a:pt x="1774" y="2664"/>
                  </a:lnTo>
                  <a:lnTo>
                    <a:pt x="1769" y="2732"/>
                  </a:lnTo>
                  <a:lnTo>
                    <a:pt x="1766" y="2805"/>
                  </a:lnTo>
                  <a:lnTo>
                    <a:pt x="1765" y="2882"/>
                  </a:lnTo>
                  <a:lnTo>
                    <a:pt x="1763" y="2934"/>
                  </a:lnTo>
                  <a:lnTo>
                    <a:pt x="1760" y="2981"/>
                  </a:lnTo>
                  <a:lnTo>
                    <a:pt x="1754" y="3024"/>
                  </a:lnTo>
                  <a:lnTo>
                    <a:pt x="1747" y="3062"/>
                  </a:lnTo>
                  <a:lnTo>
                    <a:pt x="1737" y="3097"/>
                  </a:lnTo>
                  <a:lnTo>
                    <a:pt x="1726" y="3128"/>
                  </a:lnTo>
                  <a:lnTo>
                    <a:pt x="1713" y="3155"/>
                  </a:lnTo>
                  <a:lnTo>
                    <a:pt x="1700" y="3179"/>
                  </a:lnTo>
                  <a:lnTo>
                    <a:pt x="1684" y="3199"/>
                  </a:lnTo>
                  <a:lnTo>
                    <a:pt x="1669" y="3218"/>
                  </a:lnTo>
                  <a:lnTo>
                    <a:pt x="1652" y="3232"/>
                  </a:lnTo>
                  <a:lnTo>
                    <a:pt x="1636" y="3244"/>
                  </a:lnTo>
                  <a:lnTo>
                    <a:pt x="1619" y="3255"/>
                  </a:lnTo>
                  <a:lnTo>
                    <a:pt x="1602" y="3262"/>
                  </a:lnTo>
                  <a:lnTo>
                    <a:pt x="1585" y="3268"/>
                  </a:lnTo>
                  <a:lnTo>
                    <a:pt x="1569" y="3272"/>
                  </a:lnTo>
                  <a:lnTo>
                    <a:pt x="1552" y="3275"/>
                  </a:lnTo>
                  <a:lnTo>
                    <a:pt x="1537" y="3277"/>
                  </a:lnTo>
                  <a:lnTo>
                    <a:pt x="1521" y="3277"/>
                  </a:lnTo>
                  <a:lnTo>
                    <a:pt x="1508" y="3277"/>
                  </a:lnTo>
                  <a:lnTo>
                    <a:pt x="1467" y="3274"/>
                  </a:lnTo>
                  <a:lnTo>
                    <a:pt x="1427" y="3265"/>
                  </a:lnTo>
                  <a:lnTo>
                    <a:pt x="1389" y="3249"/>
                  </a:lnTo>
                  <a:lnTo>
                    <a:pt x="1351" y="3229"/>
                  </a:lnTo>
                  <a:lnTo>
                    <a:pt x="1315" y="3204"/>
                  </a:lnTo>
                  <a:lnTo>
                    <a:pt x="1281" y="3174"/>
                  </a:lnTo>
                  <a:lnTo>
                    <a:pt x="1249" y="3143"/>
                  </a:lnTo>
                  <a:lnTo>
                    <a:pt x="1220" y="3107"/>
                  </a:lnTo>
                  <a:lnTo>
                    <a:pt x="1193" y="3069"/>
                  </a:lnTo>
                  <a:lnTo>
                    <a:pt x="1169" y="3029"/>
                  </a:lnTo>
                  <a:lnTo>
                    <a:pt x="1150" y="2986"/>
                  </a:lnTo>
                  <a:lnTo>
                    <a:pt x="1133" y="2944"/>
                  </a:lnTo>
                  <a:lnTo>
                    <a:pt x="1120" y="2902"/>
                  </a:lnTo>
                  <a:lnTo>
                    <a:pt x="1111" y="2859"/>
                  </a:lnTo>
                  <a:lnTo>
                    <a:pt x="1108" y="2838"/>
                  </a:lnTo>
                  <a:lnTo>
                    <a:pt x="1105" y="2812"/>
                  </a:lnTo>
                  <a:lnTo>
                    <a:pt x="1101" y="2779"/>
                  </a:lnTo>
                  <a:lnTo>
                    <a:pt x="1098" y="2743"/>
                  </a:lnTo>
                  <a:lnTo>
                    <a:pt x="1094" y="2701"/>
                  </a:lnTo>
                  <a:lnTo>
                    <a:pt x="1092" y="2657"/>
                  </a:lnTo>
                  <a:lnTo>
                    <a:pt x="1090" y="2608"/>
                  </a:lnTo>
                  <a:lnTo>
                    <a:pt x="1088" y="2558"/>
                  </a:lnTo>
                  <a:lnTo>
                    <a:pt x="1088" y="2505"/>
                  </a:lnTo>
                  <a:lnTo>
                    <a:pt x="1091" y="2450"/>
                  </a:lnTo>
                  <a:lnTo>
                    <a:pt x="1094" y="2395"/>
                  </a:lnTo>
                  <a:lnTo>
                    <a:pt x="1100" y="2338"/>
                  </a:lnTo>
                  <a:lnTo>
                    <a:pt x="1107" y="2283"/>
                  </a:lnTo>
                  <a:lnTo>
                    <a:pt x="1118" y="2227"/>
                  </a:lnTo>
                  <a:lnTo>
                    <a:pt x="1160" y="2034"/>
                  </a:lnTo>
                  <a:lnTo>
                    <a:pt x="342" y="2034"/>
                  </a:lnTo>
                  <a:lnTo>
                    <a:pt x="300" y="2031"/>
                  </a:lnTo>
                  <a:lnTo>
                    <a:pt x="260" y="2023"/>
                  </a:lnTo>
                  <a:lnTo>
                    <a:pt x="222" y="2008"/>
                  </a:lnTo>
                  <a:lnTo>
                    <a:pt x="187" y="1989"/>
                  </a:lnTo>
                  <a:lnTo>
                    <a:pt x="155" y="1965"/>
                  </a:lnTo>
                  <a:lnTo>
                    <a:pt x="127" y="1938"/>
                  </a:lnTo>
                  <a:lnTo>
                    <a:pt x="103" y="1906"/>
                  </a:lnTo>
                  <a:lnTo>
                    <a:pt x="84" y="1871"/>
                  </a:lnTo>
                  <a:lnTo>
                    <a:pt x="69" y="1834"/>
                  </a:lnTo>
                  <a:lnTo>
                    <a:pt x="61" y="1794"/>
                  </a:lnTo>
                  <a:lnTo>
                    <a:pt x="58" y="1752"/>
                  </a:lnTo>
                  <a:lnTo>
                    <a:pt x="61" y="1711"/>
                  </a:lnTo>
                  <a:lnTo>
                    <a:pt x="69" y="1670"/>
                  </a:lnTo>
                  <a:lnTo>
                    <a:pt x="84" y="1633"/>
                  </a:lnTo>
                  <a:lnTo>
                    <a:pt x="103" y="1599"/>
                  </a:lnTo>
                  <a:lnTo>
                    <a:pt x="127" y="1567"/>
                  </a:lnTo>
                  <a:lnTo>
                    <a:pt x="155" y="1539"/>
                  </a:lnTo>
                  <a:lnTo>
                    <a:pt x="134" y="1530"/>
                  </a:lnTo>
                  <a:lnTo>
                    <a:pt x="114" y="1517"/>
                  </a:lnTo>
                  <a:lnTo>
                    <a:pt x="94" y="1504"/>
                  </a:lnTo>
                  <a:lnTo>
                    <a:pt x="74" y="1489"/>
                  </a:lnTo>
                  <a:lnTo>
                    <a:pt x="57" y="1470"/>
                  </a:lnTo>
                  <a:lnTo>
                    <a:pt x="41" y="1450"/>
                  </a:lnTo>
                  <a:lnTo>
                    <a:pt x="28" y="1426"/>
                  </a:lnTo>
                  <a:lnTo>
                    <a:pt x="17" y="1399"/>
                  </a:lnTo>
                  <a:lnTo>
                    <a:pt x="8" y="1369"/>
                  </a:lnTo>
                  <a:lnTo>
                    <a:pt x="2" y="1337"/>
                  </a:lnTo>
                  <a:lnTo>
                    <a:pt x="0" y="1300"/>
                  </a:lnTo>
                  <a:lnTo>
                    <a:pt x="3" y="1260"/>
                  </a:lnTo>
                  <a:lnTo>
                    <a:pt x="12" y="1221"/>
                  </a:lnTo>
                  <a:lnTo>
                    <a:pt x="26" y="1184"/>
                  </a:lnTo>
                  <a:lnTo>
                    <a:pt x="44" y="1150"/>
                  </a:lnTo>
                  <a:lnTo>
                    <a:pt x="67" y="1119"/>
                  </a:lnTo>
                  <a:lnTo>
                    <a:pt x="93" y="1091"/>
                  </a:lnTo>
                  <a:lnTo>
                    <a:pt x="124" y="1067"/>
                  </a:lnTo>
                  <a:lnTo>
                    <a:pt x="157" y="1047"/>
                  </a:lnTo>
                  <a:lnTo>
                    <a:pt x="193" y="1033"/>
                  </a:lnTo>
                  <a:lnTo>
                    <a:pt x="232" y="1022"/>
                  </a:lnTo>
                  <a:lnTo>
                    <a:pt x="211" y="992"/>
                  </a:lnTo>
                  <a:lnTo>
                    <a:pt x="194" y="959"/>
                  </a:lnTo>
                  <a:lnTo>
                    <a:pt x="181" y="924"/>
                  </a:lnTo>
                  <a:lnTo>
                    <a:pt x="174" y="887"/>
                  </a:lnTo>
                  <a:lnTo>
                    <a:pt x="171" y="848"/>
                  </a:lnTo>
                  <a:lnTo>
                    <a:pt x="174" y="808"/>
                  </a:lnTo>
                  <a:lnTo>
                    <a:pt x="182" y="769"/>
                  </a:lnTo>
                  <a:lnTo>
                    <a:pt x="197" y="732"/>
                  </a:lnTo>
                  <a:lnTo>
                    <a:pt x="215" y="698"/>
                  </a:lnTo>
                  <a:lnTo>
                    <a:pt x="238" y="667"/>
                  </a:lnTo>
                  <a:lnTo>
                    <a:pt x="265" y="639"/>
                  </a:lnTo>
                  <a:lnTo>
                    <a:pt x="295" y="615"/>
                  </a:lnTo>
                  <a:lnTo>
                    <a:pt x="328" y="595"/>
                  </a:lnTo>
                  <a:lnTo>
                    <a:pt x="364" y="581"/>
                  </a:lnTo>
                  <a:lnTo>
                    <a:pt x="402" y="570"/>
                  </a:lnTo>
                  <a:lnTo>
                    <a:pt x="382" y="540"/>
                  </a:lnTo>
                  <a:lnTo>
                    <a:pt x="365" y="508"/>
                  </a:lnTo>
                  <a:lnTo>
                    <a:pt x="353" y="472"/>
                  </a:lnTo>
                  <a:lnTo>
                    <a:pt x="345" y="435"/>
                  </a:lnTo>
                  <a:lnTo>
                    <a:pt x="342" y="396"/>
                  </a:lnTo>
                  <a:lnTo>
                    <a:pt x="346" y="355"/>
                  </a:lnTo>
                  <a:lnTo>
                    <a:pt x="354" y="314"/>
                  </a:lnTo>
                  <a:lnTo>
                    <a:pt x="368" y="277"/>
                  </a:lnTo>
                  <a:lnTo>
                    <a:pt x="388" y="243"/>
                  </a:lnTo>
                  <a:lnTo>
                    <a:pt x="412" y="211"/>
                  </a:lnTo>
                  <a:lnTo>
                    <a:pt x="440" y="183"/>
                  </a:lnTo>
                  <a:lnTo>
                    <a:pt x="472" y="159"/>
                  </a:lnTo>
                  <a:lnTo>
                    <a:pt x="507" y="140"/>
                  </a:lnTo>
                  <a:lnTo>
                    <a:pt x="544" y="125"/>
                  </a:lnTo>
                  <a:lnTo>
                    <a:pt x="585" y="116"/>
                  </a:lnTo>
                  <a:lnTo>
                    <a:pt x="627" y="113"/>
                  </a:lnTo>
                  <a:lnTo>
                    <a:pt x="2219" y="113"/>
                  </a:lnTo>
                  <a:lnTo>
                    <a:pt x="22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41"/>
            <p:cNvSpPr>
              <a:spLocks noEditPoints="1"/>
            </p:cNvSpPr>
            <p:nvPr/>
          </p:nvSpPr>
          <p:spPr bwMode="auto">
            <a:xfrm>
              <a:off x="5740400" y="2747963"/>
              <a:ext cx="90487" cy="90487"/>
            </a:xfrm>
            <a:custGeom>
              <a:avLst/>
              <a:gdLst>
                <a:gd name="T0" fmla="*/ 254 w 569"/>
                <a:gd name="T1" fmla="*/ 116 h 565"/>
                <a:gd name="T2" fmla="*/ 198 w 569"/>
                <a:gd name="T3" fmla="*/ 136 h 565"/>
                <a:gd name="T4" fmla="*/ 153 w 569"/>
                <a:gd name="T5" fmla="*/ 173 h 565"/>
                <a:gd name="T6" fmla="*/ 124 w 569"/>
                <a:gd name="T7" fmla="*/ 224 h 565"/>
                <a:gd name="T8" fmla="*/ 113 w 569"/>
                <a:gd name="T9" fmla="*/ 282 h 565"/>
                <a:gd name="T10" fmla="*/ 124 w 569"/>
                <a:gd name="T11" fmla="*/ 342 h 565"/>
                <a:gd name="T12" fmla="*/ 153 w 569"/>
                <a:gd name="T13" fmla="*/ 391 h 565"/>
                <a:gd name="T14" fmla="*/ 198 w 569"/>
                <a:gd name="T15" fmla="*/ 429 h 565"/>
                <a:gd name="T16" fmla="*/ 254 w 569"/>
                <a:gd name="T17" fmla="*/ 449 h 565"/>
                <a:gd name="T18" fmla="*/ 315 w 569"/>
                <a:gd name="T19" fmla="*/ 449 h 565"/>
                <a:gd name="T20" fmla="*/ 371 w 569"/>
                <a:gd name="T21" fmla="*/ 429 h 565"/>
                <a:gd name="T22" fmla="*/ 415 w 569"/>
                <a:gd name="T23" fmla="*/ 391 h 565"/>
                <a:gd name="T24" fmla="*/ 444 w 569"/>
                <a:gd name="T25" fmla="*/ 342 h 565"/>
                <a:gd name="T26" fmla="*/ 455 w 569"/>
                <a:gd name="T27" fmla="*/ 282 h 565"/>
                <a:gd name="T28" fmla="*/ 444 w 569"/>
                <a:gd name="T29" fmla="*/ 224 h 565"/>
                <a:gd name="T30" fmla="*/ 415 w 569"/>
                <a:gd name="T31" fmla="*/ 173 h 565"/>
                <a:gd name="T32" fmla="*/ 371 w 569"/>
                <a:gd name="T33" fmla="*/ 136 h 565"/>
                <a:gd name="T34" fmla="*/ 315 w 569"/>
                <a:gd name="T35" fmla="*/ 116 h 565"/>
                <a:gd name="T36" fmla="*/ 285 w 569"/>
                <a:gd name="T37" fmla="*/ 0 h 565"/>
                <a:gd name="T38" fmla="*/ 366 w 569"/>
                <a:gd name="T39" fmla="*/ 12 h 565"/>
                <a:gd name="T40" fmla="*/ 439 w 569"/>
                <a:gd name="T41" fmla="*/ 46 h 565"/>
                <a:gd name="T42" fmla="*/ 499 w 569"/>
                <a:gd name="T43" fmla="*/ 97 h 565"/>
                <a:gd name="T44" fmla="*/ 542 w 569"/>
                <a:gd name="T45" fmla="*/ 163 h 565"/>
                <a:gd name="T46" fmla="*/ 566 w 569"/>
                <a:gd name="T47" fmla="*/ 241 h 565"/>
                <a:gd name="T48" fmla="*/ 566 w 569"/>
                <a:gd name="T49" fmla="*/ 324 h 565"/>
                <a:gd name="T50" fmla="*/ 542 w 569"/>
                <a:gd name="T51" fmla="*/ 401 h 565"/>
                <a:gd name="T52" fmla="*/ 499 w 569"/>
                <a:gd name="T53" fmla="*/ 468 h 565"/>
                <a:gd name="T54" fmla="*/ 439 w 569"/>
                <a:gd name="T55" fmla="*/ 519 h 565"/>
                <a:gd name="T56" fmla="*/ 366 w 569"/>
                <a:gd name="T57" fmla="*/ 553 h 565"/>
                <a:gd name="T58" fmla="*/ 285 w 569"/>
                <a:gd name="T59" fmla="*/ 565 h 565"/>
                <a:gd name="T60" fmla="*/ 202 w 569"/>
                <a:gd name="T61" fmla="*/ 553 h 565"/>
                <a:gd name="T62" fmla="*/ 130 w 569"/>
                <a:gd name="T63" fmla="*/ 519 h 565"/>
                <a:gd name="T64" fmla="*/ 70 w 569"/>
                <a:gd name="T65" fmla="*/ 468 h 565"/>
                <a:gd name="T66" fmla="*/ 26 w 569"/>
                <a:gd name="T67" fmla="*/ 401 h 565"/>
                <a:gd name="T68" fmla="*/ 3 w 569"/>
                <a:gd name="T69" fmla="*/ 324 h 565"/>
                <a:gd name="T70" fmla="*/ 3 w 569"/>
                <a:gd name="T71" fmla="*/ 241 h 565"/>
                <a:gd name="T72" fmla="*/ 26 w 569"/>
                <a:gd name="T73" fmla="*/ 163 h 565"/>
                <a:gd name="T74" fmla="*/ 70 w 569"/>
                <a:gd name="T75" fmla="*/ 97 h 565"/>
                <a:gd name="T76" fmla="*/ 130 w 569"/>
                <a:gd name="T77" fmla="*/ 46 h 565"/>
                <a:gd name="T78" fmla="*/ 202 w 569"/>
                <a:gd name="T79" fmla="*/ 12 h 565"/>
                <a:gd name="T80" fmla="*/ 285 w 569"/>
                <a:gd name="T81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9" h="565">
                  <a:moveTo>
                    <a:pt x="285" y="113"/>
                  </a:moveTo>
                  <a:lnTo>
                    <a:pt x="254" y="116"/>
                  </a:lnTo>
                  <a:lnTo>
                    <a:pt x="225" y="124"/>
                  </a:lnTo>
                  <a:lnTo>
                    <a:pt x="198" y="136"/>
                  </a:lnTo>
                  <a:lnTo>
                    <a:pt x="174" y="153"/>
                  </a:lnTo>
                  <a:lnTo>
                    <a:pt x="153" y="173"/>
                  </a:lnTo>
                  <a:lnTo>
                    <a:pt x="137" y="197"/>
                  </a:lnTo>
                  <a:lnTo>
                    <a:pt x="124" y="224"/>
                  </a:lnTo>
                  <a:lnTo>
                    <a:pt x="116" y="252"/>
                  </a:lnTo>
                  <a:lnTo>
                    <a:pt x="113" y="282"/>
                  </a:lnTo>
                  <a:lnTo>
                    <a:pt x="116" y="313"/>
                  </a:lnTo>
                  <a:lnTo>
                    <a:pt x="124" y="342"/>
                  </a:lnTo>
                  <a:lnTo>
                    <a:pt x="137" y="367"/>
                  </a:lnTo>
                  <a:lnTo>
                    <a:pt x="153" y="391"/>
                  </a:lnTo>
                  <a:lnTo>
                    <a:pt x="174" y="412"/>
                  </a:lnTo>
                  <a:lnTo>
                    <a:pt x="198" y="429"/>
                  </a:lnTo>
                  <a:lnTo>
                    <a:pt x="225" y="441"/>
                  </a:lnTo>
                  <a:lnTo>
                    <a:pt x="254" y="449"/>
                  </a:lnTo>
                  <a:lnTo>
                    <a:pt x="285" y="452"/>
                  </a:lnTo>
                  <a:lnTo>
                    <a:pt x="315" y="449"/>
                  </a:lnTo>
                  <a:lnTo>
                    <a:pt x="344" y="441"/>
                  </a:lnTo>
                  <a:lnTo>
                    <a:pt x="371" y="429"/>
                  </a:lnTo>
                  <a:lnTo>
                    <a:pt x="394" y="412"/>
                  </a:lnTo>
                  <a:lnTo>
                    <a:pt x="415" y="391"/>
                  </a:lnTo>
                  <a:lnTo>
                    <a:pt x="432" y="367"/>
                  </a:lnTo>
                  <a:lnTo>
                    <a:pt x="444" y="342"/>
                  </a:lnTo>
                  <a:lnTo>
                    <a:pt x="452" y="313"/>
                  </a:lnTo>
                  <a:lnTo>
                    <a:pt x="455" y="282"/>
                  </a:lnTo>
                  <a:lnTo>
                    <a:pt x="452" y="252"/>
                  </a:lnTo>
                  <a:lnTo>
                    <a:pt x="444" y="224"/>
                  </a:lnTo>
                  <a:lnTo>
                    <a:pt x="432" y="197"/>
                  </a:lnTo>
                  <a:lnTo>
                    <a:pt x="415" y="173"/>
                  </a:lnTo>
                  <a:lnTo>
                    <a:pt x="394" y="153"/>
                  </a:lnTo>
                  <a:lnTo>
                    <a:pt x="371" y="136"/>
                  </a:lnTo>
                  <a:lnTo>
                    <a:pt x="344" y="124"/>
                  </a:lnTo>
                  <a:lnTo>
                    <a:pt x="315" y="116"/>
                  </a:lnTo>
                  <a:lnTo>
                    <a:pt x="285" y="113"/>
                  </a:lnTo>
                  <a:close/>
                  <a:moveTo>
                    <a:pt x="285" y="0"/>
                  </a:moveTo>
                  <a:lnTo>
                    <a:pt x="326" y="3"/>
                  </a:lnTo>
                  <a:lnTo>
                    <a:pt x="366" y="12"/>
                  </a:lnTo>
                  <a:lnTo>
                    <a:pt x="404" y="26"/>
                  </a:lnTo>
                  <a:lnTo>
                    <a:pt x="439" y="46"/>
                  </a:lnTo>
                  <a:lnTo>
                    <a:pt x="471" y="69"/>
                  </a:lnTo>
                  <a:lnTo>
                    <a:pt x="499" y="97"/>
                  </a:lnTo>
                  <a:lnTo>
                    <a:pt x="523" y="129"/>
                  </a:lnTo>
                  <a:lnTo>
                    <a:pt x="542" y="163"/>
                  </a:lnTo>
                  <a:lnTo>
                    <a:pt x="557" y="201"/>
                  </a:lnTo>
                  <a:lnTo>
                    <a:pt x="566" y="241"/>
                  </a:lnTo>
                  <a:lnTo>
                    <a:pt x="569" y="282"/>
                  </a:lnTo>
                  <a:lnTo>
                    <a:pt x="566" y="324"/>
                  </a:lnTo>
                  <a:lnTo>
                    <a:pt x="557" y="364"/>
                  </a:lnTo>
                  <a:lnTo>
                    <a:pt x="542" y="401"/>
                  </a:lnTo>
                  <a:lnTo>
                    <a:pt x="523" y="436"/>
                  </a:lnTo>
                  <a:lnTo>
                    <a:pt x="499" y="468"/>
                  </a:lnTo>
                  <a:lnTo>
                    <a:pt x="471" y="496"/>
                  </a:lnTo>
                  <a:lnTo>
                    <a:pt x="439" y="519"/>
                  </a:lnTo>
                  <a:lnTo>
                    <a:pt x="404" y="539"/>
                  </a:lnTo>
                  <a:lnTo>
                    <a:pt x="366" y="553"/>
                  </a:lnTo>
                  <a:lnTo>
                    <a:pt x="326" y="562"/>
                  </a:lnTo>
                  <a:lnTo>
                    <a:pt x="285" y="565"/>
                  </a:lnTo>
                  <a:lnTo>
                    <a:pt x="242" y="562"/>
                  </a:lnTo>
                  <a:lnTo>
                    <a:pt x="202" y="553"/>
                  </a:lnTo>
                  <a:lnTo>
                    <a:pt x="165" y="539"/>
                  </a:lnTo>
                  <a:lnTo>
                    <a:pt x="130" y="519"/>
                  </a:lnTo>
                  <a:lnTo>
                    <a:pt x="97" y="496"/>
                  </a:lnTo>
                  <a:lnTo>
                    <a:pt x="70" y="468"/>
                  </a:lnTo>
                  <a:lnTo>
                    <a:pt x="46" y="436"/>
                  </a:lnTo>
                  <a:lnTo>
                    <a:pt x="26" y="401"/>
                  </a:lnTo>
                  <a:lnTo>
                    <a:pt x="12" y="364"/>
                  </a:lnTo>
                  <a:lnTo>
                    <a:pt x="3" y="324"/>
                  </a:lnTo>
                  <a:lnTo>
                    <a:pt x="0" y="282"/>
                  </a:lnTo>
                  <a:lnTo>
                    <a:pt x="3" y="241"/>
                  </a:lnTo>
                  <a:lnTo>
                    <a:pt x="12" y="201"/>
                  </a:lnTo>
                  <a:lnTo>
                    <a:pt x="26" y="163"/>
                  </a:lnTo>
                  <a:lnTo>
                    <a:pt x="46" y="129"/>
                  </a:lnTo>
                  <a:lnTo>
                    <a:pt x="70" y="97"/>
                  </a:lnTo>
                  <a:lnTo>
                    <a:pt x="97" y="69"/>
                  </a:lnTo>
                  <a:lnTo>
                    <a:pt x="130" y="46"/>
                  </a:lnTo>
                  <a:lnTo>
                    <a:pt x="165" y="26"/>
                  </a:lnTo>
                  <a:lnTo>
                    <a:pt x="202" y="12"/>
                  </a:lnTo>
                  <a:lnTo>
                    <a:pt x="242" y="3"/>
                  </a:lnTo>
                  <a:lnTo>
                    <a:pt x="2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6" name="Freeform 146"/>
          <p:cNvSpPr>
            <a:spLocks noEditPoints="1"/>
          </p:cNvSpPr>
          <p:nvPr/>
        </p:nvSpPr>
        <p:spPr bwMode="auto">
          <a:xfrm>
            <a:off x="7471765" y="1319638"/>
            <a:ext cx="466725" cy="431800"/>
          </a:xfrm>
          <a:custGeom>
            <a:avLst/>
            <a:gdLst>
              <a:gd name="T0" fmla="*/ 2365 w 3529"/>
              <a:gd name="T1" fmla="*/ 162 h 3261"/>
              <a:gd name="T2" fmla="*/ 2120 w 3529"/>
              <a:gd name="T3" fmla="*/ 272 h 3261"/>
              <a:gd name="T4" fmla="*/ 1922 w 3529"/>
              <a:gd name="T5" fmla="*/ 459 h 3261"/>
              <a:gd name="T6" fmla="*/ 1791 w 3529"/>
              <a:gd name="T7" fmla="*/ 705 h 3261"/>
              <a:gd name="T8" fmla="*/ 1754 w 3529"/>
              <a:gd name="T9" fmla="*/ 786 h 3261"/>
              <a:gd name="T10" fmla="*/ 2118 w 3529"/>
              <a:gd name="T11" fmla="*/ 2337 h 3261"/>
              <a:gd name="T12" fmla="*/ 3041 w 3529"/>
              <a:gd name="T13" fmla="*/ 1924 h 3261"/>
              <a:gd name="T14" fmla="*/ 3240 w 3529"/>
              <a:gd name="T15" fmla="*/ 1634 h 3261"/>
              <a:gd name="T16" fmla="*/ 3362 w 3529"/>
              <a:gd name="T17" fmla="*/ 1311 h 3261"/>
              <a:gd name="T18" fmla="*/ 3391 w 3529"/>
              <a:gd name="T19" fmla="*/ 1127 h 3261"/>
              <a:gd name="T20" fmla="*/ 3392 w 3529"/>
              <a:gd name="T21" fmla="*/ 1019 h 3261"/>
              <a:gd name="T22" fmla="*/ 3379 w 3529"/>
              <a:gd name="T23" fmla="*/ 911 h 3261"/>
              <a:gd name="T24" fmla="*/ 3288 w 3529"/>
              <a:gd name="T25" fmla="*/ 614 h 3261"/>
              <a:gd name="T26" fmla="*/ 3124 w 3529"/>
              <a:gd name="T27" fmla="*/ 377 h 3261"/>
              <a:gd name="T28" fmla="*/ 2903 w 3529"/>
              <a:gd name="T29" fmla="*/ 213 h 3261"/>
              <a:gd name="T30" fmla="*/ 2640 w 3529"/>
              <a:gd name="T31" fmla="*/ 138 h 3261"/>
              <a:gd name="T32" fmla="*/ 821 w 3529"/>
              <a:gd name="T33" fmla="*/ 148 h 3261"/>
              <a:gd name="T34" fmla="*/ 567 w 3529"/>
              <a:gd name="T35" fmla="*/ 247 h 3261"/>
              <a:gd name="T36" fmla="*/ 360 w 3529"/>
              <a:gd name="T37" fmla="*/ 428 h 3261"/>
              <a:gd name="T38" fmla="*/ 213 w 3529"/>
              <a:gd name="T39" fmla="*/ 680 h 3261"/>
              <a:gd name="T40" fmla="*/ 140 w 3529"/>
              <a:gd name="T41" fmla="*/ 987 h 3261"/>
              <a:gd name="T42" fmla="*/ 137 w 3529"/>
              <a:gd name="T43" fmla="*/ 1019 h 3261"/>
              <a:gd name="T44" fmla="*/ 138 w 3529"/>
              <a:gd name="T45" fmla="*/ 1127 h 3261"/>
              <a:gd name="T46" fmla="*/ 168 w 3529"/>
              <a:gd name="T47" fmla="*/ 1311 h 3261"/>
              <a:gd name="T48" fmla="*/ 289 w 3529"/>
              <a:gd name="T49" fmla="*/ 1635 h 3261"/>
              <a:gd name="T50" fmla="*/ 489 w 3529"/>
              <a:gd name="T51" fmla="*/ 1924 h 3261"/>
              <a:gd name="T52" fmla="*/ 1955 w 3529"/>
              <a:gd name="T53" fmla="*/ 2395 h 3261"/>
              <a:gd name="T54" fmla="*/ 1697 w 3529"/>
              <a:gd name="T55" fmla="*/ 652 h 3261"/>
              <a:gd name="T56" fmla="*/ 1588 w 3529"/>
              <a:gd name="T57" fmla="*/ 458 h 3261"/>
              <a:gd name="T58" fmla="*/ 1396 w 3529"/>
              <a:gd name="T59" fmla="*/ 271 h 3261"/>
              <a:gd name="T60" fmla="*/ 1159 w 3529"/>
              <a:gd name="T61" fmla="*/ 161 h 3261"/>
              <a:gd name="T62" fmla="*/ 961 w 3529"/>
              <a:gd name="T63" fmla="*/ 0 h 3261"/>
              <a:gd name="T64" fmla="*/ 1253 w 3529"/>
              <a:gd name="T65" fmla="*/ 48 h 3261"/>
              <a:gd name="T66" fmla="*/ 1509 w 3529"/>
              <a:gd name="T67" fmla="*/ 185 h 3261"/>
              <a:gd name="T68" fmla="*/ 1714 w 3529"/>
              <a:gd name="T69" fmla="*/ 400 h 3261"/>
              <a:gd name="T70" fmla="*/ 1894 w 3529"/>
              <a:gd name="T71" fmla="*/ 285 h 3261"/>
              <a:gd name="T72" fmla="*/ 2134 w 3529"/>
              <a:gd name="T73" fmla="*/ 107 h 3261"/>
              <a:gd name="T74" fmla="*/ 2417 w 3529"/>
              <a:gd name="T75" fmla="*/ 13 h 3261"/>
              <a:gd name="T76" fmla="*/ 2724 w 3529"/>
              <a:gd name="T77" fmla="*/ 13 h 3261"/>
              <a:gd name="T78" fmla="*/ 3007 w 3529"/>
              <a:gd name="T79" fmla="*/ 115 h 3261"/>
              <a:gd name="T80" fmla="*/ 3242 w 3529"/>
              <a:gd name="T81" fmla="*/ 302 h 3261"/>
              <a:gd name="T82" fmla="*/ 3415 w 3529"/>
              <a:gd name="T83" fmla="*/ 564 h 3261"/>
              <a:gd name="T84" fmla="*/ 3513 w 3529"/>
              <a:gd name="T85" fmla="*/ 884 h 3261"/>
              <a:gd name="T86" fmla="*/ 3528 w 3529"/>
              <a:gd name="T87" fmla="*/ 1016 h 3261"/>
              <a:gd name="T88" fmla="*/ 3526 w 3529"/>
              <a:gd name="T89" fmla="*/ 1143 h 3261"/>
              <a:gd name="T90" fmla="*/ 3494 w 3529"/>
              <a:gd name="T91" fmla="*/ 1341 h 3261"/>
              <a:gd name="T92" fmla="*/ 3361 w 3529"/>
              <a:gd name="T93" fmla="*/ 1697 h 3261"/>
              <a:gd name="T94" fmla="*/ 3144 w 3529"/>
              <a:gd name="T95" fmla="*/ 2012 h 3261"/>
              <a:gd name="T96" fmla="*/ 1830 w 3529"/>
              <a:gd name="T97" fmla="*/ 3197 h 3261"/>
              <a:gd name="T98" fmla="*/ 454 w 3529"/>
              <a:gd name="T99" fmla="*/ 2084 h 3261"/>
              <a:gd name="T100" fmla="*/ 215 w 3529"/>
              <a:gd name="T101" fmla="*/ 1779 h 3261"/>
              <a:gd name="T102" fmla="*/ 60 w 3529"/>
              <a:gd name="T103" fmla="*/ 1434 h 3261"/>
              <a:gd name="T104" fmla="*/ 8 w 3529"/>
              <a:gd name="T105" fmla="*/ 1186 h 3261"/>
              <a:gd name="T106" fmla="*/ 0 w 3529"/>
              <a:gd name="T107" fmla="*/ 1066 h 3261"/>
              <a:gd name="T108" fmla="*/ 4 w 3529"/>
              <a:gd name="T109" fmla="*/ 982 h 3261"/>
              <a:gd name="T110" fmla="*/ 55 w 3529"/>
              <a:gd name="T111" fmla="*/ 718 h 3261"/>
              <a:gd name="T112" fmla="*/ 193 w 3529"/>
              <a:gd name="T113" fmla="*/ 425 h 3261"/>
              <a:gd name="T114" fmla="*/ 399 w 3529"/>
              <a:gd name="T115" fmla="*/ 198 h 3261"/>
              <a:gd name="T116" fmla="*/ 660 w 3529"/>
              <a:gd name="T117" fmla="*/ 51 h 3261"/>
              <a:gd name="T118" fmla="*/ 961 w 3529"/>
              <a:gd name="T119" fmla="*/ 0 h 3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29" h="3261">
                <a:moveTo>
                  <a:pt x="2568" y="135"/>
                </a:moveTo>
                <a:lnTo>
                  <a:pt x="2499" y="138"/>
                </a:lnTo>
                <a:lnTo>
                  <a:pt x="2431" y="147"/>
                </a:lnTo>
                <a:lnTo>
                  <a:pt x="2365" y="162"/>
                </a:lnTo>
                <a:lnTo>
                  <a:pt x="2300" y="181"/>
                </a:lnTo>
                <a:lnTo>
                  <a:pt x="2238" y="207"/>
                </a:lnTo>
                <a:lnTo>
                  <a:pt x="2177" y="237"/>
                </a:lnTo>
                <a:lnTo>
                  <a:pt x="2120" y="272"/>
                </a:lnTo>
                <a:lnTo>
                  <a:pt x="2065" y="313"/>
                </a:lnTo>
                <a:lnTo>
                  <a:pt x="2014" y="357"/>
                </a:lnTo>
                <a:lnTo>
                  <a:pt x="1967" y="407"/>
                </a:lnTo>
                <a:lnTo>
                  <a:pt x="1922" y="459"/>
                </a:lnTo>
                <a:lnTo>
                  <a:pt x="1882" y="516"/>
                </a:lnTo>
                <a:lnTo>
                  <a:pt x="1848" y="577"/>
                </a:lnTo>
                <a:lnTo>
                  <a:pt x="1818" y="642"/>
                </a:lnTo>
                <a:lnTo>
                  <a:pt x="1791" y="705"/>
                </a:lnTo>
                <a:lnTo>
                  <a:pt x="1813" y="727"/>
                </a:lnTo>
                <a:lnTo>
                  <a:pt x="1757" y="782"/>
                </a:lnTo>
                <a:lnTo>
                  <a:pt x="1755" y="789"/>
                </a:lnTo>
                <a:lnTo>
                  <a:pt x="1754" y="786"/>
                </a:lnTo>
                <a:lnTo>
                  <a:pt x="1435" y="1103"/>
                </a:lnTo>
                <a:lnTo>
                  <a:pt x="2461" y="1239"/>
                </a:lnTo>
                <a:lnTo>
                  <a:pt x="1605" y="2019"/>
                </a:lnTo>
                <a:lnTo>
                  <a:pt x="2118" y="2337"/>
                </a:lnTo>
                <a:lnTo>
                  <a:pt x="1917" y="2937"/>
                </a:lnTo>
                <a:lnTo>
                  <a:pt x="2914" y="2052"/>
                </a:lnTo>
                <a:lnTo>
                  <a:pt x="2980" y="1990"/>
                </a:lnTo>
                <a:lnTo>
                  <a:pt x="3041" y="1924"/>
                </a:lnTo>
                <a:lnTo>
                  <a:pt x="3097" y="1855"/>
                </a:lnTo>
                <a:lnTo>
                  <a:pt x="3150" y="1785"/>
                </a:lnTo>
                <a:lnTo>
                  <a:pt x="3198" y="1711"/>
                </a:lnTo>
                <a:lnTo>
                  <a:pt x="3240" y="1634"/>
                </a:lnTo>
                <a:lnTo>
                  <a:pt x="3278" y="1557"/>
                </a:lnTo>
                <a:lnTo>
                  <a:pt x="3311" y="1477"/>
                </a:lnTo>
                <a:lnTo>
                  <a:pt x="3339" y="1395"/>
                </a:lnTo>
                <a:lnTo>
                  <a:pt x="3362" y="1311"/>
                </a:lnTo>
                <a:lnTo>
                  <a:pt x="3373" y="1258"/>
                </a:lnTo>
                <a:lnTo>
                  <a:pt x="3381" y="1209"/>
                </a:lnTo>
                <a:lnTo>
                  <a:pt x="3388" y="1165"/>
                </a:lnTo>
                <a:lnTo>
                  <a:pt x="3391" y="1127"/>
                </a:lnTo>
                <a:lnTo>
                  <a:pt x="3393" y="1092"/>
                </a:lnTo>
                <a:lnTo>
                  <a:pt x="3394" y="1062"/>
                </a:lnTo>
                <a:lnTo>
                  <a:pt x="3393" y="1039"/>
                </a:lnTo>
                <a:lnTo>
                  <a:pt x="3392" y="1019"/>
                </a:lnTo>
                <a:lnTo>
                  <a:pt x="3391" y="1005"/>
                </a:lnTo>
                <a:lnTo>
                  <a:pt x="3390" y="997"/>
                </a:lnTo>
                <a:lnTo>
                  <a:pt x="3390" y="994"/>
                </a:lnTo>
                <a:lnTo>
                  <a:pt x="3379" y="911"/>
                </a:lnTo>
                <a:lnTo>
                  <a:pt x="3364" y="833"/>
                </a:lnTo>
                <a:lnTo>
                  <a:pt x="3344" y="756"/>
                </a:lnTo>
                <a:lnTo>
                  <a:pt x="3318" y="683"/>
                </a:lnTo>
                <a:lnTo>
                  <a:pt x="3288" y="614"/>
                </a:lnTo>
                <a:lnTo>
                  <a:pt x="3253" y="548"/>
                </a:lnTo>
                <a:lnTo>
                  <a:pt x="3214" y="487"/>
                </a:lnTo>
                <a:lnTo>
                  <a:pt x="3171" y="429"/>
                </a:lnTo>
                <a:lnTo>
                  <a:pt x="3124" y="377"/>
                </a:lnTo>
                <a:lnTo>
                  <a:pt x="3074" y="328"/>
                </a:lnTo>
                <a:lnTo>
                  <a:pt x="3020" y="285"/>
                </a:lnTo>
                <a:lnTo>
                  <a:pt x="2964" y="247"/>
                </a:lnTo>
                <a:lnTo>
                  <a:pt x="2903" y="213"/>
                </a:lnTo>
                <a:lnTo>
                  <a:pt x="2841" y="185"/>
                </a:lnTo>
                <a:lnTo>
                  <a:pt x="2776" y="164"/>
                </a:lnTo>
                <a:lnTo>
                  <a:pt x="2709" y="148"/>
                </a:lnTo>
                <a:lnTo>
                  <a:pt x="2640" y="138"/>
                </a:lnTo>
                <a:lnTo>
                  <a:pt x="2568" y="135"/>
                </a:lnTo>
                <a:close/>
                <a:moveTo>
                  <a:pt x="961" y="135"/>
                </a:moveTo>
                <a:lnTo>
                  <a:pt x="890" y="138"/>
                </a:lnTo>
                <a:lnTo>
                  <a:pt x="821" y="148"/>
                </a:lnTo>
                <a:lnTo>
                  <a:pt x="754" y="164"/>
                </a:lnTo>
                <a:lnTo>
                  <a:pt x="689" y="185"/>
                </a:lnTo>
                <a:lnTo>
                  <a:pt x="626" y="213"/>
                </a:lnTo>
                <a:lnTo>
                  <a:pt x="567" y="247"/>
                </a:lnTo>
                <a:lnTo>
                  <a:pt x="510" y="284"/>
                </a:lnTo>
                <a:lnTo>
                  <a:pt x="456" y="328"/>
                </a:lnTo>
                <a:lnTo>
                  <a:pt x="406" y="375"/>
                </a:lnTo>
                <a:lnTo>
                  <a:pt x="360" y="428"/>
                </a:lnTo>
                <a:lnTo>
                  <a:pt x="316" y="486"/>
                </a:lnTo>
                <a:lnTo>
                  <a:pt x="278" y="547"/>
                </a:lnTo>
                <a:lnTo>
                  <a:pt x="243" y="612"/>
                </a:lnTo>
                <a:lnTo>
                  <a:pt x="213" y="680"/>
                </a:lnTo>
                <a:lnTo>
                  <a:pt x="187" y="752"/>
                </a:lnTo>
                <a:lnTo>
                  <a:pt x="166" y="827"/>
                </a:lnTo>
                <a:lnTo>
                  <a:pt x="151" y="906"/>
                </a:lnTo>
                <a:lnTo>
                  <a:pt x="140" y="987"/>
                </a:lnTo>
                <a:lnTo>
                  <a:pt x="139" y="994"/>
                </a:lnTo>
                <a:lnTo>
                  <a:pt x="139" y="997"/>
                </a:lnTo>
                <a:lnTo>
                  <a:pt x="138" y="1005"/>
                </a:lnTo>
                <a:lnTo>
                  <a:pt x="137" y="1019"/>
                </a:lnTo>
                <a:lnTo>
                  <a:pt x="136" y="1039"/>
                </a:lnTo>
                <a:lnTo>
                  <a:pt x="136" y="1062"/>
                </a:lnTo>
                <a:lnTo>
                  <a:pt x="136" y="1092"/>
                </a:lnTo>
                <a:lnTo>
                  <a:pt x="138" y="1127"/>
                </a:lnTo>
                <a:lnTo>
                  <a:pt x="143" y="1165"/>
                </a:lnTo>
                <a:lnTo>
                  <a:pt x="148" y="1209"/>
                </a:lnTo>
                <a:lnTo>
                  <a:pt x="157" y="1258"/>
                </a:lnTo>
                <a:lnTo>
                  <a:pt x="168" y="1311"/>
                </a:lnTo>
                <a:lnTo>
                  <a:pt x="191" y="1395"/>
                </a:lnTo>
                <a:lnTo>
                  <a:pt x="218" y="1477"/>
                </a:lnTo>
                <a:lnTo>
                  <a:pt x="252" y="1557"/>
                </a:lnTo>
                <a:lnTo>
                  <a:pt x="289" y="1635"/>
                </a:lnTo>
                <a:lnTo>
                  <a:pt x="333" y="1711"/>
                </a:lnTo>
                <a:lnTo>
                  <a:pt x="380" y="1785"/>
                </a:lnTo>
                <a:lnTo>
                  <a:pt x="432" y="1855"/>
                </a:lnTo>
                <a:lnTo>
                  <a:pt x="489" y="1924"/>
                </a:lnTo>
                <a:lnTo>
                  <a:pt x="550" y="1990"/>
                </a:lnTo>
                <a:lnTo>
                  <a:pt x="616" y="2052"/>
                </a:lnTo>
                <a:lnTo>
                  <a:pt x="1732" y="3060"/>
                </a:lnTo>
                <a:lnTo>
                  <a:pt x="1955" y="2395"/>
                </a:lnTo>
                <a:lnTo>
                  <a:pt x="1381" y="2039"/>
                </a:lnTo>
                <a:lnTo>
                  <a:pt x="2156" y="1335"/>
                </a:lnTo>
                <a:lnTo>
                  <a:pt x="1145" y="1201"/>
                </a:lnTo>
                <a:lnTo>
                  <a:pt x="1697" y="652"/>
                </a:lnTo>
                <a:lnTo>
                  <a:pt x="1692" y="642"/>
                </a:lnTo>
                <a:lnTo>
                  <a:pt x="1661" y="576"/>
                </a:lnTo>
                <a:lnTo>
                  <a:pt x="1626" y="515"/>
                </a:lnTo>
                <a:lnTo>
                  <a:pt x="1588" y="458"/>
                </a:lnTo>
                <a:lnTo>
                  <a:pt x="1544" y="404"/>
                </a:lnTo>
                <a:lnTo>
                  <a:pt x="1498" y="355"/>
                </a:lnTo>
                <a:lnTo>
                  <a:pt x="1448" y="311"/>
                </a:lnTo>
                <a:lnTo>
                  <a:pt x="1396" y="271"/>
                </a:lnTo>
                <a:lnTo>
                  <a:pt x="1340" y="236"/>
                </a:lnTo>
                <a:lnTo>
                  <a:pt x="1282" y="206"/>
                </a:lnTo>
                <a:lnTo>
                  <a:pt x="1221" y="181"/>
                </a:lnTo>
                <a:lnTo>
                  <a:pt x="1159" y="161"/>
                </a:lnTo>
                <a:lnTo>
                  <a:pt x="1095" y="147"/>
                </a:lnTo>
                <a:lnTo>
                  <a:pt x="1029" y="138"/>
                </a:lnTo>
                <a:lnTo>
                  <a:pt x="961" y="135"/>
                </a:lnTo>
                <a:close/>
                <a:moveTo>
                  <a:pt x="961" y="0"/>
                </a:moveTo>
                <a:lnTo>
                  <a:pt x="1037" y="3"/>
                </a:lnTo>
                <a:lnTo>
                  <a:pt x="1110" y="12"/>
                </a:lnTo>
                <a:lnTo>
                  <a:pt x="1183" y="27"/>
                </a:lnTo>
                <a:lnTo>
                  <a:pt x="1253" y="48"/>
                </a:lnTo>
                <a:lnTo>
                  <a:pt x="1321" y="74"/>
                </a:lnTo>
                <a:lnTo>
                  <a:pt x="1386" y="106"/>
                </a:lnTo>
                <a:lnTo>
                  <a:pt x="1448" y="143"/>
                </a:lnTo>
                <a:lnTo>
                  <a:pt x="1509" y="185"/>
                </a:lnTo>
                <a:lnTo>
                  <a:pt x="1565" y="232"/>
                </a:lnTo>
                <a:lnTo>
                  <a:pt x="1618" y="283"/>
                </a:lnTo>
                <a:lnTo>
                  <a:pt x="1668" y="340"/>
                </a:lnTo>
                <a:lnTo>
                  <a:pt x="1714" y="400"/>
                </a:lnTo>
                <a:lnTo>
                  <a:pt x="1755" y="466"/>
                </a:lnTo>
                <a:lnTo>
                  <a:pt x="1797" y="401"/>
                </a:lnTo>
                <a:lnTo>
                  <a:pt x="1844" y="341"/>
                </a:lnTo>
                <a:lnTo>
                  <a:pt x="1894" y="285"/>
                </a:lnTo>
                <a:lnTo>
                  <a:pt x="1949" y="234"/>
                </a:lnTo>
                <a:lnTo>
                  <a:pt x="2008" y="187"/>
                </a:lnTo>
                <a:lnTo>
                  <a:pt x="2069" y="145"/>
                </a:lnTo>
                <a:lnTo>
                  <a:pt x="2134" y="107"/>
                </a:lnTo>
                <a:lnTo>
                  <a:pt x="2201" y="75"/>
                </a:lnTo>
                <a:lnTo>
                  <a:pt x="2271" y="49"/>
                </a:lnTo>
                <a:lnTo>
                  <a:pt x="2343" y="28"/>
                </a:lnTo>
                <a:lnTo>
                  <a:pt x="2417" y="13"/>
                </a:lnTo>
                <a:lnTo>
                  <a:pt x="2492" y="3"/>
                </a:lnTo>
                <a:lnTo>
                  <a:pt x="2568" y="0"/>
                </a:lnTo>
                <a:lnTo>
                  <a:pt x="2647" y="3"/>
                </a:lnTo>
                <a:lnTo>
                  <a:pt x="2724" y="13"/>
                </a:lnTo>
                <a:lnTo>
                  <a:pt x="2798" y="30"/>
                </a:lnTo>
                <a:lnTo>
                  <a:pt x="2871" y="51"/>
                </a:lnTo>
                <a:lnTo>
                  <a:pt x="2940" y="80"/>
                </a:lnTo>
                <a:lnTo>
                  <a:pt x="3007" y="115"/>
                </a:lnTo>
                <a:lnTo>
                  <a:pt x="3070" y="153"/>
                </a:lnTo>
                <a:lnTo>
                  <a:pt x="3131" y="198"/>
                </a:lnTo>
                <a:lnTo>
                  <a:pt x="3188" y="248"/>
                </a:lnTo>
                <a:lnTo>
                  <a:pt x="3242" y="302"/>
                </a:lnTo>
                <a:lnTo>
                  <a:pt x="3292" y="361"/>
                </a:lnTo>
                <a:lnTo>
                  <a:pt x="3337" y="425"/>
                </a:lnTo>
                <a:lnTo>
                  <a:pt x="3378" y="492"/>
                </a:lnTo>
                <a:lnTo>
                  <a:pt x="3415" y="564"/>
                </a:lnTo>
                <a:lnTo>
                  <a:pt x="3447" y="639"/>
                </a:lnTo>
                <a:lnTo>
                  <a:pt x="3474" y="718"/>
                </a:lnTo>
                <a:lnTo>
                  <a:pt x="3496" y="799"/>
                </a:lnTo>
                <a:lnTo>
                  <a:pt x="3513" y="884"/>
                </a:lnTo>
                <a:lnTo>
                  <a:pt x="3524" y="972"/>
                </a:lnTo>
                <a:lnTo>
                  <a:pt x="3525" y="982"/>
                </a:lnTo>
                <a:lnTo>
                  <a:pt x="3527" y="996"/>
                </a:lnTo>
                <a:lnTo>
                  <a:pt x="3528" y="1016"/>
                </a:lnTo>
                <a:lnTo>
                  <a:pt x="3529" y="1041"/>
                </a:lnTo>
                <a:lnTo>
                  <a:pt x="3529" y="1070"/>
                </a:lnTo>
                <a:lnTo>
                  <a:pt x="3528" y="1104"/>
                </a:lnTo>
                <a:lnTo>
                  <a:pt x="3526" y="1143"/>
                </a:lnTo>
                <a:lnTo>
                  <a:pt x="3522" y="1186"/>
                </a:lnTo>
                <a:lnTo>
                  <a:pt x="3515" y="1234"/>
                </a:lnTo>
                <a:lnTo>
                  <a:pt x="3507" y="1286"/>
                </a:lnTo>
                <a:lnTo>
                  <a:pt x="3494" y="1341"/>
                </a:lnTo>
                <a:lnTo>
                  <a:pt x="3469" y="1434"/>
                </a:lnTo>
                <a:lnTo>
                  <a:pt x="3439" y="1523"/>
                </a:lnTo>
                <a:lnTo>
                  <a:pt x="3403" y="1611"/>
                </a:lnTo>
                <a:lnTo>
                  <a:pt x="3361" y="1697"/>
                </a:lnTo>
                <a:lnTo>
                  <a:pt x="3315" y="1779"/>
                </a:lnTo>
                <a:lnTo>
                  <a:pt x="3263" y="1860"/>
                </a:lnTo>
                <a:lnTo>
                  <a:pt x="3205" y="1938"/>
                </a:lnTo>
                <a:lnTo>
                  <a:pt x="3144" y="2012"/>
                </a:lnTo>
                <a:lnTo>
                  <a:pt x="3077" y="2084"/>
                </a:lnTo>
                <a:lnTo>
                  <a:pt x="3006" y="2153"/>
                </a:lnTo>
                <a:lnTo>
                  <a:pt x="1831" y="3194"/>
                </a:lnTo>
                <a:lnTo>
                  <a:pt x="1830" y="3197"/>
                </a:lnTo>
                <a:lnTo>
                  <a:pt x="1827" y="3197"/>
                </a:lnTo>
                <a:lnTo>
                  <a:pt x="1755" y="3261"/>
                </a:lnTo>
                <a:lnTo>
                  <a:pt x="525" y="2152"/>
                </a:lnTo>
                <a:lnTo>
                  <a:pt x="454" y="2084"/>
                </a:lnTo>
                <a:lnTo>
                  <a:pt x="387" y="2012"/>
                </a:lnTo>
                <a:lnTo>
                  <a:pt x="324" y="1938"/>
                </a:lnTo>
                <a:lnTo>
                  <a:pt x="267" y="1860"/>
                </a:lnTo>
                <a:lnTo>
                  <a:pt x="215" y="1779"/>
                </a:lnTo>
                <a:lnTo>
                  <a:pt x="168" y="1697"/>
                </a:lnTo>
                <a:lnTo>
                  <a:pt x="127" y="1611"/>
                </a:lnTo>
                <a:lnTo>
                  <a:pt x="91" y="1523"/>
                </a:lnTo>
                <a:lnTo>
                  <a:pt x="60" y="1434"/>
                </a:lnTo>
                <a:lnTo>
                  <a:pt x="36" y="1341"/>
                </a:lnTo>
                <a:lnTo>
                  <a:pt x="24" y="1286"/>
                </a:lnTo>
                <a:lnTo>
                  <a:pt x="14" y="1234"/>
                </a:lnTo>
                <a:lnTo>
                  <a:pt x="8" y="1186"/>
                </a:lnTo>
                <a:lnTo>
                  <a:pt x="3" y="1143"/>
                </a:lnTo>
                <a:lnTo>
                  <a:pt x="1" y="1104"/>
                </a:lnTo>
                <a:lnTo>
                  <a:pt x="0" y="1071"/>
                </a:lnTo>
                <a:lnTo>
                  <a:pt x="0" y="1066"/>
                </a:lnTo>
                <a:lnTo>
                  <a:pt x="0" y="1041"/>
                </a:lnTo>
                <a:lnTo>
                  <a:pt x="1" y="1016"/>
                </a:lnTo>
                <a:lnTo>
                  <a:pt x="3" y="996"/>
                </a:lnTo>
                <a:lnTo>
                  <a:pt x="4" y="982"/>
                </a:lnTo>
                <a:lnTo>
                  <a:pt x="5" y="972"/>
                </a:lnTo>
                <a:lnTo>
                  <a:pt x="17" y="884"/>
                </a:lnTo>
                <a:lnTo>
                  <a:pt x="33" y="799"/>
                </a:lnTo>
                <a:lnTo>
                  <a:pt x="55" y="718"/>
                </a:lnTo>
                <a:lnTo>
                  <a:pt x="83" y="639"/>
                </a:lnTo>
                <a:lnTo>
                  <a:pt x="114" y="564"/>
                </a:lnTo>
                <a:lnTo>
                  <a:pt x="151" y="492"/>
                </a:lnTo>
                <a:lnTo>
                  <a:pt x="193" y="425"/>
                </a:lnTo>
                <a:lnTo>
                  <a:pt x="239" y="361"/>
                </a:lnTo>
                <a:lnTo>
                  <a:pt x="288" y="302"/>
                </a:lnTo>
                <a:lnTo>
                  <a:pt x="341" y="248"/>
                </a:lnTo>
                <a:lnTo>
                  <a:pt x="399" y="198"/>
                </a:lnTo>
                <a:lnTo>
                  <a:pt x="459" y="153"/>
                </a:lnTo>
                <a:lnTo>
                  <a:pt x="524" y="115"/>
                </a:lnTo>
                <a:lnTo>
                  <a:pt x="590" y="80"/>
                </a:lnTo>
                <a:lnTo>
                  <a:pt x="660" y="51"/>
                </a:lnTo>
                <a:lnTo>
                  <a:pt x="732" y="30"/>
                </a:lnTo>
                <a:lnTo>
                  <a:pt x="807" y="13"/>
                </a:lnTo>
                <a:lnTo>
                  <a:pt x="882" y="3"/>
                </a:lnTo>
                <a:lnTo>
                  <a:pt x="96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7" name="Group 236"/>
          <p:cNvGrpSpPr/>
          <p:nvPr/>
        </p:nvGrpSpPr>
        <p:grpSpPr>
          <a:xfrm>
            <a:off x="6500552" y="1266457"/>
            <a:ext cx="538163" cy="538162"/>
            <a:chOff x="3495675" y="2697163"/>
            <a:chExt cx="538163" cy="538162"/>
          </a:xfrm>
          <a:solidFill>
            <a:srgbClr val="000000"/>
          </a:solidFill>
        </p:grpSpPr>
        <p:sp>
          <p:nvSpPr>
            <p:cNvPr id="38" name="Freeform 151"/>
            <p:cNvSpPr>
              <a:spLocks noEditPoints="1"/>
            </p:cNvSpPr>
            <p:nvPr/>
          </p:nvSpPr>
          <p:spPr bwMode="auto">
            <a:xfrm>
              <a:off x="3495675" y="2697163"/>
              <a:ext cx="538163" cy="538162"/>
            </a:xfrm>
            <a:custGeom>
              <a:avLst/>
              <a:gdLst>
                <a:gd name="T0" fmla="*/ 113 w 3390"/>
                <a:gd name="T1" fmla="*/ 113 h 3390"/>
                <a:gd name="T2" fmla="*/ 113 w 3390"/>
                <a:gd name="T3" fmla="*/ 3277 h 3390"/>
                <a:gd name="T4" fmla="*/ 3277 w 3390"/>
                <a:gd name="T5" fmla="*/ 3277 h 3390"/>
                <a:gd name="T6" fmla="*/ 3277 w 3390"/>
                <a:gd name="T7" fmla="*/ 113 h 3390"/>
                <a:gd name="T8" fmla="*/ 113 w 3390"/>
                <a:gd name="T9" fmla="*/ 113 h 3390"/>
                <a:gd name="T10" fmla="*/ 0 w 3390"/>
                <a:gd name="T11" fmla="*/ 0 h 3390"/>
                <a:gd name="T12" fmla="*/ 3390 w 3390"/>
                <a:gd name="T13" fmla="*/ 0 h 3390"/>
                <a:gd name="T14" fmla="*/ 3390 w 3390"/>
                <a:gd name="T15" fmla="*/ 3390 h 3390"/>
                <a:gd name="T16" fmla="*/ 0 w 3390"/>
                <a:gd name="T17" fmla="*/ 3390 h 3390"/>
                <a:gd name="T18" fmla="*/ 0 w 3390"/>
                <a:gd name="T19" fmla="*/ 0 h 3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90" h="3390">
                  <a:moveTo>
                    <a:pt x="113" y="113"/>
                  </a:moveTo>
                  <a:lnTo>
                    <a:pt x="113" y="3277"/>
                  </a:lnTo>
                  <a:lnTo>
                    <a:pt x="3277" y="3277"/>
                  </a:lnTo>
                  <a:lnTo>
                    <a:pt x="327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90" y="0"/>
                  </a:lnTo>
                  <a:lnTo>
                    <a:pt x="3390" y="3390"/>
                  </a:lnTo>
                  <a:lnTo>
                    <a:pt x="0" y="339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152"/>
            <p:cNvSpPr>
              <a:spLocks noChangeArrowheads="1"/>
            </p:cNvSpPr>
            <p:nvPr/>
          </p:nvSpPr>
          <p:spPr bwMode="auto">
            <a:xfrm>
              <a:off x="3576638" y="2957513"/>
              <a:ext cx="376238" cy="17462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53"/>
            <p:cNvSpPr>
              <a:spLocks noEditPoints="1"/>
            </p:cNvSpPr>
            <p:nvPr/>
          </p:nvSpPr>
          <p:spPr bwMode="auto">
            <a:xfrm>
              <a:off x="3719513" y="2805113"/>
              <a:ext cx="90488" cy="88900"/>
            </a:xfrm>
            <a:custGeom>
              <a:avLst/>
              <a:gdLst>
                <a:gd name="T0" fmla="*/ 251 w 565"/>
                <a:gd name="T1" fmla="*/ 116 h 565"/>
                <a:gd name="T2" fmla="*/ 197 w 565"/>
                <a:gd name="T3" fmla="*/ 137 h 565"/>
                <a:gd name="T4" fmla="*/ 153 w 565"/>
                <a:gd name="T5" fmla="*/ 174 h 565"/>
                <a:gd name="T6" fmla="*/ 123 w 565"/>
                <a:gd name="T7" fmla="*/ 224 h 565"/>
                <a:gd name="T8" fmla="*/ 113 w 565"/>
                <a:gd name="T9" fmla="*/ 283 h 565"/>
                <a:gd name="T10" fmla="*/ 123 w 565"/>
                <a:gd name="T11" fmla="*/ 342 h 565"/>
                <a:gd name="T12" fmla="*/ 153 w 565"/>
                <a:gd name="T13" fmla="*/ 391 h 565"/>
                <a:gd name="T14" fmla="*/ 197 w 565"/>
                <a:gd name="T15" fmla="*/ 428 h 565"/>
                <a:gd name="T16" fmla="*/ 251 w 565"/>
                <a:gd name="T17" fmla="*/ 449 h 565"/>
                <a:gd name="T18" fmla="*/ 313 w 565"/>
                <a:gd name="T19" fmla="*/ 449 h 565"/>
                <a:gd name="T20" fmla="*/ 367 w 565"/>
                <a:gd name="T21" fmla="*/ 428 h 565"/>
                <a:gd name="T22" fmla="*/ 411 w 565"/>
                <a:gd name="T23" fmla="*/ 391 h 565"/>
                <a:gd name="T24" fmla="*/ 441 w 565"/>
                <a:gd name="T25" fmla="*/ 342 h 565"/>
                <a:gd name="T26" fmla="*/ 452 w 565"/>
                <a:gd name="T27" fmla="*/ 283 h 565"/>
                <a:gd name="T28" fmla="*/ 441 w 565"/>
                <a:gd name="T29" fmla="*/ 224 h 565"/>
                <a:gd name="T30" fmla="*/ 411 w 565"/>
                <a:gd name="T31" fmla="*/ 174 h 565"/>
                <a:gd name="T32" fmla="*/ 367 w 565"/>
                <a:gd name="T33" fmla="*/ 137 h 565"/>
                <a:gd name="T34" fmla="*/ 313 w 565"/>
                <a:gd name="T35" fmla="*/ 116 h 565"/>
                <a:gd name="T36" fmla="*/ 282 w 565"/>
                <a:gd name="T37" fmla="*/ 0 h 565"/>
                <a:gd name="T38" fmla="*/ 363 w 565"/>
                <a:gd name="T39" fmla="*/ 12 h 565"/>
                <a:gd name="T40" fmla="*/ 436 w 565"/>
                <a:gd name="T41" fmla="*/ 45 h 565"/>
                <a:gd name="T42" fmla="*/ 495 w 565"/>
                <a:gd name="T43" fmla="*/ 98 h 565"/>
                <a:gd name="T44" fmla="*/ 538 w 565"/>
                <a:gd name="T45" fmla="*/ 163 h 565"/>
                <a:gd name="T46" fmla="*/ 561 w 565"/>
                <a:gd name="T47" fmla="*/ 241 h 565"/>
                <a:gd name="T48" fmla="*/ 561 w 565"/>
                <a:gd name="T49" fmla="*/ 325 h 565"/>
                <a:gd name="T50" fmla="*/ 538 w 565"/>
                <a:gd name="T51" fmla="*/ 402 h 565"/>
                <a:gd name="T52" fmla="*/ 495 w 565"/>
                <a:gd name="T53" fmla="*/ 467 h 565"/>
                <a:gd name="T54" fmla="*/ 436 w 565"/>
                <a:gd name="T55" fmla="*/ 520 h 565"/>
                <a:gd name="T56" fmla="*/ 363 w 565"/>
                <a:gd name="T57" fmla="*/ 553 h 565"/>
                <a:gd name="T58" fmla="*/ 282 w 565"/>
                <a:gd name="T59" fmla="*/ 565 h 565"/>
                <a:gd name="T60" fmla="*/ 201 w 565"/>
                <a:gd name="T61" fmla="*/ 553 h 565"/>
                <a:gd name="T62" fmla="*/ 128 w 565"/>
                <a:gd name="T63" fmla="*/ 520 h 565"/>
                <a:gd name="T64" fmla="*/ 69 w 565"/>
                <a:gd name="T65" fmla="*/ 467 h 565"/>
                <a:gd name="T66" fmla="*/ 26 w 565"/>
                <a:gd name="T67" fmla="*/ 402 h 565"/>
                <a:gd name="T68" fmla="*/ 3 w 565"/>
                <a:gd name="T69" fmla="*/ 325 h 565"/>
                <a:gd name="T70" fmla="*/ 3 w 565"/>
                <a:gd name="T71" fmla="*/ 241 h 565"/>
                <a:gd name="T72" fmla="*/ 26 w 565"/>
                <a:gd name="T73" fmla="*/ 163 h 565"/>
                <a:gd name="T74" fmla="*/ 69 w 565"/>
                <a:gd name="T75" fmla="*/ 98 h 565"/>
                <a:gd name="T76" fmla="*/ 128 w 565"/>
                <a:gd name="T77" fmla="*/ 45 h 565"/>
                <a:gd name="T78" fmla="*/ 201 w 565"/>
                <a:gd name="T79" fmla="*/ 12 h 565"/>
                <a:gd name="T80" fmla="*/ 282 w 565"/>
                <a:gd name="T81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5" h="565">
                  <a:moveTo>
                    <a:pt x="282" y="113"/>
                  </a:moveTo>
                  <a:lnTo>
                    <a:pt x="251" y="116"/>
                  </a:lnTo>
                  <a:lnTo>
                    <a:pt x="222" y="123"/>
                  </a:lnTo>
                  <a:lnTo>
                    <a:pt x="197" y="137"/>
                  </a:lnTo>
                  <a:lnTo>
                    <a:pt x="173" y="153"/>
                  </a:lnTo>
                  <a:lnTo>
                    <a:pt x="153" y="174"/>
                  </a:lnTo>
                  <a:lnTo>
                    <a:pt x="136" y="197"/>
                  </a:lnTo>
                  <a:lnTo>
                    <a:pt x="123" y="224"/>
                  </a:lnTo>
                  <a:lnTo>
                    <a:pt x="116" y="252"/>
                  </a:lnTo>
                  <a:lnTo>
                    <a:pt x="113" y="283"/>
                  </a:lnTo>
                  <a:lnTo>
                    <a:pt x="116" y="313"/>
                  </a:lnTo>
                  <a:lnTo>
                    <a:pt x="123" y="342"/>
                  </a:lnTo>
                  <a:lnTo>
                    <a:pt x="136" y="368"/>
                  </a:lnTo>
                  <a:lnTo>
                    <a:pt x="153" y="391"/>
                  </a:lnTo>
                  <a:lnTo>
                    <a:pt x="173" y="412"/>
                  </a:lnTo>
                  <a:lnTo>
                    <a:pt x="197" y="428"/>
                  </a:lnTo>
                  <a:lnTo>
                    <a:pt x="222" y="442"/>
                  </a:lnTo>
                  <a:lnTo>
                    <a:pt x="251" y="449"/>
                  </a:lnTo>
                  <a:lnTo>
                    <a:pt x="282" y="452"/>
                  </a:lnTo>
                  <a:lnTo>
                    <a:pt x="313" y="449"/>
                  </a:lnTo>
                  <a:lnTo>
                    <a:pt x="342" y="442"/>
                  </a:lnTo>
                  <a:lnTo>
                    <a:pt x="367" y="428"/>
                  </a:lnTo>
                  <a:lnTo>
                    <a:pt x="391" y="412"/>
                  </a:lnTo>
                  <a:lnTo>
                    <a:pt x="411" y="391"/>
                  </a:lnTo>
                  <a:lnTo>
                    <a:pt x="428" y="368"/>
                  </a:lnTo>
                  <a:lnTo>
                    <a:pt x="441" y="342"/>
                  </a:lnTo>
                  <a:lnTo>
                    <a:pt x="448" y="313"/>
                  </a:lnTo>
                  <a:lnTo>
                    <a:pt x="452" y="283"/>
                  </a:lnTo>
                  <a:lnTo>
                    <a:pt x="448" y="252"/>
                  </a:lnTo>
                  <a:lnTo>
                    <a:pt x="441" y="224"/>
                  </a:lnTo>
                  <a:lnTo>
                    <a:pt x="428" y="197"/>
                  </a:lnTo>
                  <a:lnTo>
                    <a:pt x="411" y="174"/>
                  </a:lnTo>
                  <a:lnTo>
                    <a:pt x="391" y="153"/>
                  </a:lnTo>
                  <a:lnTo>
                    <a:pt x="367" y="137"/>
                  </a:lnTo>
                  <a:lnTo>
                    <a:pt x="342" y="123"/>
                  </a:lnTo>
                  <a:lnTo>
                    <a:pt x="313" y="116"/>
                  </a:lnTo>
                  <a:lnTo>
                    <a:pt x="282" y="113"/>
                  </a:lnTo>
                  <a:close/>
                  <a:moveTo>
                    <a:pt x="282" y="0"/>
                  </a:moveTo>
                  <a:lnTo>
                    <a:pt x="324" y="3"/>
                  </a:lnTo>
                  <a:lnTo>
                    <a:pt x="363" y="12"/>
                  </a:lnTo>
                  <a:lnTo>
                    <a:pt x="401" y="27"/>
                  </a:lnTo>
                  <a:lnTo>
                    <a:pt x="436" y="45"/>
                  </a:lnTo>
                  <a:lnTo>
                    <a:pt x="467" y="70"/>
                  </a:lnTo>
                  <a:lnTo>
                    <a:pt x="495" y="98"/>
                  </a:lnTo>
                  <a:lnTo>
                    <a:pt x="519" y="128"/>
                  </a:lnTo>
                  <a:lnTo>
                    <a:pt x="538" y="163"/>
                  </a:lnTo>
                  <a:lnTo>
                    <a:pt x="552" y="201"/>
                  </a:lnTo>
                  <a:lnTo>
                    <a:pt x="561" y="241"/>
                  </a:lnTo>
                  <a:lnTo>
                    <a:pt x="565" y="283"/>
                  </a:lnTo>
                  <a:lnTo>
                    <a:pt x="561" y="325"/>
                  </a:lnTo>
                  <a:lnTo>
                    <a:pt x="552" y="364"/>
                  </a:lnTo>
                  <a:lnTo>
                    <a:pt x="538" y="402"/>
                  </a:lnTo>
                  <a:lnTo>
                    <a:pt x="519" y="437"/>
                  </a:lnTo>
                  <a:lnTo>
                    <a:pt x="495" y="467"/>
                  </a:lnTo>
                  <a:lnTo>
                    <a:pt x="467" y="496"/>
                  </a:lnTo>
                  <a:lnTo>
                    <a:pt x="436" y="520"/>
                  </a:lnTo>
                  <a:lnTo>
                    <a:pt x="401" y="539"/>
                  </a:lnTo>
                  <a:lnTo>
                    <a:pt x="363" y="553"/>
                  </a:lnTo>
                  <a:lnTo>
                    <a:pt x="324" y="562"/>
                  </a:lnTo>
                  <a:lnTo>
                    <a:pt x="282" y="565"/>
                  </a:lnTo>
                  <a:lnTo>
                    <a:pt x="240" y="562"/>
                  </a:lnTo>
                  <a:lnTo>
                    <a:pt x="201" y="553"/>
                  </a:lnTo>
                  <a:lnTo>
                    <a:pt x="163" y="539"/>
                  </a:lnTo>
                  <a:lnTo>
                    <a:pt x="128" y="520"/>
                  </a:lnTo>
                  <a:lnTo>
                    <a:pt x="97" y="496"/>
                  </a:lnTo>
                  <a:lnTo>
                    <a:pt x="69" y="467"/>
                  </a:lnTo>
                  <a:lnTo>
                    <a:pt x="45" y="437"/>
                  </a:lnTo>
                  <a:lnTo>
                    <a:pt x="26" y="402"/>
                  </a:lnTo>
                  <a:lnTo>
                    <a:pt x="12" y="364"/>
                  </a:lnTo>
                  <a:lnTo>
                    <a:pt x="3" y="325"/>
                  </a:lnTo>
                  <a:lnTo>
                    <a:pt x="0" y="283"/>
                  </a:lnTo>
                  <a:lnTo>
                    <a:pt x="3" y="241"/>
                  </a:lnTo>
                  <a:lnTo>
                    <a:pt x="12" y="201"/>
                  </a:lnTo>
                  <a:lnTo>
                    <a:pt x="26" y="163"/>
                  </a:lnTo>
                  <a:lnTo>
                    <a:pt x="45" y="128"/>
                  </a:lnTo>
                  <a:lnTo>
                    <a:pt x="69" y="98"/>
                  </a:lnTo>
                  <a:lnTo>
                    <a:pt x="97" y="70"/>
                  </a:lnTo>
                  <a:lnTo>
                    <a:pt x="128" y="45"/>
                  </a:lnTo>
                  <a:lnTo>
                    <a:pt x="163" y="27"/>
                  </a:lnTo>
                  <a:lnTo>
                    <a:pt x="201" y="12"/>
                  </a:lnTo>
                  <a:lnTo>
                    <a:pt x="240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54"/>
            <p:cNvSpPr>
              <a:spLocks noEditPoints="1"/>
            </p:cNvSpPr>
            <p:nvPr/>
          </p:nvSpPr>
          <p:spPr bwMode="auto">
            <a:xfrm>
              <a:off x="3719513" y="3038475"/>
              <a:ext cx="90488" cy="88900"/>
            </a:xfrm>
            <a:custGeom>
              <a:avLst/>
              <a:gdLst>
                <a:gd name="T0" fmla="*/ 251 w 565"/>
                <a:gd name="T1" fmla="*/ 116 h 565"/>
                <a:gd name="T2" fmla="*/ 197 w 565"/>
                <a:gd name="T3" fmla="*/ 137 h 565"/>
                <a:gd name="T4" fmla="*/ 153 w 565"/>
                <a:gd name="T5" fmla="*/ 174 h 565"/>
                <a:gd name="T6" fmla="*/ 123 w 565"/>
                <a:gd name="T7" fmla="*/ 223 h 565"/>
                <a:gd name="T8" fmla="*/ 113 w 565"/>
                <a:gd name="T9" fmla="*/ 283 h 565"/>
                <a:gd name="T10" fmla="*/ 123 w 565"/>
                <a:gd name="T11" fmla="*/ 341 h 565"/>
                <a:gd name="T12" fmla="*/ 153 w 565"/>
                <a:gd name="T13" fmla="*/ 391 h 565"/>
                <a:gd name="T14" fmla="*/ 197 w 565"/>
                <a:gd name="T15" fmla="*/ 428 h 565"/>
                <a:gd name="T16" fmla="*/ 251 w 565"/>
                <a:gd name="T17" fmla="*/ 449 h 565"/>
                <a:gd name="T18" fmla="*/ 313 w 565"/>
                <a:gd name="T19" fmla="*/ 449 h 565"/>
                <a:gd name="T20" fmla="*/ 367 w 565"/>
                <a:gd name="T21" fmla="*/ 428 h 565"/>
                <a:gd name="T22" fmla="*/ 411 w 565"/>
                <a:gd name="T23" fmla="*/ 391 h 565"/>
                <a:gd name="T24" fmla="*/ 441 w 565"/>
                <a:gd name="T25" fmla="*/ 341 h 565"/>
                <a:gd name="T26" fmla="*/ 452 w 565"/>
                <a:gd name="T27" fmla="*/ 283 h 565"/>
                <a:gd name="T28" fmla="*/ 441 w 565"/>
                <a:gd name="T29" fmla="*/ 223 h 565"/>
                <a:gd name="T30" fmla="*/ 411 w 565"/>
                <a:gd name="T31" fmla="*/ 174 h 565"/>
                <a:gd name="T32" fmla="*/ 367 w 565"/>
                <a:gd name="T33" fmla="*/ 137 h 565"/>
                <a:gd name="T34" fmla="*/ 313 w 565"/>
                <a:gd name="T35" fmla="*/ 116 h 565"/>
                <a:gd name="T36" fmla="*/ 282 w 565"/>
                <a:gd name="T37" fmla="*/ 0 h 565"/>
                <a:gd name="T38" fmla="*/ 363 w 565"/>
                <a:gd name="T39" fmla="*/ 12 h 565"/>
                <a:gd name="T40" fmla="*/ 436 w 565"/>
                <a:gd name="T41" fmla="*/ 45 h 565"/>
                <a:gd name="T42" fmla="*/ 495 w 565"/>
                <a:gd name="T43" fmla="*/ 98 h 565"/>
                <a:gd name="T44" fmla="*/ 538 w 565"/>
                <a:gd name="T45" fmla="*/ 163 h 565"/>
                <a:gd name="T46" fmla="*/ 561 w 565"/>
                <a:gd name="T47" fmla="*/ 240 h 565"/>
                <a:gd name="T48" fmla="*/ 561 w 565"/>
                <a:gd name="T49" fmla="*/ 324 h 565"/>
                <a:gd name="T50" fmla="*/ 538 w 565"/>
                <a:gd name="T51" fmla="*/ 402 h 565"/>
                <a:gd name="T52" fmla="*/ 495 w 565"/>
                <a:gd name="T53" fmla="*/ 467 h 565"/>
                <a:gd name="T54" fmla="*/ 436 w 565"/>
                <a:gd name="T55" fmla="*/ 520 h 565"/>
                <a:gd name="T56" fmla="*/ 363 w 565"/>
                <a:gd name="T57" fmla="*/ 553 h 565"/>
                <a:gd name="T58" fmla="*/ 282 w 565"/>
                <a:gd name="T59" fmla="*/ 565 h 565"/>
                <a:gd name="T60" fmla="*/ 201 w 565"/>
                <a:gd name="T61" fmla="*/ 553 h 565"/>
                <a:gd name="T62" fmla="*/ 128 w 565"/>
                <a:gd name="T63" fmla="*/ 520 h 565"/>
                <a:gd name="T64" fmla="*/ 69 w 565"/>
                <a:gd name="T65" fmla="*/ 467 h 565"/>
                <a:gd name="T66" fmla="*/ 26 w 565"/>
                <a:gd name="T67" fmla="*/ 402 h 565"/>
                <a:gd name="T68" fmla="*/ 3 w 565"/>
                <a:gd name="T69" fmla="*/ 324 h 565"/>
                <a:gd name="T70" fmla="*/ 3 w 565"/>
                <a:gd name="T71" fmla="*/ 240 h 565"/>
                <a:gd name="T72" fmla="*/ 26 w 565"/>
                <a:gd name="T73" fmla="*/ 163 h 565"/>
                <a:gd name="T74" fmla="*/ 69 w 565"/>
                <a:gd name="T75" fmla="*/ 98 h 565"/>
                <a:gd name="T76" fmla="*/ 128 w 565"/>
                <a:gd name="T77" fmla="*/ 45 h 565"/>
                <a:gd name="T78" fmla="*/ 201 w 565"/>
                <a:gd name="T79" fmla="*/ 12 h 565"/>
                <a:gd name="T80" fmla="*/ 282 w 565"/>
                <a:gd name="T81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5" h="565">
                  <a:moveTo>
                    <a:pt x="282" y="113"/>
                  </a:moveTo>
                  <a:lnTo>
                    <a:pt x="251" y="116"/>
                  </a:lnTo>
                  <a:lnTo>
                    <a:pt x="222" y="123"/>
                  </a:lnTo>
                  <a:lnTo>
                    <a:pt x="197" y="137"/>
                  </a:lnTo>
                  <a:lnTo>
                    <a:pt x="173" y="153"/>
                  </a:lnTo>
                  <a:lnTo>
                    <a:pt x="153" y="174"/>
                  </a:lnTo>
                  <a:lnTo>
                    <a:pt x="136" y="197"/>
                  </a:lnTo>
                  <a:lnTo>
                    <a:pt x="123" y="223"/>
                  </a:lnTo>
                  <a:lnTo>
                    <a:pt x="116" y="252"/>
                  </a:lnTo>
                  <a:lnTo>
                    <a:pt x="113" y="283"/>
                  </a:lnTo>
                  <a:lnTo>
                    <a:pt x="116" y="313"/>
                  </a:lnTo>
                  <a:lnTo>
                    <a:pt x="123" y="341"/>
                  </a:lnTo>
                  <a:lnTo>
                    <a:pt x="136" y="368"/>
                  </a:lnTo>
                  <a:lnTo>
                    <a:pt x="153" y="391"/>
                  </a:lnTo>
                  <a:lnTo>
                    <a:pt x="173" y="412"/>
                  </a:lnTo>
                  <a:lnTo>
                    <a:pt x="197" y="428"/>
                  </a:lnTo>
                  <a:lnTo>
                    <a:pt x="222" y="442"/>
                  </a:lnTo>
                  <a:lnTo>
                    <a:pt x="251" y="449"/>
                  </a:lnTo>
                  <a:lnTo>
                    <a:pt x="282" y="452"/>
                  </a:lnTo>
                  <a:lnTo>
                    <a:pt x="313" y="449"/>
                  </a:lnTo>
                  <a:lnTo>
                    <a:pt x="342" y="442"/>
                  </a:lnTo>
                  <a:lnTo>
                    <a:pt x="367" y="428"/>
                  </a:lnTo>
                  <a:lnTo>
                    <a:pt x="391" y="412"/>
                  </a:lnTo>
                  <a:lnTo>
                    <a:pt x="411" y="391"/>
                  </a:lnTo>
                  <a:lnTo>
                    <a:pt x="428" y="368"/>
                  </a:lnTo>
                  <a:lnTo>
                    <a:pt x="441" y="341"/>
                  </a:lnTo>
                  <a:lnTo>
                    <a:pt x="448" y="313"/>
                  </a:lnTo>
                  <a:lnTo>
                    <a:pt x="452" y="283"/>
                  </a:lnTo>
                  <a:lnTo>
                    <a:pt x="448" y="252"/>
                  </a:lnTo>
                  <a:lnTo>
                    <a:pt x="441" y="223"/>
                  </a:lnTo>
                  <a:lnTo>
                    <a:pt x="428" y="197"/>
                  </a:lnTo>
                  <a:lnTo>
                    <a:pt x="411" y="174"/>
                  </a:lnTo>
                  <a:lnTo>
                    <a:pt x="391" y="153"/>
                  </a:lnTo>
                  <a:lnTo>
                    <a:pt x="367" y="137"/>
                  </a:lnTo>
                  <a:lnTo>
                    <a:pt x="342" y="123"/>
                  </a:lnTo>
                  <a:lnTo>
                    <a:pt x="313" y="116"/>
                  </a:lnTo>
                  <a:lnTo>
                    <a:pt x="282" y="113"/>
                  </a:lnTo>
                  <a:close/>
                  <a:moveTo>
                    <a:pt x="282" y="0"/>
                  </a:moveTo>
                  <a:lnTo>
                    <a:pt x="324" y="3"/>
                  </a:lnTo>
                  <a:lnTo>
                    <a:pt x="363" y="12"/>
                  </a:lnTo>
                  <a:lnTo>
                    <a:pt x="401" y="26"/>
                  </a:lnTo>
                  <a:lnTo>
                    <a:pt x="436" y="45"/>
                  </a:lnTo>
                  <a:lnTo>
                    <a:pt x="467" y="69"/>
                  </a:lnTo>
                  <a:lnTo>
                    <a:pt x="495" y="98"/>
                  </a:lnTo>
                  <a:lnTo>
                    <a:pt x="519" y="128"/>
                  </a:lnTo>
                  <a:lnTo>
                    <a:pt x="538" y="163"/>
                  </a:lnTo>
                  <a:lnTo>
                    <a:pt x="552" y="201"/>
                  </a:lnTo>
                  <a:lnTo>
                    <a:pt x="561" y="240"/>
                  </a:lnTo>
                  <a:lnTo>
                    <a:pt x="565" y="283"/>
                  </a:lnTo>
                  <a:lnTo>
                    <a:pt x="561" y="324"/>
                  </a:lnTo>
                  <a:lnTo>
                    <a:pt x="552" y="364"/>
                  </a:lnTo>
                  <a:lnTo>
                    <a:pt x="538" y="402"/>
                  </a:lnTo>
                  <a:lnTo>
                    <a:pt x="519" y="437"/>
                  </a:lnTo>
                  <a:lnTo>
                    <a:pt x="495" y="467"/>
                  </a:lnTo>
                  <a:lnTo>
                    <a:pt x="467" y="495"/>
                  </a:lnTo>
                  <a:lnTo>
                    <a:pt x="436" y="520"/>
                  </a:lnTo>
                  <a:lnTo>
                    <a:pt x="401" y="538"/>
                  </a:lnTo>
                  <a:lnTo>
                    <a:pt x="363" y="553"/>
                  </a:lnTo>
                  <a:lnTo>
                    <a:pt x="324" y="562"/>
                  </a:lnTo>
                  <a:lnTo>
                    <a:pt x="282" y="565"/>
                  </a:lnTo>
                  <a:lnTo>
                    <a:pt x="240" y="562"/>
                  </a:lnTo>
                  <a:lnTo>
                    <a:pt x="201" y="553"/>
                  </a:lnTo>
                  <a:lnTo>
                    <a:pt x="163" y="538"/>
                  </a:lnTo>
                  <a:lnTo>
                    <a:pt x="128" y="520"/>
                  </a:lnTo>
                  <a:lnTo>
                    <a:pt x="97" y="495"/>
                  </a:lnTo>
                  <a:lnTo>
                    <a:pt x="69" y="467"/>
                  </a:lnTo>
                  <a:lnTo>
                    <a:pt x="45" y="437"/>
                  </a:lnTo>
                  <a:lnTo>
                    <a:pt x="26" y="402"/>
                  </a:lnTo>
                  <a:lnTo>
                    <a:pt x="12" y="364"/>
                  </a:lnTo>
                  <a:lnTo>
                    <a:pt x="3" y="324"/>
                  </a:lnTo>
                  <a:lnTo>
                    <a:pt x="0" y="283"/>
                  </a:lnTo>
                  <a:lnTo>
                    <a:pt x="3" y="240"/>
                  </a:lnTo>
                  <a:lnTo>
                    <a:pt x="12" y="201"/>
                  </a:lnTo>
                  <a:lnTo>
                    <a:pt x="26" y="163"/>
                  </a:lnTo>
                  <a:lnTo>
                    <a:pt x="45" y="128"/>
                  </a:lnTo>
                  <a:lnTo>
                    <a:pt x="69" y="98"/>
                  </a:lnTo>
                  <a:lnTo>
                    <a:pt x="97" y="69"/>
                  </a:lnTo>
                  <a:lnTo>
                    <a:pt x="128" y="45"/>
                  </a:lnTo>
                  <a:lnTo>
                    <a:pt x="163" y="26"/>
                  </a:lnTo>
                  <a:lnTo>
                    <a:pt x="201" y="12"/>
                  </a:lnTo>
                  <a:lnTo>
                    <a:pt x="240" y="3"/>
                  </a:lnTo>
                  <a:lnTo>
                    <a:pt x="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" name="Group 767"/>
          <p:cNvGrpSpPr/>
          <p:nvPr/>
        </p:nvGrpSpPr>
        <p:grpSpPr>
          <a:xfrm>
            <a:off x="5621414" y="1266457"/>
            <a:ext cx="425450" cy="538162"/>
            <a:chOff x="2636838" y="2697163"/>
            <a:chExt cx="425450" cy="538162"/>
          </a:xfrm>
          <a:solidFill>
            <a:srgbClr val="000000"/>
          </a:solidFill>
        </p:grpSpPr>
        <p:sp>
          <p:nvSpPr>
            <p:cNvPr id="43" name="Freeform 159"/>
            <p:cNvSpPr>
              <a:spLocks noEditPoints="1"/>
            </p:cNvSpPr>
            <p:nvPr/>
          </p:nvSpPr>
          <p:spPr bwMode="auto">
            <a:xfrm>
              <a:off x="2636838" y="2697163"/>
              <a:ext cx="425450" cy="538162"/>
            </a:xfrm>
            <a:custGeom>
              <a:avLst/>
              <a:gdLst>
                <a:gd name="T0" fmla="*/ 1883 w 2682"/>
                <a:gd name="T1" fmla="*/ 193 h 3390"/>
                <a:gd name="T2" fmla="*/ 1883 w 2682"/>
                <a:gd name="T3" fmla="*/ 791 h 3390"/>
                <a:gd name="T4" fmla="*/ 2487 w 2682"/>
                <a:gd name="T5" fmla="*/ 791 h 3390"/>
                <a:gd name="T6" fmla="*/ 1883 w 2682"/>
                <a:gd name="T7" fmla="*/ 193 h 3390"/>
                <a:gd name="T8" fmla="*/ 114 w 2682"/>
                <a:gd name="T9" fmla="*/ 113 h 3390"/>
                <a:gd name="T10" fmla="*/ 114 w 2682"/>
                <a:gd name="T11" fmla="*/ 3277 h 3390"/>
                <a:gd name="T12" fmla="*/ 2568 w 2682"/>
                <a:gd name="T13" fmla="*/ 3277 h 3390"/>
                <a:gd name="T14" fmla="*/ 2568 w 2682"/>
                <a:gd name="T15" fmla="*/ 904 h 3390"/>
                <a:gd name="T16" fmla="*/ 1769 w 2682"/>
                <a:gd name="T17" fmla="*/ 904 h 3390"/>
                <a:gd name="T18" fmla="*/ 1769 w 2682"/>
                <a:gd name="T19" fmla="*/ 113 h 3390"/>
                <a:gd name="T20" fmla="*/ 114 w 2682"/>
                <a:gd name="T21" fmla="*/ 113 h 3390"/>
                <a:gd name="T22" fmla="*/ 0 w 2682"/>
                <a:gd name="T23" fmla="*/ 0 h 3390"/>
                <a:gd name="T24" fmla="*/ 1849 w 2682"/>
                <a:gd name="T25" fmla="*/ 0 h 3390"/>
                <a:gd name="T26" fmla="*/ 2682 w 2682"/>
                <a:gd name="T27" fmla="*/ 824 h 3390"/>
                <a:gd name="T28" fmla="*/ 2682 w 2682"/>
                <a:gd name="T29" fmla="*/ 3390 h 3390"/>
                <a:gd name="T30" fmla="*/ 0 w 2682"/>
                <a:gd name="T31" fmla="*/ 3390 h 3390"/>
                <a:gd name="T32" fmla="*/ 0 w 2682"/>
                <a:gd name="T33" fmla="*/ 0 h 3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2" h="3390">
                  <a:moveTo>
                    <a:pt x="1883" y="193"/>
                  </a:moveTo>
                  <a:lnTo>
                    <a:pt x="1883" y="791"/>
                  </a:lnTo>
                  <a:lnTo>
                    <a:pt x="2487" y="791"/>
                  </a:lnTo>
                  <a:lnTo>
                    <a:pt x="1883" y="193"/>
                  </a:lnTo>
                  <a:close/>
                  <a:moveTo>
                    <a:pt x="114" y="113"/>
                  </a:moveTo>
                  <a:lnTo>
                    <a:pt x="114" y="3277"/>
                  </a:lnTo>
                  <a:lnTo>
                    <a:pt x="2568" y="3277"/>
                  </a:lnTo>
                  <a:lnTo>
                    <a:pt x="2568" y="904"/>
                  </a:lnTo>
                  <a:lnTo>
                    <a:pt x="1769" y="904"/>
                  </a:lnTo>
                  <a:lnTo>
                    <a:pt x="1769" y="113"/>
                  </a:lnTo>
                  <a:lnTo>
                    <a:pt x="114" y="113"/>
                  </a:lnTo>
                  <a:close/>
                  <a:moveTo>
                    <a:pt x="0" y="0"/>
                  </a:moveTo>
                  <a:lnTo>
                    <a:pt x="1849" y="0"/>
                  </a:lnTo>
                  <a:lnTo>
                    <a:pt x="2682" y="824"/>
                  </a:lnTo>
                  <a:lnTo>
                    <a:pt x="2682" y="3390"/>
                  </a:lnTo>
                  <a:lnTo>
                    <a:pt x="0" y="339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60"/>
            <p:cNvSpPr>
              <a:spLocks/>
            </p:cNvSpPr>
            <p:nvPr/>
          </p:nvSpPr>
          <p:spPr bwMode="auto">
            <a:xfrm>
              <a:off x="2717800" y="2832100"/>
              <a:ext cx="100012" cy="17462"/>
            </a:xfrm>
            <a:custGeom>
              <a:avLst/>
              <a:gdLst>
                <a:gd name="T0" fmla="*/ 57 w 627"/>
                <a:gd name="T1" fmla="*/ 0 h 113"/>
                <a:gd name="T2" fmla="*/ 570 w 627"/>
                <a:gd name="T3" fmla="*/ 0 h 113"/>
                <a:gd name="T4" fmla="*/ 588 w 627"/>
                <a:gd name="T5" fmla="*/ 3 h 113"/>
                <a:gd name="T6" fmla="*/ 603 w 627"/>
                <a:gd name="T7" fmla="*/ 11 h 113"/>
                <a:gd name="T8" fmla="*/ 616 w 627"/>
                <a:gd name="T9" fmla="*/ 23 h 113"/>
                <a:gd name="T10" fmla="*/ 624 w 627"/>
                <a:gd name="T11" fmla="*/ 39 h 113"/>
                <a:gd name="T12" fmla="*/ 627 w 627"/>
                <a:gd name="T13" fmla="*/ 56 h 113"/>
                <a:gd name="T14" fmla="*/ 624 w 627"/>
                <a:gd name="T15" fmla="*/ 73 h 113"/>
                <a:gd name="T16" fmla="*/ 616 w 627"/>
                <a:gd name="T17" fmla="*/ 90 h 113"/>
                <a:gd name="T18" fmla="*/ 603 w 627"/>
                <a:gd name="T19" fmla="*/ 101 h 113"/>
                <a:gd name="T20" fmla="*/ 588 w 627"/>
                <a:gd name="T21" fmla="*/ 109 h 113"/>
                <a:gd name="T22" fmla="*/ 570 w 627"/>
                <a:gd name="T23" fmla="*/ 113 h 113"/>
                <a:gd name="T24" fmla="*/ 57 w 627"/>
                <a:gd name="T25" fmla="*/ 113 h 113"/>
                <a:gd name="T26" fmla="*/ 38 w 627"/>
                <a:gd name="T27" fmla="*/ 109 h 113"/>
                <a:gd name="T28" fmla="*/ 22 w 627"/>
                <a:gd name="T29" fmla="*/ 101 h 113"/>
                <a:gd name="T30" fmla="*/ 10 w 627"/>
                <a:gd name="T31" fmla="*/ 90 h 113"/>
                <a:gd name="T32" fmla="*/ 2 w 627"/>
                <a:gd name="T33" fmla="*/ 73 h 113"/>
                <a:gd name="T34" fmla="*/ 0 w 627"/>
                <a:gd name="T35" fmla="*/ 56 h 113"/>
                <a:gd name="T36" fmla="*/ 2 w 627"/>
                <a:gd name="T37" fmla="*/ 39 h 113"/>
                <a:gd name="T38" fmla="*/ 10 w 627"/>
                <a:gd name="T39" fmla="*/ 23 h 113"/>
                <a:gd name="T40" fmla="*/ 22 w 627"/>
                <a:gd name="T41" fmla="*/ 11 h 113"/>
                <a:gd name="T42" fmla="*/ 38 w 627"/>
                <a:gd name="T43" fmla="*/ 3 h 113"/>
                <a:gd name="T44" fmla="*/ 57 w 62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27" h="113">
                  <a:moveTo>
                    <a:pt x="57" y="0"/>
                  </a:moveTo>
                  <a:lnTo>
                    <a:pt x="570" y="0"/>
                  </a:lnTo>
                  <a:lnTo>
                    <a:pt x="588" y="3"/>
                  </a:lnTo>
                  <a:lnTo>
                    <a:pt x="603" y="11"/>
                  </a:lnTo>
                  <a:lnTo>
                    <a:pt x="616" y="23"/>
                  </a:lnTo>
                  <a:lnTo>
                    <a:pt x="624" y="39"/>
                  </a:lnTo>
                  <a:lnTo>
                    <a:pt x="627" y="56"/>
                  </a:lnTo>
                  <a:lnTo>
                    <a:pt x="624" y="73"/>
                  </a:lnTo>
                  <a:lnTo>
                    <a:pt x="616" y="90"/>
                  </a:lnTo>
                  <a:lnTo>
                    <a:pt x="603" y="101"/>
                  </a:lnTo>
                  <a:lnTo>
                    <a:pt x="588" y="109"/>
                  </a:lnTo>
                  <a:lnTo>
                    <a:pt x="570" y="113"/>
                  </a:lnTo>
                  <a:lnTo>
                    <a:pt x="57" y="113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90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61"/>
            <p:cNvSpPr>
              <a:spLocks/>
            </p:cNvSpPr>
            <p:nvPr/>
          </p:nvSpPr>
          <p:spPr bwMode="auto">
            <a:xfrm>
              <a:off x="2717800" y="3028950"/>
              <a:ext cx="173037" cy="17462"/>
            </a:xfrm>
            <a:custGeom>
              <a:avLst/>
              <a:gdLst>
                <a:gd name="T0" fmla="*/ 57 w 1084"/>
                <a:gd name="T1" fmla="*/ 0 h 113"/>
                <a:gd name="T2" fmla="*/ 1027 w 1084"/>
                <a:gd name="T3" fmla="*/ 0 h 113"/>
                <a:gd name="T4" fmla="*/ 1044 w 1084"/>
                <a:gd name="T5" fmla="*/ 3 h 113"/>
                <a:gd name="T6" fmla="*/ 1060 w 1084"/>
                <a:gd name="T7" fmla="*/ 11 h 113"/>
                <a:gd name="T8" fmla="*/ 1072 w 1084"/>
                <a:gd name="T9" fmla="*/ 23 h 113"/>
                <a:gd name="T10" fmla="*/ 1081 w 1084"/>
                <a:gd name="T11" fmla="*/ 39 h 113"/>
                <a:gd name="T12" fmla="*/ 1084 w 1084"/>
                <a:gd name="T13" fmla="*/ 56 h 113"/>
                <a:gd name="T14" fmla="*/ 1081 w 1084"/>
                <a:gd name="T15" fmla="*/ 73 h 113"/>
                <a:gd name="T16" fmla="*/ 1072 w 1084"/>
                <a:gd name="T17" fmla="*/ 89 h 113"/>
                <a:gd name="T18" fmla="*/ 1060 w 1084"/>
                <a:gd name="T19" fmla="*/ 101 h 113"/>
                <a:gd name="T20" fmla="*/ 1044 w 1084"/>
                <a:gd name="T21" fmla="*/ 109 h 113"/>
                <a:gd name="T22" fmla="*/ 1027 w 1084"/>
                <a:gd name="T23" fmla="*/ 113 h 113"/>
                <a:gd name="T24" fmla="*/ 57 w 1084"/>
                <a:gd name="T25" fmla="*/ 113 h 113"/>
                <a:gd name="T26" fmla="*/ 38 w 1084"/>
                <a:gd name="T27" fmla="*/ 109 h 113"/>
                <a:gd name="T28" fmla="*/ 22 w 1084"/>
                <a:gd name="T29" fmla="*/ 101 h 113"/>
                <a:gd name="T30" fmla="*/ 10 w 1084"/>
                <a:gd name="T31" fmla="*/ 89 h 113"/>
                <a:gd name="T32" fmla="*/ 2 w 1084"/>
                <a:gd name="T33" fmla="*/ 73 h 113"/>
                <a:gd name="T34" fmla="*/ 0 w 1084"/>
                <a:gd name="T35" fmla="*/ 56 h 113"/>
                <a:gd name="T36" fmla="*/ 2 w 1084"/>
                <a:gd name="T37" fmla="*/ 39 h 113"/>
                <a:gd name="T38" fmla="*/ 10 w 1084"/>
                <a:gd name="T39" fmla="*/ 23 h 113"/>
                <a:gd name="T40" fmla="*/ 22 w 1084"/>
                <a:gd name="T41" fmla="*/ 11 h 113"/>
                <a:gd name="T42" fmla="*/ 38 w 1084"/>
                <a:gd name="T43" fmla="*/ 3 h 113"/>
                <a:gd name="T44" fmla="*/ 57 w 1084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84" h="113">
                  <a:moveTo>
                    <a:pt x="57" y="0"/>
                  </a:moveTo>
                  <a:lnTo>
                    <a:pt x="1027" y="0"/>
                  </a:lnTo>
                  <a:lnTo>
                    <a:pt x="1044" y="3"/>
                  </a:lnTo>
                  <a:lnTo>
                    <a:pt x="1060" y="11"/>
                  </a:lnTo>
                  <a:lnTo>
                    <a:pt x="1072" y="23"/>
                  </a:lnTo>
                  <a:lnTo>
                    <a:pt x="1081" y="39"/>
                  </a:lnTo>
                  <a:lnTo>
                    <a:pt x="1084" y="56"/>
                  </a:lnTo>
                  <a:lnTo>
                    <a:pt x="1081" y="73"/>
                  </a:lnTo>
                  <a:lnTo>
                    <a:pt x="1072" y="89"/>
                  </a:lnTo>
                  <a:lnTo>
                    <a:pt x="1060" y="101"/>
                  </a:lnTo>
                  <a:lnTo>
                    <a:pt x="1044" y="109"/>
                  </a:lnTo>
                  <a:lnTo>
                    <a:pt x="1027" y="113"/>
                  </a:lnTo>
                  <a:lnTo>
                    <a:pt x="57" y="113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62"/>
            <p:cNvSpPr>
              <a:spLocks/>
            </p:cNvSpPr>
            <p:nvPr/>
          </p:nvSpPr>
          <p:spPr bwMode="auto">
            <a:xfrm>
              <a:off x="2898775" y="2967038"/>
              <a:ext cx="82550" cy="17462"/>
            </a:xfrm>
            <a:custGeom>
              <a:avLst/>
              <a:gdLst>
                <a:gd name="T0" fmla="*/ 57 w 513"/>
                <a:gd name="T1" fmla="*/ 0 h 113"/>
                <a:gd name="T2" fmla="*/ 456 w 513"/>
                <a:gd name="T3" fmla="*/ 0 h 113"/>
                <a:gd name="T4" fmla="*/ 474 w 513"/>
                <a:gd name="T5" fmla="*/ 3 h 113"/>
                <a:gd name="T6" fmla="*/ 490 w 513"/>
                <a:gd name="T7" fmla="*/ 11 h 113"/>
                <a:gd name="T8" fmla="*/ 502 w 513"/>
                <a:gd name="T9" fmla="*/ 24 h 113"/>
                <a:gd name="T10" fmla="*/ 510 w 513"/>
                <a:gd name="T11" fmla="*/ 39 h 113"/>
                <a:gd name="T12" fmla="*/ 513 w 513"/>
                <a:gd name="T13" fmla="*/ 57 h 113"/>
                <a:gd name="T14" fmla="*/ 510 w 513"/>
                <a:gd name="T15" fmla="*/ 74 h 113"/>
                <a:gd name="T16" fmla="*/ 502 w 513"/>
                <a:gd name="T17" fmla="*/ 90 h 113"/>
                <a:gd name="T18" fmla="*/ 490 w 513"/>
                <a:gd name="T19" fmla="*/ 102 h 113"/>
                <a:gd name="T20" fmla="*/ 474 w 513"/>
                <a:gd name="T21" fmla="*/ 110 h 113"/>
                <a:gd name="T22" fmla="*/ 456 w 513"/>
                <a:gd name="T23" fmla="*/ 113 h 113"/>
                <a:gd name="T24" fmla="*/ 57 w 513"/>
                <a:gd name="T25" fmla="*/ 113 h 113"/>
                <a:gd name="T26" fmla="*/ 38 w 513"/>
                <a:gd name="T27" fmla="*/ 110 h 113"/>
                <a:gd name="T28" fmla="*/ 23 w 513"/>
                <a:gd name="T29" fmla="*/ 102 h 113"/>
                <a:gd name="T30" fmla="*/ 10 w 513"/>
                <a:gd name="T31" fmla="*/ 90 h 113"/>
                <a:gd name="T32" fmla="*/ 2 w 513"/>
                <a:gd name="T33" fmla="*/ 74 h 113"/>
                <a:gd name="T34" fmla="*/ 0 w 513"/>
                <a:gd name="T35" fmla="*/ 57 h 113"/>
                <a:gd name="T36" fmla="*/ 2 w 513"/>
                <a:gd name="T37" fmla="*/ 39 h 113"/>
                <a:gd name="T38" fmla="*/ 10 w 513"/>
                <a:gd name="T39" fmla="*/ 24 h 113"/>
                <a:gd name="T40" fmla="*/ 23 w 513"/>
                <a:gd name="T41" fmla="*/ 11 h 113"/>
                <a:gd name="T42" fmla="*/ 38 w 513"/>
                <a:gd name="T43" fmla="*/ 3 h 113"/>
                <a:gd name="T44" fmla="*/ 57 w 513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3" h="113">
                  <a:moveTo>
                    <a:pt x="57" y="0"/>
                  </a:moveTo>
                  <a:lnTo>
                    <a:pt x="456" y="0"/>
                  </a:lnTo>
                  <a:lnTo>
                    <a:pt x="474" y="3"/>
                  </a:lnTo>
                  <a:lnTo>
                    <a:pt x="490" y="11"/>
                  </a:lnTo>
                  <a:lnTo>
                    <a:pt x="502" y="24"/>
                  </a:lnTo>
                  <a:lnTo>
                    <a:pt x="510" y="39"/>
                  </a:lnTo>
                  <a:lnTo>
                    <a:pt x="513" y="57"/>
                  </a:lnTo>
                  <a:lnTo>
                    <a:pt x="510" y="74"/>
                  </a:lnTo>
                  <a:lnTo>
                    <a:pt x="502" y="90"/>
                  </a:lnTo>
                  <a:lnTo>
                    <a:pt x="490" y="102"/>
                  </a:lnTo>
                  <a:lnTo>
                    <a:pt x="474" y="110"/>
                  </a:lnTo>
                  <a:lnTo>
                    <a:pt x="456" y="113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63"/>
            <p:cNvSpPr>
              <a:spLocks/>
            </p:cNvSpPr>
            <p:nvPr/>
          </p:nvSpPr>
          <p:spPr bwMode="auto">
            <a:xfrm>
              <a:off x="2717800" y="2903538"/>
              <a:ext cx="63500" cy="17462"/>
            </a:xfrm>
            <a:custGeom>
              <a:avLst/>
              <a:gdLst>
                <a:gd name="T0" fmla="*/ 57 w 399"/>
                <a:gd name="T1" fmla="*/ 0 h 113"/>
                <a:gd name="T2" fmla="*/ 342 w 399"/>
                <a:gd name="T3" fmla="*/ 0 h 113"/>
                <a:gd name="T4" fmla="*/ 360 w 399"/>
                <a:gd name="T5" fmla="*/ 3 h 113"/>
                <a:gd name="T6" fmla="*/ 375 w 399"/>
                <a:gd name="T7" fmla="*/ 11 h 113"/>
                <a:gd name="T8" fmla="*/ 388 w 399"/>
                <a:gd name="T9" fmla="*/ 22 h 113"/>
                <a:gd name="T10" fmla="*/ 396 w 399"/>
                <a:gd name="T11" fmla="*/ 39 h 113"/>
                <a:gd name="T12" fmla="*/ 399 w 399"/>
                <a:gd name="T13" fmla="*/ 56 h 113"/>
                <a:gd name="T14" fmla="*/ 396 w 399"/>
                <a:gd name="T15" fmla="*/ 73 h 113"/>
                <a:gd name="T16" fmla="*/ 388 w 399"/>
                <a:gd name="T17" fmla="*/ 89 h 113"/>
                <a:gd name="T18" fmla="*/ 375 w 399"/>
                <a:gd name="T19" fmla="*/ 101 h 113"/>
                <a:gd name="T20" fmla="*/ 360 w 399"/>
                <a:gd name="T21" fmla="*/ 109 h 113"/>
                <a:gd name="T22" fmla="*/ 342 w 399"/>
                <a:gd name="T23" fmla="*/ 113 h 113"/>
                <a:gd name="T24" fmla="*/ 57 w 399"/>
                <a:gd name="T25" fmla="*/ 113 h 113"/>
                <a:gd name="T26" fmla="*/ 38 w 399"/>
                <a:gd name="T27" fmla="*/ 109 h 113"/>
                <a:gd name="T28" fmla="*/ 22 w 399"/>
                <a:gd name="T29" fmla="*/ 101 h 113"/>
                <a:gd name="T30" fmla="*/ 10 w 399"/>
                <a:gd name="T31" fmla="*/ 89 h 113"/>
                <a:gd name="T32" fmla="*/ 2 w 399"/>
                <a:gd name="T33" fmla="*/ 73 h 113"/>
                <a:gd name="T34" fmla="*/ 0 w 399"/>
                <a:gd name="T35" fmla="*/ 56 h 113"/>
                <a:gd name="T36" fmla="*/ 2 w 399"/>
                <a:gd name="T37" fmla="*/ 39 h 113"/>
                <a:gd name="T38" fmla="*/ 10 w 399"/>
                <a:gd name="T39" fmla="*/ 22 h 113"/>
                <a:gd name="T40" fmla="*/ 22 w 399"/>
                <a:gd name="T41" fmla="*/ 11 h 113"/>
                <a:gd name="T42" fmla="*/ 38 w 399"/>
                <a:gd name="T43" fmla="*/ 3 h 113"/>
                <a:gd name="T44" fmla="*/ 57 w 399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9" h="113">
                  <a:moveTo>
                    <a:pt x="57" y="0"/>
                  </a:moveTo>
                  <a:lnTo>
                    <a:pt x="342" y="0"/>
                  </a:lnTo>
                  <a:lnTo>
                    <a:pt x="360" y="3"/>
                  </a:lnTo>
                  <a:lnTo>
                    <a:pt x="375" y="11"/>
                  </a:lnTo>
                  <a:lnTo>
                    <a:pt x="388" y="22"/>
                  </a:lnTo>
                  <a:lnTo>
                    <a:pt x="396" y="39"/>
                  </a:lnTo>
                  <a:lnTo>
                    <a:pt x="399" y="56"/>
                  </a:lnTo>
                  <a:lnTo>
                    <a:pt x="396" y="73"/>
                  </a:lnTo>
                  <a:lnTo>
                    <a:pt x="388" y="89"/>
                  </a:lnTo>
                  <a:lnTo>
                    <a:pt x="375" y="101"/>
                  </a:lnTo>
                  <a:lnTo>
                    <a:pt x="360" y="109"/>
                  </a:lnTo>
                  <a:lnTo>
                    <a:pt x="342" y="113"/>
                  </a:lnTo>
                  <a:lnTo>
                    <a:pt x="57" y="113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2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64"/>
            <p:cNvSpPr>
              <a:spLocks/>
            </p:cNvSpPr>
            <p:nvPr/>
          </p:nvSpPr>
          <p:spPr bwMode="auto">
            <a:xfrm>
              <a:off x="2854325" y="2903538"/>
              <a:ext cx="80962" cy="17462"/>
            </a:xfrm>
            <a:custGeom>
              <a:avLst/>
              <a:gdLst>
                <a:gd name="T0" fmla="*/ 57 w 513"/>
                <a:gd name="T1" fmla="*/ 0 h 113"/>
                <a:gd name="T2" fmla="*/ 456 w 513"/>
                <a:gd name="T3" fmla="*/ 0 h 113"/>
                <a:gd name="T4" fmla="*/ 474 w 513"/>
                <a:gd name="T5" fmla="*/ 3 h 113"/>
                <a:gd name="T6" fmla="*/ 489 w 513"/>
                <a:gd name="T7" fmla="*/ 11 h 113"/>
                <a:gd name="T8" fmla="*/ 502 w 513"/>
                <a:gd name="T9" fmla="*/ 22 h 113"/>
                <a:gd name="T10" fmla="*/ 510 w 513"/>
                <a:gd name="T11" fmla="*/ 39 h 113"/>
                <a:gd name="T12" fmla="*/ 513 w 513"/>
                <a:gd name="T13" fmla="*/ 56 h 113"/>
                <a:gd name="T14" fmla="*/ 510 w 513"/>
                <a:gd name="T15" fmla="*/ 73 h 113"/>
                <a:gd name="T16" fmla="*/ 502 w 513"/>
                <a:gd name="T17" fmla="*/ 89 h 113"/>
                <a:gd name="T18" fmla="*/ 489 w 513"/>
                <a:gd name="T19" fmla="*/ 101 h 113"/>
                <a:gd name="T20" fmla="*/ 474 w 513"/>
                <a:gd name="T21" fmla="*/ 109 h 113"/>
                <a:gd name="T22" fmla="*/ 456 w 513"/>
                <a:gd name="T23" fmla="*/ 113 h 113"/>
                <a:gd name="T24" fmla="*/ 57 w 513"/>
                <a:gd name="T25" fmla="*/ 113 h 113"/>
                <a:gd name="T26" fmla="*/ 38 w 513"/>
                <a:gd name="T27" fmla="*/ 109 h 113"/>
                <a:gd name="T28" fmla="*/ 22 w 513"/>
                <a:gd name="T29" fmla="*/ 101 h 113"/>
                <a:gd name="T30" fmla="*/ 10 w 513"/>
                <a:gd name="T31" fmla="*/ 89 h 113"/>
                <a:gd name="T32" fmla="*/ 2 w 513"/>
                <a:gd name="T33" fmla="*/ 73 h 113"/>
                <a:gd name="T34" fmla="*/ 0 w 513"/>
                <a:gd name="T35" fmla="*/ 56 h 113"/>
                <a:gd name="T36" fmla="*/ 2 w 513"/>
                <a:gd name="T37" fmla="*/ 39 h 113"/>
                <a:gd name="T38" fmla="*/ 10 w 513"/>
                <a:gd name="T39" fmla="*/ 22 h 113"/>
                <a:gd name="T40" fmla="*/ 22 w 513"/>
                <a:gd name="T41" fmla="*/ 11 h 113"/>
                <a:gd name="T42" fmla="*/ 38 w 513"/>
                <a:gd name="T43" fmla="*/ 3 h 113"/>
                <a:gd name="T44" fmla="*/ 57 w 513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3" h="113">
                  <a:moveTo>
                    <a:pt x="57" y="0"/>
                  </a:moveTo>
                  <a:lnTo>
                    <a:pt x="456" y="0"/>
                  </a:lnTo>
                  <a:lnTo>
                    <a:pt x="474" y="3"/>
                  </a:lnTo>
                  <a:lnTo>
                    <a:pt x="489" y="11"/>
                  </a:lnTo>
                  <a:lnTo>
                    <a:pt x="502" y="22"/>
                  </a:lnTo>
                  <a:lnTo>
                    <a:pt x="510" y="39"/>
                  </a:lnTo>
                  <a:lnTo>
                    <a:pt x="513" y="56"/>
                  </a:lnTo>
                  <a:lnTo>
                    <a:pt x="510" y="73"/>
                  </a:lnTo>
                  <a:lnTo>
                    <a:pt x="502" y="89"/>
                  </a:lnTo>
                  <a:lnTo>
                    <a:pt x="489" y="101"/>
                  </a:lnTo>
                  <a:lnTo>
                    <a:pt x="474" y="109"/>
                  </a:lnTo>
                  <a:lnTo>
                    <a:pt x="456" y="113"/>
                  </a:lnTo>
                  <a:lnTo>
                    <a:pt x="57" y="113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2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65"/>
            <p:cNvSpPr>
              <a:spLocks/>
            </p:cNvSpPr>
            <p:nvPr/>
          </p:nvSpPr>
          <p:spPr bwMode="auto">
            <a:xfrm>
              <a:off x="2808288" y="2903538"/>
              <a:ext cx="19050" cy="17462"/>
            </a:xfrm>
            <a:custGeom>
              <a:avLst/>
              <a:gdLst>
                <a:gd name="T0" fmla="*/ 57 w 114"/>
                <a:gd name="T1" fmla="*/ 0 h 112"/>
                <a:gd name="T2" fmla="*/ 72 w 114"/>
                <a:gd name="T3" fmla="*/ 1 h 112"/>
                <a:gd name="T4" fmla="*/ 85 w 114"/>
                <a:gd name="T5" fmla="*/ 7 h 112"/>
                <a:gd name="T6" fmla="*/ 98 w 114"/>
                <a:gd name="T7" fmla="*/ 15 h 112"/>
                <a:gd name="T8" fmla="*/ 106 w 114"/>
                <a:gd name="T9" fmla="*/ 26 h 112"/>
                <a:gd name="T10" fmla="*/ 112 w 114"/>
                <a:gd name="T11" fmla="*/ 41 h 112"/>
                <a:gd name="T12" fmla="*/ 114 w 114"/>
                <a:gd name="T13" fmla="*/ 55 h 112"/>
                <a:gd name="T14" fmla="*/ 112 w 114"/>
                <a:gd name="T15" fmla="*/ 69 h 112"/>
                <a:gd name="T16" fmla="*/ 106 w 114"/>
                <a:gd name="T17" fmla="*/ 83 h 112"/>
                <a:gd name="T18" fmla="*/ 98 w 114"/>
                <a:gd name="T19" fmla="*/ 95 h 112"/>
                <a:gd name="T20" fmla="*/ 85 w 114"/>
                <a:gd name="T21" fmla="*/ 104 h 112"/>
                <a:gd name="T22" fmla="*/ 72 w 114"/>
                <a:gd name="T23" fmla="*/ 109 h 112"/>
                <a:gd name="T24" fmla="*/ 57 w 114"/>
                <a:gd name="T25" fmla="*/ 112 h 112"/>
                <a:gd name="T26" fmla="*/ 43 w 114"/>
                <a:gd name="T27" fmla="*/ 109 h 112"/>
                <a:gd name="T28" fmla="*/ 28 w 114"/>
                <a:gd name="T29" fmla="*/ 104 h 112"/>
                <a:gd name="T30" fmla="*/ 17 w 114"/>
                <a:gd name="T31" fmla="*/ 95 h 112"/>
                <a:gd name="T32" fmla="*/ 7 w 114"/>
                <a:gd name="T33" fmla="*/ 83 h 112"/>
                <a:gd name="T34" fmla="*/ 2 w 114"/>
                <a:gd name="T35" fmla="*/ 69 h 112"/>
                <a:gd name="T36" fmla="*/ 0 w 114"/>
                <a:gd name="T37" fmla="*/ 55 h 112"/>
                <a:gd name="T38" fmla="*/ 2 w 114"/>
                <a:gd name="T39" fmla="*/ 41 h 112"/>
                <a:gd name="T40" fmla="*/ 7 w 114"/>
                <a:gd name="T41" fmla="*/ 26 h 112"/>
                <a:gd name="T42" fmla="*/ 17 w 114"/>
                <a:gd name="T43" fmla="*/ 15 h 112"/>
                <a:gd name="T44" fmla="*/ 28 w 114"/>
                <a:gd name="T45" fmla="*/ 7 h 112"/>
                <a:gd name="T46" fmla="*/ 43 w 114"/>
                <a:gd name="T47" fmla="*/ 1 h 112"/>
                <a:gd name="T48" fmla="*/ 57 w 114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2" y="1"/>
                  </a:lnTo>
                  <a:lnTo>
                    <a:pt x="85" y="7"/>
                  </a:lnTo>
                  <a:lnTo>
                    <a:pt x="98" y="15"/>
                  </a:lnTo>
                  <a:lnTo>
                    <a:pt x="106" y="26"/>
                  </a:lnTo>
                  <a:lnTo>
                    <a:pt x="112" y="41"/>
                  </a:lnTo>
                  <a:lnTo>
                    <a:pt x="114" y="55"/>
                  </a:lnTo>
                  <a:lnTo>
                    <a:pt x="112" y="69"/>
                  </a:lnTo>
                  <a:lnTo>
                    <a:pt x="106" y="83"/>
                  </a:lnTo>
                  <a:lnTo>
                    <a:pt x="98" y="95"/>
                  </a:lnTo>
                  <a:lnTo>
                    <a:pt x="85" y="104"/>
                  </a:lnTo>
                  <a:lnTo>
                    <a:pt x="72" y="109"/>
                  </a:lnTo>
                  <a:lnTo>
                    <a:pt x="57" y="112"/>
                  </a:lnTo>
                  <a:lnTo>
                    <a:pt x="43" y="109"/>
                  </a:lnTo>
                  <a:lnTo>
                    <a:pt x="28" y="104"/>
                  </a:lnTo>
                  <a:lnTo>
                    <a:pt x="17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6"/>
                  </a:lnTo>
                  <a:lnTo>
                    <a:pt x="17" y="15"/>
                  </a:lnTo>
                  <a:lnTo>
                    <a:pt x="28" y="7"/>
                  </a:lnTo>
                  <a:lnTo>
                    <a:pt x="43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66"/>
            <p:cNvSpPr>
              <a:spLocks/>
            </p:cNvSpPr>
            <p:nvPr/>
          </p:nvSpPr>
          <p:spPr bwMode="auto">
            <a:xfrm>
              <a:off x="2763838" y="2967038"/>
              <a:ext cx="107950" cy="17462"/>
            </a:xfrm>
            <a:custGeom>
              <a:avLst/>
              <a:gdLst>
                <a:gd name="T0" fmla="*/ 57 w 685"/>
                <a:gd name="T1" fmla="*/ 0 h 113"/>
                <a:gd name="T2" fmla="*/ 628 w 685"/>
                <a:gd name="T3" fmla="*/ 0 h 113"/>
                <a:gd name="T4" fmla="*/ 645 w 685"/>
                <a:gd name="T5" fmla="*/ 3 h 113"/>
                <a:gd name="T6" fmla="*/ 661 w 685"/>
                <a:gd name="T7" fmla="*/ 11 h 113"/>
                <a:gd name="T8" fmla="*/ 673 w 685"/>
                <a:gd name="T9" fmla="*/ 24 h 113"/>
                <a:gd name="T10" fmla="*/ 682 w 685"/>
                <a:gd name="T11" fmla="*/ 39 h 113"/>
                <a:gd name="T12" fmla="*/ 685 w 685"/>
                <a:gd name="T13" fmla="*/ 57 h 113"/>
                <a:gd name="T14" fmla="*/ 682 w 685"/>
                <a:gd name="T15" fmla="*/ 74 h 113"/>
                <a:gd name="T16" fmla="*/ 673 w 685"/>
                <a:gd name="T17" fmla="*/ 90 h 113"/>
                <a:gd name="T18" fmla="*/ 661 w 685"/>
                <a:gd name="T19" fmla="*/ 102 h 113"/>
                <a:gd name="T20" fmla="*/ 645 w 685"/>
                <a:gd name="T21" fmla="*/ 110 h 113"/>
                <a:gd name="T22" fmla="*/ 628 w 685"/>
                <a:gd name="T23" fmla="*/ 113 h 113"/>
                <a:gd name="T24" fmla="*/ 57 w 685"/>
                <a:gd name="T25" fmla="*/ 113 h 113"/>
                <a:gd name="T26" fmla="*/ 38 w 685"/>
                <a:gd name="T27" fmla="*/ 110 h 113"/>
                <a:gd name="T28" fmla="*/ 23 w 685"/>
                <a:gd name="T29" fmla="*/ 102 h 113"/>
                <a:gd name="T30" fmla="*/ 10 w 685"/>
                <a:gd name="T31" fmla="*/ 90 h 113"/>
                <a:gd name="T32" fmla="*/ 2 w 685"/>
                <a:gd name="T33" fmla="*/ 74 h 113"/>
                <a:gd name="T34" fmla="*/ 0 w 685"/>
                <a:gd name="T35" fmla="*/ 57 h 113"/>
                <a:gd name="T36" fmla="*/ 2 w 685"/>
                <a:gd name="T37" fmla="*/ 39 h 113"/>
                <a:gd name="T38" fmla="*/ 10 w 685"/>
                <a:gd name="T39" fmla="*/ 24 h 113"/>
                <a:gd name="T40" fmla="*/ 23 w 685"/>
                <a:gd name="T41" fmla="*/ 11 h 113"/>
                <a:gd name="T42" fmla="*/ 38 w 685"/>
                <a:gd name="T43" fmla="*/ 3 h 113"/>
                <a:gd name="T44" fmla="*/ 57 w 68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5" h="113">
                  <a:moveTo>
                    <a:pt x="57" y="0"/>
                  </a:moveTo>
                  <a:lnTo>
                    <a:pt x="628" y="0"/>
                  </a:lnTo>
                  <a:lnTo>
                    <a:pt x="645" y="3"/>
                  </a:lnTo>
                  <a:lnTo>
                    <a:pt x="661" y="11"/>
                  </a:lnTo>
                  <a:lnTo>
                    <a:pt x="673" y="24"/>
                  </a:lnTo>
                  <a:lnTo>
                    <a:pt x="682" y="39"/>
                  </a:lnTo>
                  <a:lnTo>
                    <a:pt x="685" y="57"/>
                  </a:lnTo>
                  <a:lnTo>
                    <a:pt x="682" y="74"/>
                  </a:lnTo>
                  <a:lnTo>
                    <a:pt x="673" y="90"/>
                  </a:lnTo>
                  <a:lnTo>
                    <a:pt x="661" y="102"/>
                  </a:lnTo>
                  <a:lnTo>
                    <a:pt x="645" y="110"/>
                  </a:lnTo>
                  <a:lnTo>
                    <a:pt x="628" y="113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67"/>
            <p:cNvSpPr>
              <a:spLocks/>
            </p:cNvSpPr>
            <p:nvPr/>
          </p:nvSpPr>
          <p:spPr bwMode="auto">
            <a:xfrm>
              <a:off x="2717800" y="2967038"/>
              <a:ext cx="19050" cy="17462"/>
            </a:xfrm>
            <a:custGeom>
              <a:avLst/>
              <a:gdLst>
                <a:gd name="T0" fmla="*/ 57 w 114"/>
                <a:gd name="T1" fmla="*/ 0 h 112"/>
                <a:gd name="T2" fmla="*/ 71 w 114"/>
                <a:gd name="T3" fmla="*/ 1 h 112"/>
                <a:gd name="T4" fmla="*/ 85 w 114"/>
                <a:gd name="T5" fmla="*/ 6 h 112"/>
                <a:gd name="T6" fmla="*/ 97 w 114"/>
                <a:gd name="T7" fmla="*/ 15 h 112"/>
                <a:gd name="T8" fmla="*/ 105 w 114"/>
                <a:gd name="T9" fmla="*/ 27 h 112"/>
                <a:gd name="T10" fmla="*/ 112 w 114"/>
                <a:gd name="T11" fmla="*/ 41 h 112"/>
                <a:gd name="T12" fmla="*/ 114 w 114"/>
                <a:gd name="T13" fmla="*/ 56 h 112"/>
                <a:gd name="T14" fmla="*/ 112 w 114"/>
                <a:gd name="T15" fmla="*/ 70 h 112"/>
                <a:gd name="T16" fmla="*/ 105 w 114"/>
                <a:gd name="T17" fmla="*/ 83 h 112"/>
                <a:gd name="T18" fmla="*/ 97 w 114"/>
                <a:gd name="T19" fmla="*/ 96 h 112"/>
                <a:gd name="T20" fmla="*/ 85 w 114"/>
                <a:gd name="T21" fmla="*/ 105 h 112"/>
                <a:gd name="T22" fmla="*/ 71 w 114"/>
                <a:gd name="T23" fmla="*/ 110 h 112"/>
                <a:gd name="T24" fmla="*/ 57 w 114"/>
                <a:gd name="T25" fmla="*/ 112 h 112"/>
                <a:gd name="T26" fmla="*/ 42 w 114"/>
                <a:gd name="T27" fmla="*/ 110 h 112"/>
                <a:gd name="T28" fmla="*/ 28 w 114"/>
                <a:gd name="T29" fmla="*/ 105 h 112"/>
                <a:gd name="T30" fmla="*/ 16 w 114"/>
                <a:gd name="T31" fmla="*/ 96 h 112"/>
                <a:gd name="T32" fmla="*/ 7 w 114"/>
                <a:gd name="T33" fmla="*/ 83 h 112"/>
                <a:gd name="T34" fmla="*/ 2 w 114"/>
                <a:gd name="T35" fmla="*/ 70 h 112"/>
                <a:gd name="T36" fmla="*/ 0 w 114"/>
                <a:gd name="T37" fmla="*/ 56 h 112"/>
                <a:gd name="T38" fmla="*/ 2 w 114"/>
                <a:gd name="T39" fmla="*/ 41 h 112"/>
                <a:gd name="T40" fmla="*/ 7 w 114"/>
                <a:gd name="T41" fmla="*/ 27 h 112"/>
                <a:gd name="T42" fmla="*/ 16 w 114"/>
                <a:gd name="T43" fmla="*/ 15 h 112"/>
                <a:gd name="T44" fmla="*/ 28 w 114"/>
                <a:gd name="T45" fmla="*/ 6 h 112"/>
                <a:gd name="T46" fmla="*/ 41 w 114"/>
                <a:gd name="T47" fmla="*/ 1 h 112"/>
                <a:gd name="T48" fmla="*/ 57 w 114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1" y="1"/>
                  </a:lnTo>
                  <a:lnTo>
                    <a:pt x="85" y="6"/>
                  </a:lnTo>
                  <a:lnTo>
                    <a:pt x="97" y="15"/>
                  </a:lnTo>
                  <a:lnTo>
                    <a:pt x="105" y="27"/>
                  </a:lnTo>
                  <a:lnTo>
                    <a:pt x="112" y="41"/>
                  </a:lnTo>
                  <a:lnTo>
                    <a:pt x="114" y="56"/>
                  </a:lnTo>
                  <a:lnTo>
                    <a:pt x="112" y="70"/>
                  </a:lnTo>
                  <a:lnTo>
                    <a:pt x="105" y="83"/>
                  </a:lnTo>
                  <a:lnTo>
                    <a:pt x="97" y="96"/>
                  </a:lnTo>
                  <a:lnTo>
                    <a:pt x="85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8" y="6"/>
                  </a:lnTo>
                  <a:lnTo>
                    <a:pt x="41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68"/>
            <p:cNvSpPr>
              <a:spLocks/>
            </p:cNvSpPr>
            <p:nvPr/>
          </p:nvSpPr>
          <p:spPr bwMode="auto">
            <a:xfrm>
              <a:off x="2898775" y="3092450"/>
              <a:ext cx="82550" cy="17462"/>
            </a:xfrm>
            <a:custGeom>
              <a:avLst/>
              <a:gdLst>
                <a:gd name="T0" fmla="*/ 57 w 513"/>
                <a:gd name="T1" fmla="*/ 0 h 113"/>
                <a:gd name="T2" fmla="*/ 456 w 513"/>
                <a:gd name="T3" fmla="*/ 0 h 113"/>
                <a:gd name="T4" fmla="*/ 474 w 513"/>
                <a:gd name="T5" fmla="*/ 3 h 113"/>
                <a:gd name="T6" fmla="*/ 490 w 513"/>
                <a:gd name="T7" fmla="*/ 11 h 113"/>
                <a:gd name="T8" fmla="*/ 502 w 513"/>
                <a:gd name="T9" fmla="*/ 24 h 113"/>
                <a:gd name="T10" fmla="*/ 510 w 513"/>
                <a:gd name="T11" fmla="*/ 39 h 113"/>
                <a:gd name="T12" fmla="*/ 513 w 513"/>
                <a:gd name="T13" fmla="*/ 57 h 113"/>
                <a:gd name="T14" fmla="*/ 510 w 513"/>
                <a:gd name="T15" fmla="*/ 74 h 113"/>
                <a:gd name="T16" fmla="*/ 502 w 513"/>
                <a:gd name="T17" fmla="*/ 89 h 113"/>
                <a:gd name="T18" fmla="*/ 490 w 513"/>
                <a:gd name="T19" fmla="*/ 102 h 113"/>
                <a:gd name="T20" fmla="*/ 474 w 513"/>
                <a:gd name="T21" fmla="*/ 110 h 113"/>
                <a:gd name="T22" fmla="*/ 456 w 513"/>
                <a:gd name="T23" fmla="*/ 113 h 113"/>
                <a:gd name="T24" fmla="*/ 57 w 513"/>
                <a:gd name="T25" fmla="*/ 113 h 113"/>
                <a:gd name="T26" fmla="*/ 38 w 513"/>
                <a:gd name="T27" fmla="*/ 110 h 113"/>
                <a:gd name="T28" fmla="*/ 23 w 513"/>
                <a:gd name="T29" fmla="*/ 102 h 113"/>
                <a:gd name="T30" fmla="*/ 10 w 513"/>
                <a:gd name="T31" fmla="*/ 89 h 113"/>
                <a:gd name="T32" fmla="*/ 2 w 513"/>
                <a:gd name="T33" fmla="*/ 74 h 113"/>
                <a:gd name="T34" fmla="*/ 0 w 513"/>
                <a:gd name="T35" fmla="*/ 57 h 113"/>
                <a:gd name="T36" fmla="*/ 2 w 513"/>
                <a:gd name="T37" fmla="*/ 39 h 113"/>
                <a:gd name="T38" fmla="*/ 10 w 513"/>
                <a:gd name="T39" fmla="*/ 24 h 113"/>
                <a:gd name="T40" fmla="*/ 23 w 513"/>
                <a:gd name="T41" fmla="*/ 11 h 113"/>
                <a:gd name="T42" fmla="*/ 38 w 513"/>
                <a:gd name="T43" fmla="*/ 3 h 113"/>
                <a:gd name="T44" fmla="*/ 57 w 513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3" h="113">
                  <a:moveTo>
                    <a:pt x="57" y="0"/>
                  </a:moveTo>
                  <a:lnTo>
                    <a:pt x="456" y="0"/>
                  </a:lnTo>
                  <a:lnTo>
                    <a:pt x="474" y="3"/>
                  </a:lnTo>
                  <a:lnTo>
                    <a:pt x="490" y="11"/>
                  </a:lnTo>
                  <a:lnTo>
                    <a:pt x="502" y="24"/>
                  </a:lnTo>
                  <a:lnTo>
                    <a:pt x="510" y="39"/>
                  </a:lnTo>
                  <a:lnTo>
                    <a:pt x="513" y="57"/>
                  </a:lnTo>
                  <a:lnTo>
                    <a:pt x="510" y="74"/>
                  </a:lnTo>
                  <a:lnTo>
                    <a:pt x="502" y="89"/>
                  </a:lnTo>
                  <a:lnTo>
                    <a:pt x="490" y="102"/>
                  </a:lnTo>
                  <a:lnTo>
                    <a:pt x="474" y="110"/>
                  </a:lnTo>
                  <a:lnTo>
                    <a:pt x="456" y="113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69"/>
            <p:cNvSpPr>
              <a:spLocks/>
            </p:cNvSpPr>
            <p:nvPr/>
          </p:nvSpPr>
          <p:spPr bwMode="auto">
            <a:xfrm>
              <a:off x="2763838" y="3092450"/>
              <a:ext cx="107950" cy="17462"/>
            </a:xfrm>
            <a:custGeom>
              <a:avLst/>
              <a:gdLst>
                <a:gd name="T0" fmla="*/ 57 w 685"/>
                <a:gd name="T1" fmla="*/ 0 h 113"/>
                <a:gd name="T2" fmla="*/ 628 w 685"/>
                <a:gd name="T3" fmla="*/ 0 h 113"/>
                <a:gd name="T4" fmla="*/ 645 w 685"/>
                <a:gd name="T5" fmla="*/ 3 h 113"/>
                <a:gd name="T6" fmla="*/ 661 w 685"/>
                <a:gd name="T7" fmla="*/ 11 h 113"/>
                <a:gd name="T8" fmla="*/ 673 w 685"/>
                <a:gd name="T9" fmla="*/ 24 h 113"/>
                <a:gd name="T10" fmla="*/ 682 w 685"/>
                <a:gd name="T11" fmla="*/ 39 h 113"/>
                <a:gd name="T12" fmla="*/ 685 w 685"/>
                <a:gd name="T13" fmla="*/ 57 h 113"/>
                <a:gd name="T14" fmla="*/ 682 w 685"/>
                <a:gd name="T15" fmla="*/ 74 h 113"/>
                <a:gd name="T16" fmla="*/ 673 w 685"/>
                <a:gd name="T17" fmla="*/ 89 h 113"/>
                <a:gd name="T18" fmla="*/ 661 w 685"/>
                <a:gd name="T19" fmla="*/ 102 h 113"/>
                <a:gd name="T20" fmla="*/ 645 w 685"/>
                <a:gd name="T21" fmla="*/ 110 h 113"/>
                <a:gd name="T22" fmla="*/ 628 w 685"/>
                <a:gd name="T23" fmla="*/ 113 h 113"/>
                <a:gd name="T24" fmla="*/ 57 w 685"/>
                <a:gd name="T25" fmla="*/ 113 h 113"/>
                <a:gd name="T26" fmla="*/ 38 w 685"/>
                <a:gd name="T27" fmla="*/ 110 h 113"/>
                <a:gd name="T28" fmla="*/ 23 w 685"/>
                <a:gd name="T29" fmla="*/ 102 h 113"/>
                <a:gd name="T30" fmla="*/ 10 w 685"/>
                <a:gd name="T31" fmla="*/ 89 h 113"/>
                <a:gd name="T32" fmla="*/ 2 w 685"/>
                <a:gd name="T33" fmla="*/ 74 h 113"/>
                <a:gd name="T34" fmla="*/ 0 w 685"/>
                <a:gd name="T35" fmla="*/ 57 h 113"/>
                <a:gd name="T36" fmla="*/ 2 w 685"/>
                <a:gd name="T37" fmla="*/ 39 h 113"/>
                <a:gd name="T38" fmla="*/ 10 w 685"/>
                <a:gd name="T39" fmla="*/ 24 h 113"/>
                <a:gd name="T40" fmla="*/ 23 w 685"/>
                <a:gd name="T41" fmla="*/ 11 h 113"/>
                <a:gd name="T42" fmla="*/ 38 w 685"/>
                <a:gd name="T43" fmla="*/ 3 h 113"/>
                <a:gd name="T44" fmla="*/ 57 w 685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5" h="113">
                  <a:moveTo>
                    <a:pt x="57" y="0"/>
                  </a:moveTo>
                  <a:lnTo>
                    <a:pt x="628" y="0"/>
                  </a:lnTo>
                  <a:lnTo>
                    <a:pt x="645" y="3"/>
                  </a:lnTo>
                  <a:lnTo>
                    <a:pt x="661" y="11"/>
                  </a:lnTo>
                  <a:lnTo>
                    <a:pt x="673" y="24"/>
                  </a:lnTo>
                  <a:lnTo>
                    <a:pt x="682" y="39"/>
                  </a:lnTo>
                  <a:lnTo>
                    <a:pt x="685" y="57"/>
                  </a:lnTo>
                  <a:lnTo>
                    <a:pt x="682" y="74"/>
                  </a:lnTo>
                  <a:lnTo>
                    <a:pt x="673" y="89"/>
                  </a:lnTo>
                  <a:lnTo>
                    <a:pt x="661" y="102"/>
                  </a:lnTo>
                  <a:lnTo>
                    <a:pt x="645" y="110"/>
                  </a:lnTo>
                  <a:lnTo>
                    <a:pt x="628" y="113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70"/>
            <p:cNvSpPr>
              <a:spLocks/>
            </p:cNvSpPr>
            <p:nvPr/>
          </p:nvSpPr>
          <p:spPr bwMode="auto">
            <a:xfrm>
              <a:off x="2717800" y="3092450"/>
              <a:ext cx="19050" cy="17462"/>
            </a:xfrm>
            <a:custGeom>
              <a:avLst/>
              <a:gdLst>
                <a:gd name="T0" fmla="*/ 57 w 114"/>
                <a:gd name="T1" fmla="*/ 0 h 112"/>
                <a:gd name="T2" fmla="*/ 71 w 114"/>
                <a:gd name="T3" fmla="*/ 2 h 112"/>
                <a:gd name="T4" fmla="*/ 85 w 114"/>
                <a:gd name="T5" fmla="*/ 7 h 112"/>
                <a:gd name="T6" fmla="*/ 97 w 114"/>
                <a:gd name="T7" fmla="*/ 16 h 112"/>
                <a:gd name="T8" fmla="*/ 105 w 114"/>
                <a:gd name="T9" fmla="*/ 27 h 112"/>
                <a:gd name="T10" fmla="*/ 112 w 114"/>
                <a:gd name="T11" fmla="*/ 40 h 112"/>
                <a:gd name="T12" fmla="*/ 114 w 114"/>
                <a:gd name="T13" fmla="*/ 56 h 112"/>
                <a:gd name="T14" fmla="*/ 112 w 114"/>
                <a:gd name="T15" fmla="*/ 70 h 112"/>
                <a:gd name="T16" fmla="*/ 105 w 114"/>
                <a:gd name="T17" fmla="*/ 83 h 112"/>
                <a:gd name="T18" fmla="*/ 97 w 114"/>
                <a:gd name="T19" fmla="*/ 96 h 112"/>
                <a:gd name="T20" fmla="*/ 85 w 114"/>
                <a:gd name="T21" fmla="*/ 105 h 112"/>
                <a:gd name="T22" fmla="*/ 71 w 114"/>
                <a:gd name="T23" fmla="*/ 110 h 112"/>
                <a:gd name="T24" fmla="*/ 57 w 114"/>
                <a:gd name="T25" fmla="*/ 112 h 112"/>
                <a:gd name="T26" fmla="*/ 42 w 114"/>
                <a:gd name="T27" fmla="*/ 110 h 112"/>
                <a:gd name="T28" fmla="*/ 28 w 114"/>
                <a:gd name="T29" fmla="*/ 105 h 112"/>
                <a:gd name="T30" fmla="*/ 16 w 114"/>
                <a:gd name="T31" fmla="*/ 96 h 112"/>
                <a:gd name="T32" fmla="*/ 7 w 114"/>
                <a:gd name="T33" fmla="*/ 83 h 112"/>
                <a:gd name="T34" fmla="*/ 2 w 114"/>
                <a:gd name="T35" fmla="*/ 70 h 112"/>
                <a:gd name="T36" fmla="*/ 0 w 114"/>
                <a:gd name="T37" fmla="*/ 56 h 112"/>
                <a:gd name="T38" fmla="*/ 2 w 114"/>
                <a:gd name="T39" fmla="*/ 40 h 112"/>
                <a:gd name="T40" fmla="*/ 7 w 114"/>
                <a:gd name="T41" fmla="*/ 27 h 112"/>
                <a:gd name="T42" fmla="*/ 16 w 114"/>
                <a:gd name="T43" fmla="*/ 15 h 112"/>
                <a:gd name="T44" fmla="*/ 28 w 114"/>
                <a:gd name="T45" fmla="*/ 7 h 112"/>
                <a:gd name="T46" fmla="*/ 42 w 114"/>
                <a:gd name="T47" fmla="*/ 1 h 112"/>
                <a:gd name="T48" fmla="*/ 57 w 114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7" y="16"/>
                  </a:lnTo>
                  <a:lnTo>
                    <a:pt x="105" y="27"/>
                  </a:lnTo>
                  <a:lnTo>
                    <a:pt x="112" y="40"/>
                  </a:lnTo>
                  <a:lnTo>
                    <a:pt x="114" y="56"/>
                  </a:lnTo>
                  <a:lnTo>
                    <a:pt x="112" y="70"/>
                  </a:lnTo>
                  <a:lnTo>
                    <a:pt x="105" y="83"/>
                  </a:lnTo>
                  <a:lnTo>
                    <a:pt x="97" y="96"/>
                  </a:lnTo>
                  <a:lnTo>
                    <a:pt x="85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0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71"/>
            <p:cNvSpPr>
              <a:spLocks/>
            </p:cNvSpPr>
            <p:nvPr/>
          </p:nvSpPr>
          <p:spPr bwMode="auto">
            <a:xfrm>
              <a:off x="2962275" y="2903538"/>
              <a:ext cx="19050" cy="17462"/>
            </a:xfrm>
            <a:custGeom>
              <a:avLst/>
              <a:gdLst>
                <a:gd name="T0" fmla="*/ 57 w 114"/>
                <a:gd name="T1" fmla="*/ 0 h 112"/>
                <a:gd name="T2" fmla="*/ 72 w 114"/>
                <a:gd name="T3" fmla="*/ 1 h 112"/>
                <a:gd name="T4" fmla="*/ 85 w 114"/>
                <a:gd name="T5" fmla="*/ 7 h 112"/>
                <a:gd name="T6" fmla="*/ 98 w 114"/>
                <a:gd name="T7" fmla="*/ 15 h 112"/>
                <a:gd name="T8" fmla="*/ 107 w 114"/>
                <a:gd name="T9" fmla="*/ 26 h 112"/>
                <a:gd name="T10" fmla="*/ 112 w 114"/>
                <a:gd name="T11" fmla="*/ 41 h 112"/>
                <a:gd name="T12" fmla="*/ 114 w 114"/>
                <a:gd name="T13" fmla="*/ 55 h 112"/>
                <a:gd name="T14" fmla="*/ 112 w 114"/>
                <a:gd name="T15" fmla="*/ 69 h 112"/>
                <a:gd name="T16" fmla="*/ 107 w 114"/>
                <a:gd name="T17" fmla="*/ 83 h 112"/>
                <a:gd name="T18" fmla="*/ 98 w 114"/>
                <a:gd name="T19" fmla="*/ 95 h 112"/>
                <a:gd name="T20" fmla="*/ 85 w 114"/>
                <a:gd name="T21" fmla="*/ 104 h 112"/>
                <a:gd name="T22" fmla="*/ 72 w 114"/>
                <a:gd name="T23" fmla="*/ 109 h 112"/>
                <a:gd name="T24" fmla="*/ 57 w 114"/>
                <a:gd name="T25" fmla="*/ 112 h 112"/>
                <a:gd name="T26" fmla="*/ 43 w 114"/>
                <a:gd name="T27" fmla="*/ 109 h 112"/>
                <a:gd name="T28" fmla="*/ 28 w 114"/>
                <a:gd name="T29" fmla="*/ 104 h 112"/>
                <a:gd name="T30" fmla="*/ 17 w 114"/>
                <a:gd name="T31" fmla="*/ 95 h 112"/>
                <a:gd name="T32" fmla="*/ 8 w 114"/>
                <a:gd name="T33" fmla="*/ 83 h 112"/>
                <a:gd name="T34" fmla="*/ 2 w 114"/>
                <a:gd name="T35" fmla="*/ 69 h 112"/>
                <a:gd name="T36" fmla="*/ 0 w 114"/>
                <a:gd name="T37" fmla="*/ 55 h 112"/>
                <a:gd name="T38" fmla="*/ 2 w 114"/>
                <a:gd name="T39" fmla="*/ 41 h 112"/>
                <a:gd name="T40" fmla="*/ 8 w 114"/>
                <a:gd name="T41" fmla="*/ 26 h 112"/>
                <a:gd name="T42" fmla="*/ 17 w 114"/>
                <a:gd name="T43" fmla="*/ 15 h 112"/>
                <a:gd name="T44" fmla="*/ 28 w 114"/>
                <a:gd name="T45" fmla="*/ 7 h 112"/>
                <a:gd name="T46" fmla="*/ 43 w 114"/>
                <a:gd name="T47" fmla="*/ 1 h 112"/>
                <a:gd name="T48" fmla="*/ 57 w 114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2" y="1"/>
                  </a:lnTo>
                  <a:lnTo>
                    <a:pt x="85" y="7"/>
                  </a:lnTo>
                  <a:lnTo>
                    <a:pt x="98" y="15"/>
                  </a:lnTo>
                  <a:lnTo>
                    <a:pt x="107" y="26"/>
                  </a:lnTo>
                  <a:lnTo>
                    <a:pt x="112" y="41"/>
                  </a:lnTo>
                  <a:lnTo>
                    <a:pt x="114" y="55"/>
                  </a:lnTo>
                  <a:lnTo>
                    <a:pt x="112" y="69"/>
                  </a:lnTo>
                  <a:lnTo>
                    <a:pt x="107" y="83"/>
                  </a:lnTo>
                  <a:lnTo>
                    <a:pt x="98" y="95"/>
                  </a:lnTo>
                  <a:lnTo>
                    <a:pt x="85" y="104"/>
                  </a:lnTo>
                  <a:lnTo>
                    <a:pt x="72" y="109"/>
                  </a:lnTo>
                  <a:lnTo>
                    <a:pt x="57" y="112"/>
                  </a:lnTo>
                  <a:lnTo>
                    <a:pt x="43" y="109"/>
                  </a:lnTo>
                  <a:lnTo>
                    <a:pt x="28" y="104"/>
                  </a:lnTo>
                  <a:lnTo>
                    <a:pt x="17" y="95"/>
                  </a:lnTo>
                  <a:lnTo>
                    <a:pt x="8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6"/>
                  </a:lnTo>
                  <a:lnTo>
                    <a:pt x="17" y="15"/>
                  </a:lnTo>
                  <a:lnTo>
                    <a:pt x="28" y="7"/>
                  </a:lnTo>
                  <a:lnTo>
                    <a:pt x="43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72"/>
            <p:cNvSpPr>
              <a:spLocks/>
            </p:cNvSpPr>
            <p:nvPr/>
          </p:nvSpPr>
          <p:spPr bwMode="auto">
            <a:xfrm>
              <a:off x="2917825" y="3028950"/>
              <a:ext cx="17462" cy="17462"/>
            </a:xfrm>
            <a:custGeom>
              <a:avLst/>
              <a:gdLst>
                <a:gd name="T0" fmla="*/ 57 w 114"/>
                <a:gd name="T1" fmla="*/ 0 h 112"/>
                <a:gd name="T2" fmla="*/ 72 w 114"/>
                <a:gd name="T3" fmla="*/ 1 h 112"/>
                <a:gd name="T4" fmla="*/ 85 w 114"/>
                <a:gd name="T5" fmla="*/ 6 h 112"/>
                <a:gd name="T6" fmla="*/ 97 w 114"/>
                <a:gd name="T7" fmla="*/ 15 h 112"/>
                <a:gd name="T8" fmla="*/ 106 w 114"/>
                <a:gd name="T9" fmla="*/ 27 h 112"/>
                <a:gd name="T10" fmla="*/ 112 w 114"/>
                <a:gd name="T11" fmla="*/ 41 h 112"/>
                <a:gd name="T12" fmla="*/ 114 w 114"/>
                <a:gd name="T13" fmla="*/ 55 h 112"/>
                <a:gd name="T14" fmla="*/ 112 w 114"/>
                <a:gd name="T15" fmla="*/ 69 h 112"/>
                <a:gd name="T16" fmla="*/ 106 w 114"/>
                <a:gd name="T17" fmla="*/ 83 h 112"/>
                <a:gd name="T18" fmla="*/ 97 w 114"/>
                <a:gd name="T19" fmla="*/ 95 h 112"/>
                <a:gd name="T20" fmla="*/ 85 w 114"/>
                <a:gd name="T21" fmla="*/ 104 h 112"/>
                <a:gd name="T22" fmla="*/ 72 w 114"/>
                <a:gd name="T23" fmla="*/ 109 h 112"/>
                <a:gd name="T24" fmla="*/ 57 w 114"/>
                <a:gd name="T25" fmla="*/ 112 h 112"/>
                <a:gd name="T26" fmla="*/ 41 w 114"/>
                <a:gd name="T27" fmla="*/ 109 h 112"/>
                <a:gd name="T28" fmla="*/ 28 w 114"/>
                <a:gd name="T29" fmla="*/ 104 h 112"/>
                <a:gd name="T30" fmla="*/ 17 w 114"/>
                <a:gd name="T31" fmla="*/ 95 h 112"/>
                <a:gd name="T32" fmla="*/ 7 w 114"/>
                <a:gd name="T33" fmla="*/ 83 h 112"/>
                <a:gd name="T34" fmla="*/ 2 w 114"/>
                <a:gd name="T35" fmla="*/ 69 h 112"/>
                <a:gd name="T36" fmla="*/ 0 w 114"/>
                <a:gd name="T37" fmla="*/ 55 h 112"/>
                <a:gd name="T38" fmla="*/ 2 w 114"/>
                <a:gd name="T39" fmla="*/ 41 h 112"/>
                <a:gd name="T40" fmla="*/ 7 w 114"/>
                <a:gd name="T41" fmla="*/ 27 h 112"/>
                <a:gd name="T42" fmla="*/ 17 w 114"/>
                <a:gd name="T43" fmla="*/ 15 h 112"/>
                <a:gd name="T44" fmla="*/ 28 w 114"/>
                <a:gd name="T45" fmla="*/ 6 h 112"/>
                <a:gd name="T46" fmla="*/ 41 w 114"/>
                <a:gd name="T47" fmla="*/ 1 h 112"/>
                <a:gd name="T48" fmla="*/ 57 w 114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2" y="1"/>
                  </a:lnTo>
                  <a:lnTo>
                    <a:pt x="85" y="6"/>
                  </a:lnTo>
                  <a:lnTo>
                    <a:pt x="97" y="15"/>
                  </a:lnTo>
                  <a:lnTo>
                    <a:pt x="106" y="27"/>
                  </a:lnTo>
                  <a:lnTo>
                    <a:pt x="112" y="41"/>
                  </a:lnTo>
                  <a:lnTo>
                    <a:pt x="114" y="55"/>
                  </a:lnTo>
                  <a:lnTo>
                    <a:pt x="112" y="69"/>
                  </a:lnTo>
                  <a:lnTo>
                    <a:pt x="106" y="83"/>
                  </a:lnTo>
                  <a:lnTo>
                    <a:pt x="97" y="95"/>
                  </a:lnTo>
                  <a:lnTo>
                    <a:pt x="85" y="104"/>
                  </a:lnTo>
                  <a:lnTo>
                    <a:pt x="72" y="109"/>
                  </a:lnTo>
                  <a:lnTo>
                    <a:pt x="57" y="112"/>
                  </a:lnTo>
                  <a:lnTo>
                    <a:pt x="41" y="109"/>
                  </a:lnTo>
                  <a:lnTo>
                    <a:pt x="28" y="104"/>
                  </a:lnTo>
                  <a:lnTo>
                    <a:pt x="17" y="95"/>
                  </a:lnTo>
                  <a:lnTo>
                    <a:pt x="7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7"/>
                  </a:lnTo>
                  <a:lnTo>
                    <a:pt x="17" y="15"/>
                  </a:lnTo>
                  <a:lnTo>
                    <a:pt x="28" y="6"/>
                  </a:lnTo>
                  <a:lnTo>
                    <a:pt x="41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73"/>
            <p:cNvSpPr>
              <a:spLocks/>
            </p:cNvSpPr>
            <p:nvPr/>
          </p:nvSpPr>
          <p:spPr bwMode="auto">
            <a:xfrm>
              <a:off x="2962275" y="3028950"/>
              <a:ext cx="19050" cy="17462"/>
            </a:xfrm>
            <a:custGeom>
              <a:avLst/>
              <a:gdLst>
                <a:gd name="T0" fmla="*/ 57 w 114"/>
                <a:gd name="T1" fmla="*/ 0 h 112"/>
                <a:gd name="T2" fmla="*/ 72 w 114"/>
                <a:gd name="T3" fmla="*/ 1 h 112"/>
                <a:gd name="T4" fmla="*/ 85 w 114"/>
                <a:gd name="T5" fmla="*/ 6 h 112"/>
                <a:gd name="T6" fmla="*/ 98 w 114"/>
                <a:gd name="T7" fmla="*/ 15 h 112"/>
                <a:gd name="T8" fmla="*/ 106 w 114"/>
                <a:gd name="T9" fmla="*/ 27 h 112"/>
                <a:gd name="T10" fmla="*/ 112 w 114"/>
                <a:gd name="T11" fmla="*/ 41 h 112"/>
                <a:gd name="T12" fmla="*/ 114 w 114"/>
                <a:gd name="T13" fmla="*/ 55 h 112"/>
                <a:gd name="T14" fmla="*/ 112 w 114"/>
                <a:gd name="T15" fmla="*/ 69 h 112"/>
                <a:gd name="T16" fmla="*/ 106 w 114"/>
                <a:gd name="T17" fmla="*/ 83 h 112"/>
                <a:gd name="T18" fmla="*/ 98 w 114"/>
                <a:gd name="T19" fmla="*/ 95 h 112"/>
                <a:gd name="T20" fmla="*/ 85 w 114"/>
                <a:gd name="T21" fmla="*/ 104 h 112"/>
                <a:gd name="T22" fmla="*/ 72 w 114"/>
                <a:gd name="T23" fmla="*/ 109 h 112"/>
                <a:gd name="T24" fmla="*/ 57 w 114"/>
                <a:gd name="T25" fmla="*/ 112 h 112"/>
                <a:gd name="T26" fmla="*/ 42 w 114"/>
                <a:gd name="T27" fmla="*/ 109 h 112"/>
                <a:gd name="T28" fmla="*/ 28 w 114"/>
                <a:gd name="T29" fmla="*/ 104 h 112"/>
                <a:gd name="T30" fmla="*/ 17 w 114"/>
                <a:gd name="T31" fmla="*/ 95 h 112"/>
                <a:gd name="T32" fmla="*/ 8 w 114"/>
                <a:gd name="T33" fmla="*/ 83 h 112"/>
                <a:gd name="T34" fmla="*/ 2 w 114"/>
                <a:gd name="T35" fmla="*/ 69 h 112"/>
                <a:gd name="T36" fmla="*/ 0 w 114"/>
                <a:gd name="T37" fmla="*/ 55 h 112"/>
                <a:gd name="T38" fmla="*/ 2 w 114"/>
                <a:gd name="T39" fmla="*/ 41 h 112"/>
                <a:gd name="T40" fmla="*/ 8 w 114"/>
                <a:gd name="T41" fmla="*/ 27 h 112"/>
                <a:gd name="T42" fmla="*/ 17 w 114"/>
                <a:gd name="T43" fmla="*/ 15 h 112"/>
                <a:gd name="T44" fmla="*/ 28 w 114"/>
                <a:gd name="T45" fmla="*/ 6 h 112"/>
                <a:gd name="T46" fmla="*/ 42 w 114"/>
                <a:gd name="T47" fmla="*/ 1 h 112"/>
                <a:gd name="T48" fmla="*/ 57 w 114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2" y="1"/>
                  </a:lnTo>
                  <a:lnTo>
                    <a:pt x="85" y="6"/>
                  </a:lnTo>
                  <a:lnTo>
                    <a:pt x="98" y="15"/>
                  </a:lnTo>
                  <a:lnTo>
                    <a:pt x="106" y="27"/>
                  </a:lnTo>
                  <a:lnTo>
                    <a:pt x="112" y="41"/>
                  </a:lnTo>
                  <a:lnTo>
                    <a:pt x="114" y="55"/>
                  </a:lnTo>
                  <a:lnTo>
                    <a:pt x="112" y="69"/>
                  </a:lnTo>
                  <a:lnTo>
                    <a:pt x="106" y="83"/>
                  </a:lnTo>
                  <a:lnTo>
                    <a:pt x="98" y="95"/>
                  </a:lnTo>
                  <a:lnTo>
                    <a:pt x="85" y="104"/>
                  </a:lnTo>
                  <a:lnTo>
                    <a:pt x="72" y="109"/>
                  </a:lnTo>
                  <a:lnTo>
                    <a:pt x="57" y="112"/>
                  </a:lnTo>
                  <a:lnTo>
                    <a:pt x="42" y="109"/>
                  </a:lnTo>
                  <a:lnTo>
                    <a:pt x="28" y="104"/>
                  </a:lnTo>
                  <a:lnTo>
                    <a:pt x="17" y="95"/>
                  </a:lnTo>
                  <a:lnTo>
                    <a:pt x="8" y="83"/>
                  </a:lnTo>
                  <a:lnTo>
                    <a:pt x="2" y="69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8" y="27"/>
                  </a:lnTo>
                  <a:lnTo>
                    <a:pt x="17" y="15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8" name="Freeform 267"/>
          <p:cNvSpPr>
            <a:spLocks/>
          </p:cNvSpPr>
          <p:nvPr/>
        </p:nvSpPr>
        <p:spPr bwMode="auto">
          <a:xfrm>
            <a:off x="4701002" y="1272013"/>
            <a:ext cx="395287" cy="527050"/>
          </a:xfrm>
          <a:custGeom>
            <a:avLst/>
            <a:gdLst>
              <a:gd name="connsiteX0" fmla="*/ 0 w 395287"/>
              <a:gd name="connsiteY0" fmla="*/ 142875 h 527050"/>
              <a:gd name="connsiteX1" fmla="*/ 134775 w 395287"/>
              <a:gd name="connsiteY1" fmla="*/ 142875 h 527050"/>
              <a:gd name="connsiteX2" fmla="*/ 137629 w 395287"/>
              <a:gd name="connsiteY2" fmla="*/ 143351 h 527050"/>
              <a:gd name="connsiteX3" fmla="*/ 140166 w 395287"/>
              <a:gd name="connsiteY3" fmla="*/ 144461 h 527050"/>
              <a:gd name="connsiteX4" fmla="*/ 141910 w 395287"/>
              <a:gd name="connsiteY4" fmla="*/ 146523 h 527050"/>
              <a:gd name="connsiteX5" fmla="*/ 143337 w 395287"/>
              <a:gd name="connsiteY5" fmla="*/ 148903 h 527050"/>
              <a:gd name="connsiteX6" fmla="*/ 143813 w 395287"/>
              <a:gd name="connsiteY6" fmla="*/ 151758 h 527050"/>
              <a:gd name="connsiteX7" fmla="*/ 143337 w 395287"/>
              <a:gd name="connsiteY7" fmla="*/ 154613 h 527050"/>
              <a:gd name="connsiteX8" fmla="*/ 141910 w 395287"/>
              <a:gd name="connsiteY8" fmla="*/ 157151 h 527050"/>
              <a:gd name="connsiteX9" fmla="*/ 140166 w 395287"/>
              <a:gd name="connsiteY9" fmla="*/ 158896 h 527050"/>
              <a:gd name="connsiteX10" fmla="*/ 137629 w 395287"/>
              <a:gd name="connsiteY10" fmla="*/ 160165 h 527050"/>
              <a:gd name="connsiteX11" fmla="*/ 134775 w 395287"/>
              <a:gd name="connsiteY11" fmla="*/ 160799 h 527050"/>
              <a:gd name="connsiteX12" fmla="*/ 18076 w 395287"/>
              <a:gd name="connsiteY12" fmla="*/ 160799 h 527050"/>
              <a:gd name="connsiteX13" fmla="*/ 18076 w 395287"/>
              <a:gd name="connsiteY13" fmla="*/ 509126 h 527050"/>
              <a:gd name="connsiteX14" fmla="*/ 377528 w 395287"/>
              <a:gd name="connsiteY14" fmla="*/ 509126 h 527050"/>
              <a:gd name="connsiteX15" fmla="*/ 377528 w 395287"/>
              <a:gd name="connsiteY15" fmla="*/ 160799 h 527050"/>
              <a:gd name="connsiteX16" fmla="*/ 260512 w 395287"/>
              <a:gd name="connsiteY16" fmla="*/ 160799 h 527050"/>
              <a:gd name="connsiteX17" fmla="*/ 257658 w 395287"/>
              <a:gd name="connsiteY17" fmla="*/ 160165 h 527050"/>
              <a:gd name="connsiteX18" fmla="*/ 255280 w 395287"/>
              <a:gd name="connsiteY18" fmla="*/ 158896 h 527050"/>
              <a:gd name="connsiteX19" fmla="*/ 253377 w 395287"/>
              <a:gd name="connsiteY19" fmla="*/ 157151 h 527050"/>
              <a:gd name="connsiteX20" fmla="*/ 252109 w 395287"/>
              <a:gd name="connsiteY20" fmla="*/ 154613 h 527050"/>
              <a:gd name="connsiteX21" fmla="*/ 251474 w 395287"/>
              <a:gd name="connsiteY21" fmla="*/ 151758 h 527050"/>
              <a:gd name="connsiteX22" fmla="*/ 252109 w 395287"/>
              <a:gd name="connsiteY22" fmla="*/ 148903 h 527050"/>
              <a:gd name="connsiteX23" fmla="*/ 253377 w 395287"/>
              <a:gd name="connsiteY23" fmla="*/ 146523 h 527050"/>
              <a:gd name="connsiteX24" fmla="*/ 255280 w 395287"/>
              <a:gd name="connsiteY24" fmla="*/ 144461 h 527050"/>
              <a:gd name="connsiteX25" fmla="*/ 257658 w 395287"/>
              <a:gd name="connsiteY25" fmla="*/ 143351 h 527050"/>
              <a:gd name="connsiteX26" fmla="*/ 260512 w 395287"/>
              <a:gd name="connsiteY26" fmla="*/ 142875 h 527050"/>
              <a:gd name="connsiteX27" fmla="*/ 395287 w 395287"/>
              <a:gd name="connsiteY27" fmla="*/ 142875 h 527050"/>
              <a:gd name="connsiteX28" fmla="*/ 395287 w 395287"/>
              <a:gd name="connsiteY28" fmla="*/ 527050 h 527050"/>
              <a:gd name="connsiteX29" fmla="*/ 0 w 395287"/>
              <a:gd name="connsiteY29" fmla="*/ 527050 h 527050"/>
              <a:gd name="connsiteX30" fmla="*/ 197882 w 395287"/>
              <a:gd name="connsiteY30" fmla="*/ 0 h 527050"/>
              <a:gd name="connsiteX31" fmla="*/ 200587 w 395287"/>
              <a:gd name="connsiteY31" fmla="*/ 634 h 527050"/>
              <a:gd name="connsiteX32" fmla="*/ 203134 w 395287"/>
              <a:gd name="connsiteY32" fmla="*/ 1744 h 527050"/>
              <a:gd name="connsiteX33" fmla="*/ 205043 w 395287"/>
              <a:gd name="connsiteY33" fmla="*/ 3647 h 527050"/>
              <a:gd name="connsiteX34" fmla="*/ 206316 w 395287"/>
              <a:gd name="connsiteY34" fmla="*/ 6183 h 527050"/>
              <a:gd name="connsiteX35" fmla="*/ 206794 w 395287"/>
              <a:gd name="connsiteY35" fmla="*/ 9037 h 527050"/>
              <a:gd name="connsiteX36" fmla="*/ 206794 w 395287"/>
              <a:gd name="connsiteY36" fmla="*/ 326432 h 527050"/>
              <a:gd name="connsiteX37" fmla="*/ 281585 w 395287"/>
              <a:gd name="connsiteY37" fmla="*/ 252553 h 527050"/>
              <a:gd name="connsiteX38" fmla="*/ 283336 w 395287"/>
              <a:gd name="connsiteY38" fmla="*/ 250967 h 527050"/>
              <a:gd name="connsiteX39" fmla="*/ 285564 w 395287"/>
              <a:gd name="connsiteY39" fmla="*/ 250174 h 527050"/>
              <a:gd name="connsiteX40" fmla="*/ 287951 w 395287"/>
              <a:gd name="connsiteY40" fmla="*/ 249857 h 527050"/>
              <a:gd name="connsiteX41" fmla="*/ 290019 w 395287"/>
              <a:gd name="connsiteY41" fmla="*/ 250174 h 527050"/>
              <a:gd name="connsiteX42" fmla="*/ 292247 w 395287"/>
              <a:gd name="connsiteY42" fmla="*/ 250967 h 527050"/>
              <a:gd name="connsiteX43" fmla="*/ 294316 w 395287"/>
              <a:gd name="connsiteY43" fmla="*/ 252553 h 527050"/>
              <a:gd name="connsiteX44" fmla="*/ 295748 w 395287"/>
              <a:gd name="connsiteY44" fmla="*/ 254455 h 527050"/>
              <a:gd name="connsiteX45" fmla="*/ 296544 w 395287"/>
              <a:gd name="connsiteY45" fmla="*/ 256675 h 527050"/>
              <a:gd name="connsiteX46" fmla="*/ 296862 w 395287"/>
              <a:gd name="connsiteY46" fmla="*/ 258736 h 527050"/>
              <a:gd name="connsiteX47" fmla="*/ 296544 w 395287"/>
              <a:gd name="connsiteY47" fmla="*/ 261114 h 527050"/>
              <a:gd name="connsiteX48" fmla="*/ 295748 w 395287"/>
              <a:gd name="connsiteY48" fmla="*/ 263333 h 527050"/>
              <a:gd name="connsiteX49" fmla="*/ 294316 w 395287"/>
              <a:gd name="connsiteY49" fmla="*/ 265077 h 527050"/>
              <a:gd name="connsiteX50" fmla="*/ 205043 w 395287"/>
              <a:gd name="connsiteY50" fmla="*/ 353383 h 527050"/>
              <a:gd name="connsiteX51" fmla="*/ 203611 w 395287"/>
              <a:gd name="connsiteY51" fmla="*/ 354969 h 527050"/>
              <a:gd name="connsiteX52" fmla="*/ 202020 w 395287"/>
              <a:gd name="connsiteY52" fmla="*/ 356237 h 527050"/>
              <a:gd name="connsiteX53" fmla="*/ 199951 w 395287"/>
              <a:gd name="connsiteY53" fmla="*/ 356871 h 527050"/>
              <a:gd name="connsiteX54" fmla="*/ 197882 w 395287"/>
              <a:gd name="connsiteY54" fmla="*/ 357188 h 527050"/>
              <a:gd name="connsiteX55" fmla="*/ 197723 w 395287"/>
              <a:gd name="connsiteY55" fmla="*/ 357188 h 527050"/>
              <a:gd name="connsiteX56" fmla="*/ 197405 w 395287"/>
              <a:gd name="connsiteY56" fmla="*/ 357188 h 527050"/>
              <a:gd name="connsiteX57" fmla="*/ 195177 w 395287"/>
              <a:gd name="connsiteY57" fmla="*/ 356871 h 527050"/>
              <a:gd name="connsiteX58" fmla="*/ 192949 w 395287"/>
              <a:gd name="connsiteY58" fmla="*/ 356078 h 527050"/>
              <a:gd name="connsiteX59" fmla="*/ 191199 w 395287"/>
              <a:gd name="connsiteY59" fmla="*/ 354652 h 527050"/>
              <a:gd name="connsiteX60" fmla="*/ 101130 w 395287"/>
              <a:gd name="connsiteY60" fmla="*/ 265394 h 527050"/>
              <a:gd name="connsiteX61" fmla="*/ 99539 w 395287"/>
              <a:gd name="connsiteY61" fmla="*/ 263650 h 527050"/>
              <a:gd name="connsiteX62" fmla="*/ 98743 w 395287"/>
              <a:gd name="connsiteY62" fmla="*/ 261431 h 527050"/>
              <a:gd name="connsiteX63" fmla="*/ 98425 w 395287"/>
              <a:gd name="connsiteY63" fmla="*/ 259211 h 527050"/>
              <a:gd name="connsiteX64" fmla="*/ 98743 w 395287"/>
              <a:gd name="connsiteY64" fmla="*/ 256992 h 527050"/>
              <a:gd name="connsiteX65" fmla="*/ 99539 w 395287"/>
              <a:gd name="connsiteY65" fmla="*/ 254772 h 527050"/>
              <a:gd name="connsiteX66" fmla="*/ 101130 w 395287"/>
              <a:gd name="connsiteY66" fmla="*/ 252870 h 527050"/>
              <a:gd name="connsiteX67" fmla="*/ 103040 w 395287"/>
              <a:gd name="connsiteY67" fmla="*/ 251443 h 527050"/>
              <a:gd name="connsiteX68" fmla="*/ 105268 w 395287"/>
              <a:gd name="connsiteY68" fmla="*/ 250491 h 527050"/>
              <a:gd name="connsiteX69" fmla="*/ 107496 w 395287"/>
              <a:gd name="connsiteY69" fmla="*/ 250174 h 527050"/>
              <a:gd name="connsiteX70" fmla="*/ 109723 w 395287"/>
              <a:gd name="connsiteY70" fmla="*/ 250491 h 527050"/>
              <a:gd name="connsiteX71" fmla="*/ 111951 w 395287"/>
              <a:gd name="connsiteY71" fmla="*/ 251443 h 527050"/>
              <a:gd name="connsiteX72" fmla="*/ 113861 w 395287"/>
              <a:gd name="connsiteY72" fmla="*/ 252870 h 527050"/>
              <a:gd name="connsiteX73" fmla="*/ 188812 w 395287"/>
              <a:gd name="connsiteY73" fmla="*/ 327066 h 527050"/>
              <a:gd name="connsiteX74" fmla="*/ 188812 w 395287"/>
              <a:gd name="connsiteY74" fmla="*/ 9037 h 527050"/>
              <a:gd name="connsiteX75" fmla="*/ 189289 w 395287"/>
              <a:gd name="connsiteY75" fmla="*/ 6183 h 527050"/>
              <a:gd name="connsiteX76" fmla="*/ 190562 w 395287"/>
              <a:gd name="connsiteY76" fmla="*/ 3647 h 527050"/>
              <a:gd name="connsiteX77" fmla="*/ 192472 w 395287"/>
              <a:gd name="connsiteY77" fmla="*/ 1744 h 527050"/>
              <a:gd name="connsiteX78" fmla="*/ 195018 w 395287"/>
              <a:gd name="connsiteY78" fmla="*/ 634 h 527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395287" h="527050">
                <a:moveTo>
                  <a:pt x="0" y="142875"/>
                </a:moveTo>
                <a:lnTo>
                  <a:pt x="134775" y="142875"/>
                </a:lnTo>
                <a:lnTo>
                  <a:pt x="137629" y="143351"/>
                </a:lnTo>
                <a:lnTo>
                  <a:pt x="140166" y="144461"/>
                </a:lnTo>
                <a:lnTo>
                  <a:pt x="141910" y="146523"/>
                </a:lnTo>
                <a:lnTo>
                  <a:pt x="143337" y="148903"/>
                </a:lnTo>
                <a:lnTo>
                  <a:pt x="143813" y="151758"/>
                </a:lnTo>
                <a:lnTo>
                  <a:pt x="143337" y="154613"/>
                </a:lnTo>
                <a:lnTo>
                  <a:pt x="141910" y="157151"/>
                </a:lnTo>
                <a:lnTo>
                  <a:pt x="140166" y="158896"/>
                </a:lnTo>
                <a:lnTo>
                  <a:pt x="137629" y="160165"/>
                </a:lnTo>
                <a:lnTo>
                  <a:pt x="134775" y="160799"/>
                </a:lnTo>
                <a:lnTo>
                  <a:pt x="18076" y="160799"/>
                </a:lnTo>
                <a:lnTo>
                  <a:pt x="18076" y="509126"/>
                </a:lnTo>
                <a:lnTo>
                  <a:pt x="377528" y="509126"/>
                </a:lnTo>
                <a:lnTo>
                  <a:pt x="377528" y="160799"/>
                </a:lnTo>
                <a:lnTo>
                  <a:pt x="260512" y="160799"/>
                </a:lnTo>
                <a:lnTo>
                  <a:pt x="257658" y="160165"/>
                </a:lnTo>
                <a:lnTo>
                  <a:pt x="255280" y="158896"/>
                </a:lnTo>
                <a:lnTo>
                  <a:pt x="253377" y="157151"/>
                </a:lnTo>
                <a:lnTo>
                  <a:pt x="252109" y="154613"/>
                </a:lnTo>
                <a:lnTo>
                  <a:pt x="251474" y="151758"/>
                </a:lnTo>
                <a:lnTo>
                  <a:pt x="252109" y="148903"/>
                </a:lnTo>
                <a:lnTo>
                  <a:pt x="253377" y="146523"/>
                </a:lnTo>
                <a:lnTo>
                  <a:pt x="255280" y="144461"/>
                </a:lnTo>
                <a:lnTo>
                  <a:pt x="257658" y="143351"/>
                </a:lnTo>
                <a:lnTo>
                  <a:pt x="260512" y="142875"/>
                </a:lnTo>
                <a:lnTo>
                  <a:pt x="395287" y="142875"/>
                </a:lnTo>
                <a:lnTo>
                  <a:pt x="395287" y="527050"/>
                </a:lnTo>
                <a:lnTo>
                  <a:pt x="0" y="527050"/>
                </a:lnTo>
                <a:close/>
                <a:moveTo>
                  <a:pt x="197882" y="0"/>
                </a:moveTo>
                <a:lnTo>
                  <a:pt x="200587" y="634"/>
                </a:lnTo>
                <a:lnTo>
                  <a:pt x="203134" y="1744"/>
                </a:lnTo>
                <a:lnTo>
                  <a:pt x="205043" y="3647"/>
                </a:lnTo>
                <a:lnTo>
                  <a:pt x="206316" y="6183"/>
                </a:lnTo>
                <a:lnTo>
                  <a:pt x="206794" y="9037"/>
                </a:lnTo>
                <a:lnTo>
                  <a:pt x="206794" y="326432"/>
                </a:lnTo>
                <a:lnTo>
                  <a:pt x="281585" y="252553"/>
                </a:lnTo>
                <a:lnTo>
                  <a:pt x="283336" y="250967"/>
                </a:lnTo>
                <a:lnTo>
                  <a:pt x="285564" y="250174"/>
                </a:lnTo>
                <a:lnTo>
                  <a:pt x="287951" y="249857"/>
                </a:lnTo>
                <a:lnTo>
                  <a:pt x="290019" y="250174"/>
                </a:lnTo>
                <a:lnTo>
                  <a:pt x="292247" y="250967"/>
                </a:lnTo>
                <a:lnTo>
                  <a:pt x="294316" y="252553"/>
                </a:lnTo>
                <a:lnTo>
                  <a:pt x="295748" y="254455"/>
                </a:lnTo>
                <a:lnTo>
                  <a:pt x="296544" y="256675"/>
                </a:lnTo>
                <a:lnTo>
                  <a:pt x="296862" y="258736"/>
                </a:lnTo>
                <a:lnTo>
                  <a:pt x="296544" y="261114"/>
                </a:lnTo>
                <a:lnTo>
                  <a:pt x="295748" y="263333"/>
                </a:lnTo>
                <a:lnTo>
                  <a:pt x="294316" y="265077"/>
                </a:lnTo>
                <a:lnTo>
                  <a:pt x="205043" y="353383"/>
                </a:lnTo>
                <a:lnTo>
                  <a:pt x="203611" y="354969"/>
                </a:lnTo>
                <a:lnTo>
                  <a:pt x="202020" y="356237"/>
                </a:lnTo>
                <a:lnTo>
                  <a:pt x="199951" y="356871"/>
                </a:lnTo>
                <a:lnTo>
                  <a:pt x="197882" y="357188"/>
                </a:lnTo>
                <a:lnTo>
                  <a:pt x="197723" y="357188"/>
                </a:lnTo>
                <a:lnTo>
                  <a:pt x="197405" y="357188"/>
                </a:lnTo>
                <a:lnTo>
                  <a:pt x="195177" y="356871"/>
                </a:lnTo>
                <a:lnTo>
                  <a:pt x="192949" y="356078"/>
                </a:lnTo>
                <a:lnTo>
                  <a:pt x="191199" y="354652"/>
                </a:lnTo>
                <a:lnTo>
                  <a:pt x="101130" y="265394"/>
                </a:lnTo>
                <a:lnTo>
                  <a:pt x="99539" y="263650"/>
                </a:lnTo>
                <a:lnTo>
                  <a:pt x="98743" y="261431"/>
                </a:lnTo>
                <a:lnTo>
                  <a:pt x="98425" y="259211"/>
                </a:lnTo>
                <a:lnTo>
                  <a:pt x="98743" y="256992"/>
                </a:lnTo>
                <a:lnTo>
                  <a:pt x="99539" y="254772"/>
                </a:lnTo>
                <a:lnTo>
                  <a:pt x="101130" y="252870"/>
                </a:lnTo>
                <a:lnTo>
                  <a:pt x="103040" y="251443"/>
                </a:lnTo>
                <a:lnTo>
                  <a:pt x="105268" y="250491"/>
                </a:lnTo>
                <a:lnTo>
                  <a:pt x="107496" y="250174"/>
                </a:lnTo>
                <a:lnTo>
                  <a:pt x="109723" y="250491"/>
                </a:lnTo>
                <a:lnTo>
                  <a:pt x="111951" y="251443"/>
                </a:lnTo>
                <a:lnTo>
                  <a:pt x="113861" y="252870"/>
                </a:lnTo>
                <a:lnTo>
                  <a:pt x="188812" y="327066"/>
                </a:lnTo>
                <a:lnTo>
                  <a:pt x="188812" y="9037"/>
                </a:lnTo>
                <a:lnTo>
                  <a:pt x="189289" y="6183"/>
                </a:lnTo>
                <a:lnTo>
                  <a:pt x="190562" y="3647"/>
                </a:lnTo>
                <a:lnTo>
                  <a:pt x="192472" y="1744"/>
                </a:lnTo>
                <a:lnTo>
                  <a:pt x="195018" y="634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9" name="Freeform 184"/>
          <p:cNvSpPr>
            <a:spLocks noEditPoints="1"/>
          </p:cNvSpPr>
          <p:nvPr/>
        </p:nvSpPr>
        <p:spPr bwMode="auto">
          <a:xfrm>
            <a:off x="3714708" y="1288682"/>
            <a:ext cx="496887" cy="493712"/>
          </a:xfrm>
          <a:custGeom>
            <a:avLst/>
            <a:gdLst>
              <a:gd name="T0" fmla="*/ 221 w 3447"/>
              <a:gd name="T1" fmla="*/ 3108 h 3414"/>
              <a:gd name="T2" fmla="*/ 282 w 3447"/>
              <a:gd name="T3" fmla="*/ 3091 h 3414"/>
              <a:gd name="T4" fmla="*/ 326 w 3447"/>
              <a:gd name="T5" fmla="*/ 3136 h 3414"/>
              <a:gd name="T6" fmla="*/ 310 w 3447"/>
              <a:gd name="T7" fmla="*/ 3196 h 3414"/>
              <a:gd name="T8" fmla="*/ 642 w 3447"/>
              <a:gd name="T9" fmla="*/ 2846 h 3414"/>
              <a:gd name="T10" fmla="*/ 632 w 3447"/>
              <a:gd name="T11" fmla="*/ 2847 h 3414"/>
              <a:gd name="T12" fmla="*/ 622 w 3447"/>
              <a:gd name="T13" fmla="*/ 2844 h 3414"/>
              <a:gd name="T14" fmla="*/ 600 w 3447"/>
              <a:gd name="T15" fmla="*/ 2835 h 3414"/>
              <a:gd name="T16" fmla="*/ 585 w 3447"/>
              <a:gd name="T17" fmla="*/ 2819 h 3414"/>
              <a:gd name="T18" fmla="*/ 575 w 3447"/>
              <a:gd name="T19" fmla="*/ 2797 h 3414"/>
              <a:gd name="T20" fmla="*/ 574 w 3447"/>
              <a:gd name="T21" fmla="*/ 2788 h 3414"/>
              <a:gd name="T22" fmla="*/ 574 w 3447"/>
              <a:gd name="T23" fmla="*/ 2778 h 3414"/>
              <a:gd name="T24" fmla="*/ 651 w 3447"/>
              <a:gd name="T25" fmla="*/ 2332 h 3414"/>
              <a:gd name="T26" fmla="*/ 2091 w 3447"/>
              <a:gd name="T27" fmla="*/ 932 h 3414"/>
              <a:gd name="T28" fmla="*/ 2146 w 3447"/>
              <a:gd name="T29" fmla="*/ 963 h 3414"/>
              <a:gd name="T30" fmla="*/ 2146 w 3447"/>
              <a:gd name="T31" fmla="*/ 1024 h 3414"/>
              <a:gd name="T32" fmla="*/ 1004 w 3447"/>
              <a:gd name="T33" fmla="*/ 2682 h 3414"/>
              <a:gd name="T34" fmla="*/ 2445 w 3447"/>
              <a:gd name="T35" fmla="*/ 1282 h 3414"/>
              <a:gd name="T36" fmla="*/ 2498 w 3447"/>
              <a:gd name="T37" fmla="*/ 1313 h 3414"/>
              <a:gd name="T38" fmla="*/ 2498 w 3447"/>
              <a:gd name="T39" fmla="*/ 1373 h 3414"/>
              <a:gd name="T40" fmla="*/ 2797 w 3447"/>
              <a:gd name="T41" fmla="*/ 1256 h 3414"/>
              <a:gd name="T42" fmla="*/ 2886 w 3447"/>
              <a:gd name="T43" fmla="*/ 1168 h 3414"/>
              <a:gd name="T44" fmla="*/ 2444 w 3447"/>
              <a:gd name="T45" fmla="*/ 381 h 3414"/>
              <a:gd name="T46" fmla="*/ 2892 w 3447"/>
              <a:gd name="T47" fmla="*/ 124 h 3414"/>
              <a:gd name="T48" fmla="*/ 2708 w 3447"/>
              <a:gd name="T49" fmla="*/ 162 h 3414"/>
              <a:gd name="T50" fmla="*/ 3262 w 3447"/>
              <a:gd name="T51" fmla="*/ 775 h 3414"/>
              <a:gd name="T52" fmla="*/ 3320 w 3447"/>
              <a:gd name="T53" fmla="*/ 597 h 3414"/>
              <a:gd name="T54" fmla="*/ 3297 w 3447"/>
              <a:gd name="T55" fmla="*/ 413 h 3414"/>
              <a:gd name="T56" fmla="*/ 3195 w 3447"/>
              <a:gd name="T57" fmla="*/ 250 h 3414"/>
              <a:gd name="T58" fmla="*/ 3031 w 3447"/>
              <a:gd name="T59" fmla="*/ 149 h 3414"/>
              <a:gd name="T60" fmla="*/ 2885 w 3447"/>
              <a:gd name="T61" fmla="*/ 0 h 3414"/>
              <a:gd name="T62" fmla="*/ 3097 w 3447"/>
              <a:gd name="T63" fmla="*/ 41 h 3414"/>
              <a:gd name="T64" fmla="*/ 3283 w 3447"/>
              <a:gd name="T65" fmla="*/ 163 h 3414"/>
              <a:gd name="T66" fmla="*/ 3406 w 3447"/>
              <a:gd name="T67" fmla="*/ 347 h 3414"/>
              <a:gd name="T68" fmla="*/ 3447 w 3447"/>
              <a:gd name="T69" fmla="*/ 557 h 3414"/>
              <a:gd name="T70" fmla="*/ 3406 w 3447"/>
              <a:gd name="T71" fmla="*/ 766 h 3414"/>
              <a:gd name="T72" fmla="*/ 3283 w 3447"/>
              <a:gd name="T73" fmla="*/ 950 h 3414"/>
              <a:gd name="T74" fmla="*/ 1028 w 3447"/>
              <a:gd name="T75" fmla="*/ 3181 h 3414"/>
              <a:gd name="T76" fmla="*/ 1011 w 3447"/>
              <a:gd name="T77" fmla="*/ 3192 h 3414"/>
              <a:gd name="T78" fmla="*/ 76 w 3447"/>
              <a:gd name="T79" fmla="*/ 3413 h 3414"/>
              <a:gd name="T80" fmla="*/ 38 w 3447"/>
              <a:gd name="T81" fmla="*/ 3410 h 3414"/>
              <a:gd name="T82" fmla="*/ 5 w 3447"/>
              <a:gd name="T83" fmla="*/ 3379 h 3414"/>
              <a:gd name="T84" fmla="*/ 0 w 3447"/>
              <a:gd name="T85" fmla="*/ 3352 h 3414"/>
              <a:gd name="T86" fmla="*/ 222 w 3447"/>
              <a:gd name="T87" fmla="*/ 2421 h 3414"/>
              <a:gd name="T88" fmla="*/ 228 w 3447"/>
              <a:gd name="T89" fmla="*/ 2407 h 3414"/>
              <a:gd name="T90" fmla="*/ 239 w 3447"/>
              <a:gd name="T91" fmla="*/ 2392 h 3414"/>
              <a:gd name="T92" fmla="*/ 2624 w 3447"/>
              <a:gd name="T93" fmla="*/ 64 h 3414"/>
              <a:gd name="T94" fmla="*/ 2832 w 3447"/>
              <a:gd name="T95" fmla="*/ 4 h 3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447" h="3414">
                <a:moveTo>
                  <a:pt x="609" y="2462"/>
                </a:moveTo>
                <a:lnTo>
                  <a:pt x="333" y="2492"/>
                </a:lnTo>
                <a:lnTo>
                  <a:pt x="174" y="3155"/>
                </a:lnTo>
                <a:lnTo>
                  <a:pt x="221" y="3108"/>
                </a:lnTo>
                <a:lnTo>
                  <a:pt x="235" y="3098"/>
                </a:lnTo>
                <a:lnTo>
                  <a:pt x="249" y="3091"/>
                </a:lnTo>
                <a:lnTo>
                  <a:pt x="265" y="3090"/>
                </a:lnTo>
                <a:lnTo>
                  <a:pt x="282" y="3091"/>
                </a:lnTo>
                <a:lnTo>
                  <a:pt x="296" y="3098"/>
                </a:lnTo>
                <a:lnTo>
                  <a:pt x="310" y="3108"/>
                </a:lnTo>
                <a:lnTo>
                  <a:pt x="320" y="3122"/>
                </a:lnTo>
                <a:lnTo>
                  <a:pt x="326" y="3136"/>
                </a:lnTo>
                <a:lnTo>
                  <a:pt x="327" y="3152"/>
                </a:lnTo>
                <a:lnTo>
                  <a:pt x="326" y="3168"/>
                </a:lnTo>
                <a:lnTo>
                  <a:pt x="320" y="3182"/>
                </a:lnTo>
                <a:lnTo>
                  <a:pt x="310" y="3196"/>
                </a:lnTo>
                <a:lnTo>
                  <a:pt x="262" y="3242"/>
                </a:lnTo>
                <a:lnTo>
                  <a:pt x="932" y="3085"/>
                </a:lnTo>
                <a:lnTo>
                  <a:pt x="962" y="2811"/>
                </a:lnTo>
                <a:lnTo>
                  <a:pt x="642" y="2846"/>
                </a:lnTo>
                <a:lnTo>
                  <a:pt x="639" y="2847"/>
                </a:lnTo>
                <a:lnTo>
                  <a:pt x="636" y="2847"/>
                </a:lnTo>
                <a:lnTo>
                  <a:pt x="636" y="2847"/>
                </a:lnTo>
                <a:lnTo>
                  <a:pt x="632" y="2847"/>
                </a:lnTo>
                <a:lnTo>
                  <a:pt x="628" y="2846"/>
                </a:lnTo>
                <a:lnTo>
                  <a:pt x="626" y="2846"/>
                </a:lnTo>
                <a:lnTo>
                  <a:pt x="624" y="2845"/>
                </a:lnTo>
                <a:lnTo>
                  <a:pt x="622" y="2844"/>
                </a:lnTo>
                <a:lnTo>
                  <a:pt x="615" y="2843"/>
                </a:lnTo>
                <a:lnTo>
                  <a:pt x="609" y="2841"/>
                </a:lnTo>
                <a:lnTo>
                  <a:pt x="604" y="2837"/>
                </a:lnTo>
                <a:lnTo>
                  <a:pt x="600" y="2835"/>
                </a:lnTo>
                <a:lnTo>
                  <a:pt x="596" y="2831"/>
                </a:lnTo>
                <a:lnTo>
                  <a:pt x="590" y="2827"/>
                </a:lnTo>
                <a:lnTo>
                  <a:pt x="587" y="2823"/>
                </a:lnTo>
                <a:lnTo>
                  <a:pt x="585" y="2819"/>
                </a:lnTo>
                <a:lnTo>
                  <a:pt x="582" y="2814"/>
                </a:lnTo>
                <a:lnTo>
                  <a:pt x="578" y="2807"/>
                </a:lnTo>
                <a:lnTo>
                  <a:pt x="577" y="2803"/>
                </a:lnTo>
                <a:lnTo>
                  <a:pt x="575" y="2797"/>
                </a:lnTo>
                <a:lnTo>
                  <a:pt x="575" y="2795"/>
                </a:lnTo>
                <a:lnTo>
                  <a:pt x="574" y="2793"/>
                </a:lnTo>
                <a:lnTo>
                  <a:pt x="574" y="2791"/>
                </a:lnTo>
                <a:lnTo>
                  <a:pt x="574" y="2788"/>
                </a:lnTo>
                <a:lnTo>
                  <a:pt x="574" y="2785"/>
                </a:lnTo>
                <a:lnTo>
                  <a:pt x="574" y="2782"/>
                </a:lnTo>
                <a:lnTo>
                  <a:pt x="574" y="2780"/>
                </a:lnTo>
                <a:lnTo>
                  <a:pt x="574" y="2778"/>
                </a:lnTo>
                <a:lnTo>
                  <a:pt x="609" y="2462"/>
                </a:lnTo>
                <a:close/>
                <a:moveTo>
                  <a:pt x="2180" y="644"/>
                </a:moveTo>
                <a:lnTo>
                  <a:pt x="452" y="2354"/>
                </a:lnTo>
                <a:lnTo>
                  <a:pt x="651" y="2332"/>
                </a:lnTo>
                <a:lnTo>
                  <a:pt x="2048" y="950"/>
                </a:lnTo>
                <a:lnTo>
                  <a:pt x="2061" y="940"/>
                </a:lnTo>
                <a:lnTo>
                  <a:pt x="2076" y="934"/>
                </a:lnTo>
                <a:lnTo>
                  <a:pt x="2091" y="932"/>
                </a:lnTo>
                <a:lnTo>
                  <a:pt x="2108" y="934"/>
                </a:lnTo>
                <a:lnTo>
                  <a:pt x="2122" y="940"/>
                </a:lnTo>
                <a:lnTo>
                  <a:pt x="2136" y="950"/>
                </a:lnTo>
                <a:lnTo>
                  <a:pt x="2146" y="963"/>
                </a:lnTo>
                <a:lnTo>
                  <a:pt x="2152" y="978"/>
                </a:lnTo>
                <a:lnTo>
                  <a:pt x="2153" y="993"/>
                </a:lnTo>
                <a:lnTo>
                  <a:pt x="2152" y="1009"/>
                </a:lnTo>
                <a:lnTo>
                  <a:pt x="2146" y="1024"/>
                </a:lnTo>
                <a:lnTo>
                  <a:pt x="2136" y="1037"/>
                </a:lnTo>
                <a:lnTo>
                  <a:pt x="739" y="2420"/>
                </a:lnTo>
                <a:lnTo>
                  <a:pt x="707" y="2715"/>
                </a:lnTo>
                <a:lnTo>
                  <a:pt x="1004" y="2682"/>
                </a:lnTo>
                <a:lnTo>
                  <a:pt x="2400" y="1299"/>
                </a:lnTo>
                <a:lnTo>
                  <a:pt x="2413" y="1289"/>
                </a:lnTo>
                <a:lnTo>
                  <a:pt x="2428" y="1284"/>
                </a:lnTo>
                <a:lnTo>
                  <a:pt x="2445" y="1282"/>
                </a:lnTo>
                <a:lnTo>
                  <a:pt x="2460" y="1284"/>
                </a:lnTo>
                <a:lnTo>
                  <a:pt x="2475" y="1289"/>
                </a:lnTo>
                <a:lnTo>
                  <a:pt x="2488" y="1299"/>
                </a:lnTo>
                <a:lnTo>
                  <a:pt x="2498" y="1313"/>
                </a:lnTo>
                <a:lnTo>
                  <a:pt x="2505" y="1328"/>
                </a:lnTo>
                <a:lnTo>
                  <a:pt x="2507" y="1343"/>
                </a:lnTo>
                <a:lnTo>
                  <a:pt x="2505" y="1359"/>
                </a:lnTo>
                <a:lnTo>
                  <a:pt x="2498" y="1373"/>
                </a:lnTo>
                <a:lnTo>
                  <a:pt x="2488" y="1387"/>
                </a:lnTo>
                <a:lnTo>
                  <a:pt x="1092" y="2769"/>
                </a:lnTo>
                <a:lnTo>
                  <a:pt x="1071" y="2967"/>
                </a:lnTo>
                <a:lnTo>
                  <a:pt x="2797" y="1256"/>
                </a:lnTo>
                <a:lnTo>
                  <a:pt x="2180" y="644"/>
                </a:lnTo>
                <a:close/>
                <a:moveTo>
                  <a:pt x="2356" y="470"/>
                </a:moveTo>
                <a:lnTo>
                  <a:pt x="2268" y="557"/>
                </a:lnTo>
                <a:lnTo>
                  <a:pt x="2886" y="1168"/>
                </a:lnTo>
                <a:lnTo>
                  <a:pt x="2973" y="1081"/>
                </a:lnTo>
                <a:lnTo>
                  <a:pt x="2356" y="470"/>
                </a:lnTo>
                <a:close/>
                <a:moveTo>
                  <a:pt x="2533" y="294"/>
                </a:moveTo>
                <a:lnTo>
                  <a:pt x="2444" y="381"/>
                </a:lnTo>
                <a:lnTo>
                  <a:pt x="3062" y="994"/>
                </a:lnTo>
                <a:lnTo>
                  <a:pt x="3150" y="906"/>
                </a:lnTo>
                <a:lnTo>
                  <a:pt x="2533" y="294"/>
                </a:lnTo>
                <a:close/>
                <a:moveTo>
                  <a:pt x="2892" y="124"/>
                </a:moveTo>
                <a:lnTo>
                  <a:pt x="2845" y="126"/>
                </a:lnTo>
                <a:lnTo>
                  <a:pt x="2798" y="133"/>
                </a:lnTo>
                <a:lnTo>
                  <a:pt x="2752" y="145"/>
                </a:lnTo>
                <a:lnTo>
                  <a:pt x="2708" y="162"/>
                </a:lnTo>
                <a:lnTo>
                  <a:pt x="2665" y="183"/>
                </a:lnTo>
                <a:lnTo>
                  <a:pt x="2624" y="210"/>
                </a:lnTo>
                <a:lnTo>
                  <a:pt x="3235" y="815"/>
                </a:lnTo>
                <a:lnTo>
                  <a:pt x="3262" y="775"/>
                </a:lnTo>
                <a:lnTo>
                  <a:pt x="3284" y="732"/>
                </a:lnTo>
                <a:lnTo>
                  <a:pt x="3301" y="688"/>
                </a:lnTo>
                <a:lnTo>
                  <a:pt x="3313" y="643"/>
                </a:lnTo>
                <a:lnTo>
                  <a:pt x="3320" y="597"/>
                </a:lnTo>
                <a:lnTo>
                  <a:pt x="3322" y="550"/>
                </a:lnTo>
                <a:lnTo>
                  <a:pt x="3319" y="504"/>
                </a:lnTo>
                <a:lnTo>
                  <a:pt x="3310" y="458"/>
                </a:lnTo>
                <a:lnTo>
                  <a:pt x="3297" y="413"/>
                </a:lnTo>
                <a:lnTo>
                  <a:pt x="3280" y="370"/>
                </a:lnTo>
                <a:lnTo>
                  <a:pt x="3256" y="328"/>
                </a:lnTo>
                <a:lnTo>
                  <a:pt x="3227" y="288"/>
                </a:lnTo>
                <a:lnTo>
                  <a:pt x="3195" y="250"/>
                </a:lnTo>
                <a:lnTo>
                  <a:pt x="3157" y="218"/>
                </a:lnTo>
                <a:lnTo>
                  <a:pt x="3117" y="190"/>
                </a:lnTo>
                <a:lnTo>
                  <a:pt x="3075" y="166"/>
                </a:lnTo>
                <a:lnTo>
                  <a:pt x="3031" y="149"/>
                </a:lnTo>
                <a:lnTo>
                  <a:pt x="2985" y="136"/>
                </a:lnTo>
                <a:lnTo>
                  <a:pt x="2938" y="127"/>
                </a:lnTo>
                <a:lnTo>
                  <a:pt x="2892" y="124"/>
                </a:lnTo>
                <a:close/>
                <a:moveTo>
                  <a:pt x="2885" y="0"/>
                </a:moveTo>
                <a:lnTo>
                  <a:pt x="2939" y="4"/>
                </a:lnTo>
                <a:lnTo>
                  <a:pt x="2993" y="11"/>
                </a:lnTo>
                <a:lnTo>
                  <a:pt x="3046" y="24"/>
                </a:lnTo>
                <a:lnTo>
                  <a:pt x="3097" y="41"/>
                </a:lnTo>
                <a:lnTo>
                  <a:pt x="3147" y="64"/>
                </a:lnTo>
                <a:lnTo>
                  <a:pt x="3195" y="92"/>
                </a:lnTo>
                <a:lnTo>
                  <a:pt x="3239" y="125"/>
                </a:lnTo>
                <a:lnTo>
                  <a:pt x="3283" y="163"/>
                </a:lnTo>
                <a:lnTo>
                  <a:pt x="3321" y="206"/>
                </a:lnTo>
                <a:lnTo>
                  <a:pt x="3355" y="250"/>
                </a:lnTo>
                <a:lnTo>
                  <a:pt x="3383" y="297"/>
                </a:lnTo>
                <a:lnTo>
                  <a:pt x="3406" y="347"/>
                </a:lnTo>
                <a:lnTo>
                  <a:pt x="3423" y="398"/>
                </a:lnTo>
                <a:lnTo>
                  <a:pt x="3436" y="450"/>
                </a:lnTo>
                <a:lnTo>
                  <a:pt x="3444" y="503"/>
                </a:lnTo>
                <a:lnTo>
                  <a:pt x="3447" y="557"/>
                </a:lnTo>
                <a:lnTo>
                  <a:pt x="3444" y="610"/>
                </a:lnTo>
                <a:lnTo>
                  <a:pt x="3436" y="662"/>
                </a:lnTo>
                <a:lnTo>
                  <a:pt x="3423" y="715"/>
                </a:lnTo>
                <a:lnTo>
                  <a:pt x="3406" y="766"/>
                </a:lnTo>
                <a:lnTo>
                  <a:pt x="3383" y="815"/>
                </a:lnTo>
                <a:lnTo>
                  <a:pt x="3355" y="863"/>
                </a:lnTo>
                <a:lnTo>
                  <a:pt x="3321" y="908"/>
                </a:lnTo>
                <a:lnTo>
                  <a:pt x="3283" y="950"/>
                </a:lnTo>
                <a:lnTo>
                  <a:pt x="1033" y="3178"/>
                </a:lnTo>
                <a:lnTo>
                  <a:pt x="1032" y="3179"/>
                </a:lnTo>
                <a:lnTo>
                  <a:pt x="1031" y="3180"/>
                </a:lnTo>
                <a:lnTo>
                  <a:pt x="1028" y="3181"/>
                </a:lnTo>
                <a:lnTo>
                  <a:pt x="1026" y="3183"/>
                </a:lnTo>
                <a:lnTo>
                  <a:pt x="1021" y="3187"/>
                </a:lnTo>
                <a:lnTo>
                  <a:pt x="1014" y="3190"/>
                </a:lnTo>
                <a:lnTo>
                  <a:pt x="1011" y="3192"/>
                </a:lnTo>
                <a:lnTo>
                  <a:pt x="1008" y="3193"/>
                </a:lnTo>
                <a:lnTo>
                  <a:pt x="1006" y="3194"/>
                </a:lnTo>
                <a:lnTo>
                  <a:pt x="1003" y="3195"/>
                </a:lnTo>
                <a:lnTo>
                  <a:pt x="76" y="3413"/>
                </a:lnTo>
                <a:lnTo>
                  <a:pt x="70" y="3414"/>
                </a:lnTo>
                <a:lnTo>
                  <a:pt x="62" y="3414"/>
                </a:lnTo>
                <a:lnTo>
                  <a:pt x="50" y="3413"/>
                </a:lnTo>
                <a:lnTo>
                  <a:pt x="38" y="3410"/>
                </a:lnTo>
                <a:lnTo>
                  <a:pt x="27" y="3405"/>
                </a:lnTo>
                <a:lnTo>
                  <a:pt x="18" y="3396"/>
                </a:lnTo>
                <a:lnTo>
                  <a:pt x="11" y="3387"/>
                </a:lnTo>
                <a:lnTo>
                  <a:pt x="5" y="3379"/>
                </a:lnTo>
                <a:lnTo>
                  <a:pt x="4" y="3373"/>
                </a:lnTo>
                <a:lnTo>
                  <a:pt x="1" y="3364"/>
                </a:lnTo>
                <a:lnTo>
                  <a:pt x="0" y="3353"/>
                </a:lnTo>
                <a:lnTo>
                  <a:pt x="0" y="3352"/>
                </a:lnTo>
                <a:lnTo>
                  <a:pt x="0" y="3351"/>
                </a:lnTo>
                <a:lnTo>
                  <a:pt x="0" y="3344"/>
                </a:lnTo>
                <a:lnTo>
                  <a:pt x="1" y="3339"/>
                </a:lnTo>
                <a:lnTo>
                  <a:pt x="222" y="2421"/>
                </a:lnTo>
                <a:lnTo>
                  <a:pt x="223" y="2420"/>
                </a:lnTo>
                <a:lnTo>
                  <a:pt x="224" y="2416"/>
                </a:lnTo>
                <a:lnTo>
                  <a:pt x="225" y="2414"/>
                </a:lnTo>
                <a:lnTo>
                  <a:pt x="228" y="2407"/>
                </a:lnTo>
                <a:lnTo>
                  <a:pt x="233" y="2399"/>
                </a:lnTo>
                <a:lnTo>
                  <a:pt x="236" y="2395"/>
                </a:lnTo>
                <a:lnTo>
                  <a:pt x="237" y="2394"/>
                </a:lnTo>
                <a:lnTo>
                  <a:pt x="239" y="2392"/>
                </a:lnTo>
                <a:lnTo>
                  <a:pt x="2488" y="163"/>
                </a:lnTo>
                <a:lnTo>
                  <a:pt x="2531" y="125"/>
                </a:lnTo>
                <a:lnTo>
                  <a:pt x="2576" y="92"/>
                </a:lnTo>
                <a:lnTo>
                  <a:pt x="2624" y="64"/>
                </a:lnTo>
                <a:lnTo>
                  <a:pt x="2674" y="41"/>
                </a:lnTo>
                <a:lnTo>
                  <a:pt x="2725" y="24"/>
                </a:lnTo>
                <a:lnTo>
                  <a:pt x="2779" y="11"/>
                </a:lnTo>
                <a:lnTo>
                  <a:pt x="2832" y="4"/>
                </a:lnTo>
                <a:lnTo>
                  <a:pt x="288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0" name="Group 814"/>
          <p:cNvGrpSpPr/>
          <p:nvPr/>
        </p:nvGrpSpPr>
        <p:grpSpPr>
          <a:xfrm>
            <a:off x="10241734" y="2037876"/>
            <a:ext cx="539750" cy="539750"/>
            <a:chOff x="7223125" y="3468688"/>
            <a:chExt cx="539750" cy="539750"/>
          </a:xfrm>
          <a:solidFill>
            <a:srgbClr val="000000"/>
          </a:solidFill>
        </p:grpSpPr>
        <p:sp>
          <p:nvSpPr>
            <p:cNvPr id="61" name="Freeform 213"/>
            <p:cNvSpPr>
              <a:spLocks noEditPoints="1"/>
            </p:cNvSpPr>
            <p:nvPr/>
          </p:nvSpPr>
          <p:spPr bwMode="auto">
            <a:xfrm>
              <a:off x="7223125" y="3468688"/>
              <a:ext cx="539750" cy="539750"/>
            </a:xfrm>
            <a:custGeom>
              <a:avLst/>
              <a:gdLst>
                <a:gd name="T0" fmla="*/ 1404 w 3400"/>
                <a:gd name="T1" fmla="*/ 141 h 3400"/>
                <a:gd name="T2" fmla="*/ 1040 w 3400"/>
                <a:gd name="T3" fmla="*/ 258 h 3400"/>
                <a:gd name="T4" fmla="*/ 719 w 3400"/>
                <a:gd name="T5" fmla="*/ 454 h 3400"/>
                <a:gd name="T6" fmla="*/ 454 w 3400"/>
                <a:gd name="T7" fmla="*/ 719 h 3400"/>
                <a:gd name="T8" fmla="*/ 258 w 3400"/>
                <a:gd name="T9" fmla="*/ 1040 h 3400"/>
                <a:gd name="T10" fmla="*/ 141 w 3400"/>
                <a:gd name="T11" fmla="*/ 1404 h 3400"/>
                <a:gd name="T12" fmla="*/ 116 w 3400"/>
                <a:gd name="T13" fmla="*/ 1800 h 3400"/>
                <a:gd name="T14" fmla="*/ 189 w 3400"/>
                <a:gd name="T15" fmla="*/ 2183 h 3400"/>
                <a:gd name="T16" fmla="*/ 346 w 3400"/>
                <a:gd name="T17" fmla="*/ 2527 h 3400"/>
                <a:gd name="T18" fmla="*/ 579 w 3400"/>
                <a:gd name="T19" fmla="*/ 2821 h 3400"/>
                <a:gd name="T20" fmla="*/ 873 w 3400"/>
                <a:gd name="T21" fmla="*/ 3054 h 3400"/>
                <a:gd name="T22" fmla="*/ 1217 w 3400"/>
                <a:gd name="T23" fmla="*/ 3211 h 3400"/>
                <a:gd name="T24" fmla="*/ 1600 w 3400"/>
                <a:gd name="T25" fmla="*/ 3284 h 3400"/>
                <a:gd name="T26" fmla="*/ 1996 w 3400"/>
                <a:gd name="T27" fmla="*/ 3259 h 3400"/>
                <a:gd name="T28" fmla="*/ 2360 w 3400"/>
                <a:gd name="T29" fmla="*/ 3142 h 3400"/>
                <a:gd name="T30" fmla="*/ 2681 w 3400"/>
                <a:gd name="T31" fmla="*/ 2946 h 3400"/>
                <a:gd name="T32" fmla="*/ 2946 w 3400"/>
                <a:gd name="T33" fmla="*/ 2681 h 3400"/>
                <a:gd name="T34" fmla="*/ 3142 w 3400"/>
                <a:gd name="T35" fmla="*/ 2360 h 3400"/>
                <a:gd name="T36" fmla="*/ 3259 w 3400"/>
                <a:gd name="T37" fmla="*/ 1996 h 3400"/>
                <a:gd name="T38" fmla="*/ 3284 w 3400"/>
                <a:gd name="T39" fmla="*/ 1600 h 3400"/>
                <a:gd name="T40" fmla="*/ 3211 w 3400"/>
                <a:gd name="T41" fmla="*/ 1217 h 3400"/>
                <a:gd name="T42" fmla="*/ 3054 w 3400"/>
                <a:gd name="T43" fmla="*/ 873 h 3400"/>
                <a:gd name="T44" fmla="*/ 2821 w 3400"/>
                <a:gd name="T45" fmla="*/ 579 h 3400"/>
                <a:gd name="T46" fmla="*/ 2527 w 3400"/>
                <a:gd name="T47" fmla="*/ 346 h 3400"/>
                <a:gd name="T48" fmla="*/ 2183 w 3400"/>
                <a:gd name="T49" fmla="*/ 189 h 3400"/>
                <a:gd name="T50" fmla="*/ 1800 w 3400"/>
                <a:gd name="T51" fmla="*/ 116 h 3400"/>
                <a:gd name="T52" fmla="*/ 1905 w 3400"/>
                <a:gd name="T53" fmla="*/ 12 h 3400"/>
                <a:gd name="T54" fmla="*/ 2292 w 3400"/>
                <a:gd name="T55" fmla="*/ 106 h 3400"/>
                <a:gd name="T56" fmla="*/ 2640 w 3400"/>
                <a:gd name="T57" fmla="*/ 284 h 3400"/>
                <a:gd name="T58" fmla="*/ 2935 w 3400"/>
                <a:gd name="T59" fmla="*/ 533 h 3400"/>
                <a:gd name="T60" fmla="*/ 3167 w 3400"/>
                <a:gd name="T61" fmla="*/ 843 h 3400"/>
                <a:gd name="T62" fmla="*/ 3325 w 3400"/>
                <a:gd name="T63" fmla="*/ 1201 h 3400"/>
                <a:gd name="T64" fmla="*/ 3397 w 3400"/>
                <a:gd name="T65" fmla="*/ 1597 h 3400"/>
                <a:gd name="T66" fmla="*/ 3372 w 3400"/>
                <a:gd name="T67" fmla="*/ 2005 h 3400"/>
                <a:gd name="T68" fmla="*/ 3257 w 3400"/>
                <a:gd name="T69" fmla="*/ 2383 h 3400"/>
                <a:gd name="T70" fmla="*/ 3060 w 3400"/>
                <a:gd name="T71" fmla="*/ 2719 h 3400"/>
                <a:gd name="T72" fmla="*/ 2794 w 3400"/>
                <a:gd name="T73" fmla="*/ 2999 h 3400"/>
                <a:gd name="T74" fmla="*/ 2472 w 3400"/>
                <a:gd name="T75" fmla="*/ 3215 h 3400"/>
                <a:gd name="T76" fmla="*/ 2103 w 3400"/>
                <a:gd name="T77" fmla="*/ 3352 h 3400"/>
                <a:gd name="T78" fmla="*/ 1700 w 3400"/>
                <a:gd name="T79" fmla="*/ 3400 h 3400"/>
                <a:gd name="T80" fmla="*/ 1297 w 3400"/>
                <a:gd name="T81" fmla="*/ 3352 h 3400"/>
                <a:gd name="T82" fmla="*/ 928 w 3400"/>
                <a:gd name="T83" fmla="*/ 3215 h 3400"/>
                <a:gd name="T84" fmla="*/ 606 w 3400"/>
                <a:gd name="T85" fmla="*/ 2999 h 3400"/>
                <a:gd name="T86" fmla="*/ 340 w 3400"/>
                <a:gd name="T87" fmla="*/ 2719 h 3400"/>
                <a:gd name="T88" fmla="*/ 143 w 3400"/>
                <a:gd name="T89" fmla="*/ 2383 h 3400"/>
                <a:gd name="T90" fmla="*/ 28 w 3400"/>
                <a:gd name="T91" fmla="*/ 2005 h 3400"/>
                <a:gd name="T92" fmla="*/ 3 w 3400"/>
                <a:gd name="T93" fmla="*/ 1597 h 3400"/>
                <a:gd name="T94" fmla="*/ 75 w 3400"/>
                <a:gd name="T95" fmla="*/ 1201 h 3400"/>
                <a:gd name="T96" fmla="*/ 233 w 3400"/>
                <a:gd name="T97" fmla="*/ 843 h 3400"/>
                <a:gd name="T98" fmla="*/ 465 w 3400"/>
                <a:gd name="T99" fmla="*/ 533 h 3400"/>
                <a:gd name="T100" fmla="*/ 760 w 3400"/>
                <a:gd name="T101" fmla="*/ 284 h 3400"/>
                <a:gd name="T102" fmla="*/ 1108 w 3400"/>
                <a:gd name="T103" fmla="*/ 106 h 3400"/>
                <a:gd name="T104" fmla="*/ 1495 w 3400"/>
                <a:gd name="T105" fmla="*/ 12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00" h="3400">
                  <a:moveTo>
                    <a:pt x="1700" y="113"/>
                  </a:moveTo>
                  <a:lnTo>
                    <a:pt x="1600" y="116"/>
                  </a:lnTo>
                  <a:lnTo>
                    <a:pt x="1501" y="126"/>
                  </a:lnTo>
                  <a:lnTo>
                    <a:pt x="1404" y="141"/>
                  </a:lnTo>
                  <a:lnTo>
                    <a:pt x="1310" y="162"/>
                  </a:lnTo>
                  <a:lnTo>
                    <a:pt x="1217" y="189"/>
                  </a:lnTo>
                  <a:lnTo>
                    <a:pt x="1127" y="220"/>
                  </a:lnTo>
                  <a:lnTo>
                    <a:pt x="1040" y="258"/>
                  </a:lnTo>
                  <a:lnTo>
                    <a:pt x="955" y="300"/>
                  </a:lnTo>
                  <a:lnTo>
                    <a:pt x="873" y="346"/>
                  </a:lnTo>
                  <a:lnTo>
                    <a:pt x="794" y="398"/>
                  </a:lnTo>
                  <a:lnTo>
                    <a:pt x="719" y="454"/>
                  </a:lnTo>
                  <a:lnTo>
                    <a:pt x="647" y="514"/>
                  </a:lnTo>
                  <a:lnTo>
                    <a:pt x="579" y="579"/>
                  </a:lnTo>
                  <a:lnTo>
                    <a:pt x="514" y="647"/>
                  </a:lnTo>
                  <a:lnTo>
                    <a:pt x="454" y="719"/>
                  </a:lnTo>
                  <a:lnTo>
                    <a:pt x="398" y="794"/>
                  </a:lnTo>
                  <a:lnTo>
                    <a:pt x="346" y="873"/>
                  </a:lnTo>
                  <a:lnTo>
                    <a:pt x="300" y="955"/>
                  </a:lnTo>
                  <a:lnTo>
                    <a:pt x="258" y="1040"/>
                  </a:lnTo>
                  <a:lnTo>
                    <a:pt x="220" y="1127"/>
                  </a:lnTo>
                  <a:lnTo>
                    <a:pt x="189" y="1217"/>
                  </a:lnTo>
                  <a:lnTo>
                    <a:pt x="162" y="1310"/>
                  </a:lnTo>
                  <a:lnTo>
                    <a:pt x="141" y="1404"/>
                  </a:lnTo>
                  <a:lnTo>
                    <a:pt x="126" y="1501"/>
                  </a:lnTo>
                  <a:lnTo>
                    <a:pt x="116" y="1600"/>
                  </a:lnTo>
                  <a:lnTo>
                    <a:pt x="113" y="1700"/>
                  </a:lnTo>
                  <a:lnTo>
                    <a:pt x="116" y="1800"/>
                  </a:lnTo>
                  <a:lnTo>
                    <a:pt x="126" y="1899"/>
                  </a:lnTo>
                  <a:lnTo>
                    <a:pt x="141" y="1996"/>
                  </a:lnTo>
                  <a:lnTo>
                    <a:pt x="162" y="2090"/>
                  </a:lnTo>
                  <a:lnTo>
                    <a:pt x="189" y="2183"/>
                  </a:lnTo>
                  <a:lnTo>
                    <a:pt x="220" y="2273"/>
                  </a:lnTo>
                  <a:lnTo>
                    <a:pt x="258" y="2360"/>
                  </a:lnTo>
                  <a:lnTo>
                    <a:pt x="300" y="2445"/>
                  </a:lnTo>
                  <a:lnTo>
                    <a:pt x="346" y="2527"/>
                  </a:lnTo>
                  <a:lnTo>
                    <a:pt x="398" y="2606"/>
                  </a:lnTo>
                  <a:lnTo>
                    <a:pt x="454" y="2681"/>
                  </a:lnTo>
                  <a:lnTo>
                    <a:pt x="514" y="2753"/>
                  </a:lnTo>
                  <a:lnTo>
                    <a:pt x="579" y="2821"/>
                  </a:lnTo>
                  <a:lnTo>
                    <a:pt x="647" y="2886"/>
                  </a:lnTo>
                  <a:lnTo>
                    <a:pt x="719" y="2946"/>
                  </a:lnTo>
                  <a:lnTo>
                    <a:pt x="794" y="3002"/>
                  </a:lnTo>
                  <a:lnTo>
                    <a:pt x="873" y="3054"/>
                  </a:lnTo>
                  <a:lnTo>
                    <a:pt x="955" y="3100"/>
                  </a:lnTo>
                  <a:lnTo>
                    <a:pt x="1040" y="3142"/>
                  </a:lnTo>
                  <a:lnTo>
                    <a:pt x="1127" y="3180"/>
                  </a:lnTo>
                  <a:lnTo>
                    <a:pt x="1217" y="3211"/>
                  </a:lnTo>
                  <a:lnTo>
                    <a:pt x="1310" y="3238"/>
                  </a:lnTo>
                  <a:lnTo>
                    <a:pt x="1404" y="3259"/>
                  </a:lnTo>
                  <a:lnTo>
                    <a:pt x="1501" y="3274"/>
                  </a:lnTo>
                  <a:lnTo>
                    <a:pt x="1600" y="3284"/>
                  </a:lnTo>
                  <a:lnTo>
                    <a:pt x="1700" y="3287"/>
                  </a:lnTo>
                  <a:lnTo>
                    <a:pt x="1800" y="3284"/>
                  </a:lnTo>
                  <a:lnTo>
                    <a:pt x="1899" y="3274"/>
                  </a:lnTo>
                  <a:lnTo>
                    <a:pt x="1996" y="3259"/>
                  </a:lnTo>
                  <a:lnTo>
                    <a:pt x="2090" y="3238"/>
                  </a:lnTo>
                  <a:lnTo>
                    <a:pt x="2183" y="3211"/>
                  </a:lnTo>
                  <a:lnTo>
                    <a:pt x="2273" y="3180"/>
                  </a:lnTo>
                  <a:lnTo>
                    <a:pt x="2360" y="3142"/>
                  </a:lnTo>
                  <a:lnTo>
                    <a:pt x="2445" y="3100"/>
                  </a:lnTo>
                  <a:lnTo>
                    <a:pt x="2527" y="3054"/>
                  </a:lnTo>
                  <a:lnTo>
                    <a:pt x="2606" y="3002"/>
                  </a:lnTo>
                  <a:lnTo>
                    <a:pt x="2681" y="2946"/>
                  </a:lnTo>
                  <a:lnTo>
                    <a:pt x="2753" y="2886"/>
                  </a:lnTo>
                  <a:lnTo>
                    <a:pt x="2821" y="2821"/>
                  </a:lnTo>
                  <a:lnTo>
                    <a:pt x="2886" y="2753"/>
                  </a:lnTo>
                  <a:lnTo>
                    <a:pt x="2946" y="2681"/>
                  </a:lnTo>
                  <a:lnTo>
                    <a:pt x="3002" y="2606"/>
                  </a:lnTo>
                  <a:lnTo>
                    <a:pt x="3054" y="2527"/>
                  </a:lnTo>
                  <a:lnTo>
                    <a:pt x="3100" y="2445"/>
                  </a:lnTo>
                  <a:lnTo>
                    <a:pt x="3142" y="2360"/>
                  </a:lnTo>
                  <a:lnTo>
                    <a:pt x="3180" y="2273"/>
                  </a:lnTo>
                  <a:lnTo>
                    <a:pt x="3211" y="2183"/>
                  </a:lnTo>
                  <a:lnTo>
                    <a:pt x="3238" y="2090"/>
                  </a:lnTo>
                  <a:lnTo>
                    <a:pt x="3259" y="1996"/>
                  </a:lnTo>
                  <a:lnTo>
                    <a:pt x="3274" y="1899"/>
                  </a:lnTo>
                  <a:lnTo>
                    <a:pt x="3284" y="1800"/>
                  </a:lnTo>
                  <a:lnTo>
                    <a:pt x="3287" y="1700"/>
                  </a:lnTo>
                  <a:lnTo>
                    <a:pt x="3284" y="1600"/>
                  </a:lnTo>
                  <a:lnTo>
                    <a:pt x="3274" y="1501"/>
                  </a:lnTo>
                  <a:lnTo>
                    <a:pt x="3259" y="1404"/>
                  </a:lnTo>
                  <a:lnTo>
                    <a:pt x="3238" y="1310"/>
                  </a:lnTo>
                  <a:lnTo>
                    <a:pt x="3211" y="1217"/>
                  </a:lnTo>
                  <a:lnTo>
                    <a:pt x="3180" y="1127"/>
                  </a:lnTo>
                  <a:lnTo>
                    <a:pt x="3142" y="1040"/>
                  </a:lnTo>
                  <a:lnTo>
                    <a:pt x="3100" y="955"/>
                  </a:lnTo>
                  <a:lnTo>
                    <a:pt x="3054" y="873"/>
                  </a:lnTo>
                  <a:lnTo>
                    <a:pt x="3002" y="794"/>
                  </a:lnTo>
                  <a:lnTo>
                    <a:pt x="2946" y="719"/>
                  </a:lnTo>
                  <a:lnTo>
                    <a:pt x="2886" y="647"/>
                  </a:lnTo>
                  <a:lnTo>
                    <a:pt x="2821" y="579"/>
                  </a:lnTo>
                  <a:lnTo>
                    <a:pt x="2753" y="514"/>
                  </a:lnTo>
                  <a:lnTo>
                    <a:pt x="2681" y="454"/>
                  </a:lnTo>
                  <a:lnTo>
                    <a:pt x="2606" y="398"/>
                  </a:lnTo>
                  <a:lnTo>
                    <a:pt x="2527" y="346"/>
                  </a:lnTo>
                  <a:lnTo>
                    <a:pt x="2445" y="300"/>
                  </a:lnTo>
                  <a:lnTo>
                    <a:pt x="2360" y="258"/>
                  </a:lnTo>
                  <a:lnTo>
                    <a:pt x="2273" y="220"/>
                  </a:lnTo>
                  <a:lnTo>
                    <a:pt x="2183" y="189"/>
                  </a:lnTo>
                  <a:lnTo>
                    <a:pt x="2090" y="162"/>
                  </a:lnTo>
                  <a:lnTo>
                    <a:pt x="1996" y="141"/>
                  </a:lnTo>
                  <a:lnTo>
                    <a:pt x="1899" y="126"/>
                  </a:lnTo>
                  <a:lnTo>
                    <a:pt x="1800" y="116"/>
                  </a:lnTo>
                  <a:lnTo>
                    <a:pt x="1700" y="113"/>
                  </a:lnTo>
                  <a:close/>
                  <a:moveTo>
                    <a:pt x="1700" y="0"/>
                  </a:moveTo>
                  <a:lnTo>
                    <a:pt x="1803" y="3"/>
                  </a:lnTo>
                  <a:lnTo>
                    <a:pt x="1905" y="12"/>
                  </a:lnTo>
                  <a:lnTo>
                    <a:pt x="2005" y="28"/>
                  </a:lnTo>
                  <a:lnTo>
                    <a:pt x="2103" y="48"/>
                  </a:lnTo>
                  <a:lnTo>
                    <a:pt x="2199" y="75"/>
                  </a:lnTo>
                  <a:lnTo>
                    <a:pt x="2292" y="106"/>
                  </a:lnTo>
                  <a:lnTo>
                    <a:pt x="2383" y="143"/>
                  </a:lnTo>
                  <a:lnTo>
                    <a:pt x="2472" y="185"/>
                  </a:lnTo>
                  <a:lnTo>
                    <a:pt x="2557" y="233"/>
                  </a:lnTo>
                  <a:lnTo>
                    <a:pt x="2640" y="284"/>
                  </a:lnTo>
                  <a:lnTo>
                    <a:pt x="2719" y="340"/>
                  </a:lnTo>
                  <a:lnTo>
                    <a:pt x="2794" y="401"/>
                  </a:lnTo>
                  <a:lnTo>
                    <a:pt x="2867" y="465"/>
                  </a:lnTo>
                  <a:lnTo>
                    <a:pt x="2935" y="533"/>
                  </a:lnTo>
                  <a:lnTo>
                    <a:pt x="2999" y="606"/>
                  </a:lnTo>
                  <a:lnTo>
                    <a:pt x="3060" y="681"/>
                  </a:lnTo>
                  <a:lnTo>
                    <a:pt x="3116" y="760"/>
                  </a:lnTo>
                  <a:lnTo>
                    <a:pt x="3167" y="843"/>
                  </a:lnTo>
                  <a:lnTo>
                    <a:pt x="3215" y="928"/>
                  </a:lnTo>
                  <a:lnTo>
                    <a:pt x="3257" y="1017"/>
                  </a:lnTo>
                  <a:lnTo>
                    <a:pt x="3294" y="1108"/>
                  </a:lnTo>
                  <a:lnTo>
                    <a:pt x="3325" y="1201"/>
                  </a:lnTo>
                  <a:lnTo>
                    <a:pt x="3352" y="1297"/>
                  </a:lnTo>
                  <a:lnTo>
                    <a:pt x="3372" y="1395"/>
                  </a:lnTo>
                  <a:lnTo>
                    <a:pt x="3388" y="1495"/>
                  </a:lnTo>
                  <a:lnTo>
                    <a:pt x="3397" y="1597"/>
                  </a:lnTo>
                  <a:lnTo>
                    <a:pt x="3400" y="1700"/>
                  </a:lnTo>
                  <a:lnTo>
                    <a:pt x="3397" y="1803"/>
                  </a:lnTo>
                  <a:lnTo>
                    <a:pt x="3388" y="1905"/>
                  </a:lnTo>
                  <a:lnTo>
                    <a:pt x="3372" y="2005"/>
                  </a:lnTo>
                  <a:lnTo>
                    <a:pt x="3352" y="2103"/>
                  </a:lnTo>
                  <a:lnTo>
                    <a:pt x="3325" y="2199"/>
                  </a:lnTo>
                  <a:lnTo>
                    <a:pt x="3294" y="2292"/>
                  </a:lnTo>
                  <a:lnTo>
                    <a:pt x="3257" y="2383"/>
                  </a:lnTo>
                  <a:lnTo>
                    <a:pt x="3215" y="2472"/>
                  </a:lnTo>
                  <a:lnTo>
                    <a:pt x="3167" y="2557"/>
                  </a:lnTo>
                  <a:lnTo>
                    <a:pt x="3116" y="2640"/>
                  </a:lnTo>
                  <a:lnTo>
                    <a:pt x="3060" y="2719"/>
                  </a:lnTo>
                  <a:lnTo>
                    <a:pt x="2999" y="2794"/>
                  </a:lnTo>
                  <a:lnTo>
                    <a:pt x="2935" y="2867"/>
                  </a:lnTo>
                  <a:lnTo>
                    <a:pt x="2867" y="2935"/>
                  </a:lnTo>
                  <a:lnTo>
                    <a:pt x="2794" y="2999"/>
                  </a:lnTo>
                  <a:lnTo>
                    <a:pt x="2719" y="3060"/>
                  </a:lnTo>
                  <a:lnTo>
                    <a:pt x="2640" y="3116"/>
                  </a:lnTo>
                  <a:lnTo>
                    <a:pt x="2557" y="3167"/>
                  </a:lnTo>
                  <a:lnTo>
                    <a:pt x="2472" y="3215"/>
                  </a:lnTo>
                  <a:lnTo>
                    <a:pt x="2383" y="3257"/>
                  </a:lnTo>
                  <a:lnTo>
                    <a:pt x="2292" y="3294"/>
                  </a:lnTo>
                  <a:lnTo>
                    <a:pt x="2199" y="3325"/>
                  </a:lnTo>
                  <a:lnTo>
                    <a:pt x="2103" y="3352"/>
                  </a:lnTo>
                  <a:lnTo>
                    <a:pt x="2005" y="3372"/>
                  </a:lnTo>
                  <a:lnTo>
                    <a:pt x="1905" y="3388"/>
                  </a:lnTo>
                  <a:lnTo>
                    <a:pt x="1803" y="3397"/>
                  </a:lnTo>
                  <a:lnTo>
                    <a:pt x="1700" y="3400"/>
                  </a:lnTo>
                  <a:lnTo>
                    <a:pt x="1597" y="3397"/>
                  </a:lnTo>
                  <a:lnTo>
                    <a:pt x="1495" y="3388"/>
                  </a:lnTo>
                  <a:lnTo>
                    <a:pt x="1395" y="3372"/>
                  </a:lnTo>
                  <a:lnTo>
                    <a:pt x="1297" y="3352"/>
                  </a:lnTo>
                  <a:lnTo>
                    <a:pt x="1201" y="3325"/>
                  </a:lnTo>
                  <a:lnTo>
                    <a:pt x="1108" y="3294"/>
                  </a:lnTo>
                  <a:lnTo>
                    <a:pt x="1017" y="3257"/>
                  </a:lnTo>
                  <a:lnTo>
                    <a:pt x="928" y="3215"/>
                  </a:lnTo>
                  <a:lnTo>
                    <a:pt x="843" y="3167"/>
                  </a:lnTo>
                  <a:lnTo>
                    <a:pt x="760" y="3116"/>
                  </a:lnTo>
                  <a:lnTo>
                    <a:pt x="681" y="3060"/>
                  </a:lnTo>
                  <a:lnTo>
                    <a:pt x="606" y="2999"/>
                  </a:lnTo>
                  <a:lnTo>
                    <a:pt x="533" y="2935"/>
                  </a:lnTo>
                  <a:lnTo>
                    <a:pt x="465" y="2867"/>
                  </a:lnTo>
                  <a:lnTo>
                    <a:pt x="401" y="2794"/>
                  </a:lnTo>
                  <a:lnTo>
                    <a:pt x="340" y="2719"/>
                  </a:lnTo>
                  <a:lnTo>
                    <a:pt x="284" y="2640"/>
                  </a:lnTo>
                  <a:lnTo>
                    <a:pt x="233" y="2557"/>
                  </a:lnTo>
                  <a:lnTo>
                    <a:pt x="185" y="2472"/>
                  </a:lnTo>
                  <a:lnTo>
                    <a:pt x="143" y="2383"/>
                  </a:lnTo>
                  <a:lnTo>
                    <a:pt x="106" y="2292"/>
                  </a:lnTo>
                  <a:lnTo>
                    <a:pt x="75" y="2199"/>
                  </a:lnTo>
                  <a:lnTo>
                    <a:pt x="48" y="2103"/>
                  </a:lnTo>
                  <a:lnTo>
                    <a:pt x="28" y="2005"/>
                  </a:lnTo>
                  <a:lnTo>
                    <a:pt x="12" y="1905"/>
                  </a:lnTo>
                  <a:lnTo>
                    <a:pt x="3" y="1803"/>
                  </a:lnTo>
                  <a:lnTo>
                    <a:pt x="0" y="1700"/>
                  </a:lnTo>
                  <a:lnTo>
                    <a:pt x="3" y="1597"/>
                  </a:lnTo>
                  <a:lnTo>
                    <a:pt x="12" y="1495"/>
                  </a:lnTo>
                  <a:lnTo>
                    <a:pt x="28" y="1395"/>
                  </a:lnTo>
                  <a:lnTo>
                    <a:pt x="48" y="1297"/>
                  </a:lnTo>
                  <a:lnTo>
                    <a:pt x="75" y="1201"/>
                  </a:lnTo>
                  <a:lnTo>
                    <a:pt x="106" y="1108"/>
                  </a:lnTo>
                  <a:lnTo>
                    <a:pt x="143" y="1017"/>
                  </a:lnTo>
                  <a:lnTo>
                    <a:pt x="185" y="928"/>
                  </a:lnTo>
                  <a:lnTo>
                    <a:pt x="233" y="843"/>
                  </a:lnTo>
                  <a:lnTo>
                    <a:pt x="284" y="760"/>
                  </a:lnTo>
                  <a:lnTo>
                    <a:pt x="340" y="681"/>
                  </a:lnTo>
                  <a:lnTo>
                    <a:pt x="401" y="606"/>
                  </a:lnTo>
                  <a:lnTo>
                    <a:pt x="465" y="533"/>
                  </a:lnTo>
                  <a:lnTo>
                    <a:pt x="533" y="465"/>
                  </a:lnTo>
                  <a:lnTo>
                    <a:pt x="606" y="401"/>
                  </a:lnTo>
                  <a:lnTo>
                    <a:pt x="681" y="340"/>
                  </a:lnTo>
                  <a:lnTo>
                    <a:pt x="760" y="284"/>
                  </a:lnTo>
                  <a:lnTo>
                    <a:pt x="843" y="233"/>
                  </a:lnTo>
                  <a:lnTo>
                    <a:pt x="928" y="185"/>
                  </a:lnTo>
                  <a:lnTo>
                    <a:pt x="1017" y="143"/>
                  </a:lnTo>
                  <a:lnTo>
                    <a:pt x="1108" y="106"/>
                  </a:lnTo>
                  <a:lnTo>
                    <a:pt x="1201" y="75"/>
                  </a:lnTo>
                  <a:lnTo>
                    <a:pt x="1297" y="48"/>
                  </a:lnTo>
                  <a:lnTo>
                    <a:pt x="1395" y="28"/>
                  </a:lnTo>
                  <a:lnTo>
                    <a:pt x="1495" y="12"/>
                  </a:lnTo>
                  <a:lnTo>
                    <a:pt x="1597" y="3"/>
                  </a:lnTo>
                  <a:lnTo>
                    <a:pt x="17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214"/>
            <p:cNvSpPr>
              <a:spLocks/>
            </p:cNvSpPr>
            <p:nvPr/>
          </p:nvSpPr>
          <p:spPr bwMode="auto">
            <a:xfrm>
              <a:off x="7281863" y="3527426"/>
              <a:ext cx="157163" cy="157163"/>
            </a:xfrm>
            <a:custGeom>
              <a:avLst/>
              <a:gdLst>
                <a:gd name="T0" fmla="*/ 933 w 988"/>
                <a:gd name="T1" fmla="*/ 0 h 988"/>
                <a:gd name="T2" fmla="*/ 948 w 988"/>
                <a:gd name="T3" fmla="*/ 2 h 988"/>
                <a:gd name="T4" fmla="*/ 961 w 988"/>
                <a:gd name="T5" fmla="*/ 8 h 988"/>
                <a:gd name="T6" fmla="*/ 972 w 988"/>
                <a:gd name="T7" fmla="*/ 17 h 988"/>
                <a:gd name="T8" fmla="*/ 981 w 988"/>
                <a:gd name="T9" fmla="*/ 29 h 988"/>
                <a:gd name="T10" fmla="*/ 987 w 988"/>
                <a:gd name="T11" fmla="*/ 43 h 988"/>
                <a:gd name="T12" fmla="*/ 988 w 988"/>
                <a:gd name="T13" fmla="*/ 58 h 988"/>
                <a:gd name="T14" fmla="*/ 986 w 988"/>
                <a:gd name="T15" fmla="*/ 73 h 988"/>
                <a:gd name="T16" fmla="*/ 980 w 988"/>
                <a:gd name="T17" fmla="*/ 85 h 988"/>
                <a:gd name="T18" fmla="*/ 970 w 988"/>
                <a:gd name="T19" fmla="*/ 97 h 988"/>
                <a:gd name="T20" fmla="*/ 959 w 988"/>
                <a:gd name="T21" fmla="*/ 106 h 988"/>
                <a:gd name="T22" fmla="*/ 945 w 988"/>
                <a:gd name="T23" fmla="*/ 111 h 988"/>
                <a:gd name="T24" fmla="*/ 869 w 988"/>
                <a:gd name="T25" fmla="*/ 132 h 988"/>
                <a:gd name="T26" fmla="*/ 796 w 988"/>
                <a:gd name="T27" fmla="*/ 157 h 988"/>
                <a:gd name="T28" fmla="*/ 725 w 988"/>
                <a:gd name="T29" fmla="*/ 188 h 988"/>
                <a:gd name="T30" fmla="*/ 656 w 988"/>
                <a:gd name="T31" fmla="*/ 224 h 988"/>
                <a:gd name="T32" fmla="*/ 590 w 988"/>
                <a:gd name="T33" fmla="*/ 264 h 988"/>
                <a:gd name="T34" fmla="*/ 527 w 988"/>
                <a:gd name="T35" fmla="*/ 309 h 988"/>
                <a:gd name="T36" fmla="*/ 468 w 988"/>
                <a:gd name="T37" fmla="*/ 357 h 988"/>
                <a:gd name="T38" fmla="*/ 410 w 988"/>
                <a:gd name="T39" fmla="*/ 410 h 988"/>
                <a:gd name="T40" fmla="*/ 357 w 988"/>
                <a:gd name="T41" fmla="*/ 468 h 988"/>
                <a:gd name="T42" fmla="*/ 309 w 988"/>
                <a:gd name="T43" fmla="*/ 527 h 988"/>
                <a:gd name="T44" fmla="*/ 264 w 988"/>
                <a:gd name="T45" fmla="*/ 590 h 988"/>
                <a:gd name="T46" fmla="*/ 224 w 988"/>
                <a:gd name="T47" fmla="*/ 656 h 988"/>
                <a:gd name="T48" fmla="*/ 188 w 988"/>
                <a:gd name="T49" fmla="*/ 725 h 988"/>
                <a:gd name="T50" fmla="*/ 157 w 988"/>
                <a:gd name="T51" fmla="*/ 796 h 988"/>
                <a:gd name="T52" fmla="*/ 132 w 988"/>
                <a:gd name="T53" fmla="*/ 869 h 988"/>
                <a:gd name="T54" fmla="*/ 111 w 988"/>
                <a:gd name="T55" fmla="*/ 945 h 988"/>
                <a:gd name="T56" fmla="*/ 106 w 988"/>
                <a:gd name="T57" fmla="*/ 959 h 988"/>
                <a:gd name="T58" fmla="*/ 97 w 988"/>
                <a:gd name="T59" fmla="*/ 971 h 988"/>
                <a:gd name="T60" fmla="*/ 85 w 988"/>
                <a:gd name="T61" fmla="*/ 981 h 988"/>
                <a:gd name="T62" fmla="*/ 71 w 988"/>
                <a:gd name="T63" fmla="*/ 986 h 988"/>
                <a:gd name="T64" fmla="*/ 56 w 988"/>
                <a:gd name="T65" fmla="*/ 988 h 988"/>
                <a:gd name="T66" fmla="*/ 49 w 988"/>
                <a:gd name="T67" fmla="*/ 988 h 988"/>
                <a:gd name="T68" fmla="*/ 43 w 988"/>
                <a:gd name="T69" fmla="*/ 987 h 988"/>
                <a:gd name="T70" fmla="*/ 29 w 988"/>
                <a:gd name="T71" fmla="*/ 981 h 988"/>
                <a:gd name="T72" fmla="*/ 17 w 988"/>
                <a:gd name="T73" fmla="*/ 972 h 988"/>
                <a:gd name="T74" fmla="*/ 8 w 988"/>
                <a:gd name="T75" fmla="*/ 961 h 988"/>
                <a:gd name="T76" fmla="*/ 2 w 988"/>
                <a:gd name="T77" fmla="*/ 948 h 988"/>
                <a:gd name="T78" fmla="*/ 0 w 988"/>
                <a:gd name="T79" fmla="*/ 933 h 988"/>
                <a:gd name="T80" fmla="*/ 1 w 988"/>
                <a:gd name="T81" fmla="*/ 919 h 988"/>
                <a:gd name="T82" fmla="*/ 21 w 988"/>
                <a:gd name="T83" fmla="*/ 845 h 988"/>
                <a:gd name="T84" fmla="*/ 45 w 988"/>
                <a:gd name="T85" fmla="*/ 773 h 988"/>
                <a:gd name="T86" fmla="*/ 74 w 988"/>
                <a:gd name="T87" fmla="*/ 702 h 988"/>
                <a:gd name="T88" fmla="*/ 107 w 988"/>
                <a:gd name="T89" fmla="*/ 634 h 988"/>
                <a:gd name="T90" fmla="*/ 144 w 988"/>
                <a:gd name="T91" fmla="*/ 569 h 988"/>
                <a:gd name="T92" fmla="*/ 185 w 988"/>
                <a:gd name="T93" fmla="*/ 505 h 988"/>
                <a:gd name="T94" fmla="*/ 230 w 988"/>
                <a:gd name="T95" fmla="*/ 444 h 988"/>
                <a:gd name="T96" fmla="*/ 278 w 988"/>
                <a:gd name="T97" fmla="*/ 386 h 988"/>
                <a:gd name="T98" fmla="*/ 331 w 988"/>
                <a:gd name="T99" fmla="*/ 331 h 988"/>
                <a:gd name="T100" fmla="*/ 386 w 988"/>
                <a:gd name="T101" fmla="*/ 278 h 988"/>
                <a:gd name="T102" fmla="*/ 444 w 988"/>
                <a:gd name="T103" fmla="*/ 230 h 988"/>
                <a:gd name="T104" fmla="*/ 505 w 988"/>
                <a:gd name="T105" fmla="*/ 185 h 988"/>
                <a:gd name="T106" fmla="*/ 569 w 988"/>
                <a:gd name="T107" fmla="*/ 144 h 988"/>
                <a:gd name="T108" fmla="*/ 634 w 988"/>
                <a:gd name="T109" fmla="*/ 107 h 988"/>
                <a:gd name="T110" fmla="*/ 702 w 988"/>
                <a:gd name="T111" fmla="*/ 74 h 988"/>
                <a:gd name="T112" fmla="*/ 773 w 988"/>
                <a:gd name="T113" fmla="*/ 45 h 988"/>
                <a:gd name="T114" fmla="*/ 845 w 988"/>
                <a:gd name="T115" fmla="*/ 21 h 988"/>
                <a:gd name="T116" fmla="*/ 919 w 988"/>
                <a:gd name="T117" fmla="*/ 1 h 988"/>
                <a:gd name="T118" fmla="*/ 933 w 988"/>
                <a:gd name="T119" fmla="*/ 0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88" h="988">
                  <a:moveTo>
                    <a:pt x="933" y="0"/>
                  </a:moveTo>
                  <a:lnTo>
                    <a:pt x="948" y="2"/>
                  </a:lnTo>
                  <a:lnTo>
                    <a:pt x="961" y="8"/>
                  </a:lnTo>
                  <a:lnTo>
                    <a:pt x="972" y="17"/>
                  </a:lnTo>
                  <a:lnTo>
                    <a:pt x="981" y="29"/>
                  </a:lnTo>
                  <a:lnTo>
                    <a:pt x="987" y="43"/>
                  </a:lnTo>
                  <a:lnTo>
                    <a:pt x="988" y="58"/>
                  </a:lnTo>
                  <a:lnTo>
                    <a:pt x="986" y="73"/>
                  </a:lnTo>
                  <a:lnTo>
                    <a:pt x="980" y="85"/>
                  </a:lnTo>
                  <a:lnTo>
                    <a:pt x="970" y="97"/>
                  </a:lnTo>
                  <a:lnTo>
                    <a:pt x="959" y="106"/>
                  </a:lnTo>
                  <a:lnTo>
                    <a:pt x="945" y="111"/>
                  </a:lnTo>
                  <a:lnTo>
                    <a:pt x="869" y="132"/>
                  </a:lnTo>
                  <a:lnTo>
                    <a:pt x="796" y="157"/>
                  </a:lnTo>
                  <a:lnTo>
                    <a:pt x="725" y="188"/>
                  </a:lnTo>
                  <a:lnTo>
                    <a:pt x="656" y="224"/>
                  </a:lnTo>
                  <a:lnTo>
                    <a:pt x="590" y="264"/>
                  </a:lnTo>
                  <a:lnTo>
                    <a:pt x="527" y="309"/>
                  </a:lnTo>
                  <a:lnTo>
                    <a:pt x="468" y="357"/>
                  </a:lnTo>
                  <a:lnTo>
                    <a:pt x="410" y="410"/>
                  </a:lnTo>
                  <a:lnTo>
                    <a:pt x="357" y="468"/>
                  </a:lnTo>
                  <a:lnTo>
                    <a:pt x="309" y="527"/>
                  </a:lnTo>
                  <a:lnTo>
                    <a:pt x="264" y="590"/>
                  </a:lnTo>
                  <a:lnTo>
                    <a:pt x="224" y="656"/>
                  </a:lnTo>
                  <a:lnTo>
                    <a:pt x="188" y="725"/>
                  </a:lnTo>
                  <a:lnTo>
                    <a:pt x="157" y="796"/>
                  </a:lnTo>
                  <a:lnTo>
                    <a:pt x="132" y="869"/>
                  </a:lnTo>
                  <a:lnTo>
                    <a:pt x="111" y="945"/>
                  </a:lnTo>
                  <a:lnTo>
                    <a:pt x="106" y="959"/>
                  </a:lnTo>
                  <a:lnTo>
                    <a:pt x="97" y="971"/>
                  </a:lnTo>
                  <a:lnTo>
                    <a:pt x="85" y="981"/>
                  </a:lnTo>
                  <a:lnTo>
                    <a:pt x="71" y="986"/>
                  </a:lnTo>
                  <a:lnTo>
                    <a:pt x="56" y="988"/>
                  </a:lnTo>
                  <a:lnTo>
                    <a:pt x="49" y="988"/>
                  </a:lnTo>
                  <a:lnTo>
                    <a:pt x="43" y="987"/>
                  </a:lnTo>
                  <a:lnTo>
                    <a:pt x="29" y="981"/>
                  </a:lnTo>
                  <a:lnTo>
                    <a:pt x="17" y="972"/>
                  </a:lnTo>
                  <a:lnTo>
                    <a:pt x="8" y="961"/>
                  </a:lnTo>
                  <a:lnTo>
                    <a:pt x="2" y="948"/>
                  </a:lnTo>
                  <a:lnTo>
                    <a:pt x="0" y="933"/>
                  </a:lnTo>
                  <a:lnTo>
                    <a:pt x="1" y="919"/>
                  </a:lnTo>
                  <a:lnTo>
                    <a:pt x="21" y="845"/>
                  </a:lnTo>
                  <a:lnTo>
                    <a:pt x="45" y="773"/>
                  </a:lnTo>
                  <a:lnTo>
                    <a:pt x="74" y="702"/>
                  </a:lnTo>
                  <a:lnTo>
                    <a:pt x="107" y="634"/>
                  </a:lnTo>
                  <a:lnTo>
                    <a:pt x="144" y="569"/>
                  </a:lnTo>
                  <a:lnTo>
                    <a:pt x="185" y="505"/>
                  </a:lnTo>
                  <a:lnTo>
                    <a:pt x="230" y="444"/>
                  </a:lnTo>
                  <a:lnTo>
                    <a:pt x="278" y="386"/>
                  </a:lnTo>
                  <a:lnTo>
                    <a:pt x="331" y="331"/>
                  </a:lnTo>
                  <a:lnTo>
                    <a:pt x="386" y="278"/>
                  </a:lnTo>
                  <a:lnTo>
                    <a:pt x="444" y="230"/>
                  </a:lnTo>
                  <a:lnTo>
                    <a:pt x="505" y="185"/>
                  </a:lnTo>
                  <a:lnTo>
                    <a:pt x="569" y="144"/>
                  </a:lnTo>
                  <a:lnTo>
                    <a:pt x="634" y="107"/>
                  </a:lnTo>
                  <a:lnTo>
                    <a:pt x="702" y="74"/>
                  </a:lnTo>
                  <a:lnTo>
                    <a:pt x="773" y="45"/>
                  </a:lnTo>
                  <a:lnTo>
                    <a:pt x="845" y="21"/>
                  </a:lnTo>
                  <a:lnTo>
                    <a:pt x="919" y="1"/>
                  </a:lnTo>
                  <a:lnTo>
                    <a:pt x="9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215"/>
            <p:cNvSpPr>
              <a:spLocks/>
            </p:cNvSpPr>
            <p:nvPr/>
          </p:nvSpPr>
          <p:spPr bwMode="auto">
            <a:xfrm>
              <a:off x="7546975" y="3792538"/>
              <a:ext cx="157163" cy="157163"/>
            </a:xfrm>
            <a:custGeom>
              <a:avLst/>
              <a:gdLst>
                <a:gd name="T0" fmla="*/ 929 w 988"/>
                <a:gd name="T1" fmla="*/ 0 h 988"/>
                <a:gd name="T2" fmla="*/ 945 w 988"/>
                <a:gd name="T3" fmla="*/ 1 h 988"/>
                <a:gd name="T4" fmla="*/ 959 w 988"/>
                <a:gd name="T5" fmla="*/ 7 h 988"/>
                <a:gd name="T6" fmla="*/ 971 w 988"/>
                <a:gd name="T7" fmla="*/ 16 h 988"/>
                <a:gd name="T8" fmla="*/ 980 w 988"/>
                <a:gd name="T9" fmla="*/ 27 h 988"/>
                <a:gd name="T10" fmla="*/ 986 w 988"/>
                <a:gd name="T11" fmla="*/ 40 h 988"/>
                <a:gd name="T12" fmla="*/ 988 w 988"/>
                <a:gd name="T13" fmla="*/ 55 h 988"/>
                <a:gd name="T14" fmla="*/ 987 w 988"/>
                <a:gd name="T15" fmla="*/ 70 h 988"/>
                <a:gd name="T16" fmla="*/ 967 w 988"/>
                <a:gd name="T17" fmla="*/ 143 h 988"/>
                <a:gd name="T18" fmla="*/ 943 w 988"/>
                <a:gd name="T19" fmla="*/ 215 h 988"/>
                <a:gd name="T20" fmla="*/ 914 w 988"/>
                <a:gd name="T21" fmla="*/ 286 h 988"/>
                <a:gd name="T22" fmla="*/ 881 w 988"/>
                <a:gd name="T23" fmla="*/ 354 h 988"/>
                <a:gd name="T24" fmla="*/ 844 w 988"/>
                <a:gd name="T25" fmla="*/ 419 h 988"/>
                <a:gd name="T26" fmla="*/ 803 w 988"/>
                <a:gd name="T27" fmla="*/ 483 h 988"/>
                <a:gd name="T28" fmla="*/ 758 w 988"/>
                <a:gd name="T29" fmla="*/ 544 h 988"/>
                <a:gd name="T30" fmla="*/ 710 w 988"/>
                <a:gd name="T31" fmla="*/ 602 h 988"/>
                <a:gd name="T32" fmla="*/ 657 w 988"/>
                <a:gd name="T33" fmla="*/ 657 h 988"/>
                <a:gd name="T34" fmla="*/ 602 w 988"/>
                <a:gd name="T35" fmla="*/ 710 h 988"/>
                <a:gd name="T36" fmla="*/ 544 w 988"/>
                <a:gd name="T37" fmla="*/ 758 h 988"/>
                <a:gd name="T38" fmla="*/ 483 w 988"/>
                <a:gd name="T39" fmla="*/ 803 h 988"/>
                <a:gd name="T40" fmla="*/ 419 w 988"/>
                <a:gd name="T41" fmla="*/ 844 h 988"/>
                <a:gd name="T42" fmla="*/ 354 w 988"/>
                <a:gd name="T43" fmla="*/ 881 h 988"/>
                <a:gd name="T44" fmla="*/ 286 w 988"/>
                <a:gd name="T45" fmla="*/ 914 h 988"/>
                <a:gd name="T46" fmla="*/ 215 w 988"/>
                <a:gd name="T47" fmla="*/ 943 h 988"/>
                <a:gd name="T48" fmla="*/ 143 w 988"/>
                <a:gd name="T49" fmla="*/ 967 h 988"/>
                <a:gd name="T50" fmla="*/ 70 w 988"/>
                <a:gd name="T51" fmla="*/ 987 h 988"/>
                <a:gd name="T52" fmla="*/ 63 w 988"/>
                <a:gd name="T53" fmla="*/ 988 h 988"/>
                <a:gd name="T54" fmla="*/ 57 w 988"/>
                <a:gd name="T55" fmla="*/ 988 h 988"/>
                <a:gd name="T56" fmla="*/ 41 w 988"/>
                <a:gd name="T57" fmla="*/ 986 h 988"/>
                <a:gd name="T58" fmla="*/ 28 w 988"/>
                <a:gd name="T59" fmla="*/ 981 h 988"/>
                <a:gd name="T60" fmla="*/ 17 w 988"/>
                <a:gd name="T61" fmla="*/ 972 h 988"/>
                <a:gd name="T62" fmla="*/ 7 w 988"/>
                <a:gd name="T63" fmla="*/ 959 h 988"/>
                <a:gd name="T64" fmla="*/ 1 w 988"/>
                <a:gd name="T65" fmla="*/ 945 h 988"/>
                <a:gd name="T66" fmla="*/ 0 w 988"/>
                <a:gd name="T67" fmla="*/ 930 h 988"/>
                <a:gd name="T68" fmla="*/ 2 w 988"/>
                <a:gd name="T69" fmla="*/ 915 h 988"/>
                <a:gd name="T70" fmla="*/ 8 w 988"/>
                <a:gd name="T71" fmla="*/ 903 h 988"/>
                <a:gd name="T72" fmla="*/ 18 w 988"/>
                <a:gd name="T73" fmla="*/ 891 h 988"/>
                <a:gd name="T74" fmla="*/ 29 w 988"/>
                <a:gd name="T75" fmla="*/ 882 h 988"/>
                <a:gd name="T76" fmla="*/ 43 w 988"/>
                <a:gd name="T77" fmla="*/ 877 h 988"/>
                <a:gd name="T78" fmla="*/ 119 w 988"/>
                <a:gd name="T79" fmla="*/ 856 h 988"/>
                <a:gd name="T80" fmla="*/ 192 w 988"/>
                <a:gd name="T81" fmla="*/ 831 h 988"/>
                <a:gd name="T82" fmla="*/ 263 w 988"/>
                <a:gd name="T83" fmla="*/ 800 h 988"/>
                <a:gd name="T84" fmla="*/ 332 w 988"/>
                <a:gd name="T85" fmla="*/ 764 h 988"/>
                <a:gd name="T86" fmla="*/ 398 w 988"/>
                <a:gd name="T87" fmla="*/ 724 h 988"/>
                <a:gd name="T88" fmla="*/ 461 w 988"/>
                <a:gd name="T89" fmla="*/ 679 h 988"/>
                <a:gd name="T90" fmla="*/ 520 w 988"/>
                <a:gd name="T91" fmla="*/ 631 h 988"/>
                <a:gd name="T92" fmla="*/ 578 w 988"/>
                <a:gd name="T93" fmla="*/ 578 h 988"/>
                <a:gd name="T94" fmla="*/ 631 w 988"/>
                <a:gd name="T95" fmla="*/ 520 h 988"/>
                <a:gd name="T96" fmla="*/ 679 w 988"/>
                <a:gd name="T97" fmla="*/ 461 h 988"/>
                <a:gd name="T98" fmla="*/ 724 w 988"/>
                <a:gd name="T99" fmla="*/ 398 h 988"/>
                <a:gd name="T100" fmla="*/ 764 w 988"/>
                <a:gd name="T101" fmla="*/ 332 h 988"/>
                <a:gd name="T102" fmla="*/ 800 w 988"/>
                <a:gd name="T103" fmla="*/ 263 h 988"/>
                <a:gd name="T104" fmla="*/ 831 w 988"/>
                <a:gd name="T105" fmla="*/ 192 h 988"/>
                <a:gd name="T106" fmla="*/ 856 w 988"/>
                <a:gd name="T107" fmla="*/ 119 h 988"/>
                <a:gd name="T108" fmla="*/ 877 w 988"/>
                <a:gd name="T109" fmla="*/ 43 h 988"/>
                <a:gd name="T110" fmla="*/ 882 w 988"/>
                <a:gd name="T111" fmla="*/ 29 h 988"/>
                <a:gd name="T112" fmla="*/ 891 w 988"/>
                <a:gd name="T113" fmla="*/ 18 h 988"/>
                <a:gd name="T114" fmla="*/ 902 w 988"/>
                <a:gd name="T115" fmla="*/ 8 h 988"/>
                <a:gd name="T116" fmla="*/ 915 w 988"/>
                <a:gd name="T117" fmla="*/ 2 h 988"/>
                <a:gd name="T118" fmla="*/ 929 w 988"/>
                <a:gd name="T119" fmla="*/ 0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88" h="988">
                  <a:moveTo>
                    <a:pt x="929" y="0"/>
                  </a:moveTo>
                  <a:lnTo>
                    <a:pt x="945" y="1"/>
                  </a:lnTo>
                  <a:lnTo>
                    <a:pt x="959" y="7"/>
                  </a:lnTo>
                  <a:lnTo>
                    <a:pt x="971" y="16"/>
                  </a:lnTo>
                  <a:lnTo>
                    <a:pt x="980" y="27"/>
                  </a:lnTo>
                  <a:lnTo>
                    <a:pt x="986" y="40"/>
                  </a:lnTo>
                  <a:lnTo>
                    <a:pt x="988" y="55"/>
                  </a:lnTo>
                  <a:lnTo>
                    <a:pt x="987" y="70"/>
                  </a:lnTo>
                  <a:lnTo>
                    <a:pt x="967" y="143"/>
                  </a:lnTo>
                  <a:lnTo>
                    <a:pt x="943" y="215"/>
                  </a:lnTo>
                  <a:lnTo>
                    <a:pt x="914" y="286"/>
                  </a:lnTo>
                  <a:lnTo>
                    <a:pt x="881" y="354"/>
                  </a:lnTo>
                  <a:lnTo>
                    <a:pt x="844" y="419"/>
                  </a:lnTo>
                  <a:lnTo>
                    <a:pt x="803" y="483"/>
                  </a:lnTo>
                  <a:lnTo>
                    <a:pt x="758" y="544"/>
                  </a:lnTo>
                  <a:lnTo>
                    <a:pt x="710" y="602"/>
                  </a:lnTo>
                  <a:lnTo>
                    <a:pt x="657" y="657"/>
                  </a:lnTo>
                  <a:lnTo>
                    <a:pt x="602" y="710"/>
                  </a:lnTo>
                  <a:lnTo>
                    <a:pt x="544" y="758"/>
                  </a:lnTo>
                  <a:lnTo>
                    <a:pt x="483" y="803"/>
                  </a:lnTo>
                  <a:lnTo>
                    <a:pt x="419" y="844"/>
                  </a:lnTo>
                  <a:lnTo>
                    <a:pt x="354" y="881"/>
                  </a:lnTo>
                  <a:lnTo>
                    <a:pt x="286" y="914"/>
                  </a:lnTo>
                  <a:lnTo>
                    <a:pt x="215" y="943"/>
                  </a:lnTo>
                  <a:lnTo>
                    <a:pt x="143" y="967"/>
                  </a:lnTo>
                  <a:lnTo>
                    <a:pt x="70" y="987"/>
                  </a:lnTo>
                  <a:lnTo>
                    <a:pt x="63" y="988"/>
                  </a:lnTo>
                  <a:lnTo>
                    <a:pt x="57" y="988"/>
                  </a:lnTo>
                  <a:lnTo>
                    <a:pt x="41" y="986"/>
                  </a:lnTo>
                  <a:lnTo>
                    <a:pt x="28" y="981"/>
                  </a:lnTo>
                  <a:lnTo>
                    <a:pt x="17" y="972"/>
                  </a:lnTo>
                  <a:lnTo>
                    <a:pt x="7" y="959"/>
                  </a:lnTo>
                  <a:lnTo>
                    <a:pt x="1" y="945"/>
                  </a:lnTo>
                  <a:lnTo>
                    <a:pt x="0" y="930"/>
                  </a:lnTo>
                  <a:lnTo>
                    <a:pt x="2" y="915"/>
                  </a:lnTo>
                  <a:lnTo>
                    <a:pt x="8" y="903"/>
                  </a:lnTo>
                  <a:lnTo>
                    <a:pt x="18" y="891"/>
                  </a:lnTo>
                  <a:lnTo>
                    <a:pt x="29" y="882"/>
                  </a:lnTo>
                  <a:lnTo>
                    <a:pt x="43" y="877"/>
                  </a:lnTo>
                  <a:lnTo>
                    <a:pt x="119" y="856"/>
                  </a:lnTo>
                  <a:lnTo>
                    <a:pt x="192" y="831"/>
                  </a:lnTo>
                  <a:lnTo>
                    <a:pt x="263" y="800"/>
                  </a:lnTo>
                  <a:lnTo>
                    <a:pt x="332" y="764"/>
                  </a:lnTo>
                  <a:lnTo>
                    <a:pt x="398" y="724"/>
                  </a:lnTo>
                  <a:lnTo>
                    <a:pt x="461" y="679"/>
                  </a:lnTo>
                  <a:lnTo>
                    <a:pt x="520" y="631"/>
                  </a:lnTo>
                  <a:lnTo>
                    <a:pt x="578" y="578"/>
                  </a:lnTo>
                  <a:lnTo>
                    <a:pt x="631" y="520"/>
                  </a:lnTo>
                  <a:lnTo>
                    <a:pt x="679" y="461"/>
                  </a:lnTo>
                  <a:lnTo>
                    <a:pt x="724" y="398"/>
                  </a:lnTo>
                  <a:lnTo>
                    <a:pt x="764" y="332"/>
                  </a:lnTo>
                  <a:lnTo>
                    <a:pt x="800" y="263"/>
                  </a:lnTo>
                  <a:lnTo>
                    <a:pt x="831" y="192"/>
                  </a:lnTo>
                  <a:lnTo>
                    <a:pt x="856" y="119"/>
                  </a:lnTo>
                  <a:lnTo>
                    <a:pt x="877" y="43"/>
                  </a:lnTo>
                  <a:lnTo>
                    <a:pt x="882" y="29"/>
                  </a:lnTo>
                  <a:lnTo>
                    <a:pt x="891" y="18"/>
                  </a:lnTo>
                  <a:lnTo>
                    <a:pt x="902" y="8"/>
                  </a:lnTo>
                  <a:lnTo>
                    <a:pt x="915" y="2"/>
                  </a:lnTo>
                  <a:lnTo>
                    <a:pt x="9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216"/>
            <p:cNvSpPr>
              <a:spLocks/>
            </p:cNvSpPr>
            <p:nvPr/>
          </p:nvSpPr>
          <p:spPr bwMode="auto">
            <a:xfrm>
              <a:off x="7324725" y="3570288"/>
              <a:ext cx="125413" cy="125413"/>
            </a:xfrm>
            <a:custGeom>
              <a:avLst/>
              <a:gdLst>
                <a:gd name="T0" fmla="*/ 734 w 788"/>
                <a:gd name="T1" fmla="*/ 0 h 788"/>
                <a:gd name="T2" fmla="*/ 749 w 788"/>
                <a:gd name="T3" fmla="*/ 2 h 788"/>
                <a:gd name="T4" fmla="*/ 761 w 788"/>
                <a:gd name="T5" fmla="*/ 8 h 788"/>
                <a:gd name="T6" fmla="*/ 773 w 788"/>
                <a:gd name="T7" fmla="*/ 17 h 788"/>
                <a:gd name="T8" fmla="*/ 782 w 788"/>
                <a:gd name="T9" fmla="*/ 30 h 788"/>
                <a:gd name="T10" fmla="*/ 787 w 788"/>
                <a:gd name="T11" fmla="*/ 44 h 788"/>
                <a:gd name="T12" fmla="*/ 788 w 788"/>
                <a:gd name="T13" fmla="*/ 59 h 788"/>
                <a:gd name="T14" fmla="*/ 786 w 788"/>
                <a:gd name="T15" fmla="*/ 73 h 788"/>
                <a:gd name="T16" fmla="*/ 780 w 788"/>
                <a:gd name="T17" fmla="*/ 86 h 788"/>
                <a:gd name="T18" fmla="*/ 771 w 788"/>
                <a:gd name="T19" fmla="*/ 98 h 788"/>
                <a:gd name="T20" fmla="*/ 759 w 788"/>
                <a:gd name="T21" fmla="*/ 106 h 788"/>
                <a:gd name="T22" fmla="*/ 745 w 788"/>
                <a:gd name="T23" fmla="*/ 112 h 788"/>
                <a:gd name="T24" fmla="*/ 680 w 788"/>
                <a:gd name="T25" fmla="*/ 130 h 788"/>
                <a:gd name="T26" fmla="*/ 616 w 788"/>
                <a:gd name="T27" fmla="*/ 152 h 788"/>
                <a:gd name="T28" fmla="*/ 555 w 788"/>
                <a:gd name="T29" fmla="*/ 181 h 788"/>
                <a:gd name="T30" fmla="*/ 496 w 788"/>
                <a:gd name="T31" fmla="*/ 213 h 788"/>
                <a:gd name="T32" fmla="*/ 440 w 788"/>
                <a:gd name="T33" fmla="*/ 250 h 788"/>
                <a:gd name="T34" fmla="*/ 387 w 788"/>
                <a:gd name="T35" fmla="*/ 292 h 788"/>
                <a:gd name="T36" fmla="*/ 338 w 788"/>
                <a:gd name="T37" fmla="*/ 338 h 788"/>
                <a:gd name="T38" fmla="*/ 291 w 788"/>
                <a:gd name="T39" fmla="*/ 387 h 788"/>
                <a:gd name="T40" fmla="*/ 250 w 788"/>
                <a:gd name="T41" fmla="*/ 441 h 788"/>
                <a:gd name="T42" fmla="*/ 213 w 788"/>
                <a:gd name="T43" fmla="*/ 496 h 788"/>
                <a:gd name="T44" fmla="*/ 180 w 788"/>
                <a:gd name="T45" fmla="*/ 555 h 788"/>
                <a:gd name="T46" fmla="*/ 152 w 788"/>
                <a:gd name="T47" fmla="*/ 616 h 788"/>
                <a:gd name="T48" fmla="*/ 130 w 788"/>
                <a:gd name="T49" fmla="*/ 680 h 788"/>
                <a:gd name="T50" fmla="*/ 112 w 788"/>
                <a:gd name="T51" fmla="*/ 745 h 788"/>
                <a:gd name="T52" fmla="*/ 106 w 788"/>
                <a:gd name="T53" fmla="*/ 759 h 788"/>
                <a:gd name="T54" fmla="*/ 98 w 788"/>
                <a:gd name="T55" fmla="*/ 772 h 788"/>
                <a:gd name="T56" fmla="*/ 85 w 788"/>
                <a:gd name="T57" fmla="*/ 781 h 788"/>
                <a:gd name="T58" fmla="*/ 72 w 788"/>
                <a:gd name="T59" fmla="*/ 786 h 788"/>
                <a:gd name="T60" fmla="*/ 57 w 788"/>
                <a:gd name="T61" fmla="*/ 788 h 788"/>
                <a:gd name="T62" fmla="*/ 50 w 788"/>
                <a:gd name="T63" fmla="*/ 788 h 788"/>
                <a:gd name="T64" fmla="*/ 44 w 788"/>
                <a:gd name="T65" fmla="*/ 787 h 788"/>
                <a:gd name="T66" fmla="*/ 30 w 788"/>
                <a:gd name="T67" fmla="*/ 782 h 788"/>
                <a:gd name="T68" fmla="*/ 17 w 788"/>
                <a:gd name="T69" fmla="*/ 773 h 788"/>
                <a:gd name="T70" fmla="*/ 8 w 788"/>
                <a:gd name="T71" fmla="*/ 761 h 788"/>
                <a:gd name="T72" fmla="*/ 3 w 788"/>
                <a:gd name="T73" fmla="*/ 749 h 788"/>
                <a:gd name="T74" fmla="*/ 0 w 788"/>
                <a:gd name="T75" fmla="*/ 734 h 788"/>
                <a:gd name="T76" fmla="*/ 2 w 788"/>
                <a:gd name="T77" fmla="*/ 719 h 788"/>
                <a:gd name="T78" fmla="*/ 19 w 788"/>
                <a:gd name="T79" fmla="*/ 654 h 788"/>
                <a:gd name="T80" fmla="*/ 41 w 788"/>
                <a:gd name="T81" fmla="*/ 591 h 788"/>
                <a:gd name="T82" fmla="*/ 67 w 788"/>
                <a:gd name="T83" fmla="*/ 529 h 788"/>
                <a:gd name="T84" fmla="*/ 98 w 788"/>
                <a:gd name="T85" fmla="*/ 471 h 788"/>
                <a:gd name="T86" fmla="*/ 132 w 788"/>
                <a:gd name="T87" fmla="*/ 413 h 788"/>
                <a:gd name="T88" fmla="*/ 170 w 788"/>
                <a:gd name="T89" fmla="*/ 358 h 788"/>
                <a:gd name="T90" fmla="*/ 212 w 788"/>
                <a:gd name="T91" fmla="*/ 307 h 788"/>
                <a:gd name="T92" fmla="*/ 257 w 788"/>
                <a:gd name="T93" fmla="*/ 257 h 788"/>
                <a:gd name="T94" fmla="*/ 307 w 788"/>
                <a:gd name="T95" fmla="*/ 212 h 788"/>
                <a:gd name="T96" fmla="*/ 358 w 788"/>
                <a:gd name="T97" fmla="*/ 170 h 788"/>
                <a:gd name="T98" fmla="*/ 413 w 788"/>
                <a:gd name="T99" fmla="*/ 132 h 788"/>
                <a:gd name="T100" fmla="*/ 471 w 788"/>
                <a:gd name="T101" fmla="*/ 98 h 788"/>
                <a:gd name="T102" fmla="*/ 529 w 788"/>
                <a:gd name="T103" fmla="*/ 67 h 788"/>
                <a:gd name="T104" fmla="*/ 591 w 788"/>
                <a:gd name="T105" fmla="*/ 41 h 788"/>
                <a:gd name="T106" fmla="*/ 654 w 788"/>
                <a:gd name="T107" fmla="*/ 19 h 788"/>
                <a:gd name="T108" fmla="*/ 719 w 788"/>
                <a:gd name="T109" fmla="*/ 2 h 788"/>
                <a:gd name="T110" fmla="*/ 734 w 788"/>
                <a:gd name="T111" fmla="*/ 0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88" h="788">
                  <a:moveTo>
                    <a:pt x="734" y="0"/>
                  </a:moveTo>
                  <a:lnTo>
                    <a:pt x="749" y="2"/>
                  </a:lnTo>
                  <a:lnTo>
                    <a:pt x="761" y="8"/>
                  </a:lnTo>
                  <a:lnTo>
                    <a:pt x="773" y="17"/>
                  </a:lnTo>
                  <a:lnTo>
                    <a:pt x="782" y="30"/>
                  </a:lnTo>
                  <a:lnTo>
                    <a:pt x="787" y="44"/>
                  </a:lnTo>
                  <a:lnTo>
                    <a:pt x="788" y="59"/>
                  </a:lnTo>
                  <a:lnTo>
                    <a:pt x="786" y="73"/>
                  </a:lnTo>
                  <a:lnTo>
                    <a:pt x="780" y="86"/>
                  </a:lnTo>
                  <a:lnTo>
                    <a:pt x="771" y="98"/>
                  </a:lnTo>
                  <a:lnTo>
                    <a:pt x="759" y="106"/>
                  </a:lnTo>
                  <a:lnTo>
                    <a:pt x="745" y="112"/>
                  </a:lnTo>
                  <a:lnTo>
                    <a:pt x="680" y="130"/>
                  </a:lnTo>
                  <a:lnTo>
                    <a:pt x="616" y="152"/>
                  </a:lnTo>
                  <a:lnTo>
                    <a:pt x="555" y="181"/>
                  </a:lnTo>
                  <a:lnTo>
                    <a:pt x="496" y="213"/>
                  </a:lnTo>
                  <a:lnTo>
                    <a:pt x="440" y="250"/>
                  </a:lnTo>
                  <a:lnTo>
                    <a:pt x="387" y="292"/>
                  </a:lnTo>
                  <a:lnTo>
                    <a:pt x="338" y="338"/>
                  </a:lnTo>
                  <a:lnTo>
                    <a:pt x="291" y="387"/>
                  </a:lnTo>
                  <a:lnTo>
                    <a:pt x="250" y="441"/>
                  </a:lnTo>
                  <a:lnTo>
                    <a:pt x="213" y="496"/>
                  </a:lnTo>
                  <a:lnTo>
                    <a:pt x="180" y="555"/>
                  </a:lnTo>
                  <a:lnTo>
                    <a:pt x="152" y="616"/>
                  </a:lnTo>
                  <a:lnTo>
                    <a:pt x="130" y="680"/>
                  </a:lnTo>
                  <a:lnTo>
                    <a:pt x="112" y="745"/>
                  </a:lnTo>
                  <a:lnTo>
                    <a:pt x="106" y="759"/>
                  </a:lnTo>
                  <a:lnTo>
                    <a:pt x="98" y="772"/>
                  </a:lnTo>
                  <a:lnTo>
                    <a:pt x="85" y="781"/>
                  </a:lnTo>
                  <a:lnTo>
                    <a:pt x="72" y="786"/>
                  </a:lnTo>
                  <a:lnTo>
                    <a:pt x="57" y="788"/>
                  </a:lnTo>
                  <a:lnTo>
                    <a:pt x="50" y="788"/>
                  </a:lnTo>
                  <a:lnTo>
                    <a:pt x="44" y="787"/>
                  </a:lnTo>
                  <a:lnTo>
                    <a:pt x="30" y="782"/>
                  </a:lnTo>
                  <a:lnTo>
                    <a:pt x="17" y="773"/>
                  </a:lnTo>
                  <a:lnTo>
                    <a:pt x="8" y="761"/>
                  </a:lnTo>
                  <a:lnTo>
                    <a:pt x="3" y="749"/>
                  </a:lnTo>
                  <a:lnTo>
                    <a:pt x="0" y="734"/>
                  </a:lnTo>
                  <a:lnTo>
                    <a:pt x="2" y="719"/>
                  </a:lnTo>
                  <a:lnTo>
                    <a:pt x="19" y="654"/>
                  </a:lnTo>
                  <a:lnTo>
                    <a:pt x="41" y="591"/>
                  </a:lnTo>
                  <a:lnTo>
                    <a:pt x="67" y="529"/>
                  </a:lnTo>
                  <a:lnTo>
                    <a:pt x="98" y="471"/>
                  </a:lnTo>
                  <a:lnTo>
                    <a:pt x="132" y="413"/>
                  </a:lnTo>
                  <a:lnTo>
                    <a:pt x="170" y="358"/>
                  </a:lnTo>
                  <a:lnTo>
                    <a:pt x="212" y="307"/>
                  </a:lnTo>
                  <a:lnTo>
                    <a:pt x="257" y="257"/>
                  </a:lnTo>
                  <a:lnTo>
                    <a:pt x="307" y="212"/>
                  </a:lnTo>
                  <a:lnTo>
                    <a:pt x="358" y="170"/>
                  </a:lnTo>
                  <a:lnTo>
                    <a:pt x="413" y="132"/>
                  </a:lnTo>
                  <a:lnTo>
                    <a:pt x="471" y="98"/>
                  </a:lnTo>
                  <a:lnTo>
                    <a:pt x="529" y="67"/>
                  </a:lnTo>
                  <a:lnTo>
                    <a:pt x="591" y="41"/>
                  </a:lnTo>
                  <a:lnTo>
                    <a:pt x="654" y="19"/>
                  </a:lnTo>
                  <a:lnTo>
                    <a:pt x="719" y="2"/>
                  </a:lnTo>
                  <a:lnTo>
                    <a:pt x="7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217"/>
            <p:cNvSpPr>
              <a:spLocks/>
            </p:cNvSpPr>
            <p:nvPr/>
          </p:nvSpPr>
          <p:spPr bwMode="auto">
            <a:xfrm>
              <a:off x="7535863" y="3781426"/>
              <a:ext cx="125413" cy="125413"/>
            </a:xfrm>
            <a:custGeom>
              <a:avLst/>
              <a:gdLst>
                <a:gd name="T0" fmla="*/ 726 w 788"/>
                <a:gd name="T1" fmla="*/ 0 h 788"/>
                <a:gd name="T2" fmla="*/ 744 w 788"/>
                <a:gd name="T3" fmla="*/ 1 h 788"/>
                <a:gd name="T4" fmla="*/ 758 w 788"/>
                <a:gd name="T5" fmla="*/ 6 h 788"/>
                <a:gd name="T6" fmla="*/ 771 w 788"/>
                <a:gd name="T7" fmla="*/ 15 h 788"/>
                <a:gd name="T8" fmla="*/ 780 w 788"/>
                <a:gd name="T9" fmla="*/ 27 h 788"/>
                <a:gd name="T10" fmla="*/ 785 w 788"/>
                <a:gd name="T11" fmla="*/ 39 h 788"/>
                <a:gd name="T12" fmla="*/ 788 w 788"/>
                <a:gd name="T13" fmla="*/ 54 h 788"/>
                <a:gd name="T14" fmla="*/ 786 w 788"/>
                <a:gd name="T15" fmla="*/ 69 h 788"/>
                <a:gd name="T16" fmla="*/ 769 w 788"/>
                <a:gd name="T17" fmla="*/ 134 h 788"/>
                <a:gd name="T18" fmla="*/ 747 w 788"/>
                <a:gd name="T19" fmla="*/ 197 h 788"/>
                <a:gd name="T20" fmla="*/ 721 w 788"/>
                <a:gd name="T21" fmla="*/ 259 h 788"/>
                <a:gd name="T22" fmla="*/ 690 w 788"/>
                <a:gd name="T23" fmla="*/ 317 h 788"/>
                <a:gd name="T24" fmla="*/ 656 w 788"/>
                <a:gd name="T25" fmla="*/ 375 h 788"/>
                <a:gd name="T26" fmla="*/ 618 w 788"/>
                <a:gd name="T27" fmla="*/ 430 h 788"/>
                <a:gd name="T28" fmla="*/ 576 w 788"/>
                <a:gd name="T29" fmla="*/ 481 h 788"/>
                <a:gd name="T30" fmla="*/ 531 w 788"/>
                <a:gd name="T31" fmla="*/ 531 h 788"/>
                <a:gd name="T32" fmla="*/ 481 w 788"/>
                <a:gd name="T33" fmla="*/ 576 h 788"/>
                <a:gd name="T34" fmla="*/ 430 w 788"/>
                <a:gd name="T35" fmla="*/ 618 h 788"/>
                <a:gd name="T36" fmla="*/ 375 w 788"/>
                <a:gd name="T37" fmla="*/ 656 h 788"/>
                <a:gd name="T38" fmla="*/ 317 w 788"/>
                <a:gd name="T39" fmla="*/ 690 h 788"/>
                <a:gd name="T40" fmla="*/ 259 w 788"/>
                <a:gd name="T41" fmla="*/ 721 h 788"/>
                <a:gd name="T42" fmla="*/ 197 w 788"/>
                <a:gd name="T43" fmla="*/ 747 h 788"/>
                <a:gd name="T44" fmla="*/ 134 w 788"/>
                <a:gd name="T45" fmla="*/ 769 h 788"/>
                <a:gd name="T46" fmla="*/ 69 w 788"/>
                <a:gd name="T47" fmla="*/ 786 h 788"/>
                <a:gd name="T48" fmla="*/ 63 w 788"/>
                <a:gd name="T49" fmla="*/ 787 h 788"/>
                <a:gd name="T50" fmla="*/ 57 w 788"/>
                <a:gd name="T51" fmla="*/ 788 h 788"/>
                <a:gd name="T52" fmla="*/ 41 w 788"/>
                <a:gd name="T53" fmla="*/ 786 h 788"/>
                <a:gd name="T54" fmla="*/ 28 w 788"/>
                <a:gd name="T55" fmla="*/ 780 h 788"/>
                <a:gd name="T56" fmla="*/ 15 w 788"/>
                <a:gd name="T57" fmla="*/ 771 h 788"/>
                <a:gd name="T58" fmla="*/ 6 w 788"/>
                <a:gd name="T59" fmla="*/ 758 h 788"/>
                <a:gd name="T60" fmla="*/ 1 w 788"/>
                <a:gd name="T61" fmla="*/ 744 h 788"/>
                <a:gd name="T62" fmla="*/ 0 w 788"/>
                <a:gd name="T63" fmla="*/ 729 h 788"/>
                <a:gd name="T64" fmla="*/ 2 w 788"/>
                <a:gd name="T65" fmla="*/ 715 h 788"/>
                <a:gd name="T66" fmla="*/ 8 w 788"/>
                <a:gd name="T67" fmla="*/ 702 h 788"/>
                <a:gd name="T68" fmla="*/ 17 w 788"/>
                <a:gd name="T69" fmla="*/ 690 h 788"/>
                <a:gd name="T70" fmla="*/ 29 w 788"/>
                <a:gd name="T71" fmla="*/ 682 h 788"/>
                <a:gd name="T72" fmla="*/ 43 w 788"/>
                <a:gd name="T73" fmla="*/ 676 h 788"/>
                <a:gd name="T74" fmla="*/ 108 w 788"/>
                <a:gd name="T75" fmla="*/ 658 h 788"/>
                <a:gd name="T76" fmla="*/ 172 w 788"/>
                <a:gd name="T77" fmla="*/ 636 h 788"/>
                <a:gd name="T78" fmla="*/ 233 w 788"/>
                <a:gd name="T79" fmla="*/ 608 h 788"/>
                <a:gd name="T80" fmla="*/ 292 w 788"/>
                <a:gd name="T81" fmla="*/ 575 h 788"/>
                <a:gd name="T82" fmla="*/ 348 w 788"/>
                <a:gd name="T83" fmla="*/ 538 h 788"/>
                <a:gd name="T84" fmla="*/ 401 w 788"/>
                <a:gd name="T85" fmla="*/ 497 h 788"/>
                <a:gd name="T86" fmla="*/ 450 w 788"/>
                <a:gd name="T87" fmla="*/ 450 h 788"/>
                <a:gd name="T88" fmla="*/ 497 w 788"/>
                <a:gd name="T89" fmla="*/ 401 h 788"/>
                <a:gd name="T90" fmla="*/ 538 w 788"/>
                <a:gd name="T91" fmla="*/ 348 h 788"/>
                <a:gd name="T92" fmla="*/ 575 w 788"/>
                <a:gd name="T93" fmla="*/ 292 h 788"/>
                <a:gd name="T94" fmla="*/ 608 w 788"/>
                <a:gd name="T95" fmla="*/ 233 h 788"/>
                <a:gd name="T96" fmla="*/ 636 w 788"/>
                <a:gd name="T97" fmla="*/ 172 h 788"/>
                <a:gd name="T98" fmla="*/ 658 w 788"/>
                <a:gd name="T99" fmla="*/ 108 h 788"/>
                <a:gd name="T100" fmla="*/ 676 w 788"/>
                <a:gd name="T101" fmla="*/ 43 h 788"/>
                <a:gd name="T102" fmla="*/ 683 w 788"/>
                <a:gd name="T103" fmla="*/ 27 h 788"/>
                <a:gd name="T104" fmla="*/ 694 w 788"/>
                <a:gd name="T105" fmla="*/ 13 h 788"/>
                <a:gd name="T106" fmla="*/ 709 w 788"/>
                <a:gd name="T107" fmla="*/ 4 h 788"/>
                <a:gd name="T108" fmla="*/ 726 w 788"/>
                <a:gd name="T109" fmla="*/ 0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88" h="788">
                  <a:moveTo>
                    <a:pt x="726" y="0"/>
                  </a:moveTo>
                  <a:lnTo>
                    <a:pt x="744" y="1"/>
                  </a:lnTo>
                  <a:lnTo>
                    <a:pt x="758" y="6"/>
                  </a:lnTo>
                  <a:lnTo>
                    <a:pt x="771" y="15"/>
                  </a:lnTo>
                  <a:lnTo>
                    <a:pt x="780" y="27"/>
                  </a:lnTo>
                  <a:lnTo>
                    <a:pt x="785" y="39"/>
                  </a:lnTo>
                  <a:lnTo>
                    <a:pt x="788" y="54"/>
                  </a:lnTo>
                  <a:lnTo>
                    <a:pt x="786" y="69"/>
                  </a:lnTo>
                  <a:lnTo>
                    <a:pt x="769" y="134"/>
                  </a:lnTo>
                  <a:lnTo>
                    <a:pt x="747" y="197"/>
                  </a:lnTo>
                  <a:lnTo>
                    <a:pt x="721" y="259"/>
                  </a:lnTo>
                  <a:lnTo>
                    <a:pt x="690" y="317"/>
                  </a:lnTo>
                  <a:lnTo>
                    <a:pt x="656" y="375"/>
                  </a:lnTo>
                  <a:lnTo>
                    <a:pt x="618" y="430"/>
                  </a:lnTo>
                  <a:lnTo>
                    <a:pt x="576" y="481"/>
                  </a:lnTo>
                  <a:lnTo>
                    <a:pt x="531" y="531"/>
                  </a:lnTo>
                  <a:lnTo>
                    <a:pt x="481" y="576"/>
                  </a:lnTo>
                  <a:lnTo>
                    <a:pt x="430" y="618"/>
                  </a:lnTo>
                  <a:lnTo>
                    <a:pt x="375" y="656"/>
                  </a:lnTo>
                  <a:lnTo>
                    <a:pt x="317" y="690"/>
                  </a:lnTo>
                  <a:lnTo>
                    <a:pt x="259" y="721"/>
                  </a:lnTo>
                  <a:lnTo>
                    <a:pt x="197" y="747"/>
                  </a:lnTo>
                  <a:lnTo>
                    <a:pt x="134" y="769"/>
                  </a:lnTo>
                  <a:lnTo>
                    <a:pt x="69" y="786"/>
                  </a:lnTo>
                  <a:lnTo>
                    <a:pt x="63" y="787"/>
                  </a:lnTo>
                  <a:lnTo>
                    <a:pt x="57" y="788"/>
                  </a:lnTo>
                  <a:lnTo>
                    <a:pt x="41" y="786"/>
                  </a:lnTo>
                  <a:lnTo>
                    <a:pt x="28" y="780"/>
                  </a:lnTo>
                  <a:lnTo>
                    <a:pt x="15" y="771"/>
                  </a:lnTo>
                  <a:lnTo>
                    <a:pt x="6" y="758"/>
                  </a:lnTo>
                  <a:lnTo>
                    <a:pt x="1" y="744"/>
                  </a:lnTo>
                  <a:lnTo>
                    <a:pt x="0" y="729"/>
                  </a:lnTo>
                  <a:lnTo>
                    <a:pt x="2" y="715"/>
                  </a:lnTo>
                  <a:lnTo>
                    <a:pt x="8" y="702"/>
                  </a:lnTo>
                  <a:lnTo>
                    <a:pt x="17" y="690"/>
                  </a:lnTo>
                  <a:lnTo>
                    <a:pt x="29" y="682"/>
                  </a:lnTo>
                  <a:lnTo>
                    <a:pt x="43" y="676"/>
                  </a:lnTo>
                  <a:lnTo>
                    <a:pt x="108" y="658"/>
                  </a:lnTo>
                  <a:lnTo>
                    <a:pt x="172" y="636"/>
                  </a:lnTo>
                  <a:lnTo>
                    <a:pt x="233" y="608"/>
                  </a:lnTo>
                  <a:lnTo>
                    <a:pt x="292" y="575"/>
                  </a:lnTo>
                  <a:lnTo>
                    <a:pt x="348" y="538"/>
                  </a:lnTo>
                  <a:lnTo>
                    <a:pt x="401" y="497"/>
                  </a:lnTo>
                  <a:lnTo>
                    <a:pt x="450" y="450"/>
                  </a:lnTo>
                  <a:lnTo>
                    <a:pt x="497" y="401"/>
                  </a:lnTo>
                  <a:lnTo>
                    <a:pt x="538" y="348"/>
                  </a:lnTo>
                  <a:lnTo>
                    <a:pt x="575" y="292"/>
                  </a:lnTo>
                  <a:lnTo>
                    <a:pt x="608" y="233"/>
                  </a:lnTo>
                  <a:lnTo>
                    <a:pt x="636" y="172"/>
                  </a:lnTo>
                  <a:lnTo>
                    <a:pt x="658" y="108"/>
                  </a:lnTo>
                  <a:lnTo>
                    <a:pt x="676" y="43"/>
                  </a:lnTo>
                  <a:lnTo>
                    <a:pt x="683" y="27"/>
                  </a:lnTo>
                  <a:lnTo>
                    <a:pt x="694" y="13"/>
                  </a:lnTo>
                  <a:lnTo>
                    <a:pt x="709" y="4"/>
                  </a:lnTo>
                  <a:lnTo>
                    <a:pt x="7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218"/>
            <p:cNvSpPr>
              <a:spLocks/>
            </p:cNvSpPr>
            <p:nvPr/>
          </p:nvSpPr>
          <p:spPr bwMode="auto">
            <a:xfrm>
              <a:off x="7367588" y="3613151"/>
              <a:ext cx="93663" cy="93663"/>
            </a:xfrm>
            <a:custGeom>
              <a:avLst/>
              <a:gdLst>
                <a:gd name="T0" fmla="*/ 534 w 587"/>
                <a:gd name="T1" fmla="*/ 0 h 588"/>
                <a:gd name="T2" fmla="*/ 548 w 587"/>
                <a:gd name="T3" fmla="*/ 2 h 588"/>
                <a:gd name="T4" fmla="*/ 561 w 587"/>
                <a:gd name="T5" fmla="*/ 8 h 588"/>
                <a:gd name="T6" fmla="*/ 573 w 587"/>
                <a:gd name="T7" fmla="*/ 17 h 588"/>
                <a:gd name="T8" fmla="*/ 581 w 587"/>
                <a:gd name="T9" fmla="*/ 30 h 588"/>
                <a:gd name="T10" fmla="*/ 586 w 587"/>
                <a:gd name="T11" fmla="*/ 44 h 588"/>
                <a:gd name="T12" fmla="*/ 587 w 587"/>
                <a:gd name="T13" fmla="*/ 60 h 588"/>
                <a:gd name="T14" fmla="*/ 585 w 587"/>
                <a:gd name="T15" fmla="*/ 74 h 588"/>
                <a:gd name="T16" fmla="*/ 579 w 587"/>
                <a:gd name="T17" fmla="*/ 86 h 588"/>
                <a:gd name="T18" fmla="*/ 570 w 587"/>
                <a:gd name="T19" fmla="*/ 98 h 588"/>
                <a:gd name="T20" fmla="*/ 557 w 587"/>
                <a:gd name="T21" fmla="*/ 106 h 588"/>
                <a:gd name="T22" fmla="*/ 543 w 587"/>
                <a:gd name="T23" fmla="*/ 111 h 588"/>
                <a:gd name="T24" fmla="*/ 490 w 587"/>
                <a:gd name="T25" fmla="*/ 126 h 588"/>
                <a:gd name="T26" fmla="*/ 440 w 587"/>
                <a:gd name="T27" fmla="*/ 145 h 588"/>
                <a:gd name="T28" fmla="*/ 391 w 587"/>
                <a:gd name="T29" fmla="*/ 169 h 588"/>
                <a:gd name="T30" fmla="*/ 346 w 587"/>
                <a:gd name="T31" fmla="*/ 197 h 588"/>
                <a:gd name="T32" fmla="*/ 304 w 587"/>
                <a:gd name="T33" fmla="*/ 229 h 588"/>
                <a:gd name="T34" fmla="*/ 265 w 587"/>
                <a:gd name="T35" fmla="*/ 265 h 588"/>
                <a:gd name="T36" fmla="*/ 229 w 587"/>
                <a:gd name="T37" fmla="*/ 304 h 588"/>
                <a:gd name="T38" fmla="*/ 197 w 587"/>
                <a:gd name="T39" fmla="*/ 346 h 588"/>
                <a:gd name="T40" fmla="*/ 169 w 587"/>
                <a:gd name="T41" fmla="*/ 391 h 588"/>
                <a:gd name="T42" fmla="*/ 145 w 587"/>
                <a:gd name="T43" fmla="*/ 440 h 588"/>
                <a:gd name="T44" fmla="*/ 126 w 587"/>
                <a:gd name="T45" fmla="*/ 490 h 588"/>
                <a:gd name="T46" fmla="*/ 111 w 587"/>
                <a:gd name="T47" fmla="*/ 543 h 588"/>
                <a:gd name="T48" fmla="*/ 106 w 587"/>
                <a:gd name="T49" fmla="*/ 558 h 588"/>
                <a:gd name="T50" fmla="*/ 97 w 587"/>
                <a:gd name="T51" fmla="*/ 571 h 588"/>
                <a:gd name="T52" fmla="*/ 85 w 587"/>
                <a:gd name="T53" fmla="*/ 580 h 588"/>
                <a:gd name="T54" fmla="*/ 71 w 587"/>
                <a:gd name="T55" fmla="*/ 586 h 588"/>
                <a:gd name="T56" fmla="*/ 57 w 587"/>
                <a:gd name="T57" fmla="*/ 588 h 588"/>
                <a:gd name="T58" fmla="*/ 50 w 587"/>
                <a:gd name="T59" fmla="*/ 587 h 588"/>
                <a:gd name="T60" fmla="*/ 44 w 587"/>
                <a:gd name="T61" fmla="*/ 586 h 588"/>
                <a:gd name="T62" fmla="*/ 30 w 587"/>
                <a:gd name="T63" fmla="*/ 581 h 588"/>
                <a:gd name="T64" fmla="*/ 17 w 587"/>
                <a:gd name="T65" fmla="*/ 573 h 588"/>
                <a:gd name="T66" fmla="*/ 8 w 587"/>
                <a:gd name="T67" fmla="*/ 561 h 588"/>
                <a:gd name="T68" fmla="*/ 2 w 587"/>
                <a:gd name="T69" fmla="*/ 548 h 588"/>
                <a:gd name="T70" fmla="*/ 0 w 587"/>
                <a:gd name="T71" fmla="*/ 534 h 588"/>
                <a:gd name="T72" fmla="*/ 1 w 587"/>
                <a:gd name="T73" fmla="*/ 519 h 588"/>
                <a:gd name="T74" fmla="*/ 16 w 587"/>
                <a:gd name="T75" fmla="*/ 460 h 588"/>
                <a:gd name="T76" fmla="*/ 37 w 587"/>
                <a:gd name="T77" fmla="*/ 404 h 588"/>
                <a:gd name="T78" fmla="*/ 63 w 587"/>
                <a:gd name="T79" fmla="*/ 350 h 588"/>
                <a:gd name="T80" fmla="*/ 92 w 587"/>
                <a:gd name="T81" fmla="*/ 299 h 588"/>
                <a:gd name="T82" fmla="*/ 126 w 587"/>
                <a:gd name="T83" fmla="*/ 250 h 588"/>
                <a:gd name="T84" fmla="*/ 164 w 587"/>
                <a:gd name="T85" fmla="*/ 206 h 588"/>
                <a:gd name="T86" fmla="*/ 206 w 587"/>
                <a:gd name="T87" fmla="*/ 164 h 588"/>
                <a:gd name="T88" fmla="*/ 250 w 587"/>
                <a:gd name="T89" fmla="*/ 126 h 588"/>
                <a:gd name="T90" fmla="*/ 299 w 587"/>
                <a:gd name="T91" fmla="*/ 92 h 588"/>
                <a:gd name="T92" fmla="*/ 350 w 587"/>
                <a:gd name="T93" fmla="*/ 63 h 588"/>
                <a:gd name="T94" fmla="*/ 404 w 587"/>
                <a:gd name="T95" fmla="*/ 37 h 588"/>
                <a:gd name="T96" fmla="*/ 460 w 587"/>
                <a:gd name="T97" fmla="*/ 16 h 588"/>
                <a:gd name="T98" fmla="*/ 519 w 587"/>
                <a:gd name="T99" fmla="*/ 1 h 588"/>
                <a:gd name="T100" fmla="*/ 534 w 587"/>
                <a:gd name="T101" fmla="*/ 0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7" h="588">
                  <a:moveTo>
                    <a:pt x="534" y="0"/>
                  </a:moveTo>
                  <a:lnTo>
                    <a:pt x="548" y="2"/>
                  </a:lnTo>
                  <a:lnTo>
                    <a:pt x="561" y="8"/>
                  </a:lnTo>
                  <a:lnTo>
                    <a:pt x="573" y="17"/>
                  </a:lnTo>
                  <a:lnTo>
                    <a:pt x="581" y="30"/>
                  </a:lnTo>
                  <a:lnTo>
                    <a:pt x="586" y="44"/>
                  </a:lnTo>
                  <a:lnTo>
                    <a:pt x="587" y="60"/>
                  </a:lnTo>
                  <a:lnTo>
                    <a:pt x="585" y="74"/>
                  </a:lnTo>
                  <a:lnTo>
                    <a:pt x="579" y="86"/>
                  </a:lnTo>
                  <a:lnTo>
                    <a:pt x="570" y="98"/>
                  </a:lnTo>
                  <a:lnTo>
                    <a:pt x="557" y="106"/>
                  </a:lnTo>
                  <a:lnTo>
                    <a:pt x="543" y="111"/>
                  </a:lnTo>
                  <a:lnTo>
                    <a:pt x="490" y="126"/>
                  </a:lnTo>
                  <a:lnTo>
                    <a:pt x="440" y="145"/>
                  </a:lnTo>
                  <a:lnTo>
                    <a:pt x="391" y="169"/>
                  </a:lnTo>
                  <a:lnTo>
                    <a:pt x="346" y="197"/>
                  </a:lnTo>
                  <a:lnTo>
                    <a:pt x="304" y="229"/>
                  </a:lnTo>
                  <a:lnTo>
                    <a:pt x="265" y="265"/>
                  </a:lnTo>
                  <a:lnTo>
                    <a:pt x="229" y="304"/>
                  </a:lnTo>
                  <a:lnTo>
                    <a:pt x="197" y="346"/>
                  </a:lnTo>
                  <a:lnTo>
                    <a:pt x="169" y="391"/>
                  </a:lnTo>
                  <a:lnTo>
                    <a:pt x="145" y="440"/>
                  </a:lnTo>
                  <a:lnTo>
                    <a:pt x="126" y="490"/>
                  </a:lnTo>
                  <a:lnTo>
                    <a:pt x="111" y="543"/>
                  </a:lnTo>
                  <a:lnTo>
                    <a:pt x="106" y="558"/>
                  </a:lnTo>
                  <a:lnTo>
                    <a:pt x="97" y="571"/>
                  </a:lnTo>
                  <a:lnTo>
                    <a:pt x="85" y="580"/>
                  </a:lnTo>
                  <a:lnTo>
                    <a:pt x="71" y="586"/>
                  </a:lnTo>
                  <a:lnTo>
                    <a:pt x="57" y="588"/>
                  </a:lnTo>
                  <a:lnTo>
                    <a:pt x="50" y="587"/>
                  </a:lnTo>
                  <a:lnTo>
                    <a:pt x="44" y="586"/>
                  </a:lnTo>
                  <a:lnTo>
                    <a:pt x="30" y="581"/>
                  </a:lnTo>
                  <a:lnTo>
                    <a:pt x="17" y="573"/>
                  </a:lnTo>
                  <a:lnTo>
                    <a:pt x="8" y="561"/>
                  </a:lnTo>
                  <a:lnTo>
                    <a:pt x="2" y="548"/>
                  </a:lnTo>
                  <a:lnTo>
                    <a:pt x="0" y="534"/>
                  </a:lnTo>
                  <a:lnTo>
                    <a:pt x="1" y="519"/>
                  </a:lnTo>
                  <a:lnTo>
                    <a:pt x="16" y="460"/>
                  </a:lnTo>
                  <a:lnTo>
                    <a:pt x="37" y="404"/>
                  </a:lnTo>
                  <a:lnTo>
                    <a:pt x="63" y="350"/>
                  </a:lnTo>
                  <a:lnTo>
                    <a:pt x="92" y="299"/>
                  </a:lnTo>
                  <a:lnTo>
                    <a:pt x="126" y="250"/>
                  </a:lnTo>
                  <a:lnTo>
                    <a:pt x="164" y="206"/>
                  </a:lnTo>
                  <a:lnTo>
                    <a:pt x="206" y="164"/>
                  </a:lnTo>
                  <a:lnTo>
                    <a:pt x="250" y="126"/>
                  </a:lnTo>
                  <a:lnTo>
                    <a:pt x="299" y="92"/>
                  </a:lnTo>
                  <a:lnTo>
                    <a:pt x="350" y="63"/>
                  </a:lnTo>
                  <a:lnTo>
                    <a:pt x="404" y="37"/>
                  </a:lnTo>
                  <a:lnTo>
                    <a:pt x="460" y="16"/>
                  </a:lnTo>
                  <a:lnTo>
                    <a:pt x="519" y="1"/>
                  </a:lnTo>
                  <a:lnTo>
                    <a:pt x="5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219"/>
            <p:cNvSpPr>
              <a:spLocks/>
            </p:cNvSpPr>
            <p:nvPr/>
          </p:nvSpPr>
          <p:spPr bwMode="auto">
            <a:xfrm>
              <a:off x="7524750" y="3770313"/>
              <a:ext cx="93663" cy="93663"/>
            </a:xfrm>
            <a:custGeom>
              <a:avLst/>
              <a:gdLst>
                <a:gd name="T0" fmla="*/ 527 w 587"/>
                <a:gd name="T1" fmla="*/ 0 h 587"/>
                <a:gd name="T2" fmla="*/ 543 w 587"/>
                <a:gd name="T3" fmla="*/ 1 h 587"/>
                <a:gd name="T4" fmla="*/ 557 w 587"/>
                <a:gd name="T5" fmla="*/ 6 h 587"/>
                <a:gd name="T6" fmla="*/ 570 w 587"/>
                <a:gd name="T7" fmla="*/ 14 h 587"/>
                <a:gd name="T8" fmla="*/ 579 w 587"/>
                <a:gd name="T9" fmla="*/ 26 h 587"/>
                <a:gd name="T10" fmla="*/ 585 w 587"/>
                <a:gd name="T11" fmla="*/ 39 h 587"/>
                <a:gd name="T12" fmla="*/ 587 w 587"/>
                <a:gd name="T13" fmla="*/ 53 h 587"/>
                <a:gd name="T14" fmla="*/ 586 w 587"/>
                <a:gd name="T15" fmla="*/ 68 h 587"/>
                <a:gd name="T16" fmla="*/ 571 w 587"/>
                <a:gd name="T17" fmla="*/ 127 h 587"/>
                <a:gd name="T18" fmla="*/ 550 w 587"/>
                <a:gd name="T19" fmla="*/ 183 h 587"/>
                <a:gd name="T20" fmla="*/ 524 w 587"/>
                <a:gd name="T21" fmla="*/ 237 h 587"/>
                <a:gd name="T22" fmla="*/ 495 w 587"/>
                <a:gd name="T23" fmla="*/ 288 h 587"/>
                <a:gd name="T24" fmla="*/ 461 w 587"/>
                <a:gd name="T25" fmla="*/ 337 h 587"/>
                <a:gd name="T26" fmla="*/ 423 w 587"/>
                <a:gd name="T27" fmla="*/ 381 h 587"/>
                <a:gd name="T28" fmla="*/ 381 w 587"/>
                <a:gd name="T29" fmla="*/ 423 h 587"/>
                <a:gd name="T30" fmla="*/ 337 w 587"/>
                <a:gd name="T31" fmla="*/ 461 h 587"/>
                <a:gd name="T32" fmla="*/ 288 w 587"/>
                <a:gd name="T33" fmla="*/ 495 h 587"/>
                <a:gd name="T34" fmla="*/ 237 w 587"/>
                <a:gd name="T35" fmla="*/ 524 h 587"/>
                <a:gd name="T36" fmla="*/ 183 w 587"/>
                <a:gd name="T37" fmla="*/ 550 h 587"/>
                <a:gd name="T38" fmla="*/ 127 w 587"/>
                <a:gd name="T39" fmla="*/ 571 h 587"/>
                <a:gd name="T40" fmla="*/ 68 w 587"/>
                <a:gd name="T41" fmla="*/ 586 h 587"/>
                <a:gd name="T42" fmla="*/ 62 w 587"/>
                <a:gd name="T43" fmla="*/ 587 h 587"/>
                <a:gd name="T44" fmla="*/ 56 w 587"/>
                <a:gd name="T45" fmla="*/ 587 h 587"/>
                <a:gd name="T46" fmla="*/ 41 w 587"/>
                <a:gd name="T47" fmla="*/ 585 h 587"/>
                <a:gd name="T48" fmla="*/ 27 w 587"/>
                <a:gd name="T49" fmla="*/ 580 h 587"/>
                <a:gd name="T50" fmla="*/ 15 w 587"/>
                <a:gd name="T51" fmla="*/ 571 h 587"/>
                <a:gd name="T52" fmla="*/ 6 w 587"/>
                <a:gd name="T53" fmla="*/ 558 h 587"/>
                <a:gd name="T54" fmla="*/ 1 w 587"/>
                <a:gd name="T55" fmla="*/ 543 h 587"/>
                <a:gd name="T56" fmla="*/ 0 w 587"/>
                <a:gd name="T57" fmla="*/ 527 h 587"/>
                <a:gd name="T58" fmla="*/ 2 w 587"/>
                <a:gd name="T59" fmla="*/ 513 h 587"/>
                <a:gd name="T60" fmla="*/ 8 w 587"/>
                <a:gd name="T61" fmla="*/ 501 h 587"/>
                <a:gd name="T62" fmla="*/ 17 w 587"/>
                <a:gd name="T63" fmla="*/ 489 h 587"/>
                <a:gd name="T64" fmla="*/ 30 w 587"/>
                <a:gd name="T65" fmla="*/ 481 h 587"/>
                <a:gd name="T66" fmla="*/ 44 w 587"/>
                <a:gd name="T67" fmla="*/ 476 h 587"/>
                <a:gd name="T68" fmla="*/ 97 w 587"/>
                <a:gd name="T69" fmla="*/ 461 h 587"/>
                <a:gd name="T70" fmla="*/ 147 w 587"/>
                <a:gd name="T71" fmla="*/ 442 h 587"/>
                <a:gd name="T72" fmla="*/ 196 w 587"/>
                <a:gd name="T73" fmla="*/ 418 h 587"/>
                <a:gd name="T74" fmla="*/ 241 w 587"/>
                <a:gd name="T75" fmla="*/ 390 h 587"/>
                <a:gd name="T76" fmla="*/ 283 w 587"/>
                <a:gd name="T77" fmla="*/ 358 h 587"/>
                <a:gd name="T78" fmla="*/ 322 w 587"/>
                <a:gd name="T79" fmla="*/ 322 h 587"/>
                <a:gd name="T80" fmla="*/ 358 w 587"/>
                <a:gd name="T81" fmla="*/ 283 h 587"/>
                <a:gd name="T82" fmla="*/ 390 w 587"/>
                <a:gd name="T83" fmla="*/ 241 h 587"/>
                <a:gd name="T84" fmla="*/ 418 w 587"/>
                <a:gd name="T85" fmla="*/ 196 h 587"/>
                <a:gd name="T86" fmla="*/ 442 w 587"/>
                <a:gd name="T87" fmla="*/ 147 h 587"/>
                <a:gd name="T88" fmla="*/ 461 w 587"/>
                <a:gd name="T89" fmla="*/ 97 h 587"/>
                <a:gd name="T90" fmla="*/ 476 w 587"/>
                <a:gd name="T91" fmla="*/ 44 h 587"/>
                <a:gd name="T92" fmla="*/ 481 w 587"/>
                <a:gd name="T93" fmla="*/ 30 h 587"/>
                <a:gd name="T94" fmla="*/ 489 w 587"/>
                <a:gd name="T95" fmla="*/ 17 h 587"/>
                <a:gd name="T96" fmla="*/ 501 w 587"/>
                <a:gd name="T97" fmla="*/ 8 h 587"/>
                <a:gd name="T98" fmla="*/ 513 w 587"/>
                <a:gd name="T99" fmla="*/ 2 h 587"/>
                <a:gd name="T100" fmla="*/ 527 w 587"/>
                <a:gd name="T101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7" h="587">
                  <a:moveTo>
                    <a:pt x="527" y="0"/>
                  </a:moveTo>
                  <a:lnTo>
                    <a:pt x="543" y="1"/>
                  </a:lnTo>
                  <a:lnTo>
                    <a:pt x="557" y="6"/>
                  </a:lnTo>
                  <a:lnTo>
                    <a:pt x="570" y="14"/>
                  </a:lnTo>
                  <a:lnTo>
                    <a:pt x="579" y="26"/>
                  </a:lnTo>
                  <a:lnTo>
                    <a:pt x="585" y="39"/>
                  </a:lnTo>
                  <a:lnTo>
                    <a:pt x="587" y="53"/>
                  </a:lnTo>
                  <a:lnTo>
                    <a:pt x="586" y="68"/>
                  </a:lnTo>
                  <a:lnTo>
                    <a:pt x="571" y="127"/>
                  </a:lnTo>
                  <a:lnTo>
                    <a:pt x="550" y="183"/>
                  </a:lnTo>
                  <a:lnTo>
                    <a:pt x="524" y="237"/>
                  </a:lnTo>
                  <a:lnTo>
                    <a:pt x="495" y="288"/>
                  </a:lnTo>
                  <a:lnTo>
                    <a:pt x="461" y="337"/>
                  </a:lnTo>
                  <a:lnTo>
                    <a:pt x="423" y="381"/>
                  </a:lnTo>
                  <a:lnTo>
                    <a:pt x="381" y="423"/>
                  </a:lnTo>
                  <a:lnTo>
                    <a:pt x="337" y="461"/>
                  </a:lnTo>
                  <a:lnTo>
                    <a:pt x="288" y="495"/>
                  </a:lnTo>
                  <a:lnTo>
                    <a:pt x="237" y="524"/>
                  </a:lnTo>
                  <a:lnTo>
                    <a:pt x="183" y="550"/>
                  </a:lnTo>
                  <a:lnTo>
                    <a:pt x="127" y="571"/>
                  </a:lnTo>
                  <a:lnTo>
                    <a:pt x="68" y="586"/>
                  </a:lnTo>
                  <a:lnTo>
                    <a:pt x="62" y="587"/>
                  </a:lnTo>
                  <a:lnTo>
                    <a:pt x="56" y="587"/>
                  </a:lnTo>
                  <a:lnTo>
                    <a:pt x="41" y="585"/>
                  </a:lnTo>
                  <a:lnTo>
                    <a:pt x="27" y="580"/>
                  </a:lnTo>
                  <a:lnTo>
                    <a:pt x="15" y="571"/>
                  </a:lnTo>
                  <a:lnTo>
                    <a:pt x="6" y="558"/>
                  </a:lnTo>
                  <a:lnTo>
                    <a:pt x="1" y="543"/>
                  </a:lnTo>
                  <a:lnTo>
                    <a:pt x="0" y="527"/>
                  </a:lnTo>
                  <a:lnTo>
                    <a:pt x="2" y="513"/>
                  </a:lnTo>
                  <a:lnTo>
                    <a:pt x="8" y="501"/>
                  </a:lnTo>
                  <a:lnTo>
                    <a:pt x="17" y="489"/>
                  </a:lnTo>
                  <a:lnTo>
                    <a:pt x="30" y="481"/>
                  </a:lnTo>
                  <a:lnTo>
                    <a:pt x="44" y="476"/>
                  </a:lnTo>
                  <a:lnTo>
                    <a:pt x="97" y="461"/>
                  </a:lnTo>
                  <a:lnTo>
                    <a:pt x="147" y="442"/>
                  </a:lnTo>
                  <a:lnTo>
                    <a:pt x="196" y="418"/>
                  </a:lnTo>
                  <a:lnTo>
                    <a:pt x="241" y="390"/>
                  </a:lnTo>
                  <a:lnTo>
                    <a:pt x="283" y="358"/>
                  </a:lnTo>
                  <a:lnTo>
                    <a:pt x="322" y="322"/>
                  </a:lnTo>
                  <a:lnTo>
                    <a:pt x="358" y="283"/>
                  </a:lnTo>
                  <a:lnTo>
                    <a:pt x="390" y="241"/>
                  </a:lnTo>
                  <a:lnTo>
                    <a:pt x="418" y="196"/>
                  </a:lnTo>
                  <a:lnTo>
                    <a:pt x="442" y="147"/>
                  </a:lnTo>
                  <a:lnTo>
                    <a:pt x="461" y="97"/>
                  </a:lnTo>
                  <a:lnTo>
                    <a:pt x="476" y="44"/>
                  </a:lnTo>
                  <a:lnTo>
                    <a:pt x="481" y="30"/>
                  </a:lnTo>
                  <a:lnTo>
                    <a:pt x="489" y="17"/>
                  </a:lnTo>
                  <a:lnTo>
                    <a:pt x="501" y="8"/>
                  </a:lnTo>
                  <a:lnTo>
                    <a:pt x="513" y="2"/>
                  </a:lnTo>
                  <a:lnTo>
                    <a:pt x="5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220"/>
            <p:cNvSpPr>
              <a:spLocks noEditPoints="1"/>
            </p:cNvSpPr>
            <p:nvPr/>
          </p:nvSpPr>
          <p:spPr bwMode="auto">
            <a:xfrm>
              <a:off x="7419975" y="3665538"/>
              <a:ext cx="146050" cy="146050"/>
            </a:xfrm>
            <a:custGeom>
              <a:avLst/>
              <a:gdLst>
                <a:gd name="T0" fmla="*/ 411 w 914"/>
                <a:gd name="T1" fmla="*/ 116 h 914"/>
                <a:gd name="T2" fmla="*/ 323 w 914"/>
                <a:gd name="T3" fmla="*/ 140 h 914"/>
                <a:gd name="T4" fmla="*/ 247 w 914"/>
                <a:gd name="T5" fmla="*/ 184 h 914"/>
                <a:gd name="T6" fmla="*/ 184 w 914"/>
                <a:gd name="T7" fmla="*/ 247 h 914"/>
                <a:gd name="T8" fmla="*/ 140 w 914"/>
                <a:gd name="T9" fmla="*/ 323 h 914"/>
                <a:gd name="T10" fmla="*/ 116 w 914"/>
                <a:gd name="T11" fmla="*/ 411 h 914"/>
                <a:gd name="T12" fmla="*/ 116 w 914"/>
                <a:gd name="T13" fmla="*/ 503 h 914"/>
                <a:gd name="T14" fmla="*/ 140 w 914"/>
                <a:gd name="T15" fmla="*/ 591 h 914"/>
                <a:gd name="T16" fmla="*/ 184 w 914"/>
                <a:gd name="T17" fmla="*/ 667 h 914"/>
                <a:gd name="T18" fmla="*/ 247 w 914"/>
                <a:gd name="T19" fmla="*/ 730 h 914"/>
                <a:gd name="T20" fmla="*/ 323 w 914"/>
                <a:gd name="T21" fmla="*/ 774 h 914"/>
                <a:gd name="T22" fmla="*/ 411 w 914"/>
                <a:gd name="T23" fmla="*/ 798 h 914"/>
                <a:gd name="T24" fmla="*/ 503 w 914"/>
                <a:gd name="T25" fmla="*/ 798 h 914"/>
                <a:gd name="T26" fmla="*/ 591 w 914"/>
                <a:gd name="T27" fmla="*/ 774 h 914"/>
                <a:gd name="T28" fmla="*/ 667 w 914"/>
                <a:gd name="T29" fmla="*/ 730 h 914"/>
                <a:gd name="T30" fmla="*/ 730 w 914"/>
                <a:gd name="T31" fmla="*/ 667 h 914"/>
                <a:gd name="T32" fmla="*/ 774 w 914"/>
                <a:gd name="T33" fmla="*/ 591 h 914"/>
                <a:gd name="T34" fmla="*/ 798 w 914"/>
                <a:gd name="T35" fmla="*/ 503 h 914"/>
                <a:gd name="T36" fmla="*/ 798 w 914"/>
                <a:gd name="T37" fmla="*/ 411 h 914"/>
                <a:gd name="T38" fmla="*/ 774 w 914"/>
                <a:gd name="T39" fmla="*/ 323 h 914"/>
                <a:gd name="T40" fmla="*/ 730 w 914"/>
                <a:gd name="T41" fmla="*/ 247 h 914"/>
                <a:gd name="T42" fmla="*/ 667 w 914"/>
                <a:gd name="T43" fmla="*/ 184 h 914"/>
                <a:gd name="T44" fmla="*/ 591 w 914"/>
                <a:gd name="T45" fmla="*/ 140 h 914"/>
                <a:gd name="T46" fmla="*/ 503 w 914"/>
                <a:gd name="T47" fmla="*/ 116 h 914"/>
                <a:gd name="T48" fmla="*/ 457 w 914"/>
                <a:gd name="T49" fmla="*/ 0 h 914"/>
                <a:gd name="T50" fmla="*/ 562 w 914"/>
                <a:gd name="T51" fmla="*/ 11 h 914"/>
                <a:gd name="T52" fmla="*/ 658 w 914"/>
                <a:gd name="T53" fmla="*/ 46 h 914"/>
                <a:gd name="T54" fmla="*/ 743 w 914"/>
                <a:gd name="T55" fmla="*/ 99 h 914"/>
                <a:gd name="T56" fmla="*/ 815 w 914"/>
                <a:gd name="T57" fmla="*/ 171 h 914"/>
                <a:gd name="T58" fmla="*/ 868 w 914"/>
                <a:gd name="T59" fmla="*/ 256 h 914"/>
                <a:gd name="T60" fmla="*/ 903 w 914"/>
                <a:gd name="T61" fmla="*/ 352 h 914"/>
                <a:gd name="T62" fmla="*/ 914 w 914"/>
                <a:gd name="T63" fmla="*/ 457 h 914"/>
                <a:gd name="T64" fmla="*/ 903 w 914"/>
                <a:gd name="T65" fmla="*/ 562 h 914"/>
                <a:gd name="T66" fmla="*/ 868 w 914"/>
                <a:gd name="T67" fmla="*/ 658 h 914"/>
                <a:gd name="T68" fmla="*/ 815 w 914"/>
                <a:gd name="T69" fmla="*/ 743 h 914"/>
                <a:gd name="T70" fmla="*/ 743 w 914"/>
                <a:gd name="T71" fmla="*/ 815 h 914"/>
                <a:gd name="T72" fmla="*/ 658 w 914"/>
                <a:gd name="T73" fmla="*/ 868 h 914"/>
                <a:gd name="T74" fmla="*/ 562 w 914"/>
                <a:gd name="T75" fmla="*/ 903 h 914"/>
                <a:gd name="T76" fmla="*/ 457 w 914"/>
                <a:gd name="T77" fmla="*/ 914 h 914"/>
                <a:gd name="T78" fmla="*/ 352 w 914"/>
                <a:gd name="T79" fmla="*/ 903 h 914"/>
                <a:gd name="T80" fmla="*/ 256 w 914"/>
                <a:gd name="T81" fmla="*/ 868 h 914"/>
                <a:gd name="T82" fmla="*/ 171 w 914"/>
                <a:gd name="T83" fmla="*/ 815 h 914"/>
                <a:gd name="T84" fmla="*/ 99 w 914"/>
                <a:gd name="T85" fmla="*/ 743 h 914"/>
                <a:gd name="T86" fmla="*/ 46 w 914"/>
                <a:gd name="T87" fmla="*/ 658 h 914"/>
                <a:gd name="T88" fmla="*/ 11 w 914"/>
                <a:gd name="T89" fmla="*/ 562 h 914"/>
                <a:gd name="T90" fmla="*/ 0 w 914"/>
                <a:gd name="T91" fmla="*/ 457 h 914"/>
                <a:gd name="T92" fmla="*/ 11 w 914"/>
                <a:gd name="T93" fmla="*/ 352 h 914"/>
                <a:gd name="T94" fmla="*/ 46 w 914"/>
                <a:gd name="T95" fmla="*/ 256 h 914"/>
                <a:gd name="T96" fmla="*/ 99 w 914"/>
                <a:gd name="T97" fmla="*/ 171 h 914"/>
                <a:gd name="T98" fmla="*/ 171 w 914"/>
                <a:gd name="T99" fmla="*/ 99 h 914"/>
                <a:gd name="T100" fmla="*/ 256 w 914"/>
                <a:gd name="T101" fmla="*/ 46 h 914"/>
                <a:gd name="T102" fmla="*/ 352 w 914"/>
                <a:gd name="T103" fmla="*/ 11 h 914"/>
                <a:gd name="T104" fmla="*/ 457 w 914"/>
                <a:gd name="T105" fmla="*/ 0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4" h="914">
                  <a:moveTo>
                    <a:pt x="457" y="113"/>
                  </a:moveTo>
                  <a:lnTo>
                    <a:pt x="411" y="116"/>
                  </a:lnTo>
                  <a:lnTo>
                    <a:pt x="365" y="125"/>
                  </a:lnTo>
                  <a:lnTo>
                    <a:pt x="323" y="140"/>
                  </a:lnTo>
                  <a:lnTo>
                    <a:pt x="283" y="159"/>
                  </a:lnTo>
                  <a:lnTo>
                    <a:pt x="247" y="184"/>
                  </a:lnTo>
                  <a:lnTo>
                    <a:pt x="214" y="214"/>
                  </a:lnTo>
                  <a:lnTo>
                    <a:pt x="184" y="247"/>
                  </a:lnTo>
                  <a:lnTo>
                    <a:pt x="159" y="283"/>
                  </a:lnTo>
                  <a:lnTo>
                    <a:pt x="140" y="323"/>
                  </a:lnTo>
                  <a:lnTo>
                    <a:pt x="125" y="365"/>
                  </a:lnTo>
                  <a:lnTo>
                    <a:pt x="116" y="411"/>
                  </a:lnTo>
                  <a:lnTo>
                    <a:pt x="113" y="457"/>
                  </a:lnTo>
                  <a:lnTo>
                    <a:pt x="116" y="503"/>
                  </a:lnTo>
                  <a:lnTo>
                    <a:pt x="125" y="549"/>
                  </a:lnTo>
                  <a:lnTo>
                    <a:pt x="140" y="591"/>
                  </a:lnTo>
                  <a:lnTo>
                    <a:pt x="159" y="631"/>
                  </a:lnTo>
                  <a:lnTo>
                    <a:pt x="184" y="667"/>
                  </a:lnTo>
                  <a:lnTo>
                    <a:pt x="214" y="700"/>
                  </a:lnTo>
                  <a:lnTo>
                    <a:pt x="247" y="730"/>
                  </a:lnTo>
                  <a:lnTo>
                    <a:pt x="283" y="755"/>
                  </a:lnTo>
                  <a:lnTo>
                    <a:pt x="323" y="774"/>
                  </a:lnTo>
                  <a:lnTo>
                    <a:pt x="365" y="789"/>
                  </a:lnTo>
                  <a:lnTo>
                    <a:pt x="411" y="798"/>
                  </a:lnTo>
                  <a:lnTo>
                    <a:pt x="457" y="801"/>
                  </a:lnTo>
                  <a:lnTo>
                    <a:pt x="503" y="798"/>
                  </a:lnTo>
                  <a:lnTo>
                    <a:pt x="549" y="789"/>
                  </a:lnTo>
                  <a:lnTo>
                    <a:pt x="591" y="774"/>
                  </a:lnTo>
                  <a:lnTo>
                    <a:pt x="631" y="755"/>
                  </a:lnTo>
                  <a:lnTo>
                    <a:pt x="667" y="730"/>
                  </a:lnTo>
                  <a:lnTo>
                    <a:pt x="700" y="700"/>
                  </a:lnTo>
                  <a:lnTo>
                    <a:pt x="730" y="667"/>
                  </a:lnTo>
                  <a:lnTo>
                    <a:pt x="755" y="631"/>
                  </a:lnTo>
                  <a:lnTo>
                    <a:pt x="774" y="591"/>
                  </a:lnTo>
                  <a:lnTo>
                    <a:pt x="789" y="549"/>
                  </a:lnTo>
                  <a:lnTo>
                    <a:pt x="798" y="503"/>
                  </a:lnTo>
                  <a:lnTo>
                    <a:pt x="801" y="457"/>
                  </a:lnTo>
                  <a:lnTo>
                    <a:pt x="798" y="411"/>
                  </a:lnTo>
                  <a:lnTo>
                    <a:pt x="789" y="365"/>
                  </a:lnTo>
                  <a:lnTo>
                    <a:pt x="774" y="323"/>
                  </a:lnTo>
                  <a:lnTo>
                    <a:pt x="755" y="283"/>
                  </a:lnTo>
                  <a:lnTo>
                    <a:pt x="730" y="247"/>
                  </a:lnTo>
                  <a:lnTo>
                    <a:pt x="700" y="214"/>
                  </a:lnTo>
                  <a:lnTo>
                    <a:pt x="667" y="184"/>
                  </a:lnTo>
                  <a:lnTo>
                    <a:pt x="631" y="159"/>
                  </a:lnTo>
                  <a:lnTo>
                    <a:pt x="591" y="140"/>
                  </a:lnTo>
                  <a:lnTo>
                    <a:pt x="549" y="125"/>
                  </a:lnTo>
                  <a:lnTo>
                    <a:pt x="503" y="116"/>
                  </a:lnTo>
                  <a:lnTo>
                    <a:pt x="457" y="113"/>
                  </a:lnTo>
                  <a:close/>
                  <a:moveTo>
                    <a:pt x="457" y="0"/>
                  </a:moveTo>
                  <a:lnTo>
                    <a:pt x="511" y="3"/>
                  </a:lnTo>
                  <a:lnTo>
                    <a:pt x="562" y="11"/>
                  </a:lnTo>
                  <a:lnTo>
                    <a:pt x="612" y="26"/>
                  </a:lnTo>
                  <a:lnTo>
                    <a:pt x="658" y="46"/>
                  </a:lnTo>
                  <a:lnTo>
                    <a:pt x="702" y="71"/>
                  </a:lnTo>
                  <a:lnTo>
                    <a:pt x="743" y="99"/>
                  </a:lnTo>
                  <a:lnTo>
                    <a:pt x="781" y="133"/>
                  </a:lnTo>
                  <a:lnTo>
                    <a:pt x="815" y="171"/>
                  </a:lnTo>
                  <a:lnTo>
                    <a:pt x="843" y="212"/>
                  </a:lnTo>
                  <a:lnTo>
                    <a:pt x="868" y="256"/>
                  </a:lnTo>
                  <a:lnTo>
                    <a:pt x="888" y="302"/>
                  </a:lnTo>
                  <a:lnTo>
                    <a:pt x="903" y="352"/>
                  </a:lnTo>
                  <a:lnTo>
                    <a:pt x="911" y="403"/>
                  </a:lnTo>
                  <a:lnTo>
                    <a:pt x="914" y="457"/>
                  </a:lnTo>
                  <a:lnTo>
                    <a:pt x="911" y="511"/>
                  </a:lnTo>
                  <a:lnTo>
                    <a:pt x="903" y="562"/>
                  </a:lnTo>
                  <a:lnTo>
                    <a:pt x="888" y="612"/>
                  </a:lnTo>
                  <a:lnTo>
                    <a:pt x="868" y="658"/>
                  </a:lnTo>
                  <a:lnTo>
                    <a:pt x="843" y="702"/>
                  </a:lnTo>
                  <a:lnTo>
                    <a:pt x="815" y="743"/>
                  </a:lnTo>
                  <a:lnTo>
                    <a:pt x="781" y="781"/>
                  </a:lnTo>
                  <a:lnTo>
                    <a:pt x="743" y="815"/>
                  </a:lnTo>
                  <a:lnTo>
                    <a:pt x="702" y="843"/>
                  </a:lnTo>
                  <a:lnTo>
                    <a:pt x="658" y="868"/>
                  </a:lnTo>
                  <a:lnTo>
                    <a:pt x="612" y="888"/>
                  </a:lnTo>
                  <a:lnTo>
                    <a:pt x="562" y="903"/>
                  </a:lnTo>
                  <a:lnTo>
                    <a:pt x="511" y="911"/>
                  </a:lnTo>
                  <a:lnTo>
                    <a:pt x="457" y="914"/>
                  </a:lnTo>
                  <a:lnTo>
                    <a:pt x="403" y="911"/>
                  </a:lnTo>
                  <a:lnTo>
                    <a:pt x="352" y="903"/>
                  </a:lnTo>
                  <a:lnTo>
                    <a:pt x="302" y="888"/>
                  </a:lnTo>
                  <a:lnTo>
                    <a:pt x="256" y="868"/>
                  </a:lnTo>
                  <a:lnTo>
                    <a:pt x="212" y="843"/>
                  </a:lnTo>
                  <a:lnTo>
                    <a:pt x="171" y="815"/>
                  </a:lnTo>
                  <a:lnTo>
                    <a:pt x="133" y="781"/>
                  </a:lnTo>
                  <a:lnTo>
                    <a:pt x="99" y="743"/>
                  </a:lnTo>
                  <a:lnTo>
                    <a:pt x="71" y="702"/>
                  </a:lnTo>
                  <a:lnTo>
                    <a:pt x="46" y="658"/>
                  </a:lnTo>
                  <a:lnTo>
                    <a:pt x="26" y="612"/>
                  </a:lnTo>
                  <a:lnTo>
                    <a:pt x="11" y="562"/>
                  </a:lnTo>
                  <a:lnTo>
                    <a:pt x="3" y="511"/>
                  </a:lnTo>
                  <a:lnTo>
                    <a:pt x="0" y="457"/>
                  </a:lnTo>
                  <a:lnTo>
                    <a:pt x="3" y="403"/>
                  </a:lnTo>
                  <a:lnTo>
                    <a:pt x="11" y="352"/>
                  </a:lnTo>
                  <a:lnTo>
                    <a:pt x="26" y="302"/>
                  </a:lnTo>
                  <a:lnTo>
                    <a:pt x="46" y="256"/>
                  </a:lnTo>
                  <a:lnTo>
                    <a:pt x="71" y="212"/>
                  </a:lnTo>
                  <a:lnTo>
                    <a:pt x="99" y="171"/>
                  </a:lnTo>
                  <a:lnTo>
                    <a:pt x="133" y="133"/>
                  </a:lnTo>
                  <a:lnTo>
                    <a:pt x="171" y="99"/>
                  </a:lnTo>
                  <a:lnTo>
                    <a:pt x="212" y="71"/>
                  </a:lnTo>
                  <a:lnTo>
                    <a:pt x="256" y="46"/>
                  </a:lnTo>
                  <a:lnTo>
                    <a:pt x="302" y="26"/>
                  </a:lnTo>
                  <a:lnTo>
                    <a:pt x="352" y="11"/>
                  </a:lnTo>
                  <a:lnTo>
                    <a:pt x="403" y="3"/>
                  </a:lnTo>
                  <a:lnTo>
                    <a:pt x="4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" name="Group 824"/>
          <p:cNvGrpSpPr/>
          <p:nvPr/>
        </p:nvGrpSpPr>
        <p:grpSpPr>
          <a:xfrm>
            <a:off x="9306240" y="2037876"/>
            <a:ext cx="539750" cy="539750"/>
            <a:chOff x="6261100" y="3468688"/>
            <a:chExt cx="539750" cy="539750"/>
          </a:xfrm>
          <a:solidFill>
            <a:srgbClr val="000000"/>
          </a:solidFill>
        </p:grpSpPr>
        <p:sp>
          <p:nvSpPr>
            <p:cNvPr id="70" name="Freeform 225"/>
            <p:cNvSpPr>
              <a:spLocks noEditPoints="1"/>
            </p:cNvSpPr>
            <p:nvPr/>
          </p:nvSpPr>
          <p:spPr bwMode="auto">
            <a:xfrm>
              <a:off x="6261100" y="3468688"/>
              <a:ext cx="539750" cy="539750"/>
            </a:xfrm>
            <a:custGeom>
              <a:avLst/>
              <a:gdLst>
                <a:gd name="T0" fmla="*/ 1404 w 3400"/>
                <a:gd name="T1" fmla="*/ 141 h 3400"/>
                <a:gd name="T2" fmla="*/ 1040 w 3400"/>
                <a:gd name="T3" fmla="*/ 258 h 3400"/>
                <a:gd name="T4" fmla="*/ 719 w 3400"/>
                <a:gd name="T5" fmla="*/ 454 h 3400"/>
                <a:gd name="T6" fmla="*/ 454 w 3400"/>
                <a:gd name="T7" fmla="*/ 719 h 3400"/>
                <a:gd name="T8" fmla="*/ 258 w 3400"/>
                <a:gd name="T9" fmla="*/ 1040 h 3400"/>
                <a:gd name="T10" fmla="*/ 141 w 3400"/>
                <a:gd name="T11" fmla="*/ 1404 h 3400"/>
                <a:gd name="T12" fmla="*/ 116 w 3400"/>
                <a:gd name="T13" fmla="*/ 1800 h 3400"/>
                <a:gd name="T14" fmla="*/ 189 w 3400"/>
                <a:gd name="T15" fmla="*/ 2183 h 3400"/>
                <a:gd name="T16" fmla="*/ 346 w 3400"/>
                <a:gd name="T17" fmla="*/ 2527 h 3400"/>
                <a:gd name="T18" fmla="*/ 579 w 3400"/>
                <a:gd name="T19" fmla="*/ 2821 h 3400"/>
                <a:gd name="T20" fmla="*/ 873 w 3400"/>
                <a:gd name="T21" fmla="*/ 3054 h 3400"/>
                <a:gd name="T22" fmla="*/ 1217 w 3400"/>
                <a:gd name="T23" fmla="*/ 3211 h 3400"/>
                <a:gd name="T24" fmla="*/ 1600 w 3400"/>
                <a:gd name="T25" fmla="*/ 3284 h 3400"/>
                <a:gd name="T26" fmla="*/ 1996 w 3400"/>
                <a:gd name="T27" fmla="*/ 3259 h 3400"/>
                <a:gd name="T28" fmla="*/ 2360 w 3400"/>
                <a:gd name="T29" fmla="*/ 3142 h 3400"/>
                <a:gd name="T30" fmla="*/ 2681 w 3400"/>
                <a:gd name="T31" fmla="*/ 2946 h 3400"/>
                <a:gd name="T32" fmla="*/ 2946 w 3400"/>
                <a:gd name="T33" fmla="*/ 2681 h 3400"/>
                <a:gd name="T34" fmla="*/ 3142 w 3400"/>
                <a:gd name="T35" fmla="*/ 2360 h 3400"/>
                <a:gd name="T36" fmla="*/ 3259 w 3400"/>
                <a:gd name="T37" fmla="*/ 1996 h 3400"/>
                <a:gd name="T38" fmla="*/ 3284 w 3400"/>
                <a:gd name="T39" fmla="*/ 1600 h 3400"/>
                <a:gd name="T40" fmla="*/ 3211 w 3400"/>
                <a:gd name="T41" fmla="*/ 1217 h 3400"/>
                <a:gd name="T42" fmla="*/ 3054 w 3400"/>
                <a:gd name="T43" fmla="*/ 873 h 3400"/>
                <a:gd name="T44" fmla="*/ 2821 w 3400"/>
                <a:gd name="T45" fmla="*/ 579 h 3400"/>
                <a:gd name="T46" fmla="*/ 2527 w 3400"/>
                <a:gd name="T47" fmla="*/ 346 h 3400"/>
                <a:gd name="T48" fmla="*/ 2183 w 3400"/>
                <a:gd name="T49" fmla="*/ 189 h 3400"/>
                <a:gd name="T50" fmla="*/ 1800 w 3400"/>
                <a:gd name="T51" fmla="*/ 116 h 3400"/>
                <a:gd name="T52" fmla="*/ 1905 w 3400"/>
                <a:gd name="T53" fmla="*/ 12 h 3400"/>
                <a:gd name="T54" fmla="*/ 2292 w 3400"/>
                <a:gd name="T55" fmla="*/ 106 h 3400"/>
                <a:gd name="T56" fmla="*/ 2640 w 3400"/>
                <a:gd name="T57" fmla="*/ 284 h 3400"/>
                <a:gd name="T58" fmla="*/ 2935 w 3400"/>
                <a:gd name="T59" fmla="*/ 533 h 3400"/>
                <a:gd name="T60" fmla="*/ 3167 w 3400"/>
                <a:gd name="T61" fmla="*/ 843 h 3400"/>
                <a:gd name="T62" fmla="*/ 3325 w 3400"/>
                <a:gd name="T63" fmla="*/ 1201 h 3400"/>
                <a:gd name="T64" fmla="*/ 3397 w 3400"/>
                <a:gd name="T65" fmla="*/ 1597 h 3400"/>
                <a:gd name="T66" fmla="*/ 3372 w 3400"/>
                <a:gd name="T67" fmla="*/ 2005 h 3400"/>
                <a:gd name="T68" fmla="*/ 3257 w 3400"/>
                <a:gd name="T69" fmla="*/ 2383 h 3400"/>
                <a:gd name="T70" fmla="*/ 3060 w 3400"/>
                <a:gd name="T71" fmla="*/ 2719 h 3400"/>
                <a:gd name="T72" fmla="*/ 2794 w 3400"/>
                <a:gd name="T73" fmla="*/ 2999 h 3400"/>
                <a:gd name="T74" fmla="*/ 2472 w 3400"/>
                <a:gd name="T75" fmla="*/ 3215 h 3400"/>
                <a:gd name="T76" fmla="*/ 2103 w 3400"/>
                <a:gd name="T77" fmla="*/ 3352 h 3400"/>
                <a:gd name="T78" fmla="*/ 1700 w 3400"/>
                <a:gd name="T79" fmla="*/ 3400 h 3400"/>
                <a:gd name="T80" fmla="*/ 1297 w 3400"/>
                <a:gd name="T81" fmla="*/ 3352 h 3400"/>
                <a:gd name="T82" fmla="*/ 928 w 3400"/>
                <a:gd name="T83" fmla="*/ 3215 h 3400"/>
                <a:gd name="T84" fmla="*/ 606 w 3400"/>
                <a:gd name="T85" fmla="*/ 2999 h 3400"/>
                <a:gd name="T86" fmla="*/ 340 w 3400"/>
                <a:gd name="T87" fmla="*/ 2719 h 3400"/>
                <a:gd name="T88" fmla="*/ 143 w 3400"/>
                <a:gd name="T89" fmla="*/ 2383 h 3400"/>
                <a:gd name="T90" fmla="*/ 28 w 3400"/>
                <a:gd name="T91" fmla="*/ 2005 h 3400"/>
                <a:gd name="T92" fmla="*/ 3 w 3400"/>
                <a:gd name="T93" fmla="*/ 1597 h 3400"/>
                <a:gd name="T94" fmla="*/ 75 w 3400"/>
                <a:gd name="T95" fmla="*/ 1201 h 3400"/>
                <a:gd name="T96" fmla="*/ 233 w 3400"/>
                <a:gd name="T97" fmla="*/ 843 h 3400"/>
                <a:gd name="T98" fmla="*/ 465 w 3400"/>
                <a:gd name="T99" fmla="*/ 533 h 3400"/>
                <a:gd name="T100" fmla="*/ 760 w 3400"/>
                <a:gd name="T101" fmla="*/ 284 h 3400"/>
                <a:gd name="T102" fmla="*/ 1108 w 3400"/>
                <a:gd name="T103" fmla="*/ 106 h 3400"/>
                <a:gd name="T104" fmla="*/ 1495 w 3400"/>
                <a:gd name="T105" fmla="*/ 12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00" h="3400">
                  <a:moveTo>
                    <a:pt x="1700" y="113"/>
                  </a:moveTo>
                  <a:lnTo>
                    <a:pt x="1600" y="116"/>
                  </a:lnTo>
                  <a:lnTo>
                    <a:pt x="1501" y="126"/>
                  </a:lnTo>
                  <a:lnTo>
                    <a:pt x="1404" y="141"/>
                  </a:lnTo>
                  <a:lnTo>
                    <a:pt x="1310" y="162"/>
                  </a:lnTo>
                  <a:lnTo>
                    <a:pt x="1217" y="189"/>
                  </a:lnTo>
                  <a:lnTo>
                    <a:pt x="1127" y="220"/>
                  </a:lnTo>
                  <a:lnTo>
                    <a:pt x="1040" y="258"/>
                  </a:lnTo>
                  <a:lnTo>
                    <a:pt x="955" y="300"/>
                  </a:lnTo>
                  <a:lnTo>
                    <a:pt x="873" y="346"/>
                  </a:lnTo>
                  <a:lnTo>
                    <a:pt x="794" y="398"/>
                  </a:lnTo>
                  <a:lnTo>
                    <a:pt x="719" y="454"/>
                  </a:lnTo>
                  <a:lnTo>
                    <a:pt x="647" y="514"/>
                  </a:lnTo>
                  <a:lnTo>
                    <a:pt x="579" y="579"/>
                  </a:lnTo>
                  <a:lnTo>
                    <a:pt x="514" y="647"/>
                  </a:lnTo>
                  <a:lnTo>
                    <a:pt x="454" y="719"/>
                  </a:lnTo>
                  <a:lnTo>
                    <a:pt x="398" y="794"/>
                  </a:lnTo>
                  <a:lnTo>
                    <a:pt x="346" y="873"/>
                  </a:lnTo>
                  <a:lnTo>
                    <a:pt x="300" y="955"/>
                  </a:lnTo>
                  <a:lnTo>
                    <a:pt x="258" y="1040"/>
                  </a:lnTo>
                  <a:lnTo>
                    <a:pt x="220" y="1127"/>
                  </a:lnTo>
                  <a:lnTo>
                    <a:pt x="189" y="1217"/>
                  </a:lnTo>
                  <a:lnTo>
                    <a:pt x="162" y="1310"/>
                  </a:lnTo>
                  <a:lnTo>
                    <a:pt x="141" y="1404"/>
                  </a:lnTo>
                  <a:lnTo>
                    <a:pt x="126" y="1501"/>
                  </a:lnTo>
                  <a:lnTo>
                    <a:pt x="116" y="1600"/>
                  </a:lnTo>
                  <a:lnTo>
                    <a:pt x="113" y="1700"/>
                  </a:lnTo>
                  <a:lnTo>
                    <a:pt x="116" y="1800"/>
                  </a:lnTo>
                  <a:lnTo>
                    <a:pt x="126" y="1899"/>
                  </a:lnTo>
                  <a:lnTo>
                    <a:pt x="141" y="1996"/>
                  </a:lnTo>
                  <a:lnTo>
                    <a:pt x="162" y="2090"/>
                  </a:lnTo>
                  <a:lnTo>
                    <a:pt x="189" y="2183"/>
                  </a:lnTo>
                  <a:lnTo>
                    <a:pt x="220" y="2273"/>
                  </a:lnTo>
                  <a:lnTo>
                    <a:pt x="258" y="2360"/>
                  </a:lnTo>
                  <a:lnTo>
                    <a:pt x="300" y="2445"/>
                  </a:lnTo>
                  <a:lnTo>
                    <a:pt x="346" y="2527"/>
                  </a:lnTo>
                  <a:lnTo>
                    <a:pt x="398" y="2606"/>
                  </a:lnTo>
                  <a:lnTo>
                    <a:pt x="454" y="2681"/>
                  </a:lnTo>
                  <a:lnTo>
                    <a:pt x="514" y="2753"/>
                  </a:lnTo>
                  <a:lnTo>
                    <a:pt x="579" y="2821"/>
                  </a:lnTo>
                  <a:lnTo>
                    <a:pt x="647" y="2886"/>
                  </a:lnTo>
                  <a:lnTo>
                    <a:pt x="719" y="2946"/>
                  </a:lnTo>
                  <a:lnTo>
                    <a:pt x="794" y="3002"/>
                  </a:lnTo>
                  <a:lnTo>
                    <a:pt x="873" y="3054"/>
                  </a:lnTo>
                  <a:lnTo>
                    <a:pt x="955" y="3100"/>
                  </a:lnTo>
                  <a:lnTo>
                    <a:pt x="1040" y="3142"/>
                  </a:lnTo>
                  <a:lnTo>
                    <a:pt x="1127" y="3180"/>
                  </a:lnTo>
                  <a:lnTo>
                    <a:pt x="1217" y="3211"/>
                  </a:lnTo>
                  <a:lnTo>
                    <a:pt x="1310" y="3238"/>
                  </a:lnTo>
                  <a:lnTo>
                    <a:pt x="1404" y="3259"/>
                  </a:lnTo>
                  <a:lnTo>
                    <a:pt x="1501" y="3274"/>
                  </a:lnTo>
                  <a:lnTo>
                    <a:pt x="1600" y="3284"/>
                  </a:lnTo>
                  <a:lnTo>
                    <a:pt x="1700" y="3287"/>
                  </a:lnTo>
                  <a:lnTo>
                    <a:pt x="1800" y="3284"/>
                  </a:lnTo>
                  <a:lnTo>
                    <a:pt x="1899" y="3274"/>
                  </a:lnTo>
                  <a:lnTo>
                    <a:pt x="1996" y="3259"/>
                  </a:lnTo>
                  <a:lnTo>
                    <a:pt x="2090" y="3238"/>
                  </a:lnTo>
                  <a:lnTo>
                    <a:pt x="2183" y="3211"/>
                  </a:lnTo>
                  <a:lnTo>
                    <a:pt x="2273" y="3180"/>
                  </a:lnTo>
                  <a:lnTo>
                    <a:pt x="2360" y="3142"/>
                  </a:lnTo>
                  <a:lnTo>
                    <a:pt x="2445" y="3100"/>
                  </a:lnTo>
                  <a:lnTo>
                    <a:pt x="2527" y="3054"/>
                  </a:lnTo>
                  <a:lnTo>
                    <a:pt x="2606" y="3002"/>
                  </a:lnTo>
                  <a:lnTo>
                    <a:pt x="2681" y="2946"/>
                  </a:lnTo>
                  <a:lnTo>
                    <a:pt x="2753" y="2886"/>
                  </a:lnTo>
                  <a:lnTo>
                    <a:pt x="2821" y="2821"/>
                  </a:lnTo>
                  <a:lnTo>
                    <a:pt x="2886" y="2753"/>
                  </a:lnTo>
                  <a:lnTo>
                    <a:pt x="2946" y="2681"/>
                  </a:lnTo>
                  <a:lnTo>
                    <a:pt x="3002" y="2606"/>
                  </a:lnTo>
                  <a:lnTo>
                    <a:pt x="3054" y="2527"/>
                  </a:lnTo>
                  <a:lnTo>
                    <a:pt x="3100" y="2445"/>
                  </a:lnTo>
                  <a:lnTo>
                    <a:pt x="3142" y="2360"/>
                  </a:lnTo>
                  <a:lnTo>
                    <a:pt x="3180" y="2273"/>
                  </a:lnTo>
                  <a:lnTo>
                    <a:pt x="3211" y="2183"/>
                  </a:lnTo>
                  <a:lnTo>
                    <a:pt x="3238" y="2090"/>
                  </a:lnTo>
                  <a:lnTo>
                    <a:pt x="3259" y="1996"/>
                  </a:lnTo>
                  <a:lnTo>
                    <a:pt x="3274" y="1899"/>
                  </a:lnTo>
                  <a:lnTo>
                    <a:pt x="3284" y="1800"/>
                  </a:lnTo>
                  <a:lnTo>
                    <a:pt x="3287" y="1700"/>
                  </a:lnTo>
                  <a:lnTo>
                    <a:pt x="3284" y="1600"/>
                  </a:lnTo>
                  <a:lnTo>
                    <a:pt x="3274" y="1501"/>
                  </a:lnTo>
                  <a:lnTo>
                    <a:pt x="3259" y="1404"/>
                  </a:lnTo>
                  <a:lnTo>
                    <a:pt x="3238" y="1310"/>
                  </a:lnTo>
                  <a:lnTo>
                    <a:pt x="3211" y="1217"/>
                  </a:lnTo>
                  <a:lnTo>
                    <a:pt x="3180" y="1127"/>
                  </a:lnTo>
                  <a:lnTo>
                    <a:pt x="3142" y="1040"/>
                  </a:lnTo>
                  <a:lnTo>
                    <a:pt x="3100" y="955"/>
                  </a:lnTo>
                  <a:lnTo>
                    <a:pt x="3054" y="873"/>
                  </a:lnTo>
                  <a:lnTo>
                    <a:pt x="3002" y="794"/>
                  </a:lnTo>
                  <a:lnTo>
                    <a:pt x="2946" y="719"/>
                  </a:lnTo>
                  <a:lnTo>
                    <a:pt x="2886" y="647"/>
                  </a:lnTo>
                  <a:lnTo>
                    <a:pt x="2821" y="579"/>
                  </a:lnTo>
                  <a:lnTo>
                    <a:pt x="2753" y="514"/>
                  </a:lnTo>
                  <a:lnTo>
                    <a:pt x="2681" y="454"/>
                  </a:lnTo>
                  <a:lnTo>
                    <a:pt x="2606" y="398"/>
                  </a:lnTo>
                  <a:lnTo>
                    <a:pt x="2527" y="346"/>
                  </a:lnTo>
                  <a:lnTo>
                    <a:pt x="2445" y="300"/>
                  </a:lnTo>
                  <a:lnTo>
                    <a:pt x="2360" y="258"/>
                  </a:lnTo>
                  <a:lnTo>
                    <a:pt x="2273" y="220"/>
                  </a:lnTo>
                  <a:lnTo>
                    <a:pt x="2183" y="189"/>
                  </a:lnTo>
                  <a:lnTo>
                    <a:pt x="2090" y="162"/>
                  </a:lnTo>
                  <a:lnTo>
                    <a:pt x="1996" y="141"/>
                  </a:lnTo>
                  <a:lnTo>
                    <a:pt x="1899" y="126"/>
                  </a:lnTo>
                  <a:lnTo>
                    <a:pt x="1800" y="116"/>
                  </a:lnTo>
                  <a:lnTo>
                    <a:pt x="1700" y="113"/>
                  </a:lnTo>
                  <a:close/>
                  <a:moveTo>
                    <a:pt x="1700" y="0"/>
                  </a:moveTo>
                  <a:lnTo>
                    <a:pt x="1803" y="3"/>
                  </a:lnTo>
                  <a:lnTo>
                    <a:pt x="1905" y="12"/>
                  </a:lnTo>
                  <a:lnTo>
                    <a:pt x="2005" y="28"/>
                  </a:lnTo>
                  <a:lnTo>
                    <a:pt x="2103" y="48"/>
                  </a:lnTo>
                  <a:lnTo>
                    <a:pt x="2199" y="75"/>
                  </a:lnTo>
                  <a:lnTo>
                    <a:pt x="2292" y="106"/>
                  </a:lnTo>
                  <a:lnTo>
                    <a:pt x="2383" y="143"/>
                  </a:lnTo>
                  <a:lnTo>
                    <a:pt x="2472" y="185"/>
                  </a:lnTo>
                  <a:lnTo>
                    <a:pt x="2557" y="233"/>
                  </a:lnTo>
                  <a:lnTo>
                    <a:pt x="2640" y="284"/>
                  </a:lnTo>
                  <a:lnTo>
                    <a:pt x="2719" y="340"/>
                  </a:lnTo>
                  <a:lnTo>
                    <a:pt x="2794" y="401"/>
                  </a:lnTo>
                  <a:lnTo>
                    <a:pt x="2867" y="465"/>
                  </a:lnTo>
                  <a:lnTo>
                    <a:pt x="2935" y="533"/>
                  </a:lnTo>
                  <a:lnTo>
                    <a:pt x="2999" y="606"/>
                  </a:lnTo>
                  <a:lnTo>
                    <a:pt x="3060" y="681"/>
                  </a:lnTo>
                  <a:lnTo>
                    <a:pt x="3116" y="760"/>
                  </a:lnTo>
                  <a:lnTo>
                    <a:pt x="3167" y="843"/>
                  </a:lnTo>
                  <a:lnTo>
                    <a:pt x="3215" y="928"/>
                  </a:lnTo>
                  <a:lnTo>
                    <a:pt x="3257" y="1017"/>
                  </a:lnTo>
                  <a:lnTo>
                    <a:pt x="3294" y="1108"/>
                  </a:lnTo>
                  <a:lnTo>
                    <a:pt x="3325" y="1201"/>
                  </a:lnTo>
                  <a:lnTo>
                    <a:pt x="3352" y="1297"/>
                  </a:lnTo>
                  <a:lnTo>
                    <a:pt x="3372" y="1395"/>
                  </a:lnTo>
                  <a:lnTo>
                    <a:pt x="3388" y="1495"/>
                  </a:lnTo>
                  <a:lnTo>
                    <a:pt x="3397" y="1597"/>
                  </a:lnTo>
                  <a:lnTo>
                    <a:pt x="3400" y="1700"/>
                  </a:lnTo>
                  <a:lnTo>
                    <a:pt x="3397" y="1803"/>
                  </a:lnTo>
                  <a:lnTo>
                    <a:pt x="3388" y="1905"/>
                  </a:lnTo>
                  <a:lnTo>
                    <a:pt x="3372" y="2005"/>
                  </a:lnTo>
                  <a:lnTo>
                    <a:pt x="3352" y="2103"/>
                  </a:lnTo>
                  <a:lnTo>
                    <a:pt x="3325" y="2199"/>
                  </a:lnTo>
                  <a:lnTo>
                    <a:pt x="3294" y="2292"/>
                  </a:lnTo>
                  <a:lnTo>
                    <a:pt x="3257" y="2383"/>
                  </a:lnTo>
                  <a:lnTo>
                    <a:pt x="3215" y="2472"/>
                  </a:lnTo>
                  <a:lnTo>
                    <a:pt x="3167" y="2557"/>
                  </a:lnTo>
                  <a:lnTo>
                    <a:pt x="3116" y="2640"/>
                  </a:lnTo>
                  <a:lnTo>
                    <a:pt x="3060" y="2719"/>
                  </a:lnTo>
                  <a:lnTo>
                    <a:pt x="2999" y="2794"/>
                  </a:lnTo>
                  <a:lnTo>
                    <a:pt x="2935" y="2867"/>
                  </a:lnTo>
                  <a:lnTo>
                    <a:pt x="2867" y="2935"/>
                  </a:lnTo>
                  <a:lnTo>
                    <a:pt x="2794" y="2999"/>
                  </a:lnTo>
                  <a:lnTo>
                    <a:pt x="2719" y="3060"/>
                  </a:lnTo>
                  <a:lnTo>
                    <a:pt x="2640" y="3116"/>
                  </a:lnTo>
                  <a:lnTo>
                    <a:pt x="2557" y="3167"/>
                  </a:lnTo>
                  <a:lnTo>
                    <a:pt x="2472" y="3215"/>
                  </a:lnTo>
                  <a:lnTo>
                    <a:pt x="2383" y="3257"/>
                  </a:lnTo>
                  <a:lnTo>
                    <a:pt x="2292" y="3294"/>
                  </a:lnTo>
                  <a:lnTo>
                    <a:pt x="2199" y="3325"/>
                  </a:lnTo>
                  <a:lnTo>
                    <a:pt x="2103" y="3352"/>
                  </a:lnTo>
                  <a:lnTo>
                    <a:pt x="2005" y="3372"/>
                  </a:lnTo>
                  <a:lnTo>
                    <a:pt x="1905" y="3388"/>
                  </a:lnTo>
                  <a:lnTo>
                    <a:pt x="1803" y="3397"/>
                  </a:lnTo>
                  <a:lnTo>
                    <a:pt x="1700" y="3400"/>
                  </a:lnTo>
                  <a:lnTo>
                    <a:pt x="1597" y="3397"/>
                  </a:lnTo>
                  <a:lnTo>
                    <a:pt x="1495" y="3388"/>
                  </a:lnTo>
                  <a:lnTo>
                    <a:pt x="1395" y="3372"/>
                  </a:lnTo>
                  <a:lnTo>
                    <a:pt x="1297" y="3352"/>
                  </a:lnTo>
                  <a:lnTo>
                    <a:pt x="1201" y="3325"/>
                  </a:lnTo>
                  <a:lnTo>
                    <a:pt x="1108" y="3294"/>
                  </a:lnTo>
                  <a:lnTo>
                    <a:pt x="1017" y="3257"/>
                  </a:lnTo>
                  <a:lnTo>
                    <a:pt x="928" y="3215"/>
                  </a:lnTo>
                  <a:lnTo>
                    <a:pt x="843" y="3167"/>
                  </a:lnTo>
                  <a:lnTo>
                    <a:pt x="760" y="3116"/>
                  </a:lnTo>
                  <a:lnTo>
                    <a:pt x="681" y="3060"/>
                  </a:lnTo>
                  <a:lnTo>
                    <a:pt x="606" y="2999"/>
                  </a:lnTo>
                  <a:lnTo>
                    <a:pt x="533" y="2935"/>
                  </a:lnTo>
                  <a:lnTo>
                    <a:pt x="465" y="2867"/>
                  </a:lnTo>
                  <a:lnTo>
                    <a:pt x="401" y="2794"/>
                  </a:lnTo>
                  <a:lnTo>
                    <a:pt x="340" y="2719"/>
                  </a:lnTo>
                  <a:lnTo>
                    <a:pt x="284" y="2640"/>
                  </a:lnTo>
                  <a:lnTo>
                    <a:pt x="233" y="2557"/>
                  </a:lnTo>
                  <a:lnTo>
                    <a:pt x="185" y="2472"/>
                  </a:lnTo>
                  <a:lnTo>
                    <a:pt x="143" y="2383"/>
                  </a:lnTo>
                  <a:lnTo>
                    <a:pt x="106" y="2292"/>
                  </a:lnTo>
                  <a:lnTo>
                    <a:pt x="75" y="2199"/>
                  </a:lnTo>
                  <a:lnTo>
                    <a:pt x="48" y="2103"/>
                  </a:lnTo>
                  <a:lnTo>
                    <a:pt x="28" y="2005"/>
                  </a:lnTo>
                  <a:lnTo>
                    <a:pt x="12" y="1905"/>
                  </a:lnTo>
                  <a:lnTo>
                    <a:pt x="3" y="1803"/>
                  </a:lnTo>
                  <a:lnTo>
                    <a:pt x="0" y="1700"/>
                  </a:lnTo>
                  <a:lnTo>
                    <a:pt x="3" y="1597"/>
                  </a:lnTo>
                  <a:lnTo>
                    <a:pt x="12" y="1495"/>
                  </a:lnTo>
                  <a:lnTo>
                    <a:pt x="28" y="1395"/>
                  </a:lnTo>
                  <a:lnTo>
                    <a:pt x="48" y="1297"/>
                  </a:lnTo>
                  <a:lnTo>
                    <a:pt x="75" y="1201"/>
                  </a:lnTo>
                  <a:lnTo>
                    <a:pt x="106" y="1108"/>
                  </a:lnTo>
                  <a:lnTo>
                    <a:pt x="143" y="1017"/>
                  </a:lnTo>
                  <a:lnTo>
                    <a:pt x="185" y="928"/>
                  </a:lnTo>
                  <a:lnTo>
                    <a:pt x="233" y="843"/>
                  </a:lnTo>
                  <a:lnTo>
                    <a:pt x="284" y="760"/>
                  </a:lnTo>
                  <a:lnTo>
                    <a:pt x="340" y="681"/>
                  </a:lnTo>
                  <a:lnTo>
                    <a:pt x="401" y="606"/>
                  </a:lnTo>
                  <a:lnTo>
                    <a:pt x="465" y="533"/>
                  </a:lnTo>
                  <a:lnTo>
                    <a:pt x="533" y="465"/>
                  </a:lnTo>
                  <a:lnTo>
                    <a:pt x="606" y="401"/>
                  </a:lnTo>
                  <a:lnTo>
                    <a:pt x="681" y="340"/>
                  </a:lnTo>
                  <a:lnTo>
                    <a:pt x="760" y="284"/>
                  </a:lnTo>
                  <a:lnTo>
                    <a:pt x="843" y="233"/>
                  </a:lnTo>
                  <a:lnTo>
                    <a:pt x="928" y="185"/>
                  </a:lnTo>
                  <a:lnTo>
                    <a:pt x="1017" y="143"/>
                  </a:lnTo>
                  <a:lnTo>
                    <a:pt x="1108" y="106"/>
                  </a:lnTo>
                  <a:lnTo>
                    <a:pt x="1201" y="75"/>
                  </a:lnTo>
                  <a:lnTo>
                    <a:pt x="1297" y="48"/>
                  </a:lnTo>
                  <a:lnTo>
                    <a:pt x="1395" y="28"/>
                  </a:lnTo>
                  <a:lnTo>
                    <a:pt x="1495" y="12"/>
                  </a:lnTo>
                  <a:lnTo>
                    <a:pt x="1597" y="3"/>
                  </a:lnTo>
                  <a:lnTo>
                    <a:pt x="17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226"/>
            <p:cNvSpPr>
              <a:spLocks noEditPoints="1"/>
            </p:cNvSpPr>
            <p:nvPr/>
          </p:nvSpPr>
          <p:spPr bwMode="auto">
            <a:xfrm>
              <a:off x="6459538" y="3667126"/>
              <a:ext cx="142875" cy="142875"/>
            </a:xfrm>
            <a:custGeom>
              <a:avLst/>
              <a:gdLst>
                <a:gd name="T0" fmla="*/ 407 w 906"/>
                <a:gd name="T1" fmla="*/ 116 h 906"/>
                <a:gd name="T2" fmla="*/ 321 w 906"/>
                <a:gd name="T3" fmla="*/ 140 h 906"/>
                <a:gd name="T4" fmla="*/ 245 w 906"/>
                <a:gd name="T5" fmla="*/ 184 h 906"/>
                <a:gd name="T6" fmla="*/ 184 w 906"/>
                <a:gd name="T7" fmla="*/ 245 h 906"/>
                <a:gd name="T8" fmla="*/ 140 w 906"/>
                <a:gd name="T9" fmla="*/ 321 h 906"/>
                <a:gd name="T10" fmla="*/ 116 w 906"/>
                <a:gd name="T11" fmla="*/ 407 h 906"/>
                <a:gd name="T12" fmla="*/ 116 w 906"/>
                <a:gd name="T13" fmla="*/ 499 h 906"/>
                <a:gd name="T14" fmla="*/ 140 w 906"/>
                <a:gd name="T15" fmla="*/ 585 h 906"/>
                <a:gd name="T16" fmla="*/ 184 w 906"/>
                <a:gd name="T17" fmla="*/ 661 h 906"/>
                <a:gd name="T18" fmla="*/ 245 w 906"/>
                <a:gd name="T19" fmla="*/ 722 h 906"/>
                <a:gd name="T20" fmla="*/ 321 w 906"/>
                <a:gd name="T21" fmla="*/ 766 h 906"/>
                <a:gd name="T22" fmla="*/ 407 w 906"/>
                <a:gd name="T23" fmla="*/ 790 h 906"/>
                <a:gd name="T24" fmla="*/ 499 w 906"/>
                <a:gd name="T25" fmla="*/ 790 h 906"/>
                <a:gd name="T26" fmla="*/ 585 w 906"/>
                <a:gd name="T27" fmla="*/ 766 h 906"/>
                <a:gd name="T28" fmla="*/ 661 w 906"/>
                <a:gd name="T29" fmla="*/ 722 h 906"/>
                <a:gd name="T30" fmla="*/ 722 w 906"/>
                <a:gd name="T31" fmla="*/ 661 h 906"/>
                <a:gd name="T32" fmla="*/ 766 w 906"/>
                <a:gd name="T33" fmla="*/ 585 h 906"/>
                <a:gd name="T34" fmla="*/ 790 w 906"/>
                <a:gd name="T35" fmla="*/ 499 h 906"/>
                <a:gd name="T36" fmla="*/ 790 w 906"/>
                <a:gd name="T37" fmla="*/ 407 h 906"/>
                <a:gd name="T38" fmla="*/ 766 w 906"/>
                <a:gd name="T39" fmla="*/ 321 h 906"/>
                <a:gd name="T40" fmla="*/ 722 w 906"/>
                <a:gd name="T41" fmla="*/ 245 h 906"/>
                <a:gd name="T42" fmla="*/ 661 w 906"/>
                <a:gd name="T43" fmla="*/ 184 h 906"/>
                <a:gd name="T44" fmla="*/ 585 w 906"/>
                <a:gd name="T45" fmla="*/ 140 h 906"/>
                <a:gd name="T46" fmla="*/ 499 w 906"/>
                <a:gd name="T47" fmla="*/ 116 h 906"/>
                <a:gd name="T48" fmla="*/ 453 w 906"/>
                <a:gd name="T49" fmla="*/ 0 h 906"/>
                <a:gd name="T50" fmla="*/ 557 w 906"/>
                <a:gd name="T51" fmla="*/ 12 h 906"/>
                <a:gd name="T52" fmla="*/ 652 w 906"/>
                <a:gd name="T53" fmla="*/ 46 h 906"/>
                <a:gd name="T54" fmla="*/ 736 w 906"/>
                <a:gd name="T55" fmla="*/ 100 h 906"/>
                <a:gd name="T56" fmla="*/ 806 w 906"/>
                <a:gd name="T57" fmla="*/ 170 h 906"/>
                <a:gd name="T58" fmla="*/ 860 w 906"/>
                <a:gd name="T59" fmla="*/ 254 h 906"/>
                <a:gd name="T60" fmla="*/ 894 w 906"/>
                <a:gd name="T61" fmla="*/ 349 h 906"/>
                <a:gd name="T62" fmla="*/ 906 w 906"/>
                <a:gd name="T63" fmla="*/ 453 h 906"/>
                <a:gd name="T64" fmla="*/ 894 w 906"/>
                <a:gd name="T65" fmla="*/ 557 h 906"/>
                <a:gd name="T66" fmla="*/ 860 w 906"/>
                <a:gd name="T67" fmla="*/ 652 h 906"/>
                <a:gd name="T68" fmla="*/ 806 w 906"/>
                <a:gd name="T69" fmla="*/ 736 h 906"/>
                <a:gd name="T70" fmla="*/ 736 w 906"/>
                <a:gd name="T71" fmla="*/ 806 h 906"/>
                <a:gd name="T72" fmla="*/ 652 w 906"/>
                <a:gd name="T73" fmla="*/ 860 h 906"/>
                <a:gd name="T74" fmla="*/ 557 w 906"/>
                <a:gd name="T75" fmla="*/ 894 h 906"/>
                <a:gd name="T76" fmla="*/ 453 w 906"/>
                <a:gd name="T77" fmla="*/ 906 h 906"/>
                <a:gd name="T78" fmla="*/ 349 w 906"/>
                <a:gd name="T79" fmla="*/ 894 h 906"/>
                <a:gd name="T80" fmla="*/ 254 w 906"/>
                <a:gd name="T81" fmla="*/ 860 h 906"/>
                <a:gd name="T82" fmla="*/ 170 w 906"/>
                <a:gd name="T83" fmla="*/ 806 h 906"/>
                <a:gd name="T84" fmla="*/ 100 w 906"/>
                <a:gd name="T85" fmla="*/ 736 h 906"/>
                <a:gd name="T86" fmla="*/ 46 w 906"/>
                <a:gd name="T87" fmla="*/ 652 h 906"/>
                <a:gd name="T88" fmla="*/ 12 w 906"/>
                <a:gd name="T89" fmla="*/ 557 h 906"/>
                <a:gd name="T90" fmla="*/ 0 w 906"/>
                <a:gd name="T91" fmla="*/ 453 h 906"/>
                <a:gd name="T92" fmla="*/ 12 w 906"/>
                <a:gd name="T93" fmla="*/ 349 h 906"/>
                <a:gd name="T94" fmla="*/ 46 w 906"/>
                <a:gd name="T95" fmla="*/ 254 h 906"/>
                <a:gd name="T96" fmla="*/ 100 w 906"/>
                <a:gd name="T97" fmla="*/ 170 h 906"/>
                <a:gd name="T98" fmla="*/ 170 w 906"/>
                <a:gd name="T99" fmla="*/ 100 h 906"/>
                <a:gd name="T100" fmla="*/ 254 w 906"/>
                <a:gd name="T101" fmla="*/ 46 h 906"/>
                <a:gd name="T102" fmla="*/ 349 w 906"/>
                <a:gd name="T103" fmla="*/ 12 h 906"/>
                <a:gd name="T104" fmla="*/ 453 w 906"/>
                <a:gd name="T105" fmla="*/ 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06" h="906">
                  <a:moveTo>
                    <a:pt x="453" y="113"/>
                  </a:moveTo>
                  <a:lnTo>
                    <a:pt x="407" y="116"/>
                  </a:lnTo>
                  <a:lnTo>
                    <a:pt x="362" y="125"/>
                  </a:lnTo>
                  <a:lnTo>
                    <a:pt x="321" y="140"/>
                  </a:lnTo>
                  <a:lnTo>
                    <a:pt x="282" y="159"/>
                  </a:lnTo>
                  <a:lnTo>
                    <a:pt x="245" y="184"/>
                  </a:lnTo>
                  <a:lnTo>
                    <a:pt x="213" y="213"/>
                  </a:lnTo>
                  <a:lnTo>
                    <a:pt x="184" y="245"/>
                  </a:lnTo>
                  <a:lnTo>
                    <a:pt x="159" y="282"/>
                  </a:lnTo>
                  <a:lnTo>
                    <a:pt x="140" y="321"/>
                  </a:lnTo>
                  <a:lnTo>
                    <a:pt x="125" y="362"/>
                  </a:lnTo>
                  <a:lnTo>
                    <a:pt x="116" y="407"/>
                  </a:lnTo>
                  <a:lnTo>
                    <a:pt x="113" y="453"/>
                  </a:lnTo>
                  <a:lnTo>
                    <a:pt x="116" y="499"/>
                  </a:lnTo>
                  <a:lnTo>
                    <a:pt x="125" y="544"/>
                  </a:lnTo>
                  <a:lnTo>
                    <a:pt x="140" y="585"/>
                  </a:lnTo>
                  <a:lnTo>
                    <a:pt x="159" y="624"/>
                  </a:lnTo>
                  <a:lnTo>
                    <a:pt x="184" y="661"/>
                  </a:lnTo>
                  <a:lnTo>
                    <a:pt x="213" y="693"/>
                  </a:lnTo>
                  <a:lnTo>
                    <a:pt x="245" y="722"/>
                  </a:lnTo>
                  <a:lnTo>
                    <a:pt x="282" y="747"/>
                  </a:lnTo>
                  <a:lnTo>
                    <a:pt x="321" y="766"/>
                  </a:lnTo>
                  <a:lnTo>
                    <a:pt x="362" y="781"/>
                  </a:lnTo>
                  <a:lnTo>
                    <a:pt x="407" y="790"/>
                  </a:lnTo>
                  <a:lnTo>
                    <a:pt x="453" y="793"/>
                  </a:lnTo>
                  <a:lnTo>
                    <a:pt x="499" y="790"/>
                  </a:lnTo>
                  <a:lnTo>
                    <a:pt x="544" y="781"/>
                  </a:lnTo>
                  <a:lnTo>
                    <a:pt x="585" y="766"/>
                  </a:lnTo>
                  <a:lnTo>
                    <a:pt x="624" y="747"/>
                  </a:lnTo>
                  <a:lnTo>
                    <a:pt x="661" y="722"/>
                  </a:lnTo>
                  <a:lnTo>
                    <a:pt x="693" y="693"/>
                  </a:lnTo>
                  <a:lnTo>
                    <a:pt x="722" y="661"/>
                  </a:lnTo>
                  <a:lnTo>
                    <a:pt x="747" y="624"/>
                  </a:lnTo>
                  <a:lnTo>
                    <a:pt x="766" y="585"/>
                  </a:lnTo>
                  <a:lnTo>
                    <a:pt x="781" y="544"/>
                  </a:lnTo>
                  <a:lnTo>
                    <a:pt x="790" y="499"/>
                  </a:lnTo>
                  <a:lnTo>
                    <a:pt x="793" y="453"/>
                  </a:lnTo>
                  <a:lnTo>
                    <a:pt x="790" y="407"/>
                  </a:lnTo>
                  <a:lnTo>
                    <a:pt x="781" y="362"/>
                  </a:lnTo>
                  <a:lnTo>
                    <a:pt x="766" y="321"/>
                  </a:lnTo>
                  <a:lnTo>
                    <a:pt x="747" y="282"/>
                  </a:lnTo>
                  <a:lnTo>
                    <a:pt x="722" y="245"/>
                  </a:lnTo>
                  <a:lnTo>
                    <a:pt x="693" y="213"/>
                  </a:lnTo>
                  <a:lnTo>
                    <a:pt x="661" y="184"/>
                  </a:lnTo>
                  <a:lnTo>
                    <a:pt x="624" y="159"/>
                  </a:lnTo>
                  <a:lnTo>
                    <a:pt x="585" y="140"/>
                  </a:lnTo>
                  <a:lnTo>
                    <a:pt x="544" y="125"/>
                  </a:lnTo>
                  <a:lnTo>
                    <a:pt x="499" y="116"/>
                  </a:lnTo>
                  <a:lnTo>
                    <a:pt x="453" y="113"/>
                  </a:lnTo>
                  <a:close/>
                  <a:moveTo>
                    <a:pt x="453" y="0"/>
                  </a:moveTo>
                  <a:lnTo>
                    <a:pt x="506" y="3"/>
                  </a:lnTo>
                  <a:lnTo>
                    <a:pt x="557" y="12"/>
                  </a:lnTo>
                  <a:lnTo>
                    <a:pt x="605" y="26"/>
                  </a:lnTo>
                  <a:lnTo>
                    <a:pt x="652" y="46"/>
                  </a:lnTo>
                  <a:lnTo>
                    <a:pt x="696" y="71"/>
                  </a:lnTo>
                  <a:lnTo>
                    <a:pt x="736" y="100"/>
                  </a:lnTo>
                  <a:lnTo>
                    <a:pt x="773" y="133"/>
                  </a:lnTo>
                  <a:lnTo>
                    <a:pt x="806" y="170"/>
                  </a:lnTo>
                  <a:lnTo>
                    <a:pt x="835" y="210"/>
                  </a:lnTo>
                  <a:lnTo>
                    <a:pt x="860" y="254"/>
                  </a:lnTo>
                  <a:lnTo>
                    <a:pt x="880" y="301"/>
                  </a:lnTo>
                  <a:lnTo>
                    <a:pt x="894" y="349"/>
                  </a:lnTo>
                  <a:lnTo>
                    <a:pt x="903" y="400"/>
                  </a:lnTo>
                  <a:lnTo>
                    <a:pt x="906" y="453"/>
                  </a:lnTo>
                  <a:lnTo>
                    <a:pt x="903" y="506"/>
                  </a:lnTo>
                  <a:lnTo>
                    <a:pt x="894" y="557"/>
                  </a:lnTo>
                  <a:lnTo>
                    <a:pt x="880" y="605"/>
                  </a:lnTo>
                  <a:lnTo>
                    <a:pt x="860" y="652"/>
                  </a:lnTo>
                  <a:lnTo>
                    <a:pt x="835" y="696"/>
                  </a:lnTo>
                  <a:lnTo>
                    <a:pt x="806" y="736"/>
                  </a:lnTo>
                  <a:lnTo>
                    <a:pt x="773" y="773"/>
                  </a:lnTo>
                  <a:lnTo>
                    <a:pt x="736" y="806"/>
                  </a:lnTo>
                  <a:lnTo>
                    <a:pt x="696" y="835"/>
                  </a:lnTo>
                  <a:lnTo>
                    <a:pt x="652" y="860"/>
                  </a:lnTo>
                  <a:lnTo>
                    <a:pt x="605" y="880"/>
                  </a:lnTo>
                  <a:lnTo>
                    <a:pt x="557" y="894"/>
                  </a:lnTo>
                  <a:lnTo>
                    <a:pt x="506" y="903"/>
                  </a:lnTo>
                  <a:lnTo>
                    <a:pt x="453" y="906"/>
                  </a:lnTo>
                  <a:lnTo>
                    <a:pt x="400" y="903"/>
                  </a:lnTo>
                  <a:lnTo>
                    <a:pt x="349" y="894"/>
                  </a:lnTo>
                  <a:lnTo>
                    <a:pt x="301" y="880"/>
                  </a:lnTo>
                  <a:lnTo>
                    <a:pt x="254" y="860"/>
                  </a:lnTo>
                  <a:lnTo>
                    <a:pt x="210" y="835"/>
                  </a:lnTo>
                  <a:lnTo>
                    <a:pt x="170" y="806"/>
                  </a:lnTo>
                  <a:lnTo>
                    <a:pt x="133" y="773"/>
                  </a:lnTo>
                  <a:lnTo>
                    <a:pt x="100" y="736"/>
                  </a:lnTo>
                  <a:lnTo>
                    <a:pt x="71" y="696"/>
                  </a:lnTo>
                  <a:lnTo>
                    <a:pt x="46" y="652"/>
                  </a:lnTo>
                  <a:lnTo>
                    <a:pt x="26" y="605"/>
                  </a:lnTo>
                  <a:lnTo>
                    <a:pt x="12" y="557"/>
                  </a:lnTo>
                  <a:lnTo>
                    <a:pt x="3" y="506"/>
                  </a:lnTo>
                  <a:lnTo>
                    <a:pt x="0" y="453"/>
                  </a:lnTo>
                  <a:lnTo>
                    <a:pt x="3" y="400"/>
                  </a:lnTo>
                  <a:lnTo>
                    <a:pt x="12" y="349"/>
                  </a:lnTo>
                  <a:lnTo>
                    <a:pt x="26" y="301"/>
                  </a:lnTo>
                  <a:lnTo>
                    <a:pt x="46" y="254"/>
                  </a:lnTo>
                  <a:lnTo>
                    <a:pt x="71" y="210"/>
                  </a:lnTo>
                  <a:lnTo>
                    <a:pt x="100" y="170"/>
                  </a:lnTo>
                  <a:lnTo>
                    <a:pt x="133" y="133"/>
                  </a:lnTo>
                  <a:lnTo>
                    <a:pt x="170" y="100"/>
                  </a:lnTo>
                  <a:lnTo>
                    <a:pt x="210" y="71"/>
                  </a:lnTo>
                  <a:lnTo>
                    <a:pt x="254" y="46"/>
                  </a:lnTo>
                  <a:lnTo>
                    <a:pt x="301" y="26"/>
                  </a:lnTo>
                  <a:lnTo>
                    <a:pt x="349" y="12"/>
                  </a:lnTo>
                  <a:lnTo>
                    <a:pt x="400" y="3"/>
                  </a:lnTo>
                  <a:lnTo>
                    <a:pt x="4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227"/>
            <p:cNvSpPr>
              <a:spLocks noEditPoints="1"/>
            </p:cNvSpPr>
            <p:nvPr/>
          </p:nvSpPr>
          <p:spPr bwMode="auto">
            <a:xfrm>
              <a:off x="6405563" y="3613151"/>
              <a:ext cx="250825" cy="250825"/>
            </a:xfrm>
            <a:custGeom>
              <a:avLst/>
              <a:gdLst>
                <a:gd name="T0" fmla="*/ 664 w 1586"/>
                <a:gd name="T1" fmla="*/ 125 h 1586"/>
                <a:gd name="T2" fmla="*/ 486 w 1586"/>
                <a:gd name="T3" fmla="*/ 186 h 1586"/>
                <a:gd name="T4" fmla="*/ 335 w 1586"/>
                <a:gd name="T5" fmla="*/ 291 h 1586"/>
                <a:gd name="T6" fmla="*/ 217 w 1586"/>
                <a:gd name="T7" fmla="*/ 432 h 1586"/>
                <a:gd name="T8" fmla="*/ 140 w 1586"/>
                <a:gd name="T9" fmla="*/ 602 h 1586"/>
                <a:gd name="T10" fmla="*/ 113 w 1586"/>
                <a:gd name="T11" fmla="*/ 793 h 1586"/>
                <a:gd name="T12" fmla="*/ 140 w 1586"/>
                <a:gd name="T13" fmla="*/ 984 h 1586"/>
                <a:gd name="T14" fmla="*/ 217 w 1586"/>
                <a:gd name="T15" fmla="*/ 1154 h 1586"/>
                <a:gd name="T16" fmla="*/ 335 w 1586"/>
                <a:gd name="T17" fmla="*/ 1295 h 1586"/>
                <a:gd name="T18" fmla="*/ 486 w 1586"/>
                <a:gd name="T19" fmla="*/ 1400 h 1586"/>
                <a:gd name="T20" fmla="*/ 664 w 1586"/>
                <a:gd name="T21" fmla="*/ 1461 h 1586"/>
                <a:gd name="T22" fmla="*/ 858 w 1586"/>
                <a:gd name="T23" fmla="*/ 1470 h 1586"/>
                <a:gd name="T24" fmla="*/ 1043 w 1586"/>
                <a:gd name="T25" fmla="*/ 1426 h 1586"/>
                <a:gd name="T26" fmla="*/ 1204 w 1586"/>
                <a:gd name="T27" fmla="*/ 1334 h 1586"/>
                <a:gd name="T28" fmla="*/ 1334 w 1586"/>
                <a:gd name="T29" fmla="*/ 1204 h 1586"/>
                <a:gd name="T30" fmla="*/ 1426 w 1586"/>
                <a:gd name="T31" fmla="*/ 1043 h 1586"/>
                <a:gd name="T32" fmla="*/ 1470 w 1586"/>
                <a:gd name="T33" fmla="*/ 858 h 1586"/>
                <a:gd name="T34" fmla="*/ 1461 w 1586"/>
                <a:gd name="T35" fmla="*/ 664 h 1586"/>
                <a:gd name="T36" fmla="*/ 1400 w 1586"/>
                <a:gd name="T37" fmla="*/ 486 h 1586"/>
                <a:gd name="T38" fmla="*/ 1295 w 1586"/>
                <a:gd name="T39" fmla="*/ 335 h 1586"/>
                <a:gd name="T40" fmla="*/ 1154 w 1586"/>
                <a:gd name="T41" fmla="*/ 217 h 1586"/>
                <a:gd name="T42" fmla="*/ 984 w 1586"/>
                <a:gd name="T43" fmla="*/ 140 h 1586"/>
                <a:gd name="T44" fmla="*/ 793 w 1586"/>
                <a:gd name="T45" fmla="*/ 113 h 1586"/>
                <a:gd name="T46" fmla="*/ 935 w 1586"/>
                <a:gd name="T47" fmla="*/ 12 h 1586"/>
                <a:gd name="T48" fmla="*/ 1133 w 1586"/>
                <a:gd name="T49" fmla="*/ 76 h 1586"/>
                <a:gd name="T50" fmla="*/ 1304 w 1586"/>
                <a:gd name="T51" fmla="*/ 186 h 1586"/>
                <a:gd name="T52" fmla="*/ 1441 w 1586"/>
                <a:gd name="T53" fmla="*/ 336 h 1586"/>
                <a:gd name="T54" fmla="*/ 1537 w 1586"/>
                <a:gd name="T55" fmla="*/ 517 h 1586"/>
                <a:gd name="T56" fmla="*/ 1583 w 1586"/>
                <a:gd name="T57" fmla="*/ 721 h 1586"/>
                <a:gd name="T58" fmla="*/ 1574 w 1586"/>
                <a:gd name="T59" fmla="*/ 935 h 1586"/>
                <a:gd name="T60" fmla="*/ 1510 w 1586"/>
                <a:gd name="T61" fmla="*/ 1133 h 1586"/>
                <a:gd name="T62" fmla="*/ 1400 w 1586"/>
                <a:gd name="T63" fmla="*/ 1304 h 1586"/>
                <a:gd name="T64" fmla="*/ 1250 w 1586"/>
                <a:gd name="T65" fmla="*/ 1441 h 1586"/>
                <a:gd name="T66" fmla="*/ 1069 w 1586"/>
                <a:gd name="T67" fmla="*/ 1537 h 1586"/>
                <a:gd name="T68" fmla="*/ 865 w 1586"/>
                <a:gd name="T69" fmla="*/ 1583 h 1586"/>
                <a:gd name="T70" fmla="*/ 651 w 1586"/>
                <a:gd name="T71" fmla="*/ 1574 h 1586"/>
                <a:gd name="T72" fmla="*/ 453 w 1586"/>
                <a:gd name="T73" fmla="*/ 1510 h 1586"/>
                <a:gd name="T74" fmla="*/ 282 w 1586"/>
                <a:gd name="T75" fmla="*/ 1400 h 1586"/>
                <a:gd name="T76" fmla="*/ 145 w 1586"/>
                <a:gd name="T77" fmla="*/ 1250 h 1586"/>
                <a:gd name="T78" fmla="*/ 49 w 1586"/>
                <a:gd name="T79" fmla="*/ 1069 h 1586"/>
                <a:gd name="T80" fmla="*/ 3 w 1586"/>
                <a:gd name="T81" fmla="*/ 865 h 1586"/>
                <a:gd name="T82" fmla="*/ 12 w 1586"/>
                <a:gd name="T83" fmla="*/ 651 h 1586"/>
                <a:gd name="T84" fmla="*/ 76 w 1586"/>
                <a:gd name="T85" fmla="*/ 453 h 1586"/>
                <a:gd name="T86" fmla="*/ 186 w 1586"/>
                <a:gd name="T87" fmla="*/ 282 h 1586"/>
                <a:gd name="T88" fmla="*/ 336 w 1586"/>
                <a:gd name="T89" fmla="*/ 145 h 1586"/>
                <a:gd name="T90" fmla="*/ 517 w 1586"/>
                <a:gd name="T91" fmla="*/ 49 h 1586"/>
                <a:gd name="T92" fmla="*/ 721 w 1586"/>
                <a:gd name="T93" fmla="*/ 3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86" h="1586">
                  <a:moveTo>
                    <a:pt x="793" y="113"/>
                  </a:moveTo>
                  <a:lnTo>
                    <a:pt x="728" y="116"/>
                  </a:lnTo>
                  <a:lnTo>
                    <a:pt x="664" y="125"/>
                  </a:lnTo>
                  <a:lnTo>
                    <a:pt x="602" y="140"/>
                  </a:lnTo>
                  <a:lnTo>
                    <a:pt x="543" y="160"/>
                  </a:lnTo>
                  <a:lnTo>
                    <a:pt x="486" y="186"/>
                  </a:lnTo>
                  <a:lnTo>
                    <a:pt x="432" y="217"/>
                  </a:lnTo>
                  <a:lnTo>
                    <a:pt x="382" y="252"/>
                  </a:lnTo>
                  <a:lnTo>
                    <a:pt x="335" y="291"/>
                  </a:lnTo>
                  <a:lnTo>
                    <a:pt x="291" y="335"/>
                  </a:lnTo>
                  <a:lnTo>
                    <a:pt x="252" y="382"/>
                  </a:lnTo>
                  <a:lnTo>
                    <a:pt x="217" y="432"/>
                  </a:lnTo>
                  <a:lnTo>
                    <a:pt x="186" y="486"/>
                  </a:lnTo>
                  <a:lnTo>
                    <a:pt x="160" y="543"/>
                  </a:lnTo>
                  <a:lnTo>
                    <a:pt x="140" y="602"/>
                  </a:lnTo>
                  <a:lnTo>
                    <a:pt x="125" y="664"/>
                  </a:lnTo>
                  <a:lnTo>
                    <a:pt x="116" y="728"/>
                  </a:lnTo>
                  <a:lnTo>
                    <a:pt x="113" y="793"/>
                  </a:lnTo>
                  <a:lnTo>
                    <a:pt x="116" y="858"/>
                  </a:lnTo>
                  <a:lnTo>
                    <a:pt x="125" y="922"/>
                  </a:lnTo>
                  <a:lnTo>
                    <a:pt x="140" y="984"/>
                  </a:lnTo>
                  <a:lnTo>
                    <a:pt x="160" y="1043"/>
                  </a:lnTo>
                  <a:lnTo>
                    <a:pt x="186" y="1100"/>
                  </a:lnTo>
                  <a:lnTo>
                    <a:pt x="217" y="1154"/>
                  </a:lnTo>
                  <a:lnTo>
                    <a:pt x="252" y="1204"/>
                  </a:lnTo>
                  <a:lnTo>
                    <a:pt x="291" y="1251"/>
                  </a:lnTo>
                  <a:lnTo>
                    <a:pt x="335" y="1295"/>
                  </a:lnTo>
                  <a:lnTo>
                    <a:pt x="382" y="1334"/>
                  </a:lnTo>
                  <a:lnTo>
                    <a:pt x="432" y="1369"/>
                  </a:lnTo>
                  <a:lnTo>
                    <a:pt x="486" y="1400"/>
                  </a:lnTo>
                  <a:lnTo>
                    <a:pt x="543" y="1426"/>
                  </a:lnTo>
                  <a:lnTo>
                    <a:pt x="602" y="1446"/>
                  </a:lnTo>
                  <a:lnTo>
                    <a:pt x="664" y="1461"/>
                  </a:lnTo>
                  <a:lnTo>
                    <a:pt x="728" y="1470"/>
                  </a:lnTo>
                  <a:lnTo>
                    <a:pt x="793" y="1473"/>
                  </a:lnTo>
                  <a:lnTo>
                    <a:pt x="858" y="1470"/>
                  </a:lnTo>
                  <a:lnTo>
                    <a:pt x="922" y="1461"/>
                  </a:lnTo>
                  <a:lnTo>
                    <a:pt x="984" y="1446"/>
                  </a:lnTo>
                  <a:lnTo>
                    <a:pt x="1043" y="1426"/>
                  </a:lnTo>
                  <a:lnTo>
                    <a:pt x="1100" y="1400"/>
                  </a:lnTo>
                  <a:lnTo>
                    <a:pt x="1154" y="1369"/>
                  </a:lnTo>
                  <a:lnTo>
                    <a:pt x="1204" y="1334"/>
                  </a:lnTo>
                  <a:lnTo>
                    <a:pt x="1251" y="1295"/>
                  </a:lnTo>
                  <a:lnTo>
                    <a:pt x="1295" y="1251"/>
                  </a:lnTo>
                  <a:lnTo>
                    <a:pt x="1334" y="1204"/>
                  </a:lnTo>
                  <a:lnTo>
                    <a:pt x="1369" y="1154"/>
                  </a:lnTo>
                  <a:lnTo>
                    <a:pt x="1400" y="1100"/>
                  </a:lnTo>
                  <a:lnTo>
                    <a:pt x="1426" y="1043"/>
                  </a:lnTo>
                  <a:lnTo>
                    <a:pt x="1446" y="984"/>
                  </a:lnTo>
                  <a:lnTo>
                    <a:pt x="1461" y="922"/>
                  </a:lnTo>
                  <a:lnTo>
                    <a:pt x="1470" y="858"/>
                  </a:lnTo>
                  <a:lnTo>
                    <a:pt x="1473" y="793"/>
                  </a:lnTo>
                  <a:lnTo>
                    <a:pt x="1470" y="728"/>
                  </a:lnTo>
                  <a:lnTo>
                    <a:pt x="1461" y="664"/>
                  </a:lnTo>
                  <a:lnTo>
                    <a:pt x="1446" y="602"/>
                  </a:lnTo>
                  <a:lnTo>
                    <a:pt x="1426" y="543"/>
                  </a:lnTo>
                  <a:lnTo>
                    <a:pt x="1400" y="486"/>
                  </a:lnTo>
                  <a:lnTo>
                    <a:pt x="1369" y="432"/>
                  </a:lnTo>
                  <a:lnTo>
                    <a:pt x="1334" y="382"/>
                  </a:lnTo>
                  <a:lnTo>
                    <a:pt x="1295" y="335"/>
                  </a:lnTo>
                  <a:lnTo>
                    <a:pt x="1251" y="291"/>
                  </a:lnTo>
                  <a:lnTo>
                    <a:pt x="1204" y="252"/>
                  </a:lnTo>
                  <a:lnTo>
                    <a:pt x="1154" y="217"/>
                  </a:lnTo>
                  <a:lnTo>
                    <a:pt x="1100" y="186"/>
                  </a:lnTo>
                  <a:lnTo>
                    <a:pt x="1043" y="160"/>
                  </a:lnTo>
                  <a:lnTo>
                    <a:pt x="984" y="140"/>
                  </a:lnTo>
                  <a:lnTo>
                    <a:pt x="922" y="125"/>
                  </a:lnTo>
                  <a:lnTo>
                    <a:pt x="858" y="116"/>
                  </a:lnTo>
                  <a:lnTo>
                    <a:pt x="793" y="113"/>
                  </a:lnTo>
                  <a:close/>
                  <a:moveTo>
                    <a:pt x="793" y="0"/>
                  </a:moveTo>
                  <a:lnTo>
                    <a:pt x="865" y="3"/>
                  </a:lnTo>
                  <a:lnTo>
                    <a:pt x="935" y="12"/>
                  </a:lnTo>
                  <a:lnTo>
                    <a:pt x="1003" y="29"/>
                  </a:lnTo>
                  <a:lnTo>
                    <a:pt x="1069" y="49"/>
                  </a:lnTo>
                  <a:lnTo>
                    <a:pt x="1133" y="76"/>
                  </a:lnTo>
                  <a:lnTo>
                    <a:pt x="1193" y="108"/>
                  </a:lnTo>
                  <a:lnTo>
                    <a:pt x="1250" y="145"/>
                  </a:lnTo>
                  <a:lnTo>
                    <a:pt x="1304" y="186"/>
                  </a:lnTo>
                  <a:lnTo>
                    <a:pt x="1353" y="233"/>
                  </a:lnTo>
                  <a:lnTo>
                    <a:pt x="1400" y="282"/>
                  </a:lnTo>
                  <a:lnTo>
                    <a:pt x="1441" y="336"/>
                  </a:lnTo>
                  <a:lnTo>
                    <a:pt x="1478" y="393"/>
                  </a:lnTo>
                  <a:lnTo>
                    <a:pt x="1510" y="453"/>
                  </a:lnTo>
                  <a:lnTo>
                    <a:pt x="1537" y="517"/>
                  </a:lnTo>
                  <a:lnTo>
                    <a:pt x="1557" y="583"/>
                  </a:lnTo>
                  <a:lnTo>
                    <a:pt x="1574" y="651"/>
                  </a:lnTo>
                  <a:lnTo>
                    <a:pt x="1583" y="721"/>
                  </a:lnTo>
                  <a:lnTo>
                    <a:pt x="1586" y="793"/>
                  </a:lnTo>
                  <a:lnTo>
                    <a:pt x="1583" y="865"/>
                  </a:lnTo>
                  <a:lnTo>
                    <a:pt x="1574" y="935"/>
                  </a:lnTo>
                  <a:lnTo>
                    <a:pt x="1557" y="1003"/>
                  </a:lnTo>
                  <a:lnTo>
                    <a:pt x="1537" y="1069"/>
                  </a:lnTo>
                  <a:lnTo>
                    <a:pt x="1510" y="1133"/>
                  </a:lnTo>
                  <a:lnTo>
                    <a:pt x="1478" y="1193"/>
                  </a:lnTo>
                  <a:lnTo>
                    <a:pt x="1441" y="1250"/>
                  </a:lnTo>
                  <a:lnTo>
                    <a:pt x="1400" y="1304"/>
                  </a:lnTo>
                  <a:lnTo>
                    <a:pt x="1353" y="1353"/>
                  </a:lnTo>
                  <a:lnTo>
                    <a:pt x="1304" y="1400"/>
                  </a:lnTo>
                  <a:lnTo>
                    <a:pt x="1250" y="1441"/>
                  </a:lnTo>
                  <a:lnTo>
                    <a:pt x="1193" y="1478"/>
                  </a:lnTo>
                  <a:lnTo>
                    <a:pt x="1133" y="1510"/>
                  </a:lnTo>
                  <a:lnTo>
                    <a:pt x="1069" y="1537"/>
                  </a:lnTo>
                  <a:lnTo>
                    <a:pt x="1003" y="1557"/>
                  </a:lnTo>
                  <a:lnTo>
                    <a:pt x="935" y="1574"/>
                  </a:lnTo>
                  <a:lnTo>
                    <a:pt x="865" y="1583"/>
                  </a:lnTo>
                  <a:lnTo>
                    <a:pt x="793" y="1586"/>
                  </a:lnTo>
                  <a:lnTo>
                    <a:pt x="721" y="1583"/>
                  </a:lnTo>
                  <a:lnTo>
                    <a:pt x="651" y="1574"/>
                  </a:lnTo>
                  <a:lnTo>
                    <a:pt x="583" y="1557"/>
                  </a:lnTo>
                  <a:lnTo>
                    <a:pt x="517" y="1537"/>
                  </a:lnTo>
                  <a:lnTo>
                    <a:pt x="453" y="1510"/>
                  </a:lnTo>
                  <a:lnTo>
                    <a:pt x="393" y="1478"/>
                  </a:lnTo>
                  <a:lnTo>
                    <a:pt x="336" y="1441"/>
                  </a:lnTo>
                  <a:lnTo>
                    <a:pt x="282" y="1400"/>
                  </a:lnTo>
                  <a:lnTo>
                    <a:pt x="233" y="1353"/>
                  </a:lnTo>
                  <a:lnTo>
                    <a:pt x="186" y="1304"/>
                  </a:lnTo>
                  <a:lnTo>
                    <a:pt x="145" y="1250"/>
                  </a:lnTo>
                  <a:lnTo>
                    <a:pt x="108" y="1193"/>
                  </a:lnTo>
                  <a:lnTo>
                    <a:pt x="76" y="1133"/>
                  </a:lnTo>
                  <a:lnTo>
                    <a:pt x="49" y="1069"/>
                  </a:lnTo>
                  <a:lnTo>
                    <a:pt x="29" y="1003"/>
                  </a:lnTo>
                  <a:lnTo>
                    <a:pt x="12" y="935"/>
                  </a:lnTo>
                  <a:lnTo>
                    <a:pt x="3" y="865"/>
                  </a:lnTo>
                  <a:lnTo>
                    <a:pt x="0" y="793"/>
                  </a:lnTo>
                  <a:lnTo>
                    <a:pt x="3" y="721"/>
                  </a:lnTo>
                  <a:lnTo>
                    <a:pt x="12" y="651"/>
                  </a:lnTo>
                  <a:lnTo>
                    <a:pt x="29" y="583"/>
                  </a:lnTo>
                  <a:lnTo>
                    <a:pt x="49" y="517"/>
                  </a:lnTo>
                  <a:lnTo>
                    <a:pt x="76" y="453"/>
                  </a:lnTo>
                  <a:lnTo>
                    <a:pt x="108" y="393"/>
                  </a:lnTo>
                  <a:lnTo>
                    <a:pt x="145" y="336"/>
                  </a:lnTo>
                  <a:lnTo>
                    <a:pt x="186" y="282"/>
                  </a:lnTo>
                  <a:lnTo>
                    <a:pt x="233" y="233"/>
                  </a:lnTo>
                  <a:lnTo>
                    <a:pt x="282" y="186"/>
                  </a:lnTo>
                  <a:lnTo>
                    <a:pt x="336" y="145"/>
                  </a:lnTo>
                  <a:lnTo>
                    <a:pt x="393" y="108"/>
                  </a:lnTo>
                  <a:lnTo>
                    <a:pt x="453" y="76"/>
                  </a:lnTo>
                  <a:lnTo>
                    <a:pt x="517" y="49"/>
                  </a:lnTo>
                  <a:lnTo>
                    <a:pt x="583" y="29"/>
                  </a:lnTo>
                  <a:lnTo>
                    <a:pt x="651" y="12"/>
                  </a:lnTo>
                  <a:lnTo>
                    <a:pt x="721" y="3"/>
                  </a:lnTo>
                  <a:lnTo>
                    <a:pt x="7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" name="Group 830"/>
          <p:cNvGrpSpPr/>
          <p:nvPr/>
        </p:nvGrpSpPr>
        <p:grpSpPr>
          <a:xfrm>
            <a:off x="8417577" y="2044226"/>
            <a:ext cx="446088" cy="527050"/>
            <a:chOff x="5438775" y="3473450"/>
            <a:chExt cx="446088" cy="527050"/>
          </a:xfrm>
          <a:solidFill>
            <a:srgbClr val="000000"/>
          </a:solidFill>
        </p:grpSpPr>
        <p:sp>
          <p:nvSpPr>
            <p:cNvPr id="74" name="Freeform 232"/>
            <p:cNvSpPr>
              <a:spLocks noEditPoints="1"/>
            </p:cNvSpPr>
            <p:nvPr/>
          </p:nvSpPr>
          <p:spPr bwMode="auto">
            <a:xfrm>
              <a:off x="5438775" y="3473450"/>
              <a:ext cx="446088" cy="527050"/>
            </a:xfrm>
            <a:custGeom>
              <a:avLst/>
              <a:gdLst>
                <a:gd name="T0" fmla="*/ 1048 w 2811"/>
                <a:gd name="T1" fmla="*/ 671 h 3324"/>
                <a:gd name="T2" fmla="*/ 656 w 2811"/>
                <a:gd name="T3" fmla="*/ 860 h 3324"/>
                <a:gd name="T4" fmla="*/ 353 w 2811"/>
                <a:gd name="T5" fmla="*/ 1165 h 3324"/>
                <a:gd name="T6" fmla="*/ 163 w 2811"/>
                <a:gd name="T7" fmla="*/ 1557 h 3324"/>
                <a:gd name="T8" fmla="*/ 116 w 2811"/>
                <a:gd name="T9" fmla="*/ 2008 h 3324"/>
                <a:gd name="T10" fmla="*/ 223 w 2811"/>
                <a:gd name="T11" fmla="*/ 2440 h 3324"/>
                <a:gd name="T12" fmla="*/ 461 w 2811"/>
                <a:gd name="T13" fmla="*/ 2800 h 3324"/>
                <a:gd name="T14" fmla="*/ 804 w 2811"/>
                <a:gd name="T15" fmla="*/ 3063 h 3324"/>
                <a:gd name="T16" fmla="*/ 1223 w 2811"/>
                <a:gd name="T17" fmla="*/ 3199 h 3324"/>
                <a:gd name="T18" fmla="*/ 1677 w 2811"/>
                <a:gd name="T19" fmla="*/ 3183 h 3324"/>
                <a:gd name="T20" fmla="*/ 2083 w 2811"/>
                <a:gd name="T21" fmla="*/ 3019 h 3324"/>
                <a:gd name="T22" fmla="*/ 2406 w 2811"/>
                <a:gd name="T23" fmla="*/ 2735 h 3324"/>
                <a:gd name="T24" fmla="*/ 2621 w 2811"/>
                <a:gd name="T25" fmla="*/ 2358 h 3324"/>
                <a:gd name="T26" fmla="*/ 2698 w 2811"/>
                <a:gd name="T27" fmla="*/ 1916 h 3324"/>
                <a:gd name="T28" fmla="*/ 2621 w 2811"/>
                <a:gd name="T29" fmla="*/ 1474 h 3324"/>
                <a:gd name="T30" fmla="*/ 2406 w 2811"/>
                <a:gd name="T31" fmla="*/ 1096 h 3324"/>
                <a:gd name="T32" fmla="*/ 2083 w 2811"/>
                <a:gd name="T33" fmla="*/ 812 h 3324"/>
                <a:gd name="T34" fmla="*/ 1677 w 2811"/>
                <a:gd name="T35" fmla="*/ 649 h 3324"/>
                <a:gd name="T36" fmla="*/ 1379 w 2811"/>
                <a:gd name="T37" fmla="*/ 117 h 3324"/>
                <a:gd name="T38" fmla="*/ 1296 w 2811"/>
                <a:gd name="T39" fmla="*/ 200 h 3324"/>
                <a:gd name="T40" fmla="*/ 1336 w 2811"/>
                <a:gd name="T41" fmla="*/ 313 h 3324"/>
                <a:gd name="T42" fmla="*/ 1455 w 2811"/>
                <a:gd name="T43" fmla="*/ 327 h 3324"/>
                <a:gd name="T44" fmla="*/ 1518 w 2811"/>
                <a:gd name="T45" fmla="*/ 225 h 3324"/>
                <a:gd name="T46" fmla="*/ 1455 w 2811"/>
                <a:gd name="T47" fmla="*/ 125 h 3324"/>
                <a:gd name="T48" fmla="*/ 1476 w 2811"/>
                <a:gd name="T49" fmla="*/ 12 h 3324"/>
                <a:gd name="T50" fmla="*/ 1605 w 2811"/>
                <a:gd name="T51" fmla="*/ 122 h 3324"/>
                <a:gd name="T52" fmla="*/ 1620 w 2811"/>
                <a:gd name="T53" fmla="*/ 292 h 3324"/>
                <a:gd name="T54" fmla="*/ 1522 w 2811"/>
                <a:gd name="T55" fmla="*/ 418 h 3324"/>
                <a:gd name="T56" fmla="*/ 1645 w 2811"/>
                <a:gd name="T57" fmla="*/ 528 h 3324"/>
                <a:gd name="T58" fmla="*/ 2068 w 2811"/>
                <a:gd name="T59" fmla="*/ 674 h 3324"/>
                <a:gd name="T60" fmla="*/ 2418 w 2811"/>
                <a:gd name="T61" fmla="*/ 939 h 3324"/>
                <a:gd name="T62" fmla="*/ 2669 w 2811"/>
                <a:gd name="T63" fmla="*/ 1299 h 3324"/>
                <a:gd name="T64" fmla="*/ 2798 w 2811"/>
                <a:gd name="T65" fmla="*/ 1730 h 3324"/>
                <a:gd name="T66" fmla="*/ 2783 w 2811"/>
                <a:gd name="T67" fmla="*/ 2199 h 3324"/>
                <a:gd name="T68" fmla="*/ 2619 w 2811"/>
                <a:gd name="T69" fmla="*/ 2626 h 3324"/>
                <a:gd name="T70" fmla="*/ 2333 w 2811"/>
                <a:gd name="T71" fmla="*/ 2973 h 3324"/>
                <a:gd name="T72" fmla="*/ 1952 w 2811"/>
                <a:gd name="T73" fmla="*/ 3213 h 3324"/>
                <a:gd name="T74" fmla="*/ 1501 w 2811"/>
                <a:gd name="T75" fmla="*/ 3320 h 3324"/>
                <a:gd name="T76" fmla="*/ 1032 w 2811"/>
                <a:gd name="T77" fmla="*/ 3273 h 3324"/>
                <a:gd name="T78" fmla="*/ 620 w 2811"/>
                <a:gd name="T79" fmla="*/ 3082 h 3324"/>
                <a:gd name="T80" fmla="*/ 293 w 2811"/>
                <a:gd name="T81" fmla="*/ 2775 h 3324"/>
                <a:gd name="T82" fmla="*/ 78 w 2811"/>
                <a:gd name="T83" fmla="*/ 2378 h 3324"/>
                <a:gd name="T84" fmla="*/ 0 w 2811"/>
                <a:gd name="T85" fmla="*/ 1916 h 3324"/>
                <a:gd name="T86" fmla="*/ 74 w 2811"/>
                <a:gd name="T87" fmla="*/ 1464 h 3324"/>
                <a:gd name="T88" fmla="*/ 280 w 2811"/>
                <a:gd name="T89" fmla="*/ 1073 h 3324"/>
                <a:gd name="T90" fmla="*/ 594 w 2811"/>
                <a:gd name="T91" fmla="*/ 767 h 3324"/>
                <a:gd name="T92" fmla="*/ 989 w 2811"/>
                <a:gd name="T93" fmla="*/ 570 h 3324"/>
                <a:gd name="T94" fmla="*/ 1349 w 2811"/>
                <a:gd name="T95" fmla="*/ 443 h 3324"/>
                <a:gd name="T96" fmla="*/ 1219 w 2811"/>
                <a:gd name="T97" fmla="*/ 351 h 3324"/>
                <a:gd name="T98" fmla="*/ 1183 w 2811"/>
                <a:gd name="T99" fmla="*/ 189 h 3324"/>
                <a:gd name="T100" fmla="*/ 1273 w 2811"/>
                <a:gd name="T101" fmla="*/ 43 h 3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11" h="3324">
                  <a:moveTo>
                    <a:pt x="1405" y="620"/>
                  </a:moveTo>
                  <a:lnTo>
                    <a:pt x="1314" y="624"/>
                  </a:lnTo>
                  <a:lnTo>
                    <a:pt x="1223" y="633"/>
                  </a:lnTo>
                  <a:lnTo>
                    <a:pt x="1134" y="649"/>
                  </a:lnTo>
                  <a:lnTo>
                    <a:pt x="1048" y="671"/>
                  </a:lnTo>
                  <a:lnTo>
                    <a:pt x="964" y="698"/>
                  </a:lnTo>
                  <a:lnTo>
                    <a:pt x="883" y="730"/>
                  </a:lnTo>
                  <a:lnTo>
                    <a:pt x="804" y="769"/>
                  </a:lnTo>
                  <a:lnTo>
                    <a:pt x="728" y="812"/>
                  </a:lnTo>
                  <a:lnTo>
                    <a:pt x="656" y="860"/>
                  </a:lnTo>
                  <a:lnTo>
                    <a:pt x="587" y="913"/>
                  </a:lnTo>
                  <a:lnTo>
                    <a:pt x="523" y="970"/>
                  </a:lnTo>
                  <a:lnTo>
                    <a:pt x="461" y="1031"/>
                  </a:lnTo>
                  <a:lnTo>
                    <a:pt x="405" y="1096"/>
                  </a:lnTo>
                  <a:lnTo>
                    <a:pt x="353" y="1165"/>
                  </a:lnTo>
                  <a:lnTo>
                    <a:pt x="305" y="1237"/>
                  </a:lnTo>
                  <a:lnTo>
                    <a:pt x="261" y="1313"/>
                  </a:lnTo>
                  <a:lnTo>
                    <a:pt x="223" y="1392"/>
                  </a:lnTo>
                  <a:lnTo>
                    <a:pt x="190" y="1474"/>
                  </a:lnTo>
                  <a:lnTo>
                    <a:pt x="163" y="1557"/>
                  </a:lnTo>
                  <a:lnTo>
                    <a:pt x="141" y="1644"/>
                  </a:lnTo>
                  <a:lnTo>
                    <a:pt x="125" y="1733"/>
                  </a:lnTo>
                  <a:lnTo>
                    <a:pt x="116" y="1823"/>
                  </a:lnTo>
                  <a:lnTo>
                    <a:pt x="113" y="1916"/>
                  </a:lnTo>
                  <a:lnTo>
                    <a:pt x="116" y="2008"/>
                  </a:lnTo>
                  <a:lnTo>
                    <a:pt x="125" y="2099"/>
                  </a:lnTo>
                  <a:lnTo>
                    <a:pt x="141" y="2188"/>
                  </a:lnTo>
                  <a:lnTo>
                    <a:pt x="163" y="2273"/>
                  </a:lnTo>
                  <a:lnTo>
                    <a:pt x="190" y="2358"/>
                  </a:lnTo>
                  <a:lnTo>
                    <a:pt x="223" y="2440"/>
                  </a:lnTo>
                  <a:lnTo>
                    <a:pt x="261" y="2518"/>
                  </a:lnTo>
                  <a:lnTo>
                    <a:pt x="305" y="2594"/>
                  </a:lnTo>
                  <a:lnTo>
                    <a:pt x="353" y="2666"/>
                  </a:lnTo>
                  <a:lnTo>
                    <a:pt x="405" y="2735"/>
                  </a:lnTo>
                  <a:lnTo>
                    <a:pt x="461" y="2800"/>
                  </a:lnTo>
                  <a:lnTo>
                    <a:pt x="523" y="2861"/>
                  </a:lnTo>
                  <a:lnTo>
                    <a:pt x="587" y="2918"/>
                  </a:lnTo>
                  <a:lnTo>
                    <a:pt x="656" y="2971"/>
                  </a:lnTo>
                  <a:lnTo>
                    <a:pt x="728" y="3019"/>
                  </a:lnTo>
                  <a:lnTo>
                    <a:pt x="804" y="3063"/>
                  </a:lnTo>
                  <a:lnTo>
                    <a:pt x="883" y="3100"/>
                  </a:lnTo>
                  <a:lnTo>
                    <a:pt x="964" y="3134"/>
                  </a:lnTo>
                  <a:lnTo>
                    <a:pt x="1048" y="3161"/>
                  </a:lnTo>
                  <a:lnTo>
                    <a:pt x="1134" y="3183"/>
                  </a:lnTo>
                  <a:lnTo>
                    <a:pt x="1223" y="3199"/>
                  </a:lnTo>
                  <a:lnTo>
                    <a:pt x="1314" y="3208"/>
                  </a:lnTo>
                  <a:lnTo>
                    <a:pt x="1405" y="3211"/>
                  </a:lnTo>
                  <a:lnTo>
                    <a:pt x="1497" y="3208"/>
                  </a:lnTo>
                  <a:lnTo>
                    <a:pt x="1588" y="3199"/>
                  </a:lnTo>
                  <a:lnTo>
                    <a:pt x="1677" y="3183"/>
                  </a:lnTo>
                  <a:lnTo>
                    <a:pt x="1763" y="3161"/>
                  </a:lnTo>
                  <a:lnTo>
                    <a:pt x="1847" y="3134"/>
                  </a:lnTo>
                  <a:lnTo>
                    <a:pt x="1928" y="3100"/>
                  </a:lnTo>
                  <a:lnTo>
                    <a:pt x="2007" y="3063"/>
                  </a:lnTo>
                  <a:lnTo>
                    <a:pt x="2083" y="3019"/>
                  </a:lnTo>
                  <a:lnTo>
                    <a:pt x="2155" y="2971"/>
                  </a:lnTo>
                  <a:lnTo>
                    <a:pt x="2224" y="2918"/>
                  </a:lnTo>
                  <a:lnTo>
                    <a:pt x="2288" y="2861"/>
                  </a:lnTo>
                  <a:lnTo>
                    <a:pt x="2350" y="2800"/>
                  </a:lnTo>
                  <a:lnTo>
                    <a:pt x="2406" y="2735"/>
                  </a:lnTo>
                  <a:lnTo>
                    <a:pt x="2458" y="2666"/>
                  </a:lnTo>
                  <a:lnTo>
                    <a:pt x="2506" y="2594"/>
                  </a:lnTo>
                  <a:lnTo>
                    <a:pt x="2550" y="2518"/>
                  </a:lnTo>
                  <a:lnTo>
                    <a:pt x="2588" y="2440"/>
                  </a:lnTo>
                  <a:lnTo>
                    <a:pt x="2621" y="2358"/>
                  </a:lnTo>
                  <a:lnTo>
                    <a:pt x="2648" y="2273"/>
                  </a:lnTo>
                  <a:lnTo>
                    <a:pt x="2670" y="2188"/>
                  </a:lnTo>
                  <a:lnTo>
                    <a:pt x="2686" y="2099"/>
                  </a:lnTo>
                  <a:lnTo>
                    <a:pt x="2695" y="2008"/>
                  </a:lnTo>
                  <a:lnTo>
                    <a:pt x="2698" y="1916"/>
                  </a:lnTo>
                  <a:lnTo>
                    <a:pt x="2695" y="1823"/>
                  </a:lnTo>
                  <a:lnTo>
                    <a:pt x="2686" y="1733"/>
                  </a:lnTo>
                  <a:lnTo>
                    <a:pt x="2670" y="1644"/>
                  </a:lnTo>
                  <a:lnTo>
                    <a:pt x="2648" y="1557"/>
                  </a:lnTo>
                  <a:lnTo>
                    <a:pt x="2621" y="1474"/>
                  </a:lnTo>
                  <a:lnTo>
                    <a:pt x="2588" y="1392"/>
                  </a:lnTo>
                  <a:lnTo>
                    <a:pt x="2550" y="1313"/>
                  </a:lnTo>
                  <a:lnTo>
                    <a:pt x="2506" y="1237"/>
                  </a:lnTo>
                  <a:lnTo>
                    <a:pt x="2458" y="1165"/>
                  </a:lnTo>
                  <a:lnTo>
                    <a:pt x="2406" y="1096"/>
                  </a:lnTo>
                  <a:lnTo>
                    <a:pt x="2350" y="1031"/>
                  </a:lnTo>
                  <a:lnTo>
                    <a:pt x="2288" y="970"/>
                  </a:lnTo>
                  <a:lnTo>
                    <a:pt x="2224" y="913"/>
                  </a:lnTo>
                  <a:lnTo>
                    <a:pt x="2155" y="860"/>
                  </a:lnTo>
                  <a:lnTo>
                    <a:pt x="2083" y="812"/>
                  </a:lnTo>
                  <a:lnTo>
                    <a:pt x="2007" y="769"/>
                  </a:lnTo>
                  <a:lnTo>
                    <a:pt x="1928" y="730"/>
                  </a:lnTo>
                  <a:lnTo>
                    <a:pt x="1847" y="698"/>
                  </a:lnTo>
                  <a:lnTo>
                    <a:pt x="1763" y="671"/>
                  </a:lnTo>
                  <a:lnTo>
                    <a:pt x="1677" y="649"/>
                  </a:lnTo>
                  <a:lnTo>
                    <a:pt x="1588" y="633"/>
                  </a:lnTo>
                  <a:lnTo>
                    <a:pt x="1497" y="624"/>
                  </a:lnTo>
                  <a:lnTo>
                    <a:pt x="1405" y="620"/>
                  </a:lnTo>
                  <a:close/>
                  <a:moveTo>
                    <a:pt x="1405" y="113"/>
                  </a:moveTo>
                  <a:lnTo>
                    <a:pt x="1379" y="117"/>
                  </a:lnTo>
                  <a:lnTo>
                    <a:pt x="1356" y="125"/>
                  </a:lnTo>
                  <a:lnTo>
                    <a:pt x="1336" y="137"/>
                  </a:lnTo>
                  <a:lnTo>
                    <a:pt x="1318" y="155"/>
                  </a:lnTo>
                  <a:lnTo>
                    <a:pt x="1304" y="176"/>
                  </a:lnTo>
                  <a:lnTo>
                    <a:pt x="1296" y="200"/>
                  </a:lnTo>
                  <a:lnTo>
                    <a:pt x="1293" y="225"/>
                  </a:lnTo>
                  <a:lnTo>
                    <a:pt x="1296" y="251"/>
                  </a:lnTo>
                  <a:lnTo>
                    <a:pt x="1304" y="275"/>
                  </a:lnTo>
                  <a:lnTo>
                    <a:pt x="1318" y="296"/>
                  </a:lnTo>
                  <a:lnTo>
                    <a:pt x="1336" y="313"/>
                  </a:lnTo>
                  <a:lnTo>
                    <a:pt x="1356" y="327"/>
                  </a:lnTo>
                  <a:lnTo>
                    <a:pt x="1379" y="335"/>
                  </a:lnTo>
                  <a:lnTo>
                    <a:pt x="1405" y="338"/>
                  </a:lnTo>
                  <a:lnTo>
                    <a:pt x="1432" y="335"/>
                  </a:lnTo>
                  <a:lnTo>
                    <a:pt x="1455" y="327"/>
                  </a:lnTo>
                  <a:lnTo>
                    <a:pt x="1475" y="313"/>
                  </a:lnTo>
                  <a:lnTo>
                    <a:pt x="1493" y="296"/>
                  </a:lnTo>
                  <a:lnTo>
                    <a:pt x="1507" y="275"/>
                  </a:lnTo>
                  <a:lnTo>
                    <a:pt x="1515" y="251"/>
                  </a:lnTo>
                  <a:lnTo>
                    <a:pt x="1518" y="225"/>
                  </a:lnTo>
                  <a:lnTo>
                    <a:pt x="1515" y="200"/>
                  </a:lnTo>
                  <a:lnTo>
                    <a:pt x="1507" y="176"/>
                  </a:lnTo>
                  <a:lnTo>
                    <a:pt x="1493" y="155"/>
                  </a:lnTo>
                  <a:lnTo>
                    <a:pt x="1475" y="137"/>
                  </a:lnTo>
                  <a:lnTo>
                    <a:pt x="1455" y="125"/>
                  </a:lnTo>
                  <a:lnTo>
                    <a:pt x="1432" y="117"/>
                  </a:lnTo>
                  <a:lnTo>
                    <a:pt x="1405" y="113"/>
                  </a:lnTo>
                  <a:close/>
                  <a:moveTo>
                    <a:pt x="1405" y="0"/>
                  </a:moveTo>
                  <a:lnTo>
                    <a:pt x="1442" y="4"/>
                  </a:lnTo>
                  <a:lnTo>
                    <a:pt x="1476" y="12"/>
                  </a:lnTo>
                  <a:lnTo>
                    <a:pt x="1509" y="26"/>
                  </a:lnTo>
                  <a:lnTo>
                    <a:pt x="1538" y="43"/>
                  </a:lnTo>
                  <a:lnTo>
                    <a:pt x="1564" y="66"/>
                  </a:lnTo>
                  <a:lnTo>
                    <a:pt x="1587" y="92"/>
                  </a:lnTo>
                  <a:lnTo>
                    <a:pt x="1605" y="122"/>
                  </a:lnTo>
                  <a:lnTo>
                    <a:pt x="1618" y="154"/>
                  </a:lnTo>
                  <a:lnTo>
                    <a:pt x="1628" y="189"/>
                  </a:lnTo>
                  <a:lnTo>
                    <a:pt x="1630" y="225"/>
                  </a:lnTo>
                  <a:lnTo>
                    <a:pt x="1628" y="260"/>
                  </a:lnTo>
                  <a:lnTo>
                    <a:pt x="1620" y="292"/>
                  </a:lnTo>
                  <a:lnTo>
                    <a:pt x="1608" y="322"/>
                  </a:lnTo>
                  <a:lnTo>
                    <a:pt x="1592" y="351"/>
                  </a:lnTo>
                  <a:lnTo>
                    <a:pt x="1571" y="377"/>
                  </a:lnTo>
                  <a:lnTo>
                    <a:pt x="1548" y="399"/>
                  </a:lnTo>
                  <a:lnTo>
                    <a:pt x="1522" y="418"/>
                  </a:lnTo>
                  <a:lnTo>
                    <a:pt x="1493" y="432"/>
                  </a:lnTo>
                  <a:lnTo>
                    <a:pt x="1462" y="443"/>
                  </a:lnTo>
                  <a:lnTo>
                    <a:pt x="1462" y="509"/>
                  </a:lnTo>
                  <a:lnTo>
                    <a:pt x="1555" y="516"/>
                  </a:lnTo>
                  <a:lnTo>
                    <a:pt x="1645" y="528"/>
                  </a:lnTo>
                  <a:lnTo>
                    <a:pt x="1735" y="546"/>
                  </a:lnTo>
                  <a:lnTo>
                    <a:pt x="1822" y="570"/>
                  </a:lnTo>
                  <a:lnTo>
                    <a:pt x="1906" y="600"/>
                  </a:lnTo>
                  <a:lnTo>
                    <a:pt x="1989" y="634"/>
                  </a:lnTo>
                  <a:lnTo>
                    <a:pt x="2068" y="674"/>
                  </a:lnTo>
                  <a:lnTo>
                    <a:pt x="2144" y="719"/>
                  </a:lnTo>
                  <a:lnTo>
                    <a:pt x="2217" y="767"/>
                  </a:lnTo>
                  <a:lnTo>
                    <a:pt x="2288" y="820"/>
                  </a:lnTo>
                  <a:lnTo>
                    <a:pt x="2354" y="878"/>
                  </a:lnTo>
                  <a:lnTo>
                    <a:pt x="2418" y="939"/>
                  </a:lnTo>
                  <a:lnTo>
                    <a:pt x="2476" y="1004"/>
                  </a:lnTo>
                  <a:lnTo>
                    <a:pt x="2531" y="1073"/>
                  </a:lnTo>
                  <a:lnTo>
                    <a:pt x="2581" y="1145"/>
                  </a:lnTo>
                  <a:lnTo>
                    <a:pt x="2627" y="1221"/>
                  </a:lnTo>
                  <a:lnTo>
                    <a:pt x="2669" y="1299"/>
                  </a:lnTo>
                  <a:lnTo>
                    <a:pt x="2706" y="1380"/>
                  </a:lnTo>
                  <a:lnTo>
                    <a:pt x="2737" y="1464"/>
                  </a:lnTo>
                  <a:lnTo>
                    <a:pt x="2763" y="1550"/>
                  </a:lnTo>
                  <a:lnTo>
                    <a:pt x="2784" y="1639"/>
                  </a:lnTo>
                  <a:lnTo>
                    <a:pt x="2798" y="1730"/>
                  </a:lnTo>
                  <a:lnTo>
                    <a:pt x="2808" y="1822"/>
                  </a:lnTo>
                  <a:lnTo>
                    <a:pt x="2811" y="1916"/>
                  </a:lnTo>
                  <a:lnTo>
                    <a:pt x="2808" y="2012"/>
                  </a:lnTo>
                  <a:lnTo>
                    <a:pt x="2798" y="2106"/>
                  </a:lnTo>
                  <a:lnTo>
                    <a:pt x="2783" y="2199"/>
                  </a:lnTo>
                  <a:lnTo>
                    <a:pt x="2761" y="2289"/>
                  </a:lnTo>
                  <a:lnTo>
                    <a:pt x="2733" y="2378"/>
                  </a:lnTo>
                  <a:lnTo>
                    <a:pt x="2700" y="2463"/>
                  </a:lnTo>
                  <a:lnTo>
                    <a:pt x="2662" y="2546"/>
                  </a:lnTo>
                  <a:lnTo>
                    <a:pt x="2619" y="2626"/>
                  </a:lnTo>
                  <a:lnTo>
                    <a:pt x="2571" y="2702"/>
                  </a:lnTo>
                  <a:lnTo>
                    <a:pt x="2518" y="2775"/>
                  </a:lnTo>
                  <a:lnTo>
                    <a:pt x="2460" y="2845"/>
                  </a:lnTo>
                  <a:lnTo>
                    <a:pt x="2399" y="2911"/>
                  </a:lnTo>
                  <a:lnTo>
                    <a:pt x="2333" y="2973"/>
                  </a:lnTo>
                  <a:lnTo>
                    <a:pt x="2264" y="3030"/>
                  </a:lnTo>
                  <a:lnTo>
                    <a:pt x="2191" y="3082"/>
                  </a:lnTo>
                  <a:lnTo>
                    <a:pt x="2114" y="3131"/>
                  </a:lnTo>
                  <a:lnTo>
                    <a:pt x="2035" y="3174"/>
                  </a:lnTo>
                  <a:lnTo>
                    <a:pt x="1952" y="3213"/>
                  </a:lnTo>
                  <a:lnTo>
                    <a:pt x="1867" y="3246"/>
                  </a:lnTo>
                  <a:lnTo>
                    <a:pt x="1779" y="3273"/>
                  </a:lnTo>
                  <a:lnTo>
                    <a:pt x="1688" y="3295"/>
                  </a:lnTo>
                  <a:lnTo>
                    <a:pt x="1596" y="3310"/>
                  </a:lnTo>
                  <a:lnTo>
                    <a:pt x="1501" y="3320"/>
                  </a:lnTo>
                  <a:lnTo>
                    <a:pt x="1405" y="3324"/>
                  </a:lnTo>
                  <a:lnTo>
                    <a:pt x="1309" y="3320"/>
                  </a:lnTo>
                  <a:lnTo>
                    <a:pt x="1215" y="3310"/>
                  </a:lnTo>
                  <a:lnTo>
                    <a:pt x="1123" y="3295"/>
                  </a:lnTo>
                  <a:lnTo>
                    <a:pt x="1032" y="3273"/>
                  </a:lnTo>
                  <a:lnTo>
                    <a:pt x="944" y="3246"/>
                  </a:lnTo>
                  <a:lnTo>
                    <a:pt x="859" y="3213"/>
                  </a:lnTo>
                  <a:lnTo>
                    <a:pt x="776" y="3174"/>
                  </a:lnTo>
                  <a:lnTo>
                    <a:pt x="697" y="3131"/>
                  </a:lnTo>
                  <a:lnTo>
                    <a:pt x="620" y="3082"/>
                  </a:lnTo>
                  <a:lnTo>
                    <a:pt x="547" y="3030"/>
                  </a:lnTo>
                  <a:lnTo>
                    <a:pt x="478" y="2973"/>
                  </a:lnTo>
                  <a:lnTo>
                    <a:pt x="412" y="2911"/>
                  </a:lnTo>
                  <a:lnTo>
                    <a:pt x="351" y="2845"/>
                  </a:lnTo>
                  <a:lnTo>
                    <a:pt x="293" y="2775"/>
                  </a:lnTo>
                  <a:lnTo>
                    <a:pt x="240" y="2702"/>
                  </a:lnTo>
                  <a:lnTo>
                    <a:pt x="192" y="2626"/>
                  </a:lnTo>
                  <a:lnTo>
                    <a:pt x="149" y="2546"/>
                  </a:lnTo>
                  <a:lnTo>
                    <a:pt x="111" y="2463"/>
                  </a:lnTo>
                  <a:lnTo>
                    <a:pt x="78" y="2378"/>
                  </a:lnTo>
                  <a:lnTo>
                    <a:pt x="50" y="2289"/>
                  </a:lnTo>
                  <a:lnTo>
                    <a:pt x="28" y="2199"/>
                  </a:lnTo>
                  <a:lnTo>
                    <a:pt x="12" y="2106"/>
                  </a:lnTo>
                  <a:lnTo>
                    <a:pt x="3" y="2012"/>
                  </a:lnTo>
                  <a:lnTo>
                    <a:pt x="0" y="1916"/>
                  </a:lnTo>
                  <a:lnTo>
                    <a:pt x="3" y="1822"/>
                  </a:lnTo>
                  <a:lnTo>
                    <a:pt x="12" y="1730"/>
                  </a:lnTo>
                  <a:lnTo>
                    <a:pt x="27" y="1639"/>
                  </a:lnTo>
                  <a:lnTo>
                    <a:pt x="48" y="1550"/>
                  </a:lnTo>
                  <a:lnTo>
                    <a:pt x="74" y="1464"/>
                  </a:lnTo>
                  <a:lnTo>
                    <a:pt x="105" y="1380"/>
                  </a:lnTo>
                  <a:lnTo>
                    <a:pt x="142" y="1299"/>
                  </a:lnTo>
                  <a:lnTo>
                    <a:pt x="184" y="1221"/>
                  </a:lnTo>
                  <a:lnTo>
                    <a:pt x="230" y="1145"/>
                  </a:lnTo>
                  <a:lnTo>
                    <a:pt x="280" y="1073"/>
                  </a:lnTo>
                  <a:lnTo>
                    <a:pt x="335" y="1004"/>
                  </a:lnTo>
                  <a:lnTo>
                    <a:pt x="393" y="939"/>
                  </a:lnTo>
                  <a:lnTo>
                    <a:pt x="457" y="878"/>
                  </a:lnTo>
                  <a:lnTo>
                    <a:pt x="523" y="820"/>
                  </a:lnTo>
                  <a:lnTo>
                    <a:pt x="594" y="767"/>
                  </a:lnTo>
                  <a:lnTo>
                    <a:pt x="667" y="719"/>
                  </a:lnTo>
                  <a:lnTo>
                    <a:pt x="743" y="674"/>
                  </a:lnTo>
                  <a:lnTo>
                    <a:pt x="822" y="634"/>
                  </a:lnTo>
                  <a:lnTo>
                    <a:pt x="905" y="600"/>
                  </a:lnTo>
                  <a:lnTo>
                    <a:pt x="989" y="570"/>
                  </a:lnTo>
                  <a:lnTo>
                    <a:pt x="1076" y="546"/>
                  </a:lnTo>
                  <a:lnTo>
                    <a:pt x="1165" y="528"/>
                  </a:lnTo>
                  <a:lnTo>
                    <a:pt x="1256" y="516"/>
                  </a:lnTo>
                  <a:lnTo>
                    <a:pt x="1349" y="509"/>
                  </a:lnTo>
                  <a:lnTo>
                    <a:pt x="1349" y="443"/>
                  </a:lnTo>
                  <a:lnTo>
                    <a:pt x="1318" y="432"/>
                  </a:lnTo>
                  <a:lnTo>
                    <a:pt x="1289" y="418"/>
                  </a:lnTo>
                  <a:lnTo>
                    <a:pt x="1263" y="399"/>
                  </a:lnTo>
                  <a:lnTo>
                    <a:pt x="1240" y="377"/>
                  </a:lnTo>
                  <a:lnTo>
                    <a:pt x="1219" y="351"/>
                  </a:lnTo>
                  <a:lnTo>
                    <a:pt x="1203" y="322"/>
                  </a:lnTo>
                  <a:lnTo>
                    <a:pt x="1191" y="292"/>
                  </a:lnTo>
                  <a:lnTo>
                    <a:pt x="1183" y="260"/>
                  </a:lnTo>
                  <a:lnTo>
                    <a:pt x="1181" y="225"/>
                  </a:lnTo>
                  <a:lnTo>
                    <a:pt x="1183" y="189"/>
                  </a:lnTo>
                  <a:lnTo>
                    <a:pt x="1193" y="154"/>
                  </a:lnTo>
                  <a:lnTo>
                    <a:pt x="1206" y="122"/>
                  </a:lnTo>
                  <a:lnTo>
                    <a:pt x="1224" y="92"/>
                  </a:lnTo>
                  <a:lnTo>
                    <a:pt x="1247" y="66"/>
                  </a:lnTo>
                  <a:lnTo>
                    <a:pt x="1273" y="43"/>
                  </a:lnTo>
                  <a:lnTo>
                    <a:pt x="1302" y="26"/>
                  </a:lnTo>
                  <a:lnTo>
                    <a:pt x="1335" y="12"/>
                  </a:lnTo>
                  <a:lnTo>
                    <a:pt x="1369" y="4"/>
                  </a:lnTo>
                  <a:lnTo>
                    <a:pt x="14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233"/>
            <p:cNvSpPr>
              <a:spLocks noEditPoints="1"/>
            </p:cNvSpPr>
            <p:nvPr/>
          </p:nvSpPr>
          <p:spPr bwMode="auto">
            <a:xfrm>
              <a:off x="5538788" y="3654425"/>
              <a:ext cx="246063" cy="244475"/>
            </a:xfrm>
            <a:custGeom>
              <a:avLst/>
              <a:gdLst>
                <a:gd name="T0" fmla="*/ 548 w 1543"/>
                <a:gd name="T1" fmla="*/ 628 h 1545"/>
                <a:gd name="T2" fmla="*/ 182 w 1543"/>
                <a:gd name="T3" fmla="*/ 1363 h 1545"/>
                <a:gd name="T4" fmla="*/ 915 w 1543"/>
                <a:gd name="T5" fmla="*/ 996 h 1545"/>
                <a:gd name="T6" fmla="*/ 548 w 1543"/>
                <a:gd name="T7" fmla="*/ 628 h 1545"/>
                <a:gd name="T8" fmla="*/ 1361 w 1543"/>
                <a:gd name="T9" fmla="*/ 182 h 1545"/>
                <a:gd name="T10" fmla="*/ 627 w 1543"/>
                <a:gd name="T11" fmla="*/ 549 h 1545"/>
                <a:gd name="T12" fmla="*/ 995 w 1543"/>
                <a:gd name="T13" fmla="*/ 916 h 1545"/>
                <a:gd name="T14" fmla="*/ 1361 w 1543"/>
                <a:gd name="T15" fmla="*/ 182 h 1545"/>
                <a:gd name="T16" fmla="*/ 1479 w 1543"/>
                <a:gd name="T17" fmla="*/ 0 h 1545"/>
                <a:gd name="T18" fmla="*/ 1496 w 1543"/>
                <a:gd name="T19" fmla="*/ 0 h 1545"/>
                <a:gd name="T20" fmla="*/ 1512 w 1543"/>
                <a:gd name="T21" fmla="*/ 5 h 1545"/>
                <a:gd name="T22" fmla="*/ 1527 w 1543"/>
                <a:gd name="T23" fmla="*/ 16 h 1545"/>
                <a:gd name="T24" fmla="*/ 1537 w 1543"/>
                <a:gd name="T25" fmla="*/ 30 h 1545"/>
                <a:gd name="T26" fmla="*/ 1543 w 1543"/>
                <a:gd name="T27" fmla="*/ 46 h 1545"/>
                <a:gd name="T28" fmla="*/ 1543 w 1543"/>
                <a:gd name="T29" fmla="*/ 64 h 1545"/>
                <a:gd name="T30" fmla="*/ 1537 w 1543"/>
                <a:gd name="T31" fmla="*/ 81 h 1545"/>
                <a:gd name="T32" fmla="*/ 1061 w 1543"/>
                <a:gd name="T33" fmla="*/ 1036 h 1545"/>
                <a:gd name="T34" fmla="*/ 1058 w 1543"/>
                <a:gd name="T35" fmla="*/ 1038 h 1545"/>
                <a:gd name="T36" fmla="*/ 1057 w 1543"/>
                <a:gd name="T37" fmla="*/ 1040 h 1545"/>
                <a:gd name="T38" fmla="*/ 1053 w 1543"/>
                <a:gd name="T39" fmla="*/ 1046 h 1545"/>
                <a:gd name="T40" fmla="*/ 1049 w 1543"/>
                <a:gd name="T41" fmla="*/ 1050 h 1545"/>
                <a:gd name="T42" fmla="*/ 1046 w 1543"/>
                <a:gd name="T43" fmla="*/ 1053 h 1545"/>
                <a:gd name="T44" fmla="*/ 1043 w 1543"/>
                <a:gd name="T45" fmla="*/ 1056 h 1545"/>
                <a:gd name="T46" fmla="*/ 1039 w 1543"/>
                <a:gd name="T47" fmla="*/ 1059 h 1545"/>
                <a:gd name="T48" fmla="*/ 1038 w 1543"/>
                <a:gd name="T49" fmla="*/ 1060 h 1545"/>
                <a:gd name="T50" fmla="*/ 1037 w 1543"/>
                <a:gd name="T51" fmla="*/ 1061 h 1545"/>
                <a:gd name="T52" fmla="*/ 1035 w 1543"/>
                <a:gd name="T53" fmla="*/ 1061 h 1545"/>
                <a:gd name="T54" fmla="*/ 81 w 1543"/>
                <a:gd name="T55" fmla="*/ 1540 h 1545"/>
                <a:gd name="T56" fmla="*/ 68 w 1543"/>
                <a:gd name="T57" fmla="*/ 1544 h 1545"/>
                <a:gd name="T58" fmla="*/ 56 w 1543"/>
                <a:gd name="T59" fmla="*/ 1545 h 1545"/>
                <a:gd name="T60" fmla="*/ 41 w 1543"/>
                <a:gd name="T61" fmla="*/ 1544 h 1545"/>
                <a:gd name="T62" fmla="*/ 29 w 1543"/>
                <a:gd name="T63" fmla="*/ 1538 h 1545"/>
                <a:gd name="T64" fmla="*/ 16 w 1543"/>
                <a:gd name="T65" fmla="*/ 1530 h 1545"/>
                <a:gd name="T66" fmla="*/ 6 w 1543"/>
                <a:gd name="T67" fmla="*/ 1515 h 1545"/>
                <a:gd name="T68" fmla="*/ 0 w 1543"/>
                <a:gd name="T69" fmla="*/ 1498 h 1545"/>
                <a:gd name="T70" fmla="*/ 0 w 1543"/>
                <a:gd name="T71" fmla="*/ 1481 h 1545"/>
                <a:gd name="T72" fmla="*/ 6 w 1543"/>
                <a:gd name="T73" fmla="*/ 1464 h 1545"/>
                <a:gd name="T74" fmla="*/ 482 w 1543"/>
                <a:gd name="T75" fmla="*/ 508 h 1545"/>
                <a:gd name="T76" fmla="*/ 485 w 1543"/>
                <a:gd name="T77" fmla="*/ 506 h 1545"/>
                <a:gd name="T78" fmla="*/ 486 w 1543"/>
                <a:gd name="T79" fmla="*/ 504 h 1545"/>
                <a:gd name="T80" fmla="*/ 489 w 1543"/>
                <a:gd name="T81" fmla="*/ 501 h 1545"/>
                <a:gd name="T82" fmla="*/ 491 w 1543"/>
                <a:gd name="T83" fmla="*/ 498 h 1545"/>
                <a:gd name="T84" fmla="*/ 494 w 1543"/>
                <a:gd name="T85" fmla="*/ 495 h 1545"/>
                <a:gd name="T86" fmla="*/ 497 w 1543"/>
                <a:gd name="T87" fmla="*/ 492 h 1545"/>
                <a:gd name="T88" fmla="*/ 500 w 1543"/>
                <a:gd name="T89" fmla="*/ 488 h 1545"/>
                <a:gd name="T90" fmla="*/ 504 w 1543"/>
                <a:gd name="T91" fmla="*/ 486 h 1545"/>
                <a:gd name="T92" fmla="*/ 505 w 1543"/>
                <a:gd name="T93" fmla="*/ 484 h 1545"/>
                <a:gd name="T94" fmla="*/ 507 w 1543"/>
                <a:gd name="T95" fmla="*/ 483 h 1545"/>
                <a:gd name="T96" fmla="*/ 1462 w 1543"/>
                <a:gd name="T97" fmla="*/ 5 h 1545"/>
                <a:gd name="T98" fmla="*/ 1479 w 1543"/>
                <a:gd name="T99" fmla="*/ 0 h 1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43" h="1545">
                  <a:moveTo>
                    <a:pt x="548" y="628"/>
                  </a:moveTo>
                  <a:lnTo>
                    <a:pt x="182" y="1363"/>
                  </a:lnTo>
                  <a:lnTo>
                    <a:pt x="915" y="996"/>
                  </a:lnTo>
                  <a:lnTo>
                    <a:pt x="548" y="628"/>
                  </a:lnTo>
                  <a:close/>
                  <a:moveTo>
                    <a:pt x="1361" y="182"/>
                  </a:moveTo>
                  <a:lnTo>
                    <a:pt x="627" y="549"/>
                  </a:lnTo>
                  <a:lnTo>
                    <a:pt x="995" y="916"/>
                  </a:lnTo>
                  <a:lnTo>
                    <a:pt x="1361" y="182"/>
                  </a:lnTo>
                  <a:close/>
                  <a:moveTo>
                    <a:pt x="1479" y="0"/>
                  </a:moveTo>
                  <a:lnTo>
                    <a:pt x="1496" y="0"/>
                  </a:lnTo>
                  <a:lnTo>
                    <a:pt x="1512" y="5"/>
                  </a:lnTo>
                  <a:lnTo>
                    <a:pt x="1527" y="16"/>
                  </a:lnTo>
                  <a:lnTo>
                    <a:pt x="1537" y="30"/>
                  </a:lnTo>
                  <a:lnTo>
                    <a:pt x="1543" y="46"/>
                  </a:lnTo>
                  <a:lnTo>
                    <a:pt x="1543" y="64"/>
                  </a:lnTo>
                  <a:lnTo>
                    <a:pt x="1537" y="81"/>
                  </a:lnTo>
                  <a:lnTo>
                    <a:pt x="1061" y="1036"/>
                  </a:lnTo>
                  <a:lnTo>
                    <a:pt x="1058" y="1038"/>
                  </a:lnTo>
                  <a:lnTo>
                    <a:pt x="1057" y="1040"/>
                  </a:lnTo>
                  <a:lnTo>
                    <a:pt x="1053" y="1046"/>
                  </a:lnTo>
                  <a:lnTo>
                    <a:pt x="1049" y="1050"/>
                  </a:lnTo>
                  <a:lnTo>
                    <a:pt x="1046" y="1053"/>
                  </a:lnTo>
                  <a:lnTo>
                    <a:pt x="1043" y="1056"/>
                  </a:lnTo>
                  <a:lnTo>
                    <a:pt x="1039" y="1059"/>
                  </a:lnTo>
                  <a:lnTo>
                    <a:pt x="1038" y="1060"/>
                  </a:lnTo>
                  <a:lnTo>
                    <a:pt x="1037" y="1061"/>
                  </a:lnTo>
                  <a:lnTo>
                    <a:pt x="1035" y="1061"/>
                  </a:lnTo>
                  <a:lnTo>
                    <a:pt x="81" y="1540"/>
                  </a:lnTo>
                  <a:lnTo>
                    <a:pt x="68" y="1544"/>
                  </a:lnTo>
                  <a:lnTo>
                    <a:pt x="56" y="1545"/>
                  </a:lnTo>
                  <a:lnTo>
                    <a:pt x="41" y="1544"/>
                  </a:lnTo>
                  <a:lnTo>
                    <a:pt x="29" y="1538"/>
                  </a:lnTo>
                  <a:lnTo>
                    <a:pt x="16" y="1530"/>
                  </a:lnTo>
                  <a:lnTo>
                    <a:pt x="6" y="1515"/>
                  </a:lnTo>
                  <a:lnTo>
                    <a:pt x="0" y="1498"/>
                  </a:lnTo>
                  <a:lnTo>
                    <a:pt x="0" y="1481"/>
                  </a:lnTo>
                  <a:lnTo>
                    <a:pt x="6" y="1464"/>
                  </a:lnTo>
                  <a:lnTo>
                    <a:pt x="482" y="508"/>
                  </a:lnTo>
                  <a:lnTo>
                    <a:pt x="485" y="506"/>
                  </a:lnTo>
                  <a:lnTo>
                    <a:pt x="486" y="504"/>
                  </a:lnTo>
                  <a:lnTo>
                    <a:pt x="489" y="501"/>
                  </a:lnTo>
                  <a:lnTo>
                    <a:pt x="491" y="498"/>
                  </a:lnTo>
                  <a:lnTo>
                    <a:pt x="494" y="495"/>
                  </a:lnTo>
                  <a:lnTo>
                    <a:pt x="497" y="492"/>
                  </a:lnTo>
                  <a:lnTo>
                    <a:pt x="500" y="488"/>
                  </a:lnTo>
                  <a:lnTo>
                    <a:pt x="504" y="486"/>
                  </a:lnTo>
                  <a:lnTo>
                    <a:pt x="505" y="484"/>
                  </a:lnTo>
                  <a:lnTo>
                    <a:pt x="507" y="483"/>
                  </a:lnTo>
                  <a:lnTo>
                    <a:pt x="1462" y="5"/>
                  </a:lnTo>
                  <a:lnTo>
                    <a:pt x="14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Freeform 238"/>
          <p:cNvSpPr>
            <a:spLocks noEditPoints="1"/>
          </p:cNvSpPr>
          <p:nvPr/>
        </p:nvSpPr>
        <p:spPr bwMode="auto">
          <a:xfrm>
            <a:off x="7435252" y="2037876"/>
            <a:ext cx="539750" cy="539750"/>
          </a:xfrm>
          <a:custGeom>
            <a:avLst/>
            <a:gdLst>
              <a:gd name="T0" fmla="*/ 1587 w 3400"/>
              <a:gd name="T1" fmla="*/ 2107 h 3400"/>
              <a:gd name="T2" fmla="*/ 1248 w 3400"/>
              <a:gd name="T3" fmla="*/ 2291 h 3400"/>
              <a:gd name="T4" fmla="*/ 1922 w 3400"/>
              <a:gd name="T5" fmla="*/ 2137 h 3400"/>
              <a:gd name="T6" fmla="*/ 1177 w 3400"/>
              <a:gd name="T7" fmla="*/ 2203 h 3400"/>
              <a:gd name="T8" fmla="*/ 1570 w 3400"/>
              <a:gd name="T9" fmla="*/ 1995 h 3400"/>
              <a:gd name="T10" fmla="*/ 2014 w 3400"/>
              <a:gd name="T11" fmla="*/ 2053 h 3400"/>
              <a:gd name="T12" fmla="*/ 1757 w 3400"/>
              <a:gd name="T13" fmla="*/ 1557 h 3400"/>
              <a:gd name="T14" fmla="*/ 1644 w 3400"/>
              <a:gd name="T15" fmla="*/ 1563 h 3400"/>
              <a:gd name="T16" fmla="*/ 298 w 3400"/>
              <a:gd name="T17" fmla="*/ 959 h 3400"/>
              <a:gd name="T18" fmla="*/ 116 w 3400"/>
              <a:gd name="T19" fmla="*/ 1600 h 3400"/>
              <a:gd name="T20" fmla="*/ 220 w 3400"/>
              <a:gd name="T21" fmla="*/ 2273 h 3400"/>
              <a:gd name="T22" fmla="*/ 579 w 3400"/>
              <a:gd name="T23" fmla="*/ 2821 h 3400"/>
              <a:gd name="T24" fmla="*/ 1127 w 3400"/>
              <a:gd name="T25" fmla="*/ 3180 h 3400"/>
              <a:gd name="T26" fmla="*/ 1800 w 3400"/>
              <a:gd name="T27" fmla="*/ 3284 h 3400"/>
              <a:gd name="T28" fmla="*/ 2445 w 3400"/>
              <a:gd name="T29" fmla="*/ 3100 h 3400"/>
              <a:gd name="T30" fmla="*/ 2946 w 3400"/>
              <a:gd name="T31" fmla="*/ 2681 h 3400"/>
              <a:gd name="T32" fmla="*/ 3238 w 3400"/>
              <a:gd name="T33" fmla="*/ 2090 h 3400"/>
              <a:gd name="T34" fmla="*/ 3259 w 3400"/>
              <a:gd name="T35" fmla="*/ 1406 h 3400"/>
              <a:gd name="T36" fmla="*/ 3005 w 3400"/>
              <a:gd name="T37" fmla="*/ 800 h 3400"/>
              <a:gd name="T38" fmla="*/ 1738 w 3400"/>
              <a:gd name="T39" fmla="*/ 2991 h 3400"/>
              <a:gd name="T40" fmla="*/ 1691 w 3400"/>
              <a:gd name="T41" fmla="*/ 3014 h 3400"/>
              <a:gd name="T42" fmla="*/ 2323 w 3400"/>
              <a:gd name="T43" fmla="*/ 241 h 3400"/>
              <a:gd name="T44" fmla="*/ 2694 w 3400"/>
              <a:gd name="T45" fmla="*/ 464 h 3400"/>
              <a:gd name="T46" fmla="*/ 2386 w 3400"/>
              <a:gd name="T47" fmla="*/ 270 h 3400"/>
              <a:gd name="T48" fmla="*/ 946 w 3400"/>
              <a:gd name="T49" fmla="*/ 304 h 3400"/>
              <a:gd name="T50" fmla="*/ 634 w 3400"/>
              <a:gd name="T51" fmla="*/ 525 h 3400"/>
              <a:gd name="T52" fmla="*/ 1757 w 3400"/>
              <a:gd name="T53" fmla="*/ 1413 h 3400"/>
              <a:gd name="T54" fmla="*/ 2037 w 3400"/>
              <a:gd name="T55" fmla="*/ 149 h 3400"/>
              <a:gd name="T56" fmla="*/ 1778 w 3400"/>
              <a:gd name="T57" fmla="*/ 115 h 3400"/>
              <a:gd name="T58" fmla="*/ 1466 w 3400"/>
              <a:gd name="T59" fmla="*/ 131 h 3400"/>
              <a:gd name="T60" fmla="*/ 1219 w 3400"/>
              <a:gd name="T61" fmla="*/ 189 h 3400"/>
              <a:gd name="T62" fmla="*/ 1811 w 3400"/>
              <a:gd name="T63" fmla="*/ 4 h 3400"/>
              <a:gd name="T64" fmla="*/ 2117 w 3400"/>
              <a:gd name="T65" fmla="*/ 52 h 3400"/>
              <a:gd name="T66" fmla="*/ 2289 w 3400"/>
              <a:gd name="T67" fmla="*/ 106 h 3400"/>
              <a:gd name="T68" fmla="*/ 2474 w 3400"/>
              <a:gd name="T69" fmla="*/ 186 h 3400"/>
              <a:gd name="T70" fmla="*/ 2652 w 3400"/>
              <a:gd name="T71" fmla="*/ 293 h 3400"/>
              <a:gd name="T72" fmla="*/ 2836 w 3400"/>
              <a:gd name="T73" fmla="*/ 437 h 3400"/>
              <a:gd name="T74" fmla="*/ 3018 w 3400"/>
              <a:gd name="T75" fmla="*/ 626 h 3400"/>
              <a:gd name="T76" fmla="*/ 3329 w 3400"/>
              <a:gd name="T77" fmla="*/ 1213 h 3400"/>
              <a:gd name="T78" fmla="*/ 3388 w 3400"/>
              <a:gd name="T79" fmla="*/ 1905 h 3400"/>
              <a:gd name="T80" fmla="*/ 3167 w 3400"/>
              <a:gd name="T81" fmla="*/ 2557 h 3400"/>
              <a:gd name="T82" fmla="*/ 2719 w 3400"/>
              <a:gd name="T83" fmla="*/ 3060 h 3400"/>
              <a:gd name="T84" fmla="*/ 2103 w 3400"/>
              <a:gd name="T85" fmla="*/ 3352 h 3400"/>
              <a:gd name="T86" fmla="*/ 1395 w 3400"/>
              <a:gd name="T87" fmla="*/ 3372 h 3400"/>
              <a:gd name="T88" fmla="*/ 760 w 3400"/>
              <a:gd name="T89" fmla="*/ 3116 h 3400"/>
              <a:gd name="T90" fmla="*/ 284 w 3400"/>
              <a:gd name="T91" fmla="*/ 2640 h 3400"/>
              <a:gd name="T92" fmla="*/ 28 w 3400"/>
              <a:gd name="T93" fmla="*/ 2005 h 3400"/>
              <a:gd name="T94" fmla="*/ 46 w 3400"/>
              <a:gd name="T95" fmla="*/ 1306 h 3400"/>
              <a:gd name="T96" fmla="*/ 325 w 3400"/>
              <a:gd name="T97" fmla="*/ 702 h 3400"/>
              <a:gd name="T98" fmla="*/ 563 w 3400"/>
              <a:gd name="T99" fmla="*/ 437 h 3400"/>
              <a:gd name="T100" fmla="*/ 752 w 3400"/>
              <a:gd name="T101" fmla="*/ 288 h 3400"/>
              <a:gd name="T102" fmla="*/ 963 w 3400"/>
              <a:gd name="T103" fmla="*/ 168 h 3400"/>
              <a:gd name="T104" fmla="*/ 1112 w 3400"/>
              <a:gd name="T105" fmla="*/ 105 h 3400"/>
              <a:gd name="T106" fmla="*/ 1283 w 3400"/>
              <a:gd name="T107" fmla="*/ 52 h 3400"/>
              <a:gd name="T108" fmla="*/ 1588 w 3400"/>
              <a:gd name="T109" fmla="*/ 4 h 3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00" h="3400">
                <a:moveTo>
                  <a:pt x="1699" y="2945"/>
                </a:moveTo>
                <a:lnTo>
                  <a:pt x="1699" y="2945"/>
                </a:lnTo>
                <a:lnTo>
                  <a:pt x="1699" y="2945"/>
                </a:lnTo>
                <a:lnTo>
                  <a:pt x="1699" y="2945"/>
                </a:lnTo>
                <a:close/>
                <a:moveTo>
                  <a:pt x="1700" y="2097"/>
                </a:moveTo>
                <a:lnTo>
                  <a:pt x="1643" y="2100"/>
                </a:lnTo>
                <a:lnTo>
                  <a:pt x="1587" y="2107"/>
                </a:lnTo>
                <a:lnTo>
                  <a:pt x="1532" y="2119"/>
                </a:lnTo>
                <a:lnTo>
                  <a:pt x="1478" y="2137"/>
                </a:lnTo>
                <a:lnTo>
                  <a:pt x="1428" y="2160"/>
                </a:lnTo>
                <a:lnTo>
                  <a:pt x="1379" y="2186"/>
                </a:lnTo>
                <a:lnTo>
                  <a:pt x="1332" y="2217"/>
                </a:lnTo>
                <a:lnTo>
                  <a:pt x="1288" y="2252"/>
                </a:lnTo>
                <a:lnTo>
                  <a:pt x="1248" y="2291"/>
                </a:lnTo>
                <a:lnTo>
                  <a:pt x="1700" y="2859"/>
                </a:lnTo>
                <a:lnTo>
                  <a:pt x="2152" y="2291"/>
                </a:lnTo>
                <a:lnTo>
                  <a:pt x="2112" y="2252"/>
                </a:lnTo>
                <a:lnTo>
                  <a:pt x="2068" y="2217"/>
                </a:lnTo>
                <a:lnTo>
                  <a:pt x="2021" y="2186"/>
                </a:lnTo>
                <a:lnTo>
                  <a:pt x="1972" y="2160"/>
                </a:lnTo>
                <a:lnTo>
                  <a:pt x="1922" y="2137"/>
                </a:lnTo>
                <a:lnTo>
                  <a:pt x="1868" y="2119"/>
                </a:lnTo>
                <a:lnTo>
                  <a:pt x="1813" y="2107"/>
                </a:lnTo>
                <a:lnTo>
                  <a:pt x="1757" y="2100"/>
                </a:lnTo>
                <a:lnTo>
                  <a:pt x="1700" y="2097"/>
                </a:lnTo>
                <a:close/>
                <a:moveTo>
                  <a:pt x="1133" y="1149"/>
                </a:moveTo>
                <a:lnTo>
                  <a:pt x="646" y="1539"/>
                </a:lnTo>
                <a:lnTo>
                  <a:pt x="1177" y="2203"/>
                </a:lnTo>
                <a:lnTo>
                  <a:pt x="1224" y="2158"/>
                </a:lnTo>
                <a:lnTo>
                  <a:pt x="1276" y="2119"/>
                </a:lnTo>
                <a:lnTo>
                  <a:pt x="1329" y="2084"/>
                </a:lnTo>
                <a:lnTo>
                  <a:pt x="1386" y="2053"/>
                </a:lnTo>
                <a:lnTo>
                  <a:pt x="1446" y="2029"/>
                </a:lnTo>
                <a:lnTo>
                  <a:pt x="1506" y="2009"/>
                </a:lnTo>
                <a:lnTo>
                  <a:pt x="1570" y="1995"/>
                </a:lnTo>
                <a:lnTo>
                  <a:pt x="1634" y="1986"/>
                </a:lnTo>
                <a:lnTo>
                  <a:pt x="1700" y="1983"/>
                </a:lnTo>
                <a:lnTo>
                  <a:pt x="1766" y="1986"/>
                </a:lnTo>
                <a:lnTo>
                  <a:pt x="1830" y="1995"/>
                </a:lnTo>
                <a:lnTo>
                  <a:pt x="1894" y="2009"/>
                </a:lnTo>
                <a:lnTo>
                  <a:pt x="1954" y="2029"/>
                </a:lnTo>
                <a:lnTo>
                  <a:pt x="2014" y="2053"/>
                </a:lnTo>
                <a:lnTo>
                  <a:pt x="2071" y="2084"/>
                </a:lnTo>
                <a:lnTo>
                  <a:pt x="2124" y="2119"/>
                </a:lnTo>
                <a:lnTo>
                  <a:pt x="2176" y="2158"/>
                </a:lnTo>
                <a:lnTo>
                  <a:pt x="2223" y="2203"/>
                </a:lnTo>
                <a:lnTo>
                  <a:pt x="2754" y="1539"/>
                </a:lnTo>
                <a:lnTo>
                  <a:pt x="2267" y="1150"/>
                </a:lnTo>
                <a:lnTo>
                  <a:pt x="1757" y="1557"/>
                </a:lnTo>
                <a:lnTo>
                  <a:pt x="1757" y="1562"/>
                </a:lnTo>
                <a:lnTo>
                  <a:pt x="1738" y="1572"/>
                </a:lnTo>
                <a:lnTo>
                  <a:pt x="1710" y="1594"/>
                </a:lnTo>
                <a:lnTo>
                  <a:pt x="1701" y="1590"/>
                </a:lnTo>
                <a:lnTo>
                  <a:pt x="1692" y="1594"/>
                </a:lnTo>
                <a:lnTo>
                  <a:pt x="1662" y="1572"/>
                </a:lnTo>
                <a:lnTo>
                  <a:pt x="1644" y="1563"/>
                </a:lnTo>
                <a:lnTo>
                  <a:pt x="1644" y="1558"/>
                </a:lnTo>
                <a:lnTo>
                  <a:pt x="1133" y="1149"/>
                </a:lnTo>
                <a:close/>
                <a:moveTo>
                  <a:pt x="510" y="652"/>
                </a:moveTo>
                <a:lnTo>
                  <a:pt x="450" y="724"/>
                </a:lnTo>
                <a:lnTo>
                  <a:pt x="395" y="800"/>
                </a:lnTo>
                <a:lnTo>
                  <a:pt x="344" y="878"/>
                </a:lnTo>
                <a:lnTo>
                  <a:pt x="298" y="959"/>
                </a:lnTo>
                <a:lnTo>
                  <a:pt x="256" y="1044"/>
                </a:lnTo>
                <a:lnTo>
                  <a:pt x="219" y="1130"/>
                </a:lnTo>
                <a:lnTo>
                  <a:pt x="188" y="1220"/>
                </a:lnTo>
                <a:lnTo>
                  <a:pt x="162" y="1312"/>
                </a:lnTo>
                <a:lnTo>
                  <a:pt x="141" y="1406"/>
                </a:lnTo>
                <a:lnTo>
                  <a:pt x="126" y="1502"/>
                </a:lnTo>
                <a:lnTo>
                  <a:pt x="116" y="1600"/>
                </a:lnTo>
                <a:lnTo>
                  <a:pt x="113" y="1700"/>
                </a:lnTo>
                <a:lnTo>
                  <a:pt x="116" y="1800"/>
                </a:lnTo>
                <a:lnTo>
                  <a:pt x="126" y="1899"/>
                </a:lnTo>
                <a:lnTo>
                  <a:pt x="141" y="1996"/>
                </a:lnTo>
                <a:lnTo>
                  <a:pt x="162" y="2090"/>
                </a:lnTo>
                <a:lnTo>
                  <a:pt x="189" y="2183"/>
                </a:lnTo>
                <a:lnTo>
                  <a:pt x="220" y="2273"/>
                </a:lnTo>
                <a:lnTo>
                  <a:pt x="258" y="2360"/>
                </a:lnTo>
                <a:lnTo>
                  <a:pt x="300" y="2445"/>
                </a:lnTo>
                <a:lnTo>
                  <a:pt x="346" y="2527"/>
                </a:lnTo>
                <a:lnTo>
                  <a:pt x="398" y="2606"/>
                </a:lnTo>
                <a:lnTo>
                  <a:pt x="454" y="2681"/>
                </a:lnTo>
                <a:lnTo>
                  <a:pt x="514" y="2753"/>
                </a:lnTo>
                <a:lnTo>
                  <a:pt x="579" y="2821"/>
                </a:lnTo>
                <a:lnTo>
                  <a:pt x="647" y="2886"/>
                </a:lnTo>
                <a:lnTo>
                  <a:pt x="719" y="2946"/>
                </a:lnTo>
                <a:lnTo>
                  <a:pt x="794" y="3002"/>
                </a:lnTo>
                <a:lnTo>
                  <a:pt x="873" y="3054"/>
                </a:lnTo>
                <a:lnTo>
                  <a:pt x="955" y="3100"/>
                </a:lnTo>
                <a:lnTo>
                  <a:pt x="1040" y="3142"/>
                </a:lnTo>
                <a:lnTo>
                  <a:pt x="1127" y="3180"/>
                </a:lnTo>
                <a:lnTo>
                  <a:pt x="1217" y="3211"/>
                </a:lnTo>
                <a:lnTo>
                  <a:pt x="1310" y="3238"/>
                </a:lnTo>
                <a:lnTo>
                  <a:pt x="1404" y="3259"/>
                </a:lnTo>
                <a:lnTo>
                  <a:pt x="1501" y="3274"/>
                </a:lnTo>
                <a:lnTo>
                  <a:pt x="1600" y="3284"/>
                </a:lnTo>
                <a:lnTo>
                  <a:pt x="1700" y="3287"/>
                </a:lnTo>
                <a:lnTo>
                  <a:pt x="1800" y="3284"/>
                </a:lnTo>
                <a:lnTo>
                  <a:pt x="1899" y="3274"/>
                </a:lnTo>
                <a:lnTo>
                  <a:pt x="1996" y="3259"/>
                </a:lnTo>
                <a:lnTo>
                  <a:pt x="2090" y="3238"/>
                </a:lnTo>
                <a:lnTo>
                  <a:pt x="2183" y="3211"/>
                </a:lnTo>
                <a:lnTo>
                  <a:pt x="2273" y="3180"/>
                </a:lnTo>
                <a:lnTo>
                  <a:pt x="2360" y="3142"/>
                </a:lnTo>
                <a:lnTo>
                  <a:pt x="2445" y="3100"/>
                </a:lnTo>
                <a:lnTo>
                  <a:pt x="2527" y="3054"/>
                </a:lnTo>
                <a:lnTo>
                  <a:pt x="2606" y="3002"/>
                </a:lnTo>
                <a:lnTo>
                  <a:pt x="2681" y="2946"/>
                </a:lnTo>
                <a:lnTo>
                  <a:pt x="2753" y="2886"/>
                </a:lnTo>
                <a:lnTo>
                  <a:pt x="2821" y="2821"/>
                </a:lnTo>
                <a:lnTo>
                  <a:pt x="2886" y="2753"/>
                </a:lnTo>
                <a:lnTo>
                  <a:pt x="2946" y="2681"/>
                </a:lnTo>
                <a:lnTo>
                  <a:pt x="3002" y="2606"/>
                </a:lnTo>
                <a:lnTo>
                  <a:pt x="3054" y="2527"/>
                </a:lnTo>
                <a:lnTo>
                  <a:pt x="3100" y="2445"/>
                </a:lnTo>
                <a:lnTo>
                  <a:pt x="3142" y="2360"/>
                </a:lnTo>
                <a:lnTo>
                  <a:pt x="3180" y="2273"/>
                </a:lnTo>
                <a:lnTo>
                  <a:pt x="3211" y="2183"/>
                </a:lnTo>
                <a:lnTo>
                  <a:pt x="3238" y="2090"/>
                </a:lnTo>
                <a:lnTo>
                  <a:pt x="3259" y="1996"/>
                </a:lnTo>
                <a:lnTo>
                  <a:pt x="3274" y="1899"/>
                </a:lnTo>
                <a:lnTo>
                  <a:pt x="3284" y="1800"/>
                </a:lnTo>
                <a:lnTo>
                  <a:pt x="3287" y="1700"/>
                </a:lnTo>
                <a:lnTo>
                  <a:pt x="3284" y="1600"/>
                </a:lnTo>
                <a:lnTo>
                  <a:pt x="3274" y="1502"/>
                </a:lnTo>
                <a:lnTo>
                  <a:pt x="3259" y="1406"/>
                </a:lnTo>
                <a:lnTo>
                  <a:pt x="3238" y="1312"/>
                </a:lnTo>
                <a:lnTo>
                  <a:pt x="3212" y="1220"/>
                </a:lnTo>
                <a:lnTo>
                  <a:pt x="3181" y="1130"/>
                </a:lnTo>
                <a:lnTo>
                  <a:pt x="3144" y="1044"/>
                </a:lnTo>
                <a:lnTo>
                  <a:pt x="3102" y="959"/>
                </a:lnTo>
                <a:lnTo>
                  <a:pt x="3056" y="878"/>
                </a:lnTo>
                <a:lnTo>
                  <a:pt x="3005" y="800"/>
                </a:lnTo>
                <a:lnTo>
                  <a:pt x="2950" y="724"/>
                </a:lnTo>
                <a:lnTo>
                  <a:pt x="2890" y="652"/>
                </a:lnTo>
                <a:lnTo>
                  <a:pt x="2890" y="1550"/>
                </a:lnTo>
                <a:lnTo>
                  <a:pt x="1757" y="2969"/>
                </a:lnTo>
                <a:lnTo>
                  <a:pt x="1757" y="2981"/>
                </a:lnTo>
                <a:lnTo>
                  <a:pt x="1745" y="2987"/>
                </a:lnTo>
                <a:lnTo>
                  <a:pt x="1738" y="2991"/>
                </a:lnTo>
                <a:lnTo>
                  <a:pt x="1711" y="3013"/>
                </a:lnTo>
                <a:lnTo>
                  <a:pt x="1710" y="3013"/>
                </a:lnTo>
                <a:lnTo>
                  <a:pt x="1709" y="3013"/>
                </a:lnTo>
                <a:lnTo>
                  <a:pt x="1701" y="3008"/>
                </a:lnTo>
                <a:lnTo>
                  <a:pt x="1693" y="3013"/>
                </a:lnTo>
                <a:lnTo>
                  <a:pt x="1692" y="3013"/>
                </a:lnTo>
                <a:lnTo>
                  <a:pt x="1691" y="3014"/>
                </a:lnTo>
                <a:lnTo>
                  <a:pt x="1662" y="2991"/>
                </a:lnTo>
                <a:lnTo>
                  <a:pt x="1644" y="2983"/>
                </a:lnTo>
                <a:lnTo>
                  <a:pt x="1644" y="2982"/>
                </a:lnTo>
                <a:lnTo>
                  <a:pt x="1644" y="2970"/>
                </a:lnTo>
                <a:lnTo>
                  <a:pt x="510" y="1550"/>
                </a:lnTo>
                <a:lnTo>
                  <a:pt x="510" y="652"/>
                </a:lnTo>
                <a:close/>
                <a:moveTo>
                  <a:pt x="2323" y="241"/>
                </a:moveTo>
                <a:lnTo>
                  <a:pt x="2323" y="1050"/>
                </a:lnTo>
                <a:lnTo>
                  <a:pt x="2777" y="1412"/>
                </a:lnTo>
                <a:lnTo>
                  <a:pt x="2777" y="536"/>
                </a:lnTo>
                <a:lnTo>
                  <a:pt x="2766" y="526"/>
                </a:lnTo>
                <a:lnTo>
                  <a:pt x="2766" y="525"/>
                </a:lnTo>
                <a:lnTo>
                  <a:pt x="2765" y="525"/>
                </a:lnTo>
                <a:lnTo>
                  <a:pt x="2694" y="464"/>
                </a:lnTo>
                <a:lnTo>
                  <a:pt x="2618" y="407"/>
                </a:lnTo>
                <a:lnTo>
                  <a:pt x="2539" y="353"/>
                </a:lnTo>
                <a:lnTo>
                  <a:pt x="2456" y="305"/>
                </a:lnTo>
                <a:lnTo>
                  <a:pt x="2455" y="305"/>
                </a:lnTo>
                <a:lnTo>
                  <a:pt x="2454" y="304"/>
                </a:lnTo>
                <a:lnTo>
                  <a:pt x="2389" y="271"/>
                </a:lnTo>
                <a:lnTo>
                  <a:pt x="2386" y="270"/>
                </a:lnTo>
                <a:lnTo>
                  <a:pt x="2384" y="268"/>
                </a:lnTo>
                <a:lnTo>
                  <a:pt x="2323" y="241"/>
                </a:lnTo>
                <a:close/>
                <a:moveTo>
                  <a:pt x="1077" y="241"/>
                </a:moveTo>
                <a:lnTo>
                  <a:pt x="1016" y="268"/>
                </a:lnTo>
                <a:lnTo>
                  <a:pt x="1014" y="270"/>
                </a:lnTo>
                <a:lnTo>
                  <a:pt x="1011" y="271"/>
                </a:lnTo>
                <a:lnTo>
                  <a:pt x="946" y="304"/>
                </a:lnTo>
                <a:lnTo>
                  <a:pt x="945" y="305"/>
                </a:lnTo>
                <a:lnTo>
                  <a:pt x="944" y="305"/>
                </a:lnTo>
                <a:lnTo>
                  <a:pt x="861" y="353"/>
                </a:lnTo>
                <a:lnTo>
                  <a:pt x="782" y="407"/>
                </a:lnTo>
                <a:lnTo>
                  <a:pt x="706" y="464"/>
                </a:lnTo>
                <a:lnTo>
                  <a:pt x="635" y="525"/>
                </a:lnTo>
                <a:lnTo>
                  <a:pt x="634" y="525"/>
                </a:lnTo>
                <a:lnTo>
                  <a:pt x="634" y="526"/>
                </a:lnTo>
                <a:lnTo>
                  <a:pt x="623" y="536"/>
                </a:lnTo>
                <a:lnTo>
                  <a:pt x="623" y="1412"/>
                </a:lnTo>
                <a:lnTo>
                  <a:pt x="1077" y="1050"/>
                </a:lnTo>
                <a:lnTo>
                  <a:pt x="1077" y="241"/>
                </a:lnTo>
                <a:close/>
                <a:moveTo>
                  <a:pt x="1757" y="114"/>
                </a:moveTo>
                <a:lnTo>
                  <a:pt x="1757" y="1413"/>
                </a:lnTo>
                <a:lnTo>
                  <a:pt x="2210" y="1050"/>
                </a:lnTo>
                <a:lnTo>
                  <a:pt x="2210" y="198"/>
                </a:lnTo>
                <a:lnTo>
                  <a:pt x="2181" y="189"/>
                </a:lnTo>
                <a:lnTo>
                  <a:pt x="2163" y="182"/>
                </a:lnTo>
                <a:lnTo>
                  <a:pt x="2109" y="167"/>
                </a:lnTo>
                <a:lnTo>
                  <a:pt x="2086" y="162"/>
                </a:lnTo>
                <a:lnTo>
                  <a:pt x="2037" y="149"/>
                </a:lnTo>
                <a:lnTo>
                  <a:pt x="2010" y="144"/>
                </a:lnTo>
                <a:lnTo>
                  <a:pt x="1962" y="135"/>
                </a:lnTo>
                <a:lnTo>
                  <a:pt x="1934" y="131"/>
                </a:lnTo>
                <a:lnTo>
                  <a:pt x="1885" y="125"/>
                </a:lnTo>
                <a:lnTo>
                  <a:pt x="1856" y="122"/>
                </a:lnTo>
                <a:lnTo>
                  <a:pt x="1804" y="117"/>
                </a:lnTo>
                <a:lnTo>
                  <a:pt x="1778" y="115"/>
                </a:lnTo>
                <a:lnTo>
                  <a:pt x="1757" y="114"/>
                </a:lnTo>
                <a:close/>
                <a:moveTo>
                  <a:pt x="1643" y="114"/>
                </a:moveTo>
                <a:lnTo>
                  <a:pt x="1622" y="115"/>
                </a:lnTo>
                <a:lnTo>
                  <a:pt x="1596" y="117"/>
                </a:lnTo>
                <a:lnTo>
                  <a:pt x="1544" y="122"/>
                </a:lnTo>
                <a:lnTo>
                  <a:pt x="1515" y="125"/>
                </a:lnTo>
                <a:lnTo>
                  <a:pt x="1466" y="131"/>
                </a:lnTo>
                <a:lnTo>
                  <a:pt x="1438" y="135"/>
                </a:lnTo>
                <a:lnTo>
                  <a:pt x="1390" y="144"/>
                </a:lnTo>
                <a:lnTo>
                  <a:pt x="1363" y="149"/>
                </a:lnTo>
                <a:lnTo>
                  <a:pt x="1314" y="162"/>
                </a:lnTo>
                <a:lnTo>
                  <a:pt x="1291" y="167"/>
                </a:lnTo>
                <a:lnTo>
                  <a:pt x="1237" y="182"/>
                </a:lnTo>
                <a:lnTo>
                  <a:pt x="1219" y="189"/>
                </a:lnTo>
                <a:lnTo>
                  <a:pt x="1190" y="198"/>
                </a:lnTo>
                <a:lnTo>
                  <a:pt x="1190" y="1050"/>
                </a:lnTo>
                <a:lnTo>
                  <a:pt x="1643" y="1413"/>
                </a:lnTo>
                <a:lnTo>
                  <a:pt x="1643" y="114"/>
                </a:lnTo>
                <a:close/>
                <a:moveTo>
                  <a:pt x="1700" y="0"/>
                </a:moveTo>
                <a:lnTo>
                  <a:pt x="1784" y="2"/>
                </a:lnTo>
                <a:lnTo>
                  <a:pt x="1811" y="4"/>
                </a:lnTo>
                <a:lnTo>
                  <a:pt x="1869" y="8"/>
                </a:lnTo>
                <a:lnTo>
                  <a:pt x="1899" y="12"/>
                </a:lnTo>
                <a:lnTo>
                  <a:pt x="1952" y="20"/>
                </a:lnTo>
                <a:lnTo>
                  <a:pt x="1981" y="24"/>
                </a:lnTo>
                <a:lnTo>
                  <a:pt x="2035" y="34"/>
                </a:lnTo>
                <a:lnTo>
                  <a:pt x="2061" y="39"/>
                </a:lnTo>
                <a:lnTo>
                  <a:pt x="2117" y="52"/>
                </a:lnTo>
                <a:lnTo>
                  <a:pt x="2139" y="58"/>
                </a:lnTo>
                <a:lnTo>
                  <a:pt x="2199" y="75"/>
                </a:lnTo>
                <a:lnTo>
                  <a:pt x="2216" y="80"/>
                </a:lnTo>
                <a:lnTo>
                  <a:pt x="2279" y="102"/>
                </a:lnTo>
                <a:lnTo>
                  <a:pt x="2283" y="103"/>
                </a:lnTo>
                <a:lnTo>
                  <a:pt x="2287" y="105"/>
                </a:lnTo>
                <a:lnTo>
                  <a:pt x="2289" y="106"/>
                </a:lnTo>
                <a:lnTo>
                  <a:pt x="2291" y="106"/>
                </a:lnTo>
                <a:lnTo>
                  <a:pt x="2357" y="132"/>
                </a:lnTo>
                <a:lnTo>
                  <a:pt x="2367" y="136"/>
                </a:lnTo>
                <a:lnTo>
                  <a:pt x="2434" y="167"/>
                </a:lnTo>
                <a:lnTo>
                  <a:pt x="2437" y="168"/>
                </a:lnTo>
                <a:lnTo>
                  <a:pt x="2440" y="170"/>
                </a:lnTo>
                <a:lnTo>
                  <a:pt x="2474" y="186"/>
                </a:lnTo>
                <a:lnTo>
                  <a:pt x="2508" y="204"/>
                </a:lnTo>
                <a:lnTo>
                  <a:pt x="2510" y="206"/>
                </a:lnTo>
                <a:lnTo>
                  <a:pt x="2512" y="207"/>
                </a:lnTo>
                <a:lnTo>
                  <a:pt x="2579" y="245"/>
                </a:lnTo>
                <a:lnTo>
                  <a:pt x="2583" y="248"/>
                </a:lnTo>
                <a:lnTo>
                  <a:pt x="2648" y="290"/>
                </a:lnTo>
                <a:lnTo>
                  <a:pt x="2652" y="293"/>
                </a:lnTo>
                <a:lnTo>
                  <a:pt x="2713" y="336"/>
                </a:lnTo>
                <a:lnTo>
                  <a:pt x="2717" y="338"/>
                </a:lnTo>
                <a:lnTo>
                  <a:pt x="2720" y="341"/>
                </a:lnTo>
                <a:lnTo>
                  <a:pt x="2776" y="385"/>
                </a:lnTo>
                <a:lnTo>
                  <a:pt x="2781" y="388"/>
                </a:lnTo>
                <a:lnTo>
                  <a:pt x="2786" y="393"/>
                </a:lnTo>
                <a:lnTo>
                  <a:pt x="2836" y="437"/>
                </a:lnTo>
                <a:lnTo>
                  <a:pt x="2843" y="442"/>
                </a:lnTo>
                <a:lnTo>
                  <a:pt x="2848" y="447"/>
                </a:lnTo>
                <a:lnTo>
                  <a:pt x="2872" y="470"/>
                </a:lnTo>
                <a:lnTo>
                  <a:pt x="2890" y="486"/>
                </a:lnTo>
                <a:lnTo>
                  <a:pt x="2890" y="487"/>
                </a:lnTo>
                <a:lnTo>
                  <a:pt x="2956" y="555"/>
                </a:lnTo>
                <a:lnTo>
                  <a:pt x="3018" y="626"/>
                </a:lnTo>
                <a:lnTo>
                  <a:pt x="3075" y="702"/>
                </a:lnTo>
                <a:lnTo>
                  <a:pt x="3129" y="780"/>
                </a:lnTo>
                <a:lnTo>
                  <a:pt x="3177" y="861"/>
                </a:lnTo>
                <a:lnTo>
                  <a:pt x="3223" y="945"/>
                </a:lnTo>
                <a:lnTo>
                  <a:pt x="3263" y="1031"/>
                </a:lnTo>
                <a:lnTo>
                  <a:pt x="3298" y="1121"/>
                </a:lnTo>
                <a:lnTo>
                  <a:pt x="3329" y="1213"/>
                </a:lnTo>
                <a:lnTo>
                  <a:pt x="3354" y="1306"/>
                </a:lnTo>
                <a:lnTo>
                  <a:pt x="3374" y="1402"/>
                </a:lnTo>
                <a:lnTo>
                  <a:pt x="3389" y="1500"/>
                </a:lnTo>
                <a:lnTo>
                  <a:pt x="3397" y="1599"/>
                </a:lnTo>
                <a:lnTo>
                  <a:pt x="3400" y="1700"/>
                </a:lnTo>
                <a:lnTo>
                  <a:pt x="3397" y="1803"/>
                </a:lnTo>
                <a:lnTo>
                  <a:pt x="3388" y="1905"/>
                </a:lnTo>
                <a:lnTo>
                  <a:pt x="3372" y="2005"/>
                </a:lnTo>
                <a:lnTo>
                  <a:pt x="3352" y="2103"/>
                </a:lnTo>
                <a:lnTo>
                  <a:pt x="3325" y="2199"/>
                </a:lnTo>
                <a:lnTo>
                  <a:pt x="3294" y="2292"/>
                </a:lnTo>
                <a:lnTo>
                  <a:pt x="3257" y="2383"/>
                </a:lnTo>
                <a:lnTo>
                  <a:pt x="3215" y="2472"/>
                </a:lnTo>
                <a:lnTo>
                  <a:pt x="3167" y="2557"/>
                </a:lnTo>
                <a:lnTo>
                  <a:pt x="3116" y="2640"/>
                </a:lnTo>
                <a:lnTo>
                  <a:pt x="3060" y="2719"/>
                </a:lnTo>
                <a:lnTo>
                  <a:pt x="2999" y="2794"/>
                </a:lnTo>
                <a:lnTo>
                  <a:pt x="2935" y="2867"/>
                </a:lnTo>
                <a:lnTo>
                  <a:pt x="2867" y="2935"/>
                </a:lnTo>
                <a:lnTo>
                  <a:pt x="2794" y="2999"/>
                </a:lnTo>
                <a:lnTo>
                  <a:pt x="2719" y="3060"/>
                </a:lnTo>
                <a:lnTo>
                  <a:pt x="2640" y="3116"/>
                </a:lnTo>
                <a:lnTo>
                  <a:pt x="2557" y="3167"/>
                </a:lnTo>
                <a:lnTo>
                  <a:pt x="2472" y="3215"/>
                </a:lnTo>
                <a:lnTo>
                  <a:pt x="2383" y="3257"/>
                </a:lnTo>
                <a:lnTo>
                  <a:pt x="2292" y="3294"/>
                </a:lnTo>
                <a:lnTo>
                  <a:pt x="2199" y="3325"/>
                </a:lnTo>
                <a:lnTo>
                  <a:pt x="2103" y="3352"/>
                </a:lnTo>
                <a:lnTo>
                  <a:pt x="2005" y="3372"/>
                </a:lnTo>
                <a:lnTo>
                  <a:pt x="1905" y="3388"/>
                </a:lnTo>
                <a:lnTo>
                  <a:pt x="1803" y="3397"/>
                </a:lnTo>
                <a:lnTo>
                  <a:pt x="1700" y="3400"/>
                </a:lnTo>
                <a:lnTo>
                  <a:pt x="1597" y="3397"/>
                </a:lnTo>
                <a:lnTo>
                  <a:pt x="1495" y="3388"/>
                </a:lnTo>
                <a:lnTo>
                  <a:pt x="1395" y="3372"/>
                </a:lnTo>
                <a:lnTo>
                  <a:pt x="1297" y="3352"/>
                </a:lnTo>
                <a:lnTo>
                  <a:pt x="1201" y="3325"/>
                </a:lnTo>
                <a:lnTo>
                  <a:pt x="1108" y="3294"/>
                </a:lnTo>
                <a:lnTo>
                  <a:pt x="1017" y="3257"/>
                </a:lnTo>
                <a:lnTo>
                  <a:pt x="928" y="3215"/>
                </a:lnTo>
                <a:lnTo>
                  <a:pt x="843" y="3167"/>
                </a:lnTo>
                <a:lnTo>
                  <a:pt x="760" y="3116"/>
                </a:lnTo>
                <a:lnTo>
                  <a:pt x="681" y="3060"/>
                </a:lnTo>
                <a:lnTo>
                  <a:pt x="606" y="2999"/>
                </a:lnTo>
                <a:lnTo>
                  <a:pt x="533" y="2935"/>
                </a:lnTo>
                <a:lnTo>
                  <a:pt x="465" y="2867"/>
                </a:lnTo>
                <a:lnTo>
                  <a:pt x="401" y="2794"/>
                </a:lnTo>
                <a:lnTo>
                  <a:pt x="340" y="2719"/>
                </a:lnTo>
                <a:lnTo>
                  <a:pt x="284" y="2640"/>
                </a:lnTo>
                <a:lnTo>
                  <a:pt x="233" y="2557"/>
                </a:lnTo>
                <a:lnTo>
                  <a:pt x="185" y="2472"/>
                </a:lnTo>
                <a:lnTo>
                  <a:pt x="143" y="2383"/>
                </a:lnTo>
                <a:lnTo>
                  <a:pt x="106" y="2292"/>
                </a:lnTo>
                <a:lnTo>
                  <a:pt x="75" y="2199"/>
                </a:lnTo>
                <a:lnTo>
                  <a:pt x="48" y="2103"/>
                </a:lnTo>
                <a:lnTo>
                  <a:pt x="28" y="2005"/>
                </a:lnTo>
                <a:lnTo>
                  <a:pt x="12" y="1905"/>
                </a:lnTo>
                <a:lnTo>
                  <a:pt x="3" y="1803"/>
                </a:lnTo>
                <a:lnTo>
                  <a:pt x="0" y="1700"/>
                </a:lnTo>
                <a:lnTo>
                  <a:pt x="3" y="1599"/>
                </a:lnTo>
                <a:lnTo>
                  <a:pt x="11" y="1500"/>
                </a:lnTo>
                <a:lnTo>
                  <a:pt x="26" y="1402"/>
                </a:lnTo>
                <a:lnTo>
                  <a:pt x="46" y="1306"/>
                </a:lnTo>
                <a:lnTo>
                  <a:pt x="71" y="1213"/>
                </a:lnTo>
                <a:lnTo>
                  <a:pt x="102" y="1121"/>
                </a:lnTo>
                <a:lnTo>
                  <a:pt x="137" y="1031"/>
                </a:lnTo>
                <a:lnTo>
                  <a:pt x="177" y="945"/>
                </a:lnTo>
                <a:lnTo>
                  <a:pt x="223" y="861"/>
                </a:lnTo>
                <a:lnTo>
                  <a:pt x="271" y="780"/>
                </a:lnTo>
                <a:lnTo>
                  <a:pt x="325" y="702"/>
                </a:lnTo>
                <a:lnTo>
                  <a:pt x="382" y="626"/>
                </a:lnTo>
                <a:lnTo>
                  <a:pt x="444" y="555"/>
                </a:lnTo>
                <a:lnTo>
                  <a:pt x="510" y="487"/>
                </a:lnTo>
                <a:lnTo>
                  <a:pt x="510" y="486"/>
                </a:lnTo>
                <a:lnTo>
                  <a:pt x="528" y="470"/>
                </a:lnTo>
                <a:lnTo>
                  <a:pt x="552" y="447"/>
                </a:lnTo>
                <a:lnTo>
                  <a:pt x="563" y="437"/>
                </a:lnTo>
                <a:lnTo>
                  <a:pt x="614" y="393"/>
                </a:lnTo>
                <a:lnTo>
                  <a:pt x="624" y="385"/>
                </a:lnTo>
                <a:lnTo>
                  <a:pt x="680" y="341"/>
                </a:lnTo>
                <a:lnTo>
                  <a:pt x="683" y="338"/>
                </a:lnTo>
                <a:lnTo>
                  <a:pt x="687" y="335"/>
                </a:lnTo>
                <a:lnTo>
                  <a:pt x="748" y="293"/>
                </a:lnTo>
                <a:lnTo>
                  <a:pt x="752" y="288"/>
                </a:lnTo>
                <a:lnTo>
                  <a:pt x="817" y="247"/>
                </a:lnTo>
                <a:lnTo>
                  <a:pt x="819" y="246"/>
                </a:lnTo>
                <a:lnTo>
                  <a:pt x="821" y="245"/>
                </a:lnTo>
                <a:lnTo>
                  <a:pt x="888" y="207"/>
                </a:lnTo>
                <a:lnTo>
                  <a:pt x="892" y="204"/>
                </a:lnTo>
                <a:lnTo>
                  <a:pt x="960" y="170"/>
                </a:lnTo>
                <a:lnTo>
                  <a:pt x="963" y="168"/>
                </a:lnTo>
                <a:lnTo>
                  <a:pt x="966" y="167"/>
                </a:lnTo>
                <a:lnTo>
                  <a:pt x="1033" y="136"/>
                </a:lnTo>
                <a:lnTo>
                  <a:pt x="1039" y="134"/>
                </a:lnTo>
                <a:lnTo>
                  <a:pt x="1043" y="132"/>
                </a:lnTo>
                <a:lnTo>
                  <a:pt x="1108" y="106"/>
                </a:lnTo>
                <a:lnTo>
                  <a:pt x="1111" y="106"/>
                </a:lnTo>
                <a:lnTo>
                  <a:pt x="1112" y="105"/>
                </a:lnTo>
                <a:lnTo>
                  <a:pt x="1113" y="105"/>
                </a:lnTo>
                <a:lnTo>
                  <a:pt x="1117" y="103"/>
                </a:lnTo>
                <a:lnTo>
                  <a:pt x="1121" y="102"/>
                </a:lnTo>
                <a:lnTo>
                  <a:pt x="1184" y="80"/>
                </a:lnTo>
                <a:lnTo>
                  <a:pt x="1201" y="75"/>
                </a:lnTo>
                <a:lnTo>
                  <a:pt x="1260" y="58"/>
                </a:lnTo>
                <a:lnTo>
                  <a:pt x="1283" y="52"/>
                </a:lnTo>
                <a:lnTo>
                  <a:pt x="1338" y="39"/>
                </a:lnTo>
                <a:lnTo>
                  <a:pt x="1365" y="33"/>
                </a:lnTo>
                <a:lnTo>
                  <a:pt x="1419" y="24"/>
                </a:lnTo>
                <a:lnTo>
                  <a:pt x="1448" y="19"/>
                </a:lnTo>
                <a:lnTo>
                  <a:pt x="1501" y="12"/>
                </a:lnTo>
                <a:lnTo>
                  <a:pt x="1531" y="8"/>
                </a:lnTo>
                <a:lnTo>
                  <a:pt x="1588" y="4"/>
                </a:lnTo>
                <a:lnTo>
                  <a:pt x="1616" y="2"/>
                </a:lnTo>
                <a:lnTo>
                  <a:pt x="170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7" name="Group 265"/>
          <p:cNvGrpSpPr/>
          <p:nvPr/>
        </p:nvGrpSpPr>
        <p:grpSpPr>
          <a:xfrm>
            <a:off x="6517221" y="2065657"/>
            <a:ext cx="504825" cy="484188"/>
            <a:chOff x="3511550" y="3495675"/>
            <a:chExt cx="504825" cy="484188"/>
          </a:xfrm>
          <a:solidFill>
            <a:srgbClr val="000000"/>
          </a:solidFill>
        </p:grpSpPr>
        <p:sp>
          <p:nvSpPr>
            <p:cNvPr id="78" name="Freeform 243"/>
            <p:cNvSpPr>
              <a:spLocks noEditPoints="1"/>
            </p:cNvSpPr>
            <p:nvPr/>
          </p:nvSpPr>
          <p:spPr bwMode="auto">
            <a:xfrm>
              <a:off x="3511550" y="3495675"/>
              <a:ext cx="125413" cy="484188"/>
            </a:xfrm>
            <a:custGeom>
              <a:avLst/>
              <a:gdLst>
                <a:gd name="T0" fmla="*/ 394 w 873"/>
                <a:gd name="T1" fmla="*/ 2614 h 3358"/>
                <a:gd name="T2" fmla="*/ 316 w 873"/>
                <a:gd name="T3" fmla="*/ 2636 h 3358"/>
                <a:gd name="T4" fmla="*/ 247 w 873"/>
                <a:gd name="T5" fmla="*/ 2676 h 3358"/>
                <a:gd name="T6" fmla="*/ 190 w 873"/>
                <a:gd name="T7" fmla="*/ 2732 h 3358"/>
                <a:gd name="T8" fmla="*/ 150 w 873"/>
                <a:gd name="T9" fmla="*/ 2801 h 3358"/>
                <a:gd name="T10" fmla="*/ 128 w 873"/>
                <a:gd name="T11" fmla="*/ 2880 h 3358"/>
                <a:gd name="T12" fmla="*/ 128 w 873"/>
                <a:gd name="T13" fmla="*/ 2964 h 3358"/>
                <a:gd name="T14" fmla="*/ 150 w 873"/>
                <a:gd name="T15" fmla="*/ 3043 h 3358"/>
                <a:gd name="T16" fmla="*/ 190 w 873"/>
                <a:gd name="T17" fmla="*/ 3112 h 3358"/>
                <a:gd name="T18" fmla="*/ 247 w 873"/>
                <a:gd name="T19" fmla="*/ 3168 h 3358"/>
                <a:gd name="T20" fmla="*/ 316 w 873"/>
                <a:gd name="T21" fmla="*/ 3208 h 3358"/>
                <a:gd name="T22" fmla="*/ 394 w 873"/>
                <a:gd name="T23" fmla="*/ 3230 h 3358"/>
                <a:gd name="T24" fmla="*/ 480 w 873"/>
                <a:gd name="T25" fmla="*/ 3230 h 3358"/>
                <a:gd name="T26" fmla="*/ 558 w 873"/>
                <a:gd name="T27" fmla="*/ 3208 h 3358"/>
                <a:gd name="T28" fmla="*/ 627 w 873"/>
                <a:gd name="T29" fmla="*/ 3168 h 3358"/>
                <a:gd name="T30" fmla="*/ 684 w 873"/>
                <a:gd name="T31" fmla="*/ 3112 h 3358"/>
                <a:gd name="T32" fmla="*/ 724 w 873"/>
                <a:gd name="T33" fmla="*/ 3043 h 3358"/>
                <a:gd name="T34" fmla="*/ 745 w 873"/>
                <a:gd name="T35" fmla="*/ 2964 h 3358"/>
                <a:gd name="T36" fmla="*/ 745 w 873"/>
                <a:gd name="T37" fmla="*/ 2880 h 3358"/>
                <a:gd name="T38" fmla="*/ 724 w 873"/>
                <a:gd name="T39" fmla="*/ 2801 h 3358"/>
                <a:gd name="T40" fmla="*/ 684 w 873"/>
                <a:gd name="T41" fmla="*/ 2732 h 3358"/>
                <a:gd name="T42" fmla="*/ 627 w 873"/>
                <a:gd name="T43" fmla="*/ 2676 h 3358"/>
                <a:gd name="T44" fmla="*/ 558 w 873"/>
                <a:gd name="T45" fmla="*/ 2636 h 3358"/>
                <a:gd name="T46" fmla="*/ 480 w 873"/>
                <a:gd name="T47" fmla="*/ 2614 h 3358"/>
                <a:gd name="T48" fmla="*/ 437 w 873"/>
                <a:gd name="T49" fmla="*/ 0 h 3358"/>
                <a:gd name="T50" fmla="*/ 473 w 873"/>
                <a:gd name="T51" fmla="*/ 11 h 3358"/>
                <a:gd name="T52" fmla="*/ 496 w 873"/>
                <a:gd name="T53" fmla="*/ 42 h 3358"/>
                <a:gd name="T54" fmla="*/ 499 w 873"/>
                <a:gd name="T55" fmla="*/ 2492 h 3358"/>
                <a:gd name="T56" fmla="*/ 600 w 873"/>
                <a:gd name="T57" fmla="*/ 2519 h 3358"/>
                <a:gd name="T58" fmla="*/ 690 w 873"/>
                <a:gd name="T59" fmla="*/ 2568 h 3358"/>
                <a:gd name="T60" fmla="*/ 766 w 873"/>
                <a:gd name="T61" fmla="*/ 2636 h 3358"/>
                <a:gd name="T62" fmla="*/ 823 w 873"/>
                <a:gd name="T63" fmla="*/ 2720 h 3358"/>
                <a:gd name="T64" fmla="*/ 860 w 873"/>
                <a:gd name="T65" fmla="*/ 2816 h 3358"/>
                <a:gd name="T66" fmla="*/ 873 w 873"/>
                <a:gd name="T67" fmla="*/ 2922 h 3358"/>
                <a:gd name="T68" fmla="*/ 861 w 873"/>
                <a:gd name="T69" fmla="*/ 3022 h 3358"/>
                <a:gd name="T70" fmla="*/ 828 w 873"/>
                <a:gd name="T71" fmla="*/ 3113 h 3358"/>
                <a:gd name="T72" fmla="*/ 777 w 873"/>
                <a:gd name="T73" fmla="*/ 3194 h 3358"/>
                <a:gd name="T74" fmla="*/ 709 w 873"/>
                <a:gd name="T75" fmla="*/ 3261 h 3358"/>
                <a:gd name="T76" fmla="*/ 628 w 873"/>
                <a:gd name="T77" fmla="*/ 3313 h 3358"/>
                <a:gd name="T78" fmla="*/ 537 w 873"/>
                <a:gd name="T79" fmla="*/ 3346 h 3358"/>
                <a:gd name="T80" fmla="*/ 437 w 873"/>
                <a:gd name="T81" fmla="*/ 3358 h 3358"/>
                <a:gd name="T82" fmla="*/ 337 w 873"/>
                <a:gd name="T83" fmla="*/ 3346 h 3358"/>
                <a:gd name="T84" fmla="*/ 245 w 873"/>
                <a:gd name="T85" fmla="*/ 3313 h 3358"/>
                <a:gd name="T86" fmla="*/ 164 w 873"/>
                <a:gd name="T87" fmla="*/ 3261 h 3358"/>
                <a:gd name="T88" fmla="*/ 96 w 873"/>
                <a:gd name="T89" fmla="*/ 3194 h 3358"/>
                <a:gd name="T90" fmla="*/ 45 w 873"/>
                <a:gd name="T91" fmla="*/ 3113 h 3358"/>
                <a:gd name="T92" fmla="*/ 12 w 873"/>
                <a:gd name="T93" fmla="*/ 3022 h 3358"/>
                <a:gd name="T94" fmla="*/ 0 w 873"/>
                <a:gd name="T95" fmla="*/ 2922 h 3358"/>
                <a:gd name="T96" fmla="*/ 13 w 873"/>
                <a:gd name="T97" fmla="*/ 2816 h 3358"/>
                <a:gd name="T98" fmla="*/ 50 w 873"/>
                <a:gd name="T99" fmla="*/ 2720 h 3358"/>
                <a:gd name="T100" fmla="*/ 107 w 873"/>
                <a:gd name="T101" fmla="*/ 2636 h 3358"/>
                <a:gd name="T102" fmla="*/ 183 w 873"/>
                <a:gd name="T103" fmla="*/ 2568 h 3358"/>
                <a:gd name="T104" fmla="*/ 273 w 873"/>
                <a:gd name="T105" fmla="*/ 2519 h 3358"/>
                <a:gd name="T106" fmla="*/ 374 w 873"/>
                <a:gd name="T107" fmla="*/ 2492 h 3358"/>
                <a:gd name="T108" fmla="*/ 377 w 873"/>
                <a:gd name="T109" fmla="*/ 42 h 3358"/>
                <a:gd name="T110" fmla="*/ 400 w 873"/>
                <a:gd name="T111" fmla="*/ 11 h 3358"/>
                <a:gd name="T112" fmla="*/ 437 w 873"/>
                <a:gd name="T113" fmla="*/ 0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3" h="3358">
                  <a:moveTo>
                    <a:pt x="437" y="2611"/>
                  </a:moveTo>
                  <a:lnTo>
                    <a:pt x="394" y="2614"/>
                  </a:lnTo>
                  <a:lnTo>
                    <a:pt x="354" y="2622"/>
                  </a:lnTo>
                  <a:lnTo>
                    <a:pt x="316" y="2636"/>
                  </a:lnTo>
                  <a:lnTo>
                    <a:pt x="280" y="2654"/>
                  </a:lnTo>
                  <a:lnTo>
                    <a:pt x="247" y="2676"/>
                  </a:lnTo>
                  <a:lnTo>
                    <a:pt x="216" y="2703"/>
                  </a:lnTo>
                  <a:lnTo>
                    <a:pt x="190" y="2732"/>
                  </a:lnTo>
                  <a:lnTo>
                    <a:pt x="168" y="2765"/>
                  </a:lnTo>
                  <a:lnTo>
                    <a:pt x="150" y="2801"/>
                  </a:lnTo>
                  <a:lnTo>
                    <a:pt x="136" y="2839"/>
                  </a:lnTo>
                  <a:lnTo>
                    <a:pt x="128" y="2880"/>
                  </a:lnTo>
                  <a:lnTo>
                    <a:pt x="124" y="2922"/>
                  </a:lnTo>
                  <a:lnTo>
                    <a:pt x="128" y="2964"/>
                  </a:lnTo>
                  <a:lnTo>
                    <a:pt x="136" y="3005"/>
                  </a:lnTo>
                  <a:lnTo>
                    <a:pt x="150" y="3043"/>
                  </a:lnTo>
                  <a:lnTo>
                    <a:pt x="168" y="3079"/>
                  </a:lnTo>
                  <a:lnTo>
                    <a:pt x="190" y="3112"/>
                  </a:lnTo>
                  <a:lnTo>
                    <a:pt x="216" y="3141"/>
                  </a:lnTo>
                  <a:lnTo>
                    <a:pt x="247" y="3168"/>
                  </a:lnTo>
                  <a:lnTo>
                    <a:pt x="280" y="3190"/>
                  </a:lnTo>
                  <a:lnTo>
                    <a:pt x="316" y="3208"/>
                  </a:lnTo>
                  <a:lnTo>
                    <a:pt x="354" y="3222"/>
                  </a:lnTo>
                  <a:lnTo>
                    <a:pt x="394" y="3230"/>
                  </a:lnTo>
                  <a:lnTo>
                    <a:pt x="437" y="3233"/>
                  </a:lnTo>
                  <a:lnTo>
                    <a:pt x="480" y="3230"/>
                  </a:lnTo>
                  <a:lnTo>
                    <a:pt x="520" y="3222"/>
                  </a:lnTo>
                  <a:lnTo>
                    <a:pt x="558" y="3208"/>
                  </a:lnTo>
                  <a:lnTo>
                    <a:pt x="594" y="3190"/>
                  </a:lnTo>
                  <a:lnTo>
                    <a:pt x="627" y="3168"/>
                  </a:lnTo>
                  <a:lnTo>
                    <a:pt x="657" y="3141"/>
                  </a:lnTo>
                  <a:lnTo>
                    <a:pt x="684" y="3112"/>
                  </a:lnTo>
                  <a:lnTo>
                    <a:pt x="706" y="3079"/>
                  </a:lnTo>
                  <a:lnTo>
                    <a:pt x="724" y="3043"/>
                  </a:lnTo>
                  <a:lnTo>
                    <a:pt x="738" y="3005"/>
                  </a:lnTo>
                  <a:lnTo>
                    <a:pt x="745" y="2964"/>
                  </a:lnTo>
                  <a:lnTo>
                    <a:pt x="749" y="2922"/>
                  </a:lnTo>
                  <a:lnTo>
                    <a:pt x="745" y="2880"/>
                  </a:lnTo>
                  <a:lnTo>
                    <a:pt x="738" y="2839"/>
                  </a:lnTo>
                  <a:lnTo>
                    <a:pt x="724" y="2801"/>
                  </a:lnTo>
                  <a:lnTo>
                    <a:pt x="706" y="2765"/>
                  </a:lnTo>
                  <a:lnTo>
                    <a:pt x="684" y="2732"/>
                  </a:lnTo>
                  <a:lnTo>
                    <a:pt x="657" y="2703"/>
                  </a:lnTo>
                  <a:lnTo>
                    <a:pt x="627" y="2676"/>
                  </a:lnTo>
                  <a:lnTo>
                    <a:pt x="594" y="2654"/>
                  </a:lnTo>
                  <a:lnTo>
                    <a:pt x="558" y="2636"/>
                  </a:lnTo>
                  <a:lnTo>
                    <a:pt x="520" y="2622"/>
                  </a:lnTo>
                  <a:lnTo>
                    <a:pt x="480" y="2614"/>
                  </a:lnTo>
                  <a:lnTo>
                    <a:pt x="437" y="2611"/>
                  </a:lnTo>
                  <a:close/>
                  <a:moveTo>
                    <a:pt x="437" y="0"/>
                  </a:moveTo>
                  <a:lnTo>
                    <a:pt x="456" y="3"/>
                  </a:lnTo>
                  <a:lnTo>
                    <a:pt x="473" y="11"/>
                  </a:lnTo>
                  <a:lnTo>
                    <a:pt x="487" y="25"/>
                  </a:lnTo>
                  <a:lnTo>
                    <a:pt x="496" y="42"/>
                  </a:lnTo>
                  <a:lnTo>
                    <a:pt x="499" y="61"/>
                  </a:lnTo>
                  <a:lnTo>
                    <a:pt x="499" y="2492"/>
                  </a:lnTo>
                  <a:lnTo>
                    <a:pt x="551" y="2502"/>
                  </a:lnTo>
                  <a:lnTo>
                    <a:pt x="600" y="2519"/>
                  </a:lnTo>
                  <a:lnTo>
                    <a:pt x="647" y="2540"/>
                  </a:lnTo>
                  <a:lnTo>
                    <a:pt x="690" y="2568"/>
                  </a:lnTo>
                  <a:lnTo>
                    <a:pt x="729" y="2600"/>
                  </a:lnTo>
                  <a:lnTo>
                    <a:pt x="766" y="2636"/>
                  </a:lnTo>
                  <a:lnTo>
                    <a:pt x="796" y="2676"/>
                  </a:lnTo>
                  <a:lnTo>
                    <a:pt x="823" y="2720"/>
                  </a:lnTo>
                  <a:lnTo>
                    <a:pt x="844" y="2767"/>
                  </a:lnTo>
                  <a:lnTo>
                    <a:pt x="860" y="2816"/>
                  </a:lnTo>
                  <a:lnTo>
                    <a:pt x="870" y="2868"/>
                  </a:lnTo>
                  <a:lnTo>
                    <a:pt x="873" y="2922"/>
                  </a:lnTo>
                  <a:lnTo>
                    <a:pt x="870" y="2973"/>
                  </a:lnTo>
                  <a:lnTo>
                    <a:pt x="861" y="3022"/>
                  </a:lnTo>
                  <a:lnTo>
                    <a:pt x="847" y="3068"/>
                  </a:lnTo>
                  <a:lnTo>
                    <a:pt x="828" y="3113"/>
                  </a:lnTo>
                  <a:lnTo>
                    <a:pt x="805" y="3155"/>
                  </a:lnTo>
                  <a:lnTo>
                    <a:pt x="777" y="3194"/>
                  </a:lnTo>
                  <a:lnTo>
                    <a:pt x="745" y="3229"/>
                  </a:lnTo>
                  <a:lnTo>
                    <a:pt x="709" y="3261"/>
                  </a:lnTo>
                  <a:lnTo>
                    <a:pt x="671" y="3290"/>
                  </a:lnTo>
                  <a:lnTo>
                    <a:pt x="628" y="3313"/>
                  </a:lnTo>
                  <a:lnTo>
                    <a:pt x="584" y="3332"/>
                  </a:lnTo>
                  <a:lnTo>
                    <a:pt x="537" y="3346"/>
                  </a:lnTo>
                  <a:lnTo>
                    <a:pt x="488" y="3354"/>
                  </a:lnTo>
                  <a:lnTo>
                    <a:pt x="437" y="3358"/>
                  </a:lnTo>
                  <a:lnTo>
                    <a:pt x="386" y="3354"/>
                  </a:lnTo>
                  <a:lnTo>
                    <a:pt x="337" y="3346"/>
                  </a:lnTo>
                  <a:lnTo>
                    <a:pt x="289" y="3332"/>
                  </a:lnTo>
                  <a:lnTo>
                    <a:pt x="245" y="3313"/>
                  </a:lnTo>
                  <a:lnTo>
                    <a:pt x="203" y="3290"/>
                  </a:lnTo>
                  <a:lnTo>
                    <a:pt x="164" y="3261"/>
                  </a:lnTo>
                  <a:lnTo>
                    <a:pt x="128" y="3229"/>
                  </a:lnTo>
                  <a:lnTo>
                    <a:pt x="96" y="3194"/>
                  </a:lnTo>
                  <a:lnTo>
                    <a:pt x="68" y="3155"/>
                  </a:lnTo>
                  <a:lnTo>
                    <a:pt x="45" y="3113"/>
                  </a:lnTo>
                  <a:lnTo>
                    <a:pt x="26" y="3068"/>
                  </a:lnTo>
                  <a:lnTo>
                    <a:pt x="12" y="3022"/>
                  </a:lnTo>
                  <a:lnTo>
                    <a:pt x="3" y="2973"/>
                  </a:lnTo>
                  <a:lnTo>
                    <a:pt x="0" y="2922"/>
                  </a:lnTo>
                  <a:lnTo>
                    <a:pt x="3" y="2868"/>
                  </a:lnTo>
                  <a:lnTo>
                    <a:pt x="13" y="2816"/>
                  </a:lnTo>
                  <a:lnTo>
                    <a:pt x="29" y="2767"/>
                  </a:lnTo>
                  <a:lnTo>
                    <a:pt x="50" y="2720"/>
                  </a:lnTo>
                  <a:lnTo>
                    <a:pt x="77" y="2676"/>
                  </a:lnTo>
                  <a:lnTo>
                    <a:pt x="107" y="2636"/>
                  </a:lnTo>
                  <a:lnTo>
                    <a:pt x="144" y="2600"/>
                  </a:lnTo>
                  <a:lnTo>
                    <a:pt x="183" y="2568"/>
                  </a:lnTo>
                  <a:lnTo>
                    <a:pt x="226" y="2540"/>
                  </a:lnTo>
                  <a:lnTo>
                    <a:pt x="273" y="2519"/>
                  </a:lnTo>
                  <a:lnTo>
                    <a:pt x="322" y="2502"/>
                  </a:lnTo>
                  <a:lnTo>
                    <a:pt x="374" y="2492"/>
                  </a:lnTo>
                  <a:lnTo>
                    <a:pt x="374" y="61"/>
                  </a:lnTo>
                  <a:lnTo>
                    <a:pt x="377" y="42"/>
                  </a:lnTo>
                  <a:lnTo>
                    <a:pt x="386" y="25"/>
                  </a:lnTo>
                  <a:lnTo>
                    <a:pt x="400" y="11"/>
                  </a:lnTo>
                  <a:lnTo>
                    <a:pt x="417" y="3"/>
                  </a:lnTo>
                  <a:lnTo>
                    <a:pt x="4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244"/>
            <p:cNvSpPr>
              <a:spLocks noEditPoints="1"/>
            </p:cNvSpPr>
            <p:nvPr/>
          </p:nvSpPr>
          <p:spPr bwMode="auto">
            <a:xfrm>
              <a:off x="3697288" y="3495675"/>
              <a:ext cx="128588" cy="484188"/>
            </a:xfrm>
            <a:custGeom>
              <a:avLst/>
              <a:gdLst>
                <a:gd name="T0" fmla="*/ 405 w 898"/>
                <a:gd name="T1" fmla="*/ 1345 h 3358"/>
                <a:gd name="T2" fmla="*/ 323 w 898"/>
                <a:gd name="T3" fmla="*/ 1367 h 3358"/>
                <a:gd name="T4" fmla="*/ 250 w 898"/>
                <a:gd name="T5" fmla="*/ 1409 h 3358"/>
                <a:gd name="T6" fmla="*/ 192 w 898"/>
                <a:gd name="T7" fmla="*/ 1468 h 3358"/>
                <a:gd name="T8" fmla="*/ 149 w 898"/>
                <a:gd name="T9" fmla="*/ 1540 h 3358"/>
                <a:gd name="T10" fmla="*/ 127 w 898"/>
                <a:gd name="T11" fmla="*/ 1621 h 3358"/>
                <a:gd name="T12" fmla="*/ 127 w 898"/>
                <a:gd name="T13" fmla="*/ 1709 h 3358"/>
                <a:gd name="T14" fmla="*/ 149 w 898"/>
                <a:gd name="T15" fmla="*/ 1791 h 3358"/>
                <a:gd name="T16" fmla="*/ 192 w 898"/>
                <a:gd name="T17" fmla="*/ 1863 h 3358"/>
                <a:gd name="T18" fmla="*/ 250 w 898"/>
                <a:gd name="T19" fmla="*/ 1921 h 3358"/>
                <a:gd name="T20" fmla="*/ 323 w 898"/>
                <a:gd name="T21" fmla="*/ 1964 h 3358"/>
                <a:gd name="T22" fmla="*/ 405 w 898"/>
                <a:gd name="T23" fmla="*/ 1986 h 3358"/>
                <a:gd name="T24" fmla="*/ 493 w 898"/>
                <a:gd name="T25" fmla="*/ 1986 h 3358"/>
                <a:gd name="T26" fmla="*/ 575 w 898"/>
                <a:gd name="T27" fmla="*/ 1964 h 3358"/>
                <a:gd name="T28" fmla="*/ 647 w 898"/>
                <a:gd name="T29" fmla="*/ 1921 h 3358"/>
                <a:gd name="T30" fmla="*/ 706 w 898"/>
                <a:gd name="T31" fmla="*/ 1863 h 3358"/>
                <a:gd name="T32" fmla="*/ 748 w 898"/>
                <a:gd name="T33" fmla="*/ 1791 h 3358"/>
                <a:gd name="T34" fmla="*/ 770 w 898"/>
                <a:gd name="T35" fmla="*/ 1709 h 3358"/>
                <a:gd name="T36" fmla="*/ 770 w 898"/>
                <a:gd name="T37" fmla="*/ 1621 h 3358"/>
                <a:gd name="T38" fmla="*/ 748 w 898"/>
                <a:gd name="T39" fmla="*/ 1540 h 3358"/>
                <a:gd name="T40" fmla="*/ 706 w 898"/>
                <a:gd name="T41" fmla="*/ 1468 h 3358"/>
                <a:gd name="T42" fmla="*/ 647 w 898"/>
                <a:gd name="T43" fmla="*/ 1409 h 3358"/>
                <a:gd name="T44" fmla="*/ 575 w 898"/>
                <a:gd name="T45" fmla="*/ 1367 h 3358"/>
                <a:gd name="T46" fmla="*/ 493 w 898"/>
                <a:gd name="T47" fmla="*/ 1345 h 3358"/>
                <a:gd name="T48" fmla="*/ 462 w 898"/>
                <a:gd name="T49" fmla="*/ 0 h 3358"/>
                <a:gd name="T50" fmla="*/ 498 w 898"/>
                <a:gd name="T51" fmla="*/ 11 h 3358"/>
                <a:gd name="T52" fmla="*/ 521 w 898"/>
                <a:gd name="T53" fmla="*/ 42 h 3358"/>
                <a:gd name="T54" fmla="*/ 524 w 898"/>
                <a:gd name="T55" fmla="*/ 1224 h 3358"/>
                <a:gd name="T56" fmla="*/ 626 w 898"/>
                <a:gd name="T57" fmla="*/ 1254 h 3358"/>
                <a:gd name="T58" fmla="*/ 715 w 898"/>
                <a:gd name="T59" fmla="*/ 1305 h 3358"/>
                <a:gd name="T60" fmla="*/ 791 w 898"/>
                <a:gd name="T61" fmla="*/ 1375 h 3358"/>
                <a:gd name="T62" fmla="*/ 848 w 898"/>
                <a:gd name="T63" fmla="*/ 1460 h 3358"/>
                <a:gd name="T64" fmla="*/ 885 w 898"/>
                <a:gd name="T65" fmla="*/ 1558 h 3358"/>
                <a:gd name="T66" fmla="*/ 898 w 898"/>
                <a:gd name="T67" fmla="*/ 1665 h 3358"/>
                <a:gd name="T68" fmla="*/ 885 w 898"/>
                <a:gd name="T69" fmla="*/ 1773 h 3358"/>
                <a:gd name="T70" fmla="*/ 848 w 898"/>
                <a:gd name="T71" fmla="*/ 1870 h 3358"/>
                <a:gd name="T72" fmla="*/ 791 w 898"/>
                <a:gd name="T73" fmla="*/ 1955 h 3358"/>
                <a:gd name="T74" fmla="*/ 715 w 898"/>
                <a:gd name="T75" fmla="*/ 2025 h 3358"/>
                <a:gd name="T76" fmla="*/ 626 w 898"/>
                <a:gd name="T77" fmla="*/ 2077 h 3358"/>
                <a:gd name="T78" fmla="*/ 524 w 898"/>
                <a:gd name="T79" fmla="*/ 2107 h 3358"/>
                <a:gd name="T80" fmla="*/ 521 w 898"/>
                <a:gd name="T81" fmla="*/ 3315 h 3358"/>
                <a:gd name="T82" fmla="*/ 498 w 898"/>
                <a:gd name="T83" fmla="*/ 3345 h 3358"/>
                <a:gd name="T84" fmla="*/ 462 w 898"/>
                <a:gd name="T85" fmla="*/ 3358 h 3358"/>
                <a:gd name="T86" fmla="*/ 425 w 898"/>
                <a:gd name="T87" fmla="*/ 3345 h 3358"/>
                <a:gd name="T88" fmla="*/ 403 w 898"/>
                <a:gd name="T89" fmla="*/ 3315 h 3358"/>
                <a:gd name="T90" fmla="*/ 399 w 898"/>
                <a:gd name="T91" fmla="*/ 2111 h 3358"/>
                <a:gd name="T92" fmla="*/ 299 w 898"/>
                <a:gd name="T93" fmla="*/ 2088 h 3358"/>
                <a:gd name="T94" fmla="*/ 210 w 898"/>
                <a:gd name="T95" fmla="*/ 2044 h 3358"/>
                <a:gd name="T96" fmla="*/ 132 w 898"/>
                <a:gd name="T97" fmla="*/ 1983 h 3358"/>
                <a:gd name="T98" fmla="*/ 70 w 898"/>
                <a:gd name="T99" fmla="*/ 1906 h 3358"/>
                <a:gd name="T100" fmla="*/ 26 w 898"/>
                <a:gd name="T101" fmla="*/ 1816 h 3358"/>
                <a:gd name="T102" fmla="*/ 3 w 898"/>
                <a:gd name="T103" fmla="*/ 1718 h 3358"/>
                <a:gd name="T104" fmla="*/ 3 w 898"/>
                <a:gd name="T105" fmla="*/ 1613 h 3358"/>
                <a:gd name="T106" fmla="*/ 26 w 898"/>
                <a:gd name="T107" fmla="*/ 1513 h 3358"/>
                <a:gd name="T108" fmla="*/ 70 w 898"/>
                <a:gd name="T109" fmla="*/ 1424 h 3358"/>
                <a:gd name="T110" fmla="*/ 132 w 898"/>
                <a:gd name="T111" fmla="*/ 1348 h 3358"/>
                <a:gd name="T112" fmla="*/ 210 w 898"/>
                <a:gd name="T113" fmla="*/ 1286 h 3358"/>
                <a:gd name="T114" fmla="*/ 299 w 898"/>
                <a:gd name="T115" fmla="*/ 1243 h 3358"/>
                <a:gd name="T116" fmla="*/ 399 w 898"/>
                <a:gd name="T117" fmla="*/ 1221 h 3358"/>
                <a:gd name="T118" fmla="*/ 403 w 898"/>
                <a:gd name="T119" fmla="*/ 42 h 3358"/>
                <a:gd name="T120" fmla="*/ 425 w 898"/>
                <a:gd name="T121" fmla="*/ 11 h 3358"/>
                <a:gd name="T122" fmla="*/ 462 w 898"/>
                <a:gd name="T123" fmla="*/ 0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98" h="3358">
                  <a:moveTo>
                    <a:pt x="448" y="1342"/>
                  </a:moveTo>
                  <a:lnTo>
                    <a:pt x="405" y="1345"/>
                  </a:lnTo>
                  <a:lnTo>
                    <a:pt x="362" y="1353"/>
                  </a:lnTo>
                  <a:lnTo>
                    <a:pt x="323" y="1367"/>
                  </a:lnTo>
                  <a:lnTo>
                    <a:pt x="284" y="1386"/>
                  </a:lnTo>
                  <a:lnTo>
                    <a:pt x="250" y="1409"/>
                  </a:lnTo>
                  <a:lnTo>
                    <a:pt x="220" y="1437"/>
                  </a:lnTo>
                  <a:lnTo>
                    <a:pt x="192" y="1468"/>
                  </a:lnTo>
                  <a:lnTo>
                    <a:pt x="169" y="1502"/>
                  </a:lnTo>
                  <a:lnTo>
                    <a:pt x="149" y="1540"/>
                  </a:lnTo>
                  <a:lnTo>
                    <a:pt x="136" y="1579"/>
                  </a:lnTo>
                  <a:lnTo>
                    <a:pt x="127" y="1621"/>
                  </a:lnTo>
                  <a:lnTo>
                    <a:pt x="124" y="1665"/>
                  </a:lnTo>
                  <a:lnTo>
                    <a:pt x="127" y="1709"/>
                  </a:lnTo>
                  <a:lnTo>
                    <a:pt x="136" y="1752"/>
                  </a:lnTo>
                  <a:lnTo>
                    <a:pt x="149" y="1791"/>
                  </a:lnTo>
                  <a:lnTo>
                    <a:pt x="169" y="1829"/>
                  </a:lnTo>
                  <a:lnTo>
                    <a:pt x="192" y="1863"/>
                  </a:lnTo>
                  <a:lnTo>
                    <a:pt x="220" y="1894"/>
                  </a:lnTo>
                  <a:lnTo>
                    <a:pt x="250" y="1921"/>
                  </a:lnTo>
                  <a:lnTo>
                    <a:pt x="284" y="1945"/>
                  </a:lnTo>
                  <a:lnTo>
                    <a:pt x="323" y="1964"/>
                  </a:lnTo>
                  <a:lnTo>
                    <a:pt x="362" y="1978"/>
                  </a:lnTo>
                  <a:lnTo>
                    <a:pt x="405" y="1986"/>
                  </a:lnTo>
                  <a:lnTo>
                    <a:pt x="448" y="1989"/>
                  </a:lnTo>
                  <a:lnTo>
                    <a:pt x="493" y="1986"/>
                  </a:lnTo>
                  <a:lnTo>
                    <a:pt x="535" y="1978"/>
                  </a:lnTo>
                  <a:lnTo>
                    <a:pt x="575" y="1964"/>
                  </a:lnTo>
                  <a:lnTo>
                    <a:pt x="613" y="1945"/>
                  </a:lnTo>
                  <a:lnTo>
                    <a:pt x="647" y="1921"/>
                  </a:lnTo>
                  <a:lnTo>
                    <a:pt x="678" y="1894"/>
                  </a:lnTo>
                  <a:lnTo>
                    <a:pt x="706" y="1863"/>
                  </a:lnTo>
                  <a:lnTo>
                    <a:pt x="729" y="1829"/>
                  </a:lnTo>
                  <a:lnTo>
                    <a:pt x="748" y="1791"/>
                  </a:lnTo>
                  <a:lnTo>
                    <a:pt x="762" y="1752"/>
                  </a:lnTo>
                  <a:lnTo>
                    <a:pt x="770" y="1709"/>
                  </a:lnTo>
                  <a:lnTo>
                    <a:pt x="774" y="1665"/>
                  </a:lnTo>
                  <a:lnTo>
                    <a:pt x="770" y="1621"/>
                  </a:lnTo>
                  <a:lnTo>
                    <a:pt x="762" y="1579"/>
                  </a:lnTo>
                  <a:lnTo>
                    <a:pt x="748" y="1540"/>
                  </a:lnTo>
                  <a:lnTo>
                    <a:pt x="729" y="1502"/>
                  </a:lnTo>
                  <a:lnTo>
                    <a:pt x="706" y="1468"/>
                  </a:lnTo>
                  <a:lnTo>
                    <a:pt x="678" y="1437"/>
                  </a:lnTo>
                  <a:lnTo>
                    <a:pt x="647" y="1409"/>
                  </a:lnTo>
                  <a:lnTo>
                    <a:pt x="613" y="1386"/>
                  </a:lnTo>
                  <a:lnTo>
                    <a:pt x="575" y="1367"/>
                  </a:lnTo>
                  <a:lnTo>
                    <a:pt x="535" y="1353"/>
                  </a:lnTo>
                  <a:lnTo>
                    <a:pt x="493" y="1345"/>
                  </a:lnTo>
                  <a:lnTo>
                    <a:pt x="448" y="1342"/>
                  </a:lnTo>
                  <a:close/>
                  <a:moveTo>
                    <a:pt x="462" y="0"/>
                  </a:moveTo>
                  <a:lnTo>
                    <a:pt x="481" y="3"/>
                  </a:lnTo>
                  <a:lnTo>
                    <a:pt x="498" y="11"/>
                  </a:lnTo>
                  <a:lnTo>
                    <a:pt x="512" y="25"/>
                  </a:lnTo>
                  <a:lnTo>
                    <a:pt x="521" y="42"/>
                  </a:lnTo>
                  <a:lnTo>
                    <a:pt x="524" y="61"/>
                  </a:lnTo>
                  <a:lnTo>
                    <a:pt x="524" y="1224"/>
                  </a:lnTo>
                  <a:lnTo>
                    <a:pt x="576" y="1237"/>
                  </a:lnTo>
                  <a:lnTo>
                    <a:pt x="626" y="1254"/>
                  </a:lnTo>
                  <a:lnTo>
                    <a:pt x="673" y="1277"/>
                  </a:lnTo>
                  <a:lnTo>
                    <a:pt x="715" y="1305"/>
                  </a:lnTo>
                  <a:lnTo>
                    <a:pt x="756" y="1338"/>
                  </a:lnTo>
                  <a:lnTo>
                    <a:pt x="791" y="1375"/>
                  </a:lnTo>
                  <a:lnTo>
                    <a:pt x="823" y="1416"/>
                  </a:lnTo>
                  <a:lnTo>
                    <a:pt x="848" y="1460"/>
                  </a:lnTo>
                  <a:lnTo>
                    <a:pt x="869" y="1508"/>
                  </a:lnTo>
                  <a:lnTo>
                    <a:pt x="885" y="1558"/>
                  </a:lnTo>
                  <a:lnTo>
                    <a:pt x="895" y="1611"/>
                  </a:lnTo>
                  <a:lnTo>
                    <a:pt x="898" y="1665"/>
                  </a:lnTo>
                  <a:lnTo>
                    <a:pt x="895" y="1720"/>
                  </a:lnTo>
                  <a:lnTo>
                    <a:pt x="885" y="1773"/>
                  </a:lnTo>
                  <a:lnTo>
                    <a:pt x="869" y="1823"/>
                  </a:lnTo>
                  <a:lnTo>
                    <a:pt x="848" y="1870"/>
                  </a:lnTo>
                  <a:lnTo>
                    <a:pt x="823" y="1915"/>
                  </a:lnTo>
                  <a:lnTo>
                    <a:pt x="791" y="1955"/>
                  </a:lnTo>
                  <a:lnTo>
                    <a:pt x="756" y="1992"/>
                  </a:lnTo>
                  <a:lnTo>
                    <a:pt x="715" y="2025"/>
                  </a:lnTo>
                  <a:lnTo>
                    <a:pt x="673" y="2054"/>
                  </a:lnTo>
                  <a:lnTo>
                    <a:pt x="626" y="2077"/>
                  </a:lnTo>
                  <a:lnTo>
                    <a:pt x="576" y="2095"/>
                  </a:lnTo>
                  <a:lnTo>
                    <a:pt x="524" y="2107"/>
                  </a:lnTo>
                  <a:lnTo>
                    <a:pt x="524" y="3295"/>
                  </a:lnTo>
                  <a:lnTo>
                    <a:pt x="521" y="3315"/>
                  </a:lnTo>
                  <a:lnTo>
                    <a:pt x="512" y="3332"/>
                  </a:lnTo>
                  <a:lnTo>
                    <a:pt x="498" y="3345"/>
                  </a:lnTo>
                  <a:lnTo>
                    <a:pt x="481" y="3354"/>
                  </a:lnTo>
                  <a:lnTo>
                    <a:pt x="462" y="3358"/>
                  </a:lnTo>
                  <a:lnTo>
                    <a:pt x="442" y="3354"/>
                  </a:lnTo>
                  <a:lnTo>
                    <a:pt x="425" y="3345"/>
                  </a:lnTo>
                  <a:lnTo>
                    <a:pt x="411" y="3332"/>
                  </a:lnTo>
                  <a:lnTo>
                    <a:pt x="403" y="3315"/>
                  </a:lnTo>
                  <a:lnTo>
                    <a:pt x="399" y="3295"/>
                  </a:lnTo>
                  <a:lnTo>
                    <a:pt x="399" y="2111"/>
                  </a:lnTo>
                  <a:lnTo>
                    <a:pt x="348" y="2103"/>
                  </a:lnTo>
                  <a:lnTo>
                    <a:pt x="299" y="2088"/>
                  </a:lnTo>
                  <a:lnTo>
                    <a:pt x="254" y="2069"/>
                  </a:lnTo>
                  <a:lnTo>
                    <a:pt x="210" y="2044"/>
                  </a:lnTo>
                  <a:lnTo>
                    <a:pt x="170" y="2016"/>
                  </a:lnTo>
                  <a:lnTo>
                    <a:pt x="132" y="1983"/>
                  </a:lnTo>
                  <a:lnTo>
                    <a:pt x="99" y="1947"/>
                  </a:lnTo>
                  <a:lnTo>
                    <a:pt x="70" y="1906"/>
                  </a:lnTo>
                  <a:lnTo>
                    <a:pt x="45" y="1863"/>
                  </a:lnTo>
                  <a:lnTo>
                    <a:pt x="26" y="1816"/>
                  </a:lnTo>
                  <a:lnTo>
                    <a:pt x="11" y="1769"/>
                  </a:lnTo>
                  <a:lnTo>
                    <a:pt x="3" y="1718"/>
                  </a:lnTo>
                  <a:lnTo>
                    <a:pt x="0" y="1665"/>
                  </a:lnTo>
                  <a:lnTo>
                    <a:pt x="3" y="1613"/>
                  </a:lnTo>
                  <a:lnTo>
                    <a:pt x="11" y="1562"/>
                  </a:lnTo>
                  <a:lnTo>
                    <a:pt x="26" y="1513"/>
                  </a:lnTo>
                  <a:lnTo>
                    <a:pt x="45" y="1468"/>
                  </a:lnTo>
                  <a:lnTo>
                    <a:pt x="70" y="1424"/>
                  </a:lnTo>
                  <a:lnTo>
                    <a:pt x="99" y="1384"/>
                  </a:lnTo>
                  <a:lnTo>
                    <a:pt x="132" y="1348"/>
                  </a:lnTo>
                  <a:lnTo>
                    <a:pt x="170" y="1315"/>
                  </a:lnTo>
                  <a:lnTo>
                    <a:pt x="210" y="1286"/>
                  </a:lnTo>
                  <a:lnTo>
                    <a:pt x="254" y="1262"/>
                  </a:lnTo>
                  <a:lnTo>
                    <a:pt x="299" y="1243"/>
                  </a:lnTo>
                  <a:lnTo>
                    <a:pt x="348" y="1229"/>
                  </a:lnTo>
                  <a:lnTo>
                    <a:pt x="399" y="1221"/>
                  </a:lnTo>
                  <a:lnTo>
                    <a:pt x="399" y="61"/>
                  </a:lnTo>
                  <a:lnTo>
                    <a:pt x="403" y="42"/>
                  </a:lnTo>
                  <a:lnTo>
                    <a:pt x="411" y="25"/>
                  </a:lnTo>
                  <a:lnTo>
                    <a:pt x="425" y="11"/>
                  </a:lnTo>
                  <a:lnTo>
                    <a:pt x="442" y="3"/>
                  </a:lnTo>
                  <a:lnTo>
                    <a:pt x="4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245"/>
            <p:cNvSpPr>
              <a:spLocks noEditPoints="1"/>
            </p:cNvSpPr>
            <p:nvPr/>
          </p:nvSpPr>
          <p:spPr bwMode="auto">
            <a:xfrm>
              <a:off x="3889375" y="3495675"/>
              <a:ext cx="127000" cy="484188"/>
            </a:xfrm>
            <a:custGeom>
              <a:avLst/>
              <a:gdLst>
                <a:gd name="T0" fmla="*/ 395 w 873"/>
                <a:gd name="T1" fmla="*/ 127 h 3358"/>
                <a:gd name="T2" fmla="*/ 316 w 873"/>
                <a:gd name="T3" fmla="*/ 148 h 3358"/>
                <a:gd name="T4" fmla="*/ 247 w 873"/>
                <a:gd name="T5" fmla="*/ 188 h 3358"/>
                <a:gd name="T6" fmla="*/ 190 w 873"/>
                <a:gd name="T7" fmla="*/ 244 h 3358"/>
                <a:gd name="T8" fmla="*/ 149 w 873"/>
                <a:gd name="T9" fmla="*/ 313 h 3358"/>
                <a:gd name="T10" fmla="*/ 128 w 873"/>
                <a:gd name="T11" fmla="*/ 393 h 3358"/>
                <a:gd name="T12" fmla="*/ 128 w 873"/>
                <a:gd name="T13" fmla="*/ 477 h 3358"/>
                <a:gd name="T14" fmla="*/ 149 w 873"/>
                <a:gd name="T15" fmla="*/ 555 h 3358"/>
                <a:gd name="T16" fmla="*/ 190 w 873"/>
                <a:gd name="T17" fmla="*/ 625 h 3358"/>
                <a:gd name="T18" fmla="*/ 247 w 873"/>
                <a:gd name="T19" fmla="*/ 681 h 3358"/>
                <a:gd name="T20" fmla="*/ 316 w 873"/>
                <a:gd name="T21" fmla="*/ 721 h 3358"/>
                <a:gd name="T22" fmla="*/ 395 w 873"/>
                <a:gd name="T23" fmla="*/ 743 h 3358"/>
                <a:gd name="T24" fmla="*/ 479 w 873"/>
                <a:gd name="T25" fmla="*/ 743 h 3358"/>
                <a:gd name="T26" fmla="*/ 558 w 873"/>
                <a:gd name="T27" fmla="*/ 721 h 3358"/>
                <a:gd name="T28" fmla="*/ 627 w 873"/>
                <a:gd name="T29" fmla="*/ 681 h 3358"/>
                <a:gd name="T30" fmla="*/ 684 w 873"/>
                <a:gd name="T31" fmla="*/ 625 h 3358"/>
                <a:gd name="T32" fmla="*/ 724 w 873"/>
                <a:gd name="T33" fmla="*/ 555 h 3358"/>
                <a:gd name="T34" fmla="*/ 745 w 873"/>
                <a:gd name="T35" fmla="*/ 477 h 3358"/>
                <a:gd name="T36" fmla="*/ 745 w 873"/>
                <a:gd name="T37" fmla="*/ 393 h 3358"/>
                <a:gd name="T38" fmla="*/ 724 w 873"/>
                <a:gd name="T39" fmla="*/ 313 h 3358"/>
                <a:gd name="T40" fmla="*/ 684 w 873"/>
                <a:gd name="T41" fmla="*/ 244 h 3358"/>
                <a:gd name="T42" fmla="*/ 627 w 873"/>
                <a:gd name="T43" fmla="*/ 188 h 3358"/>
                <a:gd name="T44" fmla="*/ 558 w 873"/>
                <a:gd name="T45" fmla="*/ 148 h 3358"/>
                <a:gd name="T46" fmla="*/ 479 w 873"/>
                <a:gd name="T47" fmla="*/ 127 h 3358"/>
                <a:gd name="T48" fmla="*/ 437 w 873"/>
                <a:gd name="T49" fmla="*/ 0 h 3358"/>
                <a:gd name="T50" fmla="*/ 537 w 873"/>
                <a:gd name="T51" fmla="*/ 11 h 3358"/>
                <a:gd name="T52" fmla="*/ 628 w 873"/>
                <a:gd name="T53" fmla="*/ 43 h 3358"/>
                <a:gd name="T54" fmla="*/ 709 w 873"/>
                <a:gd name="T55" fmla="*/ 95 h 3358"/>
                <a:gd name="T56" fmla="*/ 777 w 873"/>
                <a:gd name="T57" fmla="*/ 163 h 3358"/>
                <a:gd name="T58" fmla="*/ 829 w 873"/>
                <a:gd name="T59" fmla="*/ 243 h 3358"/>
                <a:gd name="T60" fmla="*/ 862 w 873"/>
                <a:gd name="T61" fmla="*/ 335 h 3358"/>
                <a:gd name="T62" fmla="*/ 873 w 873"/>
                <a:gd name="T63" fmla="*/ 434 h 3358"/>
                <a:gd name="T64" fmla="*/ 860 w 873"/>
                <a:gd name="T65" fmla="*/ 540 h 3358"/>
                <a:gd name="T66" fmla="*/ 823 w 873"/>
                <a:gd name="T67" fmla="*/ 637 h 3358"/>
                <a:gd name="T68" fmla="*/ 766 w 873"/>
                <a:gd name="T69" fmla="*/ 720 h 3358"/>
                <a:gd name="T70" fmla="*/ 690 w 873"/>
                <a:gd name="T71" fmla="*/ 788 h 3358"/>
                <a:gd name="T72" fmla="*/ 600 w 873"/>
                <a:gd name="T73" fmla="*/ 838 h 3358"/>
                <a:gd name="T74" fmla="*/ 499 w 873"/>
                <a:gd name="T75" fmla="*/ 865 h 3358"/>
                <a:gd name="T76" fmla="*/ 496 w 873"/>
                <a:gd name="T77" fmla="*/ 3315 h 3358"/>
                <a:gd name="T78" fmla="*/ 473 w 873"/>
                <a:gd name="T79" fmla="*/ 3345 h 3358"/>
                <a:gd name="T80" fmla="*/ 437 w 873"/>
                <a:gd name="T81" fmla="*/ 3358 h 3358"/>
                <a:gd name="T82" fmla="*/ 400 w 873"/>
                <a:gd name="T83" fmla="*/ 3345 h 3358"/>
                <a:gd name="T84" fmla="*/ 378 w 873"/>
                <a:gd name="T85" fmla="*/ 3315 h 3358"/>
                <a:gd name="T86" fmla="*/ 374 w 873"/>
                <a:gd name="T87" fmla="*/ 865 h 3358"/>
                <a:gd name="T88" fmla="*/ 273 w 873"/>
                <a:gd name="T89" fmla="*/ 838 h 3358"/>
                <a:gd name="T90" fmla="*/ 183 w 873"/>
                <a:gd name="T91" fmla="*/ 788 h 3358"/>
                <a:gd name="T92" fmla="*/ 109 w 873"/>
                <a:gd name="T93" fmla="*/ 720 h 3358"/>
                <a:gd name="T94" fmla="*/ 50 w 873"/>
                <a:gd name="T95" fmla="*/ 637 h 3358"/>
                <a:gd name="T96" fmla="*/ 13 w 873"/>
                <a:gd name="T97" fmla="*/ 540 h 3358"/>
                <a:gd name="T98" fmla="*/ 0 w 873"/>
                <a:gd name="T99" fmla="*/ 434 h 3358"/>
                <a:gd name="T100" fmla="*/ 12 w 873"/>
                <a:gd name="T101" fmla="*/ 335 h 3358"/>
                <a:gd name="T102" fmla="*/ 45 w 873"/>
                <a:gd name="T103" fmla="*/ 243 h 3358"/>
                <a:gd name="T104" fmla="*/ 96 w 873"/>
                <a:gd name="T105" fmla="*/ 163 h 3358"/>
                <a:gd name="T106" fmla="*/ 164 w 873"/>
                <a:gd name="T107" fmla="*/ 95 h 3358"/>
                <a:gd name="T108" fmla="*/ 245 w 873"/>
                <a:gd name="T109" fmla="*/ 43 h 3358"/>
                <a:gd name="T110" fmla="*/ 337 w 873"/>
                <a:gd name="T111" fmla="*/ 11 h 3358"/>
                <a:gd name="T112" fmla="*/ 437 w 873"/>
                <a:gd name="T113" fmla="*/ 0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3" h="3358">
                  <a:moveTo>
                    <a:pt x="437" y="124"/>
                  </a:moveTo>
                  <a:lnTo>
                    <a:pt x="395" y="127"/>
                  </a:lnTo>
                  <a:lnTo>
                    <a:pt x="354" y="135"/>
                  </a:lnTo>
                  <a:lnTo>
                    <a:pt x="316" y="148"/>
                  </a:lnTo>
                  <a:lnTo>
                    <a:pt x="280" y="166"/>
                  </a:lnTo>
                  <a:lnTo>
                    <a:pt x="247" y="188"/>
                  </a:lnTo>
                  <a:lnTo>
                    <a:pt x="216" y="215"/>
                  </a:lnTo>
                  <a:lnTo>
                    <a:pt x="190" y="244"/>
                  </a:lnTo>
                  <a:lnTo>
                    <a:pt x="167" y="277"/>
                  </a:lnTo>
                  <a:lnTo>
                    <a:pt x="149" y="313"/>
                  </a:lnTo>
                  <a:lnTo>
                    <a:pt x="136" y="353"/>
                  </a:lnTo>
                  <a:lnTo>
                    <a:pt x="128" y="393"/>
                  </a:lnTo>
                  <a:lnTo>
                    <a:pt x="124" y="434"/>
                  </a:lnTo>
                  <a:lnTo>
                    <a:pt x="128" y="477"/>
                  </a:lnTo>
                  <a:lnTo>
                    <a:pt x="136" y="517"/>
                  </a:lnTo>
                  <a:lnTo>
                    <a:pt x="149" y="555"/>
                  </a:lnTo>
                  <a:lnTo>
                    <a:pt x="167" y="591"/>
                  </a:lnTo>
                  <a:lnTo>
                    <a:pt x="190" y="625"/>
                  </a:lnTo>
                  <a:lnTo>
                    <a:pt x="216" y="655"/>
                  </a:lnTo>
                  <a:lnTo>
                    <a:pt x="247" y="681"/>
                  </a:lnTo>
                  <a:lnTo>
                    <a:pt x="280" y="703"/>
                  </a:lnTo>
                  <a:lnTo>
                    <a:pt x="316" y="721"/>
                  </a:lnTo>
                  <a:lnTo>
                    <a:pt x="354" y="734"/>
                  </a:lnTo>
                  <a:lnTo>
                    <a:pt x="395" y="743"/>
                  </a:lnTo>
                  <a:lnTo>
                    <a:pt x="437" y="746"/>
                  </a:lnTo>
                  <a:lnTo>
                    <a:pt x="479" y="743"/>
                  </a:lnTo>
                  <a:lnTo>
                    <a:pt x="520" y="734"/>
                  </a:lnTo>
                  <a:lnTo>
                    <a:pt x="558" y="721"/>
                  </a:lnTo>
                  <a:lnTo>
                    <a:pt x="594" y="703"/>
                  </a:lnTo>
                  <a:lnTo>
                    <a:pt x="627" y="681"/>
                  </a:lnTo>
                  <a:lnTo>
                    <a:pt x="657" y="655"/>
                  </a:lnTo>
                  <a:lnTo>
                    <a:pt x="684" y="625"/>
                  </a:lnTo>
                  <a:lnTo>
                    <a:pt x="706" y="591"/>
                  </a:lnTo>
                  <a:lnTo>
                    <a:pt x="724" y="555"/>
                  </a:lnTo>
                  <a:lnTo>
                    <a:pt x="737" y="517"/>
                  </a:lnTo>
                  <a:lnTo>
                    <a:pt x="745" y="477"/>
                  </a:lnTo>
                  <a:lnTo>
                    <a:pt x="749" y="434"/>
                  </a:lnTo>
                  <a:lnTo>
                    <a:pt x="745" y="393"/>
                  </a:lnTo>
                  <a:lnTo>
                    <a:pt x="737" y="353"/>
                  </a:lnTo>
                  <a:lnTo>
                    <a:pt x="724" y="313"/>
                  </a:lnTo>
                  <a:lnTo>
                    <a:pt x="706" y="277"/>
                  </a:lnTo>
                  <a:lnTo>
                    <a:pt x="684" y="244"/>
                  </a:lnTo>
                  <a:lnTo>
                    <a:pt x="657" y="215"/>
                  </a:lnTo>
                  <a:lnTo>
                    <a:pt x="627" y="188"/>
                  </a:lnTo>
                  <a:lnTo>
                    <a:pt x="594" y="166"/>
                  </a:lnTo>
                  <a:lnTo>
                    <a:pt x="558" y="148"/>
                  </a:lnTo>
                  <a:lnTo>
                    <a:pt x="520" y="135"/>
                  </a:lnTo>
                  <a:lnTo>
                    <a:pt x="479" y="127"/>
                  </a:lnTo>
                  <a:lnTo>
                    <a:pt x="437" y="124"/>
                  </a:lnTo>
                  <a:close/>
                  <a:moveTo>
                    <a:pt x="437" y="0"/>
                  </a:moveTo>
                  <a:lnTo>
                    <a:pt x="487" y="2"/>
                  </a:lnTo>
                  <a:lnTo>
                    <a:pt x="537" y="11"/>
                  </a:lnTo>
                  <a:lnTo>
                    <a:pt x="584" y="25"/>
                  </a:lnTo>
                  <a:lnTo>
                    <a:pt x="628" y="43"/>
                  </a:lnTo>
                  <a:lnTo>
                    <a:pt x="671" y="67"/>
                  </a:lnTo>
                  <a:lnTo>
                    <a:pt x="709" y="95"/>
                  </a:lnTo>
                  <a:lnTo>
                    <a:pt x="745" y="127"/>
                  </a:lnTo>
                  <a:lnTo>
                    <a:pt x="777" y="163"/>
                  </a:lnTo>
                  <a:lnTo>
                    <a:pt x="805" y="201"/>
                  </a:lnTo>
                  <a:lnTo>
                    <a:pt x="829" y="243"/>
                  </a:lnTo>
                  <a:lnTo>
                    <a:pt x="848" y="288"/>
                  </a:lnTo>
                  <a:lnTo>
                    <a:pt x="862" y="335"/>
                  </a:lnTo>
                  <a:lnTo>
                    <a:pt x="871" y="384"/>
                  </a:lnTo>
                  <a:lnTo>
                    <a:pt x="873" y="434"/>
                  </a:lnTo>
                  <a:lnTo>
                    <a:pt x="870" y="488"/>
                  </a:lnTo>
                  <a:lnTo>
                    <a:pt x="860" y="540"/>
                  </a:lnTo>
                  <a:lnTo>
                    <a:pt x="844" y="590"/>
                  </a:lnTo>
                  <a:lnTo>
                    <a:pt x="823" y="637"/>
                  </a:lnTo>
                  <a:lnTo>
                    <a:pt x="796" y="680"/>
                  </a:lnTo>
                  <a:lnTo>
                    <a:pt x="766" y="720"/>
                  </a:lnTo>
                  <a:lnTo>
                    <a:pt x="730" y="756"/>
                  </a:lnTo>
                  <a:lnTo>
                    <a:pt x="690" y="788"/>
                  </a:lnTo>
                  <a:lnTo>
                    <a:pt x="647" y="816"/>
                  </a:lnTo>
                  <a:lnTo>
                    <a:pt x="600" y="838"/>
                  </a:lnTo>
                  <a:lnTo>
                    <a:pt x="551" y="854"/>
                  </a:lnTo>
                  <a:lnTo>
                    <a:pt x="499" y="865"/>
                  </a:lnTo>
                  <a:lnTo>
                    <a:pt x="499" y="3295"/>
                  </a:lnTo>
                  <a:lnTo>
                    <a:pt x="496" y="3315"/>
                  </a:lnTo>
                  <a:lnTo>
                    <a:pt x="487" y="3332"/>
                  </a:lnTo>
                  <a:lnTo>
                    <a:pt x="473" y="3345"/>
                  </a:lnTo>
                  <a:lnTo>
                    <a:pt x="456" y="3354"/>
                  </a:lnTo>
                  <a:lnTo>
                    <a:pt x="437" y="3358"/>
                  </a:lnTo>
                  <a:lnTo>
                    <a:pt x="417" y="3354"/>
                  </a:lnTo>
                  <a:lnTo>
                    <a:pt x="400" y="3345"/>
                  </a:lnTo>
                  <a:lnTo>
                    <a:pt x="386" y="3332"/>
                  </a:lnTo>
                  <a:lnTo>
                    <a:pt x="378" y="3315"/>
                  </a:lnTo>
                  <a:lnTo>
                    <a:pt x="374" y="3295"/>
                  </a:lnTo>
                  <a:lnTo>
                    <a:pt x="374" y="865"/>
                  </a:lnTo>
                  <a:lnTo>
                    <a:pt x="322" y="854"/>
                  </a:lnTo>
                  <a:lnTo>
                    <a:pt x="273" y="838"/>
                  </a:lnTo>
                  <a:lnTo>
                    <a:pt x="227" y="816"/>
                  </a:lnTo>
                  <a:lnTo>
                    <a:pt x="183" y="788"/>
                  </a:lnTo>
                  <a:lnTo>
                    <a:pt x="144" y="756"/>
                  </a:lnTo>
                  <a:lnTo>
                    <a:pt x="109" y="720"/>
                  </a:lnTo>
                  <a:lnTo>
                    <a:pt x="77" y="680"/>
                  </a:lnTo>
                  <a:lnTo>
                    <a:pt x="50" y="637"/>
                  </a:lnTo>
                  <a:lnTo>
                    <a:pt x="29" y="590"/>
                  </a:lnTo>
                  <a:lnTo>
                    <a:pt x="13" y="540"/>
                  </a:lnTo>
                  <a:lnTo>
                    <a:pt x="3" y="488"/>
                  </a:lnTo>
                  <a:lnTo>
                    <a:pt x="0" y="434"/>
                  </a:lnTo>
                  <a:lnTo>
                    <a:pt x="3" y="384"/>
                  </a:lnTo>
                  <a:lnTo>
                    <a:pt x="12" y="335"/>
                  </a:lnTo>
                  <a:lnTo>
                    <a:pt x="26" y="288"/>
                  </a:lnTo>
                  <a:lnTo>
                    <a:pt x="45" y="243"/>
                  </a:lnTo>
                  <a:lnTo>
                    <a:pt x="68" y="201"/>
                  </a:lnTo>
                  <a:lnTo>
                    <a:pt x="96" y="163"/>
                  </a:lnTo>
                  <a:lnTo>
                    <a:pt x="129" y="127"/>
                  </a:lnTo>
                  <a:lnTo>
                    <a:pt x="164" y="95"/>
                  </a:lnTo>
                  <a:lnTo>
                    <a:pt x="203" y="67"/>
                  </a:lnTo>
                  <a:lnTo>
                    <a:pt x="245" y="43"/>
                  </a:lnTo>
                  <a:lnTo>
                    <a:pt x="289" y="25"/>
                  </a:lnTo>
                  <a:lnTo>
                    <a:pt x="337" y="11"/>
                  </a:lnTo>
                  <a:lnTo>
                    <a:pt x="386" y="2"/>
                  </a:lnTo>
                  <a:lnTo>
                    <a:pt x="4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1" name="Group 274"/>
          <p:cNvGrpSpPr/>
          <p:nvPr/>
        </p:nvGrpSpPr>
        <p:grpSpPr>
          <a:xfrm>
            <a:off x="5564264" y="2037876"/>
            <a:ext cx="539750" cy="539750"/>
            <a:chOff x="2546350" y="3468688"/>
            <a:chExt cx="539750" cy="539750"/>
          </a:xfrm>
          <a:solidFill>
            <a:srgbClr val="000000"/>
          </a:solidFill>
        </p:grpSpPr>
        <p:sp>
          <p:nvSpPr>
            <p:cNvPr id="82" name="Freeform 250"/>
            <p:cNvSpPr>
              <a:spLocks noEditPoints="1"/>
            </p:cNvSpPr>
            <p:nvPr/>
          </p:nvSpPr>
          <p:spPr bwMode="auto">
            <a:xfrm>
              <a:off x="2590800" y="3532188"/>
              <a:ext cx="127000" cy="412750"/>
            </a:xfrm>
            <a:custGeom>
              <a:avLst/>
              <a:gdLst>
                <a:gd name="T0" fmla="*/ 356 w 794"/>
                <a:gd name="T1" fmla="*/ 1929 h 2606"/>
                <a:gd name="T2" fmla="*/ 277 w 794"/>
                <a:gd name="T3" fmla="*/ 1953 h 2606"/>
                <a:gd name="T4" fmla="*/ 212 w 794"/>
                <a:gd name="T5" fmla="*/ 1996 h 2606"/>
                <a:gd name="T6" fmla="*/ 159 w 794"/>
                <a:gd name="T7" fmla="*/ 2055 h 2606"/>
                <a:gd name="T8" fmla="*/ 126 w 794"/>
                <a:gd name="T9" fmla="*/ 2128 h 2606"/>
                <a:gd name="T10" fmla="*/ 114 w 794"/>
                <a:gd name="T11" fmla="*/ 2210 h 2606"/>
                <a:gd name="T12" fmla="*/ 126 w 794"/>
                <a:gd name="T13" fmla="*/ 2291 h 2606"/>
                <a:gd name="T14" fmla="*/ 159 w 794"/>
                <a:gd name="T15" fmla="*/ 2364 h 2606"/>
                <a:gd name="T16" fmla="*/ 212 w 794"/>
                <a:gd name="T17" fmla="*/ 2423 h 2606"/>
                <a:gd name="T18" fmla="*/ 277 w 794"/>
                <a:gd name="T19" fmla="*/ 2466 h 2606"/>
                <a:gd name="T20" fmla="*/ 356 w 794"/>
                <a:gd name="T21" fmla="*/ 2490 h 2606"/>
                <a:gd name="T22" fmla="*/ 439 w 794"/>
                <a:gd name="T23" fmla="*/ 2490 h 2606"/>
                <a:gd name="T24" fmla="*/ 517 w 794"/>
                <a:gd name="T25" fmla="*/ 2466 h 2606"/>
                <a:gd name="T26" fmla="*/ 582 w 794"/>
                <a:gd name="T27" fmla="*/ 2423 h 2606"/>
                <a:gd name="T28" fmla="*/ 635 w 794"/>
                <a:gd name="T29" fmla="*/ 2364 h 2606"/>
                <a:gd name="T30" fmla="*/ 668 w 794"/>
                <a:gd name="T31" fmla="*/ 2291 h 2606"/>
                <a:gd name="T32" fmla="*/ 680 w 794"/>
                <a:gd name="T33" fmla="*/ 2210 h 2606"/>
                <a:gd name="T34" fmla="*/ 668 w 794"/>
                <a:gd name="T35" fmla="*/ 2128 h 2606"/>
                <a:gd name="T36" fmla="*/ 635 w 794"/>
                <a:gd name="T37" fmla="*/ 2055 h 2606"/>
                <a:gd name="T38" fmla="*/ 582 w 794"/>
                <a:gd name="T39" fmla="*/ 1996 h 2606"/>
                <a:gd name="T40" fmla="*/ 517 w 794"/>
                <a:gd name="T41" fmla="*/ 1953 h 2606"/>
                <a:gd name="T42" fmla="*/ 439 w 794"/>
                <a:gd name="T43" fmla="*/ 1929 h 2606"/>
                <a:gd name="T44" fmla="*/ 397 w 794"/>
                <a:gd name="T45" fmla="*/ 0 h 2606"/>
                <a:gd name="T46" fmla="*/ 430 w 794"/>
                <a:gd name="T47" fmla="*/ 11 h 2606"/>
                <a:gd name="T48" fmla="*/ 451 w 794"/>
                <a:gd name="T49" fmla="*/ 39 h 2606"/>
                <a:gd name="T50" fmla="*/ 454 w 794"/>
                <a:gd name="T51" fmla="*/ 1818 h 2606"/>
                <a:gd name="T52" fmla="*/ 545 w 794"/>
                <a:gd name="T53" fmla="*/ 1843 h 2606"/>
                <a:gd name="T54" fmla="*/ 627 w 794"/>
                <a:gd name="T55" fmla="*/ 1887 h 2606"/>
                <a:gd name="T56" fmla="*/ 696 w 794"/>
                <a:gd name="T57" fmla="*/ 1949 h 2606"/>
                <a:gd name="T58" fmla="*/ 748 w 794"/>
                <a:gd name="T59" fmla="*/ 2025 h 2606"/>
                <a:gd name="T60" fmla="*/ 781 w 794"/>
                <a:gd name="T61" fmla="*/ 2113 h 2606"/>
                <a:gd name="T62" fmla="*/ 794 w 794"/>
                <a:gd name="T63" fmla="*/ 2210 h 2606"/>
                <a:gd name="T64" fmla="*/ 781 w 794"/>
                <a:gd name="T65" fmla="*/ 2308 h 2606"/>
                <a:gd name="T66" fmla="*/ 747 w 794"/>
                <a:gd name="T67" fmla="*/ 2396 h 2606"/>
                <a:gd name="T68" fmla="*/ 694 w 794"/>
                <a:gd name="T69" fmla="*/ 2472 h 2606"/>
                <a:gd name="T70" fmla="*/ 624 w 794"/>
                <a:gd name="T71" fmla="*/ 2535 h 2606"/>
                <a:gd name="T72" fmla="*/ 540 w 794"/>
                <a:gd name="T73" fmla="*/ 2580 h 2606"/>
                <a:gd name="T74" fmla="*/ 446 w 794"/>
                <a:gd name="T75" fmla="*/ 2603 h 2606"/>
                <a:gd name="T76" fmla="*/ 348 w 794"/>
                <a:gd name="T77" fmla="*/ 2603 h 2606"/>
                <a:gd name="T78" fmla="*/ 254 w 794"/>
                <a:gd name="T79" fmla="*/ 2580 h 2606"/>
                <a:gd name="T80" fmla="*/ 170 w 794"/>
                <a:gd name="T81" fmla="*/ 2535 h 2606"/>
                <a:gd name="T82" fmla="*/ 100 w 794"/>
                <a:gd name="T83" fmla="*/ 2472 h 2606"/>
                <a:gd name="T84" fmla="*/ 47 w 794"/>
                <a:gd name="T85" fmla="*/ 2396 h 2606"/>
                <a:gd name="T86" fmla="*/ 13 w 794"/>
                <a:gd name="T87" fmla="*/ 2308 h 2606"/>
                <a:gd name="T88" fmla="*/ 0 w 794"/>
                <a:gd name="T89" fmla="*/ 2210 h 2606"/>
                <a:gd name="T90" fmla="*/ 13 w 794"/>
                <a:gd name="T91" fmla="*/ 2113 h 2606"/>
                <a:gd name="T92" fmla="*/ 46 w 794"/>
                <a:gd name="T93" fmla="*/ 2025 h 2606"/>
                <a:gd name="T94" fmla="*/ 98 w 794"/>
                <a:gd name="T95" fmla="*/ 1949 h 2606"/>
                <a:gd name="T96" fmla="*/ 167 w 794"/>
                <a:gd name="T97" fmla="*/ 1887 h 2606"/>
                <a:gd name="T98" fmla="*/ 249 w 794"/>
                <a:gd name="T99" fmla="*/ 1843 h 2606"/>
                <a:gd name="T100" fmla="*/ 340 w 794"/>
                <a:gd name="T101" fmla="*/ 1818 h 2606"/>
                <a:gd name="T102" fmla="*/ 343 w 794"/>
                <a:gd name="T103" fmla="*/ 39 h 2606"/>
                <a:gd name="T104" fmla="*/ 364 w 794"/>
                <a:gd name="T105" fmla="*/ 11 h 2606"/>
                <a:gd name="T106" fmla="*/ 397 w 794"/>
                <a:gd name="T107" fmla="*/ 0 h 2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4" h="2606">
                  <a:moveTo>
                    <a:pt x="397" y="1926"/>
                  </a:moveTo>
                  <a:lnTo>
                    <a:pt x="356" y="1929"/>
                  </a:lnTo>
                  <a:lnTo>
                    <a:pt x="316" y="1939"/>
                  </a:lnTo>
                  <a:lnTo>
                    <a:pt x="277" y="1953"/>
                  </a:lnTo>
                  <a:lnTo>
                    <a:pt x="242" y="1972"/>
                  </a:lnTo>
                  <a:lnTo>
                    <a:pt x="212" y="1996"/>
                  </a:lnTo>
                  <a:lnTo>
                    <a:pt x="184" y="2024"/>
                  </a:lnTo>
                  <a:lnTo>
                    <a:pt x="159" y="2055"/>
                  </a:lnTo>
                  <a:lnTo>
                    <a:pt x="140" y="2090"/>
                  </a:lnTo>
                  <a:lnTo>
                    <a:pt x="126" y="2128"/>
                  </a:lnTo>
                  <a:lnTo>
                    <a:pt x="117" y="2167"/>
                  </a:lnTo>
                  <a:lnTo>
                    <a:pt x="114" y="2210"/>
                  </a:lnTo>
                  <a:lnTo>
                    <a:pt x="117" y="2252"/>
                  </a:lnTo>
                  <a:lnTo>
                    <a:pt x="126" y="2291"/>
                  </a:lnTo>
                  <a:lnTo>
                    <a:pt x="140" y="2329"/>
                  </a:lnTo>
                  <a:lnTo>
                    <a:pt x="159" y="2364"/>
                  </a:lnTo>
                  <a:lnTo>
                    <a:pt x="184" y="2395"/>
                  </a:lnTo>
                  <a:lnTo>
                    <a:pt x="212" y="2423"/>
                  </a:lnTo>
                  <a:lnTo>
                    <a:pt x="242" y="2448"/>
                  </a:lnTo>
                  <a:lnTo>
                    <a:pt x="277" y="2466"/>
                  </a:lnTo>
                  <a:lnTo>
                    <a:pt x="316" y="2481"/>
                  </a:lnTo>
                  <a:lnTo>
                    <a:pt x="356" y="2490"/>
                  </a:lnTo>
                  <a:lnTo>
                    <a:pt x="397" y="2493"/>
                  </a:lnTo>
                  <a:lnTo>
                    <a:pt x="439" y="2490"/>
                  </a:lnTo>
                  <a:lnTo>
                    <a:pt x="478" y="2481"/>
                  </a:lnTo>
                  <a:lnTo>
                    <a:pt x="517" y="2466"/>
                  </a:lnTo>
                  <a:lnTo>
                    <a:pt x="552" y="2448"/>
                  </a:lnTo>
                  <a:lnTo>
                    <a:pt x="582" y="2423"/>
                  </a:lnTo>
                  <a:lnTo>
                    <a:pt x="611" y="2395"/>
                  </a:lnTo>
                  <a:lnTo>
                    <a:pt x="635" y="2364"/>
                  </a:lnTo>
                  <a:lnTo>
                    <a:pt x="655" y="2329"/>
                  </a:lnTo>
                  <a:lnTo>
                    <a:pt x="668" y="2291"/>
                  </a:lnTo>
                  <a:lnTo>
                    <a:pt x="677" y="2252"/>
                  </a:lnTo>
                  <a:lnTo>
                    <a:pt x="680" y="2210"/>
                  </a:lnTo>
                  <a:lnTo>
                    <a:pt x="677" y="2167"/>
                  </a:lnTo>
                  <a:lnTo>
                    <a:pt x="668" y="2128"/>
                  </a:lnTo>
                  <a:lnTo>
                    <a:pt x="655" y="2090"/>
                  </a:lnTo>
                  <a:lnTo>
                    <a:pt x="635" y="2055"/>
                  </a:lnTo>
                  <a:lnTo>
                    <a:pt x="611" y="2024"/>
                  </a:lnTo>
                  <a:lnTo>
                    <a:pt x="582" y="1996"/>
                  </a:lnTo>
                  <a:lnTo>
                    <a:pt x="552" y="1972"/>
                  </a:lnTo>
                  <a:lnTo>
                    <a:pt x="517" y="1953"/>
                  </a:lnTo>
                  <a:lnTo>
                    <a:pt x="478" y="1939"/>
                  </a:lnTo>
                  <a:lnTo>
                    <a:pt x="439" y="1929"/>
                  </a:lnTo>
                  <a:lnTo>
                    <a:pt x="397" y="1926"/>
                  </a:lnTo>
                  <a:close/>
                  <a:moveTo>
                    <a:pt x="397" y="0"/>
                  </a:moveTo>
                  <a:lnTo>
                    <a:pt x="415" y="3"/>
                  </a:lnTo>
                  <a:lnTo>
                    <a:pt x="430" y="11"/>
                  </a:lnTo>
                  <a:lnTo>
                    <a:pt x="442" y="23"/>
                  </a:lnTo>
                  <a:lnTo>
                    <a:pt x="451" y="39"/>
                  </a:lnTo>
                  <a:lnTo>
                    <a:pt x="454" y="56"/>
                  </a:lnTo>
                  <a:lnTo>
                    <a:pt x="454" y="1818"/>
                  </a:lnTo>
                  <a:lnTo>
                    <a:pt x="501" y="1827"/>
                  </a:lnTo>
                  <a:lnTo>
                    <a:pt x="545" y="1843"/>
                  </a:lnTo>
                  <a:lnTo>
                    <a:pt x="588" y="1862"/>
                  </a:lnTo>
                  <a:lnTo>
                    <a:pt x="627" y="1887"/>
                  </a:lnTo>
                  <a:lnTo>
                    <a:pt x="663" y="1916"/>
                  </a:lnTo>
                  <a:lnTo>
                    <a:pt x="696" y="1949"/>
                  </a:lnTo>
                  <a:lnTo>
                    <a:pt x="724" y="1986"/>
                  </a:lnTo>
                  <a:lnTo>
                    <a:pt x="748" y="2025"/>
                  </a:lnTo>
                  <a:lnTo>
                    <a:pt x="768" y="2069"/>
                  </a:lnTo>
                  <a:lnTo>
                    <a:pt x="781" y="2113"/>
                  </a:lnTo>
                  <a:lnTo>
                    <a:pt x="791" y="2160"/>
                  </a:lnTo>
                  <a:lnTo>
                    <a:pt x="794" y="2210"/>
                  </a:lnTo>
                  <a:lnTo>
                    <a:pt x="791" y="2259"/>
                  </a:lnTo>
                  <a:lnTo>
                    <a:pt x="781" y="2308"/>
                  </a:lnTo>
                  <a:lnTo>
                    <a:pt x="767" y="2353"/>
                  </a:lnTo>
                  <a:lnTo>
                    <a:pt x="747" y="2396"/>
                  </a:lnTo>
                  <a:lnTo>
                    <a:pt x="723" y="2436"/>
                  </a:lnTo>
                  <a:lnTo>
                    <a:pt x="694" y="2472"/>
                  </a:lnTo>
                  <a:lnTo>
                    <a:pt x="661" y="2506"/>
                  </a:lnTo>
                  <a:lnTo>
                    <a:pt x="624" y="2535"/>
                  </a:lnTo>
                  <a:lnTo>
                    <a:pt x="583" y="2560"/>
                  </a:lnTo>
                  <a:lnTo>
                    <a:pt x="540" y="2580"/>
                  </a:lnTo>
                  <a:lnTo>
                    <a:pt x="495" y="2594"/>
                  </a:lnTo>
                  <a:lnTo>
                    <a:pt x="446" y="2603"/>
                  </a:lnTo>
                  <a:lnTo>
                    <a:pt x="397" y="2606"/>
                  </a:lnTo>
                  <a:lnTo>
                    <a:pt x="348" y="2603"/>
                  </a:lnTo>
                  <a:lnTo>
                    <a:pt x="299" y="2594"/>
                  </a:lnTo>
                  <a:lnTo>
                    <a:pt x="254" y="2580"/>
                  </a:lnTo>
                  <a:lnTo>
                    <a:pt x="211" y="2560"/>
                  </a:lnTo>
                  <a:lnTo>
                    <a:pt x="170" y="2535"/>
                  </a:lnTo>
                  <a:lnTo>
                    <a:pt x="133" y="2506"/>
                  </a:lnTo>
                  <a:lnTo>
                    <a:pt x="100" y="2472"/>
                  </a:lnTo>
                  <a:lnTo>
                    <a:pt x="71" y="2436"/>
                  </a:lnTo>
                  <a:lnTo>
                    <a:pt x="47" y="2396"/>
                  </a:lnTo>
                  <a:lnTo>
                    <a:pt x="27" y="2353"/>
                  </a:lnTo>
                  <a:lnTo>
                    <a:pt x="13" y="2308"/>
                  </a:lnTo>
                  <a:lnTo>
                    <a:pt x="3" y="2259"/>
                  </a:lnTo>
                  <a:lnTo>
                    <a:pt x="0" y="2210"/>
                  </a:lnTo>
                  <a:lnTo>
                    <a:pt x="3" y="2160"/>
                  </a:lnTo>
                  <a:lnTo>
                    <a:pt x="13" y="2113"/>
                  </a:lnTo>
                  <a:lnTo>
                    <a:pt x="26" y="2069"/>
                  </a:lnTo>
                  <a:lnTo>
                    <a:pt x="46" y="2025"/>
                  </a:lnTo>
                  <a:lnTo>
                    <a:pt x="70" y="1986"/>
                  </a:lnTo>
                  <a:lnTo>
                    <a:pt x="98" y="1949"/>
                  </a:lnTo>
                  <a:lnTo>
                    <a:pt x="131" y="1916"/>
                  </a:lnTo>
                  <a:lnTo>
                    <a:pt x="167" y="1887"/>
                  </a:lnTo>
                  <a:lnTo>
                    <a:pt x="206" y="1862"/>
                  </a:lnTo>
                  <a:lnTo>
                    <a:pt x="249" y="1843"/>
                  </a:lnTo>
                  <a:lnTo>
                    <a:pt x="293" y="1827"/>
                  </a:lnTo>
                  <a:lnTo>
                    <a:pt x="340" y="1818"/>
                  </a:lnTo>
                  <a:lnTo>
                    <a:pt x="340" y="56"/>
                  </a:lnTo>
                  <a:lnTo>
                    <a:pt x="343" y="39"/>
                  </a:lnTo>
                  <a:lnTo>
                    <a:pt x="352" y="23"/>
                  </a:lnTo>
                  <a:lnTo>
                    <a:pt x="364" y="11"/>
                  </a:lnTo>
                  <a:lnTo>
                    <a:pt x="379" y="3"/>
                  </a:lnTo>
                  <a:lnTo>
                    <a:pt x="3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251"/>
            <p:cNvSpPr>
              <a:spLocks noEditPoints="1"/>
            </p:cNvSpPr>
            <p:nvPr/>
          </p:nvSpPr>
          <p:spPr bwMode="auto">
            <a:xfrm>
              <a:off x="2914650" y="3532188"/>
              <a:ext cx="127000" cy="412750"/>
            </a:xfrm>
            <a:custGeom>
              <a:avLst/>
              <a:gdLst>
                <a:gd name="T0" fmla="*/ 355 w 794"/>
                <a:gd name="T1" fmla="*/ 116 h 2606"/>
                <a:gd name="T2" fmla="*/ 277 w 794"/>
                <a:gd name="T3" fmla="*/ 140 h 2606"/>
                <a:gd name="T4" fmla="*/ 212 w 794"/>
                <a:gd name="T5" fmla="*/ 183 h 2606"/>
                <a:gd name="T6" fmla="*/ 159 w 794"/>
                <a:gd name="T7" fmla="*/ 242 h 2606"/>
                <a:gd name="T8" fmla="*/ 126 w 794"/>
                <a:gd name="T9" fmla="*/ 315 h 2606"/>
                <a:gd name="T10" fmla="*/ 114 w 794"/>
                <a:gd name="T11" fmla="*/ 396 h 2606"/>
                <a:gd name="T12" fmla="*/ 126 w 794"/>
                <a:gd name="T13" fmla="*/ 478 h 2606"/>
                <a:gd name="T14" fmla="*/ 159 w 794"/>
                <a:gd name="T15" fmla="*/ 551 h 2606"/>
                <a:gd name="T16" fmla="*/ 212 w 794"/>
                <a:gd name="T17" fmla="*/ 610 h 2606"/>
                <a:gd name="T18" fmla="*/ 277 w 794"/>
                <a:gd name="T19" fmla="*/ 653 h 2606"/>
                <a:gd name="T20" fmla="*/ 355 w 794"/>
                <a:gd name="T21" fmla="*/ 677 h 2606"/>
                <a:gd name="T22" fmla="*/ 438 w 794"/>
                <a:gd name="T23" fmla="*/ 677 h 2606"/>
                <a:gd name="T24" fmla="*/ 517 w 794"/>
                <a:gd name="T25" fmla="*/ 653 h 2606"/>
                <a:gd name="T26" fmla="*/ 582 w 794"/>
                <a:gd name="T27" fmla="*/ 610 h 2606"/>
                <a:gd name="T28" fmla="*/ 635 w 794"/>
                <a:gd name="T29" fmla="*/ 551 h 2606"/>
                <a:gd name="T30" fmla="*/ 668 w 794"/>
                <a:gd name="T31" fmla="*/ 478 h 2606"/>
                <a:gd name="T32" fmla="*/ 680 w 794"/>
                <a:gd name="T33" fmla="*/ 396 h 2606"/>
                <a:gd name="T34" fmla="*/ 668 w 794"/>
                <a:gd name="T35" fmla="*/ 315 h 2606"/>
                <a:gd name="T36" fmla="*/ 635 w 794"/>
                <a:gd name="T37" fmla="*/ 242 h 2606"/>
                <a:gd name="T38" fmla="*/ 582 w 794"/>
                <a:gd name="T39" fmla="*/ 183 h 2606"/>
                <a:gd name="T40" fmla="*/ 517 w 794"/>
                <a:gd name="T41" fmla="*/ 140 h 2606"/>
                <a:gd name="T42" fmla="*/ 438 w 794"/>
                <a:gd name="T43" fmla="*/ 116 h 2606"/>
                <a:gd name="T44" fmla="*/ 397 w 794"/>
                <a:gd name="T45" fmla="*/ 0 h 2606"/>
                <a:gd name="T46" fmla="*/ 495 w 794"/>
                <a:gd name="T47" fmla="*/ 12 h 2606"/>
                <a:gd name="T48" fmla="*/ 583 w 794"/>
                <a:gd name="T49" fmla="*/ 46 h 2606"/>
                <a:gd name="T50" fmla="*/ 661 w 794"/>
                <a:gd name="T51" fmla="*/ 100 h 2606"/>
                <a:gd name="T52" fmla="*/ 723 w 794"/>
                <a:gd name="T53" fmla="*/ 170 h 2606"/>
                <a:gd name="T54" fmla="*/ 767 w 794"/>
                <a:gd name="T55" fmla="*/ 253 h 2606"/>
                <a:gd name="T56" fmla="*/ 791 w 794"/>
                <a:gd name="T57" fmla="*/ 347 h 2606"/>
                <a:gd name="T58" fmla="*/ 791 w 794"/>
                <a:gd name="T59" fmla="*/ 446 h 2606"/>
                <a:gd name="T60" fmla="*/ 768 w 794"/>
                <a:gd name="T61" fmla="*/ 537 h 2606"/>
                <a:gd name="T62" fmla="*/ 724 w 794"/>
                <a:gd name="T63" fmla="*/ 620 h 2606"/>
                <a:gd name="T64" fmla="*/ 663 w 794"/>
                <a:gd name="T65" fmla="*/ 690 h 2606"/>
                <a:gd name="T66" fmla="*/ 588 w 794"/>
                <a:gd name="T67" fmla="*/ 744 h 2606"/>
                <a:gd name="T68" fmla="*/ 501 w 794"/>
                <a:gd name="T69" fmla="*/ 779 h 2606"/>
                <a:gd name="T70" fmla="*/ 454 w 794"/>
                <a:gd name="T71" fmla="*/ 2550 h 2606"/>
                <a:gd name="T72" fmla="*/ 442 w 794"/>
                <a:gd name="T73" fmla="*/ 2583 h 2606"/>
                <a:gd name="T74" fmla="*/ 415 w 794"/>
                <a:gd name="T75" fmla="*/ 2603 h 2606"/>
                <a:gd name="T76" fmla="*/ 379 w 794"/>
                <a:gd name="T77" fmla="*/ 2603 h 2606"/>
                <a:gd name="T78" fmla="*/ 352 w 794"/>
                <a:gd name="T79" fmla="*/ 2583 h 2606"/>
                <a:gd name="T80" fmla="*/ 340 w 794"/>
                <a:gd name="T81" fmla="*/ 2550 h 2606"/>
                <a:gd name="T82" fmla="*/ 293 w 794"/>
                <a:gd name="T83" fmla="*/ 779 h 2606"/>
                <a:gd name="T84" fmla="*/ 206 w 794"/>
                <a:gd name="T85" fmla="*/ 744 h 2606"/>
                <a:gd name="T86" fmla="*/ 131 w 794"/>
                <a:gd name="T87" fmla="*/ 690 h 2606"/>
                <a:gd name="T88" fmla="*/ 70 w 794"/>
                <a:gd name="T89" fmla="*/ 620 h 2606"/>
                <a:gd name="T90" fmla="*/ 26 w 794"/>
                <a:gd name="T91" fmla="*/ 537 h 2606"/>
                <a:gd name="T92" fmla="*/ 3 w 794"/>
                <a:gd name="T93" fmla="*/ 446 h 2606"/>
                <a:gd name="T94" fmla="*/ 3 w 794"/>
                <a:gd name="T95" fmla="*/ 347 h 2606"/>
                <a:gd name="T96" fmla="*/ 27 w 794"/>
                <a:gd name="T97" fmla="*/ 253 h 2606"/>
                <a:gd name="T98" fmla="*/ 71 w 794"/>
                <a:gd name="T99" fmla="*/ 170 h 2606"/>
                <a:gd name="T100" fmla="*/ 133 w 794"/>
                <a:gd name="T101" fmla="*/ 100 h 2606"/>
                <a:gd name="T102" fmla="*/ 211 w 794"/>
                <a:gd name="T103" fmla="*/ 46 h 2606"/>
                <a:gd name="T104" fmla="*/ 299 w 794"/>
                <a:gd name="T105" fmla="*/ 12 h 2606"/>
                <a:gd name="T106" fmla="*/ 397 w 794"/>
                <a:gd name="T107" fmla="*/ 0 h 2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4" h="2606">
                  <a:moveTo>
                    <a:pt x="397" y="113"/>
                  </a:moveTo>
                  <a:lnTo>
                    <a:pt x="355" y="116"/>
                  </a:lnTo>
                  <a:lnTo>
                    <a:pt x="316" y="125"/>
                  </a:lnTo>
                  <a:lnTo>
                    <a:pt x="277" y="140"/>
                  </a:lnTo>
                  <a:lnTo>
                    <a:pt x="242" y="158"/>
                  </a:lnTo>
                  <a:lnTo>
                    <a:pt x="212" y="183"/>
                  </a:lnTo>
                  <a:lnTo>
                    <a:pt x="183" y="211"/>
                  </a:lnTo>
                  <a:lnTo>
                    <a:pt x="159" y="242"/>
                  </a:lnTo>
                  <a:lnTo>
                    <a:pt x="139" y="277"/>
                  </a:lnTo>
                  <a:lnTo>
                    <a:pt x="126" y="315"/>
                  </a:lnTo>
                  <a:lnTo>
                    <a:pt x="117" y="354"/>
                  </a:lnTo>
                  <a:lnTo>
                    <a:pt x="114" y="396"/>
                  </a:lnTo>
                  <a:lnTo>
                    <a:pt x="117" y="439"/>
                  </a:lnTo>
                  <a:lnTo>
                    <a:pt x="126" y="478"/>
                  </a:lnTo>
                  <a:lnTo>
                    <a:pt x="139" y="516"/>
                  </a:lnTo>
                  <a:lnTo>
                    <a:pt x="159" y="551"/>
                  </a:lnTo>
                  <a:lnTo>
                    <a:pt x="183" y="582"/>
                  </a:lnTo>
                  <a:lnTo>
                    <a:pt x="212" y="610"/>
                  </a:lnTo>
                  <a:lnTo>
                    <a:pt x="242" y="634"/>
                  </a:lnTo>
                  <a:lnTo>
                    <a:pt x="277" y="653"/>
                  </a:lnTo>
                  <a:lnTo>
                    <a:pt x="316" y="667"/>
                  </a:lnTo>
                  <a:lnTo>
                    <a:pt x="355" y="677"/>
                  </a:lnTo>
                  <a:lnTo>
                    <a:pt x="397" y="680"/>
                  </a:lnTo>
                  <a:lnTo>
                    <a:pt x="438" y="677"/>
                  </a:lnTo>
                  <a:lnTo>
                    <a:pt x="478" y="667"/>
                  </a:lnTo>
                  <a:lnTo>
                    <a:pt x="517" y="653"/>
                  </a:lnTo>
                  <a:lnTo>
                    <a:pt x="552" y="634"/>
                  </a:lnTo>
                  <a:lnTo>
                    <a:pt x="582" y="610"/>
                  </a:lnTo>
                  <a:lnTo>
                    <a:pt x="610" y="582"/>
                  </a:lnTo>
                  <a:lnTo>
                    <a:pt x="635" y="551"/>
                  </a:lnTo>
                  <a:lnTo>
                    <a:pt x="654" y="516"/>
                  </a:lnTo>
                  <a:lnTo>
                    <a:pt x="668" y="478"/>
                  </a:lnTo>
                  <a:lnTo>
                    <a:pt x="677" y="439"/>
                  </a:lnTo>
                  <a:lnTo>
                    <a:pt x="680" y="396"/>
                  </a:lnTo>
                  <a:lnTo>
                    <a:pt x="677" y="354"/>
                  </a:lnTo>
                  <a:lnTo>
                    <a:pt x="668" y="315"/>
                  </a:lnTo>
                  <a:lnTo>
                    <a:pt x="654" y="277"/>
                  </a:lnTo>
                  <a:lnTo>
                    <a:pt x="635" y="242"/>
                  </a:lnTo>
                  <a:lnTo>
                    <a:pt x="610" y="211"/>
                  </a:lnTo>
                  <a:lnTo>
                    <a:pt x="582" y="183"/>
                  </a:lnTo>
                  <a:lnTo>
                    <a:pt x="552" y="158"/>
                  </a:lnTo>
                  <a:lnTo>
                    <a:pt x="517" y="140"/>
                  </a:lnTo>
                  <a:lnTo>
                    <a:pt x="478" y="125"/>
                  </a:lnTo>
                  <a:lnTo>
                    <a:pt x="438" y="116"/>
                  </a:lnTo>
                  <a:lnTo>
                    <a:pt x="397" y="113"/>
                  </a:lnTo>
                  <a:close/>
                  <a:moveTo>
                    <a:pt x="397" y="0"/>
                  </a:moveTo>
                  <a:lnTo>
                    <a:pt x="446" y="3"/>
                  </a:lnTo>
                  <a:lnTo>
                    <a:pt x="495" y="12"/>
                  </a:lnTo>
                  <a:lnTo>
                    <a:pt x="540" y="26"/>
                  </a:lnTo>
                  <a:lnTo>
                    <a:pt x="583" y="46"/>
                  </a:lnTo>
                  <a:lnTo>
                    <a:pt x="624" y="71"/>
                  </a:lnTo>
                  <a:lnTo>
                    <a:pt x="661" y="100"/>
                  </a:lnTo>
                  <a:lnTo>
                    <a:pt x="694" y="134"/>
                  </a:lnTo>
                  <a:lnTo>
                    <a:pt x="723" y="170"/>
                  </a:lnTo>
                  <a:lnTo>
                    <a:pt x="747" y="210"/>
                  </a:lnTo>
                  <a:lnTo>
                    <a:pt x="767" y="253"/>
                  </a:lnTo>
                  <a:lnTo>
                    <a:pt x="781" y="298"/>
                  </a:lnTo>
                  <a:lnTo>
                    <a:pt x="791" y="347"/>
                  </a:lnTo>
                  <a:lnTo>
                    <a:pt x="794" y="396"/>
                  </a:lnTo>
                  <a:lnTo>
                    <a:pt x="791" y="446"/>
                  </a:lnTo>
                  <a:lnTo>
                    <a:pt x="781" y="493"/>
                  </a:lnTo>
                  <a:lnTo>
                    <a:pt x="768" y="537"/>
                  </a:lnTo>
                  <a:lnTo>
                    <a:pt x="748" y="581"/>
                  </a:lnTo>
                  <a:lnTo>
                    <a:pt x="724" y="620"/>
                  </a:lnTo>
                  <a:lnTo>
                    <a:pt x="696" y="657"/>
                  </a:lnTo>
                  <a:lnTo>
                    <a:pt x="663" y="690"/>
                  </a:lnTo>
                  <a:lnTo>
                    <a:pt x="627" y="719"/>
                  </a:lnTo>
                  <a:lnTo>
                    <a:pt x="588" y="744"/>
                  </a:lnTo>
                  <a:lnTo>
                    <a:pt x="545" y="763"/>
                  </a:lnTo>
                  <a:lnTo>
                    <a:pt x="501" y="779"/>
                  </a:lnTo>
                  <a:lnTo>
                    <a:pt x="454" y="788"/>
                  </a:lnTo>
                  <a:lnTo>
                    <a:pt x="454" y="2550"/>
                  </a:lnTo>
                  <a:lnTo>
                    <a:pt x="451" y="2567"/>
                  </a:lnTo>
                  <a:lnTo>
                    <a:pt x="442" y="2583"/>
                  </a:lnTo>
                  <a:lnTo>
                    <a:pt x="430" y="2595"/>
                  </a:lnTo>
                  <a:lnTo>
                    <a:pt x="415" y="2603"/>
                  </a:lnTo>
                  <a:lnTo>
                    <a:pt x="397" y="2606"/>
                  </a:lnTo>
                  <a:lnTo>
                    <a:pt x="379" y="2603"/>
                  </a:lnTo>
                  <a:lnTo>
                    <a:pt x="364" y="2595"/>
                  </a:lnTo>
                  <a:lnTo>
                    <a:pt x="352" y="2583"/>
                  </a:lnTo>
                  <a:lnTo>
                    <a:pt x="343" y="2567"/>
                  </a:lnTo>
                  <a:lnTo>
                    <a:pt x="340" y="2550"/>
                  </a:lnTo>
                  <a:lnTo>
                    <a:pt x="340" y="788"/>
                  </a:lnTo>
                  <a:lnTo>
                    <a:pt x="293" y="779"/>
                  </a:lnTo>
                  <a:lnTo>
                    <a:pt x="249" y="763"/>
                  </a:lnTo>
                  <a:lnTo>
                    <a:pt x="206" y="744"/>
                  </a:lnTo>
                  <a:lnTo>
                    <a:pt x="167" y="719"/>
                  </a:lnTo>
                  <a:lnTo>
                    <a:pt x="131" y="690"/>
                  </a:lnTo>
                  <a:lnTo>
                    <a:pt x="98" y="657"/>
                  </a:lnTo>
                  <a:lnTo>
                    <a:pt x="70" y="620"/>
                  </a:lnTo>
                  <a:lnTo>
                    <a:pt x="46" y="581"/>
                  </a:lnTo>
                  <a:lnTo>
                    <a:pt x="26" y="537"/>
                  </a:lnTo>
                  <a:lnTo>
                    <a:pt x="13" y="493"/>
                  </a:lnTo>
                  <a:lnTo>
                    <a:pt x="3" y="446"/>
                  </a:lnTo>
                  <a:lnTo>
                    <a:pt x="0" y="396"/>
                  </a:lnTo>
                  <a:lnTo>
                    <a:pt x="3" y="347"/>
                  </a:lnTo>
                  <a:lnTo>
                    <a:pt x="13" y="298"/>
                  </a:lnTo>
                  <a:lnTo>
                    <a:pt x="27" y="253"/>
                  </a:lnTo>
                  <a:lnTo>
                    <a:pt x="47" y="210"/>
                  </a:lnTo>
                  <a:lnTo>
                    <a:pt x="71" y="170"/>
                  </a:lnTo>
                  <a:lnTo>
                    <a:pt x="100" y="134"/>
                  </a:lnTo>
                  <a:lnTo>
                    <a:pt x="133" y="100"/>
                  </a:lnTo>
                  <a:lnTo>
                    <a:pt x="170" y="71"/>
                  </a:lnTo>
                  <a:lnTo>
                    <a:pt x="211" y="46"/>
                  </a:lnTo>
                  <a:lnTo>
                    <a:pt x="254" y="26"/>
                  </a:lnTo>
                  <a:lnTo>
                    <a:pt x="299" y="12"/>
                  </a:lnTo>
                  <a:lnTo>
                    <a:pt x="348" y="3"/>
                  </a:lnTo>
                  <a:lnTo>
                    <a:pt x="3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252"/>
            <p:cNvSpPr>
              <a:spLocks noEditPoints="1"/>
            </p:cNvSpPr>
            <p:nvPr/>
          </p:nvSpPr>
          <p:spPr bwMode="auto">
            <a:xfrm>
              <a:off x="2752725" y="3532188"/>
              <a:ext cx="127000" cy="412750"/>
            </a:xfrm>
            <a:custGeom>
              <a:avLst/>
              <a:gdLst>
                <a:gd name="T0" fmla="*/ 355 w 794"/>
                <a:gd name="T1" fmla="*/ 966 h 2606"/>
                <a:gd name="T2" fmla="*/ 277 w 794"/>
                <a:gd name="T3" fmla="*/ 990 h 2606"/>
                <a:gd name="T4" fmla="*/ 212 w 794"/>
                <a:gd name="T5" fmla="*/ 1033 h 2606"/>
                <a:gd name="T6" fmla="*/ 159 w 794"/>
                <a:gd name="T7" fmla="*/ 1092 h 2606"/>
                <a:gd name="T8" fmla="*/ 126 w 794"/>
                <a:gd name="T9" fmla="*/ 1165 h 2606"/>
                <a:gd name="T10" fmla="*/ 114 w 794"/>
                <a:gd name="T11" fmla="*/ 1246 h 2606"/>
                <a:gd name="T12" fmla="*/ 126 w 794"/>
                <a:gd name="T13" fmla="*/ 1328 h 2606"/>
                <a:gd name="T14" fmla="*/ 159 w 794"/>
                <a:gd name="T15" fmla="*/ 1401 h 2606"/>
                <a:gd name="T16" fmla="*/ 212 w 794"/>
                <a:gd name="T17" fmla="*/ 1460 h 2606"/>
                <a:gd name="T18" fmla="*/ 277 w 794"/>
                <a:gd name="T19" fmla="*/ 1503 h 2606"/>
                <a:gd name="T20" fmla="*/ 355 w 794"/>
                <a:gd name="T21" fmla="*/ 1527 h 2606"/>
                <a:gd name="T22" fmla="*/ 439 w 794"/>
                <a:gd name="T23" fmla="*/ 1527 h 2606"/>
                <a:gd name="T24" fmla="*/ 517 w 794"/>
                <a:gd name="T25" fmla="*/ 1503 h 2606"/>
                <a:gd name="T26" fmla="*/ 582 w 794"/>
                <a:gd name="T27" fmla="*/ 1460 h 2606"/>
                <a:gd name="T28" fmla="*/ 635 w 794"/>
                <a:gd name="T29" fmla="*/ 1401 h 2606"/>
                <a:gd name="T30" fmla="*/ 668 w 794"/>
                <a:gd name="T31" fmla="*/ 1328 h 2606"/>
                <a:gd name="T32" fmla="*/ 680 w 794"/>
                <a:gd name="T33" fmla="*/ 1246 h 2606"/>
                <a:gd name="T34" fmla="*/ 668 w 794"/>
                <a:gd name="T35" fmla="*/ 1165 h 2606"/>
                <a:gd name="T36" fmla="*/ 635 w 794"/>
                <a:gd name="T37" fmla="*/ 1092 h 2606"/>
                <a:gd name="T38" fmla="*/ 582 w 794"/>
                <a:gd name="T39" fmla="*/ 1033 h 2606"/>
                <a:gd name="T40" fmla="*/ 517 w 794"/>
                <a:gd name="T41" fmla="*/ 990 h 2606"/>
                <a:gd name="T42" fmla="*/ 439 w 794"/>
                <a:gd name="T43" fmla="*/ 966 h 2606"/>
                <a:gd name="T44" fmla="*/ 397 w 794"/>
                <a:gd name="T45" fmla="*/ 0 h 2606"/>
                <a:gd name="T46" fmla="*/ 430 w 794"/>
                <a:gd name="T47" fmla="*/ 11 h 2606"/>
                <a:gd name="T48" fmla="*/ 451 w 794"/>
                <a:gd name="T49" fmla="*/ 39 h 2606"/>
                <a:gd name="T50" fmla="*/ 454 w 794"/>
                <a:gd name="T51" fmla="*/ 854 h 2606"/>
                <a:gd name="T52" fmla="*/ 545 w 794"/>
                <a:gd name="T53" fmla="*/ 879 h 2606"/>
                <a:gd name="T54" fmla="*/ 627 w 794"/>
                <a:gd name="T55" fmla="*/ 924 h 2606"/>
                <a:gd name="T56" fmla="*/ 696 w 794"/>
                <a:gd name="T57" fmla="*/ 986 h 2606"/>
                <a:gd name="T58" fmla="*/ 748 w 794"/>
                <a:gd name="T59" fmla="*/ 1062 h 2606"/>
                <a:gd name="T60" fmla="*/ 782 w 794"/>
                <a:gd name="T61" fmla="*/ 1149 h 2606"/>
                <a:gd name="T62" fmla="*/ 794 w 794"/>
                <a:gd name="T63" fmla="*/ 1246 h 2606"/>
                <a:gd name="T64" fmla="*/ 782 w 794"/>
                <a:gd name="T65" fmla="*/ 1343 h 2606"/>
                <a:gd name="T66" fmla="*/ 748 w 794"/>
                <a:gd name="T67" fmla="*/ 1431 h 2606"/>
                <a:gd name="T68" fmla="*/ 696 w 794"/>
                <a:gd name="T69" fmla="*/ 1507 h 2606"/>
                <a:gd name="T70" fmla="*/ 627 w 794"/>
                <a:gd name="T71" fmla="*/ 1569 h 2606"/>
                <a:gd name="T72" fmla="*/ 545 w 794"/>
                <a:gd name="T73" fmla="*/ 1613 h 2606"/>
                <a:gd name="T74" fmla="*/ 454 w 794"/>
                <a:gd name="T75" fmla="*/ 1638 h 2606"/>
                <a:gd name="T76" fmla="*/ 451 w 794"/>
                <a:gd name="T77" fmla="*/ 2567 h 2606"/>
                <a:gd name="T78" fmla="*/ 430 w 794"/>
                <a:gd name="T79" fmla="*/ 2595 h 2606"/>
                <a:gd name="T80" fmla="*/ 397 w 794"/>
                <a:gd name="T81" fmla="*/ 2606 h 2606"/>
                <a:gd name="T82" fmla="*/ 364 w 794"/>
                <a:gd name="T83" fmla="*/ 2595 h 2606"/>
                <a:gd name="T84" fmla="*/ 343 w 794"/>
                <a:gd name="T85" fmla="*/ 2567 h 2606"/>
                <a:gd name="T86" fmla="*/ 340 w 794"/>
                <a:gd name="T87" fmla="*/ 1638 h 2606"/>
                <a:gd name="T88" fmla="*/ 249 w 794"/>
                <a:gd name="T89" fmla="*/ 1613 h 2606"/>
                <a:gd name="T90" fmla="*/ 167 w 794"/>
                <a:gd name="T91" fmla="*/ 1569 h 2606"/>
                <a:gd name="T92" fmla="*/ 98 w 794"/>
                <a:gd name="T93" fmla="*/ 1507 h 2606"/>
                <a:gd name="T94" fmla="*/ 46 w 794"/>
                <a:gd name="T95" fmla="*/ 1431 h 2606"/>
                <a:gd name="T96" fmla="*/ 12 w 794"/>
                <a:gd name="T97" fmla="*/ 1343 h 2606"/>
                <a:gd name="T98" fmla="*/ 0 w 794"/>
                <a:gd name="T99" fmla="*/ 1246 h 2606"/>
                <a:gd name="T100" fmla="*/ 12 w 794"/>
                <a:gd name="T101" fmla="*/ 1149 h 2606"/>
                <a:gd name="T102" fmla="*/ 46 w 794"/>
                <a:gd name="T103" fmla="*/ 1062 h 2606"/>
                <a:gd name="T104" fmla="*/ 98 w 794"/>
                <a:gd name="T105" fmla="*/ 986 h 2606"/>
                <a:gd name="T106" fmla="*/ 167 w 794"/>
                <a:gd name="T107" fmla="*/ 924 h 2606"/>
                <a:gd name="T108" fmla="*/ 249 w 794"/>
                <a:gd name="T109" fmla="*/ 879 h 2606"/>
                <a:gd name="T110" fmla="*/ 340 w 794"/>
                <a:gd name="T111" fmla="*/ 854 h 2606"/>
                <a:gd name="T112" fmla="*/ 343 w 794"/>
                <a:gd name="T113" fmla="*/ 39 h 2606"/>
                <a:gd name="T114" fmla="*/ 364 w 794"/>
                <a:gd name="T115" fmla="*/ 11 h 2606"/>
                <a:gd name="T116" fmla="*/ 397 w 794"/>
                <a:gd name="T117" fmla="*/ 0 h 2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4" h="2606">
                  <a:moveTo>
                    <a:pt x="397" y="963"/>
                  </a:moveTo>
                  <a:lnTo>
                    <a:pt x="355" y="966"/>
                  </a:lnTo>
                  <a:lnTo>
                    <a:pt x="316" y="975"/>
                  </a:lnTo>
                  <a:lnTo>
                    <a:pt x="277" y="990"/>
                  </a:lnTo>
                  <a:lnTo>
                    <a:pt x="242" y="1008"/>
                  </a:lnTo>
                  <a:lnTo>
                    <a:pt x="212" y="1033"/>
                  </a:lnTo>
                  <a:lnTo>
                    <a:pt x="184" y="1061"/>
                  </a:lnTo>
                  <a:lnTo>
                    <a:pt x="159" y="1092"/>
                  </a:lnTo>
                  <a:lnTo>
                    <a:pt x="140" y="1127"/>
                  </a:lnTo>
                  <a:lnTo>
                    <a:pt x="126" y="1165"/>
                  </a:lnTo>
                  <a:lnTo>
                    <a:pt x="117" y="1204"/>
                  </a:lnTo>
                  <a:lnTo>
                    <a:pt x="114" y="1246"/>
                  </a:lnTo>
                  <a:lnTo>
                    <a:pt x="117" y="1289"/>
                  </a:lnTo>
                  <a:lnTo>
                    <a:pt x="126" y="1328"/>
                  </a:lnTo>
                  <a:lnTo>
                    <a:pt x="140" y="1366"/>
                  </a:lnTo>
                  <a:lnTo>
                    <a:pt x="159" y="1401"/>
                  </a:lnTo>
                  <a:lnTo>
                    <a:pt x="184" y="1432"/>
                  </a:lnTo>
                  <a:lnTo>
                    <a:pt x="212" y="1460"/>
                  </a:lnTo>
                  <a:lnTo>
                    <a:pt x="242" y="1484"/>
                  </a:lnTo>
                  <a:lnTo>
                    <a:pt x="277" y="1503"/>
                  </a:lnTo>
                  <a:lnTo>
                    <a:pt x="316" y="1517"/>
                  </a:lnTo>
                  <a:lnTo>
                    <a:pt x="355" y="1527"/>
                  </a:lnTo>
                  <a:lnTo>
                    <a:pt x="397" y="1530"/>
                  </a:lnTo>
                  <a:lnTo>
                    <a:pt x="439" y="1527"/>
                  </a:lnTo>
                  <a:lnTo>
                    <a:pt x="478" y="1517"/>
                  </a:lnTo>
                  <a:lnTo>
                    <a:pt x="517" y="1503"/>
                  </a:lnTo>
                  <a:lnTo>
                    <a:pt x="552" y="1484"/>
                  </a:lnTo>
                  <a:lnTo>
                    <a:pt x="582" y="1460"/>
                  </a:lnTo>
                  <a:lnTo>
                    <a:pt x="610" y="1432"/>
                  </a:lnTo>
                  <a:lnTo>
                    <a:pt x="635" y="1401"/>
                  </a:lnTo>
                  <a:lnTo>
                    <a:pt x="654" y="1366"/>
                  </a:lnTo>
                  <a:lnTo>
                    <a:pt x="668" y="1328"/>
                  </a:lnTo>
                  <a:lnTo>
                    <a:pt x="677" y="1289"/>
                  </a:lnTo>
                  <a:lnTo>
                    <a:pt x="680" y="1246"/>
                  </a:lnTo>
                  <a:lnTo>
                    <a:pt x="677" y="1204"/>
                  </a:lnTo>
                  <a:lnTo>
                    <a:pt x="668" y="1165"/>
                  </a:lnTo>
                  <a:lnTo>
                    <a:pt x="654" y="1127"/>
                  </a:lnTo>
                  <a:lnTo>
                    <a:pt x="635" y="1092"/>
                  </a:lnTo>
                  <a:lnTo>
                    <a:pt x="610" y="1061"/>
                  </a:lnTo>
                  <a:lnTo>
                    <a:pt x="582" y="1033"/>
                  </a:lnTo>
                  <a:lnTo>
                    <a:pt x="552" y="1008"/>
                  </a:lnTo>
                  <a:lnTo>
                    <a:pt x="517" y="990"/>
                  </a:lnTo>
                  <a:lnTo>
                    <a:pt x="478" y="975"/>
                  </a:lnTo>
                  <a:lnTo>
                    <a:pt x="439" y="966"/>
                  </a:lnTo>
                  <a:lnTo>
                    <a:pt x="397" y="963"/>
                  </a:lnTo>
                  <a:close/>
                  <a:moveTo>
                    <a:pt x="397" y="0"/>
                  </a:moveTo>
                  <a:lnTo>
                    <a:pt x="415" y="3"/>
                  </a:lnTo>
                  <a:lnTo>
                    <a:pt x="430" y="11"/>
                  </a:lnTo>
                  <a:lnTo>
                    <a:pt x="442" y="23"/>
                  </a:lnTo>
                  <a:lnTo>
                    <a:pt x="451" y="39"/>
                  </a:lnTo>
                  <a:lnTo>
                    <a:pt x="454" y="56"/>
                  </a:lnTo>
                  <a:lnTo>
                    <a:pt x="454" y="854"/>
                  </a:lnTo>
                  <a:lnTo>
                    <a:pt x="501" y="864"/>
                  </a:lnTo>
                  <a:lnTo>
                    <a:pt x="545" y="879"/>
                  </a:lnTo>
                  <a:lnTo>
                    <a:pt x="588" y="899"/>
                  </a:lnTo>
                  <a:lnTo>
                    <a:pt x="627" y="924"/>
                  </a:lnTo>
                  <a:lnTo>
                    <a:pt x="663" y="953"/>
                  </a:lnTo>
                  <a:lnTo>
                    <a:pt x="696" y="986"/>
                  </a:lnTo>
                  <a:lnTo>
                    <a:pt x="725" y="1023"/>
                  </a:lnTo>
                  <a:lnTo>
                    <a:pt x="748" y="1062"/>
                  </a:lnTo>
                  <a:lnTo>
                    <a:pt x="768" y="1105"/>
                  </a:lnTo>
                  <a:lnTo>
                    <a:pt x="782" y="1149"/>
                  </a:lnTo>
                  <a:lnTo>
                    <a:pt x="791" y="1197"/>
                  </a:lnTo>
                  <a:lnTo>
                    <a:pt x="794" y="1246"/>
                  </a:lnTo>
                  <a:lnTo>
                    <a:pt x="791" y="1296"/>
                  </a:lnTo>
                  <a:lnTo>
                    <a:pt x="782" y="1343"/>
                  </a:lnTo>
                  <a:lnTo>
                    <a:pt x="768" y="1387"/>
                  </a:lnTo>
                  <a:lnTo>
                    <a:pt x="748" y="1431"/>
                  </a:lnTo>
                  <a:lnTo>
                    <a:pt x="725" y="1470"/>
                  </a:lnTo>
                  <a:lnTo>
                    <a:pt x="696" y="1507"/>
                  </a:lnTo>
                  <a:lnTo>
                    <a:pt x="663" y="1540"/>
                  </a:lnTo>
                  <a:lnTo>
                    <a:pt x="627" y="1569"/>
                  </a:lnTo>
                  <a:lnTo>
                    <a:pt x="588" y="1594"/>
                  </a:lnTo>
                  <a:lnTo>
                    <a:pt x="545" y="1613"/>
                  </a:lnTo>
                  <a:lnTo>
                    <a:pt x="501" y="1629"/>
                  </a:lnTo>
                  <a:lnTo>
                    <a:pt x="454" y="1638"/>
                  </a:lnTo>
                  <a:lnTo>
                    <a:pt x="454" y="2550"/>
                  </a:lnTo>
                  <a:lnTo>
                    <a:pt x="451" y="2567"/>
                  </a:lnTo>
                  <a:lnTo>
                    <a:pt x="442" y="2583"/>
                  </a:lnTo>
                  <a:lnTo>
                    <a:pt x="430" y="2595"/>
                  </a:lnTo>
                  <a:lnTo>
                    <a:pt x="415" y="2603"/>
                  </a:lnTo>
                  <a:lnTo>
                    <a:pt x="397" y="2606"/>
                  </a:lnTo>
                  <a:lnTo>
                    <a:pt x="379" y="2603"/>
                  </a:lnTo>
                  <a:lnTo>
                    <a:pt x="364" y="2595"/>
                  </a:lnTo>
                  <a:lnTo>
                    <a:pt x="352" y="2583"/>
                  </a:lnTo>
                  <a:lnTo>
                    <a:pt x="343" y="2567"/>
                  </a:lnTo>
                  <a:lnTo>
                    <a:pt x="340" y="2550"/>
                  </a:lnTo>
                  <a:lnTo>
                    <a:pt x="340" y="1638"/>
                  </a:lnTo>
                  <a:lnTo>
                    <a:pt x="293" y="1629"/>
                  </a:lnTo>
                  <a:lnTo>
                    <a:pt x="249" y="1613"/>
                  </a:lnTo>
                  <a:lnTo>
                    <a:pt x="206" y="1594"/>
                  </a:lnTo>
                  <a:lnTo>
                    <a:pt x="167" y="1569"/>
                  </a:lnTo>
                  <a:lnTo>
                    <a:pt x="131" y="1540"/>
                  </a:lnTo>
                  <a:lnTo>
                    <a:pt x="98" y="1507"/>
                  </a:lnTo>
                  <a:lnTo>
                    <a:pt x="69" y="1470"/>
                  </a:lnTo>
                  <a:lnTo>
                    <a:pt x="46" y="1431"/>
                  </a:lnTo>
                  <a:lnTo>
                    <a:pt x="26" y="1387"/>
                  </a:lnTo>
                  <a:lnTo>
                    <a:pt x="12" y="1343"/>
                  </a:lnTo>
                  <a:lnTo>
                    <a:pt x="3" y="1296"/>
                  </a:lnTo>
                  <a:lnTo>
                    <a:pt x="0" y="1246"/>
                  </a:lnTo>
                  <a:lnTo>
                    <a:pt x="3" y="1197"/>
                  </a:lnTo>
                  <a:lnTo>
                    <a:pt x="12" y="1149"/>
                  </a:lnTo>
                  <a:lnTo>
                    <a:pt x="26" y="1105"/>
                  </a:lnTo>
                  <a:lnTo>
                    <a:pt x="46" y="1062"/>
                  </a:lnTo>
                  <a:lnTo>
                    <a:pt x="69" y="1023"/>
                  </a:lnTo>
                  <a:lnTo>
                    <a:pt x="98" y="986"/>
                  </a:lnTo>
                  <a:lnTo>
                    <a:pt x="131" y="953"/>
                  </a:lnTo>
                  <a:lnTo>
                    <a:pt x="167" y="924"/>
                  </a:lnTo>
                  <a:lnTo>
                    <a:pt x="206" y="899"/>
                  </a:lnTo>
                  <a:lnTo>
                    <a:pt x="249" y="879"/>
                  </a:lnTo>
                  <a:lnTo>
                    <a:pt x="293" y="864"/>
                  </a:lnTo>
                  <a:lnTo>
                    <a:pt x="340" y="854"/>
                  </a:lnTo>
                  <a:lnTo>
                    <a:pt x="340" y="56"/>
                  </a:lnTo>
                  <a:lnTo>
                    <a:pt x="343" y="39"/>
                  </a:lnTo>
                  <a:lnTo>
                    <a:pt x="352" y="23"/>
                  </a:lnTo>
                  <a:lnTo>
                    <a:pt x="364" y="11"/>
                  </a:lnTo>
                  <a:lnTo>
                    <a:pt x="379" y="3"/>
                  </a:lnTo>
                  <a:lnTo>
                    <a:pt x="3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253"/>
            <p:cNvSpPr>
              <a:spLocks noEditPoints="1"/>
            </p:cNvSpPr>
            <p:nvPr/>
          </p:nvSpPr>
          <p:spPr bwMode="auto">
            <a:xfrm>
              <a:off x="2546350" y="3468688"/>
              <a:ext cx="539750" cy="539750"/>
            </a:xfrm>
            <a:custGeom>
              <a:avLst/>
              <a:gdLst>
                <a:gd name="T0" fmla="*/ 113 w 3400"/>
                <a:gd name="T1" fmla="*/ 113 h 3400"/>
                <a:gd name="T2" fmla="*/ 113 w 3400"/>
                <a:gd name="T3" fmla="*/ 3287 h 3400"/>
                <a:gd name="T4" fmla="*/ 3287 w 3400"/>
                <a:gd name="T5" fmla="*/ 3287 h 3400"/>
                <a:gd name="T6" fmla="*/ 3287 w 3400"/>
                <a:gd name="T7" fmla="*/ 113 h 3400"/>
                <a:gd name="T8" fmla="*/ 113 w 3400"/>
                <a:gd name="T9" fmla="*/ 113 h 3400"/>
                <a:gd name="T10" fmla="*/ 57 w 3400"/>
                <a:gd name="T11" fmla="*/ 0 h 3400"/>
                <a:gd name="T12" fmla="*/ 3343 w 3400"/>
                <a:gd name="T13" fmla="*/ 0 h 3400"/>
                <a:gd name="T14" fmla="*/ 3361 w 3400"/>
                <a:gd name="T15" fmla="*/ 3 h 3400"/>
                <a:gd name="T16" fmla="*/ 3376 w 3400"/>
                <a:gd name="T17" fmla="*/ 11 h 3400"/>
                <a:gd name="T18" fmla="*/ 3389 w 3400"/>
                <a:gd name="T19" fmla="*/ 24 h 3400"/>
                <a:gd name="T20" fmla="*/ 3397 w 3400"/>
                <a:gd name="T21" fmla="*/ 39 h 3400"/>
                <a:gd name="T22" fmla="*/ 3400 w 3400"/>
                <a:gd name="T23" fmla="*/ 57 h 3400"/>
                <a:gd name="T24" fmla="*/ 3400 w 3400"/>
                <a:gd name="T25" fmla="*/ 3343 h 3400"/>
                <a:gd name="T26" fmla="*/ 3397 w 3400"/>
                <a:gd name="T27" fmla="*/ 3361 h 3400"/>
                <a:gd name="T28" fmla="*/ 3389 w 3400"/>
                <a:gd name="T29" fmla="*/ 3376 h 3400"/>
                <a:gd name="T30" fmla="*/ 3376 w 3400"/>
                <a:gd name="T31" fmla="*/ 3389 h 3400"/>
                <a:gd name="T32" fmla="*/ 3361 w 3400"/>
                <a:gd name="T33" fmla="*/ 3397 h 3400"/>
                <a:gd name="T34" fmla="*/ 3343 w 3400"/>
                <a:gd name="T35" fmla="*/ 3400 h 3400"/>
                <a:gd name="T36" fmla="*/ 57 w 3400"/>
                <a:gd name="T37" fmla="*/ 3400 h 3400"/>
                <a:gd name="T38" fmla="*/ 39 w 3400"/>
                <a:gd name="T39" fmla="*/ 3397 h 3400"/>
                <a:gd name="T40" fmla="*/ 24 w 3400"/>
                <a:gd name="T41" fmla="*/ 3389 h 3400"/>
                <a:gd name="T42" fmla="*/ 11 w 3400"/>
                <a:gd name="T43" fmla="*/ 3376 h 3400"/>
                <a:gd name="T44" fmla="*/ 3 w 3400"/>
                <a:gd name="T45" fmla="*/ 3361 h 3400"/>
                <a:gd name="T46" fmla="*/ 0 w 3400"/>
                <a:gd name="T47" fmla="*/ 3343 h 3400"/>
                <a:gd name="T48" fmla="*/ 0 w 3400"/>
                <a:gd name="T49" fmla="*/ 57 h 3400"/>
                <a:gd name="T50" fmla="*/ 3 w 3400"/>
                <a:gd name="T51" fmla="*/ 39 h 3400"/>
                <a:gd name="T52" fmla="*/ 11 w 3400"/>
                <a:gd name="T53" fmla="*/ 24 h 3400"/>
                <a:gd name="T54" fmla="*/ 24 w 3400"/>
                <a:gd name="T55" fmla="*/ 11 h 3400"/>
                <a:gd name="T56" fmla="*/ 39 w 3400"/>
                <a:gd name="T57" fmla="*/ 3 h 3400"/>
                <a:gd name="T58" fmla="*/ 57 w 3400"/>
                <a:gd name="T59" fmla="*/ 0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00" h="3400">
                  <a:moveTo>
                    <a:pt x="113" y="113"/>
                  </a:moveTo>
                  <a:lnTo>
                    <a:pt x="113" y="3287"/>
                  </a:lnTo>
                  <a:lnTo>
                    <a:pt x="3287" y="3287"/>
                  </a:lnTo>
                  <a:lnTo>
                    <a:pt x="3287" y="113"/>
                  </a:lnTo>
                  <a:lnTo>
                    <a:pt x="113" y="113"/>
                  </a:lnTo>
                  <a:close/>
                  <a:moveTo>
                    <a:pt x="57" y="0"/>
                  </a:moveTo>
                  <a:lnTo>
                    <a:pt x="3343" y="0"/>
                  </a:lnTo>
                  <a:lnTo>
                    <a:pt x="3361" y="3"/>
                  </a:lnTo>
                  <a:lnTo>
                    <a:pt x="3376" y="11"/>
                  </a:lnTo>
                  <a:lnTo>
                    <a:pt x="3389" y="24"/>
                  </a:lnTo>
                  <a:lnTo>
                    <a:pt x="3397" y="39"/>
                  </a:lnTo>
                  <a:lnTo>
                    <a:pt x="3400" y="57"/>
                  </a:lnTo>
                  <a:lnTo>
                    <a:pt x="3400" y="3343"/>
                  </a:lnTo>
                  <a:lnTo>
                    <a:pt x="3397" y="3361"/>
                  </a:lnTo>
                  <a:lnTo>
                    <a:pt x="3389" y="3376"/>
                  </a:lnTo>
                  <a:lnTo>
                    <a:pt x="3376" y="3389"/>
                  </a:lnTo>
                  <a:lnTo>
                    <a:pt x="3361" y="3397"/>
                  </a:lnTo>
                  <a:lnTo>
                    <a:pt x="3343" y="3400"/>
                  </a:lnTo>
                  <a:lnTo>
                    <a:pt x="57" y="3400"/>
                  </a:lnTo>
                  <a:lnTo>
                    <a:pt x="39" y="3397"/>
                  </a:lnTo>
                  <a:lnTo>
                    <a:pt x="24" y="3389"/>
                  </a:lnTo>
                  <a:lnTo>
                    <a:pt x="11" y="3376"/>
                  </a:lnTo>
                  <a:lnTo>
                    <a:pt x="3" y="3361"/>
                  </a:lnTo>
                  <a:lnTo>
                    <a:pt x="0" y="3343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6" name="Group 281"/>
          <p:cNvGrpSpPr/>
          <p:nvPr/>
        </p:nvGrpSpPr>
        <p:grpSpPr>
          <a:xfrm>
            <a:off x="4674808" y="2065657"/>
            <a:ext cx="447675" cy="484188"/>
            <a:chOff x="1676400" y="3495675"/>
            <a:chExt cx="447675" cy="484188"/>
          </a:xfrm>
          <a:solidFill>
            <a:srgbClr val="000000"/>
          </a:solidFill>
        </p:grpSpPr>
        <p:sp>
          <p:nvSpPr>
            <p:cNvPr id="87" name="Freeform 258"/>
            <p:cNvSpPr>
              <a:spLocks noEditPoints="1"/>
            </p:cNvSpPr>
            <p:nvPr/>
          </p:nvSpPr>
          <p:spPr bwMode="auto">
            <a:xfrm>
              <a:off x="1676400" y="3495675"/>
              <a:ext cx="107950" cy="484188"/>
            </a:xfrm>
            <a:custGeom>
              <a:avLst/>
              <a:gdLst>
                <a:gd name="T0" fmla="*/ 125 w 745"/>
                <a:gd name="T1" fmla="*/ 2362 h 3358"/>
                <a:gd name="T2" fmla="*/ 125 w 745"/>
                <a:gd name="T3" fmla="*/ 2985 h 3358"/>
                <a:gd name="T4" fmla="*/ 621 w 745"/>
                <a:gd name="T5" fmla="*/ 2985 h 3358"/>
                <a:gd name="T6" fmla="*/ 621 w 745"/>
                <a:gd name="T7" fmla="*/ 2362 h 3358"/>
                <a:gd name="T8" fmla="*/ 125 w 745"/>
                <a:gd name="T9" fmla="*/ 2362 h 3358"/>
                <a:gd name="T10" fmla="*/ 372 w 745"/>
                <a:gd name="T11" fmla="*/ 0 h 3358"/>
                <a:gd name="T12" fmla="*/ 392 w 745"/>
                <a:gd name="T13" fmla="*/ 3 h 3358"/>
                <a:gd name="T14" fmla="*/ 409 w 745"/>
                <a:gd name="T15" fmla="*/ 11 h 3358"/>
                <a:gd name="T16" fmla="*/ 423 w 745"/>
                <a:gd name="T17" fmla="*/ 25 h 3358"/>
                <a:gd name="T18" fmla="*/ 431 w 745"/>
                <a:gd name="T19" fmla="*/ 42 h 3358"/>
                <a:gd name="T20" fmla="*/ 435 w 745"/>
                <a:gd name="T21" fmla="*/ 61 h 3358"/>
                <a:gd name="T22" fmla="*/ 435 w 745"/>
                <a:gd name="T23" fmla="*/ 2238 h 3358"/>
                <a:gd name="T24" fmla="*/ 683 w 745"/>
                <a:gd name="T25" fmla="*/ 2238 h 3358"/>
                <a:gd name="T26" fmla="*/ 702 w 745"/>
                <a:gd name="T27" fmla="*/ 2241 h 3358"/>
                <a:gd name="T28" fmla="*/ 719 w 745"/>
                <a:gd name="T29" fmla="*/ 2250 h 3358"/>
                <a:gd name="T30" fmla="*/ 733 w 745"/>
                <a:gd name="T31" fmla="*/ 2264 h 3358"/>
                <a:gd name="T32" fmla="*/ 741 w 745"/>
                <a:gd name="T33" fmla="*/ 2281 h 3358"/>
                <a:gd name="T34" fmla="*/ 745 w 745"/>
                <a:gd name="T35" fmla="*/ 2300 h 3358"/>
                <a:gd name="T36" fmla="*/ 745 w 745"/>
                <a:gd name="T37" fmla="*/ 3046 h 3358"/>
                <a:gd name="T38" fmla="*/ 741 w 745"/>
                <a:gd name="T39" fmla="*/ 3066 h 3358"/>
                <a:gd name="T40" fmla="*/ 733 w 745"/>
                <a:gd name="T41" fmla="*/ 3083 h 3358"/>
                <a:gd name="T42" fmla="*/ 719 w 745"/>
                <a:gd name="T43" fmla="*/ 3097 h 3358"/>
                <a:gd name="T44" fmla="*/ 702 w 745"/>
                <a:gd name="T45" fmla="*/ 3105 h 3358"/>
                <a:gd name="T46" fmla="*/ 683 w 745"/>
                <a:gd name="T47" fmla="*/ 3109 h 3358"/>
                <a:gd name="T48" fmla="*/ 435 w 745"/>
                <a:gd name="T49" fmla="*/ 3109 h 3358"/>
                <a:gd name="T50" fmla="*/ 435 w 745"/>
                <a:gd name="T51" fmla="*/ 3295 h 3358"/>
                <a:gd name="T52" fmla="*/ 431 w 745"/>
                <a:gd name="T53" fmla="*/ 3315 h 3358"/>
                <a:gd name="T54" fmla="*/ 423 w 745"/>
                <a:gd name="T55" fmla="*/ 3332 h 3358"/>
                <a:gd name="T56" fmla="*/ 409 w 745"/>
                <a:gd name="T57" fmla="*/ 3345 h 3358"/>
                <a:gd name="T58" fmla="*/ 392 w 745"/>
                <a:gd name="T59" fmla="*/ 3354 h 3358"/>
                <a:gd name="T60" fmla="*/ 372 w 745"/>
                <a:gd name="T61" fmla="*/ 3358 h 3358"/>
                <a:gd name="T62" fmla="*/ 353 w 745"/>
                <a:gd name="T63" fmla="*/ 3354 h 3358"/>
                <a:gd name="T64" fmla="*/ 336 w 745"/>
                <a:gd name="T65" fmla="*/ 3345 h 3358"/>
                <a:gd name="T66" fmla="*/ 323 w 745"/>
                <a:gd name="T67" fmla="*/ 3332 h 3358"/>
                <a:gd name="T68" fmla="*/ 314 w 745"/>
                <a:gd name="T69" fmla="*/ 3315 h 3358"/>
                <a:gd name="T70" fmla="*/ 311 w 745"/>
                <a:gd name="T71" fmla="*/ 3295 h 3358"/>
                <a:gd name="T72" fmla="*/ 311 w 745"/>
                <a:gd name="T73" fmla="*/ 3109 h 3358"/>
                <a:gd name="T74" fmla="*/ 62 w 745"/>
                <a:gd name="T75" fmla="*/ 3109 h 3358"/>
                <a:gd name="T76" fmla="*/ 43 w 745"/>
                <a:gd name="T77" fmla="*/ 3105 h 3358"/>
                <a:gd name="T78" fmla="*/ 25 w 745"/>
                <a:gd name="T79" fmla="*/ 3097 h 3358"/>
                <a:gd name="T80" fmla="*/ 13 w 745"/>
                <a:gd name="T81" fmla="*/ 3083 h 3358"/>
                <a:gd name="T82" fmla="*/ 3 w 745"/>
                <a:gd name="T83" fmla="*/ 3066 h 3358"/>
                <a:gd name="T84" fmla="*/ 0 w 745"/>
                <a:gd name="T85" fmla="*/ 3046 h 3358"/>
                <a:gd name="T86" fmla="*/ 0 w 745"/>
                <a:gd name="T87" fmla="*/ 2300 h 3358"/>
                <a:gd name="T88" fmla="*/ 3 w 745"/>
                <a:gd name="T89" fmla="*/ 2281 h 3358"/>
                <a:gd name="T90" fmla="*/ 13 w 745"/>
                <a:gd name="T91" fmla="*/ 2264 h 3358"/>
                <a:gd name="T92" fmla="*/ 25 w 745"/>
                <a:gd name="T93" fmla="*/ 2250 h 3358"/>
                <a:gd name="T94" fmla="*/ 43 w 745"/>
                <a:gd name="T95" fmla="*/ 2241 h 3358"/>
                <a:gd name="T96" fmla="*/ 62 w 745"/>
                <a:gd name="T97" fmla="*/ 2238 h 3358"/>
                <a:gd name="T98" fmla="*/ 311 w 745"/>
                <a:gd name="T99" fmla="*/ 2238 h 3358"/>
                <a:gd name="T100" fmla="*/ 311 w 745"/>
                <a:gd name="T101" fmla="*/ 61 h 3358"/>
                <a:gd name="T102" fmla="*/ 314 w 745"/>
                <a:gd name="T103" fmla="*/ 42 h 3358"/>
                <a:gd name="T104" fmla="*/ 323 w 745"/>
                <a:gd name="T105" fmla="*/ 25 h 3358"/>
                <a:gd name="T106" fmla="*/ 336 w 745"/>
                <a:gd name="T107" fmla="*/ 11 h 3358"/>
                <a:gd name="T108" fmla="*/ 353 w 745"/>
                <a:gd name="T109" fmla="*/ 3 h 3358"/>
                <a:gd name="T110" fmla="*/ 372 w 745"/>
                <a:gd name="T111" fmla="*/ 0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45" h="3358">
                  <a:moveTo>
                    <a:pt x="125" y="2362"/>
                  </a:moveTo>
                  <a:lnTo>
                    <a:pt x="125" y="2985"/>
                  </a:lnTo>
                  <a:lnTo>
                    <a:pt x="621" y="2985"/>
                  </a:lnTo>
                  <a:lnTo>
                    <a:pt x="621" y="2362"/>
                  </a:lnTo>
                  <a:lnTo>
                    <a:pt x="125" y="2362"/>
                  </a:lnTo>
                  <a:close/>
                  <a:moveTo>
                    <a:pt x="372" y="0"/>
                  </a:moveTo>
                  <a:lnTo>
                    <a:pt x="392" y="3"/>
                  </a:lnTo>
                  <a:lnTo>
                    <a:pt x="409" y="11"/>
                  </a:lnTo>
                  <a:lnTo>
                    <a:pt x="423" y="25"/>
                  </a:lnTo>
                  <a:lnTo>
                    <a:pt x="431" y="42"/>
                  </a:lnTo>
                  <a:lnTo>
                    <a:pt x="435" y="61"/>
                  </a:lnTo>
                  <a:lnTo>
                    <a:pt x="435" y="2238"/>
                  </a:lnTo>
                  <a:lnTo>
                    <a:pt x="683" y="2238"/>
                  </a:lnTo>
                  <a:lnTo>
                    <a:pt x="702" y="2241"/>
                  </a:lnTo>
                  <a:lnTo>
                    <a:pt x="719" y="2250"/>
                  </a:lnTo>
                  <a:lnTo>
                    <a:pt x="733" y="2264"/>
                  </a:lnTo>
                  <a:lnTo>
                    <a:pt x="741" y="2281"/>
                  </a:lnTo>
                  <a:lnTo>
                    <a:pt x="745" y="2300"/>
                  </a:lnTo>
                  <a:lnTo>
                    <a:pt x="745" y="3046"/>
                  </a:lnTo>
                  <a:lnTo>
                    <a:pt x="741" y="3066"/>
                  </a:lnTo>
                  <a:lnTo>
                    <a:pt x="733" y="3083"/>
                  </a:lnTo>
                  <a:lnTo>
                    <a:pt x="719" y="3097"/>
                  </a:lnTo>
                  <a:lnTo>
                    <a:pt x="702" y="3105"/>
                  </a:lnTo>
                  <a:lnTo>
                    <a:pt x="683" y="3109"/>
                  </a:lnTo>
                  <a:lnTo>
                    <a:pt x="435" y="3109"/>
                  </a:lnTo>
                  <a:lnTo>
                    <a:pt x="435" y="3295"/>
                  </a:lnTo>
                  <a:lnTo>
                    <a:pt x="431" y="3315"/>
                  </a:lnTo>
                  <a:lnTo>
                    <a:pt x="423" y="3332"/>
                  </a:lnTo>
                  <a:lnTo>
                    <a:pt x="409" y="3345"/>
                  </a:lnTo>
                  <a:lnTo>
                    <a:pt x="392" y="3354"/>
                  </a:lnTo>
                  <a:lnTo>
                    <a:pt x="372" y="3358"/>
                  </a:lnTo>
                  <a:lnTo>
                    <a:pt x="353" y="3354"/>
                  </a:lnTo>
                  <a:lnTo>
                    <a:pt x="336" y="3345"/>
                  </a:lnTo>
                  <a:lnTo>
                    <a:pt x="323" y="3332"/>
                  </a:lnTo>
                  <a:lnTo>
                    <a:pt x="314" y="3315"/>
                  </a:lnTo>
                  <a:lnTo>
                    <a:pt x="311" y="3295"/>
                  </a:lnTo>
                  <a:lnTo>
                    <a:pt x="311" y="3109"/>
                  </a:lnTo>
                  <a:lnTo>
                    <a:pt x="62" y="3109"/>
                  </a:lnTo>
                  <a:lnTo>
                    <a:pt x="43" y="3105"/>
                  </a:lnTo>
                  <a:lnTo>
                    <a:pt x="25" y="3097"/>
                  </a:lnTo>
                  <a:lnTo>
                    <a:pt x="13" y="3083"/>
                  </a:lnTo>
                  <a:lnTo>
                    <a:pt x="3" y="3066"/>
                  </a:lnTo>
                  <a:lnTo>
                    <a:pt x="0" y="3046"/>
                  </a:lnTo>
                  <a:lnTo>
                    <a:pt x="0" y="2300"/>
                  </a:lnTo>
                  <a:lnTo>
                    <a:pt x="3" y="2281"/>
                  </a:lnTo>
                  <a:lnTo>
                    <a:pt x="13" y="2264"/>
                  </a:lnTo>
                  <a:lnTo>
                    <a:pt x="25" y="2250"/>
                  </a:lnTo>
                  <a:lnTo>
                    <a:pt x="43" y="2241"/>
                  </a:lnTo>
                  <a:lnTo>
                    <a:pt x="62" y="2238"/>
                  </a:lnTo>
                  <a:lnTo>
                    <a:pt x="311" y="2238"/>
                  </a:lnTo>
                  <a:lnTo>
                    <a:pt x="311" y="61"/>
                  </a:lnTo>
                  <a:lnTo>
                    <a:pt x="314" y="42"/>
                  </a:lnTo>
                  <a:lnTo>
                    <a:pt x="323" y="25"/>
                  </a:lnTo>
                  <a:lnTo>
                    <a:pt x="336" y="11"/>
                  </a:lnTo>
                  <a:lnTo>
                    <a:pt x="353" y="3"/>
                  </a:lnTo>
                  <a:lnTo>
                    <a:pt x="3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259"/>
            <p:cNvSpPr>
              <a:spLocks noEditPoints="1"/>
            </p:cNvSpPr>
            <p:nvPr/>
          </p:nvSpPr>
          <p:spPr bwMode="auto">
            <a:xfrm>
              <a:off x="1846263" y="3495675"/>
              <a:ext cx="107950" cy="484188"/>
            </a:xfrm>
            <a:custGeom>
              <a:avLst/>
              <a:gdLst>
                <a:gd name="T0" fmla="*/ 124 w 745"/>
                <a:gd name="T1" fmla="*/ 1367 h 3358"/>
                <a:gd name="T2" fmla="*/ 124 w 745"/>
                <a:gd name="T3" fmla="*/ 1989 h 3358"/>
                <a:gd name="T4" fmla="*/ 621 w 745"/>
                <a:gd name="T5" fmla="*/ 1989 h 3358"/>
                <a:gd name="T6" fmla="*/ 621 w 745"/>
                <a:gd name="T7" fmla="*/ 1367 h 3358"/>
                <a:gd name="T8" fmla="*/ 124 w 745"/>
                <a:gd name="T9" fmla="*/ 1367 h 3358"/>
                <a:gd name="T10" fmla="*/ 372 w 745"/>
                <a:gd name="T11" fmla="*/ 0 h 3358"/>
                <a:gd name="T12" fmla="*/ 393 w 745"/>
                <a:gd name="T13" fmla="*/ 3 h 3358"/>
                <a:gd name="T14" fmla="*/ 409 w 745"/>
                <a:gd name="T15" fmla="*/ 11 h 3358"/>
                <a:gd name="T16" fmla="*/ 422 w 745"/>
                <a:gd name="T17" fmla="*/ 25 h 3358"/>
                <a:gd name="T18" fmla="*/ 432 w 745"/>
                <a:gd name="T19" fmla="*/ 42 h 3358"/>
                <a:gd name="T20" fmla="*/ 435 w 745"/>
                <a:gd name="T21" fmla="*/ 61 h 3358"/>
                <a:gd name="T22" fmla="*/ 435 w 745"/>
                <a:gd name="T23" fmla="*/ 1243 h 3358"/>
                <a:gd name="T24" fmla="*/ 682 w 745"/>
                <a:gd name="T25" fmla="*/ 1243 h 3358"/>
                <a:gd name="T26" fmla="*/ 702 w 745"/>
                <a:gd name="T27" fmla="*/ 1246 h 3358"/>
                <a:gd name="T28" fmla="*/ 719 w 745"/>
                <a:gd name="T29" fmla="*/ 1255 h 3358"/>
                <a:gd name="T30" fmla="*/ 733 w 745"/>
                <a:gd name="T31" fmla="*/ 1268 h 3358"/>
                <a:gd name="T32" fmla="*/ 742 w 745"/>
                <a:gd name="T33" fmla="*/ 1285 h 3358"/>
                <a:gd name="T34" fmla="*/ 745 w 745"/>
                <a:gd name="T35" fmla="*/ 1305 h 3358"/>
                <a:gd name="T36" fmla="*/ 745 w 745"/>
                <a:gd name="T37" fmla="*/ 2052 h 3358"/>
                <a:gd name="T38" fmla="*/ 742 w 745"/>
                <a:gd name="T39" fmla="*/ 2071 h 3358"/>
                <a:gd name="T40" fmla="*/ 733 w 745"/>
                <a:gd name="T41" fmla="*/ 2088 h 3358"/>
                <a:gd name="T42" fmla="*/ 719 w 745"/>
                <a:gd name="T43" fmla="*/ 2102 h 3358"/>
                <a:gd name="T44" fmla="*/ 702 w 745"/>
                <a:gd name="T45" fmla="*/ 2110 h 3358"/>
                <a:gd name="T46" fmla="*/ 682 w 745"/>
                <a:gd name="T47" fmla="*/ 2113 h 3358"/>
                <a:gd name="T48" fmla="*/ 435 w 745"/>
                <a:gd name="T49" fmla="*/ 2113 h 3358"/>
                <a:gd name="T50" fmla="*/ 435 w 745"/>
                <a:gd name="T51" fmla="*/ 3295 h 3358"/>
                <a:gd name="T52" fmla="*/ 432 w 745"/>
                <a:gd name="T53" fmla="*/ 3315 h 3358"/>
                <a:gd name="T54" fmla="*/ 422 w 745"/>
                <a:gd name="T55" fmla="*/ 3332 h 3358"/>
                <a:gd name="T56" fmla="*/ 409 w 745"/>
                <a:gd name="T57" fmla="*/ 3345 h 3358"/>
                <a:gd name="T58" fmla="*/ 393 w 745"/>
                <a:gd name="T59" fmla="*/ 3354 h 3358"/>
                <a:gd name="T60" fmla="*/ 372 w 745"/>
                <a:gd name="T61" fmla="*/ 3358 h 3358"/>
                <a:gd name="T62" fmla="*/ 352 w 745"/>
                <a:gd name="T63" fmla="*/ 3354 h 3358"/>
                <a:gd name="T64" fmla="*/ 335 w 745"/>
                <a:gd name="T65" fmla="*/ 3345 h 3358"/>
                <a:gd name="T66" fmla="*/ 323 w 745"/>
                <a:gd name="T67" fmla="*/ 3332 h 3358"/>
                <a:gd name="T68" fmla="*/ 313 w 745"/>
                <a:gd name="T69" fmla="*/ 3315 h 3358"/>
                <a:gd name="T70" fmla="*/ 310 w 745"/>
                <a:gd name="T71" fmla="*/ 3295 h 3358"/>
                <a:gd name="T72" fmla="*/ 310 w 745"/>
                <a:gd name="T73" fmla="*/ 2113 h 3358"/>
                <a:gd name="T74" fmla="*/ 63 w 745"/>
                <a:gd name="T75" fmla="*/ 2113 h 3358"/>
                <a:gd name="T76" fmla="*/ 42 w 745"/>
                <a:gd name="T77" fmla="*/ 2110 h 3358"/>
                <a:gd name="T78" fmla="*/ 26 w 745"/>
                <a:gd name="T79" fmla="*/ 2102 h 3358"/>
                <a:gd name="T80" fmla="*/ 12 w 745"/>
                <a:gd name="T81" fmla="*/ 2088 h 3358"/>
                <a:gd name="T82" fmla="*/ 3 w 745"/>
                <a:gd name="T83" fmla="*/ 2071 h 3358"/>
                <a:gd name="T84" fmla="*/ 0 w 745"/>
                <a:gd name="T85" fmla="*/ 2052 h 3358"/>
                <a:gd name="T86" fmla="*/ 0 w 745"/>
                <a:gd name="T87" fmla="*/ 1305 h 3358"/>
                <a:gd name="T88" fmla="*/ 3 w 745"/>
                <a:gd name="T89" fmla="*/ 1285 h 3358"/>
                <a:gd name="T90" fmla="*/ 12 w 745"/>
                <a:gd name="T91" fmla="*/ 1268 h 3358"/>
                <a:gd name="T92" fmla="*/ 26 w 745"/>
                <a:gd name="T93" fmla="*/ 1255 h 3358"/>
                <a:gd name="T94" fmla="*/ 42 w 745"/>
                <a:gd name="T95" fmla="*/ 1246 h 3358"/>
                <a:gd name="T96" fmla="*/ 63 w 745"/>
                <a:gd name="T97" fmla="*/ 1243 h 3358"/>
                <a:gd name="T98" fmla="*/ 310 w 745"/>
                <a:gd name="T99" fmla="*/ 1243 h 3358"/>
                <a:gd name="T100" fmla="*/ 310 w 745"/>
                <a:gd name="T101" fmla="*/ 61 h 3358"/>
                <a:gd name="T102" fmla="*/ 313 w 745"/>
                <a:gd name="T103" fmla="*/ 42 h 3358"/>
                <a:gd name="T104" fmla="*/ 323 w 745"/>
                <a:gd name="T105" fmla="*/ 25 h 3358"/>
                <a:gd name="T106" fmla="*/ 335 w 745"/>
                <a:gd name="T107" fmla="*/ 11 h 3358"/>
                <a:gd name="T108" fmla="*/ 352 w 745"/>
                <a:gd name="T109" fmla="*/ 3 h 3358"/>
                <a:gd name="T110" fmla="*/ 372 w 745"/>
                <a:gd name="T111" fmla="*/ 0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45" h="3358">
                  <a:moveTo>
                    <a:pt x="124" y="1367"/>
                  </a:moveTo>
                  <a:lnTo>
                    <a:pt x="124" y="1989"/>
                  </a:lnTo>
                  <a:lnTo>
                    <a:pt x="621" y="1989"/>
                  </a:lnTo>
                  <a:lnTo>
                    <a:pt x="621" y="1367"/>
                  </a:lnTo>
                  <a:lnTo>
                    <a:pt x="124" y="1367"/>
                  </a:lnTo>
                  <a:close/>
                  <a:moveTo>
                    <a:pt x="372" y="0"/>
                  </a:moveTo>
                  <a:lnTo>
                    <a:pt x="393" y="3"/>
                  </a:lnTo>
                  <a:lnTo>
                    <a:pt x="409" y="11"/>
                  </a:lnTo>
                  <a:lnTo>
                    <a:pt x="422" y="25"/>
                  </a:lnTo>
                  <a:lnTo>
                    <a:pt x="432" y="42"/>
                  </a:lnTo>
                  <a:lnTo>
                    <a:pt x="435" y="61"/>
                  </a:lnTo>
                  <a:lnTo>
                    <a:pt x="435" y="1243"/>
                  </a:lnTo>
                  <a:lnTo>
                    <a:pt x="682" y="1243"/>
                  </a:lnTo>
                  <a:lnTo>
                    <a:pt x="702" y="1246"/>
                  </a:lnTo>
                  <a:lnTo>
                    <a:pt x="719" y="1255"/>
                  </a:lnTo>
                  <a:lnTo>
                    <a:pt x="733" y="1268"/>
                  </a:lnTo>
                  <a:lnTo>
                    <a:pt x="742" y="1285"/>
                  </a:lnTo>
                  <a:lnTo>
                    <a:pt x="745" y="1305"/>
                  </a:lnTo>
                  <a:lnTo>
                    <a:pt x="745" y="2052"/>
                  </a:lnTo>
                  <a:lnTo>
                    <a:pt x="742" y="2071"/>
                  </a:lnTo>
                  <a:lnTo>
                    <a:pt x="733" y="2088"/>
                  </a:lnTo>
                  <a:lnTo>
                    <a:pt x="719" y="2102"/>
                  </a:lnTo>
                  <a:lnTo>
                    <a:pt x="702" y="2110"/>
                  </a:lnTo>
                  <a:lnTo>
                    <a:pt x="682" y="2113"/>
                  </a:lnTo>
                  <a:lnTo>
                    <a:pt x="435" y="2113"/>
                  </a:lnTo>
                  <a:lnTo>
                    <a:pt x="435" y="3295"/>
                  </a:lnTo>
                  <a:lnTo>
                    <a:pt x="432" y="3315"/>
                  </a:lnTo>
                  <a:lnTo>
                    <a:pt x="422" y="3332"/>
                  </a:lnTo>
                  <a:lnTo>
                    <a:pt x="409" y="3345"/>
                  </a:lnTo>
                  <a:lnTo>
                    <a:pt x="393" y="3354"/>
                  </a:lnTo>
                  <a:lnTo>
                    <a:pt x="372" y="3358"/>
                  </a:lnTo>
                  <a:lnTo>
                    <a:pt x="352" y="3354"/>
                  </a:lnTo>
                  <a:lnTo>
                    <a:pt x="335" y="3345"/>
                  </a:lnTo>
                  <a:lnTo>
                    <a:pt x="323" y="3332"/>
                  </a:lnTo>
                  <a:lnTo>
                    <a:pt x="313" y="3315"/>
                  </a:lnTo>
                  <a:lnTo>
                    <a:pt x="310" y="3295"/>
                  </a:lnTo>
                  <a:lnTo>
                    <a:pt x="310" y="2113"/>
                  </a:lnTo>
                  <a:lnTo>
                    <a:pt x="63" y="2113"/>
                  </a:lnTo>
                  <a:lnTo>
                    <a:pt x="42" y="2110"/>
                  </a:lnTo>
                  <a:lnTo>
                    <a:pt x="26" y="2102"/>
                  </a:lnTo>
                  <a:lnTo>
                    <a:pt x="12" y="2088"/>
                  </a:lnTo>
                  <a:lnTo>
                    <a:pt x="3" y="2071"/>
                  </a:lnTo>
                  <a:lnTo>
                    <a:pt x="0" y="2052"/>
                  </a:lnTo>
                  <a:lnTo>
                    <a:pt x="0" y="1305"/>
                  </a:lnTo>
                  <a:lnTo>
                    <a:pt x="3" y="1285"/>
                  </a:lnTo>
                  <a:lnTo>
                    <a:pt x="12" y="1268"/>
                  </a:lnTo>
                  <a:lnTo>
                    <a:pt x="26" y="1255"/>
                  </a:lnTo>
                  <a:lnTo>
                    <a:pt x="42" y="1246"/>
                  </a:lnTo>
                  <a:lnTo>
                    <a:pt x="63" y="1243"/>
                  </a:lnTo>
                  <a:lnTo>
                    <a:pt x="310" y="1243"/>
                  </a:lnTo>
                  <a:lnTo>
                    <a:pt x="310" y="61"/>
                  </a:lnTo>
                  <a:lnTo>
                    <a:pt x="313" y="42"/>
                  </a:lnTo>
                  <a:lnTo>
                    <a:pt x="323" y="25"/>
                  </a:lnTo>
                  <a:lnTo>
                    <a:pt x="335" y="11"/>
                  </a:lnTo>
                  <a:lnTo>
                    <a:pt x="352" y="3"/>
                  </a:lnTo>
                  <a:lnTo>
                    <a:pt x="3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260"/>
            <p:cNvSpPr>
              <a:spLocks noEditPoints="1"/>
            </p:cNvSpPr>
            <p:nvPr/>
          </p:nvSpPr>
          <p:spPr bwMode="auto">
            <a:xfrm>
              <a:off x="2016125" y="3495675"/>
              <a:ext cx="107950" cy="484188"/>
            </a:xfrm>
            <a:custGeom>
              <a:avLst/>
              <a:gdLst>
                <a:gd name="T0" fmla="*/ 124 w 745"/>
                <a:gd name="T1" fmla="*/ 373 h 3358"/>
                <a:gd name="T2" fmla="*/ 124 w 745"/>
                <a:gd name="T3" fmla="*/ 994 h 3358"/>
                <a:gd name="T4" fmla="*/ 620 w 745"/>
                <a:gd name="T5" fmla="*/ 994 h 3358"/>
                <a:gd name="T6" fmla="*/ 620 w 745"/>
                <a:gd name="T7" fmla="*/ 373 h 3358"/>
                <a:gd name="T8" fmla="*/ 124 w 745"/>
                <a:gd name="T9" fmla="*/ 373 h 3358"/>
                <a:gd name="T10" fmla="*/ 373 w 745"/>
                <a:gd name="T11" fmla="*/ 0 h 3358"/>
                <a:gd name="T12" fmla="*/ 392 w 745"/>
                <a:gd name="T13" fmla="*/ 3 h 3358"/>
                <a:gd name="T14" fmla="*/ 409 w 745"/>
                <a:gd name="T15" fmla="*/ 11 h 3358"/>
                <a:gd name="T16" fmla="*/ 422 w 745"/>
                <a:gd name="T17" fmla="*/ 25 h 3358"/>
                <a:gd name="T18" fmla="*/ 431 w 745"/>
                <a:gd name="T19" fmla="*/ 42 h 3358"/>
                <a:gd name="T20" fmla="*/ 434 w 745"/>
                <a:gd name="T21" fmla="*/ 61 h 3358"/>
                <a:gd name="T22" fmla="*/ 434 w 745"/>
                <a:gd name="T23" fmla="*/ 248 h 3358"/>
                <a:gd name="T24" fmla="*/ 683 w 745"/>
                <a:gd name="T25" fmla="*/ 248 h 3358"/>
                <a:gd name="T26" fmla="*/ 702 w 745"/>
                <a:gd name="T27" fmla="*/ 251 h 3358"/>
                <a:gd name="T28" fmla="*/ 720 w 745"/>
                <a:gd name="T29" fmla="*/ 260 h 3358"/>
                <a:gd name="T30" fmla="*/ 732 w 745"/>
                <a:gd name="T31" fmla="*/ 273 h 3358"/>
                <a:gd name="T32" fmla="*/ 742 w 745"/>
                <a:gd name="T33" fmla="*/ 290 h 3358"/>
                <a:gd name="T34" fmla="*/ 745 w 745"/>
                <a:gd name="T35" fmla="*/ 310 h 3358"/>
                <a:gd name="T36" fmla="*/ 745 w 745"/>
                <a:gd name="T37" fmla="*/ 1056 h 3358"/>
                <a:gd name="T38" fmla="*/ 742 w 745"/>
                <a:gd name="T39" fmla="*/ 1077 h 3358"/>
                <a:gd name="T40" fmla="*/ 732 w 745"/>
                <a:gd name="T41" fmla="*/ 1093 h 3358"/>
                <a:gd name="T42" fmla="*/ 720 w 745"/>
                <a:gd name="T43" fmla="*/ 1106 h 3358"/>
                <a:gd name="T44" fmla="*/ 702 w 745"/>
                <a:gd name="T45" fmla="*/ 1116 h 3358"/>
                <a:gd name="T46" fmla="*/ 683 w 745"/>
                <a:gd name="T47" fmla="*/ 1119 h 3358"/>
                <a:gd name="T48" fmla="*/ 434 w 745"/>
                <a:gd name="T49" fmla="*/ 1119 h 3358"/>
                <a:gd name="T50" fmla="*/ 434 w 745"/>
                <a:gd name="T51" fmla="*/ 3295 h 3358"/>
                <a:gd name="T52" fmla="*/ 431 w 745"/>
                <a:gd name="T53" fmla="*/ 3315 h 3358"/>
                <a:gd name="T54" fmla="*/ 422 w 745"/>
                <a:gd name="T55" fmla="*/ 3332 h 3358"/>
                <a:gd name="T56" fmla="*/ 409 w 745"/>
                <a:gd name="T57" fmla="*/ 3345 h 3358"/>
                <a:gd name="T58" fmla="*/ 392 w 745"/>
                <a:gd name="T59" fmla="*/ 3354 h 3358"/>
                <a:gd name="T60" fmla="*/ 373 w 745"/>
                <a:gd name="T61" fmla="*/ 3358 h 3358"/>
                <a:gd name="T62" fmla="*/ 353 w 745"/>
                <a:gd name="T63" fmla="*/ 3354 h 3358"/>
                <a:gd name="T64" fmla="*/ 336 w 745"/>
                <a:gd name="T65" fmla="*/ 3345 h 3358"/>
                <a:gd name="T66" fmla="*/ 322 w 745"/>
                <a:gd name="T67" fmla="*/ 3332 h 3358"/>
                <a:gd name="T68" fmla="*/ 313 w 745"/>
                <a:gd name="T69" fmla="*/ 3315 h 3358"/>
                <a:gd name="T70" fmla="*/ 310 w 745"/>
                <a:gd name="T71" fmla="*/ 3295 h 3358"/>
                <a:gd name="T72" fmla="*/ 310 w 745"/>
                <a:gd name="T73" fmla="*/ 1119 h 3358"/>
                <a:gd name="T74" fmla="*/ 62 w 745"/>
                <a:gd name="T75" fmla="*/ 1119 h 3358"/>
                <a:gd name="T76" fmla="*/ 43 w 745"/>
                <a:gd name="T77" fmla="*/ 1116 h 3358"/>
                <a:gd name="T78" fmla="*/ 26 w 745"/>
                <a:gd name="T79" fmla="*/ 1106 h 3358"/>
                <a:gd name="T80" fmla="*/ 12 w 745"/>
                <a:gd name="T81" fmla="*/ 1093 h 3358"/>
                <a:gd name="T82" fmla="*/ 4 w 745"/>
                <a:gd name="T83" fmla="*/ 1077 h 3358"/>
                <a:gd name="T84" fmla="*/ 0 w 745"/>
                <a:gd name="T85" fmla="*/ 1056 h 3358"/>
                <a:gd name="T86" fmla="*/ 0 w 745"/>
                <a:gd name="T87" fmla="*/ 310 h 3358"/>
                <a:gd name="T88" fmla="*/ 4 w 745"/>
                <a:gd name="T89" fmla="*/ 290 h 3358"/>
                <a:gd name="T90" fmla="*/ 12 w 745"/>
                <a:gd name="T91" fmla="*/ 273 h 3358"/>
                <a:gd name="T92" fmla="*/ 26 w 745"/>
                <a:gd name="T93" fmla="*/ 260 h 3358"/>
                <a:gd name="T94" fmla="*/ 43 w 745"/>
                <a:gd name="T95" fmla="*/ 251 h 3358"/>
                <a:gd name="T96" fmla="*/ 62 w 745"/>
                <a:gd name="T97" fmla="*/ 248 h 3358"/>
                <a:gd name="T98" fmla="*/ 310 w 745"/>
                <a:gd name="T99" fmla="*/ 248 h 3358"/>
                <a:gd name="T100" fmla="*/ 310 w 745"/>
                <a:gd name="T101" fmla="*/ 61 h 3358"/>
                <a:gd name="T102" fmla="*/ 313 w 745"/>
                <a:gd name="T103" fmla="*/ 42 h 3358"/>
                <a:gd name="T104" fmla="*/ 322 w 745"/>
                <a:gd name="T105" fmla="*/ 25 h 3358"/>
                <a:gd name="T106" fmla="*/ 336 w 745"/>
                <a:gd name="T107" fmla="*/ 11 h 3358"/>
                <a:gd name="T108" fmla="*/ 353 w 745"/>
                <a:gd name="T109" fmla="*/ 3 h 3358"/>
                <a:gd name="T110" fmla="*/ 373 w 745"/>
                <a:gd name="T111" fmla="*/ 0 h 3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45" h="3358">
                  <a:moveTo>
                    <a:pt x="124" y="373"/>
                  </a:moveTo>
                  <a:lnTo>
                    <a:pt x="124" y="994"/>
                  </a:lnTo>
                  <a:lnTo>
                    <a:pt x="620" y="994"/>
                  </a:lnTo>
                  <a:lnTo>
                    <a:pt x="620" y="373"/>
                  </a:lnTo>
                  <a:lnTo>
                    <a:pt x="124" y="373"/>
                  </a:lnTo>
                  <a:close/>
                  <a:moveTo>
                    <a:pt x="373" y="0"/>
                  </a:moveTo>
                  <a:lnTo>
                    <a:pt x="392" y="3"/>
                  </a:lnTo>
                  <a:lnTo>
                    <a:pt x="409" y="11"/>
                  </a:lnTo>
                  <a:lnTo>
                    <a:pt x="422" y="25"/>
                  </a:lnTo>
                  <a:lnTo>
                    <a:pt x="431" y="42"/>
                  </a:lnTo>
                  <a:lnTo>
                    <a:pt x="434" y="61"/>
                  </a:lnTo>
                  <a:lnTo>
                    <a:pt x="434" y="248"/>
                  </a:lnTo>
                  <a:lnTo>
                    <a:pt x="683" y="248"/>
                  </a:lnTo>
                  <a:lnTo>
                    <a:pt x="702" y="251"/>
                  </a:lnTo>
                  <a:lnTo>
                    <a:pt x="720" y="260"/>
                  </a:lnTo>
                  <a:lnTo>
                    <a:pt x="732" y="273"/>
                  </a:lnTo>
                  <a:lnTo>
                    <a:pt x="742" y="290"/>
                  </a:lnTo>
                  <a:lnTo>
                    <a:pt x="745" y="310"/>
                  </a:lnTo>
                  <a:lnTo>
                    <a:pt x="745" y="1056"/>
                  </a:lnTo>
                  <a:lnTo>
                    <a:pt x="742" y="1077"/>
                  </a:lnTo>
                  <a:lnTo>
                    <a:pt x="732" y="1093"/>
                  </a:lnTo>
                  <a:lnTo>
                    <a:pt x="720" y="1106"/>
                  </a:lnTo>
                  <a:lnTo>
                    <a:pt x="702" y="1116"/>
                  </a:lnTo>
                  <a:lnTo>
                    <a:pt x="683" y="1119"/>
                  </a:lnTo>
                  <a:lnTo>
                    <a:pt x="434" y="1119"/>
                  </a:lnTo>
                  <a:lnTo>
                    <a:pt x="434" y="3295"/>
                  </a:lnTo>
                  <a:lnTo>
                    <a:pt x="431" y="3315"/>
                  </a:lnTo>
                  <a:lnTo>
                    <a:pt x="422" y="3332"/>
                  </a:lnTo>
                  <a:lnTo>
                    <a:pt x="409" y="3345"/>
                  </a:lnTo>
                  <a:lnTo>
                    <a:pt x="392" y="3354"/>
                  </a:lnTo>
                  <a:lnTo>
                    <a:pt x="373" y="3358"/>
                  </a:lnTo>
                  <a:lnTo>
                    <a:pt x="353" y="3354"/>
                  </a:lnTo>
                  <a:lnTo>
                    <a:pt x="336" y="3345"/>
                  </a:lnTo>
                  <a:lnTo>
                    <a:pt x="322" y="3332"/>
                  </a:lnTo>
                  <a:lnTo>
                    <a:pt x="313" y="3315"/>
                  </a:lnTo>
                  <a:lnTo>
                    <a:pt x="310" y="3295"/>
                  </a:lnTo>
                  <a:lnTo>
                    <a:pt x="310" y="1119"/>
                  </a:lnTo>
                  <a:lnTo>
                    <a:pt x="62" y="1119"/>
                  </a:lnTo>
                  <a:lnTo>
                    <a:pt x="43" y="1116"/>
                  </a:lnTo>
                  <a:lnTo>
                    <a:pt x="26" y="1106"/>
                  </a:lnTo>
                  <a:lnTo>
                    <a:pt x="12" y="1093"/>
                  </a:lnTo>
                  <a:lnTo>
                    <a:pt x="4" y="1077"/>
                  </a:lnTo>
                  <a:lnTo>
                    <a:pt x="0" y="1056"/>
                  </a:lnTo>
                  <a:lnTo>
                    <a:pt x="0" y="310"/>
                  </a:lnTo>
                  <a:lnTo>
                    <a:pt x="4" y="290"/>
                  </a:lnTo>
                  <a:lnTo>
                    <a:pt x="12" y="273"/>
                  </a:lnTo>
                  <a:lnTo>
                    <a:pt x="26" y="260"/>
                  </a:lnTo>
                  <a:lnTo>
                    <a:pt x="43" y="251"/>
                  </a:lnTo>
                  <a:lnTo>
                    <a:pt x="62" y="248"/>
                  </a:lnTo>
                  <a:lnTo>
                    <a:pt x="310" y="248"/>
                  </a:lnTo>
                  <a:lnTo>
                    <a:pt x="310" y="61"/>
                  </a:lnTo>
                  <a:lnTo>
                    <a:pt x="313" y="42"/>
                  </a:lnTo>
                  <a:lnTo>
                    <a:pt x="322" y="25"/>
                  </a:lnTo>
                  <a:lnTo>
                    <a:pt x="336" y="11"/>
                  </a:lnTo>
                  <a:lnTo>
                    <a:pt x="353" y="3"/>
                  </a:lnTo>
                  <a:lnTo>
                    <a:pt x="3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" name="Group 289"/>
          <p:cNvGrpSpPr/>
          <p:nvPr/>
        </p:nvGrpSpPr>
        <p:grpSpPr>
          <a:xfrm>
            <a:off x="3693276" y="2037876"/>
            <a:ext cx="539750" cy="539750"/>
            <a:chOff x="738188" y="3468688"/>
            <a:chExt cx="539750" cy="539750"/>
          </a:xfrm>
          <a:solidFill>
            <a:srgbClr val="000000"/>
          </a:solidFill>
        </p:grpSpPr>
        <p:sp>
          <p:nvSpPr>
            <p:cNvPr id="91" name="Freeform 265"/>
            <p:cNvSpPr>
              <a:spLocks noEditPoints="1"/>
            </p:cNvSpPr>
            <p:nvPr/>
          </p:nvSpPr>
          <p:spPr bwMode="auto">
            <a:xfrm>
              <a:off x="738188" y="3468688"/>
              <a:ext cx="539750" cy="539750"/>
            </a:xfrm>
            <a:custGeom>
              <a:avLst/>
              <a:gdLst>
                <a:gd name="T0" fmla="*/ 113 w 3400"/>
                <a:gd name="T1" fmla="*/ 113 h 3400"/>
                <a:gd name="T2" fmla="*/ 113 w 3400"/>
                <a:gd name="T3" fmla="*/ 3287 h 3400"/>
                <a:gd name="T4" fmla="*/ 3287 w 3400"/>
                <a:gd name="T5" fmla="*/ 3287 h 3400"/>
                <a:gd name="T6" fmla="*/ 3287 w 3400"/>
                <a:gd name="T7" fmla="*/ 113 h 3400"/>
                <a:gd name="T8" fmla="*/ 113 w 3400"/>
                <a:gd name="T9" fmla="*/ 113 h 3400"/>
                <a:gd name="T10" fmla="*/ 57 w 3400"/>
                <a:gd name="T11" fmla="*/ 0 h 3400"/>
                <a:gd name="T12" fmla="*/ 3343 w 3400"/>
                <a:gd name="T13" fmla="*/ 0 h 3400"/>
                <a:gd name="T14" fmla="*/ 3361 w 3400"/>
                <a:gd name="T15" fmla="*/ 3 h 3400"/>
                <a:gd name="T16" fmla="*/ 3376 w 3400"/>
                <a:gd name="T17" fmla="*/ 11 h 3400"/>
                <a:gd name="T18" fmla="*/ 3389 w 3400"/>
                <a:gd name="T19" fmla="*/ 24 h 3400"/>
                <a:gd name="T20" fmla="*/ 3397 w 3400"/>
                <a:gd name="T21" fmla="*/ 39 h 3400"/>
                <a:gd name="T22" fmla="*/ 3400 w 3400"/>
                <a:gd name="T23" fmla="*/ 57 h 3400"/>
                <a:gd name="T24" fmla="*/ 3400 w 3400"/>
                <a:gd name="T25" fmla="*/ 3343 h 3400"/>
                <a:gd name="T26" fmla="*/ 3397 w 3400"/>
                <a:gd name="T27" fmla="*/ 3361 h 3400"/>
                <a:gd name="T28" fmla="*/ 3389 w 3400"/>
                <a:gd name="T29" fmla="*/ 3376 h 3400"/>
                <a:gd name="T30" fmla="*/ 3376 w 3400"/>
                <a:gd name="T31" fmla="*/ 3389 h 3400"/>
                <a:gd name="T32" fmla="*/ 3361 w 3400"/>
                <a:gd name="T33" fmla="*/ 3397 h 3400"/>
                <a:gd name="T34" fmla="*/ 3343 w 3400"/>
                <a:gd name="T35" fmla="*/ 3400 h 3400"/>
                <a:gd name="T36" fmla="*/ 57 w 3400"/>
                <a:gd name="T37" fmla="*/ 3400 h 3400"/>
                <a:gd name="T38" fmla="*/ 39 w 3400"/>
                <a:gd name="T39" fmla="*/ 3397 h 3400"/>
                <a:gd name="T40" fmla="*/ 24 w 3400"/>
                <a:gd name="T41" fmla="*/ 3389 h 3400"/>
                <a:gd name="T42" fmla="*/ 11 w 3400"/>
                <a:gd name="T43" fmla="*/ 3376 h 3400"/>
                <a:gd name="T44" fmla="*/ 3 w 3400"/>
                <a:gd name="T45" fmla="*/ 3361 h 3400"/>
                <a:gd name="T46" fmla="*/ 0 w 3400"/>
                <a:gd name="T47" fmla="*/ 3343 h 3400"/>
                <a:gd name="T48" fmla="*/ 0 w 3400"/>
                <a:gd name="T49" fmla="*/ 57 h 3400"/>
                <a:gd name="T50" fmla="*/ 3 w 3400"/>
                <a:gd name="T51" fmla="*/ 39 h 3400"/>
                <a:gd name="T52" fmla="*/ 11 w 3400"/>
                <a:gd name="T53" fmla="*/ 24 h 3400"/>
                <a:gd name="T54" fmla="*/ 24 w 3400"/>
                <a:gd name="T55" fmla="*/ 11 h 3400"/>
                <a:gd name="T56" fmla="*/ 39 w 3400"/>
                <a:gd name="T57" fmla="*/ 3 h 3400"/>
                <a:gd name="T58" fmla="*/ 57 w 3400"/>
                <a:gd name="T59" fmla="*/ 0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00" h="3400">
                  <a:moveTo>
                    <a:pt x="113" y="113"/>
                  </a:moveTo>
                  <a:lnTo>
                    <a:pt x="113" y="3287"/>
                  </a:lnTo>
                  <a:lnTo>
                    <a:pt x="3287" y="3287"/>
                  </a:lnTo>
                  <a:lnTo>
                    <a:pt x="3287" y="113"/>
                  </a:lnTo>
                  <a:lnTo>
                    <a:pt x="113" y="113"/>
                  </a:lnTo>
                  <a:close/>
                  <a:moveTo>
                    <a:pt x="57" y="0"/>
                  </a:moveTo>
                  <a:lnTo>
                    <a:pt x="3343" y="0"/>
                  </a:lnTo>
                  <a:lnTo>
                    <a:pt x="3361" y="3"/>
                  </a:lnTo>
                  <a:lnTo>
                    <a:pt x="3376" y="11"/>
                  </a:lnTo>
                  <a:lnTo>
                    <a:pt x="3389" y="24"/>
                  </a:lnTo>
                  <a:lnTo>
                    <a:pt x="3397" y="39"/>
                  </a:lnTo>
                  <a:lnTo>
                    <a:pt x="3400" y="57"/>
                  </a:lnTo>
                  <a:lnTo>
                    <a:pt x="3400" y="3343"/>
                  </a:lnTo>
                  <a:lnTo>
                    <a:pt x="3397" y="3361"/>
                  </a:lnTo>
                  <a:lnTo>
                    <a:pt x="3389" y="3376"/>
                  </a:lnTo>
                  <a:lnTo>
                    <a:pt x="3376" y="3389"/>
                  </a:lnTo>
                  <a:lnTo>
                    <a:pt x="3361" y="3397"/>
                  </a:lnTo>
                  <a:lnTo>
                    <a:pt x="3343" y="3400"/>
                  </a:lnTo>
                  <a:lnTo>
                    <a:pt x="57" y="3400"/>
                  </a:lnTo>
                  <a:lnTo>
                    <a:pt x="39" y="3397"/>
                  </a:lnTo>
                  <a:lnTo>
                    <a:pt x="24" y="3389"/>
                  </a:lnTo>
                  <a:lnTo>
                    <a:pt x="11" y="3376"/>
                  </a:lnTo>
                  <a:lnTo>
                    <a:pt x="3" y="3361"/>
                  </a:lnTo>
                  <a:lnTo>
                    <a:pt x="0" y="3343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266"/>
            <p:cNvSpPr>
              <a:spLocks noEditPoints="1"/>
            </p:cNvSpPr>
            <p:nvPr/>
          </p:nvSpPr>
          <p:spPr bwMode="auto">
            <a:xfrm>
              <a:off x="782638" y="3513138"/>
              <a:ext cx="107950" cy="450850"/>
            </a:xfrm>
            <a:custGeom>
              <a:avLst/>
              <a:gdLst>
                <a:gd name="T0" fmla="*/ 114 w 680"/>
                <a:gd name="T1" fmla="*/ 1927 h 2834"/>
                <a:gd name="T2" fmla="*/ 114 w 680"/>
                <a:gd name="T3" fmla="*/ 2494 h 2834"/>
                <a:gd name="T4" fmla="*/ 567 w 680"/>
                <a:gd name="T5" fmla="*/ 2494 h 2834"/>
                <a:gd name="T6" fmla="*/ 567 w 680"/>
                <a:gd name="T7" fmla="*/ 1927 h 2834"/>
                <a:gd name="T8" fmla="*/ 114 w 680"/>
                <a:gd name="T9" fmla="*/ 1927 h 2834"/>
                <a:gd name="T10" fmla="*/ 340 w 680"/>
                <a:gd name="T11" fmla="*/ 0 h 2834"/>
                <a:gd name="T12" fmla="*/ 358 w 680"/>
                <a:gd name="T13" fmla="*/ 3 h 2834"/>
                <a:gd name="T14" fmla="*/ 374 w 680"/>
                <a:gd name="T15" fmla="*/ 12 h 2834"/>
                <a:gd name="T16" fmla="*/ 386 w 680"/>
                <a:gd name="T17" fmla="*/ 24 h 2834"/>
                <a:gd name="T18" fmla="*/ 394 w 680"/>
                <a:gd name="T19" fmla="*/ 39 h 2834"/>
                <a:gd name="T20" fmla="*/ 397 w 680"/>
                <a:gd name="T21" fmla="*/ 57 h 2834"/>
                <a:gd name="T22" fmla="*/ 397 w 680"/>
                <a:gd name="T23" fmla="*/ 1814 h 2834"/>
                <a:gd name="T24" fmla="*/ 624 w 680"/>
                <a:gd name="T25" fmla="*/ 1814 h 2834"/>
                <a:gd name="T26" fmla="*/ 641 w 680"/>
                <a:gd name="T27" fmla="*/ 1817 h 2834"/>
                <a:gd name="T28" fmla="*/ 658 w 680"/>
                <a:gd name="T29" fmla="*/ 1825 h 2834"/>
                <a:gd name="T30" fmla="*/ 669 w 680"/>
                <a:gd name="T31" fmla="*/ 1837 h 2834"/>
                <a:gd name="T32" fmla="*/ 677 w 680"/>
                <a:gd name="T33" fmla="*/ 1853 h 2834"/>
                <a:gd name="T34" fmla="*/ 680 w 680"/>
                <a:gd name="T35" fmla="*/ 1870 h 2834"/>
                <a:gd name="T36" fmla="*/ 680 w 680"/>
                <a:gd name="T37" fmla="*/ 2550 h 2834"/>
                <a:gd name="T38" fmla="*/ 677 w 680"/>
                <a:gd name="T39" fmla="*/ 2568 h 2834"/>
                <a:gd name="T40" fmla="*/ 669 w 680"/>
                <a:gd name="T41" fmla="*/ 2583 h 2834"/>
                <a:gd name="T42" fmla="*/ 658 w 680"/>
                <a:gd name="T43" fmla="*/ 2596 h 2834"/>
                <a:gd name="T44" fmla="*/ 641 w 680"/>
                <a:gd name="T45" fmla="*/ 2604 h 2834"/>
                <a:gd name="T46" fmla="*/ 624 w 680"/>
                <a:gd name="T47" fmla="*/ 2607 h 2834"/>
                <a:gd name="T48" fmla="*/ 397 w 680"/>
                <a:gd name="T49" fmla="*/ 2607 h 2834"/>
                <a:gd name="T50" fmla="*/ 397 w 680"/>
                <a:gd name="T51" fmla="*/ 2777 h 2834"/>
                <a:gd name="T52" fmla="*/ 394 w 680"/>
                <a:gd name="T53" fmla="*/ 2795 h 2834"/>
                <a:gd name="T54" fmla="*/ 386 w 680"/>
                <a:gd name="T55" fmla="*/ 2810 h 2834"/>
                <a:gd name="T56" fmla="*/ 374 w 680"/>
                <a:gd name="T57" fmla="*/ 2822 h 2834"/>
                <a:gd name="T58" fmla="*/ 358 w 680"/>
                <a:gd name="T59" fmla="*/ 2831 h 2834"/>
                <a:gd name="T60" fmla="*/ 340 w 680"/>
                <a:gd name="T61" fmla="*/ 2834 h 2834"/>
                <a:gd name="T62" fmla="*/ 323 w 680"/>
                <a:gd name="T63" fmla="*/ 2831 h 2834"/>
                <a:gd name="T64" fmla="*/ 307 w 680"/>
                <a:gd name="T65" fmla="*/ 2822 h 2834"/>
                <a:gd name="T66" fmla="*/ 295 w 680"/>
                <a:gd name="T67" fmla="*/ 2810 h 2834"/>
                <a:gd name="T68" fmla="*/ 287 w 680"/>
                <a:gd name="T69" fmla="*/ 2795 h 2834"/>
                <a:gd name="T70" fmla="*/ 284 w 680"/>
                <a:gd name="T71" fmla="*/ 2777 h 2834"/>
                <a:gd name="T72" fmla="*/ 284 w 680"/>
                <a:gd name="T73" fmla="*/ 2607 h 2834"/>
                <a:gd name="T74" fmla="*/ 57 w 680"/>
                <a:gd name="T75" fmla="*/ 2607 h 2834"/>
                <a:gd name="T76" fmla="*/ 39 w 680"/>
                <a:gd name="T77" fmla="*/ 2604 h 2834"/>
                <a:gd name="T78" fmla="*/ 24 w 680"/>
                <a:gd name="T79" fmla="*/ 2596 h 2834"/>
                <a:gd name="T80" fmla="*/ 12 w 680"/>
                <a:gd name="T81" fmla="*/ 2583 h 2834"/>
                <a:gd name="T82" fmla="*/ 3 w 680"/>
                <a:gd name="T83" fmla="*/ 2568 h 2834"/>
                <a:gd name="T84" fmla="*/ 0 w 680"/>
                <a:gd name="T85" fmla="*/ 2550 h 2834"/>
                <a:gd name="T86" fmla="*/ 0 w 680"/>
                <a:gd name="T87" fmla="*/ 1870 h 2834"/>
                <a:gd name="T88" fmla="*/ 3 w 680"/>
                <a:gd name="T89" fmla="*/ 1853 h 2834"/>
                <a:gd name="T90" fmla="*/ 12 w 680"/>
                <a:gd name="T91" fmla="*/ 1837 h 2834"/>
                <a:gd name="T92" fmla="*/ 24 w 680"/>
                <a:gd name="T93" fmla="*/ 1825 h 2834"/>
                <a:gd name="T94" fmla="*/ 39 w 680"/>
                <a:gd name="T95" fmla="*/ 1817 h 2834"/>
                <a:gd name="T96" fmla="*/ 57 w 680"/>
                <a:gd name="T97" fmla="*/ 1814 h 2834"/>
                <a:gd name="T98" fmla="*/ 284 w 680"/>
                <a:gd name="T99" fmla="*/ 1814 h 2834"/>
                <a:gd name="T100" fmla="*/ 284 w 680"/>
                <a:gd name="T101" fmla="*/ 57 h 2834"/>
                <a:gd name="T102" fmla="*/ 287 w 680"/>
                <a:gd name="T103" fmla="*/ 39 h 2834"/>
                <a:gd name="T104" fmla="*/ 295 w 680"/>
                <a:gd name="T105" fmla="*/ 24 h 2834"/>
                <a:gd name="T106" fmla="*/ 307 w 680"/>
                <a:gd name="T107" fmla="*/ 12 h 2834"/>
                <a:gd name="T108" fmla="*/ 323 w 680"/>
                <a:gd name="T109" fmla="*/ 3 h 2834"/>
                <a:gd name="T110" fmla="*/ 340 w 680"/>
                <a:gd name="T111" fmla="*/ 0 h 2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0" h="2834">
                  <a:moveTo>
                    <a:pt x="114" y="1927"/>
                  </a:moveTo>
                  <a:lnTo>
                    <a:pt x="114" y="2494"/>
                  </a:lnTo>
                  <a:lnTo>
                    <a:pt x="567" y="2494"/>
                  </a:lnTo>
                  <a:lnTo>
                    <a:pt x="567" y="1927"/>
                  </a:lnTo>
                  <a:lnTo>
                    <a:pt x="114" y="1927"/>
                  </a:lnTo>
                  <a:close/>
                  <a:moveTo>
                    <a:pt x="340" y="0"/>
                  </a:moveTo>
                  <a:lnTo>
                    <a:pt x="358" y="3"/>
                  </a:lnTo>
                  <a:lnTo>
                    <a:pt x="374" y="12"/>
                  </a:lnTo>
                  <a:lnTo>
                    <a:pt x="386" y="24"/>
                  </a:lnTo>
                  <a:lnTo>
                    <a:pt x="394" y="39"/>
                  </a:lnTo>
                  <a:lnTo>
                    <a:pt x="397" y="57"/>
                  </a:lnTo>
                  <a:lnTo>
                    <a:pt x="397" y="1814"/>
                  </a:lnTo>
                  <a:lnTo>
                    <a:pt x="624" y="1814"/>
                  </a:lnTo>
                  <a:lnTo>
                    <a:pt x="641" y="1817"/>
                  </a:lnTo>
                  <a:lnTo>
                    <a:pt x="658" y="1825"/>
                  </a:lnTo>
                  <a:lnTo>
                    <a:pt x="669" y="1837"/>
                  </a:lnTo>
                  <a:lnTo>
                    <a:pt x="677" y="1853"/>
                  </a:lnTo>
                  <a:lnTo>
                    <a:pt x="680" y="1870"/>
                  </a:lnTo>
                  <a:lnTo>
                    <a:pt x="680" y="2550"/>
                  </a:lnTo>
                  <a:lnTo>
                    <a:pt x="677" y="2568"/>
                  </a:lnTo>
                  <a:lnTo>
                    <a:pt x="669" y="2583"/>
                  </a:lnTo>
                  <a:lnTo>
                    <a:pt x="658" y="2596"/>
                  </a:lnTo>
                  <a:lnTo>
                    <a:pt x="641" y="2604"/>
                  </a:lnTo>
                  <a:lnTo>
                    <a:pt x="624" y="2607"/>
                  </a:lnTo>
                  <a:lnTo>
                    <a:pt x="397" y="2607"/>
                  </a:lnTo>
                  <a:lnTo>
                    <a:pt x="397" y="2777"/>
                  </a:lnTo>
                  <a:lnTo>
                    <a:pt x="394" y="2795"/>
                  </a:lnTo>
                  <a:lnTo>
                    <a:pt x="386" y="2810"/>
                  </a:lnTo>
                  <a:lnTo>
                    <a:pt x="374" y="2822"/>
                  </a:lnTo>
                  <a:lnTo>
                    <a:pt x="358" y="2831"/>
                  </a:lnTo>
                  <a:lnTo>
                    <a:pt x="340" y="2834"/>
                  </a:lnTo>
                  <a:lnTo>
                    <a:pt x="323" y="2831"/>
                  </a:lnTo>
                  <a:lnTo>
                    <a:pt x="307" y="2822"/>
                  </a:lnTo>
                  <a:lnTo>
                    <a:pt x="295" y="2810"/>
                  </a:lnTo>
                  <a:lnTo>
                    <a:pt x="287" y="2795"/>
                  </a:lnTo>
                  <a:lnTo>
                    <a:pt x="284" y="2777"/>
                  </a:lnTo>
                  <a:lnTo>
                    <a:pt x="284" y="2607"/>
                  </a:lnTo>
                  <a:lnTo>
                    <a:pt x="57" y="2607"/>
                  </a:lnTo>
                  <a:lnTo>
                    <a:pt x="39" y="2604"/>
                  </a:lnTo>
                  <a:lnTo>
                    <a:pt x="24" y="2596"/>
                  </a:lnTo>
                  <a:lnTo>
                    <a:pt x="12" y="2583"/>
                  </a:lnTo>
                  <a:lnTo>
                    <a:pt x="3" y="2568"/>
                  </a:lnTo>
                  <a:lnTo>
                    <a:pt x="0" y="2550"/>
                  </a:lnTo>
                  <a:lnTo>
                    <a:pt x="0" y="1870"/>
                  </a:lnTo>
                  <a:lnTo>
                    <a:pt x="3" y="1853"/>
                  </a:lnTo>
                  <a:lnTo>
                    <a:pt x="12" y="1837"/>
                  </a:lnTo>
                  <a:lnTo>
                    <a:pt x="24" y="1825"/>
                  </a:lnTo>
                  <a:lnTo>
                    <a:pt x="39" y="1817"/>
                  </a:lnTo>
                  <a:lnTo>
                    <a:pt x="57" y="1814"/>
                  </a:lnTo>
                  <a:lnTo>
                    <a:pt x="284" y="1814"/>
                  </a:lnTo>
                  <a:lnTo>
                    <a:pt x="284" y="57"/>
                  </a:lnTo>
                  <a:lnTo>
                    <a:pt x="287" y="39"/>
                  </a:lnTo>
                  <a:lnTo>
                    <a:pt x="295" y="24"/>
                  </a:lnTo>
                  <a:lnTo>
                    <a:pt x="307" y="12"/>
                  </a:lnTo>
                  <a:lnTo>
                    <a:pt x="323" y="3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267"/>
            <p:cNvSpPr>
              <a:spLocks noEditPoints="1"/>
            </p:cNvSpPr>
            <p:nvPr/>
          </p:nvSpPr>
          <p:spPr bwMode="auto">
            <a:xfrm>
              <a:off x="954088" y="3513138"/>
              <a:ext cx="107950" cy="450850"/>
            </a:xfrm>
            <a:custGeom>
              <a:avLst/>
              <a:gdLst>
                <a:gd name="T0" fmla="*/ 113 w 680"/>
                <a:gd name="T1" fmla="*/ 1134 h 2834"/>
                <a:gd name="T2" fmla="*/ 113 w 680"/>
                <a:gd name="T3" fmla="*/ 1700 h 2834"/>
                <a:gd name="T4" fmla="*/ 567 w 680"/>
                <a:gd name="T5" fmla="*/ 1700 h 2834"/>
                <a:gd name="T6" fmla="*/ 567 w 680"/>
                <a:gd name="T7" fmla="*/ 1134 h 2834"/>
                <a:gd name="T8" fmla="*/ 113 w 680"/>
                <a:gd name="T9" fmla="*/ 1134 h 2834"/>
                <a:gd name="T10" fmla="*/ 340 w 680"/>
                <a:gd name="T11" fmla="*/ 0 h 2834"/>
                <a:gd name="T12" fmla="*/ 358 w 680"/>
                <a:gd name="T13" fmla="*/ 3 h 2834"/>
                <a:gd name="T14" fmla="*/ 373 w 680"/>
                <a:gd name="T15" fmla="*/ 12 h 2834"/>
                <a:gd name="T16" fmla="*/ 385 w 680"/>
                <a:gd name="T17" fmla="*/ 24 h 2834"/>
                <a:gd name="T18" fmla="*/ 394 w 680"/>
                <a:gd name="T19" fmla="*/ 39 h 2834"/>
                <a:gd name="T20" fmla="*/ 397 w 680"/>
                <a:gd name="T21" fmla="*/ 57 h 2834"/>
                <a:gd name="T22" fmla="*/ 397 w 680"/>
                <a:gd name="T23" fmla="*/ 1020 h 2834"/>
                <a:gd name="T24" fmla="*/ 623 w 680"/>
                <a:gd name="T25" fmla="*/ 1020 h 2834"/>
                <a:gd name="T26" fmla="*/ 641 w 680"/>
                <a:gd name="T27" fmla="*/ 1023 h 2834"/>
                <a:gd name="T28" fmla="*/ 656 w 680"/>
                <a:gd name="T29" fmla="*/ 1032 h 2834"/>
                <a:gd name="T30" fmla="*/ 669 w 680"/>
                <a:gd name="T31" fmla="*/ 1043 h 2834"/>
                <a:gd name="T32" fmla="*/ 677 w 680"/>
                <a:gd name="T33" fmla="*/ 1059 h 2834"/>
                <a:gd name="T34" fmla="*/ 680 w 680"/>
                <a:gd name="T35" fmla="*/ 1077 h 2834"/>
                <a:gd name="T36" fmla="*/ 680 w 680"/>
                <a:gd name="T37" fmla="*/ 1757 h 2834"/>
                <a:gd name="T38" fmla="*/ 677 w 680"/>
                <a:gd name="T39" fmla="*/ 1775 h 2834"/>
                <a:gd name="T40" fmla="*/ 669 w 680"/>
                <a:gd name="T41" fmla="*/ 1791 h 2834"/>
                <a:gd name="T42" fmla="*/ 656 w 680"/>
                <a:gd name="T43" fmla="*/ 1802 h 2834"/>
                <a:gd name="T44" fmla="*/ 641 w 680"/>
                <a:gd name="T45" fmla="*/ 1811 h 2834"/>
                <a:gd name="T46" fmla="*/ 623 w 680"/>
                <a:gd name="T47" fmla="*/ 1814 h 2834"/>
                <a:gd name="T48" fmla="*/ 397 w 680"/>
                <a:gd name="T49" fmla="*/ 1814 h 2834"/>
                <a:gd name="T50" fmla="*/ 397 w 680"/>
                <a:gd name="T51" fmla="*/ 2777 h 2834"/>
                <a:gd name="T52" fmla="*/ 394 w 680"/>
                <a:gd name="T53" fmla="*/ 2795 h 2834"/>
                <a:gd name="T54" fmla="*/ 385 w 680"/>
                <a:gd name="T55" fmla="*/ 2810 h 2834"/>
                <a:gd name="T56" fmla="*/ 373 w 680"/>
                <a:gd name="T57" fmla="*/ 2822 h 2834"/>
                <a:gd name="T58" fmla="*/ 358 w 680"/>
                <a:gd name="T59" fmla="*/ 2831 h 2834"/>
                <a:gd name="T60" fmla="*/ 340 w 680"/>
                <a:gd name="T61" fmla="*/ 2834 h 2834"/>
                <a:gd name="T62" fmla="*/ 322 w 680"/>
                <a:gd name="T63" fmla="*/ 2831 h 2834"/>
                <a:gd name="T64" fmla="*/ 307 w 680"/>
                <a:gd name="T65" fmla="*/ 2822 h 2834"/>
                <a:gd name="T66" fmla="*/ 295 w 680"/>
                <a:gd name="T67" fmla="*/ 2810 h 2834"/>
                <a:gd name="T68" fmla="*/ 286 w 680"/>
                <a:gd name="T69" fmla="*/ 2795 h 2834"/>
                <a:gd name="T70" fmla="*/ 283 w 680"/>
                <a:gd name="T71" fmla="*/ 2777 h 2834"/>
                <a:gd name="T72" fmla="*/ 283 w 680"/>
                <a:gd name="T73" fmla="*/ 1814 h 2834"/>
                <a:gd name="T74" fmla="*/ 57 w 680"/>
                <a:gd name="T75" fmla="*/ 1814 h 2834"/>
                <a:gd name="T76" fmla="*/ 39 w 680"/>
                <a:gd name="T77" fmla="*/ 1811 h 2834"/>
                <a:gd name="T78" fmla="*/ 24 w 680"/>
                <a:gd name="T79" fmla="*/ 1802 h 2834"/>
                <a:gd name="T80" fmla="*/ 11 w 680"/>
                <a:gd name="T81" fmla="*/ 1791 h 2834"/>
                <a:gd name="T82" fmla="*/ 3 w 680"/>
                <a:gd name="T83" fmla="*/ 1775 h 2834"/>
                <a:gd name="T84" fmla="*/ 0 w 680"/>
                <a:gd name="T85" fmla="*/ 1757 h 2834"/>
                <a:gd name="T86" fmla="*/ 0 w 680"/>
                <a:gd name="T87" fmla="*/ 1077 h 2834"/>
                <a:gd name="T88" fmla="*/ 3 w 680"/>
                <a:gd name="T89" fmla="*/ 1059 h 2834"/>
                <a:gd name="T90" fmla="*/ 11 w 680"/>
                <a:gd name="T91" fmla="*/ 1043 h 2834"/>
                <a:gd name="T92" fmla="*/ 24 w 680"/>
                <a:gd name="T93" fmla="*/ 1032 h 2834"/>
                <a:gd name="T94" fmla="*/ 39 w 680"/>
                <a:gd name="T95" fmla="*/ 1023 h 2834"/>
                <a:gd name="T96" fmla="*/ 57 w 680"/>
                <a:gd name="T97" fmla="*/ 1020 h 2834"/>
                <a:gd name="T98" fmla="*/ 283 w 680"/>
                <a:gd name="T99" fmla="*/ 1020 h 2834"/>
                <a:gd name="T100" fmla="*/ 283 w 680"/>
                <a:gd name="T101" fmla="*/ 57 h 2834"/>
                <a:gd name="T102" fmla="*/ 286 w 680"/>
                <a:gd name="T103" fmla="*/ 39 h 2834"/>
                <a:gd name="T104" fmla="*/ 295 w 680"/>
                <a:gd name="T105" fmla="*/ 24 h 2834"/>
                <a:gd name="T106" fmla="*/ 307 w 680"/>
                <a:gd name="T107" fmla="*/ 12 h 2834"/>
                <a:gd name="T108" fmla="*/ 322 w 680"/>
                <a:gd name="T109" fmla="*/ 3 h 2834"/>
                <a:gd name="T110" fmla="*/ 340 w 680"/>
                <a:gd name="T111" fmla="*/ 0 h 2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0" h="2834">
                  <a:moveTo>
                    <a:pt x="113" y="1134"/>
                  </a:moveTo>
                  <a:lnTo>
                    <a:pt x="113" y="1700"/>
                  </a:lnTo>
                  <a:lnTo>
                    <a:pt x="567" y="1700"/>
                  </a:lnTo>
                  <a:lnTo>
                    <a:pt x="567" y="1134"/>
                  </a:lnTo>
                  <a:lnTo>
                    <a:pt x="113" y="1134"/>
                  </a:lnTo>
                  <a:close/>
                  <a:moveTo>
                    <a:pt x="340" y="0"/>
                  </a:moveTo>
                  <a:lnTo>
                    <a:pt x="358" y="3"/>
                  </a:lnTo>
                  <a:lnTo>
                    <a:pt x="373" y="12"/>
                  </a:lnTo>
                  <a:lnTo>
                    <a:pt x="385" y="24"/>
                  </a:lnTo>
                  <a:lnTo>
                    <a:pt x="394" y="39"/>
                  </a:lnTo>
                  <a:lnTo>
                    <a:pt x="397" y="57"/>
                  </a:lnTo>
                  <a:lnTo>
                    <a:pt x="397" y="1020"/>
                  </a:lnTo>
                  <a:lnTo>
                    <a:pt x="623" y="1020"/>
                  </a:lnTo>
                  <a:lnTo>
                    <a:pt x="641" y="1023"/>
                  </a:lnTo>
                  <a:lnTo>
                    <a:pt x="656" y="1032"/>
                  </a:lnTo>
                  <a:lnTo>
                    <a:pt x="669" y="1043"/>
                  </a:lnTo>
                  <a:lnTo>
                    <a:pt x="677" y="1059"/>
                  </a:lnTo>
                  <a:lnTo>
                    <a:pt x="680" y="1077"/>
                  </a:lnTo>
                  <a:lnTo>
                    <a:pt x="680" y="1757"/>
                  </a:lnTo>
                  <a:lnTo>
                    <a:pt x="677" y="1775"/>
                  </a:lnTo>
                  <a:lnTo>
                    <a:pt x="669" y="1791"/>
                  </a:lnTo>
                  <a:lnTo>
                    <a:pt x="656" y="1802"/>
                  </a:lnTo>
                  <a:lnTo>
                    <a:pt x="641" y="1811"/>
                  </a:lnTo>
                  <a:lnTo>
                    <a:pt x="623" y="1814"/>
                  </a:lnTo>
                  <a:lnTo>
                    <a:pt x="397" y="1814"/>
                  </a:lnTo>
                  <a:lnTo>
                    <a:pt x="397" y="2777"/>
                  </a:lnTo>
                  <a:lnTo>
                    <a:pt x="394" y="2795"/>
                  </a:lnTo>
                  <a:lnTo>
                    <a:pt x="385" y="2810"/>
                  </a:lnTo>
                  <a:lnTo>
                    <a:pt x="373" y="2822"/>
                  </a:lnTo>
                  <a:lnTo>
                    <a:pt x="358" y="2831"/>
                  </a:lnTo>
                  <a:lnTo>
                    <a:pt x="340" y="2834"/>
                  </a:lnTo>
                  <a:lnTo>
                    <a:pt x="322" y="2831"/>
                  </a:lnTo>
                  <a:lnTo>
                    <a:pt x="307" y="2822"/>
                  </a:lnTo>
                  <a:lnTo>
                    <a:pt x="295" y="2810"/>
                  </a:lnTo>
                  <a:lnTo>
                    <a:pt x="286" y="2795"/>
                  </a:lnTo>
                  <a:lnTo>
                    <a:pt x="283" y="2777"/>
                  </a:lnTo>
                  <a:lnTo>
                    <a:pt x="283" y="1814"/>
                  </a:lnTo>
                  <a:lnTo>
                    <a:pt x="57" y="1814"/>
                  </a:lnTo>
                  <a:lnTo>
                    <a:pt x="39" y="1811"/>
                  </a:lnTo>
                  <a:lnTo>
                    <a:pt x="24" y="1802"/>
                  </a:lnTo>
                  <a:lnTo>
                    <a:pt x="11" y="1791"/>
                  </a:lnTo>
                  <a:lnTo>
                    <a:pt x="3" y="1775"/>
                  </a:lnTo>
                  <a:lnTo>
                    <a:pt x="0" y="1757"/>
                  </a:lnTo>
                  <a:lnTo>
                    <a:pt x="0" y="1077"/>
                  </a:lnTo>
                  <a:lnTo>
                    <a:pt x="3" y="1059"/>
                  </a:lnTo>
                  <a:lnTo>
                    <a:pt x="11" y="1043"/>
                  </a:lnTo>
                  <a:lnTo>
                    <a:pt x="24" y="1032"/>
                  </a:lnTo>
                  <a:lnTo>
                    <a:pt x="39" y="1023"/>
                  </a:lnTo>
                  <a:lnTo>
                    <a:pt x="57" y="1020"/>
                  </a:lnTo>
                  <a:lnTo>
                    <a:pt x="283" y="1020"/>
                  </a:lnTo>
                  <a:lnTo>
                    <a:pt x="283" y="57"/>
                  </a:lnTo>
                  <a:lnTo>
                    <a:pt x="286" y="39"/>
                  </a:lnTo>
                  <a:lnTo>
                    <a:pt x="295" y="24"/>
                  </a:lnTo>
                  <a:lnTo>
                    <a:pt x="307" y="12"/>
                  </a:lnTo>
                  <a:lnTo>
                    <a:pt x="322" y="3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268"/>
            <p:cNvSpPr>
              <a:spLocks noEditPoints="1"/>
            </p:cNvSpPr>
            <p:nvPr/>
          </p:nvSpPr>
          <p:spPr bwMode="auto">
            <a:xfrm>
              <a:off x="1125538" y="3513138"/>
              <a:ext cx="107950" cy="450850"/>
            </a:xfrm>
            <a:custGeom>
              <a:avLst/>
              <a:gdLst>
                <a:gd name="T0" fmla="*/ 113 w 680"/>
                <a:gd name="T1" fmla="*/ 340 h 2834"/>
                <a:gd name="T2" fmla="*/ 113 w 680"/>
                <a:gd name="T3" fmla="*/ 907 h 2834"/>
                <a:gd name="T4" fmla="*/ 566 w 680"/>
                <a:gd name="T5" fmla="*/ 907 h 2834"/>
                <a:gd name="T6" fmla="*/ 566 w 680"/>
                <a:gd name="T7" fmla="*/ 340 h 2834"/>
                <a:gd name="T8" fmla="*/ 113 w 680"/>
                <a:gd name="T9" fmla="*/ 340 h 2834"/>
                <a:gd name="T10" fmla="*/ 340 w 680"/>
                <a:gd name="T11" fmla="*/ 0 h 2834"/>
                <a:gd name="T12" fmla="*/ 357 w 680"/>
                <a:gd name="T13" fmla="*/ 3 h 2834"/>
                <a:gd name="T14" fmla="*/ 373 w 680"/>
                <a:gd name="T15" fmla="*/ 12 h 2834"/>
                <a:gd name="T16" fmla="*/ 385 w 680"/>
                <a:gd name="T17" fmla="*/ 24 h 2834"/>
                <a:gd name="T18" fmla="*/ 393 w 680"/>
                <a:gd name="T19" fmla="*/ 39 h 2834"/>
                <a:gd name="T20" fmla="*/ 396 w 680"/>
                <a:gd name="T21" fmla="*/ 57 h 2834"/>
                <a:gd name="T22" fmla="*/ 396 w 680"/>
                <a:gd name="T23" fmla="*/ 227 h 2834"/>
                <a:gd name="T24" fmla="*/ 623 w 680"/>
                <a:gd name="T25" fmla="*/ 227 h 2834"/>
                <a:gd name="T26" fmla="*/ 641 w 680"/>
                <a:gd name="T27" fmla="*/ 230 h 2834"/>
                <a:gd name="T28" fmla="*/ 656 w 680"/>
                <a:gd name="T29" fmla="*/ 238 h 2834"/>
                <a:gd name="T30" fmla="*/ 668 w 680"/>
                <a:gd name="T31" fmla="*/ 251 h 2834"/>
                <a:gd name="T32" fmla="*/ 677 w 680"/>
                <a:gd name="T33" fmla="*/ 266 h 2834"/>
                <a:gd name="T34" fmla="*/ 680 w 680"/>
                <a:gd name="T35" fmla="*/ 284 h 2834"/>
                <a:gd name="T36" fmla="*/ 680 w 680"/>
                <a:gd name="T37" fmla="*/ 964 h 2834"/>
                <a:gd name="T38" fmla="*/ 677 w 680"/>
                <a:gd name="T39" fmla="*/ 981 h 2834"/>
                <a:gd name="T40" fmla="*/ 668 w 680"/>
                <a:gd name="T41" fmla="*/ 997 h 2834"/>
                <a:gd name="T42" fmla="*/ 656 w 680"/>
                <a:gd name="T43" fmla="*/ 1009 h 2834"/>
                <a:gd name="T44" fmla="*/ 641 w 680"/>
                <a:gd name="T45" fmla="*/ 1017 h 2834"/>
                <a:gd name="T46" fmla="*/ 623 w 680"/>
                <a:gd name="T47" fmla="*/ 1020 h 2834"/>
                <a:gd name="T48" fmla="*/ 396 w 680"/>
                <a:gd name="T49" fmla="*/ 1020 h 2834"/>
                <a:gd name="T50" fmla="*/ 396 w 680"/>
                <a:gd name="T51" fmla="*/ 2777 h 2834"/>
                <a:gd name="T52" fmla="*/ 393 w 680"/>
                <a:gd name="T53" fmla="*/ 2795 h 2834"/>
                <a:gd name="T54" fmla="*/ 385 w 680"/>
                <a:gd name="T55" fmla="*/ 2810 h 2834"/>
                <a:gd name="T56" fmla="*/ 373 w 680"/>
                <a:gd name="T57" fmla="*/ 2822 h 2834"/>
                <a:gd name="T58" fmla="*/ 357 w 680"/>
                <a:gd name="T59" fmla="*/ 2831 h 2834"/>
                <a:gd name="T60" fmla="*/ 340 w 680"/>
                <a:gd name="T61" fmla="*/ 2834 h 2834"/>
                <a:gd name="T62" fmla="*/ 322 w 680"/>
                <a:gd name="T63" fmla="*/ 2831 h 2834"/>
                <a:gd name="T64" fmla="*/ 306 w 680"/>
                <a:gd name="T65" fmla="*/ 2822 h 2834"/>
                <a:gd name="T66" fmla="*/ 294 w 680"/>
                <a:gd name="T67" fmla="*/ 2810 h 2834"/>
                <a:gd name="T68" fmla="*/ 286 w 680"/>
                <a:gd name="T69" fmla="*/ 2795 h 2834"/>
                <a:gd name="T70" fmla="*/ 283 w 680"/>
                <a:gd name="T71" fmla="*/ 2777 h 2834"/>
                <a:gd name="T72" fmla="*/ 283 w 680"/>
                <a:gd name="T73" fmla="*/ 1020 h 2834"/>
                <a:gd name="T74" fmla="*/ 56 w 680"/>
                <a:gd name="T75" fmla="*/ 1020 h 2834"/>
                <a:gd name="T76" fmla="*/ 39 w 680"/>
                <a:gd name="T77" fmla="*/ 1017 h 2834"/>
                <a:gd name="T78" fmla="*/ 22 w 680"/>
                <a:gd name="T79" fmla="*/ 1009 h 2834"/>
                <a:gd name="T80" fmla="*/ 11 w 680"/>
                <a:gd name="T81" fmla="*/ 997 h 2834"/>
                <a:gd name="T82" fmla="*/ 3 w 680"/>
                <a:gd name="T83" fmla="*/ 981 h 2834"/>
                <a:gd name="T84" fmla="*/ 0 w 680"/>
                <a:gd name="T85" fmla="*/ 964 h 2834"/>
                <a:gd name="T86" fmla="*/ 0 w 680"/>
                <a:gd name="T87" fmla="*/ 284 h 2834"/>
                <a:gd name="T88" fmla="*/ 3 w 680"/>
                <a:gd name="T89" fmla="*/ 266 h 2834"/>
                <a:gd name="T90" fmla="*/ 11 w 680"/>
                <a:gd name="T91" fmla="*/ 251 h 2834"/>
                <a:gd name="T92" fmla="*/ 22 w 680"/>
                <a:gd name="T93" fmla="*/ 238 h 2834"/>
                <a:gd name="T94" fmla="*/ 39 w 680"/>
                <a:gd name="T95" fmla="*/ 230 h 2834"/>
                <a:gd name="T96" fmla="*/ 56 w 680"/>
                <a:gd name="T97" fmla="*/ 227 h 2834"/>
                <a:gd name="T98" fmla="*/ 283 w 680"/>
                <a:gd name="T99" fmla="*/ 227 h 2834"/>
                <a:gd name="T100" fmla="*/ 283 w 680"/>
                <a:gd name="T101" fmla="*/ 57 h 2834"/>
                <a:gd name="T102" fmla="*/ 286 w 680"/>
                <a:gd name="T103" fmla="*/ 39 h 2834"/>
                <a:gd name="T104" fmla="*/ 294 w 680"/>
                <a:gd name="T105" fmla="*/ 24 h 2834"/>
                <a:gd name="T106" fmla="*/ 306 w 680"/>
                <a:gd name="T107" fmla="*/ 12 h 2834"/>
                <a:gd name="T108" fmla="*/ 322 w 680"/>
                <a:gd name="T109" fmla="*/ 3 h 2834"/>
                <a:gd name="T110" fmla="*/ 340 w 680"/>
                <a:gd name="T111" fmla="*/ 0 h 2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0" h="2834">
                  <a:moveTo>
                    <a:pt x="113" y="340"/>
                  </a:moveTo>
                  <a:lnTo>
                    <a:pt x="113" y="907"/>
                  </a:lnTo>
                  <a:lnTo>
                    <a:pt x="566" y="907"/>
                  </a:lnTo>
                  <a:lnTo>
                    <a:pt x="566" y="340"/>
                  </a:lnTo>
                  <a:lnTo>
                    <a:pt x="113" y="340"/>
                  </a:lnTo>
                  <a:close/>
                  <a:moveTo>
                    <a:pt x="340" y="0"/>
                  </a:moveTo>
                  <a:lnTo>
                    <a:pt x="357" y="3"/>
                  </a:lnTo>
                  <a:lnTo>
                    <a:pt x="373" y="12"/>
                  </a:lnTo>
                  <a:lnTo>
                    <a:pt x="385" y="24"/>
                  </a:lnTo>
                  <a:lnTo>
                    <a:pt x="393" y="39"/>
                  </a:lnTo>
                  <a:lnTo>
                    <a:pt x="396" y="57"/>
                  </a:lnTo>
                  <a:lnTo>
                    <a:pt x="396" y="227"/>
                  </a:lnTo>
                  <a:lnTo>
                    <a:pt x="623" y="227"/>
                  </a:lnTo>
                  <a:lnTo>
                    <a:pt x="641" y="230"/>
                  </a:lnTo>
                  <a:lnTo>
                    <a:pt x="656" y="238"/>
                  </a:lnTo>
                  <a:lnTo>
                    <a:pt x="668" y="251"/>
                  </a:lnTo>
                  <a:lnTo>
                    <a:pt x="677" y="266"/>
                  </a:lnTo>
                  <a:lnTo>
                    <a:pt x="680" y="284"/>
                  </a:lnTo>
                  <a:lnTo>
                    <a:pt x="680" y="964"/>
                  </a:lnTo>
                  <a:lnTo>
                    <a:pt x="677" y="981"/>
                  </a:lnTo>
                  <a:lnTo>
                    <a:pt x="668" y="997"/>
                  </a:lnTo>
                  <a:lnTo>
                    <a:pt x="656" y="1009"/>
                  </a:lnTo>
                  <a:lnTo>
                    <a:pt x="641" y="1017"/>
                  </a:lnTo>
                  <a:lnTo>
                    <a:pt x="623" y="1020"/>
                  </a:lnTo>
                  <a:lnTo>
                    <a:pt x="396" y="1020"/>
                  </a:lnTo>
                  <a:lnTo>
                    <a:pt x="396" y="2777"/>
                  </a:lnTo>
                  <a:lnTo>
                    <a:pt x="393" y="2795"/>
                  </a:lnTo>
                  <a:lnTo>
                    <a:pt x="385" y="2810"/>
                  </a:lnTo>
                  <a:lnTo>
                    <a:pt x="373" y="2822"/>
                  </a:lnTo>
                  <a:lnTo>
                    <a:pt x="357" y="2831"/>
                  </a:lnTo>
                  <a:lnTo>
                    <a:pt x="340" y="2834"/>
                  </a:lnTo>
                  <a:lnTo>
                    <a:pt x="322" y="2831"/>
                  </a:lnTo>
                  <a:lnTo>
                    <a:pt x="306" y="2822"/>
                  </a:lnTo>
                  <a:lnTo>
                    <a:pt x="294" y="2810"/>
                  </a:lnTo>
                  <a:lnTo>
                    <a:pt x="286" y="2795"/>
                  </a:lnTo>
                  <a:lnTo>
                    <a:pt x="283" y="2777"/>
                  </a:lnTo>
                  <a:lnTo>
                    <a:pt x="283" y="1020"/>
                  </a:lnTo>
                  <a:lnTo>
                    <a:pt x="56" y="1020"/>
                  </a:lnTo>
                  <a:lnTo>
                    <a:pt x="39" y="1017"/>
                  </a:lnTo>
                  <a:lnTo>
                    <a:pt x="22" y="1009"/>
                  </a:lnTo>
                  <a:lnTo>
                    <a:pt x="11" y="997"/>
                  </a:lnTo>
                  <a:lnTo>
                    <a:pt x="3" y="981"/>
                  </a:lnTo>
                  <a:lnTo>
                    <a:pt x="0" y="964"/>
                  </a:lnTo>
                  <a:lnTo>
                    <a:pt x="0" y="284"/>
                  </a:lnTo>
                  <a:lnTo>
                    <a:pt x="3" y="266"/>
                  </a:lnTo>
                  <a:lnTo>
                    <a:pt x="11" y="251"/>
                  </a:lnTo>
                  <a:lnTo>
                    <a:pt x="22" y="238"/>
                  </a:lnTo>
                  <a:lnTo>
                    <a:pt x="39" y="230"/>
                  </a:lnTo>
                  <a:lnTo>
                    <a:pt x="56" y="227"/>
                  </a:lnTo>
                  <a:lnTo>
                    <a:pt x="283" y="227"/>
                  </a:lnTo>
                  <a:lnTo>
                    <a:pt x="283" y="57"/>
                  </a:lnTo>
                  <a:lnTo>
                    <a:pt x="286" y="39"/>
                  </a:lnTo>
                  <a:lnTo>
                    <a:pt x="294" y="24"/>
                  </a:lnTo>
                  <a:lnTo>
                    <a:pt x="306" y="12"/>
                  </a:lnTo>
                  <a:lnTo>
                    <a:pt x="322" y="3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5" name="Group 916"/>
          <p:cNvGrpSpPr/>
          <p:nvPr/>
        </p:nvGrpSpPr>
        <p:grpSpPr>
          <a:xfrm>
            <a:off x="10241734" y="2810883"/>
            <a:ext cx="539750" cy="538163"/>
            <a:chOff x="7223125" y="4241800"/>
            <a:chExt cx="539750" cy="538163"/>
          </a:xfrm>
          <a:solidFill>
            <a:srgbClr val="000000"/>
          </a:solidFill>
        </p:grpSpPr>
        <p:sp>
          <p:nvSpPr>
            <p:cNvPr id="96" name="Freeform 359"/>
            <p:cNvSpPr>
              <a:spLocks noEditPoints="1"/>
            </p:cNvSpPr>
            <p:nvPr/>
          </p:nvSpPr>
          <p:spPr bwMode="auto">
            <a:xfrm>
              <a:off x="7223125" y="4241800"/>
              <a:ext cx="539750" cy="538163"/>
            </a:xfrm>
            <a:custGeom>
              <a:avLst/>
              <a:gdLst>
                <a:gd name="T0" fmla="*/ 3287 w 3400"/>
                <a:gd name="T1" fmla="*/ 3277 h 3390"/>
                <a:gd name="T2" fmla="*/ 113 w 3400"/>
                <a:gd name="T3" fmla="*/ 735 h 3390"/>
                <a:gd name="T4" fmla="*/ 3287 w 3400"/>
                <a:gd name="T5" fmla="*/ 735 h 3390"/>
                <a:gd name="T6" fmla="*/ 1355 w 3400"/>
                <a:gd name="T7" fmla="*/ 305 h 3390"/>
                <a:gd name="T8" fmla="*/ 1158 w 3400"/>
                <a:gd name="T9" fmla="*/ 418 h 3390"/>
                <a:gd name="T10" fmla="*/ 963 w 3400"/>
                <a:gd name="T11" fmla="*/ 527 h 3390"/>
                <a:gd name="T12" fmla="*/ 790 w 3400"/>
                <a:gd name="T13" fmla="*/ 622 h 3390"/>
                <a:gd name="T14" fmla="*/ 2498 w 3400"/>
                <a:gd name="T15" fmla="*/ 561 h 3390"/>
                <a:gd name="T16" fmla="*/ 2309 w 3400"/>
                <a:gd name="T17" fmla="*/ 455 h 3390"/>
                <a:gd name="T18" fmla="*/ 2110 w 3400"/>
                <a:gd name="T19" fmla="*/ 343 h 3390"/>
                <a:gd name="T20" fmla="*/ 1983 w 3400"/>
                <a:gd name="T21" fmla="*/ 275 h 3390"/>
                <a:gd name="T22" fmla="*/ 1971 w 3400"/>
                <a:gd name="T23" fmla="*/ 364 h 3390"/>
                <a:gd name="T24" fmla="*/ 1913 w 3400"/>
                <a:gd name="T25" fmla="*/ 467 h 3390"/>
                <a:gd name="T26" fmla="*/ 1820 w 3400"/>
                <a:gd name="T27" fmla="*/ 538 h 3390"/>
                <a:gd name="T28" fmla="*/ 1700 w 3400"/>
                <a:gd name="T29" fmla="*/ 565 h 3390"/>
                <a:gd name="T30" fmla="*/ 1580 w 3400"/>
                <a:gd name="T31" fmla="*/ 538 h 3390"/>
                <a:gd name="T32" fmla="*/ 1487 w 3400"/>
                <a:gd name="T33" fmla="*/ 467 h 3390"/>
                <a:gd name="T34" fmla="*/ 1429 w 3400"/>
                <a:gd name="T35" fmla="*/ 364 h 3390"/>
                <a:gd name="T36" fmla="*/ 1417 w 3400"/>
                <a:gd name="T37" fmla="*/ 275 h 3390"/>
                <a:gd name="T38" fmla="*/ 1671 w 3400"/>
                <a:gd name="T39" fmla="*/ 116 h 3390"/>
                <a:gd name="T40" fmla="*/ 1594 w 3400"/>
                <a:gd name="T41" fmla="*/ 151 h 3390"/>
                <a:gd name="T42" fmla="*/ 1563 w 3400"/>
                <a:gd name="T43" fmla="*/ 184 h 3390"/>
                <a:gd name="T44" fmla="*/ 1536 w 3400"/>
                <a:gd name="T45" fmla="*/ 239 h 3390"/>
                <a:gd name="T46" fmla="*/ 1531 w 3400"/>
                <a:gd name="T47" fmla="*/ 264 h 3390"/>
                <a:gd name="T48" fmla="*/ 1540 w 3400"/>
                <a:gd name="T49" fmla="*/ 342 h 3390"/>
                <a:gd name="T50" fmla="*/ 1591 w 3400"/>
                <a:gd name="T51" fmla="*/ 412 h 3390"/>
                <a:gd name="T52" fmla="*/ 1669 w 3400"/>
                <a:gd name="T53" fmla="*/ 449 h 3390"/>
                <a:gd name="T54" fmla="*/ 1760 w 3400"/>
                <a:gd name="T55" fmla="*/ 442 h 3390"/>
                <a:gd name="T56" fmla="*/ 1830 w 3400"/>
                <a:gd name="T57" fmla="*/ 391 h 3390"/>
                <a:gd name="T58" fmla="*/ 1867 w 3400"/>
                <a:gd name="T59" fmla="*/ 313 h 3390"/>
                <a:gd name="T60" fmla="*/ 1866 w 3400"/>
                <a:gd name="T61" fmla="*/ 247 h 3390"/>
                <a:gd name="T62" fmla="*/ 1857 w 3400"/>
                <a:gd name="T63" fmla="*/ 218 h 3390"/>
                <a:gd name="T64" fmla="*/ 1827 w 3400"/>
                <a:gd name="T65" fmla="*/ 171 h 3390"/>
                <a:gd name="T66" fmla="*/ 1782 w 3400"/>
                <a:gd name="T67" fmla="*/ 135 h 3390"/>
                <a:gd name="T68" fmla="*/ 1700 w 3400"/>
                <a:gd name="T69" fmla="*/ 113 h 3390"/>
                <a:gd name="T70" fmla="*/ 1778 w 3400"/>
                <a:gd name="T71" fmla="*/ 11 h 3390"/>
                <a:gd name="T72" fmla="*/ 1878 w 3400"/>
                <a:gd name="T73" fmla="*/ 64 h 3390"/>
                <a:gd name="T74" fmla="*/ 1990 w 3400"/>
                <a:gd name="T75" fmla="*/ 141 h 3390"/>
                <a:gd name="T76" fmla="*/ 2131 w 3400"/>
                <a:gd name="T77" fmla="*/ 224 h 3390"/>
                <a:gd name="T78" fmla="*/ 2281 w 3400"/>
                <a:gd name="T79" fmla="*/ 310 h 3390"/>
                <a:gd name="T80" fmla="*/ 2433 w 3400"/>
                <a:gd name="T81" fmla="*/ 396 h 3390"/>
                <a:gd name="T82" fmla="*/ 2574 w 3400"/>
                <a:gd name="T83" fmla="*/ 474 h 3390"/>
                <a:gd name="T84" fmla="*/ 2696 w 3400"/>
                <a:gd name="T85" fmla="*/ 540 h 3390"/>
                <a:gd name="T86" fmla="*/ 2791 w 3400"/>
                <a:gd name="T87" fmla="*/ 591 h 3390"/>
                <a:gd name="T88" fmla="*/ 2848 w 3400"/>
                <a:gd name="T89" fmla="*/ 622 h 3390"/>
                <a:gd name="T90" fmla="*/ 0 w 3400"/>
                <a:gd name="T91" fmla="*/ 3390 h 3390"/>
                <a:gd name="T92" fmla="*/ 567 w 3400"/>
                <a:gd name="T93" fmla="*/ 614 h 3390"/>
                <a:gd name="T94" fmla="*/ 637 w 3400"/>
                <a:gd name="T95" fmla="*/ 576 h 3390"/>
                <a:gd name="T96" fmla="*/ 742 w 3400"/>
                <a:gd name="T97" fmla="*/ 519 h 3390"/>
                <a:gd name="T98" fmla="*/ 872 w 3400"/>
                <a:gd name="T99" fmla="*/ 448 h 3390"/>
                <a:gd name="T100" fmla="*/ 1017 w 3400"/>
                <a:gd name="T101" fmla="*/ 367 h 3390"/>
                <a:gd name="T102" fmla="*/ 1169 w 3400"/>
                <a:gd name="T103" fmla="*/ 281 h 3390"/>
                <a:gd name="T104" fmla="*/ 1318 w 3400"/>
                <a:gd name="T105" fmla="*/ 195 h 3390"/>
                <a:gd name="T106" fmla="*/ 1454 w 3400"/>
                <a:gd name="T107" fmla="*/ 114 h 3390"/>
                <a:gd name="T108" fmla="*/ 1553 w 3400"/>
                <a:gd name="T109" fmla="*/ 42 h 3390"/>
                <a:gd name="T110" fmla="*/ 1660 w 3400"/>
                <a:gd name="T111" fmla="*/ 3 h 3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00" h="3390">
                  <a:moveTo>
                    <a:pt x="113" y="1130"/>
                  </a:moveTo>
                  <a:lnTo>
                    <a:pt x="113" y="3277"/>
                  </a:lnTo>
                  <a:lnTo>
                    <a:pt x="3287" y="3277"/>
                  </a:lnTo>
                  <a:lnTo>
                    <a:pt x="3287" y="1130"/>
                  </a:lnTo>
                  <a:lnTo>
                    <a:pt x="113" y="1130"/>
                  </a:lnTo>
                  <a:close/>
                  <a:moveTo>
                    <a:pt x="113" y="735"/>
                  </a:moveTo>
                  <a:lnTo>
                    <a:pt x="113" y="1017"/>
                  </a:lnTo>
                  <a:lnTo>
                    <a:pt x="3287" y="1017"/>
                  </a:lnTo>
                  <a:lnTo>
                    <a:pt x="3287" y="735"/>
                  </a:lnTo>
                  <a:lnTo>
                    <a:pt x="113" y="735"/>
                  </a:lnTo>
                  <a:close/>
                  <a:moveTo>
                    <a:pt x="1417" y="269"/>
                  </a:moveTo>
                  <a:lnTo>
                    <a:pt x="1355" y="305"/>
                  </a:lnTo>
                  <a:lnTo>
                    <a:pt x="1290" y="343"/>
                  </a:lnTo>
                  <a:lnTo>
                    <a:pt x="1224" y="380"/>
                  </a:lnTo>
                  <a:lnTo>
                    <a:pt x="1158" y="418"/>
                  </a:lnTo>
                  <a:lnTo>
                    <a:pt x="1091" y="455"/>
                  </a:lnTo>
                  <a:lnTo>
                    <a:pt x="1026" y="492"/>
                  </a:lnTo>
                  <a:lnTo>
                    <a:pt x="963" y="527"/>
                  </a:lnTo>
                  <a:lnTo>
                    <a:pt x="902" y="561"/>
                  </a:lnTo>
                  <a:lnTo>
                    <a:pt x="844" y="593"/>
                  </a:lnTo>
                  <a:lnTo>
                    <a:pt x="790" y="622"/>
                  </a:lnTo>
                  <a:lnTo>
                    <a:pt x="2610" y="622"/>
                  </a:lnTo>
                  <a:lnTo>
                    <a:pt x="2556" y="593"/>
                  </a:lnTo>
                  <a:lnTo>
                    <a:pt x="2498" y="561"/>
                  </a:lnTo>
                  <a:lnTo>
                    <a:pt x="2437" y="527"/>
                  </a:lnTo>
                  <a:lnTo>
                    <a:pt x="2374" y="492"/>
                  </a:lnTo>
                  <a:lnTo>
                    <a:pt x="2309" y="455"/>
                  </a:lnTo>
                  <a:lnTo>
                    <a:pt x="2242" y="418"/>
                  </a:lnTo>
                  <a:lnTo>
                    <a:pt x="2176" y="380"/>
                  </a:lnTo>
                  <a:lnTo>
                    <a:pt x="2110" y="343"/>
                  </a:lnTo>
                  <a:lnTo>
                    <a:pt x="2045" y="305"/>
                  </a:lnTo>
                  <a:lnTo>
                    <a:pt x="1983" y="269"/>
                  </a:lnTo>
                  <a:lnTo>
                    <a:pt x="1983" y="275"/>
                  </a:lnTo>
                  <a:lnTo>
                    <a:pt x="1983" y="283"/>
                  </a:lnTo>
                  <a:lnTo>
                    <a:pt x="1980" y="325"/>
                  </a:lnTo>
                  <a:lnTo>
                    <a:pt x="1971" y="364"/>
                  </a:lnTo>
                  <a:lnTo>
                    <a:pt x="1957" y="402"/>
                  </a:lnTo>
                  <a:lnTo>
                    <a:pt x="1938" y="437"/>
                  </a:lnTo>
                  <a:lnTo>
                    <a:pt x="1913" y="467"/>
                  </a:lnTo>
                  <a:lnTo>
                    <a:pt x="1885" y="495"/>
                  </a:lnTo>
                  <a:lnTo>
                    <a:pt x="1855" y="520"/>
                  </a:lnTo>
                  <a:lnTo>
                    <a:pt x="1820" y="538"/>
                  </a:lnTo>
                  <a:lnTo>
                    <a:pt x="1781" y="553"/>
                  </a:lnTo>
                  <a:lnTo>
                    <a:pt x="1742" y="562"/>
                  </a:lnTo>
                  <a:lnTo>
                    <a:pt x="1700" y="565"/>
                  </a:lnTo>
                  <a:lnTo>
                    <a:pt x="1658" y="562"/>
                  </a:lnTo>
                  <a:lnTo>
                    <a:pt x="1619" y="553"/>
                  </a:lnTo>
                  <a:lnTo>
                    <a:pt x="1580" y="538"/>
                  </a:lnTo>
                  <a:lnTo>
                    <a:pt x="1545" y="520"/>
                  </a:lnTo>
                  <a:lnTo>
                    <a:pt x="1515" y="495"/>
                  </a:lnTo>
                  <a:lnTo>
                    <a:pt x="1487" y="467"/>
                  </a:lnTo>
                  <a:lnTo>
                    <a:pt x="1462" y="437"/>
                  </a:lnTo>
                  <a:lnTo>
                    <a:pt x="1443" y="402"/>
                  </a:lnTo>
                  <a:lnTo>
                    <a:pt x="1429" y="364"/>
                  </a:lnTo>
                  <a:lnTo>
                    <a:pt x="1420" y="325"/>
                  </a:lnTo>
                  <a:lnTo>
                    <a:pt x="1417" y="283"/>
                  </a:lnTo>
                  <a:lnTo>
                    <a:pt x="1417" y="275"/>
                  </a:lnTo>
                  <a:lnTo>
                    <a:pt x="1417" y="269"/>
                  </a:lnTo>
                  <a:close/>
                  <a:moveTo>
                    <a:pt x="1700" y="113"/>
                  </a:moveTo>
                  <a:lnTo>
                    <a:pt x="1671" y="116"/>
                  </a:lnTo>
                  <a:lnTo>
                    <a:pt x="1643" y="123"/>
                  </a:lnTo>
                  <a:lnTo>
                    <a:pt x="1618" y="135"/>
                  </a:lnTo>
                  <a:lnTo>
                    <a:pt x="1594" y="151"/>
                  </a:lnTo>
                  <a:lnTo>
                    <a:pt x="1574" y="170"/>
                  </a:lnTo>
                  <a:lnTo>
                    <a:pt x="1573" y="171"/>
                  </a:lnTo>
                  <a:lnTo>
                    <a:pt x="1563" y="184"/>
                  </a:lnTo>
                  <a:lnTo>
                    <a:pt x="1553" y="199"/>
                  </a:lnTo>
                  <a:lnTo>
                    <a:pt x="1543" y="218"/>
                  </a:lnTo>
                  <a:lnTo>
                    <a:pt x="1536" y="239"/>
                  </a:lnTo>
                  <a:lnTo>
                    <a:pt x="1535" y="243"/>
                  </a:lnTo>
                  <a:lnTo>
                    <a:pt x="1534" y="247"/>
                  </a:lnTo>
                  <a:lnTo>
                    <a:pt x="1531" y="264"/>
                  </a:lnTo>
                  <a:lnTo>
                    <a:pt x="1530" y="283"/>
                  </a:lnTo>
                  <a:lnTo>
                    <a:pt x="1533" y="313"/>
                  </a:lnTo>
                  <a:lnTo>
                    <a:pt x="1540" y="342"/>
                  </a:lnTo>
                  <a:lnTo>
                    <a:pt x="1554" y="368"/>
                  </a:lnTo>
                  <a:lnTo>
                    <a:pt x="1570" y="391"/>
                  </a:lnTo>
                  <a:lnTo>
                    <a:pt x="1591" y="412"/>
                  </a:lnTo>
                  <a:lnTo>
                    <a:pt x="1614" y="428"/>
                  </a:lnTo>
                  <a:lnTo>
                    <a:pt x="1640" y="442"/>
                  </a:lnTo>
                  <a:lnTo>
                    <a:pt x="1669" y="449"/>
                  </a:lnTo>
                  <a:lnTo>
                    <a:pt x="1700" y="452"/>
                  </a:lnTo>
                  <a:lnTo>
                    <a:pt x="1731" y="449"/>
                  </a:lnTo>
                  <a:lnTo>
                    <a:pt x="1760" y="442"/>
                  </a:lnTo>
                  <a:lnTo>
                    <a:pt x="1786" y="428"/>
                  </a:lnTo>
                  <a:lnTo>
                    <a:pt x="1809" y="412"/>
                  </a:lnTo>
                  <a:lnTo>
                    <a:pt x="1830" y="391"/>
                  </a:lnTo>
                  <a:lnTo>
                    <a:pt x="1846" y="368"/>
                  </a:lnTo>
                  <a:lnTo>
                    <a:pt x="1860" y="342"/>
                  </a:lnTo>
                  <a:lnTo>
                    <a:pt x="1867" y="313"/>
                  </a:lnTo>
                  <a:lnTo>
                    <a:pt x="1870" y="283"/>
                  </a:lnTo>
                  <a:lnTo>
                    <a:pt x="1869" y="264"/>
                  </a:lnTo>
                  <a:lnTo>
                    <a:pt x="1866" y="247"/>
                  </a:lnTo>
                  <a:lnTo>
                    <a:pt x="1865" y="243"/>
                  </a:lnTo>
                  <a:lnTo>
                    <a:pt x="1864" y="239"/>
                  </a:lnTo>
                  <a:lnTo>
                    <a:pt x="1857" y="218"/>
                  </a:lnTo>
                  <a:lnTo>
                    <a:pt x="1847" y="199"/>
                  </a:lnTo>
                  <a:lnTo>
                    <a:pt x="1837" y="184"/>
                  </a:lnTo>
                  <a:lnTo>
                    <a:pt x="1827" y="171"/>
                  </a:lnTo>
                  <a:lnTo>
                    <a:pt x="1826" y="170"/>
                  </a:lnTo>
                  <a:lnTo>
                    <a:pt x="1806" y="151"/>
                  </a:lnTo>
                  <a:lnTo>
                    <a:pt x="1782" y="135"/>
                  </a:lnTo>
                  <a:lnTo>
                    <a:pt x="1757" y="123"/>
                  </a:lnTo>
                  <a:lnTo>
                    <a:pt x="1729" y="116"/>
                  </a:lnTo>
                  <a:lnTo>
                    <a:pt x="1700" y="113"/>
                  </a:lnTo>
                  <a:close/>
                  <a:moveTo>
                    <a:pt x="1700" y="0"/>
                  </a:moveTo>
                  <a:lnTo>
                    <a:pt x="1740" y="3"/>
                  </a:lnTo>
                  <a:lnTo>
                    <a:pt x="1778" y="11"/>
                  </a:lnTo>
                  <a:lnTo>
                    <a:pt x="1813" y="24"/>
                  </a:lnTo>
                  <a:lnTo>
                    <a:pt x="1847" y="42"/>
                  </a:lnTo>
                  <a:lnTo>
                    <a:pt x="1878" y="64"/>
                  </a:lnTo>
                  <a:lnTo>
                    <a:pt x="1906" y="89"/>
                  </a:lnTo>
                  <a:lnTo>
                    <a:pt x="1946" y="114"/>
                  </a:lnTo>
                  <a:lnTo>
                    <a:pt x="1990" y="141"/>
                  </a:lnTo>
                  <a:lnTo>
                    <a:pt x="2035" y="167"/>
                  </a:lnTo>
                  <a:lnTo>
                    <a:pt x="2082" y="196"/>
                  </a:lnTo>
                  <a:lnTo>
                    <a:pt x="2131" y="224"/>
                  </a:lnTo>
                  <a:lnTo>
                    <a:pt x="2180" y="253"/>
                  </a:lnTo>
                  <a:lnTo>
                    <a:pt x="2231" y="281"/>
                  </a:lnTo>
                  <a:lnTo>
                    <a:pt x="2281" y="310"/>
                  </a:lnTo>
                  <a:lnTo>
                    <a:pt x="2333" y="339"/>
                  </a:lnTo>
                  <a:lnTo>
                    <a:pt x="2383" y="368"/>
                  </a:lnTo>
                  <a:lnTo>
                    <a:pt x="2433" y="396"/>
                  </a:lnTo>
                  <a:lnTo>
                    <a:pt x="2481" y="422"/>
                  </a:lnTo>
                  <a:lnTo>
                    <a:pt x="2528" y="448"/>
                  </a:lnTo>
                  <a:lnTo>
                    <a:pt x="2574" y="474"/>
                  </a:lnTo>
                  <a:lnTo>
                    <a:pt x="2617" y="497"/>
                  </a:lnTo>
                  <a:lnTo>
                    <a:pt x="2658" y="520"/>
                  </a:lnTo>
                  <a:lnTo>
                    <a:pt x="2696" y="540"/>
                  </a:lnTo>
                  <a:lnTo>
                    <a:pt x="2731" y="559"/>
                  </a:lnTo>
                  <a:lnTo>
                    <a:pt x="2763" y="576"/>
                  </a:lnTo>
                  <a:lnTo>
                    <a:pt x="2791" y="591"/>
                  </a:lnTo>
                  <a:lnTo>
                    <a:pt x="2815" y="604"/>
                  </a:lnTo>
                  <a:lnTo>
                    <a:pt x="2833" y="614"/>
                  </a:lnTo>
                  <a:lnTo>
                    <a:pt x="2848" y="622"/>
                  </a:lnTo>
                  <a:lnTo>
                    <a:pt x="3400" y="622"/>
                  </a:lnTo>
                  <a:lnTo>
                    <a:pt x="3400" y="3390"/>
                  </a:lnTo>
                  <a:lnTo>
                    <a:pt x="0" y="3390"/>
                  </a:lnTo>
                  <a:lnTo>
                    <a:pt x="0" y="622"/>
                  </a:lnTo>
                  <a:lnTo>
                    <a:pt x="552" y="622"/>
                  </a:lnTo>
                  <a:lnTo>
                    <a:pt x="567" y="614"/>
                  </a:lnTo>
                  <a:lnTo>
                    <a:pt x="585" y="604"/>
                  </a:lnTo>
                  <a:lnTo>
                    <a:pt x="609" y="591"/>
                  </a:lnTo>
                  <a:lnTo>
                    <a:pt x="637" y="576"/>
                  </a:lnTo>
                  <a:lnTo>
                    <a:pt x="669" y="559"/>
                  </a:lnTo>
                  <a:lnTo>
                    <a:pt x="704" y="540"/>
                  </a:lnTo>
                  <a:lnTo>
                    <a:pt x="742" y="519"/>
                  </a:lnTo>
                  <a:lnTo>
                    <a:pt x="783" y="497"/>
                  </a:lnTo>
                  <a:lnTo>
                    <a:pt x="826" y="473"/>
                  </a:lnTo>
                  <a:lnTo>
                    <a:pt x="872" y="448"/>
                  </a:lnTo>
                  <a:lnTo>
                    <a:pt x="919" y="422"/>
                  </a:lnTo>
                  <a:lnTo>
                    <a:pt x="967" y="394"/>
                  </a:lnTo>
                  <a:lnTo>
                    <a:pt x="1017" y="367"/>
                  </a:lnTo>
                  <a:lnTo>
                    <a:pt x="1067" y="339"/>
                  </a:lnTo>
                  <a:lnTo>
                    <a:pt x="1119" y="310"/>
                  </a:lnTo>
                  <a:lnTo>
                    <a:pt x="1169" y="281"/>
                  </a:lnTo>
                  <a:lnTo>
                    <a:pt x="1220" y="253"/>
                  </a:lnTo>
                  <a:lnTo>
                    <a:pt x="1269" y="224"/>
                  </a:lnTo>
                  <a:lnTo>
                    <a:pt x="1318" y="195"/>
                  </a:lnTo>
                  <a:lnTo>
                    <a:pt x="1365" y="167"/>
                  </a:lnTo>
                  <a:lnTo>
                    <a:pt x="1410" y="141"/>
                  </a:lnTo>
                  <a:lnTo>
                    <a:pt x="1454" y="114"/>
                  </a:lnTo>
                  <a:lnTo>
                    <a:pt x="1494" y="89"/>
                  </a:lnTo>
                  <a:lnTo>
                    <a:pt x="1522" y="64"/>
                  </a:lnTo>
                  <a:lnTo>
                    <a:pt x="1553" y="42"/>
                  </a:lnTo>
                  <a:lnTo>
                    <a:pt x="1587" y="24"/>
                  </a:lnTo>
                  <a:lnTo>
                    <a:pt x="1622" y="11"/>
                  </a:lnTo>
                  <a:lnTo>
                    <a:pt x="1660" y="3"/>
                  </a:lnTo>
                  <a:lnTo>
                    <a:pt x="17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360"/>
            <p:cNvSpPr>
              <a:spLocks/>
            </p:cNvSpPr>
            <p:nvPr/>
          </p:nvSpPr>
          <p:spPr bwMode="auto">
            <a:xfrm>
              <a:off x="7421563" y="44846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3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3 w 113"/>
                <a:gd name="T25" fmla="*/ 101 h 113"/>
                <a:gd name="T26" fmla="*/ 11 w 113"/>
                <a:gd name="T27" fmla="*/ 89 h 113"/>
                <a:gd name="T28" fmla="*/ 3 w 113"/>
                <a:gd name="T29" fmla="*/ 73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361"/>
            <p:cNvSpPr>
              <a:spLocks/>
            </p:cNvSpPr>
            <p:nvPr/>
          </p:nvSpPr>
          <p:spPr bwMode="auto">
            <a:xfrm>
              <a:off x="7483475" y="4484688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3 h 113"/>
                <a:gd name="T14" fmla="*/ 102 w 114"/>
                <a:gd name="T15" fmla="*/ 89 h 113"/>
                <a:gd name="T16" fmla="*/ 90 w 114"/>
                <a:gd name="T17" fmla="*/ 101 h 113"/>
                <a:gd name="T18" fmla="*/ 75 w 114"/>
                <a:gd name="T19" fmla="*/ 109 h 113"/>
                <a:gd name="T20" fmla="*/ 57 w 114"/>
                <a:gd name="T21" fmla="*/ 113 h 113"/>
                <a:gd name="T22" fmla="*/ 39 w 114"/>
                <a:gd name="T23" fmla="*/ 109 h 113"/>
                <a:gd name="T24" fmla="*/ 24 w 114"/>
                <a:gd name="T25" fmla="*/ 101 h 113"/>
                <a:gd name="T26" fmla="*/ 12 w 114"/>
                <a:gd name="T27" fmla="*/ 89 h 113"/>
                <a:gd name="T28" fmla="*/ 3 w 114"/>
                <a:gd name="T29" fmla="*/ 73 h 113"/>
                <a:gd name="T30" fmla="*/ 0 w 114"/>
                <a:gd name="T31" fmla="*/ 56 h 113"/>
                <a:gd name="T32" fmla="*/ 3 w 114"/>
                <a:gd name="T33" fmla="*/ 39 h 113"/>
                <a:gd name="T34" fmla="*/ 12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3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362"/>
            <p:cNvSpPr>
              <a:spLocks/>
            </p:cNvSpPr>
            <p:nvPr/>
          </p:nvSpPr>
          <p:spPr bwMode="auto">
            <a:xfrm>
              <a:off x="7546975" y="448468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3 h 113"/>
                <a:gd name="T14" fmla="*/ 102 w 113"/>
                <a:gd name="T15" fmla="*/ 89 h 113"/>
                <a:gd name="T16" fmla="*/ 90 w 113"/>
                <a:gd name="T17" fmla="*/ 101 h 113"/>
                <a:gd name="T18" fmla="*/ 74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4 w 113"/>
                <a:gd name="T25" fmla="*/ 101 h 113"/>
                <a:gd name="T26" fmla="*/ 11 w 113"/>
                <a:gd name="T27" fmla="*/ 89 h 113"/>
                <a:gd name="T28" fmla="*/ 3 w 113"/>
                <a:gd name="T29" fmla="*/ 73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363"/>
            <p:cNvSpPr>
              <a:spLocks/>
            </p:cNvSpPr>
            <p:nvPr/>
          </p:nvSpPr>
          <p:spPr bwMode="auto">
            <a:xfrm>
              <a:off x="7610475" y="4484688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3 h 113"/>
                <a:gd name="T14" fmla="*/ 102 w 113"/>
                <a:gd name="T15" fmla="*/ 89 h 113"/>
                <a:gd name="T16" fmla="*/ 89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2 w 113"/>
                <a:gd name="T25" fmla="*/ 101 h 113"/>
                <a:gd name="T26" fmla="*/ 11 w 113"/>
                <a:gd name="T27" fmla="*/ 89 h 113"/>
                <a:gd name="T28" fmla="*/ 3 w 113"/>
                <a:gd name="T29" fmla="*/ 73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2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89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364"/>
            <p:cNvSpPr>
              <a:spLocks/>
            </p:cNvSpPr>
            <p:nvPr/>
          </p:nvSpPr>
          <p:spPr bwMode="auto">
            <a:xfrm>
              <a:off x="7672388" y="4484688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3 h 113"/>
                <a:gd name="T14" fmla="*/ 102 w 114"/>
                <a:gd name="T15" fmla="*/ 89 h 113"/>
                <a:gd name="T16" fmla="*/ 91 w 114"/>
                <a:gd name="T17" fmla="*/ 101 h 113"/>
                <a:gd name="T18" fmla="*/ 75 w 114"/>
                <a:gd name="T19" fmla="*/ 109 h 113"/>
                <a:gd name="T20" fmla="*/ 57 w 114"/>
                <a:gd name="T21" fmla="*/ 113 h 113"/>
                <a:gd name="T22" fmla="*/ 39 w 114"/>
                <a:gd name="T23" fmla="*/ 109 h 113"/>
                <a:gd name="T24" fmla="*/ 24 w 114"/>
                <a:gd name="T25" fmla="*/ 101 h 113"/>
                <a:gd name="T26" fmla="*/ 12 w 114"/>
                <a:gd name="T27" fmla="*/ 89 h 113"/>
                <a:gd name="T28" fmla="*/ 3 w 114"/>
                <a:gd name="T29" fmla="*/ 73 h 113"/>
                <a:gd name="T30" fmla="*/ 0 w 114"/>
                <a:gd name="T31" fmla="*/ 56 h 113"/>
                <a:gd name="T32" fmla="*/ 3 w 114"/>
                <a:gd name="T33" fmla="*/ 39 h 113"/>
                <a:gd name="T34" fmla="*/ 12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3"/>
                  </a:lnTo>
                  <a:lnTo>
                    <a:pt x="102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365"/>
            <p:cNvSpPr>
              <a:spLocks/>
            </p:cNvSpPr>
            <p:nvPr/>
          </p:nvSpPr>
          <p:spPr bwMode="auto">
            <a:xfrm>
              <a:off x="7294563" y="4556125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3 h 113"/>
                <a:gd name="T14" fmla="*/ 102 w 114"/>
                <a:gd name="T15" fmla="*/ 90 h 113"/>
                <a:gd name="T16" fmla="*/ 90 w 114"/>
                <a:gd name="T17" fmla="*/ 101 h 113"/>
                <a:gd name="T18" fmla="*/ 75 w 114"/>
                <a:gd name="T19" fmla="*/ 109 h 113"/>
                <a:gd name="T20" fmla="*/ 57 w 114"/>
                <a:gd name="T21" fmla="*/ 113 h 113"/>
                <a:gd name="T22" fmla="*/ 39 w 114"/>
                <a:gd name="T23" fmla="*/ 109 h 113"/>
                <a:gd name="T24" fmla="*/ 23 w 114"/>
                <a:gd name="T25" fmla="*/ 101 h 113"/>
                <a:gd name="T26" fmla="*/ 12 w 114"/>
                <a:gd name="T27" fmla="*/ 90 h 113"/>
                <a:gd name="T28" fmla="*/ 3 w 114"/>
                <a:gd name="T29" fmla="*/ 73 h 113"/>
                <a:gd name="T30" fmla="*/ 0 w 114"/>
                <a:gd name="T31" fmla="*/ 56 h 113"/>
                <a:gd name="T32" fmla="*/ 3 w 114"/>
                <a:gd name="T33" fmla="*/ 39 h 113"/>
                <a:gd name="T34" fmla="*/ 12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3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66"/>
            <p:cNvSpPr>
              <a:spLocks/>
            </p:cNvSpPr>
            <p:nvPr/>
          </p:nvSpPr>
          <p:spPr bwMode="auto">
            <a:xfrm>
              <a:off x="7358063" y="45561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1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3 h 113"/>
                <a:gd name="T14" fmla="*/ 102 w 113"/>
                <a:gd name="T15" fmla="*/ 90 h 113"/>
                <a:gd name="T16" fmla="*/ 91 w 113"/>
                <a:gd name="T17" fmla="*/ 101 h 113"/>
                <a:gd name="T18" fmla="*/ 74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4 w 113"/>
                <a:gd name="T25" fmla="*/ 101 h 113"/>
                <a:gd name="T26" fmla="*/ 11 w 113"/>
                <a:gd name="T27" fmla="*/ 90 h 113"/>
                <a:gd name="T28" fmla="*/ 3 w 113"/>
                <a:gd name="T29" fmla="*/ 73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1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90"/>
                  </a:lnTo>
                  <a:lnTo>
                    <a:pt x="91" y="101"/>
                  </a:lnTo>
                  <a:lnTo>
                    <a:pt x="74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367"/>
            <p:cNvSpPr>
              <a:spLocks/>
            </p:cNvSpPr>
            <p:nvPr/>
          </p:nvSpPr>
          <p:spPr bwMode="auto">
            <a:xfrm>
              <a:off x="7421563" y="4556125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3 h 113"/>
                <a:gd name="T14" fmla="*/ 102 w 113"/>
                <a:gd name="T15" fmla="*/ 90 h 113"/>
                <a:gd name="T16" fmla="*/ 89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3 w 113"/>
                <a:gd name="T25" fmla="*/ 101 h 113"/>
                <a:gd name="T26" fmla="*/ 11 w 113"/>
                <a:gd name="T27" fmla="*/ 90 h 113"/>
                <a:gd name="T28" fmla="*/ 3 w 113"/>
                <a:gd name="T29" fmla="*/ 73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368"/>
            <p:cNvSpPr>
              <a:spLocks/>
            </p:cNvSpPr>
            <p:nvPr/>
          </p:nvSpPr>
          <p:spPr bwMode="auto">
            <a:xfrm>
              <a:off x="7483475" y="4556125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3 h 113"/>
                <a:gd name="T14" fmla="*/ 102 w 114"/>
                <a:gd name="T15" fmla="*/ 90 h 113"/>
                <a:gd name="T16" fmla="*/ 90 w 114"/>
                <a:gd name="T17" fmla="*/ 101 h 113"/>
                <a:gd name="T18" fmla="*/ 75 w 114"/>
                <a:gd name="T19" fmla="*/ 109 h 113"/>
                <a:gd name="T20" fmla="*/ 57 w 114"/>
                <a:gd name="T21" fmla="*/ 113 h 113"/>
                <a:gd name="T22" fmla="*/ 39 w 114"/>
                <a:gd name="T23" fmla="*/ 109 h 113"/>
                <a:gd name="T24" fmla="*/ 24 w 114"/>
                <a:gd name="T25" fmla="*/ 101 h 113"/>
                <a:gd name="T26" fmla="*/ 12 w 114"/>
                <a:gd name="T27" fmla="*/ 90 h 113"/>
                <a:gd name="T28" fmla="*/ 3 w 114"/>
                <a:gd name="T29" fmla="*/ 73 h 113"/>
                <a:gd name="T30" fmla="*/ 0 w 114"/>
                <a:gd name="T31" fmla="*/ 56 h 113"/>
                <a:gd name="T32" fmla="*/ 3 w 114"/>
                <a:gd name="T33" fmla="*/ 39 h 113"/>
                <a:gd name="T34" fmla="*/ 12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3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369"/>
            <p:cNvSpPr>
              <a:spLocks/>
            </p:cNvSpPr>
            <p:nvPr/>
          </p:nvSpPr>
          <p:spPr bwMode="auto">
            <a:xfrm>
              <a:off x="7546975" y="455612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3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4 w 113"/>
                <a:gd name="T25" fmla="*/ 101 h 113"/>
                <a:gd name="T26" fmla="*/ 11 w 113"/>
                <a:gd name="T27" fmla="*/ 90 h 113"/>
                <a:gd name="T28" fmla="*/ 3 w 113"/>
                <a:gd name="T29" fmla="*/ 73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70"/>
            <p:cNvSpPr>
              <a:spLocks/>
            </p:cNvSpPr>
            <p:nvPr/>
          </p:nvSpPr>
          <p:spPr bwMode="auto">
            <a:xfrm>
              <a:off x="7610475" y="4556125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3 h 113"/>
                <a:gd name="T14" fmla="*/ 102 w 113"/>
                <a:gd name="T15" fmla="*/ 90 h 113"/>
                <a:gd name="T16" fmla="*/ 89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9 w 113"/>
                <a:gd name="T23" fmla="*/ 109 h 113"/>
                <a:gd name="T24" fmla="*/ 22 w 113"/>
                <a:gd name="T25" fmla="*/ 101 h 113"/>
                <a:gd name="T26" fmla="*/ 11 w 113"/>
                <a:gd name="T27" fmla="*/ 90 h 113"/>
                <a:gd name="T28" fmla="*/ 3 w 113"/>
                <a:gd name="T29" fmla="*/ 73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2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3"/>
                  </a:lnTo>
                  <a:lnTo>
                    <a:pt x="102" y="90"/>
                  </a:lnTo>
                  <a:lnTo>
                    <a:pt x="89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2" y="101"/>
                  </a:lnTo>
                  <a:lnTo>
                    <a:pt x="11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71"/>
            <p:cNvSpPr>
              <a:spLocks/>
            </p:cNvSpPr>
            <p:nvPr/>
          </p:nvSpPr>
          <p:spPr bwMode="auto">
            <a:xfrm>
              <a:off x="7672388" y="4556125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3 h 113"/>
                <a:gd name="T14" fmla="*/ 102 w 114"/>
                <a:gd name="T15" fmla="*/ 90 h 113"/>
                <a:gd name="T16" fmla="*/ 91 w 114"/>
                <a:gd name="T17" fmla="*/ 101 h 113"/>
                <a:gd name="T18" fmla="*/ 75 w 114"/>
                <a:gd name="T19" fmla="*/ 109 h 113"/>
                <a:gd name="T20" fmla="*/ 57 w 114"/>
                <a:gd name="T21" fmla="*/ 113 h 113"/>
                <a:gd name="T22" fmla="*/ 39 w 114"/>
                <a:gd name="T23" fmla="*/ 109 h 113"/>
                <a:gd name="T24" fmla="*/ 24 w 114"/>
                <a:gd name="T25" fmla="*/ 101 h 113"/>
                <a:gd name="T26" fmla="*/ 12 w 114"/>
                <a:gd name="T27" fmla="*/ 90 h 113"/>
                <a:gd name="T28" fmla="*/ 3 w 114"/>
                <a:gd name="T29" fmla="*/ 73 h 113"/>
                <a:gd name="T30" fmla="*/ 0 w 114"/>
                <a:gd name="T31" fmla="*/ 56 h 113"/>
                <a:gd name="T32" fmla="*/ 3 w 114"/>
                <a:gd name="T33" fmla="*/ 39 h 113"/>
                <a:gd name="T34" fmla="*/ 12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3"/>
                  </a:lnTo>
                  <a:lnTo>
                    <a:pt x="102" y="90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372"/>
            <p:cNvSpPr>
              <a:spLocks/>
            </p:cNvSpPr>
            <p:nvPr/>
          </p:nvSpPr>
          <p:spPr bwMode="auto">
            <a:xfrm>
              <a:off x="7294563" y="4618038"/>
              <a:ext cx="19050" cy="19050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4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4 h 113"/>
                <a:gd name="T14" fmla="*/ 102 w 114"/>
                <a:gd name="T15" fmla="*/ 89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2 w 114"/>
                <a:gd name="T27" fmla="*/ 89 h 113"/>
                <a:gd name="T28" fmla="*/ 3 w 114"/>
                <a:gd name="T29" fmla="*/ 74 h 113"/>
                <a:gd name="T30" fmla="*/ 0 w 114"/>
                <a:gd name="T31" fmla="*/ 57 h 113"/>
                <a:gd name="T32" fmla="*/ 3 w 114"/>
                <a:gd name="T33" fmla="*/ 39 h 113"/>
                <a:gd name="T34" fmla="*/ 12 w 114"/>
                <a:gd name="T35" fmla="*/ 24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373"/>
            <p:cNvSpPr>
              <a:spLocks/>
            </p:cNvSpPr>
            <p:nvPr/>
          </p:nvSpPr>
          <p:spPr bwMode="auto">
            <a:xfrm>
              <a:off x="7358063" y="4618038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1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1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1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1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374"/>
            <p:cNvSpPr>
              <a:spLocks/>
            </p:cNvSpPr>
            <p:nvPr/>
          </p:nvSpPr>
          <p:spPr bwMode="auto">
            <a:xfrm>
              <a:off x="7421563" y="461803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375"/>
            <p:cNvSpPr>
              <a:spLocks/>
            </p:cNvSpPr>
            <p:nvPr/>
          </p:nvSpPr>
          <p:spPr bwMode="auto">
            <a:xfrm>
              <a:off x="7483475" y="4618038"/>
              <a:ext cx="19050" cy="19050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4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4 h 113"/>
                <a:gd name="T14" fmla="*/ 102 w 114"/>
                <a:gd name="T15" fmla="*/ 89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2 w 114"/>
                <a:gd name="T27" fmla="*/ 89 h 113"/>
                <a:gd name="T28" fmla="*/ 3 w 114"/>
                <a:gd name="T29" fmla="*/ 74 h 113"/>
                <a:gd name="T30" fmla="*/ 0 w 114"/>
                <a:gd name="T31" fmla="*/ 57 h 113"/>
                <a:gd name="T32" fmla="*/ 3 w 114"/>
                <a:gd name="T33" fmla="*/ 39 h 113"/>
                <a:gd name="T34" fmla="*/ 12 w 114"/>
                <a:gd name="T35" fmla="*/ 24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376"/>
            <p:cNvSpPr>
              <a:spLocks/>
            </p:cNvSpPr>
            <p:nvPr/>
          </p:nvSpPr>
          <p:spPr bwMode="auto">
            <a:xfrm>
              <a:off x="7546975" y="4618038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377"/>
            <p:cNvSpPr>
              <a:spLocks/>
            </p:cNvSpPr>
            <p:nvPr/>
          </p:nvSpPr>
          <p:spPr bwMode="auto">
            <a:xfrm>
              <a:off x="7610475" y="4618038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89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2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2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378"/>
            <p:cNvSpPr>
              <a:spLocks/>
            </p:cNvSpPr>
            <p:nvPr/>
          </p:nvSpPr>
          <p:spPr bwMode="auto">
            <a:xfrm>
              <a:off x="7672388" y="4618038"/>
              <a:ext cx="19050" cy="19050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2 w 114"/>
                <a:gd name="T7" fmla="*/ 24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4 h 113"/>
                <a:gd name="T14" fmla="*/ 102 w 114"/>
                <a:gd name="T15" fmla="*/ 89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2 w 114"/>
                <a:gd name="T27" fmla="*/ 89 h 113"/>
                <a:gd name="T28" fmla="*/ 3 w 114"/>
                <a:gd name="T29" fmla="*/ 74 h 113"/>
                <a:gd name="T30" fmla="*/ 0 w 114"/>
                <a:gd name="T31" fmla="*/ 57 h 113"/>
                <a:gd name="T32" fmla="*/ 3 w 114"/>
                <a:gd name="T33" fmla="*/ 39 h 113"/>
                <a:gd name="T34" fmla="*/ 12 w 114"/>
                <a:gd name="T35" fmla="*/ 24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2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2" y="89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379"/>
            <p:cNvSpPr>
              <a:spLocks/>
            </p:cNvSpPr>
            <p:nvPr/>
          </p:nvSpPr>
          <p:spPr bwMode="auto">
            <a:xfrm>
              <a:off x="7294563" y="4691063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4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2 w 114"/>
                <a:gd name="T27" fmla="*/ 90 h 113"/>
                <a:gd name="T28" fmla="*/ 3 w 114"/>
                <a:gd name="T29" fmla="*/ 74 h 113"/>
                <a:gd name="T30" fmla="*/ 0 w 114"/>
                <a:gd name="T31" fmla="*/ 57 h 113"/>
                <a:gd name="T32" fmla="*/ 3 w 114"/>
                <a:gd name="T33" fmla="*/ 39 h 113"/>
                <a:gd name="T34" fmla="*/ 12 w 114"/>
                <a:gd name="T35" fmla="*/ 24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380"/>
            <p:cNvSpPr>
              <a:spLocks/>
            </p:cNvSpPr>
            <p:nvPr/>
          </p:nvSpPr>
          <p:spPr bwMode="auto">
            <a:xfrm>
              <a:off x="7358063" y="469106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1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1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1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1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381"/>
            <p:cNvSpPr>
              <a:spLocks/>
            </p:cNvSpPr>
            <p:nvPr/>
          </p:nvSpPr>
          <p:spPr bwMode="auto">
            <a:xfrm>
              <a:off x="7421563" y="4691063"/>
              <a:ext cx="17463" cy="17463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89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89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382"/>
            <p:cNvSpPr>
              <a:spLocks/>
            </p:cNvSpPr>
            <p:nvPr/>
          </p:nvSpPr>
          <p:spPr bwMode="auto">
            <a:xfrm>
              <a:off x="7483475" y="4691063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4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2 w 114"/>
                <a:gd name="T27" fmla="*/ 90 h 113"/>
                <a:gd name="T28" fmla="*/ 3 w 114"/>
                <a:gd name="T29" fmla="*/ 74 h 113"/>
                <a:gd name="T30" fmla="*/ 0 w 114"/>
                <a:gd name="T31" fmla="*/ 57 h 113"/>
                <a:gd name="T32" fmla="*/ 3 w 114"/>
                <a:gd name="T33" fmla="*/ 39 h 113"/>
                <a:gd name="T34" fmla="*/ 12 w 114"/>
                <a:gd name="T35" fmla="*/ 24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383"/>
            <p:cNvSpPr>
              <a:spLocks/>
            </p:cNvSpPr>
            <p:nvPr/>
          </p:nvSpPr>
          <p:spPr bwMode="auto">
            <a:xfrm>
              <a:off x="7546975" y="469106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4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1" name="Group 922"/>
          <p:cNvGrpSpPr/>
          <p:nvPr/>
        </p:nvGrpSpPr>
        <p:grpSpPr>
          <a:xfrm>
            <a:off x="9307034" y="2810883"/>
            <a:ext cx="538162" cy="538163"/>
            <a:chOff x="6297613" y="4241800"/>
            <a:chExt cx="538162" cy="538163"/>
          </a:xfrm>
          <a:solidFill>
            <a:srgbClr val="000000"/>
          </a:solidFill>
        </p:grpSpPr>
        <p:sp>
          <p:nvSpPr>
            <p:cNvPr id="122" name="Freeform 388"/>
            <p:cNvSpPr>
              <a:spLocks/>
            </p:cNvSpPr>
            <p:nvPr/>
          </p:nvSpPr>
          <p:spPr bwMode="auto">
            <a:xfrm>
              <a:off x="6440488" y="4421188"/>
              <a:ext cx="252412" cy="179388"/>
            </a:xfrm>
            <a:custGeom>
              <a:avLst/>
              <a:gdLst>
                <a:gd name="T0" fmla="*/ 1522 w 1582"/>
                <a:gd name="T1" fmla="*/ 0 h 1130"/>
                <a:gd name="T2" fmla="*/ 1537 w 1582"/>
                <a:gd name="T3" fmla="*/ 1 h 1130"/>
                <a:gd name="T4" fmla="*/ 1550 w 1582"/>
                <a:gd name="T5" fmla="*/ 6 h 1130"/>
                <a:gd name="T6" fmla="*/ 1564 w 1582"/>
                <a:gd name="T7" fmla="*/ 14 h 1130"/>
                <a:gd name="T8" fmla="*/ 1573 w 1582"/>
                <a:gd name="T9" fmla="*/ 26 h 1130"/>
                <a:gd name="T10" fmla="*/ 1579 w 1582"/>
                <a:gd name="T11" fmla="*/ 39 h 1130"/>
                <a:gd name="T12" fmla="*/ 1582 w 1582"/>
                <a:gd name="T13" fmla="*/ 53 h 1130"/>
                <a:gd name="T14" fmla="*/ 1581 w 1582"/>
                <a:gd name="T15" fmla="*/ 68 h 1130"/>
                <a:gd name="T16" fmla="*/ 1576 w 1582"/>
                <a:gd name="T17" fmla="*/ 81 h 1130"/>
                <a:gd name="T18" fmla="*/ 1568 w 1582"/>
                <a:gd name="T19" fmla="*/ 95 h 1130"/>
                <a:gd name="T20" fmla="*/ 664 w 1582"/>
                <a:gd name="T21" fmla="*/ 1110 h 1130"/>
                <a:gd name="T22" fmla="*/ 651 w 1582"/>
                <a:gd name="T23" fmla="*/ 1122 h 1130"/>
                <a:gd name="T24" fmla="*/ 637 w 1582"/>
                <a:gd name="T25" fmla="*/ 1128 h 1130"/>
                <a:gd name="T26" fmla="*/ 622 w 1582"/>
                <a:gd name="T27" fmla="*/ 1130 h 1130"/>
                <a:gd name="T28" fmla="*/ 609 w 1582"/>
                <a:gd name="T29" fmla="*/ 1129 h 1130"/>
                <a:gd name="T30" fmla="*/ 597 w 1582"/>
                <a:gd name="T31" fmla="*/ 1125 h 1130"/>
                <a:gd name="T32" fmla="*/ 587 w 1582"/>
                <a:gd name="T33" fmla="*/ 1118 h 1130"/>
                <a:gd name="T34" fmla="*/ 22 w 1582"/>
                <a:gd name="T35" fmla="*/ 666 h 1130"/>
                <a:gd name="T36" fmla="*/ 11 w 1582"/>
                <a:gd name="T37" fmla="*/ 654 h 1130"/>
                <a:gd name="T38" fmla="*/ 4 w 1582"/>
                <a:gd name="T39" fmla="*/ 642 h 1130"/>
                <a:gd name="T40" fmla="*/ 0 w 1582"/>
                <a:gd name="T41" fmla="*/ 628 h 1130"/>
                <a:gd name="T42" fmla="*/ 1 w 1582"/>
                <a:gd name="T43" fmla="*/ 613 h 1130"/>
                <a:gd name="T44" fmla="*/ 5 w 1582"/>
                <a:gd name="T45" fmla="*/ 599 h 1130"/>
                <a:gd name="T46" fmla="*/ 12 w 1582"/>
                <a:gd name="T47" fmla="*/ 587 h 1130"/>
                <a:gd name="T48" fmla="*/ 24 w 1582"/>
                <a:gd name="T49" fmla="*/ 576 h 1130"/>
                <a:gd name="T50" fmla="*/ 36 w 1582"/>
                <a:gd name="T51" fmla="*/ 569 h 1130"/>
                <a:gd name="T52" fmla="*/ 50 w 1582"/>
                <a:gd name="T53" fmla="*/ 565 h 1130"/>
                <a:gd name="T54" fmla="*/ 65 w 1582"/>
                <a:gd name="T55" fmla="*/ 566 h 1130"/>
                <a:gd name="T56" fmla="*/ 79 w 1582"/>
                <a:gd name="T57" fmla="*/ 569 h 1130"/>
                <a:gd name="T58" fmla="*/ 92 w 1582"/>
                <a:gd name="T59" fmla="*/ 577 h 1130"/>
                <a:gd name="T60" fmla="*/ 615 w 1582"/>
                <a:gd name="T61" fmla="*/ 996 h 1130"/>
                <a:gd name="T62" fmla="*/ 1483 w 1582"/>
                <a:gd name="T63" fmla="*/ 20 h 1130"/>
                <a:gd name="T64" fmla="*/ 1495 w 1582"/>
                <a:gd name="T65" fmla="*/ 9 h 1130"/>
                <a:gd name="T66" fmla="*/ 1508 w 1582"/>
                <a:gd name="T67" fmla="*/ 3 h 1130"/>
                <a:gd name="T68" fmla="*/ 1522 w 1582"/>
                <a:gd name="T69" fmla="*/ 0 h 1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82" h="1130">
                  <a:moveTo>
                    <a:pt x="1522" y="0"/>
                  </a:moveTo>
                  <a:lnTo>
                    <a:pt x="1537" y="1"/>
                  </a:lnTo>
                  <a:lnTo>
                    <a:pt x="1550" y="6"/>
                  </a:lnTo>
                  <a:lnTo>
                    <a:pt x="1564" y="14"/>
                  </a:lnTo>
                  <a:lnTo>
                    <a:pt x="1573" y="26"/>
                  </a:lnTo>
                  <a:lnTo>
                    <a:pt x="1579" y="39"/>
                  </a:lnTo>
                  <a:lnTo>
                    <a:pt x="1582" y="53"/>
                  </a:lnTo>
                  <a:lnTo>
                    <a:pt x="1581" y="68"/>
                  </a:lnTo>
                  <a:lnTo>
                    <a:pt x="1576" y="81"/>
                  </a:lnTo>
                  <a:lnTo>
                    <a:pt x="1568" y="95"/>
                  </a:lnTo>
                  <a:lnTo>
                    <a:pt x="664" y="1110"/>
                  </a:lnTo>
                  <a:lnTo>
                    <a:pt x="651" y="1122"/>
                  </a:lnTo>
                  <a:lnTo>
                    <a:pt x="637" y="1128"/>
                  </a:lnTo>
                  <a:lnTo>
                    <a:pt x="622" y="1130"/>
                  </a:lnTo>
                  <a:lnTo>
                    <a:pt x="609" y="1129"/>
                  </a:lnTo>
                  <a:lnTo>
                    <a:pt x="597" y="1125"/>
                  </a:lnTo>
                  <a:lnTo>
                    <a:pt x="587" y="1118"/>
                  </a:lnTo>
                  <a:lnTo>
                    <a:pt x="22" y="666"/>
                  </a:lnTo>
                  <a:lnTo>
                    <a:pt x="11" y="654"/>
                  </a:lnTo>
                  <a:lnTo>
                    <a:pt x="4" y="642"/>
                  </a:lnTo>
                  <a:lnTo>
                    <a:pt x="0" y="628"/>
                  </a:lnTo>
                  <a:lnTo>
                    <a:pt x="1" y="613"/>
                  </a:lnTo>
                  <a:lnTo>
                    <a:pt x="5" y="599"/>
                  </a:lnTo>
                  <a:lnTo>
                    <a:pt x="12" y="587"/>
                  </a:lnTo>
                  <a:lnTo>
                    <a:pt x="24" y="576"/>
                  </a:lnTo>
                  <a:lnTo>
                    <a:pt x="36" y="569"/>
                  </a:lnTo>
                  <a:lnTo>
                    <a:pt x="50" y="565"/>
                  </a:lnTo>
                  <a:lnTo>
                    <a:pt x="65" y="566"/>
                  </a:lnTo>
                  <a:lnTo>
                    <a:pt x="79" y="569"/>
                  </a:lnTo>
                  <a:lnTo>
                    <a:pt x="92" y="577"/>
                  </a:lnTo>
                  <a:lnTo>
                    <a:pt x="615" y="996"/>
                  </a:lnTo>
                  <a:lnTo>
                    <a:pt x="1483" y="20"/>
                  </a:lnTo>
                  <a:lnTo>
                    <a:pt x="1495" y="9"/>
                  </a:lnTo>
                  <a:lnTo>
                    <a:pt x="1508" y="3"/>
                  </a:lnTo>
                  <a:lnTo>
                    <a:pt x="15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389"/>
            <p:cNvSpPr>
              <a:spLocks noEditPoints="1"/>
            </p:cNvSpPr>
            <p:nvPr/>
          </p:nvSpPr>
          <p:spPr bwMode="auto">
            <a:xfrm>
              <a:off x="6297613" y="4241800"/>
              <a:ext cx="538162" cy="538163"/>
            </a:xfrm>
            <a:custGeom>
              <a:avLst/>
              <a:gdLst>
                <a:gd name="T0" fmla="*/ 113 w 3390"/>
                <a:gd name="T1" fmla="*/ 113 h 3390"/>
                <a:gd name="T2" fmla="*/ 113 w 3390"/>
                <a:gd name="T3" fmla="*/ 3277 h 3390"/>
                <a:gd name="T4" fmla="*/ 3277 w 3390"/>
                <a:gd name="T5" fmla="*/ 3277 h 3390"/>
                <a:gd name="T6" fmla="*/ 3277 w 3390"/>
                <a:gd name="T7" fmla="*/ 113 h 3390"/>
                <a:gd name="T8" fmla="*/ 113 w 3390"/>
                <a:gd name="T9" fmla="*/ 113 h 3390"/>
                <a:gd name="T10" fmla="*/ 0 w 3390"/>
                <a:gd name="T11" fmla="*/ 0 h 3390"/>
                <a:gd name="T12" fmla="*/ 3390 w 3390"/>
                <a:gd name="T13" fmla="*/ 0 h 3390"/>
                <a:gd name="T14" fmla="*/ 3390 w 3390"/>
                <a:gd name="T15" fmla="*/ 3390 h 3390"/>
                <a:gd name="T16" fmla="*/ 0 w 3390"/>
                <a:gd name="T17" fmla="*/ 3390 h 3390"/>
                <a:gd name="T18" fmla="*/ 0 w 3390"/>
                <a:gd name="T19" fmla="*/ 0 h 3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90" h="3390">
                  <a:moveTo>
                    <a:pt x="113" y="113"/>
                  </a:moveTo>
                  <a:lnTo>
                    <a:pt x="113" y="3277"/>
                  </a:lnTo>
                  <a:lnTo>
                    <a:pt x="3277" y="3277"/>
                  </a:lnTo>
                  <a:lnTo>
                    <a:pt x="327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390" y="0"/>
                  </a:lnTo>
                  <a:lnTo>
                    <a:pt x="3390" y="3390"/>
                  </a:lnTo>
                  <a:lnTo>
                    <a:pt x="0" y="339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4" name="Group 928"/>
          <p:cNvGrpSpPr/>
          <p:nvPr/>
        </p:nvGrpSpPr>
        <p:grpSpPr>
          <a:xfrm>
            <a:off x="8376303" y="2840252"/>
            <a:ext cx="528637" cy="479425"/>
            <a:chOff x="5392738" y="4268788"/>
            <a:chExt cx="528637" cy="479425"/>
          </a:xfrm>
          <a:solidFill>
            <a:srgbClr val="000000"/>
          </a:solidFill>
        </p:grpSpPr>
        <p:sp>
          <p:nvSpPr>
            <p:cNvPr id="125" name="Freeform 394"/>
            <p:cNvSpPr>
              <a:spLocks/>
            </p:cNvSpPr>
            <p:nvPr/>
          </p:nvSpPr>
          <p:spPr bwMode="auto">
            <a:xfrm>
              <a:off x="5392738" y="4268788"/>
              <a:ext cx="474662" cy="479425"/>
            </a:xfrm>
            <a:custGeom>
              <a:avLst/>
              <a:gdLst>
                <a:gd name="T0" fmla="*/ 0 w 2995"/>
                <a:gd name="T1" fmla="*/ 0 h 3017"/>
                <a:gd name="T2" fmla="*/ 2995 w 2995"/>
                <a:gd name="T3" fmla="*/ 0 h 3017"/>
                <a:gd name="T4" fmla="*/ 2995 w 2995"/>
                <a:gd name="T5" fmla="*/ 171 h 3017"/>
                <a:gd name="T6" fmla="*/ 2991 w 2995"/>
                <a:gd name="T7" fmla="*/ 189 h 3017"/>
                <a:gd name="T8" fmla="*/ 2983 w 2995"/>
                <a:gd name="T9" fmla="*/ 204 h 3017"/>
                <a:gd name="T10" fmla="*/ 2971 w 2995"/>
                <a:gd name="T11" fmla="*/ 217 h 3017"/>
                <a:gd name="T12" fmla="*/ 2955 w 2995"/>
                <a:gd name="T13" fmla="*/ 225 h 3017"/>
                <a:gd name="T14" fmla="*/ 2938 w 2995"/>
                <a:gd name="T15" fmla="*/ 228 h 3017"/>
                <a:gd name="T16" fmla="*/ 2921 w 2995"/>
                <a:gd name="T17" fmla="*/ 225 h 3017"/>
                <a:gd name="T18" fmla="*/ 2905 w 2995"/>
                <a:gd name="T19" fmla="*/ 217 h 3017"/>
                <a:gd name="T20" fmla="*/ 2893 w 2995"/>
                <a:gd name="T21" fmla="*/ 204 h 3017"/>
                <a:gd name="T22" fmla="*/ 2885 w 2995"/>
                <a:gd name="T23" fmla="*/ 189 h 3017"/>
                <a:gd name="T24" fmla="*/ 2882 w 2995"/>
                <a:gd name="T25" fmla="*/ 171 h 3017"/>
                <a:gd name="T26" fmla="*/ 2882 w 2995"/>
                <a:gd name="T27" fmla="*/ 114 h 3017"/>
                <a:gd name="T28" fmla="*/ 113 w 2995"/>
                <a:gd name="T29" fmla="*/ 114 h 3017"/>
                <a:gd name="T30" fmla="*/ 113 w 2995"/>
                <a:gd name="T31" fmla="*/ 2903 h 3017"/>
                <a:gd name="T32" fmla="*/ 2882 w 2995"/>
                <a:gd name="T33" fmla="*/ 2903 h 3017"/>
                <a:gd name="T34" fmla="*/ 2882 w 2995"/>
                <a:gd name="T35" fmla="*/ 1082 h 3017"/>
                <a:gd name="T36" fmla="*/ 2885 w 2995"/>
                <a:gd name="T37" fmla="*/ 1063 h 3017"/>
                <a:gd name="T38" fmla="*/ 2893 w 2995"/>
                <a:gd name="T39" fmla="*/ 1048 h 3017"/>
                <a:gd name="T40" fmla="*/ 2905 w 2995"/>
                <a:gd name="T41" fmla="*/ 1035 h 3017"/>
                <a:gd name="T42" fmla="*/ 2921 w 2995"/>
                <a:gd name="T43" fmla="*/ 1027 h 3017"/>
                <a:gd name="T44" fmla="*/ 2938 w 2995"/>
                <a:gd name="T45" fmla="*/ 1025 h 3017"/>
                <a:gd name="T46" fmla="*/ 2955 w 2995"/>
                <a:gd name="T47" fmla="*/ 1027 h 3017"/>
                <a:gd name="T48" fmla="*/ 2971 w 2995"/>
                <a:gd name="T49" fmla="*/ 1035 h 3017"/>
                <a:gd name="T50" fmla="*/ 2983 w 2995"/>
                <a:gd name="T51" fmla="*/ 1048 h 3017"/>
                <a:gd name="T52" fmla="*/ 2991 w 2995"/>
                <a:gd name="T53" fmla="*/ 1063 h 3017"/>
                <a:gd name="T54" fmla="*/ 2995 w 2995"/>
                <a:gd name="T55" fmla="*/ 1082 h 3017"/>
                <a:gd name="T56" fmla="*/ 2995 w 2995"/>
                <a:gd name="T57" fmla="*/ 3017 h 3017"/>
                <a:gd name="T58" fmla="*/ 0 w 2995"/>
                <a:gd name="T59" fmla="*/ 3017 h 3017"/>
                <a:gd name="T60" fmla="*/ 0 w 2995"/>
                <a:gd name="T61" fmla="*/ 0 h 3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95" h="3017">
                  <a:moveTo>
                    <a:pt x="0" y="0"/>
                  </a:moveTo>
                  <a:lnTo>
                    <a:pt x="2995" y="0"/>
                  </a:lnTo>
                  <a:lnTo>
                    <a:pt x="2995" y="171"/>
                  </a:lnTo>
                  <a:lnTo>
                    <a:pt x="2991" y="189"/>
                  </a:lnTo>
                  <a:lnTo>
                    <a:pt x="2983" y="204"/>
                  </a:lnTo>
                  <a:lnTo>
                    <a:pt x="2971" y="217"/>
                  </a:lnTo>
                  <a:lnTo>
                    <a:pt x="2955" y="225"/>
                  </a:lnTo>
                  <a:lnTo>
                    <a:pt x="2938" y="228"/>
                  </a:lnTo>
                  <a:lnTo>
                    <a:pt x="2921" y="225"/>
                  </a:lnTo>
                  <a:lnTo>
                    <a:pt x="2905" y="217"/>
                  </a:lnTo>
                  <a:lnTo>
                    <a:pt x="2893" y="204"/>
                  </a:lnTo>
                  <a:lnTo>
                    <a:pt x="2885" y="189"/>
                  </a:lnTo>
                  <a:lnTo>
                    <a:pt x="2882" y="171"/>
                  </a:lnTo>
                  <a:lnTo>
                    <a:pt x="2882" y="114"/>
                  </a:lnTo>
                  <a:lnTo>
                    <a:pt x="113" y="114"/>
                  </a:lnTo>
                  <a:lnTo>
                    <a:pt x="113" y="2903"/>
                  </a:lnTo>
                  <a:lnTo>
                    <a:pt x="2882" y="2903"/>
                  </a:lnTo>
                  <a:lnTo>
                    <a:pt x="2882" y="1082"/>
                  </a:lnTo>
                  <a:lnTo>
                    <a:pt x="2885" y="1063"/>
                  </a:lnTo>
                  <a:lnTo>
                    <a:pt x="2893" y="1048"/>
                  </a:lnTo>
                  <a:lnTo>
                    <a:pt x="2905" y="1035"/>
                  </a:lnTo>
                  <a:lnTo>
                    <a:pt x="2921" y="1027"/>
                  </a:lnTo>
                  <a:lnTo>
                    <a:pt x="2938" y="1025"/>
                  </a:lnTo>
                  <a:lnTo>
                    <a:pt x="2955" y="1027"/>
                  </a:lnTo>
                  <a:lnTo>
                    <a:pt x="2971" y="1035"/>
                  </a:lnTo>
                  <a:lnTo>
                    <a:pt x="2983" y="1048"/>
                  </a:lnTo>
                  <a:lnTo>
                    <a:pt x="2991" y="1063"/>
                  </a:lnTo>
                  <a:lnTo>
                    <a:pt x="2995" y="1082"/>
                  </a:lnTo>
                  <a:lnTo>
                    <a:pt x="2995" y="3017"/>
                  </a:lnTo>
                  <a:lnTo>
                    <a:pt x="0" y="301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395"/>
            <p:cNvSpPr>
              <a:spLocks/>
            </p:cNvSpPr>
            <p:nvPr/>
          </p:nvSpPr>
          <p:spPr bwMode="auto">
            <a:xfrm>
              <a:off x="5502275" y="4305300"/>
              <a:ext cx="419100" cy="298450"/>
            </a:xfrm>
            <a:custGeom>
              <a:avLst/>
              <a:gdLst>
                <a:gd name="T0" fmla="*/ 2587 w 2644"/>
                <a:gd name="T1" fmla="*/ 0 h 1878"/>
                <a:gd name="T2" fmla="*/ 2601 w 2644"/>
                <a:gd name="T3" fmla="*/ 1 h 1878"/>
                <a:gd name="T4" fmla="*/ 2615 w 2644"/>
                <a:gd name="T5" fmla="*/ 7 h 1878"/>
                <a:gd name="T6" fmla="*/ 2627 w 2644"/>
                <a:gd name="T7" fmla="*/ 17 h 1878"/>
                <a:gd name="T8" fmla="*/ 2636 w 2644"/>
                <a:gd name="T9" fmla="*/ 29 h 1878"/>
                <a:gd name="T10" fmla="*/ 2641 w 2644"/>
                <a:gd name="T11" fmla="*/ 42 h 1878"/>
                <a:gd name="T12" fmla="*/ 2644 w 2644"/>
                <a:gd name="T13" fmla="*/ 57 h 1878"/>
                <a:gd name="T14" fmla="*/ 2641 w 2644"/>
                <a:gd name="T15" fmla="*/ 71 h 1878"/>
                <a:gd name="T16" fmla="*/ 2636 w 2644"/>
                <a:gd name="T17" fmla="*/ 85 h 1878"/>
                <a:gd name="T18" fmla="*/ 2627 w 2644"/>
                <a:gd name="T19" fmla="*/ 97 h 1878"/>
                <a:gd name="T20" fmla="*/ 876 w 2644"/>
                <a:gd name="T21" fmla="*/ 1862 h 1878"/>
                <a:gd name="T22" fmla="*/ 863 w 2644"/>
                <a:gd name="T23" fmla="*/ 1871 h 1878"/>
                <a:gd name="T24" fmla="*/ 850 w 2644"/>
                <a:gd name="T25" fmla="*/ 1876 h 1878"/>
                <a:gd name="T26" fmla="*/ 836 w 2644"/>
                <a:gd name="T27" fmla="*/ 1878 h 1878"/>
                <a:gd name="T28" fmla="*/ 821 w 2644"/>
                <a:gd name="T29" fmla="*/ 1876 h 1878"/>
                <a:gd name="T30" fmla="*/ 808 w 2644"/>
                <a:gd name="T31" fmla="*/ 1871 h 1878"/>
                <a:gd name="T32" fmla="*/ 795 w 2644"/>
                <a:gd name="T33" fmla="*/ 1862 h 1878"/>
                <a:gd name="T34" fmla="*/ 17 w 2644"/>
                <a:gd name="T35" fmla="*/ 1077 h 1878"/>
                <a:gd name="T36" fmla="*/ 8 w 2644"/>
                <a:gd name="T37" fmla="*/ 1065 h 1878"/>
                <a:gd name="T38" fmla="*/ 2 w 2644"/>
                <a:gd name="T39" fmla="*/ 1051 h 1878"/>
                <a:gd name="T40" fmla="*/ 0 w 2644"/>
                <a:gd name="T41" fmla="*/ 1037 h 1878"/>
                <a:gd name="T42" fmla="*/ 2 w 2644"/>
                <a:gd name="T43" fmla="*/ 1022 h 1878"/>
                <a:gd name="T44" fmla="*/ 8 w 2644"/>
                <a:gd name="T45" fmla="*/ 1009 h 1878"/>
                <a:gd name="T46" fmla="*/ 17 w 2644"/>
                <a:gd name="T47" fmla="*/ 996 h 1878"/>
                <a:gd name="T48" fmla="*/ 29 w 2644"/>
                <a:gd name="T49" fmla="*/ 987 h 1878"/>
                <a:gd name="T50" fmla="*/ 42 w 2644"/>
                <a:gd name="T51" fmla="*/ 982 h 1878"/>
                <a:gd name="T52" fmla="*/ 57 w 2644"/>
                <a:gd name="T53" fmla="*/ 980 h 1878"/>
                <a:gd name="T54" fmla="*/ 71 w 2644"/>
                <a:gd name="T55" fmla="*/ 982 h 1878"/>
                <a:gd name="T56" fmla="*/ 85 w 2644"/>
                <a:gd name="T57" fmla="*/ 987 h 1878"/>
                <a:gd name="T58" fmla="*/ 97 w 2644"/>
                <a:gd name="T59" fmla="*/ 996 h 1878"/>
                <a:gd name="T60" fmla="*/ 836 w 2644"/>
                <a:gd name="T61" fmla="*/ 1740 h 1878"/>
                <a:gd name="T62" fmla="*/ 2547 w 2644"/>
                <a:gd name="T63" fmla="*/ 17 h 1878"/>
                <a:gd name="T64" fmla="*/ 2559 w 2644"/>
                <a:gd name="T65" fmla="*/ 7 h 1878"/>
                <a:gd name="T66" fmla="*/ 2573 w 2644"/>
                <a:gd name="T67" fmla="*/ 1 h 1878"/>
                <a:gd name="T68" fmla="*/ 2587 w 2644"/>
                <a:gd name="T69" fmla="*/ 0 h 1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44" h="1878">
                  <a:moveTo>
                    <a:pt x="2587" y="0"/>
                  </a:moveTo>
                  <a:lnTo>
                    <a:pt x="2601" y="1"/>
                  </a:lnTo>
                  <a:lnTo>
                    <a:pt x="2615" y="7"/>
                  </a:lnTo>
                  <a:lnTo>
                    <a:pt x="2627" y="17"/>
                  </a:lnTo>
                  <a:lnTo>
                    <a:pt x="2636" y="29"/>
                  </a:lnTo>
                  <a:lnTo>
                    <a:pt x="2641" y="42"/>
                  </a:lnTo>
                  <a:lnTo>
                    <a:pt x="2644" y="57"/>
                  </a:lnTo>
                  <a:lnTo>
                    <a:pt x="2641" y="71"/>
                  </a:lnTo>
                  <a:lnTo>
                    <a:pt x="2636" y="85"/>
                  </a:lnTo>
                  <a:lnTo>
                    <a:pt x="2627" y="97"/>
                  </a:lnTo>
                  <a:lnTo>
                    <a:pt x="876" y="1862"/>
                  </a:lnTo>
                  <a:lnTo>
                    <a:pt x="863" y="1871"/>
                  </a:lnTo>
                  <a:lnTo>
                    <a:pt x="850" y="1876"/>
                  </a:lnTo>
                  <a:lnTo>
                    <a:pt x="836" y="1878"/>
                  </a:lnTo>
                  <a:lnTo>
                    <a:pt x="821" y="1876"/>
                  </a:lnTo>
                  <a:lnTo>
                    <a:pt x="808" y="1871"/>
                  </a:lnTo>
                  <a:lnTo>
                    <a:pt x="795" y="1862"/>
                  </a:lnTo>
                  <a:lnTo>
                    <a:pt x="17" y="1077"/>
                  </a:lnTo>
                  <a:lnTo>
                    <a:pt x="8" y="1065"/>
                  </a:lnTo>
                  <a:lnTo>
                    <a:pt x="2" y="1051"/>
                  </a:lnTo>
                  <a:lnTo>
                    <a:pt x="0" y="1037"/>
                  </a:lnTo>
                  <a:lnTo>
                    <a:pt x="2" y="1022"/>
                  </a:lnTo>
                  <a:lnTo>
                    <a:pt x="8" y="1009"/>
                  </a:lnTo>
                  <a:lnTo>
                    <a:pt x="17" y="996"/>
                  </a:lnTo>
                  <a:lnTo>
                    <a:pt x="29" y="987"/>
                  </a:lnTo>
                  <a:lnTo>
                    <a:pt x="42" y="982"/>
                  </a:lnTo>
                  <a:lnTo>
                    <a:pt x="57" y="980"/>
                  </a:lnTo>
                  <a:lnTo>
                    <a:pt x="71" y="982"/>
                  </a:lnTo>
                  <a:lnTo>
                    <a:pt x="85" y="987"/>
                  </a:lnTo>
                  <a:lnTo>
                    <a:pt x="97" y="996"/>
                  </a:lnTo>
                  <a:lnTo>
                    <a:pt x="836" y="1740"/>
                  </a:lnTo>
                  <a:lnTo>
                    <a:pt x="2547" y="17"/>
                  </a:lnTo>
                  <a:lnTo>
                    <a:pt x="2559" y="7"/>
                  </a:lnTo>
                  <a:lnTo>
                    <a:pt x="2573" y="1"/>
                  </a:lnTo>
                  <a:lnTo>
                    <a:pt x="25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7" name="Group 942"/>
          <p:cNvGrpSpPr/>
          <p:nvPr/>
        </p:nvGrpSpPr>
        <p:grpSpPr>
          <a:xfrm>
            <a:off x="7435252" y="2810883"/>
            <a:ext cx="539750" cy="538163"/>
            <a:chOff x="4425950" y="4241800"/>
            <a:chExt cx="539750" cy="538163"/>
          </a:xfrm>
          <a:solidFill>
            <a:srgbClr val="000000"/>
          </a:solidFill>
        </p:grpSpPr>
        <p:sp>
          <p:nvSpPr>
            <p:cNvPr id="128" name="Freeform 400"/>
            <p:cNvSpPr>
              <a:spLocks noEditPoints="1"/>
            </p:cNvSpPr>
            <p:nvPr/>
          </p:nvSpPr>
          <p:spPr bwMode="auto">
            <a:xfrm>
              <a:off x="4587875" y="4376738"/>
              <a:ext cx="144463" cy="169863"/>
            </a:xfrm>
            <a:custGeom>
              <a:avLst/>
              <a:gdLst>
                <a:gd name="T0" fmla="*/ 654 w 907"/>
                <a:gd name="T1" fmla="*/ 737 h 1073"/>
                <a:gd name="T2" fmla="*/ 609 w 907"/>
                <a:gd name="T3" fmla="*/ 759 h 1073"/>
                <a:gd name="T4" fmla="*/ 578 w 907"/>
                <a:gd name="T5" fmla="*/ 798 h 1073"/>
                <a:gd name="T6" fmla="*/ 567 w 907"/>
                <a:gd name="T7" fmla="*/ 847 h 1073"/>
                <a:gd name="T8" fmla="*/ 578 w 907"/>
                <a:gd name="T9" fmla="*/ 896 h 1073"/>
                <a:gd name="T10" fmla="*/ 609 w 907"/>
                <a:gd name="T11" fmla="*/ 935 h 1073"/>
                <a:gd name="T12" fmla="*/ 654 w 907"/>
                <a:gd name="T13" fmla="*/ 957 h 1073"/>
                <a:gd name="T14" fmla="*/ 706 w 907"/>
                <a:gd name="T15" fmla="*/ 957 h 1073"/>
                <a:gd name="T16" fmla="*/ 751 w 907"/>
                <a:gd name="T17" fmla="*/ 935 h 1073"/>
                <a:gd name="T18" fmla="*/ 782 w 907"/>
                <a:gd name="T19" fmla="*/ 896 h 1073"/>
                <a:gd name="T20" fmla="*/ 793 w 907"/>
                <a:gd name="T21" fmla="*/ 847 h 1073"/>
                <a:gd name="T22" fmla="*/ 782 w 907"/>
                <a:gd name="T23" fmla="*/ 798 h 1073"/>
                <a:gd name="T24" fmla="*/ 751 w 907"/>
                <a:gd name="T25" fmla="*/ 759 h 1073"/>
                <a:gd name="T26" fmla="*/ 706 w 907"/>
                <a:gd name="T27" fmla="*/ 737 h 1073"/>
                <a:gd name="T28" fmla="*/ 680 w 907"/>
                <a:gd name="T29" fmla="*/ 0 h 1073"/>
                <a:gd name="T30" fmla="*/ 713 w 907"/>
                <a:gd name="T31" fmla="*/ 11 h 1073"/>
                <a:gd name="T32" fmla="*/ 734 w 907"/>
                <a:gd name="T33" fmla="*/ 39 h 1073"/>
                <a:gd name="T34" fmla="*/ 737 w 907"/>
                <a:gd name="T35" fmla="*/ 629 h 1073"/>
                <a:gd name="T36" fmla="*/ 797 w 907"/>
                <a:gd name="T37" fmla="*/ 655 h 1073"/>
                <a:gd name="T38" fmla="*/ 848 w 907"/>
                <a:gd name="T39" fmla="*/ 696 h 1073"/>
                <a:gd name="T40" fmla="*/ 884 w 907"/>
                <a:gd name="T41" fmla="*/ 749 h 1073"/>
                <a:gd name="T42" fmla="*/ 904 w 907"/>
                <a:gd name="T43" fmla="*/ 813 h 1073"/>
                <a:gd name="T44" fmla="*/ 904 w 907"/>
                <a:gd name="T45" fmla="*/ 884 h 1073"/>
                <a:gd name="T46" fmla="*/ 881 w 907"/>
                <a:gd name="T47" fmla="*/ 951 h 1073"/>
                <a:gd name="T48" fmla="*/ 840 w 907"/>
                <a:gd name="T49" fmla="*/ 1006 h 1073"/>
                <a:gd name="T50" fmla="*/ 784 w 907"/>
                <a:gd name="T51" fmla="*/ 1047 h 1073"/>
                <a:gd name="T52" fmla="*/ 717 w 907"/>
                <a:gd name="T53" fmla="*/ 1070 h 1073"/>
                <a:gd name="T54" fmla="*/ 646 w 907"/>
                <a:gd name="T55" fmla="*/ 1070 h 1073"/>
                <a:gd name="T56" fmla="*/ 582 w 907"/>
                <a:gd name="T57" fmla="*/ 1050 h 1073"/>
                <a:gd name="T58" fmla="*/ 529 w 907"/>
                <a:gd name="T59" fmla="*/ 1014 h 1073"/>
                <a:gd name="T60" fmla="*/ 487 w 907"/>
                <a:gd name="T61" fmla="*/ 964 h 1073"/>
                <a:gd name="T62" fmla="*/ 462 w 907"/>
                <a:gd name="T63" fmla="*/ 904 h 1073"/>
                <a:gd name="T64" fmla="*/ 39 w 907"/>
                <a:gd name="T65" fmla="*/ 900 h 1073"/>
                <a:gd name="T66" fmla="*/ 11 w 907"/>
                <a:gd name="T67" fmla="*/ 880 h 1073"/>
                <a:gd name="T68" fmla="*/ 0 w 907"/>
                <a:gd name="T69" fmla="*/ 847 h 1073"/>
                <a:gd name="T70" fmla="*/ 11 w 907"/>
                <a:gd name="T71" fmla="*/ 814 h 1073"/>
                <a:gd name="T72" fmla="*/ 39 w 907"/>
                <a:gd name="T73" fmla="*/ 794 h 1073"/>
                <a:gd name="T74" fmla="*/ 462 w 907"/>
                <a:gd name="T75" fmla="*/ 791 h 1073"/>
                <a:gd name="T76" fmla="*/ 488 w 907"/>
                <a:gd name="T77" fmla="*/ 728 h 1073"/>
                <a:gd name="T78" fmla="*/ 533 w 907"/>
                <a:gd name="T79" fmla="*/ 676 h 1073"/>
                <a:gd name="T80" fmla="*/ 590 w 907"/>
                <a:gd name="T81" fmla="*/ 641 h 1073"/>
                <a:gd name="T82" fmla="*/ 623 w 907"/>
                <a:gd name="T83" fmla="*/ 56 h 1073"/>
                <a:gd name="T84" fmla="*/ 635 w 907"/>
                <a:gd name="T85" fmla="*/ 23 h 1073"/>
                <a:gd name="T86" fmla="*/ 662 w 907"/>
                <a:gd name="T87" fmla="*/ 3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07" h="1073">
                  <a:moveTo>
                    <a:pt x="680" y="734"/>
                  </a:moveTo>
                  <a:lnTo>
                    <a:pt x="654" y="737"/>
                  </a:lnTo>
                  <a:lnTo>
                    <a:pt x="631" y="745"/>
                  </a:lnTo>
                  <a:lnTo>
                    <a:pt x="609" y="759"/>
                  </a:lnTo>
                  <a:lnTo>
                    <a:pt x="591" y="776"/>
                  </a:lnTo>
                  <a:lnTo>
                    <a:pt x="578" y="798"/>
                  </a:lnTo>
                  <a:lnTo>
                    <a:pt x="570" y="821"/>
                  </a:lnTo>
                  <a:lnTo>
                    <a:pt x="567" y="847"/>
                  </a:lnTo>
                  <a:lnTo>
                    <a:pt x="570" y="873"/>
                  </a:lnTo>
                  <a:lnTo>
                    <a:pt x="578" y="896"/>
                  </a:lnTo>
                  <a:lnTo>
                    <a:pt x="591" y="918"/>
                  </a:lnTo>
                  <a:lnTo>
                    <a:pt x="609" y="935"/>
                  </a:lnTo>
                  <a:lnTo>
                    <a:pt x="631" y="949"/>
                  </a:lnTo>
                  <a:lnTo>
                    <a:pt x="654" y="957"/>
                  </a:lnTo>
                  <a:lnTo>
                    <a:pt x="680" y="960"/>
                  </a:lnTo>
                  <a:lnTo>
                    <a:pt x="706" y="957"/>
                  </a:lnTo>
                  <a:lnTo>
                    <a:pt x="729" y="949"/>
                  </a:lnTo>
                  <a:lnTo>
                    <a:pt x="751" y="935"/>
                  </a:lnTo>
                  <a:lnTo>
                    <a:pt x="769" y="918"/>
                  </a:lnTo>
                  <a:lnTo>
                    <a:pt x="782" y="896"/>
                  </a:lnTo>
                  <a:lnTo>
                    <a:pt x="790" y="873"/>
                  </a:lnTo>
                  <a:lnTo>
                    <a:pt x="793" y="847"/>
                  </a:lnTo>
                  <a:lnTo>
                    <a:pt x="790" y="821"/>
                  </a:lnTo>
                  <a:lnTo>
                    <a:pt x="782" y="798"/>
                  </a:lnTo>
                  <a:lnTo>
                    <a:pt x="769" y="776"/>
                  </a:lnTo>
                  <a:lnTo>
                    <a:pt x="751" y="759"/>
                  </a:lnTo>
                  <a:lnTo>
                    <a:pt x="729" y="745"/>
                  </a:lnTo>
                  <a:lnTo>
                    <a:pt x="706" y="737"/>
                  </a:lnTo>
                  <a:lnTo>
                    <a:pt x="680" y="734"/>
                  </a:lnTo>
                  <a:close/>
                  <a:moveTo>
                    <a:pt x="680" y="0"/>
                  </a:moveTo>
                  <a:lnTo>
                    <a:pt x="698" y="3"/>
                  </a:lnTo>
                  <a:lnTo>
                    <a:pt x="713" y="11"/>
                  </a:lnTo>
                  <a:lnTo>
                    <a:pt x="725" y="23"/>
                  </a:lnTo>
                  <a:lnTo>
                    <a:pt x="734" y="39"/>
                  </a:lnTo>
                  <a:lnTo>
                    <a:pt x="737" y="56"/>
                  </a:lnTo>
                  <a:lnTo>
                    <a:pt x="737" y="629"/>
                  </a:lnTo>
                  <a:lnTo>
                    <a:pt x="769" y="639"/>
                  </a:lnTo>
                  <a:lnTo>
                    <a:pt x="797" y="655"/>
                  </a:lnTo>
                  <a:lnTo>
                    <a:pt x="824" y="673"/>
                  </a:lnTo>
                  <a:lnTo>
                    <a:pt x="848" y="696"/>
                  </a:lnTo>
                  <a:lnTo>
                    <a:pt x="868" y="721"/>
                  </a:lnTo>
                  <a:lnTo>
                    <a:pt x="884" y="749"/>
                  </a:lnTo>
                  <a:lnTo>
                    <a:pt x="896" y="780"/>
                  </a:lnTo>
                  <a:lnTo>
                    <a:pt x="904" y="813"/>
                  </a:lnTo>
                  <a:lnTo>
                    <a:pt x="907" y="847"/>
                  </a:lnTo>
                  <a:lnTo>
                    <a:pt x="904" y="884"/>
                  </a:lnTo>
                  <a:lnTo>
                    <a:pt x="895" y="918"/>
                  </a:lnTo>
                  <a:lnTo>
                    <a:pt x="881" y="951"/>
                  </a:lnTo>
                  <a:lnTo>
                    <a:pt x="862" y="981"/>
                  </a:lnTo>
                  <a:lnTo>
                    <a:pt x="840" y="1006"/>
                  </a:lnTo>
                  <a:lnTo>
                    <a:pt x="814" y="1029"/>
                  </a:lnTo>
                  <a:lnTo>
                    <a:pt x="784" y="1047"/>
                  </a:lnTo>
                  <a:lnTo>
                    <a:pt x="751" y="1062"/>
                  </a:lnTo>
                  <a:lnTo>
                    <a:pt x="717" y="1070"/>
                  </a:lnTo>
                  <a:lnTo>
                    <a:pt x="680" y="1073"/>
                  </a:lnTo>
                  <a:lnTo>
                    <a:pt x="646" y="1070"/>
                  </a:lnTo>
                  <a:lnTo>
                    <a:pt x="613" y="1063"/>
                  </a:lnTo>
                  <a:lnTo>
                    <a:pt x="582" y="1050"/>
                  </a:lnTo>
                  <a:lnTo>
                    <a:pt x="553" y="1034"/>
                  </a:lnTo>
                  <a:lnTo>
                    <a:pt x="529" y="1014"/>
                  </a:lnTo>
                  <a:lnTo>
                    <a:pt x="506" y="991"/>
                  </a:lnTo>
                  <a:lnTo>
                    <a:pt x="487" y="964"/>
                  </a:lnTo>
                  <a:lnTo>
                    <a:pt x="472" y="935"/>
                  </a:lnTo>
                  <a:lnTo>
                    <a:pt x="462" y="904"/>
                  </a:lnTo>
                  <a:lnTo>
                    <a:pt x="57" y="904"/>
                  </a:lnTo>
                  <a:lnTo>
                    <a:pt x="39" y="900"/>
                  </a:lnTo>
                  <a:lnTo>
                    <a:pt x="23" y="892"/>
                  </a:lnTo>
                  <a:lnTo>
                    <a:pt x="11" y="880"/>
                  </a:lnTo>
                  <a:lnTo>
                    <a:pt x="3" y="864"/>
                  </a:lnTo>
                  <a:lnTo>
                    <a:pt x="0" y="847"/>
                  </a:lnTo>
                  <a:lnTo>
                    <a:pt x="3" y="830"/>
                  </a:lnTo>
                  <a:lnTo>
                    <a:pt x="11" y="814"/>
                  </a:lnTo>
                  <a:lnTo>
                    <a:pt x="23" y="802"/>
                  </a:lnTo>
                  <a:lnTo>
                    <a:pt x="39" y="794"/>
                  </a:lnTo>
                  <a:lnTo>
                    <a:pt x="57" y="791"/>
                  </a:lnTo>
                  <a:lnTo>
                    <a:pt x="462" y="791"/>
                  </a:lnTo>
                  <a:lnTo>
                    <a:pt x="473" y="758"/>
                  </a:lnTo>
                  <a:lnTo>
                    <a:pt x="488" y="728"/>
                  </a:lnTo>
                  <a:lnTo>
                    <a:pt x="509" y="700"/>
                  </a:lnTo>
                  <a:lnTo>
                    <a:pt x="533" y="676"/>
                  </a:lnTo>
                  <a:lnTo>
                    <a:pt x="560" y="656"/>
                  </a:lnTo>
                  <a:lnTo>
                    <a:pt x="590" y="641"/>
                  </a:lnTo>
                  <a:lnTo>
                    <a:pt x="623" y="629"/>
                  </a:lnTo>
                  <a:lnTo>
                    <a:pt x="623" y="56"/>
                  </a:lnTo>
                  <a:lnTo>
                    <a:pt x="626" y="39"/>
                  </a:lnTo>
                  <a:lnTo>
                    <a:pt x="635" y="23"/>
                  </a:lnTo>
                  <a:lnTo>
                    <a:pt x="647" y="11"/>
                  </a:lnTo>
                  <a:lnTo>
                    <a:pt x="662" y="3"/>
                  </a:lnTo>
                  <a:lnTo>
                    <a:pt x="6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401"/>
            <p:cNvSpPr>
              <a:spLocks/>
            </p:cNvSpPr>
            <p:nvPr/>
          </p:nvSpPr>
          <p:spPr bwMode="auto">
            <a:xfrm>
              <a:off x="4686300" y="4305300"/>
              <a:ext cx="19050" cy="26988"/>
            </a:xfrm>
            <a:custGeom>
              <a:avLst/>
              <a:gdLst>
                <a:gd name="T0" fmla="*/ 57 w 114"/>
                <a:gd name="T1" fmla="*/ 0 h 169"/>
                <a:gd name="T2" fmla="*/ 75 w 114"/>
                <a:gd name="T3" fmla="*/ 3 h 169"/>
                <a:gd name="T4" fmla="*/ 90 w 114"/>
                <a:gd name="T5" fmla="*/ 11 h 169"/>
                <a:gd name="T6" fmla="*/ 102 w 114"/>
                <a:gd name="T7" fmla="*/ 23 h 169"/>
                <a:gd name="T8" fmla="*/ 111 w 114"/>
                <a:gd name="T9" fmla="*/ 39 h 169"/>
                <a:gd name="T10" fmla="*/ 114 w 114"/>
                <a:gd name="T11" fmla="*/ 56 h 169"/>
                <a:gd name="T12" fmla="*/ 114 w 114"/>
                <a:gd name="T13" fmla="*/ 113 h 169"/>
                <a:gd name="T14" fmla="*/ 111 w 114"/>
                <a:gd name="T15" fmla="*/ 130 h 169"/>
                <a:gd name="T16" fmla="*/ 102 w 114"/>
                <a:gd name="T17" fmla="*/ 145 h 169"/>
                <a:gd name="T18" fmla="*/ 90 w 114"/>
                <a:gd name="T19" fmla="*/ 158 h 169"/>
                <a:gd name="T20" fmla="*/ 75 w 114"/>
                <a:gd name="T21" fmla="*/ 166 h 169"/>
                <a:gd name="T22" fmla="*/ 57 w 114"/>
                <a:gd name="T23" fmla="*/ 169 h 169"/>
                <a:gd name="T24" fmla="*/ 39 w 114"/>
                <a:gd name="T25" fmla="*/ 166 h 169"/>
                <a:gd name="T26" fmla="*/ 24 w 114"/>
                <a:gd name="T27" fmla="*/ 158 h 169"/>
                <a:gd name="T28" fmla="*/ 12 w 114"/>
                <a:gd name="T29" fmla="*/ 145 h 169"/>
                <a:gd name="T30" fmla="*/ 3 w 114"/>
                <a:gd name="T31" fmla="*/ 130 h 169"/>
                <a:gd name="T32" fmla="*/ 0 w 114"/>
                <a:gd name="T33" fmla="*/ 113 h 169"/>
                <a:gd name="T34" fmla="*/ 0 w 114"/>
                <a:gd name="T35" fmla="*/ 56 h 169"/>
                <a:gd name="T36" fmla="*/ 3 w 114"/>
                <a:gd name="T37" fmla="*/ 39 h 169"/>
                <a:gd name="T38" fmla="*/ 12 w 114"/>
                <a:gd name="T39" fmla="*/ 23 h 169"/>
                <a:gd name="T40" fmla="*/ 24 w 114"/>
                <a:gd name="T41" fmla="*/ 11 h 169"/>
                <a:gd name="T42" fmla="*/ 39 w 114"/>
                <a:gd name="T43" fmla="*/ 3 h 169"/>
                <a:gd name="T44" fmla="*/ 57 w 114"/>
                <a:gd name="T4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169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4" y="113"/>
                  </a:lnTo>
                  <a:lnTo>
                    <a:pt x="111" y="130"/>
                  </a:lnTo>
                  <a:lnTo>
                    <a:pt x="102" y="145"/>
                  </a:lnTo>
                  <a:lnTo>
                    <a:pt x="90" y="158"/>
                  </a:lnTo>
                  <a:lnTo>
                    <a:pt x="75" y="166"/>
                  </a:lnTo>
                  <a:lnTo>
                    <a:pt x="57" y="169"/>
                  </a:lnTo>
                  <a:lnTo>
                    <a:pt x="39" y="166"/>
                  </a:lnTo>
                  <a:lnTo>
                    <a:pt x="24" y="158"/>
                  </a:lnTo>
                  <a:lnTo>
                    <a:pt x="12" y="145"/>
                  </a:lnTo>
                  <a:lnTo>
                    <a:pt x="3" y="130"/>
                  </a:lnTo>
                  <a:lnTo>
                    <a:pt x="0" y="11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402"/>
            <p:cNvSpPr>
              <a:spLocks/>
            </p:cNvSpPr>
            <p:nvPr/>
          </p:nvSpPr>
          <p:spPr bwMode="auto">
            <a:xfrm>
              <a:off x="4686300" y="4691063"/>
              <a:ext cx="19050" cy="25400"/>
            </a:xfrm>
            <a:custGeom>
              <a:avLst/>
              <a:gdLst>
                <a:gd name="T0" fmla="*/ 57 w 114"/>
                <a:gd name="T1" fmla="*/ 0 h 170"/>
                <a:gd name="T2" fmla="*/ 75 w 114"/>
                <a:gd name="T3" fmla="*/ 3 h 170"/>
                <a:gd name="T4" fmla="*/ 90 w 114"/>
                <a:gd name="T5" fmla="*/ 11 h 170"/>
                <a:gd name="T6" fmla="*/ 102 w 114"/>
                <a:gd name="T7" fmla="*/ 24 h 170"/>
                <a:gd name="T8" fmla="*/ 111 w 114"/>
                <a:gd name="T9" fmla="*/ 39 h 170"/>
                <a:gd name="T10" fmla="*/ 114 w 114"/>
                <a:gd name="T11" fmla="*/ 57 h 170"/>
                <a:gd name="T12" fmla="*/ 114 w 114"/>
                <a:gd name="T13" fmla="*/ 113 h 170"/>
                <a:gd name="T14" fmla="*/ 111 w 114"/>
                <a:gd name="T15" fmla="*/ 130 h 170"/>
                <a:gd name="T16" fmla="*/ 102 w 114"/>
                <a:gd name="T17" fmla="*/ 146 h 170"/>
                <a:gd name="T18" fmla="*/ 90 w 114"/>
                <a:gd name="T19" fmla="*/ 158 h 170"/>
                <a:gd name="T20" fmla="*/ 75 w 114"/>
                <a:gd name="T21" fmla="*/ 166 h 170"/>
                <a:gd name="T22" fmla="*/ 57 w 114"/>
                <a:gd name="T23" fmla="*/ 170 h 170"/>
                <a:gd name="T24" fmla="*/ 39 w 114"/>
                <a:gd name="T25" fmla="*/ 166 h 170"/>
                <a:gd name="T26" fmla="*/ 24 w 114"/>
                <a:gd name="T27" fmla="*/ 158 h 170"/>
                <a:gd name="T28" fmla="*/ 12 w 114"/>
                <a:gd name="T29" fmla="*/ 146 h 170"/>
                <a:gd name="T30" fmla="*/ 3 w 114"/>
                <a:gd name="T31" fmla="*/ 130 h 170"/>
                <a:gd name="T32" fmla="*/ 0 w 114"/>
                <a:gd name="T33" fmla="*/ 113 h 170"/>
                <a:gd name="T34" fmla="*/ 0 w 114"/>
                <a:gd name="T35" fmla="*/ 57 h 170"/>
                <a:gd name="T36" fmla="*/ 3 w 114"/>
                <a:gd name="T37" fmla="*/ 39 h 170"/>
                <a:gd name="T38" fmla="*/ 12 w 114"/>
                <a:gd name="T39" fmla="*/ 24 h 170"/>
                <a:gd name="T40" fmla="*/ 24 w 114"/>
                <a:gd name="T41" fmla="*/ 11 h 170"/>
                <a:gd name="T42" fmla="*/ 39 w 114"/>
                <a:gd name="T43" fmla="*/ 3 h 170"/>
                <a:gd name="T44" fmla="*/ 57 w 114"/>
                <a:gd name="T45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170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4" y="113"/>
                  </a:lnTo>
                  <a:lnTo>
                    <a:pt x="111" y="130"/>
                  </a:lnTo>
                  <a:lnTo>
                    <a:pt x="102" y="146"/>
                  </a:lnTo>
                  <a:lnTo>
                    <a:pt x="90" y="158"/>
                  </a:lnTo>
                  <a:lnTo>
                    <a:pt x="75" y="166"/>
                  </a:lnTo>
                  <a:lnTo>
                    <a:pt x="57" y="170"/>
                  </a:lnTo>
                  <a:lnTo>
                    <a:pt x="39" y="166"/>
                  </a:lnTo>
                  <a:lnTo>
                    <a:pt x="24" y="158"/>
                  </a:lnTo>
                  <a:lnTo>
                    <a:pt x="12" y="146"/>
                  </a:lnTo>
                  <a:lnTo>
                    <a:pt x="3" y="130"/>
                  </a:lnTo>
                  <a:lnTo>
                    <a:pt x="0" y="113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403"/>
            <p:cNvSpPr>
              <a:spLocks/>
            </p:cNvSpPr>
            <p:nvPr/>
          </p:nvSpPr>
          <p:spPr bwMode="auto">
            <a:xfrm>
              <a:off x="4875213" y="4502150"/>
              <a:ext cx="26988" cy="17463"/>
            </a:xfrm>
            <a:custGeom>
              <a:avLst/>
              <a:gdLst>
                <a:gd name="T0" fmla="*/ 57 w 170"/>
                <a:gd name="T1" fmla="*/ 0 h 113"/>
                <a:gd name="T2" fmla="*/ 114 w 170"/>
                <a:gd name="T3" fmla="*/ 0 h 113"/>
                <a:gd name="T4" fmla="*/ 131 w 170"/>
                <a:gd name="T5" fmla="*/ 3 h 113"/>
                <a:gd name="T6" fmla="*/ 147 w 170"/>
                <a:gd name="T7" fmla="*/ 11 h 113"/>
                <a:gd name="T8" fmla="*/ 159 w 170"/>
                <a:gd name="T9" fmla="*/ 23 h 113"/>
                <a:gd name="T10" fmla="*/ 167 w 170"/>
                <a:gd name="T11" fmla="*/ 39 h 113"/>
                <a:gd name="T12" fmla="*/ 170 w 170"/>
                <a:gd name="T13" fmla="*/ 56 h 113"/>
                <a:gd name="T14" fmla="*/ 167 w 170"/>
                <a:gd name="T15" fmla="*/ 73 h 113"/>
                <a:gd name="T16" fmla="*/ 159 w 170"/>
                <a:gd name="T17" fmla="*/ 89 h 113"/>
                <a:gd name="T18" fmla="*/ 147 w 170"/>
                <a:gd name="T19" fmla="*/ 101 h 113"/>
                <a:gd name="T20" fmla="*/ 131 w 170"/>
                <a:gd name="T21" fmla="*/ 109 h 113"/>
                <a:gd name="T22" fmla="*/ 114 w 170"/>
                <a:gd name="T23" fmla="*/ 113 h 113"/>
                <a:gd name="T24" fmla="*/ 57 w 170"/>
                <a:gd name="T25" fmla="*/ 113 h 113"/>
                <a:gd name="T26" fmla="*/ 39 w 170"/>
                <a:gd name="T27" fmla="*/ 109 h 113"/>
                <a:gd name="T28" fmla="*/ 24 w 170"/>
                <a:gd name="T29" fmla="*/ 101 h 113"/>
                <a:gd name="T30" fmla="*/ 12 w 170"/>
                <a:gd name="T31" fmla="*/ 89 h 113"/>
                <a:gd name="T32" fmla="*/ 3 w 170"/>
                <a:gd name="T33" fmla="*/ 73 h 113"/>
                <a:gd name="T34" fmla="*/ 0 w 170"/>
                <a:gd name="T35" fmla="*/ 56 h 113"/>
                <a:gd name="T36" fmla="*/ 3 w 170"/>
                <a:gd name="T37" fmla="*/ 39 h 113"/>
                <a:gd name="T38" fmla="*/ 12 w 170"/>
                <a:gd name="T39" fmla="*/ 23 h 113"/>
                <a:gd name="T40" fmla="*/ 24 w 170"/>
                <a:gd name="T41" fmla="*/ 11 h 113"/>
                <a:gd name="T42" fmla="*/ 39 w 170"/>
                <a:gd name="T43" fmla="*/ 3 h 113"/>
                <a:gd name="T44" fmla="*/ 57 w 17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0" h="113">
                  <a:moveTo>
                    <a:pt x="57" y="0"/>
                  </a:moveTo>
                  <a:lnTo>
                    <a:pt x="114" y="0"/>
                  </a:lnTo>
                  <a:lnTo>
                    <a:pt x="131" y="3"/>
                  </a:lnTo>
                  <a:lnTo>
                    <a:pt x="147" y="11"/>
                  </a:lnTo>
                  <a:lnTo>
                    <a:pt x="159" y="23"/>
                  </a:lnTo>
                  <a:lnTo>
                    <a:pt x="167" y="39"/>
                  </a:lnTo>
                  <a:lnTo>
                    <a:pt x="170" y="56"/>
                  </a:lnTo>
                  <a:lnTo>
                    <a:pt x="167" y="73"/>
                  </a:lnTo>
                  <a:lnTo>
                    <a:pt x="159" y="89"/>
                  </a:lnTo>
                  <a:lnTo>
                    <a:pt x="147" y="101"/>
                  </a:lnTo>
                  <a:lnTo>
                    <a:pt x="131" y="109"/>
                  </a:lnTo>
                  <a:lnTo>
                    <a:pt x="114" y="113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404"/>
            <p:cNvSpPr>
              <a:spLocks/>
            </p:cNvSpPr>
            <p:nvPr/>
          </p:nvSpPr>
          <p:spPr bwMode="auto">
            <a:xfrm>
              <a:off x="4489450" y="4502150"/>
              <a:ext cx="26988" cy="17463"/>
            </a:xfrm>
            <a:custGeom>
              <a:avLst/>
              <a:gdLst>
                <a:gd name="T0" fmla="*/ 56 w 170"/>
                <a:gd name="T1" fmla="*/ 0 h 113"/>
                <a:gd name="T2" fmla="*/ 113 w 170"/>
                <a:gd name="T3" fmla="*/ 0 h 113"/>
                <a:gd name="T4" fmla="*/ 131 w 170"/>
                <a:gd name="T5" fmla="*/ 3 h 113"/>
                <a:gd name="T6" fmla="*/ 146 w 170"/>
                <a:gd name="T7" fmla="*/ 11 h 113"/>
                <a:gd name="T8" fmla="*/ 158 w 170"/>
                <a:gd name="T9" fmla="*/ 23 h 113"/>
                <a:gd name="T10" fmla="*/ 167 w 170"/>
                <a:gd name="T11" fmla="*/ 39 h 113"/>
                <a:gd name="T12" fmla="*/ 170 w 170"/>
                <a:gd name="T13" fmla="*/ 56 h 113"/>
                <a:gd name="T14" fmla="*/ 167 w 170"/>
                <a:gd name="T15" fmla="*/ 73 h 113"/>
                <a:gd name="T16" fmla="*/ 158 w 170"/>
                <a:gd name="T17" fmla="*/ 89 h 113"/>
                <a:gd name="T18" fmla="*/ 146 w 170"/>
                <a:gd name="T19" fmla="*/ 101 h 113"/>
                <a:gd name="T20" fmla="*/ 131 w 170"/>
                <a:gd name="T21" fmla="*/ 109 h 113"/>
                <a:gd name="T22" fmla="*/ 113 w 170"/>
                <a:gd name="T23" fmla="*/ 113 h 113"/>
                <a:gd name="T24" fmla="*/ 56 w 170"/>
                <a:gd name="T25" fmla="*/ 113 h 113"/>
                <a:gd name="T26" fmla="*/ 39 w 170"/>
                <a:gd name="T27" fmla="*/ 109 h 113"/>
                <a:gd name="T28" fmla="*/ 23 w 170"/>
                <a:gd name="T29" fmla="*/ 101 h 113"/>
                <a:gd name="T30" fmla="*/ 11 w 170"/>
                <a:gd name="T31" fmla="*/ 89 h 113"/>
                <a:gd name="T32" fmla="*/ 3 w 170"/>
                <a:gd name="T33" fmla="*/ 73 h 113"/>
                <a:gd name="T34" fmla="*/ 0 w 170"/>
                <a:gd name="T35" fmla="*/ 56 h 113"/>
                <a:gd name="T36" fmla="*/ 3 w 170"/>
                <a:gd name="T37" fmla="*/ 39 h 113"/>
                <a:gd name="T38" fmla="*/ 11 w 170"/>
                <a:gd name="T39" fmla="*/ 23 h 113"/>
                <a:gd name="T40" fmla="*/ 23 w 170"/>
                <a:gd name="T41" fmla="*/ 11 h 113"/>
                <a:gd name="T42" fmla="*/ 39 w 170"/>
                <a:gd name="T43" fmla="*/ 3 h 113"/>
                <a:gd name="T44" fmla="*/ 56 w 17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0" h="113">
                  <a:moveTo>
                    <a:pt x="56" y="0"/>
                  </a:moveTo>
                  <a:lnTo>
                    <a:pt x="113" y="0"/>
                  </a:lnTo>
                  <a:lnTo>
                    <a:pt x="131" y="3"/>
                  </a:lnTo>
                  <a:lnTo>
                    <a:pt x="146" y="11"/>
                  </a:lnTo>
                  <a:lnTo>
                    <a:pt x="158" y="23"/>
                  </a:lnTo>
                  <a:lnTo>
                    <a:pt x="167" y="39"/>
                  </a:lnTo>
                  <a:lnTo>
                    <a:pt x="170" y="56"/>
                  </a:lnTo>
                  <a:lnTo>
                    <a:pt x="167" y="73"/>
                  </a:lnTo>
                  <a:lnTo>
                    <a:pt x="158" y="89"/>
                  </a:lnTo>
                  <a:lnTo>
                    <a:pt x="146" y="101"/>
                  </a:lnTo>
                  <a:lnTo>
                    <a:pt x="131" y="109"/>
                  </a:lnTo>
                  <a:lnTo>
                    <a:pt x="113" y="113"/>
                  </a:lnTo>
                  <a:lnTo>
                    <a:pt x="56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3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405"/>
            <p:cNvSpPr>
              <a:spLocks/>
            </p:cNvSpPr>
            <p:nvPr/>
          </p:nvSpPr>
          <p:spPr bwMode="auto">
            <a:xfrm>
              <a:off x="4868863" y="4313238"/>
              <a:ext cx="25400" cy="25400"/>
            </a:xfrm>
            <a:custGeom>
              <a:avLst/>
              <a:gdLst>
                <a:gd name="T0" fmla="*/ 97 w 154"/>
                <a:gd name="T1" fmla="*/ 0 h 153"/>
                <a:gd name="T2" fmla="*/ 111 w 154"/>
                <a:gd name="T3" fmla="*/ 2 h 153"/>
                <a:gd name="T4" fmla="*/ 125 w 154"/>
                <a:gd name="T5" fmla="*/ 7 h 153"/>
                <a:gd name="T6" fmla="*/ 137 w 154"/>
                <a:gd name="T7" fmla="*/ 16 h 153"/>
                <a:gd name="T8" fmla="*/ 146 w 154"/>
                <a:gd name="T9" fmla="*/ 29 h 153"/>
                <a:gd name="T10" fmla="*/ 152 w 154"/>
                <a:gd name="T11" fmla="*/ 42 h 153"/>
                <a:gd name="T12" fmla="*/ 154 w 154"/>
                <a:gd name="T13" fmla="*/ 57 h 153"/>
                <a:gd name="T14" fmla="*/ 152 w 154"/>
                <a:gd name="T15" fmla="*/ 71 h 153"/>
                <a:gd name="T16" fmla="*/ 146 w 154"/>
                <a:gd name="T17" fmla="*/ 84 h 153"/>
                <a:gd name="T18" fmla="*/ 137 w 154"/>
                <a:gd name="T19" fmla="*/ 97 h 153"/>
                <a:gd name="T20" fmla="*/ 97 w 154"/>
                <a:gd name="T21" fmla="*/ 137 h 153"/>
                <a:gd name="T22" fmla="*/ 85 w 154"/>
                <a:gd name="T23" fmla="*/ 146 h 153"/>
                <a:gd name="T24" fmla="*/ 71 w 154"/>
                <a:gd name="T25" fmla="*/ 151 h 153"/>
                <a:gd name="T26" fmla="*/ 57 w 154"/>
                <a:gd name="T27" fmla="*/ 153 h 153"/>
                <a:gd name="T28" fmla="*/ 42 w 154"/>
                <a:gd name="T29" fmla="*/ 151 h 153"/>
                <a:gd name="T30" fmla="*/ 29 w 154"/>
                <a:gd name="T31" fmla="*/ 146 h 153"/>
                <a:gd name="T32" fmla="*/ 17 w 154"/>
                <a:gd name="T33" fmla="*/ 137 h 153"/>
                <a:gd name="T34" fmla="*/ 7 w 154"/>
                <a:gd name="T35" fmla="*/ 124 h 153"/>
                <a:gd name="T36" fmla="*/ 2 w 154"/>
                <a:gd name="T37" fmla="*/ 111 h 153"/>
                <a:gd name="T38" fmla="*/ 0 w 154"/>
                <a:gd name="T39" fmla="*/ 97 h 153"/>
                <a:gd name="T40" fmla="*/ 2 w 154"/>
                <a:gd name="T41" fmla="*/ 82 h 153"/>
                <a:gd name="T42" fmla="*/ 7 w 154"/>
                <a:gd name="T43" fmla="*/ 69 h 153"/>
                <a:gd name="T44" fmla="*/ 17 w 154"/>
                <a:gd name="T45" fmla="*/ 57 h 153"/>
                <a:gd name="T46" fmla="*/ 57 w 154"/>
                <a:gd name="T47" fmla="*/ 16 h 153"/>
                <a:gd name="T48" fmla="*/ 69 w 154"/>
                <a:gd name="T49" fmla="*/ 7 h 153"/>
                <a:gd name="T50" fmla="*/ 83 w 154"/>
                <a:gd name="T51" fmla="*/ 2 h 153"/>
                <a:gd name="T52" fmla="*/ 97 w 154"/>
                <a:gd name="T53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4" h="153">
                  <a:moveTo>
                    <a:pt x="97" y="0"/>
                  </a:moveTo>
                  <a:lnTo>
                    <a:pt x="111" y="2"/>
                  </a:lnTo>
                  <a:lnTo>
                    <a:pt x="125" y="7"/>
                  </a:lnTo>
                  <a:lnTo>
                    <a:pt x="137" y="16"/>
                  </a:lnTo>
                  <a:lnTo>
                    <a:pt x="146" y="29"/>
                  </a:lnTo>
                  <a:lnTo>
                    <a:pt x="152" y="42"/>
                  </a:lnTo>
                  <a:lnTo>
                    <a:pt x="154" y="57"/>
                  </a:lnTo>
                  <a:lnTo>
                    <a:pt x="152" y="71"/>
                  </a:lnTo>
                  <a:lnTo>
                    <a:pt x="146" y="84"/>
                  </a:lnTo>
                  <a:lnTo>
                    <a:pt x="137" y="97"/>
                  </a:lnTo>
                  <a:lnTo>
                    <a:pt x="97" y="137"/>
                  </a:lnTo>
                  <a:lnTo>
                    <a:pt x="85" y="146"/>
                  </a:lnTo>
                  <a:lnTo>
                    <a:pt x="71" y="151"/>
                  </a:lnTo>
                  <a:lnTo>
                    <a:pt x="57" y="153"/>
                  </a:lnTo>
                  <a:lnTo>
                    <a:pt x="42" y="151"/>
                  </a:lnTo>
                  <a:lnTo>
                    <a:pt x="29" y="146"/>
                  </a:lnTo>
                  <a:lnTo>
                    <a:pt x="17" y="137"/>
                  </a:lnTo>
                  <a:lnTo>
                    <a:pt x="7" y="124"/>
                  </a:lnTo>
                  <a:lnTo>
                    <a:pt x="2" y="111"/>
                  </a:lnTo>
                  <a:lnTo>
                    <a:pt x="0" y="97"/>
                  </a:lnTo>
                  <a:lnTo>
                    <a:pt x="2" y="82"/>
                  </a:lnTo>
                  <a:lnTo>
                    <a:pt x="7" y="69"/>
                  </a:lnTo>
                  <a:lnTo>
                    <a:pt x="17" y="57"/>
                  </a:lnTo>
                  <a:lnTo>
                    <a:pt x="57" y="16"/>
                  </a:lnTo>
                  <a:lnTo>
                    <a:pt x="69" y="7"/>
                  </a:lnTo>
                  <a:lnTo>
                    <a:pt x="83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406"/>
            <p:cNvSpPr>
              <a:spLocks/>
            </p:cNvSpPr>
            <p:nvPr/>
          </p:nvSpPr>
          <p:spPr bwMode="auto">
            <a:xfrm>
              <a:off x="4498975" y="4683125"/>
              <a:ext cx="25400" cy="23813"/>
            </a:xfrm>
            <a:custGeom>
              <a:avLst/>
              <a:gdLst>
                <a:gd name="T0" fmla="*/ 96 w 153"/>
                <a:gd name="T1" fmla="*/ 0 h 153"/>
                <a:gd name="T2" fmla="*/ 111 w 153"/>
                <a:gd name="T3" fmla="*/ 2 h 153"/>
                <a:gd name="T4" fmla="*/ 124 w 153"/>
                <a:gd name="T5" fmla="*/ 7 h 153"/>
                <a:gd name="T6" fmla="*/ 137 w 153"/>
                <a:gd name="T7" fmla="*/ 16 h 153"/>
                <a:gd name="T8" fmla="*/ 146 w 153"/>
                <a:gd name="T9" fmla="*/ 28 h 153"/>
                <a:gd name="T10" fmla="*/ 151 w 153"/>
                <a:gd name="T11" fmla="*/ 42 h 153"/>
                <a:gd name="T12" fmla="*/ 153 w 153"/>
                <a:gd name="T13" fmla="*/ 56 h 153"/>
                <a:gd name="T14" fmla="*/ 151 w 153"/>
                <a:gd name="T15" fmla="*/ 71 h 153"/>
                <a:gd name="T16" fmla="*/ 146 w 153"/>
                <a:gd name="T17" fmla="*/ 84 h 153"/>
                <a:gd name="T18" fmla="*/ 137 w 153"/>
                <a:gd name="T19" fmla="*/ 96 h 153"/>
                <a:gd name="T20" fmla="*/ 96 w 153"/>
                <a:gd name="T21" fmla="*/ 136 h 153"/>
                <a:gd name="T22" fmla="*/ 84 w 153"/>
                <a:gd name="T23" fmla="*/ 146 h 153"/>
                <a:gd name="T24" fmla="*/ 71 w 153"/>
                <a:gd name="T25" fmla="*/ 151 h 153"/>
                <a:gd name="T26" fmla="*/ 56 w 153"/>
                <a:gd name="T27" fmla="*/ 153 h 153"/>
                <a:gd name="T28" fmla="*/ 42 w 153"/>
                <a:gd name="T29" fmla="*/ 151 h 153"/>
                <a:gd name="T30" fmla="*/ 28 w 153"/>
                <a:gd name="T31" fmla="*/ 146 h 153"/>
                <a:gd name="T32" fmla="*/ 16 w 153"/>
                <a:gd name="T33" fmla="*/ 136 h 153"/>
                <a:gd name="T34" fmla="*/ 7 w 153"/>
                <a:gd name="T35" fmla="*/ 124 h 153"/>
                <a:gd name="T36" fmla="*/ 2 w 153"/>
                <a:gd name="T37" fmla="*/ 111 h 153"/>
                <a:gd name="T38" fmla="*/ 0 w 153"/>
                <a:gd name="T39" fmla="*/ 96 h 153"/>
                <a:gd name="T40" fmla="*/ 2 w 153"/>
                <a:gd name="T41" fmla="*/ 82 h 153"/>
                <a:gd name="T42" fmla="*/ 7 w 153"/>
                <a:gd name="T43" fmla="*/ 69 h 153"/>
                <a:gd name="T44" fmla="*/ 16 w 153"/>
                <a:gd name="T45" fmla="*/ 56 h 153"/>
                <a:gd name="T46" fmla="*/ 56 w 153"/>
                <a:gd name="T47" fmla="*/ 16 h 153"/>
                <a:gd name="T48" fmla="*/ 69 w 153"/>
                <a:gd name="T49" fmla="*/ 7 h 153"/>
                <a:gd name="T50" fmla="*/ 82 w 153"/>
                <a:gd name="T51" fmla="*/ 2 h 153"/>
                <a:gd name="T52" fmla="*/ 96 w 153"/>
                <a:gd name="T53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3">
                  <a:moveTo>
                    <a:pt x="96" y="0"/>
                  </a:moveTo>
                  <a:lnTo>
                    <a:pt x="111" y="2"/>
                  </a:lnTo>
                  <a:lnTo>
                    <a:pt x="124" y="7"/>
                  </a:lnTo>
                  <a:lnTo>
                    <a:pt x="137" y="16"/>
                  </a:lnTo>
                  <a:lnTo>
                    <a:pt x="146" y="28"/>
                  </a:lnTo>
                  <a:lnTo>
                    <a:pt x="151" y="42"/>
                  </a:lnTo>
                  <a:lnTo>
                    <a:pt x="153" y="56"/>
                  </a:lnTo>
                  <a:lnTo>
                    <a:pt x="151" y="71"/>
                  </a:lnTo>
                  <a:lnTo>
                    <a:pt x="146" y="84"/>
                  </a:lnTo>
                  <a:lnTo>
                    <a:pt x="137" y="96"/>
                  </a:lnTo>
                  <a:lnTo>
                    <a:pt x="96" y="136"/>
                  </a:lnTo>
                  <a:lnTo>
                    <a:pt x="84" y="146"/>
                  </a:lnTo>
                  <a:lnTo>
                    <a:pt x="71" y="151"/>
                  </a:lnTo>
                  <a:lnTo>
                    <a:pt x="56" y="153"/>
                  </a:lnTo>
                  <a:lnTo>
                    <a:pt x="42" y="151"/>
                  </a:lnTo>
                  <a:lnTo>
                    <a:pt x="28" y="146"/>
                  </a:lnTo>
                  <a:lnTo>
                    <a:pt x="16" y="136"/>
                  </a:lnTo>
                  <a:lnTo>
                    <a:pt x="7" y="124"/>
                  </a:lnTo>
                  <a:lnTo>
                    <a:pt x="2" y="111"/>
                  </a:lnTo>
                  <a:lnTo>
                    <a:pt x="0" y="96"/>
                  </a:lnTo>
                  <a:lnTo>
                    <a:pt x="2" y="82"/>
                  </a:lnTo>
                  <a:lnTo>
                    <a:pt x="7" y="69"/>
                  </a:lnTo>
                  <a:lnTo>
                    <a:pt x="16" y="56"/>
                  </a:lnTo>
                  <a:lnTo>
                    <a:pt x="56" y="16"/>
                  </a:lnTo>
                  <a:lnTo>
                    <a:pt x="69" y="7"/>
                  </a:lnTo>
                  <a:lnTo>
                    <a:pt x="82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407"/>
            <p:cNvSpPr>
              <a:spLocks/>
            </p:cNvSpPr>
            <p:nvPr/>
          </p:nvSpPr>
          <p:spPr bwMode="auto">
            <a:xfrm>
              <a:off x="4867275" y="4683125"/>
              <a:ext cx="25400" cy="23813"/>
            </a:xfrm>
            <a:custGeom>
              <a:avLst/>
              <a:gdLst>
                <a:gd name="T0" fmla="*/ 57 w 153"/>
                <a:gd name="T1" fmla="*/ 0 h 153"/>
                <a:gd name="T2" fmla="*/ 71 w 153"/>
                <a:gd name="T3" fmla="*/ 2 h 153"/>
                <a:gd name="T4" fmla="*/ 84 w 153"/>
                <a:gd name="T5" fmla="*/ 7 h 153"/>
                <a:gd name="T6" fmla="*/ 97 w 153"/>
                <a:gd name="T7" fmla="*/ 16 h 153"/>
                <a:gd name="T8" fmla="*/ 137 w 153"/>
                <a:gd name="T9" fmla="*/ 56 h 153"/>
                <a:gd name="T10" fmla="*/ 146 w 153"/>
                <a:gd name="T11" fmla="*/ 69 h 153"/>
                <a:gd name="T12" fmla="*/ 151 w 153"/>
                <a:gd name="T13" fmla="*/ 82 h 153"/>
                <a:gd name="T14" fmla="*/ 153 w 153"/>
                <a:gd name="T15" fmla="*/ 96 h 153"/>
                <a:gd name="T16" fmla="*/ 151 w 153"/>
                <a:gd name="T17" fmla="*/ 111 h 153"/>
                <a:gd name="T18" fmla="*/ 146 w 153"/>
                <a:gd name="T19" fmla="*/ 124 h 153"/>
                <a:gd name="T20" fmla="*/ 137 w 153"/>
                <a:gd name="T21" fmla="*/ 136 h 153"/>
                <a:gd name="T22" fmla="*/ 125 w 153"/>
                <a:gd name="T23" fmla="*/ 146 h 153"/>
                <a:gd name="T24" fmla="*/ 111 w 153"/>
                <a:gd name="T25" fmla="*/ 151 h 153"/>
                <a:gd name="T26" fmla="*/ 97 w 153"/>
                <a:gd name="T27" fmla="*/ 153 h 153"/>
                <a:gd name="T28" fmla="*/ 82 w 153"/>
                <a:gd name="T29" fmla="*/ 151 h 153"/>
                <a:gd name="T30" fmla="*/ 69 w 153"/>
                <a:gd name="T31" fmla="*/ 146 h 153"/>
                <a:gd name="T32" fmla="*/ 57 w 153"/>
                <a:gd name="T33" fmla="*/ 136 h 153"/>
                <a:gd name="T34" fmla="*/ 16 w 153"/>
                <a:gd name="T35" fmla="*/ 96 h 153"/>
                <a:gd name="T36" fmla="*/ 7 w 153"/>
                <a:gd name="T37" fmla="*/ 84 h 153"/>
                <a:gd name="T38" fmla="*/ 2 w 153"/>
                <a:gd name="T39" fmla="*/ 71 h 153"/>
                <a:gd name="T40" fmla="*/ 0 w 153"/>
                <a:gd name="T41" fmla="*/ 56 h 153"/>
                <a:gd name="T42" fmla="*/ 2 w 153"/>
                <a:gd name="T43" fmla="*/ 42 h 153"/>
                <a:gd name="T44" fmla="*/ 7 w 153"/>
                <a:gd name="T45" fmla="*/ 28 h 153"/>
                <a:gd name="T46" fmla="*/ 16 w 153"/>
                <a:gd name="T47" fmla="*/ 16 h 153"/>
                <a:gd name="T48" fmla="*/ 29 w 153"/>
                <a:gd name="T49" fmla="*/ 7 h 153"/>
                <a:gd name="T50" fmla="*/ 42 w 153"/>
                <a:gd name="T51" fmla="*/ 2 h 153"/>
                <a:gd name="T52" fmla="*/ 57 w 153"/>
                <a:gd name="T53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3" h="153">
                  <a:moveTo>
                    <a:pt x="57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7" y="16"/>
                  </a:lnTo>
                  <a:lnTo>
                    <a:pt x="137" y="56"/>
                  </a:lnTo>
                  <a:lnTo>
                    <a:pt x="146" y="69"/>
                  </a:lnTo>
                  <a:lnTo>
                    <a:pt x="151" y="82"/>
                  </a:lnTo>
                  <a:lnTo>
                    <a:pt x="153" y="96"/>
                  </a:lnTo>
                  <a:lnTo>
                    <a:pt x="151" y="111"/>
                  </a:lnTo>
                  <a:lnTo>
                    <a:pt x="146" y="124"/>
                  </a:lnTo>
                  <a:lnTo>
                    <a:pt x="137" y="136"/>
                  </a:lnTo>
                  <a:lnTo>
                    <a:pt x="125" y="146"/>
                  </a:lnTo>
                  <a:lnTo>
                    <a:pt x="111" y="151"/>
                  </a:lnTo>
                  <a:lnTo>
                    <a:pt x="97" y="153"/>
                  </a:lnTo>
                  <a:lnTo>
                    <a:pt x="82" y="151"/>
                  </a:lnTo>
                  <a:lnTo>
                    <a:pt x="69" y="146"/>
                  </a:lnTo>
                  <a:lnTo>
                    <a:pt x="57" y="136"/>
                  </a:lnTo>
                  <a:lnTo>
                    <a:pt x="16" y="96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8"/>
                  </a:lnTo>
                  <a:lnTo>
                    <a:pt x="16" y="16"/>
                  </a:lnTo>
                  <a:lnTo>
                    <a:pt x="29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408"/>
            <p:cNvSpPr>
              <a:spLocks/>
            </p:cNvSpPr>
            <p:nvPr/>
          </p:nvSpPr>
          <p:spPr bwMode="auto">
            <a:xfrm>
              <a:off x="4495800" y="4311650"/>
              <a:ext cx="23813" cy="23813"/>
            </a:xfrm>
            <a:custGeom>
              <a:avLst/>
              <a:gdLst>
                <a:gd name="T0" fmla="*/ 57 w 152"/>
                <a:gd name="T1" fmla="*/ 0 h 152"/>
                <a:gd name="T2" fmla="*/ 71 w 152"/>
                <a:gd name="T3" fmla="*/ 1 h 152"/>
                <a:gd name="T4" fmla="*/ 84 w 152"/>
                <a:gd name="T5" fmla="*/ 7 h 152"/>
                <a:gd name="T6" fmla="*/ 97 w 152"/>
                <a:gd name="T7" fmla="*/ 16 h 152"/>
                <a:gd name="T8" fmla="*/ 136 w 152"/>
                <a:gd name="T9" fmla="*/ 56 h 152"/>
                <a:gd name="T10" fmla="*/ 145 w 152"/>
                <a:gd name="T11" fmla="*/ 68 h 152"/>
                <a:gd name="T12" fmla="*/ 151 w 152"/>
                <a:gd name="T13" fmla="*/ 82 h 152"/>
                <a:gd name="T14" fmla="*/ 152 w 152"/>
                <a:gd name="T15" fmla="*/ 95 h 152"/>
                <a:gd name="T16" fmla="*/ 151 w 152"/>
                <a:gd name="T17" fmla="*/ 110 h 152"/>
                <a:gd name="T18" fmla="*/ 145 w 152"/>
                <a:gd name="T19" fmla="*/ 124 h 152"/>
                <a:gd name="T20" fmla="*/ 136 w 152"/>
                <a:gd name="T21" fmla="*/ 135 h 152"/>
                <a:gd name="T22" fmla="*/ 125 w 152"/>
                <a:gd name="T23" fmla="*/ 145 h 152"/>
                <a:gd name="T24" fmla="*/ 110 w 152"/>
                <a:gd name="T25" fmla="*/ 151 h 152"/>
                <a:gd name="T26" fmla="*/ 97 w 152"/>
                <a:gd name="T27" fmla="*/ 152 h 152"/>
                <a:gd name="T28" fmla="*/ 82 w 152"/>
                <a:gd name="T29" fmla="*/ 151 h 152"/>
                <a:gd name="T30" fmla="*/ 68 w 152"/>
                <a:gd name="T31" fmla="*/ 145 h 152"/>
                <a:gd name="T32" fmla="*/ 57 w 152"/>
                <a:gd name="T33" fmla="*/ 135 h 152"/>
                <a:gd name="T34" fmla="*/ 16 w 152"/>
                <a:gd name="T35" fmla="*/ 96 h 152"/>
                <a:gd name="T36" fmla="*/ 7 w 152"/>
                <a:gd name="T37" fmla="*/ 84 h 152"/>
                <a:gd name="T38" fmla="*/ 1 w 152"/>
                <a:gd name="T39" fmla="*/ 71 h 152"/>
                <a:gd name="T40" fmla="*/ 0 w 152"/>
                <a:gd name="T41" fmla="*/ 56 h 152"/>
                <a:gd name="T42" fmla="*/ 1 w 152"/>
                <a:gd name="T43" fmla="*/ 42 h 152"/>
                <a:gd name="T44" fmla="*/ 7 w 152"/>
                <a:gd name="T45" fmla="*/ 27 h 152"/>
                <a:gd name="T46" fmla="*/ 16 w 152"/>
                <a:gd name="T47" fmla="*/ 16 h 152"/>
                <a:gd name="T48" fmla="*/ 28 w 152"/>
                <a:gd name="T49" fmla="*/ 7 h 152"/>
                <a:gd name="T50" fmla="*/ 42 w 152"/>
                <a:gd name="T51" fmla="*/ 1 h 152"/>
                <a:gd name="T52" fmla="*/ 57 w 152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2" h="152">
                  <a:moveTo>
                    <a:pt x="57" y="0"/>
                  </a:moveTo>
                  <a:lnTo>
                    <a:pt x="71" y="1"/>
                  </a:lnTo>
                  <a:lnTo>
                    <a:pt x="84" y="7"/>
                  </a:lnTo>
                  <a:lnTo>
                    <a:pt x="97" y="16"/>
                  </a:lnTo>
                  <a:lnTo>
                    <a:pt x="136" y="56"/>
                  </a:lnTo>
                  <a:lnTo>
                    <a:pt x="145" y="68"/>
                  </a:lnTo>
                  <a:lnTo>
                    <a:pt x="151" y="82"/>
                  </a:lnTo>
                  <a:lnTo>
                    <a:pt x="152" y="95"/>
                  </a:lnTo>
                  <a:lnTo>
                    <a:pt x="151" y="110"/>
                  </a:lnTo>
                  <a:lnTo>
                    <a:pt x="145" y="124"/>
                  </a:lnTo>
                  <a:lnTo>
                    <a:pt x="136" y="135"/>
                  </a:lnTo>
                  <a:lnTo>
                    <a:pt x="125" y="145"/>
                  </a:lnTo>
                  <a:lnTo>
                    <a:pt x="110" y="151"/>
                  </a:lnTo>
                  <a:lnTo>
                    <a:pt x="97" y="152"/>
                  </a:lnTo>
                  <a:lnTo>
                    <a:pt x="82" y="151"/>
                  </a:lnTo>
                  <a:lnTo>
                    <a:pt x="68" y="145"/>
                  </a:lnTo>
                  <a:lnTo>
                    <a:pt x="57" y="135"/>
                  </a:lnTo>
                  <a:lnTo>
                    <a:pt x="16" y="96"/>
                  </a:lnTo>
                  <a:lnTo>
                    <a:pt x="7" y="84"/>
                  </a:lnTo>
                  <a:lnTo>
                    <a:pt x="1" y="71"/>
                  </a:lnTo>
                  <a:lnTo>
                    <a:pt x="0" y="56"/>
                  </a:lnTo>
                  <a:lnTo>
                    <a:pt x="1" y="42"/>
                  </a:lnTo>
                  <a:lnTo>
                    <a:pt x="7" y="27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409"/>
            <p:cNvSpPr>
              <a:spLocks noEditPoints="1"/>
            </p:cNvSpPr>
            <p:nvPr/>
          </p:nvSpPr>
          <p:spPr bwMode="auto">
            <a:xfrm>
              <a:off x="4425950" y="4241800"/>
              <a:ext cx="539750" cy="538163"/>
            </a:xfrm>
            <a:custGeom>
              <a:avLst/>
              <a:gdLst>
                <a:gd name="T0" fmla="*/ 113 w 3400"/>
                <a:gd name="T1" fmla="*/ 113 h 3390"/>
                <a:gd name="T2" fmla="*/ 113 w 3400"/>
                <a:gd name="T3" fmla="*/ 3277 h 3390"/>
                <a:gd name="T4" fmla="*/ 3287 w 3400"/>
                <a:gd name="T5" fmla="*/ 3277 h 3390"/>
                <a:gd name="T6" fmla="*/ 3287 w 3400"/>
                <a:gd name="T7" fmla="*/ 113 h 3390"/>
                <a:gd name="T8" fmla="*/ 113 w 3400"/>
                <a:gd name="T9" fmla="*/ 113 h 3390"/>
                <a:gd name="T10" fmla="*/ 0 w 3400"/>
                <a:gd name="T11" fmla="*/ 0 h 3390"/>
                <a:gd name="T12" fmla="*/ 3400 w 3400"/>
                <a:gd name="T13" fmla="*/ 0 h 3390"/>
                <a:gd name="T14" fmla="*/ 3400 w 3400"/>
                <a:gd name="T15" fmla="*/ 3390 h 3390"/>
                <a:gd name="T16" fmla="*/ 0 w 3400"/>
                <a:gd name="T17" fmla="*/ 3390 h 3390"/>
                <a:gd name="T18" fmla="*/ 0 w 3400"/>
                <a:gd name="T19" fmla="*/ 0 h 3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00" h="3390">
                  <a:moveTo>
                    <a:pt x="113" y="113"/>
                  </a:moveTo>
                  <a:lnTo>
                    <a:pt x="113" y="3277"/>
                  </a:lnTo>
                  <a:lnTo>
                    <a:pt x="3287" y="3277"/>
                  </a:lnTo>
                  <a:lnTo>
                    <a:pt x="328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400" y="0"/>
                  </a:lnTo>
                  <a:lnTo>
                    <a:pt x="3400" y="3390"/>
                  </a:lnTo>
                  <a:lnTo>
                    <a:pt x="0" y="339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8" name="Freeform 414"/>
          <p:cNvSpPr>
            <a:spLocks noEditPoints="1"/>
          </p:cNvSpPr>
          <p:nvPr/>
        </p:nvSpPr>
        <p:spPr bwMode="auto">
          <a:xfrm>
            <a:off x="6500552" y="2898196"/>
            <a:ext cx="538162" cy="363537"/>
          </a:xfrm>
          <a:custGeom>
            <a:avLst/>
            <a:gdLst>
              <a:gd name="T0" fmla="*/ 1664 w 3390"/>
              <a:gd name="T1" fmla="*/ 158 h 2290"/>
              <a:gd name="T2" fmla="*/ 1371 w 3390"/>
              <a:gd name="T3" fmla="*/ 320 h 2290"/>
              <a:gd name="T4" fmla="*/ 1307 w 3390"/>
              <a:gd name="T5" fmla="*/ 544 h 2290"/>
              <a:gd name="T6" fmla="*/ 1409 w 3390"/>
              <a:gd name="T7" fmla="*/ 800 h 2290"/>
              <a:gd name="T8" fmla="*/ 1373 w 3390"/>
              <a:gd name="T9" fmla="*/ 913 h 2290"/>
              <a:gd name="T10" fmla="*/ 1303 w 3390"/>
              <a:gd name="T11" fmla="*/ 876 h 2290"/>
              <a:gd name="T12" fmla="*/ 1259 w 3390"/>
              <a:gd name="T13" fmla="*/ 684 h 2290"/>
              <a:gd name="T14" fmla="*/ 1118 w 3390"/>
              <a:gd name="T15" fmla="*/ 523 h 2290"/>
              <a:gd name="T16" fmla="*/ 1017 w 3390"/>
              <a:gd name="T17" fmla="*/ 475 h 2290"/>
              <a:gd name="T18" fmla="*/ 956 w 3390"/>
              <a:gd name="T19" fmla="*/ 462 h 2290"/>
              <a:gd name="T20" fmla="*/ 761 w 3390"/>
              <a:gd name="T21" fmla="*/ 485 h 2290"/>
              <a:gd name="T22" fmla="*/ 579 w 3390"/>
              <a:gd name="T23" fmla="*/ 630 h 2290"/>
              <a:gd name="T24" fmla="*/ 509 w 3390"/>
              <a:gd name="T25" fmla="*/ 859 h 2290"/>
              <a:gd name="T26" fmla="*/ 509 w 3390"/>
              <a:gd name="T27" fmla="*/ 916 h 2290"/>
              <a:gd name="T28" fmla="*/ 341 w 3390"/>
              <a:gd name="T29" fmla="*/ 1060 h 2290"/>
              <a:gd name="T30" fmla="*/ 176 w 3390"/>
              <a:gd name="T31" fmla="*/ 1284 h 2290"/>
              <a:gd name="T32" fmla="*/ 113 w 3390"/>
              <a:gd name="T33" fmla="*/ 1554 h 2290"/>
              <a:gd name="T34" fmla="*/ 187 w 3390"/>
              <a:gd name="T35" fmla="*/ 1851 h 2290"/>
              <a:gd name="T36" fmla="*/ 383 w 3390"/>
              <a:gd name="T37" fmla="*/ 2069 h 2290"/>
              <a:gd name="T38" fmla="*/ 664 w 3390"/>
              <a:gd name="T39" fmla="*/ 2172 h 2290"/>
              <a:gd name="T40" fmla="*/ 2132 w 3390"/>
              <a:gd name="T41" fmla="*/ 2174 h 2290"/>
              <a:gd name="T42" fmla="*/ 2825 w 3390"/>
              <a:gd name="T43" fmla="*/ 2164 h 2290"/>
              <a:gd name="T44" fmla="*/ 3071 w 3390"/>
              <a:gd name="T45" fmla="*/ 2044 h 2290"/>
              <a:gd name="T46" fmla="*/ 3232 w 3390"/>
              <a:gd name="T47" fmla="*/ 1825 h 2290"/>
              <a:gd name="T48" fmla="*/ 3274 w 3390"/>
              <a:gd name="T49" fmla="*/ 1543 h 2290"/>
              <a:gd name="T50" fmla="*/ 3178 w 3390"/>
              <a:gd name="T51" fmla="*/ 1277 h 2290"/>
              <a:gd name="T52" fmla="*/ 2975 w 3390"/>
              <a:gd name="T53" fmla="*/ 1088 h 2290"/>
              <a:gd name="T54" fmla="*/ 2800 w 3390"/>
              <a:gd name="T55" fmla="*/ 1027 h 2290"/>
              <a:gd name="T56" fmla="*/ 2684 w 3390"/>
              <a:gd name="T57" fmla="*/ 1021 h 2290"/>
              <a:gd name="T58" fmla="*/ 2547 w 3390"/>
              <a:gd name="T59" fmla="*/ 1031 h 2290"/>
              <a:gd name="T60" fmla="*/ 2491 w 3390"/>
              <a:gd name="T61" fmla="*/ 998 h 2290"/>
              <a:gd name="T62" fmla="*/ 2507 w 3390"/>
              <a:gd name="T63" fmla="*/ 928 h 2290"/>
              <a:gd name="T64" fmla="*/ 2683 w 3390"/>
              <a:gd name="T65" fmla="*/ 907 h 2290"/>
              <a:gd name="T66" fmla="*/ 2720 w 3390"/>
              <a:gd name="T67" fmla="*/ 696 h 2290"/>
              <a:gd name="T68" fmla="*/ 2544 w 3390"/>
              <a:gd name="T69" fmla="*/ 396 h 2290"/>
              <a:gd name="T70" fmla="*/ 2268 w 3390"/>
              <a:gd name="T71" fmla="*/ 190 h 2290"/>
              <a:gd name="T72" fmla="*/ 1926 w 3390"/>
              <a:gd name="T73" fmla="*/ 115 h 2290"/>
              <a:gd name="T74" fmla="*/ 2230 w 3390"/>
              <a:gd name="T75" fmla="*/ 52 h 2290"/>
              <a:gd name="T76" fmla="*/ 2554 w 3390"/>
              <a:gd name="T77" fmla="*/ 245 h 2290"/>
              <a:gd name="T78" fmla="*/ 2781 w 3390"/>
              <a:gd name="T79" fmla="*/ 548 h 2290"/>
              <a:gd name="T80" fmla="*/ 2880 w 3390"/>
              <a:gd name="T81" fmla="*/ 927 h 2290"/>
              <a:gd name="T82" fmla="*/ 3142 w 3390"/>
              <a:gd name="T83" fmla="*/ 1067 h 2290"/>
              <a:gd name="T84" fmla="*/ 3323 w 3390"/>
              <a:gd name="T85" fmla="*/ 1304 h 2290"/>
              <a:gd name="T86" fmla="*/ 3390 w 3390"/>
              <a:gd name="T87" fmla="*/ 1602 h 2290"/>
              <a:gd name="T88" fmla="*/ 3317 w 3390"/>
              <a:gd name="T89" fmla="*/ 1912 h 2290"/>
              <a:gd name="T90" fmla="*/ 3122 w 3390"/>
              <a:gd name="T91" fmla="*/ 2149 h 2290"/>
              <a:gd name="T92" fmla="*/ 2839 w 3390"/>
              <a:gd name="T93" fmla="*/ 2278 h 2290"/>
              <a:gd name="T94" fmla="*/ 2132 w 3390"/>
              <a:gd name="T95" fmla="*/ 2289 h 2290"/>
              <a:gd name="T96" fmla="*/ 596 w 3390"/>
              <a:gd name="T97" fmla="*/ 2279 h 2290"/>
              <a:gd name="T98" fmla="*/ 307 w 3390"/>
              <a:gd name="T99" fmla="*/ 2156 h 2290"/>
              <a:gd name="T100" fmla="*/ 100 w 3390"/>
              <a:gd name="T101" fmla="*/ 1926 h 2290"/>
              <a:gd name="T102" fmla="*/ 3 w 3390"/>
              <a:gd name="T103" fmla="*/ 1622 h 2290"/>
              <a:gd name="T104" fmla="*/ 43 w 3390"/>
              <a:gd name="T105" fmla="*/ 1307 h 2290"/>
              <a:gd name="T106" fmla="*/ 203 w 3390"/>
              <a:gd name="T107" fmla="*/ 1037 h 2290"/>
              <a:gd name="T108" fmla="*/ 397 w 3390"/>
              <a:gd name="T109" fmla="*/ 881 h 2290"/>
              <a:gd name="T110" fmla="*/ 441 w 3390"/>
              <a:gd name="T111" fmla="*/ 646 h 2290"/>
              <a:gd name="T112" fmla="*/ 604 w 3390"/>
              <a:gd name="T113" fmla="*/ 443 h 2290"/>
              <a:gd name="T114" fmla="*/ 849 w 3390"/>
              <a:gd name="T115" fmla="*/ 347 h 2290"/>
              <a:gd name="T116" fmla="*/ 1017 w 3390"/>
              <a:gd name="T117" fmla="*/ 357 h 2290"/>
              <a:gd name="T118" fmla="*/ 1131 w 3390"/>
              <a:gd name="T119" fmla="*/ 399 h 2290"/>
              <a:gd name="T120" fmla="*/ 1336 w 3390"/>
              <a:gd name="T121" fmla="*/ 201 h 2290"/>
              <a:gd name="T122" fmla="*/ 1649 w 3390"/>
              <a:gd name="T123" fmla="*/ 42 h 2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90" h="2290">
                <a:moveTo>
                  <a:pt x="1926" y="115"/>
                </a:moveTo>
                <a:lnTo>
                  <a:pt x="1859" y="118"/>
                </a:lnTo>
                <a:lnTo>
                  <a:pt x="1794" y="126"/>
                </a:lnTo>
                <a:lnTo>
                  <a:pt x="1728" y="139"/>
                </a:lnTo>
                <a:lnTo>
                  <a:pt x="1664" y="158"/>
                </a:lnTo>
                <a:lnTo>
                  <a:pt x="1602" y="181"/>
                </a:lnTo>
                <a:lnTo>
                  <a:pt x="1540" y="209"/>
                </a:lnTo>
                <a:lnTo>
                  <a:pt x="1481" y="243"/>
                </a:lnTo>
                <a:lnTo>
                  <a:pt x="1425" y="279"/>
                </a:lnTo>
                <a:lnTo>
                  <a:pt x="1371" y="320"/>
                </a:lnTo>
                <a:lnTo>
                  <a:pt x="1321" y="365"/>
                </a:lnTo>
                <a:lnTo>
                  <a:pt x="1275" y="413"/>
                </a:lnTo>
                <a:lnTo>
                  <a:pt x="1232" y="465"/>
                </a:lnTo>
                <a:lnTo>
                  <a:pt x="1271" y="503"/>
                </a:lnTo>
                <a:lnTo>
                  <a:pt x="1307" y="544"/>
                </a:lnTo>
                <a:lnTo>
                  <a:pt x="1338" y="590"/>
                </a:lnTo>
                <a:lnTo>
                  <a:pt x="1363" y="638"/>
                </a:lnTo>
                <a:lnTo>
                  <a:pt x="1385" y="690"/>
                </a:lnTo>
                <a:lnTo>
                  <a:pt x="1400" y="744"/>
                </a:lnTo>
                <a:lnTo>
                  <a:pt x="1409" y="800"/>
                </a:lnTo>
                <a:lnTo>
                  <a:pt x="1413" y="859"/>
                </a:lnTo>
                <a:lnTo>
                  <a:pt x="1409" y="876"/>
                </a:lnTo>
                <a:lnTo>
                  <a:pt x="1401" y="892"/>
                </a:lnTo>
                <a:lnTo>
                  <a:pt x="1389" y="905"/>
                </a:lnTo>
                <a:lnTo>
                  <a:pt x="1373" y="913"/>
                </a:lnTo>
                <a:lnTo>
                  <a:pt x="1356" y="916"/>
                </a:lnTo>
                <a:lnTo>
                  <a:pt x="1339" y="913"/>
                </a:lnTo>
                <a:lnTo>
                  <a:pt x="1322" y="905"/>
                </a:lnTo>
                <a:lnTo>
                  <a:pt x="1311" y="892"/>
                </a:lnTo>
                <a:lnTo>
                  <a:pt x="1303" y="876"/>
                </a:lnTo>
                <a:lnTo>
                  <a:pt x="1300" y="859"/>
                </a:lnTo>
                <a:lnTo>
                  <a:pt x="1296" y="813"/>
                </a:lnTo>
                <a:lnTo>
                  <a:pt x="1289" y="768"/>
                </a:lnTo>
                <a:lnTo>
                  <a:pt x="1277" y="724"/>
                </a:lnTo>
                <a:lnTo>
                  <a:pt x="1259" y="684"/>
                </a:lnTo>
                <a:lnTo>
                  <a:pt x="1239" y="645"/>
                </a:lnTo>
                <a:lnTo>
                  <a:pt x="1213" y="610"/>
                </a:lnTo>
                <a:lnTo>
                  <a:pt x="1184" y="578"/>
                </a:lnTo>
                <a:lnTo>
                  <a:pt x="1153" y="549"/>
                </a:lnTo>
                <a:lnTo>
                  <a:pt x="1118" y="523"/>
                </a:lnTo>
                <a:lnTo>
                  <a:pt x="1079" y="500"/>
                </a:lnTo>
                <a:lnTo>
                  <a:pt x="1066" y="494"/>
                </a:lnTo>
                <a:lnTo>
                  <a:pt x="1044" y="484"/>
                </a:lnTo>
                <a:lnTo>
                  <a:pt x="1020" y="476"/>
                </a:lnTo>
                <a:lnTo>
                  <a:pt x="1017" y="475"/>
                </a:lnTo>
                <a:lnTo>
                  <a:pt x="1014" y="474"/>
                </a:lnTo>
                <a:lnTo>
                  <a:pt x="991" y="468"/>
                </a:lnTo>
                <a:lnTo>
                  <a:pt x="969" y="464"/>
                </a:lnTo>
                <a:lnTo>
                  <a:pt x="963" y="463"/>
                </a:lnTo>
                <a:lnTo>
                  <a:pt x="956" y="462"/>
                </a:lnTo>
                <a:lnTo>
                  <a:pt x="930" y="459"/>
                </a:lnTo>
                <a:lnTo>
                  <a:pt x="904" y="458"/>
                </a:lnTo>
                <a:lnTo>
                  <a:pt x="855" y="461"/>
                </a:lnTo>
                <a:lnTo>
                  <a:pt x="806" y="470"/>
                </a:lnTo>
                <a:lnTo>
                  <a:pt x="761" y="485"/>
                </a:lnTo>
                <a:lnTo>
                  <a:pt x="718" y="505"/>
                </a:lnTo>
                <a:lnTo>
                  <a:pt x="678" y="530"/>
                </a:lnTo>
                <a:lnTo>
                  <a:pt x="641" y="559"/>
                </a:lnTo>
                <a:lnTo>
                  <a:pt x="608" y="592"/>
                </a:lnTo>
                <a:lnTo>
                  <a:pt x="579" y="630"/>
                </a:lnTo>
                <a:lnTo>
                  <a:pt x="555" y="670"/>
                </a:lnTo>
                <a:lnTo>
                  <a:pt x="535" y="714"/>
                </a:lnTo>
                <a:lnTo>
                  <a:pt x="521" y="760"/>
                </a:lnTo>
                <a:lnTo>
                  <a:pt x="512" y="809"/>
                </a:lnTo>
                <a:lnTo>
                  <a:pt x="509" y="859"/>
                </a:lnTo>
                <a:lnTo>
                  <a:pt x="509" y="866"/>
                </a:lnTo>
                <a:lnTo>
                  <a:pt x="510" y="872"/>
                </a:lnTo>
                <a:lnTo>
                  <a:pt x="510" y="885"/>
                </a:lnTo>
                <a:lnTo>
                  <a:pt x="510" y="894"/>
                </a:lnTo>
                <a:lnTo>
                  <a:pt x="509" y="916"/>
                </a:lnTo>
                <a:lnTo>
                  <a:pt x="509" y="952"/>
                </a:lnTo>
                <a:lnTo>
                  <a:pt x="477" y="968"/>
                </a:lnTo>
                <a:lnTo>
                  <a:pt x="429" y="994"/>
                </a:lnTo>
                <a:lnTo>
                  <a:pt x="384" y="1024"/>
                </a:lnTo>
                <a:lnTo>
                  <a:pt x="341" y="1060"/>
                </a:lnTo>
                <a:lnTo>
                  <a:pt x="301" y="1098"/>
                </a:lnTo>
                <a:lnTo>
                  <a:pt x="265" y="1141"/>
                </a:lnTo>
                <a:lnTo>
                  <a:pt x="231" y="1187"/>
                </a:lnTo>
                <a:lnTo>
                  <a:pt x="201" y="1235"/>
                </a:lnTo>
                <a:lnTo>
                  <a:pt x="176" y="1284"/>
                </a:lnTo>
                <a:lnTo>
                  <a:pt x="154" y="1337"/>
                </a:lnTo>
                <a:lnTo>
                  <a:pt x="137" y="1391"/>
                </a:lnTo>
                <a:lnTo>
                  <a:pt x="123" y="1445"/>
                </a:lnTo>
                <a:lnTo>
                  <a:pt x="116" y="1500"/>
                </a:lnTo>
                <a:lnTo>
                  <a:pt x="113" y="1554"/>
                </a:lnTo>
                <a:lnTo>
                  <a:pt x="116" y="1618"/>
                </a:lnTo>
                <a:lnTo>
                  <a:pt x="125" y="1680"/>
                </a:lnTo>
                <a:lnTo>
                  <a:pt x="141" y="1739"/>
                </a:lnTo>
                <a:lnTo>
                  <a:pt x="161" y="1796"/>
                </a:lnTo>
                <a:lnTo>
                  <a:pt x="187" y="1851"/>
                </a:lnTo>
                <a:lnTo>
                  <a:pt x="218" y="1902"/>
                </a:lnTo>
                <a:lnTo>
                  <a:pt x="253" y="1950"/>
                </a:lnTo>
                <a:lnTo>
                  <a:pt x="293" y="1993"/>
                </a:lnTo>
                <a:lnTo>
                  <a:pt x="336" y="2034"/>
                </a:lnTo>
                <a:lnTo>
                  <a:pt x="383" y="2069"/>
                </a:lnTo>
                <a:lnTo>
                  <a:pt x="434" y="2101"/>
                </a:lnTo>
                <a:lnTo>
                  <a:pt x="488" y="2127"/>
                </a:lnTo>
                <a:lnTo>
                  <a:pt x="543" y="2147"/>
                </a:lnTo>
                <a:lnTo>
                  <a:pt x="602" y="2163"/>
                </a:lnTo>
                <a:lnTo>
                  <a:pt x="664" y="2172"/>
                </a:lnTo>
                <a:lnTo>
                  <a:pt x="726" y="2176"/>
                </a:lnTo>
                <a:lnTo>
                  <a:pt x="2110" y="2176"/>
                </a:lnTo>
                <a:lnTo>
                  <a:pt x="2115" y="2176"/>
                </a:lnTo>
                <a:lnTo>
                  <a:pt x="2120" y="2176"/>
                </a:lnTo>
                <a:lnTo>
                  <a:pt x="2132" y="2174"/>
                </a:lnTo>
                <a:lnTo>
                  <a:pt x="2147" y="2176"/>
                </a:lnTo>
                <a:lnTo>
                  <a:pt x="2156" y="2176"/>
                </a:lnTo>
                <a:lnTo>
                  <a:pt x="2711" y="2176"/>
                </a:lnTo>
                <a:lnTo>
                  <a:pt x="2769" y="2172"/>
                </a:lnTo>
                <a:lnTo>
                  <a:pt x="2825" y="2164"/>
                </a:lnTo>
                <a:lnTo>
                  <a:pt x="2878" y="2149"/>
                </a:lnTo>
                <a:lnTo>
                  <a:pt x="2931" y="2130"/>
                </a:lnTo>
                <a:lnTo>
                  <a:pt x="2980" y="2106"/>
                </a:lnTo>
                <a:lnTo>
                  <a:pt x="3027" y="2078"/>
                </a:lnTo>
                <a:lnTo>
                  <a:pt x="3071" y="2044"/>
                </a:lnTo>
                <a:lnTo>
                  <a:pt x="3111" y="2007"/>
                </a:lnTo>
                <a:lnTo>
                  <a:pt x="3148" y="1966"/>
                </a:lnTo>
                <a:lnTo>
                  <a:pt x="3180" y="1923"/>
                </a:lnTo>
                <a:lnTo>
                  <a:pt x="3208" y="1875"/>
                </a:lnTo>
                <a:lnTo>
                  <a:pt x="3232" y="1825"/>
                </a:lnTo>
                <a:lnTo>
                  <a:pt x="3251" y="1772"/>
                </a:lnTo>
                <a:lnTo>
                  <a:pt x="3266" y="1718"/>
                </a:lnTo>
                <a:lnTo>
                  <a:pt x="3274" y="1660"/>
                </a:lnTo>
                <a:lnTo>
                  <a:pt x="3277" y="1602"/>
                </a:lnTo>
                <a:lnTo>
                  <a:pt x="3274" y="1543"/>
                </a:lnTo>
                <a:lnTo>
                  <a:pt x="3265" y="1485"/>
                </a:lnTo>
                <a:lnTo>
                  <a:pt x="3251" y="1430"/>
                </a:lnTo>
                <a:lnTo>
                  <a:pt x="3232" y="1376"/>
                </a:lnTo>
                <a:lnTo>
                  <a:pt x="3207" y="1325"/>
                </a:lnTo>
                <a:lnTo>
                  <a:pt x="3178" y="1277"/>
                </a:lnTo>
                <a:lnTo>
                  <a:pt x="3144" y="1231"/>
                </a:lnTo>
                <a:lnTo>
                  <a:pt x="3108" y="1190"/>
                </a:lnTo>
                <a:lnTo>
                  <a:pt x="3066" y="1151"/>
                </a:lnTo>
                <a:lnTo>
                  <a:pt x="3022" y="1117"/>
                </a:lnTo>
                <a:lnTo>
                  <a:pt x="2975" y="1088"/>
                </a:lnTo>
                <a:lnTo>
                  <a:pt x="2924" y="1063"/>
                </a:lnTo>
                <a:lnTo>
                  <a:pt x="2871" y="1044"/>
                </a:lnTo>
                <a:lnTo>
                  <a:pt x="2816" y="1029"/>
                </a:lnTo>
                <a:lnTo>
                  <a:pt x="2811" y="1029"/>
                </a:lnTo>
                <a:lnTo>
                  <a:pt x="2800" y="1027"/>
                </a:lnTo>
                <a:lnTo>
                  <a:pt x="2784" y="1026"/>
                </a:lnTo>
                <a:lnTo>
                  <a:pt x="2764" y="1024"/>
                </a:lnTo>
                <a:lnTo>
                  <a:pt x="2741" y="1023"/>
                </a:lnTo>
                <a:lnTo>
                  <a:pt x="2714" y="1021"/>
                </a:lnTo>
                <a:lnTo>
                  <a:pt x="2684" y="1021"/>
                </a:lnTo>
                <a:lnTo>
                  <a:pt x="2652" y="1021"/>
                </a:lnTo>
                <a:lnTo>
                  <a:pt x="2620" y="1023"/>
                </a:lnTo>
                <a:lnTo>
                  <a:pt x="2586" y="1025"/>
                </a:lnTo>
                <a:lnTo>
                  <a:pt x="2551" y="1029"/>
                </a:lnTo>
                <a:lnTo>
                  <a:pt x="2547" y="1031"/>
                </a:lnTo>
                <a:lnTo>
                  <a:pt x="2543" y="1031"/>
                </a:lnTo>
                <a:lnTo>
                  <a:pt x="2526" y="1028"/>
                </a:lnTo>
                <a:lnTo>
                  <a:pt x="2512" y="1022"/>
                </a:lnTo>
                <a:lnTo>
                  <a:pt x="2500" y="1012"/>
                </a:lnTo>
                <a:lnTo>
                  <a:pt x="2491" y="998"/>
                </a:lnTo>
                <a:lnTo>
                  <a:pt x="2487" y="982"/>
                </a:lnTo>
                <a:lnTo>
                  <a:pt x="2486" y="967"/>
                </a:lnTo>
                <a:lnTo>
                  <a:pt x="2490" y="952"/>
                </a:lnTo>
                <a:lnTo>
                  <a:pt x="2497" y="939"/>
                </a:lnTo>
                <a:lnTo>
                  <a:pt x="2507" y="928"/>
                </a:lnTo>
                <a:lnTo>
                  <a:pt x="2520" y="921"/>
                </a:lnTo>
                <a:lnTo>
                  <a:pt x="2534" y="917"/>
                </a:lnTo>
                <a:lnTo>
                  <a:pt x="2586" y="911"/>
                </a:lnTo>
                <a:lnTo>
                  <a:pt x="2636" y="908"/>
                </a:lnTo>
                <a:lnTo>
                  <a:pt x="2683" y="907"/>
                </a:lnTo>
                <a:lnTo>
                  <a:pt x="2726" y="908"/>
                </a:lnTo>
                <a:lnTo>
                  <a:pt x="2764" y="910"/>
                </a:lnTo>
                <a:lnTo>
                  <a:pt x="2755" y="837"/>
                </a:lnTo>
                <a:lnTo>
                  <a:pt x="2741" y="765"/>
                </a:lnTo>
                <a:lnTo>
                  <a:pt x="2720" y="696"/>
                </a:lnTo>
                <a:lnTo>
                  <a:pt x="2694" y="631"/>
                </a:lnTo>
                <a:lnTo>
                  <a:pt x="2663" y="566"/>
                </a:lnTo>
                <a:lnTo>
                  <a:pt x="2628" y="506"/>
                </a:lnTo>
                <a:lnTo>
                  <a:pt x="2588" y="449"/>
                </a:lnTo>
                <a:lnTo>
                  <a:pt x="2544" y="396"/>
                </a:lnTo>
                <a:lnTo>
                  <a:pt x="2495" y="346"/>
                </a:lnTo>
                <a:lnTo>
                  <a:pt x="2443" y="300"/>
                </a:lnTo>
                <a:lnTo>
                  <a:pt x="2388" y="259"/>
                </a:lnTo>
                <a:lnTo>
                  <a:pt x="2330" y="222"/>
                </a:lnTo>
                <a:lnTo>
                  <a:pt x="2268" y="190"/>
                </a:lnTo>
                <a:lnTo>
                  <a:pt x="2204" y="163"/>
                </a:lnTo>
                <a:lnTo>
                  <a:pt x="2138" y="143"/>
                </a:lnTo>
                <a:lnTo>
                  <a:pt x="2069" y="127"/>
                </a:lnTo>
                <a:lnTo>
                  <a:pt x="1998" y="118"/>
                </a:lnTo>
                <a:lnTo>
                  <a:pt x="1926" y="115"/>
                </a:lnTo>
                <a:close/>
                <a:moveTo>
                  <a:pt x="1926" y="0"/>
                </a:moveTo>
                <a:lnTo>
                  <a:pt x="2005" y="3"/>
                </a:lnTo>
                <a:lnTo>
                  <a:pt x="2082" y="14"/>
                </a:lnTo>
                <a:lnTo>
                  <a:pt x="2157" y="29"/>
                </a:lnTo>
                <a:lnTo>
                  <a:pt x="2230" y="52"/>
                </a:lnTo>
                <a:lnTo>
                  <a:pt x="2301" y="80"/>
                </a:lnTo>
                <a:lnTo>
                  <a:pt x="2369" y="113"/>
                </a:lnTo>
                <a:lnTo>
                  <a:pt x="2434" y="152"/>
                </a:lnTo>
                <a:lnTo>
                  <a:pt x="2495" y="196"/>
                </a:lnTo>
                <a:lnTo>
                  <a:pt x="2554" y="245"/>
                </a:lnTo>
                <a:lnTo>
                  <a:pt x="2608" y="298"/>
                </a:lnTo>
                <a:lnTo>
                  <a:pt x="2658" y="354"/>
                </a:lnTo>
                <a:lnTo>
                  <a:pt x="2704" y="415"/>
                </a:lnTo>
                <a:lnTo>
                  <a:pt x="2745" y="480"/>
                </a:lnTo>
                <a:lnTo>
                  <a:pt x="2781" y="548"/>
                </a:lnTo>
                <a:lnTo>
                  <a:pt x="2813" y="618"/>
                </a:lnTo>
                <a:lnTo>
                  <a:pt x="2838" y="692"/>
                </a:lnTo>
                <a:lnTo>
                  <a:pt x="2858" y="768"/>
                </a:lnTo>
                <a:lnTo>
                  <a:pt x="2872" y="846"/>
                </a:lnTo>
                <a:lnTo>
                  <a:pt x="2880" y="927"/>
                </a:lnTo>
                <a:lnTo>
                  <a:pt x="2938" y="945"/>
                </a:lnTo>
                <a:lnTo>
                  <a:pt x="2993" y="969"/>
                </a:lnTo>
                <a:lnTo>
                  <a:pt x="3046" y="997"/>
                </a:lnTo>
                <a:lnTo>
                  <a:pt x="3096" y="1029"/>
                </a:lnTo>
                <a:lnTo>
                  <a:pt x="3142" y="1067"/>
                </a:lnTo>
                <a:lnTo>
                  <a:pt x="3187" y="1108"/>
                </a:lnTo>
                <a:lnTo>
                  <a:pt x="3227" y="1152"/>
                </a:lnTo>
                <a:lnTo>
                  <a:pt x="3263" y="1200"/>
                </a:lnTo>
                <a:lnTo>
                  <a:pt x="3295" y="1251"/>
                </a:lnTo>
                <a:lnTo>
                  <a:pt x="3323" y="1304"/>
                </a:lnTo>
                <a:lnTo>
                  <a:pt x="3347" y="1360"/>
                </a:lnTo>
                <a:lnTo>
                  <a:pt x="3365" y="1418"/>
                </a:lnTo>
                <a:lnTo>
                  <a:pt x="3379" y="1478"/>
                </a:lnTo>
                <a:lnTo>
                  <a:pt x="3387" y="1540"/>
                </a:lnTo>
                <a:lnTo>
                  <a:pt x="3390" y="1602"/>
                </a:lnTo>
                <a:lnTo>
                  <a:pt x="3387" y="1668"/>
                </a:lnTo>
                <a:lnTo>
                  <a:pt x="3378" y="1732"/>
                </a:lnTo>
                <a:lnTo>
                  <a:pt x="3363" y="1795"/>
                </a:lnTo>
                <a:lnTo>
                  <a:pt x="3343" y="1855"/>
                </a:lnTo>
                <a:lnTo>
                  <a:pt x="3317" y="1912"/>
                </a:lnTo>
                <a:lnTo>
                  <a:pt x="3286" y="1966"/>
                </a:lnTo>
                <a:lnTo>
                  <a:pt x="3251" y="2018"/>
                </a:lnTo>
                <a:lnTo>
                  <a:pt x="3212" y="2065"/>
                </a:lnTo>
                <a:lnTo>
                  <a:pt x="3168" y="2110"/>
                </a:lnTo>
                <a:lnTo>
                  <a:pt x="3122" y="2149"/>
                </a:lnTo>
                <a:lnTo>
                  <a:pt x="3071" y="2185"/>
                </a:lnTo>
                <a:lnTo>
                  <a:pt x="3017" y="2216"/>
                </a:lnTo>
                <a:lnTo>
                  <a:pt x="2961" y="2242"/>
                </a:lnTo>
                <a:lnTo>
                  <a:pt x="2901" y="2263"/>
                </a:lnTo>
                <a:lnTo>
                  <a:pt x="2839" y="2278"/>
                </a:lnTo>
                <a:lnTo>
                  <a:pt x="2776" y="2287"/>
                </a:lnTo>
                <a:lnTo>
                  <a:pt x="2711" y="2290"/>
                </a:lnTo>
                <a:lnTo>
                  <a:pt x="2156" y="2290"/>
                </a:lnTo>
                <a:lnTo>
                  <a:pt x="2139" y="2289"/>
                </a:lnTo>
                <a:lnTo>
                  <a:pt x="2132" y="2289"/>
                </a:lnTo>
                <a:lnTo>
                  <a:pt x="2129" y="2289"/>
                </a:lnTo>
                <a:lnTo>
                  <a:pt x="2110" y="2290"/>
                </a:lnTo>
                <a:lnTo>
                  <a:pt x="726" y="2290"/>
                </a:lnTo>
                <a:lnTo>
                  <a:pt x="660" y="2287"/>
                </a:lnTo>
                <a:lnTo>
                  <a:pt x="596" y="2279"/>
                </a:lnTo>
                <a:lnTo>
                  <a:pt x="533" y="2264"/>
                </a:lnTo>
                <a:lnTo>
                  <a:pt x="473" y="2244"/>
                </a:lnTo>
                <a:lnTo>
                  <a:pt x="415" y="2219"/>
                </a:lnTo>
                <a:lnTo>
                  <a:pt x="360" y="2189"/>
                </a:lnTo>
                <a:lnTo>
                  <a:pt x="307" y="2156"/>
                </a:lnTo>
                <a:lnTo>
                  <a:pt x="259" y="2117"/>
                </a:lnTo>
                <a:lnTo>
                  <a:pt x="213" y="2075"/>
                </a:lnTo>
                <a:lnTo>
                  <a:pt x="171" y="2028"/>
                </a:lnTo>
                <a:lnTo>
                  <a:pt x="133" y="1979"/>
                </a:lnTo>
                <a:lnTo>
                  <a:pt x="100" y="1926"/>
                </a:lnTo>
                <a:lnTo>
                  <a:pt x="70" y="1869"/>
                </a:lnTo>
                <a:lnTo>
                  <a:pt x="45" y="1811"/>
                </a:lnTo>
                <a:lnTo>
                  <a:pt x="26" y="1750"/>
                </a:lnTo>
                <a:lnTo>
                  <a:pt x="11" y="1686"/>
                </a:lnTo>
                <a:lnTo>
                  <a:pt x="3" y="1622"/>
                </a:lnTo>
                <a:lnTo>
                  <a:pt x="0" y="1554"/>
                </a:lnTo>
                <a:lnTo>
                  <a:pt x="3" y="1492"/>
                </a:lnTo>
                <a:lnTo>
                  <a:pt x="11" y="1429"/>
                </a:lnTo>
                <a:lnTo>
                  <a:pt x="25" y="1368"/>
                </a:lnTo>
                <a:lnTo>
                  <a:pt x="43" y="1307"/>
                </a:lnTo>
                <a:lnTo>
                  <a:pt x="67" y="1249"/>
                </a:lnTo>
                <a:lnTo>
                  <a:pt x="95" y="1192"/>
                </a:lnTo>
                <a:lnTo>
                  <a:pt x="126" y="1138"/>
                </a:lnTo>
                <a:lnTo>
                  <a:pt x="163" y="1086"/>
                </a:lnTo>
                <a:lnTo>
                  <a:pt x="203" y="1037"/>
                </a:lnTo>
                <a:lnTo>
                  <a:pt x="247" y="991"/>
                </a:lnTo>
                <a:lnTo>
                  <a:pt x="294" y="950"/>
                </a:lnTo>
                <a:lnTo>
                  <a:pt x="343" y="913"/>
                </a:lnTo>
                <a:lnTo>
                  <a:pt x="397" y="881"/>
                </a:lnTo>
                <a:lnTo>
                  <a:pt x="397" y="881"/>
                </a:lnTo>
                <a:lnTo>
                  <a:pt x="396" y="859"/>
                </a:lnTo>
                <a:lnTo>
                  <a:pt x="399" y="803"/>
                </a:lnTo>
                <a:lnTo>
                  <a:pt x="408" y="748"/>
                </a:lnTo>
                <a:lnTo>
                  <a:pt x="421" y="696"/>
                </a:lnTo>
                <a:lnTo>
                  <a:pt x="441" y="646"/>
                </a:lnTo>
                <a:lnTo>
                  <a:pt x="465" y="599"/>
                </a:lnTo>
                <a:lnTo>
                  <a:pt x="494" y="555"/>
                </a:lnTo>
                <a:lnTo>
                  <a:pt x="527" y="514"/>
                </a:lnTo>
                <a:lnTo>
                  <a:pt x="564" y="477"/>
                </a:lnTo>
                <a:lnTo>
                  <a:pt x="604" y="443"/>
                </a:lnTo>
                <a:lnTo>
                  <a:pt x="647" y="414"/>
                </a:lnTo>
                <a:lnTo>
                  <a:pt x="694" y="389"/>
                </a:lnTo>
                <a:lnTo>
                  <a:pt x="744" y="370"/>
                </a:lnTo>
                <a:lnTo>
                  <a:pt x="795" y="356"/>
                </a:lnTo>
                <a:lnTo>
                  <a:pt x="849" y="347"/>
                </a:lnTo>
                <a:lnTo>
                  <a:pt x="904" y="344"/>
                </a:lnTo>
                <a:lnTo>
                  <a:pt x="933" y="345"/>
                </a:lnTo>
                <a:lnTo>
                  <a:pt x="961" y="347"/>
                </a:lnTo>
                <a:lnTo>
                  <a:pt x="978" y="350"/>
                </a:lnTo>
                <a:lnTo>
                  <a:pt x="1017" y="357"/>
                </a:lnTo>
                <a:lnTo>
                  <a:pt x="1037" y="362"/>
                </a:lnTo>
                <a:lnTo>
                  <a:pt x="1071" y="373"/>
                </a:lnTo>
                <a:lnTo>
                  <a:pt x="1091" y="380"/>
                </a:lnTo>
                <a:lnTo>
                  <a:pt x="1125" y="396"/>
                </a:lnTo>
                <a:lnTo>
                  <a:pt x="1131" y="399"/>
                </a:lnTo>
                <a:lnTo>
                  <a:pt x="1137" y="401"/>
                </a:lnTo>
                <a:lnTo>
                  <a:pt x="1182" y="346"/>
                </a:lnTo>
                <a:lnTo>
                  <a:pt x="1231" y="294"/>
                </a:lnTo>
                <a:lnTo>
                  <a:pt x="1282" y="245"/>
                </a:lnTo>
                <a:lnTo>
                  <a:pt x="1336" y="201"/>
                </a:lnTo>
                <a:lnTo>
                  <a:pt x="1395" y="160"/>
                </a:lnTo>
                <a:lnTo>
                  <a:pt x="1455" y="124"/>
                </a:lnTo>
                <a:lnTo>
                  <a:pt x="1517" y="92"/>
                </a:lnTo>
                <a:lnTo>
                  <a:pt x="1582" y="65"/>
                </a:lnTo>
                <a:lnTo>
                  <a:pt x="1649" y="42"/>
                </a:lnTo>
                <a:lnTo>
                  <a:pt x="1717" y="24"/>
                </a:lnTo>
                <a:lnTo>
                  <a:pt x="1785" y="10"/>
                </a:lnTo>
                <a:lnTo>
                  <a:pt x="1855" y="3"/>
                </a:lnTo>
                <a:lnTo>
                  <a:pt x="192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511"/>
          <p:cNvSpPr>
            <a:spLocks/>
          </p:cNvSpPr>
          <p:nvPr/>
        </p:nvSpPr>
        <p:spPr bwMode="auto">
          <a:xfrm>
            <a:off x="5564264" y="2850570"/>
            <a:ext cx="539750" cy="458788"/>
          </a:xfrm>
          <a:custGeom>
            <a:avLst/>
            <a:gdLst>
              <a:gd name="connsiteX0" fmla="*/ 279401 w 539750"/>
              <a:gd name="connsiteY0" fmla="*/ 233363 h 458788"/>
              <a:gd name="connsiteX1" fmla="*/ 282099 w 539750"/>
              <a:gd name="connsiteY1" fmla="*/ 234000 h 458788"/>
              <a:gd name="connsiteX2" fmla="*/ 284798 w 539750"/>
              <a:gd name="connsiteY2" fmla="*/ 235275 h 458788"/>
              <a:gd name="connsiteX3" fmla="*/ 286544 w 539750"/>
              <a:gd name="connsiteY3" fmla="*/ 237187 h 458788"/>
              <a:gd name="connsiteX4" fmla="*/ 287814 w 539750"/>
              <a:gd name="connsiteY4" fmla="*/ 239736 h 458788"/>
              <a:gd name="connsiteX5" fmla="*/ 288291 w 539750"/>
              <a:gd name="connsiteY5" fmla="*/ 242444 h 458788"/>
              <a:gd name="connsiteX6" fmla="*/ 288291 w 539750"/>
              <a:gd name="connsiteY6" fmla="*/ 428041 h 458788"/>
              <a:gd name="connsiteX7" fmla="*/ 344964 w 539750"/>
              <a:gd name="connsiteY7" fmla="*/ 371327 h 458788"/>
              <a:gd name="connsiteX8" fmla="*/ 346869 w 539750"/>
              <a:gd name="connsiteY8" fmla="*/ 369733 h 458788"/>
              <a:gd name="connsiteX9" fmla="*/ 349092 w 539750"/>
              <a:gd name="connsiteY9" fmla="*/ 368937 h 458788"/>
              <a:gd name="connsiteX10" fmla="*/ 351314 w 539750"/>
              <a:gd name="connsiteY10" fmla="*/ 368618 h 458788"/>
              <a:gd name="connsiteX11" fmla="*/ 353537 w 539750"/>
              <a:gd name="connsiteY11" fmla="*/ 368937 h 458788"/>
              <a:gd name="connsiteX12" fmla="*/ 355759 w 539750"/>
              <a:gd name="connsiteY12" fmla="*/ 369733 h 458788"/>
              <a:gd name="connsiteX13" fmla="*/ 357664 w 539750"/>
              <a:gd name="connsiteY13" fmla="*/ 371327 h 458788"/>
              <a:gd name="connsiteX14" fmla="*/ 359093 w 539750"/>
              <a:gd name="connsiteY14" fmla="*/ 373238 h 458788"/>
              <a:gd name="connsiteX15" fmla="*/ 360046 w 539750"/>
              <a:gd name="connsiteY15" fmla="*/ 375309 h 458788"/>
              <a:gd name="connsiteX16" fmla="*/ 360363 w 539750"/>
              <a:gd name="connsiteY16" fmla="*/ 377699 h 458788"/>
              <a:gd name="connsiteX17" fmla="*/ 360046 w 539750"/>
              <a:gd name="connsiteY17" fmla="*/ 379929 h 458788"/>
              <a:gd name="connsiteX18" fmla="*/ 359093 w 539750"/>
              <a:gd name="connsiteY18" fmla="*/ 382160 h 458788"/>
              <a:gd name="connsiteX19" fmla="*/ 357664 w 539750"/>
              <a:gd name="connsiteY19" fmla="*/ 384071 h 458788"/>
              <a:gd name="connsiteX20" fmla="*/ 285751 w 539750"/>
              <a:gd name="connsiteY20" fmla="*/ 456239 h 458788"/>
              <a:gd name="connsiteX21" fmla="*/ 284481 w 539750"/>
              <a:gd name="connsiteY21" fmla="*/ 457354 h 458788"/>
              <a:gd name="connsiteX22" fmla="*/ 282734 w 539750"/>
              <a:gd name="connsiteY22" fmla="*/ 458151 h 458788"/>
              <a:gd name="connsiteX23" fmla="*/ 281147 w 539750"/>
              <a:gd name="connsiteY23" fmla="*/ 458629 h 458788"/>
              <a:gd name="connsiteX24" fmla="*/ 279401 w 539750"/>
              <a:gd name="connsiteY24" fmla="*/ 458788 h 458788"/>
              <a:gd name="connsiteX25" fmla="*/ 277496 w 539750"/>
              <a:gd name="connsiteY25" fmla="*/ 458629 h 458788"/>
              <a:gd name="connsiteX26" fmla="*/ 275908 w 539750"/>
              <a:gd name="connsiteY26" fmla="*/ 458151 h 458788"/>
              <a:gd name="connsiteX27" fmla="*/ 274321 w 539750"/>
              <a:gd name="connsiteY27" fmla="*/ 457354 h 458788"/>
              <a:gd name="connsiteX28" fmla="*/ 272892 w 539750"/>
              <a:gd name="connsiteY28" fmla="*/ 456239 h 458788"/>
              <a:gd name="connsiteX29" fmla="*/ 200978 w 539750"/>
              <a:gd name="connsiteY29" fmla="*/ 384071 h 458788"/>
              <a:gd name="connsiteX30" fmla="*/ 199549 w 539750"/>
              <a:gd name="connsiteY30" fmla="*/ 382160 h 458788"/>
              <a:gd name="connsiteX31" fmla="*/ 198756 w 539750"/>
              <a:gd name="connsiteY31" fmla="*/ 379929 h 458788"/>
              <a:gd name="connsiteX32" fmla="*/ 198438 w 539750"/>
              <a:gd name="connsiteY32" fmla="*/ 377699 h 458788"/>
              <a:gd name="connsiteX33" fmla="*/ 198756 w 539750"/>
              <a:gd name="connsiteY33" fmla="*/ 375309 h 458788"/>
              <a:gd name="connsiteX34" fmla="*/ 199549 w 539750"/>
              <a:gd name="connsiteY34" fmla="*/ 373238 h 458788"/>
              <a:gd name="connsiteX35" fmla="*/ 200978 w 539750"/>
              <a:gd name="connsiteY35" fmla="*/ 371327 h 458788"/>
              <a:gd name="connsiteX36" fmla="*/ 203042 w 539750"/>
              <a:gd name="connsiteY36" fmla="*/ 369733 h 458788"/>
              <a:gd name="connsiteX37" fmla="*/ 205106 w 539750"/>
              <a:gd name="connsiteY37" fmla="*/ 368937 h 458788"/>
              <a:gd name="connsiteX38" fmla="*/ 207328 w 539750"/>
              <a:gd name="connsiteY38" fmla="*/ 368618 h 458788"/>
              <a:gd name="connsiteX39" fmla="*/ 209709 w 539750"/>
              <a:gd name="connsiteY39" fmla="*/ 368937 h 458788"/>
              <a:gd name="connsiteX40" fmla="*/ 211773 w 539750"/>
              <a:gd name="connsiteY40" fmla="*/ 369733 h 458788"/>
              <a:gd name="connsiteX41" fmla="*/ 213837 w 539750"/>
              <a:gd name="connsiteY41" fmla="*/ 371327 h 458788"/>
              <a:gd name="connsiteX42" fmla="*/ 270352 w 539750"/>
              <a:gd name="connsiteY42" fmla="*/ 428041 h 458788"/>
              <a:gd name="connsiteX43" fmla="*/ 270352 w 539750"/>
              <a:gd name="connsiteY43" fmla="*/ 242444 h 458788"/>
              <a:gd name="connsiteX44" fmla="*/ 270828 w 539750"/>
              <a:gd name="connsiteY44" fmla="*/ 239736 h 458788"/>
              <a:gd name="connsiteX45" fmla="*/ 272098 w 539750"/>
              <a:gd name="connsiteY45" fmla="*/ 237187 h 458788"/>
              <a:gd name="connsiteX46" fmla="*/ 274162 w 539750"/>
              <a:gd name="connsiteY46" fmla="*/ 235275 h 458788"/>
              <a:gd name="connsiteX47" fmla="*/ 276543 w 539750"/>
              <a:gd name="connsiteY47" fmla="*/ 234000 h 458788"/>
              <a:gd name="connsiteX48" fmla="*/ 306705 w 539750"/>
              <a:gd name="connsiteY48" fmla="*/ 0 h 458788"/>
              <a:gd name="connsiteX49" fmla="*/ 319088 w 539750"/>
              <a:gd name="connsiteY49" fmla="*/ 478 h 458788"/>
              <a:gd name="connsiteX50" fmla="*/ 331470 w 539750"/>
              <a:gd name="connsiteY50" fmla="*/ 2229 h 458788"/>
              <a:gd name="connsiteX51" fmla="*/ 343535 w 539750"/>
              <a:gd name="connsiteY51" fmla="*/ 4616 h 458788"/>
              <a:gd name="connsiteX52" fmla="*/ 355124 w 539750"/>
              <a:gd name="connsiteY52" fmla="*/ 8277 h 458788"/>
              <a:gd name="connsiteX53" fmla="*/ 366395 w 539750"/>
              <a:gd name="connsiteY53" fmla="*/ 12734 h 458788"/>
              <a:gd name="connsiteX54" fmla="*/ 377190 w 539750"/>
              <a:gd name="connsiteY54" fmla="*/ 17987 h 458788"/>
              <a:gd name="connsiteX55" fmla="*/ 387509 w 539750"/>
              <a:gd name="connsiteY55" fmla="*/ 24035 h 458788"/>
              <a:gd name="connsiteX56" fmla="*/ 397351 w 539750"/>
              <a:gd name="connsiteY56" fmla="*/ 30879 h 458788"/>
              <a:gd name="connsiteX57" fmla="*/ 406559 w 539750"/>
              <a:gd name="connsiteY57" fmla="*/ 38520 h 458788"/>
              <a:gd name="connsiteX58" fmla="*/ 415290 w 539750"/>
              <a:gd name="connsiteY58" fmla="*/ 46956 h 458788"/>
              <a:gd name="connsiteX59" fmla="*/ 423069 w 539750"/>
              <a:gd name="connsiteY59" fmla="*/ 55710 h 458788"/>
              <a:gd name="connsiteX60" fmla="*/ 430530 w 539750"/>
              <a:gd name="connsiteY60" fmla="*/ 65419 h 458788"/>
              <a:gd name="connsiteX61" fmla="*/ 437039 w 539750"/>
              <a:gd name="connsiteY61" fmla="*/ 75606 h 458788"/>
              <a:gd name="connsiteX62" fmla="*/ 442754 w 539750"/>
              <a:gd name="connsiteY62" fmla="*/ 86111 h 458788"/>
              <a:gd name="connsiteX63" fmla="*/ 447834 w 539750"/>
              <a:gd name="connsiteY63" fmla="*/ 97253 h 458788"/>
              <a:gd name="connsiteX64" fmla="*/ 451961 w 539750"/>
              <a:gd name="connsiteY64" fmla="*/ 108873 h 458788"/>
              <a:gd name="connsiteX65" fmla="*/ 454978 w 539750"/>
              <a:gd name="connsiteY65" fmla="*/ 120970 h 458788"/>
              <a:gd name="connsiteX66" fmla="*/ 457359 w 539750"/>
              <a:gd name="connsiteY66" fmla="*/ 133226 h 458788"/>
              <a:gd name="connsiteX67" fmla="*/ 458629 w 539750"/>
              <a:gd name="connsiteY67" fmla="*/ 145960 h 458788"/>
              <a:gd name="connsiteX68" fmla="*/ 467836 w 539750"/>
              <a:gd name="connsiteY68" fmla="*/ 148665 h 458788"/>
              <a:gd name="connsiteX69" fmla="*/ 476568 w 539750"/>
              <a:gd name="connsiteY69" fmla="*/ 152486 h 458788"/>
              <a:gd name="connsiteX70" fmla="*/ 484981 w 539750"/>
              <a:gd name="connsiteY70" fmla="*/ 156942 h 458788"/>
              <a:gd name="connsiteX71" fmla="*/ 492919 w 539750"/>
              <a:gd name="connsiteY71" fmla="*/ 162036 h 458788"/>
              <a:gd name="connsiteX72" fmla="*/ 500380 w 539750"/>
              <a:gd name="connsiteY72" fmla="*/ 167925 h 458788"/>
              <a:gd name="connsiteX73" fmla="*/ 507365 w 539750"/>
              <a:gd name="connsiteY73" fmla="*/ 174292 h 458788"/>
              <a:gd name="connsiteX74" fmla="*/ 513715 w 539750"/>
              <a:gd name="connsiteY74" fmla="*/ 181295 h 458788"/>
              <a:gd name="connsiteX75" fmla="*/ 519430 w 539750"/>
              <a:gd name="connsiteY75" fmla="*/ 188936 h 458788"/>
              <a:gd name="connsiteX76" fmla="*/ 524669 w 539750"/>
              <a:gd name="connsiteY76" fmla="*/ 196894 h 458788"/>
              <a:gd name="connsiteX77" fmla="*/ 529114 w 539750"/>
              <a:gd name="connsiteY77" fmla="*/ 205171 h 458788"/>
              <a:gd name="connsiteX78" fmla="*/ 532924 w 539750"/>
              <a:gd name="connsiteY78" fmla="*/ 214085 h 458788"/>
              <a:gd name="connsiteX79" fmla="*/ 535781 w 539750"/>
              <a:gd name="connsiteY79" fmla="*/ 223157 h 458788"/>
              <a:gd name="connsiteX80" fmla="*/ 538004 w 539750"/>
              <a:gd name="connsiteY80" fmla="*/ 232548 h 458788"/>
              <a:gd name="connsiteX81" fmla="*/ 539274 w 539750"/>
              <a:gd name="connsiteY81" fmla="*/ 242258 h 458788"/>
              <a:gd name="connsiteX82" fmla="*/ 539750 w 539750"/>
              <a:gd name="connsiteY82" fmla="*/ 252126 h 458788"/>
              <a:gd name="connsiteX83" fmla="*/ 539274 w 539750"/>
              <a:gd name="connsiteY83" fmla="*/ 262313 h 458788"/>
              <a:gd name="connsiteX84" fmla="*/ 537845 w 539750"/>
              <a:gd name="connsiteY84" fmla="*/ 272500 h 458788"/>
              <a:gd name="connsiteX85" fmla="*/ 535464 w 539750"/>
              <a:gd name="connsiteY85" fmla="*/ 282369 h 458788"/>
              <a:gd name="connsiteX86" fmla="*/ 532289 w 539750"/>
              <a:gd name="connsiteY86" fmla="*/ 291919 h 458788"/>
              <a:gd name="connsiteX87" fmla="*/ 528161 w 539750"/>
              <a:gd name="connsiteY87" fmla="*/ 300832 h 458788"/>
              <a:gd name="connsiteX88" fmla="*/ 523240 w 539750"/>
              <a:gd name="connsiteY88" fmla="*/ 309428 h 458788"/>
              <a:gd name="connsiteX89" fmla="*/ 517684 w 539750"/>
              <a:gd name="connsiteY89" fmla="*/ 317545 h 458788"/>
              <a:gd name="connsiteX90" fmla="*/ 511493 w 539750"/>
              <a:gd name="connsiteY90" fmla="*/ 324867 h 458788"/>
              <a:gd name="connsiteX91" fmla="*/ 504349 w 539750"/>
              <a:gd name="connsiteY91" fmla="*/ 332030 h 458788"/>
              <a:gd name="connsiteX92" fmla="*/ 497046 w 539750"/>
              <a:gd name="connsiteY92" fmla="*/ 338238 h 458788"/>
              <a:gd name="connsiteX93" fmla="*/ 488950 w 539750"/>
              <a:gd name="connsiteY93" fmla="*/ 343809 h 458788"/>
              <a:gd name="connsiteX94" fmla="*/ 480378 w 539750"/>
              <a:gd name="connsiteY94" fmla="*/ 348743 h 458788"/>
              <a:gd name="connsiteX95" fmla="*/ 471329 w 539750"/>
              <a:gd name="connsiteY95" fmla="*/ 352722 h 458788"/>
              <a:gd name="connsiteX96" fmla="*/ 461963 w 539750"/>
              <a:gd name="connsiteY96" fmla="*/ 356065 h 458788"/>
              <a:gd name="connsiteX97" fmla="*/ 452120 w 539750"/>
              <a:gd name="connsiteY97" fmla="*/ 358293 h 458788"/>
              <a:gd name="connsiteX98" fmla="*/ 441960 w 539750"/>
              <a:gd name="connsiteY98" fmla="*/ 359885 h 458788"/>
              <a:gd name="connsiteX99" fmla="*/ 431641 w 539750"/>
              <a:gd name="connsiteY99" fmla="*/ 360362 h 458788"/>
              <a:gd name="connsiteX100" fmla="*/ 395764 w 539750"/>
              <a:gd name="connsiteY100" fmla="*/ 360362 h 458788"/>
              <a:gd name="connsiteX101" fmla="*/ 393065 w 539750"/>
              <a:gd name="connsiteY101" fmla="*/ 359885 h 458788"/>
              <a:gd name="connsiteX102" fmla="*/ 390366 w 539750"/>
              <a:gd name="connsiteY102" fmla="*/ 358452 h 458788"/>
              <a:gd name="connsiteX103" fmla="*/ 388620 w 539750"/>
              <a:gd name="connsiteY103" fmla="*/ 356542 h 458788"/>
              <a:gd name="connsiteX104" fmla="*/ 387350 w 539750"/>
              <a:gd name="connsiteY104" fmla="*/ 354155 h 458788"/>
              <a:gd name="connsiteX105" fmla="*/ 386874 w 539750"/>
              <a:gd name="connsiteY105" fmla="*/ 351290 h 458788"/>
              <a:gd name="connsiteX106" fmla="*/ 387350 w 539750"/>
              <a:gd name="connsiteY106" fmla="*/ 348584 h 458788"/>
              <a:gd name="connsiteX107" fmla="*/ 388620 w 539750"/>
              <a:gd name="connsiteY107" fmla="*/ 345878 h 458788"/>
              <a:gd name="connsiteX108" fmla="*/ 390366 w 539750"/>
              <a:gd name="connsiteY108" fmla="*/ 344127 h 458788"/>
              <a:gd name="connsiteX109" fmla="*/ 393065 w 539750"/>
              <a:gd name="connsiteY109" fmla="*/ 342853 h 458788"/>
              <a:gd name="connsiteX110" fmla="*/ 395764 w 539750"/>
              <a:gd name="connsiteY110" fmla="*/ 342217 h 458788"/>
              <a:gd name="connsiteX111" fmla="*/ 431641 w 539750"/>
              <a:gd name="connsiteY111" fmla="*/ 342217 h 458788"/>
              <a:gd name="connsiteX112" fmla="*/ 440849 w 539750"/>
              <a:gd name="connsiteY112" fmla="*/ 341739 h 458788"/>
              <a:gd name="connsiteX113" fmla="*/ 449739 w 539750"/>
              <a:gd name="connsiteY113" fmla="*/ 340466 h 458788"/>
              <a:gd name="connsiteX114" fmla="*/ 458311 w 539750"/>
              <a:gd name="connsiteY114" fmla="*/ 338238 h 458788"/>
              <a:gd name="connsiteX115" fmla="*/ 466566 w 539750"/>
              <a:gd name="connsiteY115" fmla="*/ 335054 h 458788"/>
              <a:gd name="connsiteX116" fmla="*/ 474504 w 539750"/>
              <a:gd name="connsiteY116" fmla="*/ 331393 h 458788"/>
              <a:gd name="connsiteX117" fmla="*/ 481965 w 539750"/>
              <a:gd name="connsiteY117" fmla="*/ 326936 h 458788"/>
              <a:gd name="connsiteX118" fmla="*/ 488950 w 539750"/>
              <a:gd name="connsiteY118" fmla="*/ 321684 h 458788"/>
              <a:gd name="connsiteX119" fmla="*/ 495300 w 539750"/>
              <a:gd name="connsiteY119" fmla="*/ 315794 h 458788"/>
              <a:gd name="connsiteX120" fmla="*/ 501174 w 539750"/>
              <a:gd name="connsiteY120" fmla="*/ 309428 h 458788"/>
              <a:gd name="connsiteX121" fmla="*/ 506413 w 539750"/>
              <a:gd name="connsiteY121" fmla="*/ 302424 h 458788"/>
              <a:gd name="connsiteX122" fmla="*/ 510858 w 539750"/>
              <a:gd name="connsiteY122" fmla="*/ 294943 h 458788"/>
              <a:gd name="connsiteX123" fmla="*/ 514509 w 539750"/>
              <a:gd name="connsiteY123" fmla="*/ 287144 h 458788"/>
              <a:gd name="connsiteX124" fmla="*/ 517684 w 539750"/>
              <a:gd name="connsiteY124" fmla="*/ 278708 h 458788"/>
              <a:gd name="connsiteX125" fmla="*/ 519906 w 539750"/>
              <a:gd name="connsiteY125" fmla="*/ 270272 h 458788"/>
              <a:gd name="connsiteX126" fmla="*/ 521335 w 539750"/>
              <a:gd name="connsiteY126" fmla="*/ 261199 h 458788"/>
              <a:gd name="connsiteX127" fmla="*/ 521811 w 539750"/>
              <a:gd name="connsiteY127" fmla="*/ 252126 h 458788"/>
              <a:gd name="connsiteX128" fmla="*/ 521335 w 539750"/>
              <a:gd name="connsiteY128" fmla="*/ 242735 h 458788"/>
              <a:gd name="connsiteX129" fmla="*/ 519748 w 539750"/>
              <a:gd name="connsiteY129" fmla="*/ 233663 h 458788"/>
              <a:gd name="connsiteX130" fmla="*/ 517684 w 539750"/>
              <a:gd name="connsiteY130" fmla="*/ 225067 h 458788"/>
              <a:gd name="connsiteX131" fmla="*/ 514509 w 539750"/>
              <a:gd name="connsiteY131" fmla="*/ 216472 h 458788"/>
              <a:gd name="connsiteX132" fmla="*/ 510699 w 539750"/>
              <a:gd name="connsiteY132" fmla="*/ 208514 h 458788"/>
              <a:gd name="connsiteX133" fmla="*/ 506095 w 539750"/>
              <a:gd name="connsiteY133" fmla="*/ 201033 h 458788"/>
              <a:gd name="connsiteX134" fmla="*/ 500698 w 539750"/>
              <a:gd name="connsiteY134" fmla="*/ 193711 h 458788"/>
              <a:gd name="connsiteX135" fmla="*/ 494824 w 539750"/>
              <a:gd name="connsiteY135" fmla="*/ 187185 h 458788"/>
              <a:gd name="connsiteX136" fmla="*/ 488156 w 539750"/>
              <a:gd name="connsiteY136" fmla="*/ 181136 h 458788"/>
              <a:gd name="connsiteX137" fmla="*/ 481171 w 539750"/>
              <a:gd name="connsiteY137" fmla="*/ 175724 h 458788"/>
              <a:gd name="connsiteX138" fmla="*/ 473710 w 539750"/>
              <a:gd name="connsiteY138" fmla="*/ 171109 h 458788"/>
              <a:gd name="connsiteX139" fmla="*/ 465455 w 539750"/>
              <a:gd name="connsiteY139" fmla="*/ 167288 h 458788"/>
              <a:gd name="connsiteX140" fmla="*/ 457200 w 539750"/>
              <a:gd name="connsiteY140" fmla="*/ 164264 h 458788"/>
              <a:gd name="connsiteX141" fmla="*/ 448310 w 539750"/>
              <a:gd name="connsiteY141" fmla="*/ 162036 h 458788"/>
              <a:gd name="connsiteX142" fmla="*/ 447516 w 539750"/>
              <a:gd name="connsiteY142" fmla="*/ 162036 h 458788"/>
              <a:gd name="connsiteX143" fmla="*/ 445929 w 539750"/>
              <a:gd name="connsiteY143" fmla="*/ 161717 h 458788"/>
              <a:gd name="connsiteX144" fmla="*/ 443230 w 539750"/>
              <a:gd name="connsiteY144" fmla="*/ 161558 h 458788"/>
              <a:gd name="connsiteX145" fmla="*/ 440214 w 539750"/>
              <a:gd name="connsiteY145" fmla="*/ 161240 h 458788"/>
              <a:gd name="connsiteX146" fmla="*/ 436404 w 539750"/>
              <a:gd name="connsiteY146" fmla="*/ 161081 h 458788"/>
              <a:gd name="connsiteX147" fmla="*/ 432118 w 539750"/>
              <a:gd name="connsiteY147" fmla="*/ 160762 h 458788"/>
              <a:gd name="connsiteX148" fmla="*/ 427355 w 539750"/>
              <a:gd name="connsiteY148" fmla="*/ 160762 h 458788"/>
              <a:gd name="connsiteX149" fmla="*/ 422275 w 539750"/>
              <a:gd name="connsiteY149" fmla="*/ 160762 h 458788"/>
              <a:gd name="connsiteX150" fmla="*/ 417036 w 539750"/>
              <a:gd name="connsiteY150" fmla="*/ 161081 h 458788"/>
              <a:gd name="connsiteX151" fmla="*/ 411639 w 539750"/>
              <a:gd name="connsiteY151" fmla="*/ 161399 h 458788"/>
              <a:gd name="connsiteX152" fmla="*/ 406083 w 539750"/>
              <a:gd name="connsiteY152" fmla="*/ 162036 h 458788"/>
              <a:gd name="connsiteX153" fmla="*/ 405448 w 539750"/>
              <a:gd name="connsiteY153" fmla="*/ 162195 h 458788"/>
              <a:gd name="connsiteX154" fmla="*/ 404813 w 539750"/>
              <a:gd name="connsiteY154" fmla="*/ 162195 h 458788"/>
              <a:gd name="connsiteX155" fmla="*/ 402273 w 539750"/>
              <a:gd name="connsiteY155" fmla="*/ 161877 h 458788"/>
              <a:gd name="connsiteX156" fmla="*/ 399891 w 539750"/>
              <a:gd name="connsiteY156" fmla="*/ 160922 h 458788"/>
              <a:gd name="connsiteX157" fmla="*/ 398145 w 539750"/>
              <a:gd name="connsiteY157" fmla="*/ 159171 h 458788"/>
              <a:gd name="connsiteX158" fmla="*/ 396558 w 539750"/>
              <a:gd name="connsiteY158" fmla="*/ 157102 h 458788"/>
              <a:gd name="connsiteX159" fmla="*/ 395923 w 539750"/>
              <a:gd name="connsiteY159" fmla="*/ 154396 h 458788"/>
              <a:gd name="connsiteX160" fmla="*/ 395764 w 539750"/>
              <a:gd name="connsiteY160" fmla="*/ 152167 h 458788"/>
              <a:gd name="connsiteX161" fmla="*/ 396399 w 539750"/>
              <a:gd name="connsiteY161" fmla="*/ 149939 h 458788"/>
              <a:gd name="connsiteX162" fmla="*/ 397669 w 539750"/>
              <a:gd name="connsiteY162" fmla="*/ 147710 h 458788"/>
              <a:gd name="connsiteX163" fmla="*/ 399098 w 539750"/>
              <a:gd name="connsiteY163" fmla="*/ 146119 h 458788"/>
              <a:gd name="connsiteX164" fmla="*/ 401161 w 539750"/>
              <a:gd name="connsiteY164" fmla="*/ 145005 h 458788"/>
              <a:gd name="connsiteX165" fmla="*/ 403543 w 539750"/>
              <a:gd name="connsiteY165" fmla="*/ 144368 h 458788"/>
              <a:gd name="connsiteX166" fmla="*/ 411639 w 539750"/>
              <a:gd name="connsiteY166" fmla="*/ 143413 h 458788"/>
              <a:gd name="connsiteX167" fmla="*/ 419735 w 539750"/>
              <a:gd name="connsiteY167" fmla="*/ 142776 h 458788"/>
              <a:gd name="connsiteX168" fmla="*/ 427196 w 539750"/>
              <a:gd name="connsiteY168" fmla="*/ 142617 h 458788"/>
              <a:gd name="connsiteX169" fmla="*/ 434023 w 539750"/>
              <a:gd name="connsiteY169" fmla="*/ 142776 h 458788"/>
              <a:gd name="connsiteX170" fmla="*/ 440214 w 539750"/>
              <a:gd name="connsiteY170" fmla="*/ 143254 h 458788"/>
              <a:gd name="connsiteX171" fmla="*/ 438626 w 539750"/>
              <a:gd name="connsiteY171" fmla="*/ 131634 h 458788"/>
              <a:gd name="connsiteX172" fmla="*/ 436404 w 539750"/>
              <a:gd name="connsiteY172" fmla="*/ 120492 h 458788"/>
              <a:gd name="connsiteX173" fmla="*/ 433070 w 539750"/>
              <a:gd name="connsiteY173" fmla="*/ 109669 h 458788"/>
              <a:gd name="connsiteX174" fmla="*/ 428784 w 539750"/>
              <a:gd name="connsiteY174" fmla="*/ 99323 h 458788"/>
              <a:gd name="connsiteX175" fmla="*/ 424021 w 539750"/>
              <a:gd name="connsiteY175" fmla="*/ 89136 h 458788"/>
              <a:gd name="connsiteX176" fmla="*/ 418465 w 539750"/>
              <a:gd name="connsiteY176" fmla="*/ 79585 h 458788"/>
              <a:gd name="connsiteX177" fmla="*/ 411956 w 539750"/>
              <a:gd name="connsiteY177" fmla="*/ 70672 h 458788"/>
              <a:gd name="connsiteX178" fmla="*/ 404971 w 539750"/>
              <a:gd name="connsiteY178" fmla="*/ 62236 h 458788"/>
              <a:gd name="connsiteX179" fmla="*/ 397351 w 539750"/>
              <a:gd name="connsiteY179" fmla="*/ 54437 h 458788"/>
              <a:gd name="connsiteX180" fmla="*/ 388938 w 539750"/>
              <a:gd name="connsiteY180" fmla="*/ 47274 h 458788"/>
              <a:gd name="connsiteX181" fmla="*/ 380048 w 539750"/>
              <a:gd name="connsiteY181" fmla="*/ 40907 h 458788"/>
              <a:gd name="connsiteX182" fmla="*/ 370840 w 539750"/>
              <a:gd name="connsiteY182" fmla="*/ 34859 h 458788"/>
              <a:gd name="connsiteX183" fmla="*/ 361156 w 539750"/>
              <a:gd name="connsiteY183" fmla="*/ 30083 h 458788"/>
              <a:gd name="connsiteX184" fmla="*/ 350838 w 539750"/>
              <a:gd name="connsiteY184" fmla="*/ 25786 h 458788"/>
              <a:gd name="connsiteX185" fmla="*/ 340201 w 539750"/>
              <a:gd name="connsiteY185" fmla="*/ 22443 h 458788"/>
              <a:gd name="connsiteX186" fmla="*/ 329406 w 539750"/>
              <a:gd name="connsiteY186" fmla="*/ 20056 h 458788"/>
              <a:gd name="connsiteX187" fmla="*/ 318135 w 539750"/>
              <a:gd name="connsiteY187" fmla="*/ 18623 h 458788"/>
              <a:gd name="connsiteX188" fmla="*/ 306705 w 539750"/>
              <a:gd name="connsiteY188" fmla="*/ 18146 h 458788"/>
              <a:gd name="connsiteX189" fmla="*/ 296069 w 539750"/>
              <a:gd name="connsiteY189" fmla="*/ 18623 h 458788"/>
              <a:gd name="connsiteX190" fmla="*/ 285591 w 539750"/>
              <a:gd name="connsiteY190" fmla="*/ 19897 h 458788"/>
              <a:gd name="connsiteX191" fmla="*/ 275114 w 539750"/>
              <a:gd name="connsiteY191" fmla="*/ 21966 h 458788"/>
              <a:gd name="connsiteX192" fmla="*/ 264954 w 539750"/>
              <a:gd name="connsiteY192" fmla="*/ 24990 h 458788"/>
              <a:gd name="connsiteX193" fmla="*/ 254953 w 539750"/>
              <a:gd name="connsiteY193" fmla="*/ 28492 h 458788"/>
              <a:gd name="connsiteX194" fmla="*/ 245110 w 539750"/>
              <a:gd name="connsiteY194" fmla="*/ 32949 h 458788"/>
              <a:gd name="connsiteX195" fmla="*/ 235903 w 539750"/>
              <a:gd name="connsiteY195" fmla="*/ 38201 h 458788"/>
              <a:gd name="connsiteX196" fmla="*/ 226854 w 539750"/>
              <a:gd name="connsiteY196" fmla="*/ 43931 h 458788"/>
              <a:gd name="connsiteX197" fmla="*/ 218281 w 539750"/>
              <a:gd name="connsiteY197" fmla="*/ 50298 h 458788"/>
              <a:gd name="connsiteX198" fmla="*/ 210344 w 539750"/>
              <a:gd name="connsiteY198" fmla="*/ 57461 h 458788"/>
              <a:gd name="connsiteX199" fmla="*/ 203041 w 539750"/>
              <a:gd name="connsiteY199" fmla="*/ 65101 h 458788"/>
              <a:gd name="connsiteX200" fmla="*/ 196056 w 539750"/>
              <a:gd name="connsiteY200" fmla="*/ 73219 h 458788"/>
              <a:gd name="connsiteX201" fmla="*/ 202248 w 539750"/>
              <a:gd name="connsiteY201" fmla="*/ 79108 h 458788"/>
              <a:gd name="connsiteX202" fmla="*/ 208121 w 539750"/>
              <a:gd name="connsiteY202" fmla="*/ 85634 h 458788"/>
              <a:gd name="connsiteX203" fmla="*/ 212884 w 539750"/>
              <a:gd name="connsiteY203" fmla="*/ 92956 h 458788"/>
              <a:gd name="connsiteX204" fmla="*/ 217011 w 539750"/>
              <a:gd name="connsiteY204" fmla="*/ 100437 h 458788"/>
              <a:gd name="connsiteX205" fmla="*/ 220504 w 539750"/>
              <a:gd name="connsiteY205" fmla="*/ 108555 h 458788"/>
              <a:gd name="connsiteX206" fmla="*/ 222885 w 539750"/>
              <a:gd name="connsiteY206" fmla="*/ 117150 h 458788"/>
              <a:gd name="connsiteX207" fmla="*/ 224473 w 539750"/>
              <a:gd name="connsiteY207" fmla="*/ 125904 h 458788"/>
              <a:gd name="connsiteX208" fmla="*/ 224949 w 539750"/>
              <a:gd name="connsiteY208" fmla="*/ 135136 h 458788"/>
              <a:gd name="connsiteX209" fmla="*/ 224473 w 539750"/>
              <a:gd name="connsiteY209" fmla="*/ 138001 h 458788"/>
              <a:gd name="connsiteX210" fmla="*/ 223044 w 539750"/>
              <a:gd name="connsiteY210" fmla="*/ 140389 h 458788"/>
              <a:gd name="connsiteX211" fmla="*/ 221139 w 539750"/>
              <a:gd name="connsiteY211" fmla="*/ 142299 h 458788"/>
              <a:gd name="connsiteX212" fmla="*/ 218758 w 539750"/>
              <a:gd name="connsiteY212" fmla="*/ 143731 h 458788"/>
              <a:gd name="connsiteX213" fmla="*/ 215900 w 539750"/>
              <a:gd name="connsiteY213" fmla="*/ 144209 h 458788"/>
              <a:gd name="connsiteX214" fmla="*/ 213043 w 539750"/>
              <a:gd name="connsiteY214" fmla="*/ 143731 h 458788"/>
              <a:gd name="connsiteX215" fmla="*/ 210503 w 539750"/>
              <a:gd name="connsiteY215" fmla="*/ 142299 h 458788"/>
              <a:gd name="connsiteX216" fmla="*/ 208756 w 539750"/>
              <a:gd name="connsiteY216" fmla="*/ 140389 h 458788"/>
              <a:gd name="connsiteX217" fmla="*/ 207328 w 539750"/>
              <a:gd name="connsiteY217" fmla="*/ 138001 h 458788"/>
              <a:gd name="connsiteX218" fmla="*/ 206851 w 539750"/>
              <a:gd name="connsiteY218" fmla="*/ 135136 h 458788"/>
              <a:gd name="connsiteX219" fmla="*/ 206375 w 539750"/>
              <a:gd name="connsiteY219" fmla="*/ 127973 h 458788"/>
              <a:gd name="connsiteX220" fmla="*/ 205264 w 539750"/>
              <a:gd name="connsiteY220" fmla="*/ 120970 h 458788"/>
              <a:gd name="connsiteX221" fmla="*/ 203359 w 539750"/>
              <a:gd name="connsiteY221" fmla="*/ 113966 h 458788"/>
              <a:gd name="connsiteX222" fmla="*/ 200501 w 539750"/>
              <a:gd name="connsiteY222" fmla="*/ 107600 h 458788"/>
              <a:gd name="connsiteX223" fmla="*/ 197326 w 539750"/>
              <a:gd name="connsiteY223" fmla="*/ 101551 h 458788"/>
              <a:gd name="connsiteX224" fmla="*/ 193199 w 539750"/>
              <a:gd name="connsiteY224" fmla="*/ 95980 h 458788"/>
              <a:gd name="connsiteX225" fmla="*/ 188595 w 539750"/>
              <a:gd name="connsiteY225" fmla="*/ 90887 h 458788"/>
              <a:gd name="connsiteX226" fmla="*/ 183515 w 539750"/>
              <a:gd name="connsiteY226" fmla="*/ 86430 h 458788"/>
              <a:gd name="connsiteX227" fmla="*/ 177959 w 539750"/>
              <a:gd name="connsiteY227" fmla="*/ 82291 h 458788"/>
              <a:gd name="connsiteX228" fmla="*/ 171768 w 539750"/>
              <a:gd name="connsiteY228" fmla="*/ 78630 h 458788"/>
              <a:gd name="connsiteX229" fmla="*/ 169704 w 539750"/>
              <a:gd name="connsiteY229" fmla="*/ 77835 h 458788"/>
              <a:gd name="connsiteX230" fmla="*/ 166211 w 539750"/>
              <a:gd name="connsiteY230" fmla="*/ 76243 h 458788"/>
              <a:gd name="connsiteX231" fmla="*/ 162401 w 539750"/>
              <a:gd name="connsiteY231" fmla="*/ 74970 h 458788"/>
              <a:gd name="connsiteX232" fmla="*/ 161925 w 539750"/>
              <a:gd name="connsiteY232" fmla="*/ 74651 h 458788"/>
              <a:gd name="connsiteX233" fmla="*/ 161449 w 539750"/>
              <a:gd name="connsiteY233" fmla="*/ 74492 h 458788"/>
              <a:gd name="connsiteX234" fmla="*/ 157798 w 539750"/>
              <a:gd name="connsiteY234" fmla="*/ 73696 h 458788"/>
              <a:gd name="connsiteX235" fmla="*/ 154305 w 539750"/>
              <a:gd name="connsiteY235" fmla="*/ 73060 h 458788"/>
              <a:gd name="connsiteX236" fmla="*/ 153194 w 539750"/>
              <a:gd name="connsiteY236" fmla="*/ 72900 h 458788"/>
              <a:gd name="connsiteX237" fmla="*/ 152241 w 539750"/>
              <a:gd name="connsiteY237" fmla="*/ 72741 h 458788"/>
              <a:gd name="connsiteX238" fmla="*/ 147955 w 539750"/>
              <a:gd name="connsiteY238" fmla="*/ 72264 h 458788"/>
              <a:gd name="connsiteX239" fmla="*/ 143986 w 539750"/>
              <a:gd name="connsiteY239" fmla="*/ 72104 h 458788"/>
              <a:gd name="connsiteX240" fmla="*/ 136049 w 539750"/>
              <a:gd name="connsiteY240" fmla="*/ 72582 h 458788"/>
              <a:gd name="connsiteX241" fmla="*/ 128429 w 539750"/>
              <a:gd name="connsiteY241" fmla="*/ 74015 h 458788"/>
              <a:gd name="connsiteX242" fmla="*/ 121126 w 539750"/>
              <a:gd name="connsiteY242" fmla="*/ 76402 h 458788"/>
              <a:gd name="connsiteX243" fmla="*/ 114300 w 539750"/>
              <a:gd name="connsiteY243" fmla="*/ 79426 h 458788"/>
              <a:gd name="connsiteX244" fmla="*/ 107950 w 539750"/>
              <a:gd name="connsiteY244" fmla="*/ 83406 h 458788"/>
              <a:gd name="connsiteX245" fmla="*/ 102076 w 539750"/>
              <a:gd name="connsiteY245" fmla="*/ 88022 h 458788"/>
              <a:gd name="connsiteX246" fmla="*/ 96838 w 539750"/>
              <a:gd name="connsiteY246" fmla="*/ 93274 h 458788"/>
              <a:gd name="connsiteX247" fmla="*/ 92234 w 539750"/>
              <a:gd name="connsiteY247" fmla="*/ 99163 h 458788"/>
              <a:gd name="connsiteX248" fmla="*/ 88265 w 539750"/>
              <a:gd name="connsiteY248" fmla="*/ 105530 h 458788"/>
              <a:gd name="connsiteX249" fmla="*/ 85249 w 539750"/>
              <a:gd name="connsiteY249" fmla="*/ 112375 h 458788"/>
              <a:gd name="connsiteX250" fmla="*/ 82868 w 539750"/>
              <a:gd name="connsiteY250" fmla="*/ 119537 h 458788"/>
              <a:gd name="connsiteX251" fmla="*/ 81439 w 539750"/>
              <a:gd name="connsiteY251" fmla="*/ 127337 h 458788"/>
              <a:gd name="connsiteX252" fmla="*/ 80963 w 539750"/>
              <a:gd name="connsiteY252" fmla="*/ 135136 h 458788"/>
              <a:gd name="connsiteX253" fmla="*/ 80963 w 539750"/>
              <a:gd name="connsiteY253" fmla="*/ 136250 h 458788"/>
              <a:gd name="connsiteX254" fmla="*/ 81121 w 539750"/>
              <a:gd name="connsiteY254" fmla="*/ 137364 h 458788"/>
              <a:gd name="connsiteX255" fmla="*/ 81280 w 539750"/>
              <a:gd name="connsiteY255" fmla="*/ 139274 h 458788"/>
              <a:gd name="connsiteX256" fmla="*/ 81121 w 539750"/>
              <a:gd name="connsiteY256" fmla="*/ 140866 h 458788"/>
              <a:gd name="connsiteX257" fmla="*/ 80963 w 539750"/>
              <a:gd name="connsiteY257" fmla="*/ 144209 h 458788"/>
              <a:gd name="connsiteX258" fmla="*/ 80963 w 539750"/>
              <a:gd name="connsiteY258" fmla="*/ 149939 h 458788"/>
              <a:gd name="connsiteX259" fmla="*/ 75883 w 539750"/>
              <a:gd name="connsiteY259" fmla="*/ 152326 h 458788"/>
              <a:gd name="connsiteX260" fmla="*/ 68421 w 539750"/>
              <a:gd name="connsiteY260" fmla="*/ 156465 h 458788"/>
              <a:gd name="connsiteX261" fmla="*/ 61119 w 539750"/>
              <a:gd name="connsiteY261" fmla="*/ 161240 h 458788"/>
              <a:gd name="connsiteX262" fmla="*/ 54293 w 539750"/>
              <a:gd name="connsiteY262" fmla="*/ 166811 h 458788"/>
              <a:gd name="connsiteX263" fmla="*/ 47943 w 539750"/>
              <a:gd name="connsiteY263" fmla="*/ 172859 h 458788"/>
              <a:gd name="connsiteX264" fmla="*/ 42228 w 539750"/>
              <a:gd name="connsiteY264" fmla="*/ 179545 h 458788"/>
              <a:gd name="connsiteX265" fmla="*/ 36830 w 539750"/>
              <a:gd name="connsiteY265" fmla="*/ 186707 h 458788"/>
              <a:gd name="connsiteX266" fmla="*/ 32068 w 539750"/>
              <a:gd name="connsiteY266" fmla="*/ 194188 h 458788"/>
              <a:gd name="connsiteX267" fmla="*/ 27940 w 539750"/>
              <a:gd name="connsiteY267" fmla="*/ 202147 h 458788"/>
              <a:gd name="connsiteX268" fmla="*/ 24606 w 539750"/>
              <a:gd name="connsiteY268" fmla="*/ 210264 h 458788"/>
              <a:gd name="connsiteX269" fmla="*/ 21749 w 539750"/>
              <a:gd name="connsiteY269" fmla="*/ 218860 h 458788"/>
              <a:gd name="connsiteX270" fmla="*/ 19685 w 539750"/>
              <a:gd name="connsiteY270" fmla="*/ 227296 h 458788"/>
              <a:gd name="connsiteX271" fmla="*/ 18415 w 539750"/>
              <a:gd name="connsiteY271" fmla="*/ 236050 h 458788"/>
              <a:gd name="connsiteX272" fmla="*/ 17939 w 539750"/>
              <a:gd name="connsiteY272" fmla="*/ 244486 h 458788"/>
              <a:gd name="connsiteX273" fmla="*/ 18415 w 539750"/>
              <a:gd name="connsiteY273" fmla="*/ 254514 h 458788"/>
              <a:gd name="connsiteX274" fmla="*/ 20003 w 539750"/>
              <a:gd name="connsiteY274" fmla="*/ 264382 h 458788"/>
              <a:gd name="connsiteX275" fmla="*/ 22384 w 539750"/>
              <a:gd name="connsiteY275" fmla="*/ 273614 h 458788"/>
              <a:gd name="connsiteX276" fmla="*/ 25718 w 539750"/>
              <a:gd name="connsiteY276" fmla="*/ 282528 h 458788"/>
              <a:gd name="connsiteX277" fmla="*/ 29845 w 539750"/>
              <a:gd name="connsiteY277" fmla="*/ 291123 h 458788"/>
              <a:gd name="connsiteX278" fmla="*/ 34608 w 539750"/>
              <a:gd name="connsiteY278" fmla="*/ 299241 h 458788"/>
              <a:gd name="connsiteX279" fmla="*/ 40164 w 539750"/>
              <a:gd name="connsiteY279" fmla="*/ 306722 h 458788"/>
              <a:gd name="connsiteX280" fmla="*/ 46673 w 539750"/>
              <a:gd name="connsiteY280" fmla="*/ 313566 h 458788"/>
              <a:gd name="connsiteX281" fmla="*/ 53499 w 539750"/>
              <a:gd name="connsiteY281" fmla="*/ 320092 h 458788"/>
              <a:gd name="connsiteX282" fmla="*/ 60960 w 539750"/>
              <a:gd name="connsiteY282" fmla="*/ 325663 h 458788"/>
              <a:gd name="connsiteX283" fmla="*/ 69056 w 539750"/>
              <a:gd name="connsiteY283" fmla="*/ 330438 h 458788"/>
              <a:gd name="connsiteX284" fmla="*/ 77629 w 539750"/>
              <a:gd name="connsiteY284" fmla="*/ 334577 h 458788"/>
              <a:gd name="connsiteX285" fmla="*/ 86519 w 539750"/>
              <a:gd name="connsiteY285" fmla="*/ 337919 h 458788"/>
              <a:gd name="connsiteX286" fmla="*/ 95885 w 539750"/>
              <a:gd name="connsiteY286" fmla="*/ 340307 h 458788"/>
              <a:gd name="connsiteX287" fmla="*/ 105728 w 539750"/>
              <a:gd name="connsiteY287" fmla="*/ 341739 h 458788"/>
              <a:gd name="connsiteX288" fmla="*/ 115570 w 539750"/>
              <a:gd name="connsiteY288" fmla="*/ 342217 h 458788"/>
              <a:gd name="connsiteX289" fmla="*/ 161925 w 539750"/>
              <a:gd name="connsiteY289" fmla="*/ 342217 h 458788"/>
              <a:gd name="connsiteX290" fmla="*/ 164783 w 539750"/>
              <a:gd name="connsiteY290" fmla="*/ 342853 h 458788"/>
              <a:gd name="connsiteX291" fmla="*/ 167164 w 539750"/>
              <a:gd name="connsiteY291" fmla="*/ 344127 h 458788"/>
              <a:gd name="connsiteX292" fmla="*/ 169069 w 539750"/>
              <a:gd name="connsiteY292" fmla="*/ 345878 h 458788"/>
              <a:gd name="connsiteX293" fmla="*/ 170498 w 539750"/>
              <a:gd name="connsiteY293" fmla="*/ 348584 h 458788"/>
              <a:gd name="connsiteX294" fmla="*/ 170974 w 539750"/>
              <a:gd name="connsiteY294" fmla="*/ 351290 h 458788"/>
              <a:gd name="connsiteX295" fmla="*/ 170498 w 539750"/>
              <a:gd name="connsiteY295" fmla="*/ 354155 h 458788"/>
              <a:gd name="connsiteX296" fmla="*/ 169069 w 539750"/>
              <a:gd name="connsiteY296" fmla="*/ 356542 h 458788"/>
              <a:gd name="connsiteX297" fmla="*/ 167164 w 539750"/>
              <a:gd name="connsiteY297" fmla="*/ 358452 h 458788"/>
              <a:gd name="connsiteX298" fmla="*/ 164783 w 539750"/>
              <a:gd name="connsiteY298" fmla="*/ 359885 h 458788"/>
              <a:gd name="connsiteX299" fmla="*/ 161925 w 539750"/>
              <a:gd name="connsiteY299" fmla="*/ 360362 h 458788"/>
              <a:gd name="connsiteX300" fmla="*/ 115570 w 539750"/>
              <a:gd name="connsiteY300" fmla="*/ 360362 h 458788"/>
              <a:gd name="connsiteX301" fmla="*/ 104934 w 539750"/>
              <a:gd name="connsiteY301" fmla="*/ 359885 h 458788"/>
              <a:gd name="connsiteX302" fmla="*/ 94933 w 539750"/>
              <a:gd name="connsiteY302" fmla="*/ 358452 h 458788"/>
              <a:gd name="connsiteX303" fmla="*/ 84931 w 539750"/>
              <a:gd name="connsiteY303" fmla="*/ 356224 h 458788"/>
              <a:gd name="connsiteX304" fmla="*/ 75248 w 539750"/>
              <a:gd name="connsiteY304" fmla="*/ 353040 h 458788"/>
              <a:gd name="connsiteX305" fmla="*/ 66040 w 539750"/>
              <a:gd name="connsiteY305" fmla="*/ 349220 h 458788"/>
              <a:gd name="connsiteX306" fmla="*/ 57309 w 539750"/>
              <a:gd name="connsiteY306" fmla="*/ 344445 h 458788"/>
              <a:gd name="connsiteX307" fmla="*/ 48895 w 539750"/>
              <a:gd name="connsiteY307" fmla="*/ 339193 h 458788"/>
              <a:gd name="connsiteX308" fmla="*/ 41275 w 539750"/>
              <a:gd name="connsiteY308" fmla="*/ 333144 h 458788"/>
              <a:gd name="connsiteX309" fmla="*/ 33814 w 539750"/>
              <a:gd name="connsiteY309" fmla="*/ 326459 h 458788"/>
              <a:gd name="connsiteX310" fmla="*/ 27146 w 539750"/>
              <a:gd name="connsiteY310" fmla="*/ 318978 h 458788"/>
              <a:gd name="connsiteX311" fmla="*/ 21114 w 539750"/>
              <a:gd name="connsiteY311" fmla="*/ 311338 h 458788"/>
              <a:gd name="connsiteX312" fmla="*/ 15875 w 539750"/>
              <a:gd name="connsiteY312" fmla="*/ 303061 h 458788"/>
              <a:gd name="connsiteX313" fmla="*/ 11113 w 539750"/>
              <a:gd name="connsiteY313" fmla="*/ 294147 h 458788"/>
              <a:gd name="connsiteX314" fmla="*/ 7144 w 539750"/>
              <a:gd name="connsiteY314" fmla="*/ 284915 h 458788"/>
              <a:gd name="connsiteX315" fmla="*/ 4128 w 539750"/>
              <a:gd name="connsiteY315" fmla="*/ 275365 h 458788"/>
              <a:gd name="connsiteX316" fmla="*/ 1746 w 539750"/>
              <a:gd name="connsiteY316" fmla="*/ 265337 h 458788"/>
              <a:gd name="connsiteX317" fmla="*/ 476 w 539750"/>
              <a:gd name="connsiteY317" fmla="*/ 255151 h 458788"/>
              <a:gd name="connsiteX318" fmla="*/ 0 w 539750"/>
              <a:gd name="connsiteY318" fmla="*/ 244486 h 458788"/>
              <a:gd name="connsiteX319" fmla="*/ 476 w 539750"/>
              <a:gd name="connsiteY319" fmla="*/ 234777 h 458788"/>
              <a:gd name="connsiteX320" fmla="*/ 1746 w 539750"/>
              <a:gd name="connsiteY320" fmla="*/ 224908 h 458788"/>
              <a:gd name="connsiteX321" fmla="*/ 3969 w 539750"/>
              <a:gd name="connsiteY321" fmla="*/ 215199 h 458788"/>
              <a:gd name="connsiteX322" fmla="*/ 6826 w 539750"/>
              <a:gd name="connsiteY322" fmla="*/ 205649 h 458788"/>
              <a:gd name="connsiteX323" fmla="*/ 10636 w 539750"/>
              <a:gd name="connsiteY323" fmla="*/ 196576 h 458788"/>
              <a:gd name="connsiteX324" fmla="*/ 15081 w 539750"/>
              <a:gd name="connsiteY324" fmla="*/ 187503 h 458788"/>
              <a:gd name="connsiteX325" fmla="*/ 20161 w 539750"/>
              <a:gd name="connsiteY325" fmla="*/ 178908 h 458788"/>
              <a:gd name="connsiteX326" fmla="*/ 26035 w 539750"/>
              <a:gd name="connsiteY326" fmla="*/ 170790 h 458788"/>
              <a:gd name="connsiteX327" fmla="*/ 32385 w 539750"/>
              <a:gd name="connsiteY327" fmla="*/ 163150 h 458788"/>
              <a:gd name="connsiteX328" fmla="*/ 39211 w 539750"/>
              <a:gd name="connsiteY328" fmla="*/ 155987 h 458788"/>
              <a:gd name="connsiteX329" fmla="*/ 46831 w 539750"/>
              <a:gd name="connsiteY329" fmla="*/ 149621 h 458788"/>
              <a:gd name="connsiteX330" fmla="*/ 54610 w 539750"/>
              <a:gd name="connsiteY330" fmla="*/ 143731 h 458788"/>
              <a:gd name="connsiteX331" fmla="*/ 63183 w 539750"/>
              <a:gd name="connsiteY331" fmla="*/ 138638 h 458788"/>
              <a:gd name="connsiteX332" fmla="*/ 63024 w 539750"/>
              <a:gd name="connsiteY332" fmla="*/ 135136 h 458788"/>
              <a:gd name="connsiteX333" fmla="*/ 63500 w 539750"/>
              <a:gd name="connsiteY333" fmla="*/ 126382 h 458788"/>
              <a:gd name="connsiteX334" fmla="*/ 64929 w 539750"/>
              <a:gd name="connsiteY334" fmla="*/ 117786 h 458788"/>
              <a:gd name="connsiteX335" fmla="*/ 66993 w 539750"/>
              <a:gd name="connsiteY335" fmla="*/ 109669 h 458788"/>
              <a:gd name="connsiteX336" fmla="*/ 70168 w 539750"/>
              <a:gd name="connsiteY336" fmla="*/ 101710 h 458788"/>
              <a:gd name="connsiteX337" fmla="*/ 74136 w 539750"/>
              <a:gd name="connsiteY337" fmla="*/ 94229 h 458788"/>
              <a:gd name="connsiteX338" fmla="*/ 78740 w 539750"/>
              <a:gd name="connsiteY338" fmla="*/ 87385 h 458788"/>
              <a:gd name="connsiteX339" fmla="*/ 83979 w 539750"/>
              <a:gd name="connsiteY339" fmla="*/ 81018 h 458788"/>
              <a:gd name="connsiteX340" fmla="*/ 89853 w 539750"/>
              <a:gd name="connsiteY340" fmla="*/ 75129 h 458788"/>
              <a:gd name="connsiteX341" fmla="*/ 96203 w 539750"/>
              <a:gd name="connsiteY341" fmla="*/ 69876 h 458788"/>
              <a:gd name="connsiteX342" fmla="*/ 103029 w 539750"/>
              <a:gd name="connsiteY342" fmla="*/ 65260 h 458788"/>
              <a:gd name="connsiteX343" fmla="*/ 110490 w 539750"/>
              <a:gd name="connsiteY343" fmla="*/ 61281 h 458788"/>
              <a:gd name="connsiteX344" fmla="*/ 118428 w 539750"/>
              <a:gd name="connsiteY344" fmla="*/ 58257 h 458788"/>
              <a:gd name="connsiteX345" fmla="*/ 126524 w 539750"/>
              <a:gd name="connsiteY345" fmla="*/ 56028 h 458788"/>
              <a:gd name="connsiteX346" fmla="*/ 135096 w 539750"/>
              <a:gd name="connsiteY346" fmla="*/ 54596 h 458788"/>
              <a:gd name="connsiteX347" fmla="*/ 143986 w 539750"/>
              <a:gd name="connsiteY347" fmla="*/ 54118 h 458788"/>
              <a:gd name="connsiteX348" fmla="*/ 148590 w 539750"/>
              <a:gd name="connsiteY348" fmla="*/ 54277 h 458788"/>
              <a:gd name="connsiteX349" fmla="*/ 152876 w 539750"/>
              <a:gd name="connsiteY349" fmla="*/ 54596 h 458788"/>
              <a:gd name="connsiteX350" fmla="*/ 155734 w 539750"/>
              <a:gd name="connsiteY350" fmla="*/ 55073 h 458788"/>
              <a:gd name="connsiteX351" fmla="*/ 161925 w 539750"/>
              <a:gd name="connsiteY351" fmla="*/ 56187 h 458788"/>
              <a:gd name="connsiteX352" fmla="*/ 165100 w 539750"/>
              <a:gd name="connsiteY352" fmla="*/ 56983 h 458788"/>
              <a:gd name="connsiteX353" fmla="*/ 170656 w 539750"/>
              <a:gd name="connsiteY353" fmla="*/ 58734 h 458788"/>
              <a:gd name="connsiteX354" fmla="*/ 173673 w 539750"/>
              <a:gd name="connsiteY354" fmla="*/ 59848 h 458788"/>
              <a:gd name="connsiteX355" fmla="*/ 179070 w 539750"/>
              <a:gd name="connsiteY355" fmla="*/ 62236 h 458788"/>
              <a:gd name="connsiteX356" fmla="*/ 180023 w 539750"/>
              <a:gd name="connsiteY356" fmla="*/ 62713 h 458788"/>
              <a:gd name="connsiteX357" fmla="*/ 181134 w 539750"/>
              <a:gd name="connsiteY357" fmla="*/ 63032 h 458788"/>
              <a:gd name="connsiteX358" fmla="*/ 188278 w 539750"/>
              <a:gd name="connsiteY358" fmla="*/ 54437 h 458788"/>
              <a:gd name="connsiteX359" fmla="*/ 195898 w 539750"/>
              <a:gd name="connsiteY359" fmla="*/ 46160 h 458788"/>
              <a:gd name="connsiteX360" fmla="*/ 204153 w 539750"/>
              <a:gd name="connsiteY360" fmla="*/ 38520 h 458788"/>
              <a:gd name="connsiteX361" fmla="*/ 212725 w 539750"/>
              <a:gd name="connsiteY361" fmla="*/ 31675 h 458788"/>
              <a:gd name="connsiteX362" fmla="*/ 221933 w 539750"/>
              <a:gd name="connsiteY362" fmla="*/ 25308 h 458788"/>
              <a:gd name="connsiteX363" fmla="*/ 231616 w 539750"/>
              <a:gd name="connsiteY363" fmla="*/ 19578 h 458788"/>
              <a:gd name="connsiteX364" fmla="*/ 241618 w 539750"/>
              <a:gd name="connsiteY364" fmla="*/ 14485 h 458788"/>
              <a:gd name="connsiteX365" fmla="*/ 251936 w 539750"/>
              <a:gd name="connsiteY365" fmla="*/ 10187 h 458788"/>
              <a:gd name="connsiteX366" fmla="*/ 262573 w 539750"/>
              <a:gd name="connsiteY366" fmla="*/ 6685 h 458788"/>
              <a:gd name="connsiteX367" fmla="*/ 273368 w 539750"/>
              <a:gd name="connsiteY367" fmla="*/ 3820 h 458788"/>
              <a:gd name="connsiteX368" fmla="*/ 284321 w 539750"/>
              <a:gd name="connsiteY368" fmla="*/ 1751 h 458788"/>
              <a:gd name="connsiteX369" fmla="*/ 295434 w 539750"/>
              <a:gd name="connsiteY369" fmla="*/ 478 h 458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</a:cxnLst>
            <a:rect l="l" t="t" r="r" b="b"/>
            <a:pathLst>
              <a:path w="539750" h="458788">
                <a:moveTo>
                  <a:pt x="279401" y="233363"/>
                </a:moveTo>
                <a:lnTo>
                  <a:pt x="282099" y="234000"/>
                </a:lnTo>
                <a:lnTo>
                  <a:pt x="284798" y="235275"/>
                </a:lnTo>
                <a:lnTo>
                  <a:pt x="286544" y="237187"/>
                </a:lnTo>
                <a:lnTo>
                  <a:pt x="287814" y="239736"/>
                </a:lnTo>
                <a:lnTo>
                  <a:pt x="288291" y="242444"/>
                </a:lnTo>
                <a:lnTo>
                  <a:pt x="288291" y="428041"/>
                </a:lnTo>
                <a:lnTo>
                  <a:pt x="344964" y="371327"/>
                </a:lnTo>
                <a:lnTo>
                  <a:pt x="346869" y="369733"/>
                </a:lnTo>
                <a:lnTo>
                  <a:pt x="349092" y="368937"/>
                </a:lnTo>
                <a:lnTo>
                  <a:pt x="351314" y="368618"/>
                </a:lnTo>
                <a:lnTo>
                  <a:pt x="353537" y="368937"/>
                </a:lnTo>
                <a:lnTo>
                  <a:pt x="355759" y="369733"/>
                </a:lnTo>
                <a:lnTo>
                  <a:pt x="357664" y="371327"/>
                </a:lnTo>
                <a:lnTo>
                  <a:pt x="359093" y="373238"/>
                </a:lnTo>
                <a:lnTo>
                  <a:pt x="360046" y="375309"/>
                </a:lnTo>
                <a:lnTo>
                  <a:pt x="360363" y="377699"/>
                </a:lnTo>
                <a:lnTo>
                  <a:pt x="360046" y="379929"/>
                </a:lnTo>
                <a:lnTo>
                  <a:pt x="359093" y="382160"/>
                </a:lnTo>
                <a:lnTo>
                  <a:pt x="357664" y="384071"/>
                </a:lnTo>
                <a:lnTo>
                  <a:pt x="285751" y="456239"/>
                </a:lnTo>
                <a:lnTo>
                  <a:pt x="284481" y="457354"/>
                </a:lnTo>
                <a:lnTo>
                  <a:pt x="282734" y="458151"/>
                </a:lnTo>
                <a:lnTo>
                  <a:pt x="281147" y="458629"/>
                </a:lnTo>
                <a:lnTo>
                  <a:pt x="279401" y="458788"/>
                </a:lnTo>
                <a:lnTo>
                  <a:pt x="277496" y="458629"/>
                </a:lnTo>
                <a:lnTo>
                  <a:pt x="275908" y="458151"/>
                </a:lnTo>
                <a:lnTo>
                  <a:pt x="274321" y="457354"/>
                </a:lnTo>
                <a:lnTo>
                  <a:pt x="272892" y="456239"/>
                </a:lnTo>
                <a:lnTo>
                  <a:pt x="200978" y="384071"/>
                </a:lnTo>
                <a:lnTo>
                  <a:pt x="199549" y="382160"/>
                </a:lnTo>
                <a:lnTo>
                  <a:pt x="198756" y="379929"/>
                </a:lnTo>
                <a:lnTo>
                  <a:pt x="198438" y="377699"/>
                </a:lnTo>
                <a:lnTo>
                  <a:pt x="198756" y="375309"/>
                </a:lnTo>
                <a:lnTo>
                  <a:pt x="199549" y="373238"/>
                </a:lnTo>
                <a:lnTo>
                  <a:pt x="200978" y="371327"/>
                </a:lnTo>
                <a:lnTo>
                  <a:pt x="203042" y="369733"/>
                </a:lnTo>
                <a:lnTo>
                  <a:pt x="205106" y="368937"/>
                </a:lnTo>
                <a:lnTo>
                  <a:pt x="207328" y="368618"/>
                </a:lnTo>
                <a:lnTo>
                  <a:pt x="209709" y="368937"/>
                </a:lnTo>
                <a:lnTo>
                  <a:pt x="211773" y="369733"/>
                </a:lnTo>
                <a:lnTo>
                  <a:pt x="213837" y="371327"/>
                </a:lnTo>
                <a:lnTo>
                  <a:pt x="270352" y="428041"/>
                </a:lnTo>
                <a:lnTo>
                  <a:pt x="270352" y="242444"/>
                </a:lnTo>
                <a:lnTo>
                  <a:pt x="270828" y="239736"/>
                </a:lnTo>
                <a:lnTo>
                  <a:pt x="272098" y="237187"/>
                </a:lnTo>
                <a:lnTo>
                  <a:pt x="274162" y="235275"/>
                </a:lnTo>
                <a:lnTo>
                  <a:pt x="276543" y="234000"/>
                </a:lnTo>
                <a:close/>
                <a:moveTo>
                  <a:pt x="306705" y="0"/>
                </a:moveTo>
                <a:lnTo>
                  <a:pt x="319088" y="478"/>
                </a:lnTo>
                <a:lnTo>
                  <a:pt x="331470" y="2229"/>
                </a:lnTo>
                <a:lnTo>
                  <a:pt x="343535" y="4616"/>
                </a:lnTo>
                <a:lnTo>
                  <a:pt x="355124" y="8277"/>
                </a:lnTo>
                <a:lnTo>
                  <a:pt x="366395" y="12734"/>
                </a:lnTo>
                <a:lnTo>
                  <a:pt x="377190" y="17987"/>
                </a:lnTo>
                <a:lnTo>
                  <a:pt x="387509" y="24035"/>
                </a:lnTo>
                <a:lnTo>
                  <a:pt x="397351" y="30879"/>
                </a:lnTo>
                <a:lnTo>
                  <a:pt x="406559" y="38520"/>
                </a:lnTo>
                <a:lnTo>
                  <a:pt x="415290" y="46956"/>
                </a:lnTo>
                <a:lnTo>
                  <a:pt x="423069" y="55710"/>
                </a:lnTo>
                <a:lnTo>
                  <a:pt x="430530" y="65419"/>
                </a:lnTo>
                <a:lnTo>
                  <a:pt x="437039" y="75606"/>
                </a:lnTo>
                <a:lnTo>
                  <a:pt x="442754" y="86111"/>
                </a:lnTo>
                <a:lnTo>
                  <a:pt x="447834" y="97253"/>
                </a:lnTo>
                <a:lnTo>
                  <a:pt x="451961" y="108873"/>
                </a:lnTo>
                <a:lnTo>
                  <a:pt x="454978" y="120970"/>
                </a:lnTo>
                <a:lnTo>
                  <a:pt x="457359" y="133226"/>
                </a:lnTo>
                <a:lnTo>
                  <a:pt x="458629" y="145960"/>
                </a:lnTo>
                <a:lnTo>
                  <a:pt x="467836" y="148665"/>
                </a:lnTo>
                <a:lnTo>
                  <a:pt x="476568" y="152486"/>
                </a:lnTo>
                <a:lnTo>
                  <a:pt x="484981" y="156942"/>
                </a:lnTo>
                <a:lnTo>
                  <a:pt x="492919" y="162036"/>
                </a:lnTo>
                <a:lnTo>
                  <a:pt x="500380" y="167925"/>
                </a:lnTo>
                <a:lnTo>
                  <a:pt x="507365" y="174292"/>
                </a:lnTo>
                <a:lnTo>
                  <a:pt x="513715" y="181295"/>
                </a:lnTo>
                <a:lnTo>
                  <a:pt x="519430" y="188936"/>
                </a:lnTo>
                <a:lnTo>
                  <a:pt x="524669" y="196894"/>
                </a:lnTo>
                <a:lnTo>
                  <a:pt x="529114" y="205171"/>
                </a:lnTo>
                <a:lnTo>
                  <a:pt x="532924" y="214085"/>
                </a:lnTo>
                <a:lnTo>
                  <a:pt x="535781" y="223157"/>
                </a:lnTo>
                <a:lnTo>
                  <a:pt x="538004" y="232548"/>
                </a:lnTo>
                <a:lnTo>
                  <a:pt x="539274" y="242258"/>
                </a:lnTo>
                <a:lnTo>
                  <a:pt x="539750" y="252126"/>
                </a:lnTo>
                <a:lnTo>
                  <a:pt x="539274" y="262313"/>
                </a:lnTo>
                <a:lnTo>
                  <a:pt x="537845" y="272500"/>
                </a:lnTo>
                <a:lnTo>
                  <a:pt x="535464" y="282369"/>
                </a:lnTo>
                <a:lnTo>
                  <a:pt x="532289" y="291919"/>
                </a:lnTo>
                <a:lnTo>
                  <a:pt x="528161" y="300832"/>
                </a:lnTo>
                <a:lnTo>
                  <a:pt x="523240" y="309428"/>
                </a:lnTo>
                <a:lnTo>
                  <a:pt x="517684" y="317545"/>
                </a:lnTo>
                <a:lnTo>
                  <a:pt x="511493" y="324867"/>
                </a:lnTo>
                <a:lnTo>
                  <a:pt x="504349" y="332030"/>
                </a:lnTo>
                <a:lnTo>
                  <a:pt x="497046" y="338238"/>
                </a:lnTo>
                <a:lnTo>
                  <a:pt x="488950" y="343809"/>
                </a:lnTo>
                <a:lnTo>
                  <a:pt x="480378" y="348743"/>
                </a:lnTo>
                <a:lnTo>
                  <a:pt x="471329" y="352722"/>
                </a:lnTo>
                <a:lnTo>
                  <a:pt x="461963" y="356065"/>
                </a:lnTo>
                <a:lnTo>
                  <a:pt x="452120" y="358293"/>
                </a:lnTo>
                <a:lnTo>
                  <a:pt x="441960" y="359885"/>
                </a:lnTo>
                <a:lnTo>
                  <a:pt x="431641" y="360362"/>
                </a:lnTo>
                <a:lnTo>
                  <a:pt x="395764" y="360362"/>
                </a:lnTo>
                <a:lnTo>
                  <a:pt x="393065" y="359885"/>
                </a:lnTo>
                <a:lnTo>
                  <a:pt x="390366" y="358452"/>
                </a:lnTo>
                <a:lnTo>
                  <a:pt x="388620" y="356542"/>
                </a:lnTo>
                <a:lnTo>
                  <a:pt x="387350" y="354155"/>
                </a:lnTo>
                <a:lnTo>
                  <a:pt x="386874" y="351290"/>
                </a:lnTo>
                <a:lnTo>
                  <a:pt x="387350" y="348584"/>
                </a:lnTo>
                <a:lnTo>
                  <a:pt x="388620" y="345878"/>
                </a:lnTo>
                <a:lnTo>
                  <a:pt x="390366" y="344127"/>
                </a:lnTo>
                <a:lnTo>
                  <a:pt x="393065" y="342853"/>
                </a:lnTo>
                <a:lnTo>
                  <a:pt x="395764" y="342217"/>
                </a:lnTo>
                <a:lnTo>
                  <a:pt x="431641" y="342217"/>
                </a:lnTo>
                <a:lnTo>
                  <a:pt x="440849" y="341739"/>
                </a:lnTo>
                <a:lnTo>
                  <a:pt x="449739" y="340466"/>
                </a:lnTo>
                <a:lnTo>
                  <a:pt x="458311" y="338238"/>
                </a:lnTo>
                <a:lnTo>
                  <a:pt x="466566" y="335054"/>
                </a:lnTo>
                <a:lnTo>
                  <a:pt x="474504" y="331393"/>
                </a:lnTo>
                <a:lnTo>
                  <a:pt x="481965" y="326936"/>
                </a:lnTo>
                <a:lnTo>
                  <a:pt x="488950" y="321684"/>
                </a:lnTo>
                <a:lnTo>
                  <a:pt x="495300" y="315794"/>
                </a:lnTo>
                <a:lnTo>
                  <a:pt x="501174" y="309428"/>
                </a:lnTo>
                <a:lnTo>
                  <a:pt x="506413" y="302424"/>
                </a:lnTo>
                <a:lnTo>
                  <a:pt x="510858" y="294943"/>
                </a:lnTo>
                <a:lnTo>
                  <a:pt x="514509" y="287144"/>
                </a:lnTo>
                <a:lnTo>
                  <a:pt x="517684" y="278708"/>
                </a:lnTo>
                <a:lnTo>
                  <a:pt x="519906" y="270272"/>
                </a:lnTo>
                <a:lnTo>
                  <a:pt x="521335" y="261199"/>
                </a:lnTo>
                <a:lnTo>
                  <a:pt x="521811" y="252126"/>
                </a:lnTo>
                <a:lnTo>
                  <a:pt x="521335" y="242735"/>
                </a:lnTo>
                <a:lnTo>
                  <a:pt x="519748" y="233663"/>
                </a:lnTo>
                <a:lnTo>
                  <a:pt x="517684" y="225067"/>
                </a:lnTo>
                <a:lnTo>
                  <a:pt x="514509" y="216472"/>
                </a:lnTo>
                <a:lnTo>
                  <a:pt x="510699" y="208514"/>
                </a:lnTo>
                <a:lnTo>
                  <a:pt x="506095" y="201033"/>
                </a:lnTo>
                <a:lnTo>
                  <a:pt x="500698" y="193711"/>
                </a:lnTo>
                <a:lnTo>
                  <a:pt x="494824" y="187185"/>
                </a:lnTo>
                <a:lnTo>
                  <a:pt x="488156" y="181136"/>
                </a:lnTo>
                <a:lnTo>
                  <a:pt x="481171" y="175724"/>
                </a:lnTo>
                <a:lnTo>
                  <a:pt x="473710" y="171109"/>
                </a:lnTo>
                <a:lnTo>
                  <a:pt x="465455" y="167288"/>
                </a:lnTo>
                <a:lnTo>
                  <a:pt x="457200" y="164264"/>
                </a:lnTo>
                <a:lnTo>
                  <a:pt x="448310" y="162036"/>
                </a:lnTo>
                <a:lnTo>
                  <a:pt x="447516" y="162036"/>
                </a:lnTo>
                <a:lnTo>
                  <a:pt x="445929" y="161717"/>
                </a:lnTo>
                <a:lnTo>
                  <a:pt x="443230" y="161558"/>
                </a:lnTo>
                <a:lnTo>
                  <a:pt x="440214" y="161240"/>
                </a:lnTo>
                <a:lnTo>
                  <a:pt x="436404" y="161081"/>
                </a:lnTo>
                <a:lnTo>
                  <a:pt x="432118" y="160762"/>
                </a:lnTo>
                <a:lnTo>
                  <a:pt x="427355" y="160762"/>
                </a:lnTo>
                <a:lnTo>
                  <a:pt x="422275" y="160762"/>
                </a:lnTo>
                <a:lnTo>
                  <a:pt x="417036" y="161081"/>
                </a:lnTo>
                <a:lnTo>
                  <a:pt x="411639" y="161399"/>
                </a:lnTo>
                <a:lnTo>
                  <a:pt x="406083" y="162036"/>
                </a:lnTo>
                <a:lnTo>
                  <a:pt x="405448" y="162195"/>
                </a:lnTo>
                <a:lnTo>
                  <a:pt x="404813" y="162195"/>
                </a:lnTo>
                <a:lnTo>
                  <a:pt x="402273" y="161877"/>
                </a:lnTo>
                <a:lnTo>
                  <a:pt x="399891" y="160922"/>
                </a:lnTo>
                <a:lnTo>
                  <a:pt x="398145" y="159171"/>
                </a:lnTo>
                <a:lnTo>
                  <a:pt x="396558" y="157102"/>
                </a:lnTo>
                <a:lnTo>
                  <a:pt x="395923" y="154396"/>
                </a:lnTo>
                <a:lnTo>
                  <a:pt x="395764" y="152167"/>
                </a:lnTo>
                <a:lnTo>
                  <a:pt x="396399" y="149939"/>
                </a:lnTo>
                <a:lnTo>
                  <a:pt x="397669" y="147710"/>
                </a:lnTo>
                <a:lnTo>
                  <a:pt x="399098" y="146119"/>
                </a:lnTo>
                <a:lnTo>
                  <a:pt x="401161" y="145005"/>
                </a:lnTo>
                <a:lnTo>
                  <a:pt x="403543" y="144368"/>
                </a:lnTo>
                <a:lnTo>
                  <a:pt x="411639" y="143413"/>
                </a:lnTo>
                <a:lnTo>
                  <a:pt x="419735" y="142776"/>
                </a:lnTo>
                <a:lnTo>
                  <a:pt x="427196" y="142617"/>
                </a:lnTo>
                <a:lnTo>
                  <a:pt x="434023" y="142776"/>
                </a:lnTo>
                <a:lnTo>
                  <a:pt x="440214" y="143254"/>
                </a:lnTo>
                <a:lnTo>
                  <a:pt x="438626" y="131634"/>
                </a:lnTo>
                <a:lnTo>
                  <a:pt x="436404" y="120492"/>
                </a:lnTo>
                <a:lnTo>
                  <a:pt x="433070" y="109669"/>
                </a:lnTo>
                <a:lnTo>
                  <a:pt x="428784" y="99323"/>
                </a:lnTo>
                <a:lnTo>
                  <a:pt x="424021" y="89136"/>
                </a:lnTo>
                <a:lnTo>
                  <a:pt x="418465" y="79585"/>
                </a:lnTo>
                <a:lnTo>
                  <a:pt x="411956" y="70672"/>
                </a:lnTo>
                <a:lnTo>
                  <a:pt x="404971" y="62236"/>
                </a:lnTo>
                <a:lnTo>
                  <a:pt x="397351" y="54437"/>
                </a:lnTo>
                <a:lnTo>
                  <a:pt x="388938" y="47274"/>
                </a:lnTo>
                <a:lnTo>
                  <a:pt x="380048" y="40907"/>
                </a:lnTo>
                <a:lnTo>
                  <a:pt x="370840" y="34859"/>
                </a:lnTo>
                <a:lnTo>
                  <a:pt x="361156" y="30083"/>
                </a:lnTo>
                <a:lnTo>
                  <a:pt x="350838" y="25786"/>
                </a:lnTo>
                <a:lnTo>
                  <a:pt x="340201" y="22443"/>
                </a:lnTo>
                <a:lnTo>
                  <a:pt x="329406" y="20056"/>
                </a:lnTo>
                <a:lnTo>
                  <a:pt x="318135" y="18623"/>
                </a:lnTo>
                <a:lnTo>
                  <a:pt x="306705" y="18146"/>
                </a:lnTo>
                <a:lnTo>
                  <a:pt x="296069" y="18623"/>
                </a:lnTo>
                <a:lnTo>
                  <a:pt x="285591" y="19897"/>
                </a:lnTo>
                <a:lnTo>
                  <a:pt x="275114" y="21966"/>
                </a:lnTo>
                <a:lnTo>
                  <a:pt x="264954" y="24990"/>
                </a:lnTo>
                <a:lnTo>
                  <a:pt x="254953" y="28492"/>
                </a:lnTo>
                <a:lnTo>
                  <a:pt x="245110" y="32949"/>
                </a:lnTo>
                <a:lnTo>
                  <a:pt x="235903" y="38201"/>
                </a:lnTo>
                <a:lnTo>
                  <a:pt x="226854" y="43931"/>
                </a:lnTo>
                <a:lnTo>
                  <a:pt x="218281" y="50298"/>
                </a:lnTo>
                <a:lnTo>
                  <a:pt x="210344" y="57461"/>
                </a:lnTo>
                <a:lnTo>
                  <a:pt x="203041" y="65101"/>
                </a:lnTo>
                <a:lnTo>
                  <a:pt x="196056" y="73219"/>
                </a:lnTo>
                <a:lnTo>
                  <a:pt x="202248" y="79108"/>
                </a:lnTo>
                <a:lnTo>
                  <a:pt x="208121" y="85634"/>
                </a:lnTo>
                <a:lnTo>
                  <a:pt x="212884" y="92956"/>
                </a:lnTo>
                <a:lnTo>
                  <a:pt x="217011" y="100437"/>
                </a:lnTo>
                <a:lnTo>
                  <a:pt x="220504" y="108555"/>
                </a:lnTo>
                <a:lnTo>
                  <a:pt x="222885" y="117150"/>
                </a:lnTo>
                <a:lnTo>
                  <a:pt x="224473" y="125904"/>
                </a:lnTo>
                <a:lnTo>
                  <a:pt x="224949" y="135136"/>
                </a:lnTo>
                <a:lnTo>
                  <a:pt x="224473" y="138001"/>
                </a:lnTo>
                <a:lnTo>
                  <a:pt x="223044" y="140389"/>
                </a:lnTo>
                <a:lnTo>
                  <a:pt x="221139" y="142299"/>
                </a:lnTo>
                <a:lnTo>
                  <a:pt x="218758" y="143731"/>
                </a:lnTo>
                <a:lnTo>
                  <a:pt x="215900" y="144209"/>
                </a:lnTo>
                <a:lnTo>
                  <a:pt x="213043" y="143731"/>
                </a:lnTo>
                <a:lnTo>
                  <a:pt x="210503" y="142299"/>
                </a:lnTo>
                <a:lnTo>
                  <a:pt x="208756" y="140389"/>
                </a:lnTo>
                <a:lnTo>
                  <a:pt x="207328" y="138001"/>
                </a:lnTo>
                <a:lnTo>
                  <a:pt x="206851" y="135136"/>
                </a:lnTo>
                <a:lnTo>
                  <a:pt x="206375" y="127973"/>
                </a:lnTo>
                <a:lnTo>
                  <a:pt x="205264" y="120970"/>
                </a:lnTo>
                <a:lnTo>
                  <a:pt x="203359" y="113966"/>
                </a:lnTo>
                <a:lnTo>
                  <a:pt x="200501" y="107600"/>
                </a:lnTo>
                <a:lnTo>
                  <a:pt x="197326" y="101551"/>
                </a:lnTo>
                <a:lnTo>
                  <a:pt x="193199" y="95980"/>
                </a:lnTo>
                <a:lnTo>
                  <a:pt x="188595" y="90887"/>
                </a:lnTo>
                <a:lnTo>
                  <a:pt x="183515" y="86430"/>
                </a:lnTo>
                <a:lnTo>
                  <a:pt x="177959" y="82291"/>
                </a:lnTo>
                <a:lnTo>
                  <a:pt x="171768" y="78630"/>
                </a:lnTo>
                <a:lnTo>
                  <a:pt x="169704" y="77835"/>
                </a:lnTo>
                <a:lnTo>
                  <a:pt x="166211" y="76243"/>
                </a:lnTo>
                <a:lnTo>
                  <a:pt x="162401" y="74970"/>
                </a:lnTo>
                <a:lnTo>
                  <a:pt x="161925" y="74651"/>
                </a:lnTo>
                <a:lnTo>
                  <a:pt x="161449" y="74492"/>
                </a:lnTo>
                <a:lnTo>
                  <a:pt x="157798" y="73696"/>
                </a:lnTo>
                <a:lnTo>
                  <a:pt x="154305" y="73060"/>
                </a:lnTo>
                <a:lnTo>
                  <a:pt x="153194" y="72900"/>
                </a:lnTo>
                <a:lnTo>
                  <a:pt x="152241" y="72741"/>
                </a:lnTo>
                <a:lnTo>
                  <a:pt x="147955" y="72264"/>
                </a:lnTo>
                <a:lnTo>
                  <a:pt x="143986" y="72104"/>
                </a:lnTo>
                <a:lnTo>
                  <a:pt x="136049" y="72582"/>
                </a:lnTo>
                <a:lnTo>
                  <a:pt x="128429" y="74015"/>
                </a:lnTo>
                <a:lnTo>
                  <a:pt x="121126" y="76402"/>
                </a:lnTo>
                <a:lnTo>
                  <a:pt x="114300" y="79426"/>
                </a:lnTo>
                <a:lnTo>
                  <a:pt x="107950" y="83406"/>
                </a:lnTo>
                <a:lnTo>
                  <a:pt x="102076" y="88022"/>
                </a:lnTo>
                <a:lnTo>
                  <a:pt x="96838" y="93274"/>
                </a:lnTo>
                <a:lnTo>
                  <a:pt x="92234" y="99163"/>
                </a:lnTo>
                <a:lnTo>
                  <a:pt x="88265" y="105530"/>
                </a:lnTo>
                <a:lnTo>
                  <a:pt x="85249" y="112375"/>
                </a:lnTo>
                <a:lnTo>
                  <a:pt x="82868" y="119537"/>
                </a:lnTo>
                <a:lnTo>
                  <a:pt x="81439" y="127337"/>
                </a:lnTo>
                <a:lnTo>
                  <a:pt x="80963" y="135136"/>
                </a:lnTo>
                <a:lnTo>
                  <a:pt x="80963" y="136250"/>
                </a:lnTo>
                <a:lnTo>
                  <a:pt x="81121" y="137364"/>
                </a:lnTo>
                <a:lnTo>
                  <a:pt x="81280" y="139274"/>
                </a:lnTo>
                <a:lnTo>
                  <a:pt x="81121" y="140866"/>
                </a:lnTo>
                <a:lnTo>
                  <a:pt x="80963" y="144209"/>
                </a:lnTo>
                <a:lnTo>
                  <a:pt x="80963" y="149939"/>
                </a:lnTo>
                <a:lnTo>
                  <a:pt x="75883" y="152326"/>
                </a:lnTo>
                <a:lnTo>
                  <a:pt x="68421" y="156465"/>
                </a:lnTo>
                <a:lnTo>
                  <a:pt x="61119" y="161240"/>
                </a:lnTo>
                <a:lnTo>
                  <a:pt x="54293" y="166811"/>
                </a:lnTo>
                <a:lnTo>
                  <a:pt x="47943" y="172859"/>
                </a:lnTo>
                <a:lnTo>
                  <a:pt x="42228" y="179545"/>
                </a:lnTo>
                <a:lnTo>
                  <a:pt x="36830" y="186707"/>
                </a:lnTo>
                <a:lnTo>
                  <a:pt x="32068" y="194188"/>
                </a:lnTo>
                <a:lnTo>
                  <a:pt x="27940" y="202147"/>
                </a:lnTo>
                <a:lnTo>
                  <a:pt x="24606" y="210264"/>
                </a:lnTo>
                <a:lnTo>
                  <a:pt x="21749" y="218860"/>
                </a:lnTo>
                <a:lnTo>
                  <a:pt x="19685" y="227296"/>
                </a:lnTo>
                <a:lnTo>
                  <a:pt x="18415" y="236050"/>
                </a:lnTo>
                <a:lnTo>
                  <a:pt x="17939" y="244486"/>
                </a:lnTo>
                <a:lnTo>
                  <a:pt x="18415" y="254514"/>
                </a:lnTo>
                <a:lnTo>
                  <a:pt x="20003" y="264382"/>
                </a:lnTo>
                <a:lnTo>
                  <a:pt x="22384" y="273614"/>
                </a:lnTo>
                <a:lnTo>
                  <a:pt x="25718" y="282528"/>
                </a:lnTo>
                <a:lnTo>
                  <a:pt x="29845" y="291123"/>
                </a:lnTo>
                <a:lnTo>
                  <a:pt x="34608" y="299241"/>
                </a:lnTo>
                <a:lnTo>
                  <a:pt x="40164" y="306722"/>
                </a:lnTo>
                <a:lnTo>
                  <a:pt x="46673" y="313566"/>
                </a:lnTo>
                <a:lnTo>
                  <a:pt x="53499" y="320092"/>
                </a:lnTo>
                <a:lnTo>
                  <a:pt x="60960" y="325663"/>
                </a:lnTo>
                <a:lnTo>
                  <a:pt x="69056" y="330438"/>
                </a:lnTo>
                <a:lnTo>
                  <a:pt x="77629" y="334577"/>
                </a:lnTo>
                <a:lnTo>
                  <a:pt x="86519" y="337919"/>
                </a:lnTo>
                <a:lnTo>
                  <a:pt x="95885" y="340307"/>
                </a:lnTo>
                <a:lnTo>
                  <a:pt x="105728" y="341739"/>
                </a:lnTo>
                <a:lnTo>
                  <a:pt x="115570" y="342217"/>
                </a:lnTo>
                <a:lnTo>
                  <a:pt x="161925" y="342217"/>
                </a:lnTo>
                <a:lnTo>
                  <a:pt x="164783" y="342853"/>
                </a:lnTo>
                <a:lnTo>
                  <a:pt x="167164" y="344127"/>
                </a:lnTo>
                <a:lnTo>
                  <a:pt x="169069" y="345878"/>
                </a:lnTo>
                <a:lnTo>
                  <a:pt x="170498" y="348584"/>
                </a:lnTo>
                <a:lnTo>
                  <a:pt x="170974" y="351290"/>
                </a:lnTo>
                <a:lnTo>
                  <a:pt x="170498" y="354155"/>
                </a:lnTo>
                <a:lnTo>
                  <a:pt x="169069" y="356542"/>
                </a:lnTo>
                <a:lnTo>
                  <a:pt x="167164" y="358452"/>
                </a:lnTo>
                <a:lnTo>
                  <a:pt x="164783" y="359885"/>
                </a:lnTo>
                <a:lnTo>
                  <a:pt x="161925" y="360362"/>
                </a:lnTo>
                <a:lnTo>
                  <a:pt x="115570" y="360362"/>
                </a:lnTo>
                <a:lnTo>
                  <a:pt x="104934" y="359885"/>
                </a:lnTo>
                <a:lnTo>
                  <a:pt x="94933" y="358452"/>
                </a:lnTo>
                <a:lnTo>
                  <a:pt x="84931" y="356224"/>
                </a:lnTo>
                <a:lnTo>
                  <a:pt x="75248" y="353040"/>
                </a:lnTo>
                <a:lnTo>
                  <a:pt x="66040" y="349220"/>
                </a:lnTo>
                <a:lnTo>
                  <a:pt x="57309" y="344445"/>
                </a:lnTo>
                <a:lnTo>
                  <a:pt x="48895" y="339193"/>
                </a:lnTo>
                <a:lnTo>
                  <a:pt x="41275" y="333144"/>
                </a:lnTo>
                <a:lnTo>
                  <a:pt x="33814" y="326459"/>
                </a:lnTo>
                <a:lnTo>
                  <a:pt x="27146" y="318978"/>
                </a:lnTo>
                <a:lnTo>
                  <a:pt x="21114" y="311338"/>
                </a:lnTo>
                <a:lnTo>
                  <a:pt x="15875" y="303061"/>
                </a:lnTo>
                <a:lnTo>
                  <a:pt x="11113" y="294147"/>
                </a:lnTo>
                <a:lnTo>
                  <a:pt x="7144" y="284915"/>
                </a:lnTo>
                <a:lnTo>
                  <a:pt x="4128" y="275365"/>
                </a:lnTo>
                <a:lnTo>
                  <a:pt x="1746" y="265337"/>
                </a:lnTo>
                <a:lnTo>
                  <a:pt x="476" y="255151"/>
                </a:lnTo>
                <a:lnTo>
                  <a:pt x="0" y="244486"/>
                </a:lnTo>
                <a:lnTo>
                  <a:pt x="476" y="234777"/>
                </a:lnTo>
                <a:lnTo>
                  <a:pt x="1746" y="224908"/>
                </a:lnTo>
                <a:lnTo>
                  <a:pt x="3969" y="215199"/>
                </a:lnTo>
                <a:lnTo>
                  <a:pt x="6826" y="205649"/>
                </a:lnTo>
                <a:lnTo>
                  <a:pt x="10636" y="196576"/>
                </a:lnTo>
                <a:lnTo>
                  <a:pt x="15081" y="187503"/>
                </a:lnTo>
                <a:lnTo>
                  <a:pt x="20161" y="178908"/>
                </a:lnTo>
                <a:lnTo>
                  <a:pt x="26035" y="170790"/>
                </a:lnTo>
                <a:lnTo>
                  <a:pt x="32385" y="163150"/>
                </a:lnTo>
                <a:lnTo>
                  <a:pt x="39211" y="155987"/>
                </a:lnTo>
                <a:lnTo>
                  <a:pt x="46831" y="149621"/>
                </a:lnTo>
                <a:lnTo>
                  <a:pt x="54610" y="143731"/>
                </a:lnTo>
                <a:lnTo>
                  <a:pt x="63183" y="138638"/>
                </a:lnTo>
                <a:lnTo>
                  <a:pt x="63024" y="135136"/>
                </a:lnTo>
                <a:lnTo>
                  <a:pt x="63500" y="126382"/>
                </a:lnTo>
                <a:lnTo>
                  <a:pt x="64929" y="117786"/>
                </a:lnTo>
                <a:lnTo>
                  <a:pt x="66993" y="109669"/>
                </a:lnTo>
                <a:lnTo>
                  <a:pt x="70168" y="101710"/>
                </a:lnTo>
                <a:lnTo>
                  <a:pt x="74136" y="94229"/>
                </a:lnTo>
                <a:lnTo>
                  <a:pt x="78740" y="87385"/>
                </a:lnTo>
                <a:lnTo>
                  <a:pt x="83979" y="81018"/>
                </a:lnTo>
                <a:lnTo>
                  <a:pt x="89853" y="75129"/>
                </a:lnTo>
                <a:lnTo>
                  <a:pt x="96203" y="69876"/>
                </a:lnTo>
                <a:lnTo>
                  <a:pt x="103029" y="65260"/>
                </a:lnTo>
                <a:lnTo>
                  <a:pt x="110490" y="61281"/>
                </a:lnTo>
                <a:lnTo>
                  <a:pt x="118428" y="58257"/>
                </a:lnTo>
                <a:lnTo>
                  <a:pt x="126524" y="56028"/>
                </a:lnTo>
                <a:lnTo>
                  <a:pt x="135096" y="54596"/>
                </a:lnTo>
                <a:lnTo>
                  <a:pt x="143986" y="54118"/>
                </a:lnTo>
                <a:lnTo>
                  <a:pt x="148590" y="54277"/>
                </a:lnTo>
                <a:lnTo>
                  <a:pt x="152876" y="54596"/>
                </a:lnTo>
                <a:lnTo>
                  <a:pt x="155734" y="55073"/>
                </a:lnTo>
                <a:lnTo>
                  <a:pt x="161925" y="56187"/>
                </a:lnTo>
                <a:lnTo>
                  <a:pt x="165100" y="56983"/>
                </a:lnTo>
                <a:lnTo>
                  <a:pt x="170656" y="58734"/>
                </a:lnTo>
                <a:lnTo>
                  <a:pt x="173673" y="59848"/>
                </a:lnTo>
                <a:lnTo>
                  <a:pt x="179070" y="62236"/>
                </a:lnTo>
                <a:lnTo>
                  <a:pt x="180023" y="62713"/>
                </a:lnTo>
                <a:lnTo>
                  <a:pt x="181134" y="63032"/>
                </a:lnTo>
                <a:lnTo>
                  <a:pt x="188278" y="54437"/>
                </a:lnTo>
                <a:lnTo>
                  <a:pt x="195898" y="46160"/>
                </a:lnTo>
                <a:lnTo>
                  <a:pt x="204153" y="38520"/>
                </a:lnTo>
                <a:lnTo>
                  <a:pt x="212725" y="31675"/>
                </a:lnTo>
                <a:lnTo>
                  <a:pt x="221933" y="25308"/>
                </a:lnTo>
                <a:lnTo>
                  <a:pt x="231616" y="19578"/>
                </a:lnTo>
                <a:lnTo>
                  <a:pt x="241618" y="14485"/>
                </a:lnTo>
                <a:lnTo>
                  <a:pt x="251936" y="10187"/>
                </a:lnTo>
                <a:lnTo>
                  <a:pt x="262573" y="6685"/>
                </a:lnTo>
                <a:lnTo>
                  <a:pt x="273368" y="3820"/>
                </a:lnTo>
                <a:lnTo>
                  <a:pt x="284321" y="1751"/>
                </a:lnTo>
                <a:lnTo>
                  <a:pt x="295434" y="47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40" name="Freeform 510"/>
          <p:cNvSpPr>
            <a:spLocks/>
          </p:cNvSpPr>
          <p:nvPr/>
        </p:nvSpPr>
        <p:spPr bwMode="auto">
          <a:xfrm>
            <a:off x="4628770" y="2840252"/>
            <a:ext cx="539750" cy="479425"/>
          </a:xfrm>
          <a:custGeom>
            <a:avLst/>
            <a:gdLst>
              <a:gd name="connsiteX0" fmla="*/ 278131 w 539750"/>
              <a:gd name="connsiteY0" fmla="*/ 190500 h 479425"/>
              <a:gd name="connsiteX1" fmla="*/ 280512 w 539750"/>
              <a:gd name="connsiteY1" fmla="*/ 190500 h 479425"/>
              <a:gd name="connsiteX2" fmla="*/ 282734 w 539750"/>
              <a:gd name="connsiteY2" fmla="*/ 191135 h 479425"/>
              <a:gd name="connsiteX3" fmla="*/ 284481 w 539750"/>
              <a:gd name="connsiteY3" fmla="*/ 191928 h 479425"/>
              <a:gd name="connsiteX4" fmla="*/ 285751 w 539750"/>
              <a:gd name="connsiteY4" fmla="*/ 193039 h 479425"/>
              <a:gd name="connsiteX5" fmla="*/ 357664 w 539750"/>
              <a:gd name="connsiteY5" fmla="*/ 265230 h 479425"/>
              <a:gd name="connsiteX6" fmla="*/ 359093 w 539750"/>
              <a:gd name="connsiteY6" fmla="*/ 267293 h 479425"/>
              <a:gd name="connsiteX7" fmla="*/ 360046 w 539750"/>
              <a:gd name="connsiteY7" fmla="*/ 269356 h 479425"/>
              <a:gd name="connsiteX8" fmla="*/ 360363 w 539750"/>
              <a:gd name="connsiteY8" fmla="*/ 271736 h 479425"/>
              <a:gd name="connsiteX9" fmla="*/ 360046 w 539750"/>
              <a:gd name="connsiteY9" fmla="*/ 273957 h 479425"/>
              <a:gd name="connsiteX10" fmla="*/ 359093 w 539750"/>
              <a:gd name="connsiteY10" fmla="*/ 276178 h 479425"/>
              <a:gd name="connsiteX11" fmla="*/ 357664 w 539750"/>
              <a:gd name="connsiteY11" fmla="*/ 278082 h 479425"/>
              <a:gd name="connsiteX12" fmla="*/ 355759 w 539750"/>
              <a:gd name="connsiteY12" fmla="*/ 279510 h 479425"/>
              <a:gd name="connsiteX13" fmla="*/ 353537 w 539750"/>
              <a:gd name="connsiteY13" fmla="*/ 280462 h 479425"/>
              <a:gd name="connsiteX14" fmla="*/ 351314 w 539750"/>
              <a:gd name="connsiteY14" fmla="*/ 280779 h 479425"/>
              <a:gd name="connsiteX15" fmla="*/ 349092 w 539750"/>
              <a:gd name="connsiteY15" fmla="*/ 280462 h 479425"/>
              <a:gd name="connsiteX16" fmla="*/ 346869 w 539750"/>
              <a:gd name="connsiteY16" fmla="*/ 279510 h 479425"/>
              <a:gd name="connsiteX17" fmla="*/ 344964 w 539750"/>
              <a:gd name="connsiteY17" fmla="*/ 278082 h 479425"/>
              <a:gd name="connsiteX18" fmla="*/ 288291 w 539750"/>
              <a:gd name="connsiteY18" fmla="*/ 221281 h 479425"/>
              <a:gd name="connsiteX19" fmla="*/ 288291 w 539750"/>
              <a:gd name="connsiteY19" fmla="*/ 448486 h 479425"/>
              <a:gd name="connsiteX20" fmla="*/ 344964 w 539750"/>
              <a:gd name="connsiteY20" fmla="*/ 391685 h 479425"/>
              <a:gd name="connsiteX21" fmla="*/ 346869 w 539750"/>
              <a:gd name="connsiteY21" fmla="*/ 390257 h 479425"/>
              <a:gd name="connsiteX22" fmla="*/ 349092 w 539750"/>
              <a:gd name="connsiteY22" fmla="*/ 389305 h 479425"/>
              <a:gd name="connsiteX23" fmla="*/ 351314 w 539750"/>
              <a:gd name="connsiteY23" fmla="*/ 389146 h 479425"/>
              <a:gd name="connsiteX24" fmla="*/ 353537 w 539750"/>
              <a:gd name="connsiteY24" fmla="*/ 389305 h 479425"/>
              <a:gd name="connsiteX25" fmla="*/ 355759 w 539750"/>
              <a:gd name="connsiteY25" fmla="*/ 390257 h 479425"/>
              <a:gd name="connsiteX26" fmla="*/ 357664 w 539750"/>
              <a:gd name="connsiteY26" fmla="*/ 391685 h 479425"/>
              <a:gd name="connsiteX27" fmla="*/ 359093 w 539750"/>
              <a:gd name="connsiteY27" fmla="*/ 393430 h 479425"/>
              <a:gd name="connsiteX28" fmla="*/ 360046 w 539750"/>
              <a:gd name="connsiteY28" fmla="*/ 395810 h 479425"/>
              <a:gd name="connsiteX29" fmla="*/ 360363 w 539750"/>
              <a:gd name="connsiteY29" fmla="*/ 398031 h 479425"/>
              <a:gd name="connsiteX30" fmla="*/ 360046 w 539750"/>
              <a:gd name="connsiteY30" fmla="*/ 400411 h 479425"/>
              <a:gd name="connsiteX31" fmla="*/ 359093 w 539750"/>
              <a:gd name="connsiteY31" fmla="*/ 402474 h 479425"/>
              <a:gd name="connsiteX32" fmla="*/ 357664 w 539750"/>
              <a:gd name="connsiteY32" fmla="*/ 404536 h 479425"/>
              <a:gd name="connsiteX33" fmla="*/ 285751 w 539750"/>
              <a:gd name="connsiteY33" fmla="*/ 476728 h 479425"/>
              <a:gd name="connsiteX34" fmla="*/ 284481 w 539750"/>
              <a:gd name="connsiteY34" fmla="*/ 477680 h 479425"/>
              <a:gd name="connsiteX35" fmla="*/ 282734 w 539750"/>
              <a:gd name="connsiteY35" fmla="*/ 478632 h 479425"/>
              <a:gd name="connsiteX36" fmla="*/ 281147 w 539750"/>
              <a:gd name="connsiteY36" fmla="*/ 479267 h 479425"/>
              <a:gd name="connsiteX37" fmla="*/ 279401 w 539750"/>
              <a:gd name="connsiteY37" fmla="*/ 479425 h 479425"/>
              <a:gd name="connsiteX38" fmla="*/ 277496 w 539750"/>
              <a:gd name="connsiteY38" fmla="*/ 479267 h 479425"/>
              <a:gd name="connsiteX39" fmla="*/ 275908 w 539750"/>
              <a:gd name="connsiteY39" fmla="*/ 478632 h 479425"/>
              <a:gd name="connsiteX40" fmla="*/ 274321 w 539750"/>
              <a:gd name="connsiteY40" fmla="*/ 477680 h 479425"/>
              <a:gd name="connsiteX41" fmla="*/ 272892 w 539750"/>
              <a:gd name="connsiteY41" fmla="*/ 476728 h 479425"/>
              <a:gd name="connsiteX42" fmla="*/ 200978 w 539750"/>
              <a:gd name="connsiteY42" fmla="*/ 404536 h 479425"/>
              <a:gd name="connsiteX43" fmla="*/ 199549 w 539750"/>
              <a:gd name="connsiteY43" fmla="*/ 402474 h 479425"/>
              <a:gd name="connsiteX44" fmla="*/ 198756 w 539750"/>
              <a:gd name="connsiteY44" fmla="*/ 400411 h 479425"/>
              <a:gd name="connsiteX45" fmla="*/ 198438 w 539750"/>
              <a:gd name="connsiteY45" fmla="*/ 398031 h 479425"/>
              <a:gd name="connsiteX46" fmla="*/ 198756 w 539750"/>
              <a:gd name="connsiteY46" fmla="*/ 395810 h 479425"/>
              <a:gd name="connsiteX47" fmla="*/ 199549 w 539750"/>
              <a:gd name="connsiteY47" fmla="*/ 393430 h 479425"/>
              <a:gd name="connsiteX48" fmla="*/ 200978 w 539750"/>
              <a:gd name="connsiteY48" fmla="*/ 391685 h 479425"/>
              <a:gd name="connsiteX49" fmla="*/ 203042 w 539750"/>
              <a:gd name="connsiteY49" fmla="*/ 390257 h 479425"/>
              <a:gd name="connsiteX50" fmla="*/ 205106 w 539750"/>
              <a:gd name="connsiteY50" fmla="*/ 389305 h 479425"/>
              <a:gd name="connsiteX51" fmla="*/ 207328 w 539750"/>
              <a:gd name="connsiteY51" fmla="*/ 389146 h 479425"/>
              <a:gd name="connsiteX52" fmla="*/ 209709 w 539750"/>
              <a:gd name="connsiteY52" fmla="*/ 389305 h 479425"/>
              <a:gd name="connsiteX53" fmla="*/ 211773 w 539750"/>
              <a:gd name="connsiteY53" fmla="*/ 390257 h 479425"/>
              <a:gd name="connsiteX54" fmla="*/ 213837 w 539750"/>
              <a:gd name="connsiteY54" fmla="*/ 391685 h 479425"/>
              <a:gd name="connsiteX55" fmla="*/ 270352 w 539750"/>
              <a:gd name="connsiteY55" fmla="*/ 448486 h 479425"/>
              <a:gd name="connsiteX56" fmla="*/ 270352 w 539750"/>
              <a:gd name="connsiteY56" fmla="*/ 221281 h 479425"/>
              <a:gd name="connsiteX57" fmla="*/ 213837 w 539750"/>
              <a:gd name="connsiteY57" fmla="*/ 278082 h 479425"/>
              <a:gd name="connsiteX58" fmla="*/ 211773 w 539750"/>
              <a:gd name="connsiteY58" fmla="*/ 279510 h 479425"/>
              <a:gd name="connsiteX59" fmla="*/ 209709 w 539750"/>
              <a:gd name="connsiteY59" fmla="*/ 280462 h 479425"/>
              <a:gd name="connsiteX60" fmla="*/ 207328 w 539750"/>
              <a:gd name="connsiteY60" fmla="*/ 280779 h 479425"/>
              <a:gd name="connsiteX61" fmla="*/ 205106 w 539750"/>
              <a:gd name="connsiteY61" fmla="*/ 280462 h 479425"/>
              <a:gd name="connsiteX62" fmla="*/ 203042 w 539750"/>
              <a:gd name="connsiteY62" fmla="*/ 279510 h 479425"/>
              <a:gd name="connsiteX63" fmla="*/ 200978 w 539750"/>
              <a:gd name="connsiteY63" fmla="*/ 278082 h 479425"/>
              <a:gd name="connsiteX64" fmla="*/ 199549 w 539750"/>
              <a:gd name="connsiteY64" fmla="*/ 276178 h 479425"/>
              <a:gd name="connsiteX65" fmla="*/ 198756 w 539750"/>
              <a:gd name="connsiteY65" fmla="*/ 273957 h 479425"/>
              <a:gd name="connsiteX66" fmla="*/ 198438 w 539750"/>
              <a:gd name="connsiteY66" fmla="*/ 271736 h 479425"/>
              <a:gd name="connsiteX67" fmla="*/ 198756 w 539750"/>
              <a:gd name="connsiteY67" fmla="*/ 269356 h 479425"/>
              <a:gd name="connsiteX68" fmla="*/ 199549 w 539750"/>
              <a:gd name="connsiteY68" fmla="*/ 267293 h 479425"/>
              <a:gd name="connsiteX69" fmla="*/ 200978 w 539750"/>
              <a:gd name="connsiteY69" fmla="*/ 265230 h 479425"/>
              <a:gd name="connsiteX70" fmla="*/ 272892 w 539750"/>
              <a:gd name="connsiteY70" fmla="*/ 193039 h 479425"/>
              <a:gd name="connsiteX71" fmla="*/ 274321 w 539750"/>
              <a:gd name="connsiteY71" fmla="*/ 191928 h 479425"/>
              <a:gd name="connsiteX72" fmla="*/ 275908 w 539750"/>
              <a:gd name="connsiteY72" fmla="*/ 191135 h 479425"/>
              <a:gd name="connsiteX73" fmla="*/ 306705 w 539750"/>
              <a:gd name="connsiteY73" fmla="*/ 0 h 479425"/>
              <a:gd name="connsiteX74" fmla="*/ 319088 w 539750"/>
              <a:gd name="connsiteY74" fmla="*/ 636 h 479425"/>
              <a:gd name="connsiteX75" fmla="*/ 331470 w 539750"/>
              <a:gd name="connsiteY75" fmla="*/ 2226 h 479425"/>
              <a:gd name="connsiteX76" fmla="*/ 343535 w 539750"/>
              <a:gd name="connsiteY76" fmla="*/ 4610 h 479425"/>
              <a:gd name="connsiteX77" fmla="*/ 355124 w 539750"/>
              <a:gd name="connsiteY77" fmla="*/ 8266 h 479425"/>
              <a:gd name="connsiteX78" fmla="*/ 366395 w 539750"/>
              <a:gd name="connsiteY78" fmla="*/ 12717 h 479425"/>
              <a:gd name="connsiteX79" fmla="*/ 377190 w 539750"/>
              <a:gd name="connsiteY79" fmla="*/ 17963 h 479425"/>
              <a:gd name="connsiteX80" fmla="*/ 387509 w 539750"/>
              <a:gd name="connsiteY80" fmla="*/ 24003 h 479425"/>
              <a:gd name="connsiteX81" fmla="*/ 397351 w 539750"/>
              <a:gd name="connsiteY81" fmla="*/ 30997 h 479425"/>
              <a:gd name="connsiteX82" fmla="*/ 406559 w 539750"/>
              <a:gd name="connsiteY82" fmla="*/ 38786 h 479425"/>
              <a:gd name="connsiteX83" fmla="*/ 415290 w 539750"/>
              <a:gd name="connsiteY83" fmla="*/ 46893 h 479425"/>
              <a:gd name="connsiteX84" fmla="*/ 423069 w 539750"/>
              <a:gd name="connsiteY84" fmla="*/ 55954 h 479425"/>
              <a:gd name="connsiteX85" fmla="*/ 430530 w 539750"/>
              <a:gd name="connsiteY85" fmla="*/ 65650 h 479425"/>
              <a:gd name="connsiteX86" fmla="*/ 437039 w 539750"/>
              <a:gd name="connsiteY86" fmla="*/ 75824 h 479425"/>
              <a:gd name="connsiteX87" fmla="*/ 442754 w 539750"/>
              <a:gd name="connsiteY87" fmla="*/ 86633 h 479425"/>
              <a:gd name="connsiteX88" fmla="*/ 447834 w 539750"/>
              <a:gd name="connsiteY88" fmla="*/ 97760 h 479425"/>
              <a:gd name="connsiteX89" fmla="*/ 451961 w 539750"/>
              <a:gd name="connsiteY89" fmla="*/ 109523 h 479425"/>
              <a:gd name="connsiteX90" fmla="*/ 454978 w 539750"/>
              <a:gd name="connsiteY90" fmla="*/ 121445 h 479425"/>
              <a:gd name="connsiteX91" fmla="*/ 457359 w 539750"/>
              <a:gd name="connsiteY91" fmla="*/ 133844 h 479425"/>
              <a:gd name="connsiteX92" fmla="*/ 458629 w 539750"/>
              <a:gd name="connsiteY92" fmla="*/ 146561 h 479425"/>
              <a:gd name="connsiteX93" fmla="*/ 467836 w 539750"/>
              <a:gd name="connsiteY93" fmla="*/ 149422 h 479425"/>
              <a:gd name="connsiteX94" fmla="*/ 476568 w 539750"/>
              <a:gd name="connsiteY94" fmla="*/ 153237 h 479425"/>
              <a:gd name="connsiteX95" fmla="*/ 484981 w 539750"/>
              <a:gd name="connsiteY95" fmla="*/ 157688 h 479425"/>
              <a:gd name="connsiteX96" fmla="*/ 492919 w 539750"/>
              <a:gd name="connsiteY96" fmla="*/ 162774 h 479425"/>
              <a:gd name="connsiteX97" fmla="*/ 500380 w 539750"/>
              <a:gd name="connsiteY97" fmla="*/ 168656 h 479425"/>
              <a:gd name="connsiteX98" fmla="*/ 507365 w 539750"/>
              <a:gd name="connsiteY98" fmla="*/ 175014 h 479425"/>
              <a:gd name="connsiteX99" fmla="*/ 513715 w 539750"/>
              <a:gd name="connsiteY99" fmla="*/ 182167 h 479425"/>
              <a:gd name="connsiteX100" fmla="*/ 519430 w 539750"/>
              <a:gd name="connsiteY100" fmla="*/ 189639 h 479425"/>
              <a:gd name="connsiteX101" fmla="*/ 524669 w 539750"/>
              <a:gd name="connsiteY101" fmla="*/ 197586 h 479425"/>
              <a:gd name="connsiteX102" fmla="*/ 529114 w 539750"/>
              <a:gd name="connsiteY102" fmla="*/ 206170 h 479425"/>
              <a:gd name="connsiteX103" fmla="*/ 532924 w 539750"/>
              <a:gd name="connsiteY103" fmla="*/ 215072 h 479425"/>
              <a:gd name="connsiteX104" fmla="*/ 535781 w 539750"/>
              <a:gd name="connsiteY104" fmla="*/ 224133 h 479425"/>
              <a:gd name="connsiteX105" fmla="*/ 538004 w 539750"/>
              <a:gd name="connsiteY105" fmla="*/ 233670 h 479425"/>
              <a:gd name="connsiteX106" fmla="*/ 539274 w 539750"/>
              <a:gd name="connsiteY106" fmla="*/ 243208 h 479425"/>
              <a:gd name="connsiteX107" fmla="*/ 539750 w 539750"/>
              <a:gd name="connsiteY107" fmla="*/ 253063 h 479425"/>
              <a:gd name="connsiteX108" fmla="*/ 539274 w 539750"/>
              <a:gd name="connsiteY108" fmla="*/ 263555 h 479425"/>
              <a:gd name="connsiteX109" fmla="*/ 537845 w 539750"/>
              <a:gd name="connsiteY109" fmla="*/ 273728 h 479425"/>
              <a:gd name="connsiteX110" fmla="*/ 535464 w 539750"/>
              <a:gd name="connsiteY110" fmla="*/ 283583 h 479425"/>
              <a:gd name="connsiteX111" fmla="*/ 532289 w 539750"/>
              <a:gd name="connsiteY111" fmla="*/ 292962 h 479425"/>
              <a:gd name="connsiteX112" fmla="*/ 528161 w 539750"/>
              <a:gd name="connsiteY112" fmla="*/ 302182 h 479425"/>
              <a:gd name="connsiteX113" fmla="*/ 523240 w 539750"/>
              <a:gd name="connsiteY113" fmla="*/ 310765 h 479425"/>
              <a:gd name="connsiteX114" fmla="*/ 517684 w 539750"/>
              <a:gd name="connsiteY114" fmla="*/ 318872 h 479425"/>
              <a:gd name="connsiteX115" fmla="*/ 511493 w 539750"/>
              <a:gd name="connsiteY115" fmla="*/ 326343 h 479425"/>
              <a:gd name="connsiteX116" fmla="*/ 504349 w 539750"/>
              <a:gd name="connsiteY116" fmla="*/ 333338 h 479425"/>
              <a:gd name="connsiteX117" fmla="*/ 497046 w 539750"/>
              <a:gd name="connsiteY117" fmla="*/ 339696 h 479425"/>
              <a:gd name="connsiteX118" fmla="*/ 488950 w 539750"/>
              <a:gd name="connsiteY118" fmla="*/ 345260 h 479425"/>
              <a:gd name="connsiteX119" fmla="*/ 480378 w 539750"/>
              <a:gd name="connsiteY119" fmla="*/ 350187 h 479425"/>
              <a:gd name="connsiteX120" fmla="*/ 471329 w 539750"/>
              <a:gd name="connsiteY120" fmla="*/ 354161 h 479425"/>
              <a:gd name="connsiteX121" fmla="*/ 461963 w 539750"/>
              <a:gd name="connsiteY121" fmla="*/ 357499 h 479425"/>
              <a:gd name="connsiteX122" fmla="*/ 452120 w 539750"/>
              <a:gd name="connsiteY122" fmla="*/ 359884 h 479425"/>
              <a:gd name="connsiteX123" fmla="*/ 441960 w 539750"/>
              <a:gd name="connsiteY123" fmla="*/ 361473 h 479425"/>
              <a:gd name="connsiteX124" fmla="*/ 431641 w 539750"/>
              <a:gd name="connsiteY124" fmla="*/ 361950 h 479425"/>
              <a:gd name="connsiteX125" fmla="*/ 395764 w 539750"/>
              <a:gd name="connsiteY125" fmla="*/ 361950 h 479425"/>
              <a:gd name="connsiteX126" fmla="*/ 393065 w 539750"/>
              <a:gd name="connsiteY126" fmla="*/ 361473 h 479425"/>
              <a:gd name="connsiteX127" fmla="*/ 390366 w 539750"/>
              <a:gd name="connsiteY127" fmla="*/ 360043 h 479425"/>
              <a:gd name="connsiteX128" fmla="*/ 388620 w 539750"/>
              <a:gd name="connsiteY128" fmla="*/ 358135 h 479425"/>
              <a:gd name="connsiteX129" fmla="*/ 387350 w 539750"/>
              <a:gd name="connsiteY129" fmla="*/ 355592 h 479425"/>
              <a:gd name="connsiteX130" fmla="*/ 386874 w 539750"/>
              <a:gd name="connsiteY130" fmla="*/ 352890 h 479425"/>
              <a:gd name="connsiteX131" fmla="*/ 387350 w 539750"/>
              <a:gd name="connsiteY131" fmla="*/ 349869 h 479425"/>
              <a:gd name="connsiteX132" fmla="*/ 388620 w 539750"/>
              <a:gd name="connsiteY132" fmla="*/ 347485 h 479425"/>
              <a:gd name="connsiteX133" fmla="*/ 390366 w 539750"/>
              <a:gd name="connsiteY133" fmla="*/ 345418 h 479425"/>
              <a:gd name="connsiteX134" fmla="*/ 393065 w 539750"/>
              <a:gd name="connsiteY134" fmla="*/ 344147 h 479425"/>
              <a:gd name="connsiteX135" fmla="*/ 395764 w 539750"/>
              <a:gd name="connsiteY135" fmla="*/ 343829 h 479425"/>
              <a:gd name="connsiteX136" fmla="*/ 431641 w 539750"/>
              <a:gd name="connsiteY136" fmla="*/ 343829 h 479425"/>
              <a:gd name="connsiteX137" fmla="*/ 440849 w 539750"/>
              <a:gd name="connsiteY137" fmla="*/ 343352 h 479425"/>
              <a:gd name="connsiteX138" fmla="*/ 449739 w 539750"/>
              <a:gd name="connsiteY138" fmla="*/ 341921 h 479425"/>
              <a:gd name="connsiteX139" fmla="*/ 458311 w 539750"/>
              <a:gd name="connsiteY139" fmla="*/ 339696 h 479425"/>
              <a:gd name="connsiteX140" fmla="*/ 466566 w 539750"/>
              <a:gd name="connsiteY140" fmla="*/ 336517 h 479425"/>
              <a:gd name="connsiteX141" fmla="*/ 474504 w 539750"/>
              <a:gd name="connsiteY141" fmla="*/ 332861 h 479425"/>
              <a:gd name="connsiteX142" fmla="*/ 481965 w 539750"/>
              <a:gd name="connsiteY142" fmla="*/ 328251 h 479425"/>
              <a:gd name="connsiteX143" fmla="*/ 488950 w 539750"/>
              <a:gd name="connsiteY143" fmla="*/ 323164 h 479425"/>
              <a:gd name="connsiteX144" fmla="*/ 495300 w 539750"/>
              <a:gd name="connsiteY144" fmla="*/ 317124 h 479425"/>
              <a:gd name="connsiteX145" fmla="*/ 501174 w 539750"/>
              <a:gd name="connsiteY145" fmla="*/ 310765 h 479425"/>
              <a:gd name="connsiteX146" fmla="*/ 506413 w 539750"/>
              <a:gd name="connsiteY146" fmla="*/ 303612 h 479425"/>
              <a:gd name="connsiteX147" fmla="*/ 510858 w 539750"/>
              <a:gd name="connsiteY147" fmla="*/ 296300 h 479425"/>
              <a:gd name="connsiteX148" fmla="*/ 514509 w 539750"/>
              <a:gd name="connsiteY148" fmla="*/ 288352 h 479425"/>
              <a:gd name="connsiteX149" fmla="*/ 517684 w 539750"/>
              <a:gd name="connsiteY149" fmla="*/ 280086 h 479425"/>
              <a:gd name="connsiteX150" fmla="*/ 519906 w 539750"/>
              <a:gd name="connsiteY150" fmla="*/ 271344 h 479425"/>
              <a:gd name="connsiteX151" fmla="*/ 521335 w 539750"/>
              <a:gd name="connsiteY151" fmla="*/ 262442 h 479425"/>
              <a:gd name="connsiteX152" fmla="*/ 521811 w 539750"/>
              <a:gd name="connsiteY152" fmla="*/ 253063 h 479425"/>
              <a:gd name="connsiteX153" fmla="*/ 521335 w 539750"/>
              <a:gd name="connsiteY153" fmla="*/ 243844 h 479425"/>
              <a:gd name="connsiteX154" fmla="*/ 519748 w 539750"/>
              <a:gd name="connsiteY154" fmla="*/ 234783 h 479425"/>
              <a:gd name="connsiteX155" fmla="*/ 517684 w 539750"/>
              <a:gd name="connsiteY155" fmla="*/ 226040 h 479425"/>
              <a:gd name="connsiteX156" fmla="*/ 514509 w 539750"/>
              <a:gd name="connsiteY156" fmla="*/ 217456 h 479425"/>
              <a:gd name="connsiteX157" fmla="*/ 510699 w 539750"/>
              <a:gd name="connsiteY157" fmla="*/ 209508 h 479425"/>
              <a:gd name="connsiteX158" fmla="*/ 506095 w 539750"/>
              <a:gd name="connsiteY158" fmla="*/ 201719 h 479425"/>
              <a:gd name="connsiteX159" fmla="*/ 500698 w 539750"/>
              <a:gd name="connsiteY159" fmla="*/ 194566 h 479425"/>
              <a:gd name="connsiteX160" fmla="*/ 494824 w 539750"/>
              <a:gd name="connsiteY160" fmla="*/ 187890 h 479425"/>
              <a:gd name="connsiteX161" fmla="*/ 488156 w 539750"/>
              <a:gd name="connsiteY161" fmla="*/ 182008 h 479425"/>
              <a:gd name="connsiteX162" fmla="*/ 481171 w 539750"/>
              <a:gd name="connsiteY162" fmla="*/ 176604 h 479425"/>
              <a:gd name="connsiteX163" fmla="*/ 473710 w 539750"/>
              <a:gd name="connsiteY163" fmla="*/ 171994 h 479425"/>
              <a:gd name="connsiteX164" fmla="*/ 465455 w 539750"/>
              <a:gd name="connsiteY164" fmla="*/ 168020 h 479425"/>
              <a:gd name="connsiteX165" fmla="*/ 457200 w 539750"/>
              <a:gd name="connsiteY165" fmla="*/ 164841 h 479425"/>
              <a:gd name="connsiteX166" fmla="*/ 448310 w 539750"/>
              <a:gd name="connsiteY166" fmla="*/ 162774 h 479425"/>
              <a:gd name="connsiteX167" fmla="*/ 447516 w 539750"/>
              <a:gd name="connsiteY167" fmla="*/ 162615 h 479425"/>
              <a:gd name="connsiteX168" fmla="*/ 445770 w 539750"/>
              <a:gd name="connsiteY168" fmla="*/ 162457 h 479425"/>
              <a:gd name="connsiteX169" fmla="*/ 443230 w 539750"/>
              <a:gd name="connsiteY169" fmla="*/ 162298 h 479425"/>
              <a:gd name="connsiteX170" fmla="*/ 440214 w 539750"/>
              <a:gd name="connsiteY170" fmla="*/ 161980 h 479425"/>
              <a:gd name="connsiteX171" fmla="*/ 436404 w 539750"/>
              <a:gd name="connsiteY171" fmla="*/ 161662 h 479425"/>
              <a:gd name="connsiteX172" fmla="*/ 432118 w 539750"/>
              <a:gd name="connsiteY172" fmla="*/ 161344 h 479425"/>
              <a:gd name="connsiteX173" fmla="*/ 427355 w 539750"/>
              <a:gd name="connsiteY173" fmla="*/ 161344 h 479425"/>
              <a:gd name="connsiteX174" fmla="*/ 422275 w 539750"/>
              <a:gd name="connsiteY174" fmla="*/ 161344 h 479425"/>
              <a:gd name="connsiteX175" fmla="*/ 417036 w 539750"/>
              <a:gd name="connsiteY175" fmla="*/ 161662 h 479425"/>
              <a:gd name="connsiteX176" fmla="*/ 411639 w 539750"/>
              <a:gd name="connsiteY176" fmla="*/ 162139 h 479425"/>
              <a:gd name="connsiteX177" fmla="*/ 406083 w 539750"/>
              <a:gd name="connsiteY177" fmla="*/ 162774 h 479425"/>
              <a:gd name="connsiteX178" fmla="*/ 405448 w 539750"/>
              <a:gd name="connsiteY178" fmla="*/ 162933 h 479425"/>
              <a:gd name="connsiteX179" fmla="*/ 404813 w 539750"/>
              <a:gd name="connsiteY179" fmla="*/ 162933 h 479425"/>
              <a:gd name="connsiteX180" fmla="*/ 402273 w 539750"/>
              <a:gd name="connsiteY180" fmla="*/ 162615 h 479425"/>
              <a:gd name="connsiteX181" fmla="*/ 399891 w 539750"/>
              <a:gd name="connsiteY181" fmla="*/ 161344 h 479425"/>
              <a:gd name="connsiteX182" fmla="*/ 398145 w 539750"/>
              <a:gd name="connsiteY182" fmla="*/ 159754 h 479425"/>
              <a:gd name="connsiteX183" fmla="*/ 396558 w 539750"/>
              <a:gd name="connsiteY183" fmla="*/ 157688 h 479425"/>
              <a:gd name="connsiteX184" fmla="*/ 395764 w 539750"/>
              <a:gd name="connsiteY184" fmla="*/ 155144 h 479425"/>
              <a:gd name="connsiteX185" fmla="*/ 395923 w 539750"/>
              <a:gd name="connsiteY185" fmla="*/ 152442 h 479425"/>
              <a:gd name="connsiteX186" fmla="*/ 396875 w 539750"/>
              <a:gd name="connsiteY186" fmla="*/ 149581 h 479425"/>
              <a:gd name="connsiteX187" fmla="*/ 398463 w 539750"/>
              <a:gd name="connsiteY187" fmla="*/ 147514 h 479425"/>
              <a:gd name="connsiteX188" fmla="*/ 400685 w 539750"/>
              <a:gd name="connsiteY188" fmla="*/ 145766 h 479425"/>
              <a:gd name="connsiteX189" fmla="*/ 403543 w 539750"/>
              <a:gd name="connsiteY189" fmla="*/ 144812 h 479425"/>
              <a:gd name="connsiteX190" fmla="*/ 411639 w 539750"/>
              <a:gd name="connsiteY190" fmla="*/ 143858 h 479425"/>
              <a:gd name="connsiteX191" fmla="*/ 419735 w 539750"/>
              <a:gd name="connsiteY191" fmla="*/ 143381 h 479425"/>
              <a:gd name="connsiteX192" fmla="*/ 427196 w 539750"/>
              <a:gd name="connsiteY192" fmla="*/ 143381 h 479425"/>
              <a:gd name="connsiteX193" fmla="*/ 434023 w 539750"/>
              <a:gd name="connsiteY193" fmla="*/ 143540 h 479425"/>
              <a:gd name="connsiteX194" fmla="*/ 440214 w 539750"/>
              <a:gd name="connsiteY194" fmla="*/ 143858 h 479425"/>
              <a:gd name="connsiteX195" fmla="*/ 438626 w 539750"/>
              <a:gd name="connsiteY195" fmla="*/ 132095 h 479425"/>
              <a:gd name="connsiteX196" fmla="*/ 436404 w 539750"/>
              <a:gd name="connsiteY196" fmla="*/ 120968 h 479425"/>
              <a:gd name="connsiteX197" fmla="*/ 433070 w 539750"/>
              <a:gd name="connsiteY197" fmla="*/ 110159 h 479425"/>
              <a:gd name="connsiteX198" fmla="*/ 428784 w 539750"/>
              <a:gd name="connsiteY198" fmla="*/ 99509 h 479425"/>
              <a:gd name="connsiteX199" fmla="*/ 424021 w 539750"/>
              <a:gd name="connsiteY199" fmla="*/ 89494 h 479425"/>
              <a:gd name="connsiteX200" fmla="*/ 418465 w 539750"/>
              <a:gd name="connsiteY200" fmla="*/ 79957 h 479425"/>
              <a:gd name="connsiteX201" fmla="*/ 411956 w 539750"/>
              <a:gd name="connsiteY201" fmla="*/ 70896 h 479425"/>
              <a:gd name="connsiteX202" fmla="*/ 404971 w 539750"/>
              <a:gd name="connsiteY202" fmla="*/ 62630 h 479425"/>
              <a:gd name="connsiteX203" fmla="*/ 397351 w 539750"/>
              <a:gd name="connsiteY203" fmla="*/ 54682 h 479425"/>
              <a:gd name="connsiteX204" fmla="*/ 388938 w 539750"/>
              <a:gd name="connsiteY204" fmla="*/ 47370 h 479425"/>
              <a:gd name="connsiteX205" fmla="*/ 380048 w 539750"/>
              <a:gd name="connsiteY205" fmla="*/ 40853 h 479425"/>
              <a:gd name="connsiteX206" fmla="*/ 370840 w 539750"/>
              <a:gd name="connsiteY206" fmla="*/ 35130 h 479425"/>
              <a:gd name="connsiteX207" fmla="*/ 361156 w 539750"/>
              <a:gd name="connsiteY207" fmla="*/ 30202 h 479425"/>
              <a:gd name="connsiteX208" fmla="*/ 350838 w 539750"/>
              <a:gd name="connsiteY208" fmla="*/ 25911 h 479425"/>
              <a:gd name="connsiteX209" fmla="*/ 340201 w 539750"/>
              <a:gd name="connsiteY209" fmla="*/ 22572 h 479425"/>
              <a:gd name="connsiteX210" fmla="*/ 329406 w 539750"/>
              <a:gd name="connsiteY210" fmla="*/ 20188 h 479425"/>
              <a:gd name="connsiteX211" fmla="*/ 318135 w 539750"/>
              <a:gd name="connsiteY211" fmla="*/ 18598 h 479425"/>
              <a:gd name="connsiteX212" fmla="*/ 306705 w 539750"/>
              <a:gd name="connsiteY212" fmla="*/ 18122 h 479425"/>
              <a:gd name="connsiteX213" fmla="*/ 296069 w 539750"/>
              <a:gd name="connsiteY213" fmla="*/ 18598 h 479425"/>
              <a:gd name="connsiteX214" fmla="*/ 285591 w 539750"/>
              <a:gd name="connsiteY214" fmla="*/ 20029 h 479425"/>
              <a:gd name="connsiteX215" fmla="*/ 275114 w 539750"/>
              <a:gd name="connsiteY215" fmla="*/ 22096 h 479425"/>
              <a:gd name="connsiteX216" fmla="*/ 264954 w 539750"/>
              <a:gd name="connsiteY216" fmla="*/ 24957 h 479425"/>
              <a:gd name="connsiteX217" fmla="*/ 254953 w 539750"/>
              <a:gd name="connsiteY217" fmla="*/ 28613 h 479425"/>
              <a:gd name="connsiteX218" fmla="*/ 245110 w 539750"/>
              <a:gd name="connsiteY218" fmla="*/ 33064 h 479425"/>
              <a:gd name="connsiteX219" fmla="*/ 235903 w 539750"/>
              <a:gd name="connsiteY219" fmla="*/ 38150 h 479425"/>
              <a:gd name="connsiteX220" fmla="*/ 226854 w 539750"/>
              <a:gd name="connsiteY220" fmla="*/ 44191 h 479425"/>
              <a:gd name="connsiteX221" fmla="*/ 218281 w 539750"/>
              <a:gd name="connsiteY221" fmla="*/ 50549 h 479425"/>
              <a:gd name="connsiteX222" fmla="*/ 210344 w 539750"/>
              <a:gd name="connsiteY222" fmla="*/ 57702 h 479425"/>
              <a:gd name="connsiteX223" fmla="*/ 203041 w 539750"/>
              <a:gd name="connsiteY223" fmla="*/ 65332 h 479425"/>
              <a:gd name="connsiteX224" fmla="*/ 196056 w 539750"/>
              <a:gd name="connsiteY224" fmla="*/ 73598 h 479425"/>
              <a:gd name="connsiteX225" fmla="*/ 202248 w 539750"/>
              <a:gd name="connsiteY225" fmla="*/ 79480 h 479425"/>
              <a:gd name="connsiteX226" fmla="*/ 208121 w 539750"/>
              <a:gd name="connsiteY226" fmla="*/ 86156 h 479425"/>
              <a:gd name="connsiteX227" fmla="*/ 212884 w 539750"/>
              <a:gd name="connsiteY227" fmla="*/ 93150 h 479425"/>
              <a:gd name="connsiteX228" fmla="*/ 217011 w 539750"/>
              <a:gd name="connsiteY228" fmla="*/ 100939 h 479425"/>
              <a:gd name="connsiteX229" fmla="*/ 220504 w 539750"/>
              <a:gd name="connsiteY229" fmla="*/ 109046 h 479425"/>
              <a:gd name="connsiteX230" fmla="*/ 222885 w 539750"/>
              <a:gd name="connsiteY230" fmla="*/ 117630 h 479425"/>
              <a:gd name="connsiteX231" fmla="*/ 224473 w 539750"/>
              <a:gd name="connsiteY231" fmla="*/ 126532 h 479425"/>
              <a:gd name="connsiteX232" fmla="*/ 224949 w 539750"/>
              <a:gd name="connsiteY232" fmla="*/ 135751 h 479425"/>
              <a:gd name="connsiteX233" fmla="*/ 224473 w 539750"/>
              <a:gd name="connsiteY233" fmla="*/ 138613 h 479425"/>
              <a:gd name="connsiteX234" fmla="*/ 223044 w 539750"/>
              <a:gd name="connsiteY234" fmla="*/ 140997 h 479425"/>
              <a:gd name="connsiteX235" fmla="*/ 221139 w 539750"/>
              <a:gd name="connsiteY235" fmla="*/ 143063 h 479425"/>
              <a:gd name="connsiteX236" fmla="*/ 218758 w 539750"/>
              <a:gd name="connsiteY236" fmla="*/ 144335 h 479425"/>
              <a:gd name="connsiteX237" fmla="*/ 215900 w 539750"/>
              <a:gd name="connsiteY237" fmla="*/ 144812 h 479425"/>
              <a:gd name="connsiteX238" fmla="*/ 213043 w 539750"/>
              <a:gd name="connsiteY238" fmla="*/ 144335 h 479425"/>
              <a:gd name="connsiteX239" fmla="*/ 210503 w 539750"/>
              <a:gd name="connsiteY239" fmla="*/ 143063 h 479425"/>
              <a:gd name="connsiteX240" fmla="*/ 208756 w 539750"/>
              <a:gd name="connsiteY240" fmla="*/ 140997 h 479425"/>
              <a:gd name="connsiteX241" fmla="*/ 207328 w 539750"/>
              <a:gd name="connsiteY241" fmla="*/ 138613 h 479425"/>
              <a:gd name="connsiteX242" fmla="*/ 206851 w 539750"/>
              <a:gd name="connsiteY242" fmla="*/ 135751 h 479425"/>
              <a:gd name="connsiteX243" fmla="*/ 206375 w 539750"/>
              <a:gd name="connsiteY243" fmla="*/ 128280 h 479425"/>
              <a:gd name="connsiteX244" fmla="*/ 205264 w 539750"/>
              <a:gd name="connsiteY244" fmla="*/ 121286 h 479425"/>
              <a:gd name="connsiteX245" fmla="*/ 203359 w 539750"/>
              <a:gd name="connsiteY245" fmla="*/ 114610 h 479425"/>
              <a:gd name="connsiteX246" fmla="*/ 200501 w 539750"/>
              <a:gd name="connsiteY246" fmla="*/ 108092 h 479425"/>
              <a:gd name="connsiteX247" fmla="*/ 197326 w 539750"/>
              <a:gd name="connsiteY247" fmla="*/ 102052 h 479425"/>
              <a:gd name="connsiteX248" fmla="*/ 193199 w 539750"/>
              <a:gd name="connsiteY248" fmla="*/ 96488 h 479425"/>
              <a:gd name="connsiteX249" fmla="*/ 188754 w 539750"/>
              <a:gd name="connsiteY249" fmla="*/ 91402 h 479425"/>
              <a:gd name="connsiteX250" fmla="*/ 183674 w 539750"/>
              <a:gd name="connsiteY250" fmla="*/ 86633 h 479425"/>
              <a:gd name="connsiteX251" fmla="*/ 178118 w 539750"/>
              <a:gd name="connsiteY251" fmla="*/ 82659 h 479425"/>
              <a:gd name="connsiteX252" fmla="*/ 174943 w 539750"/>
              <a:gd name="connsiteY252" fmla="*/ 80593 h 479425"/>
              <a:gd name="connsiteX253" fmla="*/ 171768 w 539750"/>
              <a:gd name="connsiteY253" fmla="*/ 79003 h 479425"/>
              <a:gd name="connsiteX254" fmla="*/ 169704 w 539750"/>
              <a:gd name="connsiteY254" fmla="*/ 78049 h 479425"/>
              <a:gd name="connsiteX255" fmla="*/ 166211 w 539750"/>
              <a:gd name="connsiteY255" fmla="*/ 76619 h 479425"/>
              <a:gd name="connsiteX256" fmla="*/ 162401 w 539750"/>
              <a:gd name="connsiteY256" fmla="*/ 75188 h 479425"/>
              <a:gd name="connsiteX257" fmla="*/ 161925 w 539750"/>
              <a:gd name="connsiteY257" fmla="*/ 75029 h 479425"/>
              <a:gd name="connsiteX258" fmla="*/ 161449 w 539750"/>
              <a:gd name="connsiteY258" fmla="*/ 74870 h 479425"/>
              <a:gd name="connsiteX259" fmla="*/ 157798 w 539750"/>
              <a:gd name="connsiteY259" fmla="*/ 74075 h 479425"/>
              <a:gd name="connsiteX260" fmla="*/ 154305 w 539750"/>
              <a:gd name="connsiteY260" fmla="*/ 73280 h 479425"/>
              <a:gd name="connsiteX261" fmla="*/ 153194 w 539750"/>
              <a:gd name="connsiteY261" fmla="*/ 73121 h 479425"/>
              <a:gd name="connsiteX262" fmla="*/ 152241 w 539750"/>
              <a:gd name="connsiteY262" fmla="*/ 72962 h 479425"/>
              <a:gd name="connsiteX263" fmla="*/ 147955 w 539750"/>
              <a:gd name="connsiteY263" fmla="*/ 72645 h 479425"/>
              <a:gd name="connsiteX264" fmla="*/ 143986 w 539750"/>
              <a:gd name="connsiteY264" fmla="*/ 72486 h 479425"/>
              <a:gd name="connsiteX265" fmla="*/ 136049 w 539750"/>
              <a:gd name="connsiteY265" fmla="*/ 72962 h 479425"/>
              <a:gd name="connsiteX266" fmla="*/ 128429 w 539750"/>
              <a:gd name="connsiteY266" fmla="*/ 74234 h 479425"/>
              <a:gd name="connsiteX267" fmla="*/ 121126 w 539750"/>
              <a:gd name="connsiteY267" fmla="*/ 76778 h 479425"/>
              <a:gd name="connsiteX268" fmla="*/ 114300 w 539750"/>
              <a:gd name="connsiteY268" fmla="*/ 79798 h 479425"/>
              <a:gd name="connsiteX269" fmla="*/ 107950 w 539750"/>
              <a:gd name="connsiteY269" fmla="*/ 83772 h 479425"/>
              <a:gd name="connsiteX270" fmla="*/ 102076 w 539750"/>
              <a:gd name="connsiteY270" fmla="*/ 88382 h 479425"/>
              <a:gd name="connsiteX271" fmla="*/ 96838 w 539750"/>
              <a:gd name="connsiteY271" fmla="*/ 93627 h 479425"/>
              <a:gd name="connsiteX272" fmla="*/ 92234 w 539750"/>
              <a:gd name="connsiteY272" fmla="*/ 99509 h 479425"/>
              <a:gd name="connsiteX273" fmla="*/ 88265 w 539750"/>
              <a:gd name="connsiteY273" fmla="*/ 106026 h 479425"/>
              <a:gd name="connsiteX274" fmla="*/ 85249 w 539750"/>
              <a:gd name="connsiteY274" fmla="*/ 112861 h 479425"/>
              <a:gd name="connsiteX275" fmla="*/ 82868 w 539750"/>
              <a:gd name="connsiteY275" fmla="*/ 120173 h 479425"/>
              <a:gd name="connsiteX276" fmla="*/ 81439 w 539750"/>
              <a:gd name="connsiteY276" fmla="*/ 127803 h 479425"/>
              <a:gd name="connsiteX277" fmla="*/ 80963 w 539750"/>
              <a:gd name="connsiteY277" fmla="*/ 135751 h 479425"/>
              <a:gd name="connsiteX278" fmla="*/ 80963 w 539750"/>
              <a:gd name="connsiteY278" fmla="*/ 136864 h 479425"/>
              <a:gd name="connsiteX279" fmla="*/ 81121 w 539750"/>
              <a:gd name="connsiteY279" fmla="*/ 137977 h 479425"/>
              <a:gd name="connsiteX280" fmla="*/ 81121 w 539750"/>
              <a:gd name="connsiteY280" fmla="*/ 139884 h 479425"/>
              <a:gd name="connsiteX281" fmla="*/ 81121 w 539750"/>
              <a:gd name="connsiteY281" fmla="*/ 141315 h 479425"/>
              <a:gd name="connsiteX282" fmla="*/ 80963 w 539750"/>
              <a:gd name="connsiteY282" fmla="*/ 144812 h 479425"/>
              <a:gd name="connsiteX283" fmla="*/ 80963 w 539750"/>
              <a:gd name="connsiteY283" fmla="*/ 150376 h 479425"/>
              <a:gd name="connsiteX284" fmla="*/ 75883 w 539750"/>
              <a:gd name="connsiteY284" fmla="*/ 152919 h 479425"/>
              <a:gd name="connsiteX285" fmla="*/ 68421 w 539750"/>
              <a:gd name="connsiteY285" fmla="*/ 157052 h 479425"/>
              <a:gd name="connsiteX286" fmla="*/ 61119 w 539750"/>
              <a:gd name="connsiteY286" fmla="*/ 161980 h 479425"/>
              <a:gd name="connsiteX287" fmla="*/ 54293 w 539750"/>
              <a:gd name="connsiteY287" fmla="*/ 167543 h 479425"/>
              <a:gd name="connsiteX288" fmla="*/ 47943 w 539750"/>
              <a:gd name="connsiteY288" fmla="*/ 173584 h 479425"/>
              <a:gd name="connsiteX289" fmla="*/ 42228 w 539750"/>
              <a:gd name="connsiteY289" fmla="*/ 180260 h 479425"/>
              <a:gd name="connsiteX290" fmla="*/ 36830 w 539750"/>
              <a:gd name="connsiteY290" fmla="*/ 187572 h 479425"/>
              <a:gd name="connsiteX291" fmla="*/ 32068 w 539750"/>
              <a:gd name="connsiteY291" fmla="*/ 195202 h 479425"/>
              <a:gd name="connsiteX292" fmla="*/ 27940 w 539750"/>
              <a:gd name="connsiteY292" fmla="*/ 202991 h 479425"/>
              <a:gd name="connsiteX293" fmla="*/ 24606 w 539750"/>
              <a:gd name="connsiteY293" fmla="*/ 211257 h 479425"/>
              <a:gd name="connsiteX294" fmla="*/ 21749 w 539750"/>
              <a:gd name="connsiteY294" fmla="*/ 219682 h 479425"/>
              <a:gd name="connsiteX295" fmla="*/ 19685 w 539750"/>
              <a:gd name="connsiteY295" fmla="*/ 228425 h 479425"/>
              <a:gd name="connsiteX296" fmla="*/ 18415 w 539750"/>
              <a:gd name="connsiteY296" fmla="*/ 236849 h 479425"/>
              <a:gd name="connsiteX297" fmla="*/ 17939 w 539750"/>
              <a:gd name="connsiteY297" fmla="*/ 245592 h 479425"/>
              <a:gd name="connsiteX298" fmla="*/ 18415 w 539750"/>
              <a:gd name="connsiteY298" fmla="*/ 255607 h 479425"/>
              <a:gd name="connsiteX299" fmla="*/ 20003 w 539750"/>
              <a:gd name="connsiteY299" fmla="*/ 265303 h 479425"/>
              <a:gd name="connsiteX300" fmla="*/ 22384 w 539750"/>
              <a:gd name="connsiteY300" fmla="*/ 274682 h 479425"/>
              <a:gd name="connsiteX301" fmla="*/ 25718 w 539750"/>
              <a:gd name="connsiteY301" fmla="*/ 283742 h 479425"/>
              <a:gd name="connsiteX302" fmla="*/ 29845 w 539750"/>
              <a:gd name="connsiteY302" fmla="*/ 292326 h 479425"/>
              <a:gd name="connsiteX303" fmla="*/ 34608 w 539750"/>
              <a:gd name="connsiteY303" fmla="*/ 300433 h 479425"/>
              <a:gd name="connsiteX304" fmla="*/ 40164 w 539750"/>
              <a:gd name="connsiteY304" fmla="*/ 307904 h 479425"/>
              <a:gd name="connsiteX305" fmla="*/ 46673 w 539750"/>
              <a:gd name="connsiteY305" fmla="*/ 315057 h 479425"/>
              <a:gd name="connsiteX306" fmla="*/ 53499 w 539750"/>
              <a:gd name="connsiteY306" fmla="*/ 321257 h 479425"/>
              <a:gd name="connsiteX307" fmla="*/ 60960 w 539750"/>
              <a:gd name="connsiteY307" fmla="*/ 326979 h 479425"/>
              <a:gd name="connsiteX308" fmla="*/ 69056 w 539750"/>
              <a:gd name="connsiteY308" fmla="*/ 331907 h 479425"/>
              <a:gd name="connsiteX309" fmla="*/ 77629 w 539750"/>
              <a:gd name="connsiteY309" fmla="*/ 336040 h 479425"/>
              <a:gd name="connsiteX310" fmla="*/ 86519 w 539750"/>
              <a:gd name="connsiteY310" fmla="*/ 339378 h 479425"/>
              <a:gd name="connsiteX311" fmla="*/ 95885 w 539750"/>
              <a:gd name="connsiteY311" fmla="*/ 341762 h 479425"/>
              <a:gd name="connsiteX312" fmla="*/ 105728 w 539750"/>
              <a:gd name="connsiteY312" fmla="*/ 343352 h 479425"/>
              <a:gd name="connsiteX313" fmla="*/ 115570 w 539750"/>
              <a:gd name="connsiteY313" fmla="*/ 343829 h 479425"/>
              <a:gd name="connsiteX314" fmla="*/ 161925 w 539750"/>
              <a:gd name="connsiteY314" fmla="*/ 343829 h 479425"/>
              <a:gd name="connsiteX315" fmla="*/ 164783 w 539750"/>
              <a:gd name="connsiteY315" fmla="*/ 344147 h 479425"/>
              <a:gd name="connsiteX316" fmla="*/ 167164 w 539750"/>
              <a:gd name="connsiteY316" fmla="*/ 345418 h 479425"/>
              <a:gd name="connsiteX317" fmla="*/ 169069 w 539750"/>
              <a:gd name="connsiteY317" fmla="*/ 347485 h 479425"/>
              <a:gd name="connsiteX318" fmla="*/ 170498 w 539750"/>
              <a:gd name="connsiteY318" fmla="*/ 349869 h 479425"/>
              <a:gd name="connsiteX319" fmla="*/ 170974 w 539750"/>
              <a:gd name="connsiteY319" fmla="*/ 352890 h 479425"/>
              <a:gd name="connsiteX320" fmla="*/ 170498 w 539750"/>
              <a:gd name="connsiteY320" fmla="*/ 355592 h 479425"/>
              <a:gd name="connsiteX321" fmla="*/ 169069 w 539750"/>
              <a:gd name="connsiteY321" fmla="*/ 358135 h 479425"/>
              <a:gd name="connsiteX322" fmla="*/ 167164 w 539750"/>
              <a:gd name="connsiteY322" fmla="*/ 360043 h 479425"/>
              <a:gd name="connsiteX323" fmla="*/ 164783 w 539750"/>
              <a:gd name="connsiteY323" fmla="*/ 361473 h 479425"/>
              <a:gd name="connsiteX324" fmla="*/ 161925 w 539750"/>
              <a:gd name="connsiteY324" fmla="*/ 361950 h 479425"/>
              <a:gd name="connsiteX325" fmla="*/ 115570 w 539750"/>
              <a:gd name="connsiteY325" fmla="*/ 361950 h 479425"/>
              <a:gd name="connsiteX326" fmla="*/ 104934 w 539750"/>
              <a:gd name="connsiteY326" fmla="*/ 361473 h 479425"/>
              <a:gd name="connsiteX327" fmla="*/ 94933 w 539750"/>
              <a:gd name="connsiteY327" fmla="*/ 359884 h 479425"/>
              <a:gd name="connsiteX328" fmla="*/ 84931 w 539750"/>
              <a:gd name="connsiteY328" fmla="*/ 357658 h 479425"/>
              <a:gd name="connsiteX329" fmla="*/ 75248 w 539750"/>
              <a:gd name="connsiteY329" fmla="*/ 354479 h 479425"/>
              <a:gd name="connsiteX330" fmla="*/ 66040 w 539750"/>
              <a:gd name="connsiteY330" fmla="*/ 350664 h 479425"/>
              <a:gd name="connsiteX331" fmla="*/ 57309 w 539750"/>
              <a:gd name="connsiteY331" fmla="*/ 345895 h 479425"/>
              <a:gd name="connsiteX332" fmla="*/ 48895 w 539750"/>
              <a:gd name="connsiteY332" fmla="*/ 340491 h 479425"/>
              <a:gd name="connsiteX333" fmla="*/ 41275 w 539750"/>
              <a:gd name="connsiteY333" fmla="*/ 334450 h 479425"/>
              <a:gd name="connsiteX334" fmla="*/ 33814 w 539750"/>
              <a:gd name="connsiteY334" fmla="*/ 327933 h 479425"/>
              <a:gd name="connsiteX335" fmla="*/ 27146 w 539750"/>
              <a:gd name="connsiteY335" fmla="*/ 320462 h 479425"/>
              <a:gd name="connsiteX336" fmla="*/ 21114 w 539750"/>
              <a:gd name="connsiteY336" fmla="*/ 312514 h 479425"/>
              <a:gd name="connsiteX337" fmla="*/ 15875 w 539750"/>
              <a:gd name="connsiteY337" fmla="*/ 304407 h 479425"/>
              <a:gd name="connsiteX338" fmla="*/ 11113 w 539750"/>
              <a:gd name="connsiteY338" fmla="*/ 295505 h 479425"/>
              <a:gd name="connsiteX339" fmla="*/ 7144 w 539750"/>
              <a:gd name="connsiteY339" fmla="*/ 286286 h 479425"/>
              <a:gd name="connsiteX340" fmla="*/ 4128 w 539750"/>
              <a:gd name="connsiteY340" fmla="*/ 276589 h 479425"/>
              <a:gd name="connsiteX341" fmla="*/ 1746 w 539750"/>
              <a:gd name="connsiteY341" fmla="*/ 266575 h 479425"/>
              <a:gd name="connsiteX342" fmla="*/ 476 w 539750"/>
              <a:gd name="connsiteY342" fmla="*/ 256083 h 479425"/>
              <a:gd name="connsiteX343" fmla="*/ 0 w 539750"/>
              <a:gd name="connsiteY343" fmla="*/ 245592 h 479425"/>
              <a:gd name="connsiteX344" fmla="*/ 476 w 539750"/>
              <a:gd name="connsiteY344" fmla="*/ 235737 h 479425"/>
              <a:gd name="connsiteX345" fmla="*/ 1746 w 539750"/>
              <a:gd name="connsiteY345" fmla="*/ 225881 h 479425"/>
              <a:gd name="connsiteX346" fmla="*/ 3969 w 539750"/>
              <a:gd name="connsiteY346" fmla="*/ 216185 h 479425"/>
              <a:gd name="connsiteX347" fmla="*/ 6826 w 539750"/>
              <a:gd name="connsiteY347" fmla="*/ 206647 h 479425"/>
              <a:gd name="connsiteX348" fmla="*/ 10636 w 539750"/>
              <a:gd name="connsiteY348" fmla="*/ 197269 h 479425"/>
              <a:gd name="connsiteX349" fmla="*/ 15081 w 539750"/>
              <a:gd name="connsiteY349" fmla="*/ 188367 h 479425"/>
              <a:gd name="connsiteX350" fmla="*/ 20161 w 539750"/>
              <a:gd name="connsiteY350" fmla="*/ 179624 h 479425"/>
              <a:gd name="connsiteX351" fmla="*/ 26035 w 539750"/>
              <a:gd name="connsiteY351" fmla="*/ 171517 h 479425"/>
              <a:gd name="connsiteX352" fmla="*/ 32385 w 539750"/>
              <a:gd name="connsiteY352" fmla="*/ 163887 h 479425"/>
              <a:gd name="connsiteX353" fmla="*/ 39211 w 539750"/>
              <a:gd name="connsiteY353" fmla="*/ 156575 h 479425"/>
              <a:gd name="connsiteX354" fmla="*/ 46831 w 539750"/>
              <a:gd name="connsiteY354" fmla="*/ 150058 h 479425"/>
              <a:gd name="connsiteX355" fmla="*/ 54610 w 539750"/>
              <a:gd name="connsiteY355" fmla="*/ 144335 h 479425"/>
              <a:gd name="connsiteX356" fmla="*/ 63183 w 539750"/>
              <a:gd name="connsiteY356" fmla="*/ 139248 h 479425"/>
              <a:gd name="connsiteX357" fmla="*/ 63024 w 539750"/>
              <a:gd name="connsiteY357" fmla="*/ 135751 h 479425"/>
              <a:gd name="connsiteX358" fmla="*/ 63500 w 539750"/>
              <a:gd name="connsiteY358" fmla="*/ 126850 h 479425"/>
              <a:gd name="connsiteX359" fmla="*/ 64929 w 539750"/>
              <a:gd name="connsiteY359" fmla="*/ 118266 h 479425"/>
              <a:gd name="connsiteX360" fmla="*/ 66993 w 539750"/>
              <a:gd name="connsiteY360" fmla="*/ 110000 h 479425"/>
              <a:gd name="connsiteX361" fmla="*/ 70168 w 539750"/>
              <a:gd name="connsiteY361" fmla="*/ 102211 h 479425"/>
              <a:gd name="connsiteX362" fmla="*/ 74136 w 539750"/>
              <a:gd name="connsiteY362" fmla="*/ 94581 h 479425"/>
              <a:gd name="connsiteX363" fmla="*/ 78740 w 539750"/>
              <a:gd name="connsiteY363" fmla="*/ 87746 h 479425"/>
              <a:gd name="connsiteX364" fmla="*/ 83979 w 539750"/>
              <a:gd name="connsiteY364" fmla="*/ 81228 h 479425"/>
              <a:gd name="connsiteX365" fmla="*/ 89853 w 539750"/>
              <a:gd name="connsiteY365" fmla="*/ 75188 h 479425"/>
              <a:gd name="connsiteX366" fmla="*/ 96203 w 539750"/>
              <a:gd name="connsiteY366" fmla="*/ 69942 h 479425"/>
              <a:gd name="connsiteX367" fmla="*/ 103029 w 539750"/>
              <a:gd name="connsiteY367" fmla="*/ 65332 h 479425"/>
              <a:gd name="connsiteX368" fmla="*/ 110490 w 539750"/>
              <a:gd name="connsiteY368" fmla="*/ 61517 h 479425"/>
              <a:gd name="connsiteX369" fmla="*/ 118428 w 539750"/>
              <a:gd name="connsiteY369" fmla="*/ 58497 h 479425"/>
              <a:gd name="connsiteX370" fmla="*/ 126524 w 539750"/>
              <a:gd name="connsiteY370" fmla="*/ 56113 h 479425"/>
              <a:gd name="connsiteX371" fmla="*/ 135096 w 539750"/>
              <a:gd name="connsiteY371" fmla="*/ 54841 h 479425"/>
              <a:gd name="connsiteX372" fmla="*/ 143986 w 539750"/>
              <a:gd name="connsiteY372" fmla="*/ 54364 h 479425"/>
              <a:gd name="connsiteX373" fmla="*/ 148590 w 539750"/>
              <a:gd name="connsiteY373" fmla="*/ 54523 h 479425"/>
              <a:gd name="connsiteX374" fmla="*/ 152876 w 539750"/>
              <a:gd name="connsiteY374" fmla="*/ 54841 h 479425"/>
              <a:gd name="connsiteX375" fmla="*/ 155893 w 539750"/>
              <a:gd name="connsiteY375" fmla="*/ 55318 h 479425"/>
              <a:gd name="connsiteX376" fmla="*/ 161925 w 539750"/>
              <a:gd name="connsiteY376" fmla="*/ 56272 h 479425"/>
              <a:gd name="connsiteX377" fmla="*/ 165100 w 539750"/>
              <a:gd name="connsiteY377" fmla="*/ 57385 h 479425"/>
              <a:gd name="connsiteX378" fmla="*/ 170498 w 539750"/>
              <a:gd name="connsiteY378" fmla="*/ 58974 h 479425"/>
              <a:gd name="connsiteX379" fmla="*/ 173673 w 539750"/>
              <a:gd name="connsiteY379" fmla="*/ 60087 h 479425"/>
              <a:gd name="connsiteX380" fmla="*/ 179070 w 539750"/>
              <a:gd name="connsiteY380" fmla="*/ 62471 h 479425"/>
              <a:gd name="connsiteX381" fmla="*/ 180023 w 539750"/>
              <a:gd name="connsiteY381" fmla="*/ 62948 h 479425"/>
              <a:gd name="connsiteX382" fmla="*/ 181134 w 539750"/>
              <a:gd name="connsiteY382" fmla="*/ 63425 h 479425"/>
              <a:gd name="connsiteX383" fmla="*/ 188278 w 539750"/>
              <a:gd name="connsiteY383" fmla="*/ 54682 h 479425"/>
              <a:gd name="connsiteX384" fmla="*/ 195898 w 539750"/>
              <a:gd name="connsiteY384" fmla="*/ 46416 h 479425"/>
              <a:gd name="connsiteX385" fmla="*/ 204153 w 539750"/>
              <a:gd name="connsiteY385" fmla="*/ 38786 h 479425"/>
              <a:gd name="connsiteX386" fmla="*/ 212725 w 539750"/>
              <a:gd name="connsiteY386" fmla="*/ 31633 h 479425"/>
              <a:gd name="connsiteX387" fmla="*/ 221933 w 539750"/>
              <a:gd name="connsiteY387" fmla="*/ 25434 h 479425"/>
              <a:gd name="connsiteX388" fmla="*/ 231616 w 539750"/>
              <a:gd name="connsiteY388" fmla="*/ 19711 h 479425"/>
              <a:gd name="connsiteX389" fmla="*/ 241618 w 539750"/>
              <a:gd name="connsiteY389" fmla="*/ 14466 h 479425"/>
              <a:gd name="connsiteX390" fmla="*/ 251936 w 539750"/>
              <a:gd name="connsiteY390" fmla="*/ 10333 h 479425"/>
              <a:gd name="connsiteX391" fmla="*/ 262573 w 539750"/>
              <a:gd name="connsiteY391" fmla="*/ 6677 h 479425"/>
              <a:gd name="connsiteX392" fmla="*/ 273368 w 539750"/>
              <a:gd name="connsiteY392" fmla="*/ 3656 h 479425"/>
              <a:gd name="connsiteX393" fmla="*/ 284321 w 539750"/>
              <a:gd name="connsiteY393" fmla="*/ 1749 h 479425"/>
              <a:gd name="connsiteX394" fmla="*/ 295434 w 539750"/>
              <a:gd name="connsiteY394" fmla="*/ 318 h 479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539750" h="479425">
                <a:moveTo>
                  <a:pt x="278131" y="190500"/>
                </a:moveTo>
                <a:lnTo>
                  <a:pt x="280512" y="190500"/>
                </a:lnTo>
                <a:lnTo>
                  <a:pt x="282734" y="191135"/>
                </a:lnTo>
                <a:lnTo>
                  <a:pt x="284481" y="191928"/>
                </a:lnTo>
                <a:lnTo>
                  <a:pt x="285751" y="193039"/>
                </a:lnTo>
                <a:lnTo>
                  <a:pt x="357664" y="265230"/>
                </a:lnTo>
                <a:lnTo>
                  <a:pt x="359093" y="267293"/>
                </a:lnTo>
                <a:lnTo>
                  <a:pt x="360046" y="269356"/>
                </a:lnTo>
                <a:lnTo>
                  <a:pt x="360363" y="271736"/>
                </a:lnTo>
                <a:lnTo>
                  <a:pt x="360046" y="273957"/>
                </a:lnTo>
                <a:lnTo>
                  <a:pt x="359093" y="276178"/>
                </a:lnTo>
                <a:lnTo>
                  <a:pt x="357664" y="278082"/>
                </a:lnTo>
                <a:lnTo>
                  <a:pt x="355759" y="279510"/>
                </a:lnTo>
                <a:lnTo>
                  <a:pt x="353537" y="280462"/>
                </a:lnTo>
                <a:lnTo>
                  <a:pt x="351314" y="280779"/>
                </a:lnTo>
                <a:lnTo>
                  <a:pt x="349092" y="280462"/>
                </a:lnTo>
                <a:lnTo>
                  <a:pt x="346869" y="279510"/>
                </a:lnTo>
                <a:lnTo>
                  <a:pt x="344964" y="278082"/>
                </a:lnTo>
                <a:lnTo>
                  <a:pt x="288291" y="221281"/>
                </a:lnTo>
                <a:lnTo>
                  <a:pt x="288291" y="448486"/>
                </a:lnTo>
                <a:lnTo>
                  <a:pt x="344964" y="391685"/>
                </a:lnTo>
                <a:lnTo>
                  <a:pt x="346869" y="390257"/>
                </a:lnTo>
                <a:lnTo>
                  <a:pt x="349092" y="389305"/>
                </a:lnTo>
                <a:lnTo>
                  <a:pt x="351314" y="389146"/>
                </a:lnTo>
                <a:lnTo>
                  <a:pt x="353537" y="389305"/>
                </a:lnTo>
                <a:lnTo>
                  <a:pt x="355759" y="390257"/>
                </a:lnTo>
                <a:lnTo>
                  <a:pt x="357664" y="391685"/>
                </a:lnTo>
                <a:lnTo>
                  <a:pt x="359093" y="393430"/>
                </a:lnTo>
                <a:lnTo>
                  <a:pt x="360046" y="395810"/>
                </a:lnTo>
                <a:lnTo>
                  <a:pt x="360363" y="398031"/>
                </a:lnTo>
                <a:lnTo>
                  <a:pt x="360046" y="400411"/>
                </a:lnTo>
                <a:lnTo>
                  <a:pt x="359093" y="402474"/>
                </a:lnTo>
                <a:lnTo>
                  <a:pt x="357664" y="404536"/>
                </a:lnTo>
                <a:lnTo>
                  <a:pt x="285751" y="476728"/>
                </a:lnTo>
                <a:lnTo>
                  <a:pt x="284481" y="477680"/>
                </a:lnTo>
                <a:lnTo>
                  <a:pt x="282734" y="478632"/>
                </a:lnTo>
                <a:lnTo>
                  <a:pt x="281147" y="479267"/>
                </a:lnTo>
                <a:lnTo>
                  <a:pt x="279401" y="479425"/>
                </a:lnTo>
                <a:lnTo>
                  <a:pt x="277496" y="479267"/>
                </a:lnTo>
                <a:lnTo>
                  <a:pt x="275908" y="478632"/>
                </a:lnTo>
                <a:lnTo>
                  <a:pt x="274321" y="477680"/>
                </a:lnTo>
                <a:lnTo>
                  <a:pt x="272892" y="476728"/>
                </a:lnTo>
                <a:lnTo>
                  <a:pt x="200978" y="404536"/>
                </a:lnTo>
                <a:lnTo>
                  <a:pt x="199549" y="402474"/>
                </a:lnTo>
                <a:lnTo>
                  <a:pt x="198756" y="400411"/>
                </a:lnTo>
                <a:lnTo>
                  <a:pt x="198438" y="398031"/>
                </a:lnTo>
                <a:lnTo>
                  <a:pt x="198756" y="395810"/>
                </a:lnTo>
                <a:lnTo>
                  <a:pt x="199549" y="393430"/>
                </a:lnTo>
                <a:lnTo>
                  <a:pt x="200978" y="391685"/>
                </a:lnTo>
                <a:lnTo>
                  <a:pt x="203042" y="390257"/>
                </a:lnTo>
                <a:lnTo>
                  <a:pt x="205106" y="389305"/>
                </a:lnTo>
                <a:lnTo>
                  <a:pt x="207328" y="389146"/>
                </a:lnTo>
                <a:lnTo>
                  <a:pt x="209709" y="389305"/>
                </a:lnTo>
                <a:lnTo>
                  <a:pt x="211773" y="390257"/>
                </a:lnTo>
                <a:lnTo>
                  <a:pt x="213837" y="391685"/>
                </a:lnTo>
                <a:lnTo>
                  <a:pt x="270352" y="448486"/>
                </a:lnTo>
                <a:lnTo>
                  <a:pt x="270352" y="221281"/>
                </a:lnTo>
                <a:lnTo>
                  <a:pt x="213837" y="278082"/>
                </a:lnTo>
                <a:lnTo>
                  <a:pt x="211773" y="279510"/>
                </a:lnTo>
                <a:lnTo>
                  <a:pt x="209709" y="280462"/>
                </a:lnTo>
                <a:lnTo>
                  <a:pt x="207328" y="280779"/>
                </a:lnTo>
                <a:lnTo>
                  <a:pt x="205106" y="280462"/>
                </a:lnTo>
                <a:lnTo>
                  <a:pt x="203042" y="279510"/>
                </a:lnTo>
                <a:lnTo>
                  <a:pt x="200978" y="278082"/>
                </a:lnTo>
                <a:lnTo>
                  <a:pt x="199549" y="276178"/>
                </a:lnTo>
                <a:lnTo>
                  <a:pt x="198756" y="273957"/>
                </a:lnTo>
                <a:lnTo>
                  <a:pt x="198438" y="271736"/>
                </a:lnTo>
                <a:lnTo>
                  <a:pt x="198756" y="269356"/>
                </a:lnTo>
                <a:lnTo>
                  <a:pt x="199549" y="267293"/>
                </a:lnTo>
                <a:lnTo>
                  <a:pt x="200978" y="265230"/>
                </a:lnTo>
                <a:lnTo>
                  <a:pt x="272892" y="193039"/>
                </a:lnTo>
                <a:lnTo>
                  <a:pt x="274321" y="191928"/>
                </a:lnTo>
                <a:lnTo>
                  <a:pt x="275908" y="191135"/>
                </a:lnTo>
                <a:close/>
                <a:moveTo>
                  <a:pt x="306705" y="0"/>
                </a:moveTo>
                <a:lnTo>
                  <a:pt x="319088" y="636"/>
                </a:lnTo>
                <a:lnTo>
                  <a:pt x="331470" y="2226"/>
                </a:lnTo>
                <a:lnTo>
                  <a:pt x="343535" y="4610"/>
                </a:lnTo>
                <a:lnTo>
                  <a:pt x="355124" y="8266"/>
                </a:lnTo>
                <a:lnTo>
                  <a:pt x="366395" y="12717"/>
                </a:lnTo>
                <a:lnTo>
                  <a:pt x="377190" y="17963"/>
                </a:lnTo>
                <a:lnTo>
                  <a:pt x="387509" y="24003"/>
                </a:lnTo>
                <a:lnTo>
                  <a:pt x="397351" y="30997"/>
                </a:lnTo>
                <a:lnTo>
                  <a:pt x="406559" y="38786"/>
                </a:lnTo>
                <a:lnTo>
                  <a:pt x="415290" y="46893"/>
                </a:lnTo>
                <a:lnTo>
                  <a:pt x="423069" y="55954"/>
                </a:lnTo>
                <a:lnTo>
                  <a:pt x="430530" y="65650"/>
                </a:lnTo>
                <a:lnTo>
                  <a:pt x="437039" y="75824"/>
                </a:lnTo>
                <a:lnTo>
                  <a:pt x="442754" y="86633"/>
                </a:lnTo>
                <a:lnTo>
                  <a:pt x="447834" y="97760"/>
                </a:lnTo>
                <a:lnTo>
                  <a:pt x="451961" y="109523"/>
                </a:lnTo>
                <a:lnTo>
                  <a:pt x="454978" y="121445"/>
                </a:lnTo>
                <a:lnTo>
                  <a:pt x="457359" y="133844"/>
                </a:lnTo>
                <a:lnTo>
                  <a:pt x="458629" y="146561"/>
                </a:lnTo>
                <a:lnTo>
                  <a:pt x="467836" y="149422"/>
                </a:lnTo>
                <a:lnTo>
                  <a:pt x="476568" y="153237"/>
                </a:lnTo>
                <a:lnTo>
                  <a:pt x="484981" y="157688"/>
                </a:lnTo>
                <a:lnTo>
                  <a:pt x="492919" y="162774"/>
                </a:lnTo>
                <a:lnTo>
                  <a:pt x="500380" y="168656"/>
                </a:lnTo>
                <a:lnTo>
                  <a:pt x="507365" y="175014"/>
                </a:lnTo>
                <a:lnTo>
                  <a:pt x="513715" y="182167"/>
                </a:lnTo>
                <a:lnTo>
                  <a:pt x="519430" y="189639"/>
                </a:lnTo>
                <a:lnTo>
                  <a:pt x="524669" y="197586"/>
                </a:lnTo>
                <a:lnTo>
                  <a:pt x="529114" y="206170"/>
                </a:lnTo>
                <a:lnTo>
                  <a:pt x="532924" y="215072"/>
                </a:lnTo>
                <a:lnTo>
                  <a:pt x="535781" y="224133"/>
                </a:lnTo>
                <a:lnTo>
                  <a:pt x="538004" y="233670"/>
                </a:lnTo>
                <a:lnTo>
                  <a:pt x="539274" y="243208"/>
                </a:lnTo>
                <a:lnTo>
                  <a:pt x="539750" y="253063"/>
                </a:lnTo>
                <a:lnTo>
                  <a:pt x="539274" y="263555"/>
                </a:lnTo>
                <a:lnTo>
                  <a:pt x="537845" y="273728"/>
                </a:lnTo>
                <a:lnTo>
                  <a:pt x="535464" y="283583"/>
                </a:lnTo>
                <a:lnTo>
                  <a:pt x="532289" y="292962"/>
                </a:lnTo>
                <a:lnTo>
                  <a:pt x="528161" y="302182"/>
                </a:lnTo>
                <a:lnTo>
                  <a:pt x="523240" y="310765"/>
                </a:lnTo>
                <a:lnTo>
                  <a:pt x="517684" y="318872"/>
                </a:lnTo>
                <a:lnTo>
                  <a:pt x="511493" y="326343"/>
                </a:lnTo>
                <a:lnTo>
                  <a:pt x="504349" y="333338"/>
                </a:lnTo>
                <a:lnTo>
                  <a:pt x="497046" y="339696"/>
                </a:lnTo>
                <a:lnTo>
                  <a:pt x="488950" y="345260"/>
                </a:lnTo>
                <a:lnTo>
                  <a:pt x="480378" y="350187"/>
                </a:lnTo>
                <a:lnTo>
                  <a:pt x="471329" y="354161"/>
                </a:lnTo>
                <a:lnTo>
                  <a:pt x="461963" y="357499"/>
                </a:lnTo>
                <a:lnTo>
                  <a:pt x="452120" y="359884"/>
                </a:lnTo>
                <a:lnTo>
                  <a:pt x="441960" y="361473"/>
                </a:lnTo>
                <a:lnTo>
                  <a:pt x="431641" y="361950"/>
                </a:lnTo>
                <a:lnTo>
                  <a:pt x="395764" y="361950"/>
                </a:lnTo>
                <a:lnTo>
                  <a:pt x="393065" y="361473"/>
                </a:lnTo>
                <a:lnTo>
                  <a:pt x="390366" y="360043"/>
                </a:lnTo>
                <a:lnTo>
                  <a:pt x="388620" y="358135"/>
                </a:lnTo>
                <a:lnTo>
                  <a:pt x="387350" y="355592"/>
                </a:lnTo>
                <a:lnTo>
                  <a:pt x="386874" y="352890"/>
                </a:lnTo>
                <a:lnTo>
                  <a:pt x="387350" y="349869"/>
                </a:lnTo>
                <a:lnTo>
                  <a:pt x="388620" y="347485"/>
                </a:lnTo>
                <a:lnTo>
                  <a:pt x="390366" y="345418"/>
                </a:lnTo>
                <a:lnTo>
                  <a:pt x="393065" y="344147"/>
                </a:lnTo>
                <a:lnTo>
                  <a:pt x="395764" y="343829"/>
                </a:lnTo>
                <a:lnTo>
                  <a:pt x="431641" y="343829"/>
                </a:lnTo>
                <a:lnTo>
                  <a:pt x="440849" y="343352"/>
                </a:lnTo>
                <a:lnTo>
                  <a:pt x="449739" y="341921"/>
                </a:lnTo>
                <a:lnTo>
                  <a:pt x="458311" y="339696"/>
                </a:lnTo>
                <a:lnTo>
                  <a:pt x="466566" y="336517"/>
                </a:lnTo>
                <a:lnTo>
                  <a:pt x="474504" y="332861"/>
                </a:lnTo>
                <a:lnTo>
                  <a:pt x="481965" y="328251"/>
                </a:lnTo>
                <a:lnTo>
                  <a:pt x="488950" y="323164"/>
                </a:lnTo>
                <a:lnTo>
                  <a:pt x="495300" y="317124"/>
                </a:lnTo>
                <a:lnTo>
                  <a:pt x="501174" y="310765"/>
                </a:lnTo>
                <a:lnTo>
                  <a:pt x="506413" y="303612"/>
                </a:lnTo>
                <a:lnTo>
                  <a:pt x="510858" y="296300"/>
                </a:lnTo>
                <a:lnTo>
                  <a:pt x="514509" y="288352"/>
                </a:lnTo>
                <a:lnTo>
                  <a:pt x="517684" y="280086"/>
                </a:lnTo>
                <a:lnTo>
                  <a:pt x="519906" y="271344"/>
                </a:lnTo>
                <a:lnTo>
                  <a:pt x="521335" y="262442"/>
                </a:lnTo>
                <a:lnTo>
                  <a:pt x="521811" y="253063"/>
                </a:lnTo>
                <a:lnTo>
                  <a:pt x="521335" y="243844"/>
                </a:lnTo>
                <a:lnTo>
                  <a:pt x="519748" y="234783"/>
                </a:lnTo>
                <a:lnTo>
                  <a:pt x="517684" y="226040"/>
                </a:lnTo>
                <a:lnTo>
                  <a:pt x="514509" y="217456"/>
                </a:lnTo>
                <a:lnTo>
                  <a:pt x="510699" y="209508"/>
                </a:lnTo>
                <a:lnTo>
                  <a:pt x="506095" y="201719"/>
                </a:lnTo>
                <a:lnTo>
                  <a:pt x="500698" y="194566"/>
                </a:lnTo>
                <a:lnTo>
                  <a:pt x="494824" y="187890"/>
                </a:lnTo>
                <a:lnTo>
                  <a:pt x="488156" y="182008"/>
                </a:lnTo>
                <a:lnTo>
                  <a:pt x="481171" y="176604"/>
                </a:lnTo>
                <a:lnTo>
                  <a:pt x="473710" y="171994"/>
                </a:lnTo>
                <a:lnTo>
                  <a:pt x="465455" y="168020"/>
                </a:lnTo>
                <a:lnTo>
                  <a:pt x="457200" y="164841"/>
                </a:lnTo>
                <a:lnTo>
                  <a:pt x="448310" y="162774"/>
                </a:lnTo>
                <a:lnTo>
                  <a:pt x="447516" y="162615"/>
                </a:lnTo>
                <a:lnTo>
                  <a:pt x="445770" y="162457"/>
                </a:lnTo>
                <a:lnTo>
                  <a:pt x="443230" y="162298"/>
                </a:lnTo>
                <a:lnTo>
                  <a:pt x="440214" y="161980"/>
                </a:lnTo>
                <a:lnTo>
                  <a:pt x="436404" y="161662"/>
                </a:lnTo>
                <a:lnTo>
                  <a:pt x="432118" y="161344"/>
                </a:lnTo>
                <a:lnTo>
                  <a:pt x="427355" y="161344"/>
                </a:lnTo>
                <a:lnTo>
                  <a:pt x="422275" y="161344"/>
                </a:lnTo>
                <a:lnTo>
                  <a:pt x="417036" y="161662"/>
                </a:lnTo>
                <a:lnTo>
                  <a:pt x="411639" y="162139"/>
                </a:lnTo>
                <a:lnTo>
                  <a:pt x="406083" y="162774"/>
                </a:lnTo>
                <a:lnTo>
                  <a:pt x="405448" y="162933"/>
                </a:lnTo>
                <a:lnTo>
                  <a:pt x="404813" y="162933"/>
                </a:lnTo>
                <a:lnTo>
                  <a:pt x="402273" y="162615"/>
                </a:lnTo>
                <a:lnTo>
                  <a:pt x="399891" y="161344"/>
                </a:lnTo>
                <a:lnTo>
                  <a:pt x="398145" y="159754"/>
                </a:lnTo>
                <a:lnTo>
                  <a:pt x="396558" y="157688"/>
                </a:lnTo>
                <a:lnTo>
                  <a:pt x="395764" y="155144"/>
                </a:lnTo>
                <a:lnTo>
                  <a:pt x="395923" y="152442"/>
                </a:lnTo>
                <a:lnTo>
                  <a:pt x="396875" y="149581"/>
                </a:lnTo>
                <a:lnTo>
                  <a:pt x="398463" y="147514"/>
                </a:lnTo>
                <a:lnTo>
                  <a:pt x="400685" y="145766"/>
                </a:lnTo>
                <a:lnTo>
                  <a:pt x="403543" y="144812"/>
                </a:lnTo>
                <a:lnTo>
                  <a:pt x="411639" y="143858"/>
                </a:lnTo>
                <a:lnTo>
                  <a:pt x="419735" y="143381"/>
                </a:lnTo>
                <a:lnTo>
                  <a:pt x="427196" y="143381"/>
                </a:lnTo>
                <a:lnTo>
                  <a:pt x="434023" y="143540"/>
                </a:lnTo>
                <a:lnTo>
                  <a:pt x="440214" y="143858"/>
                </a:lnTo>
                <a:lnTo>
                  <a:pt x="438626" y="132095"/>
                </a:lnTo>
                <a:lnTo>
                  <a:pt x="436404" y="120968"/>
                </a:lnTo>
                <a:lnTo>
                  <a:pt x="433070" y="110159"/>
                </a:lnTo>
                <a:lnTo>
                  <a:pt x="428784" y="99509"/>
                </a:lnTo>
                <a:lnTo>
                  <a:pt x="424021" y="89494"/>
                </a:lnTo>
                <a:lnTo>
                  <a:pt x="418465" y="79957"/>
                </a:lnTo>
                <a:lnTo>
                  <a:pt x="411956" y="70896"/>
                </a:lnTo>
                <a:lnTo>
                  <a:pt x="404971" y="62630"/>
                </a:lnTo>
                <a:lnTo>
                  <a:pt x="397351" y="54682"/>
                </a:lnTo>
                <a:lnTo>
                  <a:pt x="388938" y="47370"/>
                </a:lnTo>
                <a:lnTo>
                  <a:pt x="380048" y="40853"/>
                </a:lnTo>
                <a:lnTo>
                  <a:pt x="370840" y="35130"/>
                </a:lnTo>
                <a:lnTo>
                  <a:pt x="361156" y="30202"/>
                </a:lnTo>
                <a:lnTo>
                  <a:pt x="350838" y="25911"/>
                </a:lnTo>
                <a:lnTo>
                  <a:pt x="340201" y="22572"/>
                </a:lnTo>
                <a:lnTo>
                  <a:pt x="329406" y="20188"/>
                </a:lnTo>
                <a:lnTo>
                  <a:pt x="318135" y="18598"/>
                </a:lnTo>
                <a:lnTo>
                  <a:pt x="306705" y="18122"/>
                </a:lnTo>
                <a:lnTo>
                  <a:pt x="296069" y="18598"/>
                </a:lnTo>
                <a:lnTo>
                  <a:pt x="285591" y="20029"/>
                </a:lnTo>
                <a:lnTo>
                  <a:pt x="275114" y="22096"/>
                </a:lnTo>
                <a:lnTo>
                  <a:pt x="264954" y="24957"/>
                </a:lnTo>
                <a:lnTo>
                  <a:pt x="254953" y="28613"/>
                </a:lnTo>
                <a:lnTo>
                  <a:pt x="245110" y="33064"/>
                </a:lnTo>
                <a:lnTo>
                  <a:pt x="235903" y="38150"/>
                </a:lnTo>
                <a:lnTo>
                  <a:pt x="226854" y="44191"/>
                </a:lnTo>
                <a:lnTo>
                  <a:pt x="218281" y="50549"/>
                </a:lnTo>
                <a:lnTo>
                  <a:pt x="210344" y="57702"/>
                </a:lnTo>
                <a:lnTo>
                  <a:pt x="203041" y="65332"/>
                </a:lnTo>
                <a:lnTo>
                  <a:pt x="196056" y="73598"/>
                </a:lnTo>
                <a:lnTo>
                  <a:pt x="202248" y="79480"/>
                </a:lnTo>
                <a:lnTo>
                  <a:pt x="208121" y="86156"/>
                </a:lnTo>
                <a:lnTo>
                  <a:pt x="212884" y="93150"/>
                </a:lnTo>
                <a:lnTo>
                  <a:pt x="217011" y="100939"/>
                </a:lnTo>
                <a:lnTo>
                  <a:pt x="220504" y="109046"/>
                </a:lnTo>
                <a:lnTo>
                  <a:pt x="222885" y="117630"/>
                </a:lnTo>
                <a:lnTo>
                  <a:pt x="224473" y="126532"/>
                </a:lnTo>
                <a:lnTo>
                  <a:pt x="224949" y="135751"/>
                </a:lnTo>
                <a:lnTo>
                  <a:pt x="224473" y="138613"/>
                </a:lnTo>
                <a:lnTo>
                  <a:pt x="223044" y="140997"/>
                </a:lnTo>
                <a:lnTo>
                  <a:pt x="221139" y="143063"/>
                </a:lnTo>
                <a:lnTo>
                  <a:pt x="218758" y="144335"/>
                </a:lnTo>
                <a:lnTo>
                  <a:pt x="215900" y="144812"/>
                </a:lnTo>
                <a:lnTo>
                  <a:pt x="213043" y="144335"/>
                </a:lnTo>
                <a:lnTo>
                  <a:pt x="210503" y="143063"/>
                </a:lnTo>
                <a:lnTo>
                  <a:pt x="208756" y="140997"/>
                </a:lnTo>
                <a:lnTo>
                  <a:pt x="207328" y="138613"/>
                </a:lnTo>
                <a:lnTo>
                  <a:pt x="206851" y="135751"/>
                </a:lnTo>
                <a:lnTo>
                  <a:pt x="206375" y="128280"/>
                </a:lnTo>
                <a:lnTo>
                  <a:pt x="205264" y="121286"/>
                </a:lnTo>
                <a:lnTo>
                  <a:pt x="203359" y="114610"/>
                </a:lnTo>
                <a:lnTo>
                  <a:pt x="200501" y="108092"/>
                </a:lnTo>
                <a:lnTo>
                  <a:pt x="197326" y="102052"/>
                </a:lnTo>
                <a:lnTo>
                  <a:pt x="193199" y="96488"/>
                </a:lnTo>
                <a:lnTo>
                  <a:pt x="188754" y="91402"/>
                </a:lnTo>
                <a:lnTo>
                  <a:pt x="183674" y="86633"/>
                </a:lnTo>
                <a:lnTo>
                  <a:pt x="178118" y="82659"/>
                </a:lnTo>
                <a:lnTo>
                  <a:pt x="174943" y="80593"/>
                </a:lnTo>
                <a:lnTo>
                  <a:pt x="171768" y="79003"/>
                </a:lnTo>
                <a:lnTo>
                  <a:pt x="169704" y="78049"/>
                </a:lnTo>
                <a:lnTo>
                  <a:pt x="166211" y="76619"/>
                </a:lnTo>
                <a:lnTo>
                  <a:pt x="162401" y="75188"/>
                </a:lnTo>
                <a:lnTo>
                  <a:pt x="161925" y="75029"/>
                </a:lnTo>
                <a:lnTo>
                  <a:pt x="161449" y="74870"/>
                </a:lnTo>
                <a:lnTo>
                  <a:pt x="157798" y="74075"/>
                </a:lnTo>
                <a:lnTo>
                  <a:pt x="154305" y="73280"/>
                </a:lnTo>
                <a:lnTo>
                  <a:pt x="153194" y="73121"/>
                </a:lnTo>
                <a:lnTo>
                  <a:pt x="152241" y="72962"/>
                </a:lnTo>
                <a:lnTo>
                  <a:pt x="147955" y="72645"/>
                </a:lnTo>
                <a:lnTo>
                  <a:pt x="143986" y="72486"/>
                </a:lnTo>
                <a:lnTo>
                  <a:pt x="136049" y="72962"/>
                </a:lnTo>
                <a:lnTo>
                  <a:pt x="128429" y="74234"/>
                </a:lnTo>
                <a:lnTo>
                  <a:pt x="121126" y="76778"/>
                </a:lnTo>
                <a:lnTo>
                  <a:pt x="114300" y="79798"/>
                </a:lnTo>
                <a:lnTo>
                  <a:pt x="107950" y="83772"/>
                </a:lnTo>
                <a:lnTo>
                  <a:pt x="102076" y="88382"/>
                </a:lnTo>
                <a:lnTo>
                  <a:pt x="96838" y="93627"/>
                </a:lnTo>
                <a:lnTo>
                  <a:pt x="92234" y="99509"/>
                </a:lnTo>
                <a:lnTo>
                  <a:pt x="88265" y="106026"/>
                </a:lnTo>
                <a:lnTo>
                  <a:pt x="85249" y="112861"/>
                </a:lnTo>
                <a:lnTo>
                  <a:pt x="82868" y="120173"/>
                </a:lnTo>
                <a:lnTo>
                  <a:pt x="81439" y="127803"/>
                </a:lnTo>
                <a:lnTo>
                  <a:pt x="80963" y="135751"/>
                </a:lnTo>
                <a:lnTo>
                  <a:pt x="80963" y="136864"/>
                </a:lnTo>
                <a:lnTo>
                  <a:pt x="81121" y="137977"/>
                </a:lnTo>
                <a:lnTo>
                  <a:pt x="81121" y="139884"/>
                </a:lnTo>
                <a:lnTo>
                  <a:pt x="81121" y="141315"/>
                </a:lnTo>
                <a:lnTo>
                  <a:pt x="80963" y="144812"/>
                </a:lnTo>
                <a:lnTo>
                  <a:pt x="80963" y="150376"/>
                </a:lnTo>
                <a:lnTo>
                  <a:pt x="75883" y="152919"/>
                </a:lnTo>
                <a:lnTo>
                  <a:pt x="68421" y="157052"/>
                </a:lnTo>
                <a:lnTo>
                  <a:pt x="61119" y="161980"/>
                </a:lnTo>
                <a:lnTo>
                  <a:pt x="54293" y="167543"/>
                </a:lnTo>
                <a:lnTo>
                  <a:pt x="47943" y="173584"/>
                </a:lnTo>
                <a:lnTo>
                  <a:pt x="42228" y="180260"/>
                </a:lnTo>
                <a:lnTo>
                  <a:pt x="36830" y="187572"/>
                </a:lnTo>
                <a:lnTo>
                  <a:pt x="32068" y="195202"/>
                </a:lnTo>
                <a:lnTo>
                  <a:pt x="27940" y="202991"/>
                </a:lnTo>
                <a:lnTo>
                  <a:pt x="24606" y="211257"/>
                </a:lnTo>
                <a:lnTo>
                  <a:pt x="21749" y="219682"/>
                </a:lnTo>
                <a:lnTo>
                  <a:pt x="19685" y="228425"/>
                </a:lnTo>
                <a:lnTo>
                  <a:pt x="18415" y="236849"/>
                </a:lnTo>
                <a:lnTo>
                  <a:pt x="17939" y="245592"/>
                </a:lnTo>
                <a:lnTo>
                  <a:pt x="18415" y="255607"/>
                </a:lnTo>
                <a:lnTo>
                  <a:pt x="20003" y="265303"/>
                </a:lnTo>
                <a:lnTo>
                  <a:pt x="22384" y="274682"/>
                </a:lnTo>
                <a:lnTo>
                  <a:pt x="25718" y="283742"/>
                </a:lnTo>
                <a:lnTo>
                  <a:pt x="29845" y="292326"/>
                </a:lnTo>
                <a:lnTo>
                  <a:pt x="34608" y="300433"/>
                </a:lnTo>
                <a:lnTo>
                  <a:pt x="40164" y="307904"/>
                </a:lnTo>
                <a:lnTo>
                  <a:pt x="46673" y="315057"/>
                </a:lnTo>
                <a:lnTo>
                  <a:pt x="53499" y="321257"/>
                </a:lnTo>
                <a:lnTo>
                  <a:pt x="60960" y="326979"/>
                </a:lnTo>
                <a:lnTo>
                  <a:pt x="69056" y="331907"/>
                </a:lnTo>
                <a:lnTo>
                  <a:pt x="77629" y="336040"/>
                </a:lnTo>
                <a:lnTo>
                  <a:pt x="86519" y="339378"/>
                </a:lnTo>
                <a:lnTo>
                  <a:pt x="95885" y="341762"/>
                </a:lnTo>
                <a:lnTo>
                  <a:pt x="105728" y="343352"/>
                </a:lnTo>
                <a:lnTo>
                  <a:pt x="115570" y="343829"/>
                </a:lnTo>
                <a:lnTo>
                  <a:pt x="161925" y="343829"/>
                </a:lnTo>
                <a:lnTo>
                  <a:pt x="164783" y="344147"/>
                </a:lnTo>
                <a:lnTo>
                  <a:pt x="167164" y="345418"/>
                </a:lnTo>
                <a:lnTo>
                  <a:pt x="169069" y="347485"/>
                </a:lnTo>
                <a:lnTo>
                  <a:pt x="170498" y="349869"/>
                </a:lnTo>
                <a:lnTo>
                  <a:pt x="170974" y="352890"/>
                </a:lnTo>
                <a:lnTo>
                  <a:pt x="170498" y="355592"/>
                </a:lnTo>
                <a:lnTo>
                  <a:pt x="169069" y="358135"/>
                </a:lnTo>
                <a:lnTo>
                  <a:pt x="167164" y="360043"/>
                </a:lnTo>
                <a:lnTo>
                  <a:pt x="164783" y="361473"/>
                </a:lnTo>
                <a:lnTo>
                  <a:pt x="161925" y="361950"/>
                </a:lnTo>
                <a:lnTo>
                  <a:pt x="115570" y="361950"/>
                </a:lnTo>
                <a:lnTo>
                  <a:pt x="104934" y="361473"/>
                </a:lnTo>
                <a:lnTo>
                  <a:pt x="94933" y="359884"/>
                </a:lnTo>
                <a:lnTo>
                  <a:pt x="84931" y="357658"/>
                </a:lnTo>
                <a:lnTo>
                  <a:pt x="75248" y="354479"/>
                </a:lnTo>
                <a:lnTo>
                  <a:pt x="66040" y="350664"/>
                </a:lnTo>
                <a:lnTo>
                  <a:pt x="57309" y="345895"/>
                </a:lnTo>
                <a:lnTo>
                  <a:pt x="48895" y="340491"/>
                </a:lnTo>
                <a:lnTo>
                  <a:pt x="41275" y="334450"/>
                </a:lnTo>
                <a:lnTo>
                  <a:pt x="33814" y="327933"/>
                </a:lnTo>
                <a:lnTo>
                  <a:pt x="27146" y="320462"/>
                </a:lnTo>
                <a:lnTo>
                  <a:pt x="21114" y="312514"/>
                </a:lnTo>
                <a:lnTo>
                  <a:pt x="15875" y="304407"/>
                </a:lnTo>
                <a:lnTo>
                  <a:pt x="11113" y="295505"/>
                </a:lnTo>
                <a:lnTo>
                  <a:pt x="7144" y="286286"/>
                </a:lnTo>
                <a:lnTo>
                  <a:pt x="4128" y="276589"/>
                </a:lnTo>
                <a:lnTo>
                  <a:pt x="1746" y="266575"/>
                </a:lnTo>
                <a:lnTo>
                  <a:pt x="476" y="256083"/>
                </a:lnTo>
                <a:lnTo>
                  <a:pt x="0" y="245592"/>
                </a:lnTo>
                <a:lnTo>
                  <a:pt x="476" y="235737"/>
                </a:lnTo>
                <a:lnTo>
                  <a:pt x="1746" y="225881"/>
                </a:lnTo>
                <a:lnTo>
                  <a:pt x="3969" y="216185"/>
                </a:lnTo>
                <a:lnTo>
                  <a:pt x="6826" y="206647"/>
                </a:lnTo>
                <a:lnTo>
                  <a:pt x="10636" y="197269"/>
                </a:lnTo>
                <a:lnTo>
                  <a:pt x="15081" y="188367"/>
                </a:lnTo>
                <a:lnTo>
                  <a:pt x="20161" y="179624"/>
                </a:lnTo>
                <a:lnTo>
                  <a:pt x="26035" y="171517"/>
                </a:lnTo>
                <a:lnTo>
                  <a:pt x="32385" y="163887"/>
                </a:lnTo>
                <a:lnTo>
                  <a:pt x="39211" y="156575"/>
                </a:lnTo>
                <a:lnTo>
                  <a:pt x="46831" y="150058"/>
                </a:lnTo>
                <a:lnTo>
                  <a:pt x="54610" y="144335"/>
                </a:lnTo>
                <a:lnTo>
                  <a:pt x="63183" y="139248"/>
                </a:lnTo>
                <a:lnTo>
                  <a:pt x="63024" y="135751"/>
                </a:lnTo>
                <a:lnTo>
                  <a:pt x="63500" y="126850"/>
                </a:lnTo>
                <a:lnTo>
                  <a:pt x="64929" y="118266"/>
                </a:lnTo>
                <a:lnTo>
                  <a:pt x="66993" y="110000"/>
                </a:lnTo>
                <a:lnTo>
                  <a:pt x="70168" y="102211"/>
                </a:lnTo>
                <a:lnTo>
                  <a:pt x="74136" y="94581"/>
                </a:lnTo>
                <a:lnTo>
                  <a:pt x="78740" y="87746"/>
                </a:lnTo>
                <a:lnTo>
                  <a:pt x="83979" y="81228"/>
                </a:lnTo>
                <a:lnTo>
                  <a:pt x="89853" y="75188"/>
                </a:lnTo>
                <a:lnTo>
                  <a:pt x="96203" y="69942"/>
                </a:lnTo>
                <a:lnTo>
                  <a:pt x="103029" y="65332"/>
                </a:lnTo>
                <a:lnTo>
                  <a:pt x="110490" y="61517"/>
                </a:lnTo>
                <a:lnTo>
                  <a:pt x="118428" y="58497"/>
                </a:lnTo>
                <a:lnTo>
                  <a:pt x="126524" y="56113"/>
                </a:lnTo>
                <a:lnTo>
                  <a:pt x="135096" y="54841"/>
                </a:lnTo>
                <a:lnTo>
                  <a:pt x="143986" y="54364"/>
                </a:lnTo>
                <a:lnTo>
                  <a:pt x="148590" y="54523"/>
                </a:lnTo>
                <a:lnTo>
                  <a:pt x="152876" y="54841"/>
                </a:lnTo>
                <a:lnTo>
                  <a:pt x="155893" y="55318"/>
                </a:lnTo>
                <a:lnTo>
                  <a:pt x="161925" y="56272"/>
                </a:lnTo>
                <a:lnTo>
                  <a:pt x="165100" y="57385"/>
                </a:lnTo>
                <a:lnTo>
                  <a:pt x="170498" y="58974"/>
                </a:lnTo>
                <a:lnTo>
                  <a:pt x="173673" y="60087"/>
                </a:lnTo>
                <a:lnTo>
                  <a:pt x="179070" y="62471"/>
                </a:lnTo>
                <a:lnTo>
                  <a:pt x="180023" y="62948"/>
                </a:lnTo>
                <a:lnTo>
                  <a:pt x="181134" y="63425"/>
                </a:lnTo>
                <a:lnTo>
                  <a:pt x="188278" y="54682"/>
                </a:lnTo>
                <a:lnTo>
                  <a:pt x="195898" y="46416"/>
                </a:lnTo>
                <a:lnTo>
                  <a:pt x="204153" y="38786"/>
                </a:lnTo>
                <a:lnTo>
                  <a:pt x="212725" y="31633"/>
                </a:lnTo>
                <a:lnTo>
                  <a:pt x="221933" y="25434"/>
                </a:lnTo>
                <a:lnTo>
                  <a:pt x="231616" y="19711"/>
                </a:lnTo>
                <a:lnTo>
                  <a:pt x="241618" y="14466"/>
                </a:lnTo>
                <a:lnTo>
                  <a:pt x="251936" y="10333"/>
                </a:lnTo>
                <a:lnTo>
                  <a:pt x="262573" y="6677"/>
                </a:lnTo>
                <a:lnTo>
                  <a:pt x="273368" y="3656"/>
                </a:lnTo>
                <a:lnTo>
                  <a:pt x="284321" y="1749"/>
                </a:lnTo>
                <a:lnTo>
                  <a:pt x="295434" y="31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41" name="Freeform 517"/>
          <p:cNvSpPr>
            <a:spLocks/>
          </p:cNvSpPr>
          <p:nvPr/>
        </p:nvSpPr>
        <p:spPr bwMode="auto">
          <a:xfrm>
            <a:off x="3694070" y="2856921"/>
            <a:ext cx="538163" cy="446087"/>
          </a:xfrm>
          <a:custGeom>
            <a:avLst/>
            <a:gdLst>
              <a:gd name="connsiteX0" fmla="*/ 358343 w 538163"/>
              <a:gd name="connsiteY0" fmla="*/ 231775 h 446087"/>
              <a:gd name="connsiteX1" fmla="*/ 361035 w 538163"/>
              <a:gd name="connsiteY1" fmla="*/ 232252 h 446087"/>
              <a:gd name="connsiteX2" fmla="*/ 363569 w 538163"/>
              <a:gd name="connsiteY2" fmla="*/ 233523 h 446087"/>
              <a:gd name="connsiteX3" fmla="*/ 365469 w 538163"/>
              <a:gd name="connsiteY3" fmla="*/ 235588 h 446087"/>
              <a:gd name="connsiteX4" fmla="*/ 366736 w 538163"/>
              <a:gd name="connsiteY4" fmla="*/ 237971 h 446087"/>
              <a:gd name="connsiteX5" fmla="*/ 367370 w 538163"/>
              <a:gd name="connsiteY5" fmla="*/ 240672 h 446087"/>
              <a:gd name="connsiteX6" fmla="*/ 367370 w 538163"/>
              <a:gd name="connsiteY6" fmla="*/ 312162 h 446087"/>
              <a:gd name="connsiteX7" fmla="*/ 367053 w 538163"/>
              <a:gd name="connsiteY7" fmla="*/ 312639 h 446087"/>
              <a:gd name="connsiteX8" fmla="*/ 367053 w 538163"/>
              <a:gd name="connsiteY8" fmla="*/ 313115 h 446087"/>
              <a:gd name="connsiteX9" fmla="*/ 366894 w 538163"/>
              <a:gd name="connsiteY9" fmla="*/ 313910 h 446087"/>
              <a:gd name="connsiteX10" fmla="*/ 366736 w 538163"/>
              <a:gd name="connsiteY10" fmla="*/ 314704 h 446087"/>
              <a:gd name="connsiteX11" fmla="*/ 366578 w 538163"/>
              <a:gd name="connsiteY11" fmla="*/ 315498 h 446087"/>
              <a:gd name="connsiteX12" fmla="*/ 366261 w 538163"/>
              <a:gd name="connsiteY12" fmla="*/ 316134 h 446087"/>
              <a:gd name="connsiteX13" fmla="*/ 365944 w 538163"/>
              <a:gd name="connsiteY13" fmla="*/ 316610 h 446087"/>
              <a:gd name="connsiteX14" fmla="*/ 365627 w 538163"/>
              <a:gd name="connsiteY14" fmla="*/ 317087 h 446087"/>
              <a:gd name="connsiteX15" fmla="*/ 365152 w 538163"/>
              <a:gd name="connsiteY15" fmla="*/ 317722 h 446087"/>
              <a:gd name="connsiteX16" fmla="*/ 364677 w 538163"/>
              <a:gd name="connsiteY16" fmla="*/ 318358 h 446087"/>
              <a:gd name="connsiteX17" fmla="*/ 364044 w 538163"/>
              <a:gd name="connsiteY17" fmla="*/ 318993 h 446087"/>
              <a:gd name="connsiteX18" fmla="*/ 363410 w 538163"/>
              <a:gd name="connsiteY18" fmla="*/ 319311 h 446087"/>
              <a:gd name="connsiteX19" fmla="*/ 362777 w 538163"/>
              <a:gd name="connsiteY19" fmla="*/ 319788 h 446087"/>
              <a:gd name="connsiteX20" fmla="*/ 362460 w 538163"/>
              <a:gd name="connsiteY20" fmla="*/ 319947 h 446087"/>
              <a:gd name="connsiteX21" fmla="*/ 362302 w 538163"/>
              <a:gd name="connsiteY21" fmla="*/ 320105 h 446087"/>
              <a:gd name="connsiteX22" fmla="*/ 361985 w 538163"/>
              <a:gd name="connsiteY22" fmla="*/ 320264 h 446087"/>
              <a:gd name="connsiteX23" fmla="*/ 361510 w 538163"/>
              <a:gd name="connsiteY23" fmla="*/ 320423 h 446087"/>
              <a:gd name="connsiteX24" fmla="*/ 360718 w 538163"/>
              <a:gd name="connsiteY24" fmla="*/ 320582 h 446087"/>
              <a:gd name="connsiteX25" fmla="*/ 360243 w 538163"/>
              <a:gd name="connsiteY25" fmla="*/ 320741 h 446087"/>
              <a:gd name="connsiteX26" fmla="*/ 359610 w 538163"/>
              <a:gd name="connsiteY26" fmla="*/ 320900 h 446087"/>
              <a:gd name="connsiteX27" fmla="*/ 358976 w 538163"/>
              <a:gd name="connsiteY27" fmla="*/ 321059 h 446087"/>
              <a:gd name="connsiteX28" fmla="*/ 358343 w 538163"/>
              <a:gd name="connsiteY28" fmla="*/ 321059 h 446087"/>
              <a:gd name="connsiteX29" fmla="*/ 286761 w 538163"/>
              <a:gd name="connsiteY29" fmla="*/ 321059 h 446087"/>
              <a:gd name="connsiteX30" fmla="*/ 284069 w 538163"/>
              <a:gd name="connsiteY30" fmla="*/ 320582 h 446087"/>
              <a:gd name="connsiteX31" fmla="*/ 281535 w 538163"/>
              <a:gd name="connsiteY31" fmla="*/ 319311 h 446087"/>
              <a:gd name="connsiteX32" fmla="*/ 279634 w 538163"/>
              <a:gd name="connsiteY32" fmla="*/ 317405 h 446087"/>
              <a:gd name="connsiteX33" fmla="*/ 278367 w 538163"/>
              <a:gd name="connsiteY33" fmla="*/ 314863 h 446087"/>
              <a:gd name="connsiteX34" fmla="*/ 277892 w 538163"/>
              <a:gd name="connsiteY34" fmla="*/ 312162 h 446087"/>
              <a:gd name="connsiteX35" fmla="*/ 278367 w 538163"/>
              <a:gd name="connsiteY35" fmla="*/ 309461 h 446087"/>
              <a:gd name="connsiteX36" fmla="*/ 279634 w 538163"/>
              <a:gd name="connsiteY36" fmla="*/ 306919 h 446087"/>
              <a:gd name="connsiteX37" fmla="*/ 281535 w 538163"/>
              <a:gd name="connsiteY37" fmla="*/ 305013 h 446087"/>
              <a:gd name="connsiteX38" fmla="*/ 284069 w 538163"/>
              <a:gd name="connsiteY38" fmla="*/ 303742 h 446087"/>
              <a:gd name="connsiteX39" fmla="*/ 286761 w 538163"/>
              <a:gd name="connsiteY39" fmla="*/ 303266 h 446087"/>
              <a:gd name="connsiteX40" fmla="*/ 343139 w 538163"/>
              <a:gd name="connsiteY40" fmla="*/ 303266 h 446087"/>
              <a:gd name="connsiteX41" fmla="*/ 338547 w 538163"/>
              <a:gd name="connsiteY41" fmla="*/ 296752 h 446087"/>
              <a:gd name="connsiteX42" fmla="*/ 333479 w 538163"/>
              <a:gd name="connsiteY42" fmla="*/ 290874 h 446087"/>
              <a:gd name="connsiteX43" fmla="*/ 327778 w 538163"/>
              <a:gd name="connsiteY43" fmla="*/ 285631 h 446087"/>
              <a:gd name="connsiteX44" fmla="*/ 321601 w 538163"/>
              <a:gd name="connsiteY44" fmla="*/ 281024 h 446087"/>
              <a:gd name="connsiteX45" fmla="*/ 315108 w 538163"/>
              <a:gd name="connsiteY45" fmla="*/ 277052 h 446087"/>
              <a:gd name="connsiteX46" fmla="*/ 308299 w 538163"/>
              <a:gd name="connsiteY46" fmla="*/ 273716 h 446087"/>
              <a:gd name="connsiteX47" fmla="*/ 301014 w 538163"/>
              <a:gd name="connsiteY47" fmla="*/ 271015 h 446087"/>
              <a:gd name="connsiteX48" fmla="*/ 293571 w 538163"/>
              <a:gd name="connsiteY48" fmla="*/ 269109 h 446087"/>
              <a:gd name="connsiteX49" fmla="*/ 285811 w 538163"/>
              <a:gd name="connsiteY49" fmla="*/ 267838 h 446087"/>
              <a:gd name="connsiteX50" fmla="*/ 277892 w 538163"/>
              <a:gd name="connsiteY50" fmla="*/ 267520 h 446087"/>
              <a:gd name="connsiteX51" fmla="*/ 269024 w 538163"/>
              <a:gd name="connsiteY51" fmla="*/ 267997 h 446087"/>
              <a:gd name="connsiteX52" fmla="*/ 260630 w 538163"/>
              <a:gd name="connsiteY52" fmla="*/ 269268 h 446087"/>
              <a:gd name="connsiteX53" fmla="*/ 252395 w 538163"/>
              <a:gd name="connsiteY53" fmla="*/ 271651 h 446087"/>
              <a:gd name="connsiteX54" fmla="*/ 244635 w 538163"/>
              <a:gd name="connsiteY54" fmla="*/ 274669 h 446087"/>
              <a:gd name="connsiteX55" fmla="*/ 237192 w 538163"/>
              <a:gd name="connsiteY55" fmla="*/ 278482 h 446087"/>
              <a:gd name="connsiteX56" fmla="*/ 230382 w 538163"/>
              <a:gd name="connsiteY56" fmla="*/ 283089 h 446087"/>
              <a:gd name="connsiteX57" fmla="*/ 223889 w 538163"/>
              <a:gd name="connsiteY57" fmla="*/ 288332 h 446087"/>
              <a:gd name="connsiteX58" fmla="*/ 218030 w 538163"/>
              <a:gd name="connsiteY58" fmla="*/ 294210 h 446087"/>
              <a:gd name="connsiteX59" fmla="*/ 212962 w 538163"/>
              <a:gd name="connsiteY59" fmla="*/ 300406 h 446087"/>
              <a:gd name="connsiteX60" fmla="*/ 208369 w 538163"/>
              <a:gd name="connsiteY60" fmla="*/ 307237 h 446087"/>
              <a:gd name="connsiteX61" fmla="*/ 204410 w 538163"/>
              <a:gd name="connsiteY61" fmla="*/ 314704 h 446087"/>
              <a:gd name="connsiteX62" fmla="*/ 201401 w 538163"/>
              <a:gd name="connsiteY62" fmla="*/ 322488 h 446087"/>
              <a:gd name="connsiteX63" fmla="*/ 199184 w 538163"/>
              <a:gd name="connsiteY63" fmla="*/ 330591 h 446087"/>
              <a:gd name="connsiteX64" fmla="*/ 197759 w 538163"/>
              <a:gd name="connsiteY64" fmla="*/ 339170 h 446087"/>
              <a:gd name="connsiteX65" fmla="*/ 197283 w 538163"/>
              <a:gd name="connsiteY65" fmla="*/ 347907 h 446087"/>
              <a:gd name="connsiteX66" fmla="*/ 197759 w 538163"/>
              <a:gd name="connsiteY66" fmla="*/ 356645 h 446087"/>
              <a:gd name="connsiteX67" fmla="*/ 199184 w 538163"/>
              <a:gd name="connsiteY67" fmla="*/ 365065 h 446087"/>
              <a:gd name="connsiteX68" fmla="*/ 201401 w 538163"/>
              <a:gd name="connsiteY68" fmla="*/ 373167 h 446087"/>
              <a:gd name="connsiteX69" fmla="*/ 204410 w 538163"/>
              <a:gd name="connsiteY69" fmla="*/ 380952 h 446087"/>
              <a:gd name="connsiteX70" fmla="*/ 208369 w 538163"/>
              <a:gd name="connsiteY70" fmla="*/ 388418 h 446087"/>
              <a:gd name="connsiteX71" fmla="*/ 212962 w 538163"/>
              <a:gd name="connsiteY71" fmla="*/ 395250 h 446087"/>
              <a:gd name="connsiteX72" fmla="*/ 218030 w 538163"/>
              <a:gd name="connsiteY72" fmla="*/ 401604 h 446087"/>
              <a:gd name="connsiteX73" fmla="*/ 223889 w 538163"/>
              <a:gd name="connsiteY73" fmla="*/ 407482 h 446087"/>
              <a:gd name="connsiteX74" fmla="*/ 230382 w 538163"/>
              <a:gd name="connsiteY74" fmla="*/ 412725 h 446087"/>
              <a:gd name="connsiteX75" fmla="*/ 237192 w 538163"/>
              <a:gd name="connsiteY75" fmla="*/ 417173 h 446087"/>
              <a:gd name="connsiteX76" fmla="*/ 244635 w 538163"/>
              <a:gd name="connsiteY76" fmla="*/ 421145 h 446087"/>
              <a:gd name="connsiteX77" fmla="*/ 252395 w 538163"/>
              <a:gd name="connsiteY77" fmla="*/ 424164 h 446087"/>
              <a:gd name="connsiteX78" fmla="*/ 260630 w 538163"/>
              <a:gd name="connsiteY78" fmla="*/ 426229 h 446087"/>
              <a:gd name="connsiteX79" fmla="*/ 269024 w 538163"/>
              <a:gd name="connsiteY79" fmla="*/ 427818 h 446087"/>
              <a:gd name="connsiteX80" fmla="*/ 277892 w 538163"/>
              <a:gd name="connsiteY80" fmla="*/ 428294 h 446087"/>
              <a:gd name="connsiteX81" fmla="*/ 286602 w 538163"/>
              <a:gd name="connsiteY81" fmla="*/ 427818 h 446087"/>
              <a:gd name="connsiteX82" fmla="*/ 294996 w 538163"/>
              <a:gd name="connsiteY82" fmla="*/ 426229 h 446087"/>
              <a:gd name="connsiteX83" fmla="*/ 303231 w 538163"/>
              <a:gd name="connsiteY83" fmla="*/ 424164 h 446087"/>
              <a:gd name="connsiteX84" fmla="*/ 310991 w 538163"/>
              <a:gd name="connsiteY84" fmla="*/ 421145 h 446087"/>
              <a:gd name="connsiteX85" fmla="*/ 318434 w 538163"/>
              <a:gd name="connsiteY85" fmla="*/ 417173 h 446087"/>
              <a:gd name="connsiteX86" fmla="*/ 325244 w 538163"/>
              <a:gd name="connsiteY86" fmla="*/ 412725 h 446087"/>
              <a:gd name="connsiteX87" fmla="*/ 331737 w 538163"/>
              <a:gd name="connsiteY87" fmla="*/ 407482 h 446087"/>
              <a:gd name="connsiteX88" fmla="*/ 337597 w 538163"/>
              <a:gd name="connsiteY88" fmla="*/ 401604 h 446087"/>
              <a:gd name="connsiteX89" fmla="*/ 342664 w 538163"/>
              <a:gd name="connsiteY89" fmla="*/ 395250 h 446087"/>
              <a:gd name="connsiteX90" fmla="*/ 347257 w 538163"/>
              <a:gd name="connsiteY90" fmla="*/ 388418 h 446087"/>
              <a:gd name="connsiteX91" fmla="*/ 351216 w 538163"/>
              <a:gd name="connsiteY91" fmla="*/ 380952 h 446087"/>
              <a:gd name="connsiteX92" fmla="*/ 354225 w 538163"/>
              <a:gd name="connsiteY92" fmla="*/ 373167 h 446087"/>
              <a:gd name="connsiteX93" fmla="*/ 356601 w 538163"/>
              <a:gd name="connsiteY93" fmla="*/ 365065 h 446087"/>
              <a:gd name="connsiteX94" fmla="*/ 357868 w 538163"/>
              <a:gd name="connsiteY94" fmla="*/ 356645 h 446087"/>
              <a:gd name="connsiteX95" fmla="*/ 358343 w 538163"/>
              <a:gd name="connsiteY95" fmla="*/ 347907 h 446087"/>
              <a:gd name="connsiteX96" fmla="*/ 358818 w 538163"/>
              <a:gd name="connsiteY96" fmla="*/ 345048 h 446087"/>
              <a:gd name="connsiteX97" fmla="*/ 360085 w 538163"/>
              <a:gd name="connsiteY97" fmla="*/ 342506 h 446087"/>
              <a:gd name="connsiteX98" fmla="*/ 362143 w 538163"/>
              <a:gd name="connsiteY98" fmla="*/ 340758 h 446087"/>
              <a:gd name="connsiteX99" fmla="*/ 364519 w 538163"/>
              <a:gd name="connsiteY99" fmla="*/ 339487 h 446087"/>
              <a:gd name="connsiteX100" fmla="*/ 367370 w 538163"/>
              <a:gd name="connsiteY100" fmla="*/ 339011 h 446087"/>
              <a:gd name="connsiteX101" fmla="*/ 370062 w 538163"/>
              <a:gd name="connsiteY101" fmla="*/ 339487 h 446087"/>
              <a:gd name="connsiteX102" fmla="*/ 372596 w 538163"/>
              <a:gd name="connsiteY102" fmla="*/ 340758 h 446087"/>
              <a:gd name="connsiteX103" fmla="*/ 374496 w 538163"/>
              <a:gd name="connsiteY103" fmla="*/ 342506 h 446087"/>
              <a:gd name="connsiteX104" fmla="*/ 375763 w 538163"/>
              <a:gd name="connsiteY104" fmla="*/ 345048 h 446087"/>
              <a:gd name="connsiteX105" fmla="*/ 376238 w 538163"/>
              <a:gd name="connsiteY105" fmla="*/ 347907 h 446087"/>
              <a:gd name="connsiteX106" fmla="*/ 375763 w 538163"/>
              <a:gd name="connsiteY106" fmla="*/ 357916 h 446087"/>
              <a:gd name="connsiteX107" fmla="*/ 374338 w 538163"/>
              <a:gd name="connsiteY107" fmla="*/ 367607 h 446087"/>
              <a:gd name="connsiteX108" fmla="*/ 371804 w 538163"/>
              <a:gd name="connsiteY108" fmla="*/ 377139 h 446087"/>
              <a:gd name="connsiteX109" fmla="*/ 368478 w 538163"/>
              <a:gd name="connsiteY109" fmla="*/ 386035 h 446087"/>
              <a:gd name="connsiteX110" fmla="*/ 364361 w 538163"/>
              <a:gd name="connsiteY110" fmla="*/ 394614 h 446087"/>
              <a:gd name="connsiteX111" fmla="*/ 359451 w 538163"/>
              <a:gd name="connsiteY111" fmla="*/ 402716 h 446087"/>
              <a:gd name="connsiteX112" fmla="*/ 353750 w 538163"/>
              <a:gd name="connsiteY112" fmla="*/ 410342 h 446087"/>
              <a:gd name="connsiteX113" fmla="*/ 347415 w 538163"/>
              <a:gd name="connsiteY113" fmla="*/ 417332 h 446087"/>
              <a:gd name="connsiteX114" fmla="*/ 340447 w 538163"/>
              <a:gd name="connsiteY114" fmla="*/ 423687 h 446087"/>
              <a:gd name="connsiteX115" fmla="*/ 332846 w 538163"/>
              <a:gd name="connsiteY115" fmla="*/ 429406 h 446087"/>
              <a:gd name="connsiteX116" fmla="*/ 324610 w 538163"/>
              <a:gd name="connsiteY116" fmla="*/ 434172 h 446087"/>
              <a:gd name="connsiteX117" fmla="*/ 316059 w 538163"/>
              <a:gd name="connsiteY117" fmla="*/ 438303 h 446087"/>
              <a:gd name="connsiteX118" fmla="*/ 307032 w 538163"/>
              <a:gd name="connsiteY118" fmla="*/ 441639 h 446087"/>
              <a:gd name="connsiteX119" fmla="*/ 297688 w 538163"/>
              <a:gd name="connsiteY119" fmla="*/ 444181 h 446087"/>
              <a:gd name="connsiteX120" fmla="*/ 287869 w 538163"/>
              <a:gd name="connsiteY120" fmla="*/ 445611 h 446087"/>
              <a:gd name="connsiteX121" fmla="*/ 277892 w 538163"/>
              <a:gd name="connsiteY121" fmla="*/ 446087 h 446087"/>
              <a:gd name="connsiteX122" fmla="*/ 267757 w 538163"/>
              <a:gd name="connsiteY122" fmla="*/ 445611 h 446087"/>
              <a:gd name="connsiteX123" fmla="*/ 257938 w 538163"/>
              <a:gd name="connsiteY123" fmla="*/ 444181 h 446087"/>
              <a:gd name="connsiteX124" fmla="*/ 248594 w 538163"/>
              <a:gd name="connsiteY124" fmla="*/ 441639 h 446087"/>
              <a:gd name="connsiteX125" fmla="*/ 239567 w 538163"/>
              <a:gd name="connsiteY125" fmla="*/ 438303 h 446087"/>
              <a:gd name="connsiteX126" fmla="*/ 231016 w 538163"/>
              <a:gd name="connsiteY126" fmla="*/ 434172 h 446087"/>
              <a:gd name="connsiteX127" fmla="*/ 222781 w 538163"/>
              <a:gd name="connsiteY127" fmla="*/ 429406 h 446087"/>
              <a:gd name="connsiteX128" fmla="*/ 215179 w 538163"/>
              <a:gd name="connsiteY128" fmla="*/ 423687 h 446087"/>
              <a:gd name="connsiteX129" fmla="*/ 208211 w 538163"/>
              <a:gd name="connsiteY129" fmla="*/ 417332 h 446087"/>
              <a:gd name="connsiteX130" fmla="*/ 201876 w 538163"/>
              <a:gd name="connsiteY130" fmla="*/ 410342 h 446087"/>
              <a:gd name="connsiteX131" fmla="*/ 196175 w 538163"/>
              <a:gd name="connsiteY131" fmla="*/ 402716 h 446087"/>
              <a:gd name="connsiteX132" fmla="*/ 191266 w 538163"/>
              <a:gd name="connsiteY132" fmla="*/ 394614 h 446087"/>
              <a:gd name="connsiteX133" fmla="*/ 187148 w 538163"/>
              <a:gd name="connsiteY133" fmla="*/ 386035 h 446087"/>
              <a:gd name="connsiteX134" fmla="*/ 183822 w 538163"/>
              <a:gd name="connsiteY134" fmla="*/ 377139 h 446087"/>
              <a:gd name="connsiteX135" fmla="*/ 181288 w 538163"/>
              <a:gd name="connsiteY135" fmla="*/ 367607 h 446087"/>
              <a:gd name="connsiteX136" fmla="*/ 179863 w 538163"/>
              <a:gd name="connsiteY136" fmla="*/ 357916 h 446087"/>
              <a:gd name="connsiteX137" fmla="*/ 179388 w 538163"/>
              <a:gd name="connsiteY137" fmla="*/ 347907 h 446087"/>
              <a:gd name="connsiteX138" fmla="*/ 179863 w 538163"/>
              <a:gd name="connsiteY138" fmla="*/ 337740 h 446087"/>
              <a:gd name="connsiteX139" fmla="*/ 181288 w 538163"/>
              <a:gd name="connsiteY139" fmla="*/ 328049 h 446087"/>
              <a:gd name="connsiteX140" fmla="*/ 183822 w 538163"/>
              <a:gd name="connsiteY140" fmla="*/ 318676 h 446087"/>
              <a:gd name="connsiteX141" fmla="*/ 187148 w 538163"/>
              <a:gd name="connsiteY141" fmla="*/ 309779 h 446087"/>
              <a:gd name="connsiteX142" fmla="*/ 191266 w 538163"/>
              <a:gd name="connsiteY142" fmla="*/ 301200 h 446087"/>
              <a:gd name="connsiteX143" fmla="*/ 196175 w 538163"/>
              <a:gd name="connsiteY143" fmla="*/ 292939 h 446087"/>
              <a:gd name="connsiteX144" fmla="*/ 201876 w 538163"/>
              <a:gd name="connsiteY144" fmla="*/ 285314 h 446087"/>
              <a:gd name="connsiteX145" fmla="*/ 208211 w 538163"/>
              <a:gd name="connsiteY145" fmla="*/ 278323 h 446087"/>
              <a:gd name="connsiteX146" fmla="*/ 215179 w 538163"/>
              <a:gd name="connsiteY146" fmla="*/ 272128 h 446087"/>
              <a:gd name="connsiteX147" fmla="*/ 222781 w 538163"/>
              <a:gd name="connsiteY147" fmla="*/ 266408 h 446087"/>
              <a:gd name="connsiteX148" fmla="*/ 231016 w 538163"/>
              <a:gd name="connsiteY148" fmla="*/ 261483 h 446087"/>
              <a:gd name="connsiteX149" fmla="*/ 239567 w 538163"/>
              <a:gd name="connsiteY149" fmla="*/ 257512 h 446087"/>
              <a:gd name="connsiteX150" fmla="*/ 248594 w 538163"/>
              <a:gd name="connsiteY150" fmla="*/ 254017 h 446087"/>
              <a:gd name="connsiteX151" fmla="*/ 257938 w 538163"/>
              <a:gd name="connsiteY151" fmla="*/ 251634 h 446087"/>
              <a:gd name="connsiteX152" fmla="*/ 267757 w 538163"/>
              <a:gd name="connsiteY152" fmla="*/ 250204 h 446087"/>
              <a:gd name="connsiteX153" fmla="*/ 277892 w 538163"/>
              <a:gd name="connsiteY153" fmla="*/ 249727 h 446087"/>
              <a:gd name="connsiteX154" fmla="*/ 287077 w 538163"/>
              <a:gd name="connsiteY154" fmla="*/ 250204 h 446087"/>
              <a:gd name="connsiteX155" fmla="*/ 296104 w 538163"/>
              <a:gd name="connsiteY155" fmla="*/ 251316 h 446087"/>
              <a:gd name="connsiteX156" fmla="*/ 304815 w 538163"/>
              <a:gd name="connsiteY156" fmla="*/ 253381 h 446087"/>
              <a:gd name="connsiteX157" fmla="*/ 313208 w 538163"/>
              <a:gd name="connsiteY157" fmla="*/ 256241 h 446087"/>
              <a:gd name="connsiteX158" fmla="*/ 321443 w 538163"/>
              <a:gd name="connsiteY158" fmla="*/ 260054 h 446087"/>
              <a:gd name="connsiteX159" fmla="*/ 329045 w 538163"/>
              <a:gd name="connsiteY159" fmla="*/ 264502 h 446087"/>
              <a:gd name="connsiteX160" fmla="*/ 336330 w 538163"/>
              <a:gd name="connsiteY160" fmla="*/ 269586 h 446087"/>
              <a:gd name="connsiteX161" fmla="*/ 342981 w 538163"/>
              <a:gd name="connsiteY161" fmla="*/ 275305 h 446087"/>
              <a:gd name="connsiteX162" fmla="*/ 349474 w 538163"/>
              <a:gd name="connsiteY162" fmla="*/ 281818 h 446087"/>
              <a:gd name="connsiteX163" fmla="*/ 349474 w 538163"/>
              <a:gd name="connsiteY163" fmla="*/ 240672 h 446087"/>
              <a:gd name="connsiteX164" fmla="*/ 349949 w 538163"/>
              <a:gd name="connsiteY164" fmla="*/ 237971 h 446087"/>
              <a:gd name="connsiteX165" fmla="*/ 351216 w 538163"/>
              <a:gd name="connsiteY165" fmla="*/ 235588 h 446087"/>
              <a:gd name="connsiteX166" fmla="*/ 353117 w 538163"/>
              <a:gd name="connsiteY166" fmla="*/ 233523 h 446087"/>
              <a:gd name="connsiteX167" fmla="*/ 355650 w 538163"/>
              <a:gd name="connsiteY167" fmla="*/ 232252 h 446087"/>
              <a:gd name="connsiteX168" fmla="*/ 305753 w 538163"/>
              <a:gd name="connsiteY168" fmla="*/ 0 h 446087"/>
              <a:gd name="connsiteX169" fmla="*/ 318135 w 538163"/>
              <a:gd name="connsiteY169" fmla="*/ 477 h 446087"/>
              <a:gd name="connsiteX170" fmla="*/ 330518 w 538163"/>
              <a:gd name="connsiteY170" fmla="*/ 2066 h 446087"/>
              <a:gd name="connsiteX171" fmla="*/ 342424 w 538163"/>
              <a:gd name="connsiteY171" fmla="*/ 4608 h 446087"/>
              <a:gd name="connsiteX172" fmla="*/ 354013 w 538163"/>
              <a:gd name="connsiteY172" fmla="*/ 8104 h 446087"/>
              <a:gd name="connsiteX173" fmla="*/ 365284 w 538163"/>
              <a:gd name="connsiteY173" fmla="*/ 12553 h 446087"/>
              <a:gd name="connsiteX174" fmla="*/ 376079 w 538163"/>
              <a:gd name="connsiteY174" fmla="*/ 17637 h 446087"/>
              <a:gd name="connsiteX175" fmla="*/ 386398 w 538163"/>
              <a:gd name="connsiteY175" fmla="*/ 23675 h 446087"/>
              <a:gd name="connsiteX176" fmla="*/ 396082 w 538163"/>
              <a:gd name="connsiteY176" fmla="*/ 30507 h 446087"/>
              <a:gd name="connsiteX177" fmla="*/ 405448 w 538163"/>
              <a:gd name="connsiteY177" fmla="*/ 38134 h 446087"/>
              <a:gd name="connsiteX178" fmla="*/ 414020 w 538163"/>
              <a:gd name="connsiteY178" fmla="*/ 46396 h 446087"/>
              <a:gd name="connsiteX179" fmla="*/ 421958 w 538163"/>
              <a:gd name="connsiteY179" fmla="*/ 55135 h 446087"/>
              <a:gd name="connsiteX180" fmla="*/ 429260 w 538163"/>
              <a:gd name="connsiteY180" fmla="*/ 64828 h 446087"/>
              <a:gd name="connsiteX181" fmla="*/ 435769 w 538163"/>
              <a:gd name="connsiteY181" fmla="*/ 74838 h 446087"/>
              <a:gd name="connsiteX182" fmla="*/ 441484 w 538163"/>
              <a:gd name="connsiteY182" fmla="*/ 85325 h 446087"/>
              <a:gd name="connsiteX183" fmla="*/ 446564 w 538163"/>
              <a:gd name="connsiteY183" fmla="*/ 96447 h 446087"/>
              <a:gd name="connsiteX184" fmla="*/ 450533 w 538163"/>
              <a:gd name="connsiteY184" fmla="*/ 108046 h 446087"/>
              <a:gd name="connsiteX185" fmla="*/ 453708 w 538163"/>
              <a:gd name="connsiteY185" fmla="*/ 119804 h 446087"/>
              <a:gd name="connsiteX186" fmla="*/ 455931 w 538163"/>
              <a:gd name="connsiteY186" fmla="*/ 132039 h 446087"/>
              <a:gd name="connsiteX187" fmla="*/ 457201 w 538163"/>
              <a:gd name="connsiteY187" fmla="*/ 144591 h 446087"/>
              <a:gd name="connsiteX188" fmla="*/ 466408 w 538163"/>
              <a:gd name="connsiteY188" fmla="*/ 147451 h 446087"/>
              <a:gd name="connsiteX189" fmla="*/ 475139 w 538163"/>
              <a:gd name="connsiteY189" fmla="*/ 151106 h 446087"/>
              <a:gd name="connsiteX190" fmla="*/ 483553 w 538163"/>
              <a:gd name="connsiteY190" fmla="*/ 155555 h 446087"/>
              <a:gd name="connsiteX191" fmla="*/ 491491 w 538163"/>
              <a:gd name="connsiteY191" fmla="*/ 160639 h 446087"/>
              <a:gd name="connsiteX192" fmla="*/ 498793 w 538163"/>
              <a:gd name="connsiteY192" fmla="*/ 166359 h 446087"/>
              <a:gd name="connsiteX193" fmla="*/ 505937 w 538163"/>
              <a:gd name="connsiteY193" fmla="*/ 172715 h 446087"/>
              <a:gd name="connsiteX194" fmla="*/ 512287 w 538163"/>
              <a:gd name="connsiteY194" fmla="*/ 179706 h 446087"/>
              <a:gd name="connsiteX195" fmla="*/ 518002 w 538163"/>
              <a:gd name="connsiteY195" fmla="*/ 187174 h 446087"/>
              <a:gd name="connsiteX196" fmla="*/ 523082 w 538163"/>
              <a:gd name="connsiteY196" fmla="*/ 195118 h 446087"/>
              <a:gd name="connsiteX197" fmla="*/ 527527 w 538163"/>
              <a:gd name="connsiteY197" fmla="*/ 203381 h 446087"/>
              <a:gd name="connsiteX198" fmla="*/ 531337 w 538163"/>
              <a:gd name="connsiteY198" fmla="*/ 212279 h 446087"/>
              <a:gd name="connsiteX199" fmla="*/ 534194 w 538163"/>
              <a:gd name="connsiteY199" fmla="*/ 221177 h 446087"/>
              <a:gd name="connsiteX200" fmla="*/ 536417 w 538163"/>
              <a:gd name="connsiteY200" fmla="*/ 230551 h 446087"/>
              <a:gd name="connsiteX201" fmla="*/ 537687 w 538163"/>
              <a:gd name="connsiteY201" fmla="*/ 240085 h 446087"/>
              <a:gd name="connsiteX202" fmla="*/ 538163 w 538163"/>
              <a:gd name="connsiteY202" fmla="*/ 249936 h 446087"/>
              <a:gd name="connsiteX203" fmla="*/ 537687 w 538163"/>
              <a:gd name="connsiteY203" fmla="*/ 260105 h 446087"/>
              <a:gd name="connsiteX204" fmla="*/ 536258 w 538163"/>
              <a:gd name="connsiteY204" fmla="*/ 270115 h 446087"/>
              <a:gd name="connsiteX205" fmla="*/ 533877 w 538163"/>
              <a:gd name="connsiteY205" fmla="*/ 279966 h 446087"/>
              <a:gd name="connsiteX206" fmla="*/ 530702 w 538163"/>
              <a:gd name="connsiteY206" fmla="*/ 289341 h 446087"/>
              <a:gd name="connsiteX207" fmla="*/ 526574 w 538163"/>
              <a:gd name="connsiteY207" fmla="*/ 298239 h 446087"/>
              <a:gd name="connsiteX208" fmla="*/ 521653 w 538163"/>
              <a:gd name="connsiteY208" fmla="*/ 306660 h 446087"/>
              <a:gd name="connsiteX209" fmla="*/ 516097 w 538163"/>
              <a:gd name="connsiteY209" fmla="*/ 314763 h 446087"/>
              <a:gd name="connsiteX210" fmla="*/ 509906 w 538163"/>
              <a:gd name="connsiteY210" fmla="*/ 322072 h 446087"/>
              <a:gd name="connsiteX211" fmla="*/ 502921 w 538163"/>
              <a:gd name="connsiteY211" fmla="*/ 329064 h 446087"/>
              <a:gd name="connsiteX212" fmla="*/ 495618 w 538163"/>
              <a:gd name="connsiteY212" fmla="*/ 335260 h 446087"/>
              <a:gd name="connsiteX213" fmla="*/ 487522 w 538163"/>
              <a:gd name="connsiteY213" fmla="*/ 340821 h 446087"/>
              <a:gd name="connsiteX214" fmla="*/ 478949 w 538163"/>
              <a:gd name="connsiteY214" fmla="*/ 345588 h 446087"/>
              <a:gd name="connsiteX215" fmla="*/ 470059 w 538163"/>
              <a:gd name="connsiteY215" fmla="*/ 349719 h 446087"/>
              <a:gd name="connsiteX216" fmla="*/ 460534 w 538163"/>
              <a:gd name="connsiteY216" fmla="*/ 352897 h 446087"/>
              <a:gd name="connsiteX217" fmla="*/ 450692 w 538163"/>
              <a:gd name="connsiteY217" fmla="*/ 355281 h 446087"/>
              <a:gd name="connsiteX218" fmla="*/ 440690 w 538163"/>
              <a:gd name="connsiteY218" fmla="*/ 356711 h 446087"/>
              <a:gd name="connsiteX219" fmla="*/ 430372 w 538163"/>
              <a:gd name="connsiteY219" fmla="*/ 357187 h 446087"/>
              <a:gd name="connsiteX220" fmla="*/ 394653 w 538163"/>
              <a:gd name="connsiteY220" fmla="*/ 357187 h 446087"/>
              <a:gd name="connsiteX221" fmla="*/ 391954 w 538163"/>
              <a:gd name="connsiteY221" fmla="*/ 356711 h 446087"/>
              <a:gd name="connsiteX222" fmla="*/ 389255 w 538163"/>
              <a:gd name="connsiteY222" fmla="*/ 355439 h 446087"/>
              <a:gd name="connsiteX223" fmla="*/ 387509 w 538163"/>
              <a:gd name="connsiteY223" fmla="*/ 353374 h 446087"/>
              <a:gd name="connsiteX224" fmla="*/ 386239 w 538163"/>
              <a:gd name="connsiteY224" fmla="*/ 350990 h 446087"/>
              <a:gd name="connsiteX225" fmla="*/ 385763 w 538163"/>
              <a:gd name="connsiteY225" fmla="*/ 348289 h 446087"/>
              <a:gd name="connsiteX226" fmla="*/ 386239 w 538163"/>
              <a:gd name="connsiteY226" fmla="*/ 345429 h 446087"/>
              <a:gd name="connsiteX227" fmla="*/ 387509 w 538163"/>
              <a:gd name="connsiteY227" fmla="*/ 342887 h 446087"/>
              <a:gd name="connsiteX228" fmla="*/ 389255 w 538163"/>
              <a:gd name="connsiteY228" fmla="*/ 341139 h 446087"/>
              <a:gd name="connsiteX229" fmla="*/ 391954 w 538163"/>
              <a:gd name="connsiteY229" fmla="*/ 339868 h 446087"/>
              <a:gd name="connsiteX230" fmla="*/ 394653 w 538163"/>
              <a:gd name="connsiteY230" fmla="*/ 339391 h 446087"/>
              <a:gd name="connsiteX231" fmla="*/ 430372 w 538163"/>
              <a:gd name="connsiteY231" fmla="*/ 339391 h 446087"/>
              <a:gd name="connsiteX232" fmla="*/ 439579 w 538163"/>
              <a:gd name="connsiteY232" fmla="*/ 338915 h 446087"/>
              <a:gd name="connsiteX233" fmla="*/ 448469 w 538163"/>
              <a:gd name="connsiteY233" fmla="*/ 337485 h 446087"/>
              <a:gd name="connsiteX234" fmla="*/ 456883 w 538163"/>
              <a:gd name="connsiteY234" fmla="*/ 335260 h 446087"/>
              <a:gd name="connsiteX235" fmla="*/ 465297 w 538163"/>
              <a:gd name="connsiteY235" fmla="*/ 332241 h 446087"/>
              <a:gd name="connsiteX236" fmla="*/ 473076 w 538163"/>
              <a:gd name="connsiteY236" fmla="*/ 328428 h 446087"/>
              <a:gd name="connsiteX237" fmla="*/ 480537 w 538163"/>
              <a:gd name="connsiteY237" fmla="*/ 324138 h 446087"/>
              <a:gd name="connsiteX238" fmla="*/ 487522 w 538163"/>
              <a:gd name="connsiteY238" fmla="*/ 318894 h 446087"/>
              <a:gd name="connsiteX239" fmla="*/ 493872 w 538163"/>
              <a:gd name="connsiteY239" fmla="*/ 313016 h 446087"/>
              <a:gd name="connsiteX240" fmla="*/ 499746 w 538163"/>
              <a:gd name="connsiteY240" fmla="*/ 306660 h 446087"/>
              <a:gd name="connsiteX241" fmla="*/ 504826 w 538163"/>
              <a:gd name="connsiteY241" fmla="*/ 299828 h 446087"/>
              <a:gd name="connsiteX242" fmla="*/ 509271 w 538163"/>
              <a:gd name="connsiteY242" fmla="*/ 292360 h 446087"/>
              <a:gd name="connsiteX243" fmla="*/ 513081 w 538163"/>
              <a:gd name="connsiteY243" fmla="*/ 284574 h 446087"/>
              <a:gd name="connsiteX244" fmla="*/ 516097 w 538163"/>
              <a:gd name="connsiteY244" fmla="*/ 276312 h 446087"/>
              <a:gd name="connsiteX245" fmla="*/ 518478 w 538163"/>
              <a:gd name="connsiteY245" fmla="*/ 267890 h 446087"/>
              <a:gd name="connsiteX246" fmla="*/ 519748 w 538163"/>
              <a:gd name="connsiteY246" fmla="*/ 258993 h 446087"/>
              <a:gd name="connsiteX247" fmla="*/ 520224 w 538163"/>
              <a:gd name="connsiteY247" fmla="*/ 249936 h 446087"/>
              <a:gd name="connsiteX248" fmla="*/ 519748 w 538163"/>
              <a:gd name="connsiteY248" fmla="*/ 240561 h 446087"/>
              <a:gd name="connsiteX249" fmla="*/ 518319 w 538163"/>
              <a:gd name="connsiteY249" fmla="*/ 231663 h 446087"/>
              <a:gd name="connsiteX250" fmla="*/ 516097 w 538163"/>
              <a:gd name="connsiteY250" fmla="*/ 223083 h 446087"/>
              <a:gd name="connsiteX251" fmla="*/ 513081 w 538163"/>
              <a:gd name="connsiteY251" fmla="*/ 214662 h 446087"/>
              <a:gd name="connsiteX252" fmla="*/ 509112 w 538163"/>
              <a:gd name="connsiteY252" fmla="*/ 206717 h 446087"/>
              <a:gd name="connsiteX253" fmla="*/ 504508 w 538163"/>
              <a:gd name="connsiteY253" fmla="*/ 199250 h 446087"/>
              <a:gd name="connsiteX254" fmla="*/ 499111 w 538163"/>
              <a:gd name="connsiteY254" fmla="*/ 192099 h 446087"/>
              <a:gd name="connsiteX255" fmla="*/ 493396 w 538163"/>
              <a:gd name="connsiteY255" fmla="*/ 185585 h 446087"/>
              <a:gd name="connsiteX256" fmla="*/ 486728 w 538163"/>
              <a:gd name="connsiteY256" fmla="*/ 179547 h 446087"/>
              <a:gd name="connsiteX257" fmla="*/ 479743 w 538163"/>
              <a:gd name="connsiteY257" fmla="*/ 174145 h 446087"/>
              <a:gd name="connsiteX258" fmla="*/ 472282 w 538163"/>
              <a:gd name="connsiteY258" fmla="*/ 169696 h 446087"/>
              <a:gd name="connsiteX259" fmla="*/ 464186 w 538163"/>
              <a:gd name="connsiteY259" fmla="*/ 165724 h 446087"/>
              <a:gd name="connsiteX260" fmla="*/ 455772 w 538163"/>
              <a:gd name="connsiteY260" fmla="*/ 162864 h 446087"/>
              <a:gd name="connsiteX261" fmla="*/ 447040 w 538163"/>
              <a:gd name="connsiteY261" fmla="*/ 160639 h 446087"/>
              <a:gd name="connsiteX262" fmla="*/ 446247 w 538163"/>
              <a:gd name="connsiteY262" fmla="*/ 160639 h 446087"/>
              <a:gd name="connsiteX263" fmla="*/ 444342 w 538163"/>
              <a:gd name="connsiteY263" fmla="*/ 160321 h 446087"/>
              <a:gd name="connsiteX264" fmla="*/ 441960 w 538163"/>
              <a:gd name="connsiteY264" fmla="*/ 160162 h 446087"/>
              <a:gd name="connsiteX265" fmla="*/ 438785 w 538163"/>
              <a:gd name="connsiteY265" fmla="*/ 159686 h 446087"/>
              <a:gd name="connsiteX266" fmla="*/ 435134 w 538163"/>
              <a:gd name="connsiteY266" fmla="*/ 159527 h 446087"/>
              <a:gd name="connsiteX267" fmla="*/ 430848 w 538163"/>
              <a:gd name="connsiteY267" fmla="*/ 159209 h 446087"/>
              <a:gd name="connsiteX268" fmla="*/ 426085 w 538163"/>
              <a:gd name="connsiteY268" fmla="*/ 159209 h 446087"/>
              <a:gd name="connsiteX269" fmla="*/ 421005 w 538163"/>
              <a:gd name="connsiteY269" fmla="*/ 159209 h 446087"/>
              <a:gd name="connsiteX270" fmla="*/ 415925 w 538163"/>
              <a:gd name="connsiteY270" fmla="*/ 159527 h 446087"/>
              <a:gd name="connsiteX271" fmla="*/ 410528 w 538163"/>
              <a:gd name="connsiteY271" fmla="*/ 159845 h 446087"/>
              <a:gd name="connsiteX272" fmla="*/ 404972 w 538163"/>
              <a:gd name="connsiteY272" fmla="*/ 160639 h 446087"/>
              <a:gd name="connsiteX273" fmla="*/ 404337 w 538163"/>
              <a:gd name="connsiteY273" fmla="*/ 160798 h 446087"/>
              <a:gd name="connsiteX274" fmla="*/ 403702 w 538163"/>
              <a:gd name="connsiteY274" fmla="*/ 160798 h 446087"/>
              <a:gd name="connsiteX275" fmla="*/ 401003 w 538163"/>
              <a:gd name="connsiteY275" fmla="*/ 160480 h 446087"/>
              <a:gd name="connsiteX276" fmla="*/ 398780 w 538163"/>
              <a:gd name="connsiteY276" fmla="*/ 159209 h 446087"/>
              <a:gd name="connsiteX277" fmla="*/ 396875 w 538163"/>
              <a:gd name="connsiteY277" fmla="*/ 157620 h 446087"/>
              <a:gd name="connsiteX278" fmla="*/ 395447 w 538163"/>
              <a:gd name="connsiteY278" fmla="*/ 155713 h 446087"/>
              <a:gd name="connsiteX279" fmla="*/ 394653 w 538163"/>
              <a:gd name="connsiteY279" fmla="*/ 153171 h 446087"/>
              <a:gd name="connsiteX280" fmla="*/ 394812 w 538163"/>
              <a:gd name="connsiteY280" fmla="*/ 150311 h 446087"/>
              <a:gd name="connsiteX281" fmla="*/ 395605 w 538163"/>
              <a:gd name="connsiteY281" fmla="*/ 147610 h 446087"/>
              <a:gd name="connsiteX282" fmla="*/ 397193 w 538163"/>
              <a:gd name="connsiteY282" fmla="*/ 145544 h 446087"/>
              <a:gd name="connsiteX283" fmla="*/ 399574 w 538163"/>
              <a:gd name="connsiteY283" fmla="*/ 143797 h 446087"/>
              <a:gd name="connsiteX284" fmla="*/ 402273 w 538163"/>
              <a:gd name="connsiteY284" fmla="*/ 143002 h 446087"/>
              <a:gd name="connsiteX285" fmla="*/ 410528 w 538163"/>
              <a:gd name="connsiteY285" fmla="*/ 142049 h 446087"/>
              <a:gd name="connsiteX286" fmla="*/ 418465 w 538163"/>
              <a:gd name="connsiteY286" fmla="*/ 141413 h 446087"/>
              <a:gd name="connsiteX287" fmla="*/ 425927 w 538163"/>
              <a:gd name="connsiteY287" fmla="*/ 141413 h 446087"/>
              <a:gd name="connsiteX288" fmla="*/ 432753 w 538163"/>
              <a:gd name="connsiteY288" fmla="*/ 141572 h 446087"/>
              <a:gd name="connsiteX289" fmla="*/ 438785 w 538163"/>
              <a:gd name="connsiteY289" fmla="*/ 141890 h 446087"/>
              <a:gd name="connsiteX290" fmla="*/ 437357 w 538163"/>
              <a:gd name="connsiteY290" fmla="*/ 130609 h 446087"/>
              <a:gd name="connsiteX291" fmla="*/ 435134 w 538163"/>
              <a:gd name="connsiteY291" fmla="*/ 119327 h 446087"/>
              <a:gd name="connsiteX292" fmla="*/ 431800 w 538163"/>
              <a:gd name="connsiteY292" fmla="*/ 108682 h 446087"/>
              <a:gd name="connsiteX293" fmla="*/ 427673 w 538163"/>
              <a:gd name="connsiteY293" fmla="*/ 98354 h 446087"/>
              <a:gd name="connsiteX294" fmla="*/ 422752 w 538163"/>
              <a:gd name="connsiteY294" fmla="*/ 88344 h 446087"/>
              <a:gd name="connsiteX295" fmla="*/ 417195 w 538163"/>
              <a:gd name="connsiteY295" fmla="*/ 78969 h 446087"/>
              <a:gd name="connsiteX296" fmla="*/ 410845 w 538163"/>
              <a:gd name="connsiteY296" fmla="*/ 69912 h 446087"/>
              <a:gd name="connsiteX297" fmla="*/ 403860 w 538163"/>
              <a:gd name="connsiteY297" fmla="*/ 61650 h 446087"/>
              <a:gd name="connsiteX298" fmla="*/ 396082 w 538163"/>
              <a:gd name="connsiteY298" fmla="*/ 53864 h 446087"/>
              <a:gd name="connsiteX299" fmla="*/ 387827 w 538163"/>
              <a:gd name="connsiteY299" fmla="*/ 46714 h 446087"/>
              <a:gd name="connsiteX300" fmla="*/ 378937 w 538163"/>
              <a:gd name="connsiteY300" fmla="*/ 40359 h 446087"/>
              <a:gd name="connsiteX301" fmla="*/ 369729 w 538163"/>
              <a:gd name="connsiteY301" fmla="*/ 34638 h 446087"/>
              <a:gd name="connsiteX302" fmla="*/ 360045 w 538163"/>
              <a:gd name="connsiteY302" fmla="*/ 29713 h 446087"/>
              <a:gd name="connsiteX303" fmla="*/ 349885 w 538163"/>
              <a:gd name="connsiteY303" fmla="*/ 25423 h 446087"/>
              <a:gd name="connsiteX304" fmla="*/ 339249 w 538163"/>
              <a:gd name="connsiteY304" fmla="*/ 22245 h 446087"/>
              <a:gd name="connsiteX305" fmla="*/ 328454 w 538163"/>
              <a:gd name="connsiteY305" fmla="*/ 19862 h 446087"/>
              <a:gd name="connsiteX306" fmla="*/ 317183 w 538163"/>
              <a:gd name="connsiteY306" fmla="*/ 18273 h 446087"/>
              <a:gd name="connsiteX307" fmla="*/ 305753 w 538163"/>
              <a:gd name="connsiteY307" fmla="*/ 17796 h 446087"/>
              <a:gd name="connsiteX308" fmla="*/ 295117 w 538163"/>
              <a:gd name="connsiteY308" fmla="*/ 18273 h 446087"/>
              <a:gd name="connsiteX309" fmla="*/ 284798 w 538163"/>
              <a:gd name="connsiteY309" fmla="*/ 19703 h 446087"/>
              <a:gd name="connsiteX310" fmla="*/ 274320 w 538163"/>
              <a:gd name="connsiteY310" fmla="*/ 21768 h 446087"/>
              <a:gd name="connsiteX311" fmla="*/ 264160 w 538163"/>
              <a:gd name="connsiteY311" fmla="*/ 24628 h 446087"/>
              <a:gd name="connsiteX312" fmla="*/ 254318 w 538163"/>
              <a:gd name="connsiteY312" fmla="*/ 28283 h 446087"/>
              <a:gd name="connsiteX313" fmla="*/ 244475 w 538163"/>
              <a:gd name="connsiteY313" fmla="*/ 32573 h 446087"/>
              <a:gd name="connsiteX314" fmla="*/ 235109 w 538163"/>
              <a:gd name="connsiteY314" fmla="*/ 37816 h 446087"/>
              <a:gd name="connsiteX315" fmla="*/ 226219 w 538163"/>
              <a:gd name="connsiteY315" fmla="*/ 43536 h 446087"/>
              <a:gd name="connsiteX316" fmla="*/ 217646 w 538163"/>
              <a:gd name="connsiteY316" fmla="*/ 49892 h 446087"/>
              <a:gd name="connsiteX317" fmla="*/ 209709 w 538163"/>
              <a:gd name="connsiteY317" fmla="*/ 57042 h 446087"/>
              <a:gd name="connsiteX318" fmla="*/ 202406 w 538163"/>
              <a:gd name="connsiteY318" fmla="*/ 64510 h 446087"/>
              <a:gd name="connsiteX319" fmla="*/ 195580 w 538163"/>
              <a:gd name="connsiteY319" fmla="*/ 72613 h 446087"/>
              <a:gd name="connsiteX320" fmla="*/ 201771 w 538163"/>
              <a:gd name="connsiteY320" fmla="*/ 78492 h 446087"/>
              <a:gd name="connsiteX321" fmla="*/ 207486 w 538163"/>
              <a:gd name="connsiteY321" fmla="*/ 84848 h 446087"/>
              <a:gd name="connsiteX322" fmla="*/ 212408 w 538163"/>
              <a:gd name="connsiteY322" fmla="*/ 91998 h 446087"/>
              <a:gd name="connsiteX323" fmla="*/ 216376 w 538163"/>
              <a:gd name="connsiteY323" fmla="*/ 99466 h 446087"/>
              <a:gd name="connsiteX324" fmla="*/ 219869 w 538163"/>
              <a:gd name="connsiteY324" fmla="*/ 107569 h 446087"/>
              <a:gd name="connsiteX325" fmla="*/ 222250 w 538163"/>
              <a:gd name="connsiteY325" fmla="*/ 116150 h 446087"/>
              <a:gd name="connsiteX326" fmla="*/ 223679 w 538163"/>
              <a:gd name="connsiteY326" fmla="*/ 124889 h 446087"/>
              <a:gd name="connsiteX327" fmla="*/ 224314 w 538163"/>
              <a:gd name="connsiteY327" fmla="*/ 133945 h 446087"/>
              <a:gd name="connsiteX328" fmla="*/ 223679 w 538163"/>
              <a:gd name="connsiteY328" fmla="*/ 136647 h 446087"/>
              <a:gd name="connsiteX329" fmla="*/ 222409 w 538163"/>
              <a:gd name="connsiteY329" fmla="*/ 139189 h 446087"/>
              <a:gd name="connsiteX330" fmla="*/ 220504 w 538163"/>
              <a:gd name="connsiteY330" fmla="*/ 141095 h 446087"/>
              <a:gd name="connsiteX331" fmla="*/ 217964 w 538163"/>
              <a:gd name="connsiteY331" fmla="*/ 142367 h 446087"/>
              <a:gd name="connsiteX332" fmla="*/ 215265 w 538163"/>
              <a:gd name="connsiteY332" fmla="*/ 142843 h 446087"/>
              <a:gd name="connsiteX333" fmla="*/ 212566 w 538163"/>
              <a:gd name="connsiteY333" fmla="*/ 142367 h 446087"/>
              <a:gd name="connsiteX334" fmla="*/ 209868 w 538163"/>
              <a:gd name="connsiteY334" fmla="*/ 141095 h 446087"/>
              <a:gd name="connsiteX335" fmla="*/ 208121 w 538163"/>
              <a:gd name="connsiteY335" fmla="*/ 139189 h 446087"/>
              <a:gd name="connsiteX336" fmla="*/ 206851 w 538163"/>
              <a:gd name="connsiteY336" fmla="*/ 136647 h 446087"/>
              <a:gd name="connsiteX337" fmla="*/ 206375 w 538163"/>
              <a:gd name="connsiteY337" fmla="*/ 133945 h 446087"/>
              <a:gd name="connsiteX338" fmla="*/ 205740 w 538163"/>
              <a:gd name="connsiteY338" fmla="*/ 126795 h 446087"/>
              <a:gd name="connsiteX339" fmla="*/ 204629 w 538163"/>
              <a:gd name="connsiteY339" fmla="*/ 119804 h 446087"/>
              <a:gd name="connsiteX340" fmla="*/ 202724 w 538163"/>
              <a:gd name="connsiteY340" fmla="*/ 112972 h 446087"/>
              <a:gd name="connsiteX341" fmla="*/ 199866 w 538163"/>
              <a:gd name="connsiteY341" fmla="*/ 106616 h 446087"/>
              <a:gd name="connsiteX342" fmla="*/ 196691 w 538163"/>
              <a:gd name="connsiteY342" fmla="*/ 100737 h 446087"/>
              <a:gd name="connsiteX343" fmla="*/ 192564 w 538163"/>
              <a:gd name="connsiteY343" fmla="*/ 95176 h 446087"/>
              <a:gd name="connsiteX344" fmla="*/ 188119 w 538163"/>
              <a:gd name="connsiteY344" fmla="*/ 90091 h 446087"/>
              <a:gd name="connsiteX345" fmla="*/ 183198 w 538163"/>
              <a:gd name="connsiteY345" fmla="*/ 85484 h 446087"/>
              <a:gd name="connsiteX346" fmla="*/ 177641 w 538163"/>
              <a:gd name="connsiteY346" fmla="*/ 81511 h 446087"/>
              <a:gd name="connsiteX347" fmla="*/ 174466 w 538163"/>
              <a:gd name="connsiteY347" fmla="*/ 79605 h 446087"/>
              <a:gd name="connsiteX348" fmla="*/ 171291 w 538163"/>
              <a:gd name="connsiteY348" fmla="*/ 77857 h 446087"/>
              <a:gd name="connsiteX349" fmla="*/ 169228 w 538163"/>
              <a:gd name="connsiteY349" fmla="*/ 77062 h 446087"/>
              <a:gd name="connsiteX350" fmla="*/ 165735 w 538163"/>
              <a:gd name="connsiteY350" fmla="*/ 75473 h 446087"/>
              <a:gd name="connsiteX351" fmla="*/ 161925 w 538163"/>
              <a:gd name="connsiteY351" fmla="*/ 74202 h 446087"/>
              <a:gd name="connsiteX352" fmla="*/ 161449 w 538163"/>
              <a:gd name="connsiteY352" fmla="*/ 74043 h 446087"/>
              <a:gd name="connsiteX353" fmla="*/ 160973 w 538163"/>
              <a:gd name="connsiteY353" fmla="*/ 73885 h 446087"/>
              <a:gd name="connsiteX354" fmla="*/ 157321 w 538163"/>
              <a:gd name="connsiteY354" fmla="*/ 73090 h 446087"/>
              <a:gd name="connsiteX355" fmla="*/ 153829 w 538163"/>
              <a:gd name="connsiteY355" fmla="*/ 72455 h 446087"/>
              <a:gd name="connsiteX356" fmla="*/ 152876 w 538163"/>
              <a:gd name="connsiteY356" fmla="*/ 72296 h 446087"/>
              <a:gd name="connsiteX357" fmla="*/ 151765 w 538163"/>
              <a:gd name="connsiteY357" fmla="*/ 72137 h 446087"/>
              <a:gd name="connsiteX358" fmla="*/ 147638 w 538163"/>
              <a:gd name="connsiteY358" fmla="*/ 71660 h 446087"/>
              <a:gd name="connsiteX359" fmla="*/ 143510 w 538163"/>
              <a:gd name="connsiteY359" fmla="*/ 71501 h 446087"/>
              <a:gd name="connsiteX360" fmla="*/ 135731 w 538163"/>
              <a:gd name="connsiteY360" fmla="*/ 71978 h 446087"/>
              <a:gd name="connsiteX361" fmla="*/ 127953 w 538163"/>
              <a:gd name="connsiteY361" fmla="*/ 73408 h 446087"/>
              <a:gd name="connsiteX362" fmla="*/ 120809 w 538163"/>
              <a:gd name="connsiteY362" fmla="*/ 75632 h 446087"/>
              <a:gd name="connsiteX363" fmla="*/ 113983 w 538163"/>
              <a:gd name="connsiteY363" fmla="*/ 78810 h 446087"/>
              <a:gd name="connsiteX364" fmla="*/ 107633 w 538163"/>
              <a:gd name="connsiteY364" fmla="*/ 82624 h 446087"/>
              <a:gd name="connsiteX365" fmla="*/ 101759 w 538163"/>
              <a:gd name="connsiteY365" fmla="*/ 87231 h 446087"/>
              <a:gd name="connsiteX366" fmla="*/ 96520 w 538163"/>
              <a:gd name="connsiteY366" fmla="*/ 92316 h 446087"/>
              <a:gd name="connsiteX367" fmla="*/ 91916 w 538163"/>
              <a:gd name="connsiteY367" fmla="*/ 98195 h 446087"/>
              <a:gd name="connsiteX368" fmla="*/ 88106 w 538163"/>
              <a:gd name="connsiteY368" fmla="*/ 104551 h 446087"/>
              <a:gd name="connsiteX369" fmla="*/ 84931 w 538163"/>
              <a:gd name="connsiteY369" fmla="*/ 111383 h 446087"/>
              <a:gd name="connsiteX370" fmla="*/ 82709 w 538163"/>
              <a:gd name="connsiteY370" fmla="*/ 118533 h 446087"/>
              <a:gd name="connsiteX371" fmla="*/ 81280 w 538163"/>
              <a:gd name="connsiteY371" fmla="*/ 126160 h 446087"/>
              <a:gd name="connsiteX372" fmla="*/ 80804 w 538163"/>
              <a:gd name="connsiteY372" fmla="*/ 133945 h 446087"/>
              <a:gd name="connsiteX373" fmla="*/ 80804 w 538163"/>
              <a:gd name="connsiteY373" fmla="*/ 135058 h 446087"/>
              <a:gd name="connsiteX374" fmla="*/ 80963 w 538163"/>
              <a:gd name="connsiteY374" fmla="*/ 136170 h 446087"/>
              <a:gd name="connsiteX375" fmla="*/ 80963 w 538163"/>
              <a:gd name="connsiteY375" fmla="*/ 138077 h 446087"/>
              <a:gd name="connsiteX376" fmla="*/ 80963 w 538163"/>
              <a:gd name="connsiteY376" fmla="*/ 139507 h 446087"/>
              <a:gd name="connsiteX377" fmla="*/ 80804 w 538163"/>
              <a:gd name="connsiteY377" fmla="*/ 142843 h 446087"/>
              <a:gd name="connsiteX378" fmla="*/ 80804 w 538163"/>
              <a:gd name="connsiteY378" fmla="*/ 148563 h 446087"/>
              <a:gd name="connsiteX379" fmla="*/ 75724 w 538163"/>
              <a:gd name="connsiteY379" fmla="*/ 150947 h 446087"/>
              <a:gd name="connsiteX380" fmla="*/ 68104 w 538163"/>
              <a:gd name="connsiteY380" fmla="*/ 155078 h 446087"/>
              <a:gd name="connsiteX381" fmla="*/ 60960 w 538163"/>
              <a:gd name="connsiteY381" fmla="*/ 159686 h 446087"/>
              <a:gd name="connsiteX382" fmla="*/ 54134 w 538163"/>
              <a:gd name="connsiteY382" fmla="*/ 165247 h 446087"/>
              <a:gd name="connsiteX383" fmla="*/ 47784 w 538163"/>
              <a:gd name="connsiteY383" fmla="*/ 171285 h 446087"/>
              <a:gd name="connsiteX384" fmla="*/ 42069 w 538163"/>
              <a:gd name="connsiteY384" fmla="*/ 177958 h 446087"/>
              <a:gd name="connsiteX385" fmla="*/ 36671 w 538163"/>
              <a:gd name="connsiteY385" fmla="*/ 185108 h 446087"/>
              <a:gd name="connsiteX386" fmla="*/ 31909 w 538163"/>
              <a:gd name="connsiteY386" fmla="*/ 192576 h 446087"/>
              <a:gd name="connsiteX387" fmla="*/ 27940 w 538163"/>
              <a:gd name="connsiteY387" fmla="*/ 200362 h 446087"/>
              <a:gd name="connsiteX388" fmla="*/ 24448 w 538163"/>
              <a:gd name="connsiteY388" fmla="*/ 208465 h 446087"/>
              <a:gd name="connsiteX389" fmla="*/ 21749 w 538163"/>
              <a:gd name="connsiteY389" fmla="*/ 216886 h 446087"/>
              <a:gd name="connsiteX390" fmla="*/ 19526 w 538163"/>
              <a:gd name="connsiteY390" fmla="*/ 225308 h 446087"/>
              <a:gd name="connsiteX391" fmla="*/ 18415 w 538163"/>
              <a:gd name="connsiteY391" fmla="*/ 233888 h 446087"/>
              <a:gd name="connsiteX392" fmla="*/ 17939 w 538163"/>
              <a:gd name="connsiteY392" fmla="*/ 242468 h 446087"/>
              <a:gd name="connsiteX393" fmla="*/ 18415 w 538163"/>
              <a:gd name="connsiteY393" fmla="*/ 252319 h 446087"/>
              <a:gd name="connsiteX394" fmla="*/ 19844 w 538163"/>
              <a:gd name="connsiteY394" fmla="*/ 262012 h 446087"/>
              <a:gd name="connsiteX395" fmla="*/ 22384 w 538163"/>
              <a:gd name="connsiteY395" fmla="*/ 271227 h 446087"/>
              <a:gd name="connsiteX396" fmla="*/ 25559 w 538163"/>
              <a:gd name="connsiteY396" fmla="*/ 280125 h 446087"/>
              <a:gd name="connsiteX397" fmla="*/ 29686 w 538163"/>
              <a:gd name="connsiteY397" fmla="*/ 288705 h 446087"/>
              <a:gd name="connsiteX398" fmla="*/ 34608 w 538163"/>
              <a:gd name="connsiteY398" fmla="*/ 296650 h 446087"/>
              <a:gd name="connsiteX399" fmla="*/ 40164 w 538163"/>
              <a:gd name="connsiteY399" fmla="*/ 304118 h 446087"/>
              <a:gd name="connsiteX400" fmla="*/ 46514 w 538163"/>
              <a:gd name="connsiteY400" fmla="*/ 310950 h 446087"/>
              <a:gd name="connsiteX401" fmla="*/ 53340 w 538163"/>
              <a:gd name="connsiteY401" fmla="*/ 317306 h 446087"/>
              <a:gd name="connsiteX402" fmla="*/ 60801 w 538163"/>
              <a:gd name="connsiteY402" fmla="*/ 322708 h 446087"/>
              <a:gd name="connsiteX403" fmla="*/ 68898 w 538163"/>
              <a:gd name="connsiteY403" fmla="*/ 327634 h 446087"/>
              <a:gd name="connsiteX404" fmla="*/ 77470 w 538163"/>
              <a:gd name="connsiteY404" fmla="*/ 331765 h 446087"/>
              <a:gd name="connsiteX405" fmla="*/ 86201 w 538163"/>
              <a:gd name="connsiteY405" fmla="*/ 334942 h 446087"/>
              <a:gd name="connsiteX406" fmla="*/ 95568 w 538163"/>
              <a:gd name="connsiteY406" fmla="*/ 337326 h 446087"/>
              <a:gd name="connsiteX407" fmla="*/ 105410 w 538163"/>
              <a:gd name="connsiteY407" fmla="*/ 338915 h 446087"/>
              <a:gd name="connsiteX408" fmla="*/ 115253 w 538163"/>
              <a:gd name="connsiteY408" fmla="*/ 339391 h 446087"/>
              <a:gd name="connsiteX409" fmla="*/ 161449 w 538163"/>
              <a:gd name="connsiteY409" fmla="*/ 339391 h 446087"/>
              <a:gd name="connsiteX410" fmla="*/ 164148 w 538163"/>
              <a:gd name="connsiteY410" fmla="*/ 339868 h 446087"/>
              <a:gd name="connsiteX411" fmla="*/ 166688 w 538163"/>
              <a:gd name="connsiteY411" fmla="*/ 341139 h 446087"/>
              <a:gd name="connsiteX412" fmla="*/ 168593 w 538163"/>
              <a:gd name="connsiteY412" fmla="*/ 342887 h 446087"/>
              <a:gd name="connsiteX413" fmla="*/ 169863 w 538163"/>
              <a:gd name="connsiteY413" fmla="*/ 345429 h 446087"/>
              <a:gd name="connsiteX414" fmla="*/ 170498 w 538163"/>
              <a:gd name="connsiteY414" fmla="*/ 348289 h 446087"/>
              <a:gd name="connsiteX415" fmla="*/ 169863 w 538163"/>
              <a:gd name="connsiteY415" fmla="*/ 350990 h 446087"/>
              <a:gd name="connsiteX416" fmla="*/ 168593 w 538163"/>
              <a:gd name="connsiteY416" fmla="*/ 353374 h 446087"/>
              <a:gd name="connsiteX417" fmla="*/ 166688 w 538163"/>
              <a:gd name="connsiteY417" fmla="*/ 355439 h 446087"/>
              <a:gd name="connsiteX418" fmla="*/ 164148 w 538163"/>
              <a:gd name="connsiteY418" fmla="*/ 356711 h 446087"/>
              <a:gd name="connsiteX419" fmla="*/ 161449 w 538163"/>
              <a:gd name="connsiteY419" fmla="*/ 357187 h 446087"/>
              <a:gd name="connsiteX420" fmla="*/ 115253 w 538163"/>
              <a:gd name="connsiteY420" fmla="*/ 357187 h 446087"/>
              <a:gd name="connsiteX421" fmla="*/ 104775 w 538163"/>
              <a:gd name="connsiteY421" fmla="*/ 356711 h 446087"/>
              <a:gd name="connsiteX422" fmla="*/ 94615 w 538163"/>
              <a:gd name="connsiteY422" fmla="*/ 355439 h 446087"/>
              <a:gd name="connsiteX423" fmla="*/ 84614 w 538163"/>
              <a:gd name="connsiteY423" fmla="*/ 353056 h 446087"/>
              <a:gd name="connsiteX424" fmla="*/ 75089 w 538163"/>
              <a:gd name="connsiteY424" fmla="*/ 350037 h 446087"/>
              <a:gd name="connsiteX425" fmla="*/ 65881 w 538163"/>
              <a:gd name="connsiteY425" fmla="*/ 346224 h 446087"/>
              <a:gd name="connsiteX426" fmla="*/ 57150 w 538163"/>
              <a:gd name="connsiteY426" fmla="*/ 341457 h 446087"/>
              <a:gd name="connsiteX427" fmla="*/ 48736 w 538163"/>
              <a:gd name="connsiteY427" fmla="*/ 336214 h 446087"/>
              <a:gd name="connsiteX428" fmla="*/ 41116 w 538163"/>
              <a:gd name="connsiteY428" fmla="*/ 330176 h 446087"/>
              <a:gd name="connsiteX429" fmla="*/ 33814 w 538163"/>
              <a:gd name="connsiteY429" fmla="*/ 323502 h 446087"/>
              <a:gd name="connsiteX430" fmla="*/ 27146 w 538163"/>
              <a:gd name="connsiteY430" fmla="*/ 316352 h 446087"/>
              <a:gd name="connsiteX431" fmla="*/ 21114 w 538163"/>
              <a:gd name="connsiteY431" fmla="*/ 308567 h 446087"/>
              <a:gd name="connsiteX432" fmla="*/ 15875 w 538163"/>
              <a:gd name="connsiteY432" fmla="*/ 300304 h 446087"/>
              <a:gd name="connsiteX433" fmla="*/ 11113 w 538163"/>
              <a:gd name="connsiteY433" fmla="*/ 291565 h 446087"/>
              <a:gd name="connsiteX434" fmla="*/ 7144 w 538163"/>
              <a:gd name="connsiteY434" fmla="*/ 282508 h 446087"/>
              <a:gd name="connsiteX435" fmla="*/ 4128 w 538163"/>
              <a:gd name="connsiteY435" fmla="*/ 272975 h 446087"/>
              <a:gd name="connsiteX436" fmla="*/ 1746 w 538163"/>
              <a:gd name="connsiteY436" fmla="*/ 262965 h 446087"/>
              <a:gd name="connsiteX437" fmla="*/ 476 w 538163"/>
              <a:gd name="connsiteY437" fmla="*/ 252955 h 446087"/>
              <a:gd name="connsiteX438" fmla="*/ 0 w 538163"/>
              <a:gd name="connsiteY438" fmla="*/ 242468 h 446087"/>
              <a:gd name="connsiteX439" fmla="*/ 476 w 538163"/>
              <a:gd name="connsiteY439" fmla="*/ 232617 h 446087"/>
              <a:gd name="connsiteX440" fmla="*/ 1746 w 538163"/>
              <a:gd name="connsiteY440" fmla="*/ 222924 h 446087"/>
              <a:gd name="connsiteX441" fmla="*/ 3969 w 538163"/>
              <a:gd name="connsiteY441" fmla="*/ 213391 h 446087"/>
              <a:gd name="connsiteX442" fmla="*/ 6826 w 538163"/>
              <a:gd name="connsiteY442" fmla="*/ 203857 h 446087"/>
              <a:gd name="connsiteX443" fmla="*/ 10636 w 538163"/>
              <a:gd name="connsiteY443" fmla="*/ 194801 h 446087"/>
              <a:gd name="connsiteX444" fmla="*/ 15081 w 538163"/>
              <a:gd name="connsiteY444" fmla="*/ 185903 h 446087"/>
              <a:gd name="connsiteX445" fmla="*/ 20003 w 538163"/>
              <a:gd name="connsiteY445" fmla="*/ 177323 h 446087"/>
              <a:gd name="connsiteX446" fmla="*/ 25876 w 538163"/>
              <a:gd name="connsiteY446" fmla="*/ 169378 h 446087"/>
              <a:gd name="connsiteX447" fmla="*/ 32226 w 538163"/>
              <a:gd name="connsiteY447" fmla="*/ 161751 h 446087"/>
              <a:gd name="connsiteX448" fmla="*/ 39211 w 538163"/>
              <a:gd name="connsiteY448" fmla="*/ 154601 h 446087"/>
              <a:gd name="connsiteX449" fmla="*/ 46673 w 538163"/>
              <a:gd name="connsiteY449" fmla="*/ 148246 h 446087"/>
              <a:gd name="connsiteX450" fmla="*/ 54451 w 538163"/>
              <a:gd name="connsiteY450" fmla="*/ 142367 h 446087"/>
              <a:gd name="connsiteX451" fmla="*/ 63024 w 538163"/>
              <a:gd name="connsiteY451" fmla="*/ 137282 h 446087"/>
              <a:gd name="connsiteX452" fmla="*/ 62865 w 538163"/>
              <a:gd name="connsiteY452" fmla="*/ 133945 h 446087"/>
              <a:gd name="connsiteX453" fmla="*/ 63341 w 538163"/>
              <a:gd name="connsiteY453" fmla="*/ 125206 h 446087"/>
              <a:gd name="connsiteX454" fmla="*/ 64770 w 538163"/>
              <a:gd name="connsiteY454" fmla="*/ 116785 h 446087"/>
              <a:gd name="connsiteX455" fmla="*/ 66834 w 538163"/>
              <a:gd name="connsiteY455" fmla="*/ 108682 h 446087"/>
              <a:gd name="connsiteX456" fmla="*/ 70009 w 538163"/>
              <a:gd name="connsiteY456" fmla="*/ 100896 h 446087"/>
              <a:gd name="connsiteX457" fmla="*/ 73819 w 538163"/>
              <a:gd name="connsiteY457" fmla="*/ 93428 h 446087"/>
              <a:gd name="connsiteX458" fmla="*/ 78423 w 538163"/>
              <a:gd name="connsiteY458" fmla="*/ 86596 h 446087"/>
              <a:gd name="connsiteX459" fmla="*/ 83661 w 538163"/>
              <a:gd name="connsiteY459" fmla="*/ 80240 h 446087"/>
              <a:gd name="connsiteX460" fmla="*/ 89535 w 538163"/>
              <a:gd name="connsiteY460" fmla="*/ 74361 h 446087"/>
              <a:gd name="connsiteX461" fmla="*/ 95885 w 538163"/>
              <a:gd name="connsiteY461" fmla="*/ 69118 h 446087"/>
              <a:gd name="connsiteX462" fmla="*/ 102711 w 538163"/>
              <a:gd name="connsiteY462" fmla="*/ 64669 h 446087"/>
              <a:gd name="connsiteX463" fmla="*/ 110173 w 538163"/>
              <a:gd name="connsiteY463" fmla="*/ 60697 h 446087"/>
              <a:gd name="connsiteX464" fmla="*/ 118110 w 538163"/>
              <a:gd name="connsiteY464" fmla="*/ 57678 h 446087"/>
              <a:gd name="connsiteX465" fmla="*/ 126206 w 538163"/>
              <a:gd name="connsiteY465" fmla="*/ 55453 h 446087"/>
              <a:gd name="connsiteX466" fmla="*/ 134779 w 538163"/>
              <a:gd name="connsiteY466" fmla="*/ 54023 h 446087"/>
              <a:gd name="connsiteX467" fmla="*/ 143510 w 538163"/>
              <a:gd name="connsiteY467" fmla="*/ 53547 h 446087"/>
              <a:gd name="connsiteX468" fmla="*/ 148114 w 538163"/>
              <a:gd name="connsiteY468" fmla="*/ 53705 h 446087"/>
              <a:gd name="connsiteX469" fmla="*/ 152559 w 538163"/>
              <a:gd name="connsiteY469" fmla="*/ 54023 h 446087"/>
              <a:gd name="connsiteX470" fmla="*/ 155416 w 538163"/>
              <a:gd name="connsiteY470" fmla="*/ 54500 h 446087"/>
              <a:gd name="connsiteX471" fmla="*/ 161449 w 538163"/>
              <a:gd name="connsiteY471" fmla="*/ 55612 h 446087"/>
              <a:gd name="connsiteX472" fmla="*/ 164624 w 538163"/>
              <a:gd name="connsiteY472" fmla="*/ 56565 h 446087"/>
              <a:gd name="connsiteX473" fmla="*/ 169863 w 538163"/>
              <a:gd name="connsiteY473" fmla="*/ 58154 h 446087"/>
              <a:gd name="connsiteX474" fmla="*/ 173196 w 538163"/>
              <a:gd name="connsiteY474" fmla="*/ 59267 h 446087"/>
              <a:gd name="connsiteX475" fmla="*/ 178594 w 538163"/>
              <a:gd name="connsiteY475" fmla="*/ 61650 h 446087"/>
              <a:gd name="connsiteX476" fmla="*/ 179546 w 538163"/>
              <a:gd name="connsiteY476" fmla="*/ 62127 h 446087"/>
              <a:gd name="connsiteX477" fmla="*/ 180499 w 538163"/>
              <a:gd name="connsiteY477" fmla="*/ 62444 h 446087"/>
              <a:gd name="connsiteX478" fmla="*/ 187643 w 538163"/>
              <a:gd name="connsiteY478" fmla="*/ 53864 h 446087"/>
              <a:gd name="connsiteX479" fmla="*/ 195421 w 538163"/>
              <a:gd name="connsiteY479" fmla="*/ 45761 h 446087"/>
              <a:gd name="connsiteX480" fmla="*/ 203518 w 538163"/>
              <a:gd name="connsiteY480" fmla="*/ 38134 h 446087"/>
              <a:gd name="connsiteX481" fmla="*/ 212090 w 538163"/>
              <a:gd name="connsiteY481" fmla="*/ 31302 h 446087"/>
              <a:gd name="connsiteX482" fmla="*/ 221298 w 538163"/>
              <a:gd name="connsiteY482" fmla="*/ 24946 h 446087"/>
              <a:gd name="connsiteX483" fmla="*/ 230982 w 538163"/>
              <a:gd name="connsiteY483" fmla="*/ 19385 h 446087"/>
              <a:gd name="connsiteX484" fmla="*/ 240824 w 538163"/>
              <a:gd name="connsiteY484" fmla="*/ 14300 h 446087"/>
              <a:gd name="connsiteX485" fmla="*/ 251143 w 538163"/>
              <a:gd name="connsiteY485" fmla="*/ 10010 h 446087"/>
              <a:gd name="connsiteX486" fmla="*/ 261779 w 538163"/>
              <a:gd name="connsiteY486" fmla="*/ 6515 h 446087"/>
              <a:gd name="connsiteX487" fmla="*/ 272574 w 538163"/>
              <a:gd name="connsiteY487" fmla="*/ 3814 h 446087"/>
              <a:gd name="connsiteX488" fmla="*/ 283369 w 538163"/>
              <a:gd name="connsiteY488" fmla="*/ 1589 h 446087"/>
              <a:gd name="connsiteX489" fmla="*/ 294482 w 538163"/>
              <a:gd name="connsiteY489" fmla="*/ 477 h 446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</a:cxnLst>
            <a:rect l="l" t="t" r="r" b="b"/>
            <a:pathLst>
              <a:path w="538163" h="446087">
                <a:moveTo>
                  <a:pt x="358343" y="231775"/>
                </a:moveTo>
                <a:lnTo>
                  <a:pt x="361035" y="232252"/>
                </a:lnTo>
                <a:lnTo>
                  <a:pt x="363569" y="233523"/>
                </a:lnTo>
                <a:lnTo>
                  <a:pt x="365469" y="235588"/>
                </a:lnTo>
                <a:lnTo>
                  <a:pt x="366736" y="237971"/>
                </a:lnTo>
                <a:lnTo>
                  <a:pt x="367370" y="240672"/>
                </a:lnTo>
                <a:lnTo>
                  <a:pt x="367370" y="312162"/>
                </a:lnTo>
                <a:lnTo>
                  <a:pt x="367053" y="312639"/>
                </a:lnTo>
                <a:lnTo>
                  <a:pt x="367053" y="313115"/>
                </a:lnTo>
                <a:lnTo>
                  <a:pt x="366894" y="313910"/>
                </a:lnTo>
                <a:lnTo>
                  <a:pt x="366736" y="314704"/>
                </a:lnTo>
                <a:lnTo>
                  <a:pt x="366578" y="315498"/>
                </a:lnTo>
                <a:lnTo>
                  <a:pt x="366261" y="316134"/>
                </a:lnTo>
                <a:lnTo>
                  <a:pt x="365944" y="316610"/>
                </a:lnTo>
                <a:lnTo>
                  <a:pt x="365627" y="317087"/>
                </a:lnTo>
                <a:lnTo>
                  <a:pt x="365152" y="317722"/>
                </a:lnTo>
                <a:lnTo>
                  <a:pt x="364677" y="318358"/>
                </a:lnTo>
                <a:lnTo>
                  <a:pt x="364044" y="318993"/>
                </a:lnTo>
                <a:lnTo>
                  <a:pt x="363410" y="319311"/>
                </a:lnTo>
                <a:lnTo>
                  <a:pt x="362777" y="319788"/>
                </a:lnTo>
                <a:lnTo>
                  <a:pt x="362460" y="319947"/>
                </a:lnTo>
                <a:lnTo>
                  <a:pt x="362302" y="320105"/>
                </a:lnTo>
                <a:lnTo>
                  <a:pt x="361985" y="320264"/>
                </a:lnTo>
                <a:lnTo>
                  <a:pt x="361510" y="320423"/>
                </a:lnTo>
                <a:lnTo>
                  <a:pt x="360718" y="320582"/>
                </a:lnTo>
                <a:lnTo>
                  <a:pt x="360243" y="320741"/>
                </a:lnTo>
                <a:lnTo>
                  <a:pt x="359610" y="320900"/>
                </a:lnTo>
                <a:lnTo>
                  <a:pt x="358976" y="321059"/>
                </a:lnTo>
                <a:lnTo>
                  <a:pt x="358343" y="321059"/>
                </a:lnTo>
                <a:lnTo>
                  <a:pt x="286761" y="321059"/>
                </a:lnTo>
                <a:lnTo>
                  <a:pt x="284069" y="320582"/>
                </a:lnTo>
                <a:lnTo>
                  <a:pt x="281535" y="319311"/>
                </a:lnTo>
                <a:lnTo>
                  <a:pt x="279634" y="317405"/>
                </a:lnTo>
                <a:lnTo>
                  <a:pt x="278367" y="314863"/>
                </a:lnTo>
                <a:lnTo>
                  <a:pt x="277892" y="312162"/>
                </a:lnTo>
                <a:lnTo>
                  <a:pt x="278367" y="309461"/>
                </a:lnTo>
                <a:lnTo>
                  <a:pt x="279634" y="306919"/>
                </a:lnTo>
                <a:lnTo>
                  <a:pt x="281535" y="305013"/>
                </a:lnTo>
                <a:lnTo>
                  <a:pt x="284069" y="303742"/>
                </a:lnTo>
                <a:lnTo>
                  <a:pt x="286761" y="303266"/>
                </a:lnTo>
                <a:lnTo>
                  <a:pt x="343139" y="303266"/>
                </a:lnTo>
                <a:lnTo>
                  <a:pt x="338547" y="296752"/>
                </a:lnTo>
                <a:lnTo>
                  <a:pt x="333479" y="290874"/>
                </a:lnTo>
                <a:lnTo>
                  <a:pt x="327778" y="285631"/>
                </a:lnTo>
                <a:lnTo>
                  <a:pt x="321601" y="281024"/>
                </a:lnTo>
                <a:lnTo>
                  <a:pt x="315108" y="277052"/>
                </a:lnTo>
                <a:lnTo>
                  <a:pt x="308299" y="273716"/>
                </a:lnTo>
                <a:lnTo>
                  <a:pt x="301014" y="271015"/>
                </a:lnTo>
                <a:lnTo>
                  <a:pt x="293571" y="269109"/>
                </a:lnTo>
                <a:lnTo>
                  <a:pt x="285811" y="267838"/>
                </a:lnTo>
                <a:lnTo>
                  <a:pt x="277892" y="267520"/>
                </a:lnTo>
                <a:lnTo>
                  <a:pt x="269024" y="267997"/>
                </a:lnTo>
                <a:lnTo>
                  <a:pt x="260630" y="269268"/>
                </a:lnTo>
                <a:lnTo>
                  <a:pt x="252395" y="271651"/>
                </a:lnTo>
                <a:lnTo>
                  <a:pt x="244635" y="274669"/>
                </a:lnTo>
                <a:lnTo>
                  <a:pt x="237192" y="278482"/>
                </a:lnTo>
                <a:lnTo>
                  <a:pt x="230382" y="283089"/>
                </a:lnTo>
                <a:lnTo>
                  <a:pt x="223889" y="288332"/>
                </a:lnTo>
                <a:lnTo>
                  <a:pt x="218030" y="294210"/>
                </a:lnTo>
                <a:lnTo>
                  <a:pt x="212962" y="300406"/>
                </a:lnTo>
                <a:lnTo>
                  <a:pt x="208369" y="307237"/>
                </a:lnTo>
                <a:lnTo>
                  <a:pt x="204410" y="314704"/>
                </a:lnTo>
                <a:lnTo>
                  <a:pt x="201401" y="322488"/>
                </a:lnTo>
                <a:lnTo>
                  <a:pt x="199184" y="330591"/>
                </a:lnTo>
                <a:lnTo>
                  <a:pt x="197759" y="339170"/>
                </a:lnTo>
                <a:lnTo>
                  <a:pt x="197283" y="347907"/>
                </a:lnTo>
                <a:lnTo>
                  <a:pt x="197759" y="356645"/>
                </a:lnTo>
                <a:lnTo>
                  <a:pt x="199184" y="365065"/>
                </a:lnTo>
                <a:lnTo>
                  <a:pt x="201401" y="373167"/>
                </a:lnTo>
                <a:lnTo>
                  <a:pt x="204410" y="380952"/>
                </a:lnTo>
                <a:lnTo>
                  <a:pt x="208369" y="388418"/>
                </a:lnTo>
                <a:lnTo>
                  <a:pt x="212962" y="395250"/>
                </a:lnTo>
                <a:lnTo>
                  <a:pt x="218030" y="401604"/>
                </a:lnTo>
                <a:lnTo>
                  <a:pt x="223889" y="407482"/>
                </a:lnTo>
                <a:lnTo>
                  <a:pt x="230382" y="412725"/>
                </a:lnTo>
                <a:lnTo>
                  <a:pt x="237192" y="417173"/>
                </a:lnTo>
                <a:lnTo>
                  <a:pt x="244635" y="421145"/>
                </a:lnTo>
                <a:lnTo>
                  <a:pt x="252395" y="424164"/>
                </a:lnTo>
                <a:lnTo>
                  <a:pt x="260630" y="426229"/>
                </a:lnTo>
                <a:lnTo>
                  <a:pt x="269024" y="427818"/>
                </a:lnTo>
                <a:lnTo>
                  <a:pt x="277892" y="428294"/>
                </a:lnTo>
                <a:lnTo>
                  <a:pt x="286602" y="427818"/>
                </a:lnTo>
                <a:lnTo>
                  <a:pt x="294996" y="426229"/>
                </a:lnTo>
                <a:lnTo>
                  <a:pt x="303231" y="424164"/>
                </a:lnTo>
                <a:lnTo>
                  <a:pt x="310991" y="421145"/>
                </a:lnTo>
                <a:lnTo>
                  <a:pt x="318434" y="417173"/>
                </a:lnTo>
                <a:lnTo>
                  <a:pt x="325244" y="412725"/>
                </a:lnTo>
                <a:lnTo>
                  <a:pt x="331737" y="407482"/>
                </a:lnTo>
                <a:lnTo>
                  <a:pt x="337597" y="401604"/>
                </a:lnTo>
                <a:lnTo>
                  <a:pt x="342664" y="395250"/>
                </a:lnTo>
                <a:lnTo>
                  <a:pt x="347257" y="388418"/>
                </a:lnTo>
                <a:lnTo>
                  <a:pt x="351216" y="380952"/>
                </a:lnTo>
                <a:lnTo>
                  <a:pt x="354225" y="373167"/>
                </a:lnTo>
                <a:lnTo>
                  <a:pt x="356601" y="365065"/>
                </a:lnTo>
                <a:lnTo>
                  <a:pt x="357868" y="356645"/>
                </a:lnTo>
                <a:lnTo>
                  <a:pt x="358343" y="347907"/>
                </a:lnTo>
                <a:lnTo>
                  <a:pt x="358818" y="345048"/>
                </a:lnTo>
                <a:lnTo>
                  <a:pt x="360085" y="342506"/>
                </a:lnTo>
                <a:lnTo>
                  <a:pt x="362143" y="340758"/>
                </a:lnTo>
                <a:lnTo>
                  <a:pt x="364519" y="339487"/>
                </a:lnTo>
                <a:lnTo>
                  <a:pt x="367370" y="339011"/>
                </a:lnTo>
                <a:lnTo>
                  <a:pt x="370062" y="339487"/>
                </a:lnTo>
                <a:lnTo>
                  <a:pt x="372596" y="340758"/>
                </a:lnTo>
                <a:lnTo>
                  <a:pt x="374496" y="342506"/>
                </a:lnTo>
                <a:lnTo>
                  <a:pt x="375763" y="345048"/>
                </a:lnTo>
                <a:lnTo>
                  <a:pt x="376238" y="347907"/>
                </a:lnTo>
                <a:lnTo>
                  <a:pt x="375763" y="357916"/>
                </a:lnTo>
                <a:lnTo>
                  <a:pt x="374338" y="367607"/>
                </a:lnTo>
                <a:lnTo>
                  <a:pt x="371804" y="377139"/>
                </a:lnTo>
                <a:lnTo>
                  <a:pt x="368478" y="386035"/>
                </a:lnTo>
                <a:lnTo>
                  <a:pt x="364361" y="394614"/>
                </a:lnTo>
                <a:lnTo>
                  <a:pt x="359451" y="402716"/>
                </a:lnTo>
                <a:lnTo>
                  <a:pt x="353750" y="410342"/>
                </a:lnTo>
                <a:lnTo>
                  <a:pt x="347415" y="417332"/>
                </a:lnTo>
                <a:lnTo>
                  <a:pt x="340447" y="423687"/>
                </a:lnTo>
                <a:lnTo>
                  <a:pt x="332846" y="429406"/>
                </a:lnTo>
                <a:lnTo>
                  <a:pt x="324610" y="434172"/>
                </a:lnTo>
                <a:lnTo>
                  <a:pt x="316059" y="438303"/>
                </a:lnTo>
                <a:lnTo>
                  <a:pt x="307032" y="441639"/>
                </a:lnTo>
                <a:lnTo>
                  <a:pt x="297688" y="444181"/>
                </a:lnTo>
                <a:lnTo>
                  <a:pt x="287869" y="445611"/>
                </a:lnTo>
                <a:lnTo>
                  <a:pt x="277892" y="446087"/>
                </a:lnTo>
                <a:lnTo>
                  <a:pt x="267757" y="445611"/>
                </a:lnTo>
                <a:lnTo>
                  <a:pt x="257938" y="444181"/>
                </a:lnTo>
                <a:lnTo>
                  <a:pt x="248594" y="441639"/>
                </a:lnTo>
                <a:lnTo>
                  <a:pt x="239567" y="438303"/>
                </a:lnTo>
                <a:lnTo>
                  <a:pt x="231016" y="434172"/>
                </a:lnTo>
                <a:lnTo>
                  <a:pt x="222781" y="429406"/>
                </a:lnTo>
                <a:lnTo>
                  <a:pt x="215179" y="423687"/>
                </a:lnTo>
                <a:lnTo>
                  <a:pt x="208211" y="417332"/>
                </a:lnTo>
                <a:lnTo>
                  <a:pt x="201876" y="410342"/>
                </a:lnTo>
                <a:lnTo>
                  <a:pt x="196175" y="402716"/>
                </a:lnTo>
                <a:lnTo>
                  <a:pt x="191266" y="394614"/>
                </a:lnTo>
                <a:lnTo>
                  <a:pt x="187148" y="386035"/>
                </a:lnTo>
                <a:lnTo>
                  <a:pt x="183822" y="377139"/>
                </a:lnTo>
                <a:lnTo>
                  <a:pt x="181288" y="367607"/>
                </a:lnTo>
                <a:lnTo>
                  <a:pt x="179863" y="357916"/>
                </a:lnTo>
                <a:lnTo>
                  <a:pt x="179388" y="347907"/>
                </a:lnTo>
                <a:lnTo>
                  <a:pt x="179863" y="337740"/>
                </a:lnTo>
                <a:lnTo>
                  <a:pt x="181288" y="328049"/>
                </a:lnTo>
                <a:lnTo>
                  <a:pt x="183822" y="318676"/>
                </a:lnTo>
                <a:lnTo>
                  <a:pt x="187148" y="309779"/>
                </a:lnTo>
                <a:lnTo>
                  <a:pt x="191266" y="301200"/>
                </a:lnTo>
                <a:lnTo>
                  <a:pt x="196175" y="292939"/>
                </a:lnTo>
                <a:lnTo>
                  <a:pt x="201876" y="285314"/>
                </a:lnTo>
                <a:lnTo>
                  <a:pt x="208211" y="278323"/>
                </a:lnTo>
                <a:lnTo>
                  <a:pt x="215179" y="272128"/>
                </a:lnTo>
                <a:lnTo>
                  <a:pt x="222781" y="266408"/>
                </a:lnTo>
                <a:lnTo>
                  <a:pt x="231016" y="261483"/>
                </a:lnTo>
                <a:lnTo>
                  <a:pt x="239567" y="257512"/>
                </a:lnTo>
                <a:lnTo>
                  <a:pt x="248594" y="254017"/>
                </a:lnTo>
                <a:lnTo>
                  <a:pt x="257938" y="251634"/>
                </a:lnTo>
                <a:lnTo>
                  <a:pt x="267757" y="250204"/>
                </a:lnTo>
                <a:lnTo>
                  <a:pt x="277892" y="249727"/>
                </a:lnTo>
                <a:lnTo>
                  <a:pt x="287077" y="250204"/>
                </a:lnTo>
                <a:lnTo>
                  <a:pt x="296104" y="251316"/>
                </a:lnTo>
                <a:lnTo>
                  <a:pt x="304815" y="253381"/>
                </a:lnTo>
                <a:lnTo>
                  <a:pt x="313208" y="256241"/>
                </a:lnTo>
                <a:lnTo>
                  <a:pt x="321443" y="260054"/>
                </a:lnTo>
                <a:lnTo>
                  <a:pt x="329045" y="264502"/>
                </a:lnTo>
                <a:lnTo>
                  <a:pt x="336330" y="269586"/>
                </a:lnTo>
                <a:lnTo>
                  <a:pt x="342981" y="275305"/>
                </a:lnTo>
                <a:lnTo>
                  <a:pt x="349474" y="281818"/>
                </a:lnTo>
                <a:lnTo>
                  <a:pt x="349474" y="240672"/>
                </a:lnTo>
                <a:lnTo>
                  <a:pt x="349949" y="237971"/>
                </a:lnTo>
                <a:lnTo>
                  <a:pt x="351216" y="235588"/>
                </a:lnTo>
                <a:lnTo>
                  <a:pt x="353117" y="233523"/>
                </a:lnTo>
                <a:lnTo>
                  <a:pt x="355650" y="232252"/>
                </a:lnTo>
                <a:close/>
                <a:moveTo>
                  <a:pt x="305753" y="0"/>
                </a:moveTo>
                <a:lnTo>
                  <a:pt x="318135" y="477"/>
                </a:lnTo>
                <a:lnTo>
                  <a:pt x="330518" y="2066"/>
                </a:lnTo>
                <a:lnTo>
                  <a:pt x="342424" y="4608"/>
                </a:lnTo>
                <a:lnTo>
                  <a:pt x="354013" y="8104"/>
                </a:lnTo>
                <a:lnTo>
                  <a:pt x="365284" y="12553"/>
                </a:lnTo>
                <a:lnTo>
                  <a:pt x="376079" y="17637"/>
                </a:lnTo>
                <a:lnTo>
                  <a:pt x="386398" y="23675"/>
                </a:lnTo>
                <a:lnTo>
                  <a:pt x="396082" y="30507"/>
                </a:lnTo>
                <a:lnTo>
                  <a:pt x="405448" y="38134"/>
                </a:lnTo>
                <a:lnTo>
                  <a:pt x="414020" y="46396"/>
                </a:lnTo>
                <a:lnTo>
                  <a:pt x="421958" y="55135"/>
                </a:lnTo>
                <a:lnTo>
                  <a:pt x="429260" y="64828"/>
                </a:lnTo>
                <a:lnTo>
                  <a:pt x="435769" y="74838"/>
                </a:lnTo>
                <a:lnTo>
                  <a:pt x="441484" y="85325"/>
                </a:lnTo>
                <a:lnTo>
                  <a:pt x="446564" y="96447"/>
                </a:lnTo>
                <a:lnTo>
                  <a:pt x="450533" y="108046"/>
                </a:lnTo>
                <a:lnTo>
                  <a:pt x="453708" y="119804"/>
                </a:lnTo>
                <a:lnTo>
                  <a:pt x="455931" y="132039"/>
                </a:lnTo>
                <a:lnTo>
                  <a:pt x="457201" y="144591"/>
                </a:lnTo>
                <a:lnTo>
                  <a:pt x="466408" y="147451"/>
                </a:lnTo>
                <a:lnTo>
                  <a:pt x="475139" y="151106"/>
                </a:lnTo>
                <a:lnTo>
                  <a:pt x="483553" y="155555"/>
                </a:lnTo>
                <a:lnTo>
                  <a:pt x="491491" y="160639"/>
                </a:lnTo>
                <a:lnTo>
                  <a:pt x="498793" y="166359"/>
                </a:lnTo>
                <a:lnTo>
                  <a:pt x="505937" y="172715"/>
                </a:lnTo>
                <a:lnTo>
                  <a:pt x="512287" y="179706"/>
                </a:lnTo>
                <a:lnTo>
                  <a:pt x="518002" y="187174"/>
                </a:lnTo>
                <a:lnTo>
                  <a:pt x="523082" y="195118"/>
                </a:lnTo>
                <a:lnTo>
                  <a:pt x="527527" y="203381"/>
                </a:lnTo>
                <a:lnTo>
                  <a:pt x="531337" y="212279"/>
                </a:lnTo>
                <a:lnTo>
                  <a:pt x="534194" y="221177"/>
                </a:lnTo>
                <a:lnTo>
                  <a:pt x="536417" y="230551"/>
                </a:lnTo>
                <a:lnTo>
                  <a:pt x="537687" y="240085"/>
                </a:lnTo>
                <a:lnTo>
                  <a:pt x="538163" y="249936"/>
                </a:lnTo>
                <a:lnTo>
                  <a:pt x="537687" y="260105"/>
                </a:lnTo>
                <a:lnTo>
                  <a:pt x="536258" y="270115"/>
                </a:lnTo>
                <a:lnTo>
                  <a:pt x="533877" y="279966"/>
                </a:lnTo>
                <a:lnTo>
                  <a:pt x="530702" y="289341"/>
                </a:lnTo>
                <a:lnTo>
                  <a:pt x="526574" y="298239"/>
                </a:lnTo>
                <a:lnTo>
                  <a:pt x="521653" y="306660"/>
                </a:lnTo>
                <a:lnTo>
                  <a:pt x="516097" y="314763"/>
                </a:lnTo>
                <a:lnTo>
                  <a:pt x="509906" y="322072"/>
                </a:lnTo>
                <a:lnTo>
                  <a:pt x="502921" y="329064"/>
                </a:lnTo>
                <a:lnTo>
                  <a:pt x="495618" y="335260"/>
                </a:lnTo>
                <a:lnTo>
                  <a:pt x="487522" y="340821"/>
                </a:lnTo>
                <a:lnTo>
                  <a:pt x="478949" y="345588"/>
                </a:lnTo>
                <a:lnTo>
                  <a:pt x="470059" y="349719"/>
                </a:lnTo>
                <a:lnTo>
                  <a:pt x="460534" y="352897"/>
                </a:lnTo>
                <a:lnTo>
                  <a:pt x="450692" y="355281"/>
                </a:lnTo>
                <a:lnTo>
                  <a:pt x="440690" y="356711"/>
                </a:lnTo>
                <a:lnTo>
                  <a:pt x="430372" y="357187"/>
                </a:lnTo>
                <a:lnTo>
                  <a:pt x="394653" y="357187"/>
                </a:lnTo>
                <a:lnTo>
                  <a:pt x="391954" y="356711"/>
                </a:lnTo>
                <a:lnTo>
                  <a:pt x="389255" y="355439"/>
                </a:lnTo>
                <a:lnTo>
                  <a:pt x="387509" y="353374"/>
                </a:lnTo>
                <a:lnTo>
                  <a:pt x="386239" y="350990"/>
                </a:lnTo>
                <a:lnTo>
                  <a:pt x="385763" y="348289"/>
                </a:lnTo>
                <a:lnTo>
                  <a:pt x="386239" y="345429"/>
                </a:lnTo>
                <a:lnTo>
                  <a:pt x="387509" y="342887"/>
                </a:lnTo>
                <a:lnTo>
                  <a:pt x="389255" y="341139"/>
                </a:lnTo>
                <a:lnTo>
                  <a:pt x="391954" y="339868"/>
                </a:lnTo>
                <a:lnTo>
                  <a:pt x="394653" y="339391"/>
                </a:lnTo>
                <a:lnTo>
                  <a:pt x="430372" y="339391"/>
                </a:lnTo>
                <a:lnTo>
                  <a:pt x="439579" y="338915"/>
                </a:lnTo>
                <a:lnTo>
                  <a:pt x="448469" y="337485"/>
                </a:lnTo>
                <a:lnTo>
                  <a:pt x="456883" y="335260"/>
                </a:lnTo>
                <a:lnTo>
                  <a:pt x="465297" y="332241"/>
                </a:lnTo>
                <a:lnTo>
                  <a:pt x="473076" y="328428"/>
                </a:lnTo>
                <a:lnTo>
                  <a:pt x="480537" y="324138"/>
                </a:lnTo>
                <a:lnTo>
                  <a:pt x="487522" y="318894"/>
                </a:lnTo>
                <a:lnTo>
                  <a:pt x="493872" y="313016"/>
                </a:lnTo>
                <a:lnTo>
                  <a:pt x="499746" y="306660"/>
                </a:lnTo>
                <a:lnTo>
                  <a:pt x="504826" y="299828"/>
                </a:lnTo>
                <a:lnTo>
                  <a:pt x="509271" y="292360"/>
                </a:lnTo>
                <a:lnTo>
                  <a:pt x="513081" y="284574"/>
                </a:lnTo>
                <a:lnTo>
                  <a:pt x="516097" y="276312"/>
                </a:lnTo>
                <a:lnTo>
                  <a:pt x="518478" y="267890"/>
                </a:lnTo>
                <a:lnTo>
                  <a:pt x="519748" y="258993"/>
                </a:lnTo>
                <a:lnTo>
                  <a:pt x="520224" y="249936"/>
                </a:lnTo>
                <a:lnTo>
                  <a:pt x="519748" y="240561"/>
                </a:lnTo>
                <a:lnTo>
                  <a:pt x="518319" y="231663"/>
                </a:lnTo>
                <a:lnTo>
                  <a:pt x="516097" y="223083"/>
                </a:lnTo>
                <a:lnTo>
                  <a:pt x="513081" y="214662"/>
                </a:lnTo>
                <a:lnTo>
                  <a:pt x="509112" y="206717"/>
                </a:lnTo>
                <a:lnTo>
                  <a:pt x="504508" y="199250"/>
                </a:lnTo>
                <a:lnTo>
                  <a:pt x="499111" y="192099"/>
                </a:lnTo>
                <a:lnTo>
                  <a:pt x="493396" y="185585"/>
                </a:lnTo>
                <a:lnTo>
                  <a:pt x="486728" y="179547"/>
                </a:lnTo>
                <a:lnTo>
                  <a:pt x="479743" y="174145"/>
                </a:lnTo>
                <a:lnTo>
                  <a:pt x="472282" y="169696"/>
                </a:lnTo>
                <a:lnTo>
                  <a:pt x="464186" y="165724"/>
                </a:lnTo>
                <a:lnTo>
                  <a:pt x="455772" y="162864"/>
                </a:lnTo>
                <a:lnTo>
                  <a:pt x="447040" y="160639"/>
                </a:lnTo>
                <a:lnTo>
                  <a:pt x="446247" y="160639"/>
                </a:lnTo>
                <a:lnTo>
                  <a:pt x="444342" y="160321"/>
                </a:lnTo>
                <a:lnTo>
                  <a:pt x="441960" y="160162"/>
                </a:lnTo>
                <a:lnTo>
                  <a:pt x="438785" y="159686"/>
                </a:lnTo>
                <a:lnTo>
                  <a:pt x="435134" y="159527"/>
                </a:lnTo>
                <a:lnTo>
                  <a:pt x="430848" y="159209"/>
                </a:lnTo>
                <a:lnTo>
                  <a:pt x="426085" y="159209"/>
                </a:lnTo>
                <a:lnTo>
                  <a:pt x="421005" y="159209"/>
                </a:lnTo>
                <a:lnTo>
                  <a:pt x="415925" y="159527"/>
                </a:lnTo>
                <a:lnTo>
                  <a:pt x="410528" y="159845"/>
                </a:lnTo>
                <a:lnTo>
                  <a:pt x="404972" y="160639"/>
                </a:lnTo>
                <a:lnTo>
                  <a:pt x="404337" y="160798"/>
                </a:lnTo>
                <a:lnTo>
                  <a:pt x="403702" y="160798"/>
                </a:lnTo>
                <a:lnTo>
                  <a:pt x="401003" y="160480"/>
                </a:lnTo>
                <a:lnTo>
                  <a:pt x="398780" y="159209"/>
                </a:lnTo>
                <a:lnTo>
                  <a:pt x="396875" y="157620"/>
                </a:lnTo>
                <a:lnTo>
                  <a:pt x="395447" y="155713"/>
                </a:lnTo>
                <a:lnTo>
                  <a:pt x="394653" y="153171"/>
                </a:lnTo>
                <a:lnTo>
                  <a:pt x="394812" y="150311"/>
                </a:lnTo>
                <a:lnTo>
                  <a:pt x="395605" y="147610"/>
                </a:lnTo>
                <a:lnTo>
                  <a:pt x="397193" y="145544"/>
                </a:lnTo>
                <a:lnTo>
                  <a:pt x="399574" y="143797"/>
                </a:lnTo>
                <a:lnTo>
                  <a:pt x="402273" y="143002"/>
                </a:lnTo>
                <a:lnTo>
                  <a:pt x="410528" y="142049"/>
                </a:lnTo>
                <a:lnTo>
                  <a:pt x="418465" y="141413"/>
                </a:lnTo>
                <a:lnTo>
                  <a:pt x="425927" y="141413"/>
                </a:lnTo>
                <a:lnTo>
                  <a:pt x="432753" y="141572"/>
                </a:lnTo>
                <a:lnTo>
                  <a:pt x="438785" y="141890"/>
                </a:lnTo>
                <a:lnTo>
                  <a:pt x="437357" y="130609"/>
                </a:lnTo>
                <a:lnTo>
                  <a:pt x="435134" y="119327"/>
                </a:lnTo>
                <a:lnTo>
                  <a:pt x="431800" y="108682"/>
                </a:lnTo>
                <a:lnTo>
                  <a:pt x="427673" y="98354"/>
                </a:lnTo>
                <a:lnTo>
                  <a:pt x="422752" y="88344"/>
                </a:lnTo>
                <a:lnTo>
                  <a:pt x="417195" y="78969"/>
                </a:lnTo>
                <a:lnTo>
                  <a:pt x="410845" y="69912"/>
                </a:lnTo>
                <a:lnTo>
                  <a:pt x="403860" y="61650"/>
                </a:lnTo>
                <a:lnTo>
                  <a:pt x="396082" y="53864"/>
                </a:lnTo>
                <a:lnTo>
                  <a:pt x="387827" y="46714"/>
                </a:lnTo>
                <a:lnTo>
                  <a:pt x="378937" y="40359"/>
                </a:lnTo>
                <a:lnTo>
                  <a:pt x="369729" y="34638"/>
                </a:lnTo>
                <a:lnTo>
                  <a:pt x="360045" y="29713"/>
                </a:lnTo>
                <a:lnTo>
                  <a:pt x="349885" y="25423"/>
                </a:lnTo>
                <a:lnTo>
                  <a:pt x="339249" y="22245"/>
                </a:lnTo>
                <a:lnTo>
                  <a:pt x="328454" y="19862"/>
                </a:lnTo>
                <a:lnTo>
                  <a:pt x="317183" y="18273"/>
                </a:lnTo>
                <a:lnTo>
                  <a:pt x="305753" y="17796"/>
                </a:lnTo>
                <a:lnTo>
                  <a:pt x="295117" y="18273"/>
                </a:lnTo>
                <a:lnTo>
                  <a:pt x="284798" y="19703"/>
                </a:lnTo>
                <a:lnTo>
                  <a:pt x="274320" y="21768"/>
                </a:lnTo>
                <a:lnTo>
                  <a:pt x="264160" y="24628"/>
                </a:lnTo>
                <a:lnTo>
                  <a:pt x="254318" y="28283"/>
                </a:lnTo>
                <a:lnTo>
                  <a:pt x="244475" y="32573"/>
                </a:lnTo>
                <a:lnTo>
                  <a:pt x="235109" y="37816"/>
                </a:lnTo>
                <a:lnTo>
                  <a:pt x="226219" y="43536"/>
                </a:lnTo>
                <a:lnTo>
                  <a:pt x="217646" y="49892"/>
                </a:lnTo>
                <a:lnTo>
                  <a:pt x="209709" y="57042"/>
                </a:lnTo>
                <a:lnTo>
                  <a:pt x="202406" y="64510"/>
                </a:lnTo>
                <a:lnTo>
                  <a:pt x="195580" y="72613"/>
                </a:lnTo>
                <a:lnTo>
                  <a:pt x="201771" y="78492"/>
                </a:lnTo>
                <a:lnTo>
                  <a:pt x="207486" y="84848"/>
                </a:lnTo>
                <a:lnTo>
                  <a:pt x="212408" y="91998"/>
                </a:lnTo>
                <a:lnTo>
                  <a:pt x="216376" y="99466"/>
                </a:lnTo>
                <a:lnTo>
                  <a:pt x="219869" y="107569"/>
                </a:lnTo>
                <a:lnTo>
                  <a:pt x="222250" y="116150"/>
                </a:lnTo>
                <a:lnTo>
                  <a:pt x="223679" y="124889"/>
                </a:lnTo>
                <a:lnTo>
                  <a:pt x="224314" y="133945"/>
                </a:lnTo>
                <a:lnTo>
                  <a:pt x="223679" y="136647"/>
                </a:lnTo>
                <a:lnTo>
                  <a:pt x="222409" y="139189"/>
                </a:lnTo>
                <a:lnTo>
                  <a:pt x="220504" y="141095"/>
                </a:lnTo>
                <a:lnTo>
                  <a:pt x="217964" y="142367"/>
                </a:lnTo>
                <a:lnTo>
                  <a:pt x="215265" y="142843"/>
                </a:lnTo>
                <a:lnTo>
                  <a:pt x="212566" y="142367"/>
                </a:lnTo>
                <a:lnTo>
                  <a:pt x="209868" y="141095"/>
                </a:lnTo>
                <a:lnTo>
                  <a:pt x="208121" y="139189"/>
                </a:lnTo>
                <a:lnTo>
                  <a:pt x="206851" y="136647"/>
                </a:lnTo>
                <a:lnTo>
                  <a:pt x="206375" y="133945"/>
                </a:lnTo>
                <a:lnTo>
                  <a:pt x="205740" y="126795"/>
                </a:lnTo>
                <a:lnTo>
                  <a:pt x="204629" y="119804"/>
                </a:lnTo>
                <a:lnTo>
                  <a:pt x="202724" y="112972"/>
                </a:lnTo>
                <a:lnTo>
                  <a:pt x="199866" y="106616"/>
                </a:lnTo>
                <a:lnTo>
                  <a:pt x="196691" y="100737"/>
                </a:lnTo>
                <a:lnTo>
                  <a:pt x="192564" y="95176"/>
                </a:lnTo>
                <a:lnTo>
                  <a:pt x="188119" y="90091"/>
                </a:lnTo>
                <a:lnTo>
                  <a:pt x="183198" y="85484"/>
                </a:lnTo>
                <a:lnTo>
                  <a:pt x="177641" y="81511"/>
                </a:lnTo>
                <a:lnTo>
                  <a:pt x="174466" y="79605"/>
                </a:lnTo>
                <a:lnTo>
                  <a:pt x="171291" y="77857"/>
                </a:lnTo>
                <a:lnTo>
                  <a:pt x="169228" y="77062"/>
                </a:lnTo>
                <a:lnTo>
                  <a:pt x="165735" y="75473"/>
                </a:lnTo>
                <a:lnTo>
                  <a:pt x="161925" y="74202"/>
                </a:lnTo>
                <a:lnTo>
                  <a:pt x="161449" y="74043"/>
                </a:lnTo>
                <a:lnTo>
                  <a:pt x="160973" y="73885"/>
                </a:lnTo>
                <a:lnTo>
                  <a:pt x="157321" y="73090"/>
                </a:lnTo>
                <a:lnTo>
                  <a:pt x="153829" y="72455"/>
                </a:lnTo>
                <a:lnTo>
                  <a:pt x="152876" y="72296"/>
                </a:lnTo>
                <a:lnTo>
                  <a:pt x="151765" y="72137"/>
                </a:lnTo>
                <a:lnTo>
                  <a:pt x="147638" y="71660"/>
                </a:lnTo>
                <a:lnTo>
                  <a:pt x="143510" y="71501"/>
                </a:lnTo>
                <a:lnTo>
                  <a:pt x="135731" y="71978"/>
                </a:lnTo>
                <a:lnTo>
                  <a:pt x="127953" y="73408"/>
                </a:lnTo>
                <a:lnTo>
                  <a:pt x="120809" y="75632"/>
                </a:lnTo>
                <a:lnTo>
                  <a:pt x="113983" y="78810"/>
                </a:lnTo>
                <a:lnTo>
                  <a:pt x="107633" y="82624"/>
                </a:lnTo>
                <a:lnTo>
                  <a:pt x="101759" y="87231"/>
                </a:lnTo>
                <a:lnTo>
                  <a:pt x="96520" y="92316"/>
                </a:lnTo>
                <a:lnTo>
                  <a:pt x="91916" y="98195"/>
                </a:lnTo>
                <a:lnTo>
                  <a:pt x="88106" y="104551"/>
                </a:lnTo>
                <a:lnTo>
                  <a:pt x="84931" y="111383"/>
                </a:lnTo>
                <a:lnTo>
                  <a:pt x="82709" y="118533"/>
                </a:lnTo>
                <a:lnTo>
                  <a:pt x="81280" y="126160"/>
                </a:lnTo>
                <a:lnTo>
                  <a:pt x="80804" y="133945"/>
                </a:lnTo>
                <a:lnTo>
                  <a:pt x="80804" y="135058"/>
                </a:lnTo>
                <a:lnTo>
                  <a:pt x="80963" y="136170"/>
                </a:lnTo>
                <a:lnTo>
                  <a:pt x="80963" y="138077"/>
                </a:lnTo>
                <a:lnTo>
                  <a:pt x="80963" y="139507"/>
                </a:lnTo>
                <a:lnTo>
                  <a:pt x="80804" y="142843"/>
                </a:lnTo>
                <a:lnTo>
                  <a:pt x="80804" y="148563"/>
                </a:lnTo>
                <a:lnTo>
                  <a:pt x="75724" y="150947"/>
                </a:lnTo>
                <a:lnTo>
                  <a:pt x="68104" y="155078"/>
                </a:lnTo>
                <a:lnTo>
                  <a:pt x="60960" y="159686"/>
                </a:lnTo>
                <a:lnTo>
                  <a:pt x="54134" y="165247"/>
                </a:lnTo>
                <a:lnTo>
                  <a:pt x="47784" y="171285"/>
                </a:lnTo>
                <a:lnTo>
                  <a:pt x="42069" y="177958"/>
                </a:lnTo>
                <a:lnTo>
                  <a:pt x="36671" y="185108"/>
                </a:lnTo>
                <a:lnTo>
                  <a:pt x="31909" y="192576"/>
                </a:lnTo>
                <a:lnTo>
                  <a:pt x="27940" y="200362"/>
                </a:lnTo>
                <a:lnTo>
                  <a:pt x="24448" y="208465"/>
                </a:lnTo>
                <a:lnTo>
                  <a:pt x="21749" y="216886"/>
                </a:lnTo>
                <a:lnTo>
                  <a:pt x="19526" y="225308"/>
                </a:lnTo>
                <a:lnTo>
                  <a:pt x="18415" y="233888"/>
                </a:lnTo>
                <a:lnTo>
                  <a:pt x="17939" y="242468"/>
                </a:lnTo>
                <a:lnTo>
                  <a:pt x="18415" y="252319"/>
                </a:lnTo>
                <a:lnTo>
                  <a:pt x="19844" y="262012"/>
                </a:lnTo>
                <a:lnTo>
                  <a:pt x="22384" y="271227"/>
                </a:lnTo>
                <a:lnTo>
                  <a:pt x="25559" y="280125"/>
                </a:lnTo>
                <a:lnTo>
                  <a:pt x="29686" y="288705"/>
                </a:lnTo>
                <a:lnTo>
                  <a:pt x="34608" y="296650"/>
                </a:lnTo>
                <a:lnTo>
                  <a:pt x="40164" y="304118"/>
                </a:lnTo>
                <a:lnTo>
                  <a:pt x="46514" y="310950"/>
                </a:lnTo>
                <a:lnTo>
                  <a:pt x="53340" y="317306"/>
                </a:lnTo>
                <a:lnTo>
                  <a:pt x="60801" y="322708"/>
                </a:lnTo>
                <a:lnTo>
                  <a:pt x="68898" y="327634"/>
                </a:lnTo>
                <a:lnTo>
                  <a:pt x="77470" y="331765"/>
                </a:lnTo>
                <a:lnTo>
                  <a:pt x="86201" y="334942"/>
                </a:lnTo>
                <a:lnTo>
                  <a:pt x="95568" y="337326"/>
                </a:lnTo>
                <a:lnTo>
                  <a:pt x="105410" y="338915"/>
                </a:lnTo>
                <a:lnTo>
                  <a:pt x="115253" y="339391"/>
                </a:lnTo>
                <a:lnTo>
                  <a:pt x="161449" y="339391"/>
                </a:lnTo>
                <a:lnTo>
                  <a:pt x="164148" y="339868"/>
                </a:lnTo>
                <a:lnTo>
                  <a:pt x="166688" y="341139"/>
                </a:lnTo>
                <a:lnTo>
                  <a:pt x="168593" y="342887"/>
                </a:lnTo>
                <a:lnTo>
                  <a:pt x="169863" y="345429"/>
                </a:lnTo>
                <a:lnTo>
                  <a:pt x="170498" y="348289"/>
                </a:lnTo>
                <a:lnTo>
                  <a:pt x="169863" y="350990"/>
                </a:lnTo>
                <a:lnTo>
                  <a:pt x="168593" y="353374"/>
                </a:lnTo>
                <a:lnTo>
                  <a:pt x="166688" y="355439"/>
                </a:lnTo>
                <a:lnTo>
                  <a:pt x="164148" y="356711"/>
                </a:lnTo>
                <a:lnTo>
                  <a:pt x="161449" y="357187"/>
                </a:lnTo>
                <a:lnTo>
                  <a:pt x="115253" y="357187"/>
                </a:lnTo>
                <a:lnTo>
                  <a:pt x="104775" y="356711"/>
                </a:lnTo>
                <a:lnTo>
                  <a:pt x="94615" y="355439"/>
                </a:lnTo>
                <a:lnTo>
                  <a:pt x="84614" y="353056"/>
                </a:lnTo>
                <a:lnTo>
                  <a:pt x="75089" y="350037"/>
                </a:lnTo>
                <a:lnTo>
                  <a:pt x="65881" y="346224"/>
                </a:lnTo>
                <a:lnTo>
                  <a:pt x="57150" y="341457"/>
                </a:lnTo>
                <a:lnTo>
                  <a:pt x="48736" y="336214"/>
                </a:lnTo>
                <a:lnTo>
                  <a:pt x="41116" y="330176"/>
                </a:lnTo>
                <a:lnTo>
                  <a:pt x="33814" y="323502"/>
                </a:lnTo>
                <a:lnTo>
                  <a:pt x="27146" y="316352"/>
                </a:lnTo>
                <a:lnTo>
                  <a:pt x="21114" y="308567"/>
                </a:lnTo>
                <a:lnTo>
                  <a:pt x="15875" y="300304"/>
                </a:lnTo>
                <a:lnTo>
                  <a:pt x="11113" y="291565"/>
                </a:lnTo>
                <a:lnTo>
                  <a:pt x="7144" y="282508"/>
                </a:lnTo>
                <a:lnTo>
                  <a:pt x="4128" y="272975"/>
                </a:lnTo>
                <a:lnTo>
                  <a:pt x="1746" y="262965"/>
                </a:lnTo>
                <a:lnTo>
                  <a:pt x="476" y="252955"/>
                </a:lnTo>
                <a:lnTo>
                  <a:pt x="0" y="242468"/>
                </a:lnTo>
                <a:lnTo>
                  <a:pt x="476" y="232617"/>
                </a:lnTo>
                <a:lnTo>
                  <a:pt x="1746" y="222924"/>
                </a:lnTo>
                <a:lnTo>
                  <a:pt x="3969" y="213391"/>
                </a:lnTo>
                <a:lnTo>
                  <a:pt x="6826" y="203857"/>
                </a:lnTo>
                <a:lnTo>
                  <a:pt x="10636" y="194801"/>
                </a:lnTo>
                <a:lnTo>
                  <a:pt x="15081" y="185903"/>
                </a:lnTo>
                <a:lnTo>
                  <a:pt x="20003" y="177323"/>
                </a:lnTo>
                <a:lnTo>
                  <a:pt x="25876" y="169378"/>
                </a:lnTo>
                <a:lnTo>
                  <a:pt x="32226" y="161751"/>
                </a:lnTo>
                <a:lnTo>
                  <a:pt x="39211" y="154601"/>
                </a:lnTo>
                <a:lnTo>
                  <a:pt x="46673" y="148246"/>
                </a:lnTo>
                <a:lnTo>
                  <a:pt x="54451" y="142367"/>
                </a:lnTo>
                <a:lnTo>
                  <a:pt x="63024" y="137282"/>
                </a:lnTo>
                <a:lnTo>
                  <a:pt x="62865" y="133945"/>
                </a:lnTo>
                <a:lnTo>
                  <a:pt x="63341" y="125206"/>
                </a:lnTo>
                <a:lnTo>
                  <a:pt x="64770" y="116785"/>
                </a:lnTo>
                <a:lnTo>
                  <a:pt x="66834" y="108682"/>
                </a:lnTo>
                <a:lnTo>
                  <a:pt x="70009" y="100896"/>
                </a:lnTo>
                <a:lnTo>
                  <a:pt x="73819" y="93428"/>
                </a:lnTo>
                <a:lnTo>
                  <a:pt x="78423" y="86596"/>
                </a:lnTo>
                <a:lnTo>
                  <a:pt x="83661" y="80240"/>
                </a:lnTo>
                <a:lnTo>
                  <a:pt x="89535" y="74361"/>
                </a:lnTo>
                <a:lnTo>
                  <a:pt x="95885" y="69118"/>
                </a:lnTo>
                <a:lnTo>
                  <a:pt x="102711" y="64669"/>
                </a:lnTo>
                <a:lnTo>
                  <a:pt x="110173" y="60697"/>
                </a:lnTo>
                <a:lnTo>
                  <a:pt x="118110" y="57678"/>
                </a:lnTo>
                <a:lnTo>
                  <a:pt x="126206" y="55453"/>
                </a:lnTo>
                <a:lnTo>
                  <a:pt x="134779" y="54023"/>
                </a:lnTo>
                <a:lnTo>
                  <a:pt x="143510" y="53547"/>
                </a:lnTo>
                <a:lnTo>
                  <a:pt x="148114" y="53705"/>
                </a:lnTo>
                <a:lnTo>
                  <a:pt x="152559" y="54023"/>
                </a:lnTo>
                <a:lnTo>
                  <a:pt x="155416" y="54500"/>
                </a:lnTo>
                <a:lnTo>
                  <a:pt x="161449" y="55612"/>
                </a:lnTo>
                <a:lnTo>
                  <a:pt x="164624" y="56565"/>
                </a:lnTo>
                <a:lnTo>
                  <a:pt x="169863" y="58154"/>
                </a:lnTo>
                <a:lnTo>
                  <a:pt x="173196" y="59267"/>
                </a:lnTo>
                <a:lnTo>
                  <a:pt x="178594" y="61650"/>
                </a:lnTo>
                <a:lnTo>
                  <a:pt x="179546" y="62127"/>
                </a:lnTo>
                <a:lnTo>
                  <a:pt x="180499" y="62444"/>
                </a:lnTo>
                <a:lnTo>
                  <a:pt x="187643" y="53864"/>
                </a:lnTo>
                <a:lnTo>
                  <a:pt x="195421" y="45761"/>
                </a:lnTo>
                <a:lnTo>
                  <a:pt x="203518" y="38134"/>
                </a:lnTo>
                <a:lnTo>
                  <a:pt x="212090" y="31302"/>
                </a:lnTo>
                <a:lnTo>
                  <a:pt x="221298" y="24946"/>
                </a:lnTo>
                <a:lnTo>
                  <a:pt x="230982" y="19385"/>
                </a:lnTo>
                <a:lnTo>
                  <a:pt x="240824" y="14300"/>
                </a:lnTo>
                <a:lnTo>
                  <a:pt x="251143" y="10010"/>
                </a:lnTo>
                <a:lnTo>
                  <a:pt x="261779" y="6515"/>
                </a:lnTo>
                <a:lnTo>
                  <a:pt x="272574" y="3814"/>
                </a:lnTo>
                <a:lnTo>
                  <a:pt x="283369" y="1589"/>
                </a:lnTo>
                <a:lnTo>
                  <a:pt x="294482" y="477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42" name="Freeform 475"/>
          <p:cNvSpPr>
            <a:spLocks noEditPoints="1"/>
          </p:cNvSpPr>
          <p:nvPr/>
        </p:nvSpPr>
        <p:spPr bwMode="auto">
          <a:xfrm>
            <a:off x="10366353" y="3582302"/>
            <a:ext cx="290513" cy="539750"/>
          </a:xfrm>
          <a:custGeom>
            <a:avLst/>
            <a:gdLst>
              <a:gd name="T0" fmla="*/ 176 w 1832"/>
              <a:gd name="T1" fmla="*/ 343 h 3400"/>
              <a:gd name="T2" fmla="*/ 139 w 1832"/>
              <a:gd name="T3" fmla="*/ 365 h 3400"/>
              <a:gd name="T4" fmla="*/ 118 w 1832"/>
              <a:gd name="T5" fmla="*/ 401 h 3400"/>
              <a:gd name="T6" fmla="*/ 114 w 1832"/>
              <a:gd name="T7" fmla="*/ 3204 h 3400"/>
              <a:gd name="T8" fmla="*/ 126 w 1832"/>
              <a:gd name="T9" fmla="*/ 3245 h 3400"/>
              <a:gd name="T10" fmla="*/ 156 w 1832"/>
              <a:gd name="T11" fmla="*/ 3275 h 3400"/>
              <a:gd name="T12" fmla="*/ 199 w 1832"/>
              <a:gd name="T13" fmla="*/ 3287 h 3400"/>
              <a:gd name="T14" fmla="*/ 1656 w 1832"/>
              <a:gd name="T15" fmla="*/ 3284 h 3400"/>
              <a:gd name="T16" fmla="*/ 1693 w 1832"/>
              <a:gd name="T17" fmla="*/ 3262 h 3400"/>
              <a:gd name="T18" fmla="*/ 1714 w 1832"/>
              <a:gd name="T19" fmla="*/ 3226 h 3400"/>
              <a:gd name="T20" fmla="*/ 1717 w 1832"/>
              <a:gd name="T21" fmla="*/ 423 h 3400"/>
              <a:gd name="T22" fmla="*/ 1706 w 1832"/>
              <a:gd name="T23" fmla="*/ 381 h 3400"/>
              <a:gd name="T24" fmla="*/ 1676 w 1832"/>
              <a:gd name="T25" fmla="*/ 351 h 3400"/>
              <a:gd name="T26" fmla="*/ 1634 w 1832"/>
              <a:gd name="T27" fmla="*/ 340 h 3400"/>
              <a:gd name="T28" fmla="*/ 687 w 1832"/>
              <a:gd name="T29" fmla="*/ 113 h 3400"/>
              <a:gd name="T30" fmla="*/ 1145 w 1832"/>
              <a:gd name="T31" fmla="*/ 227 h 3400"/>
              <a:gd name="T32" fmla="*/ 687 w 1832"/>
              <a:gd name="T33" fmla="*/ 113 h 3400"/>
              <a:gd name="T34" fmla="*/ 1259 w 1832"/>
              <a:gd name="T35" fmla="*/ 0 h 3400"/>
              <a:gd name="T36" fmla="*/ 1634 w 1832"/>
              <a:gd name="T37" fmla="*/ 227 h 3400"/>
              <a:gd name="T38" fmla="*/ 1703 w 1832"/>
              <a:gd name="T39" fmla="*/ 239 h 3400"/>
              <a:gd name="T40" fmla="*/ 1761 w 1832"/>
              <a:gd name="T41" fmla="*/ 273 h 3400"/>
              <a:gd name="T42" fmla="*/ 1805 w 1832"/>
              <a:gd name="T43" fmla="*/ 324 h 3400"/>
              <a:gd name="T44" fmla="*/ 1829 w 1832"/>
              <a:gd name="T45" fmla="*/ 387 h 3400"/>
              <a:gd name="T46" fmla="*/ 1832 w 1832"/>
              <a:gd name="T47" fmla="*/ 3204 h 3400"/>
              <a:gd name="T48" fmla="*/ 1819 w 1832"/>
              <a:gd name="T49" fmla="*/ 3272 h 3400"/>
              <a:gd name="T50" fmla="*/ 1785 w 1832"/>
              <a:gd name="T51" fmla="*/ 3330 h 3400"/>
              <a:gd name="T52" fmla="*/ 1734 w 1832"/>
              <a:gd name="T53" fmla="*/ 3373 h 3400"/>
              <a:gd name="T54" fmla="*/ 1669 w 1832"/>
              <a:gd name="T55" fmla="*/ 3397 h 3400"/>
              <a:gd name="T56" fmla="*/ 199 w 1832"/>
              <a:gd name="T57" fmla="*/ 3400 h 3400"/>
              <a:gd name="T58" fmla="*/ 129 w 1832"/>
              <a:gd name="T59" fmla="*/ 3388 h 3400"/>
              <a:gd name="T60" fmla="*/ 71 w 1832"/>
              <a:gd name="T61" fmla="*/ 3354 h 3400"/>
              <a:gd name="T62" fmla="*/ 27 w 1832"/>
              <a:gd name="T63" fmla="*/ 3303 h 3400"/>
              <a:gd name="T64" fmla="*/ 3 w 1832"/>
              <a:gd name="T65" fmla="*/ 3239 h 3400"/>
              <a:gd name="T66" fmla="*/ 0 w 1832"/>
              <a:gd name="T67" fmla="*/ 423 h 3400"/>
              <a:gd name="T68" fmla="*/ 12 w 1832"/>
              <a:gd name="T69" fmla="*/ 354 h 3400"/>
              <a:gd name="T70" fmla="*/ 47 w 1832"/>
              <a:gd name="T71" fmla="*/ 297 h 3400"/>
              <a:gd name="T72" fmla="*/ 99 w 1832"/>
              <a:gd name="T73" fmla="*/ 253 h 3400"/>
              <a:gd name="T74" fmla="*/ 162 w 1832"/>
              <a:gd name="T75" fmla="*/ 230 h 3400"/>
              <a:gd name="T76" fmla="*/ 572 w 1832"/>
              <a:gd name="T77" fmla="*/ 227 h 3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32" h="3400">
                <a:moveTo>
                  <a:pt x="199" y="340"/>
                </a:moveTo>
                <a:lnTo>
                  <a:pt x="176" y="343"/>
                </a:lnTo>
                <a:lnTo>
                  <a:pt x="156" y="351"/>
                </a:lnTo>
                <a:lnTo>
                  <a:pt x="139" y="365"/>
                </a:lnTo>
                <a:lnTo>
                  <a:pt x="126" y="381"/>
                </a:lnTo>
                <a:lnTo>
                  <a:pt x="118" y="401"/>
                </a:lnTo>
                <a:lnTo>
                  <a:pt x="114" y="423"/>
                </a:lnTo>
                <a:lnTo>
                  <a:pt x="114" y="3204"/>
                </a:lnTo>
                <a:lnTo>
                  <a:pt x="118" y="3226"/>
                </a:lnTo>
                <a:lnTo>
                  <a:pt x="126" y="3245"/>
                </a:lnTo>
                <a:lnTo>
                  <a:pt x="139" y="3262"/>
                </a:lnTo>
                <a:lnTo>
                  <a:pt x="156" y="3275"/>
                </a:lnTo>
                <a:lnTo>
                  <a:pt x="176" y="3284"/>
                </a:lnTo>
                <a:lnTo>
                  <a:pt x="199" y="3287"/>
                </a:lnTo>
                <a:lnTo>
                  <a:pt x="1634" y="3287"/>
                </a:lnTo>
                <a:lnTo>
                  <a:pt x="1656" y="3284"/>
                </a:lnTo>
                <a:lnTo>
                  <a:pt x="1676" y="3275"/>
                </a:lnTo>
                <a:lnTo>
                  <a:pt x="1693" y="3262"/>
                </a:lnTo>
                <a:lnTo>
                  <a:pt x="1706" y="3245"/>
                </a:lnTo>
                <a:lnTo>
                  <a:pt x="1714" y="3226"/>
                </a:lnTo>
                <a:lnTo>
                  <a:pt x="1717" y="3204"/>
                </a:lnTo>
                <a:lnTo>
                  <a:pt x="1717" y="423"/>
                </a:lnTo>
                <a:lnTo>
                  <a:pt x="1714" y="401"/>
                </a:lnTo>
                <a:lnTo>
                  <a:pt x="1706" y="381"/>
                </a:lnTo>
                <a:lnTo>
                  <a:pt x="1693" y="365"/>
                </a:lnTo>
                <a:lnTo>
                  <a:pt x="1676" y="351"/>
                </a:lnTo>
                <a:lnTo>
                  <a:pt x="1656" y="343"/>
                </a:lnTo>
                <a:lnTo>
                  <a:pt x="1634" y="340"/>
                </a:lnTo>
                <a:lnTo>
                  <a:pt x="199" y="340"/>
                </a:lnTo>
                <a:close/>
                <a:moveTo>
                  <a:pt x="687" y="113"/>
                </a:moveTo>
                <a:lnTo>
                  <a:pt x="687" y="227"/>
                </a:lnTo>
                <a:lnTo>
                  <a:pt x="1145" y="227"/>
                </a:lnTo>
                <a:lnTo>
                  <a:pt x="1145" y="113"/>
                </a:lnTo>
                <a:lnTo>
                  <a:pt x="687" y="113"/>
                </a:lnTo>
                <a:close/>
                <a:moveTo>
                  <a:pt x="572" y="0"/>
                </a:moveTo>
                <a:lnTo>
                  <a:pt x="1259" y="0"/>
                </a:lnTo>
                <a:lnTo>
                  <a:pt x="1259" y="227"/>
                </a:lnTo>
                <a:lnTo>
                  <a:pt x="1634" y="227"/>
                </a:lnTo>
                <a:lnTo>
                  <a:pt x="1669" y="230"/>
                </a:lnTo>
                <a:lnTo>
                  <a:pt x="1703" y="239"/>
                </a:lnTo>
                <a:lnTo>
                  <a:pt x="1734" y="253"/>
                </a:lnTo>
                <a:lnTo>
                  <a:pt x="1761" y="273"/>
                </a:lnTo>
                <a:lnTo>
                  <a:pt x="1785" y="297"/>
                </a:lnTo>
                <a:lnTo>
                  <a:pt x="1805" y="324"/>
                </a:lnTo>
                <a:lnTo>
                  <a:pt x="1819" y="354"/>
                </a:lnTo>
                <a:lnTo>
                  <a:pt x="1829" y="387"/>
                </a:lnTo>
                <a:lnTo>
                  <a:pt x="1832" y="423"/>
                </a:lnTo>
                <a:lnTo>
                  <a:pt x="1832" y="3204"/>
                </a:lnTo>
                <a:lnTo>
                  <a:pt x="1829" y="3239"/>
                </a:lnTo>
                <a:lnTo>
                  <a:pt x="1819" y="3272"/>
                </a:lnTo>
                <a:lnTo>
                  <a:pt x="1805" y="3303"/>
                </a:lnTo>
                <a:lnTo>
                  <a:pt x="1785" y="3330"/>
                </a:lnTo>
                <a:lnTo>
                  <a:pt x="1761" y="3354"/>
                </a:lnTo>
                <a:lnTo>
                  <a:pt x="1734" y="3373"/>
                </a:lnTo>
                <a:lnTo>
                  <a:pt x="1703" y="3388"/>
                </a:lnTo>
                <a:lnTo>
                  <a:pt x="1669" y="3397"/>
                </a:lnTo>
                <a:lnTo>
                  <a:pt x="1634" y="3400"/>
                </a:lnTo>
                <a:lnTo>
                  <a:pt x="199" y="3400"/>
                </a:lnTo>
                <a:lnTo>
                  <a:pt x="162" y="3397"/>
                </a:lnTo>
                <a:lnTo>
                  <a:pt x="129" y="3388"/>
                </a:lnTo>
                <a:lnTo>
                  <a:pt x="99" y="3373"/>
                </a:lnTo>
                <a:lnTo>
                  <a:pt x="71" y="3354"/>
                </a:lnTo>
                <a:lnTo>
                  <a:pt x="47" y="3330"/>
                </a:lnTo>
                <a:lnTo>
                  <a:pt x="27" y="3303"/>
                </a:lnTo>
                <a:lnTo>
                  <a:pt x="12" y="3272"/>
                </a:lnTo>
                <a:lnTo>
                  <a:pt x="3" y="3239"/>
                </a:lnTo>
                <a:lnTo>
                  <a:pt x="0" y="3204"/>
                </a:lnTo>
                <a:lnTo>
                  <a:pt x="0" y="423"/>
                </a:lnTo>
                <a:lnTo>
                  <a:pt x="3" y="387"/>
                </a:lnTo>
                <a:lnTo>
                  <a:pt x="12" y="354"/>
                </a:lnTo>
                <a:lnTo>
                  <a:pt x="27" y="324"/>
                </a:lnTo>
                <a:lnTo>
                  <a:pt x="47" y="297"/>
                </a:lnTo>
                <a:lnTo>
                  <a:pt x="71" y="273"/>
                </a:lnTo>
                <a:lnTo>
                  <a:pt x="99" y="253"/>
                </a:lnTo>
                <a:lnTo>
                  <a:pt x="129" y="239"/>
                </a:lnTo>
                <a:lnTo>
                  <a:pt x="162" y="230"/>
                </a:lnTo>
                <a:lnTo>
                  <a:pt x="199" y="227"/>
                </a:lnTo>
                <a:lnTo>
                  <a:pt x="572" y="227"/>
                </a:lnTo>
                <a:lnTo>
                  <a:pt x="5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480"/>
          <p:cNvSpPr>
            <a:spLocks noEditPoints="1"/>
          </p:cNvSpPr>
          <p:nvPr/>
        </p:nvSpPr>
        <p:spPr bwMode="auto">
          <a:xfrm>
            <a:off x="9331640" y="3635484"/>
            <a:ext cx="488950" cy="433387"/>
          </a:xfrm>
          <a:custGeom>
            <a:avLst/>
            <a:gdLst>
              <a:gd name="T0" fmla="*/ 2239 w 3391"/>
              <a:gd name="T1" fmla="*/ 1788 h 3007"/>
              <a:gd name="T2" fmla="*/ 2013 w 3391"/>
              <a:gd name="T3" fmla="*/ 2202 h 3007"/>
              <a:gd name="T4" fmla="*/ 2067 w 3391"/>
              <a:gd name="T5" fmla="*/ 2521 h 3007"/>
              <a:gd name="T6" fmla="*/ 2399 w 3391"/>
              <a:gd name="T7" fmla="*/ 2837 h 3007"/>
              <a:gd name="T8" fmla="*/ 2881 w 3391"/>
              <a:gd name="T9" fmla="*/ 2835 h 3007"/>
              <a:gd name="T10" fmla="*/ 3216 w 3391"/>
              <a:gd name="T11" fmla="*/ 2505 h 3007"/>
              <a:gd name="T12" fmla="*/ 3227 w 3391"/>
              <a:gd name="T13" fmla="*/ 2052 h 3007"/>
              <a:gd name="T14" fmla="*/ 3064 w 3391"/>
              <a:gd name="T15" fmla="*/ 1813 h 3007"/>
              <a:gd name="T16" fmla="*/ 2905 w 3391"/>
              <a:gd name="T17" fmla="*/ 1706 h 3007"/>
              <a:gd name="T18" fmla="*/ 2638 w 3391"/>
              <a:gd name="T19" fmla="*/ 1647 h 3007"/>
              <a:gd name="T20" fmla="*/ 583 w 3391"/>
              <a:gd name="T21" fmla="*/ 1670 h 3007"/>
              <a:gd name="T22" fmla="*/ 365 w 3391"/>
              <a:gd name="T23" fmla="*/ 1780 h 3007"/>
              <a:gd name="T24" fmla="*/ 185 w 3391"/>
              <a:gd name="T25" fmla="*/ 2002 h 3007"/>
              <a:gd name="T26" fmla="*/ 154 w 3391"/>
              <a:gd name="T27" fmla="*/ 2448 h 3007"/>
              <a:gd name="T28" fmla="*/ 454 w 3391"/>
              <a:gd name="T29" fmla="*/ 2809 h 3007"/>
              <a:gd name="T30" fmla="*/ 936 w 3391"/>
              <a:gd name="T31" fmla="*/ 2856 h 3007"/>
              <a:gd name="T32" fmla="*/ 1297 w 3391"/>
              <a:gd name="T33" fmla="*/ 2574 h 3007"/>
              <a:gd name="T34" fmla="*/ 1382 w 3391"/>
              <a:gd name="T35" fmla="*/ 2272 h 3007"/>
              <a:gd name="T36" fmla="*/ 1238 w 3391"/>
              <a:gd name="T37" fmla="*/ 1872 h 3007"/>
              <a:gd name="T38" fmla="*/ 817 w 3391"/>
              <a:gd name="T39" fmla="*/ 1650 h 3007"/>
              <a:gd name="T40" fmla="*/ 914 w 3391"/>
              <a:gd name="T41" fmla="*/ 129 h 3007"/>
              <a:gd name="T42" fmla="*/ 621 w 3391"/>
              <a:gd name="T43" fmla="*/ 349 h 3007"/>
              <a:gd name="T44" fmla="*/ 385 w 3391"/>
              <a:gd name="T45" fmla="*/ 1618 h 3007"/>
              <a:gd name="T46" fmla="*/ 654 w 3391"/>
              <a:gd name="T47" fmla="*/ 1530 h 3007"/>
              <a:gd name="T48" fmla="*/ 899 w 3391"/>
              <a:gd name="T49" fmla="*/ 1537 h 3007"/>
              <a:gd name="T50" fmla="*/ 1118 w 3391"/>
              <a:gd name="T51" fmla="*/ 1616 h 3007"/>
              <a:gd name="T52" fmla="*/ 1294 w 3391"/>
              <a:gd name="T53" fmla="*/ 1750 h 3007"/>
              <a:gd name="T54" fmla="*/ 1371 w 3391"/>
              <a:gd name="T55" fmla="*/ 428 h 3007"/>
              <a:gd name="T56" fmla="*/ 1142 w 3391"/>
              <a:gd name="T57" fmla="*/ 157 h 3007"/>
              <a:gd name="T58" fmla="*/ 2282 w 3391"/>
              <a:gd name="T59" fmla="*/ 144 h 3007"/>
              <a:gd name="T60" fmla="*/ 2034 w 3391"/>
              <a:gd name="T61" fmla="*/ 385 h 3007"/>
              <a:gd name="T62" fmla="*/ 2061 w 3391"/>
              <a:gd name="T63" fmla="*/ 1788 h 3007"/>
              <a:gd name="T64" fmla="*/ 2273 w 3391"/>
              <a:gd name="T65" fmla="*/ 1616 h 3007"/>
              <a:gd name="T66" fmla="*/ 2550 w 3391"/>
              <a:gd name="T67" fmla="*/ 1528 h 3007"/>
              <a:gd name="T68" fmla="*/ 2843 w 3391"/>
              <a:gd name="T69" fmla="*/ 1552 h 3007"/>
              <a:gd name="T70" fmla="*/ 3115 w 3391"/>
              <a:gd name="T71" fmla="*/ 1691 h 3007"/>
              <a:gd name="T72" fmla="*/ 2609 w 3391"/>
              <a:gd name="T73" fmla="*/ 177 h 3007"/>
              <a:gd name="T74" fmla="*/ 1063 w 3391"/>
              <a:gd name="T75" fmla="*/ 6 h 3007"/>
              <a:gd name="T76" fmla="*/ 1414 w 3391"/>
              <a:gd name="T77" fmla="*/ 224 h 3007"/>
              <a:gd name="T78" fmla="*/ 1884 w 3391"/>
              <a:gd name="T79" fmla="*/ 781 h 3007"/>
              <a:gd name="T80" fmla="*/ 2010 w 3391"/>
              <a:gd name="T81" fmla="*/ 183 h 3007"/>
              <a:gd name="T82" fmla="*/ 2381 w 3391"/>
              <a:gd name="T83" fmla="*/ 0 h 3007"/>
              <a:gd name="T84" fmla="*/ 2766 w 3391"/>
              <a:gd name="T85" fmla="*/ 140 h 3007"/>
              <a:gd name="T86" fmla="*/ 3325 w 3391"/>
              <a:gd name="T87" fmla="*/ 1962 h 3007"/>
              <a:gd name="T88" fmla="*/ 3364 w 3391"/>
              <a:gd name="T89" fmla="*/ 2462 h 3007"/>
              <a:gd name="T90" fmla="*/ 3072 w 3391"/>
              <a:gd name="T91" fmla="*/ 2871 h 3007"/>
              <a:gd name="T92" fmla="*/ 2567 w 3391"/>
              <a:gd name="T93" fmla="*/ 3004 h 3007"/>
              <a:gd name="T94" fmla="*/ 2094 w 3391"/>
              <a:gd name="T95" fmla="*/ 2778 h 3007"/>
              <a:gd name="T96" fmla="*/ 1886 w 3391"/>
              <a:gd name="T97" fmla="*/ 2301 h 3007"/>
              <a:gd name="T98" fmla="*/ 1506 w 3391"/>
              <a:gd name="T99" fmla="*/ 2298 h 3007"/>
              <a:gd name="T100" fmla="*/ 1341 w 3391"/>
              <a:gd name="T101" fmla="*/ 2730 h 3007"/>
              <a:gd name="T102" fmla="*/ 893 w 3391"/>
              <a:gd name="T103" fmla="*/ 2994 h 3007"/>
              <a:gd name="T104" fmla="*/ 374 w 3391"/>
              <a:gd name="T105" fmla="*/ 2905 h 3007"/>
              <a:gd name="T106" fmla="*/ 47 w 3391"/>
              <a:gd name="T107" fmla="*/ 2523 h 3007"/>
              <a:gd name="T108" fmla="*/ 43 w 3391"/>
              <a:gd name="T109" fmla="*/ 2019 h 3007"/>
              <a:gd name="T110" fmla="*/ 588 w 3391"/>
              <a:gd name="T111" fmla="*/ 178 h 3007"/>
              <a:gd name="T112" fmla="*/ 956 w 3391"/>
              <a:gd name="T113" fmla="*/ 0 h 30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91" h="3007">
                <a:moveTo>
                  <a:pt x="2638" y="1647"/>
                </a:moveTo>
                <a:lnTo>
                  <a:pt x="2574" y="1650"/>
                </a:lnTo>
                <a:lnTo>
                  <a:pt x="2511" y="1659"/>
                </a:lnTo>
                <a:lnTo>
                  <a:pt x="2451" y="1675"/>
                </a:lnTo>
                <a:lnTo>
                  <a:pt x="2394" y="1695"/>
                </a:lnTo>
                <a:lnTo>
                  <a:pt x="2338" y="1722"/>
                </a:lnTo>
                <a:lnTo>
                  <a:pt x="2287" y="1753"/>
                </a:lnTo>
                <a:lnTo>
                  <a:pt x="2239" y="1788"/>
                </a:lnTo>
                <a:lnTo>
                  <a:pt x="2194" y="1828"/>
                </a:lnTo>
                <a:lnTo>
                  <a:pt x="2153" y="1872"/>
                </a:lnTo>
                <a:lnTo>
                  <a:pt x="2117" y="1920"/>
                </a:lnTo>
                <a:lnTo>
                  <a:pt x="2086" y="1970"/>
                </a:lnTo>
                <a:lnTo>
                  <a:pt x="2059" y="2025"/>
                </a:lnTo>
                <a:lnTo>
                  <a:pt x="2038" y="2081"/>
                </a:lnTo>
                <a:lnTo>
                  <a:pt x="2022" y="2140"/>
                </a:lnTo>
                <a:lnTo>
                  <a:pt x="2013" y="2202"/>
                </a:lnTo>
                <a:lnTo>
                  <a:pt x="2010" y="2265"/>
                </a:lnTo>
                <a:lnTo>
                  <a:pt x="2011" y="2279"/>
                </a:lnTo>
                <a:lnTo>
                  <a:pt x="2011" y="2290"/>
                </a:lnTo>
                <a:lnTo>
                  <a:pt x="2011" y="2290"/>
                </a:lnTo>
                <a:lnTo>
                  <a:pt x="2017" y="2351"/>
                </a:lnTo>
                <a:lnTo>
                  <a:pt x="2027" y="2410"/>
                </a:lnTo>
                <a:lnTo>
                  <a:pt x="2045" y="2467"/>
                </a:lnTo>
                <a:lnTo>
                  <a:pt x="2067" y="2521"/>
                </a:lnTo>
                <a:lnTo>
                  <a:pt x="2094" y="2574"/>
                </a:lnTo>
                <a:lnTo>
                  <a:pt x="2126" y="2622"/>
                </a:lnTo>
                <a:lnTo>
                  <a:pt x="2162" y="2668"/>
                </a:lnTo>
                <a:lnTo>
                  <a:pt x="2202" y="2710"/>
                </a:lnTo>
                <a:lnTo>
                  <a:pt x="2247" y="2748"/>
                </a:lnTo>
                <a:lnTo>
                  <a:pt x="2294" y="2782"/>
                </a:lnTo>
                <a:lnTo>
                  <a:pt x="2346" y="2812"/>
                </a:lnTo>
                <a:lnTo>
                  <a:pt x="2399" y="2837"/>
                </a:lnTo>
                <a:lnTo>
                  <a:pt x="2455" y="2856"/>
                </a:lnTo>
                <a:lnTo>
                  <a:pt x="2514" y="2871"/>
                </a:lnTo>
                <a:lnTo>
                  <a:pt x="2575" y="2880"/>
                </a:lnTo>
                <a:lnTo>
                  <a:pt x="2638" y="2883"/>
                </a:lnTo>
                <a:lnTo>
                  <a:pt x="2701" y="2880"/>
                </a:lnTo>
                <a:lnTo>
                  <a:pt x="2764" y="2871"/>
                </a:lnTo>
                <a:lnTo>
                  <a:pt x="2824" y="2855"/>
                </a:lnTo>
                <a:lnTo>
                  <a:pt x="2881" y="2835"/>
                </a:lnTo>
                <a:lnTo>
                  <a:pt x="2937" y="2809"/>
                </a:lnTo>
                <a:lnTo>
                  <a:pt x="2988" y="2777"/>
                </a:lnTo>
                <a:lnTo>
                  <a:pt x="3037" y="2742"/>
                </a:lnTo>
                <a:lnTo>
                  <a:pt x="3081" y="2702"/>
                </a:lnTo>
                <a:lnTo>
                  <a:pt x="3122" y="2657"/>
                </a:lnTo>
                <a:lnTo>
                  <a:pt x="3159" y="2610"/>
                </a:lnTo>
                <a:lnTo>
                  <a:pt x="3190" y="2560"/>
                </a:lnTo>
                <a:lnTo>
                  <a:pt x="3216" y="2505"/>
                </a:lnTo>
                <a:lnTo>
                  <a:pt x="3237" y="2448"/>
                </a:lnTo>
                <a:lnTo>
                  <a:pt x="3253" y="2390"/>
                </a:lnTo>
                <a:lnTo>
                  <a:pt x="3262" y="2328"/>
                </a:lnTo>
                <a:lnTo>
                  <a:pt x="3266" y="2265"/>
                </a:lnTo>
                <a:lnTo>
                  <a:pt x="3264" y="2209"/>
                </a:lnTo>
                <a:lnTo>
                  <a:pt x="3256" y="2156"/>
                </a:lnTo>
                <a:lnTo>
                  <a:pt x="3244" y="2103"/>
                </a:lnTo>
                <a:lnTo>
                  <a:pt x="3227" y="2052"/>
                </a:lnTo>
                <a:lnTo>
                  <a:pt x="3206" y="2003"/>
                </a:lnTo>
                <a:lnTo>
                  <a:pt x="3181" y="1957"/>
                </a:lnTo>
                <a:lnTo>
                  <a:pt x="3163" y="1927"/>
                </a:lnTo>
                <a:lnTo>
                  <a:pt x="3143" y="1899"/>
                </a:lnTo>
                <a:lnTo>
                  <a:pt x="3138" y="1893"/>
                </a:lnTo>
                <a:lnTo>
                  <a:pt x="3134" y="1887"/>
                </a:lnTo>
                <a:lnTo>
                  <a:pt x="3100" y="1848"/>
                </a:lnTo>
                <a:lnTo>
                  <a:pt x="3064" y="1813"/>
                </a:lnTo>
                <a:lnTo>
                  <a:pt x="3025" y="1780"/>
                </a:lnTo>
                <a:lnTo>
                  <a:pt x="3021" y="1775"/>
                </a:lnTo>
                <a:lnTo>
                  <a:pt x="3014" y="1772"/>
                </a:lnTo>
                <a:lnTo>
                  <a:pt x="2988" y="1753"/>
                </a:lnTo>
                <a:lnTo>
                  <a:pt x="2960" y="1735"/>
                </a:lnTo>
                <a:lnTo>
                  <a:pt x="2955" y="1732"/>
                </a:lnTo>
                <a:lnTo>
                  <a:pt x="2950" y="1729"/>
                </a:lnTo>
                <a:lnTo>
                  <a:pt x="2905" y="1706"/>
                </a:lnTo>
                <a:lnTo>
                  <a:pt x="2857" y="1687"/>
                </a:lnTo>
                <a:lnTo>
                  <a:pt x="2808" y="1670"/>
                </a:lnTo>
                <a:lnTo>
                  <a:pt x="2801" y="1668"/>
                </a:lnTo>
                <a:lnTo>
                  <a:pt x="2794" y="1666"/>
                </a:lnTo>
                <a:lnTo>
                  <a:pt x="2733" y="1655"/>
                </a:lnTo>
                <a:lnTo>
                  <a:pt x="2714" y="1652"/>
                </a:lnTo>
                <a:lnTo>
                  <a:pt x="2676" y="1648"/>
                </a:lnTo>
                <a:lnTo>
                  <a:pt x="2638" y="1647"/>
                </a:lnTo>
                <a:close/>
                <a:moveTo>
                  <a:pt x="754" y="1647"/>
                </a:moveTo>
                <a:lnTo>
                  <a:pt x="715" y="1648"/>
                </a:lnTo>
                <a:lnTo>
                  <a:pt x="677" y="1652"/>
                </a:lnTo>
                <a:lnTo>
                  <a:pt x="658" y="1655"/>
                </a:lnTo>
                <a:lnTo>
                  <a:pt x="628" y="1660"/>
                </a:lnTo>
                <a:lnTo>
                  <a:pt x="599" y="1666"/>
                </a:lnTo>
                <a:lnTo>
                  <a:pt x="590" y="1668"/>
                </a:lnTo>
                <a:lnTo>
                  <a:pt x="583" y="1670"/>
                </a:lnTo>
                <a:lnTo>
                  <a:pt x="534" y="1686"/>
                </a:lnTo>
                <a:lnTo>
                  <a:pt x="487" y="1705"/>
                </a:lnTo>
                <a:lnTo>
                  <a:pt x="442" y="1729"/>
                </a:lnTo>
                <a:lnTo>
                  <a:pt x="431" y="1735"/>
                </a:lnTo>
                <a:lnTo>
                  <a:pt x="403" y="1753"/>
                </a:lnTo>
                <a:lnTo>
                  <a:pt x="377" y="1771"/>
                </a:lnTo>
                <a:lnTo>
                  <a:pt x="371" y="1775"/>
                </a:lnTo>
                <a:lnTo>
                  <a:pt x="365" y="1780"/>
                </a:lnTo>
                <a:lnTo>
                  <a:pt x="328" y="1813"/>
                </a:lnTo>
                <a:lnTo>
                  <a:pt x="291" y="1848"/>
                </a:lnTo>
                <a:lnTo>
                  <a:pt x="259" y="1887"/>
                </a:lnTo>
                <a:lnTo>
                  <a:pt x="253" y="1893"/>
                </a:lnTo>
                <a:lnTo>
                  <a:pt x="248" y="1899"/>
                </a:lnTo>
                <a:lnTo>
                  <a:pt x="228" y="1927"/>
                </a:lnTo>
                <a:lnTo>
                  <a:pt x="210" y="1956"/>
                </a:lnTo>
                <a:lnTo>
                  <a:pt x="185" y="2002"/>
                </a:lnTo>
                <a:lnTo>
                  <a:pt x="164" y="2052"/>
                </a:lnTo>
                <a:lnTo>
                  <a:pt x="148" y="2102"/>
                </a:lnTo>
                <a:lnTo>
                  <a:pt x="136" y="2155"/>
                </a:lnTo>
                <a:lnTo>
                  <a:pt x="129" y="2209"/>
                </a:lnTo>
                <a:lnTo>
                  <a:pt x="126" y="2265"/>
                </a:lnTo>
                <a:lnTo>
                  <a:pt x="129" y="2328"/>
                </a:lnTo>
                <a:lnTo>
                  <a:pt x="138" y="2390"/>
                </a:lnTo>
                <a:lnTo>
                  <a:pt x="154" y="2448"/>
                </a:lnTo>
                <a:lnTo>
                  <a:pt x="175" y="2505"/>
                </a:lnTo>
                <a:lnTo>
                  <a:pt x="202" y="2560"/>
                </a:lnTo>
                <a:lnTo>
                  <a:pt x="233" y="2610"/>
                </a:lnTo>
                <a:lnTo>
                  <a:pt x="269" y="2657"/>
                </a:lnTo>
                <a:lnTo>
                  <a:pt x="310" y="2702"/>
                </a:lnTo>
                <a:lnTo>
                  <a:pt x="355" y="2742"/>
                </a:lnTo>
                <a:lnTo>
                  <a:pt x="403" y="2777"/>
                </a:lnTo>
                <a:lnTo>
                  <a:pt x="454" y="2809"/>
                </a:lnTo>
                <a:lnTo>
                  <a:pt x="510" y="2835"/>
                </a:lnTo>
                <a:lnTo>
                  <a:pt x="567" y="2855"/>
                </a:lnTo>
                <a:lnTo>
                  <a:pt x="627" y="2871"/>
                </a:lnTo>
                <a:lnTo>
                  <a:pt x="690" y="2880"/>
                </a:lnTo>
                <a:lnTo>
                  <a:pt x="754" y="2883"/>
                </a:lnTo>
                <a:lnTo>
                  <a:pt x="816" y="2880"/>
                </a:lnTo>
                <a:lnTo>
                  <a:pt x="877" y="2871"/>
                </a:lnTo>
                <a:lnTo>
                  <a:pt x="936" y="2856"/>
                </a:lnTo>
                <a:lnTo>
                  <a:pt x="992" y="2837"/>
                </a:lnTo>
                <a:lnTo>
                  <a:pt x="1046" y="2812"/>
                </a:lnTo>
                <a:lnTo>
                  <a:pt x="1097" y="2782"/>
                </a:lnTo>
                <a:lnTo>
                  <a:pt x="1144" y="2748"/>
                </a:lnTo>
                <a:lnTo>
                  <a:pt x="1189" y="2710"/>
                </a:lnTo>
                <a:lnTo>
                  <a:pt x="1229" y="2668"/>
                </a:lnTo>
                <a:lnTo>
                  <a:pt x="1265" y="2622"/>
                </a:lnTo>
                <a:lnTo>
                  <a:pt x="1297" y="2574"/>
                </a:lnTo>
                <a:lnTo>
                  <a:pt x="1324" y="2521"/>
                </a:lnTo>
                <a:lnTo>
                  <a:pt x="1346" y="2467"/>
                </a:lnTo>
                <a:lnTo>
                  <a:pt x="1363" y="2410"/>
                </a:lnTo>
                <a:lnTo>
                  <a:pt x="1374" y="2351"/>
                </a:lnTo>
                <a:lnTo>
                  <a:pt x="1381" y="2290"/>
                </a:lnTo>
                <a:lnTo>
                  <a:pt x="1381" y="2290"/>
                </a:lnTo>
                <a:lnTo>
                  <a:pt x="1381" y="2279"/>
                </a:lnTo>
                <a:lnTo>
                  <a:pt x="1382" y="2272"/>
                </a:lnTo>
                <a:lnTo>
                  <a:pt x="1382" y="2265"/>
                </a:lnTo>
                <a:lnTo>
                  <a:pt x="1378" y="2202"/>
                </a:lnTo>
                <a:lnTo>
                  <a:pt x="1369" y="2140"/>
                </a:lnTo>
                <a:lnTo>
                  <a:pt x="1353" y="2081"/>
                </a:lnTo>
                <a:lnTo>
                  <a:pt x="1332" y="2025"/>
                </a:lnTo>
                <a:lnTo>
                  <a:pt x="1306" y="1970"/>
                </a:lnTo>
                <a:lnTo>
                  <a:pt x="1275" y="1920"/>
                </a:lnTo>
                <a:lnTo>
                  <a:pt x="1238" y="1872"/>
                </a:lnTo>
                <a:lnTo>
                  <a:pt x="1197" y="1828"/>
                </a:lnTo>
                <a:lnTo>
                  <a:pt x="1153" y="1788"/>
                </a:lnTo>
                <a:lnTo>
                  <a:pt x="1104" y="1753"/>
                </a:lnTo>
                <a:lnTo>
                  <a:pt x="1053" y="1722"/>
                </a:lnTo>
                <a:lnTo>
                  <a:pt x="997" y="1695"/>
                </a:lnTo>
                <a:lnTo>
                  <a:pt x="940" y="1675"/>
                </a:lnTo>
                <a:lnTo>
                  <a:pt x="880" y="1659"/>
                </a:lnTo>
                <a:lnTo>
                  <a:pt x="817" y="1650"/>
                </a:lnTo>
                <a:lnTo>
                  <a:pt x="754" y="1647"/>
                </a:lnTo>
                <a:close/>
                <a:moveTo>
                  <a:pt x="1507" y="905"/>
                </a:moveTo>
                <a:lnTo>
                  <a:pt x="1507" y="1585"/>
                </a:lnTo>
                <a:lnTo>
                  <a:pt x="1884" y="1585"/>
                </a:lnTo>
                <a:lnTo>
                  <a:pt x="1884" y="905"/>
                </a:lnTo>
                <a:lnTo>
                  <a:pt x="1507" y="905"/>
                </a:lnTo>
                <a:close/>
                <a:moveTo>
                  <a:pt x="961" y="124"/>
                </a:moveTo>
                <a:lnTo>
                  <a:pt x="914" y="129"/>
                </a:lnTo>
                <a:lnTo>
                  <a:pt x="868" y="140"/>
                </a:lnTo>
                <a:lnTo>
                  <a:pt x="824" y="156"/>
                </a:lnTo>
                <a:lnTo>
                  <a:pt x="782" y="177"/>
                </a:lnTo>
                <a:lnTo>
                  <a:pt x="742" y="204"/>
                </a:lnTo>
                <a:lnTo>
                  <a:pt x="707" y="234"/>
                </a:lnTo>
                <a:lnTo>
                  <a:pt x="674" y="269"/>
                </a:lnTo>
                <a:lnTo>
                  <a:pt x="645" y="308"/>
                </a:lnTo>
                <a:lnTo>
                  <a:pt x="621" y="349"/>
                </a:lnTo>
                <a:lnTo>
                  <a:pt x="601" y="395"/>
                </a:lnTo>
                <a:lnTo>
                  <a:pt x="586" y="442"/>
                </a:lnTo>
                <a:lnTo>
                  <a:pt x="276" y="1691"/>
                </a:lnTo>
                <a:lnTo>
                  <a:pt x="297" y="1676"/>
                </a:lnTo>
                <a:lnTo>
                  <a:pt x="318" y="1660"/>
                </a:lnTo>
                <a:lnTo>
                  <a:pt x="328" y="1654"/>
                </a:lnTo>
                <a:lnTo>
                  <a:pt x="365" y="1631"/>
                </a:lnTo>
                <a:lnTo>
                  <a:pt x="385" y="1618"/>
                </a:lnTo>
                <a:lnTo>
                  <a:pt x="423" y="1599"/>
                </a:lnTo>
                <a:lnTo>
                  <a:pt x="446" y="1589"/>
                </a:lnTo>
                <a:lnTo>
                  <a:pt x="485" y="1573"/>
                </a:lnTo>
                <a:lnTo>
                  <a:pt x="510" y="1563"/>
                </a:lnTo>
                <a:lnTo>
                  <a:pt x="547" y="1552"/>
                </a:lnTo>
                <a:lnTo>
                  <a:pt x="579" y="1544"/>
                </a:lnTo>
                <a:lnTo>
                  <a:pt x="613" y="1536"/>
                </a:lnTo>
                <a:lnTo>
                  <a:pt x="654" y="1530"/>
                </a:lnTo>
                <a:lnTo>
                  <a:pt x="668" y="1528"/>
                </a:lnTo>
                <a:lnTo>
                  <a:pt x="682" y="1526"/>
                </a:lnTo>
                <a:lnTo>
                  <a:pt x="718" y="1524"/>
                </a:lnTo>
                <a:lnTo>
                  <a:pt x="754" y="1523"/>
                </a:lnTo>
                <a:lnTo>
                  <a:pt x="798" y="1525"/>
                </a:lnTo>
                <a:lnTo>
                  <a:pt x="842" y="1528"/>
                </a:lnTo>
                <a:lnTo>
                  <a:pt x="869" y="1532"/>
                </a:lnTo>
                <a:lnTo>
                  <a:pt x="899" y="1537"/>
                </a:lnTo>
                <a:lnTo>
                  <a:pt x="928" y="1544"/>
                </a:lnTo>
                <a:lnTo>
                  <a:pt x="957" y="1551"/>
                </a:lnTo>
                <a:lnTo>
                  <a:pt x="986" y="1560"/>
                </a:lnTo>
                <a:lnTo>
                  <a:pt x="1014" y="1570"/>
                </a:lnTo>
                <a:lnTo>
                  <a:pt x="1038" y="1579"/>
                </a:lnTo>
                <a:lnTo>
                  <a:pt x="1077" y="1595"/>
                </a:lnTo>
                <a:lnTo>
                  <a:pt x="1114" y="1614"/>
                </a:lnTo>
                <a:lnTo>
                  <a:pt x="1118" y="1616"/>
                </a:lnTo>
                <a:lnTo>
                  <a:pt x="1122" y="1619"/>
                </a:lnTo>
                <a:lnTo>
                  <a:pt x="1154" y="1637"/>
                </a:lnTo>
                <a:lnTo>
                  <a:pt x="1185" y="1657"/>
                </a:lnTo>
                <a:lnTo>
                  <a:pt x="1207" y="1673"/>
                </a:lnTo>
                <a:lnTo>
                  <a:pt x="1229" y="1691"/>
                </a:lnTo>
                <a:lnTo>
                  <a:pt x="1251" y="1710"/>
                </a:lnTo>
                <a:lnTo>
                  <a:pt x="1273" y="1728"/>
                </a:lnTo>
                <a:lnTo>
                  <a:pt x="1294" y="1750"/>
                </a:lnTo>
                <a:lnTo>
                  <a:pt x="1315" y="1771"/>
                </a:lnTo>
                <a:lnTo>
                  <a:pt x="1330" y="1788"/>
                </a:lnTo>
                <a:lnTo>
                  <a:pt x="1355" y="1820"/>
                </a:lnTo>
                <a:lnTo>
                  <a:pt x="1380" y="1853"/>
                </a:lnTo>
                <a:lnTo>
                  <a:pt x="1382" y="1856"/>
                </a:lnTo>
                <a:lnTo>
                  <a:pt x="1382" y="518"/>
                </a:lnTo>
                <a:lnTo>
                  <a:pt x="1380" y="472"/>
                </a:lnTo>
                <a:lnTo>
                  <a:pt x="1371" y="428"/>
                </a:lnTo>
                <a:lnTo>
                  <a:pt x="1359" y="385"/>
                </a:lnTo>
                <a:lnTo>
                  <a:pt x="1340" y="342"/>
                </a:lnTo>
                <a:lnTo>
                  <a:pt x="1317" y="303"/>
                </a:lnTo>
                <a:lnTo>
                  <a:pt x="1289" y="267"/>
                </a:lnTo>
                <a:lnTo>
                  <a:pt x="1258" y="233"/>
                </a:lnTo>
                <a:lnTo>
                  <a:pt x="1221" y="203"/>
                </a:lnTo>
                <a:lnTo>
                  <a:pt x="1184" y="177"/>
                </a:lnTo>
                <a:lnTo>
                  <a:pt x="1142" y="157"/>
                </a:lnTo>
                <a:lnTo>
                  <a:pt x="1099" y="140"/>
                </a:lnTo>
                <a:lnTo>
                  <a:pt x="1055" y="130"/>
                </a:lnTo>
                <a:lnTo>
                  <a:pt x="1009" y="124"/>
                </a:lnTo>
                <a:lnTo>
                  <a:pt x="961" y="124"/>
                </a:lnTo>
                <a:close/>
                <a:moveTo>
                  <a:pt x="2410" y="124"/>
                </a:moveTo>
                <a:lnTo>
                  <a:pt x="2367" y="126"/>
                </a:lnTo>
                <a:lnTo>
                  <a:pt x="2324" y="133"/>
                </a:lnTo>
                <a:lnTo>
                  <a:pt x="2282" y="144"/>
                </a:lnTo>
                <a:lnTo>
                  <a:pt x="2242" y="160"/>
                </a:lnTo>
                <a:lnTo>
                  <a:pt x="2203" y="181"/>
                </a:lnTo>
                <a:lnTo>
                  <a:pt x="2168" y="204"/>
                </a:lnTo>
                <a:lnTo>
                  <a:pt x="2134" y="233"/>
                </a:lnTo>
                <a:lnTo>
                  <a:pt x="2102" y="267"/>
                </a:lnTo>
                <a:lnTo>
                  <a:pt x="2074" y="303"/>
                </a:lnTo>
                <a:lnTo>
                  <a:pt x="2051" y="342"/>
                </a:lnTo>
                <a:lnTo>
                  <a:pt x="2034" y="385"/>
                </a:lnTo>
                <a:lnTo>
                  <a:pt x="2020" y="428"/>
                </a:lnTo>
                <a:lnTo>
                  <a:pt x="2013" y="472"/>
                </a:lnTo>
                <a:lnTo>
                  <a:pt x="2010" y="518"/>
                </a:lnTo>
                <a:lnTo>
                  <a:pt x="2010" y="1856"/>
                </a:lnTo>
                <a:lnTo>
                  <a:pt x="2011" y="1854"/>
                </a:lnTo>
                <a:lnTo>
                  <a:pt x="2012" y="1853"/>
                </a:lnTo>
                <a:lnTo>
                  <a:pt x="2036" y="1820"/>
                </a:lnTo>
                <a:lnTo>
                  <a:pt x="2061" y="1788"/>
                </a:lnTo>
                <a:lnTo>
                  <a:pt x="2077" y="1771"/>
                </a:lnTo>
                <a:lnTo>
                  <a:pt x="2118" y="1728"/>
                </a:lnTo>
                <a:lnTo>
                  <a:pt x="2140" y="1709"/>
                </a:lnTo>
                <a:lnTo>
                  <a:pt x="2184" y="1673"/>
                </a:lnTo>
                <a:lnTo>
                  <a:pt x="2206" y="1657"/>
                </a:lnTo>
                <a:lnTo>
                  <a:pt x="2237" y="1637"/>
                </a:lnTo>
                <a:lnTo>
                  <a:pt x="2269" y="1618"/>
                </a:lnTo>
                <a:lnTo>
                  <a:pt x="2273" y="1616"/>
                </a:lnTo>
                <a:lnTo>
                  <a:pt x="2278" y="1614"/>
                </a:lnTo>
                <a:lnTo>
                  <a:pt x="2314" y="1595"/>
                </a:lnTo>
                <a:lnTo>
                  <a:pt x="2353" y="1579"/>
                </a:lnTo>
                <a:lnTo>
                  <a:pt x="2376" y="1569"/>
                </a:lnTo>
                <a:lnTo>
                  <a:pt x="2435" y="1551"/>
                </a:lnTo>
                <a:lnTo>
                  <a:pt x="2463" y="1544"/>
                </a:lnTo>
                <a:lnTo>
                  <a:pt x="2522" y="1532"/>
                </a:lnTo>
                <a:lnTo>
                  <a:pt x="2550" y="1528"/>
                </a:lnTo>
                <a:lnTo>
                  <a:pt x="2594" y="1524"/>
                </a:lnTo>
                <a:lnTo>
                  <a:pt x="2638" y="1523"/>
                </a:lnTo>
                <a:lnTo>
                  <a:pt x="2673" y="1524"/>
                </a:lnTo>
                <a:lnTo>
                  <a:pt x="2709" y="1526"/>
                </a:lnTo>
                <a:lnTo>
                  <a:pt x="2737" y="1530"/>
                </a:lnTo>
                <a:lnTo>
                  <a:pt x="2777" y="1536"/>
                </a:lnTo>
                <a:lnTo>
                  <a:pt x="2812" y="1544"/>
                </a:lnTo>
                <a:lnTo>
                  <a:pt x="2843" y="1552"/>
                </a:lnTo>
                <a:lnTo>
                  <a:pt x="2881" y="1563"/>
                </a:lnTo>
                <a:lnTo>
                  <a:pt x="2907" y="1573"/>
                </a:lnTo>
                <a:lnTo>
                  <a:pt x="2945" y="1589"/>
                </a:lnTo>
                <a:lnTo>
                  <a:pt x="2967" y="1599"/>
                </a:lnTo>
                <a:lnTo>
                  <a:pt x="3006" y="1618"/>
                </a:lnTo>
                <a:lnTo>
                  <a:pt x="3025" y="1630"/>
                </a:lnTo>
                <a:lnTo>
                  <a:pt x="3071" y="1659"/>
                </a:lnTo>
                <a:lnTo>
                  <a:pt x="3115" y="1691"/>
                </a:lnTo>
                <a:lnTo>
                  <a:pt x="2805" y="442"/>
                </a:lnTo>
                <a:lnTo>
                  <a:pt x="2790" y="395"/>
                </a:lnTo>
                <a:lnTo>
                  <a:pt x="2771" y="349"/>
                </a:lnTo>
                <a:lnTo>
                  <a:pt x="2746" y="308"/>
                </a:lnTo>
                <a:lnTo>
                  <a:pt x="2717" y="269"/>
                </a:lnTo>
                <a:lnTo>
                  <a:pt x="2685" y="234"/>
                </a:lnTo>
                <a:lnTo>
                  <a:pt x="2649" y="204"/>
                </a:lnTo>
                <a:lnTo>
                  <a:pt x="2609" y="177"/>
                </a:lnTo>
                <a:lnTo>
                  <a:pt x="2567" y="156"/>
                </a:lnTo>
                <a:lnTo>
                  <a:pt x="2524" y="140"/>
                </a:lnTo>
                <a:lnTo>
                  <a:pt x="2477" y="129"/>
                </a:lnTo>
                <a:lnTo>
                  <a:pt x="2429" y="124"/>
                </a:lnTo>
                <a:lnTo>
                  <a:pt x="2410" y="124"/>
                </a:lnTo>
                <a:close/>
                <a:moveTo>
                  <a:pt x="956" y="0"/>
                </a:moveTo>
                <a:lnTo>
                  <a:pt x="1010" y="0"/>
                </a:lnTo>
                <a:lnTo>
                  <a:pt x="1063" y="6"/>
                </a:lnTo>
                <a:lnTo>
                  <a:pt x="1115" y="17"/>
                </a:lnTo>
                <a:lnTo>
                  <a:pt x="1165" y="32"/>
                </a:lnTo>
                <a:lnTo>
                  <a:pt x="1214" y="53"/>
                </a:lnTo>
                <a:lnTo>
                  <a:pt x="1260" y="79"/>
                </a:lnTo>
                <a:lnTo>
                  <a:pt x="1303" y="108"/>
                </a:lnTo>
                <a:lnTo>
                  <a:pt x="1344" y="143"/>
                </a:lnTo>
                <a:lnTo>
                  <a:pt x="1382" y="183"/>
                </a:lnTo>
                <a:lnTo>
                  <a:pt x="1414" y="224"/>
                </a:lnTo>
                <a:lnTo>
                  <a:pt x="1442" y="268"/>
                </a:lnTo>
                <a:lnTo>
                  <a:pt x="1465" y="314"/>
                </a:lnTo>
                <a:lnTo>
                  <a:pt x="1483" y="363"/>
                </a:lnTo>
                <a:lnTo>
                  <a:pt x="1497" y="413"/>
                </a:lnTo>
                <a:lnTo>
                  <a:pt x="1504" y="466"/>
                </a:lnTo>
                <a:lnTo>
                  <a:pt x="1507" y="518"/>
                </a:lnTo>
                <a:lnTo>
                  <a:pt x="1507" y="781"/>
                </a:lnTo>
                <a:lnTo>
                  <a:pt x="1884" y="781"/>
                </a:lnTo>
                <a:lnTo>
                  <a:pt x="1884" y="518"/>
                </a:lnTo>
                <a:lnTo>
                  <a:pt x="1887" y="466"/>
                </a:lnTo>
                <a:lnTo>
                  <a:pt x="1894" y="413"/>
                </a:lnTo>
                <a:lnTo>
                  <a:pt x="1908" y="363"/>
                </a:lnTo>
                <a:lnTo>
                  <a:pt x="1926" y="314"/>
                </a:lnTo>
                <a:lnTo>
                  <a:pt x="1949" y="268"/>
                </a:lnTo>
                <a:lnTo>
                  <a:pt x="1977" y="224"/>
                </a:lnTo>
                <a:lnTo>
                  <a:pt x="2010" y="183"/>
                </a:lnTo>
                <a:lnTo>
                  <a:pt x="2047" y="143"/>
                </a:lnTo>
                <a:lnTo>
                  <a:pt x="2088" y="108"/>
                </a:lnTo>
                <a:lnTo>
                  <a:pt x="2131" y="79"/>
                </a:lnTo>
                <a:lnTo>
                  <a:pt x="2177" y="53"/>
                </a:lnTo>
                <a:lnTo>
                  <a:pt x="2226" y="32"/>
                </a:lnTo>
                <a:lnTo>
                  <a:pt x="2277" y="17"/>
                </a:lnTo>
                <a:lnTo>
                  <a:pt x="2328" y="6"/>
                </a:lnTo>
                <a:lnTo>
                  <a:pt x="2381" y="0"/>
                </a:lnTo>
                <a:lnTo>
                  <a:pt x="2436" y="0"/>
                </a:lnTo>
                <a:lnTo>
                  <a:pt x="2488" y="5"/>
                </a:lnTo>
                <a:lnTo>
                  <a:pt x="2540" y="16"/>
                </a:lnTo>
                <a:lnTo>
                  <a:pt x="2589" y="32"/>
                </a:lnTo>
                <a:lnTo>
                  <a:pt x="2638" y="53"/>
                </a:lnTo>
                <a:lnTo>
                  <a:pt x="2684" y="77"/>
                </a:lnTo>
                <a:lnTo>
                  <a:pt x="2727" y="107"/>
                </a:lnTo>
                <a:lnTo>
                  <a:pt x="2766" y="140"/>
                </a:lnTo>
                <a:lnTo>
                  <a:pt x="2803" y="178"/>
                </a:lnTo>
                <a:lnTo>
                  <a:pt x="2836" y="219"/>
                </a:lnTo>
                <a:lnTo>
                  <a:pt x="2866" y="263"/>
                </a:lnTo>
                <a:lnTo>
                  <a:pt x="2891" y="310"/>
                </a:lnTo>
                <a:lnTo>
                  <a:pt x="2912" y="361"/>
                </a:lnTo>
                <a:lnTo>
                  <a:pt x="2928" y="413"/>
                </a:lnTo>
                <a:lnTo>
                  <a:pt x="3298" y="1908"/>
                </a:lnTo>
                <a:lnTo>
                  <a:pt x="3325" y="1962"/>
                </a:lnTo>
                <a:lnTo>
                  <a:pt x="3348" y="2019"/>
                </a:lnTo>
                <a:lnTo>
                  <a:pt x="3367" y="2077"/>
                </a:lnTo>
                <a:lnTo>
                  <a:pt x="3380" y="2138"/>
                </a:lnTo>
                <a:lnTo>
                  <a:pt x="3388" y="2201"/>
                </a:lnTo>
                <a:lnTo>
                  <a:pt x="3391" y="2265"/>
                </a:lnTo>
                <a:lnTo>
                  <a:pt x="3388" y="2333"/>
                </a:lnTo>
                <a:lnTo>
                  <a:pt x="3379" y="2398"/>
                </a:lnTo>
                <a:lnTo>
                  <a:pt x="3364" y="2462"/>
                </a:lnTo>
                <a:lnTo>
                  <a:pt x="3344" y="2523"/>
                </a:lnTo>
                <a:lnTo>
                  <a:pt x="3319" y="2582"/>
                </a:lnTo>
                <a:lnTo>
                  <a:pt x="3289" y="2639"/>
                </a:lnTo>
                <a:lnTo>
                  <a:pt x="3253" y="2692"/>
                </a:lnTo>
                <a:lnTo>
                  <a:pt x="3213" y="2743"/>
                </a:lnTo>
                <a:lnTo>
                  <a:pt x="3170" y="2789"/>
                </a:lnTo>
                <a:lnTo>
                  <a:pt x="3123" y="2832"/>
                </a:lnTo>
                <a:lnTo>
                  <a:pt x="3072" y="2871"/>
                </a:lnTo>
                <a:lnTo>
                  <a:pt x="3018" y="2905"/>
                </a:lnTo>
                <a:lnTo>
                  <a:pt x="2960" y="2935"/>
                </a:lnTo>
                <a:lnTo>
                  <a:pt x="2900" y="2960"/>
                </a:lnTo>
                <a:lnTo>
                  <a:pt x="2838" y="2980"/>
                </a:lnTo>
                <a:lnTo>
                  <a:pt x="2773" y="2994"/>
                </a:lnTo>
                <a:lnTo>
                  <a:pt x="2707" y="3004"/>
                </a:lnTo>
                <a:lnTo>
                  <a:pt x="2638" y="3007"/>
                </a:lnTo>
                <a:lnTo>
                  <a:pt x="2567" y="3004"/>
                </a:lnTo>
                <a:lnTo>
                  <a:pt x="2498" y="2994"/>
                </a:lnTo>
                <a:lnTo>
                  <a:pt x="2432" y="2979"/>
                </a:lnTo>
                <a:lnTo>
                  <a:pt x="2369" y="2957"/>
                </a:lnTo>
                <a:lnTo>
                  <a:pt x="2307" y="2932"/>
                </a:lnTo>
                <a:lnTo>
                  <a:pt x="2248" y="2900"/>
                </a:lnTo>
                <a:lnTo>
                  <a:pt x="2194" y="2864"/>
                </a:lnTo>
                <a:lnTo>
                  <a:pt x="2143" y="2822"/>
                </a:lnTo>
                <a:lnTo>
                  <a:pt x="2094" y="2778"/>
                </a:lnTo>
                <a:lnTo>
                  <a:pt x="2050" y="2729"/>
                </a:lnTo>
                <a:lnTo>
                  <a:pt x="2012" y="2676"/>
                </a:lnTo>
                <a:lnTo>
                  <a:pt x="1977" y="2620"/>
                </a:lnTo>
                <a:lnTo>
                  <a:pt x="1948" y="2562"/>
                </a:lnTo>
                <a:lnTo>
                  <a:pt x="1924" y="2500"/>
                </a:lnTo>
                <a:lnTo>
                  <a:pt x="1905" y="2436"/>
                </a:lnTo>
                <a:lnTo>
                  <a:pt x="1892" y="2369"/>
                </a:lnTo>
                <a:lnTo>
                  <a:pt x="1886" y="2301"/>
                </a:lnTo>
                <a:lnTo>
                  <a:pt x="1885" y="2298"/>
                </a:lnTo>
                <a:lnTo>
                  <a:pt x="1884" y="2295"/>
                </a:lnTo>
                <a:lnTo>
                  <a:pt x="1884" y="2292"/>
                </a:lnTo>
                <a:lnTo>
                  <a:pt x="1884" y="1709"/>
                </a:lnTo>
                <a:lnTo>
                  <a:pt x="1507" y="1709"/>
                </a:lnTo>
                <a:lnTo>
                  <a:pt x="1507" y="2292"/>
                </a:lnTo>
                <a:lnTo>
                  <a:pt x="1507" y="2295"/>
                </a:lnTo>
                <a:lnTo>
                  <a:pt x="1506" y="2298"/>
                </a:lnTo>
                <a:lnTo>
                  <a:pt x="1505" y="2301"/>
                </a:lnTo>
                <a:lnTo>
                  <a:pt x="1499" y="2370"/>
                </a:lnTo>
                <a:lnTo>
                  <a:pt x="1486" y="2436"/>
                </a:lnTo>
                <a:lnTo>
                  <a:pt x="1467" y="2500"/>
                </a:lnTo>
                <a:lnTo>
                  <a:pt x="1443" y="2562"/>
                </a:lnTo>
                <a:lnTo>
                  <a:pt x="1414" y="2620"/>
                </a:lnTo>
                <a:lnTo>
                  <a:pt x="1380" y="2677"/>
                </a:lnTo>
                <a:lnTo>
                  <a:pt x="1341" y="2730"/>
                </a:lnTo>
                <a:lnTo>
                  <a:pt x="1297" y="2778"/>
                </a:lnTo>
                <a:lnTo>
                  <a:pt x="1249" y="2823"/>
                </a:lnTo>
                <a:lnTo>
                  <a:pt x="1197" y="2864"/>
                </a:lnTo>
                <a:lnTo>
                  <a:pt x="1143" y="2900"/>
                </a:lnTo>
                <a:lnTo>
                  <a:pt x="1084" y="2932"/>
                </a:lnTo>
                <a:lnTo>
                  <a:pt x="1023" y="2957"/>
                </a:lnTo>
                <a:lnTo>
                  <a:pt x="959" y="2979"/>
                </a:lnTo>
                <a:lnTo>
                  <a:pt x="893" y="2994"/>
                </a:lnTo>
                <a:lnTo>
                  <a:pt x="824" y="3004"/>
                </a:lnTo>
                <a:lnTo>
                  <a:pt x="754" y="3007"/>
                </a:lnTo>
                <a:lnTo>
                  <a:pt x="686" y="3004"/>
                </a:lnTo>
                <a:lnTo>
                  <a:pt x="619" y="2994"/>
                </a:lnTo>
                <a:lnTo>
                  <a:pt x="554" y="2980"/>
                </a:lnTo>
                <a:lnTo>
                  <a:pt x="491" y="2960"/>
                </a:lnTo>
                <a:lnTo>
                  <a:pt x="431" y="2935"/>
                </a:lnTo>
                <a:lnTo>
                  <a:pt x="374" y="2905"/>
                </a:lnTo>
                <a:lnTo>
                  <a:pt x="319" y="2871"/>
                </a:lnTo>
                <a:lnTo>
                  <a:pt x="268" y="2832"/>
                </a:lnTo>
                <a:lnTo>
                  <a:pt x="221" y="2789"/>
                </a:lnTo>
                <a:lnTo>
                  <a:pt x="178" y="2743"/>
                </a:lnTo>
                <a:lnTo>
                  <a:pt x="138" y="2692"/>
                </a:lnTo>
                <a:lnTo>
                  <a:pt x="103" y="2639"/>
                </a:lnTo>
                <a:lnTo>
                  <a:pt x="72" y="2582"/>
                </a:lnTo>
                <a:lnTo>
                  <a:pt x="47" y="2523"/>
                </a:lnTo>
                <a:lnTo>
                  <a:pt x="27" y="2462"/>
                </a:lnTo>
                <a:lnTo>
                  <a:pt x="13" y="2398"/>
                </a:lnTo>
                <a:lnTo>
                  <a:pt x="3" y="2333"/>
                </a:lnTo>
                <a:lnTo>
                  <a:pt x="0" y="2265"/>
                </a:lnTo>
                <a:lnTo>
                  <a:pt x="3" y="2201"/>
                </a:lnTo>
                <a:lnTo>
                  <a:pt x="12" y="2138"/>
                </a:lnTo>
                <a:lnTo>
                  <a:pt x="24" y="2077"/>
                </a:lnTo>
                <a:lnTo>
                  <a:pt x="43" y="2019"/>
                </a:lnTo>
                <a:lnTo>
                  <a:pt x="66" y="1962"/>
                </a:lnTo>
                <a:lnTo>
                  <a:pt x="93" y="1908"/>
                </a:lnTo>
                <a:lnTo>
                  <a:pt x="464" y="413"/>
                </a:lnTo>
                <a:lnTo>
                  <a:pt x="479" y="361"/>
                </a:lnTo>
                <a:lnTo>
                  <a:pt x="500" y="310"/>
                </a:lnTo>
                <a:lnTo>
                  <a:pt x="525" y="263"/>
                </a:lnTo>
                <a:lnTo>
                  <a:pt x="555" y="219"/>
                </a:lnTo>
                <a:lnTo>
                  <a:pt x="588" y="178"/>
                </a:lnTo>
                <a:lnTo>
                  <a:pt x="625" y="140"/>
                </a:lnTo>
                <a:lnTo>
                  <a:pt x="665" y="107"/>
                </a:lnTo>
                <a:lnTo>
                  <a:pt x="708" y="77"/>
                </a:lnTo>
                <a:lnTo>
                  <a:pt x="754" y="53"/>
                </a:lnTo>
                <a:lnTo>
                  <a:pt x="802" y="32"/>
                </a:lnTo>
                <a:lnTo>
                  <a:pt x="851" y="16"/>
                </a:lnTo>
                <a:lnTo>
                  <a:pt x="903" y="5"/>
                </a:lnTo>
                <a:lnTo>
                  <a:pt x="95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4" name="Group 554"/>
          <p:cNvGrpSpPr/>
          <p:nvPr/>
        </p:nvGrpSpPr>
        <p:grpSpPr>
          <a:xfrm>
            <a:off x="8375509" y="3588652"/>
            <a:ext cx="530225" cy="527050"/>
            <a:chOff x="5381625" y="5018088"/>
            <a:chExt cx="530225" cy="527050"/>
          </a:xfrm>
          <a:solidFill>
            <a:srgbClr val="000000"/>
          </a:solidFill>
        </p:grpSpPr>
        <p:sp>
          <p:nvSpPr>
            <p:cNvPr id="145" name="Freeform 485"/>
            <p:cNvSpPr>
              <a:spLocks noEditPoints="1"/>
            </p:cNvSpPr>
            <p:nvPr/>
          </p:nvSpPr>
          <p:spPr bwMode="auto">
            <a:xfrm>
              <a:off x="5381625" y="5018088"/>
              <a:ext cx="530225" cy="527050"/>
            </a:xfrm>
            <a:custGeom>
              <a:avLst/>
              <a:gdLst>
                <a:gd name="T0" fmla="*/ 680 w 3343"/>
                <a:gd name="T1" fmla="*/ 2930 h 3324"/>
                <a:gd name="T2" fmla="*/ 653 w 3343"/>
                <a:gd name="T3" fmla="*/ 2811 h 3324"/>
                <a:gd name="T4" fmla="*/ 583 w 3343"/>
                <a:gd name="T5" fmla="*/ 2717 h 3324"/>
                <a:gd name="T6" fmla="*/ 479 w 3343"/>
                <a:gd name="T7" fmla="*/ 2660 h 3324"/>
                <a:gd name="T8" fmla="*/ 355 w 3343"/>
                <a:gd name="T9" fmla="*/ 2651 h 3324"/>
                <a:gd name="T10" fmla="*/ 242 w 3343"/>
                <a:gd name="T11" fmla="*/ 2694 h 3324"/>
                <a:gd name="T12" fmla="*/ 159 w 3343"/>
                <a:gd name="T13" fmla="*/ 2776 h 3324"/>
                <a:gd name="T14" fmla="*/ 116 w 3343"/>
                <a:gd name="T15" fmla="*/ 2888 h 3324"/>
                <a:gd name="T16" fmla="*/ 125 w 3343"/>
                <a:gd name="T17" fmla="*/ 3011 h 3324"/>
                <a:gd name="T18" fmla="*/ 182 w 3343"/>
                <a:gd name="T19" fmla="*/ 3115 h 3324"/>
                <a:gd name="T20" fmla="*/ 275 w 3343"/>
                <a:gd name="T21" fmla="*/ 3185 h 3324"/>
                <a:gd name="T22" fmla="*/ 393 w 3343"/>
                <a:gd name="T23" fmla="*/ 3211 h 3324"/>
                <a:gd name="T24" fmla="*/ 793 w 3343"/>
                <a:gd name="T25" fmla="*/ 508 h 3324"/>
                <a:gd name="T26" fmla="*/ 267 w 3343"/>
                <a:gd name="T27" fmla="*/ 144 h 3324"/>
                <a:gd name="T28" fmla="*/ 179 w 3343"/>
                <a:gd name="T29" fmla="*/ 215 h 3324"/>
                <a:gd name="T30" fmla="*/ 124 w 3343"/>
                <a:gd name="T31" fmla="*/ 316 h 3324"/>
                <a:gd name="T32" fmla="*/ 114 w 3343"/>
                <a:gd name="T33" fmla="*/ 2654 h 3324"/>
                <a:gd name="T34" fmla="*/ 207 w 3343"/>
                <a:gd name="T35" fmla="*/ 2583 h 3324"/>
                <a:gd name="T36" fmla="*/ 246 w 3343"/>
                <a:gd name="T37" fmla="*/ 2565 h 3324"/>
                <a:gd name="T38" fmla="*/ 285 w 3343"/>
                <a:gd name="T39" fmla="*/ 2551 h 3324"/>
                <a:gd name="T40" fmla="*/ 316 w 3343"/>
                <a:gd name="T41" fmla="*/ 2543 h 3324"/>
                <a:gd name="T42" fmla="*/ 397 w 3343"/>
                <a:gd name="T43" fmla="*/ 2535 h 3324"/>
                <a:gd name="T44" fmla="*/ 532 w 3343"/>
                <a:gd name="T45" fmla="*/ 2559 h 3324"/>
                <a:gd name="T46" fmla="*/ 647 w 3343"/>
                <a:gd name="T47" fmla="*/ 2624 h 3324"/>
                <a:gd name="T48" fmla="*/ 677 w 3343"/>
                <a:gd name="T49" fmla="*/ 355 h 3324"/>
                <a:gd name="T50" fmla="*/ 638 w 3343"/>
                <a:gd name="T51" fmla="*/ 246 h 3324"/>
                <a:gd name="T52" fmla="*/ 559 w 3343"/>
                <a:gd name="T53" fmla="*/ 164 h 3324"/>
                <a:gd name="T54" fmla="*/ 452 w 3343"/>
                <a:gd name="T55" fmla="*/ 119 h 3324"/>
                <a:gd name="T56" fmla="*/ 428 w 3343"/>
                <a:gd name="T57" fmla="*/ 159 h 3324"/>
                <a:gd name="T58" fmla="*/ 380 w 3343"/>
                <a:gd name="T59" fmla="*/ 167 h 3324"/>
                <a:gd name="T60" fmla="*/ 345 w 3343"/>
                <a:gd name="T61" fmla="*/ 134 h 3324"/>
                <a:gd name="T62" fmla="*/ 446 w 3343"/>
                <a:gd name="T63" fmla="*/ 4 h 3324"/>
                <a:gd name="T64" fmla="*/ 583 w 3343"/>
                <a:gd name="T65" fmla="*/ 46 h 3324"/>
                <a:gd name="T66" fmla="*/ 693 w 3343"/>
                <a:gd name="T67" fmla="*/ 133 h 3324"/>
                <a:gd name="T68" fmla="*/ 766 w 3343"/>
                <a:gd name="T69" fmla="*/ 252 h 3324"/>
                <a:gd name="T70" fmla="*/ 793 w 3343"/>
                <a:gd name="T71" fmla="*/ 395 h 3324"/>
                <a:gd name="T72" fmla="*/ 393 w 3343"/>
                <a:gd name="T73" fmla="*/ 3324 h 3324"/>
                <a:gd name="T74" fmla="*/ 251 w 3343"/>
                <a:gd name="T75" fmla="*/ 3297 h 3324"/>
                <a:gd name="T76" fmla="*/ 131 w 3343"/>
                <a:gd name="T77" fmla="*/ 3225 h 3324"/>
                <a:gd name="T78" fmla="*/ 46 w 3343"/>
                <a:gd name="T79" fmla="*/ 3116 h 3324"/>
                <a:gd name="T80" fmla="*/ 3 w 3343"/>
                <a:gd name="T81" fmla="*/ 2982 h 3324"/>
                <a:gd name="T82" fmla="*/ 0 w 3343"/>
                <a:gd name="T83" fmla="*/ 2930 h 3324"/>
                <a:gd name="T84" fmla="*/ 3 w 3343"/>
                <a:gd name="T85" fmla="*/ 345 h 3324"/>
                <a:gd name="T86" fmla="*/ 46 w 3343"/>
                <a:gd name="T87" fmla="*/ 210 h 3324"/>
                <a:gd name="T88" fmla="*/ 133 w 3343"/>
                <a:gd name="T89" fmla="*/ 100 h 3324"/>
                <a:gd name="T90" fmla="*/ 254 w 3343"/>
                <a:gd name="T91" fmla="*/ 27 h 3324"/>
                <a:gd name="T92" fmla="*/ 397 w 3343"/>
                <a:gd name="T93" fmla="*/ 0 h 3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43" h="3324">
                  <a:moveTo>
                    <a:pt x="793" y="508"/>
                  </a:moveTo>
                  <a:lnTo>
                    <a:pt x="793" y="2930"/>
                  </a:lnTo>
                  <a:lnTo>
                    <a:pt x="680" y="2930"/>
                  </a:lnTo>
                  <a:lnTo>
                    <a:pt x="676" y="2888"/>
                  </a:lnTo>
                  <a:lnTo>
                    <a:pt x="668" y="2848"/>
                  </a:lnTo>
                  <a:lnTo>
                    <a:pt x="653" y="2811"/>
                  </a:lnTo>
                  <a:lnTo>
                    <a:pt x="634" y="2776"/>
                  </a:lnTo>
                  <a:lnTo>
                    <a:pt x="610" y="2745"/>
                  </a:lnTo>
                  <a:lnTo>
                    <a:pt x="583" y="2717"/>
                  </a:lnTo>
                  <a:lnTo>
                    <a:pt x="550" y="2694"/>
                  </a:lnTo>
                  <a:lnTo>
                    <a:pt x="515" y="2674"/>
                  </a:lnTo>
                  <a:lnTo>
                    <a:pt x="479" y="2660"/>
                  </a:lnTo>
                  <a:lnTo>
                    <a:pt x="439" y="2651"/>
                  </a:lnTo>
                  <a:lnTo>
                    <a:pt x="397" y="2648"/>
                  </a:lnTo>
                  <a:lnTo>
                    <a:pt x="355" y="2651"/>
                  </a:lnTo>
                  <a:lnTo>
                    <a:pt x="315" y="2660"/>
                  </a:lnTo>
                  <a:lnTo>
                    <a:pt x="277" y="2674"/>
                  </a:lnTo>
                  <a:lnTo>
                    <a:pt x="242" y="2694"/>
                  </a:lnTo>
                  <a:lnTo>
                    <a:pt x="210" y="2717"/>
                  </a:lnTo>
                  <a:lnTo>
                    <a:pt x="183" y="2745"/>
                  </a:lnTo>
                  <a:lnTo>
                    <a:pt x="159" y="2776"/>
                  </a:lnTo>
                  <a:lnTo>
                    <a:pt x="140" y="2811"/>
                  </a:lnTo>
                  <a:lnTo>
                    <a:pt x="125" y="2848"/>
                  </a:lnTo>
                  <a:lnTo>
                    <a:pt x="116" y="2888"/>
                  </a:lnTo>
                  <a:lnTo>
                    <a:pt x="114" y="2930"/>
                  </a:lnTo>
                  <a:lnTo>
                    <a:pt x="116" y="2972"/>
                  </a:lnTo>
                  <a:lnTo>
                    <a:pt x="125" y="3011"/>
                  </a:lnTo>
                  <a:lnTo>
                    <a:pt x="139" y="3049"/>
                  </a:lnTo>
                  <a:lnTo>
                    <a:pt x="158" y="3084"/>
                  </a:lnTo>
                  <a:lnTo>
                    <a:pt x="182" y="3115"/>
                  </a:lnTo>
                  <a:lnTo>
                    <a:pt x="209" y="3142"/>
                  </a:lnTo>
                  <a:lnTo>
                    <a:pt x="241" y="3166"/>
                  </a:lnTo>
                  <a:lnTo>
                    <a:pt x="275" y="3185"/>
                  </a:lnTo>
                  <a:lnTo>
                    <a:pt x="312" y="3200"/>
                  </a:lnTo>
                  <a:lnTo>
                    <a:pt x="351" y="3208"/>
                  </a:lnTo>
                  <a:lnTo>
                    <a:pt x="393" y="3211"/>
                  </a:lnTo>
                  <a:lnTo>
                    <a:pt x="3231" y="3211"/>
                  </a:lnTo>
                  <a:lnTo>
                    <a:pt x="3231" y="508"/>
                  </a:lnTo>
                  <a:lnTo>
                    <a:pt x="793" y="508"/>
                  </a:lnTo>
                  <a:close/>
                  <a:moveTo>
                    <a:pt x="341" y="119"/>
                  </a:moveTo>
                  <a:lnTo>
                    <a:pt x="303" y="129"/>
                  </a:lnTo>
                  <a:lnTo>
                    <a:pt x="267" y="144"/>
                  </a:lnTo>
                  <a:lnTo>
                    <a:pt x="235" y="164"/>
                  </a:lnTo>
                  <a:lnTo>
                    <a:pt x="205" y="188"/>
                  </a:lnTo>
                  <a:lnTo>
                    <a:pt x="179" y="215"/>
                  </a:lnTo>
                  <a:lnTo>
                    <a:pt x="156" y="246"/>
                  </a:lnTo>
                  <a:lnTo>
                    <a:pt x="138" y="280"/>
                  </a:lnTo>
                  <a:lnTo>
                    <a:pt x="124" y="316"/>
                  </a:lnTo>
                  <a:lnTo>
                    <a:pt x="116" y="355"/>
                  </a:lnTo>
                  <a:lnTo>
                    <a:pt x="114" y="395"/>
                  </a:lnTo>
                  <a:lnTo>
                    <a:pt x="114" y="2654"/>
                  </a:lnTo>
                  <a:lnTo>
                    <a:pt x="142" y="2627"/>
                  </a:lnTo>
                  <a:lnTo>
                    <a:pt x="174" y="2604"/>
                  </a:lnTo>
                  <a:lnTo>
                    <a:pt x="207" y="2583"/>
                  </a:lnTo>
                  <a:lnTo>
                    <a:pt x="209" y="2582"/>
                  </a:lnTo>
                  <a:lnTo>
                    <a:pt x="242" y="2566"/>
                  </a:lnTo>
                  <a:lnTo>
                    <a:pt x="246" y="2565"/>
                  </a:lnTo>
                  <a:lnTo>
                    <a:pt x="250" y="2563"/>
                  </a:lnTo>
                  <a:lnTo>
                    <a:pt x="278" y="2552"/>
                  </a:lnTo>
                  <a:lnTo>
                    <a:pt x="285" y="2551"/>
                  </a:lnTo>
                  <a:lnTo>
                    <a:pt x="294" y="2549"/>
                  </a:lnTo>
                  <a:lnTo>
                    <a:pt x="304" y="2546"/>
                  </a:lnTo>
                  <a:lnTo>
                    <a:pt x="316" y="2543"/>
                  </a:lnTo>
                  <a:lnTo>
                    <a:pt x="338" y="2540"/>
                  </a:lnTo>
                  <a:lnTo>
                    <a:pt x="356" y="2537"/>
                  </a:lnTo>
                  <a:lnTo>
                    <a:pt x="397" y="2535"/>
                  </a:lnTo>
                  <a:lnTo>
                    <a:pt x="443" y="2538"/>
                  </a:lnTo>
                  <a:lnTo>
                    <a:pt x="488" y="2546"/>
                  </a:lnTo>
                  <a:lnTo>
                    <a:pt x="532" y="2559"/>
                  </a:lnTo>
                  <a:lnTo>
                    <a:pt x="573" y="2576"/>
                  </a:lnTo>
                  <a:lnTo>
                    <a:pt x="611" y="2598"/>
                  </a:lnTo>
                  <a:lnTo>
                    <a:pt x="647" y="2624"/>
                  </a:lnTo>
                  <a:lnTo>
                    <a:pt x="680" y="2654"/>
                  </a:lnTo>
                  <a:lnTo>
                    <a:pt x="680" y="395"/>
                  </a:lnTo>
                  <a:lnTo>
                    <a:pt x="677" y="355"/>
                  </a:lnTo>
                  <a:lnTo>
                    <a:pt x="669" y="316"/>
                  </a:lnTo>
                  <a:lnTo>
                    <a:pt x="655" y="280"/>
                  </a:lnTo>
                  <a:lnTo>
                    <a:pt x="638" y="246"/>
                  </a:lnTo>
                  <a:lnTo>
                    <a:pt x="614" y="215"/>
                  </a:lnTo>
                  <a:lnTo>
                    <a:pt x="588" y="188"/>
                  </a:lnTo>
                  <a:lnTo>
                    <a:pt x="559" y="164"/>
                  </a:lnTo>
                  <a:lnTo>
                    <a:pt x="525" y="144"/>
                  </a:lnTo>
                  <a:lnTo>
                    <a:pt x="490" y="129"/>
                  </a:lnTo>
                  <a:lnTo>
                    <a:pt x="452" y="119"/>
                  </a:lnTo>
                  <a:lnTo>
                    <a:pt x="448" y="134"/>
                  </a:lnTo>
                  <a:lnTo>
                    <a:pt x="440" y="149"/>
                  </a:lnTo>
                  <a:lnTo>
                    <a:pt x="428" y="159"/>
                  </a:lnTo>
                  <a:lnTo>
                    <a:pt x="413" y="167"/>
                  </a:lnTo>
                  <a:lnTo>
                    <a:pt x="397" y="169"/>
                  </a:lnTo>
                  <a:lnTo>
                    <a:pt x="380" y="167"/>
                  </a:lnTo>
                  <a:lnTo>
                    <a:pt x="365" y="159"/>
                  </a:lnTo>
                  <a:lnTo>
                    <a:pt x="353" y="149"/>
                  </a:lnTo>
                  <a:lnTo>
                    <a:pt x="345" y="134"/>
                  </a:lnTo>
                  <a:lnTo>
                    <a:pt x="341" y="119"/>
                  </a:lnTo>
                  <a:close/>
                  <a:moveTo>
                    <a:pt x="397" y="0"/>
                  </a:moveTo>
                  <a:lnTo>
                    <a:pt x="446" y="4"/>
                  </a:lnTo>
                  <a:lnTo>
                    <a:pt x="494" y="12"/>
                  </a:lnTo>
                  <a:lnTo>
                    <a:pt x="540" y="27"/>
                  </a:lnTo>
                  <a:lnTo>
                    <a:pt x="583" y="46"/>
                  </a:lnTo>
                  <a:lnTo>
                    <a:pt x="623" y="72"/>
                  </a:lnTo>
                  <a:lnTo>
                    <a:pt x="660" y="100"/>
                  </a:lnTo>
                  <a:lnTo>
                    <a:pt x="693" y="133"/>
                  </a:lnTo>
                  <a:lnTo>
                    <a:pt x="722" y="170"/>
                  </a:lnTo>
                  <a:lnTo>
                    <a:pt x="747" y="210"/>
                  </a:lnTo>
                  <a:lnTo>
                    <a:pt x="766" y="252"/>
                  </a:lnTo>
                  <a:lnTo>
                    <a:pt x="781" y="297"/>
                  </a:lnTo>
                  <a:lnTo>
                    <a:pt x="790" y="345"/>
                  </a:lnTo>
                  <a:lnTo>
                    <a:pt x="793" y="395"/>
                  </a:lnTo>
                  <a:lnTo>
                    <a:pt x="3343" y="395"/>
                  </a:lnTo>
                  <a:lnTo>
                    <a:pt x="3343" y="3324"/>
                  </a:lnTo>
                  <a:lnTo>
                    <a:pt x="393" y="3324"/>
                  </a:lnTo>
                  <a:lnTo>
                    <a:pt x="344" y="3321"/>
                  </a:lnTo>
                  <a:lnTo>
                    <a:pt x="297" y="3311"/>
                  </a:lnTo>
                  <a:lnTo>
                    <a:pt x="251" y="3297"/>
                  </a:lnTo>
                  <a:lnTo>
                    <a:pt x="208" y="3278"/>
                  </a:lnTo>
                  <a:lnTo>
                    <a:pt x="168" y="3254"/>
                  </a:lnTo>
                  <a:lnTo>
                    <a:pt x="131" y="3225"/>
                  </a:lnTo>
                  <a:lnTo>
                    <a:pt x="99" y="3192"/>
                  </a:lnTo>
                  <a:lnTo>
                    <a:pt x="70" y="3156"/>
                  </a:lnTo>
                  <a:lnTo>
                    <a:pt x="46" y="3116"/>
                  </a:lnTo>
                  <a:lnTo>
                    <a:pt x="26" y="3074"/>
                  </a:lnTo>
                  <a:lnTo>
                    <a:pt x="12" y="3029"/>
                  </a:lnTo>
                  <a:lnTo>
                    <a:pt x="3" y="2982"/>
                  </a:lnTo>
                  <a:lnTo>
                    <a:pt x="0" y="2933"/>
                  </a:lnTo>
                  <a:lnTo>
                    <a:pt x="0" y="2931"/>
                  </a:lnTo>
                  <a:lnTo>
                    <a:pt x="0" y="2930"/>
                  </a:lnTo>
                  <a:lnTo>
                    <a:pt x="0" y="2930"/>
                  </a:lnTo>
                  <a:lnTo>
                    <a:pt x="0" y="395"/>
                  </a:lnTo>
                  <a:lnTo>
                    <a:pt x="3" y="345"/>
                  </a:lnTo>
                  <a:lnTo>
                    <a:pt x="12" y="297"/>
                  </a:lnTo>
                  <a:lnTo>
                    <a:pt x="26" y="252"/>
                  </a:lnTo>
                  <a:lnTo>
                    <a:pt x="46" y="210"/>
                  </a:lnTo>
                  <a:lnTo>
                    <a:pt x="70" y="170"/>
                  </a:lnTo>
                  <a:lnTo>
                    <a:pt x="100" y="133"/>
                  </a:lnTo>
                  <a:lnTo>
                    <a:pt x="133" y="100"/>
                  </a:lnTo>
                  <a:lnTo>
                    <a:pt x="170" y="72"/>
                  </a:lnTo>
                  <a:lnTo>
                    <a:pt x="210" y="46"/>
                  </a:lnTo>
                  <a:lnTo>
                    <a:pt x="254" y="27"/>
                  </a:lnTo>
                  <a:lnTo>
                    <a:pt x="299" y="12"/>
                  </a:lnTo>
                  <a:lnTo>
                    <a:pt x="347" y="4"/>
                  </a:lnTo>
                  <a:lnTo>
                    <a:pt x="3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486"/>
            <p:cNvSpPr>
              <a:spLocks/>
            </p:cNvSpPr>
            <p:nvPr/>
          </p:nvSpPr>
          <p:spPr bwMode="auto">
            <a:xfrm>
              <a:off x="5776913" y="5178425"/>
              <a:ext cx="33338" cy="28575"/>
            </a:xfrm>
            <a:custGeom>
              <a:avLst/>
              <a:gdLst>
                <a:gd name="T0" fmla="*/ 62 w 206"/>
                <a:gd name="T1" fmla="*/ 0 h 177"/>
                <a:gd name="T2" fmla="*/ 76 w 206"/>
                <a:gd name="T3" fmla="*/ 3 h 177"/>
                <a:gd name="T4" fmla="*/ 90 w 206"/>
                <a:gd name="T5" fmla="*/ 10 h 177"/>
                <a:gd name="T6" fmla="*/ 182 w 206"/>
                <a:gd name="T7" fmla="*/ 75 h 177"/>
                <a:gd name="T8" fmla="*/ 194 w 206"/>
                <a:gd name="T9" fmla="*/ 85 h 177"/>
                <a:gd name="T10" fmla="*/ 201 w 206"/>
                <a:gd name="T11" fmla="*/ 98 h 177"/>
                <a:gd name="T12" fmla="*/ 205 w 206"/>
                <a:gd name="T13" fmla="*/ 111 h 177"/>
                <a:gd name="T14" fmla="*/ 206 w 206"/>
                <a:gd name="T15" fmla="*/ 126 h 177"/>
                <a:gd name="T16" fmla="*/ 203 w 206"/>
                <a:gd name="T17" fmla="*/ 141 h 177"/>
                <a:gd name="T18" fmla="*/ 196 w 206"/>
                <a:gd name="T19" fmla="*/ 153 h 177"/>
                <a:gd name="T20" fmla="*/ 186 w 206"/>
                <a:gd name="T21" fmla="*/ 164 h 177"/>
                <a:gd name="T22" fmla="*/ 175 w 206"/>
                <a:gd name="T23" fmla="*/ 171 h 177"/>
                <a:gd name="T24" fmla="*/ 163 w 206"/>
                <a:gd name="T25" fmla="*/ 176 h 177"/>
                <a:gd name="T26" fmla="*/ 149 w 206"/>
                <a:gd name="T27" fmla="*/ 177 h 177"/>
                <a:gd name="T28" fmla="*/ 133 w 206"/>
                <a:gd name="T29" fmla="*/ 175 h 177"/>
                <a:gd name="T30" fmla="*/ 117 w 206"/>
                <a:gd name="T31" fmla="*/ 167 h 177"/>
                <a:gd name="T32" fmla="*/ 24 w 206"/>
                <a:gd name="T33" fmla="*/ 102 h 177"/>
                <a:gd name="T34" fmla="*/ 13 w 206"/>
                <a:gd name="T35" fmla="*/ 92 h 177"/>
                <a:gd name="T36" fmla="*/ 5 w 206"/>
                <a:gd name="T37" fmla="*/ 79 h 177"/>
                <a:gd name="T38" fmla="*/ 1 w 206"/>
                <a:gd name="T39" fmla="*/ 65 h 177"/>
                <a:gd name="T40" fmla="*/ 0 w 206"/>
                <a:gd name="T41" fmla="*/ 52 h 177"/>
                <a:gd name="T42" fmla="*/ 3 w 206"/>
                <a:gd name="T43" fmla="*/ 37 h 177"/>
                <a:gd name="T44" fmla="*/ 11 w 206"/>
                <a:gd name="T45" fmla="*/ 24 h 177"/>
                <a:gd name="T46" fmla="*/ 21 w 206"/>
                <a:gd name="T47" fmla="*/ 12 h 177"/>
                <a:gd name="T48" fmla="*/ 34 w 206"/>
                <a:gd name="T49" fmla="*/ 5 h 177"/>
                <a:gd name="T50" fmla="*/ 47 w 206"/>
                <a:gd name="T51" fmla="*/ 1 h 177"/>
                <a:gd name="T52" fmla="*/ 62 w 206"/>
                <a:gd name="T5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77">
                  <a:moveTo>
                    <a:pt x="62" y="0"/>
                  </a:moveTo>
                  <a:lnTo>
                    <a:pt x="76" y="3"/>
                  </a:lnTo>
                  <a:lnTo>
                    <a:pt x="90" y="10"/>
                  </a:lnTo>
                  <a:lnTo>
                    <a:pt x="182" y="75"/>
                  </a:lnTo>
                  <a:lnTo>
                    <a:pt x="194" y="85"/>
                  </a:lnTo>
                  <a:lnTo>
                    <a:pt x="201" y="98"/>
                  </a:lnTo>
                  <a:lnTo>
                    <a:pt x="205" y="111"/>
                  </a:lnTo>
                  <a:lnTo>
                    <a:pt x="206" y="126"/>
                  </a:lnTo>
                  <a:lnTo>
                    <a:pt x="203" y="141"/>
                  </a:lnTo>
                  <a:lnTo>
                    <a:pt x="196" y="153"/>
                  </a:lnTo>
                  <a:lnTo>
                    <a:pt x="186" y="164"/>
                  </a:lnTo>
                  <a:lnTo>
                    <a:pt x="175" y="171"/>
                  </a:lnTo>
                  <a:lnTo>
                    <a:pt x="163" y="176"/>
                  </a:lnTo>
                  <a:lnTo>
                    <a:pt x="149" y="177"/>
                  </a:lnTo>
                  <a:lnTo>
                    <a:pt x="133" y="175"/>
                  </a:lnTo>
                  <a:lnTo>
                    <a:pt x="117" y="167"/>
                  </a:lnTo>
                  <a:lnTo>
                    <a:pt x="24" y="102"/>
                  </a:lnTo>
                  <a:lnTo>
                    <a:pt x="13" y="92"/>
                  </a:lnTo>
                  <a:lnTo>
                    <a:pt x="5" y="79"/>
                  </a:lnTo>
                  <a:lnTo>
                    <a:pt x="1" y="65"/>
                  </a:lnTo>
                  <a:lnTo>
                    <a:pt x="0" y="52"/>
                  </a:lnTo>
                  <a:lnTo>
                    <a:pt x="3" y="37"/>
                  </a:lnTo>
                  <a:lnTo>
                    <a:pt x="11" y="24"/>
                  </a:lnTo>
                  <a:lnTo>
                    <a:pt x="21" y="12"/>
                  </a:lnTo>
                  <a:lnTo>
                    <a:pt x="34" y="5"/>
                  </a:lnTo>
                  <a:lnTo>
                    <a:pt x="47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487"/>
            <p:cNvSpPr>
              <a:spLocks/>
            </p:cNvSpPr>
            <p:nvPr/>
          </p:nvSpPr>
          <p:spPr bwMode="auto">
            <a:xfrm>
              <a:off x="5821363" y="5210175"/>
              <a:ext cx="33338" cy="26987"/>
            </a:xfrm>
            <a:custGeom>
              <a:avLst/>
              <a:gdLst>
                <a:gd name="T0" fmla="*/ 62 w 206"/>
                <a:gd name="T1" fmla="*/ 0 h 178"/>
                <a:gd name="T2" fmla="*/ 76 w 206"/>
                <a:gd name="T3" fmla="*/ 3 h 178"/>
                <a:gd name="T4" fmla="*/ 89 w 206"/>
                <a:gd name="T5" fmla="*/ 11 h 178"/>
                <a:gd name="T6" fmla="*/ 182 w 206"/>
                <a:gd name="T7" fmla="*/ 75 h 178"/>
                <a:gd name="T8" fmla="*/ 193 w 206"/>
                <a:gd name="T9" fmla="*/ 86 h 178"/>
                <a:gd name="T10" fmla="*/ 201 w 206"/>
                <a:gd name="T11" fmla="*/ 97 h 178"/>
                <a:gd name="T12" fmla="*/ 205 w 206"/>
                <a:gd name="T13" fmla="*/ 112 h 178"/>
                <a:gd name="T14" fmla="*/ 206 w 206"/>
                <a:gd name="T15" fmla="*/ 126 h 178"/>
                <a:gd name="T16" fmla="*/ 203 w 206"/>
                <a:gd name="T17" fmla="*/ 140 h 178"/>
                <a:gd name="T18" fmla="*/ 195 w 206"/>
                <a:gd name="T19" fmla="*/ 154 h 178"/>
                <a:gd name="T20" fmla="*/ 186 w 206"/>
                <a:gd name="T21" fmla="*/ 164 h 178"/>
                <a:gd name="T22" fmla="*/ 175 w 206"/>
                <a:gd name="T23" fmla="*/ 172 h 178"/>
                <a:gd name="T24" fmla="*/ 163 w 206"/>
                <a:gd name="T25" fmla="*/ 176 h 178"/>
                <a:gd name="T26" fmla="*/ 149 w 206"/>
                <a:gd name="T27" fmla="*/ 178 h 178"/>
                <a:gd name="T28" fmla="*/ 132 w 206"/>
                <a:gd name="T29" fmla="*/ 175 h 178"/>
                <a:gd name="T30" fmla="*/ 117 w 206"/>
                <a:gd name="T31" fmla="*/ 167 h 178"/>
                <a:gd name="T32" fmla="*/ 24 w 206"/>
                <a:gd name="T33" fmla="*/ 103 h 178"/>
                <a:gd name="T34" fmla="*/ 12 w 206"/>
                <a:gd name="T35" fmla="*/ 92 h 178"/>
                <a:gd name="T36" fmla="*/ 5 w 206"/>
                <a:gd name="T37" fmla="*/ 80 h 178"/>
                <a:gd name="T38" fmla="*/ 1 w 206"/>
                <a:gd name="T39" fmla="*/ 66 h 178"/>
                <a:gd name="T40" fmla="*/ 0 w 206"/>
                <a:gd name="T41" fmla="*/ 51 h 178"/>
                <a:gd name="T42" fmla="*/ 3 w 206"/>
                <a:gd name="T43" fmla="*/ 37 h 178"/>
                <a:gd name="T44" fmla="*/ 10 w 206"/>
                <a:gd name="T45" fmla="*/ 24 h 178"/>
                <a:gd name="T46" fmla="*/ 21 w 206"/>
                <a:gd name="T47" fmla="*/ 13 h 178"/>
                <a:gd name="T48" fmla="*/ 33 w 206"/>
                <a:gd name="T49" fmla="*/ 5 h 178"/>
                <a:gd name="T50" fmla="*/ 47 w 206"/>
                <a:gd name="T51" fmla="*/ 1 h 178"/>
                <a:gd name="T52" fmla="*/ 62 w 206"/>
                <a:gd name="T5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78">
                  <a:moveTo>
                    <a:pt x="62" y="0"/>
                  </a:moveTo>
                  <a:lnTo>
                    <a:pt x="76" y="3"/>
                  </a:lnTo>
                  <a:lnTo>
                    <a:pt x="89" y="11"/>
                  </a:lnTo>
                  <a:lnTo>
                    <a:pt x="182" y="75"/>
                  </a:lnTo>
                  <a:lnTo>
                    <a:pt x="193" y="86"/>
                  </a:lnTo>
                  <a:lnTo>
                    <a:pt x="201" y="97"/>
                  </a:lnTo>
                  <a:lnTo>
                    <a:pt x="205" y="112"/>
                  </a:lnTo>
                  <a:lnTo>
                    <a:pt x="206" y="126"/>
                  </a:lnTo>
                  <a:lnTo>
                    <a:pt x="203" y="140"/>
                  </a:lnTo>
                  <a:lnTo>
                    <a:pt x="195" y="154"/>
                  </a:lnTo>
                  <a:lnTo>
                    <a:pt x="186" y="164"/>
                  </a:lnTo>
                  <a:lnTo>
                    <a:pt x="175" y="172"/>
                  </a:lnTo>
                  <a:lnTo>
                    <a:pt x="163" y="176"/>
                  </a:lnTo>
                  <a:lnTo>
                    <a:pt x="149" y="178"/>
                  </a:lnTo>
                  <a:lnTo>
                    <a:pt x="132" y="175"/>
                  </a:lnTo>
                  <a:lnTo>
                    <a:pt x="117" y="167"/>
                  </a:lnTo>
                  <a:lnTo>
                    <a:pt x="24" y="103"/>
                  </a:lnTo>
                  <a:lnTo>
                    <a:pt x="12" y="92"/>
                  </a:lnTo>
                  <a:lnTo>
                    <a:pt x="5" y="80"/>
                  </a:lnTo>
                  <a:lnTo>
                    <a:pt x="1" y="66"/>
                  </a:lnTo>
                  <a:lnTo>
                    <a:pt x="0" y="51"/>
                  </a:lnTo>
                  <a:lnTo>
                    <a:pt x="3" y="37"/>
                  </a:lnTo>
                  <a:lnTo>
                    <a:pt x="10" y="24"/>
                  </a:lnTo>
                  <a:lnTo>
                    <a:pt x="21" y="13"/>
                  </a:lnTo>
                  <a:lnTo>
                    <a:pt x="33" y="5"/>
                  </a:lnTo>
                  <a:lnTo>
                    <a:pt x="47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488"/>
            <p:cNvSpPr>
              <a:spLocks/>
            </p:cNvSpPr>
            <p:nvPr/>
          </p:nvSpPr>
          <p:spPr bwMode="auto">
            <a:xfrm>
              <a:off x="5715000" y="5375275"/>
              <a:ext cx="34925" cy="17462"/>
            </a:xfrm>
            <a:custGeom>
              <a:avLst/>
              <a:gdLst>
                <a:gd name="T0" fmla="*/ 56 w 227"/>
                <a:gd name="T1" fmla="*/ 0 h 113"/>
                <a:gd name="T2" fmla="*/ 170 w 227"/>
                <a:gd name="T3" fmla="*/ 0 h 113"/>
                <a:gd name="T4" fmla="*/ 188 w 227"/>
                <a:gd name="T5" fmla="*/ 4 h 113"/>
                <a:gd name="T6" fmla="*/ 204 w 227"/>
                <a:gd name="T7" fmla="*/ 11 h 113"/>
                <a:gd name="T8" fmla="*/ 215 w 227"/>
                <a:gd name="T9" fmla="*/ 23 h 113"/>
                <a:gd name="T10" fmla="*/ 224 w 227"/>
                <a:gd name="T11" fmla="*/ 39 h 113"/>
                <a:gd name="T12" fmla="*/ 227 w 227"/>
                <a:gd name="T13" fmla="*/ 57 h 113"/>
                <a:gd name="T14" fmla="*/ 224 w 227"/>
                <a:gd name="T15" fmla="*/ 75 h 113"/>
                <a:gd name="T16" fmla="*/ 215 w 227"/>
                <a:gd name="T17" fmla="*/ 90 h 113"/>
                <a:gd name="T18" fmla="*/ 204 w 227"/>
                <a:gd name="T19" fmla="*/ 102 h 113"/>
                <a:gd name="T20" fmla="*/ 188 w 227"/>
                <a:gd name="T21" fmla="*/ 110 h 113"/>
                <a:gd name="T22" fmla="*/ 170 w 227"/>
                <a:gd name="T23" fmla="*/ 113 h 113"/>
                <a:gd name="T24" fmla="*/ 56 w 227"/>
                <a:gd name="T25" fmla="*/ 113 h 113"/>
                <a:gd name="T26" fmla="*/ 39 w 227"/>
                <a:gd name="T27" fmla="*/ 110 h 113"/>
                <a:gd name="T28" fmla="*/ 23 w 227"/>
                <a:gd name="T29" fmla="*/ 102 h 113"/>
                <a:gd name="T30" fmla="*/ 11 w 227"/>
                <a:gd name="T31" fmla="*/ 90 h 113"/>
                <a:gd name="T32" fmla="*/ 3 w 227"/>
                <a:gd name="T33" fmla="*/ 75 h 113"/>
                <a:gd name="T34" fmla="*/ 0 w 227"/>
                <a:gd name="T35" fmla="*/ 57 h 113"/>
                <a:gd name="T36" fmla="*/ 3 w 227"/>
                <a:gd name="T37" fmla="*/ 39 h 113"/>
                <a:gd name="T38" fmla="*/ 11 w 227"/>
                <a:gd name="T39" fmla="*/ 23 h 113"/>
                <a:gd name="T40" fmla="*/ 23 w 227"/>
                <a:gd name="T41" fmla="*/ 11 h 113"/>
                <a:gd name="T42" fmla="*/ 39 w 227"/>
                <a:gd name="T43" fmla="*/ 4 h 113"/>
                <a:gd name="T44" fmla="*/ 56 w 22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7" h="113">
                  <a:moveTo>
                    <a:pt x="56" y="0"/>
                  </a:moveTo>
                  <a:lnTo>
                    <a:pt x="170" y="0"/>
                  </a:lnTo>
                  <a:lnTo>
                    <a:pt x="188" y="4"/>
                  </a:lnTo>
                  <a:lnTo>
                    <a:pt x="204" y="11"/>
                  </a:lnTo>
                  <a:lnTo>
                    <a:pt x="215" y="23"/>
                  </a:lnTo>
                  <a:lnTo>
                    <a:pt x="224" y="39"/>
                  </a:lnTo>
                  <a:lnTo>
                    <a:pt x="227" y="57"/>
                  </a:lnTo>
                  <a:lnTo>
                    <a:pt x="224" y="75"/>
                  </a:lnTo>
                  <a:lnTo>
                    <a:pt x="215" y="90"/>
                  </a:lnTo>
                  <a:lnTo>
                    <a:pt x="204" y="102"/>
                  </a:lnTo>
                  <a:lnTo>
                    <a:pt x="188" y="110"/>
                  </a:lnTo>
                  <a:lnTo>
                    <a:pt x="170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489"/>
            <p:cNvSpPr>
              <a:spLocks/>
            </p:cNvSpPr>
            <p:nvPr/>
          </p:nvSpPr>
          <p:spPr bwMode="auto">
            <a:xfrm>
              <a:off x="5840413" y="5253038"/>
              <a:ext cx="17463" cy="36512"/>
            </a:xfrm>
            <a:custGeom>
              <a:avLst/>
              <a:gdLst>
                <a:gd name="T0" fmla="*/ 57 w 113"/>
                <a:gd name="T1" fmla="*/ 0 h 226"/>
                <a:gd name="T2" fmla="*/ 74 w 113"/>
                <a:gd name="T3" fmla="*/ 3 h 226"/>
                <a:gd name="T4" fmla="*/ 90 w 113"/>
                <a:gd name="T5" fmla="*/ 12 h 226"/>
                <a:gd name="T6" fmla="*/ 103 w 113"/>
                <a:gd name="T7" fmla="*/ 23 h 226"/>
                <a:gd name="T8" fmla="*/ 110 w 113"/>
                <a:gd name="T9" fmla="*/ 39 h 226"/>
                <a:gd name="T10" fmla="*/ 113 w 113"/>
                <a:gd name="T11" fmla="*/ 57 h 226"/>
                <a:gd name="T12" fmla="*/ 113 w 113"/>
                <a:gd name="T13" fmla="*/ 169 h 226"/>
                <a:gd name="T14" fmla="*/ 110 w 113"/>
                <a:gd name="T15" fmla="*/ 187 h 226"/>
                <a:gd name="T16" fmla="*/ 103 w 113"/>
                <a:gd name="T17" fmla="*/ 203 h 226"/>
                <a:gd name="T18" fmla="*/ 90 w 113"/>
                <a:gd name="T19" fmla="*/ 214 h 226"/>
                <a:gd name="T20" fmla="*/ 74 w 113"/>
                <a:gd name="T21" fmla="*/ 223 h 226"/>
                <a:gd name="T22" fmla="*/ 57 w 113"/>
                <a:gd name="T23" fmla="*/ 226 h 226"/>
                <a:gd name="T24" fmla="*/ 39 w 113"/>
                <a:gd name="T25" fmla="*/ 223 h 226"/>
                <a:gd name="T26" fmla="*/ 23 w 113"/>
                <a:gd name="T27" fmla="*/ 214 h 226"/>
                <a:gd name="T28" fmla="*/ 11 w 113"/>
                <a:gd name="T29" fmla="*/ 203 h 226"/>
                <a:gd name="T30" fmla="*/ 3 w 113"/>
                <a:gd name="T31" fmla="*/ 187 h 226"/>
                <a:gd name="T32" fmla="*/ 0 w 113"/>
                <a:gd name="T33" fmla="*/ 169 h 226"/>
                <a:gd name="T34" fmla="*/ 0 w 113"/>
                <a:gd name="T35" fmla="*/ 57 h 226"/>
                <a:gd name="T36" fmla="*/ 3 w 113"/>
                <a:gd name="T37" fmla="*/ 39 h 226"/>
                <a:gd name="T38" fmla="*/ 11 w 113"/>
                <a:gd name="T39" fmla="*/ 23 h 226"/>
                <a:gd name="T40" fmla="*/ 23 w 113"/>
                <a:gd name="T41" fmla="*/ 12 h 226"/>
                <a:gd name="T42" fmla="*/ 39 w 113"/>
                <a:gd name="T43" fmla="*/ 3 h 226"/>
                <a:gd name="T44" fmla="*/ 57 w 113"/>
                <a:gd name="T4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6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3" y="169"/>
                  </a:lnTo>
                  <a:lnTo>
                    <a:pt x="110" y="187"/>
                  </a:lnTo>
                  <a:lnTo>
                    <a:pt x="103" y="203"/>
                  </a:lnTo>
                  <a:lnTo>
                    <a:pt x="90" y="214"/>
                  </a:lnTo>
                  <a:lnTo>
                    <a:pt x="74" y="223"/>
                  </a:lnTo>
                  <a:lnTo>
                    <a:pt x="57" y="226"/>
                  </a:lnTo>
                  <a:lnTo>
                    <a:pt x="39" y="223"/>
                  </a:lnTo>
                  <a:lnTo>
                    <a:pt x="23" y="214"/>
                  </a:lnTo>
                  <a:lnTo>
                    <a:pt x="11" y="203"/>
                  </a:lnTo>
                  <a:lnTo>
                    <a:pt x="3" y="187"/>
                  </a:lnTo>
                  <a:lnTo>
                    <a:pt x="0" y="169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490"/>
            <p:cNvSpPr>
              <a:spLocks/>
            </p:cNvSpPr>
            <p:nvPr/>
          </p:nvSpPr>
          <p:spPr bwMode="auto">
            <a:xfrm>
              <a:off x="5732463" y="5148263"/>
              <a:ext cx="33338" cy="26987"/>
            </a:xfrm>
            <a:custGeom>
              <a:avLst/>
              <a:gdLst>
                <a:gd name="T0" fmla="*/ 61 w 207"/>
                <a:gd name="T1" fmla="*/ 0 h 178"/>
                <a:gd name="T2" fmla="*/ 76 w 207"/>
                <a:gd name="T3" fmla="*/ 3 h 178"/>
                <a:gd name="T4" fmla="*/ 90 w 207"/>
                <a:gd name="T5" fmla="*/ 11 h 178"/>
                <a:gd name="T6" fmla="*/ 182 w 207"/>
                <a:gd name="T7" fmla="*/ 75 h 178"/>
                <a:gd name="T8" fmla="*/ 194 w 207"/>
                <a:gd name="T9" fmla="*/ 86 h 178"/>
                <a:gd name="T10" fmla="*/ 201 w 207"/>
                <a:gd name="T11" fmla="*/ 98 h 178"/>
                <a:gd name="T12" fmla="*/ 206 w 207"/>
                <a:gd name="T13" fmla="*/ 112 h 178"/>
                <a:gd name="T14" fmla="*/ 207 w 207"/>
                <a:gd name="T15" fmla="*/ 127 h 178"/>
                <a:gd name="T16" fmla="*/ 203 w 207"/>
                <a:gd name="T17" fmla="*/ 140 h 178"/>
                <a:gd name="T18" fmla="*/ 196 w 207"/>
                <a:gd name="T19" fmla="*/ 154 h 178"/>
                <a:gd name="T20" fmla="*/ 187 w 207"/>
                <a:gd name="T21" fmla="*/ 164 h 178"/>
                <a:gd name="T22" fmla="*/ 175 w 207"/>
                <a:gd name="T23" fmla="*/ 172 h 178"/>
                <a:gd name="T24" fmla="*/ 162 w 207"/>
                <a:gd name="T25" fmla="*/ 176 h 178"/>
                <a:gd name="T26" fmla="*/ 150 w 207"/>
                <a:gd name="T27" fmla="*/ 178 h 178"/>
                <a:gd name="T28" fmla="*/ 133 w 207"/>
                <a:gd name="T29" fmla="*/ 175 h 178"/>
                <a:gd name="T30" fmla="*/ 117 w 207"/>
                <a:gd name="T31" fmla="*/ 167 h 178"/>
                <a:gd name="T32" fmla="*/ 25 w 207"/>
                <a:gd name="T33" fmla="*/ 103 h 178"/>
                <a:gd name="T34" fmla="*/ 13 w 207"/>
                <a:gd name="T35" fmla="*/ 92 h 178"/>
                <a:gd name="T36" fmla="*/ 6 w 207"/>
                <a:gd name="T37" fmla="*/ 80 h 178"/>
                <a:gd name="T38" fmla="*/ 1 w 207"/>
                <a:gd name="T39" fmla="*/ 66 h 178"/>
                <a:gd name="T40" fmla="*/ 0 w 207"/>
                <a:gd name="T41" fmla="*/ 51 h 178"/>
                <a:gd name="T42" fmla="*/ 4 w 207"/>
                <a:gd name="T43" fmla="*/ 38 h 178"/>
                <a:gd name="T44" fmla="*/ 11 w 207"/>
                <a:gd name="T45" fmla="*/ 24 h 178"/>
                <a:gd name="T46" fmla="*/ 21 w 207"/>
                <a:gd name="T47" fmla="*/ 13 h 178"/>
                <a:gd name="T48" fmla="*/ 34 w 207"/>
                <a:gd name="T49" fmla="*/ 5 h 178"/>
                <a:gd name="T50" fmla="*/ 48 w 207"/>
                <a:gd name="T51" fmla="*/ 1 h 178"/>
                <a:gd name="T52" fmla="*/ 61 w 207"/>
                <a:gd name="T5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7" h="178">
                  <a:moveTo>
                    <a:pt x="61" y="0"/>
                  </a:moveTo>
                  <a:lnTo>
                    <a:pt x="76" y="3"/>
                  </a:lnTo>
                  <a:lnTo>
                    <a:pt x="90" y="11"/>
                  </a:lnTo>
                  <a:lnTo>
                    <a:pt x="182" y="75"/>
                  </a:lnTo>
                  <a:lnTo>
                    <a:pt x="194" y="86"/>
                  </a:lnTo>
                  <a:lnTo>
                    <a:pt x="201" y="98"/>
                  </a:lnTo>
                  <a:lnTo>
                    <a:pt x="206" y="112"/>
                  </a:lnTo>
                  <a:lnTo>
                    <a:pt x="207" y="127"/>
                  </a:lnTo>
                  <a:lnTo>
                    <a:pt x="203" y="140"/>
                  </a:lnTo>
                  <a:lnTo>
                    <a:pt x="196" y="154"/>
                  </a:lnTo>
                  <a:lnTo>
                    <a:pt x="187" y="164"/>
                  </a:lnTo>
                  <a:lnTo>
                    <a:pt x="175" y="172"/>
                  </a:lnTo>
                  <a:lnTo>
                    <a:pt x="162" y="176"/>
                  </a:lnTo>
                  <a:lnTo>
                    <a:pt x="150" y="178"/>
                  </a:lnTo>
                  <a:lnTo>
                    <a:pt x="133" y="175"/>
                  </a:lnTo>
                  <a:lnTo>
                    <a:pt x="117" y="167"/>
                  </a:lnTo>
                  <a:lnTo>
                    <a:pt x="25" y="103"/>
                  </a:lnTo>
                  <a:lnTo>
                    <a:pt x="13" y="92"/>
                  </a:lnTo>
                  <a:lnTo>
                    <a:pt x="6" y="80"/>
                  </a:lnTo>
                  <a:lnTo>
                    <a:pt x="1" y="66"/>
                  </a:lnTo>
                  <a:lnTo>
                    <a:pt x="0" y="51"/>
                  </a:lnTo>
                  <a:lnTo>
                    <a:pt x="4" y="38"/>
                  </a:lnTo>
                  <a:lnTo>
                    <a:pt x="11" y="24"/>
                  </a:lnTo>
                  <a:lnTo>
                    <a:pt x="21" y="13"/>
                  </a:lnTo>
                  <a:lnTo>
                    <a:pt x="34" y="5"/>
                  </a:lnTo>
                  <a:lnTo>
                    <a:pt x="48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491"/>
            <p:cNvSpPr>
              <a:spLocks/>
            </p:cNvSpPr>
            <p:nvPr/>
          </p:nvSpPr>
          <p:spPr bwMode="auto">
            <a:xfrm>
              <a:off x="5768975" y="5375275"/>
              <a:ext cx="34925" cy="17462"/>
            </a:xfrm>
            <a:custGeom>
              <a:avLst/>
              <a:gdLst>
                <a:gd name="T0" fmla="*/ 57 w 228"/>
                <a:gd name="T1" fmla="*/ 0 h 113"/>
                <a:gd name="T2" fmla="*/ 171 w 228"/>
                <a:gd name="T3" fmla="*/ 0 h 113"/>
                <a:gd name="T4" fmla="*/ 189 w 228"/>
                <a:gd name="T5" fmla="*/ 4 h 113"/>
                <a:gd name="T6" fmla="*/ 204 w 228"/>
                <a:gd name="T7" fmla="*/ 11 h 113"/>
                <a:gd name="T8" fmla="*/ 217 w 228"/>
                <a:gd name="T9" fmla="*/ 23 h 113"/>
                <a:gd name="T10" fmla="*/ 224 w 228"/>
                <a:gd name="T11" fmla="*/ 39 h 113"/>
                <a:gd name="T12" fmla="*/ 228 w 228"/>
                <a:gd name="T13" fmla="*/ 57 h 113"/>
                <a:gd name="T14" fmla="*/ 224 w 228"/>
                <a:gd name="T15" fmla="*/ 75 h 113"/>
                <a:gd name="T16" fmla="*/ 217 w 228"/>
                <a:gd name="T17" fmla="*/ 90 h 113"/>
                <a:gd name="T18" fmla="*/ 204 w 228"/>
                <a:gd name="T19" fmla="*/ 102 h 113"/>
                <a:gd name="T20" fmla="*/ 189 w 228"/>
                <a:gd name="T21" fmla="*/ 110 h 113"/>
                <a:gd name="T22" fmla="*/ 171 w 228"/>
                <a:gd name="T23" fmla="*/ 113 h 113"/>
                <a:gd name="T24" fmla="*/ 57 w 228"/>
                <a:gd name="T25" fmla="*/ 113 h 113"/>
                <a:gd name="T26" fmla="*/ 39 w 228"/>
                <a:gd name="T27" fmla="*/ 110 h 113"/>
                <a:gd name="T28" fmla="*/ 24 w 228"/>
                <a:gd name="T29" fmla="*/ 102 h 113"/>
                <a:gd name="T30" fmla="*/ 12 w 228"/>
                <a:gd name="T31" fmla="*/ 90 h 113"/>
                <a:gd name="T32" fmla="*/ 4 w 228"/>
                <a:gd name="T33" fmla="*/ 75 h 113"/>
                <a:gd name="T34" fmla="*/ 0 w 228"/>
                <a:gd name="T35" fmla="*/ 57 h 113"/>
                <a:gd name="T36" fmla="*/ 4 w 228"/>
                <a:gd name="T37" fmla="*/ 39 h 113"/>
                <a:gd name="T38" fmla="*/ 12 w 228"/>
                <a:gd name="T39" fmla="*/ 23 h 113"/>
                <a:gd name="T40" fmla="*/ 24 w 228"/>
                <a:gd name="T41" fmla="*/ 11 h 113"/>
                <a:gd name="T42" fmla="*/ 39 w 228"/>
                <a:gd name="T43" fmla="*/ 4 h 113"/>
                <a:gd name="T44" fmla="*/ 57 w 228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8" h="113">
                  <a:moveTo>
                    <a:pt x="57" y="0"/>
                  </a:moveTo>
                  <a:lnTo>
                    <a:pt x="171" y="0"/>
                  </a:lnTo>
                  <a:lnTo>
                    <a:pt x="189" y="4"/>
                  </a:lnTo>
                  <a:lnTo>
                    <a:pt x="204" y="11"/>
                  </a:lnTo>
                  <a:lnTo>
                    <a:pt x="217" y="23"/>
                  </a:lnTo>
                  <a:lnTo>
                    <a:pt x="224" y="39"/>
                  </a:lnTo>
                  <a:lnTo>
                    <a:pt x="228" y="57"/>
                  </a:lnTo>
                  <a:lnTo>
                    <a:pt x="224" y="75"/>
                  </a:lnTo>
                  <a:lnTo>
                    <a:pt x="217" y="90"/>
                  </a:lnTo>
                  <a:lnTo>
                    <a:pt x="204" y="102"/>
                  </a:lnTo>
                  <a:lnTo>
                    <a:pt x="189" y="110"/>
                  </a:lnTo>
                  <a:lnTo>
                    <a:pt x="171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492"/>
            <p:cNvSpPr>
              <a:spLocks/>
            </p:cNvSpPr>
            <p:nvPr/>
          </p:nvSpPr>
          <p:spPr bwMode="auto">
            <a:xfrm>
              <a:off x="5607050" y="5375275"/>
              <a:ext cx="34925" cy="17462"/>
            </a:xfrm>
            <a:custGeom>
              <a:avLst/>
              <a:gdLst>
                <a:gd name="T0" fmla="*/ 57 w 226"/>
                <a:gd name="T1" fmla="*/ 0 h 113"/>
                <a:gd name="T2" fmla="*/ 169 w 226"/>
                <a:gd name="T3" fmla="*/ 0 h 113"/>
                <a:gd name="T4" fmla="*/ 187 w 226"/>
                <a:gd name="T5" fmla="*/ 4 h 113"/>
                <a:gd name="T6" fmla="*/ 203 w 226"/>
                <a:gd name="T7" fmla="*/ 11 h 113"/>
                <a:gd name="T8" fmla="*/ 216 w 226"/>
                <a:gd name="T9" fmla="*/ 23 h 113"/>
                <a:gd name="T10" fmla="*/ 223 w 226"/>
                <a:gd name="T11" fmla="*/ 39 h 113"/>
                <a:gd name="T12" fmla="*/ 226 w 226"/>
                <a:gd name="T13" fmla="*/ 57 h 113"/>
                <a:gd name="T14" fmla="*/ 223 w 226"/>
                <a:gd name="T15" fmla="*/ 75 h 113"/>
                <a:gd name="T16" fmla="*/ 216 w 226"/>
                <a:gd name="T17" fmla="*/ 90 h 113"/>
                <a:gd name="T18" fmla="*/ 203 w 226"/>
                <a:gd name="T19" fmla="*/ 102 h 113"/>
                <a:gd name="T20" fmla="*/ 187 w 226"/>
                <a:gd name="T21" fmla="*/ 110 h 113"/>
                <a:gd name="T22" fmla="*/ 169 w 226"/>
                <a:gd name="T23" fmla="*/ 113 h 113"/>
                <a:gd name="T24" fmla="*/ 57 w 226"/>
                <a:gd name="T25" fmla="*/ 113 h 113"/>
                <a:gd name="T26" fmla="*/ 39 w 226"/>
                <a:gd name="T27" fmla="*/ 110 h 113"/>
                <a:gd name="T28" fmla="*/ 23 w 226"/>
                <a:gd name="T29" fmla="*/ 102 h 113"/>
                <a:gd name="T30" fmla="*/ 11 w 226"/>
                <a:gd name="T31" fmla="*/ 90 h 113"/>
                <a:gd name="T32" fmla="*/ 2 w 226"/>
                <a:gd name="T33" fmla="*/ 75 h 113"/>
                <a:gd name="T34" fmla="*/ 0 w 226"/>
                <a:gd name="T35" fmla="*/ 57 h 113"/>
                <a:gd name="T36" fmla="*/ 2 w 226"/>
                <a:gd name="T37" fmla="*/ 39 h 113"/>
                <a:gd name="T38" fmla="*/ 11 w 226"/>
                <a:gd name="T39" fmla="*/ 23 h 113"/>
                <a:gd name="T40" fmla="*/ 23 w 226"/>
                <a:gd name="T41" fmla="*/ 11 h 113"/>
                <a:gd name="T42" fmla="*/ 39 w 226"/>
                <a:gd name="T43" fmla="*/ 4 h 113"/>
                <a:gd name="T44" fmla="*/ 57 w 22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3">
                  <a:moveTo>
                    <a:pt x="57" y="0"/>
                  </a:moveTo>
                  <a:lnTo>
                    <a:pt x="169" y="0"/>
                  </a:lnTo>
                  <a:lnTo>
                    <a:pt x="187" y="4"/>
                  </a:lnTo>
                  <a:lnTo>
                    <a:pt x="203" y="11"/>
                  </a:lnTo>
                  <a:lnTo>
                    <a:pt x="216" y="23"/>
                  </a:lnTo>
                  <a:lnTo>
                    <a:pt x="223" y="39"/>
                  </a:lnTo>
                  <a:lnTo>
                    <a:pt x="226" y="57"/>
                  </a:lnTo>
                  <a:lnTo>
                    <a:pt x="223" y="75"/>
                  </a:lnTo>
                  <a:lnTo>
                    <a:pt x="216" y="90"/>
                  </a:lnTo>
                  <a:lnTo>
                    <a:pt x="203" y="102"/>
                  </a:lnTo>
                  <a:lnTo>
                    <a:pt x="187" y="110"/>
                  </a:lnTo>
                  <a:lnTo>
                    <a:pt x="169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493"/>
            <p:cNvSpPr>
              <a:spLocks/>
            </p:cNvSpPr>
            <p:nvPr/>
          </p:nvSpPr>
          <p:spPr bwMode="auto">
            <a:xfrm>
              <a:off x="5840413" y="5307013"/>
              <a:ext cx="17463" cy="36512"/>
            </a:xfrm>
            <a:custGeom>
              <a:avLst/>
              <a:gdLst>
                <a:gd name="T0" fmla="*/ 57 w 113"/>
                <a:gd name="T1" fmla="*/ 0 h 225"/>
                <a:gd name="T2" fmla="*/ 74 w 113"/>
                <a:gd name="T3" fmla="*/ 2 h 225"/>
                <a:gd name="T4" fmla="*/ 90 w 113"/>
                <a:gd name="T5" fmla="*/ 10 h 225"/>
                <a:gd name="T6" fmla="*/ 103 w 113"/>
                <a:gd name="T7" fmla="*/ 23 h 225"/>
                <a:gd name="T8" fmla="*/ 110 w 113"/>
                <a:gd name="T9" fmla="*/ 37 h 225"/>
                <a:gd name="T10" fmla="*/ 113 w 113"/>
                <a:gd name="T11" fmla="*/ 56 h 225"/>
                <a:gd name="T12" fmla="*/ 113 w 113"/>
                <a:gd name="T13" fmla="*/ 168 h 225"/>
                <a:gd name="T14" fmla="*/ 110 w 113"/>
                <a:gd name="T15" fmla="*/ 186 h 225"/>
                <a:gd name="T16" fmla="*/ 103 w 113"/>
                <a:gd name="T17" fmla="*/ 202 h 225"/>
                <a:gd name="T18" fmla="*/ 90 w 113"/>
                <a:gd name="T19" fmla="*/ 214 h 225"/>
                <a:gd name="T20" fmla="*/ 74 w 113"/>
                <a:gd name="T21" fmla="*/ 221 h 225"/>
                <a:gd name="T22" fmla="*/ 57 w 113"/>
                <a:gd name="T23" fmla="*/ 225 h 225"/>
                <a:gd name="T24" fmla="*/ 39 w 113"/>
                <a:gd name="T25" fmla="*/ 221 h 225"/>
                <a:gd name="T26" fmla="*/ 23 w 113"/>
                <a:gd name="T27" fmla="*/ 214 h 225"/>
                <a:gd name="T28" fmla="*/ 11 w 113"/>
                <a:gd name="T29" fmla="*/ 202 h 225"/>
                <a:gd name="T30" fmla="*/ 3 w 113"/>
                <a:gd name="T31" fmla="*/ 186 h 225"/>
                <a:gd name="T32" fmla="*/ 0 w 113"/>
                <a:gd name="T33" fmla="*/ 168 h 225"/>
                <a:gd name="T34" fmla="*/ 0 w 113"/>
                <a:gd name="T35" fmla="*/ 56 h 225"/>
                <a:gd name="T36" fmla="*/ 3 w 113"/>
                <a:gd name="T37" fmla="*/ 37 h 225"/>
                <a:gd name="T38" fmla="*/ 11 w 113"/>
                <a:gd name="T39" fmla="*/ 23 h 225"/>
                <a:gd name="T40" fmla="*/ 23 w 113"/>
                <a:gd name="T41" fmla="*/ 10 h 225"/>
                <a:gd name="T42" fmla="*/ 39 w 113"/>
                <a:gd name="T43" fmla="*/ 2 h 225"/>
                <a:gd name="T44" fmla="*/ 57 w 113"/>
                <a:gd name="T45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5">
                  <a:moveTo>
                    <a:pt x="57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0" y="37"/>
                  </a:lnTo>
                  <a:lnTo>
                    <a:pt x="113" y="56"/>
                  </a:lnTo>
                  <a:lnTo>
                    <a:pt x="113" y="168"/>
                  </a:lnTo>
                  <a:lnTo>
                    <a:pt x="110" y="186"/>
                  </a:lnTo>
                  <a:lnTo>
                    <a:pt x="103" y="202"/>
                  </a:lnTo>
                  <a:lnTo>
                    <a:pt x="90" y="214"/>
                  </a:lnTo>
                  <a:lnTo>
                    <a:pt x="74" y="221"/>
                  </a:lnTo>
                  <a:lnTo>
                    <a:pt x="57" y="225"/>
                  </a:lnTo>
                  <a:lnTo>
                    <a:pt x="39" y="221"/>
                  </a:lnTo>
                  <a:lnTo>
                    <a:pt x="23" y="214"/>
                  </a:lnTo>
                  <a:lnTo>
                    <a:pt x="11" y="202"/>
                  </a:lnTo>
                  <a:lnTo>
                    <a:pt x="3" y="186"/>
                  </a:lnTo>
                  <a:lnTo>
                    <a:pt x="0" y="168"/>
                  </a:lnTo>
                  <a:lnTo>
                    <a:pt x="0" y="56"/>
                  </a:lnTo>
                  <a:lnTo>
                    <a:pt x="3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494"/>
            <p:cNvSpPr>
              <a:spLocks/>
            </p:cNvSpPr>
            <p:nvPr/>
          </p:nvSpPr>
          <p:spPr bwMode="auto">
            <a:xfrm>
              <a:off x="5689600" y="5116513"/>
              <a:ext cx="31750" cy="28575"/>
            </a:xfrm>
            <a:custGeom>
              <a:avLst/>
              <a:gdLst>
                <a:gd name="T0" fmla="*/ 61 w 206"/>
                <a:gd name="T1" fmla="*/ 0 h 176"/>
                <a:gd name="T2" fmla="*/ 75 w 206"/>
                <a:gd name="T3" fmla="*/ 3 h 176"/>
                <a:gd name="T4" fmla="*/ 89 w 206"/>
                <a:gd name="T5" fmla="*/ 9 h 176"/>
                <a:gd name="T6" fmla="*/ 182 w 206"/>
                <a:gd name="T7" fmla="*/ 74 h 176"/>
                <a:gd name="T8" fmla="*/ 193 w 206"/>
                <a:gd name="T9" fmla="*/ 84 h 176"/>
                <a:gd name="T10" fmla="*/ 201 w 206"/>
                <a:gd name="T11" fmla="*/ 97 h 176"/>
                <a:gd name="T12" fmla="*/ 205 w 206"/>
                <a:gd name="T13" fmla="*/ 111 h 176"/>
                <a:gd name="T14" fmla="*/ 206 w 206"/>
                <a:gd name="T15" fmla="*/ 125 h 176"/>
                <a:gd name="T16" fmla="*/ 203 w 206"/>
                <a:gd name="T17" fmla="*/ 140 h 176"/>
                <a:gd name="T18" fmla="*/ 195 w 206"/>
                <a:gd name="T19" fmla="*/ 153 h 176"/>
                <a:gd name="T20" fmla="*/ 186 w 206"/>
                <a:gd name="T21" fmla="*/ 163 h 176"/>
                <a:gd name="T22" fmla="*/ 174 w 206"/>
                <a:gd name="T23" fmla="*/ 171 h 176"/>
                <a:gd name="T24" fmla="*/ 162 w 206"/>
                <a:gd name="T25" fmla="*/ 175 h 176"/>
                <a:gd name="T26" fmla="*/ 149 w 206"/>
                <a:gd name="T27" fmla="*/ 176 h 176"/>
                <a:gd name="T28" fmla="*/ 132 w 206"/>
                <a:gd name="T29" fmla="*/ 174 h 176"/>
                <a:gd name="T30" fmla="*/ 116 w 206"/>
                <a:gd name="T31" fmla="*/ 167 h 176"/>
                <a:gd name="T32" fmla="*/ 24 w 206"/>
                <a:gd name="T33" fmla="*/ 102 h 176"/>
                <a:gd name="T34" fmla="*/ 12 w 206"/>
                <a:gd name="T35" fmla="*/ 92 h 176"/>
                <a:gd name="T36" fmla="*/ 5 w 206"/>
                <a:gd name="T37" fmla="*/ 79 h 176"/>
                <a:gd name="T38" fmla="*/ 1 w 206"/>
                <a:gd name="T39" fmla="*/ 65 h 176"/>
                <a:gd name="T40" fmla="*/ 0 w 206"/>
                <a:gd name="T41" fmla="*/ 51 h 176"/>
                <a:gd name="T42" fmla="*/ 3 w 206"/>
                <a:gd name="T43" fmla="*/ 36 h 176"/>
                <a:gd name="T44" fmla="*/ 10 w 206"/>
                <a:gd name="T45" fmla="*/ 23 h 176"/>
                <a:gd name="T46" fmla="*/ 21 w 206"/>
                <a:gd name="T47" fmla="*/ 12 h 176"/>
                <a:gd name="T48" fmla="*/ 32 w 206"/>
                <a:gd name="T49" fmla="*/ 4 h 176"/>
                <a:gd name="T50" fmla="*/ 47 w 206"/>
                <a:gd name="T51" fmla="*/ 0 h 176"/>
                <a:gd name="T52" fmla="*/ 61 w 206"/>
                <a:gd name="T5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76">
                  <a:moveTo>
                    <a:pt x="61" y="0"/>
                  </a:moveTo>
                  <a:lnTo>
                    <a:pt x="75" y="3"/>
                  </a:lnTo>
                  <a:lnTo>
                    <a:pt x="89" y="9"/>
                  </a:lnTo>
                  <a:lnTo>
                    <a:pt x="182" y="74"/>
                  </a:lnTo>
                  <a:lnTo>
                    <a:pt x="193" y="84"/>
                  </a:lnTo>
                  <a:lnTo>
                    <a:pt x="201" y="97"/>
                  </a:lnTo>
                  <a:lnTo>
                    <a:pt x="205" y="111"/>
                  </a:lnTo>
                  <a:lnTo>
                    <a:pt x="206" y="125"/>
                  </a:lnTo>
                  <a:lnTo>
                    <a:pt x="203" y="140"/>
                  </a:lnTo>
                  <a:lnTo>
                    <a:pt x="195" y="153"/>
                  </a:lnTo>
                  <a:lnTo>
                    <a:pt x="186" y="163"/>
                  </a:lnTo>
                  <a:lnTo>
                    <a:pt x="174" y="171"/>
                  </a:lnTo>
                  <a:lnTo>
                    <a:pt x="162" y="175"/>
                  </a:lnTo>
                  <a:lnTo>
                    <a:pt x="149" y="176"/>
                  </a:lnTo>
                  <a:lnTo>
                    <a:pt x="132" y="174"/>
                  </a:lnTo>
                  <a:lnTo>
                    <a:pt x="116" y="167"/>
                  </a:lnTo>
                  <a:lnTo>
                    <a:pt x="24" y="102"/>
                  </a:lnTo>
                  <a:lnTo>
                    <a:pt x="12" y="92"/>
                  </a:lnTo>
                  <a:lnTo>
                    <a:pt x="5" y="79"/>
                  </a:lnTo>
                  <a:lnTo>
                    <a:pt x="1" y="65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10" y="23"/>
                  </a:lnTo>
                  <a:lnTo>
                    <a:pt x="21" y="12"/>
                  </a:lnTo>
                  <a:lnTo>
                    <a:pt x="32" y="4"/>
                  </a:lnTo>
                  <a:lnTo>
                    <a:pt x="47" y="0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495"/>
            <p:cNvSpPr>
              <a:spLocks/>
            </p:cNvSpPr>
            <p:nvPr/>
          </p:nvSpPr>
          <p:spPr bwMode="auto">
            <a:xfrm>
              <a:off x="5822950" y="5360988"/>
              <a:ext cx="34925" cy="31750"/>
            </a:xfrm>
            <a:custGeom>
              <a:avLst/>
              <a:gdLst>
                <a:gd name="T0" fmla="*/ 170 w 226"/>
                <a:gd name="T1" fmla="*/ 0 h 204"/>
                <a:gd name="T2" fmla="*/ 187 w 226"/>
                <a:gd name="T3" fmla="*/ 4 h 204"/>
                <a:gd name="T4" fmla="*/ 203 w 226"/>
                <a:gd name="T5" fmla="*/ 11 h 204"/>
                <a:gd name="T6" fmla="*/ 216 w 226"/>
                <a:gd name="T7" fmla="*/ 23 h 204"/>
                <a:gd name="T8" fmla="*/ 223 w 226"/>
                <a:gd name="T9" fmla="*/ 39 h 204"/>
                <a:gd name="T10" fmla="*/ 226 w 226"/>
                <a:gd name="T11" fmla="*/ 57 h 204"/>
                <a:gd name="T12" fmla="*/ 226 w 226"/>
                <a:gd name="T13" fmla="*/ 204 h 204"/>
                <a:gd name="T14" fmla="*/ 57 w 226"/>
                <a:gd name="T15" fmla="*/ 204 h 204"/>
                <a:gd name="T16" fmla="*/ 39 w 226"/>
                <a:gd name="T17" fmla="*/ 201 h 204"/>
                <a:gd name="T18" fmla="*/ 23 w 226"/>
                <a:gd name="T19" fmla="*/ 193 h 204"/>
                <a:gd name="T20" fmla="*/ 11 w 226"/>
                <a:gd name="T21" fmla="*/ 181 h 204"/>
                <a:gd name="T22" fmla="*/ 2 w 226"/>
                <a:gd name="T23" fmla="*/ 166 h 204"/>
                <a:gd name="T24" fmla="*/ 0 w 226"/>
                <a:gd name="T25" fmla="*/ 148 h 204"/>
                <a:gd name="T26" fmla="*/ 2 w 226"/>
                <a:gd name="T27" fmla="*/ 130 h 204"/>
                <a:gd name="T28" fmla="*/ 11 w 226"/>
                <a:gd name="T29" fmla="*/ 114 h 204"/>
                <a:gd name="T30" fmla="*/ 23 w 226"/>
                <a:gd name="T31" fmla="*/ 102 h 204"/>
                <a:gd name="T32" fmla="*/ 39 w 226"/>
                <a:gd name="T33" fmla="*/ 95 h 204"/>
                <a:gd name="T34" fmla="*/ 57 w 226"/>
                <a:gd name="T35" fmla="*/ 91 h 204"/>
                <a:gd name="T36" fmla="*/ 113 w 226"/>
                <a:gd name="T37" fmla="*/ 91 h 204"/>
                <a:gd name="T38" fmla="*/ 113 w 226"/>
                <a:gd name="T39" fmla="*/ 57 h 204"/>
                <a:gd name="T40" fmla="*/ 116 w 226"/>
                <a:gd name="T41" fmla="*/ 39 h 204"/>
                <a:gd name="T42" fmla="*/ 124 w 226"/>
                <a:gd name="T43" fmla="*/ 23 h 204"/>
                <a:gd name="T44" fmla="*/ 136 w 226"/>
                <a:gd name="T45" fmla="*/ 11 h 204"/>
                <a:gd name="T46" fmla="*/ 152 w 226"/>
                <a:gd name="T47" fmla="*/ 4 h 204"/>
                <a:gd name="T48" fmla="*/ 170 w 226"/>
                <a:gd name="T4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6" h="204">
                  <a:moveTo>
                    <a:pt x="170" y="0"/>
                  </a:moveTo>
                  <a:lnTo>
                    <a:pt x="187" y="4"/>
                  </a:lnTo>
                  <a:lnTo>
                    <a:pt x="203" y="11"/>
                  </a:lnTo>
                  <a:lnTo>
                    <a:pt x="216" y="23"/>
                  </a:lnTo>
                  <a:lnTo>
                    <a:pt x="223" y="39"/>
                  </a:lnTo>
                  <a:lnTo>
                    <a:pt x="226" y="57"/>
                  </a:lnTo>
                  <a:lnTo>
                    <a:pt x="226" y="204"/>
                  </a:lnTo>
                  <a:lnTo>
                    <a:pt x="57" y="204"/>
                  </a:lnTo>
                  <a:lnTo>
                    <a:pt x="39" y="201"/>
                  </a:lnTo>
                  <a:lnTo>
                    <a:pt x="23" y="193"/>
                  </a:lnTo>
                  <a:lnTo>
                    <a:pt x="11" y="181"/>
                  </a:lnTo>
                  <a:lnTo>
                    <a:pt x="2" y="166"/>
                  </a:lnTo>
                  <a:lnTo>
                    <a:pt x="0" y="148"/>
                  </a:lnTo>
                  <a:lnTo>
                    <a:pt x="2" y="130"/>
                  </a:lnTo>
                  <a:lnTo>
                    <a:pt x="11" y="114"/>
                  </a:lnTo>
                  <a:lnTo>
                    <a:pt x="23" y="102"/>
                  </a:lnTo>
                  <a:lnTo>
                    <a:pt x="39" y="95"/>
                  </a:lnTo>
                  <a:lnTo>
                    <a:pt x="57" y="91"/>
                  </a:lnTo>
                  <a:lnTo>
                    <a:pt x="113" y="91"/>
                  </a:lnTo>
                  <a:lnTo>
                    <a:pt x="113" y="57"/>
                  </a:lnTo>
                  <a:lnTo>
                    <a:pt x="116" y="39"/>
                  </a:lnTo>
                  <a:lnTo>
                    <a:pt x="124" y="23"/>
                  </a:lnTo>
                  <a:lnTo>
                    <a:pt x="136" y="11"/>
                  </a:lnTo>
                  <a:lnTo>
                    <a:pt x="152" y="4"/>
                  </a:lnTo>
                  <a:lnTo>
                    <a:pt x="1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496"/>
            <p:cNvSpPr>
              <a:spLocks/>
            </p:cNvSpPr>
            <p:nvPr/>
          </p:nvSpPr>
          <p:spPr bwMode="auto">
            <a:xfrm>
              <a:off x="5553075" y="5375275"/>
              <a:ext cx="34925" cy="17462"/>
            </a:xfrm>
            <a:custGeom>
              <a:avLst/>
              <a:gdLst>
                <a:gd name="T0" fmla="*/ 57 w 227"/>
                <a:gd name="T1" fmla="*/ 0 h 113"/>
                <a:gd name="T2" fmla="*/ 171 w 227"/>
                <a:gd name="T3" fmla="*/ 0 h 113"/>
                <a:gd name="T4" fmla="*/ 188 w 227"/>
                <a:gd name="T5" fmla="*/ 4 h 113"/>
                <a:gd name="T6" fmla="*/ 204 w 227"/>
                <a:gd name="T7" fmla="*/ 11 h 113"/>
                <a:gd name="T8" fmla="*/ 216 w 227"/>
                <a:gd name="T9" fmla="*/ 23 h 113"/>
                <a:gd name="T10" fmla="*/ 224 w 227"/>
                <a:gd name="T11" fmla="*/ 39 h 113"/>
                <a:gd name="T12" fmla="*/ 227 w 227"/>
                <a:gd name="T13" fmla="*/ 57 h 113"/>
                <a:gd name="T14" fmla="*/ 224 w 227"/>
                <a:gd name="T15" fmla="*/ 75 h 113"/>
                <a:gd name="T16" fmla="*/ 216 w 227"/>
                <a:gd name="T17" fmla="*/ 90 h 113"/>
                <a:gd name="T18" fmla="*/ 204 w 227"/>
                <a:gd name="T19" fmla="*/ 102 h 113"/>
                <a:gd name="T20" fmla="*/ 188 w 227"/>
                <a:gd name="T21" fmla="*/ 110 h 113"/>
                <a:gd name="T22" fmla="*/ 171 w 227"/>
                <a:gd name="T23" fmla="*/ 113 h 113"/>
                <a:gd name="T24" fmla="*/ 57 w 227"/>
                <a:gd name="T25" fmla="*/ 113 h 113"/>
                <a:gd name="T26" fmla="*/ 39 w 227"/>
                <a:gd name="T27" fmla="*/ 110 h 113"/>
                <a:gd name="T28" fmla="*/ 23 w 227"/>
                <a:gd name="T29" fmla="*/ 102 h 113"/>
                <a:gd name="T30" fmla="*/ 12 w 227"/>
                <a:gd name="T31" fmla="*/ 90 h 113"/>
                <a:gd name="T32" fmla="*/ 3 w 227"/>
                <a:gd name="T33" fmla="*/ 75 h 113"/>
                <a:gd name="T34" fmla="*/ 0 w 227"/>
                <a:gd name="T35" fmla="*/ 57 h 113"/>
                <a:gd name="T36" fmla="*/ 3 w 227"/>
                <a:gd name="T37" fmla="*/ 39 h 113"/>
                <a:gd name="T38" fmla="*/ 12 w 227"/>
                <a:gd name="T39" fmla="*/ 23 h 113"/>
                <a:gd name="T40" fmla="*/ 23 w 227"/>
                <a:gd name="T41" fmla="*/ 11 h 113"/>
                <a:gd name="T42" fmla="*/ 39 w 227"/>
                <a:gd name="T43" fmla="*/ 4 h 113"/>
                <a:gd name="T44" fmla="*/ 57 w 22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7" h="113">
                  <a:moveTo>
                    <a:pt x="57" y="0"/>
                  </a:moveTo>
                  <a:lnTo>
                    <a:pt x="171" y="0"/>
                  </a:lnTo>
                  <a:lnTo>
                    <a:pt x="188" y="4"/>
                  </a:lnTo>
                  <a:lnTo>
                    <a:pt x="204" y="11"/>
                  </a:lnTo>
                  <a:lnTo>
                    <a:pt x="216" y="23"/>
                  </a:lnTo>
                  <a:lnTo>
                    <a:pt x="224" y="39"/>
                  </a:lnTo>
                  <a:lnTo>
                    <a:pt x="227" y="57"/>
                  </a:lnTo>
                  <a:lnTo>
                    <a:pt x="224" y="75"/>
                  </a:lnTo>
                  <a:lnTo>
                    <a:pt x="216" y="90"/>
                  </a:lnTo>
                  <a:lnTo>
                    <a:pt x="204" y="102"/>
                  </a:lnTo>
                  <a:lnTo>
                    <a:pt x="188" y="110"/>
                  </a:lnTo>
                  <a:lnTo>
                    <a:pt x="171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497"/>
            <p:cNvSpPr>
              <a:spLocks/>
            </p:cNvSpPr>
            <p:nvPr/>
          </p:nvSpPr>
          <p:spPr bwMode="auto">
            <a:xfrm>
              <a:off x="5534025" y="5232400"/>
              <a:ext cx="19050" cy="34925"/>
            </a:xfrm>
            <a:custGeom>
              <a:avLst/>
              <a:gdLst>
                <a:gd name="T0" fmla="*/ 55 w 112"/>
                <a:gd name="T1" fmla="*/ 0 h 225"/>
                <a:gd name="T2" fmla="*/ 73 w 112"/>
                <a:gd name="T3" fmla="*/ 3 h 225"/>
                <a:gd name="T4" fmla="*/ 89 w 112"/>
                <a:gd name="T5" fmla="*/ 11 h 225"/>
                <a:gd name="T6" fmla="*/ 102 w 112"/>
                <a:gd name="T7" fmla="*/ 23 h 225"/>
                <a:gd name="T8" fmla="*/ 110 w 112"/>
                <a:gd name="T9" fmla="*/ 39 h 225"/>
                <a:gd name="T10" fmla="*/ 112 w 112"/>
                <a:gd name="T11" fmla="*/ 57 h 225"/>
                <a:gd name="T12" fmla="*/ 112 w 112"/>
                <a:gd name="T13" fmla="*/ 170 h 225"/>
                <a:gd name="T14" fmla="*/ 110 w 112"/>
                <a:gd name="T15" fmla="*/ 187 h 225"/>
                <a:gd name="T16" fmla="*/ 102 w 112"/>
                <a:gd name="T17" fmla="*/ 202 h 225"/>
                <a:gd name="T18" fmla="*/ 89 w 112"/>
                <a:gd name="T19" fmla="*/ 215 h 225"/>
                <a:gd name="T20" fmla="*/ 73 w 112"/>
                <a:gd name="T21" fmla="*/ 223 h 225"/>
                <a:gd name="T22" fmla="*/ 55 w 112"/>
                <a:gd name="T23" fmla="*/ 225 h 225"/>
                <a:gd name="T24" fmla="*/ 37 w 112"/>
                <a:gd name="T25" fmla="*/ 223 h 225"/>
                <a:gd name="T26" fmla="*/ 23 w 112"/>
                <a:gd name="T27" fmla="*/ 215 h 225"/>
                <a:gd name="T28" fmla="*/ 10 w 112"/>
                <a:gd name="T29" fmla="*/ 202 h 225"/>
                <a:gd name="T30" fmla="*/ 2 w 112"/>
                <a:gd name="T31" fmla="*/ 187 h 225"/>
                <a:gd name="T32" fmla="*/ 0 w 112"/>
                <a:gd name="T33" fmla="*/ 170 h 225"/>
                <a:gd name="T34" fmla="*/ 0 w 112"/>
                <a:gd name="T35" fmla="*/ 57 h 225"/>
                <a:gd name="T36" fmla="*/ 2 w 112"/>
                <a:gd name="T37" fmla="*/ 39 h 225"/>
                <a:gd name="T38" fmla="*/ 10 w 112"/>
                <a:gd name="T39" fmla="*/ 23 h 225"/>
                <a:gd name="T40" fmla="*/ 23 w 112"/>
                <a:gd name="T41" fmla="*/ 11 h 225"/>
                <a:gd name="T42" fmla="*/ 37 w 112"/>
                <a:gd name="T43" fmla="*/ 3 h 225"/>
                <a:gd name="T44" fmla="*/ 55 w 112"/>
                <a:gd name="T45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5">
                  <a:moveTo>
                    <a:pt x="55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2" y="170"/>
                  </a:lnTo>
                  <a:lnTo>
                    <a:pt x="110" y="187"/>
                  </a:lnTo>
                  <a:lnTo>
                    <a:pt x="102" y="202"/>
                  </a:lnTo>
                  <a:lnTo>
                    <a:pt x="89" y="215"/>
                  </a:lnTo>
                  <a:lnTo>
                    <a:pt x="73" y="223"/>
                  </a:lnTo>
                  <a:lnTo>
                    <a:pt x="55" y="225"/>
                  </a:lnTo>
                  <a:lnTo>
                    <a:pt x="37" y="223"/>
                  </a:lnTo>
                  <a:lnTo>
                    <a:pt x="23" y="215"/>
                  </a:lnTo>
                  <a:lnTo>
                    <a:pt x="10" y="202"/>
                  </a:lnTo>
                  <a:lnTo>
                    <a:pt x="2" y="187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498"/>
            <p:cNvSpPr>
              <a:spLocks/>
            </p:cNvSpPr>
            <p:nvPr/>
          </p:nvSpPr>
          <p:spPr bwMode="auto">
            <a:xfrm>
              <a:off x="5556250" y="5197475"/>
              <a:ext cx="33338" cy="28575"/>
            </a:xfrm>
            <a:custGeom>
              <a:avLst/>
              <a:gdLst>
                <a:gd name="T0" fmla="*/ 145 w 206"/>
                <a:gd name="T1" fmla="*/ 0 h 177"/>
                <a:gd name="T2" fmla="*/ 159 w 206"/>
                <a:gd name="T3" fmla="*/ 0 h 177"/>
                <a:gd name="T4" fmla="*/ 173 w 206"/>
                <a:gd name="T5" fmla="*/ 4 h 177"/>
                <a:gd name="T6" fmla="*/ 186 w 206"/>
                <a:gd name="T7" fmla="*/ 12 h 177"/>
                <a:gd name="T8" fmla="*/ 195 w 206"/>
                <a:gd name="T9" fmla="*/ 23 h 177"/>
                <a:gd name="T10" fmla="*/ 202 w 206"/>
                <a:gd name="T11" fmla="*/ 36 h 177"/>
                <a:gd name="T12" fmla="*/ 206 w 206"/>
                <a:gd name="T13" fmla="*/ 51 h 177"/>
                <a:gd name="T14" fmla="*/ 206 w 206"/>
                <a:gd name="T15" fmla="*/ 66 h 177"/>
                <a:gd name="T16" fmla="*/ 201 w 206"/>
                <a:gd name="T17" fmla="*/ 79 h 177"/>
                <a:gd name="T18" fmla="*/ 193 w 206"/>
                <a:gd name="T19" fmla="*/ 92 h 177"/>
                <a:gd name="T20" fmla="*/ 182 w 206"/>
                <a:gd name="T21" fmla="*/ 102 h 177"/>
                <a:gd name="T22" fmla="*/ 90 w 206"/>
                <a:gd name="T23" fmla="*/ 167 h 177"/>
                <a:gd name="T24" fmla="*/ 74 w 206"/>
                <a:gd name="T25" fmla="*/ 174 h 177"/>
                <a:gd name="T26" fmla="*/ 57 w 206"/>
                <a:gd name="T27" fmla="*/ 177 h 177"/>
                <a:gd name="T28" fmla="*/ 44 w 206"/>
                <a:gd name="T29" fmla="*/ 175 h 177"/>
                <a:gd name="T30" fmla="*/ 31 w 206"/>
                <a:gd name="T31" fmla="*/ 171 h 177"/>
                <a:gd name="T32" fmla="*/ 19 w 206"/>
                <a:gd name="T33" fmla="*/ 164 h 177"/>
                <a:gd name="T34" fmla="*/ 10 w 206"/>
                <a:gd name="T35" fmla="*/ 153 h 177"/>
                <a:gd name="T36" fmla="*/ 4 w 206"/>
                <a:gd name="T37" fmla="*/ 140 h 177"/>
                <a:gd name="T38" fmla="*/ 0 w 206"/>
                <a:gd name="T39" fmla="*/ 125 h 177"/>
                <a:gd name="T40" fmla="*/ 0 w 206"/>
                <a:gd name="T41" fmla="*/ 112 h 177"/>
                <a:gd name="T42" fmla="*/ 5 w 206"/>
                <a:gd name="T43" fmla="*/ 97 h 177"/>
                <a:gd name="T44" fmla="*/ 13 w 206"/>
                <a:gd name="T45" fmla="*/ 84 h 177"/>
                <a:gd name="T46" fmla="*/ 24 w 206"/>
                <a:gd name="T47" fmla="*/ 75 h 177"/>
                <a:gd name="T48" fmla="*/ 117 w 206"/>
                <a:gd name="T49" fmla="*/ 9 h 177"/>
                <a:gd name="T50" fmla="*/ 130 w 206"/>
                <a:gd name="T51" fmla="*/ 3 h 177"/>
                <a:gd name="T52" fmla="*/ 145 w 206"/>
                <a:gd name="T5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77">
                  <a:moveTo>
                    <a:pt x="145" y="0"/>
                  </a:moveTo>
                  <a:lnTo>
                    <a:pt x="159" y="0"/>
                  </a:lnTo>
                  <a:lnTo>
                    <a:pt x="173" y="4"/>
                  </a:lnTo>
                  <a:lnTo>
                    <a:pt x="186" y="12"/>
                  </a:lnTo>
                  <a:lnTo>
                    <a:pt x="195" y="23"/>
                  </a:lnTo>
                  <a:lnTo>
                    <a:pt x="202" y="36"/>
                  </a:lnTo>
                  <a:lnTo>
                    <a:pt x="206" y="51"/>
                  </a:lnTo>
                  <a:lnTo>
                    <a:pt x="206" y="66"/>
                  </a:lnTo>
                  <a:lnTo>
                    <a:pt x="201" y="79"/>
                  </a:lnTo>
                  <a:lnTo>
                    <a:pt x="193" y="92"/>
                  </a:lnTo>
                  <a:lnTo>
                    <a:pt x="182" y="102"/>
                  </a:lnTo>
                  <a:lnTo>
                    <a:pt x="90" y="167"/>
                  </a:lnTo>
                  <a:lnTo>
                    <a:pt x="74" y="174"/>
                  </a:lnTo>
                  <a:lnTo>
                    <a:pt x="57" y="177"/>
                  </a:lnTo>
                  <a:lnTo>
                    <a:pt x="44" y="175"/>
                  </a:lnTo>
                  <a:lnTo>
                    <a:pt x="31" y="171"/>
                  </a:lnTo>
                  <a:lnTo>
                    <a:pt x="19" y="164"/>
                  </a:lnTo>
                  <a:lnTo>
                    <a:pt x="10" y="153"/>
                  </a:lnTo>
                  <a:lnTo>
                    <a:pt x="4" y="140"/>
                  </a:lnTo>
                  <a:lnTo>
                    <a:pt x="0" y="125"/>
                  </a:lnTo>
                  <a:lnTo>
                    <a:pt x="0" y="112"/>
                  </a:lnTo>
                  <a:lnTo>
                    <a:pt x="5" y="97"/>
                  </a:lnTo>
                  <a:lnTo>
                    <a:pt x="13" y="84"/>
                  </a:lnTo>
                  <a:lnTo>
                    <a:pt x="24" y="75"/>
                  </a:lnTo>
                  <a:lnTo>
                    <a:pt x="117" y="9"/>
                  </a:lnTo>
                  <a:lnTo>
                    <a:pt x="130" y="3"/>
                  </a:lnTo>
                  <a:lnTo>
                    <a:pt x="1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499"/>
            <p:cNvSpPr>
              <a:spLocks/>
            </p:cNvSpPr>
            <p:nvPr/>
          </p:nvSpPr>
          <p:spPr bwMode="auto">
            <a:xfrm>
              <a:off x="5600700" y="5167313"/>
              <a:ext cx="33338" cy="26987"/>
            </a:xfrm>
            <a:custGeom>
              <a:avLst/>
              <a:gdLst>
                <a:gd name="T0" fmla="*/ 144 w 205"/>
                <a:gd name="T1" fmla="*/ 0 h 177"/>
                <a:gd name="T2" fmla="*/ 159 w 205"/>
                <a:gd name="T3" fmla="*/ 0 h 177"/>
                <a:gd name="T4" fmla="*/ 173 w 205"/>
                <a:gd name="T5" fmla="*/ 4 h 177"/>
                <a:gd name="T6" fmla="*/ 185 w 205"/>
                <a:gd name="T7" fmla="*/ 13 h 177"/>
                <a:gd name="T8" fmla="*/ 196 w 205"/>
                <a:gd name="T9" fmla="*/ 23 h 177"/>
                <a:gd name="T10" fmla="*/ 202 w 205"/>
                <a:gd name="T11" fmla="*/ 37 h 177"/>
                <a:gd name="T12" fmla="*/ 205 w 205"/>
                <a:gd name="T13" fmla="*/ 50 h 177"/>
                <a:gd name="T14" fmla="*/ 205 w 205"/>
                <a:gd name="T15" fmla="*/ 65 h 177"/>
                <a:gd name="T16" fmla="*/ 201 w 205"/>
                <a:gd name="T17" fmla="*/ 79 h 177"/>
                <a:gd name="T18" fmla="*/ 193 w 205"/>
                <a:gd name="T19" fmla="*/ 91 h 177"/>
                <a:gd name="T20" fmla="*/ 182 w 205"/>
                <a:gd name="T21" fmla="*/ 102 h 177"/>
                <a:gd name="T22" fmla="*/ 90 w 205"/>
                <a:gd name="T23" fmla="*/ 167 h 177"/>
                <a:gd name="T24" fmla="*/ 74 w 205"/>
                <a:gd name="T25" fmla="*/ 175 h 177"/>
                <a:gd name="T26" fmla="*/ 57 w 205"/>
                <a:gd name="T27" fmla="*/ 177 h 177"/>
                <a:gd name="T28" fmla="*/ 43 w 205"/>
                <a:gd name="T29" fmla="*/ 176 h 177"/>
                <a:gd name="T30" fmla="*/ 31 w 205"/>
                <a:gd name="T31" fmla="*/ 171 h 177"/>
                <a:gd name="T32" fmla="*/ 20 w 205"/>
                <a:gd name="T33" fmla="*/ 163 h 177"/>
                <a:gd name="T34" fmla="*/ 11 w 205"/>
                <a:gd name="T35" fmla="*/ 153 h 177"/>
                <a:gd name="T36" fmla="*/ 3 w 205"/>
                <a:gd name="T37" fmla="*/ 140 h 177"/>
                <a:gd name="T38" fmla="*/ 0 w 205"/>
                <a:gd name="T39" fmla="*/ 126 h 177"/>
                <a:gd name="T40" fmla="*/ 0 w 205"/>
                <a:gd name="T41" fmla="*/ 111 h 177"/>
                <a:gd name="T42" fmla="*/ 5 w 205"/>
                <a:gd name="T43" fmla="*/ 98 h 177"/>
                <a:gd name="T44" fmla="*/ 13 w 205"/>
                <a:gd name="T45" fmla="*/ 85 h 177"/>
                <a:gd name="T46" fmla="*/ 23 w 205"/>
                <a:gd name="T47" fmla="*/ 75 h 177"/>
                <a:gd name="T48" fmla="*/ 117 w 205"/>
                <a:gd name="T49" fmla="*/ 10 h 177"/>
                <a:gd name="T50" fmla="*/ 130 w 205"/>
                <a:gd name="T51" fmla="*/ 3 h 177"/>
                <a:gd name="T52" fmla="*/ 144 w 205"/>
                <a:gd name="T5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5" h="177">
                  <a:moveTo>
                    <a:pt x="144" y="0"/>
                  </a:moveTo>
                  <a:lnTo>
                    <a:pt x="159" y="0"/>
                  </a:lnTo>
                  <a:lnTo>
                    <a:pt x="173" y="4"/>
                  </a:lnTo>
                  <a:lnTo>
                    <a:pt x="185" y="13"/>
                  </a:lnTo>
                  <a:lnTo>
                    <a:pt x="196" y="23"/>
                  </a:lnTo>
                  <a:lnTo>
                    <a:pt x="202" y="37"/>
                  </a:lnTo>
                  <a:lnTo>
                    <a:pt x="205" y="50"/>
                  </a:lnTo>
                  <a:lnTo>
                    <a:pt x="205" y="65"/>
                  </a:lnTo>
                  <a:lnTo>
                    <a:pt x="201" y="79"/>
                  </a:lnTo>
                  <a:lnTo>
                    <a:pt x="193" y="91"/>
                  </a:lnTo>
                  <a:lnTo>
                    <a:pt x="182" y="102"/>
                  </a:lnTo>
                  <a:lnTo>
                    <a:pt x="90" y="167"/>
                  </a:lnTo>
                  <a:lnTo>
                    <a:pt x="74" y="175"/>
                  </a:lnTo>
                  <a:lnTo>
                    <a:pt x="57" y="177"/>
                  </a:lnTo>
                  <a:lnTo>
                    <a:pt x="43" y="176"/>
                  </a:lnTo>
                  <a:lnTo>
                    <a:pt x="31" y="171"/>
                  </a:lnTo>
                  <a:lnTo>
                    <a:pt x="20" y="163"/>
                  </a:lnTo>
                  <a:lnTo>
                    <a:pt x="11" y="153"/>
                  </a:lnTo>
                  <a:lnTo>
                    <a:pt x="3" y="140"/>
                  </a:lnTo>
                  <a:lnTo>
                    <a:pt x="0" y="126"/>
                  </a:lnTo>
                  <a:lnTo>
                    <a:pt x="0" y="111"/>
                  </a:lnTo>
                  <a:lnTo>
                    <a:pt x="5" y="98"/>
                  </a:lnTo>
                  <a:lnTo>
                    <a:pt x="13" y="85"/>
                  </a:lnTo>
                  <a:lnTo>
                    <a:pt x="23" y="75"/>
                  </a:lnTo>
                  <a:lnTo>
                    <a:pt x="117" y="10"/>
                  </a:lnTo>
                  <a:lnTo>
                    <a:pt x="130" y="3"/>
                  </a:lnTo>
                  <a:lnTo>
                    <a:pt x="1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500"/>
            <p:cNvSpPr>
              <a:spLocks/>
            </p:cNvSpPr>
            <p:nvPr/>
          </p:nvSpPr>
          <p:spPr bwMode="auto">
            <a:xfrm>
              <a:off x="5534025" y="5286375"/>
              <a:ext cx="19050" cy="34925"/>
            </a:xfrm>
            <a:custGeom>
              <a:avLst/>
              <a:gdLst>
                <a:gd name="T0" fmla="*/ 55 w 112"/>
                <a:gd name="T1" fmla="*/ 0 h 226"/>
                <a:gd name="T2" fmla="*/ 73 w 112"/>
                <a:gd name="T3" fmla="*/ 3 h 226"/>
                <a:gd name="T4" fmla="*/ 89 w 112"/>
                <a:gd name="T5" fmla="*/ 11 h 226"/>
                <a:gd name="T6" fmla="*/ 102 w 112"/>
                <a:gd name="T7" fmla="*/ 23 h 226"/>
                <a:gd name="T8" fmla="*/ 110 w 112"/>
                <a:gd name="T9" fmla="*/ 39 h 226"/>
                <a:gd name="T10" fmla="*/ 112 w 112"/>
                <a:gd name="T11" fmla="*/ 56 h 226"/>
                <a:gd name="T12" fmla="*/ 112 w 112"/>
                <a:gd name="T13" fmla="*/ 169 h 226"/>
                <a:gd name="T14" fmla="*/ 110 w 112"/>
                <a:gd name="T15" fmla="*/ 187 h 226"/>
                <a:gd name="T16" fmla="*/ 102 w 112"/>
                <a:gd name="T17" fmla="*/ 203 h 226"/>
                <a:gd name="T18" fmla="*/ 89 w 112"/>
                <a:gd name="T19" fmla="*/ 214 h 226"/>
                <a:gd name="T20" fmla="*/ 73 w 112"/>
                <a:gd name="T21" fmla="*/ 223 h 226"/>
                <a:gd name="T22" fmla="*/ 55 w 112"/>
                <a:gd name="T23" fmla="*/ 226 h 226"/>
                <a:gd name="T24" fmla="*/ 37 w 112"/>
                <a:gd name="T25" fmla="*/ 223 h 226"/>
                <a:gd name="T26" fmla="*/ 23 w 112"/>
                <a:gd name="T27" fmla="*/ 214 h 226"/>
                <a:gd name="T28" fmla="*/ 10 w 112"/>
                <a:gd name="T29" fmla="*/ 203 h 226"/>
                <a:gd name="T30" fmla="*/ 2 w 112"/>
                <a:gd name="T31" fmla="*/ 187 h 226"/>
                <a:gd name="T32" fmla="*/ 0 w 112"/>
                <a:gd name="T33" fmla="*/ 169 h 226"/>
                <a:gd name="T34" fmla="*/ 0 w 112"/>
                <a:gd name="T35" fmla="*/ 56 h 226"/>
                <a:gd name="T36" fmla="*/ 2 w 112"/>
                <a:gd name="T37" fmla="*/ 39 h 226"/>
                <a:gd name="T38" fmla="*/ 10 w 112"/>
                <a:gd name="T39" fmla="*/ 23 h 226"/>
                <a:gd name="T40" fmla="*/ 23 w 112"/>
                <a:gd name="T41" fmla="*/ 11 h 226"/>
                <a:gd name="T42" fmla="*/ 37 w 112"/>
                <a:gd name="T43" fmla="*/ 3 h 226"/>
                <a:gd name="T44" fmla="*/ 55 w 112"/>
                <a:gd name="T4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6">
                  <a:moveTo>
                    <a:pt x="55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2" y="56"/>
                  </a:lnTo>
                  <a:lnTo>
                    <a:pt x="112" y="169"/>
                  </a:lnTo>
                  <a:lnTo>
                    <a:pt x="110" y="187"/>
                  </a:lnTo>
                  <a:lnTo>
                    <a:pt x="102" y="203"/>
                  </a:lnTo>
                  <a:lnTo>
                    <a:pt x="89" y="214"/>
                  </a:lnTo>
                  <a:lnTo>
                    <a:pt x="73" y="223"/>
                  </a:lnTo>
                  <a:lnTo>
                    <a:pt x="55" y="226"/>
                  </a:lnTo>
                  <a:lnTo>
                    <a:pt x="37" y="223"/>
                  </a:lnTo>
                  <a:lnTo>
                    <a:pt x="23" y="214"/>
                  </a:lnTo>
                  <a:lnTo>
                    <a:pt x="10" y="203"/>
                  </a:lnTo>
                  <a:lnTo>
                    <a:pt x="2" y="187"/>
                  </a:lnTo>
                  <a:lnTo>
                    <a:pt x="0" y="169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7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501"/>
            <p:cNvSpPr>
              <a:spLocks/>
            </p:cNvSpPr>
            <p:nvPr/>
          </p:nvSpPr>
          <p:spPr bwMode="auto">
            <a:xfrm>
              <a:off x="5645150" y="5135563"/>
              <a:ext cx="31750" cy="28575"/>
            </a:xfrm>
            <a:custGeom>
              <a:avLst/>
              <a:gdLst>
                <a:gd name="T0" fmla="*/ 144 w 205"/>
                <a:gd name="T1" fmla="*/ 0 h 178"/>
                <a:gd name="T2" fmla="*/ 159 w 205"/>
                <a:gd name="T3" fmla="*/ 1 h 178"/>
                <a:gd name="T4" fmla="*/ 172 w 205"/>
                <a:gd name="T5" fmla="*/ 5 h 178"/>
                <a:gd name="T6" fmla="*/ 185 w 205"/>
                <a:gd name="T7" fmla="*/ 12 h 178"/>
                <a:gd name="T8" fmla="*/ 196 w 205"/>
                <a:gd name="T9" fmla="*/ 24 h 178"/>
                <a:gd name="T10" fmla="*/ 202 w 205"/>
                <a:gd name="T11" fmla="*/ 36 h 178"/>
                <a:gd name="T12" fmla="*/ 205 w 205"/>
                <a:gd name="T13" fmla="*/ 51 h 178"/>
                <a:gd name="T14" fmla="*/ 205 w 205"/>
                <a:gd name="T15" fmla="*/ 66 h 178"/>
                <a:gd name="T16" fmla="*/ 201 w 205"/>
                <a:gd name="T17" fmla="*/ 79 h 178"/>
                <a:gd name="T18" fmla="*/ 192 w 205"/>
                <a:gd name="T19" fmla="*/ 92 h 178"/>
                <a:gd name="T20" fmla="*/ 182 w 205"/>
                <a:gd name="T21" fmla="*/ 102 h 178"/>
                <a:gd name="T22" fmla="*/ 89 w 205"/>
                <a:gd name="T23" fmla="*/ 167 h 178"/>
                <a:gd name="T24" fmla="*/ 74 w 205"/>
                <a:gd name="T25" fmla="*/ 174 h 178"/>
                <a:gd name="T26" fmla="*/ 57 w 205"/>
                <a:gd name="T27" fmla="*/ 178 h 178"/>
                <a:gd name="T28" fmla="*/ 43 w 205"/>
                <a:gd name="T29" fmla="*/ 175 h 178"/>
                <a:gd name="T30" fmla="*/ 30 w 205"/>
                <a:gd name="T31" fmla="*/ 171 h 178"/>
                <a:gd name="T32" fmla="*/ 20 w 205"/>
                <a:gd name="T33" fmla="*/ 164 h 178"/>
                <a:gd name="T34" fmla="*/ 10 w 205"/>
                <a:gd name="T35" fmla="*/ 153 h 178"/>
                <a:gd name="T36" fmla="*/ 3 w 205"/>
                <a:gd name="T37" fmla="*/ 140 h 178"/>
                <a:gd name="T38" fmla="*/ 0 w 205"/>
                <a:gd name="T39" fmla="*/ 125 h 178"/>
                <a:gd name="T40" fmla="*/ 1 w 205"/>
                <a:gd name="T41" fmla="*/ 112 h 178"/>
                <a:gd name="T42" fmla="*/ 5 w 205"/>
                <a:gd name="T43" fmla="*/ 97 h 178"/>
                <a:gd name="T44" fmla="*/ 13 w 205"/>
                <a:gd name="T45" fmla="*/ 86 h 178"/>
                <a:gd name="T46" fmla="*/ 24 w 205"/>
                <a:gd name="T47" fmla="*/ 75 h 178"/>
                <a:gd name="T48" fmla="*/ 117 w 205"/>
                <a:gd name="T49" fmla="*/ 10 h 178"/>
                <a:gd name="T50" fmla="*/ 129 w 205"/>
                <a:gd name="T51" fmla="*/ 3 h 178"/>
                <a:gd name="T52" fmla="*/ 144 w 205"/>
                <a:gd name="T5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5" h="178">
                  <a:moveTo>
                    <a:pt x="144" y="0"/>
                  </a:moveTo>
                  <a:lnTo>
                    <a:pt x="159" y="1"/>
                  </a:lnTo>
                  <a:lnTo>
                    <a:pt x="172" y="5"/>
                  </a:lnTo>
                  <a:lnTo>
                    <a:pt x="185" y="12"/>
                  </a:lnTo>
                  <a:lnTo>
                    <a:pt x="196" y="24"/>
                  </a:lnTo>
                  <a:lnTo>
                    <a:pt x="202" y="36"/>
                  </a:lnTo>
                  <a:lnTo>
                    <a:pt x="205" y="51"/>
                  </a:lnTo>
                  <a:lnTo>
                    <a:pt x="205" y="66"/>
                  </a:lnTo>
                  <a:lnTo>
                    <a:pt x="201" y="79"/>
                  </a:lnTo>
                  <a:lnTo>
                    <a:pt x="192" y="92"/>
                  </a:lnTo>
                  <a:lnTo>
                    <a:pt x="182" y="102"/>
                  </a:lnTo>
                  <a:lnTo>
                    <a:pt x="89" y="167"/>
                  </a:lnTo>
                  <a:lnTo>
                    <a:pt x="74" y="174"/>
                  </a:lnTo>
                  <a:lnTo>
                    <a:pt x="57" y="178"/>
                  </a:lnTo>
                  <a:lnTo>
                    <a:pt x="43" y="175"/>
                  </a:lnTo>
                  <a:lnTo>
                    <a:pt x="30" y="171"/>
                  </a:lnTo>
                  <a:lnTo>
                    <a:pt x="20" y="164"/>
                  </a:lnTo>
                  <a:lnTo>
                    <a:pt x="10" y="153"/>
                  </a:lnTo>
                  <a:lnTo>
                    <a:pt x="3" y="140"/>
                  </a:lnTo>
                  <a:lnTo>
                    <a:pt x="0" y="125"/>
                  </a:lnTo>
                  <a:lnTo>
                    <a:pt x="1" y="112"/>
                  </a:lnTo>
                  <a:lnTo>
                    <a:pt x="5" y="97"/>
                  </a:lnTo>
                  <a:lnTo>
                    <a:pt x="13" y="86"/>
                  </a:lnTo>
                  <a:lnTo>
                    <a:pt x="24" y="75"/>
                  </a:lnTo>
                  <a:lnTo>
                    <a:pt x="117" y="10"/>
                  </a:lnTo>
                  <a:lnTo>
                    <a:pt x="129" y="3"/>
                  </a:lnTo>
                  <a:lnTo>
                    <a:pt x="1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502"/>
            <p:cNvSpPr>
              <a:spLocks/>
            </p:cNvSpPr>
            <p:nvPr/>
          </p:nvSpPr>
          <p:spPr bwMode="auto">
            <a:xfrm>
              <a:off x="5661025" y="5375275"/>
              <a:ext cx="34925" cy="17462"/>
            </a:xfrm>
            <a:custGeom>
              <a:avLst/>
              <a:gdLst>
                <a:gd name="T0" fmla="*/ 57 w 226"/>
                <a:gd name="T1" fmla="*/ 0 h 113"/>
                <a:gd name="T2" fmla="*/ 169 w 226"/>
                <a:gd name="T3" fmla="*/ 0 h 113"/>
                <a:gd name="T4" fmla="*/ 187 w 226"/>
                <a:gd name="T5" fmla="*/ 4 h 113"/>
                <a:gd name="T6" fmla="*/ 203 w 226"/>
                <a:gd name="T7" fmla="*/ 11 h 113"/>
                <a:gd name="T8" fmla="*/ 215 w 226"/>
                <a:gd name="T9" fmla="*/ 23 h 113"/>
                <a:gd name="T10" fmla="*/ 224 w 226"/>
                <a:gd name="T11" fmla="*/ 39 h 113"/>
                <a:gd name="T12" fmla="*/ 226 w 226"/>
                <a:gd name="T13" fmla="*/ 57 h 113"/>
                <a:gd name="T14" fmla="*/ 224 w 226"/>
                <a:gd name="T15" fmla="*/ 75 h 113"/>
                <a:gd name="T16" fmla="*/ 215 w 226"/>
                <a:gd name="T17" fmla="*/ 90 h 113"/>
                <a:gd name="T18" fmla="*/ 203 w 226"/>
                <a:gd name="T19" fmla="*/ 102 h 113"/>
                <a:gd name="T20" fmla="*/ 187 w 226"/>
                <a:gd name="T21" fmla="*/ 110 h 113"/>
                <a:gd name="T22" fmla="*/ 169 w 226"/>
                <a:gd name="T23" fmla="*/ 113 h 113"/>
                <a:gd name="T24" fmla="*/ 57 w 226"/>
                <a:gd name="T25" fmla="*/ 113 h 113"/>
                <a:gd name="T26" fmla="*/ 39 w 226"/>
                <a:gd name="T27" fmla="*/ 110 h 113"/>
                <a:gd name="T28" fmla="*/ 23 w 226"/>
                <a:gd name="T29" fmla="*/ 102 h 113"/>
                <a:gd name="T30" fmla="*/ 10 w 226"/>
                <a:gd name="T31" fmla="*/ 90 h 113"/>
                <a:gd name="T32" fmla="*/ 3 w 226"/>
                <a:gd name="T33" fmla="*/ 75 h 113"/>
                <a:gd name="T34" fmla="*/ 0 w 226"/>
                <a:gd name="T35" fmla="*/ 57 h 113"/>
                <a:gd name="T36" fmla="*/ 3 w 226"/>
                <a:gd name="T37" fmla="*/ 39 h 113"/>
                <a:gd name="T38" fmla="*/ 10 w 226"/>
                <a:gd name="T39" fmla="*/ 23 h 113"/>
                <a:gd name="T40" fmla="*/ 23 w 226"/>
                <a:gd name="T41" fmla="*/ 11 h 113"/>
                <a:gd name="T42" fmla="*/ 39 w 226"/>
                <a:gd name="T43" fmla="*/ 4 h 113"/>
                <a:gd name="T44" fmla="*/ 57 w 22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3">
                  <a:moveTo>
                    <a:pt x="57" y="0"/>
                  </a:moveTo>
                  <a:lnTo>
                    <a:pt x="169" y="0"/>
                  </a:lnTo>
                  <a:lnTo>
                    <a:pt x="187" y="4"/>
                  </a:lnTo>
                  <a:lnTo>
                    <a:pt x="203" y="11"/>
                  </a:lnTo>
                  <a:lnTo>
                    <a:pt x="215" y="23"/>
                  </a:lnTo>
                  <a:lnTo>
                    <a:pt x="224" y="39"/>
                  </a:lnTo>
                  <a:lnTo>
                    <a:pt x="226" y="57"/>
                  </a:lnTo>
                  <a:lnTo>
                    <a:pt x="224" y="75"/>
                  </a:lnTo>
                  <a:lnTo>
                    <a:pt x="215" y="90"/>
                  </a:lnTo>
                  <a:lnTo>
                    <a:pt x="203" y="102"/>
                  </a:lnTo>
                  <a:lnTo>
                    <a:pt x="187" y="110"/>
                  </a:lnTo>
                  <a:lnTo>
                    <a:pt x="169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503"/>
            <p:cNvSpPr>
              <a:spLocks/>
            </p:cNvSpPr>
            <p:nvPr/>
          </p:nvSpPr>
          <p:spPr bwMode="auto">
            <a:xfrm>
              <a:off x="5534025" y="5338763"/>
              <a:ext cx="19050" cy="36512"/>
            </a:xfrm>
            <a:custGeom>
              <a:avLst/>
              <a:gdLst>
                <a:gd name="T0" fmla="*/ 55 w 112"/>
                <a:gd name="T1" fmla="*/ 0 h 224"/>
                <a:gd name="T2" fmla="*/ 73 w 112"/>
                <a:gd name="T3" fmla="*/ 2 h 224"/>
                <a:gd name="T4" fmla="*/ 89 w 112"/>
                <a:gd name="T5" fmla="*/ 10 h 224"/>
                <a:gd name="T6" fmla="*/ 102 w 112"/>
                <a:gd name="T7" fmla="*/ 23 h 224"/>
                <a:gd name="T8" fmla="*/ 110 w 112"/>
                <a:gd name="T9" fmla="*/ 37 h 224"/>
                <a:gd name="T10" fmla="*/ 112 w 112"/>
                <a:gd name="T11" fmla="*/ 55 h 224"/>
                <a:gd name="T12" fmla="*/ 112 w 112"/>
                <a:gd name="T13" fmla="*/ 168 h 224"/>
                <a:gd name="T14" fmla="*/ 110 w 112"/>
                <a:gd name="T15" fmla="*/ 186 h 224"/>
                <a:gd name="T16" fmla="*/ 102 w 112"/>
                <a:gd name="T17" fmla="*/ 201 h 224"/>
                <a:gd name="T18" fmla="*/ 89 w 112"/>
                <a:gd name="T19" fmla="*/ 214 h 224"/>
                <a:gd name="T20" fmla="*/ 73 w 112"/>
                <a:gd name="T21" fmla="*/ 221 h 224"/>
                <a:gd name="T22" fmla="*/ 55 w 112"/>
                <a:gd name="T23" fmla="*/ 224 h 224"/>
                <a:gd name="T24" fmla="*/ 37 w 112"/>
                <a:gd name="T25" fmla="*/ 221 h 224"/>
                <a:gd name="T26" fmla="*/ 23 w 112"/>
                <a:gd name="T27" fmla="*/ 214 h 224"/>
                <a:gd name="T28" fmla="*/ 10 w 112"/>
                <a:gd name="T29" fmla="*/ 201 h 224"/>
                <a:gd name="T30" fmla="*/ 2 w 112"/>
                <a:gd name="T31" fmla="*/ 186 h 224"/>
                <a:gd name="T32" fmla="*/ 0 w 112"/>
                <a:gd name="T33" fmla="*/ 168 h 224"/>
                <a:gd name="T34" fmla="*/ 0 w 112"/>
                <a:gd name="T35" fmla="*/ 55 h 224"/>
                <a:gd name="T36" fmla="*/ 2 w 112"/>
                <a:gd name="T37" fmla="*/ 37 h 224"/>
                <a:gd name="T38" fmla="*/ 10 w 112"/>
                <a:gd name="T39" fmla="*/ 23 h 224"/>
                <a:gd name="T40" fmla="*/ 23 w 112"/>
                <a:gd name="T41" fmla="*/ 10 h 224"/>
                <a:gd name="T42" fmla="*/ 37 w 112"/>
                <a:gd name="T43" fmla="*/ 2 h 224"/>
                <a:gd name="T44" fmla="*/ 55 w 112"/>
                <a:gd name="T4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224">
                  <a:moveTo>
                    <a:pt x="55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2" y="23"/>
                  </a:lnTo>
                  <a:lnTo>
                    <a:pt x="110" y="37"/>
                  </a:lnTo>
                  <a:lnTo>
                    <a:pt x="112" y="55"/>
                  </a:lnTo>
                  <a:lnTo>
                    <a:pt x="112" y="168"/>
                  </a:lnTo>
                  <a:lnTo>
                    <a:pt x="110" y="186"/>
                  </a:lnTo>
                  <a:lnTo>
                    <a:pt x="102" y="201"/>
                  </a:lnTo>
                  <a:lnTo>
                    <a:pt x="89" y="214"/>
                  </a:lnTo>
                  <a:lnTo>
                    <a:pt x="73" y="221"/>
                  </a:lnTo>
                  <a:lnTo>
                    <a:pt x="55" y="224"/>
                  </a:lnTo>
                  <a:lnTo>
                    <a:pt x="37" y="221"/>
                  </a:lnTo>
                  <a:lnTo>
                    <a:pt x="23" y="214"/>
                  </a:lnTo>
                  <a:lnTo>
                    <a:pt x="10" y="201"/>
                  </a:lnTo>
                  <a:lnTo>
                    <a:pt x="2" y="186"/>
                  </a:lnTo>
                  <a:lnTo>
                    <a:pt x="0" y="168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504"/>
            <p:cNvSpPr>
              <a:spLocks noEditPoints="1"/>
            </p:cNvSpPr>
            <p:nvPr/>
          </p:nvSpPr>
          <p:spPr bwMode="auto">
            <a:xfrm>
              <a:off x="5749925" y="5429250"/>
              <a:ext cx="117475" cy="71437"/>
            </a:xfrm>
            <a:custGeom>
              <a:avLst/>
              <a:gdLst>
                <a:gd name="T0" fmla="*/ 112 w 736"/>
                <a:gd name="T1" fmla="*/ 113 h 451"/>
                <a:gd name="T2" fmla="*/ 112 w 736"/>
                <a:gd name="T3" fmla="*/ 339 h 451"/>
                <a:gd name="T4" fmla="*/ 623 w 736"/>
                <a:gd name="T5" fmla="*/ 339 h 451"/>
                <a:gd name="T6" fmla="*/ 623 w 736"/>
                <a:gd name="T7" fmla="*/ 113 h 451"/>
                <a:gd name="T8" fmla="*/ 112 w 736"/>
                <a:gd name="T9" fmla="*/ 113 h 451"/>
                <a:gd name="T10" fmla="*/ 0 w 736"/>
                <a:gd name="T11" fmla="*/ 0 h 451"/>
                <a:gd name="T12" fmla="*/ 736 w 736"/>
                <a:gd name="T13" fmla="*/ 0 h 451"/>
                <a:gd name="T14" fmla="*/ 736 w 736"/>
                <a:gd name="T15" fmla="*/ 451 h 451"/>
                <a:gd name="T16" fmla="*/ 0 w 736"/>
                <a:gd name="T17" fmla="*/ 451 h 451"/>
                <a:gd name="T18" fmla="*/ 0 w 736"/>
                <a:gd name="T19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6" h="451">
                  <a:moveTo>
                    <a:pt x="112" y="113"/>
                  </a:moveTo>
                  <a:lnTo>
                    <a:pt x="112" y="339"/>
                  </a:lnTo>
                  <a:lnTo>
                    <a:pt x="623" y="339"/>
                  </a:lnTo>
                  <a:lnTo>
                    <a:pt x="623" y="113"/>
                  </a:lnTo>
                  <a:lnTo>
                    <a:pt x="112" y="113"/>
                  </a:lnTo>
                  <a:close/>
                  <a:moveTo>
                    <a:pt x="0" y="0"/>
                  </a:moveTo>
                  <a:lnTo>
                    <a:pt x="736" y="0"/>
                  </a:lnTo>
                  <a:lnTo>
                    <a:pt x="736" y="451"/>
                  </a:lnTo>
                  <a:lnTo>
                    <a:pt x="0" y="4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505"/>
            <p:cNvSpPr>
              <a:spLocks/>
            </p:cNvSpPr>
            <p:nvPr/>
          </p:nvSpPr>
          <p:spPr bwMode="auto">
            <a:xfrm>
              <a:off x="5580063" y="5276850"/>
              <a:ext cx="17463" cy="36512"/>
            </a:xfrm>
            <a:custGeom>
              <a:avLst/>
              <a:gdLst>
                <a:gd name="T0" fmla="*/ 56 w 113"/>
                <a:gd name="T1" fmla="*/ 0 h 226"/>
                <a:gd name="T2" fmla="*/ 74 w 113"/>
                <a:gd name="T3" fmla="*/ 4 h 226"/>
                <a:gd name="T4" fmla="*/ 90 w 113"/>
                <a:gd name="T5" fmla="*/ 12 h 226"/>
                <a:gd name="T6" fmla="*/ 102 w 113"/>
                <a:gd name="T7" fmla="*/ 23 h 226"/>
                <a:gd name="T8" fmla="*/ 110 w 113"/>
                <a:gd name="T9" fmla="*/ 39 h 226"/>
                <a:gd name="T10" fmla="*/ 113 w 113"/>
                <a:gd name="T11" fmla="*/ 57 h 226"/>
                <a:gd name="T12" fmla="*/ 113 w 113"/>
                <a:gd name="T13" fmla="*/ 170 h 226"/>
                <a:gd name="T14" fmla="*/ 110 w 113"/>
                <a:gd name="T15" fmla="*/ 188 h 226"/>
                <a:gd name="T16" fmla="*/ 102 w 113"/>
                <a:gd name="T17" fmla="*/ 203 h 226"/>
                <a:gd name="T18" fmla="*/ 90 w 113"/>
                <a:gd name="T19" fmla="*/ 215 h 226"/>
                <a:gd name="T20" fmla="*/ 74 w 113"/>
                <a:gd name="T21" fmla="*/ 223 h 226"/>
                <a:gd name="T22" fmla="*/ 56 w 113"/>
                <a:gd name="T23" fmla="*/ 226 h 226"/>
                <a:gd name="T24" fmla="*/ 39 w 113"/>
                <a:gd name="T25" fmla="*/ 223 h 226"/>
                <a:gd name="T26" fmla="*/ 23 w 113"/>
                <a:gd name="T27" fmla="*/ 215 h 226"/>
                <a:gd name="T28" fmla="*/ 10 w 113"/>
                <a:gd name="T29" fmla="*/ 203 h 226"/>
                <a:gd name="T30" fmla="*/ 3 w 113"/>
                <a:gd name="T31" fmla="*/ 188 h 226"/>
                <a:gd name="T32" fmla="*/ 0 w 113"/>
                <a:gd name="T33" fmla="*/ 170 h 226"/>
                <a:gd name="T34" fmla="*/ 0 w 113"/>
                <a:gd name="T35" fmla="*/ 57 h 226"/>
                <a:gd name="T36" fmla="*/ 3 w 113"/>
                <a:gd name="T37" fmla="*/ 39 h 226"/>
                <a:gd name="T38" fmla="*/ 10 w 113"/>
                <a:gd name="T39" fmla="*/ 23 h 226"/>
                <a:gd name="T40" fmla="*/ 23 w 113"/>
                <a:gd name="T41" fmla="*/ 12 h 226"/>
                <a:gd name="T42" fmla="*/ 39 w 113"/>
                <a:gd name="T43" fmla="*/ 4 h 226"/>
                <a:gd name="T44" fmla="*/ 56 w 113"/>
                <a:gd name="T4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6">
                  <a:moveTo>
                    <a:pt x="56" y="0"/>
                  </a:moveTo>
                  <a:lnTo>
                    <a:pt x="74" y="4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3" y="170"/>
                  </a:lnTo>
                  <a:lnTo>
                    <a:pt x="110" y="188"/>
                  </a:lnTo>
                  <a:lnTo>
                    <a:pt x="102" y="203"/>
                  </a:lnTo>
                  <a:lnTo>
                    <a:pt x="90" y="215"/>
                  </a:lnTo>
                  <a:lnTo>
                    <a:pt x="74" y="223"/>
                  </a:lnTo>
                  <a:lnTo>
                    <a:pt x="56" y="226"/>
                  </a:lnTo>
                  <a:lnTo>
                    <a:pt x="39" y="223"/>
                  </a:lnTo>
                  <a:lnTo>
                    <a:pt x="23" y="215"/>
                  </a:lnTo>
                  <a:lnTo>
                    <a:pt x="10" y="203"/>
                  </a:lnTo>
                  <a:lnTo>
                    <a:pt x="3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506"/>
            <p:cNvSpPr>
              <a:spLocks/>
            </p:cNvSpPr>
            <p:nvPr/>
          </p:nvSpPr>
          <p:spPr bwMode="auto">
            <a:xfrm>
              <a:off x="5651500" y="5259388"/>
              <a:ext cx="17463" cy="34925"/>
            </a:xfrm>
            <a:custGeom>
              <a:avLst/>
              <a:gdLst>
                <a:gd name="T0" fmla="*/ 57 w 114"/>
                <a:gd name="T1" fmla="*/ 0 h 224"/>
                <a:gd name="T2" fmla="*/ 75 w 114"/>
                <a:gd name="T3" fmla="*/ 2 h 224"/>
                <a:gd name="T4" fmla="*/ 90 w 114"/>
                <a:gd name="T5" fmla="*/ 10 h 224"/>
                <a:gd name="T6" fmla="*/ 102 w 114"/>
                <a:gd name="T7" fmla="*/ 23 h 224"/>
                <a:gd name="T8" fmla="*/ 110 w 114"/>
                <a:gd name="T9" fmla="*/ 37 h 224"/>
                <a:gd name="T10" fmla="*/ 114 w 114"/>
                <a:gd name="T11" fmla="*/ 55 h 224"/>
                <a:gd name="T12" fmla="*/ 114 w 114"/>
                <a:gd name="T13" fmla="*/ 168 h 224"/>
                <a:gd name="T14" fmla="*/ 110 w 114"/>
                <a:gd name="T15" fmla="*/ 186 h 224"/>
                <a:gd name="T16" fmla="*/ 102 w 114"/>
                <a:gd name="T17" fmla="*/ 201 h 224"/>
                <a:gd name="T18" fmla="*/ 90 w 114"/>
                <a:gd name="T19" fmla="*/ 214 h 224"/>
                <a:gd name="T20" fmla="*/ 75 w 114"/>
                <a:gd name="T21" fmla="*/ 221 h 224"/>
                <a:gd name="T22" fmla="*/ 57 w 114"/>
                <a:gd name="T23" fmla="*/ 224 h 224"/>
                <a:gd name="T24" fmla="*/ 39 w 114"/>
                <a:gd name="T25" fmla="*/ 221 h 224"/>
                <a:gd name="T26" fmla="*/ 23 w 114"/>
                <a:gd name="T27" fmla="*/ 214 h 224"/>
                <a:gd name="T28" fmla="*/ 11 w 114"/>
                <a:gd name="T29" fmla="*/ 201 h 224"/>
                <a:gd name="T30" fmla="*/ 3 w 114"/>
                <a:gd name="T31" fmla="*/ 186 h 224"/>
                <a:gd name="T32" fmla="*/ 0 w 114"/>
                <a:gd name="T33" fmla="*/ 168 h 224"/>
                <a:gd name="T34" fmla="*/ 0 w 114"/>
                <a:gd name="T35" fmla="*/ 55 h 224"/>
                <a:gd name="T36" fmla="*/ 3 w 114"/>
                <a:gd name="T37" fmla="*/ 37 h 224"/>
                <a:gd name="T38" fmla="*/ 11 w 114"/>
                <a:gd name="T39" fmla="*/ 23 h 224"/>
                <a:gd name="T40" fmla="*/ 23 w 114"/>
                <a:gd name="T41" fmla="*/ 10 h 224"/>
                <a:gd name="T42" fmla="*/ 39 w 114"/>
                <a:gd name="T43" fmla="*/ 2 h 224"/>
                <a:gd name="T44" fmla="*/ 57 w 114"/>
                <a:gd name="T4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224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7"/>
                  </a:lnTo>
                  <a:lnTo>
                    <a:pt x="114" y="55"/>
                  </a:lnTo>
                  <a:lnTo>
                    <a:pt x="114" y="168"/>
                  </a:lnTo>
                  <a:lnTo>
                    <a:pt x="110" y="186"/>
                  </a:lnTo>
                  <a:lnTo>
                    <a:pt x="102" y="201"/>
                  </a:lnTo>
                  <a:lnTo>
                    <a:pt x="90" y="214"/>
                  </a:lnTo>
                  <a:lnTo>
                    <a:pt x="75" y="221"/>
                  </a:lnTo>
                  <a:lnTo>
                    <a:pt x="57" y="224"/>
                  </a:lnTo>
                  <a:lnTo>
                    <a:pt x="39" y="221"/>
                  </a:lnTo>
                  <a:lnTo>
                    <a:pt x="23" y="214"/>
                  </a:lnTo>
                  <a:lnTo>
                    <a:pt x="11" y="201"/>
                  </a:lnTo>
                  <a:lnTo>
                    <a:pt x="3" y="186"/>
                  </a:lnTo>
                  <a:lnTo>
                    <a:pt x="0" y="168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507"/>
            <p:cNvSpPr>
              <a:spLocks/>
            </p:cNvSpPr>
            <p:nvPr/>
          </p:nvSpPr>
          <p:spPr bwMode="auto">
            <a:xfrm>
              <a:off x="5597525" y="5259388"/>
              <a:ext cx="36513" cy="17462"/>
            </a:xfrm>
            <a:custGeom>
              <a:avLst/>
              <a:gdLst>
                <a:gd name="T0" fmla="*/ 57 w 226"/>
                <a:gd name="T1" fmla="*/ 0 h 111"/>
                <a:gd name="T2" fmla="*/ 171 w 226"/>
                <a:gd name="T3" fmla="*/ 0 h 111"/>
                <a:gd name="T4" fmla="*/ 187 w 226"/>
                <a:gd name="T5" fmla="*/ 2 h 111"/>
                <a:gd name="T6" fmla="*/ 203 w 226"/>
                <a:gd name="T7" fmla="*/ 10 h 111"/>
                <a:gd name="T8" fmla="*/ 216 w 226"/>
                <a:gd name="T9" fmla="*/ 23 h 111"/>
                <a:gd name="T10" fmla="*/ 223 w 226"/>
                <a:gd name="T11" fmla="*/ 37 h 111"/>
                <a:gd name="T12" fmla="*/ 226 w 226"/>
                <a:gd name="T13" fmla="*/ 55 h 111"/>
                <a:gd name="T14" fmla="*/ 223 w 226"/>
                <a:gd name="T15" fmla="*/ 73 h 111"/>
                <a:gd name="T16" fmla="*/ 216 w 226"/>
                <a:gd name="T17" fmla="*/ 88 h 111"/>
                <a:gd name="T18" fmla="*/ 203 w 226"/>
                <a:gd name="T19" fmla="*/ 101 h 111"/>
                <a:gd name="T20" fmla="*/ 187 w 226"/>
                <a:gd name="T21" fmla="*/ 109 h 111"/>
                <a:gd name="T22" fmla="*/ 171 w 226"/>
                <a:gd name="T23" fmla="*/ 111 h 111"/>
                <a:gd name="T24" fmla="*/ 57 w 226"/>
                <a:gd name="T25" fmla="*/ 111 h 111"/>
                <a:gd name="T26" fmla="*/ 39 w 226"/>
                <a:gd name="T27" fmla="*/ 109 h 111"/>
                <a:gd name="T28" fmla="*/ 23 w 226"/>
                <a:gd name="T29" fmla="*/ 101 h 111"/>
                <a:gd name="T30" fmla="*/ 11 w 226"/>
                <a:gd name="T31" fmla="*/ 88 h 111"/>
                <a:gd name="T32" fmla="*/ 2 w 226"/>
                <a:gd name="T33" fmla="*/ 73 h 111"/>
                <a:gd name="T34" fmla="*/ 0 w 226"/>
                <a:gd name="T35" fmla="*/ 55 h 111"/>
                <a:gd name="T36" fmla="*/ 2 w 226"/>
                <a:gd name="T37" fmla="*/ 37 h 111"/>
                <a:gd name="T38" fmla="*/ 11 w 226"/>
                <a:gd name="T39" fmla="*/ 23 h 111"/>
                <a:gd name="T40" fmla="*/ 23 w 226"/>
                <a:gd name="T41" fmla="*/ 10 h 111"/>
                <a:gd name="T42" fmla="*/ 39 w 226"/>
                <a:gd name="T43" fmla="*/ 2 h 111"/>
                <a:gd name="T44" fmla="*/ 57 w 226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1">
                  <a:moveTo>
                    <a:pt x="57" y="0"/>
                  </a:moveTo>
                  <a:lnTo>
                    <a:pt x="171" y="0"/>
                  </a:lnTo>
                  <a:lnTo>
                    <a:pt x="187" y="2"/>
                  </a:lnTo>
                  <a:lnTo>
                    <a:pt x="203" y="10"/>
                  </a:lnTo>
                  <a:lnTo>
                    <a:pt x="216" y="23"/>
                  </a:lnTo>
                  <a:lnTo>
                    <a:pt x="223" y="37"/>
                  </a:lnTo>
                  <a:lnTo>
                    <a:pt x="226" y="55"/>
                  </a:lnTo>
                  <a:lnTo>
                    <a:pt x="223" y="73"/>
                  </a:lnTo>
                  <a:lnTo>
                    <a:pt x="216" y="88"/>
                  </a:lnTo>
                  <a:lnTo>
                    <a:pt x="203" y="101"/>
                  </a:lnTo>
                  <a:lnTo>
                    <a:pt x="187" y="109"/>
                  </a:lnTo>
                  <a:lnTo>
                    <a:pt x="171" y="111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2" y="73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508"/>
            <p:cNvSpPr>
              <a:spLocks/>
            </p:cNvSpPr>
            <p:nvPr/>
          </p:nvSpPr>
          <p:spPr bwMode="auto">
            <a:xfrm>
              <a:off x="5580063" y="5330825"/>
              <a:ext cx="34925" cy="17462"/>
            </a:xfrm>
            <a:custGeom>
              <a:avLst/>
              <a:gdLst>
                <a:gd name="T0" fmla="*/ 56 w 227"/>
                <a:gd name="T1" fmla="*/ 0 h 112"/>
                <a:gd name="T2" fmla="*/ 170 w 227"/>
                <a:gd name="T3" fmla="*/ 0 h 112"/>
                <a:gd name="T4" fmla="*/ 188 w 227"/>
                <a:gd name="T5" fmla="*/ 2 h 112"/>
                <a:gd name="T6" fmla="*/ 203 w 227"/>
                <a:gd name="T7" fmla="*/ 11 h 112"/>
                <a:gd name="T8" fmla="*/ 215 w 227"/>
                <a:gd name="T9" fmla="*/ 23 h 112"/>
                <a:gd name="T10" fmla="*/ 224 w 227"/>
                <a:gd name="T11" fmla="*/ 38 h 112"/>
                <a:gd name="T12" fmla="*/ 227 w 227"/>
                <a:gd name="T13" fmla="*/ 57 h 112"/>
                <a:gd name="T14" fmla="*/ 224 w 227"/>
                <a:gd name="T15" fmla="*/ 74 h 112"/>
                <a:gd name="T16" fmla="*/ 215 w 227"/>
                <a:gd name="T17" fmla="*/ 89 h 112"/>
                <a:gd name="T18" fmla="*/ 203 w 227"/>
                <a:gd name="T19" fmla="*/ 102 h 112"/>
                <a:gd name="T20" fmla="*/ 188 w 227"/>
                <a:gd name="T21" fmla="*/ 110 h 112"/>
                <a:gd name="T22" fmla="*/ 170 w 227"/>
                <a:gd name="T23" fmla="*/ 112 h 112"/>
                <a:gd name="T24" fmla="*/ 56 w 227"/>
                <a:gd name="T25" fmla="*/ 112 h 112"/>
                <a:gd name="T26" fmla="*/ 39 w 227"/>
                <a:gd name="T27" fmla="*/ 110 h 112"/>
                <a:gd name="T28" fmla="*/ 23 w 227"/>
                <a:gd name="T29" fmla="*/ 102 h 112"/>
                <a:gd name="T30" fmla="*/ 10 w 227"/>
                <a:gd name="T31" fmla="*/ 89 h 112"/>
                <a:gd name="T32" fmla="*/ 3 w 227"/>
                <a:gd name="T33" fmla="*/ 74 h 112"/>
                <a:gd name="T34" fmla="*/ 0 w 227"/>
                <a:gd name="T35" fmla="*/ 57 h 112"/>
                <a:gd name="T36" fmla="*/ 3 w 227"/>
                <a:gd name="T37" fmla="*/ 38 h 112"/>
                <a:gd name="T38" fmla="*/ 10 w 227"/>
                <a:gd name="T39" fmla="*/ 23 h 112"/>
                <a:gd name="T40" fmla="*/ 23 w 227"/>
                <a:gd name="T41" fmla="*/ 11 h 112"/>
                <a:gd name="T42" fmla="*/ 39 w 227"/>
                <a:gd name="T43" fmla="*/ 2 h 112"/>
                <a:gd name="T44" fmla="*/ 56 w 227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7" h="112">
                  <a:moveTo>
                    <a:pt x="56" y="0"/>
                  </a:moveTo>
                  <a:lnTo>
                    <a:pt x="170" y="0"/>
                  </a:lnTo>
                  <a:lnTo>
                    <a:pt x="188" y="2"/>
                  </a:lnTo>
                  <a:lnTo>
                    <a:pt x="203" y="11"/>
                  </a:lnTo>
                  <a:lnTo>
                    <a:pt x="215" y="23"/>
                  </a:lnTo>
                  <a:lnTo>
                    <a:pt x="224" y="38"/>
                  </a:lnTo>
                  <a:lnTo>
                    <a:pt x="227" y="57"/>
                  </a:lnTo>
                  <a:lnTo>
                    <a:pt x="224" y="74"/>
                  </a:lnTo>
                  <a:lnTo>
                    <a:pt x="215" y="89"/>
                  </a:lnTo>
                  <a:lnTo>
                    <a:pt x="203" y="102"/>
                  </a:lnTo>
                  <a:lnTo>
                    <a:pt x="188" y="110"/>
                  </a:lnTo>
                  <a:lnTo>
                    <a:pt x="170" y="112"/>
                  </a:lnTo>
                  <a:lnTo>
                    <a:pt x="56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509"/>
            <p:cNvSpPr>
              <a:spLocks/>
            </p:cNvSpPr>
            <p:nvPr/>
          </p:nvSpPr>
          <p:spPr bwMode="auto">
            <a:xfrm>
              <a:off x="5634038" y="5313363"/>
              <a:ext cx="34925" cy="34925"/>
            </a:xfrm>
            <a:custGeom>
              <a:avLst/>
              <a:gdLst>
                <a:gd name="T0" fmla="*/ 171 w 228"/>
                <a:gd name="T1" fmla="*/ 0 h 225"/>
                <a:gd name="T2" fmla="*/ 189 w 228"/>
                <a:gd name="T3" fmla="*/ 2 h 225"/>
                <a:gd name="T4" fmla="*/ 204 w 228"/>
                <a:gd name="T5" fmla="*/ 11 h 225"/>
                <a:gd name="T6" fmla="*/ 216 w 228"/>
                <a:gd name="T7" fmla="*/ 23 h 225"/>
                <a:gd name="T8" fmla="*/ 224 w 228"/>
                <a:gd name="T9" fmla="*/ 39 h 225"/>
                <a:gd name="T10" fmla="*/ 228 w 228"/>
                <a:gd name="T11" fmla="*/ 57 h 225"/>
                <a:gd name="T12" fmla="*/ 228 w 228"/>
                <a:gd name="T13" fmla="*/ 170 h 225"/>
                <a:gd name="T14" fmla="*/ 224 w 228"/>
                <a:gd name="T15" fmla="*/ 187 h 225"/>
                <a:gd name="T16" fmla="*/ 216 w 228"/>
                <a:gd name="T17" fmla="*/ 202 h 225"/>
                <a:gd name="T18" fmla="*/ 204 w 228"/>
                <a:gd name="T19" fmla="*/ 215 h 225"/>
                <a:gd name="T20" fmla="*/ 189 w 228"/>
                <a:gd name="T21" fmla="*/ 223 h 225"/>
                <a:gd name="T22" fmla="*/ 171 w 228"/>
                <a:gd name="T23" fmla="*/ 225 h 225"/>
                <a:gd name="T24" fmla="*/ 57 w 228"/>
                <a:gd name="T25" fmla="*/ 225 h 225"/>
                <a:gd name="T26" fmla="*/ 39 w 228"/>
                <a:gd name="T27" fmla="*/ 223 h 225"/>
                <a:gd name="T28" fmla="*/ 24 w 228"/>
                <a:gd name="T29" fmla="*/ 215 h 225"/>
                <a:gd name="T30" fmla="*/ 12 w 228"/>
                <a:gd name="T31" fmla="*/ 202 h 225"/>
                <a:gd name="T32" fmla="*/ 4 w 228"/>
                <a:gd name="T33" fmla="*/ 187 h 225"/>
                <a:gd name="T34" fmla="*/ 0 w 228"/>
                <a:gd name="T35" fmla="*/ 170 h 225"/>
                <a:gd name="T36" fmla="*/ 4 w 228"/>
                <a:gd name="T37" fmla="*/ 151 h 225"/>
                <a:gd name="T38" fmla="*/ 12 w 228"/>
                <a:gd name="T39" fmla="*/ 136 h 225"/>
                <a:gd name="T40" fmla="*/ 24 w 228"/>
                <a:gd name="T41" fmla="*/ 124 h 225"/>
                <a:gd name="T42" fmla="*/ 39 w 228"/>
                <a:gd name="T43" fmla="*/ 115 h 225"/>
                <a:gd name="T44" fmla="*/ 57 w 228"/>
                <a:gd name="T45" fmla="*/ 113 h 225"/>
                <a:gd name="T46" fmla="*/ 114 w 228"/>
                <a:gd name="T47" fmla="*/ 113 h 225"/>
                <a:gd name="T48" fmla="*/ 114 w 228"/>
                <a:gd name="T49" fmla="*/ 57 h 225"/>
                <a:gd name="T50" fmla="*/ 117 w 228"/>
                <a:gd name="T51" fmla="*/ 39 h 225"/>
                <a:gd name="T52" fmla="*/ 125 w 228"/>
                <a:gd name="T53" fmla="*/ 23 h 225"/>
                <a:gd name="T54" fmla="*/ 137 w 228"/>
                <a:gd name="T55" fmla="*/ 11 h 225"/>
                <a:gd name="T56" fmla="*/ 153 w 228"/>
                <a:gd name="T57" fmla="*/ 2 h 225"/>
                <a:gd name="T58" fmla="*/ 171 w 228"/>
                <a:gd name="T59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8" h="225">
                  <a:moveTo>
                    <a:pt x="171" y="0"/>
                  </a:moveTo>
                  <a:lnTo>
                    <a:pt x="189" y="2"/>
                  </a:lnTo>
                  <a:lnTo>
                    <a:pt x="204" y="11"/>
                  </a:lnTo>
                  <a:lnTo>
                    <a:pt x="216" y="23"/>
                  </a:lnTo>
                  <a:lnTo>
                    <a:pt x="224" y="39"/>
                  </a:lnTo>
                  <a:lnTo>
                    <a:pt x="228" y="57"/>
                  </a:lnTo>
                  <a:lnTo>
                    <a:pt x="228" y="170"/>
                  </a:lnTo>
                  <a:lnTo>
                    <a:pt x="224" y="187"/>
                  </a:lnTo>
                  <a:lnTo>
                    <a:pt x="216" y="202"/>
                  </a:lnTo>
                  <a:lnTo>
                    <a:pt x="204" y="215"/>
                  </a:lnTo>
                  <a:lnTo>
                    <a:pt x="189" y="223"/>
                  </a:lnTo>
                  <a:lnTo>
                    <a:pt x="171" y="225"/>
                  </a:lnTo>
                  <a:lnTo>
                    <a:pt x="57" y="225"/>
                  </a:lnTo>
                  <a:lnTo>
                    <a:pt x="39" y="223"/>
                  </a:lnTo>
                  <a:lnTo>
                    <a:pt x="24" y="215"/>
                  </a:lnTo>
                  <a:lnTo>
                    <a:pt x="12" y="202"/>
                  </a:lnTo>
                  <a:lnTo>
                    <a:pt x="4" y="187"/>
                  </a:lnTo>
                  <a:lnTo>
                    <a:pt x="0" y="170"/>
                  </a:lnTo>
                  <a:lnTo>
                    <a:pt x="4" y="151"/>
                  </a:lnTo>
                  <a:lnTo>
                    <a:pt x="12" y="136"/>
                  </a:lnTo>
                  <a:lnTo>
                    <a:pt x="24" y="124"/>
                  </a:lnTo>
                  <a:lnTo>
                    <a:pt x="39" y="115"/>
                  </a:lnTo>
                  <a:lnTo>
                    <a:pt x="57" y="113"/>
                  </a:lnTo>
                  <a:lnTo>
                    <a:pt x="114" y="113"/>
                  </a:lnTo>
                  <a:lnTo>
                    <a:pt x="114" y="57"/>
                  </a:lnTo>
                  <a:lnTo>
                    <a:pt x="117" y="39"/>
                  </a:lnTo>
                  <a:lnTo>
                    <a:pt x="125" y="23"/>
                  </a:lnTo>
                  <a:lnTo>
                    <a:pt x="137" y="11"/>
                  </a:lnTo>
                  <a:lnTo>
                    <a:pt x="153" y="2"/>
                  </a:lnTo>
                  <a:lnTo>
                    <a:pt x="1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510"/>
            <p:cNvSpPr>
              <a:spLocks/>
            </p:cNvSpPr>
            <p:nvPr/>
          </p:nvSpPr>
          <p:spPr bwMode="auto">
            <a:xfrm>
              <a:off x="5741988" y="5259388"/>
              <a:ext cx="34925" cy="17462"/>
            </a:xfrm>
            <a:custGeom>
              <a:avLst/>
              <a:gdLst>
                <a:gd name="T0" fmla="*/ 57 w 226"/>
                <a:gd name="T1" fmla="*/ 0 h 111"/>
                <a:gd name="T2" fmla="*/ 169 w 226"/>
                <a:gd name="T3" fmla="*/ 0 h 111"/>
                <a:gd name="T4" fmla="*/ 187 w 226"/>
                <a:gd name="T5" fmla="*/ 2 h 111"/>
                <a:gd name="T6" fmla="*/ 203 w 226"/>
                <a:gd name="T7" fmla="*/ 10 h 111"/>
                <a:gd name="T8" fmla="*/ 216 w 226"/>
                <a:gd name="T9" fmla="*/ 23 h 111"/>
                <a:gd name="T10" fmla="*/ 223 w 226"/>
                <a:gd name="T11" fmla="*/ 37 h 111"/>
                <a:gd name="T12" fmla="*/ 226 w 226"/>
                <a:gd name="T13" fmla="*/ 55 h 111"/>
                <a:gd name="T14" fmla="*/ 223 w 226"/>
                <a:gd name="T15" fmla="*/ 73 h 111"/>
                <a:gd name="T16" fmla="*/ 216 w 226"/>
                <a:gd name="T17" fmla="*/ 88 h 111"/>
                <a:gd name="T18" fmla="*/ 203 w 226"/>
                <a:gd name="T19" fmla="*/ 101 h 111"/>
                <a:gd name="T20" fmla="*/ 187 w 226"/>
                <a:gd name="T21" fmla="*/ 109 h 111"/>
                <a:gd name="T22" fmla="*/ 169 w 226"/>
                <a:gd name="T23" fmla="*/ 111 h 111"/>
                <a:gd name="T24" fmla="*/ 57 w 226"/>
                <a:gd name="T25" fmla="*/ 111 h 111"/>
                <a:gd name="T26" fmla="*/ 39 w 226"/>
                <a:gd name="T27" fmla="*/ 109 h 111"/>
                <a:gd name="T28" fmla="*/ 23 w 226"/>
                <a:gd name="T29" fmla="*/ 101 h 111"/>
                <a:gd name="T30" fmla="*/ 11 w 226"/>
                <a:gd name="T31" fmla="*/ 88 h 111"/>
                <a:gd name="T32" fmla="*/ 3 w 226"/>
                <a:gd name="T33" fmla="*/ 73 h 111"/>
                <a:gd name="T34" fmla="*/ 0 w 226"/>
                <a:gd name="T35" fmla="*/ 55 h 111"/>
                <a:gd name="T36" fmla="*/ 3 w 226"/>
                <a:gd name="T37" fmla="*/ 37 h 111"/>
                <a:gd name="T38" fmla="*/ 11 w 226"/>
                <a:gd name="T39" fmla="*/ 23 h 111"/>
                <a:gd name="T40" fmla="*/ 23 w 226"/>
                <a:gd name="T41" fmla="*/ 10 h 111"/>
                <a:gd name="T42" fmla="*/ 39 w 226"/>
                <a:gd name="T43" fmla="*/ 2 h 111"/>
                <a:gd name="T44" fmla="*/ 57 w 226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1">
                  <a:moveTo>
                    <a:pt x="57" y="0"/>
                  </a:moveTo>
                  <a:lnTo>
                    <a:pt x="169" y="0"/>
                  </a:lnTo>
                  <a:lnTo>
                    <a:pt x="187" y="2"/>
                  </a:lnTo>
                  <a:lnTo>
                    <a:pt x="203" y="10"/>
                  </a:lnTo>
                  <a:lnTo>
                    <a:pt x="216" y="23"/>
                  </a:lnTo>
                  <a:lnTo>
                    <a:pt x="223" y="37"/>
                  </a:lnTo>
                  <a:lnTo>
                    <a:pt x="226" y="55"/>
                  </a:lnTo>
                  <a:lnTo>
                    <a:pt x="223" y="73"/>
                  </a:lnTo>
                  <a:lnTo>
                    <a:pt x="216" y="88"/>
                  </a:lnTo>
                  <a:lnTo>
                    <a:pt x="203" y="101"/>
                  </a:lnTo>
                  <a:lnTo>
                    <a:pt x="187" y="109"/>
                  </a:lnTo>
                  <a:lnTo>
                    <a:pt x="169" y="111"/>
                  </a:lnTo>
                  <a:lnTo>
                    <a:pt x="57" y="111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8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511"/>
            <p:cNvSpPr>
              <a:spLocks/>
            </p:cNvSpPr>
            <p:nvPr/>
          </p:nvSpPr>
          <p:spPr bwMode="auto">
            <a:xfrm>
              <a:off x="5795963" y="5259388"/>
              <a:ext cx="17463" cy="34925"/>
            </a:xfrm>
            <a:custGeom>
              <a:avLst/>
              <a:gdLst>
                <a:gd name="T0" fmla="*/ 57 w 113"/>
                <a:gd name="T1" fmla="*/ 0 h 224"/>
                <a:gd name="T2" fmla="*/ 74 w 113"/>
                <a:gd name="T3" fmla="*/ 2 h 224"/>
                <a:gd name="T4" fmla="*/ 90 w 113"/>
                <a:gd name="T5" fmla="*/ 10 h 224"/>
                <a:gd name="T6" fmla="*/ 102 w 113"/>
                <a:gd name="T7" fmla="*/ 23 h 224"/>
                <a:gd name="T8" fmla="*/ 110 w 113"/>
                <a:gd name="T9" fmla="*/ 37 h 224"/>
                <a:gd name="T10" fmla="*/ 113 w 113"/>
                <a:gd name="T11" fmla="*/ 55 h 224"/>
                <a:gd name="T12" fmla="*/ 113 w 113"/>
                <a:gd name="T13" fmla="*/ 168 h 224"/>
                <a:gd name="T14" fmla="*/ 110 w 113"/>
                <a:gd name="T15" fmla="*/ 186 h 224"/>
                <a:gd name="T16" fmla="*/ 102 w 113"/>
                <a:gd name="T17" fmla="*/ 201 h 224"/>
                <a:gd name="T18" fmla="*/ 90 w 113"/>
                <a:gd name="T19" fmla="*/ 214 h 224"/>
                <a:gd name="T20" fmla="*/ 74 w 113"/>
                <a:gd name="T21" fmla="*/ 221 h 224"/>
                <a:gd name="T22" fmla="*/ 57 w 113"/>
                <a:gd name="T23" fmla="*/ 224 h 224"/>
                <a:gd name="T24" fmla="*/ 39 w 113"/>
                <a:gd name="T25" fmla="*/ 221 h 224"/>
                <a:gd name="T26" fmla="*/ 23 w 113"/>
                <a:gd name="T27" fmla="*/ 214 h 224"/>
                <a:gd name="T28" fmla="*/ 10 w 113"/>
                <a:gd name="T29" fmla="*/ 201 h 224"/>
                <a:gd name="T30" fmla="*/ 3 w 113"/>
                <a:gd name="T31" fmla="*/ 186 h 224"/>
                <a:gd name="T32" fmla="*/ 0 w 113"/>
                <a:gd name="T33" fmla="*/ 168 h 224"/>
                <a:gd name="T34" fmla="*/ 0 w 113"/>
                <a:gd name="T35" fmla="*/ 55 h 224"/>
                <a:gd name="T36" fmla="*/ 3 w 113"/>
                <a:gd name="T37" fmla="*/ 37 h 224"/>
                <a:gd name="T38" fmla="*/ 10 w 113"/>
                <a:gd name="T39" fmla="*/ 23 h 224"/>
                <a:gd name="T40" fmla="*/ 23 w 113"/>
                <a:gd name="T41" fmla="*/ 10 h 224"/>
                <a:gd name="T42" fmla="*/ 39 w 113"/>
                <a:gd name="T43" fmla="*/ 2 h 224"/>
                <a:gd name="T44" fmla="*/ 57 w 113"/>
                <a:gd name="T4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224">
                  <a:moveTo>
                    <a:pt x="57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7"/>
                  </a:lnTo>
                  <a:lnTo>
                    <a:pt x="113" y="55"/>
                  </a:lnTo>
                  <a:lnTo>
                    <a:pt x="113" y="168"/>
                  </a:lnTo>
                  <a:lnTo>
                    <a:pt x="110" y="186"/>
                  </a:lnTo>
                  <a:lnTo>
                    <a:pt x="102" y="201"/>
                  </a:lnTo>
                  <a:lnTo>
                    <a:pt x="90" y="214"/>
                  </a:lnTo>
                  <a:lnTo>
                    <a:pt x="74" y="221"/>
                  </a:lnTo>
                  <a:lnTo>
                    <a:pt x="57" y="224"/>
                  </a:lnTo>
                  <a:lnTo>
                    <a:pt x="39" y="221"/>
                  </a:lnTo>
                  <a:lnTo>
                    <a:pt x="23" y="214"/>
                  </a:lnTo>
                  <a:lnTo>
                    <a:pt x="10" y="201"/>
                  </a:lnTo>
                  <a:lnTo>
                    <a:pt x="3" y="186"/>
                  </a:lnTo>
                  <a:lnTo>
                    <a:pt x="0" y="168"/>
                  </a:lnTo>
                  <a:lnTo>
                    <a:pt x="0" y="55"/>
                  </a:lnTo>
                  <a:lnTo>
                    <a:pt x="3" y="37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512"/>
            <p:cNvSpPr>
              <a:spLocks/>
            </p:cNvSpPr>
            <p:nvPr/>
          </p:nvSpPr>
          <p:spPr bwMode="auto">
            <a:xfrm>
              <a:off x="5776913" y="5313363"/>
              <a:ext cx="36513" cy="34925"/>
            </a:xfrm>
            <a:custGeom>
              <a:avLst/>
              <a:gdLst>
                <a:gd name="T0" fmla="*/ 171 w 227"/>
                <a:gd name="T1" fmla="*/ 0 h 225"/>
                <a:gd name="T2" fmla="*/ 188 w 227"/>
                <a:gd name="T3" fmla="*/ 2 h 225"/>
                <a:gd name="T4" fmla="*/ 204 w 227"/>
                <a:gd name="T5" fmla="*/ 11 h 225"/>
                <a:gd name="T6" fmla="*/ 216 w 227"/>
                <a:gd name="T7" fmla="*/ 23 h 225"/>
                <a:gd name="T8" fmla="*/ 224 w 227"/>
                <a:gd name="T9" fmla="*/ 39 h 225"/>
                <a:gd name="T10" fmla="*/ 227 w 227"/>
                <a:gd name="T11" fmla="*/ 57 h 225"/>
                <a:gd name="T12" fmla="*/ 227 w 227"/>
                <a:gd name="T13" fmla="*/ 170 h 225"/>
                <a:gd name="T14" fmla="*/ 224 w 227"/>
                <a:gd name="T15" fmla="*/ 187 h 225"/>
                <a:gd name="T16" fmla="*/ 216 w 227"/>
                <a:gd name="T17" fmla="*/ 202 h 225"/>
                <a:gd name="T18" fmla="*/ 204 w 227"/>
                <a:gd name="T19" fmla="*/ 215 h 225"/>
                <a:gd name="T20" fmla="*/ 188 w 227"/>
                <a:gd name="T21" fmla="*/ 223 h 225"/>
                <a:gd name="T22" fmla="*/ 171 w 227"/>
                <a:gd name="T23" fmla="*/ 225 h 225"/>
                <a:gd name="T24" fmla="*/ 57 w 227"/>
                <a:gd name="T25" fmla="*/ 225 h 225"/>
                <a:gd name="T26" fmla="*/ 39 w 227"/>
                <a:gd name="T27" fmla="*/ 223 h 225"/>
                <a:gd name="T28" fmla="*/ 23 w 227"/>
                <a:gd name="T29" fmla="*/ 215 h 225"/>
                <a:gd name="T30" fmla="*/ 12 w 227"/>
                <a:gd name="T31" fmla="*/ 202 h 225"/>
                <a:gd name="T32" fmla="*/ 3 w 227"/>
                <a:gd name="T33" fmla="*/ 187 h 225"/>
                <a:gd name="T34" fmla="*/ 0 w 227"/>
                <a:gd name="T35" fmla="*/ 170 h 225"/>
                <a:gd name="T36" fmla="*/ 3 w 227"/>
                <a:gd name="T37" fmla="*/ 151 h 225"/>
                <a:gd name="T38" fmla="*/ 12 w 227"/>
                <a:gd name="T39" fmla="*/ 136 h 225"/>
                <a:gd name="T40" fmla="*/ 23 w 227"/>
                <a:gd name="T41" fmla="*/ 124 h 225"/>
                <a:gd name="T42" fmla="*/ 39 w 227"/>
                <a:gd name="T43" fmla="*/ 115 h 225"/>
                <a:gd name="T44" fmla="*/ 57 w 227"/>
                <a:gd name="T45" fmla="*/ 113 h 225"/>
                <a:gd name="T46" fmla="*/ 114 w 227"/>
                <a:gd name="T47" fmla="*/ 113 h 225"/>
                <a:gd name="T48" fmla="*/ 114 w 227"/>
                <a:gd name="T49" fmla="*/ 57 h 225"/>
                <a:gd name="T50" fmla="*/ 117 w 227"/>
                <a:gd name="T51" fmla="*/ 39 h 225"/>
                <a:gd name="T52" fmla="*/ 124 w 227"/>
                <a:gd name="T53" fmla="*/ 23 h 225"/>
                <a:gd name="T54" fmla="*/ 137 w 227"/>
                <a:gd name="T55" fmla="*/ 11 h 225"/>
                <a:gd name="T56" fmla="*/ 153 w 227"/>
                <a:gd name="T57" fmla="*/ 2 h 225"/>
                <a:gd name="T58" fmla="*/ 171 w 227"/>
                <a:gd name="T59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7" h="225">
                  <a:moveTo>
                    <a:pt x="171" y="0"/>
                  </a:moveTo>
                  <a:lnTo>
                    <a:pt x="188" y="2"/>
                  </a:lnTo>
                  <a:lnTo>
                    <a:pt x="204" y="11"/>
                  </a:lnTo>
                  <a:lnTo>
                    <a:pt x="216" y="23"/>
                  </a:lnTo>
                  <a:lnTo>
                    <a:pt x="224" y="39"/>
                  </a:lnTo>
                  <a:lnTo>
                    <a:pt x="227" y="57"/>
                  </a:lnTo>
                  <a:lnTo>
                    <a:pt x="227" y="170"/>
                  </a:lnTo>
                  <a:lnTo>
                    <a:pt x="224" y="187"/>
                  </a:lnTo>
                  <a:lnTo>
                    <a:pt x="216" y="202"/>
                  </a:lnTo>
                  <a:lnTo>
                    <a:pt x="204" y="215"/>
                  </a:lnTo>
                  <a:lnTo>
                    <a:pt x="188" y="223"/>
                  </a:lnTo>
                  <a:lnTo>
                    <a:pt x="171" y="225"/>
                  </a:lnTo>
                  <a:lnTo>
                    <a:pt x="57" y="225"/>
                  </a:lnTo>
                  <a:lnTo>
                    <a:pt x="39" y="223"/>
                  </a:lnTo>
                  <a:lnTo>
                    <a:pt x="23" y="215"/>
                  </a:lnTo>
                  <a:lnTo>
                    <a:pt x="12" y="202"/>
                  </a:lnTo>
                  <a:lnTo>
                    <a:pt x="3" y="187"/>
                  </a:lnTo>
                  <a:lnTo>
                    <a:pt x="0" y="170"/>
                  </a:lnTo>
                  <a:lnTo>
                    <a:pt x="3" y="151"/>
                  </a:lnTo>
                  <a:lnTo>
                    <a:pt x="12" y="136"/>
                  </a:lnTo>
                  <a:lnTo>
                    <a:pt x="23" y="124"/>
                  </a:lnTo>
                  <a:lnTo>
                    <a:pt x="39" y="115"/>
                  </a:lnTo>
                  <a:lnTo>
                    <a:pt x="57" y="113"/>
                  </a:lnTo>
                  <a:lnTo>
                    <a:pt x="114" y="113"/>
                  </a:lnTo>
                  <a:lnTo>
                    <a:pt x="114" y="57"/>
                  </a:lnTo>
                  <a:lnTo>
                    <a:pt x="117" y="39"/>
                  </a:lnTo>
                  <a:lnTo>
                    <a:pt x="124" y="23"/>
                  </a:lnTo>
                  <a:lnTo>
                    <a:pt x="137" y="11"/>
                  </a:lnTo>
                  <a:lnTo>
                    <a:pt x="153" y="2"/>
                  </a:lnTo>
                  <a:lnTo>
                    <a:pt x="1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513"/>
            <p:cNvSpPr>
              <a:spLocks/>
            </p:cNvSpPr>
            <p:nvPr/>
          </p:nvSpPr>
          <p:spPr bwMode="auto">
            <a:xfrm>
              <a:off x="5722938" y="5276850"/>
              <a:ext cx="19050" cy="36512"/>
            </a:xfrm>
            <a:custGeom>
              <a:avLst/>
              <a:gdLst>
                <a:gd name="T0" fmla="*/ 57 w 114"/>
                <a:gd name="T1" fmla="*/ 0 h 226"/>
                <a:gd name="T2" fmla="*/ 75 w 114"/>
                <a:gd name="T3" fmla="*/ 4 h 226"/>
                <a:gd name="T4" fmla="*/ 91 w 114"/>
                <a:gd name="T5" fmla="*/ 12 h 226"/>
                <a:gd name="T6" fmla="*/ 102 w 114"/>
                <a:gd name="T7" fmla="*/ 23 h 226"/>
                <a:gd name="T8" fmla="*/ 111 w 114"/>
                <a:gd name="T9" fmla="*/ 39 h 226"/>
                <a:gd name="T10" fmla="*/ 114 w 114"/>
                <a:gd name="T11" fmla="*/ 57 h 226"/>
                <a:gd name="T12" fmla="*/ 114 w 114"/>
                <a:gd name="T13" fmla="*/ 170 h 226"/>
                <a:gd name="T14" fmla="*/ 111 w 114"/>
                <a:gd name="T15" fmla="*/ 188 h 226"/>
                <a:gd name="T16" fmla="*/ 102 w 114"/>
                <a:gd name="T17" fmla="*/ 203 h 226"/>
                <a:gd name="T18" fmla="*/ 91 w 114"/>
                <a:gd name="T19" fmla="*/ 215 h 226"/>
                <a:gd name="T20" fmla="*/ 75 w 114"/>
                <a:gd name="T21" fmla="*/ 223 h 226"/>
                <a:gd name="T22" fmla="*/ 57 w 114"/>
                <a:gd name="T23" fmla="*/ 226 h 226"/>
                <a:gd name="T24" fmla="*/ 39 w 114"/>
                <a:gd name="T25" fmla="*/ 223 h 226"/>
                <a:gd name="T26" fmla="*/ 24 w 114"/>
                <a:gd name="T27" fmla="*/ 215 h 226"/>
                <a:gd name="T28" fmla="*/ 11 w 114"/>
                <a:gd name="T29" fmla="*/ 203 h 226"/>
                <a:gd name="T30" fmla="*/ 4 w 114"/>
                <a:gd name="T31" fmla="*/ 188 h 226"/>
                <a:gd name="T32" fmla="*/ 0 w 114"/>
                <a:gd name="T33" fmla="*/ 170 h 226"/>
                <a:gd name="T34" fmla="*/ 0 w 114"/>
                <a:gd name="T35" fmla="*/ 57 h 226"/>
                <a:gd name="T36" fmla="*/ 4 w 114"/>
                <a:gd name="T37" fmla="*/ 39 h 226"/>
                <a:gd name="T38" fmla="*/ 11 w 114"/>
                <a:gd name="T39" fmla="*/ 23 h 226"/>
                <a:gd name="T40" fmla="*/ 24 w 114"/>
                <a:gd name="T41" fmla="*/ 12 h 226"/>
                <a:gd name="T42" fmla="*/ 39 w 114"/>
                <a:gd name="T43" fmla="*/ 4 h 226"/>
                <a:gd name="T44" fmla="*/ 57 w 114"/>
                <a:gd name="T4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226">
                  <a:moveTo>
                    <a:pt x="57" y="0"/>
                  </a:moveTo>
                  <a:lnTo>
                    <a:pt x="75" y="4"/>
                  </a:lnTo>
                  <a:lnTo>
                    <a:pt x="91" y="12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4" y="170"/>
                  </a:lnTo>
                  <a:lnTo>
                    <a:pt x="111" y="188"/>
                  </a:lnTo>
                  <a:lnTo>
                    <a:pt x="102" y="203"/>
                  </a:lnTo>
                  <a:lnTo>
                    <a:pt x="91" y="215"/>
                  </a:lnTo>
                  <a:lnTo>
                    <a:pt x="75" y="223"/>
                  </a:lnTo>
                  <a:lnTo>
                    <a:pt x="57" y="226"/>
                  </a:lnTo>
                  <a:lnTo>
                    <a:pt x="39" y="223"/>
                  </a:lnTo>
                  <a:lnTo>
                    <a:pt x="24" y="215"/>
                  </a:lnTo>
                  <a:lnTo>
                    <a:pt x="11" y="203"/>
                  </a:lnTo>
                  <a:lnTo>
                    <a:pt x="4" y="188"/>
                  </a:lnTo>
                  <a:lnTo>
                    <a:pt x="0" y="170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514"/>
            <p:cNvSpPr>
              <a:spLocks/>
            </p:cNvSpPr>
            <p:nvPr/>
          </p:nvSpPr>
          <p:spPr bwMode="auto">
            <a:xfrm>
              <a:off x="5722938" y="5330825"/>
              <a:ext cx="36513" cy="17462"/>
            </a:xfrm>
            <a:custGeom>
              <a:avLst/>
              <a:gdLst>
                <a:gd name="T0" fmla="*/ 57 w 228"/>
                <a:gd name="T1" fmla="*/ 0 h 112"/>
                <a:gd name="T2" fmla="*/ 171 w 228"/>
                <a:gd name="T3" fmla="*/ 0 h 112"/>
                <a:gd name="T4" fmla="*/ 189 w 228"/>
                <a:gd name="T5" fmla="*/ 2 h 112"/>
                <a:gd name="T6" fmla="*/ 204 w 228"/>
                <a:gd name="T7" fmla="*/ 11 h 112"/>
                <a:gd name="T8" fmla="*/ 216 w 228"/>
                <a:gd name="T9" fmla="*/ 23 h 112"/>
                <a:gd name="T10" fmla="*/ 224 w 228"/>
                <a:gd name="T11" fmla="*/ 38 h 112"/>
                <a:gd name="T12" fmla="*/ 228 w 228"/>
                <a:gd name="T13" fmla="*/ 57 h 112"/>
                <a:gd name="T14" fmla="*/ 224 w 228"/>
                <a:gd name="T15" fmla="*/ 74 h 112"/>
                <a:gd name="T16" fmla="*/ 216 w 228"/>
                <a:gd name="T17" fmla="*/ 89 h 112"/>
                <a:gd name="T18" fmla="*/ 204 w 228"/>
                <a:gd name="T19" fmla="*/ 102 h 112"/>
                <a:gd name="T20" fmla="*/ 189 w 228"/>
                <a:gd name="T21" fmla="*/ 110 h 112"/>
                <a:gd name="T22" fmla="*/ 171 w 228"/>
                <a:gd name="T23" fmla="*/ 112 h 112"/>
                <a:gd name="T24" fmla="*/ 57 w 228"/>
                <a:gd name="T25" fmla="*/ 112 h 112"/>
                <a:gd name="T26" fmla="*/ 39 w 228"/>
                <a:gd name="T27" fmla="*/ 110 h 112"/>
                <a:gd name="T28" fmla="*/ 24 w 228"/>
                <a:gd name="T29" fmla="*/ 102 h 112"/>
                <a:gd name="T30" fmla="*/ 11 w 228"/>
                <a:gd name="T31" fmla="*/ 89 h 112"/>
                <a:gd name="T32" fmla="*/ 4 w 228"/>
                <a:gd name="T33" fmla="*/ 74 h 112"/>
                <a:gd name="T34" fmla="*/ 0 w 228"/>
                <a:gd name="T35" fmla="*/ 57 h 112"/>
                <a:gd name="T36" fmla="*/ 4 w 228"/>
                <a:gd name="T37" fmla="*/ 38 h 112"/>
                <a:gd name="T38" fmla="*/ 11 w 228"/>
                <a:gd name="T39" fmla="*/ 23 h 112"/>
                <a:gd name="T40" fmla="*/ 24 w 228"/>
                <a:gd name="T41" fmla="*/ 11 h 112"/>
                <a:gd name="T42" fmla="*/ 39 w 228"/>
                <a:gd name="T43" fmla="*/ 2 h 112"/>
                <a:gd name="T44" fmla="*/ 57 w 228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8" h="112">
                  <a:moveTo>
                    <a:pt x="57" y="0"/>
                  </a:moveTo>
                  <a:lnTo>
                    <a:pt x="171" y="0"/>
                  </a:lnTo>
                  <a:lnTo>
                    <a:pt x="189" y="2"/>
                  </a:lnTo>
                  <a:lnTo>
                    <a:pt x="204" y="11"/>
                  </a:lnTo>
                  <a:lnTo>
                    <a:pt x="216" y="23"/>
                  </a:lnTo>
                  <a:lnTo>
                    <a:pt x="224" y="38"/>
                  </a:lnTo>
                  <a:lnTo>
                    <a:pt x="228" y="57"/>
                  </a:lnTo>
                  <a:lnTo>
                    <a:pt x="224" y="74"/>
                  </a:lnTo>
                  <a:lnTo>
                    <a:pt x="216" y="89"/>
                  </a:lnTo>
                  <a:lnTo>
                    <a:pt x="204" y="102"/>
                  </a:lnTo>
                  <a:lnTo>
                    <a:pt x="189" y="110"/>
                  </a:lnTo>
                  <a:lnTo>
                    <a:pt x="171" y="112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515"/>
            <p:cNvSpPr>
              <a:spLocks/>
            </p:cNvSpPr>
            <p:nvPr/>
          </p:nvSpPr>
          <p:spPr bwMode="auto">
            <a:xfrm>
              <a:off x="5668963" y="5429250"/>
              <a:ext cx="63500" cy="17462"/>
            </a:xfrm>
            <a:custGeom>
              <a:avLst/>
              <a:gdLst>
                <a:gd name="T0" fmla="*/ 55 w 396"/>
                <a:gd name="T1" fmla="*/ 0 h 113"/>
                <a:gd name="T2" fmla="*/ 339 w 396"/>
                <a:gd name="T3" fmla="*/ 0 h 113"/>
                <a:gd name="T4" fmla="*/ 357 w 396"/>
                <a:gd name="T5" fmla="*/ 3 h 113"/>
                <a:gd name="T6" fmla="*/ 373 w 396"/>
                <a:gd name="T7" fmla="*/ 12 h 113"/>
                <a:gd name="T8" fmla="*/ 385 w 396"/>
                <a:gd name="T9" fmla="*/ 23 h 113"/>
                <a:gd name="T10" fmla="*/ 393 w 396"/>
                <a:gd name="T11" fmla="*/ 39 h 113"/>
                <a:gd name="T12" fmla="*/ 396 w 396"/>
                <a:gd name="T13" fmla="*/ 57 h 113"/>
                <a:gd name="T14" fmla="*/ 393 w 396"/>
                <a:gd name="T15" fmla="*/ 74 h 113"/>
                <a:gd name="T16" fmla="*/ 385 w 396"/>
                <a:gd name="T17" fmla="*/ 90 h 113"/>
                <a:gd name="T18" fmla="*/ 373 w 396"/>
                <a:gd name="T19" fmla="*/ 103 h 113"/>
                <a:gd name="T20" fmla="*/ 357 w 396"/>
                <a:gd name="T21" fmla="*/ 110 h 113"/>
                <a:gd name="T22" fmla="*/ 339 w 396"/>
                <a:gd name="T23" fmla="*/ 113 h 113"/>
                <a:gd name="T24" fmla="*/ 55 w 396"/>
                <a:gd name="T25" fmla="*/ 113 h 113"/>
                <a:gd name="T26" fmla="*/ 39 w 396"/>
                <a:gd name="T27" fmla="*/ 110 h 113"/>
                <a:gd name="T28" fmla="*/ 23 w 396"/>
                <a:gd name="T29" fmla="*/ 103 h 113"/>
                <a:gd name="T30" fmla="*/ 10 w 396"/>
                <a:gd name="T31" fmla="*/ 90 h 113"/>
                <a:gd name="T32" fmla="*/ 3 w 396"/>
                <a:gd name="T33" fmla="*/ 74 h 113"/>
                <a:gd name="T34" fmla="*/ 0 w 396"/>
                <a:gd name="T35" fmla="*/ 57 h 113"/>
                <a:gd name="T36" fmla="*/ 3 w 396"/>
                <a:gd name="T37" fmla="*/ 39 h 113"/>
                <a:gd name="T38" fmla="*/ 10 w 396"/>
                <a:gd name="T39" fmla="*/ 23 h 113"/>
                <a:gd name="T40" fmla="*/ 23 w 396"/>
                <a:gd name="T41" fmla="*/ 12 h 113"/>
                <a:gd name="T42" fmla="*/ 39 w 396"/>
                <a:gd name="T43" fmla="*/ 3 h 113"/>
                <a:gd name="T44" fmla="*/ 55 w 39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6" h="113">
                  <a:moveTo>
                    <a:pt x="55" y="0"/>
                  </a:moveTo>
                  <a:lnTo>
                    <a:pt x="339" y="0"/>
                  </a:lnTo>
                  <a:lnTo>
                    <a:pt x="357" y="3"/>
                  </a:lnTo>
                  <a:lnTo>
                    <a:pt x="373" y="12"/>
                  </a:lnTo>
                  <a:lnTo>
                    <a:pt x="385" y="23"/>
                  </a:lnTo>
                  <a:lnTo>
                    <a:pt x="393" y="39"/>
                  </a:lnTo>
                  <a:lnTo>
                    <a:pt x="396" y="57"/>
                  </a:lnTo>
                  <a:lnTo>
                    <a:pt x="393" y="74"/>
                  </a:lnTo>
                  <a:lnTo>
                    <a:pt x="385" y="90"/>
                  </a:lnTo>
                  <a:lnTo>
                    <a:pt x="373" y="103"/>
                  </a:lnTo>
                  <a:lnTo>
                    <a:pt x="357" y="110"/>
                  </a:lnTo>
                  <a:lnTo>
                    <a:pt x="339" y="113"/>
                  </a:lnTo>
                  <a:lnTo>
                    <a:pt x="55" y="113"/>
                  </a:lnTo>
                  <a:lnTo>
                    <a:pt x="39" y="110"/>
                  </a:lnTo>
                  <a:lnTo>
                    <a:pt x="23" y="103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516"/>
            <p:cNvSpPr>
              <a:spLocks/>
            </p:cNvSpPr>
            <p:nvPr/>
          </p:nvSpPr>
          <p:spPr bwMode="auto">
            <a:xfrm>
              <a:off x="5651500" y="5456238"/>
              <a:ext cx="80963" cy="17462"/>
            </a:xfrm>
            <a:custGeom>
              <a:avLst/>
              <a:gdLst>
                <a:gd name="T0" fmla="*/ 57 w 510"/>
                <a:gd name="T1" fmla="*/ 0 h 113"/>
                <a:gd name="T2" fmla="*/ 453 w 510"/>
                <a:gd name="T3" fmla="*/ 0 h 113"/>
                <a:gd name="T4" fmla="*/ 471 w 510"/>
                <a:gd name="T5" fmla="*/ 4 h 113"/>
                <a:gd name="T6" fmla="*/ 487 w 510"/>
                <a:gd name="T7" fmla="*/ 11 h 113"/>
                <a:gd name="T8" fmla="*/ 499 w 510"/>
                <a:gd name="T9" fmla="*/ 23 h 113"/>
                <a:gd name="T10" fmla="*/ 507 w 510"/>
                <a:gd name="T11" fmla="*/ 39 h 113"/>
                <a:gd name="T12" fmla="*/ 510 w 510"/>
                <a:gd name="T13" fmla="*/ 57 h 113"/>
                <a:gd name="T14" fmla="*/ 507 w 510"/>
                <a:gd name="T15" fmla="*/ 75 h 113"/>
                <a:gd name="T16" fmla="*/ 499 w 510"/>
                <a:gd name="T17" fmla="*/ 90 h 113"/>
                <a:gd name="T18" fmla="*/ 487 w 510"/>
                <a:gd name="T19" fmla="*/ 102 h 113"/>
                <a:gd name="T20" fmla="*/ 471 w 510"/>
                <a:gd name="T21" fmla="*/ 110 h 113"/>
                <a:gd name="T22" fmla="*/ 453 w 510"/>
                <a:gd name="T23" fmla="*/ 113 h 113"/>
                <a:gd name="T24" fmla="*/ 57 w 510"/>
                <a:gd name="T25" fmla="*/ 113 h 113"/>
                <a:gd name="T26" fmla="*/ 39 w 510"/>
                <a:gd name="T27" fmla="*/ 110 h 113"/>
                <a:gd name="T28" fmla="*/ 23 w 510"/>
                <a:gd name="T29" fmla="*/ 102 h 113"/>
                <a:gd name="T30" fmla="*/ 11 w 510"/>
                <a:gd name="T31" fmla="*/ 90 h 113"/>
                <a:gd name="T32" fmla="*/ 3 w 510"/>
                <a:gd name="T33" fmla="*/ 75 h 113"/>
                <a:gd name="T34" fmla="*/ 0 w 510"/>
                <a:gd name="T35" fmla="*/ 57 h 113"/>
                <a:gd name="T36" fmla="*/ 3 w 510"/>
                <a:gd name="T37" fmla="*/ 39 h 113"/>
                <a:gd name="T38" fmla="*/ 11 w 510"/>
                <a:gd name="T39" fmla="*/ 23 h 113"/>
                <a:gd name="T40" fmla="*/ 23 w 510"/>
                <a:gd name="T41" fmla="*/ 11 h 113"/>
                <a:gd name="T42" fmla="*/ 39 w 510"/>
                <a:gd name="T43" fmla="*/ 4 h 113"/>
                <a:gd name="T44" fmla="*/ 57 w 51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0" h="113">
                  <a:moveTo>
                    <a:pt x="57" y="0"/>
                  </a:moveTo>
                  <a:lnTo>
                    <a:pt x="453" y="0"/>
                  </a:lnTo>
                  <a:lnTo>
                    <a:pt x="471" y="4"/>
                  </a:lnTo>
                  <a:lnTo>
                    <a:pt x="487" y="11"/>
                  </a:lnTo>
                  <a:lnTo>
                    <a:pt x="499" y="23"/>
                  </a:lnTo>
                  <a:lnTo>
                    <a:pt x="507" y="39"/>
                  </a:lnTo>
                  <a:lnTo>
                    <a:pt x="510" y="57"/>
                  </a:lnTo>
                  <a:lnTo>
                    <a:pt x="507" y="75"/>
                  </a:lnTo>
                  <a:lnTo>
                    <a:pt x="499" y="90"/>
                  </a:lnTo>
                  <a:lnTo>
                    <a:pt x="487" y="102"/>
                  </a:lnTo>
                  <a:lnTo>
                    <a:pt x="471" y="110"/>
                  </a:lnTo>
                  <a:lnTo>
                    <a:pt x="453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517"/>
            <p:cNvSpPr>
              <a:spLocks/>
            </p:cNvSpPr>
            <p:nvPr/>
          </p:nvSpPr>
          <p:spPr bwMode="auto">
            <a:xfrm>
              <a:off x="5624513" y="5483225"/>
              <a:ext cx="107950" cy="17462"/>
            </a:xfrm>
            <a:custGeom>
              <a:avLst/>
              <a:gdLst>
                <a:gd name="T0" fmla="*/ 55 w 679"/>
                <a:gd name="T1" fmla="*/ 0 h 112"/>
                <a:gd name="T2" fmla="*/ 622 w 679"/>
                <a:gd name="T3" fmla="*/ 0 h 112"/>
                <a:gd name="T4" fmla="*/ 640 w 679"/>
                <a:gd name="T5" fmla="*/ 2 h 112"/>
                <a:gd name="T6" fmla="*/ 656 w 679"/>
                <a:gd name="T7" fmla="*/ 10 h 112"/>
                <a:gd name="T8" fmla="*/ 668 w 679"/>
                <a:gd name="T9" fmla="*/ 23 h 112"/>
                <a:gd name="T10" fmla="*/ 676 w 679"/>
                <a:gd name="T11" fmla="*/ 37 h 112"/>
                <a:gd name="T12" fmla="*/ 679 w 679"/>
                <a:gd name="T13" fmla="*/ 55 h 112"/>
                <a:gd name="T14" fmla="*/ 676 w 679"/>
                <a:gd name="T15" fmla="*/ 73 h 112"/>
                <a:gd name="T16" fmla="*/ 668 w 679"/>
                <a:gd name="T17" fmla="*/ 89 h 112"/>
                <a:gd name="T18" fmla="*/ 656 w 679"/>
                <a:gd name="T19" fmla="*/ 101 h 112"/>
                <a:gd name="T20" fmla="*/ 640 w 679"/>
                <a:gd name="T21" fmla="*/ 109 h 112"/>
                <a:gd name="T22" fmla="*/ 622 w 679"/>
                <a:gd name="T23" fmla="*/ 112 h 112"/>
                <a:gd name="T24" fmla="*/ 55 w 679"/>
                <a:gd name="T25" fmla="*/ 112 h 112"/>
                <a:gd name="T26" fmla="*/ 38 w 679"/>
                <a:gd name="T27" fmla="*/ 109 h 112"/>
                <a:gd name="T28" fmla="*/ 22 w 679"/>
                <a:gd name="T29" fmla="*/ 101 h 112"/>
                <a:gd name="T30" fmla="*/ 10 w 679"/>
                <a:gd name="T31" fmla="*/ 89 h 112"/>
                <a:gd name="T32" fmla="*/ 2 w 679"/>
                <a:gd name="T33" fmla="*/ 73 h 112"/>
                <a:gd name="T34" fmla="*/ 0 w 679"/>
                <a:gd name="T35" fmla="*/ 55 h 112"/>
                <a:gd name="T36" fmla="*/ 2 w 679"/>
                <a:gd name="T37" fmla="*/ 37 h 112"/>
                <a:gd name="T38" fmla="*/ 10 w 679"/>
                <a:gd name="T39" fmla="*/ 23 h 112"/>
                <a:gd name="T40" fmla="*/ 22 w 679"/>
                <a:gd name="T41" fmla="*/ 10 h 112"/>
                <a:gd name="T42" fmla="*/ 38 w 679"/>
                <a:gd name="T43" fmla="*/ 2 h 112"/>
                <a:gd name="T44" fmla="*/ 55 w 679"/>
                <a:gd name="T4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9" h="112">
                  <a:moveTo>
                    <a:pt x="55" y="0"/>
                  </a:moveTo>
                  <a:lnTo>
                    <a:pt x="622" y="0"/>
                  </a:lnTo>
                  <a:lnTo>
                    <a:pt x="640" y="2"/>
                  </a:lnTo>
                  <a:lnTo>
                    <a:pt x="656" y="10"/>
                  </a:lnTo>
                  <a:lnTo>
                    <a:pt x="668" y="23"/>
                  </a:lnTo>
                  <a:lnTo>
                    <a:pt x="676" y="37"/>
                  </a:lnTo>
                  <a:lnTo>
                    <a:pt x="679" y="55"/>
                  </a:lnTo>
                  <a:lnTo>
                    <a:pt x="676" y="73"/>
                  </a:lnTo>
                  <a:lnTo>
                    <a:pt x="668" y="89"/>
                  </a:lnTo>
                  <a:lnTo>
                    <a:pt x="656" y="101"/>
                  </a:lnTo>
                  <a:lnTo>
                    <a:pt x="640" y="109"/>
                  </a:lnTo>
                  <a:lnTo>
                    <a:pt x="622" y="112"/>
                  </a:lnTo>
                  <a:lnTo>
                    <a:pt x="55" y="112"/>
                  </a:lnTo>
                  <a:lnTo>
                    <a:pt x="38" y="109"/>
                  </a:lnTo>
                  <a:lnTo>
                    <a:pt x="22" y="101"/>
                  </a:lnTo>
                  <a:lnTo>
                    <a:pt x="10" y="89"/>
                  </a:lnTo>
                  <a:lnTo>
                    <a:pt x="2" y="73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3"/>
                  </a:lnTo>
                  <a:lnTo>
                    <a:pt x="22" y="10"/>
                  </a:lnTo>
                  <a:lnTo>
                    <a:pt x="38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518"/>
            <p:cNvSpPr>
              <a:spLocks/>
            </p:cNvSpPr>
            <p:nvPr/>
          </p:nvSpPr>
          <p:spPr bwMode="auto">
            <a:xfrm>
              <a:off x="5408613" y="5053013"/>
              <a:ext cx="17463" cy="17462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2 h 113"/>
                <a:gd name="T6" fmla="*/ 103 w 114"/>
                <a:gd name="T7" fmla="*/ 23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4 h 113"/>
                <a:gd name="T14" fmla="*/ 103 w 114"/>
                <a:gd name="T15" fmla="*/ 90 h 113"/>
                <a:gd name="T16" fmla="*/ 91 w 114"/>
                <a:gd name="T17" fmla="*/ 103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3 h 113"/>
                <a:gd name="T26" fmla="*/ 12 w 114"/>
                <a:gd name="T27" fmla="*/ 90 h 113"/>
                <a:gd name="T28" fmla="*/ 4 w 114"/>
                <a:gd name="T29" fmla="*/ 74 h 113"/>
                <a:gd name="T30" fmla="*/ 0 w 114"/>
                <a:gd name="T31" fmla="*/ 57 h 113"/>
                <a:gd name="T32" fmla="*/ 4 w 114"/>
                <a:gd name="T33" fmla="*/ 39 h 113"/>
                <a:gd name="T34" fmla="*/ 12 w 114"/>
                <a:gd name="T35" fmla="*/ 23 h 113"/>
                <a:gd name="T36" fmla="*/ 24 w 114"/>
                <a:gd name="T37" fmla="*/ 12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1" y="103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519"/>
            <p:cNvSpPr>
              <a:spLocks/>
            </p:cNvSpPr>
            <p:nvPr/>
          </p:nvSpPr>
          <p:spPr bwMode="auto">
            <a:xfrm>
              <a:off x="5462588" y="5053013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1 w 113"/>
                <a:gd name="T9" fmla="*/ 39 h 113"/>
                <a:gd name="T10" fmla="*/ 113 w 113"/>
                <a:gd name="T11" fmla="*/ 57 h 113"/>
                <a:gd name="T12" fmla="*/ 111 w 113"/>
                <a:gd name="T13" fmla="*/ 74 h 113"/>
                <a:gd name="T14" fmla="*/ 102 w 113"/>
                <a:gd name="T15" fmla="*/ 90 h 113"/>
                <a:gd name="T16" fmla="*/ 90 w 113"/>
                <a:gd name="T17" fmla="*/ 103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3 h 113"/>
                <a:gd name="T26" fmla="*/ 11 w 113"/>
                <a:gd name="T27" fmla="*/ 90 h 113"/>
                <a:gd name="T28" fmla="*/ 2 w 113"/>
                <a:gd name="T29" fmla="*/ 74 h 113"/>
                <a:gd name="T30" fmla="*/ 0 w 113"/>
                <a:gd name="T31" fmla="*/ 57 h 113"/>
                <a:gd name="T32" fmla="*/ 2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3" y="57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3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520"/>
            <p:cNvSpPr>
              <a:spLocks/>
            </p:cNvSpPr>
            <p:nvPr/>
          </p:nvSpPr>
          <p:spPr bwMode="auto">
            <a:xfrm>
              <a:off x="5435600" y="5080000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0 h 113"/>
                <a:gd name="T6" fmla="*/ 102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3 w 113"/>
                <a:gd name="T25" fmla="*/ 101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0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521"/>
            <p:cNvSpPr>
              <a:spLocks/>
            </p:cNvSpPr>
            <p:nvPr/>
          </p:nvSpPr>
          <p:spPr bwMode="auto">
            <a:xfrm>
              <a:off x="5408613" y="5106988"/>
              <a:ext cx="17463" cy="17462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2 h 113"/>
                <a:gd name="T4" fmla="*/ 91 w 114"/>
                <a:gd name="T5" fmla="*/ 10 h 113"/>
                <a:gd name="T6" fmla="*/ 103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4 h 113"/>
                <a:gd name="T14" fmla="*/ 103 w 114"/>
                <a:gd name="T15" fmla="*/ 89 h 113"/>
                <a:gd name="T16" fmla="*/ 91 w 114"/>
                <a:gd name="T17" fmla="*/ 101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1 h 113"/>
                <a:gd name="T26" fmla="*/ 12 w 114"/>
                <a:gd name="T27" fmla="*/ 89 h 113"/>
                <a:gd name="T28" fmla="*/ 4 w 114"/>
                <a:gd name="T29" fmla="*/ 74 h 113"/>
                <a:gd name="T30" fmla="*/ 0 w 114"/>
                <a:gd name="T31" fmla="*/ 56 h 113"/>
                <a:gd name="T32" fmla="*/ 4 w 114"/>
                <a:gd name="T33" fmla="*/ 39 h 113"/>
                <a:gd name="T34" fmla="*/ 12 w 114"/>
                <a:gd name="T35" fmla="*/ 23 h 113"/>
                <a:gd name="T36" fmla="*/ 24 w 114"/>
                <a:gd name="T37" fmla="*/ 10 h 113"/>
                <a:gd name="T38" fmla="*/ 39 w 114"/>
                <a:gd name="T39" fmla="*/ 2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2"/>
                  </a:lnTo>
                  <a:lnTo>
                    <a:pt x="91" y="10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522"/>
            <p:cNvSpPr>
              <a:spLocks/>
            </p:cNvSpPr>
            <p:nvPr/>
          </p:nvSpPr>
          <p:spPr bwMode="auto">
            <a:xfrm>
              <a:off x="5462588" y="5106988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2 h 113"/>
                <a:gd name="T4" fmla="*/ 90 w 113"/>
                <a:gd name="T5" fmla="*/ 10 h 113"/>
                <a:gd name="T6" fmla="*/ 102 w 113"/>
                <a:gd name="T7" fmla="*/ 23 h 113"/>
                <a:gd name="T8" fmla="*/ 111 w 113"/>
                <a:gd name="T9" fmla="*/ 39 h 113"/>
                <a:gd name="T10" fmla="*/ 113 w 113"/>
                <a:gd name="T11" fmla="*/ 56 h 113"/>
                <a:gd name="T12" fmla="*/ 111 w 113"/>
                <a:gd name="T13" fmla="*/ 74 h 113"/>
                <a:gd name="T14" fmla="*/ 102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1 h 113"/>
                <a:gd name="T26" fmla="*/ 11 w 113"/>
                <a:gd name="T27" fmla="*/ 89 h 113"/>
                <a:gd name="T28" fmla="*/ 2 w 113"/>
                <a:gd name="T29" fmla="*/ 74 h 113"/>
                <a:gd name="T30" fmla="*/ 0 w 113"/>
                <a:gd name="T31" fmla="*/ 56 h 113"/>
                <a:gd name="T32" fmla="*/ 2 w 113"/>
                <a:gd name="T33" fmla="*/ 39 h 113"/>
                <a:gd name="T34" fmla="*/ 11 w 113"/>
                <a:gd name="T35" fmla="*/ 23 h 113"/>
                <a:gd name="T36" fmla="*/ 23 w 113"/>
                <a:gd name="T37" fmla="*/ 10 h 113"/>
                <a:gd name="T38" fmla="*/ 38 w 113"/>
                <a:gd name="T39" fmla="*/ 2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523"/>
            <p:cNvSpPr>
              <a:spLocks/>
            </p:cNvSpPr>
            <p:nvPr/>
          </p:nvSpPr>
          <p:spPr bwMode="auto">
            <a:xfrm>
              <a:off x="5408613" y="5160963"/>
              <a:ext cx="17463" cy="17462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0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6 h 113"/>
                <a:gd name="T12" fmla="*/ 111 w 114"/>
                <a:gd name="T13" fmla="*/ 74 h 113"/>
                <a:gd name="T14" fmla="*/ 103 w 114"/>
                <a:gd name="T15" fmla="*/ 90 h 113"/>
                <a:gd name="T16" fmla="*/ 91 w 114"/>
                <a:gd name="T17" fmla="*/ 101 h 113"/>
                <a:gd name="T18" fmla="*/ 75 w 114"/>
                <a:gd name="T19" fmla="*/ 109 h 113"/>
                <a:gd name="T20" fmla="*/ 57 w 114"/>
                <a:gd name="T21" fmla="*/ 113 h 113"/>
                <a:gd name="T22" fmla="*/ 39 w 114"/>
                <a:gd name="T23" fmla="*/ 109 h 113"/>
                <a:gd name="T24" fmla="*/ 24 w 114"/>
                <a:gd name="T25" fmla="*/ 101 h 113"/>
                <a:gd name="T26" fmla="*/ 12 w 114"/>
                <a:gd name="T27" fmla="*/ 90 h 113"/>
                <a:gd name="T28" fmla="*/ 4 w 114"/>
                <a:gd name="T29" fmla="*/ 74 h 113"/>
                <a:gd name="T30" fmla="*/ 0 w 114"/>
                <a:gd name="T31" fmla="*/ 56 h 113"/>
                <a:gd name="T32" fmla="*/ 4 w 114"/>
                <a:gd name="T33" fmla="*/ 38 h 113"/>
                <a:gd name="T34" fmla="*/ 12 w 114"/>
                <a:gd name="T35" fmla="*/ 23 h 113"/>
                <a:gd name="T36" fmla="*/ 24 w 114"/>
                <a:gd name="T37" fmla="*/ 10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0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4" y="101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524"/>
            <p:cNvSpPr>
              <a:spLocks/>
            </p:cNvSpPr>
            <p:nvPr/>
          </p:nvSpPr>
          <p:spPr bwMode="auto">
            <a:xfrm>
              <a:off x="5462588" y="5160963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0 h 113"/>
                <a:gd name="T6" fmla="*/ 102 w 113"/>
                <a:gd name="T7" fmla="*/ 23 h 113"/>
                <a:gd name="T8" fmla="*/ 111 w 113"/>
                <a:gd name="T9" fmla="*/ 38 h 113"/>
                <a:gd name="T10" fmla="*/ 113 w 113"/>
                <a:gd name="T11" fmla="*/ 56 h 113"/>
                <a:gd name="T12" fmla="*/ 111 w 113"/>
                <a:gd name="T13" fmla="*/ 74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09 h 113"/>
                <a:gd name="T20" fmla="*/ 56 w 113"/>
                <a:gd name="T21" fmla="*/ 113 h 113"/>
                <a:gd name="T22" fmla="*/ 38 w 113"/>
                <a:gd name="T23" fmla="*/ 109 h 113"/>
                <a:gd name="T24" fmla="*/ 23 w 113"/>
                <a:gd name="T25" fmla="*/ 101 h 113"/>
                <a:gd name="T26" fmla="*/ 11 w 113"/>
                <a:gd name="T27" fmla="*/ 90 h 113"/>
                <a:gd name="T28" fmla="*/ 2 w 113"/>
                <a:gd name="T29" fmla="*/ 74 h 113"/>
                <a:gd name="T30" fmla="*/ 0 w 113"/>
                <a:gd name="T31" fmla="*/ 56 h 113"/>
                <a:gd name="T32" fmla="*/ 2 w 113"/>
                <a:gd name="T33" fmla="*/ 38 h 113"/>
                <a:gd name="T34" fmla="*/ 11 w 113"/>
                <a:gd name="T35" fmla="*/ 23 h 113"/>
                <a:gd name="T36" fmla="*/ 23 w 113"/>
                <a:gd name="T37" fmla="*/ 10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3"/>
                  </a:lnTo>
                  <a:lnTo>
                    <a:pt x="38" y="109"/>
                  </a:lnTo>
                  <a:lnTo>
                    <a:pt x="23" y="101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525"/>
            <p:cNvSpPr>
              <a:spLocks/>
            </p:cNvSpPr>
            <p:nvPr/>
          </p:nvSpPr>
          <p:spPr bwMode="auto">
            <a:xfrm>
              <a:off x="5435600" y="5133975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5 h 113"/>
                <a:gd name="T14" fmla="*/ 102 w 113"/>
                <a:gd name="T15" fmla="*/ 90 h 113"/>
                <a:gd name="T16" fmla="*/ 90 w 113"/>
                <a:gd name="T17" fmla="*/ 103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3 h 113"/>
                <a:gd name="T26" fmla="*/ 10 w 113"/>
                <a:gd name="T27" fmla="*/ 90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5"/>
                  </a:lnTo>
                  <a:lnTo>
                    <a:pt x="102" y="90"/>
                  </a:lnTo>
                  <a:lnTo>
                    <a:pt x="90" y="103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3"/>
                  </a:lnTo>
                  <a:lnTo>
                    <a:pt x="10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526"/>
            <p:cNvSpPr>
              <a:spLocks/>
            </p:cNvSpPr>
            <p:nvPr/>
          </p:nvSpPr>
          <p:spPr bwMode="auto">
            <a:xfrm>
              <a:off x="5435600" y="5187950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0 w 113"/>
                <a:gd name="T35" fmla="*/ 24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527"/>
            <p:cNvSpPr>
              <a:spLocks/>
            </p:cNvSpPr>
            <p:nvPr/>
          </p:nvSpPr>
          <p:spPr bwMode="auto">
            <a:xfrm>
              <a:off x="5408613" y="5214938"/>
              <a:ext cx="17463" cy="17462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2 h 113"/>
                <a:gd name="T6" fmla="*/ 103 w 114"/>
                <a:gd name="T7" fmla="*/ 23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5 h 113"/>
                <a:gd name="T14" fmla="*/ 103 w 114"/>
                <a:gd name="T15" fmla="*/ 90 h 113"/>
                <a:gd name="T16" fmla="*/ 91 w 114"/>
                <a:gd name="T17" fmla="*/ 103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3 h 113"/>
                <a:gd name="T26" fmla="*/ 12 w 114"/>
                <a:gd name="T27" fmla="*/ 90 h 113"/>
                <a:gd name="T28" fmla="*/ 4 w 114"/>
                <a:gd name="T29" fmla="*/ 75 h 113"/>
                <a:gd name="T30" fmla="*/ 0 w 114"/>
                <a:gd name="T31" fmla="*/ 57 h 113"/>
                <a:gd name="T32" fmla="*/ 4 w 114"/>
                <a:gd name="T33" fmla="*/ 39 h 113"/>
                <a:gd name="T34" fmla="*/ 12 w 114"/>
                <a:gd name="T35" fmla="*/ 23 h 113"/>
                <a:gd name="T36" fmla="*/ 24 w 114"/>
                <a:gd name="T37" fmla="*/ 12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1" y="103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528"/>
            <p:cNvSpPr>
              <a:spLocks/>
            </p:cNvSpPr>
            <p:nvPr/>
          </p:nvSpPr>
          <p:spPr bwMode="auto">
            <a:xfrm>
              <a:off x="5462588" y="5214938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1 w 113"/>
                <a:gd name="T9" fmla="*/ 39 h 113"/>
                <a:gd name="T10" fmla="*/ 113 w 113"/>
                <a:gd name="T11" fmla="*/ 57 h 113"/>
                <a:gd name="T12" fmla="*/ 111 w 113"/>
                <a:gd name="T13" fmla="*/ 75 h 113"/>
                <a:gd name="T14" fmla="*/ 102 w 113"/>
                <a:gd name="T15" fmla="*/ 90 h 113"/>
                <a:gd name="T16" fmla="*/ 90 w 113"/>
                <a:gd name="T17" fmla="*/ 103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3 h 113"/>
                <a:gd name="T26" fmla="*/ 11 w 113"/>
                <a:gd name="T27" fmla="*/ 90 h 113"/>
                <a:gd name="T28" fmla="*/ 2 w 113"/>
                <a:gd name="T29" fmla="*/ 75 h 113"/>
                <a:gd name="T30" fmla="*/ 0 w 113"/>
                <a:gd name="T31" fmla="*/ 57 h 113"/>
                <a:gd name="T32" fmla="*/ 2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3" y="57"/>
                  </a:lnTo>
                  <a:lnTo>
                    <a:pt x="111" y="75"/>
                  </a:lnTo>
                  <a:lnTo>
                    <a:pt x="102" y="90"/>
                  </a:lnTo>
                  <a:lnTo>
                    <a:pt x="90" y="103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529"/>
            <p:cNvSpPr>
              <a:spLocks/>
            </p:cNvSpPr>
            <p:nvPr/>
          </p:nvSpPr>
          <p:spPr bwMode="auto">
            <a:xfrm>
              <a:off x="5408613" y="5267325"/>
              <a:ext cx="17463" cy="19050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2 h 113"/>
                <a:gd name="T6" fmla="*/ 103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4 h 113"/>
                <a:gd name="T14" fmla="*/ 103 w 114"/>
                <a:gd name="T15" fmla="*/ 90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2 w 114"/>
                <a:gd name="T27" fmla="*/ 90 h 113"/>
                <a:gd name="T28" fmla="*/ 4 w 114"/>
                <a:gd name="T29" fmla="*/ 74 h 113"/>
                <a:gd name="T30" fmla="*/ 0 w 114"/>
                <a:gd name="T31" fmla="*/ 56 h 113"/>
                <a:gd name="T32" fmla="*/ 4 w 114"/>
                <a:gd name="T33" fmla="*/ 39 h 113"/>
                <a:gd name="T34" fmla="*/ 12 w 114"/>
                <a:gd name="T35" fmla="*/ 23 h 113"/>
                <a:gd name="T36" fmla="*/ 24 w 114"/>
                <a:gd name="T37" fmla="*/ 12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530"/>
            <p:cNvSpPr>
              <a:spLocks/>
            </p:cNvSpPr>
            <p:nvPr/>
          </p:nvSpPr>
          <p:spPr bwMode="auto">
            <a:xfrm>
              <a:off x="5462588" y="5267325"/>
              <a:ext cx="17463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1 w 113"/>
                <a:gd name="T9" fmla="*/ 39 h 113"/>
                <a:gd name="T10" fmla="*/ 113 w 113"/>
                <a:gd name="T11" fmla="*/ 56 h 113"/>
                <a:gd name="T12" fmla="*/ 111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2 w 113"/>
                <a:gd name="T29" fmla="*/ 74 h 113"/>
                <a:gd name="T30" fmla="*/ 0 w 113"/>
                <a:gd name="T31" fmla="*/ 56 h 113"/>
                <a:gd name="T32" fmla="*/ 2 w 113"/>
                <a:gd name="T33" fmla="*/ 39 h 113"/>
                <a:gd name="T34" fmla="*/ 11 w 113"/>
                <a:gd name="T35" fmla="*/ 23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531"/>
            <p:cNvSpPr>
              <a:spLocks/>
            </p:cNvSpPr>
            <p:nvPr/>
          </p:nvSpPr>
          <p:spPr bwMode="auto">
            <a:xfrm>
              <a:off x="5435600" y="5240338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0 h 113"/>
                <a:gd name="T6" fmla="*/ 102 w 113"/>
                <a:gd name="T7" fmla="*/ 23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1 h 113"/>
                <a:gd name="T18" fmla="*/ 74 w 113"/>
                <a:gd name="T19" fmla="*/ 109 h 113"/>
                <a:gd name="T20" fmla="*/ 57 w 113"/>
                <a:gd name="T21" fmla="*/ 113 h 113"/>
                <a:gd name="T22" fmla="*/ 39 w 113"/>
                <a:gd name="T23" fmla="*/ 109 h 113"/>
                <a:gd name="T24" fmla="*/ 23 w 113"/>
                <a:gd name="T25" fmla="*/ 101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0 w 113"/>
                <a:gd name="T35" fmla="*/ 23 h 113"/>
                <a:gd name="T36" fmla="*/ 23 w 113"/>
                <a:gd name="T37" fmla="*/ 10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7" y="113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532"/>
            <p:cNvSpPr>
              <a:spLocks/>
            </p:cNvSpPr>
            <p:nvPr/>
          </p:nvSpPr>
          <p:spPr bwMode="auto">
            <a:xfrm>
              <a:off x="5435600" y="5294313"/>
              <a:ext cx="17463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4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5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1 h 113"/>
                <a:gd name="T38" fmla="*/ 39 w 113"/>
                <a:gd name="T39" fmla="*/ 4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4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5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533"/>
            <p:cNvSpPr>
              <a:spLocks/>
            </p:cNvSpPr>
            <p:nvPr/>
          </p:nvSpPr>
          <p:spPr bwMode="auto">
            <a:xfrm>
              <a:off x="5408613" y="5321300"/>
              <a:ext cx="17463" cy="17462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2 h 113"/>
                <a:gd name="T4" fmla="*/ 91 w 114"/>
                <a:gd name="T5" fmla="*/ 10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6 h 113"/>
                <a:gd name="T12" fmla="*/ 111 w 114"/>
                <a:gd name="T13" fmla="*/ 74 h 113"/>
                <a:gd name="T14" fmla="*/ 103 w 114"/>
                <a:gd name="T15" fmla="*/ 89 h 113"/>
                <a:gd name="T16" fmla="*/ 91 w 114"/>
                <a:gd name="T17" fmla="*/ 101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1 h 113"/>
                <a:gd name="T26" fmla="*/ 12 w 114"/>
                <a:gd name="T27" fmla="*/ 89 h 113"/>
                <a:gd name="T28" fmla="*/ 4 w 114"/>
                <a:gd name="T29" fmla="*/ 74 h 113"/>
                <a:gd name="T30" fmla="*/ 0 w 114"/>
                <a:gd name="T31" fmla="*/ 56 h 113"/>
                <a:gd name="T32" fmla="*/ 4 w 114"/>
                <a:gd name="T33" fmla="*/ 38 h 113"/>
                <a:gd name="T34" fmla="*/ 12 w 114"/>
                <a:gd name="T35" fmla="*/ 23 h 113"/>
                <a:gd name="T36" fmla="*/ 24 w 114"/>
                <a:gd name="T37" fmla="*/ 10 h 113"/>
                <a:gd name="T38" fmla="*/ 39 w 114"/>
                <a:gd name="T39" fmla="*/ 2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2"/>
                  </a:lnTo>
                  <a:lnTo>
                    <a:pt x="91" y="10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1"/>
                  </a:lnTo>
                  <a:lnTo>
                    <a:pt x="12" y="89"/>
                  </a:lnTo>
                  <a:lnTo>
                    <a:pt x="4" y="7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534"/>
            <p:cNvSpPr>
              <a:spLocks/>
            </p:cNvSpPr>
            <p:nvPr/>
          </p:nvSpPr>
          <p:spPr bwMode="auto">
            <a:xfrm>
              <a:off x="5462588" y="5321300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2 h 113"/>
                <a:gd name="T4" fmla="*/ 90 w 113"/>
                <a:gd name="T5" fmla="*/ 10 h 113"/>
                <a:gd name="T6" fmla="*/ 102 w 113"/>
                <a:gd name="T7" fmla="*/ 23 h 113"/>
                <a:gd name="T8" fmla="*/ 111 w 113"/>
                <a:gd name="T9" fmla="*/ 38 h 113"/>
                <a:gd name="T10" fmla="*/ 113 w 113"/>
                <a:gd name="T11" fmla="*/ 56 h 113"/>
                <a:gd name="T12" fmla="*/ 111 w 113"/>
                <a:gd name="T13" fmla="*/ 74 h 113"/>
                <a:gd name="T14" fmla="*/ 102 w 113"/>
                <a:gd name="T15" fmla="*/ 89 h 113"/>
                <a:gd name="T16" fmla="*/ 90 w 113"/>
                <a:gd name="T17" fmla="*/ 101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1 h 113"/>
                <a:gd name="T26" fmla="*/ 11 w 113"/>
                <a:gd name="T27" fmla="*/ 89 h 113"/>
                <a:gd name="T28" fmla="*/ 2 w 113"/>
                <a:gd name="T29" fmla="*/ 74 h 113"/>
                <a:gd name="T30" fmla="*/ 0 w 113"/>
                <a:gd name="T31" fmla="*/ 56 h 113"/>
                <a:gd name="T32" fmla="*/ 2 w 113"/>
                <a:gd name="T33" fmla="*/ 38 h 113"/>
                <a:gd name="T34" fmla="*/ 11 w 113"/>
                <a:gd name="T35" fmla="*/ 23 h 113"/>
                <a:gd name="T36" fmla="*/ 23 w 113"/>
                <a:gd name="T37" fmla="*/ 10 h 113"/>
                <a:gd name="T38" fmla="*/ 38 w 113"/>
                <a:gd name="T39" fmla="*/ 2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2"/>
                  </a:lnTo>
                  <a:lnTo>
                    <a:pt x="90" y="10"/>
                  </a:lnTo>
                  <a:lnTo>
                    <a:pt x="102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535"/>
            <p:cNvSpPr>
              <a:spLocks/>
            </p:cNvSpPr>
            <p:nvPr/>
          </p:nvSpPr>
          <p:spPr bwMode="auto">
            <a:xfrm>
              <a:off x="5408613" y="5375275"/>
              <a:ext cx="17463" cy="17462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4 h 113"/>
                <a:gd name="T4" fmla="*/ 91 w 114"/>
                <a:gd name="T5" fmla="*/ 11 h 113"/>
                <a:gd name="T6" fmla="*/ 103 w 114"/>
                <a:gd name="T7" fmla="*/ 23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5 h 113"/>
                <a:gd name="T14" fmla="*/ 103 w 114"/>
                <a:gd name="T15" fmla="*/ 90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2 w 114"/>
                <a:gd name="T27" fmla="*/ 90 h 113"/>
                <a:gd name="T28" fmla="*/ 4 w 114"/>
                <a:gd name="T29" fmla="*/ 75 h 113"/>
                <a:gd name="T30" fmla="*/ 0 w 114"/>
                <a:gd name="T31" fmla="*/ 57 h 113"/>
                <a:gd name="T32" fmla="*/ 4 w 114"/>
                <a:gd name="T33" fmla="*/ 39 h 113"/>
                <a:gd name="T34" fmla="*/ 12 w 114"/>
                <a:gd name="T35" fmla="*/ 23 h 113"/>
                <a:gd name="T36" fmla="*/ 24 w 114"/>
                <a:gd name="T37" fmla="*/ 11 h 113"/>
                <a:gd name="T38" fmla="*/ 39 w 114"/>
                <a:gd name="T39" fmla="*/ 4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4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536"/>
            <p:cNvSpPr>
              <a:spLocks/>
            </p:cNvSpPr>
            <p:nvPr/>
          </p:nvSpPr>
          <p:spPr bwMode="auto">
            <a:xfrm>
              <a:off x="5462588" y="5375275"/>
              <a:ext cx="17463" cy="17462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4 h 113"/>
                <a:gd name="T4" fmla="*/ 90 w 113"/>
                <a:gd name="T5" fmla="*/ 11 h 113"/>
                <a:gd name="T6" fmla="*/ 102 w 113"/>
                <a:gd name="T7" fmla="*/ 23 h 113"/>
                <a:gd name="T8" fmla="*/ 111 w 113"/>
                <a:gd name="T9" fmla="*/ 39 h 113"/>
                <a:gd name="T10" fmla="*/ 113 w 113"/>
                <a:gd name="T11" fmla="*/ 57 h 113"/>
                <a:gd name="T12" fmla="*/ 111 w 113"/>
                <a:gd name="T13" fmla="*/ 75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0 h 113"/>
                <a:gd name="T20" fmla="*/ 56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2 w 113"/>
                <a:gd name="T29" fmla="*/ 75 h 113"/>
                <a:gd name="T30" fmla="*/ 0 w 113"/>
                <a:gd name="T31" fmla="*/ 57 h 113"/>
                <a:gd name="T32" fmla="*/ 2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4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4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3" y="57"/>
                  </a:lnTo>
                  <a:lnTo>
                    <a:pt x="111" y="75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6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537"/>
            <p:cNvSpPr>
              <a:spLocks/>
            </p:cNvSpPr>
            <p:nvPr/>
          </p:nvSpPr>
          <p:spPr bwMode="auto">
            <a:xfrm>
              <a:off x="5435600" y="5348288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3 h 113"/>
                <a:gd name="T18" fmla="*/ 74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3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0 w 113"/>
                <a:gd name="T35" fmla="*/ 23 h 113"/>
                <a:gd name="T36" fmla="*/ 23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3"/>
                  </a:lnTo>
                  <a:lnTo>
                    <a:pt x="74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3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538"/>
            <p:cNvSpPr>
              <a:spLocks/>
            </p:cNvSpPr>
            <p:nvPr/>
          </p:nvSpPr>
          <p:spPr bwMode="auto">
            <a:xfrm>
              <a:off x="5435600" y="5402263"/>
              <a:ext cx="17463" cy="17462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1 h 113"/>
                <a:gd name="T6" fmla="*/ 102 w 113"/>
                <a:gd name="T7" fmla="*/ 24 h 113"/>
                <a:gd name="T8" fmla="*/ 110 w 113"/>
                <a:gd name="T9" fmla="*/ 38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4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3 w 113"/>
                <a:gd name="T25" fmla="*/ 102 h 113"/>
                <a:gd name="T26" fmla="*/ 10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0 w 113"/>
                <a:gd name="T35" fmla="*/ 24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4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9" name="Freeform 543"/>
          <p:cNvSpPr>
            <a:spLocks noEditPoints="1"/>
          </p:cNvSpPr>
          <p:nvPr/>
        </p:nvSpPr>
        <p:spPr bwMode="auto">
          <a:xfrm>
            <a:off x="7584477" y="3610083"/>
            <a:ext cx="241300" cy="484188"/>
          </a:xfrm>
          <a:custGeom>
            <a:avLst/>
            <a:gdLst>
              <a:gd name="T0" fmla="*/ 906 w 1670"/>
              <a:gd name="T1" fmla="*/ 1793 h 3357"/>
              <a:gd name="T2" fmla="*/ 906 w 1670"/>
              <a:gd name="T3" fmla="*/ 3039 h 3357"/>
              <a:gd name="T4" fmla="*/ 1499 w 1670"/>
              <a:gd name="T5" fmla="*/ 2391 h 3357"/>
              <a:gd name="T6" fmla="*/ 906 w 1670"/>
              <a:gd name="T7" fmla="*/ 1793 h 3357"/>
              <a:gd name="T8" fmla="*/ 906 w 1670"/>
              <a:gd name="T9" fmla="*/ 301 h 3357"/>
              <a:gd name="T10" fmla="*/ 906 w 1670"/>
              <a:gd name="T11" fmla="*/ 1546 h 3357"/>
              <a:gd name="T12" fmla="*/ 1499 w 1670"/>
              <a:gd name="T13" fmla="*/ 898 h 3357"/>
              <a:gd name="T14" fmla="*/ 906 w 1670"/>
              <a:gd name="T15" fmla="*/ 301 h 3357"/>
              <a:gd name="T16" fmla="*/ 783 w 1670"/>
              <a:gd name="T17" fmla="*/ 0 h 3357"/>
              <a:gd name="T18" fmla="*/ 1670 w 1670"/>
              <a:gd name="T19" fmla="*/ 894 h 3357"/>
              <a:gd name="T20" fmla="*/ 960 w 1670"/>
              <a:gd name="T21" fmla="*/ 1670 h 3357"/>
              <a:gd name="T22" fmla="*/ 1670 w 1670"/>
              <a:gd name="T23" fmla="*/ 2387 h 3357"/>
              <a:gd name="T24" fmla="*/ 783 w 1670"/>
              <a:gd name="T25" fmla="*/ 3357 h 3357"/>
              <a:gd name="T26" fmla="*/ 783 w 1670"/>
              <a:gd name="T27" fmla="*/ 1855 h 3357"/>
              <a:gd name="T28" fmla="*/ 87 w 1670"/>
              <a:gd name="T29" fmla="*/ 2557 h 3357"/>
              <a:gd name="T30" fmla="*/ 0 w 1670"/>
              <a:gd name="T31" fmla="*/ 2469 h 3357"/>
              <a:gd name="T32" fmla="*/ 783 w 1670"/>
              <a:gd name="T33" fmla="*/ 1679 h 3357"/>
              <a:gd name="T34" fmla="*/ 783 w 1670"/>
              <a:gd name="T35" fmla="*/ 1668 h 3357"/>
              <a:gd name="T36" fmla="*/ 0 w 1670"/>
              <a:gd name="T37" fmla="*/ 878 h 3357"/>
              <a:gd name="T38" fmla="*/ 87 w 1670"/>
              <a:gd name="T39" fmla="*/ 790 h 3357"/>
              <a:gd name="T40" fmla="*/ 783 w 1670"/>
              <a:gd name="T41" fmla="*/ 1492 h 3357"/>
              <a:gd name="T42" fmla="*/ 783 w 1670"/>
              <a:gd name="T43" fmla="*/ 0 h 3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70" h="3357">
                <a:moveTo>
                  <a:pt x="906" y="1793"/>
                </a:moveTo>
                <a:lnTo>
                  <a:pt x="906" y="3039"/>
                </a:lnTo>
                <a:lnTo>
                  <a:pt x="1499" y="2391"/>
                </a:lnTo>
                <a:lnTo>
                  <a:pt x="906" y="1793"/>
                </a:lnTo>
                <a:close/>
                <a:moveTo>
                  <a:pt x="906" y="301"/>
                </a:moveTo>
                <a:lnTo>
                  <a:pt x="906" y="1546"/>
                </a:lnTo>
                <a:lnTo>
                  <a:pt x="1499" y="898"/>
                </a:lnTo>
                <a:lnTo>
                  <a:pt x="906" y="301"/>
                </a:lnTo>
                <a:close/>
                <a:moveTo>
                  <a:pt x="783" y="0"/>
                </a:moveTo>
                <a:lnTo>
                  <a:pt x="1670" y="894"/>
                </a:lnTo>
                <a:lnTo>
                  <a:pt x="960" y="1670"/>
                </a:lnTo>
                <a:lnTo>
                  <a:pt x="1670" y="2387"/>
                </a:lnTo>
                <a:lnTo>
                  <a:pt x="783" y="3357"/>
                </a:lnTo>
                <a:lnTo>
                  <a:pt x="783" y="1855"/>
                </a:lnTo>
                <a:lnTo>
                  <a:pt x="87" y="2557"/>
                </a:lnTo>
                <a:lnTo>
                  <a:pt x="0" y="2469"/>
                </a:lnTo>
                <a:lnTo>
                  <a:pt x="783" y="1679"/>
                </a:lnTo>
                <a:lnTo>
                  <a:pt x="783" y="1668"/>
                </a:lnTo>
                <a:lnTo>
                  <a:pt x="0" y="878"/>
                </a:lnTo>
                <a:lnTo>
                  <a:pt x="87" y="790"/>
                </a:lnTo>
                <a:lnTo>
                  <a:pt x="783" y="1492"/>
                </a:lnTo>
                <a:lnTo>
                  <a:pt x="78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Freeform 548"/>
          <p:cNvSpPr>
            <a:spLocks noEditPoints="1"/>
          </p:cNvSpPr>
          <p:nvPr/>
        </p:nvSpPr>
        <p:spPr bwMode="auto">
          <a:xfrm>
            <a:off x="6551352" y="3595796"/>
            <a:ext cx="436562" cy="512763"/>
          </a:xfrm>
          <a:custGeom>
            <a:avLst/>
            <a:gdLst>
              <a:gd name="T0" fmla="*/ 2409 w 2754"/>
              <a:gd name="T1" fmla="*/ 115 h 3233"/>
              <a:gd name="T2" fmla="*/ 2399 w 2754"/>
              <a:gd name="T3" fmla="*/ 116 h 3233"/>
              <a:gd name="T4" fmla="*/ 2357 w 2754"/>
              <a:gd name="T5" fmla="*/ 121 h 3233"/>
              <a:gd name="T6" fmla="*/ 2313 w 2754"/>
              <a:gd name="T7" fmla="*/ 135 h 3233"/>
              <a:gd name="T8" fmla="*/ 2244 w 2754"/>
              <a:gd name="T9" fmla="*/ 175 h 3233"/>
              <a:gd name="T10" fmla="*/ 2190 w 2754"/>
              <a:gd name="T11" fmla="*/ 231 h 3233"/>
              <a:gd name="T12" fmla="*/ 2153 w 2754"/>
              <a:gd name="T13" fmla="*/ 302 h 3233"/>
              <a:gd name="T14" fmla="*/ 2138 w 2754"/>
              <a:gd name="T15" fmla="*/ 369 h 3233"/>
              <a:gd name="T16" fmla="*/ 2136 w 2754"/>
              <a:gd name="T17" fmla="*/ 1307 h 3233"/>
              <a:gd name="T18" fmla="*/ 2642 w 2754"/>
              <a:gd name="T19" fmla="*/ 349 h 3233"/>
              <a:gd name="T20" fmla="*/ 2630 w 2754"/>
              <a:gd name="T21" fmla="*/ 276 h 3233"/>
              <a:gd name="T22" fmla="*/ 2598 w 2754"/>
              <a:gd name="T23" fmla="*/ 212 h 3233"/>
              <a:gd name="T24" fmla="*/ 2548 w 2754"/>
              <a:gd name="T25" fmla="*/ 160 h 3233"/>
              <a:gd name="T26" fmla="*/ 2485 w 2754"/>
              <a:gd name="T27" fmla="*/ 127 h 3233"/>
              <a:gd name="T28" fmla="*/ 2413 w 2754"/>
              <a:gd name="T29" fmla="*/ 114 h 3233"/>
              <a:gd name="T30" fmla="*/ 305 w 2754"/>
              <a:gd name="T31" fmla="*/ 117 h 3233"/>
              <a:gd name="T32" fmla="*/ 236 w 2754"/>
              <a:gd name="T33" fmla="*/ 140 h 3233"/>
              <a:gd name="T34" fmla="*/ 179 w 2754"/>
              <a:gd name="T35" fmla="*/ 182 h 3233"/>
              <a:gd name="T36" fmla="*/ 138 w 2754"/>
              <a:gd name="T37" fmla="*/ 239 h 3233"/>
              <a:gd name="T38" fmla="*/ 115 w 2754"/>
              <a:gd name="T39" fmla="*/ 308 h 3233"/>
              <a:gd name="T40" fmla="*/ 112 w 2754"/>
              <a:gd name="T41" fmla="*/ 3021 h 3233"/>
              <a:gd name="T42" fmla="*/ 2023 w 2754"/>
              <a:gd name="T43" fmla="*/ 3021 h 3233"/>
              <a:gd name="T44" fmla="*/ 2025 w 2754"/>
              <a:gd name="T45" fmla="*/ 358 h 3233"/>
              <a:gd name="T46" fmla="*/ 2031 w 2754"/>
              <a:gd name="T47" fmla="*/ 319 h 3233"/>
              <a:gd name="T48" fmla="*/ 2061 w 2754"/>
              <a:gd name="T49" fmla="*/ 228 h 3233"/>
              <a:gd name="T50" fmla="*/ 2111 w 2754"/>
              <a:gd name="T51" fmla="*/ 148 h 3233"/>
              <a:gd name="T52" fmla="*/ 342 w 2754"/>
              <a:gd name="T53" fmla="*/ 114 h 3233"/>
              <a:gd name="T54" fmla="*/ 2417 w 2754"/>
              <a:gd name="T55" fmla="*/ 0 h 3233"/>
              <a:gd name="T56" fmla="*/ 2463 w 2754"/>
              <a:gd name="T57" fmla="*/ 4 h 3233"/>
              <a:gd name="T58" fmla="*/ 2548 w 2754"/>
              <a:gd name="T59" fmla="*/ 30 h 3233"/>
              <a:gd name="T60" fmla="*/ 2623 w 2754"/>
              <a:gd name="T61" fmla="*/ 76 h 3233"/>
              <a:gd name="T62" fmla="*/ 2684 w 2754"/>
              <a:gd name="T63" fmla="*/ 139 h 3233"/>
              <a:gd name="T64" fmla="*/ 2728 w 2754"/>
              <a:gd name="T65" fmla="*/ 215 h 3233"/>
              <a:gd name="T66" fmla="*/ 2751 w 2754"/>
              <a:gd name="T67" fmla="*/ 302 h 3233"/>
              <a:gd name="T68" fmla="*/ 2754 w 2754"/>
              <a:gd name="T69" fmla="*/ 1421 h 3233"/>
              <a:gd name="T70" fmla="*/ 2136 w 2754"/>
              <a:gd name="T71" fmla="*/ 3233 h 3233"/>
              <a:gd name="T72" fmla="*/ 0 w 2754"/>
              <a:gd name="T73" fmla="*/ 3233 h 3233"/>
              <a:gd name="T74" fmla="*/ 3 w 2754"/>
              <a:gd name="T75" fmla="*/ 299 h 3233"/>
              <a:gd name="T76" fmla="*/ 27 w 2754"/>
              <a:gd name="T77" fmla="*/ 211 h 3233"/>
              <a:gd name="T78" fmla="*/ 71 w 2754"/>
              <a:gd name="T79" fmla="*/ 135 h 3233"/>
              <a:gd name="T80" fmla="*/ 133 w 2754"/>
              <a:gd name="T81" fmla="*/ 72 h 3233"/>
              <a:gd name="T82" fmla="*/ 209 w 2754"/>
              <a:gd name="T83" fmla="*/ 27 h 3233"/>
              <a:gd name="T84" fmla="*/ 295 w 2754"/>
              <a:gd name="T85" fmla="*/ 3 h 3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54" h="3233">
                <a:moveTo>
                  <a:pt x="2413" y="114"/>
                </a:moveTo>
                <a:lnTo>
                  <a:pt x="2409" y="115"/>
                </a:lnTo>
                <a:lnTo>
                  <a:pt x="2404" y="115"/>
                </a:lnTo>
                <a:lnTo>
                  <a:pt x="2399" y="116"/>
                </a:lnTo>
                <a:lnTo>
                  <a:pt x="2378" y="117"/>
                </a:lnTo>
                <a:lnTo>
                  <a:pt x="2357" y="121"/>
                </a:lnTo>
                <a:lnTo>
                  <a:pt x="2351" y="122"/>
                </a:lnTo>
                <a:lnTo>
                  <a:pt x="2313" y="135"/>
                </a:lnTo>
                <a:lnTo>
                  <a:pt x="2277" y="152"/>
                </a:lnTo>
                <a:lnTo>
                  <a:pt x="2244" y="175"/>
                </a:lnTo>
                <a:lnTo>
                  <a:pt x="2215" y="201"/>
                </a:lnTo>
                <a:lnTo>
                  <a:pt x="2190" y="231"/>
                </a:lnTo>
                <a:lnTo>
                  <a:pt x="2169" y="266"/>
                </a:lnTo>
                <a:lnTo>
                  <a:pt x="2153" y="302"/>
                </a:lnTo>
                <a:lnTo>
                  <a:pt x="2142" y="342"/>
                </a:lnTo>
                <a:lnTo>
                  <a:pt x="2138" y="369"/>
                </a:lnTo>
                <a:lnTo>
                  <a:pt x="2136" y="398"/>
                </a:lnTo>
                <a:lnTo>
                  <a:pt x="2136" y="1307"/>
                </a:lnTo>
                <a:lnTo>
                  <a:pt x="2642" y="1307"/>
                </a:lnTo>
                <a:lnTo>
                  <a:pt x="2642" y="349"/>
                </a:lnTo>
                <a:lnTo>
                  <a:pt x="2639" y="311"/>
                </a:lnTo>
                <a:lnTo>
                  <a:pt x="2630" y="276"/>
                </a:lnTo>
                <a:lnTo>
                  <a:pt x="2616" y="242"/>
                </a:lnTo>
                <a:lnTo>
                  <a:pt x="2598" y="212"/>
                </a:lnTo>
                <a:lnTo>
                  <a:pt x="2575" y="185"/>
                </a:lnTo>
                <a:lnTo>
                  <a:pt x="2548" y="160"/>
                </a:lnTo>
                <a:lnTo>
                  <a:pt x="2518" y="141"/>
                </a:lnTo>
                <a:lnTo>
                  <a:pt x="2485" y="127"/>
                </a:lnTo>
                <a:lnTo>
                  <a:pt x="2450" y="118"/>
                </a:lnTo>
                <a:lnTo>
                  <a:pt x="2413" y="114"/>
                </a:lnTo>
                <a:close/>
                <a:moveTo>
                  <a:pt x="342" y="114"/>
                </a:moveTo>
                <a:lnTo>
                  <a:pt x="305" y="117"/>
                </a:lnTo>
                <a:lnTo>
                  <a:pt x="269" y="126"/>
                </a:lnTo>
                <a:lnTo>
                  <a:pt x="236" y="140"/>
                </a:lnTo>
                <a:lnTo>
                  <a:pt x="206" y="158"/>
                </a:lnTo>
                <a:lnTo>
                  <a:pt x="179" y="182"/>
                </a:lnTo>
                <a:lnTo>
                  <a:pt x="157" y="209"/>
                </a:lnTo>
                <a:lnTo>
                  <a:pt x="138" y="239"/>
                </a:lnTo>
                <a:lnTo>
                  <a:pt x="124" y="273"/>
                </a:lnTo>
                <a:lnTo>
                  <a:pt x="115" y="308"/>
                </a:lnTo>
                <a:lnTo>
                  <a:pt x="112" y="347"/>
                </a:lnTo>
                <a:lnTo>
                  <a:pt x="112" y="3021"/>
                </a:lnTo>
                <a:lnTo>
                  <a:pt x="1068" y="2376"/>
                </a:lnTo>
                <a:lnTo>
                  <a:pt x="2023" y="3021"/>
                </a:lnTo>
                <a:lnTo>
                  <a:pt x="2023" y="398"/>
                </a:lnTo>
                <a:lnTo>
                  <a:pt x="2025" y="358"/>
                </a:lnTo>
                <a:lnTo>
                  <a:pt x="2031" y="319"/>
                </a:lnTo>
                <a:lnTo>
                  <a:pt x="2031" y="319"/>
                </a:lnTo>
                <a:lnTo>
                  <a:pt x="2043" y="273"/>
                </a:lnTo>
                <a:lnTo>
                  <a:pt x="2061" y="228"/>
                </a:lnTo>
                <a:lnTo>
                  <a:pt x="2083" y="187"/>
                </a:lnTo>
                <a:lnTo>
                  <a:pt x="2111" y="148"/>
                </a:lnTo>
                <a:lnTo>
                  <a:pt x="2142" y="114"/>
                </a:lnTo>
                <a:lnTo>
                  <a:pt x="342" y="114"/>
                </a:lnTo>
                <a:close/>
                <a:moveTo>
                  <a:pt x="342" y="0"/>
                </a:moveTo>
                <a:lnTo>
                  <a:pt x="2417" y="0"/>
                </a:lnTo>
                <a:lnTo>
                  <a:pt x="2417" y="0"/>
                </a:lnTo>
                <a:lnTo>
                  <a:pt x="2463" y="4"/>
                </a:lnTo>
                <a:lnTo>
                  <a:pt x="2507" y="15"/>
                </a:lnTo>
                <a:lnTo>
                  <a:pt x="2548" y="30"/>
                </a:lnTo>
                <a:lnTo>
                  <a:pt x="2587" y="51"/>
                </a:lnTo>
                <a:lnTo>
                  <a:pt x="2623" y="76"/>
                </a:lnTo>
                <a:lnTo>
                  <a:pt x="2655" y="106"/>
                </a:lnTo>
                <a:lnTo>
                  <a:pt x="2684" y="139"/>
                </a:lnTo>
                <a:lnTo>
                  <a:pt x="2708" y="176"/>
                </a:lnTo>
                <a:lnTo>
                  <a:pt x="2728" y="215"/>
                </a:lnTo>
                <a:lnTo>
                  <a:pt x="2742" y="258"/>
                </a:lnTo>
                <a:lnTo>
                  <a:pt x="2751" y="302"/>
                </a:lnTo>
                <a:lnTo>
                  <a:pt x="2754" y="349"/>
                </a:lnTo>
                <a:lnTo>
                  <a:pt x="2754" y="1421"/>
                </a:lnTo>
                <a:lnTo>
                  <a:pt x="2136" y="1421"/>
                </a:lnTo>
                <a:lnTo>
                  <a:pt x="2136" y="3233"/>
                </a:lnTo>
                <a:lnTo>
                  <a:pt x="1068" y="2513"/>
                </a:lnTo>
                <a:lnTo>
                  <a:pt x="0" y="3233"/>
                </a:lnTo>
                <a:lnTo>
                  <a:pt x="0" y="347"/>
                </a:lnTo>
                <a:lnTo>
                  <a:pt x="3" y="299"/>
                </a:lnTo>
                <a:lnTo>
                  <a:pt x="12" y="254"/>
                </a:lnTo>
                <a:lnTo>
                  <a:pt x="27" y="211"/>
                </a:lnTo>
                <a:lnTo>
                  <a:pt x="47" y="171"/>
                </a:lnTo>
                <a:lnTo>
                  <a:pt x="71" y="135"/>
                </a:lnTo>
                <a:lnTo>
                  <a:pt x="100" y="102"/>
                </a:lnTo>
                <a:lnTo>
                  <a:pt x="133" y="72"/>
                </a:lnTo>
                <a:lnTo>
                  <a:pt x="169" y="47"/>
                </a:lnTo>
                <a:lnTo>
                  <a:pt x="209" y="27"/>
                </a:lnTo>
                <a:lnTo>
                  <a:pt x="251" y="13"/>
                </a:lnTo>
                <a:lnTo>
                  <a:pt x="295" y="3"/>
                </a:lnTo>
                <a:lnTo>
                  <a:pt x="34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01" name="Group 959"/>
          <p:cNvGrpSpPr/>
          <p:nvPr/>
        </p:nvGrpSpPr>
        <p:grpSpPr>
          <a:xfrm>
            <a:off x="5603952" y="3582302"/>
            <a:ext cx="460375" cy="539750"/>
            <a:chOff x="2606675" y="5013325"/>
            <a:chExt cx="460375" cy="539750"/>
          </a:xfrm>
          <a:solidFill>
            <a:srgbClr val="000000"/>
          </a:solidFill>
        </p:grpSpPr>
        <p:sp>
          <p:nvSpPr>
            <p:cNvPr id="202" name="Freeform 553"/>
            <p:cNvSpPr>
              <a:spLocks/>
            </p:cNvSpPr>
            <p:nvPr/>
          </p:nvSpPr>
          <p:spPr bwMode="auto">
            <a:xfrm>
              <a:off x="2670175" y="5337175"/>
              <a:ext cx="333375" cy="17463"/>
            </a:xfrm>
            <a:custGeom>
              <a:avLst/>
              <a:gdLst>
                <a:gd name="T0" fmla="*/ 55 w 2101"/>
                <a:gd name="T1" fmla="*/ 0 h 113"/>
                <a:gd name="T2" fmla="*/ 2043 w 2101"/>
                <a:gd name="T3" fmla="*/ 0 h 113"/>
                <a:gd name="T4" fmla="*/ 2062 w 2101"/>
                <a:gd name="T5" fmla="*/ 3 h 113"/>
                <a:gd name="T6" fmla="*/ 2077 w 2101"/>
                <a:gd name="T7" fmla="*/ 11 h 113"/>
                <a:gd name="T8" fmla="*/ 2090 w 2101"/>
                <a:gd name="T9" fmla="*/ 24 h 113"/>
                <a:gd name="T10" fmla="*/ 2098 w 2101"/>
                <a:gd name="T11" fmla="*/ 39 h 113"/>
                <a:gd name="T12" fmla="*/ 2101 w 2101"/>
                <a:gd name="T13" fmla="*/ 57 h 113"/>
                <a:gd name="T14" fmla="*/ 2098 w 2101"/>
                <a:gd name="T15" fmla="*/ 74 h 113"/>
                <a:gd name="T16" fmla="*/ 2090 w 2101"/>
                <a:gd name="T17" fmla="*/ 90 h 113"/>
                <a:gd name="T18" fmla="*/ 2077 w 2101"/>
                <a:gd name="T19" fmla="*/ 102 h 113"/>
                <a:gd name="T20" fmla="*/ 2062 w 2101"/>
                <a:gd name="T21" fmla="*/ 110 h 113"/>
                <a:gd name="T22" fmla="*/ 2043 w 2101"/>
                <a:gd name="T23" fmla="*/ 113 h 113"/>
                <a:gd name="T24" fmla="*/ 55 w 2101"/>
                <a:gd name="T25" fmla="*/ 113 h 113"/>
                <a:gd name="T26" fmla="*/ 38 w 2101"/>
                <a:gd name="T27" fmla="*/ 110 h 113"/>
                <a:gd name="T28" fmla="*/ 22 w 2101"/>
                <a:gd name="T29" fmla="*/ 102 h 113"/>
                <a:gd name="T30" fmla="*/ 10 w 2101"/>
                <a:gd name="T31" fmla="*/ 90 h 113"/>
                <a:gd name="T32" fmla="*/ 3 w 2101"/>
                <a:gd name="T33" fmla="*/ 74 h 113"/>
                <a:gd name="T34" fmla="*/ 0 w 2101"/>
                <a:gd name="T35" fmla="*/ 57 h 113"/>
                <a:gd name="T36" fmla="*/ 3 w 2101"/>
                <a:gd name="T37" fmla="*/ 39 h 113"/>
                <a:gd name="T38" fmla="*/ 10 w 2101"/>
                <a:gd name="T39" fmla="*/ 24 h 113"/>
                <a:gd name="T40" fmla="*/ 22 w 2101"/>
                <a:gd name="T41" fmla="*/ 11 h 113"/>
                <a:gd name="T42" fmla="*/ 38 w 2101"/>
                <a:gd name="T43" fmla="*/ 3 h 113"/>
                <a:gd name="T44" fmla="*/ 55 w 2101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01" h="113">
                  <a:moveTo>
                    <a:pt x="55" y="0"/>
                  </a:moveTo>
                  <a:lnTo>
                    <a:pt x="2043" y="0"/>
                  </a:lnTo>
                  <a:lnTo>
                    <a:pt x="2062" y="3"/>
                  </a:lnTo>
                  <a:lnTo>
                    <a:pt x="2077" y="11"/>
                  </a:lnTo>
                  <a:lnTo>
                    <a:pt x="2090" y="24"/>
                  </a:lnTo>
                  <a:lnTo>
                    <a:pt x="2098" y="39"/>
                  </a:lnTo>
                  <a:lnTo>
                    <a:pt x="2101" y="57"/>
                  </a:lnTo>
                  <a:lnTo>
                    <a:pt x="2098" y="74"/>
                  </a:lnTo>
                  <a:lnTo>
                    <a:pt x="2090" y="90"/>
                  </a:lnTo>
                  <a:lnTo>
                    <a:pt x="2077" y="102"/>
                  </a:lnTo>
                  <a:lnTo>
                    <a:pt x="2062" y="110"/>
                  </a:lnTo>
                  <a:lnTo>
                    <a:pt x="2043" y="113"/>
                  </a:lnTo>
                  <a:lnTo>
                    <a:pt x="55" y="113"/>
                  </a:lnTo>
                  <a:lnTo>
                    <a:pt x="38" y="110"/>
                  </a:lnTo>
                  <a:lnTo>
                    <a:pt x="22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554"/>
            <p:cNvSpPr>
              <a:spLocks/>
            </p:cNvSpPr>
            <p:nvPr/>
          </p:nvSpPr>
          <p:spPr bwMode="auto">
            <a:xfrm>
              <a:off x="2868613" y="5273675"/>
              <a:ext cx="134938" cy="19050"/>
            </a:xfrm>
            <a:custGeom>
              <a:avLst/>
              <a:gdLst>
                <a:gd name="T0" fmla="*/ 57 w 852"/>
                <a:gd name="T1" fmla="*/ 0 h 114"/>
                <a:gd name="T2" fmla="*/ 794 w 852"/>
                <a:gd name="T3" fmla="*/ 0 h 114"/>
                <a:gd name="T4" fmla="*/ 813 w 852"/>
                <a:gd name="T5" fmla="*/ 3 h 114"/>
                <a:gd name="T6" fmla="*/ 828 w 852"/>
                <a:gd name="T7" fmla="*/ 12 h 114"/>
                <a:gd name="T8" fmla="*/ 841 w 852"/>
                <a:gd name="T9" fmla="*/ 24 h 114"/>
                <a:gd name="T10" fmla="*/ 849 w 852"/>
                <a:gd name="T11" fmla="*/ 39 h 114"/>
                <a:gd name="T12" fmla="*/ 852 w 852"/>
                <a:gd name="T13" fmla="*/ 57 h 114"/>
                <a:gd name="T14" fmla="*/ 849 w 852"/>
                <a:gd name="T15" fmla="*/ 75 h 114"/>
                <a:gd name="T16" fmla="*/ 841 w 852"/>
                <a:gd name="T17" fmla="*/ 90 h 114"/>
                <a:gd name="T18" fmla="*/ 828 w 852"/>
                <a:gd name="T19" fmla="*/ 102 h 114"/>
                <a:gd name="T20" fmla="*/ 813 w 852"/>
                <a:gd name="T21" fmla="*/ 111 h 114"/>
                <a:gd name="T22" fmla="*/ 794 w 852"/>
                <a:gd name="T23" fmla="*/ 114 h 114"/>
                <a:gd name="T24" fmla="*/ 57 w 852"/>
                <a:gd name="T25" fmla="*/ 114 h 114"/>
                <a:gd name="T26" fmla="*/ 38 w 852"/>
                <a:gd name="T27" fmla="*/ 111 h 114"/>
                <a:gd name="T28" fmla="*/ 23 w 852"/>
                <a:gd name="T29" fmla="*/ 102 h 114"/>
                <a:gd name="T30" fmla="*/ 10 w 852"/>
                <a:gd name="T31" fmla="*/ 90 h 114"/>
                <a:gd name="T32" fmla="*/ 2 w 852"/>
                <a:gd name="T33" fmla="*/ 75 h 114"/>
                <a:gd name="T34" fmla="*/ 0 w 852"/>
                <a:gd name="T35" fmla="*/ 57 h 114"/>
                <a:gd name="T36" fmla="*/ 2 w 852"/>
                <a:gd name="T37" fmla="*/ 39 h 114"/>
                <a:gd name="T38" fmla="*/ 10 w 852"/>
                <a:gd name="T39" fmla="*/ 24 h 114"/>
                <a:gd name="T40" fmla="*/ 23 w 852"/>
                <a:gd name="T41" fmla="*/ 12 h 114"/>
                <a:gd name="T42" fmla="*/ 38 w 852"/>
                <a:gd name="T43" fmla="*/ 3 h 114"/>
                <a:gd name="T44" fmla="*/ 57 w 852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52" h="114">
                  <a:moveTo>
                    <a:pt x="57" y="0"/>
                  </a:moveTo>
                  <a:lnTo>
                    <a:pt x="794" y="0"/>
                  </a:lnTo>
                  <a:lnTo>
                    <a:pt x="813" y="3"/>
                  </a:lnTo>
                  <a:lnTo>
                    <a:pt x="828" y="12"/>
                  </a:lnTo>
                  <a:lnTo>
                    <a:pt x="841" y="24"/>
                  </a:lnTo>
                  <a:lnTo>
                    <a:pt x="849" y="39"/>
                  </a:lnTo>
                  <a:lnTo>
                    <a:pt x="852" y="57"/>
                  </a:lnTo>
                  <a:lnTo>
                    <a:pt x="849" y="75"/>
                  </a:lnTo>
                  <a:lnTo>
                    <a:pt x="841" y="90"/>
                  </a:lnTo>
                  <a:lnTo>
                    <a:pt x="828" y="102"/>
                  </a:lnTo>
                  <a:lnTo>
                    <a:pt x="813" y="111"/>
                  </a:lnTo>
                  <a:lnTo>
                    <a:pt x="794" y="114"/>
                  </a:lnTo>
                  <a:lnTo>
                    <a:pt x="57" y="114"/>
                  </a:lnTo>
                  <a:lnTo>
                    <a:pt x="38" y="111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555"/>
            <p:cNvSpPr>
              <a:spLocks/>
            </p:cNvSpPr>
            <p:nvPr/>
          </p:nvSpPr>
          <p:spPr bwMode="auto">
            <a:xfrm>
              <a:off x="2868613" y="5211763"/>
              <a:ext cx="134938" cy="17463"/>
            </a:xfrm>
            <a:custGeom>
              <a:avLst/>
              <a:gdLst>
                <a:gd name="T0" fmla="*/ 57 w 852"/>
                <a:gd name="T1" fmla="*/ 0 h 113"/>
                <a:gd name="T2" fmla="*/ 794 w 852"/>
                <a:gd name="T3" fmla="*/ 0 h 113"/>
                <a:gd name="T4" fmla="*/ 813 w 852"/>
                <a:gd name="T5" fmla="*/ 3 h 113"/>
                <a:gd name="T6" fmla="*/ 828 w 852"/>
                <a:gd name="T7" fmla="*/ 11 h 113"/>
                <a:gd name="T8" fmla="*/ 841 w 852"/>
                <a:gd name="T9" fmla="*/ 23 h 113"/>
                <a:gd name="T10" fmla="*/ 849 w 852"/>
                <a:gd name="T11" fmla="*/ 39 h 113"/>
                <a:gd name="T12" fmla="*/ 852 w 852"/>
                <a:gd name="T13" fmla="*/ 56 h 113"/>
                <a:gd name="T14" fmla="*/ 849 w 852"/>
                <a:gd name="T15" fmla="*/ 74 h 113"/>
                <a:gd name="T16" fmla="*/ 841 w 852"/>
                <a:gd name="T17" fmla="*/ 89 h 113"/>
                <a:gd name="T18" fmla="*/ 828 w 852"/>
                <a:gd name="T19" fmla="*/ 102 h 113"/>
                <a:gd name="T20" fmla="*/ 813 w 852"/>
                <a:gd name="T21" fmla="*/ 110 h 113"/>
                <a:gd name="T22" fmla="*/ 794 w 852"/>
                <a:gd name="T23" fmla="*/ 113 h 113"/>
                <a:gd name="T24" fmla="*/ 57 w 852"/>
                <a:gd name="T25" fmla="*/ 113 h 113"/>
                <a:gd name="T26" fmla="*/ 38 w 852"/>
                <a:gd name="T27" fmla="*/ 110 h 113"/>
                <a:gd name="T28" fmla="*/ 23 w 852"/>
                <a:gd name="T29" fmla="*/ 102 h 113"/>
                <a:gd name="T30" fmla="*/ 10 w 852"/>
                <a:gd name="T31" fmla="*/ 89 h 113"/>
                <a:gd name="T32" fmla="*/ 2 w 852"/>
                <a:gd name="T33" fmla="*/ 74 h 113"/>
                <a:gd name="T34" fmla="*/ 0 w 852"/>
                <a:gd name="T35" fmla="*/ 56 h 113"/>
                <a:gd name="T36" fmla="*/ 2 w 852"/>
                <a:gd name="T37" fmla="*/ 39 h 113"/>
                <a:gd name="T38" fmla="*/ 10 w 852"/>
                <a:gd name="T39" fmla="*/ 23 h 113"/>
                <a:gd name="T40" fmla="*/ 23 w 852"/>
                <a:gd name="T41" fmla="*/ 11 h 113"/>
                <a:gd name="T42" fmla="*/ 38 w 852"/>
                <a:gd name="T43" fmla="*/ 3 h 113"/>
                <a:gd name="T44" fmla="*/ 57 w 852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52" h="113">
                  <a:moveTo>
                    <a:pt x="57" y="0"/>
                  </a:moveTo>
                  <a:lnTo>
                    <a:pt x="794" y="0"/>
                  </a:lnTo>
                  <a:lnTo>
                    <a:pt x="813" y="3"/>
                  </a:lnTo>
                  <a:lnTo>
                    <a:pt x="828" y="11"/>
                  </a:lnTo>
                  <a:lnTo>
                    <a:pt x="841" y="23"/>
                  </a:lnTo>
                  <a:lnTo>
                    <a:pt x="849" y="39"/>
                  </a:lnTo>
                  <a:lnTo>
                    <a:pt x="852" y="56"/>
                  </a:lnTo>
                  <a:lnTo>
                    <a:pt x="849" y="74"/>
                  </a:lnTo>
                  <a:lnTo>
                    <a:pt x="841" y="89"/>
                  </a:lnTo>
                  <a:lnTo>
                    <a:pt x="828" y="102"/>
                  </a:lnTo>
                  <a:lnTo>
                    <a:pt x="813" y="110"/>
                  </a:lnTo>
                  <a:lnTo>
                    <a:pt x="794" y="113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89"/>
                  </a:lnTo>
                  <a:lnTo>
                    <a:pt x="2" y="74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556"/>
            <p:cNvSpPr>
              <a:spLocks/>
            </p:cNvSpPr>
            <p:nvPr/>
          </p:nvSpPr>
          <p:spPr bwMode="auto">
            <a:xfrm>
              <a:off x="2868613" y="5148263"/>
              <a:ext cx="134938" cy="17463"/>
            </a:xfrm>
            <a:custGeom>
              <a:avLst/>
              <a:gdLst>
                <a:gd name="T0" fmla="*/ 57 w 852"/>
                <a:gd name="T1" fmla="*/ 0 h 113"/>
                <a:gd name="T2" fmla="*/ 794 w 852"/>
                <a:gd name="T3" fmla="*/ 0 h 113"/>
                <a:gd name="T4" fmla="*/ 813 w 852"/>
                <a:gd name="T5" fmla="*/ 3 h 113"/>
                <a:gd name="T6" fmla="*/ 828 w 852"/>
                <a:gd name="T7" fmla="*/ 11 h 113"/>
                <a:gd name="T8" fmla="*/ 841 w 852"/>
                <a:gd name="T9" fmla="*/ 24 h 113"/>
                <a:gd name="T10" fmla="*/ 849 w 852"/>
                <a:gd name="T11" fmla="*/ 39 h 113"/>
                <a:gd name="T12" fmla="*/ 852 w 852"/>
                <a:gd name="T13" fmla="*/ 57 h 113"/>
                <a:gd name="T14" fmla="*/ 849 w 852"/>
                <a:gd name="T15" fmla="*/ 74 h 113"/>
                <a:gd name="T16" fmla="*/ 841 w 852"/>
                <a:gd name="T17" fmla="*/ 91 h 113"/>
                <a:gd name="T18" fmla="*/ 828 w 852"/>
                <a:gd name="T19" fmla="*/ 102 h 113"/>
                <a:gd name="T20" fmla="*/ 813 w 852"/>
                <a:gd name="T21" fmla="*/ 110 h 113"/>
                <a:gd name="T22" fmla="*/ 794 w 852"/>
                <a:gd name="T23" fmla="*/ 113 h 113"/>
                <a:gd name="T24" fmla="*/ 57 w 852"/>
                <a:gd name="T25" fmla="*/ 113 h 113"/>
                <a:gd name="T26" fmla="*/ 38 w 852"/>
                <a:gd name="T27" fmla="*/ 110 h 113"/>
                <a:gd name="T28" fmla="*/ 23 w 852"/>
                <a:gd name="T29" fmla="*/ 102 h 113"/>
                <a:gd name="T30" fmla="*/ 10 w 852"/>
                <a:gd name="T31" fmla="*/ 91 h 113"/>
                <a:gd name="T32" fmla="*/ 2 w 852"/>
                <a:gd name="T33" fmla="*/ 74 h 113"/>
                <a:gd name="T34" fmla="*/ 0 w 852"/>
                <a:gd name="T35" fmla="*/ 57 h 113"/>
                <a:gd name="T36" fmla="*/ 2 w 852"/>
                <a:gd name="T37" fmla="*/ 39 h 113"/>
                <a:gd name="T38" fmla="*/ 10 w 852"/>
                <a:gd name="T39" fmla="*/ 24 h 113"/>
                <a:gd name="T40" fmla="*/ 23 w 852"/>
                <a:gd name="T41" fmla="*/ 11 h 113"/>
                <a:gd name="T42" fmla="*/ 38 w 852"/>
                <a:gd name="T43" fmla="*/ 3 h 113"/>
                <a:gd name="T44" fmla="*/ 57 w 852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52" h="113">
                  <a:moveTo>
                    <a:pt x="57" y="0"/>
                  </a:moveTo>
                  <a:lnTo>
                    <a:pt x="794" y="0"/>
                  </a:lnTo>
                  <a:lnTo>
                    <a:pt x="813" y="3"/>
                  </a:lnTo>
                  <a:lnTo>
                    <a:pt x="828" y="11"/>
                  </a:lnTo>
                  <a:lnTo>
                    <a:pt x="841" y="24"/>
                  </a:lnTo>
                  <a:lnTo>
                    <a:pt x="849" y="39"/>
                  </a:lnTo>
                  <a:lnTo>
                    <a:pt x="852" y="57"/>
                  </a:lnTo>
                  <a:lnTo>
                    <a:pt x="849" y="74"/>
                  </a:lnTo>
                  <a:lnTo>
                    <a:pt x="841" y="91"/>
                  </a:lnTo>
                  <a:lnTo>
                    <a:pt x="828" y="102"/>
                  </a:lnTo>
                  <a:lnTo>
                    <a:pt x="813" y="110"/>
                  </a:lnTo>
                  <a:lnTo>
                    <a:pt x="794" y="113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91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557"/>
            <p:cNvSpPr>
              <a:spLocks/>
            </p:cNvSpPr>
            <p:nvPr/>
          </p:nvSpPr>
          <p:spPr bwMode="auto">
            <a:xfrm>
              <a:off x="2670175" y="5445125"/>
              <a:ext cx="333375" cy="17463"/>
            </a:xfrm>
            <a:custGeom>
              <a:avLst/>
              <a:gdLst>
                <a:gd name="T0" fmla="*/ 55 w 2101"/>
                <a:gd name="T1" fmla="*/ 0 h 113"/>
                <a:gd name="T2" fmla="*/ 2043 w 2101"/>
                <a:gd name="T3" fmla="*/ 0 h 113"/>
                <a:gd name="T4" fmla="*/ 2062 w 2101"/>
                <a:gd name="T5" fmla="*/ 3 h 113"/>
                <a:gd name="T6" fmla="*/ 2077 w 2101"/>
                <a:gd name="T7" fmla="*/ 11 h 113"/>
                <a:gd name="T8" fmla="*/ 2090 w 2101"/>
                <a:gd name="T9" fmla="*/ 23 h 113"/>
                <a:gd name="T10" fmla="*/ 2098 w 2101"/>
                <a:gd name="T11" fmla="*/ 39 h 113"/>
                <a:gd name="T12" fmla="*/ 2101 w 2101"/>
                <a:gd name="T13" fmla="*/ 57 h 113"/>
                <a:gd name="T14" fmla="*/ 2098 w 2101"/>
                <a:gd name="T15" fmla="*/ 74 h 113"/>
                <a:gd name="T16" fmla="*/ 2090 w 2101"/>
                <a:gd name="T17" fmla="*/ 90 h 113"/>
                <a:gd name="T18" fmla="*/ 2077 w 2101"/>
                <a:gd name="T19" fmla="*/ 102 h 113"/>
                <a:gd name="T20" fmla="*/ 2062 w 2101"/>
                <a:gd name="T21" fmla="*/ 110 h 113"/>
                <a:gd name="T22" fmla="*/ 2043 w 2101"/>
                <a:gd name="T23" fmla="*/ 113 h 113"/>
                <a:gd name="T24" fmla="*/ 55 w 2101"/>
                <a:gd name="T25" fmla="*/ 113 h 113"/>
                <a:gd name="T26" fmla="*/ 38 w 2101"/>
                <a:gd name="T27" fmla="*/ 110 h 113"/>
                <a:gd name="T28" fmla="*/ 22 w 2101"/>
                <a:gd name="T29" fmla="*/ 102 h 113"/>
                <a:gd name="T30" fmla="*/ 10 w 2101"/>
                <a:gd name="T31" fmla="*/ 90 h 113"/>
                <a:gd name="T32" fmla="*/ 3 w 2101"/>
                <a:gd name="T33" fmla="*/ 74 h 113"/>
                <a:gd name="T34" fmla="*/ 0 w 2101"/>
                <a:gd name="T35" fmla="*/ 57 h 113"/>
                <a:gd name="T36" fmla="*/ 3 w 2101"/>
                <a:gd name="T37" fmla="*/ 39 h 113"/>
                <a:gd name="T38" fmla="*/ 10 w 2101"/>
                <a:gd name="T39" fmla="*/ 23 h 113"/>
                <a:gd name="T40" fmla="*/ 22 w 2101"/>
                <a:gd name="T41" fmla="*/ 11 h 113"/>
                <a:gd name="T42" fmla="*/ 38 w 2101"/>
                <a:gd name="T43" fmla="*/ 3 h 113"/>
                <a:gd name="T44" fmla="*/ 55 w 2101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01" h="113">
                  <a:moveTo>
                    <a:pt x="55" y="0"/>
                  </a:moveTo>
                  <a:lnTo>
                    <a:pt x="2043" y="0"/>
                  </a:lnTo>
                  <a:lnTo>
                    <a:pt x="2062" y="3"/>
                  </a:lnTo>
                  <a:lnTo>
                    <a:pt x="2077" y="11"/>
                  </a:lnTo>
                  <a:lnTo>
                    <a:pt x="2090" y="23"/>
                  </a:lnTo>
                  <a:lnTo>
                    <a:pt x="2098" y="39"/>
                  </a:lnTo>
                  <a:lnTo>
                    <a:pt x="2101" y="57"/>
                  </a:lnTo>
                  <a:lnTo>
                    <a:pt x="2098" y="74"/>
                  </a:lnTo>
                  <a:lnTo>
                    <a:pt x="2090" y="90"/>
                  </a:lnTo>
                  <a:lnTo>
                    <a:pt x="2077" y="102"/>
                  </a:lnTo>
                  <a:lnTo>
                    <a:pt x="2062" y="110"/>
                  </a:lnTo>
                  <a:lnTo>
                    <a:pt x="2043" y="113"/>
                  </a:lnTo>
                  <a:lnTo>
                    <a:pt x="55" y="113"/>
                  </a:lnTo>
                  <a:lnTo>
                    <a:pt x="38" y="110"/>
                  </a:lnTo>
                  <a:lnTo>
                    <a:pt x="22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3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558"/>
            <p:cNvSpPr>
              <a:spLocks/>
            </p:cNvSpPr>
            <p:nvPr/>
          </p:nvSpPr>
          <p:spPr bwMode="auto">
            <a:xfrm>
              <a:off x="2670175" y="5391150"/>
              <a:ext cx="144463" cy="17463"/>
            </a:xfrm>
            <a:custGeom>
              <a:avLst/>
              <a:gdLst>
                <a:gd name="T0" fmla="*/ 55 w 907"/>
                <a:gd name="T1" fmla="*/ 0 h 113"/>
                <a:gd name="T2" fmla="*/ 852 w 907"/>
                <a:gd name="T3" fmla="*/ 0 h 113"/>
                <a:gd name="T4" fmla="*/ 869 w 907"/>
                <a:gd name="T5" fmla="*/ 3 h 113"/>
                <a:gd name="T6" fmla="*/ 885 w 907"/>
                <a:gd name="T7" fmla="*/ 11 h 113"/>
                <a:gd name="T8" fmla="*/ 897 w 907"/>
                <a:gd name="T9" fmla="*/ 24 h 113"/>
                <a:gd name="T10" fmla="*/ 905 w 907"/>
                <a:gd name="T11" fmla="*/ 39 h 113"/>
                <a:gd name="T12" fmla="*/ 907 w 907"/>
                <a:gd name="T13" fmla="*/ 57 h 113"/>
                <a:gd name="T14" fmla="*/ 905 w 907"/>
                <a:gd name="T15" fmla="*/ 74 h 113"/>
                <a:gd name="T16" fmla="*/ 897 w 907"/>
                <a:gd name="T17" fmla="*/ 90 h 113"/>
                <a:gd name="T18" fmla="*/ 885 w 907"/>
                <a:gd name="T19" fmla="*/ 102 h 113"/>
                <a:gd name="T20" fmla="*/ 869 w 907"/>
                <a:gd name="T21" fmla="*/ 110 h 113"/>
                <a:gd name="T22" fmla="*/ 852 w 907"/>
                <a:gd name="T23" fmla="*/ 113 h 113"/>
                <a:gd name="T24" fmla="*/ 55 w 907"/>
                <a:gd name="T25" fmla="*/ 113 h 113"/>
                <a:gd name="T26" fmla="*/ 38 w 907"/>
                <a:gd name="T27" fmla="*/ 110 h 113"/>
                <a:gd name="T28" fmla="*/ 22 w 907"/>
                <a:gd name="T29" fmla="*/ 102 h 113"/>
                <a:gd name="T30" fmla="*/ 10 w 907"/>
                <a:gd name="T31" fmla="*/ 90 h 113"/>
                <a:gd name="T32" fmla="*/ 3 w 907"/>
                <a:gd name="T33" fmla="*/ 74 h 113"/>
                <a:gd name="T34" fmla="*/ 0 w 907"/>
                <a:gd name="T35" fmla="*/ 57 h 113"/>
                <a:gd name="T36" fmla="*/ 3 w 907"/>
                <a:gd name="T37" fmla="*/ 39 h 113"/>
                <a:gd name="T38" fmla="*/ 10 w 907"/>
                <a:gd name="T39" fmla="*/ 24 h 113"/>
                <a:gd name="T40" fmla="*/ 22 w 907"/>
                <a:gd name="T41" fmla="*/ 11 h 113"/>
                <a:gd name="T42" fmla="*/ 38 w 907"/>
                <a:gd name="T43" fmla="*/ 3 h 113"/>
                <a:gd name="T44" fmla="*/ 55 w 90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7" h="113">
                  <a:moveTo>
                    <a:pt x="55" y="0"/>
                  </a:moveTo>
                  <a:lnTo>
                    <a:pt x="852" y="0"/>
                  </a:lnTo>
                  <a:lnTo>
                    <a:pt x="869" y="3"/>
                  </a:lnTo>
                  <a:lnTo>
                    <a:pt x="885" y="11"/>
                  </a:lnTo>
                  <a:lnTo>
                    <a:pt x="897" y="24"/>
                  </a:lnTo>
                  <a:lnTo>
                    <a:pt x="905" y="39"/>
                  </a:lnTo>
                  <a:lnTo>
                    <a:pt x="907" y="57"/>
                  </a:lnTo>
                  <a:lnTo>
                    <a:pt x="905" y="74"/>
                  </a:lnTo>
                  <a:lnTo>
                    <a:pt x="897" y="90"/>
                  </a:lnTo>
                  <a:lnTo>
                    <a:pt x="885" y="102"/>
                  </a:lnTo>
                  <a:lnTo>
                    <a:pt x="869" y="110"/>
                  </a:lnTo>
                  <a:lnTo>
                    <a:pt x="852" y="113"/>
                  </a:lnTo>
                  <a:lnTo>
                    <a:pt x="55" y="113"/>
                  </a:lnTo>
                  <a:lnTo>
                    <a:pt x="38" y="110"/>
                  </a:lnTo>
                  <a:lnTo>
                    <a:pt x="22" y="102"/>
                  </a:lnTo>
                  <a:lnTo>
                    <a:pt x="10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2" y="11"/>
                  </a:lnTo>
                  <a:lnTo>
                    <a:pt x="38" y="3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559"/>
            <p:cNvSpPr>
              <a:spLocks/>
            </p:cNvSpPr>
            <p:nvPr/>
          </p:nvSpPr>
          <p:spPr bwMode="auto">
            <a:xfrm>
              <a:off x="2868613" y="5391150"/>
              <a:ext cx="134938" cy="17463"/>
            </a:xfrm>
            <a:custGeom>
              <a:avLst/>
              <a:gdLst>
                <a:gd name="T0" fmla="*/ 57 w 852"/>
                <a:gd name="T1" fmla="*/ 0 h 113"/>
                <a:gd name="T2" fmla="*/ 794 w 852"/>
                <a:gd name="T3" fmla="*/ 0 h 113"/>
                <a:gd name="T4" fmla="*/ 813 w 852"/>
                <a:gd name="T5" fmla="*/ 3 h 113"/>
                <a:gd name="T6" fmla="*/ 828 w 852"/>
                <a:gd name="T7" fmla="*/ 11 h 113"/>
                <a:gd name="T8" fmla="*/ 841 w 852"/>
                <a:gd name="T9" fmla="*/ 24 h 113"/>
                <a:gd name="T10" fmla="*/ 849 w 852"/>
                <a:gd name="T11" fmla="*/ 39 h 113"/>
                <a:gd name="T12" fmla="*/ 852 w 852"/>
                <a:gd name="T13" fmla="*/ 57 h 113"/>
                <a:gd name="T14" fmla="*/ 849 w 852"/>
                <a:gd name="T15" fmla="*/ 74 h 113"/>
                <a:gd name="T16" fmla="*/ 841 w 852"/>
                <a:gd name="T17" fmla="*/ 90 h 113"/>
                <a:gd name="T18" fmla="*/ 828 w 852"/>
                <a:gd name="T19" fmla="*/ 102 h 113"/>
                <a:gd name="T20" fmla="*/ 813 w 852"/>
                <a:gd name="T21" fmla="*/ 110 h 113"/>
                <a:gd name="T22" fmla="*/ 794 w 852"/>
                <a:gd name="T23" fmla="*/ 113 h 113"/>
                <a:gd name="T24" fmla="*/ 57 w 852"/>
                <a:gd name="T25" fmla="*/ 113 h 113"/>
                <a:gd name="T26" fmla="*/ 38 w 852"/>
                <a:gd name="T27" fmla="*/ 110 h 113"/>
                <a:gd name="T28" fmla="*/ 23 w 852"/>
                <a:gd name="T29" fmla="*/ 102 h 113"/>
                <a:gd name="T30" fmla="*/ 10 w 852"/>
                <a:gd name="T31" fmla="*/ 90 h 113"/>
                <a:gd name="T32" fmla="*/ 2 w 852"/>
                <a:gd name="T33" fmla="*/ 74 h 113"/>
                <a:gd name="T34" fmla="*/ 0 w 852"/>
                <a:gd name="T35" fmla="*/ 57 h 113"/>
                <a:gd name="T36" fmla="*/ 2 w 852"/>
                <a:gd name="T37" fmla="*/ 39 h 113"/>
                <a:gd name="T38" fmla="*/ 10 w 852"/>
                <a:gd name="T39" fmla="*/ 24 h 113"/>
                <a:gd name="T40" fmla="*/ 23 w 852"/>
                <a:gd name="T41" fmla="*/ 11 h 113"/>
                <a:gd name="T42" fmla="*/ 38 w 852"/>
                <a:gd name="T43" fmla="*/ 3 h 113"/>
                <a:gd name="T44" fmla="*/ 57 w 852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52" h="113">
                  <a:moveTo>
                    <a:pt x="57" y="0"/>
                  </a:moveTo>
                  <a:lnTo>
                    <a:pt x="794" y="0"/>
                  </a:lnTo>
                  <a:lnTo>
                    <a:pt x="813" y="3"/>
                  </a:lnTo>
                  <a:lnTo>
                    <a:pt x="828" y="11"/>
                  </a:lnTo>
                  <a:lnTo>
                    <a:pt x="841" y="24"/>
                  </a:lnTo>
                  <a:lnTo>
                    <a:pt x="849" y="39"/>
                  </a:lnTo>
                  <a:lnTo>
                    <a:pt x="852" y="57"/>
                  </a:lnTo>
                  <a:lnTo>
                    <a:pt x="849" y="74"/>
                  </a:lnTo>
                  <a:lnTo>
                    <a:pt x="841" y="90"/>
                  </a:lnTo>
                  <a:lnTo>
                    <a:pt x="828" y="102"/>
                  </a:lnTo>
                  <a:lnTo>
                    <a:pt x="813" y="110"/>
                  </a:lnTo>
                  <a:lnTo>
                    <a:pt x="794" y="113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560"/>
            <p:cNvSpPr>
              <a:spLocks/>
            </p:cNvSpPr>
            <p:nvPr/>
          </p:nvSpPr>
          <p:spPr bwMode="auto">
            <a:xfrm>
              <a:off x="2832100" y="5391150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1 w 113"/>
                <a:gd name="T3" fmla="*/ 2 h 112"/>
                <a:gd name="T4" fmla="*/ 85 w 113"/>
                <a:gd name="T5" fmla="*/ 7 h 112"/>
                <a:gd name="T6" fmla="*/ 97 w 113"/>
                <a:gd name="T7" fmla="*/ 17 h 112"/>
                <a:gd name="T8" fmla="*/ 105 w 113"/>
                <a:gd name="T9" fmla="*/ 28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5 w 113"/>
                <a:gd name="T17" fmla="*/ 83 h 112"/>
                <a:gd name="T18" fmla="*/ 97 w 113"/>
                <a:gd name="T19" fmla="*/ 96 h 112"/>
                <a:gd name="T20" fmla="*/ 85 w 113"/>
                <a:gd name="T21" fmla="*/ 105 h 112"/>
                <a:gd name="T22" fmla="*/ 71 w 113"/>
                <a:gd name="T23" fmla="*/ 110 h 112"/>
                <a:gd name="T24" fmla="*/ 57 w 113"/>
                <a:gd name="T25" fmla="*/ 112 h 112"/>
                <a:gd name="T26" fmla="*/ 41 w 113"/>
                <a:gd name="T27" fmla="*/ 110 h 112"/>
                <a:gd name="T28" fmla="*/ 28 w 113"/>
                <a:gd name="T29" fmla="*/ 105 h 112"/>
                <a:gd name="T30" fmla="*/ 15 w 113"/>
                <a:gd name="T31" fmla="*/ 96 h 112"/>
                <a:gd name="T32" fmla="*/ 7 w 113"/>
                <a:gd name="T33" fmla="*/ 83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7 w 113"/>
                <a:gd name="T41" fmla="*/ 28 h 112"/>
                <a:gd name="T42" fmla="*/ 15 w 113"/>
                <a:gd name="T43" fmla="*/ 15 h 112"/>
                <a:gd name="T44" fmla="*/ 28 w 113"/>
                <a:gd name="T45" fmla="*/ 6 h 112"/>
                <a:gd name="T46" fmla="*/ 41 w 113"/>
                <a:gd name="T47" fmla="*/ 1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1" y="2"/>
                  </a:lnTo>
                  <a:lnTo>
                    <a:pt x="85" y="7"/>
                  </a:lnTo>
                  <a:lnTo>
                    <a:pt x="97" y="17"/>
                  </a:lnTo>
                  <a:lnTo>
                    <a:pt x="105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5" y="83"/>
                  </a:lnTo>
                  <a:lnTo>
                    <a:pt x="97" y="96"/>
                  </a:lnTo>
                  <a:lnTo>
                    <a:pt x="85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1" y="110"/>
                  </a:lnTo>
                  <a:lnTo>
                    <a:pt x="28" y="105"/>
                  </a:lnTo>
                  <a:lnTo>
                    <a:pt x="15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5" y="15"/>
                  </a:lnTo>
                  <a:lnTo>
                    <a:pt x="28" y="6"/>
                  </a:lnTo>
                  <a:lnTo>
                    <a:pt x="41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561"/>
            <p:cNvSpPr>
              <a:spLocks noEditPoints="1"/>
            </p:cNvSpPr>
            <p:nvPr/>
          </p:nvSpPr>
          <p:spPr bwMode="auto">
            <a:xfrm>
              <a:off x="2606675" y="5013325"/>
              <a:ext cx="460375" cy="539750"/>
            </a:xfrm>
            <a:custGeom>
              <a:avLst/>
              <a:gdLst>
                <a:gd name="T0" fmla="*/ 114 w 2897"/>
                <a:gd name="T1" fmla="*/ 3287 h 3400"/>
                <a:gd name="T2" fmla="*/ 2783 w 2897"/>
                <a:gd name="T3" fmla="*/ 340 h 3400"/>
                <a:gd name="T4" fmla="*/ 1420 w 2897"/>
                <a:gd name="T5" fmla="*/ 1643 h 3400"/>
                <a:gd name="T6" fmla="*/ 1411 w 2897"/>
                <a:gd name="T7" fmla="*/ 1673 h 3400"/>
                <a:gd name="T8" fmla="*/ 1388 w 2897"/>
                <a:gd name="T9" fmla="*/ 1694 h 3400"/>
                <a:gd name="T10" fmla="*/ 1365 w 2897"/>
                <a:gd name="T11" fmla="*/ 1699 h 3400"/>
                <a:gd name="T12" fmla="*/ 1363 w 2897"/>
                <a:gd name="T13" fmla="*/ 1700 h 3400"/>
                <a:gd name="T14" fmla="*/ 1360 w 2897"/>
                <a:gd name="T15" fmla="*/ 1699 h 3400"/>
                <a:gd name="T16" fmla="*/ 1350 w 2897"/>
                <a:gd name="T17" fmla="*/ 1698 h 3400"/>
                <a:gd name="T18" fmla="*/ 1343 w 2897"/>
                <a:gd name="T19" fmla="*/ 1697 h 3400"/>
                <a:gd name="T20" fmla="*/ 1333 w 2897"/>
                <a:gd name="T21" fmla="*/ 1692 h 3400"/>
                <a:gd name="T22" fmla="*/ 909 w 2897"/>
                <a:gd name="T23" fmla="*/ 1374 h 3400"/>
                <a:gd name="T24" fmla="*/ 474 w 2897"/>
                <a:gd name="T25" fmla="*/ 1696 h 3400"/>
                <a:gd name="T26" fmla="*/ 444 w 2897"/>
                <a:gd name="T27" fmla="*/ 1699 h 3400"/>
                <a:gd name="T28" fmla="*/ 415 w 2897"/>
                <a:gd name="T29" fmla="*/ 1685 h 3400"/>
                <a:gd name="T30" fmla="*/ 400 w 2897"/>
                <a:gd name="T31" fmla="*/ 1659 h 3400"/>
                <a:gd name="T32" fmla="*/ 398 w 2897"/>
                <a:gd name="T33" fmla="*/ 340 h 3400"/>
                <a:gd name="T34" fmla="*/ 511 w 2897"/>
                <a:gd name="T35" fmla="*/ 113 h 3400"/>
                <a:gd name="T36" fmla="*/ 875 w 2897"/>
                <a:gd name="T37" fmla="*/ 1258 h 3400"/>
                <a:gd name="T38" fmla="*/ 902 w 2897"/>
                <a:gd name="T39" fmla="*/ 1247 h 3400"/>
                <a:gd name="T40" fmla="*/ 929 w 2897"/>
                <a:gd name="T41" fmla="*/ 1251 h 3400"/>
                <a:gd name="T42" fmla="*/ 1305 w 2897"/>
                <a:gd name="T43" fmla="*/ 1530 h 3400"/>
                <a:gd name="T44" fmla="*/ 511 w 2897"/>
                <a:gd name="T45" fmla="*/ 113 h 3400"/>
                <a:gd name="T46" fmla="*/ 1363 w 2897"/>
                <a:gd name="T47" fmla="*/ 0 h 3400"/>
                <a:gd name="T48" fmla="*/ 1396 w 2897"/>
                <a:gd name="T49" fmla="*/ 11 h 3400"/>
                <a:gd name="T50" fmla="*/ 1417 w 2897"/>
                <a:gd name="T51" fmla="*/ 39 h 3400"/>
                <a:gd name="T52" fmla="*/ 1420 w 2897"/>
                <a:gd name="T53" fmla="*/ 227 h 3400"/>
                <a:gd name="T54" fmla="*/ 2857 w 2897"/>
                <a:gd name="T55" fmla="*/ 230 h 3400"/>
                <a:gd name="T56" fmla="*/ 2885 w 2897"/>
                <a:gd name="T57" fmla="*/ 250 h 3400"/>
                <a:gd name="T58" fmla="*/ 2897 w 2897"/>
                <a:gd name="T59" fmla="*/ 283 h 3400"/>
                <a:gd name="T60" fmla="*/ 2893 w 2897"/>
                <a:gd name="T61" fmla="*/ 3361 h 3400"/>
                <a:gd name="T62" fmla="*/ 2873 w 2897"/>
                <a:gd name="T63" fmla="*/ 3389 h 3400"/>
                <a:gd name="T64" fmla="*/ 2840 w 2897"/>
                <a:gd name="T65" fmla="*/ 3400 h 3400"/>
                <a:gd name="T66" fmla="*/ 38 w 2897"/>
                <a:gd name="T67" fmla="*/ 3397 h 3400"/>
                <a:gd name="T68" fmla="*/ 10 w 2897"/>
                <a:gd name="T69" fmla="*/ 3376 h 3400"/>
                <a:gd name="T70" fmla="*/ 0 w 2897"/>
                <a:gd name="T71" fmla="*/ 3343 h 3400"/>
                <a:gd name="T72" fmla="*/ 2 w 2897"/>
                <a:gd name="T73" fmla="*/ 266 h 3400"/>
                <a:gd name="T74" fmla="*/ 23 w 2897"/>
                <a:gd name="T75" fmla="*/ 238 h 3400"/>
                <a:gd name="T76" fmla="*/ 57 w 2897"/>
                <a:gd name="T77" fmla="*/ 227 h 3400"/>
                <a:gd name="T78" fmla="*/ 398 w 2897"/>
                <a:gd name="T79" fmla="*/ 57 h 3400"/>
                <a:gd name="T80" fmla="*/ 408 w 2897"/>
                <a:gd name="T81" fmla="*/ 24 h 3400"/>
                <a:gd name="T82" fmla="*/ 436 w 2897"/>
                <a:gd name="T83" fmla="*/ 3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97" h="3400">
                  <a:moveTo>
                    <a:pt x="114" y="340"/>
                  </a:moveTo>
                  <a:lnTo>
                    <a:pt x="114" y="3287"/>
                  </a:lnTo>
                  <a:lnTo>
                    <a:pt x="2783" y="3287"/>
                  </a:lnTo>
                  <a:lnTo>
                    <a:pt x="2783" y="340"/>
                  </a:lnTo>
                  <a:lnTo>
                    <a:pt x="1420" y="340"/>
                  </a:lnTo>
                  <a:lnTo>
                    <a:pt x="1420" y="1643"/>
                  </a:lnTo>
                  <a:lnTo>
                    <a:pt x="1417" y="1659"/>
                  </a:lnTo>
                  <a:lnTo>
                    <a:pt x="1411" y="1673"/>
                  </a:lnTo>
                  <a:lnTo>
                    <a:pt x="1401" y="1685"/>
                  </a:lnTo>
                  <a:lnTo>
                    <a:pt x="1388" y="1694"/>
                  </a:lnTo>
                  <a:lnTo>
                    <a:pt x="1377" y="1698"/>
                  </a:lnTo>
                  <a:lnTo>
                    <a:pt x="1365" y="1699"/>
                  </a:lnTo>
                  <a:lnTo>
                    <a:pt x="1364" y="1699"/>
                  </a:lnTo>
                  <a:lnTo>
                    <a:pt x="1363" y="1700"/>
                  </a:lnTo>
                  <a:lnTo>
                    <a:pt x="1361" y="1699"/>
                  </a:lnTo>
                  <a:lnTo>
                    <a:pt x="1360" y="1699"/>
                  </a:lnTo>
                  <a:lnTo>
                    <a:pt x="1355" y="1699"/>
                  </a:lnTo>
                  <a:lnTo>
                    <a:pt x="1350" y="1698"/>
                  </a:lnTo>
                  <a:lnTo>
                    <a:pt x="1347" y="1697"/>
                  </a:lnTo>
                  <a:lnTo>
                    <a:pt x="1343" y="1697"/>
                  </a:lnTo>
                  <a:lnTo>
                    <a:pt x="1338" y="1695"/>
                  </a:lnTo>
                  <a:lnTo>
                    <a:pt x="1333" y="1692"/>
                  </a:lnTo>
                  <a:lnTo>
                    <a:pt x="1329" y="1689"/>
                  </a:lnTo>
                  <a:lnTo>
                    <a:pt x="909" y="1374"/>
                  </a:lnTo>
                  <a:lnTo>
                    <a:pt x="488" y="1689"/>
                  </a:lnTo>
                  <a:lnTo>
                    <a:pt x="474" y="1696"/>
                  </a:lnTo>
                  <a:lnTo>
                    <a:pt x="460" y="1699"/>
                  </a:lnTo>
                  <a:lnTo>
                    <a:pt x="444" y="1699"/>
                  </a:lnTo>
                  <a:lnTo>
                    <a:pt x="429" y="1694"/>
                  </a:lnTo>
                  <a:lnTo>
                    <a:pt x="415" y="1685"/>
                  </a:lnTo>
                  <a:lnTo>
                    <a:pt x="406" y="1673"/>
                  </a:lnTo>
                  <a:lnTo>
                    <a:pt x="400" y="1659"/>
                  </a:lnTo>
                  <a:lnTo>
                    <a:pt x="398" y="1643"/>
                  </a:lnTo>
                  <a:lnTo>
                    <a:pt x="398" y="340"/>
                  </a:lnTo>
                  <a:lnTo>
                    <a:pt x="114" y="340"/>
                  </a:lnTo>
                  <a:close/>
                  <a:moveTo>
                    <a:pt x="511" y="113"/>
                  </a:moveTo>
                  <a:lnTo>
                    <a:pt x="511" y="1530"/>
                  </a:lnTo>
                  <a:lnTo>
                    <a:pt x="875" y="1258"/>
                  </a:lnTo>
                  <a:lnTo>
                    <a:pt x="887" y="1251"/>
                  </a:lnTo>
                  <a:lnTo>
                    <a:pt x="902" y="1247"/>
                  </a:lnTo>
                  <a:lnTo>
                    <a:pt x="916" y="1247"/>
                  </a:lnTo>
                  <a:lnTo>
                    <a:pt x="929" y="1251"/>
                  </a:lnTo>
                  <a:lnTo>
                    <a:pt x="943" y="1258"/>
                  </a:lnTo>
                  <a:lnTo>
                    <a:pt x="1305" y="1530"/>
                  </a:lnTo>
                  <a:lnTo>
                    <a:pt x="1305" y="113"/>
                  </a:lnTo>
                  <a:lnTo>
                    <a:pt x="511" y="113"/>
                  </a:lnTo>
                  <a:close/>
                  <a:moveTo>
                    <a:pt x="453" y="0"/>
                  </a:moveTo>
                  <a:lnTo>
                    <a:pt x="1363" y="0"/>
                  </a:lnTo>
                  <a:lnTo>
                    <a:pt x="1381" y="3"/>
                  </a:lnTo>
                  <a:lnTo>
                    <a:pt x="1396" y="11"/>
                  </a:lnTo>
                  <a:lnTo>
                    <a:pt x="1409" y="24"/>
                  </a:lnTo>
                  <a:lnTo>
                    <a:pt x="1417" y="39"/>
                  </a:lnTo>
                  <a:lnTo>
                    <a:pt x="1420" y="57"/>
                  </a:lnTo>
                  <a:lnTo>
                    <a:pt x="1420" y="227"/>
                  </a:lnTo>
                  <a:lnTo>
                    <a:pt x="2840" y="227"/>
                  </a:lnTo>
                  <a:lnTo>
                    <a:pt x="2857" y="230"/>
                  </a:lnTo>
                  <a:lnTo>
                    <a:pt x="2873" y="238"/>
                  </a:lnTo>
                  <a:lnTo>
                    <a:pt x="2885" y="250"/>
                  </a:lnTo>
                  <a:lnTo>
                    <a:pt x="2893" y="266"/>
                  </a:lnTo>
                  <a:lnTo>
                    <a:pt x="2897" y="283"/>
                  </a:lnTo>
                  <a:lnTo>
                    <a:pt x="2897" y="3343"/>
                  </a:lnTo>
                  <a:lnTo>
                    <a:pt x="2893" y="3361"/>
                  </a:lnTo>
                  <a:lnTo>
                    <a:pt x="2885" y="3376"/>
                  </a:lnTo>
                  <a:lnTo>
                    <a:pt x="2873" y="3389"/>
                  </a:lnTo>
                  <a:lnTo>
                    <a:pt x="2857" y="3397"/>
                  </a:lnTo>
                  <a:lnTo>
                    <a:pt x="2840" y="3400"/>
                  </a:lnTo>
                  <a:lnTo>
                    <a:pt x="57" y="3400"/>
                  </a:lnTo>
                  <a:lnTo>
                    <a:pt x="38" y="3397"/>
                  </a:lnTo>
                  <a:lnTo>
                    <a:pt x="23" y="3389"/>
                  </a:lnTo>
                  <a:lnTo>
                    <a:pt x="10" y="3376"/>
                  </a:lnTo>
                  <a:lnTo>
                    <a:pt x="2" y="3361"/>
                  </a:lnTo>
                  <a:lnTo>
                    <a:pt x="0" y="3343"/>
                  </a:lnTo>
                  <a:lnTo>
                    <a:pt x="0" y="283"/>
                  </a:lnTo>
                  <a:lnTo>
                    <a:pt x="2" y="266"/>
                  </a:lnTo>
                  <a:lnTo>
                    <a:pt x="10" y="250"/>
                  </a:lnTo>
                  <a:lnTo>
                    <a:pt x="23" y="238"/>
                  </a:lnTo>
                  <a:lnTo>
                    <a:pt x="38" y="230"/>
                  </a:lnTo>
                  <a:lnTo>
                    <a:pt x="57" y="227"/>
                  </a:lnTo>
                  <a:lnTo>
                    <a:pt x="398" y="227"/>
                  </a:lnTo>
                  <a:lnTo>
                    <a:pt x="398" y="57"/>
                  </a:lnTo>
                  <a:lnTo>
                    <a:pt x="401" y="39"/>
                  </a:lnTo>
                  <a:lnTo>
                    <a:pt x="408" y="24"/>
                  </a:lnTo>
                  <a:lnTo>
                    <a:pt x="420" y="11"/>
                  </a:lnTo>
                  <a:lnTo>
                    <a:pt x="436" y="3"/>
                  </a:lnTo>
                  <a:lnTo>
                    <a:pt x="4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1" name="Group 969"/>
          <p:cNvGrpSpPr/>
          <p:nvPr/>
        </p:nvGrpSpPr>
        <p:grpSpPr>
          <a:xfrm>
            <a:off x="4636708" y="3591033"/>
            <a:ext cx="523875" cy="522288"/>
            <a:chOff x="1635125" y="5019675"/>
            <a:chExt cx="523875" cy="522288"/>
          </a:xfrm>
          <a:solidFill>
            <a:srgbClr val="000000"/>
          </a:solidFill>
        </p:grpSpPr>
        <p:sp>
          <p:nvSpPr>
            <p:cNvPr id="212" name="Freeform 566"/>
            <p:cNvSpPr>
              <a:spLocks/>
            </p:cNvSpPr>
            <p:nvPr/>
          </p:nvSpPr>
          <p:spPr bwMode="auto">
            <a:xfrm>
              <a:off x="1706563" y="5092700"/>
              <a:ext cx="127000" cy="125413"/>
            </a:xfrm>
            <a:custGeom>
              <a:avLst/>
              <a:gdLst>
                <a:gd name="T0" fmla="*/ 398 w 797"/>
                <a:gd name="T1" fmla="*/ 0 h 793"/>
                <a:gd name="T2" fmla="*/ 416 w 797"/>
                <a:gd name="T3" fmla="*/ 3 h 793"/>
                <a:gd name="T4" fmla="*/ 432 w 797"/>
                <a:gd name="T5" fmla="*/ 11 h 793"/>
                <a:gd name="T6" fmla="*/ 444 w 797"/>
                <a:gd name="T7" fmla="*/ 23 h 793"/>
                <a:gd name="T8" fmla="*/ 453 w 797"/>
                <a:gd name="T9" fmla="*/ 39 h 793"/>
                <a:gd name="T10" fmla="*/ 455 w 797"/>
                <a:gd name="T11" fmla="*/ 56 h 793"/>
                <a:gd name="T12" fmla="*/ 455 w 797"/>
                <a:gd name="T13" fmla="*/ 340 h 793"/>
                <a:gd name="T14" fmla="*/ 739 w 797"/>
                <a:gd name="T15" fmla="*/ 340 h 793"/>
                <a:gd name="T16" fmla="*/ 758 w 797"/>
                <a:gd name="T17" fmla="*/ 343 h 793"/>
                <a:gd name="T18" fmla="*/ 773 w 797"/>
                <a:gd name="T19" fmla="*/ 351 h 793"/>
                <a:gd name="T20" fmla="*/ 785 w 797"/>
                <a:gd name="T21" fmla="*/ 363 h 793"/>
                <a:gd name="T22" fmla="*/ 794 w 797"/>
                <a:gd name="T23" fmla="*/ 379 h 793"/>
                <a:gd name="T24" fmla="*/ 797 w 797"/>
                <a:gd name="T25" fmla="*/ 396 h 793"/>
                <a:gd name="T26" fmla="*/ 794 w 797"/>
                <a:gd name="T27" fmla="*/ 415 h 793"/>
                <a:gd name="T28" fmla="*/ 785 w 797"/>
                <a:gd name="T29" fmla="*/ 430 h 793"/>
                <a:gd name="T30" fmla="*/ 773 w 797"/>
                <a:gd name="T31" fmla="*/ 443 h 793"/>
                <a:gd name="T32" fmla="*/ 758 w 797"/>
                <a:gd name="T33" fmla="*/ 451 h 793"/>
                <a:gd name="T34" fmla="*/ 739 w 797"/>
                <a:gd name="T35" fmla="*/ 453 h 793"/>
                <a:gd name="T36" fmla="*/ 455 w 797"/>
                <a:gd name="T37" fmla="*/ 453 h 793"/>
                <a:gd name="T38" fmla="*/ 455 w 797"/>
                <a:gd name="T39" fmla="*/ 736 h 793"/>
                <a:gd name="T40" fmla="*/ 453 w 797"/>
                <a:gd name="T41" fmla="*/ 755 h 793"/>
                <a:gd name="T42" fmla="*/ 444 w 797"/>
                <a:gd name="T43" fmla="*/ 770 h 793"/>
                <a:gd name="T44" fmla="*/ 432 w 797"/>
                <a:gd name="T45" fmla="*/ 783 h 793"/>
                <a:gd name="T46" fmla="*/ 416 w 797"/>
                <a:gd name="T47" fmla="*/ 791 h 793"/>
                <a:gd name="T48" fmla="*/ 398 w 797"/>
                <a:gd name="T49" fmla="*/ 793 h 793"/>
                <a:gd name="T50" fmla="*/ 380 w 797"/>
                <a:gd name="T51" fmla="*/ 791 h 793"/>
                <a:gd name="T52" fmla="*/ 365 w 797"/>
                <a:gd name="T53" fmla="*/ 783 h 793"/>
                <a:gd name="T54" fmla="*/ 352 w 797"/>
                <a:gd name="T55" fmla="*/ 770 h 793"/>
                <a:gd name="T56" fmla="*/ 344 w 797"/>
                <a:gd name="T57" fmla="*/ 755 h 793"/>
                <a:gd name="T58" fmla="*/ 341 w 797"/>
                <a:gd name="T59" fmla="*/ 736 h 793"/>
                <a:gd name="T60" fmla="*/ 341 w 797"/>
                <a:gd name="T61" fmla="*/ 453 h 793"/>
                <a:gd name="T62" fmla="*/ 57 w 797"/>
                <a:gd name="T63" fmla="*/ 453 h 793"/>
                <a:gd name="T64" fmla="*/ 39 w 797"/>
                <a:gd name="T65" fmla="*/ 451 h 793"/>
                <a:gd name="T66" fmla="*/ 24 w 797"/>
                <a:gd name="T67" fmla="*/ 443 h 793"/>
                <a:gd name="T68" fmla="*/ 11 w 797"/>
                <a:gd name="T69" fmla="*/ 430 h 793"/>
                <a:gd name="T70" fmla="*/ 3 w 797"/>
                <a:gd name="T71" fmla="*/ 415 h 793"/>
                <a:gd name="T72" fmla="*/ 0 w 797"/>
                <a:gd name="T73" fmla="*/ 396 h 793"/>
                <a:gd name="T74" fmla="*/ 3 w 797"/>
                <a:gd name="T75" fmla="*/ 379 h 793"/>
                <a:gd name="T76" fmla="*/ 11 w 797"/>
                <a:gd name="T77" fmla="*/ 363 h 793"/>
                <a:gd name="T78" fmla="*/ 24 w 797"/>
                <a:gd name="T79" fmla="*/ 351 h 793"/>
                <a:gd name="T80" fmla="*/ 39 w 797"/>
                <a:gd name="T81" fmla="*/ 343 h 793"/>
                <a:gd name="T82" fmla="*/ 57 w 797"/>
                <a:gd name="T83" fmla="*/ 340 h 793"/>
                <a:gd name="T84" fmla="*/ 341 w 797"/>
                <a:gd name="T85" fmla="*/ 340 h 793"/>
                <a:gd name="T86" fmla="*/ 341 w 797"/>
                <a:gd name="T87" fmla="*/ 56 h 793"/>
                <a:gd name="T88" fmla="*/ 344 w 797"/>
                <a:gd name="T89" fmla="*/ 39 h 793"/>
                <a:gd name="T90" fmla="*/ 352 w 797"/>
                <a:gd name="T91" fmla="*/ 23 h 793"/>
                <a:gd name="T92" fmla="*/ 365 w 797"/>
                <a:gd name="T93" fmla="*/ 11 h 793"/>
                <a:gd name="T94" fmla="*/ 380 w 797"/>
                <a:gd name="T95" fmla="*/ 3 h 793"/>
                <a:gd name="T96" fmla="*/ 398 w 797"/>
                <a:gd name="T97" fmla="*/ 0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7" h="793">
                  <a:moveTo>
                    <a:pt x="398" y="0"/>
                  </a:moveTo>
                  <a:lnTo>
                    <a:pt x="416" y="3"/>
                  </a:lnTo>
                  <a:lnTo>
                    <a:pt x="432" y="11"/>
                  </a:lnTo>
                  <a:lnTo>
                    <a:pt x="444" y="23"/>
                  </a:lnTo>
                  <a:lnTo>
                    <a:pt x="453" y="39"/>
                  </a:lnTo>
                  <a:lnTo>
                    <a:pt x="455" y="56"/>
                  </a:lnTo>
                  <a:lnTo>
                    <a:pt x="455" y="340"/>
                  </a:lnTo>
                  <a:lnTo>
                    <a:pt x="739" y="340"/>
                  </a:lnTo>
                  <a:lnTo>
                    <a:pt x="758" y="343"/>
                  </a:lnTo>
                  <a:lnTo>
                    <a:pt x="773" y="351"/>
                  </a:lnTo>
                  <a:lnTo>
                    <a:pt x="785" y="363"/>
                  </a:lnTo>
                  <a:lnTo>
                    <a:pt x="794" y="379"/>
                  </a:lnTo>
                  <a:lnTo>
                    <a:pt x="797" y="396"/>
                  </a:lnTo>
                  <a:lnTo>
                    <a:pt x="794" y="415"/>
                  </a:lnTo>
                  <a:lnTo>
                    <a:pt x="785" y="430"/>
                  </a:lnTo>
                  <a:lnTo>
                    <a:pt x="773" y="443"/>
                  </a:lnTo>
                  <a:lnTo>
                    <a:pt x="758" y="451"/>
                  </a:lnTo>
                  <a:lnTo>
                    <a:pt x="739" y="453"/>
                  </a:lnTo>
                  <a:lnTo>
                    <a:pt x="455" y="453"/>
                  </a:lnTo>
                  <a:lnTo>
                    <a:pt x="455" y="736"/>
                  </a:lnTo>
                  <a:lnTo>
                    <a:pt x="453" y="755"/>
                  </a:lnTo>
                  <a:lnTo>
                    <a:pt x="444" y="770"/>
                  </a:lnTo>
                  <a:lnTo>
                    <a:pt x="432" y="783"/>
                  </a:lnTo>
                  <a:lnTo>
                    <a:pt x="416" y="791"/>
                  </a:lnTo>
                  <a:lnTo>
                    <a:pt x="398" y="793"/>
                  </a:lnTo>
                  <a:lnTo>
                    <a:pt x="380" y="791"/>
                  </a:lnTo>
                  <a:lnTo>
                    <a:pt x="365" y="783"/>
                  </a:lnTo>
                  <a:lnTo>
                    <a:pt x="352" y="770"/>
                  </a:lnTo>
                  <a:lnTo>
                    <a:pt x="344" y="755"/>
                  </a:lnTo>
                  <a:lnTo>
                    <a:pt x="341" y="736"/>
                  </a:lnTo>
                  <a:lnTo>
                    <a:pt x="341" y="453"/>
                  </a:lnTo>
                  <a:lnTo>
                    <a:pt x="57" y="453"/>
                  </a:lnTo>
                  <a:lnTo>
                    <a:pt x="39" y="451"/>
                  </a:lnTo>
                  <a:lnTo>
                    <a:pt x="24" y="443"/>
                  </a:lnTo>
                  <a:lnTo>
                    <a:pt x="11" y="430"/>
                  </a:lnTo>
                  <a:lnTo>
                    <a:pt x="3" y="415"/>
                  </a:lnTo>
                  <a:lnTo>
                    <a:pt x="0" y="396"/>
                  </a:lnTo>
                  <a:lnTo>
                    <a:pt x="3" y="379"/>
                  </a:lnTo>
                  <a:lnTo>
                    <a:pt x="11" y="363"/>
                  </a:lnTo>
                  <a:lnTo>
                    <a:pt x="24" y="351"/>
                  </a:lnTo>
                  <a:lnTo>
                    <a:pt x="39" y="343"/>
                  </a:lnTo>
                  <a:lnTo>
                    <a:pt x="57" y="340"/>
                  </a:lnTo>
                  <a:lnTo>
                    <a:pt x="341" y="340"/>
                  </a:lnTo>
                  <a:lnTo>
                    <a:pt x="341" y="56"/>
                  </a:lnTo>
                  <a:lnTo>
                    <a:pt x="344" y="39"/>
                  </a:lnTo>
                  <a:lnTo>
                    <a:pt x="352" y="23"/>
                  </a:lnTo>
                  <a:lnTo>
                    <a:pt x="365" y="11"/>
                  </a:lnTo>
                  <a:lnTo>
                    <a:pt x="380" y="3"/>
                  </a:lnTo>
                  <a:lnTo>
                    <a:pt x="3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567"/>
            <p:cNvSpPr>
              <a:spLocks/>
            </p:cNvSpPr>
            <p:nvPr/>
          </p:nvSpPr>
          <p:spPr bwMode="auto">
            <a:xfrm>
              <a:off x="1960563" y="5146675"/>
              <a:ext cx="125413" cy="17463"/>
            </a:xfrm>
            <a:custGeom>
              <a:avLst/>
              <a:gdLst>
                <a:gd name="T0" fmla="*/ 58 w 796"/>
                <a:gd name="T1" fmla="*/ 0 h 113"/>
                <a:gd name="T2" fmla="*/ 739 w 796"/>
                <a:gd name="T3" fmla="*/ 0 h 113"/>
                <a:gd name="T4" fmla="*/ 757 w 796"/>
                <a:gd name="T5" fmla="*/ 3 h 113"/>
                <a:gd name="T6" fmla="*/ 773 w 796"/>
                <a:gd name="T7" fmla="*/ 11 h 113"/>
                <a:gd name="T8" fmla="*/ 785 w 796"/>
                <a:gd name="T9" fmla="*/ 23 h 113"/>
                <a:gd name="T10" fmla="*/ 794 w 796"/>
                <a:gd name="T11" fmla="*/ 39 h 113"/>
                <a:gd name="T12" fmla="*/ 796 w 796"/>
                <a:gd name="T13" fmla="*/ 56 h 113"/>
                <a:gd name="T14" fmla="*/ 794 w 796"/>
                <a:gd name="T15" fmla="*/ 75 h 113"/>
                <a:gd name="T16" fmla="*/ 785 w 796"/>
                <a:gd name="T17" fmla="*/ 90 h 113"/>
                <a:gd name="T18" fmla="*/ 773 w 796"/>
                <a:gd name="T19" fmla="*/ 103 h 113"/>
                <a:gd name="T20" fmla="*/ 757 w 796"/>
                <a:gd name="T21" fmla="*/ 111 h 113"/>
                <a:gd name="T22" fmla="*/ 739 w 796"/>
                <a:gd name="T23" fmla="*/ 113 h 113"/>
                <a:gd name="T24" fmla="*/ 58 w 796"/>
                <a:gd name="T25" fmla="*/ 113 h 113"/>
                <a:gd name="T26" fmla="*/ 39 w 796"/>
                <a:gd name="T27" fmla="*/ 111 h 113"/>
                <a:gd name="T28" fmla="*/ 24 w 796"/>
                <a:gd name="T29" fmla="*/ 103 h 113"/>
                <a:gd name="T30" fmla="*/ 11 w 796"/>
                <a:gd name="T31" fmla="*/ 90 h 113"/>
                <a:gd name="T32" fmla="*/ 3 w 796"/>
                <a:gd name="T33" fmla="*/ 75 h 113"/>
                <a:gd name="T34" fmla="*/ 0 w 796"/>
                <a:gd name="T35" fmla="*/ 56 h 113"/>
                <a:gd name="T36" fmla="*/ 3 w 796"/>
                <a:gd name="T37" fmla="*/ 39 h 113"/>
                <a:gd name="T38" fmla="*/ 11 w 796"/>
                <a:gd name="T39" fmla="*/ 23 h 113"/>
                <a:gd name="T40" fmla="*/ 24 w 796"/>
                <a:gd name="T41" fmla="*/ 11 h 113"/>
                <a:gd name="T42" fmla="*/ 39 w 796"/>
                <a:gd name="T43" fmla="*/ 3 h 113"/>
                <a:gd name="T44" fmla="*/ 58 w 79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96" h="113">
                  <a:moveTo>
                    <a:pt x="58" y="0"/>
                  </a:moveTo>
                  <a:lnTo>
                    <a:pt x="739" y="0"/>
                  </a:lnTo>
                  <a:lnTo>
                    <a:pt x="757" y="3"/>
                  </a:lnTo>
                  <a:lnTo>
                    <a:pt x="773" y="11"/>
                  </a:lnTo>
                  <a:lnTo>
                    <a:pt x="785" y="23"/>
                  </a:lnTo>
                  <a:lnTo>
                    <a:pt x="794" y="39"/>
                  </a:lnTo>
                  <a:lnTo>
                    <a:pt x="796" y="56"/>
                  </a:lnTo>
                  <a:lnTo>
                    <a:pt x="794" y="75"/>
                  </a:lnTo>
                  <a:lnTo>
                    <a:pt x="785" y="90"/>
                  </a:lnTo>
                  <a:lnTo>
                    <a:pt x="773" y="103"/>
                  </a:lnTo>
                  <a:lnTo>
                    <a:pt x="757" y="111"/>
                  </a:lnTo>
                  <a:lnTo>
                    <a:pt x="739" y="113"/>
                  </a:lnTo>
                  <a:lnTo>
                    <a:pt x="58" y="113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568"/>
            <p:cNvSpPr>
              <a:spLocks noEditPoints="1"/>
            </p:cNvSpPr>
            <p:nvPr/>
          </p:nvSpPr>
          <p:spPr bwMode="auto">
            <a:xfrm>
              <a:off x="1635125" y="5019675"/>
              <a:ext cx="523875" cy="522288"/>
            </a:xfrm>
            <a:custGeom>
              <a:avLst/>
              <a:gdLst>
                <a:gd name="T0" fmla="*/ 1706 w 3298"/>
                <a:gd name="T1" fmla="*/ 1700 h 3287"/>
                <a:gd name="T2" fmla="*/ 1706 w 3298"/>
                <a:gd name="T3" fmla="*/ 3174 h 3287"/>
                <a:gd name="T4" fmla="*/ 3184 w 3298"/>
                <a:gd name="T5" fmla="*/ 3174 h 3287"/>
                <a:gd name="T6" fmla="*/ 3184 w 3298"/>
                <a:gd name="T7" fmla="*/ 1700 h 3287"/>
                <a:gd name="T8" fmla="*/ 1706 w 3298"/>
                <a:gd name="T9" fmla="*/ 1700 h 3287"/>
                <a:gd name="T10" fmla="*/ 115 w 3298"/>
                <a:gd name="T11" fmla="*/ 1700 h 3287"/>
                <a:gd name="T12" fmla="*/ 115 w 3298"/>
                <a:gd name="T13" fmla="*/ 3174 h 3287"/>
                <a:gd name="T14" fmla="*/ 1592 w 3298"/>
                <a:gd name="T15" fmla="*/ 3174 h 3287"/>
                <a:gd name="T16" fmla="*/ 1592 w 3298"/>
                <a:gd name="T17" fmla="*/ 1700 h 3287"/>
                <a:gd name="T18" fmla="*/ 115 w 3298"/>
                <a:gd name="T19" fmla="*/ 1700 h 3287"/>
                <a:gd name="T20" fmla="*/ 1706 w 3298"/>
                <a:gd name="T21" fmla="*/ 114 h 3287"/>
                <a:gd name="T22" fmla="*/ 1706 w 3298"/>
                <a:gd name="T23" fmla="*/ 1587 h 3287"/>
                <a:gd name="T24" fmla="*/ 3184 w 3298"/>
                <a:gd name="T25" fmla="*/ 1587 h 3287"/>
                <a:gd name="T26" fmla="*/ 3184 w 3298"/>
                <a:gd name="T27" fmla="*/ 114 h 3287"/>
                <a:gd name="T28" fmla="*/ 1706 w 3298"/>
                <a:gd name="T29" fmla="*/ 114 h 3287"/>
                <a:gd name="T30" fmla="*/ 115 w 3298"/>
                <a:gd name="T31" fmla="*/ 114 h 3287"/>
                <a:gd name="T32" fmla="*/ 115 w 3298"/>
                <a:gd name="T33" fmla="*/ 1587 h 3287"/>
                <a:gd name="T34" fmla="*/ 1592 w 3298"/>
                <a:gd name="T35" fmla="*/ 1587 h 3287"/>
                <a:gd name="T36" fmla="*/ 1592 w 3298"/>
                <a:gd name="T37" fmla="*/ 114 h 3287"/>
                <a:gd name="T38" fmla="*/ 115 w 3298"/>
                <a:gd name="T39" fmla="*/ 114 h 3287"/>
                <a:gd name="T40" fmla="*/ 0 w 3298"/>
                <a:gd name="T41" fmla="*/ 0 h 3287"/>
                <a:gd name="T42" fmla="*/ 3298 w 3298"/>
                <a:gd name="T43" fmla="*/ 0 h 3287"/>
                <a:gd name="T44" fmla="*/ 3298 w 3298"/>
                <a:gd name="T45" fmla="*/ 3287 h 3287"/>
                <a:gd name="T46" fmla="*/ 0 w 3298"/>
                <a:gd name="T47" fmla="*/ 3287 h 3287"/>
                <a:gd name="T48" fmla="*/ 0 w 3298"/>
                <a:gd name="T49" fmla="*/ 0 h 3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98" h="3287">
                  <a:moveTo>
                    <a:pt x="1706" y="1700"/>
                  </a:moveTo>
                  <a:lnTo>
                    <a:pt x="1706" y="3174"/>
                  </a:lnTo>
                  <a:lnTo>
                    <a:pt x="3184" y="3174"/>
                  </a:lnTo>
                  <a:lnTo>
                    <a:pt x="3184" y="1700"/>
                  </a:lnTo>
                  <a:lnTo>
                    <a:pt x="1706" y="1700"/>
                  </a:lnTo>
                  <a:close/>
                  <a:moveTo>
                    <a:pt x="115" y="1700"/>
                  </a:moveTo>
                  <a:lnTo>
                    <a:pt x="115" y="3174"/>
                  </a:lnTo>
                  <a:lnTo>
                    <a:pt x="1592" y="3174"/>
                  </a:lnTo>
                  <a:lnTo>
                    <a:pt x="1592" y="1700"/>
                  </a:lnTo>
                  <a:lnTo>
                    <a:pt x="115" y="1700"/>
                  </a:lnTo>
                  <a:close/>
                  <a:moveTo>
                    <a:pt x="1706" y="114"/>
                  </a:moveTo>
                  <a:lnTo>
                    <a:pt x="1706" y="1587"/>
                  </a:lnTo>
                  <a:lnTo>
                    <a:pt x="3184" y="1587"/>
                  </a:lnTo>
                  <a:lnTo>
                    <a:pt x="3184" y="114"/>
                  </a:lnTo>
                  <a:lnTo>
                    <a:pt x="1706" y="114"/>
                  </a:lnTo>
                  <a:close/>
                  <a:moveTo>
                    <a:pt x="115" y="114"/>
                  </a:moveTo>
                  <a:lnTo>
                    <a:pt x="115" y="1587"/>
                  </a:lnTo>
                  <a:lnTo>
                    <a:pt x="1592" y="1587"/>
                  </a:lnTo>
                  <a:lnTo>
                    <a:pt x="1592" y="114"/>
                  </a:lnTo>
                  <a:lnTo>
                    <a:pt x="115" y="114"/>
                  </a:lnTo>
                  <a:close/>
                  <a:moveTo>
                    <a:pt x="0" y="0"/>
                  </a:moveTo>
                  <a:lnTo>
                    <a:pt x="3298" y="0"/>
                  </a:lnTo>
                  <a:lnTo>
                    <a:pt x="3298" y="3287"/>
                  </a:lnTo>
                  <a:lnTo>
                    <a:pt x="0" y="328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569"/>
            <p:cNvSpPr>
              <a:spLocks/>
            </p:cNvSpPr>
            <p:nvPr/>
          </p:nvSpPr>
          <p:spPr bwMode="auto">
            <a:xfrm>
              <a:off x="1960563" y="5424488"/>
              <a:ext cx="125413" cy="19050"/>
            </a:xfrm>
            <a:custGeom>
              <a:avLst/>
              <a:gdLst>
                <a:gd name="T0" fmla="*/ 58 w 796"/>
                <a:gd name="T1" fmla="*/ 0 h 114"/>
                <a:gd name="T2" fmla="*/ 739 w 796"/>
                <a:gd name="T3" fmla="*/ 0 h 114"/>
                <a:gd name="T4" fmla="*/ 757 w 796"/>
                <a:gd name="T5" fmla="*/ 3 h 114"/>
                <a:gd name="T6" fmla="*/ 773 w 796"/>
                <a:gd name="T7" fmla="*/ 12 h 114"/>
                <a:gd name="T8" fmla="*/ 785 w 796"/>
                <a:gd name="T9" fmla="*/ 24 h 114"/>
                <a:gd name="T10" fmla="*/ 794 w 796"/>
                <a:gd name="T11" fmla="*/ 39 h 114"/>
                <a:gd name="T12" fmla="*/ 796 w 796"/>
                <a:gd name="T13" fmla="*/ 57 h 114"/>
                <a:gd name="T14" fmla="*/ 794 w 796"/>
                <a:gd name="T15" fmla="*/ 75 h 114"/>
                <a:gd name="T16" fmla="*/ 785 w 796"/>
                <a:gd name="T17" fmla="*/ 91 h 114"/>
                <a:gd name="T18" fmla="*/ 773 w 796"/>
                <a:gd name="T19" fmla="*/ 103 h 114"/>
                <a:gd name="T20" fmla="*/ 757 w 796"/>
                <a:gd name="T21" fmla="*/ 112 h 114"/>
                <a:gd name="T22" fmla="*/ 739 w 796"/>
                <a:gd name="T23" fmla="*/ 114 h 114"/>
                <a:gd name="T24" fmla="*/ 58 w 796"/>
                <a:gd name="T25" fmla="*/ 114 h 114"/>
                <a:gd name="T26" fmla="*/ 39 w 796"/>
                <a:gd name="T27" fmla="*/ 112 h 114"/>
                <a:gd name="T28" fmla="*/ 24 w 796"/>
                <a:gd name="T29" fmla="*/ 103 h 114"/>
                <a:gd name="T30" fmla="*/ 11 w 796"/>
                <a:gd name="T31" fmla="*/ 91 h 114"/>
                <a:gd name="T32" fmla="*/ 3 w 796"/>
                <a:gd name="T33" fmla="*/ 75 h 114"/>
                <a:gd name="T34" fmla="*/ 0 w 796"/>
                <a:gd name="T35" fmla="*/ 57 h 114"/>
                <a:gd name="T36" fmla="*/ 3 w 796"/>
                <a:gd name="T37" fmla="*/ 39 h 114"/>
                <a:gd name="T38" fmla="*/ 11 w 796"/>
                <a:gd name="T39" fmla="*/ 24 h 114"/>
                <a:gd name="T40" fmla="*/ 24 w 796"/>
                <a:gd name="T41" fmla="*/ 12 h 114"/>
                <a:gd name="T42" fmla="*/ 39 w 796"/>
                <a:gd name="T43" fmla="*/ 3 h 114"/>
                <a:gd name="T44" fmla="*/ 58 w 796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96" h="114">
                  <a:moveTo>
                    <a:pt x="58" y="0"/>
                  </a:moveTo>
                  <a:lnTo>
                    <a:pt x="739" y="0"/>
                  </a:lnTo>
                  <a:lnTo>
                    <a:pt x="757" y="3"/>
                  </a:lnTo>
                  <a:lnTo>
                    <a:pt x="773" y="12"/>
                  </a:lnTo>
                  <a:lnTo>
                    <a:pt x="785" y="24"/>
                  </a:lnTo>
                  <a:lnTo>
                    <a:pt x="794" y="39"/>
                  </a:lnTo>
                  <a:lnTo>
                    <a:pt x="796" y="57"/>
                  </a:lnTo>
                  <a:lnTo>
                    <a:pt x="794" y="75"/>
                  </a:lnTo>
                  <a:lnTo>
                    <a:pt x="785" y="91"/>
                  </a:lnTo>
                  <a:lnTo>
                    <a:pt x="773" y="103"/>
                  </a:lnTo>
                  <a:lnTo>
                    <a:pt x="757" y="112"/>
                  </a:lnTo>
                  <a:lnTo>
                    <a:pt x="739" y="114"/>
                  </a:lnTo>
                  <a:lnTo>
                    <a:pt x="58" y="114"/>
                  </a:lnTo>
                  <a:lnTo>
                    <a:pt x="39" y="112"/>
                  </a:lnTo>
                  <a:lnTo>
                    <a:pt x="24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570"/>
            <p:cNvSpPr>
              <a:spLocks/>
            </p:cNvSpPr>
            <p:nvPr/>
          </p:nvSpPr>
          <p:spPr bwMode="auto">
            <a:xfrm>
              <a:off x="1960563" y="5370513"/>
              <a:ext cx="125413" cy="19050"/>
            </a:xfrm>
            <a:custGeom>
              <a:avLst/>
              <a:gdLst>
                <a:gd name="T0" fmla="*/ 58 w 796"/>
                <a:gd name="T1" fmla="*/ 0 h 114"/>
                <a:gd name="T2" fmla="*/ 739 w 796"/>
                <a:gd name="T3" fmla="*/ 0 h 114"/>
                <a:gd name="T4" fmla="*/ 757 w 796"/>
                <a:gd name="T5" fmla="*/ 3 h 114"/>
                <a:gd name="T6" fmla="*/ 773 w 796"/>
                <a:gd name="T7" fmla="*/ 12 h 114"/>
                <a:gd name="T8" fmla="*/ 785 w 796"/>
                <a:gd name="T9" fmla="*/ 24 h 114"/>
                <a:gd name="T10" fmla="*/ 794 w 796"/>
                <a:gd name="T11" fmla="*/ 39 h 114"/>
                <a:gd name="T12" fmla="*/ 796 w 796"/>
                <a:gd name="T13" fmla="*/ 57 h 114"/>
                <a:gd name="T14" fmla="*/ 794 w 796"/>
                <a:gd name="T15" fmla="*/ 75 h 114"/>
                <a:gd name="T16" fmla="*/ 785 w 796"/>
                <a:gd name="T17" fmla="*/ 91 h 114"/>
                <a:gd name="T18" fmla="*/ 773 w 796"/>
                <a:gd name="T19" fmla="*/ 103 h 114"/>
                <a:gd name="T20" fmla="*/ 757 w 796"/>
                <a:gd name="T21" fmla="*/ 112 h 114"/>
                <a:gd name="T22" fmla="*/ 739 w 796"/>
                <a:gd name="T23" fmla="*/ 114 h 114"/>
                <a:gd name="T24" fmla="*/ 58 w 796"/>
                <a:gd name="T25" fmla="*/ 114 h 114"/>
                <a:gd name="T26" fmla="*/ 39 w 796"/>
                <a:gd name="T27" fmla="*/ 112 h 114"/>
                <a:gd name="T28" fmla="*/ 24 w 796"/>
                <a:gd name="T29" fmla="*/ 103 h 114"/>
                <a:gd name="T30" fmla="*/ 11 w 796"/>
                <a:gd name="T31" fmla="*/ 91 h 114"/>
                <a:gd name="T32" fmla="*/ 3 w 796"/>
                <a:gd name="T33" fmla="*/ 75 h 114"/>
                <a:gd name="T34" fmla="*/ 0 w 796"/>
                <a:gd name="T35" fmla="*/ 57 h 114"/>
                <a:gd name="T36" fmla="*/ 3 w 796"/>
                <a:gd name="T37" fmla="*/ 39 h 114"/>
                <a:gd name="T38" fmla="*/ 11 w 796"/>
                <a:gd name="T39" fmla="*/ 24 h 114"/>
                <a:gd name="T40" fmla="*/ 24 w 796"/>
                <a:gd name="T41" fmla="*/ 12 h 114"/>
                <a:gd name="T42" fmla="*/ 39 w 796"/>
                <a:gd name="T43" fmla="*/ 3 h 114"/>
                <a:gd name="T44" fmla="*/ 58 w 796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96" h="114">
                  <a:moveTo>
                    <a:pt x="58" y="0"/>
                  </a:moveTo>
                  <a:lnTo>
                    <a:pt x="739" y="0"/>
                  </a:lnTo>
                  <a:lnTo>
                    <a:pt x="757" y="3"/>
                  </a:lnTo>
                  <a:lnTo>
                    <a:pt x="773" y="12"/>
                  </a:lnTo>
                  <a:lnTo>
                    <a:pt x="785" y="24"/>
                  </a:lnTo>
                  <a:lnTo>
                    <a:pt x="794" y="39"/>
                  </a:lnTo>
                  <a:lnTo>
                    <a:pt x="796" y="57"/>
                  </a:lnTo>
                  <a:lnTo>
                    <a:pt x="794" y="75"/>
                  </a:lnTo>
                  <a:lnTo>
                    <a:pt x="785" y="91"/>
                  </a:lnTo>
                  <a:lnTo>
                    <a:pt x="773" y="103"/>
                  </a:lnTo>
                  <a:lnTo>
                    <a:pt x="757" y="112"/>
                  </a:lnTo>
                  <a:lnTo>
                    <a:pt x="739" y="114"/>
                  </a:lnTo>
                  <a:lnTo>
                    <a:pt x="58" y="114"/>
                  </a:lnTo>
                  <a:lnTo>
                    <a:pt x="39" y="112"/>
                  </a:lnTo>
                  <a:lnTo>
                    <a:pt x="24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571"/>
            <p:cNvSpPr>
              <a:spLocks/>
            </p:cNvSpPr>
            <p:nvPr/>
          </p:nvSpPr>
          <p:spPr bwMode="auto">
            <a:xfrm>
              <a:off x="1716088" y="5353050"/>
              <a:ext cx="107950" cy="107950"/>
            </a:xfrm>
            <a:custGeom>
              <a:avLst/>
              <a:gdLst>
                <a:gd name="T0" fmla="*/ 57 w 682"/>
                <a:gd name="T1" fmla="*/ 0 h 680"/>
                <a:gd name="T2" fmla="*/ 71 w 682"/>
                <a:gd name="T3" fmla="*/ 2 h 680"/>
                <a:gd name="T4" fmla="*/ 85 w 682"/>
                <a:gd name="T5" fmla="*/ 8 h 680"/>
                <a:gd name="T6" fmla="*/ 97 w 682"/>
                <a:gd name="T7" fmla="*/ 16 h 680"/>
                <a:gd name="T8" fmla="*/ 341 w 682"/>
                <a:gd name="T9" fmla="*/ 261 h 680"/>
                <a:gd name="T10" fmla="*/ 585 w 682"/>
                <a:gd name="T11" fmla="*/ 16 h 680"/>
                <a:gd name="T12" fmla="*/ 597 w 682"/>
                <a:gd name="T13" fmla="*/ 8 h 680"/>
                <a:gd name="T14" fmla="*/ 611 w 682"/>
                <a:gd name="T15" fmla="*/ 2 h 680"/>
                <a:gd name="T16" fmla="*/ 625 w 682"/>
                <a:gd name="T17" fmla="*/ 0 h 680"/>
                <a:gd name="T18" fmla="*/ 640 w 682"/>
                <a:gd name="T19" fmla="*/ 2 h 680"/>
                <a:gd name="T20" fmla="*/ 654 w 682"/>
                <a:gd name="T21" fmla="*/ 8 h 680"/>
                <a:gd name="T22" fmla="*/ 665 w 682"/>
                <a:gd name="T23" fmla="*/ 16 h 680"/>
                <a:gd name="T24" fmla="*/ 675 w 682"/>
                <a:gd name="T25" fmla="*/ 29 h 680"/>
                <a:gd name="T26" fmla="*/ 681 w 682"/>
                <a:gd name="T27" fmla="*/ 42 h 680"/>
                <a:gd name="T28" fmla="*/ 682 w 682"/>
                <a:gd name="T29" fmla="*/ 57 h 680"/>
                <a:gd name="T30" fmla="*/ 681 w 682"/>
                <a:gd name="T31" fmla="*/ 71 h 680"/>
                <a:gd name="T32" fmla="*/ 675 w 682"/>
                <a:gd name="T33" fmla="*/ 84 h 680"/>
                <a:gd name="T34" fmla="*/ 665 w 682"/>
                <a:gd name="T35" fmla="*/ 97 h 680"/>
                <a:gd name="T36" fmla="*/ 421 w 682"/>
                <a:gd name="T37" fmla="*/ 340 h 680"/>
                <a:gd name="T38" fmla="*/ 665 w 682"/>
                <a:gd name="T39" fmla="*/ 583 h 680"/>
                <a:gd name="T40" fmla="*/ 675 w 682"/>
                <a:gd name="T41" fmla="*/ 595 h 680"/>
                <a:gd name="T42" fmla="*/ 681 w 682"/>
                <a:gd name="T43" fmla="*/ 609 h 680"/>
                <a:gd name="T44" fmla="*/ 682 w 682"/>
                <a:gd name="T45" fmla="*/ 623 h 680"/>
                <a:gd name="T46" fmla="*/ 681 w 682"/>
                <a:gd name="T47" fmla="*/ 638 h 680"/>
                <a:gd name="T48" fmla="*/ 675 w 682"/>
                <a:gd name="T49" fmla="*/ 651 h 680"/>
                <a:gd name="T50" fmla="*/ 665 w 682"/>
                <a:gd name="T51" fmla="*/ 663 h 680"/>
                <a:gd name="T52" fmla="*/ 654 w 682"/>
                <a:gd name="T53" fmla="*/ 673 h 680"/>
                <a:gd name="T54" fmla="*/ 640 w 682"/>
                <a:gd name="T55" fmla="*/ 678 h 680"/>
                <a:gd name="T56" fmla="*/ 625 w 682"/>
                <a:gd name="T57" fmla="*/ 680 h 680"/>
                <a:gd name="T58" fmla="*/ 611 w 682"/>
                <a:gd name="T59" fmla="*/ 678 h 680"/>
                <a:gd name="T60" fmla="*/ 597 w 682"/>
                <a:gd name="T61" fmla="*/ 673 h 680"/>
                <a:gd name="T62" fmla="*/ 585 w 682"/>
                <a:gd name="T63" fmla="*/ 663 h 680"/>
                <a:gd name="T64" fmla="*/ 341 w 682"/>
                <a:gd name="T65" fmla="*/ 420 h 680"/>
                <a:gd name="T66" fmla="*/ 97 w 682"/>
                <a:gd name="T67" fmla="*/ 663 h 680"/>
                <a:gd name="T68" fmla="*/ 85 w 682"/>
                <a:gd name="T69" fmla="*/ 673 h 680"/>
                <a:gd name="T70" fmla="*/ 71 w 682"/>
                <a:gd name="T71" fmla="*/ 678 h 680"/>
                <a:gd name="T72" fmla="*/ 57 w 682"/>
                <a:gd name="T73" fmla="*/ 680 h 680"/>
                <a:gd name="T74" fmla="*/ 42 w 682"/>
                <a:gd name="T75" fmla="*/ 678 h 680"/>
                <a:gd name="T76" fmla="*/ 29 w 682"/>
                <a:gd name="T77" fmla="*/ 673 h 680"/>
                <a:gd name="T78" fmla="*/ 16 w 682"/>
                <a:gd name="T79" fmla="*/ 663 h 680"/>
                <a:gd name="T80" fmla="*/ 7 w 682"/>
                <a:gd name="T81" fmla="*/ 651 h 680"/>
                <a:gd name="T82" fmla="*/ 2 w 682"/>
                <a:gd name="T83" fmla="*/ 638 h 680"/>
                <a:gd name="T84" fmla="*/ 0 w 682"/>
                <a:gd name="T85" fmla="*/ 623 h 680"/>
                <a:gd name="T86" fmla="*/ 2 w 682"/>
                <a:gd name="T87" fmla="*/ 609 h 680"/>
                <a:gd name="T88" fmla="*/ 7 w 682"/>
                <a:gd name="T89" fmla="*/ 595 h 680"/>
                <a:gd name="T90" fmla="*/ 16 w 682"/>
                <a:gd name="T91" fmla="*/ 583 h 680"/>
                <a:gd name="T92" fmla="*/ 260 w 682"/>
                <a:gd name="T93" fmla="*/ 340 h 680"/>
                <a:gd name="T94" fmla="*/ 16 w 682"/>
                <a:gd name="T95" fmla="*/ 97 h 680"/>
                <a:gd name="T96" fmla="*/ 7 w 682"/>
                <a:gd name="T97" fmla="*/ 84 h 680"/>
                <a:gd name="T98" fmla="*/ 2 w 682"/>
                <a:gd name="T99" fmla="*/ 71 h 680"/>
                <a:gd name="T100" fmla="*/ 0 w 682"/>
                <a:gd name="T101" fmla="*/ 57 h 680"/>
                <a:gd name="T102" fmla="*/ 2 w 682"/>
                <a:gd name="T103" fmla="*/ 42 h 680"/>
                <a:gd name="T104" fmla="*/ 7 w 682"/>
                <a:gd name="T105" fmla="*/ 29 h 680"/>
                <a:gd name="T106" fmla="*/ 16 w 682"/>
                <a:gd name="T107" fmla="*/ 16 h 680"/>
                <a:gd name="T108" fmla="*/ 29 w 682"/>
                <a:gd name="T109" fmla="*/ 8 h 680"/>
                <a:gd name="T110" fmla="*/ 42 w 682"/>
                <a:gd name="T111" fmla="*/ 2 h 680"/>
                <a:gd name="T112" fmla="*/ 57 w 682"/>
                <a:gd name="T113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82" h="680">
                  <a:moveTo>
                    <a:pt x="57" y="0"/>
                  </a:moveTo>
                  <a:lnTo>
                    <a:pt x="71" y="2"/>
                  </a:lnTo>
                  <a:lnTo>
                    <a:pt x="85" y="8"/>
                  </a:lnTo>
                  <a:lnTo>
                    <a:pt x="97" y="16"/>
                  </a:lnTo>
                  <a:lnTo>
                    <a:pt x="341" y="261"/>
                  </a:lnTo>
                  <a:lnTo>
                    <a:pt x="585" y="16"/>
                  </a:lnTo>
                  <a:lnTo>
                    <a:pt x="597" y="8"/>
                  </a:lnTo>
                  <a:lnTo>
                    <a:pt x="611" y="2"/>
                  </a:lnTo>
                  <a:lnTo>
                    <a:pt x="625" y="0"/>
                  </a:lnTo>
                  <a:lnTo>
                    <a:pt x="640" y="2"/>
                  </a:lnTo>
                  <a:lnTo>
                    <a:pt x="654" y="8"/>
                  </a:lnTo>
                  <a:lnTo>
                    <a:pt x="665" y="16"/>
                  </a:lnTo>
                  <a:lnTo>
                    <a:pt x="675" y="29"/>
                  </a:lnTo>
                  <a:lnTo>
                    <a:pt x="681" y="42"/>
                  </a:lnTo>
                  <a:lnTo>
                    <a:pt x="682" y="57"/>
                  </a:lnTo>
                  <a:lnTo>
                    <a:pt x="681" y="71"/>
                  </a:lnTo>
                  <a:lnTo>
                    <a:pt x="675" y="84"/>
                  </a:lnTo>
                  <a:lnTo>
                    <a:pt x="665" y="97"/>
                  </a:lnTo>
                  <a:lnTo>
                    <a:pt x="421" y="340"/>
                  </a:lnTo>
                  <a:lnTo>
                    <a:pt x="665" y="583"/>
                  </a:lnTo>
                  <a:lnTo>
                    <a:pt x="675" y="595"/>
                  </a:lnTo>
                  <a:lnTo>
                    <a:pt x="681" y="609"/>
                  </a:lnTo>
                  <a:lnTo>
                    <a:pt x="682" y="623"/>
                  </a:lnTo>
                  <a:lnTo>
                    <a:pt x="681" y="638"/>
                  </a:lnTo>
                  <a:lnTo>
                    <a:pt x="675" y="651"/>
                  </a:lnTo>
                  <a:lnTo>
                    <a:pt x="665" y="663"/>
                  </a:lnTo>
                  <a:lnTo>
                    <a:pt x="654" y="673"/>
                  </a:lnTo>
                  <a:lnTo>
                    <a:pt x="640" y="678"/>
                  </a:lnTo>
                  <a:lnTo>
                    <a:pt x="625" y="680"/>
                  </a:lnTo>
                  <a:lnTo>
                    <a:pt x="611" y="678"/>
                  </a:lnTo>
                  <a:lnTo>
                    <a:pt x="597" y="673"/>
                  </a:lnTo>
                  <a:lnTo>
                    <a:pt x="585" y="663"/>
                  </a:lnTo>
                  <a:lnTo>
                    <a:pt x="341" y="420"/>
                  </a:lnTo>
                  <a:lnTo>
                    <a:pt x="97" y="663"/>
                  </a:lnTo>
                  <a:lnTo>
                    <a:pt x="85" y="673"/>
                  </a:lnTo>
                  <a:lnTo>
                    <a:pt x="71" y="678"/>
                  </a:lnTo>
                  <a:lnTo>
                    <a:pt x="57" y="680"/>
                  </a:lnTo>
                  <a:lnTo>
                    <a:pt x="42" y="678"/>
                  </a:lnTo>
                  <a:lnTo>
                    <a:pt x="29" y="673"/>
                  </a:lnTo>
                  <a:lnTo>
                    <a:pt x="16" y="663"/>
                  </a:lnTo>
                  <a:lnTo>
                    <a:pt x="7" y="651"/>
                  </a:lnTo>
                  <a:lnTo>
                    <a:pt x="2" y="638"/>
                  </a:lnTo>
                  <a:lnTo>
                    <a:pt x="0" y="623"/>
                  </a:lnTo>
                  <a:lnTo>
                    <a:pt x="2" y="609"/>
                  </a:lnTo>
                  <a:lnTo>
                    <a:pt x="7" y="595"/>
                  </a:lnTo>
                  <a:lnTo>
                    <a:pt x="16" y="583"/>
                  </a:lnTo>
                  <a:lnTo>
                    <a:pt x="260" y="340"/>
                  </a:lnTo>
                  <a:lnTo>
                    <a:pt x="16" y="97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7" y="29"/>
                  </a:lnTo>
                  <a:lnTo>
                    <a:pt x="16" y="16"/>
                  </a:lnTo>
                  <a:lnTo>
                    <a:pt x="29" y="8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8" name="Group 994"/>
          <p:cNvGrpSpPr/>
          <p:nvPr/>
        </p:nvGrpSpPr>
        <p:grpSpPr>
          <a:xfrm>
            <a:off x="3700420" y="3595002"/>
            <a:ext cx="525463" cy="514350"/>
            <a:chOff x="720725" y="5022851"/>
            <a:chExt cx="525463" cy="514350"/>
          </a:xfrm>
          <a:solidFill>
            <a:srgbClr val="000000"/>
          </a:solidFill>
        </p:grpSpPr>
        <p:sp>
          <p:nvSpPr>
            <p:cNvPr id="219" name="Freeform 576"/>
            <p:cNvSpPr>
              <a:spLocks noEditPoints="1"/>
            </p:cNvSpPr>
            <p:nvPr/>
          </p:nvSpPr>
          <p:spPr bwMode="auto">
            <a:xfrm>
              <a:off x="720725" y="5022851"/>
              <a:ext cx="525463" cy="514350"/>
            </a:xfrm>
            <a:custGeom>
              <a:avLst/>
              <a:gdLst>
                <a:gd name="T0" fmla="*/ 3194 w 3307"/>
                <a:gd name="T1" fmla="*/ 3127 h 3241"/>
                <a:gd name="T2" fmla="*/ 1140 w 3307"/>
                <a:gd name="T3" fmla="*/ 0 h 3241"/>
                <a:gd name="T4" fmla="*/ 1261 w 3307"/>
                <a:gd name="T5" fmla="*/ 27 h 3241"/>
                <a:gd name="T6" fmla="*/ 1355 w 3307"/>
                <a:gd name="T7" fmla="*/ 99 h 3241"/>
                <a:gd name="T8" fmla="*/ 1413 w 3307"/>
                <a:gd name="T9" fmla="*/ 203 h 3241"/>
                <a:gd name="T10" fmla="*/ 1422 w 3307"/>
                <a:gd name="T11" fmla="*/ 326 h 3241"/>
                <a:gd name="T12" fmla="*/ 1380 w 3307"/>
                <a:gd name="T13" fmla="*/ 440 h 3241"/>
                <a:gd name="T14" fmla="*/ 1295 w 3307"/>
                <a:gd name="T15" fmla="*/ 524 h 3241"/>
                <a:gd name="T16" fmla="*/ 1183 w 3307"/>
                <a:gd name="T17" fmla="*/ 566 h 3241"/>
                <a:gd name="T18" fmla="*/ 1107 w 3307"/>
                <a:gd name="T19" fmla="*/ 558 h 3241"/>
                <a:gd name="T20" fmla="*/ 1083 w 3307"/>
                <a:gd name="T21" fmla="*/ 512 h 3241"/>
                <a:gd name="T22" fmla="*/ 1107 w 3307"/>
                <a:gd name="T23" fmla="*/ 466 h 3241"/>
                <a:gd name="T24" fmla="*/ 1171 w 3307"/>
                <a:gd name="T25" fmla="*/ 453 h 3241"/>
                <a:gd name="T26" fmla="*/ 1251 w 3307"/>
                <a:gd name="T27" fmla="*/ 415 h 3241"/>
                <a:gd name="T28" fmla="*/ 1300 w 3307"/>
                <a:gd name="T29" fmla="*/ 344 h 3241"/>
                <a:gd name="T30" fmla="*/ 1309 w 3307"/>
                <a:gd name="T31" fmla="*/ 254 h 3241"/>
                <a:gd name="T32" fmla="*/ 1271 w 3307"/>
                <a:gd name="T33" fmla="*/ 174 h 3241"/>
                <a:gd name="T34" fmla="*/ 1200 w 3307"/>
                <a:gd name="T35" fmla="*/ 125 h 3241"/>
                <a:gd name="T36" fmla="*/ 1110 w 3307"/>
                <a:gd name="T37" fmla="*/ 117 h 3241"/>
                <a:gd name="T38" fmla="*/ 1029 w 3307"/>
                <a:gd name="T39" fmla="*/ 155 h 3241"/>
                <a:gd name="T40" fmla="*/ 980 w 3307"/>
                <a:gd name="T41" fmla="*/ 228 h 3241"/>
                <a:gd name="T42" fmla="*/ 1117 w 3307"/>
                <a:gd name="T43" fmla="*/ 239 h 3241"/>
                <a:gd name="T44" fmla="*/ 1140 w 3307"/>
                <a:gd name="T45" fmla="*/ 285 h 3241"/>
                <a:gd name="T46" fmla="*/ 1117 w 3307"/>
                <a:gd name="T47" fmla="*/ 330 h 3241"/>
                <a:gd name="T48" fmla="*/ 114 w 3307"/>
                <a:gd name="T49" fmla="*/ 341 h 3241"/>
                <a:gd name="T50" fmla="*/ 3194 w 3307"/>
                <a:gd name="T51" fmla="*/ 341 h 3241"/>
                <a:gd name="T52" fmla="*/ 2420 w 3307"/>
                <a:gd name="T53" fmla="*/ 415 h 3241"/>
                <a:gd name="T54" fmla="*/ 2348 w 3307"/>
                <a:gd name="T55" fmla="*/ 504 h 3241"/>
                <a:gd name="T56" fmla="*/ 2247 w 3307"/>
                <a:gd name="T57" fmla="*/ 558 h 3241"/>
                <a:gd name="T58" fmla="*/ 2149 w 3307"/>
                <a:gd name="T59" fmla="*/ 566 h 3241"/>
                <a:gd name="T60" fmla="*/ 2113 w 3307"/>
                <a:gd name="T61" fmla="*/ 530 h 3241"/>
                <a:gd name="T62" fmla="*/ 2121 w 3307"/>
                <a:gd name="T63" fmla="*/ 478 h 3241"/>
                <a:gd name="T64" fmla="*/ 2166 w 3307"/>
                <a:gd name="T65" fmla="*/ 455 h 3241"/>
                <a:gd name="T66" fmla="*/ 2253 w 3307"/>
                <a:gd name="T67" fmla="*/ 432 h 3241"/>
                <a:gd name="T68" fmla="*/ 2315 w 3307"/>
                <a:gd name="T69" fmla="*/ 371 h 3241"/>
                <a:gd name="T70" fmla="*/ 2338 w 3307"/>
                <a:gd name="T71" fmla="*/ 285 h 3241"/>
                <a:gd name="T72" fmla="*/ 2315 w 3307"/>
                <a:gd name="T73" fmla="*/ 199 h 3241"/>
                <a:gd name="T74" fmla="*/ 2253 w 3307"/>
                <a:gd name="T75" fmla="*/ 138 h 3241"/>
                <a:gd name="T76" fmla="*/ 2166 w 3307"/>
                <a:gd name="T77" fmla="*/ 115 h 3241"/>
                <a:gd name="T78" fmla="*/ 2121 w 3307"/>
                <a:gd name="T79" fmla="*/ 90 h 3241"/>
                <a:gd name="T80" fmla="*/ 2113 w 3307"/>
                <a:gd name="T81" fmla="*/ 40 h 3241"/>
                <a:gd name="T82" fmla="*/ 2149 w 3307"/>
                <a:gd name="T83" fmla="*/ 3 h 3241"/>
                <a:gd name="T84" fmla="*/ 2247 w 3307"/>
                <a:gd name="T85" fmla="*/ 11 h 3241"/>
                <a:gd name="T86" fmla="*/ 2348 w 3307"/>
                <a:gd name="T87" fmla="*/ 65 h 3241"/>
                <a:gd name="T88" fmla="*/ 2420 w 3307"/>
                <a:gd name="T89" fmla="*/ 154 h 3241"/>
                <a:gd name="T90" fmla="*/ 3307 w 3307"/>
                <a:gd name="T91" fmla="*/ 228 h 3241"/>
                <a:gd name="T92" fmla="*/ 0 w 3307"/>
                <a:gd name="T93" fmla="*/ 228 h 3241"/>
                <a:gd name="T94" fmla="*/ 887 w 3307"/>
                <a:gd name="T95" fmla="*/ 154 h 3241"/>
                <a:gd name="T96" fmla="*/ 959 w 3307"/>
                <a:gd name="T97" fmla="*/ 65 h 3241"/>
                <a:gd name="T98" fmla="*/ 1061 w 3307"/>
                <a:gd name="T99" fmla="*/ 11 h 3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7" h="3241">
                  <a:moveTo>
                    <a:pt x="114" y="967"/>
                  </a:moveTo>
                  <a:lnTo>
                    <a:pt x="114" y="3127"/>
                  </a:lnTo>
                  <a:lnTo>
                    <a:pt x="3194" y="3127"/>
                  </a:lnTo>
                  <a:lnTo>
                    <a:pt x="3194" y="967"/>
                  </a:lnTo>
                  <a:lnTo>
                    <a:pt x="114" y="967"/>
                  </a:lnTo>
                  <a:close/>
                  <a:moveTo>
                    <a:pt x="1140" y="0"/>
                  </a:moveTo>
                  <a:lnTo>
                    <a:pt x="1183" y="3"/>
                  </a:lnTo>
                  <a:lnTo>
                    <a:pt x="1222" y="12"/>
                  </a:lnTo>
                  <a:lnTo>
                    <a:pt x="1261" y="27"/>
                  </a:lnTo>
                  <a:lnTo>
                    <a:pt x="1295" y="46"/>
                  </a:lnTo>
                  <a:lnTo>
                    <a:pt x="1328" y="70"/>
                  </a:lnTo>
                  <a:lnTo>
                    <a:pt x="1355" y="99"/>
                  </a:lnTo>
                  <a:lnTo>
                    <a:pt x="1380" y="130"/>
                  </a:lnTo>
                  <a:lnTo>
                    <a:pt x="1399" y="165"/>
                  </a:lnTo>
                  <a:lnTo>
                    <a:pt x="1413" y="203"/>
                  </a:lnTo>
                  <a:lnTo>
                    <a:pt x="1422" y="242"/>
                  </a:lnTo>
                  <a:lnTo>
                    <a:pt x="1425" y="285"/>
                  </a:lnTo>
                  <a:lnTo>
                    <a:pt x="1422" y="326"/>
                  </a:lnTo>
                  <a:lnTo>
                    <a:pt x="1413" y="367"/>
                  </a:lnTo>
                  <a:lnTo>
                    <a:pt x="1399" y="404"/>
                  </a:lnTo>
                  <a:lnTo>
                    <a:pt x="1380" y="440"/>
                  </a:lnTo>
                  <a:lnTo>
                    <a:pt x="1355" y="471"/>
                  </a:lnTo>
                  <a:lnTo>
                    <a:pt x="1328" y="499"/>
                  </a:lnTo>
                  <a:lnTo>
                    <a:pt x="1295" y="524"/>
                  </a:lnTo>
                  <a:lnTo>
                    <a:pt x="1261" y="543"/>
                  </a:lnTo>
                  <a:lnTo>
                    <a:pt x="1222" y="557"/>
                  </a:lnTo>
                  <a:lnTo>
                    <a:pt x="1183" y="566"/>
                  </a:lnTo>
                  <a:lnTo>
                    <a:pt x="1140" y="569"/>
                  </a:lnTo>
                  <a:lnTo>
                    <a:pt x="1123" y="566"/>
                  </a:lnTo>
                  <a:lnTo>
                    <a:pt x="1107" y="558"/>
                  </a:lnTo>
                  <a:lnTo>
                    <a:pt x="1094" y="546"/>
                  </a:lnTo>
                  <a:lnTo>
                    <a:pt x="1086" y="530"/>
                  </a:lnTo>
                  <a:lnTo>
                    <a:pt x="1083" y="512"/>
                  </a:lnTo>
                  <a:lnTo>
                    <a:pt x="1086" y="494"/>
                  </a:lnTo>
                  <a:lnTo>
                    <a:pt x="1094" y="478"/>
                  </a:lnTo>
                  <a:lnTo>
                    <a:pt x="1107" y="466"/>
                  </a:lnTo>
                  <a:lnTo>
                    <a:pt x="1123" y="458"/>
                  </a:lnTo>
                  <a:lnTo>
                    <a:pt x="1140" y="455"/>
                  </a:lnTo>
                  <a:lnTo>
                    <a:pt x="1171" y="453"/>
                  </a:lnTo>
                  <a:lnTo>
                    <a:pt x="1200" y="445"/>
                  </a:lnTo>
                  <a:lnTo>
                    <a:pt x="1226" y="432"/>
                  </a:lnTo>
                  <a:lnTo>
                    <a:pt x="1251" y="415"/>
                  </a:lnTo>
                  <a:lnTo>
                    <a:pt x="1271" y="394"/>
                  </a:lnTo>
                  <a:lnTo>
                    <a:pt x="1288" y="371"/>
                  </a:lnTo>
                  <a:lnTo>
                    <a:pt x="1300" y="344"/>
                  </a:lnTo>
                  <a:lnTo>
                    <a:pt x="1309" y="315"/>
                  </a:lnTo>
                  <a:lnTo>
                    <a:pt x="1312" y="285"/>
                  </a:lnTo>
                  <a:lnTo>
                    <a:pt x="1309" y="254"/>
                  </a:lnTo>
                  <a:lnTo>
                    <a:pt x="1300" y="225"/>
                  </a:lnTo>
                  <a:lnTo>
                    <a:pt x="1288" y="199"/>
                  </a:lnTo>
                  <a:lnTo>
                    <a:pt x="1271" y="174"/>
                  </a:lnTo>
                  <a:lnTo>
                    <a:pt x="1251" y="154"/>
                  </a:lnTo>
                  <a:lnTo>
                    <a:pt x="1226" y="138"/>
                  </a:lnTo>
                  <a:lnTo>
                    <a:pt x="1200" y="125"/>
                  </a:lnTo>
                  <a:lnTo>
                    <a:pt x="1171" y="117"/>
                  </a:lnTo>
                  <a:lnTo>
                    <a:pt x="1140" y="115"/>
                  </a:lnTo>
                  <a:lnTo>
                    <a:pt x="1110" y="117"/>
                  </a:lnTo>
                  <a:lnTo>
                    <a:pt x="1080" y="125"/>
                  </a:lnTo>
                  <a:lnTo>
                    <a:pt x="1054" y="138"/>
                  </a:lnTo>
                  <a:lnTo>
                    <a:pt x="1029" y="155"/>
                  </a:lnTo>
                  <a:lnTo>
                    <a:pt x="1009" y="176"/>
                  </a:lnTo>
                  <a:lnTo>
                    <a:pt x="992" y="201"/>
                  </a:lnTo>
                  <a:lnTo>
                    <a:pt x="980" y="228"/>
                  </a:lnTo>
                  <a:lnTo>
                    <a:pt x="1083" y="228"/>
                  </a:lnTo>
                  <a:lnTo>
                    <a:pt x="1101" y="231"/>
                  </a:lnTo>
                  <a:lnTo>
                    <a:pt x="1117" y="239"/>
                  </a:lnTo>
                  <a:lnTo>
                    <a:pt x="1130" y="251"/>
                  </a:lnTo>
                  <a:lnTo>
                    <a:pt x="1138" y="267"/>
                  </a:lnTo>
                  <a:lnTo>
                    <a:pt x="1140" y="285"/>
                  </a:lnTo>
                  <a:lnTo>
                    <a:pt x="1138" y="303"/>
                  </a:lnTo>
                  <a:lnTo>
                    <a:pt x="1130" y="318"/>
                  </a:lnTo>
                  <a:lnTo>
                    <a:pt x="1117" y="330"/>
                  </a:lnTo>
                  <a:lnTo>
                    <a:pt x="1101" y="338"/>
                  </a:lnTo>
                  <a:lnTo>
                    <a:pt x="1083" y="341"/>
                  </a:lnTo>
                  <a:lnTo>
                    <a:pt x="114" y="341"/>
                  </a:lnTo>
                  <a:lnTo>
                    <a:pt x="114" y="854"/>
                  </a:lnTo>
                  <a:lnTo>
                    <a:pt x="3194" y="854"/>
                  </a:lnTo>
                  <a:lnTo>
                    <a:pt x="3194" y="341"/>
                  </a:lnTo>
                  <a:lnTo>
                    <a:pt x="2447" y="341"/>
                  </a:lnTo>
                  <a:lnTo>
                    <a:pt x="2435" y="380"/>
                  </a:lnTo>
                  <a:lnTo>
                    <a:pt x="2420" y="415"/>
                  </a:lnTo>
                  <a:lnTo>
                    <a:pt x="2400" y="448"/>
                  </a:lnTo>
                  <a:lnTo>
                    <a:pt x="2376" y="478"/>
                  </a:lnTo>
                  <a:lnTo>
                    <a:pt x="2348" y="504"/>
                  </a:lnTo>
                  <a:lnTo>
                    <a:pt x="2317" y="527"/>
                  </a:lnTo>
                  <a:lnTo>
                    <a:pt x="2283" y="544"/>
                  </a:lnTo>
                  <a:lnTo>
                    <a:pt x="2247" y="558"/>
                  </a:lnTo>
                  <a:lnTo>
                    <a:pt x="2207" y="566"/>
                  </a:lnTo>
                  <a:lnTo>
                    <a:pt x="2166" y="569"/>
                  </a:lnTo>
                  <a:lnTo>
                    <a:pt x="2149" y="566"/>
                  </a:lnTo>
                  <a:lnTo>
                    <a:pt x="2133" y="558"/>
                  </a:lnTo>
                  <a:lnTo>
                    <a:pt x="2121" y="546"/>
                  </a:lnTo>
                  <a:lnTo>
                    <a:pt x="2113" y="530"/>
                  </a:lnTo>
                  <a:lnTo>
                    <a:pt x="2109" y="512"/>
                  </a:lnTo>
                  <a:lnTo>
                    <a:pt x="2113" y="494"/>
                  </a:lnTo>
                  <a:lnTo>
                    <a:pt x="2121" y="478"/>
                  </a:lnTo>
                  <a:lnTo>
                    <a:pt x="2133" y="466"/>
                  </a:lnTo>
                  <a:lnTo>
                    <a:pt x="2149" y="458"/>
                  </a:lnTo>
                  <a:lnTo>
                    <a:pt x="2166" y="455"/>
                  </a:lnTo>
                  <a:lnTo>
                    <a:pt x="2198" y="453"/>
                  </a:lnTo>
                  <a:lnTo>
                    <a:pt x="2226" y="445"/>
                  </a:lnTo>
                  <a:lnTo>
                    <a:pt x="2253" y="432"/>
                  </a:lnTo>
                  <a:lnTo>
                    <a:pt x="2277" y="415"/>
                  </a:lnTo>
                  <a:lnTo>
                    <a:pt x="2297" y="394"/>
                  </a:lnTo>
                  <a:lnTo>
                    <a:pt x="2315" y="371"/>
                  </a:lnTo>
                  <a:lnTo>
                    <a:pt x="2327" y="344"/>
                  </a:lnTo>
                  <a:lnTo>
                    <a:pt x="2335" y="315"/>
                  </a:lnTo>
                  <a:lnTo>
                    <a:pt x="2338" y="285"/>
                  </a:lnTo>
                  <a:lnTo>
                    <a:pt x="2335" y="254"/>
                  </a:lnTo>
                  <a:lnTo>
                    <a:pt x="2327" y="225"/>
                  </a:lnTo>
                  <a:lnTo>
                    <a:pt x="2315" y="199"/>
                  </a:lnTo>
                  <a:lnTo>
                    <a:pt x="2297" y="174"/>
                  </a:lnTo>
                  <a:lnTo>
                    <a:pt x="2277" y="154"/>
                  </a:lnTo>
                  <a:lnTo>
                    <a:pt x="2253" y="138"/>
                  </a:lnTo>
                  <a:lnTo>
                    <a:pt x="2226" y="125"/>
                  </a:lnTo>
                  <a:lnTo>
                    <a:pt x="2198" y="117"/>
                  </a:lnTo>
                  <a:lnTo>
                    <a:pt x="2166" y="115"/>
                  </a:lnTo>
                  <a:lnTo>
                    <a:pt x="2149" y="112"/>
                  </a:lnTo>
                  <a:lnTo>
                    <a:pt x="2133" y="104"/>
                  </a:lnTo>
                  <a:lnTo>
                    <a:pt x="2121" y="90"/>
                  </a:lnTo>
                  <a:lnTo>
                    <a:pt x="2113" y="75"/>
                  </a:lnTo>
                  <a:lnTo>
                    <a:pt x="2109" y="57"/>
                  </a:lnTo>
                  <a:lnTo>
                    <a:pt x="2113" y="40"/>
                  </a:lnTo>
                  <a:lnTo>
                    <a:pt x="2121" y="24"/>
                  </a:lnTo>
                  <a:lnTo>
                    <a:pt x="2133" y="11"/>
                  </a:lnTo>
                  <a:lnTo>
                    <a:pt x="2149" y="3"/>
                  </a:lnTo>
                  <a:lnTo>
                    <a:pt x="2166" y="0"/>
                  </a:lnTo>
                  <a:lnTo>
                    <a:pt x="2207" y="3"/>
                  </a:lnTo>
                  <a:lnTo>
                    <a:pt x="2247" y="11"/>
                  </a:lnTo>
                  <a:lnTo>
                    <a:pt x="2283" y="25"/>
                  </a:lnTo>
                  <a:lnTo>
                    <a:pt x="2317" y="43"/>
                  </a:lnTo>
                  <a:lnTo>
                    <a:pt x="2348" y="65"/>
                  </a:lnTo>
                  <a:lnTo>
                    <a:pt x="2376" y="91"/>
                  </a:lnTo>
                  <a:lnTo>
                    <a:pt x="2400" y="122"/>
                  </a:lnTo>
                  <a:lnTo>
                    <a:pt x="2420" y="154"/>
                  </a:lnTo>
                  <a:lnTo>
                    <a:pt x="2435" y="190"/>
                  </a:lnTo>
                  <a:lnTo>
                    <a:pt x="2447" y="228"/>
                  </a:lnTo>
                  <a:lnTo>
                    <a:pt x="3307" y="228"/>
                  </a:lnTo>
                  <a:lnTo>
                    <a:pt x="3307" y="3241"/>
                  </a:lnTo>
                  <a:lnTo>
                    <a:pt x="0" y="3241"/>
                  </a:lnTo>
                  <a:lnTo>
                    <a:pt x="0" y="228"/>
                  </a:lnTo>
                  <a:lnTo>
                    <a:pt x="861" y="228"/>
                  </a:lnTo>
                  <a:lnTo>
                    <a:pt x="872" y="190"/>
                  </a:lnTo>
                  <a:lnTo>
                    <a:pt x="887" y="154"/>
                  </a:lnTo>
                  <a:lnTo>
                    <a:pt x="908" y="122"/>
                  </a:lnTo>
                  <a:lnTo>
                    <a:pt x="931" y="91"/>
                  </a:lnTo>
                  <a:lnTo>
                    <a:pt x="959" y="65"/>
                  </a:lnTo>
                  <a:lnTo>
                    <a:pt x="991" y="43"/>
                  </a:lnTo>
                  <a:lnTo>
                    <a:pt x="1024" y="25"/>
                  </a:lnTo>
                  <a:lnTo>
                    <a:pt x="1061" y="11"/>
                  </a:lnTo>
                  <a:lnTo>
                    <a:pt x="1099" y="3"/>
                  </a:lnTo>
                  <a:lnTo>
                    <a:pt x="11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577"/>
            <p:cNvSpPr>
              <a:spLocks/>
            </p:cNvSpPr>
            <p:nvPr/>
          </p:nvSpPr>
          <p:spPr bwMode="auto">
            <a:xfrm>
              <a:off x="947738" y="5022851"/>
              <a:ext cx="53975" cy="90488"/>
            </a:xfrm>
            <a:custGeom>
              <a:avLst/>
              <a:gdLst>
                <a:gd name="T0" fmla="*/ 57 w 342"/>
                <a:gd name="T1" fmla="*/ 0 h 569"/>
                <a:gd name="T2" fmla="*/ 100 w 342"/>
                <a:gd name="T3" fmla="*/ 3 h 569"/>
                <a:gd name="T4" fmla="*/ 139 w 342"/>
                <a:gd name="T5" fmla="*/ 12 h 569"/>
                <a:gd name="T6" fmla="*/ 178 w 342"/>
                <a:gd name="T7" fmla="*/ 27 h 569"/>
                <a:gd name="T8" fmla="*/ 212 w 342"/>
                <a:gd name="T9" fmla="*/ 46 h 569"/>
                <a:gd name="T10" fmla="*/ 245 w 342"/>
                <a:gd name="T11" fmla="*/ 70 h 569"/>
                <a:gd name="T12" fmla="*/ 272 w 342"/>
                <a:gd name="T13" fmla="*/ 99 h 569"/>
                <a:gd name="T14" fmla="*/ 297 w 342"/>
                <a:gd name="T15" fmla="*/ 130 h 569"/>
                <a:gd name="T16" fmla="*/ 316 w 342"/>
                <a:gd name="T17" fmla="*/ 165 h 569"/>
                <a:gd name="T18" fmla="*/ 330 w 342"/>
                <a:gd name="T19" fmla="*/ 203 h 569"/>
                <a:gd name="T20" fmla="*/ 339 w 342"/>
                <a:gd name="T21" fmla="*/ 242 h 569"/>
                <a:gd name="T22" fmla="*/ 342 w 342"/>
                <a:gd name="T23" fmla="*/ 285 h 569"/>
                <a:gd name="T24" fmla="*/ 339 w 342"/>
                <a:gd name="T25" fmla="*/ 326 h 569"/>
                <a:gd name="T26" fmla="*/ 330 w 342"/>
                <a:gd name="T27" fmla="*/ 367 h 569"/>
                <a:gd name="T28" fmla="*/ 316 w 342"/>
                <a:gd name="T29" fmla="*/ 404 h 569"/>
                <a:gd name="T30" fmla="*/ 297 w 342"/>
                <a:gd name="T31" fmla="*/ 440 h 569"/>
                <a:gd name="T32" fmla="*/ 272 w 342"/>
                <a:gd name="T33" fmla="*/ 471 h 569"/>
                <a:gd name="T34" fmla="*/ 245 w 342"/>
                <a:gd name="T35" fmla="*/ 499 h 569"/>
                <a:gd name="T36" fmla="*/ 212 w 342"/>
                <a:gd name="T37" fmla="*/ 524 h 569"/>
                <a:gd name="T38" fmla="*/ 178 w 342"/>
                <a:gd name="T39" fmla="*/ 543 h 569"/>
                <a:gd name="T40" fmla="*/ 139 w 342"/>
                <a:gd name="T41" fmla="*/ 557 h 569"/>
                <a:gd name="T42" fmla="*/ 100 w 342"/>
                <a:gd name="T43" fmla="*/ 566 h 569"/>
                <a:gd name="T44" fmla="*/ 57 w 342"/>
                <a:gd name="T45" fmla="*/ 569 h 569"/>
                <a:gd name="T46" fmla="*/ 40 w 342"/>
                <a:gd name="T47" fmla="*/ 566 h 569"/>
                <a:gd name="T48" fmla="*/ 24 w 342"/>
                <a:gd name="T49" fmla="*/ 558 h 569"/>
                <a:gd name="T50" fmla="*/ 11 w 342"/>
                <a:gd name="T51" fmla="*/ 546 h 569"/>
                <a:gd name="T52" fmla="*/ 3 w 342"/>
                <a:gd name="T53" fmla="*/ 530 h 569"/>
                <a:gd name="T54" fmla="*/ 0 w 342"/>
                <a:gd name="T55" fmla="*/ 512 h 569"/>
                <a:gd name="T56" fmla="*/ 3 w 342"/>
                <a:gd name="T57" fmla="*/ 494 h 569"/>
                <a:gd name="T58" fmla="*/ 11 w 342"/>
                <a:gd name="T59" fmla="*/ 478 h 569"/>
                <a:gd name="T60" fmla="*/ 24 w 342"/>
                <a:gd name="T61" fmla="*/ 466 h 569"/>
                <a:gd name="T62" fmla="*/ 40 w 342"/>
                <a:gd name="T63" fmla="*/ 458 h 569"/>
                <a:gd name="T64" fmla="*/ 57 w 342"/>
                <a:gd name="T65" fmla="*/ 455 h 569"/>
                <a:gd name="T66" fmla="*/ 89 w 342"/>
                <a:gd name="T67" fmla="*/ 453 h 569"/>
                <a:gd name="T68" fmla="*/ 117 w 342"/>
                <a:gd name="T69" fmla="*/ 445 h 569"/>
                <a:gd name="T70" fmla="*/ 143 w 342"/>
                <a:gd name="T71" fmla="*/ 432 h 569"/>
                <a:gd name="T72" fmla="*/ 168 w 342"/>
                <a:gd name="T73" fmla="*/ 415 h 569"/>
                <a:gd name="T74" fmla="*/ 188 w 342"/>
                <a:gd name="T75" fmla="*/ 394 h 569"/>
                <a:gd name="T76" fmla="*/ 205 w 342"/>
                <a:gd name="T77" fmla="*/ 371 h 569"/>
                <a:gd name="T78" fmla="*/ 218 w 342"/>
                <a:gd name="T79" fmla="*/ 344 h 569"/>
                <a:gd name="T80" fmla="*/ 226 w 342"/>
                <a:gd name="T81" fmla="*/ 315 h 569"/>
                <a:gd name="T82" fmla="*/ 229 w 342"/>
                <a:gd name="T83" fmla="*/ 285 h 569"/>
                <a:gd name="T84" fmla="*/ 226 w 342"/>
                <a:gd name="T85" fmla="*/ 254 h 569"/>
                <a:gd name="T86" fmla="*/ 218 w 342"/>
                <a:gd name="T87" fmla="*/ 225 h 569"/>
                <a:gd name="T88" fmla="*/ 205 w 342"/>
                <a:gd name="T89" fmla="*/ 199 h 569"/>
                <a:gd name="T90" fmla="*/ 188 w 342"/>
                <a:gd name="T91" fmla="*/ 174 h 569"/>
                <a:gd name="T92" fmla="*/ 168 w 342"/>
                <a:gd name="T93" fmla="*/ 154 h 569"/>
                <a:gd name="T94" fmla="*/ 143 w 342"/>
                <a:gd name="T95" fmla="*/ 138 h 569"/>
                <a:gd name="T96" fmla="*/ 117 w 342"/>
                <a:gd name="T97" fmla="*/ 125 h 569"/>
                <a:gd name="T98" fmla="*/ 89 w 342"/>
                <a:gd name="T99" fmla="*/ 117 h 569"/>
                <a:gd name="T100" fmla="*/ 57 w 342"/>
                <a:gd name="T101" fmla="*/ 115 h 569"/>
                <a:gd name="T102" fmla="*/ 40 w 342"/>
                <a:gd name="T103" fmla="*/ 112 h 569"/>
                <a:gd name="T104" fmla="*/ 24 w 342"/>
                <a:gd name="T105" fmla="*/ 104 h 569"/>
                <a:gd name="T106" fmla="*/ 11 w 342"/>
                <a:gd name="T107" fmla="*/ 90 h 569"/>
                <a:gd name="T108" fmla="*/ 3 w 342"/>
                <a:gd name="T109" fmla="*/ 75 h 569"/>
                <a:gd name="T110" fmla="*/ 0 w 342"/>
                <a:gd name="T111" fmla="*/ 57 h 569"/>
                <a:gd name="T112" fmla="*/ 3 w 342"/>
                <a:gd name="T113" fmla="*/ 40 h 569"/>
                <a:gd name="T114" fmla="*/ 11 w 342"/>
                <a:gd name="T115" fmla="*/ 24 h 569"/>
                <a:gd name="T116" fmla="*/ 24 w 342"/>
                <a:gd name="T117" fmla="*/ 11 h 569"/>
                <a:gd name="T118" fmla="*/ 40 w 342"/>
                <a:gd name="T119" fmla="*/ 3 h 569"/>
                <a:gd name="T120" fmla="*/ 57 w 342"/>
                <a:gd name="T121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2" h="569">
                  <a:moveTo>
                    <a:pt x="57" y="0"/>
                  </a:moveTo>
                  <a:lnTo>
                    <a:pt x="100" y="3"/>
                  </a:lnTo>
                  <a:lnTo>
                    <a:pt x="139" y="12"/>
                  </a:lnTo>
                  <a:lnTo>
                    <a:pt x="178" y="27"/>
                  </a:lnTo>
                  <a:lnTo>
                    <a:pt x="212" y="46"/>
                  </a:lnTo>
                  <a:lnTo>
                    <a:pt x="245" y="70"/>
                  </a:lnTo>
                  <a:lnTo>
                    <a:pt x="272" y="99"/>
                  </a:lnTo>
                  <a:lnTo>
                    <a:pt x="297" y="130"/>
                  </a:lnTo>
                  <a:lnTo>
                    <a:pt x="316" y="165"/>
                  </a:lnTo>
                  <a:lnTo>
                    <a:pt x="330" y="203"/>
                  </a:lnTo>
                  <a:lnTo>
                    <a:pt x="339" y="242"/>
                  </a:lnTo>
                  <a:lnTo>
                    <a:pt x="342" y="285"/>
                  </a:lnTo>
                  <a:lnTo>
                    <a:pt x="339" y="326"/>
                  </a:lnTo>
                  <a:lnTo>
                    <a:pt x="330" y="367"/>
                  </a:lnTo>
                  <a:lnTo>
                    <a:pt x="316" y="404"/>
                  </a:lnTo>
                  <a:lnTo>
                    <a:pt x="297" y="440"/>
                  </a:lnTo>
                  <a:lnTo>
                    <a:pt x="272" y="471"/>
                  </a:lnTo>
                  <a:lnTo>
                    <a:pt x="245" y="499"/>
                  </a:lnTo>
                  <a:lnTo>
                    <a:pt x="212" y="524"/>
                  </a:lnTo>
                  <a:lnTo>
                    <a:pt x="178" y="543"/>
                  </a:lnTo>
                  <a:lnTo>
                    <a:pt x="139" y="557"/>
                  </a:lnTo>
                  <a:lnTo>
                    <a:pt x="100" y="566"/>
                  </a:lnTo>
                  <a:lnTo>
                    <a:pt x="57" y="569"/>
                  </a:lnTo>
                  <a:lnTo>
                    <a:pt x="40" y="566"/>
                  </a:lnTo>
                  <a:lnTo>
                    <a:pt x="24" y="558"/>
                  </a:lnTo>
                  <a:lnTo>
                    <a:pt x="11" y="546"/>
                  </a:lnTo>
                  <a:lnTo>
                    <a:pt x="3" y="530"/>
                  </a:lnTo>
                  <a:lnTo>
                    <a:pt x="0" y="512"/>
                  </a:lnTo>
                  <a:lnTo>
                    <a:pt x="3" y="494"/>
                  </a:lnTo>
                  <a:lnTo>
                    <a:pt x="11" y="478"/>
                  </a:lnTo>
                  <a:lnTo>
                    <a:pt x="24" y="466"/>
                  </a:lnTo>
                  <a:lnTo>
                    <a:pt x="40" y="458"/>
                  </a:lnTo>
                  <a:lnTo>
                    <a:pt x="57" y="455"/>
                  </a:lnTo>
                  <a:lnTo>
                    <a:pt x="89" y="453"/>
                  </a:lnTo>
                  <a:lnTo>
                    <a:pt x="117" y="445"/>
                  </a:lnTo>
                  <a:lnTo>
                    <a:pt x="143" y="432"/>
                  </a:lnTo>
                  <a:lnTo>
                    <a:pt x="168" y="415"/>
                  </a:lnTo>
                  <a:lnTo>
                    <a:pt x="188" y="394"/>
                  </a:lnTo>
                  <a:lnTo>
                    <a:pt x="205" y="371"/>
                  </a:lnTo>
                  <a:lnTo>
                    <a:pt x="218" y="344"/>
                  </a:lnTo>
                  <a:lnTo>
                    <a:pt x="226" y="315"/>
                  </a:lnTo>
                  <a:lnTo>
                    <a:pt x="229" y="285"/>
                  </a:lnTo>
                  <a:lnTo>
                    <a:pt x="226" y="254"/>
                  </a:lnTo>
                  <a:lnTo>
                    <a:pt x="218" y="225"/>
                  </a:lnTo>
                  <a:lnTo>
                    <a:pt x="205" y="199"/>
                  </a:lnTo>
                  <a:lnTo>
                    <a:pt x="188" y="174"/>
                  </a:lnTo>
                  <a:lnTo>
                    <a:pt x="168" y="154"/>
                  </a:lnTo>
                  <a:lnTo>
                    <a:pt x="143" y="138"/>
                  </a:lnTo>
                  <a:lnTo>
                    <a:pt x="117" y="125"/>
                  </a:lnTo>
                  <a:lnTo>
                    <a:pt x="89" y="117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578"/>
            <p:cNvSpPr>
              <a:spLocks/>
            </p:cNvSpPr>
            <p:nvPr/>
          </p:nvSpPr>
          <p:spPr bwMode="auto">
            <a:xfrm>
              <a:off x="1001713" y="5022851"/>
              <a:ext cx="53975" cy="90488"/>
            </a:xfrm>
            <a:custGeom>
              <a:avLst/>
              <a:gdLst>
                <a:gd name="T0" fmla="*/ 58 w 342"/>
                <a:gd name="T1" fmla="*/ 0 h 569"/>
                <a:gd name="T2" fmla="*/ 100 w 342"/>
                <a:gd name="T3" fmla="*/ 3 h 569"/>
                <a:gd name="T4" fmla="*/ 140 w 342"/>
                <a:gd name="T5" fmla="*/ 12 h 569"/>
                <a:gd name="T6" fmla="*/ 178 w 342"/>
                <a:gd name="T7" fmla="*/ 27 h 569"/>
                <a:gd name="T8" fmla="*/ 213 w 342"/>
                <a:gd name="T9" fmla="*/ 46 h 569"/>
                <a:gd name="T10" fmla="*/ 245 w 342"/>
                <a:gd name="T11" fmla="*/ 70 h 569"/>
                <a:gd name="T12" fmla="*/ 272 w 342"/>
                <a:gd name="T13" fmla="*/ 99 h 569"/>
                <a:gd name="T14" fmla="*/ 297 w 342"/>
                <a:gd name="T15" fmla="*/ 130 h 569"/>
                <a:gd name="T16" fmla="*/ 316 w 342"/>
                <a:gd name="T17" fmla="*/ 165 h 569"/>
                <a:gd name="T18" fmla="*/ 331 w 342"/>
                <a:gd name="T19" fmla="*/ 203 h 569"/>
                <a:gd name="T20" fmla="*/ 339 w 342"/>
                <a:gd name="T21" fmla="*/ 242 h 569"/>
                <a:gd name="T22" fmla="*/ 342 w 342"/>
                <a:gd name="T23" fmla="*/ 285 h 569"/>
                <a:gd name="T24" fmla="*/ 339 w 342"/>
                <a:gd name="T25" fmla="*/ 326 h 569"/>
                <a:gd name="T26" fmla="*/ 331 w 342"/>
                <a:gd name="T27" fmla="*/ 367 h 569"/>
                <a:gd name="T28" fmla="*/ 316 w 342"/>
                <a:gd name="T29" fmla="*/ 404 h 569"/>
                <a:gd name="T30" fmla="*/ 297 w 342"/>
                <a:gd name="T31" fmla="*/ 440 h 569"/>
                <a:gd name="T32" fmla="*/ 272 w 342"/>
                <a:gd name="T33" fmla="*/ 471 h 569"/>
                <a:gd name="T34" fmla="*/ 245 w 342"/>
                <a:gd name="T35" fmla="*/ 499 h 569"/>
                <a:gd name="T36" fmla="*/ 213 w 342"/>
                <a:gd name="T37" fmla="*/ 524 h 569"/>
                <a:gd name="T38" fmla="*/ 178 w 342"/>
                <a:gd name="T39" fmla="*/ 543 h 569"/>
                <a:gd name="T40" fmla="*/ 140 w 342"/>
                <a:gd name="T41" fmla="*/ 557 h 569"/>
                <a:gd name="T42" fmla="*/ 100 w 342"/>
                <a:gd name="T43" fmla="*/ 566 h 569"/>
                <a:gd name="T44" fmla="*/ 58 w 342"/>
                <a:gd name="T45" fmla="*/ 569 h 569"/>
                <a:gd name="T46" fmla="*/ 40 w 342"/>
                <a:gd name="T47" fmla="*/ 566 h 569"/>
                <a:gd name="T48" fmla="*/ 24 w 342"/>
                <a:gd name="T49" fmla="*/ 558 h 569"/>
                <a:gd name="T50" fmla="*/ 12 w 342"/>
                <a:gd name="T51" fmla="*/ 546 h 569"/>
                <a:gd name="T52" fmla="*/ 3 w 342"/>
                <a:gd name="T53" fmla="*/ 530 h 569"/>
                <a:gd name="T54" fmla="*/ 0 w 342"/>
                <a:gd name="T55" fmla="*/ 512 h 569"/>
                <a:gd name="T56" fmla="*/ 3 w 342"/>
                <a:gd name="T57" fmla="*/ 494 h 569"/>
                <a:gd name="T58" fmla="*/ 12 w 342"/>
                <a:gd name="T59" fmla="*/ 478 h 569"/>
                <a:gd name="T60" fmla="*/ 24 w 342"/>
                <a:gd name="T61" fmla="*/ 466 h 569"/>
                <a:gd name="T62" fmla="*/ 40 w 342"/>
                <a:gd name="T63" fmla="*/ 458 h 569"/>
                <a:gd name="T64" fmla="*/ 58 w 342"/>
                <a:gd name="T65" fmla="*/ 455 h 569"/>
                <a:gd name="T66" fmla="*/ 89 w 342"/>
                <a:gd name="T67" fmla="*/ 453 h 569"/>
                <a:gd name="T68" fmla="*/ 117 w 342"/>
                <a:gd name="T69" fmla="*/ 445 h 569"/>
                <a:gd name="T70" fmla="*/ 144 w 342"/>
                <a:gd name="T71" fmla="*/ 432 h 569"/>
                <a:gd name="T72" fmla="*/ 168 w 342"/>
                <a:gd name="T73" fmla="*/ 415 h 569"/>
                <a:gd name="T74" fmla="*/ 188 w 342"/>
                <a:gd name="T75" fmla="*/ 394 h 569"/>
                <a:gd name="T76" fmla="*/ 205 w 342"/>
                <a:gd name="T77" fmla="*/ 371 h 569"/>
                <a:gd name="T78" fmla="*/ 218 w 342"/>
                <a:gd name="T79" fmla="*/ 344 h 569"/>
                <a:gd name="T80" fmla="*/ 226 w 342"/>
                <a:gd name="T81" fmla="*/ 315 h 569"/>
                <a:gd name="T82" fmla="*/ 229 w 342"/>
                <a:gd name="T83" fmla="*/ 285 h 569"/>
                <a:gd name="T84" fmla="*/ 226 w 342"/>
                <a:gd name="T85" fmla="*/ 254 h 569"/>
                <a:gd name="T86" fmla="*/ 218 w 342"/>
                <a:gd name="T87" fmla="*/ 225 h 569"/>
                <a:gd name="T88" fmla="*/ 205 w 342"/>
                <a:gd name="T89" fmla="*/ 199 h 569"/>
                <a:gd name="T90" fmla="*/ 188 w 342"/>
                <a:gd name="T91" fmla="*/ 174 h 569"/>
                <a:gd name="T92" fmla="*/ 168 w 342"/>
                <a:gd name="T93" fmla="*/ 154 h 569"/>
                <a:gd name="T94" fmla="*/ 144 w 342"/>
                <a:gd name="T95" fmla="*/ 138 h 569"/>
                <a:gd name="T96" fmla="*/ 117 w 342"/>
                <a:gd name="T97" fmla="*/ 125 h 569"/>
                <a:gd name="T98" fmla="*/ 89 w 342"/>
                <a:gd name="T99" fmla="*/ 117 h 569"/>
                <a:gd name="T100" fmla="*/ 58 w 342"/>
                <a:gd name="T101" fmla="*/ 115 h 569"/>
                <a:gd name="T102" fmla="*/ 40 w 342"/>
                <a:gd name="T103" fmla="*/ 112 h 569"/>
                <a:gd name="T104" fmla="*/ 24 w 342"/>
                <a:gd name="T105" fmla="*/ 104 h 569"/>
                <a:gd name="T106" fmla="*/ 12 w 342"/>
                <a:gd name="T107" fmla="*/ 90 h 569"/>
                <a:gd name="T108" fmla="*/ 3 w 342"/>
                <a:gd name="T109" fmla="*/ 75 h 569"/>
                <a:gd name="T110" fmla="*/ 0 w 342"/>
                <a:gd name="T111" fmla="*/ 57 h 569"/>
                <a:gd name="T112" fmla="*/ 3 w 342"/>
                <a:gd name="T113" fmla="*/ 40 h 569"/>
                <a:gd name="T114" fmla="*/ 12 w 342"/>
                <a:gd name="T115" fmla="*/ 24 h 569"/>
                <a:gd name="T116" fmla="*/ 24 w 342"/>
                <a:gd name="T117" fmla="*/ 11 h 569"/>
                <a:gd name="T118" fmla="*/ 40 w 342"/>
                <a:gd name="T119" fmla="*/ 3 h 569"/>
                <a:gd name="T120" fmla="*/ 58 w 342"/>
                <a:gd name="T121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2" h="569">
                  <a:moveTo>
                    <a:pt x="58" y="0"/>
                  </a:moveTo>
                  <a:lnTo>
                    <a:pt x="100" y="3"/>
                  </a:lnTo>
                  <a:lnTo>
                    <a:pt x="140" y="12"/>
                  </a:lnTo>
                  <a:lnTo>
                    <a:pt x="178" y="27"/>
                  </a:lnTo>
                  <a:lnTo>
                    <a:pt x="213" y="46"/>
                  </a:lnTo>
                  <a:lnTo>
                    <a:pt x="245" y="70"/>
                  </a:lnTo>
                  <a:lnTo>
                    <a:pt x="272" y="99"/>
                  </a:lnTo>
                  <a:lnTo>
                    <a:pt x="297" y="130"/>
                  </a:lnTo>
                  <a:lnTo>
                    <a:pt x="316" y="165"/>
                  </a:lnTo>
                  <a:lnTo>
                    <a:pt x="331" y="203"/>
                  </a:lnTo>
                  <a:lnTo>
                    <a:pt x="339" y="242"/>
                  </a:lnTo>
                  <a:lnTo>
                    <a:pt x="342" y="285"/>
                  </a:lnTo>
                  <a:lnTo>
                    <a:pt x="339" y="326"/>
                  </a:lnTo>
                  <a:lnTo>
                    <a:pt x="331" y="367"/>
                  </a:lnTo>
                  <a:lnTo>
                    <a:pt x="316" y="404"/>
                  </a:lnTo>
                  <a:lnTo>
                    <a:pt x="297" y="440"/>
                  </a:lnTo>
                  <a:lnTo>
                    <a:pt x="272" y="471"/>
                  </a:lnTo>
                  <a:lnTo>
                    <a:pt x="245" y="499"/>
                  </a:lnTo>
                  <a:lnTo>
                    <a:pt x="213" y="524"/>
                  </a:lnTo>
                  <a:lnTo>
                    <a:pt x="178" y="543"/>
                  </a:lnTo>
                  <a:lnTo>
                    <a:pt x="140" y="557"/>
                  </a:lnTo>
                  <a:lnTo>
                    <a:pt x="100" y="566"/>
                  </a:lnTo>
                  <a:lnTo>
                    <a:pt x="58" y="569"/>
                  </a:lnTo>
                  <a:lnTo>
                    <a:pt x="40" y="566"/>
                  </a:lnTo>
                  <a:lnTo>
                    <a:pt x="24" y="558"/>
                  </a:lnTo>
                  <a:lnTo>
                    <a:pt x="12" y="546"/>
                  </a:lnTo>
                  <a:lnTo>
                    <a:pt x="3" y="530"/>
                  </a:lnTo>
                  <a:lnTo>
                    <a:pt x="0" y="512"/>
                  </a:lnTo>
                  <a:lnTo>
                    <a:pt x="3" y="494"/>
                  </a:lnTo>
                  <a:lnTo>
                    <a:pt x="12" y="478"/>
                  </a:lnTo>
                  <a:lnTo>
                    <a:pt x="24" y="466"/>
                  </a:lnTo>
                  <a:lnTo>
                    <a:pt x="40" y="458"/>
                  </a:lnTo>
                  <a:lnTo>
                    <a:pt x="58" y="455"/>
                  </a:lnTo>
                  <a:lnTo>
                    <a:pt x="89" y="453"/>
                  </a:lnTo>
                  <a:lnTo>
                    <a:pt x="117" y="445"/>
                  </a:lnTo>
                  <a:lnTo>
                    <a:pt x="144" y="432"/>
                  </a:lnTo>
                  <a:lnTo>
                    <a:pt x="168" y="415"/>
                  </a:lnTo>
                  <a:lnTo>
                    <a:pt x="188" y="394"/>
                  </a:lnTo>
                  <a:lnTo>
                    <a:pt x="205" y="371"/>
                  </a:lnTo>
                  <a:lnTo>
                    <a:pt x="218" y="344"/>
                  </a:lnTo>
                  <a:lnTo>
                    <a:pt x="226" y="315"/>
                  </a:lnTo>
                  <a:lnTo>
                    <a:pt x="229" y="285"/>
                  </a:lnTo>
                  <a:lnTo>
                    <a:pt x="226" y="254"/>
                  </a:lnTo>
                  <a:lnTo>
                    <a:pt x="218" y="225"/>
                  </a:lnTo>
                  <a:lnTo>
                    <a:pt x="205" y="199"/>
                  </a:lnTo>
                  <a:lnTo>
                    <a:pt x="188" y="174"/>
                  </a:lnTo>
                  <a:lnTo>
                    <a:pt x="168" y="154"/>
                  </a:lnTo>
                  <a:lnTo>
                    <a:pt x="144" y="138"/>
                  </a:lnTo>
                  <a:lnTo>
                    <a:pt x="117" y="125"/>
                  </a:lnTo>
                  <a:lnTo>
                    <a:pt x="89" y="117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579"/>
            <p:cNvSpPr>
              <a:spLocks noEditPoints="1"/>
            </p:cNvSpPr>
            <p:nvPr/>
          </p:nvSpPr>
          <p:spPr bwMode="auto">
            <a:xfrm>
              <a:off x="784225" y="5211763"/>
              <a:ext cx="107950" cy="107950"/>
            </a:xfrm>
            <a:custGeom>
              <a:avLst/>
              <a:gdLst>
                <a:gd name="T0" fmla="*/ 306 w 684"/>
                <a:gd name="T1" fmla="*/ 116 h 682"/>
                <a:gd name="T2" fmla="*/ 238 w 684"/>
                <a:gd name="T3" fmla="*/ 138 h 682"/>
                <a:gd name="T4" fmla="*/ 181 w 684"/>
                <a:gd name="T5" fmla="*/ 180 h 682"/>
                <a:gd name="T6" fmla="*/ 140 w 684"/>
                <a:gd name="T7" fmla="*/ 236 h 682"/>
                <a:gd name="T8" fmla="*/ 117 w 684"/>
                <a:gd name="T9" fmla="*/ 303 h 682"/>
                <a:gd name="T10" fmla="*/ 117 w 684"/>
                <a:gd name="T11" fmla="*/ 377 h 682"/>
                <a:gd name="T12" fmla="*/ 140 w 684"/>
                <a:gd name="T13" fmla="*/ 445 h 682"/>
                <a:gd name="T14" fmla="*/ 181 w 684"/>
                <a:gd name="T15" fmla="*/ 501 h 682"/>
                <a:gd name="T16" fmla="*/ 238 w 684"/>
                <a:gd name="T17" fmla="*/ 542 h 682"/>
                <a:gd name="T18" fmla="*/ 306 w 684"/>
                <a:gd name="T19" fmla="*/ 564 h 682"/>
                <a:gd name="T20" fmla="*/ 380 w 684"/>
                <a:gd name="T21" fmla="*/ 564 h 682"/>
                <a:gd name="T22" fmla="*/ 447 w 684"/>
                <a:gd name="T23" fmla="*/ 542 h 682"/>
                <a:gd name="T24" fmla="*/ 503 w 684"/>
                <a:gd name="T25" fmla="*/ 501 h 682"/>
                <a:gd name="T26" fmla="*/ 545 w 684"/>
                <a:gd name="T27" fmla="*/ 445 h 682"/>
                <a:gd name="T28" fmla="*/ 567 w 684"/>
                <a:gd name="T29" fmla="*/ 377 h 682"/>
                <a:gd name="T30" fmla="*/ 567 w 684"/>
                <a:gd name="T31" fmla="*/ 303 h 682"/>
                <a:gd name="T32" fmla="*/ 545 w 684"/>
                <a:gd name="T33" fmla="*/ 236 h 682"/>
                <a:gd name="T34" fmla="*/ 503 w 684"/>
                <a:gd name="T35" fmla="*/ 180 h 682"/>
                <a:gd name="T36" fmla="*/ 447 w 684"/>
                <a:gd name="T37" fmla="*/ 138 h 682"/>
                <a:gd name="T38" fmla="*/ 380 w 684"/>
                <a:gd name="T39" fmla="*/ 116 h 682"/>
                <a:gd name="T40" fmla="*/ 342 w 684"/>
                <a:gd name="T41" fmla="*/ 0 h 682"/>
                <a:gd name="T42" fmla="*/ 433 w 684"/>
                <a:gd name="T43" fmla="*/ 12 h 682"/>
                <a:gd name="T44" fmla="*/ 515 w 684"/>
                <a:gd name="T45" fmla="*/ 46 h 682"/>
                <a:gd name="T46" fmla="*/ 584 w 684"/>
                <a:gd name="T47" fmla="*/ 100 h 682"/>
                <a:gd name="T48" fmla="*/ 637 w 684"/>
                <a:gd name="T49" fmla="*/ 169 h 682"/>
                <a:gd name="T50" fmla="*/ 672 w 684"/>
                <a:gd name="T51" fmla="*/ 250 h 682"/>
                <a:gd name="T52" fmla="*/ 684 w 684"/>
                <a:gd name="T53" fmla="*/ 341 h 682"/>
                <a:gd name="T54" fmla="*/ 672 w 684"/>
                <a:gd name="T55" fmla="*/ 431 h 682"/>
                <a:gd name="T56" fmla="*/ 637 w 684"/>
                <a:gd name="T57" fmla="*/ 513 h 682"/>
                <a:gd name="T58" fmla="*/ 584 w 684"/>
                <a:gd name="T59" fmla="*/ 582 h 682"/>
                <a:gd name="T60" fmla="*/ 515 w 684"/>
                <a:gd name="T61" fmla="*/ 635 h 682"/>
                <a:gd name="T62" fmla="*/ 433 w 684"/>
                <a:gd name="T63" fmla="*/ 670 h 682"/>
                <a:gd name="T64" fmla="*/ 342 w 684"/>
                <a:gd name="T65" fmla="*/ 682 h 682"/>
                <a:gd name="T66" fmla="*/ 252 w 684"/>
                <a:gd name="T67" fmla="*/ 670 h 682"/>
                <a:gd name="T68" fmla="*/ 169 w 684"/>
                <a:gd name="T69" fmla="*/ 635 h 682"/>
                <a:gd name="T70" fmla="*/ 100 w 684"/>
                <a:gd name="T71" fmla="*/ 582 h 682"/>
                <a:gd name="T72" fmla="*/ 47 w 684"/>
                <a:gd name="T73" fmla="*/ 513 h 682"/>
                <a:gd name="T74" fmla="*/ 12 w 684"/>
                <a:gd name="T75" fmla="*/ 431 h 682"/>
                <a:gd name="T76" fmla="*/ 0 w 684"/>
                <a:gd name="T77" fmla="*/ 341 h 682"/>
                <a:gd name="T78" fmla="*/ 12 w 684"/>
                <a:gd name="T79" fmla="*/ 250 h 682"/>
                <a:gd name="T80" fmla="*/ 47 w 684"/>
                <a:gd name="T81" fmla="*/ 169 h 682"/>
                <a:gd name="T82" fmla="*/ 100 w 684"/>
                <a:gd name="T83" fmla="*/ 100 h 682"/>
                <a:gd name="T84" fmla="*/ 169 w 684"/>
                <a:gd name="T85" fmla="*/ 46 h 682"/>
                <a:gd name="T86" fmla="*/ 252 w 684"/>
                <a:gd name="T87" fmla="*/ 12 h 682"/>
                <a:gd name="T88" fmla="*/ 342 w 684"/>
                <a:gd name="T89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84" h="682">
                  <a:moveTo>
                    <a:pt x="342" y="113"/>
                  </a:moveTo>
                  <a:lnTo>
                    <a:pt x="306" y="116"/>
                  </a:lnTo>
                  <a:lnTo>
                    <a:pt x="270" y="124"/>
                  </a:lnTo>
                  <a:lnTo>
                    <a:pt x="238" y="138"/>
                  </a:lnTo>
                  <a:lnTo>
                    <a:pt x="208" y="157"/>
                  </a:lnTo>
                  <a:lnTo>
                    <a:pt x="181" y="180"/>
                  </a:lnTo>
                  <a:lnTo>
                    <a:pt x="158" y="206"/>
                  </a:lnTo>
                  <a:lnTo>
                    <a:pt x="140" y="236"/>
                  </a:lnTo>
                  <a:lnTo>
                    <a:pt x="126" y="269"/>
                  </a:lnTo>
                  <a:lnTo>
                    <a:pt x="117" y="303"/>
                  </a:lnTo>
                  <a:lnTo>
                    <a:pt x="114" y="341"/>
                  </a:lnTo>
                  <a:lnTo>
                    <a:pt x="117" y="377"/>
                  </a:lnTo>
                  <a:lnTo>
                    <a:pt x="126" y="413"/>
                  </a:lnTo>
                  <a:lnTo>
                    <a:pt x="140" y="445"/>
                  </a:lnTo>
                  <a:lnTo>
                    <a:pt x="158" y="474"/>
                  </a:lnTo>
                  <a:lnTo>
                    <a:pt x="181" y="501"/>
                  </a:lnTo>
                  <a:lnTo>
                    <a:pt x="208" y="524"/>
                  </a:lnTo>
                  <a:lnTo>
                    <a:pt x="238" y="542"/>
                  </a:lnTo>
                  <a:lnTo>
                    <a:pt x="270" y="556"/>
                  </a:lnTo>
                  <a:lnTo>
                    <a:pt x="306" y="564"/>
                  </a:lnTo>
                  <a:lnTo>
                    <a:pt x="342" y="567"/>
                  </a:lnTo>
                  <a:lnTo>
                    <a:pt x="380" y="564"/>
                  </a:lnTo>
                  <a:lnTo>
                    <a:pt x="414" y="556"/>
                  </a:lnTo>
                  <a:lnTo>
                    <a:pt x="447" y="542"/>
                  </a:lnTo>
                  <a:lnTo>
                    <a:pt x="477" y="524"/>
                  </a:lnTo>
                  <a:lnTo>
                    <a:pt x="503" y="501"/>
                  </a:lnTo>
                  <a:lnTo>
                    <a:pt x="527" y="474"/>
                  </a:lnTo>
                  <a:lnTo>
                    <a:pt x="545" y="445"/>
                  </a:lnTo>
                  <a:lnTo>
                    <a:pt x="559" y="413"/>
                  </a:lnTo>
                  <a:lnTo>
                    <a:pt x="567" y="377"/>
                  </a:lnTo>
                  <a:lnTo>
                    <a:pt x="570" y="341"/>
                  </a:lnTo>
                  <a:lnTo>
                    <a:pt x="567" y="303"/>
                  </a:lnTo>
                  <a:lnTo>
                    <a:pt x="559" y="269"/>
                  </a:lnTo>
                  <a:lnTo>
                    <a:pt x="545" y="236"/>
                  </a:lnTo>
                  <a:lnTo>
                    <a:pt x="527" y="206"/>
                  </a:lnTo>
                  <a:lnTo>
                    <a:pt x="503" y="180"/>
                  </a:lnTo>
                  <a:lnTo>
                    <a:pt x="477" y="157"/>
                  </a:lnTo>
                  <a:lnTo>
                    <a:pt x="447" y="138"/>
                  </a:lnTo>
                  <a:lnTo>
                    <a:pt x="414" y="124"/>
                  </a:lnTo>
                  <a:lnTo>
                    <a:pt x="380" y="116"/>
                  </a:lnTo>
                  <a:lnTo>
                    <a:pt x="342" y="113"/>
                  </a:lnTo>
                  <a:close/>
                  <a:moveTo>
                    <a:pt x="342" y="0"/>
                  </a:moveTo>
                  <a:lnTo>
                    <a:pt x="389" y="3"/>
                  </a:lnTo>
                  <a:lnTo>
                    <a:pt x="433" y="12"/>
                  </a:lnTo>
                  <a:lnTo>
                    <a:pt x="475" y="26"/>
                  </a:lnTo>
                  <a:lnTo>
                    <a:pt x="515" y="46"/>
                  </a:lnTo>
                  <a:lnTo>
                    <a:pt x="551" y="70"/>
                  </a:lnTo>
                  <a:lnTo>
                    <a:pt x="584" y="100"/>
                  </a:lnTo>
                  <a:lnTo>
                    <a:pt x="613" y="132"/>
                  </a:lnTo>
                  <a:lnTo>
                    <a:pt x="637" y="169"/>
                  </a:lnTo>
                  <a:lnTo>
                    <a:pt x="658" y="208"/>
                  </a:lnTo>
                  <a:lnTo>
                    <a:pt x="672" y="250"/>
                  </a:lnTo>
                  <a:lnTo>
                    <a:pt x="681" y="294"/>
                  </a:lnTo>
                  <a:lnTo>
                    <a:pt x="684" y="341"/>
                  </a:lnTo>
                  <a:lnTo>
                    <a:pt x="681" y="386"/>
                  </a:lnTo>
                  <a:lnTo>
                    <a:pt x="672" y="431"/>
                  </a:lnTo>
                  <a:lnTo>
                    <a:pt x="658" y="473"/>
                  </a:lnTo>
                  <a:lnTo>
                    <a:pt x="637" y="513"/>
                  </a:lnTo>
                  <a:lnTo>
                    <a:pt x="613" y="548"/>
                  </a:lnTo>
                  <a:lnTo>
                    <a:pt x="584" y="582"/>
                  </a:lnTo>
                  <a:lnTo>
                    <a:pt x="551" y="610"/>
                  </a:lnTo>
                  <a:lnTo>
                    <a:pt x="515" y="635"/>
                  </a:lnTo>
                  <a:lnTo>
                    <a:pt x="475" y="654"/>
                  </a:lnTo>
                  <a:lnTo>
                    <a:pt x="433" y="670"/>
                  </a:lnTo>
                  <a:lnTo>
                    <a:pt x="389" y="678"/>
                  </a:lnTo>
                  <a:lnTo>
                    <a:pt x="342" y="682"/>
                  </a:lnTo>
                  <a:lnTo>
                    <a:pt x="295" y="678"/>
                  </a:lnTo>
                  <a:lnTo>
                    <a:pt x="252" y="670"/>
                  </a:lnTo>
                  <a:lnTo>
                    <a:pt x="209" y="654"/>
                  </a:lnTo>
                  <a:lnTo>
                    <a:pt x="169" y="635"/>
                  </a:lnTo>
                  <a:lnTo>
                    <a:pt x="133" y="610"/>
                  </a:lnTo>
                  <a:lnTo>
                    <a:pt x="100" y="582"/>
                  </a:lnTo>
                  <a:lnTo>
                    <a:pt x="72" y="548"/>
                  </a:lnTo>
                  <a:lnTo>
                    <a:pt x="47" y="513"/>
                  </a:lnTo>
                  <a:lnTo>
                    <a:pt x="27" y="473"/>
                  </a:lnTo>
                  <a:lnTo>
                    <a:pt x="12" y="431"/>
                  </a:lnTo>
                  <a:lnTo>
                    <a:pt x="3" y="386"/>
                  </a:lnTo>
                  <a:lnTo>
                    <a:pt x="0" y="341"/>
                  </a:lnTo>
                  <a:lnTo>
                    <a:pt x="3" y="294"/>
                  </a:lnTo>
                  <a:lnTo>
                    <a:pt x="12" y="250"/>
                  </a:lnTo>
                  <a:lnTo>
                    <a:pt x="27" y="208"/>
                  </a:lnTo>
                  <a:lnTo>
                    <a:pt x="47" y="169"/>
                  </a:lnTo>
                  <a:lnTo>
                    <a:pt x="72" y="132"/>
                  </a:lnTo>
                  <a:lnTo>
                    <a:pt x="100" y="100"/>
                  </a:lnTo>
                  <a:lnTo>
                    <a:pt x="133" y="70"/>
                  </a:lnTo>
                  <a:lnTo>
                    <a:pt x="169" y="46"/>
                  </a:lnTo>
                  <a:lnTo>
                    <a:pt x="209" y="26"/>
                  </a:lnTo>
                  <a:lnTo>
                    <a:pt x="252" y="12"/>
                  </a:lnTo>
                  <a:lnTo>
                    <a:pt x="295" y="3"/>
                  </a:lnTo>
                  <a:lnTo>
                    <a:pt x="3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580"/>
            <p:cNvSpPr>
              <a:spLocks noEditPoints="1"/>
            </p:cNvSpPr>
            <p:nvPr/>
          </p:nvSpPr>
          <p:spPr bwMode="auto">
            <a:xfrm>
              <a:off x="928688" y="5211763"/>
              <a:ext cx="109538" cy="107950"/>
            </a:xfrm>
            <a:custGeom>
              <a:avLst/>
              <a:gdLst>
                <a:gd name="T0" fmla="*/ 304 w 684"/>
                <a:gd name="T1" fmla="*/ 116 h 682"/>
                <a:gd name="T2" fmla="*/ 237 w 684"/>
                <a:gd name="T3" fmla="*/ 138 h 682"/>
                <a:gd name="T4" fmla="*/ 180 w 684"/>
                <a:gd name="T5" fmla="*/ 180 h 682"/>
                <a:gd name="T6" fmla="*/ 139 w 684"/>
                <a:gd name="T7" fmla="*/ 236 h 682"/>
                <a:gd name="T8" fmla="*/ 116 w 684"/>
                <a:gd name="T9" fmla="*/ 303 h 682"/>
                <a:gd name="T10" fmla="*/ 116 w 684"/>
                <a:gd name="T11" fmla="*/ 377 h 682"/>
                <a:gd name="T12" fmla="*/ 139 w 684"/>
                <a:gd name="T13" fmla="*/ 445 h 682"/>
                <a:gd name="T14" fmla="*/ 180 w 684"/>
                <a:gd name="T15" fmla="*/ 501 h 682"/>
                <a:gd name="T16" fmla="*/ 237 w 684"/>
                <a:gd name="T17" fmla="*/ 542 h 682"/>
                <a:gd name="T18" fmla="*/ 304 w 684"/>
                <a:gd name="T19" fmla="*/ 564 h 682"/>
                <a:gd name="T20" fmla="*/ 378 w 684"/>
                <a:gd name="T21" fmla="*/ 564 h 682"/>
                <a:gd name="T22" fmla="*/ 446 w 684"/>
                <a:gd name="T23" fmla="*/ 542 h 682"/>
                <a:gd name="T24" fmla="*/ 503 w 684"/>
                <a:gd name="T25" fmla="*/ 501 h 682"/>
                <a:gd name="T26" fmla="*/ 544 w 684"/>
                <a:gd name="T27" fmla="*/ 445 h 682"/>
                <a:gd name="T28" fmla="*/ 567 w 684"/>
                <a:gd name="T29" fmla="*/ 377 h 682"/>
                <a:gd name="T30" fmla="*/ 567 w 684"/>
                <a:gd name="T31" fmla="*/ 303 h 682"/>
                <a:gd name="T32" fmla="*/ 544 w 684"/>
                <a:gd name="T33" fmla="*/ 236 h 682"/>
                <a:gd name="T34" fmla="*/ 503 w 684"/>
                <a:gd name="T35" fmla="*/ 180 h 682"/>
                <a:gd name="T36" fmla="*/ 446 w 684"/>
                <a:gd name="T37" fmla="*/ 138 h 682"/>
                <a:gd name="T38" fmla="*/ 378 w 684"/>
                <a:gd name="T39" fmla="*/ 116 h 682"/>
                <a:gd name="T40" fmla="*/ 342 w 684"/>
                <a:gd name="T41" fmla="*/ 0 h 682"/>
                <a:gd name="T42" fmla="*/ 432 w 684"/>
                <a:gd name="T43" fmla="*/ 12 h 682"/>
                <a:gd name="T44" fmla="*/ 514 w 684"/>
                <a:gd name="T45" fmla="*/ 46 h 682"/>
                <a:gd name="T46" fmla="*/ 583 w 684"/>
                <a:gd name="T47" fmla="*/ 100 h 682"/>
                <a:gd name="T48" fmla="*/ 637 w 684"/>
                <a:gd name="T49" fmla="*/ 169 h 682"/>
                <a:gd name="T50" fmla="*/ 672 w 684"/>
                <a:gd name="T51" fmla="*/ 250 h 682"/>
                <a:gd name="T52" fmla="*/ 684 w 684"/>
                <a:gd name="T53" fmla="*/ 341 h 682"/>
                <a:gd name="T54" fmla="*/ 672 w 684"/>
                <a:gd name="T55" fmla="*/ 431 h 682"/>
                <a:gd name="T56" fmla="*/ 637 w 684"/>
                <a:gd name="T57" fmla="*/ 513 h 682"/>
                <a:gd name="T58" fmla="*/ 583 w 684"/>
                <a:gd name="T59" fmla="*/ 582 h 682"/>
                <a:gd name="T60" fmla="*/ 514 w 684"/>
                <a:gd name="T61" fmla="*/ 635 h 682"/>
                <a:gd name="T62" fmla="*/ 432 w 684"/>
                <a:gd name="T63" fmla="*/ 670 h 682"/>
                <a:gd name="T64" fmla="*/ 342 w 684"/>
                <a:gd name="T65" fmla="*/ 682 h 682"/>
                <a:gd name="T66" fmla="*/ 250 w 684"/>
                <a:gd name="T67" fmla="*/ 670 h 682"/>
                <a:gd name="T68" fmla="*/ 169 w 684"/>
                <a:gd name="T69" fmla="*/ 635 h 682"/>
                <a:gd name="T70" fmla="*/ 100 w 684"/>
                <a:gd name="T71" fmla="*/ 582 h 682"/>
                <a:gd name="T72" fmla="*/ 46 w 684"/>
                <a:gd name="T73" fmla="*/ 513 h 682"/>
                <a:gd name="T74" fmla="*/ 12 w 684"/>
                <a:gd name="T75" fmla="*/ 431 h 682"/>
                <a:gd name="T76" fmla="*/ 0 w 684"/>
                <a:gd name="T77" fmla="*/ 341 h 682"/>
                <a:gd name="T78" fmla="*/ 12 w 684"/>
                <a:gd name="T79" fmla="*/ 250 h 682"/>
                <a:gd name="T80" fmla="*/ 46 w 684"/>
                <a:gd name="T81" fmla="*/ 169 h 682"/>
                <a:gd name="T82" fmla="*/ 100 w 684"/>
                <a:gd name="T83" fmla="*/ 100 h 682"/>
                <a:gd name="T84" fmla="*/ 169 w 684"/>
                <a:gd name="T85" fmla="*/ 46 h 682"/>
                <a:gd name="T86" fmla="*/ 250 w 684"/>
                <a:gd name="T87" fmla="*/ 12 h 682"/>
                <a:gd name="T88" fmla="*/ 342 w 684"/>
                <a:gd name="T89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84" h="682">
                  <a:moveTo>
                    <a:pt x="342" y="113"/>
                  </a:moveTo>
                  <a:lnTo>
                    <a:pt x="304" y="116"/>
                  </a:lnTo>
                  <a:lnTo>
                    <a:pt x="270" y="124"/>
                  </a:lnTo>
                  <a:lnTo>
                    <a:pt x="237" y="138"/>
                  </a:lnTo>
                  <a:lnTo>
                    <a:pt x="207" y="157"/>
                  </a:lnTo>
                  <a:lnTo>
                    <a:pt x="180" y="180"/>
                  </a:lnTo>
                  <a:lnTo>
                    <a:pt x="158" y="206"/>
                  </a:lnTo>
                  <a:lnTo>
                    <a:pt x="139" y="236"/>
                  </a:lnTo>
                  <a:lnTo>
                    <a:pt x="125" y="269"/>
                  </a:lnTo>
                  <a:lnTo>
                    <a:pt x="116" y="303"/>
                  </a:lnTo>
                  <a:lnTo>
                    <a:pt x="113" y="341"/>
                  </a:lnTo>
                  <a:lnTo>
                    <a:pt x="116" y="377"/>
                  </a:lnTo>
                  <a:lnTo>
                    <a:pt x="125" y="413"/>
                  </a:lnTo>
                  <a:lnTo>
                    <a:pt x="139" y="445"/>
                  </a:lnTo>
                  <a:lnTo>
                    <a:pt x="158" y="474"/>
                  </a:lnTo>
                  <a:lnTo>
                    <a:pt x="180" y="501"/>
                  </a:lnTo>
                  <a:lnTo>
                    <a:pt x="207" y="524"/>
                  </a:lnTo>
                  <a:lnTo>
                    <a:pt x="237" y="542"/>
                  </a:lnTo>
                  <a:lnTo>
                    <a:pt x="270" y="556"/>
                  </a:lnTo>
                  <a:lnTo>
                    <a:pt x="304" y="564"/>
                  </a:lnTo>
                  <a:lnTo>
                    <a:pt x="342" y="567"/>
                  </a:lnTo>
                  <a:lnTo>
                    <a:pt x="378" y="564"/>
                  </a:lnTo>
                  <a:lnTo>
                    <a:pt x="414" y="556"/>
                  </a:lnTo>
                  <a:lnTo>
                    <a:pt x="446" y="542"/>
                  </a:lnTo>
                  <a:lnTo>
                    <a:pt x="476" y="524"/>
                  </a:lnTo>
                  <a:lnTo>
                    <a:pt x="503" y="501"/>
                  </a:lnTo>
                  <a:lnTo>
                    <a:pt x="525" y="474"/>
                  </a:lnTo>
                  <a:lnTo>
                    <a:pt x="544" y="445"/>
                  </a:lnTo>
                  <a:lnTo>
                    <a:pt x="558" y="413"/>
                  </a:lnTo>
                  <a:lnTo>
                    <a:pt x="567" y="377"/>
                  </a:lnTo>
                  <a:lnTo>
                    <a:pt x="569" y="341"/>
                  </a:lnTo>
                  <a:lnTo>
                    <a:pt x="567" y="303"/>
                  </a:lnTo>
                  <a:lnTo>
                    <a:pt x="558" y="269"/>
                  </a:lnTo>
                  <a:lnTo>
                    <a:pt x="544" y="236"/>
                  </a:lnTo>
                  <a:lnTo>
                    <a:pt x="525" y="206"/>
                  </a:lnTo>
                  <a:lnTo>
                    <a:pt x="503" y="180"/>
                  </a:lnTo>
                  <a:lnTo>
                    <a:pt x="476" y="157"/>
                  </a:lnTo>
                  <a:lnTo>
                    <a:pt x="446" y="138"/>
                  </a:lnTo>
                  <a:lnTo>
                    <a:pt x="414" y="124"/>
                  </a:lnTo>
                  <a:lnTo>
                    <a:pt x="378" y="116"/>
                  </a:lnTo>
                  <a:lnTo>
                    <a:pt x="342" y="113"/>
                  </a:lnTo>
                  <a:close/>
                  <a:moveTo>
                    <a:pt x="342" y="0"/>
                  </a:moveTo>
                  <a:lnTo>
                    <a:pt x="388" y="3"/>
                  </a:lnTo>
                  <a:lnTo>
                    <a:pt x="432" y="12"/>
                  </a:lnTo>
                  <a:lnTo>
                    <a:pt x="475" y="26"/>
                  </a:lnTo>
                  <a:lnTo>
                    <a:pt x="514" y="46"/>
                  </a:lnTo>
                  <a:lnTo>
                    <a:pt x="551" y="70"/>
                  </a:lnTo>
                  <a:lnTo>
                    <a:pt x="583" y="100"/>
                  </a:lnTo>
                  <a:lnTo>
                    <a:pt x="613" y="132"/>
                  </a:lnTo>
                  <a:lnTo>
                    <a:pt x="637" y="169"/>
                  </a:lnTo>
                  <a:lnTo>
                    <a:pt x="656" y="208"/>
                  </a:lnTo>
                  <a:lnTo>
                    <a:pt x="672" y="250"/>
                  </a:lnTo>
                  <a:lnTo>
                    <a:pt x="681" y="294"/>
                  </a:lnTo>
                  <a:lnTo>
                    <a:pt x="684" y="341"/>
                  </a:lnTo>
                  <a:lnTo>
                    <a:pt x="681" y="386"/>
                  </a:lnTo>
                  <a:lnTo>
                    <a:pt x="672" y="431"/>
                  </a:lnTo>
                  <a:lnTo>
                    <a:pt x="656" y="473"/>
                  </a:lnTo>
                  <a:lnTo>
                    <a:pt x="637" y="513"/>
                  </a:lnTo>
                  <a:lnTo>
                    <a:pt x="613" y="548"/>
                  </a:lnTo>
                  <a:lnTo>
                    <a:pt x="583" y="582"/>
                  </a:lnTo>
                  <a:lnTo>
                    <a:pt x="551" y="610"/>
                  </a:lnTo>
                  <a:lnTo>
                    <a:pt x="514" y="635"/>
                  </a:lnTo>
                  <a:lnTo>
                    <a:pt x="475" y="654"/>
                  </a:lnTo>
                  <a:lnTo>
                    <a:pt x="432" y="670"/>
                  </a:lnTo>
                  <a:lnTo>
                    <a:pt x="388" y="678"/>
                  </a:lnTo>
                  <a:lnTo>
                    <a:pt x="342" y="682"/>
                  </a:lnTo>
                  <a:lnTo>
                    <a:pt x="295" y="678"/>
                  </a:lnTo>
                  <a:lnTo>
                    <a:pt x="250" y="670"/>
                  </a:lnTo>
                  <a:lnTo>
                    <a:pt x="209" y="654"/>
                  </a:lnTo>
                  <a:lnTo>
                    <a:pt x="169" y="635"/>
                  </a:lnTo>
                  <a:lnTo>
                    <a:pt x="133" y="610"/>
                  </a:lnTo>
                  <a:lnTo>
                    <a:pt x="100" y="582"/>
                  </a:lnTo>
                  <a:lnTo>
                    <a:pt x="71" y="548"/>
                  </a:lnTo>
                  <a:lnTo>
                    <a:pt x="46" y="513"/>
                  </a:lnTo>
                  <a:lnTo>
                    <a:pt x="26" y="473"/>
                  </a:lnTo>
                  <a:lnTo>
                    <a:pt x="12" y="431"/>
                  </a:lnTo>
                  <a:lnTo>
                    <a:pt x="3" y="386"/>
                  </a:lnTo>
                  <a:lnTo>
                    <a:pt x="0" y="341"/>
                  </a:lnTo>
                  <a:lnTo>
                    <a:pt x="3" y="294"/>
                  </a:lnTo>
                  <a:lnTo>
                    <a:pt x="12" y="250"/>
                  </a:lnTo>
                  <a:lnTo>
                    <a:pt x="26" y="208"/>
                  </a:lnTo>
                  <a:lnTo>
                    <a:pt x="46" y="169"/>
                  </a:lnTo>
                  <a:lnTo>
                    <a:pt x="71" y="132"/>
                  </a:lnTo>
                  <a:lnTo>
                    <a:pt x="100" y="100"/>
                  </a:lnTo>
                  <a:lnTo>
                    <a:pt x="133" y="70"/>
                  </a:lnTo>
                  <a:lnTo>
                    <a:pt x="169" y="46"/>
                  </a:lnTo>
                  <a:lnTo>
                    <a:pt x="209" y="26"/>
                  </a:lnTo>
                  <a:lnTo>
                    <a:pt x="250" y="12"/>
                  </a:lnTo>
                  <a:lnTo>
                    <a:pt x="295" y="3"/>
                  </a:lnTo>
                  <a:lnTo>
                    <a:pt x="3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581"/>
            <p:cNvSpPr>
              <a:spLocks noEditPoints="1"/>
            </p:cNvSpPr>
            <p:nvPr/>
          </p:nvSpPr>
          <p:spPr bwMode="auto">
            <a:xfrm>
              <a:off x="1073150" y="5211763"/>
              <a:ext cx="109538" cy="107950"/>
            </a:xfrm>
            <a:custGeom>
              <a:avLst/>
              <a:gdLst>
                <a:gd name="T0" fmla="*/ 305 w 684"/>
                <a:gd name="T1" fmla="*/ 116 h 682"/>
                <a:gd name="T2" fmla="*/ 237 w 684"/>
                <a:gd name="T3" fmla="*/ 138 h 682"/>
                <a:gd name="T4" fmla="*/ 181 w 684"/>
                <a:gd name="T5" fmla="*/ 180 h 682"/>
                <a:gd name="T6" fmla="*/ 139 w 684"/>
                <a:gd name="T7" fmla="*/ 236 h 682"/>
                <a:gd name="T8" fmla="*/ 117 w 684"/>
                <a:gd name="T9" fmla="*/ 303 h 682"/>
                <a:gd name="T10" fmla="*/ 117 w 684"/>
                <a:gd name="T11" fmla="*/ 377 h 682"/>
                <a:gd name="T12" fmla="*/ 139 w 684"/>
                <a:gd name="T13" fmla="*/ 445 h 682"/>
                <a:gd name="T14" fmla="*/ 181 w 684"/>
                <a:gd name="T15" fmla="*/ 501 h 682"/>
                <a:gd name="T16" fmla="*/ 237 w 684"/>
                <a:gd name="T17" fmla="*/ 542 h 682"/>
                <a:gd name="T18" fmla="*/ 305 w 684"/>
                <a:gd name="T19" fmla="*/ 564 h 682"/>
                <a:gd name="T20" fmla="*/ 379 w 684"/>
                <a:gd name="T21" fmla="*/ 564 h 682"/>
                <a:gd name="T22" fmla="*/ 447 w 684"/>
                <a:gd name="T23" fmla="*/ 542 h 682"/>
                <a:gd name="T24" fmla="*/ 503 w 684"/>
                <a:gd name="T25" fmla="*/ 501 h 682"/>
                <a:gd name="T26" fmla="*/ 544 w 684"/>
                <a:gd name="T27" fmla="*/ 445 h 682"/>
                <a:gd name="T28" fmla="*/ 567 w 684"/>
                <a:gd name="T29" fmla="*/ 377 h 682"/>
                <a:gd name="T30" fmla="*/ 567 w 684"/>
                <a:gd name="T31" fmla="*/ 303 h 682"/>
                <a:gd name="T32" fmla="*/ 544 w 684"/>
                <a:gd name="T33" fmla="*/ 236 h 682"/>
                <a:gd name="T34" fmla="*/ 503 w 684"/>
                <a:gd name="T35" fmla="*/ 180 h 682"/>
                <a:gd name="T36" fmla="*/ 447 w 684"/>
                <a:gd name="T37" fmla="*/ 138 h 682"/>
                <a:gd name="T38" fmla="*/ 379 w 684"/>
                <a:gd name="T39" fmla="*/ 116 h 682"/>
                <a:gd name="T40" fmla="*/ 342 w 684"/>
                <a:gd name="T41" fmla="*/ 0 h 682"/>
                <a:gd name="T42" fmla="*/ 433 w 684"/>
                <a:gd name="T43" fmla="*/ 12 h 682"/>
                <a:gd name="T44" fmla="*/ 515 w 684"/>
                <a:gd name="T45" fmla="*/ 46 h 682"/>
                <a:gd name="T46" fmla="*/ 584 w 684"/>
                <a:gd name="T47" fmla="*/ 100 h 682"/>
                <a:gd name="T48" fmla="*/ 638 w 684"/>
                <a:gd name="T49" fmla="*/ 169 h 682"/>
                <a:gd name="T50" fmla="*/ 672 w 684"/>
                <a:gd name="T51" fmla="*/ 250 h 682"/>
                <a:gd name="T52" fmla="*/ 684 w 684"/>
                <a:gd name="T53" fmla="*/ 341 h 682"/>
                <a:gd name="T54" fmla="*/ 672 w 684"/>
                <a:gd name="T55" fmla="*/ 431 h 682"/>
                <a:gd name="T56" fmla="*/ 638 w 684"/>
                <a:gd name="T57" fmla="*/ 513 h 682"/>
                <a:gd name="T58" fmla="*/ 584 w 684"/>
                <a:gd name="T59" fmla="*/ 582 h 682"/>
                <a:gd name="T60" fmla="*/ 515 w 684"/>
                <a:gd name="T61" fmla="*/ 635 h 682"/>
                <a:gd name="T62" fmla="*/ 433 w 684"/>
                <a:gd name="T63" fmla="*/ 670 h 682"/>
                <a:gd name="T64" fmla="*/ 342 w 684"/>
                <a:gd name="T65" fmla="*/ 682 h 682"/>
                <a:gd name="T66" fmla="*/ 251 w 684"/>
                <a:gd name="T67" fmla="*/ 670 h 682"/>
                <a:gd name="T68" fmla="*/ 170 w 684"/>
                <a:gd name="T69" fmla="*/ 635 h 682"/>
                <a:gd name="T70" fmla="*/ 100 w 684"/>
                <a:gd name="T71" fmla="*/ 582 h 682"/>
                <a:gd name="T72" fmla="*/ 47 w 684"/>
                <a:gd name="T73" fmla="*/ 513 h 682"/>
                <a:gd name="T74" fmla="*/ 12 w 684"/>
                <a:gd name="T75" fmla="*/ 431 h 682"/>
                <a:gd name="T76" fmla="*/ 0 w 684"/>
                <a:gd name="T77" fmla="*/ 341 h 682"/>
                <a:gd name="T78" fmla="*/ 12 w 684"/>
                <a:gd name="T79" fmla="*/ 250 h 682"/>
                <a:gd name="T80" fmla="*/ 47 w 684"/>
                <a:gd name="T81" fmla="*/ 169 h 682"/>
                <a:gd name="T82" fmla="*/ 100 w 684"/>
                <a:gd name="T83" fmla="*/ 100 h 682"/>
                <a:gd name="T84" fmla="*/ 170 w 684"/>
                <a:gd name="T85" fmla="*/ 46 h 682"/>
                <a:gd name="T86" fmla="*/ 251 w 684"/>
                <a:gd name="T87" fmla="*/ 12 h 682"/>
                <a:gd name="T88" fmla="*/ 342 w 684"/>
                <a:gd name="T89" fmla="*/ 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84" h="682">
                  <a:moveTo>
                    <a:pt x="342" y="113"/>
                  </a:moveTo>
                  <a:lnTo>
                    <a:pt x="305" y="116"/>
                  </a:lnTo>
                  <a:lnTo>
                    <a:pt x="270" y="124"/>
                  </a:lnTo>
                  <a:lnTo>
                    <a:pt x="237" y="138"/>
                  </a:lnTo>
                  <a:lnTo>
                    <a:pt x="207" y="157"/>
                  </a:lnTo>
                  <a:lnTo>
                    <a:pt x="181" y="180"/>
                  </a:lnTo>
                  <a:lnTo>
                    <a:pt x="158" y="206"/>
                  </a:lnTo>
                  <a:lnTo>
                    <a:pt x="139" y="236"/>
                  </a:lnTo>
                  <a:lnTo>
                    <a:pt x="126" y="269"/>
                  </a:lnTo>
                  <a:lnTo>
                    <a:pt x="117" y="303"/>
                  </a:lnTo>
                  <a:lnTo>
                    <a:pt x="114" y="341"/>
                  </a:lnTo>
                  <a:lnTo>
                    <a:pt x="117" y="377"/>
                  </a:lnTo>
                  <a:lnTo>
                    <a:pt x="126" y="413"/>
                  </a:lnTo>
                  <a:lnTo>
                    <a:pt x="139" y="445"/>
                  </a:lnTo>
                  <a:lnTo>
                    <a:pt x="158" y="474"/>
                  </a:lnTo>
                  <a:lnTo>
                    <a:pt x="181" y="501"/>
                  </a:lnTo>
                  <a:lnTo>
                    <a:pt x="207" y="524"/>
                  </a:lnTo>
                  <a:lnTo>
                    <a:pt x="237" y="542"/>
                  </a:lnTo>
                  <a:lnTo>
                    <a:pt x="270" y="556"/>
                  </a:lnTo>
                  <a:lnTo>
                    <a:pt x="305" y="564"/>
                  </a:lnTo>
                  <a:lnTo>
                    <a:pt x="342" y="567"/>
                  </a:lnTo>
                  <a:lnTo>
                    <a:pt x="379" y="564"/>
                  </a:lnTo>
                  <a:lnTo>
                    <a:pt x="414" y="556"/>
                  </a:lnTo>
                  <a:lnTo>
                    <a:pt x="447" y="542"/>
                  </a:lnTo>
                  <a:lnTo>
                    <a:pt x="476" y="524"/>
                  </a:lnTo>
                  <a:lnTo>
                    <a:pt x="503" y="501"/>
                  </a:lnTo>
                  <a:lnTo>
                    <a:pt x="526" y="474"/>
                  </a:lnTo>
                  <a:lnTo>
                    <a:pt x="544" y="445"/>
                  </a:lnTo>
                  <a:lnTo>
                    <a:pt x="559" y="413"/>
                  </a:lnTo>
                  <a:lnTo>
                    <a:pt x="567" y="377"/>
                  </a:lnTo>
                  <a:lnTo>
                    <a:pt x="570" y="341"/>
                  </a:lnTo>
                  <a:lnTo>
                    <a:pt x="567" y="303"/>
                  </a:lnTo>
                  <a:lnTo>
                    <a:pt x="559" y="269"/>
                  </a:lnTo>
                  <a:lnTo>
                    <a:pt x="544" y="236"/>
                  </a:lnTo>
                  <a:lnTo>
                    <a:pt x="526" y="206"/>
                  </a:lnTo>
                  <a:lnTo>
                    <a:pt x="503" y="180"/>
                  </a:lnTo>
                  <a:lnTo>
                    <a:pt x="476" y="157"/>
                  </a:lnTo>
                  <a:lnTo>
                    <a:pt x="447" y="138"/>
                  </a:lnTo>
                  <a:lnTo>
                    <a:pt x="414" y="124"/>
                  </a:lnTo>
                  <a:lnTo>
                    <a:pt x="379" y="116"/>
                  </a:lnTo>
                  <a:lnTo>
                    <a:pt x="342" y="113"/>
                  </a:lnTo>
                  <a:close/>
                  <a:moveTo>
                    <a:pt x="342" y="0"/>
                  </a:moveTo>
                  <a:lnTo>
                    <a:pt x="388" y="3"/>
                  </a:lnTo>
                  <a:lnTo>
                    <a:pt x="433" y="12"/>
                  </a:lnTo>
                  <a:lnTo>
                    <a:pt x="475" y="26"/>
                  </a:lnTo>
                  <a:lnTo>
                    <a:pt x="515" y="46"/>
                  </a:lnTo>
                  <a:lnTo>
                    <a:pt x="551" y="70"/>
                  </a:lnTo>
                  <a:lnTo>
                    <a:pt x="584" y="100"/>
                  </a:lnTo>
                  <a:lnTo>
                    <a:pt x="612" y="132"/>
                  </a:lnTo>
                  <a:lnTo>
                    <a:pt x="638" y="169"/>
                  </a:lnTo>
                  <a:lnTo>
                    <a:pt x="657" y="208"/>
                  </a:lnTo>
                  <a:lnTo>
                    <a:pt x="672" y="250"/>
                  </a:lnTo>
                  <a:lnTo>
                    <a:pt x="681" y="294"/>
                  </a:lnTo>
                  <a:lnTo>
                    <a:pt x="684" y="341"/>
                  </a:lnTo>
                  <a:lnTo>
                    <a:pt x="681" y="386"/>
                  </a:lnTo>
                  <a:lnTo>
                    <a:pt x="672" y="431"/>
                  </a:lnTo>
                  <a:lnTo>
                    <a:pt x="657" y="473"/>
                  </a:lnTo>
                  <a:lnTo>
                    <a:pt x="638" y="513"/>
                  </a:lnTo>
                  <a:lnTo>
                    <a:pt x="612" y="548"/>
                  </a:lnTo>
                  <a:lnTo>
                    <a:pt x="584" y="582"/>
                  </a:lnTo>
                  <a:lnTo>
                    <a:pt x="551" y="610"/>
                  </a:lnTo>
                  <a:lnTo>
                    <a:pt x="515" y="635"/>
                  </a:lnTo>
                  <a:lnTo>
                    <a:pt x="475" y="654"/>
                  </a:lnTo>
                  <a:lnTo>
                    <a:pt x="433" y="670"/>
                  </a:lnTo>
                  <a:lnTo>
                    <a:pt x="388" y="678"/>
                  </a:lnTo>
                  <a:lnTo>
                    <a:pt x="342" y="682"/>
                  </a:lnTo>
                  <a:lnTo>
                    <a:pt x="296" y="678"/>
                  </a:lnTo>
                  <a:lnTo>
                    <a:pt x="251" y="670"/>
                  </a:lnTo>
                  <a:lnTo>
                    <a:pt x="209" y="654"/>
                  </a:lnTo>
                  <a:lnTo>
                    <a:pt x="170" y="635"/>
                  </a:lnTo>
                  <a:lnTo>
                    <a:pt x="133" y="610"/>
                  </a:lnTo>
                  <a:lnTo>
                    <a:pt x="100" y="582"/>
                  </a:lnTo>
                  <a:lnTo>
                    <a:pt x="71" y="548"/>
                  </a:lnTo>
                  <a:lnTo>
                    <a:pt x="47" y="513"/>
                  </a:lnTo>
                  <a:lnTo>
                    <a:pt x="27" y="473"/>
                  </a:lnTo>
                  <a:lnTo>
                    <a:pt x="12" y="431"/>
                  </a:lnTo>
                  <a:lnTo>
                    <a:pt x="3" y="386"/>
                  </a:lnTo>
                  <a:lnTo>
                    <a:pt x="0" y="341"/>
                  </a:lnTo>
                  <a:lnTo>
                    <a:pt x="3" y="294"/>
                  </a:lnTo>
                  <a:lnTo>
                    <a:pt x="12" y="250"/>
                  </a:lnTo>
                  <a:lnTo>
                    <a:pt x="27" y="208"/>
                  </a:lnTo>
                  <a:lnTo>
                    <a:pt x="47" y="169"/>
                  </a:lnTo>
                  <a:lnTo>
                    <a:pt x="71" y="132"/>
                  </a:lnTo>
                  <a:lnTo>
                    <a:pt x="100" y="100"/>
                  </a:lnTo>
                  <a:lnTo>
                    <a:pt x="133" y="70"/>
                  </a:lnTo>
                  <a:lnTo>
                    <a:pt x="170" y="46"/>
                  </a:lnTo>
                  <a:lnTo>
                    <a:pt x="209" y="26"/>
                  </a:lnTo>
                  <a:lnTo>
                    <a:pt x="251" y="12"/>
                  </a:lnTo>
                  <a:lnTo>
                    <a:pt x="296" y="3"/>
                  </a:lnTo>
                  <a:lnTo>
                    <a:pt x="3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582"/>
            <p:cNvSpPr>
              <a:spLocks noEditPoints="1"/>
            </p:cNvSpPr>
            <p:nvPr/>
          </p:nvSpPr>
          <p:spPr bwMode="auto">
            <a:xfrm>
              <a:off x="784225" y="5356226"/>
              <a:ext cx="107950" cy="107950"/>
            </a:xfrm>
            <a:custGeom>
              <a:avLst/>
              <a:gdLst>
                <a:gd name="T0" fmla="*/ 306 w 684"/>
                <a:gd name="T1" fmla="*/ 116 h 681"/>
                <a:gd name="T2" fmla="*/ 238 w 684"/>
                <a:gd name="T3" fmla="*/ 138 h 681"/>
                <a:gd name="T4" fmla="*/ 181 w 684"/>
                <a:gd name="T5" fmla="*/ 180 h 681"/>
                <a:gd name="T6" fmla="*/ 140 w 684"/>
                <a:gd name="T7" fmla="*/ 235 h 681"/>
                <a:gd name="T8" fmla="*/ 117 w 684"/>
                <a:gd name="T9" fmla="*/ 303 h 681"/>
                <a:gd name="T10" fmla="*/ 117 w 684"/>
                <a:gd name="T11" fmla="*/ 377 h 681"/>
                <a:gd name="T12" fmla="*/ 140 w 684"/>
                <a:gd name="T13" fmla="*/ 445 h 681"/>
                <a:gd name="T14" fmla="*/ 181 w 684"/>
                <a:gd name="T15" fmla="*/ 501 h 681"/>
                <a:gd name="T16" fmla="*/ 238 w 684"/>
                <a:gd name="T17" fmla="*/ 542 h 681"/>
                <a:gd name="T18" fmla="*/ 306 w 684"/>
                <a:gd name="T19" fmla="*/ 564 h 681"/>
                <a:gd name="T20" fmla="*/ 380 w 684"/>
                <a:gd name="T21" fmla="*/ 564 h 681"/>
                <a:gd name="T22" fmla="*/ 447 w 684"/>
                <a:gd name="T23" fmla="*/ 542 h 681"/>
                <a:gd name="T24" fmla="*/ 503 w 684"/>
                <a:gd name="T25" fmla="*/ 501 h 681"/>
                <a:gd name="T26" fmla="*/ 545 w 684"/>
                <a:gd name="T27" fmla="*/ 445 h 681"/>
                <a:gd name="T28" fmla="*/ 567 w 684"/>
                <a:gd name="T29" fmla="*/ 377 h 681"/>
                <a:gd name="T30" fmla="*/ 567 w 684"/>
                <a:gd name="T31" fmla="*/ 303 h 681"/>
                <a:gd name="T32" fmla="*/ 545 w 684"/>
                <a:gd name="T33" fmla="*/ 235 h 681"/>
                <a:gd name="T34" fmla="*/ 503 w 684"/>
                <a:gd name="T35" fmla="*/ 180 h 681"/>
                <a:gd name="T36" fmla="*/ 447 w 684"/>
                <a:gd name="T37" fmla="*/ 138 h 681"/>
                <a:gd name="T38" fmla="*/ 380 w 684"/>
                <a:gd name="T39" fmla="*/ 116 h 681"/>
                <a:gd name="T40" fmla="*/ 342 w 684"/>
                <a:gd name="T41" fmla="*/ 0 h 681"/>
                <a:gd name="T42" fmla="*/ 433 w 684"/>
                <a:gd name="T43" fmla="*/ 12 h 681"/>
                <a:gd name="T44" fmla="*/ 515 w 684"/>
                <a:gd name="T45" fmla="*/ 46 h 681"/>
                <a:gd name="T46" fmla="*/ 584 w 684"/>
                <a:gd name="T47" fmla="*/ 99 h 681"/>
                <a:gd name="T48" fmla="*/ 637 w 684"/>
                <a:gd name="T49" fmla="*/ 168 h 681"/>
                <a:gd name="T50" fmla="*/ 672 w 684"/>
                <a:gd name="T51" fmla="*/ 250 h 681"/>
                <a:gd name="T52" fmla="*/ 684 w 684"/>
                <a:gd name="T53" fmla="*/ 340 h 681"/>
                <a:gd name="T54" fmla="*/ 672 w 684"/>
                <a:gd name="T55" fmla="*/ 431 h 681"/>
                <a:gd name="T56" fmla="*/ 637 w 684"/>
                <a:gd name="T57" fmla="*/ 512 h 681"/>
                <a:gd name="T58" fmla="*/ 584 w 684"/>
                <a:gd name="T59" fmla="*/ 582 h 681"/>
                <a:gd name="T60" fmla="*/ 515 w 684"/>
                <a:gd name="T61" fmla="*/ 634 h 681"/>
                <a:gd name="T62" fmla="*/ 433 w 684"/>
                <a:gd name="T63" fmla="*/ 669 h 681"/>
                <a:gd name="T64" fmla="*/ 342 w 684"/>
                <a:gd name="T65" fmla="*/ 681 h 681"/>
                <a:gd name="T66" fmla="*/ 252 w 684"/>
                <a:gd name="T67" fmla="*/ 669 h 681"/>
                <a:gd name="T68" fmla="*/ 169 w 684"/>
                <a:gd name="T69" fmla="*/ 634 h 681"/>
                <a:gd name="T70" fmla="*/ 100 w 684"/>
                <a:gd name="T71" fmla="*/ 582 h 681"/>
                <a:gd name="T72" fmla="*/ 47 w 684"/>
                <a:gd name="T73" fmla="*/ 512 h 681"/>
                <a:gd name="T74" fmla="*/ 12 w 684"/>
                <a:gd name="T75" fmla="*/ 431 h 681"/>
                <a:gd name="T76" fmla="*/ 0 w 684"/>
                <a:gd name="T77" fmla="*/ 340 h 681"/>
                <a:gd name="T78" fmla="*/ 12 w 684"/>
                <a:gd name="T79" fmla="*/ 250 h 681"/>
                <a:gd name="T80" fmla="*/ 47 w 684"/>
                <a:gd name="T81" fmla="*/ 168 h 681"/>
                <a:gd name="T82" fmla="*/ 100 w 684"/>
                <a:gd name="T83" fmla="*/ 99 h 681"/>
                <a:gd name="T84" fmla="*/ 169 w 684"/>
                <a:gd name="T85" fmla="*/ 46 h 681"/>
                <a:gd name="T86" fmla="*/ 252 w 684"/>
                <a:gd name="T87" fmla="*/ 12 h 681"/>
                <a:gd name="T88" fmla="*/ 342 w 684"/>
                <a:gd name="T89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84" h="681">
                  <a:moveTo>
                    <a:pt x="342" y="113"/>
                  </a:moveTo>
                  <a:lnTo>
                    <a:pt x="306" y="116"/>
                  </a:lnTo>
                  <a:lnTo>
                    <a:pt x="270" y="124"/>
                  </a:lnTo>
                  <a:lnTo>
                    <a:pt x="238" y="138"/>
                  </a:lnTo>
                  <a:lnTo>
                    <a:pt x="208" y="156"/>
                  </a:lnTo>
                  <a:lnTo>
                    <a:pt x="181" y="180"/>
                  </a:lnTo>
                  <a:lnTo>
                    <a:pt x="158" y="206"/>
                  </a:lnTo>
                  <a:lnTo>
                    <a:pt x="140" y="235"/>
                  </a:lnTo>
                  <a:lnTo>
                    <a:pt x="126" y="268"/>
                  </a:lnTo>
                  <a:lnTo>
                    <a:pt x="117" y="303"/>
                  </a:lnTo>
                  <a:lnTo>
                    <a:pt x="114" y="340"/>
                  </a:lnTo>
                  <a:lnTo>
                    <a:pt x="117" y="377"/>
                  </a:lnTo>
                  <a:lnTo>
                    <a:pt x="126" y="411"/>
                  </a:lnTo>
                  <a:lnTo>
                    <a:pt x="140" y="445"/>
                  </a:lnTo>
                  <a:lnTo>
                    <a:pt x="158" y="474"/>
                  </a:lnTo>
                  <a:lnTo>
                    <a:pt x="181" y="501"/>
                  </a:lnTo>
                  <a:lnTo>
                    <a:pt x="208" y="524"/>
                  </a:lnTo>
                  <a:lnTo>
                    <a:pt x="238" y="542"/>
                  </a:lnTo>
                  <a:lnTo>
                    <a:pt x="270" y="556"/>
                  </a:lnTo>
                  <a:lnTo>
                    <a:pt x="306" y="564"/>
                  </a:lnTo>
                  <a:lnTo>
                    <a:pt x="342" y="567"/>
                  </a:lnTo>
                  <a:lnTo>
                    <a:pt x="380" y="564"/>
                  </a:lnTo>
                  <a:lnTo>
                    <a:pt x="414" y="556"/>
                  </a:lnTo>
                  <a:lnTo>
                    <a:pt x="447" y="542"/>
                  </a:lnTo>
                  <a:lnTo>
                    <a:pt x="477" y="524"/>
                  </a:lnTo>
                  <a:lnTo>
                    <a:pt x="503" y="501"/>
                  </a:lnTo>
                  <a:lnTo>
                    <a:pt x="527" y="474"/>
                  </a:lnTo>
                  <a:lnTo>
                    <a:pt x="545" y="445"/>
                  </a:lnTo>
                  <a:lnTo>
                    <a:pt x="559" y="411"/>
                  </a:lnTo>
                  <a:lnTo>
                    <a:pt x="567" y="377"/>
                  </a:lnTo>
                  <a:lnTo>
                    <a:pt x="570" y="340"/>
                  </a:lnTo>
                  <a:lnTo>
                    <a:pt x="567" y="303"/>
                  </a:lnTo>
                  <a:lnTo>
                    <a:pt x="559" y="268"/>
                  </a:lnTo>
                  <a:lnTo>
                    <a:pt x="545" y="235"/>
                  </a:lnTo>
                  <a:lnTo>
                    <a:pt x="527" y="206"/>
                  </a:lnTo>
                  <a:lnTo>
                    <a:pt x="503" y="180"/>
                  </a:lnTo>
                  <a:lnTo>
                    <a:pt x="477" y="156"/>
                  </a:lnTo>
                  <a:lnTo>
                    <a:pt x="447" y="138"/>
                  </a:lnTo>
                  <a:lnTo>
                    <a:pt x="414" y="124"/>
                  </a:lnTo>
                  <a:lnTo>
                    <a:pt x="380" y="116"/>
                  </a:lnTo>
                  <a:lnTo>
                    <a:pt x="342" y="113"/>
                  </a:lnTo>
                  <a:close/>
                  <a:moveTo>
                    <a:pt x="342" y="0"/>
                  </a:moveTo>
                  <a:lnTo>
                    <a:pt x="389" y="3"/>
                  </a:lnTo>
                  <a:lnTo>
                    <a:pt x="433" y="12"/>
                  </a:lnTo>
                  <a:lnTo>
                    <a:pt x="475" y="26"/>
                  </a:lnTo>
                  <a:lnTo>
                    <a:pt x="515" y="46"/>
                  </a:lnTo>
                  <a:lnTo>
                    <a:pt x="551" y="70"/>
                  </a:lnTo>
                  <a:lnTo>
                    <a:pt x="584" y="99"/>
                  </a:lnTo>
                  <a:lnTo>
                    <a:pt x="613" y="132"/>
                  </a:lnTo>
                  <a:lnTo>
                    <a:pt x="637" y="168"/>
                  </a:lnTo>
                  <a:lnTo>
                    <a:pt x="658" y="207"/>
                  </a:lnTo>
                  <a:lnTo>
                    <a:pt x="672" y="250"/>
                  </a:lnTo>
                  <a:lnTo>
                    <a:pt x="681" y="294"/>
                  </a:lnTo>
                  <a:lnTo>
                    <a:pt x="684" y="340"/>
                  </a:lnTo>
                  <a:lnTo>
                    <a:pt x="681" y="386"/>
                  </a:lnTo>
                  <a:lnTo>
                    <a:pt x="672" y="431"/>
                  </a:lnTo>
                  <a:lnTo>
                    <a:pt x="658" y="472"/>
                  </a:lnTo>
                  <a:lnTo>
                    <a:pt x="637" y="512"/>
                  </a:lnTo>
                  <a:lnTo>
                    <a:pt x="613" y="548"/>
                  </a:lnTo>
                  <a:lnTo>
                    <a:pt x="584" y="582"/>
                  </a:lnTo>
                  <a:lnTo>
                    <a:pt x="551" y="610"/>
                  </a:lnTo>
                  <a:lnTo>
                    <a:pt x="515" y="634"/>
                  </a:lnTo>
                  <a:lnTo>
                    <a:pt x="475" y="654"/>
                  </a:lnTo>
                  <a:lnTo>
                    <a:pt x="433" y="669"/>
                  </a:lnTo>
                  <a:lnTo>
                    <a:pt x="389" y="678"/>
                  </a:lnTo>
                  <a:lnTo>
                    <a:pt x="342" y="681"/>
                  </a:lnTo>
                  <a:lnTo>
                    <a:pt x="295" y="678"/>
                  </a:lnTo>
                  <a:lnTo>
                    <a:pt x="252" y="669"/>
                  </a:lnTo>
                  <a:lnTo>
                    <a:pt x="209" y="654"/>
                  </a:lnTo>
                  <a:lnTo>
                    <a:pt x="169" y="634"/>
                  </a:lnTo>
                  <a:lnTo>
                    <a:pt x="133" y="610"/>
                  </a:lnTo>
                  <a:lnTo>
                    <a:pt x="100" y="582"/>
                  </a:lnTo>
                  <a:lnTo>
                    <a:pt x="72" y="548"/>
                  </a:lnTo>
                  <a:lnTo>
                    <a:pt x="47" y="512"/>
                  </a:lnTo>
                  <a:lnTo>
                    <a:pt x="27" y="472"/>
                  </a:lnTo>
                  <a:lnTo>
                    <a:pt x="12" y="431"/>
                  </a:lnTo>
                  <a:lnTo>
                    <a:pt x="3" y="386"/>
                  </a:lnTo>
                  <a:lnTo>
                    <a:pt x="0" y="340"/>
                  </a:lnTo>
                  <a:lnTo>
                    <a:pt x="3" y="294"/>
                  </a:lnTo>
                  <a:lnTo>
                    <a:pt x="12" y="250"/>
                  </a:lnTo>
                  <a:lnTo>
                    <a:pt x="27" y="207"/>
                  </a:lnTo>
                  <a:lnTo>
                    <a:pt x="47" y="168"/>
                  </a:lnTo>
                  <a:lnTo>
                    <a:pt x="72" y="132"/>
                  </a:lnTo>
                  <a:lnTo>
                    <a:pt x="100" y="99"/>
                  </a:lnTo>
                  <a:lnTo>
                    <a:pt x="133" y="70"/>
                  </a:lnTo>
                  <a:lnTo>
                    <a:pt x="169" y="46"/>
                  </a:lnTo>
                  <a:lnTo>
                    <a:pt x="209" y="26"/>
                  </a:lnTo>
                  <a:lnTo>
                    <a:pt x="252" y="12"/>
                  </a:lnTo>
                  <a:lnTo>
                    <a:pt x="295" y="3"/>
                  </a:lnTo>
                  <a:lnTo>
                    <a:pt x="3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583"/>
            <p:cNvSpPr>
              <a:spLocks noEditPoints="1"/>
            </p:cNvSpPr>
            <p:nvPr/>
          </p:nvSpPr>
          <p:spPr bwMode="auto">
            <a:xfrm>
              <a:off x="928688" y="5356226"/>
              <a:ext cx="109538" cy="107950"/>
            </a:xfrm>
            <a:custGeom>
              <a:avLst/>
              <a:gdLst>
                <a:gd name="T0" fmla="*/ 304 w 684"/>
                <a:gd name="T1" fmla="*/ 116 h 681"/>
                <a:gd name="T2" fmla="*/ 237 w 684"/>
                <a:gd name="T3" fmla="*/ 138 h 681"/>
                <a:gd name="T4" fmla="*/ 180 w 684"/>
                <a:gd name="T5" fmla="*/ 180 h 681"/>
                <a:gd name="T6" fmla="*/ 139 w 684"/>
                <a:gd name="T7" fmla="*/ 235 h 681"/>
                <a:gd name="T8" fmla="*/ 116 w 684"/>
                <a:gd name="T9" fmla="*/ 303 h 681"/>
                <a:gd name="T10" fmla="*/ 116 w 684"/>
                <a:gd name="T11" fmla="*/ 377 h 681"/>
                <a:gd name="T12" fmla="*/ 139 w 684"/>
                <a:gd name="T13" fmla="*/ 445 h 681"/>
                <a:gd name="T14" fmla="*/ 180 w 684"/>
                <a:gd name="T15" fmla="*/ 501 h 681"/>
                <a:gd name="T16" fmla="*/ 237 w 684"/>
                <a:gd name="T17" fmla="*/ 542 h 681"/>
                <a:gd name="T18" fmla="*/ 304 w 684"/>
                <a:gd name="T19" fmla="*/ 564 h 681"/>
                <a:gd name="T20" fmla="*/ 378 w 684"/>
                <a:gd name="T21" fmla="*/ 564 h 681"/>
                <a:gd name="T22" fmla="*/ 446 w 684"/>
                <a:gd name="T23" fmla="*/ 542 h 681"/>
                <a:gd name="T24" fmla="*/ 503 w 684"/>
                <a:gd name="T25" fmla="*/ 501 h 681"/>
                <a:gd name="T26" fmla="*/ 544 w 684"/>
                <a:gd name="T27" fmla="*/ 445 h 681"/>
                <a:gd name="T28" fmla="*/ 567 w 684"/>
                <a:gd name="T29" fmla="*/ 377 h 681"/>
                <a:gd name="T30" fmla="*/ 567 w 684"/>
                <a:gd name="T31" fmla="*/ 303 h 681"/>
                <a:gd name="T32" fmla="*/ 544 w 684"/>
                <a:gd name="T33" fmla="*/ 235 h 681"/>
                <a:gd name="T34" fmla="*/ 503 w 684"/>
                <a:gd name="T35" fmla="*/ 180 h 681"/>
                <a:gd name="T36" fmla="*/ 446 w 684"/>
                <a:gd name="T37" fmla="*/ 138 h 681"/>
                <a:gd name="T38" fmla="*/ 378 w 684"/>
                <a:gd name="T39" fmla="*/ 116 h 681"/>
                <a:gd name="T40" fmla="*/ 342 w 684"/>
                <a:gd name="T41" fmla="*/ 0 h 681"/>
                <a:gd name="T42" fmla="*/ 432 w 684"/>
                <a:gd name="T43" fmla="*/ 12 h 681"/>
                <a:gd name="T44" fmla="*/ 514 w 684"/>
                <a:gd name="T45" fmla="*/ 46 h 681"/>
                <a:gd name="T46" fmla="*/ 583 w 684"/>
                <a:gd name="T47" fmla="*/ 99 h 681"/>
                <a:gd name="T48" fmla="*/ 637 w 684"/>
                <a:gd name="T49" fmla="*/ 168 h 681"/>
                <a:gd name="T50" fmla="*/ 672 w 684"/>
                <a:gd name="T51" fmla="*/ 250 h 681"/>
                <a:gd name="T52" fmla="*/ 684 w 684"/>
                <a:gd name="T53" fmla="*/ 340 h 681"/>
                <a:gd name="T54" fmla="*/ 672 w 684"/>
                <a:gd name="T55" fmla="*/ 431 h 681"/>
                <a:gd name="T56" fmla="*/ 637 w 684"/>
                <a:gd name="T57" fmla="*/ 512 h 681"/>
                <a:gd name="T58" fmla="*/ 583 w 684"/>
                <a:gd name="T59" fmla="*/ 582 h 681"/>
                <a:gd name="T60" fmla="*/ 514 w 684"/>
                <a:gd name="T61" fmla="*/ 634 h 681"/>
                <a:gd name="T62" fmla="*/ 432 w 684"/>
                <a:gd name="T63" fmla="*/ 669 h 681"/>
                <a:gd name="T64" fmla="*/ 342 w 684"/>
                <a:gd name="T65" fmla="*/ 681 h 681"/>
                <a:gd name="T66" fmla="*/ 250 w 684"/>
                <a:gd name="T67" fmla="*/ 669 h 681"/>
                <a:gd name="T68" fmla="*/ 169 w 684"/>
                <a:gd name="T69" fmla="*/ 634 h 681"/>
                <a:gd name="T70" fmla="*/ 100 w 684"/>
                <a:gd name="T71" fmla="*/ 582 h 681"/>
                <a:gd name="T72" fmla="*/ 46 w 684"/>
                <a:gd name="T73" fmla="*/ 512 h 681"/>
                <a:gd name="T74" fmla="*/ 12 w 684"/>
                <a:gd name="T75" fmla="*/ 431 h 681"/>
                <a:gd name="T76" fmla="*/ 0 w 684"/>
                <a:gd name="T77" fmla="*/ 340 h 681"/>
                <a:gd name="T78" fmla="*/ 12 w 684"/>
                <a:gd name="T79" fmla="*/ 250 h 681"/>
                <a:gd name="T80" fmla="*/ 46 w 684"/>
                <a:gd name="T81" fmla="*/ 168 h 681"/>
                <a:gd name="T82" fmla="*/ 100 w 684"/>
                <a:gd name="T83" fmla="*/ 99 h 681"/>
                <a:gd name="T84" fmla="*/ 169 w 684"/>
                <a:gd name="T85" fmla="*/ 46 h 681"/>
                <a:gd name="T86" fmla="*/ 250 w 684"/>
                <a:gd name="T87" fmla="*/ 12 h 681"/>
                <a:gd name="T88" fmla="*/ 342 w 684"/>
                <a:gd name="T89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84" h="681">
                  <a:moveTo>
                    <a:pt x="342" y="113"/>
                  </a:moveTo>
                  <a:lnTo>
                    <a:pt x="304" y="116"/>
                  </a:lnTo>
                  <a:lnTo>
                    <a:pt x="270" y="124"/>
                  </a:lnTo>
                  <a:lnTo>
                    <a:pt x="237" y="138"/>
                  </a:lnTo>
                  <a:lnTo>
                    <a:pt x="207" y="156"/>
                  </a:lnTo>
                  <a:lnTo>
                    <a:pt x="180" y="180"/>
                  </a:lnTo>
                  <a:lnTo>
                    <a:pt x="158" y="206"/>
                  </a:lnTo>
                  <a:lnTo>
                    <a:pt x="139" y="235"/>
                  </a:lnTo>
                  <a:lnTo>
                    <a:pt x="125" y="268"/>
                  </a:lnTo>
                  <a:lnTo>
                    <a:pt x="116" y="303"/>
                  </a:lnTo>
                  <a:lnTo>
                    <a:pt x="113" y="340"/>
                  </a:lnTo>
                  <a:lnTo>
                    <a:pt x="116" y="377"/>
                  </a:lnTo>
                  <a:lnTo>
                    <a:pt x="125" y="411"/>
                  </a:lnTo>
                  <a:lnTo>
                    <a:pt x="139" y="445"/>
                  </a:lnTo>
                  <a:lnTo>
                    <a:pt x="158" y="474"/>
                  </a:lnTo>
                  <a:lnTo>
                    <a:pt x="180" y="501"/>
                  </a:lnTo>
                  <a:lnTo>
                    <a:pt x="207" y="524"/>
                  </a:lnTo>
                  <a:lnTo>
                    <a:pt x="237" y="542"/>
                  </a:lnTo>
                  <a:lnTo>
                    <a:pt x="270" y="556"/>
                  </a:lnTo>
                  <a:lnTo>
                    <a:pt x="304" y="564"/>
                  </a:lnTo>
                  <a:lnTo>
                    <a:pt x="342" y="567"/>
                  </a:lnTo>
                  <a:lnTo>
                    <a:pt x="378" y="564"/>
                  </a:lnTo>
                  <a:lnTo>
                    <a:pt x="414" y="556"/>
                  </a:lnTo>
                  <a:lnTo>
                    <a:pt x="446" y="542"/>
                  </a:lnTo>
                  <a:lnTo>
                    <a:pt x="476" y="524"/>
                  </a:lnTo>
                  <a:lnTo>
                    <a:pt x="503" y="501"/>
                  </a:lnTo>
                  <a:lnTo>
                    <a:pt x="525" y="474"/>
                  </a:lnTo>
                  <a:lnTo>
                    <a:pt x="544" y="445"/>
                  </a:lnTo>
                  <a:lnTo>
                    <a:pt x="558" y="411"/>
                  </a:lnTo>
                  <a:lnTo>
                    <a:pt x="567" y="377"/>
                  </a:lnTo>
                  <a:lnTo>
                    <a:pt x="569" y="340"/>
                  </a:lnTo>
                  <a:lnTo>
                    <a:pt x="567" y="303"/>
                  </a:lnTo>
                  <a:lnTo>
                    <a:pt x="558" y="268"/>
                  </a:lnTo>
                  <a:lnTo>
                    <a:pt x="544" y="235"/>
                  </a:lnTo>
                  <a:lnTo>
                    <a:pt x="525" y="206"/>
                  </a:lnTo>
                  <a:lnTo>
                    <a:pt x="503" y="180"/>
                  </a:lnTo>
                  <a:lnTo>
                    <a:pt x="476" y="156"/>
                  </a:lnTo>
                  <a:lnTo>
                    <a:pt x="446" y="138"/>
                  </a:lnTo>
                  <a:lnTo>
                    <a:pt x="414" y="124"/>
                  </a:lnTo>
                  <a:lnTo>
                    <a:pt x="378" y="116"/>
                  </a:lnTo>
                  <a:lnTo>
                    <a:pt x="342" y="113"/>
                  </a:lnTo>
                  <a:close/>
                  <a:moveTo>
                    <a:pt x="342" y="0"/>
                  </a:moveTo>
                  <a:lnTo>
                    <a:pt x="388" y="3"/>
                  </a:lnTo>
                  <a:lnTo>
                    <a:pt x="432" y="12"/>
                  </a:lnTo>
                  <a:lnTo>
                    <a:pt x="475" y="26"/>
                  </a:lnTo>
                  <a:lnTo>
                    <a:pt x="514" y="46"/>
                  </a:lnTo>
                  <a:lnTo>
                    <a:pt x="551" y="70"/>
                  </a:lnTo>
                  <a:lnTo>
                    <a:pt x="583" y="99"/>
                  </a:lnTo>
                  <a:lnTo>
                    <a:pt x="613" y="132"/>
                  </a:lnTo>
                  <a:lnTo>
                    <a:pt x="637" y="168"/>
                  </a:lnTo>
                  <a:lnTo>
                    <a:pt x="656" y="207"/>
                  </a:lnTo>
                  <a:lnTo>
                    <a:pt x="672" y="250"/>
                  </a:lnTo>
                  <a:lnTo>
                    <a:pt x="681" y="294"/>
                  </a:lnTo>
                  <a:lnTo>
                    <a:pt x="684" y="340"/>
                  </a:lnTo>
                  <a:lnTo>
                    <a:pt x="681" y="386"/>
                  </a:lnTo>
                  <a:lnTo>
                    <a:pt x="672" y="431"/>
                  </a:lnTo>
                  <a:lnTo>
                    <a:pt x="656" y="472"/>
                  </a:lnTo>
                  <a:lnTo>
                    <a:pt x="637" y="512"/>
                  </a:lnTo>
                  <a:lnTo>
                    <a:pt x="613" y="548"/>
                  </a:lnTo>
                  <a:lnTo>
                    <a:pt x="583" y="582"/>
                  </a:lnTo>
                  <a:lnTo>
                    <a:pt x="551" y="610"/>
                  </a:lnTo>
                  <a:lnTo>
                    <a:pt x="514" y="634"/>
                  </a:lnTo>
                  <a:lnTo>
                    <a:pt x="475" y="654"/>
                  </a:lnTo>
                  <a:lnTo>
                    <a:pt x="432" y="669"/>
                  </a:lnTo>
                  <a:lnTo>
                    <a:pt x="388" y="678"/>
                  </a:lnTo>
                  <a:lnTo>
                    <a:pt x="342" y="681"/>
                  </a:lnTo>
                  <a:lnTo>
                    <a:pt x="295" y="678"/>
                  </a:lnTo>
                  <a:lnTo>
                    <a:pt x="250" y="669"/>
                  </a:lnTo>
                  <a:lnTo>
                    <a:pt x="209" y="654"/>
                  </a:lnTo>
                  <a:lnTo>
                    <a:pt x="169" y="634"/>
                  </a:lnTo>
                  <a:lnTo>
                    <a:pt x="133" y="610"/>
                  </a:lnTo>
                  <a:lnTo>
                    <a:pt x="100" y="582"/>
                  </a:lnTo>
                  <a:lnTo>
                    <a:pt x="71" y="548"/>
                  </a:lnTo>
                  <a:lnTo>
                    <a:pt x="46" y="512"/>
                  </a:lnTo>
                  <a:lnTo>
                    <a:pt x="26" y="472"/>
                  </a:lnTo>
                  <a:lnTo>
                    <a:pt x="12" y="431"/>
                  </a:lnTo>
                  <a:lnTo>
                    <a:pt x="3" y="386"/>
                  </a:lnTo>
                  <a:lnTo>
                    <a:pt x="0" y="340"/>
                  </a:lnTo>
                  <a:lnTo>
                    <a:pt x="3" y="294"/>
                  </a:lnTo>
                  <a:lnTo>
                    <a:pt x="12" y="250"/>
                  </a:lnTo>
                  <a:lnTo>
                    <a:pt x="26" y="207"/>
                  </a:lnTo>
                  <a:lnTo>
                    <a:pt x="46" y="168"/>
                  </a:lnTo>
                  <a:lnTo>
                    <a:pt x="71" y="132"/>
                  </a:lnTo>
                  <a:lnTo>
                    <a:pt x="100" y="99"/>
                  </a:lnTo>
                  <a:lnTo>
                    <a:pt x="133" y="70"/>
                  </a:lnTo>
                  <a:lnTo>
                    <a:pt x="169" y="46"/>
                  </a:lnTo>
                  <a:lnTo>
                    <a:pt x="209" y="26"/>
                  </a:lnTo>
                  <a:lnTo>
                    <a:pt x="250" y="12"/>
                  </a:lnTo>
                  <a:lnTo>
                    <a:pt x="295" y="3"/>
                  </a:lnTo>
                  <a:lnTo>
                    <a:pt x="3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584"/>
            <p:cNvSpPr>
              <a:spLocks/>
            </p:cNvSpPr>
            <p:nvPr/>
          </p:nvSpPr>
          <p:spPr bwMode="auto">
            <a:xfrm>
              <a:off x="1119188" y="5446713"/>
              <a:ext cx="17463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1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4 h 114"/>
                <a:gd name="T18" fmla="*/ 76 w 115"/>
                <a:gd name="T19" fmla="*/ 112 h 114"/>
                <a:gd name="T20" fmla="*/ 58 w 115"/>
                <a:gd name="T21" fmla="*/ 114 h 114"/>
                <a:gd name="T22" fmla="*/ 40 w 115"/>
                <a:gd name="T23" fmla="*/ 112 h 114"/>
                <a:gd name="T24" fmla="*/ 24 w 115"/>
                <a:gd name="T25" fmla="*/ 104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1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4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585"/>
            <p:cNvSpPr>
              <a:spLocks/>
            </p:cNvSpPr>
            <p:nvPr/>
          </p:nvSpPr>
          <p:spPr bwMode="auto">
            <a:xfrm>
              <a:off x="1082675" y="5437188"/>
              <a:ext cx="17463" cy="19050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6 h 113"/>
                <a:gd name="T12" fmla="*/ 111 w 114"/>
                <a:gd name="T13" fmla="*/ 75 h 113"/>
                <a:gd name="T14" fmla="*/ 103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90 h 113"/>
                <a:gd name="T28" fmla="*/ 3 w 114"/>
                <a:gd name="T29" fmla="*/ 75 h 113"/>
                <a:gd name="T30" fmla="*/ 0 w 114"/>
                <a:gd name="T31" fmla="*/ 56 h 113"/>
                <a:gd name="T32" fmla="*/ 3 w 114"/>
                <a:gd name="T33" fmla="*/ 38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586"/>
            <p:cNvSpPr>
              <a:spLocks/>
            </p:cNvSpPr>
            <p:nvPr/>
          </p:nvSpPr>
          <p:spPr bwMode="auto">
            <a:xfrm>
              <a:off x="1155700" y="5437188"/>
              <a:ext cx="17463" cy="19050"/>
            </a:xfrm>
            <a:custGeom>
              <a:avLst/>
              <a:gdLst>
                <a:gd name="T0" fmla="*/ 57 w 115"/>
                <a:gd name="T1" fmla="*/ 0 h 113"/>
                <a:gd name="T2" fmla="*/ 75 w 115"/>
                <a:gd name="T3" fmla="*/ 3 h 113"/>
                <a:gd name="T4" fmla="*/ 90 w 115"/>
                <a:gd name="T5" fmla="*/ 11 h 113"/>
                <a:gd name="T6" fmla="*/ 103 w 115"/>
                <a:gd name="T7" fmla="*/ 23 h 113"/>
                <a:gd name="T8" fmla="*/ 112 w 115"/>
                <a:gd name="T9" fmla="*/ 38 h 113"/>
                <a:gd name="T10" fmla="*/ 115 w 115"/>
                <a:gd name="T11" fmla="*/ 56 h 113"/>
                <a:gd name="T12" fmla="*/ 112 w 115"/>
                <a:gd name="T13" fmla="*/ 75 h 113"/>
                <a:gd name="T14" fmla="*/ 103 w 115"/>
                <a:gd name="T15" fmla="*/ 90 h 113"/>
                <a:gd name="T16" fmla="*/ 90 w 115"/>
                <a:gd name="T17" fmla="*/ 102 h 113"/>
                <a:gd name="T18" fmla="*/ 75 w 115"/>
                <a:gd name="T19" fmla="*/ 110 h 113"/>
                <a:gd name="T20" fmla="*/ 57 w 115"/>
                <a:gd name="T21" fmla="*/ 113 h 113"/>
                <a:gd name="T22" fmla="*/ 39 w 115"/>
                <a:gd name="T23" fmla="*/ 110 h 113"/>
                <a:gd name="T24" fmla="*/ 23 w 115"/>
                <a:gd name="T25" fmla="*/ 102 h 113"/>
                <a:gd name="T26" fmla="*/ 11 w 115"/>
                <a:gd name="T27" fmla="*/ 90 h 113"/>
                <a:gd name="T28" fmla="*/ 3 w 115"/>
                <a:gd name="T29" fmla="*/ 75 h 113"/>
                <a:gd name="T30" fmla="*/ 0 w 115"/>
                <a:gd name="T31" fmla="*/ 56 h 113"/>
                <a:gd name="T32" fmla="*/ 3 w 115"/>
                <a:gd name="T33" fmla="*/ 38 h 113"/>
                <a:gd name="T34" fmla="*/ 11 w 115"/>
                <a:gd name="T35" fmla="*/ 23 h 113"/>
                <a:gd name="T36" fmla="*/ 23 w 115"/>
                <a:gd name="T37" fmla="*/ 11 h 113"/>
                <a:gd name="T38" fmla="*/ 39 w 115"/>
                <a:gd name="T39" fmla="*/ 3 h 113"/>
                <a:gd name="T40" fmla="*/ 57 w 115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587"/>
            <p:cNvSpPr>
              <a:spLocks/>
            </p:cNvSpPr>
            <p:nvPr/>
          </p:nvSpPr>
          <p:spPr bwMode="auto">
            <a:xfrm>
              <a:off x="1155700" y="5365751"/>
              <a:ext cx="17463" cy="17463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0 w 115"/>
                <a:gd name="T5" fmla="*/ 11 h 115"/>
                <a:gd name="T6" fmla="*/ 103 w 115"/>
                <a:gd name="T7" fmla="*/ 23 h 115"/>
                <a:gd name="T8" fmla="*/ 112 w 115"/>
                <a:gd name="T9" fmla="*/ 40 h 115"/>
                <a:gd name="T10" fmla="*/ 115 w 115"/>
                <a:gd name="T11" fmla="*/ 58 h 115"/>
                <a:gd name="T12" fmla="*/ 112 w 115"/>
                <a:gd name="T13" fmla="*/ 75 h 115"/>
                <a:gd name="T14" fmla="*/ 103 w 115"/>
                <a:gd name="T15" fmla="*/ 91 h 115"/>
                <a:gd name="T16" fmla="*/ 90 w 115"/>
                <a:gd name="T17" fmla="*/ 103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3 w 115"/>
                <a:gd name="T25" fmla="*/ 103 h 115"/>
                <a:gd name="T26" fmla="*/ 11 w 115"/>
                <a:gd name="T27" fmla="*/ 91 h 115"/>
                <a:gd name="T28" fmla="*/ 3 w 115"/>
                <a:gd name="T29" fmla="*/ 75 h 115"/>
                <a:gd name="T30" fmla="*/ 0 w 115"/>
                <a:gd name="T31" fmla="*/ 58 h 115"/>
                <a:gd name="T32" fmla="*/ 3 w 115"/>
                <a:gd name="T33" fmla="*/ 40 h 115"/>
                <a:gd name="T34" fmla="*/ 11 w 115"/>
                <a:gd name="T35" fmla="*/ 23 h 115"/>
                <a:gd name="T36" fmla="*/ 23 w 115"/>
                <a:gd name="T37" fmla="*/ 11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5"/>
                  </a:lnTo>
                  <a:lnTo>
                    <a:pt x="103" y="91"/>
                  </a:lnTo>
                  <a:lnTo>
                    <a:pt x="90" y="103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588"/>
            <p:cNvSpPr>
              <a:spLocks/>
            </p:cNvSpPr>
            <p:nvPr/>
          </p:nvSpPr>
          <p:spPr bwMode="auto">
            <a:xfrm>
              <a:off x="1082675" y="5365751"/>
              <a:ext cx="17463" cy="17463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0 w 114"/>
                <a:gd name="T5" fmla="*/ 11 h 115"/>
                <a:gd name="T6" fmla="*/ 103 w 114"/>
                <a:gd name="T7" fmla="*/ 23 h 115"/>
                <a:gd name="T8" fmla="*/ 111 w 114"/>
                <a:gd name="T9" fmla="*/ 40 h 115"/>
                <a:gd name="T10" fmla="*/ 114 w 114"/>
                <a:gd name="T11" fmla="*/ 58 h 115"/>
                <a:gd name="T12" fmla="*/ 111 w 114"/>
                <a:gd name="T13" fmla="*/ 75 h 115"/>
                <a:gd name="T14" fmla="*/ 103 w 114"/>
                <a:gd name="T15" fmla="*/ 91 h 115"/>
                <a:gd name="T16" fmla="*/ 90 w 114"/>
                <a:gd name="T17" fmla="*/ 103 h 115"/>
                <a:gd name="T18" fmla="*/ 75 w 114"/>
                <a:gd name="T19" fmla="*/ 112 h 115"/>
                <a:gd name="T20" fmla="*/ 57 w 114"/>
                <a:gd name="T21" fmla="*/ 115 h 115"/>
                <a:gd name="T22" fmla="*/ 39 w 114"/>
                <a:gd name="T23" fmla="*/ 112 h 115"/>
                <a:gd name="T24" fmla="*/ 23 w 114"/>
                <a:gd name="T25" fmla="*/ 103 h 115"/>
                <a:gd name="T26" fmla="*/ 11 w 114"/>
                <a:gd name="T27" fmla="*/ 91 h 115"/>
                <a:gd name="T28" fmla="*/ 3 w 114"/>
                <a:gd name="T29" fmla="*/ 75 h 115"/>
                <a:gd name="T30" fmla="*/ 0 w 114"/>
                <a:gd name="T31" fmla="*/ 58 h 115"/>
                <a:gd name="T32" fmla="*/ 3 w 114"/>
                <a:gd name="T33" fmla="*/ 40 h 115"/>
                <a:gd name="T34" fmla="*/ 11 w 114"/>
                <a:gd name="T35" fmla="*/ 23 h 115"/>
                <a:gd name="T36" fmla="*/ 23 w 114"/>
                <a:gd name="T37" fmla="*/ 11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1" y="40"/>
                  </a:lnTo>
                  <a:lnTo>
                    <a:pt x="114" y="58"/>
                  </a:lnTo>
                  <a:lnTo>
                    <a:pt x="111" y="75"/>
                  </a:lnTo>
                  <a:lnTo>
                    <a:pt x="103" y="91"/>
                  </a:lnTo>
                  <a:lnTo>
                    <a:pt x="90" y="103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589"/>
            <p:cNvSpPr>
              <a:spLocks/>
            </p:cNvSpPr>
            <p:nvPr/>
          </p:nvSpPr>
          <p:spPr bwMode="auto">
            <a:xfrm>
              <a:off x="1100138" y="5383213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1 w 113"/>
                <a:gd name="T5" fmla="*/ 11 h 113"/>
                <a:gd name="T6" fmla="*/ 103 w 113"/>
                <a:gd name="T7" fmla="*/ 23 h 113"/>
                <a:gd name="T8" fmla="*/ 111 w 113"/>
                <a:gd name="T9" fmla="*/ 38 h 113"/>
                <a:gd name="T10" fmla="*/ 113 w 113"/>
                <a:gd name="T11" fmla="*/ 56 h 113"/>
                <a:gd name="T12" fmla="*/ 111 w 113"/>
                <a:gd name="T13" fmla="*/ 74 h 113"/>
                <a:gd name="T14" fmla="*/ 103 w 113"/>
                <a:gd name="T15" fmla="*/ 90 h 113"/>
                <a:gd name="T16" fmla="*/ 91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590"/>
            <p:cNvSpPr>
              <a:spLocks/>
            </p:cNvSpPr>
            <p:nvPr/>
          </p:nvSpPr>
          <p:spPr bwMode="auto">
            <a:xfrm>
              <a:off x="1136650" y="5383213"/>
              <a:ext cx="19050" cy="19050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6 h 113"/>
                <a:gd name="T12" fmla="*/ 111 w 114"/>
                <a:gd name="T13" fmla="*/ 74 h 113"/>
                <a:gd name="T14" fmla="*/ 103 w 114"/>
                <a:gd name="T15" fmla="*/ 90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8 h 113"/>
                <a:gd name="T34" fmla="*/ 11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591"/>
            <p:cNvSpPr>
              <a:spLocks/>
            </p:cNvSpPr>
            <p:nvPr/>
          </p:nvSpPr>
          <p:spPr bwMode="auto">
            <a:xfrm>
              <a:off x="1119188" y="5402263"/>
              <a:ext cx="17463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1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2 w 115"/>
                <a:gd name="T17" fmla="*/ 103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3 h 114"/>
                <a:gd name="T26" fmla="*/ 12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3 h 114"/>
                <a:gd name="T36" fmla="*/ 24 w 115"/>
                <a:gd name="T37" fmla="*/ 11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592"/>
            <p:cNvSpPr>
              <a:spLocks/>
            </p:cNvSpPr>
            <p:nvPr/>
          </p:nvSpPr>
          <p:spPr bwMode="auto">
            <a:xfrm>
              <a:off x="1100138" y="5419726"/>
              <a:ext cx="19050" cy="17463"/>
            </a:xfrm>
            <a:custGeom>
              <a:avLst/>
              <a:gdLst>
                <a:gd name="T0" fmla="*/ 57 w 113"/>
                <a:gd name="T1" fmla="*/ 0 h 114"/>
                <a:gd name="T2" fmla="*/ 75 w 113"/>
                <a:gd name="T3" fmla="*/ 2 h 114"/>
                <a:gd name="T4" fmla="*/ 91 w 113"/>
                <a:gd name="T5" fmla="*/ 10 h 114"/>
                <a:gd name="T6" fmla="*/ 103 w 113"/>
                <a:gd name="T7" fmla="*/ 24 h 114"/>
                <a:gd name="T8" fmla="*/ 111 w 113"/>
                <a:gd name="T9" fmla="*/ 39 h 114"/>
                <a:gd name="T10" fmla="*/ 113 w 113"/>
                <a:gd name="T11" fmla="*/ 57 h 114"/>
                <a:gd name="T12" fmla="*/ 111 w 113"/>
                <a:gd name="T13" fmla="*/ 74 h 114"/>
                <a:gd name="T14" fmla="*/ 103 w 113"/>
                <a:gd name="T15" fmla="*/ 90 h 114"/>
                <a:gd name="T16" fmla="*/ 91 w 113"/>
                <a:gd name="T17" fmla="*/ 103 h 114"/>
                <a:gd name="T18" fmla="*/ 75 w 113"/>
                <a:gd name="T19" fmla="*/ 111 h 114"/>
                <a:gd name="T20" fmla="*/ 57 w 113"/>
                <a:gd name="T21" fmla="*/ 114 h 114"/>
                <a:gd name="T22" fmla="*/ 38 w 113"/>
                <a:gd name="T23" fmla="*/ 111 h 114"/>
                <a:gd name="T24" fmla="*/ 23 w 113"/>
                <a:gd name="T25" fmla="*/ 103 h 114"/>
                <a:gd name="T26" fmla="*/ 11 w 113"/>
                <a:gd name="T27" fmla="*/ 90 h 114"/>
                <a:gd name="T28" fmla="*/ 3 w 113"/>
                <a:gd name="T29" fmla="*/ 74 h 114"/>
                <a:gd name="T30" fmla="*/ 0 w 113"/>
                <a:gd name="T31" fmla="*/ 57 h 114"/>
                <a:gd name="T32" fmla="*/ 3 w 113"/>
                <a:gd name="T33" fmla="*/ 39 h 114"/>
                <a:gd name="T34" fmla="*/ 11 w 113"/>
                <a:gd name="T35" fmla="*/ 24 h 114"/>
                <a:gd name="T36" fmla="*/ 23 w 113"/>
                <a:gd name="T37" fmla="*/ 10 h 114"/>
                <a:gd name="T38" fmla="*/ 38 w 113"/>
                <a:gd name="T39" fmla="*/ 2 h 114"/>
                <a:gd name="T40" fmla="*/ 57 w 113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4">
                  <a:moveTo>
                    <a:pt x="57" y="0"/>
                  </a:moveTo>
                  <a:lnTo>
                    <a:pt x="75" y="2"/>
                  </a:lnTo>
                  <a:lnTo>
                    <a:pt x="91" y="10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3" y="57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8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593"/>
            <p:cNvSpPr>
              <a:spLocks/>
            </p:cNvSpPr>
            <p:nvPr/>
          </p:nvSpPr>
          <p:spPr bwMode="auto">
            <a:xfrm>
              <a:off x="1136650" y="5419726"/>
              <a:ext cx="19050" cy="17463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2 h 114"/>
                <a:gd name="T4" fmla="*/ 91 w 114"/>
                <a:gd name="T5" fmla="*/ 10 h 114"/>
                <a:gd name="T6" fmla="*/ 103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4 h 114"/>
                <a:gd name="T14" fmla="*/ 103 w 114"/>
                <a:gd name="T15" fmla="*/ 90 h 114"/>
                <a:gd name="T16" fmla="*/ 91 w 114"/>
                <a:gd name="T17" fmla="*/ 103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3 h 114"/>
                <a:gd name="T26" fmla="*/ 11 w 114"/>
                <a:gd name="T27" fmla="*/ 90 h 114"/>
                <a:gd name="T28" fmla="*/ 3 w 114"/>
                <a:gd name="T29" fmla="*/ 74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0 h 114"/>
                <a:gd name="T38" fmla="*/ 39 w 114"/>
                <a:gd name="T39" fmla="*/ 2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2"/>
                  </a:lnTo>
                  <a:lnTo>
                    <a:pt x="91" y="10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594"/>
            <p:cNvSpPr>
              <a:spLocks/>
            </p:cNvSpPr>
            <p:nvPr/>
          </p:nvSpPr>
          <p:spPr bwMode="auto">
            <a:xfrm>
              <a:off x="1163638" y="5402263"/>
              <a:ext cx="19050" cy="17463"/>
            </a:xfrm>
            <a:custGeom>
              <a:avLst/>
              <a:gdLst>
                <a:gd name="T0" fmla="*/ 58 w 114"/>
                <a:gd name="T1" fmla="*/ 0 h 114"/>
                <a:gd name="T2" fmla="*/ 75 w 114"/>
                <a:gd name="T3" fmla="*/ 3 h 114"/>
                <a:gd name="T4" fmla="*/ 91 w 114"/>
                <a:gd name="T5" fmla="*/ 11 h 114"/>
                <a:gd name="T6" fmla="*/ 103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3 w 114"/>
                <a:gd name="T15" fmla="*/ 91 h 114"/>
                <a:gd name="T16" fmla="*/ 91 w 114"/>
                <a:gd name="T17" fmla="*/ 103 h 114"/>
                <a:gd name="T18" fmla="*/ 75 w 114"/>
                <a:gd name="T19" fmla="*/ 111 h 114"/>
                <a:gd name="T20" fmla="*/ 58 w 114"/>
                <a:gd name="T21" fmla="*/ 114 h 114"/>
                <a:gd name="T22" fmla="*/ 39 w 114"/>
                <a:gd name="T23" fmla="*/ 111 h 114"/>
                <a:gd name="T24" fmla="*/ 23 w 114"/>
                <a:gd name="T25" fmla="*/ 103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3 w 114"/>
                <a:gd name="T37" fmla="*/ 11 h 114"/>
                <a:gd name="T38" fmla="*/ 39 w 114"/>
                <a:gd name="T39" fmla="*/ 3 h 114"/>
                <a:gd name="T40" fmla="*/ 58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8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1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8" y="114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595"/>
            <p:cNvSpPr>
              <a:spLocks/>
            </p:cNvSpPr>
            <p:nvPr/>
          </p:nvSpPr>
          <p:spPr bwMode="auto">
            <a:xfrm>
              <a:off x="1073150" y="5402263"/>
              <a:ext cx="19050" cy="17463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1 h 114"/>
                <a:gd name="T6" fmla="*/ 103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3 w 114"/>
                <a:gd name="T15" fmla="*/ 91 h 114"/>
                <a:gd name="T16" fmla="*/ 91 w 114"/>
                <a:gd name="T17" fmla="*/ 103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3 h 114"/>
                <a:gd name="T26" fmla="*/ 10 w 114"/>
                <a:gd name="T27" fmla="*/ 91 h 114"/>
                <a:gd name="T28" fmla="*/ 2 w 114"/>
                <a:gd name="T29" fmla="*/ 75 h 114"/>
                <a:gd name="T30" fmla="*/ 0 w 114"/>
                <a:gd name="T31" fmla="*/ 57 h 114"/>
                <a:gd name="T32" fmla="*/ 2 w 114"/>
                <a:gd name="T33" fmla="*/ 39 h 114"/>
                <a:gd name="T34" fmla="*/ 10 w 114"/>
                <a:gd name="T35" fmla="*/ 23 h 114"/>
                <a:gd name="T36" fmla="*/ 24 w 114"/>
                <a:gd name="T37" fmla="*/ 11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1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0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596"/>
            <p:cNvSpPr>
              <a:spLocks/>
            </p:cNvSpPr>
            <p:nvPr/>
          </p:nvSpPr>
          <p:spPr bwMode="auto">
            <a:xfrm>
              <a:off x="1119188" y="5356226"/>
              <a:ext cx="17463" cy="19050"/>
            </a:xfrm>
            <a:custGeom>
              <a:avLst/>
              <a:gdLst>
                <a:gd name="T0" fmla="*/ 58 w 115"/>
                <a:gd name="T1" fmla="*/ 0 h 113"/>
                <a:gd name="T2" fmla="*/ 76 w 115"/>
                <a:gd name="T3" fmla="*/ 2 h 113"/>
                <a:gd name="T4" fmla="*/ 92 w 115"/>
                <a:gd name="T5" fmla="*/ 10 h 113"/>
                <a:gd name="T6" fmla="*/ 104 w 115"/>
                <a:gd name="T7" fmla="*/ 22 h 113"/>
                <a:gd name="T8" fmla="*/ 112 w 115"/>
                <a:gd name="T9" fmla="*/ 38 h 113"/>
                <a:gd name="T10" fmla="*/ 115 w 115"/>
                <a:gd name="T11" fmla="*/ 55 h 113"/>
                <a:gd name="T12" fmla="*/ 112 w 115"/>
                <a:gd name="T13" fmla="*/ 73 h 113"/>
                <a:gd name="T14" fmla="*/ 104 w 115"/>
                <a:gd name="T15" fmla="*/ 90 h 113"/>
                <a:gd name="T16" fmla="*/ 92 w 115"/>
                <a:gd name="T17" fmla="*/ 102 h 113"/>
                <a:gd name="T18" fmla="*/ 76 w 115"/>
                <a:gd name="T19" fmla="*/ 110 h 113"/>
                <a:gd name="T20" fmla="*/ 58 w 115"/>
                <a:gd name="T21" fmla="*/ 113 h 113"/>
                <a:gd name="T22" fmla="*/ 40 w 115"/>
                <a:gd name="T23" fmla="*/ 110 h 113"/>
                <a:gd name="T24" fmla="*/ 24 w 115"/>
                <a:gd name="T25" fmla="*/ 102 h 113"/>
                <a:gd name="T26" fmla="*/ 12 w 115"/>
                <a:gd name="T27" fmla="*/ 90 h 113"/>
                <a:gd name="T28" fmla="*/ 3 w 115"/>
                <a:gd name="T29" fmla="*/ 73 h 113"/>
                <a:gd name="T30" fmla="*/ 0 w 115"/>
                <a:gd name="T31" fmla="*/ 55 h 113"/>
                <a:gd name="T32" fmla="*/ 3 w 115"/>
                <a:gd name="T33" fmla="*/ 38 h 113"/>
                <a:gd name="T34" fmla="*/ 12 w 115"/>
                <a:gd name="T35" fmla="*/ 22 h 113"/>
                <a:gd name="T36" fmla="*/ 24 w 115"/>
                <a:gd name="T37" fmla="*/ 10 h 113"/>
                <a:gd name="T38" fmla="*/ 40 w 115"/>
                <a:gd name="T39" fmla="*/ 2 h 113"/>
                <a:gd name="T40" fmla="*/ 58 w 115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3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4" y="22"/>
                  </a:lnTo>
                  <a:lnTo>
                    <a:pt x="112" y="38"/>
                  </a:lnTo>
                  <a:lnTo>
                    <a:pt x="115" y="55"/>
                  </a:lnTo>
                  <a:lnTo>
                    <a:pt x="112" y="73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0"/>
                  </a:lnTo>
                  <a:lnTo>
                    <a:pt x="58" y="113"/>
                  </a:lnTo>
                  <a:lnTo>
                    <a:pt x="40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3"/>
                  </a:lnTo>
                  <a:lnTo>
                    <a:pt x="0" y="55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0" name="Group 1027"/>
          <p:cNvGrpSpPr/>
          <p:nvPr/>
        </p:nvGrpSpPr>
        <p:grpSpPr>
          <a:xfrm>
            <a:off x="10248878" y="4362454"/>
            <a:ext cx="525463" cy="523875"/>
            <a:chOff x="7258050" y="5789613"/>
            <a:chExt cx="525463" cy="523875"/>
          </a:xfrm>
          <a:solidFill>
            <a:srgbClr val="000000"/>
          </a:solidFill>
        </p:grpSpPr>
        <p:sp>
          <p:nvSpPr>
            <p:cNvPr id="241" name="Freeform 628"/>
            <p:cNvSpPr>
              <a:spLocks noEditPoints="1"/>
            </p:cNvSpPr>
            <p:nvPr/>
          </p:nvSpPr>
          <p:spPr bwMode="auto">
            <a:xfrm>
              <a:off x="7483475" y="5926138"/>
              <a:ext cx="146050" cy="171450"/>
            </a:xfrm>
            <a:custGeom>
              <a:avLst/>
              <a:gdLst>
                <a:gd name="T0" fmla="*/ 202 w 912"/>
                <a:gd name="T1" fmla="*/ 740 h 1077"/>
                <a:gd name="T2" fmla="*/ 156 w 912"/>
                <a:gd name="T3" fmla="*/ 762 h 1077"/>
                <a:gd name="T4" fmla="*/ 125 w 912"/>
                <a:gd name="T5" fmla="*/ 801 h 1077"/>
                <a:gd name="T6" fmla="*/ 114 w 912"/>
                <a:gd name="T7" fmla="*/ 850 h 1077"/>
                <a:gd name="T8" fmla="*/ 125 w 912"/>
                <a:gd name="T9" fmla="*/ 901 h 1077"/>
                <a:gd name="T10" fmla="*/ 156 w 912"/>
                <a:gd name="T11" fmla="*/ 939 h 1077"/>
                <a:gd name="T12" fmla="*/ 202 w 912"/>
                <a:gd name="T13" fmla="*/ 960 h 1077"/>
                <a:gd name="T14" fmla="*/ 254 w 912"/>
                <a:gd name="T15" fmla="*/ 960 h 1077"/>
                <a:gd name="T16" fmla="*/ 299 w 912"/>
                <a:gd name="T17" fmla="*/ 939 h 1077"/>
                <a:gd name="T18" fmla="*/ 330 w 912"/>
                <a:gd name="T19" fmla="*/ 901 h 1077"/>
                <a:gd name="T20" fmla="*/ 342 w 912"/>
                <a:gd name="T21" fmla="*/ 850 h 1077"/>
                <a:gd name="T22" fmla="*/ 330 w 912"/>
                <a:gd name="T23" fmla="*/ 801 h 1077"/>
                <a:gd name="T24" fmla="*/ 299 w 912"/>
                <a:gd name="T25" fmla="*/ 762 h 1077"/>
                <a:gd name="T26" fmla="*/ 254 w 912"/>
                <a:gd name="T27" fmla="*/ 740 h 1077"/>
                <a:gd name="T28" fmla="*/ 228 w 912"/>
                <a:gd name="T29" fmla="*/ 0 h 1077"/>
                <a:gd name="T30" fmla="*/ 262 w 912"/>
                <a:gd name="T31" fmla="*/ 12 h 1077"/>
                <a:gd name="T32" fmla="*/ 282 w 912"/>
                <a:gd name="T33" fmla="*/ 39 h 1077"/>
                <a:gd name="T34" fmla="*/ 285 w 912"/>
                <a:gd name="T35" fmla="*/ 632 h 1077"/>
                <a:gd name="T36" fmla="*/ 348 w 912"/>
                <a:gd name="T37" fmla="*/ 660 h 1077"/>
                <a:gd name="T38" fmla="*/ 400 w 912"/>
                <a:gd name="T39" fmla="*/ 703 h 1077"/>
                <a:gd name="T40" fmla="*/ 436 w 912"/>
                <a:gd name="T41" fmla="*/ 761 h 1077"/>
                <a:gd name="T42" fmla="*/ 855 w 912"/>
                <a:gd name="T43" fmla="*/ 794 h 1077"/>
                <a:gd name="T44" fmla="*/ 889 w 912"/>
                <a:gd name="T45" fmla="*/ 805 h 1077"/>
                <a:gd name="T46" fmla="*/ 909 w 912"/>
                <a:gd name="T47" fmla="*/ 833 h 1077"/>
                <a:gd name="T48" fmla="*/ 909 w 912"/>
                <a:gd name="T49" fmla="*/ 869 h 1077"/>
                <a:gd name="T50" fmla="*/ 889 w 912"/>
                <a:gd name="T51" fmla="*/ 897 h 1077"/>
                <a:gd name="T52" fmla="*/ 855 w 912"/>
                <a:gd name="T53" fmla="*/ 907 h 1077"/>
                <a:gd name="T54" fmla="*/ 437 w 912"/>
                <a:gd name="T55" fmla="*/ 939 h 1077"/>
                <a:gd name="T56" fmla="*/ 403 w 912"/>
                <a:gd name="T57" fmla="*/ 994 h 1077"/>
                <a:gd name="T58" fmla="*/ 355 w 912"/>
                <a:gd name="T59" fmla="*/ 1038 h 1077"/>
                <a:gd name="T60" fmla="*/ 295 w 912"/>
                <a:gd name="T61" fmla="*/ 1067 h 1077"/>
                <a:gd name="T62" fmla="*/ 228 w 912"/>
                <a:gd name="T63" fmla="*/ 1077 h 1077"/>
                <a:gd name="T64" fmla="*/ 156 w 912"/>
                <a:gd name="T65" fmla="*/ 1066 h 1077"/>
                <a:gd name="T66" fmla="*/ 93 w 912"/>
                <a:gd name="T67" fmla="*/ 1034 h 1077"/>
                <a:gd name="T68" fmla="*/ 44 w 912"/>
                <a:gd name="T69" fmla="*/ 984 h 1077"/>
                <a:gd name="T70" fmla="*/ 11 w 912"/>
                <a:gd name="T71" fmla="*/ 922 h 1077"/>
                <a:gd name="T72" fmla="*/ 0 w 912"/>
                <a:gd name="T73" fmla="*/ 850 h 1077"/>
                <a:gd name="T74" fmla="*/ 10 w 912"/>
                <a:gd name="T75" fmla="*/ 783 h 1077"/>
                <a:gd name="T76" fmla="*/ 39 w 912"/>
                <a:gd name="T77" fmla="*/ 725 h 1077"/>
                <a:gd name="T78" fmla="*/ 83 w 912"/>
                <a:gd name="T79" fmla="*/ 676 h 1077"/>
                <a:gd name="T80" fmla="*/ 140 w 912"/>
                <a:gd name="T81" fmla="*/ 642 h 1077"/>
                <a:gd name="T82" fmla="*/ 171 w 912"/>
                <a:gd name="T83" fmla="*/ 57 h 1077"/>
                <a:gd name="T84" fmla="*/ 182 w 912"/>
                <a:gd name="T85" fmla="*/ 24 h 1077"/>
                <a:gd name="T86" fmla="*/ 210 w 912"/>
                <a:gd name="T87" fmla="*/ 3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12" h="1077">
                  <a:moveTo>
                    <a:pt x="228" y="737"/>
                  </a:moveTo>
                  <a:lnTo>
                    <a:pt x="202" y="740"/>
                  </a:lnTo>
                  <a:lnTo>
                    <a:pt x="178" y="748"/>
                  </a:lnTo>
                  <a:lnTo>
                    <a:pt x="156" y="762"/>
                  </a:lnTo>
                  <a:lnTo>
                    <a:pt x="139" y="779"/>
                  </a:lnTo>
                  <a:lnTo>
                    <a:pt x="125" y="801"/>
                  </a:lnTo>
                  <a:lnTo>
                    <a:pt x="117" y="824"/>
                  </a:lnTo>
                  <a:lnTo>
                    <a:pt x="114" y="850"/>
                  </a:lnTo>
                  <a:lnTo>
                    <a:pt x="117" y="876"/>
                  </a:lnTo>
                  <a:lnTo>
                    <a:pt x="125" y="901"/>
                  </a:lnTo>
                  <a:lnTo>
                    <a:pt x="139" y="921"/>
                  </a:lnTo>
                  <a:lnTo>
                    <a:pt x="156" y="939"/>
                  </a:lnTo>
                  <a:lnTo>
                    <a:pt x="178" y="952"/>
                  </a:lnTo>
                  <a:lnTo>
                    <a:pt x="202" y="960"/>
                  </a:lnTo>
                  <a:lnTo>
                    <a:pt x="228" y="964"/>
                  </a:lnTo>
                  <a:lnTo>
                    <a:pt x="254" y="960"/>
                  </a:lnTo>
                  <a:lnTo>
                    <a:pt x="277" y="952"/>
                  </a:lnTo>
                  <a:lnTo>
                    <a:pt x="299" y="939"/>
                  </a:lnTo>
                  <a:lnTo>
                    <a:pt x="317" y="921"/>
                  </a:lnTo>
                  <a:lnTo>
                    <a:pt x="330" y="901"/>
                  </a:lnTo>
                  <a:lnTo>
                    <a:pt x="339" y="876"/>
                  </a:lnTo>
                  <a:lnTo>
                    <a:pt x="342" y="850"/>
                  </a:lnTo>
                  <a:lnTo>
                    <a:pt x="339" y="824"/>
                  </a:lnTo>
                  <a:lnTo>
                    <a:pt x="330" y="801"/>
                  </a:lnTo>
                  <a:lnTo>
                    <a:pt x="317" y="779"/>
                  </a:lnTo>
                  <a:lnTo>
                    <a:pt x="299" y="762"/>
                  </a:lnTo>
                  <a:lnTo>
                    <a:pt x="277" y="748"/>
                  </a:lnTo>
                  <a:lnTo>
                    <a:pt x="254" y="740"/>
                  </a:lnTo>
                  <a:lnTo>
                    <a:pt x="228" y="737"/>
                  </a:lnTo>
                  <a:close/>
                  <a:moveTo>
                    <a:pt x="228" y="0"/>
                  </a:moveTo>
                  <a:lnTo>
                    <a:pt x="245" y="3"/>
                  </a:lnTo>
                  <a:lnTo>
                    <a:pt x="262" y="12"/>
                  </a:lnTo>
                  <a:lnTo>
                    <a:pt x="273" y="24"/>
                  </a:lnTo>
                  <a:lnTo>
                    <a:pt x="282" y="39"/>
                  </a:lnTo>
                  <a:lnTo>
                    <a:pt x="285" y="57"/>
                  </a:lnTo>
                  <a:lnTo>
                    <a:pt x="285" y="632"/>
                  </a:lnTo>
                  <a:lnTo>
                    <a:pt x="318" y="643"/>
                  </a:lnTo>
                  <a:lnTo>
                    <a:pt x="348" y="660"/>
                  </a:lnTo>
                  <a:lnTo>
                    <a:pt x="376" y="679"/>
                  </a:lnTo>
                  <a:lnTo>
                    <a:pt x="400" y="703"/>
                  </a:lnTo>
                  <a:lnTo>
                    <a:pt x="421" y="731"/>
                  </a:lnTo>
                  <a:lnTo>
                    <a:pt x="436" y="761"/>
                  </a:lnTo>
                  <a:lnTo>
                    <a:pt x="448" y="794"/>
                  </a:lnTo>
                  <a:lnTo>
                    <a:pt x="855" y="794"/>
                  </a:lnTo>
                  <a:lnTo>
                    <a:pt x="873" y="797"/>
                  </a:lnTo>
                  <a:lnTo>
                    <a:pt x="889" y="805"/>
                  </a:lnTo>
                  <a:lnTo>
                    <a:pt x="902" y="817"/>
                  </a:lnTo>
                  <a:lnTo>
                    <a:pt x="909" y="833"/>
                  </a:lnTo>
                  <a:lnTo>
                    <a:pt x="912" y="850"/>
                  </a:lnTo>
                  <a:lnTo>
                    <a:pt x="909" y="869"/>
                  </a:lnTo>
                  <a:lnTo>
                    <a:pt x="902" y="884"/>
                  </a:lnTo>
                  <a:lnTo>
                    <a:pt x="889" y="897"/>
                  </a:lnTo>
                  <a:lnTo>
                    <a:pt x="873" y="904"/>
                  </a:lnTo>
                  <a:lnTo>
                    <a:pt x="855" y="907"/>
                  </a:lnTo>
                  <a:lnTo>
                    <a:pt x="448" y="907"/>
                  </a:lnTo>
                  <a:lnTo>
                    <a:pt x="437" y="939"/>
                  </a:lnTo>
                  <a:lnTo>
                    <a:pt x="423" y="968"/>
                  </a:lnTo>
                  <a:lnTo>
                    <a:pt x="403" y="994"/>
                  </a:lnTo>
                  <a:lnTo>
                    <a:pt x="380" y="1018"/>
                  </a:lnTo>
                  <a:lnTo>
                    <a:pt x="355" y="1038"/>
                  </a:lnTo>
                  <a:lnTo>
                    <a:pt x="326" y="1054"/>
                  </a:lnTo>
                  <a:lnTo>
                    <a:pt x="295" y="1067"/>
                  </a:lnTo>
                  <a:lnTo>
                    <a:pt x="262" y="1075"/>
                  </a:lnTo>
                  <a:lnTo>
                    <a:pt x="228" y="1077"/>
                  </a:lnTo>
                  <a:lnTo>
                    <a:pt x="190" y="1074"/>
                  </a:lnTo>
                  <a:lnTo>
                    <a:pt x="156" y="1066"/>
                  </a:lnTo>
                  <a:lnTo>
                    <a:pt x="123" y="1052"/>
                  </a:lnTo>
                  <a:lnTo>
                    <a:pt x="93" y="1034"/>
                  </a:lnTo>
                  <a:lnTo>
                    <a:pt x="67" y="1011"/>
                  </a:lnTo>
                  <a:lnTo>
                    <a:pt x="44" y="984"/>
                  </a:lnTo>
                  <a:lnTo>
                    <a:pt x="26" y="954"/>
                  </a:lnTo>
                  <a:lnTo>
                    <a:pt x="11" y="922"/>
                  </a:lnTo>
                  <a:lnTo>
                    <a:pt x="3" y="887"/>
                  </a:lnTo>
                  <a:lnTo>
                    <a:pt x="0" y="850"/>
                  </a:lnTo>
                  <a:lnTo>
                    <a:pt x="3" y="816"/>
                  </a:lnTo>
                  <a:lnTo>
                    <a:pt x="10" y="783"/>
                  </a:lnTo>
                  <a:lnTo>
                    <a:pt x="22" y="752"/>
                  </a:lnTo>
                  <a:lnTo>
                    <a:pt x="39" y="725"/>
                  </a:lnTo>
                  <a:lnTo>
                    <a:pt x="59" y="699"/>
                  </a:lnTo>
                  <a:lnTo>
                    <a:pt x="83" y="676"/>
                  </a:lnTo>
                  <a:lnTo>
                    <a:pt x="110" y="658"/>
                  </a:lnTo>
                  <a:lnTo>
                    <a:pt x="140" y="642"/>
                  </a:lnTo>
                  <a:lnTo>
                    <a:pt x="171" y="632"/>
                  </a:lnTo>
                  <a:lnTo>
                    <a:pt x="171" y="57"/>
                  </a:lnTo>
                  <a:lnTo>
                    <a:pt x="174" y="39"/>
                  </a:lnTo>
                  <a:lnTo>
                    <a:pt x="182" y="24"/>
                  </a:lnTo>
                  <a:lnTo>
                    <a:pt x="195" y="12"/>
                  </a:lnTo>
                  <a:lnTo>
                    <a:pt x="210" y="3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629"/>
            <p:cNvSpPr>
              <a:spLocks noEditPoints="1"/>
            </p:cNvSpPr>
            <p:nvPr/>
          </p:nvSpPr>
          <p:spPr bwMode="auto">
            <a:xfrm>
              <a:off x="7258050" y="5789613"/>
              <a:ext cx="525463" cy="523875"/>
            </a:xfrm>
            <a:custGeom>
              <a:avLst/>
              <a:gdLst>
                <a:gd name="T0" fmla="*/ 1185 w 3305"/>
                <a:gd name="T1" fmla="*/ 370 h 3295"/>
                <a:gd name="T2" fmla="*/ 711 w 3305"/>
                <a:gd name="T3" fmla="*/ 645 h 3295"/>
                <a:gd name="T4" fmla="*/ 378 w 3305"/>
                <a:gd name="T5" fmla="*/ 1075 h 3295"/>
                <a:gd name="T6" fmla="*/ 230 w 3305"/>
                <a:gd name="T7" fmla="*/ 1611 h 3295"/>
                <a:gd name="T8" fmla="*/ 306 w 3305"/>
                <a:gd name="T9" fmla="*/ 2173 h 3295"/>
                <a:gd name="T10" fmla="*/ 583 w 3305"/>
                <a:gd name="T11" fmla="*/ 2644 h 3295"/>
                <a:gd name="T12" fmla="*/ 1015 w 3305"/>
                <a:gd name="T13" fmla="*/ 2976 h 3295"/>
                <a:gd name="T14" fmla="*/ 1555 w 3305"/>
                <a:gd name="T15" fmla="*/ 3122 h 3295"/>
                <a:gd name="T16" fmla="*/ 2120 w 3305"/>
                <a:gd name="T17" fmla="*/ 3047 h 3295"/>
                <a:gd name="T18" fmla="*/ 2594 w 3305"/>
                <a:gd name="T19" fmla="*/ 2772 h 3295"/>
                <a:gd name="T20" fmla="*/ 2927 w 3305"/>
                <a:gd name="T21" fmla="*/ 2343 h 3295"/>
                <a:gd name="T22" fmla="*/ 3075 w 3305"/>
                <a:gd name="T23" fmla="*/ 1805 h 3295"/>
                <a:gd name="T24" fmla="*/ 3000 w 3305"/>
                <a:gd name="T25" fmla="*/ 1244 h 3295"/>
                <a:gd name="T26" fmla="*/ 2723 w 3305"/>
                <a:gd name="T27" fmla="*/ 774 h 3295"/>
                <a:gd name="T28" fmla="*/ 2291 w 3305"/>
                <a:gd name="T29" fmla="*/ 442 h 3295"/>
                <a:gd name="T30" fmla="*/ 1750 w 3305"/>
                <a:gd name="T31" fmla="*/ 295 h 3295"/>
                <a:gd name="T32" fmla="*/ 318 w 3305"/>
                <a:gd name="T33" fmla="*/ 144 h 3295"/>
                <a:gd name="T34" fmla="*/ 144 w 3305"/>
                <a:gd name="T35" fmla="*/ 316 h 3295"/>
                <a:gd name="T36" fmla="*/ 125 w 3305"/>
                <a:gd name="T37" fmla="*/ 552 h 3295"/>
                <a:gd name="T38" fmla="*/ 593 w 3305"/>
                <a:gd name="T39" fmla="*/ 138 h 3295"/>
                <a:gd name="T40" fmla="*/ 2751 w 3305"/>
                <a:gd name="T41" fmla="*/ 126 h 3295"/>
                <a:gd name="T42" fmla="*/ 3168 w 3305"/>
                <a:gd name="T43" fmla="*/ 590 h 3295"/>
                <a:gd name="T44" fmla="*/ 3176 w 3305"/>
                <a:gd name="T45" fmla="*/ 354 h 3295"/>
                <a:gd name="T46" fmla="*/ 3024 w 3305"/>
                <a:gd name="T47" fmla="*/ 163 h 3295"/>
                <a:gd name="T48" fmla="*/ 439 w 3305"/>
                <a:gd name="T49" fmla="*/ 0 h 3295"/>
                <a:gd name="T50" fmla="*/ 712 w 3305"/>
                <a:gd name="T51" fmla="*/ 72 h 3295"/>
                <a:gd name="T52" fmla="*/ 805 w 3305"/>
                <a:gd name="T53" fmla="*/ 190 h 3295"/>
                <a:gd name="T54" fmla="*/ 770 w 3305"/>
                <a:gd name="T55" fmla="*/ 456 h 3295"/>
                <a:gd name="T56" fmla="*/ 1272 w 3305"/>
                <a:gd name="T57" fmla="*/ 226 h 3295"/>
                <a:gd name="T58" fmla="*/ 1847 w 3305"/>
                <a:gd name="T59" fmla="*/ 191 h 3295"/>
                <a:gd name="T60" fmla="*/ 2380 w 3305"/>
                <a:gd name="T61" fmla="*/ 361 h 3295"/>
                <a:gd name="T62" fmla="*/ 2516 w 3305"/>
                <a:gd name="T63" fmla="*/ 214 h 3295"/>
                <a:gd name="T64" fmla="*/ 2516 w 3305"/>
                <a:gd name="T65" fmla="*/ 134 h 3295"/>
                <a:gd name="T66" fmla="*/ 2772 w 3305"/>
                <a:gd name="T67" fmla="*/ 5 h 3295"/>
                <a:gd name="T68" fmla="*/ 3051 w 3305"/>
                <a:gd name="T69" fmla="*/ 48 h 3295"/>
                <a:gd name="T70" fmla="*/ 3258 w 3305"/>
                <a:gd name="T71" fmla="*/ 253 h 3295"/>
                <a:gd name="T72" fmla="*/ 3301 w 3305"/>
                <a:gd name="T73" fmla="*/ 531 h 3295"/>
                <a:gd name="T74" fmla="*/ 3171 w 3305"/>
                <a:gd name="T75" fmla="*/ 785 h 3295"/>
                <a:gd name="T76" fmla="*/ 3091 w 3305"/>
                <a:gd name="T77" fmla="*/ 785 h 3295"/>
                <a:gd name="T78" fmla="*/ 2977 w 3305"/>
                <a:gd name="T79" fmla="*/ 928 h 3295"/>
                <a:gd name="T80" fmla="*/ 3168 w 3305"/>
                <a:gd name="T81" fmla="*/ 1430 h 3295"/>
                <a:gd name="T82" fmla="*/ 3164 w 3305"/>
                <a:gd name="T83" fmla="*/ 1998 h 3295"/>
                <a:gd name="T84" fmla="*/ 2959 w 3305"/>
                <a:gd name="T85" fmla="*/ 2518 h 3295"/>
                <a:gd name="T86" fmla="*/ 2587 w 3305"/>
                <a:gd name="T87" fmla="*/ 2924 h 3295"/>
                <a:gd name="T88" fmla="*/ 2622 w 3305"/>
                <a:gd name="T89" fmla="*/ 3238 h 3295"/>
                <a:gd name="T90" fmla="*/ 2565 w 3305"/>
                <a:gd name="T91" fmla="*/ 3295 h 3295"/>
                <a:gd name="T92" fmla="*/ 2171 w 3305"/>
                <a:gd name="T93" fmla="*/ 3150 h 3295"/>
                <a:gd name="T94" fmla="*/ 1653 w 3305"/>
                <a:gd name="T95" fmla="*/ 3238 h 3295"/>
                <a:gd name="T96" fmla="*/ 1135 w 3305"/>
                <a:gd name="T97" fmla="*/ 3150 h 3295"/>
                <a:gd name="T98" fmla="*/ 740 w 3305"/>
                <a:gd name="T99" fmla="*/ 3295 h 3295"/>
                <a:gd name="T100" fmla="*/ 683 w 3305"/>
                <a:gd name="T101" fmla="*/ 3238 h 3295"/>
                <a:gd name="T102" fmla="*/ 719 w 3305"/>
                <a:gd name="T103" fmla="*/ 2924 h 3295"/>
                <a:gd name="T104" fmla="*/ 347 w 3305"/>
                <a:gd name="T105" fmla="*/ 2518 h 3295"/>
                <a:gd name="T106" fmla="*/ 141 w 3305"/>
                <a:gd name="T107" fmla="*/ 1998 h 3295"/>
                <a:gd name="T108" fmla="*/ 139 w 3305"/>
                <a:gd name="T109" fmla="*/ 1430 h 3295"/>
                <a:gd name="T110" fmla="*/ 329 w 3305"/>
                <a:gd name="T111" fmla="*/ 928 h 3295"/>
                <a:gd name="T112" fmla="*/ 216 w 3305"/>
                <a:gd name="T113" fmla="*/ 785 h 3295"/>
                <a:gd name="T114" fmla="*/ 135 w 3305"/>
                <a:gd name="T115" fmla="*/ 785 h 3295"/>
                <a:gd name="T116" fmla="*/ 5 w 3305"/>
                <a:gd name="T117" fmla="*/ 531 h 3295"/>
                <a:gd name="T118" fmla="*/ 48 w 3305"/>
                <a:gd name="T119" fmla="*/ 253 h 3295"/>
                <a:gd name="T120" fmla="*/ 255 w 3305"/>
                <a:gd name="T121" fmla="*/ 48 h 3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05" h="3295">
                  <a:moveTo>
                    <a:pt x="1653" y="292"/>
                  </a:moveTo>
                  <a:lnTo>
                    <a:pt x="1555" y="295"/>
                  </a:lnTo>
                  <a:lnTo>
                    <a:pt x="1460" y="305"/>
                  </a:lnTo>
                  <a:lnTo>
                    <a:pt x="1366" y="320"/>
                  </a:lnTo>
                  <a:lnTo>
                    <a:pt x="1274" y="342"/>
                  </a:lnTo>
                  <a:lnTo>
                    <a:pt x="1185" y="370"/>
                  </a:lnTo>
                  <a:lnTo>
                    <a:pt x="1098" y="403"/>
                  </a:lnTo>
                  <a:lnTo>
                    <a:pt x="1015" y="442"/>
                  </a:lnTo>
                  <a:lnTo>
                    <a:pt x="934" y="485"/>
                  </a:lnTo>
                  <a:lnTo>
                    <a:pt x="856" y="534"/>
                  </a:lnTo>
                  <a:lnTo>
                    <a:pt x="782" y="587"/>
                  </a:lnTo>
                  <a:lnTo>
                    <a:pt x="711" y="645"/>
                  </a:lnTo>
                  <a:lnTo>
                    <a:pt x="645" y="707"/>
                  </a:lnTo>
                  <a:lnTo>
                    <a:pt x="583" y="774"/>
                  </a:lnTo>
                  <a:lnTo>
                    <a:pt x="525" y="844"/>
                  </a:lnTo>
                  <a:lnTo>
                    <a:pt x="471" y="917"/>
                  </a:lnTo>
                  <a:lnTo>
                    <a:pt x="422" y="994"/>
                  </a:lnTo>
                  <a:lnTo>
                    <a:pt x="378" y="1075"/>
                  </a:lnTo>
                  <a:lnTo>
                    <a:pt x="339" y="1158"/>
                  </a:lnTo>
                  <a:lnTo>
                    <a:pt x="306" y="1244"/>
                  </a:lnTo>
                  <a:lnTo>
                    <a:pt x="278" y="1332"/>
                  </a:lnTo>
                  <a:lnTo>
                    <a:pt x="256" y="1423"/>
                  </a:lnTo>
                  <a:lnTo>
                    <a:pt x="241" y="1517"/>
                  </a:lnTo>
                  <a:lnTo>
                    <a:pt x="230" y="1611"/>
                  </a:lnTo>
                  <a:lnTo>
                    <a:pt x="227" y="1708"/>
                  </a:lnTo>
                  <a:lnTo>
                    <a:pt x="230" y="1805"/>
                  </a:lnTo>
                  <a:lnTo>
                    <a:pt x="241" y="1900"/>
                  </a:lnTo>
                  <a:lnTo>
                    <a:pt x="256" y="1994"/>
                  </a:lnTo>
                  <a:lnTo>
                    <a:pt x="278" y="2084"/>
                  </a:lnTo>
                  <a:lnTo>
                    <a:pt x="306" y="2173"/>
                  </a:lnTo>
                  <a:lnTo>
                    <a:pt x="339" y="2259"/>
                  </a:lnTo>
                  <a:lnTo>
                    <a:pt x="378" y="2343"/>
                  </a:lnTo>
                  <a:lnTo>
                    <a:pt x="422" y="2423"/>
                  </a:lnTo>
                  <a:lnTo>
                    <a:pt x="471" y="2500"/>
                  </a:lnTo>
                  <a:lnTo>
                    <a:pt x="525" y="2574"/>
                  </a:lnTo>
                  <a:lnTo>
                    <a:pt x="583" y="2644"/>
                  </a:lnTo>
                  <a:lnTo>
                    <a:pt x="645" y="2710"/>
                  </a:lnTo>
                  <a:lnTo>
                    <a:pt x="711" y="2772"/>
                  </a:lnTo>
                  <a:lnTo>
                    <a:pt x="782" y="2829"/>
                  </a:lnTo>
                  <a:lnTo>
                    <a:pt x="856" y="2883"/>
                  </a:lnTo>
                  <a:lnTo>
                    <a:pt x="934" y="2931"/>
                  </a:lnTo>
                  <a:lnTo>
                    <a:pt x="1015" y="2976"/>
                  </a:lnTo>
                  <a:lnTo>
                    <a:pt x="1098" y="3014"/>
                  </a:lnTo>
                  <a:lnTo>
                    <a:pt x="1185" y="3047"/>
                  </a:lnTo>
                  <a:lnTo>
                    <a:pt x="1274" y="3074"/>
                  </a:lnTo>
                  <a:lnTo>
                    <a:pt x="1366" y="3096"/>
                  </a:lnTo>
                  <a:lnTo>
                    <a:pt x="1460" y="3113"/>
                  </a:lnTo>
                  <a:lnTo>
                    <a:pt x="1555" y="3122"/>
                  </a:lnTo>
                  <a:lnTo>
                    <a:pt x="1653" y="3125"/>
                  </a:lnTo>
                  <a:lnTo>
                    <a:pt x="1750" y="3122"/>
                  </a:lnTo>
                  <a:lnTo>
                    <a:pt x="1846" y="3113"/>
                  </a:lnTo>
                  <a:lnTo>
                    <a:pt x="1940" y="3096"/>
                  </a:lnTo>
                  <a:lnTo>
                    <a:pt x="2031" y="3074"/>
                  </a:lnTo>
                  <a:lnTo>
                    <a:pt x="2120" y="3047"/>
                  </a:lnTo>
                  <a:lnTo>
                    <a:pt x="2207" y="3014"/>
                  </a:lnTo>
                  <a:lnTo>
                    <a:pt x="2291" y="2976"/>
                  </a:lnTo>
                  <a:lnTo>
                    <a:pt x="2372" y="2931"/>
                  </a:lnTo>
                  <a:lnTo>
                    <a:pt x="2449" y="2883"/>
                  </a:lnTo>
                  <a:lnTo>
                    <a:pt x="2524" y="2829"/>
                  </a:lnTo>
                  <a:lnTo>
                    <a:pt x="2594" y="2772"/>
                  </a:lnTo>
                  <a:lnTo>
                    <a:pt x="2661" y="2710"/>
                  </a:lnTo>
                  <a:lnTo>
                    <a:pt x="2723" y="2644"/>
                  </a:lnTo>
                  <a:lnTo>
                    <a:pt x="2781" y="2574"/>
                  </a:lnTo>
                  <a:lnTo>
                    <a:pt x="2835" y="2500"/>
                  </a:lnTo>
                  <a:lnTo>
                    <a:pt x="2883" y="2423"/>
                  </a:lnTo>
                  <a:lnTo>
                    <a:pt x="2927" y="2343"/>
                  </a:lnTo>
                  <a:lnTo>
                    <a:pt x="2966" y="2259"/>
                  </a:lnTo>
                  <a:lnTo>
                    <a:pt x="3000" y="2173"/>
                  </a:lnTo>
                  <a:lnTo>
                    <a:pt x="3028" y="2084"/>
                  </a:lnTo>
                  <a:lnTo>
                    <a:pt x="3049" y="1994"/>
                  </a:lnTo>
                  <a:lnTo>
                    <a:pt x="3065" y="1900"/>
                  </a:lnTo>
                  <a:lnTo>
                    <a:pt x="3075" y="1805"/>
                  </a:lnTo>
                  <a:lnTo>
                    <a:pt x="3078" y="1708"/>
                  </a:lnTo>
                  <a:lnTo>
                    <a:pt x="3075" y="1611"/>
                  </a:lnTo>
                  <a:lnTo>
                    <a:pt x="3065" y="1517"/>
                  </a:lnTo>
                  <a:lnTo>
                    <a:pt x="3049" y="1423"/>
                  </a:lnTo>
                  <a:lnTo>
                    <a:pt x="3028" y="1332"/>
                  </a:lnTo>
                  <a:lnTo>
                    <a:pt x="3000" y="1244"/>
                  </a:lnTo>
                  <a:lnTo>
                    <a:pt x="2966" y="1158"/>
                  </a:lnTo>
                  <a:lnTo>
                    <a:pt x="2927" y="1075"/>
                  </a:lnTo>
                  <a:lnTo>
                    <a:pt x="2883" y="994"/>
                  </a:lnTo>
                  <a:lnTo>
                    <a:pt x="2835" y="917"/>
                  </a:lnTo>
                  <a:lnTo>
                    <a:pt x="2781" y="844"/>
                  </a:lnTo>
                  <a:lnTo>
                    <a:pt x="2723" y="774"/>
                  </a:lnTo>
                  <a:lnTo>
                    <a:pt x="2661" y="707"/>
                  </a:lnTo>
                  <a:lnTo>
                    <a:pt x="2594" y="645"/>
                  </a:lnTo>
                  <a:lnTo>
                    <a:pt x="2524" y="587"/>
                  </a:lnTo>
                  <a:lnTo>
                    <a:pt x="2449" y="534"/>
                  </a:lnTo>
                  <a:lnTo>
                    <a:pt x="2372" y="485"/>
                  </a:lnTo>
                  <a:lnTo>
                    <a:pt x="2291" y="442"/>
                  </a:lnTo>
                  <a:lnTo>
                    <a:pt x="2207" y="403"/>
                  </a:lnTo>
                  <a:lnTo>
                    <a:pt x="2120" y="370"/>
                  </a:lnTo>
                  <a:lnTo>
                    <a:pt x="2031" y="342"/>
                  </a:lnTo>
                  <a:lnTo>
                    <a:pt x="1940" y="320"/>
                  </a:lnTo>
                  <a:lnTo>
                    <a:pt x="1846" y="305"/>
                  </a:lnTo>
                  <a:lnTo>
                    <a:pt x="1750" y="295"/>
                  </a:lnTo>
                  <a:lnTo>
                    <a:pt x="1653" y="292"/>
                  </a:lnTo>
                  <a:close/>
                  <a:moveTo>
                    <a:pt x="476" y="113"/>
                  </a:moveTo>
                  <a:lnTo>
                    <a:pt x="435" y="114"/>
                  </a:lnTo>
                  <a:lnTo>
                    <a:pt x="395" y="120"/>
                  </a:lnTo>
                  <a:lnTo>
                    <a:pt x="357" y="130"/>
                  </a:lnTo>
                  <a:lnTo>
                    <a:pt x="318" y="144"/>
                  </a:lnTo>
                  <a:lnTo>
                    <a:pt x="282" y="163"/>
                  </a:lnTo>
                  <a:lnTo>
                    <a:pt x="248" y="186"/>
                  </a:lnTo>
                  <a:lnTo>
                    <a:pt x="216" y="214"/>
                  </a:lnTo>
                  <a:lnTo>
                    <a:pt x="187" y="246"/>
                  </a:lnTo>
                  <a:lnTo>
                    <a:pt x="164" y="280"/>
                  </a:lnTo>
                  <a:lnTo>
                    <a:pt x="144" y="316"/>
                  </a:lnTo>
                  <a:lnTo>
                    <a:pt x="130" y="354"/>
                  </a:lnTo>
                  <a:lnTo>
                    <a:pt x="120" y="394"/>
                  </a:lnTo>
                  <a:lnTo>
                    <a:pt x="114" y="433"/>
                  </a:lnTo>
                  <a:lnTo>
                    <a:pt x="114" y="473"/>
                  </a:lnTo>
                  <a:lnTo>
                    <a:pt x="117" y="513"/>
                  </a:lnTo>
                  <a:lnTo>
                    <a:pt x="125" y="552"/>
                  </a:lnTo>
                  <a:lnTo>
                    <a:pt x="139" y="590"/>
                  </a:lnTo>
                  <a:lnTo>
                    <a:pt x="157" y="626"/>
                  </a:lnTo>
                  <a:lnTo>
                    <a:pt x="178" y="661"/>
                  </a:lnTo>
                  <a:lnTo>
                    <a:pt x="666" y="178"/>
                  </a:lnTo>
                  <a:lnTo>
                    <a:pt x="630" y="156"/>
                  </a:lnTo>
                  <a:lnTo>
                    <a:pt x="593" y="138"/>
                  </a:lnTo>
                  <a:lnTo>
                    <a:pt x="555" y="126"/>
                  </a:lnTo>
                  <a:lnTo>
                    <a:pt x="515" y="117"/>
                  </a:lnTo>
                  <a:lnTo>
                    <a:pt x="476" y="113"/>
                  </a:lnTo>
                  <a:close/>
                  <a:moveTo>
                    <a:pt x="2831" y="113"/>
                  </a:moveTo>
                  <a:lnTo>
                    <a:pt x="2790" y="117"/>
                  </a:lnTo>
                  <a:lnTo>
                    <a:pt x="2751" y="126"/>
                  </a:lnTo>
                  <a:lnTo>
                    <a:pt x="2712" y="138"/>
                  </a:lnTo>
                  <a:lnTo>
                    <a:pt x="2675" y="156"/>
                  </a:lnTo>
                  <a:lnTo>
                    <a:pt x="2641" y="178"/>
                  </a:lnTo>
                  <a:lnTo>
                    <a:pt x="3127" y="661"/>
                  </a:lnTo>
                  <a:lnTo>
                    <a:pt x="3150" y="626"/>
                  </a:lnTo>
                  <a:lnTo>
                    <a:pt x="3168" y="590"/>
                  </a:lnTo>
                  <a:lnTo>
                    <a:pt x="3180" y="552"/>
                  </a:lnTo>
                  <a:lnTo>
                    <a:pt x="3188" y="513"/>
                  </a:lnTo>
                  <a:lnTo>
                    <a:pt x="3192" y="473"/>
                  </a:lnTo>
                  <a:lnTo>
                    <a:pt x="3191" y="433"/>
                  </a:lnTo>
                  <a:lnTo>
                    <a:pt x="3186" y="394"/>
                  </a:lnTo>
                  <a:lnTo>
                    <a:pt x="3176" y="354"/>
                  </a:lnTo>
                  <a:lnTo>
                    <a:pt x="3161" y="316"/>
                  </a:lnTo>
                  <a:lnTo>
                    <a:pt x="3143" y="280"/>
                  </a:lnTo>
                  <a:lnTo>
                    <a:pt x="3119" y="246"/>
                  </a:lnTo>
                  <a:lnTo>
                    <a:pt x="3091" y="214"/>
                  </a:lnTo>
                  <a:lnTo>
                    <a:pt x="3059" y="186"/>
                  </a:lnTo>
                  <a:lnTo>
                    <a:pt x="3024" y="163"/>
                  </a:lnTo>
                  <a:lnTo>
                    <a:pt x="2987" y="144"/>
                  </a:lnTo>
                  <a:lnTo>
                    <a:pt x="2950" y="130"/>
                  </a:lnTo>
                  <a:lnTo>
                    <a:pt x="2910" y="120"/>
                  </a:lnTo>
                  <a:lnTo>
                    <a:pt x="2871" y="114"/>
                  </a:lnTo>
                  <a:lnTo>
                    <a:pt x="2831" y="113"/>
                  </a:lnTo>
                  <a:close/>
                  <a:moveTo>
                    <a:pt x="439" y="0"/>
                  </a:moveTo>
                  <a:lnTo>
                    <a:pt x="486" y="0"/>
                  </a:lnTo>
                  <a:lnTo>
                    <a:pt x="533" y="5"/>
                  </a:lnTo>
                  <a:lnTo>
                    <a:pt x="580" y="14"/>
                  </a:lnTo>
                  <a:lnTo>
                    <a:pt x="625" y="29"/>
                  </a:lnTo>
                  <a:lnTo>
                    <a:pt x="670" y="48"/>
                  </a:lnTo>
                  <a:lnTo>
                    <a:pt x="712" y="72"/>
                  </a:lnTo>
                  <a:lnTo>
                    <a:pt x="753" y="101"/>
                  </a:lnTo>
                  <a:lnTo>
                    <a:pt x="790" y="134"/>
                  </a:lnTo>
                  <a:lnTo>
                    <a:pt x="799" y="146"/>
                  </a:lnTo>
                  <a:lnTo>
                    <a:pt x="805" y="160"/>
                  </a:lnTo>
                  <a:lnTo>
                    <a:pt x="807" y="174"/>
                  </a:lnTo>
                  <a:lnTo>
                    <a:pt x="805" y="190"/>
                  </a:lnTo>
                  <a:lnTo>
                    <a:pt x="799" y="203"/>
                  </a:lnTo>
                  <a:lnTo>
                    <a:pt x="790" y="214"/>
                  </a:lnTo>
                  <a:lnTo>
                    <a:pt x="530" y="473"/>
                  </a:lnTo>
                  <a:lnTo>
                    <a:pt x="626" y="570"/>
                  </a:lnTo>
                  <a:lnTo>
                    <a:pt x="697" y="511"/>
                  </a:lnTo>
                  <a:lnTo>
                    <a:pt x="770" y="456"/>
                  </a:lnTo>
                  <a:lnTo>
                    <a:pt x="847" y="406"/>
                  </a:lnTo>
                  <a:lnTo>
                    <a:pt x="926" y="361"/>
                  </a:lnTo>
                  <a:lnTo>
                    <a:pt x="1009" y="319"/>
                  </a:lnTo>
                  <a:lnTo>
                    <a:pt x="1094" y="283"/>
                  </a:lnTo>
                  <a:lnTo>
                    <a:pt x="1182" y="251"/>
                  </a:lnTo>
                  <a:lnTo>
                    <a:pt x="1272" y="226"/>
                  </a:lnTo>
                  <a:lnTo>
                    <a:pt x="1364" y="205"/>
                  </a:lnTo>
                  <a:lnTo>
                    <a:pt x="1459" y="191"/>
                  </a:lnTo>
                  <a:lnTo>
                    <a:pt x="1555" y="181"/>
                  </a:lnTo>
                  <a:lnTo>
                    <a:pt x="1653" y="178"/>
                  </a:lnTo>
                  <a:lnTo>
                    <a:pt x="1751" y="181"/>
                  </a:lnTo>
                  <a:lnTo>
                    <a:pt x="1847" y="191"/>
                  </a:lnTo>
                  <a:lnTo>
                    <a:pt x="1941" y="205"/>
                  </a:lnTo>
                  <a:lnTo>
                    <a:pt x="2033" y="226"/>
                  </a:lnTo>
                  <a:lnTo>
                    <a:pt x="2123" y="251"/>
                  </a:lnTo>
                  <a:lnTo>
                    <a:pt x="2212" y="283"/>
                  </a:lnTo>
                  <a:lnTo>
                    <a:pt x="2297" y="319"/>
                  </a:lnTo>
                  <a:lnTo>
                    <a:pt x="2380" y="361"/>
                  </a:lnTo>
                  <a:lnTo>
                    <a:pt x="2459" y="406"/>
                  </a:lnTo>
                  <a:lnTo>
                    <a:pt x="2536" y="456"/>
                  </a:lnTo>
                  <a:lnTo>
                    <a:pt x="2610" y="511"/>
                  </a:lnTo>
                  <a:lnTo>
                    <a:pt x="2679" y="570"/>
                  </a:lnTo>
                  <a:lnTo>
                    <a:pt x="2777" y="473"/>
                  </a:lnTo>
                  <a:lnTo>
                    <a:pt x="2516" y="214"/>
                  </a:lnTo>
                  <a:lnTo>
                    <a:pt x="2507" y="203"/>
                  </a:lnTo>
                  <a:lnTo>
                    <a:pt x="2501" y="190"/>
                  </a:lnTo>
                  <a:lnTo>
                    <a:pt x="2499" y="174"/>
                  </a:lnTo>
                  <a:lnTo>
                    <a:pt x="2501" y="160"/>
                  </a:lnTo>
                  <a:lnTo>
                    <a:pt x="2507" y="146"/>
                  </a:lnTo>
                  <a:lnTo>
                    <a:pt x="2516" y="134"/>
                  </a:lnTo>
                  <a:lnTo>
                    <a:pt x="2554" y="101"/>
                  </a:lnTo>
                  <a:lnTo>
                    <a:pt x="2594" y="72"/>
                  </a:lnTo>
                  <a:lnTo>
                    <a:pt x="2637" y="48"/>
                  </a:lnTo>
                  <a:lnTo>
                    <a:pt x="2680" y="29"/>
                  </a:lnTo>
                  <a:lnTo>
                    <a:pt x="2726" y="14"/>
                  </a:lnTo>
                  <a:lnTo>
                    <a:pt x="2772" y="5"/>
                  </a:lnTo>
                  <a:lnTo>
                    <a:pt x="2820" y="0"/>
                  </a:lnTo>
                  <a:lnTo>
                    <a:pt x="2867" y="0"/>
                  </a:lnTo>
                  <a:lnTo>
                    <a:pt x="2915" y="5"/>
                  </a:lnTo>
                  <a:lnTo>
                    <a:pt x="2961" y="14"/>
                  </a:lnTo>
                  <a:lnTo>
                    <a:pt x="3007" y="29"/>
                  </a:lnTo>
                  <a:lnTo>
                    <a:pt x="3051" y="48"/>
                  </a:lnTo>
                  <a:lnTo>
                    <a:pt x="3093" y="72"/>
                  </a:lnTo>
                  <a:lnTo>
                    <a:pt x="3133" y="101"/>
                  </a:lnTo>
                  <a:lnTo>
                    <a:pt x="3171" y="134"/>
                  </a:lnTo>
                  <a:lnTo>
                    <a:pt x="3205" y="172"/>
                  </a:lnTo>
                  <a:lnTo>
                    <a:pt x="3234" y="211"/>
                  </a:lnTo>
                  <a:lnTo>
                    <a:pt x="3258" y="253"/>
                  </a:lnTo>
                  <a:lnTo>
                    <a:pt x="3277" y="298"/>
                  </a:lnTo>
                  <a:lnTo>
                    <a:pt x="3291" y="343"/>
                  </a:lnTo>
                  <a:lnTo>
                    <a:pt x="3301" y="389"/>
                  </a:lnTo>
                  <a:lnTo>
                    <a:pt x="3305" y="436"/>
                  </a:lnTo>
                  <a:lnTo>
                    <a:pt x="3305" y="483"/>
                  </a:lnTo>
                  <a:lnTo>
                    <a:pt x="3301" y="531"/>
                  </a:lnTo>
                  <a:lnTo>
                    <a:pt x="3291" y="577"/>
                  </a:lnTo>
                  <a:lnTo>
                    <a:pt x="3277" y="622"/>
                  </a:lnTo>
                  <a:lnTo>
                    <a:pt x="3258" y="666"/>
                  </a:lnTo>
                  <a:lnTo>
                    <a:pt x="3234" y="708"/>
                  </a:lnTo>
                  <a:lnTo>
                    <a:pt x="3205" y="748"/>
                  </a:lnTo>
                  <a:lnTo>
                    <a:pt x="3171" y="785"/>
                  </a:lnTo>
                  <a:lnTo>
                    <a:pt x="3159" y="794"/>
                  </a:lnTo>
                  <a:lnTo>
                    <a:pt x="3146" y="800"/>
                  </a:lnTo>
                  <a:lnTo>
                    <a:pt x="3131" y="802"/>
                  </a:lnTo>
                  <a:lnTo>
                    <a:pt x="3116" y="800"/>
                  </a:lnTo>
                  <a:lnTo>
                    <a:pt x="3102" y="794"/>
                  </a:lnTo>
                  <a:lnTo>
                    <a:pt x="3091" y="785"/>
                  </a:lnTo>
                  <a:lnTo>
                    <a:pt x="2856" y="553"/>
                  </a:lnTo>
                  <a:lnTo>
                    <a:pt x="2761" y="648"/>
                  </a:lnTo>
                  <a:lnTo>
                    <a:pt x="2821" y="713"/>
                  </a:lnTo>
                  <a:lnTo>
                    <a:pt x="2877" y="782"/>
                  </a:lnTo>
                  <a:lnTo>
                    <a:pt x="2929" y="854"/>
                  </a:lnTo>
                  <a:lnTo>
                    <a:pt x="2977" y="928"/>
                  </a:lnTo>
                  <a:lnTo>
                    <a:pt x="3020" y="1006"/>
                  </a:lnTo>
                  <a:lnTo>
                    <a:pt x="3059" y="1086"/>
                  </a:lnTo>
                  <a:lnTo>
                    <a:pt x="3094" y="1169"/>
                  </a:lnTo>
                  <a:lnTo>
                    <a:pt x="3123" y="1254"/>
                  </a:lnTo>
                  <a:lnTo>
                    <a:pt x="3148" y="1341"/>
                  </a:lnTo>
                  <a:lnTo>
                    <a:pt x="3168" y="1430"/>
                  </a:lnTo>
                  <a:lnTo>
                    <a:pt x="3181" y="1522"/>
                  </a:lnTo>
                  <a:lnTo>
                    <a:pt x="3189" y="1614"/>
                  </a:lnTo>
                  <a:lnTo>
                    <a:pt x="3192" y="1708"/>
                  </a:lnTo>
                  <a:lnTo>
                    <a:pt x="3189" y="1807"/>
                  </a:lnTo>
                  <a:lnTo>
                    <a:pt x="3180" y="1903"/>
                  </a:lnTo>
                  <a:lnTo>
                    <a:pt x="3164" y="1998"/>
                  </a:lnTo>
                  <a:lnTo>
                    <a:pt x="3144" y="2090"/>
                  </a:lnTo>
                  <a:lnTo>
                    <a:pt x="3118" y="2181"/>
                  </a:lnTo>
                  <a:lnTo>
                    <a:pt x="3086" y="2270"/>
                  </a:lnTo>
                  <a:lnTo>
                    <a:pt x="3048" y="2355"/>
                  </a:lnTo>
                  <a:lnTo>
                    <a:pt x="3006" y="2438"/>
                  </a:lnTo>
                  <a:lnTo>
                    <a:pt x="2959" y="2518"/>
                  </a:lnTo>
                  <a:lnTo>
                    <a:pt x="2907" y="2594"/>
                  </a:lnTo>
                  <a:lnTo>
                    <a:pt x="2851" y="2667"/>
                  </a:lnTo>
                  <a:lnTo>
                    <a:pt x="2791" y="2738"/>
                  </a:lnTo>
                  <a:lnTo>
                    <a:pt x="2727" y="2803"/>
                  </a:lnTo>
                  <a:lnTo>
                    <a:pt x="2658" y="2865"/>
                  </a:lnTo>
                  <a:lnTo>
                    <a:pt x="2587" y="2924"/>
                  </a:lnTo>
                  <a:lnTo>
                    <a:pt x="2511" y="2978"/>
                  </a:lnTo>
                  <a:lnTo>
                    <a:pt x="2433" y="3027"/>
                  </a:lnTo>
                  <a:lnTo>
                    <a:pt x="2606" y="3198"/>
                  </a:lnTo>
                  <a:lnTo>
                    <a:pt x="2615" y="3210"/>
                  </a:lnTo>
                  <a:lnTo>
                    <a:pt x="2620" y="3224"/>
                  </a:lnTo>
                  <a:lnTo>
                    <a:pt x="2622" y="3238"/>
                  </a:lnTo>
                  <a:lnTo>
                    <a:pt x="2620" y="3253"/>
                  </a:lnTo>
                  <a:lnTo>
                    <a:pt x="2615" y="3267"/>
                  </a:lnTo>
                  <a:lnTo>
                    <a:pt x="2606" y="3278"/>
                  </a:lnTo>
                  <a:lnTo>
                    <a:pt x="2593" y="3288"/>
                  </a:lnTo>
                  <a:lnTo>
                    <a:pt x="2580" y="3294"/>
                  </a:lnTo>
                  <a:lnTo>
                    <a:pt x="2565" y="3295"/>
                  </a:lnTo>
                  <a:lnTo>
                    <a:pt x="2551" y="3294"/>
                  </a:lnTo>
                  <a:lnTo>
                    <a:pt x="2537" y="3288"/>
                  </a:lnTo>
                  <a:lnTo>
                    <a:pt x="2525" y="3278"/>
                  </a:lnTo>
                  <a:lnTo>
                    <a:pt x="2329" y="3083"/>
                  </a:lnTo>
                  <a:lnTo>
                    <a:pt x="2251" y="3119"/>
                  </a:lnTo>
                  <a:lnTo>
                    <a:pt x="2171" y="3150"/>
                  </a:lnTo>
                  <a:lnTo>
                    <a:pt x="2089" y="3176"/>
                  </a:lnTo>
                  <a:lnTo>
                    <a:pt x="2005" y="3198"/>
                  </a:lnTo>
                  <a:lnTo>
                    <a:pt x="1919" y="3216"/>
                  </a:lnTo>
                  <a:lnTo>
                    <a:pt x="1832" y="3228"/>
                  </a:lnTo>
                  <a:lnTo>
                    <a:pt x="1743" y="3236"/>
                  </a:lnTo>
                  <a:lnTo>
                    <a:pt x="1653" y="3238"/>
                  </a:lnTo>
                  <a:lnTo>
                    <a:pt x="1563" y="3236"/>
                  </a:lnTo>
                  <a:lnTo>
                    <a:pt x="1474" y="3228"/>
                  </a:lnTo>
                  <a:lnTo>
                    <a:pt x="1386" y="3216"/>
                  </a:lnTo>
                  <a:lnTo>
                    <a:pt x="1301" y="3198"/>
                  </a:lnTo>
                  <a:lnTo>
                    <a:pt x="1217" y="3176"/>
                  </a:lnTo>
                  <a:lnTo>
                    <a:pt x="1135" y="3150"/>
                  </a:lnTo>
                  <a:lnTo>
                    <a:pt x="1055" y="3119"/>
                  </a:lnTo>
                  <a:lnTo>
                    <a:pt x="978" y="3083"/>
                  </a:lnTo>
                  <a:lnTo>
                    <a:pt x="781" y="3278"/>
                  </a:lnTo>
                  <a:lnTo>
                    <a:pt x="768" y="3288"/>
                  </a:lnTo>
                  <a:lnTo>
                    <a:pt x="755" y="3294"/>
                  </a:lnTo>
                  <a:lnTo>
                    <a:pt x="740" y="3295"/>
                  </a:lnTo>
                  <a:lnTo>
                    <a:pt x="726" y="3294"/>
                  </a:lnTo>
                  <a:lnTo>
                    <a:pt x="712" y="3288"/>
                  </a:lnTo>
                  <a:lnTo>
                    <a:pt x="700" y="3278"/>
                  </a:lnTo>
                  <a:lnTo>
                    <a:pt x="691" y="3267"/>
                  </a:lnTo>
                  <a:lnTo>
                    <a:pt x="685" y="3253"/>
                  </a:lnTo>
                  <a:lnTo>
                    <a:pt x="683" y="3238"/>
                  </a:lnTo>
                  <a:lnTo>
                    <a:pt x="685" y="3224"/>
                  </a:lnTo>
                  <a:lnTo>
                    <a:pt x="691" y="3210"/>
                  </a:lnTo>
                  <a:lnTo>
                    <a:pt x="700" y="3198"/>
                  </a:lnTo>
                  <a:lnTo>
                    <a:pt x="873" y="3027"/>
                  </a:lnTo>
                  <a:lnTo>
                    <a:pt x="794" y="2978"/>
                  </a:lnTo>
                  <a:lnTo>
                    <a:pt x="719" y="2924"/>
                  </a:lnTo>
                  <a:lnTo>
                    <a:pt x="647" y="2865"/>
                  </a:lnTo>
                  <a:lnTo>
                    <a:pt x="579" y="2803"/>
                  </a:lnTo>
                  <a:lnTo>
                    <a:pt x="514" y="2738"/>
                  </a:lnTo>
                  <a:lnTo>
                    <a:pt x="454" y="2667"/>
                  </a:lnTo>
                  <a:lnTo>
                    <a:pt x="398" y="2594"/>
                  </a:lnTo>
                  <a:lnTo>
                    <a:pt x="347" y="2518"/>
                  </a:lnTo>
                  <a:lnTo>
                    <a:pt x="300" y="2438"/>
                  </a:lnTo>
                  <a:lnTo>
                    <a:pt x="258" y="2355"/>
                  </a:lnTo>
                  <a:lnTo>
                    <a:pt x="221" y="2270"/>
                  </a:lnTo>
                  <a:lnTo>
                    <a:pt x="189" y="2181"/>
                  </a:lnTo>
                  <a:lnTo>
                    <a:pt x="162" y="2090"/>
                  </a:lnTo>
                  <a:lnTo>
                    <a:pt x="141" y="1998"/>
                  </a:lnTo>
                  <a:lnTo>
                    <a:pt x="125" y="1903"/>
                  </a:lnTo>
                  <a:lnTo>
                    <a:pt x="116" y="1807"/>
                  </a:lnTo>
                  <a:lnTo>
                    <a:pt x="113" y="1708"/>
                  </a:lnTo>
                  <a:lnTo>
                    <a:pt x="116" y="1614"/>
                  </a:lnTo>
                  <a:lnTo>
                    <a:pt x="124" y="1522"/>
                  </a:lnTo>
                  <a:lnTo>
                    <a:pt x="139" y="1430"/>
                  </a:lnTo>
                  <a:lnTo>
                    <a:pt x="159" y="1341"/>
                  </a:lnTo>
                  <a:lnTo>
                    <a:pt x="182" y="1254"/>
                  </a:lnTo>
                  <a:lnTo>
                    <a:pt x="213" y="1169"/>
                  </a:lnTo>
                  <a:lnTo>
                    <a:pt x="247" y="1086"/>
                  </a:lnTo>
                  <a:lnTo>
                    <a:pt x="286" y="1006"/>
                  </a:lnTo>
                  <a:lnTo>
                    <a:pt x="329" y="928"/>
                  </a:lnTo>
                  <a:lnTo>
                    <a:pt x="377" y="854"/>
                  </a:lnTo>
                  <a:lnTo>
                    <a:pt x="429" y="782"/>
                  </a:lnTo>
                  <a:lnTo>
                    <a:pt x="485" y="713"/>
                  </a:lnTo>
                  <a:lnTo>
                    <a:pt x="544" y="648"/>
                  </a:lnTo>
                  <a:lnTo>
                    <a:pt x="449" y="553"/>
                  </a:lnTo>
                  <a:lnTo>
                    <a:pt x="216" y="785"/>
                  </a:lnTo>
                  <a:lnTo>
                    <a:pt x="203" y="794"/>
                  </a:lnTo>
                  <a:lnTo>
                    <a:pt x="190" y="800"/>
                  </a:lnTo>
                  <a:lnTo>
                    <a:pt x="175" y="802"/>
                  </a:lnTo>
                  <a:lnTo>
                    <a:pt x="161" y="800"/>
                  </a:lnTo>
                  <a:lnTo>
                    <a:pt x="146" y="794"/>
                  </a:lnTo>
                  <a:lnTo>
                    <a:pt x="135" y="785"/>
                  </a:lnTo>
                  <a:lnTo>
                    <a:pt x="101" y="748"/>
                  </a:lnTo>
                  <a:lnTo>
                    <a:pt x="73" y="708"/>
                  </a:lnTo>
                  <a:lnTo>
                    <a:pt x="48" y="666"/>
                  </a:lnTo>
                  <a:lnTo>
                    <a:pt x="29" y="622"/>
                  </a:lnTo>
                  <a:lnTo>
                    <a:pt x="15" y="577"/>
                  </a:lnTo>
                  <a:lnTo>
                    <a:pt x="5" y="531"/>
                  </a:lnTo>
                  <a:lnTo>
                    <a:pt x="0" y="483"/>
                  </a:lnTo>
                  <a:lnTo>
                    <a:pt x="0" y="436"/>
                  </a:lnTo>
                  <a:lnTo>
                    <a:pt x="5" y="389"/>
                  </a:lnTo>
                  <a:lnTo>
                    <a:pt x="15" y="343"/>
                  </a:lnTo>
                  <a:lnTo>
                    <a:pt x="29" y="298"/>
                  </a:lnTo>
                  <a:lnTo>
                    <a:pt x="48" y="253"/>
                  </a:lnTo>
                  <a:lnTo>
                    <a:pt x="73" y="211"/>
                  </a:lnTo>
                  <a:lnTo>
                    <a:pt x="101" y="172"/>
                  </a:lnTo>
                  <a:lnTo>
                    <a:pt x="135" y="134"/>
                  </a:lnTo>
                  <a:lnTo>
                    <a:pt x="172" y="101"/>
                  </a:lnTo>
                  <a:lnTo>
                    <a:pt x="213" y="72"/>
                  </a:lnTo>
                  <a:lnTo>
                    <a:pt x="255" y="48"/>
                  </a:lnTo>
                  <a:lnTo>
                    <a:pt x="299" y="29"/>
                  </a:lnTo>
                  <a:lnTo>
                    <a:pt x="344" y="14"/>
                  </a:lnTo>
                  <a:lnTo>
                    <a:pt x="391" y="5"/>
                  </a:lnTo>
                  <a:lnTo>
                    <a:pt x="4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630"/>
            <p:cNvSpPr>
              <a:spLocks noEditPoints="1"/>
            </p:cNvSpPr>
            <p:nvPr/>
          </p:nvSpPr>
          <p:spPr bwMode="auto">
            <a:xfrm>
              <a:off x="7312025" y="5854700"/>
              <a:ext cx="415925" cy="414338"/>
            </a:xfrm>
            <a:custGeom>
              <a:avLst/>
              <a:gdLst>
                <a:gd name="T0" fmla="*/ 840 w 2623"/>
                <a:gd name="T1" fmla="*/ 211 h 2607"/>
                <a:gd name="T2" fmla="*/ 791 w 2623"/>
                <a:gd name="T3" fmla="*/ 350 h 2607"/>
                <a:gd name="T4" fmla="*/ 713 w 2623"/>
                <a:gd name="T5" fmla="*/ 371 h 2607"/>
                <a:gd name="T6" fmla="*/ 493 w 2623"/>
                <a:gd name="T7" fmla="*/ 438 h 2607"/>
                <a:gd name="T8" fmla="*/ 365 w 2623"/>
                <a:gd name="T9" fmla="*/ 697 h 2607"/>
                <a:gd name="T10" fmla="*/ 364 w 2623"/>
                <a:gd name="T11" fmla="*/ 778 h 2607"/>
                <a:gd name="T12" fmla="*/ 248 w 2623"/>
                <a:gd name="T13" fmla="*/ 759 h 2607"/>
                <a:gd name="T14" fmla="*/ 117 w 2623"/>
                <a:gd name="T15" fmla="*/ 1247 h 2607"/>
                <a:gd name="T16" fmla="*/ 228 w 2623"/>
                <a:gd name="T17" fmla="*/ 1303 h 2607"/>
                <a:gd name="T18" fmla="*/ 117 w 2623"/>
                <a:gd name="T19" fmla="*/ 1360 h 2607"/>
                <a:gd name="T20" fmla="*/ 249 w 2623"/>
                <a:gd name="T21" fmla="*/ 1848 h 2607"/>
                <a:gd name="T22" fmla="*/ 364 w 2623"/>
                <a:gd name="T23" fmla="*/ 1830 h 2607"/>
                <a:gd name="T24" fmla="*/ 365 w 2623"/>
                <a:gd name="T25" fmla="*/ 1910 h 2607"/>
                <a:gd name="T26" fmla="*/ 493 w 2623"/>
                <a:gd name="T27" fmla="*/ 2169 h 2607"/>
                <a:gd name="T28" fmla="*/ 713 w 2623"/>
                <a:gd name="T29" fmla="*/ 2236 h 2607"/>
                <a:gd name="T30" fmla="*/ 791 w 2623"/>
                <a:gd name="T31" fmla="*/ 2257 h 2607"/>
                <a:gd name="T32" fmla="*/ 840 w 2623"/>
                <a:gd name="T33" fmla="*/ 2396 h 2607"/>
                <a:gd name="T34" fmla="*/ 1255 w 2623"/>
                <a:gd name="T35" fmla="*/ 2437 h 2607"/>
                <a:gd name="T36" fmla="*/ 1330 w 2623"/>
                <a:gd name="T37" fmla="*/ 2383 h 2607"/>
                <a:gd name="T38" fmla="*/ 1456 w 2623"/>
                <a:gd name="T39" fmla="*/ 2483 h 2607"/>
                <a:gd name="T40" fmla="*/ 1833 w 2623"/>
                <a:gd name="T41" fmla="*/ 2313 h 2607"/>
                <a:gd name="T42" fmla="*/ 1854 w 2623"/>
                <a:gd name="T43" fmla="*/ 2236 h 2607"/>
                <a:gd name="T44" fmla="*/ 1932 w 2623"/>
                <a:gd name="T45" fmla="*/ 2256 h 2607"/>
                <a:gd name="T46" fmla="*/ 2231 w 2623"/>
                <a:gd name="T47" fmla="*/ 2064 h 2607"/>
                <a:gd name="T48" fmla="*/ 2245 w 2623"/>
                <a:gd name="T49" fmla="*/ 1884 h 2607"/>
                <a:gd name="T50" fmla="*/ 2284 w 2623"/>
                <a:gd name="T51" fmla="*/ 1815 h 2607"/>
                <a:gd name="T52" fmla="*/ 2442 w 2623"/>
                <a:gd name="T53" fmla="*/ 1695 h 2607"/>
                <a:gd name="T54" fmla="*/ 2435 w 2623"/>
                <a:gd name="T55" fmla="*/ 1357 h 2607"/>
                <a:gd name="T56" fmla="*/ 2407 w 2623"/>
                <a:gd name="T57" fmla="*/ 1270 h 2607"/>
                <a:gd name="T58" fmla="*/ 2485 w 2623"/>
                <a:gd name="T59" fmla="*/ 1076 h 2607"/>
                <a:gd name="T60" fmla="*/ 2314 w 2623"/>
                <a:gd name="T61" fmla="*/ 791 h 2607"/>
                <a:gd name="T62" fmla="*/ 2244 w 2623"/>
                <a:gd name="T63" fmla="*/ 751 h 2607"/>
                <a:gd name="T64" fmla="*/ 2318 w 2623"/>
                <a:gd name="T65" fmla="*/ 660 h 2607"/>
                <a:gd name="T66" fmla="*/ 2019 w 2623"/>
                <a:gd name="T67" fmla="*/ 345 h 2607"/>
                <a:gd name="T68" fmla="*/ 1882 w 2623"/>
                <a:gd name="T69" fmla="*/ 379 h 2607"/>
                <a:gd name="T70" fmla="*/ 1825 w 2623"/>
                <a:gd name="T71" fmla="*/ 322 h 2607"/>
                <a:gd name="T72" fmla="*/ 1625 w 2623"/>
                <a:gd name="T73" fmla="*/ 157 h 2607"/>
                <a:gd name="T74" fmla="*/ 1357 w 2623"/>
                <a:gd name="T75" fmla="*/ 204 h 2607"/>
                <a:gd name="T76" fmla="*/ 1266 w 2623"/>
                <a:gd name="T77" fmla="*/ 204 h 2607"/>
                <a:gd name="T78" fmla="*/ 1487 w 2623"/>
                <a:gd name="T79" fmla="*/ 12 h 2607"/>
                <a:gd name="T80" fmla="*/ 1965 w 2623"/>
                <a:gd name="T81" fmla="*/ 174 h 2607"/>
                <a:gd name="T82" fmla="*/ 2111 w 2623"/>
                <a:gd name="T83" fmla="*/ 271 h 2607"/>
                <a:gd name="T84" fmla="*/ 2446 w 2623"/>
                <a:gd name="T85" fmla="*/ 649 h 2607"/>
                <a:gd name="T86" fmla="*/ 2523 w 2623"/>
                <a:gd name="T87" fmla="*/ 804 h 2607"/>
                <a:gd name="T88" fmla="*/ 2623 w 2623"/>
                <a:gd name="T89" fmla="*/ 1303 h 2607"/>
                <a:gd name="T90" fmla="*/ 2523 w 2623"/>
                <a:gd name="T91" fmla="*/ 1803 h 2607"/>
                <a:gd name="T92" fmla="*/ 2445 w 2623"/>
                <a:gd name="T93" fmla="*/ 1959 h 2607"/>
                <a:gd name="T94" fmla="*/ 2111 w 2623"/>
                <a:gd name="T95" fmla="*/ 2336 h 2607"/>
                <a:gd name="T96" fmla="*/ 1963 w 2623"/>
                <a:gd name="T97" fmla="*/ 2435 h 2607"/>
                <a:gd name="T98" fmla="*/ 1487 w 2623"/>
                <a:gd name="T99" fmla="*/ 2595 h 2607"/>
                <a:gd name="T100" fmla="*/ 970 w 2623"/>
                <a:gd name="T101" fmla="*/ 2561 h 2607"/>
                <a:gd name="T102" fmla="*/ 656 w 2623"/>
                <a:gd name="T103" fmla="*/ 2432 h 2607"/>
                <a:gd name="T104" fmla="*/ 386 w 2623"/>
                <a:gd name="T105" fmla="*/ 2225 h 2607"/>
                <a:gd name="T106" fmla="*/ 176 w 2623"/>
                <a:gd name="T107" fmla="*/ 1955 h 2607"/>
                <a:gd name="T108" fmla="*/ 46 w 2623"/>
                <a:gd name="T109" fmla="*/ 1644 h 2607"/>
                <a:gd name="T110" fmla="*/ 12 w 2623"/>
                <a:gd name="T111" fmla="*/ 1129 h 2607"/>
                <a:gd name="T112" fmla="*/ 175 w 2623"/>
                <a:gd name="T113" fmla="*/ 655 h 2607"/>
                <a:gd name="T114" fmla="*/ 273 w 2623"/>
                <a:gd name="T115" fmla="*/ 509 h 2607"/>
                <a:gd name="T116" fmla="*/ 653 w 2623"/>
                <a:gd name="T117" fmla="*/ 177 h 2607"/>
                <a:gd name="T118" fmla="*/ 888 w 2623"/>
                <a:gd name="T119" fmla="*/ 70 h 2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23" h="2607">
                  <a:moveTo>
                    <a:pt x="1255" y="116"/>
                  </a:moveTo>
                  <a:lnTo>
                    <a:pt x="1168" y="124"/>
                  </a:lnTo>
                  <a:lnTo>
                    <a:pt x="1083" y="137"/>
                  </a:lnTo>
                  <a:lnTo>
                    <a:pt x="999" y="157"/>
                  </a:lnTo>
                  <a:lnTo>
                    <a:pt x="918" y="181"/>
                  </a:lnTo>
                  <a:lnTo>
                    <a:pt x="840" y="211"/>
                  </a:lnTo>
                  <a:lnTo>
                    <a:pt x="764" y="247"/>
                  </a:lnTo>
                  <a:lnTo>
                    <a:pt x="791" y="294"/>
                  </a:lnTo>
                  <a:lnTo>
                    <a:pt x="796" y="308"/>
                  </a:lnTo>
                  <a:lnTo>
                    <a:pt x="798" y="322"/>
                  </a:lnTo>
                  <a:lnTo>
                    <a:pt x="796" y="337"/>
                  </a:lnTo>
                  <a:lnTo>
                    <a:pt x="791" y="350"/>
                  </a:lnTo>
                  <a:lnTo>
                    <a:pt x="782" y="362"/>
                  </a:lnTo>
                  <a:lnTo>
                    <a:pt x="770" y="371"/>
                  </a:lnTo>
                  <a:lnTo>
                    <a:pt x="756" y="377"/>
                  </a:lnTo>
                  <a:lnTo>
                    <a:pt x="741" y="379"/>
                  </a:lnTo>
                  <a:lnTo>
                    <a:pt x="727" y="377"/>
                  </a:lnTo>
                  <a:lnTo>
                    <a:pt x="713" y="371"/>
                  </a:lnTo>
                  <a:lnTo>
                    <a:pt x="702" y="363"/>
                  </a:lnTo>
                  <a:lnTo>
                    <a:pt x="693" y="350"/>
                  </a:lnTo>
                  <a:lnTo>
                    <a:pt x="665" y="304"/>
                  </a:lnTo>
                  <a:lnTo>
                    <a:pt x="605" y="345"/>
                  </a:lnTo>
                  <a:lnTo>
                    <a:pt x="547" y="389"/>
                  </a:lnTo>
                  <a:lnTo>
                    <a:pt x="493" y="438"/>
                  </a:lnTo>
                  <a:lnTo>
                    <a:pt x="441" y="489"/>
                  </a:lnTo>
                  <a:lnTo>
                    <a:pt x="392" y="544"/>
                  </a:lnTo>
                  <a:lnTo>
                    <a:pt x="347" y="601"/>
                  </a:lnTo>
                  <a:lnTo>
                    <a:pt x="306" y="660"/>
                  </a:lnTo>
                  <a:lnTo>
                    <a:pt x="353" y="688"/>
                  </a:lnTo>
                  <a:lnTo>
                    <a:pt x="365" y="697"/>
                  </a:lnTo>
                  <a:lnTo>
                    <a:pt x="373" y="709"/>
                  </a:lnTo>
                  <a:lnTo>
                    <a:pt x="380" y="722"/>
                  </a:lnTo>
                  <a:lnTo>
                    <a:pt x="382" y="737"/>
                  </a:lnTo>
                  <a:lnTo>
                    <a:pt x="380" y="751"/>
                  </a:lnTo>
                  <a:lnTo>
                    <a:pt x="373" y="765"/>
                  </a:lnTo>
                  <a:lnTo>
                    <a:pt x="364" y="778"/>
                  </a:lnTo>
                  <a:lnTo>
                    <a:pt x="353" y="786"/>
                  </a:lnTo>
                  <a:lnTo>
                    <a:pt x="339" y="791"/>
                  </a:lnTo>
                  <a:lnTo>
                    <a:pt x="325" y="793"/>
                  </a:lnTo>
                  <a:lnTo>
                    <a:pt x="309" y="792"/>
                  </a:lnTo>
                  <a:lnTo>
                    <a:pt x="296" y="786"/>
                  </a:lnTo>
                  <a:lnTo>
                    <a:pt x="248" y="759"/>
                  </a:lnTo>
                  <a:lnTo>
                    <a:pt x="213" y="834"/>
                  </a:lnTo>
                  <a:lnTo>
                    <a:pt x="182" y="912"/>
                  </a:lnTo>
                  <a:lnTo>
                    <a:pt x="157" y="992"/>
                  </a:lnTo>
                  <a:lnTo>
                    <a:pt x="138" y="1076"/>
                  </a:lnTo>
                  <a:lnTo>
                    <a:pt x="125" y="1160"/>
                  </a:lnTo>
                  <a:lnTo>
                    <a:pt x="117" y="1247"/>
                  </a:lnTo>
                  <a:lnTo>
                    <a:pt x="171" y="1247"/>
                  </a:lnTo>
                  <a:lnTo>
                    <a:pt x="190" y="1250"/>
                  </a:lnTo>
                  <a:lnTo>
                    <a:pt x="205" y="1258"/>
                  </a:lnTo>
                  <a:lnTo>
                    <a:pt x="218" y="1270"/>
                  </a:lnTo>
                  <a:lnTo>
                    <a:pt x="226" y="1286"/>
                  </a:lnTo>
                  <a:lnTo>
                    <a:pt x="228" y="1303"/>
                  </a:lnTo>
                  <a:lnTo>
                    <a:pt x="226" y="1322"/>
                  </a:lnTo>
                  <a:lnTo>
                    <a:pt x="218" y="1337"/>
                  </a:lnTo>
                  <a:lnTo>
                    <a:pt x="205" y="1350"/>
                  </a:lnTo>
                  <a:lnTo>
                    <a:pt x="190" y="1357"/>
                  </a:lnTo>
                  <a:lnTo>
                    <a:pt x="171" y="1360"/>
                  </a:lnTo>
                  <a:lnTo>
                    <a:pt x="117" y="1360"/>
                  </a:lnTo>
                  <a:lnTo>
                    <a:pt x="125" y="1446"/>
                  </a:lnTo>
                  <a:lnTo>
                    <a:pt x="138" y="1532"/>
                  </a:lnTo>
                  <a:lnTo>
                    <a:pt x="158" y="1614"/>
                  </a:lnTo>
                  <a:lnTo>
                    <a:pt x="183" y="1695"/>
                  </a:lnTo>
                  <a:lnTo>
                    <a:pt x="213" y="1773"/>
                  </a:lnTo>
                  <a:lnTo>
                    <a:pt x="249" y="1848"/>
                  </a:lnTo>
                  <a:lnTo>
                    <a:pt x="296" y="1821"/>
                  </a:lnTo>
                  <a:lnTo>
                    <a:pt x="310" y="1815"/>
                  </a:lnTo>
                  <a:lnTo>
                    <a:pt x="325" y="1813"/>
                  </a:lnTo>
                  <a:lnTo>
                    <a:pt x="339" y="1815"/>
                  </a:lnTo>
                  <a:lnTo>
                    <a:pt x="353" y="1820"/>
                  </a:lnTo>
                  <a:lnTo>
                    <a:pt x="364" y="1830"/>
                  </a:lnTo>
                  <a:lnTo>
                    <a:pt x="373" y="1842"/>
                  </a:lnTo>
                  <a:lnTo>
                    <a:pt x="380" y="1855"/>
                  </a:lnTo>
                  <a:lnTo>
                    <a:pt x="382" y="1871"/>
                  </a:lnTo>
                  <a:lnTo>
                    <a:pt x="380" y="1885"/>
                  </a:lnTo>
                  <a:lnTo>
                    <a:pt x="373" y="1899"/>
                  </a:lnTo>
                  <a:lnTo>
                    <a:pt x="365" y="1910"/>
                  </a:lnTo>
                  <a:lnTo>
                    <a:pt x="353" y="1919"/>
                  </a:lnTo>
                  <a:lnTo>
                    <a:pt x="306" y="1946"/>
                  </a:lnTo>
                  <a:lnTo>
                    <a:pt x="347" y="2006"/>
                  </a:lnTo>
                  <a:lnTo>
                    <a:pt x="392" y="2064"/>
                  </a:lnTo>
                  <a:lnTo>
                    <a:pt x="441" y="2118"/>
                  </a:lnTo>
                  <a:lnTo>
                    <a:pt x="493" y="2169"/>
                  </a:lnTo>
                  <a:lnTo>
                    <a:pt x="548" y="2217"/>
                  </a:lnTo>
                  <a:lnTo>
                    <a:pt x="605" y="2262"/>
                  </a:lnTo>
                  <a:lnTo>
                    <a:pt x="665" y="2304"/>
                  </a:lnTo>
                  <a:lnTo>
                    <a:pt x="693" y="2256"/>
                  </a:lnTo>
                  <a:lnTo>
                    <a:pt x="702" y="2245"/>
                  </a:lnTo>
                  <a:lnTo>
                    <a:pt x="713" y="2236"/>
                  </a:lnTo>
                  <a:lnTo>
                    <a:pt x="727" y="2231"/>
                  </a:lnTo>
                  <a:lnTo>
                    <a:pt x="741" y="2228"/>
                  </a:lnTo>
                  <a:lnTo>
                    <a:pt x="756" y="2231"/>
                  </a:lnTo>
                  <a:lnTo>
                    <a:pt x="770" y="2236"/>
                  </a:lnTo>
                  <a:lnTo>
                    <a:pt x="782" y="2245"/>
                  </a:lnTo>
                  <a:lnTo>
                    <a:pt x="791" y="2257"/>
                  </a:lnTo>
                  <a:lnTo>
                    <a:pt x="796" y="2271"/>
                  </a:lnTo>
                  <a:lnTo>
                    <a:pt x="798" y="2285"/>
                  </a:lnTo>
                  <a:lnTo>
                    <a:pt x="797" y="2300"/>
                  </a:lnTo>
                  <a:lnTo>
                    <a:pt x="791" y="2313"/>
                  </a:lnTo>
                  <a:lnTo>
                    <a:pt x="764" y="2360"/>
                  </a:lnTo>
                  <a:lnTo>
                    <a:pt x="840" y="2396"/>
                  </a:lnTo>
                  <a:lnTo>
                    <a:pt x="918" y="2426"/>
                  </a:lnTo>
                  <a:lnTo>
                    <a:pt x="999" y="2451"/>
                  </a:lnTo>
                  <a:lnTo>
                    <a:pt x="1083" y="2471"/>
                  </a:lnTo>
                  <a:lnTo>
                    <a:pt x="1168" y="2484"/>
                  </a:lnTo>
                  <a:lnTo>
                    <a:pt x="1255" y="2491"/>
                  </a:lnTo>
                  <a:lnTo>
                    <a:pt x="1255" y="2437"/>
                  </a:lnTo>
                  <a:lnTo>
                    <a:pt x="1258" y="2419"/>
                  </a:lnTo>
                  <a:lnTo>
                    <a:pt x="1266" y="2404"/>
                  </a:lnTo>
                  <a:lnTo>
                    <a:pt x="1279" y="2391"/>
                  </a:lnTo>
                  <a:lnTo>
                    <a:pt x="1294" y="2383"/>
                  </a:lnTo>
                  <a:lnTo>
                    <a:pt x="1312" y="2380"/>
                  </a:lnTo>
                  <a:lnTo>
                    <a:pt x="1330" y="2383"/>
                  </a:lnTo>
                  <a:lnTo>
                    <a:pt x="1346" y="2391"/>
                  </a:lnTo>
                  <a:lnTo>
                    <a:pt x="1358" y="2404"/>
                  </a:lnTo>
                  <a:lnTo>
                    <a:pt x="1366" y="2419"/>
                  </a:lnTo>
                  <a:lnTo>
                    <a:pt x="1369" y="2437"/>
                  </a:lnTo>
                  <a:lnTo>
                    <a:pt x="1369" y="2491"/>
                  </a:lnTo>
                  <a:lnTo>
                    <a:pt x="1456" y="2483"/>
                  </a:lnTo>
                  <a:lnTo>
                    <a:pt x="1542" y="2470"/>
                  </a:lnTo>
                  <a:lnTo>
                    <a:pt x="1625" y="2451"/>
                  </a:lnTo>
                  <a:lnTo>
                    <a:pt x="1706" y="2426"/>
                  </a:lnTo>
                  <a:lnTo>
                    <a:pt x="1785" y="2395"/>
                  </a:lnTo>
                  <a:lnTo>
                    <a:pt x="1860" y="2360"/>
                  </a:lnTo>
                  <a:lnTo>
                    <a:pt x="1833" y="2313"/>
                  </a:lnTo>
                  <a:lnTo>
                    <a:pt x="1827" y="2300"/>
                  </a:lnTo>
                  <a:lnTo>
                    <a:pt x="1825" y="2285"/>
                  </a:lnTo>
                  <a:lnTo>
                    <a:pt x="1827" y="2271"/>
                  </a:lnTo>
                  <a:lnTo>
                    <a:pt x="1832" y="2257"/>
                  </a:lnTo>
                  <a:lnTo>
                    <a:pt x="1842" y="2245"/>
                  </a:lnTo>
                  <a:lnTo>
                    <a:pt x="1854" y="2236"/>
                  </a:lnTo>
                  <a:lnTo>
                    <a:pt x="1867" y="2231"/>
                  </a:lnTo>
                  <a:lnTo>
                    <a:pt x="1882" y="2228"/>
                  </a:lnTo>
                  <a:lnTo>
                    <a:pt x="1896" y="2231"/>
                  </a:lnTo>
                  <a:lnTo>
                    <a:pt x="1910" y="2236"/>
                  </a:lnTo>
                  <a:lnTo>
                    <a:pt x="1922" y="2245"/>
                  </a:lnTo>
                  <a:lnTo>
                    <a:pt x="1932" y="2256"/>
                  </a:lnTo>
                  <a:lnTo>
                    <a:pt x="1959" y="2304"/>
                  </a:lnTo>
                  <a:lnTo>
                    <a:pt x="2019" y="2262"/>
                  </a:lnTo>
                  <a:lnTo>
                    <a:pt x="2077" y="2217"/>
                  </a:lnTo>
                  <a:lnTo>
                    <a:pt x="2132" y="2169"/>
                  </a:lnTo>
                  <a:lnTo>
                    <a:pt x="2183" y="2118"/>
                  </a:lnTo>
                  <a:lnTo>
                    <a:pt x="2231" y="2064"/>
                  </a:lnTo>
                  <a:lnTo>
                    <a:pt x="2277" y="2006"/>
                  </a:lnTo>
                  <a:lnTo>
                    <a:pt x="2318" y="1946"/>
                  </a:lnTo>
                  <a:lnTo>
                    <a:pt x="2271" y="1919"/>
                  </a:lnTo>
                  <a:lnTo>
                    <a:pt x="2259" y="1910"/>
                  </a:lnTo>
                  <a:lnTo>
                    <a:pt x="2250" y="1898"/>
                  </a:lnTo>
                  <a:lnTo>
                    <a:pt x="2245" y="1884"/>
                  </a:lnTo>
                  <a:lnTo>
                    <a:pt x="2243" y="1870"/>
                  </a:lnTo>
                  <a:lnTo>
                    <a:pt x="2244" y="1855"/>
                  </a:lnTo>
                  <a:lnTo>
                    <a:pt x="2250" y="1842"/>
                  </a:lnTo>
                  <a:lnTo>
                    <a:pt x="2259" y="1830"/>
                  </a:lnTo>
                  <a:lnTo>
                    <a:pt x="2271" y="1820"/>
                  </a:lnTo>
                  <a:lnTo>
                    <a:pt x="2284" y="1815"/>
                  </a:lnTo>
                  <a:lnTo>
                    <a:pt x="2299" y="1813"/>
                  </a:lnTo>
                  <a:lnTo>
                    <a:pt x="2314" y="1815"/>
                  </a:lnTo>
                  <a:lnTo>
                    <a:pt x="2328" y="1820"/>
                  </a:lnTo>
                  <a:lnTo>
                    <a:pt x="2375" y="1848"/>
                  </a:lnTo>
                  <a:lnTo>
                    <a:pt x="2411" y="1773"/>
                  </a:lnTo>
                  <a:lnTo>
                    <a:pt x="2442" y="1695"/>
                  </a:lnTo>
                  <a:lnTo>
                    <a:pt x="2467" y="1614"/>
                  </a:lnTo>
                  <a:lnTo>
                    <a:pt x="2485" y="1532"/>
                  </a:lnTo>
                  <a:lnTo>
                    <a:pt x="2499" y="1446"/>
                  </a:lnTo>
                  <a:lnTo>
                    <a:pt x="2506" y="1360"/>
                  </a:lnTo>
                  <a:lnTo>
                    <a:pt x="2452" y="1360"/>
                  </a:lnTo>
                  <a:lnTo>
                    <a:pt x="2435" y="1357"/>
                  </a:lnTo>
                  <a:lnTo>
                    <a:pt x="2419" y="1350"/>
                  </a:lnTo>
                  <a:lnTo>
                    <a:pt x="2407" y="1337"/>
                  </a:lnTo>
                  <a:lnTo>
                    <a:pt x="2398" y="1322"/>
                  </a:lnTo>
                  <a:lnTo>
                    <a:pt x="2395" y="1303"/>
                  </a:lnTo>
                  <a:lnTo>
                    <a:pt x="2398" y="1286"/>
                  </a:lnTo>
                  <a:lnTo>
                    <a:pt x="2407" y="1270"/>
                  </a:lnTo>
                  <a:lnTo>
                    <a:pt x="2419" y="1258"/>
                  </a:lnTo>
                  <a:lnTo>
                    <a:pt x="2435" y="1250"/>
                  </a:lnTo>
                  <a:lnTo>
                    <a:pt x="2452" y="1247"/>
                  </a:lnTo>
                  <a:lnTo>
                    <a:pt x="2506" y="1247"/>
                  </a:lnTo>
                  <a:lnTo>
                    <a:pt x="2499" y="1160"/>
                  </a:lnTo>
                  <a:lnTo>
                    <a:pt x="2485" y="1076"/>
                  </a:lnTo>
                  <a:lnTo>
                    <a:pt x="2467" y="992"/>
                  </a:lnTo>
                  <a:lnTo>
                    <a:pt x="2442" y="912"/>
                  </a:lnTo>
                  <a:lnTo>
                    <a:pt x="2411" y="834"/>
                  </a:lnTo>
                  <a:lnTo>
                    <a:pt x="2375" y="758"/>
                  </a:lnTo>
                  <a:lnTo>
                    <a:pt x="2328" y="786"/>
                  </a:lnTo>
                  <a:lnTo>
                    <a:pt x="2314" y="791"/>
                  </a:lnTo>
                  <a:lnTo>
                    <a:pt x="2300" y="793"/>
                  </a:lnTo>
                  <a:lnTo>
                    <a:pt x="2285" y="791"/>
                  </a:lnTo>
                  <a:lnTo>
                    <a:pt x="2272" y="786"/>
                  </a:lnTo>
                  <a:lnTo>
                    <a:pt x="2259" y="777"/>
                  </a:lnTo>
                  <a:lnTo>
                    <a:pt x="2250" y="765"/>
                  </a:lnTo>
                  <a:lnTo>
                    <a:pt x="2244" y="751"/>
                  </a:lnTo>
                  <a:lnTo>
                    <a:pt x="2243" y="737"/>
                  </a:lnTo>
                  <a:lnTo>
                    <a:pt x="2245" y="722"/>
                  </a:lnTo>
                  <a:lnTo>
                    <a:pt x="2250" y="709"/>
                  </a:lnTo>
                  <a:lnTo>
                    <a:pt x="2259" y="697"/>
                  </a:lnTo>
                  <a:lnTo>
                    <a:pt x="2271" y="688"/>
                  </a:lnTo>
                  <a:lnTo>
                    <a:pt x="2318" y="660"/>
                  </a:lnTo>
                  <a:lnTo>
                    <a:pt x="2277" y="601"/>
                  </a:lnTo>
                  <a:lnTo>
                    <a:pt x="2231" y="544"/>
                  </a:lnTo>
                  <a:lnTo>
                    <a:pt x="2183" y="489"/>
                  </a:lnTo>
                  <a:lnTo>
                    <a:pt x="2132" y="438"/>
                  </a:lnTo>
                  <a:lnTo>
                    <a:pt x="2077" y="389"/>
                  </a:lnTo>
                  <a:lnTo>
                    <a:pt x="2019" y="345"/>
                  </a:lnTo>
                  <a:lnTo>
                    <a:pt x="1959" y="304"/>
                  </a:lnTo>
                  <a:lnTo>
                    <a:pt x="1932" y="350"/>
                  </a:lnTo>
                  <a:lnTo>
                    <a:pt x="1922" y="363"/>
                  </a:lnTo>
                  <a:lnTo>
                    <a:pt x="1910" y="371"/>
                  </a:lnTo>
                  <a:lnTo>
                    <a:pt x="1896" y="377"/>
                  </a:lnTo>
                  <a:lnTo>
                    <a:pt x="1882" y="379"/>
                  </a:lnTo>
                  <a:lnTo>
                    <a:pt x="1867" y="377"/>
                  </a:lnTo>
                  <a:lnTo>
                    <a:pt x="1854" y="371"/>
                  </a:lnTo>
                  <a:lnTo>
                    <a:pt x="1842" y="362"/>
                  </a:lnTo>
                  <a:lnTo>
                    <a:pt x="1832" y="350"/>
                  </a:lnTo>
                  <a:lnTo>
                    <a:pt x="1827" y="337"/>
                  </a:lnTo>
                  <a:lnTo>
                    <a:pt x="1825" y="322"/>
                  </a:lnTo>
                  <a:lnTo>
                    <a:pt x="1827" y="308"/>
                  </a:lnTo>
                  <a:lnTo>
                    <a:pt x="1833" y="294"/>
                  </a:lnTo>
                  <a:lnTo>
                    <a:pt x="1860" y="247"/>
                  </a:lnTo>
                  <a:lnTo>
                    <a:pt x="1785" y="211"/>
                  </a:lnTo>
                  <a:lnTo>
                    <a:pt x="1706" y="181"/>
                  </a:lnTo>
                  <a:lnTo>
                    <a:pt x="1625" y="157"/>
                  </a:lnTo>
                  <a:lnTo>
                    <a:pt x="1542" y="137"/>
                  </a:lnTo>
                  <a:lnTo>
                    <a:pt x="1456" y="124"/>
                  </a:lnTo>
                  <a:lnTo>
                    <a:pt x="1369" y="116"/>
                  </a:lnTo>
                  <a:lnTo>
                    <a:pt x="1369" y="170"/>
                  </a:lnTo>
                  <a:lnTo>
                    <a:pt x="1366" y="188"/>
                  </a:lnTo>
                  <a:lnTo>
                    <a:pt x="1357" y="204"/>
                  </a:lnTo>
                  <a:lnTo>
                    <a:pt x="1346" y="216"/>
                  </a:lnTo>
                  <a:lnTo>
                    <a:pt x="1329" y="223"/>
                  </a:lnTo>
                  <a:lnTo>
                    <a:pt x="1312" y="227"/>
                  </a:lnTo>
                  <a:lnTo>
                    <a:pt x="1294" y="223"/>
                  </a:lnTo>
                  <a:lnTo>
                    <a:pt x="1279" y="216"/>
                  </a:lnTo>
                  <a:lnTo>
                    <a:pt x="1266" y="204"/>
                  </a:lnTo>
                  <a:lnTo>
                    <a:pt x="1258" y="188"/>
                  </a:lnTo>
                  <a:lnTo>
                    <a:pt x="1255" y="170"/>
                  </a:lnTo>
                  <a:lnTo>
                    <a:pt x="1255" y="116"/>
                  </a:lnTo>
                  <a:close/>
                  <a:moveTo>
                    <a:pt x="1312" y="0"/>
                  </a:moveTo>
                  <a:lnTo>
                    <a:pt x="1401" y="3"/>
                  </a:lnTo>
                  <a:lnTo>
                    <a:pt x="1487" y="12"/>
                  </a:lnTo>
                  <a:lnTo>
                    <a:pt x="1572" y="26"/>
                  </a:lnTo>
                  <a:lnTo>
                    <a:pt x="1655" y="45"/>
                  </a:lnTo>
                  <a:lnTo>
                    <a:pt x="1736" y="70"/>
                  </a:lnTo>
                  <a:lnTo>
                    <a:pt x="1815" y="100"/>
                  </a:lnTo>
                  <a:lnTo>
                    <a:pt x="1891" y="135"/>
                  </a:lnTo>
                  <a:lnTo>
                    <a:pt x="1965" y="174"/>
                  </a:lnTo>
                  <a:lnTo>
                    <a:pt x="1966" y="174"/>
                  </a:lnTo>
                  <a:lnTo>
                    <a:pt x="1968" y="175"/>
                  </a:lnTo>
                  <a:lnTo>
                    <a:pt x="1969" y="176"/>
                  </a:lnTo>
                  <a:lnTo>
                    <a:pt x="1970" y="177"/>
                  </a:lnTo>
                  <a:lnTo>
                    <a:pt x="2043" y="222"/>
                  </a:lnTo>
                  <a:lnTo>
                    <a:pt x="2111" y="271"/>
                  </a:lnTo>
                  <a:lnTo>
                    <a:pt x="2176" y="324"/>
                  </a:lnTo>
                  <a:lnTo>
                    <a:pt x="2239" y="382"/>
                  </a:lnTo>
                  <a:lnTo>
                    <a:pt x="2297" y="444"/>
                  </a:lnTo>
                  <a:lnTo>
                    <a:pt x="2351" y="509"/>
                  </a:lnTo>
                  <a:lnTo>
                    <a:pt x="2400" y="578"/>
                  </a:lnTo>
                  <a:lnTo>
                    <a:pt x="2446" y="649"/>
                  </a:lnTo>
                  <a:lnTo>
                    <a:pt x="2447" y="651"/>
                  </a:lnTo>
                  <a:lnTo>
                    <a:pt x="2448" y="652"/>
                  </a:lnTo>
                  <a:lnTo>
                    <a:pt x="2448" y="653"/>
                  </a:lnTo>
                  <a:lnTo>
                    <a:pt x="2449" y="655"/>
                  </a:lnTo>
                  <a:lnTo>
                    <a:pt x="2489" y="728"/>
                  </a:lnTo>
                  <a:lnTo>
                    <a:pt x="2523" y="804"/>
                  </a:lnTo>
                  <a:lnTo>
                    <a:pt x="2553" y="882"/>
                  </a:lnTo>
                  <a:lnTo>
                    <a:pt x="2578" y="962"/>
                  </a:lnTo>
                  <a:lnTo>
                    <a:pt x="2597" y="1045"/>
                  </a:lnTo>
                  <a:lnTo>
                    <a:pt x="2612" y="1129"/>
                  </a:lnTo>
                  <a:lnTo>
                    <a:pt x="2620" y="1216"/>
                  </a:lnTo>
                  <a:lnTo>
                    <a:pt x="2623" y="1303"/>
                  </a:lnTo>
                  <a:lnTo>
                    <a:pt x="2620" y="1391"/>
                  </a:lnTo>
                  <a:lnTo>
                    <a:pt x="2612" y="1477"/>
                  </a:lnTo>
                  <a:lnTo>
                    <a:pt x="2597" y="1562"/>
                  </a:lnTo>
                  <a:lnTo>
                    <a:pt x="2578" y="1644"/>
                  </a:lnTo>
                  <a:lnTo>
                    <a:pt x="2553" y="1725"/>
                  </a:lnTo>
                  <a:lnTo>
                    <a:pt x="2523" y="1803"/>
                  </a:lnTo>
                  <a:lnTo>
                    <a:pt x="2489" y="1879"/>
                  </a:lnTo>
                  <a:lnTo>
                    <a:pt x="2449" y="1952"/>
                  </a:lnTo>
                  <a:lnTo>
                    <a:pt x="2448" y="1953"/>
                  </a:lnTo>
                  <a:lnTo>
                    <a:pt x="2448" y="1955"/>
                  </a:lnTo>
                  <a:lnTo>
                    <a:pt x="2446" y="1957"/>
                  </a:lnTo>
                  <a:lnTo>
                    <a:pt x="2445" y="1959"/>
                  </a:lnTo>
                  <a:lnTo>
                    <a:pt x="2399" y="2031"/>
                  </a:lnTo>
                  <a:lnTo>
                    <a:pt x="2350" y="2099"/>
                  </a:lnTo>
                  <a:lnTo>
                    <a:pt x="2296" y="2164"/>
                  </a:lnTo>
                  <a:lnTo>
                    <a:pt x="2239" y="2225"/>
                  </a:lnTo>
                  <a:lnTo>
                    <a:pt x="2176" y="2282"/>
                  </a:lnTo>
                  <a:lnTo>
                    <a:pt x="2111" y="2336"/>
                  </a:lnTo>
                  <a:lnTo>
                    <a:pt x="2043" y="2385"/>
                  </a:lnTo>
                  <a:lnTo>
                    <a:pt x="1970" y="2430"/>
                  </a:lnTo>
                  <a:lnTo>
                    <a:pt x="1969" y="2431"/>
                  </a:lnTo>
                  <a:lnTo>
                    <a:pt x="1968" y="2432"/>
                  </a:lnTo>
                  <a:lnTo>
                    <a:pt x="1966" y="2433"/>
                  </a:lnTo>
                  <a:lnTo>
                    <a:pt x="1963" y="2435"/>
                  </a:lnTo>
                  <a:lnTo>
                    <a:pt x="1889" y="2473"/>
                  </a:lnTo>
                  <a:lnTo>
                    <a:pt x="1814" y="2508"/>
                  </a:lnTo>
                  <a:lnTo>
                    <a:pt x="1735" y="2537"/>
                  </a:lnTo>
                  <a:lnTo>
                    <a:pt x="1655" y="2561"/>
                  </a:lnTo>
                  <a:lnTo>
                    <a:pt x="1572" y="2581"/>
                  </a:lnTo>
                  <a:lnTo>
                    <a:pt x="1487" y="2595"/>
                  </a:lnTo>
                  <a:lnTo>
                    <a:pt x="1400" y="2603"/>
                  </a:lnTo>
                  <a:lnTo>
                    <a:pt x="1312" y="2607"/>
                  </a:lnTo>
                  <a:lnTo>
                    <a:pt x="1224" y="2603"/>
                  </a:lnTo>
                  <a:lnTo>
                    <a:pt x="1138" y="2595"/>
                  </a:lnTo>
                  <a:lnTo>
                    <a:pt x="1053" y="2581"/>
                  </a:lnTo>
                  <a:lnTo>
                    <a:pt x="970" y="2561"/>
                  </a:lnTo>
                  <a:lnTo>
                    <a:pt x="889" y="2537"/>
                  </a:lnTo>
                  <a:lnTo>
                    <a:pt x="810" y="2508"/>
                  </a:lnTo>
                  <a:lnTo>
                    <a:pt x="734" y="2473"/>
                  </a:lnTo>
                  <a:lnTo>
                    <a:pt x="661" y="2435"/>
                  </a:lnTo>
                  <a:lnTo>
                    <a:pt x="659" y="2433"/>
                  </a:lnTo>
                  <a:lnTo>
                    <a:pt x="656" y="2432"/>
                  </a:lnTo>
                  <a:lnTo>
                    <a:pt x="655" y="2431"/>
                  </a:lnTo>
                  <a:lnTo>
                    <a:pt x="653" y="2430"/>
                  </a:lnTo>
                  <a:lnTo>
                    <a:pt x="582" y="2385"/>
                  </a:lnTo>
                  <a:lnTo>
                    <a:pt x="513" y="2336"/>
                  </a:lnTo>
                  <a:lnTo>
                    <a:pt x="447" y="2282"/>
                  </a:lnTo>
                  <a:lnTo>
                    <a:pt x="386" y="2225"/>
                  </a:lnTo>
                  <a:lnTo>
                    <a:pt x="328" y="2164"/>
                  </a:lnTo>
                  <a:lnTo>
                    <a:pt x="274" y="2099"/>
                  </a:lnTo>
                  <a:lnTo>
                    <a:pt x="224" y="2031"/>
                  </a:lnTo>
                  <a:lnTo>
                    <a:pt x="179" y="1959"/>
                  </a:lnTo>
                  <a:lnTo>
                    <a:pt x="177" y="1957"/>
                  </a:lnTo>
                  <a:lnTo>
                    <a:pt x="176" y="1955"/>
                  </a:lnTo>
                  <a:lnTo>
                    <a:pt x="175" y="1953"/>
                  </a:lnTo>
                  <a:lnTo>
                    <a:pt x="175" y="1952"/>
                  </a:lnTo>
                  <a:lnTo>
                    <a:pt x="136" y="1879"/>
                  </a:lnTo>
                  <a:lnTo>
                    <a:pt x="101" y="1803"/>
                  </a:lnTo>
                  <a:lnTo>
                    <a:pt x="71" y="1725"/>
                  </a:lnTo>
                  <a:lnTo>
                    <a:pt x="46" y="1644"/>
                  </a:lnTo>
                  <a:lnTo>
                    <a:pt x="26" y="1562"/>
                  </a:lnTo>
                  <a:lnTo>
                    <a:pt x="12" y="1477"/>
                  </a:lnTo>
                  <a:lnTo>
                    <a:pt x="3" y="1391"/>
                  </a:lnTo>
                  <a:lnTo>
                    <a:pt x="0" y="1303"/>
                  </a:lnTo>
                  <a:lnTo>
                    <a:pt x="3" y="1216"/>
                  </a:lnTo>
                  <a:lnTo>
                    <a:pt x="12" y="1129"/>
                  </a:lnTo>
                  <a:lnTo>
                    <a:pt x="26" y="1045"/>
                  </a:lnTo>
                  <a:lnTo>
                    <a:pt x="46" y="962"/>
                  </a:lnTo>
                  <a:lnTo>
                    <a:pt x="71" y="882"/>
                  </a:lnTo>
                  <a:lnTo>
                    <a:pt x="101" y="804"/>
                  </a:lnTo>
                  <a:lnTo>
                    <a:pt x="136" y="728"/>
                  </a:lnTo>
                  <a:lnTo>
                    <a:pt x="175" y="655"/>
                  </a:lnTo>
                  <a:lnTo>
                    <a:pt x="175" y="653"/>
                  </a:lnTo>
                  <a:lnTo>
                    <a:pt x="176" y="652"/>
                  </a:lnTo>
                  <a:lnTo>
                    <a:pt x="177" y="651"/>
                  </a:lnTo>
                  <a:lnTo>
                    <a:pt x="178" y="649"/>
                  </a:lnTo>
                  <a:lnTo>
                    <a:pt x="223" y="578"/>
                  </a:lnTo>
                  <a:lnTo>
                    <a:pt x="273" y="509"/>
                  </a:lnTo>
                  <a:lnTo>
                    <a:pt x="327" y="444"/>
                  </a:lnTo>
                  <a:lnTo>
                    <a:pt x="385" y="382"/>
                  </a:lnTo>
                  <a:lnTo>
                    <a:pt x="447" y="324"/>
                  </a:lnTo>
                  <a:lnTo>
                    <a:pt x="512" y="271"/>
                  </a:lnTo>
                  <a:lnTo>
                    <a:pt x="582" y="222"/>
                  </a:lnTo>
                  <a:lnTo>
                    <a:pt x="653" y="177"/>
                  </a:lnTo>
                  <a:lnTo>
                    <a:pt x="655" y="176"/>
                  </a:lnTo>
                  <a:lnTo>
                    <a:pt x="656" y="175"/>
                  </a:lnTo>
                  <a:lnTo>
                    <a:pt x="660" y="174"/>
                  </a:lnTo>
                  <a:lnTo>
                    <a:pt x="733" y="135"/>
                  </a:lnTo>
                  <a:lnTo>
                    <a:pt x="809" y="100"/>
                  </a:lnTo>
                  <a:lnTo>
                    <a:pt x="888" y="70"/>
                  </a:lnTo>
                  <a:lnTo>
                    <a:pt x="969" y="45"/>
                  </a:lnTo>
                  <a:lnTo>
                    <a:pt x="1051" y="26"/>
                  </a:lnTo>
                  <a:lnTo>
                    <a:pt x="1136" y="12"/>
                  </a:lnTo>
                  <a:lnTo>
                    <a:pt x="1224" y="3"/>
                  </a:lnTo>
                  <a:lnTo>
                    <a:pt x="13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4" name="Group 1104"/>
          <p:cNvGrpSpPr/>
          <p:nvPr/>
        </p:nvGrpSpPr>
        <p:grpSpPr>
          <a:xfrm>
            <a:off x="9314178" y="4410079"/>
            <a:ext cx="523875" cy="428625"/>
            <a:chOff x="6323013" y="5838825"/>
            <a:chExt cx="523875" cy="428625"/>
          </a:xfrm>
          <a:solidFill>
            <a:srgbClr val="000000"/>
          </a:solidFill>
        </p:grpSpPr>
        <p:sp>
          <p:nvSpPr>
            <p:cNvPr id="245" name="Freeform 635"/>
            <p:cNvSpPr>
              <a:spLocks noEditPoints="1"/>
            </p:cNvSpPr>
            <p:nvPr/>
          </p:nvSpPr>
          <p:spPr bwMode="auto">
            <a:xfrm>
              <a:off x="6323013" y="5838825"/>
              <a:ext cx="523875" cy="428625"/>
            </a:xfrm>
            <a:custGeom>
              <a:avLst/>
              <a:gdLst>
                <a:gd name="T0" fmla="*/ 3070 w 3297"/>
                <a:gd name="T1" fmla="*/ 562 h 2698"/>
                <a:gd name="T2" fmla="*/ 3070 w 3297"/>
                <a:gd name="T3" fmla="*/ 2136 h 2698"/>
                <a:gd name="T4" fmla="*/ 3184 w 3297"/>
                <a:gd name="T5" fmla="*/ 2136 h 2698"/>
                <a:gd name="T6" fmla="*/ 3184 w 3297"/>
                <a:gd name="T7" fmla="*/ 562 h 2698"/>
                <a:gd name="T8" fmla="*/ 3070 w 3297"/>
                <a:gd name="T9" fmla="*/ 562 h 2698"/>
                <a:gd name="T10" fmla="*/ 113 w 3297"/>
                <a:gd name="T11" fmla="*/ 562 h 2698"/>
                <a:gd name="T12" fmla="*/ 113 w 3297"/>
                <a:gd name="T13" fmla="*/ 2136 h 2698"/>
                <a:gd name="T14" fmla="*/ 228 w 3297"/>
                <a:gd name="T15" fmla="*/ 2136 h 2698"/>
                <a:gd name="T16" fmla="*/ 228 w 3297"/>
                <a:gd name="T17" fmla="*/ 562 h 2698"/>
                <a:gd name="T18" fmla="*/ 113 w 3297"/>
                <a:gd name="T19" fmla="*/ 562 h 2698"/>
                <a:gd name="T20" fmla="*/ 2843 w 3297"/>
                <a:gd name="T21" fmla="*/ 337 h 2698"/>
                <a:gd name="T22" fmla="*/ 2843 w 3297"/>
                <a:gd name="T23" fmla="*/ 2361 h 2698"/>
                <a:gd name="T24" fmla="*/ 2956 w 3297"/>
                <a:gd name="T25" fmla="*/ 2361 h 2698"/>
                <a:gd name="T26" fmla="*/ 2956 w 3297"/>
                <a:gd name="T27" fmla="*/ 337 h 2698"/>
                <a:gd name="T28" fmla="*/ 2843 w 3297"/>
                <a:gd name="T29" fmla="*/ 337 h 2698"/>
                <a:gd name="T30" fmla="*/ 341 w 3297"/>
                <a:gd name="T31" fmla="*/ 337 h 2698"/>
                <a:gd name="T32" fmla="*/ 341 w 3297"/>
                <a:gd name="T33" fmla="*/ 2361 h 2698"/>
                <a:gd name="T34" fmla="*/ 454 w 3297"/>
                <a:gd name="T35" fmla="*/ 2361 h 2698"/>
                <a:gd name="T36" fmla="*/ 454 w 3297"/>
                <a:gd name="T37" fmla="*/ 337 h 2698"/>
                <a:gd name="T38" fmla="*/ 341 w 3297"/>
                <a:gd name="T39" fmla="*/ 337 h 2698"/>
                <a:gd name="T40" fmla="*/ 569 w 3297"/>
                <a:gd name="T41" fmla="*/ 112 h 2698"/>
                <a:gd name="T42" fmla="*/ 569 w 3297"/>
                <a:gd name="T43" fmla="*/ 2586 h 2698"/>
                <a:gd name="T44" fmla="*/ 2729 w 3297"/>
                <a:gd name="T45" fmla="*/ 2586 h 2698"/>
                <a:gd name="T46" fmla="*/ 2729 w 3297"/>
                <a:gd name="T47" fmla="*/ 112 h 2698"/>
                <a:gd name="T48" fmla="*/ 569 w 3297"/>
                <a:gd name="T49" fmla="*/ 112 h 2698"/>
                <a:gd name="T50" fmla="*/ 454 w 3297"/>
                <a:gd name="T51" fmla="*/ 0 h 2698"/>
                <a:gd name="T52" fmla="*/ 2843 w 3297"/>
                <a:gd name="T53" fmla="*/ 0 h 2698"/>
                <a:gd name="T54" fmla="*/ 2843 w 3297"/>
                <a:gd name="T55" fmla="*/ 224 h 2698"/>
                <a:gd name="T56" fmla="*/ 3070 w 3297"/>
                <a:gd name="T57" fmla="*/ 224 h 2698"/>
                <a:gd name="T58" fmla="*/ 3070 w 3297"/>
                <a:gd name="T59" fmla="*/ 449 h 2698"/>
                <a:gd name="T60" fmla="*/ 3297 w 3297"/>
                <a:gd name="T61" fmla="*/ 449 h 2698"/>
                <a:gd name="T62" fmla="*/ 3297 w 3297"/>
                <a:gd name="T63" fmla="*/ 2249 h 2698"/>
                <a:gd name="T64" fmla="*/ 3070 w 3297"/>
                <a:gd name="T65" fmla="*/ 2249 h 2698"/>
                <a:gd name="T66" fmla="*/ 3070 w 3297"/>
                <a:gd name="T67" fmla="*/ 2473 h 2698"/>
                <a:gd name="T68" fmla="*/ 2843 w 3297"/>
                <a:gd name="T69" fmla="*/ 2473 h 2698"/>
                <a:gd name="T70" fmla="*/ 2843 w 3297"/>
                <a:gd name="T71" fmla="*/ 2698 h 2698"/>
                <a:gd name="T72" fmla="*/ 454 w 3297"/>
                <a:gd name="T73" fmla="*/ 2698 h 2698"/>
                <a:gd name="T74" fmla="*/ 454 w 3297"/>
                <a:gd name="T75" fmla="*/ 2473 h 2698"/>
                <a:gd name="T76" fmla="*/ 228 w 3297"/>
                <a:gd name="T77" fmla="*/ 2473 h 2698"/>
                <a:gd name="T78" fmla="*/ 228 w 3297"/>
                <a:gd name="T79" fmla="*/ 2249 h 2698"/>
                <a:gd name="T80" fmla="*/ 0 w 3297"/>
                <a:gd name="T81" fmla="*/ 2249 h 2698"/>
                <a:gd name="T82" fmla="*/ 0 w 3297"/>
                <a:gd name="T83" fmla="*/ 449 h 2698"/>
                <a:gd name="T84" fmla="*/ 228 w 3297"/>
                <a:gd name="T85" fmla="*/ 449 h 2698"/>
                <a:gd name="T86" fmla="*/ 228 w 3297"/>
                <a:gd name="T87" fmla="*/ 224 h 2698"/>
                <a:gd name="T88" fmla="*/ 454 w 3297"/>
                <a:gd name="T89" fmla="*/ 224 h 2698"/>
                <a:gd name="T90" fmla="*/ 454 w 3297"/>
                <a:gd name="T91" fmla="*/ 0 h 2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7" h="2698">
                  <a:moveTo>
                    <a:pt x="3070" y="562"/>
                  </a:moveTo>
                  <a:lnTo>
                    <a:pt x="3070" y="2136"/>
                  </a:lnTo>
                  <a:lnTo>
                    <a:pt x="3184" y="2136"/>
                  </a:lnTo>
                  <a:lnTo>
                    <a:pt x="3184" y="562"/>
                  </a:lnTo>
                  <a:lnTo>
                    <a:pt x="3070" y="562"/>
                  </a:lnTo>
                  <a:close/>
                  <a:moveTo>
                    <a:pt x="113" y="562"/>
                  </a:moveTo>
                  <a:lnTo>
                    <a:pt x="113" y="2136"/>
                  </a:lnTo>
                  <a:lnTo>
                    <a:pt x="228" y="2136"/>
                  </a:lnTo>
                  <a:lnTo>
                    <a:pt x="228" y="562"/>
                  </a:lnTo>
                  <a:lnTo>
                    <a:pt x="113" y="562"/>
                  </a:lnTo>
                  <a:close/>
                  <a:moveTo>
                    <a:pt x="2843" y="337"/>
                  </a:moveTo>
                  <a:lnTo>
                    <a:pt x="2843" y="2361"/>
                  </a:lnTo>
                  <a:lnTo>
                    <a:pt x="2956" y="2361"/>
                  </a:lnTo>
                  <a:lnTo>
                    <a:pt x="2956" y="337"/>
                  </a:lnTo>
                  <a:lnTo>
                    <a:pt x="2843" y="337"/>
                  </a:lnTo>
                  <a:close/>
                  <a:moveTo>
                    <a:pt x="341" y="337"/>
                  </a:moveTo>
                  <a:lnTo>
                    <a:pt x="341" y="2361"/>
                  </a:lnTo>
                  <a:lnTo>
                    <a:pt x="454" y="2361"/>
                  </a:lnTo>
                  <a:lnTo>
                    <a:pt x="454" y="337"/>
                  </a:lnTo>
                  <a:lnTo>
                    <a:pt x="341" y="337"/>
                  </a:lnTo>
                  <a:close/>
                  <a:moveTo>
                    <a:pt x="569" y="112"/>
                  </a:moveTo>
                  <a:lnTo>
                    <a:pt x="569" y="2586"/>
                  </a:lnTo>
                  <a:lnTo>
                    <a:pt x="2729" y="2586"/>
                  </a:lnTo>
                  <a:lnTo>
                    <a:pt x="2729" y="112"/>
                  </a:lnTo>
                  <a:lnTo>
                    <a:pt x="569" y="112"/>
                  </a:lnTo>
                  <a:close/>
                  <a:moveTo>
                    <a:pt x="454" y="0"/>
                  </a:moveTo>
                  <a:lnTo>
                    <a:pt x="2843" y="0"/>
                  </a:lnTo>
                  <a:lnTo>
                    <a:pt x="2843" y="224"/>
                  </a:lnTo>
                  <a:lnTo>
                    <a:pt x="3070" y="224"/>
                  </a:lnTo>
                  <a:lnTo>
                    <a:pt x="3070" y="449"/>
                  </a:lnTo>
                  <a:lnTo>
                    <a:pt x="3297" y="449"/>
                  </a:lnTo>
                  <a:lnTo>
                    <a:pt x="3297" y="2249"/>
                  </a:lnTo>
                  <a:lnTo>
                    <a:pt x="3070" y="2249"/>
                  </a:lnTo>
                  <a:lnTo>
                    <a:pt x="3070" y="2473"/>
                  </a:lnTo>
                  <a:lnTo>
                    <a:pt x="2843" y="2473"/>
                  </a:lnTo>
                  <a:lnTo>
                    <a:pt x="2843" y="2698"/>
                  </a:lnTo>
                  <a:lnTo>
                    <a:pt x="454" y="2698"/>
                  </a:lnTo>
                  <a:lnTo>
                    <a:pt x="454" y="2473"/>
                  </a:lnTo>
                  <a:lnTo>
                    <a:pt x="228" y="2473"/>
                  </a:lnTo>
                  <a:lnTo>
                    <a:pt x="228" y="2249"/>
                  </a:lnTo>
                  <a:lnTo>
                    <a:pt x="0" y="2249"/>
                  </a:lnTo>
                  <a:lnTo>
                    <a:pt x="0" y="449"/>
                  </a:lnTo>
                  <a:lnTo>
                    <a:pt x="228" y="449"/>
                  </a:lnTo>
                  <a:lnTo>
                    <a:pt x="228" y="224"/>
                  </a:lnTo>
                  <a:lnTo>
                    <a:pt x="454" y="224"/>
                  </a:lnTo>
                  <a:lnTo>
                    <a:pt x="4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636"/>
            <p:cNvSpPr>
              <a:spLocks/>
            </p:cNvSpPr>
            <p:nvPr/>
          </p:nvSpPr>
          <p:spPr bwMode="auto">
            <a:xfrm>
              <a:off x="6467476" y="591026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637"/>
            <p:cNvSpPr>
              <a:spLocks/>
            </p:cNvSpPr>
            <p:nvPr/>
          </p:nvSpPr>
          <p:spPr bwMode="auto">
            <a:xfrm>
              <a:off x="6440488" y="5883275"/>
              <a:ext cx="17463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638"/>
            <p:cNvSpPr>
              <a:spLocks/>
            </p:cNvSpPr>
            <p:nvPr/>
          </p:nvSpPr>
          <p:spPr bwMode="auto">
            <a:xfrm>
              <a:off x="6494463" y="5883275"/>
              <a:ext cx="17463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639"/>
            <p:cNvSpPr>
              <a:spLocks/>
            </p:cNvSpPr>
            <p:nvPr/>
          </p:nvSpPr>
          <p:spPr bwMode="auto">
            <a:xfrm>
              <a:off x="6440488" y="5937250"/>
              <a:ext cx="17463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7 h 113"/>
                <a:gd name="T12" fmla="*/ 111 w 114"/>
                <a:gd name="T13" fmla="*/ 75 h 113"/>
                <a:gd name="T14" fmla="*/ 103 w 114"/>
                <a:gd name="T15" fmla="*/ 90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90 h 113"/>
                <a:gd name="T28" fmla="*/ 3 w 114"/>
                <a:gd name="T29" fmla="*/ 75 h 113"/>
                <a:gd name="T30" fmla="*/ 0 w 114"/>
                <a:gd name="T31" fmla="*/ 57 h 113"/>
                <a:gd name="T32" fmla="*/ 3 w 114"/>
                <a:gd name="T33" fmla="*/ 38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640"/>
            <p:cNvSpPr>
              <a:spLocks/>
            </p:cNvSpPr>
            <p:nvPr/>
          </p:nvSpPr>
          <p:spPr bwMode="auto">
            <a:xfrm>
              <a:off x="6494463" y="5937250"/>
              <a:ext cx="17463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7 h 113"/>
                <a:gd name="T12" fmla="*/ 111 w 114"/>
                <a:gd name="T13" fmla="*/ 75 h 113"/>
                <a:gd name="T14" fmla="*/ 103 w 114"/>
                <a:gd name="T15" fmla="*/ 90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90 h 113"/>
                <a:gd name="T28" fmla="*/ 3 w 114"/>
                <a:gd name="T29" fmla="*/ 75 h 113"/>
                <a:gd name="T30" fmla="*/ 0 w 114"/>
                <a:gd name="T31" fmla="*/ 57 h 113"/>
                <a:gd name="T32" fmla="*/ 3 w 114"/>
                <a:gd name="T33" fmla="*/ 38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641"/>
            <p:cNvSpPr>
              <a:spLocks/>
            </p:cNvSpPr>
            <p:nvPr/>
          </p:nvSpPr>
          <p:spPr bwMode="auto">
            <a:xfrm>
              <a:off x="6521451" y="591026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642"/>
            <p:cNvSpPr>
              <a:spLocks/>
            </p:cNvSpPr>
            <p:nvPr/>
          </p:nvSpPr>
          <p:spPr bwMode="auto">
            <a:xfrm>
              <a:off x="6575426" y="591026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643"/>
            <p:cNvSpPr>
              <a:spLocks/>
            </p:cNvSpPr>
            <p:nvPr/>
          </p:nvSpPr>
          <p:spPr bwMode="auto">
            <a:xfrm>
              <a:off x="6548438" y="5883275"/>
              <a:ext cx="19050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644"/>
            <p:cNvSpPr>
              <a:spLocks/>
            </p:cNvSpPr>
            <p:nvPr/>
          </p:nvSpPr>
          <p:spPr bwMode="auto">
            <a:xfrm>
              <a:off x="6602413" y="5883275"/>
              <a:ext cx="19050" cy="19050"/>
            </a:xfrm>
            <a:custGeom>
              <a:avLst/>
              <a:gdLst>
                <a:gd name="T0" fmla="*/ 58 w 113"/>
                <a:gd name="T1" fmla="*/ 0 h 112"/>
                <a:gd name="T2" fmla="*/ 75 w 113"/>
                <a:gd name="T3" fmla="*/ 3 h 112"/>
                <a:gd name="T4" fmla="*/ 91 w 113"/>
                <a:gd name="T5" fmla="*/ 11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89 h 112"/>
                <a:gd name="T16" fmla="*/ 91 w 113"/>
                <a:gd name="T17" fmla="*/ 101 h 112"/>
                <a:gd name="T18" fmla="*/ 75 w 113"/>
                <a:gd name="T19" fmla="*/ 109 h 112"/>
                <a:gd name="T20" fmla="*/ 58 w 113"/>
                <a:gd name="T21" fmla="*/ 112 h 112"/>
                <a:gd name="T22" fmla="*/ 40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40 w 113"/>
                <a:gd name="T39" fmla="*/ 3 h 112"/>
                <a:gd name="T40" fmla="*/ 58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8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8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645"/>
            <p:cNvSpPr>
              <a:spLocks/>
            </p:cNvSpPr>
            <p:nvPr/>
          </p:nvSpPr>
          <p:spPr bwMode="auto">
            <a:xfrm>
              <a:off x="6548438" y="5937250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7 h 113"/>
                <a:gd name="T12" fmla="*/ 111 w 114"/>
                <a:gd name="T13" fmla="*/ 75 h 113"/>
                <a:gd name="T14" fmla="*/ 103 w 114"/>
                <a:gd name="T15" fmla="*/ 90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90 h 113"/>
                <a:gd name="T28" fmla="*/ 3 w 114"/>
                <a:gd name="T29" fmla="*/ 75 h 113"/>
                <a:gd name="T30" fmla="*/ 0 w 114"/>
                <a:gd name="T31" fmla="*/ 57 h 113"/>
                <a:gd name="T32" fmla="*/ 3 w 114"/>
                <a:gd name="T33" fmla="*/ 38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646"/>
            <p:cNvSpPr>
              <a:spLocks/>
            </p:cNvSpPr>
            <p:nvPr/>
          </p:nvSpPr>
          <p:spPr bwMode="auto">
            <a:xfrm>
              <a:off x="6602413" y="5937250"/>
              <a:ext cx="19050" cy="17463"/>
            </a:xfrm>
            <a:custGeom>
              <a:avLst/>
              <a:gdLst>
                <a:gd name="T0" fmla="*/ 58 w 113"/>
                <a:gd name="T1" fmla="*/ 0 h 113"/>
                <a:gd name="T2" fmla="*/ 75 w 113"/>
                <a:gd name="T3" fmla="*/ 3 h 113"/>
                <a:gd name="T4" fmla="*/ 91 w 113"/>
                <a:gd name="T5" fmla="*/ 11 h 113"/>
                <a:gd name="T6" fmla="*/ 103 w 113"/>
                <a:gd name="T7" fmla="*/ 23 h 113"/>
                <a:gd name="T8" fmla="*/ 111 w 113"/>
                <a:gd name="T9" fmla="*/ 38 h 113"/>
                <a:gd name="T10" fmla="*/ 113 w 113"/>
                <a:gd name="T11" fmla="*/ 57 h 113"/>
                <a:gd name="T12" fmla="*/ 111 w 113"/>
                <a:gd name="T13" fmla="*/ 75 h 113"/>
                <a:gd name="T14" fmla="*/ 103 w 113"/>
                <a:gd name="T15" fmla="*/ 90 h 113"/>
                <a:gd name="T16" fmla="*/ 91 w 113"/>
                <a:gd name="T17" fmla="*/ 102 h 113"/>
                <a:gd name="T18" fmla="*/ 75 w 113"/>
                <a:gd name="T19" fmla="*/ 110 h 113"/>
                <a:gd name="T20" fmla="*/ 58 w 113"/>
                <a:gd name="T21" fmla="*/ 113 h 113"/>
                <a:gd name="T22" fmla="*/ 40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40 w 113"/>
                <a:gd name="T39" fmla="*/ 3 h 113"/>
                <a:gd name="T40" fmla="*/ 58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8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8" y="113"/>
                  </a:lnTo>
                  <a:lnTo>
                    <a:pt x="40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647"/>
            <p:cNvSpPr>
              <a:spLocks/>
            </p:cNvSpPr>
            <p:nvPr/>
          </p:nvSpPr>
          <p:spPr bwMode="auto">
            <a:xfrm>
              <a:off x="6629401" y="5910263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0 w 114"/>
                <a:gd name="T9" fmla="*/ 39 h 113"/>
                <a:gd name="T10" fmla="*/ 114 w 114"/>
                <a:gd name="T11" fmla="*/ 56 h 113"/>
                <a:gd name="T12" fmla="*/ 110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9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4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648"/>
            <p:cNvSpPr>
              <a:spLocks/>
            </p:cNvSpPr>
            <p:nvPr/>
          </p:nvSpPr>
          <p:spPr bwMode="auto">
            <a:xfrm>
              <a:off x="6683376" y="5910263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9 h 113"/>
                <a:gd name="T34" fmla="*/ 11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649"/>
            <p:cNvSpPr>
              <a:spLocks/>
            </p:cNvSpPr>
            <p:nvPr/>
          </p:nvSpPr>
          <p:spPr bwMode="auto">
            <a:xfrm>
              <a:off x="6656388" y="5883275"/>
              <a:ext cx="19050" cy="19050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3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3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3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3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650"/>
            <p:cNvSpPr>
              <a:spLocks/>
            </p:cNvSpPr>
            <p:nvPr/>
          </p:nvSpPr>
          <p:spPr bwMode="auto">
            <a:xfrm>
              <a:off x="6710363" y="5883275"/>
              <a:ext cx="19050" cy="19050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4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4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4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4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4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651"/>
            <p:cNvSpPr>
              <a:spLocks/>
            </p:cNvSpPr>
            <p:nvPr/>
          </p:nvSpPr>
          <p:spPr bwMode="auto">
            <a:xfrm>
              <a:off x="6656388" y="5937250"/>
              <a:ext cx="19050" cy="17463"/>
            </a:xfrm>
            <a:custGeom>
              <a:avLst/>
              <a:gdLst>
                <a:gd name="T0" fmla="*/ 57 w 115"/>
                <a:gd name="T1" fmla="*/ 0 h 113"/>
                <a:gd name="T2" fmla="*/ 75 w 115"/>
                <a:gd name="T3" fmla="*/ 3 h 113"/>
                <a:gd name="T4" fmla="*/ 91 w 115"/>
                <a:gd name="T5" fmla="*/ 11 h 113"/>
                <a:gd name="T6" fmla="*/ 103 w 115"/>
                <a:gd name="T7" fmla="*/ 23 h 113"/>
                <a:gd name="T8" fmla="*/ 112 w 115"/>
                <a:gd name="T9" fmla="*/ 38 h 113"/>
                <a:gd name="T10" fmla="*/ 115 w 115"/>
                <a:gd name="T11" fmla="*/ 57 h 113"/>
                <a:gd name="T12" fmla="*/ 112 w 115"/>
                <a:gd name="T13" fmla="*/ 75 h 113"/>
                <a:gd name="T14" fmla="*/ 103 w 115"/>
                <a:gd name="T15" fmla="*/ 90 h 113"/>
                <a:gd name="T16" fmla="*/ 91 w 115"/>
                <a:gd name="T17" fmla="*/ 102 h 113"/>
                <a:gd name="T18" fmla="*/ 75 w 115"/>
                <a:gd name="T19" fmla="*/ 110 h 113"/>
                <a:gd name="T20" fmla="*/ 57 w 115"/>
                <a:gd name="T21" fmla="*/ 113 h 113"/>
                <a:gd name="T22" fmla="*/ 40 w 115"/>
                <a:gd name="T23" fmla="*/ 110 h 113"/>
                <a:gd name="T24" fmla="*/ 23 w 115"/>
                <a:gd name="T25" fmla="*/ 102 h 113"/>
                <a:gd name="T26" fmla="*/ 11 w 115"/>
                <a:gd name="T27" fmla="*/ 90 h 113"/>
                <a:gd name="T28" fmla="*/ 3 w 115"/>
                <a:gd name="T29" fmla="*/ 75 h 113"/>
                <a:gd name="T30" fmla="*/ 0 w 115"/>
                <a:gd name="T31" fmla="*/ 57 h 113"/>
                <a:gd name="T32" fmla="*/ 3 w 115"/>
                <a:gd name="T33" fmla="*/ 38 h 113"/>
                <a:gd name="T34" fmla="*/ 11 w 115"/>
                <a:gd name="T35" fmla="*/ 23 h 113"/>
                <a:gd name="T36" fmla="*/ 23 w 115"/>
                <a:gd name="T37" fmla="*/ 11 h 113"/>
                <a:gd name="T38" fmla="*/ 40 w 115"/>
                <a:gd name="T39" fmla="*/ 3 h 113"/>
                <a:gd name="T40" fmla="*/ 57 w 115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8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40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652"/>
            <p:cNvSpPr>
              <a:spLocks/>
            </p:cNvSpPr>
            <p:nvPr/>
          </p:nvSpPr>
          <p:spPr bwMode="auto">
            <a:xfrm>
              <a:off x="6710363" y="5937250"/>
              <a:ext cx="19050" cy="17463"/>
            </a:xfrm>
            <a:custGeom>
              <a:avLst/>
              <a:gdLst>
                <a:gd name="T0" fmla="*/ 57 w 115"/>
                <a:gd name="T1" fmla="*/ 0 h 113"/>
                <a:gd name="T2" fmla="*/ 75 w 115"/>
                <a:gd name="T3" fmla="*/ 3 h 113"/>
                <a:gd name="T4" fmla="*/ 91 w 115"/>
                <a:gd name="T5" fmla="*/ 11 h 113"/>
                <a:gd name="T6" fmla="*/ 104 w 115"/>
                <a:gd name="T7" fmla="*/ 23 h 113"/>
                <a:gd name="T8" fmla="*/ 112 w 115"/>
                <a:gd name="T9" fmla="*/ 38 h 113"/>
                <a:gd name="T10" fmla="*/ 115 w 115"/>
                <a:gd name="T11" fmla="*/ 57 h 113"/>
                <a:gd name="T12" fmla="*/ 112 w 115"/>
                <a:gd name="T13" fmla="*/ 75 h 113"/>
                <a:gd name="T14" fmla="*/ 104 w 115"/>
                <a:gd name="T15" fmla="*/ 90 h 113"/>
                <a:gd name="T16" fmla="*/ 91 w 115"/>
                <a:gd name="T17" fmla="*/ 102 h 113"/>
                <a:gd name="T18" fmla="*/ 75 w 115"/>
                <a:gd name="T19" fmla="*/ 110 h 113"/>
                <a:gd name="T20" fmla="*/ 57 w 115"/>
                <a:gd name="T21" fmla="*/ 113 h 113"/>
                <a:gd name="T22" fmla="*/ 40 w 115"/>
                <a:gd name="T23" fmla="*/ 110 h 113"/>
                <a:gd name="T24" fmla="*/ 24 w 115"/>
                <a:gd name="T25" fmla="*/ 102 h 113"/>
                <a:gd name="T26" fmla="*/ 11 w 115"/>
                <a:gd name="T27" fmla="*/ 90 h 113"/>
                <a:gd name="T28" fmla="*/ 3 w 115"/>
                <a:gd name="T29" fmla="*/ 75 h 113"/>
                <a:gd name="T30" fmla="*/ 0 w 115"/>
                <a:gd name="T31" fmla="*/ 57 h 113"/>
                <a:gd name="T32" fmla="*/ 3 w 115"/>
                <a:gd name="T33" fmla="*/ 38 h 113"/>
                <a:gd name="T34" fmla="*/ 11 w 115"/>
                <a:gd name="T35" fmla="*/ 23 h 113"/>
                <a:gd name="T36" fmla="*/ 24 w 115"/>
                <a:gd name="T37" fmla="*/ 11 h 113"/>
                <a:gd name="T38" fmla="*/ 40 w 115"/>
                <a:gd name="T39" fmla="*/ 3 h 113"/>
                <a:gd name="T40" fmla="*/ 57 w 115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8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40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653"/>
            <p:cNvSpPr>
              <a:spLocks/>
            </p:cNvSpPr>
            <p:nvPr/>
          </p:nvSpPr>
          <p:spPr bwMode="auto">
            <a:xfrm>
              <a:off x="6467476" y="59642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654"/>
            <p:cNvSpPr>
              <a:spLocks/>
            </p:cNvSpPr>
            <p:nvPr/>
          </p:nvSpPr>
          <p:spPr bwMode="auto">
            <a:xfrm>
              <a:off x="6467476" y="60182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655"/>
            <p:cNvSpPr>
              <a:spLocks/>
            </p:cNvSpPr>
            <p:nvPr/>
          </p:nvSpPr>
          <p:spPr bwMode="auto">
            <a:xfrm>
              <a:off x="6440488" y="5991225"/>
              <a:ext cx="17463" cy="17463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656"/>
            <p:cNvSpPr>
              <a:spLocks/>
            </p:cNvSpPr>
            <p:nvPr/>
          </p:nvSpPr>
          <p:spPr bwMode="auto">
            <a:xfrm>
              <a:off x="6494463" y="5991225"/>
              <a:ext cx="17463" cy="17463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657"/>
            <p:cNvSpPr>
              <a:spLocks/>
            </p:cNvSpPr>
            <p:nvPr/>
          </p:nvSpPr>
          <p:spPr bwMode="auto">
            <a:xfrm>
              <a:off x="6440488" y="6043613"/>
              <a:ext cx="17463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658"/>
            <p:cNvSpPr>
              <a:spLocks/>
            </p:cNvSpPr>
            <p:nvPr/>
          </p:nvSpPr>
          <p:spPr bwMode="auto">
            <a:xfrm>
              <a:off x="6494463" y="6043613"/>
              <a:ext cx="17463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659"/>
            <p:cNvSpPr>
              <a:spLocks/>
            </p:cNvSpPr>
            <p:nvPr/>
          </p:nvSpPr>
          <p:spPr bwMode="auto">
            <a:xfrm>
              <a:off x="6521451" y="5964238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660"/>
            <p:cNvSpPr>
              <a:spLocks/>
            </p:cNvSpPr>
            <p:nvPr/>
          </p:nvSpPr>
          <p:spPr bwMode="auto">
            <a:xfrm>
              <a:off x="6575426" y="5964238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661"/>
            <p:cNvSpPr>
              <a:spLocks/>
            </p:cNvSpPr>
            <p:nvPr/>
          </p:nvSpPr>
          <p:spPr bwMode="auto">
            <a:xfrm>
              <a:off x="6521451" y="6018213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662"/>
            <p:cNvSpPr>
              <a:spLocks/>
            </p:cNvSpPr>
            <p:nvPr/>
          </p:nvSpPr>
          <p:spPr bwMode="auto">
            <a:xfrm>
              <a:off x="6575426" y="6018213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663"/>
            <p:cNvSpPr>
              <a:spLocks/>
            </p:cNvSpPr>
            <p:nvPr/>
          </p:nvSpPr>
          <p:spPr bwMode="auto">
            <a:xfrm>
              <a:off x="6548438" y="5991225"/>
              <a:ext cx="19050" cy="17463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664"/>
            <p:cNvSpPr>
              <a:spLocks/>
            </p:cNvSpPr>
            <p:nvPr/>
          </p:nvSpPr>
          <p:spPr bwMode="auto">
            <a:xfrm>
              <a:off x="6602413" y="5991225"/>
              <a:ext cx="19050" cy="17463"/>
            </a:xfrm>
            <a:custGeom>
              <a:avLst/>
              <a:gdLst>
                <a:gd name="T0" fmla="*/ 58 w 113"/>
                <a:gd name="T1" fmla="*/ 0 h 112"/>
                <a:gd name="T2" fmla="*/ 75 w 113"/>
                <a:gd name="T3" fmla="*/ 3 h 112"/>
                <a:gd name="T4" fmla="*/ 91 w 113"/>
                <a:gd name="T5" fmla="*/ 11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89 h 112"/>
                <a:gd name="T16" fmla="*/ 91 w 113"/>
                <a:gd name="T17" fmla="*/ 101 h 112"/>
                <a:gd name="T18" fmla="*/ 75 w 113"/>
                <a:gd name="T19" fmla="*/ 109 h 112"/>
                <a:gd name="T20" fmla="*/ 58 w 113"/>
                <a:gd name="T21" fmla="*/ 112 h 112"/>
                <a:gd name="T22" fmla="*/ 40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40 w 113"/>
                <a:gd name="T39" fmla="*/ 3 h 112"/>
                <a:gd name="T40" fmla="*/ 58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8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8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665"/>
            <p:cNvSpPr>
              <a:spLocks/>
            </p:cNvSpPr>
            <p:nvPr/>
          </p:nvSpPr>
          <p:spPr bwMode="auto">
            <a:xfrm>
              <a:off x="6548438" y="6043613"/>
              <a:ext cx="19050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666"/>
            <p:cNvSpPr>
              <a:spLocks/>
            </p:cNvSpPr>
            <p:nvPr/>
          </p:nvSpPr>
          <p:spPr bwMode="auto">
            <a:xfrm>
              <a:off x="6602413" y="6043613"/>
              <a:ext cx="19050" cy="19050"/>
            </a:xfrm>
            <a:custGeom>
              <a:avLst/>
              <a:gdLst>
                <a:gd name="T0" fmla="*/ 58 w 113"/>
                <a:gd name="T1" fmla="*/ 0 h 112"/>
                <a:gd name="T2" fmla="*/ 75 w 113"/>
                <a:gd name="T3" fmla="*/ 3 h 112"/>
                <a:gd name="T4" fmla="*/ 91 w 113"/>
                <a:gd name="T5" fmla="*/ 11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89 h 112"/>
                <a:gd name="T16" fmla="*/ 91 w 113"/>
                <a:gd name="T17" fmla="*/ 101 h 112"/>
                <a:gd name="T18" fmla="*/ 75 w 113"/>
                <a:gd name="T19" fmla="*/ 109 h 112"/>
                <a:gd name="T20" fmla="*/ 58 w 113"/>
                <a:gd name="T21" fmla="*/ 112 h 112"/>
                <a:gd name="T22" fmla="*/ 40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40 w 113"/>
                <a:gd name="T39" fmla="*/ 3 h 112"/>
                <a:gd name="T40" fmla="*/ 58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8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8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667"/>
            <p:cNvSpPr>
              <a:spLocks/>
            </p:cNvSpPr>
            <p:nvPr/>
          </p:nvSpPr>
          <p:spPr bwMode="auto">
            <a:xfrm>
              <a:off x="6629401" y="5964238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0 w 114"/>
                <a:gd name="T9" fmla="*/ 39 h 113"/>
                <a:gd name="T10" fmla="*/ 114 w 114"/>
                <a:gd name="T11" fmla="*/ 56 h 113"/>
                <a:gd name="T12" fmla="*/ 110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9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4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668"/>
            <p:cNvSpPr>
              <a:spLocks/>
            </p:cNvSpPr>
            <p:nvPr/>
          </p:nvSpPr>
          <p:spPr bwMode="auto">
            <a:xfrm>
              <a:off x="6683376" y="5964238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9 h 113"/>
                <a:gd name="T34" fmla="*/ 11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669"/>
            <p:cNvSpPr>
              <a:spLocks/>
            </p:cNvSpPr>
            <p:nvPr/>
          </p:nvSpPr>
          <p:spPr bwMode="auto">
            <a:xfrm>
              <a:off x="6629401" y="6018213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0 w 114"/>
                <a:gd name="T9" fmla="*/ 39 h 113"/>
                <a:gd name="T10" fmla="*/ 114 w 114"/>
                <a:gd name="T11" fmla="*/ 57 h 113"/>
                <a:gd name="T12" fmla="*/ 110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7 h 113"/>
                <a:gd name="T32" fmla="*/ 3 w 114"/>
                <a:gd name="T33" fmla="*/ 39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4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670"/>
            <p:cNvSpPr>
              <a:spLocks/>
            </p:cNvSpPr>
            <p:nvPr/>
          </p:nvSpPr>
          <p:spPr bwMode="auto">
            <a:xfrm>
              <a:off x="6683376" y="6018213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7 h 113"/>
                <a:gd name="T32" fmla="*/ 3 w 114"/>
                <a:gd name="T33" fmla="*/ 39 h 113"/>
                <a:gd name="T34" fmla="*/ 11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671"/>
            <p:cNvSpPr>
              <a:spLocks/>
            </p:cNvSpPr>
            <p:nvPr/>
          </p:nvSpPr>
          <p:spPr bwMode="auto">
            <a:xfrm>
              <a:off x="6656388" y="5991225"/>
              <a:ext cx="19050" cy="17463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3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3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3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3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672"/>
            <p:cNvSpPr>
              <a:spLocks/>
            </p:cNvSpPr>
            <p:nvPr/>
          </p:nvSpPr>
          <p:spPr bwMode="auto">
            <a:xfrm>
              <a:off x="6710363" y="5991225"/>
              <a:ext cx="19050" cy="17463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4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4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4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4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4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673"/>
            <p:cNvSpPr>
              <a:spLocks/>
            </p:cNvSpPr>
            <p:nvPr/>
          </p:nvSpPr>
          <p:spPr bwMode="auto">
            <a:xfrm>
              <a:off x="6656388" y="6043613"/>
              <a:ext cx="19050" cy="19050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3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3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3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3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674"/>
            <p:cNvSpPr>
              <a:spLocks/>
            </p:cNvSpPr>
            <p:nvPr/>
          </p:nvSpPr>
          <p:spPr bwMode="auto">
            <a:xfrm>
              <a:off x="6710363" y="6043613"/>
              <a:ext cx="19050" cy="19050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4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4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4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4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4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675"/>
            <p:cNvSpPr>
              <a:spLocks/>
            </p:cNvSpPr>
            <p:nvPr/>
          </p:nvSpPr>
          <p:spPr bwMode="auto">
            <a:xfrm>
              <a:off x="6467476" y="6070600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2 h 112"/>
                <a:gd name="T18" fmla="*/ 75 w 113"/>
                <a:gd name="T19" fmla="*/ 110 h 112"/>
                <a:gd name="T20" fmla="*/ 57 w 113"/>
                <a:gd name="T21" fmla="*/ 112 h 112"/>
                <a:gd name="T22" fmla="*/ 38 w 113"/>
                <a:gd name="T23" fmla="*/ 110 h 112"/>
                <a:gd name="T24" fmla="*/ 23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2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676"/>
            <p:cNvSpPr>
              <a:spLocks/>
            </p:cNvSpPr>
            <p:nvPr/>
          </p:nvSpPr>
          <p:spPr bwMode="auto">
            <a:xfrm>
              <a:off x="6467476" y="612457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677"/>
            <p:cNvSpPr>
              <a:spLocks/>
            </p:cNvSpPr>
            <p:nvPr/>
          </p:nvSpPr>
          <p:spPr bwMode="auto">
            <a:xfrm>
              <a:off x="6440488" y="6097588"/>
              <a:ext cx="17463" cy="17463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678"/>
            <p:cNvSpPr>
              <a:spLocks/>
            </p:cNvSpPr>
            <p:nvPr/>
          </p:nvSpPr>
          <p:spPr bwMode="auto">
            <a:xfrm>
              <a:off x="6494463" y="6097588"/>
              <a:ext cx="17463" cy="17463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679"/>
            <p:cNvSpPr>
              <a:spLocks/>
            </p:cNvSpPr>
            <p:nvPr/>
          </p:nvSpPr>
          <p:spPr bwMode="auto">
            <a:xfrm>
              <a:off x="6440488" y="6151563"/>
              <a:ext cx="17463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6 h 113"/>
                <a:gd name="T12" fmla="*/ 111 w 114"/>
                <a:gd name="T13" fmla="*/ 74 h 113"/>
                <a:gd name="T14" fmla="*/ 103 w 114"/>
                <a:gd name="T15" fmla="*/ 89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89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8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680"/>
            <p:cNvSpPr>
              <a:spLocks/>
            </p:cNvSpPr>
            <p:nvPr/>
          </p:nvSpPr>
          <p:spPr bwMode="auto">
            <a:xfrm>
              <a:off x="6494463" y="6151563"/>
              <a:ext cx="17463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6 h 113"/>
                <a:gd name="T12" fmla="*/ 111 w 114"/>
                <a:gd name="T13" fmla="*/ 74 h 113"/>
                <a:gd name="T14" fmla="*/ 103 w 114"/>
                <a:gd name="T15" fmla="*/ 89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89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8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681"/>
            <p:cNvSpPr>
              <a:spLocks/>
            </p:cNvSpPr>
            <p:nvPr/>
          </p:nvSpPr>
          <p:spPr bwMode="auto">
            <a:xfrm>
              <a:off x="6521451" y="6070600"/>
              <a:ext cx="17463" cy="19050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2 h 112"/>
                <a:gd name="T18" fmla="*/ 75 w 113"/>
                <a:gd name="T19" fmla="*/ 110 h 112"/>
                <a:gd name="T20" fmla="*/ 57 w 113"/>
                <a:gd name="T21" fmla="*/ 112 h 112"/>
                <a:gd name="T22" fmla="*/ 38 w 113"/>
                <a:gd name="T23" fmla="*/ 110 h 112"/>
                <a:gd name="T24" fmla="*/ 23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8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2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682"/>
            <p:cNvSpPr>
              <a:spLocks/>
            </p:cNvSpPr>
            <p:nvPr/>
          </p:nvSpPr>
          <p:spPr bwMode="auto">
            <a:xfrm>
              <a:off x="6575426" y="6070600"/>
              <a:ext cx="19050" cy="19050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9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2 h 112"/>
                <a:gd name="T18" fmla="*/ 75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3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9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683"/>
            <p:cNvSpPr>
              <a:spLocks/>
            </p:cNvSpPr>
            <p:nvPr/>
          </p:nvSpPr>
          <p:spPr bwMode="auto">
            <a:xfrm>
              <a:off x="6521451" y="6124575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684"/>
            <p:cNvSpPr>
              <a:spLocks/>
            </p:cNvSpPr>
            <p:nvPr/>
          </p:nvSpPr>
          <p:spPr bwMode="auto">
            <a:xfrm>
              <a:off x="6575426" y="6124575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685"/>
            <p:cNvSpPr>
              <a:spLocks/>
            </p:cNvSpPr>
            <p:nvPr/>
          </p:nvSpPr>
          <p:spPr bwMode="auto">
            <a:xfrm>
              <a:off x="6548438" y="6097588"/>
              <a:ext cx="19050" cy="17463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686"/>
            <p:cNvSpPr>
              <a:spLocks/>
            </p:cNvSpPr>
            <p:nvPr/>
          </p:nvSpPr>
          <p:spPr bwMode="auto">
            <a:xfrm>
              <a:off x="6602413" y="6097588"/>
              <a:ext cx="19050" cy="17463"/>
            </a:xfrm>
            <a:custGeom>
              <a:avLst/>
              <a:gdLst>
                <a:gd name="T0" fmla="*/ 58 w 113"/>
                <a:gd name="T1" fmla="*/ 0 h 112"/>
                <a:gd name="T2" fmla="*/ 75 w 113"/>
                <a:gd name="T3" fmla="*/ 3 h 112"/>
                <a:gd name="T4" fmla="*/ 91 w 113"/>
                <a:gd name="T5" fmla="*/ 11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89 h 112"/>
                <a:gd name="T16" fmla="*/ 91 w 113"/>
                <a:gd name="T17" fmla="*/ 101 h 112"/>
                <a:gd name="T18" fmla="*/ 75 w 113"/>
                <a:gd name="T19" fmla="*/ 109 h 112"/>
                <a:gd name="T20" fmla="*/ 58 w 113"/>
                <a:gd name="T21" fmla="*/ 112 h 112"/>
                <a:gd name="T22" fmla="*/ 40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40 w 113"/>
                <a:gd name="T39" fmla="*/ 3 h 112"/>
                <a:gd name="T40" fmla="*/ 58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8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8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687"/>
            <p:cNvSpPr>
              <a:spLocks/>
            </p:cNvSpPr>
            <p:nvPr/>
          </p:nvSpPr>
          <p:spPr bwMode="auto">
            <a:xfrm>
              <a:off x="6548438" y="6151563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1 h 113"/>
                <a:gd name="T6" fmla="*/ 103 w 114"/>
                <a:gd name="T7" fmla="*/ 23 h 113"/>
                <a:gd name="T8" fmla="*/ 111 w 114"/>
                <a:gd name="T9" fmla="*/ 38 h 113"/>
                <a:gd name="T10" fmla="*/ 114 w 114"/>
                <a:gd name="T11" fmla="*/ 56 h 113"/>
                <a:gd name="T12" fmla="*/ 111 w 114"/>
                <a:gd name="T13" fmla="*/ 74 h 113"/>
                <a:gd name="T14" fmla="*/ 103 w 114"/>
                <a:gd name="T15" fmla="*/ 89 h 113"/>
                <a:gd name="T16" fmla="*/ 91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89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8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688"/>
            <p:cNvSpPr>
              <a:spLocks/>
            </p:cNvSpPr>
            <p:nvPr/>
          </p:nvSpPr>
          <p:spPr bwMode="auto">
            <a:xfrm>
              <a:off x="6602413" y="6151563"/>
              <a:ext cx="19050" cy="17463"/>
            </a:xfrm>
            <a:custGeom>
              <a:avLst/>
              <a:gdLst>
                <a:gd name="T0" fmla="*/ 58 w 113"/>
                <a:gd name="T1" fmla="*/ 0 h 113"/>
                <a:gd name="T2" fmla="*/ 75 w 113"/>
                <a:gd name="T3" fmla="*/ 3 h 113"/>
                <a:gd name="T4" fmla="*/ 91 w 113"/>
                <a:gd name="T5" fmla="*/ 11 h 113"/>
                <a:gd name="T6" fmla="*/ 103 w 113"/>
                <a:gd name="T7" fmla="*/ 23 h 113"/>
                <a:gd name="T8" fmla="*/ 111 w 113"/>
                <a:gd name="T9" fmla="*/ 38 h 113"/>
                <a:gd name="T10" fmla="*/ 113 w 113"/>
                <a:gd name="T11" fmla="*/ 56 h 113"/>
                <a:gd name="T12" fmla="*/ 111 w 113"/>
                <a:gd name="T13" fmla="*/ 74 h 113"/>
                <a:gd name="T14" fmla="*/ 103 w 113"/>
                <a:gd name="T15" fmla="*/ 89 h 113"/>
                <a:gd name="T16" fmla="*/ 91 w 113"/>
                <a:gd name="T17" fmla="*/ 102 h 113"/>
                <a:gd name="T18" fmla="*/ 75 w 113"/>
                <a:gd name="T19" fmla="*/ 110 h 113"/>
                <a:gd name="T20" fmla="*/ 58 w 113"/>
                <a:gd name="T21" fmla="*/ 113 h 113"/>
                <a:gd name="T22" fmla="*/ 40 w 113"/>
                <a:gd name="T23" fmla="*/ 110 h 113"/>
                <a:gd name="T24" fmla="*/ 23 w 113"/>
                <a:gd name="T25" fmla="*/ 102 h 113"/>
                <a:gd name="T26" fmla="*/ 11 w 113"/>
                <a:gd name="T27" fmla="*/ 89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40 w 113"/>
                <a:gd name="T39" fmla="*/ 3 h 113"/>
                <a:gd name="T40" fmla="*/ 58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8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8" y="113"/>
                  </a:lnTo>
                  <a:lnTo>
                    <a:pt x="40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689"/>
            <p:cNvSpPr>
              <a:spLocks/>
            </p:cNvSpPr>
            <p:nvPr/>
          </p:nvSpPr>
          <p:spPr bwMode="auto">
            <a:xfrm>
              <a:off x="6629401" y="6070600"/>
              <a:ext cx="19050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0 w 114"/>
                <a:gd name="T5" fmla="*/ 11 h 112"/>
                <a:gd name="T6" fmla="*/ 102 w 114"/>
                <a:gd name="T7" fmla="*/ 23 h 112"/>
                <a:gd name="T8" fmla="*/ 110 w 114"/>
                <a:gd name="T9" fmla="*/ 39 h 112"/>
                <a:gd name="T10" fmla="*/ 114 w 114"/>
                <a:gd name="T11" fmla="*/ 57 h 112"/>
                <a:gd name="T12" fmla="*/ 110 w 114"/>
                <a:gd name="T13" fmla="*/ 74 h 112"/>
                <a:gd name="T14" fmla="*/ 102 w 114"/>
                <a:gd name="T15" fmla="*/ 90 h 112"/>
                <a:gd name="T16" fmla="*/ 90 w 114"/>
                <a:gd name="T17" fmla="*/ 102 h 112"/>
                <a:gd name="T18" fmla="*/ 75 w 114"/>
                <a:gd name="T19" fmla="*/ 110 h 112"/>
                <a:gd name="T20" fmla="*/ 57 w 114"/>
                <a:gd name="T21" fmla="*/ 112 h 112"/>
                <a:gd name="T22" fmla="*/ 39 w 114"/>
                <a:gd name="T23" fmla="*/ 110 h 112"/>
                <a:gd name="T24" fmla="*/ 23 w 114"/>
                <a:gd name="T25" fmla="*/ 102 h 112"/>
                <a:gd name="T26" fmla="*/ 11 w 114"/>
                <a:gd name="T27" fmla="*/ 90 h 112"/>
                <a:gd name="T28" fmla="*/ 3 w 114"/>
                <a:gd name="T29" fmla="*/ 74 h 112"/>
                <a:gd name="T30" fmla="*/ 0 w 114"/>
                <a:gd name="T31" fmla="*/ 57 h 112"/>
                <a:gd name="T32" fmla="*/ 3 w 114"/>
                <a:gd name="T33" fmla="*/ 39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4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690"/>
            <p:cNvSpPr>
              <a:spLocks/>
            </p:cNvSpPr>
            <p:nvPr/>
          </p:nvSpPr>
          <p:spPr bwMode="auto">
            <a:xfrm>
              <a:off x="6683376" y="6070600"/>
              <a:ext cx="19050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0 w 114"/>
                <a:gd name="T5" fmla="*/ 11 h 112"/>
                <a:gd name="T6" fmla="*/ 102 w 114"/>
                <a:gd name="T7" fmla="*/ 23 h 112"/>
                <a:gd name="T8" fmla="*/ 111 w 114"/>
                <a:gd name="T9" fmla="*/ 39 h 112"/>
                <a:gd name="T10" fmla="*/ 114 w 114"/>
                <a:gd name="T11" fmla="*/ 57 h 112"/>
                <a:gd name="T12" fmla="*/ 111 w 114"/>
                <a:gd name="T13" fmla="*/ 74 h 112"/>
                <a:gd name="T14" fmla="*/ 102 w 114"/>
                <a:gd name="T15" fmla="*/ 90 h 112"/>
                <a:gd name="T16" fmla="*/ 90 w 114"/>
                <a:gd name="T17" fmla="*/ 102 h 112"/>
                <a:gd name="T18" fmla="*/ 75 w 114"/>
                <a:gd name="T19" fmla="*/ 110 h 112"/>
                <a:gd name="T20" fmla="*/ 57 w 114"/>
                <a:gd name="T21" fmla="*/ 112 h 112"/>
                <a:gd name="T22" fmla="*/ 39 w 114"/>
                <a:gd name="T23" fmla="*/ 110 h 112"/>
                <a:gd name="T24" fmla="*/ 24 w 114"/>
                <a:gd name="T25" fmla="*/ 102 h 112"/>
                <a:gd name="T26" fmla="*/ 11 w 114"/>
                <a:gd name="T27" fmla="*/ 90 h 112"/>
                <a:gd name="T28" fmla="*/ 3 w 114"/>
                <a:gd name="T29" fmla="*/ 74 h 112"/>
                <a:gd name="T30" fmla="*/ 0 w 114"/>
                <a:gd name="T31" fmla="*/ 57 h 112"/>
                <a:gd name="T32" fmla="*/ 3 w 114"/>
                <a:gd name="T33" fmla="*/ 39 h 112"/>
                <a:gd name="T34" fmla="*/ 11 w 114"/>
                <a:gd name="T35" fmla="*/ 23 h 112"/>
                <a:gd name="T36" fmla="*/ 24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691"/>
            <p:cNvSpPr>
              <a:spLocks/>
            </p:cNvSpPr>
            <p:nvPr/>
          </p:nvSpPr>
          <p:spPr bwMode="auto">
            <a:xfrm>
              <a:off x="6629401" y="6124575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0 w 114"/>
                <a:gd name="T9" fmla="*/ 39 h 113"/>
                <a:gd name="T10" fmla="*/ 114 w 114"/>
                <a:gd name="T11" fmla="*/ 56 h 113"/>
                <a:gd name="T12" fmla="*/ 110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9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4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692"/>
            <p:cNvSpPr>
              <a:spLocks/>
            </p:cNvSpPr>
            <p:nvPr/>
          </p:nvSpPr>
          <p:spPr bwMode="auto">
            <a:xfrm>
              <a:off x="6683376" y="6124575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9 h 113"/>
                <a:gd name="T34" fmla="*/ 11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693"/>
            <p:cNvSpPr>
              <a:spLocks/>
            </p:cNvSpPr>
            <p:nvPr/>
          </p:nvSpPr>
          <p:spPr bwMode="auto">
            <a:xfrm>
              <a:off x="6656388" y="6097588"/>
              <a:ext cx="19050" cy="17463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3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3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3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3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694"/>
            <p:cNvSpPr>
              <a:spLocks/>
            </p:cNvSpPr>
            <p:nvPr/>
          </p:nvSpPr>
          <p:spPr bwMode="auto">
            <a:xfrm>
              <a:off x="6710363" y="6097588"/>
              <a:ext cx="19050" cy="17463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4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4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4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4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4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695"/>
            <p:cNvSpPr>
              <a:spLocks/>
            </p:cNvSpPr>
            <p:nvPr/>
          </p:nvSpPr>
          <p:spPr bwMode="auto">
            <a:xfrm>
              <a:off x="6656388" y="6151563"/>
              <a:ext cx="19050" cy="17463"/>
            </a:xfrm>
            <a:custGeom>
              <a:avLst/>
              <a:gdLst>
                <a:gd name="T0" fmla="*/ 57 w 115"/>
                <a:gd name="T1" fmla="*/ 0 h 113"/>
                <a:gd name="T2" fmla="*/ 75 w 115"/>
                <a:gd name="T3" fmla="*/ 3 h 113"/>
                <a:gd name="T4" fmla="*/ 91 w 115"/>
                <a:gd name="T5" fmla="*/ 11 h 113"/>
                <a:gd name="T6" fmla="*/ 103 w 115"/>
                <a:gd name="T7" fmla="*/ 23 h 113"/>
                <a:gd name="T8" fmla="*/ 112 w 115"/>
                <a:gd name="T9" fmla="*/ 38 h 113"/>
                <a:gd name="T10" fmla="*/ 115 w 115"/>
                <a:gd name="T11" fmla="*/ 56 h 113"/>
                <a:gd name="T12" fmla="*/ 112 w 115"/>
                <a:gd name="T13" fmla="*/ 74 h 113"/>
                <a:gd name="T14" fmla="*/ 103 w 115"/>
                <a:gd name="T15" fmla="*/ 89 h 113"/>
                <a:gd name="T16" fmla="*/ 91 w 115"/>
                <a:gd name="T17" fmla="*/ 102 h 113"/>
                <a:gd name="T18" fmla="*/ 75 w 115"/>
                <a:gd name="T19" fmla="*/ 110 h 113"/>
                <a:gd name="T20" fmla="*/ 57 w 115"/>
                <a:gd name="T21" fmla="*/ 113 h 113"/>
                <a:gd name="T22" fmla="*/ 40 w 115"/>
                <a:gd name="T23" fmla="*/ 110 h 113"/>
                <a:gd name="T24" fmla="*/ 23 w 115"/>
                <a:gd name="T25" fmla="*/ 102 h 113"/>
                <a:gd name="T26" fmla="*/ 11 w 115"/>
                <a:gd name="T27" fmla="*/ 89 h 113"/>
                <a:gd name="T28" fmla="*/ 3 w 115"/>
                <a:gd name="T29" fmla="*/ 74 h 113"/>
                <a:gd name="T30" fmla="*/ 0 w 115"/>
                <a:gd name="T31" fmla="*/ 56 h 113"/>
                <a:gd name="T32" fmla="*/ 3 w 115"/>
                <a:gd name="T33" fmla="*/ 38 h 113"/>
                <a:gd name="T34" fmla="*/ 11 w 115"/>
                <a:gd name="T35" fmla="*/ 23 h 113"/>
                <a:gd name="T36" fmla="*/ 23 w 115"/>
                <a:gd name="T37" fmla="*/ 11 h 113"/>
                <a:gd name="T38" fmla="*/ 40 w 115"/>
                <a:gd name="T39" fmla="*/ 3 h 113"/>
                <a:gd name="T40" fmla="*/ 57 w 115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3" y="89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40" y="110"/>
                  </a:lnTo>
                  <a:lnTo>
                    <a:pt x="23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696"/>
            <p:cNvSpPr>
              <a:spLocks/>
            </p:cNvSpPr>
            <p:nvPr/>
          </p:nvSpPr>
          <p:spPr bwMode="auto">
            <a:xfrm>
              <a:off x="6710363" y="6151563"/>
              <a:ext cx="19050" cy="17463"/>
            </a:xfrm>
            <a:custGeom>
              <a:avLst/>
              <a:gdLst>
                <a:gd name="T0" fmla="*/ 57 w 115"/>
                <a:gd name="T1" fmla="*/ 0 h 113"/>
                <a:gd name="T2" fmla="*/ 75 w 115"/>
                <a:gd name="T3" fmla="*/ 3 h 113"/>
                <a:gd name="T4" fmla="*/ 91 w 115"/>
                <a:gd name="T5" fmla="*/ 11 h 113"/>
                <a:gd name="T6" fmla="*/ 104 w 115"/>
                <a:gd name="T7" fmla="*/ 23 h 113"/>
                <a:gd name="T8" fmla="*/ 112 w 115"/>
                <a:gd name="T9" fmla="*/ 38 h 113"/>
                <a:gd name="T10" fmla="*/ 115 w 115"/>
                <a:gd name="T11" fmla="*/ 56 h 113"/>
                <a:gd name="T12" fmla="*/ 112 w 115"/>
                <a:gd name="T13" fmla="*/ 74 h 113"/>
                <a:gd name="T14" fmla="*/ 104 w 115"/>
                <a:gd name="T15" fmla="*/ 89 h 113"/>
                <a:gd name="T16" fmla="*/ 91 w 115"/>
                <a:gd name="T17" fmla="*/ 102 h 113"/>
                <a:gd name="T18" fmla="*/ 75 w 115"/>
                <a:gd name="T19" fmla="*/ 110 h 113"/>
                <a:gd name="T20" fmla="*/ 57 w 115"/>
                <a:gd name="T21" fmla="*/ 113 h 113"/>
                <a:gd name="T22" fmla="*/ 40 w 115"/>
                <a:gd name="T23" fmla="*/ 110 h 113"/>
                <a:gd name="T24" fmla="*/ 24 w 115"/>
                <a:gd name="T25" fmla="*/ 102 h 113"/>
                <a:gd name="T26" fmla="*/ 11 w 115"/>
                <a:gd name="T27" fmla="*/ 89 h 113"/>
                <a:gd name="T28" fmla="*/ 3 w 115"/>
                <a:gd name="T29" fmla="*/ 74 h 113"/>
                <a:gd name="T30" fmla="*/ 0 w 115"/>
                <a:gd name="T31" fmla="*/ 56 h 113"/>
                <a:gd name="T32" fmla="*/ 3 w 115"/>
                <a:gd name="T33" fmla="*/ 38 h 113"/>
                <a:gd name="T34" fmla="*/ 11 w 115"/>
                <a:gd name="T35" fmla="*/ 23 h 113"/>
                <a:gd name="T36" fmla="*/ 24 w 115"/>
                <a:gd name="T37" fmla="*/ 11 h 113"/>
                <a:gd name="T38" fmla="*/ 40 w 115"/>
                <a:gd name="T39" fmla="*/ 3 h 113"/>
                <a:gd name="T40" fmla="*/ 57 w 115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3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4" y="89"/>
                  </a:lnTo>
                  <a:lnTo>
                    <a:pt x="91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40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697"/>
            <p:cNvSpPr>
              <a:spLocks/>
            </p:cNvSpPr>
            <p:nvPr/>
          </p:nvSpPr>
          <p:spPr bwMode="auto">
            <a:xfrm>
              <a:off x="6467476" y="6178550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698"/>
            <p:cNvSpPr>
              <a:spLocks/>
            </p:cNvSpPr>
            <p:nvPr/>
          </p:nvSpPr>
          <p:spPr bwMode="auto">
            <a:xfrm>
              <a:off x="6440488" y="6205538"/>
              <a:ext cx="17463" cy="17463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699"/>
            <p:cNvSpPr>
              <a:spLocks/>
            </p:cNvSpPr>
            <p:nvPr/>
          </p:nvSpPr>
          <p:spPr bwMode="auto">
            <a:xfrm>
              <a:off x="6494463" y="6205538"/>
              <a:ext cx="17463" cy="17463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700"/>
            <p:cNvSpPr>
              <a:spLocks/>
            </p:cNvSpPr>
            <p:nvPr/>
          </p:nvSpPr>
          <p:spPr bwMode="auto">
            <a:xfrm>
              <a:off x="6521451" y="6178550"/>
              <a:ext cx="17463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8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8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8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701"/>
            <p:cNvSpPr>
              <a:spLocks/>
            </p:cNvSpPr>
            <p:nvPr/>
          </p:nvSpPr>
          <p:spPr bwMode="auto">
            <a:xfrm>
              <a:off x="6575426" y="6178550"/>
              <a:ext cx="19050" cy="17463"/>
            </a:xfrm>
            <a:custGeom>
              <a:avLst/>
              <a:gdLst>
                <a:gd name="T0" fmla="*/ 57 w 113"/>
                <a:gd name="T1" fmla="*/ 0 h 113"/>
                <a:gd name="T2" fmla="*/ 75 w 113"/>
                <a:gd name="T3" fmla="*/ 3 h 113"/>
                <a:gd name="T4" fmla="*/ 90 w 113"/>
                <a:gd name="T5" fmla="*/ 11 h 113"/>
                <a:gd name="T6" fmla="*/ 102 w 113"/>
                <a:gd name="T7" fmla="*/ 23 h 113"/>
                <a:gd name="T8" fmla="*/ 110 w 113"/>
                <a:gd name="T9" fmla="*/ 39 h 113"/>
                <a:gd name="T10" fmla="*/ 113 w 113"/>
                <a:gd name="T11" fmla="*/ 56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2 h 113"/>
                <a:gd name="T18" fmla="*/ 75 w 113"/>
                <a:gd name="T19" fmla="*/ 110 h 113"/>
                <a:gd name="T20" fmla="*/ 57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9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702"/>
            <p:cNvSpPr>
              <a:spLocks/>
            </p:cNvSpPr>
            <p:nvPr/>
          </p:nvSpPr>
          <p:spPr bwMode="auto">
            <a:xfrm>
              <a:off x="6548438" y="6205538"/>
              <a:ext cx="19050" cy="17463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1 w 114"/>
                <a:gd name="T5" fmla="*/ 11 h 112"/>
                <a:gd name="T6" fmla="*/ 103 w 114"/>
                <a:gd name="T7" fmla="*/ 23 h 112"/>
                <a:gd name="T8" fmla="*/ 111 w 114"/>
                <a:gd name="T9" fmla="*/ 38 h 112"/>
                <a:gd name="T10" fmla="*/ 114 w 114"/>
                <a:gd name="T11" fmla="*/ 56 h 112"/>
                <a:gd name="T12" fmla="*/ 111 w 114"/>
                <a:gd name="T13" fmla="*/ 74 h 112"/>
                <a:gd name="T14" fmla="*/ 103 w 114"/>
                <a:gd name="T15" fmla="*/ 89 h 112"/>
                <a:gd name="T16" fmla="*/ 91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1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1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703"/>
            <p:cNvSpPr>
              <a:spLocks/>
            </p:cNvSpPr>
            <p:nvPr/>
          </p:nvSpPr>
          <p:spPr bwMode="auto">
            <a:xfrm>
              <a:off x="6602413" y="6205538"/>
              <a:ext cx="19050" cy="17463"/>
            </a:xfrm>
            <a:custGeom>
              <a:avLst/>
              <a:gdLst>
                <a:gd name="T0" fmla="*/ 58 w 113"/>
                <a:gd name="T1" fmla="*/ 0 h 112"/>
                <a:gd name="T2" fmla="*/ 75 w 113"/>
                <a:gd name="T3" fmla="*/ 3 h 112"/>
                <a:gd name="T4" fmla="*/ 91 w 113"/>
                <a:gd name="T5" fmla="*/ 11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89 h 112"/>
                <a:gd name="T16" fmla="*/ 91 w 113"/>
                <a:gd name="T17" fmla="*/ 101 h 112"/>
                <a:gd name="T18" fmla="*/ 75 w 113"/>
                <a:gd name="T19" fmla="*/ 109 h 112"/>
                <a:gd name="T20" fmla="*/ 58 w 113"/>
                <a:gd name="T21" fmla="*/ 112 h 112"/>
                <a:gd name="T22" fmla="*/ 40 w 113"/>
                <a:gd name="T23" fmla="*/ 109 h 112"/>
                <a:gd name="T24" fmla="*/ 23 w 113"/>
                <a:gd name="T25" fmla="*/ 101 h 112"/>
                <a:gd name="T26" fmla="*/ 11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40 w 113"/>
                <a:gd name="T39" fmla="*/ 3 h 112"/>
                <a:gd name="T40" fmla="*/ 58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8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8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704"/>
            <p:cNvSpPr>
              <a:spLocks/>
            </p:cNvSpPr>
            <p:nvPr/>
          </p:nvSpPr>
          <p:spPr bwMode="auto">
            <a:xfrm>
              <a:off x="6629401" y="6178550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0 w 114"/>
                <a:gd name="T9" fmla="*/ 39 h 113"/>
                <a:gd name="T10" fmla="*/ 114 w 114"/>
                <a:gd name="T11" fmla="*/ 56 h 113"/>
                <a:gd name="T12" fmla="*/ 110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3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9 h 113"/>
                <a:gd name="T34" fmla="*/ 11 w 114"/>
                <a:gd name="T35" fmla="*/ 23 h 113"/>
                <a:gd name="T36" fmla="*/ 23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9"/>
                  </a:lnTo>
                  <a:lnTo>
                    <a:pt x="114" y="56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705"/>
            <p:cNvSpPr>
              <a:spLocks/>
            </p:cNvSpPr>
            <p:nvPr/>
          </p:nvSpPr>
          <p:spPr bwMode="auto">
            <a:xfrm>
              <a:off x="6683376" y="6178550"/>
              <a:ext cx="19050" cy="17463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0 w 114"/>
                <a:gd name="T5" fmla="*/ 11 h 113"/>
                <a:gd name="T6" fmla="*/ 102 w 114"/>
                <a:gd name="T7" fmla="*/ 23 h 113"/>
                <a:gd name="T8" fmla="*/ 111 w 114"/>
                <a:gd name="T9" fmla="*/ 39 h 113"/>
                <a:gd name="T10" fmla="*/ 114 w 114"/>
                <a:gd name="T11" fmla="*/ 56 h 113"/>
                <a:gd name="T12" fmla="*/ 111 w 114"/>
                <a:gd name="T13" fmla="*/ 74 h 113"/>
                <a:gd name="T14" fmla="*/ 102 w 114"/>
                <a:gd name="T15" fmla="*/ 90 h 113"/>
                <a:gd name="T16" fmla="*/ 90 w 114"/>
                <a:gd name="T17" fmla="*/ 102 h 113"/>
                <a:gd name="T18" fmla="*/ 75 w 114"/>
                <a:gd name="T19" fmla="*/ 110 h 113"/>
                <a:gd name="T20" fmla="*/ 57 w 114"/>
                <a:gd name="T21" fmla="*/ 113 h 113"/>
                <a:gd name="T22" fmla="*/ 39 w 114"/>
                <a:gd name="T23" fmla="*/ 110 h 113"/>
                <a:gd name="T24" fmla="*/ 24 w 114"/>
                <a:gd name="T25" fmla="*/ 102 h 113"/>
                <a:gd name="T26" fmla="*/ 11 w 114"/>
                <a:gd name="T27" fmla="*/ 90 h 113"/>
                <a:gd name="T28" fmla="*/ 3 w 114"/>
                <a:gd name="T29" fmla="*/ 74 h 113"/>
                <a:gd name="T30" fmla="*/ 0 w 114"/>
                <a:gd name="T31" fmla="*/ 56 h 113"/>
                <a:gd name="T32" fmla="*/ 3 w 114"/>
                <a:gd name="T33" fmla="*/ 39 h 113"/>
                <a:gd name="T34" fmla="*/ 11 w 114"/>
                <a:gd name="T35" fmla="*/ 23 h 113"/>
                <a:gd name="T36" fmla="*/ 24 w 114"/>
                <a:gd name="T37" fmla="*/ 11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1" y="39"/>
                  </a:lnTo>
                  <a:lnTo>
                    <a:pt x="114" y="56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5" y="110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706"/>
            <p:cNvSpPr>
              <a:spLocks/>
            </p:cNvSpPr>
            <p:nvPr/>
          </p:nvSpPr>
          <p:spPr bwMode="auto">
            <a:xfrm>
              <a:off x="6656388" y="6205538"/>
              <a:ext cx="19050" cy="17463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3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3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3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3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3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3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707"/>
            <p:cNvSpPr>
              <a:spLocks/>
            </p:cNvSpPr>
            <p:nvPr/>
          </p:nvSpPr>
          <p:spPr bwMode="auto">
            <a:xfrm>
              <a:off x="6710363" y="6205538"/>
              <a:ext cx="19050" cy="17463"/>
            </a:xfrm>
            <a:custGeom>
              <a:avLst/>
              <a:gdLst>
                <a:gd name="T0" fmla="*/ 57 w 115"/>
                <a:gd name="T1" fmla="*/ 0 h 112"/>
                <a:gd name="T2" fmla="*/ 75 w 115"/>
                <a:gd name="T3" fmla="*/ 3 h 112"/>
                <a:gd name="T4" fmla="*/ 91 w 115"/>
                <a:gd name="T5" fmla="*/ 11 h 112"/>
                <a:gd name="T6" fmla="*/ 104 w 115"/>
                <a:gd name="T7" fmla="*/ 23 h 112"/>
                <a:gd name="T8" fmla="*/ 112 w 115"/>
                <a:gd name="T9" fmla="*/ 38 h 112"/>
                <a:gd name="T10" fmla="*/ 115 w 115"/>
                <a:gd name="T11" fmla="*/ 56 h 112"/>
                <a:gd name="T12" fmla="*/ 112 w 115"/>
                <a:gd name="T13" fmla="*/ 74 h 112"/>
                <a:gd name="T14" fmla="*/ 104 w 115"/>
                <a:gd name="T15" fmla="*/ 89 h 112"/>
                <a:gd name="T16" fmla="*/ 91 w 115"/>
                <a:gd name="T17" fmla="*/ 101 h 112"/>
                <a:gd name="T18" fmla="*/ 75 w 115"/>
                <a:gd name="T19" fmla="*/ 109 h 112"/>
                <a:gd name="T20" fmla="*/ 57 w 115"/>
                <a:gd name="T21" fmla="*/ 112 h 112"/>
                <a:gd name="T22" fmla="*/ 40 w 115"/>
                <a:gd name="T23" fmla="*/ 109 h 112"/>
                <a:gd name="T24" fmla="*/ 24 w 115"/>
                <a:gd name="T25" fmla="*/ 101 h 112"/>
                <a:gd name="T26" fmla="*/ 11 w 115"/>
                <a:gd name="T27" fmla="*/ 89 h 112"/>
                <a:gd name="T28" fmla="*/ 3 w 115"/>
                <a:gd name="T29" fmla="*/ 74 h 112"/>
                <a:gd name="T30" fmla="*/ 0 w 115"/>
                <a:gd name="T31" fmla="*/ 56 h 112"/>
                <a:gd name="T32" fmla="*/ 3 w 115"/>
                <a:gd name="T33" fmla="*/ 38 h 112"/>
                <a:gd name="T34" fmla="*/ 11 w 115"/>
                <a:gd name="T35" fmla="*/ 23 h 112"/>
                <a:gd name="T36" fmla="*/ 24 w 115"/>
                <a:gd name="T37" fmla="*/ 11 h 112"/>
                <a:gd name="T38" fmla="*/ 40 w 115"/>
                <a:gd name="T39" fmla="*/ 3 h 112"/>
                <a:gd name="T40" fmla="*/ 57 w 115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2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8"/>
                  </a:lnTo>
                  <a:lnTo>
                    <a:pt x="115" y="56"/>
                  </a:lnTo>
                  <a:lnTo>
                    <a:pt x="112" y="74"/>
                  </a:lnTo>
                  <a:lnTo>
                    <a:pt x="104" y="89"/>
                  </a:lnTo>
                  <a:lnTo>
                    <a:pt x="91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40" y="109"/>
                  </a:lnTo>
                  <a:lnTo>
                    <a:pt x="24" y="101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8" name="Group 1116"/>
          <p:cNvGrpSpPr/>
          <p:nvPr/>
        </p:nvGrpSpPr>
        <p:grpSpPr>
          <a:xfrm>
            <a:off x="8370746" y="4354516"/>
            <a:ext cx="539750" cy="539750"/>
            <a:chOff x="5335588" y="5784850"/>
            <a:chExt cx="539750" cy="539750"/>
          </a:xfrm>
          <a:solidFill>
            <a:srgbClr val="000000"/>
          </a:solidFill>
        </p:grpSpPr>
        <p:sp>
          <p:nvSpPr>
            <p:cNvPr id="319" name="Freeform 712"/>
            <p:cNvSpPr>
              <a:spLocks noEditPoints="1"/>
            </p:cNvSpPr>
            <p:nvPr/>
          </p:nvSpPr>
          <p:spPr bwMode="auto">
            <a:xfrm>
              <a:off x="5335588" y="5784850"/>
              <a:ext cx="539750" cy="539750"/>
            </a:xfrm>
            <a:custGeom>
              <a:avLst/>
              <a:gdLst>
                <a:gd name="T0" fmla="*/ 283 w 3400"/>
                <a:gd name="T1" fmla="*/ 1077 h 3400"/>
                <a:gd name="T2" fmla="*/ 283 w 3400"/>
                <a:gd name="T3" fmla="*/ 3287 h 3400"/>
                <a:gd name="T4" fmla="*/ 3117 w 3400"/>
                <a:gd name="T5" fmla="*/ 3287 h 3400"/>
                <a:gd name="T6" fmla="*/ 3117 w 3400"/>
                <a:gd name="T7" fmla="*/ 1077 h 3400"/>
                <a:gd name="T8" fmla="*/ 283 w 3400"/>
                <a:gd name="T9" fmla="*/ 1077 h 3400"/>
                <a:gd name="T10" fmla="*/ 113 w 3400"/>
                <a:gd name="T11" fmla="*/ 510 h 3400"/>
                <a:gd name="T12" fmla="*/ 113 w 3400"/>
                <a:gd name="T13" fmla="*/ 963 h 3400"/>
                <a:gd name="T14" fmla="*/ 3287 w 3400"/>
                <a:gd name="T15" fmla="*/ 963 h 3400"/>
                <a:gd name="T16" fmla="*/ 3287 w 3400"/>
                <a:gd name="T17" fmla="*/ 510 h 3400"/>
                <a:gd name="T18" fmla="*/ 113 w 3400"/>
                <a:gd name="T19" fmla="*/ 510 h 3400"/>
                <a:gd name="T20" fmla="*/ 422 w 3400"/>
                <a:gd name="T21" fmla="*/ 113 h 3400"/>
                <a:gd name="T22" fmla="*/ 180 w 3400"/>
                <a:gd name="T23" fmla="*/ 397 h 3400"/>
                <a:gd name="T24" fmla="*/ 3220 w 3400"/>
                <a:gd name="T25" fmla="*/ 397 h 3400"/>
                <a:gd name="T26" fmla="*/ 2978 w 3400"/>
                <a:gd name="T27" fmla="*/ 113 h 3400"/>
                <a:gd name="T28" fmla="*/ 422 w 3400"/>
                <a:gd name="T29" fmla="*/ 113 h 3400"/>
                <a:gd name="T30" fmla="*/ 371 w 3400"/>
                <a:gd name="T31" fmla="*/ 0 h 3400"/>
                <a:gd name="T32" fmla="*/ 3029 w 3400"/>
                <a:gd name="T33" fmla="*/ 0 h 3400"/>
                <a:gd name="T34" fmla="*/ 3378 w 3400"/>
                <a:gd name="T35" fmla="*/ 407 h 3400"/>
                <a:gd name="T36" fmla="*/ 3388 w 3400"/>
                <a:gd name="T37" fmla="*/ 422 h 3400"/>
                <a:gd name="T38" fmla="*/ 3393 w 3400"/>
                <a:gd name="T39" fmla="*/ 440 h 3400"/>
                <a:gd name="T40" fmla="*/ 3398 w 3400"/>
                <a:gd name="T41" fmla="*/ 454 h 3400"/>
                <a:gd name="T42" fmla="*/ 3400 w 3400"/>
                <a:gd name="T43" fmla="*/ 471 h 3400"/>
                <a:gd name="T44" fmla="*/ 3400 w 3400"/>
                <a:gd name="T45" fmla="*/ 1077 h 3400"/>
                <a:gd name="T46" fmla="*/ 3230 w 3400"/>
                <a:gd name="T47" fmla="*/ 1077 h 3400"/>
                <a:gd name="T48" fmla="*/ 3230 w 3400"/>
                <a:gd name="T49" fmla="*/ 3400 h 3400"/>
                <a:gd name="T50" fmla="*/ 170 w 3400"/>
                <a:gd name="T51" fmla="*/ 3400 h 3400"/>
                <a:gd name="T52" fmla="*/ 170 w 3400"/>
                <a:gd name="T53" fmla="*/ 1077 h 3400"/>
                <a:gd name="T54" fmla="*/ 0 w 3400"/>
                <a:gd name="T55" fmla="*/ 1077 h 3400"/>
                <a:gd name="T56" fmla="*/ 0 w 3400"/>
                <a:gd name="T57" fmla="*/ 471 h 3400"/>
                <a:gd name="T58" fmla="*/ 2 w 3400"/>
                <a:gd name="T59" fmla="*/ 454 h 3400"/>
                <a:gd name="T60" fmla="*/ 7 w 3400"/>
                <a:gd name="T61" fmla="*/ 440 h 3400"/>
                <a:gd name="T62" fmla="*/ 12 w 3400"/>
                <a:gd name="T63" fmla="*/ 422 h 3400"/>
                <a:gd name="T64" fmla="*/ 22 w 3400"/>
                <a:gd name="T65" fmla="*/ 407 h 3400"/>
                <a:gd name="T66" fmla="*/ 371 w 3400"/>
                <a:gd name="T67" fmla="*/ 0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00" h="3400">
                  <a:moveTo>
                    <a:pt x="283" y="1077"/>
                  </a:moveTo>
                  <a:lnTo>
                    <a:pt x="283" y="3287"/>
                  </a:lnTo>
                  <a:lnTo>
                    <a:pt x="3117" y="3287"/>
                  </a:lnTo>
                  <a:lnTo>
                    <a:pt x="3117" y="1077"/>
                  </a:lnTo>
                  <a:lnTo>
                    <a:pt x="283" y="1077"/>
                  </a:lnTo>
                  <a:close/>
                  <a:moveTo>
                    <a:pt x="113" y="510"/>
                  </a:moveTo>
                  <a:lnTo>
                    <a:pt x="113" y="963"/>
                  </a:lnTo>
                  <a:lnTo>
                    <a:pt x="3287" y="963"/>
                  </a:lnTo>
                  <a:lnTo>
                    <a:pt x="3287" y="510"/>
                  </a:lnTo>
                  <a:lnTo>
                    <a:pt x="113" y="510"/>
                  </a:lnTo>
                  <a:close/>
                  <a:moveTo>
                    <a:pt x="422" y="113"/>
                  </a:moveTo>
                  <a:lnTo>
                    <a:pt x="180" y="397"/>
                  </a:lnTo>
                  <a:lnTo>
                    <a:pt x="3220" y="397"/>
                  </a:lnTo>
                  <a:lnTo>
                    <a:pt x="2978" y="113"/>
                  </a:lnTo>
                  <a:lnTo>
                    <a:pt x="422" y="113"/>
                  </a:lnTo>
                  <a:close/>
                  <a:moveTo>
                    <a:pt x="371" y="0"/>
                  </a:moveTo>
                  <a:lnTo>
                    <a:pt x="3029" y="0"/>
                  </a:lnTo>
                  <a:lnTo>
                    <a:pt x="3378" y="407"/>
                  </a:lnTo>
                  <a:lnTo>
                    <a:pt x="3388" y="422"/>
                  </a:lnTo>
                  <a:lnTo>
                    <a:pt x="3393" y="440"/>
                  </a:lnTo>
                  <a:lnTo>
                    <a:pt x="3398" y="454"/>
                  </a:lnTo>
                  <a:lnTo>
                    <a:pt x="3400" y="471"/>
                  </a:lnTo>
                  <a:lnTo>
                    <a:pt x="3400" y="1077"/>
                  </a:lnTo>
                  <a:lnTo>
                    <a:pt x="3230" y="1077"/>
                  </a:lnTo>
                  <a:lnTo>
                    <a:pt x="3230" y="3400"/>
                  </a:lnTo>
                  <a:lnTo>
                    <a:pt x="170" y="3400"/>
                  </a:lnTo>
                  <a:lnTo>
                    <a:pt x="170" y="1077"/>
                  </a:lnTo>
                  <a:lnTo>
                    <a:pt x="0" y="1077"/>
                  </a:lnTo>
                  <a:lnTo>
                    <a:pt x="0" y="471"/>
                  </a:lnTo>
                  <a:lnTo>
                    <a:pt x="2" y="454"/>
                  </a:lnTo>
                  <a:lnTo>
                    <a:pt x="7" y="440"/>
                  </a:lnTo>
                  <a:lnTo>
                    <a:pt x="12" y="422"/>
                  </a:lnTo>
                  <a:lnTo>
                    <a:pt x="22" y="407"/>
                  </a:lnTo>
                  <a:lnTo>
                    <a:pt x="3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713"/>
            <p:cNvSpPr>
              <a:spLocks noEditPoints="1"/>
            </p:cNvSpPr>
            <p:nvPr/>
          </p:nvSpPr>
          <p:spPr bwMode="auto">
            <a:xfrm>
              <a:off x="5497513" y="5991225"/>
              <a:ext cx="215900" cy="90488"/>
            </a:xfrm>
            <a:custGeom>
              <a:avLst/>
              <a:gdLst>
                <a:gd name="T0" fmla="*/ 113 w 1360"/>
                <a:gd name="T1" fmla="*/ 114 h 567"/>
                <a:gd name="T2" fmla="*/ 113 w 1360"/>
                <a:gd name="T3" fmla="*/ 454 h 567"/>
                <a:gd name="T4" fmla="*/ 1247 w 1360"/>
                <a:gd name="T5" fmla="*/ 454 h 567"/>
                <a:gd name="T6" fmla="*/ 1247 w 1360"/>
                <a:gd name="T7" fmla="*/ 114 h 567"/>
                <a:gd name="T8" fmla="*/ 113 w 1360"/>
                <a:gd name="T9" fmla="*/ 114 h 567"/>
                <a:gd name="T10" fmla="*/ 0 w 1360"/>
                <a:gd name="T11" fmla="*/ 0 h 567"/>
                <a:gd name="T12" fmla="*/ 1360 w 1360"/>
                <a:gd name="T13" fmla="*/ 0 h 567"/>
                <a:gd name="T14" fmla="*/ 1360 w 1360"/>
                <a:gd name="T15" fmla="*/ 567 h 567"/>
                <a:gd name="T16" fmla="*/ 0 w 1360"/>
                <a:gd name="T17" fmla="*/ 567 h 567"/>
                <a:gd name="T18" fmla="*/ 0 w 1360"/>
                <a:gd name="T1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0" h="567">
                  <a:moveTo>
                    <a:pt x="113" y="114"/>
                  </a:moveTo>
                  <a:lnTo>
                    <a:pt x="113" y="454"/>
                  </a:lnTo>
                  <a:lnTo>
                    <a:pt x="1247" y="454"/>
                  </a:lnTo>
                  <a:lnTo>
                    <a:pt x="1247" y="114"/>
                  </a:lnTo>
                  <a:lnTo>
                    <a:pt x="113" y="114"/>
                  </a:lnTo>
                  <a:close/>
                  <a:moveTo>
                    <a:pt x="0" y="0"/>
                  </a:moveTo>
                  <a:lnTo>
                    <a:pt x="1360" y="0"/>
                  </a:lnTo>
                  <a:lnTo>
                    <a:pt x="1360" y="567"/>
                  </a:lnTo>
                  <a:lnTo>
                    <a:pt x="0" y="56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714"/>
            <p:cNvSpPr>
              <a:spLocks noEditPoints="1"/>
            </p:cNvSpPr>
            <p:nvPr/>
          </p:nvSpPr>
          <p:spPr bwMode="auto">
            <a:xfrm>
              <a:off x="5470526" y="6126163"/>
              <a:ext cx="269875" cy="127000"/>
            </a:xfrm>
            <a:custGeom>
              <a:avLst/>
              <a:gdLst>
                <a:gd name="T0" fmla="*/ 113 w 1700"/>
                <a:gd name="T1" fmla="*/ 114 h 794"/>
                <a:gd name="T2" fmla="*/ 113 w 1700"/>
                <a:gd name="T3" fmla="*/ 680 h 794"/>
                <a:gd name="T4" fmla="*/ 1587 w 1700"/>
                <a:gd name="T5" fmla="*/ 680 h 794"/>
                <a:gd name="T6" fmla="*/ 1587 w 1700"/>
                <a:gd name="T7" fmla="*/ 114 h 794"/>
                <a:gd name="T8" fmla="*/ 113 w 1700"/>
                <a:gd name="T9" fmla="*/ 114 h 794"/>
                <a:gd name="T10" fmla="*/ 0 w 1700"/>
                <a:gd name="T11" fmla="*/ 0 h 794"/>
                <a:gd name="T12" fmla="*/ 1700 w 1700"/>
                <a:gd name="T13" fmla="*/ 0 h 794"/>
                <a:gd name="T14" fmla="*/ 1700 w 1700"/>
                <a:gd name="T15" fmla="*/ 794 h 794"/>
                <a:gd name="T16" fmla="*/ 0 w 1700"/>
                <a:gd name="T17" fmla="*/ 794 h 794"/>
                <a:gd name="T18" fmla="*/ 0 w 1700"/>
                <a:gd name="T19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0" h="794">
                  <a:moveTo>
                    <a:pt x="113" y="114"/>
                  </a:moveTo>
                  <a:lnTo>
                    <a:pt x="113" y="680"/>
                  </a:lnTo>
                  <a:lnTo>
                    <a:pt x="1587" y="680"/>
                  </a:lnTo>
                  <a:lnTo>
                    <a:pt x="1587" y="114"/>
                  </a:lnTo>
                  <a:lnTo>
                    <a:pt x="113" y="114"/>
                  </a:lnTo>
                  <a:close/>
                  <a:moveTo>
                    <a:pt x="0" y="0"/>
                  </a:moveTo>
                  <a:lnTo>
                    <a:pt x="1700" y="0"/>
                  </a:lnTo>
                  <a:lnTo>
                    <a:pt x="1700" y="794"/>
                  </a:lnTo>
                  <a:lnTo>
                    <a:pt x="0" y="79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715"/>
            <p:cNvSpPr>
              <a:spLocks/>
            </p:cNvSpPr>
            <p:nvPr/>
          </p:nvSpPr>
          <p:spPr bwMode="auto">
            <a:xfrm>
              <a:off x="5524501" y="6199188"/>
              <a:ext cx="63500" cy="17463"/>
            </a:xfrm>
            <a:custGeom>
              <a:avLst/>
              <a:gdLst>
                <a:gd name="T0" fmla="*/ 57 w 397"/>
                <a:gd name="T1" fmla="*/ 0 h 113"/>
                <a:gd name="T2" fmla="*/ 340 w 397"/>
                <a:gd name="T3" fmla="*/ 0 h 113"/>
                <a:gd name="T4" fmla="*/ 358 w 397"/>
                <a:gd name="T5" fmla="*/ 3 h 113"/>
                <a:gd name="T6" fmla="*/ 373 w 397"/>
                <a:gd name="T7" fmla="*/ 11 h 113"/>
                <a:gd name="T8" fmla="*/ 385 w 397"/>
                <a:gd name="T9" fmla="*/ 23 h 113"/>
                <a:gd name="T10" fmla="*/ 394 w 397"/>
                <a:gd name="T11" fmla="*/ 39 h 113"/>
                <a:gd name="T12" fmla="*/ 397 w 397"/>
                <a:gd name="T13" fmla="*/ 56 h 113"/>
                <a:gd name="T14" fmla="*/ 394 w 397"/>
                <a:gd name="T15" fmla="*/ 74 h 113"/>
                <a:gd name="T16" fmla="*/ 385 w 397"/>
                <a:gd name="T17" fmla="*/ 89 h 113"/>
                <a:gd name="T18" fmla="*/ 373 w 397"/>
                <a:gd name="T19" fmla="*/ 102 h 113"/>
                <a:gd name="T20" fmla="*/ 358 w 397"/>
                <a:gd name="T21" fmla="*/ 110 h 113"/>
                <a:gd name="T22" fmla="*/ 340 w 397"/>
                <a:gd name="T23" fmla="*/ 113 h 113"/>
                <a:gd name="T24" fmla="*/ 57 w 397"/>
                <a:gd name="T25" fmla="*/ 113 h 113"/>
                <a:gd name="T26" fmla="*/ 39 w 397"/>
                <a:gd name="T27" fmla="*/ 110 h 113"/>
                <a:gd name="T28" fmla="*/ 24 w 397"/>
                <a:gd name="T29" fmla="*/ 102 h 113"/>
                <a:gd name="T30" fmla="*/ 11 w 397"/>
                <a:gd name="T31" fmla="*/ 89 h 113"/>
                <a:gd name="T32" fmla="*/ 3 w 397"/>
                <a:gd name="T33" fmla="*/ 74 h 113"/>
                <a:gd name="T34" fmla="*/ 0 w 397"/>
                <a:gd name="T35" fmla="*/ 56 h 113"/>
                <a:gd name="T36" fmla="*/ 3 w 397"/>
                <a:gd name="T37" fmla="*/ 39 h 113"/>
                <a:gd name="T38" fmla="*/ 11 w 397"/>
                <a:gd name="T39" fmla="*/ 23 h 113"/>
                <a:gd name="T40" fmla="*/ 24 w 397"/>
                <a:gd name="T41" fmla="*/ 11 h 113"/>
                <a:gd name="T42" fmla="*/ 39 w 397"/>
                <a:gd name="T43" fmla="*/ 3 h 113"/>
                <a:gd name="T44" fmla="*/ 57 w 39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7" h="113">
                  <a:moveTo>
                    <a:pt x="57" y="0"/>
                  </a:moveTo>
                  <a:lnTo>
                    <a:pt x="340" y="0"/>
                  </a:lnTo>
                  <a:lnTo>
                    <a:pt x="358" y="3"/>
                  </a:lnTo>
                  <a:lnTo>
                    <a:pt x="373" y="11"/>
                  </a:lnTo>
                  <a:lnTo>
                    <a:pt x="385" y="23"/>
                  </a:lnTo>
                  <a:lnTo>
                    <a:pt x="394" y="39"/>
                  </a:lnTo>
                  <a:lnTo>
                    <a:pt x="397" y="56"/>
                  </a:lnTo>
                  <a:lnTo>
                    <a:pt x="394" y="74"/>
                  </a:lnTo>
                  <a:lnTo>
                    <a:pt x="385" y="89"/>
                  </a:lnTo>
                  <a:lnTo>
                    <a:pt x="373" y="102"/>
                  </a:lnTo>
                  <a:lnTo>
                    <a:pt x="358" y="110"/>
                  </a:lnTo>
                  <a:lnTo>
                    <a:pt x="340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716"/>
            <p:cNvSpPr>
              <a:spLocks/>
            </p:cNvSpPr>
            <p:nvPr/>
          </p:nvSpPr>
          <p:spPr bwMode="auto">
            <a:xfrm>
              <a:off x="5568951" y="6162675"/>
              <a:ext cx="117475" cy="17463"/>
            </a:xfrm>
            <a:custGeom>
              <a:avLst/>
              <a:gdLst>
                <a:gd name="T0" fmla="*/ 57 w 737"/>
                <a:gd name="T1" fmla="*/ 0 h 113"/>
                <a:gd name="T2" fmla="*/ 680 w 737"/>
                <a:gd name="T3" fmla="*/ 0 h 113"/>
                <a:gd name="T4" fmla="*/ 698 w 737"/>
                <a:gd name="T5" fmla="*/ 3 h 113"/>
                <a:gd name="T6" fmla="*/ 713 w 737"/>
                <a:gd name="T7" fmla="*/ 11 h 113"/>
                <a:gd name="T8" fmla="*/ 726 w 737"/>
                <a:gd name="T9" fmla="*/ 24 h 113"/>
                <a:gd name="T10" fmla="*/ 734 w 737"/>
                <a:gd name="T11" fmla="*/ 39 h 113"/>
                <a:gd name="T12" fmla="*/ 737 w 737"/>
                <a:gd name="T13" fmla="*/ 57 h 113"/>
                <a:gd name="T14" fmla="*/ 734 w 737"/>
                <a:gd name="T15" fmla="*/ 74 h 113"/>
                <a:gd name="T16" fmla="*/ 726 w 737"/>
                <a:gd name="T17" fmla="*/ 90 h 113"/>
                <a:gd name="T18" fmla="*/ 713 w 737"/>
                <a:gd name="T19" fmla="*/ 102 h 113"/>
                <a:gd name="T20" fmla="*/ 698 w 737"/>
                <a:gd name="T21" fmla="*/ 110 h 113"/>
                <a:gd name="T22" fmla="*/ 680 w 737"/>
                <a:gd name="T23" fmla="*/ 113 h 113"/>
                <a:gd name="T24" fmla="*/ 57 w 737"/>
                <a:gd name="T25" fmla="*/ 113 h 113"/>
                <a:gd name="T26" fmla="*/ 39 w 737"/>
                <a:gd name="T27" fmla="*/ 110 h 113"/>
                <a:gd name="T28" fmla="*/ 24 w 737"/>
                <a:gd name="T29" fmla="*/ 102 h 113"/>
                <a:gd name="T30" fmla="*/ 12 w 737"/>
                <a:gd name="T31" fmla="*/ 90 h 113"/>
                <a:gd name="T32" fmla="*/ 3 w 737"/>
                <a:gd name="T33" fmla="*/ 74 h 113"/>
                <a:gd name="T34" fmla="*/ 0 w 737"/>
                <a:gd name="T35" fmla="*/ 57 h 113"/>
                <a:gd name="T36" fmla="*/ 3 w 737"/>
                <a:gd name="T37" fmla="*/ 39 h 113"/>
                <a:gd name="T38" fmla="*/ 12 w 737"/>
                <a:gd name="T39" fmla="*/ 24 h 113"/>
                <a:gd name="T40" fmla="*/ 24 w 737"/>
                <a:gd name="T41" fmla="*/ 11 h 113"/>
                <a:gd name="T42" fmla="*/ 39 w 737"/>
                <a:gd name="T43" fmla="*/ 3 h 113"/>
                <a:gd name="T44" fmla="*/ 57 w 737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37" h="113">
                  <a:moveTo>
                    <a:pt x="57" y="0"/>
                  </a:moveTo>
                  <a:lnTo>
                    <a:pt x="680" y="0"/>
                  </a:lnTo>
                  <a:lnTo>
                    <a:pt x="698" y="3"/>
                  </a:lnTo>
                  <a:lnTo>
                    <a:pt x="713" y="11"/>
                  </a:lnTo>
                  <a:lnTo>
                    <a:pt x="726" y="24"/>
                  </a:lnTo>
                  <a:lnTo>
                    <a:pt x="734" y="39"/>
                  </a:lnTo>
                  <a:lnTo>
                    <a:pt x="737" y="57"/>
                  </a:lnTo>
                  <a:lnTo>
                    <a:pt x="734" y="74"/>
                  </a:lnTo>
                  <a:lnTo>
                    <a:pt x="726" y="90"/>
                  </a:lnTo>
                  <a:lnTo>
                    <a:pt x="713" y="102"/>
                  </a:lnTo>
                  <a:lnTo>
                    <a:pt x="698" y="110"/>
                  </a:lnTo>
                  <a:lnTo>
                    <a:pt x="680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717"/>
            <p:cNvSpPr>
              <a:spLocks/>
            </p:cNvSpPr>
            <p:nvPr/>
          </p:nvSpPr>
          <p:spPr bwMode="auto">
            <a:xfrm>
              <a:off x="5524501" y="6162675"/>
              <a:ext cx="17463" cy="17463"/>
            </a:xfrm>
            <a:custGeom>
              <a:avLst/>
              <a:gdLst>
                <a:gd name="T0" fmla="*/ 57 w 113"/>
                <a:gd name="T1" fmla="*/ 0 h 112"/>
                <a:gd name="T2" fmla="*/ 71 w 113"/>
                <a:gd name="T3" fmla="*/ 1 h 112"/>
                <a:gd name="T4" fmla="*/ 84 w 113"/>
                <a:gd name="T5" fmla="*/ 6 h 112"/>
                <a:gd name="T6" fmla="*/ 97 w 113"/>
                <a:gd name="T7" fmla="*/ 15 h 112"/>
                <a:gd name="T8" fmla="*/ 106 w 113"/>
                <a:gd name="T9" fmla="*/ 28 h 112"/>
                <a:gd name="T10" fmla="*/ 111 w 113"/>
                <a:gd name="T11" fmla="*/ 41 h 112"/>
                <a:gd name="T12" fmla="*/ 113 w 113"/>
                <a:gd name="T13" fmla="*/ 56 h 112"/>
                <a:gd name="T14" fmla="*/ 111 w 113"/>
                <a:gd name="T15" fmla="*/ 70 h 112"/>
                <a:gd name="T16" fmla="*/ 106 w 113"/>
                <a:gd name="T17" fmla="*/ 83 h 112"/>
                <a:gd name="T18" fmla="*/ 97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7 w 113"/>
                <a:gd name="T25" fmla="*/ 112 h 112"/>
                <a:gd name="T26" fmla="*/ 42 w 113"/>
                <a:gd name="T27" fmla="*/ 110 h 112"/>
                <a:gd name="T28" fmla="*/ 28 w 113"/>
                <a:gd name="T29" fmla="*/ 105 h 112"/>
                <a:gd name="T30" fmla="*/ 16 w 113"/>
                <a:gd name="T31" fmla="*/ 96 h 112"/>
                <a:gd name="T32" fmla="*/ 7 w 113"/>
                <a:gd name="T33" fmla="*/ 85 h 112"/>
                <a:gd name="T34" fmla="*/ 2 w 113"/>
                <a:gd name="T35" fmla="*/ 70 h 112"/>
                <a:gd name="T36" fmla="*/ 0 w 113"/>
                <a:gd name="T37" fmla="*/ 56 h 112"/>
                <a:gd name="T38" fmla="*/ 2 w 113"/>
                <a:gd name="T39" fmla="*/ 41 h 112"/>
                <a:gd name="T40" fmla="*/ 7 w 113"/>
                <a:gd name="T41" fmla="*/ 28 h 112"/>
                <a:gd name="T42" fmla="*/ 16 w 113"/>
                <a:gd name="T43" fmla="*/ 15 h 112"/>
                <a:gd name="T44" fmla="*/ 28 w 113"/>
                <a:gd name="T45" fmla="*/ 6 h 112"/>
                <a:gd name="T46" fmla="*/ 42 w 113"/>
                <a:gd name="T47" fmla="*/ 1 h 112"/>
                <a:gd name="T48" fmla="*/ 57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1" y="1"/>
                  </a:lnTo>
                  <a:lnTo>
                    <a:pt x="84" y="6"/>
                  </a:lnTo>
                  <a:lnTo>
                    <a:pt x="97" y="15"/>
                  </a:lnTo>
                  <a:lnTo>
                    <a:pt x="106" y="28"/>
                  </a:lnTo>
                  <a:lnTo>
                    <a:pt x="111" y="41"/>
                  </a:lnTo>
                  <a:lnTo>
                    <a:pt x="113" y="56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7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7" y="112"/>
                  </a:lnTo>
                  <a:lnTo>
                    <a:pt x="42" y="110"/>
                  </a:lnTo>
                  <a:lnTo>
                    <a:pt x="28" y="105"/>
                  </a:lnTo>
                  <a:lnTo>
                    <a:pt x="16" y="96"/>
                  </a:lnTo>
                  <a:lnTo>
                    <a:pt x="7" y="85"/>
                  </a:lnTo>
                  <a:lnTo>
                    <a:pt x="2" y="70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5"/>
                  </a:lnTo>
                  <a:lnTo>
                    <a:pt x="28" y="6"/>
                  </a:lnTo>
                  <a:lnTo>
                    <a:pt x="42" y="1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718"/>
            <p:cNvSpPr>
              <a:spLocks/>
            </p:cNvSpPr>
            <p:nvPr/>
          </p:nvSpPr>
          <p:spPr bwMode="auto">
            <a:xfrm>
              <a:off x="5614988" y="6199188"/>
              <a:ext cx="17463" cy="17463"/>
            </a:xfrm>
            <a:custGeom>
              <a:avLst/>
              <a:gdLst>
                <a:gd name="T0" fmla="*/ 56 w 113"/>
                <a:gd name="T1" fmla="*/ 0 h 112"/>
                <a:gd name="T2" fmla="*/ 71 w 113"/>
                <a:gd name="T3" fmla="*/ 1 h 112"/>
                <a:gd name="T4" fmla="*/ 85 w 113"/>
                <a:gd name="T5" fmla="*/ 6 h 112"/>
                <a:gd name="T6" fmla="*/ 97 w 113"/>
                <a:gd name="T7" fmla="*/ 15 h 112"/>
                <a:gd name="T8" fmla="*/ 106 w 113"/>
                <a:gd name="T9" fmla="*/ 28 h 112"/>
                <a:gd name="T10" fmla="*/ 111 w 113"/>
                <a:gd name="T11" fmla="*/ 41 h 112"/>
                <a:gd name="T12" fmla="*/ 113 w 113"/>
                <a:gd name="T13" fmla="*/ 55 h 112"/>
                <a:gd name="T14" fmla="*/ 111 w 113"/>
                <a:gd name="T15" fmla="*/ 70 h 112"/>
                <a:gd name="T16" fmla="*/ 106 w 113"/>
                <a:gd name="T17" fmla="*/ 83 h 112"/>
                <a:gd name="T18" fmla="*/ 97 w 113"/>
                <a:gd name="T19" fmla="*/ 96 h 112"/>
                <a:gd name="T20" fmla="*/ 84 w 113"/>
                <a:gd name="T21" fmla="*/ 105 h 112"/>
                <a:gd name="T22" fmla="*/ 71 w 113"/>
                <a:gd name="T23" fmla="*/ 110 h 112"/>
                <a:gd name="T24" fmla="*/ 56 w 113"/>
                <a:gd name="T25" fmla="*/ 112 h 112"/>
                <a:gd name="T26" fmla="*/ 42 w 113"/>
                <a:gd name="T27" fmla="*/ 110 h 112"/>
                <a:gd name="T28" fmla="*/ 29 w 113"/>
                <a:gd name="T29" fmla="*/ 105 h 112"/>
                <a:gd name="T30" fmla="*/ 16 w 113"/>
                <a:gd name="T31" fmla="*/ 96 h 112"/>
                <a:gd name="T32" fmla="*/ 7 w 113"/>
                <a:gd name="T33" fmla="*/ 83 h 112"/>
                <a:gd name="T34" fmla="*/ 2 w 113"/>
                <a:gd name="T35" fmla="*/ 70 h 112"/>
                <a:gd name="T36" fmla="*/ 0 w 113"/>
                <a:gd name="T37" fmla="*/ 55 h 112"/>
                <a:gd name="T38" fmla="*/ 2 w 113"/>
                <a:gd name="T39" fmla="*/ 41 h 112"/>
                <a:gd name="T40" fmla="*/ 7 w 113"/>
                <a:gd name="T41" fmla="*/ 28 h 112"/>
                <a:gd name="T42" fmla="*/ 16 w 113"/>
                <a:gd name="T43" fmla="*/ 15 h 112"/>
                <a:gd name="T44" fmla="*/ 27 w 113"/>
                <a:gd name="T45" fmla="*/ 6 h 112"/>
                <a:gd name="T46" fmla="*/ 42 w 113"/>
                <a:gd name="T47" fmla="*/ 1 h 112"/>
                <a:gd name="T48" fmla="*/ 56 w 113"/>
                <a:gd name="T4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1" y="1"/>
                  </a:lnTo>
                  <a:lnTo>
                    <a:pt x="85" y="6"/>
                  </a:lnTo>
                  <a:lnTo>
                    <a:pt x="97" y="15"/>
                  </a:lnTo>
                  <a:lnTo>
                    <a:pt x="106" y="28"/>
                  </a:lnTo>
                  <a:lnTo>
                    <a:pt x="111" y="41"/>
                  </a:lnTo>
                  <a:lnTo>
                    <a:pt x="113" y="55"/>
                  </a:lnTo>
                  <a:lnTo>
                    <a:pt x="111" y="70"/>
                  </a:lnTo>
                  <a:lnTo>
                    <a:pt x="106" y="83"/>
                  </a:lnTo>
                  <a:lnTo>
                    <a:pt x="97" y="96"/>
                  </a:lnTo>
                  <a:lnTo>
                    <a:pt x="84" y="105"/>
                  </a:lnTo>
                  <a:lnTo>
                    <a:pt x="71" y="110"/>
                  </a:lnTo>
                  <a:lnTo>
                    <a:pt x="56" y="112"/>
                  </a:lnTo>
                  <a:lnTo>
                    <a:pt x="42" y="110"/>
                  </a:lnTo>
                  <a:lnTo>
                    <a:pt x="29" y="105"/>
                  </a:lnTo>
                  <a:lnTo>
                    <a:pt x="16" y="96"/>
                  </a:lnTo>
                  <a:lnTo>
                    <a:pt x="7" y="83"/>
                  </a:lnTo>
                  <a:lnTo>
                    <a:pt x="2" y="70"/>
                  </a:lnTo>
                  <a:lnTo>
                    <a:pt x="0" y="55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6" y="15"/>
                  </a:lnTo>
                  <a:lnTo>
                    <a:pt x="27" y="6"/>
                  </a:lnTo>
                  <a:lnTo>
                    <a:pt x="42" y="1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719"/>
            <p:cNvSpPr>
              <a:spLocks/>
            </p:cNvSpPr>
            <p:nvPr/>
          </p:nvSpPr>
          <p:spPr bwMode="auto">
            <a:xfrm>
              <a:off x="5659438" y="6199188"/>
              <a:ext cx="26988" cy="17463"/>
            </a:xfrm>
            <a:custGeom>
              <a:avLst/>
              <a:gdLst>
                <a:gd name="T0" fmla="*/ 57 w 170"/>
                <a:gd name="T1" fmla="*/ 0 h 113"/>
                <a:gd name="T2" fmla="*/ 113 w 170"/>
                <a:gd name="T3" fmla="*/ 0 h 113"/>
                <a:gd name="T4" fmla="*/ 131 w 170"/>
                <a:gd name="T5" fmla="*/ 3 h 113"/>
                <a:gd name="T6" fmla="*/ 146 w 170"/>
                <a:gd name="T7" fmla="*/ 11 h 113"/>
                <a:gd name="T8" fmla="*/ 159 w 170"/>
                <a:gd name="T9" fmla="*/ 23 h 113"/>
                <a:gd name="T10" fmla="*/ 167 w 170"/>
                <a:gd name="T11" fmla="*/ 39 h 113"/>
                <a:gd name="T12" fmla="*/ 170 w 170"/>
                <a:gd name="T13" fmla="*/ 56 h 113"/>
                <a:gd name="T14" fmla="*/ 167 w 170"/>
                <a:gd name="T15" fmla="*/ 74 h 113"/>
                <a:gd name="T16" fmla="*/ 159 w 170"/>
                <a:gd name="T17" fmla="*/ 89 h 113"/>
                <a:gd name="T18" fmla="*/ 146 w 170"/>
                <a:gd name="T19" fmla="*/ 102 h 113"/>
                <a:gd name="T20" fmla="*/ 131 w 170"/>
                <a:gd name="T21" fmla="*/ 110 h 113"/>
                <a:gd name="T22" fmla="*/ 113 w 170"/>
                <a:gd name="T23" fmla="*/ 113 h 113"/>
                <a:gd name="T24" fmla="*/ 57 w 170"/>
                <a:gd name="T25" fmla="*/ 113 h 113"/>
                <a:gd name="T26" fmla="*/ 39 w 170"/>
                <a:gd name="T27" fmla="*/ 110 h 113"/>
                <a:gd name="T28" fmla="*/ 24 w 170"/>
                <a:gd name="T29" fmla="*/ 102 h 113"/>
                <a:gd name="T30" fmla="*/ 11 w 170"/>
                <a:gd name="T31" fmla="*/ 89 h 113"/>
                <a:gd name="T32" fmla="*/ 3 w 170"/>
                <a:gd name="T33" fmla="*/ 74 h 113"/>
                <a:gd name="T34" fmla="*/ 0 w 170"/>
                <a:gd name="T35" fmla="*/ 56 h 113"/>
                <a:gd name="T36" fmla="*/ 3 w 170"/>
                <a:gd name="T37" fmla="*/ 39 h 113"/>
                <a:gd name="T38" fmla="*/ 11 w 170"/>
                <a:gd name="T39" fmla="*/ 23 h 113"/>
                <a:gd name="T40" fmla="*/ 24 w 170"/>
                <a:gd name="T41" fmla="*/ 11 h 113"/>
                <a:gd name="T42" fmla="*/ 39 w 170"/>
                <a:gd name="T43" fmla="*/ 3 h 113"/>
                <a:gd name="T44" fmla="*/ 57 w 170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0" h="113">
                  <a:moveTo>
                    <a:pt x="57" y="0"/>
                  </a:moveTo>
                  <a:lnTo>
                    <a:pt x="113" y="0"/>
                  </a:lnTo>
                  <a:lnTo>
                    <a:pt x="131" y="3"/>
                  </a:lnTo>
                  <a:lnTo>
                    <a:pt x="146" y="11"/>
                  </a:lnTo>
                  <a:lnTo>
                    <a:pt x="159" y="23"/>
                  </a:lnTo>
                  <a:lnTo>
                    <a:pt x="167" y="39"/>
                  </a:lnTo>
                  <a:lnTo>
                    <a:pt x="170" y="56"/>
                  </a:lnTo>
                  <a:lnTo>
                    <a:pt x="167" y="74"/>
                  </a:lnTo>
                  <a:lnTo>
                    <a:pt x="159" y="89"/>
                  </a:lnTo>
                  <a:lnTo>
                    <a:pt x="146" y="102"/>
                  </a:lnTo>
                  <a:lnTo>
                    <a:pt x="131" y="110"/>
                  </a:lnTo>
                  <a:lnTo>
                    <a:pt x="113" y="113"/>
                  </a:lnTo>
                  <a:lnTo>
                    <a:pt x="57" y="113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7" name="Group 1123"/>
          <p:cNvGrpSpPr/>
          <p:nvPr/>
        </p:nvGrpSpPr>
        <p:grpSpPr>
          <a:xfrm>
            <a:off x="7460652" y="4354516"/>
            <a:ext cx="488950" cy="539750"/>
            <a:chOff x="4483100" y="5784850"/>
            <a:chExt cx="488950" cy="539750"/>
          </a:xfrm>
          <a:solidFill>
            <a:srgbClr val="000000"/>
          </a:solidFill>
        </p:grpSpPr>
        <p:sp>
          <p:nvSpPr>
            <p:cNvPr id="328" name="Freeform 724"/>
            <p:cNvSpPr>
              <a:spLocks noEditPoints="1"/>
            </p:cNvSpPr>
            <p:nvPr/>
          </p:nvSpPr>
          <p:spPr bwMode="auto">
            <a:xfrm>
              <a:off x="4483100" y="5784850"/>
              <a:ext cx="488950" cy="539750"/>
            </a:xfrm>
            <a:custGeom>
              <a:avLst/>
              <a:gdLst>
                <a:gd name="T0" fmla="*/ 115 w 3083"/>
                <a:gd name="T1" fmla="*/ 3239 h 3400"/>
                <a:gd name="T2" fmla="*/ 123 w 3083"/>
                <a:gd name="T3" fmla="*/ 3267 h 3400"/>
                <a:gd name="T4" fmla="*/ 147 w 3083"/>
                <a:gd name="T5" fmla="*/ 3285 h 3400"/>
                <a:gd name="T6" fmla="*/ 2922 w 3083"/>
                <a:gd name="T7" fmla="*/ 3287 h 3400"/>
                <a:gd name="T8" fmla="*/ 2950 w 3083"/>
                <a:gd name="T9" fmla="*/ 3277 h 3400"/>
                <a:gd name="T10" fmla="*/ 2967 w 3083"/>
                <a:gd name="T11" fmla="*/ 3255 h 3400"/>
                <a:gd name="T12" fmla="*/ 2970 w 3083"/>
                <a:gd name="T13" fmla="*/ 1757 h 3400"/>
                <a:gd name="T14" fmla="*/ 162 w 3083"/>
                <a:gd name="T15" fmla="*/ 113 h 3400"/>
                <a:gd name="T16" fmla="*/ 134 w 3083"/>
                <a:gd name="T17" fmla="*/ 123 h 3400"/>
                <a:gd name="T18" fmla="*/ 117 w 3083"/>
                <a:gd name="T19" fmla="*/ 145 h 3400"/>
                <a:gd name="T20" fmla="*/ 115 w 3083"/>
                <a:gd name="T21" fmla="*/ 1643 h 3400"/>
                <a:gd name="T22" fmla="*/ 2970 w 3083"/>
                <a:gd name="T23" fmla="*/ 161 h 3400"/>
                <a:gd name="T24" fmla="*/ 2960 w 3083"/>
                <a:gd name="T25" fmla="*/ 133 h 3400"/>
                <a:gd name="T26" fmla="*/ 2937 w 3083"/>
                <a:gd name="T27" fmla="*/ 115 h 3400"/>
                <a:gd name="T28" fmla="*/ 162 w 3083"/>
                <a:gd name="T29" fmla="*/ 113 h 3400"/>
                <a:gd name="T30" fmla="*/ 2922 w 3083"/>
                <a:gd name="T31" fmla="*/ 0 h 3400"/>
                <a:gd name="T32" fmla="*/ 2978 w 3083"/>
                <a:gd name="T33" fmla="*/ 10 h 3400"/>
                <a:gd name="T34" fmla="*/ 3026 w 3083"/>
                <a:gd name="T35" fmla="*/ 38 h 3400"/>
                <a:gd name="T36" fmla="*/ 3061 w 3083"/>
                <a:gd name="T37" fmla="*/ 79 h 3400"/>
                <a:gd name="T38" fmla="*/ 3081 w 3083"/>
                <a:gd name="T39" fmla="*/ 132 h 3400"/>
                <a:gd name="T40" fmla="*/ 3083 w 3083"/>
                <a:gd name="T41" fmla="*/ 3239 h 3400"/>
                <a:gd name="T42" fmla="*/ 3074 w 3083"/>
                <a:gd name="T43" fmla="*/ 3296 h 3400"/>
                <a:gd name="T44" fmla="*/ 3046 w 3083"/>
                <a:gd name="T45" fmla="*/ 3343 h 3400"/>
                <a:gd name="T46" fmla="*/ 3003 w 3083"/>
                <a:gd name="T47" fmla="*/ 3378 h 3400"/>
                <a:gd name="T48" fmla="*/ 2951 w 3083"/>
                <a:gd name="T49" fmla="*/ 3397 h 3400"/>
                <a:gd name="T50" fmla="*/ 162 w 3083"/>
                <a:gd name="T51" fmla="*/ 3400 h 3400"/>
                <a:gd name="T52" fmla="*/ 106 w 3083"/>
                <a:gd name="T53" fmla="*/ 3390 h 3400"/>
                <a:gd name="T54" fmla="*/ 58 w 3083"/>
                <a:gd name="T55" fmla="*/ 3362 h 3400"/>
                <a:gd name="T56" fmla="*/ 23 w 3083"/>
                <a:gd name="T57" fmla="*/ 3321 h 3400"/>
                <a:gd name="T58" fmla="*/ 3 w 3083"/>
                <a:gd name="T59" fmla="*/ 3268 h 3400"/>
                <a:gd name="T60" fmla="*/ 0 w 3083"/>
                <a:gd name="T61" fmla="*/ 161 h 3400"/>
                <a:gd name="T62" fmla="*/ 10 w 3083"/>
                <a:gd name="T63" fmla="*/ 104 h 3400"/>
                <a:gd name="T64" fmla="*/ 38 w 3083"/>
                <a:gd name="T65" fmla="*/ 57 h 3400"/>
                <a:gd name="T66" fmla="*/ 81 w 3083"/>
                <a:gd name="T67" fmla="*/ 22 h 3400"/>
                <a:gd name="T68" fmla="*/ 133 w 3083"/>
                <a:gd name="T69" fmla="*/ 3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3" h="3400">
                  <a:moveTo>
                    <a:pt x="115" y="1757"/>
                  </a:moveTo>
                  <a:lnTo>
                    <a:pt x="115" y="3239"/>
                  </a:lnTo>
                  <a:lnTo>
                    <a:pt x="117" y="3255"/>
                  </a:lnTo>
                  <a:lnTo>
                    <a:pt x="123" y="3267"/>
                  </a:lnTo>
                  <a:lnTo>
                    <a:pt x="134" y="3277"/>
                  </a:lnTo>
                  <a:lnTo>
                    <a:pt x="147" y="3285"/>
                  </a:lnTo>
                  <a:lnTo>
                    <a:pt x="162" y="3287"/>
                  </a:lnTo>
                  <a:lnTo>
                    <a:pt x="2922" y="3287"/>
                  </a:lnTo>
                  <a:lnTo>
                    <a:pt x="2937" y="3285"/>
                  </a:lnTo>
                  <a:lnTo>
                    <a:pt x="2950" y="3277"/>
                  </a:lnTo>
                  <a:lnTo>
                    <a:pt x="2960" y="3267"/>
                  </a:lnTo>
                  <a:lnTo>
                    <a:pt x="2967" y="3255"/>
                  </a:lnTo>
                  <a:lnTo>
                    <a:pt x="2970" y="3239"/>
                  </a:lnTo>
                  <a:lnTo>
                    <a:pt x="2970" y="1757"/>
                  </a:lnTo>
                  <a:lnTo>
                    <a:pt x="115" y="1757"/>
                  </a:lnTo>
                  <a:close/>
                  <a:moveTo>
                    <a:pt x="162" y="113"/>
                  </a:moveTo>
                  <a:lnTo>
                    <a:pt x="147" y="115"/>
                  </a:lnTo>
                  <a:lnTo>
                    <a:pt x="134" y="123"/>
                  </a:lnTo>
                  <a:lnTo>
                    <a:pt x="123" y="133"/>
                  </a:lnTo>
                  <a:lnTo>
                    <a:pt x="117" y="145"/>
                  </a:lnTo>
                  <a:lnTo>
                    <a:pt x="115" y="161"/>
                  </a:lnTo>
                  <a:lnTo>
                    <a:pt x="115" y="1643"/>
                  </a:lnTo>
                  <a:lnTo>
                    <a:pt x="2970" y="1643"/>
                  </a:lnTo>
                  <a:lnTo>
                    <a:pt x="2970" y="161"/>
                  </a:lnTo>
                  <a:lnTo>
                    <a:pt x="2967" y="145"/>
                  </a:lnTo>
                  <a:lnTo>
                    <a:pt x="2960" y="133"/>
                  </a:lnTo>
                  <a:lnTo>
                    <a:pt x="2950" y="123"/>
                  </a:lnTo>
                  <a:lnTo>
                    <a:pt x="2937" y="115"/>
                  </a:lnTo>
                  <a:lnTo>
                    <a:pt x="2922" y="113"/>
                  </a:lnTo>
                  <a:lnTo>
                    <a:pt x="162" y="113"/>
                  </a:lnTo>
                  <a:close/>
                  <a:moveTo>
                    <a:pt x="162" y="0"/>
                  </a:moveTo>
                  <a:lnTo>
                    <a:pt x="2922" y="0"/>
                  </a:lnTo>
                  <a:lnTo>
                    <a:pt x="2951" y="3"/>
                  </a:lnTo>
                  <a:lnTo>
                    <a:pt x="2978" y="10"/>
                  </a:lnTo>
                  <a:lnTo>
                    <a:pt x="3003" y="22"/>
                  </a:lnTo>
                  <a:lnTo>
                    <a:pt x="3026" y="38"/>
                  </a:lnTo>
                  <a:lnTo>
                    <a:pt x="3046" y="57"/>
                  </a:lnTo>
                  <a:lnTo>
                    <a:pt x="3061" y="79"/>
                  </a:lnTo>
                  <a:lnTo>
                    <a:pt x="3074" y="104"/>
                  </a:lnTo>
                  <a:lnTo>
                    <a:pt x="3081" y="132"/>
                  </a:lnTo>
                  <a:lnTo>
                    <a:pt x="3083" y="161"/>
                  </a:lnTo>
                  <a:lnTo>
                    <a:pt x="3083" y="3239"/>
                  </a:lnTo>
                  <a:lnTo>
                    <a:pt x="3081" y="3268"/>
                  </a:lnTo>
                  <a:lnTo>
                    <a:pt x="3074" y="3296"/>
                  </a:lnTo>
                  <a:lnTo>
                    <a:pt x="3061" y="3321"/>
                  </a:lnTo>
                  <a:lnTo>
                    <a:pt x="3046" y="3343"/>
                  </a:lnTo>
                  <a:lnTo>
                    <a:pt x="3026" y="3362"/>
                  </a:lnTo>
                  <a:lnTo>
                    <a:pt x="3003" y="3378"/>
                  </a:lnTo>
                  <a:lnTo>
                    <a:pt x="2978" y="3390"/>
                  </a:lnTo>
                  <a:lnTo>
                    <a:pt x="2951" y="3397"/>
                  </a:lnTo>
                  <a:lnTo>
                    <a:pt x="2922" y="3400"/>
                  </a:lnTo>
                  <a:lnTo>
                    <a:pt x="162" y="3400"/>
                  </a:lnTo>
                  <a:lnTo>
                    <a:pt x="133" y="3397"/>
                  </a:lnTo>
                  <a:lnTo>
                    <a:pt x="106" y="3390"/>
                  </a:lnTo>
                  <a:lnTo>
                    <a:pt x="81" y="3378"/>
                  </a:lnTo>
                  <a:lnTo>
                    <a:pt x="58" y="3362"/>
                  </a:lnTo>
                  <a:lnTo>
                    <a:pt x="38" y="3343"/>
                  </a:lnTo>
                  <a:lnTo>
                    <a:pt x="23" y="3321"/>
                  </a:lnTo>
                  <a:lnTo>
                    <a:pt x="10" y="3296"/>
                  </a:lnTo>
                  <a:lnTo>
                    <a:pt x="3" y="3268"/>
                  </a:lnTo>
                  <a:lnTo>
                    <a:pt x="0" y="3239"/>
                  </a:lnTo>
                  <a:lnTo>
                    <a:pt x="0" y="161"/>
                  </a:lnTo>
                  <a:lnTo>
                    <a:pt x="3" y="132"/>
                  </a:lnTo>
                  <a:lnTo>
                    <a:pt x="10" y="104"/>
                  </a:lnTo>
                  <a:lnTo>
                    <a:pt x="23" y="79"/>
                  </a:lnTo>
                  <a:lnTo>
                    <a:pt x="38" y="57"/>
                  </a:lnTo>
                  <a:lnTo>
                    <a:pt x="58" y="38"/>
                  </a:lnTo>
                  <a:lnTo>
                    <a:pt x="81" y="22"/>
                  </a:lnTo>
                  <a:lnTo>
                    <a:pt x="106" y="10"/>
                  </a:lnTo>
                  <a:lnTo>
                    <a:pt x="133" y="3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725"/>
            <p:cNvSpPr>
              <a:spLocks/>
            </p:cNvSpPr>
            <p:nvPr/>
          </p:nvSpPr>
          <p:spPr bwMode="auto">
            <a:xfrm>
              <a:off x="4646613" y="5892800"/>
              <a:ext cx="163513" cy="53975"/>
            </a:xfrm>
            <a:custGeom>
              <a:avLst/>
              <a:gdLst>
                <a:gd name="T0" fmla="*/ 57 w 1028"/>
                <a:gd name="T1" fmla="*/ 0 h 340"/>
                <a:gd name="T2" fmla="*/ 75 w 1028"/>
                <a:gd name="T3" fmla="*/ 3 h 340"/>
                <a:gd name="T4" fmla="*/ 91 w 1028"/>
                <a:gd name="T5" fmla="*/ 11 h 340"/>
                <a:gd name="T6" fmla="*/ 103 w 1028"/>
                <a:gd name="T7" fmla="*/ 24 h 340"/>
                <a:gd name="T8" fmla="*/ 112 w 1028"/>
                <a:gd name="T9" fmla="*/ 39 h 340"/>
                <a:gd name="T10" fmla="*/ 115 w 1028"/>
                <a:gd name="T11" fmla="*/ 57 h 340"/>
                <a:gd name="T12" fmla="*/ 115 w 1028"/>
                <a:gd name="T13" fmla="*/ 141 h 340"/>
                <a:gd name="T14" fmla="*/ 117 w 1028"/>
                <a:gd name="T15" fmla="*/ 164 h 340"/>
                <a:gd name="T16" fmla="*/ 126 w 1028"/>
                <a:gd name="T17" fmla="*/ 184 h 340"/>
                <a:gd name="T18" fmla="*/ 140 w 1028"/>
                <a:gd name="T19" fmla="*/ 202 h 340"/>
                <a:gd name="T20" fmla="*/ 156 w 1028"/>
                <a:gd name="T21" fmla="*/ 215 h 340"/>
                <a:gd name="T22" fmla="*/ 177 w 1028"/>
                <a:gd name="T23" fmla="*/ 224 h 340"/>
                <a:gd name="T24" fmla="*/ 200 w 1028"/>
                <a:gd name="T25" fmla="*/ 227 h 340"/>
                <a:gd name="T26" fmla="*/ 828 w 1028"/>
                <a:gd name="T27" fmla="*/ 227 h 340"/>
                <a:gd name="T28" fmla="*/ 851 w 1028"/>
                <a:gd name="T29" fmla="*/ 224 h 340"/>
                <a:gd name="T30" fmla="*/ 870 w 1028"/>
                <a:gd name="T31" fmla="*/ 215 h 340"/>
                <a:gd name="T32" fmla="*/ 888 w 1028"/>
                <a:gd name="T33" fmla="*/ 202 h 340"/>
                <a:gd name="T34" fmla="*/ 902 w 1028"/>
                <a:gd name="T35" fmla="*/ 184 h 340"/>
                <a:gd name="T36" fmla="*/ 910 w 1028"/>
                <a:gd name="T37" fmla="*/ 164 h 340"/>
                <a:gd name="T38" fmla="*/ 913 w 1028"/>
                <a:gd name="T39" fmla="*/ 141 h 340"/>
                <a:gd name="T40" fmla="*/ 913 w 1028"/>
                <a:gd name="T41" fmla="*/ 57 h 340"/>
                <a:gd name="T42" fmla="*/ 916 w 1028"/>
                <a:gd name="T43" fmla="*/ 39 h 340"/>
                <a:gd name="T44" fmla="*/ 924 w 1028"/>
                <a:gd name="T45" fmla="*/ 24 h 340"/>
                <a:gd name="T46" fmla="*/ 937 w 1028"/>
                <a:gd name="T47" fmla="*/ 11 h 340"/>
                <a:gd name="T48" fmla="*/ 952 w 1028"/>
                <a:gd name="T49" fmla="*/ 3 h 340"/>
                <a:gd name="T50" fmla="*/ 971 w 1028"/>
                <a:gd name="T51" fmla="*/ 0 h 340"/>
                <a:gd name="T52" fmla="*/ 989 w 1028"/>
                <a:gd name="T53" fmla="*/ 3 h 340"/>
                <a:gd name="T54" fmla="*/ 1004 w 1028"/>
                <a:gd name="T55" fmla="*/ 11 h 340"/>
                <a:gd name="T56" fmla="*/ 1017 w 1028"/>
                <a:gd name="T57" fmla="*/ 24 h 340"/>
                <a:gd name="T58" fmla="*/ 1025 w 1028"/>
                <a:gd name="T59" fmla="*/ 39 h 340"/>
                <a:gd name="T60" fmla="*/ 1028 w 1028"/>
                <a:gd name="T61" fmla="*/ 57 h 340"/>
                <a:gd name="T62" fmla="*/ 1028 w 1028"/>
                <a:gd name="T63" fmla="*/ 141 h 340"/>
                <a:gd name="T64" fmla="*/ 1024 w 1028"/>
                <a:gd name="T65" fmla="*/ 177 h 340"/>
                <a:gd name="T66" fmla="*/ 1015 w 1028"/>
                <a:gd name="T67" fmla="*/ 210 h 340"/>
                <a:gd name="T68" fmla="*/ 1000 w 1028"/>
                <a:gd name="T69" fmla="*/ 241 h 340"/>
                <a:gd name="T70" fmla="*/ 981 w 1028"/>
                <a:gd name="T71" fmla="*/ 269 h 340"/>
                <a:gd name="T72" fmla="*/ 957 w 1028"/>
                <a:gd name="T73" fmla="*/ 294 h 340"/>
                <a:gd name="T74" fmla="*/ 929 w 1028"/>
                <a:gd name="T75" fmla="*/ 313 h 340"/>
                <a:gd name="T76" fmla="*/ 897 w 1028"/>
                <a:gd name="T77" fmla="*/ 328 h 340"/>
                <a:gd name="T78" fmla="*/ 863 w 1028"/>
                <a:gd name="T79" fmla="*/ 337 h 340"/>
                <a:gd name="T80" fmla="*/ 828 w 1028"/>
                <a:gd name="T81" fmla="*/ 340 h 340"/>
                <a:gd name="T82" fmla="*/ 200 w 1028"/>
                <a:gd name="T83" fmla="*/ 340 h 340"/>
                <a:gd name="T84" fmla="*/ 165 w 1028"/>
                <a:gd name="T85" fmla="*/ 337 h 340"/>
                <a:gd name="T86" fmla="*/ 130 w 1028"/>
                <a:gd name="T87" fmla="*/ 328 h 340"/>
                <a:gd name="T88" fmla="*/ 99 w 1028"/>
                <a:gd name="T89" fmla="*/ 313 h 340"/>
                <a:gd name="T90" fmla="*/ 71 w 1028"/>
                <a:gd name="T91" fmla="*/ 294 h 340"/>
                <a:gd name="T92" fmla="*/ 47 w 1028"/>
                <a:gd name="T93" fmla="*/ 269 h 340"/>
                <a:gd name="T94" fmla="*/ 28 w 1028"/>
                <a:gd name="T95" fmla="*/ 241 h 340"/>
                <a:gd name="T96" fmla="*/ 12 w 1028"/>
                <a:gd name="T97" fmla="*/ 210 h 340"/>
                <a:gd name="T98" fmla="*/ 3 w 1028"/>
                <a:gd name="T99" fmla="*/ 177 h 340"/>
                <a:gd name="T100" fmla="*/ 0 w 1028"/>
                <a:gd name="T101" fmla="*/ 141 h 340"/>
                <a:gd name="T102" fmla="*/ 0 w 1028"/>
                <a:gd name="T103" fmla="*/ 57 h 340"/>
                <a:gd name="T104" fmla="*/ 3 w 1028"/>
                <a:gd name="T105" fmla="*/ 39 h 340"/>
                <a:gd name="T106" fmla="*/ 11 w 1028"/>
                <a:gd name="T107" fmla="*/ 24 h 340"/>
                <a:gd name="T108" fmla="*/ 23 w 1028"/>
                <a:gd name="T109" fmla="*/ 11 h 340"/>
                <a:gd name="T110" fmla="*/ 39 w 1028"/>
                <a:gd name="T111" fmla="*/ 3 h 340"/>
                <a:gd name="T112" fmla="*/ 57 w 1028"/>
                <a:gd name="T113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8" h="340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5" y="141"/>
                  </a:lnTo>
                  <a:lnTo>
                    <a:pt x="117" y="164"/>
                  </a:lnTo>
                  <a:lnTo>
                    <a:pt x="126" y="184"/>
                  </a:lnTo>
                  <a:lnTo>
                    <a:pt x="140" y="202"/>
                  </a:lnTo>
                  <a:lnTo>
                    <a:pt x="156" y="215"/>
                  </a:lnTo>
                  <a:lnTo>
                    <a:pt x="177" y="224"/>
                  </a:lnTo>
                  <a:lnTo>
                    <a:pt x="200" y="227"/>
                  </a:lnTo>
                  <a:lnTo>
                    <a:pt x="828" y="227"/>
                  </a:lnTo>
                  <a:lnTo>
                    <a:pt x="851" y="224"/>
                  </a:lnTo>
                  <a:lnTo>
                    <a:pt x="870" y="215"/>
                  </a:lnTo>
                  <a:lnTo>
                    <a:pt x="888" y="202"/>
                  </a:lnTo>
                  <a:lnTo>
                    <a:pt x="902" y="184"/>
                  </a:lnTo>
                  <a:lnTo>
                    <a:pt x="910" y="164"/>
                  </a:lnTo>
                  <a:lnTo>
                    <a:pt x="913" y="141"/>
                  </a:lnTo>
                  <a:lnTo>
                    <a:pt x="913" y="57"/>
                  </a:lnTo>
                  <a:lnTo>
                    <a:pt x="916" y="39"/>
                  </a:lnTo>
                  <a:lnTo>
                    <a:pt x="924" y="24"/>
                  </a:lnTo>
                  <a:lnTo>
                    <a:pt x="937" y="11"/>
                  </a:lnTo>
                  <a:lnTo>
                    <a:pt x="952" y="3"/>
                  </a:lnTo>
                  <a:lnTo>
                    <a:pt x="971" y="0"/>
                  </a:lnTo>
                  <a:lnTo>
                    <a:pt x="989" y="3"/>
                  </a:lnTo>
                  <a:lnTo>
                    <a:pt x="1004" y="11"/>
                  </a:lnTo>
                  <a:lnTo>
                    <a:pt x="1017" y="24"/>
                  </a:lnTo>
                  <a:lnTo>
                    <a:pt x="1025" y="39"/>
                  </a:lnTo>
                  <a:lnTo>
                    <a:pt x="1028" y="57"/>
                  </a:lnTo>
                  <a:lnTo>
                    <a:pt x="1028" y="141"/>
                  </a:lnTo>
                  <a:lnTo>
                    <a:pt x="1024" y="177"/>
                  </a:lnTo>
                  <a:lnTo>
                    <a:pt x="1015" y="210"/>
                  </a:lnTo>
                  <a:lnTo>
                    <a:pt x="1000" y="241"/>
                  </a:lnTo>
                  <a:lnTo>
                    <a:pt x="981" y="269"/>
                  </a:lnTo>
                  <a:lnTo>
                    <a:pt x="957" y="294"/>
                  </a:lnTo>
                  <a:lnTo>
                    <a:pt x="929" y="313"/>
                  </a:lnTo>
                  <a:lnTo>
                    <a:pt x="897" y="328"/>
                  </a:lnTo>
                  <a:lnTo>
                    <a:pt x="863" y="337"/>
                  </a:lnTo>
                  <a:lnTo>
                    <a:pt x="828" y="340"/>
                  </a:lnTo>
                  <a:lnTo>
                    <a:pt x="200" y="340"/>
                  </a:lnTo>
                  <a:lnTo>
                    <a:pt x="165" y="337"/>
                  </a:lnTo>
                  <a:lnTo>
                    <a:pt x="130" y="328"/>
                  </a:lnTo>
                  <a:lnTo>
                    <a:pt x="99" y="313"/>
                  </a:lnTo>
                  <a:lnTo>
                    <a:pt x="71" y="294"/>
                  </a:lnTo>
                  <a:lnTo>
                    <a:pt x="47" y="269"/>
                  </a:lnTo>
                  <a:lnTo>
                    <a:pt x="28" y="241"/>
                  </a:lnTo>
                  <a:lnTo>
                    <a:pt x="12" y="210"/>
                  </a:lnTo>
                  <a:lnTo>
                    <a:pt x="3" y="177"/>
                  </a:lnTo>
                  <a:lnTo>
                    <a:pt x="0" y="141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726"/>
            <p:cNvSpPr>
              <a:spLocks/>
            </p:cNvSpPr>
            <p:nvPr/>
          </p:nvSpPr>
          <p:spPr bwMode="auto">
            <a:xfrm>
              <a:off x="4646613" y="6153150"/>
              <a:ext cx="163513" cy="53975"/>
            </a:xfrm>
            <a:custGeom>
              <a:avLst/>
              <a:gdLst>
                <a:gd name="T0" fmla="*/ 57 w 1028"/>
                <a:gd name="T1" fmla="*/ 0 h 340"/>
                <a:gd name="T2" fmla="*/ 75 w 1028"/>
                <a:gd name="T3" fmla="*/ 3 h 340"/>
                <a:gd name="T4" fmla="*/ 91 w 1028"/>
                <a:gd name="T5" fmla="*/ 12 h 340"/>
                <a:gd name="T6" fmla="*/ 103 w 1028"/>
                <a:gd name="T7" fmla="*/ 24 h 340"/>
                <a:gd name="T8" fmla="*/ 112 w 1028"/>
                <a:gd name="T9" fmla="*/ 39 h 340"/>
                <a:gd name="T10" fmla="*/ 115 w 1028"/>
                <a:gd name="T11" fmla="*/ 57 h 340"/>
                <a:gd name="T12" fmla="*/ 115 w 1028"/>
                <a:gd name="T13" fmla="*/ 141 h 340"/>
                <a:gd name="T14" fmla="*/ 117 w 1028"/>
                <a:gd name="T15" fmla="*/ 164 h 340"/>
                <a:gd name="T16" fmla="*/ 126 w 1028"/>
                <a:gd name="T17" fmla="*/ 185 h 340"/>
                <a:gd name="T18" fmla="*/ 140 w 1028"/>
                <a:gd name="T19" fmla="*/ 202 h 340"/>
                <a:gd name="T20" fmla="*/ 156 w 1028"/>
                <a:gd name="T21" fmla="*/ 216 h 340"/>
                <a:gd name="T22" fmla="*/ 177 w 1028"/>
                <a:gd name="T23" fmla="*/ 224 h 340"/>
                <a:gd name="T24" fmla="*/ 200 w 1028"/>
                <a:gd name="T25" fmla="*/ 227 h 340"/>
                <a:gd name="T26" fmla="*/ 828 w 1028"/>
                <a:gd name="T27" fmla="*/ 227 h 340"/>
                <a:gd name="T28" fmla="*/ 851 w 1028"/>
                <a:gd name="T29" fmla="*/ 224 h 340"/>
                <a:gd name="T30" fmla="*/ 870 w 1028"/>
                <a:gd name="T31" fmla="*/ 216 h 340"/>
                <a:gd name="T32" fmla="*/ 888 w 1028"/>
                <a:gd name="T33" fmla="*/ 202 h 340"/>
                <a:gd name="T34" fmla="*/ 902 w 1028"/>
                <a:gd name="T35" fmla="*/ 185 h 340"/>
                <a:gd name="T36" fmla="*/ 910 w 1028"/>
                <a:gd name="T37" fmla="*/ 164 h 340"/>
                <a:gd name="T38" fmla="*/ 913 w 1028"/>
                <a:gd name="T39" fmla="*/ 141 h 340"/>
                <a:gd name="T40" fmla="*/ 913 w 1028"/>
                <a:gd name="T41" fmla="*/ 57 h 340"/>
                <a:gd name="T42" fmla="*/ 916 w 1028"/>
                <a:gd name="T43" fmla="*/ 39 h 340"/>
                <a:gd name="T44" fmla="*/ 924 w 1028"/>
                <a:gd name="T45" fmla="*/ 24 h 340"/>
                <a:gd name="T46" fmla="*/ 937 w 1028"/>
                <a:gd name="T47" fmla="*/ 12 h 340"/>
                <a:gd name="T48" fmla="*/ 952 w 1028"/>
                <a:gd name="T49" fmla="*/ 3 h 340"/>
                <a:gd name="T50" fmla="*/ 971 w 1028"/>
                <a:gd name="T51" fmla="*/ 0 h 340"/>
                <a:gd name="T52" fmla="*/ 989 w 1028"/>
                <a:gd name="T53" fmla="*/ 3 h 340"/>
                <a:gd name="T54" fmla="*/ 1004 w 1028"/>
                <a:gd name="T55" fmla="*/ 12 h 340"/>
                <a:gd name="T56" fmla="*/ 1017 w 1028"/>
                <a:gd name="T57" fmla="*/ 24 h 340"/>
                <a:gd name="T58" fmla="*/ 1025 w 1028"/>
                <a:gd name="T59" fmla="*/ 39 h 340"/>
                <a:gd name="T60" fmla="*/ 1028 w 1028"/>
                <a:gd name="T61" fmla="*/ 57 h 340"/>
                <a:gd name="T62" fmla="*/ 1028 w 1028"/>
                <a:gd name="T63" fmla="*/ 141 h 340"/>
                <a:gd name="T64" fmla="*/ 1024 w 1028"/>
                <a:gd name="T65" fmla="*/ 178 h 340"/>
                <a:gd name="T66" fmla="*/ 1015 w 1028"/>
                <a:gd name="T67" fmla="*/ 212 h 340"/>
                <a:gd name="T68" fmla="*/ 1000 w 1028"/>
                <a:gd name="T69" fmla="*/ 242 h 340"/>
                <a:gd name="T70" fmla="*/ 981 w 1028"/>
                <a:gd name="T71" fmla="*/ 269 h 340"/>
                <a:gd name="T72" fmla="*/ 957 w 1028"/>
                <a:gd name="T73" fmla="*/ 294 h 340"/>
                <a:gd name="T74" fmla="*/ 929 w 1028"/>
                <a:gd name="T75" fmla="*/ 314 h 340"/>
                <a:gd name="T76" fmla="*/ 897 w 1028"/>
                <a:gd name="T77" fmla="*/ 328 h 340"/>
                <a:gd name="T78" fmla="*/ 863 w 1028"/>
                <a:gd name="T79" fmla="*/ 337 h 340"/>
                <a:gd name="T80" fmla="*/ 828 w 1028"/>
                <a:gd name="T81" fmla="*/ 340 h 340"/>
                <a:gd name="T82" fmla="*/ 200 w 1028"/>
                <a:gd name="T83" fmla="*/ 340 h 340"/>
                <a:gd name="T84" fmla="*/ 165 w 1028"/>
                <a:gd name="T85" fmla="*/ 337 h 340"/>
                <a:gd name="T86" fmla="*/ 130 w 1028"/>
                <a:gd name="T87" fmla="*/ 328 h 340"/>
                <a:gd name="T88" fmla="*/ 99 w 1028"/>
                <a:gd name="T89" fmla="*/ 314 h 340"/>
                <a:gd name="T90" fmla="*/ 71 w 1028"/>
                <a:gd name="T91" fmla="*/ 294 h 340"/>
                <a:gd name="T92" fmla="*/ 47 w 1028"/>
                <a:gd name="T93" fmla="*/ 269 h 340"/>
                <a:gd name="T94" fmla="*/ 28 w 1028"/>
                <a:gd name="T95" fmla="*/ 242 h 340"/>
                <a:gd name="T96" fmla="*/ 12 w 1028"/>
                <a:gd name="T97" fmla="*/ 212 h 340"/>
                <a:gd name="T98" fmla="*/ 3 w 1028"/>
                <a:gd name="T99" fmla="*/ 178 h 340"/>
                <a:gd name="T100" fmla="*/ 0 w 1028"/>
                <a:gd name="T101" fmla="*/ 141 h 340"/>
                <a:gd name="T102" fmla="*/ 0 w 1028"/>
                <a:gd name="T103" fmla="*/ 57 h 340"/>
                <a:gd name="T104" fmla="*/ 3 w 1028"/>
                <a:gd name="T105" fmla="*/ 39 h 340"/>
                <a:gd name="T106" fmla="*/ 11 w 1028"/>
                <a:gd name="T107" fmla="*/ 24 h 340"/>
                <a:gd name="T108" fmla="*/ 23 w 1028"/>
                <a:gd name="T109" fmla="*/ 12 h 340"/>
                <a:gd name="T110" fmla="*/ 39 w 1028"/>
                <a:gd name="T111" fmla="*/ 3 h 340"/>
                <a:gd name="T112" fmla="*/ 57 w 1028"/>
                <a:gd name="T113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28" h="340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5" y="141"/>
                  </a:lnTo>
                  <a:lnTo>
                    <a:pt x="117" y="164"/>
                  </a:lnTo>
                  <a:lnTo>
                    <a:pt x="126" y="185"/>
                  </a:lnTo>
                  <a:lnTo>
                    <a:pt x="140" y="202"/>
                  </a:lnTo>
                  <a:lnTo>
                    <a:pt x="156" y="216"/>
                  </a:lnTo>
                  <a:lnTo>
                    <a:pt x="177" y="224"/>
                  </a:lnTo>
                  <a:lnTo>
                    <a:pt x="200" y="227"/>
                  </a:lnTo>
                  <a:lnTo>
                    <a:pt x="828" y="227"/>
                  </a:lnTo>
                  <a:lnTo>
                    <a:pt x="851" y="224"/>
                  </a:lnTo>
                  <a:lnTo>
                    <a:pt x="870" y="216"/>
                  </a:lnTo>
                  <a:lnTo>
                    <a:pt x="888" y="202"/>
                  </a:lnTo>
                  <a:lnTo>
                    <a:pt x="902" y="185"/>
                  </a:lnTo>
                  <a:lnTo>
                    <a:pt x="910" y="164"/>
                  </a:lnTo>
                  <a:lnTo>
                    <a:pt x="913" y="141"/>
                  </a:lnTo>
                  <a:lnTo>
                    <a:pt x="913" y="57"/>
                  </a:lnTo>
                  <a:lnTo>
                    <a:pt x="916" y="39"/>
                  </a:lnTo>
                  <a:lnTo>
                    <a:pt x="924" y="24"/>
                  </a:lnTo>
                  <a:lnTo>
                    <a:pt x="937" y="12"/>
                  </a:lnTo>
                  <a:lnTo>
                    <a:pt x="952" y="3"/>
                  </a:lnTo>
                  <a:lnTo>
                    <a:pt x="971" y="0"/>
                  </a:lnTo>
                  <a:lnTo>
                    <a:pt x="989" y="3"/>
                  </a:lnTo>
                  <a:lnTo>
                    <a:pt x="1004" y="12"/>
                  </a:lnTo>
                  <a:lnTo>
                    <a:pt x="1017" y="24"/>
                  </a:lnTo>
                  <a:lnTo>
                    <a:pt x="1025" y="39"/>
                  </a:lnTo>
                  <a:lnTo>
                    <a:pt x="1028" y="57"/>
                  </a:lnTo>
                  <a:lnTo>
                    <a:pt x="1028" y="141"/>
                  </a:lnTo>
                  <a:lnTo>
                    <a:pt x="1024" y="178"/>
                  </a:lnTo>
                  <a:lnTo>
                    <a:pt x="1015" y="212"/>
                  </a:lnTo>
                  <a:lnTo>
                    <a:pt x="1000" y="242"/>
                  </a:lnTo>
                  <a:lnTo>
                    <a:pt x="981" y="269"/>
                  </a:lnTo>
                  <a:lnTo>
                    <a:pt x="957" y="294"/>
                  </a:lnTo>
                  <a:lnTo>
                    <a:pt x="929" y="314"/>
                  </a:lnTo>
                  <a:lnTo>
                    <a:pt x="897" y="328"/>
                  </a:lnTo>
                  <a:lnTo>
                    <a:pt x="863" y="337"/>
                  </a:lnTo>
                  <a:lnTo>
                    <a:pt x="828" y="340"/>
                  </a:lnTo>
                  <a:lnTo>
                    <a:pt x="200" y="340"/>
                  </a:lnTo>
                  <a:lnTo>
                    <a:pt x="165" y="337"/>
                  </a:lnTo>
                  <a:lnTo>
                    <a:pt x="130" y="328"/>
                  </a:lnTo>
                  <a:lnTo>
                    <a:pt x="99" y="314"/>
                  </a:lnTo>
                  <a:lnTo>
                    <a:pt x="71" y="294"/>
                  </a:lnTo>
                  <a:lnTo>
                    <a:pt x="47" y="269"/>
                  </a:lnTo>
                  <a:lnTo>
                    <a:pt x="28" y="242"/>
                  </a:lnTo>
                  <a:lnTo>
                    <a:pt x="12" y="212"/>
                  </a:lnTo>
                  <a:lnTo>
                    <a:pt x="3" y="178"/>
                  </a:lnTo>
                  <a:lnTo>
                    <a:pt x="0" y="141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31" name="Freeform 731"/>
          <p:cNvSpPr>
            <a:spLocks noEditPoints="1"/>
          </p:cNvSpPr>
          <p:nvPr/>
        </p:nvSpPr>
        <p:spPr bwMode="auto">
          <a:xfrm>
            <a:off x="6602945" y="4395434"/>
            <a:ext cx="333376" cy="457914"/>
          </a:xfrm>
          <a:custGeom>
            <a:avLst/>
            <a:gdLst>
              <a:gd name="T0" fmla="*/ 2274 w 2431"/>
              <a:gd name="T1" fmla="*/ 231 h 3347"/>
              <a:gd name="T2" fmla="*/ 217 w 2431"/>
              <a:gd name="T3" fmla="*/ 1673 h 3347"/>
              <a:gd name="T4" fmla="*/ 2274 w 2431"/>
              <a:gd name="T5" fmla="*/ 3115 h 3347"/>
              <a:gd name="T6" fmla="*/ 2274 w 2431"/>
              <a:gd name="T7" fmla="*/ 231 h 3347"/>
              <a:gd name="T8" fmla="*/ 79 w 2431"/>
              <a:gd name="T9" fmla="*/ 0 h 3347"/>
              <a:gd name="T10" fmla="*/ 100 w 2431"/>
              <a:gd name="T11" fmla="*/ 2 h 3347"/>
              <a:gd name="T12" fmla="*/ 118 w 2431"/>
              <a:gd name="T13" fmla="*/ 11 h 3347"/>
              <a:gd name="T14" fmla="*/ 134 w 2431"/>
              <a:gd name="T15" fmla="*/ 23 h 3347"/>
              <a:gd name="T16" fmla="*/ 147 w 2431"/>
              <a:gd name="T17" fmla="*/ 39 h 3347"/>
              <a:gd name="T18" fmla="*/ 155 w 2431"/>
              <a:gd name="T19" fmla="*/ 58 h 3347"/>
              <a:gd name="T20" fmla="*/ 157 w 2431"/>
              <a:gd name="T21" fmla="*/ 79 h 3347"/>
              <a:gd name="T22" fmla="*/ 157 w 2431"/>
              <a:gd name="T23" fmla="*/ 1521 h 3347"/>
              <a:gd name="T24" fmla="*/ 2309 w 2431"/>
              <a:gd name="T25" fmla="*/ 14 h 3347"/>
              <a:gd name="T26" fmla="*/ 2327 w 2431"/>
              <a:gd name="T27" fmla="*/ 4 h 3347"/>
              <a:gd name="T28" fmla="*/ 2348 w 2431"/>
              <a:gd name="T29" fmla="*/ 0 h 3347"/>
              <a:gd name="T30" fmla="*/ 2369 w 2431"/>
              <a:gd name="T31" fmla="*/ 1 h 3347"/>
              <a:gd name="T32" fmla="*/ 2389 w 2431"/>
              <a:gd name="T33" fmla="*/ 9 h 3347"/>
              <a:gd name="T34" fmla="*/ 2403 w 2431"/>
              <a:gd name="T35" fmla="*/ 19 h 3347"/>
              <a:gd name="T36" fmla="*/ 2415 w 2431"/>
              <a:gd name="T37" fmla="*/ 31 h 3347"/>
              <a:gd name="T38" fmla="*/ 2424 w 2431"/>
              <a:gd name="T39" fmla="*/ 46 h 3347"/>
              <a:gd name="T40" fmla="*/ 2429 w 2431"/>
              <a:gd name="T41" fmla="*/ 62 h 3347"/>
              <a:gd name="T42" fmla="*/ 2431 w 2431"/>
              <a:gd name="T43" fmla="*/ 79 h 3347"/>
              <a:gd name="T44" fmla="*/ 2431 w 2431"/>
              <a:gd name="T45" fmla="*/ 3266 h 3347"/>
              <a:gd name="T46" fmla="*/ 2429 w 2431"/>
              <a:gd name="T47" fmla="*/ 3284 h 3347"/>
              <a:gd name="T48" fmla="*/ 2424 w 2431"/>
              <a:gd name="T49" fmla="*/ 3300 h 3347"/>
              <a:gd name="T50" fmla="*/ 2415 w 2431"/>
              <a:gd name="T51" fmla="*/ 3315 h 3347"/>
              <a:gd name="T52" fmla="*/ 2403 w 2431"/>
              <a:gd name="T53" fmla="*/ 3328 h 3347"/>
              <a:gd name="T54" fmla="*/ 2389 w 2431"/>
              <a:gd name="T55" fmla="*/ 3337 h 3347"/>
              <a:gd name="T56" fmla="*/ 2371 w 2431"/>
              <a:gd name="T57" fmla="*/ 3345 h 3347"/>
              <a:gd name="T58" fmla="*/ 2352 w 2431"/>
              <a:gd name="T59" fmla="*/ 3347 h 3347"/>
              <a:gd name="T60" fmla="*/ 2337 w 2431"/>
              <a:gd name="T61" fmla="*/ 3345 h 3347"/>
              <a:gd name="T62" fmla="*/ 2322 w 2431"/>
              <a:gd name="T63" fmla="*/ 3340 h 3347"/>
              <a:gd name="T64" fmla="*/ 2309 w 2431"/>
              <a:gd name="T65" fmla="*/ 3333 h 3347"/>
              <a:gd name="T66" fmla="*/ 157 w 2431"/>
              <a:gd name="T67" fmla="*/ 1824 h 3347"/>
              <a:gd name="T68" fmla="*/ 157 w 2431"/>
              <a:gd name="T69" fmla="*/ 3266 h 3347"/>
              <a:gd name="T70" fmla="*/ 155 w 2431"/>
              <a:gd name="T71" fmla="*/ 3288 h 3347"/>
              <a:gd name="T72" fmla="*/ 147 w 2431"/>
              <a:gd name="T73" fmla="*/ 3307 h 3347"/>
              <a:gd name="T74" fmla="*/ 134 w 2431"/>
              <a:gd name="T75" fmla="*/ 3323 h 3347"/>
              <a:gd name="T76" fmla="*/ 118 w 2431"/>
              <a:gd name="T77" fmla="*/ 3336 h 3347"/>
              <a:gd name="T78" fmla="*/ 100 w 2431"/>
              <a:gd name="T79" fmla="*/ 3344 h 3347"/>
              <a:gd name="T80" fmla="*/ 79 w 2431"/>
              <a:gd name="T81" fmla="*/ 3347 h 3347"/>
              <a:gd name="T82" fmla="*/ 58 w 2431"/>
              <a:gd name="T83" fmla="*/ 3344 h 3347"/>
              <a:gd name="T84" fmla="*/ 39 w 2431"/>
              <a:gd name="T85" fmla="*/ 3336 h 3347"/>
              <a:gd name="T86" fmla="*/ 24 w 2431"/>
              <a:gd name="T87" fmla="*/ 3323 h 3347"/>
              <a:gd name="T88" fmla="*/ 11 w 2431"/>
              <a:gd name="T89" fmla="*/ 3307 h 3347"/>
              <a:gd name="T90" fmla="*/ 3 w 2431"/>
              <a:gd name="T91" fmla="*/ 3288 h 3347"/>
              <a:gd name="T92" fmla="*/ 0 w 2431"/>
              <a:gd name="T93" fmla="*/ 3266 h 3347"/>
              <a:gd name="T94" fmla="*/ 0 w 2431"/>
              <a:gd name="T95" fmla="*/ 79 h 3347"/>
              <a:gd name="T96" fmla="*/ 3 w 2431"/>
              <a:gd name="T97" fmla="*/ 58 h 3347"/>
              <a:gd name="T98" fmla="*/ 11 w 2431"/>
              <a:gd name="T99" fmla="*/ 39 h 3347"/>
              <a:gd name="T100" fmla="*/ 24 w 2431"/>
              <a:gd name="T101" fmla="*/ 23 h 3347"/>
              <a:gd name="T102" fmla="*/ 39 w 2431"/>
              <a:gd name="T103" fmla="*/ 11 h 3347"/>
              <a:gd name="T104" fmla="*/ 58 w 2431"/>
              <a:gd name="T105" fmla="*/ 2 h 3347"/>
              <a:gd name="T106" fmla="*/ 79 w 2431"/>
              <a:gd name="T107" fmla="*/ 0 h 3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31" h="3347">
                <a:moveTo>
                  <a:pt x="2274" y="231"/>
                </a:moveTo>
                <a:lnTo>
                  <a:pt x="217" y="1673"/>
                </a:lnTo>
                <a:lnTo>
                  <a:pt x="2274" y="3115"/>
                </a:lnTo>
                <a:lnTo>
                  <a:pt x="2274" y="231"/>
                </a:lnTo>
                <a:close/>
                <a:moveTo>
                  <a:pt x="79" y="0"/>
                </a:moveTo>
                <a:lnTo>
                  <a:pt x="100" y="2"/>
                </a:lnTo>
                <a:lnTo>
                  <a:pt x="118" y="11"/>
                </a:lnTo>
                <a:lnTo>
                  <a:pt x="134" y="23"/>
                </a:lnTo>
                <a:lnTo>
                  <a:pt x="147" y="39"/>
                </a:lnTo>
                <a:lnTo>
                  <a:pt x="155" y="58"/>
                </a:lnTo>
                <a:lnTo>
                  <a:pt x="157" y="79"/>
                </a:lnTo>
                <a:lnTo>
                  <a:pt x="157" y="1521"/>
                </a:lnTo>
                <a:lnTo>
                  <a:pt x="2309" y="14"/>
                </a:lnTo>
                <a:lnTo>
                  <a:pt x="2327" y="4"/>
                </a:lnTo>
                <a:lnTo>
                  <a:pt x="2348" y="0"/>
                </a:lnTo>
                <a:lnTo>
                  <a:pt x="2369" y="1"/>
                </a:lnTo>
                <a:lnTo>
                  <a:pt x="2389" y="9"/>
                </a:lnTo>
                <a:lnTo>
                  <a:pt x="2403" y="19"/>
                </a:lnTo>
                <a:lnTo>
                  <a:pt x="2415" y="31"/>
                </a:lnTo>
                <a:lnTo>
                  <a:pt x="2424" y="46"/>
                </a:lnTo>
                <a:lnTo>
                  <a:pt x="2429" y="62"/>
                </a:lnTo>
                <a:lnTo>
                  <a:pt x="2431" y="79"/>
                </a:lnTo>
                <a:lnTo>
                  <a:pt x="2431" y="3266"/>
                </a:lnTo>
                <a:lnTo>
                  <a:pt x="2429" y="3284"/>
                </a:lnTo>
                <a:lnTo>
                  <a:pt x="2424" y="3300"/>
                </a:lnTo>
                <a:lnTo>
                  <a:pt x="2415" y="3315"/>
                </a:lnTo>
                <a:lnTo>
                  <a:pt x="2403" y="3328"/>
                </a:lnTo>
                <a:lnTo>
                  <a:pt x="2389" y="3337"/>
                </a:lnTo>
                <a:lnTo>
                  <a:pt x="2371" y="3345"/>
                </a:lnTo>
                <a:lnTo>
                  <a:pt x="2352" y="3347"/>
                </a:lnTo>
                <a:lnTo>
                  <a:pt x="2337" y="3345"/>
                </a:lnTo>
                <a:lnTo>
                  <a:pt x="2322" y="3340"/>
                </a:lnTo>
                <a:lnTo>
                  <a:pt x="2309" y="3333"/>
                </a:lnTo>
                <a:lnTo>
                  <a:pt x="157" y="1824"/>
                </a:lnTo>
                <a:lnTo>
                  <a:pt x="157" y="3266"/>
                </a:lnTo>
                <a:lnTo>
                  <a:pt x="155" y="3288"/>
                </a:lnTo>
                <a:lnTo>
                  <a:pt x="147" y="3307"/>
                </a:lnTo>
                <a:lnTo>
                  <a:pt x="134" y="3323"/>
                </a:lnTo>
                <a:lnTo>
                  <a:pt x="118" y="3336"/>
                </a:lnTo>
                <a:lnTo>
                  <a:pt x="100" y="3344"/>
                </a:lnTo>
                <a:lnTo>
                  <a:pt x="79" y="3347"/>
                </a:lnTo>
                <a:lnTo>
                  <a:pt x="58" y="3344"/>
                </a:lnTo>
                <a:lnTo>
                  <a:pt x="39" y="3336"/>
                </a:lnTo>
                <a:lnTo>
                  <a:pt x="24" y="3323"/>
                </a:lnTo>
                <a:lnTo>
                  <a:pt x="11" y="3307"/>
                </a:lnTo>
                <a:lnTo>
                  <a:pt x="3" y="3288"/>
                </a:lnTo>
                <a:lnTo>
                  <a:pt x="0" y="3266"/>
                </a:lnTo>
                <a:lnTo>
                  <a:pt x="0" y="79"/>
                </a:lnTo>
                <a:lnTo>
                  <a:pt x="3" y="58"/>
                </a:lnTo>
                <a:lnTo>
                  <a:pt x="11" y="39"/>
                </a:lnTo>
                <a:lnTo>
                  <a:pt x="24" y="23"/>
                </a:lnTo>
                <a:lnTo>
                  <a:pt x="39" y="11"/>
                </a:lnTo>
                <a:lnTo>
                  <a:pt x="58" y="2"/>
                </a:lnTo>
                <a:lnTo>
                  <a:pt x="7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32" name="Group 1186"/>
          <p:cNvGrpSpPr/>
          <p:nvPr/>
        </p:nvGrpSpPr>
        <p:grpSpPr>
          <a:xfrm>
            <a:off x="5688883" y="4354516"/>
            <a:ext cx="290513" cy="539750"/>
            <a:chOff x="2730500" y="5784850"/>
            <a:chExt cx="290513" cy="539750"/>
          </a:xfrm>
          <a:solidFill>
            <a:srgbClr val="000000"/>
          </a:solidFill>
        </p:grpSpPr>
        <p:sp>
          <p:nvSpPr>
            <p:cNvPr id="333" name="Freeform 736"/>
            <p:cNvSpPr>
              <a:spLocks noEditPoints="1"/>
            </p:cNvSpPr>
            <p:nvPr/>
          </p:nvSpPr>
          <p:spPr bwMode="auto">
            <a:xfrm>
              <a:off x="2730500" y="5784850"/>
              <a:ext cx="290513" cy="539750"/>
            </a:xfrm>
            <a:custGeom>
              <a:avLst/>
              <a:gdLst>
                <a:gd name="T0" fmla="*/ 149 w 1832"/>
                <a:gd name="T1" fmla="*/ 1235 h 3400"/>
                <a:gd name="T2" fmla="*/ 133 w 1832"/>
                <a:gd name="T3" fmla="*/ 1476 h 3400"/>
                <a:gd name="T4" fmla="*/ 172 w 1832"/>
                <a:gd name="T5" fmla="*/ 1530 h 3400"/>
                <a:gd name="T6" fmla="*/ 133 w 1832"/>
                <a:gd name="T7" fmla="*/ 1584 h 3400"/>
                <a:gd name="T8" fmla="*/ 149 w 1832"/>
                <a:gd name="T9" fmla="*/ 1825 h 3400"/>
                <a:gd name="T10" fmla="*/ 169 w 1832"/>
                <a:gd name="T11" fmla="*/ 1888 h 3400"/>
                <a:gd name="T12" fmla="*/ 114 w 1832"/>
                <a:gd name="T13" fmla="*/ 1927 h 3400"/>
                <a:gd name="T14" fmla="*/ 161 w 1832"/>
                <a:gd name="T15" fmla="*/ 2176 h 3400"/>
                <a:gd name="T16" fmla="*/ 161 w 1832"/>
                <a:gd name="T17" fmla="*/ 2243 h 3400"/>
                <a:gd name="T18" fmla="*/ 114 w 1832"/>
                <a:gd name="T19" fmla="*/ 2493 h 3400"/>
                <a:gd name="T20" fmla="*/ 169 w 1832"/>
                <a:gd name="T21" fmla="*/ 2532 h 3400"/>
                <a:gd name="T22" fmla="*/ 149 w 1832"/>
                <a:gd name="T23" fmla="*/ 2595 h 3400"/>
                <a:gd name="T24" fmla="*/ 133 w 1832"/>
                <a:gd name="T25" fmla="*/ 2836 h 3400"/>
                <a:gd name="T26" fmla="*/ 172 w 1832"/>
                <a:gd name="T27" fmla="*/ 2890 h 3400"/>
                <a:gd name="T28" fmla="*/ 133 w 1832"/>
                <a:gd name="T29" fmla="*/ 2944 h 3400"/>
                <a:gd name="T30" fmla="*/ 149 w 1832"/>
                <a:gd name="T31" fmla="*/ 3185 h 3400"/>
                <a:gd name="T32" fmla="*/ 170 w 1832"/>
                <a:gd name="T33" fmla="*/ 3246 h 3400"/>
                <a:gd name="T34" fmla="*/ 181 w 1832"/>
                <a:gd name="T35" fmla="*/ 3285 h 3400"/>
                <a:gd name="T36" fmla="*/ 1676 w 1832"/>
                <a:gd name="T37" fmla="*/ 3275 h 3400"/>
                <a:gd name="T38" fmla="*/ 1717 w 1832"/>
                <a:gd name="T39" fmla="*/ 3204 h 3400"/>
                <a:gd name="T40" fmla="*/ 1535 w 1832"/>
                <a:gd name="T41" fmla="*/ 1224 h 3400"/>
                <a:gd name="T42" fmla="*/ 1471 w 1832"/>
                <a:gd name="T43" fmla="*/ 1244 h 3400"/>
                <a:gd name="T44" fmla="*/ 1431 w 1832"/>
                <a:gd name="T45" fmla="*/ 1190 h 3400"/>
                <a:gd name="T46" fmla="*/ 1179 w 1832"/>
                <a:gd name="T47" fmla="*/ 1235 h 3400"/>
                <a:gd name="T48" fmla="*/ 1112 w 1832"/>
                <a:gd name="T49" fmla="*/ 1235 h 3400"/>
                <a:gd name="T50" fmla="*/ 859 w 1832"/>
                <a:gd name="T51" fmla="*/ 1190 h 3400"/>
                <a:gd name="T52" fmla="*/ 820 w 1832"/>
                <a:gd name="T53" fmla="*/ 1244 h 3400"/>
                <a:gd name="T54" fmla="*/ 756 w 1832"/>
                <a:gd name="T55" fmla="*/ 1224 h 3400"/>
                <a:gd name="T56" fmla="*/ 512 w 1832"/>
                <a:gd name="T57" fmla="*/ 1208 h 3400"/>
                <a:gd name="T58" fmla="*/ 458 w 1832"/>
                <a:gd name="T59" fmla="*/ 1247 h 3400"/>
                <a:gd name="T60" fmla="*/ 404 w 1832"/>
                <a:gd name="T61" fmla="*/ 1208 h 3400"/>
                <a:gd name="T62" fmla="*/ 176 w 1832"/>
                <a:gd name="T63" fmla="*/ 343 h 3400"/>
                <a:gd name="T64" fmla="*/ 118 w 1832"/>
                <a:gd name="T65" fmla="*/ 401 h 3400"/>
                <a:gd name="T66" fmla="*/ 1717 w 1832"/>
                <a:gd name="T67" fmla="*/ 423 h 3400"/>
                <a:gd name="T68" fmla="*/ 1676 w 1832"/>
                <a:gd name="T69" fmla="*/ 351 h 3400"/>
                <a:gd name="T70" fmla="*/ 687 w 1832"/>
                <a:gd name="T71" fmla="*/ 113 h 3400"/>
                <a:gd name="T72" fmla="*/ 687 w 1832"/>
                <a:gd name="T73" fmla="*/ 113 h 3400"/>
                <a:gd name="T74" fmla="*/ 1634 w 1832"/>
                <a:gd name="T75" fmla="*/ 227 h 3400"/>
                <a:gd name="T76" fmla="*/ 1761 w 1832"/>
                <a:gd name="T77" fmla="*/ 273 h 3400"/>
                <a:gd name="T78" fmla="*/ 1829 w 1832"/>
                <a:gd name="T79" fmla="*/ 387 h 3400"/>
                <a:gd name="T80" fmla="*/ 1819 w 1832"/>
                <a:gd name="T81" fmla="*/ 3272 h 3400"/>
                <a:gd name="T82" fmla="*/ 1734 w 1832"/>
                <a:gd name="T83" fmla="*/ 3373 h 3400"/>
                <a:gd name="T84" fmla="*/ 199 w 1832"/>
                <a:gd name="T85" fmla="*/ 3400 h 3400"/>
                <a:gd name="T86" fmla="*/ 71 w 1832"/>
                <a:gd name="T87" fmla="*/ 3354 h 3400"/>
                <a:gd name="T88" fmla="*/ 3 w 1832"/>
                <a:gd name="T89" fmla="*/ 3239 h 3400"/>
                <a:gd name="T90" fmla="*/ 12 w 1832"/>
                <a:gd name="T91" fmla="*/ 354 h 3400"/>
                <a:gd name="T92" fmla="*/ 99 w 1832"/>
                <a:gd name="T93" fmla="*/ 253 h 3400"/>
                <a:gd name="T94" fmla="*/ 572 w 1832"/>
                <a:gd name="T95" fmla="*/ 227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32" h="3400">
                  <a:moveTo>
                    <a:pt x="172" y="1190"/>
                  </a:moveTo>
                  <a:lnTo>
                    <a:pt x="169" y="1208"/>
                  </a:lnTo>
                  <a:lnTo>
                    <a:pt x="161" y="1224"/>
                  </a:lnTo>
                  <a:lnTo>
                    <a:pt x="149" y="1235"/>
                  </a:lnTo>
                  <a:lnTo>
                    <a:pt x="133" y="1244"/>
                  </a:lnTo>
                  <a:lnTo>
                    <a:pt x="114" y="1247"/>
                  </a:lnTo>
                  <a:lnTo>
                    <a:pt x="114" y="1473"/>
                  </a:lnTo>
                  <a:lnTo>
                    <a:pt x="133" y="1476"/>
                  </a:lnTo>
                  <a:lnTo>
                    <a:pt x="149" y="1485"/>
                  </a:lnTo>
                  <a:lnTo>
                    <a:pt x="161" y="1497"/>
                  </a:lnTo>
                  <a:lnTo>
                    <a:pt x="169" y="1512"/>
                  </a:lnTo>
                  <a:lnTo>
                    <a:pt x="172" y="1530"/>
                  </a:lnTo>
                  <a:lnTo>
                    <a:pt x="169" y="1548"/>
                  </a:lnTo>
                  <a:lnTo>
                    <a:pt x="161" y="1563"/>
                  </a:lnTo>
                  <a:lnTo>
                    <a:pt x="149" y="1575"/>
                  </a:lnTo>
                  <a:lnTo>
                    <a:pt x="133" y="1584"/>
                  </a:lnTo>
                  <a:lnTo>
                    <a:pt x="114" y="1587"/>
                  </a:lnTo>
                  <a:lnTo>
                    <a:pt x="114" y="1813"/>
                  </a:lnTo>
                  <a:lnTo>
                    <a:pt x="133" y="1816"/>
                  </a:lnTo>
                  <a:lnTo>
                    <a:pt x="149" y="1825"/>
                  </a:lnTo>
                  <a:lnTo>
                    <a:pt x="161" y="1837"/>
                  </a:lnTo>
                  <a:lnTo>
                    <a:pt x="169" y="1852"/>
                  </a:lnTo>
                  <a:lnTo>
                    <a:pt x="172" y="1870"/>
                  </a:lnTo>
                  <a:lnTo>
                    <a:pt x="169" y="1888"/>
                  </a:lnTo>
                  <a:lnTo>
                    <a:pt x="161" y="1903"/>
                  </a:lnTo>
                  <a:lnTo>
                    <a:pt x="149" y="1915"/>
                  </a:lnTo>
                  <a:lnTo>
                    <a:pt x="133" y="1924"/>
                  </a:lnTo>
                  <a:lnTo>
                    <a:pt x="114" y="1927"/>
                  </a:lnTo>
                  <a:lnTo>
                    <a:pt x="114" y="2153"/>
                  </a:lnTo>
                  <a:lnTo>
                    <a:pt x="133" y="2156"/>
                  </a:lnTo>
                  <a:lnTo>
                    <a:pt x="149" y="2165"/>
                  </a:lnTo>
                  <a:lnTo>
                    <a:pt x="161" y="2176"/>
                  </a:lnTo>
                  <a:lnTo>
                    <a:pt x="169" y="2192"/>
                  </a:lnTo>
                  <a:lnTo>
                    <a:pt x="172" y="2210"/>
                  </a:lnTo>
                  <a:lnTo>
                    <a:pt x="169" y="2228"/>
                  </a:lnTo>
                  <a:lnTo>
                    <a:pt x="161" y="2243"/>
                  </a:lnTo>
                  <a:lnTo>
                    <a:pt x="149" y="2255"/>
                  </a:lnTo>
                  <a:lnTo>
                    <a:pt x="133" y="2264"/>
                  </a:lnTo>
                  <a:lnTo>
                    <a:pt x="114" y="2267"/>
                  </a:lnTo>
                  <a:lnTo>
                    <a:pt x="114" y="2493"/>
                  </a:lnTo>
                  <a:lnTo>
                    <a:pt x="133" y="2496"/>
                  </a:lnTo>
                  <a:lnTo>
                    <a:pt x="149" y="2505"/>
                  </a:lnTo>
                  <a:lnTo>
                    <a:pt x="161" y="2517"/>
                  </a:lnTo>
                  <a:lnTo>
                    <a:pt x="169" y="2532"/>
                  </a:lnTo>
                  <a:lnTo>
                    <a:pt x="172" y="2550"/>
                  </a:lnTo>
                  <a:lnTo>
                    <a:pt x="169" y="2568"/>
                  </a:lnTo>
                  <a:lnTo>
                    <a:pt x="161" y="2583"/>
                  </a:lnTo>
                  <a:lnTo>
                    <a:pt x="149" y="2595"/>
                  </a:lnTo>
                  <a:lnTo>
                    <a:pt x="133" y="2604"/>
                  </a:lnTo>
                  <a:lnTo>
                    <a:pt x="114" y="2607"/>
                  </a:lnTo>
                  <a:lnTo>
                    <a:pt x="114" y="2833"/>
                  </a:lnTo>
                  <a:lnTo>
                    <a:pt x="133" y="2836"/>
                  </a:lnTo>
                  <a:lnTo>
                    <a:pt x="149" y="2845"/>
                  </a:lnTo>
                  <a:lnTo>
                    <a:pt x="161" y="2857"/>
                  </a:lnTo>
                  <a:lnTo>
                    <a:pt x="169" y="2872"/>
                  </a:lnTo>
                  <a:lnTo>
                    <a:pt x="172" y="2890"/>
                  </a:lnTo>
                  <a:lnTo>
                    <a:pt x="169" y="2908"/>
                  </a:lnTo>
                  <a:lnTo>
                    <a:pt x="161" y="2924"/>
                  </a:lnTo>
                  <a:lnTo>
                    <a:pt x="149" y="2935"/>
                  </a:lnTo>
                  <a:lnTo>
                    <a:pt x="133" y="2944"/>
                  </a:lnTo>
                  <a:lnTo>
                    <a:pt x="114" y="2947"/>
                  </a:lnTo>
                  <a:lnTo>
                    <a:pt x="114" y="3173"/>
                  </a:lnTo>
                  <a:lnTo>
                    <a:pt x="133" y="3176"/>
                  </a:lnTo>
                  <a:lnTo>
                    <a:pt x="149" y="3185"/>
                  </a:lnTo>
                  <a:lnTo>
                    <a:pt x="161" y="3197"/>
                  </a:lnTo>
                  <a:lnTo>
                    <a:pt x="169" y="3212"/>
                  </a:lnTo>
                  <a:lnTo>
                    <a:pt x="172" y="3230"/>
                  </a:lnTo>
                  <a:lnTo>
                    <a:pt x="170" y="3246"/>
                  </a:lnTo>
                  <a:lnTo>
                    <a:pt x="162" y="3261"/>
                  </a:lnTo>
                  <a:lnTo>
                    <a:pt x="152" y="3272"/>
                  </a:lnTo>
                  <a:lnTo>
                    <a:pt x="165" y="3280"/>
                  </a:lnTo>
                  <a:lnTo>
                    <a:pt x="181" y="3285"/>
                  </a:lnTo>
                  <a:lnTo>
                    <a:pt x="199" y="3287"/>
                  </a:lnTo>
                  <a:lnTo>
                    <a:pt x="1634" y="3287"/>
                  </a:lnTo>
                  <a:lnTo>
                    <a:pt x="1656" y="3284"/>
                  </a:lnTo>
                  <a:lnTo>
                    <a:pt x="1676" y="3275"/>
                  </a:lnTo>
                  <a:lnTo>
                    <a:pt x="1693" y="3262"/>
                  </a:lnTo>
                  <a:lnTo>
                    <a:pt x="1706" y="3245"/>
                  </a:lnTo>
                  <a:lnTo>
                    <a:pt x="1714" y="3226"/>
                  </a:lnTo>
                  <a:lnTo>
                    <a:pt x="1717" y="3204"/>
                  </a:lnTo>
                  <a:lnTo>
                    <a:pt x="1717" y="1190"/>
                  </a:lnTo>
                  <a:lnTo>
                    <a:pt x="1546" y="1190"/>
                  </a:lnTo>
                  <a:lnTo>
                    <a:pt x="1544" y="1208"/>
                  </a:lnTo>
                  <a:lnTo>
                    <a:pt x="1535" y="1224"/>
                  </a:lnTo>
                  <a:lnTo>
                    <a:pt x="1523" y="1235"/>
                  </a:lnTo>
                  <a:lnTo>
                    <a:pt x="1507" y="1244"/>
                  </a:lnTo>
                  <a:lnTo>
                    <a:pt x="1488" y="1247"/>
                  </a:lnTo>
                  <a:lnTo>
                    <a:pt x="1471" y="1244"/>
                  </a:lnTo>
                  <a:lnTo>
                    <a:pt x="1455" y="1235"/>
                  </a:lnTo>
                  <a:lnTo>
                    <a:pt x="1443" y="1224"/>
                  </a:lnTo>
                  <a:lnTo>
                    <a:pt x="1434" y="1208"/>
                  </a:lnTo>
                  <a:lnTo>
                    <a:pt x="1431" y="1190"/>
                  </a:lnTo>
                  <a:lnTo>
                    <a:pt x="1202" y="1190"/>
                  </a:lnTo>
                  <a:lnTo>
                    <a:pt x="1200" y="1208"/>
                  </a:lnTo>
                  <a:lnTo>
                    <a:pt x="1192" y="1224"/>
                  </a:lnTo>
                  <a:lnTo>
                    <a:pt x="1179" y="1235"/>
                  </a:lnTo>
                  <a:lnTo>
                    <a:pt x="1164" y="1244"/>
                  </a:lnTo>
                  <a:lnTo>
                    <a:pt x="1145" y="1247"/>
                  </a:lnTo>
                  <a:lnTo>
                    <a:pt x="1127" y="1244"/>
                  </a:lnTo>
                  <a:lnTo>
                    <a:pt x="1112" y="1235"/>
                  </a:lnTo>
                  <a:lnTo>
                    <a:pt x="1099" y="1224"/>
                  </a:lnTo>
                  <a:lnTo>
                    <a:pt x="1091" y="1208"/>
                  </a:lnTo>
                  <a:lnTo>
                    <a:pt x="1088" y="1190"/>
                  </a:lnTo>
                  <a:lnTo>
                    <a:pt x="859" y="1190"/>
                  </a:lnTo>
                  <a:lnTo>
                    <a:pt x="856" y="1208"/>
                  </a:lnTo>
                  <a:lnTo>
                    <a:pt x="848" y="1224"/>
                  </a:lnTo>
                  <a:lnTo>
                    <a:pt x="836" y="1235"/>
                  </a:lnTo>
                  <a:lnTo>
                    <a:pt x="820" y="1244"/>
                  </a:lnTo>
                  <a:lnTo>
                    <a:pt x="801" y="1247"/>
                  </a:lnTo>
                  <a:lnTo>
                    <a:pt x="784" y="1244"/>
                  </a:lnTo>
                  <a:lnTo>
                    <a:pt x="768" y="1235"/>
                  </a:lnTo>
                  <a:lnTo>
                    <a:pt x="756" y="1224"/>
                  </a:lnTo>
                  <a:lnTo>
                    <a:pt x="747" y="1208"/>
                  </a:lnTo>
                  <a:lnTo>
                    <a:pt x="744" y="1190"/>
                  </a:lnTo>
                  <a:lnTo>
                    <a:pt x="515" y="1190"/>
                  </a:lnTo>
                  <a:lnTo>
                    <a:pt x="512" y="1208"/>
                  </a:lnTo>
                  <a:lnTo>
                    <a:pt x="505" y="1224"/>
                  </a:lnTo>
                  <a:lnTo>
                    <a:pt x="492" y="1235"/>
                  </a:lnTo>
                  <a:lnTo>
                    <a:pt x="477" y="1244"/>
                  </a:lnTo>
                  <a:lnTo>
                    <a:pt x="458" y="1247"/>
                  </a:lnTo>
                  <a:lnTo>
                    <a:pt x="440" y="1244"/>
                  </a:lnTo>
                  <a:lnTo>
                    <a:pt x="425" y="1235"/>
                  </a:lnTo>
                  <a:lnTo>
                    <a:pt x="412" y="1224"/>
                  </a:lnTo>
                  <a:lnTo>
                    <a:pt x="404" y="1208"/>
                  </a:lnTo>
                  <a:lnTo>
                    <a:pt x="401" y="1190"/>
                  </a:lnTo>
                  <a:lnTo>
                    <a:pt x="172" y="1190"/>
                  </a:lnTo>
                  <a:close/>
                  <a:moveTo>
                    <a:pt x="199" y="340"/>
                  </a:moveTo>
                  <a:lnTo>
                    <a:pt x="176" y="343"/>
                  </a:lnTo>
                  <a:lnTo>
                    <a:pt x="156" y="351"/>
                  </a:lnTo>
                  <a:lnTo>
                    <a:pt x="139" y="365"/>
                  </a:lnTo>
                  <a:lnTo>
                    <a:pt x="126" y="381"/>
                  </a:lnTo>
                  <a:lnTo>
                    <a:pt x="118" y="401"/>
                  </a:lnTo>
                  <a:lnTo>
                    <a:pt x="114" y="423"/>
                  </a:lnTo>
                  <a:lnTo>
                    <a:pt x="114" y="1077"/>
                  </a:lnTo>
                  <a:lnTo>
                    <a:pt x="1717" y="1077"/>
                  </a:lnTo>
                  <a:lnTo>
                    <a:pt x="1717" y="423"/>
                  </a:lnTo>
                  <a:lnTo>
                    <a:pt x="1714" y="401"/>
                  </a:lnTo>
                  <a:lnTo>
                    <a:pt x="1706" y="381"/>
                  </a:lnTo>
                  <a:lnTo>
                    <a:pt x="1693" y="365"/>
                  </a:lnTo>
                  <a:lnTo>
                    <a:pt x="1676" y="351"/>
                  </a:lnTo>
                  <a:lnTo>
                    <a:pt x="1656" y="343"/>
                  </a:lnTo>
                  <a:lnTo>
                    <a:pt x="1634" y="340"/>
                  </a:lnTo>
                  <a:lnTo>
                    <a:pt x="199" y="340"/>
                  </a:lnTo>
                  <a:close/>
                  <a:moveTo>
                    <a:pt x="687" y="113"/>
                  </a:moveTo>
                  <a:lnTo>
                    <a:pt x="687" y="227"/>
                  </a:lnTo>
                  <a:lnTo>
                    <a:pt x="1145" y="227"/>
                  </a:lnTo>
                  <a:lnTo>
                    <a:pt x="1145" y="113"/>
                  </a:lnTo>
                  <a:lnTo>
                    <a:pt x="687" y="113"/>
                  </a:lnTo>
                  <a:close/>
                  <a:moveTo>
                    <a:pt x="572" y="0"/>
                  </a:moveTo>
                  <a:lnTo>
                    <a:pt x="1259" y="0"/>
                  </a:lnTo>
                  <a:lnTo>
                    <a:pt x="1259" y="227"/>
                  </a:lnTo>
                  <a:lnTo>
                    <a:pt x="1634" y="227"/>
                  </a:lnTo>
                  <a:lnTo>
                    <a:pt x="1669" y="230"/>
                  </a:lnTo>
                  <a:lnTo>
                    <a:pt x="1703" y="239"/>
                  </a:lnTo>
                  <a:lnTo>
                    <a:pt x="1734" y="253"/>
                  </a:lnTo>
                  <a:lnTo>
                    <a:pt x="1761" y="273"/>
                  </a:lnTo>
                  <a:lnTo>
                    <a:pt x="1785" y="297"/>
                  </a:lnTo>
                  <a:lnTo>
                    <a:pt x="1805" y="324"/>
                  </a:lnTo>
                  <a:lnTo>
                    <a:pt x="1819" y="354"/>
                  </a:lnTo>
                  <a:lnTo>
                    <a:pt x="1829" y="387"/>
                  </a:lnTo>
                  <a:lnTo>
                    <a:pt x="1832" y="423"/>
                  </a:lnTo>
                  <a:lnTo>
                    <a:pt x="1832" y="3204"/>
                  </a:lnTo>
                  <a:lnTo>
                    <a:pt x="1829" y="3239"/>
                  </a:lnTo>
                  <a:lnTo>
                    <a:pt x="1819" y="3272"/>
                  </a:lnTo>
                  <a:lnTo>
                    <a:pt x="1805" y="3303"/>
                  </a:lnTo>
                  <a:lnTo>
                    <a:pt x="1785" y="3330"/>
                  </a:lnTo>
                  <a:lnTo>
                    <a:pt x="1761" y="3354"/>
                  </a:lnTo>
                  <a:lnTo>
                    <a:pt x="1734" y="3373"/>
                  </a:lnTo>
                  <a:lnTo>
                    <a:pt x="1703" y="3388"/>
                  </a:lnTo>
                  <a:lnTo>
                    <a:pt x="1669" y="3397"/>
                  </a:lnTo>
                  <a:lnTo>
                    <a:pt x="1634" y="3400"/>
                  </a:lnTo>
                  <a:lnTo>
                    <a:pt x="199" y="3400"/>
                  </a:lnTo>
                  <a:lnTo>
                    <a:pt x="162" y="3397"/>
                  </a:lnTo>
                  <a:lnTo>
                    <a:pt x="129" y="3388"/>
                  </a:lnTo>
                  <a:lnTo>
                    <a:pt x="99" y="3373"/>
                  </a:lnTo>
                  <a:lnTo>
                    <a:pt x="71" y="3354"/>
                  </a:lnTo>
                  <a:lnTo>
                    <a:pt x="47" y="3330"/>
                  </a:lnTo>
                  <a:lnTo>
                    <a:pt x="27" y="3303"/>
                  </a:lnTo>
                  <a:lnTo>
                    <a:pt x="12" y="3272"/>
                  </a:lnTo>
                  <a:lnTo>
                    <a:pt x="3" y="3239"/>
                  </a:lnTo>
                  <a:lnTo>
                    <a:pt x="0" y="3204"/>
                  </a:lnTo>
                  <a:lnTo>
                    <a:pt x="0" y="423"/>
                  </a:lnTo>
                  <a:lnTo>
                    <a:pt x="3" y="387"/>
                  </a:lnTo>
                  <a:lnTo>
                    <a:pt x="12" y="354"/>
                  </a:lnTo>
                  <a:lnTo>
                    <a:pt x="27" y="324"/>
                  </a:lnTo>
                  <a:lnTo>
                    <a:pt x="47" y="297"/>
                  </a:lnTo>
                  <a:lnTo>
                    <a:pt x="71" y="273"/>
                  </a:lnTo>
                  <a:lnTo>
                    <a:pt x="99" y="253"/>
                  </a:lnTo>
                  <a:lnTo>
                    <a:pt x="129" y="239"/>
                  </a:lnTo>
                  <a:lnTo>
                    <a:pt x="162" y="230"/>
                  </a:lnTo>
                  <a:lnTo>
                    <a:pt x="199" y="227"/>
                  </a:lnTo>
                  <a:lnTo>
                    <a:pt x="572" y="227"/>
                  </a:lnTo>
                  <a:lnTo>
                    <a:pt x="5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737"/>
            <p:cNvSpPr>
              <a:spLocks/>
            </p:cNvSpPr>
            <p:nvPr/>
          </p:nvSpPr>
          <p:spPr bwMode="auto">
            <a:xfrm>
              <a:off x="2767013" y="599122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738"/>
            <p:cNvSpPr>
              <a:spLocks/>
            </p:cNvSpPr>
            <p:nvPr/>
          </p:nvSpPr>
          <p:spPr bwMode="auto">
            <a:xfrm>
              <a:off x="2794000" y="601821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739"/>
            <p:cNvSpPr>
              <a:spLocks/>
            </p:cNvSpPr>
            <p:nvPr/>
          </p:nvSpPr>
          <p:spPr bwMode="auto">
            <a:xfrm>
              <a:off x="2820988" y="5991225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5 w 115"/>
                <a:gd name="T7" fmla="*/ 23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5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3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740"/>
            <p:cNvSpPr>
              <a:spLocks/>
            </p:cNvSpPr>
            <p:nvPr/>
          </p:nvSpPr>
          <p:spPr bwMode="auto">
            <a:xfrm>
              <a:off x="2874963" y="599122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741"/>
            <p:cNvSpPr>
              <a:spLocks/>
            </p:cNvSpPr>
            <p:nvPr/>
          </p:nvSpPr>
          <p:spPr bwMode="auto">
            <a:xfrm>
              <a:off x="2847975" y="6018213"/>
              <a:ext cx="19050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742"/>
            <p:cNvSpPr>
              <a:spLocks/>
            </p:cNvSpPr>
            <p:nvPr/>
          </p:nvSpPr>
          <p:spPr bwMode="auto">
            <a:xfrm>
              <a:off x="2903538" y="601821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743"/>
            <p:cNvSpPr>
              <a:spLocks/>
            </p:cNvSpPr>
            <p:nvPr/>
          </p:nvSpPr>
          <p:spPr bwMode="auto">
            <a:xfrm>
              <a:off x="2930525" y="5991225"/>
              <a:ext cx="17463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3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744"/>
            <p:cNvSpPr>
              <a:spLocks/>
            </p:cNvSpPr>
            <p:nvPr/>
          </p:nvSpPr>
          <p:spPr bwMode="auto">
            <a:xfrm>
              <a:off x="2984500" y="599122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745"/>
            <p:cNvSpPr>
              <a:spLocks/>
            </p:cNvSpPr>
            <p:nvPr/>
          </p:nvSpPr>
          <p:spPr bwMode="auto">
            <a:xfrm>
              <a:off x="2957513" y="6018213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746"/>
            <p:cNvSpPr>
              <a:spLocks/>
            </p:cNvSpPr>
            <p:nvPr/>
          </p:nvSpPr>
          <p:spPr bwMode="auto">
            <a:xfrm>
              <a:off x="2767013" y="604520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747"/>
            <p:cNvSpPr>
              <a:spLocks/>
            </p:cNvSpPr>
            <p:nvPr/>
          </p:nvSpPr>
          <p:spPr bwMode="auto">
            <a:xfrm>
              <a:off x="2767013" y="609917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1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748"/>
            <p:cNvSpPr>
              <a:spLocks/>
            </p:cNvSpPr>
            <p:nvPr/>
          </p:nvSpPr>
          <p:spPr bwMode="auto">
            <a:xfrm>
              <a:off x="2794000" y="607218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749"/>
            <p:cNvSpPr>
              <a:spLocks/>
            </p:cNvSpPr>
            <p:nvPr/>
          </p:nvSpPr>
          <p:spPr bwMode="auto">
            <a:xfrm>
              <a:off x="2794000" y="612616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750"/>
            <p:cNvSpPr>
              <a:spLocks/>
            </p:cNvSpPr>
            <p:nvPr/>
          </p:nvSpPr>
          <p:spPr bwMode="auto">
            <a:xfrm>
              <a:off x="2820988" y="6045200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5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5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751"/>
            <p:cNvSpPr>
              <a:spLocks/>
            </p:cNvSpPr>
            <p:nvPr/>
          </p:nvSpPr>
          <p:spPr bwMode="auto">
            <a:xfrm>
              <a:off x="2874963" y="604520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752"/>
            <p:cNvSpPr>
              <a:spLocks/>
            </p:cNvSpPr>
            <p:nvPr/>
          </p:nvSpPr>
          <p:spPr bwMode="auto">
            <a:xfrm>
              <a:off x="2820988" y="6099175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5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5 w 115"/>
                <a:gd name="T15" fmla="*/ 91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1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753"/>
            <p:cNvSpPr>
              <a:spLocks/>
            </p:cNvSpPr>
            <p:nvPr/>
          </p:nvSpPr>
          <p:spPr bwMode="auto">
            <a:xfrm>
              <a:off x="2874963" y="609917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1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754"/>
            <p:cNvSpPr>
              <a:spLocks/>
            </p:cNvSpPr>
            <p:nvPr/>
          </p:nvSpPr>
          <p:spPr bwMode="auto">
            <a:xfrm>
              <a:off x="2847975" y="6072188"/>
              <a:ext cx="19050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755"/>
            <p:cNvSpPr>
              <a:spLocks/>
            </p:cNvSpPr>
            <p:nvPr/>
          </p:nvSpPr>
          <p:spPr bwMode="auto">
            <a:xfrm>
              <a:off x="2903538" y="607218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756"/>
            <p:cNvSpPr>
              <a:spLocks/>
            </p:cNvSpPr>
            <p:nvPr/>
          </p:nvSpPr>
          <p:spPr bwMode="auto">
            <a:xfrm>
              <a:off x="2847975" y="6126163"/>
              <a:ext cx="19050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3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757"/>
            <p:cNvSpPr>
              <a:spLocks/>
            </p:cNvSpPr>
            <p:nvPr/>
          </p:nvSpPr>
          <p:spPr bwMode="auto">
            <a:xfrm>
              <a:off x="2903538" y="612616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758"/>
            <p:cNvSpPr>
              <a:spLocks/>
            </p:cNvSpPr>
            <p:nvPr/>
          </p:nvSpPr>
          <p:spPr bwMode="auto">
            <a:xfrm>
              <a:off x="2930525" y="6045200"/>
              <a:ext cx="17463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759"/>
            <p:cNvSpPr>
              <a:spLocks/>
            </p:cNvSpPr>
            <p:nvPr/>
          </p:nvSpPr>
          <p:spPr bwMode="auto">
            <a:xfrm>
              <a:off x="2984500" y="604520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760"/>
            <p:cNvSpPr>
              <a:spLocks/>
            </p:cNvSpPr>
            <p:nvPr/>
          </p:nvSpPr>
          <p:spPr bwMode="auto">
            <a:xfrm>
              <a:off x="2930525" y="6099175"/>
              <a:ext cx="17463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1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761"/>
            <p:cNvSpPr>
              <a:spLocks/>
            </p:cNvSpPr>
            <p:nvPr/>
          </p:nvSpPr>
          <p:spPr bwMode="auto">
            <a:xfrm>
              <a:off x="2984500" y="609917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1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762"/>
            <p:cNvSpPr>
              <a:spLocks/>
            </p:cNvSpPr>
            <p:nvPr/>
          </p:nvSpPr>
          <p:spPr bwMode="auto">
            <a:xfrm>
              <a:off x="2957513" y="6072188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763"/>
            <p:cNvSpPr>
              <a:spLocks/>
            </p:cNvSpPr>
            <p:nvPr/>
          </p:nvSpPr>
          <p:spPr bwMode="auto">
            <a:xfrm>
              <a:off x="2957513" y="6126163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3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3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764"/>
            <p:cNvSpPr>
              <a:spLocks/>
            </p:cNvSpPr>
            <p:nvPr/>
          </p:nvSpPr>
          <p:spPr bwMode="auto">
            <a:xfrm>
              <a:off x="2767013" y="615315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765"/>
            <p:cNvSpPr>
              <a:spLocks/>
            </p:cNvSpPr>
            <p:nvPr/>
          </p:nvSpPr>
          <p:spPr bwMode="auto">
            <a:xfrm>
              <a:off x="2767013" y="620712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766"/>
            <p:cNvSpPr>
              <a:spLocks/>
            </p:cNvSpPr>
            <p:nvPr/>
          </p:nvSpPr>
          <p:spPr bwMode="auto">
            <a:xfrm>
              <a:off x="2794000" y="618013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767"/>
            <p:cNvSpPr>
              <a:spLocks/>
            </p:cNvSpPr>
            <p:nvPr/>
          </p:nvSpPr>
          <p:spPr bwMode="auto">
            <a:xfrm>
              <a:off x="2794000" y="623411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1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768"/>
            <p:cNvSpPr>
              <a:spLocks/>
            </p:cNvSpPr>
            <p:nvPr/>
          </p:nvSpPr>
          <p:spPr bwMode="auto">
            <a:xfrm>
              <a:off x="2820988" y="6153150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5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5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769"/>
            <p:cNvSpPr>
              <a:spLocks/>
            </p:cNvSpPr>
            <p:nvPr/>
          </p:nvSpPr>
          <p:spPr bwMode="auto">
            <a:xfrm>
              <a:off x="2874963" y="615315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770"/>
            <p:cNvSpPr>
              <a:spLocks/>
            </p:cNvSpPr>
            <p:nvPr/>
          </p:nvSpPr>
          <p:spPr bwMode="auto">
            <a:xfrm>
              <a:off x="2820988" y="6207125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5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5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771"/>
            <p:cNvSpPr>
              <a:spLocks/>
            </p:cNvSpPr>
            <p:nvPr/>
          </p:nvSpPr>
          <p:spPr bwMode="auto">
            <a:xfrm>
              <a:off x="2874963" y="620712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772"/>
            <p:cNvSpPr>
              <a:spLocks/>
            </p:cNvSpPr>
            <p:nvPr/>
          </p:nvSpPr>
          <p:spPr bwMode="auto">
            <a:xfrm>
              <a:off x="2847975" y="6180138"/>
              <a:ext cx="19050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773"/>
            <p:cNvSpPr>
              <a:spLocks/>
            </p:cNvSpPr>
            <p:nvPr/>
          </p:nvSpPr>
          <p:spPr bwMode="auto">
            <a:xfrm>
              <a:off x="2903538" y="618013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74"/>
            <p:cNvSpPr>
              <a:spLocks/>
            </p:cNvSpPr>
            <p:nvPr/>
          </p:nvSpPr>
          <p:spPr bwMode="auto">
            <a:xfrm>
              <a:off x="2847975" y="6234113"/>
              <a:ext cx="19050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775"/>
            <p:cNvSpPr>
              <a:spLocks/>
            </p:cNvSpPr>
            <p:nvPr/>
          </p:nvSpPr>
          <p:spPr bwMode="auto">
            <a:xfrm>
              <a:off x="2903538" y="623411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1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76"/>
            <p:cNvSpPr>
              <a:spLocks/>
            </p:cNvSpPr>
            <p:nvPr/>
          </p:nvSpPr>
          <p:spPr bwMode="auto">
            <a:xfrm>
              <a:off x="2930525" y="6153150"/>
              <a:ext cx="17463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777"/>
            <p:cNvSpPr>
              <a:spLocks/>
            </p:cNvSpPr>
            <p:nvPr/>
          </p:nvSpPr>
          <p:spPr bwMode="auto">
            <a:xfrm>
              <a:off x="2984500" y="615315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778"/>
            <p:cNvSpPr>
              <a:spLocks/>
            </p:cNvSpPr>
            <p:nvPr/>
          </p:nvSpPr>
          <p:spPr bwMode="auto">
            <a:xfrm>
              <a:off x="2930525" y="6207125"/>
              <a:ext cx="17463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79"/>
            <p:cNvSpPr>
              <a:spLocks/>
            </p:cNvSpPr>
            <p:nvPr/>
          </p:nvSpPr>
          <p:spPr bwMode="auto">
            <a:xfrm>
              <a:off x="2984500" y="620712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780"/>
            <p:cNvSpPr>
              <a:spLocks/>
            </p:cNvSpPr>
            <p:nvPr/>
          </p:nvSpPr>
          <p:spPr bwMode="auto">
            <a:xfrm>
              <a:off x="2957513" y="6180138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781"/>
            <p:cNvSpPr>
              <a:spLocks/>
            </p:cNvSpPr>
            <p:nvPr/>
          </p:nvSpPr>
          <p:spPr bwMode="auto">
            <a:xfrm>
              <a:off x="2957513" y="6234113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4 w 115"/>
                <a:gd name="T15" fmla="*/ 91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782"/>
            <p:cNvSpPr>
              <a:spLocks/>
            </p:cNvSpPr>
            <p:nvPr/>
          </p:nvSpPr>
          <p:spPr bwMode="auto">
            <a:xfrm>
              <a:off x="2767013" y="626110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783"/>
            <p:cNvSpPr>
              <a:spLocks/>
            </p:cNvSpPr>
            <p:nvPr/>
          </p:nvSpPr>
          <p:spPr bwMode="auto">
            <a:xfrm>
              <a:off x="2794000" y="628808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84"/>
            <p:cNvSpPr>
              <a:spLocks/>
            </p:cNvSpPr>
            <p:nvPr/>
          </p:nvSpPr>
          <p:spPr bwMode="auto">
            <a:xfrm>
              <a:off x="2820988" y="6261100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5 w 115"/>
                <a:gd name="T7" fmla="*/ 23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5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3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785"/>
            <p:cNvSpPr>
              <a:spLocks/>
            </p:cNvSpPr>
            <p:nvPr/>
          </p:nvSpPr>
          <p:spPr bwMode="auto">
            <a:xfrm>
              <a:off x="2874963" y="626110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786"/>
            <p:cNvSpPr>
              <a:spLocks/>
            </p:cNvSpPr>
            <p:nvPr/>
          </p:nvSpPr>
          <p:spPr bwMode="auto">
            <a:xfrm>
              <a:off x="2847975" y="6288088"/>
              <a:ext cx="19050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787"/>
            <p:cNvSpPr>
              <a:spLocks/>
            </p:cNvSpPr>
            <p:nvPr/>
          </p:nvSpPr>
          <p:spPr bwMode="auto">
            <a:xfrm>
              <a:off x="2903538" y="628808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88"/>
            <p:cNvSpPr>
              <a:spLocks/>
            </p:cNvSpPr>
            <p:nvPr/>
          </p:nvSpPr>
          <p:spPr bwMode="auto">
            <a:xfrm>
              <a:off x="2930525" y="6261100"/>
              <a:ext cx="17463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3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89"/>
            <p:cNvSpPr>
              <a:spLocks/>
            </p:cNvSpPr>
            <p:nvPr/>
          </p:nvSpPr>
          <p:spPr bwMode="auto">
            <a:xfrm>
              <a:off x="2984500" y="626110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790"/>
            <p:cNvSpPr>
              <a:spLocks/>
            </p:cNvSpPr>
            <p:nvPr/>
          </p:nvSpPr>
          <p:spPr bwMode="auto">
            <a:xfrm>
              <a:off x="2957513" y="6288088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8" name="Group 1218"/>
          <p:cNvGrpSpPr/>
          <p:nvPr/>
        </p:nvGrpSpPr>
        <p:grpSpPr>
          <a:xfrm>
            <a:off x="4629564" y="4373566"/>
            <a:ext cx="538162" cy="501650"/>
            <a:chOff x="1643063" y="5799138"/>
            <a:chExt cx="538162" cy="501650"/>
          </a:xfrm>
          <a:solidFill>
            <a:srgbClr val="000000"/>
          </a:solidFill>
        </p:grpSpPr>
        <p:sp>
          <p:nvSpPr>
            <p:cNvPr id="389" name="Freeform 795"/>
            <p:cNvSpPr>
              <a:spLocks noEditPoints="1"/>
            </p:cNvSpPr>
            <p:nvPr/>
          </p:nvSpPr>
          <p:spPr bwMode="auto">
            <a:xfrm>
              <a:off x="1643063" y="5799138"/>
              <a:ext cx="538162" cy="501650"/>
            </a:xfrm>
            <a:custGeom>
              <a:avLst/>
              <a:gdLst>
                <a:gd name="T0" fmla="*/ 3003 w 3390"/>
                <a:gd name="T1" fmla="*/ 2618 h 3156"/>
                <a:gd name="T2" fmla="*/ 2864 w 3390"/>
                <a:gd name="T3" fmla="*/ 2690 h 3156"/>
                <a:gd name="T4" fmla="*/ 2754 w 3390"/>
                <a:gd name="T5" fmla="*/ 2800 h 3156"/>
                <a:gd name="T6" fmla="*/ 2682 w 3390"/>
                <a:gd name="T7" fmla="*/ 2938 h 3156"/>
                <a:gd name="T8" fmla="*/ 2971 w 3390"/>
                <a:gd name="T9" fmla="*/ 3043 h 3156"/>
                <a:gd name="T10" fmla="*/ 3048 w 3390"/>
                <a:gd name="T11" fmla="*/ 3020 h 3156"/>
                <a:gd name="T12" fmla="*/ 3097 w 3390"/>
                <a:gd name="T13" fmla="*/ 2961 h 3156"/>
                <a:gd name="T14" fmla="*/ 3108 w 3390"/>
                <a:gd name="T15" fmla="*/ 2596 h 3156"/>
                <a:gd name="T16" fmla="*/ 286 w 3390"/>
                <a:gd name="T17" fmla="*/ 2935 h 3156"/>
                <a:gd name="T18" fmla="*/ 323 w 3390"/>
                <a:gd name="T19" fmla="*/ 3004 h 3156"/>
                <a:gd name="T20" fmla="*/ 391 w 3390"/>
                <a:gd name="T21" fmla="*/ 3041 h 3156"/>
                <a:gd name="T22" fmla="*/ 722 w 3390"/>
                <a:gd name="T23" fmla="*/ 2989 h 3156"/>
                <a:gd name="T24" fmla="*/ 665 w 3390"/>
                <a:gd name="T25" fmla="*/ 2843 h 3156"/>
                <a:gd name="T26" fmla="*/ 566 w 3390"/>
                <a:gd name="T27" fmla="*/ 2723 h 3156"/>
                <a:gd name="T28" fmla="*/ 437 w 3390"/>
                <a:gd name="T29" fmla="*/ 2638 h 3156"/>
                <a:gd name="T30" fmla="*/ 283 w 3390"/>
                <a:gd name="T31" fmla="*/ 2596 h 3156"/>
                <a:gd name="T32" fmla="*/ 341 w 3390"/>
                <a:gd name="T33" fmla="*/ 2490 h 3156"/>
                <a:gd name="T34" fmla="*/ 505 w 3390"/>
                <a:gd name="T35" fmla="*/ 2546 h 3156"/>
                <a:gd name="T36" fmla="*/ 645 w 3390"/>
                <a:gd name="T37" fmla="*/ 2642 h 3156"/>
                <a:gd name="T38" fmla="*/ 753 w 3390"/>
                <a:gd name="T39" fmla="*/ 2772 h 3156"/>
                <a:gd name="T40" fmla="*/ 823 w 3390"/>
                <a:gd name="T41" fmla="*/ 2928 h 3156"/>
                <a:gd name="T42" fmla="*/ 2546 w 3390"/>
                <a:gd name="T43" fmla="*/ 3043 h 3156"/>
                <a:gd name="T44" fmla="*/ 2586 w 3390"/>
                <a:gd name="T45" fmla="*/ 2874 h 3156"/>
                <a:gd name="T46" fmla="*/ 2669 w 3390"/>
                <a:gd name="T47" fmla="*/ 2725 h 3156"/>
                <a:gd name="T48" fmla="*/ 2789 w 3390"/>
                <a:gd name="T49" fmla="*/ 2606 h 3156"/>
                <a:gd name="T50" fmla="*/ 2937 w 3390"/>
                <a:gd name="T51" fmla="*/ 2523 h 3156"/>
                <a:gd name="T52" fmla="*/ 3108 w 3390"/>
                <a:gd name="T53" fmla="*/ 2482 h 3156"/>
                <a:gd name="T54" fmla="*/ 137 w 3390"/>
                <a:gd name="T55" fmla="*/ 113 h 3156"/>
                <a:gd name="T56" fmla="*/ 115 w 3390"/>
                <a:gd name="T57" fmla="*/ 126 h 3156"/>
                <a:gd name="T58" fmla="*/ 3277 w 3390"/>
                <a:gd name="T59" fmla="*/ 677 h 3156"/>
                <a:gd name="T60" fmla="*/ 3270 w 3390"/>
                <a:gd name="T61" fmla="*/ 119 h 3156"/>
                <a:gd name="T62" fmla="*/ 137 w 3390"/>
                <a:gd name="T63" fmla="*/ 113 h 3156"/>
                <a:gd name="T64" fmla="*/ 3281 w 3390"/>
                <a:gd name="T65" fmla="*/ 2 h 3156"/>
                <a:gd name="T66" fmla="*/ 3350 w 3390"/>
                <a:gd name="T67" fmla="*/ 39 h 3156"/>
                <a:gd name="T68" fmla="*/ 3387 w 3390"/>
                <a:gd name="T69" fmla="*/ 109 h 3156"/>
                <a:gd name="T70" fmla="*/ 3221 w 3390"/>
                <a:gd name="T71" fmla="*/ 788 h 3156"/>
                <a:gd name="T72" fmla="*/ 3210 w 3390"/>
                <a:gd name="T73" fmla="*/ 2979 h 3156"/>
                <a:gd name="T74" fmla="*/ 3160 w 3390"/>
                <a:gd name="T75" fmla="*/ 3070 h 3156"/>
                <a:gd name="T76" fmla="*/ 3077 w 3390"/>
                <a:gd name="T77" fmla="*/ 3133 h 3156"/>
                <a:gd name="T78" fmla="*/ 2971 w 3390"/>
                <a:gd name="T79" fmla="*/ 3156 h 3156"/>
                <a:gd name="T80" fmla="*/ 347 w 3390"/>
                <a:gd name="T81" fmla="*/ 3145 h 3156"/>
                <a:gd name="T82" fmla="*/ 256 w 3390"/>
                <a:gd name="T83" fmla="*/ 3095 h 3156"/>
                <a:gd name="T84" fmla="*/ 192 w 3390"/>
                <a:gd name="T85" fmla="*/ 3012 h 3156"/>
                <a:gd name="T86" fmla="*/ 170 w 3390"/>
                <a:gd name="T87" fmla="*/ 2907 h 3156"/>
                <a:gd name="T88" fmla="*/ 0 w 3390"/>
                <a:gd name="T89" fmla="*/ 136 h 3156"/>
                <a:gd name="T90" fmla="*/ 24 w 3390"/>
                <a:gd name="T91" fmla="*/ 60 h 3156"/>
                <a:gd name="T92" fmla="*/ 83 w 3390"/>
                <a:gd name="T93" fmla="*/ 11 h 3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90" h="3156">
                  <a:moveTo>
                    <a:pt x="3108" y="2596"/>
                  </a:moveTo>
                  <a:lnTo>
                    <a:pt x="3054" y="2604"/>
                  </a:lnTo>
                  <a:lnTo>
                    <a:pt x="3003" y="2618"/>
                  </a:lnTo>
                  <a:lnTo>
                    <a:pt x="2953" y="2638"/>
                  </a:lnTo>
                  <a:lnTo>
                    <a:pt x="2907" y="2661"/>
                  </a:lnTo>
                  <a:lnTo>
                    <a:pt x="2864" y="2690"/>
                  </a:lnTo>
                  <a:lnTo>
                    <a:pt x="2824" y="2723"/>
                  </a:lnTo>
                  <a:lnTo>
                    <a:pt x="2787" y="2760"/>
                  </a:lnTo>
                  <a:lnTo>
                    <a:pt x="2754" y="2800"/>
                  </a:lnTo>
                  <a:lnTo>
                    <a:pt x="2725" y="2843"/>
                  </a:lnTo>
                  <a:lnTo>
                    <a:pt x="2701" y="2890"/>
                  </a:lnTo>
                  <a:lnTo>
                    <a:pt x="2682" y="2938"/>
                  </a:lnTo>
                  <a:lnTo>
                    <a:pt x="2668" y="2989"/>
                  </a:lnTo>
                  <a:lnTo>
                    <a:pt x="2659" y="3043"/>
                  </a:lnTo>
                  <a:lnTo>
                    <a:pt x="2971" y="3043"/>
                  </a:lnTo>
                  <a:lnTo>
                    <a:pt x="2999" y="3041"/>
                  </a:lnTo>
                  <a:lnTo>
                    <a:pt x="3024" y="3032"/>
                  </a:lnTo>
                  <a:lnTo>
                    <a:pt x="3048" y="3020"/>
                  </a:lnTo>
                  <a:lnTo>
                    <a:pt x="3067" y="3004"/>
                  </a:lnTo>
                  <a:lnTo>
                    <a:pt x="3084" y="2983"/>
                  </a:lnTo>
                  <a:lnTo>
                    <a:pt x="3097" y="2961"/>
                  </a:lnTo>
                  <a:lnTo>
                    <a:pt x="3104" y="2935"/>
                  </a:lnTo>
                  <a:lnTo>
                    <a:pt x="3108" y="2907"/>
                  </a:lnTo>
                  <a:lnTo>
                    <a:pt x="3108" y="2596"/>
                  </a:lnTo>
                  <a:close/>
                  <a:moveTo>
                    <a:pt x="283" y="2596"/>
                  </a:moveTo>
                  <a:lnTo>
                    <a:pt x="283" y="2907"/>
                  </a:lnTo>
                  <a:lnTo>
                    <a:pt x="286" y="2935"/>
                  </a:lnTo>
                  <a:lnTo>
                    <a:pt x="293" y="2961"/>
                  </a:lnTo>
                  <a:lnTo>
                    <a:pt x="306" y="2983"/>
                  </a:lnTo>
                  <a:lnTo>
                    <a:pt x="323" y="3004"/>
                  </a:lnTo>
                  <a:lnTo>
                    <a:pt x="342" y="3020"/>
                  </a:lnTo>
                  <a:lnTo>
                    <a:pt x="366" y="3032"/>
                  </a:lnTo>
                  <a:lnTo>
                    <a:pt x="391" y="3041"/>
                  </a:lnTo>
                  <a:lnTo>
                    <a:pt x="419" y="3043"/>
                  </a:lnTo>
                  <a:lnTo>
                    <a:pt x="731" y="3043"/>
                  </a:lnTo>
                  <a:lnTo>
                    <a:pt x="722" y="2989"/>
                  </a:lnTo>
                  <a:lnTo>
                    <a:pt x="708" y="2938"/>
                  </a:lnTo>
                  <a:lnTo>
                    <a:pt x="689" y="2890"/>
                  </a:lnTo>
                  <a:lnTo>
                    <a:pt x="665" y="2843"/>
                  </a:lnTo>
                  <a:lnTo>
                    <a:pt x="636" y="2800"/>
                  </a:lnTo>
                  <a:lnTo>
                    <a:pt x="603" y="2760"/>
                  </a:lnTo>
                  <a:lnTo>
                    <a:pt x="566" y="2723"/>
                  </a:lnTo>
                  <a:lnTo>
                    <a:pt x="526" y="2690"/>
                  </a:lnTo>
                  <a:lnTo>
                    <a:pt x="483" y="2661"/>
                  </a:lnTo>
                  <a:lnTo>
                    <a:pt x="437" y="2638"/>
                  </a:lnTo>
                  <a:lnTo>
                    <a:pt x="387" y="2618"/>
                  </a:lnTo>
                  <a:lnTo>
                    <a:pt x="336" y="2604"/>
                  </a:lnTo>
                  <a:lnTo>
                    <a:pt x="283" y="2596"/>
                  </a:lnTo>
                  <a:close/>
                  <a:moveTo>
                    <a:pt x="283" y="788"/>
                  </a:moveTo>
                  <a:lnTo>
                    <a:pt x="283" y="2482"/>
                  </a:lnTo>
                  <a:lnTo>
                    <a:pt x="341" y="2490"/>
                  </a:lnTo>
                  <a:lnTo>
                    <a:pt x="398" y="2504"/>
                  </a:lnTo>
                  <a:lnTo>
                    <a:pt x="453" y="2522"/>
                  </a:lnTo>
                  <a:lnTo>
                    <a:pt x="505" y="2546"/>
                  </a:lnTo>
                  <a:lnTo>
                    <a:pt x="555" y="2573"/>
                  </a:lnTo>
                  <a:lnTo>
                    <a:pt x="601" y="2606"/>
                  </a:lnTo>
                  <a:lnTo>
                    <a:pt x="645" y="2642"/>
                  </a:lnTo>
                  <a:lnTo>
                    <a:pt x="684" y="2682"/>
                  </a:lnTo>
                  <a:lnTo>
                    <a:pt x="721" y="2725"/>
                  </a:lnTo>
                  <a:lnTo>
                    <a:pt x="753" y="2772"/>
                  </a:lnTo>
                  <a:lnTo>
                    <a:pt x="781" y="2821"/>
                  </a:lnTo>
                  <a:lnTo>
                    <a:pt x="804" y="2874"/>
                  </a:lnTo>
                  <a:lnTo>
                    <a:pt x="823" y="2928"/>
                  </a:lnTo>
                  <a:lnTo>
                    <a:pt x="836" y="2984"/>
                  </a:lnTo>
                  <a:lnTo>
                    <a:pt x="844" y="3043"/>
                  </a:lnTo>
                  <a:lnTo>
                    <a:pt x="2546" y="3043"/>
                  </a:lnTo>
                  <a:lnTo>
                    <a:pt x="2554" y="2984"/>
                  </a:lnTo>
                  <a:lnTo>
                    <a:pt x="2567" y="2928"/>
                  </a:lnTo>
                  <a:lnTo>
                    <a:pt x="2586" y="2874"/>
                  </a:lnTo>
                  <a:lnTo>
                    <a:pt x="2609" y="2821"/>
                  </a:lnTo>
                  <a:lnTo>
                    <a:pt x="2637" y="2772"/>
                  </a:lnTo>
                  <a:lnTo>
                    <a:pt x="2669" y="2725"/>
                  </a:lnTo>
                  <a:lnTo>
                    <a:pt x="2706" y="2682"/>
                  </a:lnTo>
                  <a:lnTo>
                    <a:pt x="2745" y="2642"/>
                  </a:lnTo>
                  <a:lnTo>
                    <a:pt x="2789" y="2606"/>
                  </a:lnTo>
                  <a:lnTo>
                    <a:pt x="2835" y="2574"/>
                  </a:lnTo>
                  <a:lnTo>
                    <a:pt x="2885" y="2546"/>
                  </a:lnTo>
                  <a:lnTo>
                    <a:pt x="2937" y="2523"/>
                  </a:lnTo>
                  <a:lnTo>
                    <a:pt x="2992" y="2504"/>
                  </a:lnTo>
                  <a:lnTo>
                    <a:pt x="3049" y="2490"/>
                  </a:lnTo>
                  <a:lnTo>
                    <a:pt x="3108" y="2482"/>
                  </a:lnTo>
                  <a:lnTo>
                    <a:pt x="3108" y="788"/>
                  </a:lnTo>
                  <a:lnTo>
                    <a:pt x="283" y="788"/>
                  </a:lnTo>
                  <a:close/>
                  <a:moveTo>
                    <a:pt x="137" y="113"/>
                  </a:moveTo>
                  <a:lnTo>
                    <a:pt x="127" y="114"/>
                  </a:lnTo>
                  <a:lnTo>
                    <a:pt x="120" y="119"/>
                  </a:lnTo>
                  <a:lnTo>
                    <a:pt x="115" y="126"/>
                  </a:lnTo>
                  <a:lnTo>
                    <a:pt x="113" y="136"/>
                  </a:lnTo>
                  <a:lnTo>
                    <a:pt x="113" y="677"/>
                  </a:lnTo>
                  <a:lnTo>
                    <a:pt x="3277" y="677"/>
                  </a:lnTo>
                  <a:lnTo>
                    <a:pt x="3277" y="136"/>
                  </a:lnTo>
                  <a:lnTo>
                    <a:pt x="3275" y="126"/>
                  </a:lnTo>
                  <a:lnTo>
                    <a:pt x="3270" y="119"/>
                  </a:lnTo>
                  <a:lnTo>
                    <a:pt x="3263" y="114"/>
                  </a:lnTo>
                  <a:lnTo>
                    <a:pt x="3253" y="113"/>
                  </a:lnTo>
                  <a:lnTo>
                    <a:pt x="137" y="113"/>
                  </a:lnTo>
                  <a:close/>
                  <a:moveTo>
                    <a:pt x="137" y="0"/>
                  </a:moveTo>
                  <a:lnTo>
                    <a:pt x="3253" y="0"/>
                  </a:lnTo>
                  <a:lnTo>
                    <a:pt x="3281" y="2"/>
                  </a:lnTo>
                  <a:lnTo>
                    <a:pt x="3307" y="11"/>
                  </a:lnTo>
                  <a:lnTo>
                    <a:pt x="3329" y="23"/>
                  </a:lnTo>
                  <a:lnTo>
                    <a:pt x="3350" y="39"/>
                  </a:lnTo>
                  <a:lnTo>
                    <a:pt x="3366" y="60"/>
                  </a:lnTo>
                  <a:lnTo>
                    <a:pt x="3380" y="83"/>
                  </a:lnTo>
                  <a:lnTo>
                    <a:pt x="3387" y="109"/>
                  </a:lnTo>
                  <a:lnTo>
                    <a:pt x="3390" y="136"/>
                  </a:lnTo>
                  <a:lnTo>
                    <a:pt x="3390" y="788"/>
                  </a:lnTo>
                  <a:lnTo>
                    <a:pt x="3221" y="788"/>
                  </a:lnTo>
                  <a:lnTo>
                    <a:pt x="3221" y="2907"/>
                  </a:lnTo>
                  <a:lnTo>
                    <a:pt x="3218" y="2944"/>
                  </a:lnTo>
                  <a:lnTo>
                    <a:pt x="3210" y="2979"/>
                  </a:lnTo>
                  <a:lnTo>
                    <a:pt x="3198" y="3012"/>
                  </a:lnTo>
                  <a:lnTo>
                    <a:pt x="3180" y="3043"/>
                  </a:lnTo>
                  <a:lnTo>
                    <a:pt x="3160" y="3070"/>
                  </a:lnTo>
                  <a:lnTo>
                    <a:pt x="3135" y="3095"/>
                  </a:lnTo>
                  <a:lnTo>
                    <a:pt x="3108" y="3115"/>
                  </a:lnTo>
                  <a:lnTo>
                    <a:pt x="3077" y="3133"/>
                  </a:lnTo>
                  <a:lnTo>
                    <a:pt x="3043" y="3145"/>
                  </a:lnTo>
                  <a:lnTo>
                    <a:pt x="3008" y="3153"/>
                  </a:lnTo>
                  <a:lnTo>
                    <a:pt x="2971" y="3156"/>
                  </a:lnTo>
                  <a:lnTo>
                    <a:pt x="419" y="3156"/>
                  </a:lnTo>
                  <a:lnTo>
                    <a:pt x="382" y="3153"/>
                  </a:lnTo>
                  <a:lnTo>
                    <a:pt x="347" y="3145"/>
                  </a:lnTo>
                  <a:lnTo>
                    <a:pt x="313" y="3133"/>
                  </a:lnTo>
                  <a:lnTo>
                    <a:pt x="284" y="3115"/>
                  </a:lnTo>
                  <a:lnTo>
                    <a:pt x="256" y="3095"/>
                  </a:lnTo>
                  <a:lnTo>
                    <a:pt x="231" y="3070"/>
                  </a:lnTo>
                  <a:lnTo>
                    <a:pt x="210" y="3043"/>
                  </a:lnTo>
                  <a:lnTo>
                    <a:pt x="192" y="3012"/>
                  </a:lnTo>
                  <a:lnTo>
                    <a:pt x="180" y="2979"/>
                  </a:lnTo>
                  <a:lnTo>
                    <a:pt x="173" y="2944"/>
                  </a:lnTo>
                  <a:lnTo>
                    <a:pt x="170" y="2907"/>
                  </a:lnTo>
                  <a:lnTo>
                    <a:pt x="170" y="788"/>
                  </a:lnTo>
                  <a:lnTo>
                    <a:pt x="0" y="788"/>
                  </a:lnTo>
                  <a:lnTo>
                    <a:pt x="0" y="136"/>
                  </a:lnTo>
                  <a:lnTo>
                    <a:pt x="3" y="109"/>
                  </a:lnTo>
                  <a:lnTo>
                    <a:pt x="10" y="83"/>
                  </a:lnTo>
                  <a:lnTo>
                    <a:pt x="24" y="60"/>
                  </a:lnTo>
                  <a:lnTo>
                    <a:pt x="40" y="39"/>
                  </a:lnTo>
                  <a:lnTo>
                    <a:pt x="61" y="23"/>
                  </a:lnTo>
                  <a:lnTo>
                    <a:pt x="83" y="11"/>
                  </a:lnTo>
                  <a:lnTo>
                    <a:pt x="109" y="2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796"/>
            <p:cNvSpPr>
              <a:spLocks/>
            </p:cNvSpPr>
            <p:nvPr/>
          </p:nvSpPr>
          <p:spPr bwMode="auto">
            <a:xfrm>
              <a:off x="1714500" y="5853113"/>
              <a:ext cx="19050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3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797"/>
            <p:cNvSpPr>
              <a:spLocks/>
            </p:cNvSpPr>
            <p:nvPr/>
          </p:nvSpPr>
          <p:spPr bwMode="auto">
            <a:xfrm>
              <a:off x="1687513" y="5826125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90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5 h 113"/>
                <a:gd name="T14" fmla="*/ 101 w 113"/>
                <a:gd name="T15" fmla="*/ 91 h 113"/>
                <a:gd name="T16" fmla="*/ 90 w 113"/>
                <a:gd name="T17" fmla="*/ 103 h 113"/>
                <a:gd name="T18" fmla="*/ 73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3 w 113"/>
                <a:gd name="T25" fmla="*/ 103 h 113"/>
                <a:gd name="T26" fmla="*/ 11 w 113"/>
                <a:gd name="T27" fmla="*/ 91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5"/>
                  </a:lnTo>
                  <a:lnTo>
                    <a:pt x="101" y="91"/>
                  </a:lnTo>
                  <a:lnTo>
                    <a:pt x="90" y="103"/>
                  </a:lnTo>
                  <a:lnTo>
                    <a:pt x="73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798"/>
            <p:cNvSpPr>
              <a:spLocks/>
            </p:cNvSpPr>
            <p:nvPr/>
          </p:nvSpPr>
          <p:spPr bwMode="auto">
            <a:xfrm>
              <a:off x="1741488" y="5826125"/>
              <a:ext cx="17462" cy="19050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5 h 113"/>
                <a:gd name="T14" fmla="*/ 101 w 113"/>
                <a:gd name="T15" fmla="*/ 91 h 113"/>
                <a:gd name="T16" fmla="*/ 89 w 113"/>
                <a:gd name="T17" fmla="*/ 103 h 113"/>
                <a:gd name="T18" fmla="*/ 73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3 w 113"/>
                <a:gd name="T25" fmla="*/ 103 h 113"/>
                <a:gd name="T26" fmla="*/ 11 w 113"/>
                <a:gd name="T27" fmla="*/ 91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5"/>
                  </a:lnTo>
                  <a:lnTo>
                    <a:pt x="101" y="91"/>
                  </a:lnTo>
                  <a:lnTo>
                    <a:pt x="89" y="103"/>
                  </a:lnTo>
                  <a:lnTo>
                    <a:pt x="73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99"/>
            <p:cNvSpPr>
              <a:spLocks/>
            </p:cNvSpPr>
            <p:nvPr/>
          </p:nvSpPr>
          <p:spPr bwMode="auto">
            <a:xfrm>
              <a:off x="1687513" y="5880100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90 w 113"/>
                <a:gd name="T5" fmla="*/ 11 h 113"/>
                <a:gd name="T6" fmla="*/ 101 w 113"/>
                <a:gd name="T7" fmla="*/ 23 h 113"/>
                <a:gd name="T8" fmla="*/ 109 w 113"/>
                <a:gd name="T9" fmla="*/ 38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3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800"/>
            <p:cNvSpPr>
              <a:spLocks/>
            </p:cNvSpPr>
            <p:nvPr/>
          </p:nvSpPr>
          <p:spPr bwMode="auto">
            <a:xfrm>
              <a:off x="1741488" y="5880100"/>
              <a:ext cx="17462" cy="17463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09 w 113"/>
                <a:gd name="T9" fmla="*/ 38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3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801"/>
            <p:cNvSpPr>
              <a:spLocks/>
            </p:cNvSpPr>
            <p:nvPr/>
          </p:nvSpPr>
          <p:spPr bwMode="auto">
            <a:xfrm>
              <a:off x="1768475" y="58531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802"/>
            <p:cNvSpPr>
              <a:spLocks/>
            </p:cNvSpPr>
            <p:nvPr/>
          </p:nvSpPr>
          <p:spPr bwMode="auto">
            <a:xfrm>
              <a:off x="1822450" y="58531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803"/>
            <p:cNvSpPr>
              <a:spLocks/>
            </p:cNvSpPr>
            <p:nvPr/>
          </p:nvSpPr>
          <p:spPr bwMode="auto">
            <a:xfrm>
              <a:off x="1795463" y="5826125"/>
              <a:ext cx="17462" cy="19050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5 h 113"/>
                <a:gd name="T14" fmla="*/ 101 w 113"/>
                <a:gd name="T15" fmla="*/ 91 h 113"/>
                <a:gd name="T16" fmla="*/ 89 w 113"/>
                <a:gd name="T17" fmla="*/ 103 h 113"/>
                <a:gd name="T18" fmla="*/ 73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3 w 113"/>
                <a:gd name="T25" fmla="*/ 103 h 113"/>
                <a:gd name="T26" fmla="*/ 11 w 113"/>
                <a:gd name="T27" fmla="*/ 91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5"/>
                  </a:lnTo>
                  <a:lnTo>
                    <a:pt x="101" y="91"/>
                  </a:lnTo>
                  <a:lnTo>
                    <a:pt x="89" y="103"/>
                  </a:lnTo>
                  <a:lnTo>
                    <a:pt x="73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804"/>
            <p:cNvSpPr>
              <a:spLocks/>
            </p:cNvSpPr>
            <p:nvPr/>
          </p:nvSpPr>
          <p:spPr bwMode="auto">
            <a:xfrm>
              <a:off x="1849438" y="5826125"/>
              <a:ext cx="17462" cy="19050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5 h 113"/>
                <a:gd name="T14" fmla="*/ 101 w 113"/>
                <a:gd name="T15" fmla="*/ 91 h 113"/>
                <a:gd name="T16" fmla="*/ 89 w 113"/>
                <a:gd name="T17" fmla="*/ 103 h 113"/>
                <a:gd name="T18" fmla="*/ 73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2 w 113"/>
                <a:gd name="T25" fmla="*/ 103 h 113"/>
                <a:gd name="T26" fmla="*/ 11 w 113"/>
                <a:gd name="T27" fmla="*/ 91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2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5"/>
                  </a:lnTo>
                  <a:lnTo>
                    <a:pt x="101" y="91"/>
                  </a:lnTo>
                  <a:lnTo>
                    <a:pt x="89" y="103"/>
                  </a:lnTo>
                  <a:lnTo>
                    <a:pt x="73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2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805"/>
            <p:cNvSpPr>
              <a:spLocks/>
            </p:cNvSpPr>
            <p:nvPr/>
          </p:nvSpPr>
          <p:spPr bwMode="auto">
            <a:xfrm>
              <a:off x="1795463" y="5880100"/>
              <a:ext cx="17462" cy="17463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09 w 113"/>
                <a:gd name="T9" fmla="*/ 38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3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806"/>
            <p:cNvSpPr>
              <a:spLocks/>
            </p:cNvSpPr>
            <p:nvPr/>
          </p:nvSpPr>
          <p:spPr bwMode="auto">
            <a:xfrm>
              <a:off x="1849438" y="5880100"/>
              <a:ext cx="17462" cy="17463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09 w 113"/>
                <a:gd name="T9" fmla="*/ 38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3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2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2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807"/>
            <p:cNvSpPr>
              <a:spLocks/>
            </p:cNvSpPr>
            <p:nvPr/>
          </p:nvSpPr>
          <p:spPr bwMode="auto">
            <a:xfrm>
              <a:off x="1876425" y="58531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808"/>
            <p:cNvSpPr>
              <a:spLocks/>
            </p:cNvSpPr>
            <p:nvPr/>
          </p:nvSpPr>
          <p:spPr bwMode="auto">
            <a:xfrm>
              <a:off x="1930400" y="58531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809"/>
            <p:cNvSpPr>
              <a:spLocks/>
            </p:cNvSpPr>
            <p:nvPr/>
          </p:nvSpPr>
          <p:spPr bwMode="auto">
            <a:xfrm>
              <a:off x="1903413" y="5826125"/>
              <a:ext cx="17462" cy="19050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5 h 113"/>
                <a:gd name="T14" fmla="*/ 101 w 113"/>
                <a:gd name="T15" fmla="*/ 91 h 113"/>
                <a:gd name="T16" fmla="*/ 89 w 113"/>
                <a:gd name="T17" fmla="*/ 103 h 113"/>
                <a:gd name="T18" fmla="*/ 73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3 w 113"/>
                <a:gd name="T25" fmla="*/ 103 h 113"/>
                <a:gd name="T26" fmla="*/ 11 w 113"/>
                <a:gd name="T27" fmla="*/ 91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5"/>
                  </a:lnTo>
                  <a:lnTo>
                    <a:pt x="101" y="91"/>
                  </a:lnTo>
                  <a:lnTo>
                    <a:pt x="89" y="103"/>
                  </a:lnTo>
                  <a:lnTo>
                    <a:pt x="73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810"/>
            <p:cNvSpPr>
              <a:spLocks/>
            </p:cNvSpPr>
            <p:nvPr/>
          </p:nvSpPr>
          <p:spPr bwMode="auto">
            <a:xfrm>
              <a:off x="1957388" y="5826125"/>
              <a:ext cx="17462" cy="19050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90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5 h 113"/>
                <a:gd name="T14" fmla="*/ 101 w 113"/>
                <a:gd name="T15" fmla="*/ 91 h 113"/>
                <a:gd name="T16" fmla="*/ 90 w 113"/>
                <a:gd name="T17" fmla="*/ 103 h 113"/>
                <a:gd name="T18" fmla="*/ 73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3 w 113"/>
                <a:gd name="T25" fmla="*/ 103 h 113"/>
                <a:gd name="T26" fmla="*/ 11 w 113"/>
                <a:gd name="T27" fmla="*/ 91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90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5"/>
                  </a:lnTo>
                  <a:lnTo>
                    <a:pt x="101" y="91"/>
                  </a:lnTo>
                  <a:lnTo>
                    <a:pt x="90" y="103"/>
                  </a:lnTo>
                  <a:lnTo>
                    <a:pt x="73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811"/>
            <p:cNvSpPr>
              <a:spLocks/>
            </p:cNvSpPr>
            <p:nvPr/>
          </p:nvSpPr>
          <p:spPr bwMode="auto">
            <a:xfrm>
              <a:off x="1903413" y="5880100"/>
              <a:ext cx="17462" cy="17463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09 w 113"/>
                <a:gd name="T9" fmla="*/ 38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3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812"/>
            <p:cNvSpPr>
              <a:spLocks/>
            </p:cNvSpPr>
            <p:nvPr/>
          </p:nvSpPr>
          <p:spPr bwMode="auto">
            <a:xfrm>
              <a:off x="1957388" y="5880100"/>
              <a:ext cx="17462" cy="17463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90 w 113"/>
                <a:gd name="T5" fmla="*/ 11 h 113"/>
                <a:gd name="T6" fmla="*/ 101 w 113"/>
                <a:gd name="T7" fmla="*/ 23 h 113"/>
                <a:gd name="T8" fmla="*/ 109 w 113"/>
                <a:gd name="T9" fmla="*/ 38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90 h 113"/>
                <a:gd name="T16" fmla="*/ 90 w 113"/>
                <a:gd name="T17" fmla="*/ 102 h 113"/>
                <a:gd name="T18" fmla="*/ 73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90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813"/>
            <p:cNvSpPr>
              <a:spLocks/>
            </p:cNvSpPr>
            <p:nvPr/>
          </p:nvSpPr>
          <p:spPr bwMode="auto">
            <a:xfrm>
              <a:off x="1984375" y="58531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3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814"/>
            <p:cNvSpPr>
              <a:spLocks/>
            </p:cNvSpPr>
            <p:nvPr/>
          </p:nvSpPr>
          <p:spPr bwMode="auto">
            <a:xfrm>
              <a:off x="2038350" y="58531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89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89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89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815"/>
            <p:cNvSpPr>
              <a:spLocks/>
            </p:cNvSpPr>
            <p:nvPr/>
          </p:nvSpPr>
          <p:spPr bwMode="auto">
            <a:xfrm>
              <a:off x="2011363" y="5826125"/>
              <a:ext cx="17462" cy="19050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5 h 113"/>
                <a:gd name="T14" fmla="*/ 101 w 113"/>
                <a:gd name="T15" fmla="*/ 91 h 113"/>
                <a:gd name="T16" fmla="*/ 89 w 113"/>
                <a:gd name="T17" fmla="*/ 103 h 113"/>
                <a:gd name="T18" fmla="*/ 73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3 w 113"/>
                <a:gd name="T25" fmla="*/ 103 h 113"/>
                <a:gd name="T26" fmla="*/ 11 w 113"/>
                <a:gd name="T27" fmla="*/ 91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5"/>
                  </a:lnTo>
                  <a:lnTo>
                    <a:pt x="101" y="91"/>
                  </a:lnTo>
                  <a:lnTo>
                    <a:pt x="89" y="103"/>
                  </a:lnTo>
                  <a:lnTo>
                    <a:pt x="73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816"/>
            <p:cNvSpPr>
              <a:spLocks/>
            </p:cNvSpPr>
            <p:nvPr/>
          </p:nvSpPr>
          <p:spPr bwMode="auto">
            <a:xfrm>
              <a:off x="2065338" y="5826125"/>
              <a:ext cx="17462" cy="19050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5 h 113"/>
                <a:gd name="T14" fmla="*/ 101 w 113"/>
                <a:gd name="T15" fmla="*/ 91 h 113"/>
                <a:gd name="T16" fmla="*/ 89 w 113"/>
                <a:gd name="T17" fmla="*/ 103 h 113"/>
                <a:gd name="T18" fmla="*/ 73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3 w 113"/>
                <a:gd name="T25" fmla="*/ 103 h 113"/>
                <a:gd name="T26" fmla="*/ 11 w 113"/>
                <a:gd name="T27" fmla="*/ 91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5"/>
                  </a:lnTo>
                  <a:lnTo>
                    <a:pt x="101" y="91"/>
                  </a:lnTo>
                  <a:lnTo>
                    <a:pt x="89" y="103"/>
                  </a:lnTo>
                  <a:lnTo>
                    <a:pt x="73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817"/>
            <p:cNvSpPr>
              <a:spLocks/>
            </p:cNvSpPr>
            <p:nvPr/>
          </p:nvSpPr>
          <p:spPr bwMode="auto">
            <a:xfrm>
              <a:off x="2011363" y="5880100"/>
              <a:ext cx="17462" cy="17463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09 w 113"/>
                <a:gd name="T9" fmla="*/ 38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3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818"/>
            <p:cNvSpPr>
              <a:spLocks/>
            </p:cNvSpPr>
            <p:nvPr/>
          </p:nvSpPr>
          <p:spPr bwMode="auto">
            <a:xfrm>
              <a:off x="2065338" y="5880100"/>
              <a:ext cx="17462" cy="17463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09 w 113"/>
                <a:gd name="T9" fmla="*/ 38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3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3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3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819"/>
            <p:cNvSpPr>
              <a:spLocks/>
            </p:cNvSpPr>
            <p:nvPr/>
          </p:nvSpPr>
          <p:spPr bwMode="auto">
            <a:xfrm>
              <a:off x="2092325" y="5853113"/>
              <a:ext cx="17462" cy="17463"/>
            </a:xfrm>
            <a:custGeom>
              <a:avLst/>
              <a:gdLst>
                <a:gd name="T0" fmla="*/ 57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7 h 112"/>
                <a:gd name="T12" fmla="*/ 110 w 113"/>
                <a:gd name="T13" fmla="*/ 74 h 112"/>
                <a:gd name="T14" fmla="*/ 102 w 113"/>
                <a:gd name="T15" fmla="*/ 90 h 112"/>
                <a:gd name="T16" fmla="*/ 90 w 113"/>
                <a:gd name="T17" fmla="*/ 102 h 112"/>
                <a:gd name="T18" fmla="*/ 74 w 113"/>
                <a:gd name="T19" fmla="*/ 110 h 112"/>
                <a:gd name="T20" fmla="*/ 57 w 113"/>
                <a:gd name="T21" fmla="*/ 112 h 112"/>
                <a:gd name="T22" fmla="*/ 39 w 113"/>
                <a:gd name="T23" fmla="*/ 110 h 112"/>
                <a:gd name="T24" fmla="*/ 24 w 113"/>
                <a:gd name="T25" fmla="*/ 102 h 112"/>
                <a:gd name="T26" fmla="*/ 11 w 113"/>
                <a:gd name="T27" fmla="*/ 90 h 112"/>
                <a:gd name="T28" fmla="*/ 3 w 113"/>
                <a:gd name="T29" fmla="*/ 74 h 112"/>
                <a:gd name="T30" fmla="*/ 0 w 113"/>
                <a:gd name="T31" fmla="*/ 57 h 112"/>
                <a:gd name="T32" fmla="*/ 3 w 113"/>
                <a:gd name="T33" fmla="*/ 38 h 112"/>
                <a:gd name="T34" fmla="*/ 11 w 113"/>
                <a:gd name="T35" fmla="*/ 23 h 112"/>
                <a:gd name="T36" fmla="*/ 24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2"/>
                  </a:lnTo>
                  <a:lnTo>
                    <a:pt x="74" y="110"/>
                  </a:lnTo>
                  <a:lnTo>
                    <a:pt x="57" y="112"/>
                  </a:lnTo>
                  <a:lnTo>
                    <a:pt x="39" y="110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820"/>
            <p:cNvSpPr>
              <a:spLocks/>
            </p:cNvSpPr>
            <p:nvPr/>
          </p:nvSpPr>
          <p:spPr bwMode="auto">
            <a:xfrm>
              <a:off x="2117725" y="5826125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2 h 113"/>
                <a:gd name="T6" fmla="*/ 101 w 113"/>
                <a:gd name="T7" fmla="*/ 24 h 113"/>
                <a:gd name="T8" fmla="*/ 109 w 113"/>
                <a:gd name="T9" fmla="*/ 39 h 113"/>
                <a:gd name="T10" fmla="*/ 113 w 113"/>
                <a:gd name="T11" fmla="*/ 57 h 113"/>
                <a:gd name="T12" fmla="*/ 109 w 113"/>
                <a:gd name="T13" fmla="*/ 75 h 113"/>
                <a:gd name="T14" fmla="*/ 101 w 113"/>
                <a:gd name="T15" fmla="*/ 91 h 113"/>
                <a:gd name="T16" fmla="*/ 89 w 113"/>
                <a:gd name="T17" fmla="*/ 103 h 113"/>
                <a:gd name="T18" fmla="*/ 73 w 113"/>
                <a:gd name="T19" fmla="*/ 111 h 113"/>
                <a:gd name="T20" fmla="*/ 56 w 113"/>
                <a:gd name="T21" fmla="*/ 113 h 113"/>
                <a:gd name="T22" fmla="*/ 39 w 113"/>
                <a:gd name="T23" fmla="*/ 111 h 113"/>
                <a:gd name="T24" fmla="*/ 22 w 113"/>
                <a:gd name="T25" fmla="*/ 103 h 113"/>
                <a:gd name="T26" fmla="*/ 11 w 113"/>
                <a:gd name="T27" fmla="*/ 91 h 113"/>
                <a:gd name="T28" fmla="*/ 3 w 113"/>
                <a:gd name="T29" fmla="*/ 75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2 w 113"/>
                <a:gd name="T37" fmla="*/ 12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2"/>
                  </a:lnTo>
                  <a:lnTo>
                    <a:pt x="101" y="24"/>
                  </a:lnTo>
                  <a:lnTo>
                    <a:pt x="109" y="39"/>
                  </a:lnTo>
                  <a:lnTo>
                    <a:pt x="113" y="57"/>
                  </a:lnTo>
                  <a:lnTo>
                    <a:pt x="109" y="75"/>
                  </a:lnTo>
                  <a:lnTo>
                    <a:pt x="101" y="91"/>
                  </a:lnTo>
                  <a:lnTo>
                    <a:pt x="89" y="103"/>
                  </a:lnTo>
                  <a:lnTo>
                    <a:pt x="73" y="111"/>
                  </a:lnTo>
                  <a:lnTo>
                    <a:pt x="56" y="113"/>
                  </a:lnTo>
                  <a:lnTo>
                    <a:pt x="39" y="111"/>
                  </a:lnTo>
                  <a:lnTo>
                    <a:pt x="22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821"/>
            <p:cNvSpPr>
              <a:spLocks/>
            </p:cNvSpPr>
            <p:nvPr/>
          </p:nvSpPr>
          <p:spPr bwMode="auto">
            <a:xfrm>
              <a:off x="2117725" y="5880100"/>
              <a:ext cx="19050" cy="17463"/>
            </a:xfrm>
            <a:custGeom>
              <a:avLst/>
              <a:gdLst>
                <a:gd name="T0" fmla="*/ 56 w 113"/>
                <a:gd name="T1" fmla="*/ 0 h 113"/>
                <a:gd name="T2" fmla="*/ 73 w 113"/>
                <a:gd name="T3" fmla="*/ 3 h 113"/>
                <a:gd name="T4" fmla="*/ 89 w 113"/>
                <a:gd name="T5" fmla="*/ 11 h 113"/>
                <a:gd name="T6" fmla="*/ 101 w 113"/>
                <a:gd name="T7" fmla="*/ 23 h 113"/>
                <a:gd name="T8" fmla="*/ 109 w 113"/>
                <a:gd name="T9" fmla="*/ 38 h 113"/>
                <a:gd name="T10" fmla="*/ 113 w 113"/>
                <a:gd name="T11" fmla="*/ 56 h 113"/>
                <a:gd name="T12" fmla="*/ 109 w 113"/>
                <a:gd name="T13" fmla="*/ 74 h 113"/>
                <a:gd name="T14" fmla="*/ 101 w 113"/>
                <a:gd name="T15" fmla="*/ 90 h 113"/>
                <a:gd name="T16" fmla="*/ 89 w 113"/>
                <a:gd name="T17" fmla="*/ 102 h 113"/>
                <a:gd name="T18" fmla="*/ 73 w 113"/>
                <a:gd name="T19" fmla="*/ 110 h 113"/>
                <a:gd name="T20" fmla="*/ 56 w 113"/>
                <a:gd name="T21" fmla="*/ 113 h 113"/>
                <a:gd name="T22" fmla="*/ 39 w 113"/>
                <a:gd name="T23" fmla="*/ 110 h 113"/>
                <a:gd name="T24" fmla="*/ 22 w 113"/>
                <a:gd name="T25" fmla="*/ 102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6 h 113"/>
                <a:gd name="T32" fmla="*/ 3 w 113"/>
                <a:gd name="T33" fmla="*/ 38 h 113"/>
                <a:gd name="T34" fmla="*/ 11 w 113"/>
                <a:gd name="T35" fmla="*/ 23 h 113"/>
                <a:gd name="T36" fmla="*/ 22 w 113"/>
                <a:gd name="T37" fmla="*/ 11 h 113"/>
                <a:gd name="T38" fmla="*/ 39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09" y="74"/>
                  </a:lnTo>
                  <a:lnTo>
                    <a:pt x="101" y="90"/>
                  </a:lnTo>
                  <a:lnTo>
                    <a:pt x="89" y="102"/>
                  </a:lnTo>
                  <a:lnTo>
                    <a:pt x="73" y="110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2" y="102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822"/>
            <p:cNvSpPr>
              <a:spLocks/>
            </p:cNvSpPr>
            <p:nvPr/>
          </p:nvSpPr>
          <p:spPr bwMode="auto">
            <a:xfrm>
              <a:off x="1831975" y="6005513"/>
              <a:ext cx="160337" cy="53975"/>
            </a:xfrm>
            <a:custGeom>
              <a:avLst/>
              <a:gdLst>
                <a:gd name="T0" fmla="*/ 56 w 1017"/>
                <a:gd name="T1" fmla="*/ 0 h 338"/>
                <a:gd name="T2" fmla="*/ 73 w 1017"/>
                <a:gd name="T3" fmla="*/ 3 h 338"/>
                <a:gd name="T4" fmla="*/ 89 w 1017"/>
                <a:gd name="T5" fmla="*/ 11 h 338"/>
                <a:gd name="T6" fmla="*/ 101 w 1017"/>
                <a:gd name="T7" fmla="*/ 23 h 338"/>
                <a:gd name="T8" fmla="*/ 109 w 1017"/>
                <a:gd name="T9" fmla="*/ 38 h 338"/>
                <a:gd name="T10" fmla="*/ 113 w 1017"/>
                <a:gd name="T11" fmla="*/ 56 h 338"/>
                <a:gd name="T12" fmla="*/ 113 w 1017"/>
                <a:gd name="T13" fmla="*/ 141 h 338"/>
                <a:gd name="T14" fmla="*/ 116 w 1017"/>
                <a:gd name="T15" fmla="*/ 163 h 338"/>
                <a:gd name="T16" fmla="*/ 124 w 1017"/>
                <a:gd name="T17" fmla="*/ 183 h 338"/>
                <a:gd name="T18" fmla="*/ 137 w 1017"/>
                <a:gd name="T19" fmla="*/ 200 h 338"/>
                <a:gd name="T20" fmla="*/ 155 w 1017"/>
                <a:gd name="T21" fmla="*/ 214 h 338"/>
                <a:gd name="T22" fmla="*/ 175 w 1017"/>
                <a:gd name="T23" fmla="*/ 223 h 338"/>
                <a:gd name="T24" fmla="*/ 198 w 1017"/>
                <a:gd name="T25" fmla="*/ 226 h 338"/>
                <a:gd name="T26" fmla="*/ 818 w 1017"/>
                <a:gd name="T27" fmla="*/ 226 h 338"/>
                <a:gd name="T28" fmla="*/ 841 w 1017"/>
                <a:gd name="T29" fmla="*/ 223 h 338"/>
                <a:gd name="T30" fmla="*/ 861 w 1017"/>
                <a:gd name="T31" fmla="*/ 214 h 338"/>
                <a:gd name="T32" fmla="*/ 879 w 1017"/>
                <a:gd name="T33" fmla="*/ 200 h 338"/>
                <a:gd name="T34" fmla="*/ 892 w 1017"/>
                <a:gd name="T35" fmla="*/ 183 h 338"/>
                <a:gd name="T36" fmla="*/ 900 w 1017"/>
                <a:gd name="T37" fmla="*/ 163 h 338"/>
                <a:gd name="T38" fmla="*/ 904 w 1017"/>
                <a:gd name="T39" fmla="*/ 141 h 338"/>
                <a:gd name="T40" fmla="*/ 904 w 1017"/>
                <a:gd name="T41" fmla="*/ 56 h 338"/>
                <a:gd name="T42" fmla="*/ 907 w 1017"/>
                <a:gd name="T43" fmla="*/ 38 h 338"/>
                <a:gd name="T44" fmla="*/ 915 w 1017"/>
                <a:gd name="T45" fmla="*/ 23 h 338"/>
                <a:gd name="T46" fmla="*/ 927 w 1017"/>
                <a:gd name="T47" fmla="*/ 11 h 338"/>
                <a:gd name="T48" fmla="*/ 943 w 1017"/>
                <a:gd name="T49" fmla="*/ 3 h 338"/>
                <a:gd name="T50" fmla="*/ 960 w 1017"/>
                <a:gd name="T51" fmla="*/ 0 h 338"/>
                <a:gd name="T52" fmla="*/ 977 w 1017"/>
                <a:gd name="T53" fmla="*/ 3 h 338"/>
                <a:gd name="T54" fmla="*/ 993 w 1017"/>
                <a:gd name="T55" fmla="*/ 11 h 338"/>
                <a:gd name="T56" fmla="*/ 1005 w 1017"/>
                <a:gd name="T57" fmla="*/ 23 h 338"/>
                <a:gd name="T58" fmla="*/ 1013 w 1017"/>
                <a:gd name="T59" fmla="*/ 38 h 338"/>
                <a:gd name="T60" fmla="*/ 1017 w 1017"/>
                <a:gd name="T61" fmla="*/ 56 h 338"/>
                <a:gd name="T62" fmla="*/ 1017 w 1017"/>
                <a:gd name="T63" fmla="*/ 141 h 338"/>
                <a:gd name="T64" fmla="*/ 1013 w 1017"/>
                <a:gd name="T65" fmla="*/ 176 h 338"/>
                <a:gd name="T66" fmla="*/ 1004 w 1017"/>
                <a:gd name="T67" fmla="*/ 210 h 338"/>
                <a:gd name="T68" fmla="*/ 990 w 1017"/>
                <a:gd name="T69" fmla="*/ 240 h 338"/>
                <a:gd name="T70" fmla="*/ 970 w 1017"/>
                <a:gd name="T71" fmla="*/ 268 h 338"/>
                <a:gd name="T72" fmla="*/ 946 w 1017"/>
                <a:gd name="T73" fmla="*/ 292 h 338"/>
                <a:gd name="T74" fmla="*/ 918 w 1017"/>
                <a:gd name="T75" fmla="*/ 311 h 338"/>
                <a:gd name="T76" fmla="*/ 887 w 1017"/>
                <a:gd name="T77" fmla="*/ 325 h 338"/>
                <a:gd name="T78" fmla="*/ 854 w 1017"/>
                <a:gd name="T79" fmla="*/ 335 h 338"/>
                <a:gd name="T80" fmla="*/ 818 w 1017"/>
                <a:gd name="T81" fmla="*/ 338 h 338"/>
                <a:gd name="T82" fmla="*/ 198 w 1017"/>
                <a:gd name="T83" fmla="*/ 338 h 338"/>
                <a:gd name="T84" fmla="*/ 162 w 1017"/>
                <a:gd name="T85" fmla="*/ 335 h 338"/>
                <a:gd name="T86" fmla="*/ 129 w 1017"/>
                <a:gd name="T87" fmla="*/ 325 h 338"/>
                <a:gd name="T88" fmla="*/ 98 w 1017"/>
                <a:gd name="T89" fmla="*/ 311 h 338"/>
                <a:gd name="T90" fmla="*/ 70 w 1017"/>
                <a:gd name="T91" fmla="*/ 292 h 338"/>
                <a:gd name="T92" fmla="*/ 46 w 1017"/>
                <a:gd name="T93" fmla="*/ 268 h 338"/>
                <a:gd name="T94" fmla="*/ 26 w 1017"/>
                <a:gd name="T95" fmla="*/ 240 h 338"/>
                <a:gd name="T96" fmla="*/ 12 w 1017"/>
                <a:gd name="T97" fmla="*/ 210 h 338"/>
                <a:gd name="T98" fmla="*/ 3 w 1017"/>
                <a:gd name="T99" fmla="*/ 176 h 338"/>
                <a:gd name="T100" fmla="*/ 0 w 1017"/>
                <a:gd name="T101" fmla="*/ 141 h 338"/>
                <a:gd name="T102" fmla="*/ 0 w 1017"/>
                <a:gd name="T103" fmla="*/ 56 h 338"/>
                <a:gd name="T104" fmla="*/ 3 w 1017"/>
                <a:gd name="T105" fmla="*/ 38 h 338"/>
                <a:gd name="T106" fmla="*/ 11 w 1017"/>
                <a:gd name="T107" fmla="*/ 23 h 338"/>
                <a:gd name="T108" fmla="*/ 23 w 1017"/>
                <a:gd name="T109" fmla="*/ 11 h 338"/>
                <a:gd name="T110" fmla="*/ 39 w 1017"/>
                <a:gd name="T111" fmla="*/ 3 h 338"/>
                <a:gd name="T112" fmla="*/ 56 w 1017"/>
                <a:gd name="T11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17" h="338">
                  <a:moveTo>
                    <a:pt x="56" y="0"/>
                  </a:moveTo>
                  <a:lnTo>
                    <a:pt x="73" y="3"/>
                  </a:lnTo>
                  <a:lnTo>
                    <a:pt x="89" y="11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13" y="141"/>
                  </a:lnTo>
                  <a:lnTo>
                    <a:pt x="116" y="163"/>
                  </a:lnTo>
                  <a:lnTo>
                    <a:pt x="124" y="183"/>
                  </a:lnTo>
                  <a:lnTo>
                    <a:pt x="137" y="200"/>
                  </a:lnTo>
                  <a:lnTo>
                    <a:pt x="155" y="214"/>
                  </a:lnTo>
                  <a:lnTo>
                    <a:pt x="175" y="223"/>
                  </a:lnTo>
                  <a:lnTo>
                    <a:pt x="198" y="226"/>
                  </a:lnTo>
                  <a:lnTo>
                    <a:pt x="818" y="226"/>
                  </a:lnTo>
                  <a:lnTo>
                    <a:pt x="841" y="223"/>
                  </a:lnTo>
                  <a:lnTo>
                    <a:pt x="861" y="214"/>
                  </a:lnTo>
                  <a:lnTo>
                    <a:pt x="879" y="200"/>
                  </a:lnTo>
                  <a:lnTo>
                    <a:pt x="892" y="183"/>
                  </a:lnTo>
                  <a:lnTo>
                    <a:pt x="900" y="163"/>
                  </a:lnTo>
                  <a:lnTo>
                    <a:pt x="904" y="141"/>
                  </a:lnTo>
                  <a:lnTo>
                    <a:pt x="904" y="56"/>
                  </a:lnTo>
                  <a:lnTo>
                    <a:pt x="907" y="38"/>
                  </a:lnTo>
                  <a:lnTo>
                    <a:pt x="915" y="23"/>
                  </a:lnTo>
                  <a:lnTo>
                    <a:pt x="927" y="11"/>
                  </a:lnTo>
                  <a:lnTo>
                    <a:pt x="943" y="3"/>
                  </a:lnTo>
                  <a:lnTo>
                    <a:pt x="960" y="0"/>
                  </a:lnTo>
                  <a:lnTo>
                    <a:pt x="977" y="3"/>
                  </a:lnTo>
                  <a:lnTo>
                    <a:pt x="993" y="11"/>
                  </a:lnTo>
                  <a:lnTo>
                    <a:pt x="1005" y="23"/>
                  </a:lnTo>
                  <a:lnTo>
                    <a:pt x="1013" y="38"/>
                  </a:lnTo>
                  <a:lnTo>
                    <a:pt x="1017" y="56"/>
                  </a:lnTo>
                  <a:lnTo>
                    <a:pt x="1017" y="141"/>
                  </a:lnTo>
                  <a:lnTo>
                    <a:pt x="1013" y="176"/>
                  </a:lnTo>
                  <a:lnTo>
                    <a:pt x="1004" y="210"/>
                  </a:lnTo>
                  <a:lnTo>
                    <a:pt x="990" y="240"/>
                  </a:lnTo>
                  <a:lnTo>
                    <a:pt x="970" y="268"/>
                  </a:lnTo>
                  <a:lnTo>
                    <a:pt x="946" y="292"/>
                  </a:lnTo>
                  <a:lnTo>
                    <a:pt x="918" y="311"/>
                  </a:lnTo>
                  <a:lnTo>
                    <a:pt x="887" y="325"/>
                  </a:lnTo>
                  <a:lnTo>
                    <a:pt x="854" y="335"/>
                  </a:lnTo>
                  <a:lnTo>
                    <a:pt x="818" y="338"/>
                  </a:lnTo>
                  <a:lnTo>
                    <a:pt x="198" y="338"/>
                  </a:lnTo>
                  <a:lnTo>
                    <a:pt x="162" y="335"/>
                  </a:lnTo>
                  <a:lnTo>
                    <a:pt x="129" y="325"/>
                  </a:lnTo>
                  <a:lnTo>
                    <a:pt x="98" y="311"/>
                  </a:lnTo>
                  <a:lnTo>
                    <a:pt x="70" y="292"/>
                  </a:lnTo>
                  <a:lnTo>
                    <a:pt x="46" y="268"/>
                  </a:lnTo>
                  <a:lnTo>
                    <a:pt x="26" y="240"/>
                  </a:lnTo>
                  <a:lnTo>
                    <a:pt x="12" y="210"/>
                  </a:lnTo>
                  <a:lnTo>
                    <a:pt x="3" y="176"/>
                  </a:lnTo>
                  <a:lnTo>
                    <a:pt x="0" y="141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7" name="Group 1259"/>
          <p:cNvGrpSpPr/>
          <p:nvPr/>
        </p:nvGrpSpPr>
        <p:grpSpPr>
          <a:xfrm>
            <a:off x="3818689" y="4354516"/>
            <a:ext cx="288925" cy="539750"/>
            <a:chOff x="838200" y="5784850"/>
            <a:chExt cx="288925" cy="539750"/>
          </a:xfrm>
          <a:solidFill>
            <a:srgbClr val="000000"/>
          </a:solidFill>
        </p:grpSpPr>
        <p:sp>
          <p:nvSpPr>
            <p:cNvPr id="418" name="Freeform 827"/>
            <p:cNvSpPr>
              <a:spLocks noEditPoints="1"/>
            </p:cNvSpPr>
            <p:nvPr/>
          </p:nvSpPr>
          <p:spPr bwMode="auto">
            <a:xfrm>
              <a:off x="838200" y="5784850"/>
              <a:ext cx="288925" cy="539750"/>
            </a:xfrm>
            <a:custGeom>
              <a:avLst/>
              <a:gdLst>
                <a:gd name="T0" fmla="*/ 114 w 1822"/>
                <a:gd name="T1" fmla="*/ 2153 h 3400"/>
                <a:gd name="T2" fmla="*/ 148 w 1822"/>
                <a:gd name="T3" fmla="*/ 2165 h 3400"/>
                <a:gd name="T4" fmla="*/ 168 w 1822"/>
                <a:gd name="T5" fmla="*/ 2192 h 3400"/>
                <a:gd name="T6" fmla="*/ 168 w 1822"/>
                <a:gd name="T7" fmla="*/ 2228 h 3400"/>
                <a:gd name="T8" fmla="*/ 148 w 1822"/>
                <a:gd name="T9" fmla="*/ 2255 h 3400"/>
                <a:gd name="T10" fmla="*/ 114 w 1822"/>
                <a:gd name="T11" fmla="*/ 2267 h 3400"/>
                <a:gd name="T12" fmla="*/ 132 w 1822"/>
                <a:gd name="T13" fmla="*/ 2496 h 3400"/>
                <a:gd name="T14" fmla="*/ 160 w 1822"/>
                <a:gd name="T15" fmla="*/ 2517 h 3400"/>
                <a:gd name="T16" fmla="*/ 171 w 1822"/>
                <a:gd name="T17" fmla="*/ 2550 h 3400"/>
                <a:gd name="T18" fmla="*/ 160 w 1822"/>
                <a:gd name="T19" fmla="*/ 2583 h 3400"/>
                <a:gd name="T20" fmla="*/ 132 w 1822"/>
                <a:gd name="T21" fmla="*/ 2604 h 3400"/>
                <a:gd name="T22" fmla="*/ 114 w 1822"/>
                <a:gd name="T23" fmla="*/ 2833 h 3400"/>
                <a:gd name="T24" fmla="*/ 148 w 1822"/>
                <a:gd name="T25" fmla="*/ 2845 h 3400"/>
                <a:gd name="T26" fmla="*/ 168 w 1822"/>
                <a:gd name="T27" fmla="*/ 2872 h 3400"/>
                <a:gd name="T28" fmla="*/ 168 w 1822"/>
                <a:gd name="T29" fmla="*/ 2908 h 3400"/>
                <a:gd name="T30" fmla="*/ 148 w 1822"/>
                <a:gd name="T31" fmla="*/ 2935 h 3400"/>
                <a:gd name="T32" fmla="*/ 114 w 1822"/>
                <a:gd name="T33" fmla="*/ 2947 h 3400"/>
                <a:gd name="T34" fmla="*/ 132 w 1822"/>
                <a:gd name="T35" fmla="*/ 3176 h 3400"/>
                <a:gd name="T36" fmla="*/ 160 w 1822"/>
                <a:gd name="T37" fmla="*/ 3197 h 3400"/>
                <a:gd name="T38" fmla="*/ 171 w 1822"/>
                <a:gd name="T39" fmla="*/ 3230 h 3400"/>
                <a:gd name="T40" fmla="*/ 161 w 1822"/>
                <a:gd name="T41" fmla="*/ 3261 h 3400"/>
                <a:gd name="T42" fmla="*/ 165 w 1822"/>
                <a:gd name="T43" fmla="*/ 3280 h 3400"/>
                <a:gd name="T44" fmla="*/ 198 w 1822"/>
                <a:gd name="T45" fmla="*/ 3287 h 3400"/>
                <a:gd name="T46" fmla="*/ 1647 w 1822"/>
                <a:gd name="T47" fmla="*/ 3284 h 3400"/>
                <a:gd name="T48" fmla="*/ 1684 w 1822"/>
                <a:gd name="T49" fmla="*/ 3262 h 3400"/>
                <a:gd name="T50" fmla="*/ 1705 w 1822"/>
                <a:gd name="T51" fmla="*/ 3226 h 3400"/>
                <a:gd name="T52" fmla="*/ 1708 w 1822"/>
                <a:gd name="T53" fmla="*/ 1927 h 3400"/>
                <a:gd name="T54" fmla="*/ 198 w 1822"/>
                <a:gd name="T55" fmla="*/ 340 h 3400"/>
                <a:gd name="T56" fmla="*/ 155 w 1822"/>
                <a:gd name="T57" fmla="*/ 351 h 3400"/>
                <a:gd name="T58" fmla="*/ 125 w 1822"/>
                <a:gd name="T59" fmla="*/ 381 h 3400"/>
                <a:gd name="T60" fmla="*/ 114 w 1822"/>
                <a:gd name="T61" fmla="*/ 423 h 3400"/>
                <a:gd name="T62" fmla="*/ 1708 w 1822"/>
                <a:gd name="T63" fmla="*/ 1813 h 3400"/>
                <a:gd name="T64" fmla="*/ 1705 w 1822"/>
                <a:gd name="T65" fmla="*/ 401 h 3400"/>
                <a:gd name="T66" fmla="*/ 1684 w 1822"/>
                <a:gd name="T67" fmla="*/ 365 h 3400"/>
                <a:gd name="T68" fmla="*/ 1647 w 1822"/>
                <a:gd name="T69" fmla="*/ 343 h 3400"/>
                <a:gd name="T70" fmla="*/ 198 w 1822"/>
                <a:gd name="T71" fmla="*/ 340 h 3400"/>
                <a:gd name="T72" fmla="*/ 683 w 1822"/>
                <a:gd name="T73" fmla="*/ 227 h 3400"/>
                <a:gd name="T74" fmla="*/ 1139 w 1822"/>
                <a:gd name="T75" fmla="*/ 113 h 3400"/>
                <a:gd name="T76" fmla="*/ 569 w 1822"/>
                <a:gd name="T77" fmla="*/ 0 h 3400"/>
                <a:gd name="T78" fmla="*/ 1253 w 1822"/>
                <a:gd name="T79" fmla="*/ 227 h 3400"/>
                <a:gd name="T80" fmla="*/ 1661 w 1822"/>
                <a:gd name="T81" fmla="*/ 230 h 3400"/>
                <a:gd name="T82" fmla="*/ 1725 w 1822"/>
                <a:gd name="T83" fmla="*/ 253 h 3400"/>
                <a:gd name="T84" fmla="*/ 1775 w 1822"/>
                <a:gd name="T85" fmla="*/ 297 h 3400"/>
                <a:gd name="T86" fmla="*/ 1810 w 1822"/>
                <a:gd name="T87" fmla="*/ 354 h 3400"/>
                <a:gd name="T88" fmla="*/ 1822 w 1822"/>
                <a:gd name="T89" fmla="*/ 423 h 3400"/>
                <a:gd name="T90" fmla="*/ 1819 w 1822"/>
                <a:gd name="T91" fmla="*/ 3239 h 3400"/>
                <a:gd name="T92" fmla="*/ 1795 w 1822"/>
                <a:gd name="T93" fmla="*/ 3303 h 3400"/>
                <a:gd name="T94" fmla="*/ 1752 w 1822"/>
                <a:gd name="T95" fmla="*/ 3354 h 3400"/>
                <a:gd name="T96" fmla="*/ 1694 w 1822"/>
                <a:gd name="T97" fmla="*/ 3388 h 3400"/>
                <a:gd name="T98" fmla="*/ 1625 w 1822"/>
                <a:gd name="T99" fmla="*/ 3400 h 3400"/>
                <a:gd name="T100" fmla="*/ 161 w 1822"/>
                <a:gd name="T101" fmla="*/ 3397 h 3400"/>
                <a:gd name="T102" fmla="*/ 98 w 1822"/>
                <a:gd name="T103" fmla="*/ 3373 h 3400"/>
                <a:gd name="T104" fmla="*/ 47 w 1822"/>
                <a:gd name="T105" fmla="*/ 3330 h 3400"/>
                <a:gd name="T106" fmla="*/ 12 w 1822"/>
                <a:gd name="T107" fmla="*/ 3272 h 3400"/>
                <a:gd name="T108" fmla="*/ 0 w 1822"/>
                <a:gd name="T109" fmla="*/ 3204 h 3400"/>
                <a:gd name="T110" fmla="*/ 3 w 1822"/>
                <a:gd name="T111" fmla="*/ 387 h 3400"/>
                <a:gd name="T112" fmla="*/ 27 w 1822"/>
                <a:gd name="T113" fmla="*/ 324 h 3400"/>
                <a:gd name="T114" fmla="*/ 70 w 1822"/>
                <a:gd name="T115" fmla="*/ 273 h 3400"/>
                <a:gd name="T116" fmla="*/ 128 w 1822"/>
                <a:gd name="T117" fmla="*/ 239 h 3400"/>
                <a:gd name="T118" fmla="*/ 198 w 1822"/>
                <a:gd name="T119" fmla="*/ 227 h 3400"/>
                <a:gd name="T120" fmla="*/ 569 w 1822"/>
                <a:gd name="T121" fmla="*/ 0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2" h="3400">
                  <a:moveTo>
                    <a:pt x="114" y="1927"/>
                  </a:moveTo>
                  <a:lnTo>
                    <a:pt x="114" y="2153"/>
                  </a:lnTo>
                  <a:lnTo>
                    <a:pt x="132" y="2156"/>
                  </a:lnTo>
                  <a:lnTo>
                    <a:pt x="148" y="2165"/>
                  </a:lnTo>
                  <a:lnTo>
                    <a:pt x="160" y="2176"/>
                  </a:lnTo>
                  <a:lnTo>
                    <a:pt x="168" y="2192"/>
                  </a:lnTo>
                  <a:lnTo>
                    <a:pt x="171" y="2210"/>
                  </a:lnTo>
                  <a:lnTo>
                    <a:pt x="168" y="2228"/>
                  </a:lnTo>
                  <a:lnTo>
                    <a:pt x="160" y="2243"/>
                  </a:lnTo>
                  <a:lnTo>
                    <a:pt x="148" y="2255"/>
                  </a:lnTo>
                  <a:lnTo>
                    <a:pt x="132" y="2264"/>
                  </a:lnTo>
                  <a:lnTo>
                    <a:pt x="114" y="2267"/>
                  </a:lnTo>
                  <a:lnTo>
                    <a:pt x="114" y="2493"/>
                  </a:lnTo>
                  <a:lnTo>
                    <a:pt x="132" y="2496"/>
                  </a:lnTo>
                  <a:lnTo>
                    <a:pt x="148" y="2505"/>
                  </a:lnTo>
                  <a:lnTo>
                    <a:pt x="160" y="2517"/>
                  </a:lnTo>
                  <a:lnTo>
                    <a:pt x="168" y="2532"/>
                  </a:lnTo>
                  <a:lnTo>
                    <a:pt x="171" y="2550"/>
                  </a:lnTo>
                  <a:lnTo>
                    <a:pt x="168" y="2568"/>
                  </a:lnTo>
                  <a:lnTo>
                    <a:pt x="160" y="2583"/>
                  </a:lnTo>
                  <a:lnTo>
                    <a:pt x="148" y="2595"/>
                  </a:lnTo>
                  <a:lnTo>
                    <a:pt x="132" y="2604"/>
                  </a:lnTo>
                  <a:lnTo>
                    <a:pt x="114" y="2607"/>
                  </a:lnTo>
                  <a:lnTo>
                    <a:pt x="114" y="2833"/>
                  </a:lnTo>
                  <a:lnTo>
                    <a:pt x="132" y="2836"/>
                  </a:lnTo>
                  <a:lnTo>
                    <a:pt x="148" y="2845"/>
                  </a:lnTo>
                  <a:lnTo>
                    <a:pt x="160" y="2857"/>
                  </a:lnTo>
                  <a:lnTo>
                    <a:pt x="168" y="2872"/>
                  </a:lnTo>
                  <a:lnTo>
                    <a:pt x="171" y="2890"/>
                  </a:lnTo>
                  <a:lnTo>
                    <a:pt x="168" y="2908"/>
                  </a:lnTo>
                  <a:lnTo>
                    <a:pt x="160" y="2924"/>
                  </a:lnTo>
                  <a:lnTo>
                    <a:pt x="148" y="2935"/>
                  </a:lnTo>
                  <a:lnTo>
                    <a:pt x="132" y="2944"/>
                  </a:lnTo>
                  <a:lnTo>
                    <a:pt x="114" y="2947"/>
                  </a:lnTo>
                  <a:lnTo>
                    <a:pt x="114" y="3173"/>
                  </a:lnTo>
                  <a:lnTo>
                    <a:pt x="132" y="3176"/>
                  </a:lnTo>
                  <a:lnTo>
                    <a:pt x="148" y="3185"/>
                  </a:lnTo>
                  <a:lnTo>
                    <a:pt x="160" y="3197"/>
                  </a:lnTo>
                  <a:lnTo>
                    <a:pt x="168" y="3212"/>
                  </a:lnTo>
                  <a:lnTo>
                    <a:pt x="171" y="3230"/>
                  </a:lnTo>
                  <a:lnTo>
                    <a:pt x="169" y="3246"/>
                  </a:lnTo>
                  <a:lnTo>
                    <a:pt x="161" y="3261"/>
                  </a:lnTo>
                  <a:lnTo>
                    <a:pt x="151" y="3272"/>
                  </a:lnTo>
                  <a:lnTo>
                    <a:pt x="165" y="3280"/>
                  </a:lnTo>
                  <a:lnTo>
                    <a:pt x="180" y="3285"/>
                  </a:lnTo>
                  <a:lnTo>
                    <a:pt x="198" y="3287"/>
                  </a:lnTo>
                  <a:lnTo>
                    <a:pt x="1625" y="3287"/>
                  </a:lnTo>
                  <a:lnTo>
                    <a:pt x="1647" y="3284"/>
                  </a:lnTo>
                  <a:lnTo>
                    <a:pt x="1667" y="3275"/>
                  </a:lnTo>
                  <a:lnTo>
                    <a:pt x="1684" y="3262"/>
                  </a:lnTo>
                  <a:lnTo>
                    <a:pt x="1697" y="3245"/>
                  </a:lnTo>
                  <a:lnTo>
                    <a:pt x="1705" y="3226"/>
                  </a:lnTo>
                  <a:lnTo>
                    <a:pt x="1708" y="3204"/>
                  </a:lnTo>
                  <a:lnTo>
                    <a:pt x="1708" y="1927"/>
                  </a:lnTo>
                  <a:lnTo>
                    <a:pt x="114" y="1927"/>
                  </a:lnTo>
                  <a:close/>
                  <a:moveTo>
                    <a:pt x="198" y="340"/>
                  </a:moveTo>
                  <a:lnTo>
                    <a:pt x="175" y="343"/>
                  </a:lnTo>
                  <a:lnTo>
                    <a:pt x="155" y="351"/>
                  </a:lnTo>
                  <a:lnTo>
                    <a:pt x="139" y="365"/>
                  </a:lnTo>
                  <a:lnTo>
                    <a:pt x="125" y="381"/>
                  </a:lnTo>
                  <a:lnTo>
                    <a:pt x="117" y="401"/>
                  </a:lnTo>
                  <a:lnTo>
                    <a:pt x="114" y="423"/>
                  </a:lnTo>
                  <a:lnTo>
                    <a:pt x="114" y="1813"/>
                  </a:lnTo>
                  <a:lnTo>
                    <a:pt x="1708" y="1813"/>
                  </a:lnTo>
                  <a:lnTo>
                    <a:pt x="1708" y="423"/>
                  </a:lnTo>
                  <a:lnTo>
                    <a:pt x="1705" y="401"/>
                  </a:lnTo>
                  <a:lnTo>
                    <a:pt x="1697" y="381"/>
                  </a:lnTo>
                  <a:lnTo>
                    <a:pt x="1684" y="365"/>
                  </a:lnTo>
                  <a:lnTo>
                    <a:pt x="1667" y="351"/>
                  </a:lnTo>
                  <a:lnTo>
                    <a:pt x="1647" y="343"/>
                  </a:lnTo>
                  <a:lnTo>
                    <a:pt x="1625" y="340"/>
                  </a:lnTo>
                  <a:lnTo>
                    <a:pt x="198" y="340"/>
                  </a:lnTo>
                  <a:close/>
                  <a:moveTo>
                    <a:pt x="683" y="113"/>
                  </a:moveTo>
                  <a:lnTo>
                    <a:pt x="683" y="227"/>
                  </a:lnTo>
                  <a:lnTo>
                    <a:pt x="1139" y="227"/>
                  </a:lnTo>
                  <a:lnTo>
                    <a:pt x="1139" y="113"/>
                  </a:lnTo>
                  <a:lnTo>
                    <a:pt x="683" y="113"/>
                  </a:lnTo>
                  <a:close/>
                  <a:moveTo>
                    <a:pt x="569" y="0"/>
                  </a:moveTo>
                  <a:lnTo>
                    <a:pt x="1253" y="0"/>
                  </a:lnTo>
                  <a:lnTo>
                    <a:pt x="1253" y="227"/>
                  </a:lnTo>
                  <a:lnTo>
                    <a:pt x="1625" y="227"/>
                  </a:lnTo>
                  <a:lnTo>
                    <a:pt x="1661" y="230"/>
                  </a:lnTo>
                  <a:lnTo>
                    <a:pt x="1694" y="239"/>
                  </a:lnTo>
                  <a:lnTo>
                    <a:pt x="1725" y="253"/>
                  </a:lnTo>
                  <a:lnTo>
                    <a:pt x="1752" y="273"/>
                  </a:lnTo>
                  <a:lnTo>
                    <a:pt x="1775" y="297"/>
                  </a:lnTo>
                  <a:lnTo>
                    <a:pt x="1795" y="324"/>
                  </a:lnTo>
                  <a:lnTo>
                    <a:pt x="1810" y="354"/>
                  </a:lnTo>
                  <a:lnTo>
                    <a:pt x="1819" y="387"/>
                  </a:lnTo>
                  <a:lnTo>
                    <a:pt x="1822" y="423"/>
                  </a:lnTo>
                  <a:lnTo>
                    <a:pt x="1822" y="3204"/>
                  </a:lnTo>
                  <a:lnTo>
                    <a:pt x="1819" y="3239"/>
                  </a:lnTo>
                  <a:lnTo>
                    <a:pt x="1810" y="3272"/>
                  </a:lnTo>
                  <a:lnTo>
                    <a:pt x="1795" y="3303"/>
                  </a:lnTo>
                  <a:lnTo>
                    <a:pt x="1775" y="3330"/>
                  </a:lnTo>
                  <a:lnTo>
                    <a:pt x="1752" y="3354"/>
                  </a:lnTo>
                  <a:lnTo>
                    <a:pt x="1725" y="3373"/>
                  </a:lnTo>
                  <a:lnTo>
                    <a:pt x="1694" y="3388"/>
                  </a:lnTo>
                  <a:lnTo>
                    <a:pt x="1661" y="3397"/>
                  </a:lnTo>
                  <a:lnTo>
                    <a:pt x="1625" y="3400"/>
                  </a:lnTo>
                  <a:lnTo>
                    <a:pt x="198" y="3400"/>
                  </a:lnTo>
                  <a:lnTo>
                    <a:pt x="161" y="3397"/>
                  </a:lnTo>
                  <a:lnTo>
                    <a:pt x="128" y="3388"/>
                  </a:lnTo>
                  <a:lnTo>
                    <a:pt x="98" y="3373"/>
                  </a:lnTo>
                  <a:lnTo>
                    <a:pt x="70" y="3354"/>
                  </a:lnTo>
                  <a:lnTo>
                    <a:pt x="47" y="3330"/>
                  </a:lnTo>
                  <a:lnTo>
                    <a:pt x="27" y="3303"/>
                  </a:lnTo>
                  <a:lnTo>
                    <a:pt x="12" y="3272"/>
                  </a:lnTo>
                  <a:lnTo>
                    <a:pt x="3" y="3239"/>
                  </a:lnTo>
                  <a:lnTo>
                    <a:pt x="0" y="3204"/>
                  </a:lnTo>
                  <a:lnTo>
                    <a:pt x="0" y="423"/>
                  </a:lnTo>
                  <a:lnTo>
                    <a:pt x="3" y="387"/>
                  </a:lnTo>
                  <a:lnTo>
                    <a:pt x="12" y="354"/>
                  </a:lnTo>
                  <a:lnTo>
                    <a:pt x="27" y="324"/>
                  </a:lnTo>
                  <a:lnTo>
                    <a:pt x="47" y="297"/>
                  </a:lnTo>
                  <a:lnTo>
                    <a:pt x="70" y="273"/>
                  </a:lnTo>
                  <a:lnTo>
                    <a:pt x="98" y="253"/>
                  </a:lnTo>
                  <a:lnTo>
                    <a:pt x="128" y="239"/>
                  </a:lnTo>
                  <a:lnTo>
                    <a:pt x="161" y="230"/>
                  </a:lnTo>
                  <a:lnTo>
                    <a:pt x="198" y="227"/>
                  </a:lnTo>
                  <a:lnTo>
                    <a:pt x="569" y="227"/>
                  </a:lnTo>
                  <a:lnTo>
                    <a:pt x="5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828"/>
            <p:cNvSpPr>
              <a:spLocks/>
            </p:cNvSpPr>
            <p:nvPr/>
          </p:nvSpPr>
          <p:spPr bwMode="auto">
            <a:xfrm>
              <a:off x="874713" y="609917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1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1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829"/>
            <p:cNvSpPr>
              <a:spLocks/>
            </p:cNvSpPr>
            <p:nvPr/>
          </p:nvSpPr>
          <p:spPr bwMode="auto">
            <a:xfrm>
              <a:off x="901700" y="6126163"/>
              <a:ext cx="17463" cy="19050"/>
            </a:xfrm>
            <a:custGeom>
              <a:avLst/>
              <a:gdLst>
                <a:gd name="T0" fmla="*/ 56 w 113"/>
                <a:gd name="T1" fmla="*/ 0 h 114"/>
                <a:gd name="T2" fmla="*/ 75 w 113"/>
                <a:gd name="T3" fmla="*/ 3 h 114"/>
                <a:gd name="T4" fmla="*/ 91 w 113"/>
                <a:gd name="T5" fmla="*/ 12 h 114"/>
                <a:gd name="T6" fmla="*/ 103 w 113"/>
                <a:gd name="T7" fmla="*/ 23 h 114"/>
                <a:gd name="T8" fmla="*/ 110 w 113"/>
                <a:gd name="T9" fmla="*/ 39 h 114"/>
                <a:gd name="T10" fmla="*/ 113 w 113"/>
                <a:gd name="T11" fmla="*/ 57 h 114"/>
                <a:gd name="T12" fmla="*/ 110 w 113"/>
                <a:gd name="T13" fmla="*/ 75 h 114"/>
                <a:gd name="T14" fmla="*/ 103 w 113"/>
                <a:gd name="T15" fmla="*/ 90 h 114"/>
                <a:gd name="T16" fmla="*/ 91 w 113"/>
                <a:gd name="T17" fmla="*/ 102 h 114"/>
                <a:gd name="T18" fmla="*/ 75 w 113"/>
                <a:gd name="T19" fmla="*/ 111 h 114"/>
                <a:gd name="T20" fmla="*/ 56 w 113"/>
                <a:gd name="T21" fmla="*/ 114 h 114"/>
                <a:gd name="T22" fmla="*/ 39 w 113"/>
                <a:gd name="T23" fmla="*/ 111 h 114"/>
                <a:gd name="T24" fmla="*/ 23 w 113"/>
                <a:gd name="T25" fmla="*/ 102 h 114"/>
                <a:gd name="T26" fmla="*/ 11 w 113"/>
                <a:gd name="T27" fmla="*/ 90 h 114"/>
                <a:gd name="T28" fmla="*/ 3 w 113"/>
                <a:gd name="T29" fmla="*/ 75 h 114"/>
                <a:gd name="T30" fmla="*/ 0 w 113"/>
                <a:gd name="T31" fmla="*/ 57 h 114"/>
                <a:gd name="T32" fmla="*/ 3 w 113"/>
                <a:gd name="T33" fmla="*/ 39 h 114"/>
                <a:gd name="T34" fmla="*/ 11 w 113"/>
                <a:gd name="T35" fmla="*/ 23 h 114"/>
                <a:gd name="T36" fmla="*/ 23 w 113"/>
                <a:gd name="T37" fmla="*/ 12 h 114"/>
                <a:gd name="T38" fmla="*/ 39 w 113"/>
                <a:gd name="T39" fmla="*/ 3 h 114"/>
                <a:gd name="T40" fmla="*/ 56 w 113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4">
                  <a:moveTo>
                    <a:pt x="56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6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830"/>
            <p:cNvSpPr>
              <a:spLocks/>
            </p:cNvSpPr>
            <p:nvPr/>
          </p:nvSpPr>
          <p:spPr bwMode="auto">
            <a:xfrm>
              <a:off x="928688" y="609917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1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831"/>
            <p:cNvSpPr>
              <a:spLocks/>
            </p:cNvSpPr>
            <p:nvPr/>
          </p:nvSpPr>
          <p:spPr bwMode="auto">
            <a:xfrm>
              <a:off x="982663" y="609917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1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832"/>
            <p:cNvSpPr>
              <a:spLocks/>
            </p:cNvSpPr>
            <p:nvPr/>
          </p:nvSpPr>
          <p:spPr bwMode="auto">
            <a:xfrm>
              <a:off x="955675" y="612616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3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833"/>
            <p:cNvSpPr>
              <a:spLocks/>
            </p:cNvSpPr>
            <p:nvPr/>
          </p:nvSpPr>
          <p:spPr bwMode="auto">
            <a:xfrm>
              <a:off x="1009650" y="612616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0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834"/>
            <p:cNvSpPr>
              <a:spLocks/>
            </p:cNvSpPr>
            <p:nvPr/>
          </p:nvSpPr>
          <p:spPr bwMode="auto">
            <a:xfrm>
              <a:off x="1036638" y="609917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4 h 114"/>
                <a:gd name="T8" fmla="*/ 110 w 114"/>
                <a:gd name="T9" fmla="*/ 39 h 114"/>
                <a:gd name="T10" fmla="*/ 114 w 114"/>
                <a:gd name="T11" fmla="*/ 57 h 114"/>
                <a:gd name="T12" fmla="*/ 110 w 114"/>
                <a:gd name="T13" fmla="*/ 75 h 114"/>
                <a:gd name="T14" fmla="*/ 103 w 114"/>
                <a:gd name="T15" fmla="*/ 91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3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3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0" y="39"/>
                  </a:lnTo>
                  <a:lnTo>
                    <a:pt x="114" y="57"/>
                  </a:lnTo>
                  <a:lnTo>
                    <a:pt x="110" y="75"/>
                  </a:lnTo>
                  <a:lnTo>
                    <a:pt x="103" y="91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835"/>
            <p:cNvSpPr>
              <a:spLocks/>
            </p:cNvSpPr>
            <p:nvPr/>
          </p:nvSpPr>
          <p:spPr bwMode="auto">
            <a:xfrm>
              <a:off x="1090613" y="609917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1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836"/>
            <p:cNvSpPr>
              <a:spLocks/>
            </p:cNvSpPr>
            <p:nvPr/>
          </p:nvSpPr>
          <p:spPr bwMode="auto">
            <a:xfrm>
              <a:off x="1063625" y="6126163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4 w 114"/>
                <a:gd name="T29" fmla="*/ 75 h 114"/>
                <a:gd name="T30" fmla="*/ 0 w 114"/>
                <a:gd name="T31" fmla="*/ 57 h 114"/>
                <a:gd name="T32" fmla="*/ 4 w 114"/>
                <a:gd name="T33" fmla="*/ 39 h 114"/>
                <a:gd name="T34" fmla="*/ 12 w 114"/>
                <a:gd name="T35" fmla="*/ 23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837"/>
            <p:cNvSpPr>
              <a:spLocks/>
            </p:cNvSpPr>
            <p:nvPr/>
          </p:nvSpPr>
          <p:spPr bwMode="auto">
            <a:xfrm>
              <a:off x="874713" y="615315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0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838"/>
            <p:cNvSpPr>
              <a:spLocks/>
            </p:cNvSpPr>
            <p:nvPr/>
          </p:nvSpPr>
          <p:spPr bwMode="auto">
            <a:xfrm>
              <a:off x="874713" y="620712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0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839"/>
            <p:cNvSpPr>
              <a:spLocks/>
            </p:cNvSpPr>
            <p:nvPr/>
          </p:nvSpPr>
          <p:spPr bwMode="auto">
            <a:xfrm>
              <a:off x="901700" y="6180138"/>
              <a:ext cx="17463" cy="19050"/>
            </a:xfrm>
            <a:custGeom>
              <a:avLst/>
              <a:gdLst>
                <a:gd name="T0" fmla="*/ 56 w 113"/>
                <a:gd name="T1" fmla="*/ 0 h 114"/>
                <a:gd name="T2" fmla="*/ 75 w 113"/>
                <a:gd name="T3" fmla="*/ 3 h 114"/>
                <a:gd name="T4" fmla="*/ 91 w 113"/>
                <a:gd name="T5" fmla="*/ 12 h 114"/>
                <a:gd name="T6" fmla="*/ 103 w 113"/>
                <a:gd name="T7" fmla="*/ 24 h 114"/>
                <a:gd name="T8" fmla="*/ 110 w 113"/>
                <a:gd name="T9" fmla="*/ 39 h 114"/>
                <a:gd name="T10" fmla="*/ 113 w 113"/>
                <a:gd name="T11" fmla="*/ 57 h 114"/>
                <a:gd name="T12" fmla="*/ 110 w 113"/>
                <a:gd name="T13" fmla="*/ 75 h 114"/>
                <a:gd name="T14" fmla="*/ 103 w 113"/>
                <a:gd name="T15" fmla="*/ 90 h 114"/>
                <a:gd name="T16" fmla="*/ 91 w 113"/>
                <a:gd name="T17" fmla="*/ 102 h 114"/>
                <a:gd name="T18" fmla="*/ 75 w 113"/>
                <a:gd name="T19" fmla="*/ 111 h 114"/>
                <a:gd name="T20" fmla="*/ 56 w 113"/>
                <a:gd name="T21" fmla="*/ 114 h 114"/>
                <a:gd name="T22" fmla="*/ 39 w 113"/>
                <a:gd name="T23" fmla="*/ 111 h 114"/>
                <a:gd name="T24" fmla="*/ 23 w 113"/>
                <a:gd name="T25" fmla="*/ 102 h 114"/>
                <a:gd name="T26" fmla="*/ 11 w 113"/>
                <a:gd name="T27" fmla="*/ 90 h 114"/>
                <a:gd name="T28" fmla="*/ 3 w 113"/>
                <a:gd name="T29" fmla="*/ 75 h 114"/>
                <a:gd name="T30" fmla="*/ 0 w 113"/>
                <a:gd name="T31" fmla="*/ 57 h 114"/>
                <a:gd name="T32" fmla="*/ 3 w 113"/>
                <a:gd name="T33" fmla="*/ 39 h 114"/>
                <a:gd name="T34" fmla="*/ 11 w 113"/>
                <a:gd name="T35" fmla="*/ 24 h 114"/>
                <a:gd name="T36" fmla="*/ 23 w 113"/>
                <a:gd name="T37" fmla="*/ 12 h 114"/>
                <a:gd name="T38" fmla="*/ 39 w 113"/>
                <a:gd name="T39" fmla="*/ 3 h 114"/>
                <a:gd name="T40" fmla="*/ 56 w 113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4">
                  <a:moveTo>
                    <a:pt x="56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6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840"/>
            <p:cNvSpPr>
              <a:spLocks/>
            </p:cNvSpPr>
            <p:nvPr/>
          </p:nvSpPr>
          <p:spPr bwMode="auto">
            <a:xfrm>
              <a:off x="901700" y="6234113"/>
              <a:ext cx="17463" cy="19050"/>
            </a:xfrm>
            <a:custGeom>
              <a:avLst/>
              <a:gdLst>
                <a:gd name="T0" fmla="*/ 56 w 113"/>
                <a:gd name="T1" fmla="*/ 0 h 114"/>
                <a:gd name="T2" fmla="*/ 75 w 113"/>
                <a:gd name="T3" fmla="*/ 3 h 114"/>
                <a:gd name="T4" fmla="*/ 91 w 113"/>
                <a:gd name="T5" fmla="*/ 12 h 114"/>
                <a:gd name="T6" fmla="*/ 103 w 113"/>
                <a:gd name="T7" fmla="*/ 24 h 114"/>
                <a:gd name="T8" fmla="*/ 110 w 113"/>
                <a:gd name="T9" fmla="*/ 39 h 114"/>
                <a:gd name="T10" fmla="*/ 113 w 113"/>
                <a:gd name="T11" fmla="*/ 57 h 114"/>
                <a:gd name="T12" fmla="*/ 110 w 113"/>
                <a:gd name="T13" fmla="*/ 75 h 114"/>
                <a:gd name="T14" fmla="*/ 103 w 113"/>
                <a:gd name="T15" fmla="*/ 91 h 114"/>
                <a:gd name="T16" fmla="*/ 91 w 113"/>
                <a:gd name="T17" fmla="*/ 102 h 114"/>
                <a:gd name="T18" fmla="*/ 75 w 113"/>
                <a:gd name="T19" fmla="*/ 111 h 114"/>
                <a:gd name="T20" fmla="*/ 56 w 113"/>
                <a:gd name="T21" fmla="*/ 114 h 114"/>
                <a:gd name="T22" fmla="*/ 39 w 113"/>
                <a:gd name="T23" fmla="*/ 111 h 114"/>
                <a:gd name="T24" fmla="*/ 23 w 113"/>
                <a:gd name="T25" fmla="*/ 102 h 114"/>
                <a:gd name="T26" fmla="*/ 11 w 113"/>
                <a:gd name="T27" fmla="*/ 91 h 114"/>
                <a:gd name="T28" fmla="*/ 3 w 113"/>
                <a:gd name="T29" fmla="*/ 75 h 114"/>
                <a:gd name="T30" fmla="*/ 0 w 113"/>
                <a:gd name="T31" fmla="*/ 57 h 114"/>
                <a:gd name="T32" fmla="*/ 3 w 113"/>
                <a:gd name="T33" fmla="*/ 39 h 114"/>
                <a:gd name="T34" fmla="*/ 11 w 113"/>
                <a:gd name="T35" fmla="*/ 24 h 114"/>
                <a:gd name="T36" fmla="*/ 23 w 113"/>
                <a:gd name="T37" fmla="*/ 12 h 114"/>
                <a:gd name="T38" fmla="*/ 39 w 113"/>
                <a:gd name="T39" fmla="*/ 3 h 114"/>
                <a:gd name="T40" fmla="*/ 56 w 113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4">
                  <a:moveTo>
                    <a:pt x="56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5"/>
                  </a:lnTo>
                  <a:lnTo>
                    <a:pt x="103" y="91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6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841"/>
            <p:cNvSpPr>
              <a:spLocks/>
            </p:cNvSpPr>
            <p:nvPr/>
          </p:nvSpPr>
          <p:spPr bwMode="auto">
            <a:xfrm>
              <a:off x="928688" y="615315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842"/>
            <p:cNvSpPr>
              <a:spLocks/>
            </p:cNvSpPr>
            <p:nvPr/>
          </p:nvSpPr>
          <p:spPr bwMode="auto">
            <a:xfrm>
              <a:off x="982663" y="615315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843"/>
            <p:cNvSpPr>
              <a:spLocks/>
            </p:cNvSpPr>
            <p:nvPr/>
          </p:nvSpPr>
          <p:spPr bwMode="auto">
            <a:xfrm>
              <a:off x="928688" y="620712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844"/>
            <p:cNvSpPr>
              <a:spLocks/>
            </p:cNvSpPr>
            <p:nvPr/>
          </p:nvSpPr>
          <p:spPr bwMode="auto">
            <a:xfrm>
              <a:off x="982663" y="620712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845"/>
            <p:cNvSpPr>
              <a:spLocks/>
            </p:cNvSpPr>
            <p:nvPr/>
          </p:nvSpPr>
          <p:spPr bwMode="auto">
            <a:xfrm>
              <a:off x="955675" y="618013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846"/>
            <p:cNvSpPr>
              <a:spLocks/>
            </p:cNvSpPr>
            <p:nvPr/>
          </p:nvSpPr>
          <p:spPr bwMode="auto">
            <a:xfrm>
              <a:off x="1009650" y="618013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0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847"/>
            <p:cNvSpPr>
              <a:spLocks/>
            </p:cNvSpPr>
            <p:nvPr/>
          </p:nvSpPr>
          <p:spPr bwMode="auto">
            <a:xfrm>
              <a:off x="955675" y="623411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1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848"/>
            <p:cNvSpPr>
              <a:spLocks/>
            </p:cNvSpPr>
            <p:nvPr/>
          </p:nvSpPr>
          <p:spPr bwMode="auto">
            <a:xfrm>
              <a:off x="1009650" y="623411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1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1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849"/>
            <p:cNvSpPr>
              <a:spLocks/>
            </p:cNvSpPr>
            <p:nvPr/>
          </p:nvSpPr>
          <p:spPr bwMode="auto">
            <a:xfrm>
              <a:off x="1036638" y="615315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4 h 114"/>
                <a:gd name="T8" fmla="*/ 110 w 114"/>
                <a:gd name="T9" fmla="*/ 39 h 114"/>
                <a:gd name="T10" fmla="*/ 114 w 114"/>
                <a:gd name="T11" fmla="*/ 57 h 114"/>
                <a:gd name="T12" fmla="*/ 110 w 114"/>
                <a:gd name="T13" fmla="*/ 75 h 114"/>
                <a:gd name="T14" fmla="*/ 103 w 114"/>
                <a:gd name="T15" fmla="*/ 90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3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3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0" y="39"/>
                  </a:lnTo>
                  <a:lnTo>
                    <a:pt x="114" y="57"/>
                  </a:lnTo>
                  <a:lnTo>
                    <a:pt x="110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850"/>
            <p:cNvSpPr>
              <a:spLocks/>
            </p:cNvSpPr>
            <p:nvPr/>
          </p:nvSpPr>
          <p:spPr bwMode="auto">
            <a:xfrm>
              <a:off x="1090613" y="615315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851"/>
            <p:cNvSpPr>
              <a:spLocks/>
            </p:cNvSpPr>
            <p:nvPr/>
          </p:nvSpPr>
          <p:spPr bwMode="auto">
            <a:xfrm>
              <a:off x="1036638" y="620712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4 h 114"/>
                <a:gd name="T8" fmla="*/ 110 w 114"/>
                <a:gd name="T9" fmla="*/ 39 h 114"/>
                <a:gd name="T10" fmla="*/ 114 w 114"/>
                <a:gd name="T11" fmla="*/ 57 h 114"/>
                <a:gd name="T12" fmla="*/ 110 w 114"/>
                <a:gd name="T13" fmla="*/ 75 h 114"/>
                <a:gd name="T14" fmla="*/ 103 w 114"/>
                <a:gd name="T15" fmla="*/ 90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3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3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0" y="39"/>
                  </a:lnTo>
                  <a:lnTo>
                    <a:pt x="114" y="57"/>
                  </a:lnTo>
                  <a:lnTo>
                    <a:pt x="110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52"/>
            <p:cNvSpPr>
              <a:spLocks/>
            </p:cNvSpPr>
            <p:nvPr/>
          </p:nvSpPr>
          <p:spPr bwMode="auto">
            <a:xfrm>
              <a:off x="1090613" y="620712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853"/>
            <p:cNvSpPr>
              <a:spLocks/>
            </p:cNvSpPr>
            <p:nvPr/>
          </p:nvSpPr>
          <p:spPr bwMode="auto">
            <a:xfrm>
              <a:off x="1063625" y="6180138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4 w 114"/>
                <a:gd name="T29" fmla="*/ 75 h 114"/>
                <a:gd name="T30" fmla="*/ 0 w 114"/>
                <a:gd name="T31" fmla="*/ 57 h 114"/>
                <a:gd name="T32" fmla="*/ 4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54"/>
            <p:cNvSpPr>
              <a:spLocks/>
            </p:cNvSpPr>
            <p:nvPr/>
          </p:nvSpPr>
          <p:spPr bwMode="auto">
            <a:xfrm>
              <a:off x="1063625" y="6234113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1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1 h 114"/>
                <a:gd name="T28" fmla="*/ 4 w 114"/>
                <a:gd name="T29" fmla="*/ 75 h 114"/>
                <a:gd name="T30" fmla="*/ 0 w 114"/>
                <a:gd name="T31" fmla="*/ 57 h 114"/>
                <a:gd name="T32" fmla="*/ 4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855"/>
            <p:cNvSpPr>
              <a:spLocks/>
            </p:cNvSpPr>
            <p:nvPr/>
          </p:nvSpPr>
          <p:spPr bwMode="auto">
            <a:xfrm>
              <a:off x="874713" y="626110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0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856"/>
            <p:cNvSpPr>
              <a:spLocks/>
            </p:cNvSpPr>
            <p:nvPr/>
          </p:nvSpPr>
          <p:spPr bwMode="auto">
            <a:xfrm>
              <a:off x="901700" y="6288088"/>
              <a:ext cx="17463" cy="19050"/>
            </a:xfrm>
            <a:custGeom>
              <a:avLst/>
              <a:gdLst>
                <a:gd name="T0" fmla="*/ 56 w 113"/>
                <a:gd name="T1" fmla="*/ 0 h 114"/>
                <a:gd name="T2" fmla="*/ 75 w 113"/>
                <a:gd name="T3" fmla="*/ 3 h 114"/>
                <a:gd name="T4" fmla="*/ 91 w 113"/>
                <a:gd name="T5" fmla="*/ 12 h 114"/>
                <a:gd name="T6" fmla="*/ 103 w 113"/>
                <a:gd name="T7" fmla="*/ 24 h 114"/>
                <a:gd name="T8" fmla="*/ 110 w 113"/>
                <a:gd name="T9" fmla="*/ 39 h 114"/>
                <a:gd name="T10" fmla="*/ 113 w 113"/>
                <a:gd name="T11" fmla="*/ 57 h 114"/>
                <a:gd name="T12" fmla="*/ 110 w 113"/>
                <a:gd name="T13" fmla="*/ 75 h 114"/>
                <a:gd name="T14" fmla="*/ 103 w 113"/>
                <a:gd name="T15" fmla="*/ 90 h 114"/>
                <a:gd name="T16" fmla="*/ 91 w 113"/>
                <a:gd name="T17" fmla="*/ 102 h 114"/>
                <a:gd name="T18" fmla="*/ 75 w 113"/>
                <a:gd name="T19" fmla="*/ 111 h 114"/>
                <a:gd name="T20" fmla="*/ 56 w 113"/>
                <a:gd name="T21" fmla="*/ 114 h 114"/>
                <a:gd name="T22" fmla="*/ 39 w 113"/>
                <a:gd name="T23" fmla="*/ 111 h 114"/>
                <a:gd name="T24" fmla="*/ 23 w 113"/>
                <a:gd name="T25" fmla="*/ 102 h 114"/>
                <a:gd name="T26" fmla="*/ 11 w 113"/>
                <a:gd name="T27" fmla="*/ 90 h 114"/>
                <a:gd name="T28" fmla="*/ 3 w 113"/>
                <a:gd name="T29" fmla="*/ 75 h 114"/>
                <a:gd name="T30" fmla="*/ 0 w 113"/>
                <a:gd name="T31" fmla="*/ 57 h 114"/>
                <a:gd name="T32" fmla="*/ 3 w 113"/>
                <a:gd name="T33" fmla="*/ 39 h 114"/>
                <a:gd name="T34" fmla="*/ 11 w 113"/>
                <a:gd name="T35" fmla="*/ 24 h 114"/>
                <a:gd name="T36" fmla="*/ 23 w 113"/>
                <a:gd name="T37" fmla="*/ 12 h 114"/>
                <a:gd name="T38" fmla="*/ 39 w 113"/>
                <a:gd name="T39" fmla="*/ 3 h 114"/>
                <a:gd name="T40" fmla="*/ 56 w 113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4">
                  <a:moveTo>
                    <a:pt x="56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6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857"/>
            <p:cNvSpPr>
              <a:spLocks/>
            </p:cNvSpPr>
            <p:nvPr/>
          </p:nvSpPr>
          <p:spPr bwMode="auto">
            <a:xfrm>
              <a:off x="928688" y="626110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3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58"/>
            <p:cNvSpPr>
              <a:spLocks/>
            </p:cNvSpPr>
            <p:nvPr/>
          </p:nvSpPr>
          <p:spPr bwMode="auto">
            <a:xfrm>
              <a:off x="982663" y="626110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59"/>
            <p:cNvSpPr>
              <a:spLocks/>
            </p:cNvSpPr>
            <p:nvPr/>
          </p:nvSpPr>
          <p:spPr bwMode="auto">
            <a:xfrm>
              <a:off x="955675" y="628808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60"/>
            <p:cNvSpPr>
              <a:spLocks/>
            </p:cNvSpPr>
            <p:nvPr/>
          </p:nvSpPr>
          <p:spPr bwMode="auto">
            <a:xfrm>
              <a:off x="1009650" y="628808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0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861"/>
            <p:cNvSpPr>
              <a:spLocks/>
            </p:cNvSpPr>
            <p:nvPr/>
          </p:nvSpPr>
          <p:spPr bwMode="auto">
            <a:xfrm>
              <a:off x="1036638" y="626110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2 h 114"/>
                <a:gd name="T6" fmla="*/ 103 w 114"/>
                <a:gd name="T7" fmla="*/ 23 h 114"/>
                <a:gd name="T8" fmla="*/ 110 w 114"/>
                <a:gd name="T9" fmla="*/ 39 h 114"/>
                <a:gd name="T10" fmla="*/ 114 w 114"/>
                <a:gd name="T11" fmla="*/ 57 h 114"/>
                <a:gd name="T12" fmla="*/ 110 w 114"/>
                <a:gd name="T13" fmla="*/ 75 h 114"/>
                <a:gd name="T14" fmla="*/ 103 w 114"/>
                <a:gd name="T15" fmla="*/ 90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3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3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3" y="23"/>
                  </a:lnTo>
                  <a:lnTo>
                    <a:pt x="110" y="39"/>
                  </a:lnTo>
                  <a:lnTo>
                    <a:pt x="114" y="57"/>
                  </a:lnTo>
                  <a:lnTo>
                    <a:pt x="110" y="75"/>
                  </a:lnTo>
                  <a:lnTo>
                    <a:pt x="103" y="90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862"/>
            <p:cNvSpPr>
              <a:spLocks/>
            </p:cNvSpPr>
            <p:nvPr/>
          </p:nvSpPr>
          <p:spPr bwMode="auto">
            <a:xfrm>
              <a:off x="1090613" y="626110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2 w 114"/>
                <a:gd name="T35" fmla="*/ 23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863"/>
            <p:cNvSpPr>
              <a:spLocks/>
            </p:cNvSpPr>
            <p:nvPr/>
          </p:nvSpPr>
          <p:spPr bwMode="auto">
            <a:xfrm>
              <a:off x="1063625" y="6288088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40 w 114"/>
                <a:gd name="T23" fmla="*/ 111 h 114"/>
                <a:gd name="T24" fmla="*/ 24 w 114"/>
                <a:gd name="T25" fmla="*/ 102 h 114"/>
                <a:gd name="T26" fmla="*/ 12 w 114"/>
                <a:gd name="T27" fmla="*/ 90 h 114"/>
                <a:gd name="T28" fmla="*/ 4 w 114"/>
                <a:gd name="T29" fmla="*/ 75 h 114"/>
                <a:gd name="T30" fmla="*/ 0 w 114"/>
                <a:gd name="T31" fmla="*/ 57 h 114"/>
                <a:gd name="T32" fmla="*/ 4 w 114"/>
                <a:gd name="T33" fmla="*/ 39 h 114"/>
                <a:gd name="T34" fmla="*/ 12 w 114"/>
                <a:gd name="T35" fmla="*/ 24 h 114"/>
                <a:gd name="T36" fmla="*/ 24 w 114"/>
                <a:gd name="T37" fmla="*/ 12 h 114"/>
                <a:gd name="T38" fmla="*/ 40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5" name="Freeform 6"/>
          <p:cNvSpPr>
            <a:spLocks noEditPoints="1"/>
          </p:cNvSpPr>
          <p:nvPr/>
        </p:nvSpPr>
        <p:spPr bwMode="auto">
          <a:xfrm>
            <a:off x="6525930" y="5170216"/>
            <a:ext cx="536575" cy="536575"/>
          </a:xfrm>
          <a:custGeom>
            <a:avLst/>
            <a:gdLst>
              <a:gd name="T0" fmla="*/ 1061 w 3380"/>
              <a:gd name="T1" fmla="*/ 2319 h 3379"/>
              <a:gd name="T2" fmla="*/ 1129 w 3380"/>
              <a:gd name="T3" fmla="*/ 2069 h 3379"/>
              <a:gd name="T4" fmla="*/ 1180 w 3380"/>
              <a:gd name="T5" fmla="*/ 1960 h 3379"/>
              <a:gd name="T6" fmla="*/ 2853 w 3380"/>
              <a:gd name="T7" fmla="*/ 766 h 3379"/>
              <a:gd name="T8" fmla="*/ 2774 w 3380"/>
              <a:gd name="T9" fmla="*/ 368 h 3379"/>
              <a:gd name="T10" fmla="*/ 2933 w 3380"/>
              <a:gd name="T11" fmla="*/ 686 h 3379"/>
              <a:gd name="T12" fmla="*/ 2774 w 3380"/>
              <a:gd name="T13" fmla="*/ 368 h 3379"/>
              <a:gd name="T14" fmla="*/ 113 w 3380"/>
              <a:gd name="T15" fmla="*/ 3266 h 3379"/>
              <a:gd name="T16" fmla="*/ 3041 w 3380"/>
              <a:gd name="T17" fmla="*/ 736 h 3379"/>
              <a:gd name="T18" fmla="*/ 1448 w 3380"/>
              <a:gd name="T19" fmla="*/ 2329 h 3379"/>
              <a:gd name="T20" fmla="*/ 941 w 3380"/>
              <a:gd name="T21" fmla="*/ 2519 h 3379"/>
              <a:gd name="T22" fmla="*/ 916 w 3380"/>
              <a:gd name="T23" fmla="*/ 2533 h 3379"/>
              <a:gd name="T24" fmla="*/ 887 w 3380"/>
              <a:gd name="T25" fmla="*/ 2533 h 3379"/>
              <a:gd name="T26" fmla="*/ 861 w 3380"/>
              <a:gd name="T27" fmla="*/ 2519 h 3379"/>
              <a:gd name="T28" fmla="*/ 847 w 3380"/>
              <a:gd name="T29" fmla="*/ 2492 h 3379"/>
              <a:gd name="T30" fmla="*/ 847 w 3380"/>
              <a:gd name="T31" fmla="*/ 2464 h 3379"/>
              <a:gd name="T32" fmla="*/ 861 w 3380"/>
              <a:gd name="T33" fmla="*/ 2439 h 3379"/>
              <a:gd name="T34" fmla="*/ 1050 w 3380"/>
              <a:gd name="T35" fmla="*/ 1931 h 3379"/>
              <a:gd name="T36" fmla="*/ 2644 w 3380"/>
              <a:gd name="T37" fmla="*/ 337 h 3379"/>
              <a:gd name="T38" fmla="*/ 3052 w 3380"/>
              <a:gd name="T39" fmla="*/ 112 h 3379"/>
              <a:gd name="T40" fmla="*/ 3025 w 3380"/>
              <a:gd name="T41" fmla="*/ 119 h 3379"/>
              <a:gd name="T42" fmla="*/ 2853 w 3380"/>
              <a:gd name="T43" fmla="*/ 288 h 3379"/>
              <a:gd name="T44" fmla="*/ 3251 w 3380"/>
              <a:gd name="T45" fmla="*/ 367 h 3379"/>
              <a:gd name="T46" fmla="*/ 3266 w 3380"/>
              <a:gd name="T47" fmla="*/ 342 h 3379"/>
              <a:gd name="T48" fmla="*/ 3266 w 3380"/>
              <a:gd name="T49" fmla="*/ 314 h 3379"/>
              <a:gd name="T50" fmla="*/ 3251 w 3380"/>
              <a:gd name="T51" fmla="*/ 289 h 3379"/>
              <a:gd name="T52" fmla="*/ 3079 w 3380"/>
              <a:gd name="T53" fmla="*/ 119 h 3379"/>
              <a:gd name="T54" fmla="*/ 3052 w 3380"/>
              <a:gd name="T55" fmla="*/ 112 h 3379"/>
              <a:gd name="T56" fmla="*/ 3095 w 3380"/>
              <a:gd name="T57" fmla="*/ 4 h 3379"/>
              <a:gd name="T58" fmla="*/ 3148 w 3380"/>
              <a:gd name="T59" fmla="*/ 28 h 3379"/>
              <a:gd name="T60" fmla="*/ 3332 w 3380"/>
              <a:gd name="T61" fmla="*/ 209 h 3379"/>
              <a:gd name="T62" fmla="*/ 3365 w 3380"/>
              <a:gd name="T63" fmla="*/ 257 h 3379"/>
              <a:gd name="T64" fmla="*/ 3380 w 3380"/>
              <a:gd name="T65" fmla="*/ 314 h 3379"/>
              <a:gd name="T66" fmla="*/ 3375 w 3380"/>
              <a:gd name="T67" fmla="*/ 370 h 3379"/>
              <a:gd name="T68" fmla="*/ 3351 w 3380"/>
              <a:gd name="T69" fmla="*/ 423 h 3379"/>
              <a:gd name="T70" fmla="*/ 3172 w 3380"/>
              <a:gd name="T71" fmla="*/ 606 h 3379"/>
              <a:gd name="T72" fmla="*/ 3154 w 3380"/>
              <a:gd name="T73" fmla="*/ 3379 h 3379"/>
              <a:gd name="T74" fmla="*/ 0 w 3380"/>
              <a:gd name="T75" fmla="*/ 225 h 3379"/>
              <a:gd name="T76" fmla="*/ 2934 w 3380"/>
              <a:gd name="T77" fmla="*/ 48 h 3379"/>
              <a:gd name="T78" fmla="*/ 2982 w 3380"/>
              <a:gd name="T79" fmla="*/ 15 h 3379"/>
              <a:gd name="T80" fmla="*/ 3038 w 3380"/>
              <a:gd name="T81" fmla="*/ 0 h 3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380" h="3379">
                <a:moveTo>
                  <a:pt x="1129" y="2069"/>
                </a:moveTo>
                <a:lnTo>
                  <a:pt x="1061" y="2319"/>
                </a:lnTo>
                <a:lnTo>
                  <a:pt x="1311" y="2251"/>
                </a:lnTo>
                <a:lnTo>
                  <a:pt x="1129" y="2069"/>
                </a:lnTo>
                <a:close/>
                <a:moveTo>
                  <a:pt x="2614" y="527"/>
                </a:moveTo>
                <a:lnTo>
                  <a:pt x="1180" y="1960"/>
                </a:lnTo>
                <a:lnTo>
                  <a:pt x="1419" y="2200"/>
                </a:lnTo>
                <a:lnTo>
                  <a:pt x="2853" y="766"/>
                </a:lnTo>
                <a:lnTo>
                  <a:pt x="2614" y="527"/>
                </a:lnTo>
                <a:close/>
                <a:moveTo>
                  <a:pt x="2774" y="368"/>
                </a:moveTo>
                <a:lnTo>
                  <a:pt x="2694" y="448"/>
                </a:lnTo>
                <a:lnTo>
                  <a:pt x="2933" y="686"/>
                </a:lnTo>
                <a:lnTo>
                  <a:pt x="3012" y="606"/>
                </a:lnTo>
                <a:lnTo>
                  <a:pt x="2774" y="368"/>
                </a:lnTo>
                <a:close/>
                <a:moveTo>
                  <a:pt x="113" y="337"/>
                </a:moveTo>
                <a:lnTo>
                  <a:pt x="113" y="3266"/>
                </a:lnTo>
                <a:lnTo>
                  <a:pt x="3041" y="3266"/>
                </a:lnTo>
                <a:lnTo>
                  <a:pt x="3041" y="736"/>
                </a:lnTo>
                <a:lnTo>
                  <a:pt x="2958" y="821"/>
                </a:lnTo>
                <a:lnTo>
                  <a:pt x="1448" y="2329"/>
                </a:lnTo>
                <a:lnTo>
                  <a:pt x="1010" y="2450"/>
                </a:lnTo>
                <a:lnTo>
                  <a:pt x="941" y="2519"/>
                </a:lnTo>
                <a:lnTo>
                  <a:pt x="929" y="2528"/>
                </a:lnTo>
                <a:lnTo>
                  <a:pt x="916" y="2533"/>
                </a:lnTo>
                <a:lnTo>
                  <a:pt x="901" y="2535"/>
                </a:lnTo>
                <a:lnTo>
                  <a:pt x="887" y="2533"/>
                </a:lnTo>
                <a:lnTo>
                  <a:pt x="873" y="2528"/>
                </a:lnTo>
                <a:lnTo>
                  <a:pt x="861" y="2519"/>
                </a:lnTo>
                <a:lnTo>
                  <a:pt x="852" y="2506"/>
                </a:lnTo>
                <a:lnTo>
                  <a:pt x="847" y="2492"/>
                </a:lnTo>
                <a:lnTo>
                  <a:pt x="845" y="2479"/>
                </a:lnTo>
                <a:lnTo>
                  <a:pt x="847" y="2464"/>
                </a:lnTo>
                <a:lnTo>
                  <a:pt x="852" y="2451"/>
                </a:lnTo>
                <a:lnTo>
                  <a:pt x="861" y="2439"/>
                </a:lnTo>
                <a:lnTo>
                  <a:pt x="930" y="2370"/>
                </a:lnTo>
                <a:lnTo>
                  <a:pt x="1050" y="1931"/>
                </a:lnTo>
                <a:lnTo>
                  <a:pt x="1060" y="1921"/>
                </a:lnTo>
                <a:lnTo>
                  <a:pt x="2644" y="337"/>
                </a:lnTo>
                <a:lnTo>
                  <a:pt x="113" y="337"/>
                </a:lnTo>
                <a:close/>
                <a:moveTo>
                  <a:pt x="3052" y="112"/>
                </a:moveTo>
                <a:lnTo>
                  <a:pt x="3038" y="114"/>
                </a:lnTo>
                <a:lnTo>
                  <a:pt x="3025" y="119"/>
                </a:lnTo>
                <a:lnTo>
                  <a:pt x="3013" y="128"/>
                </a:lnTo>
                <a:lnTo>
                  <a:pt x="2853" y="288"/>
                </a:lnTo>
                <a:lnTo>
                  <a:pt x="3091" y="527"/>
                </a:lnTo>
                <a:lnTo>
                  <a:pt x="3251" y="367"/>
                </a:lnTo>
                <a:lnTo>
                  <a:pt x="3261" y="356"/>
                </a:lnTo>
                <a:lnTo>
                  <a:pt x="3266" y="342"/>
                </a:lnTo>
                <a:lnTo>
                  <a:pt x="3268" y="327"/>
                </a:lnTo>
                <a:lnTo>
                  <a:pt x="3266" y="314"/>
                </a:lnTo>
                <a:lnTo>
                  <a:pt x="3261" y="300"/>
                </a:lnTo>
                <a:lnTo>
                  <a:pt x="3251" y="289"/>
                </a:lnTo>
                <a:lnTo>
                  <a:pt x="3091" y="128"/>
                </a:lnTo>
                <a:lnTo>
                  <a:pt x="3079" y="119"/>
                </a:lnTo>
                <a:lnTo>
                  <a:pt x="3066" y="114"/>
                </a:lnTo>
                <a:lnTo>
                  <a:pt x="3052" y="112"/>
                </a:lnTo>
                <a:close/>
                <a:moveTo>
                  <a:pt x="3066" y="0"/>
                </a:moveTo>
                <a:lnTo>
                  <a:pt x="3095" y="4"/>
                </a:lnTo>
                <a:lnTo>
                  <a:pt x="3122" y="15"/>
                </a:lnTo>
                <a:lnTo>
                  <a:pt x="3148" y="28"/>
                </a:lnTo>
                <a:lnTo>
                  <a:pt x="3171" y="48"/>
                </a:lnTo>
                <a:lnTo>
                  <a:pt x="3332" y="209"/>
                </a:lnTo>
                <a:lnTo>
                  <a:pt x="3351" y="232"/>
                </a:lnTo>
                <a:lnTo>
                  <a:pt x="3365" y="257"/>
                </a:lnTo>
                <a:lnTo>
                  <a:pt x="3375" y="285"/>
                </a:lnTo>
                <a:lnTo>
                  <a:pt x="3380" y="314"/>
                </a:lnTo>
                <a:lnTo>
                  <a:pt x="3380" y="342"/>
                </a:lnTo>
                <a:lnTo>
                  <a:pt x="3375" y="370"/>
                </a:lnTo>
                <a:lnTo>
                  <a:pt x="3365" y="397"/>
                </a:lnTo>
                <a:lnTo>
                  <a:pt x="3351" y="423"/>
                </a:lnTo>
                <a:lnTo>
                  <a:pt x="3332" y="446"/>
                </a:lnTo>
                <a:lnTo>
                  <a:pt x="3172" y="606"/>
                </a:lnTo>
                <a:lnTo>
                  <a:pt x="3154" y="624"/>
                </a:lnTo>
                <a:lnTo>
                  <a:pt x="3154" y="3379"/>
                </a:lnTo>
                <a:lnTo>
                  <a:pt x="0" y="3379"/>
                </a:lnTo>
                <a:lnTo>
                  <a:pt x="0" y="225"/>
                </a:lnTo>
                <a:lnTo>
                  <a:pt x="2757" y="225"/>
                </a:lnTo>
                <a:lnTo>
                  <a:pt x="2934" y="48"/>
                </a:lnTo>
                <a:lnTo>
                  <a:pt x="2957" y="29"/>
                </a:lnTo>
                <a:lnTo>
                  <a:pt x="2982" y="15"/>
                </a:lnTo>
                <a:lnTo>
                  <a:pt x="3010" y="4"/>
                </a:lnTo>
                <a:lnTo>
                  <a:pt x="3038" y="0"/>
                </a:lnTo>
                <a:lnTo>
                  <a:pt x="306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56" name="Group 14"/>
          <p:cNvGrpSpPr/>
          <p:nvPr/>
        </p:nvGrpSpPr>
        <p:grpSpPr>
          <a:xfrm>
            <a:off x="5618840" y="5217841"/>
            <a:ext cx="479756" cy="449264"/>
            <a:chOff x="10072688" y="2017713"/>
            <a:chExt cx="374650" cy="350838"/>
          </a:xfrm>
          <a:solidFill>
            <a:srgbClr val="000000"/>
          </a:solidFill>
        </p:grpSpPr>
        <p:sp>
          <p:nvSpPr>
            <p:cNvPr id="457" name="Freeform 11"/>
            <p:cNvSpPr>
              <a:spLocks noEditPoints="1"/>
            </p:cNvSpPr>
            <p:nvPr/>
          </p:nvSpPr>
          <p:spPr bwMode="auto">
            <a:xfrm>
              <a:off x="10072688" y="2017713"/>
              <a:ext cx="374650" cy="279400"/>
            </a:xfrm>
            <a:custGeom>
              <a:avLst/>
              <a:gdLst>
                <a:gd name="T0" fmla="*/ 1654 w 3306"/>
                <a:gd name="T1" fmla="*/ 217 h 2460"/>
                <a:gd name="T2" fmla="*/ 229 w 3306"/>
                <a:gd name="T3" fmla="*/ 2302 h 2460"/>
                <a:gd name="T4" fmla="*/ 3078 w 3306"/>
                <a:gd name="T5" fmla="*/ 2302 h 2460"/>
                <a:gd name="T6" fmla="*/ 1654 w 3306"/>
                <a:gd name="T7" fmla="*/ 217 h 2460"/>
                <a:gd name="T8" fmla="*/ 1654 w 3306"/>
                <a:gd name="T9" fmla="*/ 0 h 2460"/>
                <a:gd name="T10" fmla="*/ 1672 w 3306"/>
                <a:gd name="T11" fmla="*/ 2 h 2460"/>
                <a:gd name="T12" fmla="*/ 1689 w 3306"/>
                <a:gd name="T13" fmla="*/ 8 h 2460"/>
                <a:gd name="T14" fmla="*/ 1705 w 3306"/>
                <a:gd name="T15" fmla="*/ 18 h 2460"/>
                <a:gd name="T16" fmla="*/ 1718 w 3306"/>
                <a:gd name="T17" fmla="*/ 33 h 2460"/>
                <a:gd name="T18" fmla="*/ 3292 w 3306"/>
                <a:gd name="T19" fmla="*/ 2337 h 2460"/>
                <a:gd name="T20" fmla="*/ 3301 w 3306"/>
                <a:gd name="T21" fmla="*/ 2352 h 2460"/>
                <a:gd name="T22" fmla="*/ 3305 w 3306"/>
                <a:gd name="T23" fmla="*/ 2368 h 2460"/>
                <a:gd name="T24" fmla="*/ 3306 w 3306"/>
                <a:gd name="T25" fmla="*/ 2385 h 2460"/>
                <a:gd name="T26" fmla="*/ 3304 w 3306"/>
                <a:gd name="T27" fmla="*/ 2402 h 2460"/>
                <a:gd name="T28" fmla="*/ 3297 w 3306"/>
                <a:gd name="T29" fmla="*/ 2418 h 2460"/>
                <a:gd name="T30" fmla="*/ 3288 w 3306"/>
                <a:gd name="T31" fmla="*/ 2433 h 2460"/>
                <a:gd name="T32" fmla="*/ 3276 w 3306"/>
                <a:gd name="T33" fmla="*/ 2444 h 2460"/>
                <a:gd name="T34" fmla="*/ 3261 w 3306"/>
                <a:gd name="T35" fmla="*/ 2453 h 2460"/>
                <a:gd name="T36" fmla="*/ 3246 w 3306"/>
                <a:gd name="T37" fmla="*/ 2459 h 2460"/>
                <a:gd name="T38" fmla="*/ 3228 w 3306"/>
                <a:gd name="T39" fmla="*/ 2460 h 2460"/>
                <a:gd name="T40" fmla="*/ 79 w 3306"/>
                <a:gd name="T41" fmla="*/ 2460 h 2460"/>
                <a:gd name="T42" fmla="*/ 62 w 3306"/>
                <a:gd name="T43" fmla="*/ 2459 h 2460"/>
                <a:gd name="T44" fmla="*/ 46 w 3306"/>
                <a:gd name="T45" fmla="*/ 2453 h 2460"/>
                <a:gd name="T46" fmla="*/ 31 w 3306"/>
                <a:gd name="T47" fmla="*/ 2444 h 2460"/>
                <a:gd name="T48" fmla="*/ 18 w 3306"/>
                <a:gd name="T49" fmla="*/ 2433 h 2460"/>
                <a:gd name="T50" fmla="*/ 9 w 3306"/>
                <a:gd name="T51" fmla="*/ 2418 h 2460"/>
                <a:gd name="T52" fmla="*/ 3 w 3306"/>
                <a:gd name="T53" fmla="*/ 2402 h 2460"/>
                <a:gd name="T54" fmla="*/ 0 w 3306"/>
                <a:gd name="T55" fmla="*/ 2385 h 2460"/>
                <a:gd name="T56" fmla="*/ 1 w 3306"/>
                <a:gd name="T57" fmla="*/ 2368 h 2460"/>
                <a:gd name="T58" fmla="*/ 6 w 3306"/>
                <a:gd name="T59" fmla="*/ 2352 h 2460"/>
                <a:gd name="T60" fmla="*/ 14 w 3306"/>
                <a:gd name="T61" fmla="*/ 2337 h 2460"/>
                <a:gd name="T62" fmla="*/ 1589 w 3306"/>
                <a:gd name="T63" fmla="*/ 33 h 2460"/>
                <a:gd name="T64" fmla="*/ 1601 w 3306"/>
                <a:gd name="T65" fmla="*/ 18 h 2460"/>
                <a:gd name="T66" fmla="*/ 1617 w 3306"/>
                <a:gd name="T67" fmla="*/ 8 h 2460"/>
                <a:gd name="T68" fmla="*/ 1634 w 3306"/>
                <a:gd name="T69" fmla="*/ 2 h 2460"/>
                <a:gd name="T70" fmla="*/ 1654 w 3306"/>
                <a:gd name="T71" fmla="*/ 0 h 2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306" h="2460">
                  <a:moveTo>
                    <a:pt x="1654" y="217"/>
                  </a:moveTo>
                  <a:lnTo>
                    <a:pt x="229" y="2302"/>
                  </a:lnTo>
                  <a:lnTo>
                    <a:pt x="3078" y="2302"/>
                  </a:lnTo>
                  <a:lnTo>
                    <a:pt x="1654" y="217"/>
                  </a:lnTo>
                  <a:close/>
                  <a:moveTo>
                    <a:pt x="1654" y="0"/>
                  </a:moveTo>
                  <a:lnTo>
                    <a:pt x="1672" y="2"/>
                  </a:lnTo>
                  <a:lnTo>
                    <a:pt x="1689" y="8"/>
                  </a:lnTo>
                  <a:lnTo>
                    <a:pt x="1705" y="18"/>
                  </a:lnTo>
                  <a:lnTo>
                    <a:pt x="1718" y="33"/>
                  </a:lnTo>
                  <a:lnTo>
                    <a:pt x="3292" y="2337"/>
                  </a:lnTo>
                  <a:lnTo>
                    <a:pt x="3301" y="2352"/>
                  </a:lnTo>
                  <a:lnTo>
                    <a:pt x="3305" y="2368"/>
                  </a:lnTo>
                  <a:lnTo>
                    <a:pt x="3306" y="2385"/>
                  </a:lnTo>
                  <a:lnTo>
                    <a:pt x="3304" y="2402"/>
                  </a:lnTo>
                  <a:lnTo>
                    <a:pt x="3297" y="2418"/>
                  </a:lnTo>
                  <a:lnTo>
                    <a:pt x="3288" y="2433"/>
                  </a:lnTo>
                  <a:lnTo>
                    <a:pt x="3276" y="2444"/>
                  </a:lnTo>
                  <a:lnTo>
                    <a:pt x="3261" y="2453"/>
                  </a:lnTo>
                  <a:lnTo>
                    <a:pt x="3246" y="2459"/>
                  </a:lnTo>
                  <a:lnTo>
                    <a:pt x="3228" y="2460"/>
                  </a:lnTo>
                  <a:lnTo>
                    <a:pt x="79" y="2460"/>
                  </a:lnTo>
                  <a:lnTo>
                    <a:pt x="62" y="2459"/>
                  </a:lnTo>
                  <a:lnTo>
                    <a:pt x="46" y="2453"/>
                  </a:lnTo>
                  <a:lnTo>
                    <a:pt x="31" y="2444"/>
                  </a:lnTo>
                  <a:lnTo>
                    <a:pt x="18" y="2433"/>
                  </a:lnTo>
                  <a:lnTo>
                    <a:pt x="9" y="2418"/>
                  </a:lnTo>
                  <a:lnTo>
                    <a:pt x="3" y="2402"/>
                  </a:lnTo>
                  <a:lnTo>
                    <a:pt x="0" y="2385"/>
                  </a:lnTo>
                  <a:lnTo>
                    <a:pt x="1" y="2368"/>
                  </a:lnTo>
                  <a:lnTo>
                    <a:pt x="6" y="2352"/>
                  </a:lnTo>
                  <a:lnTo>
                    <a:pt x="14" y="2337"/>
                  </a:lnTo>
                  <a:lnTo>
                    <a:pt x="1589" y="33"/>
                  </a:lnTo>
                  <a:lnTo>
                    <a:pt x="1601" y="18"/>
                  </a:lnTo>
                  <a:lnTo>
                    <a:pt x="1617" y="8"/>
                  </a:lnTo>
                  <a:lnTo>
                    <a:pt x="1634" y="2"/>
                  </a:lnTo>
                  <a:lnTo>
                    <a:pt x="16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12"/>
            <p:cNvSpPr>
              <a:spLocks/>
            </p:cNvSpPr>
            <p:nvPr/>
          </p:nvSpPr>
          <p:spPr bwMode="auto">
            <a:xfrm>
              <a:off x="10072688" y="2351088"/>
              <a:ext cx="374650" cy="17463"/>
            </a:xfrm>
            <a:custGeom>
              <a:avLst/>
              <a:gdLst>
                <a:gd name="T0" fmla="*/ 79 w 3306"/>
                <a:gd name="T1" fmla="*/ 0 h 159"/>
                <a:gd name="T2" fmla="*/ 3228 w 3306"/>
                <a:gd name="T3" fmla="*/ 0 h 159"/>
                <a:gd name="T4" fmla="*/ 3249 w 3306"/>
                <a:gd name="T5" fmla="*/ 3 h 159"/>
                <a:gd name="T6" fmla="*/ 3268 w 3306"/>
                <a:gd name="T7" fmla="*/ 11 h 159"/>
                <a:gd name="T8" fmla="*/ 3284 w 3306"/>
                <a:gd name="T9" fmla="*/ 24 h 159"/>
                <a:gd name="T10" fmla="*/ 3296 w 3306"/>
                <a:gd name="T11" fmla="*/ 40 h 159"/>
                <a:gd name="T12" fmla="*/ 3304 w 3306"/>
                <a:gd name="T13" fmla="*/ 58 h 159"/>
                <a:gd name="T14" fmla="*/ 3306 w 3306"/>
                <a:gd name="T15" fmla="*/ 80 h 159"/>
                <a:gd name="T16" fmla="*/ 3304 w 3306"/>
                <a:gd name="T17" fmla="*/ 100 h 159"/>
                <a:gd name="T18" fmla="*/ 3296 w 3306"/>
                <a:gd name="T19" fmla="*/ 120 h 159"/>
                <a:gd name="T20" fmla="*/ 3284 w 3306"/>
                <a:gd name="T21" fmla="*/ 136 h 159"/>
                <a:gd name="T22" fmla="*/ 3268 w 3306"/>
                <a:gd name="T23" fmla="*/ 149 h 159"/>
                <a:gd name="T24" fmla="*/ 3249 w 3306"/>
                <a:gd name="T25" fmla="*/ 157 h 159"/>
                <a:gd name="T26" fmla="*/ 3228 w 3306"/>
                <a:gd name="T27" fmla="*/ 159 h 159"/>
                <a:gd name="T28" fmla="*/ 79 w 3306"/>
                <a:gd name="T29" fmla="*/ 159 h 159"/>
                <a:gd name="T30" fmla="*/ 58 w 3306"/>
                <a:gd name="T31" fmla="*/ 157 h 159"/>
                <a:gd name="T32" fmla="*/ 40 w 3306"/>
                <a:gd name="T33" fmla="*/ 149 h 159"/>
                <a:gd name="T34" fmla="*/ 23 w 3306"/>
                <a:gd name="T35" fmla="*/ 136 h 159"/>
                <a:gd name="T36" fmla="*/ 11 w 3306"/>
                <a:gd name="T37" fmla="*/ 120 h 159"/>
                <a:gd name="T38" fmla="*/ 3 w 3306"/>
                <a:gd name="T39" fmla="*/ 100 h 159"/>
                <a:gd name="T40" fmla="*/ 0 w 3306"/>
                <a:gd name="T41" fmla="*/ 80 h 159"/>
                <a:gd name="T42" fmla="*/ 3 w 3306"/>
                <a:gd name="T43" fmla="*/ 58 h 159"/>
                <a:gd name="T44" fmla="*/ 11 w 3306"/>
                <a:gd name="T45" fmla="*/ 40 h 159"/>
                <a:gd name="T46" fmla="*/ 23 w 3306"/>
                <a:gd name="T47" fmla="*/ 24 h 159"/>
                <a:gd name="T48" fmla="*/ 40 w 3306"/>
                <a:gd name="T49" fmla="*/ 11 h 159"/>
                <a:gd name="T50" fmla="*/ 58 w 3306"/>
                <a:gd name="T51" fmla="*/ 3 h 159"/>
                <a:gd name="T52" fmla="*/ 79 w 3306"/>
                <a:gd name="T5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306" h="159">
                  <a:moveTo>
                    <a:pt x="79" y="0"/>
                  </a:moveTo>
                  <a:lnTo>
                    <a:pt x="3228" y="0"/>
                  </a:lnTo>
                  <a:lnTo>
                    <a:pt x="3249" y="3"/>
                  </a:lnTo>
                  <a:lnTo>
                    <a:pt x="3268" y="11"/>
                  </a:lnTo>
                  <a:lnTo>
                    <a:pt x="3284" y="24"/>
                  </a:lnTo>
                  <a:lnTo>
                    <a:pt x="3296" y="40"/>
                  </a:lnTo>
                  <a:lnTo>
                    <a:pt x="3304" y="58"/>
                  </a:lnTo>
                  <a:lnTo>
                    <a:pt x="3306" y="80"/>
                  </a:lnTo>
                  <a:lnTo>
                    <a:pt x="3304" y="100"/>
                  </a:lnTo>
                  <a:lnTo>
                    <a:pt x="3296" y="120"/>
                  </a:lnTo>
                  <a:lnTo>
                    <a:pt x="3284" y="136"/>
                  </a:lnTo>
                  <a:lnTo>
                    <a:pt x="3268" y="149"/>
                  </a:lnTo>
                  <a:lnTo>
                    <a:pt x="3249" y="157"/>
                  </a:lnTo>
                  <a:lnTo>
                    <a:pt x="3228" y="159"/>
                  </a:lnTo>
                  <a:lnTo>
                    <a:pt x="79" y="159"/>
                  </a:lnTo>
                  <a:lnTo>
                    <a:pt x="58" y="157"/>
                  </a:lnTo>
                  <a:lnTo>
                    <a:pt x="40" y="149"/>
                  </a:lnTo>
                  <a:lnTo>
                    <a:pt x="23" y="136"/>
                  </a:lnTo>
                  <a:lnTo>
                    <a:pt x="11" y="120"/>
                  </a:lnTo>
                  <a:lnTo>
                    <a:pt x="3" y="100"/>
                  </a:lnTo>
                  <a:lnTo>
                    <a:pt x="0" y="80"/>
                  </a:lnTo>
                  <a:lnTo>
                    <a:pt x="3" y="58"/>
                  </a:lnTo>
                  <a:lnTo>
                    <a:pt x="11" y="40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8" y="3"/>
                  </a:lnTo>
                  <a:lnTo>
                    <a:pt x="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9" name="Group 94"/>
          <p:cNvGrpSpPr/>
          <p:nvPr/>
        </p:nvGrpSpPr>
        <p:grpSpPr>
          <a:xfrm>
            <a:off x="4654143" y="5173391"/>
            <a:ext cx="538163" cy="539750"/>
            <a:chOff x="9096375" y="1924050"/>
            <a:chExt cx="538163" cy="539750"/>
          </a:xfrm>
          <a:solidFill>
            <a:srgbClr val="000000"/>
          </a:solidFill>
        </p:grpSpPr>
        <p:sp>
          <p:nvSpPr>
            <p:cNvPr id="460" name="Freeform 17"/>
            <p:cNvSpPr>
              <a:spLocks noEditPoints="1"/>
            </p:cNvSpPr>
            <p:nvPr/>
          </p:nvSpPr>
          <p:spPr bwMode="auto">
            <a:xfrm>
              <a:off x="9221788" y="2024063"/>
              <a:ext cx="287338" cy="214313"/>
            </a:xfrm>
            <a:custGeom>
              <a:avLst/>
              <a:gdLst>
                <a:gd name="T0" fmla="*/ 904 w 1808"/>
                <a:gd name="T1" fmla="*/ 156 h 1358"/>
                <a:gd name="T2" fmla="*/ 163 w 1808"/>
                <a:gd name="T3" fmla="*/ 1245 h 1358"/>
                <a:gd name="T4" fmla="*/ 1645 w 1808"/>
                <a:gd name="T5" fmla="*/ 1245 h 1358"/>
                <a:gd name="T6" fmla="*/ 904 w 1808"/>
                <a:gd name="T7" fmla="*/ 156 h 1358"/>
                <a:gd name="T8" fmla="*/ 896 w 1808"/>
                <a:gd name="T9" fmla="*/ 0 h 1358"/>
                <a:gd name="T10" fmla="*/ 912 w 1808"/>
                <a:gd name="T11" fmla="*/ 0 h 1358"/>
                <a:gd name="T12" fmla="*/ 927 w 1808"/>
                <a:gd name="T13" fmla="*/ 5 h 1358"/>
                <a:gd name="T14" fmla="*/ 940 w 1808"/>
                <a:gd name="T15" fmla="*/ 12 h 1358"/>
                <a:gd name="T16" fmla="*/ 950 w 1808"/>
                <a:gd name="T17" fmla="*/ 23 h 1358"/>
                <a:gd name="T18" fmla="*/ 1798 w 1808"/>
                <a:gd name="T19" fmla="*/ 1270 h 1358"/>
                <a:gd name="T20" fmla="*/ 1805 w 1808"/>
                <a:gd name="T21" fmla="*/ 1284 h 1358"/>
                <a:gd name="T22" fmla="*/ 1808 w 1808"/>
                <a:gd name="T23" fmla="*/ 1299 h 1358"/>
                <a:gd name="T24" fmla="*/ 1807 w 1808"/>
                <a:gd name="T25" fmla="*/ 1314 h 1358"/>
                <a:gd name="T26" fmla="*/ 1802 w 1808"/>
                <a:gd name="T27" fmla="*/ 1328 h 1358"/>
                <a:gd name="T28" fmla="*/ 1793 w 1808"/>
                <a:gd name="T29" fmla="*/ 1341 h 1358"/>
                <a:gd name="T30" fmla="*/ 1780 w 1808"/>
                <a:gd name="T31" fmla="*/ 1350 h 1358"/>
                <a:gd name="T32" fmla="*/ 1767 w 1808"/>
                <a:gd name="T33" fmla="*/ 1356 h 1358"/>
                <a:gd name="T34" fmla="*/ 1752 w 1808"/>
                <a:gd name="T35" fmla="*/ 1358 h 1358"/>
                <a:gd name="T36" fmla="*/ 57 w 1808"/>
                <a:gd name="T37" fmla="*/ 1358 h 1358"/>
                <a:gd name="T38" fmla="*/ 41 w 1808"/>
                <a:gd name="T39" fmla="*/ 1356 h 1358"/>
                <a:gd name="T40" fmla="*/ 28 w 1808"/>
                <a:gd name="T41" fmla="*/ 1350 h 1358"/>
                <a:gd name="T42" fmla="*/ 15 w 1808"/>
                <a:gd name="T43" fmla="*/ 1341 h 1358"/>
                <a:gd name="T44" fmla="*/ 6 w 1808"/>
                <a:gd name="T45" fmla="*/ 1328 h 1358"/>
                <a:gd name="T46" fmla="*/ 1 w 1808"/>
                <a:gd name="T47" fmla="*/ 1314 h 1358"/>
                <a:gd name="T48" fmla="*/ 0 w 1808"/>
                <a:gd name="T49" fmla="*/ 1299 h 1358"/>
                <a:gd name="T50" fmla="*/ 3 w 1808"/>
                <a:gd name="T51" fmla="*/ 1284 h 1358"/>
                <a:gd name="T52" fmla="*/ 10 w 1808"/>
                <a:gd name="T53" fmla="*/ 1270 h 1358"/>
                <a:gd name="T54" fmla="*/ 858 w 1808"/>
                <a:gd name="T55" fmla="*/ 23 h 1358"/>
                <a:gd name="T56" fmla="*/ 868 w 1808"/>
                <a:gd name="T57" fmla="*/ 12 h 1358"/>
                <a:gd name="T58" fmla="*/ 881 w 1808"/>
                <a:gd name="T59" fmla="*/ 5 h 1358"/>
                <a:gd name="T60" fmla="*/ 896 w 1808"/>
                <a:gd name="T61" fmla="*/ 0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8" h="1358">
                  <a:moveTo>
                    <a:pt x="904" y="156"/>
                  </a:moveTo>
                  <a:lnTo>
                    <a:pt x="163" y="1245"/>
                  </a:lnTo>
                  <a:lnTo>
                    <a:pt x="1645" y="1245"/>
                  </a:lnTo>
                  <a:lnTo>
                    <a:pt x="904" y="156"/>
                  </a:lnTo>
                  <a:close/>
                  <a:moveTo>
                    <a:pt x="896" y="0"/>
                  </a:moveTo>
                  <a:lnTo>
                    <a:pt x="912" y="0"/>
                  </a:lnTo>
                  <a:lnTo>
                    <a:pt x="927" y="5"/>
                  </a:lnTo>
                  <a:lnTo>
                    <a:pt x="940" y="12"/>
                  </a:lnTo>
                  <a:lnTo>
                    <a:pt x="950" y="23"/>
                  </a:lnTo>
                  <a:lnTo>
                    <a:pt x="1798" y="1270"/>
                  </a:lnTo>
                  <a:lnTo>
                    <a:pt x="1805" y="1284"/>
                  </a:lnTo>
                  <a:lnTo>
                    <a:pt x="1808" y="1299"/>
                  </a:lnTo>
                  <a:lnTo>
                    <a:pt x="1807" y="1314"/>
                  </a:lnTo>
                  <a:lnTo>
                    <a:pt x="1802" y="1328"/>
                  </a:lnTo>
                  <a:lnTo>
                    <a:pt x="1793" y="1341"/>
                  </a:lnTo>
                  <a:lnTo>
                    <a:pt x="1780" y="1350"/>
                  </a:lnTo>
                  <a:lnTo>
                    <a:pt x="1767" y="1356"/>
                  </a:lnTo>
                  <a:lnTo>
                    <a:pt x="1752" y="1358"/>
                  </a:lnTo>
                  <a:lnTo>
                    <a:pt x="57" y="1358"/>
                  </a:lnTo>
                  <a:lnTo>
                    <a:pt x="41" y="1356"/>
                  </a:lnTo>
                  <a:lnTo>
                    <a:pt x="28" y="1350"/>
                  </a:lnTo>
                  <a:lnTo>
                    <a:pt x="15" y="1341"/>
                  </a:lnTo>
                  <a:lnTo>
                    <a:pt x="6" y="1328"/>
                  </a:lnTo>
                  <a:lnTo>
                    <a:pt x="1" y="1314"/>
                  </a:lnTo>
                  <a:lnTo>
                    <a:pt x="0" y="1299"/>
                  </a:lnTo>
                  <a:lnTo>
                    <a:pt x="3" y="1284"/>
                  </a:lnTo>
                  <a:lnTo>
                    <a:pt x="10" y="1270"/>
                  </a:lnTo>
                  <a:lnTo>
                    <a:pt x="858" y="23"/>
                  </a:lnTo>
                  <a:lnTo>
                    <a:pt x="868" y="12"/>
                  </a:lnTo>
                  <a:lnTo>
                    <a:pt x="881" y="5"/>
                  </a:lnTo>
                  <a:lnTo>
                    <a:pt x="8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18"/>
            <p:cNvSpPr>
              <a:spLocks noEditPoints="1"/>
            </p:cNvSpPr>
            <p:nvPr/>
          </p:nvSpPr>
          <p:spPr bwMode="auto">
            <a:xfrm>
              <a:off x="9096375" y="1924050"/>
              <a:ext cx="538163" cy="539750"/>
            </a:xfrm>
            <a:custGeom>
              <a:avLst/>
              <a:gdLst>
                <a:gd name="T0" fmla="*/ 1400 w 3390"/>
                <a:gd name="T1" fmla="*/ 141 h 3400"/>
                <a:gd name="T2" fmla="*/ 1037 w 3390"/>
                <a:gd name="T3" fmla="*/ 258 h 3400"/>
                <a:gd name="T4" fmla="*/ 717 w 3390"/>
                <a:gd name="T5" fmla="*/ 454 h 3400"/>
                <a:gd name="T6" fmla="*/ 453 w 3390"/>
                <a:gd name="T7" fmla="*/ 719 h 3400"/>
                <a:gd name="T8" fmla="*/ 257 w 3390"/>
                <a:gd name="T9" fmla="*/ 1040 h 3400"/>
                <a:gd name="T10" fmla="*/ 141 w 3390"/>
                <a:gd name="T11" fmla="*/ 1404 h 3400"/>
                <a:gd name="T12" fmla="*/ 116 w 3390"/>
                <a:gd name="T13" fmla="*/ 1800 h 3400"/>
                <a:gd name="T14" fmla="*/ 188 w 3390"/>
                <a:gd name="T15" fmla="*/ 2183 h 3400"/>
                <a:gd name="T16" fmla="*/ 345 w 3390"/>
                <a:gd name="T17" fmla="*/ 2527 h 3400"/>
                <a:gd name="T18" fmla="*/ 577 w 3390"/>
                <a:gd name="T19" fmla="*/ 2821 h 3400"/>
                <a:gd name="T20" fmla="*/ 870 w 3390"/>
                <a:gd name="T21" fmla="*/ 3054 h 3400"/>
                <a:gd name="T22" fmla="*/ 1213 w 3390"/>
                <a:gd name="T23" fmla="*/ 3211 h 3400"/>
                <a:gd name="T24" fmla="*/ 1595 w 3390"/>
                <a:gd name="T25" fmla="*/ 3284 h 3400"/>
                <a:gd name="T26" fmla="*/ 1990 w 3390"/>
                <a:gd name="T27" fmla="*/ 3259 h 3400"/>
                <a:gd name="T28" fmla="*/ 2353 w 3390"/>
                <a:gd name="T29" fmla="*/ 3142 h 3400"/>
                <a:gd name="T30" fmla="*/ 2673 w 3390"/>
                <a:gd name="T31" fmla="*/ 2946 h 3400"/>
                <a:gd name="T32" fmla="*/ 2937 w 3390"/>
                <a:gd name="T33" fmla="*/ 2681 h 3400"/>
                <a:gd name="T34" fmla="*/ 3133 w 3390"/>
                <a:gd name="T35" fmla="*/ 2360 h 3400"/>
                <a:gd name="T36" fmla="*/ 3249 w 3390"/>
                <a:gd name="T37" fmla="*/ 1996 h 3400"/>
                <a:gd name="T38" fmla="*/ 3274 w 3390"/>
                <a:gd name="T39" fmla="*/ 1600 h 3400"/>
                <a:gd name="T40" fmla="*/ 3202 w 3390"/>
                <a:gd name="T41" fmla="*/ 1217 h 3400"/>
                <a:gd name="T42" fmla="*/ 3045 w 3390"/>
                <a:gd name="T43" fmla="*/ 873 h 3400"/>
                <a:gd name="T44" fmla="*/ 2813 w 3390"/>
                <a:gd name="T45" fmla="*/ 579 h 3400"/>
                <a:gd name="T46" fmla="*/ 2520 w 3390"/>
                <a:gd name="T47" fmla="*/ 346 h 3400"/>
                <a:gd name="T48" fmla="*/ 2177 w 3390"/>
                <a:gd name="T49" fmla="*/ 189 h 3400"/>
                <a:gd name="T50" fmla="*/ 1795 w 3390"/>
                <a:gd name="T51" fmla="*/ 116 h 3400"/>
                <a:gd name="T52" fmla="*/ 1899 w 3390"/>
                <a:gd name="T53" fmla="*/ 12 h 3400"/>
                <a:gd name="T54" fmla="*/ 2286 w 3390"/>
                <a:gd name="T55" fmla="*/ 106 h 3400"/>
                <a:gd name="T56" fmla="*/ 2632 w 3390"/>
                <a:gd name="T57" fmla="*/ 284 h 3400"/>
                <a:gd name="T58" fmla="*/ 2927 w 3390"/>
                <a:gd name="T59" fmla="*/ 533 h 3400"/>
                <a:gd name="T60" fmla="*/ 3158 w 3390"/>
                <a:gd name="T61" fmla="*/ 843 h 3400"/>
                <a:gd name="T62" fmla="*/ 3315 w 3390"/>
                <a:gd name="T63" fmla="*/ 1201 h 3400"/>
                <a:gd name="T64" fmla="*/ 3387 w 3390"/>
                <a:gd name="T65" fmla="*/ 1597 h 3400"/>
                <a:gd name="T66" fmla="*/ 3362 w 3390"/>
                <a:gd name="T67" fmla="*/ 2005 h 3400"/>
                <a:gd name="T68" fmla="*/ 3247 w 3390"/>
                <a:gd name="T69" fmla="*/ 2383 h 3400"/>
                <a:gd name="T70" fmla="*/ 3051 w 3390"/>
                <a:gd name="T71" fmla="*/ 2719 h 3400"/>
                <a:gd name="T72" fmla="*/ 2786 w 3390"/>
                <a:gd name="T73" fmla="*/ 2999 h 3400"/>
                <a:gd name="T74" fmla="*/ 2464 w 3390"/>
                <a:gd name="T75" fmla="*/ 3215 h 3400"/>
                <a:gd name="T76" fmla="*/ 2097 w 3390"/>
                <a:gd name="T77" fmla="*/ 3352 h 3400"/>
                <a:gd name="T78" fmla="*/ 1695 w 3390"/>
                <a:gd name="T79" fmla="*/ 3400 h 3400"/>
                <a:gd name="T80" fmla="*/ 1293 w 3390"/>
                <a:gd name="T81" fmla="*/ 3352 h 3400"/>
                <a:gd name="T82" fmla="*/ 926 w 3390"/>
                <a:gd name="T83" fmla="*/ 3215 h 3400"/>
                <a:gd name="T84" fmla="*/ 604 w 3390"/>
                <a:gd name="T85" fmla="*/ 2999 h 3400"/>
                <a:gd name="T86" fmla="*/ 339 w 3390"/>
                <a:gd name="T87" fmla="*/ 2719 h 3400"/>
                <a:gd name="T88" fmla="*/ 143 w 3390"/>
                <a:gd name="T89" fmla="*/ 2383 h 3400"/>
                <a:gd name="T90" fmla="*/ 28 w 3390"/>
                <a:gd name="T91" fmla="*/ 2005 h 3400"/>
                <a:gd name="T92" fmla="*/ 3 w 3390"/>
                <a:gd name="T93" fmla="*/ 1597 h 3400"/>
                <a:gd name="T94" fmla="*/ 75 w 3390"/>
                <a:gd name="T95" fmla="*/ 1201 h 3400"/>
                <a:gd name="T96" fmla="*/ 232 w 3390"/>
                <a:gd name="T97" fmla="*/ 843 h 3400"/>
                <a:gd name="T98" fmla="*/ 463 w 3390"/>
                <a:gd name="T99" fmla="*/ 533 h 3400"/>
                <a:gd name="T100" fmla="*/ 758 w 3390"/>
                <a:gd name="T101" fmla="*/ 284 h 3400"/>
                <a:gd name="T102" fmla="*/ 1104 w 3390"/>
                <a:gd name="T103" fmla="*/ 106 h 3400"/>
                <a:gd name="T104" fmla="*/ 1491 w 3390"/>
                <a:gd name="T105" fmla="*/ 12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90" h="3400">
                  <a:moveTo>
                    <a:pt x="1695" y="113"/>
                  </a:moveTo>
                  <a:lnTo>
                    <a:pt x="1595" y="116"/>
                  </a:lnTo>
                  <a:lnTo>
                    <a:pt x="1497" y="126"/>
                  </a:lnTo>
                  <a:lnTo>
                    <a:pt x="1400" y="141"/>
                  </a:lnTo>
                  <a:lnTo>
                    <a:pt x="1306" y="162"/>
                  </a:lnTo>
                  <a:lnTo>
                    <a:pt x="1213" y="189"/>
                  </a:lnTo>
                  <a:lnTo>
                    <a:pt x="1124" y="220"/>
                  </a:lnTo>
                  <a:lnTo>
                    <a:pt x="1037" y="258"/>
                  </a:lnTo>
                  <a:lnTo>
                    <a:pt x="952" y="300"/>
                  </a:lnTo>
                  <a:lnTo>
                    <a:pt x="870" y="346"/>
                  </a:lnTo>
                  <a:lnTo>
                    <a:pt x="792" y="398"/>
                  </a:lnTo>
                  <a:lnTo>
                    <a:pt x="717" y="454"/>
                  </a:lnTo>
                  <a:lnTo>
                    <a:pt x="645" y="514"/>
                  </a:lnTo>
                  <a:lnTo>
                    <a:pt x="577" y="579"/>
                  </a:lnTo>
                  <a:lnTo>
                    <a:pt x="513" y="647"/>
                  </a:lnTo>
                  <a:lnTo>
                    <a:pt x="453" y="719"/>
                  </a:lnTo>
                  <a:lnTo>
                    <a:pt x="397" y="794"/>
                  </a:lnTo>
                  <a:lnTo>
                    <a:pt x="345" y="873"/>
                  </a:lnTo>
                  <a:lnTo>
                    <a:pt x="299" y="955"/>
                  </a:lnTo>
                  <a:lnTo>
                    <a:pt x="257" y="1040"/>
                  </a:lnTo>
                  <a:lnTo>
                    <a:pt x="220" y="1127"/>
                  </a:lnTo>
                  <a:lnTo>
                    <a:pt x="188" y="1217"/>
                  </a:lnTo>
                  <a:lnTo>
                    <a:pt x="161" y="1310"/>
                  </a:lnTo>
                  <a:lnTo>
                    <a:pt x="141" y="1404"/>
                  </a:lnTo>
                  <a:lnTo>
                    <a:pt x="125" y="1501"/>
                  </a:lnTo>
                  <a:lnTo>
                    <a:pt x="116" y="1600"/>
                  </a:lnTo>
                  <a:lnTo>
                    <a:pt x="113" y="1700"/>
                  </a:lnTo>
                  <a:lnTo>
                    <a:pt x="116" y="1800"/>
                  </a:lnTo>
                  <a:lnTo>
                    <a:pt x="125" y="1899"/>
                  </a:lnTo>
                  <a:lnTo>
                    <a:pt x="141" y="1996"/>
                  </a:lnTo>
                  <a:lnTo>
                    <a:pt x="161" y="2090"/>
                  </a:lnTo>
                  <a:lnTo>
                    <a:pt x="188" y="2183"/>
                  </a:lnTo>
                  <a:lnTo>
                    <a:pt x="220" y="2273"/>
                  </a:lnTo>
                  <a:lnTo>
                    <a:pt x="257" y="2360"/>
                  </a:lnTo>
                  <a:lnTo>
                    <a:pt x="299" y="2445"/>
                  </a:lnTo>
                  <a:lnTo>
                    <a:pt x="345" y="2527"/>
                  </a:lnTo>
                  <a:lnTo>
                    <a:pt x="397" y="2606"/>
                  </a:lnTo>
                  <a:lnTo>
                    <a:pt x="453" y="2681"/>
                  </a:lnTo>
                  <a:lnTo>
                    <a:pt x="513" y="2753"/>
                  </a:lnTo>
                  <a:lnTo>
                    <a:pt x="577" y="2821"/>
                  </a:lnTo>
                  <a:lnTo>
                    <a:pt x="645" y="2886"/>
                  </a:lnTo>
                  <a:lnTo>
                    <a:pt x="717" y="2946"/>
                  </a:lnTo>
                  <a:lnTo>
                    <a:pt x="792" y="3002"/>
                  </a:lnTo>
                  <a:lnTo>
                    <a:pt x="870" y="3054"/>
                  </a:lnTo>
                  <a:lnTo>
                    <a:pt x="952" y="3100"/>
                  </a:lnTo>
                  <a:lnTo>
                    <a:pt x="1037" y="3142"/>
                  </a:lnTo>
                  <a:lnTo>
                    <a:pt x="1124" y="3180"/>
                  </a:lnTo>
                  <a:lnTo>
                    <a:pt x="1213" y="3211"/>
                  </a:lnTo>
                  <a:lnTo>
                    <a:pt x="1306" y="3238"/>
                  </a:lnTo>
                  <a:lnTo>
                    <a:pt x="1400" y="3259"/>
                  </a:lnTo>
                  <a:lnTo>
                    <a:pt x="1497" y="3274"/>
                  </a:lnTo>
                  <a:lnTo>
                    <a:pt x="1595" y="3284"/>
                  </a:lnTo>
                  <a:lnTo>
                    <a:pt x="1695" y="3287"/>
                  </a:lnTo>
                  <a:lnTo>
                    <a:pt x="1795" y="3284"/>
                  </a:lnTo>
                  <a:lnTo>
                    <a:pt x="1893" y="3274"/>
                  </a:lnTo>
                  <a:lnTo>
                    <a:pt x="1990" y="3259"/>
                  </a:lnTo>
                  <a:lnTo>
                    <a:pt x="2084" y="3238"/>
                  </a:lnTo>
                  <a:lnTo>
                    <a:pt x="2177" y="3211"/>
                  </a:lnTo>
                  <a:lnTo>
                    <a:pt x="2266" y="3180"/>
                  </a:lnTo>
                  <a:lnTo>
                    <a:pt x="2353" y="3142"/>
                  </a:lnTo>
                  <a:lnTo>
                    <a:pt x="2438" y="3100"/>
                  </a:lnTo>
                  <a:lnTo>
                    <a:pt x="2520" y="3054"/>
                  </a:lnTo>
                  <a:lnTo>
                    <a:pt x="2598" y="3002"/>
                  </a:lnTo>
                  <a:lnTo>
                    <a:pt x="2673" y="2946"/>
                  </a:lnTo>
                  <a:lnTo>
                    <a:pt x="2745" y="2886"/>
                  </a:lnTo>
                  <a:lnTo>
                    <a:pt x="2813" y="2821"/>
                  </a:lnTo>
                  <a:lnTo>
                    <a:pt x="2877" y="2753"/>
                  </a:lnTo>
                  <a:lnTo>
                    <a:pt x="2937" y="2681"/>
                  </a:lnTo>
                  <a:lnTo>
                    <a:pt x="2993" y="2606"/>
                  </a:lnTo>
                  <a:lnTo>
                    <a:pt x="3045" y="2527"/>
                  </a:lnTo>
                  <a:lnTo>
                    <a:pt x="3091" y="2445"/>
                  </a:lnTo>
                  <a:lnTo>
                    <a:pt x="3133" y="2360"/>
                  </a:lnTo>
                  <a:lnTo>
                    <a:pt x="3170" y="2273"/>
                  </a:lnTo>
                  <a:lnTo>
                    <a:pt x="3202" y="2183"/>
                  </a:lnTo>
                  <a:lnTo>
                    <a:pt x="3229" y="2090"/>
                  </a:lnTo>
                  <a:lnTo>
                    <a:pt x="3249" y="1996"/>
                  </a:lnTo>
                  <a:lnTo>
                    <a:pt x="3265" y="1899"/>
                  </a:lnTo>
                  <a:lnTo>
                    <a:pt x="3274" y="1800"/>
                  </a:lnTo>
                  <a:lnTo>
                    <a:pt x="3277" y="1700"/>
                  </a:lnTo>
                  <a:lnTo>
                    <a:pt x="3274" y="1600"/>
                  </a:lnTo>
                  <a:lnTo>
                    <a:pt x="3265" y="1501"/>
                  </a:lnTo>
                  <a:lnTo>
                    <a:pt x="3249" y="1404"/>
                  </a:lnTo>
                  <a:lnTo>
                    <a:pt x="3229" y="1310"/>
                  </a:lnTo>
                  <a:lnTo>
                    <a:pt x="3202" y="1217"/>
                  </a:lnTo>
                  <a:lnTo>
                    <a:pt x="3170" y="1127"/>
                  </a:lnTo>
                  <a:lnTo>
                    <a:pt x="3133" y="1040"/>
                  </a:lnTo>
                  <a:lnTo>
                    <a:pt x="3091" y="955"/>
                  </a:lnTo>
                  <a:lnTo>
                    <a:pt x="3045" y="873"/>
                  </a:lnTo>
                  <a:lnTo>
                    <a:pt x="2993" y="794"/>
                  </a:lnTo>
                  <a:lnTo>
                    <a:pt x="2937" y="719"/>
                  </a:lnTo>
                  <a:lnTo>
                    <a:pt x="2877" y="647"/>
                  </a:lnTo>
                  <a:lnTo>
                    <a:pt x="2813" y="579"/>
                  </a:lnTo>
                  <a:lnTo>
                    <a:pt x="2745" y="514"/>
                  </a:lnTo>
                  <a:lnTo>
                    <a:pt x="2673" y="454"/>
                  </a:lnTo>
                  <a:lnTo>
                    <a:pt x="2598" y="398"/>
                  </a:lnTo>
                  <a:lnTo>
                    <a:pt x="2520" y="346"/>
                  </a:lnTo>
                  <a:lnTo>
                    <a:pt x="2438" y="300"/>
                  </a:lnTo>
                  <a:lnTo>
                    <a:pt x="2353" y="258"/>
                  </a:lnTo>
                  <a:lnTo>
                    <a:pt x="2266" y="220"/>
                  </a:lnTo>
                  <a:lnTo>
                    <a:pt x="2177" y="189"/>
                  </a:lnTo>
                  <a:lnTo>
                    <a:pt x="2084" y="162"/>
                  </a:lnTo>
                  <a:lnTo>
                    <a:pt x="1990" y="141"/>
                  </a:lnTo>
                  <a:lnTo>
                    <a:pt x="1893" y="126"/>
                  </a:lnTo>
                  <a:lnTo>
                    <a:pt x="1795" y="116"/>
                  </a:lnTo>
                  <a:lnTo>
                    <a:pt x="1695" y="113"/>
                  </a:lnTo>
                  <a:close/>
                  <a:moveTo>
                    <a:pt x="1695" y="0"/>
                  </a:moveTo>
                  <a:lnTo>
                    <a:pt x="1798" y="3"/>
                  </a:lnTo>
                  <a:lnTo>
                    <a:pt x="1899" y="12"/>
                  </a:lnTo>
                  <a:lnTo>
                    <a:pt x="1999" y="28"/>
                  </a:lnTo>
                  <a:lnTo>
                    <a:pt x="2097" y="48"/>
                  </a:lnTo>
                  <a:lnTo>
                    <a:pt x="2192" y="75"/>
                  </a:lnTo>
                  <a:lnTo>
                    <a:pt x="2286" y="106"/>
                  </a:lnTo>
                  <a:lnTo>
                    <a:pt x="2376" y="143"/>
                  </a:lnTo>
                  <a:lnTo>
                    <a:pt x="2464" y="185"/>
                  </a:lnTo>
                  <a:lnTo>
                    <a:pt x="2550" y="233"/>
                  </a:lnTo>
                  <a:lnTo>
                    <a:pt x="2632" y="284"/>
                  </a:lnTo>
                  <a:lnTo>
                    <a:pt x="2711" y="340"/>
                  </a:lnTo>
                  <a:lnTo>
                    <a:pt x="2786" y="401"/>
                  </a:lnTo>
                  <a:lnTo>
                    <a:pt x="2859" y="465"/>
                  </a:lnTo>
                  <a:lnTo>
                    <a:pt x="2927" y="533"/>
                  </a:lnTo>
                  <a:lnTo>
                    <a:pt x="2990" y="606"/>
                  </a:lnTo>
                  <a:lnTo>
                    <a:pt x="3051" y="681"/>
                  </a:lnTo>
                  <a:lnTo>
                    <a:pt x="3106" y="760"/>
                  </a:lnTo>
                  <a:lnTo>
                    <a:pt x="3158" y="843"/>
                  </a:lnTo>
                  <a:lnTo>
                    <a:pt x="3205" y="928"/>
                  </a:lnTo>
                  <a:lnTo>
                    <a:pt x="3247" y="1017"/>
                  </a:lnTo>
                  <a:lnTo>
                    <a:pt x="3284" y="1108"/>
                  </a:lnTo>
                  <a:lnTo>
                    <a:pt x="3315" y="1201"/>
                  </a:lnTo>
                  <a:lnTo>
                    <a:pt x="3342" y="1297"/>
                  </a:lnTo>
                  <a:lnTo>
                    <a:pt x="3362" y="1395"/>
                  </a:lnTo>
                  <a:lnTo>
                    <a:pt x="3378" y="1495"/>
                  </a:lnTo>
                  <a:lnTo>
                    <a:pt x="3387" y="1597"/>
                  </a:lnTo>
                  <a:lnTo>
                    <a:pt x="3390" y="1700"/>
                  </a:lnTo>
                  <a:lnTo>
                    <a:pt x="3387" y="1803"/>
                  </a:lnTo>
                  <a:lnTo>
                    <a:pt x="3378" y="1905"/>
                  </a:lnTo>
                  <a:lnTo>
                    <a:pt x="3362" y="2005"/>
                  </a:lnTo>
                  <a:lnTo>
                    <a:pt x="3342" y="2103"/>
                  </a:lnTo>
                  <a:lnTo>
                    <a:pt x="3315" y="2199"/>
                  </a:lnTo>
                  <a:lnTo>
                    <a:pt x="3284" y="2292"/>
                  </a:lnTo>
                  <a:lnTo>
                    <a:pt x="3247" y="2383"/>
                  </a:lnTo>
                  <a:lnTo>
                    <a:pt x="3205" y="2472"/>
                  </a:lnTo>
                  <a:lnTo>
                    <a:pt x="3158" y="2557"/>
                  </a:lnTo>
                  <a:lnTo>
                    <a:pt x="3106" y="2640"/>
                  </a:lnTo>
                  <a:lnTo>
                    <a:pt x="3051" y="2719"/>
                  </a:lnTo>
                  <a:lnTo>
                    <a:pt x="2990" y="2794"/>
                  </a:lnTo>
                  <a:lnTo>
                    <a:pt x="2927" y="2867"/>
                  </a:lnTo>
                  <a:lnTo>
                    <a:pt x="2859" y="2935"/>
                  </a:lnTo>
                  <a:lnTo>
                    <a:pt x="2786" y="2999"/>
                  </a:lnTo>
                  <a:lnTo>
                    <a:pt x="2711" y="3060"/>
                  </a:lnTo>
                  <a:lnTo>
                    <a:pt x="2632" y="3116"/>
                  </a:lnTo>
                  <a:lnTo>
                    <a:pt x="2550" y="3167"/>
                  </a:lnTo>
                  <a:lnTo>
                    <a:pt x="2464" y="3215"/>
                  </a:lnTo>
                  <a:lnTo>
                    <a:pt x="2376" y="3257"/>
                  </a:lnTo>
                  <a:lnTo>
                    <a:pt x="2286" y="3294"/>
                  </a:lnTo>
                  <a:lnTo>
                    <a:pt x="2192" y="3325"/>
                  </a:lnTo>
                  <a:lnTo>
                    <a:pt x="2097" y="3352"/>
                  </a:lnTo>
                  <a:lnTo>
                    <a:pt x="1999" y="3372"/>
                  </a:lnTo>
                  <a:lnTo>
                    <a:pt x="1899" y="3388"/>
                  </a:lnTo>
                  <a:lnTo>
                    <a:pt x="1798" y="3397"/>
                  </a:lnTo>
                  <a:lnTo>
                    <a:pt x="1695" y="3400"/>
                  </a:lnTo>
                  <a:lnTo>
                    <a:pt x="1592" y="3397"/>
                  </a:lnTo>
                  <a:lnTo>
                    <a:pt x="1491" y="3388"/>
                  </a:lnTo>
                  <a:lnTo>
                    <a:pt x="1391" y="3372"/>
                  </a:lnTo>
                  <a:lnTo>
                    <a:pt x="1293" y="3352"/>
                  </a:lnTo>
                  <a:lnTo>
                    <a:pt x="1198" y="3325"/>
                  </a:lnTo>
                  <a:lnTo>
                    <a:pt x="1104" y="3294"/>
                  </a:lnTo>
                  <a:lnTo>
                    <a:pt x="1014" y="3257"/>
                  </a:lnTo>
                  <a:lnTo>
                    <a:pt x="926" y="3215"/>
                  </a:lnTo>
                  <a:lnTo>
                    <a:pt x="840" y="3167"/>
                  </a:lnTo>
                  <a:lnTo>
                    <a:pt x="758" y="3116"/>
                  </a:lnTo>
                  <a:lnTo>
                    <a:pt x="679" y="3060"/>
                  </a:lnTo>
                  <a:lnTo>
                    <a:pt x="604" y="2999"/>
                  </a:lnTo>
                  <a:lnTo>
                    <a:pt x="531" y="2935"/>
                  </a:lnTo>
                  <a:lnTo>
                    <a:pt x="463" y="2867"/>
                  </a:lnTo>
                  <a:lnTo>
                    <a:pt x="400" y="2794"/>
                  </a:lnTo>
                  <a:lnTo>
                    <a:pt x="339" y="2719"/>
                  </a:lnTo>
                  <a:lnTo>
                    <a:pt x="284" y="2640"/>
                  </a:lnTo>
                  <a:lnTo>
                    <a:pt x="232" y="2557"/>
                  </a:lnTo>
                  <a:lnTo>
                    <a:pt x="185" y="2472"/>
                  </a:lnTo>
                  <a:lnTo>
                    <a:pt x="143" y="2383"/>
                  </a:lnTo>
                  <a:lnTo>
                    <a:pt x="106" y="2292"/>
                  </a:lnTo>
                  <a:lnTo>
                    <a:pt x="75" y="2199"/>
                  </a:lnTo>
                  <a:lnTo>
                    <a:pt x="48" y="2103"/>
                  </a:lnTo>
                  <a:lnTo>
                    <a:pt x="28" y="2005"/>
                  </a:lnTo>
                  <a:lnTo>
                    <a:pt x="12" y="1905"/>
                  </a:lnTo>
                  <a:lnTo>
                    <a:pt x="3" y="1803"/>
                  </a:lnTo>
                  <a:lnTo>
                    <a:pt x="0" y="1700"/>
                  </a:lnTo>
                  <a:lnTo>
                    <a:pt x="3" y="1597"/>
                  </a:lnTo>
                  <a:lnTo>
                    <a:pt x="12" y="1495"/>
                  </a:lnTo>
                  <a:lnTo>
                    <a:pt x="28" y="1395"/>
                  </a:lnTo>
                  <a:lnTo>
                    <a:pt x="48" y="1297"/>
                  </a:lnTo>
                  <a:lnTo>
                    <a:pt x="75" y="1201"/>
                  </a:lnTo>
                  <a:lnTo>
                    <a:pt x="106" y="1108"/>
                  </a:lnTo>
                  <a:lnTo>
                    <a:pt x="143" y="1017"/>
                  </a:lnTo>
                  <a:lnTo>
                    <a:pt x="185" y="928"/>
                  </a:lnTo>
                  <a:lnTo>
                    <a:pt x="232" y="843"/>
                  </a:lnTo>
                  <a:lnTo>
                    <a:pt x="284" y="760"/>
                  </a:lnTo>
                  <a:lnTo>
                    <a:pt x="339" y="681"/>
                  </a:lnTo>
                  <a:lnTo>
                    <a:pt x="400" y="606"/>
                  </a:lnTo>
                  <a:lnTo>
                    <a:pt x="463" y="533"/>
                  </a:lnTo>
                  <a:lnTo>
                    <a:pt x="531" y="465"/>
                  </a:lnTo>
                  <a:lnTo>
                    <a:pt x="604" y="401"/>
                  </a:lnTo>
                  <a:lnTo>
                    <a:pt x="679" y="340"/>
                  </a:lnTo>
                  <a:lnTo>
                    <a:pt x="758" y="284"/>
                  </a:lnTo>
                  <a:lnTo>
                    <a:pt x="840" y="233"/>
                  </a:lnTo>
                  <a:lnTo>
                    <a:pt x="926" y="185"/>
                  </a:lnTo>
                  <a:lnTo>
                    <a:pt x="1014" y="143"/>
                  </a:lnTo>
                  <a:lnTo>
                    <a:pt x="1104" y="106"/>
                  </a:lnTo>
                  <a:lnTo>
                    <a:pt x="1198" y="75"/>
                  </a:lnTo>
                  <a:lnTo>
                    <a:pt x="1293" y="48"/>
                  </a:lnTo>
                  <a:lnTo>
                    <a:pt x="1391" y="28"/>
                  </a:lnTo>
                  <a:lnTo>
                    <a:pt x="1491" y="12"/>
                  </a:lnTo>
                  <a:lnTo>
                    <a:pt x="1592" y="3"/>
                  </a:lnTo>
                  <a:lnTo>
                    <a:pt x="16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19"/>
            <p:cNvSpPr>
              <a:spLocks noEditPoints="1"/>
            </p:cNvSpPr>
            <p:nvPr/>
          </p:nvSpPr>
          <p:spPr bwMode="auto">
            <a:xfrm>
              <a:off x="9221788" y="2265363"/>
              <a:ext cx="287338" cy="63500"/>
            </a:xfrm>
            <a:custGeom>
              <a:avLst/>
              <a:gdLst>
                <a:gd name="T0" fmla="*/ 113 w 1808"/>
                <a:gd name="T1" fmla="*/ 114 h 397"/>
                <a:gd name="T2" fmla="*/ 113 w 1808"/>
                <a:gd name="T3" fmla="*/ 284 h 397"/>
                <a:gd name="T4" fmla="*/ 1695 w 1808"/>
                <a:gd name="T5" fmla="*/ 284 h 397"/>
                <a:gd name="T6" fmla="*/ 1695 w 1808"/>
                <a:gd name="T7" fmla="*/ 114 h 397"/>
                <a:gd name="T8" fmla="*/ 113 w 1808"/>
                <a:gd name="T9" fmla="*/ 114 h 397"/>
                <a:gd name="T10" fmla="*/ 0 w 1808"/>
                <a:gd name="T11" fmla="*/ 0 h 397"/>
                <a:gd name="T12" fmla="*/ 1808 w 1808"/>
                <a:gd name="T13" fmla="*/ 0 h 397"/>
                <a:gd name="T14" fmla="*/ 1808 w 1808"/>
                <a:gd name="T15" fmla="*/ 397 h 397"/>
                <a:gd name="T16" fmla="*/ 0 w 1808"/>
                <a:gd name="T17" fmla="*/ 397 h 397"/>
                <a:gd name="T18" fmla="*/ 0 w 1808"/>
                <a:gd name="T19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08" h="397">
                  <a:moveTo>
                    <a:pt x="113" y="114"/>
                  </a:moveTo>
                  <a:lnTo>
                    <a:pt x="113" y="284"/>
                  </a:lnTo>
                  <a:lnTo>
                    <a:pt x="1695" y="284"/>
                  </a:lnTo>
                  <a:lnTo>
                    <a:pt x="1695" y="114"/>
                  </a:lnTo>
                  <a:lnTo>
                    <a:pt x="113" y="114"/>
                  </a:lnTo>
                  <a:close/>
                  <a:moveTo>
                    <a:pt x="0" y="0"/>
                  </a:moveTo>
                  <a:lnTo>
                    <a:pt x="1808" y="0"/>
                  </a:lnTo>
                  <a:lnTo>
                    <a:pt x="1808" y="397"/>
                  </a:lnTo>
                  <a:lnTo>
                    <a:pt x="0" y="39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63" name="Freeform 117"/>
          <p:cNvSpPr>
            <a:spLocks noChangeArrowheads="1"/>
          </p:cNvSpPr>
          <p:nvPr/>
        </p:nvSpPr>
        <p:spPr bwMode="auto">
          <a:xfrm>
            <a:off x="3771037" y="5365479"/>
            <a:ext cx="433387" cy="146051"/>
          </a:xfrm>
          <a:custGeom>
            <a:avLst/>
            <a:gdLst>
              <a:gd name="connsiteX0" fmla="*/ 0 w 433387"/>
              <a:gd name="connsiteY0" fmla="*/ 122238 h 146051"/>
              <a:gd name="connsiteX1" fmla="*/ 433387 w 433387"/>
              <a:gd name="connsiteY1" fmla="*/ 122238 h 146051"/>
              <a:gd name="connsiteX2" fmla="*/ 433387 w 433387"/>
              <a:gd name="connsiteY2" fmla="*/ 146051 h 146051"/>
              <a:gd name="connsiteX3" fmla="*/ 0 w 433387"/>
              <a:gd name="connsiteY3" fmla="*/ 146051 h 146051"/>
              <a:gd name="connsiteX4" fmla="*/ 0 w 433387"/>
              <a:gd name="connsiteY4" fmla="*/ 0 h 146051"/>
              <a:gd name="connsiteX5" fmla="*/ 433387 w 433387"/>
              <a:gd name="connsiteY5" fmla="*/ 0 h 146051"/>
              <a:gd name="connsiteX6" fmla="*/ 433387 w 433387"/>
              <a:gd name="connsiteY6" fmla="*/ 23813 h 146051"/>
              <a:gd name="connsiteX7" fmla="*/ 0 w 433387"/>
              <a:gd name="connsiteY7" fmla="*/ 23813 h 146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3387" h="146051">
                <a:moveTo>
                  <a:pt x="0" y="122238"/>
                </a:moveTo>
                <a:lnTo>
                  <a:pt x="433387" y="122238"/>
                </a:lnTo>
                <a:lnTo>
                  <a:pt x="433387" y="146051"/>
                </a:lnTo>
                <a:lnTo>
                  <a:pt x="0" y="146051"/>
                </a:lnTo>
                <a:close/>
                <a:moveTo>
                  <a:pt x="0" y="0"/>
                </a:moveTo>
                <a:lnTo>
                  <a:pt x="433387" y="0"/>
                </a:lnTo>
                <a:lnTo>
                  <a:pt x="433387" y="23813"/>
                </a:lnTo>
                <a:lnTo>
                  <a:pt x="0" y="23813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464" name="Group 157"/>
          <p:cNvGrpSpPr/>
          <p:nvPr/>
        </p:nvGrpSpPr>
        <p:grpSpPr>
          <a:xfrm>
            <a:off x="6550536" y="5965618"/>
            <a:ext cx="487362" cy="500062"/>
            <a:chOff x="11022013" y="2711450"/>
            <a:chExt cx="487362" cy="500062"/>
          </a:xfrm>
          <a:solidFill>
            <a:srgbClr val="000000"/>
          </a:solidFill>
        </p:grpSpPr>
        <p:sp>
          <p:nvSpPr>
            <p:cNvPr id="465" name="Freeform 81"/>
            <p:cNvSpPr>
              <a:spLocks noEditPoints="1"/>
            </p:cNvSpPr>
            <p:nvPr/>
          </p:nvSpPr>
          <p:spPr bwMode="auto">
            <a:xfrm>
              <a:off x="11022013" y="2711450"/>
              <a:ext cx="487362" cy="125412"/>
            </a:xfrm>
            <a:custGeom>
              <a:avLst/>
              <a:gdLst>
                <a:gd name="T0" fmla="*/ 392 w 3381"/>
                <a:gd name="T1" fmla="*/ 127 h 866"/>
                <a:gd name="T2" fmla="*/ 307 w 3381"/>
                <a:gd name="T3" fmla="*/ 153 h 866"/>
                <a:gd name="T4" fmla="*/ 232 w 3381"/>
                <a:gd name="T5" fmla="*/ 200 h 866"/>
                <a:gd name="T6" fmla="*/ 176 w 3381"/>
                <a:gd name="T7" fmla="*/ 265 h 866"/>
                <a:gd name="T8" fmla="*/ 139 w 3381"/>
                <a:gd name="T9" fmla="*/ 343 h 866"/>
                <a:gd name="T10" fmla="*/ 125 w 3381"/>
                <a:gd name="T11" fmla="*/ 433 h 866"/>
                <a:gd name="T12" fmla="*/ 139 w 3381"/>
                <a:gd name="T13" fmla="*/ 522 h 866"/>
                <a:gd name="T14" fmla="*/ 176 w 3381"/>
                <a:gd name="T15" fmla="*/ 601 h 866"/>
                <a:gd name="T16" fmla="*/ 232 w 3381"/>
                <a:gd name="T17" fmla="*/ 666 h 866"/>
                <a:gd name="T18" fmla="*/ 307 w 3381"/>
                <a:gd name="T19" fmla="*/ 713 h 866"/>
                <a:gd name="T20" fmla="*/ 392 w 3381"/>
                <a:gd name="T21" fmla="*/ 739 h 866"/>
                <a:gd name="T22" fmla="*/ 484 w 3381"/>
                <a:gd name="T23" fmla="*/ 739 h 866"/>
                <a:gd name="T24" fmla="*/ 569 w 3381"/>
                <a:gd name="T25" fmla="*/ 713 h 866"/>
                <a:gd name="T26" fmla="*/ 644 w 3381"/>
                <a:gd name="T27" fmla="*/ 666 h 866"/>
                <a:gd name="T28" fmla="*/ 700 w 3381"/>
                <a:gd name="T29" fmla="*/ 601 h 866"/>
                <a:gd name="T30" fmla="*/ 737 w 3381"/>
                <a:gd name="T31" fmla="*/ 522 h 866"/>
                <a:gd name="T32" fmla="*/ 752 w 3381"/>
                <a:gd name="T33" fmla="*/ 433 h 866"/>
                <a:gd name="T34" fmla="*/ 737 w 3381"/>
                <a:gd name="T35" fmla="*/ 343 h 866"/>
                <a:gd name="T36" fmla="*/ 700 w 3381"/>
                <a:gd name="T37" fmla="*/ 265 h 866"/>
                <a:gd name="T38" fmla="*/ 644 w 3381"/>
                <a:gd name="T39" fmla="*/ 200 h 866"/>
                <a:gd name="T40" fmla="*/ 569 w 3381"/>
                <a:gd name="T41" fmla="*/ 153 h 866"/>
                <a:gd name="T42" fmla="*/ 484 w 3381"/>
                <a:gd name="T43" fmla="*/ 127 h 866"/>
                <a:gd name="T44" fmla="*/ 439 w 3381"/>
                <a:gd name="T45" fmla="*/ 0 h 866"/>
                <a:gd name="T46" fmla="*/ 544 w 3381"/>
                <a:gd name="T47" fmla="*/ 13 h 866"/>
                <a:gd name="T48" fmla="*/ 641 w 3381"/>
                <a:gd name="T49" fmla="*/ 50 h 866"/>
                <a:gd name="T50" fmla="*/ 725 w 3381"/>
                <a:gd name="T51" fmla="*/ 108 h 866"/>
                <a:gd name="T52" fmla="*/ 794 w 3381"/>
                <a:gd name="T53" fmla="*/ 182 h 866"/>
                <a:gd name="T54" fmla="*/ 844 w 3381"/>
                <a:gd name="T55" fmla="*/ 271 h 866"/>
                <a:gd name="T56" fmla="*/ 872 w 3381"/>
                <a:gd name="T57" fmla="*/ 371 h 866"/>
                <a:gd name="T58" fmla="*/ 3338 w 3381"/>
                <a:gd name="T59" fmla="*/ 375 h 866"/>
                <a:gd name="T60" fmla="*/ 3369 w 3381"/>
                <a:gd name="T61" fmla="*/ 396 h 866"/>
                <a:gd name="T62" fmla="*/ 3381 w 3381"/>
                <a:gd name="T63" fmla="*/ 433 h 866"/>
                <a:gd name="T64" fmla="*/ 3369 w 3381"/>
                <a:gd name="T65" fmla="*/ 469 h 866"/>
                <a:gd name="T66" fmla="*/ 3338 w 3381"/>
                <a:gd name="T67" fmla="*/ 491 h 866"/>
                <a:gd name="T68" fmla="*/ 872 w 3381"/>
                <a:gd name="T69" fmla="*/ 494 h 866"/>
                <a:gd name="T70" fmla="*/ 844 w 3381"/>
                <a:gd name="T71" fmla="*/ 594 h 866"/>
                <a:gd name="T72" fmla="*/ 794 w 3381"/>
                <a:gd name="T73" fmla="*/ 684 h 866"/>
                <a:gd name="T74" fmla="*/ 725 w 3381"/>
                <a:gd name="T75" fmla="*/ 758 h 866"/>
                <a:gd name="T76" fmla="*/ 641 w 3381"/>
                <a:gd name="T77" fmla="*/ 816 h 866"/>
                <a:gd name="T78" fmla="*/ 544 w 3381"/>
                <a:gd name="T79" fmla="*/ 853 h 866"/>
                <a:gd name="T80" fmla="*/ 439 w 3381"/>
                <a:gd name="T81" fmla="*/ 866 h 866"/>
                <a:gd name="T82" fmla="*/ 331 w 3381"/>
                <a:gd name="T83" fmla="*/ 852 h 866"/>
                <a:gd name="T84" fmla="*/ 232 w 3381"/>
                <a:gd name="T85" fmla="*/ 815 h 866"/>
                <a:gd name="T86" fmla="*/ 147 w 3381"/>
                <a:gd name="T87" fmla="*/ 756 h 866"/>
                <a:gd name="T88" fmla="*/ 79 w 3381"/>
                <a:gd name="T89" fmla="*/ 679 h 866"/>
                <a:gd name="T90" fmla="*/ 29 w 3381"/>
                <a:gd name="T91" fmla="*/ 589 h 866"/>
                <a:gd name="T92" fmla="*/ 3 w 3381"/>
                <a:gd name="T93" fmla="*/ 488 h 866"/>
                <a:gd name="T94" fmla="*/ 3 w 3381"/>
                <a:gd name="T95" fmla="*/ 379 h 866"/>
                <a:gd name="T96" fmla="*/ 29 w 3381"/>
                <a:gd name="T97" fmla="*/ 277 h 866"/>
                <a:gd name="T98" fmla="*/ 79 w 3381"/>
                <a:gd name="T99" fmla="*/ 186 h 866"/>
                <a:gd name="T100" fmla="*/ 147 w 3381"/>
                <a:gd name="T101" fmla="*/ 110 h 866"/>
                <a:gd name="T102" fmla="*/ 232 w 3381"/>
                <a:gd name="T103" fmla="*/ 51 h 866"/>
                <a:gd name="T104" fmla="*/ 331 w 3381"/>
                <a:gd name="T105" fmla="*/ 14 h 866"/>
                <a:gd name="T106" fmla="*/ 439 w 3381"/>
                <a:gd name="T107" fmla="*/ 0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81" h="866">
                  <a:moveTo>
                    <a:pt x="439" y="124"/>
                  </a:moveTo>
                  <a:lnTo>
                    <a:pt x="392" y="127"/>
                  </a:lnTo>
                  <a:lnTo>
                    <a:pt x="348" y="137"/>
                  </a:lnTo>
                  <a:lnTo>
                    <a:pt x="307" y="153"/>
                  </a:lnTo>
                  <a:lnTo>
                    <a:pt x="267" y="174"/>
                  </a:lnTo>
                  <a:lnTo>
                    <a:pt x="232" y="200"/>
                  </a:lnTo>
                  <a:lnTo>
                    <a:pt x="202" y="230"/>
                  </a:lnTo>
                  <a:lnTo>
                    <a:pt x="176" y="265"/>
                  </a:lnTo>
                  <a:lnTo>
                    <a:pt x="154" y="303"/>
                  </a:lnTo>
                  <a:lnTo>
                    <a:pt x="139" y="343"/>
                  </a:lnTo>
                  <a:lnTo>
                    <a:pt x="129" y="388"/>
                  </a:lnTo>
                  <a:lnTo>
                    <a:pt x="125" y="433"/>
                  </a:lnTo>
                  <a:lnTo>
                    <a:pt x="129" y="479"/>
                  </a:lnTo>
                  <a:lnTo>
                    <a:pt x="139" y="522"/>
                  </a:lnTo>
                  <a:lnTo>
                    <a:pt x="154" y="563"/>
                  </a:lnTo>
                  <a:lnTo>
                    <a:pt x="176" y="601"/>
                  </a:lnTo>
                  <a:lnTo>
                    <a:pt x="202" y="635"/>
                  </a:lnTo>
                  <a:lnTo>
                    <a:pt x="232" y="666"/>
                  </a:lnTo>
                  <a:lnTo>
                    <a:pt x="267" y="692"/>
                  </a:lnTo>
                  <a:lnTo>
                    <a:pt x="307" y="713"/>
                  </a:lnTo>
                  <a:lnTo>
                    <a:pt x="348" y="729"/>
                  </a:lnTo>
                  <a:lnTo>
                    <a:pt x="392" y="739"/>
                  </a:lnTo>
                  <a:lnTo>
                    <a:pt x="439" y="742"/>
                  </a:lnTo>
                  <a:lnTo>
                    <a:pt x="484" y="739"/>
                  </a:lnTo>
                  <a:lnTo>
                    <a:pt x="528" y="729"/>
                  </a:lnTo>
                  <a:lnTo>
                    <a:pt x="569" y="713"/>
                  </a:lnTo>
                  <a:lnTo>
                    <a:pt x="609" y="692"/>
                  </a:lnTo>
                  <a:lnTo>
                    <a:pt x="644" y="666"/>
                  </a:lnTo>
                  <a:lnTo>
                    <a:pt x="674" y="635"/>
                  </a:lnTo>
                  <a:lnTo>
                    <a:pt x="700" y="601"/>
                  </a:lnTo>
                  <a:lnTo>
                    <a:pt x="722" y="563"/>
                  </a:lnTo>
                  <a:lnTo>
                    <a:pt x="737" y="522"/>
                  </a:lnTo>
                  <a:lnTo>
                    <a:pt x="747" y="479"/>
                  </a:lnTo>
                  <a:lnTo>
                    <a:pt x="752" y="433"/>
                  </a:lnTo>
                  <a:lnTo>
                    <a:pt x="747" y="388"/>
                  </a:lnTo>
                  <a:lnTo>
                    <a:pt x="737" y="343"/>
                  </a:lnTo>
                  <a:lnTo>
                    <a:pt x="722" y="303"/>
                  </a:lnTo>
                  <a:lnTo>
                    <a:pt x="700" y="265"/>
                  </a:lnTo>
                  <a:lnTo>
                    <a:pt x="674" y="230"/>
                  </a:lnTo>
                  <a:lnTo>
                    <a:pt x="644" y="200"/>
                  </a:lnTo>
                  <a:lnTo>
                    <a:pt x="609" y="174"/>
                  </a:lnTo>
                  <a:lnTo>
                    <a:pt x="569" y="153"/>
                  </a:lnTo>
                  <a:lnTo>
                    <a:pt x="528" y="137"/>
                  </a:lnTo>
                  <a:lnTo>
                    <a:pt x="484" y="127"/>
                  </a:lnTo>
                  <a:lnTo>
                    <a:pt x="439" y="124"/>
                  </a:lnTo>
                  <a:close/>
                  <a:moveTo>
                    <a:pt x="439" y="0"/>
                  </a:moveTo>
                  <a:lnTo>
                    <a:pt x="492" y="3"/>
                  </a:lnTo>
                  <a:lnTo>
                    <a:pt x="544" y="13"/>
                  </a:lnTo>
                  <a:lnTo>
                    <a:pt x="595" y="29"/>
                  </a:lnTo>
                  <a:lnTo>
                    <a:pt x="641" y="50"/>
                  </a:lnTo>
                  <a:lnTo>
                    <a:pt x="685" y="76"/>
                  </a:lnTo>
                  <a:lnTo>
                    <a:pt x="725" y="108"/>
                  </a:lnTo>
                  <a:lnTo>
                    <a:pt x="763" y="142"/>
                  </a:lnTo>
                  <a:lnTo>
                    <a:pt x="794" y="182"/>
                  </a:lnTo>
                  <a:lnTo>
                    <a:pt x="821" y="225"/>
                  </a:lnTo>
                  <a:lnTo>
                    <a:pt x="844" y="271"/>
                  </a:lnTo>
                  <a:lnTo>
                    <a:pt x="861" y="320"/>
                  </a:lnTo>
                  <a:lnTo>
                    <a:pt x="872" y="371"/>
                  </a:lnTo>
                  <a:lnTo>
                    <a:pt x="3318" y="371"/>
                  </a:lnTo>
                  <a:lnTo>
                    <a:pt x="3338" y="375"/>
                  </a:lnTo>
                  <a:lnTo>
                    <a:pt x="3355" y="383"/>
                  </a:lnTo>
                  <a:lnTo>
                    <a:pt x="3369" y="396"/>
                  </a:lnTo>
                  <a:lnTo>
                    <a:pt x="3378" y="413"/>
                  </a:lnTo>
                  <a:lnTo>
                    <a:pt x="3381" y="433"/>
                  </a:lnTo>
                  <a:lnTo>
                    <a:pt x="3378" y="452"/>
                  </a:lnTo>
                  <a:lnTo>
                    <a:pt x="3369" y="469"/>
                  </a:lnTo>
                  <a:lnTo>
                    <a:pt x="3355" y="482"/>
                  </a:lnTo>
                  <a:lnTo>
                    <a:pt x="3338" y="491"/>
                  </a:lnTo>
                  <a:lnTo>
                    <a:pt x="3318" y="494"/>
                  </a:lnTo>
                  <a:lnTo>
                    <a:pt x="872" y="494"/>
                  </a:lnTo>
                  <a:lnTo>
                    <a:pt x="861" y="546"/>
                  </a:lnTo>
                  <a:lnTo>
                    <a:pt x="844" y="594"/>
                  </a:lnTo>
                  <a:lnTo>
                    <a:pt x="821" y="641"/>
                  </a:lnTo>
                  <a:lnTo>
                    <a:pt x="794" y="684"/>
                  </a:lnTo>
                  <a:lnTo>
                    <a:pt x="763" y="724"/>
                  </a:lnTo>
                  <a:lnTo>
                    <a:pt x="725" y="758"/>
                  </a:lnTo>
                  <a:lnTo>
                    <a:pt x="685" y="789"/>
                  </a:lnTo>
                  <a:lnTo>
                    <a:pt x="641" y="816"/>
                  </a:lnTo>
                  <a:lnTo>
                    <a:pt x="595" y="837"/>
                  </a:lnTo>
                  <a:lnTo>
                    <a:pt x="544" y="853"/>
                  </a:lnTo>
                  <a:lnTo>
                    <a:pt x="492" y="862"/>
                  </a:lnTo>
                  <a:lnTo>
                    <a:pt x="439" y="866"/>
                  </a:lnTo>
                  <a:lnTo>
                    <a:pt x="383" y="862"/>
                  </a:lnTo>
                  <a:lnTo>
                    <a:pt x="331" y="852"/>
                  </a:lnTo>
                  <a:lnTo>
                    <a:pt x="279" y="837"/>
                  </a:lnTo>
                  <a:lnTo>
                    <a:pt x="232" y="815"/>
                  </a:lnTo>
                  <a:lnTo>
                    <a:pt x="188" y="788"/>
                  </a:lnTo>
                  <a:lnTo>
                    <a:pt x="147" y="756"/>
                  </a:lnTo>
                  <a:lnTo>
                    <a:pt x="110" y="720"/>
                  </a:lnTo>
                  <a:lnTo>
                    <a:pt x="79" y="679"/>
                  </a:lnTo>
                  <a:lnTo>
                    <a:pt x="51" y="636"/>
                  </a:lnTo>
                  <a:lnTo>
                    <a:pt x="29" y="589"/>
                  </a:lnTo>
                  <a:lnTo>
                    <a:pt x="13" y="539"/>
                  </a:lnTo>
                  <a:lnTo>
                    <a:pt x="3" y="488"/>
                  </a:lnTo>
                  <a:lnTo>
                    <a:pt x="0" y="433"/>
                  </a:lnTo>
                  <a:lnTo>
                    <a:pt x="3" y="379"/>
                  </a:lnTo>
                  <a:lnTo>
                    <a:pt x="13" y="326"/>
                  </a:lnTo>
                  <a:lnTo>
                    <a:pt x="29" y="277"/>
                  </a:lnTo>
                  <a:lnTo>
                    <a:pt x="51" y="229"/>
                  </a:lnTo>
                  <a:lnTo>
                    <a:pt x="79" y="186"/>
                  </a:lnTo>
                  <a:lnTo>
                    <a:pt x="110" y="145"/>
                  </a:lnTo>
                  <a:lnTo>
                    <a:pt x="147" y="110"/>
                  </a:lnTo>
                  <a:lnTo>
                    <a:pt x="188" y="78"/>
                  </a:lnTo>
                  <a:lnTo>
                    <a:pt x="232" y="51"/>
                  </a:lnTo>
                  <a:lnTo>
                    <a:pt x="279" y="29"/>
                  </a:lnTo>
                  <a:lnTo>
                    <a:pt x="331" y="14"/>
                  </a:lnTo>
                  <a:lnTo>
                    <a:pt x="383" y="3"/>
                  </a:lnTo>
                  <a:lnTo>
                    <a:pt x="4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82"/>
            <p:cNvSpPr>
              <a:spLocks noEditPoints="1"/>
            </p:cNvSpPr>
            <p:nvPr/>
          </p:nvSpPr>
          <p:spPr bwMode="auto">
            <a:xfrm>
              <a:off x="11022013" y="3086100"/>
              <a:ext cx="487362" cy="125412"/>
            </a:xfrm>
            <a:custGeom>
              <a:avLst/>
              <a:gdLst>
                <a:gd name="T0" fmla="*/ 2896 w 3381"/>
                <a:gd name="T1" fmla="*/ 127 h 864"/>
                <a:gd name="T2" fmla="*/ 2810 w 3381"/>
                <a:gd name="T3" fmla="*/ 152 h 864"/>
                <a:gd name="T4" fmla="*/ 2737 w 3381"/>
                <a:gd name="T5" fmla="*/ 199 h 864"/>
                <a:gd name="T6" fmla="*/ 2680 w 3381"/>
                <a:gd name="T7" fmla="*/ 264 h 864"/>
                <a:gd name="T8" fmla="*/ 2642 w 3381"/>
                <a:gd name="T9" fmla="*/ 343 h 864"/>
                <a:gd name="T10" fmla="*/ 2629 w 3381"/>
                <a:gd name="T11" fmla="*/ 432 h 864"/>
                <a:gd name="T12" fmla="*/ 2642 w 3381"/>
                <a:gd name="T13" fmla="*/ 521 h 864"/>
                <a:gd name="T14" fmla="*/ 2680 w 3381"/>
                <a:gd name="T15" fmla="*/ 601 h 864"/>
                <a:gd name="T16" fmla="*/ 2737 w 3381"/>
                <a:gd name="T17" fmla="*/ 665 h 864"/>
                <a:gd name="T18" fmla="*/ 2810 w 3381"/>
                <a:gd name="T19" fmla="*/ 713 h 864"/>
                <a:gd name="T20" fmla="*/ 2896 w 3381"/>
                <a:gd name="T21" fmla="*/ 737 h 864"/>
                <a:gd name="T22" fmla="*/ 2989 w 3381"/>
                <a:gd name="T23" fmla="*/ 737 h 864"/>
                <a:gd name="T24" fmla="*/ 3074 w 3381"/>
                <a:gd name="T25" fmla="*/ 713 h 864"/>
                <a:gd name="T26" fmla="*/ 3147 w 3381"/>
                <a:gd name="T27" fmla="*/ 665 h 864"/>
                <a:gd name="T28" fmla="*/ 3205 w 3381"/>
                <a:gd name="T29" fmla="*/ 601 h 864"/>
                <a:gd name="T30" fmla="*/ 3242 w 3381"/>
                <a:gd name="T31" fmla="*/ 521 h 864"/>
                <a:gd name="T32" fmla="*/ 3255 w 3381"/>
                <a:gd name="T33" fmla="*/ 432 h 864"/>
                <a:gd name="T34" fmla="*/ 3242 w 3381"/>
                <a:gd name="T35" fmla="*/ 343 h 864"/>
                <a:gd name="T36" fmla="*/ 3205 w 3381"/>
                <a:gd name="T37" fmla="*/ 264 h 864"/>
                <a:gd name="T38" fmla="*/ 3147 w 3381"/>
                <a:gd name="T39" fmla="*/ 199 h 864"/>
                <a:gd name="T40" fmla="*/ 3074 w 3381"/>
                <a:gd name="T41" fmla="*/ 152 h 864"/>
                <a:gd name="T42" fmla="*/ 2989 w 3381"/>
                <a:gd name="T43" fmla="*/ 127 h 864"/>
                <a:gd name="T44" fmla="*/ 2942 w 3381"/>
                <a:gd name="T45" fmla="*/ 0 h 864"/>
                <a:gd name="T46" fmla="*/ 3050 w 3381"/>
                <a:gd name="T47" fmla="*/ 13 h 864"/>
                <a:gd name="T48" fmla="*/ 3148 w 3381"/>
                <a:gd name="T49" fmla="*/ 50 h 864"/>
                <a:gd name="T50" fmla="*/ 3234 w 3381"/>
                <a:gd name="T51" fmla="*/ 109 h 864"/>
                <a:gd name="T52" fmla="*/ 3302 w 3381"/>
                <a:gd name="T53" fmla="*/ 185 h 864"/>
                <a:gd name="T54" fmla="*/ 3351 w 3381"/>
                <a:gd name="T55" fmla="*/ 275 h 864"/>
                <a:gd name="T56" fmla="*/ 3378 w 3381"/>
                <a:gd name="T57" fmla="*/ 378 h 864"/>
                <a:gd name="T58" fmla="*/ 3378 w 3381"/>
                <a:gd name="T59" fmla="*/ 486 h 864"/>
                <a:gd name="T60" fmla="*/ 3351 w 3381"/>
                <a:gd name="T61" fmla="*/ 589 h 864"/>
                <a:gd name="T62" fmla="*/ 3302 w 3381"/>
                <a:gd name="T63" fmla="*/ 679 h 864"/>
                <a:gd name="T64" fmla="*/ 3234 w 3381"/>
                <a:gd name="T65" fmla="*/ 756 h 864"/>
                <a:gd name="T66" fmla="*/ 3148 w 3381"/>
                <a:gd name="T67" fmla="*/ 814 h 864"/>
                <a:gd name="T68" fmla="*/ 3050 w 3381"/>
                <a:gd name="T69" fmla="*/ 851 h 864"/>
                <a:gd name="T70" fmla="*/ 2942 w 3381"/>
                <a:gd name="T71" fmla="*/ 864 h 864"/>
                <a:gd name="T72" fmla="*/ 2836 w 3381"/>
                <a:gd name="T73" fmla="*/ 851 h 864"/>
                <a:gd name="T74" fmla="*/ 2739 w 3381"/>
                <a:gd name="T75" fmla="*/ 815 h 864"/>
                <a:gd name="T76" fmla="*/ 2654 w 3381"/>
                <a:gd name="T77" fmla="*/ 758 h 864"/>
                <a:gd name="T78" fmla="*/ 2586 w 3381"/>
                <a:gd name="T79" fmla="*/ 684 h 864"/>
                <a:gd name="T80" fmla="*/ 2536 w 3381"/>
                <a:gd name="T81" fmla="*/ 594 h 864"/>
                <a:gd name="T82" fmla="*/ 2509 w 3381"/>
                <a:gd name="T83" fmla="*/ 494 h 864"/>
                <a:gd name="T84" fmla="*/ 43 w 3381"/>
                <a:gd name="T85" fmla="*/ 491 h 864"/>
                <a:gd name="T86" fmla="*/ 12 w 3381"/>
                <a:gd name="T87" fmla="*/ 468 h 864"/>
                <a:gd name="T88" fmla="*/ 0 w 3381"/>
                <a:gd name="T89" fmla="*/ 432 h 864"/>
                <a:gd name="T90" fmla="*/ 12 w 3381"/>
                <a:gd name="T91" fmla="*/ 396 h 864"/>
                <a:gd name="T92" fmla="*/ 43 w 3381"/>
                <a:gd name="T93" fmla="*/ 373 h 864"/>
                <a:gd name="T94" fmla="*/ 2509 w 3381"/>
                <a:gd name="T95" fmla="*/ 370 h 864"/>
                <a:gd name="T96" fmla="*/ 2536 w 3381"/>
                <a:gd name="T97" fmla="*/ 270 h 864"/>
                <a:gd name="T98" fmla="*/ 2586 w 3381"/>
                <a:gd name="T99" fmla="*/ 181 h 864"/>
                <a:gd name="T100" fmla="*/ 2654 w 3381"/>
                <a:gd name="T101" fmla="*/ 106 h 864"/>
                <a:gd name="T102" fmla="*/ 2739 w 3381"/>
                <a:gd name="T103" fmla="*/ 49 h 864"/>
                <a:gd name="T104" fmla="*/ 2836 w 3381"/>
                <a:gd name="T105" fmla="*/ 13 h 864"/>
                <a:gd name="T106" fmla="*/ 2942 w 3381"/>
                <a:gd name="T107" fmla="*/ 0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81" h="864">
                  <a:moveTo>
                    <a:pt x="2942" y="123"/>
                  </a:moveTo>
                  <a:lnTo>
                    <a:pt x="2896" y="127"/>
                  </a:lnTo>
                  <a:lnTo>
                    <a:pt x="2852" y="137"/>
                  </a:lnTo>
                  <a:lnTo>
                    <a:pt x="2810" y="152"/>
                  </a:lnTo>
                  <a:lnTo>
                    <a:pt x="2772" y="173"/>
                  </a:lnTo>
                  <a:lnTo>
                    <a:pt x="2737" y="199"/>
                  </a:lnTo>
                  <a:lnTo>
                    <a:pt x="2707" y="229"/>
                  </a:lnTo>
                  <a:lnTo>
                    <a:pt x="2680" y="264"/>
                  </a:lnTo>
                  <a:lnTo>
                    <a:pt x="2659" y="302"/>
                  </a:lnTo>
                  <a:lnTo>
                    <a:pt x="2642" y="343"/>
                  </a:lnTo>
                  <a:lnTo>
                    <a:pt x="2632" y="386"/>
                  </a:lnTo>
                  <a:lnTo>
                    <a:pt x="2629" y="432"/>
                  </a:lnTo>
                  <a:lnTo>
                    <a:pt x="2632" y="478"/>
                  </a:lnTo>
                  <a:lnTo>
                    <a:pt x="2642" y="521"/>
                  </a:lnTo>
                  <a:lnTo>
                    <a:pt x="2659" y="562"/>
                  </a:lnTo>
                  <a:lnTo>
                    <a:pt x="2680" y="601"/>
                  </a:lnTo>
                  <a:lnTo>
                    <a:pt x="2707" y="635"/>
                  </a:lnTo>
                  <a:lnTo>
                    <a:pt x="2737" y="665"/>
                  </a:lnTo>
                  <a:lnTo>
                    <a:pt x="2772" y="691"/>
                  </a:lnTo>
                  <a:lnTo>
                    <a:pt x="2810" y="713"/>
                  </a:lnTo>
                  <a:lnTo>
                    <a:pt x="2852" y="728"/>
                  </a:lnTo>
                  <a:lnTo>
                    <a:pt x="2896" y="737"/>
                  </a:lnTo>
                  <a:lnTo>
                    <a:pt x="2942" y="741"/>
                  </a:lnTo>
                  <a:lnTo>
                    <a:pt x="2989" y="737"/>
                  </a:lnTo>
                  <a:lnTo>
                    <a:pt x="3033" y="728"/>
                  </a:lnTo>
                  <a:lnTo>
                    <a:pt x="3074" y="713"/>
                  </a:lnTo>
                  <a:lnTo>
                    <a:pt x="3112" y="691"/>
                  </a:lnTo>
                  <a:lnTo>
                    <a:pt x="3147" y="665"/>
                  </a:lnTo>
                  <a:lnTo>
                    <a:pt x="3179" y="635"/>
                  </a:lnTo>
                  <a:lnTo>
                    <a:pt x="3205" y="601"/>
                  </a:lnTo>
                  <a:lnTo>
                    <a:pt x="3226" y="562"/>
                  </a:lnTo>
                  <a:lnTo>
                    <a:pt x="3242" y="521"/>
                  </a:lnTo>
                  <a:lnTo>
                    <a:pt x="3252" y="478"/>
                  </a:lnTo>
                  <a:lnTo>
                    <a:pt x="3255" y="432"/>
                  </a:lnTo>
                  <a:lnTo>
                    <a:pt x="3252" y="386"/>
                  </a:lnTo>
                  <a:lnTo>
                    <a:pt x="3242" y="343"/>
                  </a:lnTo>
                  <a:lnTo>
                    <a:pt x="3226" y="302"/>
                  </a:lnTo>
                  <a:lnTo>
                    <a:pt x="3205" y="264"/>
                  </a:lnTo>
                  <a:lnTo>
                    <a:pt x="3179" y="229"/>
                  </a:lnTo>
                  <a:lnTo>
                    <a:pt x="3147" y="199"/>
                  </a:lnTo>
                  <a:lnTo>
                    <a:pt x="3112" y="173"/>
                  </a:lnTo>
                  <a:lnTo>
                    <a:pt x="3074" y="152"/>
                  </a:lnTo>
                  <a:lnTo>
                    <a:pt x="3033" y="137"/>
                  </a:lnTo>
                  <a:lnTo>
                    <a:pt x="2989" y="127"/>
                  </a:lnTo>
                  <a:lnTo>
                    <a:pt x="2942" y="123"/>
                  </a:lnTo>
                  <a:close/>
                  <a:moveTo>
                    <a:pt x="2942" y="0"/>
                  </a:moveTo>
                  <a:lnTo>
                    <a:pt x="2998" y="3"/>
                  </a:lnTo>
                  <a:lnTo>
                    <a:pt x="3050" y="13"/>
                  </a:lnTo>
                  <a:lnTo>
                    <a:pt x="3100" y="29"/>
                  </a:lnTo>
                  <a:lnTo>
                    <a:pt x="3148" y="50"/>
                  </a:lnTo>
                  <a:lnTo>
                    <a:pt x="3193" y="77"/>
                  </a:lnTo>
                  <a:lnTo>
                    <a:pt x="3234" y="109"/>
                  </a:lnTo>
                  <a:lnTo>
                    <a:pt x="3270" y="145"/>
                  </a:lnTo>
                  <a:lnTo>
                    <a:pt x="3302" y="185"/>
                  </a:lnTo>
                  <a:lnTo>
                    <a:pt x="3330" y="229"/>
                  </a:lnTo>
                  <a:lnTo>
                    <a:pt x="3351" y="275"/>
                  </a:lnTo>
                  <a:lnTo>
                    <a:pt x="3368" y="326"/>
                  </a:lnTo>
                  <a:lnTo>
                    <a:pt x="3378" y="378"/>
                  </a:lnTo>
                  <a:lnTo>
                    <a:pt x="3381" y="432"/>
                  </a:lnTo>
                  <a:lnTo>
                    <a:pt x="3378" y="486"/>
                  </a:lnTo>
                  <a:lnTo>
                    <a:pt x="3368" y="538"/>
                  </a:lnTo>
                  <a:lnTo>
                    <a:pt x="3351" y="589"/>
                  </a:lnTo>
                  <a:lnTo>
                    <a:pt x="3330" y="635"/>
                  </a:lnTo>
                  <a:lnTo>
                    <a:pt x="3302" y="679"/>
                  </a:lnTo>
                  <a:lnTo>
                    <a:pt x="3270" y="719"/>
                  </a:lnTo>
                  <a:lnTo>
                    <a:pt x="3234" y="756"/>
                  </a:lnTo>
                  <a:lnTo>
                    <a:pt x="3193" y="787"/>
                  </a:lnTo>
                  <a:lnTo>
                    <a:pt x="3148" y="814"/>
                  </a:lnTo>
                  <a:lnTo>
                    <a:pt x="3100" y="835"/>
                  </a:lnTo>
                  <a:lnTo>
                    <a:pt x="3050" y="851"/>
                  </a:lnTo>
                  <a:lnTo>
                    <a:pt x="2998" y="861"/>
                  </a:lnTo>
                  <a:lnTo>
                    <a:pt x="2942" y="864"/>
                  </a:lnTo>
                  <a:lnTo>
                    <a:pt x="2889" y="861"/>
                  </a:lnTo>
                  <a:lnTo>
                    <a:pt x="2836" y="851"/>
                  </a:lnTo>
                  <a:lnTo>
                    <a:pt x="2786" y="836"/>
                  </a:lnTo>
                  <a:lnTo>
                    <a:pt x="2739" y="815"/>
                  </a:lnTo>
                  <a:lnTo>
                    <a:pt x="2695" y="789"/>
                  </a:lnTo>
                  <a:lnTo>
                    <a:pt x="2654" y="758"/>
                  </a:lnTo>
                  <a:lnTo>
                    <a:pt x="2618" y="722"/>
                  </a:lnTo>
                  <a:lnTo>
                    <a:pt x="2586" y="684"/>
                  </a:lnTo>
                  <a:lnTo>
                    <a:pt x="2558" y="640"/>
                  </a:lnTo>
                  <a:lnTo>
                    <a:pt x="2536" y="594"/>
                  </a:lnTo>
                  <a:lnTo>
                    <a:pt x="2520" y="545"/>
                  </a:lnTo>
                  <a:lnTo>
                    <a:pt x="2509" y="494"/>
                  </a:lnTo>
                  <a:lnTo>
                    <a:pt x="62" y="494"/>
                  </a:lnTo>
                  <a:lnTo>
                    <a:pt x="43" y="491"/>
                  </a:lnTo>
                  <a:lnTo>
                    <a:pt x="25" y="482"/>
                  </a:lnTo>
                  <a:lnTo>
                    <a:pt x="12" y="468"/>
                  </a:lnTo>
                  <a:lnTo>
                    <a:pt x="3" y="452"/>
                  </a:lnTo>
                  <a:lnTo>
                    <a:pt x="0" y="432"/>
                  </a:lnTo>
                  <a:lnTo>
                    <a:pt x="3" y="412"/>
                  </a:lnTo>
                  <a:lnTo>
                    <a:pt x="12" y="396"/>
                  </a:lnTo>
                  <a:lnTo>
                    <a:pt x="25" y="382"/>
                  </a:lnTo>
                  <a:lnTo>
                    <a:pt x="43" y="373"/>
                  </a:lnTo>
                  <a:lnTo>
                    <a:pt x="62" y="370"/>
                  </a:lnTo>
                  <a:lnTo>
                    <a:pt x="2509" y="370"/>
                  </a:lnTo>
                  <a:lnTo>
                    <a:pt x="2520" y="319"/>
                  </a:lnTo>
                  <a:lnTo>
                    <a:pt x="2536" y="270"/>
                  </a:lnTo>
                  <a:lnTo>
                    <a:pt x="2558" y="224"/>
                  </a:lnTo>
                  <a:lnTo>
                    <a:pt x="2586" y="181"/>
                  </a:lnTo>
                  <a:lnTo>
                    <a:pt x="2618" y="142"/>
                  </a:lnTo>
                  <a:lnTo>
                    <a:pt x="2654" y="106"/>
                  </a:lnTo>
                  <a:lnTo>
                    <a:pt x="2695" y="75"/>
                  </a:lnTo>
                  <a:lnTo>
                    <a:pt x="2739" y="49"/>
                  </a:lnTo>
                  <a:lnTo>
                    <a:pt x="2786" y="28"/>
                  </a:lnTo>
                  <a:lnTo>
                    <a:pt x="2836" y="13"/>
                  </a:lnTo>
                  <a:lnTo>
                    <a:pt x="2889" y="3"/>
                  </a:lnTo>
                  <a:lnTo>
                    <a:pt x="29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83"/>
            <p:cNvSpPr>
              <a:spLocks noEditPoints="1"/>
            </p:cNvSpPr>
            <p:nvPr/>
          </p:nvSpPr>
          <p:spPr bwMode="auto">
            <a:xfrm>
              <a:off x="11022013" y="2895600"/>
              <a:ext cx="487362" cy="128587"/>
            </a:xfrm>
            <a:custGeom>
              <a:avLst/>
              <a:gdLst>
                <a:gd name="T0" fmla="*/ 1659 w 3381"/>
                <a:gd name="T1" fmla="*/ 126 h 890"/>
                <a:gd name="T2" fmla="*/ 1576 w 3381"/>
                <a:gd name="T3" fmla="*/ 148 h 890"/>
                <a:gd name="T4" fmla="*/ 1504 w 3381"/>
                <a:gd name="T5" fmla="*/ 190 h 890"/>
                <a:gd name="T6" fmla="*/ 1445 w 3381"/>
                <a:gd name="T7" fmla="*/ 248 h 890"/>
                <a:gd name="T8" fmla="*/ 1403 w 3381"/>
                <a:gd name="T9" fmla="*/ 319 h 890"/>
                <a:gd name="T10" fmla="*/ 1380 w 3381"/>
                <a:gd name="T11" fmla="*/ 401 h 890"/>
                <a:gd name="T12" fmla="*/ 1380 w 3381"/>
                <a:gd name="T13" fmla="*/ 487 h 890"/>
                <a:gd name="T14" fmla="*/ 1403 w 3381"/>
                <a:gd name="T15" fmla="*/ 570 h 890"/>
                <a:gd name="T16" fmla="*/ 1445 w 3381"/>
                <a:gd name="T17" fmla="*/ 641 h 890"/>
                <a:gd name="T18" fmla="*/ 1504 w 3381"/>
                <a:gd name="T19" fmla="*/ 699 h 890"/>
                <a:gd name="T20" fmla="*/ 1576 w 3381"/>
                <a:gd name="T21" fmla="*/ 741 h 890"/>
                <a:gd name="T22" fmla="*/ 1659 w 3381"/>
                <a:gd name="T23" fmla="*/ 763 h 890"/>
                <a:gd name="T24" fmla="*/ 1748 w 3381"/>
                <a:gd name="T25" fmla="*/ 763 h 890"/>
                <a:gd name="T26" fmla="*/ 1830 w 3381"/>
                <a:gd name="T27" fmla="*/ 741 h 890"/>
                <a:gd name="T28" fmla="*/ 1903 w 3381"/>
                <a:gd name="T29" fmla="*/ 699 h 890"/>
                <a:gd name="T30" fmla="*/ 1962 w 3381"/>
                <a:gd name="T31" fmla="*/ 641 h 890"/>
                <a:gd name="T32" fmla="*/ 2003 w 3381"/>
                <a:gd name="T33" fmla="*/ 570 h 890"/>
                <a:gd name="T34" fmla="*/ 2026 w 3381"/>
                <a:gd name="T35" fmla="*/ 487 h 890"/>
                <a:gd name="T36" fmla="*/ 2026 w 3381"/>
                <a:gd name="T37" fmla="*/ 401 h 890"/>
                <a:gd name="T38" fmla="*/ 2003 w 3381"/>
                <a:gd name="T39" fmla="*/ 319 h 890"/>
                <a:gd name="T40" fmla="*/ 1962 w 3381"/>
                <a:gd name="T41" fmla="*/ 248 h 890"/>
                <a:gd name="T42" fmla="*/ 1903 w 3381"/>
                <a:gd name="T43" fmla="*/ 190 h 890"/>
                <a:gd name="T44" fmla="*/ 1830 w 3381"/>
                <a:gd name="T45" fmla="*/ 148 h 890"/>
                <a:gd name="T46" fmla="*/ 1748 w 3381"/>
                <a:gd name="T47" fmla="*/ 126 h 890"/>
                <a:gd name="T48" fmla="*/ 1703 w 3381"/>
                <a:gd name="T49" fmla="*/ 0 h 890"/>
                <a:gd name="T50" fmla="*/ 1807 w 3381"/>
                <a:gd name="T51" fmla="*/ 11 h 890"/>
                <a:gd name="T52" fmla="*/ 1903 w 3381"/>
                <a:gd name="T53" fmla="*/ 45 h 890"/>
                <a:gd name="T54" fmla="*/ 1987 w 3381"/>
                <a:gd name="T55" fmla="*/ 99 h 890"/>
                <a:gd name="T56" fmla="*/ 2056 w 3381"/>
                <a:gd name="T57" fmla="*/ 168 h 890"/>
                <a:gd name="T58" fmla="*/ 2109 w 3381"/>
                <a:gd name="T59" fmla="*/ 252 h 890"/>
                <a:gd name="T60" fmla="*/ 2143 w 3381"/>
                <a:gd name="T61" fmla="*/ 345 h 890"/>
                <a:gd name="T62" fmla="*/ 3318 w 3381"/>
                <a:gd name="T63" fmla="*/ 396 h 890"/>
                <a:gd name="T64" fmla="*/ 3355 w 3381"/>
                <a:gd name="T65" fmla="*/ 408 h 890"/>
                <a:gd name="T66" fmla="*/ 3378 w 3381"/>
                <a:gd name="T67" fmla="*/ 438 h 890"/>
                <a:gd name="T68" fmla="*/ 3378 w 3381"/>
                <a:gd name="T69" fmla="*/ 477 h 890"/>
                <a:gd name="T70" fmla="*/ 3355 w 3381"/>
                <a:gd name="T71" fmla="*/ 508 h 890"/>
                <a:gd name="T72" fmla="*/ 3318 w 3381"/>
                <a:gd name="T73" fmla="*/ 520 h 890"/>
                <a:gd name="T74" fmla="*/ 2135 w 3381"/>
                <a:gd name="T75" fmla="*/ 570 h 890"/>
                <a:gd name="T76" fmla="*/ 2094 w 3381"/>
                <a:gd name="T77" fmla="*/ 666 h 890"/>
                <a:gd name="T78" fmla="*/ 2032 w 3381"/>
                <a:gd name="T79" fmla="*/ 748 h 890"/>
                <a:gd name="T80" fmla="*/ 1954 w 3381"/>
                <a:gd name="T81" fmla="*/ 815 h 890"/>
                <a:gd name="T82" fmla="*/ 1861 w 3381"/>
                <a:gd name="T83" fmla="*/ 862 h 890"/>
                <a:gd name="T84" fmla="*/ 1758 w 3381"/>
                <a:gd name="T85" fmla="*/ 887 h 890"/>
                <a:gd name="T86" fmla="*/ 1648 w 3381"/>
                <a:gd name="T87" fmla="*/ 887 h 890"/>
                <a:gd name="T88" fmla="*/ 1545 w 3381"/>
                <a:gd name="T89" fmla="*/ 862 h 890"/>
                <a:gd name="T90" fmla="*/ 1452 w 3381"/>
                <a:gd name="T91" fmla="*/ 815 h 890"/>
                <a:gd name="T92" fmla="*/ 1373 w 3381"/>
                <a:gd name="T93" fmla="*/ 748 h 890"/>
                <a:gd name="T94" fmla="*/ 1312 w 3381"/>
                <a:gd name="T95" fmla="*/ 666 h 890"/>
                <a:gd name="T96" fmla="*/ 1271 w 3381"/>
                <a:gd name="T97" fmla="*/ 570 h 890"/>
                <a:gd name="T98" fmla="*/ 62 w 3381"/>
                <a:gd name="T99" fmla="*/ 520 h 890"/>
                <a:gd name="T100" fmla="*/ 25 w 3381"/>
                <a:gd name="T101" fmla="*/ 508 h 890"/>
                <a:gd name="T102" fmla="*/ 3 w 3381"/>
                <a:gd name="T103" fmla="*/ 477 h 890"/>
                <a:gd name="T104" fmla="*/ 3 w 3381"/>
                <a:gd name="T105" fmla="*/ 438 h 890"/>
                <a:gd name="T106" fmla="*/ 25 w 3381"/>
                <a:gd name="T107" fmla="*/ 408 h 890"/>
                <a:gd name="T108" fmla="*/ 62 w 3381"/>
                <a:gd name="T109" fmla="*/ 396 h 890"/>
                <a:gd name="T110" fmla="*/ 1263 w 3381"/>
                <a:gd name="T111" fmla="*/ 345 h 890"/>
                <a:gd name="T112" fmla="*/ 1297 w 3381"/>
                <a:gd name="T113" fmla="*/ 252 h 890"/>
                <a:gd name="T114" fmla="*/ 1351 w 3381"/>
                <a:gd name="T115" fmla="*/ 168 h 890"/>
                <a:gd name="T116" fmla="*/ 1420 w 3381"/>
                <a:gd name="T117" fmla="*/ 99 h 890"/>
                <a:gd name="T118" fmla="*/ 1504 w 3381"/>
                <a:gd name="T119" fmla="*/ 45 h 890"/>
                <a:gd name="T120" fmla="*/ 1599 w 3381"/>
                <a:gd name="T121" fmla="*/ 11 h 890"/>
                <a:gd name="T122" fmla="*/ 1703 w 3381"/>
                <a:gd name="T123" fmla="*/ 0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890">
                  <a:moveTo>
                    <a:pt x="1703" y="123"/>
                  </a:moveTo>
                  <a:lnTo>
                    <a:pt x="1659" y="126"/>
                  </a:lnTo>
                  <a:lnTo>
                    <a:pt x="1617" y="134"/>
                  </a:lnTo>
                  <a:lnTo>
                    <a:pt x="1576" y="148"/>
                  </a:lnTo>
                  <a:lnTo>
                    <a:pt x="1539" y="168"/>
                  </a:lnTo>
                  <a:lnTo>
                    <a:pt x="1504" y="190"/>
                  </a:lnTo>
                  <a:lnTo>
                    <a:pt x="1473" y="217"/>
                  </a:lnTo>
                  <a:lnTo>
                    <a:pt x="1445" y="248"/>
                  </a:lnTo>
                  <a:lnTo>
                    <a:pt x="1421" y="283"/>
                  </a:lnTo>
                  <a:lnTo>
                    <a:pt x="1403" y="319"/>
                  </a:lnTo>
                  <a:lnTo>
                    <a:pt x="1389" y="359"/>
                  </a:lnTo>
                  <a:lnTo>
                    <a:pt x="1380" y="401"/>
                  </a:lnTo>
                  <a:lnTo>
                    <a:pt x="1377" y="444"/>
                  </a:lnTo>
                  <a:lnTo>
                    <a:pt x="1380" y="487"/>
                  </a:lnTo>
                  <a:lnTo>
                    <a:pt x="1389" y="530"/>
                  </a:lnTo>
                  <a:lnTo>
                    <a:pt x="1403" y="570"/>
                  </a:lnTo>
                  <a:lnTo>
                    <a:pt x="1421" y="607"/>
                  </a:lnTo>
                  <a:lnTo>
                    <a:pt x="1445" y="641"/>
                  </a:lnTo>
                  <a:lnTo>
                    <a:pt x="1473" y="673"/>
                  </a:lnTo>
                  <a:lnTo>
                    <a:pt x="1504" y="699"/>
                  </a:lnTo>
                  <a:lnTo>
                    <a:pt x="1539" y="722"/>
                  </a:lnTo>
                  <a:lnTo>
                    <a:pt x="1576" y="741"/>
                  </a:lnTo>
                  <a:lnTo>
                    <a:pt x="1617" y="754"/>
                  </a:lnTo>
                  <a:lnTo>
                    <a:pt x="1659" y="763"/>
                  </a:lnTo>
                  <a:lnTo>
                    <a:pt x="1703" y="766"/>
                  </a:lnTo>
                  <a:lnTo>
                    <a:pt x="1748" y="763"/>
                  </a:lnTo>
                  <a:lnTo>
                    <a:pt x="1790" y="754"/>
                  </a:lnTo>
                  <a:lnTo>
                    <a:pt x="1830" y="741"/>
                  </a:lnTo>
                  <a:lnTo>
                    <a:pt x="1868" y="722"/>
                  </a:lnTo>
                  <a:lnTo>
                    <a:pt x="1903" y="699"/>
                  </a:lnTo>
                  <a:lnTo>
                    <a:pt x="1933" y="673"/>
                  </a:lnTo>
                  <a:lnTo>
                    <a:pt x="1962" y="641"/>
                  </a:lnTo>
                  <a:lnTo>
                    <a:pt x="1984" y="607"/>
                  </a:lnTo>
                  <a:lnTo>
                    <a:pt x="2003" y="570"/>
                  </a:lnTo>
                  <a:lnTo>
                    <a:pt x="2017" y="530"/>
                  </a:lnTo>
                  <a:lnTo>
                    <a:pt x="2026" y="487"/>
                  </a:lnTo>
                  <a:lnTo>
                    <a:pt x="2029" y="444"/>
                  </a:lnTo>
                  <a:lnTo>
                    <a:pt x="2026" y="401"/>
                  </a:lnTo>
                  <a:lnTo>
                    <a:pt x="2017" y="359"/>
                  </a:lnTo>
                  <a:lnTo>
                    <a:pt x="2003" y="319"/>
                  </a:lnTo>
                  <a:lnTo>
                    <a:pt x="1984" y="283"/>
                  </a:lnTo>
                  <a:lnTo>
                    <a:pt x="1962" y="248"/>
                  </a:lnTo>
                  <a:lnTo>
                    <a:pt x="1933" y="217"/>
                  </a:lnTo>
                  <a:lnTo>
                    <a:pt x="1903" y="190"/>
                  </a:lnTo>
                  <a:lnTo>
                    <a:pt x="1868" y="168"/>
                  </a:lnTo>
                  <a:lnTo>
                    <a:pt x="1830" y="148"/>
                  </a:lnTo>
                  <a:lnTo>
                    <a:pt x="1790" y="134"/>
                  </a:lnTo>
                  <a:lnTo>
                    <a:pt x="1748" y="126"/>
                  </a:lnTo>
                  <a:lnTo>
                    <a:pt x="1703" y="123"/>
                  </a:lnTo>
                  <a:close/>
                  <a:moveTo>
                    <a:pt x="1703" y="0"/>
                  </a:moveTo>
                  <a:lnTo>
                    <a:pt x="1756" y="3"/>
                  </a:lnTo>
                  <a:lnTo>
                    <a:pt x="1807" y="11"/>
                  </a:lnTo>
                  <a:lnTo>
                    <a:pt x="1856" y="25"/>
                  </a:lnTo>
                  <a:lnTo>
                    <a:pt x="1903" y="45"/>
                  </a:lnTo>
                  <a:lnTo>
                    <a:pt x="1946" y="70"/>
                  </a:lnTo>
                  <a:lnTo>
                    <a:pt x="1987" y="99"/>
                  </a:lnTo>
                  <a:lnTo>
                    <a:pt x="2023" y="131"/>
                  </a:lnTo>
                  <a:lnTo>
                    <a:pt x="2056" y="168"/>
                  </a:lnTo>
                  <a:lnTo>
                    <a:pt x="2085" y="207"/>
                  </a:lnTo>
                  <a:lnTo>
                    <a:pt x="2109" y="252"/>
                  </a:lnTo>
                  <a:lnTo>
                    <a:pt x="2128" y="297"/>
                  </a:lnTo>
                  <a:lnTo>
                    <a:pt x="2143" y="345"/>
                  </a:lnTo>
                  <a:lnTo>
                    <a:pt x="2151" y="396"/>
                  </a:lnTo>
                  <a:lnTo>
                    <a:pt x="3318" y="396"/>
                  </a:lnTo>
                  <a:lnTo>
                    <a:pt x="3338" y="399"/>
                  </a:lnTo>
                  <a:lnTo>
                    <a:pt x="3355" y="408"/>
                  </a:lnTo>
                  <a:lnTo>
                    <a:pt x="3369" y="421"/>
                  </a:lnTo>
                  <a:lnTo>
                    <a:pt x="3378" y="438"/>
                  </a:lnTo>
                  <a:lnTo>
                    <a:pt x="3381" y="457"/>
                  </a:lnTo>
                  <a:lnTo>
                    <a:pt x="3378" y="477"/>
                  </a:lnTo>
                  <a:lnTo>
                    <a:pt x="3369" y="494"/>
                  </a:lnTo>
                  <a:lnTo>
                    <a:pt x="3355" y="508"/>
                  </a:lnTo>
                  <a:lnTo>
                    <a:pt x="3338" y="516"/>
                  </a:lnTo>
                  <a:lnTo>
                    <a:pt x="3318" y="520"/>
                  </a:lnTo>
                  <a:lnTo>
                    <a:pt x="2147" y="520"/>
                  </a:lnTo>
                  <a:lnTo>
                    <a:pt x="2135" y="570"/>
                  </a:lnTo>
                  <a:lnTo>
                    <a:pt x="2118" y="620"/>
                  </a:lnTo>
                  <a:lnTo>
                    <a:pt x="2094" y="666"/>
                  </a:lnTo>
                  <a:lnTo>
                    <a:pt x="2065" y="709"/>
                  </a:lnTo>
                  <a:lnTo>
                    <a:pt x="2032" y="748"/>
                  </a:lnTo>
                  <a:lnTo>
                    <a:pt x="1995" y="783"/>
                  </a:lnTo>
                  <a:lnTo>
                    <a:pt x="1954" y="815"/>
                  </a:lnTo>
                  <a:lnTo>
                    <a:pt x="1909" y="840"/>
                  </a:lnTo>
                  <a:lnTo>
                    <a:pt x="1861" y="862"/>
                  </a:lnTo>
                  <a:lnTo>
                    <a:pt x="1811" y="877"/>
                  </a:lnTo>
                  <a:lnTo>
                    <a:pt x="1758" y="887"/>
                  </a:lnTo>
                  <a:lnTo>
                    <a:pt x="1703" y="890"/>
                  </a:lnTo>
                  <a:lnTo>
                    <a:pt x="1648" y="887"/>
                  </a:lnTo>
                  <a:lnTo>
                    <a:pt x="1595" y="877"/>
                  </a:lnTo>
                  <a:lnTo>
                    <a:pt x="1545" y="862"/>
                  </a:lnTo>
                  <a:lnTo>
                    <a:pt x="1497" y="840"/>
                  </a:lnTo>
                  <a:lnTo>
                    <a:pt x="1452" y="815"/>
                  </a:lnTo>
                  <a:lnTo>
                    <a:pt x="1411" y="783"/>
                  </a:lnTo>
                  <a:lnTo>
                    <a:pt x="1373" y="748"/>
                  </a:lnTo>
                  <a:lnTo>
                    <a:pt x="1341" y="709"/>
                  </a:lnTo>
                  <a:lnTo>
                    <a:pt x="1312" y="666"/>
                  </a:lnTo>
                  <a:lnTo>
                    <a:pt x="1288" y="620"/>
                  </a:lnTo>
                  <a:lnTo>
                    <a:pt x="1271" y="570"/>
                  </a:lnTo>
                  <a:lnTo>
                    <a:pt x="1259" y="520"/>
                  </a:lnTo>
                  <a:lnTo>
                    <a:pt x="62" y="520"/>
                  </a:lnTo>
                  <a:lnTo>
                    <a:pt x="43" y="516"/>
                  </a:lnTo>
                  <a:lnTo>
                    <a:pt x="25" y="508"/>
                  </a:lnTo>
                  <a:lnTo>
                    <a:pt x="12" y="494"/>
                  </a:lnTo>
                  <a:lnTo>
                    <a:pt x="3" y="477"/>
                  </a:lnTo>
                  <a:lnTo>
                    <a:pt x="0" y="457"/>
                  </a:lnTo>
                  <a:lnTo>
                    <a:pt x="3" y="438"/>
                  </a:lnTo>
                  <a:lnTo>
                    <a:pt x="12" y="421"/>
                  </a:lnTo>
                  <a:lnTo>
                    <a:pt x="25" y="408"/>
                  </a:lnTo>
                  <a:lnTo>
                    <a:pt x="43" y="399"/>
                  </a:lnTo>
                  <a:lnTo>
                    <a:pt x="62" y="396"/>
                  </a:lnTo>
                  <a:lnTo>
                    <a:pt x="1255" y="396"/>
                  </a:lnTo>
                  <a:lnTo>
                    <a:pt x="1263" y="345"/>
                  </a:lnTo>
                  <a:lnTo>
                    <a:pt x="1277" y="297"/>
                  </a:lnTo>
                  <a:lnTo>
                    <a:pt x="1297" y="252"/>
                  </a:lnTo>
                  <a:lnTo>
                    <a:pt x="1321" y="207"/>
                  </a:lnTo>
                  <a:lnTo>
                    <a:pt x="1351" y="168"/>
                  </a:lnTo>
                  <a:lnTo>
                    <a:pt x="1383" y="131"/>
                  </a:lnTo>
                  <a:lnTo>
                    <a:pt x="1420" y="99"/>
                  </a:lnTo>
                  <a:lnTo>
                    <a:pt x="1461" y="70"/>
                  </a:lnTo>
                  <a:lnTo>
                    <a:pt x="1504" y="45"/>
                  </a:lnTo>
                  <a:lnTo>
                    <a:pt x="1550" y="25"/>
                  </a:lnTo>
                  <a:lnTo>
                    <a:pt x="1599" y="11"/>
                  </a:lnTo>
                  <a:lnTo>
                    <a:pt x="1651" y="3"/>
                  </a:lnTo>
                  <a:lnTo>
                    <a:pt x="17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8" name="Group 165"/>
          <p:cNvGrpSpPr/>
          <p:nvPr/>
        </p:nvGrpSpPr>
        <p:grpSpPr>
          <a:xfrm>
            <a:off x="5588843" y="5946568"/>
            <a:ext cx="539750" cy="538162"/>
            <a:chOff x="10059988" y="2697163"/>
            <a:chExt cx="539750" cy="538162"/>
          </a:xfrm>
          <a:solidFill>
            <a:srgbClr val="000000"/>
          </a:solidFill>
        </p:grpSpPr>
        <p:sp>
          <p:nvSpPr>
            <p:cNvPr id="469" name="Freeform 88"/>
            <p:cNvSpPr>
              <a:spLocks noEditPoints="1"/>
            </p:cNvSpPr>
            <p:nvPr/>
          </p:nvSpPr>
          <p:spPr bwMode="auto">
            <a:xfrm>
              <a:off x="10059988" y="2697163"/>
              <a:ext cx="539750" cy="538162"/>
            </a:xfrm>
            <a:custGeom>
              <a:avLst/>
              <a:gdLst>
                <a:gd name="T0" fmla="*/ 113 w 3400"/>
                <a:gd name="T1" fmla="*/ 113 h 3390"/>
                <a:gd name="T2" fmla="*/ 113 w 3400"/>
                <a:gd name="T3" fmla="*/ 3277 h 3390"/>
                <a:gd name="T4" fmla="*/ 3287 w 3400"/>
                <a:gd name="T5" fmla="*/ 3277 h 3390"/>
                <a:gd name="T6" fmla="*/ 3287 w 3400"/>
                <a:gd name="T7" fmla="*/ 113 h 3390"/>
                <a:gd name="T8" fmla="*/ 113 w 3400"/>
                <a:gd name="T9" fmla="*/ 113 h 3390"/>
                <a:gd name="T10" fmla="*/ 57 w 3400"/>
                <a:gd name="T11" fmla="*/ 0 h 3390"/>
                <a:gd name="T12" fmla="*/ 3343 w 3400"/>
                <a:gd name="T13" fmla="*/ 0 h 3390"/>
                <a:gd name="T14" fmla="*/ 3361 w 3400"/>
                <a:gd name="T15" fmla="*/ 3 h 3390"/>
                <a:gd name="T16" fmla="*/ 3376 w 3400"/>
                <a:gd name="T17" fmla="*/ 11 h 3390"/>
                <a:gd name="T18" fmla="*/ 3389 w 3400"/>
                <a:gd name="T19" fmla="*/ 24 h 3390"/>
                <a:gd name="T20" fmla="*/ 3397 w 3400"/>
                <a:gd name="T21" fmla="*/ 39 h 3390"/>
                <a:gd name="T22" fmla="*/ 3400 w 3400"/>
                <a:gd name="T23" fmla="*/ 57 h 3390"/>
                <a:gd name="T24" fmla="*/ 3400 w 3400"/>
                <a:gd name="T25" fmla="*/ 3334 h 3390"/>
                <a:gd name="T26" fmla="*/ 3397 w 3400"/>
                <a:gd name="T27" fmla="*/ 3351 h 3390"/>
                <a:gd name="T28" fmla="*/ 3389 w 3400"/>
                <a:gd name="T29" fmla="*/ 3366 h 3390"/>
                <a:gd name="T30" fmla="*/ 3376 w 3400"/>
                <a:gd name="T31" fmla="*/ 3379 h 3390"/>
                <a:gd name="T32" fmla="*/ 3361 w 3400"/>
                <a:gd name="T33" fmla="*/ 3387 h 3390"/>
                <a:gd name="T34" fmla="*/ 3343 w 3400"/>
                <a:gd name="T35" fmla="*/ 3390 h 3390"/>
                <a:gd name="T36" fmla="*/ 57 w 3400"/>
                <a:gd name="T37" fmla="*/ 3390 h 3390"/>
                <a:gd name="T38" fmla="*/ 39 w 3400"/>
                <a:gd name="T39" fmla="*/ 3387 h 3390"/>
                <a:gd name="T40" fmla="*/ 24 w 3400"/>
                <a:gd name="T41" fmla="*/ 3379 h 3390"/>
                <a:gd name="T42" fmla="*/ 11 w 3400"/>
                <a:gd name="T43" fmla="*/ 3366 h 3390"/>
                <a:gd name="T44" fmla="*/ 3 w 3400"/>
                <a:gd name="T45" fmla="*/ 3351 h 3390"/>
                <a:gd name="T46" fmla="*/ 0 w 3400"/>
                <a:gd name="T47" fmla="*/ 3334 h 3390"/>
                <a:gd name="T48" fmla="*/ 0 w 3400"/>
                <a:gd name="T49" fmla="*/ 57 h 3390"/>
                <a:gd name="T50" fmla="*/ 3 w 3400"/>
                <a:gd name="T51" fmla="*/ 39 h 3390"/>
                <a:gd name="T52" fmla="*/ 11 w 3400"/>
                <a:gd name="T53" fmla="*/ 24 h 3390"/>
                <a:gd name="T54" fmla="*/ 24 w 3400"/>
                <a:gd name="T55" fmla="*/ 11 h 3390"/>
                <a:gd name="T56" fmla="*/ 39 w 3400"/>
                <a:gd name="T57" fmla="*/ 3 h 3390"/>
                <a:gd name="T58" fmla="*/ 57 w 3400"/>
                <a:gd name="T59" fmla="*/ 0 h 3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00" h="3390">
                  <a:moveTo>
                    <a:pt x="113" y="113"/>
                  </a:moveTo>
                  <a:lnTo>
                    <a:pt x="113" y="3277"/>
                  </a:lnTo>
                  <a:lnTo>
                    <a:pt x="3287" y="3277"/>
                  </a:lnTo>
                  <a:lnTo>
                    <a:pt x="3287" y="113"/>
                  </a:lnTo>
                  <a:lnTo>
                    <a:pt x="113" y="113"/>
                  </a:lnTo>
                  <a:close/>
                  <a:moveTo>
                    <a:pt x="57" y="0"/>
                  </a:moveTo>
                  <a:lnTo>
                    <a:pt x="3343" y="0"/>
                  </a:lnTo>
                  <a:lnTo>
                    <a:pt x="3361" y="3"/>
                  </a:lnTo>
                  <a:lnTo>
                    <a:pt x="3376" y="11"/>
                  </a:lnTo>
                  <a:lnTo>
                    <a:pt x="3389" y="24"/>
                  </a:lnTo>
                  <a:lnTo>
                    <a:pt x="3397" y="39"/>
                  </a:lnTo>
                  <a:lnTo>
                    <a:pt x="3400" y="57"/>
                  </a:lnTo>
                  <a:lnTo>
                    <a:pt x="3400" y="3334"/>
                  </a:lnTo>
                  <a:lnTo>
                    <a:pt x="3397" y="3351"/>
                  </a:lnTo>
                  <a:lnTo>
                    <a:pt x="3389" y="3366"/>
                  </a:lnTo>
                  <a:lnTo>
                    <a:pt x="3376" y="3379"/>
                  </a:lnTo>
                  <a:lnTo>
                    <a:pt x="3361" y="3387"/>
                  </a:lnTo>
                  <a:lnTo>
                    <a:pt x="3343" y="3390"/>
                  </a:lnTo>
                  <a:lnTo>
                    <a:pt x="57" y="3390"/>
                  </a:lnTo>
                  <a:lnTo>
                    <a:pt x="39" y="3387"/>
                  </a:lnTo>
                  <a:lnTo>
                    <a:pt x="24" y="3379"/>
                  </a:lnTo>
                  <a:lnTo>
                    <a:pt x="11" y="3366"/>
                  </a:lnTo>
                  <a:lnTo>
                    <a:pt x="3" y="3351"/>
                  </a:lnTo>
                  <a:lnTo>
                    <a:pt x="0" y="333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89"/>
            <p:cNvSpPr>
              <a:spLocks noEditPoints="1"/>
            </p:cNvSpPr>
            <p:nvPr/>
          </p:nvSpPr>
          <p:spPr bwMode="auto">
            <a:xfrm>
              <a:off x="10104438" y="2741613"/>
              <a:ext cx="450850" cy="107950"/>
            </a:xfrm>
            <a:custGeom>
              <a:avLst/>
              <a:gdLst>
                <a:gd name="T0" fmla="*/ 340 w 2834"/>
                <a:gd name="T1" fmla="*/ 113 h 678"/>
                <a:gd name="T2" fmla="*/ 340 w 2834"/>
                <a:gd name="T3" fmla="*/ 565 h 678"/>
                <a:gd name="T4" fmla="*/ 907 w 2834"/>
                <a:gd name="T5" fmla="*/ 565 h 678"/>
                <a:gd name="T6" fmla="*/ 907 w 2834"/>
                <a:gd name="T7" fmla="*/ 113 h 678"/>
                <a:gd name="T8" fmla="*/ 340 w 2834"/>
                <a:gd name="T9" fmla="*/ 113 h 678"/>
                <a:gd name="T10" fmla="*/ 284 w 2834"/>
                <a:gd name="T11" fmla="*/ 0 h 678"/>
                <a:gd name="T12" fmla="*/ 964 w 2834"/>
                <a:gd name="T13" fmla="*/ 0 h 678"/>
                <a:gd name="T14" fmla="*/ 981 w 2834"/>
                <a:gd name="T15" fmla="*/ 3 h 678"/>
                <a:gd name="T16" fmla="*/ 997 w 2834"/>
                <a:gd name="T17" fmla="*/ 11 h 678"/>
                <a:gd name="T18" fmla="*/ 1009 w 2834"/>
                <a:gd name="T19" fmla="*/ 23 h 678"/>
                <a:gd name="T20" fmla="*/ 1017 w 2834"/>
                <a:gd name="T21" fmla="*/ 39 h 678"/>
                <a:gd name="T22" fmla="*/ 1020 w 2834"/>
                <a:gd name="T23" fmla="*/ 56 h 678"/>
                <a:gd name="T24" fmla="*/ 1020 w 2834"/>
                <a:gd name="T25" fmla="*/ 282 h 678"/>
                <a:gd name="T26" fmla="*/ 2777 w 2834"/>
                <a:gd name="T27" fmla="*/ 282 h 678"/>
                <a:gd name="T28" fmla="*/ 2795 w 2834"/>
                <a:gd name="T29" fmla="*/ 285 h 678"/>
                <a:gd name="T30" fmla="*/ 2810 w 2834"/>
                <a:gd name="T31" fmla="*/ 293 h 678"/>
                <a:gd name="T32" fmla="*/ 2822 w 2834"/>
                <a:gd name="T33" fmla="*/ 306 h 678"/>
                <a:gd name="T34" fmla="*/ 2831 w 2834"/>
                <a:gd name="T35" fmla="*/ 321 h 678"/>
                <a:gd name="T36" fmla="*/ 2834 w 2834"/>
                <a:gd name="T37" fmla="*/ 339 h 678"/>
                <a:gd name="T38" fmla="*/ 2831 w 2834"/>
                <a:gd name="T39" fmla="*/ 356 h 678"/>
                <a:gd name="T40" fmla="*/ 2822 w 2834"/>
                <a:gd name="T41" fmla="*/ 372 h 678"/>
                <a:gd name="T42" fmla="*/ 2810 w 2834"/>
                <a:gd name="T43" fmla="*/ 384 h 678"/>
                <a:gd name="T44" fmla="*/ 2795 w 2834"/>
                <a:gd name="T45" fmla="*/ 392 h 678"/>
                <a:gd name="T46" fmla="*/ 2777 w 2834"/>
                <a:gd name="T47" fmla="*/ 395 h 678"/>
                <a:gd name="T48" fmla="*/ 1020 w 2834"/>
                <a:gd name="T49" fmla="*/ 395 h 678"/>
                <a:gd name="T50" fmla="*/ 1020 w 2834"/>
                <a:gd name="T51" fmla="*/ 621 h 678"/>
                <a:gd name="T52" fmla="*/ 1017 w 2834"/>
                <a:gd name="T53" fmla="*/ 638 h 678"/>
                <a:gd name="T54" fmla="*/ 1009 w 2834"/>
                <a:gd name="T55" fmla="*/ 655 h 678"/>
                <a:gd name="T56" fmla="*/ 997 w 2834"/>
                <a:gd name="T57" fmla="*/ 666 h 678"/>
                <a:gd name="T58" fmla="*/ 981 w 2834"/>
                <a:gd name="T59" fmla="*/ 674 h 678"/>
                <a:gd name="T60" fmla="*/ 964 w 2834"/>
                <a:gd name="T61" fmla="*/ 678 h 678"/>
                <a:gd name="T62" fmla="*/ 284 w 2834"/>
                <a:gd name="T63" fmla="*/ 678 h 678"/>
                <a:gd name="T64" fmla="*/ 266 w 2834"/>
                <a:gd name="T65" fmla="*/ 674 h 678"/>
                <a:gd name="T66" fmla="*/ 251 w 2834"/>
                <a:gd name="T67" fmla="*/ 666 h 678"/>
                <a:gd name="T68" fmla="*/ 238 w 2834"/>
                <a:gd name="T69" fmla="*/ 655 h 678"/>
                <a:gd name="T70" fmla="*/ 230 w 2834"/>
                <a:gd name="T71" fmla="*/ 638 h 678"/>
                <a:gd name="T72" fmla="*/ 227 w 2834"/>
                <a:gd name="T73" fmla="*/ 621 h 678"/>
                <a:gd name="T74" fmla="*/ 227 w 2834"/>
                <a:gd name="T75" fmla="*/ 395 h 678"/>
                <a:gd name="T76" fmla="*/ 57 w 2834"/>
                <a:gd name="T77" fmla="*/ 395 h 678"/>
                <a:gd name="T78" fmla="*/ 39 w 2834"/>
                <a:gd name="T79" fmla="*/ 392 h 678"/>
                <a:gd name="T80" fmla="*/ 24 w 2834"/>
                <a:gd name="T81" fmla="*/ 384 h 678"/>
                <a:gd name="T82" fmla="*/ 12 w 2834"/>
                <a:gd name="T83" fmla="*/ 372 h 678"/>
                <a:gd name="T84" fmla="*/ 3 w 2834"/>
                <a:gd name="T85" fmla="*/ 356 h 678"/>
                <a:gd name="T86" fmla="*/ 0 w 2834"/>
                <a:gd name="T87" fmla="*/ 339 h 678"/>
                <a:gd name="T88" fmla="*/ 3 w 2834"/>
                <a:gd name="T89" fmla="*/ 321 h 678"/>
                <a:gd name="T90" fmla="*/ 12 w 2834"/>
                <a:gd name="T91" fmla="*/ 306 h 678"/>
                <a:gd name="T92" fmla="*/ 24 w 2834"/>
                <a:gd name="T93" fmla="*/ 293 h 678"/>
                <a:gd name="T94" fmla="*/ 39 w 2834"/>
                <a:gd name="T95" fmla="*/ 285 h 678"/>
                <a:gd name="T96" fmla="*/ 57 w 2834"/>
                <a:gd name="T97" fmla="*/ 282 h 678"/>
                <a:gd name="T98" fmla="*/ 227 w 2834"/>
                <a:gd name="T99" fmla="*/ 282 h 678"/>
                <a:gd name="T100" fmla="*/ 227 w 2834"/>
                <a:gd name="T101" fmla="*/ 56 h 678"/>
                <a:gd name="T102" fmla="*/ 230 w 2834"/>
                <a:gd name="T103" fmla="*/ 39 h 678"/>
                <a:gd name="T104" fmla="*/ 238 w 2834"/>
                <a:gd name="T105" fmla="*/ 23 h 678"/>
                <a:gd name="T106" fmla="*/ 251 w 2834"/>
                <a:gd name="T107" fmla="*/ 11 h 678"/>
                <a:gd name="T108" fmla="*/ 266 w 2834"/>
                <a:gd name="T109" fmla="*/ 3 h 678"/>
                <a:gd name="T110" fmla="*/ 284 w 2834"/>
                <a:gd name="T111" fmla="*/ 0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34" h="678">
                  <a:moveTo>
                    <a:pt x="340" y="113"/>
                  </a:moveTo>
                  <a:lnTo>
                    <a:pt x="340" y="565"/>
                  </a:lnTo>
                  <a:lnTo>
                    <a:pt x="907" y="565"/>
                  </a:lnTo>
                  <a:lnTo>
                    <a:pt x="907" y="113"/>
                  </a:lnTo>
                  <a:lnTo>
                    <a:pt x="340" y="113"/>
                  </a:lnTo>
                  <a:close/>
                  <a:moveTo>
                    <a:pt x="284" y="0"/>
                  </a:moveTo>
                  <a:lnTo>
                    <a:pt x="964" y="0"/>
                  </a:lnTo>
                  <a:lnTo>
                    <a:pt x="981" y="3"/>
                  </a:lnTo>
                  <a:lnTo>
                    <a:pt x="997" y="11"/>
                  </a:lnTo>
                  <a:lnTo>
                    <a:pt x="1009" y="23"/>
                  </a:lnTo>
                  <a:lnTo>
                    <a:pt x="1017" y="39"/>
                  </a:lnTo>
                  <a:lnTo>
                    <a:pt x="1020" y="56"/>
                  </a:lnTo>
                  <a:lnTo>
                    <a:pt x="1020" y="282"/>
                  </a:lnTo>
                  <a:lnTo>
                    <a:pt x="2777" y="282"/>
                  </a:lnTo>
                  <a:lnTo>
                    <a:pt x="2795" y="285"/>
                  </a:lnTo>
                  <a:lnTo>
                    <a:pt x="2810" y="293"/>
                  </a:lnTo>
                  <a:lnTo>
                    <a:pt x="2822" y="306"/>
                  </a:lnTo>
                  <a:lnTo>
                    <a:pt x="2831" y="321"/>
                  </a:lnTo>
                  <a:lnTo>
                    <a:pt x="2834" y="339"/>
                  </a:lnTo>
                  <a:lnTo>
                    <a:pt x="2831" y="356"/>
                  </a:lnTo>
                  <a:lnTo>
                    <a:pt x="2822" y="372"/>
                  </a:lnTo>
                  <a:lnTo>
                    <a:pt x="2810" y="384"/>
                  </a:lnTo>
                  <a:lnTo>
                    <a:pt x="2795" y="392"/>
                  </a:lnTo>
                  <a:lnTo>
                    <a:pt x="2777" y="395"/>
                  </a:lnTo>
                  <a:lnTo>
                    <a:pt x="1020" y="395"/>
                  </a:lnTo>
                  <a:lnTo>
                    <a:pt x="1020" y="621"/>
                  </a:lnTo>
                  <a:lnTo>
                    <a:pt x="1017" y="638"/>
                  </a:lnTo>
                  <a:lnTo>
                    <a:pt x="1009" y="655"/>
                  </a:lnTo>
                  <a:lnTo>
                    <a:pt x="997" y="666"/>
                  </a:lnTo>
                  <a:lnTo>
                    <a:pt x="981" y="674"/>
                  </a:lnTo>
                  <a:lnTo>
                    <a:pt x="964" y="678"/>
                  </a:lnTo>
                  <a:lnTo>
                    <a:pt x="284" y="678"/>
                  </a:lnTo>
                  <a:lnTo>
                    <a:pt x="266" y="674"/>
                  </a:lnTo>
                  <a:lnTo>
                    <a:pt x="251" y="666"/>
                  </a:lnTo>
                  <a:lnTo>
                    <a:pt x="238" y="655"/>
                  </a:lnTo>
                  <a:lnTo>
                    <a:pt x="230" y="638"/>
                  </a:lnTo>
                  <a:lnTo>
                    <a:pt x="227" y="621"/>
                  </a:lnTo>
                  <a:lnTo>
                    <a:pt x="227" y="395"/>
                  </a:lnTo>
                  <a:lnTo>
                    <a:pt x="57" y="395"/>
                  </a:lnTo>
                  <a:lnTo>
                    <a:pt x="39" y="392"/>
                  </a:lnTo>
                  <a:lnTo>
                    <a:pt x="24" y="384"/>
                  </a:lnTo>
                  <a:lnTo>
                    <a:pt x="12" y="372"/>
                  </a:lnTo>
                  <a:lnTo>
                    <a:pt x="3" y="356"/>
                  </a:lnTo>
                  <a:lnTo>
                    <a:pt x="0" y="339"/>
                  </a:lnTo>
                  <a:lnTo>
                    <a:pt x="3" y="321"/>
                  </a:lnTo>
                  <a:lnTo>
                    <a:pt x="12" y="306"/>
                  </a:lnTo>
                  <a:lnTo>
                    <a:pt x="24" y="293"/>
                  </a:lnTo>
                  <a:lnTo>
                    <a:pt x="39" y="285"/>
                  </a:lnTo>
                  <a:lnTo>
                    <a:pt x="57" y="282"/>
                  </a:lnTo>
                  <a:lnTo>
                    <a:pt x="227" y="282"/>
                  </a:lnTo>
                  <a:lnTo>
                    <a:pt x="227" y="56"/>
                  </a:lnTo>
                  <a:lnTo>
                    <a:pt x="230" y="39"/>
                  </a:lnTo>
                  <a:lnTo>
                    <a:pt x="238" y="23"/>
                  </a:lnTo>
                  <a:lnTo>
                    <a:pt x="251" y="11"/>
                  </a:lnTo>
                  <a:lnTo>
                    <a:pt x="266" y="3"/>
                  </a:lnTo>
                  <a:lnTo>
                    <a:pt x="2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90"/>
            <p:cNvSpPr>
              <a:spLocks noEditPoints="1"/>
            </p:cNvSpPr>
            <p:nvPr/>
          </p:nvSpPr>
          <p:spPr bwMode="auto">
            <a:xfrm>
              <a:off x="10104438" y="2913063"/>
              <a:ext cx="450850" cy="106362"/>
            </a:xfrm>
            <a:custGeom>
              <a:avLst/>
              <a:gdLst>
                <a:gd name="T0" fmla="*/ 1134 w 2834"/>
                <a:gd name="T1" fmla="*/ 113 h 678"/>
                <a:gd name="T2" fmla="*/ 1134 w 2834"/>
                <a:gd name="T3" fmla="*/ 565 h 678"/>
                <a:gd name="T4" fmla="*/ 1700 w 2834"/>
                <a:gd name="T5" fmla="*/ 565 h 678"/>
                <a:gd name="T6" fmla="*/ 1700 w 2834"/>
                <a:gd name="T7" fmla="*/ 113 h 678"/>
                <a:gd name="T8" fmla="*/ 1134 w 2834"/>
                <a:gd name="T9" fmla="*/ 113 h 678"/>
                <a:gd name="T10" fmla="*/ 1077 w 2834"/>
                <a:gd name="T11" fmla="*/ 0 h 678"/>
                <a:gd name="T12" fmla="*/ 1757 w 2834"/>
                <a:gd name="T13" fmla="*/ 0 h 678"/>
                <a:gd name="T14" fmla="*/ 1775 w 2834"/>
                <a:gd name="T15" fmla="*/ 3 h 678"/>
                <a:gd name="T16" fmla="*/ 1791 w 2834"/>
                <a:gd name="T17" fmla="*/ 11 h 678"/>
                <a:gd name="T18" fmla="*/ 1802 w 2834"/>
                <a:gd name="T19" fmla="*/ 24 h 678"/>
                <a:gd name="T20" fmla="*/ 1811 w 2834"/>
                <a:gd name="T21" fmla="*/ 39 h 678"/>
                <a:gd name="T22" fmla="*/ 1814 w 2834"/>
                <a:gd name="T23" fmla="*/ 57 h 678"/>
                <a:gd name="T24" fmla="*/ 1814 w 2834"/>
                <a:gd name="T25" fmla="*/ 283 h 678"/>
                <a:gd name="T26" fmla="*/ 2777 w 2834"/>
                <a:gd name="T27" fmla="*/ 283 h 678"/>
                <a:gd name="T28" fmla="*/ 2795 w 2834"/>
                <a:gd name="T29" fmla="*/ 286 h 678"/>
                <a:gd name="T30" fmla="*/ 2810 w 2834"/>
                <a:gd name="T31" fmla="*/ 294 h 678"/>
                <a:gd name="T32" fmla="*/ 2822 w 2834"/>
                <a:gd name="T33" fmla="*/ 306 h 678"/>
                <a:gd name="T34" fmla="*/ 2831 w 2834"/>
                <a:gd name="T35" fmla="*/ 322 h 678"/>
                <a:gd name="T36" fmla="*/ 2834 w 2834"/>
                <a:gd name="T37" fmla="*/ 339 h 678"/>
                <a:gd name="T38" fmla="*/ 2831 w 2834"/>
                <a:gd name="T39" fmla="*/ 356 h 678"/>
                <a:gd name="T40" fmla="*/ 2822 w 2834"/>
                <a:gd name="T41" fmla="*/ 372 h 678"/>
                <a:gd name="T42" fmla="*/ 2810 w 2834"/>
                <a:gd name="T43" fmla="*/ 384 h 678"/>
                <a:gd name="T44" fmla="*/ 2795 w 2834"/>
                <a:gd name="T45" fmla="*/ 392 h 678"/>
                <a:gd name="T46" fmla="*/ 2777 w 2834"/>
                <a:gd name="T47" fmla="*/ 396 h 678"/>
                <a:gd name="T48" fmla="*/ 1814 w 2834"/>
                <a:gd name="T49" fmla="*/ 396 h 678"/>
                <a:gd name="T50" fmla="*/ 1814 w 2834"/>
                <a:gd name="T51" fmla="*/ 622 h 678"/>
                <a:gd name="T52" fmla="*/ 1811 w 2834"/>
                <a:gd name="T53" fmla="*/ 639 h 678"/>
                <a:gd name="T54" fmla="*/ 1802 w 2834"/>
                <a:gd name="T55" fmla="*/ 654 h 678"/>
                <a:gd name="T56" fmla="*/ 1791 w 2834"/>
                <a:gd name="T57" fmla="*/ 667 h 678"/>
                <a:gd name="T58" fmla="*/ 1775 w 2834"/>
                <a:gd name="T59" fmla="*/ 675 h 678"/>
                <a:gd name="T60" fmla="*/ 1757 w 2834"/>
                <a:gd name="T61" fmla="*/ 678 h 678"/>
                <a:gd name="T62" fmla="*/ 1077 w 2834"/>
                <a:gd name="T63" fmla="*/ 678 h 678"/>
                <a:gd name="T64" fmla="*/ 1059 w 2834"/>
                <a:gd name="T65" fmla="*/ 675 h 678"/>
                <a:gd name="T66" fmla="*/ 1043 w 2834"/>
                <a:gd name="T67" fmla="*/ 667 h 678"/>
                <a:gd name="T68" fmla="*/ 1032 w 2834"/>
                <a:gd name="T69" fmla="*/ 654 h 678"/>
                <a:gd name="T70" fmla="*/ 1023 w 2834"/>
                <a:gd name="T71" fmla="*/ 639 h 678"/>
                <a:gd name="T72" fmla="*/ 1020 w 2834"/>
                <a:gd name="T73" fmla="*/ 622 h 678"/>
                <a:gd name="T74" fmla="*/ 1020 w 2834"/>
                <a:gd name="T75" fmla="*/ 396 h 678"/>
                <a:gd name="T76" fmla="*/ 57 w 2834"/>
                <a:gd name="T77" fmla="*/ 396 h 678"/>
                <a:gd name="T78" fmla="*/ 39 w 2834"/>
                <a:gd name="T79" fmla="*/ 392 h 678"/>
                <a:gd name="T80" fmla="*/ 24 w 2834"/>
                <a:gd name="T81" fmla="*/ 384 h 678"/>
                <a:gd name="T82" fmla="*/ 12 w 2834"/>
                <a:gd name="T83" fmla="*/ 372 h 678"/>
                <a:gd name="T84" fmla="*/ 3 w 2834"/>
                <a:gd name="T85" fmla="*/ 356 h 678"/>
                <a:gd name="T86" fmla="*/ 0 w 2834"/>
                <a:gd name="T87" fmla="*/ 339 h 678"/>
                <a:gd name="T88" fmla="*/ 3 w 2834"/>
                <a:gd name="T89" fmla="*/ 322 h 678"/>
                <a:gd name="T90" fmla="*/ 12 w 2834"/>
                <a:gd name="T91" fmla="*/ 306 h 678"/>
                <a:gd name="T92" fmla="*/ 24 w 2834"/>
                <a:gd name="T93" fmla="*/ 294 h 678"/>
                <a:gd name="T94" fmla="*/ 39 w 2834"/>
                <a:gd name="T95" fmla="*/ 286 h 678"/>
                <a:gd name="T96" fmla="*/ 57 w 2834"/>
                <a:gd name="T97" fmla="*/ 283 h 678"/>
                <a:gd name="T98" fmla="*/ 1020 w 2834"/>
                <a:gd name="T99" fmla="*/ 283 h 678"/>
                <a:gd name="T100" fmla="*/ 1020 w 2834"/>
                <a:gd name="T101" fmla="*/ 57 h 678"/>
                <a:gd name="T102" fmla="*/ 1023 w 2834"/>
                <a:gd name="T103" fmla="*/ 39 h 678"/>
                <a:gd name="T104" fmla="*/ 1032 w 2834"/>
                <a:gd name="T105" fmla="*/ 24 h 678"/>
                <a:gd name="T106" fmla="*/ 1043 w 2834"/>
                <a:gd name="T107" fmla="*/ 11 h 678"/>
                <a:gd name="T108" fmla="*/ 1059 w 2834"/>
                <a:gd name="T109" fmla="*/ 3 h 678"/>
                <a:gd name="T110" fmla="*/ 1077 w 2834"/>
                <a:gd name="T111" fmla="*/ 0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34" h="678">
                  <a:moveTo>
                    <a:pt x="1134" y="113"/>
                  </a:moveTo>
                  <a:lnTo>
                    <a:pt x="1134" y="565"/>
                  </a:lnTo>
                  <a:lnTo>
                    <a:pt x="1700" y="565"/>
                  </a:lnTo>
                  <a:lnTo>
                    <a:pt x="1700" y="113"/>
                  </a:lnTo>
                  <a:lnTo>
                    <a:pt x="1134" y="113"/>
                  </a:lnTo>
                  <a:close/>
                  <a:moveTo>
                    <a:pt x="1077" y="0"/>
                  </a:moveTo>
                  <a:lnTo>
                    <a:pt x="1757" y="0"/>
                  </a:lnTo>
                  <a:lnTo>
                    <a:pt x="1775" y="3"/>
                  </a:lnTo>
                  <a:lnTo>
                    <a:pt x="1791" y="11"/>
                  </a:lnTo>
                  <a:lnTo>
                    <a:pt x="1802" y="24"/>
                  </a:lnTo>
                  <a:lnTo>
                    <a:pt x="1811" y="39"/>
                  </a:lnTo>
                  <a:lnTo>
                    <a:pt x="1814" y="57"/>
                  </a:lnTo>
                  <a:lnTo>
                    <a:pt x="1814" y="283"/>
                  </a:lnTo>
                  <a:lnTo>
                    <a:pt x="2777" y="283"/>
                  </a:lnTo>
                  <a:lnTo>
                    <a:pt x="2795" y="286"/>
                  </a:lnTo>
                  <a:lnTo>
                    <a:pt x="2810" y="294"/>
                  </a:lnTo>
                  <a:lnTo>
                    <a:pt x="2822" y="306"/>
                  </a:lnTo>
                  <a:lnTo>
                    <a:pt x="2831" y="322"/>
                  </a:lnTo>
                  <a:lnTo>
                    <a:pt x="2834" y="339"/>
                  </a:lnTo>
                  <a:lnTo>
                    <a:pt x="2831" y="356"/>
                  </a:lnTo>
                  <a:lnTo>
                    <a:pt x="2822" y="372"/>
                  </a:lnTo>
                  <a:lnTo>
                    <a:pt x="2810" y="384"/>
                  </a:lnTo>
                  <a:lnTo>
                    <a:pt x="2795" y="392"/>
                  </a:lnTo>
                  <a:lnTo>
                    <a:pt x="2777" y="396"/>
                  </a:lnTo>
                  <a:lnTo>
                    <a:pt x="1814" y="396"/>
                  </a:lnTo>
                  <a:lnTo>
                    <a:pt x="1814" y="622"/>
                  </a:lnTo>
                  <a:lnTo>
                    <a:pt x="1811" y="639"/>
                  </a:lnTo>
                  <a:lnTo>
                    <a:pt x="1802" y="654"/>
                  </a:lnTo>
                  <a:lnTo>
                    <a:pt x="1791" y="667"/>
                  </a:lnTo>
                  <a:lnTo>
                    <a:pt x="1775" y="675"/>
                  </a:lnTo>
                  <a:lnTo>
                    <a:pt x="1757" y="678"/>
                  </a:lnTo>
                  <a:lnTo>
                    <a:pt x="1077" y="678"/>
                  </a:lnTo>
                  <a:lnTo>
                    <a:pt x="1059" y="675"/>
                  </a:lnTo>
                  <a:lnTo>
                    <a:pt x="1043" y="667"/>
                  </a:lnTo>
                  <a:lnTo>
                    <a:pt x="1032" y="654"/>
                  </a:lnTo>
                  <a:lnTo>
                    <a:pt x="1023" y="639"/>
                  </a:lnTo>
                  <a:lnTo>
                    <a:pt x="1020" y="622"/>
                  </a:lnTo>
                  <a:lnTo>
                    <a:pt x="1020" y="396"/>
                  </a:lnTo>
                  <a:lnTo>
                    <a:pt x="57" y="396"/>
                  </a:lnTo>
                  <a:lnTo>
                    <a:pt x="39" y="392"/>
                  </a:lnTo>
                  <a:lnTo>
                    <a:pt x="24" y="384"/>
                  </a:lnTo>
                  <a:lnTo>
                    <a:pt x="12" y="372"/>
                  </a:lnTo>
                  <a:lnTo>
                    <a:pt x="3" y="356"/>
                  </a:lnTo>
                  <a:lnTo>
                    <a:pt x="0" y="339"/>
                  </a:lnTo>
                  <a:lnTo>
                    <a:pt x="3" y="322"/>
                  </a:lnTo>
                  <a:lnTo>
                    <a:pt x="12" y="306"/>
                  </a:lnTo>
                  <a:lnTo>
                    <a:pt x="24" y="294"/>
                  </a:lnTo>
                  <a:lnTo>
                    <a:pt x="39" y="286"/>
                  </a:lnTo>
                  <a:lnTo>
                    <a:pt x="57" y="283"/>
                  </a:lnTo>
                  <a:lnTo>
                    <a:pt x="1020" y="283"/>
                  </a:lnTo>
                  <a:lnTo>
                    <a:pt x="1020" y="57"/>
                  </a:lnTo>
                  <a:lnTo>
                    <a:pt x="1023" y="39"/>
                  </a:lnTo>
                  <a:lnTo>
                    <a:pt x="1032" y="24"/>
                  </a:lnTo>
                  <a:lnTo>
                    <a:pt x="1043" y="11"/>
                  </a:lnTo>
                  <a:lnTo>
                    <a:pt x="1059" y="3"/>
                  </a:lnTo>
                  <a:lnTo>
                    <a:pt x="10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91"/>
            <p:cNvSpPr>
              <a:spLocks noEditPoints="1"/>
            </p:cNvSpPr>
            <p:nvPr/>
          </p:nvSpPr>
          <p:spPr bwMode="auto">
            <a:xfrm>
              <a:off x="10104438" y="3082925"/>
              <a:ext cx="450850" cy="107950"/>
            </a:xfrm>
            <a:custGeom>
              <a:avLst/>
              <a:gdLst>
                <a:gd name="T0" fmla="*/ 1927 w 2834"/>
                <a:gd name="T1" fmla="*/ 113 h 678"/>
                <a:gd name="T2" fmla="*/ 1927 w 2834"/>
                <a:gd name="T3" fmla="*/ 565 h 678"/>
                <a:gd name="T4" fmla="*/ 2494 w 2834"/>
                <a:gd name="T5" fmla="*/ 565 h 678"/>
                <a:gd name="T6" fmla="*/ 2494 w 2834"/>
                <a:gd name="T7" fmla="*/ 113 h 678"/>
                <a:gd name="T8" fmla="*/ 1927 w 2834"/>
                <a:gd name="T9" fmla="*/ 113 h 678"/>
                <a:gd name="T10" fmla="*/ 1870 w 2834"/>
                <a:gd name="T11" fmla="*/ 0 h 678"/>
                <a:gd name="T12" fmla="*/ 2550 w 2834"/>
                <a:gd name="T13" fmla="*/ 0 h 678"/>
                <a:gd name="T14" fmla="*/ 2568 w 2834"/>
                <a:gd name="T15" fmla="*/ 3 h 678"/>
                <a:gd name="T16" fmla="*/ 2583 w 2834"/>
                <a:gd name="T17" fmla="*/ 11 h 678"/>
                <a:gd name="T18" fmla="*/ 2596 w 2834"/>
                <a:gd name="T19" fmla="*/ 22 h 678"/>
                <a:gd name="T20" fmla="*/ 2604 w 2834"/>
                <a:gd name="T21" fmla="*/ 39 h 678"/>
                <a:gd name="T22" fmla="*/ 2607 w 2834"/>
                <a:gd name="T23" fmla="*/ 56 h 678"/>
                <a:gd name="T24" fmla="*/ 2607 w 2834"/>
                <a:gd name="T25" fmla="*/ 282 h 678"/>
                <a:gd name="T26" fmla="*/ 2777 w 2834"/>
                <a:gd name="T27" fmla="*/ 282 h 678"/>
                <a:gd name="T28" fmla="*/ 2795 w 2834"/>
                <a:gd name="T29" fmla="*/ 285 h 678"/>
                <a:gd name="T30" fmla="*/ 2810 w 2834"/>
                <a:gd name="T31" fmla="*/ 293 h 678"/>
                <a:gd name="T32" fmla="*/ 2822 w 2834"/>
                <a:gd name="T33" fmla="*/ 305 h 678"/>
                <a:gd name="T34" fmla="*/ 2831 w 2834"/>
                <a:gd name="T35" fmla="*/ 321 h 678"/>
                <a:gd name="T36" fmla="*/ 2834 w 2834"/>
                <a:gd name="T37" fmla="*/ 339 h 678"/>
                <a:gd name="T38" fmla="*/ 2831 w 2834"/>
                <a:gd name="T39" fmla="*/ 356 h 678"/>
                <a:gd name="T40" fmla="*/ 2822 w 2834"/>
                <a:gd name="T41" fmla="*/ 371 h 678"/>
                <a:gd name="T42" fmla="*/ 2810 w 2834"/>
                <a:gd name="T43" fmla="*/ 384 h 678"/>
                <a:gd name="T44" fmla="*/ 2795 w 2834"/>
                <a:gd name="T45" fmla="*/ 392 h 678"/>
                <a:gd name="T46" fmla="*/ 2777 w 2834"/>
                <a:gd name="T47" fmla="*/ 395 h 678"/>
                <a:gd name="T48" fmla="*/ 2607 w 2834"/>
                <a:gd name="T49" fmla="*/ 395 h 678"/>
                <a:gd name="T50" fmla="*/ 2607 w 2834"/>
                <a:gd name="T51" fmla="*/ 621 h 678"/>
                <a:gd name="T52" fmla="*/ 2604 w 2834"/>
                <a:gd name="T53" fmla="*/ 638 h 678"/>
                <a:gd name="T54" fmla="*/ 2596 w 2834"/>
                <a:gd name="T55" fmla="*/ 654 h 678"/>
                <a:gd name="T56" fmla="*/ 2583 w 2834"/>
                <a:gd name="T57" fmla="*/ 666 h 678"/>
                <a:gd name="T58" fmla="*/ 2568 w 2834"/>
                <a:gd name="T59" fmla="*/ 674 h 678"/>
                <a:gd name="T60" fmla="*/ 2550 w 2834"/>
                <a:gd name="T61" fmla="*/ 678 h 678"/>
                <a:gd name="T62" fmla="*/ 1870 w 2834"/>
                <a:gd name="T63" fmla="*/ 678 h 678"/>
                <a:gd name="T64" fmla="*/ 1853 w 2834"/>
                <a:gd name="T65" fmla="*/ 674 h 678"/>
                <a:gd name="T66" fmla="*/ 1837 w 2834"/>
                <a:gd name="T67" fmla="*/ 666 h 678"/>
                <a:gd name="T68" fmla="*/ 1825 w 2834"/>
                <a:gd name="T69" fmla="*/ 654 h 678"/>
                <a:gd name="T70" fmla="*/ 1817 w 2834"/>
                <a:gd name="T71" fmla="*/ 638 h 678"/>
                <a:gd name="T72" fmla="*/ 1814 w 2834"/>
                <a:gd name="T73" fmla="*/ 621 h 678"/>
                <a:gd name="T74" fmla="*/ 1814 w 2834"/>
                <a:gd name="T75" fmla="*/ 395 h 678"/>
                <a:gd name="T76" fmla="*/ 57 w 2834"/>
                <a:gd name="T77" fmla="*/ 395 h 678"/>
                <a:gd name="T78" fmla="*/ 39 w 2834"/>
                <a:gd name="T79" fmla="*/ 392 h 678"/>
                <a:gd name="T80" fmla="*/ 24 w 2834"/>
                <a:gd name="T81" fmla="*/ 384 h 678"/>
                <a:gd name="T82" fmla="*/ 12 w 2834"/>
                <a:gd name="T83" fmla="*/ 371 h 678"/>
                <a:gd name="T84" fmla="*/ 3 w 2834"/>
                <a:gd name="T85" fmla="*/ 356 h 678"/>
                <a:gd name="T86" fmla="*/ 0 w 2834"/>
                <a:gd name="T87" fmla="*/ 339 h 678"/>
                <a:gd name="T88" fmla="*/ 3 w 2834"/>
                <a:gd name="T89" fmla="*/ 321 h 678"/>
                <a:gd name="T90" fmla="*/ 12 w 2834"/>
                <a:gd name="T91" fmla="*/ 305 h 678"/>
                <a:gd name="T92" fmla="*/ 24 w 2834"/>
                <a:gd name="T93" fmla="*/ 293 h 678"/>
                <a:gd name="T94" fmla="*/ 39 w 2834"/>
                <a:gd name="T95" fmla="*/ 285 h 678"/>
                <a:gd name="T96" fmla="*/ 57 w 2834"/>
                <a:gd name="T97" fmla="*/ 282 h 678"/>
                <a:gd name="T98" fmla="*/ 1814 w 2834"/>
                <a:gd name="T99" fmla="*/ 282 h 678"/>
                <a:gd name="T100" fmla="*/ 1814 w 2834"/>
                <a:gd name="T101" fmla="*/ 56 h 678"/>
                <a:gd name="T102" fmla="*/ 1817 w 2834"/>
                <a:gd name="T103" fmla="*/ 39 h 678"/>
                <a:gd name="T104" fmla="*/ 1825 w 2834"/>
                <a:gd name="T105" fmla="*/ 22 h 678"/>
                <a:gd name="T106" fmla="*/ 1837 w 2834"/>
                <a:gd name="T107" fmla="*/ 11 h 678"/>
                <a:gd name="T108" fmla="*/ 1853 w 2834"/>
                <a:gd name="T109" fmla="*/ 3 h 678"/>
                <a:gd name="T110" fmla="*/ 1870 w 2834"/>
                <a:gd name="T111" fmla="*/ 0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34" h="678">
                  <a:moveTo>
                    <a:pt x="1927" y="113"/>
                  </a:moveTo>
                  <a:lnTo>
                    <a:pt x="1927" y="565"/>
                  </a:lnTo>
                  <a:lnTo>
                    <a:pt x="2494" y="565"/>
                  </a:lnTo>
                  <a:lnTo>
                    <a:pt x="2494" y="113"/>
                  </a:lnTo>
                  <a:lnTo>
                    <a:pt x="1927" y="113"/>
                  </a:lnTo>
                  <a:close/>
                  <a:moveTo>
                    <a:pt x="1870" y="0"/>
                  </a:moveTo>
                  <a:lnTo>
                    <a:pt x="2550" y="0"/>
                  </a:lnTo>
                  <a:lnTo>
                    <a:pt x="2568" y="3"/>
                  </a:lnTo>
                  <a:lnTo>
                    <a:pt x="2583" y="11"/>
                  </a:lnTo>
                  <a:lnTo>
                    <a:pt x="2596" y="22"/>
                  </a:lnTo>
                  <a:lnTo>
                    <a:pt x="2604" y="39"/>
                  </a:lnTo>
                  <a:lnTo>
                    <a:pt x="2607" y="56"/>
                  </a:lnTo>
                  <a:lnTo>
                    <a:pt x="2607" y="282"/>
                  </a:lnTo>
                  <a:lnTo>
                    <a:pt x="2777" y="282"/>
                  </a:lnTo>
                  <a:lnTo>
                    <a:pt x="2795" y="285"/>
                  </a:lnTo>
                  <a:lnTo>
                    <a:pt x="2810" y="293"/>
                  </a:lnTo>
                  <a:lnTo>
                    <a:pt x="2822" y="305"/>
                  </a:lnTo>
                  <a:lnTo>
                    <a:pt x="2831" y="321"/>
                  </a:lnTo>
                  <a:lnTo>
                    <a:pt x="2834" y="339"/>
                  </a:lnTo>
                  <a:lnTo>
                    <a:pt x="2831" y="356"/>
                  </a:lnTo>
                  <a:lnTo>
                    <a:pt x="2822" y="371"/>
                  </a:lnTo>
                  <a:lnTo>
                    <a:pt x="2810" y="384"/>
                  </a:lnTo>
                  <a:lnTo>
                    <a:pt x="2795" y="392"/>
                  </a:lnTo>
                  <a:lnTo>
                    <a:pt x="2777" y="395"/>
                  </a:lnTo>
                  <a:lnTo>
                    <a:pt x="2607" y="395"/>
                  </a:lnTo>
                  <a:lnTo>
                    <a:pt x="2607" y="621"/>
                  </a:lnTo>
                  <a:lnTo>
                    <a:pt x="2604" y="638"/>
                  </a:lnTo>
                  <a:lnTo>
                    <a:pt x="2596" y="654"/>
                  </a:lnTo>
                  <a:lnTo>
                    <a:pt x="2583" y="666"/>
                  </a:lnTo>
                  <a:lnTo>
                    <a:pt x="2568" y="674"/>
                  </a:lnTo>
                  <a:lnTo>
                    <a:pt x="2550" y="678"/>
                  </a:lnTo>
                  <a:lnTo>
                    <a:pt x="1870" y="678"/>
                  </a:lnTo>
                  <a:lnTo>
                    <a:pt x="1853" y="674"/>
                  </a:lnTo>
                  <a:lnTo>
                    <a:pt x="1837" y="666"/>
                  </a:lnTo>
                  <a:lnTo>
                    <a:pt x="1825" y="654"/>
                  </a:lnTo>
                  <a:lnTo>
                    <a:pt x="1817" y="638"/>
                  </a:lnTo>
                  <a:lnTo>
                    <a:pt x="1814" y="621"/>
                  </a:lnTo>
                  <a:lnTo>
                    <a:pt x="1814" y="395"/>
                  </a:lnTo>
                  <a:lnTo>
                    <a:pt x="57" y="395"/>
                  </a:lnTo>
                  <a:lnTo>
                    <a:pt x="39" y="392"/>
                  </a:lnTo>
                  <a:lnTo>
                    <a:pt x="24" y="384"/>
                  </a:lnTo>
                  <a:lnTo>
                    <a:pt x="12" y="371"/>
                  </a:lnTo>
                  <a:lnTo>
                    <a:pt x="3" y="356"/>
                  </a:lnTo>
                  <a:lnTo>
                    <a:pt x="0" y="339"/>
                  </a:lnTo>
                  <a:lnTo>
                    <a:pt x="3" y="321"/>
                  </a:lnTo>
                  <a:lnTo>
                    <a:pt x="12" y="305"/>
                  </a:lnTo>
                  <a:lnTo>
                    <a:pt x="24" y="293"/>
                  </a:lnTo>
                  <a:lnTo>
                    <a:pt x="39" y="285"/>
                  </a:lnTo>
                  <a:lnTo>
                    <a:pt x="57" y="282"/>
                  </a:lnTo>
                  <a:lnTo>
                    <a:pt x="1814" y="282"/>
                  </a:lnTo>
                  <a:lnTo>
                    <a:pt x="1814" y="56"/>
                  </a:lnTo>
                  <a:lnTo>
                    <a:pt x="1817" y="39"/>
                  </a:lnTo>
                  <a:lnTo>
                    <a:pt x="1825" y="22"/>
                  </a:lnTo>
                  <a:lnTo>
                    <a:pt x="1837" y="11"/>
                  </a:lnTo>
                  <a:lnTo>
                    <a:pt x="1853" y="3"/>
                  </a:lnTo>
                  <a:lnTo>
                    <a:pt x="18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3" name="Group 181"/>
          <p:cNvGrpSpPr/>
          <p:nvPr/>
        </p:nvGrpSpPr>
        <p:grpSpPr>
          <a:xfrm>
            <a:off x="4653349" y="5972762"/>
            <a:ext cx="539750" cy="485775"/>
            <a:chOff x="9097963" y="2722563"/>
            <a:chExt cx="539750" cy="485775"/>
          </a:xfrm>
          <a:solidFill>
            <a:srgbClr val="000000"/>
          </a:solidFill>
        </p:grpSpPr>
        <p:sp>
          <p:nvSpPr>
            <p:cNvPr id="474" name="Freeform 96"/>
            <p:cNvSpPr>
              <a:spLocks noEditPoints="1"/>
            </p:cNvSpPr>
            <p:nvPr/>
          </p:nvSpPr>
          <p:spPr bwMode="auto">
            <a:xfrm>
              <a:off x="9097963" y="2722563"/>
              <a:ext cx="107950" cy="485775"/>
            </a:xfrm>
            <a:custGeom>
              <a:avLst/>
              <a:gdLst>
                <a:gd name="T0" fmla="*/ 113 w 680"/>
                <a:gd name="T1" fmla="*/ 2155 h 3063"/>
                <a:gd name="T2" fmla="*/ 113 w 680"/>
                <a:gd name="T3" fmla="*/ 2722 h 3063"/>
                <a:gd name="T4" fmla="*/ 567 w 680"/>
                <a:gd name="T5" fmla="*/ 2722 h 3063"/>
                <a:gd name="T6" fmla="*/ 567 w 680"/>
                <a:gd name="T7" fmla="*/ 2155 h 3063"/>
                <a:gd name="T8" fmla="*/ 113 w 680"/>
                <a:gd name="T9" fmla="*/ 2155 h 3063"/>
                <a:gd name="T10" fmla="*/ 340 w 680"/>
                <a:gd name="T11" fmla="*/ 0 h 3063"/>
                <a:gd name="T12" fmla="*/ 358 w 680"/>
                <a:gd name="T13" fmla="*/ 3 h 3063"/>
                <a:gd name="T14" fmla="*/ 374 w 680"/>
                <a:gd name="T15" fmla="*/ 11 h 3063"/>
                <a:gd name="T16" fmla="*/ 385 w 680"/>
                <a:gd name="T17" fmla="*/ 23 h 3063"/>
                <a:gd name="T18" fmla="*/ 394 w 680"/>
                <a:gd name="T19" fmla="*/ 39 h 3063"/>
                <a:gd name="T20" fmla="*/ 397 w 680"/>
                <a:gd name="T21" fmla="*/ 56 h 3063"/>
                <a:gd name="T22" fmla="*/ 397 w 680"/>
                <a:gd name="T23" fmla="*/ 2042 h 3063"/>
                <a:gd name="T24" fmla="*/ 680 w 680"/>
                <a:gd name="T25" fmla="*/ 2042 h 3063"/>
                <a:gd name="T26" fmla="*/ 680 w 680"/>
                <a:gd name="T27" fmla="*/ 2836 h 3063"/>
                <a:gd name="T28" fmla="*/ 397 w 680"/>
                <a:gd name="T29" fmla="*/ 2836 h 3063"/>
                <a:gd name="T30" fmla="*/ 397 w 680"/>
                <a:gd name="T31" fmla="*/ 3006 h 3063"/>
                <a:gd name="T32" fmla="*/ 394 w 680"/>
                <a:gd name="T33" fmla="*/ 3024 h 3063"/>
                <a:gd name="T34" fmla="*/ 385 w 680"/>
                <a:gd name="T35" fmla="*/ 3040 h 3063"/>
                <a:gd name="T36" fmla="*/ 374 w 680"/>
                <a:gd name="T37" fmla="*/ 3053 h 3063"/>
                <a:gd name="T38" fmla="*/ 358 w 680"/>
                <a:gd name="T39" fmla="*/ 3060 h 3063"/>
                <a:gd name="T40" fmla="*/ 340 w 680"/>
                <a:gd name="T41" fmla="*/ 3063 h 3063"/>
                <a:gd name="T42" fmla="*/ 322 w 680"/>
                <a:gd name="T43" fmla="*/ 3060 h 3063"/>
                <a:gd name="T44" fmla="*/ 307 w 680"/>
                <a:gd name="T45" fmla="*/ 3053 h 3063"/>
                <a:gd name="T46" fmla="*/ 295 w 680"/>
                <a:gd name="T47" fmla="*/ 3040 h 3063"/>
                <a:gd name="T48" fmla="*/ 286 w 680"/>
                <a:gd name="T49" fmla="*/ 3024 h 3063"/>
                <a:gd name="T50" fmla="*/ 283 w 680"/>
                <a:gd name="T51" fmla="*/ 3006 h 3063"/>
                <a:gd name="T52" fmla="*/ 283 w 680"/>
                <a:gd name="T53" fmla="*/ 2836 h 3063"/>
                <a:gd name="T54" fmla="*/ 0 w 680"/>
                <a:gd name="T55" fmla="*/ 2836 h 3063"/>
                <a:gd name="T56" fmla="*/ 0 w 680"/>
                <a:gd name="T57" fmla="*/ 2042 h 3063"/>
                <a:gd name="T58" fmla="*/ 283 w 680"/>
                <a:gd name="T59" fmla="*/ 2042 h 3063"/>
                <a:gd name="T60" fmla="*/ 283 w 680"/>
                <a:gd name="T61" fmla="*/ 56 h 3063"/>
                <a:gd name="T62" fmla="*/ 286 w 680"/>
                <a:gd name="T63" fmla="*/ 39 h 3063"/>
                <a:gd name="T64" fmla="*/ 295 w 680"/>
                <a:gd name="T65" fmla="*/ 23 h 3063"/>
                <a:gd name="T66" fmla="*/ 307 w 680"/>
                <a:gd name="T67" fmla="*/ 11 h 3063"/>
                <a:gd name="T68" fmla="*/ 322 w 680"/>
                <a:gd name="T69" fmla="*/ 3 h 3063"/>
                <a:gd name="T70" fmla="*/ 340 w 680"/>
                <a:gd name="T71" fmla="*/ 0 h 3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0" h="3063">
                  <a:moveTo>
                    <a:pt x="113" y="2155"/>
                  </a:moveTo>
                  <a:lnTo>
                    <a:pt x="113" y="2722"/>
                  </a:lnTo>
                  <a:lnTo>
                    <a:pt x="567" y="2722"/>
                  </a:lnTo>
                  <a:lnTo>
                    <a:pt x="567" y="2155"/>
                  </a:lnTo>
                  <a:lnTo>
                    <a:pt x="113" y="2155"/>
                  </a:lnTo>
                  <a:close/>
                  <a:moveTo>
                    <a:pt x="340" y="0"/>
                  </a:moveTo>
                  <a:lnTo>
                    <a:pt x="358" y="3"/>
                  </a:lnTo>
                  <a:lnTo>
                    <a:pt x="374" y="11"/>
                  </a:lnTo>
                  <a:lnTo>
                    <a:pt x="385" y="23"/>
                  </a:lnTo>
                  <a:lnTo>
                    <a:pt x="394" y="39"/>
                  </a:lnTo>
                  <a:lnTo>
                    <a:pt x="397" y="56"/>
                  </a:lnTo>
                  <a:lnTo>
                    <a:pt x="397" y="2042"/>
                  </a:lnTo>
                  <a:lnTo>
                    <a:pt x="680" y="2042"/>
                  </a:lnTo>
                  <a:lnTo>
                    <a:pt x="680" y="2836"/>
                  </a:lnTo>
                  <a:lnTo>
                    <a:pt x="397" y="2836"/>
                  </a:lnTo>
                  <a:lnTo>
                    <a:pt x="397" y="3006"/>
                  </a:lnTo>
                  <a:lnTo>
                    <a:pt x="394" y="3024"/>
                  </a:lnTo>
                  <a:lnTo>
                    <a:pt x="385" y="3040"/>
                  </a:lnTo>
                  <a:lnTo>
                    <a:pt x="374" y="3053"/>
                  </a:lnTo>
                  <a:lnTo>
                    <a:pt x="358" y="3060"/>
                  </a:lnTo>
                  <a:lnTo>
                    <a:pt x="340" y="3063"/>
                  </a:lnTo>
                  <a:lnTo>
                    <a:pt x="322" y="3060"/>
                  </a:lnTo>
                  <a:lnTo>
                    <a:pt x="307" y="3053"/>
                  </a:lnTo>
                  <a:lnTo>
                    <a:pt x="295" y="3040"/>
                  </a:lnTo>
                  <a:lnTo>
                    <a:pt x="286" y="3024"/>
                  </a:lnTo>
                  <a:lnTo>
                    <a:pt x="283" y="3006"/>
                  </a:lnTo>
                  <a:lnTo>
                    <a:pt x="283" y="2836"/>
                  </a:lnTo>
                  <a:lnTo>
                    <a:pt x="0" y="2836"/>
                  </a:lnTo>
                  <a:lnTo>
                    <a:pt x="0" y="2042"/>
                  </a:lnTo>
                  <a:lnTo>
                    <a:pt x="283" y="2042"/>
                  </a:lnTo>
                  <a:lnTo>
                    <a:pt x="283" y="56"/>
                  </a:lnTo>
                  <a:lnTo>
                    <a:pt x="286" y="39"/>
                  </a:lnTo>
                  <a:lnTo>
                    <a:pt x="295" y="23"/>
                  </a:lnTo>
                  <a:lnTo>
                    <a:pt x="307" y="11"/>
                  </a:lnTo>
                  <a:lnTo>
                    <a:pt x="322" y="3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97"/>
            <p:cNvSpPr>
              <a:spLocks noEditPoints="1"/>
            </p:cNvSpPr>
            <p:nvPr/>
          </p:nvSpPr>
          <p:spPr bwMode="auto">
            <a:xfrm>
              <a:off x="9242426" y="2722563"/>
              <a:ext cx="107950" cy="485775"/>
            </a:xfrm>
            <a:custGeom>
              <a:avLst/>
              <a:gdLst>
                <a:gd name="T0" fmla="*/ 113 w 680"/>
                <a:gd name="T1" fmla="*/ 1588 h 3063"/>
                <a:gd name="T2" fmla="*/ 113 w 680"/>
                <a:gd name="T3" fmla="*/ 2155 h 3063"/>
                <a:gd name="T4" fmla="*/ 566 w 680"/>
                <a:gd name="T5" fmla="*/ 2155 h 3063"/>
                <a:gd name="T6" fmla="*/ 566 w 680"/>
                <a:gd name="T7" fmla="*/ 1588 h 3063"/>
                <a:gd name="T8" fmla="*/ 113 w 680"/>
                <a:gd name="T9" fmla="*/ 1588 h 3063"/>
                <a:gd name="T10" fmla="*/ 340 w 680"/>
                <a:gd name="T11" fmla="*/ 0 h 3063"/>
                <a:gd name="T12" fmla="*/ 357 w 680"/>
                <a:gd name="T13" fmla="*/ 3 h 3063"/>
                <a:gd name="T14" fmla="*/ 373 w 680"/>
                <a:gd name="T15" fmla="*/ 11 h 3063"/>
                <a:gd name="T16" fmla="*/ 385 w 680"/>
                <a:gd name="T17" fmla="*/ 23 h 3063"/>
                <a:gd name="T18" fmla="*/ 393 w 680"/>
                <a:gd name="T19" fmla="*/ 39 h 3063"/>
                <a:gd name="T20" fmla="*/ 396 w 680"/>
                <a:gd name="T21" fmla="*/ 56 h 3063"/>
                <a:gd name="T22" fmla="*/ 396 w 680"/>
                <a:gd name="T23" fmla="*/ 1475 h 3063"/>
                <a:gd name="T24" fmla="*/ 680 w 680"/>
                <a:gd name="T25" fmla="*/ 1475 h 3063"/>
                <a:gd name="T26" fmla="*/ 680 w 680"/>
                <a:gd name="T27" fmla="*/ 2269 h 3063"/>
                <a:gd name="T28" fmla="*/ 396 w 680"/>
                <a:gd name="T29" fmla="*/ 2269 h 3063"/>
                <a:gd name="T30" fmla="*/ 396 w 680"/>
                <a:gd name="T31" fmla="*/ 3006 h 3063"/>
                <a:gd name="T32" fmla="*/ 393 w 680"/>
                <a:gd name="T33" fmla="*/ 3024 h 3063"/>
                <a:gd name="T34" fmla="*/ 385 w 680"/>
                <a:gd name="T35" fmla="*/ 3040 h 3063"/>
                <a:gd name="T36" fmla="*/ 373 w 680"/>
                <a:gd name="T37" fmla="*/ 3053 h 3063"/>
                <a:gd name="T38" fmla="*/ 357 w 680"/>
                <a:gd name="T39" fmla="*/ 3060 h 3063"/>
                <a:gd name="T40" fmla="*/ 340 w 680"/>
                <a:gd name="T41" fmla="*/ 3063 h 3063"/>
                <a:gd name="T42" fmla="*/ 322 w 680"/>
                <a:gd name="T43" fmla="*/ 3060 h 3063"/>
                <a:gd name="T44" fmla="*/ 307 w 680"/>
                <a:gd name="T45" fmla="*/ 3053 h 3063"/>
                <a:gd name="T46" fmla="*/ 294 w 680"/>
                <a:gd name="T47" fmla="*/ 3040 h 3063"/>
                <a:gd name="T48" fmla="*/ 286 w 680"/>
                <a:gd name="T49" fmla="*/ 3024 h 3063"/>
                <a:gd name="T50" fmla="*/ 283 w 680"/>
                <a:gd name="T51" fmla="*/ 3006 h 3063"/>
                <a:gd name="T52" fmla="*/ 283 w 680"/>
                <a:gd name="T53" fmla="*/ 2269 h 3063"/>
                <a:gd name="T54" fmla="*/ 0 w 680"/>
                <a:gd name="T55" fmla="*/ 2269 h 3063"/>
                <a:gd name="T56" fmla="*/ 0 w 680"/>
                <a:gd name="T57" fmla="*/ 1475 h 3063"/>
                <a:gd name="T58" fmla="*/ 283 w 680"/>
                <a:gd name="T59" fmla="*/ 1475 h 3063"/>
                <a:gd name="T60" fmla="*/ 283 w 680"/>
                <a:gd name="T61" fmla="*/ 56 h 3063"/>
                <a:gd name="T62" fmla="*/ 286 w 680"/>
                <a:gd name="T63" fmla="*/ 39 h 3063"/>
                <a:gd name="T64" fmla="*/ 294 w 680"/>
                <a:gd name="T65" fmla="*/ 23 h 3063"/>
                <a:gd name="T66" fmla="*/ 307 w 680"/>
                <a:gd name="T67" fmla="*/ 11 h 3063"/>
                <a:gd name="T68" fmla="*/ 322 w 680"/>
                <a:gd name="T69" fmla="*/ 3 h 3063"/>
                <a:gd name="T70" fmla="*/ 340 w 680"/>
                <a:gd name="T71" fmla="*/ 0 h 3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0" h="3063">
                  <a:moveTo>
                    <a:pt x="113" y="1588"/>
                  </a:moveTo>
                  <a:lnTo>
                    <a:pt x="113" y="2155"/>
                  </a:lnTo>
                  <a:lnTo>
                    <a:pt x="566" y="2155"/>
                  </a:lnTo>
                  <a:lnTo>
                    <a:pt x="566" y="1588"/>
                  </a:lnTo>
                  <a:lnTo>
                    <a:pt x="113" y="1588"/>
                  </a:lnTo>
                  <a:close/>
                  <a:moveTo>
                    <a:pt x="340" y="0"/>
                  </a:moveTo>
                  <a:lnTo>
                    <a:pt x="357" y="3"/>
                  </a:lnTo>
                  <a:lnTo>
                    <a:pt x="373" y="11"/>
                  </a:lnTo>
                  <a:lnTo>
                    <a:pt x="385" y="23"/>
                  </a:lnTo>
                  <a:lnTo>
                    <a:pt x="393" y="39"/>
                  </a:lnTo>
                  <a:lnTo>
                    <a:pt x="396" y="56"/>
                  </a:lnTo>
                  <a:lnTo>
                    <a:pt x="396" y="1475"/>
                  </a:lnTo>
                  <a:lnTo>
                    <a:pt x="680" y="1475"/>
                  </a:lnTo>
                  <a:lnTo>
                    <a:pt x="680" y="2269"/>
                  </a:lnTo>
                  <a:lnTo>
                    <a:pt x="396" y="2269"/>
                  </a:lnTo>
                  <a:lnTo>
                    <a:pt x="396" y="3006"/>
                  </a:lnTo>
                  <a:lnTo>
                    <a:pt x="393" y="3024"/>
                  </a:lnTo>
                  <a:lnTo>
                    <a:pt x="385" y="3040"/>
                  </a:lnTo>
                  <a:lnTo>
                    <a:pt x="373" y="3053"/>
                  </a:lnTo>
                  <a:lnTo>
                    <a:pt x="357" y="3060"/>
                  </a:lnTo>
                  <a:lnTo>
                    <a:pt x="340" y="3063"/>
                  </a:lnTo>
                  <a:lnTo>
                    <a:pt x="322" y="3060"/>
                  </a:lnTo>
                  <a:lnTo>
                    <a:pt x="307" y="3053"/>
                  </a:lnTo>
                  <a:lnTo>
                    <a:pt x="294" y="3040"/>
                  </a:lnTo>
                  <a:lnTo>
                    <a:pt x="286" y="3024"/>
                  </a:lnTo>
                  <a:lnTo>
                    <a:pt x="283" y="3006"/>
                  </a:lnTo>
                  <a:lnTo>
                    <a:pt x="283" y="2269"/>
                  </a:lnTo>
                  <a:lnTo>
                    <a:pt x="0" y="2269"/>
                  </a:lnTo>
                  <a:lnTo>
                    <a:pt x="0" y="1475"/>
                  </a:lnTo>
                  <a:lnTo>
                    <a:pt x="283" y="1475"/>
                  </a:lnTo>
                  <a:lnTo>
                    <a:pt x="283" y="56"/>
                  </a:lnTo>
                  <a:lnTo>
                    <a:pt x="286" y="39"/>
                  </a:lnTo>
                  <a:lnTo>
                    <a:pt x="294" y="23"/>
                  </a:lnTo>
                  <a:lnTo>
                    <a:pt x="307" y="11"/>
                  </a:lnTo>
                  <a:lnTo>
                    <a:pt x="322" y="3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98"/>
            <p:cNvSpPr>
              <a:spLocks noEditPoints="1"/>
            </p:cNvSpPr>
            <p:nvPr/>
          </p:nvSpPr>
          <p:spPr bwMode="auto">
            <a:xfrm>
              <a:off x="9385301" y="2722563"/>
              <a:ext cx="107950" cy="485775"/>
            </a:xfrm>
            <a:custGeom>
              <a:avLst/>
              <a:gdLst>
                <a:gd name="T0" fmla="*/ 114 w 680"/>
                <a:gd name="T1" fmla="*/ 1021 h 3063"/>
                <a:gd name="T2" fmla="*/ 114 w 680"/>
                <a:gd name="T3" fmla="*/ 1588 h 3063"/>
                <a:gd name="T4" fmla="*/ 567 w 680"/>
                <a:gd name="T5" fmla="*/ 1588 h 3063"/>
                <a:gd name="T6" fmla="*/ 567 w 680"/>
                <a:gd name="T7" fmla="*/ 1021 h 3063"/>
                <a:gd name="T8" fmla="*/ 114 w 680"/>
                <a:gd name="T9" fmla="*/ 1021 h 3063"/>
                <a:gd name="T10" fmla="*/ 340 w 680"/>
                <a:gd name="T11" fmla="*/ 0 h 3063"/>
                <a:gd name="T12" fmla="*/ 358 w 680"/>
                <a:gd name="T13" fmla="*/ 3 h 3063"/>
                <a:gd name="T14" fmla="*/ 373 w 680"/>
                <a:gd name="T15" fmla="*/ 11 h 3063"/>
                <a:gd name="T16" fmla="*/ 386 w 680"/>
                <a:gd name="T17" fmla="*/ 23 h 3063"/>
                <a:gd name="T18" fmla="*/ 394 w 680"/>
                <a:gd name="T19" fmla="*/ 39 h 3063"/>
                <a:gd name="T20" fmla="*/ 397 w 680"/>
                <a:gd name="T21" fmla="*/ 56 h 3063"/>
                <a:gd name="T22" fmla="*/ 397 w 680"/>
                <a:gd name="T23" fmla="*/ 907 h 3063"/>
                <a:gd name="T24" fmla="*/ 680 w 680"/>
                <a:gd name="T25" fmla="*/ 907 h 3063"/>
                <a:gd name="T26" fmla="*/ 680 w 680"/>
                <a:gd name="T27" fmla="*/ 1701 h 3063"/>
                <a:gd name="T28" fmla="*/ 397 w 680"/>
                <a:gd name="T29" fmla="*/ 1701 h 3063"/>
                <a:gd name="T30" fmla="*/ 397 w 680"/>
                <a:gd name="T31" fmla="*/ 3006 h 3063"/>
                <a:gd name="T32" fmla="*/ 394 w 680"/>
                <a:gd name="T33" fmla="*/ 3024 h 3063"/>
                <a:gd name="T34" fmla="*/ 386 w 680"/>
                <a:gd name="T35" fmla="*/ 3040 h 3063"/>
                <a:gd name="T36" fmla="*/ 373 w 680"/>
                <a:gd name="T37" fmla="*/ 3053 h 3063"/>
                <a:gd name="T38" fmla="*/ 358 w 680"/>
                <a:gd name="T39" fmla="*/ 3060 h 3063"/>
                <a:gd name="T40" fmla="*/ 340 w 680"/>
                <a:gd name="T41" fmla="*/ 3063 h 3063"/>
                <a:gd name="T42" fmla="*/ 323 w 680"/>
                <a:gd name="T43" fmla="*/ 3060 h 3063"/>
                <a:gd name="T44" fmla="*/ 307 w 680"/>
                <a:gd name="T45" fmla="*/ 3053 h 3063"/>
                <a:gd name="T46" fmla="*/ 295 w 680"/>
                <a:gd name="T47" fmla="*/ 3040 h 3063"/>
                <a:gd name="T48" fmla="*/ 287 w 680"/>
                <a:gd name="T49" fmla="*/ 3024 h 3063"/>
                <a:gd name="T50" fmla="*/ 284 w 680"/>
                <a:gd name="T51" fmla="*/ 3006 h 3063"/>
                <a:gd name="T52" fmla="*/ 284 w 680"/>
                <a:gd name="T53" fmla="*/ 1701 h 3063"/>
                <a:gd name="T54" fmla="*/ 0 w 680"/>
                <a:gd name="T55" fmla="*/ 1701 h 3063"/>
                <a:gd name="T56" fmla="*/ 0 w 680"/>
                <a:gd name="T57" fmla="*/ 907 h 3063"/>
                <a:gd name="T58" fmla="*/ 284 w 680"/>
                <a:gd name="T59" fmla="*/ 907 h 3063"/>
                <a:gd name="T60" fmla="*/ 284 w 680"/>
                <a:gd name="T61" fmla="*/ 56 h 3063"/>
                <a:gd name="T62" fmla="*/ 287 w 680"/>
                <a:gd name="T63" fmla="*/ 39 h 3063"/>
                <a:gd name="T64" fmla="*/ 295 w 680"/>
                <a:gd name="T65" fmla="*/ 23 h 3063"/>
                <a:gd name="T66" fmla="*/ 307 w 680"/>
                <a:gd name="T67" fmla="*/ 11 h 3063"/>
                <a:gd name="T68" fmla="*/ 323 w 680"/>
                <a:gd name="T69" fmla="*/ 3 h 3063"/>
                <a:gd name="T70" fmla="*/ 340 w 680"/>
                <a:gd name="T71" fmla="*/ 0 h 3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0" h="3063">
                  <a:moveTo>
                    <a:pt x="114" y="1021"/>
                  </a:moveTo>
                  <a:lnTo>
                    <a:pt x="114" y="1588"/>
                  </a:lnTo>
                  <a:lnTo>
                    <a:pt x="567" y="1588"/>
                  </a:lnTo>
                  <a:lnTo>
                    <a:pt x="567" y="1021"/>
                  </a:lnTo>
                  <a:lnTo>
                    <a:pt x="114" y="1021"/>
                  </a:lnTo>
                  <a:close/>
                  <a:moveTo>
                    <a:pt x="340" y="0"/>
                  </a:moveTo>
                  <a:lnTo>
                    <a:pt x="358" y="3"/>
                  </a:lnTo>
                  <a:lnTo>
                    <a:pt x="373" y="11"/>
                  </a:lnTo>
                  <a:lnTo>
                    <a:pt x="386" y="23"/>
                  </a:lnTo>
                  <a:lnTo>
                    <a:pt x="394" y="39"/>
                  </a:lnTo>
                  <a:lnTo>
                    <a:pt x="397" y="56"/>
                  </a:lnTo>
                  <a:lnTo>
                    <a:pt x="397" y="907"/>
                  </a:lnTo>
                  <a:lnTo>
                    <a:pt x="680" y="907"/>
                  </a:lnTo>
                  <a:lnTo>
                    <a:pt x="680" y="1701"/>
                  </a:lnTo>
                  <a:lnTo>
                    <a:pt x="397" y="1701"/>
                  </a:lnTo>
                  <a:lnTo>
                    <a:pt x="397" y="3006"/>
                  </a:lnTo>
                  <a:lnTo>
                    <a:pt x="394" y="3024"/>
                  </a:lnTo>
                  <a:lnTo>
                    <a:pt x="386" y="3040"/>
                  </a:lnTo>
                  <a:lnTo>
                    <a:pt x="373" y="3053"/>
                  </a:lnTo>
                  <a:lnTo>
                    <a:pt x="358" y="3060"/>
                  </a:lnTo>
                  <a:lnTo>
                    <a:pt x="340" y="3063"/>
                  </a:lnTo>
                  <a:lnTo>
                    <a:pt x="323" y="3060"/>
                  </a:lnTo>
                  <a:lnTo>
                    <a:pt x="307" y="3053"/>
                  </a:lnTo>
                  <a:lnTo>
                    <a:pt x="295" y="3040"/>
                  </a:lnTo>
                  <a:lnTo>
                    <a:pt x="287" y="3024"/>
                  </a:lnTo>
                  <a:lnTo>
                    <a:pt x="284" y="3006"/>
                  </a:lnTo>
                  <a:lnTo>
                    <a:pt x="284" y="1701"/>
                  </a:lnTo>
                  <a:lnTo>
                    <a:pt x="0" y="1701"/>
                  </a:lnTo>
                  <a:lnTo>
                    <a:pt x="0" y="907"/>
                  </a:lnTo>
                  <a:lnTo>
                    <a:pt x="284" y="907"/>
                  </a:lnTo>
                  <a:lnTo>
                    <a:pt x="284" y="56"/>
                  </a:lnTo>
                  <a:lnTo>
                    <a:pt x="287" y="39"/>
                  </a:lnTo>
                  <a:lnTo>
                    <a:pt x="295" y="23"/>
                  </a:lnTo>
                  <a:lnTo>
                    <a:pt x="307" y="11"/>
                  </a:lnTo>
                  <a:lnTo>
                    <a:pt x="323" y="3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99"/>
            <p:cNvSpPr>
              <a:spLocks noEditPoints="1"/>
            </p:cNvSpPr>
            <p:nvPr/>
          </p:nvSpPr>
          <p:spPr bwMode="auto">
            <a:xfrm>
              <a:off x="9529763" y="2722563"/>
              <a:ext cx="107950" cy="485775"/>
            </a:xfrm>
            <a:custGeom>
              <a:avLst/>
              <a:gdLst>
                <a:gd name="T0" fmla="*/ 113 w 680"/>
                <a:gd name="T1" fmla="*/ 340 h 3063"/>
                <a:gd name="T2" fmla="*/ 113 w 680"/>
                <a:gd name="T3" fmla="*/ 907 h 3063"/>
                <a:gd name="T4" fmla="*/ 567 w 680"/>
                <a:gd name="T5" fmla="*/ 907 h 3063"/>
                <a:gd name="T6" fmla="*/ 567 w 680"/>
                <a:gd name="T7" fmla="*/ 340 h 3063"/>
                <a:gd name="T8" fmla="*/ 113 w 680"/>
                <a:gd name="T9" fmla="*/ 340 h 3063"/>
                <a:gd name="T10" fmla="*/ 340 w 680"/>
                <a:gd name="T11" fmla="*/ 0 h 3063"/>
                <a:gd name="T12" fmla="*/ 358 w 680"/>
                <a:gd name="T13" fmla="*/ 3 h 3063"/>
                <a:gd name="T14" fmla="*/ 373 w 680"/>
                <a:gd name="T15" fmla="*/ 11 h 3063"/>
                <a:gd name="T16" fmla="*/ 385 w 680"/>
                <a:gd name="T17" fmla="*/ 23 h 3063"/>
                <a:gd name="T18" fmla="*/ 394 w 680"/>
                <a:gd name="T19" fmla="*/ 39 h 3063"/>
                <a:gd name="T20" fmla="*/ 397 w 680"/>
                <a:gd name="T21" fmla="*/ 56 h 3063"/>
                <a:gd name="T22" fmla="*/ 397 w 680"/>
                <a:gd name="T23" fmla="*/ 227 h 3063"/>
                <a:gd name="T24" fmla="*/ 680 w 680"/>
                <a:gd name="T25" fmla="*/ 227 h 3063"/>
                <a:gd name="T26" fmla="*/ 680 w 680"/>
                <a:gd name="T27" fmla="*/ 1021 h 3063"/>
                <a:gd name="T28" fmla="*/ 397 w 680"/>
                <a:gd name="T29" fmla="*/ 1021 h 3063"/>
                <a:gd name="T30" fmla="*/ 397 w 680"/>
                <a:gd name="T31" fmla="*/ 3006 h 3063"/>
                <a:gd name="T32" fmla="*/ 394 w 680"/>
                <a:gd name="T33" fmla="*/ 3024 h 3063"/>
                <a:gd name="T34" fmla="*/ 385 w 680"/>
                <a:gd name="T35" fmla="*/ 3040 h 3063"/>
                <a:gd name="T36" fmla="*/ 373 w 680"/>
                <a:gd name="T37" fmla="*/ 3053 h 3063"/>
                <a:gd name="T38" fmla="*/ 358 w 680"/>
                <a:gd name="T39" fmla="*/ 3060 h 3063"/>
                <a:gd name="T40" fmla="*/ 340 w 680"/>
                <a:gd name="T41" fmla="*/ 3063 h 3063"/>
                <a:gd name="T42" fmla="*/ 322 w 680"/>
                <a:gd name="T43" fmla="*/ 3060 h 3063"/>
                <a:gd name="T44" fmla="*/ 306 w 680"/>
                <a:gd name="T45" fmla="*/ 3053 h 3063"/>
                <a:gd name="T46" fmla="*/ 295 w 680"/>
                <a:gd name="T47" fmla="*/ 3040 h 3063"/>
                <a:gd name="T48" fmla="*/ 286 w 680"/>
                <a:gd name="T49" fmla="*/ 3024 h 3063"/>
                <a:gd name="T50" fmla="*/ 283 w 680"/>
                <a:gd name="T51" fmla="*/ 3006 h 3063"/>
                <a:gd name="T52" fmla="*/ 283 w 680"/>
                <a:gd name="T53" fmla="*/ 1021 h 3063"/>
                <a:gd name="T54" fmla="*/ 0 w 680"/>
                <a:gd name="T55" fmla="*/ 1021 h 3063"/>
                <a:gd name="T56" fmla="*/ 0 w 680"/>
                <a:gd name="T57" fmla="*/ 227 h 3063"/>
                <a:gd name="T58" fmla="*/ 283 w 680"/>
                <a:gd name="T59" fmla="*/ 227 h 3063"/>
                <a:gd name="T60" fmla="*/ 283 w 680"/>
                <a:gd name="T61" fmla="*/ 56 h 3063"/>
                <a:gd name="T62" fmla="*/ 286 w 680"/>
                <a:gd name="T63" fmla="*/ 39 h 3063"/>
                <a:gd name="T64" fmla="*/ 295 w 680"/>
                <a:gd name="T65" fmla="*/ 23 h 3063"/>
                <a:gd name="T66" fmla="*/ 306 w 680"/>
                <a:gd name="T67" fmla="*/ 11 h 3063"/>
                <a:gd name="T68" fmla="*/ 322 w 680"/>
                <a:gd name="T69" fmla="*/ 3 h 3063"/>
                <a:gd name="T70" fmla="*/ 340 w 680"/>
                <a:gd name="T71" fmla="*/ 0 h 3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0" h="3063">
                  <a:moveTo>
                    <a:pt x="113" y="340"/>
                  </a:moveTo>
                  <a:lnTo>
                    <a:pt x="113" y="907"/>
                  </a:lnTo>
                  <a:lnTo>
                    <a:pt x="567" y="907"/>
                  </a:lnTo>
                  <a:lnTo>
                    <a:pt x="567" y="340"/>
                  </a:lnTo>
                  <a:lnTo>
                    <a:pt x="113" y="340"/>
                  </a:lnTo>
                  <a:close/>
                  <a:moveTo>
                    <a:pt x="340" y="0"/>
                  </a:moveTo>
                  <a:lnTo>
                    <a:pt x="358" y="3"/>
                  </a:lnTo>
                  <a:lnTo>
                    <a:pt x="373" y="11"/>
                  </a:lnTo>
                  <a:lnTo>
                    <a:pt x="385" y="23"/>
                  </a:lnTo>
                  <a:lnTo>
                    <a:pt x="394" y="39"/>
                  </a:lnTo>
                  <a:lnTo>
                    <a:pt x="397" y="56"/>
                  </a:lnTo>
                  <a:lnTo>
                    <a:pt x="397" y="227"/>
                  </a:lnTo>
                  <a:lnTo>
                    <a:pt x="680" y="227"/>
                  </a:lnTo>
                  <a:lnTo>
                    <a:pt x="680" y="1021"/>
                  </a:lnTo>
                  <a:lnTo>
                    <a:pt x="397" y="1021"/>
                  </a:lnTo>
                  <a:lnTo>
                    <a:pt x="397" y="3006"/>
                  </a:lnTo>
                  <a:lnTo>
                    <a:pt x="394" y="3024"/>
                  </a:lnTo>
                  <a:lnTo>
                    <a:pt x="385" y="3040"/>
                  </a:lnTo>
                  <a:lnTo>
                    <a:pt x="373" y="3053"/>
                  </a:lnTo>
                  <a:lnTo>
                    <a:pt x="358" y="3060"/>
                  </a:lnTo>
                  <a:lnTo>
                    <a:pt x="340" y="3063"/>
                  </a:lnTo>
                  <a:lnTo>
                    <a:pt x="322" y="3060"/>
                  </a:lnTo>
                  <a:lnTo>
                    <a:pt x="306" y="3053"/>
                  </a:lnTo>
                  <a:lnTo>
                    <a:pt x="295" y="3040"/>
                  </a:lnTo>
                  <a:lnTo>
                    <a:pt x="286" y="3024"/>
                  </a:lnTo>
                  <a:lnTo>
                    <a:pt x="283" y="3006"/>
                  </a:lnTo>
                  <a:lnTo>
                    <a:pt x="283" y="1021"/>
                  </a:lnTo>
                  <a:lnTo>
                    <a:pt x="0" y="1021"/>
                  </a:lnTo>
                  <a:lnTo>
                    <a:pt x="0" y="227"/>
                  </a:lnTo>
                  <a:lnTo>
                    <a:pt x="283" y="227"/>
                  </a:lnTo>
                  <a:lnTo>
                    <a:pt x="283" y="56"/>
                  </a:lnTo>
                  <a:lnTo>
                    <a:pt x="286" y="39"/>
                  </a:lnTo>
                  <a:lnTo>
                    <a:pt x="295" y="23"/>
                  </a:lnTo>
                  <a:lnTo>
                    <a:pt x="306" y="11"/>
                  </a:lnTo>
                  <a:lnTo>
                    <a:pt x="322" y="3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100"/>
            <p:cNvSpPr>
              <a:spLocks/>
            </p:cNvSpPr>
            <p:nvPr/>
          </p:nvSpPr>
          <p:spPr bwMode="auto">
            <a:xfrm>
              <a:off x="9277351" y="2992438"/>
              <a:ext cx="36513" cy="17462"/>
            </a:xfrm>
            <a:custGeom>
              <a:avLst/>
              <a:gdLst>
                <a:gd name="T0" fmla="*/ 57 w 227"/>
                <a:gd name="T1" fmla="*/ 0 h 114"/>
                <a:gd name="T2" fmla="*/ 170 w 227"/>
                <a:gd name="T3" fmla="*/ 0 h 114"/>
                <a:gd name="T4" fmla="*/ 188 w 227"/>
                <a:gd name="T5" fmla="*/ 4 h 114"/>
                <a:gd name="T6" fmla="*/ 203 w 227"/>
                <a:gd name="T7" fmla="*/ 12 h 114"/>
                <a:gd name="T8" fmla="*/ 216 w 227"/>
                <a:gd name="T9" fmla="*/ 24 h 114"/>
                <a:gd name="T10" fmla="*/ 224 w 227"/>
                <a:gd name="T11" fmla="*/ 40 h 114"/>
                <a:gd name="T12" fmla="*/ 227 w 227"/>
                <a:gd name="T13" fmla="*/ 57 h 114"/>
                <a:gd name="T14" fmla="*/ 224 w 227"/>
                <a:gd name="T15" fmla="*/ 76 h 114"/>
                <a:gd name="T16" fmla="*/ 216 w 227"/>
                <a:gd name="T17" fmla="*/ 91 h 114"/>
                <a:gd name="T18" fmla="*/ 203 w 227"/>
                <a:gd name="T19" fmla="*/ 104 h 114"/>
                <a:gd name="T20" fmla="*/ 188 w 227"/>
                <a:gd name="T21" fmla="*/ 111 h 114"/>
                <a:gd name="T22" fmla="*/ 170 w 227"/>
                <a:gd name="T23" fmla="*/ 114 h 114"/>
                <a:gd name="T24" fmla="*/ 57 w 227"/>
                <a:gd name="T25" fmla="*/ 114 h 114"/>
                <a:gd name="T26" fmla="*/ 39 w 227"/>
                <a:gd name="T27" fmla="*/ 111 h 114"/>
                <a:gd name="T28" fmla="*/ 24 w 227"/>
                <a:gd name="T29" fmla="*/ 104 h 114"/>
                <a:gd name="T30" fmla="*/ 12 w 227"/>
                <a:gd name="T31" fmla="*/ 91 h 114"/>
                <a:gd name="T32" fmla="*/ 3 w 227"/>
                <a:gd name="T33" fmla="*/ 76 h 114"/>
                <a:gd name="T34" fmla="*/ 0 w 227"/>
                <a:gd name="T35" fmla="*/ 57 h 114"/>
                <a:gd name="T36" fmla="*/ 3 w 227"/>
                <a:gd name="T37" fmla="*/ 40 h 114"/>
                <a:gd name="T38" fmla="*/ 12 w 227"/>
                <a:gd name="T39" fmla="*/ 24 h 114"/>
                <a:gd name="T40" fmla="*/ 24 w 227"/>
                <a:gd name="T41" fmla="*/ 12 h 114"/>
                <a:gd name="T42" fmla="*/ 39 w 227"/>
                <a:gd name="T43" fmla="*/ 4 h 114"/>
                <a:gd name="T44" fmla="*/ 57 w 227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7" h="114">
                  <a:moveTo>
                    <a:pt x="57" y="0"/>
                  </a:moveTo>
                  <a:lnTo>
                    <a:pt x="170" y="0"/>
                  </a:lnTo>
                  <a:lnTo>
                    <a:pt x="188" y="4"/>
                  </a:lnTo>
                  <a:lnTo>
                    <a:pt x="203" y="12"/>
                  </a:lnTo>
                  <a:lnTo>
                    <a:pt x="216" y="24"/>
                  </a:lnTo>
                  <a:lnTo>
                    <a:pt x="224" y="40"/>
                  </a:lnTo>
                  <a:lnTo>
                    <a:pt x="227" y="57"/>
                  </a:lnTo>
                  <a:lnTo>
                    <a:pt x="224" y="76"/>
                  </a:lnTo>
                  <a:lnTo>
                    <a:pt x="216" y="91"/>
                  </a:lnTo>
                  <a:lnTo>
                    <a:pt x="203" y="104"/>
                  </a:lnTo>
                  <a:lnTo>
                    <a:pt x="188" y="111"/>
                  </a:lnTo>
                  <a:lnTo>
                    <a:pt x="170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101"/>
            <p:cNvSpPr>
              <a:spLocks/>
            </p:cNvSpPr>
            <p:nvPr/>
          </p:nvSpPr>
          <p:spPr bwMode="auto">
            <a:xfrm>
              <a:off x="9421813" y="2938463"/>
              <a:ext cx="36513" cy="17462"/>
            </a:xfrm>
            <a:custGeom>
              <a:avLst/>
              <a:gdLst>
                <a:gd name="T0" fmla="*/ 57 w 227"/>
                <a:gd name="T1" fmla="*/ 0 h 114"/>
                <a:gd name="T2" fmla="*/ 170 w 227"/>
                <a:gd name="T3" fmla="*/ 0 h 114"/>
                <a:gd name="T4" fmla="*/ 188 w 227"/>
                <a:gd name="T5" fmla="*/ 3 h 114"/>
                <a:gd name="T6" fmla="*/ 203 w 227"/>
                <a:gd name="T7" fmla="*/ 11 h 114"/>
                <a:gd name="T8" fmla="*/ 215 w 227"/>
                <a:gd name="T9" fmla="*/ 24 h 114"/>
                <a:gd name="T10" fmla="*/ 224 w 227"/>
                <a:gd name="T11" fmla="*/ 39 h 114"/>
                <a:gd name="T12" fmla="*/ 227 w 227"/>
                <a:gd name="T13" fmla="*/ 57 h 114"/>
                <a:gd name="T14" fmla="*/ 224 w 227"/>
                <a:gd name="T15" fmla="*/ 74 h 114"/>
                <a:gd name="T16" fmla="*/ 215 w 227"/>
                <a:gd name="T17" fmla="*/ 91 h 114"/>
                <a:gd name="T18" fmla="*/ 203 w 227"/>
                <a:gd name="T19" fmla="*/ 103 h 114"/>
                <a:gd name="T20" fmla="*/ 188 w 227"/>
                <a:gd name="T21" fmla="*/ 110 h 114"/>
                <a:gd name="T22" fmla="*/ 170 w 227"/>
                <a:gd name="T23" fmla="*/ 114 h 114"/>
                <a:gd name="T24" fmla="*/ 57 w 227"/>
                <a:gd name="T25" fmla="*/ 114 h 114"/>
                <a:gd name="T26" fmla="*/ 39 w 227"/>
                <a:gd name="T27" fmla="*/ 110 h 114"/>
                <a:gd name="T28" fmla="*/ 24 w 227"/>
                <a:gd name="T29" fmla="*/ 103 h 114"/>
                <a:gd name="T30" fmla="*/ 11 w 227"/>
                <a:gd name="T31" fmla="*/ 91 h 114"/>
                <a:gd name="T32" fmla="*/ 3 w 227"/>
                <a:gd name="T33" fmla="*/ 74 h 114"/>
                <a:gd name="T34" fmla="*/ 0 w 227"/>
                <a:gd name="T35" fmla="*/ 57 h 114"/>
                <a:gd name="T36" fmla="*/ 3 w 227"/>
                <a:gd name="T37" fmla="*/ 39 h 114"/>
                <a:gd name="T38" fmla="*/ 11 w 227"/>
                <a:gd name="T39" fmla="*/ 24 h 114"/>
                <a:gd name="T40" fmla="*/ 24 w 227"/>
                <a:gd name="T41" fmla="*/ 11 h 114"/>
                <a:gd name="T42" fmla="*/ 39 w 227"/>
                <a:gd name="T43" fmla="*/ 3 h 114"/>
                <a:gd name="T44" fmla="*/ 57 w 227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7" h="114">
                  <a:moveTo>
                    <a:pt x="57" y="0"/>
                  </a:moveTo>
                  <a:lnTo>
                    <a:pt x="170" y="0"/>
                  </a:lnTo>
                  <a:lnTo>
                    <a:pt x="188" y="3"/>
                  </a:lnTo>
                  <a:lnTo>
                    <a:pt x="203" y="11"/>
                  </a:lnTo>
                  <a:lnTo>
                    <a:pt x="215" y="24"/>
                  </a:lnTo>
                  <a:lnTo>
                    <a:pt x="224" y="39"/>
                  </a:lnTo>
                  <a:lnTo>
                    <a:pt x="227" y="57"/>
                  </a:lnTo>
                  <a:lnTo>
                    <a:pt x="224" y="74"/>
                  </a:lnTo>
                  <a:lnTo>
                    <a:pt x="215" y="91"/>
                  </a:lnTo>
                  <a:lnTo>
                    <a:pt x="203" y="103"/>
                  </a:lnTo>
                  <a:lnTo>
                    <a:pt x="188" y="110"/>
                  </a:lnTo>
                  <a:lnTo>
                    <a:pt x="170" y="114"/>
                  </a:lnTo>
                  <a:lnTo>
                    <a:pt x="57" y="114"/>
                  </a:lnTo>
                  <a:lnTo>
                    <a:pt x="39" y="110"/>
                  </a:lnTo>
                  <a:lnTo>
                    <a:pt x="24" y="103"/>
                  </a:lnTo>
                  <a:lnTo>
                    <a:pt x="11" y="91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102"/>
            <p:cNvSpPr>
              <a:spLocks/>
            </p:cNvSpPr>
            <p:nvPr/>
          </p:nvSpPr>
          <p:spPr bwMode="auto">
            <a:xfrm>
              <a:off x="9421813" y="2901950"/>
              <a:ext cx="36513" cy="17462"/>
            </a:xfrm>
            <a:custGeom>
              <a:avLst/>
              <a:gdLst>
                <a:gd name="T0" fmla="*/ 57 w 227"/>
                <a:gd name="T1" fmla="*/ 0 h 114"/>
                <a:gd name="T2" fmla="*/ 170 w 227"/>
                <a:gd name="T3" fmla="*/ 0 h 114"/>
                <a:gd name="T4" fmla="*/ 188 w 227"/>
                <a:gd name="T5" fmla="*/ 3 h 114"/>
                <a:gd name="T6" fmla="*/ 203 w 227"/>
                <a:gd name="T7" fmla="*/ 12 h 114"/>
                <a:gd name="T8" fmla="*/ 215 w 227"/>
                <a:gd name="T9" fmla="*/ 24 h 114"/>
                <a:gd name="T10" fmla="*/ 224 w 227"/>
                <a:gd name="T11" fmla="*/ 39 h 114"/>
                <a:gd name="T12" fmla="*/ 227 w 227"/>
                <a:gd name="T13" fmla="*/ 57 h 114"/>
                <a:gd name="T14" fmla="*/ 224 w 227"/>
                <a:gd name="T15" fmla="*/ 75 h 114"/>
                <a:gd name="T16" fmla="*/ 215 w 227"/>
                <a:gd name="T17" fmla="*/ 91 h 114"/>
                <a:gd name="T18" fmla="*/ 203 w 227"/>
                <a:gd name="T19" fmla="*/ 103 h 114"/>
                <a:gd name="T20" fmla="*/ 188 w 227"/>
                <a:gd name="T21" fmla="*/ 111 h 114"/>
                <a:gd name="T22" fmla="*/ 170 w 227"/>
                <a:gd name="T23" fmla="*/ 114 h 114"/>
                <a:gd name="T24" fmla="*/ 57 w 227"/>
                <a:gd name="T25" fmla="*/ 114 h 114"/>
                <a:gd name="T26" fmla="*/ 39 w 227"/>
                <a:gd name="T27" fmla="*/ 111 h 114"/>
                <a:gd name="T28" fmla="*/ 24 w 227"/>
                <a:gd name="T29" fmla="*/ 103 h 114"/>
                <a:gd name="T30" fmla="*/ 11 w 227"/>
                <a:gd name="T31" fmla="*/ 91 h 114"/>
                <a:gd name="T32" fmla="*/ 3 w 227"/>
                <a:gd name="T33" fmla="*/ 75 h 114"/>
                <a:gd name="T34" fmla="*/ 0 w 227"/>
                <a:gd name="T35" fmla="*/ 57 h 114"/>
                <a:gd name="T36" fmla="*/ 3 w 227"/>
                <a:gd name="T37" fmla="*/ 39 h 114"/>
                <a:gd name="T38" fmla="*/ 11 w 227"/>
                <a:gd name="T39" fmla="*/ 24 h 114"/>
                <a:gd name="T40" fmla="*/ 24 w 227"/>
                <a:gd name="T41" fmla="*/ 12 h 114"/>
                <a:gd name="T42" fmla="*/ 39 w 227"/>
                <a:gd name="T43" fmla="*/ 3 h 114"/>
                <a:gd name="T44" fmla="*/ 57 w 227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7" h="114">
                  <a:moveTo>
                    <a:pt x="57" y="0"/>
                  </a:moveTo>
                  <a:lnTo>
                    <a:pt x="170" y="0"/>
                  </a:lnTo>
                  <a:lnTo>
                    <a:pt x="188" y="3"/>
                  </a:lnTo>
                  <a:lnTo>
                    <a:pt x="203" y="12"/>
                  </a:lnTo>
                  <a:lnTo>
                    <a:pt x="215" y="24"/>
                  </a:lnTo>
                  <a:lnTo>
                    <a:pt x="224" y="39"/>
                  </a:lnTo>
                  <a:lnTo>
                    <a:pt x="227" y="57"/>
                  </a:lnTo>
                  <a:lnTo>
                    <a:pt x="224" y="75"/>
                  </a:lnTo>
                  <a:lnTo>
                    <a:pt x="215" y="91"/>
                  </a:lnTo>
                  <a:lnTo>
                    <a:pt x="203" y="103"/>
                  </a:lnTo>
                  <a:lnTo>
                    <a:pt x="188" y="111"/>
                  </a:lnTo>
                  <a:lnTo>
                    <a:pt x="170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103"/>
            <p:cNvSpPr>
              <a:spLocks/>
            </p:cNvSpPr>
            <p:nvPr/>
          </p:nvSpPr>
          <p:spPr bwMode="auto">
            <a:xfrm>
              <a:off x="9566276" y="2830513"/>
              <a:ext cx="34925" cy="17462"/>
            </a:xfrm>
            <a:custGeom>
              <a:avLst/>
              <a:gdLst>
                <a:gd name="T0" fmla="*/ 56 w 226"/>
                <a:gd name="T1" fmla="*/ 0 h 114"/>
                <a:gd name="T2" fmla="*/ 170 w 226"/>
                <a:gd name="T3" fmla="*/ 0 h 114"/>
                <a:gd name="T4" fmla="*/ 187 w 226"/>
                <a:gd name="T5" fmla="*/ 3 h 114"/>
                <a:gd name="T6" fmla="*/ 203 w 226"/>
                <a:gd name="T7" fmla="*/ 12 h 114"/>
                <a:gd name="T8" fmla="*/ 215 w 226"/>
                <a:gd name="T9" fmla="*/ 24 h 114"/>
                <a:gd name="T10" fmla="*/ 223 w 226"/>
                <a:gd name="T11" fmla="*/ 40 h 114"/>
                <a:gd name="T12" fmla="*/ 226 w 226"/>
                <a:gd name="T13" fmla="*/ 57 h 114"/>
                <a:gd name="T14" fmla="*/ 223 w 226"/>
                <a:gd name="T15" fmla="*/ 75 h 114"/>
                <a:gd name="T16" fmla="*/ 215 w 226"/>
                <a:gd name="T17" fmla="*/ 91 h 114"/>
                <a:gd name="T18" fmla="*/ 203 w 226"/>
                <a:gd name="T19" fmla="*/ 104 h 114"/>
                <a:gd name="T20" fmla="*/ 187 w 226"/>
                <a:gd name="T21" fmla="*/ 111 h 114"/>
                <a:gd name="T22" fmla="*/ 170 w 226"/>
                <a:gd name="T23" fmla="*/ 114 h 114"/>
                <a:gd name="T24" fmla="*/ 56 w 226"/>
                <a:gd name="T25" fmla="*/ 114 h 114"/>
                <a:gd name="T26" fmla="*/ 39 w 226"/>
                <a:gd name="T27" fmla="*/ 111 h 114"/>
                <a:gd name="T28" fmla="*/ 23 w 226"/>
                <a:gd name="T29" fmla="*/ 104 h 114"/>
                <a:gd name="T30" fmla="*/ 11 w 226"/>
                <a:gd name="T31" fmla="*/ 91 h 114"/>
                <a:gd name="T32" fmla="*/ 3 w 226"/>
                <a:gd name="T33" fmla="*/ 75 h 114"/>
                <a:gd name="T34" fmla="*/ 0 w 226"/>
                <a:gd name="T35" fmla="*/ 57 h 114"/>
                <a:gd name="T36" fmla="*/ 3 w 226"/>
                <a:gd name="T37" fmla="*/ 40 h 114"/>
                <a:gd name="T38" fmla="*/ 11 w 226"/>
                <a:gd name="T39" fmla="*/ 24 h 114"/>
                <a:gd name="T40" fmla="*/ 23 w 226"/>
                <a:gd name="T41" fmla="*/ 12 h 114"/>
                <a:gd name="T42" fmla="*/ 39 w 226"/>
                <a:gd name="T43" fmla="*/ 3 h 114"/>
                <a:gd name="T44" fmla="*/ 56 w 226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4">
                  <a:moveTo>
                    <a:pt x="56" y="0"/>
                  </a:moveTo>
                  <a:lnTo>
                    <a:pt x="170" y="0"/>
                  </a:lnTo>
                  <a:lnTo>
                    <a:pt x="187" y="3"/>
                  </a:lnTo>
                  <a:lnTo>
                    <a:pt x="203" y="12"/>
                  </a:lnTo>
                  <a:lnTo>
                    <a:pt x="215" y="24"/>
                  </a:lnTo>
                  <a:lnTo>
                    <a:pt x="223" y="40"/>
                  </a:lnTo>
                  <a:lnTo>
                    <a:pt x="226" y="57"/>
                  </a:lnTo>
                  <a:lnTo>
                    <a:pt x="223" y="75"/>
                  </a:lnTo>
                  <a:lnTo>
                    <a:pt x="215" y="91"/>
                  </a:lnTo>
                  <a:lnTo>
                    <a:pt x="203" y="104"/>
                  </a:lnTo>
                  <a:lnTo>
                    <a:pt x="187" y="111"/>
                  </a:lnTo>
                  <a:lnTo>
                    <a:pt x="170" y="114"/>
                  </a:lnTo>
                  <a:lnTo>
                    <a:pt x="56" y="114"/>
                  </a:lnTo>
                  <a:lnTo>
                    <a:pt x="39" y="111"/>
                  </a:lnTo>
                  <a:lnTo>
                    <a:pt x="23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104"/>
            <p:cNvSpPr>
              <a:spLocks/>
            </p:cNvSpPr>
            <p:nvPr/>
          </p:nvSpPr>
          <p:spPr bwMode="auto">
            <a:xfrm>
              <a:off x="9566276" y="2794000"/>
              <a:ext cx="34925" cy="17462"/>
            </a:xfrm>
            <a:custGeom>
              <a:avLst/>
              <a:gdLst>
                <a:gd name="T0" fmla="*/ 56 w 226"/>
                <a:gd name="T1" fmla="*/ 0 h 114"/>
                <a:gd name="T2" fmla="*/ 170 w 226"/>
                <a:gd name="T3" fmla="*/ 0 h 114"/>
                <a:gd name="T4" fmla="*/ 187 w 226"/>
                <a:gd name="T5" fmla="*/ 4 h 114"/>
                <a:gd name="T6" fmla="*/ 203 w 226"/>
                <a:gd name="T7" fmla="*/ 12 h 114"/>
                <a:gd name="T8" fmla="*/ 215 w 226"/>
                <a:gd name="T9" fmla="*/ 24 h 114"/>
                <a:gd name="T10" fmla="*/ 223 w 226"/>
                <a:gd name="T11" fmla="*/ 40 h 114"/>
                <a:gd name="T12" fmla="*/ 226 w 226"/>
                <a:gd name="T13" fmla="*/ 57 h 114"/>
                <a:gd name="T14" fmla="*/ 223 w 226"/>
                <a:gd name="T15" fmla="*/ 75 h 114"/>
                <a:gd name="T16" fmla="*/ 215 w 226"/>
                <a:gd name="T17" fmla="*/ 91 h 114"/>
                <a:gd name="T18" fmla="*/ 203 w 226"/>
                <a:gd name="T19" fmla="*/ 103 h 114"/>
                <a:gd name="T20" fmla="*/ 187 w 226"/>
                <a:gd name="T21" fmla="*/ 111 h 114"/>
                <a:gd name="T22" fmla="*/ 170 w 226"/>
                <a:gd name="T23" fmla="*/ 114 h 114"/>
                <a:gd name="T24" fmla="*/ 56 w 226"/>
                <a:gd name="T25" fmla="*/ 114 h 114"/>
                <a:gd name="T26" fmla="*/ 39 w 226"/>
                <a:gd name="T27" fmla="*/ 111 h 114"/>
                <a:gd name="T28" fmla="*/ 23 w 226"/>
                <a:gd name="T29" fmla="*/ 103 h 114"/>
                <a:gd name="T30" fmla="*/ 11 w 226"/>
                <a:gd name="T31" fmla="*/ 91 h 114"/>
                <a:gd name="T32" fmla="*/ 3 w 226"/>
                <a:gd name="T33" fmla="*/ 75 h 114"/>
                <a:gd name="T34" fmla="*/ 0 w 226"/>
                <a:gd name="T35" fmla="*/ 57 h 114"/>
                <a:gd name="T36" fmla="*/ 3 w 226"/>
                <a:gd name="T37" fmla="*/ 40 h 114"/>
                <a:gd name="T38" fmla="*/ 11 w 226"/>
                <a:gd name="T39" fmla="*/ 24 h 114"/>
                <a:gd name="T40" fmla="*/ 23 w 226"/>
                <a:gd name="T41" fmla="*/ 12 h 114"/>
                <a:gd name="T42" fmla="*/ 39 w 226"/>
                <a:gd name="T43" fmla="*/ 4 h 114"/>
                <a:gd name="T44" fmla="*/ 56 w 226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4">
                  <a:moveTo>
                    <a:pt x="56" y="0"/>
                  </a:moveTo>
                  <a:lnTo>
                    <a:pt x="170" y="0"/>
                  </a:lnTo>
                  <a:lnTo>
                    <a:pt x="187" y="4"/>
                  </a:lnTo>
                  <a:lnTo>
                    <a:pt x="203" y="12"/>
                  </a:lnTo>
                  <a:lnTo>
                    <a:pt x="215" y="24"/>
                  </a:lnTo>
                  <a:lnTo>
                    <a:pt x="223" y="40"/>
                  </a:lnTo>
                  <a:lnTo>
                    <a:pt x="226" y="57"/>
                  </a:lnTo>
                  <a:lnTo>
                    <a:pt x="223" y="75"/>
                  </a:lnTo>
                  <a:lnTo>
                    <a:pt x="215" y="91"/>
                  </a:lnTo>
                  <a:lnTo>
                    <a:pt x="203" y="103"/>
                  </a:lnTo>
                  <a:lnTo>
                    <a:pt x="187" y="111"/>
                  </a:lnTo>
                  <a:lnTo>
                    <a:pt x="170" y="114"/>
                  </a:lnTo>
                  <a:lnTo>
                    <a:pt x="56" y="114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105"/>
            <p:cNvSpPr>
              <a:spLocks/>
            </p:cNvSpPr>
            <p:nvPr/>
          </p:nvSpPr>
          <p:spPr bwMode="auto">
            <a:xfrm>
              <a:off x="9277351" y="3027363"/>
              <a:ext cx="36513" cy="19050"/>
            </a:xfrm>
            <a:custGeom>
              <a:avLst/>
              <a:gdLst>
                <a:gd name="T0" fmla="*/ 57 w 227"/>
                <a:gd name="T1" fmla="*/ 0 h 114"/>
                <a:gd name="T2" fmla="*/ 170 w 227"/>
                <a:gd name="T3" fmla="*/ 0 h 114"/>
                <a:gd name="T4" fmla="*/ 188 w 227"/>
                <a:gd name="T5" fmla="*/ 3 h 114"/>
                <a:gd name="T6" fmla="*/ 203 w 227"/>
                <a:gd name="T7" fmla="*/ 12 h 114"/>
                <a:gd name="T8" fmla="*/ 216 w 227"/>
                <a:gd name="T9" fmla="*/ 24 h 114"/>
                <a:gd name="T10" fmla="*/ 224 w 227"/>
                <a:gd name="T11" fmla="*/ 40 h 114"/>
                <a:gd name="T12" fmla="*/ 227 w 227"/>
                <a:gd name="T13" fmla="*/ 57 h 114"/>
                <a:gd name="T14" fmla="*/ 224 w 227"/>
                <a:gd name="T15" fmla="*/ 75 h 114"/>
                <a:gd name="T16" fmla="*/ 216 w 227"/>
                <a:gd name="T17" fmla="*/ 91 h 114"/>
                <a:gd name="T18" fmla="*/ 203 w 227"/>
                <a:gd name="T19" fmla="*/ 103 h 114"/>
                <a:gd name="T20" fmla="*/ 188 w 227"/>
                <a:gd name="T21" fmla="*/ 111 h 114"/>
                <a:gd name="T22" fmla="*/ 170 w 227"/>
                <a:gd name="T23" fmla="*/ 114 h 114"/>
                <a:gd name="T24" fmla="*/ 57 w 227"/>
                <a:gd name="T25" fmla="*/ 114 h 114"/>
                <a:gd name="T26" fmla="*/ 39 w 227"/>
                <a:gd name="T27" fmla="*/ 111 h 114"/>
                <a:gd name="T28" fmla="*/ 24 w 227"/>
                <a:gd name="T29" fmla="*/ 103 h 114"/>
                <a:gd name="T30" fmla="*/ 12 w 227"/>
                <a:gd name="T31" fmla="*/ 91 h 114"/>
                <a:gd name="T32" fmla="*/ 3 w 227"/>
                <a:gd name="T33" fmla="*/ 75 h 114"/>
                <a:gd name="T34" fmla="*/ 0 w 227"/>
                <a:gd name="T35" fmla="*/ 57 h 114"/>
                <a:gd name="T36" fmla="*/ 3 w 227"/>
                <a:gd name="T37" fmla="*/ 40 h 114"/>
                <a:gd name="T38" fmla="*/ 12 w 227"/>
                <a:gd name="T39" fmla="*/ 24 h 114"/>
                <a:gd name="T40" fmla="*/ 24 w 227"/>
                <a:gd name="T41" fmla="*/ 12 h 114"/>
                <a:gd name="T42" fmla="*/ 39 w 227"/>
                <a:gd name="T43" fmla="*/ 3 h 114"/>
                <a:gd name="T44" fmla="*/ 57 w 227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7" h="114">
                  <a:moveTo>
                    <a:pt x="57" y="0"/>
                  </a:moveTo>
                  <a:lnTo>
                    <a:pt x="170" y="0"/>
                  </a:lnTo>
                  <a:lnTo>
                    <a:pt x="188" y="3"/>
                  </a:lnTo>
                  <a:lnTo>
                    <a:pt x="203" y="12"/>
                  </a:lnTo>
                  <a:lnTo>
                    <a:pt x="216" y="24"/>
                  </a:lnTo>
                  <a:lnTo>
                    <a:pt x="224" y="40"/>
                  </a:lnTo>
                  <a:lnTo>
                    <a:pt x="227" y="57"/>
                  </a:lnTo>
                  <a:lnTo>
                    <a:pt x="224" y="75"/>
                  </a:lnTo>
                  <a:lnTo>
                    <a:pt x="216" y="91"/>
                  </a:lnTo>
                  <a:lnTo>
                    <a:pt x="203" y="103"/>
                  </a:lnTo>
                  <a:lnTo>
                    <a:pt x="188" y="111"/>
                  </a:lnTo>
                  <a:lnTo>
                    <a:pt x="170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106"/>
            <p:cNvSpPr>
              <a:spLocks/>
            </p:cNvSpPr>
            <p:nvPr/>
          </p:nvSpPr>
          <p:spPr bwMode="auto">
            <a:xfrm>
              <a:off x="9134476" y="3081338"/>
              <a:ext cx="34925" cy="19050"/>
            </a:xfrm>
            <a:custGeom>
              <a:avLst/>
              <a:gdLst>
                <a:gd name="T0" fmla="*/ 56 w 226"/>
                <a:gd name="T1" fmla="*/ 0 h 113"/>
                <a:gd name="T2" fmla="*/ 170 w 226"/>
                <a:gd name="T3" fmla="*/ 0 h 113"/>
                <a:gd name="T4" fmla="*/ 187 w 226"/>
                <a:gd name="T5" fmla="*/ 3 h 113"/>
                <a:gd name="T6" fmla="*/ 203 w 226"/>
                <a:gd name="T7" fmla="*/ 11 h 113"/>
                <a:gd name="T8" fmla="*/ 215 w 226"/>
                <a:gd name="T9" fmla="*/ 23 h 113"/>
                <a:gd name="T10" fmla="*/ 223 w 226"/>
                <a:gd name="T11" fmla="*/ 39 h 113"/>
                <a:gd name="T12" fmla="*/ 226 w 226"/>
                <a:gd name="T13" fmla="*/ 56 h 113"/>
                <a:gd name="T14" fmla="*/ 223 w 226"/>
                <a:gd name="T15" fmla="*/ 75 h 113"/>
                <a:gd name="T16" fmla="*/ 215 w 226"/>
                <a:gd name="T17" fmla="*/ 90 h 113"/>
                <a:gd name="T18" fmla="*/ 203 w 226"/>
                <a:gd name="T19" fmla="*/ 103 h 113"/>
                <a:gd name="T20" fmla="*/ 187 w 226"/>
                <a:gd name="T21" fmla="*/ 110 h 113"/>
                <a:gd name="T22" fmla="*/ 170 w 226"/>
                <a:gd name="T23" fmla="*/ 113 h 113"/>
                <a:gd name="T24" fmla="*/ 56 w 226"/>
                <a:gd name="T25" fmla="*/ 113 h 113"/>
                <a:gd name="T26" fmla="*/ 39 w 226"/>
                <a:gd name="T27" fmla="*/ 110 h 113"/>
                <a:gd name="T28" fmla="*/ 23 w 226"/>
                <a:gd name="T29" fmla="*/ 103 h 113"/>
                <a:gd name="T30" fmla="*/ 11 w 226"/>
                <a:gd name="T31" fmla="*/ 90 h 113"/>
                <a:gd name="T32" fmla="*/ 3 w 226"/>
                <a:gd name="T33" fmla="*/ 75 h 113"/>
                <a:gd name="T34" fmla="*/ 0 w 226"/>
                <a:gd name="T35" fmla="*/ 56 h 113"/>
                <a:gd name="T36" fmla="*/ 3 w 226"/>
                <a:gd name="T37" fmla="*/ 39 h 113"/>
                <a:gd name="T38" fmla="*/ 11 w 226"/>
                <a:gd name="T39" fmla="*/ 23 h 113"/>
                <a:gd name="T40" fmla="*/ 23 w 226"/>
                <a:gd name="T41" fmla="*/ 11 h 113"/>
                <a:gd name="T42" fmla="*/ 39 w 226"/>
                <a:gd name="T43" fmla="*/ 3 h 113"/>
                <a:gd name="T44" fmla="*/ 56 w 22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3">
                  <a:moveTo>
                    <a:pt x="56" y="0"/>
                  </a:moveTo>
                  <a:lnTo>
                    <a:pt x="170" y="0"/>
                  </a:lnTo>
                  <a:lnTo>
                    <a:pt x="187" y="3"/>
                  </a:lnTo>
                  <a:lnTo>
                    <a:pt x="203" y="11"/>
                  </a:lnTo>
                  <a:lnTo>
                    <a:pt x="215" y="23"/>
                  </a:lnTo>
                  <a:lnTo>
                    <a:pt x="223" y="39"/>
                  </a:lnTo>
                  <a:lnTo>
                    <a:pt x="226" y="56"/>
                  </a:lnTo>
                  <a:lnTo>
                    <a:pt x="223" y="75"/>
                  </a:lnTo>
                  <a:lnTo>
                    <a:pt x="215" y="90"/>
                  </a:lnTo>
                  <a:lnTo>
                    <a:pt x="203" y="103"/>
                  </a:lnTo>
                  <a:lnTo>
                    <a:pt x="187" y="110"/>
                  </a:lnTo>
                  <a:lnTo>
                    <a:pt x="170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107"/>
            <p:cNvSpPr>
              <a:spLocks/>
            </p:cNvSpPr>
            <p:nvPr/>
          </p:nvSpPr>
          <p:spPr bwMode="auto">
            <a:xfrm>
              <a:off x="9134476" y="3117850"/>
              <a:ext cx="34925" cy="19050"/>
            </a:xfrm>
            <a:custGeom>
              <a:avLst/>
              <a:gdLst>
                <a:gd name="T0" fmla="*/ 56 w 226"/>
                <a:gd name="T1" fmla="*/ 0 h 113"/>
                <a:gd name="T2" fmla="*/ 170 w 226"/>
                <a:gd name="T3" fmla="*/ 0 h 113"/>
                <a:gd name="T4" fmla="*/ 187 w 226"/>
                <a:gd name="T5" fmla="*/ 3 h 113"/>
                <a:gd name="T6" fmla="*/ 203 w 226"/>
                <a:gd name="T7" fmla="*/ 11 h 113"/>
                <a:gd name="T8" fmla="*/ 215 w 226"/>
                <a:gd name="T9" fmla="*/ 23 h 113"/>
                <a:gd name="T10" fmla="*/ 223 w 226"/>
                <a:gd name="T11" fmla="*/ 39 h 113"/>
                <a:gd name="T12" fmla="*/ 226 w 226"/>
                <a:gd name="T13" fmla="*/ 56 h 113"/>
                <a:gd name="T14" fmla="*/ 223 w 226"/>
                <a:gd name="T15" fmla="*/ 74 h 113"/>
                <a:gd name="T16" fmla="*/ 215 w 226"/>
                <a:gd name="T17" fmla="*/ 90 h 113"/>
                <a:gd name="T18" fmla="*/ 203 w 226"/>
                <a:gd name="T19" fmla="*/ 103 h 113"/>
                <a:gd name="T20" fmla="*/ 187 w 226"/>
                <a:gd name="T21" fmla="*/ 110 h 113"/>
                <a:gd name="T22" fmla="*/ 170 w 226"/>
                <a:gd name="T23" fmla="*/ 113 h 113"/>
                <a:gd name="T24" fmla="*/ 56 w 226"/>
                <a:gd name="T25" fmla="*/ 113 h 113"/>
                <a:gd name="T26" fmla="*/ 39 w 226"/>
                <a:gd name="T27" fmla="*/ 110 h 113"/>
                <a:gd name="T28" fmla="*/ 23 w 226"/>
                <a:gd name="T29" fmla="*/ 103 h 113"/>
                <a:gd name="T30" fmla="*/ 11 w 226"/>
                <a:gd name="T31" fmla="*/ 90 h 113"/>
                <a:gd name="T32" fmla="*/ 3 w 226"/>
                <a:gd name="T33" fmla="*/ 74 h 113"/>
                <a:gd name="T34" fmla="*/ 0 w 226"/>
                <a:gd name="T35" fmla="*/ 56 h 113"/>
                <a:gd name="T36" fmla="*/ 3 w 226"/>
                <a:gd name="T37" fmla="*/ 39 h 113"/>
                <a:gd name="T38" fmla="*/ 11 w 226"/>
                <a:gd name="T39" fmla="*/ 23 h 113"/>
                <a:gd name="T40" fmla="*/ 23 w 226"/>
                <a:gd name="T41" fmla="*/ 11 h 113"/>
                <a:gd name="T42" fmla="*/ 39 w 226"/>
                <a:gd name="T43" fmla="*/ 3 h 113"/>
                <a:gd name="T44" fmla="*/ 56 w 226"/>
                <a:gd name="T4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6" h="113">
                  <a:moveTo>
                    <a:pt x="56" y="0"/>
                  </a:moveTo>
                  <a:lnTo>
                    <a:pt x="170" y="0"/>
                  </a:lnTo>
                  <a:lnTo>
                    <a:pt x="187" y="3"/>
                  </a:lnTo>
                  <a:lnTo>
                    <a:pt x="203" y="11"/>
                  </a:lnTo>
                  <a:lnTo>
                    <a:pt x="215" y="23"/>
                  </a:lnTo>
                  <a:lnTo>
                    <a:pt x="223" y="39"/>
                  </a:lnTo>
                  <a:lnTo>
                    <a:pt x="226" y="56"/>
                  </a:lnTo>
                  <a:lnTo>
                    <a:pt x="223" y="74"/>
                  </a:lnTo>
                  <a:lnTo>
                    <a:pt x="215" y="90"/>
                  </a:lnTo>
                  <a:lnTo>
                    <a:pt x="203" y="103"/>
                  </a:lnTo>
                  <a:lnTo>
                    <a:pt x="187" y="110"/>
                  </a:lnTo>
                  <a:lnTo>
                    <a:pt x="170" y="113"/>
                  </a:lnTo>
                  <a:lnTo>
                    <a:pt x="56" y="113"/>
                  </a:lnTo>
                  <a:lnTo>
                    <a:pt x="39" y="110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6" name="Group 210"/>
          <p:cNvGrpSpPr/>
          <p:nvPr/>
        </p:nvGrpSpPr>
        <p:grpSpPr>
          <a:xfrm>
            <a:off x="3718649" y="5948155"/>
            <a:ext cx="538162" cy="534988"/>
            <a:chOff x="8208963" y="2693988"/>
            <a:chExt cx="538162" cy="534988"/>
          </a:xfrm>
          <a:solidFill>
            <a:srgbClr val="000000"/>
          </a:solidFill>
        </p:grpSpPr>
        <p:sp>
          <p:nvSpPr>
            <p:cNvPr id="487" name="Freeform 112"/>
            <p:cNvSpPr>
              <a:spLocks noEditPoints="1"/>
            </p:cNvSpPr>
            <p:nvPr/>
          </p:nvSpPr>
          <p:spPr bwMode="auto">
            <a:xfrm>
              <a:off x="8262938" y="2747963"/>
              <a:ext cx="80962" cy="80963"/>
            </a:xfrm>
            <a:custGeom>
              <a:avLst/>
              <a:gdLst>
                <a:gd name="T0" fmla="*/ 225 w 509"/>
                <a:gd name="T1" fmla="*/ 115 h 507"/>
                <a:gd name="T2" fmla="*/ 175 w 509"/>
                <a:gd name="T3" fmla="*/ 136 h 507"/>
                <a:gd name="T4" fmla="*/ 137 w 509"/>
                <a:gd name="T5" fmla="*/ 175 h 507"/>
                <a:gd name="T6" fmla="*/ 115 w 509"/>
                <a:gd name="T7" fmla="*/ 225 h 507"/>
                <a:gd name="T8" fmla="*/ 115 w 509"/>
                <a:gd name="T9" fmla="*/ 282 h 507"/>
                <a:gd name="T10" fmla="*/ 137 w 509"/>
                <a:gd name="T11" fmla="*/ 332 h 507"/>
                <a:gd name="T12" fmla="*/ 175 w 509"/>
                <a:gd name="T13" fmla="*/ 370 h 507"/>
                <a:gd name="T14" fmla="*/ 225 w 509"/>
                <a:gd name="T15" fmla="*/ 391 h 507"/>
                <a:gd name="T16" fmla="*/ 282 w 509"/>
                <a:gd name="T17" fmla="*/ 391 h 507"/>
                <a:gd name="T18" fmla="*/ 333 w 509"/>
                <a:gd name="T19" fmla="*/ 370 h 507"/>
                <a:gd name="T20" fmla="*/ 371 w 509"/>
                <a:gd name="T21" fmla="*/ 332 h 507"/>
                <a:gd name="T22" fmla="*/ 392 w 509"/>
                <a:gd name="T23" fmla="*/ 282 h 507"/>
                <a:gd name="T24" fmla="*/ 392 w 509"/>
                <a:gd name="T25" fmla="*/ 225 h 507"/>
                <a:gd name="T26" fmla="*/ 371 w 509"/>
                <a:gd name="T27" fmla="*/ 175 h 507"/>
                <a:gd name="T28" fmla="*/ 333 w 509"/>
                <a:gd name="T29" fmla="*/ 136 h 507"/>
                <a:gd name="T30" fmla="*/ 282 w 509"/>
                <a:gd name="T31" fmla="*/ 115 h 507"/>
                <a:gd name="T32" fmla="*/ 254 w 509"/>
                <a:gd name="T33" fmla="*/ 0 h 507"/>
                <a:gd name="T34" fmla="*/ 327 w 509"/>
                <a:gd name="T35" fmla="*/ 11 h 507"/>
                <a:gd name="T36" fmla="*/ 392 w 509"/>
                <a:gd name="T37" fmla="*/ 41 h 507"/>
                <a:gd name="T38" fmla="*/ 446 w 509"/>
                <a:gd name="T39" fmla="*/ 87 h 507"/>
                <a:gd name="T40" fmla="*/ 484 w 509"/>
                <a:gd name="T41" fmla="*/ 147 h 507"/>
                <a:gd name="T42" fmla="*/ 505 w 509"/>
                <a:gd name="T43" fmla="*/ 216 h 507"/>
                <a:gd name="T44" fmla="*/ 505 w 509"/>
                <a:gd name="T45" fmla="*/ 291 h 507"/>
                <a:gd name="T46" fmla="*/ 484 w 509"/>
                <a:gd name="T47" fmla="*/ 360 h 507"/>
                <a:gd name="T48" fmla="*/ 446 w 509"/>
                <a:gd name="T49" fmla="*/ 420 h 507"/>
                <a:gd name="T50" fmla="*/ 392 w 509"/>
                <a:gd name="T51" fmla="*/ 467 h 507"/>
                <a:gd name="T52" fmla="*/ 327 w 509"/>
                <a:gd name="T53" fmla="*/ 496 h 507"/>
                <a:gd name="T54" fmla="*/ 254 w 509"/>
                <a:gd name="T55" fmla="*/ 507 h 507"/>
                <a:gd name="T56" fmla="*/ 180 w 509"/>
                <a:gd name="T57" fmla="*/ 496 h 507"/>
                <a:gd name="T58" fmla="*/ 115 w 509"/>
                <a:gd name="T59" fmla="*/ 467 h 507"/>
                <a:gd name="T60" fmla="*/ 62 w 509"/>
                <a:gd name="T61" fmla="*/ 420 h 507"/>
                <a:gd name="T62" fmla="*/ 24 w 509"/>
                <a:gd name="T63" fmla="*/ 360 h 507"/>
                <a:gd name="T64" fmla="*/ 3 w 509"/>
                <a:gd name="T65" fmla="*/ 291 h 507"/>
                <a:gd name="T66" fmla="*/ 3 w 509"/>
                <a:gd name="T67" fmla="*/ 216 h 507"/>
                <a:gd name="T68" fmla="*/ 24 w 509"/>
                <a:gd name="T69" fmla="*/ 147 h 507"/>
                <a:gd name="T70" fmla="*/ 62 w 509"/>
                <a:gd name="T71" fmla="*/ 87 h 507"/>
                <a:gd name="T72" fmla="*/ 115 w 509"/>
                <a:gd name="T73" fmla="*/ 41 h 507"/>
                <a:gd name="T74" fmla="*/ 180 w 509"/>
                <a:gd name="T75" fmla="*/ 11 h 507"/>
                <a:gd name="T76" fmla="*/ 254 w 509"/>
                <a:gd name="T77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09" h="507">
                  <a:moveTo>
                    <a:pt x="254" y="112"/>
                  </a:moveTo>
                  <a:lnTo>
                    <a:pt x="225" y="115"/>
                  </a:lnTo>
                  <a:lnTo>
                    <a:pt x="199" y="124"/>
                  </a:lnTo>
                  <a:lnTo>
                    <a:pt x="175" y="136"/>
                  </a:lnTo>
                  <a:lnTo>
                    <a:pt x="154" y="154"/>
                  </a:lnTo>
                  <a:lnTo>
                    <a:pt x="137" y="175"/>
                  </a:lnTo>
                  <a:lnTo>
                    <a:pt x="124" y="199"/>
                  </a:lnTo>
                  <a:lnTo>
                    <a:pt x="115" y="225"/>
                  </a:lnTo>
                  <a:lnTo>
                    <a:pt x="113" y="253"/>
                  </a:lnTo>
                  <a:lnTo>
                    <a:pt x="115" y="282"/>
                  </a:lnTo>
                  <a:lnTo>
                    <a:pt x="124" y="309"/>
                  </a:lnTo>
                  <a:lnTo>
                    <a:pt x="137" y="332"/>
                  </a:lnTo>
                  <a:lnTo>
                    <a:pt x="154" y="353"/>
                  </a:lnTo>
                  <a:lnTo>
                    <a:pt x="175" y="370"/>
                  </a:lnTo>
                  <a:lnTo>
                    <a:pt x="199" y="383"/>
                  </a:lnTo>
                  <a:lnTo>
                    <a:pt x="225" y="391"/>
                  </a:lnTo>
                  <a:lnTo>
                    <a:pt x="254" y="394"/>
                  </a:lnTo>
                  <a:lnTo>
                    <a:pt x="282" y="391"/>
                  </a:lnTo>
                  <a:lnTo>
                    <a:pt x="309" y="383"/>
                  </a:lnTo>
                  <a:lnTo>
                    <a:pt x="333" y="370"/>
                  </a:lnTo>
                  <a:lnTo>
                    <a:pt x="354" y="353"/>
                  </a:lnTo>
                  <a:lnTo>
                    <a:pt x="371" y="332"/>
                  </a:lnTo>
                  <a:lnTo>
                    <a:pt x="384" y="309"/>
                  </a:lnTo>
                  <a:lnTo>
                    <a:pt x="392" y="282"/>
                  </a:lnTo>
                  <a:lnTo>
                    <a:pt x="395" y="253"/>
                  </a:lnTo>
                  <a:lnTo>
                    <a:pt x="392" y="225"/>
                  </a:lnTo>
                  <a:lnTo>
                    <a:pt x="384" y="199"/>
                  </a:lnTo>
                  <a:lnTo>
                    <a:pt x="371" y="175"/>
                  </a:lnTo>
                  <a:lnTo>
                    <a:pt x="354" y="154"/>
                  </a:lnTo>
                  <a:lnTo>
                    <a:pt x="333" y="136"/>
                  </a:lnTo>
                  <a:lnTo>
                    <a:pt x="309" y="124"/>
                  </a:lnTo>
                  <a:lnTo>
                    <a:pt x="282" y="115"/>
                  </a:lnTo>
                  <a:lnTo>
                    <a:pt x="254" y="112"/>
                  </a:lnTo>
                  <a:close/>
                  <a:moveTo>
                    <a:pt x="254" y="0"/>
                  </a:moveTo>
                  <a:lnTo>
                    <a:pt x="291" y="2"/>
                  </a:lnTo>
                  <a:lnTo>
                    <a:pt x="327" y="11"/>
                  </a:lnTo>
                  <a:lnTo>
                    <a:pt x="362" y="23"/>
                  </a:lnTo>
                  <a:lnTo>
                    <a:pt x="392" y="41"/>
                  </a:lnTo>
                  <a:lnTo>
                    <a:pt x="420" y="62"/>
                  </a:lnTo>
                  <a:lnTo>
                    <a:pt x="446" y="87"/>
                  </a:lnTo>
                  <a:lnTo>
                    <a:pt x="468" y="115"/>
                  </a:lnTo>
                  <a:lnTo>
                    <a:pt x="484" y="147"/>
                  </a:lnTo>
                  <a:lnTo>
                    <a:pt x="498" y="180"/>
                  </a:lnTo>
                  <a:lnTo>
                    <a:pt x="505" y="216"/>
                  </a:lnTo>
                  <a:lnTo>
                    <a:pt x="509" y="253"/>
                  </a:lnTo>
                  <a:lnTo>
                    <a:pt x="505" y="291"/>
                  </a:lnTo>
                  <a:lnTo>
                    <a:pt x="498" y="327"/>
                  </a:lnTo>
                  <a:lnTo>
                    <a:pt x="484" y="360"/>
                  </a:lnTo>
                  <a:lnTo>
                    <a:pt x="468" y="391"/>
                  </a:lnTo>
                  <a:lnTo>
                    <a:pt x="446" y="420"/>
                  </a:lnTo>
                  <a:lnTo>
                    <a:pt x="420" y="445"/>
                  </a:lnTo>
                  <a:lnTo>
                    <a:pt x="392" y="467"/>
                  </a:lnTo>
                  <a:lnTo>
                    <a:pt x="362" y="483"/>
                  </a:lnTo>
                  <a:lnTo>
                    <a:pt x="327" y="496"/>
                  </a:lnTo>
                  <a:lnTo>
                    <a:pt x="291" y="504"/>
                  </a:lnTo>
                  <a:lnTo>
                    <a:pt x="254" y="507"/>
                  </a:lnTo>
                  <a:lnTo>
                    <a:pt x="216" y="504"/>
                  </a:lnTo>
                  <a:lnTo>
                    <a:pt x="180" y="496"/>
                  </a:lnTo>
                  <a:lnTo>
                    <a:pt x="147" y="483"/>
                  </a:lnTo>
                  <a:lnTo>
                    <a:pt x="115" y="467"/>
                  </a:lnTo>
                  <a:lnTo>
                    <a:pt x="87" y="445"/>
                  </a:lnTo>
                  <a:lnTo>
                    <a:pt x="62" y="420"/>
                  </a:lnTo>
                  <a:lnTo>
                    <a:pt x="41" y="391"/>
                  </a:lnTo>
                  <a:lnTo>
                    <a:pt x="24" y="360"/>
                  </a:lnTo>
                  <a:lnTo>
                    <a:pt x="10" y="327"/>
                  </a:lnTo>
                  <a:lnTo>
                    <a:pt x="3" y="291"/>
                  </a:lnTo>
                  <a:lnTo>
                    <a:pt x="0" y="253"/>
                  </a:lnTo>
                  <a:lnTo>
                    <a:pt x="3" y="216"/>
                  </a:lnTo>
                  <a:lnTo>
                    <a:pt x="10" y="180"/>
                  </a:lnTo>
                  <a:lnTo>
                    <a:pt x="24" y="147"/>
                  </a:lnTo>
                  <a:lnTo>
                    <a:pt x="41" y="115"/>
                  </a:lnTo>
                  <a:lnTo>
                    <a:pt x="62" y="87"/>
                  </a:lnTo>
                  <a:lnTo>
                    <a:pt x="87" y="62"/>
                  </a:lnTo>
                  <a:lnTo>
                    <a:pt x="115" y="41"/>
                  </a:lnTo>
                  <a:lnTo>
                    <a:pt x="147" y="23"/>
                  </a:lnTo>
                  <a:lnTo>
                    <a:pt x="180" y="11"/>
                  </a:lnTo>
                  <a:lnTo>
                    <a:pt x="216" y="2"/>
                  </a:lnTo>
                  <a:lnTo>
                    <a:pt x="2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113"/>
            <p:cNvSpPr>
              <a:spLocks/>
            </p:cNvSpPr>
            <p:nvPr/>
          </p:nvSpPr>
          <p:spPr bwMode="auto">
            <a:xfrm>
              <a:off x="8648700" y="2765425"/>
              <a:ext cx="17462" cy="19050"/>
            </a:xfrm>
            <a:custGeom>
              <a:avLst/>
              <a:gdLst>
                <a:gd name="T0" fmla="*/ 57 w 112"/>
                <a:gd name="T1" fmla="*/ 0 h 113"/>
                <a:gd name="T2" fmla="*/ 75 w 112"/>
                <a:gd name="T3" fmla="*/ 3 h 113"/>
                <a:gd name="T4" fmla="*/ 89 w 112"/>
                <a:gd name="T5" fmla="*/ 12 h 113"/>
                <a:gd name="T6" fmla="*/ 102 w 112"/>
                <a:gd name="T7" fmla="*/ 24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90 h 113"/>
                <a:gd name="T16" fmla="*/ 89 w 112"/>
                <a:gd name="T17" fmla="*/ 103 h 113"/>
                <a:gd name="T18" fmla="*/ 75 w 112"/>
                <a:gd name="T19" fmla="*/ 111 h 113"/>
                <a:gd name="T20" fmla="*/ 57 w 112"/>
                <a:gd name="T21" fmla="*/ 113 h 113"/>
                <a:gd name="T22" fmla="*/ 39 w 112"/>
                <a:gd name="T23" fmla="*/ 111 h 113"/>
                <a:gd name="T24" fmla="*/ 23 w 112"/>
                <a:gd name="T25" fmla="*/ 103 h 113"/>
                <a:gd name="T26" fmla="*/ 11 w 112"/>
                <a:gd name="T27" fmla="*/ 90 h 113"/>
                <a:gd name="T28" fmla="*/ 2 w 112"/>
                <a:gd name="T29" fmla="*/ 74 h 113"/>
                <a:gd name="T30" fmla="*/ 0 w 112"/>
                <a:gd name="T31" fmla="*/ 57 h 113"/>
                <a:gd name="T32" fmla="*/ 2 w 112"/>
                <a:gd name="T33" fmla="*/ 39 h 113"/>
                <a:gd name="T34" fmla="*/ 11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7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7" y="0"/>
                  </a:moveTo>
                  <a:lnTo>
                    <a:pt x="75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3"/>
                  </a:lnTo>
                  <a:lnTo>
                    <a:pt x="75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114"/>
            <p:cNvSpPr>
              <a:spLocks/>
            </p:cNvSpPr>
            <p:nvPr/>
          </p:nvSpPr>
          <p:spPr bwMode="auto">
            <a:xfrm>
              <a:off x="8612188" y="2765425"/>
              <a:ext cx="19050" cy="19050"/>
            </a:xfrm>
            <a:custGeom>
              <a:avLst/>
              <a:gdLst>
                <a:gd name="T0" fmla="*/ 56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2 w 113"/>
                <a:gd name="T7" fmla="*/ 24 h 113"/>
                <a:gd name="T8" fmla="*/ 110 w 113"/>
                <a:gd name="T9" fmla="*/ 39 h 113"/>
                <a:gd name="T10" fmla="*/ 113 w 113"/>
                <a:gd name="T11" fmla="*/ 57 h 113"/>
                <a:gd name="T12" fmla="*/ 110 w 113"/>
                <a:gd name="T13" fmla="*/ 74 h 113"/>
                <a:gd name="T14" fmla="*/ 102 w 113"/>
                <a:gd name="T15" fmla="*/ 90 h 113"/>
                <a:gd name="T16" fmla="*/ 90 w 113"/>
                <a:gd name="T17" fmla="*/ 103 h 113"/>
                <a:gd name="T18" fmla="*/ 74 w 113"/>
                <a:gd name="T19" fmla="*/ 111 h 113"/>
                <a:gd name="T20" fmla="*/ 56 w 113"/>
                <a:gd name="T21" fmla="*/ 113 h 113"/>
                <a:gd name="T22" fmla="*/ 38 w 113"/>
                <a:gd name="T23" fmla="*/ 111 h 113"/>
                <a:gd name="T24" fmla="*/ 23 w 113"/>
                <a:gd name="T25" fmla="*/ 103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3 w 113"/>
                <a:gd name="T37" fmla="*/ 12 h 113"/>
                <a:gd name="T38" fmla="*/ 38 w 113"/>
                <a:gd name="T39" fmla="*/ 3 h 113"/>
                <a:gd name="T40" fmla="*/ 56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6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3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90" y="103"/>
                  </a:lnTo>
                  <a:lnTo>
                    <a:pt x="74" y="111"/>
                  </a:lnTo>
                  <a:lnTo>
                    <a:pt x="56" y="113"/>
                  </a:lnTo>
                  <a:lnTo>
                    <a:pt x="38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115"/>
            <p:cNvSpPr>
              <a:spLocks/>
            </p:cNvSpPr>
            <p:nvPr/>
          </p:nvSpPr>
          <p:spPr bwMode="auto">
            <a:xfrm>
              <a:off x="8666163" y="2792413"/>
              <a:ext cx="17462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0 w 114"/>
                <a:gd name="T5" fmla="*/ 11 h 112"/>
                <a:gd name="T6" fmla="*/ 103 w 114"/>
                <a:gd name="T7" fmla="*/ 23 h 112"/>
                <a:gd name="T8" fmla="*/ 110 w 114"/>
                <a:gd name="T9" fmla="*/ 38 h 112"/>
                <a:gd name="T10" fmla="*/ 114 w 114"/>
                <a:gd name="T11" fmla="*/ 56 h 112"/>
                <a:gd name="T12" fmla="*/ 110 w 114"/>
                <a:gd name="T13" fmla="*/ 74 h 112"/>
                <a:gd name="T14" fmla="*/ 103 w 114"/>
                <a:gd name="T15" fmla="*/ 89 h 112"/>
                <a:gd name="T16" fmla="*/ 90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2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2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4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116"/>
            <p:cNvSpPr>
              <a:spLocks/>
            </p:cNvSpPr>
            <p:nvPr/>
          </p:nvSpPr>
          <p:spPr bwMode="auto">
            <a:xfrm>
              <a:off x="8631238" y="2792413"/>
              <a:ext cx="17462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2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2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2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2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117"/>
            <p:cNvSpPr>
              <a:spLocks/>
            </p:cNvSpPr>
            <p:nvPr/>
          </p:nvSpPr>
          <p:spPr bwMode="auto">
            <a:xfrm>
              <a:off x="8577263" y="2765425"/>
              <a:ext cx="17462" cy="19050"/>
            </a:xfrm>
            <a:custGeom>
              <a:avLst/>
              <a:gdLst>
                <a:gd name="T0" fmla="*/ 57 w 112"/>
                <a:gd name="T1" fmla="*/ 0 h 113"/>
                <a:gd name="T2" fmla="*/ 74 w 112"/>
                <a:gd name="T3" fmla="*/ 3 h 113"/>
                <a:gd name="T4" fmla="*/ 89 w 112"/>
                <a:gd name="T5" fmla="*/ 12 h 113"/>
                <a:gd name="T6" fmla="*/ 102 w 112"/>
                <a:gd name="T7" fmla="*/ 24 h 113"/>
                <a:gd name="T8" fmla="*/ 110 w 112"/>
                <a:gd name="T9" fmla="*/ 39 h 113"/>
                <a:gd name="T10" fmla="*/ 112 w 112"/>
                <a:gd name="T11" fmla="*/ 57 h 113"/>
                <a:gd name="T12" fmla="*/ 110 w 112"/>
                <a:gd name="T13" fmla="*/ 74 h 113"/>
                <a:gd name="T14" fmla="*/ 102 w 112"/>
                <a:gd name="T15" fmla="*/ 90 h 113"/>
                <a:gd name="T16" fmla="*/ 89 w 112"/>
                <a:gd name="T17" fmla="*/ 103 h 113"/>
                <a:gd name="T18" fmla="*/ 74 w 112"/>
                <a:gd name="T19" fmla="*/ 111 h 113"/>
                <a:gd name="T20" fmla="*/ 57 w 112"/>
                <a:gd name="T21" fmla="*/ 113 h 113"/>
                <a:gd name="T22" fmla="*/ 39 w 112"/>
                <a:gd name="T23" fmla="*/ 111 h 113"/>
                <a:gd name="T24" fmla="*/ 23 w 112"/>
                <a:gd name="T25" fmla="*/ 103 h 113"/>
                <a:gd name="T26" fmla="*/ 10 w 112"/>
                <a:gd name="T27" fmla="*/ 90 h 113"/>
                <a:gd name="T28" fmla="*/ 2 w 112"/>
                <a:gd name="T29" fmla="*/ 74 h 113"/>
                <a:gd name="T30" fmla="*/ 0 w 112"/>
                <a:gd name="T31" fmla="*/ 57 h 113"/>
                <a:gd name="T32" fmla="*/ 2 w 112"/>
                <a:gd name="T33" fmla="*/ 39 h 113"/>
                <a:gd name="T34" fmla="*/ 10 w 112"/>
                <a:gd name="T35" fmla="*/ 24 h 113"/>
                <a:gd name="T36" fmla="*/ 23 w 112"/>
                <a:gd name="T37" fmla="*/ 12 h 113"/>
                <a:gd name="T38" fmla="*/ 39 w 112"/>
                <a:gd name="T39" fmla="*/ 3 h 113"/>
                <a:gd name="T40" fmla="*/ 57 w 112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13">
                  <a:moveTo>
                    <a:pt x="57" y="0"/>
                  </a:moveTo>
                  <a:lnTo>
                    <a:pt x="74" y="3"/>
                  </a:lnTo>
                  <a:lnTo>
                    <a:pt x="89" y="12"/>
                  </a:lnTo>
                  <a:lnTo>
                    <a:pt x="102" y="24"/>
                  </a:lnTo>
                  <a:lnTo>
                    <a:pt x="110" y="39"/>
                  </a:lnTo>
                  <a:lnTo>
                    <a:pt x="112" y="57"/>
                  </a:lnTo>
                  <a:lnTo>
                    <a:pt x="110" y="74"/>
                  </a:lnTo>
                  <a:lnTo>
                    <a:pt x="102" y="90"/>
                  </a:lnTo>
                  <a:lnTo>
                    <a:pt x="89" y="103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0" y="90"/>
                  </a:lnTo>
                  <a:lnTo>
                    <a:pt x="2" y="74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118"/>
            <p:cNvSpPr>
              <a:spLocks/>
            </p:cNvSpPr>
            <p:nvPr/>
          </p:nvSpPr>
          <p:spPr bwMode="auto">
            <a:xfrm>
              <a:off x="8594725" y="2792413"/>
              <a:ext cx="17462" cy="19050"/>
            </a:xfrm>
            <a:custGeom>
              <a:avLst/>
              <a:gdLst>
                <a:gd name="T0" fmla="*/ 57 w 114"/>
                <a:gd name="T1" fmla="*/ 0 h 112"/>
                <a:gd name="T2" fmla="*/ 75 w 114"/>
                <a:gd name="T3" fmla="*/ 3 h 112"/>
                <a:gd name="T4" fmla="*/ 90 w 114"/>
                <a:gd name="T5" fmla="*/ 11 h 112"/>
                <a:gd name="T6" fmla="*/ 103 w 114"/>
                <a:gd name="T7" fmla="*/ 23 h 112"/>
                <a:gd name="T8" fmla="*/ 110 w 114"/>
                <a:gd name="T9" fmla="*/ 38 h 112"/>
                <a:gd name="T10" fmla="*/ 114 w 114"/>
                <a:gd name="T11" fmla="*/ 56 h 112"/>
                <a:gd name="T12" fmla="*/ 110 w 114"/>
                <a:gd name="T13" fmla="*/ 74 h 112"/>
                <a:gd name="T14" fmla="*/ 103 w 114"/>
                <a:gd name="T15" fmla="*/ 89 h 112"/>
                <a:gd name="T16" fmla="*/ 90 w 114"/>
                <a:gd name="T17" fmla="*/ 101 h 112"/>
                <a:gd name="T18" fmla="*/ 75 w 114"/>
                <a:gd name="T19" fmla="*/ 109 h 112"/>
                <a:gd name="T20" fmla="*/ 57 w 114"/>
                <a:gd name="T21" fmla="*/ 112 h 112"/>
                <a:gd name="T22" fmla="*/ 39 w 114"/>
                <a:gd name="T23" fmla="*/ 109 h 112"/>
                <a:gd name="T24" fmla="*/ 23 w 114"/>
                <a:gd name="T25" fmla="*/ 101 h 112"/>
                <a:gd name="T26" fmla="*/ 12 w 114"/>
                <a:gd name="T27" fmla="*/ 89 h 112"/>
                <a:gd name="T28" fmla="*/ 3 w 114"/>
                <a:gd name="T29" fmla="*/ 74 h 112"/>
                <a:gd name="T30" fmla="*/ 0 w 114"/>
                <a:gd name="T31" fmla="*/ 56 h 112"/>
                <a:gd name="T32" fmla="*/ 3 w 114"/>
                <a:gd name="T33" fmla="*/ 38 h 112"/>
                <a:gd name="T34" fmla="*/ 12 w 114"/>
                <a:gd name="T35" fmla="*/ 23 h 112"/>
                <a:gd name="T36" fmla="*/ 23 w 114"/>
                <a:gd name="T37" fmla="*/ 11 h 112"/>
                <a:gd name="T38" fmla="*/ 39 w 114"/>
                <a:gd name="T39" fmla="*/ 3 h 112"/>
                <a:gd name="T40" fmla="*/ 57 w 114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0" y="38"/>
                  </a:lnTo>
                  <a:lnTo>
                    <a:pt x="114" y="56"/>
                  </a:lnTo>
                  <a:lnTo>
                    <a:pt x="110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119"/>
            <p:cNvSpPr>
              <a:spLocks/>
            </p:cNvSpPr>
            <p:nvPr/>
          </p:nvSpPr>
          <p:spPr bwMode="auto">
            <a:xfrm>
              <a:off x="8540750" y="2765425"/>
              <a:ext cx="17462" cy="19050"/>
            </a:xfrm>
            <a:custGeom>
              <a:avLst/>
              <a:gdLst>
                <a:gd name="T0" fmla="*/ 57 w 114"/>
                <a:gd name="T1" fmla="*/ 0 h 113"/>
                <a:gd name="T2" fmla="*/ 75 w 114"/>
                <a:gd name="T3" fmla="*/ 3 h 113"/>
                <a:gd name="T4" fmla="*/ 91 w 114"/>
                <a:gd name="T5" fmla="*/ 12 h 113"/>
                <a:gd name="T6" fmla="*/ 102 w 114"/>
                <a:gd name="T7" fmla="*/ 24 h 113"/>
                <a:gd name="T8" fmla="*/ 111 w 114"/>
                <a:gd name="T9" fmla="*/ 39 h 113"/>
                <a:gd name="T10" fmla="*/ 114 w 114"/>
                <a:gd name="T11" fmla="*/ 57 h 113"/>
                <a:gd name="T12" fmla="*/ 111 w 114"/>
                <a:gd name="T13" fmla="*/ 74 h 113"/>
                <a:gd name="T14" fmla="*/ 102 w 114"/>
                <a:gd name="T15" fmla="*/ 90 h 113"/>
                <a:gd name="T16" fmla="*/ 91 w 114"/>
                <a:gd name="T17" fmla="*/ 103 h 113"/>
                <a:gd name="T18" fmla="*/ 75 w 114"/>
                <a:gd name="T19" fmla="*/ 111 h 113"/>
                <a:gd name="T20" fmla="*/ 57 w 114"/>
                <a:gd name="T21" fmla="*/ 113 h 113"/>
                <a:gd name="T22" fmla="*/ 39 w 114"/>
                <a:gd name="T23" fmla="*/ 111 h 113"/>
                <a:gd name="T24" fmla="*/ 24 w 114"/>
                <a:gd name="T25" fmla="*/ 103 h 113"/>
                <a:gd name="T26" fmla="*/ 12 w 114"/>
                <a:gd name="T27" fmla="*/ 90 h 113"/>
                <a:gd name="T28" fmla="*/ 4 w 114"/>
                <a:gd name="T29" fmla="*/ 74 h 113"/>
                <a:gd name="T30" fmla="*/ 0 w 114"/>
                <a:gd name="T31" fmla="*/ 57 h 113"/>
                <a:gd name="T32" fmla="*/ 4 w 114"/>
                <a:gd name="T33" fmla="*/ 39 h 113"/>
                <a:gd name="T34" fmla="*/ 12 w 114"/>
                <a:gd name="T35" fmla="*/ 24 h 113"/>
                <a:gd name="T36" fmla="*/ 24 w 114"/>
                <a:gd name="T37" fmla="*/ 12 h 113"/>
                <a:gd name="T38" fmla="*/ 39 w 114"/>
                <a:gd name="T39" fmla="*/ 3 h 113"/>
                <a:gd name="T40" fmla="*/ 57 w 114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3">
                  <a:moveTo>
                    <a:pt x="57" y="0"/>
                  </a:moveTo>
                  <a:lnTo>
                    <a:pt x="75" y="3"/>
                  </a:lnTo>
                  <a:lnTo>
                    <a:pt x="91" y="12"/>
                  </a:lnTo>
                  <a:lnTo>
                    <a:pt x="102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4"/>
                  </a:lnTo>
                  <a:lnTo>
                    <a:pt x="102" y="90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4" y="74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120"/>
            <p:cNvSpPr>
              <a:spLocks/>
            </p:cNvSpPr>
            <p:nvPr/>
          </p:nvSpPr>
          <p:spPr bwMode="auto">
            <a:xfrm>
              <a:off x="8558213" y="2792413"/>
              <a:ext cx="19050" cy="19050"/>
            </a:xfrm>
            <a:custGeom>
              <a:avLst/>
              <a:gdLst>
                <a:gd name="T0" fmla="*/ 56 w 113"/>
                <a:gd name="T1" fmla="*/ 0 h 112"/>
                <a:gd name="T2" fmla="*/ 74 w 113"/>
                <a:gd name="T3" fmla="*/ 3 h 112"/>
                <a:gd name="T4" fmla="*/ 90 w 113"/>
                <a:gd name="T5" fmla="*/ 11 h 112"/>
                <a:gd name="T6" fmla="*/ 101 w 113"/>
                <a:gd name="T7" fmla="*/ 23 h 112"/>
                <a:gd name="T8" fmla="*/ 110 w 113"/>
                <a:gd name="T9" fmla="*/ 38 h 112"/>
                <a:gd name="T10" fmla="*/ 113 w 113"/>
                <a:gd name="T11" fmla="*/ 56 h 112"/>
                <a:gd name="T12" fmla="*/ 110 w 113"/>
                <a:gd name="T13" fmla="*/ 74 h 112"/>
                <a:gd name="T14" fmla="*/ 101 w 113"/>
                <a:gd name="T15" fmla="*/ 89 h 112"/>
                <a:gd name="T16" fmla="*/ 90 w 113"/>
                <a:gd name="T17" fmla="*/ 101 h 112"/>
                <a:gd name="T18" fmla="*/ 74 w 113"/>
                <a:gd name="T19" fmla="*/ 109 h 112"/>
                <a:gd name="T20" fmla="*/ 56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0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0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6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6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1" y="23"/>
                  </a:lnTo>
                  <a:lnTo>
                    <a:pt x="110" y="38"/>
                  </a:lnTo>
                  <a:lnTo>
                    <a:pt x="113" y="56"/>
                  </a:lnTo>
                  <a:lnTo>
                    <a:pt x="110" y="74"/>
                  </a:lnTo>
                  <a:lnTo>
                    <a:pt x="101" y="89"/>
                  </a:lnTo>
                  <a:lnTo>
                    <a:pt x="90" y="101"/>
                  </a:lnTo>
                  <a:lnTo>
                    <a:pt x="74" y="109"/>
                  </a:lnTo>
                  <a:lnTo>
                    <a:pt x="56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0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121"/>
            <p:cNvSpPr>
              <a:spLocks/>
            </p:cNvSpPr>
            <p:nvPr/>
          </p:nvSpPr>
          <p:spPr bwMode="auto">
            <a:xfrm>
              <a:off x="8504238" y="2765425"/>
              <a:ext cx="19050" cy="19050"/>
            </a:xfrm>
            <a:custGeom>
              <a:avLst/>
              <a:gdLst>
                <a:gd name="T0" fmla="*/ 57 w 113"/>
                <a:gd name="T1" fmla="*/ 0 h 113"/>
                <a:gd name="T2" fmla="*/ 74 w 113"/>
                <a:gd name="T3" fmla="*/ 3 h 113"/>
                <a:gd name="T4" fmla="*/ 90 w 113"/>
                <a:gd name="T5" fmla="*/ 12 h 113"/>
                <a:gd name="T6" fmla="*/ 103 w 113"/>
                <a:gd name="T7" fmla="*/ 24 h 113"/>
                <a:gd name="T8" fmla="*/ 111 w 113"/>
                <a:gd name="T9" fmla="*/ 39 h 113"/>
                <a:gd name="T10" fmla="*/ 113 w 113"/>
                <a:gd name="T11" fmla="*/ 57 h 113"/>
                <a:gd name="T12" fmla="*/ 111 w 113"/>
                <a:gd name="T13" fmla="*/ 74 h 113"/>
                <a:gd name="T14" fmla="*/ 103 w 113"/>
                <a:gd name="T15" fmla="*/ 90 h 113"/>
                <a:gd name="T16" fmla="*/ 90 w 113"/>
                <a:gd name="T17" fmla="*/ 103 h 113"/>
                <a:gd name="T18" fmla="*/ 74 w 113"/>
                <a:gd name="T19" fmla="*/ 111 h 113"/>
                <a:gd name="T20" fmla="*/ 57 w 113"/>
                <a:gd name="T21" fmla="*/ 113 h 113"/>
                <a:gd name="T22" fmla="*/ 39 w 113"/>
                <a:gd name="T23" fmla="*/ 111 h 113"/>
                <a:gd name="T24" fmla="*/ 24 w 113"/>
                <a:gd name="T25" fmla="*/ 103 h 113"/>
                <a:gd name="T26" fmla="*/ 11 w 113"/>
                <a:gd name="T27" fmla="*/ 90 h 113"/>
                <a:gd name="T28" fmla="*/ 3 w 113"/>
                <a:gd name="T29" fmla="*/ 74 h 113"/>
                <a:gd name="T30" fmla="*/ 0 w 113"/>
                <a:gd name="T31" fmla="*/ 57 h 113"/>
                <a:gd name="T32" fmla="*/ 3 w 113"/>
                <a:gd name="T33" fmla="*/ 39 h 113"/>
                <a:gd name="T34" fmla="*/ 11 w 113"/>
                <a:gd name="T35" fmla="*/ 24 h 113"/>
                <a:gd name="T36" fmla="*/ 24 w 113"/>
                <a:gd name="T37" fmla="*/ 12 h 113"/>
                <a:gd name="T38" fmla="*/ 39 w 113"/>
                <a:gd name="T39" fmla="*/ 3 h 113"/>
                <a:gd name="T40" fmla="*/ 57 w 113"/>
                <a:gd name="T4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3">
                  <a:moveTo>
                    <a:pt x="57" y="0"/>
                  </a:moveTo>
                  <a:lnTo>
                    <a:pt x="74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3" y="57"/>
                  </a:lnTo>
                  <a:lnTo>
                    <a:pt x="111" y="74"/>
                  </a:lnTo>
                  <a:lnTo>
                    <a:pt x="103" y="90"/>
                  </a:lnTo>
                  <a:lnTo>
                    <a:pt x="90" y="103"/>
                  </a:lnTo>
                  <a:lnTo>
                    <a:pt x="74" y="111"/>
                  </a:lnTo>
                  <a:lnTo>
                    <a:pt x="57" y="113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4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122"/>
            <p:cNvSpPr>
              <a:spLocks/>
            </p:cNvSpPr>
            <p:nvPr/>
          </p:nvSpPr>
          <p:spPr bwMode="auto">
            <a:xfrm>
              <a:off x="8523288" y="2792413"/>
              <a:ext cx="17462" cy="19050"/>
            </a:xfrm>
            <a:custGeom>
              <a:avLst/>
              <a:gdLst>
                <a:gd name="T0" fmla="*/ 57 w 113"/>
                <a:gd name="T1" fmla="*/ 0 h 112"/>
                <a:gd name="T2" fmla="*/ 75 w 113"/>
                <a:gd name="T3" fmla="*/ 3 h 112"/>
                <a:gd name="T4" fmla="*/ 90 w 113"/>
                <a:gd name="T5" fmla="*/ 11 h 112"/>
                <a:gd name="T6" fmla="*/ 103 w 113"/>
                <a:gd name="T7" fmla="*/ 23 h 112"/>
                <a:gd name="T8" fmla="*/ 111 w 113"/>
                <a:gd name="T9" fmla="*/ 38 h 112"/>
                <a:gd name="T10" fmla="*/ 113 w 113"/>
                <a:gd name="T11" fmla="*/ 56 h 112"/>
                <a:gd name="T12" fmla="*/ 111 w 113"/>
                <a:gd name="T13" fmla="*/ 74 h 112"/>
                <a:gd name="T14" fmla="*/ 103 w 113"/>
                <a:gd name="T15" fmla="*/ 89 h 112"/>
                <a:gd name="T16" fmla="*/ 90 w 113"/>
                <a:gd name="T17" fmla="*/ 101 h 112"/>
                <a:gd name="T18" fmla="*/ 75 w 113"/>
                <a:gd name="T19" fmla="*/ 109 h 112"/>
                <a:gd name="T20" fmla="*/ 57 w 113"/>
                <a:gd name="T21" fmla="*/ 112 h 112"/>
                <a:gd name="T22" fmla="*/ 39 w 113"/>
                <a:gd name="T23" fmla="*/ 109 h 112"/>
                <a:gd name="T24" fmla="*/ 23 w 113"/>
                <a:gd name="T25" fmla="*/ 101 h 112"/>
                <a:gd name="T26" fmla="*/ 12 w 113"/>
                <a:gd name="T27" fmla="*/ 89 h 112"/>
                <a:gd name="T28" fmla="*/ 3 w 113"/>
                <a:gd name="T29" fmla="*/ 74 h 112"/>
                <a:gd name="T30" fmla="*/ 0 w 113"/>
                <a:gd name="T31" fmla="*/ 56 h 112"/>
                <a:gd name="T32" fmla="*/ 3 w 113"/>
                <a:gd name="T33" fmla="*/ 38 h 112"/>
                <a:gd name="T34" fmla="*/ 12 w 113"/>
                <a:gd name="T35" fmla="*/ 23 h 112"/>
                <a:gd name="T36" fmla="*/ 23 w 113"/>
                <a:gd name="T37" fmla="*/ 11 h 112"/>
                <a:gd name="T38" fmla="*/ 39 w 113"/>
                <a:gd name="T39" fmla="*/ 3 h 112"/>
                <a:gd name="T40" fmla="*/ 57 w 113"/>
                <a:gd name="T4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12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1" y="38"/>
                  </a:lnTo>
                  <a:lnTo>
                    <a:pt x="113" y="56"/>
                  </a:lnTo>
                  <a:lnTo>
                    <a:pt x="111" y="74"/>
                  </a:lnTo>
                  <a:lnTo>
                    <a:pt x="103" y="89"/>
                  </a:lnTo>
                  <a:lnTo>
                    <a:pt x="90" y="101"/>
                  </a:lnTo>
                  <a:lnTo>
                    <a:pt x="75" y="109"/>
                  </a:lnTo>
                  <a:lnTo>
                    <a:pt x="57" y="112"/>
                  </a:lnTo>
                  <a:lnTo>
                    <a:pt x="39" y="109"/>
                  </a:lnTo>
                  <a:lnTo>
                    <a:pt x="23" y="101"/>
                  </a:lnTo>
                  <a:lnTo>
                    <a:pt x="12" y="89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123"/>
            <p:cNvSpPr>
              <a:spLocks noEditPoints="1"/>
            </p:cNvSpPr>
            <p:nvPr/>
          </p:nvSpPr>
          <p:spPr bwMode="auto">
            <a:xfrm>
              <a:off x="8262938" y="2917825"/>
              <a:ext cx="80962" cy="80963"/>
            </a:xfrm>
            <a:custGeom>
              <a:avLst/>
              <a:gdLst>
                <a:gd name="T0" fmla="*/ 225 w 509"/>
                <a:gd name="T1" fmla="*/ 116 h 507"/>
                <a:gd name="T2" fmla="*/ 175 w 509"/>
                <a:gd name="T3" fmla="*/ 137 h 507"/>
                <a:gd name="T4" fmla="*/ 137 w 509"/>
                <a:gd name="T5" fmla="*/ 175 h 507"/>
                <a:gd name="T6" fmla="*/ 115 w 509"/>
                <a:gd name="T7" fmla="*/ 226 h 507"/>
                <a:gd name="T8" fmla="*/ 115 w 509"/>
                <a:gd name="T9" fmla="*/ 282 h 507"/>
                <a:gd name="T10" fmla="*/ 137 w 509"/>
                <a:gd name="T11" fmla="*/ 332 h 507"/>
                <a:gd name="T12" fmla="*/ 175 w 509"/>
                <a:gd name="T13" fmla="*/ 371 h 507"/>
                <a:gd name="T14" fmla="*/ 225 w 509"/>
                <a:gd name="T15" fmla="*/ 392 h 507"/>
                <a:gd name="T16" fmla="*/ 282 w 509"/>
                <a:gd name="T17" fmla="*/ 392 h 507"/>
                <a:gd name="T18" fmla="*/ 333 w 509"/>
                <a:gd name="T19" fmla="*/ 371 h 507"/>
                <a:gd name="T20" fmla="*/ 371 w 509"/>
                <a:gd name="T21" fmla="*/ 332 h 507"/>
                <a:gd name="T22" fmla="*/ 392 w 509"/>
                <a:gd name="T23" fmla="*/ 282 h 507"/>
                <a:gd name="T24" fmla="*/ 392 w 509"/>
                <a:gd name="T25" fmla="*/ 226 h 507"/>
                <a:gd name="T26" fmla="*/ 371 w 509"/>
                <a:gd name="T27" fmla="*/ 175 h 507"/>
                <a:gd name="T28" fmla="*/ 333 w 509"/>
                <a:gd name="T29" fmla="*/ 137 h 507"/>
                <a:gd name="T30" fmla="*/ 282 w 509"/>
                <a:gd name="T31" fmla="*/ 116 h 507"/>
                <a:gd name="T32" fmla="*/ 254 w 509"/>
                <a:gd name="T33" fmla="*/ 0 h 507"/>
                <a:gd name="T34" fmla="*/ 327 w 509"/>
                <a:gd name="T35" fmla="*/ 11 h 507"/>
                <a:gd name="T36" fmla="*/ 392 w 509"/>
                <a:gd name="T37" fmla="*/ 42 h 507"/>
                <a:gd name="T38" fmla="*/ 446 w 509"/>
                <a:gd name="T39" fmla="*/ 88 h 507"/>
                <a:gd name="T40" fmla="*/ 484 w 509"/>
                <a:gd name="T41" fmla="*/ 147 h 507"/>
                <a:gd name="T42" fmla="*/ 505 w 509"/>
                <a:gd name="T43" fmla="*/ 216 h 507"/>
                <a:gd name="T44" fmla="*/ 505 w 509"/>
                <a:gd name="T45" fmla="*/ 292 h 507"/>
                <a:gd name="T46" fmla="*/ 484 w 509"/>
                <a:gd name="T47" fmla="*/ 361 h 507"/>
                <a:gd name="T48" fmla="*/ 446 w 509"/>
                <a:gd name="T49" fmla="*/ 420 h 507"/>
                <a:gd name="T50" fmla="*/ 392 w 509"/>
                <a:gd name="T51" fmla="*/ 466 h 507"/>
                <a:gd name="T52" fmla="*/ 327 w 509"/>
                <a:gd name="T53" fmla="*/ 496 h 507"/>
                <a:gd name="T54" fmla="*/ 254 w 509"/>
                <a:gd name="T55" fmla="*/ 507 h 507"/>
                <a:gd name="T56" fmla="*/ 180 w 509"/>
                <a:gd name="T57" fmla="*/ 496 h 507"/>
                <a:gd name="T58" fmla="*/ 115 w 509"/>
                <a:gd name="T59" fmla="*/ 466 h 507"/>
                <a:gd name="T60" fmla="*/ 62 w 509"/>
                <a:gd name="T61" fmla="*/ 420 h 507"/>
                <a:gd name="T62" fmla="*/ 24 w 509"/>
                <a:gd name="T63" fmla="*/ 361 h 507"/>
                <a:gd name="T64" fmla="*/ 3 w 509"/>
                <a:gd name="T65" fmla="*/ 292 h 507"/>
                <a:gd name="T66" fmla="*/ 3 w 509"/>
                <a:gd name="T67" fmla="*/ 216 h 507"/>
                <a:gd name="T68" fmla="*/ 24 w 509"/>
                <a:gd name="T69" fmla="*/ 147 h 507"/>
                <a:gd name="T70" fmla="*/ 62 w 509"/>
                <a:gd name="T71" fmla="*/ 88 h 507"/>
                <a:gd name="T72" fmla="*/ 115 w 509"/>
                <a:gd name="T73" fmla="*/ 42 h 507"/>
                <a:gd name="T74" fmla="*/ 180 w 509"/>
                <a:gd name="T75" fmla="*/ 11 h 507"/>
                <a:gd name="T76" fmla="*/ 254 w 509"/>
                <a:gd name="T77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09" h="507">
                  <a:moveTo>
                    <a:pt x="254" y="113"/>
                  </a:moveTo>
                  <a:lnTo>
                    <a:pt x="225" y="116"/>
                  </a:lnTo>
                  <a:lnTo>
                    <a:pt x="199" y="124"/>
                  </a:lnTo>
                  <a:lnTo>
                    <a:pt x="175" y="137"/>
                  </a:lnTo>
                  <a:lnTo>
                    <a:pt x="154" y="155"/>
                  </a:lnTo>
                  <a:lnTo>
                    <a:pt x="137" y="175"/>
                  </a:lnTo>
                  <a:lnTo>
                    <a:pt x="124" y="200"/>
                  </a:lnTo>
                  <a:lnTo>
                    <a:pt x="115" y="226"/>
                  </a:lnTo>
                  <a:lnTo>
                    <a:pt x="113" y="254"/>
                  </a:lnTo>
                  <a:lnTo>
                    <a:pt x="115" y="282"/>
                  </a:lnTo>
                  <a:lnTo>
                    <a:pt x="124" y="308"/>
                  </a:lnTo>
                  <a:lnTo>
                    <a:pt x="137" y="332"/>
                  </a:lnTo>
                  <a:lnTo>
                    <a:pt x="154" y="353"/>
                  </a:lnTo>
                  <a:lnTo>
                    <a:pt x="175" y="371"/>
                  </a:lnTo>
                  <a:lnTo>
                    <a:pt x="199" y="384"/>
                  </a:lnTo>
                  <a:lnTo>
                    <a:pt x="225" y="392"/>
                  </a:lnTo>
                  <a:lnTo>
                    <a:pt x="254" y="395"/>
                  </a:lnTo>
                  <a:lnTo>
                    <a:pt x="282" y="392"/>
                  </a:lnTo>
                  <a:lnTo>
                    <a:pt x="309" y="384"/>
                  </a:lnTo>
                  <a:lnTo>
                    <a:pt x="333" y="371"/>
                  </a:lnTo>
                  <a:lnTo>
                    <a:pt x="354" y="353"/>
                  </a:lnTo>
                  <a:lnTo>
                    <a:pt x="371" y="332"/>
                  </a:lnTo>
                  <a:lnTo>
                    <a:pt x="384" y="308"/>
                  </a:lnTo>
                  <a:lnTo>
                    <a:pt x="392" y="282"/>
                  </a:lnTo>
                  <a:lnTo>
                    <a:pt x="395" y="254"/>
                  </a:lnTo>
                  <a:lnTo>
                    <a:pt x="392" y="226"/>
                  </a:lnTo>
                  <a:lnTo>
                    <a:pt x="384" y="200"/>
                  </a:lnTo>
                  <a:lnTo>
                    <a:pt x="371" y="175"/>
                  </a:lnTo>
                  <a:lnTo>
                    <a:pt x="354" y="155"/>
                  </a:lnTo>
                  <a:lnTo>
                    <a:pt x="333" y="137"/>
                  </a:lnTo>
                  <a:lnTo>
                    <a:pt x="309" y="124"/>
                  </a:lnTo>
                  <a:lnTo>
                    <a:pt x="282" y="116"/>
                  </a:lnTo>
                  <a:lnTo>
                    <a:pt x="254" y="113"/>
                  </a:lnTo>
                  <a:close/>
                  <a:moveTo>
                    <a:pt x="254" y="0"/>
                  </a:moveTo>
                  <a:lnTo>
                    <a:pt x="291" y="3"/>
                  </a:lnTo>
                  <a:lnTo>
                    <a:pt x="327" y="11"/>
                  </a:lnTo>
                  <a:lnTo>
                    <a:pt x="362" y="24"/>
                  </a:lnTo>
                  <a:lnTo>
                    <a:pt x="392" y="42"/>
                  </a:lnTo>
                  <a:lnTo>
                    <a:pt x="420" y="63"/>
                  </a:lnTo>
                  <a:lnTo>
                    <a:pt x="446" y="88"/>
                  </a:lnTo>
                  <a:lnTo>
                    <a:pt x="468" y="116"/>
                  </a:lnTo>
                  <a:lnTo>
                    <a:pt x="484" y="147"/>
                  </a:lnTo>
                  <a:lnTo>
                    <a:pt x="498" y="181"/>
                  </a:lnTo>
                  <a:lnTo>
                    <a:pt x="505" y="216"/>
                  </a:lnTo>
                  <a:lnTo>
                    <a:pt x="509" y="254"/>
                  </a:lnTo>
                  <a:lnTo>
                    <a:pt x="505" y="292"/>
                  </a:lnTo>
                  <a:lnTo>
                    <a:pt x="498" y="327"/>
                  </a:lnTo>
                  <a:lnTo>
                    <a:pt x="484" y="361"/>
                  </a:lnTo>
                  <a:lnTo>
                    <a:pt x="468" y="392"/>
                  </a:lnTo>
                  <a:lnTo>
                    <a:pt x="446" y="420"/>
                  </a:lnTo>
                  <a:lnTo>
                    <a:pt x="420" y="445"/>
                  </a:lnTo>
                  <a:lnTo>
                    <a:pt x="392" y="466"/>
                  </a:lnTo>
                  <a:lnTo>
                    <a:pt x="362" y="484"/>
                  </a:lnTo>
                  <a:lnTo>
                    <a:pt x="327" y="496"/>
                  </a:lnTo>
                  <a:lnTo>
                    <a:pt x="291" y="505"/>
                  </a:lnTo>
                  <a:lnTo>
                    <a:pt x="254" y="507"/>
                  </a:lnTo>
                  <a:lnTo>
                    <a:pt x="216" y="505"/>
                  </a:lnTo>
                  <a:lnTo>
                    <a:pt x="180" y="496"/>
                  </a:lnTo>
                  <a:lnTo>
                    <a:pt x="147" y="484"/>
                  </a:lnTo>
                  <a:lnTo>
                    <a:pt x="115" y="466"/>
                  </a:lnTo>
                  <a:lnTo>
                    <a:pt x="87" y="445"/>
                  </a:lnTo>
                  <a:lnTo>
                    <a:pt x="62" y="420"/>
                  </a:lnTo>
                  <a:lnTo>
                    <a:pt x="41" y="392"/>
                  </a:lnTo>
                  <a:lnTo>
                    <a:pt x="24" y="361"/>
                  </a:lnTo>
                  <a:lnTo>
                    <a:pt x="10" y="327"/>
                  </a:lnTo>
                  <a:lnTo>
                    <a:pt x="3" y="292"/>
                  </a:lnTo>
                  <a:lnTo>
                    <a:pt x="0" y="254"/>
                  </a:lnTo>
                  <a:lnTo>
                    <a:pt x="3" y="216"/>
                  </a:lnTo>
                  <a:lnTo>
                    <a:pt x="10" y="181"/>
                  </a:lnTo>
                  <a:lnTo>
                    <a:pt x="24" y="147"/>
                  </a:lnTo>
                  <a:lnTo>
                    <a:pt x="41" y="116"/>
                  </a:lnTo>
                  <a:lnTo>
                    <a:pt x="62" y="88"/>
                  </a:lnTo>
                  <a:lnTo>
                    <a:pt x="87" y="63"/>
                  </a:lnTo>
                  <a:lnTo>
                    <a:pt x="115" y="42"/>
                  </a:lnTo>
                  <a:lnTo>
                    <a:pt x="147" y="24"/>
                  </a:lnTo>
                  <a:lnTo>
                    <a:pt x="180" y="11"/>
                  </a:lnTo>
                  <a:lnTo>
                    <a:pt x="216" y="3"/>
                  </a:lnTo>
                  <a:lnTo>
                    <a:pt x="2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124"/>
            <p:cNvSpPr>
              <a:spLocks noEditPoints="1"/>
            </p:cNvSpPr>
            <p:nvPr/>
          </p:nvSpPr>
          <p:spPr bwMode="auto">
            <a:xfrm>
              <a:off x="8262938" y="3087688"/>
              <a:ext cx="80962" cy="80963"/>
            </a:xfrm>
            <a:custGeom>
              <a:avLst/>
              <a:gdLst>
                <a:gd name="T0" fmla="*/ 225 w 509"/>
                <a:gd name="T1" fmla="*/ 116 h 507"/>
                <a:gd name="T2" fmla="*/ 175 w 509"/>
                <a:gd name="T3" fmla="*/ 137 h 507"/>
                <a:gd name="T4" fmla="*/ 137 w 509"/>
                <a:gd name="T5" fmla="*/ 175 h 507"/>
                <a:gd name="T6" fmla="*/ 115 w 509"/>
                <a:gd name="T7" fmla="*/ 225 h 507"/>
                <a:gd name="T8" fmla="*/ 115 w 509"/>
                <a:gd name="T9" fmla="*/ 283 h 507"/>
                <a:gd name="T10" fmla="*/ 137 w 509"/>
                <a:gd name="T11" fmla="*/ 333 h 507"/>
                <a:gd name="T12" fmla="*/ 175 w 509"/>
                <a:gd name="T13" fmla="*/ 370 h 507"/>
                <a:gd name="T14" fmla="*/ 225 w 509"/>
                <a:gd name="T15" fmla="*/ 392 h 507"/>
                <a:gd name="T16" fmla="*/ 282 w 509"/>
                <a:gd name="T17" fmla="*/ 392 h 507"/>
                <a:gd name="T18" fmla="*/ 333 w 509"/>
                <a:gd name="T19" fmla="*/ 370 h 507"/>
                <a:gd name="T20" fmla="*/ 371 w 509"/>
                <a:gd name="T21" fmla="*/ 333 h 507"/>
                <a:gd name="T22" fmla="*/ 392 w 509"/>
                <a:gd name="T23" fmla="*/ 283 h 507"/>
                <a:gd name="T24" fmla="*/ 392 w 509"/>
                <a:gd name="T25" fmla="*/ 225 h 507"/>
                <a:gd name="T26" fmla="*/ 371 w 509"/>
                <a:gd name="T27" fmla="*/ 175 h 507"/>
                <a:gd name="T28" fmla="*/ 333 w 509"/>
                <a:gd name="T29" fmla="*/ 137 h 507"/>
                <a:gd name="T30" fmla="*/ 282 w 509"/>
                <a:gd name="T31" fmla="*/ 116 h 507"/>
                <a:gd name="T32" fmla="*/ 254 w 509"/>
                <a:gd name="T33" fmla="*/ 0 h 507"/>
                <a:gd name="T34" fmla="*/ 327 w 509"/>
                <a:gd name="T35" fmla="*/ 11 h 507"/>
                <a:gd name="T36" fmla="*/ 392 w 509"/>
                <a:gd name="T37" fmla="*/ 41 h 507"/>
                <a:gd name="T38" fmla="*/ 446 w 509"/>
                <a:gd name="T39" fmla="*/ 88 h 507"/>
                <a:gd name="T40" fmla="*/ 484 w 509"/>
                <a:gd name="T41" fmla="*/ 148 h 507"/>
                <a:gd name="T42" fmla="*/ 505 w 509"/>
                <a:gd name="T43" fmla="*/ 217 h 507"/>
                <a:gd name="T44" fmla="*/ 505 w 509"/>
                <a:gd name="T45" fmla="*/ 291 h 507"/>
                <a:gd name="T46" fmla="*/ 484 w 509"/>
                <a:gd name="T47" fmla="*/ 361 h 507"/>
                <a:gd name="T48" fmla="*/ 446 w 509"/>
                <a:gd name="T49" fmla="*/ 421 h 507"/>
                <a:gd name="T50" fmla="*/ 392 w 509"/>
                <a:gd name="T51" fmla="*/ 467 h 507"/>
                <a:gd name="T52" fmla="*/ 327 w 509"/>
                <a:gd name="T53" fmla="*/ 497 h 507"/>
                <a:gd name="T54" fmla="*/ 254 w 509"/>
                <a:gd name="T55" fmla="*/ 507 h 507"/>
                <a:gd name="T56" fmla="*/ 180 w 509"/>
                <a:gd name="T57" fmla="*/ 497 h 507"/>
                <a:gd name="T58" fmla="*/ 115 w 509"/>
                <a:gd name="T59" fmla="*/ 467 h 507"/>
                <a:gd name="T60" fmla="*/ 62 w 509"/>
                <a:gd name="T61" fmla="*/ 421 h 507"/>
                <a:gd name="T62" fmla="*/ 24 w 509"/>
                <a:gd name="T63" fmla="*/ 361 h 507"/>
                <a:gd name="T64" fmla="*/ 3 w 509"/>
                <a:gd name="T65" fmla="*/ 291 h 507"/>
                <a:gd name="T66" fmla="*/ 3 w 509"/>
                <a:gd name="T67" fmla="*/ 217 h 507"/>
                <a:gd name="T68" fmla="*/ 24 w 509"/>
                <a:gd name="T69" fmla="*/ 148 h 507"/>
                <a:gd name="T70" fmla="*/ 62 w 509"/>
                <a:gd name="T71" fmla="*/ 88 h 507"/>
                <a:gd name="T72" fmla="*/ 115 w 509"/>
                <a:gd name="T73" fmla="*/ 41 h 507"/>
                <a:gd name="T74" fmla="*/ 180 w 509"/>
                <a:gd name="T75" fmla="*/ 11 h 507"/>
                <a:gd name="T76" fmla="*/ 254 w 509"/>
                <a:gd name="T77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09" h="507">
                  <a:moveTo>
                    <a:pt x="254" y="113"/>
                  </a:moveTo>
                  <a:lnTo>
                    <a:pt x="225" y="116"/>
                  </a:lnTo>
                  <a:lnTo>
                    <a:pt x="199" y="125"/>
                  </a:lnTo>
                  <a:lnTo>
                    <a:pt x="175" y="137"/>
                  </a:lnTo>
                  <a:lnTo>
                    <a:pt x="154" y="154"/>
                  </a:lnTo>
                  <a:lnTo>
                    <a:pt x="137" y="175"/>
                  </a:lnTo>
                  <a:lnTo>
                    <a:pt x="124" y="199"/>
                  </a:lnTo>
                  <a:lnTo>
                    <a:pt x="115" y="225"/>
                  </a:lnTo>
                  <a:lnTo>
                    <a:pt x="113" y="254"/>
                  </a:lnTo>
                  <a:lnTo>
                    <a:pt x="115" y="283"/>
                  </a:lnTo>
                  <a:lnTo>
                    <a:pt x="124" y="309"/>
                  </a:lnTo>
                  <a:lnTo>
                    <a:pt x="137" y="333"/>
                  </a:lnTo>
                  <a:lnTo>
                    <a:pt x="154" y="354"/>
                  </a:lnTo>
                  <a:lnTo>
                    <a:pt x="175" y="370"/>
                  </a:lnTo>
                  <a:lnTo>
                    <a:pt x="199" y="384"/>
                  </a:lnTo>
                  <a:lnTo>
                    <a:pt x="225" y="392"/>
                  </a:lnTo>
                  <a:lnTo>
                    <a:pt x="254" y="395"/>
                  </a:lnTo>
                  <a:lnTo>
                    <a:pt x="282" y="392"/>
                  </a:lnTo>
                  <a:lnTo>
                    <a:pt x="309" y="384"/>
                  </a:lnTo>
                  <a:lnTo>
                    <a:pt x="333" y="370"/>
                  </a:lnTo>
                  <a:lnTo>
                    <a:pt x="354" y="354"/>
                  </a:lnTo>
                  <a:lnTo>
                    <a:pt x="371" y="333"/>
                  </a:lnTo>
                  <a:lnTo>
                    <a:pt x="384" y="309"/>
                  </a:lnTo>
                  <a:lnTo>
                    <a:pt x="392" y="283"/>
                  </a:lnTo>
                  <a:lnTo>
                    <a:pt x="395" y="254"/>
                  </a:lnTo>
                  <a:lnTo>
                    <a:pt x="392" y="225"/>
                  </a:lnTo>
                  <a:lnTo>
                    <a:pt x="384" y="199"/>
                  </a:lnTo>
                  <a:lnTo>
                    <a:pt x="371" y="175"/>
                  </a:lnTo>
                  <a:lnTo>
                    <a:pt x="354" y="154"/>
                  </a:lnTo>
                  <a:lnTo>
                    <a:pt x="333" y="137"/>
                  </a:lnTo>
                  <a:lnTo>
                    <a:pt x="309" y="125"/>
                  </a:lnTo>
                  <a:lnTo>
                    <a:pt x="282" y="116"/>
                  </a:lnTo>
                  <a:lnTo>
                    <a:pt x="254" y="113"/>
                  </a:lnTo>
                  <a:close/>
                  <a:moveTo>
                    <a:pt x="254" y="0"/>
                  </a:moveTo>
                  <a:lnTo>
                    <a:pt x="291" y="4"/>
                  </a:lnTo>
                  <a:lnTo>
                    <a:pt x="327" y="11"/>
                  </a:lnTo>
                  <a:lnTo>
                    <a:pt x="362" y="24"/>
                  </a:lnTo>
                  <a:lnTo>
                    <a:pt x="392" y="41"/>
                  </a:lnTo>
                  <a:lnTo>
                    <a:pt x="420" y="63"/>
                  </a:lnTo>
                  <a:lnTo>
                    <a:pt x="446" y="88"/>
                  </a:lnTo>
                  <a:lnTo>
                    <a:pt x="468" y="116"/>
                  </a:lnTo>
                  <a:lnTo>
                    <a:pt x="484" y="148"/>
                  </a:lnTo>
                  <a:lnTo>
                    <a:pt x="498" y="181"/>
                  </a:lnTo>
                  <a:lnTo>
                    <a:pt x="505" y="217"/>
                  </a:lnTo>
                  <a:lnTo>
                    <a:pt x="509" y="254"/>
                  </a:lnTo>
                  <a:lnTo>
                    <a:pt x="505" y="291"/>
                  </a:lnTo>
                  <a:lnTo>
                    <a:pt x="498" y="328"/>
                  </a:lnTo>
                  <a:lnTo>
                    <a:pt x="484" y="361"/>
                  </a:lnTo>
                  <a:lnTo>
                    <a:pt x="468" y="391"/>
                  </a:lnTo>
                  <a:lnTo>
                    <a:pt x="446" y="421"/>
                  </a:lnTo>
                  <a:lnTo>
                    <a:pt x="420" y="445"/>
                  </a:lnTo>
                  <a:lnTo>
                    <a:pt x="392" y="467"/>
                  </a:lnTo>
                  <a:lnTo>
                    <a:pt x="362" y="483"/>
                  </a:lnTo>
                  <a:lnTo>
                    <a:pt x="327" y="497"/>
                  </a:lnTo>
                  <a:lnTo>
                    <a:pt x="291" y="504"/>
                  </a:lnTo>
                  <a:lnTo>
                    <a:pt x="254" y="507"/>
                  </a:lnTo>
                  <a:lnTo>
                    <a:pt x="216" y="504"/>
                  </a:lnTo>
                  <a:lnTo>
                    <a:pt x="180" y="497"/>
                  </a:lnTo>
                  <a:lnTo>
                    <a:pt x="147" y="483"/>
                  </a:lnTo>
                  <a:lnTo>
                    <a:pt x="115" y="467"/>
                  </a:lnTo>
                  <a:lnTo>
                    <a:pt x="87" y="445"/>
                  </a:lnTo>
                  <a:lnTo>
                    <a:pt x="62" y="421"/>
                  </a:lnTo>
                  <a:lnTo>
                    <a:pt x="41" y="391"/>
                  </a:lnTo>
                  <a:lnTo>
                    <a:pt x="24" y="361"/>
                  </a:lnTo>
                  <a:lnTo>
                    <a:pt x="10" y="328"/>
                  </a:lnTo>
                  <a:lnTo>
                    <a:pt x="3" y="291"/>
                  </a:lnTo>
                  <a:lnTo>
                    <a:pt x="0" y="254"/>
                  </a:lnTo>
                  <a:lnTo>
                    <a:pt x="3" y="217"/>
                  </a:lnTo>
                  <a:lnTo>
                    <a:pt x="10" y="181"/>
                  </a:lnTo>
                  <a:lnTo>
                    <a:pt x="24" y="148"/>
                  </a:lnTo>
                  <a:lnTo>
                    <a:pt x="41" y="116"/>
                  </a:lnTo>
                  <a:lnTo>
                    <a:pt x="62" y="88"/>
                  </a:lnTo>
                  <a:lnTo>
                    <a:pt x="87" y="63"/>
                  </a:lnTo>
                  <a:lnTo>
                    <a:pt x="115" y="41"/>
                  </a:lnTo>
                  <a:lnTo>
                    <a:pt x="147" y="24"/>
                  </a:lnTo>
                  <a:lnTo>
                    <a:pt x="180" y="11"/>
                  </a:lnTo>
                  <a:lnTo>
                    <a:pt x="216" y="4"/>
                  </a:lnTo>
                  <a:lnTo>
                    <a:pt x="2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125"/>
            <p:cNvSpPr>
              <a:spLocks noEditPoints="1"/>
            </p:cNvSpPr>
            <p:nvPr/>
          </p:nvSpPr>
          <p:spPr bwMode="auto">
            <a:xfrm>
              <a:off x="8208963" y="2693988"/>
              <a:ext cx="538162" cy="534988"/>
            </a:xfrm>
            <a:custGeom>
              <a:avLst/>
              <a:gdLst>
                <a:gd name="T0" fmla="*/ 2810 w 3390"/>
                <a:gd name="T1" fmla="*/ 2813 h 3365"/>
                <a:gd name="T2" fmla="*/ 2234 w 3390"/>
                <a:gd name="T3" fmla="*/ 2857 h 3365"/>
                <a:gd name="T4" fmla="*/ 1676 w 3390"/>
                <a:gd name="T5" fmla="*/ 2780 h 3365"/>
                <a:gd name="T6" fmla="*/ 1357 w 3390"/>
                <a:gd name="T7" fmla="*/ 2961 h 3365"/>
                <a:gd name="T8" fmla="*/ 1542 w 3390"/>
                <a:gd name="T9" fmla="*/ 3120 h 3365"/>
                <a:gd name="T10" fmla="*/ 2317 w 3390"/>
                <a:gd name="T11" fmla="*/ 3252 h 3365"/>
                <a:gd name="T12" fmla="*/ 3124 w 3390"/>
                <a:gd name="T13" fmla="*/ 3107 h 3365"/>
                <a:gd name="T14" fmla="*/ 231 w 3390"/>
                <a:gd name="T15" fmla="*/ 2256 h 3365"/>
                <a:gd name="T16" fmla="*/ 138 w 3390"/>
                <a:gd name="T17" fmla="*/ 3145 h 3365"/>
                <a:gd name="T18" fmla="*/ 1364 w 3390"/>
                <a:gd name="T19" fmla="*/ 3149 h 3365"/>
                <a:gd name="T20" fmla="*/ 1243 w 3390"/>
                <a:gd name="T21" fmla="*/ 3026 h 3365"/>
                <a:gd name="T22" fmla="*/ 1356 w 3390"/>
                <a:gd name="T23" fmla="*/ 2445 h 3365"/>
                <a:gd name="T24" fmla="*/ 1397 w 3390"/>
                <a:gd name="T25" fmla="*/ 2522 h 3365"/>
                <a:gd name="T26" fmla="*/ 1961 w 3390"/>
                <a:gd name="T27" fmla="*/ 2722 h 3365"/>
                <a:gd name="T28" fmla="*/ 2897 w 3390"/>
                <a:gd name="T29" fmla="*/ 2678 h 3365"/>
                <a:gd name="T30" fmla="*/ 3259 w 3390"/>
                <a:gd name="T31" fmla="*/ 2495 h 3365"/>
                <a:gd name="T32" fmla="*/ 3278 w 3390"/>
                <a:gd name="T33" fmla="*/ 2410 h 3365"/>
                <a:gd name="T34" fmla="*/ 2880 w 3390"/>
                <a:gd name="T35" fmla="*/ 2292 h 3365"/>
                <a:gd name="T36" fmla="*/ 2317 w 3390"/>
                <a:gd name="T37" fmla="*/ 2351 h 3365"/>
                <a:gd name="T38" fmla="*/ 1746 w 3390"/>
                <a:gd name="T39" fmla="*/ 2290 h 3365"/>
                <a:gd name="T40" fmla="*/ 1359 w 3390"/>
                <a:gd name="T41" fmla="*/ 2131 h 3365"/>
                <a:gd name="T42" fmla="*/ 1365 w 3390"/>
                <a:gd name="T43" fmla="*/ 1969 h 3365"/>
                <a:gd name="T44" fmla="*/ 1611 w 3390"/>
                <a:gd name="T45" fmla="*/ 2133 h 3365"/>
                <a:gd name="T46" fmla="*/ 2501 w 3390"/>
                <a:gd name="T47" fmla="*/ 2232 h 3365"/>
                <a:gd name="T48" fmla="*/ 3204 w 3390"/>
                <a:gd name="T49" fmla="*/ 2042 h 3365"/>
                <a:gd name="T50" fmla="*/ 3277 w 3390"/>
                <a:gd name="T51" fmla="*/ 1936 h 3365"/>
                <a:gd name="T52" fmla="*/ 3194 w 3390"/>
                <a:gd name="T53" fmla="*/ 1676 h 3365"/>
                <a:gd name="T54" fmla="*/ 2934 w 3390"/>
                <a:gd name="T55" fmla="*/ 1772 h 3365"/>
                <a:gd name="T56" fmla="*/ 2727 w 3390"/>
                <a:gd name="T57" fmla="*/ 1814 h 3365"/>
                <a:gd name="T58" fmla="*/ 2451 w 3390"/>
                <a:gd name="T59" fmla="*/ 1841 h 3365"/>
                <a:gd name="T60" fmla="*/ 2095 w 3390"/>
                <a:gd name="T61" fmla="*/ 1835 h 3365"/>
                <a:gd name="T62" fmla="*/ 1823 w 3390"/>
                <a:gd name="T63" fmla="*/ 1799 h 3365"/>
                <a:gd name="T64" fmla="*/ 1586 w 3390"/>
                <a:gd name="T65" fmla="*/ 1737 h 3365"/>
                <a:gd name="T66" fmla="*/ 1358 w 3390"/>
                <a:gd name="T67" fmla="*/ 1623 h 3365"/>
                <a:gd name="T68" fmla="*/ 113 w 3390"/>
                <a:gd name="T69" fmla="*/ 1329 h 3365"/>
                <a:gd name="T70" fmla="*/ 1243 w 3390"/>
                <a:gd name="T71" fmla="*/ 1407 h 3365"/>
                <a:gd name="T72" fmla="*/ 2316 w 3390"/>
                <a:gd name="T73" fmla="*/ 1127 h 3365"/>
                <a:gd name="T74" fmla="*/ 1573 w 3390"/>
                <a:gd name="T75" fmla="*/ 1244 h 3365"/>
                <a:gd name="T76" fmla="*/ 1370 w 3390"/>
                <a:gd name="T77" fmla="*/ 1384 h 3365"/>
                <a:gd name="T78" fmla="*/ 1526 w 3390"/>
                <a:gd name="T79" fmla="*/ 1593 h 3365"/>
                <a:gd name="T80" fmla="*/ 2317 w 3390"/>
                <a:gd name="T81" fmla="*/ 1731 h 3365"/>
                <a:gd name="T82" fmla="*/ 3107 w 3390"/>
                <a:gd name="T83" fmla="*/ 1593 h 3365"/>
                <a:gd name="T84" fmla="*/ 3221 w 3390"/>
                <a:gd name="T85" fmla="*/ 1335 h 3365"/>
                <a:gd name="T86" fmla="*/ 2717 w 3390"/>
                <a:gd name="T87" fmla="*/ 1156 h 3365"/>
                <a:gd name="T88" fmla="*/ 125 w 3390"/>
                <a:gd name="T89" fmla="*/ 201 h 3365"/>
                <a:gd name="T90" fmla="*/ 260 w 3390"/>
                <a:gd name="T91" fmla="*/ 1069 h 3365"/>
                <a:gd name="T92" fmla="*/ 2317 w 3390"/>
                <a:gd name="T93" fmla="*/ 1013 h 3365"/>
                <a:gd name="T94" fmla="*/ 3130 w 3390"/>
                <a:gd name="T95" fmla="*/ 1069 h 3365"/>
                <a:gd name="T96" fmla="*/ 3265 w 3390"/>
                <a:gd name="T97" fmla="*/ 201 h 3365"/>
                <a:gd name="T98" fmla="*/ 3205 w 3390"/>
                <a:gd name="T99" fmla="*/ 10 h 3365"/>
                <a:gd name="T100" fmla="*/ 3387 w 3390"/>
                <a:gd name="T101" fmla="*/ 964 h 3365"/>
                <a:gd name="T102" fmla="*/ 3302 w 3390"/>
                <a:gd name="T103" fmla="*/ 1255 h 3365"/>
                <a:gd name="T104" fmla="*/ 3355 w 3390"/>
                <a:gd name="T105" fmla="*/ 3062 h 3365"/>
                <a:gd name="T106" fmla="*/ 2861 w 3390"/>
                <a:gd name="T107" fmla="*/ 3311 h 3365"/>
                <a:gd name="T108" fmla="*/ 2023 w 3390"/>
                <a:gd name="T109" fmla="*/ 3349 h 3365"/>
                <a:gd name="T110" fmla="*/ 24 w 3390"/>
                <a:gd name="T111" fmla="*/ 3173 h 3365"/>
                <a:gd name="T112" fmla="*/ 71 w 3390"/>
                <a:gd name="T113" fmla="*/ 2170 h 3365"/>
                <a:gd name="T114" fmla="*/ 71 w 3390"/>
                <a:gd name="T115" fmla="*/ 1152 h 3365"/>
                <a:gd name="T116" fmla="*/ 24 w 3390"/>
                <a:gd name="T117" fmla="*/ 149 h 3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90" h="3365">
                  <a:moveTo>
                    <a:pt x="3277" y="2636"/>
                  </a:moveTo>
                  <a:lnTo>
                    <a:pt x="3269" y="2642"/>
                  </a:lnTo>
                  <a:lnTo>
                    <a:pt x="3247" y="2657"/>
                  </a:lnTo>
                  <a:lnTo>
                    <a:pt x="3228" y="2670"/>
                  </a:lnTo>
                  <a:lnTo>
                    <a:pt x="3180" y="2696"/>
                  </a:lnTo>
                  <a:lnTo>
                    <a:pt x="3129" y="2721"/>
                  </a:lnTo>
                  <a:lnTo>
                    <a:pt x="3072" y="2743"/>
                  </a:lnTo>
                  <a:lnTo>
                    <a:pt x="3011" y="2764"/>
                  </a:lnTo>
                  <a:lnTo>
                    <a:pt x="2947" y="2783"/>
                  </a:lnTo>
                  <a:lnTo>
                    <a:pt x="2880" y="2799"/>
                  </a:lnTo>
                  <a:lnTo>
                    <a:pt x="2810" y="2813"/>
                  </a:lnTo>
                  <a:lnTo>
                    <a:pt x="2738" y="2826"/>
                  </a:lnTo>
                  <a:lnTo>
                    <a:pt x="2737" y="2827"/>
                  </a:lnTo>
                  <a:lnTo>
                    <a:pt x="2735" y="2827"/>
                  </a:lnTo>
                  <a:lnTo>
                    <a:pt x="2646" y="2838"/>
                  </a:lnTo>
                  <a:lnTo>
                    <a:pt x="2556" y="2847"/>
                  </a:lnTo>
                  <a:lnTo>
                    <a:pt x="2517" y="2851"/>
                  </a:lnTo>
                  <a:lnTo>
                    <a:pt x="2480" y="2853"/>
                  </a:lnTo>
                  <a:lnTo>
                    <a:pt x="2429" y="2856"/>
                  </a:lnTo>
                  <a:lnTo>
                    <a:pt x="2399" y="2857"/>
                  </a:lnTo>
                  <a:lnTo>
                    <a:pt x="2317" y="2858"/>
                  </a:lnTo>
                  <a:lnTo>
                    <a:pt x="2234" y="2857"/>
                  </a:lnTo>
                  <a:lnTo>
                    <a:pt x="2205" y="2856"/>
                  </a:lnTo>
                  <a:lnTo>
                    <a:pt x="2153" y="2853"/>
                  </a:lnTo>
                  <a:lnTo>
                    <a:pt x="2116" y="2851"/>
                  </a:lnTo>
                  <a:lnTo>
                    <a:pt x="2077" y="2847"/>
                  </a:lnTo>
                  <a:lnTo>
                    <a:pt x="1987" y="2838"/>
                  </a:lnTo>
                  <a:lnTo>
                    <a:pt x="1900" y="2827"/>
                  </a:lnTo>
                  <a:lnTo>
                    <a:pt x="1897" y="2826"/>
                  </a:lnTo>
                  <a:lnTo>
                    <a:pt x="1895" y="2826"/>
                  </a:lnTo>
                  <a:lnTo>
                    <a:pt x="1820" y="2813"/>
                  </a:lnTo>
                  <a:lnTo>
                    <a:pt x="1746" y="2797"/>
                  </a:lnTo>
                  <a:lnTo>
                    <a:pt x="1676" y="2780"/>
                  </a:lnTo>
                  <a:lnTo>
                    <a:pt x="1610" y="2760"/>
                  </a:lnTo>
                  <a:lnTo>
                    <a:pt x="1547" y="2738"/>
                  </a:lnTo>
                  <a:lnTo>
                    <a:pt x="1489" y="2714"/>
                  </a:lnTo>
                  <a:lnTo>
                    <a:pt x="1436" y="2688"/>
                  </a:lnTo>
                  <a:lnTo>
                    <a:pt x="1436" y="2688"/>
                  </a:lnTo>
                  <a:lnTo>
                    <a:pt x="1404" y="2669"/>
                  </a:lnTo>
                  <a:lnTo>
                    <a:pt x="1386" y="2657"/>
                  </a:lnTo>
                  <a:lnTo>
                    <a:pt x="1364" y="2642"/>
                  </a:lnTo>
                  <a:lnTo>
                    <a:pt x="1359" y="2638"/>
                  </a:lnTo>
                  <a:lnTo>
                    <a:pt x="1356" y="2636"/>
                  </a:lnTo>
                  <a:lnTo>
                    <a:pt x="1357" y="2961"/>
                  </a:lnTo>
                  <a:lnTo>
                    <a:pt x="1359" y="2972"/>
                  </a:lnTo>
                  <a:lnTo>
                    <a:pt x="1364" y="2982"/>
                  </a:lnTo>
                  <a:lnTo>
                    <a:pt x="1367" y="2988"/>
                  </a:lnTo>
                  <a:lnTo>
                    <a:pt x="1369" y="2993"/>
                  </a:lnTo>
                  <a:lnTo>
                    <a:pt x="1369" y="2993"/>
                  </a:lnTo>
                  <a:lnTo>
                    <a:pt x="1383" y="3014"/>
                  </a:lnTo>
                  <a:lnTo>
                    <a:pt x="1403" y="3035"/>
                  </a:lnTo>
                  <a:lnTo>
                    <a:pt x="1430" y="3057"/>
                  </a:lnTo>
                  <a:lnTo>
                    <a:pt x="1461" y="3079"/>
                  </a:lnTo>
                  <a:lnTo>
                    <a:pt x="1499" y="3099"/>
                  </a:lnTo>
                  <a:lnTo>
                    <a:pt x="1542" y="3120"/>
                  </a:lnTo>
                  <a:lnTo>
                    <a:pt x="1591" y="3141"/>
                  </a:lnTo>
                  <a:lnTo>
                    <a:pt x="1647" y="3160"/>
                  </a:lnTo>
                  <a:lnTo>
                    <a:pt x="1708" y="3179"/>
                  </a:lnTo>
                  <a:lnTo>
                    <a:pt x="1776" y="3196"/>
                  </a:lnTo>
                  <a:lnTo>
                    <a:pt x="1849" y="3210"/>
                  </a:lnTo>
                  <a:lnTo>
                    <a:pt x="1849" y="3211"/>
                  </a:lnTo>
                  <a:lnTo>
                    <a:pt x="1933" y="3225"/>
                  </a:lnTo>
                  <a:lnTo>
                    <a:pt x="2022" y="3236"/>
                  </a:lnTo>
                  <a:lnTo>
                    <a:pt x="2116" y="3245"/>
                  </a:lnTo>
                  <a:lnTo>
                    <a:pt x="2214" y="3250"/>
                  </a:lnTo>
                  <a:lnTo>
                    <a:pt x="2317" y="3252"/>
                  </a:lnTo>
                  <a:lnTo>
                    <a:pt x="2411" y="3250"/>
                  </a:lnTo>
                  <a:lnTo>
                    <a:pt x="2503" y="3246"/>
                  </a:lnTo>
                  <a:lnTo>
                    <a:pt x="2590" y="3238"/>
                  </a:lnTo>
                  <a:lnTo>
                    <a:pt x="2674" y="3229"/>
                  </a:lnTo>
                  <a:lnTo>
                    <a:pt x="2752" y="3218"/>
                  </a:lnTo>
                  <a:lnTo>
                    <a:pt x="2827" y="3203"/>
                  </a:lnTo>
                  <a:lnTo>
                    <a:pt x="2897" y="3187"/>
                  </a:lnTo>
                  <a:lnTo>
                    <a:pt x="2962" y="3168"/>
                  </a:lnTo>
                  <a:lnTo>
                    <a:pt x="3022" y="3150"/>
                  </a:lnTo>
                  <a:lnTo>
                    <a:pt x="3075" y="3129"/>
                  </a:lnTo>
                  <a:lnTo>
                    <a:pt x="3124" y="3107"/>
                  </a:lnTo>
                  <a:lnTo>
                    <a:pt x="3166" y="3084"/>
                  </a:lnTo>
                  <a:lnTo>
                    <a:pt x="3201" y="3060"/>
                  </a:lnTo>
                  <a:lnTo>
                    <a:pt x="3231" y="3036"/>
                  </a:lnTo>
                  <a:lnTo>
                    <a:pt x="3253" y="3011"/>
                  </a:lnTo>
                  <a:lnTo>
                    <a:pt x="3268" y="2987"/>
                  </a:lnTo>
                  <a:lnTo>
                    <a:pt x="3276" y="2961"/>
                  </a:lnTo>
                  <a:lnTo>
                    <a:pt x="3277" y="2958"/>
                  </a:lnTo>
                  <a:lnTo>
                    <a:pt x="3277" y="2956"/>
                  </a:lnTo>
                  <a:lnTo>
                    <a:pt x="3277" y="2636"/>
                  </a:lnTo>
                  <a:close/>
                  <a:moveTo>
                    <a:pt x="260" y="2253"/>
                  </a:moveTo>
                  <a:lnTo>
                    <a:pt x="231" y="2256"/>
                  </a:lnTo>
                  <a:lnTo>
                    <a:pt x="202" y="2264"/>
                  </a:lnTo>
                  <a:lnTo>
                    <a:pt x="177" y="2278"/>
                  </a:lnTo>
                  <a:lnTo>
                    <a:pt x="156" y="2295"/>
                  </a:lnTo>
                  <a:lnTo>
                    <a:pt x="138" y="2317"/>
                  </a:lnTo>
                  <a:lnTo>
                    <a:pt x="125" y="2343"/>
                  </a:lnTo>
                  <a:lnTo>
                    <a:pt x="115" y="2370"/>
                  </a:lnTo>
                  <a:lnTo>
                    <a:pt x="113" y="2399"/>
                  </a:lnTo>
                  <a:lnTo>
                    <a:pt x="113" y="3063"/>
                  </a:lnTo>
                  <a:lnTo>
                    <a:pt x="115" y="3092"/>
                  </a:lnTo>
                  <a:lnTo>
                    <a:pt x="125" y="3120"/>
                  </a:lnTo>
                  <a:lnTo>
                    <a:pt x="138" y="3145"/>
                  </a:lnTo>
                  <a:lnTo>
                    <a:pt x="156" y="3166"/>
                  </a:lnTo>
                  <a:lnTo>
                    <a:pt x="177" y="3185"/>
                  </a:lnTo>
                  <a:lnTo>
                    <a:pt x="202" y="3199"/>
                  </a:lnTo>
                  <a:lnTo>
                    <a:pt x="231" y="3207"/>
                  </a:lnTo>
                  <a:lnTo>
                    <a:pt x="260" y="3210"/>
                  </a:lnTo>
                  <a:lnTo>
                    <a:pt x="1466" y="3210"/>
                  </a:lnTo>
                  <a:lnTo>
                    <a:pt x="1430" y="3190"/>
                  </a:lnTo>
                  <a:lnTo>
                    <a:pt x="1396" y="3171"/>
                  </a:lnTo>
                  <a:lnTo>
                    <a:pt x="1394" y="3169"/>
                  </a:lnTo>
                  <a:lnTo>
                    <a:pt x="1393" y="3168"/>
                  </a:lnTo>
                  <a:lnTo>
                    <a:pt x="1364" y="3149"/>
                  </a:lnTo>
                  <a:lnTo>
                    <a:pt x="1338" y="3128"/>
                  </a:lnTo>
                  <a:lnTo>
                    <a:pt x="1315" y="3106"/>
                  </a:lnTo>
                  <a:lnTo>
                    <a:pt x="1309" y="3099"/>
                  </a:lnTo>
                  <a:lnTo>
                    <a:pt x="1305" y="3094"/>
                  </a:lnTo>
                  <a:lnTo>
                    <a:pt x="1285" y="3070"/>
                  </a:lnTo>
                  <a:lnTo>
                    <a:pt x="1269" y="3045"/>
                  </a:lnTo>
                  <a:lnTo>
                    <a:pt x="1266" y="3039"/>
                  </a:lnTo>
                  <a:lnTo>
                    <a:pt x="1263" y="3034"/>
                  </a:lnTo>
                  <a:lnTo>
                    <a:pt x="1261" y="3029"/>
                  </a:lnTo>
                  <a:lnTo>
                    <a:pt x="1260" y="3026"/>
                  </a:lnTo>
                  <a:lnTo>
                    <a:pt x="1243" y="3026"/>
                  </a:lnTo>
                  <a:lnTo>
                    <a:pt x="1243" y="2253"/>
                  </a:lnTo>
                  <a:lnTo>
                    <a:pt x="260" y="2253"/>
                  </a:lnTo>
                  <a:close/>
                  <a:moveTo>
                    <a:pt x="1356" y="2129"/>
                  </a:moveTo>
                  <a:lnTo>
                    <a:pt x="1356" y="2140"/>
                  </a:lnTo>
                  <a:lnTo>
                    <a:pt x="1356" y="2416"/>
                  </a:lnTo>
                  <a:lnTo>
                    <a:pt x="1357" y="2421"/>
                  </a:lnTo>
                  <a:lnTo>
                    <a:pt x="1357" y="2425"/>
                  </a:lnTo>
                  <a:lnTo>
                    <a:pt x="1357" y="2430"/>
                  </a:lnTo>
                  <a:lnTo>
                    <a:pt x="1356" y="2435"/>
                  </a:lnTo>
                  <a:lnTo>
                    <a:pt x="1356" y="2438"/>
                  </a:lnTo>
                  <a:lnTo>
                    <a:pt x="1356" y="2445"/>
                  </a:lnTo>
                  <a:lnTo>
                    <a:pt x="1357" y="2450"/>
                  </a:lnTo>
                  <a:lnTo>
                    <a:pt x="1358" y="2455"/>
                  </a:lnTo>
                  <a:lnTo>
                    <a:pt x="1359" y="2461"/>
                  </a:lnTo>
                  <a:lnTo>
                    <a:pt x="1361" y="2468"/>
                  </a:lnTo>
                  <a:lnTo>
                    <a:pt x="1365" y="2476"/>
                  </a:lnTo>
                  <a:lnTo>
                    <a:pt x="1367" y="2482"/>
                  </a:lnTo>
                  <a:lnTo>
                    <a:pt x="1370" y="2488"/>
                  </a:lnTo>
                  <a:lnTo>
                    <a:pt x="1374" y="2495"/>
                  </a:lnTo>
                  <a:lnTo>
                    <a:pt x="1379" y="2501"/>
                  </a:lnTo>
                  <a:lnTo>
                    <a:pt x="1393" y="2518"/>
                  </a:lnTo>
                  <a:lnTo>
                    <a:pt x="1397" y="2522"/>
                  </a:lnTo>
                  <a:lnTo>
                    <a:pt x="1400" y="2525"/>
                  </a:lnTo>
                  <a:lnTo>
                    <a:pt x="1430" y="2551"/>
                  </a:lnTo>
                  <a:lnTo>
                    <a:pt x="1465" y="2574"/>
                  </a:lnTo>
                  <a:lnTo>
                    <a:pt x="1508" y="2598"/>
                  </a:lnTo>
                  <a:lnTo>
                    <a:pt x="1557" y="2620"/>
                  </a:lnTo>
                  <a:lnTo>
                    <a:pt x="1611" y="2640"/>
                  </a:lnTo>
                  <a:lnTo>
                    <a:pt x="1672" y="2660"/>
                  </a:lnTo>
                  <a:lnTo>
                    <a:pt x="1737" y="2678"/>
                  </a:lnTo>
                  <a:lnTo>
                    <a:pt x="1807" y="2695"/>
                  </a:lnTo>
                  <a:lnTo>
                    <a:pt x="1883" y="2709"/>
                  </a:lnTo>
                  <a:lnTo>
                    <a:pt x="1961" y="2722"/>
                  </a:lnTo>
                  <a:lnTo>
                    <a:pt x="2045" y="2731"/>
                  </a:lnTo>
                  <a:lnTo>
                    <a:pt x="2132" y="2739"/>
                  </a:lnTo>
                  <a:lnTo>
                    <a:pt x="2223" y="2744"/>
                  </a:lnTo>
                  <a:lnTo>
                    <a:pt x="2317" y="2745"/>
                  </a:lnTo>
                  <a:lnTo>
                    <a:pt x="2410" y="2744"/>
                  </a:lnTo>
                  <a:lnTo>
                    <a:pt x="2501" y="2739"/>
                  </a:lnTo>
                  <a:lnTo>
                    <a:pt x="2589" y="2731"/>
                  </a:lnTo>
                  <a:lnTo>
                    <a:pt x="2672" y="2722"/>
                  </a:lnTo>
                  <a:lnTo>
                    <a:pt x="2751" y="2709"/>
                  </a:lnTo>
                  <a:lnTo>
                    <a:pt x="2826" y="2695"/>
                  </a:lnTo>
                  <a:lnTo>
                    <a:pt x="2897" y="2678"/>
                  </a:lnTo>
                  <a:lnTo>
                    <a:pt x="2962" y="2660"/>
                  </a:lnTo>
                  <a:lnTo>
                    <a:pt x="3022" y="2640"/>
                  </a:lnTo>
                  <a:lnTo>
                    <a:pt x="3076" y="2620"/>
                  </a:lnTo>
                  <a:lnTo>
                    <a:pt x="3126" y="2598"/>
                  </a:lnTo>
                  <a:lnTo>
                    <a:pt x="3168" y="2574"/>
                  </a:lnTo>
                  <a:lnTo>
                    <a:pt x="3204" y="2550"/>
                  </a:lnTo>
                  <a:lnTo>
                    <a:pt x="3234" y="2525"/>
                  </a:lnTo>
                  <a:lnTo>
                    <a:pt x="3237" y="2522"/>
                  </a:lnTo>
                  <a:lnTo>
                    <a:pt x="3240" y="2519"/>
                  </a:lnTo>
                  <a:lnTo>
                    <a:pt x="3255" y="2501"/>
                  </a:lnTo>
                  <a:lnTo>
                    <a:pt x="3259" y="2495"/>
                  </a:lnTo>
                  <a:lnTo>
                    <a:pt x="3262" y="2489"/>
                  </a:lnTo>
                  <a:lnTo>
                    <a:pt x="3266" y="2482"/>
                  </a:lnTo>
                  <a:lnTo>
                    <a:pt x="3269" y="2475"/>
                  </a:lnTo>
                  <a:lnTo>
                    <a:pt x="3271" y="2468"/>
                  </a:lnTo>
                  <a:lnTo>
                    <a:pt x="3275" y="2461"/>
                  </a:lnTo>
                  <a:lnTo>
                    <a:pt x="3276" y="2451"/>
                  </a:lnTo>
                  <a:lnTo>
                    <a:pt x="3277" y="2442"/>
                  </a:lnTo>
                  <a:lnTo>
                    <a:pt x="3277" y="2436"/>
                  </a:lnTo>
                  <a:lnTo>
                    <a:pt x="3276" y="2430"/>
                  </a:lnTo>
                  <a:lnTo>
                    <a:pt x="3276" y="2420"/>
                  </a:lnTo>
                  <a:lnTo>
                    <a:pt x="3278" y="2410"/>
                  </a:lnTo>
                  <a:lnTo>
                    <a:pt x="3278" y="2129"/>
                  </a:lnTo>
                  <a:lnTo>
                    <a:pt x="3274" y="2132"/>
                  </a:lnTo>
                  <a:lnTo>
                    <a:pt x="3269" y="2134"/>
                  </a:lnTo>
                  <a:lnTo>
                    <a:pt x="3247" y="2150"/>
                  </a:lnTo>
                  <a:lnTo>
                    <a:pt x="3228" y="2163"/>
                  </a:lnTo>
                  <a:lnTo>
                    <a:pt x="3180" y="2189"/>
                  </a:lnTo>
                  <a:lnTo>
                    <a:pt x="3129" y="2214"/>
                  </a:lnTo>
                  <a:lnTo>
                    <a:pt x="3072" y="2236"/>
                  </a:lnTo>
                  <a:lnTo>
                    <a:pt x="3011" y="2257"/>
                  </a:lnTo>
                  <a:lnTo>
                    <a:pt x="2947" y="2276"/>
                  </a:lnTo>
                  <a:lnTo>
                    <a:pt x="2880" y="2292"/>
                  </a:lnTo>
                  <a:lnTo>
                    <a:pt x="2810" y="2306"/>
                  </a:lnTo>
                  <a:lnTo>
                    <a:pt x="2738" y="2318"/>
                  </a:lnTo>
                  <a:lnTo>
                    <a:pt x="2737" y="2320"/>
                  </a:lnTo>
                  <a:lnTo>
                    <a:pt x="2735" y="2320"/>
                  </a:lnTo>
                  <a:lnTo>
                    <a:pt x="2646" y="2331"/>
                  </a:lnTo>
                  <a:lnTo>
                    <a:pt x="2556" y="2340"/>
                  </a:lnTo>
                  <a:lnTo>
                    <a:pt x="2518" y="2344"/>
                  </a:lnTo>
                  <a:lnTo>
                    <a:pt x="2480" y="2346"/>
                  </a:lnTo>
                  <a:lnTo>
                    <a:pt x="2429" y="2349"/>
                  </a:lnTo>
                  <a:lnTo>
                    <a:pt x="2399" y="2350"/>
                  </a:lnTo>
                  <a:lnTo>
                    <a:pt x="2317" y="2351"/>
                  </a:lnTo>
                  <a:lnTo>
                    <a:pt x="2234" y="2350"/>
                  </a:lnTo>
                  <a:lnTo>
                    <a:pt x="2205" y="2348"/>
                  </a:lnTo>
                  <a:lnTo>
                    <a:pt x="2153" y="2346"/>
                  </a:lnTo>
                  <a:lnTo>
                    <a:pt x="2116" y="2344"/>
                  </a:lnTo>
                  <a:lnTo>
                    <a:pt x="2077" y="2340"/>
                  </a:lnTo>
                  <a:lnTo>
                    <a:pt x="1988" y="2331"/>
                  </a:lnTo>
                  <a:lnTo>
                    <a:pt x="1900" y="2320"/>
                  </a:lnTo>
                  <a:lnTo>
                    <a:pt x="1897" y="2318"/>
                  </a:lnTo>
                  <a:lnTo>
                    <a:pt x="1895" y="2318"/>
                  </a:lnTo>
                  <a:lnTo>
                    <a:pt x="1820" y="2306"/>
                  </a:lnTo>
                  <a:lnTo>
                    <a:pt x="1746" y="2290"/>
                  </a:lnTo>
                  <a:lnTo>
                    <a:pt x="1676" y="2272"/>
                  </a:lnTo>
                  <a:lnTo>
                    <a:pt x="1610" y="2253"/>
                  </a:lnTo>
                  <a:lnTo>
                    <a:pt x="1547" y="2231"/>
                  </a:lnTo>
                  <a:lnTo>
                    <a:pt x="1489" y="2207"/>
                  </a:lnTo>
                  <a:lnTo>
                    <a:pt x="1436" y="2180"/>
                  </a:lnTo>
                  <a:lnTo>
                    <a:pt x="1436" y="2180"/>
                  </a:lnTo>
                  <a:lnTo>
                    <a:pt x="1436" y="2180"/>
                  </a:lnTo>
                  <a:lnTo>
                    <a:pt x="1404" y="2162"/>
                  </a:lnTo>
                  <a:lnTo>
                    <a:pt x="1386" y="2150"/>
                  </a:lnTo>
                  <a:lnTo>
                    <a:pt x="1364" y="2134"/>
                  </a:lnTo>
                  <a:lnTo>
                    <a:pt x="1359" y="2131"/>
                  </a:lnTo>
                  <a:lnTo>
                    <a:pt x="1356" y="2129"/>
                  </a:lnTo>
                  <a:close/>
                  <a:moveTo>
                    <a:pt x="1356" y="1622"/>
                  </a:moveTo>
                  <a:lnTo>
                    <a:pt x="1356" y="1901"/>
                  </a:lnTo>
                  <a:lnTo>
                    <a:pt x="1357" y="1913"/>
                  </a:lnTo>
                  <a:lnTo>
                    <a:pt x="1357" y="1923"/>
                  </a:lnTo>
                  <a:lnTo>
                    <a:pt x="1356" y="1930"/>
                  </a:lnTo>
                  <a:lnTo>
                    <a:pt x="1356" y="1936"/>
                  </a:lnTo>
                  <a:lnTo>
                    <a:pt x="1357" y="1944"/>
                  </a:lnTo>
                  <a:lnTo>
                    <a:pt x="1359" y="1954"/>
                  </a:lnTo>
                  <a:lnTo>
                    <a:pt x="1361" y="1961"/>
                  </a:lnTo>
                  <a:lnTo>
                    <a:pt x="1365" y="1969"/>
                  </a:lnTo>
                  <a:lnTo>
                    <a:pt x="1367" y="1975"/>
                  </a:lnTo>
                  <a:lnTo>
                    <a:pt x="1371" y="1981"/>
                  </a:lnTo>
                  <a:lnTo>
                    <a:pt x="1374" y="1988"/>
                  </a:lnTo>
                  <a:lnTo>
                    <a:pt x="1379" y="1994"/>
                  </a:lnTo>
                  <a:lnTo>
                    <a:pt x="1393" y="2011"/>
                  </a:lnTo>
                  <a:lnTo>
                    <a:pt x="1400" y="2018"/>
                  </a:lnTo>
                  <a:lnTo>
                    <a:pt x="1430" y="2044"/>
                  </a:lnTo>
                  <a:lnTo>
                    <a:pt x="1465" y="2068"/>
                  </a:lnTo>
                  <a:lnTo>
                    <a:pt x="1508" y="2091"/>
                  </a:lnTo>
                  <a:lnTo>
                    <a:pt x="1557" y="2113"/>
                  </a:lnTo>
                  <a:lnTo>
                    <a:pt x="1611" y="2133"/>
                  </a:lnTo>
                  <a:lnTo>
                    <a:pt x="1672" y="2153"/>
                  </a:lnTo>
                  <a:lnTo>
                    <a:pt x="1737" y="2172"/>
                  </a:lnTo>
                  <a:lnTo>
                    <a:pt x="1807" y="2188"/>
                  </a:lnTo>
                  <a:lnTo>
                    <a:pt x="1883" y="2202"/>
                  </a:lnTo>
                  <a:lnTo>
                    <a:pt x="1961" y="2215"/>
                  </a:lnTo>
                  <a:lnTo>
                    <a:pt x="2045" y="2224"/>
                  </a:lnTo>
                  <a:lnTo>
                    <a:pt x="2132" y="2232"/>
                  </a:lnTo>
                  <a:lnTo>
                    <a:pt x="2223" y="2237"/>
                  </a:lnTo>
                  <a:lnTo>
                    <a:pt x="2317" y="2238"/>
                  </a:lnTo>
                  <a:lnTo>
                    <a:pt x="2410" y="2237"/>
                  </a:lnTo>
                  <a:lnTo>
                    <a:pt x="2501" y="2232"/>
                  </a:lnTo>
                  <a:lnTo>
                    <a:pt x="2589" y="2224"/>
                  </a:lnTo>
                  <a:lnTo>
                    <a:pt x="2672" y="2215"/>
                  </a:lnTo>
                  <a:lnTo>
                    <a:pt x="2751" y="2202"/>
                  </a:lnTo>
                  <a:lnTo>
                    <a:pt x="2826" y="2188"/>
                  </a:lnTo>
                  <a:lnTo>
                    <a:pt x="2897" y="2172"/>
                  </a:lnTo>
                  <a:lnTo>
                    <a:pt x="2962" y="2153"/>
                  </a:lnTo>
                  <a:lnTo>
                    <a:pt x="3022" y="2133"/>
                  </a:lnTo>
                  <a:lnTo>
                    <a:pt x="3076" y="2113"/>
                  </a:lnTo>
                  <a:lnTo>
                    <a:pt x="3126" y="2091"/>
                  </a:lnTo>
                  <a:lnTo>
                    <a:pt x="3168" y="2067"/>
                  </a:lnTo>
                  <a:lnTo>
                    <a:pt x="3204" y="2042"/>
                  </a:lnTo>
                  <a:lnTo>
                    <a:pt x="3234" y="2018"/>
                  </a:lnTo>
                  <a:lnTo>
                    <a:pt x="3240" y="2012"/>
                  </a:lnTo>
                  <a:lnTo>
                    <a:pt x="3255" y="1994"/>
                  </a:lnTo>
                  <a:lnTo>
                    <a:pt x="3259" y="1988"/>
                  </a:lnTo>
                  <a:lnTo>
                    <a:pt x="3263" y="1982"/>
                  </a:lnTo>
                  <a:lnTo>
                    <a:pt x="3266" y="1976"/>
                  </a:lnTo>
                  <a:lnTo>
                    <a:pt x="3269" y="1968"/>
                  </a:lnTo>
                  <a:lnTo>
                    <a:pt x="3271" y="1962"/>
                  </a:lnTo>
                  <a:lnTo>
                    <a:pt x="3275" y="1954"/>
                  </a:lnTo>
                  <a:lnTo>
                    <a:pt x="3276" y="1945"/>
                  </a:lnTo>
                  <a:lnTo>
                    <a:pt x="3277" y="1936"/>
                  </a:lnTo>
                  <a:lnTo>
                    <a:pt x="3277" y="1930"/>
                  </a:lnTo>
                  <a:lnTo>
                    <a:pt x="3276" y="1923"/>
                  </a:lnTo>
                  <a:lnTo>
                    <a:pt x="3276" y="1913"/>
                  </a:lnTo>
                  <a:lnTo>
                    <a:pt x="3277" y="1903"/>
                  </a:lnTo>
                  <a:lnTo>
                    <a:pt x="3277" y="1622"/>
                  </a:lnTo>
                  <a:lnTo>
                    <a:pt x="3275" y="1624"/>
                  </a:lnTo>
                  <a:lnTo>
                    <a:pt x="3242" y="1647"/>
                  </a:lnTo>
                  <a:lnTo>
                    <a:pt x="3238" y="1649"/>
                  </a:lnTo>
                  <a:lnTo>
                    <a:pt x="3234" y="1651"/>
                  </a:lnTo>
                  <a:lnTo>
                    <a:pt x="3202" y="1670"/>
                  </a:lnTo>
                  <a:lnTo>
                    <a:pt x="3194" y="1676"/>
                  </a:lnTo>
                  <a:lnTo>
                    <a:pt x="3153" y="1695"/>
                  </a:lnTo>
                  <a:lnTo>
                    <a:pt x="3149" y="1697"/>
                  </a:lnTo>
                  <a:lnTo>
                    <a:pt x="3146" y="1699"/>
                  </a:lnTo>
                  <a:lnTo>
                    <a:pt x="3107" y="1715"/>
                  </a:lnTo>
                  <a:lnTo>
                    <a:pt x="3095" y="1720"/>
                  </a:lnTo>
                  <a:lnTo>
                    <a:pt x="3047" y="1737"/>
                  </a:lnTo>
                  <a:lnTo>
                    <a:pt x="3045" y="1738"/>
                  </a:lnTo>
                  <a:lnTo>
                    <a:pt x="2997" y="1754"/>
                  </a:lnTo>
                  <a:lnTo>
                    <a:pt x="2989" y="1756"/>
                  </a:lnTo>
                  <a:lnTo>
                    <a:pt x="2983" y="1758"/>
                  </a:lnTo>
                  <a:lnTo>
                    <a:pt x="2934" y="1772"/>
                  </a:lnTo>
                  <a:lnTo>
                    <a:pt x="2932" y="1773"/>
                  </a:lnTo>
                  <a:lnTo>
                    <a:pt x="2930" y="1773"/>
                  </a:lnTo>
                  <a:lnTo>
                    <a:pt x="2874" y="1786"/>
                  </a:lnTo>
                  <a:lnTo>
                    <a:pt x="2867" y="1787"/>
                  </a:lnTo>
                  <a:lnTo>
                    <a:pt x="2859" y="1789"/>
                  </a:lnTo>
                  <a:lnTo>
                    <a:pt x="2810" y="1799"/>
                  </a:lnTo>
                  <a:lnTo>
                    <a:pt x="2806" y="1800"/>
                  </a:lnTo>
                  <a:lnTo>
                    <a:pt x="2801" y="1801"/>
                  </a:lnTo>
                  <a:lnTo>
                    <a:pt x="2742" y="1811"/>
                  </a:lnTo>
                  <a:lnTo>
                    <a:pt x="2734" y="1812"/>
                  </a:lnTo>
                  <a:lnTo>
                    <a:pt x="2727" y="1814"/>
                  </a:lnTo>
                  <a:lnTo>
                    <a:pt x="2678" y="1821"/>
                  </a:lnTo>
                  <a:lnTo>
                    <a:pt x="2664" y="1822"/>
                  </a:lnTo>
                  <a:lnTo>
                    <a:pt x="2603" y="1829"/>
                  </a:lnTo>
                  <a:lnTo>
                    <a:pt x="2597" y="1830"/>
                  </a:lnTo>
                  <a:lnTo>
                    <a:pt x="2591" y="1830"/>
                  </a:lnTo>
                  <a:lnTo>
                    <a:pt x="2538" y="1835"/>
                  </a:lnTo>
                  <a:lnTo>
                    <a:pt x="2531" y="1835"/>
                  </a:lnTo>
                  <a:lnTo>
                    <a:pt x="2524" y="1837"/>
                  </a:lnTo>
                  <a:lnTo>
                    <a:pt x="2461" y="1841"/>
                  </a:lnTo>
                  <a:lnTo>
                    <a:pt x="2456" y="1841"/>
                  </a:lnTo>
                  <a:lnTo>
                    <a:pt x="2451" y="1841"/>
                  </a:lnTo>
                  <a:lnTo>
                    <a:pt x="2397" y="1843"/>
                  </a:lnTo>
                  <a:lnTo>
                    <a:pt x="2380" y="1843"/>
                  </a:lnTo>
                  <a:lnTo>
                    <a:pt x="2316" y="1844"/>
                  </a:lnTo>
                  <a:lnTo>
                    <a:pt x="2253" y="1843"/>
                  </a:lnTo>
                  <a:lnTo>
                    <a:pt x="2236" y="1843"/>
                  </a:lnTo>
                  <a:lnTo>
                    <a:pt x="2182" y="1841"/>
                  </a:lnTo>
                  <a:lnTo>
                    <a:pt x="2177" y="1841"/>
                  </a:lnTo>
                  <a:lnTo>
                    <a:pt x="2172" y="1841"/>
                  </a:lnTo>
                  <a:lnTo>
                    <a:pt x="2110" y="1837"/>
                  </a:lnTo>
                  <a:lnTo>
                    <a:pt x="2102" y="1835"/>
                  </a:lnTo>
                  <a:lnTo>
                    <a:pt x="2095" y="1835"/>
                  </a:lnTo>
                  <a:lnTo>
                    <a:pt x="2042" y="1830"/>
                  </a:lnTo>
                  <a:lnTo>
                    <a:pt x="2036" y="1830"/>
                  </a:lnTo>
                  <a:lnTo>
                    <a:pt x="2030" y="1829"/>
                  </a:lnTo>
                  <a:lnTo>
                    <a:pt x="1969" y="1822"/>
                  </a:lnTo>
                  <a:lnTo>
                    <a:pt x="1955" y="1821"/>
                  </a:lnTo>
                  <a:lnTo>
                    <a:pt x="1906" y="1814"/>
                  </a:lnTo>
                  <a:lnTo>
                    <a:pt x="1898" y="1812"/>
                  </a:lnTo>
                  <a:lnTo>
                    <a:pt x="1891" y="1811"/>
                  </a:lnTo>
                  <a:lnTo>
                    <a:pt x="1832" y="1801"/>
                  </a:lnTo>
                  <a:lnTo>
                    <a:pt x="1827" y="1800"/>
                  </a:lnTo>
                  <a:lnTo>
                    <a:pt x="1823" y="1799"/>
                  </a:lnTo>
                  <a:lnTo>
                    <a:pt x="1774" y="1789"/>
                  </a:lnTo>
                  <a:lnTo>
                    <a:pt x="1766" y="1787"/>
                  </a:lnTo>
                  <a:lnTo>
                    <a:pt x="1759" y="1786"/>
                  </a:lnTo>
                  <a:lnTo>
                    <a:pt x="1703" y="1773"/>
                  </a:lnTo>
                  <a:lnTo>
                    <a:pt x="1701" y="1773"/>
                  </a:lnTo>
                  <a:lnTo>
                    <a:pt x="1699" y="1772"/>
                  </a:lnTo>
                  <a:lnTo>
                    <a:pt x="1650" y="1758"/>
                  </a:lnTo>
                  <a:lnTo>
                    <a:pt x="1644" y="1756"/>
                  </a:lnTo>
                  <a:lnTo>
                    <a:pt x="1636" y="1754"/>
                  </a:lnTo>
                  <a:lnTo>
                    <a:pt x="1588" y="1738"/>
                  </a:lnTo>
                  <a:lnTo>
                    <a:pt x="1586" y="1737"/>
                  </a:lnTo>
                  <a:lnTo>
                    <a:pt x="1538" y="1720"/>
                  </a:lnTo>
                  <a:lnTo>
                    <a:pt x="1526" y="1715"/>
                  </a:lnTo>
                  <a:lnTo>
                    <a:pt x="1487" y="1699"/>
                  </a:lnTo>
                  <a:lnTo>
                    <a:pt x="1484" y="1697"/>
                  </a:lnTo>
                  <a:lnTo>
                    <a:pt x="1481" y="1695"/>
                  </a:lnTo>
                  <a:lnTo>
                    <a:pt x="1439" y="1676"/>
                  </a:lnTo>
                  <a:lnTo>
                    <a:pt x="1431" y="1670"/>
                  </a:lnTo>
                  <a:lnTo>
                    <a:pt x="1399" y="1651"/>
                  </a:lnTo>
                  <a:lnTo>
                    <a:pt x="1395" y="1649"/>
                  </a:lnTo>
                  <a:lnTo>
                    <a:pt x="1391" y="1647"/>
                  </a:lnTo>
                  <a:lnTo>
                    <a:pt x="1358" y="1623"/>
                  </a:lnTo>
                  <a:lnTo>
                    <a:pt x="1357" y="1623"/>
                  </a:lnTo>
                  <a:lnTo>
                    <a:pt x="1356" y="1622"/>
                  </a:lnTo>
                  <a:close/>
                  <a:moveTo>
                    <a:pt x="260" y="1182"/>
                  </a:moveTo>
                  <a:lnTo>
                    <a:pt x="231" y="1185"/>
                  </a:lnTo>
                  <a:lnTo>
                    <a:pt x="202" y="1194"/>
                  </a:lnTo>
                  <a:lnTo>
                    <a:pt x="177" y="1207"/>
                  </a:lnTo>
                  <a:lnTo>
                    <a:pt x="156" y="1225"/>
                  </a:lnTo>
                  <a:lnTo>
                    <a:pt x="138" y="1247"/>
                  </a:lnTo>
                  <a:lnTo>
                    <a:pt x="125" y="1272"/>
                  </a:lnTo>
                  <a:lnTo>
                    <a:pt x="115" y="1299"/>
                  </a:lnTo>
                  <a:lnTo>
                    <a:pt x="113" y="1329"/>
                  </a:lnTo>
                  <a:lnTo>
                    <a:pt x="113" y="1992"/>
                  </a:lnTo>
                  <a:lnTo>
                    <a:pt x="115" y="2023"/>
                  </a:lnTo>
                  <a:lnTo>
                    <a:pt x="125" y="2050"/>
                  </a:lnTo>
                  <a:lnTo>
                    <a:pt x="138" y="2075"/>
                  </a:lnTo>
                  <a:lnTo>
                    <a:pt x="156" y="2097"/>
                  </a:lnTo>
                  <a:lnTo>
                    <a:pt x="177" y="2115"/>
                  </a:lnTo>
                  <a:lnTo>
                    <a:pt x="202" y="2128"/>
                  </a:lnTo>
                  <a:lnTo>
                    <a:pt x="231" y="2137"/>
                  </a:lnTo>
                  <a:lnTo>
                    <a:pt x="260" y="2140"/>
                  </a:lnTo>
                  <a:lnTo>
                    <a:pt x="1243" y="2140"/>
                  </a:lnTo>
                  <a:lnTo>
                    <a:pt x="1243" y="1407"/>
                  </a:lnTo>
                  <a:lnTo>
                    <a:pt x="1244" y="1395"/>
                  </a:lnTo>
                  <a:lnTo>
                    <a:pt x="1248" y="1384"/>
                  </a:lnTo>
                  <a:lnTo>
                    <a:pt x="1260" y="1350"/>
                  </a:lnTo>
                  <a:lnTo>
                    <a:pt x="1276" y="1319"/>
                  </a:lnTo>
                  <a:lnTo>
                    <a:pt x="1300" y="1289"/>
                  </a:lnTo>
                  <a:lnTo>
                    <a:pt x="1327" y="1259"/>
                  </a:lnTo>
                  <a:lnTo>
                    <a:pt x="1359" y="1232"/>
                  </a:lnTo>
                  <a:lnTo>
                    <a:pt x="1397" y="1206"/>
                  </a:lnTo>
                  <a:lnTo>
                    <a:pt x="1439" y="1182"/>
                  </a:lnTo>
                  <a:lnTo>
                    <a:pt x="260" y="1182"/>
                  </a:lnTo>
                  <a:close/>
                  <a:moveTo>
                    <a:pt x="2316" y="1127"/>
                  </a:moveTo>
                  <a:lnTo>
                    <a:pt x="2214" y="1129"/>
                  </a:lnTo>
                  <a:lnTo>
                    <a:pt x="2112" y="1134"/>
                  </a:lnTo>
                  <a:lnTo>
                    <a:pt x="2013" y="1143"/>
                  </a:lnTo>
                  <a:lnTo>
                    <a:pt x="1916" y="1156"/>
                  </a:lnTo>
                  <a:lnTo>
                    <a:pt x="1893" y="1160"/>
                  </a:lnTo>
                  <a:lnTo>
                    <a:pt x="1849" y="1167"/>
                  </a:lnTo>
                  <a:lnTo>
                    <a:pt x="1807" y="1177"/>
                  </a:lnTo>
                  <a:lnTo>
                    <a:pt x="1742" y="1191"/>
                  </a:lnTo>
                  <a:lnTo>
                    <a:pt x="1681" y="1207"/>
                  </a:lnTo>
                  <a:lnTo>
                    <a:pt x="1626" y="1225"/>
                  </a:lnTo>
                  <a:lnTo>
                    <a:pt x="1573" y="1244"/>
                  </a:lnTo>
                  <a:lnTo>
                    <a:pt x="1569" y="1246"/>
                  </a:lnTo>
                  <a:lnTo>
                    <a:pt x="1565" y="1248"/>
                  </a:lnTo>
                  <a:lnTo>
                    <a:pt x="1544" y="1256"/>
                  </a:lnTo>
                  <a:lnTo>
                    <a:pt x="1524" y="1266"/>
                  </a:lnTo>
                  <a:lnTo>
                    <a:pt x="1493" y="1281"/>
                  </a:lnTo>
                  <a:lnTo>
                    <a:pt x="1485" y="1286"/>
                  </a:lnTo>
                  <a:lnTo>
                    <a:pt x="1445" y="1311"/>
                  </a:lnTo>
                  <a:lnTo>
                    <a:pt x="1413" y="1335"/>
                  </a:lnTo>
                  <a:lnTo>
                    <a:pt x="1388" y="1359"/>
                  </a:lnTo>
                  <a:lnTo>
                    <a:pt x="1370" y="1383"/>
                  </a:lnTo>
                  <a:lnTo>
                    <a:pt x="1370" y="1384"/>
                  </a:lnTo>
                  <a:lnTo>
                    <a:pt x="1364" y="1395"/>
                  </a:lnTo>
                  <a:lnTo>
                    <a:pt x="1359" y="1407"/>
                  </a:lnTo>
                  <a:lnTo>
                    <a:pt x="1357" y="1417"/>
                  </a:lnTo>
                  <a:lnTo>
                    <a:pt x="1356" y="1429"/>
                  </a:lnTo>
                  <a:lnTo>
                    <a:pt x="1359" y="1453"/>
                  </a:lnTo>
                  <a:lnTo>
                    <a:pt x="1371" y="1477"/>
                  </a:lnTo>
                  <a:lnTo>
                    <a:pt x="1389" y="1501"/>
                  </a:lnTo>
                  <a:lnTo>
                    <a:pt x="1414" y="1524"/>
                  </a:lnTo>
                  <a:lnTo>
                    <a:pt x="1445" y="1548"/>
                  </a:lnTo>
                  <a:lnTo>
                    <a:pt x="1483" y="1570"/>
                  </a:lnTo>
                  <a:lnTo>
                    <a:pt x="1526" y="1593"/>
                  </a:lnTo>
                  <a:lnTo>
                    <a:pt x="1575" y="1614"/>
                  </a:lnTo>
                  <a:lnTo>
                    <a:pt x="1630" y="1634"/>
                  </a:lnTo>
                  <a:lnTo>
                    <a:pt x="1690" y="1653"/>
                  </a:lnTo>
                  <a:lnTo>
                    <a:pt x="1754" y="1669"/>
                  </a:lnTo>
                  <a:lnTo>
                    <a:pt x="1823" y="1685"/>
                  </a:lnTo>
                  <a:lnTo>
                    <a:pt x="1896" y="1699"/>
                  </a:lnTo>
                  <a:lnTo>
                    <a:pt x="1974" y="1709"/>
                  </a:lnTo>
                  <a:lnTo>
                    <a:pt x="2055" y="1718"/>
                  </a:lnTo>
                  <a:lnTo>
                    <a:pt x="2139" y="1726"/>
                  </a:lnTo>
                  <a:lnTo>
                    <a:pt x="2227" y="1730"/>
                  </a:lnTo>
                  <a:lnTo>
                    <a:pt x="2317" y="1731"/>
                  </a:lnTo>
                  <a:lnTo>
                    <a:pt x="2407" y="1730"/>
                  </a:lnTo>
                  <a:lnTo>
                    <a:pt x="2494" y="1726"/>
                  </a:lnTo>
                  <a:lnTo>
                    <a:pt x="2579" y="1718"/>
                  </a:lnTo>
                  <a:lnTo>
                    <a:pt x="2660" y="1709"/>
                  </a:lnTo>
                  <a:lnTo>
                    <a:pt x="2737" y="1699"/>
                  </a:lnTo>
                  <a:lnTo>
                    <a:pt x="2810" y="1685"/>
                  </a:lnTo>
                  <a:lnTo>
                    <a:pt x="2879" y="1669"/>
                  </a:lnTo>
                  <a:lnTo>
                    <a:pt x="2943" y="1653"/>
                  </a:lnTo>
                  <a:lnTo>
                    <a:pt x="3003" y="1634"/>
                  </a:lnTo>
                  <a:lnTo>
                    <a:pt x="3058" y="1614"/>
                  </a:lnTo>
                  <a:lnTo>
                    <a:pt x="3107" y="1593"/>
                  </a:lnTo>
                  <a:lnTo>
                    <a:pt x="3150" y="1570"/>
                  </a:lnTo>
                  <a:lnTo>
                    <a:pt x="3188" y="1548"/>
                  </a:lnTo>
                  <a:lnTo>
                    <a:pt x="3219" y="1524"/>
                  </a:lnTo>
                  <a:lnTo>
                    <a:pt x="3244" y="1501"/>
                  </a:lnTo>
                  <a:lnTo>
                    <a:pt x="3262" y="1477"/>
                  </a:lnTo>
                  <a:lnTo>
                    <a:pt x="3274" y="1453"/>
                  </a:lnTo>
                  <a:lnTo>
                    <a:pt x="3277" y="1429"/>
                  </a:lnTo>
                  <a:lnTo>
                    <a:pt x="3274" y="1405"/>
                  </a:lnTo>
                  <a:lnTo>
                    <a:pt x="3263" y="1382"/>
                  </a:lnTo>
                  <a:lnTo>
                    <a:pt x="3245" y="1358"/>
                  </a:lnTo>
                  <a:lnTo>
                    <a:pt x="3221" y="1335"/>
                  </a:lnTo>
                  <a:lnTo>
                    <a:pt x="3191" y="1312"/>
                  </a:lnTo>
                  <a:lnTo>
                    <a:pt x="3155" y="1289"/>
                  </a:lnTo>
                  <a:lnTo>
                    <a:pt x="3112" y="1268"/>
                  </a:lnTo>
                  <a:lnTo>
                    <a:pt x="3065" y="1247"/>
                  </a:lnTo>
                  <a:lnTo>
                    <a:pt x="3012" y="1227"/>
                  </a:lnTo>
                  <a:lnTo>
                    <a:pt x="2955" y="1208"/>
                  </a:lnTo>
                  <a:lnTo>
                    <a:pt x="2892" y="1191"/>
                  </a:lnTo>
                  <a:lnTo>
                    <a:pt x="2826" y="1176"/>
                  </a:lnTo>
                  <a:lnTo>
                    <a:pt x="2784" y="1167"/>
                  </a:lnTo>
                  <a:lnTo>
                    <a:pt x="2741" y="1160"/>
                  </a:lnTo>
                  <a:lnTo>
                    <a:pt x="2717" y="1156"/>
                  </a:lnTo>
                  <a:lnTo>
                    <a:pt x="2620" y="1143"/>
                  </a:lnTo>
                  <a:lnTo>
                    <a:pt x="2520" y="1134"/>
                  </a:lnTo>
                  <a:lnTo>
                    <a:pt x="2419" y="1129"/>
                  </a:lnTo>
                  <a:lnTo>
                    <a:pt x="2316" y="1127"/>
                  </a:lnTo>
                  <a:close/>
                  <a:moveTo>
                    <a:pt x="260" y="112"/>
                  </a:moveTo>
                  <a:lnTo>
                    <a:pt x="231" y="115"/>
                  </a:lnTo>
                  <a:lnTo>
                    <a:pt x="202" y="123"/>
                  </a:lnTo>
                  <a:lnTo>
                    <a:pt x="177" y="137"/>
                  </a:lnTo>
                  <a:lnTo>
                    <a:pt x="156" y="155"/>
                  </a:lnTo>
                  <a:lnTo>
                    <a:pt x="138" y="176"/>
                  </a:lnTo>
                  <a:lnTo>
                    <a:pt x="125" y="201"/>
                  </a:lnTo>
                  <a:lnTo>
                    <a:pt x="115" y="230"/>
                  </a:lnTo>
                  <a:lnTo>
                    <a:pt x="113" y="259"/>
                  </a:lnTo>
                  <a:lnTo>
                    <a:pt x="113" y="923"/>
                  </a:lnTo>
                  <a:lnTo>
                    <a:pt x="115" y="952"/>
                  </a:lnTo>
                  <a:lnTo>
                    <a:pt x="125" y="979"/>
                  </a:lnTo>
                  <a:lnTo>
                    <a:pt x="138" y="1004"/>
                  </a:lnTo>
                  <a:lnTo>
                    <a:pt x="156" y="1026"/>
                  </a:lnTo>
                  <a:lnTo>
                    <a:pt x="177" y="1044"/>
                  </a:lnTo>
                  <a:lnTo>
                    <a:pt x="202" y="1058"/>
                  </a:lnTo>
                  <a:lnTo>
                    <a:pt x="231" y="1066"/>
                  </a:lnTo>
                  <a:lnTo>
                    <a:pt x="260" y="1069"/>
                  </a:lnTo>
                  <a:lnTo>
                    <a:pt x="1765" y="1069"/>
                  </a:lnTo>
                  <a:lnTo>
                    <a:pt x="1771" y="1068"/>
                  </a:lnTo>
                  <a:lnTo>
                    <a:pt x="1776" y="1067"/>
                  </a:lnTo>
                  <a:lnTo>
                    <a:pt x="1831" y="1056"/>
                  </a:lnTo>
                  <a:lnTo>
                    <a:pt x="1889" y="1046"/>
                  </a:lnTo>
                  <a:lnTo>
                    <a:pt x="1895" y="1045"/>
                  </a:lnTo>
                  <a:lnTo>
                    <a:pt x="1901" y="1044"/>
                  </a:lnTo>
                  <a:lnTo>
                    <a:pt x="2002" y="1030"/>
                  </a:lnTo>
                  <a:lnTo>
                    <a:pt x="2106" y="1021"/>
                  </a:lnTo>
                  <a:lnTo>
                    <a:pt x="2211" y="1015"/>
                  </a:lnTo>
                  <a:lnTo>
                    <a:pt x="2317" y="1013"/>
                  </a:lnTo>
                  <a:lnTo>
                    <a:pt x="2422" y="1015"/>
                  </a:lnTo>
                  <a:lnTo>
                    <a:pt x="2527" y="1021"/>
                  </a:lnTo>
                  <a:lnTo>
                    <a:pt x="2631" y="1030"/>
                  </a:lnTo>
                  <a:lnTo>
                    <a:pt x="2732" y="1044"/>
                  </a:lnTo>
                  <a:lnTo>
                    <a:pt x="2739" y="1045"/>
                  </a:lnTo>
                  <a:lnTo>
                    <a:pt x="2744" y="1046"/>
                  </a:lnTo>
                  <a:lnTo>
                    <a:pt x="2802" y="1056"/>
                  </a:lnTo>
                  <a:lnTo>
                    <a:pt x="2858" y="1067"/>
                  </a:lnTo>
                  <a:lnTo>
                    <a:pt x="2863" y="1068"/>
                  </a:lnTo>
                  <a:lnTo>
                    <a:pt x="2869" y="1069"/>
                  </a:lnTo>
                  <a:lnTo>
                    <a:pt x="3130" y="1069"/>
                  </a:lnTo>
                  <a:lnTo>
                    <a:pt x="3159" y="1066"/>
                  </a:lnTo>
                  <a:lnTo>
                    <a:pt x="3188" y="1058"/>
                  </a:lnTo>
                  <a:lnTo>
                    <a:pt x="3213" y="1044"/>
                  </a:lnTo>
                  <a:lnTo>
                    <a:pt x="3234" y="1026"/>
                  </a:lnTo>
                  <a:lnTo>
                    <a:pt x="3252" y="1004"/>
                  </a:lnTo>
                  <a:lnTo>
                    <a:pt x="3265" y="979"/>
                  </a:lnTo>
                  <a:lnTo>
                    <a:pt x="3275" y="952"/>
                  </a:lnTo>
                  <a:lnTo>
                    <a:pt x="3277" y="923"/>
                  </a:lnTo>
                  <a:lnTo>
                    <a:pt x="3277" y="259"/>
                  </a:lnTo>
                  <a:lnTo>
                    <a:pt x="3275" y="230"/>
                  </a:lnTo>
                  <a:lnTo>
                    <a:pt x="3265" y="201"/>
                  </a:lnTo>
                  <a:lnTo>
                    <a:pt x="3252" y="176"/>
                  </a:lnTo>
                  <a:lnTo>
                    <a:pt x="3234" y="155"/>
                  </a:lnTo>
                  <a:lnTo>
                    <a:pt x="3213" y="137"/>
                  </a:lnTo>
                  <a:lnTo>
                    <a:pt x="3188" y="123"/>
                  </a:lnTo>
                  <a:lnTo>
                    <a:pt x="3159" y="115"/>
                  </a:lnTo>
                  <a:lnTo>
                    <a:pt x="3130" y="112"/>
                  </a:lnTo>
                  <a:lnTo>
                    <a:pt x="260" y="112"/>
                  </a:lnTo>
                  <a:close/>
                  <a:moveTo>
                    <a:pt x="260" y="0"/>
                  </a:moveTo>
                  <a:lnTo>
                    <a:pt x="3130" y="0"/>
                  </a:lnTo>
                  <a:lnTo>
                    <a:pt x="3169" y="2"/>
                  </a:lnTo>
                  <a:lnTo>
                    <a:pt x="3205" y="10"/>
                  </a:lnTo>
                  <a:lnTo>
                    <a:pt x="3240" y="24"/>
                  </a:lnTo>
                  <a:lnTo>
                    <a:pt x="3271" y="41"/>
                  </a:lnTo>
                  <a:lnTo>
                    <a:pt x="3301" y="62"/>
                  </a:lnTo>
                  <a:lnTo>
                    <a:pt x="3326" y="89"/>
                  </a:lnTo>
                  <a:lnTo>
                    <a:pt x="3348" y="118"/>
                  </a:lnTo>
                  <a:lnTo>
                    <a:pt x="3366" y="149"/>
                  </a:lnTo>
                  <a:lnTo>
                    <a:pt x="3380" y="184"/>
                  </a:lnTo>
                  <a:lnTo>
                    <a:pt x="3388" y="220"/>
                  </a:lnTo>
                  <a:lnTo>
                    <a:pt x="3390" y="259"/>
                  </a:lnTo>
                  <a:lnTo>
                    <a:pt x="3390" y="923"/>
                  </a:lnTo>
                  <a:lnTo>
                    <a:pt x="3387" y="964"/>
                  </a:lnTo>
                  <a:lnTo>
                    <a:pt x="3377" y="1002"/>
                  </a:lnTo>
                  <a:lnTo>
                    <a:pt x="3363" y="1038"/>
                  </a:lnTo>
                  <a:lnTo>
                    <a:pt x="3343" y="1071"/>
                  </a:lnTo>
                  <a:lnTo>
                    <a:pt x="3319" y="1102"/>
                  </a:lnTo>
                  <a:lnTo>
                    <a:pt x="3289" y="1128"/>
                  </a:lnTo>
                  <a:lnTo>
                    <a:pt x="3257" y="1149"/>
                  </a:lnTo>
                  <a:lnTo>
                    <a:pt x="3222" y="1165"/>
                  </a:lnTo>
                  <a:lnTo>
                    <a:pt x="3183" y="1177"/>
                  </a:lnTo>
                  <a:lnTo>
                    <a:pt x="3227" y="1201"/>
                  </a:lnTo>
                  <a:lnTo>
                    <a:pt x="3267" y="1227"/>
                  </a:lnTo>
                  <a:lnTo>
                    <a:pt x="3302" y="1255"/>
                  </a:lnTo>
                  <a:lnTo>
                    <a:pt x="3331" y="1286"/>
                  </a:lnTo>
                  <a:lnTo>
                    <a:pt x="3355" y="1317"/>
                  </a:lnTo>
                  <a:lnTo>
                    <a:pt x="3373" y="1349"/>
                  </a:lnTo>
                  <a:lnTo>
                    <a:pt x="3385" y="1384"/>
                  </a:lnTo>
                  <a:lnTo>
                    <a:pt x="3389" y="1395"/>
                  </a:lnTo>
                  <a:lnTo>
                    <a:pt x="3390" y="1407"/>
                  </a:lnTo>
                  <a:lnTo>
                    <a:pt x="3390" y="2971"/>
                  </a:lnTo>
                  <a:lnTo>
                    <a:pt x="3389" y="2983"/>
                  </a:lnTo>
                  <a:lnTo>
                    <a:pt x="3385" y="2996"/>
                  </a:lnTo>
                  <a:lnTo>
                    <a:pt x="3372" y="3029"/>
                  </a:lnTo>
                  <a:lnTo>
                    <a:pt x="3355" y="3062"/>
                  </a:lnTo>
                  <a:lnTo>
                    <a:pt x="3331" y="3092"/>
                  </a:lnTo>
                  <a:lnTo>
                    <a:pt x="3303" y="3121"/>
                  </a:lnTo>
                  <a:lnTo>
                    <a:pt x="3269" y="3149"/>
                  </a:lnTo>
                  <a:lnTo>
                    <a:pt x="3232" y="3175"/>
                  </a:lnTo>
                  <a:lnTo>
                    <a:pt x="3190" y="3199"/>
                  </a:lnTo>
                  <a:lnTo>
                    <a:pt x="3144" y="3222"/>
                  </a:lnTo>
                  <a:lnTo>
                    <a:pt x="3093" y="3243"/>
                  </a:lnTo>
                  <a:lnTo>
                    <a:pt x="3040" y="3261"/>
                  </a:lnTo>
                  <a:lnTo>
                    <a:pt x="2983" y="3279"/>
                  </a:lnTo>
                  <a:lnTo>
                    <a:pt x="2923" y="3296"/>
                  </a:lnTo>
                  <a:lnTo>
                    <a:pt x="2861" y="3311"/>
                  </a:lnTo>
                  <a:lnTo>
                    <a:pt x="2797" y="3323"/>
                  </a:lnTo>
                  <a:lnTo>
                    <a:pt x="2732" y="3334"/>
                  </a:lnTo>
                  <a:lnTo>
                    <a:pt x="2665" y="3343"/>
                  </a:lnTo>
                  <a:lnTo>
                    <a:pt x="2596" y="3351"/>
                  </a:lnTo>
                  <a:lnTo>
                    <a:pt x="2527" y="3357"/>
                  </a:lnTo>
                  <a:lnTo>
                    <a:pt x="2458" y="3361"/>
                  </a:lnTo>
                  <a:lnTo>
                    <a:pt x="2387" y="3364"/>
                  </a:lnTo>
                  <a:lnTo>
                    <a:pt x="2317" y="3365"/>
                  </a:lnTo>
                  <a:lnTo>
                    <a:pt x="2218" y="3363"/>
                  </a:lnTo>
                  <a:lnTo>
                    <a:pt x="2120" y="3358"/>
                  </a:lnTo>
                  <a:lnTo>
                    <a:pt x="2023" y="3349"/>
                  </a:lnTo>
                  <a:lnTo>
                    <a:pt x="1928" y="3338"/>
                  </a:lnTo>
                  <a:lnTo>
                    <a:pt x="1836" y="3322"/>
                  </a:lnTo>
                  <a:lnTo>
                    <a:pt x="260" y="3322"/>
                  </a:lnTo>
                  <a:lnTo>
                    <a:pt x="221" y="3320"/>
                  </a:lnTo>
                  <a:lnTo>
                    <a:pt x="185" y="3312"/>
                  </a:lnTo>
                  <a:lnTo>
                    <a:pt x="150" y="3298"/>
                  </a:lnTo>
                  <a:lnTo>
                    <a:pt x="119" y="3280"/>
                  </a:lnTo>
                  <a:lnTo>
                    <a:pt x="89" y="3258"/>
                  </a:lnTo>
                  <a:lnTo>
                    <a:pt x="64" y="3233"/>
                  </a:lnTo>
                  <a:lnTo>
                    <a:pt x="42" y="3204"/>
                  </a:lnTo>
                  <a:lnTo>
                    <a:pt x="24" y="3173"/>
                  </a:lnTo>
                  <a:lnTo>
                    <a:pt x="10" y="3138"/>
                  </a:lnTo>
                  <a:lnTo>
                    <a:pt x="2" y="3102"/>
                  </a:lnTo>
                  <a:lnTo>
                    <a:pt x="0" y="3063"/>
                  </a:lnTo>
                  <a:lnTo>
                    <a:pt x="0" y="2399"/>
                  </a:lnTo>
                  <a:lnTo>
                    <a:pt x="3" y="2358"/>
                  </a:lnTo>
                  <a:lnTo>
                    <a:pt x="13" y="2321"/>
                  </a:lnTo>
                  <a:lnTo>
                    <a:pt x="27" y="2284"/>
                  </a:lnTo>
                  <a:lnTo>
                    <a:pt x="47" y="2252"/>
                  </a:lnTo>
                  <a:lnTo>
                    <a:pt x="71" y="2221"/>
                  </a:lnTo>
                  <a:lnTo>
                    <a:pt x="100" y="2196"/>
                  </a:lnTo>
                  <a:lnTo>
                    <a:pt x="71" y="2170"/>
                  </a:lnTo>
                  <a:lnTo>
                    <a:pt x="47" y="2141"/>
                  </a:lnTo>
                  <a:lnTo>
                    <a:pt x="27" y="2107"/>
                  </a:lnTo>
                  <a:lnTo>
                    <a:pt x="13" y="2072"/>
                  </a:lnTo>
                  <a:lnTo>
                    <a:pt x="3" y="2033"/>
                  </a:lnTo>
                  <a:lnTo>
                    <a:pt x="0" y="1992"/>
                  </a:lnTo>
                  <a:lnTo>
                    <a:pt x="0" y="1329"/>
                  </a:lnTo>
                  <a:lnTo>
                    <a:pt x="3" y="1289"/>
                  </a:lnTo>
                  <a:lnTo>
                    <a:pt x="13" y="1250"/>
                  </a:lnTo>
                  <a:lnTo>
                    <a:pt x="27" y="1214"/>
                  </a:lnTo>
                  <a:lnTo>
                    <a:pt x="47" y="1181"/>
                  </a:lnTo>
                  <a:lnTo>
                    <a:pt x="71" y="1152"/>
                  </a:lnTo>
                  <a:lnTo>
                    <a:pt x="100" y="1126"/>
                  </a:lnTo>
                  <a:lnTo>
                    <a:pt x="71" y="1099"/>
                  </a:lnTo>
                  <a:lnTo>
                    <a:pt x="47" y="1070"/>
                  </a:lnTo>
                  <a:lnTo>
                    <a:pt x="27" y="1038"/>
                  </a:lnTo>
                  <a:lnTo>
                    <a:pt x="13" y="1001"/>
                  </a:lnTo>
                  <a:lnTo>
                    <a:pt x="3" y="963"/>
                  </a:lnTo>
                  <a:lnTo>
                    <a:pt x="0" y="923"/>
                  </a:lnTo>
                  <a:lnTo>
                    <a:pt x="0" y="259"/>
                  </a:lnTo>
                  <a:lnTo>
                    <a:pt x="2" y="220"/>
                  </a:lnTo>
                  <a:lnTo>
                    <a:pt x="10" y="184"/>
                  </a:lnTo>
                  <a:lnTo>
                    <a:pt x="24" y="149"/>
                  </a:lnTo>
                  <a:lnTo>
                    <a:pt x="42" y="118"/>
                  </a:lnTo>
                  <a:lnTo>
                    <a:pt x="64" y="89"/>
                  </a:lnTo>
                  <a:lnTo>
                    <a:pt x="89" y="62"/>
                  </a:lnTo>
                  <a:lnTo>
                    <a:pt x="119" y="41"/>
                  </a:lnTo>
                  <a:lnTo>
                    <a:pt x="150" y="24"/>
                  </a:lnTo>
                  <a:lnTo>
                    <a:pt x="185" y="10"/>
                  </a:lnTo>
                  <a:lnTo>
                    <a:pt x="221" y="2"/>
                  </a:lnTo>
                  <a:lnTo>
                    <a:pt x="2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4" name="Group 473"/>
          <p:cNvGrpSpPr/>
          <p:nvPr/>
        </p:nvGrpSpPr>
        <p:grpSpPr>
          <a:xfrm>
            <a:off x="10427448" y="5254523"/>
            <a:ext cx="290513" cy="539750"/>
            <a:chOff x="11034713" y="5013325"/>
            <a:chExt cx="290513" cy="539750"/>
          </a:xfrm>
          <a:solidFill>
            <a:srgbClr val="000000"/>
          </a:solidFill>
        </p:grpSpPr>
        <p:sp>
          <p:nvSpPr>
            <p:cNvPr id="505" name="Freeform 437"/>
            <p:cNvSpPr>
              <a:spLocks noEditPoints="1"/>
            </p:cNvSpPr>
            <p:nvPr/>
          </p:nvSpPr>
          <p:spPr bwMode="auto">
            <a:xfrm>
              <a:off x="11034713" y="5013325"/>
              <a:ext cx="290513" cy="539750"/>
            </a:xfrm>
            <a:custGeom>
              <a:avLst/>
              <a:gdLst>
                <a:gd name="T0" fmla="*/ 114 w 1832"/>
                <a:gd name="T1" fmla="*/ 2833 h 3400"/>
                <a:gd name="T2" fmla="*/ 149 w 1832"/>
                <a:gd name="T3" fmla="*/ 2845 h 3400"/>
                <a:gd name="T4" fmla="*/ 169 w 1832"/>
                <a:gd name="T5" fmla="*/ 2872 h 3400"/>
                <a:gd name="T6" fmla="*/ 169 w 1832"/>
                <a:gd name="T7" fmla="*/ 2908 h 3400"/>
                <a:gd name="T8" fmla="*/ 149 w 1832"/>
                <a:gd name="T9" fmla="*/ 2935 h 3400"/>
                <a:gd name="T10" fmla="*/ 114 w 1832"/>
                <a:gd name="T11" fmla="*/ 2947 h 3400"/>
                <a:gd name="T12" fmla="*/ 133 w 1832"/>
                <a:gd name="T13" fmla="*/ 3176 h 3400"/>
                <a:gd name="T14" fmla="*/ 161 w 1832"/>
                <a:gd name="T15" fmla="*/ 3197 h 3400"/>
                <a:gd name="T16" fmla="*/ 172 w 1832"/>
                <a:gd name="T17" fmla="*/ 3230 h 3400"/>
                <a:gd name="T18" fmla="*/ 162 w 1832"/>
                <a:gd name="T19" fmla="*/ 3261 h 3400"/>
                <a:gd name="T20" fmla="*/ 165 w 1832"/>
                <a:gd name="T21" fmla="*/ 3280 h 3400"/>
                <a:gd name="T22" fmla="*/ 199 w 1832"/>
                <a:gd name="T23" fmla="*/ 3287 h 3400"/>
                <a:gd name="T24" fmla="*/ 1656 w 1832"/>
                <a:gd name="T25" fmla="*/ 3284 h 3400"/>
                <a:gd name="T26" fmla="*/ 1693 w 1832"/>
                <a:gd name="T27" fmla="*/ 3262 h 3400"/>
                <a:gd name="T28" fmla="*/ 1714 w 1832"/>
                <a:gd name="T29" fmla="*/ 3226 h 3400"/>
                <a:gd name="T30" fmla="*/ 1717 w 1832"/>
                <a:gd name="T31" fmla="*/ 2663 h 3400"/>
                <a:gd name="T32" fmla="*/ 199 w 1832"/>
                <a:gd name="T33" fmla="*/ 340 h 3400"/>
                <a:gd name="T34" fmla="*/ 156 w 1832"/>
                <a:gd name="T35" fmla="*/ 351 h 3400"/>
                <a:gd name="T36" fmla="*/ 126 w 1832"/>
                <a:gd name="T37" fmla="*/ 381 h 3400"/>
                <a:gd name="T38" fmla="*/ 114 w 1832"/>
                <a:gd name="T39" fmla="*/ 423 h 3400"/>
                <a:gd name="T40" fmla="*/ 1717 w 1832"/>
                <a:gd name="T41" fmla="*/ 2550 h 3400"/>
                <a:gd name="T42" fmla="*/ 1714 w 1832"/>
                <a:gd name="T43" fmla="*/ 401 h 3400"/>
                <a:gd name="T44" fmla="*/ 1693 w 1832"/>
                <a:gd name="T45" fmla="*/ 365 h 3400"/>
                <a:gd name="T46" fmla="*/ 1656 w 1832"/>
                <a:gd name="T47" fmla="*/ 343 h 3400"/>
                <a:gd name="T48" fmla="*/ 199 w 1832"/>
                <a:gd name="T49" fmla="*/ 340 h 3400"/>
                <a:gd name="T50" fmla="*/ 687 w 1832"/>
                <a:gd name="T51" fmla="*/ 227 h 3400"/>
                <a:gd name="T52" fmla="*/ 1145 w 1832"/>
                <a:gd name="T53" fmla="*/ 113 h 3400"/>
                <a:gd name="T54" fmla="*/ 572 w 1832"/>
                <a:gd name="T55" fmla="*/ 0 h 3400"/>
                <a:gd name="T56" fmla="*/ 1259 w 1832"/>
                <a:gd name="T57" fmla="*/ 227 h 3400"/>
                <a:gd name="T58" fmla="*/ 1669 w 1832"/>
                <a:gd name="T59" fmla="*/ 230 h 3400"/>
                <a:gd name="T60" fmla="*/ 1734 w 1832"/>
                <a:gd name="T61" fmla="*/ 253 h 3400"/>
                <a:gd name="T62" fmla="*/ 1785 w 1832"/>
                <a:gd name="T63" fmla="*/ 297 h 3400"/>
                <a:gd name="T64" fmla="*/ 1819 w 1832"/>
                <a:gd name="T65" fmla="*/ 354 h 3400"/>
                <a:gd name="T66" fmla="*/ 1832 w 1832"/>
                <a:gd name="T67" fmla="*/ 423 h 3400"/>
                <a:gd name="T68" fmla="*/ 1829 w 1832"/>
                <a:gd name="T69" fmla="*/ 3239 h 3400"/>
                <a:gd name="T70" fmla="*/ 1805 w 1832"/>
                <a:gd name="T71" fmla="*/ 3303 h 3400"/>
                <a:gd name="T72" fmla="*/ 1761 w 1832"/>
                <a:gd name="T73" fmla="*/ 3354 h 3400"/>
                <a:gd name="T74" fmla="*/ 1703 w 1832"/>
                <a:gd name="T75" fmla="*/ 3388 h 3400"/>
                <a:gd name="T76" fmla="*/ 1634 w 1832"/>
                <a:gd name="T77" fmla="*/ 3400 h 3400"/>
                <a:gd name="T78" fmla="*/ 162 w 1832"/>
                <a:gd name="T79" fmla="*/ 3397 h 3400"/>
                <a:gd name="T80" fmla="*/ 99 w 1832"/>
                <a:gd name="T81" fmla="*/ 3373 h 3400"/>
                <a:gd name="T82" fmla="*/ 47 w 1832"/>
                <a:gd name="T83" fmla="*/ 3330 h 3400"/>
                <a:gd name="T84" fmla="*/ 12 w 1832"/>
                <a:gd name="T85" fmla="*/ 3272 h 3400"/>
                <a:gd name="T86" fmla="*/ 0 w 1832"/>
                <a:gd name="T87" fmla="*/ 3204 h 3400"/>
                <a:gd name="T88" fmla="*/ 3 w 1832"/>
                <a:gd name="T89" fmla="*/ 387 h 3400"/>
                <a:gd name="T90" fmla="*/ 27 w 1832"/>
                <a:gd name="T91" fmla="*/ 324 h 3400"/>
                <a:gd name="T92" fmla="*/ 71 w 1832"/>
                <a:gd name="T93" fmla="*/ 273 h 3400"/>
                <a:gd name="T94" fmla="*/ 129 w 1832"/>
                <a:gd name="T95" fmla="*/ 239 h 3400"/>
                <a:gd name="T96" fmla="*/ 199 w 1832"/>
                <a:gd name="T97" fmla="*/ 227 h 3400"/>
                <a:gd name="T98" fmla="*/ 572 w 1832"/>
                <a:gd name="T99" fmla="*/ 0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32" h="3400">
                  <a:moveTo>
                    <a:pt x="114" y="2663"/>
                  </a:moveTo>
                  <a:lnTo>
                    <a:pt x="114" y="2833"/>
                  </a:lnTo>
                  <a:lnTo>
                    <a:pt x="133" y="2836"/>
                  </a:lnTo>
                  <a:lnTo>
                    <a:pt x="149" y="2845"/>
                  </a:lnTo>
                  <a:lnTo>
                    <a:pt x="161" y="2857"/>
                  </a:lnTo>
                  <a:lnTo>
                    <a:pt x="169" y="2872"/>
                  </a:lnTo>
                  <a:lnTo>
                    <a:pt x="172" y="2890"/>
                  </a:lnTo>
                  <a:lnTo>
                    <a:pt x="169" y="2908"/>
                  </a:lnTo>
                  <a:lnTo>
                    <a:pt x="161" y="2924"/>
                  </a:lnTo>
                  <a:lnTo>
                    <a:pt x="149" y="2935"/>
                  </a:lnTo>
                  <a:lnTo>
                    <a:pt x="133" y="2944"/>
                  </a:lnTo>
                  <a:lnTo>
                    <a:pt x="114" y="2947"/>
                  </a:lnTo>
                  <a:lnTo>
                    <a:pt x="114" y="3173"/>
                  </a:lnTo>
                  <a:lnTo>
                    <a:pt x="133" y="3176"/>
                  </a:lnTo>
                  <a:lnTo>
                    <a:pt x="149" y="3185"/>
                  </a:lnTo>
                  <a:lnTo>
                    <a:pt x="161" y="3197"/>
                  </a:lnTo>
                  <a:lnTo>
                    <a:pt x="169" y="3212"/>
                  </a:lnTo>
                  <a:lnTo>
                    <a:pt x="172" y="3230"/>
                  </a:lnTo>
                  <a:lnTo>
                    <a:pt x="170" y="3246"/>
                  </a:lnTo>
                  <a:lnTo>
                    <a:pt x="162" y="3261"/>
                  </a:lnTo>
                  <a:lnTo>
                    <a:pt x="152" y="3272"/>
                  </a:lnTo>
                  <a:lnTo>
                    <a:pt x="165" y="3280"/>
                  </a:lnTo>
                  <a:lnTo>
                    <a:pt x="181" y="3285"/>
                  </a:lnTo>
                  <a:lnTo>
                    <a:pt x="199" y="3287"/>
                  </a:lnTo>
                  <a:lnTo>
                    <a:pt x="1634" y="3287"/>
                  </a:lnTo>
                  <a:lnTo>
                    <a:pt x="1656" y="3284"/>
                  </a:lnTo>
                  <a:lnTo>
                    <a:pt x="1676" y="3275"/>
                  </a:lnTo>
                  <a:lnTo>
                    <a:pt x="1693" y="3262"/>
                  </a:lnTo>
                  <a:lnTo>
                    <a:pt x="1706" y="3245"/>
                  </a:lnTo>
                  <a:lnTo>
                    <a:pt x="1714" y="3226"/>
                  </a:lnTo>
                  <a:lnTo>
                    <a:pt x="1717" y="3204"/>
                  </a:lnTo>
                  <a:lnTo>
                    <a:pt x="1717" y="2663"/>
                  </a:lnTo>
                  <a:lnTo>
                    <a:pt x="114" y="2663"/>
                  </a:lnTo>
                  <a:close/>
                  <a:moveTo>
                    <a:pt x="199" y="340"/>
                  </a:moveTo>
                  <a:lnTo>
                    <a:pt x="176" y="343"/>
                  </a:lnTo>
                  <a:lnTo>
                    <a:pt x="156" y="351"/>
                  </a:lnTo>
                  <a:lnTo>
                    <a:pt x="139" y="365"/>
                  </a:lnTo>
                  <a:lnTo>
                    <a:pt x="126" y="381"/>
                  </a:lnTo>
                  <a:lnTo>
                    <a:pt x="118" y="401"/>
                  </a:lnTo>
                  <a:lnTo>
                    <a:pt x="114" y="423"/>
                  </a:lnTo>
                  <a:lnTo>
                    <a:pt x="114" y="2550"/>
                  </a:lnTo>
                  <a:lnTo>
                    <a:pt x="1717" y="2550"/>
                  </a:lnTo>
                  <a:lnTo>
                    <a:pt x="1717" y="423"/>
                  </a:lnTo>
                  <a:lnTo>
                    <a:pt x="1714" y="401"/>
                  </a:lnTo>
                  <a:lnTo>
                    <a:pt x="1706" y="381"/>
                  </a:lnTo>
                  <a:lnTo>
                    <a:pt x="1693" y="365"/>
                  </a:lnTo>
                  <a:lnTo>
                    <a:pt x="1676" y="351"/>
                  </a:lnTo>
                  <a:lnTo>
                    <a:pt x="1656" y="343"/>
                  </a:lnTo>
                  <a:lnTo>
                    <a:pt x="1634" y="340"/>
                  </a:lnTo>
                  <a:lnTo>
                    <a:pt x="199" y="340"/>
                  </a:lnTo>
                  <a:close/>
                  <a:moveTo>
                    <a:pt x="687" y="113"/>
                  </a:moveTo>
                  <a:lnTo>
                    <a:pt x="687" y="227"/>
                  </a:lnTo>
                  <a:lnTo>
                    <a:pt x="1145" y="227"/>
                  </a:lnTo>
                  <a:lnTo>
                    <a:pt x="1145" y="113"/>
                  </a:lnTo>
                  <a:lnTo>
                    <a:pt x="687" y="113"/>
                  </a:lnTo>
                  <a:close/>
                  <a:moveTo>
                    <a:pt x="572" y="0"/>
                  </a:moveTo>
                  <a:lnTo>
                    <a:pt x="1259" y="0"/>
                  </a:lnTo>
                  <a:lnTo>
                    <a:pt x="1259" y="227"/>
                  </a:lnTo>
                  <a:lnTo>
                    <a:pt x="1634" y="227"/>
                  </a:lnTo>
                  <a:lnTo>
                    <a:pt x="1669" y="230"/>
                  </a:lnTo>
                  <a:lnTo>
                    <a:pt x="1703" y="239"/>
                  </a:lnTo>
                  <a:lnTo>
                    <a:pt x="1734" y="253"/>
                  </a:lnTo>
                  <a:lnTo>
                    <a:pt x="1761" y="273"/>
                  </a:lnTo>
                  <a:lnTo>
                    <a:pt x="1785" y="297"/>
                  </a:lnTo>
                  <a:lnTo>
                    <a:pt x="1805" y="324"/>
                  </a:lnTo>
                  <a:lnTo>
                    <a:pt x="1819" y="354"/>
                  </a:lnTo>
                  <a:lnTo>
                    <a:pt x="1829" y="387"/>
                  </a:lnTo>
                  <a:lnTo>
                    <a:pt x="1832" y="423"/>
                  </a:lnTo>
                  <a:lnTo>
                    <a:pt x="1832" y="3204"/>
                  </a:lnTo>
                  <a:lnTo>
                    <a:pt x="1829" y="3239"/>
                  </a:lnTo>
                  <a:lnTo>
                    <a:pt x="1819" y="3272"/>
                  </a:lnTo>
                  <a:lnTo>
                    <a:pt x="1805" y="3303"/>
                  </a:lnTo>
                  <a:lnTo>
                    <a:pt x="1785" y="3330"/>
                  </a:lnTo>
                  <a:lnTo>
                    <a:pt x="1761" y="3354"/>
                  </a:lnTo>
                  <a:lnTo>
                    <a:pt x="1734" y="3373"/>
                  </a:lnTo>
                  <a:lnTo>
                    <a:pt x="1703" y="3388"/>
                  </a:lnTo>
                  <a:lnTo>
                    <a:pt x="1669" y="3397"/>
                  </a:lnTo>
                  <a:lnTo>
                    <a:pt x="1634" y="3400"/>
                  </a:lnTo>
                  <a:lnTo>
                    <a:pt x="199" y="3400"/>
                  </a:lnTo>
                  <a:lnTo>
                    <a:pt x="162" y="3397"/>
                  </a:lnTo>
                  <a:lnTo>
                    <a:pt x="129" y="3388"/>
                  </a:lnTo>
                  <a:lnTo>
                    <a:pt x="99" y="3373"/>
                  </a:lnTo>
                  <a:lnTo>
                    <a:pt x="71" y="3354"/>
                  </a:lnTo>
                  <a:lnTo>
                    <a:pt x="47" y="3330"/>
                  </a:lnTo>
                  <a:lnTo>
                    <a:pt x="27" y="3303"/>
                  </a:lnTo>
                  <a:lnTo>
                    <a:pt x="12" y="3272"/>
                  </a:lnTo>
                  <a:lnTo>
                    <a:pt x="3" y="3239"/>
                  </a:lnTo>
                  <a:lnTo>
                    <a:pt x="0" y="3204"/>
                  </a:lnTo>
                  <a:lnTo>
                    <a:pt x="0" y="423"/>
                  </a:lnTo>
                  <a:lnTo>
                    <a:pt x="3" y="387"/>
                  </a:lnTo>
                  <a:lnTo>
                    <a:pt x="12" y="354"/>
                  </a:lnTo>
                  <a:lnTo>
                    <a:pt x="27" y="324"/>
                  </a:lnTo>
                  <a:lnTo>
                    <a:pt x="47" y="297"/>
                  </a:lnTo>
                  <a:lnTo>
                    <a:pt x="71" y="273"/>
                  </a:lnTo>
                  <a:lnTo>
                    <a:pt x="99" y="253"/>
                  </a:lnTo>
                  <a:lnTo>
                    <a:pt x="129" y="239"/>
                  </a:lnTo>
                  <a:lnTo>
                    <a:pt x="162" y="230"/>
                  </a:lnTo>
                  <a:lnTo>
                    <a:pt x="199" y="227"/>
                  </a:lnTo>
                  <a:lnTo>
                    <a:pt x="572" y="227"/>
                  </a:lnTo>
                  <a:lnTo>
                    <a:pt x="5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438"/>
            <p:cNvSpPr>
              <a:spLocks/>
            </p:cNvSpPr>
            <p:nvPr/>
          </p:nvSpPr>
          <p:spPr bwMode="auto">
            <a:xfrm>
              <a:off x="11071226" y="5435600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439"/>
            <p:cNvSpPr>
              <a:spLocks/>
            </p:cNvSpPr>
            <p:nvPr/>
          </p:nvSpPr>
          <p:spPr bwMode="auto">
            <a:xfrm>
              <a:off x="11098213" y="546258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1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440"/>
            <p:cNvSpPr>
              <a:spLocks/>
            </p:cNvSpPr>
            <p:nvPr/>
          </p:nvSpPr>
          <p:spPr bwMode="auto">
            <a:xfrm>
              <a:off x="11125201" y="5435600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5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5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441"/>
            <p:cNvSpPr>
              <a:spLocks/>
            </p:cNvSpPr>
            <p:nvPr/>
          </p:nvSpPr>
          <p:spPr bwMode="auto">
            <a:xfrm>
              <a:off x="11179176" y="543560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442"/>
            <p:cNvSpPr>
              <a:spLocks/>
            </p:cNvSpPr>
            <p:nvPr/>
          </p:nvSpPr>
          <p:spPr bwMode="auto">
            <a:xfrm>
              <a:off x="11152188" y="5462588"/>
              <a:ext cx="19050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443"/>
            <p:cNvSpPr>
              <a:spLocks/>
            </p:cNvSpPr>
            <p:nvPr/>
          </p:nvSpPr>
          <p:spPr bwMode="auto">
            <a:xfrm>
              <a:off x="11207751" y="546258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1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1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444"/>
            <p:cNvSpPr>
              <a:spLocks/>
            </p:cNvSpPr>
            <p:nvPr/>
          </p:nvSpPr>
          <p:spPr bwMode="auto">
            <a:xfrm>
              <a:off x="11234738" y="5435600"/>
              <a:ext cx="17463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445"/>
            <p:cNvSpPr>
              <a:spLocks/>
            </p:cNvSpPr>
            <p:nvPr/>
          </p:nvSpPr>
          <p:spPr bwMode="auto">
            <a:xfrm>
              <a:off x="11288713" y="5435600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446"/>
            <p:cNvSpPr>
              <a:spLocks/>
            </p:cNvSpPr>
            <p:nvPr/>
          </p:nvSpPr>
          <p:spPr bwMode="auto">
            <a:xfrm>
              <a:off x="11261726" y="5462588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4 w 115"/>
                <a:gd name="T15" fmla="*/ 91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447"/>
            <p:cNvSpPr>
              <a:spLocks/>
            </p:cNvSpPr>
            <p:nvPr/>
          </p:nvSpPr>
          <p:spPr bwMode="auto">
            <a:xfrm>
              <a:off x="11071226" y="5489575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448"/>
            <p:cNvSpPr>
              <a:spLocks/>
            </p:cNvSpPr>
            <p:nvPr/>
          </p:nvSpPr>
          <p:spPr bwMode="auto">
            <a:xfrm>
              <a:off x="11098213" y="551656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449"/>
            <p:cNvSpPr>
              <a:spLocks/>
            </p:cNvSpPr>
            <p:nvPr/>
          </p:nvSpPr>
          <p:spPr bwMode="auto">
            <a:xfrm>
              <a:off x="11125201" y="5489575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5 w 115"/>
                <a:gd name="T7" fmla="*/ 23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5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3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450"/>
            <p:cNvSpPr>
              <a:spLocks/>
            </p:cNvSpPr>
            <p:nvPr/>
          </p:nvSpPr>
          <p:spPr bwMode="auto">
            <a:xfrm>
              <a:off x="11179176" y="548957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2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2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451"/>
            <p:cNvSpPr>
              <a:spLocks/>
            </p:cNvSpPr>
            <p:nvPr/>
          </p:nvSpPr>
          <p:spPr bwMode="auto">
            <a:xfrm>
              <a:off x="11152188" y="5516563"/>
              <a:ext cx="19050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452"/>
            <p:cNvSpPr>
              <a:spLocks/>
            </p:cNvSpPr>
            <p:nvPr/>
          </p:nvSpPr>
          <p:spPr bwMode="auto">
            <a:xfrm>
              <a:off x="11207751" y="5516563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4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4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453"/>
            <p:cNvSpPr>
              <a:spLocks/>
            </p:cNvSpPr>
            <p:nvPr/>
          </p:nvSpPr>
          <p:spPr bwMode="auto">
            <a:xfrm>
              <a:off x="11234738" y="5489575"/>
              <a:ext cx="17463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4 w 115"/>
                <a:gd name="T29" fmla="*/ 75 h 114"/>
                <a:gd name="T30" fmla="*/ 0 w 115"/>
                <a:gd name="T31" fmla="*/ 57 h 114"/>
                <a:gd name="T32" fmla="*/ 4 w 115"/>
                <a:gd name="T33" fmla="*/ 39 h 114"/>
                <a:gd name="T34" fmla="*/ 12 w 115"/>
                <a:gd name="T35" fmla="*/ 23 h 114"/>
                <a:gd name="T36" fmla="*/ 24 w 115"/>
                <a:gd name="T37" fmla="*/ 12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454"/>
            <p:cNvSpPr>
              <a:spLocks/>
            </p:cNvSpPr>
            <p:nvPr/>
          </p:nvSpPr>
          <p:spPr bwMode="auto">
            <a:xfrm>
              <a:off x="11288713" y="5489575"/>
              <a:ext cx="19050" cy="19050"/>
            </a:xfrm>
            <a:custGeom>
              <a:avLst/>
              <a:gdLst>
                <a:gd name="T0" fmla="*/ 57 w 114"/>
                <a:gd name="T1" fmla="*/ 0 h 114"/>
                <a:gd name="T2" fmla="*/ 76 w 114"/>
                <a:gd name="T3" fmla="*/ 3 h 114"/>
                <a:gd name="T4" fmla="*/ 91 w 114"/>
                <a:gd name="T5" fmla="*/ 12 h 114"/>
                <a:gd name="T6" fmla="*/ 104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4 w 114"/>
                <a:gd name="T15" fmla="*/ 90 h 114"/>
                <a:gd name="T16" fmla="*/ 91 w 114"/>
                <a:gd name="T17" fmla="*/ 102 h 114"/>
                <a:gd name="T18" fmla="*/ 76 w 114"/>
                <a:gd name="T19" fmla="*/ 111 h 114"/>
                <a:gd name="T20" fmla="*/ 57 w 114"/>
                <a:gd name="T21" fmla="*/ 114 h 114"/>
                <a:gd name="T22" fmla="*/ 39 w 114"/>
                <a:gd name="T23" fmla="*/ 111 h 114"/>
                <a:gd name="T24" fmla="*/ 24 w 114"/>
                <a:gd name="T25" fmla="*/ 102 h 114"/>
                <a:gd name="T26" fmla="*/ 11 w 114"/>
                <a:gd name="T27" fmla="*/ 90 h 114"/>
                <a:gd name="T28" fmla="*/ 3 w 114"/>
                <a:gd name="T29" fmla="*/ 75 h 114"/>
                <a:gd name="T30" fmla="*/ 0 w 114"/>
                <a:gd name="T31" fmla="*/ 57 h 114"/>
                <a:gd name="T32" fmla="*/ 3 w 114"/>
                <a:gd name="T33" fmla="*/ 39 h 114"/>
                <a:gd name="T34" fmla="*/ 11 w 114"/>
                <a:gd name="T35" fmla="*/ 23 h 114"/>
                <a:gd name="T36" fmla="*/ 24 w 114"/>
                <a:gd name="T37" fmla="*/ 12 h 114"/>
                <a:gd name="T38" fmla="*/ 39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6" y="3"/>
                  </a:lnTo>
                  <a:lnTo>
                    <a:pt x="91" y="12"/>
                  </a:lnTo>
                  <a:lnTo>
                    <a:pt x="104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4" y="90"/>
                  </a:lnTo>
                  <a:lnTo>
                    <a:pt x="91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2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455"/>
            <p:cNvSpPr>
              <a:spLocks/>
            </p:cNvSpPr>
            <p:nvPr/>
          </p:nvSpPr>
          <p:spPr bwMode="auto">
            <a:xfrm>
              <a:off x="11261726" y="5516563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6 w 115"/>
                <a:gd name="T3" fmla="*/ 3 h 114"/>
                <a:gd name="T4" fmla="*/ 92 w 115"/>
                <a:gd name="T5" fmla="*/ 12 h 114"/>
                <a:gd name="T6" fmla="*/ 104 w 115"/>
                <a:gd name="T7" fmla="*/ 24 h 114"/>
                <a:gd name="T8" fmla="*/ 113 w 115"/>
                <a:gd name="T9" fmla="*/ 39 h 114"/>
                <a:gd name="T10" fmla="*/ 115 w 115"/>
                <a:gd name="T11" fmla="*/ 57 h 114"/>
                <a:gd name="T12" fmla="*/ 113 w 115"/>
                <a:gd name="T13" fmla="*/ 75 h 114"/>
                <a:gd name="T14" fmla="*/ 104 w 115"/>
                <a:gd name="T15" fmla="*/ 90 h 114"/>
                <a:gd name="T16" fmla="*/ 92 w 115"/>
                <a:gd name="T17" fmla="*/ 102 h 114"/>
                <a:gd name="T18" fmla="*/ 76 w 115"/>
                <a:gd name="T19" fmla="*/ 111 h 114"/>
                <a:gd name="T20" fmla="*/ 57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4 h 114"/>
                <a:gd name="T36" fmla="*/ 24 w 115"/>
                <a:gd name="T37" fmla="*/ 12 h 114"/>
                <a:gd name="T38" fmla="*/ 40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24" name="Freeform 460"/>
          <p:cNvSpPr>
            <a:spLocks noEditPoints="1"/>
          </p:cNvSpPr>
          <p:nvPr/>
        </p:nvSpPr>
        <p:spPr bwMode="auto">
          <a:xfrm>
            <a:off x="9491949" y="5254523"/>
            <a:ext cx="290513" cy="539750"/>
          </a:xfrm>
          <a:custGeom>
            <a:avLst/>
            <a:gdLst>
              <a:gd name="T0" fmla="*/ 114 w 1832"/>
              <a:gd name="T1" fmla="*/ 3204 h 3400"/>
              <a:gd name="T2" fmla="*/ 126 w 1832"/>
              <a:gd name="T3" fmla="*/ 3245 h 3400"/>
              <a:gd name="T4" fmla="*/ 156 w 1832"/>
              <a:gd name="T5" fmla="*/ 3275 h 3400"/>
              <a:gd name="T6" fmla="*/ 199 w 1832"/>
              <a:gd name="T7" fmla="*/ 3287 h 3400"/>
              <a:gd name="T8" fmla="*/ 1656 w 1832"/>
              <a:gd name="T9" fmla="*/ 3284 h 3400"/>
              <a:gd name="T10" fmla="*/ 1693 w 1832"/>
              <a:gd name="T11" fmla="*/ 3262 h 3400"/>
              <a:gd name="T12" fmla="*/ 1714 w 1832"/>
              <a:gd name="T13" fmla="*/ 3226 h 3400"/>
              <a:gd name="T14" fmla="*/ 1717 w 1832"/>
              <a:gd name="T15" fmla="*/ 2663 h 3400"/>
              <a:gd name="T16" fmla="*/ 114 w 1832"/>
              <a:gd name="T17" fmla="*/ 1870 h 3400"/>
              <a:gd name="T18" fmla="*/ 1717 w 1832"/>
              <a:gd name="T19" fmla="*/ 2550 h 3400"/>
              <a:gd name="T20" fmla="*/ 114 w 1832"/>
              <a:gd name="T21" fmla="*/ 1870 h 3400"/>
              <a:gd name="T22" fmla="*/ 176 w 1832"/>
              <a:gd name="T23" fmla="*/ 343 h 3400"/>
              <a:gd name="T24" fmla="*/ 139 w 1832"/>
              <a:gd name="T25" fmla="*/ 365 h 3400"/>
              <a:gd name="T26" fmla="*/ 118 w 1832"/>
              <a:gd name="T27" fmla="*/ 401 h 3400"/>
              <a:gd name="T28" fmla="*/ 114 w 1832"/>
              <a:gd name="T29" fmla="*/ 1757 h 3400"/>
              <a:gd name="T30" fmla="*/ 1717 w 1832"/>
              <a:gd name="T31" fmla="*/ 423 h 3400"/>
              <a:gd name="T32" fmla="*/ 1706 w 1832"/>
              <a:gd name="T33" fmla="*/ 381 h 3400"/>
              <a:gd name="T34" fmla="*/ 1676 w 1832"/>
              <a:gd name="T35" fmla="*/ 351 h 3400"/>
              <a:gd name="T36" fmla="*/ 1634 w 1832"/>
              <a:gd name="T37" fmla="*/ 340 h 3400"/>
              <a:gd name="T38" fmla="*/ 687 w 1832"/>
              <a:gd name="T39" fmla="*/ 113 h 3400"/>
              <a:gd name="T40" fmla="*/ 1145 w 1832"/>
              <a:gd name="T41" fmla="*/ 227 h 3400"/>
              <a:gd name="T42" fmla="*/ 687 w 1832"/>
              <a:gd name="T43" fmla="*/ 113 h 3400"/>
              <a:gd name="T44" fmla="*/ 1259 w 1832"/>
              <a:gd name="T45" fmla="*/ 0 h 3400"/>
              <a:gd name="T46" fmla="*/ 1634 w 1832"/>
              <a:gd name="T47" fmla="*/ 227 h 3400"/>
              <a:gd name="T48" fmla="*/ 1703 w 1832"/>
              <a:gd name="T49" fmla="*/ 239 h 3400"/>
              <a:gd name="T50" fmla="*/ 1761 w 1832"/>
              <a:gd name="T51" fmla="*/ 273 h 3400"/>
              <a:gd name="T52" fmla="*/ 1805 w 1832"/>
              <a:gd name="T53" fmla="*/ 324 h 3400"/>
              <a:gd name="T54" fmla="*/ 1829 w 1832"/>
              <a:gd name="T55" fmla="*/ 387 h 3400"/>
              <a:gd name="T56" fmla="*/ 1832 w 1832"/>
              <a:gd name="T57" fmla="*/ 3204 h 3400"/>
              <a:gd name="T58" fmla="*/ 1819 w 1832"/>
              <a:gd name="T59" fmla="*/ 3272 h 3400"/>
              <a:gd name="T60" fmla="*/ 1785 w 1832"/>
              <a:gd name="T61" fmla="*/ 3330 h 3400"/>
              <a:gd name="T62" fmla="*/ 1734 w 1832"/>
              <a:gd name="T63" fmla="*/ 3373 h 3400"/>
              <a:gd name="T64" fmla="*/ 1669 w 1832"/>
              <a:gd name="T65" fmla="*/ 3397 h 3400"/>
              <a:gd name="T66" fmla="*/ 199 w 1832"/>
              <a:gd name="T67" fmla="*/ 3400 h 3400"/>
              <a:gd name="T68" fmla="*/ 129 w 1832"/>
              <a:gd name="T69" fmla="*/ 3388 h 3400"/>
              <a:gd name="T70" fmla="*/ 71 w 1832"/>
              <a:gd name="T71" fmla="*/ 3354 h 3400"/>
              <a:gd name="T72" fmla="*/ 27 w 1832"/>
              <a:gd name="T73" fmla="*/ 3303 h 3400"/>
              <a:gd name="T74" fmla="*/ 3 w 1832"/>
              <a:gd name="T75" fmla="*/ 3239 h 3400"/>
              <a:gd name="T76" fmla="*/ 0 w 1832"/>
              <a:gd name="T77" fmla="*/ 423 h 3400"/>
              <a:gd name="T78" fmla="*/ 12 w 1832"/>
              <a:gd name="T79" fmla="*/ 354 h 3400"/>
              <a:gd name="T80" fmla="*/ 47 w 1832"/>
              <a:gd name="T81" fmla="*/ 297 h 3400"/>
              <a:gd name="T82" fmla="*/ 99 w 1832"/>
              <a:gd name="T83" fmla="*/ 253 h 3400"/>
              <a:gd name="T84" fmla="*/ 162 w 1832"/>
              <a:gd name="T85" fmla="*/ 230 h 3400"/>
              <a:gd name="T86" fmla="*/ 572 w 1832"/>
              <a:gd name="T87" fmla="*/ 227 h 3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32" h="3400">
                <a:moveTo>
                  <a:pt x="114" y="2663"/>
                </a:moveTo>
                <a:lnTo>
                  <a:pt x="114" y="3204"/>
                </a:lnTo>
                <a:lnTo>
                  <a:pt x="118" y="3226"/>
                </a:lnTo>
                <a:lnTo>
                  <a:pt x="126" y="3245"/>
                </a:lnTo>
                <a:lnTo>
                  <a:pt x="139" y="3262"/>
                </a:lnTo>
                <a:lnTo>
                  <a:pt x="156" y="3275"/>
                </a:lnTo>
                <a:lnTo>
                  <a:pt x="176" y="3284"/>
                </a:lnTo>
                <a:lnTo>
                  <a:pt x="199" y="3287"/>
                </a:lnTo>
                <a:lnTo>
                  <a:pt x="1634" y="3287"/>
                </a:lnTo>
                <a:lnTo>
                  <a:pt x="1656" y="3284"/>
                </a:lnTo>
                <a:lnTo>
                  <a:pt x="1676" y="3275"/>
                </a:lnTo>
                <a:lnTo>
                  <a:pt x="1693" y="3262"/>
                </a:lnTo>
                <a:lnTo>
                  <a:pt x="1706" y="3245"/>
                </a:lnTo>
                <a:lnTo>
                  <a:pt x="1714" y="3226"/>
                </a:lnTo>
                <a:lnTo>
                  <a:pt x="1717" y="3204"/>
                </a:lnTo>
                <a:lnTo>
                  <a:pt x="1717" y="2663"/>
                </a:lnTo>
                <a:lnTo>
                  <a:pt x="114" y="2663"/>
                </a:lnTo>
                <a:close/>
                <a:moveTo>
                  <a:pt x="114" y="1870"/>
                </a:moveTo>
                <a:lnTo>
                  <a:pt x="114" y="2550"/>
                </a:lnTo>
                <a:lnTo>
                  <a:pt x="1717" y="2550"/>
                </a:lnTo>
                <a:lnTo>
                  <a:pt x="1717" y="1870"/>
                </a:lnTo>
                <a:lnTo>
                  <a:pt x="114" y="1870"/>
                </a:lnTo>
                <a:close/>
                <a:moveTo>
                  <a:pt x="199" y="340"/>
                </a:moveTo>
                <a:lnTo>
                  <a:pt x="176" y="343"/>
                </a:lnTo>
                <a:lnTo>
                  <a:pt x="156" y="351"/>
                </a:lnTo>
                <a:lnTo>
                  <a:pt x="139" y="365"/>
                </a:lnTo>
                <a:lnTo>
                  <a:pt x="126" y="381"/>
                </a:lnTo>
                <a:lnTo>
                  <a:pt x="118" y="401"/>
                </a:lnTo>
                <a:lnTo>
                  <a:pt x="114" y="423"/>
                </a:lnTo>
                <a:lnTo>
                  <a:pt x="114" y="1757"/>
                </a:lnTo>
                <a:lnTo>
                  <a:pt x="1717" y="1757"/>
                </a:lnTo>
                <a:lnTo>
                  <a:pt x="1717" y="423"/>
                </a:lnTo>
                <a:lnTo>
                  <a:pt x="1714" y="401"/>
                </a:lnTo>
                <a:lnTo>
                  <a:pt x="1706" y="381"/>
                </a:lnTo>
                <a:lnTo>
                  <a:pt x="1693" y="365"/>
                </a:lnTo>
                <a:lnTo>
                  <a:pt x="1676" y="351"/>
                </a:lnTo>
                <a:lnTo>
                  <a:pt x="1656" y="343"/>
                </a:lnTo>
                <a:lnTo>
                  <a:pt x="1634" y="340"/>
                </a:lnTo>
                <a:lnTo>
                  <a:pt x="199" y="340"/>
                </a:lnTo>
                <a:close/>
                <a:moveTo>
                  <a:pt x="687" y="113"/>
                </a:moveTo>
                <a:lnTo>
                  <a:pt x="687" y="227"/>
                </a:lnTo>
                <a:lnTo>
                  <a:pt x="1145" y="227"/>
                </a:lnTo>
                <a:lnTo>
                  <a:pt x="1145" y="113"/>
                </a:lnTo>
                <a:lnTo>
                  <a:pt x="687" y="113"/>
                </a:lnTo>
                <a:close/>
                <a:moveTo>
                  <a:pt x="572" y="0"/>
                </a:moveTo>
                <a:lnTo>
                  <a:pt x="1259" y="0"/>
                </a:lnTo>
                <a:lnTo>
                  <a:pt x="1259" y="227"/>
                </a:lnTo>
                <a:lnTo>
                  <a:pt x="1634" y="227"/>
                </a:lnTo>
                <a:lnTo>
                  <a:pt x="1669" y="230"/>
                </a:lnTo>
                <a:lnTo>
                  <a:pt x="1703" y="239"/>
                </a:lnTo>
                <a:lnTo>
                  <a:pt x="1734" y="253"/>
                </a:lnTo>
                <a:lnTo>
                  <a:pt x="1761" y="273"/>
                </a:lnTo>
                <a:lnTo>
                  <a:pt x="1785" y="297"/>
                </a:lnTo>
                <a:lnTo>
                  <a:pt x="1805" y="324"/>
                </a:lnTo>
                <a:lnTo>
                  <a:pt x="1819" y="354"/>
                </a:lnTo>
                <a:lnTo>
                  <a:pt x="1829" y="387"/>
                </a:lnTo>
                <a:lnTo>
                  <a:pt x="1832" y="423"/>
                </a:lnTo>
                <a:lnTo>
                  <a:pt x="1832" y="3204"/>
                </a:lnTo>
                <a:lnTo>
                  <a:pt x="1829" y="3239"/>
                </a:lnTo>
                <a:lnTo>
                  <a:pt x="1819" y="3272"/>
                </a:lnTo>
                <a:lnTo>
                  <a:pt x="1805" y="3303"/>
                </a:lnTo>
                <a:lnTo>
                  <a:pt x="1785" y="3330"/>
                </a:lnTo>
                <a:lnTo>
                  <a:pt x="1761" y="3354"/>
                </a:lnTo>
                <a:lnTo>
                  <a:pt x="1734" y="3373"/>
                </a:lnTo>
                <a:lnTo>
                  <a:pt x="1703" y="3388"/>
                </a:lnTo>
                <a:lnTo>
                  <a:pt x="1669" y="3397"/>
                </a:lnTo>
                <a:lnTo>
                  <a:pt x="1634" y="3400"/>
                </a:lnTo>
                <a:lnTo>
                  <a:pt x="199" y="3400"/>
                </a:lnTo>
                <a:lnTo>
                  <a:pt x="162" y="3397"/>
                </a:lnTo>
                <a:lnTo>
                  <a:pt x="129" y="3388"/>
                </a:lnTo>
                <a:lnTo>
                  <a:pt x="99" y="3373"/>
                </a:lnTo>
                <a:lnTo>
                  <a:pt x="71" y="3354"/>
                </a:lnTo>
                <a:lnTo>
                  <a:pt x="47" y="3330"/>
                </a:lnTo>
                <a:lnTo>
                  <a:pt x="27" y="3303"/>
                </a:lnTo>
                <a:lnTo>
                  <a:pt x="12" y="3272"/>
                </a:lnTo>
                <a:lnTo>
                  <a:pt x="3" y="3239"/>
                </a:lnTo>
                <a:lnTo>
                  <a:pt x="0" y="3204"/>
                </a:lnTo>
                <a:lnTo>
                  <a:pt x="0" y="423"/>
                </a:lnTo>
                <a:lnTo>
                  <a:pt x="3" y="387"/>
                </a:lnTo>
                <a:lnTo>
                  <a:pt x="12" y="354"/>
                </a:lnTo>
                <a:lnTo>
                  <a:pt x="27" y="324"/>
                </a:lnTo>
                <a:lnTo>
                  <a:pt x="47" y="297"/>
                </a:lnTo>
                <a:lnTo>
                  <a:pt x="71" y="273"/>
                </a:lnTo>
                <a:lnTo>
                  <a:pt x="99" y="253"/>
                </a:lnTo>
                <a:lnTo>
                  <a:pt x="129" y="239"/>
                </a:lnTo>
                <a:lnTo>
                  <a:pt x="162" y="230"/>
                </a:lnTo>
                <a:lnTo>
                  <a:pt x="199" y="227"/>
                </a:lnTo>
                <a:lnTo>
                  <a:pt x="572" y="227"/>
                </a:lnTo>
                <a:lnTo>
                  <a:pt x="5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5" name="Freeform 465"/>
          <p:cNvSpPr>
            <a:spLocks noEditPoints="1"/>
          </p:cNvSpPr>
          <p:nvPr/>
        </p:nvSpPr>
        <p:spPr bwMode="auto">
          <a:xfrm>
            <a:off x="8556455" y="5254523"/>
            <a:ext cx="290513" cy="539750"/>
          </a:xfrm>
          <a:custGeom>
            <a:avLst/>
            <a:gdLst>
              <a:gd name="T0" fmla="*/ 114 w 1832"/>
              <a:gd name="T1" fmla="*/ 3204 h 3400"/>
              <a:gd name="T2" fmla="*/ 126 w 1832"/>
              <a:gd name="T3" fmla="*/ 3245 h 3400"/>
              <a:gd name="T4" fmla="*/ 156 w 1832"/>
              <a:gd name="T5" fmla="*/ 3275 h 3400"/>
              <a:gd name="T6" fmla="*/ 199 w 1832"/>
              <a:gd name="T7" fmla="*/ 3287 h 3400"/>
              <a:gd name="T8" fmla="*/ 1656 w 1832"/>
              <a:gd name="T9" fmla="*/ 3284 h 3400"/>
              <a:gd name="T10" fmla="*/ 1693 w 1832"/>
              <a:gd name="T11" fmla="*/ 3262 h 3400"/>
              <a:gd name="T12" fmla="*/ 1714 w 1832"/>
              <a:gd name="T13" fmla="*/ 3226 h 3400"/>
              <a:gd name="T14" fmla="*/ 1717 w 1832"/>
              <a:gd name="T15" fmla="*/ 2663 h 3400"/>
              <a:gd name="T16" fmla="*/ 199 w 1832"/>
              <a:gd name="T17" fmla="*/ 340 h 3400"/>
              <a:gd name="T18" fmla="*/ 156 w 1832"/>
              <a:gd name="T19" fmla="*/ 351 h 3400"/>
              <a:gd name="T20" fmla="*/ 126 w 1832"/>
              <a:gd name="T21" fmla="*/ 381 h 3400"/>
              <a:gd name="T22" fmla="*/ 114 w 1832"/>
              <a:gd name="T23" fmla="*/ 423 h 3400"/>
              <a:gd name="T24" fmla="*/ 1717 w 1832"/>
              <a:gd name="T25" fmla="*/ 2550 h 3400"/>
              <a:gd name="T26" fmla="*/ 1714 w 1832"/>
              <a:gd name="T27" fmla="*/ 401 h 3400"/>
              <a:gd name="T28" fmla="*/ 1693 w 1832"/>
              <a:gd name="T29" fmla="*/ 365 h 3400"/>
              <a:gd name="T30" fmla="*/ 1656 w 1832"/>
              <a:gd name="T31" fmla="*/ 343 h 3400"/>
              <a:gd name="T32" fmla="*/ 199 w 1832"/>
              <a:gd name="T33" fmla="*/ 340 h 3400"/>
              <a:gd name="T34" fmla="*/ 687 w 1832"/>
              <a:gd name="T35" fmla="*/ 227 h 3400"/>
              <a:gd name="T36" fmla="*/ 1145 w 1832"/>
              <a:gd name="T37" fmla="*/ 113 h 3400"/>
              <a:gd name="T38" fmla="*/ 572 w 1832"/>
              <a:gd name="T39" fmla="*/ 0 h 3400"/>
              <a:gd name="T40" fmla="*/ 1259 w 1832"/>
              <a:gd name="T41" fmla="*/ 227 h 3400"/>
              <a:gd name="T42" fmla="*/ 1669 w 1832"/>
              <a:gd name="T43" fmla="*/ 230 h 3400"/>
              <a:gd name="T44" fmla="*/ 1734 w 1832"/>
              <a:gd name="T45" fmla="*/ 253 h 3400"/>
              <a:gd name="T46" fmla="*/ 1785 w 1832"/>
              <a:gd name="T47" fmla="*/ 297 h 3400"/>
              <a:gd name="T48" fmla="*/ 1819 w 1832"/>
              <a:gd name="T49" fmla="*/ 354 h 3400"/>
              <a:gd name="T50" fmla="*/ 1832 w 1832"/>
              <a:gd name="T51" fmla="*/ 423 h 3400"/>
              <a:gd name="T52" fmla="*/ 1829 w 1832"/>
              <a:gd name="T53" fmla="*/ 3239 h 3400"/>
              <a:gd name="T54" fmla="*/ 1805 w 1832"/>
              <a:gd name="T55" fmla="*/ 3303 h 3400"/>
              <a:gd name="T56" fmla="*/ 1761 w 1832"/>
              <a:gd name="T57" fmla="*/ 3354 h 3400"/>
              <a:gd name="T58" fmla="*/ 1703 w 1832"/>
              <a:gd name="T59" fmla="*/ 3388 h 3400"/>
              <a:gd name="T60" fmla="*/ 1634 w 1832"/>
              <a:gd name="T61" fmla="*/ 3400 h 3400"/>
              <a:gd name="T62" fmla="*/ 162 w 1832"/>
              <a:gd name="T63" fmla="*/ 3397 h 3400"/>
              <a:gd name="T64" fmla="*/ 99 w 1832"/>
              <a:gd name="T65" fmla="*/ 3373 h 3400"/>
              <a:gd name="T66" fmla="*/ 47 w 1832"/>
              <a:gd name="T67" fmla="*/ 3330 h 3400"/>
              <a:gd name="T68" fmla="*/ 12 w 1832"/>
              <a:gd name="T69" fmla="*/ 3272 h 3400"/>
              <a:gd name="T70" fmla="*/ 0 w 1832"/>
              <a:gd name="T71" fmla="*/ 3204 h 3400"/>
              <a:gd name="T72" fmla="*/ 3 w 1832"/>
              <a:gd name="T73" fmla="*/ 387 h 3400"/>
              <a:gd name="T74" fmla="*/ 27 w 1832"/>
              <a:gd name="T75" fmla="*/ 324 h 3400"/>
              <a:gd name="T76" fmla="*/ 71 w 1832"/>
              <a:gd name="T77" fmla="*/ 273 h 3400"/>
              <a:gd name="T78" fmla="*/ 129 w 1832"/>
              <a:gd name="T79" fmla="*/ 239 h 3400"/>
              <a:gd name="T80" fmla="*/ 199 w 1832"/>
              <a:gd name="T81" fmla="*/ 227 h 3400"/>
              <a:gd name="T82" fmla="*/ 572 w 1832"/>
              <a:gd name="T83" fmla="*/ 0 h 3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832" h="3400">
                <a:moveTo>
                  <a:pt x="114" y="2663"/>
                </a:moveTo>
                <a:lnTo>
                  <a:pt x="114" y="3204"/>
                </a:lnTo>
                <a:lnTo>
                  <a:pt x="118" y="3226"/>
                </a:lnTo>
                <a:lnTo>
                  <a:pt x="126" y="3245"/>
                </a:lnTo>
                <a:lnTo>
                  <a:pt x="139" y="3262"/>
                </a:lnTo>
                <a:lnTo>
                  <a:pt x="156" y="3275"/>
                </a:lnTo>
                <a:lnTo>
                  <a:pt x="176" y="3284"/>
                </a:lnTo>
                <a:lnTo>
                  <a:pt x="199" y="3287"/>
                </a:lnTo>
                <a:lnTo>
                  <a:pt x="1634" y="3287"/>
                </a:lnTo>
                <a:lnTo>
                  <a:pt x="1656" y="3284"/>
                </a:lnTo>
                <a:lnTo>
                  <a:pt x="1676" y="3275"/>
                </a:lnTo>
                <a:lnTo>
                  <a:pt x="1693" y="3262"/>
                </a:lnTo>
                <a:lnTo>
                  <a:pt x="1706" y="3245"/>
                </a:lnTo>
                <a:lnTo>
                  <a:pt x="1714" y="3226"/>
                </a:lnTo>
                <a:lnTo>
                  <a:pt x="1717" y="3204"/>
                </a:lnTo>
                <a:lnTo>
                  <a:pt x="1717" y="2663"/>
                </a:lnTo>
                <a:lnTo>
                  <a:pt x="114" y="2663"/>
                </a:lnTo>
                <a:close/>
                <a:moveTo>
                  <a:pt x="199" y="340"/>
                </a:moveTo>
                <a:lnTo>
                  <a:pt x="176" y="343"/>
                </a:lnTo>
                <a:lnTo>
                  <a:pt x="156" y="351"/>
                </a:lnTo>
                <a:lnTo>
                  <a:pt x="139" y="365"/>
                </a:lnTo>
                <a:lnTo>
                  <a:pt x="126" y="381"/>
                </a:lnTo>
                <a:lnTo>
                  <a:pt x="118" y="401"/>
                </a:lnTo>
                <a:lnTo>
                  <a:pt x="114" y="423"/>
                </a:lnTo>
                <a:lnTo>
                  <a:pt x="114" y="2550"/>
                </a:lnTo>
                <a:lnTo>
                  <a:pt x="1717" y="2550"/>
                </a:lnTo>
                <a:lnTo>
                  <a:pt x="1717" y="423"/>
                </a:lnTo>
                <a:lnTo>
                  <a:pt x="1714" y="401"/>
                </a:lnTo>
                <a:lnTo>
                  <a:pt x="1706" y="381"/>
                </a:lnTo>
                <a:lnTo>
                  <a:pt x="1693" y="365"/>
                </a:lnTo>
                <a:lnTo>
                  <a:pt x="1676" y="351"/>
                </a:lnTo>
                <a:lnTo>
                  <a:pt x="1656" y="343"/>
                </a:lnTo>
                <a:lnTo>
                  <a:pt x="1634" y="340"/>
                </a:lnTo>
                <a:lnTo>
                  <a:pt x="199" y="340"/>
                </a:lnTo>
                <a:close/>
                <a:moveTo>
                  <a:pt x="687" y="113"/>
                </a:moveTo>
                <a:lnTo>
                  <a:pt x="687" y="227"/>
                </a:lnTo>
                <a:lnTo>
                  <a:pt x="1145" y="227"/>
                </a:lnTo>
                <a:lnTo>
                  <a:pt x="1145" y="113"/>
                </a:lnTo>
                <a:lnTo>
                  <a:pt x="687" y="113"/>
                </a:lnTo>
                <a:close/>
                <a:moveTo>
                  <a:pt x="572" y="0"/>
                </a:moveTo>
                <a:lnTo>
                  <a:pt x="1259" y="0"/>
                </a:lnTo>
                <a:lnTo>
                  <a:pt x="1259" y="227"/>
                </a:lnTo>
                <a:lnTo>
                  <a:pt x="1634" y="227"/>
                </a:lnTo>
                <a:lnTo>
                  <a:pt x="1669" y="230"/>
                </a:lnTo>
                <a:lnTo>
                  <a:pt x="1703" y="239"/>
                </a:lnTo>
                <a:lnTo>
                  <a:pt x="1734" y="253"/>
                </a:lnTo>
                <a:lnTo>
                  <a:pt x="1761" y="273"/>
                </a:lnTo>
                <a:lnTo>
                  <a:pt x="1785" y="297"/>
                </a:lnTo>
                <a:lnTo>
                  <a:pt x="1805" y="324"/>
                </a:lnTo>
                <a:lnTo>
                  <a:pt x="1819" y="354"/>
                </a:lnTo>
                <a:lnTo>
                  <a:pt x="1829" y="387"/>
                </a:lnTo>
                <a:lnTo>
                  <a:pt x="1832" y="423"/>
                </a:lnTo>
                <a:lnTo>
                  <a:pt x="1832" y="3204"/>
                </a:lnTo>
                <a:lnTo>
                  <a:pt x="1829" y="3239"/>
                </a:lnTo>
                <a:lnTo>
                  <a:pt x="1819" y="3272"/>
                </a:lnTo>
                <a:lnTo>
                  <a:pt x="1805" y="3303"/>
                </a:lnTo>
                <a:lnTo>
                  <a:pt x="1785" y="3330"/>
                </a:lnTo>
                <a:lnTo>
                  <a:pt x="1761" y="3354"/>
                </a:lnTo>
                <a:lnTo>
                  <a:pt x="1734" y="3373"/>
                </a:lnTo>
                <a:lnTo>
                  <a:pt x="1703" y="3388"/>
                </a:lnTo>
                <a:lnTo>
                  <a:pt x="1669" y="3397"/>
                </a:lnTo>
                <a:lnTo>
                  <a:pt x="1634" y="3400"/>
                </a:lnTo>
                <a:lnTo>
                  <a:pt x="199" y="3400"/>
                </a:lnTo>
                <a:lnTo>
                  <a:pt x="162" y="3397"/>
                </a:lnTo>
                <a:lnTo>
                  <a:pt x="129" y="3388"/>
                </a:lnTo>
                <a:lnTo>
                  <a:pt x="99" y="3373"/>
                </a:lnTo>
                <a:lnTo>
                  <a:pt x="71" y="3354"/>
                </a:lnTo>
                <a:lnTo>
                  <a:pt x="47" y="3330"/>
                </a:lnTo>
                <a:lnTo>
                  <a:pt x="27" y="3303"/>
                </a:lnTo>
                <a:lnTo>
                  <a:pt x="12" y="3272"/>
                </a:lnTo>
                <a:lnTo>
                  <a:pt x="3" y="3239"/>
                </a:lnTo>
                <a:lnTo>
                  <a:pt x="0" y="3204"/>
                </a:lnTo>
                <a:lnTo>
                  <a:pt x="0" y="423"/>
                </a:lnTo>
                <a:lnTo>
                  <a:pt x="3" y="387"/>
                </a:lnTo>
                <a:lnTo>
                  <a:pt x="12" y="354"/>
                </a:lnTo>
                <a:lnTo>
                  <a:pt x="27" y="324"/>
                </a:lnTo>
                <a:lnTo>
                  <a:pt x="47" y="297"/>
                </a:lnTo>
                <a:lnTo>
                  <a:pt x="71" y="273"/>
                </a:lnTo>
                <a:lnTo>
                  <a:pt x="99" y="253"/>
                </a:lnTo>
                <a:lnTo>
                  <a:pt x="129" y="239"/>
                </a:lnTo>
                <a:lnTo>
                  <a:pt x="162" y="230"/>
                </a:lnTo>
                <a:lnTo>
                  <a:pt x="199" y="227"/>
                </a:lnTo>
                <a:lnTo>
                  <a:pt x="572" y="227"/>
                </a:lnTo>
                <a:lnTo>
                  <a:pt x="5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6" name="Freeform 470"/>
          <p:cNvSpPr>
            <a:spLocks/>
          </p:cNvSpPr>
          <p:nvPr/>
        </p:nvSpPr>
        <p:spPr bwMode="auto">
          <a:xfrm>
            <a:off x="7546348" y="5294211"/>
            <a:ext cx="439738" cy="460375"/>
          </a:xfrm>
          <a:custGeom>
            <a:avLst/>
            <a:gdLst>
              <a:gd name="T0" fmla="*/ 2456 w 3046"/>
              <a:gd name="T1" fmla="*/ 20 h 3190"/>
              <a:gd name="T2" fmla="*/ 2656 w 3046"/>
              <a:gd name="T3" fmla="*/ 114 h 3190"/>
              <a:gd name="T4" fmla="*/ 2822 w 3046"/>
              <a:gd name="T5" fmla="*/ 280 h 3190"/>
              <a:gd name="T6" fmla="*/ 2917 w 3046"/>
              <a:gd name="T7" fmla="*/ 480 h 3190"/>
              <a:gd name="T8" fmla="*/ 2933 w 3046"/>
              <a:gd name="T9" fmla="*/ 688 h 3190"/>
              <a:gd name="T10" fmla="*/ 2870 w 3046"/>
              <a:gd name="T11" fmla="*/ 887 h 3190"/>
              <a:gd name="T12" fmla="*/ 1186 w 3046"/>
              <a:gd name="T13" fmla="*/ 2604 h 3190"/>
              <a:gd name="T14" fmla="*/ 1040 w 3046"/>
              <a:gd name="T15" fmla="*/ 2691 h 3190"/>
              <a:gd name="T16" fmla="*/ 876 w 3046"/>
              <a:gd name="T17" fmla="*/ 2701 h 3190"/>
              <a:gd name="T18" fmla="*/ 722 w 3046"/>
              <a:gd name="T19" fmla="*/ 2633 h 3190"/>
              <a:gd name="T20" fmla="*/ 616 w 3046"/>
              <a:gd name="T21" fmla="*/ 2498 h 3190"/>
              <a:gd name="T22" fmla="*/ 587 w 3046"/>
              <a:gd name="T23" fmla="*/ 2335 h 3190"/>
              <a:gd name="T24" fmla="*/ 636 w 3046"/>
              <a:gd name="T25" fmla="*/ 2176 h 3190"/>
              <a:gd name="T26" fmla="*/ 1777 w 3046"/>
              <a:gd name="T27" fmla="*/ 1024 h 3190"/>
              <a:gd name="T28" fmla="*/ 1838 w 3046"/>
              <a:gd name="T29" fmla="*/ 1024 h 3190"/>
              <a:gd name="T30" fmla="*/ 1869 w 3046"/>
              <a:gd name="T31" fmla="*/ 1077 h 3190"/>
              <a:gd name="T32" fmla="*/ 777 w 3046"/>
              <a:gd name="T33" fmla="*/ 2195 h 3190"/>
              <a:gd name="T34" fmla="*/ 715 w 3046"/>
              <a:gd name="T35" fmla="*/ 2309 h 3190"/>
              <a:gd name="T36" fmla="*/ 724 w 3046"/>
              <a:gd name="T37" fmla="*/ 2433 h 3190"/>
              <a:gd name="T38" fmla="*/ 803 w 3046"/>
              <a:gd name="T39" fmla="*/ 2538 h 3190"/>
              <a:gd name="T40" fmla="*/ 922 w 3046"/>
              <a:gd name="T41" fmla="*/ 2582 h 3190"/>
              <a:gd name="T42" fmla="*/ 1045 w 3046"/>
              <a:gd name="T43" fmla="*/ 2556 h 3190"/>
              <a:gd name="T44" fmla="*/ 2717 w 3046"/>
              <a:gd name="T45" fmla="*/ 894 h 3190"/>
              <a:gd name="T46" fmla="*/ 2800 w 3046"/>
              <a:gd name="T47" fmla="*/ 726 h 3190"/>
              <a:gd name="T48" fmla="*/ 2803 w 3046"/>
              <a:gd name="T49" fmla="*/ 540 h 3190"/>
              <a:gd name="T50" fmla="*/ 2726 w 3046"/>
              <a:gd name="T51" fmla="*/ 360 h 3190"/>
              <a:gd name="T52" fmla="*/ 2577 w 3046"/>
              <a:gd name="T53" fmla="*/ 210 h 3190"/>
              <a:gd name="T54" fmla="*/ 2396 w 3046"/>
              <a:gd name="T55" fmla="*/ 133 h 3190"/>
              <a:gd name="T56" fmla="*/ 2211 w 3046"/>
              <a:gd name="T57" fmla="*/ 136 h 3190"/>
              <a:gd name="T58" fmla="*/ 2042 w 3046"/>
              <a:gd name="T59" fmla="*/ 219 h 3190"/>
              <a:gd name="T60" fmla="*/ 243 w 3046"/>
              <a:gd name="T61" fmla="*/ 2028 h 3190"/>
              <a:gd name="T62" fmla="*/ 146 w 3046"/>
              <a:gd name="T63" fmla="*/ 2234 h 3190"/>
              <a:gd name="T64" fmla="*/ 127 w 3046"/>
              <a:gd name="T65" fmla="*/ 2466 h 3190"/>
              <a:gd name="T66" fmla="*/ 185 w 3046"/>
              <a:gd name="T67" fmla="*/ 2686 h 3190"/>
              <a:gd name="T68" fmla="*/ 317 w 3046"/>
              <a:gd name="T69" fmla="*/ 2874 h 3190"/>
              <a:gd name="T70" fmla="*/ 505 w 3046"/>
              <a:gd name="T71" fmla="*/ 3006 h 3190"/>
              <a:gd name="T72" fmla="*/ 726 w 3046"/>
              <a:gd name="T73" fmla="*/ 3065 h 3190"/>
              <a:gd name="T74" fmla="*/ 957 w 3046"/>
              <a:gd name="T75" fmla="*/ 3045 h 3190"/>
              <a:gd name="T76" fmla="*/ 1163 w 3046"/>
              <a:gd name="T77" fmla="*/ 2949 h 3190"/>
              <a:gd name="T78" fmla="*/ 2953 w 3046"/>
              <a:gd name="T79" fmla="*/ 1177 h 3190"/>
              <a:gd name="T80" fmla="*/ 3014 w 3046"/>
              <a:gd name="T81" fmla="*/ 1177 h 3190"/>
              <a:gd name="T82" fmla="*/ 3046 w 3046"/>
              <a:gd name="T83" fmla="*/ 1232 h 3190"/>
              <a:gd name="T84" fmla="*/ 1340 w 3046"/>
              <a:gd name="T85" fmla="*/ 2962 h 3190"/>
              <a:gd name="T86" fmla="*/ 1141 w 3046"/>
              <a:gd name="T87" fmla="*/ 3106 h 3190"/>
              <a:gd name="T88" fmla="*/ 908 w 3046"/>
              <a:gd name="T89" fmla="*/ 3181 h 3190"/>
              <a:gd name="T90" fmla="*/ 660 w 3046"/>
              <a:gd name="T91" fmla="*/ 3181 h 3190"/>
              <a:gd name="T92" fmla="*/ 428 w 3046"/>
              <a:gd name="T93" fmla="*/ 3106 h 3190"/>
              <a:gd name="T94" fmla="*/ 230 w 3046"/>
              <a:gd name="T95" fmla="*/ 2962 h 3190"/>
              <a:gd name="T96" fmla="*/ 85 w 3046"/>
              <a:gd name="T97" fmla="*/ 2764 h 3190"/>
              <a:gd name="T98" fmla="*/ 10 w 3046"/>
              <a:gd name="T99" fmla="*/ 2531 h 3190"/>
              <a:gd name="T100" fmla="*/ 3 w 3046"/>
              <a:gd name="T101" fmla="*/ 2344 h 3190"/>
              <a:gd name="T102" fmla="*/ 59 w 3046"/>
              <a:gd name="T103" fmla="*/ 2106 h 3190"/>
              <a:gd name="T104" fmla="*/ 187 w 3046"/>
              <a:gd name="T105" fmla="*/ 1898 h 3190"/>
              <a:gd name="T106" fmla="*/ 2003 w 3046"/>
              <a:gd name="T107" fmla="*/ 94 h 3190"/>
              <a:gd name="T108" fmla="*/ 2197 w 3046"/>
              <a:gd name="T109" fmla="*/ 11 h 3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046" h="3190">
                <a:moveTo>
                  <a:pt x="2300" y="0"/>
                </a:moveTo>
                <a:lnTo>
                  <a:pt x="2353" y="2"/>
                </a:lnTo>
                <a:lnTo>
                  <a:pt x="2404" y="8"/>
                </a:lnTo>
                <a:lnTo>
                  <a:pt x="2456" y="20"/>
                </a:lnTo>
                <a:lnTo>
                  <a:pt x="2508" y="37"/>
                </a:lnTo>
                <a:lnTo>
                  <a:pt x="2558" y="58"/>
                </a:lnTo>
                <a:lnTo>
                  <a:pt x="2608" y="83"/>
                </a:lnTo>
                <a:lnTo>
                  <a:pt x="2656" y="114"/>
                </a:lnTo>
                <a:lnTo>
                  <a:pt x="2702" y="150"/>
                </a:lnTo>
                <a:lnTo>
                  <a:pt x="2747" y="191"/>
                </a:lnTo>
                <a:lnTo>
                  <a:pt x="2787" y="235"/>
                </a:lnTo>
                <a:lnTo>
                  <a:pt x="2822" y="280"/>
                </a:lnTo>
                <a:lnTo>
                  <a:pt x="2853" y="329"/>
                </a:lnTo>
                <a:lnTo>
                  <a:pt x="2879" y="378"/>
                </a:lnTo>
                <a:lnTo>
                  <a:pt x="2901" y="428"/>
                </a:lnTo>
                <a:lnTo>
                  <a:pt x="2917" y="480"/>
                </a:lnTo>
                <a:lnTo>
                  <a:pt x="2928" y="532"/>
                </a:lnTo>
                <a:lnTo>
                  <a:pt x="2935" y="584"/>
                </a:lnTo>
                <a:lnTo>
                  <a:pt x="2936" y="637"/>
                </a:lnTo>
                <a:lnTo>
                  <a:pt x="2933" y="688"/>
                </a:lnTo>
                <a:lnTo>
                  <a:pt x="2925" y="739"/>
                </a:lnTo>
                <a:lnTo>
                  <a:pt x="2912" y="791"/>
                </a:lnTo>
                <a:lnTo>
                  <a:pt x="2894" y="840"/>
                </a:lnTo>
                <a:lnTo>
                  <a:pt x="2870" y="887"/>
                </a:lnTo>
                <a:lnTo>
                  <a:pt x="2842" y="934"/>
                </a:lnTo>
                <a:lnTo>
                  <a:pt x="2809" y="978"/>
                </a:lnTo>
                <a:lnTo>
                  <a:pt x="2772" y="1019"/>
                </a:lnTo>
                <a:lnTo>
                  <a:pt x="1186" y="2604"/>
                </a:lnTo>
                <a:lnTo>
                  <a:pt x="1153" y="2633"/>
                </a:lnTo>
                <a:lnTo>
                  <a:pt x="1118" y="2657"/>
                </a:lnTo>
                <a:lnTo>
                  <a:pt x="1080" y="2677"/>
                </a:lnTo>
                <a:lnTo>
                  <a:pt x="1040" y="2691"/>
                </a:lnTo>
                <a:lnTo>
                  <a:pt x="1000" y="2701"/>
                </a:lnTo>
                <a:lnTo>
                  <a:pt x="959" y="2706"/>
                </a:lnTo>
                <a:lnTo>
                  <a:pt x="918" y="2706"/>
                </a:lnTo>
                <a:lnTo>
                  <a:pt x="876" y="2701"/>
                </a:lnTo>
                <a:lnTo>
                  <a:pt x="835" y="2691"/>
                </a:lnTo>
                <a:lnTo>
                  <a:pt x="796" y="2677"/>
                </a:lnTo>
                <a:lnTo>
                  <a:pt x="758" y="2657"/>
                </a:lnTo>
                <a:lnTo>
                  <a:pt x="722" y="2633"/>
                </a:lnTo>
                <a:lnTo>
                  <a:pt x="690" y="2604"/>
                </a:lnTo>
                <a:lnTo>
                  <a:pt x="661" y="2570"/>
                </a:lnTo>
                <a:lnTo>
                  <a:pt x="636" y="2535"/>
                </a:lnTo>
                <a:lnTo>
                  <a:pt x="616" y="2498"/>
                </a:lnTo>
                <a:lnTo>
                  <a:pt x="602" y="2458"/>
                </a:lnTo>
                <a:lnTo>
                  <a:pt x="592" y="2417"/>
                </a:lnTo>
                <a:lnTo>
                  <a:pt x="587" y="2376"/>
                </a:lnTo>
                <a:lnTo>
                  <a:pt x="587" y="2335"/>
                </a:lnTo>
                <a:lnTo>
                  <a:pt x="592" y="2294"/>
                </a:lnTo>
                <a:lnTo>
                  <a:pt x="602" y="2253"/>
                </a:lnTo>
                <a:lnTo>
                  <a:pt x="616" y="2214"/>
                </a:lnTo>
                <a:lnTo>
                  <a:pt x="636" y="2176"/>
                </a:lnTo>
                <a:lnTo>
                  <a:pt x="661" y="2141"/>
                </a:lnTo>
                <a:lnTo>
                  <a:pt x="690" y="2107"/>
                </a:lnTo>
                <a:lnTo>
                  <a:pt x="1764" y="1034"/>
                </a:lnTo>
                <a:lnTo>
                  <a:pt x="1777" y="1024"/>
                </a:lnTo>
                <a:lnTo>
                  <a:pt x="1792" y="1018"/>
                </a:lnTo>
                <a:lnTo>
                  <a:pt x="1807" y="1016"/>
                </a:lnTo>
                <a:lnTo>
                  <a:pt x="1823" y="1018"/>
                </a:lnTo>
                <a:lnTo>
                  <a:pt x="1838" y="1024"/>
                </a:lnTo>
                <a:lnTo>
                  <a:pt x="1851" y="1034"/>
                </a:lnTo>
                <a:lnTo>
                  <a:pt x="1861" y="1047"/>
                </a:lnTo>
                <a:lnTo>
                  <a:pt x="1867" y="1062"/>
                </a:lnTo>
                <a:lnTo>
                  <a:pt x="1869" y="1077"/>
                </a:lnTo>
                <a:lnTo>
                  <a:pt x="1867" y="1094"/>
                </a:lnTo>
                <a:lnTo>
                  <a:pt x="1861" y="1109"/>
                </a:lnTo>
                <a:lnTo>
                  <a:pt x="1851" y="1122"/>
                </a:lnTo>
                <a:lnTo>
                  <a:pt x="777" y="2195"/>
                </a:lnTo>
                <a:lnTo>
                  <a:pt x="755" y="2220"/>
                </a:lnTo>
                <a:lnTo>
                  <a:pt x="737" y="2248"/>
                </a:lnTo>
                <a:lnTo>
                  <a:pt x="724" y="2277"/>
                </a:lnTo>
                <a:lnTo>
                  <a:pt x="715" y="2309"/>
                </a:lnTo>
                <a:lnTo>
                  <a:pt x="711" y="2340"/>
                </a:lnTo>
                <a:lnTo>
                  <a:pt x="711" y="2372"/>
                </a:lnTo>
                <a:lnTo>
                  <a:pt x="715" y="2403"/>
                </a:lnTo>
                <a:lnTo>
                  <a:pt x="724" y="2433"/>
                </a:lnTo>
                <a:lnTo>
                  <a:pt x="737" y="2464"/>
                </a:lnTo>
                <a:lnTo>
                  <a:pt x="755" y="2491"/>
                </a:lnTo>
                <a:lnTo>
                  <a:pt x="777" y="2517"/>
                </a:lnTo>
                <a:lnTo>
                  <a:pt x="803" y="2538"/>
                </a:lnTo>
                <a:lnTo>
                  <a:pt x="830" y="2556"/>
                </a:lnTo>
                <a:lnTo>
                  <a:pt x="860" y="2569"/>
                </a:lnTo>
                <a:lnTo>
                  <a:pt x="890" y="2578"/>
                </a:lnTo>
                <a:lnTo>
                  <a:pt x="922" y="2582"/>
                </a:lnTo>
                <a:lnTo>
                  <a:pt x="954" y="2582"/>
                </a:lnTo>
                <a:lnTo>
                  <a:pt x="985" y="2578"/>
                </a:lnTo>
                <a:lnTo>
                  <a:pt x="1016" y="2569"/>
                </a:lnTo>
                <a:lnTo>
                  <a:pt x="1045" y="2556"/>
                </a:lnTo>
                <a:lnTo>
                  <a:pt x="1073" y="2538"/>
                </a:lnTo>
                <a:lnTo>
                  <a:pt x="1099" y="2517"/>
                </a:lnTo>
                <a:lnTo>
                  <a:pt x="2684" y="932"/>
                </a:lnTo>
                <a:lnTo>
                  <a:pt x="2717" y="894"/>
                </a:lnTo>
                <a:lnTo>
                  <a:pt x="2746" y="855"/>
                </a:lnTo>
                <a:lnTo>
                  <a:pt x="2769" y="814"/>
                </a:lnTo>
                <a:lnTo>
                  <a:pt x="2787" y="770"/>
                </a:lnTo>
                <a:lnTo>
                  <a:pt x="2800" y="726"/>
                </a:lnTo>
                <a:lnTo>
                  <a:pt x="2808" y="680"/>
                </a:lnTo>
                <a:lnTo>
                  <a:pt x="2811" y="634"/>
                </a:lnTo>
                <a:lnTo>
                  <a:pt x="2810" y="587"/>
                </a:lnTo>
                <a:lnTo>
                  <a:pt x="2803" y="540"/>
                </a:lnTo>
                <a:lnTo>
                  <a:pt x="2791" y="494"/>
                </a:lnTo>
                <a:lnTo>
                  <a:pt x="2775" y="448"/>
                </a:lnTo>
                <a:lnTo>
                  <a:pt x="2753" y="403"/>
                </a:lnTo>
                <a:lnTo>
                  <a:pt x="2726" y="360"/>
                </a:lnTo>
                <a:lnTo>
                  <a:pt x="2695" y="317"/>
                </a:lnTo>
                <a:lnTo>
                  <a:pt x="2659" y="278"/>
                </a:lnTo>
                <a:lnTo>
                  <a:pt x="2619" y="242"/>
                </a:lnTo>
                <a:lnTo>
                  <a:pt x="2577" y="210"/>
                </a:lnTo>
                <a:lnTo>
                  <a:pt x="2533" y="184"/>
                </a:lnTo>
                <a:lnTo>
                  <a:pt x="2489" y="162"/>
                </a:lnTo>
                <a:lnTo>
                  <a:pt x="2442" y="145"/>
                </a:lnTo>
                <a:lnTo>
                  <a:pt x="2396" y="133"/>
                </a:lnTo>
                <a:lnTo>
                  <a:pt x="2350" y="127"/>
                </a:lnTo>
                <a:lnTo>
                  <a:pt x="2302" y="125"/>
                </a:lnTo>
                <a:lnTo>
                  <a:pt x="2256" y="128"/>
                </a:lnTo>
                <a:lnTo>
                  <a:pt x="2211" y="136"/>
                </a:lnTo>
                <a:lnTo>
                  <a:pt x="2165" y="149"/>
                </a:lnTo>
                <a:lnTo>
                  <a:pt x="2122" y="167"/>
                </a:lnTo>
                <a:lnTo>
                  <a:pt x="2081" y="191"/>
                </a:lnTo>
                <a:lnTo>
                  <a:pt x="2042" y="219"/>
                </a:lnTo>
                <a:lnTo>
                  <a:pt x="2004" y="252"/>
                </a:lnTo>
                <a:lnTo>
                  <a:pt x="317" y="1939"/>
                </a:lnTo>
                <a:lnTo>
                  <a:pt x="278" y="1982"/>
                </a:lnTo>
                <a:lnTo>
                  <a:pt x="243" y="2028"/>
                </a:lnTo>
                <a:lnTo>
                  <a:pt x="211" y="2076"/>
                </a:lnTo>
                <a:lnTo>
                  <a:pt x="185" y="2127"/>
                </a:lnTo>
                <a:lnTo>
                  <a:pt x="163" y="2180"/>
                </a:lnTo>
                <a:lnTo>
                  <a:pt x="146" y="2234"/>
                </a:lnTo>
                <a:lnTo>
                  <a:pt x="134" y="2291"/>
                </a:lnTo>
                <a:lnTo>
                  <a:pt x="127" y="2348"/>
                </a:lnTo>
                <a:lnTo>
                  <a:pt x="124" y="2406"/>
                </a:lnTo>
                <a:lnTo>
                  <a:pt x="127" y="2466"/>
                </a:lnTo>
                <a:lnTo>
                  <a:pt x="134" y="2523"/>
                </a:lnTo>
                <a:lnTo>
                  <a:pt x="146" y="2579"/>
                </a:lnTo>
                <a:lnTo>
                  <a:pt x="163" y="2634"/>
                </a:lnTo>
                <a:lnTo>
                  <a:pt x="185" y="2686"/>
                </a:lnTo>
                <a:lnTo>
                  <a:pt x="211" y="2737"/>
                </a:lnTo>
                <a:lnTo>
                  <a:pt x="243" y="2786"/>
                </a:lnTo>
                <a:lnTo>
                  <a:pt x="278" y="2831"/>
                </a:lnTo>
                <a:lnTo>
                  <a:pt x="317" y="2874"/>
                </a:lnTo>
                <a:lnTo>
                  <a:pt x="360" y="2914"/>
                </a:lnTo>
                <a:lnTo>
                  <a:pt x="406" y="2949"/>
                </a:lnTo>
                <a:lnTo>
                  <a:pt x="454" y="2979"/>
                </a:lnTo>
                <a:lnTo>
                  <a:pt x="505" y="3006"/>
                </a:lnTo>
                <a:lnTo>
                  <a:pt x="557" y="3027"/>
                </a:lnTo>
                <a:lnTo>
                  <a:pt x="612" y="3045"/>
                </a:lnTo>
                <a:lnTo>
                  <a:pt x="669" y="3057"/>
                </a:lnTo>
                <a:lnTo>
                  <a:pt x="726" y="3065"/>
                </a:lnTo>
                <a:lnTo>
                  <a:pt x="785" y="3067"/>
                </a:lnTo>
                <a:lnTo>
                  <a:pt x="843" y="3065"/>
                </a:lnTo>
                <a:lnTo>
                  <a:pt x="900" y="3057"/>
                </a:lnTo>
                <a:lnTo>
                  <a:pt x="957" y="3045"/>
                </a:lnTo>
                <a:lnTo>
                  <a:pt x="1011" y="3027"/>
                </a:lnTo>
                <a:lnTo>
                  <a:pt x="1065" y="3006"/>
                </a:lnTo>
                <a:lnTo>
                  <a:pt x="1115" y="2979"/>
                </a:lnTo>
                <a:lnTo>
                  <a:pt x="1163" y="2949"/>
                </a:lnTo>
                <a:lnTo>
                  <a:pt x="1210" y="2914"/>
                </a:lnTo>
                <a:lnTo>
                  <a:pt x="1252" y="2874"/>
                </a:lnTo>
                <a:lnTo>
                  <a:pt x="2940" y="1187"/>
                </a:lnTo>
                <a:lnTo>
                  <a:pt x="2953" y="1177"/>
                </a:lnTo>
                <a:lnTo>
                  <a:pt x="2968" y="1171"/>
                </a:lnTo>
                <a:lnTo>
                  <a:pt x="2983" y="1169"/>
                </a:lnTo>
                <a:lnTo>
                  <a:pt x="2999" y="1171"/>
                </a:lnTo>
                <a:lnTo>
                  <a:pt x="3014" y="1177"/>
                </a:lnTo>
                <a:lnTo>
                  <a:pt x="3028" y="1187"/>
                </a:lnTo>
                <a:lnTo>
                  <a:pt x="3038" y="1200"/>
                </a:lnTo>
                <a:lnTo>
                  <a:pt x="3044" y="1215"/>
                </a:lnTo>
                <a:lnTo>
                  <a:pt x="3046" y="1232"/>
                </a:lnTo>
                <a:lnTo>
                  <a:pt x="3044" y="1247"/>
                </a:lnTo>
                <a:lnTo>
                  <a:pt x="3038" y="1262"/>
                </a:lnTo>
                <a:lnTo>
                  <a:pt x="3028" y="1275"/>
                </a:lnTo>
                <a:lnTo>
                  <a:pt x="1340" y="2962"/>
                </a:lnTo>
                <a:lnTo>
                  <a:pt x="1294" y="3004"/>
                </a:lnTo>
                <a:lnTo>
                  <a:pt x="1245" y="3043"/>
                </a:lnTo>
                <a:lnTo>
                  <a:pt x="1194" y="3077"/>
                </a:lnTo>
                <a:lnTo>
                  <a:pt x="1141" y="3106"/>
                </a:lnTo>
                <a:lnTo>
                  <a:pt x="1086" y="3132"/>
                </a:lnTo>
                <a:lnTo>
                  <a:pt x="1028" y="3152"/>
                </a:lnTo>
                <a:lnTo>
                  <a:pt x="969" y="3169"/>
                </a:lnTo>
                <a:lnTo>
                  <a:pt x="908" y="3181"/>
                </a:lnTo>
                <a:lnTo>
                  <a:pt x="847" y="3188"/>
                </a:lnTo>
                <a:lnTo>
                  <a:pt x="785" y="3190"/>
                </a:lnTo>
                <a:lnTo>
                  <a:pt x="722" y="3188"/>
                </a:lnTo>
                <a:lnTo>
                  <a:pt x="660" y="3181"/>
                </a:lnTo>
                <a:lnTo>
                  <a:pt x="599" y="3169"/>
                </a:lnTo>
                <a:lnTo>
                  <a:pt x="541" y="3152"/>
                </a:lnTo>
                <a:lnTo>
                  <a:pt x="483" y="3132"/>
                </a:lnTo>
                <a:lnTo>
                  <a:pt x="428" y="3106"/>
                </a:lnTo>
                <a:lnTo>
                  <a:pt x="375" y="3077"/>
                </a:lnTo>
                <a:lnTo>
                  <a:pt x="323" y="3043"/>
                </a:lnTo>
                <a:lnTo>
                  <a:pt x="275" y="3004"/>
                </a:lnTo>
                <a:lnTo>
                  <a:pt x="230" y="2962"/>
                </a:lnTo>
                <a:lnTo>
                  <a:pt x="187" y="2916"/>
                </a:lnTo>
                <a:lnTo>
                  <a:pt x="149" y="2867"/>
                </a:lnTo>
                <a:lnTo>
                  <a:pt x="115" y="2817"/>
                </a:lnTo>
                <a:lnTo>
                  <a:pt x="85" y="2764"/>
                </a:lnTo>
                <a:lnTo>
                  <a:pt x="59" y="2707"/>
                </a:lnTo>
                <a:lnTo>
                  <a:pt x="38" y="2651"/>
                </a:lnTo>
                <a:lnTo>
                  <a:pt x="22" y="2592"/>
                </a:lnTo>
                <a:lnTo>
                  <a:pt x="10" y="2531"/>
                </a:lnTo>
                <a:lnTo>
                  <a:pt x="3" y="2470"/>
                </a:lnTo>
                <a:lnTo>
                  <a:pt x="0" y="2406"/>
                </a:lnTo>
                <a:lnTo>
                  <a:pt x="0" y="2406"/>
                </a:lnTo>
                <a:lnTo>
                  <a:pt x="3" y="2344"/>
                </a:lnTo>
                <a:lnTo>
                  <a:pt x="10" y="2282"/>
                </a:lnTo>
                <a:lnTo>
                  <a:pt x="22" y="2222"/>
                </a:lnTo>
                <a:lnTo>
                  <a:pt x="38" y="2164"/>
                </a:lnTo>
                <a:lnTo>
                  <a:pt x="59" y="2106"/>
                </a:lnTo>
                <a:lnTo>
                  <a:pt x="85" y="2051"/>
                </a:lnTo>
                <a:lnTo>
                  <a:pt x="115" y="1998"/>
                </a:lnTo>
                <a:lnTo>
                  <a:pt x="149" y="1946"/>
                </a:lnTo>
                <a:lnTo>
                  <a:pt x="187" y="1898"/>
                </a:lnTo>
                <a:lnTo>
                  <a:pt x="230" y="1852"/>
                </a:lnTo>
                <a:lnTo>
                  <a:pt x="1917" y="164"/>
                </a:lnTo>
                <a:lnTo>
                  <a:pt x="1959" y="127"/>
                </a:lnTo>
                <a:lnTo>
                  <a:pt x="2003" y="94"/>
                </a:lnTo>
                <a:lnTo>
                  <a:pt x="2049" y="66"/>
                </a:lnTo>
                <a:lnTo>
                  <a:pt x="2097" y="43"/>
                </a:lnTo>
                <a:lnTo>
                  <a:pt x="2146" y="26"/>
                </a:lnTo>
                <a:lnTo>
                  <a:pt x="2197" y="11"/>
                </a:lnTo>
                <a:lnTo>
                  <a:pt x="2248" y="3"/>
                </a:lnTo>
                <a:lnTo>
                  <a:pt x="230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27" name="Group 1000"/>
          <p:cNvGrpSpPr/>
          <p:nvPr/>
        </p:nvGrpSpPr>
        <p:grpSpPr>
          <a:xfrm>
            <a:off x="10302829" y="6026737"/>
            <a:ext cx="539750" cy="539750"/>
            <a:chOff x="10974388" y="5784850"/>
            <a:chExt cx="539750" cy="539750"/>
          </a:xfrm>
          <a:solidFill>
            <a:srgbClr val="000000"/>
          </a:solidFill>
        </p:grpSpPr>
        <p:sp>
          <p:nvSpPr>
            <p:cNvPr id="528" name="Freeform 601"/>
            <p:cNvSpPr>
              <a:spLocks noEditPoints="1"/>
            </p:cNvSpPr>
            <p:nvPr/>
          </p:nvSpPr>
          <p:spPr bwMode="auto">
            <a:xfrm>
              <a:off x="10974388" y="5784850"/>
              <a:ext cx="539750" cy="539750"/>
            </a:xfrm>
            <a:custGeom>
              <a:avLst/>
              <a:gdLst>
                <a:gd name="T0" fmla="*/ 113 w 3400"/>
                <a:gd name="T1" fmla="*/ 113 h 3400"/>
                <a:gd name="T2" fmla="*/ 113 w 3400"/>
                <a:gd name="T3" fmla="*/ 3287 h 3400"/>
                <a:gd name="T4" fmla="*/ 3287 w 3400"/>
                <a:gd name="T5" fmla="*/ 3287 h 3400"/>
                <a:gd name="T6" fmla="*/ 3287 w 3400"/>
                <a:gd name="T7" fmla="*/ 113 h 3400"/>
                <a:gd name="T8" fmla="*/ 113 w 3400"/>
                <a:gd name="T9" fmla="*/ 113 h 3400"/>
                <a:gd name="T10" fmla="*/ 0 w 3400"/>
                <a:gd name="T11" fmla="*/ 0 h 3400"/>
                <a:gd name="T12" fmla="*/ 3400 w 3400"/>
                <a:gd name="T13" fmla="*/ 0 h 3400"/>
                <a:gd name="T14" fmla="*/ 3400 w 3400"/>
                <a:gd name="T15" fmla="*/ 3400 h 3400"/>
                <a:gd name="T16" fmla="*/ 0 w 3400"/>
                <a:gd name="T17" fmla="*/ 3400 h 3400"/>
                <a:gd name="T18" fmla="*/ 0 w 3400"/>
                <a:gd name="T19" fmla="*/ 0 h 3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00" h="3400">
                  <a:moveTo>
                    <a:pt x="113" y="113"/>
                  </a:moveTo>
                  <a:lnTo>
                    <a:pt x="113" y="3287"/>
                  </a:lnTo>
                  <a:lnTo>
                    <a:pt x="3287" y="3287"/>
                  </a:lnTo>
                  <a:lnTo>
                    <a:pt x="3287" y="113"/>
                  </a:lnTo>
                  <a:lnTo>
                    <a:pt x="113" y="113"/>
                  </a:lnTo>
                  <a:close/>
                  <a:moveTo>
                    <a:pt x="0" y="0"/>
                  </a:moveTo>
                  <a:lnTo>
                    <a:pt x="3400" y="0"/>
                  </a:lnTo>
                  <a:lnTo>
                    <a:pt x="3400" y="3400"/>
                  </a:lnTo>
                  <a:lnTo>
                    <a:pt x="0" y="34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602"/>
            <p:cNvSpPr>
              <a:spLocks/>
            </p:cNvSpPr>
            <p:nvPr/>
          </p:nvSpPr>
          <p:spPr bwMode="auto">
            <a:xfrm>
              <a:off x="11055351" y="5865813"/>
              <a:ext cx="377825" cy="377825"/>
            </a:xfrm>
            <a:custGeom>
              <a:avLst/>
              <a:gdLst>
                <a:gd name="T0" fmla="*/ 1133 w 2380"/>
                <a:gd name="T1" fmla="*/ 0 h 2380"/>
                <a:gd name="T2" fmla="*/ 1247 w 2380"/>
                <a:gd name="T3" fmla="*/ 0 h 2380"/>
                <a:gd name="T4" fmla="*/ 1247 w 2380"/>
                <a:gd name="T5" fmla="*/ 1133 h 2380"/>
                <a:gd name="T6" fmla="*/ 2380 w 2380"/>
                <a:gd name="T7" fmla="*/ 1133 h 2380"/>
                <a:gd name="T8" fmla="*/ 2380 w 2380"/>
                <a:gd name="T9" fmla="*/ 1247 h 2380"/>
                <a:gd name="T10" fmla="*/ 1247 w 2380"/>
                <a:gd name="T11" fmla="*/ 1247 h 2380"/>
                <a:gd name="T12" fmla="*/ 1247 w 2380"/>
                <a:gd name="T13" fmla="*/ 2380 h 2380"/>
                <a:gd name="T14" fmla="*/ 1133 w 2380"/>
                <a:gd name="T15" fmla="*/ 2380 h 2380"/>
                <a:gd name="T16" fmla="*/ 1133 w 2380"/>
                <a:gd name="T17" fmla="*/ 1247 h 2380"/>
                <a:gd name="T18" fmla="*/ 0 w 2380"/>
                <a:gd name="T19" fmla="*/ 1247 h 2380"/>
                <a:gd name="T20" fmla="*/ 0 w 2380"/>
                <a:gd name="T21" fmla="*/ 1133 h 2380"/>
                <a:gd name="T22" fmla="*/ 1133 w 2380"/>
                <a:gd name="T23" fmla="*/ 1133 h 2380"/>
                <a:gd name="T24" fmla="*/ 1133 w 2380"/>
                <a:gd name="T25" fmla="*/ 0 h 2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80" h="2380">
                  <a:moveTo>
                    <a:pt x="1133" y="0"/>
                  </a:moveTo>
                  <a:lnTo>
                    <a:pt x="1247" y="0"/>
                  </a:lnTo>
                  <a:lnTo>
                    <a:pt x="1247" y="1133"/>
                  </a:lnTo>
                  <a:lnTo>
                    <a:pt x="2380" y="1133"/>
                  </a:lnTo>
                  <a:lnTo>
                    <a:pt x="2380" y="1247"/>
                  </a:lnTo>
                  <a:lnTo>
                    <a:pt x="1247" y="1247"/>
                  </a:lnTo>
                  <a:lnTo>
                    <a:pt x="1247" y="2380"/>
                  </a:lnTo>
                  <a:lnTo>
                    <a:pt x="1133" y="2380"/>
                  </a:lnTo>
                  <a:lnTo>
                    <a:pt x="1133" y="1247"/>
                  </a:lnTo>
                  <a:lnTo>
                    <a:pt x="0" y="1247"/>
                  </a:lnTo>
                  <a:lnTo>
                    <a:pt x="0" y="1133"/>
                  </a:lnTo>
                  <a:lnTo>
                    <a:pt x="1133" y="1133"/>
                  </a:lnTo>
                  <a:lnTo>
                    <a:pt x="1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0" name="Group 1006"/>
          <p:cNvGrpSpPr/>
          <p:nvPr/>
        </p:nvGrpSpPr>
        <p:grpSpPr>
          <a:xfrm>
            <a:off x="9387968" y="6053725"/>
            <a:ext cx="498475" cy="485775"/>
            <a:chOff x="10067925" y="5811838"/>
            <a:chExt cx="498475" cy="485775"/>
          </a:xfrm>
          <a:solidFill>
            <a:srgbClr val="000000"/>
          </a:solidFill>
        </p:grpSpPr>
        <p:sp>
          <p:nvSpPr>
            <p:cNvPr id="531" name="Freeform 607"/>
            <p:cNvSpPr>
              <a:spLocks noEditPoints="1"/>
            </p:cNvSpPr>
            <p:nvPr/>
          </p:nvSpPr>
          <p:spPr bwMode="auto">
            <a:xfrm>
              <a:off x="10067925" y="5811838"/>
              <a:ext cx="498475" cy="485775"/>
            </a:xfrm>
            <a:custGeom>
              <a:avLst/>
              <a:gdLst>
                <a:gd name="T0" fmla="*/ 565 w 3454"/>
                <a:gd name="T1" fmla="*/ 623 h 3368"/>
                <a:gd name="T2" fmla="*/ 565 w 3454"/>
                <a:gd name="T3" fmla="*/ 3243 h 3368"/>
                <a:gd name="T4" fmla="*/ 3329 w 3454"/>
                <a:gd name="T5" fmla="*/ 3243 h 3368"/>
                <a:gd name="T6" fmla="*/ 3329 w 3454"/>
                <a:gd name="T7" fmla="*/ 623 h 3368"/>
                <a:gd name="T8" fmla="*/ 565 w 3454"/>
                <a:gd name="T9" fmla="*/ 623 h 3368"/>
                <a:gd name="T10" fmla="*/ 125 w 3454"/>
                <a:gd name="T11" fmla="*/ 124 h 3368"/>
                <a:gd name="T12" fmla="*/ 125 w 3454"/>
                <a:gd name="T13" fmla="*/ 2807 h 3368"/>
                <a:gd name="T14" fmla="*/ 439 w 3454"/>
                <a:gd name="T15" fmla="*/ 2807 h 3368"/>
                <a:gd name="T16" fmla="*/ 439 w 3454"/>
                <a:gd name="T17" fmla="*/ 498 h 3368"/>
                <a:gd name="T18" fmla="*/ 2952 w 3454"/>
                <a:gd name="T19" fmla="*/ 498 h 3368"/>
                <a:gd name="T20" fmla="*/ 2952 w 3454"/>
                <a:gd name="T21" fmla="*/ 124 h 3368"/>
                <a:gd name="T22" fmla="*/ 125 w 3454"/>
                <a:gd name="T23" fmla="*/ 124 h 3368"/>
                <a:gd name="T24" fmla="*/ 0 w 3454"/>
                <a:gd name="T25" fmla="*/ 0 h 3368"/>
                <a:gd name="T26" fmla="*/ 3077 w 3454"/>
                <a:gd name="T27" fmla="*/ 0 h 3368"/>
                <a:gd name="T28" fmla="*/ 3077 w 3454"/>
                <a:gd name="T29" fmla="*/ 498 h 3368"/>
                <a:gd name="T30" fmla="*/ 3454 w 3454"/>
                <a:gd name="T31" fmla="*/ 498 h 3368"/>
                <a:gd name="T32" fmla="*/ 3454 w 3454"/>
                <a:gd name="T33" fmla="*/ 3368 h 3368"/>
                <a:gd name="T34" fmla="*/ 439 w 3454"/>
                <a:gd name="T35" fmla="*/ 3368 h 3368"/>
                <a:gd name="T36" fmla="*/ 439 w 3454"/>
                <a:gd name="T37" fmla="*/ 2931 h 3368"/>
                <a:gd name="T38" fmla="*/ 0 w 3454"/>
                <a:gd name="T39" fmla="*/ 2931 h 3368"/>
                <a:gd name="T40" fmla="*/ 0 w 3454"/>
                <a:gd name="T41" fmla="*/ 0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54" h="3368">
                  <a:moveTo>
                    <a:pt x="565" y="623"/>
                  </a:moveTo>
                  <a:lnTo>
                    <a:pt x="565" y="3243"/>
                  </a:lnTo>
                  <a:lnTo>
                    <a:pt x="3329" y="3243"/>
                  </a:lnTo>
                  <a:lnTo>
                    <a:pt x="3329" y="623"/>
                  </a:lnTo>
                  <a:lnTo>
                    <a:pt x="565" y="623"/>
                  </a:lnTo>
                  <a:close/>
                  <a:moveTo>
                    <a:pt x="125" y="124"/>
                  </a:moveTo>
                  <a:lnTo>
                    <a:pt x="125" y="2807"/>
                  </a:lnTo>
                  <a:lnTo>
                    <a:pt x="439" y="2807"/>
                  </a:lnTo>
                  <a:lnTo>
                    <a:pt x="439" y="498"/>
                  </a:lnTo>
                  <a:lnTo>
                    <a:pt x="2952" y="498"/>
                  </a:lnTo>
                  <a:lnTo>
                    <a:pt x="2952" y="124"/>
                  </a:lnTo>
                  <a:lnTo>
                    <a:pt x="125" y="124"/>
                  </a:lnTo>
                  <a:close/>
                  <a:moveTo>
                    <a:pt x="0" y="0"/>
                  </a:moveTo>
                  <a:lnTo>
                    <a:pt x="3077" y="0"/>
                  </a:lnTo>
                  <a:lnTo>
                    <a:pt x="3077" y="498"/>
                  </a:lnTo>
                  <a:lnTo>
                    <a:pt x="3454" y="498"/>
                  </a:lnTo>
                  <a:lnTo>
                    <a:pt x="3454" y="3368"/>
                  </a:lnTo>
                  <a:lnTo>
                    <a:pt x="439" y="3368"/>
                  </a:lnTo>
                  <a:lnTo>
                    <a:pt x="439" y="2931"/>
                  </a:lnTo>
                  <a:lnTo>
                    <a:pt x="0" y="293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608"/>
            <p:cNvSpPr>
              <a:spLocks/>
            </p:cNvSpPr>
            <p:nvPr/>
          </p:nvSpPr>
          <p:spPr bwMode="auto">
            <a:xfrm>
              <a:off x="10239375" y="5981700"/>
              <a:ext cx="217488" cy="215900"/>
            </a:xfrm>
            <a:custGeom>
              <a:avLst/>
              <a:gdLst>
                <a:gd name="T0" fmla="*/ 753 w 1507"/>
                <a:gd name="T1" fmla="*/ 0 h 1497"/>
                <a:gd name="T2" fmla="*/ 774 w 1507"/>
                <a:gd name="T3" fmla="*/ 3 h 1497"/>
                <a:gd name="T4" fmla="*/ 791 w 1507"/>
                <a:gd name="T5" fmla="*/ 13 h 1497"/>
                <a:gd name="T6" fmla="*/ 805 w 1507"/>
                <a:gd name="T7" fmla="*/ 26 h 1497"/>
                <a:gd name="T8" fmla="*/ 813 w 1507"/>
                <a:gd name="T9" fmla="*/ 43 h 1497"/>
                <a:gd name="T10" fmla="*/ 817 w 1507"/>
                <a:gd name="T11" fmla="*/ 63 h 1497"/>
                <a:gd name="T12" fmla="*/ 817 w 1507"/>
                <a:gd name="T13" fmla="*/ 687 h 1497"/>
                <a:gd name="T14" fmla="*/ 1445 w 1507"/>
                <a:gd name="T15" fmla="*/ 687 h 1497"/>
                <a:gd name="T16" fmla="*/ 1464 w 1507"/>
                <a:gd name="T17" fmla="*/ 690 h 1497"/>
                <a:gd name="T18" fmla="*/ 1482 w 1507"/>
                <a:gd name="T19" fmla="*/ 699 h 1497"/>
                <a:gd name="T20" fmla="*/ 1495 w 1507"/>
                <a:gd name="T21" fmla="*/ 713 h 1497"/>
                <a:gd name="T22" fmla="*/ 1504 w 1507"/>
                <a:gd name="T23" fmla="*/ 730 h 1497"/>
                <a:gd name="T24" fmla="*/ 1507 w 1507"/>
                <a:gd name="T25" fmla="*/ 749 h 1497"/>
                <a:gd name="T26" fmla="*/ 1504 w 1507"/>
                <a:gd name="T27" fmla="*/ 769 h 1497"/>
                <a:gd name="T28" fmla="*/ 1495 w 1507"/>
                <a:gd name="T29" fmla="*/ 786 h 1497"/>
                <a:gd name="T30" fmla="*/ 1482 w 1507"/>
                <a:gd name="T31" fmla="*/ 800 h 1497"/>
                <a:gd name="T32" fmla="*/ 1464 w 1507"/>
                <a:gd name="T33" fmla="*/ 808 h 1497"/>
                <a:gd name="T34" fmla="*/ 1445 w 1507"/>
                <a:gd name="T35" fmla="*/ 812 h 1497"/>
                <a:gd name="T36" fmla="*/ 817 w 1507"/>
                <a:gd name="T37" fmla="*/ 812 h 1497"/>
                <a:gd name="T38" fmla="*/ 817 w 1507"/>
                <a:gd name="T39" fmla="*/ 1436 h 1497"/>
                <a:gd name="T40" fmla="*/ 813 w 1507"/>
                <a:gd name="T41" fmla="*/ 1455 h 1497"/>
                <a:gd name="T42" fmla="*/ 805 w 1507"/>
                <a:gd name="T43" fmla="*/ 1472 h 1497"/>
                <a:gd name="T44" fmla="*/ 791 w 1507"/>
                <a:gd name="T45" fmla="*/ 1486 h 1497"/>
                <a:gd name="T46" fmla="*/ 774 w 1507"/>
                <a:gd name="T47" fmla="*/ 1494 h 1497"/>
                <a:gd name="T48" fmla="*/ 753 w 1507"/>
                <a:gd name="T49" fmla="*/ 1497 h 1497"/>
                <a:gd name="T50" fmla="*/ 734 w 1507"/>
                <a:gd name="T51" fmla="*/ 1494 h 1497"/>
                <a:gd name="T52" fmla="*/ 717 w 1507"/>
                <a:gd name="T53" fmla="*/ 1486 h 1497"/>
                <a:gd name="T54" fmla="*/ 703 w 1507"/>
                <a:gd name="T55" fmla="*/ 1472 h 1497"/>
                <a:gd name="T56" fmla="*/ 695 w 1507"/>
                <a:gd name="T57" fmla="*/ 1455 h 1497"/>
                <a:gd name="T58" fmla="*/ 691 w 1507"/>
                <a:gd name="T59" fmla="*/ 1436 h 1497"/>
                <a:gd name="T60" fmla="*/ 691 w 1507"/>
                <a:gd name="T61" fmla="*/ 812 h 1497"/>
                <a:gd name="T62" fmla="*/ 63 w 1507"/>
                <a:gd name="T63" fmla="*/ 812 h 1497"/>
                <a:gd name="T64" fmla="*/ 43 w 1507"/>
                <a:gd name="T65" fmla="*/ 808 h 1497"/>
                <a:gd name="T66" fmla="*/ 25 w 1507"/>
                <a:gd name="T67" fmla="*/ 800 h 1497"/>
                <a:gd name="T68" fmla="*/ 13 w 1507"/>
                <a:gd name="T69" fmla="*/ 786 h 1497"/>
                <a:gd name="T70" fmla="*/ 3 w 1507"/>
                <a:gd name="T71" fmla="*/ 769 h 1497"/>
                <a:gd name="T72" fmla="*/ 0 w 1507"/>
                <a:gd name="T73" fmla="*/ 749 h 1497"/>
                <a:gd name="T74" fmla="*/ 3 w 1507"/>
                <a:gd name="T75" fmla="*/ 730 h 1497"/>
                <a:gd name="T76" fmla="*/ 13 w 1507"/>
                <a:gd name="T77" fmla="*/ 713 h 1497"/>
                <a:gd name="T78" fmla="*/ 25 w 1507"/>
                <a:gd name="T79" fmla="*/ 699 h 1497"/>
                <a:gd name="T80" fmla="*/ 43 w 1507"/>
                <a:gd name="T81" fmla="*/ 690 h 1497"/>
                <a:gd name="T82" fmla="*/ 63 w 1507"/>
                <a:gd name="T83" fmla="*/ 687 h 1497"/>
                <a:gd name="T84" fmla="*/ 691 w 1507"/>
                <a:gd name="T85" fmla="*/ 687 h 1497"/>
                <a:gd name="T86" fmla="*/ 691 w 1507"/>
                <a:gd name="T87" fmla="*/ 63 h 1497"/>
                <a:gd name="T88" fmla="*/ 695 w 1507"/>
                <a:gd name="T89" fmla="*/ 43 h 1497"/>
                <a:gd name="T90" fmla="*/ 703 w 1507"/>
                <a:gd name="T91" fmla="*/ 26 h 1497"/>
                <a:gd name="T92" fmla="*/ 717 w 1507"/>
                <a:gd name="T93" fmla="*/ 13 h 1497"/>
                <a:gd name="T94" fmla="*/ 734 w 1507"/>
                <a:gd name="T95" fmla="*/ 3 h 1497"/>
                <a:gd name="T96" fmla="*/ 753 w 1507"/>
                <a:gd name="T97" fmla="*/ 0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07" h="1497">
                  <a:moveTo>
                    <a:pt x="753" y="0"/>
                  </a:moveTo>
                  <a:lnTo>
                    <a:pt x="774" y="3"/>
                  </a:lnTo>
                  <a:lnTo>
                    <a:pt x="791" y="13"/>
                  </a:lnTo>
                  <a:lnTo>
                    <a:pt x="805" y="26"/>
                  </a:lnTo>
                  <a:lnTo>
                    <a:pt x="813" y="43"/>
                  </a:lnTo>
                  <a:lnTo>
                    <a:pt x="817" y="63"/>
                  </a:lnTo>
                  <a:lnTo>
                    <a:pt x="817" y="687"/>
                  </a:lnTo>
                  <a:lnTo>
                    <a:pt x="1445" y="687"/>
                  </a:lnTo>
                  <a:lnTo>
                    <a:pt x="1464" y="690"/>
                  </a:lnTo>
                  <a:lnTo>
                    <a:pt x="1482" y="699"/>
                  </a:lnTo>
                  <a:lnTo>
                    <a:pt x="1495" y="713"/>
                  </a:lnTo>
                  <a:lnTo>
                    <a:pt x="1504" y="730"/>
                  </a:lnTo>
                  <a:lnTo>
                    <a:pt x="1507" y="749"/>
                  </a:lnTo>
                  <a:lnTo>
                    <a:pt x="1504" y="769"/>
                  </a:lnTo>
                  <a:lnTo>
                    <a:pt x="1495" y="786"/>
                  </a:lnTo>
                  <a:lnTo>
                    <a:pt x="1482" y="800"/>
                  </a:lnTo>
                  <a:lnTo>
                    <a:pt x="1464" y="808"/>
                  </a:lnTo>
                  <a:lnTo>
                    <a:pt x="1445" y="812"/>
                  </a:lnTo>
                  <a:lnTo>
                    <a:pt x="817" y="812"/>
                  </a:lnTo>
                  <a:lnTo>
                    <a:pt x="817" y="1436"/>
                  </a:lnTo>
                  <a:lnTo>
                    <a:pt x="813" y="1455"/>
                  </a:lnTo>
                  <a:lnTo>
                    <a:pt x="805" y="1472"/>
                  </a:lnTo>
                  <a:lnTo>
                    <a:pt x="791" y="1486"/>
                  </a:lnTo>
                  <a:lnTo>
                    <a:pt x="774" y="1494"/>
                  </a:lnTo>
                  <a:lnTo>
                    <a:pt x="753" y="1497"/>
                  </a:lnTo>
                  <a:lnTo>
                    <a:pt x="734" y="1494"/>
                  </a:lnTo>
                  <a:lnTo>
                    <a:pt x="717" y="1486"/>
                  </a:lnTo>
                  <a:lnTo>
                    <a:pt x="703" y="1472"/>
                  </a:lnTo>
                  <a:lnTo>
                    <a:pt x="695" y="1455"/>
                  </a:lnTo>
                  <a:lnTo>
                    <a:pt x="691" y="1436"/>
                  </a:lnTo>
                  <a:lnTo>
                    <a:pt x="691" y="812"/>
                  </a:lnTo>
                  <a:lnTo>
                    <a:pt x="63" y="812"/>
                  </a:lnTo>
                  <a:lnTo>
                    <a:pt x="43" y="808"/>
                  </a:lnTo>
                  <a:lnTo>
                    <a:pt x="25" y="800"/>
                  </a:lnTo>
                  <a:lnTo>
                    <a:pt x="13" y="786"/>
                  </a:lnTo>
                  <a:lnTo>
                    <a:pt x="3" y="769"/>
                  </a:lnTo>
                  <a:lnTo>
                    <a:pt x="0" y="749"/>
                  </a:lnTo>
                  <a:lnTo>
                    <a:pt x="3" y="730"/>
                  </a:lnTo>
                  <a:lnTo>
                    <a:pt x="13" y="713"/>
                  </a:lnTo>
                  <a:lnTo>
                    <a:pt x="25" y="699"/>
                  </a:lnTo>
                  <a:lnTo>
                    <a:pt x="43" y="690"/>
                  </a:lnTo>
                  <a:lnTo>
                    <a:pt x="63" y="687"/>
                  </a:lnTo>
                  <a:lnTo>
                    <a:pt x="691" y="687"/>
                  </a:lnTo>
                  <a:lnTo>
                    <a:pt x="691" y="63"/>
                  </a:lnTo>
                  <a:lnTo>
                    <a:pt x="695" y="43"/>
                  </a:lnTo>
                  <a:lnTo>
                    <a:pt x="703" y="26"/>
                  </a:lnTo>
                  <a:lnTo>
                    <a:pt x="717" y="13"/>
                  </a:lnTo>
                  <a:lnTo>
                    <a:pt x="734" y="3"/>
                  </a:lnTo>
                  <a:lnTo>
                    <a:pt x="7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33" name="Freeform 613"/>
          <p:cNvSpPr>
            <a:spLocks noEditPoints="1"/>
          </p:cNvSpPr>
          <p:nvPr/>
        </p:nvSpPr>
        <p:spPr bwMode="auto">
          <a:xfrm>
            <a:off x="8499305" y="6026737"/>
            <a:ext cx="404813" cy="539750"/>
          </a:xfrm>
          <a:custGeom>
            <a:avLst/>
            <a:gdLst>
              <a:gd name="T0" fmla="*/ 2437 w 2551"/>
              <a:gd name="T1" fmla="*/ 3287 h 3400"/>
              <a:gd name="T2" fmla="*/ 1360 w 2551"/>
              <a:gd name="T3" fmla="*/ 2051 h 3400"/>
              <a:gd name="T4" fmla="*/ 1343 w 2551"/>
              <a:gd name="T5" fmla="*/ 2103 h 3400"/>
              <a:gd name="T6" fmla="*/ 1298 w 2551"/>
              <a:gd name="T7" fmla="*/ 2134 h 3400"/>
              <a:gd name="T8" fmla="*/ 1269 w 2551"/>
              <a:gd name="T9" fmla="*/ 2136 h 3400"/>
              <a:gd name="T10" fmla="*/ 1216 w 2551"/>
              <a:gd name="T11" fmla="*/ 2111 h 3400"/>
              <a:gd name="T12" fmla="*/ 725 w 2551"/>
              <a:gd name="T13" fmla="*/ 2095 h 3400"/>
              <a:gd name="T14" fmla="*/ 706 w 2551"/>
              <a:gd name="T15" fmla="*/ 2117 h 3400"/>
              <a:gd name="T16" fmla="*/ 692 w 2551"/>
              <a:gd name="T17" fmla="*/ 2126 h 3400"/>
              <a:gd name="T18" fmla="*/ 680 w 2551"/>
              <a:gd name="T19" fmla="*/ 2132 h 3400"/>
              <a:gd name="T20" fmla="*/ 655 w 2551"/>
              <a:gd name="T21" fmla="*/ 2136 h 3400"/>
              <a:gd name="T22" fmla="*/ 629 w 2551"/>
              <a:gd name="T23" fmla="*/ 2134 h 3400"/>
              <a:gd name="T24" fmla="*/ 584 w 2551"/>
              <a:gd name="T25" fmla="*/ 2103 h 3400"/>
              <a:gd name="T26" fmla="*/ 568 w 2551"/>
              <a:gd name="T27" fmla="*/ 2051 h 3400"/>
              <a:gd name="T28" fmla="*/ 114 w 2551"/>
              <a:gd name="T29" fmla="*/ 567 h 3400"/>
              <a:gd name="T30" fmla="*/ 125 w 2551"/>
              <a:gd name="T31" fmla="*/ 3173 h 3400"/>
              <a:gd name="T32" fmla="*/ 174 w 2551"/>
              <a:gd name="T33" fmla="*/ 3245 h 3400"/>
              <a:gd name="T34" fmla="*/ 253 w 2551"/>
              <a:gd name="T35" fmla="*/ 3284 h 3400"/>
              <a:gd name="T36" fmla="*/ 246 w 2551"/>
              <a:gd name="T37" fmla="*/ 621 h 3400"/>
              <a:gd name="T38" fmla="*/ 143 w 2551"/>
              <a:gd name="T39" fmla="*/ 586 h 3400"/>
              <a:gd name="T40" fmla="*/ 681 w 2551"/>
              <a:gd name="T41" fmla="*/ 580 h 3400"/>
              <a:gd name="T42" fmla="*/ 1248 w 2551"/>
              <a:gd name="T43" fmla="*/ 1948 h 3400"/>
              <a:gd name="T44" fmla="*/ 1248 w 2551"/>
              <a:gd name="T45" fmla="*/ 555 h 3400"/>
              <a:gd name="T46" fmla="*/ 1255 w 2551"/>
              <a:gd name="T47" fmla="*/ 538 h 3400"/>
              <a:gd name="T48" fmla="*/ 312 w 2551"/>
              <a:gd name="T49" fmla="*/ 113 h 3400"/>
              <a:gd name="T50" fmla="*/ 217 w 2551"/>
              <a:gd name="T51" fmla="*/ 138 h 3400"/>
              <a:gd name="T52" fmla="*/ 144 w 2551"/>
              <a:gd name="T53" fmla="*/ 206 h 3400"/>
              <a:gd name="T54" fmla="*/ 114 w 2551"/>
              <a:gd name="T55" fmla="*/ 299 h 3400"/>
              <a:gd name="T56" fmla="*/ 133 w 2551"/>
              <a:gd name="T57" fmla="*/ 395 h 3400"/>
              <a:gd name="T58" fmla="*/ 196 w 2551"/>
              <a:gd name="T59" fmla="*/ 469 h 3400"/>
              <a:gd name="T60" fmla="*/ 289 w 2551"/>
              <a:gd name="T61" fmla="*/ 507 h 3400"/>
              <a:gd name="T62" fmla="*/ 703 w 2551"/>
              <a:gd name="T63" fmla="*/ 283 h 3400"/>
              <a:gd name="T64" fmla="*/ 2437 w 2551"/>
              <a:gd name="T65" fmla="*/ 510 h 3400"/>
              <a:gd name="T66" fmla="*/ 2192 w 2551"/>
              <a:gd name="T67" fmla="*/ 450 h 3400"/>
              <a:gd name="T68" fmla="*/ 2156 w 2551"/>
              <a:gd name="T69" fmla="*/ 414 h 3400"/>
              <a:gd name="T70" fmla="*/ 2165 w 2551"/>
              <a:gd name="T71" fmla="*/ 364 h 3400"/>
              <a:gd name="T72" fmla="*/ 2210 w 2551"/>
              <a:gd name="T73" fmla="*/ 340 h 3400"/>
              <a:gd name="T74" fmla="*/ 2153 w 2551"/>
              <a:gd name="T75" fmla="*/ 283 h 3400"/>
              <a:gd name="T76" fmla="*/ 2108 w 2551"/>
              <a:gd name="T77" fmla="*/ 260 h 3400"/>
              <a:gd name="T78" fmla="*/ 2100 w 2551"/>
              <a:gd name="T79" fmla="*/ 209 h 3400"/>
              <a:gd name="T80" fmla="*/ 2136 w 2551"/>
              <a:gd name="T81" fmla="*/ 173 h 3400"/>
              <a:gd name="T82" fmla="*/ 2437 w 2551"/>
              <a:gd name="T83" fmla="*/ 113 h 3400"/>
              <a:gd name="T84" fmla="*/ 2551 w 2551"/>
              <a:gd name="T85" fmla="*/ 0 h 3400"/>
              <a:gd name="T86" fmla="*/ 244 w 2551"/>
              <a:gd name="T87" fmla="*/ 3397 h 3400"/>
              <a:gd name="T88" fmla="*/ 131 w 2551"/>
              <a:gd name="T89" fmla="*/ 3354 h 3400"/>
              <a:gd name="T90" fmla="*/ 46 w 2551"/>
              <a:gd name="T91" fmla="*/ 3270 h 3400"/>
              <a:gd name="T92" fmla="*/ 4 w 2551"/>
              <a:gd name="T93" fmla="*/ 3157 h 3400"/>
              <a:gd name="T94" fmla="*/ 2 w 2551"/>
              <a:gd name="T95" fmla="*/ 340 h 3400"/>
              <a:gd name="T96" fmla="*/ 11 w 2551"/>
              <a:gd name="T97" fmla="*/ 231 h 3400"/>
              <a:gd name="T98" fmla="*/ 58 w 2551"/>
              <a:gd name="T99" fmla="*/ 132 h 3400"/>
              <a:gd name="T100" fmla="*/ 137 w 2551"/>
              <a:gd name="T101" fmla="*/ 54 h 3400"/>
              <a:gd name="T102" fmla="*/ 238 w 2551"/>
              <a:gd name="T103" fmla="*/ 9 h 3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551" h="3400">
                <a:moveTo>
                  <a:pt x="398" y="623"/>
                </a:moveTo>
                <a:lnTo>
                  <a:pt x="398" y="3287"/>
                </a:lnTo>
                <a:lnTo>
                  <a:pt x="2437" y="3287"/>
                </a:lnTo>
                <a:lnTo>
                  <a:pt x="2437" y="623"/>
                </a:lnTo>
                <a:lnTo>
                  <a:pt x="1360" y="623"/>
                </a:lnTo>
                <a:lnTo>
                  <a:pt x="1360" y="2051"/>
                </a:lnTo>
                <a:lnTo>
                  <a:pt x="1358" y="2070"/>
                </a:lnTo>
                <a:lnTo>
                  <a:pt x="1353" y="2087"/>
                </a:lnTo>
                <a:lnTo>
                  <a:pt x="1343" y="2103"/>
                </a:lnTo>
                <a:lnTo>
                  <a:pt x="1331" y="2116"/>
                </a:lnTo>
                <a:lnTo>
                  <a:pt x="1316" y="2127"/>
                </a:lnTo>
                <a:lnTo>
                  <a:pt x="1298" y="2134"/>
                </a:lnTo>
                <a:lnTo>
                  <a:pt x="1294" y="2134"/>
                </a:lnTo>
                <a:lnTo>
                  <a:pt x="1291" y="2134"/>
                </a:lnTo>
                <a:lnTo>
                  <a:pt x="1269" y="2136"/>
                </a:lnTo>
                <a:lnTo>
                  <a:pt x="1250" y="2132"/>
                </a:lnTo>
                <a:lnTo>
                  <a:pt x="1231" y="2123"/>
                </a:lnTo>
                <a:lnTo>
                  <a:pt x="1216" y="2111"/>
                </a:lnTo>
                <a:lnTo>
                  <a:pt x="1202" y="2095"/>
                </a:lnTo>
                <a:lnTo>
                  <a:pt x="963" y="1697"/>
                </a:lnTo>
                <a:lnTo>
                  <a:pt x="725" y="2095"/>
                </a:lnTo>
                <a:lnTo>
                  <a:pt x="717" y="2106"/>
                </a:lnTo>
                <a:lnTo>
                  <a:pt x="708" y="2115"/>
                </a:lnTo>
                <a:lnTo>
                  <a:pt x="706" y="2117"/>
                </a:lnTo>
                <a:lnTo>
                  <a:pt x="703" y="2119"/>
                </a:lnTo>
                <a:lnTo>
                  <a:pt x="697" y="2122"/>
                </a:lnTo>
                <a:lnTo>
                  <a:pt x="692" y="2126"/>
                </a:lnTo>
                <a:lnTo>
                  <a:pt x="687" y="2128"/>
                </a:lnTo>
                <a:lnTo>
                  <a:pt x="683" y="2130"/>
                </a:lnTo>
                <a:lnTo>
                  <a:pt x="680" y="2132"/>
                </a:lnTo>
                <a:lnTo>
                  <a:pt x="662" y="2135"/>
                </a:lnTo>
                <a:lnTo>
                  <a:pt x="659" y="2136"/>
                </a:lnTo>
                <a:lnTo>
                  <a:pt x="655" y="2136"/>
                </a:lnTo>
                <a:lnTo>
                  <a:pt x="654" y="2136"/>
                </a:lnTo>
                <a:lnTo>
                  <a:pt x="652" y="2137"/>
                </a:lnTo>
                <a:lnTo>
                  <a:pt x="629" y="2134"/>
                </a:lnTo>
                <a:lnTo>
                  <a:pt x="612" y="2127"/>
                </a:lnTo>
                <a:lnTo>
                  <a:pt x="597" y="2116"/>
                </a:lnTo>
                <a:lnTo>
                  <a:pt x="584" y="2103"/>
                </a:lnTo>
                <a:lnTo>
                  <a:pt x="575" y="2087"/>
                </a:lnTo>
                <a:lnTo>
                  <a:pt x="569" y="2070"/>
                </a:lnTo>
                <a:lnTo>
                  <a:pt x="568" y="2051"/>
                </a:lnTo>
                <a:lnTo>
                  <a:pt x="568" y="623"/>
                </a:lnTo>
                <a:lnTo>
                  <a:pt x="398" y="623"/>
                </a:lnTo>
                <a:close/>
                <a:moveTo>
                  <a:pt x="114" y="567"/>
                </a:moveTo>
                <a:lnTo>
                  <a:pt x="114" y="3115"/>
                </a:lnTo>
                <a:lnTo>
                  <a:pt x="116" y="3144"/>
                </a:lnTo>
                <a:lnTo>
                  <a:pt x="125" y="3173"/>
                </a:lnTo>
                <a:lnTo>
                  <a:pt x="137" y="3200"/>
                </a:lnTo>
                <a:lnTo>
                  <a:pt x="153" y="3225"/>
                </a:lnTo>
                <a:lnTo>
                  <a:pt x="174" y="3245"/>
                </a:lnTo>
                <a:lnTo>
                  <a:pt x="198" y="3262"/>
                </a:lnTo>
                <a:lnTo>
                  <a:pt x="225" y="3275"/>
                </a:lnTo>
                <a:lnTo>
                  <a:pt x="253" y="3284"/>
                </a:lnTo>
                <a:lnTo>
                  <a:pt x="283" y="3287"/>
                </a:lnTo>
                <a:lnTo>
                  <a:pt x="283" y="623"/>
                </a:lnTo>
                <a:lnTo>
                  <a:pt x="246" y="621"/>
                </a:lnTo>
                <a:lnTo>
                  <a:pt x="210" y="614"/>
                </a:lnTo>
                <a:lnTo>
                  <a:pt x="176" y="602"/>
                </a:lnTo>
                <a:lnTo>
                  <a:pt x="143" y="586"/>
                </a:lnTo>
                <a:lnTo>
                  <a:pt x="114" y="567"/>
                </a:lnTo>
                <a:close/>
                <a:moveTo>
                  <a:pt x="773" y="397"/>
                </a:moveTo>
                <a:lnTo>
                  <a:pt x="681" y="580"/>
                </a:lnTo>
                <a:lnTo>
                  <a:pt x="681" y="1948"/>
                </a:lnTo>
                <a:lnTo>
                  <a:pt x="964" y="1476"/>
                </a:lnTo>
                <a:lnTo>
                  <a:pt x="1248" y="1948"/>
                </a:lnTo>
                <a:lnTo>
                  <a:pt x="1248" y="577"/>
                </a:lnTo>
                <a:lnTo>
                  <a:pt x="1241" y="569"/>
                </a:lnTo>
                <a:lnTo>
                  <a:pt x="1248" y="555"/>
                </a:lnTo>
                <a:lnTo>
                  <a:pt x="1248" y="553"/>
                </a:lnTo>
                <a:lnTo>
                  <a:pt x="1255" y="538"/>
                </a:lnTo>
                <a:lnTo>
                  <a:pt x="1255" y="538"/>
                </a:lnTo>
                <a:lnTo>
                  <a:pt x="1326" y="397"/>
                </a:lnTo>
                <a:lnTo>
                  <a:pt x="773" y="397"/>
                </a:lnTo>
                <a:close/>
                <a:moveTo>
                  <a:pt x="312" y="113"/>
                </a:moveTo>
                <a:lnTo>
                  <a:pt x="279" y="116"/>
                </a:lnTo>
                <a:lnTo>
                  <a:pt x="247" y="125"/>
                </a:lnTo>
                <a:lnTo>
                  <a:pt x="217" y="138"/>
                </a:lnTo>
                <a:lnTo>
                  <a:pt x="190" y="157"/>
                </a:lnTo>
                <a:lnTo>
                  <a:pt x="165" y="179"/>
                </a:lnTo>
                <a:lnTo>
                  <a:pt x="144" y="206"/>
                </a:lnTo>
                <a:lnTo>
                  <a:pt x="130" y="235"/>
                </a:lnTo>
                <a:lnTo>
                  <a:pt x="119" y="266"/>
                </a:lnTo>
                <a:lnTo>
                  <a:pt x="114" y="299"/>
                </a:lnTo>
                <a:lnTo>
                  <a:pt x="114" y="332"/>
                </a:lnTo>
                <a:lnTo>
                  <a:pt x="122" y="365"/>
                </a:lnTo>
                <a:lnTo>
                  <a:pt x="133" y="395"/>
                </a:lnTo>
                <a:lnTo>
                  <a:pt x="149" y="422"/>
                </a:lnTo>
                <a:lnTo>
                  <a:pt x="171" y="447"/>
                </a:lnTo>
                <a:lnTo>
                  <a:pt x="196" y="469"/>
                </a:lnTo>
                <a:lnTo>
                  <a:pt x="225" y="486"/>
                </a:lnTo>
                <a:lnTo>
                  <a:pt x="255" y="499"/>
                </a:lnTo>
                <a:lnTo>
                  <a:pt x="289" y="507"/>
                </a:lnTo>
                <a:lnTo>
                  <a:pt x="325" y="510"/>
                </a:lnTo>
                <a:lnTo>
                  <a:pt x="588" y="510"/>
                </a:lnTo>
                <a:lnTo>
                  <a:pt x="703" y="283"/>
                </a:lnTo>
                <a:lnTo>
                  <a:pt x="1508" y="283"/>
                </a:lnTo>
                <a:lnTo>
                  <a:pt x="1396" y="510"/>
                </a:lnTo>
                <a:lnTo>
                  <a:pt x="2437" y="510"/>
                </a:lnTo>
                <a:lnTo>
                  <a:pt x="2437" y="453"/>
                </a:lnTo>
                <a:lnTo>
                  <a:pt x="2210" y="453"/>
                </a:lnTo>
                <a:lnTo>
                  <a:pt x="2192" y="450"/>
                </a:lnTo>
                <a:lnTo>
                  <a:pt x="2177" y="442"/>
                </a:lnTo>
                <a:lnTo>
                  <a:pt x="2165" y="430"/>
                </a:lnTo>
                <a:lnTo>
                  <a:pt x="2156" y="414"/>
                </a:lnTo>
                <a:lnTo>
                  <a:pt x="2153" y="397"/>
                </a:lnTo>
                <a:lnTo>
                  <a:pt x="2156" y="379"/>
                </a:lnTo>
                <a:lnTo>
                  <a:pt x="2165" y="364"/>
                </a:lnTo>
                <a:lnTo>
                  <a:pt x="2177" y="351"/>
                </a:lnTo>
                <a:lnTo>
                  <a:pt x="2192" y="343"/>
                </a:lnTo>
                <a:lnTo>
                  <a:pt x="2210" y="340"/>
                </a:lnTo>
                <a:lnTo>
                  <a:pt x="2437" y="340"/>
                </a:lnTo>
                <a:lnTo>
                  <a:pt x="2437" y="283"/>
                </a:lnTo>
                <a:lnTo>
                  <a:pt x="2153" y="283"/>
                </a:lnTo>
                <a:lnTo>
                  <a:pt x="2136" y="280"/>
                </a:lnTo>
                <a:lnTo>
                  <a:pt x="2120" y="272"/>
                </a:lnTo>
                <a:lnTo>
                  <a:pt x="2108" y="260"/>
                </a:lnTo>
                <a:lnTo>
                  <a:pt x="2100" y="244"/>
                </a:lnTo>
                <a:lnTo>
                  <a:pt x="2098" y="227"/>
                </a:lnTo>
                <a:lnTo>
                  <a:pt x="2100" y="209"/>
                </a:lnTo>
                <a:lnTo>
                  <a:pt x="2108" y="193"/>
                </a:lnTo>
                <a:lnTo>
                  <a:pt x="2120" y="181"/>
                </a:lnTo>
                <a:lnTo>
                  <a:pt x="2136" y="173"/>
                </a:lnTo>
                <a:lnTo>
                  <a:pt x="2153" y="170"/>
                </a:lnTo>
                <a:lnTo>
                  <a:pt x="2437" y="170"/>
                </a:lnTo>
                <a:lnTo>
                  <a:pt x="2437" y="113"/>
                </a:lnTo>
                <a:lnTo>
                  <a:pt x="312" y="113"/>
                </a:lnTo>
                <a:close/>
                <a:moveTo>
                  <a:pt x="312" y="0"/>
                </a:moveTo>
                <a:lnTo>
                  <a:pt x="2551" y="0"/>
                </a:lnTo>
                <a:lnTo>
                  <a:pt x="2551" y="3400"/>
                </a:lnTo>
                <a:lnTo>
                  <a:pt x="286" y="3400"/>
                </a:lnTo>
                <a:lnTo>
                  <a:pt x="244" y="3397"/>
                </a:lnTo>
                <a:lnTo>
                  <a:pt x="204" y="3388"/>
                </a:lnTo>
                <a:lnTo>
                  <a:pt x="166" y="3373"/>
                </a:lnTo>
                <a:lnTo>
                  <a:pt x="131" y="3354"/>
                </a:lnTo>
                <a:lnTo>
                  <a:pt x="99" y="3330"/>
                </a:lnTo>
                <a:lnTo>
                  <a:pt x="71" y="3302"/>
                </a:lnTo>
                <a:lnTo>
                  <a:pt x="46" y="3270"/>
                </a:lnTo>
                <a:lnTo>
                  <a:pt x="27" y="3234"/>
                </a:lnTo>
                <a:lnTo>
                  <a:pt x="12" y="3197"/>
                </a:lnTo>
                <a:lnTo>
                  <a:pt x="4" y="3157"/>
                </a:lnTo>
                <a:lnTo>
                  <a:pt x="0" y="3115"/>
                </a:lnTo>
                <a:lnTo>
                  <a:pt x="0" y="340"/>
                </a:lnTo>
                <a:lnTo>
                  <a:pt x="2" y="340"/>
                </a:lnTo>
                <a:lnTo>
                  <a:pt x="1" y="303"/>
                </a:lnTo>
                <a:lnTo>
                  <a:pt x="4" y="267"/>
                </a:lnTo>
                <a:lnTo>
                  <a:pt x="11" y="231"/>
                </a:lnTo>
                <a:lnTo>
                  <a:pt x="23" y="196"/>
                </a:lnTo>
                <a:lnTo>
                  <a:pt x="38" y="163"/>
                </a:lnTo>
                <a:lnTo>
                  <a:pt x="58" y="132"/>
                </a:lnTo>
                <a:lnTo>
                  <a:pt x="81" y="103"/>
                </a:lnTo>
                <a:lnTo>
                  <a:pt x="108" y="76"/>
                </a:lnTo>
                <a:lnTo>
                  <a:pt x="137" y="54"/>
                </a:lnTo>
                <a:lnTo>
                  <a:pt x="169" y="35"/>
                </a:lnTo>
                <a:lnTo>
                  <a:pt x="203" y="20"/>
                </a:lnTo>
                <a:lnTo>
                  <a:pt x="238" y="9"/>
                </a:lnTo>
                <a:lnTo>
                  <a:pt x="275" y="2"/>
                </a:lnTo>
                <a:lnTo>
                  <a:pt x="31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34" name="Group 1020"/>
          <p:cNvGrpSpPr/>
          <p:nvPr/>
        </p:nvGrpSpPr>
        <p:grpSpPr>
          <a:xfrm>
            <a:off x="7496342" y="6048962"/>
            <a:ext cx="539751" cy="495300"/>
            <a:chOff x="8131175" y="5813425"/>
            <a:chExt cx="539751" cy="495300"/>
          </a:xfrm>
          <a:solidFill>
            <a:srgbClr val="000000"/>
          </a:solidFill>
        </p:grpSpPr>
        <p:sp>
          <p:nvSpPr>
            <p:cNvPr id="535" name="Freeform 618"/>
            <p:cNvSpPr>
              <a:spLocks noEditPoints="1"/>
            </p:cNvSpPr>
            <p:nvPr/>
          </p:nvSpPr>
          <p:spPr bwMode="auto">
            <a:xfrm>
              <a:off x="8185150" y="5813425"/>
              <a:ext cx="434975" cy="495300"/>
            </a:xfrm>
            <a:custGeom>
              <a:avLst/>
              <a:gdLst>
                <a:gd name="T0" fmla="*/ 1147 w 2740"/>
                <a:gd name="T1" fmla="*/ 2945 h 3120"/>
                <a:gd name="T2" fmla="*/ 1370 w 2740"/>
                <a:gd name="T3" fmla="*/ 3007 h 3120"/>
                <a:gd name="T4" fmla="*/ 1594 w 2740"/>
                <a:gd name="T5" fmla="*/ 2945 h 3120"/>
                <a:gd name="T6" fmla="*/ 1640 w 2740"/>
                <a:gd name="T7" fmla="*/ 2827 h 3120"/>
                <a:gd name="T8" fmla="*/ 1191 w 2740"/>
                <a:gd name="T9" fmla="*/ 2833 h 3120"/>
                <a:gd name="T10" fmla="*/ 1216 w 2740"/>
                <a:gd name="T11" fmla="*/ 409 h 3120"/>
                <a:gd name="T12" fmla="*/ 1011 w 2740"/>
                <a:gd name="T13" fmla="*/ 461 h 3120"/>
                <a:gd name="T14" fmla="*/ 777 w 2740"/>
                <a:gd name="T15" fmla="*/ 596 h 3120"/>
                <a:gd name="T16" fmla="*/ 602 w 2740"/>
                <a:gd name="T17" fmla="*/ 803 h 3120"/>
                <a:gd name="T18" fmla="*/ 513 w 2740"/>
                <a:gd name="T19" fmla="*/ 1074 h 3120"/>
                <a:gd name="T20" fmla="*/ 484 w 2740"/>
                <a:gd name="T21" fmla="*/ 1927 h 3120"/>
                <a:gd name="T22" fmla="*/ 330 w 2740"/>
                <a:gd name="T23" fmla="*/ 2349 h 3120"/>
                <a:gd name="T24" fmla="*/ 684 w 2740"/>
                <a:gd name="T25" fmla="*/ 2660 h 3120"/>
                <a:gd name="T26" fmla="*/ 970 w 2740"/>
                <a:gd name="T27" fmla="*/ 2700 h 3120"/>
                <a:gd name="T28" fmla="*/ 1157 w 2740"/>
                <a:gd name="T29" fmla="*/ 2717 h 3120"/>
                <a:gd name="T30" fmla="*/ 1494 w 2740"/>
                <a:gd name="T31" fmla="*/ 2721 h 3120"/>
                <a:gd name="T32" fmla="*/ 1771 w 2740"/>
                <a:gd name="T33" fmla="*/ 2700 h 3120"/>
                <a:gd name="T34" fmla="*/ 2055 w 2740"/>
                <a:gd name="T35" fmla="*/ 2660 h 3120"/>
                <a:gd name="T36" fmla="*/ 2403 w 2740"/>
                <a:gd name="T37" fmla="*/ 2342 h 3120"/>
                <a:gd name="T38" fmla="*/ 2239 w 2740"/>
                <a:gd name="T39" fmla="*/ 1919 h 3120"/>
                <a:gd name="T40" fmla="*/ 2209 w 2740"/>
                <a:gd name="T41" fmla="*/ 1073 h 3120"/>
                <a:gd name="T42" fmla="*/ 2126 w 2740"/>
                <a:gd name="T43" fmla="*/ 799 h 3120"/>
                <a:gd name="T44" fmla="*/ 1958 w 2740"/>
                <a:gd name="T45" fmla="*/ 594 h 3120"/>
                <a:gd name="T46" fmla="*/ 1724 w 2740"/>
                <a:gd name="T47" fmla="*/ 459 h 3120"/>
                <a:gd name="T48" fmla="*/ 1504 w 2740"/>
                <a:gd name="T49" fmla="*/ 405 h 3120"/>
                <a:gd name="T50" fmla="*/ 1300 w 2740"/>
                <a:gd name="T51" fmla="*/ 124 h 3120"/>
                <a:gd name="T52" fmla="*/ 1200 w 2740"/>
                <a:gd name="T53" fmla="*/ 224 h 3120"/>
                <a:gd name="T54" fmla="*/ 1359 w 2740"/>
                <a:gd name="T55" fmla="*/ 283 h 3120"/>
                <a:gd name="T56" fmla="*/ 1520 w 2740"/>
                <a:gd name="T57" fmla="*/ 224 h 3120"/>
                <a:gd name="T58" fmla="*/ 1420 w 2740"/>
                <a:gd name="T59" fmla="*/ 124 h 3120"/>
                <a:gd name="T60" fmla="*/ 1441 w 2740"/>
                <a:gd name="T61" fmla="*/ 11 h 3120"/>
                <a:gd name="T62" fmla="*/ 1598 w 2740"/>
                <a:gd name="T63" fmla="*/ 129 h 3120"/>
                <a:gd name="T64" fmla="*/ 1643 w 2740"/>
                <a:gd name="T65" fmla="*/ 316 h 3120"/>
                <a:gd name="T66" fmla="*/ 1922 w 2740"/>
                <a:gd name="T67" fmla="*/ 428 h 3120"/>
                <a:gd name="T68" fmla="*/ 2116 w 2740"/>
                <a:gd name="T69" fmla="*/ 589 h 3120"/>
                <a:gd name="T70" fmla="*/ 2266 w 2740"/>
                <a:gd name="T71" fmla="*/ 826 h 3120"/>
                <a:gd name="T72" fmla="*/ 2324 w 2740"/>
                <a:gd name="T73" fmla="*/ 1135 h 3120"/>
                <a:gd name="T74" fmla="*/ 2370 w 2740"/>
                <a:gd name="T75" fmla="*/ 1982 h 3120"/>
                <a:gd name="T76" fmla="*/ 2549 w 2740"/>
                <a:gd name="T77" fmla="*/ 2363 h 3120"/>
                <a:gd name="T78" fmla="*/ 2738 w 2740"/>
                <a:gd name="T79" fmla="*/ 2596 h 3120"/>
                <a:gd name="T80" fmla="*/ 2707 w 2740"/>
                <a:gd name="T81" fmla="*/ 2661 h 3120"/>
                <a:gd name="T82" fmla="*/ 1875 w 2740"/>
                <a:gd name="T83" fmla="*/ 2801 h 3120"/>
                <a:gd name="T84" fmla="*/ 1689 w 2740"/>
                <a:gd name="T85" fmla="*/ 3018 h 3120"/>
                <a:gd name="T86" fmla="*/ 1428 w 2740"/>
                <a:gd name="T87" fmla="*/ 3117 h 3120"/>
                <a:gd name="T88" fmla="*/ 1150 w 2740"/>
                <a:gd name="T89" fmla="*/ 3074 h 3120"/>
                <a:gd name="T90" fmla="*/ 928 w 2740"/>
                <a:gd name="T91" fmla="*/ 2900 h 3120"/>
                <a:gd name="T92" fmla="*/ 585 w 2740"/>
                <a:gd name="T93" fmla="*/ 2758 h 3120"/>
                <a:gd name="T94" fmla="*/ 2 w 2740"/>
                <a:gd name="T95" fmla="*/ 2626 h 3120"/>
                <a:gd name="T96" fmla="*/ 77 w 2740"/>
                <a:gd name="T97" fmla="*/ 2505 h 3120"/>
                <a:gd name="T98" fmla="*/ 301 w 2740"/>
                <a:gd name="T99" fmla="*/ 2148 h 3120"/>
                <a:gd name="T100" fmla="*/ 394 w 2740"/>
                <a:gd name="T101" fmla="*/ 1735 h 3120"/>
                <a:gd name="T102" fmla="*/ 422 w 2740"/>
                <a:gd name="T103" fmla="*/ 942 h 3120"/>
                <a:gd name="T104" fmla="*/ 555 w 2740"/>
                <a:gd name="T105" fmla="*/ 668 h 3120"/>
                <a:gd name="T106" fmla="*/ 760 w 2740"/>
                <a:gd name="T107" fmla="*/ 466 h 3120"/>
                <a:gd name="T108" fmla="*/ 1017 w 2740"/>
                <a:gd name="T109" fmla="*/ 339 h 3120"/>
                <a:gd name="T110" fmla="*/ 1103 w 2740"/>
                <a:gd name="T111" fmla="*/ 164 h 3120"/>
                <a:gd name="T112" fmla="*/ 1240 w 2740"/>
                <a:gd name="T113" fmla="*/ 26 h 3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0" h="3120">
                  <a:moveTo>
                    <a:pt x="1007" y="2818"/>
                  </a:moveTo>
                  <a:lnTo>
                    <a:pt x="1038" y="2855"/>
                  </a:lnTo>
                  <a:lnTo>
                    <a:pt x="1070" y="2889"/>
                  </a:lnTo>
                  <a:lnTo>
                    <a:pt x="1108" y="2919"/>
                  </a:lnTo>
                  <a:lnTo>
                    <a:pt x="1147" y="2945"/>
                  </a:lnTo>
                  <a:lnTo>
                    <a:pt x="1188" y="2966"/>
                  </a:lnTo>
                  <a:lnTo>
                    <a:pt x="1231" y="2984"/>
                  </a:lnTo>
                  <a:lnTo>
                    <a:pt x="1277" y="2996"/>
                  </a:lnTo>
                  <a:lnTo>
                    <a:pt x="1323" y="3003"/>
                  </a:lnTo>
                  <a:lnTo>
                    <a:pt x="1370" y="3007"/>
                  </a:lnTo>
                  <a:lnTo>
                    <a:pt x="1418" y="3003"/>
                  </a:lnTo>
                  <a:lnTo>
                    <a:pt x="1464" y="2996"/>
                  </a:lnTo>
                  <a:lnTo>
                    <a:pt x="1509" y="2984"/>
                  </a:lnTo>
                  <a:lnTo>
                    <a:pt x="1553" y="2966"/>
                  </a:lnTo>
                  <a:lnTo>
                    <a:pt x="1594" y="2945"/>
                  </a:lnTo>
                  <a:lnTo>
                    <a:pt x="1633" y="2919"/>
                  </a:lnTo>
                  <a:lnTo>
                    <a:pt x="1670" y="2889"/>
                  </a:lnTo>
                  <a:lnTo>
                    <a:pt x="1704" y="2855"/>
                  </a:lnTo>
                  <a:lnTo>
                    <a:pt x="1734" y="2818"/>
                  </a:lnTo>
                  <a:lnTo>
                    <a:pt x="1640" y="2827"/>
                  </a:lnTo>
                  <a:lnTo>
                    <a:pt x="1549" y="2833"/>
                  </a:lnTo>
                  <a:lnTo>
                    <a:pt x="1459" y="2836"/>
                  </a:lnTo>
                  <a:lnTo>
                    <a:pt x="1369" y="2837"/>
                  </a:lnTo>
                  <a:lnTo>
                    <a:pt x="1281" y="2836"/>
                  </a:lnTo>
                  <a:lnTo>
                    <a:pt x="1191" y="2833"/>
                  </a:lnTo>
                  <a:lnTo>
                    <a:pt x="1100" y="2827"/>
                  </a:lnTo>
                  <a:lnTo>
                    <a:pt x="1007" y="2818"/>
                  </a:lnTo>
                  <a:close/>
                  <a:moveTo>
                    <a:pt x="1359" y="397"/>
                  </a:moveTo>
                  <a:lnTo>
                    <a:pt x="1288" y="400"/>
                  </a:lnTo>
                  <a:lnTo>
                    <a:pt x="1216" y="409"/>
                  </a:lnTo>
                  <a:lnTo>
                    <a:pt x="1146" y="421"/>
                  </a:lnTo>
                  <a:lnTo>
                    <a:pt x="1145" y="422"/>
                  </a:lnTo>
                  <a:lnTo>
                    <a:pt x="1144" y="422"/>
                  </a:lnTo>
                  <a:lnTo>
                    <a:pt x="1077" y="439"/>
                  </a:lnTo>
                  <a:lnTo>
                    <a:pt x="1011" y="461"/>
                  </a:lnTo>
                  <a:lnTo>
                    <a:pt x="946" y="489"/>
                  </a:lnTo>
                  <a:lnTo>
                    <a:pt x="903" y="511"/>
                  </a:lnTo>
                  <a:lnTo>
                    <a:pt x="860" y="535"/>
                  </a:lnTo>
                  <a:lnTo>
                    <a:pt x="818" y="564"/>
                  </a:lnTo>
                  <a:lnTo>
                    <a:pt x="777" y="596"/>
                  </a:lnTo>
                  <a:lnTo>
                    <a:pt x="738" y="632"/>
                  </a:lnTo>
                  <a:lnTo>
                    <a:pt x="700" y="671"/>
                  </a:lnTo>
                  <a:lnTo>
                    <a:pt x="665" y="712"/>
                  </a:lnTo>
                  <a:lnTo>
                    <a:pt x="632" y="756"/>
                  </a:lnTo>
                  <a:lnTo>
                    <a:pt x="602" y="803"/>
                  </a:lnTo>
                  <a:lnTo>
                    <a:pt x="576" y="852"/>
                  </a:lnTo>
                  <a:lnTo>
                    <a:pt x="553" y="905"/>
                  </a:lnTo>
                  <a:lnTo>
                    <a:pt x="536" y="958"/>
                  </a:lnTo>
                  <a:lnTo>
                    <a:pt x="521" y="1015"/>
                  </a:lnTo>
                  <a:lnTo>
                    <a:pt x="513" y="1074"/>
                  </a:lnTo>
                  <a:lnTo>
                    <a:pt x="510" y="1135"/>
                  </a:lnTo>
                  <a:lnTo>
                    <a:pt x="510" y="1645"/>
                  </a:lnTo>
                  <a:lnTo>
                    <a:pt x="507" y="1741"/>
                  </a:lnTo>
                  <a:lnTo>
                    <a:pt x="499" y="1835"/>
                  </a:lnTo>
                  <a:lnTo>
                    <a:pt x="484" y="1927"/>
                  </a:lnTo>
                  <a:lnTo>
                    <a:pt x="465" y="2015"/>
                  </a:lnTo>
                  <a:lnTo>
                    <a:pt x="440" y="2103"/>
                  </a:lnTo>
                  <a:lnTo>
                    <a:pt x="408" y="2187"/>
                  </a:lnTo>
                  <a:lnTo>
                    <a:pt x="372" y="2269"/>
                  </a:lnTo>
                  <a:lnTo>
                    <a:pt x="330" y="2349"/>
                  </a:lnTo>
                  <a:lnTo>
                    <a:pt x="282" y="2425"/>
                  </a:lnTo>
                  <a:lnTo>
                    <a:pt x="229" y="2499"/>
                  </a:lnTo>
                  <a:lnTo>
                    <a:pt x="170" y="2571"/>
                  </a:lnTo>
                  <a:lnTo>
                    <a:pt x="604" y="2647"/>
                  </a:lnTo>
                  <a:lnTo>
                    <a:pt x="684" y="2660"/>
                  </a:lnTo>
                  <a:lnTo>
                    <a:pt x="761" y="2672"/>
                  </a:lnTo>
                  <a:lnTo>
                    <a:pt x="836" y="2683"/>
                  </a:lnTo>
                  <a:lnTo>
                    <a:pt x="908" y="2692"/>
                  </a:lnTo>
                  <a:lnTo>
                    <a:pt x="909" y="2692"/>
                  </a:lnTo>
                  <a:lnTo>
                    <a:pt x="970" y="2700"/>
                  </a:lnTo>
                  <a:lnTo>
                    <a:pt x="1029" y="2706"/>
                  </a:lnTo>
                  <a:lnTo>
                    <a:pt x="1030" y="2706"/>
                  </a:lnTo>
                  <a:lnTo>
                    <a:pt x="1032" y="2706"/>
                  </a:lnTo>
                  <a:lnTo>
                    <a:pt x="1135" y="2716"/>
                  </a:lnTo>
                  <a:lnTo>
                    <a:pt x="1157" y="2717"/>
                  </a:lnTo>
                  <a:lnTo>
                    <a:pt x="1246" y="2721"/>
                  </a:lnTo>
                  <a:lnTo>
                    <a:pt x="1265" y="2722"/>
                  </a:lnTo>
                  <a:lnTo>
                    <a:pt x="1370" y="2724"/>
                  </a:lnTo>
                  <a:lnTo>
                    <a:pt x="1475" y="2722"/>
                  </a:lnTo>
                  <a:lnTo>
                    <a:pt x="1494" y="2721"/>
                  </a:lnTo>
                  <a:lnTo>
                    <a:pt x="1584" y="2717"/>
                  </a:lnTo>
                  <a:lnTo>
                    <a:pt x="1603" y="2716"/>
                  </a:lnTo>
                  <a:lnTo>
                    <a:pt x="1710" y="2706"/>
                  </a:lnTo>
                  <a:lnTo>
                    <a:pt x="1711" y="2706"/>
                  </a:lnTo>
                  <a:lnTo>
                    <a:pt x="1771" y="2700"/>
                  </a:lnTo>
                  <a:lnTo>
                    <a:pt x="1832" y="2692"/>
                  </a:lnTo>
                  <a:lnTo>
                    <a:pt x="1833" y="2692"/>
                  </a:lnTo>
                  <a:lnTo>
                    <a:pt x="1904" y="2683"/>
                  </a:lnTo>
                  <a:lnTo>
                    <a:pt x="1978" y="2671"/>
                  </a:lnTo>
                  <a:lnTo>
                    <a:pt x="2055" y="2660"/>
                  </a:lnTo>
                  <a:lnTo>
                    <a:pt x="2135" y="2647"/>
                  </a:lnTo>
                  <a:lnTo>
                    <a:pt x="2570" y="2571"/>
                  </a:lnTo>
                  <a:lnTo>
                    <a:pt x="2508" y="2498"/>
                  </a:lnTo>
                  <a:lnTo>
                    <a:pt x="2452" y="2422"/>
                  </a:lnTo>
                  <a:lnTo>
                    <a:pt x="2403" y="2342"/>
                  </a:lnTo>
                  <a:lnTo>
                    <a:pt x="2358" y="2262"/>
                  </a:lnTo>
                  <a:lnTo>
                    <a:pt x="2319" y="2179"/>
                  </a:lnTo>
                  <a:lnTo>
                    <a:pt x="2286" y="2094"/>
                  </a:lnTo>
                  <a:lnTo>
                    <a:pt x="2259" y="2007"/>
                  </a:lnTo>
                  <a:lnTo>
                    <a:pt x="2239" y="1919"/>
                  </a:lnTo>
                  <a:lnTo>
                    <a:pt x="2223" y="1829"/>
                  </a:lnTo>
                  <a:lnTo>
                    <a:pt x="2214" y="1738"/>
                  </a:lnTo>
                  <a:lnTo>
                    <a:pt x="2211" y="1645"/>
                  </a:lnTo>
                  <a:lnTo>
                    <a:pt x="2211" y="1135"/>
                  </a:lnTo>
                  <a:lnTo>
                    <a:pt x="2209" y="1073"/>
                  </a:lnTo>
                  <a:lnTo>
                    <a:pt x="2202" y="1013"/>
                  </a:lnTo>
                  <a:lnTo>
                    <a:pt x="2188" y="956"/>
                  </a:lnTo>
                  <a:lnTo>
                    <a:pt x="2172" y="902"/>
                  </a:lnTo>
                  <a:lnTo>
                    <a:pt x="2150" y="849"/>
                  </a:lnTo>
                  <a:lnTo>
                    <a:pt x="2126" y="799"/>
                  </a:lnTo>
                  <a:lnTo>
                    <a:pt x="2098" y="752"/>
                  </a:lnTo>
                  <a:lnTo>
                    <a:pt x="2066" y="708"/>
                  </a:lnTo>
                  <a:lnTo>
                    <a:pt x="2032" y="666"/>
                  </a:lnTo>
                  <a:lnTo>
                    <a:pt x="1996" y="628"/>
                  </a:lnTo>
                  <a:lnTo>
                    <a:pt x="1958" y="594"/>
                  </a:lnTo>
                  <a:lnTo>
                    <a:pt x="1918" y="562"/>
                  </a:lnTo>
                  <a:lnTo>
                    <a:pt x="1877" y="534"/>
                  </a:lnTo>
                  <a:lnTo>
                    <a:pt x="1836" y="510"/>
                  </a:lnTo>
                  <a:lnTo>
                    <a:pt x="1794" y="488"/>
                  </a:lnTo>
                  <a:lnTo>
                    <a:pt x="1724" y="459"/>
                  </a:lnTo>
                  <a:lnTo>
                    <a:pt x="1651" y="435"/>
                  </a:lnTo>
                  <a:lnTo>
                    <a:pt x="1577" y="418"/>
                  </a:lnTo>
                  <a:lnTo>
                    <a:pt x="1576" y="418"/>
                  </a:lnTo>
                  <a:lnTo>
                    <a:pt x="1575" y="418"/>
                  </a:lnTo>
                  <a:lnTo>
                    <a:pt x="1504" y="405"/>
                  </a:lnTo>
                  <a:lnTo>
                    <a:pt x="1432" y="398"/>
                  </a:lnTo>
                  <a:lnTo>
                    <a:pt x="1359" y="397"/>
                  </a:lnTo>
                  <a:close/>
                  <a:moveTo>
                    <a:pt x="1360" y="114"/>
                  </a:moveTo>
                  <a:lnTo>
                    <a:pt x="1329" y="117"/>
                  </a:lnTo>
                  <a:lnTo>
                    <a:pt x="1300" y="124"/>
                  </a:lnTo>
                  <a:lnTo>
                    <a:pt x="1274" y="136"/>
                  </a:lnTo>
                  <a:lnTo>
                    <a:pt x="1251" y="154"/>
                  </a:lnTo>
                  <a:lnTo>
                    <a:pt x="1230" y="174"/>
                  </a:lnTo>
                  <a:lnTo>
                    <a:pt x="1214" y="198"/>
                  </a:lnTo>
                  <a:lnTo>
                    <a:pt x="1200" y="224"/>
                  </a:lnTo>
                  <a:lnTo>
                    <a:pt x="1193" y="253"/>
                  </a:lnTo>
                  <a:lnTo>
                    <a:pt x="1190" y="284"/>
                  </a:lnTo>
                  <a:lnTo>
                    <a:pt x="1190" y="296"/>
                  </a:lnTo>
                  <a:lnTo>
                    <a:pt x="1274" y="286"/>
                  </a:lnTo>
                  <a:lnTo>
                    <a:pt x="1359" y="283"/>
                  </a:lnTo>
                  <a:lnTo>
                    <a:pt x="1444" y="285"/>
                  </a:lnTo>
                  <a:lnTo>
                    <a:pt x="1530" y="294"/>
                  </a:lnTo>
                  <a:lnTo>
                    <a:pt x="1530" y="284"/>
                  </a:lnTo>
                  <a:lnTo>
                    <a:pt x="1527" y="253"/>
                  </a:lnTo>
                  <a:lnTo>
                    <a:pt x="1520" y="224"/>
                  </a:lnTo>
                  <a:lnTo>
                    <a:pt x="1506" y="198"/>
                  </a:lnTo>
                  <a:lnTo>
                    <a:pt x="1490" y="174"/>
                  </a:lnTo>
                  <a:lnTo>
                    <a:pt x="1469" y="154"/>
                  </a:lnTo>
                  <a:lnTo>
                    <a:pt x="1446" y="136"/>
                  </a:lnTo>
                  <a:lnTo>
                    <a:pt x="1420" y="124"/>
                  </a:lnTo>
                  <a:lnTo>
                    <a:pt x="1391" y="117"/>
                  </a:lnTo>
                  <a:lnTo>
                    <a:pt x="1360" y="114"/>
                  </a:lnTo>
                  <a:close/>
                  <a:moveTo>
                    <a:pt x="1360" y="0"/>
                  </a:moveTo>
                  <a:lnTo>
                    <a:pt x="1402" y="3"/>
                  </a:lnTo>
                  <a:lnTo>
                    <a:pt x="1441" y="11"/>
                  </a:lnTo>
                  <a:lnTo>
                    <a:pt x="1480" y="26"/>
                  </a:lnTo>
                  <a:lnTo>
                    <a:pt x="1515" y="46"/>
                  </a:lnTo>
                  <a:lnTo>
                    <a:pt x="1545" y="69"/>
                  </a:lnTo>
                  <a:lnTo>
                    <a:pt x="1573" y="97"/>
                  </a:lnTo>
                  <a:lnTo>
                    <a:pt x="1598" y="129"/>
                  </a:lnTo>
                  <a:lnTo>
                    <a:pt x="1617" y="164"/>
                  </a:lnTo>
                  <a:lnTo>
                    <a:pt x="1631" y="201"/>
                  </a:lnTo>
                  <a:lnTo>
                    <a:pt x="1640" y="241"/>
                  </a:lnTo>
                  <a:lnTo>
                    <a:pt x="1643" y="284"/>
                  </a:lnTo>
                  <a:lnTo>
                    <a:pt x="1643" y="316"/>
                  </a:lnTo>
                  <a:lnTo>
                    <a:pt x="1710" y="335"/>
                  </a:lnTo>
                  <a:lnTo>
                    <a:pt x="1776" y="358"/>
                  </a:lnTo>
                  <a:lnTo>
                    <a:pt x="1841" y="385"/>
                  </a:lnTo>
                  <a:lnTo>
                    <a:pt x="1881" y="404"/>
                  </a:lnTo>
                  <a:lnTo>
                    <a:pt x="1922" y="428"/>
                  </a:lnTo>
                  <a:lnTo>
                    <a:pt x="1962" y="454"/>
                  </a:lnTo>
                  <a:lnTo>
                    <a:pt x="2002" y="483"/>
                  </a:lnTo>
                  <a:lnTo>
                    <a:pt x="2041" y="516"/>
                  </a:lnTo>
                  <a:lnTo>
                    <a:pt x="2079" y="551"/>
                  </a:lnTo>
                  <a:lnTo>
                    <a:pt x="2116" y="589"/>
                  </a:lnTo>
                  <a:lnTo>
                    <a:pt x="2151" y="630"/>
                  </a:lnTo>
                  <a:lnTo>
                    <a:pt x="2184" y="676"/>
                  </a:lnTo>
                  <a:lnTo>
                    <a:pt x="2214" y="722"/>
                  </a:lnTo>
                  <a:lnTo>
                    <a:pt x="2242" y="773"/>
                  </a:lnTo>
                  <a:lnTo>
                    <a:pt x="2266" y="826"/>
                  </a:lnTo>
                  <a:lnTo>
                    <a:pt x="2286" y="882"/>
                  </a:lnTo>
                  <a:lnTo>
                    <a:pt x="2303" y="941"/>
                  </a:lnTo>
                  <a:lnTo>
                    <a:pt x="2315" y="1003"/>
                  </a:lnTo>
                  <a:lnTo>
                    <a:pt x="2322" y="1068"/>
                  </a:lnTo>
                  <a:lnTo>
                    <a:pt x="2324" y="1135"/>
                  </a:lnTo>
                  <a:lnTo>
                    <a:pt x="2324" y="1645"/>
                  </a:lnTo>
                  <a:lnTo>
                    <a:pt x="2327" y="1732"/>
                  </a:lnTo>
                  <a:lnTo>
                    <a:pt x="2336" y="1816"/>
                  </a:lnTo>
                  <a:lnTo>
                    <a:pt x="2350" y="1900"/>
                  </a:lnTo>
                  <a:lnTo>
                    <a:pt x="2370" y="1982"/>
                  </a:lnTo>
                  <a:lnTo>
                    <a:pt x="2394" y="2062"/>
                  </a:lnTo>
                  <a:lnTo>
                    <a:pt x="2424" y="2140"/>
                  </a:lnTo>
                  <a:lnTo>
                    <a:pt x="2460" y="2217"/>
                  </a:lnTo>
                  <a:lnTo>
                    <a:pt x="2502" y="2291"/>
                  </a:lnTo>
                  <a:lnTo>
                    <a:pt x="2549" y="2363"/>
                  </a:lnTo>
                  <a:lnTo>
                    <a:pt x="2602" y="2434"/>
                  </a:lnTo>
                  <a:lnTo>
                    <a:pt x="2659" y="2502"/>
                  </a:lnTo>
                  <a:lnTo>
                    <a:pt x="2722" y="2569"/>
                  </a:lnTo>
                  <a:lnTo>
                    <a:pt x="2732" y="2582"/>
                  </a:lnTo>
                  <a:lnTo>
                    <a:pt x="2738" y="2596"/>
                  </a:lnTo>
                  <a:lnTo>
                    <a:pt x="2740" y="2611"/>
                  </a:lnTo>
                  <a:lnTo>
                    <a:pt x="2736" y="2626"/>
                  </a:lnTo>
                  <a:lnTo>
                    <a:pt x="2730" y="2640"/>
                  </a:lnTo>
                  <a:lnTo>
                    <a:pt x="2720" y="2652"/>
                  </a:lnTo>
                  <a:lnTo>
                    <a:pt x="2707" y="2661"/>
                  </a:lnTo>
                  <a:lnTo>
                    <a:pt x="2692" y="2665"/>
                  </a:lnTo>
                  <a:lnTo>
                    <a:pt x="2154" y="2758"/>
                  </a:lnTo>
                  <a:lnTo>
                    <a:pt x="2058" y="2774"/>
                  </a:lnTo>
                  <a:lnTo>
                    <a:pt x="1965" y="2789"/>
                  </a:lnTo>
                  <a:lnTo>
                    <a:pt x="1875" y="2801"/>
                  </a:lnTo>
                  <a:lnTo>
                    <a:pt x="1846" y="2853"/>
                  </a:lnTo>
                  <a:lnTo>
                    <a:pt x="1812" y="2900"/>
                  </a:lnTo>
                  <a:lnTo>
                    <a:pt x="1775" y="2944"/>
                  </a:lnTo>
                  <a:lnTo>
                    <a:pt x="1734" y="2983"/>
                  </a:lnTo>
                  <a:lnTo>
                    <a:pt x="1689" y="3018"/>
                  </a:lnTo>
                  <a:lnTo>
                    <a:pt x="1641" y="3048"/>
                  </a:lnTo>
                  <a:lnTo>
                    <a:pt x="1591" y="3073"/>
                  </a:lnTo>
                  <a:lnTo>
                    <a:pt x="1538" y="3093"/>
                  </a:lnTo>
                  <a:lnTo>
                    <a:pt x="1484" y="3108"/>
                  </a:lnTo>
                  <a:lnTo>
                    <a:pt x="1428" y="3117"/>
                  </a:lnTo>
                  <a:lnTo>
                    <a:pt x="1370" y="3120"/>
                  </a:lnTo>
                  <a:lnTo>
                    <a:pt x="1313" y="3117"/>
                  </a:lnTo>
                  <a:lnTo>
                    <a:pt x="1257" y="3108"/>
                  </a:lnTo>
                  <a:lnTo>
                    <a:pt x="1202" y="3093"/>
                  </a:lnTo>
                  <a:lnTo>
                    <a:pt x="1150" y="3074"/>
                  </a:lnTo>
                  <a:lnTo>
                    <a:pt x="1099" y="3048"/>
                  </a:lnTo>
                  <a:lnTo>
                    <a:pt x="1052" y="3018"/>
                  </a:lnTo>
                  <a:lnTo>
                    <a:pt x="1007" y="2983"/>
                  </a:lnTo>
                  <a:lnTo>
                    <a:pt x="965" y="2944"/>
                  </a:lnTo>
                  <a:lnTo>
                    <a:pt x="928" y="2900"/>
                  </a:lnTo>
                  <a:lnTo>
                    <a:pt x="894" y="2853"/>
                  </a:lnTo>
                  <a:lnTo>
                    <a:pt x="865" y="2801"/>
                  </a:lnTo>
                  <a:lnTo>
                    <a:pt x="776" y="2789"/>
                  </a:lnTo>
                  <a:lnTo>
                    <a:pt x="683" y="2774"/>
                  </a:lnTo>
                  <a:lnTo>
                    <a:pt x="585" y="2758"/>
                  </a:lnTo>
                  <a:lnTo>
                    <a:pt x="47" y="2665"/>
                  </a:lnTo>
                  <a:lnTo>
                    <a:pt x="32" y="2661"/>
                  </a:lnTo>
                  <a:lnTo>
                    <a:pt x="20" y="2652"/>
                  </a:lnTo>
                  <a:lnTo>
                    <a:pt x="9" y="2640"/>
                  </a:lnTo>
                  <a:lnTo>
                    <a:pt x="2" y="2626"/>
                  </a:lnTo>
                  <a:lnTo>
                    <a:pt x="0" y="2611"/>
                  </a:lnTo>
                  <a:lnTo>
                    <a:pt x="2" y="2596"/>
                  </a:lnTo>
                  <a:lnTo>
                    <a:pt x="7" y="2582"/>
                  </a:lnTo>
                  <a:lnTo>
                    <a:pt x="16" y="2569"/>
                  </a:lnTo>
                  <a:lnTo>
                    <a:pt x="77" y="2505"/>
                  </a:lnTo>
                  <a:lnTo>
                    <a:pt x="132" y="2438"/>
                  </a:lnTo>
                  <a:lnTo>
                    <a:pt x="182" y="2370"/>
                  </a:lnTo>
                  <a:lnTo>
                    <a:pt x="227" y="2299"/>
                  </a:lnTo>
                  <a:lnTo>
                    <a:pt x="267" y="2225"/>
                  </a:lnTo>
                  <a:lnTo>
                    <a:pt x="301" y="2148"/>
                  </a:lnTo>
                  <a:lnTo>
                    <a:pt x="331" y="2070"/>
                  </a:lnTo>
                  <a:lnTo>
                    <a:pt x="354" y="1990"/>
                  </a:lnTo>
                  <a:lnTo>
                    <a:pt x="373" y="1907"/>
                  </a:lnTo>
                  <a:lnTo>
                    <a:pt x="386" y="1822"/>
                  </a:lnTo>
                  <a:lnTo>
                    <a:pt x="394" y="1735"/>
                  </a:lnTo>
                  <a:lnTo>
                    <a:pt x="397" y="1645"/>
                  </a:lnTo>
                  <a:lnTo>
                    <a:pt x="397" y="1135"/>
                  </a:lnTo>
                  <a:lnTo>
                    <a:pt x="400" y="1069"/>
                  </a:lnTo>
                  <a:lnTo>
                    <a:pt x="409" y="1004"/>
                  </a:lnTo>
                  <a:lnTo>
                    <a:pt x="422" y="942"/>
                  </a:lnTo>
                  <a:lnTo>
                    <a:pt x="441" y="882"/>
                  </a:lnTo>
                  <a:lnTo>
                    <a:pt x="464" y="825"/>
                  </a:lnTo>
                  <a:lnTo>
                    <a:pt x="491" y="771"/>
                  </a:lnTo>
                  <a:lnTo>
                    <a:pt x="521" y="718"/>
                  </a:lnTo>
                  <a:lnTo>
                    <a:pt x="555" y="668"/>
                  </a:lnTo>
                  <a:lnTo>
                    <a:pt x="592" y="622"/>
                  </a:lnTo>
                  <a:lnTo>
                    <a:pt x="632" y="579"/>
                  </a:lnTo>
                  <a:lnTo>
                    <a:pt x="673" y="537"/>
                  </a:lnTo>
                  <a:lnTo>
                    <a:pt x="716" y="500"/>
                  </a:lnTo>
                  <a:lnTo>
                    <a:pt x="760" y="466"/>
                  </a:lnTo>
                  <a:lnTo>
                    <a:pt x="806" y="436"/>
                  </a:lnTo>
                  <a:lnTo>
                    <a:pt x="852" y="409"/>
                  </a:lnTo>
                  <a:lnTo>
                    <a:pt x="898" y="386"/>
                  </a:lnTo>
                  <a:lnTo>
                    <a:pt x="957" y="361"/>
                  </a:lnTo>
                  <a:lnTo>
                    <a:pt x="1017" y="339"/>
                  </a:lnTo>
                  <a:lnTo>
                    <a:pt x="1077" y="321"/>
                  </a:lnTo>
                  <a:lnTo>
                    <a:pt x="1077" y="284"/>
                  </a:lnTo>
                  <a:lnTo>
                    <a:pt x="1080" y="241"/>
                  </a:lnTo>
                  <a:lnTo>
                    <a:pt x="1089" y="201"/>
                  </a:lnTo>
                  <a:lnTo>
                    <a:pt x="1103" y="164"/>
                  </a:lnTo>
                  <a:lnTo>
                    <a:pt x="1122" y="129"/>
                  </a:lnTo>
                  <a:lnTo>
                    <a:pt x="1147" y="97"/>
                  </a:lnTo>
                  <a:lnTo>
                    <a:pt x="1175" y="69"/>
                  </a:lnTo>
                  <a:lnTo>
                    <a:pt x="1205" y="46"/>
                  </a:lnTo>
                  <a:lnTo>
                    <a:pt x="1240" y="26"/>
                  </a:lnTo>
                  <a:lnTo>
                    <a:pt x="1279" y="11"/>
                  </a:lnTo>
                  <a:lnTo>
                    <a:pt x="1318" y="3"/>
                  </a:lnTo>
                  <a:lnTo>
                    <a:pt x="13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619"/>
            <p:cNvSpPr>
              <a:spLocks/>
            </p:cNvSpPr>
            <p:nvPr/>
          </p:nvSpPr>
          <p:spPr bwMode="auto">
            <a:xfrm>
              <a:off x="8293100" y="5903913"/>
              <a:ext cx="171450" cy="98425"/>
            </a:xfrm>
            <a:custGeom>
              <a:avLst/>
              <a:gdLst>
                <a:gd name="T0" fmla="*/ 723 w 1077"/>
                <a:gd name="T1" fmla="*/ 0 h 623"/>
                <a:gd name="T2" fmla="*/ 855 w 1077"/>
                <a:gd name="T3" fmla="*/ 15 h 623"/>
                <a:gd name="T4" fmla="*/ 983 w 1077"/>
                <a:gd name="T5" fmla="*/ 50 h 623"/>
                <a:gd name="T6" fmla="*/ 1056 w 1077"/>
                <a:gd name="T7" fmla="*/ 83 h 623"/>
                <a:gd name="T8" fmla="*/ 1074 w 1077"/>
                <a:gd name="T9" fmla="*/ 107 h 623"/>
                <a:gd name="T10" fmla="*/ 1076 w 1077"/>
                <a:gd name="T11" fmla="*/ 136 h 623"/>
                <a:gd name="T12" fmla="*/ 1063 w 1077"/>
                <a:gd name="T13" fmla="*/ 163 h 623"/>
                <a:gd name="T14" fmla="*/ 1040 w 1077"/>
                <a:gd name="T15" fmla="*/ 180 h 623"/>
                <a:gd name="T16" fmla="*/ 1011 w 1077"/>
                <a:gd name="T17" fmla="*/ 183 h 623"/>
                <a:gd name="T18" fmla="*/ 939 w 1077"/>
                <a:gd name="T19" fmla="*/ 155 h 623"/>
                <a:gd name="T20" fmla="*/ 816 w 1077"/>
                <a:gd name="T21" fmla="*/ 123 h 623"/>
                <a:gd name="T22" fmla="*/ 690 w 1077"/>
                <a:gd name="T23" fmla="*/ 113 h 623"/>
                <a:gd name="T24" fmla="*/ 564 w 1077"/>
                <a:gd name="T25" fmla="*/ 123 h 623"/>
                <a:gd name="T26" fmla="*/ 442 w 1077"/>
                <a:gd name="T27" fmla="*/ 155 h 623"/>
                <a:gd name="T28" fmla="*/ 362 w 1077"/>
                <a:gd name="T29" fmla="*/ 189 h 623"/>
                <a:gd name="T30" fmla="*/ 313 w 1077"/>
                <a:gd name="T31" fmla="*/ 220 h 623"/>
                <a:gd name="T32" fmla="*/ 262 w 1077"/>
                <a:gd name="T33" fmla="*/ 260 h 623"/>
                <a:gd name="T34" fmla="*/ 212 w 1077"/>
                <a:gd name="T35" fmla="*/ 312 h 623"/>
                <a:gd name="T36" fmla="*/ 168 w 1077"/>
                <a:gd name="T37" fmla="*/ 373 h 623"/>
                <a:gd name="T38" fmla="*/ 135 w 1077"/>
                <a:gd name="T39" fmla="*/ 443 h 623"/>
                <a:gd name="T40" fmla="*/ 116 w 1077"/>
                <a:gd name="T41" fmla="*/ 523 h 623"/>
                <a:gd name="T42" fmla="*/ 110 w 1077"/>
                <a:gd name="T43" fmla="*/ 584 h 623"/>
                <a:gd name="T44" fmla="*/ 90 w 1077"/>
                <a:gd name="T45" fmla="*/ 612 h 623"/>
                <a:gd name="T46" fmla="*/ 57 w 1077"/>
                <a:gd name="T47" fmla="*/ 623 h 623"/>
                <a:gd name="T48" fmla="*/ 38 w 1077"/>
                <a:gd name="T49" fmla="*/ 620 h 623"/>
                <a:gd name="T50" fmla="*/ 10 w 1077"/>
                <a:gd name="T51" fmla="*/ 600 h 623"/>
                <a:gd name="T52" fmla="*/ 0 w 1077"/>
                <a:gd name="T53" fmla="*/ 567 h 623"/>
                <a:gd name="T54" fmla="*/ 11 w 1077"/>
                <a:gd name="T55" fmla="*/ 466 h 623"/>
                <a:gd name="T56" fmla="*/ 40 w 1077"/>
                <a:gd name="T57" fmla="*/ 375 h 623"/>
                <a:gd name="T58" fmla="*/ 83 w 1077"/>
                <a:gd name="T59" fmla="*/ 295 h 623"/>
                <a:gd name="T60" fmla="*/ 136 w 1077"/>
                <a:gd name="T61" fmla="*/ 226 h 623"/>
                <a:gd name="T62" fmla="*/ 195 w 1077"/>
                <a:gd name="T63" fmla="*/ 169 h 623"/>
                <a:gd name="T64" fmla="*/ 254 w 1077"/>
                <a:gd name="T65" fmla="*/ 123 h 623"/>
                <a:gd name="T66" fmla="*/ 311 w 1077"/>
                <a:gd name="T67" fmla="*/ 88 h 623"/>
                <a:gd name="T68" fmla="*/ 398 w 1077"/>
                <a:gd name="T69" fmla="*/ 50 h 623"/>
                <a:gd name="T70" fmla="*/ 524 w 1077"/>
                <a:gd name="T71" fmla="*/ 15 h 623"/>
                <a:gd name="T72" fmla="*/ 656 w 1077"/>
                <a:gd name="T73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77" h="623">
                  <a:moveTo>
                    <a:pt x="656" y="0"/>
                  </a:moveTo>
                  <a:lnTo>
                    <a:pt x="723" y="0"/>
                  </a:lnTo>
                  <a:lnTo>
                    <a:pt x="789" y="6"/>
                  </a:lnTo>
                  <a:lnTo>
                    <a:pt x="855" y="15"/>
                  </a:lnTo>
                  <a:lnTo>
                    <a:pt x="920" y="30"/>
                  </a:lnTo>
                  <a:lnTo>
                    <a:pt x="983" y="50"/>
                  </a:lnTo>
                  <a:lnTo>
                    <a:pt x="1044" y="75"/>
                  </a:lnTo>
                  <a:lnTo>
                    <a:pt x="1056" y="83"/>
                  </a:lnTo>
                  <a:lnTo>
                    <a:pt x="1066" y="94"/>
                  </a:lnTo>
                  <a:lnTo>
                    <a:pt x="1074" y="107"/>
                  </a:lnTo>
                  <a:lnTo>
                    <a:pt x="1077" y="121"/>
                  </a:lnTo>
                  <a:lnTo>
                    <a:pt x="1076" y="136"/>
                  </a:lnTo>
                  <a:lnTo>
                    <a:pt x="1072" y="150"/>
                  </a:lnTo>
                  <a:lnTo>
                    <a:pt x="1063" y="163"/>
                  </a:lnTo>
                  <a:lnTo>
                    <a:pt x="1053" y="173"/>
                  </a:lnTo>
                  <a:lnTo>
                    <a:pt x="1040" y="180"/>
                  </a:lnTo>
                  <a:lnTo>
                    <a:pt x="1026" y="183"/>
                  </a:lnTo>
                  <a:lnTo>
                    <a:pt x="1011" y="183"/>
                  </a:lnTo>
                  <a:lnTo>
                    <a:pt x="996" y="178"/>
                  </a:lnTo>
                  <a:lnTo>
                    <a:pt x="939" y="155"/>
                  </a:lnTo>
                  <a:lnTo>
                    <a:pt x="878" y="137"/>
                  </a:lnTo>
                  <a:lnTo>
                    <a:pt x="816" y="123"/>
                  </a:lnTo>
                  <a:lnTo>
                    <a:pt x="753" y="116"/>
                  </a:lnTo>
                  <a:lnTo>
                    <a:pt x="690" y="113"/>
                  </a:lnTo>
                  <a:lnTo>
                    <a:pt x="626" y="116"/>
                  </a:lnTo>
                  <a:lnTo>
                    <a:pt x="564" y="123"/>
                  </a:lnTo>
                  <a:lnTo>
                    <a:pt x="503" y="137"/>
                  </a:lnTo>
                  <a:lnTo>
                    <a:pt x="442" y="155"/>
                  </a:lnTo>
                  <a:lnTo>
                    <a:pt x="384" y="178"/>
                  </a:lnTo>
                  <a:lnTo>
                    <a:pt x="362" y="189"/>
                  </a:lnTo>
                  <a:lnTo>
                    <a:pt x="338" y="204"/>
                  </a:lnTo>
                  <a:lnTo>
                    <a:pt x="313" y="220"/>
                  </a:lnTo>
                  <a:lnTo>
                    <a:pt x="287" y="239"/>
                  </a:lnTo>
                  <a:lnTo>
                    <a:pt x="262" y="260"/>
                  </a:lnTo>
                  <a:lnTo>
                    <a:pt x="236" y="285"/>
                  </a:lnTo>
                  <a:lnTo>
                    <a:pt x="212" y="312"/>
                  </a:lnTo>
                  <a:lnTo>
                    <a:pt x="190" y="341"/>
                  </a:lnTo>
                  <a:lnTo>
                    <a:pt x="168" y="373"/>
                  </a:lnTo>
                  <a:lnTo>
                    <a:pt x="150" y="407"/>
                  </a:lnTo>
                  <a:lnTo>
                    <a:pt x="135" y="443"/>
                  </a:lnTo>
                  <a:lnTo>
                    <a:pt x="124" y="482"/>
                  </a:lnTo>
                  <a:lnTo>
                    <a:pt x="116" y="523"/>
                  </a:lnTo>
                  <a:lnTo>
                    <a:pt x="113" y="567"/>
                  </a:lnTo>
                  <a:lnTo>
                    <a:pt x="110" y="584"/>
                  </a:lnTo>
                  <a:lnTo>
                    <a:pt x="102" y="600"/>
                  </a:lnTo>
                  <a:lnTo>
                    <a:pt x="90" y="612"/>
                  </a:lnTo>
                  <a:lnTo>
                    <a:pt x="74" y="620"/>
                  </a:lnTo>
                  <a:lnTo>
                    <a:pt x="57" y="623"/>
                  </a:lnTo>
                  <a:lnTo>
                    <a:pt x="57" y="623"/>
                  </a:lnTo>
                  <a:lnTo>
                    <a:pt x="38" y="620"/>
                  </a:lnTo>
                  <a:lnTo>
                    <a:pt x="23" y="612"/>
                  </a:lnTo>
                  <a:lnTo>
                    <a:pt x="10" y="600"/>
                  </a:lnTo>
                  <a:lnTo>
                    <a:pt x="3" y="584"/>
                  </a:lnTo>
                  <a:lnTo>
                    <a:pt x="0" y="567"/>
                  </a:lnTo>
                  <a:lnTo>
                    <a:pt x="3" y="514"/>
                  </a:lnTo>
                  <a:lnTo>
                    <a:pt x="11" y="466"/>
                  </a:lnTo>
                  <a:lnTo>
                    <a:pt x="24" y="418"/>
                  </a:lnTo>
                  <a:lnTo>
                    <a:pt x="40" y="375"/>
                  </a:lnTo>
                  <a:lnTo>
                    <a:pt x="61" y="334"/>
                  </a:lnTo>
                  <a:lnTo>
                    <a:pt x="83" y="295"/>
                  </a:lnTo>
                  <a:lnTo>
                    <a:pt x="109" y="259"/>
                  </a:lnTo>
                  <a:lnTo>
                    <a:pt x="136" y="226"/>
                  </a:lnTo>
                  <a:lnTo>
                    <a:pt x="165" y="196"/>
                  </a:lnTo>
                  <a:lnTo>
                    <a:pt x="195" y="169"/>
                  </a:lnTo>
                  <a:lnTo>
                    <a:pt x="225" y="145"/>
                  </a:lnTo>
                  <a:lnTo>
                    <a:pt x="254" y="123"/>
                  </a:lnTo>
                  <a:lnTo>
                    <a:pt x="283" y="104"/>
                  </a:lnTo>
                  <a:lnTo>
                    <a:pt x="311" y="88"/>
                  </a:lnTo>
                  <a:lnTo>
                    <a:pt x="337" y="75"/>
                  </a:lnTo>
                  <a:lnTo>
                    <a:pt x="398" y="50"/>
                  </a:lnTo>
                  <a:lnTo>
                    <a:pt x="461" y="30"/>
                  </a:lnTo>
                  <a:lnTo>
                    <a:pt x="524" y="15"/>
                  </a:lnTo>
                  <a:lnTo>
                    <a:pt x="590" y="6"/>
                  </a:lnTo>
                  <a:lnTo>
                    <a:pt x="6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620"/>
            <p:cNvSpPr>
              <a:spLocks/>
            </p:cNvSpPr>
            <p:nvPr/>
          </p:nvSpPr>
          <p:spPr bwMode="auto">
            <a:xfrm>
              <a:off x="8131175" y="5992813"/>
              <a:ext cx="46038" cy="153987"/>
            </a:xfrm>
            <a:custGeom>
              <a:avLst/>
              <a:gdLst>
                <a:gd name="T0" fmla="*/ 232 w 288"/>
                <a:gd name="T1" fmla="*/ 0 h 962"/>
                <a:gd name="T2" fmla="*/ 246 w 288"/>
                <a:gd name="T3" fmla="*/ 2 h 962"/>
                <a:gd name="T4" fmla="*/ 260 w 288"/>
                <a:gd name="T5" fmla="*/ 7 h 962"/>
                <a:gd name="T6" fmla="*/ 272 w 288"/>
                <a:gd name="T7" fmla="*/ 16 h 962"/>
                <a:gd name="T8" fmla="*/ 281 w 288"/>
                <a:gd name="T9" fmla="*/ 29 h 962"/>
                <a:gd name="T10" fmla="*/ 286 w 288"/>
                <a:gd name="T11" fmla="*/ 42 h 962"/>
                <a:gd name="T12" fmla="*/ 288 w 288"/>
                <a:gd name="T13" fmla="*/ 56 h 962"/>
                <a:gd name="T14" fmla="*/ 286 w 288"/>
                <a:gd name="T15" fmla="*/ 71 h 962"/>
                <a:gd name="T16" fmla="*/ 281 w 288"/>
                <a:gd name="T17" fmla="*/ 84 h 962"/>
                <a:gd name="T18" fmla="*/ 272 w 288"/>
                <a:gd name="T19" fmla="*/ 97 h 962"/>
                <a:gd name="T20" fmla="*/ 236 w 288"/>
                <a:gd name="T21" fmla="*/ 136 h 962"/>
                <a:gd name="T22" fmla="*/ 204 w 288"/>
                <a:gd name="T23" fmla="*/ 179 h 962"/>
                <a:gd name="T24" fmla="*/ 177 w 288"/>
                <a:gd name="T25" fmla="*/ 224 h 962"/>
                <a:gd name="T26" fmla="*/ 155 w 288"/>
                <a:gd name="T27" fmla="*/ 272 h 962"/>
                <a:gd name="T28" fmla="*/ 137 w 288"/>
                <a:gd name="T29" fmla="*/ 322 h 962"/>
                <a:gd name="T30" fmla="*/ 124 w 288"/>
                <a:gd name="T31" fmla="*/ 374 h 962"/>
                <a:gd name="T32" fmla="*/ 116 w 288"/>
                <a:gd name="T33" fmla="*/ 427 h 962"/>
                <a:gd name="T34" fmla="*/ 113 w 288"/>
                <a:gd name="T35" fmla="*/ 480 h 962"/>
                <a:gd name="T36" fmla="*/ 116 w 288"/>
                <a:gd name="T37" fmla="*/ 535 h 962"/>
                <a:gd name="T38" fmla="*/ 124 w 288"/>
                <a:gd name="T39" fmla="*/ 588 h 962"/>
                <a:gd name="T40" fmla="*/ 137 w 288"/>
                <a:gd name="T41" fmla="*/ 639 h 962"/>
                <a:gd name="T42" fmla="*/ 155 w 288"/>
                <a:gd name="T43" fmla="*/ 689 h 962"/>
                <a:gd name="T44" fmla="*/ 177 w 288"/>
                <a:gd name="T45" fmla="*/ 737 h 962"/>
                <a:gd name="T46" fmla="*/ 204 w 288"/>
                <a:gd name="T47" fmla="*/ 782 h 962"/>
                <a:gd name="T48" fmla="*/ 236 w 288"/>
                <a:gd name="T49" fmla="*/ 825 h 962"/>
                <a:gd name="T50" fmla="*/ 272 w 288"/>
                <a:gd name="T51" fmla="*/ 865 h 962"/>
                <a:gd name="T52" fmla="*/ 281 w 288"/>
                <a:gd name="T53" fmla="*/ 877 h 962"/>
                <a:gd name="T54" fmla="*/ 286 w 288"/>
                <a:gd name="T55" fmla="*/ 891 h 962"/>
                <a:gd name="T56" fmla="*/ 288 w 288"/>
                <a:gd name="T57" fmla="*/ 905 h 962"/>
                <a:gd name="T58" fmla="*/ 286 w 288"/>
                <a:gd name="T59" fmla="*/ 920 h 962"/>
                <a:gd name="T60" fmla="*/ 281 w 288"/>
                <a:gd name="T61" fmla="*/ 933 h 962"/>
                <a:gd name="T62" fmla="*/ 272 w 288"/>
                <a:gd name="T63" fmla="*/ 945 h 962"/>
                <a:gd name="T64" fmla="*/ 260 w 288"/>
                <a:gd name="T65" fmla="*/ 955 h 962"/>
                <a:gd name="T66" fmla="*/ 246 w 288"/>
                <a:gd name="T67" fmla="*/ 960 h 962"/>
                <a:gd name="T68" fmla="*/ 232 w 288"/>
                <a:gd name="T69" fmla="*/ 962 h 962"/>
                <a:gd name="T70" fmla="*/ 217 w 288"/>
                <a:gd name="T71" fmla="*/ 960 h 962"/>
                <a:gd name="T72" fmla="*/ 204 w 288"/>
                <a:gd name="T73" fmla="*/ 955 h 962"/>
                <a:gd name="T74" fmla="*/ 192 w 288"/>
                <a:gd name="T75" fmla="*/ 945 h 962"/>
                <a:gd name="T76" fmla="*/ 152 w 288"/>
                <a:gd name="T77" fmla="*/ 902 h 962"/>
                <a:gd name="T78" fmla="*/ 117 w 288"/>
                <a:gd name="T79" fmla="*/ 857 h 962"/>
                <a:gd name="T80" fmla="*/ 88 w 288"/>
                <a:gd name="T81" fmla="*/ 809 h 962"/>
                <a:gd name="T82" fmla="*/ 61 w 288"/>
                <a:gd name="T83" fmla="*/ 759 h 962"/>
                <a:gd name="T84" fmla="*/ 39 w 288"/>
                <a:gd name="T85" fmla="*/ 706 h 962"/>
                <a:gd name="T86" fmla="*/ 23 w 288"/>
                <a:gd name="T87" fmla="*/ 651 h 962"/>
                <a:gd name="T88" fmla="*/ 10 w 288"/>
                <a:gd name="T89" fmla="*/ 596 h 962"/>
                <a:gd name="T90" fmla="*/ 2 w 288"/>
                <a:gd name="T91" fmla="*/ 539 h 962"/>
                <a:gd name="T92" fmla="*/ 0 w 288"/>
                <a:gd name="T93" fmla="*/ 480 h 962"/>
                <a:gd name="T94" fmla="*/ 2 w 288"/>
                <a:gd name="T95" fmla="*/ 422 h 962"/>
                <a:gd name="T96" fmla="*/ 10 w 288"/>
                <a:gd name="T97" fmla="*/ 366 h 962"/>
                <a:gd name="T98" fmla="*/ 23 w 288"/>
                <a:gd name="T99" fmla="*/ 310 h 962"/>
                <a:gd name="T100" fmla="*/ 39 w 288"/>
                <a:gd name="T101" fmla="*/ 255 h 962"/>
                <a:gd name="T102" fmla="*/ 61 w 288"/>
                <a:gd name="T103" fmla="*/ 203 h 962"/>
                <a:gd name="T104" fmla="*/ 88 w 288"/>
                <a:gd name="T105" fmla="*/ 152 h 962"/>
                <a:gd name="T106" fmla="*/ 117 w 288"/>
                <a:gd name="T107" fmla="*/ 105 h 962"/>
                <a:gd name="T108" fmla="*/ 152 w 288"/>
                <a:gd name="T109" fmla="*/ 58 h 962"/>
                <a:gd name="T110" fmla="*/ 192 w 288"/>
                <a:gd name="T111" fmla="*/ 16 h 962"/>
                <a:gd name="T112" fmla="*/ 204 w 288"/>
                <a:gd name="T113" fmla="*/ 7 h 962"/>
                <a:gd name="T114" fmla="*/ 217 w 288"/>
                <a:gd name="T115" fmla="*/ 2 h 962"/>
                <a:gd name="T116" fmla="*/ 232 w 288"/>
                <a:gd name="T117" fmla="*/ 0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8" h="962">
                  <a:moveTo>
                    <a:pt x="232" y="0"/>
                  </a:moveTo>
                  <a:lnTo>
                    <a:pt x="246" y="2"/>
                  </a:lnTo>
                  <a:lnTo>
                    <a:pt x="260" y="7"/>
                  </a:lnTo>
                  <a:lnTo>
                    <a:pt x="272" y="16"/>
                  </a:lnTo>
                  <a:lnTo>
                    <a:pt x="281" y="29"/>
                  </a:lnTo>
                  <a:lnTo>
                    <a:pt x="286" y="42"/>
                  </a:lnTo>
                  <a:lnTo>
                    <a:pt x="288" y="56"/>
                  </a:lnTo>
                  <a:lnTo>
                    <a:pt x="286" y="71"/>
                  </a:lnTo>
                  <a:lnTo>
                    <a:pt x="281" y="84"/>
                  </a:lnTo>
                  <a:lnTo>
                    <a:pt x="272" y="97"/>
                  </a:lnTo>
                  <a:lnTo>
                    <a:pt x="236" y="136"/>
                  </a:lnTo>
                  <a:lnTo>
                    <a:pt x="204" y="179"/>
                  </a:lnTo>
                  <a:lnTo>
                    <a:pt x="177" y="224"/>
                  </a:lnTo>
                  <a:lnTo>
                    <a:pt x="155" y="272"/>
                  </a:lnTo>
                  <a:lnTo>
                    <a:pt x="137" y="322"/>
                  </a:lnTo>
                  <a:lnTo>
                    <a:pt x="124" y="374"/>
                  </a:lnTo>
                  <a:lnTo>
                    <a:pt x="116" y="427"/>
                  </a:lnTo>
                  <a:lnTo>
                    <a:pt x="113" y="480"/>
                  </a:lnTo>
                  <a:lnTo>
                    <a:pt x="116" y="535"/>
                  </a:lnTo>
                  <a:lnTo>
                    <a:pt x="124" y="588"/>
                  </a:lnTo>
                  <a:lnTo>
                    <a:pt x="137" y="639"/>
                  </a:lnTo>
                  <a:lnTo>
                    <a:pt x="155" y="689"/>
                  </a:lnTo>
                  <a:lnTo>
                    <a:pt x="177" y="737"/>
                  </a:lnTo>
                  <a:lnTo>
                    <a:pt x="204" y="782"/>
                  </a:lnTo>
                  <a:lnTo>
                    <a:pt x="236" y="825"/>
                  </a:lnTo>
                  <a:lnTo>
                    <a:pt x="272" y="865"/>
                  </a:lnTo>
                  <a:lnTo>
                    <a:pt x="281" y="877"/>
                  </a:lnTo>
                  <a:lnTo>
                    <a:pt x="286" y="891"/>
                  </a:lnTo>
                  <a:lnTo>
                    <a:pt x="288" y="905"/>
                  </a:lnTo>
                  <a:lnTo>
                    <a:pt x="286" y="920"/>
                  </a:lnTo>
                  <a:lnTo>
                    <a:pt x="281" y="933"/>
                  </a:lnTo>
                  <a:lnTo>
                    <a:pt x="272" y="945"/>
                  </a:lnTo>
                  <a:lnTo>
                    <a:pt x="260" y="955"/>
                  </a:lnTo>
                  <a:lnTo>
                    <a:pt x="246" y="960"/>
                  </a:lnTo>
                  <a:lnTo>
                    <a:pt x="232" y="962"/>
                  </a:lnTo>
                  <a:lnTo>
                    <a:pt x="217" y="960"/>
                  </a:lnTo>
                  <a:lnTo>
                    <a:pt x="204" y="955"/>
                  </a:lnTo>
                  <a:lnTo>
                    <a:pt x="192" y="945"/>
                  </a:lnTo>
                  <a:lnTo>
                    <a:pt x="152" y="902"/>
                  </a:lnTo>
                  <a:lnTo>
                    <a:pt x="117" y="857"/>
                  </a:lnTo>
                  <a:lnTo>
                    <a:pt x="88" y="809"/>
                  </a:lnTo>
                  <a:lnTo>
                    <a:pt x="61" y="759"/>
                  </a:lnTo>
                  <a:lnTo>
                    <a:pt x="39" y="706"/>
                  </a:lnTo>
                  <a:lnTo>
                    <a:pt x="23" y="651"/>
                  </a:lnTo>
                  <a:lnTo>
                    <a:pt x="10" y="596"/>
                  </a:lnTo>
                  <a:lnTo>
                    <a:pt x="2" y="539"/>
                  </a:lnTo>
                  <a:lnTo>
                    <a:pt x="0" y="480"/>
                  </a:lnTo>
                  <a:lnTo>
                    <a:pt x="2" y="422"/>
                  </a:lnTo>
                  <a:lnTo>
                    <a:pt x="10" y="366"/>
                  </a:lnTo>
                  <a:lnTo>
                    <a:pt x="23" y="310"/>
                  </a:lnTo>
                  <a:lnTo>
                    <a:pt x="39" y="255"/>
                  </a:lnTo>
                  <a:lnTo>
                    <a:pt x="61" y="203"/>
                  </a:lnTo>
                  <a:lnTo>
                    <a:pt x="88" y="152"/>
                  </a:lnTo>
                  <a:lnTo>
                    <a:pt x="117" y="105"/>
                  </a:lnTo>
                  <a:lnTo>
                    <a:pt x="152" y="58"/>
                  </a:lnTo>
                  <a:lnTo>
                    <a:pt x="192" y="16"/>
                  </a:lnTo>
                  <a:lnTo>
                    <a:pt x="204" y="7"/>
                  </a:lnTo>
                  <a:lnTo>
                    <a:pt x="217" y="2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621"/>
            <p:cNvSpPr>
              <a:spLocks/>
            </p:cNvSpPr>
            <p:nvPr/>
          </p:nvSpPr>
          <p:spPr bwMode="auto">
            <a:xfrm>
              <a:off x="8177213" y="6011863"/>
              <a:ext cx="38100" cy="114300"/>
            </a:xfrm>
            <a:custGeom>
              <a:avLst/>
              <a:gdLst>
                <a:gd name="T0" fmla="*/ 181 w 238"/>
                <a:gd name="T1" fmla="*/ 0 h 720"/>
                <a:gd name="T2" fmla="*/ 195 w 238"/>
                <a:gd name="T3" fmla="*/ 2 h 720"/>
                <a:gd name="T4" fmla="*/ 209 w 238"/>
                <a:gd name="T5" fmla="*/ 7 h 720"/>
                <a:gd name="T6" fmla="*/ 221 w 238"/>
                <a:gd name="T7" fmla="*/ 17 h 720"/>
                <a:gd name="T8" fmla="*/ 230 w 238"/>
                <a:gd name="T9" fmla="*/ 29 h 720"/>
                <a:gd name="T10" fmla="*/ 235 w 238"/>
                <a:gd name="T11" fmla="*/ 42 h 720"/>
                <a:gd name="T12" fmla="*/ 238 w 238"/>
                <a:gd name="T13" fmla="*/ 57 h 720"/>
                <a:gd name="T14" fmla="*/ 235 w 238"/>
                <a:gd name="T15" fmla="*/ 71 h 720"/>
                <a:gd name="T16" fmla="*/ 230 w 238"/>
                <a:gd name="T17" fmla="*/ 85 h 720"/>
                <a:gd name="T18" fmla="*/ 221 w 238"/>
                <a:gd name="T19" fmla="*/ 97 h 720"/>
                <a:gd name="T20" fmla="*/ 192 w 238"/>
                <a:gd name="T21" fmla="*/ 129 h 720"/>
                <a:gd name="T22" fmla="*/ 167 w 238"/>
                <a:gd name="T23" fmla="*/ 164 h 720"/>
                <a:gd name="T24" fmla="*/ 148 w 238"/>
                <a:gd name="T25" fmla="*/ 201 h 720"/>
                <a:gd name="T26" fmla="*/ 132 w 238"/>
                <a:gd name="T27" fmla="*/ 239 h 720"/>
                <a:gd name="T28" fmla="*/ 121 w 238"/>
                <a:gd name="T29" fmla="*/ 279 h 720"/>
                <a:gd name="T30" fmla="*/ 114 w 238"/>
                <a:gd name="T31" fmla="*/ 319 h 720"/>
                <a:gd name="T32" fmla="*/ 112 w 238"/>
                <a:gd name="T33" fmla="*/ 360 h 720"/>
                <a:gd name="T34" fmla="*/ 114 w 238"/>
                <a:gd name="T35" fmla="*/ 400 h 720"/>
                <a:gd name="T36" fmla="*/ 121 w 238"/>
                <a:gd name="T37" fmla="*/ 440 h 720"/>
                <a:gd name="T38" fmla="*/ 132 w 238"/>
                <a:gd name="T39" fmla="*/ 481 h 720"/>
                <a:gd name="T40" fmla="*/ 148 w 238"/>
                <a:gd name="T41" fmla="*/ 519 h 720"/>
                <a:gd name="T42" fmla="*/ 167 w 238"/>
                <a:gd name="T43" fmla="*/ 556 h 720"/>
                <a:gd name="T44" fmla="*/ 192 w 238"/>
                <a:gd name="T45" fmla="*/ 590 h 720"/>
                <a:gd name="T46" fmla="*/ 221 w 238"/>
                <a:gd name="T47" fmla="*/ 623 h 720"/>
                <a:gd name="T48" fmla="*/ 230 w 238"/>
                <a:gd name="T49" fmla="*/ 635 h 720"/>
                <a:gd name="T50" fmla="*/ 235 w 238"/>
                <a:gd name="T51" fmla="*/ 649 h 720"/>
                <a:gd name="T52" fmla="*/ 238 w 238"/>
                <a:gd name="T53" fmla="*/ 663 h 720"/>
                <a:gd name="T54" fmla="*/ 235 w 238"/>
                <a:gd name="T55" fmla="*/ 678 h 720"/>
                <a:gd name="T56" fmla="*/ 230 w 238"/>
                <a:gd name="T57" fmla="*/ 691 h 720"/>
                <a:gd name="T58" fmla="*/ 221 w 238"/>
                <a:gd name="T59" fmla="*/ 703 h 720"/>
                <a:gd name="T60" fmla="*/ 209 w 238"/>
                <a:gd name="T61" fmla="*/ 713 h 720"/>
                <a:gd name="T62" fmla="*/ 195 w 238"/>
                <a:gd name="T63" fmla="*/ 718 h 720"/>
                <a:gd name="T64" fmla="*/ 181 w 238"/>
                <a:gd name="T65" fmla="*/ 720 h 720"/>
                <a:gd name="T66" fmla="*/ 166 w 238"/>
                <a:gd name="T67" fmla="*/ 718 h 720"/>
                <a:gd name="T68" fmla="*/ 153 w 238"/>
                <a:gd name="T69" fmla="*/ 713 h 720"/>
                <a:gd name="T70" fmla="*/ 141 w 238"/>
                <a:gd name="T71" fmla="*/ 703 h 720"/>
                <a:gd name="T72" fmla="*/ 106 w 238"/>
                <a:gd name="T73" fmla="*/ 664 h 720"/>
                <a:gd name="T74" fmla="*/ 75 w 238"/>
                <a:gd name="T75" fmla="*/ 622 h 720"/>
                <a:gd name="T76" fmla="*/ 50 w 238"/>
                <a:gd name="T77" fmla="*/ 578 h 720"/>
                <a:gd name="T78" fmla="*/ 29 w 238"/>
                <a:gd name="T79" fmla="*/ 531 h 720"/>
                <a:gd name="T80" fmla="*/ 15 w 238"/>
                <a:gd name="T81" fmla="*/ 483 h 720"/>
                <a:gd name="T82" fmla="*/ 5 w 238"/>
                <a:gd name="T83" fmla="*/ 434 h 720"/>
                <a:gd name="T84" fmla="*/ 0 w 238"/>
                <a:gd name="T85" fmla="*/ 385 h 720"/>
                <a:gd name="T86" fmla="*/ 0 w 238"/>
                <a:gd name="T87" fmla="*/ 335 h 720"/>
                <a:gd name="T88" fmla="*/ 5 w 238"/>
                <a:gd name="T89" fmla="*/ 286 h 720"/>
                <a:gd name="T90" fmla="*/ 15 w 238"/>
                <a:gd name="T91" fmla="*/ 236 h 720"/>
                <a:gd name="T92" fmla="*/ 29 w 238"/>
                <a:gd name="T93" fmla="*/ 189 h 720"/>
                <a:gd name="T94" fmla="*/ 50 w 238"/>
                <a:gd name="T95" fmla="*/ 142 h 720"/>
                <a:gd name="T96" fmla="*/ 75 w 238"/>
                <a:gd name="T97" fmla="*/ 98 h 720"/>
                <a:gd name="T98" fmla="*/ 106 w 238"/>
                <a:gd name="T99" fmla="*/ 56 h 720"/>
                <a:gd name="T100" fmla="*/ 141 w 238"/>
                <a:gd name="T101" fmla="*/ 17 h 720"/>
                <a:gd name="T102" fmla="*/ 153 w 238"/>
                <a:gd name="T103" fmla="*/ 7 h 720"/>
                <a:gd name="T104" fmla="*/ 166 w 238"/>
                <a:gd name="T105" fmla="*/ 2 h 720"/>
                <a:gd name="T106" fmla="*/ 181 w 238"/>
                <a:gd name="T107" fmla="*/ 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8" h="720">
                  <a:moveTo>
                    <a:pt x="181" y="0"/>
                  </a:moveTo>
                  <a:lnTo>
                    <a:pt x="195" y="2"/>
                  </a:lnTo>
                  <a:lnTo>
                    <a:pt x="209" y="7"/>
                  </a:lnTo>
                  <a:lnTo>
                    <a:pt x="221" y="17"/>
                  </a:lnTo>
                  <a:lnTo>
                    <a:pt x="230" y="29"/>
                  </a:lnTo>
                  <a:lnTo>
                    <a:pt x="235" y="42"/>
                  </a:lnTo>
                  <a:lnTo>
                    <a:pt x="238" y="57"/>
                  </a:lnTo>
                  <a:lnTo>
                    <a:pt x="235" y="71"/>
                  </a:lnTo>
                  <a:lnTo>
                    <a:pt x="230" y="85"/>
                  </a:lnTo>
                  <a:lnTo>
                    <a:pt x="221" y="97"/>
                  </a:lnTo>
                  <a:lnTo>
                    <a:pt x="192" y="129"/>
                  </a:lnTo>
                  <a:lnTo>
                    <a:pt x="167" y="164"/>
                  </a:lnTo>
                  <a:lnTo>
                    <a:pt x="148" y="201"/>
                  </a:lnTo>
                  <a:lnTo>
                    <a:pt x="132" y="239"/>
                  </a:lnTo>
                  <a:lnTo>
                    <a:pt x="121" y="279"/>
                  </a:lnTo>
                  <a:lnTo>
                    <a:pt x="114" y="319"/>
                  </a:lnTo>
                  <a:lnTo>
                    <a:pt x="112" y="360"/>
                  </a:lnTo>
                  <a:lnTo>
                    <a:pt x="114" y="400"/>
                  </a:lnTo>
                  <a:lnTo>
                    <a:pt x="121" y="440"/>
                  </a:lnTo>
                  <a:lnTo>
                    <a:pt x="132" y="481"/>
                  </a:lnTo>
                  <a:lnTo>
                    <a:pt x="148" y="519"/>
                  </a:lnTo>
                  <a:lnTo>
                    <a:pt x="167" y="556"/>
                  </a:lnTo>
                  <a:lnTo>
                    <a:pt x="192" y="590"/>
                  </a:lnTo>
                  <a:lnTo>
                    <a:pt x="221" y="623"/>
                  </a:lnTo>
                  <a:lnTo>
                    <a:pt x="230" y="635"/>
                  </a:lnTo>
                  <a:lnTo>
                    <a:pt x="235" y="649"/>
                  </a:lnTo>
                  <a:lnTo>
                    <a:pt x="238" y="663"/>
                  </a:lnTo>
                  <a:lnTo>
                    <a:pt x="235" y="678"/>
                  </a:lnTo>
                  <a:lnTo>
                    <a:pt x="230" y="691"/>
                  </a:lnTo>
                  <a:lnTo>
                    <a:pt x="221" y="703"/>
                  </a:lnTo>
                  <a:lnTo>
                    <a:pt x="209" y="713"/>
                  </a:lnTo>
                  <a:lnTo>
                    <a:pt x="195" y="718"/>
                  </a:lnTo>
                  <a:lnTo>
                    <a:pt x="181" y="720"/>
                  </a:lnTo>
                  <a:lnTo>
                    <a:pt x="166" y="718"/>
                  </a:lnTo>
                  <a:lnTo>
                    <a:pt x="153" y="713"/>
                  </a:lnTo>
                  <a:lnTo>
                    <a:pt x="141" y="703"/>
                  </a:lnTo>
                  <a:lnTo>
                    <a:pt x="106" y="664"/>
                  </a:lnTo>
                  <a:lnTo>
                    <a:pt x="75" y="622"/>
                  </a:lnTo>
                  <a:lnTo>
                    <a:pt x="50" y="578"/>
                  </a:lnTo>
                  <a:lnTo>
                    <a:pt x="29" y="531"/>
                  </a:lnTo>
                  <a:lnTo>
                    <a:pt x="15" y="483"/>
                  </a:lnTo>
                  <a:lnTo>
                    <a:pt x="5" y="434"/>
                  </a:lnTo>
                  <a:lnTo>
                    <a:pt x="0" y="385"/>
                  </a:lnTo>
                  <a:lnTo>
                    <a:pt x="0" y="335"/>
                  </a:lnTo>
                  <a:lnTo>
                    <a:pt x="5" y="286"/>
                  </a:lnTo>
                  <a:lnTo>
                    <a:pt x="15" y="236"/>
                  </a:lnTo>
                  <a:lnTo>
                    <a:pt x="29" y="189"/>
                  </a:lnTo>
                  <a:lnTo>
                    <a:pt x="50" y="142"/>
                  </a:lnTo>
                  <a:lnTo>
                    <a:pt x="75" y="98"/>
                  </a:lnTo>
                  <a:lnTo>
                    <a:pt x="106" y="56"/>
                  </a:lnTo>
                  <a:lnTo>
                    <a:pt x="141" y="17"/>
                  </a:lnTo>
                  <a:lnTo>
                    <a:pt x="153" y="7"/>
                  </a:lnTo>
                  <a:lnTo>
                    <a:pt x="166" y="2"/>
                  </a:lnTo>
                  <a:lnTo>
                    <a:pt x="1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622"/>
            <p:cNvSpPr>
              <a:spLocks/>
            </p:cNvSpPr>
            <p:nvPr/>
          </p:nvSpPr>
          <p:spPr bwMode="auto">
            <a:xfrm>
              <a:off x="8624888" y="5992813"/>
              <a:ext cx="46038" cy="153987"/>
            </a:xfrm>
            <a:custGeom>
              <a:avLst/>
              <a:gdLst>
                <a:gd name="T0" fmla="*/ 56 w 288"/>
                <a:gd name="T1" fmla="*/ 0 h 962"/>
                <a:gd name="T2" fmla="*/ 71 w 288"/>
                <a:gd name="T3" fmla="*/ 2 h 962"/>
                <a:gd name="T4" fmla="*/ 84 w 288"/>
                <a:gd name="T5" fmla="*/ 7 h 962"/>
                <a:gd name="T6" fmla="*/ 96 w 288"/>
                <a:gd name="T7" fmla="*/ 16 h 962"/>
                <a:gd name="T8" fmla="*/ 136 w 288"/>
                <a:gd name="T9" fmla="*/ 58 h 962"/>
                <a:gd name="T10" fmla="*/ 171 w 288"/>
                <a:gd name="T11" fmla="*/ 105 h 962"/>
                <a:gd name="T12" fmla="*/ 200 w 288"/>
                <a:gd name="T13" fmla="*/ 152 h 962"/>
                <a:gd name="T14" fmla="*/ 227 w 288"/>
                <a:gd name="T15" fmla="*/ 203 h 962"/>
                <a:gd name="T16" fmla="*/ 249 w 288"/>
                <a:gd name="T17" fmla="*/ 255 h 962"/>
                <a:gd name="T18" fmla="*/ 265 w 288"/>
                <a:gd name="T19" fmla="*/ 310 h 962"/>
                <a:gd name="T20" fmla="*/ 278 w 288"/>
                <a:gd name="T21" fmla="*/ 366 h 962"/>
                <a:gd name="T22" fmla="*/ 286 w 288"/>
                <a:gd name="T23" fmla="*/ 422 h 962"/>
                <a:gd name="T24" fmla="*/ 288 w 288"/>
                <a:gd name="T25" fmla="*/ 480 h 962"/>
                <a:gd name="T26" fmla="*/ 286 w 288"/>
                <a:gd name="T27" fmla="*/ 539 h 962"/>
                <a:gd name="T28" fmla="*/ 278 w 288"/>
                <a:gd name="T29" fmla="*/ 596 h 962"/>
                <a:gd name="T30" fmla="*/ 265 w 288"/>
                <a:gd name="T31" fmla="*/ 651 h 962"/>
                <a:gd name="T32" fmla="*/ 249 w 288"/>
                <a:gd name="T33" fmla="*/ 706 h 962"/>
                <a:gd name="T34" fmla="*/ 227 w 288"/>
                <a:gd name="T35" fmla="*/ 759 h 962"/>
                <a:gd name="T36" fmla="*/ 200 w 288"/>
                <a:gd name="T37" fmla="*/ 809 h 962"/>
                <a:gd name="T38" fmla="*/ 171 w 288"/>
                <a:gd name="T39" fmla="*/ 857 h 962"/>
                <a:gd name="T40" fmla="*/ 136 w 288"/>
                <a:gd name="T41" fmla="*/ 902 h 962"/>
                <a:gd name="T42" fmla="*/ 96 w 288"/>
                <a:gd name="T43" fmla="*/ 945 h 962"/>
                <a:gd name="T44" fmla="*/ 84 w 288"/>
                <a:gd name="T45" fmla="*/ 955 h 962"/>
                <a:gd name="T46" fmla="*/ 71 w 288"/>
                <a:gd name="T47" fmla="*/ 960 h 962"/>
                <a:gd name="T48" fmla="*/ 56 w 288"/>
                <a:gd name="T49" fmla="*/ 962 h 962"/>
                <a:gd name="T50" fmla="*/ 42 w 288"/>
                <a:gd name="T51" fmla="*/ 960 h 962"/>
                <a:gd name="T52" fmla="*/ 28 w 288"/>
                <a:gd name="T53" fmla="*/ 955 h 962"/>
                <a:gd name="T54" fmla="*/ 16 w 288"/>
                <a:gd name="T55" fmla="*/ 945 h 962"/>
                <a:gd name="T56" fmla="*/ 7 w 288"/>
                <a:gd name="T57" fmla="*/ 933 h 962"/>
                <a:gd name="T58" fmla="*/ 2 w 288"/>
                <a:gd name="T59" fmla="*/ 920 h 962"/>
                <a:gd name="T60" fmla="*/ 0 w 288"/>
                <a:gd name="T61" fmla="*/ 905 h 962"/>
                <a:gd name="T62" fmla="*/ 2 w 288"/>
                <a:gd name="T63" fmla="*/ 891 h 962"/>
                <a:gd name="T64" fmla="*/ 7 w 288"/>
                <a:gd name="T65" fmla="*/ 877 h 962"/>
                <a:gd name="T66" fmla="*/ 16 w 288"/>
                <a:gd name="T67" fmla="*/ 865 h 962"/>
                <a:gd name="T68" fmla="*/ 52 w 288"/>
                <a:gd name="T69" fmla="*/ 825 h 962"/>
                <a:gd name="T70" fmla="*/ 84 w 288"/>
                <a:gd name="T71" fmla="*/ 782 h 962"/>
                <a:gd name="T72" fmla="*/ 111 w 288"/>
                <a:gd name="T73" fmla="*/ 737 h 962"/>
                <a:gd name="T74" fmla="*/ 133 w 288"/>
                <a:gd name="T75" fmla="*/ 689 h 962"/>
                <a:gd name="T76" fmla="*/ 151 w 288"/>
                <a:gd name="T77" fmla="*/ 639 h 962"/>
                <a:gd name="T78" fmla="*/ 164 w 288"/>
                <a:gd name="T79" fmla="*/ 588 h 962"/>
                <a:gd name="T80" fmla="*/ 172 w 288"/>
                <a:gd name="T81" fmla="*/ 535 h 962"/>
                <a:gd name="T82" fmla="*/ 175 w 288"/>
                <a:gd name="T83" fmla="*/ 480 h 962"/>
                <a:gd name="T84" fmla="*/ 172 w 288"/>
                <a:gd name="T85" fmla="*/ 427 h 962"/>
                <a:gd name="T86" fmla="*/ 164 w 288"/>
                <a:gd name="T87" fmla="*/ 374 h 962"/>
                <a:gd name="T88" fmla="*/ 151 w 288"/>
                <a:gd name="T89" fmla="*/ 322 h 962"/>
                <a:gd name="T90" fmla="*/ 133 w 288"/>
                <a:gd name="T91" fmla="*/ 272 h 962"/>
                <a:gd name="T92" fmla="*/ 111 w 288"/>
                <a:gd name="T93" fmla="*/ 224 h 962"/>
                <a:gd name="T94" fmla="*/ 84 w 288"/>
                <a:gd name="T95" fmla="*/ 179 h 962"/>
                <a:gd name="T96" fmla="*/ 52 w 288"/>
                <a:gd name="T97" fmla="*/ 137 h 962"/>
                <a:gd name="T98" fmla="*/ 16 w 288"/>
                <a:gd name="T99" fmla="*/ 97 h 962"/>
                <a:gd name="T100" fmla="*/ 7 w 288"/>
                <a:gd name="T101" fmla="*/ 84 h 962"/>
                <a:gd name="T102" fmla="*/ 2 w 288"/>
                <a:gd name="T103" fmla="*/ 71 h 962"/>
                <a:gd name="T104" fmla="*/ 0 w 288"/>
                <a:gd name="T105" fmla="*/ 56 h 962"/>
                <a:gd name="T106" fmla="*/ 2 w 288"/>
                <a:gd name="T107" fmla="*/ 42 h 962"/>
                <a:gd name="T108" fmla="*/ 7 w 288"/>
                <a:gd name="T109" fmla="*/ 29 h 962"/>
                <a:gd name="T110" fmla="*/ 16 w 288"/>
                <a:gd name="T111" fmla="*/ 16 h 962"/>
                <a:gd name="T112" fmla="*/ 28 w 288"/>
                <a:gd name="T113" fmla="*/ 7 h 962"/>
                <a:gd name="T114" fmla="*/ 42 w 288"/>
                <a:gd name="T115" fmla="*/ 2 h 962"/>
                <a:gd name="T116" fmla="*/ 56 w 288"/>
                <a:gd name="T117" fmla="*/ 0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88" h="962">
                  <a:moveTo>
                    <a:pt x="56" y="0"/>
                  </a:moveTo>
                  <a:lnTo>
                    <a:pt x="71" y="2"/>
                  </a:lnTo>
                  <a:lnTo>
                    <a:pt x="84" y="7"/>
                  </a:lnTo>
                  <a:lnTo>
                    <a:pt x="96" y="16"/>
                  </a:lnTo>
                  <a:lnTo>
                    <a:pt x="136" y="58"/>
                  </a:lnTo>
                  <a:lnTo>
                    <a:pt x="171" y="105"/>
                  </a:lnTo>
                  <a:lnTo>
                    <a:pt x="200" y="152"/>
                  </a:lnTo>
                  <a:lnTo>
                    <a:pt x="227" y="203"/>
                  </a:lnTo>
                  <a:lnTo>
                    <a:pt x="249" y="255"/>
                  </a:lnTo>
                  <a:lnTo>
                    <a:pt x="265" y="310"/>
                  </a:lnTo>
                  <a:lnTo>
                    <a:pt x="278" y="366"/>
                  </a:lnTo>
                  <a:lnTo>
                    <a:pt x="286" y="422"/>
                  </a:lnTo>
                  <a:lnTo>
                    <a:pt x="288" y="480"/>
                  </a:lnTo>
                  <a:lnTo>
                    <a:pt x="286" y="539"/>
                  </a:lnTo>
                  <a:lnTo>
                    <a:pt x="278" y="596"/>
                  </a:lnTo>
                  <a:lnTo>
                    <a:pt x="265" y="651"/>
                  </a:lnTo>
                  <a:lnTo>
                    <a:pt x="249" y="706"/>
                  </a:lnTo>
                  <a:lnTo>
                    <a:pt x="227" y="759"/>
                  </a:lnTo>
                  <a:lnTo>
                    <a:pt x="200" y="809"/>
                  </a:lnTo>
                  <a:lnTo>
                    <a:pt x="171" y="857"/>
                  </a:lnTo>
                  <a:lnTo>
                    <a:pt x="136" y="902"/>
                  </a:lnTo>
                  <a:lnTo>
                    <a:pt x="96" y="945"/>
                  </a:lnTo>
                  <a:lnTo>
                    <a:pt x="84" y="955"/>
                  </a:lnTo>
                  <a:lnTo>
                    <a:pt x="71" y="960"/>
                  </a:lnTo>
                  <a:lnTo>
                    <a:pt x="56" y="962"/>
                  </a:lnTo>
                  <a:lnTo>
                    <a:pt x="42" y="960"/>
                  </a:lnTo>
                  <a:lnTo>
                    <a:pt x="28" y="955"/>
                  </a:lnTo>
                  <a:lnTo>
                    <a:pt x="16" y="945"/>
                  </a:lnTo>
                  <a:lnTo>
                    <a:pt x="7" y="933"/>
                  </a:lnTo>
                  <a:lnTo>
                    <a:pt x="2" y="920"/>
                  </a:lnTo>
                  <a:lnTo>
                    <a:pt x="0" y="905"/>
                  </a:lnTo>
                  <a:lnTo>
                    <a:pt x="2" y="891"/>
                  </a:lnTo>
                  <a:lnTo>
                    <a:pt x="7" y="877"/>
                  </a:lnTo>
                  <a:lnTo>
                    <a:pt x="16" y="865"/>
                  </a:lnTo>
                  <a:lnTo>
                    <a:pt x="52" y="825"/>
                  </a:lnTo>
                  <a:lnTo>
                    <a:pt x="84" y="782"/>
                  </a:lnTo>
                  <a:lnTo>
                    <a:pt x="111" y="737"/>
                  </a:lnTo>
                  <a:lnTo>
                    <a:pt x="133" y="689"/>
                  </a:lnTo>
                  <a:lnTo>
                    <a:pt x="151" y="639"/>
                  </a:lnTo>
                  <a:lnTo>
                    <a:pt x="164" y="588"/>
                  </a:lnTo>
                  <a:lnTo>
                    <a:pt x="172" y="535"/>
                  </a:lnTo>
                  <a:lnTo>
                    <a:pt x="175" y="480"/>
                  </a:lnTo>
                  <a:lnTo>
                    <a:pt x="172" y="427"/>
                  </a:lnTo>
                  <a:lnTo>
                    <a:pt x="164" y="374"/>
                  </a:lnTo>
                  <a:lnTo>
                    <a:pt x="151" y="322"/>
                  </a:lnTo>
                  <a:lnTo>
                    <a:pt x="133" y="272"/>
                  </a:lnTo>
                  <a:lnTo>
                    <a:pt x="111" y="224"/>
                  </a:lnTo>
                  <a:lnTo>
                    <a:pt x="84" y="179"/>
                  </a:lnTo>
                  <a:lnTo>
                    <a:pt x="52" y="137"/>
                  </a:lnTo>
                  <a:lnTo>
                    <a:pt x="16" y="97"/>
                  </a:lnTo>
                  <a:lnTo>
                    <a:pt x="7" y="84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9"/>
                  </a:lnTo>
                  <a:lnTo>
                    <a:pt x="16" y="16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623"/>
            <p:cNvSpPr>
              <a:spLocks/>
            </p:cNvSpPr>
            <p:nvPr/>
          </p:nvSpPr>
          <p:spPr bwMode="auto">
            <a:xfrm>
              <a:off x="8586788" y="6011863"/>
              <a:ext cx="38100" cy="114300"/>
            </a:xfrm>
            <a:custGeom>
              <a:avLst/>
              <a:gdLst>
                <a:gd name="T0" fmla="*/ 57 w 238"/>
                <a:gd name="T1" fmla="*/ 0 h 720"/>
                <a:gd name="T2" fmla="*/ 72 w 238"/>
                <a:gd name="T3" fmla="*/ 2 h 720"/>
                <a:gd name="T4" fmla="*/ 85 w 238"/>
                <a:gd name="T5" fmla="*/ 7 h 720"/>
                <a:gd name="T6" fmla="*/ 97 w 238"/>
                <a:gd name="T7" fmla="*/ 17 h 720"/>
                <a:gd name="T8" fmla="*/ 132 w 238"/>
                <a:gd name="T9" fmla="*/ 56 h 720"/>
                <a:gd name="T10" fmla="*/ 163 w 238"/>
                <a:gd name="T11" fmla="*/ 98 h 720"/>
                <a:gd name="T12" fmla="*/ 188 w 238"/>
                <a:gd name="T13" fmla="*/ 142 h 720"/>
                <a:gd name="T14" fmla="*/ 209 w 238"/>
                <a:gd name="T15" fmla="*/ 189 h 720"/>
                <a:gd name="T16" fmla="*/ 223 w 238"/>
                <a:gd name="T17" fmla="*/ 236 h 720"/>
                <a:gd name="T18" fmla="*/ 233 w 238"/>
                <a:gd name="T19" fmla="*/ 286 h 720"/>
                <a:gd name="T20" fmla="*/ 238 w 238"/>
                <a:gd name="T21" fmla="*/ 335 h 720"/>
                <a:gd name="T22" fmla="*/ 238 w 238"/>
                <a:gd name="T23" fmla="*/ 385 h 720"/>
                <a:gd name="T24" fmla="*/ 233 w 238"/>
                <a:gd name="T25" fmla="*/ 434 h 720"/>
                <a:gd name="T26" fmla="*/ 223 w 238"/>
                <a:gd name="T27" fmla="*/ 483 h 720"/>
                <a:gd name="T28" fmla="*/ 209 w 238"/>
                <a:gd name="T29" fmla="*/ 531 h 720"/>
                <a:gd name="T30" fmla="*/ 188 w 238"/>
                <a:gd name="T31" fmla="*/ 578 h 720"/>
                <a:gd name="T32" fmla="*/ 163 w 238"/>
                <a:gd name="T33" fmla="*/ 622 h 720"/>
                <a:gd name="T34" fmla="*/ 132 w 238"/>
                <a:gd name="T35" fmla="*/ 664 h 720"/>
                <a:gd name="T36" fmla="*/ 97 w 238"/>
                <a:gd name="T37" fmla="*/ 703 h 720"/>
                <a:gd name="T38" fmla="*/ 85 w 238"/>
                <a:gd name="T39" fmla="*/ 713 h 720"/>
                <a:gd name="T40" fmla="*/ 72 w 238"/>
                <a:gd name="T41" fmla="*/ 718 h 720"/>
                <a:gd name="T42" fmla="*/ 57 w 238"/>
                <a:gd name="T43" fmla="*/ 720 h 720"/>
                <a:gd name="T44" fmla="*/ 43 w 238"/>
                <a:gd name="T45" fmla="*/ 718 h 720"/>
                <a:gd name="T46" fmla="*/ 29 w 238"/>
                <a:gd name="T47" fmla="*/ 713 h 720"/>
                <a:gd name="T48" fmla="*/ 17 w 238"/>
                <a:gd name="T49" fmla="*/ 703 h 720"/>
                <a:gd name="T50" fmla="*/ 8 w 238"/>
                <a:gd name="T51" fmla="*/ 691 h 720"/>
                <a:gd name="T52" fmla="*/ 3 w 238"/>
                <a:gd name="T53" fmla="*/ 678 h 720"/>
                <a:gd name="T54" fmla="*/ 0 w 238"/>
                <a:gd name="T55" fmla="*/ 663 h 720"/>
                <a:gd name="T56" fmla="*/ 3 w 238"/>
                <a:gd name="T57" fmla="*/ 649 h 720"/>
                <a:gd name="T58" fmla="*/ 8 w 238"/>
                <a:gd name="T59" fmla="*/ 635 h 720"/>
                <a:gd name="T60" fmla="*/ 17 w 238"/>
                <a:gd name="T61" fmla="*/ 623 h 720"/>
                <a:gd name="T62" fmla="*/ 46 w 238"/>
                <a:gd name="T63" fmla="*/ 590 h 720"/>
                <a:gd name="T64" fmla="*/ 71 w 238"/>
                <a:gd name="T65" fmla="*/ 556 h 720"/>
                <a:gd name="T66" fmla="*/ 90 w 238"/>
                <a:gd name="T67" fmla="*/ 519 h 720"/>
                <a:gd name="T68" fmla="*/ 106 w 238"/>
                <a:gd name="T69" fmla="*/ 481 h 720"/>
                <a:gd name="T70" fmla="*/ 117 w 238"/>
                <a:gd name="T71" fmla="*/ 440 h 720"/>
                <a:gd name="T72" fmla="*/ 124 w 238"/>
                <a:gd name="T73" fmla="*/ 400 h 720"/>
                <a:gd name="T74" fmla="*/ 126 w 238"/>
                <a:gd name="T75" fmla="*/ 360 h 720"/>
                <a:gd name="T76" fmla="*/ 124 w 238"/>
                <a:gd name="T77" fmla="*/ 319 h 720"/>
                <a:gd name="T78" fmla="*/ 117 w 238"/>
                <a:gd name="T79" fmla="*/ 279 h 720"/>
                <a:gd name="T80" fmla="*/ 106 w 238"/>
                <a:gd name="T81" fmla="*/ 239 h 720"/>
                <a:gd name="T82" fmla="*/ 90 w 238"/>
                <a:gd name="T83" fmla="*/ 201 h 720"/>
                <a:gd name="T84" fmla="*/ 71 w 238"/>
                <a:gd name="T85" fmla="*/ 164 h 720"/>
                <a:gd name="T86" fmla="*/ 46 w 238"/>
                <a:gd name="T87" fmla="*/ 129 h 720"/>
                <a:gd name="T88" fmla="*/ 17 w 238"/>
                <a:gd name="T89" fmla="*/ 97 h 720"/>
                <a:gd name="T90" fmla="*/ 8 w 238"/>
                <a:gd name="T91" fmla="*/ 85 h 720"/>
                <a:gd name="T92" fmla="*/ 3 w 238"/>
                <a:gd name="T93" fmla="*/ 71 h 720"/>
                <a:gd name="T94" fmla="*/ 0 w 238"/>
                <a:gd name="T95" fmla="*/ 57 h 720"/>
                <a:gd name="T96" fmla="*/ 3 w 238"/>
                <a:gd name="T97" fmla="*/ 42 h 720"/>
                <a:gd name="T98" fmla="*/ 8 w 238"/>
                <a:gd name="T99" fmla="*/ 29 h 720"/>
                <a:gd name="T100" fmla="*/ 17 w 238"/>
                <a:gd name="T101" fmla="*/ 17 h 720"/>
                <a:gd name="T102" fmla="*/ 29 w 238"/>
                <a:gd name="T103" fmla="*/ 7 h 720"/>
                <a:gd name="T104" fmla="*/ 43 w 238"/>
                <a:gd name="T105" fmla="*/ 2 h 720"/>
                <a:gd name="T106" fmla="*/ 57 w 238"/>
                <a:gd name="T107" fmla="*/ 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8" h="720">
                  <a:moveTo>
                    <a:pt x="57" y="0"/>
                  </a:moveTo>
                  <a:lnTo>
                    <a:pt x="72" y="2"/>
                  </a:lnTo>
                  <a:lnTo>
                    <a:pt x="85" y="7"/>
                  </a:lnTo>
                  <a:lnTo>
                    <a:pt x="97" y="17"/>
                  </a:lnTo>
                  <a:lnTo>
                    <a:pt x="132" y="56"/>
                  </a:lnTo>
                  <a:lnTo>
                    <a:pt x="163" y="98"/>
                  </a:lnTo>
                  <a:lnTo>
                    <a:pt x="188" y="142"/>
                  </a:lnTo>
                  <a:lnTo>
                    <a:pt x="209" y="189"/>
                  </a:lnTo>
                  <a:lnTo>
                    <a:pt x="223" y="236"/>
                  </a:lnTo>
                  <a:lnTo>
                    <a:pt x="233" y="286"/>
                  </a:lnTo>
                  <a:lnTo>
                    <a:pt x="238" y="335"/>
                  </a:lnTo>
                  <a:lnTo>
                    <a:pt x="238" y="385"/>
                  </a:lnTo>
                  <a:lnTo>
                    <a:pt x="233" y="434"/>
                  </a:lnTo>
                  <a:lnTo>
                    <a:pt x="223" y="483"/>
                  </a:lnTo>
                  <a:lnTo>
                    <a:pt x="209" y="531"/>
                  </a:lnTo>
                  <a:lnTo>
                    <a:pt x="188" y="578"/>
                  </a:lnTo>
                  <a:lnTo>
                    <a:pt x="163" y="622"/>
                  </a:lnTo>
                  <a:lnTo>
                    <a:pt x="132" y="664"/>
                  </a:lnTo>
                  <a:lnTo>
                    <a:pt x="97" y="703"/>
                  </a:lnTo>
                  <a:lnTo>
                    <a:pt x="85" y="713"/>
                  </a:lnTo>
                  <a:lnTo>
                    <a:pt x="72" y="718"/>
                  </a:lnTo>
                  <a:lnTo>
                    <a:pt x="57" y="720"/>
                  </a:lnTo>
                  <a:lnTo>
                    <a:pt x="43" y="718"/>
                  </a:lnTo>
                  <a:lnTo>
                    <a:pt x="29" y="713"/>
                  </a:lnTo>
                  <a:lnTo>
                    <a:pt x="17" y="703"/>
                  </a:lnTo>
                  <a:lnTo>
                    <a:pt x="8" y="691"/>
                  </a:lnTo>
                  <a:lnTo>
                    <a:pt x="3" y="678"/>
                  </a:lnTo>
                  <a:lnTo>
                    <a:pt x="0" y="663"/>
                  </a:lnTo>
                  <a:lnTo>
                    <a:pt x="3" y="649"/>
                  </a:lnTo>
                  <a:lnTo>
                    <a:pt x="8" y="635"/>
                  </a:lnTo>
                  <a:lnTo>
                    <a:pt x="17" y="623"/>
                  </a:lnTo>
                  <a:lnTo>
                    <a:pt x="46" y="590"/>
                  </a:lnTo>
                  <a:lnTo>
                    <a:pt x="71" y="556"/>
                  </a:lnTo>
                  <a:lnTo>
                    <a:pt x="90" y="519"/>
                  </a:lnTo>
                  <a:lnTo>
                    <a:pt x="106" y="481"/>
                  </a:lnTo>
                  <a:lnTo>
                    <a:pt x="117" y="440"/>
                  </a:lnTo>
                  <a:lnTo>
                    <a:pt x="124" y="400"/>
                  </a:lnTo>
                  <a:lnTo>
                    <a:pt x="126" y="360"/>
                  </a:lnTo>
                  <a:lnTo>
                    <a:pt x="124" y="319"/>
                  </a:lnTo>
                  <a:lnTo>
                    <a:pt x="117" y="279"/>
                  </a:lnTo>
                  <a:lnTo>
                    <a:pt x="106" y="239"/>
                  </a:lnTo>
                  <a:lnTo>
                    <a:pt x="90" y="201"/>
                  </a:lnTo>
                  <a:lnTo>
                    <a:pt x="71" y="164"/>
                  </a:lnTo>
                  <a:lnTo>
                    <a:pt x="46" y="129"/>
                  </a:lnTo>
                  <a:lnTo>
                    <a:pt x="17" y="97"/>
                  </a:lnTo>
                  <a:lnTo>
                    <a:pt x="8" y="85"/>
                  </a:lnTo>
                  <a:lnTo>
                    <a:pt x="3" y="71"/>
                  </a:lnTo>
                  <a:lnTo>
                    <a:pt x="0" y="57"/>
                  </a:lnTo>
                  <a:lnTo>
                    <a:pt x="3" y="42"/>
                  </a:lnTo>
                  <a:lnTo>
                    <a:pt x="8" y="29"/>
                  </a:lnTo>
                  <a:lnTo>
                    <a:pt x="17" y="17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1" name="Group 111"/>
          <p:cNvGrpSpPr/>
          <p:nvPr/>
        </p:nvGrpSpPr>
        <p:grpSpPr>
          <a:xfrm>
            <a:off x="11170085" y="570443"/>
            <a:ext cx="523875" cy="555625"/>
            <a:chOff x="9996488" y="1916113"/>
            <a:chExt cx="523875" cy="555625"/>
          </a:xfrm>
          <a:solidFill>
            <a:srgbClr val="000000"/>
          </a:solidFill>
        </p:grpSpPr>
        <p:sp>
          <p:nvSpPr>
            <p:cNvPr id="542" name="Freeform 16"/>
            <p:cNvSpPr>
              <a:spLocks noEditPoints="1"/>
            </p:cNvSpPr>
            <p:nvPr/>
          </p:nvSpPr>
          <p:spPr bwMode="auto">
            <a:xfrm>
              <a:off x="10328275" y="2370138"/>
              <a:ext cx="73025" cy="74613"/>
            </a:xfrm>
            <a:custGeom>
              <a:avLst/>
              <a:gdLst>
                <a:gd name="T0" fmla="*/ 206 w 464"/>
                <a:gd name="T1" fmla="*/ 120 h 467"/>
                <a:gd name="T2" fmla="*/ 159 w 464"/>
                <a:gd name="T3" fmla="*/ 142 h 467"/>
                <a:gd name="T4" fmla="*/ 128 w 464"/>
                <a:gd name="T5" fmla="*/ 183 h 467"/>
                <a:gd name="T6" fmla="*/ 116 w 464"/>
                <a:gd name="T7" fmla="*/ 234 h 467"/>
                <a:gd name="T8" fmla="*/ 128 w 464"/>
                <a:gd name="T9" fmla="*/ 285 h 467"/>
                <a:gd name="T10" fmla="*/ 159 w 464"/>
                <a:gd name="T11" fmla="*/ 325 h 467"/>
                <a:gd name="T12" fmla="*/ 206 w 464"/>
                <a:gd name="T13" fmla="*/ 347 h 467"/>
                <a:gd name="T14" fmla="*/ 258 w 464"/>
                <a:gd name="T15" fmla="*/ 347 h 467"/>
                <a:gd name="T16" fmla="*/ 305 w 464"/>
                <a:gd name="T17" fmla="*/ 325 h 467"/>
                <a:gd name="T18" fmla="*/ 336 w 464"/>
                <a:gd name="T19" fmla="*/ 285 h 467"/>
                <a:gd name="T20" fmla="*/ 348 w 464"/>
                <a:gd name="T21" fmla="*/ 234 h 467"/>
                <a:gd name="T22" fmla="*/ 336 w 464"/>
                <a:gd name="T23" fmla="*/ 183 h 467"/>
                <a:gd name="T24" fmla="*/ 305 w 464"/>
                <a:gd name="T25" fmla="*/ 142 h 467"/>
                <a:gd name="T26" fmla="*/ 258 w 464"/>
                <a:gd name="T27" fmla="*/ 120 h 467"/>
                <a:gd name="T28" fmla="*/ 232 w 464"/>
                <a:gd name="T29" fmla="*/ 0 h 467"/>
                <a:gd name="T30" fmla="*/ 305 w 464"/>
                <a:gd name="T31" fmla="*/ 12 h 467"/>
                <a:gd name="T32" fmla="*/ 369 w 464"/>
                <a:gd name="T33" fmla="*/ 45 h 467"/>
                <a:gd name="T34" fmla="*/ 418 w 464"/>
                <a:gd name="T35" fmla="*/ 96 h 467"/>
                <a:gd name="T36" fmla="*/ 451 w 464"/>
                <a:gd name="T37" fmla="*/ 159 h 467"/>
                <a:gd name="T38" fmla="*/ 464 w 464"/>
                <a:gd name="T39" fmla="*/ 234 h 467"/>
                <a:gd name="T40" fmla="*/ 451 w 464"/>
                <a:gd name="T41" fmla="*/ 307 h 467"/>
                <a:gd name="T42" fmla="*/ 418 w 464"/>
                <a:gd name="T43" fmla="*/ 372 h 467"/>
                <a:gd name="T44" fmla="*/ 369 w 464"/>
                <a:gd name="T45" fmla="*/ 422 h 467"/>
                <a:gd name="T46" fmla="*/ 305 w 464"/>
                <a:gd name="T47" fmla="*/ 455 h 467"/>
                <a:gd name="T48" fmla="*/ 232 w 464"/>
                <a:gd name="T49" fmla="*/ 467 h 467"/>
                <a:gd name="T50" fmla="*/ 158 w 464"/>
                <a:gd name="T51" fmla="*/ 455 h 467"/>
                <a:gd name="T52" fmla="*/ 95 w 464"/>
                <a:gd name="T53" fmla="*/ 422 h 467"/>
                <a:gd name="T54" fmla="*/ 44 w 464"/>
                <a:gd name="T55" fmla="*/ 372 h 467"/>
                <a:gd name="T56" fmla="*/ 12 w 464"/>
                <a:gd name="T57" fmla="*/ 307 h 467"/>
                <a:gd name="T58" fmla="*/ 0 w 464"/>
                <a:gd name="T59" fmla="*/ 234 h 467"/>
                <a:gd name="T60" fmla="*/ 12 w 464"/>
                <a:gd name="T61" fmla="*/ 159 h 467"/>
                <a:gd name="T62" fmla="*/ 44 w 464"/>
                <a:gd name="T63" fmla="*/ 96 h 467"/>
                <a:gd name="T64" fmla="*/ 95 w 464"/>
                <a:gd name="T65" fmla="*/ 45 h 467"/>
                <a:gd name="T66" fmla="*/ 158 w 464"/>
                <a:gd name="T67" fmla="*/ 12 h 467"/>
                <a:gd name="T68" fmla="*/ 232 w 464"/>
                <a:gd name="T69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4" h="467">
                  <a:moveTo>
                    <a:pt x="232" y="117"/>
                  </a:moveTo>
                  <a:lnTo>
                    <a:pt x="206" y="120"/>
                  </a:lnTo>
                  <a:lnTo>
                    <a:pt x="180" y="129"/>
                  </a:lnTo>
                  <a:lnTo>
                    <a:pt x="159" y="142"/>
                  </a:lnTo>
                  <a:lnTo>
                    <a:pt x="141" y="160"/>
                  </a:lnTo>
                  <a:lnTo>
                    <a:pt x="128" y="183"/>
                  </a:lnTo>
                  <a:lnTo>
                    <a:pt x="119" y="207"/>
                  </a:lnTo>
                  <a:lnTo>
                    <a:pt x="116" y="234"/>
                  </a:lnTo>
                  <a:lnTo>
                    <a:pt x="119" y="260"/>
                  </a:lnTo>
                  <a:lnTo>
                    <a:pt x="128" y="285"/>
                  </a:lnTo>
                  <a:lnTo>
                    <a:pt x="141" y="307"/>
                  </a:lnTo>
                  <a:lnTo>
                    <a:pt x="159" y="325"/>
                  </a:lnTo>
                  <a:lnTo>
                    <a:pt x="180" y="339"/>
                  </a:lnTo>
                  <a:lnTo>
                    <a:pt x="206" y="347"/>
                  </a:lnTo>
                  <a:lnTo>
                    <a:pt x="232" y="350"/>
                  </a:lnTo>
                  <a:lnTo>
                    <a:pt x="258" y="347"/>
                  </a:lnTo>
                  <a:lnTo>
                    <a:pt x="282" y="339"/>
                  </a:lnTo>
                  <a:lnTo>
                    <a:pt x="305" y="325"/>
                  </a:lnTo>
                  <a:lnTo>
                    <a:pt x="322" y="307"/>
                  </a:lnTo>
                  <a:lnTo>
                    <a:pt x="336" y="285"/>
                  </a:lnTo>
                  <a:lnTo>
                    <a:pt x="345" y="260"/>
                  </a:lnTo>
                  <a:lnTo>
                    <a:pt x="348" y="234"/>
                  </a:lnTo>
                  <a:lnTo>
                    <a:pt x="345" y="207"/>
                  </a:lnTo>
                  <a:lnTo>
                    <a:pt x="336" y="183"/>
                  </a:lnTo>
                  <a:lnTo>
                    <a:pt x="322" y="160"/>
                  </a:lnTo>
                  <a:lnTo>
                    <a:pt x="305" y="142"/>
                  </a:lnTo>
                  <a:lnTo>
                    <a:pt x="282" y="129"/>
                  </a:lnTo>
                  <a:lnTo>
                    <a:pt x="258" y="120"/>
                  </a:lnTo>
                  <a:lnTo>
                    <a:pt x="232" y="117"/>
                  </a:lnTo>
                  <a:close/>
                  <a:moveTo>
                    <a:pt x="232" y="0"/>
                  </a:moveTo>
                  <a:lnTo>
                    <a:pt x="269" y="4"/>
                  </a:lnTo>
                  <a:lnTo>
                    <a:pt x="305" y="12"/>
                  </a:lnTo>
                  <a:lnTo>
                    <a:pt x="338" y="27"/>
                  </a:lnTo>
                  <a:lnTo>
                    <a:pt x="369" y="45"/>
                  </a:lnTo>
                  <a:lnTo>
                    <a:pt x="395" y="68"/>
                  </a:lnTo>
                  <a:lnTo>
                    <a:pt x="418" y="96"/>
                  </a:lnTo>
                  <a:lnTo>
                    <a:pt x="437" y="127"/>
                  </a:lnTo>
                  <a:lnTo>
                    <a:pt x="451" y="159"/>
                  </a:lnTo>
                  <a:lnTo>
                    <a:pt x="460" y="195"/>
                  </a:lnTo>
                  <a:lnTo>
                    <a:pt x="464" y="234"/>
                  </a:lnTo>
                  <a:lnTo>
                    <a:pt x="460" y="272"/>
                  </a:lnTo>
                  <a:lnTo>
                    <a:pt x="451" y="307"/>
                  </a:lnTo>
                  <a:lnTo>
                    <a:pt x="437" y="341"/>
                  </a:lnTo>
                  <a:lnTo>
                    <a:pt x="418" y="372"/>
                  </a:lnTo>
                  <a:lnTo>
                    <a:pt x="395" y="399"/>
                  </a:lnTo>
                  <a:lnTo>
                    <a:pt x="369" y="422"/>
                  </a:lnTo>
                  <a:lnTo>
                    <a:pt x="338" y="442"/>
                  </a:lnTo>
                  <a:lnTo>
                    <a:pt x="305" y="455"/>
                  </a:lnTo>
                  <a:lnTo>
                    <a:pt x="269" y="464"/>
                  </a:lnTo>
                  <a:lnTo>
                    <a:pt x="232" y="467"/>
                  </a:lnTo>
                  <a:lnTo>
                    <a:pt x="194" y="464"/>
                  </a:lnTo>
                  <a:lnTo>
                    <a:pt x="158" y="455"/>
                  </a:lnTo>
                  <a:lnTo>
                    <a:pt x="126" y="442"/>
                  </a:lnTo>
                  <a:lnTo>
                    <a:pt x="95" y="422"/>
                  </a:lnTo>
                  <a:lnTo>
                    <a:pt x="68" y="399"/>
                  </a:lnTo>
                  <a:lnTo>
                    <a:pt x="44" y="372"/>
                  </a:lnTo>
                  <a:lnTo>
                    <a:pt x="25" y="341"/>
                  </a:lnTo>
                  <a:lnTo>
                    <a:pt x="12" y="307"/>
                  </a:lnTo>
                  <a:lnTo>
                    <a:pt x="3" y="272"/>
                  </a:lnTo>
                  <a:lnTo>
                    <a:pt x="0" y="234"/>
                  </a:lnTo>
                  <a:lnTo>
                    <a:pt x="3" y="195"/>
                  </a:lnTo>
                  <a:lnTo>
                    <a:pt x="12" y="159"/>
                  </a:lnTo>
                  <a:lnTo>
                    <a:pt x="25" y="127"/>
                  </a:lnTo>
                  <a:lnTo>
                    <a:pt x="44" y="96"/>
                  </a:lnTo>
                  <a:lnTo>
                    <a:pt x="68" y="68"/>
                  </a:lnTo>
                  <a:lnTo>
                    <a:pt x="95" y="45"/>
                  </a:lnTo>
                  <a:lnTo>
                    <a:pt x="126" y="27"/>
                  </a:lnTo>
                  <a:lnTo>
                    <a:pt x="158" y="12"/>
                  </a:lnTo>
                  <a:lnTo>
                    <a:pt x="194" y="4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17"/>
            <p:cNvSpPr>
              <a:spLocks/>
            </p:cNvSpPr>
            <p:nvPr/>
          </p:nvSpPr>
          <p:spPr bwMode="auto">
            <a:xfrm>
              <a:off x="10318750" y="1944688"/>
              <a:ext cx="53975" cy="17463"/>
            </a:xfrm>
            <a:custGeom>
              <a:avLst/>
              <a:gdLst>
                <a:gd name="T0" fmla="*/ 58 w 348"/>
                <a:gd name="T1" fmla="*/ 0 h 117"/>
                <a:gd name="T2" fmla="*/ 290 w 348"/>
                <a:gd name="T3" fmla="*/ 0 h 117"/>
                <a:gd name="T4" fmla="*/ 308 w 348"/>
                <a:gd name="T5" fmla="*/ 3 h 117"/>
                <a:gd name="T6" fmla="*/ 324 w 348"/>
                <a:gd name="T7" fmla="*/ 12 h 117"/>
                <a:gd name="T8" fmla="*/ 336 w 348"/>
                <a:gd name="T9" fmla="*/ 23 h 117"/>
                <a:gd name="T10" fmla="*/ 345 w 348"/>
                <a:gd name="T11" fmla="*/ 40 h 117"/>
                <a:gd name="T12" fmla="*/ 348 w 348"/>
                <a:gd name="T13" fmla="*/ 58 h 117"/>
                <a:gd name="T14" fmla="*/ 345 w 348"/>
                <a:gd name="T15" fmla="*/ 76 h 117"/>
                <a:gd name="T16" fmla="*/ 336 w 348"/>
                <a:gd name="T17" fmla="*/ 92 h 117"/>
                <a:gd name="T18" fmla="*/ 324 w 348"/>
                <a:gd name="T19" fmla="*/ 105 h 117"/>
                <a:gd name="T20" fmla="*/ 308 w 348"/>
                <a:gd name="T21" fmla="*/ 113 h 117"/>
                <a:gd name="T22" fmla="*/ 290 w 348"/>
                <a:gd name="T23" fmla="*/ 117 h 117"/>
                <a:gd name="T24" fmla="*/ 58 w 348"/>
                <a:gd name="T25" fmla="*/ 117 h 117"/>
                <a:gd name="T26" fmla="*/ 39 w 348"/>
                <a:gd name="T27" fmla="*/ 113 h 117"/>
                <a:gd name="T28" fmla="*/ 23 w 348"/>
                <a:gd name="T29" fmla="*/ 105 h 117"/>
                <a:gd name="T30" fmla="*/ 11 w 348"/>
                <a:gd name="T31" fmla="*/ 92 h 117"/>
                <a:gd name="T32" fmla="*/ 3 w 348"/>
                <a:gd name="T33" fmla="*/ 76 h 117"/>
                <a:gd name="T34" fmla="*/ 0 w 348"/>
                <a:gd name="T35" fmla="*/ 58 h 117"/>
                <a:gd name="T36" fmla="*/ 3 w 348"/>
                <a:gd name="T37" fmla="*/ 40 h 117"/>
                <a:gd name="T38" fmla="*/ 11 w 348"/>
                <a:gd name="T39" fmla="*/ 23 h 117"/>
                <a:gd name="T40" fmla="*/ 23 w 348"/>
                <a:gd name="T41" fmla="*/ 12 h 117"/>
                <a:gd name="T42" fmla="*/ 39 w 348"/>
                <a:gd name="T43" fmla="*/ 3 h 117"/>
                <a:gd name="T44" fmla="*/ 58 w 348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8" h="117">
                  <a:moveTo>
                    <a:pt x="58" y="0"/>
                  </a:moveTo>
                  <a:lnTo>
                    <a:pt x="290" y="0"/>
                  </a:lnTo>
                  <a:lnTo>
                    <a:pt x="308" y="3"/>
                  </a:lnTo>
                  <a:lnTo>
                    <a:pt x="324" y="12"/>
                  </a:lnTo>
                  <a:lnTo>
                    <a:pt x="336" y="23"/>
                  </a:lnTo>
                  <a:lnTo>
                    <a:pt x="345" y="40"/>
                  </a:lnTo>
                  <a:lnTo>
                    <a:pt x="348" y="58"/>
                  </a:lnTo>
                  <a:lnTo>
                    <a:pt x="345" y="76"/>
                  </a:lnTo>
                  <a:lnTo>
                    <a:pt x="336" y="92"/>
                  </a:lnTo>
                  <a:lnTo>
                    <a:pt x="324" y="105"/>
                  </a:lnTo>
                  <a:lnTo>
                    <a:pt x="308" y="113"/>
                  </a:lnTo>
                  <a:lnTo>
                    <a:pt x="290" y="117"/>
                  </a:lnTo>
                  <a:lnTo>
                    <a:pt x="58" y="117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18"/>
            <p:cNvSpPr>
              <a:spLocks/>
            </p:cNvSpPr>
            <p:nvPr/>
          </p:nvSpPr>
          <p:spPr bwMode="auto">
            <a:xfrm>
              <a:off x="10382250" y="1944688"/>
              <a:ext cx="28575" cy="17463"/>
            </a:xfrm>
            <a:custGeom>
              <a:avLst/>
              <a:gdLst>
                <a:gd name="T0" fmla="*/ 58 w 173"/>
                <a:gd name="T1" fmla="*/ 0 h 117"/>
                <a:gd name="T2" fmla="*/ 116 w 173"/>
                <a:gd name="T3" fmla="*/ 0 h 117"/>
                <a:gd name="T4" fmla="*/ 133 w 173"/>
                <a:gd name="T5" fmla="*/ 3 h 117"/>
                <a:gd name="T6" fmla="*/ 149 w 173"/>
                <a:gd name="T7" fmla="*/ 12 h 117"/>
                <a:gd name="T8" fmla="*/ 162 w 173"/>
                <a:gd name="T9" fmla="*/ 23 h 117"/>
                <a:gd name="T10" fmla="*/ 170 w 173"/>
                <a:gd name="T11" fmla="*/ 40 h 117"/>
                <a:gd name="T12" fmla="*/ 173 w 173"/>
                <a:gd name="T13" fmla="*/ 58 h 117"/>
                <a:gd name="T14" fmla="*/ 170 w 173"/>
                <a:gd name="T15" fmla="*/ 76 h 117"/>
                <a:gd name="T16" fmla="*/ 162 w 173"/>
                <a:gd name="T17" fmla="*/ 92 h 117"/>
                <a:gd name="T18" fmla="*/ 149 w 173"/>
                <a:gd name="T19" fmla="*/ 105 h 117"/>
                <a:gd name="T20" fmla="*/ 133 w 173"/>
                <a:gd name="T21" fmla="*/ 113 h 117"/>
                <a:gd name="T22" fmla="*/ 116 w 173"/>
                <a:gd name="T23" fmla="*/ 117 h 117"/>
                <a:gd name="T24" fmla="*/ 58 w 173"/>
                <a:gd name="T25" fmla="*/ 117 h 117"/>
                <a:gd name="T26" fmla="*/ 39 w 173"/>
                <a:gd name="T27" fmla="*/ 113 h 117"/>
                <a:gd name="T28" fmla="*/ 23 w 173"/>
                <a:gd name="T29" fmla="*/ 105 h 117"/>
                <a:gd name="T30" fmla="*/ 10 w 173"/>
                <a:gd name="T31" fmla="*/ 92 h 117"/>
                <a:gd name="T32" fmla="*/ 3 w 173"/>
                <a:gd name="T33" fmla="*/ 76 h 117"/>
                <a:gd name="T34" fmla="*/ 0 w 173"/>
                <a:gd name="T35" fmla="*/ 58 h 117"/>
                <a:gd name="T36" fmla="*/ 3 w 173"/>
                <a:gd name="T37" fmla="*/ 40 h 117"/>
                <a:gd name="T38" fmla="*/ 10 w 173"/>
                <a:gd name="T39" fmla="*/ 23 h 117"/>
                <a:gd name="T40" fmla="*/ 23 w 173"/>
                <a:gd name="T41" fmla="*/ 12 h 117"/>
                <a:gd name="T42" fmla="*/ 39 w 173"/>
                <a:gd name="T43" fmla="*/ 3 h 117"/>
                <a:gd name="T44" fmla="*/ 58 w 173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117">
                  <a:moveTo>
                    <a:pt x="58" y="0"/>
                  </a:moveTo>
                  <a:lnTo>
                    <a:pt x="116" y="0"/>
                  </a:lnTo>
                  <a:lnTo>
                    <a:pt x="133" y="3"/>
                  </a:lnTo>
                  <a:lnTo>
                    <a:pt x="149" y="12"/>
                  </a:lnTo>
                  <a:lnTo>
                    <a:pt x="162" y="23"/>
                  </a:lnTo>
                  <a:lnTo>
                    <a:pt x="170" y="40"/>
                  </a:lnTo>
                  <a:lnTo>
                    <a:pt x="173" y="58"/>
                  </a:lnTo>
                  <a:lnTo>
                    <a:pt x="170" y="76"/>
                  </a:lnTo>
                  <a:lnTo>
                    <a:pt x="162" y="92"/>
                  </a:lnTo>
                  <a:lnTo>
                    <a:pt x="149" y="105"/>
                  </a:lnTo>
                  <a:lnTo>
                    <a:pt x="133" y="113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0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19"/>
            <p:cNvSpPr>
              <a:spLocks noEditPoints="1"/>
            </p:cNvSpPr>
            <p:nvPr/>
          </p:nvSpPr>
          <p:spPr bwMode="auto">
            <a:xfrm>
              <a:off x="9996488" y="1916113"/>
              <a:ext cx="523875" cy="555625"/>
            </a:xfrm>
            <a:custGeom>
              <a:avLst/>
              <a:gdLst>
                <a:gd name="T0" fmla="*/ 1471 w 3302"/>
                <a:gd name="T1" fmla="*/ 3322 h 3500"/>
                <a:gd name="T2" fmla="*/ 1587 w 3302"/>
                <a:gd name="T3" fmla="*/ 3383 h 3500"/>
                <a:gd name="T4" fmla="*/ 3145 w 3302"/>
                <a:gd name="T5" fmla="*/ 3342 h 3500"/>
                <a:gd name="T6" fmla="*/ 3186 w 3302"/>
                <a:gd name="T7" fmla="*/ 2800 h 3500"/>
                <a:gd name="T8" fmla="*/ 1534 w 3302"/>
                <a:gd name="T9" fmla="*/ 881 h 3500"/>
                <a:gd name="T10" fmla="*/ 1350 w 3302"/>
                <a:gd name="T11" fmla="*/ 930 h 3500"/>
                <a:gd name="T12" fmla="*/ 1102 w 3302"/>
                <a:gd name="T13" fmla="*/ 1110 h 3500"/>
                <a:gd name="T14" fmla="*/ 953 w 3302"/>
                <a:gd name="T15" fmla="*/ 1383 h 3500"/>
                <a:gd name="T16" fmla="*/ 938 w 3302"/>
                <a:gd name="T17" fmla="*/ 1705 h 3500"/>
                <a:gd name="T18" fmla="*/ 1063 w 3302"/>
                <a:gd name="T19" fmla="*/ 1991 h 3500"/>
                <a:gd name="T20" fmla="*/ 1294 w 3302"/>
                <a:gd name="T21" fmla="*/ 2192 h 3500"/>
                <a:gd name="T22" fmla="*/ 1498 w 3302"/>
                <a:gd name="T23" fmla="*/ 2263 h 3500"/>
                <a:gd name="T24" fmla="*/ 1753 w 3302"/>
                <a:gd name="T25" fmla="*/ 2262 h 3500"/>
                <a:gd name="T26" fmla="*/ 2042 w 3302"/>
                <a:gd name="T27" fmla="*/ 2132 h 3500"/>
                <a:gd name="T28" fmla="*/ 2242 w 3302"/>
                <a:gd name="T29" fmla="*/ 1891 h 3500"/>
                <a:gd name="T30" fmla="*/ 2317 w 3302"/>
                <a:gd name="T31" fmla="*/ 1575 h 3500"/>
                <a:gd name="T32" fmla="*/ 2242 w 3302"/>
                <a:gd name="T33" fmla="*/ 1259 h 3500"/>
                <a:gd name="T34" fmla="*/ 2042 w 3302"/>
                <a:gd name="T35" fmla="*/ 1018 h 3500"/>
                <a:gd name="T36" fmla="*/ 1753 w 3302"/>
                <a:gd name="T37" fmla="*/ 888 h 3500"/>
                <a:gd name="T38" fmla="*/ 1449 w 3302"/>
                <a:gd name="T39" fmla="*/ 777 h 3500"/>
                <a:gd name="T40" fmla="*/ 1535 w 3302"/>
                <a:gd name="T41" fmla="*/ 763 h 3500"/>
                <a:gd name="T42" fmla="*/ 1837 w 3302"/>
                <a:gd name="T43" fmla="*/ 787 h 3500"/>
                <a:gd name="T44" fmla="*/ 2144 w 3302"/>
                <a:gd name="T45" fmla="*/ 950 h 3500"/>
                <a:gd name="T46" fmla="*/ 2355 w 3302"/>
                <a:gd name="T47" fmla="*/ 1225 h 3500"/>
                <a:gd name="T48" fmla="*/ 2433 w 3302"/>
                <a:gd name="T49" fmla="*/ 1575 h 3500"/>
                <a:gd name="T50" fmla="*/ 2355 w 3302"/>
                <a:gd name="T51" fmla="*/ 1925 h 3500"/>
                <a:gd name="T52" fmla="*/ 2144 w 3302"/>
                <a:gd name="T53" fmla="*/ 2200 h 3500"/>
                <a:gd name="T54" fmla="*/ 1837 w 3302"/>
                <a:gd name="T55" fmla="*/ 2363 h 3500"/>
                <a:gd name="T56" fmla="*/ 1535 w 3302"/>
                <a:gd name="T57" fmla="*/ 2386 h 3500"/>
                <a:gd name="T58" fmla="*/ 1449 w 3302"/>
                <a:gd name="T59" fmla="*/ 2373 h 3500"/>
                <a:gd name="T60" fmla="*/ 1448 w 3302"/>
                <a:gd name="T61" fmla="*/ 467 h 3500"/>
                <a:gd name="T62" fmla="*/ 1489 w 3302"/>
                <a:gd name="T63" fmla="*/ 158 h 3500"/>
                <a:gd name="T64" fmla="*/ 1448 w 3302"/>
                <a:gd name="T65" fmla="*/ 350 h 3500"/>
                <a:gd name="T66" fmla="*/ 3161 w 3302"/>
                <a:gd name="T67" fmla="*/ 178 h 3500"/>
                <a:gd name="T68" fmla="*/ 3046 w 3302"/>
                <a:gd name="T69" fmla="*/ 117 h 3500"/>
                <a:gd name="T70" fmla="*/ 3119 w 3302"/>
                <a:gd name="T71" fmla="*/ 11 h 3500"/>
                <a:gd name="T72" fmla="*/ 3260 w 3302"/>
                <a:gd name="T73" fmla="*/ 117 h 3500"/>
                <a:gd name="T74" fmla="*/ 3302 w 3302"/>
                <a:gd name="T75" fmla="*/ 3243 h 3500"/>
                <a:gd name="T76" fmla="*/ 3238 w 3302"/>
                <a:gd name="T77" fmla="*/ 3412 h 3500"/>
                <a:gd name="T78" fmla="*/ 3084 w 3302"/>
                <a:gd name="T79" fmla="*/ 3497 h 3500"/>
                <a:gd name="T80" fmla="*/ 1480 w 3302"/>
                <a:gd name="T81" fmla="*/ 3476 h 3500"/>
                <a:gd name="T82" fmla="*/ 1355 w 3302"/>
                <a:gd name="T83" fmla="*/ 3352 h 3500"/>
                <a:gd name="T84" fmla="*/ 1272 w 3302"/>
                <a:gd name="T85" fmla="*/ 2311 h 3500"/>
                <a:gd name="T86" fmla="*/ 97 w 3302"/>
                <a:gd name="T87" fmla="*/ 3076 h 3500"/>
                <a:gd name="T88" fmla="*/ 28 w 3302"/>
                <a:gd name="T89" fmla="*/ 3083 h 3500"/>
                <a:gd name="T90" fmla="*/ 2 w 3302"/>
                <a:gd name="T91" fmla="*/ 3016 h 3500"/>
                <a:gd name="T92" fmla="*/ 912 w 3302"/>
                <a:gd name="T93" fmla="*/ 1968 h 3500"/>
                <a:gd name="T94" fmla="*/ 814 w 3302"/>
                <a:gd name="T95" fmla="*/ 1646 h 3500"/>
                <a:gd name="T96" fmla="*/ 860 w 3302"/>
                <a:gd name="T97" fmla="*/ 1293 h 3500"/>
                <a:gd name="T98" fmla="*/ 1045 w 3302"/>
                <a:gd name="T99" fmla="*/ 1002 h 3500"/>
                <a:gd name="T100" fmla="*/ 1332 w 3302"/>
                <a:gd name="T101" fmla="*/ 813 h 3500"/>
                <a:gd name="T102" fmla="*/ 1373 w 3302"/>
                <a:gd name="T103" fmla="*/ 117 h 3500"/>
                <a:gd name="T104" fmla="*/ 1513 w 3302"/>
                <a:gd name="T105" fmla="*/ 11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2" h="3500">
                  <a:moveTo>
                    <a:pt x="1448" y="2800"/>
                  </a:moveTo>
                  <a:lnTo>
                    <a:pt x="1448" y="3243"/>
                  </a:lnTo>
                  <a:lnTo>
                    <a:pt x="1450" y="3271"/>
                  </a:lnTo>
                  <a:lnTo>
                    <a:pt x="1459" y="3297"/>
                  </a:lnTo>
                  <a:lnTo>
                    <a:pt x="1471" y="3322"/>
                  </a:lnTo>
                  <a:lnTo>
                    <a:pt x="1489" y="3342"/>
                  </a:lnTo>
                  <a:lnTo>
                    <a:pt x="1509" y="3359"/>
                  </a:lnTo>
                  <a:lnTo>
                    <a:pt x="1533" y="3372"/>
                  </a:lnTo>
                  <a:lnTo>
                    <a:pt x="1559" y="3380"/>
                  </a:lnTo>
                  <a:lnTo>
                    <a:pt x="1587" y="3383"/>
                  </a:lnTo>
                  <a:lnTo>
                    <a:pt x="3047" y="3383"/>
                  </a:lnTo>
                  <a:lnTo>
                    <a:pt x="3074" y="3380"/>
                  </a:lnTo>
                  <a:lnTo>
                    <a:pt x="3100" y="3372"/>
                  </a:lnTo>
                  <a:lnTo>
                    <a:pt x="3124" y="3359"/>
                  </a:lnTo>
                  <a:lnTo>
                    <a:pt x="3145" y="3342"/>
                  </a:lnTo>
                  <a:lnTo>
                    <a:pt x="3161" y="3322"/>
                  </a:lnTo>
                  <a:lnTo>
                    <a:pt x="3174" y="3297"/>
                  </a:lnTo>
                  <a:lnTo>
                    <a:pt x="3183" y="3271"/>
                  </a:lnTo>
                  <a:lnTo>
                    <a:pt x="3186" y="3243"/>
                  </a:lnTo>
                  <a:lnTo>
                    <a:pt x="3186" y="2800"/>
                  </a:lnTo>
                  <a:lnTo>
                    <a:pt x="1448" y="2800"/>
                  </a:lnTo>
                  <a:close/>
                  <a:moveTo>
                    <a:pt x="1622" y="875"/>
                  </a:moveTo>
                  <a:lnTo>
                    <a:pt x="1590" y="876"/>
                  </a:lnTo>
                  <a:lnTo>
                    <a:pt x="1559" y="878"/>
                  </a:lnTo>
                  <a:lnTo>
                    <a:pt x="1534" y="881"/>
                  </a:lnTo>
                  <a:lnTo>
                    <a:pt x="1498" y="887"/>
                  </a:lnTo>
                  <a:lnTo>
                    <a:pt x="1469" y="892"/>
                  </a:lnTo>
                  <a:lnTo>
                    <a:pt x="1438" y="900"/>
                  </a:lnTo>
                  <a:lnTo>
                    <a:pt x="1409" y="909"/>
                  </a:lnTo>
                  <a:lnTo>
                    <a:pt x="1350" y="930"/>
                  </a:lnTo>
                  <a:lnTo>
                    <a:pt x="1294" y="958"/>
                  </a:lnTo>
                  <a:lnTo>
                    <a:pt x="1242" y="990"/>
                  </a:lnTo>
                  <a:lnTo>
                    <a:pt x="1191" y="1026"/>
                  </a:lnTo>
                  <a:lnTo>
                    <a:pt x="1145" y="1066"/>
                  </a:lnTo>
                  <a:lnTo>
                    <a:pt x="1102" y="1110"/>
                  </a:lnTo>
                  <a:lnTo>
                    <a:pt x="1063" y="1159"/>
                  </a:lnTo>
                  <a:lnTo>
                    <a:pt x="1029" y="1210"/>
                  </a:lnTo>
                  <a:lnTo>
                    <a:pt x="998" y="1265"/>
                  </a:lnTo>
                  <a:lnTo>
                    <a:pt x="973" y="1323"/>
                  </a:lnTo>
                  <a:lnTo>
                    <a:pt x="953" y="1383"/>
                  </a:lnTo>
                  <a:lnTo>
                    <a:pt x="938" y="1445"/>
                  </a:lnTo>
                  <a:lnTo>
                    <a:pt x="930" y="1509"/>
                  </a:lnTo>
                  <a:lnTo>
                    <a:pt x="927" y="1575"/>
                  </a:lnTo>
                  <a:lnTo>
                    <a:pt x="930" y="1641"/>
                  </a:lnTo>
                  <a:lnTo>
                    <a:pt x="938" y="1705"/>
                  </a:lnTo>
                  <a:lnTo>
                    <a:pt x="953" y="1768"/>
                  </a:lnTo>
                  <a:lnTo>
                    <a:pt x="973" y="1827"/>
                  </a:lnTo>
                  <a:lnTo>
                    <a:pt x="998" y="1885"/>
                  </a:lnTo>
                  <a:lnTo>
                    <a:pt x="1029" y="1940"/>
                  </a:lnTo>
                  <a:lnTo>
                    <a:pt x="1063" y="1991"/>
                  </a:lnTo>
                  <a:lnTo>
                    <a:pt x="1102" y="2040"/>
                  </a:lnTo>
                  <a:lnTo>
                    <a:pt x="1145" y="2084"/>
                  </a:lnTo>
                  <a:lnTo>
                    <a:pt x="1191" y="2124"/>
                  </a:lnTo>
                  <a:lnTo>
                    <a:pt x="1242" y="2160"/>
                  </a:lnTo>
                  <a:lnTo>
                    <a:pt x="1294" y="2192"/>
                  </a:lnTo>
                  <a:lnTo>
                    <a:pt x="1350" y="2219"/>
                  </a:lnTo>
                  <a:lnTo>
                    <a:pt x="1409" y="2241"/>
                  </a:lnTo>
                  <a:lnTo>
                    <a:pt x="1438" y="2250"/>
                  </a:lnTo>
                  <a:lnTo>
                    <a:pt x="1469" y="2258"/>
                  </a:lnTo>
                  <a:lnTo>
                    <a:pt x="1498" y="2263"/>
                  </a:lnTo>
                  <a:lnTo>
                    <a:pt x="1534" y="2269"/>
                  </a:lnTo>
                  <a:lnTo>
                    <a:pt x="1559" y="2272"/>
                  </a:lnTo>
                  <a:lnTo>
                    <a:pt x="1622" y="2275"/>
                  </a:lnTo>
                  <a:lnTo>
                    <a:pt x="1688" y="2272"/>
                  </a:lnTo>
                  <a:lnTo>
                    <a:pt x="1753" y="2262"/>
                  </a:lnTo>
                  <a:lnTo>
                    <a:pt x="1817" y="2247"/>
                  </a:lnTo>
                  <a:lnTo>
                    <a:pt x="1877" y="2226"/>
                  </a:lnTo>
                  <a:lnTo>
                    <a:pt x="1935" y="2200"/>
                  </a:lnTo>
                  <a:lnTo>
                    <a:pt x="1990" y="2168"/>
                  </a:lnTo>
                  <a:lnTo>
                    <a:pt x="2042" y="2132"/>
                  </a:lnTo>
                  <a:lnTo>
                    <a:pt x="2090" y="2092"/>
                  </a:lnTo>
                  <a:lnTo>
                    <a:pt x="2135" y="2047"/>
                  </a:lnTo>
                  <a:lnTo>
                    <a:pt x="2175" y="1998"/>
                  </a:lnTo>
                  <a:lnTo>
                    <a:pt x="2211" y="1946"/>
                  </a:lnTo>
                  <a:lnTo>
                    <a:pt x="2242" y="1891"/>
                  </a:lnTo>
                  <a:lnTo>
                    <a:pt x="2268" y="1833"/>
                  </a:lnTo>
                  <a:lnTo>
                    <a:pt x="2288" y="1771"/>
                  </a:lnTo>
                  <a:lnTo>
                    <a:pt x="2304" y="1708"/>
                  </a:lnTo>
                  <a:lnTo>
                    <a:pt x="2314" y="1643"/>
                  </a:lnTo>
                  <a:lnTo>
                    <a:pt x="2317" y="1575"/>
                  </a:lnTo>
                  <a:lnTo>
                    <a:pt x="2314" y="1508"/>
                  </a:lnTo>
                  <a:lnTo>
                    <a:pt x="2304" y="1442"/>
                  </a:lnTo>
                  <a:lnTo>
                    <a:pt x="2288" y="1379"/>
                  </a:lnTo>
                  <a:lnTo>
                    <a:pt x="2268" y="1317"/>
                  </a:lnTo>
                  <a:lnTo>
                    <a:pt x="2242" y="1259"/>
                  </a:lnTo>
                  <a:lnTo>
                    <a:pt x="2211" y="1204"/>
                  </a:lnTo>
                  <a:lnTo>
                    <a:pt x="2175" y="1152"/>
                  </a:lnTo>
                  <a:lnTo>
                    <a:pt x="2135" y="1103"/>
                  </a:lnTo>
                  <a:lnTo>
                    <a:pt x="2090" y="1058"/>
                  </a:lnTo>
                  <a:lnTo>
                    <a:pt x="2042" y="1018"/>
                  </a:lnTo>
                  <a:lnTo>
                    <a:pt x="1990" y="982"/>
                  </a:lnTo>
                  <a:lnTo>
                    <a:pt x="1935" y="950"/>
                  </a:lnTo>
                  <a:lnTo>
                    <a:pt x="1877" y="924"/>
                  </a:lnTo>
                  <a:lnTo>
                    <a:pt x="1817" y="903"/>
                  </a:lnTo>
                  <a:lnTo>
                    <a:pt x="1753" y="888"/>
                  </a:lnTo>
                  <a:lnTo>
                    <a:pt x="1688" y="878"/>
                  </a:lnTo>
                  <a:lnTo>
                    <a:pt x="1622" y="875"/>
                  </a:lnTo>
                  <a:close/>
                  <a:moveTo>
                    <a:pt x="1448" y="467"/>
                  </a:moveTo>
                  <a:lnTo>
                    <a:pt x="1448" y="777"/>
                  </a:lnTo>
                  <a:lnTo>
                    <a:pt x="1449" y="777"/>
                  </a:lnTo>
                  <a:lnTo>
                    <a:pt x="1450" y="777"/>
                  </a:lnTo>
                  <a:lnTo>
                    <a:pt x="1487" y="770"/>
                  </a:lnTo>
                  <a:lnTo>
                    <a:pt x="1523" y="765"/>
                  </a:lnTo>
                  <a:lnTo>
                    <a:pt x="1529" y="764"/>
                  </a:lnTo>
                  <a:lnTo>
                    <a:pt x="1535" y="763"/>
                  </a:lnTo>
                  <a:lnTo>
                    <a:pt x="1579" y="759"/>
                  </a:lnTo>
                  <a:lnTo>
                    <a:pt x="1622" y="758"/>
                  </a:lnTo>
                  <a:lnTo>
                    <a:pt x="1696" y="762"/>
                  </a:lnTo>
                  <a:lnTo>
                    <a:pt x="1767" y="771"/>
                  </a:lnTo>
                  <a:lnTo>
                    <a:pt x="1837" y="787"/>
                  </a:lnTo>
                  <a:lnTo>
                    <a:pt x="1904" y="809"/>
                  </a:lnTo>
                  <a:lnTo>
                    <a:pt x="1969" y="837"/>
                  </a:lnTo>
                  <a:lnTo>
                    <a:pt x="2030" y="870"/>
                  </a:lnTo>
                  <a:lnTo>
                    <a:pt x="2089" y="908"/>
                  </a:lnTo>
                  <a:lnTo>
                    <a:pt x="2144" y="950"/>
                  </a:lnTo>
                  <a:lnTo>
                    <a:pt x="2195" y="998"/>
                  </a:lnTo>
                  <a:lnTo>
                    <a:pt x="2242" y="1049"/>
                  </a:lnTo>
                  <a:lnTo>
                    <a:pt x="2284" y="1104"/>
                  </a:lnTo>
                  <a:lnTo>
                    <a:pt x="2322" y="1163"/>
                  </a:lnTo>
                  <a:lnTo>
                    <a:pt x="2355" y="1225"/>
                  </a:lnTo>
                  <a:lnTo>
                    <a:pt x="2382" y="1291"/>
                  </a:lnTo>
                  <a:lnTo>
                    <a:pt x="2403" y="1359"/>
                  </a:lnTo>
                  <a:lnTo>
                    <a:pt x="2419" y="1429"/>
                  </a:lnTo>
                  <a:lnTo>
                    <a:pt x="2430" y="1501"/>
                  </a:lnTo>
                  <a:lnTo>
                    <a:pt x="2433" y="1575"/>
                  </a:lnTo>
                  <a:lnTo>
                    <a:pt x="2430" y="1649"/>
                  </a:lnTo>
                  <a:lnTo>
                    <a:pt x="2419" y="1721"/>
                  </a:lnTo>
                  <a:lnTo>
                    <a:pt x="2403" y="1792"/>
                  </a:lnTo>
                  <a:lnTo>
                    <a:pt x="2382" y="1860"/>
                  </a:lnTo>
                  <a:lnTo>
                    <a:pt x="2355" y="1925"/>
                  </a:lnTo>
                  <a:lnTo>
                    <a:pt x="2322" y="1987"/>
                  </a:lnTo>
                  <a:lnTo>
                    <a:pt x="2284" y="2046"/>
                  </a:lnTo>
                  <a:lnTo>
                    <a:pt x="2242" y="2101"/>
                  </a:lnTo>
                  <a:lnTo>
                    <a:pt x="2195" y="2152"/>
                  </a:lnTo>
                  <a:lnTo>
                    <a:pt x="2144" y="2200"/>
                  </a:lnTo>
                  <a:lnTo>
                    <a:pt x="2089" y="2242"/>
                  </a:lnTo>
                  <a:lnTo>
                    <a:pt x="2030" y="2280"/>
                  </a:lnTo>
                  <a:lnTo>
                    <a:pt x="1969" y="2313"/>
                  </a:lnTo>
                  <a:lnTo>
                    <a:pt x="1904" y="2341"/>
                  </a:lnTo>
                  <a:lnTo>
                    <a:pt x="1837" y="2363"/>
                  </a:lnTo>
                  <a:lnTo>
                    <a:pt x="1767" y="2379"/>
                  </a:lnTo>
                  <a:lnTo>
                    <a:pt x="1696" y="2388"/>
                  </a:lnTo>
                  <a:lnTo>
                    <a:pt x="1622" y="2392"/>
                  </a:lnTo>
                  <a:lnTo>
                    <a:pt x="1579" y="2391"/>
                  </a:lnTo>
                  <a:lnTo>
                    <a:pt x="1535" y="2386"/>
                  </a:lnTo>
                  <a:lnTo>
                    <a:pt x="1529" y="2386"/>
                  </a:lnTo>
                  <a:lnTo>
                    <a:pt x="1523" y="2385"/>
                  </a:lnTo>
                  <a:lnTo>
                    <a:pt x="1487" y="2380"/>
                  </a:lnTo>
                  <a:lnTo>
                    <a:pt x="1450" y="2373"/>
                  </a:lnTo>
                  <a:lnTo>
                    <a:pt x="1449" y="2373"/>
                  </a:lnTo>
                  <a:lnTo>
                    <a:pt x="1448" y="2373"/>
                  </a:lnTo>
                  <a:lnTo>
                    <a:pt x="1448" y="2683"/>
                  </a:lnTo>
                  <a:lnTo>
                    <a:pt x="3186" y="2683"/>
                  </a:lnTo>
                  <a:lnTo>
                    <a:pt x="3186" y="467"/>
                  </a:lnTo>
                  <a:lnTo>
                    <a:pt x="1448" y="467"/>
                  </a:lnTo>
                  <a:close/>
                  <a:moveTo>
                    <a:pt x="1587" y="117"/>
                  </a:moveTo>
                  <a:lnTo>
                    <a:pt x="1559" y="120"/>
                  </a:lnTo>
                  <a:lnTo>
                    <a:pt x="1533" y="128"/>
                  </a:lnTo>
                  <a:lnTo>
                    <a:pt x="1509" y="141"/>
                  </a:lnTo>
                  <a:lnTo>
                    <a:pt x="1489" y="158"/>
                  </a:lnTo>
                  <a:lnTo>
                    <a:pt x="1471" y="178"/>
                  </a:lnTo>
                  <a:lnTo>
                    <a:pt x="1459" y="203"/>
                  </a:lnTo>
                  <a:lnTo>
                    <a:pt x="1450" y="229"/>
                  </a:lnTo>
                  <a:lnTo>
                    <a:pt x="1448" y="257"/>
                  </a:lnTo>
                  <a:lnTo>
                    <a:pt x="1448" y="350"/>
                  </a:lnTo>
                  <a:lnTo>
                    <a:pt x="3186" y="350"/>
                  </a:lnTo>
                  <a:lnTo>
                    <a:pt x="3186" y="257"/>
                  </a:lnTo>
                  <a:lnTo>
                    <a:pt x="3183" y="229"/>
                  </a:lnTo>
                  <a:lnTo>
                    <a:pt x="3174" y="203"/>
                  </a:lnTo>
                  <a:lnTo>
                    <a:pt x="3161" y="178"/>
                  </a:lnTo>
                  <a:lnTo>
                    <a:pt x="3145" y="158"/>
                  </a:lnTo>
                  <a:lnTo>
                    <a:pt x="3124" y="141"/>
                  </a:lnTo>
                  <a:lnTo>
                    <a:pt x="3100" y="128"/>
                  </a:lnTo>
                  <a:lnTo>
                    <a:pt x="3074" y="120"/>
                  </a:lnTo>
                  <a:lnTo>
                    <a:pt x="3046" y="117"/>
                  </a:lnTo>
                  <a:lnTo>
                    <a:pt x="1587" y="117"/>
                  </a:lnTo>
                  <a:close/>
                  <a:moveTo>
                    <a:pt x="1587" y="0"/>
                  </a:moveTo>
                  <a:lnTo>
                    <a:pt x="3047" y="0"/>
                  </a:lnTo>
                  <a:lnTo>
                    <a:pt x="3084" y="3"/>
                  </a:lnTo>
                  <a:lnTo>
                    <a:pt x="3119" y="11"/>
                  </a:lnTo>
                  <a:lnTo>
                    <a:pt x="3154" y="24"/>
                  </a:lnTo>
                  <a:lnTo>
                    <a:pt x="3185" y="41"/>
                  </a:lnTo>
                  <a:lnTo>
                    <a:pt x="3213" y="64"/>
                  </a:lnTo>
                  <a:lnTo>
                    <a:pt x="3238" y="88"/>
                  </a:lnTo>
                  <a:lnTo>
                    <a:pt x="3260" y="117"/>
                  </a:lnTo>
                  <a:lnTo>
                    <a:pt x="3277" y="148"/>
                  </a:lnTo>
                  <a:lnTo>
                    <a:pt x="3290" y="182"/>
                  </a:lnTo>
                  <a:lnTo>
                    <a:pt x="3298" y="218"/>
                  </a:lnTo>
                  <a:lnTo>
                    <a:pt x="3302" y="257"/>
                  </a:lnTo>
                  <a:lnTo>
                    <a:pt x="3302" y="3243"/>
                  </a:lnTo>
                  <a:lnTo>
                    <a:pt x="3298" y="3282"/>
                  </a:lnTo>
                  <a:lnTo>
                    <a:pt x="3290" y="3318"/>
                  </a:lnTo>
                  <a:lnTo>
                    <a:pt x="3277" y="3352"/>
                  </a:lnTo>
                  <a:lnTo>
                    <a:pt x="3260" y="3383"/>
                  </a:lnTo>
                  <a:lnTo>
                    <a:pt x="3238" y="3412"/>
                  </a:lnTo>
                  <a:lnTo>
                    <a:pt x="3213" y="3436"/>
                  </a:lnTo>
                  <a:lnTo>
                    <a:pt x="3185" y="3459"/>
                  </a:lnTo>
                  <a:lnTo>
                    <a:pt x="3153" y="3476"/>
                  </a:lnTo>
                  <a:lnTo>
                    <a:pt x="3119" y="3489"/>
                  </a:lnTo>
                  <a:lnTo>
                    <a:pt x="3084" y="3497"/>
                  </a:lnTo>
                  <a:lnTo>
                    <a:pt x="3046" y="3500"/>
                  </a:lnTo>
                  <a:lnTo>
                    <a:pt x="1587" y="3500"/>
                  </a:lnTo>
                  <a:lnTo>
                    <a:pt x="1549" y="3497"/>
                  </a:lnTo>
                  <a:lnTo>
                    <a:pt x="1513" y="3489"/>
                  </a:lnTo>
                  <a:lnTo>
                    <a:pt x="1480" y="3476"/>
                  </a:lnTo>
                  <a:lnTo>
                    <a:pt x="1448" y="3459"/>
                  </a:lnTo>
                  <a:lnTo>
                    <a:pt x="1420" y="3436"/>
                  </a:lnTo>
                  <a:lnTo>
                    <a:pt x="1394" y="3412"/>
                  </a:lnTo>
                  <a:lnTo>
                    <a:pt x="1373" y="3383"/>
                  </a:lnTo>
                  <a:lnTo>
                    <a:pt x="1355" y="3352"/>
                  </a:lnTo>
                  <a:lnTo>
                    <a:pt x="1343" y="3318"/>
                  </a:lnTo>
                  <a:lnTo>
                    <a:pt x="1334" y="3282"/>
                  </a:lnTo>
                  <a:lnTo>
                    <a:pt x="1332" y="3243"/>
                  </a:lnTo>
                  <a:lnTo>
                    <a:pt x="1332" y="2337"/>
                  </a:lnTo>
                  <a:lnTo>
                    <a:pt x="1272" y="2311"/>
                  </a:lnTo>
                  <a:lnTo>
                    <a:pt x="1215" y="2280"/>
                  </a:lnTo>
                  <a:lnTo>
                    <a:pt x="1162" y="2246"/>
                  </a:lnTo>
                  <a:lnTo>
                    <a:pt x="1110" y="2207"/>
                  </a:lnTo>
                  <a:lnTo>
                    <a:pt x="1063" y="2165"/>
                  </a:lnTo>
                  <a:lnTo>
                    <a:pt x="97" y="3076"/>
                  </a:lnTo>
                  <a:lnTo>
                    <a:pt x="85" y="3084"/>
                  </a:lnTo>
                  <a:lnTo>
                    <a:pt x="72" y="3090"/>
                  </a:lnTo>
                  <a:lnTo>
                    <a:pt x="58" y="3092"/>
                  </a:lnTo>
                  <a:lnTo>
                    <a:pt x="42" y="3090"/>
                  </a:lnTo>
                  <a:lnTo>
                    <a:pt x="28" y="3083"/>
                  </a:lnTo>
                  <a:lnTo>
                    <a:pt x="16" y="3074"/>
                  </a:lnTo>
                  <a:lnTo>
                    <a:pt x="6" y="3061"/>
                  </a:lnTo>
                  <a:lnTo>
                    <a:pt x="1" y="3046"/>
                  </a:lnTo>
                  <a:lnTo>
                    <a:pt x="0" y="3031"/>
                  </a:lnTo>
                  <a:lnTo>
                    <a:pt x="2" y="3016"/>
                  </a:lnTo>
                  <a:lnTo>
                    <a:pt x="8" y="3003"/>
                  </a:lnTo>
                  <a:lnTo>
                    <a:pt x="18" y="2991"/>
                  </a:lnTo>
                  <a:lnTo>
                    <a:pt x="985" y="2079"/>
                  </a:lnTo>
                  <a:lnTo>
                    <a:pt x="946" y="2025"/>
                  </a:lnTo>
                  <a:lnTo>
                    <a:pt x="912" y="1968"/>
                  </a:lnTo>
                  <a:lnTo>
                    <a:pt x="881" y="1908"/>
                  </a:lnTo>
                  <a:lnTo>
                    <a:pt x="857" y="1847"/>
                  </a:lnTo>
                  <a:lnTo>
                    <a:pt x="837" y="1782"/>
                  </a:lnTo>
                  <a:lnTo>
                    <a:pt x="822" y="1714"/>
                  </a:lnTo>
                  <a:lnTo>
                    <a:pt x="814" y="1646"/>
                  </a:lnTo>
                  <a:lnTo>
                    <a:pt x="811" y="1575"/>
                  </a:lnTo>
                  <a:lnTo>
                    <a:pt x="814" y="1502"/>
                  </a:lnTo>
                  <a:lnTo>
                    <a:pt x="824" y="1430"/>
                  </a:lnTo>
                  <a:lnTo>
                    <a:pt x="839" y="1360"/>
                  </a:lnTo>
                  <a:lnTo>
                    <a:pt x="860" y="1293"/>
                  </a:lnTo>
                  <a:lnTo>
                    <a:pt x="888" y="1228"/>
                  </a:lnTo>
                  <a:lnTo>
                    <a:pt x="919" y="1167"/>
                  </a:lnTo>
                  <a:lnTo>
                    <a:pt x="957" y="1108"/>
                  </a:lnTo>
                  <a:lnTo>
                    <a:pt x="999" y="1053"/>
                  </a:lnTo>
                  <a:lnTo>
                    <a:pt x="1045" y="1002"/>
                  </a:lnTo>
                  <a:lnTo>
                    <a:pt x="1095" y="955"/>
                  </a:lnTo>
                  <a:lnTo>
                    <a:pt x="1149" y="912"/>
                  </a:lnTo>
                  <a:lnTo>
                    <a:pt x="1207" y="874"/>
                  </a:lnTo>
                  <a:lnTo>
                    <a:pt x="1268" y="841"/>
                  </a:lnTo>
                  <a:lnTo>
                    <a:pt x="1332" y="813"/>
                  </a:lnTo>
                  <a:lnTo>
                    <a:pt x="1332" y="257"/>
                  </a:lnTo>
                  <a:lnTo>
                    <a:pt x="1334" y="218"/>
                  </a:lnTo>
                  <a:lnTo>
                    <a:pt x="1343" y="182"/>
                  </a:lnTo>
                  <a:lnTo>
                    <a:pt x="1355" y="148"/>
                  </a:lnTo>
                  <a:lnTo>
                    <a:pt x="1373" y="117"/>
                  </a:lnTo>
                  <a:lnTo>
                    <a:pt x="1394" y="88"/>
                  </a:lnTo>
                  <a:lnTo>
                    <a:pt x="1420" y="64"/>
                  </a:lnTo>
                  <a:lnTo>
                    <a:pt x="1448" y="41"/>
                  </a:lnTo>
                  <a:lnTo>
                    <a:pt x="1480" y="24"/>
                  </a:lnTo>
                  <a:lnTo>
                    <a:pt x="1513" y="11"/>
                  </a:lnTo>
                  <a:lnTo>
                    <a:pt x="1549" y="3"/>
                  </a:lnTo>
                  <a:lnTo>
                    <a:pt x="15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6" name="Group 189"/>
          <p:cNvGrpSpPr/>
          <p:nvPr/>
        </p:nvGrpSpPr>
        <p:grpSpPr>
          <a:xfrm>
            <a:off x="11203422" y="1418856"/>
            <a:ext cx="457201" cy="403224"/>
            <a:chOff x="10115550" y="2763838"/>
            <a:chExt cx="457201" cy="403224"/>
          </a:xfrm>
          <a:solidFill>
            <a:srgbClr val="000000"/>
          </a:solidFill>
        </p:grpSpPr>
        <p:sp>
          <p:nvSpPr>
            <p:cNvPr id="547" name="Freeform 97"/>
            <p:cNvSpPr>
              <a:spLocks noEditPoints="1"/>
            </p:cNvSpPr>
            <p:nvPr/>
          </p:nvSpPr>
          <p:spPr bwMode="auto">
            <a:xfrm>
              <a:off x="10115550" y="2763838"/>
              <a:ext cx="457200" cy="320675"/>
            </a:xfrm>
            <a:custGeom>
              <a:avLst/>
              <a:gdLst>
                <a:gd name="T0" fmla="*/ 2645 w 3459"/>
                <a:gd name="T1" fmla="*/ 1108 h 2421"/>
                <a:gd name="T2" fmla="*/ 2645 w 3459"/>
                <a:gd name="T3" fmla="*/ 271 h 2421"/>
                <a:gd name="T4" fmla="*/ 3459 w 3459"/>
                <a:gd name="T5" fmla="*/ 689 h 2421"/>
                <a:gd name="T6" fmla="*/ 2506 w 3459"/>
                <a:gd name="T7" fmla="*/ 759 h 2421"/>
                <a:gd name="T8" fmla="*/ 1810 w 3459"/>
                <a:gd name="T9" fmla="*/ 762 h 2421"/>
                <a:gd name="T10" fmla="*/ 1676 w 3459"/>
                <a:gd name="T11" fmla="*/ 786 h 2421"/>
                <a:gd name="T12" fmla="*/ 1551 w 3459"/>
                <a:gd name="T13" fmla="*/ 832 h 2421"/>
                <a:gd name="T14" fmla="*/ 1438 w 3459"/>
                <a:gd name="T15" fmla="*/ 898 h 2421"/>
                <a:gd name="T16" fmla="*/ 1338 w 3459"/>
                <a:gd name="T17" fmla="*/ 982 h 2421"/>
                <a:gd name="T18" fmla="*/ 1254 w 3459"/>
                <a:gd name="T19" fmla="*/ 1082 h 2421"/>
                <a:gd name="T20" fmla="*/ 1187 w 3459"/>
                <a:gd name="T21" fmla="*/ 1194 h 2421"/>
                <a:gd name="T22" fmla="*/ 1141 w 3459"/>
                <a:gd name="T23" fmla="*/ 1318 h 2421"/>
                <a:gd name="T24" fmla="*/ 1117 w 3459"/>
                <a:gd name="T25" fmla="*/ 1451 h 2421"/>
                <a:gd name="T26" fmla="*/ 1110 w 3459"/>
                <a:gd name="T27" fmla="*/ 1598 h 2421"/>
                <a:gd name="T28" fmla="*/ 1084 w 3459"/>
                <a:gd name="T29" fmla="*/ 1747 h 2421"/>
                <a:gd name="T30" fmla="*/ 1035 w 3459"/>
                <a:gd name="T31" fmla="*/ 1888 h 2421"/>
                <a:gd name="T32" fmla="*/ 964 w 3459"/>
                <a:gd name="T33" fmla="*/ 2016 h 2421"/>
                <a:gd name="T34" fmla="*/ 873 w 3459"/>
                <a:gd name="T35" fmla="*/ 2132 h 2421"/>
                <a:gd name="T36" fmla="*/ 766 w 3459"/>
                <a:gd name="T37" fmla="*/ 2230 h 2421"/>
                <a:gd name="T38" fmla="*/ 643 w 3459"/>
                <a:gd name="T39" fmla="*/ 2310 h 2421"/>
                <a:gd name="T40" fmla="*/ 508 w 3459"/>
                <a:gd name="T41" fmla="*/ 2371 h 2421"/>
                <a:gd name="T42" fmla="*/ 363 w 3459"/>
                <a:gd name="T43" fmla="*/ 2409 h 2421"/>
                <a:gd name="T44" fmla="*/ 209 w 3459"/>
                <a:gd name="T45" fmla="*/ 2421 h 2421"/>
                <a:gd name="T46" fmla="*/ 52 w 3459"/>
                <a:gd name="T47" fmla="*/ 2419 h 2421"/>
                <a:gd name="T48" fmla="*/ 20 w 3459"/>
                <a:gd name="T49" fmla="*/ 2401 h 2421"/>
                <a:gd name="T50" fmla="*/ 2 w 3459"/>
                <a:gd name="T51" fmla="*/ 2371 h 2421"/>
                <a:gd name="T52" fmla="*/ 2 w 3459"/>
                <a:gd name="T53" fmla="*/ 2334 h 2421"/>
                <a:gd name="T54" fmla="*/ 20 w 3459"/>
                <a:gd name="T55" fmla="*/ 2303 h 2421"/>
                <a:gd name="T56" fmla="*/ 52 w 3459"/>
                <a:gd name="T57" fmla="*/ 2286 h 2421"/>
                <a:gd name="T58" fmla="*/ 209 w 3459"/>
                <a:gd name="T59" fmla="*/ 2283 h 2421"/>
                <a:gd name="T60" fmla="*/ 346 w 3459"/>
                <a:gd name="T61" fmla="*/ 2270 h 2421"/>
                <a:gd name="T62" fmla="*/ 476 w 3459"/>
                <a:gd name="T63" fmla="*/ 2236 h 2421"/>
                <a:gd name="T64" fmla="*/ 595 w 3459"/>
                <a:gd name="T65" fmla="*/ 2179 h 2421"/>
                <a:gd name="T66" fmla="*/ 701 w 3459"/>
                <a:gd name="T67" fmla="*/ 2103 h 2421"/>
                <a:gd name="T68" fmla="*/ 794 w 3459"/>
                <a:gd name="T69" fmla="*/ 2012 h 2421"/>
                <a:gd name="T70" fmla="*/ 870 w 3459"/>
                <a:gd name="T71" fmla="*/ 1905 h 2421"/>
                <a:gd name="T72" fmla="*/ 926 w 3459"/>
                <a:gd name="T73" fmla="*/ 1786 h 2421"/>
                <a:gd name="T74" fmla="*/ 962 w 3459"/>
                <a:gd name="T75" fmla="*/ 1657 h 2421"/>
                <a:gd name="T76" fmla="*/ 974 w 3459"/>
                <a:gd name="T77" fmla="*/ 1521 h 2421"/>
                <a:gd name="T78" fmla="*/ 987 w 3459"/>
                <a:gd name="T79" fmla="*/ 1367 h 2421"/>
                <a:gd name="T80" fmla="*/ 1025 w 3459"/>
                <a:gd name="T81" fmla="*/ 1223 h 2421"/>
                <a:gd name="T82" fmla="*/ 1086 w 3459"/>
                <a:gd name="T83" fmla="*/ 1088 h 2421"/>
                <a:gd name="T84" fmla="*/ 1167 w 3459"/>
                <a:gd name="T85" fmla="*/ 966 h 2421"/>
                <a:gd name="T86" fmla="*/ 1267 w 3459"/>
                <a:gd name="T87" fmla="*/ 859 h 2421"/>
                <a:gd name="T88" fmla="*/ 1381 w 3459"/>
                <a:gd name="T89" fmla="*/ 769 h 2421"/>
                <a:gd name="T90" fmla="*/ 1510 w 3459"/>
                <a:gd name="T91" fmla="*/ 699 h 2421"/>
                <a:gd name="T92" fmla="*/ 1651 w 3459"/>
                <a:gd name="T93" fmla="*/ 649 h 2421"/>
                <a:gd name="T94" fmla="*/ 1801 w 3459"/>
                <a:gd name="T95" fmla="*/ 623 h 2421"/>
                <a:gd name="T96" fmla="*/ 2506 w 3459"/>
                <a:gd name="T97" fmla="*/ 6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59" h="2421">
                  <a:moveTo>
                    <a:pt x="2645" y="271"/>
                  </a:moveTo>
                  <a:lnTo>
                    <a:pt x="2645" y="1108"/>
                  </a:lnTo>
                  <a:lnTo>
                    <a:pt x="3223" y="689"/>
                  </a:lnTo>
                  <a:lnTo>
                    <a:pt x="2645" y="271"/>
                  </a:lnTo>
                  <a:close/>
                  <a:moveTo>
                    <a:pt x="2506" y="0"/>
                  </a:moveTo>
                  <a:lnTo>
                    <a:pt x="3459" y="689"/>
                  </a:lnTo>
                  <a:lnTo>
                    <a:pt x="2506" y="1380"/>
                  </a:lnTo>
                  <a:lnTo>
                    <a:pt x="2506" y="759"/>
                  </a:lnTo>
                  <a:lnTo>
                    <a:pt x="1879" y="759"/>
                  </a:lnTo>
                  <a:lnTo>
                    <a:pt x="1810" y="762"/>
                  </a:lnTo>
                  <a:lnTo>
                    <a:pt x="1742" y="771"/>
                  </a:lnTo>
                  <a:lnTo>
                    <a:pt x="1676" y="786"/>
                  </a:lnTo>
                  <a:lnTo>
                    <a:pt x="1612" y="806"/>
                  </a:lnTo>
                  <a:lnTo>
                    <a:pt x="1551" y="832"/>
                  </a:lnTo>
                  <a:lnTo>
                    <a:pt x="1493" y="862"/>
                  </a:lnTo>
                  <a:lnTo>
                    <a:pt x="1438" y="898"/>
                  </a:lnTo>
                  <a:lnTo>
                    <a:pt x="1387" y="938"/>
                  </a:lnTo>
                  <a:lnTo>
                    <a:pt x="1338" y="982"/>
                  </a:lnTo>
                  <a:lnTo>
                    <a:pt x="1294" y="1030"/>
                  </a:lnTo>
                  <a:lnTo>
                    <a:pt x="1254" y="1082"/>
                  </a:lnTo>
                  <a:lnTo>
                    <a:pt x="1218" y="1136"/>
                  </a:lnTo>
                  <a:lnTo>
                    <a:pt x="1187" y="1194"/>
                  </a:lnTo>
                  <a:lnTo>
                    <a:pt x="1162" y="1255"/>
                  </a:lnTo>
                  <a:lnTo>
                    <a:pt x="1141" y="1318"/>
                  </a:lnTo>
                  <a:lnTo>
                    <a:pt x="1126" y="1384"/>
                  </a:lnTo>
                  <a:lnTo>
                    <a:pt x="1117" y="1451"/>
                  </a:lnTo>
                  <a:lnTo>
                    <a:pt x="1114" y="1521"/>
                  </a:lnTo>
                  <a:lnTo>
                    <a:pt x="1110" y="1598"/>
                  </a:lnTo>
                  <a:lnTo>
                    <a:pt x="1101" y="1674"/>
                  </a:lnTo>
                  <a:lnTo>
                    <a:pt x="1084" y="1747"/>
                  </a:lnTo>
                  <a:lnTo>
                    <a:pt x="1063" y="1819"/>
                  </a:lnTo>
                  <a:lnTo>
                    <a:pt x="1035" y="1888"/>
                  </a:lnTo>
                  <a:lnTo>
                    <a:pt x="1002" y="1954"/>
                  </a:lnTo>
                  <a:lnTo>
                    <a:pt x="964" y="2016"/>
                  </a:lnTo>
                  <a:lnTo>
                    <a:pt x="921" y="2076"/>
                  </a:lnTo>
                  <a:lnTo>
                    <a:pt x="873" y="2132"/>
                  </a:lnTo>
                  <a:lnTo>
                    <a:pt x="821" y="2183"/>
                  </a:lnTo>
                  <a:lnTo>
                    <a:pt x="766" y="2230"/>
                  </a:lnTo>
                  <a:lnTo>
                    <a:pt x="707" y="2272"/>
                  </a:lnTo>
                  <a:lnTo>
                    <a:pt x="643" y="2310"/>
                  </a:lnTo>
                  <a:lnTo>
                    <a:pt x="578" y="2344"/>
                  </a:lnTo>
                  <a:lnTo>
                    <a:pt x="508" y="2371"/>
                  </a:lnTo>
                  <a:lnTo>
                    <a:pt x="437" y="2393"/>
                  </a:lnTo>
                  <a:lnTo>
                    <a:pt x="363" y="2409"/>
                  </a:lnTo>
                  <a:lnTo>
                    <a:pt x="287" y="2418"/>
                  </a:lnTo>
                  <a:lnTo>
                    <a:pt x="209" y="2421"/>
                  </a:lnTo>
                  <a:lnTo>
                    <a:pt x="70" y="2421"/>
                  </a:lnTo>
                  <a:lnTo>
                    <a:pt x="52" y="2419"/>
                  </a:lnTo>
                  <a:lnTo>
                    <a:pt x="35" y="2412"/>
                  </a:lnTo>
                  <a:lnTo>
                    <a:pt x="20" y="2401"/>
                  </a:lnTo>
                  <a:lnTo>
                    <a:pt x="9" y="2387"/>
                  </a:lnTo>
                  <a:lnTo>
                    <a:pt x="2" y="2371"/>
                  </a:lnTo>
                  <a:lnTo>
                    <a:pt x="0" y="2352"/>
                  </a:lnTo>
                  <a:lnTo>
                    <a:pt x="2" y="2334"/>
                  </a:lnTo>
                  <a:lnTo>
                    <a:pt x="9" y="2318"/>
                  </a:lnTo>
                  <a:lnTo>
                    <a:pt x="20" y="2303"/>
                  </a:lnTo>
                  <a:lnTo>
                    <a:pt x="35" y="2292"/>
                  </a:lnTo>
                  <a:lnTo>
                    <a:pt x="52" y="2286"/>
                  </a:lnTo>
                  <a:lnTo>
                    <a:pt x="70" y="2283"/>
                  </a:lnTo>
                  <a:lnTo>
                    <a:pt x="209" y="2283"/>
                  </a:lnTo>
                  <a:lnTo>
                    <a:pt x="278" y="2280"/>
                  </a:lnTo>
                  <a:lnTo>
                    <a:pt x="346" y="2270"/>
                  </a:lnTo>
                  <a:lnTo>
                    <a:pt x="412" y="2256"/>
                  </a:lnTo>
                  <a:lnTo>
                    <a:pt x="476" y="2236"/>
                  </a:lnTo>
                  <a:lnTo>
                    <a:pt x="537" y="2209"/>
                  </a:lnTo>
                  <a:lnTo>
                    <a:pt x="595" y="2179"/>
                  </a:lnTo>
                  <a:lnTo>
                    <a:pt x="650" y="2143"/>
                  </a:lnTo>
                  <a:lnTo>
                    <a:pt x="701" y="2103"/>
                  </a:lnTo>
                  <a:lnTo>
                    <a:pt x="750" y="2059"/>
                  </a:lnTo>
                  <a:lnTo>
                    <a:pt x="794" y="2012"/>
                  </a:lnTo>
                  <a:lnTo>
                    <a:pt x="834" y="1960"/>
                  </a:lnTo>
                  <a:lnTo>
                    <a:pt x="870" y="1905"/>
                  </a:lnTo>
                  <a:lnTo>
                    <a:pt x="901" y="1847"/>
                  </a:lnTo>
                  <a:lnTo>
                    <a:pt x="926" y="1786"/>
                  </a:lnTo>
                  <a:lnTo>
                    <a:pt x="947" y="1723"/>
                  </a:lnTo>
                  <a:lnTo>
                    <a:pt x="962" y="1657"/>
                  </a:lnTo>
                  <a:lnTo>
                    <a:pt x="971" y="1590"/>
                  </a:lnTo>
                  <a:lnTo>
                    <a:pt x="974" y="1521"/>
                  </a:lnTo>
                  <a:lnTo>
                    <a:pt x="978" y="1443"/>
                  </a:lnTo>
                  <a:lnTo>
                    <a:pt x="987" y="1367"/>
                  </a:lnTo>
                  <a:lnTo>
                    <a:pt x="1004" y="1294"/>
                  </a:lnTo>
                  <a:lnTo>
                    <a:pt x="1025" y="1223"/>
                  </a:lnTo>
                  <a:lnTo>
                    <a:pt x="1053" y="1153"/>
                  </a:lnTo>
                  <a:lnTo>
                    <a:pt x="1086" y="1088"/>
                  </a:lnTo>
                  <a:lnTo>
                    <a:pt x="1124" y="1025"/>
                  </a:lnTo>
                  <a:lnTo>
                    <a:pt x="1167" y="966"/>
                  </a:lnTo>
                  <a:lnTo>
                    <a:pt x="1215" y="911"/>
                  </a:lnTo>
                  <a:lnTo>
                    <a:pt x="1267" y="859"/>
                  </a:lnTo>
                  <a:lnTo>
                    <a:pt x="1322" y="812"/>
                  </a:lnTo>
                  <a:lnTo>
                    <a:pt x="1381" y="769"/>
                  </a:lnTo>
                  <a:lnTo>
                    <a:pt x="1445" y="731"/>
                  </a:lnTo>
                  <a:lnTo>
                    <a:pt x="1510" y="699"/>
                  </a:lnTo>
                  <a:lnTo>
                    <a:pt x="1580" y="671"/>
                  </a:lnTo>
                  <a:lnTo>
                    <a:pt x="1651" y="649"/>
                  </a:lnTo>
                  <a:lnTo>
                    <a:pt x="1725" y="634"/>
                  </a:lnTo>
                  <a:lnTo>
                    <a:pt x="1801" y="623"/>
                  </a:lnTo>
                  <a:lnTo>
                    <a:pt x="1879" y="620"/>
                  </a:lnTo>
                  <a:lnTo>
                    <a:pt x="2506" y="620"/>
                  </a:lnTo>
                  <a:lnTo>
                    <a:pt x="25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98"/>
            <p:cNvSpPr>
              <a:spLocks/>
            </p:cNvSpPr>
            <p:nvPr/>
          </p:nvSpPr>
          <p:spPr bwMode="auto">
            <a:xfrm>
              <a:off x="10115550" y="2846388"/>
              <a:ext cx="111125" cy="46037"/>
            </a:xfrm>
            <a:custGeom>
              <a:avLst/>
              <a:gdLst>
                <a:gd name="T0" fmla="*/ 70 w 835"/>
                <a:gd name="T1" fmla="*/ 0 h 351"/>
                <a:gd name="T2" fmla="*/ 209 w 835"/>
                <a:gd name="T3" fmla="*/ 0 h 351"/>
                <a:gd name="T4" fmla="*/ 275 w 835"/>
                <a:gd name="T5" fmla="*/ 2 h 351"/>
                <a:gd name="T6" fmla="*/ 342 w 835"/>
                <a:gd name="T7" fmla="*/ 9 h 351"/>
                <a:gd name="T8" fmla="*/ 406 w 835"/>
                <a:gd name="T9" fmla="*/ 22 h 351"/>
                <a:gd name="T10" fmla="*/ 470 w 835"/>
                <a:gd name="T11" fmla="*/ 38 h 351"/>
                <a:gd name="T12" fmla="*/ 531 w 835"/>
                <a:gd name="T13" fmla="*/ 59 h 351"/>
                <a:gd name="T14" fmla="*/ 593 w 835"/>
                <a:gd name="T15" fmla="*/ 85 h 351"/>
                <a:gd name="T16" fmla="*/ 651 w 835"/>
                <a:gd name="T17" fmla="*/ 114 h 351"/>
                <a:gd name="T18" fmla="*/ 708 w 835"/>
                <a:gd name="T19" fmla="*/ 149 h 351"/>
                <a:gd name="T20" fmla="*/ 761 w 835"/>
                <a:gd name="T21" fmla="*/ 187 h 351"/>
                <a:gd name="T22" fmla="*/ 812 w 835"/>
                <a:gd name="T23" fmla="*/ 230 h 351"/>
                <a:gd name="T24" fmla="*/ 825 w 835"/>
                <a:gd name="T25" fmla="*/ 244 h 351"/>
                <a:gd name="T26" fmla="*/ 832 w 835"/>
                <a:gd name="T27" fmla="*/ 259 h 351"/>
                <a:gd name="T28" fmla="*/ 835 w 835"/>
                <a:gd name="T29" fmla="*/ 277 h 351"/>
                <a:gd name="T30" fmla="*/ 834 w 835"/>
                <a:gd name="T31" fmla="*/ 295 h 351"/>
                <a:gd name="T32" fmla="*/ 828 w 835"/>
                <a:gd name="T33" fmla="*/ 312 h 351"/>
                <a:gd name="T34" fmla="*/ 817 w 835"/>
                <a:gd name="T35" fmla="*/ 328 h 351"/>
                <a:gd name="T36" fmla="*/ 807 w 835"/>
                <a:gd name="T37" fmla="*/ 337 h 351"/>
                <a:gd name="T38" fmla="*/ 794 w 835"/>
                <a:gd name="T39" fmla="*/ 344 h 351"/>
                <a:gd name="T40" fmla="*/ 780 w 835"/>
                <a:gd name="T41" fmla="*/ 349 h 351"/>
                <a:gd name="T42" fmla="*/ 766 w 835"/>
                <a:gd name="T43" fmla="*/ 351 h 351"/>
                <a:gd name="T44" fmla="*/ 750 w 835"/>
                <a:gd name="T45" fmla="*/ 349 h 351"/>
                <a:gd name="T46" fmla="*/ 734 w 835"/>
                <a:gd name="T47" fmla="*/ 342 h 351"/>
                <a:gd name="T48" fmla="*/ 719 w 835"/>
                <a:gd name="T49" fmla="*/ 333 h 351"/>
                <a:gd name="T50" fmla="*/ 671 w 835"/>
                <a:gd name="T51" fmla="*/ 293 h 351"/>
                <a:gd name="T52" fmla="*/ 620 w 835"/>
                <a:gd name="T53" fmla="*/ 258 h 351"/>
                <a:gd name="T54" fmla="*/ 566 w 835"/>
                <a:gd name="T55" fmla="*/ 227 h 351"/>
                <a:gd name="T56" fmla="*/ 510 w 835"/>
                <a:gd name="T57" fmla="*/ 200 h 351"/>
                <a:gd name="T58" fmla="*/ 453 w 835"/>
                <a:gd name="T59" fmla="*/ 178 h 351"/>
                <a:gd name="T60" fmla="*/ 393 w 835"/>
                <a:gd name="T61" fmla="*/ 161 h 351"/>
                <a:gd name="T62" fmla="*/ 333 w 835"/>
                <a:gd name="T63" fmla="*/ 149 h 351"/>
                <a:gd name="T64" fmla="*/ 271 w 835"/>
                <a:gd name="T65" fmla="*/ 141 h 351"/>
                <a:gd name="T66" fmla="*/ 209 w 835"/>
                <a:gd name="T67" fmla="*/ 139 h 351"/>
                <a:gd name="T68" fmla="*/ 70 w 835"/>
                <a:gd name="T69" fmla="*/ 139 h 351"/>
                <a:gd name="T70" fmla="*/ 52 w 835"/>
                <a:gd name="T71" fmla="*/ 136 h 351"/>
                <a:gd name="T72" fmla="*/ 35 w 835"/>
                <a:gd name="T73" fmla="*/ 129 h 351"/>
                <a:gd name="T74" fmla="*/ 20 w 835"/>
                <a:gd name="T75" fmla="*/ 119 h 351"/>
                <a:gd name="T76" fmla="*/ 9 w 835"/>
                <a:gd name="T77" fmla="*/ 104 h 351"/>
                <a:gd name="T78" fmla="*/ 2 w 835"/>
                <a:gd name="T79" fmla="*/ 88 h 351"/>
                <a:gd name="T80" fmla="*/ 0 w 835"/>
                <a:gd name="T81" fmla="*/ 69 h 351"/>
                <a:gd name="T82" fmla="*/ 2 w 835"/>
                <a:gd name="T83" fmla="*/ 51 h 351"/>
                <a:gd name="T84" fmla="*/ 9 w 835"/>
                <a:gd name="T85" fmla="*/ 35 h 351"/>
                <a:gd name="T86" fmla="*/ 20 w 835"/>
                <a:gd name="T87" fmla="*/ 20 h 351"/>
                <a:gd name="T88" fmla="*/ 35 w 835"/>
                <a:gd name="T89" fmla="*/ 9 h 351"/>
                <a:gd name="T90" fmla="*/ 52 w 835"/>
                <a:gd name="T91" fmla="*/ 2 h 351"/>
                <a:gd name="T92" fmla="*/ 70 w 835"/>
                <a:gd name="T9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35" h="351">
                  <a:moveTo>
                    <a:pt x="70" y="0"/>
                  </a:moveTo>
                  <a:lnTo>
                    <a:pt x="209" y="0"/>
                  </a:lnTo>
                  <a:lnTo>
                    <a:pt x="275" y="2"/>
                  </a:lnTo>
                  <a:lnTo>
                    <a:pt x="342" y="9"/>
                  </a:lnTo>
                  <a:lnTo>
                    <a:pt x="406" y="22"/>
                  </a:lnTo>
                  <a:lnTo>
                    <a:pt x="470" y="38"/>
                  </a:lnTo>
                  <a:lnTo>
                    <a:pt x="531" y="59"/>
                  </a:lnTo>
                  <a:lnTo>
                    <a:pt x="593" y="85"/>
                  </a:lnTo>
                  <a:lnTo>
                    <a:pt x="651" y="114"/>
                  </a:lnTo>
                  <a:lnTo>
                    <a:pt x="708" y="149"/>
                  </a:lnTo>
                  <a:lnTo>
                    <a:pt x="761" y="187"/>
                  </a:lnTo>
                  <a:lnTo>
                    <a:pt x="812" y="230"/>
                  </a:lnTo>
                  <a:lnTo>
                    <a:pt x="825" y="244"/>
                  </a:lnTo>
                  <a:lnTo>
                    <a:pt x="832" y="259"/>
                  </a:lnTo>
                  <a:lnTo>
                    <a:pt x="835" y="277"/>
                  </a:lnTo>
                  <a:lnTo>
                    <a:pt x="834" y="295"/>
                  </a:lnTo>
                  <a:lnTo>
                    <a:pt x="828" y="312"/>
                  </a:lnTo>
                  <a:lnTo>
                    <a:pt x="817" y="328"/>
                  </a:lnTo>
                  <a:lnTo>
                    <a:pt x="807" y="337"/>
                  </a:lnTo>
                  <a:lnTo>
                    <a:pt x="794" y="344"/>
                  </a:lnTo>
                  <a:lnTo>
                    <a:pt x="780" y="349"/>
                  </a:lnTo>
                  <a:lnTo>
                    <a:pt x="766" y="351"/>
                  </a:lnTo>
                  <a:lnTo>
                    <a:pt x="750" y="349"/>
                  </a:lnTo>
                  <a:lnTo>
                    <a:pt x="734" y="342"/>
                  </a:lnTo>
                  <a:lnTo>
                    <a:pt x="719" y="333"/>
                  </a:lnTo>
                  <a:lnTo>
                    <a:pt x="671" y="293"/>
                  </a:lnTo>
                  <a:lnTo>
                    <a:pt x="620" y="258"/>
                  </a:lnTo>
                  <a:lnTo>
                    <a:pt x="566" y="227"/>
                  </a:lnTo>
                  <a:lnTo>
                    <a:pt x="510" y="200"/>
                  </a:lnTo>
                  <a:lnTo>
                    <a:pt x="453" y="178"/>
                  </a:lnTo>
                  <a:lnTo>
                    <a:pt x="393" y="161"/>
                  </a:lnTo>
                  <a:lnTo>
                    <a:pt x="333" y="149"/>
                  </a:lnTo>
                  <a:lnTo>
                    <a:pt x="271" y="141"/>
                  </a:lnTo>
                  <a:lnTo>
                    <a:pt x="209" y="139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99"/>
            <p:cNvSpPr>
              <a:spLocks noEditPoints="1"/>
            </p:cNvSpPr>
            <p:nvPr/>
          </p:nvSpPr>
          <p:spPr bwMode="auto">
            <a:xfrm>
              <a:off x="10282238" y="2984500"/>
              <a:ext cx="290513" cy="182562"/>
            </a:xfrm>
            <a:custGeom>
              <a:avLst/>
              <a:gdLst>
                <a:gd name="T0" fmla="*/ 1388 w 2202"/>
                <a:gd name="T1" fmla="*/ 273 h 1382"/>
                <a:gd name="T2" fmla="*/ 1388 w 2202"/>
                <a:gd name="T3" fmla="*/ 1110 h 1382"/>
                <a:gd name="T4" fmla="*/ 1966 w 2202"/>
                <a:gd name="T5" fmla="*/ 691 h 1382"/>
                <a:gd name="T6" fmla="*/ 1388 w 2202"/>
                <a:gd name="T7" fmla="*/ 273 h 1382"/>
                <a:gd name="T8" fmla="*/ 1249 w 2202"/>
                <a:gd name="T9" fmla="*/ 0 h 1382"/>
                <a:gd name="T10" fmla="*/ 2202 w 2202"/>
                <a:gd name="T11" fmla="*/ 691 h 1382"/>
                <a:gd name="T12" fmla="*/ 1249 w 2202"/>
                <a:gd name="T13" fmla="*/ 1382 h 1382"/>
                <a:gd name="T14" fmla="*/ 1249 w 2202"/>
                <a:gd name="T15" fmla="*/ 760 h 1382"/>
                <a:gd name="T16" fmla="*/ 622 w 2202"/>
                <a:gd name="T17" fmla="*/ 760 h 1382"/>
                <a:gd name="T18" fmla="*/ 549 w 2202"/>
                <a:gd name="T19" fmla="*/ 757 h 1382"/>
                <a:gd name="T20" fmla="*/ 477 w 2202"/>
                <a:gd name="T21" fmla="*/ 749 h 1382"/>
                <a:gd name="T22" fmla="*/ 406 w 2202"/>
                <a:gd name="T23" fmla="*/ 734 h 1382"/>
                <a:gd name="T24" fmla="*/ 336 w 2202"/>
                <a:gd name="T25" fmla="*/ 714 h 1382"/>
                <a:gd name="T26" fmla="*/ 269 w 2202"/>
                <a:gd name="T27" fmla="*/ 689 h 1382"/>
                <a:gd name="T28" fmla="*/ 204 w 2202"/>
                <a:gd name="T29" fmla="*/ 659 h 1382"/>
                <a:gd name="T30" fmla="*/ 140 w 2202"/>
                <a:gd name="T31" fmla="*/ 622 h 1382"/>
                <a:gd name="T32" fmla="*/ 80 w 2202"/>
                <a:gd name="T33" fmla="*/ 581 h 1382"/>
                <a:gd name="T34" fmla="*/ 23 w 2202"/>
                <a:gd name="T35" fmla="*/ 536 h 1382"/>
                <a:gd name="T36" fmla="*/ 12 w 2202"/>
                <a:gd name="T37" fmla="*/ 521 h 1382"/>
                <a:gd name="T38" fmla="*/ 3 w 2202"/>
                <a:gd name="T39" fmla="*/ 505 h 1382"/>
                <a:gd name="T40" fmla="*/ 0 w 2202"/>
                <a:gd name="T41" fmla="*/ 487 h 1382"/>
                <a:gd name="T42" fmla="*/ 1 w 2202"/>
                <a:gd name="T43" fmla="*/ 471 h 1382"/>
                <a:gd name="T44" fmla="*/ 7 w 2202"/>
                <a:gd name="T45" fmla="*/ 453 h 1382"/>
                <a:gd name="T46" fmla="*/ 17 w 2202"/>
                <a:gd name="T47" fmla="*/ 438 h 1382"/>
                <a:gd name="T48" fmla="*/ 32 w 2202"/>
                <a:gd name="T49" fmla="*/ 426 h 1382"/>
                <a:gd name="T50" fmla="*/ 47 w 2202"/>
                <a:gd name="T51" fmla="*/ 417 h 1382"/>
                <a:gd name="T52" fmla="*/ 65 w 2202"/>
                <a:gd name="T53" fmla="*/ 414 h 1382"/>
                <a:gd name="T54" fmla="*/ 83 w 2202"/>
                <a:gd name="T55" fmla="*/ 415 h 1382"/>
                <a:gd name="T56" fmla="*/ 100 w 2202"/>
                <a:gd name="T57" fmla="*/ 421 h 1382"/>
                <a:gd name="T58" fmla="*/ 116 w 2202"/>
                <a:gd name="T59" fmla="*/ 432 h 1382"/>
                <a:gd name="T60" fmla="*/ 163 w 2202"/>
                <a:gd name="T61" fmla="*/ 471 h 1382"/>
                <a:gd name="T62" fmla="*/ 214 w 2202"/>
                <a:gd name="T63" fmla="*/ 505 h 1382"/>
                <a:gd name="T64" fmla="*/ 268 w 2202"/>
                <a:gd name="T65" fmla="*/ 536 h 1382"/>
                <a:gd name="T66" fmla="*/ 323 w 2202"/>
                <a:gd name="T67" fmla="*/ 561 h 1382"/>
                <a:gd name="T68" fmla="*/ 380 w 2202"/>
                <a:gd name="T69" fmla="*/ 583 h 1382"/>
                <a:gd name="T70" fmla="*/ 439 w 2202"/>
                <a:gd name="T71" fmla="*/ 600 h 1382"/>
                <a:gd name="T72" fmla="*/ 499 w 2202"/>
                <a:gd name="T73" fmla="*/ 612 h 1382"/>
                <a:gd name="T74" fmla="*/ 560 w 2202"/>
                <a:gd name="T75" fmla="*/ 620 h 1382"/>
                <a:gd name="T76" fmla="*/ 622 w 2202"/>
                <a:gd name="T77" fmla="*/ 622 h 1382"/>
                <a:gd name="T78" fmla="*/ 1249 w 2202"/>
                <a:gd name="T79" fmla="*/ 622 h 1382"/>
                <a:gd name="T80" fmla="*/ 1249 w 2202"/>
                <a:gd name="T81" fmla="*/ 0 h 1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02" h="1382">
                  <a:moveTo>
                    <a:pt x="1388" y="273"/>
                  </a:moveTo>
                  <a:lnTo>
                    <a:pt x="1388" y="1110"/>
                  </a:lnTo>
                  <a:lnTo>
                    <a:pt x="1966" y="691"/>
                  </a:lnTo>
                  <a:lnTo>
                    <a:pt x="1388" y="273"/>
                  </a:lnTo>
                  <a:close/>
                  <a:moveTo>
                    <a:pt x="1249" y="0"/>
                  </a:moveTo>
                  <a:lnTo>
                    <a:pt x="2202" y="691"/>
                  </a:lnTo>
                  <a:lnTo>
                    <a:pt x="1249" y="1382"/>
                  </a:lnTo>
                  <a:lnTo>
                    <a:pt x="1249" y="760"/>
                  </a:lnTo>
                  <a:lnTo>
                    <a:pt x="622" y="760"/>
                  </a:lnTo>
                  <a:lnTo>
                    <a:pt x="549" y="757"/>
                  </a:lnTo>
                  <a:lnTo>
                    <a:pt x="477" y="749"/>
                  </a:lnTo>
                  <a:lnTo>
                    <a:pt x="406" y="734"/>
                  </a:lnTo>
                  <a:lnTo>
                    <a:pt x="336" y="714"/>
                  </a:lnTo>
                  <a:lnTo>
                    <a:pt x="269" y="689"/>
                  </a:lnTo>
                  <a:lnTo>
                    <a:pt x="204" y="659"/>
                  </a:lnTo>
                  <a:lnTo>
                    <a:pt x="140" y="622"/>
                  </a:lnTo>
                  <a:lnTo>
                    <a:pt x="80" y="581"/>
                  </a:lnTo>
                  <a:lnTo>
                    <a:pt x="23" y="536"/>
                  </a:lnTo>
                  <a:lnTo>
                    <a:pt x="12" y="521"/>
                  </a:lnTo>
                  <a:lnTo>
                    <a:pt x="3" y="505"/>
                  </a:lnTo>
                  <a:lnTo>
                    <a:pt x="0" y="487"/>
                  </a:lnTo>
                  <a:lnTo>
                    <a:pt x="1" y="471"/>
                  </a:lnTo>
                  <a:lnTo>
                    <a:pt x="7" y="453"/>
                  </a:lnTo>
                  <a:lnTo>
                    <a:pt x="17" y="438"/>
                  </a:lnTo>
                  <a:lnTo>
                    <a:pt x="32" y="426"/>
                  </a:lnTo>
                  <a:lnTo>
                    <a:pt x="47" y="417"/>
                  </a:lnTo>
                  <a:lnTo>
                    <a:pt x="65" y="414"/>
                  </a:lnTo>
                  <a:lnTo>
                    <a:pt x="83" y="415"/>
                  </a:lnTo>
                  <a:lnTo>
                    <a:pt x="100" y="421"/>
                  </a:lnTo>
                  <a:lnTo>
                    <a:pt x="116" y="432"/>
                  </a:lnTo>
                  <a:lnTo>
                    <a:pt x="163" y="471"/>
                  </a:lnTo>
                  <a:lnTo>
                    <a:pt x="214" y="505"/>
                  </a:lnTo>
                  <a:lnTo>
                    <a:pt x="268" y="536"/>
                  </a:lnTo>
                  <a:lnTo>
                    <a:pt x="323" y="561"/>
                  </a:lnTo>
                  <a:lnTo>
                    <a:pt x="380" y="583"/>
                  </a:lnTo>
                  <a:lnTo>
                    <a:pt x="439" y="600"/>
                  </a:lnTo>
                  <a:lnTo>
                    <a:pt x="499" y="612"/>
                  </a:lnTo>
                  <a:lnTo>
                    <a:pt x="560" y="620"/>
                  </a:lnTo>
                  <a:lnTo>
                    <a:pt x="622" y="622"/>
                  </a:lnTo>
                  <a:lnTo>
                    <a:pt x="1249" y="622"/>
                  </a:lnTo>
                  <a:lnTo>
                    <a:pt x="12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0" name="Group 395"/>
          <p:cNvGrpSpPr/>
          <p:nvPr/>
        </p:nvGrpSpPr>
        <p:grpSpPr>
          <a:xfrm>
            <a:off x="11155004" y="2124394"/>
            <a:ext cx="554037" cy="536575"/>
            <a:chOff x="10047288" y="3468688"/>
            <a:chExt cx="554037" cy="536575"/>
          </a:xfrm>
          <a:solidFill>
            <a:srgbClr val="000000"/>
          </a:solidFill>
        </p:grpSpPr>
        <p:sp>
          <p:nvSpPr>
            <p:cNvPr id="551" name="Freeform 266"/>
            <p:cNvSpPr>
              <a:spLocks noEditPoints="1"/>
            </p:cNvSpPr>
            <p:nvPr/>
          </p:nvSpPr>
          <p:spPr bwMode="auto">
            <a:xfrm>
              <a:off x="10102850" y="3524250"/>
              <a:ext cx="82550" cy="84138"/>
            </a:xfrm>
            <a:custGeom>
              <a:avLst/>
              <a:gdLst>
                <a:gd name="T0" fmla="*/ 233 w 524"/>
                <a:gd name="T1" fmla="*/ 119 h 525"/>
                <a:gd name="T2" fmla="*/ 181 w 524"/>
                <a:gd name="T3" fmla="*/ 141 h 525"/>
                <a:gd name="T4" fmla="*/ 141 w 524"/>
                <a:gd name="T5" fmla="*/ 180 h 525"/>
                <a:gd name="T6" fmla="*/ 120 w 524"/>
                <a:gd name="T7" fmla="*/ 233 h 525"/>
                <a:gd name="T8" fmla="*/ 120 w 524"/>
                <a:gd name="T9" fmla="*/ 292 h 525"/>
                <a:gd name="T10" fmla="*/ 141 w 524"/>
                <a:gd name="T11" fmla="*/ 344 h 525"/>
                <a:gd name="T12" fmla="*/ 181 w 524"/>
                <a:gd name="T13" fmla="*/ 383 h 525"/>
                <a:gd name="T14" fmla="*/ 233 w 524"/>
                <a:gd name="T15" fmla="*/ 405 h 525"/>
                <a:gd name="T16" fmla="*/ 291 w 524"/>
                <a:gd name="T17" fmla="*/ 405 h 525"/>
                <a:gd name="T18" fmla="*/ 343 w 524"/>
                <a:gd name="T19" fmla="*/ 383 h 525"/>
                <a:gd name="T20" fmla="*/ 382 w 524"/>
                <a:gd name="T21" fmla="*/ 344 h 525"/>
                <a:gd name="T22" fmla="*/ 404 w 524"/>
                <a:gd name="T23" fmla="*/ 292 h 525"/>
                <a:gd name="T24" fmla="*/ 404 w 524"/>
                <a:gd name="T25" fmla="*/ 233 h 525"/>
                <a:gd name="T26" fmla="*/ 382 w 524"/>
                <a:gd name="T27" fmla="*/ 180 h 525"/>
                <a:gd name="T28" fmla="*/ 343 w 524"/>
                <a:gd name="T29" fmla="*/ 141 h 525"/>
                <a:gd name="T30" fmla="*/ 291 w 524"/>
                <a:gd name="T31" fmla="*/ 119 h 525"/>
                <a:gd name="T32" fmla="*/ 261 w 524"/>
                <a:gd name="T33" fmla="*/ 0 h 525"/>
                <a:gd name="T34" fmla="*/ 337 w 524"/>
                <a:gd name="T35" fmla="*/ 11 h 525"/>
                <a:gd name="T36" fmla="*/ 404 w 524"/>
                <a:gd name="T37" fmla="*/ 42 h 525"/>
                <a:gd name="T38" fmla="*/ 459 w 524"/>
                <a:gd name="T39" fmla="*/ 90 h 525"/>
                <a:gd name="T40" fmla="*/ 499 w 524"/>
                <a:gd name="T41" fmla="*/ 152 h 525"/>
                <a:gd name="T42" fmla="*/ 520 w 524"/>
                <a:gd name="T43" fmla="*/ 224 h 525"/>
                <a:gd name="T44" fmla="*/ 520 w 524"/>
                <a:gd name="T45" fmla="*/ 301 h 525"/>
                <a:gd name="T46" fmla="*/ 499 w 524"/>
                <a:gd name="T47" fmla="*/ 373 h 525"/>
                <a:gd name="T48" fmla="*/ 459 w 524"/>
                <a:gd name="T49" fmla="*/ 435 h 525"/>
                <a:gd name="T50" fmla="*/ 404 w 524"/>
                <a:gd name="T51" fmla="*/ 483 h 525"/>
                <a:gd name="T52" fmla="*/ 337 w 524"/>
                <a:gd name="T53" fmla="*/ 513 h 525"/>
                <a:gd name="T54" fmla="*/ 261 w 524"/>
                <a:gd name="T55" fmla="*/ 525 h 525"/>
                <a:gd name="T56" fmla="*/ 186 w 524"/>
                <a:gd name="T57" fmla="*/ 513 h 525"/>
                <a:gd name="T58" fmla="*/ 120 w 524"/>
                <a:gd name="T59" fmla="*/ 483 h 525"/>
                <a:gd name="T60" fmla="*/ 65 w 524"/>
                <a:gd name="T61" fmla="*/ 435 h 525"/>
                <a:gd name="T62" fmla="*/ 24 w 524"/>
                <a:gd name="T63" fmla="*/ 373 h 525"/>
                <a:gd name="T64" fmla="*/ 3 w 524"/>
                <a:gd name="T65" fmla="*/ 301 h 525"/>
                <a:gd name="T66" fmla="*/ 3 w 524"/>
                <a:gd name="T67" fmla="*/ 224 h 525"/>
                <a:gd name="T68" fmla="*/ 24 w 524"/>
                <a:gd name="T69" fmla="*/ 152 h 525"/>
                <a:gd name="T70" fmla="*/ 65 w 524"/>
                <a:gd name="T71" fmla="*/ 90 h 525"/>
                <a:gd name="T72" fmla="*/ 120 w 524"/>
                <a:gd name="T73" fmla="*/ 42 h 525"/>
                <a:gd name="T74" fmla="*/ 186 w 524"/>
                <a:gd name="T75" fmla="*/ 11 h 525"/>
                <a:gd name="T76" fmla="*/ 261 w 524"/>
                <a:gd name="T7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4" h="525">
                  <a:moveTo>
                    <a:pt x="261" y="117"/>
                  </a:moveTo>
                  <a:lnTo>
                    <a:pt x="233" y="119"/>
                  </a:lnTo>
                  <a:lnTo>
                    <a:pt x="205" y="128"/>
                  </a:lnTo>
                  <a:lnTo>
                    <a:pt x="181" y="141"/>
                  </a:lnTo>
                  <a:lnTo>
                    <a:pt x="159" y="159"/>
                  </a:lnTo>
                  <a:lnTo>
                    <a:pt x="141" y="180"/>
                  </a:lnTo>
                  <a:lnTo>
                    <a:pt x="128" y="206"/>
                  </a:lnTo>
                  <a:lnTo>
                    <a:pt x="120" y="233"/>
                  </a:lnTo>
                  <a:lnTo>
                    <a:pt x="116" y="262"/>
                  </a:lnTo>
                  <a:lnTo>
                    <a:pt x="120" y="292"/>
                  </a:lnTo>
                  <a:lnTo>
                    <a:pt x="128" y="319"/>
                  </a:lnTo>
                  <a:lnTo>
                    <a:pt x="141" y="344"/>
                  </a:lnTo>
                  <a:lnTo>
                    <a:pt x="159" y="365"/>
                  </a:lnTo>
                  <a:lnTo>
                    <a:pt x="181" y="383"/>
                  </a:lnTo>
                  <a:lnTo>
                    <a:pt x="205" y="397"/>
                  </a:lnTo>
                  <a:lnTo>
                    <a:pt x="233" y="405"/>
                  </a:lnTo>
                  <a:lnTo>
                    <a:pt x="261" y="408"/>
                  </a:lnTo>
                  <a:lnTo>
                    <a:pt x="291" y="405"/>
                  </a:lnTo>
                  <a:lnTo>
                    <a:pt x="318" y="397"/>
                  </a:lnTo>
                  <a:lnTo>
                    <a:pt x="343" y="383"/>
                  </a:lnTo>
                  <a:lnTo>
                    <a:pt x="365" y="365"/>
                  </a:lnTo>
                  <a:lnTo>
                    <a:pt x="382" y="344"/>
                  </a:lnTo>
                  <a:lnTo>
                    <a:pt x="396" y="319"/>
                  </a:lnTo>
                  <a:lnTo>
                    <a:pt x="404" y="292"/>
                  </a:lnTo>
                  <a:lnTo>
                    <a:pt x="407" y="262"/>
                  </a:lnTo>
                  <a:lnTo>
                    <a:pt x="404" y="233"/>
                  </a:lnTo>
                  <a:lnTo>
                    <a:pt x="396" y="206"/>
                  </a:lnTo>
                  <a:lnTo>
                    <a:pt x="382" y="180"/>
                  </a:lnTo>
                  <a:lnTo>
                    <a:pt x="365" y="159"/>
                  </a:lnTo>
                  <a:lnTo>
                    <a:pt x="343" y="141"/>
                  </a:lnTo>
                  <a:lnTo>
                    <a:pt x="318" y="128"/>
                  </a:lnTo>
                  <a:lnTo>
                    <a:pt x="291" y="119"/>
                  </a:lnTo>
                  <a:lnTo>
                    <a:pt x="261" y="117"/>
                  </a:lnTo>
                  <a:close/>
                  <a:moveTo>
                    <a:pt x="261" y="0"/>
                  </a:moveTo>
                  <a:lnTo>
                    <a:pt x="300" y="2"/>
                  </a:lnTo>
                  <a:lnTo>
                    <a:pt x="337" y="11"/>
                  </a:lnTo>
                  <a:lnTo>
                    <a:pt x="372" y="24"/>
                  </a:lnTo>
                  <a:lnTo>
                    <a:pt x="404" y="42"/>
                  </a:lnTo>
                  <a:lnTo>
                    <a:pt x="434" y="65"/>
                  </a:lnTo>
                  <a:lnTo>
                    <a:pt x="459" y="90"/>
                  </a:lnTo>
                  <a:lnTo>
                    <a:pt x="481" y="120"/>
                  </a:lnTo>
                  <a:lnTo>
                    <a:pt x="499" y="152"/>
                  </a:lnTo>
                  <a:lnTo>
                    <a:pt x="513" y="187"/>
                  </a:lnTo>
                  <a:lnTo>
                    <a:pt x="520" y="224"/>
                  </a:lnTo>
                  <a:lnTo>
                    <a:pt x="524" y="262"/>
                  </a:lnTo>
                  <a:lnTo>
                    <a:pt x="520" y="301"/>
                  </a:lnTo>
                  <a:lnTo>
                    <a:pt x="513" y="338"/>
                  </a:lnTo>
                  <a:lnTo>
                    <a:pt x="499" y="373"/>
                  </a:lnTo>
                  <a:lnTo>
                    <a:pt x="481" y="405"/>
                  </a:lnTo>
                  <a:lnTo>
                    <a:pt x="459" y="435"/>
                  </a:lnTo>
                  <a:lnTo>
                    <a:pt x="434" y="460"/>
                  </a:lnTo>
                  <a:lnTo>
                    <a:pt x="404" y="483"/>
                  </a:lnTo>
                  <a:lnTo>
                    <a:pt x="372" y="501"/>
                  </a:lnTo>
                  <a:lnTo>
                    <a:pt x="337" y="513"/>
                  </a:lnTo>
                  <a:lnTo>
                    <a:pt x="300" y="522"/>
                  </a:lnTo>
                  <a:lnTo>
                    <a:pt x="261" y="525"/>
                  </a:lnTo>
                  <a:lnTo>
                    <a:pt x="223" y="522"/>
                  </a:lnTo>
                  <a:lnTo>
                    <a:pt x="186" y="513"/>
                  </a:lnTo>
                  <a:lnTo>
                    <a:pt x="151" y="501"/>
                  </a:lnTo>
                  <a:lnTo>
                    <a:pt x="120" y="483"/>
                  </a:lnTo>
                  <a:lnTo>
                    <a:pt x="90" y="460"/>
                  </a:lnTo>
                  <a:lnTo>
                    <a:pt x="65" y="435"/>
                  </a:lnTo>
                  <a:lnTo>
                    <a:pt x="42" y="405"/>
                  </a:lnTo>
                  <a:lnTo>
                    <a:pt x="24" y="373"/>
                  </a:lnTo>
                  <a:lnTo>
                    <a:pt x="12" y="338"/>
                  </a:lnTo>
                  <a:lnTo>
                    <a:pt x="3" y="301"/>
                  </a:lnTo>
                  <a:lnTo>
                    <a:pt x="0" y="262"/>
                  </a:lnTo>
                  <a:lnTo>
                    <a:pt x="3" y="224"/>
                  </a:lnTo>
                  <a:lnTo>
                    <a:pt x="12" y="187"/>
                  </a:lnTo>
                  <a:lnTo>
                    <a:pt x="24" y="152"/>
                  </a:lnTo>
                  <a:lnTo>
                    <a:pt x="42" y="120"/>
                  </a:lnTo>
                  <a:lnTo>
                    <a:pt x="65" y="90"/>
                  </a:lnTo>
                  <a:lnTo>
                    <a:pt x="90" y="65"/>
                  </a:lnTo>
                  <a:lnTo>
                    <a:pt x="120" y="42"/>
                  </a:lnTo>
                  <a:lnTo>
                    <a:pt x="151" y="24"/>
                  </a:lnTo>
                  <a:lnTo>
                    <a:pt x="186" y="11"/>
                  </a:lnTo>
                  <a:lnTo>
                    <a:pt x="223" y="2"/>
                  </a:lnTo>
                  <a:lnTo>
                    <a:pt x="2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267"/>
            <p:cNvSpPr>
              <a:spLocks/>
            </p:cNvSpPr>
            <p:nvPr/>
          </p:nvSpPr>
          <p:spPr bwMode="auto">
            <a:xfrm>
              <a:off x="10499725" y="3543300"/>
              <a:ext cx="19050" cy="19050"/>
            </a:xfrm>
            <a:custGeom>
              <a:avLst/>
              <a:gdLst>
                <a:gd name="T0" fmla="*/ 58 w 117"/>
                <a:gd name="T1" fmla="*/ 0 h 116"/>
                <a:gd name="T2" fmla="*/ 76 w 117"/>
                <a:gd name="T3" fmla="*/ 2 h 116"/>
                <a:gd name="T4" fmla="*/ 92 w 117"/>
                <a:gd name="T5" fmla="*/ 10 h 116"/>
                <a:gd name="T6" fmla="*/ 105 w 117"/>
                <a:gd name="T7" fmla="*/ 23 h 116"/>
                <a:gd name="T8" fmla="*/ 113 w 117"/>
                <a:gd name="T9" fmla="*/ 39 h 116"/>
                <a:gd name="T10" fmla="*/ 117 w 117"/>
                <a:gd name="T11" fmla="*/ 58 h 116"/>
                <a:gd name="T12" fmla="*/ 113 w 117"/>
                <a:gd name="T13" fmla="*/ 76 h 116"/>
                <a:gd name="T14" fmla="*/ 105 w 117"/>
                <a:gd name="T15" fmla="*/ 92 h 116"/>
                <a:gd name="T16" fmla="*/ 92 w 117"/>
                <a:gd name="T17" fmla="*/ 105 h 116"/>
                <a:gd name="T18" fmla="*/ 76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4 w 117"/>
                <a:gd name="T25" fmla="*/ 105 h 116"/>
                <a:gd name="T26" fmla="*/ 12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2 w 117"/>
                <a:gd name="T35" fmla="*/ 23 h 116"/>
                <a:gd name="T36" fmla="*/ 24 w 117"/>
                <a:gd name="T37" fmla="*/ 10 h 116"/>
                <a:gd name="T38" fmla="*/ 40 w 117"/>
                <a:gd name="T39" fmla="*/ 2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7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268"/>
            <p:cNvSpPr>
              <a:spLocks/>
            </p:cNvSpPr>
            <p:nvPr/>
          </p:nvSpPr>
          <p:spPr bwMode="auto">
            <a:xfrm>
              <a:off x="10463213" y="3543300"/>
              <a:ext cx="17462" cy="19050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2 h 116"/>
                <a:gd name="T4" fmla="*/ 93 w 116"/>
                <a:gd name="T5" fmla="*/ 10 h 116"/>
                <a:gd name="T6" fmla="*/ 104 w 116"/>
                <a:gd name="T7" fmla="*/ 23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4 w 116"/>
                <a:gd name="T15" fmla="*/ 92 h 116"/>
                <a:gd name="T16" fmla="*/ 93 w 116"/>
                <a:gd name="T17" fmla="*/ 105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5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3 h 116"/>
                <a:gd name="T36" fmla="*/ 24 w 116"/>
                <a:gd name="T37" fmla="*/ 10 h 116"/>
                <a:gd name="T38" fmla="*/ 40 w 116"/>
                <a:gd name="T39" fmla="*/ 2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2"/>
                  </a:lnTo>
                  <a:lnTo>
                    <a:pt x="93" y="10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3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269"/>
            <p:cNvSpPr>
              <a:spLocks/>
            </p:cNvSpPr>
            <p:nvPr/>
          </p:nvSpPr>
          <p:spPr bwMode="auto">
            <a:xfrm>
              <a:off x="10518775" y="3570288"/>
              <a:ext cx="17462" cy="19050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3 h 116"/>
                <a:gd name="T4" fmla="*/ 92 w 116"/>
                <a:gd name="T5" fmla="*/ 10 h 116"/>
                <a:gd name="T6" fmla="*/ 104 w 116"/>
                <a:gd name="T7" fmla="*/ 23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4 w 116"/>
                <a:gd name="T15" fmla="*/ 92 h 116"/>
                <a:gd name="T16" fmla="*/ 92 w 116"/>
                <a:gd name="T17" fmla="*/ 105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5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3 h 116"/>
                <a:gd name="T36" fmla="*/ 24 w 116"/>
                <a:gd name="T37" fmla="*/ 10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270"/>
            <p:cNvSpPr>
              <a:spLocks/>
            </p:cNvSpPr>
            <p:nvPr/>
          </p:nvSpPr>
          <p:spPr bwMode="auto">
            <a:xfrm>
              <a:off x="10480675" y="3570288"/>
              <a:ext cx="19050" cy="19050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3 h 116"/>
                <a:gd name="T4" fmla="*/ 92 w 116"/>
                <a:gd name="T5" fmla="*/ 10 h 116"/>
                <a:gd name="T6" fmla="*/ 105 w 116"/>
                <a:gd name="T7" fmla="*/ 23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5 w 116"/>
                <a:gd name="T15" fmla="*/ 92 h 116"/>
                <a:gd name="T16" fmla="*/ 92 w 116"/>
                <a:gd name="T17" fmla="*/ 105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5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3 h 116"/>
                <a:gd name="T36" fmla="*/ 24 w 116"/>
                <a:gd name="T37" fmla="*/ 10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271"/>
            <p:cNvSpPr>
              <a:spLocks/>
            </p:cNvSpPr>
            <p:nvPr/>
          </p:nvSpPr>
          <p:spPr bwMode="auto">
            <a:xfrm>
              <a:off x="10425113" y="3543300"/>
              <a:ext cx="19050" cy="19050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2 h 116"/>
                <a:gd name="T4" fmla="*/ 92 w 116"/>
                <a:gd name="T5" fmla="*/ 10 h 116"/>
                <a:gd name="T6" fmla="*/ 105 w 116"/>
                <a:gd name="T7" fmla="*/ 23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5 w 116"/>
                <a:gd name="T15" fmla="*/ 92 h 116"/>
                <a:gd name="T16" fmla="*/ 92 w 116"/>
                <a:gd name="T17" fmla="*/ 105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5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3 h 116"/>
                <a:gd name="T36" fmla="*/ 24 w 116"/>
                <a:gd name="T37" fmla="*/ 10 h 116"/>
                <a:gd name="T38" fmla="*/ 40 w 116"/>
                <a:gd name="T39" fmla="*/ 2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272"/>
            <p:cNvSpPr>
              <a:spLocks/>
            </p:cNvSpPr>
            <p:nvPr/>
          </p:nvSpPr>
          <p:spPr bwMode="auto">
            <a:xfrm>
              <a:off x="10444163" y="3570288"/>
              <a:ext cx="19050" cy="19050"/>
            </a:xfrm>
            <a:custGeom>
              <a:avLst/>
              <a:gdLst>
                <a:gd name="T0" fmla="*/ 58 w 117"/>
                <a:gd name="T1" fmla="*/ 0 h 116"/>
                <a:gd name="T2" fmla="*/ 76 w 117"/>
                <a:gd name="T3" fmla="*/ 3 h 116"/>
                <a:gd name="T4" fmla="*/ 92 w 117"/>
                <a:gd name="T5" fmla="*/ 10 h 116"/>
                <a:gd name="T6" fmla="*/ 105 w 117"/>
                <a:gd name="T7" fmla="*/ 23 h 116"/>
                <a:gd name="T8" fmla="*/ 113 w 117"/>
                <a:gd name="T9" fmla="*/ 39 h 116"/>
                <a:gd name="T10" fmla="*/ 117 w 117"/>
                <a:gd name="T11" fmla="*/ 58 h 116"/>
                <a:gd name="T12" fmla="*/ 113 w 117"/>
                <a:gd name="T13" fmla="*/ 76 h 116"/>
                <a:gd name="T14" fmla="*/ 105 w 117"/>
                <a:gd name="T15" fmla="*/ 92 h 116"/>
                <a:gd name="T16" fmla="*/ 92 w 117"/>
                <a:gd name="T17" fmla="*/ 105 h 116"/>
                <a:gd name="T18" fmla="*/ 76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3 w 117"/>
                <a:gd name="T25" fmla="*/ 105 h 116"/>
                <a:gd name="T26" fmla="*/ 12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2 w 117"/>
                <a:gd name="T35" fmla="*/ 23 h 116"/>
                <a:gd name="T36" fmla="*/ 23 w 117"/>
                <a:gd name="T37" fmla="*/ 10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7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273"/>
            <p:cNvSpPr>
              <a:spLocks/>
            </p:cNvSpPr>
            <p:nvPr/>
          </p:nvSpPr>
          <p:spPr bwMode="auto">
            <a:xfrm>
              <a:off x="10388600" y="3543300"/>
              <a:ext cx="19050" cy="19050"/>
            </a:xfrm>
            <a:custGeom>
              <a:avLst/>
              <a:gdLst>
                <a:gd name="T0" fmla="*/ 58 w 117"/>
                <a:gd name="T1" fmla="*/ 0 h 116"/>
                <a:gd name="T2" fmla="*/ 76 w 117"/>
                <a:gd name="T3" fmla="*/ 2 h 116"/>
                <a:gd name="T4" fmla="*/ 92 w 117"/>
                <a:gd name="T5" fmla="*/ 10 h 116"/>
                <a:gd name="T6" fmla="*/ 105 w 117"/>
                <a:gd name="T7" fmla="*/ 23 h 116"/>
                <a:gd name="T8" fmla="*/ 113 w 117"/>
                <a:gd name="T9" fmla="*/ 39 h 116"/>
                <a:gd name="T10" fmla="*/ 117 w 117"/>
                <a:gd name="T11" fmla="*/ 58 h 116"/>
                <a:gd name="T12" fmla="*/ 113 w 117"/>
                <a:gd name="T13" fmla="*/ 76 h 116"/>
                <a:gd name="T14" fmla="*/ 105 w 117"/>
                <a:gd name="T15" fmla="*/ 92 h 116"/>
                <a:gd name="T16" fmla="*/ 92 w 117"/>
                <a:gd name="T17" fmla="*/ 105 h 116"/>
                <a:gd name="T18" fmla="*/ 76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4 w 117"/>
                <a:gd name="T25" fmla="*/ 105 h 116"/>
                <a:gd name="T26" fmla="*/ 12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2 w 117"/>
                <a:gd name="T35" fmla="*/ 23 h 116"/>
                <a:gd name="T36" fmla="*/ 24 w 117"/>
                <a:gd name="T37" fmla="*/ 10 h 116"/>
                <a:gd name="T38" fmla="*/ 40 w 117"/>
                <a:gd name="T39" fmla="*/ 2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7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274"/>
            <p:cNvSpPr>
              <a:spLocks/>
            </p:cNvSpPr>
            <p:nvPr/>
          </p:nvSpPr>
          <p:spPr bwMode="auto">
            <a:xfrm>
              <a:off x="10407650" y="3570288"/>
              <a:ext cx="17462" cy="19050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3 h 116"/>
                <a:gd name="T4" fmla="*/ 92 w 116"/>
                <a:gd name="T5" fmla="*/ 10 h 116"/>
                <a:gd name="T6" fmla="*/ 104 w 116"/>
                <a:gd name="T7" fmla="*/ 23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4 w 116"/>
                <a:gd name="T15" fmla="*/ 92 h 116"/>
                <a:gd name="T16" fmla="*/ 92 w 116"/>
                <a:gd name="T17" fmla="*/ 105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5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3 h 116"/>
                <a:gd name="T36" fmla="*/ 24 w 116"/>
                <a:gd name="T37" fmla="*/ 10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275"/>
            <p:cNvSpPr>
              <a:spLocks/>
            </p:cNvSpPr>
            <p:nvPr/>
          </p:nvSpPr>
          <p:spPr bwMode="auto">
            <a:xfrm>
              <a:off x="10352088" y="3543300"/>
              <a:ext cx="19050" cy="19050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2 h 116"/>
                <a:gd name="T4" fmla="*/ 92 w 116"/>
                <a:gd name="T5" fmla="*/ 10 h 116"/>
                <a:gd name="T6" fmla="*/ 104 w 116"/>
                <a:gd name="T7" fmla="*/ 23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4 w 116"/>
                <a:gd name="T15" fmla="*/ 92 h 116"/>
                <a:gd name="T16" fmla="*/ 92 w 116"/>
                <a:gd name="T17" fmla="*/ 105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3 w 116"/>
                <a:gd name="T25" fmla="*/ 105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3 h 116"/>
                <a:gd name="T36" fmla="*/ 23 w 116"/>
                <a:gd name="T37" fmla="*/ 10 h 116"/>
                <a:gd name="T38" fmla="*/ 40 w 116"/>
                <a:gd name="T39" fmla="*/ 2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276"/>
            <p:cNvSpPr>
              <a:spLocks/>
            </p:cNvSpPr>
            <p:nvPr/>
          </p:nvSpPr>
          <p:spPr bwMode="auto">
            <a:xfrm>
              <a:off x="10371138" y="3570288"/>
              <a:ext cx="17462" cy="19050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3 h 116"/>
                <a:gd name="T4" fmla="*/ 93 w 116"/>
                <a:gd name="T5" fmla="*/ 10 h 116"/>
                <a:gd name="T6" fmla="*/ 105 w 116"/>
                <a:gd name="T7" fmla="*/ 23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5 w 116"/>
                <a:gd name="T15" fmla="*/ 92 h 116"/>
                <a:gd name="T16" fmla="*/ 93 w 116"/>
                <a:gd name="T17" fmla="*/ 105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5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3 h 116"/>
                <a:gd name="T36" fmla="*/ 24 w 116"/>
                <a:gd name="T37" fmla="*/ 10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3"/>
                  </a:lnTo>
                  <a:lnTo>
                    <a:pt x="93" y="10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277"/>
            <p:cNvSpPr>
              <a:spLocks noEditPoints="1"/>
            </p:cNvSpPr>
            <p:nvPr/>
          </p:nvSpPr>
          <p:spPr bwMode="auto">
            <a:xfrm>
              <a:off x="10047288" y="3468688"/>
              <a:ext cx="554037" cy="371475"/>
            </a:xfrm>
            <a:custGeom>
              <a:avLst/>
              <a:gdLst>
                <a:gd name="T0" fmla="*/ 209 w 3490"/>
                <a:gd name="T1" fmla="*/ 1237 h 2333"/>
                <a:gd name="T2" fmla="*/ 143 w 3490"/>
                <a:gd name="T3" fmla="*/ 1292 h 2333"/>
                <a:gd name="T4" fmla="*/ 116 w 3490"/>
                <a:gd name="T5" fmla="*/ 1377 h 2333"/>
                <a:gd name="T6" fmla="*/ 128 w 3490"/>
                <a:gd name="T7" fmla="*/ 2123 h 2333"/>
                <a:gd name="T8" fmla="*/ 183 w 3490"/>
                <a:gd name="T9" fmla="*/ 2190 h 2333"/>
                <a:gd name="T10" fmla="*/ 269 w 3490"/>
                <a:gd name="T11" fmla="*/ 2217 h 2333"/>
                <a:gd name="T12" fmla="*/ 3281 w 3490"/>
                <a:gd name="T13" fmla="*/ 2204 h 2333"/>
                <a:gd name="T14" fmla="*/ 3347 w 3490"/>
                <a:gd name="T15" fmla="*/ 2149 h 2333"/>
                <a:gd name="T16" fmla="*/ 3374 w 3490"/>
                <a:gd name="T17" fmla="*/ 2064 h 2333"/>
                <a:gd name="T18" fmla="*/ 3362 w 3490"/>
                <a:gd name="T19" fmla="*/ 1317 h 2333"/>
                <a:gd name="T20" fmla="*/ 3307 w 3490"/>
                <a:gd name="T21" fmla="*/ 1250 h 2333"/>
                <a:gd name="T22" fmla="*/ 3221 w 3490"/>
                <a:gd name="T23" fmla="*/ 1225 h 2333"/>
                <a:gd name="T24" fmla="*/ 238 w 3490"/>
                <a:gd name="T25" fmla="*/ 120 h 2333"/>
                <a:gd name="T26" fmla="*/ 161 w 3490"/>
                <a:gd name="T27" fmla="*/ 161 h 2333"/>
                <a:gd name="T28" fmla="*/ 120 w 3490"/>
                <a:gd name="T29" fmla="*/ 238 h 2333"/>
                <a:gd name="T30" fmla="*/ 120 w 3490"/>
                <a:gd name="T31" fmla="*/ 986 h 2333"/>
                <a:gd name="T32" fmla="*/ 161 w 3490"/>
                <a:gd name="T33" fmla="*/ 1064 h 2333"/>
                <a:gd name="T34" fmla="*/ 238 w 3490"/>
                <a:gd name="T35" fmla="*/ 1105 h 2333"/>
                <a:gd name="T36" fmla="*/ 3252 w 3490"/>
                <a:gd name="T37" fmla="*/ 1105 h 2333"/>
                <a:gd name="T38" fmla="*/ 3329 w 3490"/>
                <a:gd name="T39" fmla="*/ 1064 h 2333"/>
                <a:gd name="T40" fmla="*/ 3370 w 3490"/>
                <a:gd name="T41" fmla="*/ 986 h 2333"/>
                <a:gd name="T42" fmla="*/ 3370 w 3490"/>
                <a:gd name="T43" fmla="*/ 238 h 2333"/>
                <a:gd name="T44" fmla="*/ 3329 w 3490"/>
                <a:gd name="T45" fmla="*/ 161 h 2333"/>
                <a:gd name="T46" fmla="*/ 3252 w 3490"/>
                <a:gd name="T47" fmla="*/ 120 h 2333"/>
                <a:gd name="T48" fmla="*/ 269 w 3490"/>
                <a:gd name="T49" fmla="*/ 0 h 2333"/>
                <a:gd name="T50" fmla="*/ 3300 w 3490"/>
                <a:gd name="T51" fmla="*/ 12 h 2333"/>
                <a:gd name="T52" fmla="*/ 3398 w 3490"/>
                <a:gd name="T53" fmla="*/ 66 h 2333"/>
                <a:gd name="T54" fmla="*/ 3465 w 3490"/>
                <a:gd name="T55" fmla="*/ 155 h 2333"/>
                <a:gd name="T56" fmla="*/ 3490 w 3490"/>
                <a:gd name="T57" fmla="*/ 268 h 2333"/>
                <a:gd name="T58" fmla="*/ 3480 w 3490"/>
                <a:gd name="T59" fmla="*/ 1027 h 2333"/>
                <a:gd name="T60" fmla="*/ 3434 w 3490"/>
                <a:gd name="T61" fmla="*/ 1118 h 2333"/>
                <a:gd name="T62" fmla="*/ 3412 w 3490"/>
                <a:gd name="T63" fmla="*/ 1189 h 2333"/>
                <a:gd name="T64" fmla="*/ 3469 w 3490"/>
                <a:gd name="T65" fmla="*/ 1274 h 2333"/>
                <a:gd name="T66" fmla="*/ 3490 w 3490"/>
                <a:gd name="T67" fmla="*/ 1377 h 2333"/>
                <a:gd name="T68" fmla="*/ 3478 w 3490"/>
                <a:gd name="T69" fmla="*/ 2141 h 2333"/>
                <a:gd name="T70" fmla="*/ 3424 w 3490"/>
                <a:gd name="T71" fmla="*/ 2240 h 2333"/>
                <a:gd name="T72" fmla="*/ 3335 w 3490"/>
                <a:gd name="T73" fmla="*/ 2308 h 2333"/>
                <a:gd name="T74" fmla="*/ 3221 w 3490"/>
                <a:gd name="T75" fmla="*/ 2333 h 2333"/>
                <a:gd name="T76" fmla="*/ 190 w 3490"/>
                <a:gd name="T77" fmla="*/ 2322 h 2333"/>
                <a:gd name="T78" fmla="*/ 92 w 3490"/>
                <a:gd name="T79" fmla="*/ 2266 h 2333"/>
                <a:gd name="T80" fmla="*/ 25 w 3490"/>
                <a:gd name="T81" fmla="*/ 2177 h 2333"/>
                <a:gd name="T82" fmla="*/ 0 w 3490"/>
                <a:gd name="T83" fmla="*/ 2064 h 2333"/>
                <a:gd name="T84" fmla="*/ 10 w 3490"/>
                <a:gd name="T85" fmla="*/ 1307 h 2333"/>
                <a:gd name="T86" fmla="*/ 56 w 3490"/>
                <a:gd name="T87" fmla="*/ 1214 h 2333"/>
                <a:gd name="T88" fmla="*/ 78 w 3490"/>
                <a:gd name="T89" fmla="*/ 1143 h 2333"/>
                <a:gd name="T90" fmla="*/ 21 w 3490"/>
                <a:gd name="T91" fmla="*/ 1060 h 2333"/>
                <a:gd name="T92" fmla="*/ 0 w 3490"/>
                <a:gd name="T93" fmla="*/ 956 h 2333"/>
                <a:gd name="T94" fmla="*/ 12 w 3490"/>
                <a:gd name="T95" fmla="*/ 191 h 2333"/>
                <a:gd name="T96" fmla="*/ 66 w 3490"/>
                <a:gd name="T97" fmla="*/ 92 h 2333"/>
                <a:gd name="T98" fmla="*/ 155 w 3490"/>
                <a:gd name="T99" fmla="*/ 24 h 2333"/>
                <a:gd name="T100" fmla="*/ 269 w 3490"/>
                <a:gd name="T101" fmla="*/ 0 h 2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0" h="2333">
                  <a:moveTo>
                    <a:pt x="269" y="1225"/>
                  </a:moveTo>
                  <a:lnTo>
                    <a:pt x="238" y="1228"/>
                  </a:lnTo>
                  <a:lnTo>
                    <a:pt x="209" y="1237"/>
                  </a:lnTo>
                  <a:lnTo>
                    <a:pt x="183" y="1250"/>
                  </a:lnTo>
                  <a:lnTo>
                    <a:pt x="161" y="1270"/>
                  </a:lnTo>
                  <a:lnTo>
                    <a:pt x="143" y="1292"/>
                  </a:lnTo>
                  <a:lnTo>
                    <a:pt x="128" y="1317"/>
                  </a:lnTo>
                  <a:lnTo>
                    <a:pt x="120" y="1346"/>
                  </a:lnTo>
                  <a:lnTo>
                    <a:pt x="116" y="1377"/>
                  </a:lnTo>
                  <a:lnTo>
                    <a:pt x="116" y="2064"/>
                  </a:lnTo>
                  <a:lnTo>
                    <a:pt x="120" y="2095"/>
                  </a:lnTo>
                  <a:lnTo>
                    <a:pt x="128" y="2123"/>
                  </a:lnTo>
                  <a:lnTo>
                    <a:pt x="143" y="2149"/>
                  </a:lnTo>
                  <a:lnTo>
                    <a:pt x="161" y="2172"/>
                  </a:lnTo>
                  <a:lnTo>
                    <a:pt x="183" y="2190"/>
                  </a:lnTo>
                  <a:lnTo>
                    <a:pt x="209" y="2204"/>
                  </a:lnTo>
                  <a:lnTo>
                    <a:pt x="238" y="2213"/>
                  </a:lnTo>
                  <a:lnTo>
                    <a:pt x="269" y="2217"/>
                  </a:lnTo>
                  <a:lnTo>
                    <a:pt x="3221" y="2217"/>
                  </a:lnTo>
                  <a:lnTo>
                    <a:pt x="3252" y="2213"/>
                  </a:lnTo>
                  <a:lnTo>
                    <a:pt x="3281" y="2204"/>
                  </a:lnTo>
                  <a:lnTo>
                    <a:pt x="3307" y="2190"/>
                  </a:lnTo>
                  <a:lnTo>
                    <a:pt x="3329" y="2172"/>
                  </a:lnTo>
                  <a:lnTo>
                    <a:pt x="3347" y="2149"/>
                  </a:lnTo>
                  <a:lnTo>
                    <a:pt x="3362" y="2123"/>
                  </a:lnTo>
                  <a:lnTo>
                    <a:pt x="3370" y="2095"/>
                  </a:lnTo>
                  <a:lnTo>
                    <a:pt x="3374" y="2064"/>
                  </a:lnTo>
                  <a:lnTo>
                    <a:pt x="3374" y="1377"/>
                  </a:lnTo>
                  <a:lnTo>
                    <a:pt x="3370" y="1346"/>
                  </a:lnTo>
                  <a:lnTo>
                    <a:pt x="3362" y="1317"/>
                  </a:lnTo>
                  <a:lnTo>
                    <a:pt x="3347" y="1292"/>
                  </a:lnTo>
                  <a:lnTo>
                    <a:pt x="3329" y="1270"/>
                  </a:lnTo>
                  <a:lnTo>
                    <a:pt x="3307" y="1250"/>
                  </a:lnTo>
                  <a:lnTo>
                    <a:pt x="3281" y="1237"/>
                  </a:lnTo>
                  <a:lnTo>
                    <a:pt x="3252" y="1228"/>
                  </a:lnTo>
                  <a:lnTo>
                    <a:pt x="3221" y="1225"/>
                  </a:lnTo>
                  <a:lnTo>
                    <a:pt x="269" y="1225"/>
                  </a:lnTo>
                  <a:close/>
                  <a:moveTo>
                    <a:pt x="269" y="117"/>
                  </a:moveTo>
                  <a:lnTo>
                    <a:pt x="238" y="120"/>
                  </a:lnTo>
                  <a:lnTo>
                    <a:pt x="209" y="128"/>
                  </a:lnTo>
                  <a:lnTo>
                    <a:pt x="183" y="142"/>
                  </a:lnTo>
                  <a:lnTo>
                    <a:pt x="161" y="161"/>
                  </a:lnTo>
                  <a:lnTo>
                    <a:pt x="143" y="183"/>
                  </a:lnTo>
                  <a:lnTo>
                    <a:pt x="128" y="209"/>
                  </a:lnTo>
                  <a:lnTo>
                    <a:pt x="120" y="238"/>
                  </a:lnTo>
                  <a:lnTo>
                    <a:pt x="116" y="268"/>
                  </a:lnTo>
                  <a:lnTo>
                    <a:pt x="116" y="956"/>
                  </a:lnTo>
                  <a:lnTo>
                    <a:pt x="120" y="986"/>
                  </a:lnTo>
                  <a:lnTo>
                    <a:pt x="128" y="1015"/>
                  </a:lnTo>
                  <a:lnTo>
                    <a:pt x="143" y="1041"/>
                  </a:lnTo>
                  <a:lnTo>
                    <a:pt x="161" y="1064"/>
                  </a:lnTo>
                  <a:lnTo>
                    <a:pt x="183" y="1082"/>
                  </a:lnTo>
                  <a:lnTo>
                    <a:pt x="209" y="1096"/>
                  </a:lnTo>
                  <a:lnTo>
                    <a:pt x="238" y="1105"/>
                  </a:lnTo>
                  <a:lnTo>
                    <a:pt x="269" y="1108"/>
                  </a:lnTo>
                  <a:lnTo>
                    <a:pt x="3221" y="1108"/>
                  </a:lnTo>
                  <a:lnTo>
                    <a:pt x="3252" y="1105"/>
                  </a:lnTo>
                  <a:lnTo>
                    <a:pt x="3281" y="1096"/>
                  </a:lnTo>
                  <a:lnTo>
                    <a:pt x="3307" y="1082"/>
                  </a:lnTo>
                  <a:lnTo>
                    <a:pt x="3329" y="1064"/>
                  </a:lnTo>
                  <a:lnTo>
                    <a:pt x="3347" y="1040"/>
                  </a:lnTo>
                  <a:lnTo>
                    <a:pt x="3362" y="1015"/>
                  </a:lnTo>
                  <a:lnTo>
                    <a:pt x="3370" y="986"/>
                  </a:lnTo>
                  <a:lnTo>
                    <a:pt x="3374" y="956"/>
                  </a:lnTo>
                  <a:lnTo>
                    <a:pt x="3374" y="268"/>
                  </a:lnTo>
                  <a:lnTo>
                    <a:pt x="3370" y="238"/>
                  </a:lnTo>
                  <a:lnTo>
                    <a:pt x="3362" y="209"/>
                  </a:lnTo>
                  <a:lnTo>
                    <a:pt x="3347" y="183"/>
                  </a:lnTo>
                  <a:lnTo>
                    <a:pt x="3329" y="161"/>
                  </a:lnTo>
                  <a:lnTo>
                    <a:pt x="3307" y="142"/>
                  </a:lnTo>
                  <a:lnTo>
                    <a:pt x="3281" y="128"/>
                  </a:lnTo>
                  <a:lnTo>
                    <a:pt x="3252" y="120"/>
                  </a:lnTo>
                  <a:lnTo>
                    <a:pt x="3221" y="117"/>
                  </a:lnTo>
                  <a:lnTo>
                    <a:pt x="269" y="117"/>
                  </a:lnTo>
                  <a:close/>
                  <a:moveTo>
                    <a:pt x="269" y="0"/>
                  </a:moveTo>
                  <a:lnTo>
                    <a:pt x="3221" y="0"/>
                  </a:lnTo>
                  <a:lnTo>
                    <a:pt x="3262" y="3"/>
                  </a:lnTo>
                  <a:lnTo>
                    <a:pt x="3300" y="12"/>
                  </a:lnTo>
                  <a:lnTo>
                    <a:pt x="3335" y="24"/>
                  </a:lnTo>
                  <a:lnTo>
                    <a:pt x="3367" y="43"/>
                  </a:lnTo>
                  <a:lnTo>
                    <a:pt x="3398" y="66"/>
                  </a:lnTo>
                  <a:lnTo>
                    <a:pt x="3424" y="92"/>
                  </a:lnTo>
                  <a:lnTo>
                    <a:pt x="3447" y="122"/>
                  </a:lnTo>
                  <a:lnTo>
                    <a:pt x="3465" y="155"/>
                  </a:lnTo>
                  <a:lnTo>
                    <a:pt x="3478" y="191"/>
                  </a:lnTo>
                  <a:lnTo>
                    <a:pt x="3487" y="229"/>
                  </a:lnTo>
                  <a:lnTo>
                    <a:pt x="3490" y="268"/>
                  </a:lnTo>
                  <a:lnTo>
                    <a:pt x="3490" y="956"/>
                  </a:lnTo>
                  <a:lnTo>
                    <a:pt x="3488" y="992"/>
                  </a:lnTo>
                  <a:lnTo>
                    <a:pt x="3480" y="1027"/>
                  </a:lnTo>
                  <a:lnTo>
                    <a:pt x="3469" y="1060"/>
                  </a:lnTo>
                  <a:lnTo>
                    <a:pt x="3454" y="1090"/>
                  </a:lnTo>
                  <a:lnTo>
                    <a:pt x="3434" y="1118"/>
                  </a:lnTo>
                  <a:lnTo>
                    <a:pt x="3412" y="1143"/>
                  </a:lnTo>
                  <a:lnTo>
                    <a:pt x="3386" y="1167"/>
                  </a:lnTo>
                  <a:lnTo>
                    <a:pt x="3412" y="1189"/>
                  </a:lnTo>
                  <a:lnTo>
                    <a:pt x="3434" y="1214"/>
                  </a:lnTo>
                  <a:lnTo>
                    <a:pt x="3454" y="1243"/>
                  </a:lnTo>
                  <a:lnTo>
                    <a:pt x="3469" y="1274"/>
                  </a:lnTo>
                  <a:lnTo>
                    <a:pt x="3480" y="1307"/>
                  </a:lnTo>
                  <a:lnTo>
                    <a:pt x="3488" y="1341"/>
                  </a:lnTo>
                  <a:lnTo>
                    <a:pt x="3490" y="1377"/>
                  </a:lnTo>
                  <a:lnTo>
                    <a:pt x="3490" y="2064"/>
                  </a:lnTo>
                  <a:lnTo>
                    <a:pt x="3487" y="2104"/>
                  </a:lnTo>
                  <a:lnTo>
                    <a:pt x="3478" y="2141"/>
                  </a:lnTo>
                  <a:lnTo>
                    <a:pt x="3465" y="2177"/>
                  </a:lnTo>
                  <a:lnTo>
                    <a:pt x="3447" y="2210"/>
                  </a:lnTo>
                  <a:lnTo>
                    <a:pt x="3424" y="2240"/>
                  </a:lnTo>
                  <a:lnTo>
                    <a:pt x="3398" y="2266"/>
                  </a:lnTo>
                  <a:lnTo>
                    <a:pt x="3367" y="2290"/>
                  </a:lnTo>
                  <a:lnTo>
                    <a:pt x="3335" y="2308"/>
                  </a:lnTo>
                  <a:lnTo>
                    <a:pt x="3300" y="2322"/>
                  </a:lnTo>
                  <a:lnTo>
                    <a:pt x="3262" y="2330"/>
                  </a:lnTo>
                  <a:lnTo>
                    <a:pt x="3221" y="2333"/>
                  </a:lnTo>
                  <a:lnTo>
                    <a:pt x="269" y="2333"/>
                  </a:lnTo>
                  <a:lnTo>
                    <a:pt x="228" y="2330"/>
                  </a:lnTo>
                  <a:lnTo>
                    <a:pt x="190" y="2322"/>
                  </a:lnTo>
                  <a:lnTo>
                    <a:pt x="155" y="2308"/>
                  </a:lnTo>
                  <a:lnTo>
                    <a:pt x="123" y="2290"/>
                  </a:lnTo>
                  <a:lnTo>
                    <a:pt x="92" y="2266"/>
                  </a:lnTo>
                  <a:lnTo>
                    <a:pt x="66" y="2240"/>
                  </a:lnTo>
                  <a:lnTo>
                    <a:pt x="43" y="2210"/>
                  </a:lnTo>
                  <a:lnTo>
                    <a:pt x="25" y="2177"/>
                  </a:lnTo>
                  <a:lnTo>
                    <a:pt x="12" y="2141"/>
                  </a:lnTo>
                  <a:lnTo>
                    <a:pt x="3" y="2104"/>
                  </a:lnTo>
                  <a:lnTo>
                    <a:pt x="0" y="2064"/>
                  </a:lnTo>
                  <a:lnTo>
                    <a:pt x="0" y="1377"/>
                  </a:lnTo>
                  <a:lnTo>
                    <a:pt x="2" y="1341"/>
                  </a:lnTo>
                  <a:lnTo>
                    <a:pt x="10" y="1307"/>
                  </a:lnTo>
                  <a:lnTo>
                    <a:pt x="21" y="1274"/>
                  </a:lnTo>
                  <a:lnTo>
                    <a:pt x="36" y="1243"/>
                  </a:lnTo>
                  <a:lnTo>
                    <a:pt x="56" y="1214"/>
                  </a:lnTo>
                  <a:lnTo>
                    <a:pt x="78" y="1189"/>
                  </a:lnTo>
                  <a:lnTo>
                    <a:pt x="104" y="1167"/>
                  </a:lnTo>
                  <a:lnTo>
                    <a:pt x="78" y="1143"/>
                  </a:lnTo>
                  <a:lnTo>
                    <a:pt x="56" y="1118"/>
                  </a:lnTo>
                  <a:lnTo>
                    <a:pt x="36" y="1090"/>
                  </a:lnTo>
                  <a:lnTo>
                    <a:pt x="21" y="1060"/>
                  </a:lnTo>
                  <a:lnTo>
                    <a:pt x="10" y="1027"/>
                  </a:lnTo>
                  <a:lnTo>
                    <a:pt x="2" y="992"/>
                  </a:lnTo>
                  <a:lnTo>
                    <a:pt x="0" y="956"/>
                  </a:lnTo>
                  <a:lnTo>
                    <a:pt x="0" y="268"/>
                  </a:lnTo>
                  <a:lnTo>
                    <a:pt x="3" y="229"/>
                  </a:lnTo>
                  <a:lnTo>
                    <a:pt x="12" y="191"/>
                  </a:lnTo>
                  <a:lnTo>
                    <a:pt x="25" y="155"/>
                  </a:lnTo>
                  <a:lnTo>
                    <a:pt x="43" y="122"/>
                  </a:lnTo>
                  <a:lnTo>
                    <a:pt x="66" y="92"/>
                  </a:lnTo>
                  <a:lnTo>
                    <a:pt x="92" y="66"/>
                  </a:lnTo>
                  <a:lnTo>
                    <a:pt x="123" y="43"/>
                  </a:lnTo>
                  <a:lnTo>
                    <a:pt x="155" y="24"/>
                  </a:lnTo>
                  <a:lnTo>
                    <a:pt x="190" y="12"/>
                  </a:lnTo>
                  <a:lnTo>
                    <a:pt x="228" y="3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278"/>
            <p:cNvSpPr>
              <a:spLocks noEditPoints="1"/>
            </p:cNvSpPr>
            <p:nvPr/>
          </p:nvSpPr>
          <p:spPr bwMode="auto">
            <a:xfrm>
              <a:off x="10102850" y="3700463"/>
              <a:ext cx="82550" cy="84138"/>
            </a:xfrm>
            <a:custGeom>
              <a:avLst/>
              <a:gdLst>
                <a:gd name="T0" fmla="*/ 233 w 524"/>
                <a:gd name="T1" fmla="*/ 120 h 525"/>
                <a:gd name="T2" fmla="*/ 181 w 524"/>
                <a:gd name="T3" fmla="*/ 141 h 525"/>
                <a:gd name="T4" fmla="*/ 141 w 524"/>
                <a:gd name="T5" fmla="*/ 181 h 525"/>
                <a:gd name="T6" fmla="*/ 120 w 524"/>
                <a:gd name="T7" fmla="*/ 234 h 525"/>
                <a:gd name="T8" fmla="*/ 120 w 524"/>
                <a:gd name="T9" fmla="*/ 292 h 525"/>
                <a:gd name="T10" fmla="*/ 141 w 524"/>
                <a:gd name="T11" fmla="*/ 344 h 525"/>
                <a:gd name="T12" fmla="*/ 181 w 524"/>
                <a:gd name="T13" fmla="*/ 383 h 525"/>
                <a:gd name="T14" fmla="*/ 233 w 524"/>
                <a:gd name="T15" fmla="*/ 405 h 525"/>
                <a:gd name="T16" fmla="*/ 291 w 524"/>
                <a:gd name="T17" fmla="*/ 405 h 525"/>
                <a:gd name="T18" fmla="*/ 343 w 524"/>
                <a:gd name="T19" fmla="*/ 383 h 525"/>
                <a:gd name="T20" fmla="*/ 382 w 524"/>
                <a:gd name="T21" fmla="*/ 344 h 525"/>
                <a:gd name="T22" fmla="*/ 404 w 524"/>
                <a:gd name="T23" fmla="*/ 292 h 525"/>
                <a:gd name="T24" fmla="*/ 404 w 524"/>
                <a:gd name="T25" fmla="*/ 234 h 525"/>
                <a:gd name="T26" fmla="*/ 382 w 524"/>
                <a:gd name="T27" fmla="*/ 181 h 525"/>
                <a:gd name="T28" fmla="*/ 343 w 524"/>
                <a:gd name="T29" fmla="*/ 141 h 525"/>
                <a:gd name="T30" fmla="*/ 291 w 524"/>
                <a:gd name="T31" fmla="*/ 120 h 525"/>
                <a:gd name="T32" fmla="*/ 261 w 524"/>
                <a:gd name="T33" fmla="*/ 0 h 525"/>
                <a:gd name="T34" fmla="*/ 337 w 524"/>
                <a:gd name="T35" fmla="*/ 11 h 525"/>
                <a:gd name="T36" fmla="*/ 404 w 524"/>
                <a:gd name="T37" fmla="*/ 43 h 525"/>
                <a:gd name="T38" fmla="*/ 459 w 524"/>
                <a:gd name="T39" fmla="*/ 90 h 525"/>
                <a:gd name="T40" fmla="*/ 499 w 524"/>
                <a:gd name="T41" fmla="*/ 152 h 525"/>
                <a:gd name="T42" fmla="*/ 520 w 524"/>
                <a:gd name="T43" fmla="*/ 224 h 525"/>
                <a:gd name="T44" fmla="*/ 520 w 524"/>
                <a:gd name="T45" fmla="*/ 302 h 525"/>
                <a:gd name="T46" fmla="*/ 499 w 524"/>
                <a:gd name="T47" fmla="*/ 374 h 525"/>
                <a:gd name="T48" fmla="*/ 459 w 524"/>
                <a:gd name="T49" fmla="*/ 435 h 525"/>
                <a:gd name="T50" fmla="*/ 404 w 524"/>
                <a:gd name="T51" fmla="*/ 483 h 525"/>
                <a:gd name="T52" fmla="*/ 337 w 524"/>
                <a:gd name="T53" fmla="*/ 514 h 525"/>
                <a:gd name="T54" fmla="*/ 261 w 524"/>
                <a:gd name="T55" fmla="*/ 525 h 525"/>
                <a:gd name="T56" fmla="*/ 186 w 524"/>
                <a:gd name="T57" fmla="*/ 514 h 525"/>
                <a:gd name="T58" fmla="*/ 120 w 524"/>
                <a:gd name="T59" fmla="*/ 483 h 525"/>
                <a:gd name="T60" fmla="*/ 65 w 524"/>
                <a:gd name="T61" fmla="*/ 435 h 525"/>
                <a:gd name="T62" fmla="*/ 24 w 524"/>
                <a:gd name="T63" fmla="*/ 374 h 525"/>
                <a:gd name="T64" fmla="*/ 3 w 524"/>
                <a:gd name="T65" fmla="*/ 302 h 525"/>
                <a:gd name="T66" fmla="*/ 3 w 524"/>
                <a:gd name="T67" fmla="*/ 224 h 525"/>
                <a:gd name="T68" fmla="*/ 24 w 524"/>
                <a:gd name="T69" fmla="*/ 152 h 525"/>
                <a:gd name="T70" fmla="*/ 65 w 524"/>
                <a:gd name="T71" fmla="*/ 90 h 525"/>
                <a:gd name="T72" fmla="*/ 120 w 524"/>
                <a:gd name="T73" fmla="*/ 43 h 525"/>
                <a:gd name="T74" fmla="*/ 186 w 524"/>
                <a:gd name="T75" fmla="*/ 11 h 525"/>
                <a:gd name="T76" fmla="*/ 261 w 524"/>
                <a:gd name="T7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4" h="525">
                  <a:moveTo>
                    <a:pt x="261" y="117"/>
                  </a:moveTo>
                  <a:lnTo>
                    <a:pt x="233" y="120"/>
                  </a:lnTo>
                  <a:lnTo>
                    <a:pt x="205" y="129"/>
                  </a:lnTo>
                  <a:lnTo>
                    <a:pt x="181" y="141"/>
                  </a:lnTo>
                  <a:lnTo>
                    <a:pt x="159" y="159"/>
                  </a:lnTo>
                  <a:lnTo>
                    <a:pt x="141" y="181"/>
                  </a:lnTo>
                  <a:lnTo>
                    <a:pt x="128" y="206"/>
                  </a:lnTo>
                  <a:lnTo>
                    <a:pt x="120" y="234"/>
                  </a:lnTo>
                  <a:lnTo>
                    <a:pt x="116" y="262"/>
                  </a:lnTo>
                  <a:lnTo>
                    <a:pt x="120" y="292"/>
                  </a:lnTo>
                  <a:lnTo>
                    <a:pt x="128" y="320"/>
                  </a:lnTo>
                  <a:lnTo>
                    <a:pt x="141" y="344"/>
                  </a:lnTo>
                  <a:lnTo>
                    <a:pt x="159" y="366"/>
                  </a:lnTo>
                  <a:lnTo>
                    <a:pt x="181" y="383"/>
                  </a:lnTo>
                  <a:lnTo>
                    <a:pt x="205" y="397"/>
                  </a:lnTo>
                  <a:lnTo>
                    <a:pt x="233" y="405"/>
                  </a:lnTo>
                  <a:lnTo>
                    <a:pt x="261" y="409"/>
                  </a:lnTo>
                  <a:lnTo>
                    <a:pt x="291" y="405"/>
                  </a:lnTo>
                  <a:lnTo>
                    <a:pt x="318" y="397"/>
                  </a:lnTo>
                  <a:lnTo>
                    <a:pt x="343" y="383"/>
                  </a:lnTo>
                  <a:lnTo>
                    <a:pt x="365" y="366"/>
                  </a:lnTo>
                  <a:lnTo>
                    <a:pt x="382" y="344"/>
                  </a:lnTo>
                  <a:lnTo>
                    <a:pt x="396" y="320"/>
                  </a:lnTo>
                  <a:lnTo>
                    <a:pt x="404" y="292"/>
                  </a:lnTo>
                  <a:lnTo>
                    <a:pt x="407" y="262"/>
                  </a:lnTo>
                  <a:lnTo>
                    <a:pt x="404" y="234"/>
                  </a:lnTo>
                  <a:lnTo>
                    <a:pt x="396" y="206"/>
                  </a:lnTo>
                  <a:lnTo>
                    <a:pt x="382" y="181"/>
                  </a:lnTo>
                  <a:lnTo>
                    <a:pt x="365" y="159"/>
                  </a:lnTo>
                  <a:lnTo>
                    <a:pt x="343" y="141"/>
                  </a:lnTo>
                  <a:lnTo>
                    <a:pt x="318" y="129"/>
                  </a:lnTo>
                  <a:lnTo>
                    <a:pt x="291" y="120"/>
                  </a:lnTo>
                  <a:lnTo>
                    <a:pt x="261" y="117"/>
                  </a:lnTo>
                  <a:close/>
                  <a:moveTo>
                    <a:pt x="261" y="0"/>
                  </a:moveTo>
                  <a:lnTo>
                    <a:pt x="300" y="2"/>
                  </a:lnTo>
                  <a:lnTo>
                    <a:pt x="337" y="11"/>
                  </a:lnTo>
                  <a:lnTo>
                    <a:pt x="372" y="25"/>
                  </a:lnTo>
                  <a:lnTo>
                    <a:pt x="404" y="43"/>
                  </a:lnTo>
                  <a:lnTo>
                    <a:pt x="434" y="65"/>
                  </a:lnTo>
                  <a:lnTo>
                    <a:pt x="459" y="90"/>
                  </a:lnTo>
                  <a:lnTo>
                    <a:pt x="481" y="120"/>
                  </a:lnTo>
                  <a:lnTo>
                    <a:pt x="499" y="152"/>
                  </a:lnTo>
                  <a:lnTo>
                    <a:pt x="513" y="187"/>
                  </a:lnTo>
                  <a:lnTo>
                    <a:pt x="520" y="224"/>
                  </a:lnTo>
                  <a:lnTo>
                    <a:pt x="524" y="262"/>
                  </a:lnTo>
                  <a:lnTo>
                    <a:pt x="520" y="302"/>
                  </a:lnTo>
                  <a:lnTo>
                    <a:pt x="513" y="339"/>
                  </a:lnTo>
                  <a:lnTo>
                    <a:pt x="499" y="374"/>
                  </a:lnTo>
                  <a:lnTo>
                    <a:pt x="481" y="405"/>
                  </a:lnTo>
                  <a:lnTo>
                    <a:pt x="459" y="435"/>
                  </a:lnTo>
                  <a:lnTo>
                    <a:pt x="434" y="461"/>
                  </a:lnTo>
                  <a:lnTo>
                    <a:pt x="404" y="483"/>
                  </a:lnTo>
                  <a:lnTo>
                    <a:pt x="372" y="501"/>
                  </a:lnTo>
                  <a:lnTo>
                    <a:pt x="337" y="514"/>
                  </a:lnTo>
                  <a:lnTo>
                    <a:pt x="300" y="522"/>
                  </a:lnTo>
                  <a:lnTo>
                    <a:pt x="261" y="525"/>
                  </a:lnTo>
                  <a:lnTo>
                    <a:pt x="223" y="522"/>
                  </a:lnTo>
                  <a:lnTo>
                    <a:pt x="186" y="514"/>
                  </a:lnTo>
                  <a:lnTo>
                    <a:pt x="151" y="501"/>
                  </a:lnTo>
                  <a:lnTo>
                    <a:pt x="120" y="483"/>
                  </a:lnTo>
                  <a:lnTo>
                    <a:pt x="90" y="461"/>
                  </a:lnTo>
                  <a:lnTo>
                    <a:pt x="65" y="435"/>
                  </a:lnTo>
                  <a:lnTo>
                    <a:pt x="42" y="405"/>
                  </a:lnTo>
                  <a:lnTo>
                    <a:pt x="24" y="374"/>
                  </a:lnTo>
                  <a:lnTo>
                    <a:pt x="12" y="339"/>
                  </a:lnTo>
                  <a:lnTo>
                    <a:pt x="3" y="302"/>
                  </a:lnTo>
                  <a:lnTo>
                    <a:pt x="0" y="262"/>
                  </a:lnTo>
                  <a:lnTo>
                    <a:pt x="3" y="224"/>
                  </a:lnTo>
                  <a:lnTo>
                    <a:pt x="12" y="187"/>
                  </a:lnTo>
                  <a:lnTo>
                    <a:pt x="24" y="152"/>
                  </a:lnTo>
                  <a:lnTo>
                    <a:pt x="42" y="120"/>
                  </a:lnTo>
                  <a:lnTo>
                    <a:pt x="65" y="90"/>
                  </a:lnTo>
                  <a:lnTo>
                    <a:pt x="90" y="65"/>
                  </a:lnTo>
                  <a:lnTo>
                    <a:pt x="120" y="43"/>
                  </a:lnTo>
                  <a:lnTo>
                    <a:pt x="151" y="25"/>
                  </a:lnTo>
                  <a:lnTo>
                    <a:pt x="186" y="11"/>
                  </a:lnTo>
                  <a:lnTo>
                    <a:pt x="223" y="2"/>
                  </a:lnTo>
                  <a:lnTo>
                    <a:pt x="2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279"/>
            <p:cNvSpPr>
              <a:spLocks/>
            </p:cNvSpPr>
            <p:nvPr/>
          </p:nvSpPr>
          <p:spPr bwMode="auto">
            <a:xfrm>
              <a:off x="10333038" y="3917950"/>
              <a:ext cx="26987" cy="25400"/>
            </a:xfrm>
            <a:custGeom>
              <a:avLst/>
              <a:gdLst>
                <a:gd name="T0" fmla="*/ 57 w 165"/>
                <a:gd name="T1" fmla="*/ 0 h 153"/>
                <a:gd name="T2" fmla="*/ 73 w 165"/>
                <a:gd name="T3" fmla="*/ 2 h 153"/>
                <a:gd name="T4" fmla="*/ 87 w 165"/>
                <a:gd name="T5" fmla="*/ 7 h 153"/>
                <a:gd name="T6" fmla="*/ 119 w 165"/>
                <a:gd name="T7" fmla="*/ 28 h 153"/>
                <a:gd name="T8" fmla="*/ 148 w 165"/>
                <a:gd name="T9" fmla="*/ 53 h 153"/>
                <a:gd name="T10" fmla="*/ 158 w 165"/>
                <a:gd name="T11" fmla="*/ 65 h 153"/>
                <a:gd name="T12" fmla="*/ 163 w 165"/>
                <a:gd name="T13" fmla="*/ 79 h 153"/>
                <a:gd name="T14" fmla="*/ 165 w 165"/>
                <a:gd name="T15" fmla="*/ 94 h 153"/>
                <a:gd name="T16" fmla="*/ 163 w 165"/>
                <a:gd name="T17" fmla="*/ 109 h 153"/>
                <a:gd name="T18" fmla="*/ 158 w 165"/>
                <a:gd name="T19" fmla="*/ 123 h 153"/>
                <a:gd name="T20" fmla="*/ 148 w 165"/>
                <a:gd name="T21" fmla="*/ 135 h 153"/>
                <a:gd name="T22" fmla="*/ 135 w 165"/>
                <a:gd name="T23" fmla="*/ 145 h 153"/>
                <a:gd name="T24" fmla="*/ 122 w 165"/>
                <a:gd name="T25" fmla="*/ 151 h 153"/>
                <a:gd name="T26" fmla="*/ 107 w 165"/>
                <a:gd name="T27" fmla="*/ 153 h 153"/>
                <a:gd name="T28" fmla="*/ 92 w 165"/>
                <a:gd name="T29" fmla="*/ 151 h 153"/>
                <a:gd name="T30" fmla="*/ 78 w 165"/>
                <a:gd name="T31" fmla="*/ 146 h 153"/>
                <a:gd name="T32" fmla="*/ 66 w 165"/>
                <a:gd name="T33" fmla="*/ 136 h 153"/>
                <a:gd name="T34" fmla="*/ 49 w 165"/>
                <a:gd name="T35" fmla="*/ 122 h 153"/>
                <a:gd name="T36" fmla="*/ 30 w 165"/>
                <a:gd name="T37" fmla="*/ 109 h 153"/>
                <a:gd name="T38" fmla="*/ 17 w 165"/>
                <a:gd name="T39" fmla="*/ 99 h 153"/>
                <a:gd name="T40" fmla="*/ 9 w 165"/>
                <a:gd name="T41" fmla="*/ 88 h 153"/>
                <a:gd name="T42" fmla="*/ 2 w 165"/>
                <a:gd name="T43" fmla="*/ 74 h 153"/>
                <a:gd name="T44" fmla="*/ 0 w 165"/>
                <a:gd name="T45" fmla="*/ 59 h 153"/>
                <a:gd name="T46" fmla="*/ 2 w 165"/>
                <a:gd name="T47" fmla="*/ 44 h 153"/>
                <a:gd name="T48" fmla="*/ 7 w 165"/>
                <a:gd name="T49" fmla="*/ 29 h 153"/>
                <a:gd name="T50" fmla="*/ 17 w 165"/>
                <a:gd name="T51" fmla="*/ 17 h 153"/>
                <a:gd name="T52" fmla="*/ 30 w 165"/>
                <a:gd name="T53" fmla="*/ 8 h 153"/>
                <a:gd name="T54" fmla="*/ 42 w 165"/>
                <a:gd name="T55" fmla="*/ 2 h 153"/>
                <a:gd name="T56" fmla="*/ 57 w 165"/>
                <a:gd name="T57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5" h="153">
                  <a:moveTo>
                    <a:pt x="57" y="0"/>
                  </a:moveTo>
                  <a:lnTo>
                    <a:pt x="73" y="2"/>
                  </a:lnTo>
                  <a:lnTo>
                    <a:pt x="87" y="7"/>
                  </a:lnTo>
                  <a:lnTo>
                    <a:pt x="119" y="28"/>
                  </a:lnTo>
                  <a:lnTo>
                    <a:pt x="148" y="53"/>
                  </a:lnTo>
                  <a:lnTo>
                    <a:pt x="158" y="65"/>
                  </a:lnTo>
                  <a:lnTo>
                    <a:pt x="163" y="79"/>
                  </a:lnTo>
                  <a:lnTo>
                    <a:pt x="165" y="94"/>
                  </a:lnTo>
                  <a:lnTo>
                    <a:pt x="163" y="109"/>
                  </a:lnTo>
                  <a:lnTo>
                    <a:pt x="158" y="123"/>
                  </a:lnTo>
                  <a:lnTo>
                    <a:pt x="148" y="135"/>
                  </a:lnTo>
                  <a:lnTo>
                    <a:pt x="135" y="145"/>
                  </a:lnTo>
                  <a:lnTo>
                    <a:pt x="122" y="151"/>
                  </a:lnTo>
                  <a:lnTo>
                    <a:pt x="107" y="153"/>
                  </a:lnTo>
                  <a:lnTo>
                    <a:pt x="92" y="151"/>
                  </a:lnTo>
                  <a:lnTo>
                    <a:pt x="78" y="146"/>
                  </a:lnTo>
                  <a:lnTo>
                    <a:pt x="66" y="136"/>
                  </a:lnTo>
                  <a:lnTo>
                    <a:pt x="49" y="122"/>
                  </a:lnTo>
                  <a:lnTo>
                    <a:pt x="30" y="109"/>
                  </a:lnTo>
                  <a:lnTo>
                    <a:pt x="17" y="99"/>
                  </a:lnTo>
                  <a:lnTo>
                    <a:pt x="9" y="88"/>
                  </a:lnTo>
                  <a:lnTo>
                    <a:pt x="2" y="74"/>
                  </a:lnTo>
                  <a:lnTo>
                    <a:pt x="0" y="59"/>
                  </a:lnTo>
                  <a:lnTo>
                    <a:pt x="2" y="44"/>
                  </a:lnTo>
                  <a:lnTo>
                    <a:pt x="7" y="29"/>
                  </a:lnTo>
                  <a:lnTo>
                    <a:pt x="17" y="17"/>
                  </a:lnTo>
                  <a:lnTo>
                    <a:pt x="30" y="8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280"/>
            <p:cNvSpPr>
              <a:spLocks/>
            </p:cNvSpPr>
            <p:nvPr/>
          </p:nvSpPr>
          <p:spPr bwMode="auto">
            <a:xfrm>
              <a:off x="10325100" y="3983038"/>
              <a:ext cx="26987" cy="22225"/>
            </a:xfrm>
            <a:custGeom>
              <a:avLst/>
              <a:gdLst>
                <a:gd name="T0" fmla="*/ 115 w 173"/>
                <a:gd name="T1" fmla="*/ 0 h 140"/>
                <a:gd name="T2" fmla="*/ 129 w 173"/>
                <a:gd name="T3" fmla="*/ 2 h 140"/>
                <a:gd name="T4" fmla="*/ 143 w 173"/>
                <a:gd name="T5" fmla="*/ 7 h 140"/>
                <a:gd name="T6" fmla="*/ 156 w 173"/>
                <a:gd name="T7" fmla="*/ 17 h 140"/>
                <a:gd name="T8" fmla="*/ 165 w 173"/>
                <a:gd name="T9" fmla="*/ 28 h 140"/>
                <a:gd name="T10" fmla="*/ 171 w 173"/>
                <a:gd name="T11" fmla="*/ 43 h 140"/>
                <a:gd name="T12" fmla="*/ 173 w 173"/>
                <a:gd name="T13" fmla="*/ 58 h 140"/>
                <a:gd name="T14" fmla="*/ 171 w 173"/>
                <a:gd name="T15" fmla="*/ 73 h 140"/>
                <a:gd name="T16" fmla="*/ 165 w 173"/>
                <a:gd name="T17" fmla="*/ 87 h 140"/>
                <a:gd name="T18" fmla="*/ 157 w 173"/>
                <a:gd name="T19" fmla="*/ 100 h 140"/>
                <a:gd name="T20" fmla="*/ 144 w 173"/>
                <a:gd name="T21" fmla="*/ 109 h 140"/>
                <a:gd name="T22" fmla="*/ 110 w 173"/>
                <a:gd name="T23" fmla="*/ 126 h 140"/>
                <a:gd name="T24" fmla="*/ 74 w 173"/>
                <a:gd name="T25" fmla="*/ 138 h 140"/>
                <a:gd name="T26" fmla="*/ 66 w 173"/>
                <a:gd name="T27" fmla="*/ 140 h 140"/>
                <a:gd name="T28" fmla="*/ 58 w 173"/>
                <a:gd name="T29" fmla="*/ 140 h 140"/>
                <a:gd name="T30" fmla="*/ 43 w 173"/>
                <a:gd name="T31" fmla="*/ 138 h 140"/>
                <a:gd name="T32" fmla="*/ 30 w 173"/>
                <a:gd name="T33" fmla="*/ 132 h 140"/>
                <a:gd name="T34" fmla="*/ 18 w 173"/>
                <a:gd name="T35" fmla="*/ 123 h 140"/>
                <a:gd name="T36" fmla="*/ 9 w 173"/>
                <a:gd name="T37" fmla="*/ 111 h 140"/>
                <a:gd name="T38" fmla="*/ 2 w 173"/>
                <a:gd name="T39" fmla="*/ 97 h 140"/>
                <a:gd name="T40" fmla="*/ 0 w 173"/>
                <a:gd name="T41" fmla="*/ 81 h 140"/>
                <a:gd name="T42" fmla="*/ 2 w 173"/>
                <a:gd name="T43" fmla="*/ 67 h 140"/>
                <a:gd name="T44" fmla="*/ 9 w 173"/>
                <a:gd name="T45" fmla="*/ 53 h 140"/>
                <a:gd name="T46" fmla="*/ 17 w 173"/>
                <a:gd name="T47" fmla="*/ 41 h 140"/>
                <a:gd name="T48" fmla="*/ 30 w 173"/>
                <a:gd name="T49" fmla="*/ 32 h 140"/>
                <a:gd name="T50" fmla="*/ 43 w 173"/>
                <a:gd name="T51" fmla="*/ 25 h 140"/>
                <a:gd name="T52" fmla="*/ 65 w 173"/>
                <a:gd name="T53" fmla="*/ 18 h 140"/>
                <a:gd name="T54" fmla="*/ 86 w 173"/>
                <a:gd name="T55" fmla="*/ 8 h 140"/>
                <a:gd name="T56" fmla="*/ 100 w 173"/>
                <a:gd name="T57" fmla="*/ 2 h 140"/>
                <a:gd name="T58" fmla="*/ 115 w 173"/>
                <a:gd name="T59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73" h="140">
                  <a:moveTo>
                    <a:pt x="115" y="0"/>
                  </a:moveTo>
                  <a:lnTo>
                    <a:pt x="129" y="2"/>
                  </a:lnTo>
                  <a:lnTo>
                    <a:pt x="143" y="7"/>
                  </a:lnTo>
                  <a:lnTo>
                    <a:pt x="156" y="17"/>
                  </a:lnTo>
                  <a:lnTo>
                    <a:pt x="165" y="28"/>
                  </a:lnTo>
                  <a:lnTo>
                    <a:pt x="171" y="43"/>
                  </a:lnTo>
                  <a:lnTo>
                    <a:pt x="173" y="58"/>
                  </a:lnTo>
                  <a:lnTo>
                    <a:pt x="171" y="73"/>
                  </a:lnTo>
                  <a:lnTo>
                    <a:pt x="165" y="87"/>
                  </a:lnTo>
                  <a:lnTo>
                    <a:pt x="157" y="100"/>
                  </a:lnTo>
                  <a:lnTo>
                    <a:pt x="144" y="109"/>
                  </a:lnTo>
                  <a:lnTo>
                    <a:pt x="110" y="126"/>
                  </a:lnTo>
                  <a:lnTo>
                    <a:pt x="74" y="138"/>
                  </a:lnTo>
                  <a:lnTo>
                    <a:pt x="66" y="140"/>
                  </a:lnTo>
                  <a:lnTo>
                    <a:pt x="58" y="140"/>
                  </a:lnTo>
                  <a:lnTo>
                    <a:pt x="43" y="138"/>
                  </a:lnTo>
                  <a:lnTo>
                    <a:pt x="30" y="132"/>
                  </a:lnTo>
                  <a:lnTo>
                    <a:pt x="18" y="123"/>
                  </a:lnTo>
                  <a:lnTo>
                    <a:pt x="9" y="111"/>
                  </a:lnTo>
                  <a:lnTo>
                    <a:pt x="2" y="97"/>
                  </a:lnTo>
                  <a:lnTo>
                    <a:pt x="0" y="81"/>
                  </a:lnTo>
                  <a:lnTo>
                    <a:pt x="2" y="67"/>
                  </a:lnTo>
                  <a:lnTo>
                    <a:pt x="9" y="53"/>
                  </a:lnTo>
                  <a:lnTo>
                    <a:pt x="17" y="41"/>
                  </a:lnTo>
                  <a:lnTo>
                    <a:pt x="30" y="32"/>
                  </a:lnTo>
                  <a:lnTo>
                    <a:pt x="43" y="25"/>
                  </a:lnTo>
                  <a:lnTo>
                    <a:pt x="65" y="18"/>
                  </a:lnTo>
                  <a:lnTo>
                    <a:pt x="86" y="8"/>
                  </a:lnTo>
                  <a:lnTo>
                    <a:pt x="100" y="2"/>
                  </a:lnTo>
                  <a:lnTo>
                    <a:pt x="1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281"/>
            <p:cNvSpPr>
              <a:spLocks/>
            </p:cNvSpPr>
            <p:nvPr/>
          </p:nvSpPr>
          <p:spPr bwMode="auto">
            <a:xfrm>
              <a:off x="10350500" y="3949700"/>
              <a:ext cx="20637" cy="28575"/>
            </a:xfrm>
            <a:custGeom>
              <a:avLst/>
              <a:gdLst>
                <a:gd name="T0" fmla="*/ 66 w 124"/>
                <a:gd name="T1" fmla="*/ 0 h 178"/>
                <a:gd name="T2" fmla="*/ 84 w 124"/>
                <a:gd name="T3" fmla="*/ 2 h 178"/>
                <a:gd name="T4" fmla="*/ 100 w 124"/>
                <a:gd name="T5" fmla="*/ 11 h 178"/>
                <a:gd name="T6" fmla="*/ 112 w 124"/>
                <a:gd name="T7" fmla="*/ 23 h 178"/>
                <a:gd name="T8" fmla="*/ 121 w 124"/>
                <a:gd name="T9" fmla="*/ 38 h 178"/>
                <a:gd name="T10" fmla="*/ 124 w 124"/>
                <a:gd name="T11" fmla="*/ 56 h 178"/>
                <a:gd name="T12" fmla="*/ 124 w 124"/>
                <a:gd name="T13" fmla="*/ 60 h 178"/>
                <a:gd name="T14" fmla="*/ 122 w 124"/>
                <a:gd name="T15" fmla="*/ 98 h 178"/>
                <a:gd name="T16" fmla="*/ 114 w 124"/>
                <a:gd name="T17" fmla="*/ 135 h 178"/>
                <a:gd name="T18" fmla="*/ 108 w 124"/>
                <a:gd name="T19" fmla="*/ 149 h 178"/>
                <a:gd name="T20" fmla="*/ 98 w 124"/>
                <a:gd name="T21" fmla="*/ 161 h 178"/>
                <a:gd name="T22" fmla="*/ 87 w 124"/>
                <a:gd name="T23" fmla="*/ 170 h 178"/>
                <a:gd name="T24" fmla="*/ 73 w 124"/>
                <a:gd name="T25" fmla="*/ 176 h 178"/>
                <a:gd name="T26" fmla="*/ 58 w 124"/>
                <a:gd name="T27" fmla="*/ 178 h 178"/>
                <a:gd name="T28" fmla="*/ 50 w 124"/>
                <a:gd name="T29" fmla="*/ 177 h 178"/>
                <a:gd name="T30" fmla="*/ 42 w 124"/>
                <a:gd name="T31" fmla="*/ 176 h 178"/>
                <a:gd name="T32" fmla="*/ 29 w 124"/>
                <a:gd name="T33" fmla="*/ 170 h 178"/>
                <a:gd name="T34" fmla="*/ 17 w 124"/>
                <a:gd name="T35" fmla="*/ 160 h 178"/>
                <a:gd name="T36" fmla="*/ 8 w 124"/>
                <a:gd name="T37" fmla="*/ 149 h 178"/>
                <a:gd name="T38" fmla="*/ 2 w 124"/>
                <a:gd name="T39" fmla="*/ 135 h 178"/>
                <a:gd name="T40" fmla="*/ 0 w 124"/>
                <a:gd name="T41" fmla="*/ 120 h 178"/>
                <a:gd name="T42" fmla="*/ 2 w 124"/>
                <a:gd name="T43" fmla="*/ 104 h 178"/>
                <a:gd name="T44" fmla="*/ 5 w 124"/>
                <a:gd name="T45" fmla="*/ 82 h 178"/>
                <a:gd name="T46" fmla="*/ 8 w 124"/>
                <a:gd name="T47" fmla="*/ 60 h 178"/>
                <a:gd name="T48" fmla="*/ 11 w 124"/>
                <a:gd name="T49" fmla="*/ 41 h 178"/>
                <a:gd name="T50" fmla="*/ 19 w 124"/>
                <a:gd name="T51" fmla="*/ 25 h 178"/>
                <a:gd name="T52" fmla="*/ 31 w 124"/>
                <a:gd name="T53" fmla="*/ 12 h 178"/>
                <a:gd name="T54" fmla="*/ 48 w 124"/>
                <a:gd name="T55" fmla="*/ 2 h 178"/>
                <a:gd name="T56" fmla="*/ 66 w 124"/>
                <a:gd name="T5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4" h="178">
                  <a:moveTo>
                    <a:pt x="66" y="0"/>
                  </a:moveTo>
                  <a:lnTo>
                    <a:pt x="84" y="2"/>
                  </a:lnTo>
                  <a:lnTo>
                    <a:pt x="100" y="11"/>
                  </a:lnTo>
                  <a:lnTo>
                    <a:pt x="112" y="23"/>
                  </a:lnTo>
                  <a:lnTo>
                    <a:pt x="121" y="38"/>
                  </a:lnTo>
                  <a:lnTo>
                    <a:pt x="124" y="56"/>
                  </a:lnTo>
                  <a:lnTo>
                    <a:pt x="124" y="60"/>
                  </a:lnTo>
                  <a:lnTo>
                    <a:pt x="122" y="98"/>
                  </a:lnTo>
                  <a:lnTo>
                    <a:pt x="114" y="135"/>
                  </a:lnTo>
                  <a:lnTo>
                    <a:pt x="108" y="149"/>
                  </a:lnTo>
                  <a:lnTo>
                    <a:pt x="98" y="161"/>
                  </a:lnTo>
                  <a:lnTo>
                    <a:pt x="87" y="170"/>
                  </a:lnTo>
                  <a:lnTo>
                    <a:pt x="73" y="176"/>
                  </a:lnTo>
                  <a:lnTo>
                    <a:pt x="58" y="178"/>
                  </a:lnTo>
                  <a:lnTo>
                    <a:pt x="50" y="177"/>
                  </a:lnTo>
                  <a:lnTo>
                    <a:pt x="42" y="176"/>
                  </a:lnTo>
                  <a:lnTo>
                    <a:pt x="29" y="170"/>
                  </a:lnTo>
                  <a:lnTo>
                    <a:pt x="17" y="160"/>
                  </a:lnTo>
                  <a:lnTo>
                    <a:pt x="8" y="149"/>
                  </a:lnTo>
                  <a:lnTo>
                    <a:pt x="2" y="135"/>
                  </a:lnTo>
                  <a:lnTo>
                    <a:pt x="0" y="120"/>
                  </a:lnTo>
                  <a:lnTo>
                    <a:pt x="2" y="104"/>
                  </a:lnTo>
                  <a:lnTo>
                    <a:pt x="5" y="82"/>
                  </a:lnTo>
                  <a:lnTo>
                    <a:pt x="8" y="60"/>
                  </a:lnTo>
                  <a:lnTo>
                    <a:pt x="11" y="41"/>
                  </a:lnTo>
                  <a:lnTo>
                    <a:pt x="19" y="25"/>
                  </a:lnTo>
                  <a:lnTo>
                    <a:pt x="31" y="12"/>
                  </a:lnTo>
                  <a:lnTo>
                    <a:pt x="48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282"/>
            <p:cNvSpPr>
              <a:spLocks/>
            </p:cNvSpPr>
            <p:nvPr/>
          </p:nvSpPr>
          <p:spPr bwMode="auto">
            <a:xfrm>
              <a:off x="10288588" y="3976688"/>
              <a:ext cx="26987" cy="23813"/>
            </a:xfrm>
            <a:custGeom>
              <a:avLst/>
              <a:gdLst>
                <a:gd name="T0" fmla="*/ 58 w 165"/>
                <a:gd name="T1" fmla="*/ 0 h 154"/>
                <a:gd name="T2" fmla="*/ 73 w 165"/>
                <a:gd name="T3" fmla="*/ 2 h 154"/>
                <a:gd name="T4" fmla="*/ 87 w 165"/>
                <a:gd name="T5" fmla="*/ 7 h 154"/>
                <a:gd name="T6" fmla="*/ 99 w 165"/>
                <a:gd name="T7" fmla="*/ 17 h 154"/>
                <a:gd name="T8" fmla="*/ 116 w 165"/>
                <a:gd name="T9" fmla="*/ 32 h 154"/>
                <a:gd name="T10" fmla="*/ 135 w 165"/>
                <a:gd name="T11" fmla="*/ 44 h 154"/>
                <a:gd name="T12" fmla="*/ 148 w 165"/>
                <a:gd name="T13" fmla="*/ 54 h 154"/>
                <a:gd name="T14" fmla="*/ 156 w 165"/>
                <a:gd name="T15" fmla="*/ 66 h 154"/>
                <a:gd name="T16" fmla="*/ 163 w 165"/>
                <a:gd name="T17" fmla="*/ 79 h 154"/>
                <a:gd name="T18" fmla="*/ 165 w 165"/>
                <a:gd name="T19" fmla="*/ 94 h 154"/>
                <a:gd name="T20" fmla="*/ 163 w 165"/>
                <a:gd name="T21" fmla="*/ 109 h 154"/>
                <a:gd name="T22" fmla="*/ 156 w 165"/>
                <a:gd name="T23" fmla="*/ 124 h 154"/>
                <a:gd name="T24" fmla="*/ 147 w 165"/>
                <a:gd name="T25" fmla="*/ 137 h 154"/>
                <a:gd name="T26" fmla="*/ 135 w 165"/>
                <a:gd name="T27" fmla="*/ 145 h 154"/>
                <a:gd name="T28" fmla="*/ 122 w 165"/>
                <a:gd name="T29" fmla="*/ 151 h 154"/>
                <a:gd name="T30" fmla="*/ 107 w 165"/>
                <a:gd name="T31" fmla="*/ 154 h 154"/>
                <a:gd name="T32" fmla="*/ 92 w 165"/>
                <a:gd name="T33" fmla="*/ 151 h 154"/>
                <a:gd name="T34" fmla="*/ 77 w 165"/>
                <a:gd name="T35" fmla="*/ 145 h 154"/>
                <a:gd name="T36" fmla="*/ 45 w 165"/>
                <a:gd name="T37" fmla="*/ 125 h 154"/>
                <a:gd name="T38" fmla="*/ 17 w 165"/>
                <a:gd name="T39" fmla="*/ 99 h 154"/>
                <a:gd name="T40" fmla="*/ 7 w 165"/>
                <a:gd name="T41" fmla="*/ 87 h 154"/>
                <a:gd name="T42" fmla="*/ 2 w 165"/>
                <a:gd name="T43" fmla="*/ 73 h 154"/>
                <a:gd name="T44" fmla="*/ 0 w 165"/>
                <a:gd name="T45" fmla="*/ 58 h 154"/>
                <a:gd name="T46" fmla="*/ 2 w 165"/>
                <a:gd name="T47" fmla="*/ 43 h 154"/>
                <a:gd name="T48" fmla="*/ 7 w 165"/>
                <a:gd name="T49" fmla="*/ 29 h 154"/>
                <a:gd name="T50" fmla="*/ 17 w 165"/>
                <a:gd name="T51" fmla="*/ 17 h 154"/>
                <a:gd name="T52" fmla="*/ 30 w 165"/>
                <a:gd name="T53" fmla="*/ 7 h 154"/>
                <a:gd name="T54" fmla="*/ 43 w 165"/>
                <a:gd name="T55" fmla="*/ 2 h 154"/>
                <a:gd name="T56" fmla="*/ 58 w 165"/>
                <a:gd name="T5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5" h="154">
                  <a:moveTo>
                    <a:pt x="58" y="0"/>
                  </a:moveTo>
                  <a:lnTo>
                    <a:pt x="73" y="2"/>
                  </a:lnTo>
                  <a:lnTo>
                    <a:pt x="87" y="7"/>
                  </a:lnTo>
                  <a:lnTo>
                    <a:pt x="99" y="17"/>
                  </a:lnTo>
                  <a:lnTo>
                    <a:pt x="116" y="32"/>
                  </a:lnTo>
                  <a:lnTo>
                    <a:pt x="135" y="44"/>
                  </a:lnTo>
                  <a:lnTo>
                    <a:pt x="148" y="54"/>
                  </a:lnTo>
                  <a:lnTo>
                    <a:pt x="156" y="66"/>
                  </a:lnTo>
                  <a:lnTo>
                    <a:pt x="163" y="79"/>
                  </a:lnTo>
                  <a:lnTo>
                    <a:pt x="165" y="94"/>
                  </a:lnTo>
                  <a:lnTo>
                    <a:pt x="163" y="109"/>
                  </a:lnTo>
                  <a:lnTo>
                    <a:pt x="156" y="124"/>
                  </a:lnTo>
                  <a:lnTo>
                    <a:pt x="147" y="137"/>
                  </a:lnTo>
                  <a:lnTo>
                    <a:pt x="135" y="145"/>
                  </a:lnTo>
                  <a:lnTo>
                    <a:pt x="122" y="151"/>
                  </a:lnTo>
                  <a:lnTo>
                    <a:pt x="107" y="154"/>
                  </a:lnTo>
                  <a:lnTo>
                    <a:pt x="92" y="151"/>
                  </a:lnTo>
                  <a:lnTo>
                    <a:pt x="77" y="145"/>
                  </a:lnTo>
                  <a:lnTo>
                    <a:pt x="45" y="125"/>
                  </a:lnTo>
                  <a:lnTo>
                    <a:pt x="17" y="99"/>
                  </a:lnTo>
                  <a:lnTo>
                    <a:pt x="7" y="87"/>
                  </a:lnTo>
                  <a:lnTo>
                    <a:pt x="2" y="73"/>
                  </a:lnTo>
                  <a:lnTo>
                    <a:pt x="0" y="58"/>
                  </a:lnTo>
                  <a:lnTo>
                    <a:pt x="2" y="43"/>
                  </a:lnTo>
                  <a:lnTo>
                    <a:pt x="7" y="29"/>
                  </a:lnTo>
                  <a:lnTo>
                    <a:pt x="17" y="17"/>
                  </a:lnTo>
                  <a:lnTo>
                    <a:pt x="30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283"/>
            <p:cNvSpPr>
              <a:spLocks/>
            </p:cNvSpPr>
            <p:nvPr/>
          </p:nvSpPr>
          <p:spPr bwMode="auto">
            <a:xfrm>
              <a:off x="10296525" y="3914775"/>
              <a:ext cx="26987" cy="22225"/>
            </a:xfrm>
            <a:custGeom>
              <a:avLst/>
              <a:gdLst>
                <a:gd name="T0" fmla="*/ 114 w 172"/>
                <a:gd name="T1" fmla="*/ 0 h 140"/>
                <a:gd name="T2" fmla="*/ 128 w 172"/>
                <a:gd name="T3" fmla="*/ 3 h 140"/>
                <a:gd name="T4" fmla="*/ 142 w 172"/>
                <a:gd name="T5" fmla="*/ 8 h 140"/>
                <a:gd name="T6" fmla="*/ 155 w 172"/>
                <a:gd name="T7" fmla="*/ 16 h 140"/>
                <a:gd name="T8" fmla="*/ 164 w 172"/>
                <a:gd name="T9" fmla="*/ 28 h 140"/>
                <a:gd name="T10" fmla="*/ 170 w 172"/>
                <a:gd name="T11" fmla="*/ 43 h 140"/>
                <a:gd name="T12" fmla="*/ 172 w 172"/>
                <a:gd name="T13" fmla="*/ 59 h 140"/>
                <a:gd name="T14" fmla="*/ 170 w 172"/>
                <a:gd name="T15" fmla="*/ 74 h 140"/>
                <a:gd name="T16" fmla="*/ 164 w 172"/>
                <a:gd name="T17" fmla="*/ 87 h 140"/>
                <a:gd name="T18" fmla="*/ 156 w 172"/>
                <a:gd name="T19" fmla="*/ 99 h 140"/>
                <a:gd name="T20" fmla="*/ 144 w 172"/>
                <a:gd name="T21" fmla="*/ 109 h 140"/>
                <a:gd name="T22" fmla="*/ 129 w 172"/>
                <a:gd name="T23" fmla="*/ 115 h 140"/>
                <a:gd name="T24" fmla="*/ 108 w 172"/>
                <a:gd name="T25" fmla="*/ 122 h 140"/>
                <a:gd name="T26" fmla="*/ 87 w 172"/>
                <a:gd name="T27" fmla="*/ 133 h 140"/>
                <a:gd name="T28" fmla="*/ 73 w 172"/>
                <a:gd name="T29" fmla="*/ 138 h 140"/>
                <a:gd name="T30" fmla="*/ 59 w 172"/>
                <a:gd name="T31" fmla="*/ 140 h 140"/>
                <a:gd name="T32" fmla="*/ 44 w 172"/>
                <a:gd name="T33" fmla="*/ 138 h 140"/>
                <a:gd name="T34" fmla="*/ 30 w 172"/>
                <a:gd name="T35" fmla="*/ 133 h 140"/>
                <a:gd name="T36" fmla="*/ 17 w 172"/>
                <a:gd name="T37" fmla="*/ 125 h 140"/>
                <a:gd name="T38" fmla="*/ 8 w 172"/>
                <a:gd name="T39" fmla="*/ 112 h 140"/>
                <a:gd name="T40" fmla="*/ 2 w 172"/>
                <a:gd name="T41" fmla="*/ 97 h 140"/>
                <a:gd name="T42" fmla="*/ 0 w 172"/>
                <a:gd name="T43" fmla="*/ 82 h 140"/>
                <a:gd name="T44" fmla="*/ 2 w 172"/>
                <a:gd name="T45" fmla="*/ 67 h 140"/>
                <a:gd name="T46" fmla="*/ 8 w 172"/>
                <a:gd name="T47" fmla="*/ 53 h 140"/>
                <a:gd name="T48" fmla="*/ 16 w 172"/>
                <a:gd name="T49" fmla="*/ 42 h 140"/>
                <a:gd name="T50" fmla="*/ 29 w 172"/>
                <a:gd name="T51" fmla="*/ 32 h 140"/>
                <a:gd name="T52" fmla="*/ 63 w 172"/>
                <a:gd name="T53" fmla="*/ 14 h 140"/>
                <a:gd name="T54" fmla="*/ 99 w 172"/>
                <a:gd name="T55" fmla="*/ 3 h 140"/>
                <a:gd name="T56" fmla="*/ 114 w 172"/>
                <a:gd name="T5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2" h="140">
                  <a:moveTo>
                    <a:pt x="114" y="0"/>
                  </a:moveTo>
                  <a:lnTo>
                    <a:pt x="128" y="3"/>
                  </a:lnTo>
                  <a:lnTo>
                    <a:pt x="142" y="8"/>
                  </a:lnTo>
                  <a:lnTo>
                    <a:pt x="155" y="16"/>
                  </a:lnTo>
                  <a:lnTo>
                    <a:pt x="164" y="28"/>
                  </a:lnTo>
                  <a:lnTo>
                    <a:pt x="170" y="43"/>
                  </a:lnTo>
                  <a:lnTo>
                    <a:pt x="172" y="59"/>
                  </a:lnTo>
                  <a:lnTo>
                    <a:pt x="170" y="74"/>
                  </a:lnTo>
                  <a:lnTo>
                    <a:pt x="164" y="87"/>
                  </a:lnTo>
                  <a:lnTo>
                    <a:pt x="156" y="99"/>
                  </a:lnTo>
                  <a:lnTo>
                    <a:pt x="144" y="109"/>
                  </a:lnTo>
                  <a:lnTo>
                    <a:pt x="129" y="115"/>
                  </a:lnTo>
                  <a:lnTo>
                    <a:pt x="108" y="122"/>
                  </a:lnTo>
                  <a:lnTo>
                    <a:pt x="87" y="133"/>
                  </a:lnTo>
                  <a:lnTo>
                    <a:pt x="73" y="138"/>
                  </a:lnTo>
                  <a:lnTo>
                    <a:pt x="59" y="140"/>
                  </a:lnTo>
                  <a:lnTo>
                    <a:pt x="44" y="138"/>
                  </a:lnTo>
                  <a:lnTo>
                    <a:pt x="30" y="133"/>
                  </a:lnTo>
                  <a:lnTo>
                    <a:pt x="17" y="125"/>
                  </a:lnTo>
                  <a:lnTo>
                    <a:pt x="8" y="112"/>
                  </a:lnTo>
                  <a:lnTo>
                    <a:pt x="2" y="97"/>
                  </a:lnTo>
                  <a:lnTo>
                    <a:pt x="0" y="82"/>
                  </a:lnTo>
                  <a:lnTo>
                    <a:pt x="2" y="67"/>
                  </a:lnTo>
                  <a:lnTo>
                    <a:pt x="8" y="53"/>
                  </a:lnTo>
                  <a:lnTo>
                    <a:pt x="16" y="42"/>
                  </a:lnTo>
                  <a:lnTo>
                    <a:pt x="29" y="32"/>
                  </a:lnTo>
                  <a:lnTo>
                    <a:pt x="63" y="14"/>
                  </a:lnTo>
                  <a:lnTo>
                    <a:pt x="99" y="3"/>
                  </a:lnTo>
                  <a:lnTo>
                    <a:pt x="1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284"/>
            <p:cNvSpPr>
              <a:spLocks/>
            </p:cNvSpPr>
            <p:nvPr/>
          </p:nvSpPr>
          <p:spPr bwMode="auto">
            <a:xfrm>
              <a:off x="10277475" y="3941763"/>
              <a:ext cx="20637" cy="26988"/>
            </a:xfrm>
            <a:custGeom>
              <a:avLst/>
              <a:gdLst>
                <a:gd name="T0" fmla="*/ 65 w 124"/>
                <a:gd name="T1" fmla="*/ 0 h 176"/>
                <a:gd name="T2" fmla="*/ 81 w 124"/>
                <a:gd name="T3" fmla="*/ 2 h 176"/>
                <a:gd name="T4" fmla="*/ 95 w 124"/>
                <a:gd name="T5" fmla="*/ 8 h 176"/>
                <a:gd name="T6" fmla="*/ 107 w 124"/>
                <a:gd name="T7" fmla="*/ 17 h 176"/>
                <a:gd name="T8" fmla="*/ 115 w 124"/>
                <a:gd name="T9" fmla="*/ 29 h 176"/>
                <a:gd name="T10" fmla="*/ 122 w 124"/>
                <a:gd name="T11" fmla="*/ 42 h 176"/>
                <a:gd name="T12" fmla="*/ 124 w 124"/>
                <a:gd name="T13" fmla="*/ 57 h 176"/>
                <a:gd name="T14" fmla="*/ 122 w 124"/>
                <a:gd name="T15" fmla="*/ 73 h 176"/>
                <a:gd name="T16" fmla="*/ 118 w 124"/>
                <a:gd name="T17" fmla="*/ 95 h 176"/>
                <a:gd name="T18" fmla="*/ 117 w 124"/>
                <a:gd name="T19" fmla="*/ 118 h 176"/>
                <a:gd name="T20" fmla="*/ 113 w 124"/>
                <a:gd name="T21" fmla="*/ 136 h 176"/>
                <a:gd name="T22" fmla="*/ 105 w 124"/>
                <a:gd name="T23" fmla="*/ 153 h 176"/>
                <a:gd name="T24" fmla="*/ 93 w 124"/>
                <a:gd name="T25" fmla="*/ 165 h 176"/>
                <a:gd name="T26" fmla="*/ 76 w 124"/>
                <a:gd name="T27" fmla="*/ 174 h 176"/>
                <a:gd name="T28" fmla="*/ 58 w 124"/>
                <a:gd name="T29" fmla="*/ 176 h 176"/>
                <a:gd name="T30" fmla="*/ 40 w 124"/>
                <a:gd name="T31" fmla="*/ 174 h 176"/>
                <a:gd name="T32" fmla="*/ 24 w 124"/>
                <a:gd name="T33" fmla="*/ 165 h 176"/>
                <a:gd name="T34" fmla="*/ 12 w 124"/>
                <a:gd name="T35" fmla="*/ 153 h 176"/>
                <a:gd name="T36" fmla="*/ 3 w 124"/>
                <a:gd name="T37" fmla="*/ 137 h 176"/>
                <a:gd name="T38" fmla="*/ 0 w 124"/>
                <a:gd name="T39" fmla="*/ 119 h 176"/>
                <a:gd name="T40" fmla="*/ 2 w 124"/>
                <a:gd name="T41" fmla="*/ 81 h 176"/>
                <a:gd name="T42" fmla="*/ 10 w 124"/>
                <a:gd name="T43" fmla="*/ 43 h 176"/>
                <a:gd name="T44" fmla="*/ 15 w 124"/>
                <a:gd name="T45" fmla="*/ 30 h 176"/>
                <a:gd name="T46" fmla="*/ 24 w 124"/>
                <a:gd name="T47" fmla="*/ 17 h 176"/>
                <a:gd name="T48" fmla="*/ 36 w 124"/>
                <a:gd name="T49" fmla="*/ 8 h 176"/>
                <a:gd name="T50" fmla="*/ 50 w 124"/>
                <a:gd name="T51" fmla="*/ 2 h 176"/>
                <a:gd name="T52" fmla="*/ 65 w 124"/>
                <a:gd name="T5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4" h="176">
                  <a:moveTo>
                    <a:pt x="65" y="0"/>
                  </a:moveTo>
                  <a:lnTo>
                    <a:pt x="81" y="2"/>
                  </a:lnTo>
                  <a:lnTo>
                    <a:pt x="95" y="8"/>
                  </a:lnTo>
                  <a:lnTo>
                    <a:pt x="107" y="17"/>
                  </a:lnTo>
                  <a:lnTo>
                    <a:pt x="115" y="29"/>
                  </a:lnTo>
                  <a:lnTo>
                    <a:pt x="122" y="42"/>
                  </a:lnTo>
                  <a:lnTo>
                    <a:pt x="124" y="57"/>
                  </a:lnTo>
                  <a:lnTo>
                    <a:pt x="122" y="73"/>
                  </a:lnTo>
                  <a:lnTo>
                    <a:pt x="118" y="95"/>
                  </a:lnTo>
                  <a:lnTo>
                    <a:pt x="117" y="118"/>
                  </a:lnTo>
                  <a:lnTo>
                    <a:pt x="113" y="136"/>
                  </a:lnTo>
                  <a:lnTo>
                    <a:pt x="105" y="153"/>
                  </a:lnTo>
                  <a:lnTo>
                    <a:pt x="93" y="165"/>
                  </a:lnTo>
                  <a:lnTo>
                    <a:pt x="76" y="174"/>
                  </a:lnTo>
                  <a:lnTo>
                    <a:pt x="58" y="176"/>
                  </a:lnTo>
                  <a:lnTo>
                    <a:pt x="40" y="174"/>
                  </a:lnTo>
                  <a:lnTo>
                    <a:pt x="24" y="165"/>
                  </a:lnTo>
                  <a:lnTo>
                    <a:pt x="12" y="153"/>
                  </a:lnTo>
                  <a:lnTo>
                    <a:pt x="3" y="137"/>
                  </a:lnTo>
                  <a:lnTo>
                    <a:pt x="0" y="119"/>
                  </a:lnTo>
                  <a:lnTo>
                    <a:pt x="2" y="81"/>
                  </a:lnTo>
                  <a:lnTo>
                    <a:pt x="10" y="43"/>
                  </a:lnTo>
                  <a:lnTo>
                    <a:pt x="15" y="30"/>
                  </a:lnTo>
                  <a:lnTo>
                    <a:pt x="24" y="17"/>
                  </a:lnTo>
                  <a:lnTo>
                    <a:pt x="36" y="8"/>
                  </a:lnTo>
                  <a:lnTo>
                    <a:pt x="50" y="2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285"/>
            <p:cNvSpPr>
              <a:spLocks/>
            </p:cNvSpPr>
            <p:nvPr/>
          </p:nvSpPr>
          <p:spPr bwMode="auto">
            <a:xfrm>
              <a:off x="10499725" y="3719513"/>
              <a:ext cx="19050" cy="17463"/>
            </a:xfrm>
            <a:custGeom>
              <a:avLst/>
              <a:gdLst>
                <a:gd name="T0" fmla="*/ 58 w 117"/>
                <a:gd name="T1" fmla="*/ 0 h 117"/>
                <a:gd name="T2" fmla="*/ 76 w 117"/>
                <a:gd name="T3" fmla="*/ 3 h 117"/>
                <a:gd name="T4" fmla="*/ 92 w 117"/>
                <a:gd name="T5" fmla="*/ 11 h 117"/>
                <a:gd name="T6" fmla="*/ 105 w 117"/>
                <a:gd name="T7" fmla="*/ 23 h 117"/>
                <a:gd name="T8" fmla="*/ 113 w 117"/>
                <a:gd name="T9" fmla="*/ 39 h 117"/>
                <a:gd name="T10" fmla="*/ 117 w 117"/>
                <a:gd name="T11" fmla="*/ 58 h 117"/>
                <a:gd name="T12" fmla="*/ 113 w 117"/>
                <a:gd name="T13" fmla="*/ 76 h 117"/>
                <a:gd name="T14" fmla="*/ 105 w 117"/>
                <a:gd name="T15" fmla="*/ 92 h 117"/>
                <a:gd name="T16" fmla="*/ 92 w 117"/>
                <a:gd name="T17" fmla="*/ 105 h 117"/>
                <a:gd name="T18" fmla="*/ 76 w 117"/>
                <a:gd name="T19" fmla="*/ 113 h 117"/>
                <a:gd name="T20" fmla="*/ 58 w 117"/>
                <a:gd name="T21" fmla="*/ 117 h 117"/>
                <a:gd name="T22" fmla="*/ 40 w 117"/>
                <a:gd name="T23" fmla="*/ 113 h 117"/>
                <a:gd name="T24" fmla="*/ 24 w 117"/>
                <a:gd name="T25" fmla="*/ 105 h 117"/>
                <a:gd name="T26" fmla="*/ 12 w 117"/>
                <a:gd name="T27" fmla="*/ 92 h 117"/>
                <a:gd name="T28" fmla="*/ 3 w 117"/>
                <a:gd name="T29" fmla="*/ 76 h 117"/>
                <a:gd name="T30" fmla="*/ 0 w 117"/>
                <a:gd name="T31" fmla="*/ 58 h 117"/>
                <a:gd name="T32" fmla="*/ 3 w 117"/>
                <a:gd name="T33" fmla="*/ 39 h 117"/>
                <a:gd name="T34" fmla="*/ 12 w 117"/>
                <a:gd name="T35" fmla="*/ 23 h 117"/>
                <a:gd name="T36" fmla="*/ 24 w 117"/>
                <a:gd name="T37" fmla="*/ 11 h 117"/>
                <a:gd name="T38" fmla="*/ 40 w 117"/>
                <a:gd name="T39" fmla="*/ 3 h 117"/>
                <a:gd name="T40" fmla="*/ 58 w 117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7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286"/>
            <p:cNvSpPr>
              <a:spLocks/>
            </p:cNvSpPr>
            <p:nvPr/>
          </p:nvSpPr>
          <p:spPr bwMode="auto">
            <a:xfrm>
              <a:off x="10463213" y="3719513"/>
              <a:ext cx="17462" cy="17463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3 w 116"/>
                <a:gd name="T5" fmla="*/ 11 h 117"/>
                <a:gd name="T6" fmla="*/ 104 w 116"/>
                <a:gd name="T7" fmla="*/ 23 h 117"/>
                <a:gd name="T8" fmla="*/ 113 w 116"/>
                <a:gd name="T9" fmla="*/ 39 h 117"/>
                <a:gd name="T10" fmla="*/ 116 w 116"/>
                <a:gd name="T11" fmla="*/ 58 h 117"/>
                <a:gd name="T12" fmla="*/ 113 w 116"/>
                <a:gd name="T13" fmla="*/ 76 h 117"/>
                <a:gd name="T14" fmla="*/ 104 w 116"/>
                <a:gd name="T15" fmla="*/ 92 h 117"/>
                <a:gd name="T16" fmla="*/ 93 w 116"/>
                <a:gd name="T17" fmla="*/ 105 h 117"/>
                <a:gd name="T18" fmla="*/ 76 w 116"/>
                <a:gd name="T19" fmla="*/ 113 h 117"/>
                <a:gd name="T20" fmla="*/ 58 w 116"/>
                <a:gd name="T21" fmla="*/ 117 h 117"/>
                <a:gd name="T22" fmla="*/ 40 w 116"/>
                <a:gd name="T23" fmla="*/ 113 h 117"/>
                <a:gd name="T24" fmla="*/ 24 w 116"/>
                <a:gd name="T25" fmla="*/ 105 h 117"/>
                <a:gd name="T26" fmla="*/ 11 w 116"/>
                <a:gd name="T27" fmla="*/ 92 h 117"/>
                <a:gd name="T28" fmla="*/ 3 w 116"/>
                <a:gd name="T29" fmla="*/ 76 h 117"/>
                <a:gd name="T30" fmla="*/ 0 w 116"/>
                <a:gd name="T31" fmla="*/ 58 h 117"/>
                <a:gd name="T32" fmla="*/ 3 w 116"/>
                <a:gd name="T33" fmla="*/ 39 h 117"/>
                <a:gd name="T34" fmla="*/ 11 w 116"/>
                <a:gd name="T35" fmla="*/ 23 h 117"/>
                <a:gd name="T36" fmla="*/ 24 w 116"/>
                <a:gd name="T37" fmla="*/ 11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3" y="11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3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287"/>
            <p:cNvSpPr>
              <a:spLocks/>
            </p:cNvSpPr>
            <p:nvPr/>
          </p:nvSpPr>
          <p:spPr bwMode="auto">
            <a:xfrm>
              <a:off x="10518775" y="3746500"/>
              <a:ext cx="17462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1 h 117"/>
                <a:gd name="T6" fmla="*/ 104 w 116"/>
                <a:gd name="T7" fmla="*/ 23 h 117"/>
                <a:gd name="T8" fmla="*/ 113 w 116"/>
                <a:gd name="T9" fmla="*/ 39 h 117"/>
                <a:gd name="T10" fmla="*/ 116 w 116"/>
                <a:gd name="T11" fmla="*/ 58 h 117"/>
                <a:gd name="T12" fmla="*/ 113 w 116"/>
                <a:gd name="T13" fmla="*/ 76 h 117"/>
                <a:gd name="T14" fmla="*/ 104 w 116"/>
                <a:gd name="T15" fmla="*/ 92 h 117"/>
                <a:gd name="T16" fmla="*/ 92 w 116"/>
                <a:gd name="T17" fmla="*/ 105 h 117"/>
                <a:gd name="T18" fmla="*/ 76 w 116"/>
                <a:gd name="T19" fmla="*/ 113 h 117"/>
                <a:gd name="T20" fmla="*/ 58 w 116"/>
                <a:gd name="T21" fmla="*/ 117 h 117"/>
                <a:gd name="T22" fmla="*/ 40 w 116"/>
                <a:gd name="T23" fmla="*/ 113 h 117"/>
                <a:gd name="T24" fmla="*/ 24 w 116"/>
                <a:gd name="T25" fmla="*/ 105 h 117"/>
                <a:gd name="T26" fmla="*/ 11 w 116"/>
                <a:gd name="T27" fmla="*/ 92 h 117"/>
                <a:gd name="T28" fmla="*/ 3 w 116"/>
                <a:gd name="T29" fmla="*/ 76 h 117"/>
                <a:gd name="T30" fmla="*/ 0 w 116"/>
                <a:gd name="T31" fmla="*/ 58 h 117"/>
                <a:gd name="T32" fmla="*/ 3 w 116"/>
                <a:gd name="T33" fmla="*/ 39 h 117"/>
                <a:gd name="T34" fmla="*/ 11 w 116"/>
                <a:gd name="T35" fmla="*/ 23 h 117"/>
                <a:gd name="T36" fmla="*/ 24 w 116"/>
                <a:gd name="T37" fmla="*/ 11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288"/>
            <p:cNvSpPr>
              <a:spLocks/>
            </p:cNvSpPr>
            <p:nvPr/>
          </p:nvSpPr>
          <p:spPr bwMode="auto">
            <a:xfrm>
              <a:off x="10480675" y="3746500"/>
              <a:ext cx="19050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1 h 117"/>
                <a:gd name="T6" fmla="*/ 105 w 116"/>
                <a:gd name="T7" fmla="*/ 23 h 117"/>
                <a:gd name="T8" fmla="*/ 113 w 116"/>
                <a:gd name="T9" fmla="*/ 39 h 117"/>
                <a:gd name="T10" fmla="*/ 116 w 116"/>
                <a:gd name="T11" fmla="*/ 58 h 117"/>
                <a:gd name="T12" fmla="*/ 113 w 116"/>
                <a:gd name="T13" fmla="*/ 76 h 117"/>
                <a:gd name="T14" fmla="*/ 105 w 116"/>
                <a:gd name="T15" fmla="*/ 92 h 117"/>
                <a:gd name="T16" fmla="*/ 92 w 116"/>
                <a:gd name="T17" fmla="*/ 105 h 117"/>
                <a:gd name="T18" fmla="*/ 76 w 116"/>
                <a:gd name="T19" fmla="*/ 113 h 117"/>
                <a:gd name="T20" fmla="*/ 58 w 116"/>
                <a:gd name="T21" fmla="*/ 117 h 117"/>
                <a:gd name="T22" fmla="*/ 40 w 116"/>
                <a:gd name="T23" fmla="*/ 113 h 117"/>
                <a:gd name="T24" fmla="*/ 24 w 116"/>
                <a:gd name="T25" fmla="*/ 105 h 117"/>
                <a:gd name="T26" fmla="*/ 11 w 116"/>
                <a:gd name="T27" fmla="*/ 92 h 117"/>
                <a:gd name="T28" fmla="*/ 3 w 116"/>
                <a:gd name="T29" fmla="*/ 76 h 117"/>
                <a:gd name="T30" fmla="*/ 0 w 116"/>
                <a:gd name="T31" fmla="*/ 58 h 117"/>
                <a:gd name="T32" fmla="*/ 3 w 116"/>
                <a:gd name="T33" fmla="*/ 39 h 117"/>
                <a:gd name="T34" fmla="*/ 11 w 116"/>
                <a:gd name="T35" fmla="*/ 23 h 117"/>
                <a:gd name="T36" fmla="*/ 24 w 116"/>
                <a:gd name="T37" fmla="*/ 11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289"/>
            <p:cNvSpPr>
              <a:spLocks/>
            </p:cNvSpPr>
            <p:nvPr/>
          </p:nvSpPr>
          <p:spPr bwMode="auto">
            <a:xfrm>
              <a:off x="10425113" y="3719513"/>
              <a:ext cx="19050" cy="17463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1 h 117"/>
                <a:gd name="T6" fmla="*/ 105 w 116"/>
                <a:gd name="T7" fmla="*/ 23 h 117"/>
                <a:gd name="T8" fmla="*/ 113 w 116"/>
                <a:gd name="T9" fmla="*/ 39 h 117"/>
                <a:gd name="T10" fmla="*/ 116 w 116"/>
                <a:gd name="T11" fmla="*/ 58 h 117"/>
                <a:gd name="T12" fmla="*/ 113 w 116"/>
                <a:gd name="T13" fmla="*/ 76 h 117"/>
                <a:gd name="T14" fmla="*/ 105 w 116"/>
                <a:gd name="T15" fmla="*/ 92 h 117"/>
                <a:gd name="T16" fmla="*/ 92 w 116"/>
                <a:gd name="T17" fmla="*/ 105 h 117"/>
                <a:gd name="T18" fmla="*/ 76 w 116"/>
                <a:gd name="T19" fmla="*/ 113 h 117"/>
                <a:gd name="T20" fmla="*/ 58 w 116"/>
                <a:gd name="T21" fmla="*/ 117 h 117"/>
                <a:gd name="T22" fmla="*/ 40 w 116"/>
                <a:gd name="T23" fmla="*/ 113 h 117"/>
                <a:gd name="T24" fmla="*/ 24 w 116"/>
                <a:gd name="T25" fmla="*/ 105 h 117"/>
                <a:gd name="T26" fmla="*/ 11 w 116"/>
                <a:gd name="T27" fmla="*/ 92 h 117"/>
                <a:gd name="T28" fmla="*/ 3 w 116"/>
                <a:gd name="T29" fmla="*/ 76 h 117"/>
                <a:gd name="T30" fmla="*/ 0 w 116"/>
                <a:gd name="T31" fmla="*/ 58 h 117"/>
                <a:gd name="T32" fmla="*/ 3 w 116"/>
                <a:gd name="T33" fmla="*/ 39 h 117"/>
                <a:gd name="T34" fmla="*/ 11 w 116"/>
                <a:gd name="T35" fmla="*/ 23 h 117"/>
                <a:gd name="T36" fmla="*/ 24 w 116"/>
                <a:gd name="T37" fmla="*/ 11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290"/>
            <p:cNvSpPr>
              <a:spLocks/>
            </p:cNvSpPr>
            <p:nvPr/>
          </p:nvSpPr>
          <p:spPr bwMode="auto">
            <a:xfrm>
              <a:off x="10444163" y="3746500"/>
              <a:ext cx="19050" cy="19050"/>
            </a:xfrm>
            <a:custGeom>
              <a:avLst/>
              <a:gdLst>
                <a:gd name="T0" fmla="*/ 58 w 117"/>
                <a:gd name="T1" fmla="*/ 0 h 117"/>
                <a:gd name="T2" fmla="*/ 76 w 117"/>
                <a:gd name="T3" fmla="*/ 3 h 117"/>
                <a:gd name="T4" fmla="*/ 92 w 117"/>
                <a:gd name="T5" fmla="*/ 11 h 117"/>
                <a:gd name="T6" fmla="*/ 105 w 117"/>
                <a:gd name="T7" fmla="*/ 23 h 117"/>
                <a:gd name="T8" fmla="*/ 113 w 117"/>
                <a:gd name="T9" fmla="*/ 39 h 117"/>
                <a:gd name="T10" fmla="*/ 117 w 117"/>
                <a:gd name="T11" fmla="*/ 58 h 117"/>
                <a:gd name="T12" fmla="*/ 113 w 117"/>
                <a:gd name="T13" fmla="*/ 76 h 117"/>
                <a:gd name="T14" fmla="*/ 105 w 117"/>
                <a:gd name="T15" fmla="*/ 92 h 117"/>
                <a:gd name="T16" fmla="*/ 92 w 117"/>
                <a:gd name="T17" fmla="*/ 105 h 117"/>
                <a:gd name="T18" fmla="*/ 76 w 117"/>
                <a:gd name="T19" fmla="*/ 113 h 117"/>
                <a:gd name="T20" fmla="*/ 58 w 117"/>
                <a:gd name="T21" fmla="*/ 117 h 117"/>
                <a:gd name="T22" fmla="*/ 40 w 117"/>
                <a:gd name="T23" fmla="*/ 113 h 117"/>
                <a:gd name="T24" fmla="*/ 23 w 117"/>
                <a:gd name="T25" fmla="*/ 105 h 117"/>
                <a:gd name="T26" fmla="*/ 12 w 117"/>
                <a:gd name="T27" fmla="*/ 92 h 117"/>
                <a:gd name="T28" fmla="*/ 3 w 117"/>
                <a:gd name="T29" fmla="*/ 76 h 117"/>
                <a:gd name="T30" fmla="*/ 0 w 117"/>
                <a:gd name="T31" fmla="*/ 58 h 117"/>
                <a:gd name="T32" fmla="*/ 3 w 117"/>
                <a:gd name="T33" fmla="*/ 39 h 117"/>
                <a:gd name="T34" fmla="*/ 12 w 117"/>
                <a:gd name="T35" fmla="*/ 23 h 117"/>
                <a:gd name="T36" fmla="*/ 23 w 117"/>
                <a:gd name="T37" fmla="*/ 11 h 117"/>
                <a:gd name="T38" fmla="*/ 40 w 117"/>
                <a:gd name="T39" fmla="*/ 3 h 117"/>
                <a:gd name="T40" fmla="*/ 58 w 117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7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291"/>
            <p:cNvSpPr>
              <a:spLocks/>
            </p:cNvSpPr>
            <p:nvPr/>
          </p:nvSpPr>
          <p:spPr bwMode="auto">
            <a:xfrm>
              <a:off x="10388600" y="3719513"/>
              <a:ext cx="19050" cy="17463"/>
            </a:xfrm>
            <a:custGeom>
              <a:avLst/>
              <a:gdLst>
                <a:gd name="T0" fmla="*/ 58 w 117"/>
                <a:gd name="T1" fmla="*/ 0 h 117"/>
                <a:gd name="T2" fmla="*/ 76 w 117"/>
                <a:gd name="T3" fmla="*/ 3 h 117"/>
                <a:gd name="T4" fmla="*/ 92 w 117"/>
                <a:gd name="T5" fmla="*/ 11 h 117"/>
                <a:gd name="T6" fmla="*/ 105 w 117"/>
                <a:gd name="T7" fmla="*/ 23 h 117"/>
                <a:gd name="T8" fmla="*/ 113 w 117"/>
                <a:gd name="T9" fmla="*/ 39 h 117"/>
                <a:gd name="T10" fmla="*/ 117 w 117"/>
                <a:gd name="T11" fmla="*/ 58 h 117"/>
                <a:gd name="T12" fmla="*/ 113 w 117"/>
                <a:gd name="T13" fmla="*/ 76 h 117"/>
                <a:gd name="T14" fmla="*/ 105 w 117"/>
                <a:gd name="T15" fmla="*/ 92 h 117"/>
                <a:gd name="T16" fmla="*/ 92 w 117"/>
                <a:gd name="T17" fmla="*/ 105 h 117"/>
                <a:gd name="T18" fmla="*/ 76 w 117"/>
                <a:gd name="T19" fmla="*/ 113 h 117"/>
                <a:gd name="T20" fmla="*/ 58 w 117"/>
                <a:gd name="T21" fmla="*/ 117 h 117"/>
                <a:gd name="T22" fmla="*/ 40 w 117"/>
                <a:gd name="T23" fmla="*/ 113 h 117"/>
                <a:gd name="T24" fmla="*/ 24 w 117"/>
                <a:gd name="T25" fmla="*/ 105 h 117"/>
                <a:gd name="T26" fmla="*/ 12 w 117"/>
                <a:gd name="T27" fmla="*/ 92 h 117"/>
                <a:gd name="T28" fmla="*/ 3 w 117"/>
                <a:gd name="T29" fmla="*/ 76 h 117"/>
                <a:gd name="T30" fmla="*/ 0 w 117"/>
                <a:gd name="T31" fmla="*/ 58 h 117"/>
                <a:gd name="T32" fmla="*/ 3 w 117"/>
                <a:gd name="T33" fmla="*/ 39 h 117"/>
                <a:gd name="T34" fmla="*/ 12 w 117"/>
                <a:gd name="T35" fmla="*/ 23 h 117"/>
                <a:gd name="T36" fmla="*/ 24 w 117"/>
                <a:gd name="T37" fmla="*/ 11 h 117"/>
                <a:gd name="T38" fmla="*/ 40 w 117"/>
                <a:gd name="T39" fmla="*/ 3 h 117"/>
                <a:gd name="T40" fmla="*/ 58 w 117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7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292"/>
            <p:cNvSpPr>
              <a:spLocks/>
            </p:cNvSpPr>
            <p:nvPr/>
          </p:nvSpPr>
          <p:spPr bwMode="auto">
            <a:xfrm>
              <a:off x="10407650" y="3746500"/>
              <a:ext cx="17462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1 h 117"/>
                <a:gd name="T6" fmla="*/ 104 w 116"/>
                <a:gd name="T7" fmla="*/ 23 h 117"/>
                <a:gd name="T8" fmla="*/ 113 w 116"/>
                <a:gd name="T9" fmla="*/ 39 h 117"/>
                <a:gd name="T10" fmla="*/ 116 w 116"/>
                <a:gd name="T11" fmla="*/ 58 h 117"/>
                <a:gd name="T12" fmla="*/ 113 w 116"/>
                <a:gd name="T13" fmla="*/ 76 h 117"/>
                <a:gd name="T14" fmla="*/ 104 w 116"/>
                <a:gd name="T15" fmla="*/ 92 h 117"/>
                <a:gd name="T16" fmla="*/ 92 w 116"/>
                <a:gd name="T17" fmla="*/ 105 h 117"/>
                <a:gd name="T18" fmla="*/ 76 w 116"/>
                <a:gd name="T19" fmla="*/ 113 h 117"/>
                <a:gd name="T20" fmla="*/ 58 w 116"/>
                <a:gd name="T21" fmla="*/ 117 h 117"/>
                <a:gd name="T22" fmla="*/ 40 w 116"/>
                <a:gd name="T23" fmla="*/ 113 h 117"/>
                <a:gd name="T24" fmla="*/ 24 w 116"/>
                <a:gd name="T25" fmla="*/ 105 h 117"/>
                <a:gd name="T26" fmla="*/ 11 w 116"/>
                <a:gd name="T27" fmla="*/ 92 h 117"/>
                <a:gd name="T28" fmla="*/ 3 w 116"/>
                <a:gd name="T29" fmla="*/ 76 h 117"/>
                <a:gd name="T30" fmla="*/ 0 w 116"/>
                <a:gd name="T31" fmla="*/ 58 h 117"/>
                <a:gd name="T32" fmla="*/ 3 w 116"/>
                <a:gd name="T33" fmla="*/ 39 h 117"/>
                <a:gd name="T34" fmla="*/ 11 w 116"/>
                <a:gd name="T35" fmla="*/ 23 h 117"/>
                <a:gd name="T36" fmla="*/ 24 w 116"/>
                <a:gd name="T37" fmla="*/ 11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293"/>
            <p:cNvSpPr>
              <a:spLocks/>
            </p:cNvSpPr>
            <p:nvPr/>
          </p:nvSpPr>
          <p:spPr bwMode="auto">
            <a:xfrm>
              <a:off x="10352088" y="3719513"/>
              <a:ext cx="19050" cy="17463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1 h 117"/>
                <a:gd name="T6" fmla="*/ 104 w 116"/>
                <a:gd name="T7" fmla="*/ 23 h 117"/>
                <a:gd name="T8" fmla="*/ 113 w 116"/>
                <a:gd name="T9" fmla="*/ 39 h 117"/>
                <a:gd name="T10" fmla="*/ 116 w 116"/>
                <a:gd name="T11" fmla="*/ 58 h 117"/>
                <a:gd name="T12" fmla="*/ 113 w 116"/>
                <a:gd name="T13" fmla="*/ 76 h 117"/>
                <a:gd name="T14" fmla="*/ 104 w 116"/>
                <a:gd name="T15" fmla="*/ 92 h 117"/>
                <a:gd name="T16" fmla="*/ 92 w 116"/>
                <a:gd name="T17" fmla="*/ 105 h 117"/>
                <a:gd name="T18" fmla="*/ 76 w 116"/>
                <a:gd name="T19" fmla="*/ 113 h 117"/>
                <a:gd name="T20" fmla="*/ 58 w 116"/>
                <a:gd name="T21" fmla="*/ 117 h 117"/>
                <a:gd name="T22" fmla="*/ 40 w 116"/>
                <a:gd name="T23" fmla="*/ 113 h 117"/>
                <a:gd name="T24" fmla="*/ 23 w 116"/>
                <a:gd name="T25" fmla="*/ 105 h 117"/>
                <a:gd name="T26" fmla="*/ 11 w 116"/>
                <a:gd name="T27" fmla="*/ 92 h 117"/>
                <a:gd name="T28" fmla="*/ 3 w 116"/>
                <a:gd name="T29" fmla="*/ 76 h 117"/>
                <a:gd name="T30" fmla="*/ 0 w 116"/>
                <a:gd name="T31" fmla="*/ 58 h 117"/>
                <a:gd name="T32" fmla="*/ 3 w 116"/>
                <a:gd name="T33" fmla="*/ 39 h 117"/>
                <a:gd name="T34" fmla="*/ 11 w 116"/>
                <a:gd name="T35" fmla="*/ 23 h 117"/>
                <a:gd name="T36" fmla="*/ 23 w 116"/>
                <a:gd name="T37" fmla="*/ 11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294"/>
            <p:cNvSpPr>
              <a:spLocks/>
            </p:cNvSpPr>
            <p:nvPr/>
          </p:nvSpPr>
          <p:spPr bwMode="auto">
            <a:xfrm>
              <a:off x="10371138" y="3746500"/>
              <a:ext cx="17462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3 w 116"/>
                <a:gd name="T5" fmla="*/ 11 h 117"/>
                <a:gd name="T6" fmla="*/ 105 w 116"/>
                <a:gd name="T7" fmla="*/ 23 h 117"/>
                <a:gd name="T8" fmla="*/ 113 w 116"/>
                <a:gd name="T9" fmla="*/ 39 h 117"/>
                <a:gd name="T10" fmla="*/ 116 w 116"/>
                <a:gd name="T11" fmla="*/ 58 h 117"/>
                <a:gd name="T12" fmla="*/ 113 w 116"/>
                <a:gd name="T13" fmla="*/ 76 h 117"/>
                <a:gd name="T14" fmla="*/ 105 w 116"/>
                <a:gd name="T15" fmla="*/ 92 h 117"/>
                <a:gd name="T16" fmla="*/ 93 w 116"/>
                <a:gd name="T17" fmla="*/ 105 h 117"/>
                <a:gd name="T18" fmla="*/ 76 w 116"/>
                <a:gd name="T19" fmla="*/ 113 h 117"/>
                <a:gd name="T20" fmla="*/ 58 w 116"/>
                <a:gd name="T21" fmla="*/ 117 h 117"/>
                <a:gd name="T22" fmla="*/ 40 w 116"/>
                <a:gd name="T23" fmla="*/ 113 h 117"/>
                <a:gd name="T24" fmla="*/ 24 w 116"/>
                <a:gd name="T25" fmla="*/ 105 h 117"/>
                <a:gd name="T26" fmla="*/ 11 w 116"/>
                <a:gd name="T27" fmla="*/ 92 h 117"/>
                <a:gd name="T28" fmla="*/ 3 w 116"/>
                <a:gd name="T29" fmla="*/ 76 h 117"/>
                <a:gd name="T30" fmla="*/ 0 w 116"/>
                <a:gd name="T31" fmla="*/ 58 h 117"/>
                <a:gd name="T32" fmla="*/ 3 w 116"/>
                <a:gd name="T33" fmla="*/ 39 h 117"/>
                <a:gd name="T34" fmla="*/ 11 w 116"/>
                <a:gd name="T35" fmla="*/ 23 h 117"/>
                <a:gd name="T36" fmla="*/ 24 w 116"/>
                <a:gd name="T37" fmla="*/ 11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3" y="11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5"/>
                  </a:lnTo>
                  <a:lnTo>
                    <a:pt x="76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295"/>
            <p:cNvSpPr>
              <a:spLocks/>
            </p:cNvSpPr>
            <p:nvPr/>
          </p:nvSpPr>
          <p:spPr bwMode="auto">
            <a:xfrm>
              <a:off x="10231438" y="3951288"/>
              <a:ext cx="28575" cy="17463"/>
            </a:xfrm>
            <a:custGeom>
              <a:avLst/>
              <a:gdLst>
                <a:gd name="T0" fmla="*/ 59 w 175"/>
                <a:gd name="T1" fmla="*/ 0 h 117"/>
                <a:gd name="T2" fmla="*/ 117 w 175"/>
                <a:gd name="T3" fmla="*/ 0 h 117"/>
                <a:gd name="T4" fmla="*/ 135 w 175"/>
                <a:gd name="T5" fmla="*/ 3 h 117"/>
                <a:gd name="T6" fmla="*/ 151 w 175"/>
                <a:gd name="T7" fmla="*/ 11 h 117"/>
                <a:gd name="T8" fmla="*/ 163 w 175"/>
                <a:gd name="T9" fmla="*/ 24 h 117"/>
                <a:gd name="T10" fmla="*/ 172 w 175"/>
                <a:gd name="T11" fmla="*/ 40 h 117"/>
                <a:gd name="T12" fmla="*/ 175 w 175"/>
                <a:gd name="T13" fmla="*/ 59 h 117"/>
                <a:gd name="T14" fmla="*/ 172 w 175"/>
                <a:gd name="T15" fmla="*/ 77 h 117"/>
                <a:gd name="T16" fmla="*/ 163 w 175"/>
                <a:gd name="T17" fmla="*/ 93 h 117"/>
                <a:gd name="T18" fmla="*/ 151 w 175"/>
                <a:gd name="T19" fmla="*/ 105 h 117"/>
                <a:gd name="T20" fmla="*/ 135 w 175"/>
                <a:gd name="T21" fmla="*/ 114 h 117"/>
                <a:gd name="T22" fmla="*/ 117 w 175"/>
                <a:gd name="T23" fmla="*/ 117 h 117"/>
                <a:gd name="T24" fmla="*/ 59 w 175"/>
                <a:gd name="T25" fmla="*/ 117 h 117"/>
                <a:gd name="T26" fmla="*/ 41 w 175"/>
                <a:gd name="T27" fmla="*/ 114 h 117"/>
                <a:gd name="T28" fmla="*/ 25 w 175"/>
                <a:gd name="T29" fmla="*/ 105 h 117"/>
                <a:gd name="T30" fmla="*/ 12 w 175"/>
                <a:gd name="T31" fmla="*/ 93 h 117"/>
                <a:gd name="T32" fmla="*/ 4 w 175"/>
                <a:gd name="T33" fmla="*/ 77 h 117"/>
                <a:gd name="T34" fmla="*/ 0 w 175"/>
                <a:gd name="T35" fmla="*/ 59 h 117"/>
                <a:gd name="T36" fmla="*/ 4 w 175"/>
                <a:gd name="T37" fmla="*/ 40 h 117"/>
                <a:gd name="T38" fmla="*/ 12 w 175"/>
                <a:gd name="T39" fmla="*/ 24 h 117"/>
                <a:gd name="T40" fmla="*/ 25 w 175"/>
                <a:gd name="T41" fmla="*/ 11 h 117"/>
                <a:gd name="T42" fmla="*/ 41 w 175"/>
                <a:gd name="T43" fmla="*/ 3 h 117"/>
                <a:gd name="T44" fmla="*/ 59 w 175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117">
                  <a:moveTo>
                    <a:pt x="59" y="0"/>
                  </a:moveTo>
                  <a:lnTo>
                    <a:pt x="117" y="0"/>
                  </a:lnTo>
                  <a:lnTo>
                    <a:pt x="135" y="3"/>
                  </a:lnTo>
                  <a:lnTo>
                    <a:pt x="151" y="11"/>
                  </a:lnTo>
                  <a:lnTo>
                    <a:pt x="163" y="24"/>
                  </a:lnTo>
                  <a:lnTo>
                    <a:pt x="172" y="40"/>
                  </a:lnTo>
                  <a:lnTo>
                    <a:pt x="175" y="59"/>
                  </a:lnTo>
                  <a:lnTo>
                    <a:pt x="172" y="77"/>
                  </a:lnTo>
                  <a:lnTo>
                    <a:pt x="163" y="93"/>
                  </a:lnTo>
                  <a:lnTo>
                    <a:pt x="151" y="105"/>
                  </a:lnTo>
                  <a:lnTo>
                    <a:pt x="135" y="114"/>
                  </a:lnTo>
                  <a:lnTo>
                    <a:pt x="117" y="117"/>
                  </a:lnTo>
                  <a:lnTo>
                    <a:pt x="59" y="117"/>
                  </a:lnTo>
                  <a:lnTo>
                    <a:pt x="41" y="114"/>
                  </a:lnTo>
                  <a:lnTo>
                    <a:pt x="25" y="105"/>
                  </a:lnTo>
                  <a:lnTo>
                    <a:pt x="12" y="93"/>
                  </a:lnTo>
                  <a:lnTo>
                    <a:pt x="4" y="77"/>
                  </a:lnTo>
                  <a:lnTo>
                    <a:pt x="0" y="59"/>
                  </a:lnTo>
                  <a:lnTo>
                    <a:pt x="4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296"/>
            <p:cNvSpPr>
              <a:spLocks/>
            </p:cNvSpPr>
            <p:nvPr/>
          </p:nvSpPr>
          <p:spPr bwMode="auto">
            <a:xfrm>
              <a:off x="10158413" y="3951288"/>
              <a:ext cx="26987" cy="17463"/>
            </a:xfrm>
            <a:custGeom>
              <a:avLst/>
              <a:gdLst>
                <a:gd name="T0" fmla="*/ 58 w 175"/>
                <a:gd name="T1" fmla="*/ 0 h 117"/>
                <a:gd name="T2" fmla="*/ 116 w 175"/>
                <a:gd name="T3" fmla="*/ 0 h 117"/>
                <a:gd name="T4" fmla="*/ 134 w 175"/>
                <a:gd name="T5" fmla="*/ 3 h 117"/>
                <a:gd name="T6" fmla="*/ 150 w 175"/>
                <a:gd name="T7" fmla="*/ 11 h 117"/>
                <a:gd name="T8" fmla="*/ 163 w 175"/>
                <a:gd name="T9" fmla="*/ 24 h 117"/>
                <a:gd name="T10" fmla="*/ 171 w 175"/>
                <a:gd name="T11" fmla="*/ 40 h 117"/>
                <a:gd name="T12" fmla="*/ 175 w 175"/>
                <a:gd name="T13" fmla="*/ 59 h 117"/>
                <a:gd name="T14" fmla="*/ 171 w 175"/>
                <a:gd name="T15" fmla="*/ 77 h 117"/>
                <a:gd name="T16" fmla="*/ 163 w 175"/>
                <a:gd name="T17" fmla="*/ 93 h 117"/>
                <a:gd name="T18" fmla="*/ 150 w 175"/>
                <a:gd name="T19" fmla="*/ 105 h 117"/>
                <a:gd name="T20" fmla="*/ 134 w 175"/>
                <a:gd name="T21" fmla="*/ 114 h 117"/>
                <a:gd name="T22" fmla="*/ 116 w 175"/>
                <a:gd name="T23" fmla="*/ 117 h 117"/>
                <a:gd name="T24" fmla="*/ 58 w 175"/>
                <a:gd name="T25" fmla="*/ 117 h 117"/>
                <a:gd name="T26" fmla="*/ 40 w 175"/>
                <a:gd name="T27" fmla="*/ 114 h 117"/>
                <a:gd name="T28" fmla="*/ 24 w 175"/>
                <a:gd name="T29" fmla="*/ 105 h 117"/>
                <a:gd name="T30" fmla="*/ 12 w 175"/>
                <a:gd name="T31" fmla="*/ 93 h 117"/>
                <a:gd name="T32" fmla="*/ 3 w 175"/>
                <a:gd name="T33" fmla="*/ 77 h 117"/>
                <a:gd name="T34" fmla="*/ 0 w 175"/>
                <a:gd name="T35" fmla="*/ 59 h 117"/>
                <a:gd name="T36" fmla="*/ 3 w 175"/>
                <a:gd name="T37" fmla="*/ 40 h 117"/>
                <a:gd name="T38" fmla="*/ 12 w 175"/>
                <a:gd name="T39" fmla="*/ 24 h 117"/>
                <a:gd name="T40" fmla="*/ 24 w 175"/>
                <a:gd name="T41" fmla="*/ 11 h 117"/>
                <a:gd name="T42" fmla="*/ 40 w 175"/>
                <a:gd name="T43" fmla="*/ 3 h 117"/>
                <a:gd name="T44" fmla="*/ 58 w 175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117">
                  <a:moveTo>
                    <a:pt x="58" y="0"/>
                  </a:moveTo>
                  <a:lnTo>
                    <a:pt x="116" y="0"/>
                  </a:lnTo>
                  <a:lnTo>
                    <a:pt x="134" y="3"/>
                  </a:lnTo>
                  <a:lnTo>
                    <a:pt x="150" y="11"/>
                  </a:lnTo>
                  <a:lnTo>
                    <a:pt x="163" y="24"/>
                  </a:lnTo>
                  <a:lnTo>
                    <a:pt x="171" y="40"/>
                  </a:lnTo>
                  <a:lnTo>
                    <a:pt x="175" y="59"/>
                  </a:lnTo>
                  <a:lnTo>
                    <a:pt x="171" y="77"/>
                  </a:lnTo>
                  <a:lnTo>
                    <a:pt x="163" y="93"/>
                  </a:lnTo>
                  <a:lnTo>
                    <a:pt x="150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297"/>
            <p:cNvSpPr>
              <a:spLocks/>
            </p:cNvSpPr>
            <p:nvPr/>
          </p:nvSpPr>
          <p:spPr bwMode="auto">
            <a:xfrm>
              <a:off x="10194925" y="3951288"/>
              <a:ext cx="28575" cy="17463"/>
            </a:xfrm>
            <a:custGeom>
              <a:avLst/>
              <a:gdLst>
                <a:gd name="T0" fmla="*/ 58 w 174"/>
                <a:gd name="T1" fmla="*/ 0 h 117"/>
                <a:gd name="T2" fmla="*/ 116 w 174"/>
                <a:gd name="T3" fmla="*/ 0 h 117"/>
                <a:gd name="T4" fmla="*/ 134 w 174"/>
                <a:gd name="T5" fmla="*/ 3 h 117"/>
                <a:gd name="T6" fmla="*/ 150 w 174"/>
                <a:gd name="T7" fmla="*/ 11 h 117"/>
                <a:gd name="T8" fmla="*/ 163 w 174"/>
                <a:gd name="T9" fmla="*/ 24 h 117"/>
                <a:gd name="T10" fmla="*/ 171 w 174"/>
                <a:gd name="T11" fmla="*/ 40 h 117"/>
                <a:gd name="T12" fmla="*/ 174 w 174"/>
                <a:gd name="T13" fmla="*/ 59 h 117"/>
                <a:gd name="T14" fmla="*/ 171 w 174"/>
                <a:gd name="T15" fmla="*/ 77 h 117"/>
                <a:gd name="T16" fmla="*/ 163 w 174"/>
                <a:gd name="T17" fmla="*/ 93 h 117"/>
                <a:gd name="T18" fmla="*/ 150 w 174"/>
                <a:gd name="T19" fmla="*/ 105 h 117"/>
                <a:gd name="T20" fmla="*/ 134 w 174"/>
                <a:gd name="T21" fmla="*/ 114 h 117"/>
                <a:gd name="T22" fmla="*/ 116 w 174"/>
                <a:gd name="T23" fmla="*/ 117 h 117"/>
                <a:gd name="T24" fmla="*/ 58 w 174"/>
                <a:gd name="T25" fmla="*/ 117 h 117"/>
                <a:gd name="T26" fmla="*/ 40 w 174"/>
                <a:gd name="T27" fmla="*/ 114 h 117"/>
                <a:gd name="T28" fmla="*/ 24 w 174"/>
                <a:gd name="T29" fmla="*/ 105 h 117"/>
                <a:gd name="T30" fmla="*/ 11 w 174"/>
                <a:gd name="T31" fmla="*/ 93 h 117"/>
                <a:gd name="T32" fmla="*/ 3 w 174"/>
                <a:gd name="T33" fmla="*/ 77 h 117"/>
                <a:gd name="T34" fmla="*/ 0 w 174"/>
                <a:gd name="T35" fmla="*/ 59 h 117"/>
                <a:gd name="T36" fmla="*/ 3 w 174"/>
                <a:gd name="T37" fmla="*/ 40 h 117"/>
                <a:gd name="T38" fmla="*/ 11 w 174"/>
                <a:gd name="T39" fmla="*/ 24 h 117"/>
                <a:gd name="T40" fmla="*/ 24 w 174"/>
                <a:gd name="T41" fmla="*/ 11 h 117"/>
                <a:gd name="T42" fmla="*/ 40 w 174"/>
                <a:gd name="T43" fmla="*/ 3 h 117"/>
                <a:gd name="T44" fmla="*/ 58 w 17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117">
                  <a:moveTo>
                    <a:pt x="58" y="0"/>
                  </a:moveTo>
                  <a:lnTo>
                    <a:pt x="116" y="0"/>
                  </a:lnTo>
                  <a:lnTo>
                    <a:pt x="134" y="3"/>
                  </a:lnTo>
                  <a:lnTo>
                    <a:pt x="150" y="11"/>
                  </a:lnTo>
                  <a:lnTo>
                    <a:pt x="163" y="24"/>
                  </a:lnTo>
                  <a:lnTo>
                    <a:pt x="171" y="40"/>
                  </a:lnTo>
                  <a:lnTo>
                    <a:pt x="174" y="59"/>
                  </a:lnTo>
                  <a:lnTo>
                    <a:pt x="171" y="77"/>
                  </a:lnTo>
                  <a:lnTo>
                    <a:pt x="163" y="93"/>
                  </a:lnTo>
                  <a:lnTo>
                    <a:pt x="150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298"/>
            <p:cNvSpPr>
              <a:spLocks/>
            </p:cNvSpPr>
            <p:nvPr/>
          </p:nvSpPr>
          <p:spPr bwMode="auto">
            <a:xfrm>
              <a:off x="10047288" y="3951288"/>
              <a:ext cx="26987" cy="17463"/>
            </a:xfrm>
            <a:custGeom>
              <a:avLst/>
              <a:gdLst>
                <a:gd name="T0" fmla="*/ 58 w 175"/>
                <a:gd name="T1" fmla="*/ 0 h 117"/>
                <a:gd name="T2" fmla="*/ 116 w 175"/>
                <a:gd name="T3" fmla="*/ 0 h 117"/>
                <a:gd name="T4" fmla="*/ 134 w 175"/>
                <a:gd name="T5" fmla="*/ 3 h 117"/>
                <a:gd name="T6" fmla="*/ 150 w 175"/>
                <a:gd name="T7" fmla="*/ 11 h 117"/>
                <a:gd name="T8" fmla="*/ 163 w 175"/>
                <a:gd name="T9" fmla="*/ 24 h 117"/>
                <a:gd name="T10" fmla="*/ 171 w 175"/>
                <a:gd name="T11" fmla="*/ 40 h 117"/>
                <a:gd name="T12" fmla="*/ 175 w 175"/>
                <a:gd name="T13" fmla="*/ 59 h 117"/>
                <a:gd name="T14" fmla="*/ 171 w 175"/>
                <a:gd name="T15" fmla="*/ 77 h 117"/>
                <a:gd name="T16" fmla="*/ 163 w 175"/>
                <a:gd name="T17" fmla="*/ 93 h 117"/>
                <a:gd name="T18" fmla="*/ 150 w 175"/>
                <a:gd name="T19" fmla="*/ 105 h 117"/>
                <a:gd name="T20" fmla="*/ 134 w 175"/>
                <a:gd name="T21" fmla="*/ 114 h 117"/>
                <a:gd name="T22" fmla="*/ 116 w 175"/>
                <a:gd name="T23" fmla="*/ 117 h 117"/>
                <a:gd name="T24" fmla="*/ 58 w 175"/>
                <a:gd name="T25" fmla="*/ 117 h 117"/>
                <a:gd name="T26" fmla="*/ 40 w 175"/>
                <a:gd name="T27" fmla="*/ 114 h 117"/>
                <a:gd name="T28" fmla="*/ 24 w 175"/>
                <a:gd name="T29" fmla="*/ 105 h 117"/>
                <a:gd name="T30" fmla="*/ 12 w 175"/>
                <a:gd name="T31" fmla="*/ 93 h 117"/>
                <a:gd name="T32" fmla="*/ 3 w 175"/>
                <a:gd name="T33" fmla="*/ 77 h 117"/>
                <a:gd name="T34" fmla="*/ 0 w 175"/>
                <a:gd name="T35" fmla="*/ 59 h 117"/>
                <a:gd name="T36" fmla="*/ 3 w 175"/>
                <a:gd name="T37" fmla="*/ 40 h 117"/>
                <a:gd name="T38" fmla="*/ 12 w 175"/>
                <a:gd name="T39" fmla="*/ 24 h 117"/>
                <a:gd name="T40" fmla="*/ 24 w 175"/>
                <a:gd name="T41" fmla="*/ 11 h 117"/>
                <a:gd name="T42" fmla="*/ 40 w 175"/>
                <a:gd name="T43" fmla="*/ 3 h 117"/>
                <a:gd name="T44" fmla="*/ 58 w 175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117">
                  <a:moveTo>
                    <a:pt x="58" y="0"/>
                  </a:moveTo>
                  <a:lnTo>
                    <a:pt x="116" y="0"/>
                  </a:lnTo>
                  <a:lnTo>
                    <a:pt x="134" y="3"/>
                  </a:lnTo>
                  <a:lnTo>
                    <a:pt x="150" y="11"/>
                  </a:lnTo>
                  <a:lnTo>
                    <a:pt x="163" y="24"/>
                  </a:lnTo>
                  <a:lnTo>
                    <a:pt x="171" y="40"/>
                  </a:lnTo>
                  <a:lnTo>
                    <a:pt x="175" y="59"/>
                  </a:lnTo>
                  <a:lnTo>
                    <a:pt x="171" y="77"/>
                  </a:lnTo>
                  <a:lnTo>
                    <a:pt x="163" y="93"/>
                  </a:lnTo>
                  <a:lnTo>
                    <a:pt x="150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299"/>
            <p:cNvSpPr>
              <a:spLocks/>
            </p:cNvSpPr>
            <p:nvPr/>
          </p:nvSpPr>
          <p:spPr bwMode="auto">
            <a:xfrm>
              <a:off x="10083800" y="3951288"/>
              <a:ext cx="28575" cy="17463"/>
            </a:xfrm>
            <a:custGeom>
              <a:avLst/>
              <a:gdLst>
                <a:gd name="T0" fmla="*/ 58 w 174"/>
                <a:gd name="T1" fmla="*/ 0 h 117"/>
                <a:gd name="T2" fmla="*/ 116 w 174"/>
                <a:gd name="T3" fmla="*/ 0 h 117"/>
                <a:gd name="T4" fmla="*/ 134 w 174"/>
                <a:gd name="T5" fmla="*/ 3 h 117"/>
                <a:gd name="T6" fmla="*/ 151 w 174"/>
                <a:gd name="T7" fmla="*/ 11 h 117"/>
                <a:gd name="T8" fmla="*/ 163 w 174"/>
                <a:gd name="T9" fmla="*/ 24 h 117"/>
                <a:gd name="T10" fmla="*/ 171 w 174"/>
                <a:gd name="T11" fmla="*/ 40 h 117"/>
                <a:gd name="T12" fmla="*/ 174 w 174"/>
                <a:gd name="T13" fmla="*/ 59 h 117"/>
                <a:gd name="T14" fmla="*/ 171 w 174"/>
                <a:gd name="T15" fmla="*/ 77 h 117"/>
                <a:gd name="T16" fmla="*/ 163 w 174"/>
                <a:gd name="T17" fmla="*/ 93 h 117"/>
                <a:gd name="T18" fmla="*/ 151 w 174"/>
                <a:gd name="T19" fmla="*/ 105 h 117"/>
                <a:gd name="T20" fmla="*/ 134 w 174"/>
                <a:gd name="T21" fmla="*/ 114 h 117"/>
                <a:gd name="T22" fmla="*/ 116 w 174"/>
                <a:gd name="T23" fmla="*/ 117 h 117"/>
                <a:gd name="T24" fmla="*/ 58 w 174"/>
                <a:gd name="T25" fmla="*/ 117 h 117"/>
                <a:gd name="T26" fmla="*/ 40 w 174"/>
                <a:gd name="T27" fmla="*/ 114 h 117"/>
                <a:gd name="T28" fmla="*/ 24 w 174"/>
                <a:gd name="T29" fmla="*/ 105 h 117"/>
                <a:gd name="T30" fmla="*/ 11 w 174"/>
                <a:gd name="T31" fmla="*/ 93 h 117"/>
                <a:gd name="T32" fmla="*/ 3 w 174"/>
                <a:gd name="T33" fmla="*/ 77 h 117"/>
                <a:gd name="T34" fmla="*/ 0 w 174"/>
                <a:gd name="T35" fmla="*/ 59 h 117"/>
                <a:gd name="T36" fmla="*/ 3 w 174"/>
                <a:gd name="T37" fmla="*/ 40 h 117"/>
                <a:gd name="T38" fmla="*/ 11 w 174"/>
                <a:gd name="T39" fmla="*/ 24 h 117"/>
                <a:gd name="T40" fmla="*/ 24 w 174"/>
                <a:gd name="T41" fmla="*/ 11 h 117"/>
                <a:gd name="T42" fmla="*/ 40 w 174"/>
                <a:gd name="T43" fmla="*/ 3 h 117"/>
                <a:gd name="T44" fmla="*/ 58 w 17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117">
                  <a:moveTo>
                    <a:pt x="58" y="0"/>
                  </a:moveTo>
                  <a:lnTo>
                    <a:pt x="116" y="0"/>
                  </a:lnTo>
                  <a:lnTo>
                    <a:pt x="134" y="3"/>
                  </a:lnTo>
                  <a:lnTo>
                    <a:pt x="151" y="11"/>
                  </a:lnTo>
                  <a:lnTo>
                    <a:pt x="163" y="24"/>
                  </a:lnTo>
                  <a:lnTo>
                    <a:pt x="171" y="40"/>
                  </a:lnTo>
                  <a:lnTo>
                    <a:pt x="174" y="59"/>
                  </a:lnTo>
                  <a:lnTo>
                    <a:pt x="171" y="77"/>
                  </a:lnTo>
                  <a:lnTo>
                    <a:pt x="163" y="93"/>
                  </a:lnTo>
                  <a:lnTo>
                    <a:pt x="151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300"/>
            <p:cNvSpPr>
              <a:spLocks/>
            </p:cNvSpPr>
            <p:nvPr/>
          </p:nvSpPr>
          <p:spPr bwMode="auto">
            <a:xfrm>
              <a:off x="10121900" y="3951288"/>
              <a:ext cx="26987" cy="17463"/>
            </a:xfrm>
            <a:custGeom>
              <a:avLst/>
              <a:gdLst>
                <a:gd name="T0" fmla="*/ 59 w 175"/>
                <a:gd name="T1" fmla="*/ 0 h 117"/>
                <a:gd name="T2" fmla="*/ 117 w 175"/>
                <a:gd name="T3" fmla="*/ 0 h 117"/>
                <a:gd name="T4" fmla="*/ 135 w 175"/>
                <a:gd name="T5" fmla="*/ 3 h 117"/>
                <a:gd name="T6" fmla="*/ 151 w 175"/>
                <a:gd name="T7" fmla="*/ 11 h 117"/>
                <a:gd name="T8" fmla="*/ 163 w 175"/>
                <a:gd name="T9" fmla="*/ 24 h 117"/>
                <a:gd name="T10" fmla="*/ 172 w 175"/>
                <a:gd name="T11" fmla="*/ 40 h 117"/>
                <a:gd name="T12" fmla="*/ 175 w 175"/>
                <a:gd name="T13" fmla="*/ 59 h 117"/>
                <a:gd name="T14" fmla="*/ 172 w 175"/>
                <a:gd name="T15" fmla="*/ 77 h 117"/>
                <a:gd name="T16" fmla="*/ 163 w 175"/>
                <a:gd name="T17" fmla="*/ 93 h 117"/>
                <a:gd name="T18" fmla="*/ 151 w 175"/>
                <a:gd name="T19" fmla="*/ 105 h 117"/>
                <a:gd name="T20" fmla="*/ 135 w 175"/>
                <a:gd name="T21" fmla="*/ 114 h 117"/>
                <a:gd name="T22" fmla="*/ 117 w 175"/>
                <a:gd name="T23" fmla="*/ 117 h 117"/>
                <a:gd name="T24" fmla="*/ 59 w 175"/>
                <a:gd name="T25" fmla="*/ 117 h 117"/>
                <a:gd name="T26" fmla="*/ 41 w 175"/>
                <a:gd name="T27" fmla="*/ 114 h 117"/>
                <a:gd name="T28" fmla="*/ 24 w 175"/>
                <a:gd name="T29" fmla="*/ 105 h 117"/>
                <a:gd name="T30" fmla="*/ 12 w 175"/>
                <a:gd name="T31" fmla="*/ 93 h 117"/>
                <a:gd name="T32" fmla="*/ 4 w 175"/>
                <a:gd name="T33" fmla="*/ 77 h 117"/>
                <a:gd name="T34" fmla="*/ 0 w 175"/>
                <a:gd name="T35" fmla="*/ 59 h 117"/>
                <a:gd name="T36" fmla="*/ 4 w 175"/>
                <a:gd name="T37" fmla="*/ 40 h 117"/>
                <a:gd name="T38" fmla="*/ 12 w 175"/>
                <a:gd name="T39" fmla="*/ 24 h 117"/>
                <a:gd name="T40" fmla="*/ 24 w 175"/>
                <a:gd name="T41" fmla="*/ 11 h 117"/>
                <a:gd name="T42" fmla="*/ 41 w 175"/>
                <a:gd name="T43" fmla="*/ 3 h 117"/>
                <a:gd name="T44" fmla="*/ 59 w 175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117">
                  <a:moveTo>
                    <a:pt x="59" y="0"/>
                  </a:moveTo>
                  <a:lnTo>
                    <a:pt x="117" y="0"/>
                  </a:lnTo>
                  <a:lnTo>
                    <a:pt x="135" y="3"/>
                  </a:lnTo>
                  <a:lnTo>
                    <a:pt x="151" y="11"/>
                  </a:lnTo>
                  <a:lnTo>
                    <a:pt x="163" y="24"/>
                  </a:lnTo>
                  <a:lnTo>
                    <a:pt x="172" y="40"/>
                  </a:lnTo>
                  <a:lnTo>
                    <a:pt x="175" y="59"/>
                  </a:lnTo>
                  <a:lnTo>
                    <a:pt x="172" y="77"/>
                  </a:lnTo>
                  <a:lnTo>
                    <a:pt x="163" y="93"/>
                  </a:lnTo>
                  <a:lnTo>
                    <a:pt x="151" y="105"/>
                  </a:lnTo>
                  <a:lnTo>
                    <a:pt x="135" y="114"/>
                  </a:lnTo>
                  <a:lnTo>
                    <a:pt x="117" y="117"/>
                  </a:lnTo>
                  <a:lnTo>
                    <a:pt x="59" y="117"/>
                  </a:lnTo>
                  <a:lnTo>
                    <a:pt x="41" y="114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4" y="77"/>
                  </a:lnTo>
                  <a:lnTo>
                    <a:pt x="0" y="59"/>
                  </a:lnTo>
                  <a:lnTo>
                    <a:pt x="4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301"/>
            <p:cNvSpPr>
              <a:spLocks/>
            </p:cNvSpPr>
            <p:nvPr/>
          </p:nvSpPr>
          <p:spPr bwMode="auto">
            <a:xfrm>
              <a:off x="10388600" y="3951288"/>
              <a:ext cx="28575" cy="17463"/>
            </a:xfrm>
            <a:custGeom>
              <a:avLst/>
              <a:gdLst>
                <a:gd name="T0" fmla="*/ 58 w 175"/>
                <a:gd name="T1" fmla="*/ 0 h 117"/>
                <a:gd name="T2" fmla="*/ 117 w 175"/>
                <a:gd name="T3" fmla="*/ 0 h 117"/>
                <a:gd name="T4" fmla="*/ 134 w 175"/>
                <a:gd name="T5" fmla="*/ 3 h 117"/>
                <a:gd name="T6" fmla="*/ 150 w 175"/>
                <a:gd name="T7" fmla="*/ 11 h 117"/>
                <a:gd name="T8" fmla="*/ 163 w 175"/>
                <a:gd name="T9" fmla="*/ 24 h 117"/>
                <a:gd name="T10" fmla="*/ 171 w 175"/>
                <a:gd name="T11" fmla="*/ 40 h 117"/>
                <a:gd name="T12" fmla="*/ 175 w 175"/>
                <a:gd name="T13" fmla="*/ 59 h 117"/>
                <a:gd name="T14" fmla="*/ 171 w 175"/>
                <a:gd name="T15" fmla="*/ 77 h 117"/>
                <a:gd name="T16" fmla="*/ 163 w 175"/>
                <a:gd name="T17" fmla="*/ 93 h 117"/>
                <a:gd name="T18" fmla="*/ 150 w 175"/>
                <a:gd name="T19" fmla="*/ 105 h 117"/>
                <a:gd name="T20" fmla="*/ 134 w 175"/>
                <a:gd name="T21" fmla="*/ 114 h 117"/>
                <a:gd name="T22" fmla="*/ 117 w 175"/>
                <a:gd name="T23" fmla="*/ 117 h 117"/>
                <a:gd name="T24" fmla="*/ 58 w 175"/>
                <a:gd name="T25" fmla="*/ 117 h 117"/>
                <a:gd name="T26" fmla="*/ 40 w 175"/>
                <a:gd name="T27" fmla="*/ 114 h 117"/>
                <a:gd name="T28" fmla="*/ 24 w 175"/>
                <a:gd name="T29" fmla="*/ 105 h 117"/>
                <a:gd name="T30" fmla="*/ 12 w 175"/>
                <a:gd name="T31" fmla="*/ 93 h 117"/>
                <a:gd name="T32" fmla="*/ 3 w 175"/>
                <a:gd name="T33" fmla="*/ 77 h 117"/>
                <a:gd name="T34" fmla="*/ 0 w 175"/>
                <a:gd name="T35" fmla="*/ 59 h 117"/>
                <a:gd name="T36" fmla="*/ 3 w 175"/>
                <a:gd name="T37" fmla="*/ 40 h 117"/>
                <a:gd name="T38" fmla="*/ 12 w 175"/>
                <a:gd name="T39" fmla="*/ 24 h 117"/>
                <a:gd name="T40" fmla="*/ 24 w 175"/>
                <a:gd name="T41" fmla="*/ 11 h 117"/>
                <a:gd name="T42" fmla="*/ 40 w 175"/>
                <a:gd name="T43" fmla="*/ 3 h 117"/>
                <a:gd name="T44" fmla="*/ 58 w 175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117">
                  <a:moveTo>
                    <a:pt x="58" y="0"/>
                  </a:moveTo>
                  <a:lnTo>
                    <a:pt x="117" y="0"/>
                  </a:lnTo>
                  <a:lnTo>
                    <a:pt x="134" y="3"/>
                  </a:lnTo>
                  <a:lnTo>
                    <a:pt x="150" y="11"/>
                  </a:lnTo>
                  <a:lnTo>
                    <a:pt x="163" y="24"/>
                  </a:lnTo>
                  <a:lnTo>
                    <a:pt x="171" y="40"/>
                  </a:lnTo>
                  <a:lnTo>
                    <a:pt x="175" y="59"/>
                  </a:lnTo>
                  <a:lnTo>
                    <a:pt x="171" y="77"/>
                  </a:lnTo>
                  <a:lnTo>
                    <a:pt x="163" y="93"/>
                  </a:lnTo>
                  <a:lnTo>
                    <a:pt x="150" y="105"/>
                  </a:lnTo>
                  <a:lnTo>
                    <a:pt x="134" y="114"/>
                  </a:lnTo>
                  <a:lnTo>
                    <a:pt x="117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302"/>
            <p:cNvSpPr>
              <a:spLocks/>
            </p:cNvSpPr>
            <p:nvPr/>
          </p:nvSpPr>
          <p:spPr bwMode="auto">
            <a:xfrm>
              <a:off x="10463213" y="3951288"/>
              <a:ext cx="26987" cy="17463"/>
            </a:xfrm>
            <a:custGeom>
              <a:avLst/>
              <a:gdLst>
                <a:gd name="T0" fmla="*/ 58 w 174"/>
                <a:gd name="T1" fmla="*/ 0 h 117"/>
                <a:gd name="T2" fmla="*/ 116 w 174"/>
                <a:gd name="T3" fmla="*/ 0 h 117"/>
                <a:gd name="T4" fmla="*/ 134 w 174"/>
                <a:gd name="T5" fmla="*/ 3 h 117"/>
                <a:gd name="T6" fmla="*/ 150 w 174"/>
                <a:gd name="T7" fmla="*/ 11 h 117"/>
                <a:gd name="T8" fmla="*/ 162 w 174"/>
                <a:gd name="T9" fmla="*/ 24 h 117"/>
                <a:gd name="T10" fmla="*/ 171 w 174"/>
                <a:gd name="T11" fmla="*/ 40 h 117"/>
                <a:gd name="T12" fmla="*/ 174 w 174"/>
                <a:gd name="T13" fmla="*/ 59 h 117"/>
                <a:gd name="T14" fmla="*/ 171 w 174"/>
                <a:gd name="T15" fmla="*/ 77 h 117"/>
                <a:gd name="T16" fmla="*/ 162 w 174"/>
                <a:gd name="T17" fmla="*/ 93 h 117"/>
                <a:gd name="T18" fmla="*/ 150 w 174"/>
                <a:gd name="T19" fmla="*/ 105 h 117"/>
                <a:gd name="T20" fmla="*/ 134 w 174"/>
                <a:gd name="T21" fmla="*/ 114 h 117"/>
                <a:gd name="T22" fmla="*/ 116 w 174"/>
                <a:gd name="T23" fmla="*/ 117 h 117"/>
                <a:gd name="T24" fmla="*/ 58 w 174"/>
                <a:gd name="T25" fmla="*/ 117 h 117"/>
                <a:gd name="T26" fmla="*/ 40 w 174"/>
                <a:gd name="T27" fmla="*/ 114 h 117"/>
                <a:gd name="T28" fmla="*/ 24 w 174"/>
                <a:gd name="T29" fmla="*/ 105 h 117"/>
                <a:gd name="T30" fmla="*/ 11 w 174"/>
                <a:gd name="T31" fmla="*/ 93 h 117"/>
                <a:gd name="T32" fmla="*/ 3 w 174"/>
                <a:gd name="T33" fmla="*/ 77 h 117"/>
                <a:gd name="T34" fmla="*/ 0 w 174"/>
                <a:gd name="T35" fmla="*/ 59 h 117"/>
                <a:gd name="T36" fmla="*/ 3 w 174"/>
                <a:gd name="T37" fmla="*/ 40 h 117"/>
                <a:gd name="T38" fmla="*/ 11 w 174"/>
                <a:gd name="T39" fmla="*/ 24 h 117"/>
                <a:gd name="T40" fmla="*/ 24 w 174"/>
                <a:gd name="T41" fmla="*/ 11 h 117"/>
                <a:gd name="T42" fmla="*/ 40 w 174"/>
                <a:gd name="T43" fmla="*/ 3 h 117"/>
                <a:gd name="T44" fmla="*/ 58 w 17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117">
                  <a:moveTo>
                    <a:pt x="58" y="0"/>
                  </a:moveTo>
                  <a:lnTo>
                    <a:pt x="116" y="0"/>
                  </a:lnTo>
                  <a:lnTo>
                    <a:pt x="134" y="3"/>
                  </a:lnTo>
                  <a:lnTo>
                    <a:pt x="150" y="11"/>
                  </a:lnTo>
                  <a:lnTo>
                    <a:pt x="162" y="24"/>
                  </a:lnTo>
                  <a:lnTo>
                    <a:pt x="171" y="40"/>
                  </a:lnTo>
                  <a:lnTo>
                    <a:pt x="174" y="59"/>
                  </a:lnTo>
                  <a:lnTo>
                    <a:pt x="171" y="77"/>
                  </a:lnTo>
                  <a:lnTo>
                    <a:pt x="162" y="93"/>
                  </a:lnTo>
                  <a:lnTo>
                    <a:pt x="150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303"/>
            <p:cNvSpPr>
              <a:spLocks/>
            </p:cNvSpPr>
            <p:nvPr/>
          </p:nvSpPr>
          <p:spPr bwMode="auto">
            <a:xfrm>
              <a:off x="10425113" y="3951288"/>
              <a:ext cx="28575" cy="17463"/>
            </a:xfrm>
            <a:custGeom>
              <a:avLst/>
              <a:gdLst>
                <a:gd name="T0" fmla="*/ 58 w 174"/>
                <a:gd name="T1" fmla="*/ 0 h 117"/>
                <a:gd name="T2" fmla="*/ 116 w 174"/>
                <a:gd name="T3" fmla="*/ 0 h 117"/>
                <a:gd name="T4" fmla="*/ 134 w 174"/>
                <a:gd name="T5" fmla="*/ 3 h 117"/>
                <a:gd name="T6" fmla="*/ 150 w 174"/>
                <a:gd name="T7" fmla="*/ 11 h 117"/>
                <a:gd name="T8" fmla="*/ 163 w 174"/>
                <a:gd name="T9" fmla="*/ 24 h 117"/>
                <a:gd name="T10" fmla="*/ 171 w 174"/>
                <a:gd name="T11" fmla="*/ 40 h 117"/>
                <a:gd name="T12" fmla="*/ 174 w 174"/>
                <a:gd name="T13" fmla="*/ 59 h 117"/>
                <a:gd name="T14" fmla="*/ 171 w 174"/>
                <a:gd name="T15" fmla="*/ 77 h 117"/>
                <a:gd name="T16" fmla="*/ 163 w 174"/>
                <a:gd name="T17" fmla="*/ 93 h 117"/>
                <a:gd name="T18" fmla="*/ 150 w 174"/>
                <a:gd name="T19" fmla="*/ 105 h 117"/>
                <a:gd name="T20" fmla="*/ 134 w 174"/>
                <a:gd name="T21" fmla="*/ 114 h 117"/>
                <a:gd name="T22" fmla="*/ 116 w 174"/>
                <a:gd name="T23" fmla="*/ 117 h 117"/>
                <a:gd name="T24" fmla="*/ 58 w 174"/>
                <a:gd name="T25" fmla="*/ 117 h 117"/>
                <a:gd name="T26" fmla="*/ 40 w 174"/>
                <a:gd name="T27" fmla="*/ 114 h 117"/>
                <a:gd name="T28" fmla="*/ 24 w 174"/>
                <a:gd name="T29" fmla="*/ 105 h 117"/>
                <a:gd name="T30" fmla="*/ 11 w 174"/>
                <a:gd name="T31" fmla="*/ 93 h 117"/>
                <a:gd name="T32" fmla="*/ 3 w 174"/>
                <a:gd name="T33" fmla="*/ 77 h 117"/>
                <a:gd name="T34" fmla="*/ 0 w 174"/>
                <a:gd name="T35" fmla="*/ 59 h 117"/>
                <a:gd name="T36" fmla="*/ 3 w 174"/>
                <a:gd name="T37" fmla="*/ 40 h 117"/>
                <a:gd name="T38" fmla="*/ 11 w 174"/>
                <a:gd name="T39" fmla="*/ 24 h 117"/>
                <a:gd name="T40" fmla="*/ 24 w 174"/>
                <a:gd name="T41" fmla="*/ 11 h 117"/>
                <a:gd name="T42" fmla="*/ 40 w 174"/>
                <a:gd name="T43" fmla="*/ 3 h 117"/>
                <a:gd name="T44" fmla="*/ 58 w 17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117">
                  <a:moveTo>
                    <a:pt x="58" y="0"/>
                  </a:moveTo>
                  <a:lnTo>
                    <a:pt x="116" y="0"/>
                  </a:lnTo>
                  <a:lnTo>
                    <a:pt x="134" y="3"/>
                  </a:lnTo>
                  <a:lnTo>
                    <a:pt x="150" y="11"/>
                  </a:lnTo>
                  <a:lnTo>
                    <a:pt x="163" y="24"/>
                  </a:lnTo>
                  <a:lnTo>
                    <a:pt x="171" y="40"/>
                  </a:lnTo>
                  <a:lnTo>
                    <a:pt x="174" y="59"/>
                  </a:lnTo>
                  <a:lnTo>
                    <a:pt x="171" y="77"/>
                  </a:lnTo>
                  <a:lnTo>
                    <a:pt x="163" y="93"/>
                  </a:lnTo>
                  <a:lnTo>
                    <a:pt x="150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304"/>
            <p:cNvSpPr>
              <a:spLocks/>
            </p:cNvSpPr>
            <p:nvPr/>
          </p:nvSpPr>
          <p:spPr bwMode="auto">
            <a:xfrm>
              <a:off x="10574338" y="3951288"/>
              <a:ext cx="26987" cy="17463"/>
            </a:xfrm>
            <a:custGeom>
              <a:avLst/>
              <a:gdLst>
                <a:gd name="T0" fmla="*/ 58 w 174"/>
                <a:gd name="T1" fmla="*/ 0 h 117"/>
                <a:gd name="T2" fmla="*/ 116 w 174"/>
                <a:gd name="T3" fmla="*/ 0 h 117"/>
                <a:gd name="T4" fmla="*/ 134 w 174"/>
                <a:gd name="T5" fmla="*/ 3 h 117"/>
                <a:gd name="T6" fmla="*/ 150 w 174"/>
                <a:gd name="T7" fmla="*/ 11 h 117"/>
                <a:gd name="T8" fmla="*/ 162 w 174"/>
                <a:gd name="T9" fmla="*/ 24 h 117"/>
                <a:gd name="T10" fmla="*/ 171 w 174"/>
                <a:gd name="T11" fmla="*/ 40 h 117"/>
                <a:gd name="T12" fmla="*/ 174 w 174"/>
                <a:gd name="T13" fmla="*/ 59 h 117"/>
                <a:gd name="T14" fmla="*/ 171 w 174"/>
                <a:gd name="T15" fmla="*/ 77 h 117"/>
                <a:gd name="T16" fmla="*/ 162 w 174"/>
                <a:gd name="T17" fmla="*/ 93 h 117"/>
                <a:gd name="T18" fmla="*/ 150 w 174"/>
                <a:gd name="T19" fmla="*/ 105 h 117"/>
                <a:gd name="T20" fmla="*/ 134 w 174"/>
                <a:gd name="T21" fmla="*/ 114 h 117"/>
                <a:gd name="T22" fmla="*/ 116 w 174"/>
                <a:gd name="T23" fmla="*/ 117 h 117"/>
                <a:gd name="T24" fmla="*/ 58 w 174"/>
                <a:gd name="T25" fmla="*/ 117 h 117"/>
                <a:gd name="T26" fmla="*/ 40 w 174"/>
                <a:gd name="T27" fmla="*/ 114 h 117"/>
                <a:gd name="T28" fmla="*/ 24 w 174"/>
                <a:gd name="T29" fmla="*/ 105 h 117"/>
                <a:gd name="T30" fmla="*/ 11 w 174"/>
                <a:gd name="T31" fmla="*/ 93 h 117"/>
                <a:gd name="T32" fmla="*/ 3 w 174"/>
                <a:gd name="T33" fmla="*/ 77 h 117"/>
                <a:gd name="T34" fmla="*/ 0 w 174"/>
                <a:gd name="T35" fmla="*/ 59 h 117"/>
                <a:gd name="T36" fmla="*/ 3 w 174"/>
                <a:gd name="T37" fmla="*/ 40 h 117"/>
                <a:gd name="T38" fmla="*/ 11 w 174"/>
                <a:gd name="T39" fmla="*/ 24 h 117"/>
                <a:gd name="T40" fmla="*/ 24 w 174"/>
                <a:gd name="T41" fmla="*/ 11 h 117"/>
                <a:gd name="T42" fmla="*/ 40 w 174"/>
                <a:gd name="T43" fmla="*/ 3 h 117"/>
                <a:gd name="T44" fmla="*/ 58 w 17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117">
                  <a:moveTo>
                    <a:pt x="58" y="0"/>
                  </a:moveTo>
                  <a:lnTo>
                    <a:pt x="116" y="0"/>
                  </a:lnTo>
                  <a:lnTo>
                    <a:pt x="134" y="3"/>
                  </a:lnTo>
                  <a:lnTo>
                    <a:pt x="150" y="11"/>
                  </a:lnTo>
                  <a:lnTo>
                    <a:pt x="162" y="24"/>
                  </a:lnTo>
                  <a:lnTo>
                    <a:pt x="171" y="40"/>
                  </a:lnTo>
                  <a:lnTo>
                    <a:pt x="174" y="59"/>
                  </a:lnTo>
                  <a:lnTo>
                    <a:pt x="171" y="77"/>
                  </a:lnTo>
                  <a:lnTo>
                    <a:pt x="162" y="93"/>
                  </a:lnTo>
                  <a:lnTo>
                    <a:pt x="150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305"/>
            <p:cNvSpPr>
              <a:spLocks/>
            </p:cNvSpPr>
            <p:nvPr/>
          </p:nvSpPr>
          <p:spPr bwMode="auto">
            <a:xfrm>
              <a:off x="10499725" y="3951288"/>
              <a:ext cx="26987" cy="17463"/>
            </a:xfrm>
            <a:custGeom>
              <a:avLst/>
              <a:gdLst>
                <a:gd name="T0" fmla="*/ 58 w 175"/>
                <a:gd name="T1" fmla="*/ 0 h 117"/>
                <a:gd name="T2" fmla="*/ 117 w 175"/>
                <a:gd name="T3" fmla="*/ 0 h 117"/>
                <a:gd name="T4" fmla="*/ 134 w 175"/>
                <a:gd name="T5" fmla="*/ 3 h 117"/>
                <a:gd name="T6" fmla="*/ 151 w 175"/>
                <a:gd name="T7" fmla="*/ 11 h 117"/>
                <a:gd name="T8" fmla="*/ 163 w 175"/>
                <a:gd name="T9" fmla="*/ 24 h 117"/>
                <a:gd name="T10" fmla="*/ 171 w 175"/>
                <a:gd name="T11" fmla="*/ 40 h 117"/>
                <a:gd name="T12" fmla="*/ 175 w 175"/>
                <a:gd name="T13" fmla="*/ 59 h 117"/>
                <a:gd name="T14" fmla="*/ 171 w 175"/>
                <a:gd name="T15" fmla="*/ 77 h 117"/>
                <a:gd name="T16" fmla="*/ 163 w 175"/>
                <a:gd name="T17" fmla="*/ 93 h 117"/>
                <a:gd name="T18" fmla="*/ 151 w 175"/>
                <a:gd name="T19" fmla="*/ 105 h 117"/>
                <a:gd name="T20" fmla="*/ 134 w 175"/>
                <a:gd name="T21" fmla="*/ 114 h 117"/>
                <a:gd name="T22" fmla="*/ 117 w 175"/>
                <a:gd name="T23" fmla="*/ 117 h 117"/>
                <a:gd name="T24" fmla="*/ 58 w 175"/>
                <a:gd name="T25" fmla="*/ 117 h 117"/>
                <a:gd name="T26" fmla="*/ 40 w 175"/>
                <a:gd name="T27" fmla="*/ 114 h 117"/>
                <a:gd name="T28" fmla="*/ 24 w 175"/>
                <a:gd name="T29" fmla="*/ 105 h 117"/>
                <a:gd name="T30" fmla="*/ 12 w 175"/>
                <a:gd name="T31" fmla="*/ 93 h 117"/>
                <a:gd name="T32" fmla="*/ 3 w 175"/>
                <a:gd name="T33" fmla="*/ 77 h 117"/>
                <a:gd name="T34" fmla="*/ 0 w 175"/>
                <a:gd name="T35" fmla="*/ 59 h 117"/>
                <a:gd name="T36" fmla="*/ 3 w 175"/>
                <a:gd name="T37" fmla="*/ 40 h 117"/>
                <a:gd name="T38" fmla="*/ 12 w 175"/>
                <a:gd name="T39" fmla="*/ 24 h 117"/>
                <a:gd name="T40" fmla="*/ 24 w 175"/>
                <a:gd name="T41" fmla="*/ 11 h 117"/>
                <a:gd name="T42" fmla="*/ 40 w 175"/>
                <a:gd name="T43" fmla="*/ 3 h 117"/>
                <a:gd name="T44" fmla="*/ 58 w 175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117">
                  <a:moveTo>
                    <a:pt x="58" y="0"/>
                  </a:moveTo>
                  <a:lnTo>
                    <a:pt x="117" y="0"/>
                  </a:lnTo>
                  <a:lnTo>
                    <a:pt x="134" y="3"/>
                  </a:lnTo>
                  <a:lnTo>
                    <a:pt x="151" y="11"/>
                  </a:lnTo>
                  <a:lnTo>
                    <a:pt x="163" y="24"/>
                  </a:lnTo>
                  <a:lnTo>
                    <a:pt x="171" y="40"/>
                  </a:lnTo>
                  <a:lnTo>
                    <a:pt x="175" y="59"/>
                  </a:lnTo>
                  <a:lnTo>
                    <a:pt x="171" y="77"/>
                  </a:lnTo>
                  <a:lnTo>
                    <a:pt x="163" y="93"/>
                  </a:lnTo>
                  <a:lnTo>
                    <a:pt x="151" y="105"/>
                  </a:lnTo>
                  <a:lnTo>
                    <a:pt x="134" y="114"/>
                  </a:lnTo>
                  <a:lnTo>
                    <a:pt x="117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306"/>
            <p:cNvSpPr>
              <a:spLocks/>
            </p:cNvSpPr>
            <p:nvPr/>
          </p:nvSpPr>
          <p:spPr bwMode="auto">
            <a:xfrm>
              <a:off x="10536238" y="3951288"/>
              <a:ext cx="28575" cy="17463"/>
            </a:xfrm>
            <a:custGeom>
              <a:avLst/>
              <a:gdLst>
                <a:gd name="T0" fmla="*/ 58 w 174"/>
                <a:gd name="T1" fmla="*/ 0 h 117"/>
                <a:gd name="T2" fmla="*/ 116 w 174"/>
                <a:gd name="T3" fmla="*/ 0 h 117"/>
                <a:gd name="T4" fmla="*/ 134 w 174"/>
                <a:gd name="T5" fmla="*/ 3 h 117"/>
                <a:gd name="T6" fmla="*/ 150 w 174"/>
                <a:gd name="T7" fmla="*/ 11 h 117"/>
                <a:gd name="T8" fmla="*/ 163 w 174"/>
                <a:gd name="T9" fmla="*/ 24 h 117"/>
                <a:gd name="T10" fmla="*/ 171 w 174"/>
                <a:gd name="T11" fmla="*/ 40 h 117"/>
                <a:gd name="T12" fmla="*/ 174 w 174"/>
                <a:gd name="T13" fmla="*/ 59 h 117"/>
                <a:gd name="T14" fmla="*/ 171 w 174"/>
                <a:gd name="T15" fmla="*/ 77 h 117"/>
                <a:gd name="T16" fmla="*/ 163 w 174"/>
                <a:gd name="T17" fmla="*/ 93 h 117"/>
                <a:gd name="T18" fmla="*/ 150 w 174"/>
                <a:gd name="T19" fmla="*/ 105 h 117"/>
                <a:gd name="T20" fmla="*/ 134 w 174"/>
                <a:gd name="T21" fmla="*/ 114 h 117"/>
                <a:gd name="T22" fmla="*/ 116 w 174"/>
                <a:gd name="T23" fmla="*/ 117 h 117"/>
                <a:gd name="T24" fmla="*/ 58 w 174"/>
                <a:gd name="T25" fmla="*/ 117 h 117"/>
                <a:gd name="T26" fmla="*/ 40 w 174"/>
                <a:gd name="T27" fmla="*/ 114 h 117"/>
                <a:gd name="T28" fmla="*/ 23 w 174"/>
                <a:gd name="T29" fmla="*/ 105 h 117"/>
                <a:gd name="T30" fmla="*/ 11 w 174"/>
                <a:gd name="T31" fmla="*/ 93 h 117"/>
                <a:gd name="T32" fmla="*/ 3 w 174"/>
                <a:gd name="T33" fmla="*/ 77 h 117"/>
                <a:gd name="T34" fmla="*/ 0 w 174"/>
                <a:gd name="T35" fmla="*/ 59 h 117"/>
                <a:gd name="T36" fmla="*/ 3 w 174"/>
                <a:gd name="T37" fmla="*/ 40 h 117"/>
                <a:gd name="T38" fmla="*/ 11 w 174"/>
                <a:gd name="T39" fmla="*/ 24 h 117"/>
                <a:gd name="T40" fmla="*/ 23 w 174"/>
                <a:gd name="T41" fmla="*/ 11 h 117"/>
                <a:gd name="T42" fmla="*/ 40 w 174"/>
                <a:gd name="T43" fmla="*/ 3 h 117"/>
                <a:gd name="T44" fmla="*/ 58 w 17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117">
                  <a:moveTo>
                    <a:pt x="58" y="0"/>
                  </a:moveTo>
                  <a:lnTo>
                    <a:pt x="116" y="0"/>
                  </a:lnTo>
                  <a:lnTo>
                    <a:pt x="134" y="3"/>
                  </a:lnTo>
                  <a:lnTo>
                    <a:pt x="150" y="11"/>
                  </a:lnTo>
                  <a:lnTo>
                    <a:pt x="163" y="24"/>
                  </a:lnTo>
                  <a:lnTo>
                    <a:pt x="171" y="40"/>
                  </a:lnTo>
                  <a:lnTo>
                    <a:pt x="174" y="59"/>
                  </a:lnTo>
                  <a:lnTo>
                    <a:pt x="171" y="77"/>
                  </a:lnTo>
                  <a:lnTo>
                    <a:pt x="163" y="93"/>
                  </a:lnTo>
                  <a:lnTo>
                    <a:pt x="150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307"/>
            <p:cNvSpPr>
              <a:spLocks/>
            </p:cNvSpPr>
            <p:nvPr/>
          </p:nvSpPr>
          <p:spPr bwMode="auto">
            <a:xfrm>
              <a:off x="10315575" y="3876675"/>
              <a:ext cx="17462" cy="26988"/>
            </a:xfrm>
            <a:custGeom>
              <a:avLst/>
              <a:gdLst>
                <a:gd name="T0" fmla="*/ 58 w 116"/>
                <a:gd name="T1" fmla="*/ 0 h 175"/>
                <a:gd name="T2" fmla="*/ 76 w 116"/>
                <a:gd name="T3" fmla="*/ 3 h 175"/>
                <a:gd name="T4" fmla="*/ 92 w 116"/>
                <a:gd name="T5" fmla="*/ 10 h 175"/>
                <a:gd name="T6" fmla="*/ 105 w 116"/>
                <a:gd name="T7" fmla="*/ 23 h 175"/>
                <a:gd name="T8" fmla="*/ 113 w 116"/>
                <a:gd name="T9" fmla="*/ 39 h 175"/>
                <a:gd name="T10" fmla="*/ 116 w 116"/>
                <a:gd name="T11" fmla="*/ 58 h 175"/>
                <a:gd name="T12" fmla="*/ 116 w 116"/>
                <a:gd name="T13" fmla="*/ 116 h 175"/>
                <a:gd name="T14" fmla="*/ 113 w 116"/>
                <a:gd name="T15" fmla="*/ 134 h 175"/>
                <a:gd name="T16" fmla="*/ 105 w 116"/>
                <a:gd name="T17" fmla="*/ 150 h 175"/>
                <a:gd name="T18" fmla="*/ 92 w 116"/>
                <a:gd name="T19" fmla="*/ 163 h 175"/>
                <a:gd name="T20" fmla="*/ 76 w 116"/>
                <a:gd name="T21" fmla="*/ 171 h 175"/>
                <a:gd name="T22" fmla="*/ 58 w 116"/>
                <a:gd name="T23" fmla="*/ 175 h 175"/>
                <a:gd name="T24" fmla="*/ 40 w 116"/>
                <a:gd name="T25" fmla="*/ 171 h 175"/>
                <a:gd name="T26" fmla="*/ 24 w 116"/>
                <a:gd name="T27" fmla="*/ 163 h 175"/>
                <a:gd name="T28" fmla="*/ 11 w 116"/>
                <a:gd name="T29" fmla="*/ 150 h 175"/>
                <a:gd name="T30" fmla="*/ 3 w 116"/>
                <a:gd name="T31" fmla="*/ 134 h 175"/>
                <a:gd name="T32" fmla="*/ 0 w 116"/>
                <a:gd name="T33" fmla="*/ 116 h 175"/>
                <a:gd name="T34" fmla="*/ 0 w 116"/>
                <a:gd name="T35" fmla="*/ 58 h 175"/>
                <a:gd name="T36" fmla="*/ 3 w 116"/>
                <a:gd name="T37" fmla="*/ 39 h 175"/>
                <a:gd name="T38" fmla="*/ 11 w 116"/>
                <a:gd name="T39" fmla="*/ 23 h 175"/>
                <a:gd name="T40" fmla="*/ 24 w 116"/>
                <a:gd name="T41" fmla="*/ 10 h 175"/>
                <a:gd name="T42" fmla="*/ 40 w 116"/>
                <a:gd name="T43" fmla="*/ 3 h 175"/>
                <a:gd name="T44" fmla="*/ 58 w 116"/>
                <a:gd name="T45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" h="175">
                  <a:moveTo>
                    <a:pt x="58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6" y="116"/>
                  </a:lnTo>
                  <a:lnTo>
                    <a:pt x="113" y="134"/>
                  </a:lnTo>
                  <a:lnTo>
                    <a:pt x="105" y="150"/>
                  </a:lnTo>
                  <a:lnTo>
                    <a:pt x="92" y="163"/>
                  </a:lnTo>
                  <a:lnTo>
                    <a:pt x="76" y="171"/>
                  </a:lnTo>
                  <a:lnTo>
                    <a:pt x="58" y="175"/>
                  </a:lnTo>
                  <a:lnTo>
                    <a:pt x="40" y="171"/>
                  </a:lnTo>
                  <a:lnTo>
                    <a:pt x="24" y="163"/>
                  </a:lnTo>
                  <a:lnTo>
                    <a:pt x="11" y="150"/>
                  </a:lnTo>
                  <a:lnTo>
                    <a:pt x="3" y="134"/>
                  </a:lnTo>
                  <a:lnTo>
                    <a:pt x="0" y="11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308"/>
            <p:cNvSpPr>
              <a:spLocks/>
            </p:cNvSpPr>
            <p:nvPr/>
          </p:nvSpPr>
          <p:spPr bwMode="auto">
            <a:xfrm>
              <a:off x="10315575" y="3840163"/>
              <a:ext cx="17462" cy="26988"/>
            </a:xfrm>
            <a:custGeom>
              <a:avLst/>
              <a:gdLst>
                <a:gd name="T0" fmla="*/ 58 w 116"/>
                <a:gd name="T1" fmla="*/ 0 h 175"/>
                <a:gd name="T2" fmla="*/ 76 w 116"/>
                <a:gd name="T3" fmla="*/ 3 h 175"/>
                <a:gd name="T4" fmla="*/ 92 w 116"/>
                <a:gd name="T5" fmla="*/ 11 h 175"/>
                <a:gd name="T6" fmla="*/ 105 w 116"/>
                <a:gd name="T7" fmla="*/ 24 h 175"/>
                <a:gd name="T8" fmla="*/ 113 w 116"/>
                <a:gd name="T9" fmla="*/ 40 h 175"/>
                <a:gd name="T10" fmla="*/ 116 w 116"/>
                <a:gd name="T11" fmla="*/ 59 h 175"/>
                <a:gd name="T12" fmla="*/ 116 w 116"/>
                <a:gd name="T13" fmla="*/ 117 h 175"/>
                <a:gd name="T14" fmla="*/ 113 w 116"/>
                <a:gd name="T15" fmla="*/ 135 h 175"/>
                <a:gd name="T16" fmla="*/ 105 w 116"/>
                <a:gd name="T17" fmla="*/ 151 h 175"/>
                <a:gd name="T18" fmla="*/ 92 w 116"/>
                <a:gd name="T19" fmla="*/ 164 h 175"/>
                <a:gd name="T20" fmla="*/ 76 w 116"/>
                <a:gd name="T21" fmla="*/ 172 h 175"/>
                <a:gd name="T22" fmla="*/ 58 w 116"/>
                <a:gd name="T23" fmla="*/ 175 h 175"/>
                <a:gd name="T24" fmla="*/ 40 w 116"/>
                <a:gd name="T25" fmla="*/ 172 h 175"/>
                <a:gd name="T26" fmla="*/ 24 w 116"/>
                <a:gd name="T27" fmla="*/ 164 h 175"/>
                <a:gd name="T28" fmla="*/ 11 w 116"/>
                <a:gd name="T29" fmla="*/ 151 h 175"/>
                <a:gd name="T30" fmla="*/ 3 w 116"/>
                <a:gd name="T31" fmla="*/ 135 h 175"/>
                <a:gd name="T32" fmla="*/ 0 w 116"/>
                <a:gd name="T33" fmla="*/ 117 h 175"/>
                <a:gd name="T34" fmla="*/ 0 w 116"/>
                <a:gd name="T35" fmla="*/ 59 h 175"/>
                <a:gd name="T36" fmla="*/ 3 w 116"/>
                <a:gd name="T37" fmla="*/ 40 h 175"/>
                <a:gd name="T38" fmla="*/ 11 w 116"/>
                <a:gd name="T39" fmla="*/ 24 h 175"/>
                <a:gd name="T40" fmla="*/ 24 w 116"/>
                <a:gd name="T41" fmla="*/ 11 h 175"/>
                <a:gd name="T42" fmla="*/ 40 w 116"/>
                <a:gd name="T43" fmla="*/ 3 h 175"/>
                <a:gd name="T44" fmla="*/ 58 w 116"/>
                <a:gd name="T45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" h="17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40"/>
                  </a:lnTo>
                  <a:lnTo>
                    <a:pt x="116" y="59"/>
                  </a:lnTo>
                  <a:lnTo>
                    <a:pt x="116" y="117"/>
                  </a:lnTo>
                  <a:lnTo>
                    <a:pt x="113" y="135"/>
                  </a:lnTo>
                  <a:lnTo>
                    <a:pt x="105" y="151"/>
                  </a:lnTo>
                  <a:lnTo>
                    <a:pt x="92" y="164"/>
                  </a:lnTo>
                  <a:lnTo>
                    <a:pt x="76" y="172"/>
                  </a:lnTo>
                  <a:lnTo>
                    <a:pt x="58" y="175"/>
                  </a:lnTo>
                  <a:lnTo>
                    <a:pt x="40" y="172"/>
                  </a:lnTo>
                  <a:lnTo>
                    <a:pt x="24" y="164"/>
                  </a:lnTo>
                  <a:lnTo>
                    <a:pt x="11" y="151"/>
                  </a:lnTo>
                  <a:lnTo>
                    <a:pt x="3" y="135"/>
                  </a:lnTo>
                  <a:lnTo>
                    <a:pt x="0" y="117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94" name="Freeform 380"/>
          <p:cNvSpPr>
            <a:spLocks noEditPoints="1"/>
          </p:cNvSpPr>
          <p:nvPr/>
        </p:nvSpPr>
        <p:spPr bwMode="auto">
          <a:xfrm>
            <a:off x="11189135" y="2917244"/>
            <a:ext cx="485775" cy="495300"/>
          </a:xfrm>
          <a:custGeom>
            <a:avLst/>
            <a:gdLst>
              <a:gd name="T0" fmla="*/ 243 w 3371"/>
              <a:gd name="T1" fmla="*/ 1075 h 3425"/>
              <a:gd name="T2" fmla="*/ 393 w 3371"/>
              <a:gd name="T3" fmla="*/ 1105 h 3425"/>
              <a:gd name="T4" fmla="*/ 503 w 3371"/>
              <a:gd name="T5" fmla="*/ 1105 h 3425"/>
              <a:gd name="T6" fmla="*/ 538 w 3371"/>
              <a:gd name="T7" fmla="*/ 1102 h 3425"/>
              <a:gd name="T8" fmla="*/ 591 w 3371"/>
              <a:gd name="T9" fmla="*/ 1124 h 3425"/>
              <a:gd name="T10" fmla="*/ 1463 w 3371"/>
              <a:gd name="T11" fmla="*/ 2197 h 3425"/>
              <a:gd name="T12" fmla="*/ 1447 w 3371"/>
              <a:gd name="T13" fmla="*/ 2241 h 3425"/>
              <a:gd name="T14" fmla="*/ 1412 w 3371"/>
              <a:gd name="T15" fmla="*/ 2344 h 3425"/>
              <a:gd name="T16" fmla="*/ 1370 w 3371"/>
              <a:gd name="T17" fmla="*/ 2512 h 3425"/>
              <a:gd name="T18" fmla="*/ 1341 w 3371"/>
              <a:gd name="T19" fmla="*/ 2728 h 3425"/>
              <a:gd name="T20" fmla="*/ 1342 w 3371"/>
              <a:gd name="T21" fmla="*/ 2976 h 3425"/>
              <a:gd name="T22" fmla="*/ 1392 w 3371"/>
              <a:gd name="T23" fmla="*/ 3242 h 3425"/>
              <a:gd name="T24" fmla="*/ 3052 w 3371"/>
              <a:gd name="T25" fmla="*/ 1380 h 3425"/>
              <a:gd name="T26" fmla="*/ 2791 w 3371"/>
              <a:gd name="T27" fmla="*/ 1353 h 3425"/>
              <a:gd name="T28" fmla="*/ 2561 w 3371"/>
              <a:gd name="T29" fmla="*/ 1370 h 3425"/>
              <a:gd name="T30" fmla="*/ 2375 w 3371"/>
              <a:gd name="T31" fmla="*/ 1410 h 3425"/>
              <a:gd name="T32" fmla="*/ 2246 w 3371"/>
              <a:gd name="T33" fmla="*/ 1454 h 3425"/>
              <a:gd name="T34" fmla="*/ 2184 w 3371"/>
              <a:gd name="T35" fmla="*/ 1480 h 3425"/>
              <a:gd name="T36" fmla="*/ 2127 w 3371"/>
              <a:gd name="T37" fmla="*/ 1484 h 3425"/>
              <a:gd name="T38" fmla="*/ 1087 w 3371"/>
              <a:gd name="T39" fmla="*/ 579 h 3425"/>
              <a:gd name="T40" fmla="*/ 1093 w 3371"/>
              <a:gd name="T41" fmla="*/ 440 h 3425"/>
              <a:gd name="T42" fmla="*/ 1063 w 3371"/>
              <a:gd name="T43" fmla="*/ 262 h 3425"/>
              <a:gd name="T44" fmla="*/ 1038 w 3371"/>
              <a:gd name="T45" fmla="*/ 0 h 3425"/>
              <a:gd name="T46" fmla="*/ 1087 w 3371"/>
              <a:gd name="T47" fmla="*/ 28 h 3425"/>
              <a:gd name="T48" fmla="*/ 1124 w 3371"/>
              <a:gd name="T49" fmla="*/ 87 h 3425"/>
              <a:gd name="T50" fmla="*/ 1178 w 3371"/>
              <a:gd name="T51" fmla="*/ 205 h 3425"/>
              <a:gd name="T52" fmla="*/ 1216 w 3371"/>
              <a:gd name="T53" fmla="*/ 375 h 3425"/>
              <a:gd name="T54" fmla="*/ 2162 w 3371"/>
              <a:gd name="T55" fmla="*/ 1348 h 3425"/>
              <a:gd name="T56" fmla="*/ 2293 w 3371"/>
              <a:gd name="T57" fmla="*/ 1299 h 3425"/>
              <a:gd name="T58" fmla="*/ 2500 w 3371"/>
              <a:gd name="T59" fmla="*/ 1247 h 3425"/>
              <a:gd name="T60" fmla="*/ 2768 w 3371"/>
              <a:gd name="T61" fmla="*/ 1222 h 3425"/>
              <a:gd name="T62" fmla="*/ 3078 w 3371"/>
              <a:gd name="T63" fmla="*/ 1253 h 3425"/>
              <a:gd name="T64" fmla="*/ 3345 w 3371"/>
              <a:gd name="T65" fmla="*/ 1338 h 3425"/>
              <a:gd name="T66" fmla="*/ 3371 w 3371"/>
              <a:gd name="T67" fmla="*/ 1393 h 3425"/>
              <a:gd name="T68" fmla="*/ 2428 w 3371"/>
              <a:gd name="T69" fmla="*/ 2373 h 3425"/>
              <a:gd name="T70" fmla="*/ 3311 w 3371"/>
              <a:gd name="T71" fmla="*/ 3296 h 3425"/>
              <a:gd name="T72" fmla="*/ 3278 w 3371"/>
              <a:gd name="T73" fmla="*/ 3352 h 3425"/>
              <a:gd name="T74" fmla="*/ 3215 w 3371"/>
              <a:gd name="T75" fmla="*/ 3352 h 3425"/>
              <a:gd name="T76" fmla="*/ 1397 w 3371"/>
              <a:gd name="T77" fmla="*/ 3417 h 3425"/>
              <a:gd name="T78" fmla="*/ 1352 w 3371"/>
              <a:gd name="T79" fmla="*/ 3424 h 3425"/>
              <a:gd name="T80" fmla="*/ 1307 w 3371"/>
              <a:gd name="T81" fmla="*/ 3384 h 3425"/>
              <a:gd name="T82" fmla="*/ 1222 w 3371"/>
              <a:gd name="T83" fmla="*/ 3059 h 3425"/>
              <a:gd name="T84" fmla="*/ 1210 w 3371"/>
              <a:gd name="T85" fmla="*/ 2756 h 3425"/>
              <a:gd name="T86" fmla="*/ 1243 w 3371"/>
              <a:gd name="T87" fmla="*/ 2493 h 3425"/>
              <a:gd name="T88" fmla="*/ 1293 w 3371"/>
              <a:gd name="T89" fmla="*/ 2295 h 3425"/>
              <a:gd name="T90" fmla="*/ 517 w 3371"/>
              <a:gd name="T91" fmla="*/ 1234 h 3425"/>
              <a:gd name="T92" fmla="*/ 389 w 3371"/>
              <a:gd name="T93" fmla="*/ 1234 h 3425"/>
              <a:gd name="T94" fmla="*/ 211 w 3371"/>
              <a:gd name="T95" fmla="*/ 1201 h 3425"/>
              <a:gd name="T96" fmla="*/ 24 w 3371"/>
              <a:gd name="T97" fmla="*/ 1101 h 3425"/>
              <a:gd name="T98" fmla="*/ 2 w 3371"/>
              <a:gd name="T99" fmla="*/ 1036 h 3425"/>
              <a:gd name="T100" fmla="*/ 1004 w 3371"/>
              <a:gd name="T101" fmla="*/ 9 h 3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71" h="3425">
                <a:moveTo>
                  <a:pt x="1024" y="168"/>
                </a:moveTo>
                <a:lnTo>
                  <a:pt x="164" y="1040"/>
                </a:lnTo>
                <a:lnTo>
                  <a:pt x="203" y="1060"/>
                </a:lnTo>
                <a:lnTo>
                  <a:pt x="243" y="1075"/>
                </a:lnTo>
                <a:lnTo>
                  <a:pt x="282" y="1087"/>
                </a:lnTo>
                <a:lnTo>
                  <a:pt x="320" y="1095"/>
                </a:lnTo>
                <a:lnTo>
                  <a:pt x="358" y="1102"/>
                </a:lnTo>
                <a:lnTo>
                  <a:pt x="393" y="1105"/>
                </a:lnTo>
                <a:lnTo>
                  <a:pt x="426" y="1107"/>
                </a:lnTo>
                <a:lnTo>
                  <a:pt x="456" y="1107"/>
                </a:lnTo>
                <a:lnTo>
                  <a:pt x="482" y="1106"/>
                </a:lnTo>
                <a:lnTo>
                  <a:pt x="503" y="1105"/>
                </a:lnTo>
                <a:lnTo>
                  <a:pt x="519" y="1104"/>
                </a:lnTo>
                <a:lnTo>
                  <a:pt x="529" y="1103"/>
                </a:lnTo>
                <a:lnTo>
                  <a:pt x="532" y="1102"/>
                </a:lnTo>
                <a:lnTo>
                  <a:pt x="538" y="1102"/>
                </a:lnTo>
                <a:lnTo>
                  <a:pt x="543" y="1101"/>
                </a:lnTo>
                <a:lnTo>
                  <a:pt x="561" y="1104"/>
                </a:lnTo>
                <a:lnTo>
                  <a:pt x="577" y="1111"/>
                </a:lnTo>
                <a:lnTo>
                  <a:pt x="591" y="1124"/>
                </a:lnTo>
                <a:lnTo>
                  <a:pt x="1448" y="2146"/>
                </a:lnTo>
                <a:lnTo>
                  <a:pt x="1457" y="2161"/>
                </a:lnTo>
                <a:lnTo>
                  <a:pt x="1463" y="2178"/>
                </a:lnTo>
                <a:lnTo>
                  <a:pt x="1463" y="2197"/>
                </a:lnTo>
                <a:lnTo>
                  <a:pt x="1457" y="2215"/>
                </a:lnTo>
                <a:lnTo>
                  <a:pt x="1456" y="2218"/>
                </a:lnTo>
                <a:lnTo>
                  <a:pt x="1452" y="2227"/>
                </a:lnTo>
                <a:lnTo>
                  <a:pt x="1447" y="2241"/>
                </a:lnTo>
                <a:lnTo>
                  <a:pt x="1439" y="2260"/>
                </a:lnTo>
                <a:lnTo>
                  <a:pt x="1431" y="2284"/>
                </a:lnTo>
                <a:lnTo>
                  <a:pt x="1422" y="2312"/>
                </a:lnTo>
                <a:lnTo>
                  <a:pt x="1412" y="2344"/>
                </a:lnTo>
                <a:lnTo>
                  <a:pt x="1401" y="2381"/>
                </a:lnTo>
                <a:lnTo>
                  <a:pt x="1391" y="2422"/>
                </a:lnTo>
                <a:lnTo>
                  <a:pt x="1380" y="2465"/>
                </a:lnTo>
                <a:lnTo>
                  <a:pt x="1370" y="2512"/>
                </a:lnTo>
                <a:lnTo>
                  <a:pt x="1361" y="2562"/>
                </a:lnTo>
                <a:lnTo>
                  <a:pt x="1352" y="2615"/>
                </a:lnTo>
                <a:lnTo>
                  <a:pt x="1346" y="2669"/>
                </a:lnTo>
                <a:lnTo>
                  <a:pt x="1341" y="2728"/>
                </a:lnTo>
                <a:lnTo>
                  <a:pt x="1338" y="2787"/>
                </a:lnTo>
                <a:lnTo>
                  <a:pt x="1337" y="2848"/>
                </a:lnTo>
                <a:lnTo>
                  <a:pt x="1338" y="2912"/>
                </a:lnTo>
                <a:lnTo>
                  <a:pt x="1342" y="2976"/>
                </a:lnTo>
                <a:lnTo>
                  <a:pt x="1349" y="3042"/>
                </a:lnTo>
                <a:lnTo>
                  <a:pt x="1360" y="3108"/>
                </a:lnTo>
                <a:lnTo>
                  <a:pt x="1374" y="3175"/>
                </a:lnTo>
                <a:lnTo>
                  <a:pt x="1392" y="3242"/>
                </a:lnTo>
                <a:lnTo>
                  <a:pt x="2247" y="2374"/>
                </a:lnTo>
                <a:lnTo>
                  <a:pt x="3191" y="1416"/>
                </a:lnTo>
                <a:lnTo>
                  <a:pt x="3121" y="1396"/>
                </a:lnTo>
                <a:lnTo>
                  <a:pt x="3052" y="1380"/>
                </a:lnTo>
                <a:lnTo>
                  <a:pt x="2984" y="1368"/>
                </a:lnTo>
                <a:lnTo>
                  <a:pt x="2918" y="1359"/>
                </a:lnTo>
                <a:lnTo>
                  <a:pt x="2853" y="1355"/>
                </a:lnTo>
                <a:lnTo>
                  <a:pt x="2791" y="1353"/>
                </a:lnTo>
                <a:lnTo>
                  <a:pt x="2729" y="1354"/>
                </a:lnTo>
                <a:lnTo>
                  <a:pt x="2671" y="1357"/>
                </a:lnTo>
                <a:lnTo>
                  <a:pt x="2615" y="1362"/>
                </a:lnTo>
                <a:lnTo>
                  <a:pt x="2561" y="1370"/>
                </a:lnTo>
                <a:lnTo>
                  <a:pt x="2510" y="1379"/>
                </a:lnTo>
                <a:lnTo>
                  <a:pt x="2462" y="1388"/>
                </a:lnTo>
                <a:lnTo>
                  <a:pt x="2416" y="1399"/>
                </a:lnTo>
                <a:lnTo>
                  <a:pt x="2375" y="1410"/>
                </a:lnTo>
                <a:lnTo>
                  <a:pt x="2337" y="1422"/>
                </a:lnTo>
                <a:lnTo>
                  <a:pt x="2303" y="1432"/>
                </a:lnTo>
                <a:lnTo>
                  <a:pt x="2272" y="1443"/>
                </a:lnTo>
                <a:lnTo>
                  <a:pt x="2246" y="1454"/>
                </a:lnTo>
                <a:lnTo>
                  <a:pt x="2223" y="1462"/>
                </a:lnTo>
                <a:lnTo>
                  <a:pt x="2205" y="1470"/>
                </a:lnTo>
                <a:lnTo>
                  <a:pt x="2193" y="1476"/>
                </a:lnTo>
                <a:lnTo>
                  <a:pt x="2184" y="1480"/>
                </a:lnTo>
                <a:lnTo>
                  <a:pt x="2181" y="1482"/>
                </a:lnTo>
                <a:lnTo>
                  <a:pt x="2163" y="1487"/>
                </a:lnTo>
                <a:lnTo>
                  <a:pt x="2145" y="1488"/>
                </a:lnTo>
                <a:lnTo>
                  <a:pt x="2127" y="1484"/>
                </a:lnTo>
                <a:lnTo>
                  <a:pt x="2111" y="1473"/>
                </a:lnTo>
                <a:lnTo>
                  <a:pt x="1106" y="605"/>
                </a:lnTo>
                <a:lnTo>
                  <a:pt x="1095" y="594"/>
                </a:lnTo>
                <a:lnTo>
                  <a:pt x="1087" y="579"/>
                </a:lnTo>
                <a:lnTo>
                  <a:pt x="1084" y="562"/>
                </a:lnTo>
                <a:lnTo>
                  <a:pt x="1085" y="546"/>
                </a:lnTo>
                <a:lnTo>
                  <a:pt x="1091" y="491"/>
                </a:lnTo>
                <a:lnTo>
                  <a:pt x="1093" y="440"/>
                </a:lnTo>
                <a:lnTo>
                  <a:pt x="1089" y="390"/>
                </a:lnTo>
                <a:lnTo>
                  <a:pt x="1083" y="344"/>
                </a:lnTo>
                <a:lnTo>
                  <a:pt x="1073" y="302"/>
                </a:lnTo>
                <a:lnTo>
                  <a:pt x="1063" y="262"/>
                </a:lnTo>
                <a:lnTo>
                  <a:pt x="1050" y="226"/>
                </a:lnTo>
                <a:lnTo>
                  <a:pt x="1036" y="195"/>
                </a:lnTo>
                <a:lnTo>
                  <a:pt x="1024" y="168"/>
                </a:lnTo>
                <a:close/>
                <a:moveTo>
                  <a:pt x="1038" y="0"/>
                </a:moveTo>
                <a:lnTo>
                  <a:pt x="1055" y="4"/>
                </a:lnTo>
                <a:lnTo>
                  <a:pt x="1071" y="12"/>
                </a:lnTo>
                <a:lnTo>
                  <a:pt x="1084" y="25"/>
                </a:lnTo>
                <a:lnTo>
                  <a:pt x="1087" y="28"/>
                </a:lnTo>
                <a:lnTo>
                  <a:pt x="1094" y="37"/>
                </a:lnTo>
                <a:lnTo>
                  <a:pt x="1102" y="49"/>
                </a:lnTo>
                <a:lnTo>
                  <a:pt x="1113" y="66"/>
                </a:lnTo>
                <a:lnTo>
                  <a:pt x="1124" y="87"/>
                </a:lnTo>
                <a:lnTo>
                  <a:pt x="1138" y="110"/>
                </a:lnTo>
                <a:lnTo>
                  <a:pt x="1151" y="138"/>
                </a:lnTo>
                <a:lnTo>
                  <a:pt x="1165" y="170"/>
                </a:lnTo>
                <a:lnTo>
                  <a:pt x="1178" y="205"/>
                </a:lnTo>
                <a:lnTo>
                  <a:pt x="1190" y="243"/>
                </a:lnTo>
                <a:lnTo>
                  <a:pt x="1201" y="284"/>
                </a:lnTo>
                <a:lnTo>
                  <a:pt x="1210" y="328"/>
                </a:lnTo>
                <a:lnTo>
                  <a:pt x="1216" y="375"/>
                </a:lnTo>
                <a:lnTo>
                  <a:pt x="1220" y="425"/>
                </a:lnTo>
                <a:lnTo>
                  <a:pt x="1220" y="476"/>
                </a:lnTo>
                <a:lnTo>
                  <a:pt x="1216" y="530"/>
                </a:lnTo>
                <a:lnTo>
                  <a:pt x="2162" y="1348"/>
                </a:lnTo>
                <a:lnTo>
                  <a:pt x="2187" y="1338"/>
                </a:lnTo>
                <a:lnTo>
                  <a:pt x="2217" y="1326"/>
                </a:lnTo>
                <a:lnTo>
                  <a:pt x="2253" y="1313"/>
                </a:lnTo>
                <a:lnTo>
                  <a:pt x="2293" y="1299"/>
                </a:lnTo>
                <a:lnTo>
                  <a:pt x="2339" y="1285"/>
                </a:lnTo>
                <a:lnTo>
                  <a:pt x="2389" y="1271"/>
                </a:lnTo>
                <a:lnTo>
                  <a:pt x="2442" y="1259"/>
                </a:lnTo>
                <a:lnTo>
                  <a:pt x="2500" y="1247"/>
                </a:lnTo>
                <a:lnTo>
                  <a:pt x="2562" y="1237"/>
                </a:lnTo>
                <a:lnTo>
                  <a:pt x="2627" y="1230"/>
                </a:lnTo>
                <a:lnTo>
                  <a:pt x="2695" y="1225"/>
                </a:lnTo>
                <a:lnTo>
                  <a:pt x="2768" y="1222"/>
                </a:lnTo>
                <a:lnTo>
                  <a:pt x="2842" y="1223"/>
                </a:lnTo>
                <a:lnTo>
                  <a:pt x="2918" y="1229"/>
                </a:lnTo>
                <a:lnTo>
                  <a:pt x="2998" y="1239"/>
                </a:lnTo>
                <a:lnTo>
                  <a:pt x="3078" y="1253"/>
                </a:lnTo>
                <a:lnTo>
                  <a:pt x="3161" y="1273"/>
                </a:lnTo>
                <a:lnTo>
                  <a:pt x="3246" y="1298"/>
                </a:lnTo>
                <a:lnTo>
                  <a:pt x="3331" y="1330"/>
                </a:lnTo>
                <a:lnTo>
                  <a:pt x="3345" y="1338"/>
                </a:lnTo>
                <a:lnTo>
                  <a:pt x="3356" y="1348"/>
                </a:lnTo>
                <a:lnTo>
                  <a:pt x="3365" y="1361"/>
                </a:lnTo>
                <a:lnTo>
                  <a:pt x="3370" y="1376"/>
                </a:lnTo>
                <a:lnTo>
                  <a:pt x="3371" y="1393"/>
                </a:lnTo>
                <a:lnTo>
                  <a:pt x="3368" y="1408"/>
                </a:lnTo>
                <a:lnTo>
                  <a:pt x="3362" y="1423"/>
                </a:lnTo>
                <a:lnTo>
                  <a:pt x="3352" y="1436"/>
                </a:lnTo>
                <a:lnTo>
                  <a:pt x="2428" y="2373"/>
                </a:lnTo>
                <a:lnTo>
                  <a:pt x="3292" y="3251"/>
                </a:lnTo>
                <a:lnTo>
                  <a:pt x="3302" y="3264"/>
                </a:lnTo>
                <a:lnTo>
                  <a:pt x="3308" y="3280"/>
                </a:lnTo>
                <a:lnTo>
                  <a:pt x="3311" y="3296"/>
                </a:lnTo>
                <a:lnTo>
                  <a:pt x="3308" y="3312"/>
                </a:lnTo>
                <a:lnTo>
                  <a:pt x="3302" y="3328"/>
                </a:lnTo>
                <a:lnTo>
                  <a:pt x="3292" y="3341"/>
                </a:lnTo>
                <a:lnTo>
                  <a:pt x="3278" y="3352"/>
                </a:lnTo>
                <a:lnTo>
                  <a:pt x="3263" y="3358"/>
                </a:lnTo>
                <a:lnTo>
                  <a:pt x="3247" y="3361"/>
                </a:lnTo>
                <a:lnTo>
                  <a:pt x="3230" y="3358"/>
                </a:lnTo>
                <a:lnTo>
                  <a:pt x="3215" y="3352"/>
                </a:lnTo>
                <a:lnTo>
                  <a:pt x="3201" y="3341"/>
                </a:lnTo>
                <a:lnTo>
                  <a:pt x="2338" y="2465"/>
                </a:lnTo>
                <a:lnTo>
                  <a:pt x="1411" y="3406"/>
                </a:lnTo>
                <a:lnTo>
                  <a:pt x="1397" y="3417"/>
                </a:lnTo>
                <a:lnTo>
                  <a:pt x="1382" y="3423"/>
                </a:lnTo>
                <a:lnTo>
                  <a:pt x="1365" y="3425"/>
                </a:lnTo>
                <a:lnTo>
                  <a:pt x="1359" y="3425"/>
                </a:lnTo>
                <a:lnTo>
                  <a:pt x="1352" y="3424"/>
                </a:lnTo>
                <a:lnTo>
                  <a:pt x="1338" y="3419"/>
                </a:lnTo>
                <a:lnTo>
                  <a:pt x="1325" y="3410"/>
                </a:lnTo>
                <a:lnTo>
                  <a:pt x="1314" y="3398"/>
                </a:lnTo>
                <a:lnTo>
                  <a:pt x="1307" y="3384"/>
                </a:lnTo>
                <a:lnTo>
                  <a:pt x="1277" y="3303"/>
                </a:lnTo>
                <a:lnTo>
                  <a:pt x="1254" y="3221"/>
                </a:lnTo>
                <a:lnTo>
                  <a:pt x="1236" y="3139"/>
                </a:lnTo>
                <a:lnTo>
                  <a:pt x="1222" y="3059"/>
                </a:lnTo>
                <a:lnTo>
                  <a:pt x="1213" y="2981"/>
                </a:lnTo>
                <a:lnTo>
                  <a:pt x="1209" y="2903"/>
                </a:lnTo>
                <a:lnTo>
                  <a:pt x="1208" y="2828"/>
                </a:lnTo>
                <a:lnTo>
                  <a:pt x="1210" y="2756"/>
                </a:lnTo>
                <a:lnTo>
                  <a:pt x="1216" y="2685"/>
                </a:lnTo>
                <a:lnTo>
                  <a:pt x="1223" y="2618"/>
                </a:lnTo>
                <a:lnTo>
                  <a:pt x="1233" y="2553"/>
                </a:lnTo>
                <a:lnTo>
                  <a:pt x="1243" y="2493"/>
                </a:lnTo>
                <a:lnTo>
                  <a:pt x="1255" y="2437"/>
                </a:lnTo>
                <a:lnTo>
                  <a:pt x="1268" y="2385"/>
                </a:lnTo>
                <a:lnTo>
                  <a:pt x="1280" y="2338"/>
                </a:lnTo>
                <a:lnTo>
                  <a:pt x="1293" y="2295"/>
                </a:lnTo>
                <a:lnTo>
                  <a:pt x="1306" y="2257"/>
                </a:lnTo>
                <a:lnTo>
                  <a:pt x="1316" y="2226"/>
                </a:lnTo>
                <a:lnTo>
                  <a:pt x="1326" y="2200"/>
                </a:lnTo>
                <a:lnTo>
                  <a:pt x="517" y="1234"/>
                </a:lnTo>
                <a:lnTo>
                  <a:pt x="492" y="1235"/>
                </a:lnTo>
                <a:lnTo>
                  <a:pt x="461" y="1236"/>
                </a:lnTo>
                <a:lnTo>
                  <a:pt x="427" y="1236"/>
                </a:lnTo>
                <a:lnTo>
                  <a:pt x="389" y="1234"/>
                </a:lnTo>
                <a:lnTo>
                  <a:pt x="348" y="1230"/>
                </a:lnTo>
                <a:lnTo>
                  <a:pt x="303" y="1223"/>
                </a:lnTo>
                <a:lnTo>
                  <a:pt x="258" y="1214"/>
                </a:lnTo>
                <a:lnTo>
                  <a:pt x="211" y="1201"/>
                </a:lnTo>
                <a:lnTo>
                  <a:pt x="163" y="1183"/>
                </a:lnTo>
                <a:lnTo>
                  <a:pt x="117" y="1161"/>
                </a:lnTo>
                <a:lnTo>
                  <a:pt x="70" y="1134"/>
                </a:lnTo>
                <a:lnTo>
                  <a:pt x="24" y="1101"/>
                </a:lnTo>
                <a:lnTo>
                  <a:pt x="13" y="1088"/>
                </a:lnTo>
                <a:lnTo>
                  <a:pt x="4" y="1073"/>
                </a:lnTo>
                <a:lnTo>
                  <a:pt x="0" y="1054"/>
                </a:lnTo>
                <a:lnTo>
                  <a:pt x="2" y="1036"/>
                </a:lnTo>
                <a:lnTo>
                  <a:pt x="8" y="1020"/>
                </a:lnTo>
                <a:lnTo>
                  <a:pt x="19" y="1005"/>
                </a:lnTo>
                <a:lnTo>
                  <a:pt x="990" y="20"/>
                </a:lnTo>
                <a:lnTo>
                  <a:pt x="1004" y="9"/>
                </a:lnTo>
                <a:lnTo>
                  <a:pt x="1020" y="3"/>
                </a:lnTo>
                <a:lnTo>
                  <a:pt x="103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5" name="Freeform 520"/>
          <p:cNvSpPr>
            <a:spLocks noEditPoints="1"/>
          </p:cNvSpPr>
          <p:nvPr/>
        </p:nvSpPr>
        <p:spPr bwMode="auto">
          <a:xfrm>
            <a:off x="11154210" y="3659295"/>
            <a:ext cx="555625" cy="555625"/>
          </a:xfrm>
          <a:custGeom>
            <a:avLst/>
            <a:gdLst>
              <a:gd name="T0" fmla="*/ 1459 w 3500"/>
              <a:gd name="T1" fmla="*/ 3280 h 3500"/>
              <a:gd name="T2" fmla="*/ 1907 w 3500"/>
              <a:gd name="T3" fmla="*/ 3356 h 3500"/>
              <a:gd name="T4" fmla="*/ 2204 w 3500"/>
              <a:gd name="T5" fmla="*/ 3025 h 3500"/>
              <a:gd name="T6" fmla="*/ 1674 w 3500"/>
              <a:gd name="T7" fmla="*/ 2333 h 3500"/>
              <a:gd name="T8" fmla="*/ 2972 w 3500"/>
              <a:gd name="T9" fmla="*/ 2330 h 3500"/>
              <a:gd name="T10" fmla="*/ 2463 w 3500"/>
              <a:gd name="T11" fmla="*/ 3027 h 3500"/>
              <a:gd name="T12" fmla="*/ 2868 w 3500"/>
              <a:gd name="T13" fmla="*/ 2939 h 3500"/>
              <a:gd name="T14" fmla="*/ 3041 w 3500"/>
              <a:gd name="T15" fmla="*/ 2556 h 3500"/>
              <a:gd name="T16" fmla="*/ 473 w 3500"/>
              <a:gd name="T17" fmla="*/ 2463 h 3500"/>
              <a:gd name="T18" fmla="*/ 561 w 3500"/>
              <a:gd name="T19" fmla="*/ 2868 h 3500"/>
              <a:gd name="T20" fmla="*/ 944 w 3500"/>
              <a:gd name="T21" fmla="*/ 3041 h 3500"/>
              <a:gd name="T22" fmla="*/ 583 w 3500"/>
              <a:gd name="T23" fmla="*/ 2333 h 3500"/>
              <a:gd name="T24" fmla="*/ 1392 w 3500"/>
              <a:gd name="T25" fmla="*/ 2217 h 3500"/>
              <a:gd name="T26" fmla="*/ 1167 w 3500"/>
              <a:gd name="T27" fmla="*/ 2217 h 3500"/>
              <a:gd name="T28" fmla="*/ 1167 w 3500"/>
              <a:gd name="T29" fmla="*/ 1826 h 3500"/>
              <a:gd name="T30" fmla="*/ 3075 w 3500"/>
              <a:gd name="T31" fmla="*/ 2188 h 3500"/>
              <a:gd name="T32" fmla="*/ 3371 w 3500"/>
              <a:gd name="T33" fmla="*/ 1857 h 3500"/>
              <a:gd name="T34" fmla="*/ 3247 w 3500"/>
              <a:gd name="T35" fmla="*/ 1421 h 3500"/>
              <a:gd name="T36" fmla="*/ 333 w 3500"/>
              <a:gd name="T37" fmla="*/ 1357 h 3500"/>
              <a:gd name="T38" fmla="*/ 117 w 3500"/>
              <a:gd name="T39" fmla="*/ 1750 h 3500"/>
              <a:gd name="T40" fmla="*/ 333 w 3500"/>
              <a:gd name="T41" fmla="*/ 2143 h 3500"/>
              <a:gd name="T42" fmla="*/ 475 w 3500"/>
              <a:gd name="T43" fmla="*/ 1296 h 3500"/>
              <a:gd name="T44" fmla="*/ 2108 w 3500"/>
              <a:gd name="T45" fmla="*/ 1283 h 3500"/>
              <a:gd name="T46" fmla="*/ 1557 w 3500"/>
              <a:gd name="T47" fmla="*/ 1283 h 3500"/>
              <a:gd name="T48" fmla="*/ 624 w 3500"/>
              <a:gd name="T49" fmla="*/ 1283 h 3500"/>
              <a:gd name="T50" fmla="*/ 2217 w 3500"/>
              <a:gd name="T51" fmla="*/ 624 h 3500"/>
              <a:gd name="T52" fmla="*/ 2425 w 3500"/>
              <a:gd name="T53" fmla="*/ 484 h 3500"/>
              <a:gd name="T54" fmla="*/ 2995 w 3500"/>
              <a:gd name="T55" fmla="*/ 1127 h 3500"/>
              <a:gd name="T56" fmla="*/ 2991 w 3500"/>
              <a:gd name="T57" fmla="*/ 715 h 3500"/>
              <a:gd name="T58" fmla="*/ 2664 w 3500"/>
              <a:gd name="T59" fmla="*/ 467 h 3500"/>
              <a:gd name="T60" fmla="*/ 668 w 3500"/>
              <a:gd name="T61" fmla="*/ 536 h 3500"/>
              <a:gd name="T62" fmla="*/ 459 w 3500"/>
              <a:gd name="T63" fmla="*/ 897 h 3500"/>
              <a:gd name="T64" fmla="*/ 1167 w 3500"/>
              <a:gd name="T65" fmla="*/ 1167 h 3500"/>
              <a:gd name="T66" fmla="*/ 1750 w 3500"/>
              <a:gd name="T67" fmla="*/ 117 h 3500"/>
              <a:gd name="T68" fmla="*/ 1357 w 3500"/>
              <a:gd name="T69" fmla="*/ 333 h 3500"/>
              <a:gd name="T70" fmla="*/ 2189 w 3500"/>
              <a:gd name="T71" fmla="*/ 425 h 3500"/>
              <a:gd name="T72" fmla="*/ 1857 w 3500"/>
              <a:gd name="T73" fmla="*/ 129 h 3500"/>
              <a:gd name="T74" fmla="*/ 2075 w 3500"/>
              <a:gd name="T75" fmla="*/ 99 h 3500"/>
              <a:gd name="T76" fmla="*/ 2403 w 3500"/>
              <a:gd name="T77" fmla="*/ 368 h 3500"/>
              <a:gd name="T78" fmla="*/ 2857 w 3500"/>
              <a:gd name="T79" fmla="*/ 415 h 3500"/>
              <a:gd name="T80" fmla="*/ 3143 w 3500"/>
              <a:gd name="T81" fmla="*/ 789 h 3500"/>
              <a:gd name="T82" fmla="*/ 3146 w 3500"/>
              <a:gd name="T83" fmla="*/ 1213 h 3500"/>
              <a:gd name="T84" fmla="*/ 3473 w 3500"/>
              <a:gd name="T85" fmla="*/ 1577 h 3500"/>
              <a:gd name="T86" fmla="*/ 3401 w 3500"/>
              <a:gd name="T87" fmla="*/ 2075 h 3500"/>
              <a:gd name="T88" fmla="*/ 3132 w 3500"/>
              <a:gd name="T89" fmla="*/ 2403 h 3500"/>
              <a:gd name="T90" fmla="*/ 3085 w 3500"/>
              <a:gd name="T91" fmla="*/ 2857 h 3500"/>
              <a:gd name="T92" fmla="*/ 2723 w 3500"/>
              <a:gd name="T93" fmla="*/ 3139 h 3500"/>
              <a:gd name="T94" fmla="*/ 2287 w 3500"/>
              <a:gd name="T95" fmla="*/ 3146 h 3500"/>
              <a:gd name="T96" fmla="*/ 1923 w 3500"/>
              <a:gd name="T97" fmla="*/ 3473 h 3500"/>
              <a:gd name="T98" fmla="*/ 1425 w 3500"/>
              <a:gd name="T99" fmla="*/ 3401 h 3500"/>
              <a:gd name="T100" fmla="*/ 1089 w 3500"/>
              <a:gd name="T101" fmla="*/ 3134 h 3500"/>
              <a:gd name="T102" fmla="*/ 637 w 3500"/>
              <a:gd name="T103" fmla="*/ 3082 h 3500"/>
              <a:gd name="T104" fmla="*/ 358 w 3500"/>
              <a:gd name="T105" fmla="*/ 2711 h 3500"/>
              <a:gd name="T106" fmla="*/ 354 w 3500"/>
              <a:gd name="T107" fmla="*/ 2287 h 3500"/>
              <a:gd name="T108" fmla="*/ 27 w 3500"/>
              <a:gd name="T109" fmla="*/ 1923 h 3500"/>
              <a:gd name="T110" fmla="*/ 99 w 3500"/>
              <a:gd name="T111" fmla="*/ 1425 h 3500"/>
              <a:gd name="T112" fmla="*/ 368 w 3500"/>
              <a:gd name="T113" fmla="*/ 1097 h 3500"/>
              <a:gd name="T114" fmla="*/ 415 w 3500"/>
              <a:gd name="T115" fmla="*/ 643 h 3500"/>
              <a:gd name="T116" fmla="*/ 789 w 3500"/>
              <a:gd name="T117" fmla="*/ 358 h 3500"/>
              <a:gd name="T118" fmla="*/ 1213 w 3500"/>
              <a:gd name="T119" fmla="*/ 354 h 3500"/>
              <a:gd name="T120" fmla="*/ 1577 w 3500"/>
              <a:gd name="T121" fmla="*/ 27 h 3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00" h="3500">
                <a:moveTo>
                  <a:pt x="1750" y="2575"/>
                </a:moveTo>
                <a:lnTo>
                  <a:pt x="1337" y="2988"/>
                </a:lnTo>
                <a:lnTo>
                  <a:pt x="1296" y="3025"/>
                </a:lnTo>
                <a:lnTo>
                  <a:pt x="1311" y="3075"/>
                </a:lnTo>
                <a:lnTo>
                  <a:pt x="1331" y="3122"/>
                </a:lnTo>
                <a:lnTo>
                  <a:pt x="1357" y="3167"/>
                </a:lnTo>
                <a:lnTo>
                  <a:pt x="1386" y="3208"/>
                </a:lnTo>
                <a:lnTo>
                  <a:pt x="1421" y="3247"/>
                </a:lnTo>
                <a:lnTo>
                  <a:pt x="1459" y="3280"/>
                </a:lnTo>
                <a:lnTo>
                  <a:pt x="1501" y="3311"/>
                </a:lnTo>
                <a:lnTo>
                  <a:pt x="1545" y="3336"/>
                </a:lnTo>
                <a:lnTo>
                  <a:pt x="1593" y="3356"/>
                </a:lnTo>
                <a:lnTo>
                  <a:pt x="1643" y="3371"/>
                </a:lnTo>
                <a:lnTo>
                  <a:pt x="1696" y="3380"/>
                </a:lnTo>
                <a:lnTo>
                  <a:pt x="1750" y="3383"/>
                </a:lnTo>
                <a:lnTo>
                  <a:pt x="1804" y="3380"/>
                </a:lnTo>
                <a:lnTo>
                  <a:pt x="1857" y="3371"/>
                </a:lnTo>
                <a:lnTo>
                  <a:pt x="1907" y="3356"/>
                </a:lnTo>
                <a:lnTo>
                  <a:pt x="1955" y="3336"/>
                </a:lnTo>
                <a:lnTo>
                  <a:pt x="1999" y="3311"/>
                </a:lnTo>
                <a:lnTo>
                  <a:pt x="2041" y="3280"/>
                </a:lnTo>
                <a:lnTo>
                  <a:pt x="2079" y="3247"/>
                </a:lnTo>
                <a:lnTo>
                  <a:pt x="2113" y="3208"/>
                </a:lnTo>
                <a:lnTo>
                  <a:pt x="2143" y="3167"/>
                </a:lnTo>
                <a:lnTo>
                  <a:pt x="2168" y="3122"/>
                </a:lnTo>
                <a:lnTo>
                  <a:pt x="2188" y="3075"/>
                </a:lnTo>
                <a:lnTo>
                  <a:pt x="2204" y="3025"/>
                </a:lnTo>
                <a:lnTo>
                  <a:pt x="2183" y="3007"/>
                </a:lnTo>
                <a:lnTo>
                  <a:pt x="2163" y="2988"/>
                </a:lnTo>
                <a:lnTo>
                  <a:pt x="1750" y="2575"/>
                </a:lnTo>
                <a:close/>
                <a:moveTo>
                  <a:pt x="1992" y="2333"/>
                </a:moveTo>
                <a:lnTo>
                  <a:pt x="1833" y="2492"/>
                </a:lnTo>
                <a:lnTo>
                  <a:pt x="2217" y="2876"/>
                </a:lnTo>
                <a:lnTo>
                  <a:pt x="2217" y="2333"/>
                </a:lnTo>
                <a:lnTo>
                  <a:pt x="1992" y="2333"/>
                </a:lnTo>
                <a:close/>
                <a:moveTo>
                  <a:pt x="1674" y="2333"/>
                </a:moveTo>
                <a:lnTo>
                  <a:pt x="1750" y="2410"/>
                </a:lnTo>
                <a:lnTo>
                  <a:pt x="1826" y="2333"/>
                </a:lnTo>
                <a:lnTo>
                  <a:pt x="1674" y="2333"/>
                </a:lnTo>
                <a:close/>
                <a:moveTo>
                  <a:pt x="1283" y="2333"/>
                </a:moveTo>
                <a:lnTo>
                  <a:pt x="1283" y="2876"/>
                </a:lnTo>
                <a:lnTo>
                  <a:pt x="1667" y="2492"/>
                </a:lnTo>
                <a:lnTo>
                  <a:pt x="1508" y="2333"/>
                </a:lnTo>
                <a:lnTo>
                  <a:pt x="1283" y="2333"/>
                </a:lnTo>
                <a:close/>
                <a:moveTo>
                  <a:pt x="2972" y="2330"/>
                </a:moveTo>
                <a:lnTo>
                  <a:pt x="2944" y="2332"/>
                </a:lnTo>
                <a:lnTo>
                  <a:pt x="2917" y="2333"/>
                </a:lnTo>
                <a:lnTo>
                  <a:pt x="2333" y="2333"/>
                </a:lnTo>
                <a:lnTo>
                  <a:pt x="2333" y="2917"/>
                </a:lnTo>
                <a:lnTo>
                  <a:pt x="2332" y="2944"/>
                </a:lnTo>
                <a:lnTo>
                  <a:pt x="2330" y="2972"/>
                </a:lnTo>
                <a:lnTo>
                  <a:pt x="2373" y="2995"/>
                </a:lnTo>
                <a:lnTo>
                  <a:pt x="2417" y="3013"/>
                </a:lnTo>
                <a:lnTo>
                  <a:pt x="2463" y="3027"/>
                </a:lnTo>
                <a:lnTo>
                  <a:pt x="2509" y="3037"/>
                </a:lnTo>
                <a:lnTo>
                  <a:pt x="2556" y="3041"/>
                </a:lnTo>
                <a:lnTo>
                  <a:pt x="2603" y="3041"/>
                </a:lnTo>
                <a:lnTo>
                  <a:pt x="2650" y="3035"/>
                </a:lnTo>
                <a:lnTo>
                  <a:pt x="2696" y="3025"/>
                </a:lnTo>
                <a:lnTo>
                  <a:pt x="2742" y="3011"/>
                </a:lnTo>
                <a:lnTo>
                  <a:pt x="2785" y="2991"/>
                </a:lnTo>
                <a:lnTo>
                  <a:pt x="2828" y="2968"/>
                </a:lnTo>
                <a:lnTo>
                  <a:pt x="2868" y="2939"/>
                </a:lnTo>
                <a:lnTo>
                  <a:pt x="2905" y="2905"/>
                </a:lnTo>
                <a:lnTo>
                  <a:pt x="2939" y="2868"/>
                </a:lnTo>
                <a:lnTo>
                  <a:pt x="2968" y="2828"/>
                </a:lnTo>
                <a:lnTo>
                  <a:pt x="2991" y="2785"/>
                </a:lnTo>
                <a:lnTo>
                  <a:pt x="3011" y="2742"/>
                </a:lnTo>
                <a:lnTo>
                  <a:pt x="3025" y="2696"/>
                </a:lnTo>
                <a:lnTo>
                  <a:pt x="3035" y="2650"/>
                </a:lnTo>
                <a:lnTo>
                  <a:pt x="3041" y="2603"/>
                </a:lnTo>
                <a:lnTo>
                  <a:pt x="3041" y="2556"/>
                </a:lnTo>
                <a:lnTo>
                  <a:pt x="3037" y="2509"/>
                </a:lnTo>
                <a:lnTo>
                  <a:pt x="3027" y="2463"/>
                </a:lnTo>
                <a:lnTo>
                  <a:pt x="3013" y="2417"/>
                </a:lnTo>
                <a:lnTo>
                  <a:pt x="2995" y="2373"/>
                </a:lnTo>
                <a:lnTo>
                  <a:pt x="2972" y="2330"/>
                </a:lnTo>
                <a:close/>
                <a:moveTo>
                  <a:pt x="528" y="2330"/>
                </a:moveTo>
                <a:lnTo>
                  <a:pt x="505" y="2373"/>
                </a:lnTo>
                <a:lnTo>
                  <a:pt x="487" y="2417"/>
                </a:lnTo>
                <a:lnTo>
                  <a:pt x="473" y="2463"/>
                </a:lnTo>
                <a:lnTo>
                  <a:pt x="463" y="2509"/>
                </a:lnTo>
                <a:lnTo>
                  <a:pt x="459" y="2556"/>
                </a:lnTo>
                <a:lnTo>
                  <a:pt x="459" y="2603"/>
                </a:lnTo>
                <a:lnTo>
                  <a:pt x="465" y="2650"/>
                </a:lnTo>
                <a:lnTo>
                  <a:pt x="475" y="2696"/>
                </a:lnTo>
                <a:lnTo>
                  <a:pt x="489" y="2742"/>
                </a:lnTo>
                <a:lnTo>
                  <a:pt x="509" y="2785"/>
                </a:lnTo>
                <a:lnTo>
                  <a:pt x="532" y="2828"/>
                </a:lnTo>
                <a:lnTo>
                  <a:pt x="561" y="2868"/>
                </a:lnTo>
                <a:lnTo>
                  <a:pt x="595" y="2905"/>
                </a:lnTo>
                <a:lnTo>
                  <a:pt x="632" y="2939"/>
                </a:lnTo>
                <a:lnTo>
                  <a:pt x="672" y="2968"/>
                </a:lnTo>
                <a:lnTo>
                  <a:pt x="715" y="2991"/>
                </a:lnTo>
                <a:lnTo>
                  <a:pt x="758" y="3011"/>
                </a:lnTo>
                <a:lnTo>
                  <a:pt x="804" y="3025"/>
                </a:lnTo>
                <a:lnTo>
                  <a:pt x="850" y="3035"/>
                </a:lnTo>
                <a:lnTo>
                  <a:pt x="896" y="3041"/>
                </a:lnTo>
                <a:lnTo>
                  <a:pt x="944" y="3041"/>
                </a:lnTo>
                <a:lnTo>
                  <a:pt x="991" y="3037"/>
                </a:lnTo>
                <a:lnTo>
                  <a:pt x="1037" y="3027"/>
                </a:lnTo>
                <a:lnTo>
                  <a:pt x="1083" y="3013"/>
                </a:lnTo>
                <a:lnTo>
                  <a:pt x="1127" y="2995"/>
                </a:lnTo>
                <a:lnTo>
                  <a:pt x="1170" y="2972"/>
                </a:lnTo>
                <a:lnTo>
                  <a:pt x="1168" y="2944"/>
                </a:lnTo>
                <a:lnTo>
                  <a:pt x="1167" y="2917"/>
                </a:lnTo>
                <a:lnTo>
                  <a:pt x="1167" y="2333"/>
                </a:lnTo>
                <a:lnTo>
                  <a:pt x="583" y="2333"/>
                </a:lnTo>
                <a:lnTo>
                  <a:pt x="556" y="2332"/>
                </a:lnTo>
                <a:lnTo>
                  <a:pt x="528" y="2330"/>
                </a:lnTo>
                <a:close/>
                <a:moveTo>
                  <a:pt x="2217" y="2108"/>
                </a:moveTo>
                <a:lnTo>
                  <a:pt x="2108" y="2217"/>
                </a:lnTo>
                <a:lnTo>
                  <a:pt x="2217" y="2217"/>
                </a:lnTo>
                <a:lnTo>
                  <a:pt x="2217" y="2108"/>
                </a:lnTo>
                <a:close/>
                <a:moveTo>
                  <a:pt x="1283" y="2108"/>
                </a:moveTo>
                <a:lnTo>
                  <a:pt x="1283" y="2217"/>
                </a:lnTo>
                <a:lnTo>
                  <a:pt x="1392" y="2217"/>
                </a:lnTo>
                <a:lnTo>
                  <a:pt x="1283" y="2108"/>
                </a:lnTo>
                <a:close/>
                <a:moveTo>
                  <a:pt x="2492" y="1833"/>
                </a:moveTo>
                <a:lnTo>
                  <a:pt x="2333" y="1992"/>
                </a:lnTo>
                <a:lnTo>
                  <a:pt x="2333" y="2217"/>
                </a:lnTo>
                <a:lnTo>
                  <a:pt x="2876" y="2217"/>
                </a:lnTo>
                <a:lnTo>
                  <a:pt x="2492" y="1833"/>
                </a:lnTo>
                <a:close/>
                <a:moveTo>
                  <a:pt x="1008" y="1833"/>
                </a:moveTo>
                <a:lnTo>
                  <a:pt x="624" y="2217"/>
                </a:lnTo>
                <a:lnTo>
                  <a:pt x="1167" y="2217"/>
                </a:lnTo>
                <a:lnTo>
                  <a:pt x="1167" y="1992"/>
                </a:lnTo>
                <a:lnTo>
                  <a:pt x="1008" y="1833"/>
                </a:lnTo>
                <a:close/>
                <a:moveTo>
                  <a:pt x="2333" y="1674"/>
                </a:moveTo>
                <a:lnTo>
                  <a:pt x="2333" y="1826"/>
                </a:lnTo>
                <a:lnTo>
                  <a:pt x="2410" y="1750"/>
                </a:lnTo>
                <a:lnTo>
                  <a:pt x="2333" y="1674"/>
                </a:lnTo>
                <a:close/>
                <a:moveTo>
                  <a:pt x="1167" y="1674"/>
                </a:moveTo>
                <a:lnTo>
                  <a:pt x="1090" y="1750"/>
                </a:lnTo>
                <a:lnTo>
                  <a:pt x="1167" y="1826"/>
                </a:lnTo>
                <a:lnTo>
                  <a:pt x="1167" y="1674"/>
                </a:lnTo>
                <a:close/>
                <a:moveTo>
                  <a:pt x="3025" y="1296"/>
                </a:moveTo>
                <a:lnTo>
                  <a:pt x="3007" y="1317"/>
                </a:lnTo>
                <a:lnTo>
                  <a:pt x="2988" y="1337"/>
                </a:lnTo>
                <a:lnTo>
                  <a:pt x="2575" y="1750"/>
                </a:lnTo>
                <a:lnTo>
                  <a:pt x="2988" y="2163"/>
                </a:lnTo>
                <a:lnTo>
                  <a:pt x="3007" y="2183"/>
                </a:lnTo>
                <a:lnTo>
                  <a:pt x="3025" y="2204"/>
                </a:lnTo>
                <a:lnTo>
                  <a:pt x="3075" y="2188"/>
                </a:lnTo>
                <a:lnTo>
                  <a:pt x="3122" y="2168"/>
                </a:lnTo>
                <a:lnTo>
                  <a:pt x="3167" y="2143"/>
                </a:lnTo>
                <a:lnTo>
                  <a:pt x="3208" y="2113"/>
                </a:lnTo>
                <a:lnTo>
                  <a:pt x="3247" y="2079"/>
                </a:lnTo>
                <a:lnTo>
                  <a:pt x="3280" y="2041"/>
                </a:lnTo>
                <a:lnTo>
                  <a:pt x="3311" y="1999"/>
                </a:lnTo>
                <a:lnTo>
                  <a:pt x="3336" y="1955"/>
                </a:lnTo>
                <a:lnTo>
                  <a:pt x="3356" y="1907"/>
                </a:lnTo>
                <a:lnTo>
                  <a:pt x="3371" y="1857"/>
                </a:lnTo>
                <a:lnTo>
                  <a:pt x="3380" y="1804"/>
                </a:lnTo>
                <a:lnTo>
                  <a:pt x="3383" y="1750"/>
                </a:lnTo>
                <a:lnTo>
                  <a:pt x="3380" y="1696"/>
                </a:lnTo>
                <a:lnTo>
                  <a:pt x="3371" y="1643"/>
                </a:lnTo>
                <a:lnTo>
                  <a:pt x="3356" y="1593"/>
                </a:lnTo>
                <a:lnTo>
                  <a:pt x="3336" y="1545"/>
                </a:lnTo>
                <a:lnTo>
                  <a:pt x="3311" y="1501"/>
                </a:lnTo>
                <a:lnTo>
                  <a:pt x="3280" y="1459"/>
                </a:lnTo>
                <a:lnTo>
                  <a:pt x="3247" y="1421"/>
                </a:lnTo>
                <a:lnTo>
                  <a:pt x="3208" y="1387"/>
                </a:lnTo>
                <a:lnTo>
                  <a:pt x="3167" y="1357"/>
                </a:lnTo>
                <a:lnTo>
                  <a:pt x="3122" y="1332"/>
                </a:lnTo>
                <a:lnTo>
                  <a:pt x="3075" y="1312"/>
                </a:lnTo>
                <a:lnTo>
                  <a:pt x="3025" y="1296"/>
                </a:lnTo>
                <a:close/>
                <a:moveTo>
                  <a:pt x="475" y="1296"/>
                </a:moveTo>
                <a:lnTo>
                  <a:pt x="425" y="1312"/>
                </a:lnTo>
                <a:lnTo>
                  <a:pt x="378" y="1332"/>
                </a:lnTo>
                <a:lnTo>
                  <a:pt x="333" y="1357"/>
                </a:lnTo>
                <a:lnTo>
                  <a:pt x="292" y="1387"/>
                </a:lnTo>
                <a:lnTo>
                  <a:pt x="253" y="1421"/>
                </a:lnTo>
                <a:lnTo>
                  <a:pt x="220" y="1459"/>
                </a:lnTo>
                <a:lnTo>
                  <a:pt x="189" y="1501"/>
                </a:lnTo>
                <a:lnTo>
                  <a:pt x="164" y="1545"/>
                </a:lnTo>
                <a:lnTo>
                  <a:pt x="144" y="1593"/>
                </a:lnTo>
                <a:lnTo>
                  <a:pt x="129" y="1643"/>
                </a:lnTo>
                <a:lnTo>
                  <a:pt x="120" y="1696"/>
                </a:lnTo>
                <a:lnTo>
                  <a:pt x="117" y="1750"/>
                </a:lnTo>
                <a:lnTo>
                  <a:pt x="120" y="1804"/>
                </a:lnTo>
                <a:lnTo>
                  <a:pt x="129" y="1857"/>
                </a:lnTo>
                <a:lnTo>
                  <a:pt x="144" y="1907"/>
                </a:lnTo>
                <a:lnTo>
                  <a:pt x="164" y="1955"/>
                </a:lnTo>
                <a:lnTo>
                  <a:pt x="189" y="1999"/>
                </a:lnTo>
                <a:lnTo>
                  <a:pt x="220" y="2041"/>
                </a:lnTo>
                <a:lnTo>
                  <a:pt x="253" y="2079"/>
                </a:lnTo>
                <a:lnTo>
                  <a:pt x="292" y="2113"/>
                </a:lnTo>
                <a:lnTo>
                  <a:pt x="333" y="2143"/>
                </a:lnTo>
                <a:lnTo>
                  <a:pt x="378" y="2168"/>
                </a:lnTo>
                <a:lnTo>
                  <a:pt x="425" y="2188"/>
                </a:lnTo>
                <a:lnTo>
                  <a:pt x="475" y="2204"/>
                </a:lnTo>
                <a:lnTo>
                  <a:pt x="493" y="2183"/>
                </a:lnTo>
                <a:lnTo>
                  <a:pt x="512" y="2163"/>
                </a:lnTo>
                <a:lnTo>
                  <a:pt x="925" y="1750"/>
                </a:lnTo>
                <a:lnTo>
                  <a:pt x="512" y="1337"/>
                </a:lnTo>
                <a:lnTo>
                  <a:pt x="493" y="1317"/>
                </a:lnTo>
                <a:lnTo>
                  <a:pt x="475" y="1296"/>
                </a:lnTo>
                <a:close/>
                <a:moveTo>
                  <a:pt x="2333" y="1283"/>
                </a:moveTo>
                <a:lnTo>
                  <a:pt x="2333" y="1508"/>
                </a:lnTo>
                <a:lnTo>
                  <a:pt x="2492" y="1667"/>
                </a:lnTo>
                <a:lnTo>
                  <a:pt x="2876" y="1283"/>
                </a:lnTo>
                <a:lnTo>
                  <a:pt x="2333" y="1283"/>
                </a:lnTo>
                <a:close/>
                <a:moveTo>
                  <a:pt x="2108" y="1283"/>
                </a:moveTo>
                <a:lnTo>
                  <a:pt x="2217" y="1392"/>
                </a:lnTo>
                <a:lnTo>
                  <a:pt x="2217" y="1283"/>
                </a:lnTo>
                <a:lnTo>
                  <a:pt x="2108" y="1283"/>
                </a:lnTo>
                <a:close/>
                <a:moveTo>
                  <a:pt x="1557" y="1283"/>
                </a:moveTo>
                <a:lnTo>
                  <a:pt x="1283" y="1557"/>
                </a:lnTo>
                <a:lnTo>
                  <a:pt x="1283" y="1943"/>
                </a:lnTo>
                <a:lnTo>
                  <a:pt x="1557" y="2217"/>
                </a:lnTo>
                <a:lnTo>
                  <a:pt x="1943" y="2217"/>
                </a:lnTo>
                <a:lnTo>
                  <a:pt x="2217" y="1943"/>
                </a:lnTo>
                <a:lnTo>
                  <a:pt x="2217" y="1557"/>
                </a:lnTo>
                <a:lnTo>
                  <a:pt x="1943" y="1283"/>
                </a:lnTo>
                <a:lnTo>
                  <a:pt x="1557" y="1283"/>
                </a:lnTo>
                <a:close/>
                <a:moveTo>
                  <a:pt x="1283" y="1283"/>
                </a:moveTo>
                <a:lnTo>
                  <a:pt x="1283" y="1392"/>
                </a:lnTo>
                <a:lnTo>
                  <a:pt x="1392" y="1283"/>
                </a:lnTo>
                <a:lnTo>
                  <a:pt x="1283" y="1283"/>
                </a:lnTo>
                <a:close/>
                <a:moveTo>
                  <a:pt x="624" y="1283"/>
                </a:moveTo>
                <a:lnTo>
                  <a:pt x="1008" y="1667"/>
                </a:lnTo>
                <a:lnTo>
                  <a:pt x="1167" y="1508"/>
                </a:lnTo>
                <a:lnTo>
                  <a:pt x="1167" y="1283"/>
                </a:lnTo>
                <a:lnTo>
                  <a:pt x="624" y="1283"/>
                </a:lnTo>
                <a:close/>
                <a:moveTo>
                  <a:pt x="1750" y="1090"/>
                </a:moveTo>
                <a:lnTo>
                  <a:pt x="1674" y="1167"/>
                </a:lnTo>
                <a:lnTo>
                  <a:pt x="1826" y="1167"/>
                </a:lnTo>
                <a:lnTo>
                  <a:pt x="1750" y="1090"/>
                </a:lnTo>
                <a:close/>
                <a:moveTo>
                  <a:pt x="2217" y="624"/>
                </a:moveTo>
                <a:lnTo>
                  <a:pt x="1833" y="1008"/>
                </a:lnTo>
                <a:lnTo>
                  <a:pt x="1992" y="1167"/>
                </a:lnTo>
                <a:lnTo>
                  <a:pt x="2217" y="1167"/>
                </a:lnTo>
                <a:lnTo>
                  <a:pt x="2217" y="624"/>
                </a:lnTo>
                <a:close/>
                <a:moveTo>
                  <a:pt x="1283" y="624"/>
                </a:moveTo>
                <a:lnTo>
                  <a:pt x="1283" y="1167"/>
                </a:lnTo>
                <a:lnTo>
                  <a:pt x="1508" y="1167"/>
                </a:lnTo>
                <a:lnTo>
                  <a:pt x="1667" y="1008"/>
                </a:lnTo>
                <a:lnTo>
                  <a:pt x="1283" y="624"/>
                </a:lnTo>
                <a:close/>
                <a:moveTo>
                  <a:pt x="2575" y="458"/>
                </a:moveTo>
                <a:lnTo>
                  <a:pt x="2524" y="461"/>
                </a:lnTo>
                <a:lnTo>
                  <a:pt x="2473" y="470"/>
                </a:lnTo>
                <a:lnTo>
                  <a:pt x="2425" y="484"/>
                </a:lnTo>
                <a:lnTo>
                  <a:pt x="2377" y="503"/>
                </a:lnTo>
                <a:lnTo>
                  <a:pt x="2330" y="528"/>
                </a:lnTo>
                <a:lnTo>
                  <a:pt x="2332" y="556"/>
                </a:lnTo>
                <a:lnTo>
                  <a:pt x="2333" y="583"/>
                </a:lnTo>
                <a:lnTo>
                  <a:pt x="2333" y="1167"/>
                </a:lnTo>
                <a:lnTo>
                  <a:pt x="2917" y="1167"/>
                </a:lnTo>
                <a:lnTo>
                  <a:pt x="2944" y="1168"/>
                </a:lnTo>
                <a:lnTo>
                  <a:pt x="2972" y="1170"/>
                </a:lnTo>
                <a:lnTo>
                  <a:pt x="2995" y="1127"/>
                </a:lnTo>
                <a:lnTo>
                  <a:pt x="3013" y="1083"/>
                </a:lnTo>
                <a:lnTo>
                  <a:pt x="3027" y="1037"/>
                </a:lnTo>
                <a:lnTo>
                  <a:pt x="3037" y="991"/>
                </a:lnTo>
                <a:lnTo>
                  <a:pt x="3041" y="944"/>
                </a:lnTo>
                <a:lnTo>
                  <a:pt x="3041" y="897"/>
                </a:lnTo>
                <a:lnTo>
                  <a:pt x="3035" y="850"/>
                </a:lnTo>
                <a:lnTo>
                  <a:pt x="3025" y="804"/>
                </a:lnTo>
                <a:lnTo>
                  <a:pt x="3011" y="758"/>
                </a:lnTo>
                <a:lnTo>
                  <a:pt x="2991" y="715"/>
                </a:lnTo>
                <a:lnTo>
                  <a:pt x="2968" y="672"/>
                </a:lnTo>
                <a:lnTo>
                  <a:pt x="2939" y="632"/>
                </a:lnTo>
                <a:lnTo>
                  <a:pt x="2905" y="595"/>
                </a:lnTo>
                <a:lnTo>
                  <a:pt x="2870" y="563"/>
                </a:lnTo>
                <a:lnTo>
                  <a:pt x="2832" y="536"/>
                </a:lnTo>
                <a:lnTo>
                  <a:pt x="2793" y="512"/>
                </a:lnTo>
                <a:lnTo>
                  <a:pt x="2751" y="493"/>
                </a:lnTo>
                <a:lnTo>
                  <a:pt x="2708" y="477"/>
                </a:lnTo>
                <a:lnTo>
                  <a:pt x="2664" y="467"/>
                </a:lnTo>
                <a:lnTo>
                  <a:pt x="2620" y="460"/>
                </a:lnTo>
                <a:lnTo>
                  <a:pt x="2575" y="458"/>
                </a:lnTo>
                <a:close/>
                <a:moveTo>
                  <a:pt x="925" y="458"/>
                </a:moveTo>
                <a:lnTo>
                  <a:pt x="880" y="460"/>
                </a:lnTo>
                <a:lnTo>
                  <a:pt x="836" y="467"/>
                </a:lnTo>
                <a:lnTo>
                  <a:pt x="792" y="477"/>
                </a:lnTo>
                <a:lnTo>
                  <a:pt x="750" y="493"/>
                </a:lnTo>
                <a:lnTo>
                  <a:pt x="708" y="512"/>
                </a:lnTo>
                <a:lnTo>
                  <a:pt x="668" y="536"/>
                </a:lnTo>
                <a:lnTo>
                  <a:pt x="630" y="563"/>
                </a:lnTo>
                <a:lnTo>
                  <a:pt x="595" y="595"/>
                </a:lnTo>
                <a:lnTo>
                  <a:pt x="561" y="632"/>
                </a:lnTo>
                <a:lnTo>
                  <a:pt x="532" y="672"/>
                </a:lnTo>
                <a:lnTo>
                  <a:pt x="509" y="715"/>
                </a:lnTo>
                <a:lnTo>
                  <a:pt x="489" y="758"/>
                </a:lnTo>
                <a:lnTo>
                  <a:pt x="475" y="804"/>
                </a:lnTo>
                <a:lnTo>
                  <a:pt x="465" y="850"/>
                </a:lnTo>
                <a:lnTo>
                  <a:pt x="459" y="897"/>
                </a:lnTo>
                <a:lnTo>
                  <a:pt x="459" y="944"/>
                </a:lnTo>
                <a:lnTo>
                  <a:pt x="463" y="991"/>
                </a:lnTo>
                <a:lnTo>
                  <a:pt x="473" y="1037"/>
                </a:lnTo>
                <a:lnTo>
                  <a:pt x="487" y="1083"/>
                </a:lnTo>
                <a:lnTo>
                  <a:pt x="505" y="1127"/>
                </a:lnTo>
                <a:lnTo>
                  <a:pt x="528" y="1170"/>
                </a:lnTo>
                <a:lnTo>
                  <a:pt x="556" y="1168"/>
                </a:lnTo>
                <a:lnTo>
                  <a:pt x="583" y="1167"/>
                </a:lnTo>
                <a:lnTo>
                  <a:pt x="1167" y="1167"/>
                </a:lnTo>
                <a:lnTo>
                  <a:pt x="1167" y="583"/>
                </a:lnTo>
                <a:lnTo>
                  <a:pt x="1168" y="556"/>
                </a:lnTo>
                <a:lnTo>
                  <a:pt x="1170" y="528"/>
                </a:lnTo>
                <a:lnTo>
                  <a:pt x="1123" y="503"/>
                </a:lnTo>
                <a:lnTo>
                  <a:pt x="1075" y="484"/>
                </a:lnTo>
                <a:lnTo>
                  <a:pt x="1027" y="470"/>
                </a:lnTo>
                <a:lnTo>
                  <a:pt x="976" y="461"/>
                </a:lnTo>
                <a:lnTo>
                  <a:pt x="925" y="458"/>
                </a:lnTo>
                <a:close/>
                <a:moveTo>
                  <a:pt x="1750" y="117"/>
                </a:moveTo>
                <a:lnTo>
                  <a:pt x="1696" y="120"/>
                </a:lnTo>
                <a:lnTo>
                  <a:pt x="1643" y="129"/>
                </a:lnTo>
                <a:lnTo>
                  <a:pt x="1593" y="144"/>
                </a:lnTo>
                <a:lnTo>
                  <a:pt x="1545" y="164"/>
                </a:lnTo>
                <a:lnTo>
                  <a:pt x="1501" y="189"/>
                </a:lnTo>
                <a:lnTo>
                  <a:pt x="1459" y="220"/>
                </a:lnTo>
                <a:lnTo>
                  <a:pt x="1421" y="253"/>
                </a:lnTo>
                <a:lnTo>
                  <a:pt x="1387" y="292"/>
                </a:lnTo>
                <a:lnTo>
                  <a:pt x="1357" y="333"/>
                </a:lnTo>
                <a:lnTo>
                  <a:pt x="1332" y="378"/>
                </a:lnTo>
                <a:lnTo>
                  <a:pt x="1312" y="425"/>
                </a:lnTo>
                <a:lnTo>
                  <a:pt x="1296" y="475"/>
                </a:lnTo>
                <a:lnTo>
                  <a:pt x="1317" y="493"/>
                </a:lnTo>
                <a:lnTo>
                  <a:pt x="1337" y="512"/>
                </a:lnTo>
                <a:lnTo>
                  <a:pt x="1750" y="925"/>
                </a:lnTo>
                <a:lnTo>
                  <a:pt x="2163" y="512"/>
                </a:lnTo>
                <a:lnTo>
                  <a:pt x="2204" y="475"/>
                </a:lnTo>
                <a:lnTo>
                  <a:pt x="2189" y="425"/>
                </a:lnTo>
                <a:lnTo>
                  <a:pt x="2169" y="378"/>
                </a:lnTo>
                <a:lnTo>
                  <a:pt x="2143" y="333"/>
                </a:lnTo>
                <a:lnTo>
                  <a:pt x="2114" y="292"/>
                </a:lnTo>
                <a:lnTo>
                  <a:pt x="2079" y="253"/>
                </a:lnTo>
                <a:lnTo>
                  <a:pt x="2041" y="220"/>
                </a:lnTo>
                <a:lnTo>
                  <a:pt x="1999" y="189"/>
                </a:lnTo>
                <a:lnTo>
                  <a:pt x="1955" y="164"/>
                </a:lnTo>
                <a:lnTo>
                  <a:pt x="1907" y="144"/>
                </a:lnTo>
                <a:lnTo>
                  <a:pt x="1857" y="129"/>
                </a:lnTo>
                <a:lnTo>
                  <a:pt x="1804" y="120"/>
                </a:lnTo>
                <a:lnTo>
                  <a:pt x="1750" y="117"/>
                </a:lnTo>
                <a:close/>
                <a:moveTo>
                  <a:pt x="1750" y="0"/>
                </a:moveTo>
                <a:lnTo>
                  <a:pt x="1809" y="3"/>
                </a:lnTo>
                <a:lnTo>
                  <a:pt x="1867" y="12"/>
                </a:lnTo>
                <a:lnTo>
                  <a:pt x="1923" y="27"/>
                </a:lnTo>
                <a:lnTo>
                  <a:pt x="1976" y="46"/>
                </a:lnTo>
                <a:lnTo>
                  <a:pt x="2027" y="70"/>
                </a:lnTo>
                <a:lnTo>
                  <a:pt x="2075" y="99"/>
                </a:lnTo>
                <a:lnTo>
                  <a:pt x="2120" y="133"/>
                </a:lnTo>
                <a:lnTo>
                  <a:pt x="2162" y="170"/>
                </a:lnTo>
                <a:lnTo>
                  <a:pt x="2199" y="211"/>
                </a:lnTo>
                <a:lnTo>
                  <a:pt x="2233" y="256"/>
                </a:lnTo>
                <a:lnTo>
                  <a:pt x="2261" y="303"/>
                </a:lnTo>
                <a:lnTo>
                  <a:pt x="2287" y="354"/>
                </a:lnTo>
                <a:lnTo>
                  <a:pt x="2306" y="407"/>
                </a:lnTo>
                <a:lnTo>
                  <a:pt x="2355" y="385"/>
                </a:lnTo>
                <a:lnTo>
                  <a:pt x="2403" y="368"/>
                </a:lnTo>
                <a:lnTo>
                  <a:pt x="2454" y="355"/>
                </a:lnTo>
                <a:lnTo>
                  <a:pt x="2505" y="347"/>
                </a:lnTo>
                <a:lnTo>
                  <a:pt x="2557" y="343"/>
                </a:lnTo>
                <a:lnTo>
                  <a:pt x="2609" y="343"/>
                </a:lnTo>
                <a:lnTo>
                  <a:pt x="2660" y="348"/>
                </a:lnTo>
                <a:lnTo>
                  <a:pt x="2711" y="358"/>
                </a:lnTo>
                <a:lnTo>
                  <a:pt x="2762" y="372"/>
                </a:lnTo>
                <a:lnTo>
                  <a:pt x="2811" y="391"/>
                </a:lnTo>
                <a:lnTo>
                  <a:pt x="2857" y="415"/>
                </a:lnTo>
                <a:lnTo>
                  <a:pt x="2903" y="443"/>
                </a:lnTo>
                <a:lnTo>
                  <a:pt x="2946" y="475"/>
                </a:lnTo>
                <a:lnTo>
                  <a:pt x="2988" y="512"/>
                </a:lnTo>
                <a:lnTo>
                  <a:pt x="3025" y="554"/>
                </a:lnTo>
                <a:lnTo>
                  <a:pt x="3058" y="597"/>
                </a:lnTo>
                <a:lnTo>
                  <a:pt x="3085" y="643"/>
                </a:lnTo>
                <a:lnTo>
                  <a:pt x="3109" y="689"/>
                </a:lnTo>
                <a:lnTo>
                  <a:pt x="3128" y="738"/>
                </a:lnTo>
                <a:lnTo>
                  <a:pt x="3143" y="789"/>
                </a:lnTo>
                <a:lnTo>
                  <a:pt x="3152" y="840"/>
                </a:lnTo>
                <a:lnTo>
                  <a:pt x="3157" y="892"/>
                </a:lnTo>
                <a:lnTo>
                  <a:pt x="3157" y="943"/>
                </a:lnTo>
                <a:lnTo>
                  <a:pt x="3154" y="995"/>
                </a:lnTo>
                <a:lnTo>
                  <a:pt x="3146" y="1046"/>
                </a:lnTo>
                <a:lnTo>
                  <a:pt x="3132" y="1097"/>
                </a:lnTo>
                <a:lnTo>
                  <a:pt x="3115" y="1147"/>
                </a:lnTo>
                <a:lnTo>
                  <a:pt x="3093" y="1194"/>
                </a:lnTo>
                <a:lnTo>
                  <a:pt x="3146" y="1213"/>
                </a:lnTo>
                <a:lnTo>
                  <a:pt x="3197" y="1239"/>
                </a:lnTo>
                <a:lnTo>
                  <a:pt x="3244" y="1267"/>
                </a:lnTo>
                <a:lnTo>
                  <a:pt x="3289" y="1301"/>
                </a:lnTo>
                <a:lnTo>
                  <a:pt x="3330" y="1338"/>
                </a:lnTo>
                <a:lnTo>
                  <a:pt x="3367" y="1380"/>
                </a:lnTo>
                <a:lnTo>
                  <a:pt x="3401" y="1425"/>
                </a:lnTo>
                <a:lnTo>
                  <a:pt x="3430" y="1473"/>
                </a:lnTo>
                <a:lnTo>
                  <a:pt x="3454" y="1524"/>
                </a:lnTo>
                <a:lnTo>
                  <a:pt x="3473" y="1577"/>
                </a:lnTo>
                <a:lnTo>
                  <a:pt x="3488" y="1633"/>
                </a:lnTo>
                <a:lnTo>
                  <a:pt x="3497" y="1691"/>
                </a:lnTo>
                <a:lnTo>
                  <a:pt x="3500" y="1750"/>
                </a:lnTo>
                <a:lnTo>
                  <a:pt x="3497" y="1809"/>
                </a:lnTo>
                <a:lnTo>
                  <a:pt x="3488" y="1867"/>
                </a:lnTo>
                <a:lnTo>
                  <a:pt x="3473" y="1923"/>
                </a:lnTo>
                <a:lnTo>
                  <a:pt x="3454" y="1976"/>
                </a:lnTo>
                <a:lnTo>
                  <a:pt x="3430" y="2027"/>
                </a:lnTo>
                <a:lnTo>
                  <a:pt x="3401" y="2075"/>
                </a:lnTo>
                <a:lnTo>
                  <a:pt x="3367" y="2120"/>
                </a:lnTo>
                <a:lnTo>
                  <a:pt x="3330" y="2162"/>
                </a:lnTo>
                <a:lnTo>
                  <a:pt x="3289" y="2199"/>
                </a:lnTo>
                <a:lnTo>
                  <a:pt x="3244" y="2233"/>
                </a:lnTo>
                <a:lnTo>
                  <a:pt x="3197" y="2261"/>
                </a:lnTo>
                <a:lnTo>
                  <a:pt x="3146" y="2287"/>
                </a:lnTo>
                <a:lnTo>
                  <a:pt x="3093" y="2306"/>
                </a:lnTo>
                <a:lnTo>
                  <a:pt x="3115" y="2353"/>
                </a:lnTo>
                <a:lnTo>
                  <a:pt x="3132" y="2403"/>
                </a:lnTo>
                <a:lnTo>
                  <a:pt x="3146" y="2454"/>
                </a:lnTo>
                <a:lnTo>
                  <a:pt x="3154" y="2505"/>
                </a:lnTo>
                <a:lnTo>
                  <a:pt x="3157" y="2557"/>
                </a:lnTo>
                <a:lnTo>
                  <a:pt x="3157" y="2608"/>
                </a:lnTo>
                <a:lnTo>
                  <a:pt x="3152" y="2660"/>
                </a:lnTo>
                <a:lnTo>
                  <a:pt x="3142" y="2711"/>
                </a:lnTo>
                <a:lnTo>
                  <a:pt x="3128" y="2762"/>
                </a:lnTo>
                <a:lnTo>
                  <a:pt x="3109" y="2811"/>
                </a:lnTo>
                <a:lnTo>
                  <a:pt x="3085" y="2857"/>
                </a:lnTo>
                <a:lnTo>
                  <a:pt x="3057" y="2903"/>
                </a:lnTo>
                <a:lnTo>
                  <a:pt x="3025" y="2946"/>
                </a:lnTo>
                <a:lnTo>
                  <a:pt x="2988" y="2988"/>
                </a:lnTo>
                <a:lnTo>
                  <a:pt x="2948" y="3023"/>
                </a:lnTo>
                <a:lnTo>
                  <a:pt x="2907" y="3055"/>
                </a:lnTo>
                <a:lnTo>
                  <a:pt x="2863" y="3082"/>
                </a:lnTo>
                <a:lnTo>
                  <a:pt x="2818" y="3105"/>
                </a:lnTo>
                <a:lnTo>
                  <a:pt x="2771" y="3125"/>
                </a:lnTo>
                <a:lnTo>
                  <a:pt x="2723" y="3139"/>
                </a:lnTo>
                <a:lnTo>
                  <a:pt x="2674" y="3150"/>
                </a:lnTo>
                <a:lnTo>
                  <a:pt x="2625" y="3156"/>
                </a:lnTo>
                <a:lnTo>
                  <a:pt x="2575" y="3157"/>
                </a:lnTo>
                <a:lnTo>
                  <a:pt x="2520" y="3155"/>
                </a:lnTo>
                <a:lnTo>
                  <a:pt x="2465" y="3148"/>
                </a:lnTo>
                <a:lnTo>
                  <a:pt x="2411" y="3134"/>
                </a:lnTo>
                <a:lnTo>
                  <a:pt x="2358" y="3116"/>
                </a:lnTo>
                <a:lnTo>
                  <a:pt x="2306" y="3093"/>
                </a:lnTo>
                <a:lnTo>
                  <a:pt x="2287" y="3146"/>
                </a:lnTo>
                <a:lnTo>
                  <a:pt x="2261" y="3197"/>
                </a:lnTo>
                <a:lnTo>
                  <a:pt x="2233" y="3244"/>
                </a:lnTo>
                <a:lnTo>
                  <a:pt x="2199" y="3289"/>
                </a:lnTo>
                <a:lnTo>
                  <a:pt x="2162" y="3330"/>
                </a:lnTo>
                <a:lnTo>
                  <a:pt x="2120" y="3367"/>
                </a:lnTo>
                <a:lnTo>
                  <a:pt x="2075" y="3401"/>
                </a:lnTo>
                <a:lnTo>
                  <a:pt x="2027" y="3430"/>
                </a:lnTo>
                <a:lnTo>
                  <a:pt x="1976" y="3454"/>
                </a:lnTo>
                <a:lnTo>
                  <a:pt x="1923" y="3473"/>
                </a:lnTo>
                <a:lnTo>
                  <a:pt x="1867" y="3488"/>
                </a:lnTo>
                <a:lnTo>
                  <a:pt x="1809" y="3497"/>
                </a:lnTo>
                <a:lnTo>
                  <a:pt x="1750" y="3500"/>
                </a:lnTo>
                <a:lnTo>
                  <a:pt x="1691" y="3497"/>
                </a:lnTo>
                <a:lnTo>
                  <a:pt x="1633" y="3488"/>
                </a:lnTo>
                <a:lnTo>
                  <a:pt x="1577" y="3473"/>
                </a:lnTo>
                <a:lnTo>
                  <a:pt x="1524" y="3454"/>
                </a:lnTo>
                <a:lnTo>
                  <a:pt x="1473" y="3430"/>
                </a:lnTo>
                <a:lnTo>
                  <a:pt x="1425" y="3401"/>
                </a:lnTo>
                <a:lnTo>
                  <a:pt x="1380" y="3367"/>
                </a:lnTo>
                <a:lnTo>
                  <a:pt x="1338" y="3330"/>
                </a:lnTo>
                <a:lnTo>
                  <a:pt x="1301" y="3289"/>
                </a:lnTo>
                <a:lnTo>
                  <a:pt x="1267" y="3244"/>
                </a:lnTo>
                <a:lnTo>
                  <a:pt x="1239" y="3197"/>
                </a:lnTo>
                <a:lnTo>
                  <a:pt x="1213" y="3146"/>
                </a:lnTo>
                <a:lnTo>
                  <a:pt x="1194" y="3093"/>
                </a:lnTo>
                <a:lnTo>
                  <a:pt x="1142" y="3116"/>
                </a:lnTo>
                <a:lnTo>
                  <a:pt x="1089" y="3134"/>
                </a:lnTo>
                <a:lnTo>
                  <a:pt x="1035" y="3148"/>
                </a:lnTo>
                <a:lnTo>
                  <a:pt x="980" y="3155"/>
                </a:lnTo>
                <a:lnTo>
                  <a:pt x="925" y="3157"/>
                </a:lnTo>
                <a:lnTo>
                  <a:pt x="875" y="3156"/>
                </a:lnTo>
                <a:lnTo>
                  <a:pt x="826" y="3150"/>
                </a:lnTo>
                <a:lnTo>
                  <a:pt x="777" y="3139"/>
                </a:lnTo>
                <a:lnTo>
                  <a:pt x="729" y="3125"/>
                </a:lnTo>
                <a:lnTo>
                  <a:pt x="682" y="3105"/>
                </a:lnTo>
                <a:lnTo>
                  <a:pt x="637" y="3082"/>
                </a:lnTo>
                <a:lnTo>
                  <a:pt x="593" y="3055"/>
                </a:lnTo>
                <a:lnTo>
                  <a:pt x="552" y="3023"/>
                </a:lnTo>
                <a:lnTo>
                  <a:pt x="512" y="2988"/>
                </a:lnTo>
                <a:lnTo>
                  <a:pt x="475" y="2946"/>
                </a:lnTo>
                <a:lnTo>
                  <a:pt x="443" y="2903"/>
                </a:lnTo>
                <a:lnTo>
                  <a:pt x="415" y="2857"/>
                </a:lnTo>
                <a:lnTo>
                  <a:pt x="391" y="2811"/>
                </a:lnTo>
                <a:lnTo>
                  <a:pt x="372" y="2762"/>
                </a:lnTo>
                <a:lnTo>
                  <a:pt x="358" y="2711"/>
                </a:lnTo>
                <a:lnTo>
                  <a:pt x="348" y="2660"/>
                </a:lnTo>
                <a:lnTo>
                  <a:pt x="343" y="2608"/>
                </a:lnTo>
                <a:lnTo>
                  <a:pt x="343" y="2557"/>
                </a:lnTo>
                <a:lnTo>
                  <a:pt x="347" y="2505"/>
                </a:lnTo>
                <a:lnTo>
                  <a:pt x="355" y="2454"/>
                </a:lnTo>
                <a:lnTo>
                  <a:pt x="368" y="2403"/>
                </a:lnTo>
                <a:lnTo>
                  <a:pt x="385" y="2353"/>
                </a:lnTo>
                <a:lnTo>
                  <a:pt x="407" y="2306"/>
                </a:lnTo>
                <a:lnTo>
                  <a:pt x="354" y="2287"/>
                </a:lnTo>
                <a:lnTo>
                  <a:pt x="303" y="2261"/>
                </a:lnTo>
                <a:lnTo>
                  <a:pt x="256" y="2233"/>
                </a:lnTo>
                <a:lnTo>
                  <a:pt x="211" y="2199"/>
                </a:lnTo>
                <a:lnTo>
                  <a:pt x="170" y="2162"/>
                </a:lnTo>
                <a:lnTo>
                  <a:pt x="133" y="2120"/>
                </a:lnTo>
                <a:lnTo>
                  <a:pt x="99" y="2075"/>
                </a:lnTo>
                <a:lnTo>
                  <a:pt x="70" y="2027"/>
                </a:lnTo>
                <a:lnTo>
                  <a:pt x="46" y="1976"/>
                </a:lnTo>
                <a:lnTo>
                  <a:pt x="27" y="1923"/>
                </a:lnTo>
                <a:lnTo>
                  <a:pt x="12" y="1867"/>
                </a:lnTo>
                <a:lnTo>
                  <a:pt x="3" y="1809"/>
                </a:lnTo>
                <a:lnTo>
                  <a:pt x="0" y="1750"/>
                </a:lnTo>
                <a:lnTo>
                  <a:pt x="3" y="1691"/>
                </a:lnTo>
                <a:lnTo>
                  <a:pt x="12" y="1633"/>
                </a:lnTo>
                <a:lnTo>
                  <a:pt x="27" y="1577"/>
                </a:lnTo>
                <a:lnTo>
                  <a:pt x="46" y="1524"/>
                </a:lnTo>
                <a:lnTo>
                  <a:pt x="70" y="1473"/>
                </a:lnTo>
                <a:lnTo>
                  <a:pt x="99" y="1425"/>
                </a:lnTo>
                <a:lnTo>
                  <a:pt x="133" y="1380"/>
                </a:lnTo>
                <a:lnTo>
                  <a:pt x="170" y="1338"/>
                </a:lnTo>
                <a:lnTo>
                  <a:pt x="211" y="1301"/>
                </a:lnTo>
                <a:lnTo>
                  <a:pt x="256" y="1267"/>
                </a:lnTo>
                <a:lnTo>
                  <a:pt x="303" y="1239"/>
                </a:lnTo>
                <a:lnTo>
                  <a:pt x="354" y="1213"/>
                </a:lnTo>
                <a:lnTo>
                  <a:pt x="407" y="1194"/>
                </a:lnTo>
                <a:lnTo>
                  <a:pt x="385" y="1147"/>
                </a:lnTo>
                <a:lnTo>
                  <a:pt x="368" y="1097"/>
                </a:lnTo>
                <a:lnTo>
                  <a:pt x="354" y="1046"/>
                </a:lnTo>
                <a:lnTo>
                  <a:pt x="346" y="995"/>
                </a:lnTo>
                <a:lnTo>
                  <a:pt x="343" y="943"/>
                </a:lnTo>
                <a:lnTo>
                  <a:pt x="343" y="892"/>
                </a:lnTo>
                <a:lnTo>
                  <a:pt x="348" y="840"/>
                </a:lnTo>
                <a:lnTo>
                  <a:pt x="358" y="789"/>
                </a:lnTo>
                <a:lnTo>
                  <a:pt x="372" y="738"/>
                </a:lnTo>
                <a:lnTo>
                  <a:pt x="391" y="689"/>
                </a:lnTo>
                <a:lnTo>
                  <a:pt x="415" y="643"/>
                </a:lnTo>
                <a:lnTo>
                  <a:pt x="443" y="597"/>
                </a:lnTo>
                <a:lnTo>
                  <a:pt x="475" y="554"/>
                </a:lnTo>
                <a:lnTo>
                  <a:pt x="512" y="512"/>
                </a:lnTo>
                <a:lnTo>
                  <a:pt x="554" y="475"/>
                </a:lnTo>
                <a:lnTo>
                  <a:pt x="597" y="443"/>
                </a:lnTo>
                <a:lnTo>
                  <a:pt x="643" y="415"/>
                </a:lnTo>
                <a:lnTo>
                  <a:pt x="689" y="391"/>
                </a:lnTo>
                <a:lnTo>
                  <a:pt x="738" y="372"/>
                </a:lnTo>
                <a:lnTo>
                  <a:pt x="789" y="358"/>
                </a:lnTo>
                <a:lnTo>
                  <a:pt x="840" y="349"/>
                </a:lnTo>
                <a:lnTo>
                  <a:pt x="892" y="344"/>
                </a:lnTo>
                <a:lnTo>
                  <a:pt x="943" y="343"/>
                </a:lnTo>
                <a:lnTo>
                  <a:pt x="995" y="347"/>
                </a:lnTo>
                <a:lnTo>
                  <a:pt x="1046" y="355"/>
                </a:lnTo>
                <a:lnTo>
                  <a:pt x="1097" y="368"/>
                </a:lnTo>
                <a:lnTo>
                  <a:pt x="1147" y="385"/>
                </a:lnTo>
                <a:lnTo>
                  <a:pt x="1194" y="407"/>
                </a:lnTo>
                <a:lnTo>
                  <a:pt x="1213" y="354"/>
                </a:lnTo>
                <a:lnTo>
                  <a:pt x="1239" y="303"/>
                </a:lnTo>
                <a:lnTo>
                  <a:pt x="1267" y="256"/>
                </a:lnTo>
                <a:lnTo>
                  <a:pt x="1301" y="211"/>
                </a:lnTo>
                <a:lnTo>
                  <a:pt x="1338" y="170"/>
                </a:lnTo>
                <a:lnTo>
                  <a:pt x="1380" y="133"/>
                </a:lnTo>
                <a:lnTo>
                  <a:pt x="1425" y="99"/>
                </a:lnTo>
                <a:lnTo>
                  <a:pt x="1473" y="70"/>
                </a:lnTo>
                <a:lnTo>
                  <a:pt x="1524" y="46"/>
                </a:lnTo>
                <a:lnTo>
                  <a:pt x="1577" y="27"/>
                </a:lnTo>
                <a:lnTo>
                  <a:pt x="1633" y="12"/>
                </a:lnTo>
                <a:lnTo>
                  <a:pt x="1691" y="3"/>
                </a:lnTo>
                <a:lnTo>
                  <a:pt x="175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6" name="Freeform 606"/>
          <p:cNvSpPr>
            <a:spLocks noEditPoints="1"/>
          </p:cNvSpPr>
          <p:nvPr/>
        </p:nvSpPr>
        <p:spPr bwMode="auto">
          <a:xfrm>
            <a:off x="11176435" y="4453734"/>
            <a:ext cx="511175" cy="511175"/>
          </a:xfrm>
          <a:custGeom>
            <a:avLst/>
            <a:gdLst>
              <a:gd name="T0" fmla="*/ 1623 w 3542"/>
              <a:gd name="T1" fmla="*/ 3074 h 3542"/>
              <a:gd name="T2" fmla="*/ 1750 w 3542"/>
              <a:gd name="T3" fmla="*/ 3384 h 3542"/>
              <a:gd name="T4" fmla="*/ 2076 w 3542"/>
              <a:gd name="T5" fmla="*/ 3308 h 3542"/>
              <a:gd name="T6" fmla="*/ 2050 w 3542"/>
              <a:gd name="T7" fmla="*/ 2973 h 3542"/>
              <a:gd name="T8" fmla="*/ 268 w 3542"/>
              <a:gd name="T9" fmla="*/ 2798 h 3542"/>
              <a:gd name="T10" fmla="*/ 142 w 3542"/>
              <a:gd name="T11" fmla="*/ 3108 h 3542"/>
              <a:gd name="T12" fmla="*/ 428 w 3542"/>
              <a:gd name="T13" fmla="*/ 3281 h 3542"/>
              <a:gd name="T14" fmla="*/ 644 w 3542"/>
              <a:gd name="T15" fmla="*/ 3027 h 3542"/>
              <a:gd name="T16" fmla="*/ 428 w 3542"/>
              <a:gd name="T17" fmla="*/ 2772 h 3542"/>
              <a:gd name="T18" fmla="*/ 2771 w 3542"/>
              <a:gd name="T19" fmla="*/ 2615 h 3542"/>
              <a:gd name="T20" fmla="*/ 2898 w 3542"/>
              <a:gd name="T21" fmla="*/ 2769 h 3542"/>
              <a:gd name="T22" fmla="*/ 3025 w 3542"/>
              <a:gd name="T23" fmla="*/ 2615 h 3542"/>
              <a:gd name="T24" fmla="*/ 1819 w 3542"/>
              <a:gd name="T25" fmla="*/ 1227 h 3542"/>
              <a:gd name="T26" fmla="*/ 1507 w 3542"/>
              <a:gd name="T27" fmla="*/ 1470 h 3542"/>
              <a:gd name="T28" fmla="*/ 1579 w 3542"/>
              <a:gd name="T29" fmla="*/ 1867 h 3542"/>
              <a:gd name="T30" fmla="*/ 1963 w 3542"/>
              <a:gd name="T31" fmla="*/ 1985 h 3542"/>
              <a:gd name="T32" fmla="*/ 2242 w 3542"/>
              <a:gd name="T33" fmla="*/ 1706 h 3542"/>
              <a:gd name="T34" fmla="*/ 2124 w 3542"/>
              <a:gd name="T35" fmla="*/ 1321 h 3542"/>
              <a:gd name="T36" fmla="*/ 787 w 3542"/>
              <a:gd name="T37" fmla="*/ 462 h 3542"/>
              <a:gd name="T38" fmla="*/ 731 w 3542"/>
              <a:gd name="T39" fmla="*/ 652 h 3542"/>
              <a:gd name="T40" fmla="*/ 928 w 3542"/>
              <a:gd name="T41" fmla="*/ 671 h 3542"/>
              <a:gd name="T42" fmla="*/ 909 w 3542"/>
              <a:gd name="T43" fmla="*/ 473 h 3542"/>
              <a:gd name="T44" fmla="*/ 2973 w 3542"/>
              <a:gd name="T45" fmla="*/ 204 h 3542"/>
              <a:gd name="T46" fmla="*/ 2947 w 3542"/>
              <a:gd name="T47" fmla="*/ 539 h 3542"/>
              <a:gd name="T48" fmla="*/ 3274 w 3542"/>
              <a:gd name="T49" fmla="*/ 615 h 3542"/>
              <a:gd name="T50" fmla="*/ 3400 w 3542"/>
              <a:gd name="T51" fmla="*/ 305 h 3542"/>
              <a:gd name="T52" fmla="*/ 3156 w 3542"/>
              <a:gd name="T53" fmla="*/ 0 h 3542"/>
              <a:gd name="T54" fmla="*/ 3497 w 3542"/>
              <a:gd name="T55" fmla="*/ 205 h 3542"/>
              <a:gd name="T56" fmla="*/ 3472 w 3542"/>
              <a:gd name="T57" fmla="*/ 608 h 3542"/>
              <a:gd name="T58" fmla="*/ 3106 w 3542"/>
              <a:gd name="T59" fmla="*/ 770 h 3542"/>
              <a:gd name="T60" fmla="*/ 2354 w 3542"/>
              <a:gd name="T61" fmla="*/ 1440 h 3542"/>
              <a:gd name="T62" fmla="*/ 2274 w 3542"/>
              <a:gd name="T63" fmla="*/ 1926 h 3542"/>
              <a:gd name="T64" fmla="*/ 3050 w 3542"/>
              <a:gd name="T65" fmla="*/ 2432 h 3542"/>
              <a:gd name="T66" fmla="*/ 3127 w 3542"/>
              <a:gd name="T67" fmla="*/ 2758 h 3542"/>
              <a:gd name="T68" fmla="*/ 2816 w 3542"/>
              <a:gd name="T69" fmla="*/ 2885 h 3542"/>
              <a:gd name="T70" fmla="*/ 2643 w 3542"/>
              <a:gd name="T71" fmla="*/ 2605 h 3542"/>
              <a:gd name="T72" fmla="*/ 1932 w 3542"/>
              <a:gd name="T73" fmla="*/ 2121 h 3542"/>
              <a:gd name="T74" fmla="*/ 2225 w 3542"/>
              <a:gd name="T75" fmla="*/ 3009 h 3542"/>
              <a:gd name="T76" fmla="*/ 2156 w 3542"/>
              <a:gd name="T77" fmla="*/ 3412 h 3542"/>
              <a:gd name="T78" fmla="*/ 1772 w 3542"/>
              <a:gd name="T79" fmla="*/ 3530 h 3542"/>
              <a:gd name="T80" fmla="*/ 1493 w 3542"/>
              <a:gd name="T81" fmla="*/ 3251 h 3542"/>
              <a:gd name="T82" fmla="*/ 1626 w 3542"/>
              <a:gd name="T83" fmla="*/ 2855 h 3542"/>
              <a:gd name="T84" fmla="*/ 1597 w 3542"/>
              <a:gd name="T85" fmla="*/ 2047 h 3542"/>
              <a:gd name="T86" fmla="*/ 747 w 3542"/>
              <a:gd name="T87" fmla="*/ 3166 h 3542"/>
              <a:gd name="T88" fmla="*/ 435 w 3542"/>
              <a:gd name="T89" fmla="*/ 3410 h 3542"/>
              <a:gd name="T90" fmla="*/ 70 w 3542"/>
              <a:gd name="T91" fmla="*/ 3247 h 3542"/>
              <a:gd name="T92" fmla="*/ 45 w 3542"/>
              <a:gd name="T93" fmla="*/ 2845 h 3542"/>
              <a:gd name="T94" fmla="*/ 386 w 3542"/>
              <a:gd name="T95" fmla="*/ 2640 h 3542"/>
              <a:gd name="T96" fmla="*/ 1403 w 3542"/>
              <a:gd name="T97" fmla="*/ 1831 h 3542"/>
              <a:gd name="T98" fmla="*/ 1430 w 3542"/>
              <a:gd name="T99" fmla="*/ 1341 h 3542"/>
              <a:gd name="T100" fmla="*/ 719 w 3542"/>
              <a:gd name="T101" fmla="*/ 808 h 3542"/>
              <a:gd name="T102" fmla="*/ 592 w 3542"/>
              <a:gd name="T103" fmla="*/ 498 h 3542"/>
              <a:gd name="T104" fmla="*/ 879 w 3542"/>
              <a:gd name="T105" fmla="*/ 325 h 3542"/>
              <a:gd name="T106" fmla="*/ 1095 w 3542"/>
              <a:gd name="T107" fmla="*/ 580 h 3542"/>
              <a:gd name="T108" fmla="*/ 1753 w 3542"/>
              <a:gd name="T109" fmla="*/ 1108 h 3542"/>
              <a:gd name="T110" fmla="*/ 2816 w 3542"/>
              <a:gd name="T111" fmla="*/ 571 h 3542"/>
              <a:gd name="T112" fmla="*/ 2839 w 3542"/>
              <a:gd name="T113" fmla="*/ 165 h 3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42" h="3542">
                <a:moveTo>
                  <a:pt x="1868" y="2898"/>
                </a:moveTo>
                <a:lnTo>
                  <a:pt x="1826" y="2901"/>
                </a:lnTo>
                <a:lnTo>
                  <a:pt x="1786" y="2911"/>
                </a:lnTo>
                <a:lnTo>
                  <a:pt x="1750" y="2927"/>
                </a:lnTo>
                <a:lnTo>
                  <a:pt x="1715" y="2947"/>
                </a:lnTo>
                <a:lnTo>
                  <a:pt x="1685" y="2973"/>
                </a:lnTo>
                <a:lnTo>
                  <a:pt x="1659" y="3003"/>
                </a:lnTo>
                <a:lnTo>
                  <a:pt x="1639" y="3038"/>
                </a:lnTo>
                <a:lnTo>
                  <a:pt x="1623" y="3074"/>
                </a:lnTo>
                <a:lnTo>
                  <a:pt x="1613" y="3114"/>
                </a:lnTo>
                <a:lnTo>
                  <a:pt x="1610" y="3156"/>
                </a:lnTo>
                <a:lnTo>
                  <a:pt x="1613" y="3197"/>
                </a:lnTo>
                <a:lnTo>
                  <a:pt x="1623" y="3237"/>
                </a:lnTo>
                <a:lnTo>
                  <a:pt x="1639" y="3274"/>
                </a:lnTo>
                <a:lnTo>
                  <a:pt x="1659" y="3308"/>
                </a:lnTo>
                <a:lnTo>
                  <a:pt x="1685" y="3338"/>
                </a:lnTo>
                <a:lnTo>
                  <a:pt x="1715" y="3364"/>
                </a:lnTo>
                <a:lnTo>
                  <a:pt x="1750" y="3384"/>
                </a:lnTo>
                <a:lnTo>
                  <a:pt x="1786" y="3400"/>
                </a:lnTo>
                <a:lnTo>
                  <a:pt x="1826" y="3410"/>
                </a:lnTo>
                <a:lnTo>
                  <a:pt x="1868" y="3413"/>
                </a:lnTo>
                <a:lnTo>
                  <a:pt x="1909" y="3410"/>
                </a:lnTo>
                <a:lnTo>
                  <a:pt x="1949" y="3400"/>
                </a:lnTo>
                <a:lnTo>
                  <a:pt x="1986" y="3384"/>
                </a:lnTo>
                <a:lnTo>
                  <a:pt x="2020" y="3364"/>
                </a:lnTo>
                <a:lnTo>
                  <a:pt x="2050" y="3338"/>
                </a:lnTo>
                <a:lnTo>
                  <a:pt x="2076" y="3308"/>
                </a:lnTo>
                <a:lnTo>
                  <a:pt x="2096" y="3274"/>
                </a:lnTo>
                <a:lnTo>
                  <a:pt x="2112" y="3237"/>
                </a:lnTo>
                <a:lnTo>
                  <a:pt x="2122" y="3197"/>
                </a:lnTo>
                <a:lnTo>
                  <a:pt x="2125" y="3156"/>
                </a:lnTo>
                <a:lnTo>
                  <a:pt x="2122" y="3114"/>
                </a:lnTo>
                <a:lnTo>
                  <a:pt x="2112" y="3074"/>
                </a:lnTo>
                <a:lnTo>
                  <a:pt x="2096" y="3038"/>
                </a:lnTo>
                <a:lnTo>
                  <a:pt x="2076" y="3003"/>
                </a:lnTo>
                <a:lnTo>
                  <a:pt x="2050" y="2973"/>
                </a:lnTo>
                <a:lnTo>
                  <a:pt x="2020" y="2947"/>
                </a:lnTo>
                <a:lnTo>
                  <a:pt x="1986" y="2927"/>
                </a:lnTo>
                <a:lnTo>
                  <a:pt x="1949" y="2911"/>
                </a:lnTo>
                <a:lnTo>
                  <a:pt x="1909" y="2901"/>
                </a:lnTo>
                <a:lnTo>
                  <a:pt x="1868" y="2898"/>
                </a:lnTo>
                <a:close/>
                <a:moveTo>
                  <a:pt x="386" y="2769"/>
                </a:moveTo>
                <a:lnTo>
                  <a:pt x="345" y="2772"/>
                </a:lnTo>
                <a:lnTo>
                  <a:pt x="305" y="2782"/>
                </a:lnTo>
                <a:lnTo>
                  <a:pt x="268" y="2798"/>
                </a:lnTo>
                <a:lnTo>
                  <a:pt x="234" y="2819"/>
                </a:lnTo>
                <a:lnTo>
                  <a:pt x="204" y="2844"/>
                </a:lnTo>
                <a:lnTo>
                  <a:pt x="178" y="2874"/>
                </a:lnTo>
                <a:lnTo>
                  <a:pt x="158" y="2909"/>
                </a:lnTo>
                <a:lnTo>
                  <a:pt x="142" y="2945"/>
                </a:lnTo>
                <a:lnTo>
                  <a:pt x="132" y="2985"/>
                </a:lnTo>
                <a:lnTo>
                  <a:pt x="129" y="3027"/>
                </a:lnTo>
                <a:lnTo>
                  <a:pt x="132" y="3069"/>
                </a:lnTo>
                <a:lnTo>
                  <a:pt x="142" y="3108"/>
                </a:lnTo>
                <a:lnTo>
                  <a:pt x="158" y="3145"/>
                </a:lnTo>
                <a:lnTo>
                  <a:pt x="178" y="3179"/>
                </a:lnTo>
                <a:lnTo>
                  <a:pt x="204" y="3209"/>
                </a:lnTo>
                <a:lnTo>
                  <a:pt x="234" y="3235"/>
                </a:lnTo>
                <a:lnTo>
                  <a:pt x="268" y="3255"/>
                </a:lnTo>
                <a:lnTo>
                  <a:pt x="305" y="3272"/>
                </a:lnTo>
                <a:lnTo>
                  <a:pt x="345" y="3281"/>
                </a:lnTo>
                <a:lnTo>
                  <a:pt x="386" y="3284"/>
                </a:lnTo>
                <a:lnTo>
                  <a:pt x="428" y="3281"/>
                </a:lnTo>
                <a:lnTo>
                  <a:pt x="468" y="3272"/>
                </a:lnTo>
                <a:lnTo>
                  <a:pt x="504" y="3255"/>
                </a:lnTo>
                <a:lnTo>
                  <a:pt x="539" y="3235"/>
                </a:lnTo>
                <a:lnTo>
                  <a:pt x="569" y="3209"/>
                </a:lnTo>
                <a:lnTo>
                  <a:pt x="595" y="3179"/>
                </a:lnTo>
                <a:lnTo>
                  <a:pt x="615" y="3145"/>
                </a:lnTo>
                <a:lnTo>
                  <a:pt x="631" y="3108"/>
                </a:lnTo>
                <a:lnTo>
                  <a:pt x="641" y="3069"/>
                </a:lnTo>
                <a:lnTo>
                  <a:pt x="644" y="3027"/>
                </a:lnTo>
                <a:lnTo>
                  <a:pt x="641" y="2985"/>
                </a:lnTo>
                <a:lnTo>
                  <a:pt x="631" y="2945"/>
                </a:lnTo>
                <a:lnTo>
                  <a:pt x="615" y="2909"/>
                </a:lnTo>
                <a:lnTo>
                  <a:pt x="595" y="2874"/>
                </a:lnTo>
                <a:lnTo>
                  <a:pt x="569" y="2844"/>
                </a:lnTo>
                <a:lnTo>
                  <a:pt x="539" y="2819"/>
                </a:lnTo>
                <a:lnTo>
                  <a:pt x="504" y="2798"/>
                </a:lnTo>
                <a:lnTo>
                  <a:pt x="468" y="2782"/>
                </a:lnTo>
                <a:lnTo>
                  <a:pt x="428" y="2772"/>
                </a:lnTo>
                <a:lnTo>
                  <a:pt x="386" y="2769"/>
                </a:lnTo>
                <a:close/>
                <a:moveTo>
                  <a:pt x="2898" y="2512"/>
                </a:moveTo>
                <a:lnTo>
                  <a:pt x="2872" y="2514"/>
                </a:lnTo>
                <a:lnTo>
                  <a:pt x="2848" y="2521"/>
                </a:lnTo>
                <a:lnTo>
                  <a:pt x="2826" y="2533"/>
                </a:lnTo>
                <a:lnTo>
                  <a:pt x="2807" y="2549"/>
                </a:lnTo>
                <a:lnTo>
                  <a:pt x="2791" y="2568"/>
                </a:lnTo>
                <a:lnTo>
                  <a:pt x="2779" y="2590"/>
                </a:lnTo>
                <a:lnTo>
                  <a:pt x="2771" y="2615"/>
                </a:lnTo>
                <a:lnTo>
                  <a:pt x="2769" y="2640"/>
                </a:lnTo>
                <a:lnTo>
                  <a:pt x="2771" y="2666"/>
                </a:lnTo>
                <a:lnTo>
                  <a:pt x="2779" y="2691"/>
                </a:lnTo>
                <a:lnTo>
                  <a:pt x="2791" y="2712"/>
                </a:lnTo>
                <a:lnTo>
                  <a:pt x="2807" y="2732"/>
                </a:lnTo>
                <a:lnTo>
                  <a:pt x="2826" y="2747"/>
                </a:lnTo>
                <a:lnTo>
                  <a:pt x="2848" y="2758"/>
                </a:lnTo>
                <a:lnTo>
                  <a:pt x="2872" y="2766"/>
                </a:lnTo>
                <a:lnTo>
                  <a:pt x="2898" y="2769"/>
                </a:lnTo>
                <a:lnTo>
                  <a:pt x="2924" y="2766"/>
                </a:lnTo>
                <a:lnTo>
                  <a:pt x="2948" y="2758"/>
                </a:lnTo>
                <a:lnTo>
                  <a:pt x="2970" y="2747"/>
                </a:lnTo>
                <a:lnTo>
                  <a:pt x="2989" y="2732"/>
                </a:lnTo>
                <a:lnTo>
                  <a:pt x="3005" y="2712"/>
                </a:lnTo>
                <a:lnTo>
                  <a:pt x="3017" y="2691"/>
                </a:lnTo>
                <a:lnTo>
                  <a:pt x="3025" y="2666"/>
                </a:lnTo>
                <a:lnTo>
                  <a:pt x="3027" y="2640"/>
                </a:lnTo>
                <a:lnTo>
                  <a:pt x="3025" y="2615"/>
                </a:lnTo>
                <a:lnTo>
                  <a:pt x="3017" y="2590"/>
                </a:lnTo>
                <a:lnTo>
                  <a:pt x="3005" y="2568"/>
                </a:lnTo>
                <a:lnTo>
                  <a:pt x="2989" y="2549"/>
                </a:lnTo>
                <a:lnTo>
                  <a:pt x="2970" y="2533"/>
                </a:lnTo>
                <a:lnTo>
                  <a:pt x="2948" y="2521"/>
                </a:lnTo>
                <a:lnTo>
                  <a:pt x="2924" y="2514"/>
                </a:lnTo>
                <a:lnTo>
                  <a:pt x="2898" y="2512"/>
                </a:lnTo>
                <a:close/>
                <a:moveTo>
                  <a:pt x="1868" y="1224"/>
                </a:moveTo>
                <a:lnTo>
                  <a:pt x="1819" y="1227"/>
                </a:lnTo>
                <a:lnTo>
                  <a:pt x="1772" y="1235"/>
                </a:lnTo>
                <a:lnTo>
                  <a:pt x="1728" y="1249"/>
                </a:lnTo>
                <a:lnTo>
                  <a:pt x="1686" y="1269"/>
                </a:lnTo>
                <a:lnTo>
                  <a:pt x="1646" y="1293"/>
                </a:lnTo>
                <a:lnTo>
                  <a:pt x="1611" y="1321"/>
                </a:lnTo>
                <a:lnTo>
                  <a:pt x="1579" y="1353"/>
                </a:lnTo>
                <a:lnTo>
                  <a:pt x="1551" y="1389"/>
                </a:lnTo>
                <a:lnTo>
                  <a:pt x="1526" y="1429"/>
                </a:lnTo>
                <a:lnTo>
                  <a:pt x="1507" y="1470"/>
                </a:lnTo>
                <a:lnTo>
                  <a:pt x="1493" y="1514"/>
                </a:lnTo>
                <a:lnTo>
                  <a:pt x="1484" y="1562"/>
                </a:lnTo>
                <a:lnTo>
                  <a:pt x="1481" y="1610"/>
                </a:lnTo>
                <a:lnTo>
                  <a:pt x="1484" y="1658"/>
                </a:lnTo>
                <a:lnTo>
                  <a:pt x="1493" y="1706"/>
                </a:lnTo>
                <a:lnTo>
                  <a:pt x="1507" y="1750"/>
                </a:lnTo>
                <a:lnTo>
                  <a:pt x="1526" y="1791"/>
                </a:lnTo>
                <a:lnTo>
                  <a:pt x="1551" y="1831"/>
                </a:lnTo>
                <a:lnTo>
                  <a:pt x="1579" y="1867"/>
                </a:lnTo>
                <a:lnTo>
                  <a:pt x="1611" y="1899"/>
                </a:lnTo>
                <a:lnTo>
                  <a:pt x="1646" y="1927"/>
                </a:lnTo>
                <a:lnTo>
                  <a:pt x="1686" y="1951"/>
                </a:lnTo>
                <a:lnTo>
                  <a:pt x="1728" y="1971"/>
                </a:lnTo>
                <a:lnTo>
                  <a:pt x="1772" y="1985"/>
                </a:lnTo>
                <a:lnTo>
                  <a:pt x="1819" y="1993"/>
                </a:lnTo>
                <a:lnTo>
                  <a:pt x="1868" y="1996"/>
                </a:lnTo>
                <a:lnTo>
                  <a:pt x="1916" y="1993"/>
                </a:lnTo>
                <a:lnTo>
                  <a:pt x="1963" y="1985"/>
                </a:lnTo>
                <a:lnTo>
                  <a:pt x="2007" y="1971"/>
                </a:lnTo>
                <a:lnTo>
                  <a:pt x="2049" y="1951"/>
                </a:lnTo>
                <a:lnTo>
                  <a:pt x="2089" y="1927"/>
                </a:lnTo>
                <a:lnTo>
                  <a:pt x="2124" y="1899"/>
                </a:lnTo>
                <a:lnTo>
                  <a:pt x="2156" y="1867"/>
                </a:lnTo>
                <a:lnTo>
                  <a:pt x="2184" y="1831"/>
                </a:lnTo>
                <a:lnTo>
                  <a:pt x="2209" y="1791"/>
                </a:lnTo>
                <a:lnTo>
                  <a:pt x="2228" y="1750"/>
                </a:lnTo>
                <a:lnTo>
                  <a:pt x="2242" y="1706"/>
                </a:lnTo>
                <a:lnTo>
                  <a:pt x="2251" y="1658"/>
                </a:lnTo>
                <a:lnTo>
                  <a:pt x="2254" y="1610"/>
                </a:lnTo>
                <a:lnTo>
                  <a:pt x="2251" y="1562"/>
                </a:lnTo>
                <a:lnTo>
                  <a:pt x="2242" y="1514"/>
                </a:lnTo>
                <a:lnTo>
                  <a:pt x="2228" y="1470"/>
                </a:lnTo>
                <a:lnTo>
                  <a:pt x="2209" y="1429"/>
                </a:lnTo>
                <a:lnTo>
                  <a:pt x="2184" y="1389"/>
                </a:lnTo>
                <a:lnTo>
                  <a:pt x="2156" y="1353"/>
                </a:lnTo>
                <a:lnTo>
                  <a:pt x="2124" y="1321"/>
                </a:lnTo>
                <a:lnTo>
                  <a:pt x="2089" y="1293"/>
                </a:lnTo>
                <a:lnTo>
                  <a:pt x="2049" y="1269"/>
                </a:lnTo>
                <a:lnTo>
                  <a:pt x="2007" y="1249"/>
                </a:lnTo>
                <a:lnTo>
                  <a:pt x="1963" y="1235"/>
                </a:lnTo>
                <a:lnTo>
                  <a:pt x="1916" y="1227"/>
                </a:lnTo>
                <a:lnTo>
                  <a:pt x="1868" y="1224"/>
                </a:lnTo>
                <a:close/>
                <a:moveTo>
                  <a:pt x="837" y="451"/>
                </a:moveTo>
                <a:lnTo>
                  <a:pt x="811" y="454"/>
                </a:lnTo>
                <a:lnTo>
                  <a:pt x="787" y="462"/>
                </a:lnTo>
                <a:lnTo>
                  <a:pt x="765" y="473"/>
                </a:lnTo>
                <a:lnTo>
                  <a:pt x="746" y="488"/>
                </a:lnTo>
                <a:lnTo>
                  <a:pt x="731" y="508"/>
                </a:lnTo>
                <a:lnTo>
                  <a:pt x="719" y="529"/>
                </a:lnTo>
                <a:lnTo>
                  <a:pt x="712" y="554"/>
                </a:lnTo>
                <a:lnTo>
                  <a:pt x="708" y="580"/>
                </a:lnTo>
                <a:lnTo>
                  <a:pt x="712" y="605"/>
                </a:lnTo>
                <a:lnTo>
                  <a:pt x="719" y="630"/>
                </a:lnTo>
                <a:lnTo>
                  <a:pt x="731" y="652"/>
                </a:lnTo>
                <a:lnTo>
                  <a:pt x="746" y="671"/>
                </a:lnTo>
                <a:lnTo>
                  <a:pt x="765" y="687"/>
                </a:lnTo>
                <a:lnTo>
                  <a:pt x="787" y="699"/>
                </a:lnTo>
                <a:lnTo>
                  <a:pt x="811" y="706"/>
                </a:lnTo>
                <a:lnTo>
                  <a:pt x="837" y="708"/>
                </a:lnTo>
                <a:lnTo>
                  <a:pt x="863" y="706"/>
                </a:lnTo>
                <a:lnTo>
                  <a:pt x="888" y="699"/>
                </a:lnTo>
                <a:lnTo>
                  <a:pt x="909" y="687"/>
                </a:lnTo>
                <a:lnTo>
                  <a:pt x="928" y="671"/>
                </a:lnTo>
                <a:lnTo>
                  <a:pt x="943" y="652"/>
                </a:lnTo>
                <a:lnTo>
                  <a:pt x="956" y="630"/>
                </a:lnTo>
                <a:lnTo>
                  <a:pt x="964" y="605"/>
                </a:lnTo>
                <a:lnTo>
                  <a:pt x="966" y="580"/>
                </a:lnTo>
                <a:lnTo>
                  <a:pt x="964" y="554"/>
                </a:lnTo>
                <a:lnTo>
                  <a:pt x="956" y="529"/>
                </a:lnTo>
                <a:lnTo>
                  <a:pt x="943" y="508"/>
                </a:lnTo>
                <a:lnTo>
                  <a:pt x="928" y="488"/>
                </a:lnTo>
                <a:lnTo>
                  <a:pt x="909" y="473"/>
                </a:lnTo>
                <a:lnTo>
                  <a:pt x="888" y="462"/>
                </a:lnTo>
                <a:lnTo>
                  <a:pt x="863" y="454"/>
                </a:lnTo>
                <a:lnTo>
                  <a:pt x="837" y="451"/>
                </a:lnTo>
                <a:close/>
                <a:moveTo>
                  <a:pt x="3156" y="129"/>
                </a:moveTo>
                <a:lnTo>
                  <a:pt x="3114" y="132"/>
                </a:lnTo>
                <a:lnTo>
                  <a:pt x="3074" y="142"/>
                </a:lnTo>
                <a:lnTo>
                  <a:pt x="3038" y="158"/>
                </a:lnTo>
                <a:lnTo>
                  <a:pt x="3003" y="178"/>
                </a:lnTo>
                <a:lnTo>
                  <a:pt x="2973" y="204"/>
                </a:lnTo>
                <a:lnTo>
                  <a:pt x="2947" y="234"/>
                </a:lnTo>
                <a:lnTo>
                  <a:pt x="2927" y="268"/>
                </a:lnTo>
                <a:lnTo>
                  <a:pt x="2911" y="305"/>
                </a:lnTo>
                <a:lnTo>
                  <a:pt x="2901" y="345"/>
                </a:lnTo>
                <a:lnTo>
                  <a:pt x="2898" y="386"/>
                </a:lnTo>
                <a:lnTo>
                  <a:pt x="2901" y="428"/>
                </a:lnTo>
                <a:lnTo>
                  <a:pt x="2911" y="468"/>
                </a:lnTo>
                <a:lnTo>
                  <a:pt x="2927" y="504"/>
                </a:lnTo>
                <a:lnTo>
                  <a:pt x="2947" y="539"/>
                </a:lnTo>
                <a:lnTo>
                  <a:pt x="2973" y="569"/>
                </a:lnTo>
                <a:lnTo>
                  <a:pt x="3003" y="595"/>
                </a:lnTo>
                <a:lnTo>
                  <a:pt x="3038" y="615"/>
                </a:lnTo>
                <a:lnTo>
                  <a:pt x="3074" y="631"/>
                </a:lnTo>
                <a:lnTo>
                  <a:pt x="3114" y="641"/>
                </a:lnTo>
                <a:lnTo>
                  <a:pt x="3156" y="644"/>
                </a:lnTo>
                <a:lnTo>
                  <a:pt x="3197" y="641"/>
                </a:lnTo>
                <a:lnTo>
                  <a:pt x="3237" y="631"/>
                </a:lnTo>
                <a:lnTo>
                  <a:pt x="3274" y="615"/>
                </a:lnTo>
                <a:lnTo>
                  <a:pt x="3308" y="595"/>
                </a:lnTo>
                <a:lnTo>
                  <a:pt x="3338" y="569"/>
                </a:lnTo>
                <a:lnTo>
                  <a:pt x="3364" y="539"/>
                </a:lnTo>
                <a:lnTo>
                  <a:pt x="3384" y="504"/>
                </a:lnTo>
                <a:lnTo>
                  <a:pt x="3400" y="468"/>
                </a:lnTo>
                <a:lnTo>
                  <a:pt x="3410" y="428"/>
                </a:lnTo>
                <a:lnTo>
                  <a:pt x="3413" y="386"/>
                </a:lnTo>
                <a:lnTo>
                  <a:pt x="3410" y="345"/>
                </a:lnTo>
                <a:lnTo>
                  <a:pt x="3400" y="305"/>
                </a:lnTo>
                <a:lnTo>
                  <a:pt x="3384" y="268"/>
                </a:lnTo>
                <a:lnTo>
                  <a:pt x="3364" y="234"/>
                </a:lnTo>
                <a:lnTo>
                  <a:pt x="3338" y="204"/>
                </a:lnTo>
                <a:lnTo>
                  <a:pt x="3308" y="178"/>
                </a:lnTo>
                <a:lnTo>
                  <a:pt x="3274" y="158"/>
                </a:lnTo>
                <a:lnTo>
                  <a:pt x="3237" y="142"/>
                </a:lnTo>
                <a:lnTo>
                  <a:pt x="3197" y="132"/>
                </a:lnTo>
                <a:lnTo>
                  <a:pt x="3156" y="129"/>
                </a:lnTo>
                <a:close/>
                <a:moveTo>
                  <a:pt x="3156" y="0"/>
                </a:moveTo>
                <a:lnTo>
                  <a:pt x="3204" y="3"/>
                </a:lnTo>
                <a:lnTo>
                  <a:pt x="3251" y="12"/>
                </a:lnTo>
                <a:lnTo>
                  <a:pt x="3295" y="26"/>
                </a:lnTo>
                <a:lnTo>
                  <a:pt x="3337" y="45"/>
                </a:lnTo>
                <a:lnTo>
                  <a:pt x="3377" y="70"/>
                </a:lnTo>
                <a:lnTo>
                  <a:pt x="3412" y="98"/>
                </a:lnTo>
                <a:lnTo>
                  <a:pt x="3444" y="130"/>
                </a:lnTo>
                <a:lnTo>
                  <a:pt x="3472" y="165"/>
                </a:lnTo>
                <a:lnTo>
                  <a:pt x="3497" y="205"/>
                </a:lnTo>
                <a:lnTo>
                  <a:pt x="3516" y="247"/>
                </a:lnTo>
                <a:lnTo>
                  <a:pt x="3530" y="291"/>
                </a:lnTo>
                <a:lnTo>
                  <a:pt x="3539" y="338"/>
                </a:lnTo>
                <a:lnTo>
                  <a:pt x="3542" y="386"/>
                </a:lnTo>
                <a:lnTo>
                  <a:pt x="3539" y="435"/>
                </a:lnTo>
                <a:lnTo>
                  <a:pt x="3530" y="482"/>
                </a:lnTo>
                <a:lnTo>
                  <a:pt x="3516" y="526"/>
                </a:lnTo>
                <a:lnTo>
                  <a:pt x="3497" y="568"/>
                </a:lnTo>
                <a:lnTo>
                  <a:pt x="3472" y="608"/>
                </a:lnTo>
                <a:lnTo>
                  <a:pt x="3444" y="643"/>
                </a:lnTo>
                <a:lnTo>
                  <a:pt x="3412" y="675"/>
                </a:lnTo>
                <a:lnTo>
                  <a:pt x="3377" y="703"/>
                </a:lnTo>
                <a:lnTo>
                  <a:pt x="3337" y="728"/>
                </a:lnTo>
                <a:lnTo>
                  <a:pt x="3295" y="747"/>
                </a:lnTo>
                <a:lnTo>
                  <a:pt x="3251" y="761"/>
                </a:lnTo>
                <a:lnTo>
                  <a:pt x="3204" y="770"/>
                </a:lnTo>
                <a:lnTo>
                  <a:pt x="3156" y="773"/>
                </a:lnTo>
                <a:lnTo>
                  <a:pt x="3106" y="770"/>
                </a:lnTo>
                <a:lnTo>
                  <a:pt x="3059" y="761"/>
                </a:lnTo>
                <a:lnTo>
                  <a:pt x="3014" y="746"/>
                </a:lnTo>
                <a:lnTo>
                  <a:pt x="2972" y="726"/>
                </a:lnTo>
                <a:lnTo>
                  <a:pt x="2932" y="701"/>
                </a:lnTo>
                <a:lnTo>
                  <a:pt x="2897" y="672"/>
                </a:lnTo>
                <a:lnTo>
                  <a:pt x="2274" y="1294"/>
                </a:lnTo>
                <a:lnTo>
                  <a:pt x="2306" y="1341"/>
                </a:lnTo>
                <a:lnTo>
                  <a:pt x="2332" y="1389"/>
                </a:lnTo>
                <a:lnTo>
                  <a:pt x="2354" y="1440"/>
                </a:lnTo>
                <a:lnTo>
                  <a:pt x="2370" y="1495"/>
                </a:lnTo>
                <a:lnTo>
                  <a:pt x="2380" y="1551"/>
                </a:lnTo>
                <a:lnTo>
                  <a:pt x="2383" y="1610"/>
                </a:lnTo>
                <a:lnTo>
                  <a:pt x="2380" y="1669"/>
                </a:lnTo>
                <a:lnTo>
                  <a:pt x="2370" y="1725"/>
                </a:lnTo>
                <a:lnTo>
                  <a:pt x="2354" y="1780"/>
                </a:lnTo>
                <a:lnTo>
                  <a:pt x="2332" y="1831"/>
                </a:lnTo>
                <a:lnTo>
                  <a:pt x="2306" y="1879"/>
                </a:lnTo>
                <a:lnTo>
                  <a:pt x="2274" y="1926"/>
                </a:lnTo>
                <a:lnTo>
                  <a:pt x="2768" y="2419"/>
                </a:lnTo>
                <a:lnTo>
                  <a:pt x="2798" y="2404"/>
                </a:lnTo>
                <a:lnTo>
                  <a:pt x="2829" y="2392"/>
                </a:lnTo>
                <a:lnTo>
                  <a:pt x="2863" y="2385"/>
                </a:lnTo>
                <a:lnTo>
                  <a:pt x="2898" y="2383"/>
                </a:lnTo>
                <a:lnTo>
                  <a:pt x="2940" y="2386"/>
                </a:lnTo>
                <a:lnTo>
                  <a:pt x="2980" y="2396"/>
                </a:lnTo>
                <a:lnTo>
                  <a:pt x="3016" y="2412"/>
                </a:lnTo>
                <a:lnTo>
                  <a:pt x="3050" y="2432"/>
                </a:lnTo>
                <a:lnTo>
                  <a:pt x="3080" y="2458"/>
                </a:lnTo>
                <a:lnTo>
                  <a:pt x="3106" y="2488"/>
                </a:lnTo>
                <a:lnTo>
                  <a:pt x="3127" y="2522"/>
                </a:lnTo>
                <a:lnTo>
                  <a:pt x="3143" y="2559"/>
                </a:lnTo>
                <a:lnTo>
                  <a:pt x="3152" y="2599"/>
                </a:lnTo>
                <a:lnTo>
                  <a:pt x="3156" y="2640"/>
                </a:lnTo>
                <a:lnTo>
                  <a:pt x="3152" y="2682"/>
                </a:lnTo>
                <a:lnTo>
                  <a:pt x="3143" y="2722"/>
                </a:lnTo>
                <a:lnTo>
                  <a:pt x="3127" y="2758"/>
                </a:lnTo>
                <a:lnTo>
                  <a:pt x="3106" y="2793"/>
                </a:lnTo>
                <a:lnTo>
                  <a:pt x="3080" y="2823"/>
                </a:lnTo>
                <a:lnTo>
                  <a:pt x="3050" y="2849"/>
                </a:lnTo>
                <a:lnTo>
                  <a:pt x="3016" y="2869"/>
                </a:lnTo>
                <a:lnTo>
                  <a:pt x="2980" y="2885"/>
                </a:lnTo>
                <a:lnTo>
                  <a:pt x="2940" y="2895"/>
                </a:lnTo>
                <a:lnTo>
                  <a:pt x="2898" y="2898"/>
                </a:lnTo>
                <a:lnTo>
                  <a:pt x="2856" y="2895"/>
                </a:lnTo>
                <a:lnTo>
                  <a:pt x="2816" y="2885"/>
                </a:lnTo>
                <a:lnTo>
                  <a:pt x="2780" y="2869"/>
                </a:lnTo>
                <a:lnTo>
                  <a:pt x="2746" y="2849"/>
                </a:lnTo>
                <a:lnTo>
                  <a:pt x="2716" y="2823"/>
                </a:lnTo>
                <a:lnTo>
                  <a:pt x="2690" y="2793"/>
                </a:lnTo>
                <a:lnTo>
                  <a:pt x="2669" y="2758"/>
                </a:lnTo>
                <a:lnTo>
                  <a:pt x="2653" y="2722"/>
                </a:lnTo>
                <a:lnTo>
                  <a:pt x="2644" y="2682"/>
                </a:lnTo>
                <a:lnTo>
                  <a:pt x="2640" y="2640"/>
                </a:lnTo>
                <a:lnTo>
                  <a:pt x="2643" y="2605"/>
                </a:lnTo>
                <a:lnTo>
                  <a:pt x="2650" y="2572"/>
                </a:lnTo>
                <a:lnTo>
                  <a:pt x="2662" y="2541"/>
                </a:lnTo>
                <a:lnTo>
                  <a:pt x="2677" y="2511"/>
                </a:lnTo>
                <a:lnTo>
                  <a:pt x="2183" y="2017"/>
                </a:lnTo>
                <a:lnTo>
                  <a:pt x="2139" y="2047"/>
                </a:lnTo>
                <a:lnTo>
                  <a:pt x="2091" y="2074"/>
                </a:lnTo>
                <a:lnTo>
                  <a:pt x="2040" y="2095"/>
                </a:lnTo>
                <a:lnTo>
                  <a:pt x="1988" y="2110"/>
                </a:lnTo>
                <a:lnTo>
                  <a:pt x="1932" y="2121"/>
                </a:lnTo>
                <a:lnTo>
                  <a:pt x="1932" y="2775"/>
                </a:lnTo>
                <a:lnTo>
                  <a:pt x="1980" y="2786"/>
                </a:lnTo>
                <a:lnTo>
                  <a:pt x="2026" y="2804"/>
                </a:lnTo>
                <a:lnTo>
                  <a:pt x="2069" y="2827"/>
                </a:lnTo>
                <a:lnTo>
                  <a:pt x="2109" y="2855"/>
                </a:lnTo>
                <a:lnTo>
                  <a:pt x="2146" y="2887"/>
                </a:lnTo>
                <a:lnTo>
                  <a:pt x="2177" y="2924"/>
                </a:lnTo>
                <a:lnTo>
                  <a:pt x="2204" y="2965"/>
                </a:lnTo>
                <a:lnTo>
                  <a:pt x="2225" y="3009"/>
                </a:lnTo>
                <a:lnTo>
                  <a:pt x="2241" y="3055"/>
                </a:lnTo>
                <a:lnTo>
                  <a:pt x="2251" y="3104"/>
                </a:lnTo>
                <a:lnTo>
                  <a:pt x="2254" y="3156"/>
                </a:lnTo>
                <a:lnTo>
                  <a:pt x="2251" y="3204"/>
                </a:lnTo>
                <a:lnTo>
                  <a:pt x="2242" y="3251"/>
                </a:lnTo>
                <a:lnTo>
                  <a:pt x="2228" y="3295"/>
                </a:lnTo>
                <a:lnTo>
                  <a:pt x="2209" y="3337"/>
                </a:lnTo>
                <a:lnTo>
                  <a:pt x="2184" y="3377"/>
                </a:lnTo>
                <a:lnTo>
                  <a:pt x="2156" y="3412"/>
                </a:lnTo>
                <a:lnTo>
                  <a:pt x="2124" y="3444"/>
                </a:lnTo>
                <a:lnTo>
                  <a:pt x="2089" y="3472"/>
                </a:lnTo>
                <a:lnTo>
                  <a:pt x="2049" y="3497"/>
                </a:lnTo>
                <a:lnTo>
                  <a:pt x="2007" y="3516"/>
                </a:lnTo>
                <a:lnTo>
                  <a:pt x="1963" y="3530"/>
                </a:lnTo>
                <a:lnTo>
                  <a:pt x="1916" y="3539"/>
                </a:lnTo>
                <a:lnTo>
                  <a:pt x="1868" y="3542"/>
                </a:lnTo>
                <a:lnTo>
                  <a:pt x="1819" y="3539"/>
                </a:lnTo>
                <a:lnTo>
                  <a:pt x="1772" y="3530"/>
                </a:lnTo>
                <a:lnTo>
                  <a:pt x="1728" y="3516"/>
                </a:lnTo>
                <a:lnTo>
                  <a:pt x="1686" y="3497"/>
                </a:lnTo>
                <a:lnTo>
                  <a:pt x="1648" y="3472"/>
                </a:lnTo>
                <a:lnTo>
                  <a:pt x="1611" y="3444"/>
                </a:lnTo>
                <a:lnTo>
                  <a:pt x="1579" y="3412"/>
                </a:lnTo>
                <a:lnTo>
                  <a:pt x="1551" y="3377"/>
                </a:lnTo>
                <a:lnTo>
                  <a:pt x="1526" y="3337"/>
                </a:lnTo>
                <a:lnTo>
                  <a:pt x="1507" y="3295"/>
                </a:lnTo>
                <a:lnTo>
                  <a:pt x="1493" y="3251"/>
                </a:lnTo>
                <a:lnTo>
                  <a:pt x="1484" y="3204"/>
                </a:lnTo>
                <a:lnTo>
                  <a:pt x="1481" y="3156"/>
                </a:lnTo>
                <a:lnTo>
                  <a:pt x="1484" y="3104"/>
                </a:lnTo>
                <a:lnTo>
                  <a:pt x="1494" y="3055"/>
                </a:lnTo>
                <a:lnTo>
                  <a:pt x="1510" y="3009"/>
                </a:lnTo>
                <a:lnTo>
                  <a:pt x="1532" y="2965"/>
                </a:lnTo>
                <a:lnTo>
                  <a:pt x="1558" y="2924"/>
                </a:lnTo>
                <a:lnTo>
                  <a:pt x="1591" y="2887"/>
                </a:lnTo>
                <a:lnTo>
                  <a:pt x="1626" y="2855"/>
                </a:lnTo>
                <a:lnTo>
                  <a:pt x="1666" y="2827"/>
                </a:lnTo>
                <a:lnTo>
                  <a:pt x="1709" y="2804"/>
                </a:lnTo>
                <a:lnTo>
                  <a:pt x="1755" y="2786"/>
                </a:lnTo>
                <a:lnTo>
                  <a:pt x="1803" y="2775"/>
                </a:lnTo>
                <a:lnTo>
                  <a:pt x="1803" y="2121"/>
                </a:lnTo>
                <a:lnTo>
                  <a:pt x="1748" y="2110"/>
                </a:lnTo>
                <a:lnTo>
                  <a:pt x="1695" y="2095"/>
                </a:lnTo>
                <a:lnTo>
                  <a:pt x="1644" y="2074"/>
                </a:lnTo>
                <a:lnTo>
                  <a:pt x="1597" y="2047"/>
                </a:lnTo>
                <a:lnTo>
                  <a:pt x="1552" y="2017"/>
                </a:lnTo>
                <a:lnTo>
                  <a:pt x="727" y="2842"/>
                </a:lnTo>
                <a:lnTo>
                  <a:pt x="746" y="2885"/>
                </a:lnTo>
                <a:lnTo>
                  <a:pt x="761" y="2930"/>
                </a:lnTo>
                <a:lnTo>
                  <a:pt x="770" y="2977"/>
                </a:lnTo>
                <a:lnTo>
                  <a:pt x="773" y="3027"/>
                </a:lnTo>
                <a:lnTo>
                  <a:pt x="770" y="3075"/>
                </a:lnTo>
                <a:lnTo>
                  <a:pt x="761" y="3122"/>
                </a:lnTo>
                <a:lnTo>
                  <a:pt x="747" y="3166"/>
                </a:lnTo>
                <a:lnTo>
                  <a:pt x="728" y="3208"/>
                </a:lnTo>
                <a:lnTo>
                  <a:pt x="703" y="3247"/>
                </a:lnTo>
                <a:lnTo>
                  <a:pt x="675" y="3283"/>
                </a:lnTo>
                <a:lnTo>
                  <a:pt x="643" y="3316"/>
                </a:lnTo>
                <a:lnTo>
                  <a:pt x="608" y="3343"/>
                </a:lnTo>
                <a:lnTo>
                  <a:pt x="568" y="3368"/>
                </a:lnTo>
                <a:lnTo>
                  <a:pt x="526" y="3387"/>
                </a:lnTo>
                <a:lnTo>
                  <a:pt x="482" y="3401"/>
                </a:lnTo>
                <a:lnTo>
                  <a:pt x="435" y="3410"/>
                </a:lnTo>
                <a:lnTo>
                  <a:pt x="386" y="3413"/>
                </a:lnTo>
                <a:lnTo>
                  <a:pt x="338" y="3410"/>
                </a:lnTo>
                <a:lnTo>
                  <a:pt x="291" y="3401"/>
                </a:lnTo>
                <a:lnTo>
                  <a:pt x="247" y="3387"/>
                </a:lnTo>
                <a:lnTo>
                  <a:pt x="205" y="3368"/>
                </a:lnTo>
                <a:lnTo>
                  <a:pt x="165" y="3343"/>
                </a:lnTo>
                <a:lnTo>
                  <a:pt x="130" y="3316"/>
                </a:lnTo>
                <a:lnTo>
                  <a:pt x="98" y="3283"/>
                </a:lnTo>
                <a:lnTo>
                  <a:pt x="70" y="3247"/>
                </a:lnTo>
                <a:lnTo>
                  <a:pt x="45" y="3208"/>
                </a:lnTo>
                <a:lnTo>
                  <a:pt x="26" y="3166"/>
                </a:lnTo>
                <a:lnTo>
                  <a:pt x="12" y="3122"/>
                </a:lnTo>
                <a:lnTo>
                  <a:pt x="3" y="3075"/>
                </a:lnTo>
                <a:lnTo>
                  <a:pt x="0" y="3027"/>
                </a:lnTo>
                <a:lnTo>
                  <a:pt x="3" y="2979"/>
                </a:lnTo>
                <a:lnTo>
                  <a:pt x="12" y="2932"/>
                </a:lnTo>
                <a:lnTo>
                  <a:pt x="26" y="2887"/>
                </a:lnTo>
                <a:lnTo>
                  <a:pt x="45" y="2845"/>
                </a:lnTo>
                <a:lnTo>
                  <a:pt x="70" y="2807"/>
                </a:lnTo>
                <a:lnTo>
                  <a:pt x="98" y="2770"/>
                </a:lnTo>
                <a:lnTo>
                  <a:pt x="130" y="2738"/>
                </a:lnTo>
                <a:lnTo>
                  <a:pt x="165" y="2710"/>
                </a:lnTo>
                <a:lnTo>
                  <a:pt x="205" y="2685"/>
                </a:lnTo>
                <a:lnTo>
                  <a:pt x="247" y="2666"/>
                </a:lnTo>
                <a:lnTo>
                  <a:pt x="291" y="2652"/>
                </a:lnTo>
                <a:lnTo>
                  <a:pt x="338" y="2644"/>
                </a:lnTo>
                <a:lnTo>
                  <a:pt x="386" y="2640"/>
                </a:lnTo>
                <a:lnTo>
                  <a:pt x="436" y="2644"/>
                </a:lnTo>
                <a:lnTo>
                  <a:pt x="483" y="2652"/>
                </a:lnTo>
                <a:lnTo>
                  <a:pt x="528" y="2667"/>
                </a:lnTo>
                <a:lnTo>
                  <a:pt x="570" y="2688"/>
                </a:lnTo>
                <a:lnTo>
                  <a:pt x="610" y="2712"/>
                </a:lnTo>
                <a:lnTo>
                  <a:pt x="646" y="2741"/>
                </a:lnTo>
                <a:lnTo>
                  <a:pt x="1461" y="1926"/>
                </a:lnTo>
                <a:lnTo>
                  <a:pt x="1430" y="1879"/>
                </a:lnTo>
                <a:lnTo>
                  <a:pt x="1403" y="1831"/>
                </a:lnTo>
                <a:lnTo>
                  <a:pt x="1381" y="1780"/>
                </a:lnTo>
                <a:lnTo>
                  <a:pt x="1365" y="1725"/>
                </a:lnTo>
                <a:lnTo>
                  <a:pt x="1356" y="1669"/>
                </a:lnTo>
                <a:lnTo>
                  <a:pt x="1352" y="1610"/>
                </a:lnTo>
                <a:lnTo>
                  <a:pt x="1356" y="1551"/>
                </a:lnTo>
                <a:lnTo>
                  <a:pt x="1365" y="1495"/>
                </a:lnTo>
                <a:lnTo>
                  <a:pt x="1381" y="1440"/>
                </a:lnTo>
                <a:lnTo>
                  <a:pt x="1403" y="1389"/>
                </a:lnTo>
                <a:lnTo>
                  <a:pt x="1430" y="1341"/>
                </a:lnTo>
                <a:lnTo>
                  <a:pt x="1461" y="1294"/>
                </a:lnTo>
                <a:lnTo>
                  <a:pt x="967" y="801"/>
                </a:lnTo>
                <a:lnTo>
                  <a:pt x="937" y="816"/>
                </a:lnTo>
                <a:lnTo>
                  <a:pt x="906" y="828"/>
                </a:lnTo>
                <a:lnTo>
                  <a:pt x="873" y="835"/>
                </a:lnTo>
                <a:lnTo>
                  <a:pt x="837" y="837"/>
                </a:lnTo>
                <a:lnTo>
                  <a:pt x="795" y="834"/>
                </a:lnTo>
                <a:lnTo>
                  <a:pt x="756" y="824"/>
                </a:lnTo>
                <a:lnTo>
                  <a:pt x="719" y="808"/>
                </a:lnTo>
                <a:lnTo>
                  <a:pt x="685" y="788"/>
                </a:lnTo>
                <a:lnTo>
                  <a:pt x="655" y="762"/>
                </a:lnTo>
                <a:lnTo>
                  <a:pt x="629" y="732"/>
                </a:lnTo>
                <a:lnTo>
                  <a:pt x="609" y="698"/>
                </a:lnTo>
                <a:lnTo>
                  <a:pt x="592" y="661"/>
                </a:lnTo>
                <a:lnTo>
                  <a:pt x="583" y="621"/>
                </a:lnTo>
                <a:lnTo>
                  <a:pt x="580" y="580"/>
                </a:lnTo>
                <a:lnTo>
                  <a:pt x="583" y="538"/>
                </a:lnTo>
                <a:lnTo>
                  <a:pt x="592" y="498"/>
                </a:lnTo>
                <a:lnTo>
                  <a:pt x="609" y="462"/>
                </a:lnTo>
                <a:lnTo>
                  <a:pt x="629" y="427"/>
                </a:lnTo>
                <a:lnTo>
                  <a:pt x="655" y="397"/>
                </a:lnTo>
                <a:lnTo>
                  <a:pt x="685" y="371"/>
                </a:lnTo>
                <a:lnTo>
                  <a:pt x="719" y="351"/>
                </a:lnTo>
                <a:lnTo>
                  <a:pt x="756" y="335"/>
                </a:lnTo>
                <a:lnTo>
                  <a:pt x="795" y="325"/>
                </a:lnTo>
                <a:lnTo>
                  <a:pt x="837" y="322"/>
                </a:lnTo>
                <a:lnTo>
                  <a:pt x="879" y="325"/>
                </a:lnTo>
                <a:lnTo>
                  <a:pt x="919" y="335"/>
                </a:lnTo>
                <a:lnTo>
                  <a:pt x="955" y="351"/>
                </a:lnTo>
                <a:lnTo>
                  <a:pt x="990" y="371"/>
                </a:lnTo>
                <a:lnTo>
                  <a:pt x="1020" y="397"/>
                </a:lnTo>
                <a:lnTo>
                  <a:pt x="1045" y="427"/>
                </a:lnTo>
                <a:lnTo>
                  <a:pt x="1066" y="462"/>
                </a:lnTo>
                <a:lnTo>
                  <a:pt x="1082" y="498"/>
                </a:lnTo>
                <a:lnTo>
                  <a:pt x="1092" y="538"/>
                </a:lnTo>
                <a:lnTo>
                  <a:pt x="1095" y="580"/>
                </a:lnTo>
                <a:lnTo>
                  <a:pt x="1093" y="615"/>
                </a:lnTo>
                <a:lnTo>
                  <a:pt x="1085" y="648"/>
                </a:lnTo>
                <a:lnTo>
                  <a:pt x="1073" y="679"/>
                </a:lnTo>
                <a:lnTo>
                  <a:pt x="1058" y="709"/>
                </a:lnTo>
                <a:lnTo>
                  <a:pt x="1552" y="1203"/>
                </a:lnTo>
                <a:lnTo>
                  <a:pt x="1597" y="1172"/>
                </a:lnTo>
                <a:lnTo>
                  <a:pt x="1646" y="1145"/>
                </a:lnTo>
                <a:lnTo>
                  <a:pt x="1698" y="1124"/>
                </a:lnTo>
                <a:lnTo>
                  <a:pt x="1753" y="1108"/>
                </a:lnTo>
                <a:lnTo>
                  <a:pt x="1809" y="1098"/>
                </a:lnTo>
                <a:lnTo>
                  <a:pt x="1868" y="1095"/>
                </a:lnTo>
                <a:lnTo>
                  <a:pt x="1927" y="1098"/>
                </a:lnTo>
                <a:lnTo>
                  <a:pt x="1982" y="1108"/>
                </a:lnTo>
                <a:lnTo>
                  <a:pt x="2037" y="1124"/>
                </a:lnTo>
                <a:lnTo>
                  <a:pt x="2089" y="1145"/>
                </a:lnTo>
                <a:lnTo>
                  <a:pt x="2138" y="1172"/>
                </a:lnTo>
                <a:lnTo>
                  <a:pt x="2183" y="1203"/>
                </a:lnTo>
                <a:lnTo>
                  <a:pt x="2816" y="571"/>
                </a:lnTo>
                <a:lnTo>
                  <a:pt x="2796" y="528"/>
                </a:lnTo>
                <a:lnTo>
                  <a:pt x="2781" y="483"/>
                </a:lnTo>
                <a:lnTo>
                  <a:pt x="2772" y="436"/>
                </a:lnTo>
                <a:lnTo>
                  <a:pt x="2769" y="386"/>
                </a:lnTo>
                <a:lnTo>
                  <a:pt x="2772" y="338"/>
                </a:lnTo>
                <a:lnTo>
                  <a:pt x="2781" y="291"/>
                </a:lnTo>
                <a:lnTo>
                  <a:pt x="2795" y="247"/>
                </a:lnTo>
                <a:lnTo>
                  <a:pt x="2814" y="205"/>
                </a:lnTo>
                <a:lnTo>
                  <a:pt x="2839" y="165"/>
                </a:lnTo>
                <a:lnTo>
                  <a:pt x="2867" y="130"/>
                </a:lnTo>
                <a:lnTo>
                  <a:pt x="2899" y="98"/>
                </a:lnTo>
                <a:lnTo>
                  <a:pt x="2934" y="70"/>
                </a:lnTo>
                <a:lnTo>
                  <a:pt x="2974" y="45"/>
                </a:lnTo>
                <a:lnTo>
                  <a:pt x="3016" y="26"/>
                </a:lnTo>
                <a:lnTo>
                  <a:pt x="3060" y="12"/>
                </a:lnTo>
                <a:lnTo>
                  <a:pt x="3107" y="3"/>
                </a:lnTo>
                <a:lnTo>
                  <a:pt x="315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97" name="Group 402"/>
          <p:cNvGrpSpPr/>
          <p:nvPr/>
        </p:nvGrpSpPr>
        <p:grpSpPr>
          <a:xfrm>
            <a:off x="11179015" y="5249758"/>
            <a:ext cx="554037" cy="555625"/>
            <a:chOff x="9142413" y="3460750"/>
            <a:chExt cx="554037" cy="555625"/>
          </a:xfrm>
          <a:solidFill>
            <a:srgbClr val="000000"/>
          </a:solidFill>
        </p:grpSpPr>
        <p:sp>
          <p:nvSpPr>
            <p:cNvPr id="598" name="Freeform 313"/>
            <p:cNvSpPr>
              <a:spLocks noEditPoints="1"/>
            </p:cNvSpPr>
            <p:nvPr/>
          </p:nvSpPr>
          <p:spPr bwMode="auto">
            <a:xfrm>
              <a:off x="9355138" y="3683000"/>
              <a:ext cx="128587" cy="130175"/>
            </a:xfrm>
            <a:custGeom>
              <a:avLst/>
              <a:gdLst>
                <a:gd name="T0" fmla="*/ 365 w 814"/>
                <a:gd name="T1" fmla="*/ 120 h 817"/>
                <a:gd name="T2" fmla="*/ 285 w 814"/>
                <a:gd name="T3" fmla="*/ 144 h 817"/>
                <a:gd name="T4" fmla="*/ 217 w 814"/>
                <a:gd name="T5" fmla="*/ 189 h 817"/>
                <a:gd name="T6" fmla="*/ 164 w 814"/>
                <a:gd name="T7" fmla="*/ 249 h 817"/>
                <a:gd name="T8" fmla="*/ 129 w 814"/>
                <a:gd name="T9" fmla="*/ 325 h 817"/>
                <a:gd name="T10" fmla="*/ 116 w 814"/>
                <a:gd name="T11" fmla="*/ 408 h 817"/>
                <a:gd name="T12" fmla="*/ 129 w 814"/>
                <a:gd name="T13" fmla="*/ 492 h 817"/>
                <a:gd name="T14" fmla="*/ 164 w 814"/>
                <a:gd name="T15" fmla="*/ 567 h 817"/>
                <a:gd name="T16" fmla="*/ 217 w 814"/>
                <a:gd name="T17" fmla="*/ 628 h 817"/>
                <a:gd name="T18" fmla="*/ 285 w 814"/>
                <a:gd name="T19" fmla="*/ 672 h 817"/>
                <a:gd name="T20" fmla="*/ 365 w 814"/>
                <a:gd name="T21" fmla="*/ 697 h 817"/>
                <a:gd name="T22" fmla="*/ 450 w 814"/>
                <a:gd name="T23" fmla="*/ 697 h 817"/>
                <a:gd name="T24" fmla="*/ 530 w 814"/>
                <a:gd name="T25" fmla="*/ 672 h 817"/>
                <a:gd name="T26" fmla="*/ 598 w 814"/>
                <a:gd name="T27" fmla="*/ 628 h 817"/>
                <a:gd name="T28" fmla="*/ 651 w 814"/>
                <a:gd name="T29" fmla="*/ 567 h 817"/>
                <a:gd name="T30" fmla="*/ 686 w 814"/>
                <a:gd name="T31" fmla="*/ 492 h 817"/>
                <a:gd name="T32" fmla="*/ 698 w 814"/>
                <a:gd name="T33" fmla="*/ 408 h 817"/>
                <a:gd name="T34" fmla="*/ 686 w 814"/>
                <a:gd name="T35" fmla="*/ 325 h 817"/>
                <a:gd name="T36" fmla="*/ 651 w 814"/>
                <a:gd name="T37" fmla="*/ 249 h 817"/>
                <a:gd name="T38" fmla="*/ 598 w 814"/>
                <a:gd name="T39" fmla="*/ 189 h 817"/>
                <a:gd name="T40" fmla="*/ 530 w 814"/>
                <a:gd name="T41" fmla="*/ 144 h 817"/>
                <a:gd name="T42" fmla="*/ 450 w 814"/>
                <a:gd name="T43" fmla="*/ 120 h 817"/>
                <a:gd name="T44" fmla="*/ 407 w 814"/>
                <a:gd name="T45" fmla="*/ 0 h 817"/>
                <a:gd name="T46" fmla="*/ 507 w 814"/>
                <a:gd name="T47" fmla="*/ 13 h 817"/>
                <a:gd name="T48" fmla="*/ 598 w 814"/>
                <a:gd name="T49" fmla="*/ 48 h 817"/>
                <a:gd name="T50" fmla="*/ 678 w 814"/>
                <a:gd name="T51" fmla="*/ 103 h 817"/>
                <a:gd name="T52" fmla="*/ 741 w 814"/>
                <a:gd name="T53" fmla="*/ 175 h 817"/>
                <a:gd name="T54" fmla="*/ 787 w 814"/>
                <a:gd name="T55" fmla="*/ 261 h 817"/>
                <a:gd name="T56" fmla="*/ 811 w 814"/>
                <a:gd name="T57" fmla="*/ 357 h 817"/>
                <a:gd name="T58" fmla="*/ 811 w 814"/>
                <a:gd name="T59" fmla="*/ 459 h 817"/>
                <a:gd name="T60" fmla="*/ 787 w 814"/>
                <a:gd name="T61" fmla="*/ 556 h 817"/>
                <a:gd name="T62" fmla="*/ 741 w 814"/>
                <a:gd name="T63" fmla="*/ 642 h 817"/>
                <a:gd name="T64" fmla="*/ 678 w 814"/>
                <a:gd name="T65" fmla="*/ 714 h 817"/>
                <a:gd name="T66" fmla="*/ 598 w 814"/>
                <a:gd name="T67" fmla="*/ 769 h 817"/>
                <a:gd name="T68" fmla="*/ 507 w 814"/>
                <a:gd name="T69" fmla="*/ 804 h 817"/>
                <a:gd name="T70" fmla="*/ 407 w 814"/>
                <a:gd name="T71" fmla="*/ 817 h 817"/>
                <a:gd name="T72" fmla="*/ 308 w 814"/>
                <a:gd name="T73" fmla="*/ 804 h 817"/>
                <a:gd name="T74" fmla="*/ 217 w 814"/>
                <a:gd name="T75" fmla="*/ 769 h 817"/>
                <a:gd name="T76" fmla="*/ 137 w 814"/>
                <a:gd name="T77" fmla="*/ 714 h 817"/>
                <a:gd name="T78" fmla="*/ 73 w 814"/>
                <a:gd name="T79" fmla="*/ 642 h 817"/>
                <a:gd name="T80" fmla="*/ 27 w 814"/>
                <a:gd name="T81" fmla="*/ 556 h 817"/>
                <a:gd name="T82" fmla="*/ 3 w 814"/>
                <a:gd name="T83" fmla="*/ 459 h 817"/>
                <a:gd name="T84" fmla="*/ 3 w 814"/>
                <a:gd name="T85" fmla="*/ 357 h 817"/>
                <a:gd name="T86" fmla="*/ 27 w 814"/>
                <a:gd name="T87" fmla="*/ 261 h 817"/>
                <a:gd name="T88" fmla="*/ 73 w 814"/>
                <a:gd name="T89" fmla="*/ 175 h 817"/>
                <a:gd name="T90" fmla="*/ 137 w 814"/>
                <a:gd name="T91" fmla="*/ 103 h 817"/>
                <a:gd name="T92" fmla="*/ 217 w 814"/>
                <a:gd name="T93" fmla="*/ 48 h 817"/>
                <a:gd name="T94" fmla="*/ 308 w 814"/>
                <a:gd name="T95" fmla="*/ 13 h 817"/>
                <a:gd name="T96" fmla="*/ 407 w 814"/>
                <a:gd name="T97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14" h="817">
                  <a:moveTo>
                    <a:pt x="407" y="117"/>
                  </a:moveTo>
                  <a:lnTo>
                    <a:pt x="365" y="120"/>
                  </a:lnTo>
                  <a:lnTo>
                    <a:pt x="323" y="129"/>
                  </a:lnTo>
                  <a:lnTo>
                    <a:pt x="285" y="144"/>
                  </a:lnTo>
                  <a:lnTo>
                    <a:pt x="249" y="163"/>
                  </a:lnTo>
                  <a:lnTo>
                    <a:pt x="217" y="189"/>
                  </a:lnTo>
                  <a:lnTo>
                    <a:pt x="188" y="217"/>
                  </a:lnTo>
                  <a:lnTo>
                    <a:pt x="164" y="249"/>
                  </a:lnTo>
                  <a:lnTo>
                    <a:pt x="144" y="285"/>
                  </a:lnTo>
                  <a:lnTo>
                    <a:pt x="129" y="325"/>
                  </a:lnTo>
                  <a:lnTo>
                    <a:pt x="119" y="365"/>
                  </a:lnTo>
                  <a:lnTo>
                    <a:pt x="116" y="408"/>
                  </a:lnTo>
                  <a:lnTo>
                    <a:pt x="119" y="452"/>
                  </a:lnTo>
                  <a:lnTo>
                    <a:pt x="129" y="492"/>
                  </a:lnTo>
                  <a:lnTo>
                    <a:pt x="144" y="531"/>
                  </a:lnTo>
                  <a:lnTo>
                    <a:pt x="164" y="567"/>
                  </a:lnTo>
                  <a:lnTo>
                    <a:pt x="188" y="599"/>
                  </a:lnTo>
                  <a:lnTo>
                    <a:pt x="217" y="628"/>
                  </a:lnTo>
                  <a:lnTo>
                    <a:pt x="249" y="653"/>
                  </a:lnTo>
                  <a:lnTo>
                    <a:pt x="285" y="672"/>
                  </a:lnTo>
                  <a:lnTo>
                    <a:pt x="323" y="687"/>
                  </a:lnTo>
                  <a:lnTo>
                    <a:pt x="365" y="697"/>
                  </a:lnTo>
                  <a:lnTo>
                    <a:pt x="407" y="700"/>
                  </a:lnTo>
                  <a:lnTo>
                    <a:pt x="450" y="697"/>
                  </a:lnTo>
                  <a:lnTo>
                    <a:pt x="492" y="687"/>
                  </a:lnTo>
                  <a:lnTo>
                    <a:pt x="530" y="672"/>
                  </a:lnTo>
                  <a:lnTo>
                    <a:pt x="566" y="653"/>
                  </a:lnTo>
                  <a:lnTo>
                    <a:pt x="598" y="628"/>
                  </a:lnTo>
                  <a:lnTo>
                    <a:pt x="627" y="599"/>
                  </a:lnTo>
                  <a:lnTo>
                    <a:pt x="651" y="567"/>
                  </a:lnTo>
                  <a:lnTo>
                    <a:pt x="671" y="531"/>
                  </a:lnTo>
                  <a:lnTo>
                    <a:pt x="686" y="492"/>
                  </a:lnTo>
                  <a:lnTo>
                    <a:pt x="695" y="452"/>
                  </a:lnTo>
                  <a:lnTo>
                    <a:pt x="698" y="408"/>
                  </a:lnTo>
                  <a:lnTo>
                    <a:pt x="695" y="365"/>
                  </a:lnTo>
                  <a:lnTo>
                    <a:pt x="686" y="325"/>
                  </a:lnTo>
                  <a:lnTo>
                    <a:pt x="671" y="285"/>
                  </a:lnTo>
                  <a:lnTo>
                    <a:pt x="651" y="249"/>
                  </a:lnTo>
                  <a:lnTo>
                    <a:pt x="627" y="217"/>
                  </a:lnTo>
                  <a:lnTo>
                    <a:pt x="598" y="189"/>
                  </a:lnTo>
                  <a:lnTo>
                    <a:pt x="566" y="163"/>
                  </a:lnTo>
                  <a:lnTo>
                    <a:pt x="530" y="144"/>
                  </a:lnTo>
                  <a:lnTo>
                    <a:pt x="492" y="129"/>
                  </a:lnTo>
                  <a:lnTo>
                    <a:pt x="450" y="120"/>
                  </a:lnTo>
                  <a:lnTo>
                    <a:pt x="407" y="117"/>
                  </a:lnTo>
                  <a:close/>
                  <a:moveTo>
                    <a:pt x="407" y="0"/>
                  </a:moveTo>
                  <a:lnTo>
                    <a:pt x="459" y="3"/>
                  </a:lnTo>
                  <a:lnTo>
                    <a:pt x="507" y="13"/>
                  </a:lnTo>
                  <a:lnTo>
                    <a:pt x="554" y="28"/>
                  </a:lnTo>
                  <a:lnTo>
                    <a:pt x="598" y="48"/>
                  </a:lnTo>
                  <a:lnTo>
                    <a:pt x="640" y="73"/>
                  </a:lnTo>
                  <a:lnTo>
                    <a:pt x="678" y="103"/>
                  </a:lnTo>
                  <a:lnTo>
                    <a:pt x="712" y="137"/>
                  </a:lnTo>
                  <a:lnTo>
                    <a:pt x="741" y="175"/>
                  </a:lnTo>
                  <a:lnTo>
                    <a:pt x="767" y="216"/>
                  </a:lnTo>
                  <a:lnTo>
                    <a:pt x="787" y="261"/>
                  </a:lnTo>
                  <a:lnTo>
                    <a:pt x="802" y="308"/>
                  </a:lnTo>
                  <a:lnTo>
                    <a:pt x="811" y="357"/>
                  </a:lnTo>
                  <a:lnTo>
                    <a:pt x="814" y="408"/>
                  </a:lnTo>
                  <a:lnTo>
                    <a:pt x="811" y="459"/>
                  </a:lnTo>
                  <a:lnTo>
                    <a:pt x="802" y="509"/>
                  </a:lnTo>
                  <a:lnTo>
                    <a:pt x="787" y="556"/>
                  </a:lnTo>
                  <a:lnTo>
                    <a:pt x="767" y="600"/>
                  </a:lnTo>
                  <a:lnTo>
                    <a:pt x="741" y="642"/>
                  </a:lnTo>
                  <a:lnTo>
                    <a:pt x="712" y="679"/>
                  </a:lnTo>
                  <a:lnTo>
                    <a:pt x="678" y="714"/>
                  </a:lnTo>
                  <a:lnTo>
                    <a:pt x="640" y="743"/>
                  </a:lnTo>
                  <a:lnTo>
                    <a:pt x="598" y="769"/>
                  </a:lnTo>
                  <a:lnTo>
                    <a:pt x="554" y="789"/>
                  </a:lnTo>
                  <a:lnTo>
                    <a:pt x="507" y="804"/>
                  </a:lnTo>
                  <a:lnTo>
                    <a:pt x="459" y="813"/>
                  </a:lnTo>
                  <a:lnTo>
                    <a:pt x="407" y="817"/>
                  </a:lnTo>
                  <a:lnTo>
                    <a:pt x="356" y="813"/>
                  </a:lnTo>
                  <a:lnTo>
                    <a:pt x="308" y="804"/>
                  </a:lnTo>
                  <a:lnTo>
                    <a:pt x="260" y="789"/>
                  </a:lnTo>
                  <a:lnTo>
                    <a:pt x="217" y="769"/>
                  </a:lnTo>
                  <a:lnTo>
                    <a:pt x="175" y="743"/>
                  </a:lnTo>
                  <a:lnTo>
                    <a:pt x="137" y="714"/>
                  </a:lnTo>
                  <a:lnTo>
                    <a:pt x="103" y="679"/>
                  </a:lnTo>
                  <a:lnTo>
                    <a:pt x="73" y="642"/>
                  </a:lnTo>
                  <a:lnTo>
                    <a:pt x="48" y="600"/>
                  </a:lnTo>
                  <a:lnTo>
                    <a:pt x="27" y="556"/>
                  </a:lnTo>
                  <a:lnTo>
                    <a:pt x="12" y="509"/>
                  </a:lnTo>
                  <a:lnTo>
                    <a:pt x="3" y="459"/>
                  </a:lnTo>
                  <a:lnTo>
                    <a:pt x="0" y="408"/>
                  </a:lnTo>
                  <a:lnTo>
                    <a:pt x="3" y="357"/>
                  </a:lnTo>
                  <a:lnTo>
                    <a:pt x="12" y="308"/>
                  </a:lnTo>
                  <a:lnTo>
                    <a:pt x="27" y="261"/>
                  </a:lnTo>
                  <a:lnTo>
                    <a:pt x="48" y="216"/>
                  </a:lnTo>
                  <a:lnTo>
                    <a:pt x="73" y="175"/>
                  </a:lnTo>
                  <a:lnTo>
                    <a:pt x="103" y="137"/>
                  </a:lnTo>
                  <a:lnTo>
                    <a:pt x="137" y="103"/>
                  </a:lnTo>
                  <a:lnTo>
                    <a:pt x="175" y="73"/>
                  </a:lnTo>
                  <a:lnTo>
                    <a:pt x="217" y="48"/>
                  </a:lnTo>
                  <a:lnTo>
                    <a:pt x="260" y="28"/>
                  </a:lnTo>
                  <a:lnTo>
                    <a:pt x="308" y="13"/>
                  </a:lnTo>
                  <a:lnTo>
                    <a:pt x="356" y="3"/>
                  </a:lnTo>
                  <a:lnTo>
                    <a:pt x="4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314"/>
            <p:cNvSpPr>
              <a:spLocks/>
            </p:cNvSpPr>
            <p:nvPr/>
          </p:nvSpPr>
          <p:spPr bwMode="auto">
            <a:xfrm>
              <a:off x="9410700" y="3738563"/>
              <a:ext cx="17462" cy="19050"/>
            </a:xfrm>
            <a:custGeom>
              <a:avLst/>
              <a:gdLst>
                <a:gd name="T0" fmla="*/ 58 w 116"/>
                <a:gd name="T1" fmla="*/ 0 h 117"/>
                <a:gd name="T2" fmla="*/ 77 w 116"/>
                <a:gd name="T3" fmla="*/ 3 h 117"/>
                <a:gd name="T4" fmla="*/ 93 w 116"/>
                <a:gd name="T5" fmla="*/ 12 h 117"/>
                <a:gd name="T6" fmla="*/ 106 w 116"/>
                <a:gd name="T7" fmla="*/ 24 h 117"/>
                <a:gd name="T8" fmla="*/ 113 w 116"/>
                <a:gd name="T9" fmla="*/ 40 h 117"/>
                <a:gd name="T10" fmla="*/ 116 w 116"/>
                <a:gd name="T11" fmla="*/ 58 h 117"/>
                <a:gd name="T12" fmla="*/ 113 w 116"/>
                <a:gd name="T13" fmla="*/ 76 h 117"/>
                <a:gd name="T14" fmla="*/ 106 w 116"/>
                <a:gd name="T15" fmla="*/ 93 h 117"/>
                <a:gd name="T16" fmla="*/ 93 w 116"/>
                <a:gd name="T17" fmla="*/ 105 h 117"/>
                <a:gd name="T18" fmla="*/ 77 w 116"/>
                <a:gd name="T19" fmla="*/ 113 h 117"/>
                <a:gd name="T20" fmla="*/ 58 w 116"/>
                <a:gd name="T21" fmla="*/ 117 h 117"/>
                <a:gd name="T22" fmla="*/ 40 w 116"/>
                <a:gd name="T23" fmla="*/ 113 h 117"/>
                <a:gd name="T24" fmla="*/ 24 w 116"/>
                <a:gd name="T25" fmla="*/ 105 h 117"/>
                <a:gd name="T26" fmla="*/ 11 w 116"/>
                <a:gd name="T27" fmla="*/ 93 h 117"/>
                <a:gd name="T28" fmla="*/ 3 w 116"/>
                <a:gd name="T29" fmla="*/ 76 h 117"/>
                <a:gd name="T30" fmla="*/ 0 w 116"/>
                <a:gd name="T31" fmla="*/ 58 h 117"/>
                <a:gd name="T32" fmla="*/ 3 w 116"/>
                <a:gd name="T33" fmla="*/ 40 h 117"/>
                <a:gd name="T34" fmla="*/ 11 w 116"/>
                <a:gd name="T35" fmla="*/ 24 h 117"/>
                <a:gd name="T36" fmla="*/ 24 w 116"/>
                <a:gd name="T37" fmla="*/ 12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6" y="93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315"/>
            <p:cNvSpPr>
              <a:spLocks noEditPoints="1"/>
            </p:cNvSpPr>
            <p:nvPr/>
          </p:nvSpPr>
          <p:spPr bwMode="auto">
            <a:xfrm>
              <a:off x="9142413" y="3460750"/>
              <a:ext cx="554037" cy="555625"/>
            </a:xfrm>
            <a:custGeom>
              <a:avLst/>
              <a:gdLst>
                <a:gd name="T0" fmla="*/ 2665 w 3490"/>
                <a:gd name="T1" fmla="*/ 2900 h 3500"/>
                <a:gd name="T2" fmla="*/ 2708 w 3490"/>
                <a:gd name="T3" fmla="*/ 3348 h 3500"/>
                <a:gd name="T4" fmla="*/ 3245 w 3490"/>
                <a:gd name="T5" fmla="*/ 2748 h 3500"/>
                <a:gd name="T6" fmla="*/ 286 w 3490"/>
                <a:gd name="T7" fmla="*/ 2726 h 3500"/>
                <a:gd name="T8" fmla="*/ 750 w 3490"/>
                <a:gd name="T9" fmla="*/ 3383 h 3500"/>
                <a:gd name="T10" fmla="*/ 845 w 3490"/>
                <a:gd name="T11" fmla="*/ 2944 h 3500"/>
                <a:gd name="T12" fmla="*/ 465 w 3490"/>
                <a:gd name="T13" fmla="*/ 2683 h 3500"/>
                <a:gd name="T14" fmla="*/ 2706 w 3490"/>
                <a:gd name="T15" fmla="*/ 2363 h 3500"/>
                <a:gd name="T16" fmla="*/ 2162 w 3490"/>
                <a:gd name="T17" fmla="*/ 2373 h 3500"/>
                <a:gd name="T18" fmla="*/ 2242 w 3490"/>
                <a:gd name="T19" fmla="*/ 2814 h 3500"/>
                <a:gd name="T20" fmla="*/ 2014 w 3490"/>
                <a:gd name="T21" fmla="*/ 3180 h 3500"/>
                <a:gd name="T22" fmla="*/ 2565 w 3490"/>
                <a:gd name="T23" fmla="*/ 3339 h 3500"/>
                <a:gd name="T24" fmla="*/ 2573 w 3490"/>
                <a:gd name="T25" fmla="*/ 2827 h 3500"/>
                <a:gd name="T26" fmla="*/ 3025 w 3490"/>
                <a:gd name="T27" fmla="*/ 2567 h 3500"/>
                <a:gd name="T28" fmla="*/ 3296 w 3490"/>
                <a:gd name="T29" fmla="*/ 2330 h 3500"/>
                <a:gd name="T30" fmla="*/ 2935 w 3490"/>
                <a:gd name="T31" fmla="*/ 1983 h 3500"/>
                <a:gd name="T32" fmla="*/ 194 w 3490"/>
                <a:gd name="T33" fmla="*/ 2330 h 3500"/>
                <a:gd name="T34" fmla="*/ 465 w 3490"/>
                <a:gd name="T35" fmla="*/ 2567 h 3500"/>
                <a:gd name="T36" fmla="*/ 917 w 3490"/>
                <a:gd name="T37" fmla="*/ 2827 h 3500"/>
                <a:gd name="T38" fmla="*/ 925 w 3490"/>
                <a:gd name="T39" fmla="*/ 3339 h 3500"/>
                <a:gd name="T40" fmla="*/ 1476 w 3490"/>
                <a:gd name="T41" fmla="*/ 3180 h 3500"/>
                <a:gd name="T42" fmla="*/ 1248 w 3490"/>
                <a:gd name="T43" fmla="*/ 2814 h 3500"/>
                <a:gd name="T44" fmla="*/ 1328 w 3490"/>
                <a:gd name="T45" fmla="*/ 2373 h 3500"/>
                <a:gd name="T46" fmla="*/ 784 w 3490"/>
                <a:gd name="T47" fmla="*/ 2363 h 3500"/>
                <a:gd name="T48" fmla="*/ 391 w 3490"/>
                <a:gd name="T49" fmla="*/ 1983 h 3500"/>
                <a:gd name="T50" fmla="*/ 2172 w 3490"/>
                <a:gd name="T51" fmla="*/ 117 h 3500"/>
                <a:gd name="T52" fmla="*/ 1687 w 3490"/>
                <a:gd name="T53" fmla="*/ 294 h 3500"/>
                <a:gd name="T54" fmla="*/ 254 w 3490"/>
                <a:gd name="T55" fmla="*/ 2095 h 3500"/>
                <a:gd name="T56" fmla="*/ 800 w 3490"/>
                <a:gd name="T57" fmla="*/ 2241 h 3500"/>
                <a:gd name="T58" fmla="*/ 1365 w 3490"/>
                <a:gd name="T59" fmla="*/ 2518 h 3500"/>
                <a:gd name="T60" fmla="*/ 1391 w 3490"/>
                <a:gd name="T61" fmla="*/ 2812 h 3500"/>
                <a:gd name="T62" fmla="*/ 1398 w 3490"/>
                <a:gd name="T63" fmla="*/ 3335 h 3500"/>
                <a:gd name="T64" fmla="*/ 1803 w 3490"/>
                <a:gd name="T65" fmla="*/ 2905 h 3500"/>
                <a:gd name="T66" fmla="*/ 2167 w 3490"/>
                <a:gd name="T67" fmla="*/ 2668 h 3500"/>
                <a:gd name="T68" fmla="*/ 2519 w 3490"/>
                <a:gd name="T69" fmla="*/ 2264 h 3500"/>
                <a:gd name="T70" fmla="*/ 2788 w 3490"/>
                <a:gd name="T71" fmla="*/ 2122 h 3500"/>
                <a:gd name="T72" fmla="*/ 3342 w 3490"/>
                <a:gd name="T73" fmla="*/ 2222 h 3500"/>
                <a:gd name="T74" fmla="*/ 2237 w 3490"/>
                <a:gd name="T75" fmla="*/ 190 h 3500"/>
                <a:gd name="T76" fmla="*/ 2603 w 3490"/>
                <a:gd name="T77" fmla="*/ 287 h 3500"/>
                <a:gd name="T78" fmla="*/ 2696 w 3490"/>
                <a:gd name="T79" fmla="*/ 642 h 3500"/>
                <a:gd name="T80" fmla="*/ 2993 w 3490"/>
                <a:gd name="T81" fmla="*/ 597 h 3500"/>
                <a:gd name="T82" fmla="*/ 3176 w 3490"/>
                <a:gd name="T83" fmla="*/ 912 h 3500"/>
                <a:gd name="T84" fmla="*/ 3256 w 3490"/>
                <a:gd name="T85" fmla="*/ 992 h 3500"/>
                <a:gd name="T86" fmla="*/ 3183 w 3490"/>
                <a:gd name="T87" fmla="*/ 1342 h 3500"/>
                <a:gd name="T88" fmla="*/ 3166 w 3490"/>
                <a:gd name="T89" fmla="*/ 1559 h 3500"/>
                <a:gd name="T90" fmla="*/ 2297 w 3490"/>
                <a:gd name="T91" fmla="*/ 1686 h 3500"/>
                <a:gd name="T92" fmla="*/ 2265 w 3490"/>
                <a:gd name="T93" fmla="*/ 1579 h 3500"/>
                <a:gd name="T94" fmla="*/ 2632 w 3490"/>
                <a:gd name="T95" fmla="*/ 740 h 3500"/>
                <a:gd name="T96" fmla="*/ 1803 w 3490"/>
                <a:gd name="T97" fmla="*/ 412 h 3500"/>
                <a:gd name="T98" fmla="*/ 1690 w 3490"/>
                <a:gd name="T99" fmla="*/ 1243 h 3500"/>
                <a:gd name="T100" fmla="*/ 1006 w 3490"/>
                <a:gd name="T101" fmla="*/ 630 h 3500"/>
                <a:gd name="T102" fmla="*/ 439 w 3490"/>
                <a:gd name="T103" fmla="*/ 1322 h 3500"/>
                <a:gd name="T104" fmla="*/ 1218 w 3490"/>
                <a:gd name="T105" fmla="*/ 1679 h 3500"/>
                <a:gd name="T106" fmla="*/ 342 w 3490"/>
                <a:gd name="T107" fmla="*/ 1554 h 3500"/>
                <a:gd name="T108" fmla="*/ 305 w 3490"/>
                <a:gd name="T109" fmla="*/ 1348 h 3500"/>
                <a:gd name="T110" fmla="*/ 242 w 3490"/>
                <a:gd name="T111" fmla="*/ 1003 h 3500"/>
                <a:gd name="T112" fmla="*/ 298 w 3490"/>
                <a:gd name="T113" fmla="*/ 906 h 3500"/>
                <a:gd name="T114" fmla="*/ 495 w 3490"/>
                <a:gd name="T115" fmla="*/ 597 h 3500"/>
                <a:gd name="T116" fmla="*/ 793 w 3490"/>
                <a:gd name="T117" fmla="*/ 642 h 3500"/>
                <a:gd name="T118" fmla="*/ 886 w 3490"/>
                <a:gd name="T119" fmla="*/ 286 h 3500"/>
                <a:gd name="T120" fmla="*/ 1252 w 3490"/>
                <a:gd name="T121" fmla="*/ 190 h 3500"/>
                <a:gd name="T122" fmla="*/ 3490 w 3490"/>
                <a:gd name="T123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90" h="3500">
                  <a:moveTo>
                    <a:pt x="3025" y="2683"/>
                  </a:moveTo>
                  <a:lnTo>
                    <a:pt x="2974" y="2687"/>
                  </a:lnTo>
                  <a:lnTo>
                    <a:pt x="2924" y="2696"/>
                  </a:lnTo>
                  <a:lnTo>
                    <a:pt x="2878" y="2711"/>
                  </a:lnTo>
                  <a:lnTo>
                    <a:pt x="2833" y="2731"/>
                  </a:lnTo>
                  <a:lnTo>
                    <a:pt x="2792" y="2757"/>
                  </a:lnTo>
                  <a:lnTo>
                    <a:pt x="2754" y="2786"/>
                  </a:lnTo>
                  <a:lnTo>
                    <a:pt x="2720" y="2820"/>
                  </a:lnTo>
                  <a:lnTo>
                    <a:pt x="2690" y="2858"/>
                  </a:lnTo>
                  <a:lnTo>
                    <a:pt x="2665" y="2900"/>
                  </a:lnTo>
                  <a:lnTo>
                    <a:pt x="2645" y="2944"/>
                  </a:lnTo>
                  <a:lnTo>
                    <a:pt x="2630" y="2991"/>
                  </a:lnTo>
                  <a:lnTo>
                    <a:pt x="2621" y="3041"/>
                  </a:lnTo>
                  <a:lnTo>
                    <a:pt x="2618" y="3092"/>
                  </a:lnTo>
                  <a:lnTo>
                    <a:pt x="2621" y="3138"/>
                  </a:lnTo>
                  <a:lnTo>
                    <a:pt x="2628" y="3184"/>
                  </a:lnTo>
                  <a:lnTo>
                    <a:pt x="2641" y="3228"/>
                  </a:lnTo>
                  <a:lnTo>
                    <a:pt x="2659" y="3271"/>
                  </a:lnTo>
                  <a:lnTo>
                    <a:pt x="2682" y="3311"/>
                  </a:lnTo>
                  <a:lnTo>
                    <a:pt x="2708" y="3348"/>
                  </a:lnTo>
                  <a:lnTo>
                    <a:pt x="2740" y="3383"/>
                  </a:lnTo>
                  <a:lnTo>
                    <a:pt x="3309" y="3383"/>
                  </a:lnTo>
                  <a:lnTo>
                    <a:pt x="3333" y="3358"/>
                  </a:lnTo>
                  <a:lnTo>
                    <a:pt x="3355" y="3330"/>
                  </a:lnTo>
                  <a:lnTo>
                    <a:pt x="3374" y="3302"/>
                  </a:lnTo>
                  <a:lnTo>
                    <a:pt x="3374" y="2882"/>
                  </a:lnTo>
                  <a:lnTo>
                    <a:pt x="3347" y="2842"/>
                  </a:lnTo>
                  <a:lnTo>
                    <a:pt x="3317" y="2807"/>
                  </a:lnTo>
                  <a:lnTo>
                    <a:pt x="3282" y="2776"/>
                  </a:lnTo>
                  <a:lnTo>
                    <a:pt x="3245" y="2748"/>
                  </a:lnTo>
                  <a:lnTo>
                    <a:pt x="3204" y="2726"/>
                  </a:lnTo>
                  <a:lnTo>
                    <a:pt x="3162" y="2708"/>
                  </a:lnTo>
                  <a:lnTo>
                    <a:pt x="3118" y="2694"/>
                  </a:lnTo>
                  <a:lnTo>
                    <a:pt x="3072" y="2687"/>
                  </a:lnTo>
                  <a:lnTo>
                    <a:pt x="3025" y="2683"/>
                  </a:lnTo>
                  <a:close/>
                  <a:moveTo>
                    <a:pt x="465" y="2683"/>
                  </a:moveTo>
                  <a:lnTo>
                    <a:pt x="418" y="2687"/>
                  </a:lnTo>
                  <a:lnTo>
                    <a:pt x="372" y="2694"/>
                  </a:lnTo>
                  <a:lnTo>
                    <a:pt x="328" y="2708"/>
                  </a:lnTo>
                  <a:lnTo>
                    <a:pt x="286" y="2726"/>
                  </a:lnTo>
                  <a:lnTo>
                    <a:pt x="245" y="2748"/>
                  </a:lnTo>
                  <a:lnTo>
                    <a:pt x="207" y="2776"/>
                  </a:lnTo>
                  <a:lnTo>
                    <a:pt x="173" y="2807"/>
                  </a:lnTo>
                  <a:lnTo>
                    <a:pt x="143" y="2842"/>
                  </a:lnTo>
                  <a:lnTo>
                    <a:pt x="116" y="2882"/>
                  </a:lnTo>
                  <a:lnTo>
                    <a:pt x="116" y="3302"/>
                  </a:lnTo>
                  <a:lnTo>
                    <a:pt x="135" y="3330"/>
                  </a:lnTo>
                  <a:lnTo>
                    <a:pt x="157" y="3358"/>
                  </a:lnTo>
                  <a:lnTo>
                    <a:pt x="181" y="3383"/>
                  </a:lnTo>
                  <a:lnTo>
                    <a:pt x="750" y="3383"/>
                  </a:lnTo>
                  <a:lnTo>
                    <a:pt x="782" y="3348"/>
                  </a:lnTo>
                  <a:lnTo>
                    <a:pt x="808" y="3311"/>
                  </a:lnTo>
                  <a:lnTo>
                    <a:pt x="831" y="3271"/>
                  </a:lnTo>
                  <a:lnTo>
                    <a:pt x="849" y="3228"/>
                  </a:lnTo>
                  <a:lnTo>
                    <a:pt x="862" y="3184"/>
                  </a:lnTo>
                  <a:lnTo>
                    <a:pt x="869" y="3138"/>
                  </a:lnTo>
                  <a:lnTo>
                    <a:pt x="873" y="3092"/>
                  </a:lnTo>
                  <a:lnTo>
                    <a:pt x="869" y="3041"/>
                  </a:lnTo>
                  <a:lnTo>
                    <a:pt x="860" y="2991"/>
                  </a:lnTo>
                  <a:lnTo>
                    <a:pt x="845" y="2944"/>
                  </a:lnTo>
                  <a:lnTo>
                    <a:pt x="825" y="2900"/>
                  </a:lnTo>
                  <a:lnTo>
                    <a:pt x="800" y="2858"/>
                  </a:lnTo>
                  <a:lnTo>
                    <a:pt x="770" y="2820"/>
                  </a:lnTo>
                  <a:lnTo>
                    <a:pt x="736" y="2786"/>
                  </a:lnTo>
                  <a:lnTo>
                    <a:pt x="698" y="2757"/>
                  </a:lnTo>
                  <a:lnTo>
                    <a:pt x="657" y="2731"/>
                  </a:lnTo>
                  <a:lnTo>
                    <a:pt x="612" y="2711"/>
                  </a:lnTo>
                  <a:lnTo>
                    <a:pt x="566" y="2696"/>
                  </a:lnTo>
                  <a:lnTo>
                    <a:pt x="516" y="2687"/>
                  </a:lnTo>
                  <a:lnTo>
                    <a:pt x="465" y="2683"/>
                  </a:lnTo>
                  <a:close/>
                  <a:moveTo>
                    <a:pt x="2935" y="1983"/>
                  </a:moveTo>
                  <a:lnTo>
                    <a:pt x="2909" y="2113"/>
                  </a:lnTo>
                  <a:lnTo>
                    <a:pt x="2899" y="2154"/>
                  </a:lnTo>
                  <a:lnTo>
                    <a:pt x="2884" y="2193"/>
                  </a:lnTo>
                  <a:lnTo>
                    <a:pt x="2864" y="2229"/>
                  </a:lnTo>
                  <a:lnTo>
                    <a:pt x="2840" y="2263"/>
                  </a:lnTo>
                  <a:lnTo>
                    <a:pt x="2811" y="2294"/>
                  </a:lnTo>
                  <a:lnTo>
                    <a:pt x="2779" y="2321"/>
                  </a:lnTo>
                  <a:lnTo>
                    <a:pt x="2744" y="2344"/>
                  </a:lnTo>
                  <a:lnTo>
                    <a:pt x="2706" y="2363"/>
                  </a:lnTo>
                  <a:lnTo>
                    <a:pt x="2666" y="2377"/>
                  </a:lnTo>
                  <a:lnTo>
                    <a:pt x="2625" y="2385"/>
                  </a:lnTo>
                  <a:lnTo>
                    <a:pt x="2584" y="2388"/>
                  </a:lnTo>
                  <a:lnTo>
                    <a:pt x="2542" y="2387"/>
                  </a:lnTo>
                  <a:lnTo>
                    <a:pt x="2501" y="2380"/>
                  </a:lnTo>
                  <a:lnTo>
                    <a:pt x="2462" y="2368"/>
                  </a:lnTo>
                  <a:lnTo>
                    <a:pt x="2423" y="2351"/>
                  </a:lnTo>
                  <a:lnTo>
                    <a:pt x="2387" y="2330"/>
                  </a:lnTo>
                  <a:lnTo>
                    <a:pt x="2278" y="2256"/>
                  </a:lnTo>
                  <a:lnTo>
                    <a:pt x="2162" y="2373"/>
                  </a:lnTo>
                  <a:lnTo>
                    <a:pt x="2218" y="2449"/>
                  </a:lnTo>
                  <a:lnTo>
                    <a:pt x="2242" y="2486"/>
                  </a:lnTo>
                  <a:lnTo>
                    <a:pt x="2260" y="2524"/>
                  </a:lnTo>
                  <a:lnTo>
                    <a:pt x="2273" y="2565"/>
                  </a:lnTo>
                  <a:lnTo>
                    <a:pt x="2281" y="2606"/>
                  </a:lnTo>
                  <a:lnTo>
                    <a:pt x="2284" y="2648"/>
                  </a:lnTo>
                  <a:lnTo>
                    <a:pt x="2281" y="2691"/>
                  </a:lnTo>
                  <a:lnTo>
                    <a:pt x="2274" y="2733"/>
                  </a:lnTo>
                  <a:lnTo>
                    <a:pt x="2260" y="2775"/>
                  </a:lnTo>
                  <a:lnTo>
                    <a:pt x="2242" y="2814"/>
                  </a:lnTo>
                  <a:lnTo>
                    <a:pt x="2219" y="2850"/>
                  </a:lnTo>
                  <a:lnTo>
                    <a:pt x="2192" y="2883"/>
                  </a:lnTo>
                  <a:lnTo>
                    <a:pt x="2162" y="2912"/>
                  </a:lnTo>
                  <a:lnTo>
                    <a:pt x="2128" y="2937"/>
                  </a:lnTo>
                  <a:lnTo>
                    <a:pt x="2091" y="2957"/>
                  </a:lnTo>
                  <a:lnTo>
                    <a:pt x="2051" y="2973"/>
                  </a:lnTo>
                  <a:lnTo>
                    <a:pt x="2008" y="2985"/>
                  </a:lnTo>
                  <a:lnTo>
                    <a:pt x="1920" y="3002"/>
                  </a:lnTo>
                  <a:lnTo>
                    <a:pt x="1920" y="3166"/>
                  </a:lnTo>
                  <a:lnTo>
                    <a:pt x="2014" y="3180"/>
                  </a:lnTo>
                  <a:lnTo>
                    <a:pt x="2057" y="3189"/>
                  </a:lnTo>
                  <a:lnTo>
                    <a:pt x="2097" y="3204"/>
                  </a:lnTo>
                  <a:lnTo>
                    <a:pt x="2136" y="3224"/>
                  </a:lnTo>
                  <a:lnTo>
                    <a:pt x="2171" y="3248"/>
                  </a:lnTo>
                  <a:lnTo>
                    <a:pt x="2203" y="3276"/>
                  </a:lnTo>
                  <a:lnTo>
                    <a:pt x="2230" y="3308"/>
                  </a:lnTo>
                  <a:lnTo>
                    <a:pt x="2255" y="3344"/>
                  </a:lnTo>
                  <a:lnTo>
                    <a:pt x="2274" y="3383"/>
                  </a:lnTo>
                  <a:lnTo>
                    <a:pt x="2591" y="3383"/>
                  </a:lnTo>
                  <a:lnTo>
                    <a:pt x="2565" y="3339"/>
                  </a:lnTo>
                  <a:lnTo>
                    <a:pt x="2542" y="3293"/>
                  </a:lnTo>
                  <a:lnTo>
                    <a:pt x="2524" y="3244"/>
                  </a:lnTo>
                  <a:lnTo>
                    <a:pt x="2512" y="3195"/>
                  </a:lnTo>
                  <a:lnTo>
                    <a:pt x="2503" y="3144"/>
                  </a:lnTo>
                  <a:lnTo>
                    <a:pt x="2501" y="3092"/>
                  </a:lnTo>
                  <a:lnTo>
                    <a:pt x="2504" y="3034"/>
                  </a:lnTo>
                  <a:lnTo>
                    <a:pt x="2513" y="2979"/>
                  </a:lnTo>
                  <a:lnTo>
                    <a:pt x="2528" y="2926"/>
                  </a:lnTo>
                  <a:lnTo>
                    <a:pt x="2548" y="2875"/>
                  </a:lnTo>
                  <a:lnTo>
                    <a:pt x="2573" y="2827"/>
                  </a:lnTo>
                  <a:lnTo>
                    <a:pt x="2603" y="2782"/>
                  </a:lnTo>
                  <a:lnTo>
                    <a:pt x="2637" y="2740"/>
                  </a:lnTo>
                  <a:lnTo>
                    <a:pt x="2674" y="2702"/>
                  </a:lnTo>
                  <a:lnTo>
                    <a:pt x="2716" y="2668"/>
                  </a:lnTo>
                  <a:lnTo>
                    <a:pt x="2760" y="2639"/>
                  </a:lnTo>
                  <a:lnTo>
                    <a:pt x="2809" y="2613"/>
                  </a:lnTo>
                  <a:lnTo>
                    <a:pt x="2860" y="2593"/>
                  </a:lnTo>
                  <a:lnTo>
                    <a:pt x="2913" y="2578"/>
                  </a:lnTo>
                  <a:lnTo>
                    <a:pt x="2968" y="2570"/>
                  </a:lnTo>
                  <a:lnTo>
                    <a:pt x="3025" y="2567"/>
                  </a:lnTo>
                  <a:lnTo>
                    <a:pt x="3081" y="2570"/>
                  </a:lnTo>
                  <a:lnTo>
                    <a:pt x="3135" y="2578"/>
                  </a:lnTo>
                  <a:lnTo>
                    <a:pt x="3188" y="2593"/>
                  </a:lnTo>
                  <a:lnTo>
                    <a:pt x="3238" y="2613"/>
                  </a:lnTo>
                  <a:lnTo>
                    <a:pt x="3286" y="2638"/>
                  </a:lnTo>
                  <a:lnTo>
                    <a:pt x="3331" y="2667"/>
                  </a:lnTo>
                  <a:lnTo>
                    <a:pt x="3374" y="2702"/>
                  </a:lnTo>
                  <a:lnTo>
                    <a:pt x="3374" y="2358"/>
                  </a:lnTo>
                  <a:lnTo>
                    <a:pt x="3333" y="2346"/>
                  </a:lnTo>
                  <a:lnTo>
                    <a:pt x="3296" y="2330"/>
                  </a:lnTo>
                  <a:lnTo>
                    <a:pt x="3262" y="2311"/>
                  </a:lnTo>
                  <a:lnTo>
                    <a:pt x="3230" y="2287"/>
                  </a:lnTo>
                  <a:lnTo>
                    <a:pt x="3200" y="2259"/>
                  </a:lnTo>
                  <a:lnTo>
                    <a:pt x="3175" y="2228"/>
                  </a:lnTo>
                  <a:lnTo>
                    <a:pt x="3153" y="2194"/>
                  </a:lnTo>
                  <a:lnTo>
                    <a:pt x="3136" y="2158"/>
                  </a:lnTo>
                  <a:lnTo>
                    <a:pt x="3122" y="2119"/>
                  </a:lnTo>
                  <a:lnTo>
                    <a:pt x="3112" y="2078"/>
                  </a:lnTo>
                  <a:lnTo>
                    <a:pt x="3099" y="1983"/>
                  </a:lnTo>
                  <a:lnTo>
                    <a:pt x="2935" y="1983"/>
                  </a:lnTo>
                  <a:close/>
                  <a:moveTo>
                    <a:pt x="391" y="1983"/>
                  </a:moveTo>
                  <a:lnTo>
                    <a:pt x="378" y="2078"/>
                  </a:lnTo>
                  <a:lnTo>
                    <a:pt x="368" y="2119"/>
                  </a:lnTo>
                  <a:lnTo>
                    <a:pt x="354" y="2158"/>
                  </a:lnTo>
                  <a:lnTo>
                    <a:pt x="337" y="2194"/>
                  </a:lnTo>
                  <a:lnTo>
                    <a:pt x="315" y="2228"/>
                  </a:lnTo>
                  <a:lnTo>
                    <a:pt x="290" y="2259"/>
                  </a:lnTo>
                  <a:lnTo>
                    <a:pt x="260" y="2287"/>
                  </a:lnTo>
                  <a:lnTo>
                    <a:pt x="228" y="2311"/>
                  </a:lnTo>
                  <a:lnTo>
                    <a:pt x="194" y="2330"/>
                  </a:lnTo>
                  <a:lnTo>
                    <a:pt x="157" y="2346"/>
                  </a:lnTo>
                  <a:lnTo>
                    <a:pt x="116" y="2358"/>
                  </a:lnTo>
                  <a:lnTo>
                    <a:pt x="116" y="2702"/>
                  </a:lnTo>
                  <a:lnTo>
                    <a:pt x="159" y="2667"/>
                  </a:lnTo>
                  <a:lnTo>
                    <a:pt x="204" y="2638"/>
                  </a:lnTo>
                  <a:lnTo>
                    <a:pt x="252" y="2613"/>
                  </a:lnTo>
                  <a:lnTo>
                    <a:pt x="302" y="2593"/>
                  </a:lnTo>
                  <a:lnTo>
                    <a:pt x="355" y="2578"/>
                  </a:lnTo>
                  <a:lnTo>
                    <a:pt x="409" y="2570"/>
                  </a:lnTo>
                  <a:lnTo>
                    <a:pt x="465" y="2567"/>
                  </a:lnTo>
                  <a:lnTo>
                    <a:pt x="522" y="2570"/>
                  </a:lnTo>
                  <a:lnTo>
                    <a:pt x="577" y="2578"/>
                  </a:lnTo>
                  <a:lnTo>
                    <a:pt x="630" y="2593"/>
                  </a:lnTo>
                  <a:lnTo>
                    <a:pt x="681" y="2613"/>
                  </a:lnTo>
                  <a:lnTo>
                    <a:pt x="730" y="2639"/>
                  </a:lnTo>
                  <a:lnTo>
                    <a:pt x="774" y="2668"/>
                  </a:lnTo>
                  <a:lnTo>
                    <a:pt x="816" y="2702"/>
                  </a:lnTo>
                  <a:lnTo>
                    <a:pt x="853" y="2740"/>
                  </a:lnTo>
                  <a:lnTo>
                    <a:pt x="887" y="2782"/>
                  </a:lnTo>
                  <a:lnTo>
                    <a:pt x="917" y="2827"/>
                  </a:lnTo>
                  <a:lnTo>
                    <a:pt x="942" y="2875"/>
                  </a:lnTo>
                  <a:lnTo>
                    <a:pt x="962" y="2926"/>
                  </a:lnTo>
                  <a:lnTo>
                    <a:pt x="977" y="2979"/>
                  </a:lnTo>
                  <a:lnTo>
                    <a:pt x="986" y="3034"/>
                  </a:lnTo>
                  <a:lnTo>
                    <a:pt x="989" y="3092"/>
                  </a:lnTo>
                  <a:lnTo>
                    <a:pt x="987" y="3144"/>
                  </a:lnTo>
                  <a:lnTo>
                    <a:pt x="978" y="3195"/>
                  </a:lnTo>
                  <a:lnTo>
                    <a:pt x="966" y="3244"/>
                  </a:lnTo>
                  <a:lnTo>
                    <a:pt x="948" y="3293"/>
                  </a:lnTo>
                  <a:lnTo>
                    <a:pt x="925" y="3339"/>
                  </a:lnTo>
                  <a:lnTo>
                    <a:pt x="899" y="3383"/>
                  </a:lnTo>
                  <a:lnTo>
                    <a:pt x="1216" y="3383"/>
                  </a:lnTo>
                  <a:lnTo>
                    <a:pt x="1235" y="3344"/>
                  </a:lnTo>
                  <a:lnTo>
                    <a:pt x="1260" y="3308"/>
                  </a:lnTo>
                  <a:lnTo>
                    <a:pt x="1287" y="3276"/>
                  </a:lnTo>
                  <a:lnTo>
                    <a:pt x="1319" y="3248"/>
                  </a:lnTo>
                  <a:lnTo>
                    <a:pt x="1354" y="3224"/>
                  </a:lnTo>
                  <a:lnTo>
                    <a:pt x="1393" y="3204"/>
                  </a:lnTo>
                  <a:lnTo>
                    <a:pt x="1433" y="3189"/>
                  </a:lnTo>
                  <a:lnTo>
                    <a:pt x="1476" y="3180"/>
                  </a:lnTo>
                  <a:lnTo>
                    <a:pt x="1571" y="3166"/>
                  </a:lnTo>
                  <a:lnTo>
                    <a:pt x="1571" y="3002"/>
                  </a:lnTo>
                  <a:lnTo>
                    <a:pt x="1482" y="2985"/>
                  </a:lnTo>
                  <a:lnTo>
                    <a:pt x="1439" y="2973"/>
                  </a:lnTo>
                  <a:lnTo>
                    <a:pt x="1399" y="2957"/>
                  </a:lnTo>
                  <a:lnTo>
                    <a:pt x="1362" y="2937"/>
                  </a:lnTo>
                  <a:lnTo>
                    <a:pt x="1328" y="2911"/>
                  </a:lnTo>
                  <a:lnTo>
                    <a:pt x="1298" y="2883"/>
                  </a:lnTo>
                  <a:lnTo>
                    <a:pt x="1271" y="2850"/>
                  </a:lnTo>
                  <a:lnTo>
                    <a:pt x="1248" y="2814"/>
                  </a:lnTo>
                  <a:lnTo>
                    <a:pt x="1230" y="2775"/>
                  </a:lnTo>
                  <a:lnTo>
                    <a:pt x="1216" y="2733"/>
                  </a:lnTo>
                  <a:lnTo>
                    <a:pt x="1209" y="2691"/>
                  </a:lnTo>
                  <a:lnTo>
                    <a:pt x="1206" y="2648"/>
                  </a:lnTo>
                  <a:lnTo>
                    <a:pt x="1209" y="2606"/>
                  </a:lnTo>
                  <a:lnTo>
                    <a:pt x="1217" y="2565"/>
                  </a:lnTo>
                  <a:lnTo>
                    <a:pt x="1230" y="2524"/>
                  </a:lnTo>
                  <a:lnTo>
                    <a:pt x="1248" y="2486"/>
                  </a:lnTo>
                  <a:lnTo>
                    <a:pt x="1272" y="2449"/>
                  </a:lnTo>
                  <a:lnTo>
                    <a:pt x="1328" y="2373"/>
                  </a:lnTo>
                  <a:lnTo>
                    <a:pt x="1212" y="2256"/>
                  </a:lnTo>
                  <a:lnTo>
                    <a:pt x="1103" y="2330"/>
                  </a:lnTo>
                  <a:lnTo>
                    <a:pt x="1067" y="2351"/>
                  </a:lnTo>
                  <a:lnTo>
                    <a:pt x="1028" y="2368"/>
                  </a:lnTo>
                  <a:lnTo>
                    <a:pt x="989" y="2380"/>
                  </a:lnTo>
                  <a:lnTo>
                    <a:pt x="948" y="2387"/>
                  </a:lnTo>
                  <a:lnTo>
                    <a:pt x="906" y="2388"/>
                  </a:lnTo>
                  <a:lnTo>
                    <a:pt x="865" y="2385"/>
                  </a:lnTo>
                  <a:lnTo>
                    <a:pt x="824" y="2377"/>
                  </a:lnTo>
                  <a:lnTo>
                    <a:pt x="784" y="2363"/>
                  </a:lnTo>
                  <a:lnTo>
                    <a:pt x="746" y="2344"/>
                  </a:lnTo>
                  <a:lnTo>
                    <a:pt x="711" y="2321"/>
                  </a:lnTo>
                  <a:lnTo>
                    <a:pt x="679" y="2294"/>
                  </a:lnTo>
                  <a:lnTo>
                    <a:pt x="650" y="2263"/>
                  </a:lnTo>
                  <a:lnTo>
                    <a:pt x="626" y="2229"/>
                  </a:lnTo>
                  <a:lnTo>
                    <a:pt x="606" y="2193"/>
                  </a:lnTo>
                  <a:lnTo>
                    <a:pt x="591" y="2154"/>
                  </a:lnTo>
                  <a:lnTo>
                    <a:pt x="581" y="2113"/>
                  </a:lnTo>
                  <a:lnTo>
                    <a:pt x="555" y="1983"/>
                  </a:lnTo>
                  <a:lnTo>
                    <a:pt x="391" y="1983"/>
                  </a:lnTo>
                  <a:close/>
                  <a:moveTo>
                    <a:pt x="1803" y="117"/>
                  </a:moveTo>
                  <a:lnTo>
                    <a:pt x="1803" y="295"/>
                  </a:lnTo>
                  <a:lnTo>
                    <a:pt x="1896" y="302"/>
                  </a:lnTo>
                  <a:lnTo>
                    <a:pt x="1988" y="315"/>
                  </a:lnTo>
                  <a:lnTo>
                    <a:pt x="2078" y="333"/>
                  </a:lnTo>
                  <a:lnTo>
                    <a:pt x="2125" y="159"/>
                  </a:lnTo>
                  <a:lnTo>
                    <a:pt x="2132" y="143"/>
                  </a:lnTo>
                  <a:lnTo>
                    <a:pt x="2143" y="130"/>
                  </a:lnTo>
                  <a:lnTo>
                    <a:pt x="2156" y="122"/>
                  </a:lnTo>
                  <a:lnTo>
                    <a:pt x="2172" y="117"/>
                  </a:lnTo>
                  <a:lnTo>
                    <a:pt x="1803" y="117"/>
                  </a:lnTo>
                  <a:close/>
                  <a:moveTo>
                    <a:pt x="1317" y="117"/>
                  </a:moveTo>
                  <a:lnTo>
                    <a:pt x="1333" y="122"/>
                  </a:lnTo>
                  <a:lnTo>
                    <a:pt x="1346" y="130"/>
                  </a:lnTo>
                  <a:lnTo>
                    <a:pt x="1357" y="143"/>
                  </a:lnTo>
                  <a:lnTo>
                    <a:pt x="1364" y="159"/>
                  </a:lnTo>
                  <a:lnTo>
                    <a:pt x="1410" y="332"/>
                  </a:lnTo>
                  <a:lnTo>
                    <a:pt x="1501" y="314"/>
                  </a:lnTo>
                  <a:lnTo>
                    <a:pt x="1594" y="301"/>
                  </a:lnTo>
                  <a:lnTo>
                    <a:pt x="1687" y="294"/>
                  </a:lnTo>
                  <a:lnTo>
                    <a:pt x="1687" y="117"/>
                  </a:lnTo>
                  <a:lnTo>
                    <a:pt x="1317" y="117"/>
                  </a:lnTo>
                  <a:close/>
                  <a:moveTo>
                    <a:pt x="116" y="117"/>
                  </a:moveTo>
                  <a:lnTo>
                    <a:pt x="116" y="2236"/>
                  </a:lnTo>
                  <a:lnTo>
                    <a:pt x="148" y="2222"/>
                  </a:lnTo>
                  <a:lnTo>
                    <a:pt x="177" y="2204"/>
                  </a:lnTo>
                  <a:lnTo>
                    <a:pt x="202" y="2182"/>
                  </a:lnTo>
                  <a:lnTo>
                    <a:pt x="223" y="2155"/>
                  </a:lnTo>
                  <a:lnTo>
                    <a:pt x="241" y="2127"/>
                  </a:lnTo>
                  <a:lnTo>
                    <a:pt x="254" y="2095"/>
                  </a:lnTo>
                  <a:lnTo>
                    <a:pt x="262" y="2060"/>
                  </a:lnTo>
                  <a:lnTo>
                    <a:pt x="292" y="1867"/>
                  </a:lnTo>
                  <a:lnTo>
                    <a:pt x="651" y="1867"/>
                  </a:lnTo>
                  <a:lnTo>
                    <a:pt x="695" y="2090"/>
                  </a:lnTo>
                  <a:lnTo>
                    <a:pt x="703" y="2122"/>
                  </a:lnTo>
                  <a:lnTo>
                    <a:pt x="715" y="2151"/>
                  </a:lnTo>
                  <a:lnTo>
                    <a:pt x="731" y="2177"/>
                  </a:lnTo>
                  <a:lnTo>
                    <a:pt x="751" y="2202"/>
                  </a:lnTo>
                  <a:lnTo>
                    <a:pt x="773" y="2223"/>
                  </a:lnTo>
                  <a:lnTo>
                    <a:pt x="800" y="2241"/>
                  </a:lnTo>
                  <a:lnTo>
                    <a:pt x="828" y="2255"/>
                  </a:lnTo>
                  <a:lnTo>
                    <a:pt x="864" y="2267"/>
                  </a:lnTo>
                  <a:lnTo>
                    <a:pt x="900" y="2272"/>
                  </a:lnTo>
                  <a:lnTo>
                    <a:pt x="936" y="2272"/>
                  </a:lnTo>
                  <a:lnTo>
                    <a:pt x="971" y="2264"/>
                  </a:lnTo>
                  <a:lnTo>
                    <a:pt x="1006" y="2252"/>
                  </a:lnTo>
                  <a:lnTo>
                    <a:pt x="1039" y="2234"/>
                  </a:lnTo>
                  <a:lnTo>
                    <a:pt x="1227" y="2105"/>
                  </a:lnTo>
                  <a:lnTo>
                    <a:pt x="1481" y="2361"/>
                  </a:lnTo>
                  <a:lnTo>
                    <a:pt x="1365" y="2518"/>
                  </a:lnTo>
                  <a:lnTo>
                    <a:pt x="1348" y="2545"/>
                  </a:lnTo>
                  <a:lnTo>
                    <a:pt x="1336" y="2575"/>
                  </a:lnTo>
                  <a:lnTo>
                    <a:pt x="1327" y="2606"/>
                  </a:lnTo>
                  <a:lnTo>
                    <a:pt x="1323" y="2637"/>
                  </a:lnTo>
                  <a:lnTo>
                    <a:pt x="1323" y="2668"/>
                  </a:lnTo>
                  <a:lnTo>
                    <a:pt x="1328" y="2700"/>
                  </a:lnTo>
                  <a:lnTo>
                    <a:pt x="1338" y="2732"/>
                  </a:lnTo>
                  <a:lnTo>
                    <a:pt x="1352" y="2761"/>
                  </a:lnTo>
                  <a:lnTo>
                    <a:pt x="1370" y="2788"/>
                  </a:lnTo>
                  <a:lnTo>
                    <a:pt x="1391" y="2812"/>
                  </a:lnTo>
                  <a:lnTo>
                    <a:pt x="1415" y="2832"/>
                  </a:lnTo>
                  <a:lnTo>
                    <a:pt x="1443" y="2849"/>
                  </a:lnTo>
                  <a:lnTo>
                    <a:pt x="1472" y="2862"/>
                  </a:lnTo>
                  <a:lnTo>
                    <a:pt x="1503" y="2870"/>
                  </a:lnTo>
                  <a:lnTo>
                    <a:pt x="1687" y="2905"/>
                  </a:lnTo>
                  <a:lnTo>
                    <a:pt x="1687" y="3266"/>
                  </a:lnTo>
                  <a:lnTo>
                    <a:pt x="1494" y="3295"/>
                  </a:lnTo>
                  <a:lnTo>
                    <a:pt x="1459" y="3304"/>
                  </a:lnTo>
                  <a:lnTo>
                    <a:pt x="1428" y="3317"/>
                  </a:lnTo>
                  <a:lnTo>
                    <a:pt x="1398" y="3335"/>
                  </a:lnTo>
                  <a:lnTo>
                    <a:pt x="1372" y="3357"/>
                  </a:lnTo>
                  <a:lnTo>
                    <a:pt x="1349" y="3383"/>
                  </a:lnTo>
                  <a:lnTo>
                    <a:pt x="2141" y="3383"/>
                  </a:lnTo>
                  <a:lnTo>
                    <a:pt x="2118" y="3357"/>
                  </a:lnTo>
                  <a:lnTo>
                    <a:pt x="2092" y="3335"/>
                  </a:lnTo>
                  <a:lnTo>
                    <a:pt x="2062" y="3317"/>
                  </a:lnTo>
                  <a:lnTo>
                    <a:pt x="2031" y="3304"/>
                  </a:lnTo>
                  <a:lnTo>
                    <a:pt x="1996" y="3295"/>
                  </a:lnTo>
                  <a:lnTo>
                    <a:pt x="1803" y="3266"/>
                  </a:lnTo>
                  <a:lnTo>
                    <a:pt x="1803" y="2905"/>
                  </a:lnTo>
                  <a:lnTo>
                    <a:pt x="1987" y="2869"/>
                  </a:lnTo>
                  <a:lnTo>
                    <a:pt x="2018" y="2860"/>
                  </a:lnTo>
                  <a:lnTo>
                    <a:pt x="2047" y="2849"/>
                  </a:lnTo>
                  <a:lnTo>
                    <a:pt x="2075" y="2832"/>
                  </a:lnTo>
                  <a:lnTo>
                    <a:pt x="2099" y="2812"/>
                  </a:lnTo>
                  <a:lnTo>
                    <a:pt x="2120" y="2787"/>
                  </a:lnTo>
                  <a:lnTo>
                    <a:pt x="2138" y="2761"/>
                  </a:lnTo>
                  <a:lnTo>
                    <a:pt x="2152" y="2732"/>
                  </a:lnTo>
                  <a:lnTo>
                    <a:pt x="2162" y="2700"/>
                  </a:lnTo>
                  <a:lnTo>
                    <a:pt x="2167" y="2668"/>
                  </a:lnTo>
                  <a:lnTo>
                    <a:pt x="2167" y="2637"/>
                  </a:lnTo>
                  <a:lnTo>
                    <a:pt x="2163" y="2606"/>
                  </a:lnTo>
                  <a:lnTo>
                    <a:pt x="2154" y="2575"/>
                  </a:lnTo>
                  <a:lnTo>
                    <a:pt x="2142" y="2545"/>
                  </a:lnTo>
                  <a:lnTo>
                    <a:pt x="2125" y="2518"/>
                  </a:lnTo>
                  <a:lnTo>
                    <a:pt x="2009" y="2361"/>
                  </a:lnTo>
                  <a:lnTo>
                    <a:pt x="2263" y="2105"/>
                  </a:lnTo>
                  <a:lnTo>
                    <a:pt x="2451" y="2234"/>
                  </a:lnTo>
                  <a:lnTo>
                    <a:pt x="2484" y="2252"/>
                  </a:lnTo>
                  <a:lnTo>
                    <a:pt x="2519" y="2264"/>
                  </a:lnTo>
                  <a:lnTo>
                    <a:pt x="2554" y="2271"/>
                  </a:lnTo>
                  <a:lnTo>
                    <a:pt x="2590" y="2272"/>
                  </a:lnTo>
                  <a:lnTo>
                    <a:pt x="2626" y="2267"/>
                  </a:lnTo>
                  <a:lnTo>
                    <a:pt x="2662" y="2255"/>
                  </a:lnTo>
                  <a:lnTo>
                    <a:pt x="2690" y="2241"/>
                  </a:lnTo>
                  <a:lnTo>
                    <a:pt x="2717" y="2223"/>
                  </a:lnTo>
                  <a:lnTo>
                    <a:pt x="2739" y="2202"/>
                  </a:lnTo>
                  <a:lnTo>
                    <a:pt x="2759" y="2177"/>
                  </a:lnTo>
                  <a:lnTo>
                    <a:pt x="2775" y="2151"/>
                  </a:lnTo>
                  <a:lnTo>
                    <a:pt x="2788" y="2122"/>
                  </a:lnTo>
                  <a:lnTo>
                    <a:pt x="2795" y="2090"/>
                  </a:lnTo>
                  <a:lnTo>
                    <a:pt x="2839" y="1867"/>
                  </a:lnTo>
                  <a:lnTo>
                    <a:pt x="3198" y="1867"/>
                  </a:lnTo>
                  <a:lnTo>
                    <a:pt x="3228" y="2060"/>
                  </a:lnTo>
                  <a:lnTo>
                    <a:pt x="3236" y="2095"/>
                  </a:lnTo>
                  <a:lnTo>
                    <a:pt x="3249" y="2127"/>
                  </a:lnTo>
                  <a:lnTo>
                    <a:pt x="3267" y="2155"/>
                  </a:lnTo>
                  <a:lnTo>
                    <a:pt x="3288" y="2182"/>
                  </a:lnTo>
                  <a:lnTo>
                    <a:pt x="3313" y="2204"/>
                  </a:lnTo>
                  <a:lnTo>
                    <a:pt x="3342" y="2222"/>
                  </a:lnTo>
                  <a:lnTo>
                    <a:pt x="3374" y="2236"/>
                  </a:lnTo>
                  <a:lnTo>
                    <a:pt x="3374" y="117"/>
                  </a:lnTo>
                  <a:lnTo>
                    <a:pt x="2188" y="117"/>
                  </a:lnTo>
                  <a:lnTo>
                    <a:pt x="2196" y="118"/>
                  </a:lnTo>
                  <a:lnTo>
                    <a:pt x="2210" y="124"/>
                  </a:lnTo>
                  <a:lnTo>
                    <a:pt x="2222" y="134"/>
                  </a:lnTo>
                  <a:lnTo>
                    <a:pt x="2231" y="145"/>
                  </a:lnTo>
                  <a:lnTo>
                    <a:pt x="2237" y="159"/>
                  </a:lnTo>
                  <a:lnTo>
                    <a:pt x="2239" y="174"/>
                  </a:lnTo>
                  <a:lnTo>
                    <a:pt x="2237" y="190"/>
                  </a:lnTo>
                  <a:lnTo>
                    <a:pt x="2190" y="365"/>
                  </a:lnTo>
                  <a:lnTo>
                    <a:pt x="2277" y="397"/>
                  </a:lnTo>
                  <a:lnTo>
                    <a:pt x="2363" y="433"/>
                  </a:lnTo>
                  <a:lnTo>
                    <a:pt x="2445" y="474"/>
                  </a:lnTo>
                  <a:lnTo>
                    <a:pt x="2537" y="314"/>
                  </a:lnTo>
                  <a:lnTo>
                    <a:pt x="2547" y="302"/>
                  </a:lnTo>
                  <a:lnTo>
                    <a:pt x="2559" y="293"/>
                  </a:lnTo>
                  <a:lnTo>
                    <a:pt x="2573" y="287"/>
                  </a:lnTo>
                  <a:lnTo>
                    <a:pt x="2588" y="285"/>
                  </a:lnTo>
                  <a:lnTo>
                    <a:pt x="2603" y="287"/>
                  </a:lnTo>
                  <a:lnTo>
                    <a:pt x="2616" y="293"/>
                  </a:lnTo>
                  <a:lnTo>
                    <a:pt x="2629" y="302"/>
                  </a:lnTo>
                  <a:lnTo>
                    <a:pt x="2639" y="315"/>
                  </a:lnTo>
                  <a:lnTo>
                    <a:pt x="2644" y="329"/>
                  </a:lnTo>
                  <a:lnTo>
                    <a:pt x="2646" y="343"/>
                  </a:lnTo>
                  <a:lnTo>
                    <a:pt x="2644" y="358"/>
                  </a:lnTo>
                  <a:lnTo>
                    <a:pt x="2639" y="372"/>
                  </a:lnTo>
                  <a:lnTo>
                    <a:pt x="2546" y="533"/>
                  </a:lnTo>
                  <a:lnTo>
                    <a:pt x="2622" y="585"/>
                  </a:lnTo>
                  <a:lnTo>
                    <a:pt x="2696" y="642"/>
                  </a:lnTo>
                  <a:lnTo>
                    <a:pt x="2766" y="702"/>
                  </a:lnTo>
                  <a:lnTo>
                    <a:pt x="2896" y="571"/>
                  </a:lnTo>
                  <a:lnTo>
                    <a:pt x="2908" y="562"/>
                  </a:lnTo>
                  <a:lnTo>
                    <a:pt x="2922" y="556"/>
                  </a:lnTo>
                  <a:lnTo>
                    <a:pt x="2937" y="554"/>
                  </a:lnTo>
                  <a:lnTo>
                    <a:pt x="2952" y="556"/>
                  </a:lnTo>
                  <a:lnTo>
                    <a:pt x="2965" y="562"/>
                  </a:lnTo>
                  <a:lnTo>
                    <a:pt x="2978" y="571"/>
                  </a:lnTo>
                  <a:lnTo>
                    <a:pt x="2988" y="583"/>
                  </a:lnTo>
                  <a:lnTo>
                    <a:pt x="2993" y="597"/>
                  </a:lnTo>
                  <a:lnTo>
                    <a:pt x="2995" y="612"/>
                  </a:lnTo>
                  <a:lnTo>
                    <a:pt x="2993" y="627"/>
                  </a:lnTo>
                  <a:lnTo>
                    <a:pt x="2988" y="641"/>
                  </a:lnTo>
                  <a:lnTo>
                    <a:pt x="2978" y="653"/>
                  </a:lnTo>
                  <a:lnTo>
                    <a:pt x="2848" y="784"/>
                  </a:lnTo>
                  <a:lnTo>
                    <a:pt x="2895" y="836"/>
                  </a:lnTo>
                  <a:lnTo>
                    <a:pt x="2939" y="890"/>
                  </a:lnTo>
                  <a:lnTo>
                    <a:pt x="2980" y="945"/>
                  </a:lnTo>
                  <a:lnTo>
                    <a:pt x="3019" y="1002"/>
                  </a:lnTo>
                  <a:lnTo>
                    <a:pt x="3176" y="912"/>
                  </a:lnTo>
                  <a:lnTo>
                    <a:pt x="3191" y="906"/>
                  </a:lnTo>
                  <a:lnTo>
                    <a:pt x="3206" y="904"/>
                  </a:lnTo>
                  <a:lnTo>
                    <a:pt x="3220" y="906"/>
                  </a:lnTo>
                  <a:lnTo>
                    <a:pt x="3234" y="912"/>
                  </a:lnTo>
                  <a:lnTo>
                    <a:pt x="3246" y="921"/>
                  </a:lnTo>
                  <a:lnTo>
                    <a:pt x="3255" y="933"/>
                  </a:lnTo>
                  <a:lnTo>
                    <a:pt x="3262" y="948"/>
                  </a:lnTo>
                  <a:lnTo>
                    <a:pt x="3264" y="963"/>
                  </a:lnTo>
                  <a:lnTo>
                    <a:pt x="3262" y="978"/>
                  </a:lnTo>
                  <a:lnTo>
                    <a:pt x="3256" y="992"/>
                  </a:lnTo>
                  <a:lnTo>
                    <a:pt x="3247" y="1003"/>
                  </a:lnTo>
                  <a:lnTo>
                    <a:pt x="3234" y="1013"/>
                  </a:lnTo>
                  <a:lnTo>
                    <a:pt x="3079" y="1103"/>
                  </a:lnTo>
                  <a:lnTo>
                    <a:pt x="3117" y="1177"/>
                  </a:lnTo>
                  <a:lnTo>
                    <a:pt x="3151" y="1255"/>
                  </a:lnTo>
                  <a:lnTo>
                    <a:pt x="3179" y="1334"/>
                  </a:lnTo>
                  <a:lnTo>
                    <a:pt x="3180" y="1336"/>
                  </a:lnTo>
                  <a:lnTo>
                    <a:pt x="3182" y="1337"/>
                  </a:lnTo>
                  <a:lnTo>
                    <a:pt x="3182" y="1340"/>
                  </a:lnTo>
                  <a:lnTo>
                    <a:pt x="3183" y="1342"/>
                  </a:lnTo>
                  <a:lnTo>
                    <a:pt x="3183" y="1344"/>
                  </a:lnTo>
                  <a:lnTo>
                    <a:pt x="3204" y="1416"/>
                  </a:lnTo>
                  <a:lnTo>
                    <a:pt x="3223" y="1488"/>
                  </a:lnTo>
                  <a:lnTo>
                    <a:pt x="3223" y="1507"/>
                  </a:lnTo>
                  <a:lnTo>
                    <a:pt x="3219" y="1525"/>
                  </a:lnTo>
                  <a:lnTo>
                    <a:pt x="3210" y="1540"/>
                  </a:lnTo>
                  <a:lnTo>
                    <a:pt x="3196" y="1552"/>
                  </a:lnTo>
                  <a:lnTo>
                    <a:pt x="3178" y="1558"/>
                  </a:lnTo>
                  <a:lnTo>
                    <a:pt x="3172" y="1559"/>
                  </a:lnTo>
                  <a:lnTo>
                    <a:pt x="3166" y="1559"/>
                  </a:lnTo>
                  <a:lnTo>
                    <a:pt x="3151" y="1557"/>
                  </a:lnTo>
                  <a:lnTo>
                    <a:pt x="3136" y="1551"/>
                  </a:lnTo>
                  <a:lnTo>
                    <a:pt x="3124" y="1541"/>
                  </a:lnTo>
                  <a:lnTo>
                    <a:pt x="3115" y="1528"/>
                  </a:lnTo>
                  <a:lnTo>
                    <a:pt x="3109" y="1513"/>
                  </a:lnTo>
                  <a:lnTo>
                    <a:pt x="3099" y="1472"/>
                  </a:lnTo>
                  <a:lnTo>
                    <a:pt x="3088" y="1432"/>
                  </a:lnTo>
                  <a:lnTo>
                    <a:pt x="2315" y="1683"/>
                  </a:lnTo>
                  <a:lnTo>
                    <a:pt x="2307" y="1685"/>
                  </a:lnTo>
                  <a:lnTo>
                    <a:pt x="2297" y="1686"/>
                  </a:lnTo>
                  <a:lnTo>
                    <a:pt x="2283" y="1684"/>
                  </a:lnTo>
                  <a:lnTo>
                    <a:pt x="2270" y="1679"/>
                  </a:lnTo>
                  <a:lnTo>
                    <a:pt x="2258" y="1670"/>
                  </a:lnTo>
                  <a:lnTo>
                    <a:pt x="2248" y="1660"/>
                  </a:lnTo>
                  <a:lnTo>
                    <a:pt x="2242" y="1646"/>
                  </a:lnTo>
                  <a:lnTo>
                    <a:pt x="2239" y="1631"/>
                  </a:lnTo>
                  <a:lnTo>
                    <a:pt x="2241" y="1615"/>
                  </a:lnTo>
                  <a:lnTo>
                    <a:pt x="2245" y="1602"/>
                  </a:lnTo>
                  <a:lnTo>
                    <a:pt x="2254" y="1589"/>
                  </a:lnTo>
                  <a:lnTo>
                    <a:pt x="2265" y="1579"/>
                  </a:lnTo>
                  <a:lnTo>
                    <a:pt x="2279" y="1573"/>
                  </a:lnTo>
                  <a:lnTo>
                    <a:pt x="3051" y="1322"/>
                  </a:lnTo>
                  <a:lnTo>
                    <a:pt x="3016" y="1237"/>
                  </a:lnTo>
                  <a:lnTo>
                    <a:pt x="2975" y="1156"/>
                  </a:lnTo>
                  <a:lnTo>
                    <a:pt x="2929" y="1078"/>
                  </a:lnTo>
                  <a:lnTo>
                    <a:pt x="2879" y="1003"/>
                  </a:lnTo>
                  <a:lnTo>
                    <a:pt x="2824" y="931"/>
                  </a:lnTo>
                  <a:lnTo>
                    <a:pt x="2765" y="864"/>
                  </a:lnTo>
                  <a:lnTo>
                    <a:pt x="2700" y="800"/>
                  </a:lnTo>
                  <a:lnTo>
                    <a:pt x="2632" y="740"/>
                  </a:lnTo>
                  <a:lnTo>
                    <a:pt x="2561" y="684"/>
                  </a:lnTo>
                  <a:lnTo>
                    <a:pt x="2487" y="633"/>
                  </a:lnTo>
                  <a:lnTo>
                    <a:pt x="2409" y="587"/>
                  </a:lnTo>
                  <a:lnTo>
                    <a:pt x="2329" y="545"/>
                  </a:lnTo>
                  <a:lnTo>
                    <a:pt x="2246" y="509"/>
                  </a:lnTo>
                  <a:lnTo>
                    <a:pt x="2162" y="478"/>
                  </a:lnTo>
                  <a:lnTo>
                    <a:pt x="2074" y="453"/>
                  </a:lnTo>
                  <a:lnTo>
                    <a:pt x="1985" y="433"/>
                  </a:lnTo>
                  <a:lnTo>
                    <a:pt x="1895" y="419"/>
                  </a:lnTo>
                  <a:lnTo>
                    <a:pt x="1803" y="412"/>
                  </a:lnTo>
                  <a:lnTo>
                    <a:pt x="1803" y="1225"/>
                  </a:lnTo>
                  <a:lnTo>
                    <a:pt x="1800" y="1243"/>
                  </a:lnTo>
                  <a:lnTo>
                    <a:pt x="1792" y="1260"/>
                  </a:lnTo>
                  <a:lnTo>
                    <a:pt x="1779" y="1272"/>
                  </a:lnTo>
                  <a:lnTo>
                    <a:pt x="1763" y="1280"/>
                  </a:lnTo>
                  <a:lnTo>
                    <a:pt x="1745" y="1283"/>
                  </a:lnTo>
                  <a:lnTo>
                    <a:pt x="1727" y="1280"/>
                  </a:lnTo>
                  <a:lnTo>
                    <a:pt x="1711" y="1272"/>
                  </a:lnTo>
                  <a:lnTo>
                    <a:pt x="1698" y="1260"/>
                  </a:lnTo>
                  <a:lnTo>
                    <a:pt x="1690" y="1243"/>
                  </a:lnTo>
                  <a:lnTo>
                    <a:pt x="1687" y="1225"/>
                  </a:lnTo>
                  <a:lnTo>
                    <a:pt x="1687" y="412"/>
                  </a:lnTo>
                  <a:lnTo>
                    <a:pt x="1596" y="418"/>
                  </a:lnTo>
                  <a:lnTo>
                    <a:pt x="1506" y="432"/>
                  </a:lnTo>
                  <a:lnTo>
                    <a:pt x="1417" y="451"/>
                  </a:lnTo>
                  <a:lnTo>
                    <a:pt x="1330" y="476"/>
                  </a:lnTo>
                  <a:lnTo>
                    <a:pt x="1246" y="507"/>
                  </a:lnTo>
                  <a:lnTo>
                    <a:pt x="1163" y="543"/>
                  </a:lnTo>
                  <a:lnTo>
                    <a:pt x="1083" y="584"/>
                  </a:lnTo>
                  <a:lnTo>
                    <a:pt x="1006" y="630"/>
                  </a:lnTo>
                  <a:lnTo>
                    <a:pt x="932" y="682"/>
                  </a:lnTo>
                  <a:lnTo>
                    <a:pt x="860" y="737"/>
                  </a:lnTo>
                  <a:lnTo>
                    <a:pt x="792" y="798"/>
                  </a:lnTo>
                  <a:lnTo>
                    <a:pt x="729" y="861"/>
                  </a:lnTo>
                  <a:lnTo>
                    <a:pt x="668" y="929"/>
                  </a:lnTo>
                  <a:lnTo>
                    <a:pt x="613" y="1001"/>
                  </a:lnTo>
                  <a:lnTo>
                    <a:pt x="563" y="1077"/>
                  </a:lnTo>
                  <a:lnTo>
                    <a:pt x="516" y="1155"/>
                  </a:lnTo>
                  <a:lnTo>
                    <a:pt x="475" y="1238"/>
                  </a:lnTo>
                  <a:lnTo>
                    <a:pt x="439" y="1322"/>
                  </a:lnTo>
                  <a:lnTo>
                    <a:pt x="1209" y="1573"/>
                  </a:lnTo>
                  <a:lnTo>
                    <a:pt x="1223" y="1579"/>
                  </a:lnTo>
                  <a:lnTo>
                    <a:pt x="1234" y="1589"/>
                  </a:lnTo>
                  <a:lnTo>
                    <a:pt x="1243" y="1602"/>
                  </a:lnTo>
                  <a:lnTo>
                    <a:pt x="1248" y="1615"/>
                  </a:lnTo>
                  <a:lnTo>
                    <a:pt x="1249" y="1631"/>
                  </a:lnTo>
                  <a:lnTo>
                    <a:pt x="1246" y="1646"/>
                  </a:lnTo>
                  <a:lnTo>
                    <a:pt x="1239" y="1660"/>
                  </a:lnTo>
                  <a:lnTo>
                    <a:pt x="1230" y="1670"/>
                  </a:lnTo>
                  <a:lnTo>
                    <a:pt x="1218" y="1679"/>
                  </a:lnTo>
                  <a:lnTo>
                    <a:pt x="1206" y="1684"/>
                  </a:lnTo>
                  <a:lnTo>
                    <a:pt x="1191" y="1686"/>
                  </a:lnTo>
                  <a:lnTo>
                    <a:pt x="1173" y="1683"/>
                  </a:lnTo>
                  <a:lnTo>
                    <a:pt x="402" y="1433"/>
                  </a:lnTo>
                  <a:lnTo>
                    <a:pt x="391" y="1472"/>
                  </a:lnTo>
                  <a:lnTo>
                    <a:pt x="381" y="1511"/>
                  </a:lnTo>
                  <a:lnTo>
                    <a:pt x="375" y="1526"/>
                  </a:lnTo>
                  <a:lnTo>
                    <a:pt x="367" y="1538"/>
                  </a:lnTo>
                  <a:lnTo>
                    <a:pt x="355" y="1547"/>
                  </a:lnTo>
                  <a:lnTo>
                    <a:pt x="342" y="1554"/>
                  </a:lnTo>
                  <a:lnTo>
                    <a:pt x="327" y="1557"/>
                  </a:lnTo>
                  <a:lnTo>
                    <a:pt x="312" y="1556"/>
                  </a:lnTo>
                  <a:lnTo>
                    <a:pt x="294" y="1548"/>
                  </a:lnTo>
                  <a:lnTo>
                    <a:pt x="280" y="1537"/>
                  </a:lnTo>
                  <a:lnTo>
                    <a:pt x="271" y="1522"/>
                  </a:lnTo>
                  <a:lnTo>
                    <a:pt x="267" y="1505"/>
                  </a:lnTo>
                  <a:lnTo>
                    <a:pt x="268" y="1486"/>
                  </a:lnTo>
                  <a:lnTo>
                    <a:pt x="284" y="1418"/>
                  </a:lnTo>
                  <a:lnTo>
                    <a:pt x="305" y="1351"/>
                  </a:lnTo>
                  <a:lnTo>
                    <a:pt x="305" y="1348"/>
                  </a:lnTo>
                  <a:lnTo>
                    <a:pt x="306" y="1344"/>
                  </a:lnTo>
                  <a:lnTo>
                    <a:pt x="306" y="1340"/>
                  </a:lnTo>
                  <a:lnTo>
                    <a:pt x="308" y="1334"/>
                  </a:lnTo>
                  <a:lnTo>
                    <a:pt x="311" y="1329"/>
                  </a:lnTo>
                  <a:lnTo>
                    <a:pt x="314" y="1325"/>
                  </a:lnTo>
                  <a:lnTo>
                    <a:pt x="343" y="1249"/>
                  </a:lnTo>
                  <a:lnTo>
                    <a:pt x="375" y="1175"/>
                  </a:lnTo>
                  <a:lnTo>
                    <a:pt x="411" y="1104"/>
                  </a:lnTo>
                  <a:lnTo>
                    <a:pt x="255" y="1013"/>
                  </a:lnTo>
                  <a:lnTo>
                    <a:pt x="242" y="1003"/>
                  </a:lnTo>
                  <a:lnTo>
                    <a:pt x="233" y="992"/>
                  </a:lnTo>
                  <a:lnTo>
                    <a:pt x="227" y="978"/>
                  </a:lnTo>
                  <a:lnTo>
                    <a:pt x="225" y="963"/>
                  </a:lnTo>
                  <a:lnTo>
                    <a:pt x="227" y="948"/>
                  </a:lnTo>
                  <a:lnTo>
                    <a:pt x="233" y="933"/>
                  </a:lnTo>
                  <a:lnTo>
                    <a:pt x="242" y="921"/>
                  </a:lnTo>
                  <a:lnTo>
                    <a:pt x="255" y="912"/>
                  </a:lnTo>
                  <a:lnTo>
                    <a:pt x="269" y="906"/>
                  </a:lnTo>
                  <a:lnTo>
                    <a:pt x="283" y="904"/>
                  </a:lnTo>
                  <a:lnTo>
                    <a:pt x="298" y="906"/>
                  </a:lnTo>
                  <a:lnTo>
                    <a:pt x="313" y="912"/>
                  </a:lnTo>
                  <a:lnTo>
                    <a:pt x="471" y="1003"/>
                  </a:lnTo>
                  <a:lnTo>
                    <a:pt x="524" y="927"/>
                  </a:lnTo>
                  <a:lnTo>
                    <a:pt x="581" y="854"/>
                  </a:lnTo>
                  <a:lnTo>
                    <a:pt x="642" y="785"/>
                  </a:lnTo>
                  <a:lnTo>
                    <a:pt x="511" y="653"/>
                  </a:lnTo>
                  <a:lnTo>
                    <a:pt x="501" y="641"/>
                  </a:lnTo>
                  <a:lnTo>
                    <a:pt x="495" y="627"/>
                  </a:lnTo>
                  <a:lnTo>
                    <a:pt x="494" y="612"/>
                  </a:lnTo>
                  <a:lnTo>
                    <a:pt x="495" y="597"/>
                  </a:lnTo>
                  <a:lnTo>
                    <a:pt x="501" y="583"/>
                  </a:lnTo>
                  <a:lnTo>
                    <a:pt x="511" y="571"/>
                  </a:lnTo>
                  <a:lnTo>
                    <a:pt x="524" y="561"/>
                  </a:lnTo>
                  <a:lnTo>
                    <a:pt x="537" y="556"/>
                  </a:lnTo>
                  <a:lnTo>
                    <a:pt x="552" y="554"/>
                  </a:lnTo>
                  <a:lnTo>
                    <a:pt x="567" y="556"/>
                  </a:lnTo>
                  <a:lnTo>
                    <a:pt x="581" y="561"/>
                  </a:lnTo>
                  <a:lnTo>
                    <a:pt x="592" y="571"/>
                  </a:lnTo>
                  <a:lnTo>
                    <a:pt x="724" y="702"/>
                  </a:lnTo>
                  <a:lnTo>
                    <a:pt x="793" y="642"/>
                  </a:lnTo>
                  <a:lnTo>
                    <a:pt x="867" y="585"/>
                  </a:lnTo>
                  <a:lnTo>
                    <a:pt x="943" y="532"/>
                  </a:lnTo>
                  <a:lnTo>
                    <a:pt x="850" y="372"/>
                  </a:lnTo>
                  <a:lnTo>
                    <a:pt x="845" y="358"/>
                  </a:lnTo>
                  <a:lnTo>
                    <a:pt x="843" y="343"/>
                  </a:lnTo>
                  <a:lnTo>
                    <a:pt x="845" y="329"/>
                  </a:lnTo>
                  <a:lnTo>
                    <a:pt x="850" y="315"/>
                  </a:lnTo>
                  <a:lnTo>
                    <a:pt x="860" y="302"/>
                  </a:lnTo>
                  <a:lnTo>
                    <a:pt x="871" y="293"/>
                  </a:lnTo>
                  <a:lnTo>
                    <a:pt x="886" y="286"/>
                  </a:lnTo>
                  <a:lnTo>
                    <a:pt x="901" y="285"/>
                  </a:lnTo>
                  <a:lnTo>
                    <a:pt x="916" y="287"/>
                  </a:lnTo>
                  <a:lnTo>
                    <a:pt x="930" y="293"/>
                  </a:lnTo>
                  <a:lnTo>
                    <a:pt x="942" y="302"/>
                  </a:lnTo>
                  <a:lnTo>
                    <a:pt x="952" y="314"/>
                  </a:lnTo>
                  <a:lnTo>
                    <a:pt x="1043" y="474"/>
                  </a:lnTo>
                  <a:lnTo>
                    <a:pt x="1126" y="432"/>
                  </a:lnTo>
                  <a:lnTo>
                    <a:pt x="1211" y="396"/>
                  </a:lnTo>
                  <a:lnTo>
                    <a:pt x="1299" y="364"/>
                  </a:lnTo>
                  <a:lnTo>
                    <a:pt x="1252" y="190"/>
                  </a:lnTo>
                  <a:lnTo>
                    <a:pt x="1250" y="174"/>
                  </a:lnTo>
                  <a:lnTo>
                    <a:pt x="1251" y="159"/>
                  </a:lnTo>
                  <a:lnTo>
                    <a:pt x="1257" y="145"/>
                  </a:lnTo>
                  <a:lnTo>
                    <a:pt x="1266" y="134"/>
                  </a:lnTo>
                  <a:lnTo>
                    <a:pt x="1279" y="124"/>
                  </a:lnTo>
                  <a:lnTo>
                    <a:pt x="1292" y="118"/>
                  </a:lnTo>
                  <a:lnTo>
                    <a:pt x="1301" y="117"/>
                  </a:lnTo>
                  <a:lnTo>
                    <a:pt x="116" y="117"/>
                  </a:lnTo>
                  <a:close/>
                  <a:moveTo>
                    <a:pt x="0" y="0"/>
                  </a:moveTo>
                  <a:lnTo>
                    <a:pt x="3490" y="0"/>
                  </a:lnTo>
                  <a:lnTo>
                    <a:pt x="3490" y="3500"/>
                  </a:lnTo>
                  <a:lnTo>
                    <a:pt x="0" y="35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1" name="Freeform 385"/>
          <p:cNvSpPr>
            <a:spLocks noEditPoints="1"/>
          </p:cNvSpPr>
          <p:nvPr/>
        </p:nvSpPr>
        <p:spPr bwMode="auto">
          <a:xfrm>
            <a:off x="11186952" y="6032290"/>
            <a:ext cx="538163" cy="534987"/>
          </a:xfrm>
          <a:custGeom>
            <a:avLst/>
            <a:gdLst>
              <a:gd name="T0" fmla="*/ 2722 w 3393"/>
              <a:gd name="T1" fmla="*/ 1546 h 3370"/>
              <a:gd name="T2" fmla="*/ 2838 w 3393"/>
              <a:gd name="T3" fmla="*/ 1724 h 3370"/>
              <a:gd name="T4" fmla="*/ 3072 w 3393"/>
              <a:gd name="T5" fmla="*/ 1546 h 3370"/>
              <a:gd name="T6" fmla="*/ 1513 w 3393"/>
              <a:gd name="T7" fmla="*/ 1011 h 3370"/>
              <a:gd name="T8" fmla="*/ 1005 w 3393"/>
              <a:gd name="T9" fmla="*/ 1562 h 3370"/>
              <a:gd name="T10" fmla="*/ 1294 w 3393"/>
              <a:gd name="T11" fmla="*/ 2256 h 3370"/>
              <a:gd name="T12" fmla="*/ 2047 w 3393"/>
              <a:gd name="T13" fmla="*/ 2289 h 3370"/>
              <a:gd name="T14" fmla="*/ 2395 w 3393"/>
              <a:gd name="T15" fmla="*/ 1622 h 3370"/>
              <a:gd name="T16" fmla="*/ 1667 w 3393"/>
              <a:gd name="T17" fmla="*/ 1735 h 3370"/>
              <a:gd name="T18" fmla="*/ 1880 w 3393"/>
              <a:gd name="T19" fmla="*/ 1011 h 3370"/>
              <a:gd name="T20" fmla="*/ 1052 w 3393"/>
              <a:gd name="T21" fmla="*/ 712 h 3370"/>
              <a:gd name="T22" fmla="*/ 531 w 3393"/>
              <a:gd name="T23" fmla="*/ 1568 h 3370"/>
              <a:gd name="T24" fmla="*/ 868 w 3393"/>
              <a:gd name="T25" fmla="*/ 2507 h 3370"/>
              <a:gd name="T26" fmla="*/ 1813 w 3393"/>
              <a:gd name="T27" fmla="*/ 2841 h 3370"/>
              <a:gd name="T28" fmla="*/ 2668 w 3393"/>
              <a:gd name="T29" fmla="*/ 2334 h 3370"/>
              <a:gd name="T30" fmla="*/ 2749 w 3393"/>
              <a:gd name="T31" fmla="*/ 1810 h 3370"/>
              <a:gd name="T32" fmla="*/ 2642 w 3393"/>
              <a:gd name="T33" fmla="*/ 1417 h 3370"/>
              <a:gd name="T34" fmla="*/ 2657 w 3393"/>
              <a:gd name="T35" fmla="*/ 1022 h 3370"/>
              <a:gd name="T36" fmla="*/ 2513 w 3393"/>
              <a:gd name="T37" fmla="*/ 1749 h 3370"/>
              <a:gd name="T38" fmla="*/ 2069 w 3393"/>
              <a:gd name="T39" fmla="*/ 2410 h 3370"/>
              <a:gd name="T40" fmla="*/ 1268 w 3393"/>
              <a:gd name="T41" fmla="*/ 2379 h 3370"/>
              <a:gd name="T42" fmla="*/ 877 w 3393"/>
              <a:gd name="T43" fmla="*/ 1684 h 3370"/>
              <a:gd name="T44" fmla="*/ 1268 w 3393"/>
              <a:gd name="T45" fmla="*/ 989 h 3370"/>
              <a:gd name="T46" fmla="*/ 2072 w 3393"/>
              <a:gd name="T47" fmla="*/ 961 h 3370"/>
              <a:gd name="T48" fmla="*/ 1849 w 3393"/>
              <a:gd name="T49" fmla="*/ 531 h 3370"/>
              <a:gd name="T50" fmla="*/ 350 w 3393"/>
              <a:gd name="T51" fmla="*/ 536 h 3370"/>
              <a:gd name="T52" fmla="*/ 461 w 3393"/>
              <a:gd name="T53" fmla="*/ 682 h 3370"/>
              <a:gd name="T54" fmla="*/ 649 w 3393"/>
              <a:gd name="T55" fmla="*/ 645 h 3370"/>
              <a:gd name="T56" fmla="*/ 693 w 3393"/>
              <a:gd name="T57" fmla="*/ 473 h 3370"/>
              <a:gd name="T58" fmla="*/ 1574 w 3393"/>
              <a:gd name="T59" fmla="*/ 120 h 3370"/>
              <a:gd name="T60" fmla="*/ 806 w 3393"/>
              <a:gd name="T61" fmla="*/ 445 h 3370"/>
              <a:gd name="T62" fmla="*/ 713 w 3393"/>
              <a:gd name="T63" fmla="*/ 744 h 3370"/>
              <a:gd name="T64" fmla="*/ 465 w 3393"/>
              <a:gd name="T65" fmla="*/ 804 h 3370"/>
              <a:gd name="T66" fmla="*/ 122 w 3393"/>
              <a:gd name="T67" fmla="*/ 1550 h 3370"/>
              <a:gd name="T68" fmla="*/ 452 w 3393"/>
              <a:gd name="T69" fmla="*/ 2654 h 3370"/>
              <a:gd name="T70" fmla="*/ 1471 w 3393"/>
              <a:gd name="T71" fmla="*/ 3239 h 3370"/>
              <a:gd name="T72" fmla="*/ 2596 w 3393"/>
              <a:gd name="T73" fmla="*/ 2977 h 3370"/>
              <a:gd name="T74" fmla="*/ 3248 w 3393"/>
              <a:gd name="T75" fmla="*/ 1982 h 3370"/>
              <a:gd name="T76" fmla="*/ 3030 w 3393"/>
              <a:gd name="T77" fmla="*/ 841 h 3370"/>
              <a:gd name="T78" fmla="*/ 2983 w 3393"/>
              <a:gd name="T79" fmla="*/ 1283 h 3370"/>
              <a:gd name="T80" fmla="*/ 3168 w 3393"/>
              <a:gd name="T81" fmla="*/ 1671 h 3370"/>
              <a:gd name="T82" fmla="*/ 2814 w 3393"/>
              <a:gd name="T83" fmla="*/ 2320 h 3370"/>
              <a:gd name="T84" fmla="*/ 1998 w 3393"/>
              <a:gd name="T85" fmla="*/ 2928 h 3370"/>
              <a:gd name="T86" fmla="*/ 987 w 3393"/>
              <a:gd name="T87" fmla="*/ 2752 h 3370"/>
              <a:gd name="T88" fmla="*/ 419 w 3393"/>
              <a:gd name="T89" fmla="*/ 1848 h 3370"/>
              <a:gd name="T90" fmla="*/ 725 w 3393"/>
              <a:gd name="T91" fmla="*/ 843 h 3370"/>
              <a:gd name="T92" fmla="*/ 1668 w 3393"/>
              <a:gd name="T93" fmla="*/ 407 h 3370"/>
              <a:gd name="T94" fmla="*/ 2771 w 3393"/>
              <a:gd name="T95" fmla="*/ 535 h 3370"/>
              <a:gd name="T96" fmla="*/ 1666 w 3393"/>
              <a:gd name="T97" fmla="*/ 117 h 3370"/>
              <a:gd name="T98" fmla="*/ 2780 w 3393"/>
              <a:gd name="T99" fmla="*/ 387 h 3370"/>
              <a:gd name="T100" fmla="*/ 3065 w 3393"/>
              <a:gd name="T101" fmla="*/ 405 h 3370"/>
              <a:gd name="T102" fmla="*/ 3380 w 3393"/>
              <a:gd name="T103" fmla="*/ 1477 h 3370"/>
              <a:gd name="T104" fmla="*/ 3090 w 3393"/>
              <a:gd name="T105" fmla="*/ 2649 h 3370"/>
              <a:gd name="T106" fmla="*/ 2066 w 3393"/>
              <a:gd name="T107" fmla="*/ 3330 h 3370"/>
              <a:gd name="T108" fmla="*/ 885 w 3393"/>
              <a:gd name="T109" fmla="*/ 3166 h 3370"/>
              <a:gd name="T110" fmla="*/ 94 w 3393"/>
              <a:gd name="T111" fmla="*/ 2236 h 3370"/>
              <a:gd name="T112" fmla="*/ 90 w 3393"/>
              <a:gd name="T113" fmla="*/ 1139 h 3370"/>
              <a:gd name="T114" fmla="*/ 244 w 3393"/>
              <a:gd name="T115" fmla="*/ 442 h 3370"/>
              <a:gd name="T116" fmla="*/ 624 w 3393"/>
              <a:gd name="T117" fmla="*/ 248 h 3370"/>
              <a:gd name="T118" fmla="*/ 1623 w 3393"/>
              <a:gd name="T119" fmla="*/ 2 h 3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93" h="3370">
                <a:moveTo>
                  <a:pt x="2897" y="1386"/>
                </a:moveTo>
                <a:lnTo>
                  <a:pt x="2896" y="1387"/>
                </a:lnTo>
                <a:lnTo>
                  <a:pt x="2896" y="1387"/>
                </a:lnTo>
                <a:lnTo>
                  <a:pt x="2879" y="1388"/>
                </a:lnTo>
                <a:lnTo>
                  <a:pt x="2860" y="1391"/>
                </a:lnTo>
                <a:lnTo>
                  <a:pt x="2839" y="1397"/>
                </a:lnTo>
                <a:lnTo>
                  <a:pt x="2817" y="1406"/>
                </a:lnTo>
                <a:lnTo>
                  <a:pt x="2795" y="1419"/>
                </a:lnTo>
                <a:lnTo>
                  <a:pt x="2772" y="1438"/>
                </a:lnTo>
                <a:lnTo>
                  <a:pt x="2752" y="1462"/>
                </a:lnTo>
                <a:lnTo>
                  <a:pt x="2737" y="1489"/>
                </a:lnTo>
                <a:lnTo>
                  <a:pt x="2727" y="1516"/>
                </a:lnTo>
                <a:lnTo>
                  <a:pt x="2722" y="1546"/>
                </a:lnTo>
                <a:lnTo>
                  <a:pt x="2722" y="1575"/>
                </a:lnTo>
                <a:lnTo>
                  <a:pt x="2727" y="1605"/>
                </a:lnTo>
                <a:lnTo>
                  <a:pt x="2737" y="1633"/>
                </a:lnTo>
                <a:lnTo>
                  <a:pt x="2752" y="1660"/>
                </a:lnTo>
                <a:lnTo>
                  <a:pt x="2772" y="1684"/>
                </a:lnTo>
                <a:lnTo>
                  <a:pt x="2787" y="1697"/>
                </a:lnTo>
                <a:lnTo>
                  <a:pt x="2802" y="1708"/>
                </a:lnTo>
                <a:lnTo>
                  <a:pt x="2804" y="1709"/>
                </a:lnTo>
                <a:lnTo>
                  <a:pt x="2806" y="1710"/>
                </a:lnTo>
                <a:lnTo>
                  <a:pt x="2821" y="1718"/>
                </a:lnTo>
                <a:lnTo>
                  <a:pt x="2837" y="1724"/>
                </a:lnTo>
                <a:lnTo>
                  <a:pt x="2838" y="1724"/>
                </a:lnTo>
                <a:lnTo>
                  <a:pt x="2838" y="1724"/>
                </a:lnTo>
                <a:lnTo>
                  <a:pt x="2863" y="1731"/>
                </a:lnTo>
                <a:lnTo>
                  <a:pt x="2888" y="1734"/>
                </a:lnTo>
                <a:lnTo>
                  <a:pt x="2914" y="1734"/>
                </a:lnTo>
                <a:lnTo>
                  <a:pt x="2931" y="1732"/>
                </a:lnTo>
                <a:lnTo>
                  <a:pt x="2956" y="1725"/>
                </a:lnTo>
                <a:lnTo>
                  <a:pt x="2979" y="1715"/>
                </a:lnTo>
                <a:lnTo>
                  <a:pt x="3001" y="1701"/>
                </a:lnTo>
                <a:lnTo>
                  <a:pt x="3022" y="1684"/>
                </a:lnTo>
                <a:lnTo>
                  <a:pt x="3042" y="1660"/>
                </a:lnTo>
                <a:lnTo>
                  <a:pt x="3057" y="1633"/>
                </a:lnTo>
                <a:lnTo>
                  <a:pt x="3067" y="1605"/>
                </a:lnTo>
                <a:lnTo>
                  <a:pt x="3072" y="1575"/>
                </a:lnTo>
                <a:lnTo>
                  <a:pt x="3072" y="1546"/>
                </a:lnTo>
                <a:lnTo>
                  <a:pt x="3067" y="1516"/>
                </a:lnTo>
                <a:lnTo>
                  <a:pt x="3057" y="1489"/>
                </a:lnTo>
                <a:lnTo>
                  <a:pt x="3042" y="1462"/>
                </a:lnTo>
                <a:lnTo>
                  <a:pt x="3022" y="1438"/>
                </a:lnTo>
                <a:lnTo>
                  <a:pt x="2999" y="1419"/>
                </a:lnTo>
                <a:lnTo>
                  <a:pt x="2976" y="1405"/>
                </a:lnTo>
                <a:lnTo>
                  <a:pt x="2950" y="1394"/>
                </a:lnTo>
                <a:lnTo>
                  <a:pt x="2924" y="1388"/>
                </a:lnTo>
                <a:lnTo>
                  <a:pt x="2897" y="1386"/>
                </a:lnTo>
                <a:close/>
                <a:moveTo>
                  <a:pt x="1696" y="987"/>
                </a:moveTo>
                <a:lnTo>
                  <a:pt x="1634" y="989"/>
                </a:lnTo>
                <a:lnTo>
                  <a:pt x="1572" y="998"/>
                </a:lnTo>
                <a:lnTo>
                  <a:pt x="1513" y="1011"/>
                </a:lnTo>
                <a:lnTo>
                  <a:pt x="1455" y="1029"/>
                </a:lnTo>
                <a:lnTo>
                  <a:pt x="1399" y="1052"/>
                </a:lnTo>
                <a:lnTo>
                  <a:pt x="1346" y="1079"/>
                </a:lnTo>
                <a:lnTo>
                  <a:pt x="1294" y="1112"/>
                </a:lnTo>
                <a:lnTo>
                  <a:pt x="1245" y="1149"/>
                </a:lnTo>
                <a:lnTo>
                  <a:pt x="1199" y="1190"/>
                </a:lnTo>
                <a:lnTo>
                  <a:pt x="1157" y="1236"/>
                </a:lnTo>
                <a:lnTo>
                  <a:pt x="1120" y="1284"/>
                </a:lnTo>
                <a:lnTo>
                  <a:pt x="1087" y="1335"/>
                </a:lnTo>
                <a:lnTo>
                  <a:pt x="1059" y="1389"/>
                </a:lnTo>
                <a:lnTo>
                  <a:pt x="1036" y="1445"/>
                </a:lnTo>
                <a:lnTo>
                  <a:pt x="1018" y="1502"/>
                </a:lnTo>
                <a:lnTo>
                  <a:pt x="1005" y="1562"/>
                </a:lnTo>
                <a:lnTo>
                  <a:pt x="996" y="1623"/>
                </a:lnTo>
                <a:lnTo>
                  <a:pt x="994" y="1684"/>
                </a:lnTo>
                <a:lnTo>
                  <a:pt x="996" y="1746"/>
                </a:lnTo>
                <a:lnTo>
                  <a:pt x="1005" y="1807"/>
                </a:lnTo>
                <a:lnTo>
                  <a:pt x="1018" y="1866"/>
                </a:lnTo>
                <a:lnTo>
                  <a:pt x="1036" y="1923"/>
                </a:lnTo>
                <a:lnTo>
                  <a:pt x="1059" y="1979"/>
                </a:lnTo>
                <a:lnTo>
                  <a:pt x="1087" y="2033"/>
                </a:lnTo>
                <a:lnTo>
                  <a:pt x="1120" y="2084"/>
                </a:lnTo>
                <a:lnTo>
                  <a:pt x="1157" y="2133"/>
                </a:lnTo>
                <a:lnTo>
                  <a:pt x="1199" y="2178"/>
                </a:lnTo>
                <a:lnTo>
                  <a:pt x="1245" y="2219"/>
                </a:lnTo>
                <a:lnTo>
                  <a:pt x="1294" y="2256"/>
                </a:lnTo>
                <a:lnTo>
                  <a:pt x="1346" y="2289"/>
                </a:lnTo>
                <a:lnTo>
                  <a:pt x="1399" y="2317"/>
                </a:lnTo>
                <a:lnTo>
                  <a:pt x="1455" y="2340"/>
                </a:lnTo>
                <a:lnTo>
                  <a:pt x="1513" y="2358"/>
                </a:lnTo>
                <a:lnTo>
                  <a:pt x="1572" y="2372"/>
                </a:lnTo>
                <a:lnTo>
                  <a:pt x="1634" y="2379"/>
                </a:lnTo>
                <a:lnTo>
                  <a:pt x="1696" y="2382"/>
                </a:lnTo>
                <a:lnTo>
                  <a:pt x="1759" y="2379"/>
                </a:lnTo>
                <a:lnTo>
                  <a:pt x="1819" y="2372"/>
                </a:lnTo>
                <a:lnTo>
                  <a:pt x="1879" y="2358"/>
                </a:lnTo>
                <a:lnTo>
                  <a:pt x="1937" y="2340"/>
                </a:lnTo>
                <a:lnTo>
                  <a:pt x="1993" y="2317"/>
                </a:lnTo>
                <a:lnTo>
                  <a:pt x="2047" y="2289"/>
                </a:lnTo>
                <a:lnTo>
                  <a:pt x="2098" y="2256"/>
                </a:lnTo>
                <a:lnTo>
                  <a:pt x="2147" y="2219"/>
                </a:lnTo>
                <a:lnTo>
                  <a:pt x="2193" y="2178"/>
                </a:lnTo>
                <a:lnTo>
                  <a:pt x="2235" y="2133"/>
                </a:lnTo>
                <a:lnTo>
                  <a:pt x="2272" y="2084"/>
                </a:lnTo>
                <a:lnTo>
                  <a:pt x="2305" y="2033"/>
                </a:lnTo>
                <a:lnTo>
                  <a:pt x="2334" y="1979"/>
                </a:lnTo>
                <a:lnTo>
                  <a:pt x="2356" y="1923"/>
                </a:lnTo>
                <a:lnTo>
                  <a:pt x="2374" y="1866"/>
                </a:lnTo>
                <a:lnTo>
                  <a:pt x="2388" y="1807"/>
                </a:lnTo>
                <a:lnTo>
                  <a:pt x="2395" y="1746"/>
                </a:lnTo>
                <a:lnTo>
                  <a:pt x="2399" y="1684"/>
                </a:lnTo>
                <a:lnTo>
                  <a:pt x="2395" y="1622"/>
                </a:lnTo>
                <a:lnTo>
                  <a:pt x="2388" y="1562"/>
                </a:lnTo>
                <a:lnTo>
                  <a:pt x="2374" y="1501"/>
                </a:lnTo>
                <a:lnTo>
                  <a:pt x="2356" y="1443"/>
                </a:lnTo>
                <a:lnTo>
                  <a:pt x="2333" y="1387"/>
                </a:lnTo>
                <a:lnTo>
                  <a:pt x="2304" y="1334"/>
                </a:lnTo>
                <a:lnTo>
                  <a:pt x="2271" y="1282"/>
                </a:lnTo>
                <a:lnTo>
                  <a:pt x="2233" y="1234"/>
                </a:lnTo>
                <a:lnTo>
                  <a:pt x="1738" y="1725"/>
                </a:lnTo>
                <a:lnTo>
                  <a:pt x="1725" y="1735"/>
                </a:lnTo>
                <a:lnTo>
                  <a:pt x="1711" y="1740"/>
                </a:lnTo>
                <a:lnTo>
                  <a:pt x="1696" y="1742"/>
                </a:lnTo>
                <a:lnTo>
                  <a:pt x="1681" y="1740"/>
                </a:lnTo>
                <a:lnTo>
                  <a:pt x="1667" y="1735"/>
                </a:lnTo>
                <a:lnTo>
                  <a:pt x="1654" y="1725"/>
                </a:lnTo>
                <a:lnTo>
                  <a:pt x="1645" y="1713"/>
                </a:lnTo>
                <a:lnTo>
                  <a:pt x="1640" y="1699"/>
                </a:lnTo>
                <a:lnTo>
                  <a:pt x="1637" y="1684"/>
                </a:lnTo>
                <a:lnTo>
                  <a:pt x="1640" y="1669"/>
                </a:lnTo>
                <a:lnTo>
                  <a:pt x="1645" y="1656"/>
                </a:lnTo>
                <a:lnTo>
                  <a:pt x="1654" y="1643"/>
                </a:lnTo>
                <a:lnTo>
                  <a:pt x="2150" y="1151"/>
                </a:lnTo>
                <a:lnTo>
                  <a:pt x="2101" y="1114"/>
                </a:lnTo>
                <a:lnTo>
                  <a:pt x="2049" y="1080"/>
                </a:lnTo>
                <a:lnTo>
                  <a:pt x="1995" y="1053"/>
                </a:lnTo>
                <a:lnTo>
                  <a:pt x="1939" y="1030"/>
                </a:lnTo>
                <a:lnTo>
                  <a:pt x="1880" y="1011"/>
                </a:lnTo>
                <a:lnTo>
                  <a:pt x="1821" y="998"/>
                </a:lnTo>
                <a:lnTo>
                  <a:pt x="1759" y="989"/>
                </a:lnTo>
                <a:lnTo>
                  <a:pt x="1696" y="987"/>
                </a:lnTo>
                <a:close/>
                <a:moveTo>
                  <a:pt x="1696" y="522"/>
                </a:moveTo>
                <a:lnTo>
                  <a:pt x="1621" y="524"/>
                </a:lnTo>
                <a:lnTo>
                  <a:pt x="1547" y="531"/>
                </a:lnTo>
                <a:lnTo>
                  <a:pt x="1472" y="543"/>
                </a:lnTo>
                <a:lnTo>
                  <a:pt x="1399" y="559"/>
                </a:lnTo>
                <a:lnTo>
                  <a:pt x="1327" y="580"/>
                </a:lnTo>
                <a:lnTo>
                  <a:pt x="1255" y="607"/>
                </a:lnTo>
                <a:lnTo>
                  <a:pt x="1186" y="637"/>
                </a:lnTo>
                <a:lnTo>
                  <a:pt x="1118" y="673"/>
                </a:lnTo>
                <a:lnTo>
                  <a:pt x="1052" y="712"/>
                </a:lnTo>
                <a:lnTo>
                  <a:pt x="988" y="758"/>
                </a:lnTo>
                <a:lnTo>
                  <a:pt x="926" y="808"/>
                </a:lnTo>
                <a:lnTo>
                  <a:pt x="868" y="861"/>
                </a:lnTo>
                <a:lnTo>
                  <a:pt x="811" y="923"/>
                </a:lnTo>
                <a:lnTo>
                  <a:pt x="759" y="986"/>
                </a:lnTo>
                <a:lnTo>
                  <a:pt x="712" y="1052"/>
                </a:lnTo>
                <a:lnTo>
                  <a:pt x="671" y="1121"/>
                </a:lnTo>
                <a:lnTo>
                  <a:pt x="634" y="1191"/>
                </a:lnTo>
                <a:lnTo>
                  <a:pt x="604" y="1264"/>
                </a:lnTo>
                <a:lnTo>
                  <a:pt x="578" y="1338"/>
                </a:lnTo>
                <a:lnTo>
                  <a:pt x="557" y="1415"/>
                </a:lnTo>
                <a:lnTo>
                  <a:pt x="542" y="1491"/>
                </a:lnTo>
                <a:lnTo>
                  <a:pt x="531" y="1568"/>
                </a:lnTo>
                <a:lnTo>
                  <a:pt x="526" y="1645"/>
                </a:lnTo>
                <a:lnTo>
                  <a:pt x="526" y="1723"/>
                </a:lnTo>
                <a:lnTo>
                  <a:pt x="531" y="1801"/>
                </a:lnTo>
                <a:lnTo>
                  <a:pt x="542" y="1878"/>
                </a:lnTo>
                <a:lnTo>
                  <a:pt x="557" y="1954"/>
                </a:lnTo>
                <a:lnTo>
                  <a:pt x="578" y="2030"/>
                </a:lnTo>
                <a:lnTo>
                  <a:pt x="604" y="2104"/>
                </a:lnTo>
                <a:lnTo>
                  <a:pt x="634" y="2177"/>
                </a:lnTo>
                <a:lnTo>
                  <a:pt x="671" y="2247"/>
                </a:lnTo>
                <a:lnTo>
                  <a:pt x="712" y="2316"/>
                </a:lnTo>
                <a:lnTo>
                  <a:pt x="759" y="2382"/>
                </a:lnTo>
                <a:lnTo>
                  <a:pt x="811" y="2446"/>
                </a:lnTo>
                <a:lnTo>
                  <a:pt x="868" y="2507"/>
                </a:lnTo>
                <a:lnTo>
                  <a:pt x="929" y="2563"/>
                </a:lnTo>
                <a:lnTo>
                  <a:pt x="993" y="2615"/>
                </a:lnTo>
                <a:lnTo>
                  <a:pt x="1060" y="2661"/>
                </a:lnTo>
                <a:lnTo>
                  <a:pt x="1130" y="2703"/>
                </a:lnTo>
                <a:lnTo>
                  <a:pt x="1201" y="2739"/>
                </a:lnTo>
                <a:lnTo>
                  <a:pt x="1273" y="2769"/>
                </a:lnTo>
                <a:lnTo>
                  <a:pt x="1348" y="2795"/>
                </a:lnTo>
                <a:lnTo>
                  <a:pt x="1424" y="2816"/>
                </a:lnTo>
                <a:lnTo>
                  <a:pt x="1501" y="2831"/>
                </a:lnTo>
                <a:lnTo>
                  <a:pt x="1579" y="2841"/>
                </a:lnTo>
                <a:lnTo>
                  <a:pt x="1657" y="2847"/>
                </a:lnTo>
                <a:lnTo>
                  <a:pt x="1735" y="2847"/>
                </a:lnTo>
                <a:lnTo>
                  <a:pt x="1813" y="2841"/>
                </a:lnTo>
                <a:lnTo>
                  <a:pt x="1891" y="2831"/>
                </a:lnTo>
                <a:lnTo>
                  <a:pt x="1967" y="2816"/>
                </a:lnTo>
                <a:lnTo>
                  <a:pt x="2044" y="2795"/>
                </a:lnTo>
                <a:lnTo>
                  <a:pt x="2119" y="2769"/>
                </a:lnTo>
                <a:lnTo>
                  <a:pt x="2192" y="2739"/>
                </a:lnTo>
                <a:lnTo>
                  <a:pt x="2263" y="2703"/>
                </a:lnTo>
                <a:lnTo>
                  <a:pt x="2333" y="2661"/>
                </a:lnTo>
                <a:lnTo>
                  <a:pt x="2399" y="2615"/>
                </a:lnTo>
                <a:lnTo>
                  <a:pt x="2463" y="2563"/>
                </a:lnTo>
                <a:lnTo>
                  <a:pt x="2524" y="2507"/>
                </a:lnTo>
                <a:lnTo>
                  <a:pt x="2576" y="2452"/>
                </a:lnTo>
                <a:lnTo>
                  <a:pt x="2624" y="2394"/>
                </a:lnTo>
                <a:lnTo>
                  <a:pt x="2668" y="2334"/>
                </a:lnTo>
                <a:lnTo>
                  <a:pt x="2707" y="2270"/>
                </a:lnTo>
                <a:lnTo>
                  <a:pt x="2744" y="2204"/>
                </a:lnTo>
                <a:lnTo>
                  <a:pt x="2775" y="2136"/>
                </a:lnTo>
                <a:lnTo>
                  <a:pt x="2801" y="2066"/>
                </a:lnTo>
                <a:lnTo>
                  <a:pt x="2823" y="1995"/>
                </a:lnTo>
                <a:lnTo>
                  <a:pt x="2842" y="1922"/>
                </a:lnTo>
                <a:lnTo>
                  <a:pt x="2854" y="1848"/>
                </a:lnTo>
                <a:lnTo>
                  <a:pt x="2853" y="1847"/>
                </a:lnTo>
                <a:lnTo>
                  <a:pt x="2852" y="1847"/>
                </a:lnTo>
                <a:lnTo>
                  <a:pt x="2821" y="1841"/>
                </a:lnTo>
                <a:lnTo>
                  <a:pt x="2800" y="1834"/>
                </a:lnTo>
                <a:lnTo>
                  <a:pt x="2776" y="1825"/>
                </a:lnTo>
                <a:lnTo>
                  <a:pt x="2749" y="1810"/>
                </a:lnTo>
                <a:lnTo>
                  <a:pt x="2731" y="1800"/>
                </a:lnTo>
                <a:lnTo>
                  <a:pt x="2710" y="1785"/>
                </a:lnTo>
                <a:lnTo>
                  <a:pt x="2689" y="1767"/>
                </a:lnTo>
                <a:lnTo>
                  <a:pt x="2664" y="1737"/>
                </a:lnTo>
                <a:lnTo>
                  <a:pt x="2642" y="1704"/>
                </a:lnTo>
                <a:lnTo>
                  <a:pt x="2625" y="1671"/>
                </a:lnTo>
                <a:lnTo>
                  <a:pt x="2614" y="1635"/>
                </a:lnTo>
                <a:lnTo>
                  <a:pt x="2606" y="1598"/>
                </a:lnTo>
                <a:lnTo>
                  <a:pt x="2604" y="1561"/>
                </a:lnTo>
                <a:lnTo>
                  <a:pt x="2606" y="1524"/>
                </a:lnTo>
                <a:lnTo>
                  <a:pt x="2614" y="1486"/>
                </a:lnTo>
                <a:lnTo>
                  <a:pt x="2625" y="1452"/>
                </a:lnTo>
                <a:lnTo>
                  <a:pt x="2642" y="1417"/>
                </a:lnTo>
                <a:lnTo>
                  <a:pt x="2664" y="1385"/>
                </a:lnTo>
                <a:lnTo>
                  <a:pt x="2689" y="1355"/>
                </a:lnTo>
                <a:lnTo>
                  <a:pt x="2714" y="1334"/>
                </a:lnTo>
                <a:lnTo>
                  <a:pt x="2738" y="1316"/>
                </a:lnTo>
                <a:lnTo>
                  <a:pt x="2744" y="1314"/>
                </a:lnTo>
                <a:lnTo>
                  <a:pt x="2748" y="1312"/>
                </a:lnTo>
                <a:lnTo>
                  <a:pt x="2771" y="1299"/>
                </a:lnTo>
                <a:lnTo>
                  <a:pt x="2796" y="1289"/>
                </a:lnTo>
                <a:lnTo>
                  <a:pt x="2797" y="1288"/>
                </a:lnTo>
                <a:lnTo>
                  <a:pt x="2769" y="1219"/>
                </a:lnTo>
                <a:lnTo>
                  <a:pt x="2736" y="1151"/>
                </a:lnTo>
                <a:lnTo>
                  <a:pt x="2699" y="1086"/>
                </a:lnTo>
                <a:lnTo>
                  <a:pt x="2657" y="1022"/>
                </a:lnTo>
                <a:lnTo>
                  <a:pt x="2613" y="962"/>
                </a:lnTo>
                <a:lnTo>
                  <a:pt x="2564" y="905"/>
                </a:lnTo>
                <a:lnTo>
                  <a:pt x="2316" y="1151"/>
                </a:lnTo>
                <a:lnTo>
                  <a:pt x="2356" y="1202"/>
                </a:lnTo>
                <a:lnTo>
                  <a:pt x="2392" y="1256"/>
                </a:lnTo>
                <a:lnTo>
                  <a:pt x="2424" y="1311"/>
                </a:lnTo>
                <a:lnTo>
                  <a:pt x="2452" y="1369"/>
                </a:lnTo>
                <a:lnTo>
                  <a:pt x="2474" y="1429"/>
                </a:lnTo>
                <a:lnTo>
                  <a:pt x="2492" y="1491"/>
                </a:lnTo>
                <a:lnTo>
                  <a:pt x="2505" y="1554"/>
                </a:lnTo>
                <a:lnTo>
                  <a:pt x="2513" y="1619"/>
                </a:lnTo>
                <a:lnTo>
                  <a:pt x="2516" y="1684"/>
                </a:lnTo>
                <a:lnTo>
                  <a:pt x="2513" y="1749"/>
                </a:lnTo>
                <a:lnTo>
                  <a:pt x="2505" y="1813"/>
                </a:lnTo>
                <a:lnTo>
                  <a:pt x="2493" y="1876"/>
                </a:lnTo>
                <a:lnTo>
                  <a:pt x="2475" y="1937"/>
                </a:lnTo>
                <a:lnTo>
                  <a:pt x="2454" y="1996"/>
                </a:lnTo>
                <a:lnTo>
                  <a:pt x="2427" y="2053"/>
                </a:lnTo>
                <a:lnTo>
                  <a:pt x="2395" y="2109"/>
                </a:lnTo>
                <a:lnTo>
                  <a:pt x="2360" y="2162"/>
                </a:lnTo>
                <a:lnTo>
                  <a:pt x="2320" y="2212"/>
                </a:lnTo>
                <a:lnTo>
                  <a:pt x="2276" y="2260"/>
                </a:lnTo>
                <a:lnTo>
                  <a:pt x="2228" y="2304"/>
                </a:lnTo>
                <a:lnTo>
                  <a:pt x="2177" y="2344"/>
                </a:lnTo>
                <a:lnTo>
                  <a:pt x="2124" y="2379"/>
                </a:lnTo>
                <a:lnTo>
                  <a:pt x="2069" y="2410"/>
                </a:lnTo>
                <a:lnTo>
                  <a:pt x="2010" y="2436"/>
                </a:lnTo>
                <a:lnTo>
                  <a:pt x="1950" y="2458"/>
                </a:lnTo>
                <a:lnTo>
                  <a:pt x="1889" y="2475"/>
                </a:lnTo>
                <a:lnTo>
                  <a:pt x="1826" y="2488"/>
                </a:lnTo>
                <a:lnTo>
                  <a:pt x="1762" y="2495"/>
                </a:lnTo>
                <a:lnTo>
                  <a:pt x="1696" y="2499"/>
                </a:lnTo>
                <a:lnTo>
                  <a:pt x="1631" y="2495"/>
                </a:lnTo>
                <a:lnTo>
                  <a:pt x="1566" y="2488"/>
                </a:lnTo>
                <a:lnTo>
                  <a:pt x="1503" y="2475"/>
                </a:lnTo>
                <a:lnTo>
                  <a:pt x="1442" y="2458"/>
                </a:lnTo>
                <a:lnTo>
                  <a:pt x="1382" y="2436"/>
                </a:lnTo>
                <a:lnTo>
                  <a:pt x="1324" y="2410"/>
                </a:lnTo>
                <a:lnTo>
                  <a:pt x="1268" y="2379"/>
                </a:lnTo>
                <a:lnTo>
                  <a:pt x="1215" y="2344"/>
                </a:lnTo>
                <a:lnTo>
                  <a:pt x="1165" y="2304"/>
                </a:lnTo>
                <a:lnTo>
                  <a:pt x="1117" y="2260"/>
                </a:lnTo>
                <a:lnTo>
                  <a:pt x="1072" y="2213"/>
                </a:lnTo>
                <a:lnTo>
                  <a:pt x="1032" y="2162"/>
                </a:lnTo>
                <a:lnTo>
                  <a:pt x="996" y="2109"/>
                </a:lnTo>
                <a:lnTo>
                  <a:pt x="966" y="2053"/>
                </a:lnTo>
                <a:lnTo>
                  <a:pt x="939" y="1996"/>
                </a:lnTo>
                <a:lnTo>
                  <a:pt x="917" y="1937"/>
                </a:lnTo>
                <a:lnTo>
                  <a:pt x="900" y="1876"/>
                </a:lnTo>
                <a:lnTo>
                  <a:pt x="887" y="1813"/>
                </a:lnTo>
                <a:lnTo>
                  <a:pt x="879" y="1749"/>
                </a:lnTo>
                <a:lnTo>
                  <a:pt x="877" y="1684"/>
                </a:lnTo>
                <a:lnTo>
                  <a:pt x="879" y="1620"/>
                </a:lnTo>
                <a:lnTo>
                  <a:pt x="887" y="1555"/>
                </a:lnTo>
                <a:lnTo>
                  <a:pt x="900" y="1493"/>
                </a:lnTo>
                <a:lnTo>
                  <a:pt x="917" y="1431"/>
                </a:lnTo>
                <a:lnTo>
                  <a:pt x="939" y="1372"/>
                </a:lnTo>
                <a:lnTo>
                  <a:pt x="966" y="1315"/>
                </a:lnTo>
                <a:lnTo>
                  <a:pt x="996" y="1259"/>
                </a:lnTo>
                <a:lnTo>
                  <a:pt x="1032" y="1206"/>
                </a:lnTo>
                <a:lnTo>
                  <a:pt x="1072" y="1155"/>
                </a:lnTo>
                <a:lnTo>
                  <a:pt x="1117" y="1108"/>
                </a:lnTo>
                <a:lnTo>
                  <a:pt x="1165" y="1065"/>
                </a:lnTo>
                <a:lnTo>
                  <a:pt x="1215" y="1024"/>
                </a:lnTo>
                <a:lnTo>
                  <a:pt x="1268" y="989"/>
                </a:lnTo>
                <a:lnTo>
                  <a:pt x="1324" y="959"/>
                </a:lnTo>
                <a:lnTo>
                  <a:pt x="1382" y="932"/>
                </a:lnTo>
                <a:lnTo>
                  <a:pt x="1442" y="910"/>
                </a:lnTo>
                <a:lnTo>
                  <a:pt x="1503" y="893"/>
                </a:lnTo>
                <a:lnTo>
                  <a:pt x="1566" y="880"/>
                </a:lnTo>
                <a:lnTo>
                  <a:pt x="1631" y="873"/>
                </a:lnTo>
                <a:lnTo>
                  <a:pt x="1696" y="870"/>
                </a:lnTo>
                <a:lnTo>
                  <a:pt x="1762" y="873"/>
                </a:lnTo>
                <a:lnTo>
                  <a:pt x="1827" y="880"/>
                </a:lnTo>
                <a:lnTo>
                  <a:pt x="1891" y="893"/>
                </a:lnTo>
                <a:lnTo>
                  <a:pt x="1953" y="911"/>
                </a:lnTo>
                <a:lnTo>
                  <a:pt x="2013" y="933"/>
                </a:lnTo>
                <a:lnTo>
                  <a:pt x="2072" y="961"/>
                </a:lnTo>
                <a:lnTo>
                  <a:pt x="2127" y="993"/>
                </a:lnTo>
                <a:lnTo>
                  <a:pt x="2181" y="1029"/>
                </a:lnTo>
                <a:lnTo>
                  <a:pt x="2233" y="1070"/>
                </a:lnTo>
                <a:lnTo>
                  <a:pt x="2481" y="822"/>
                </a:lnTo>
                <a:lnTo>
                  <a:pt x="2419" y="771"/>
                </a:lnTo>
                <a:lnTo>
                  <a:pt x="2354" y="723"/>
                </a:lnTo>
                <a:lnTo>
                  <a:pt x="2287" y="682"/>
                </a:lnTo>
                <a:lnTo>
                  <a:pt x="2218" y="644"/>
                </a:lnTo>
                <a:lnTo>
                  <a:pt x="2146" y="612"/>
                </a:lnTo>
                <a:lnTo>
                  <a:pt x="2074" y="584"/>
                </a:lnTo>
                <a:lnTo>
                  <a:pt x="2000" y="561"/>
                </a:lnTo>
                <a:lnTo>
                  <a:pt x="1925" y="544"/>
                </a:lnTo>
                <a:lnTo>
                  <a:pt x="1849" y="531"/>
                </a:lnTo>
                <a:lnTo>
                  <a:pt x="1773" y="524"/>
                </a:lnTo>
                <a:lnTo>
                  <a:pt x="1696" y="522"/>
                </a:lnTo>
                <a:close/>
                <a:moveTo>
                  <a:pt x="525" y="346"/>
                </a:moveTo>
                <a:lnTo>
                  <a:pt x="497" y="349"/>
                </a:lnTo>
                <a:lnTo>
                  <a:pt x="471" y="355"/>
                </a:lnTo>
                <a:lnTo>
                  <a:pt x="445" y="365"/>
                </a:lnTo>
                <a:lnTo>
                  <a:pt x="422" y="379"/>
                </a:lnTo>
                <a:lnTo>
                  <a:pt x="401" y="397"/>
                </a:lnTo>
                <a:lnTo>
                  <a:pt x="381" y="422"/>
                </a:lnTo>
                <a:lnTo>
                  <a:pt x="365" y="448"/>
                </a:lnTo>
                <a:lnTo>
                  <a:pt x="356" y="477"/>
                </a:lnTo>
                <a:lnTo>
                  <a:pt x="350" y="506"/>
                </a:lnTo>
                <a:lnTo>
                  <a:pt x="350" y="536"/>
                </a:lnTo>
                <a:lnTo>
                  <a:pt x="356" y="565"/>
                </a:lnTo>
                <a:lnTo>
                  <a:pt x="365" y="594"/>
                </a:lnTo>
                <a:lnTo>
                  <a:pt x="381" y="620"/>
                </a:lnTo>
                <a:lnTo>
                  <a:pt x="401" y="645"/>
                </a:lnTo>
                <a:lnTo>
                  <a:pt x="410" y="652"/>
                </a:lnTo>
                <a:lnTo>
                  <a:pt x="419" y="659"/>
                </a:lnTo>
                <a:lnTo>
                  <a:pt x="420" y="659"/>
                </a:lnTo>
                <a:lnTo>
                  <a:pt x="431" y="667"/>
                </a:lnTo>
                <a:lnTo>
                  <a:pt x="443" y="673"/>
                </a:lnTo>
                <a:lnTo>
                  <a:pt x="447" y="675"/>
                </a:lnTo>
                <a:lnTo>
                  <a:pt x="452" y="678"/>
                </a:lnTo>
                <a:lnTo>
                  <a:pt x="457" y="681"/>
                </a:lnTo>
                <a:lnTo>
                  <a:pt x="461" y="682"/>
                </a:lnTo>
                <a:lnTo>
                  <a:pt x="466" y="684"/>
                </a:lnTo>
                <a:lnTo>
                  <a:pt x="477" y="687"/>
                </a:lnTo>
                <a:lnTo>
                  <a:pt x="490" y="690"/>
                </a:lnTo>
                <a:lnTo>
                  <a:pt x="493" y="691"/>
                </a:lnTo>
                <a:lnTo>
                  <a:pt x="520" y="693"/>
                </a:lnTo>
                <a:lnTo>
                  <a:pt x="546" y="692"/>
                </a:lnTo>
                <a:lnTo>
                  <a:pt x="572" y="688"/>
                </a:lnTo>
                <a:lnTo>
                  <a:pt x="597" y="678"/>
                </a:lnTo>
                <a:lnTo>
                  <a:pt x="621" y="667"/>
                </a:lnTo>
                <a:lnTo>
                  <a:pt x="622" y="666"/>
                </a:lnTo>
                <a:lnTo>
                  <a:pt x="623" y="666"/>
                </a:lnTo>
                <a:lnTo>
                  <a:pt x="637" y="656"/>
                </a:lnTo>
                <a:lnTo>
                  <a:pt x="649" y="645"/>
                </a:lnTo>
                <a:lnTo>
                  <a:pt x="660" y="632"/>
                </a:lnTo>
                <a:lnTo>
                  <a:pt x="671" y="618"/>
                </a:lnTo>
                <a:lnTo>
                  <a:pt x="675" y="611"/>
                </a:lnTo>
                <a:lnTo>
                  <a:pt x="679" y="602"/>
                </a:lnTo>
                <a:lnTo>
                  <a:pt x="682" y="597"/>
                </a:lnTo>
                <a:lnTo>
                  <a:pt x="686" y="591"/>
                </a:lnTo>
                <a:lnTo>
                  <a:pt x="693" y="569"/>
                </a:lnTo>
                <a:lnTo>
                  <a:pt x="695" y="562"/>
                </a:lnTo>
                <a:lnTo>
                  <a:pt x="699" y="536"/>
                </a:lnTo>
                <a:lnTo>
                  <a:pt x="699" y="533"/>
                </a:lnTo>
                <a:lnTo>
                  <a:pt x="698" y="503"/>
                </a:lnTo>
                <a:lnTo>
                  <a:pt x="698" y="503"/>
                </a:lnTo>
                <a:lnTo>
                  <a:pt x="693" y="473"/>
                </a:lnTo>
                <a:lnTo>
                  <a:pt x="681" y="444"/>
                </a:lnTo>
                <a:lnTo>
                  <a:pt x="664" y="417"/>
                </a:lnTo>
                <a:lnTo>
                  <a:pt x="661" y="412"/>
                </a:lnTo>
                <a:lnTo>
                  <a:pt x="658" y="408"/>
                </a:lnTo>
                <a:lnTo>
                  <a:pt x="654" y="402"/>
                </a:lnTo>
                <a:lnTo>
                  <a:pt x="649" y="397"/>
                </a:lnTo>
                <a:lnTo>
                  <a:pt x="628" y="379"/>
                </a:lnTo>
                <a:lnTo>
                  <a:pt x="605" y="365"/>
                </a:lnTo>
                <a:lnTo>
                  <a:pt x="579" y="355"/>
                </a:lnTo>
                <a:lnTo>
                  <a:pt x="553" y="349"/>
                </a:lnTo>
                <a:lnTo>
                  <a:pt x="525" y="346"/>
                </a:lnTo>
                <a:close/>
                <a:moveTo>
                  <a:pt x="1666" y="117"/>
                </a:moveTo>
                <a:lnTo>
                  <a:pt x="1574" y="120"/>
                </a:lnTo>
                <a:lnTo>
                  <a:pt x="1482" y="130"/>
                </a:lnTo>
                <a:lnTo>
                  <a:pt x="1391" y="144"/>
                </a:lnTo>
                <a:lnTo>
                  <a:pt x="1301" y="165"/>
                </a:lnTo>
                <a:lnTo>
                  <a:pt x="1212" y="190"/>
                </a:lnTo>
                <a:lnTo>
                  <a:pt x="1123" y="221"/>
                </a:lnTo>
                <a:lnTo>
                  <a:pt x="1037" y="258"/>
                </a:lnTo>
                <a:lnTo>
                  <a:pt x="952" y="299"/>
                </a:lnTo>
                <a:lnTo>
                  <a:pt x="870" y="345"/>
                </a:lnTo>
                <a:lnTo>
                  <a:pt x="789" y="398"/>
                </a:lnTo>
                <a:lnTo>
                  <a:pt x="790" y="399"/>
                </a:lnTo>
                <a:lnTo>
                  <a:pt x="803" y="434"/>
                </a:lnTo>
                <a:lnTo>
                  <a:pt x="805" y="439"/>
                </a:lnTo>
                <a:lnTo>
                  <a:pt x="806" y="445"/>
                </a:lnTo>
                <a:lnTo>
                  <a:pt x="813" y="481"/>
                </a:lnTo>
                <a:lnTo>
                  <a:pt x="814" y="490"/>
                </a:lnTo>
                <a:lnTo>
                  <a:pt x="817" y="526"/>
                </a:lnTo>
                <a:lnTo>
                  <a:pt x="813" y="562"/>
                </a:lnTo>
                <a:lnTo>
                  <a:pt x="806" y="598"/>
                </a:lnTo>
                <a:lnTo>
                  <a:pt x="800" y="619"/>
                </a:lnTo>
                <a:lnTo>
                  <a:pt x="790" y="641"/>
                </a:lnTo>
                <a:lnTo>
                  <a:pt x="776" y="669"/>
                </a:lnTo>
                <a:lnTo>
                  <a:pt x="771" y="677"/>
                </a:lnTo>
                <a:lnTo>
                  <a:pt x="765" y="686"/>
                </a:lnTo>
                <a:lnTo>
                  <a:pt x="749" y="707"/>
                </a:lnTo>
                <a:lnTo>
                  <a:pt x="732" y="727"/>
                </a:lnTo>
                <a:lnTo>
                  <a:pt x="713" y="744"/>
                </a:lnTo>
                <a:lnTo>
                  <a:pt x="692" y="759"/>
                </a:lnTo>
                <a:lnTo>
                  <a:pt x="673" y="771"/>
                </a:lnTo>
                <a:lnTo>
                  <a:pt x="650" y="783"/>
                </a:lnTo>
                <a:lnTo>
                  <a:pt x="623" y="794"/>
                </a:lnTo>
                <a:lnTo>
                  <a:pt x="607" y="799"/>
                </a:lnTo>
                <a:lnTo>
                  <a:pt x="580" y="805"/>
                </a:lnTo>
                <a:lnTo>
                  <a:pt x="553" y="810"/>
                </a:lnTo>
                <a:lnTo>
                  <a:pt x="525" y="812"/>
                </a:lnTo>
                <a:lnTo>
                  <a:pt x="509" y="811"/>
                </a:lnTo>
                <a:lnTo>
                  <a:pt x="492" y="809"/>
                </a:lnTo>
                <a:lnTo>
                  <a:pt x="489" y="809"/>
                </a:lnTo>
                <a:lnTo>
                  <a:pt x="484" y="808"/>
                </a:lnTo>
                <a:lnTo>
                  <a:pt x="465" y="804"/>
                </a:lnTo>
                <a:lnTo>
                  <a:pt x="446" y="800"/>
                </a:lnTo>
                <a:lnTo>
                  <a:pt x="440" y="798"/>
                </a:lnTo>
                <a:lnTo>
                  <a:pt x="420" y="792"/>
                </a:lnTo>
                <a:lnTo>
                  <a:pt x="401" y="783"/>
                </a:lnTo>
                <a:lnTo>
                  <a:pt x="349" y="861"/>
                </a:lnTo>
                <a:lnTo>
                  <a:pt x="302" y="943"/>
                </a:lnTo>
                <a:lnTo>
                  <a:pt x="261" y="1025"/>
                </a:lnTo>
                <a:lnTo>
                  <a:pt x="226" y="1110"/>
                </a:lnTo>
                <a:lnTo>
                  <a:pt x="195" y="1196"/>
                </a:lnTo>
                <a:lnTo>
                  <a:pt x="168" y="1282"/>
                </a:lnTo>
                <a:lnTo>
                  <a:pt x="148" y="1371"/>
                </a:lnTo>
                <a:lnTo>
                  <a:pt x="133" y="1460"/>
                </a:lnTo>
                <a:lnTo>
                  <a:pt x="122" y="1550"/>
                </a:lnTo>
                <a:lnTo>
                  <a:pt x="118" y="1640"/>
                </a:lnTo>
                <a:lnTo>
                  <a:pt x="118" y="1730"/>
                </a:lnTo>
                <a:lnTo>
                  <a:pt x="123" y="1820"/>
                </a:lnTo>
                <a:lnTo>
                  <a:pt x="133" y="1908"/>
                </a:lnTo>
                <a:lnTo>
                  <a:pt x="149" y="1997"/>
                </a:lnTo>
                <a:lnTo>
                  <a:pt x="169" y="2085"/>
                </a:lnTo>
                <a:lnTo>
                  <a:pt x="195" y="2172"/>
                </a:lnTo>
                <a:lnTo>
                  <a:pt x="226" y="2256"/>
                </a:lnTo>
                <a:lnTo>
                  <a:pt x="261" y="2341"/>
                </a:lnTo>
                <a:lnTo>
                  <a:pt x="301" y="2422"/>
                </a:lnTo>
                <a:lnTo>
                  <a:pt x="347" y="2502"/>
                </a:lnTo>
                <a:lnTo>
                  <a:pt x="397" y="2579"/>
                </a:lnTo>
                <a:lnTo>
                  <a:pt x="452" y="2654"/>
                </a:lnTo>
                <a:lnTo>
                  <a:pt x="513" y="2726"/>
                </a:lnTo>
                <a:lnTo>
                  <a:pt x="578" y="2795"/>
                </a:lnTo>
                <a:lnTo>
                  <a:pt x="648" y="2860"/>
                </a:lnTo>
                <a:lnTo>
                  <a:pt x="721" y="2921"/>
                </a:lnTo>
                <a:lnTo>
                  <a:pt x="797" y="2977"/>
                </a:lnTo>
                <a:lnTo>
                  <a:pt x="875" y="3026"/>
                </a:lnTo>
                <a:lnTo>
                  <a:pt x="956" y="3072"/>
                </a:lnTo>
                <a:lnTo>
                  <a:pt x="1038" y="3112"/>
                </a:lnTo>
                <a:lnTo>
                  <a:pt x="1122" y="3148"/>
                </a:lnTo>
                <a:lnTo>
                  <a:pt x="1208" y="3178"/>
                </a:lnTo>
                <a:lnTo>
                  <a:pt x="1295" y="3203"/>
                </a:lnTo>
                <a:lnTo>
                  <a:pt x="1383" y="3223"/>
                </a:lnTo>
                <a:lnTo>
                  <a:pt x="1471" y="3239"/>
                </a:lnTo>
                <a:lnTo>
                  <a:pt x="1562" y="3248"/>
                </a:lnTo>
                <a:lnTo>
                  <a:pt x="1651" y="3254"/>
                </a:lnTo>
                <a:lnTo>
                  <a:pt x="1741" y="3254"/>
                </a:lnTo>
                <a:lnTo>
                  <a:pt x="1831" y="3248"/>
                </a:lnTo>
                <a:lnTo>
                  <a:pt x="1921" y="3239"/>
                </a:lnTo>
                <a:lnTo>
                  <a:pt x="2009" y="3223"/>
                </a:lnTo>
                <a:lnTo>
                  <a:pt x="2097" y="3203"/>
                </a:lnTo>
                <a:lnTo>
                  <a:pt x="2185" y="3178"/>
                </a:lnTo>
                <a:lnTo>
                  <a:pt x="2270" y="3148"/>
                </a:lnTo>
                <a:lnTo>
                  <a:pt x="2354" y="3112"/>
                </a:lnTo>
                <a:lnTo>
                  <a:pt x="2437" y="3072"/>
                </a:lnTo>
                <a:lnTo>
                  <a:pt x="2517" y="3026"/>
                </a:lnTo>
                <a:lnTo>
                  <a:pt x="2596" y="2977"/>
                </a:lnTo>
                <a:lnTo>
                  <a:pt x="2671" y="2921"/>
                </a:lnTo>
                <a:lnTo>
                  <a:pt x="2744" y="2860"/>
                </a:lnTo>
                <a:lnTo>
                  <a:pt x="2814" y="2795"/>
                </a:lnTo>
                <a:lnTo>
                  <a:pt x="2881" y="2724"/>
                </a:lnTo>
                <a:lnTo>
                  <a:pt x="2943" y="2651"/>
                </a:lnTo>
                <a:lnTo>
                  <a:pt x="2999" y="2574"/>
                </a:lnTo>
                <a:lnTo>
                  <a:pt x="3050" y="2495"/>
                </a:lnTo>
                <a:lnTo>
                  <a:pt x="3096" y="2414"/>
                </a:lnTo>
                <a:lnTo>
                  <a:pt x="3138" y="2330"/>
                </a:lnTo>
                <a:lnTo>
                  <a:pt x="3173" y="2246"/>
                </a:lnTo>
                <a:lnTo>
                  <a:pt x="3203" y="2159"/>
                </a:lnTo>
                <a:lnTo>
                  <a:pt x="3228" y="2071"/>
                </a:lnTo>
                <a:lnTo>
                  <a:pt x="3248" y="1982"/>
                </a:lnTo>
                <a:lnTo>
                  <a:pt x="3262" y="1893"/>
                </a:lnTo>
                <a:lnTo>
                  <a:pt x="3272" y="1802"/>
                </a:lnTo>
                <a:lnTo>
                  <a:pt x="3276" y="1712"/>
                </a:lnTo>
                <a:lnTo>
                  <a:pt x="3275" y="1621"/>
                </a:lnTo>
                <a:lnTo>
                  <a:pt x="3269" y="1530"/>
                </a:lnTo>
                <a:lnTo>
                  <a:pt x="3257" y="1440"/>
                </a:lnTo>
                <a:lnTo>
                  <a:pt x="3241" y="1351"/>
                </a:lnTo>
                <a:lnTo>
                  <a:pt x="3218" y="1262"/>
                </a:lnTo>
                <a:lnTo>
                  <a:pt x="3191" y="1175"/>
                </a:lnTo>
                <a:lnTo>
                  <a:pt x="3159" y="1089"/>
                </a:lnTo>
                <a:lnTo>
                  <a:pt x="3122" y="1004"/>
                </a:lnTo>
                <a:lnTo>
                  <a:pt x="3078" y="922"/>
                </a:lnTo>
                <a:lnTo>
                  <a:pt x="3030" y="841"/>
                </a:lnTo>
                <a:lnTo>
                  <a:pt x="2977" y="764"/>
                </a:lnTo>
                <a:lnTo>
                  <a:pt x="2918" y="688"/>
                </a:lnTo>
                <a:lnTo>
                  <a:pt x="2854" y="616"/>
                </a:lnTo>
                <a:lnTo>
                  <a:pt x="2648" y="821"/>
                </a:lnTo>
                <a:lnTo>
                  <a:pt x="2697" y="878"/>
                </a:lnTo>
                <a:lnTo>
                  <a:pt x="2743" y="939"/>
                </a:lnTo>
                <a:lnTo>
                  <a:pt x="2785" y="1001"/>
                </a:lnTo>
                <a:lnTo>
                  <a:pt x="2823" y="1066"/>
                </a:lnTo>
                <a:lnTo>
                  <a:pt x="2858" y="1132"/>
                </a:lnTo>
                <a:lnTo>
                  <a:pt x="2888" y="1201"/>
                </a:lnTo>
                <a:lnTo>
                  <a:pt x="2915" y="1272"/>
                </a:lnTo>
                <a:lnTo>
                  <a:pt x="2949" y="1276"/>
                </a:lnTo>
                <a:lnTo>
                  <a:pt x="2983" y="1283"/>
                </a:lnTo>
                <a:lnTo>
                  <a:pt x="3015" y="1295"/>
                </a:lnTo>
                <a:lnTo>
                  <a:pt x="3047" y="1311"/>
                </a:lnTo>
                <a:lnTo>
                  <a:pt x="3077" y="1331"/>
                </a:lnTo>
                <a:lnTo>
                  <a:pt x="3105" y="1355"/>
                </a:lnTo>
                <a:lnTo>
                  <a:pt x="3130" y="1385"/>
                </a:lnTo>
                <a:lnTo>
                  <a:pt x="3151" y="1417"/>
                </a:lnTo>
                <a:lnTo>
                  <a:pt x="3168" y="1452"/>
                </a:lnTo>
                <a:lnTo>
                  <a:pt x="3180" y="1486"/>
                </a:lnTo>
                <a:lnTo>
                  <a:pt x="3188" y="1524"/>
                </a:lnTo>
                <a:lnTo>
                  <a:pt x="3190" y="1561"/>
                </a:lnTo>
                <a:lnTo>
                  <a:pt x="3188" y="1598"/>
                </a:lnTo>
                <a:lnTo>
                  <a:pt x="3180" y="1635"/>
                </a:lnTo>
                <a:lnTo>
                  <a:pt x="3168" y="1671"/>
                </a:lnTo>
                <a:lnTo>
                  <a:pt x="3151" y="1704"/>
                </a:lnTo>
                <a:lnTo>
                  <a:pt x="3130" y="1737"/>
                </a:lnTo>
                <a:lnTo>
                  <a:pt x="3105" y="1767"/>
                </a:lnTo>
                <a:lnTo>
                  <a:pt x="3075" y="1792"/>
                </a:lnTo>
                <a:lnTo>
                  <a:pt x="3043" y="1813"/>
                </a:lnTo>
                <a:lnTo>
                  <a:pt x="3009" y="1829"/>
                </a:lnTo>
                <a:lnTo>
                  <a:pt x="2973" y="1841"/>
                </a:lnTo>
                <a:lnTo>
                  <a:pt x="2960" y="1924"/>
                </a:lnTo>
                <a:lnTo>
                  <a:pt x="2941" y="2008"/>
                </a:lnTo>
                <a:lnTo>
                  <a:pt x="2917" y="2089"/>
                </a:lnTo>
                <a:lnTo>
                  <a:pt x="2887" y="2169"/>
                </a:lnTo>
                <a:lnTo>
                  <a:pt x="2853" y="2246"/>
                </a:lnTo>
                <a:lnTo>
                  <a:pt x="2814" y="2320"/>
                </a:lnTo>
                <a:lnTo>
                  <a:pt x="2769" y="2392"/>
                </a:lnTo>
                <a:lnTo>
                  <a:pt x="2719" y="2462"/>
                </a:lnTo>
                <a:lnTo>
                  <a:pt x="2666" y="2527"/>
                </a:lnTo>
                <a:lnTo>
                  <a:pt x="2607" y="2590"/>
                </a:lnTo>
                <a:lnTo>
                  <a:pt x="2548" y="2645"/>
                </a:lnTo>
                <a:lnTo>
                  <a:pt x="2486" y="2695"/>
                </a:lnTo>
                <a:lnTo>
                  <a:pt x="2422" y="2742"/>
                </a:lnTo>
                <a:lnTo>
                  <a:pt x="2355" y="2784"/>
                </a:lnTo>
                <a:lnTo>
                  <a:pt x="2287" y="2821"/>
                </a:lnTo>
                <a:lnTo>
                  <a:pt x="2217" y="2855"/>
                </a:lnTo>
                <a:lnTo>
                  <a:pt x="2145" y="2884"/>
                </a:lnTo>
                <a:lnTo>
                  <a:pt x="2073" y="2908"/>
                </a:lnTo>
                <a:lnTo>
                  <a:pt x="1998" y="2928"/>
                </a:lnTo>
                <a:lnTo>
                  <a:pt x="1924" y="2944"/>
                </a:lnTo>
                <a:lnTo>
                  <a:pt x="1848" y="2954"/>
                </a:lnTo>
                <a:lnTo>
                  <a:pt x="1773" y="2961"/>
                </a:lnTo>
                <a:lnTo>
                  <a:pt x="1696" y="2963"/>
                </a:lnTo>
                <a:lnTo>
                  <a:pt x="1614" y="2961"/>
                </a:lnTo>
                <a:lnTo>
                  <a:pt x="1532" y="2953"/>
                </a:lnTo>
                <a:lnTo>
                  <a:pt x="1450" y="2940"/>
                </a:lnTo>
                <a:lnTo>
                  <a:pt x="1369" y="2922"/>
                </a:lnTo>
                <a:lnTo>
                  <a:pt x="1289" y="2898"/>
                </a:lnTo>
                <a:lnTo>
                  <a:pt x="1212" y="2870"/>
                </a:lnTo>
                <a:lnTo>
                  <a:pt x="1135" y="2836"/>
                </a:lnTo>
                <a:lnTo>
                  <a:pt x="1059" y="2797"/>
                </a:lnTo>
                <a:lnTo>
                  <a:pt x="987" y="2752"/>
                </a:lnTo>
                <a:lnTo>
                  <a:pt x="917" y="2704"/>
                </a:lnTo>
                <a:lnTo>
                  <a:pt x="850" y="2649"/>
                </a:lnTo>
                <a:lnTo>
                  <a:pt x="786" y="2590"/>
                </a:lnTo>
                <a:lnTo>
                  <a:pt x="725" y="2525"/>
                </a:lnTo>
                <a:lnTo>
                  <a:pt x="671" y="2458"/>
                </a:lnTo>
                <a:lnTo>
                  <a:pt x="621" y="2389"/>
                </a:lnTo>
                <a:lnTo>
                  <a:pt x="576" y="2317"/>
                </a:lnTo>
                <a:lnTo>
                  <a:pt x="537" y="2243"/>
                </a:lnTo>
                <a:lnTo>
                  <a:pt x="502" y="2167"/>
                </a:lnTo>
                <a:lnTo>
                  <a:pt x="474" y="2088"/>
                </a:lnTo>
                <a:lnTo>
                  <a:pt x="450" y="2009"/>
                </a:lnTo>
                <a:lnTo>
                  <a:pt x="432" y="1929"/>
                </a:lnTo>
                <a:lnTo>
                  <a:pt x="419" y="1848"/>
                </a:lnTo>
                <a:lnTo>
                  <a:pt x="411" y="1767"/>
                </a:lnTo>
                <a:lnTo>
                  <a:pt x="409" y="1684"/>
                </a:lnTo>
                <a:lnTo>
                  <a:pt x="411" y="1603"/>
                </a:lnTo>
                <a:lnTo>
                  <a:pt x="419" y="1521"/>
                </a:lnTo>
                <a:lnTo>
                  <a:pt x="432" y="1440"/>
                </a:lnTo>
                <a:lnTo>
                  <a:pt x="450" y="1360"/>
                </a:lnTo>
                <a:lnTo>
                  <a:pt x="474" y="1280"/>
                </a:lnTo>
                <a:lnTo>
                  <a:pt x="502" y="1203"/>
                </a:lnTo>
                <a:lnTo>
                  <a:pt x="537" y="1127"/>
                </a:lnTo>
                <a:lnTo>
                  <a:pt x="576" y="1052"/>
                </a:lnTo>
                <a:lnTo>
                  <a:pt x="621" y="980"/>
                </a:lnTo>
                <a:lnTo>
                  <a:pt x="671" y="910"/>
                </a:lnTo>
                <a:lnTo>
                  <a:pt x="725" y="843"/>
                </a:lnTo>
                <a:lnTo>
                  <a:pt x="786" y="779"/>
                </a:lnTo>
                <a:lnTo>
                  <a:pt x="847" y="721"/>
                </a:lnTo>
                <a:lnTo>
                  <a:pt x="913" y="668"/>
                </a:lnTo>
                <a:lnTo>
                  <a:pt x="982" y="619"/>
                </a:lnTo>
                <a:lnTo>
                  <a:pt x="1052" y="576"/>
                </a:lnTo>
                <a:lnTo>
                  <a:pt x="1124" y="538"/>
                </a:lnTo>
                <a:lnTo>
                  <a:pt x="1198" y="504"/>
                </a:lnTo>
                <a:lnTo>
                  <a:pt x="1274" y="475"/>
                </a:lnTo>
                <a:lnTo>
                  <a:pt x="1351" y="452"/>
                </a:lnTo>
                <a:lnTo>
                  <a:pt x="1430" y="433"/>
                </a:lnTo>
                <a:lnTo>
                  <a:pt x="1509" y="419"/>
                </a:lnTo>
                <a:lnTo>
                  <a:pt x="1588" y="410"/>
                </a:lnTo>
                <a:lnTo>
                  <a:pt x="1668" y="407"/>
                </a:lnTo>
                <a:lnTo>
                  <a:pt x="1748" y="407"/>
                </a:lnTo>
                <a:lnTo>
                  <a:pt x="1828" y="413"/>
                </a:lnTo>
                <a:lnTo>
                  <a:pt x="1908" y="424"/>
                </a:lnTo>
                <a:lnTo>
                  <a:pt x="1987" y="439"/>
                </a:lnTo>
                <a:lnTo>
                  <a:pt x="2064" y="460"/>
                </a:lnTo>
                <a:lnTo>
                  <a:pt x="2141" y="485"/>
                </a:lnTo>
                <a:lnTo>
                  <a:pt x="2217" y="516"/>
                </a:lnTo>
                <a:lnTo>
                  <a:pt x="2290" y="551"/>
                </a:lnTo>
                <a:lnTo>
                  <a:pt x="2362" y="591"/>
                </a:lnTo>
                <a:lnTo>
                  <a:pt x="2432" y="635"/>
                </a:lnTo>
                <a:lnTo>
                  <a:pt x="2499" y="686"/>
                </a:lnTo>
                <a:lnTo>
                  <a:pt x="2564" y="740"/>
                </a:lnTo>
                <a:lnTo>
                  <a:pt x="2771" y="535"/>
                </a:lnTo>
                <a:lnTo>
                  <a:pt x="2699" y="471"/>
                </a:lnTo>
                <a:lnTo>
                  <a:pt x="2623" y="414"/>
                </a:lnTo>
                <a:lnTo>
                  <a:pt x="2545" y="361"/>
                </a:lnTo>
                <a:lnTo>
                  <a:pt x="2464" y="314"/>
                </a:lnTo>
                <a:lnTo>
                  <a:pt x="2382" y="271"/>
                </a:lnTo>
                <a:lnTo>
                  <a:pt x="2296" y="233"/>
                </a:lnTo>
                <a:lnTo>
                  <a:pt x="2209" y="202"/>
                </a:lnTo>
                <a:lnTo>
                  <a:pt x="2121" y="174"/>
                </a:lnTo>
                <a:lnTo>
                  <a:pt x="2031" y="152"/>
                </a:lnTo>
                <a:lnTo>
                  <a:pt x="1941" y="136"/>
                </a:lnTo>
                <a:lnTo>
                  <a:pt x="1849" y="124"/>
                </a:lnTo>
                <a:lnTo>
                  <a:pt x="1758" y="118"/>
                </a:lnTo>
                <a:lnTo>
                  <a:pt x="1666" y="117"/>
                </a:lnTo>
                <a:close/>
                <a:moveTo>
                  <a:pt x="1717" y="0"/>
                </a:moveTo>
                <a:lnTo>
                  <a:pt x="1813" y="4"/>
                </a:lnTo>
                <a:lnTo>
                  <a:pt x="1907" y="13"/>
                </a:lnTo>
                <a:lnTo>
                  <a:pt x="2002" y="27"/>
                </a:lnTo>
                <a:lnTo>
                  <a:pt x="2094" y="47"/>
                </a:lnTo>
                <a:lnTo>
                  <a:pt x="2187" y="71"/>
                </a:lnTo>
                <a:lnTo>
                  <a:pt x="2277" y="101"/>
                </a:lnTo>
                <a:lnTo>
                  <a:pt x="2367" y="136"/>
                </a:lnTo>
                <a:lnTo>
                  <a:pt x="2454" y="176"/>
                </a:lnTo>
                <a:lnTo>
                  <a:pt x="2539" y="221"/>
                </a:lnTo>
                <a:lnTo>
                  <a:pt x="2622" y="271"/>
                </a:lnTo>
                <a:lnTo>
                  <a:pt x="2702" y="326"/>
                </a:lnTo>
                <a:lnTo>
                  <a:pt x="2780" y="387"/>
                </a:lnTo>
                <a:lnTo>
                  <a:pt x="2854" y="451"/>
                </a:lnTo>
                <a:lnTo>
                  <a:pt x="2973" y="335"/>
                </a:lnTo>
                <a:lnTo>
                  <a:pt x="2984" y="325"/>
                </a:lnTo>
                <a:lnTo>
                  <a:pt x="2999" y="319"/>
                </a:lnTo>
                <a:lnTo>
                  <a:pt x="3014" y="318"/>
                </a:lnTo>
                <a:lnTo>
                  <a:pt x="3029" y="319"/>
                </a:lnTo>
                <a:lnTo>
                  <a:pt x="3043" y="325"/>
                </a:lnTo>
                <a:lnTo>
                  <a:pt x="3056" y="335"/>
                </a:lnTo>
                <a:lnTo>
                  <a:pt x="3065" y="346"/>
                </a:lnTo>
                <a:lnTo>
                  <a:pt x="3070" y="361"/>
                </a:lnTo>
                <a:lnTo>
                  <a:pt x="3073" y="375"/>
                </a:lnTo>
                <a:lnTo>
                  <a:pt x="3070" y="390"/>
                </a:lnTo>
                <a:lnTo>
                  <a:pt x="3065" y="405"/>
                </a:lnTo>
                <a:lnTo>
                  <a:pt x="3056" y="417"/>
                </a:lnTo>
                <a:lnTo>
                  <a:pt x="2937" y="534"/>
                </a:lnTo>
                <a:lnTo>
                  <a:pt x="3003" y="609"/>
                </a:lnTo>
                <a:lnTo>
                  <a:pt x="3065" y="687"/>
                </a:lnTo>
                <a:lnTo>
                  <a:pt x="3121" y="767"/>
                </a:lnTo>
                <a:lnTo>
                  <a:pt x="3172" y="850"/>
                </a:lnTo>
                <a:lnTo>
                  <a:pt x="3217" y="934"/>
                </a:lnTo>
                <a:lnTo>
                  <a:pt x="3258" y="1021"/>
                </a:lnTo>
                <a:lnTo>
                  <a:pt x="3293" y="1110"/>
                </a:lnTo>
                <a:lnTo>
                  <a:pt x="3323" y="1200"/>
                </a:lnTo>
                <a:lnTo>
                  <a:pt x="3347" y="1292"/>
                </a:lnTo>
                <a:lnTo>
                  <a:pt x="3366" y="1384"/>
                </a:lnTo>
                <a:lnTo>
                  <a:pt x="3380" y="1477"/>
                </a:lnTo>
                <a:lnTo>
                  <a:pt x="3390" y="1571"/>
                </a:lnTo>
                <a:lnTo>
                  <a:pt x="3393" y="1664"/>
                </a:lnTo>
                <a:lnTo>
                  <a:pt x="3392" y="1758"/>
                </a:lnTo>
                <a:lnTo>
                  <a:pt x="3385" y="1852"/>
                </a:lnTo>
                <a:lnTo>
                  <a:pt x="3373" y="1945"/>
                </a:lnTo>
                <a:lnTo>
                  <a:pt x="3356" y="2039"/>
                </a:lnTo>
                <a:lnTo>
                  <a:pt x="3333" y="2131"/>
                </a:lnTo>
                <a:lnTo>
                  <a:pt x="3306" y="2220"/>
                </a:lnTo>
                <a:lnTo>
                  <a:pt x="3273" y="2310"/>
                </a:lnTo>
                <a:lnTo>
                  <a:pt x="3236" y="2398"/>
                </a:lnTo>
                <a:lnTo>
                  <a:pt x="3192" y="2484"/>
                </a:lnTo>
                <a:lnTo>
                  <a:pt x="3143" y="2567"/>
                </a:lnTo>
                <a:lnTo>
                  <a:pt x="3090" y="2649"/>
                </a:lnTo>
                <a:lnTo>
                  <a:pt x="3031" y="2728"/>
                </a:lnTo>
                <a:lnTo>
                  <a:pt x="2966" y="2804"/>
                </a:lnTo>
                <a:lnTo>
                  <a:pt x="2897" y="2877"/>
                </a:lnTo>
                <a:lnTo>
                  <a:pt x="2825" y="2945"/>
                </a:lnTo>
                <a:lnTo>
                  <a:pt x="2749" y="3008"/>
                </a:lnTo>
                <a:lnTo>
                  <a:pt x="2671" y="3065"/>
                </a:lnTo>
                <a:lnTo>
                  <a:pt x="2590" y="3118"/>
                </a:lnTo>
                <a:lnTo>
                  <a:pt x="2507" y="3166"/>
                </a:lnTo>
                <a:lnTo>
                  <a:pt x="2422" y="3209"/>
                </a:lnTo>
                <a:lnTo>
                  <a:pt x="2336" y="3247"/>
                </a:lnTo>
                <a:lnTo>
                  <a:pt x="2247" y="3280"/>
                </a:lnTo>
                <a:lnTo>
                  <a:pt x="2157" y="3308"/>
                </a:lnTo>
                <a:lnTo>
                  <a:pt x="2066" y="3330"/>
                </a:lnTo>
                <a:lnTo>
                  <a:pt x="1975" y="3348"/>
                </a:lnTo>
                <a:lnTo>
                  <a:pt x="1882" y="3361"/>
                </a:lnTo>
                <a:lnTo>
                  <a:pt x="1790" y="3368"/>
                </a:lnTo>
                <a:lnTo>
                  <a:pt x="1696" y="3370"/>
                </a:lnTo>
                <a:lnTo>
                  <a:pt x="1603" y="3368"/>
                </a:lnTo>
                <a:lnTo>
                  <a:pt x="1510" y="3361"/>
                </a:lnTo>
                <a:lnTo>
                  <a:pt x="1418" y="3348"/>
                </a:lnTo>
                <a:lnTo>
                  <a:pt x="1325" y="3330"/>
                </a:lnTo>
                <a:lnTo>
                  <a:pt x="1235" y="3308"/>
                </a:lnTo>
                <a:lnTo>
                  <a:pt x="1146" y="3280"/>
                </a:lnTo>
                <a:lnTo>
                  <a:pt x="1057" y="3247"/>
                </a:lnTo>
                <a:lnTo>
                  <a:pt x="970" y="3209"/>
                </a:lnTo>
                <a:lnTo>
                  <a:pt x="885" y="3166"/>
                </a:lnTo>
                <a:lnTo>
                  <a:pt x="803" y="3118"/>
                </a:lnTo>
                <a:lnTo>
                  <a:pt x="722" y="3065"/>
                </a:lnTo>
                <a:lnTo>
                  <a:pt x="643" y="3008"/>
                </a:lnTo>
                <a:lnTo>
                  <a:pt x="568" y="2945"/>
                </a:lnTo>
                <a:lnTo>
                  <a:pt x="496" y="2877"/>
                </a:lnTo>
                <a:lnTo>
                  <a:pt x="428" y="2806"/>
                </a:lnTo>
                <a:lnTo>
                  <a:pt x="365" y="2732"/>
                </a:lnTo>
                <a:lnTo>
                  <a:pt x="308" y="2655"/>
                </a:lnTo>
                <a:lnTo>
                  <a:pt x="255" y="2576"/>
                </a:lnTo>
                <a:lnTo>
                  <a:pt x="208" y="2493"/>
                </a:lnTo>
                <a:lnTo>
                  <a:pt x="164" y="2410"/>
                </a:lnTo>
                <a:lnTo>
                  <a:pt x="127" y="2324"/>
                </a:lnTo>
                <a:lnTo>
                  <a:pt x="94" y="2236"/>
                </a:lnTo>
                <a:lnTo>
                  <a:pt x="65" y="2147"/>
                </a:lnTo>
                <a:lnTo>
                  <a:pt x="43" y="2057"/>
                </a:lnTo>
                <a:lnTo>
                  <a:pt x="24" y="1966"/>
                </a:lnTo>
                <a:lnTo>
                  <a:pt x="12" y="1874"/>
                </a:lnTo>
                <a:lnTo>
                  <a:pt x="3" y="1782"/>
                </a:lnTo>
                <a:lnTo>
                  <a:pt x="0" y="1688"/>
                </a:lnTo>
                <a:lnTo>
                  <a:pt x="0" y="1688"/>
                </a:lnTo>
                <a:lnTo>
                  <a:pt x="2" y="1595"/>
                </a:lnTo>
                <a:lnTo>
                  <a:pt x="10" y="1503"/>
                </a:lnTo>
                <a:lnTo>
                  <a:pt x="22" y="1410"/>
                </a:lnTo>
                <a:lnTo>
                  <a:pt x="39" y="1319"/>
                </a:lnTo>
                <a:lnTo>
                  <a:pt x="63" y="1228"/>
                </a:lnTo>
                <a:lnTo>
                  <a:pt x="90" y="1139"/>
                </a:lnTo>
                <a:lnTo>
                  <a:pt x="123" y="1050"/>
                </a:lnTo>
                <a:lnTo>
                  <a:pt x="162" y="963"/>
                </a:lnTo>
                <a:lnTo>
                  <a:pt x="205" y="878"/>
                </a:lnTo>
                <a:lnTo>
                  <a:pt x="253" y="795"/>
                </a:lnTo>
                <a:lnTo>
                  <a:pt x="308" y="713"/>
                </a:lnTo>
                <a:lnTo>
                  <a:pt x="284" y="684"/>
                </a:lnTo>
                <a:lnTo>
                  <a:pt x="265" y="652"/>
                </a:lnTo>
                <a:lnTo>
                  <a:pt x="250" y="619"/>
                </a:lnTo>
                <a:lnTo>
                  <a:pt x="241" y="584"/>
                </a:lnTo>
                <a:lnTo>
                  <a:pt x="234" y="548"/>
                </a:lnTo>
                <a:lnTo>
                  <a:pt x="233" y="512"/>
                </a:lnTo>
                <a:lnTo>
                  <a:pt x="236" y="478"/>
                </a:lnTo>
                <a:lnTo>
                  <a:pt x="244" y="442"/>
                </a:lnTo>
                <a:lnTo>
                  <a:pt x="255" y="408"/>
                </a:lnTo>
                <a:lnTo>
                  <a:pt x="271" y="375"/>
                </a:lnTo>
                <a:lnTo>
                  <a:pt x="293" y="344"/>
                </a:lnTo>
                <a:lnTo>
                  <a:pt x="318" y="316"/>
                </a:lnTo>
                <a:lnTo>
                  <a:pt x="347" y="290"/>
                </a:lnTo>
                <a:lnTo>
                  <a:pt x="378" y="269"/>
                </a:lnTo>
                <a:lnTo>
                  <a:pt x="411" y="253"/>
                </a:lnTo>
                <a:lnTo>
                  <a:pt x="445" y="242"/>
                </a:lnTo>
                <a:lnTo>
                  <a:pt x="481" y="234"/>
                </a:lnTo>
                <a:lnTo>
                  <a:pt x="517" y="231"/>
                </a:lnTo>
                <a:lnTo>
                  <a:pt x="553" y="232"/>
                </a:lnTo>
                <a:lnTo>
                  <a:pt x="589" y="237"/>
                </a:lnTo>
                <a:lnTo>
                  <a:pt x="624" y="248"/>
                </a:lnTo>
                <a:lnTo>
                  <a:pt x="658" y="263"/>
                </a:lnTo>
                <a:lnTo>
                  <a:pt x="690" y="282"/>
                </a:lnTo>
                <a:lnTo>
                  <a:pt x="720" y="305"/>
                </a:lnTo>
                <a:lnTo>
                  <a:pt x="803" y="251"/>
                </a:lnTo>
                <a:lnTo>
                  <a:pt x="887" y="202"/>
                </a:lnTo>
                <a:lnTo>
                  <a:pt x="974" y="158"/>
                </a:lnTo>
                <a:lnTo>
                  <a:pt x="1064" y="120"/>
                </a:lnTo>
                <a:lnTo>
                  <a:pt x="1154" y="86"/>
                </a:lnTo>
                <a:lnTo>
                  <a:pt x="1247" y="59"/>
                </a:lnTo>
                <a:lnTo>
                  <a:pt x="1339" y="37"/>
                </a:lnTo>
                <a:lnTo>
                  <a:pt x="1433" y="20"/>
                </a:lnTo>
                <a:lnTo>
                  <a:pt x="1528" y="8"/>
                </a:lnTo>
                <a:lnTo>
                  <a:pt x="1623" y="2"/>
                </a:lnTo>
                <a:lnTo>
                  <a:pt x="171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88707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303214" y="1576951"/>
            <a:ext cx="27270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Менеджмент и Бизнес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278" name="Group 106"/>
          <p:cNvGrpSpPr/>
          <p:nvPr/>
        </p:nvGrpSpPr>
        <p:grpSpPr>
          <a:xfrm>
            <a:off x="10259803" y="726617"/>
            <a:ext cx="517525" cy="368300"/>
            <a:chOff x="7286625" y="2008188"/>
            <a:chExt cx="517525" cy="368300"/>
          </a:xfrm>
          <a:solidFill>
            <a:srgbClr val="000000"/>
          </a:solidFill>
        </p:grpSpPr>
        <p:sp>
          <p:nvSpPr>
            <p:cNvPr id="279" name="Freeform 39"/>
            <p:cNvSpPr>
              <a:spLocks/>
            </p:cNvSpPr>
            <p:nvPr/>
          </p:nvSpPr>
          <p:spPr bwMode="auto">
            <a:xfrm>
              <a:off x="7286625" y="2008188"/>
              <a:ext cx="517525" cy="122238"/>
            </a:xfrm>
            <a:custGeom>
              <a:avLst/>
              <a:gdLst>
                <a:gd name="T0" fmla="*/ 1921 w 3590"/>
                <a:gd name="T1" fmla="*/ 3 h 842"/>
                <a:gd name="T2" fmla="*/ 2168 w 3590"/>
                <a:gd name="T3" fmla="*/ 28 h 842"/>
                <a:gd name="T4" fmla="*/ 2410 w 3590"/>
                <a:gd name="T5" fmla="*/ 74 h 842"/>
                <a:gd name="T6" fmla="*/ 2644 w 3590"/>
                <a:gd name="T7" fmla="*/ 145 h 842"/>
                <a:gd name="T8" fmla="*/ 2870 w 3590"/>
                <a:gd name="T9" fmla="*/ 238 h 842"/>
                <a:gd name="T10" fmla="*/ 3085 w 3590"/>
                <a:gd name="T11" fmla="*/ 353 h 842"/>
                <a:gd name="T12" fmla="*/ 3290 w 3590"/>
                <a:gd name="T13" fmla="*/ 488 h 842"/>
                <a:gd name="T14" fmla="*/ 3481 w 3590"/>
                <a:gd name="T15" fmla="*/ 646 h 842"/>
                <a:gd name="T16" fmla="*/ 3583 w 3590"/>
                <a:gd name="T17" fmla="*/ 744 h 842"/>
                <a:gd name="T18" fmla="*/ 3590 w 3590"/>
                <a:gd name="T19" fmla="*/ 777 h 842"/>
                <a:gd name="T20" fmla="*/ 3583 w 3590"/>
                <a:gd name="T21" fmla="*/ 809 h 842"/>
                <a:gd name="T22" fmla="*/ 3558 w 3590"/>
                <a:gd name="T23" fmla="*/ 833 h 842"/>
                <a:gd name="T24" fmla="*/ 3525 w 3590"/>
                <a:gd name="T25" fmla="*/ 842 h 842"/>
                <a:gd name="T26" fmla="*/ 3493 w 3590"/>
                <a:gd name="T27" fmla="*/ 833 h 842"/>
                <a:gd name="T28" fmla="*/ 3393 w 3590"/>
                <a:gd name="T29" fmla="*/ 741 h 842"/>
                <a:gd name="T30" fmla="*/ 3212 w 3590"/>
                <a:gd name="T31" fmla="*/ 594 h 842"/>
                <a:gd name="T32" fmla="*/ 3018 w 3590"/>
                <a:gd name="T33" fmla="*/ 465 h 842"/>
                <a:gd name="T34" fmla="*/ 2813 w 3590"/>
                <a:gd name="T35" fmla="*/ 356 h 842"/>
                <a:gd name="T36" fmla="*/ 2600 w 3590"/>
                <a:gd name="T37" fmla="*/ 267 h 842"/>
                <a:gd name="T38" fmla="*/ 2377 w 3590"/>
                <a:gd name="T39" fmla="*/ 201 h 842"/>
                <a:gd name="T40" fmla="*/ 2149 w 3590"/>
                <a:gd name="T41" fmla="*/ 155 h 842"/>
                <a:gd name="T42" fmla="*/ 1914 w 3590"/>
                <a:gd name="T43" fmla="*/ 133 h 842"/>
                <a:gd name="T44" fmla="*/ 1676 w 3590"/>
                <a:gd name="T45" fmla="*/ 133 h 842"/>
                <a:gd name="T46" fmla="*/ 1442 w 3590"/>
                <a:gd name="T47" fmla="*/ 155 h 842"/>
                <a:gd name="T48" fmla="*/ 1213 w 3590"/>
                <a:gd name="T49" fmla="*/ 201 h 842"/>
                <a:gd name="T50" fmla="*/ 991 w 3590"/>
                <a:gd name="T51" fmla="*/ 267 h 842"/>
                <a:gd name="T52" fmla="*/ 777 w 3590"/>
                <a:gd name="T53" fmla="*/ 356 h 842"/>
                <a:gd name="T54" fmla="*/ 573 w 3590"/>
                <a:gd name="T55" fmla="*/ 465 h 842"/>
                <a:gd name="T56" fmla="*/ 379 w 3590"/>
                <a:gd name="T57" fmla="*/ 594 h 842"/>
                <a:gd name="T58" fmla="*/ 197 w 3590"/>
                <a:gd name="T59" fmla="*/ 741 h 842"/>
                <a:gd name="T60" fmla="*/ 98 w 3590"/>
                <a:gd name="T61" fmla="*/ 833 h 842"/>
                <a:gd name="T62" fmla="*/ 65 w 3590"/>
                <a:gd name="T63" fmla="*/ 842 h 842"/>
                <a:gd name="T64" fmla="*/ 33 w 3590"/>
                <a:gd name="T65" fmla="*/ 833 h 842"/>
                <a:gd name="T66" fmla="*/ 9 w 3590"/>
                <a:gd name="T67" fmla="*/ 809 h 842"/>
                <a:gd name="T68" fmla="*/ 0 w 3590"/>
                <a:gd name="T69" fmla="*/ 777 h 842"/>
                <a:gd name="T70" fmla="*/ 9 w 3590"/>
                <a:gd name="T71" fmla="*/ 745 h 842"/>
                <a:gd name="T72" fmla="*/ 110 w 3590"/>
                <a:gd name="T73" fmla="*/ 646 h 842"/>
                <a:gd name="T74" fmla="*/ 302 w 3590"/>
                <a:gd name="T75" fmla="*/ 488 h 842"/>
                <a:gd name="T76" fmla="*/ 506 w 3590"/>
                <a:gd name="T77" fmla="*/ 353 h 842"/>
                <a:gd name="T78" fmla="*/ 722 w 3590"/>
                <a:gd name="T79" fmla="*/ 238 h 842"/>
                <a:gd name="T80" fmla="*/ 947 w 3590"/>
                <a:gd name="T81" fmla="*/ 145 h 842"/>
                <a:gd name="T82" fmla="*/ 1182 w 3590"/>
                <a:gd name="T83" fmla="*/ 74 h 842"/>
                <a:gd name="T84" fmla="*/ 1422 w 3590"/>
                <a:gd name="T85" fmla="*/ 28 h 842"/>
                <a:gd name="T86" fmla="*/ 1670 w 3590"/>
                <a:gd name="T87" fmla="*/ 3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90" h="842">
                  <a:moveTo>
                    <a:pt x="1795" y="0"/>
                  </a:moveTo>
                  <a:lnTo>
                    <a:pt x="1921" y="3"/>
                  </a:lnTo>
                  <a:lnTo>
                    <a:pt x="2045" y="12"/>
                  </a:lnTo>
                  <a:lnTo>
                    <a:pt x="2168" y="28"/>
                  </a:lnTo>
                  <a:lnTo>
                    <a:pt x="2290" y="48"/>
                  </a:lnTo>
                  <a:lnTo>
                    <a:pt x="2410" y="74"/>
                  </a:lnTo>
                  <a:lnTo>
                    <a:pt x="2528" y="107"/>
                  </a:lnTo>
                  <a:lnTo>
                    <a:pt x="2644" y="145"/>
                  </a:lnTo>
                  <a:lnTo>
                    <a:pt x="2758" y="189"/>
                  </a:lnTo>
                  <a:lnTo>
                    <a:pt x="2870" y="238"/>
                  </a:lnTo>
                  <a:lnTo>
                    <a:pt x="2979" y="292"/>
                  </a:lnTo>
                  <a:lnTo>
                    <a:pt x="3085" y="353"/>
                  </a:lnTo>
                  <a:lnTo>
                    <a:pt x="3189" y="418"/>
                  </a:lnTo>
                  <a:lnTo>
                    <a:pt x="3290" y="488"/>
                  </a:lnTo>
                  <a:lnTo>
                    <a:pt x="3387" y="564"/>
                  </a:lnTo>
                  <a:lnTo>
                    <a:pt x="3481" y="646"/>
                  </a:lnTo>
                  <a:lnTo>
                    <a:pt x="3572" y="731"/>
                  </a:lnTo>
                  <a:lnTo>
                    <a:pt x="3583" y="744"/>
                  </a:lnTo>
                  <a:lnTo>
                    <a:pt x="3588" y="761"/>
                  </a:lnTo>
                  <a:lnTo>
                    <a:pt x="3590" y="777"/>
                  </a:lnTo>
                  <a:lnTo>
                    <a:pt x="3588" y="793"/>
                  </a:lnTo>
                  <a:lnTo>
                    <a:pt x="3583" y="809"/>
                  </a:lnTo>
                  <a:lnTo>
                    <a:pt x="3572" y="822"/>
                  </a:lnTo>
                  <a:lnTo>
                    <a:pt x="3558" y="833"/>
                  </a:lnTo>
                  <a:lnTo>
                    <a:pt x="3543" y="840"/>
                  </a:lnTo>
                  <a:lnTo>
                    <a:pt x="3525" y="842"/>
                  </a:lnTo>
                  <a:lnTo>
                    <a:pt x="3509" y="840"/>
                  </a:lnTo>
                  <a:lnTo>
                    <a:pt x="3493" y="833"/>
                  </a:lnTo>
                  <a:lnTo>
                    <a:pt x="3479" y="822"/>
                  </a:lnTo>
                  <a:lnTo>
                    <a:pt x="3393" y="741"/>
                  </a:lnTo>
                  <a:lnTo>
                    <a:pt x="3304" y="665"/>
                  </a:lnTo>
                  <a:lnTo>
                    <a:pt x="3212" y="594"/>
                  </a:lnTo>
                  <a:lnTo>
                    <a:pt x="3116" y="526"/>
                  </a:lnTo>
                  <a:lnTo>
                    <a:pt x="3018" y="465"/>
                  </a:lnTo>
                  <a:lnTo>
                    <a:pt x="2917" y="407"/>
                  </a:lnTo>
                  <a:lnTo>
                    <a:pt x="2813" y="356"/>
                  </a:lnTo>
                  <a:lnTo>
                    <a:pt x="2708" y="309"/>
                  </a:lnTo>
                  <a:lnTo>
                    <a:pt x="2600" y="267"/>
                  </a:lnTo>
                  <a:lnTo>
                    <a:pt x="2490" y="231"/>
                  </a:lnTo>
                  <a:lnTo>
                    <a:pt x="2377" y="201"/>
                  </a:lnTo>
                  <a:lnTo>
                    <a:pt x="2264" y="175"/>
                  </a:lnTo>
                  <a:lnTo>
                    <a:pt x="2149" y="155"/>
                  </a:lnTo>
                  <a:lnTo>
                    <a:pt x="2033" y="141"/>
                  </a:lnTo>
                  <a:lnTo>
                    <a:pt x="1914" y="133"/>
                  </a:lnTo>
                  <a:lnTo>
                    <a:pt x="1795" y="131"/>
                  </a:lnTo>
                  <a:lnTo>
                    <a:pt x="1676" y="133"/>
                  </a:lnTo>
                  <a:lnTo>
                    <a:pt x="1559" y="141"/>
                  </a:lnTo>
                  <a:lnTo>
                    <a:pt x="1442" y="155"/>
                  </a:lnTo>
                  <a:lnTo>
                    <a:pt x="1327" y="175"/>
                  </a:lnTo>
                  <a:lnTo>
                    <a:pt x="1213" y="201"/>
                  </a:lnTo>
                  <a:lnTo>
                    <a:pt x="1101" y="231"/>
                  </a:lnTo>
                  <a:lnTo>
                    <a:pt x="991" y="267"/>
                  </a:lnTo>
                  <a:lnTo>
                    <a:pt x="883" y="309"/>
                  </a:lnTo>
                  <a:lnTo>
                    <a:pt x="777" y="356"/>
                  </a:lnTo>
                  <a:lnTo>
                    <a:pt x="674" y="407"/>
                  </a:lnTo>
                  <a:lnTo>
                    <a:pt x="573" y="465"/>
                  </a:lnTo>
                  <a:lnTo>
                    <a:pt x="474" y="526"/>
                  </a:lnTo>
                  <a:lnTo>
                    <a:pt x="379" y="594"/>
                  </a:lnTo>
                  <a:lnTo>
                    <a:pt x="287" y="665"/>
                  </a:lnTo>
                  <a:lnTo>
                    <a:pt x="197" y="741"/>
                  </a:lnTo>
                  <a:lnTo>
                    <a:pt x="112" y="822"/>
                  </a:lnTo>
                  <a:lnTo>
                    <a:pt x="98" y="833"/>
                  </a:lnTo>
                  <a:lnTo>
                    <a:pt x="82" y="840"/>
                  </a:lnTo>
                  <a:lnTo>
                    <a:pt x="65" y="842"/>
                  </a:lnTo>
                  <a:lnTo>
                    <a:pt x="49" y="840"/>
                  </a:lnTo>
                  <a:lnTo>
                    <a:pt x="33" y="833"/>
                  </a:lnTo>
                  <a:lnTo>
                    <a:pt x="20" y="822"/>
                  </a:lnTo>
                  <a:lnTo>
                    <a:pt x="9" y="809"/>
                  </a:lnTo>
                  <a:lnTo>
                    <a:pt x="2" y="793"/>
                  </a:lnTo>
                  <a:lnTo>
                    <a:pt x="0" y="777"/>
                  </a:lnTo>
                  <a:lnTo>
                    <a:pt x="2" y="761"/>
                  </a:lnTo>
                  <a:lnTo>
                    <a:pt x="9" y="745"/>
                  </a:lnTo>
                  <a:lnTo>
                    <a:pt x="20" y="731"/>
                  </a:lnTo>
                  <a:lnTo>
                    <a:pt x="110" y="646"/>
                  </a:lnTo>
                  <a:lnTo>
                    <a:pt x="204" y="564"/>
                  </a:lnTo>
                  <a:lnTo>
                    <a:pt x="302" y="488"/>
                  </a:lnTo>
                  <a:lnTo>
                    <a:pt x="402" y="418"/>
                  </a:lnTo>
                  <a:lnTo>
                    <a:pt x="506" y="353"/>
                  </a:lnTo>
                  <a:lnTo>
                    <a:pt x="613" y="292"/>
                  </a:lnTo>
                  <a:lnTo>
                    <a:pt x="722" y="238"/>
                  </a:lnTo>
                  <a:lnTo>
                    <a:pt x="833" y="189"/>
                  </a:lnTo>
                  <a:lnTo>
                    <a:pt x="947" y="145"/>
                  </a:lnTo>
                  <a:lnTo>
                    <a:pt x="1063" y="107"/>
                  </a:lnTo>
                  <a:lnTo>
                    <a:pt x="1182" y="74"/>
                  </a:lnTo>
                  <a:lnTo>
                    <a:pt x="1301" y="48"/>
                  </a:lnTo>
                  <a:lnTo>
                    <a:pt x="1422" y="28"/>
                  </a:lnTo>
                  <a:lnTo>
                    <a:pt x="1546" y="12"/>
                  </a:lnTo>
                  <a:lnTo>
                    <a:pt x="1670" y="3"/>
                  </a:lnTo>
                  <a:lnTo>
                    <a:pt x="17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40"/>
            <p:cNvSpPr>
              <a:spLocks/>
            </p:cNvSpPr>
            <p:nvPr/>
          </p:nvSpPr>
          <p:spPr bwMode="auto">
            <a:xfrm>
              <a:off x="7342188" y="2085975"/>
              <a:ext cx="407988" cy="98425"/>
            </a:xfrm>
            <a:custGeom>
              <a:avLst/>
              <a:gdLst>
                <a:gd name="T0" fmla="*/ 1512 w 2822"/>
                <a:gd name="T1" fmla="*/ 4 h 685"/>
                <a:gd name="T2" fmla="*/ 1712 w 2822"/>
                <a:gd name="T3" fmla="*/ 23 h 685"/>
                <a:gd name="T4" fmla="*/ 1911 w 2822"/>
                <a:gd name="T5" fmla="*/ 64 h 685"/>
                <a:gd name="T6" fmla="*/ 2103 w 2822"/>
                <a:gd name="T7" fmla="*/ 125 h 685"/>
                <a:gd name="T8" fmla="*/ 2292 w 2822"/>
                <a:gd name="T9" fmla="*/ 206 h 685"/>
                <a:gd name="T10" fmla="*/ 2472 w 2822"/>
                <a:gd name="T11" fmla="*/ 308 h 685"/>
                <a:gd name="T12" fmla="*/ 2643 w 2822"/>
                <a:gd name="T13" fmla="*/ 431 h 685"/>
                <a:gd name="T14" fmla="*/ 2802 w 2822"/>
                <a:gd name="T15" fmla="*/ 573 h 685"/>
                <a:gd name="T16" fmla="*/ 2820 w 2822"/>
                <a:gd name="T17" fmla="*/ 602 h 685"/>
                <a:gd name="T18" fmla="*/ 2820 w 2822"/>
                <a:gd name="T19" fmla="*/ 636 h 685"/>
                <a:gd name="T20" fmla="*/ 2802 w 2822"/>
                <a:gd name="T21" fmla="*/ 665 h 685"/>
                <a:gd name="T22" fmla="*/ 2773 w 2822"/>
                <a:gd name="T23" fmla="*/ 683 h 685"/>
                <a:gd name="T24" fmla="*/ 2740 w 2822"/>
                <a:gd name="T25" fmla="*/ 683 h 685"/>
                <a:gd name="T26" fmla="*/ 2710 w 2822"/>
                <a:gd name="T27" fmla="*/ 665 h 685"/>
                <a:gd name="T28" fmla="*/ 2556 w 2822"/>
                <a:gd name="T29" fmla="*/ 529 h 685"/>
                <a:gd name="T30" fmla="*/ 2390 w 2822"/>
                <a:gd name="T31" fmla="*/ 411 h 685"/>
                <a:gd name="T32" fmla="*/ 2216 w 2822"/>
                <a:gd name="T33" fmla="*/ 315 h 685"/>
                <a:gd name="T34" fmla="*/ 2034 w 2822"/>
                <a:gd name="T35" fmla="*/ 238 h 685"/>
                <a:gd name="T36" fmla="*/ 1845 w 2822"/>
                <a:gd name="T37" fmla="*/ 183 h 685"/>
                <a:gd name="T38" fmla="*/ 1653 w 2822"/>
                <a:gd name="T39" fmla="*/ 147 h 685"/>
                <a:gd name="T40" fmla="*/ 1459 w 2822"/>
                <a:gd name="T41" fmla="*/ 132 h 685"/>
                <a:gd name="T42" fmla="*/ 1264 w 2822"/>
                <a:gd name="T43" fmla="*/ 136 h 685"/>
                <a:gd name="T44" fmla="*/ 1071 w 2822"/>
                <a:gd name="T45" fmla="*/ 162 h 685"/>
                <a:gd name="T46" fmla="*/ 882 w 2822"/>
                <a:gd name="T47" fmla="*/ 208 h 685"/>
                <a:gd name="T48" fmla="*/ 695 w 2822"/>
                <a:gd name="T49" fmla="*/ 274 h 685"/>
                <a:gd name="T50" fmla="*/ 518 w 2822"/>
                <a:gd name="T51" fmla="*/ 360 h 685"/>
                <a:gd name="T52" fmla="*/ 346 w 2822"/>
                <a:gd name="T53" fmla="*/ 467 h 685"/>
                <a:gd name="T54" fmla="*/ 186 w 2822"/>
                <a:gd name="T55" fmla="*/ 595 h 685"/>
                <a:gd name="T56" fmla="*/ 97 w 2822"/>
                <a:gd name="T57" fmla="*/ 676 h 685"/>
                <a:gd name="T58" fmla="*/ 65 w 2822"/>
                <a:gd name="T59" fmla="*/ 685 h 685"/>
                <a:gd name="T60" fmla="*/ 32 w 2822"/>
                <a:gd name="T61" fmla="*/ 676 h 685"/>
                <a:gd name="T62" fmla="*/ 8 w 2822"/>
                <a:gd name="T63" fmla="*/ 651 h 685"/>
                <a:gd name="T64" fmla="*/ 0 w 2822"/>
                <a:gd name="T65" fmla="*/ 620 h 685"/>
                <a:gd name="T66" fmla="*/ 8 w 2822"/>
                <a:gd name="T67" fmla="*/ 587 h 685"/>
                <a:gd name="T68" fmla="*/ 97 w 2822"/>
                <a:gd name="T69" fmla="*/ 499 h 685"/>
                <a:gd name="T70" fmla="*/ 262 w 2822"/>
                <a:gd name="T71" fmla="*/ 367 h 685"/>
                <a:gd name="T72" fmla="*/ 438 w 2822"/>
                <a:gd name="T73" fmla="*/ 255 h 685"/>
                <a:gd name="T74" fmla="*/ 622 w 2822"/>
                <a:gd name="T75" fmla="*/ 163 h 685"/>
                <a:gd name="T76" fmla="*/ 813 w 2822"/>
                <a:gd name="T77" fmla="*/ 93 h 685"/>
                <a:gd name="T78" fmla="*/ 1009 w 2822"/>
                <a:gd name="T79" fmla="*/ 42 h 685"/>
                <a:gd name="T80" fmla="*/ 1210 w 2822"/>
                <a:gd name="T81" fmla="*/ 11 h 685"/>
                <a:gd name="T82" fmla="*/ 1410 w 2822"/>
                <a:gd name="T83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22" h="685">
                  <a:moveTo>
                    <a:pt x="1410" y="0"/>
                  </a:moveTo>
                  <a:lnTo>
                    <a:pt x="1512" y="4"/>
                  </a:lnTo>
                  <a:lnTo>
                    <a:pt x="1612" y="11"/>
                  </a:lnTo>
                  <a:lnTo>
                    <a:pt x="1712" y="23"/>
                  </a:lnTo>
                  <a:lnTo>
                    <a:pt x="1811" y="42"/>
                  </a:lnTo>
                  <a:lnTo>
                    <a:pt x="1911" y="64"/>
                  </a:lnTo>
                  <a:lnTo>
                    <a:pt x="2008" y="93"/>
                  </a:lnTo>
                  <a:lnTo>
                    <a:pt x="2103" y="125"/>
                  </a:lnTo>
                  <a:lnTo>
                    <a:pt x="2198" y="163"/>
                  </a:lnTo>
                  <a:lnTo>
                    <a:pt x="2292" y="206"/>
                  </a:lnTo>
                  <a:lnTo>
                    <a:pt x="2383" y="255"/>
                  </a:lnTo>
                  <a:lnTo>
                    <a:pt x="2472" y="308"/>
                  </a:lnTo>
                  <a:lnTo>
                    <a:pt x="2559" y="367"/>
                  </a:lnTo>
                  <a:lnTo>
                    <a:pt x="2643" y="431"/>
                  </a:lnTo>
                  <a:lnTo>
                    <a:pt x="2724" y="499"/>
                  </a:lnTo>
                  <a:lnTo>
                    <a:pt x="2802" y="573"/>
                  </a:lnTo>
                  <a:lnTo>
                    <a:pt x="2813" y="587"/>
                  </a:lnTo>
                  <a:lnTo>
                    <a:pt x="2820" y="602"/>
                  </a:lnTo>
                  <a:lnTo>
                    <a:pt x="2822" y="620"/>
                  </a:lnTo>
                  <a:lnTo>
                    <a:pt x="2820" y="636"/>
                  </a:lnTo>
                  <a:lnTo>
                    <a:pt x="2813" y="651"/>
                  </a:lnTo>
                  <a:lnTo>
                    <a:pt x="2802" y="665"/>
                  </a:lnTo>
                  <a:lnTo>
                    <a:pt x="2788" y="676"/>
                  </a:lnTo>
                  <a:lnTo>
                    <a:pt x="2773" y="683"/>
                  </a:lnTo>
                  <a:lnTo>
                    <a:pt x="2756" y="685"/>
                  </a:lnTo>
                  <a:lnTo>
                    <a:pt x="2740" y="683"/>
                  </a:lnTo>
                  <a:lnTo>
                    <a:pt x="2724" y="676"/>
                  </a:lnTo>
                  <a:lnTo>
                    <a:pt x="2710" y="665"/>
                  </a:lnTo>
                  <a:lnTo>
                    <a:pt x="2634" y="595"/>
                  </a:lnTo>
                  <a:lnTo>
                    <a:pt x="2556" y="529"/>
                  </a:lnTo>
                  <a:lnTo>
                    <a:pt x="2474" y="467"/>
                  </a:lnTo>
                  <a:lnTo>
                    <a:pt x="2390" y="411"/>
                  </a:lnTo>
                  <a:lnTo>
                    <a:pt x="2304" y="360"/>
                  </a:lnTo>
                  <a:lnTo>
                    <a:pt x="2216" y="315"/>
                  </a:lnTo>
                  <a:lnTo>
                    <a:pt x="2125" y="274"/>
                  </a:lnTo>
                  <a:lnTo>
                    <a:pt x="2034" y="238"/>
                  </a:lnTo>
                  <a:lnTo>
                    <a:pt x="1940" y="208"/>
                  </a:lnTo>
                  <a:lnTo>
                    <a:pt x="1845" y="183"/>
                  </a:lnTo>
                  <a:lnTo>
                    <a:pt x="1749" y="162"/>
                  </a:lnTo>
                  <a:lnTo>
                    <a:pt x="1653" y="147"/>
                  </a:lnTo>
                  <a:lnTo>
                    <a:pt x="1556" y="136"/>
                  </a:lnTo>
                  <a:lnTo>
                    <a:pt x="1459" y="132"/>
                  </a:lnTo>
                  <a:lnTo>
                    <a:pt x="1362" y="132"/>
                  </a:lnTo>
                  <a:lnTo>
                    <a:pt x="1264" y="136"/>
                  </a:lnTo>
                  <a:lnTo>
                    <a:pt x="1167" y="147"/>
                  </a:lnTo>
                  <a:lnTo>
                    <a:pt x="1071" y="162"/>
                  </a:lnTo>
                  <a:lnTo>
                    <a:pt x="975" y="183"/>
                  </a:lnTo>
                  <a:lnTo>
                    <a:pt x="882" y="208"/>
                  </a:lnTo>
                  <a:lnTo>
                    <a:pt x="788" y="238"/>
                  </a:lnTo>
                  <a:lnTo>
                    <a:pt x="695" y="274"/>
                  </a:lnTo>
                  <a:lnTo>
                    <a:pt x="606" y="315"/>
                  </a:lnTo>
                  <a:lnTo>
                    <a:pt x="518" y="360"/>
                  </a:lnTo>
                  <a:lnTo>
                    <a:pt x="430" y="411"/>
                  </a:lnTo>
                  <a:lnTo>
                    <a:pt x="346" y="467"/>
                  </a:lnTo>
                  <a:lnTo>
                    <a:pt x="266" y="529"/>
                  </a:lnTo>
                  <a:lnTo>
                    <a:pt x="186" y="595"/>
                  </a:lnTo>
                  <a:lnTo>
                    <a:pt x="111" y="665"/>
                  </a:lnTo>
                  <a:lnTo>
                    <a:pt x="97" y="676"/>
                  </a:lnTo>
                  <a:lnTo>
                    <a:pt x="82" y="683"/>
                  </a:lnTo>
                  <a:lnTo>
                    <a:pt x="65" y="685"/>
                  </a:lnTo>
                  <a:lnTo>
                    <a:pt x="48" y="683"/>
                  </a:lnTo>
                  <a:lnTo>
                    <a:pt x="32" y="676"/>
                  </a:lnTo>
                  <a:lnTo>
                    <a:pt x="18" y="665"/>
                  </a:lnTo>
                  <a:lnTo>
                    <a:pt x="8" y="651"/>
                  </a:lnTo>
                  <a:lnTo>
                    <a:pt x="2" y="636"/>
                  </a:lnTo>
                  <a:lnTo>
                    <a:pt x="0" y="620"/>
                  </a:lnTo>
                  <a:lnTo>
                    <a:pt x="2" y="602"/>
                  </a:lnTo>
                  <a:lnTo>
                    <a:pt x="8" y="587"/>
                  </a:lnTo>
                  <a:lnTo>
                    <a:pt x="18" y="573"/>
                  </a:lnTo>
                  <a:lnTo>
                    <a:pt x="97" y="499"/>
                  </a:lnTo>
                  <a:lnTo>
                    <a:pt x="179" y="431"/>
                  </a:lnTo>
                  <a:lnTo>
                    <a:pt x="262" y="367"/>
                  </a:lnTo>
                  <a:lnTo>
                    <a:pt x="349" y="308"/>
                  </a:lnTo>
                  <a:lnTo>
                    <a:pt x="438" y="255"/>
                  </a:lnTo>
                  <a:lnTo>
                    <a:pt x="530" y="206"/>
                  </a:lnTo>
                  <a:lnTo>
                    <a:pt x="622" y="163"/>
                  </a:lnTo>
                  <a:lnTo>
                    <a:pt x="717" y="125"/>
                  </a:lnTo>
                  <a:lnTo>
                    <a:pt x="813" y="93"/>
                  </a:lnTo>
                  <a:lnTo>
                    <a:pt x="911" y="64"/>
                  </a:lnTo>
                  <a:lnTo>
                    <a:pt x="1009" y="42"/>
                  </a:lnTo>
                  <a:lnTo>
                    <a:pt x="1109" y="23"/>
                  </a:lnTo>
                  <a:lnTo>
                    <a:pt x="1210" y="11"/>
                  </a:lnTo>
                  <a:lnTo>
                    <a:pt x="1310" y="4"/>
                  </a:lnTo>
                  <a:lnTo>
                    <a:pt x="14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41"/>
            <p:cNvSpPr>
              <a:spLocks/>
            </p:cNvSpPr>
            <p:nvPr/>
          </p:nvSpPr>
          <p:spPr bwMode="auto">
            <a:xfrm>
              <a:off x="7397750" y="2163763"/>
              <a:ext cx="296863" cy="76200"/>
            </a:xfrm>
            <a:custGeom>
              <a:avLst/>
              <a:gdLst>
                <a:gd name="T0" fmla="*/ 1116 w 2054"/>
                <a:gd name="T1" fmla="*/ 2 h 526"/>
                <a:gd name="T2" fmla="*/ 1287 w 2054"/>
                <a:gd name="T3" fmla="*/ 22 h 526"/>
                <a:gd name="T4" fmla="*/ 1453 w 2054"/>
                <a:gd name="T5" fmla="*/ 64 h 526"/>
                <a:gd name="T6" fmla="*/ 1613 w 2054"/>
                <a:gd name="T7" fmla="*/ 123 h 526"/>
                <a:gd name="T8" fmla="*/ 1763 w 2054"/>
                <a:gd name="T9" fmla="*/ 202 h 526"/>
                <a:gd name="T10" fmla="*/ 1905 w 2054"/>
                <a:gd name="T11" fmla="*/ 299 h 526"/>
                <a:gd name="T12" fmla="*/ 2034 w 2054"/>
                <a:gd name="T13" fmla="*/ 414 h 526"/>
                <a:gd name="T14" fmla="*/ 2052 w 2054"/>
                <a:gd name="T15" fmla="*/ 443 h 526"/>
                <a:gd name="T16" fmla="*/ 2052 w 2054"/>
                <a:gd name="T17" fmla="*/ 477 h 526"/>
                <a:gd name="T18" fmla="*/ 2034 w 2054"/>
                <a:gd name="T19" fmla="*/ 506 h 526"/>
                <a:gd name="T20" fmla="*/ 2005 w 2054"/>
                <a:gd name="T21" fmla="*/ 523 h 526"/>
                <a:gd name="T22" fmla="*/ 1972 w 2054"/>
                <a:gd name="T23" fmla="*/ 523 h 526"/>
                <a:gd name="T24" fmla="*/ 1943 w 2054"/>
                <a:gd name="T25" fmla="*/ 506 h 526"/>
                <a:gd name="T26" fmla="*/ 1814 w 2054"/>
                <a:gd name="T27" fmla="*/ 394 h 526"/>
                <a:gd name="T28" fmla="*/ 1674 w 2054"/>
                <a:gd name="T29" fmla="*/ 300 h 526"/>
                <a:gd name="T30" fmla="*/ 1523 w 2054"/>
                <a:gd name="T31" fmla="*/ 226 h 526"/>
                <a:gd name="T32" fmla="*/ 1364 w 2054"/>
                <a:gd name="T33" fmla="*/ 173 h 526"/>
                <a:gd name="T34" fmla="*/ 1198 w 2054"/>
                <a:gd name="T35" fmla="*/ 141 h 526"/>
                <a:gd name="T36" fmla="*/ 1027 w 2054"/>
                <a:gd name="T37" fmla="*/ 130 h 526"/>
                <a:gd name="T38" fmla="*/ 856 w 2054"/>
                <a:gd name="T39" fmla="*/ 141 h 526"/>
                <a:gd name="T40" fmla="*/ 690 w 2054"/>
                <a:gd name="T41" fmla="*/ 173 h 526"/>
                <a:gd name="T42" fmla="*/ 531 w 2054"/>
                <a:gd name="T43" fmla="*/ 226 h 526"/>
                <a:gd name="T44" fmla="*/ 381 w 2054"/>
                <a:gd name="T45" fmla="*/ 300 h 526"/>
                <a:gd name="T46" fmla="*/ 241 w 2054"/>
                <a:gd name="T47" fmla="*/ 394 h 526"/>
                <a:gd name="T48" fmla="*/ 113 w 2054"/>
                <a:gd name="T49" fmla="*/ 506 h 526"/>
                <a:gd name="T50" fmla="*/ 83 w 2054"/>
                <a:gd name="T51" fmla="*/ 523 h 526"/>
                <a:gd name="T52" fmla="*/ 50 w 2054"/>
                <a:gd name="T53" fmla="*/ 523 h 526"/>
                <a:gd name="T54" fmla="*/ 20 w 2054"/>
                <a:gd name="T55" fmla="*/ 506 h 526"/>
                <a:gd name="T56" fmla="*/ 3 w 2054"/>
                <a:gd name="T57" fmla="*/ 477 h 526"/>
                <a:gd name="T58" fmla="*/ 3 w 2054"/>
                <a:gd name="T59" fmla="*/ 443 h 526"/>
                <a:gd name="T60" fmla="*/ 20 w 2054"/>
                <a:gd name="T61" fmla="*/ 414 h 526"/>
                <a:gd name="T62" fmla="*/ 150 w 2054"/>
                <a:gd name="T63" fmla="*/ 299 h 526"/>
                <a:gd name="T64" fmla="*/ 291 w 2054"/>
                <a:gd name="T65" fmla="*/ 202 h 526"/>
                <a:gd name="T66" fmla="*/ 443 w 2054"/>
                <a:gd name="T67" fmla="*/ 123 h 526"/>
                <a:gd name="T68" fmla="*/ 602 w 2054"/>
                <a:gd name="T69" fmla="*/ 64 h 526"/>
                <a:gd name="T70" fmla="*/ 769 w 2054"/>
                <a:gd name="T71" fmla="*/ 22 h 526"/>
                <a:gd name="T72" fmla="*/ 940 w 2054"/>
                <a:gd name="T73" fmla="*/ 2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54" h="526">
                  <a:moveTo>
                    <a:pt x="1027" y="0"/>
                  </a:moveTo>
                  <a:lnTo>
                    <a:pt x="1116" y="2"/>
                  </a:lnTo>
                  <a:lnTo>
                    <a:pt x="1202" y="9"/>
                  </a:lnTo>
                  <a:lnTo>
                    <a:pt x="1287" y="22"/>
                  </a:lnTo>
                  <a:lnTo>
                    <a:pt x="1371" y="41"/>
                  </a:lnTo>
                  <a:lnTo>
                    <a:pt x="1453" y="64"/>
                  </a:lnTo>
                  <a:lnTo>
                    <a:pt x="1534" y="91"/>
                  </a:lnTo>
                  <a:lnTo>
                    <a:pt x="1613" y="123"/>
                  </a:lnTo>
                  <a:lnTo>
                    <a:pt x="1689" y="160"/>
                  </a:lnTo>
                  <a:lnTo>
                    <a:pt x="1763" y="202"/>
                  </a:lnTo>
                  <a:lnTo>
                    <a:pt x="1835" y="248"/>
                  </a:lnTo>
                  <a:lnTo>
                    <a:pt x="1905" y="299"/>
                  </a:lnTo>
                  <a:lnTo>
                    <a:pt x="1971" y="354"/>
                  </a:lnTo>
                  <a:lnTo>
                    <a:pt x="2034" y="414"/>
                  </a:lnTo>
                  <a:lnTo>
                    <a:pt x="2045" y="428"/>
                  </a:lnTo>
                  <a:lnTo>
                    <a:pt x="2052" y="443"/>
                  </a:lnTo>
                  <a:lnTo>
                    <a:pt x="2054" y="459"/>
                  </a:lnTo>
                  <a:lnTo>
                    <a:pt x="2052" y="477"/>
                  </a:lnTo>
                  <a:lnTo>
                    <a:pt x="2045" y="492"/>
                  </a:lnTo>
                  <a:lnTo>
                    <a:pt x="2034" y="506"/>
                  </a:lnTo>
                  <a:lnTo>
                    <a:pt x="2021" y="517"/>
                  </a:lnTo>
                  <a:lnTo>
                    <a:pt x="2005" y="523"/>
                  </a:lnTo>
                  <a:lnTo>
                    <a:pt x="1989" y="526"/>
                  </a:lnTo>
                  <a:lnTo>
                    <a:pt x="1972" y="523"/>
                  </a:lnTo>
                  <a:lnTo>
                    <a:pt x="1956" y="517"/>
                  </a:lnTo>
                  <a:lnTo>
                    <a:pt x="1943" y="506"/>
                  </a:lnTo>
                  <a:lnTo>
                    <a:pt x="1880" y="447"/>
                  </a:lnTo>
                  <a:lnTo>
                    <a:pt x="1814" y="394"/>
                  </a:lnTo>
                  <a:lnTo>
                    <a:pt x="1746" y="344"/>
                  </a:lnTo>
                  <a:lnTo>
                    <a:pt x="1674" y="300"/>
                  </a:lnTo>
                  <a:lnTo>
                    <a:pt x="1599" y="261"/>
                  </a:lnTo>
                  <a:lnTo>
                    <a:pt x="1523" y="226"/>
                  </a:lnTo>
                  <a:lnTo>
                    <a:pt x="1445" y="197"/>
                  </a:lnTo>
                  <a:lnTo>
                    <a:pt x="1364" y="173"/>
                  </a:lnTo>
                  <a:lnTo>
                    <a:pt x="1282" y="155"/>
                  </a:lnTo>
                  <a:lnTo>
                    <a:pt x="1198" y="141"/>
                  </a:lnTo>
                  <a:lnTo>
                    <a:pt x="1113" y="132"/>
                  </a:lnTo>
                  <a:lnTo>
                    <a:pt x="1027" y="130"/>
                  </a:lnTo>
                  <a:lnTo>
                    <a:pt x="941" y="132"/>
                  </a:lnTo>
                  <a:lnTo>
                    <a:pt x="856" y="141"/>
                  </a:lnTo>
                  <a:lnTo>
                    <a:pt x="773" y="155"/>
                  </a:lnTo>
                  <a:lnTo>
                    <a:pt x="690" y="173"/>
                  </a:lnTo>
                  <a:lnTo>
                    <a:pt x="611" y="197"/>
                  </a:lnTo>
                  <a:lnTo>
                    <a:pt x="531" y="226"/>
                  </a:lnTo>
                  <a:lnTo>
                    <a:pt x="455" y="261"/>
                  </a:lnTo>
                  <a:lnTo>
                    <a:pt x="381" y="300"/>
                  </a:lnTo>
                  <a:lnTo>
                    <a:pt x="310" y="344"/>
                  </a:lnTo>
                  <a:lnTo>
                    <a:pt x="241" y="394"/>
                  </a:lnTo>
                  <a:lnTo>
                    <a:pt x="175" y="447"/>
                  </a:lnTo>
                  <a:lnTo>
                    <a:pt x="113" y="506"/>
                  </a:lnTo>
                  <a:lnTo>
                    <a:pt x="99" y="517"/>
                  </a:lnTo>
                  <a:lnTo>
                    <a:pt x="83" y="523"/>
                  </a:lnTo>
                  <a:lnTo>
                    <a:pt x="66" y="526"/>
                  </a:lnTo>
                  <a:lnTo>
                    <a:pt x="50" y="523"/>
                  </a:lnTo>
                  <a:lnTo>
                    <a:pt x="34" y="517"/>
                  </a:lnTo>
                  <a:lnTo>
                    <a:pt x="20" y="506"/>
                  </a:lnTo>
                  <a:lnTo>
                    <a:pt x="9" y="492"/>
                  </a:lnTo>
                  <a:lnTo>
                    <a:pt x="3" y="477"/>
                  </a:lnTo>
                  <a:lnTo>
                    <a:pt x="0" y="459"/>
                  </a:lnTo>
                  <a:lnTo>
                    <a:pt x="3" y="443"/>
                  </a:lnTo>
                  <a:lnTo>
                    <a:pt x="9" y="428"/>
                  </a:lnTo>
                  <a:lnTo>
                    <a:pt x="20" y="414"/>
                  </a:lnTo>
                  <a:lnTo>
                    <a:pt x="83" y="354"/>
                  </a:lnTo>
                  <a:lnTo>
                    <a:pt x="150" y="299"/>
                  </a:lnTo>
                  <a:lnTo>
                    <a:pt x="220" y="248"/>
                  </a:lnTo>
                  <a:lnTo>
                    <a:pt x="291" y="202"/>
                  </a:lnTo>
                  <a:lnTo>
                    <a:pt x="366" y="160"/>
                  </a:lnTo>
                  <a:lnTo>
                    <a:pt x="443" y="123"/>
                  </a:lnTo>
                  <a:lnTo>
                    <a:pt x="521" y="91"/>
                  </a:lnTo>
                  <a:lnTo>
                    <a:pt x="602" y="64"/>
                  </a:lnTo>
                  <a:lnTo>
                    <a:pt x="685" y="41"/>
                  </a:lnTo>
                  <a:lnTo>
                    <a:pt x="769" y="22"/>
                  </a:lnTo>
                  <a:lnTo>
                    <a:pt x="854" y="9"/>
                  </a:lnTo>
                  <a:lnTo>
                    <a:pt x="940" y="2"/>
                  </a:lnTo>
                  <a:lnTo>
                    <a:pt x="10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42"/>
            <p:cNvSpPr>
              <a:spLocks noEditPoints="1"/>
            </p:cNvSpPr>
            <p:nvPr/>
          </p:nvSpPr>
          <p:spPr bwMode="auto">
            <a:xfrm>
              <a:off x="7483475" y="2252663"/>
              <a:ext cx="123825" cy="123825"/>
            </a:xfrm>
            <a:custGeom>
              <a:avLst/>
              <a:gdLst>
                <a:gd name="T0" fmla="*/ 385 w 857"/>
                <a:gd name="T1" fmla="*/ 134 h 854"/>
                <a:gd name="T2" fmla="*/ 303 w 857"/>
                <a:gd name="T3" fmla="*/ 159 h 854"/>
                <a:gd name="T4" fmla="*/ 233 w 857"/>
                <a:gd name="T5" fmla="*/ 203 h 854"/>
                <a:gd name="T6" fmla="*/ 179 w 857"/>
                <a:gd name="T7" fmla="*/ 266 h 854"/>
                <a:gd name="T8" fmla="*/ 144 w 857"/>
                <a:gd name="T9" fmla="*/ 342 h 854"/>
                <a:gd name="T10" fmla="*/ 131 w 857"/>
                <a:gd name="T11" fmla="*/ 426 h 854"/>
                <a:gd name="T12" fmla="*/ 144 w 857"/>
                <a:gd name="T13" fmla="*/ 512 h 854"/>
                <a:gd name="T14" fmla="*/ 179 w 857"/>
                <a:gd name="T15" fmla="*/ 588 h 854"/>
                <a:gd name="T16" fmla="*/ 233 w 857"/>
                <a:gd name="T17" fmla="*/ 650 h 854"/>
                <a:gd name="T18" fmla="*/ 303 w 857"/>
                <a:gd name="T19" fmla="*/ 695 h 854"/>
                <a:gd name="T20" fmla="*/ 385 w 857"/>
                <a:gd name="T21" fmla="*/ 719 h 854"/>
                <a:gd name="T22" fmla="*/ 473 w 857"/>
                <a:gd name="T23" fmla="*/ 719 h 854"/>
                <a:gd name="T24" fmla="*/ 554 w 857"/>
                <a:gd name="T25" fmla="*/ 695 h 854"/>
                <a:gd name="T26" fmla="*/ 623 w 857"/>
                <a:gd name="T27" fmla="*/ 650 h 854"/>
                <a:gd name="T28" fmla="*/ 678 w 857"/>
                <a:gd name="T29" fmla="*/ 588 h 854"/>
                <a:gd name="T30" fmla="*/ 714 w 857"/>
                <a:gd name="T31" fmla="*/ 512 h 854"/>
                <a:gd name="T32" fmla="*/ 726 w 857"/>
                <a:gd name="T33" fmla="*/ 426 h 854"/>
                <a:gd name="T34" fmla="*/ 714 w 857"/>
                <a:gd name="T35" fmla="*/ 342 h 854"/>
                <a:gd name="T36" fmla="*/ 678 w 857"/>
                <a:gd name="T37" fmla="*/ 266 h 854"/>
                <a:gd name="T38" fmla="*/ 623 w 857"/>
                <a:gd name="T39" fmla="*/ 203 h 854"/>
                <a:gd name="T40" fmla="*/ 554 w 857"/>
                <a:gd name="T41" fmla="*/ 159 h 854"/>
                <a:gd name="T42" fmla="*/ 473 w 857"/>
                <a:gd name="T43" fmla="*/ 134 h 854"/>
                <a:gd name="T44" fmla="*/ 428 w 857"/>
                <a:gd name="T45" fmla="*/ 0 h 854"/>
                <a:gd name="T46" fmla="*/ 534 w 857"/>
                <a:gd name="T47" fmla="*/ 13 h 854"/>
                <a:gd name="T48" fmla="*/ 630 w 857"/>
                <a:gd name="T49" fmla="*/ 50 h 854"/>
                <a:gd name="T50" fmla="*/ 713 w 857"/>
                <a:gd name="T51" fmla="*/ 109 h 854"/>
                <a:gd name="T52" fmla="*/ 780 w 857"/>
                <a:gd name="T53" fmla="*/ 183 h 854"/>
                <a:gd name="T54" fmla="*/ 828 w 857"/>
                <a:gd name="T55" fmla="*/ 272 h 854"/>
                <a:gd name="T56" fmla="*/ 853 w 857"/>
                <a:gd name="T57" fmla="*/ 373 h 854"/>
                <a:gd name="T58" fmla="*/ 853 w 857"/>
                <a:gd name="T59" fmla="*/ 481 h 854"/>
                <a:gd name="T60" fmla="*/ 828 w 857"/>
                <a:gd name="T61" fmla="*/ 580 h 854"/>
                <a:gd name="T62" fmla="*/ 780 w 857"/>
                <a:gd name="T63" fmla="*/ 670 h 854"/>
                <a:gd name="T64" fmla="*/ 713 w 857"/>
                <a:gd name="T65" fmla="*/ 745 h 854"/>
                <a:gd name="T66" fmla="*/ 630 w 857"/>
                <a:gd name="T67" fmla="*/ 803 h 854"/>
                <a:gd name="T68" fmla="*/ 534 w 857"/>
                <a:gd name="T69" fmla="*/ 841 h 854"/>
                <a:gd name="T70" fmla="*/ 428 w 857"/>
                <a:gd name="T71" fmla="*/ 854 h 854"/>
                <a:gd name="T72" fmla="*/ 324 w 857"/>
                <a:gd name="T73" fmla="*/ 841 h 854"/>
                <a:gd name="T74" fmla="*/ 228 w 857"/>
                <a:gd name="T75" fmla="*/ 803 h 854"/>
                <a:gd name="T76" fmla="*/ 144 w 857"/>
                <a:gd name="T77" fmla="*/ 745 h 854"/>
                <a:gd name="T78" fmla="*/ 77 w 857"/>
                <a:gd name="T79" fmla="*/ 670 h 854"/>
                <a:gd name="T80" fmla="*/ 29 w 857"/>
                <a:gd name="T81" fmla="*/ 580 h 854"/>
                <a:gd name="T82" fmla="*/ 3 w 857"/>
                <a:gd name="T83" fmla="*/ 481 h 854"/>
                <a:gd name="T84" fmla="*/ 3 w 857"/>
                <a:gd name="T85" fmla="*/ 373 h 854"/>
                <a:gd name="T86" fmla="*/ 29 w 857"/>
                <a:gd name="T87" fmla="*/ 272 h 854"/>
                <a:gd name="T88" fmla="*/ 77 w 857"/>
                <a:gd name="T89" fmla="*/ 183 h 854"/>
                <a:gd name="T90" fmla="*/ 144 w 857"/>
                <a:gd name="T91" fmla="*/ 109 h 854"/>
                <a:gd name="T92" fmla="*/ 228 w 857"/>
                <a:gd name="T93" fmla="*/ 50 h 854"/>
                <a:gd name="T94" fmla="*/ 324 w 857"/>
                <a:gd name="T95" fmla="*/ 13 h 854"/>
                <a:gd name="T96" fmla="*/ 428 w 857"/>
                <a:gd name="T97" fmla="*/ 0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57" h="854">
                  <a:moveTo>
                    <a:pt x="428" y="130"/>
                  </a:moveTo>
                  <a:lnTo>
                    <a:pt x="385" y="134"/>
                  </a:lnTo>
                  <a:lnTo>
                    <a:pt x="343" y="143"/>
                  </a:lnTo>
                  <a:lnTo>
                    <a:pt x="303" y="159"/>
                  </a:lnTo>
                  <a:lnTo>
                    <a:pt x="267" y="178"/>
                  </a:lnTo>
                  <a:lnTo>
                    <a:pt x="233" y="203"/>
                  </a:lnTo>
                  <a:lnTo>
                    <a:pt x="204" y="232"/>
                  </a:lnTo>
                  <a:lnTo>
                    <a:pt x="179" y="266"/>
                  </a:lnTo>
                  <a:lnTo>
                    <a:pt x="159" y="302"/>
                  </a:lnTo>
                  <a:lnTo>
                    <a:pt x="144" y="342"/>
                  </a:lnTo>
                  <a:lnTo>
                    <a:pt x="134" y="383"/>
                  </a:lnTo>
                  <a:lnTo>
                    <a:pt x="131" y="426"/>
                  </a:lnTo>
                  <a:lnTo>
                    <a:pt x="134" y="471"/>
                  </a:lnTo>
                  <a:lnTo>
                    <a:pt x="144" y="512"/>
                  </a:lnTo>
                  <a:lnTo>
                    <a:pt x="159" y="551"/>
                  </a:lnTo>
                  <a:lnTo>
                    <a:pt x="179" y="588"/>
                  </a:lnTo>
                  <a:lnTo>
                    <a:pt x="204" y="621"/>
                  </a:lnTo>
                  <a:lnTo>
                    <a:pt x="233" y="650"/>
                  </a:lnTo>
                  <a:lnTo>
                    <a:pt x="267" y="675"/>
                  </a:lnTo>
                  <a:lnTo>
                    <a:pt x="303" y="695"/>
                  </a:lnTo>
                  <a:lnTo>
                    <a:pt x="343" y="711"/>
                  </a:lnTo>
                  <a:lnTo>
                    <a:pt x="385" y="719"/>
                  </a:lnTo>
                  <a:lnTo>
                    <a:pt x="428" y="722"/>
                  </a:lnTo>
                  <a:lnTo>
                    <a:pt x="473" y="719"/>
                  </a:lnTo>
                  <a:lnTo>
                    <a:pt x="514" y="711"/>
                  </a:lnTo>
                  <a:lnTo>
                    <a:pt x="554" y="695"/>
                  </a:lnTo>
                  <a:lnTo>
                    <a:pt x="591" y="675"/>
                  </a:lnTo>
                  <a:lnTo>
                    <a:pt x="623" y="650"/>
                  </a:lnTo>
                  <a:lnTo>
                    <a:pt x="653" y="621"/>
                  </a:lnTo>
                  <a:lnTo>
                    <a:pt x="678" y="588"/>
                  </a:lnTo>
                  <a:lnTo>
                    <a:pt x="699" y="551"/>
                  </a:lnTo>
                  <a:lnTo>
                    <a:pt x="714" y="512"/>
                  </a:lnTo>
                  <a:lnTo>
                    <a:pt x="723" y="471"/>
                  </a:lnTo>
                  <a:lnTo>
                    <a:pt x="726" y="426"/>
                  </a:lnTo>
                  <a:lnTo>
                    <a:pt x="723" y="383"/>
                  </a:lnTo>
                  <a:lnTo>
                    <a:pt x="714" y="342"/>
                  </a:lnTo>
                  <a:lnTo>
                    <a:pt x="699" y="302"/>
                  </a:lnTo>
                  <a:lnTo>
                    <a:pt x="678" y="266"/>
                  </a:lnTo>
                  <a:lnTo>
                    <a:pt x="653" y="232"/>
                  </a:lnTo>
                  <a:lnTo>
                    <a:pt x="623" y="203"/>
                  </a:lnTo>
                  <a:lnTo>
                    <a:pt x="591" y="178"/>
                  </a:lnTo>
                  <a:lnTo>
                    <a:pt x="554" y="159"/>
                  </a:lnTo>
                  <a:lnTo>
                    <a:pt x="514" y="143"/>
                  </a:lnTo>
                  <a:lnTo>
                    <a:pt x="473" y="134"/>
                  </a:lnTo>
                  <a:lnTo>
                    <a:pt x="428" y="130"/>
                  </a:lnTo>
                  <a:close/>
                  <a:moveTo>
                    <a:pt x="428" y="0"/>
                  </a:moveTo>
                  <a:lnTo>
                    <a:pt x="483" y="3"/>
                  </a:lnTo>
                  <a:lnTo>
                    <a:pt x="534" y="13"/>
                  </a:lnTo>
                  <a:lnTo>
                    <a:pt x="583" y="29"/>
                  </a:lnTo>
                  <a:lnTo>
                    <a:pt x="630" y="50"/>
                  </a:lnTo>
                  <a:lnTo>
                    <a:pt x="673" y="77"/>
                  </a:lnTo>
                  <a:lnTo>
                    <a:pt x="713" y="109"/>
                  </a:lnTo>
                  <a:lnTo>
                    <a:pt x="749" y="143"/>
                  </a:lnTo>
                  <a:lnTo>
                    <a:pt x="780" y="183"/>
                  </a:lnTo>
                  <a:lnTo>
                    <a:pt x="806" y="227"/>
                  </a:lnTo>
                  <a:lnTo>
                    <a:pt x="828" y="272"/>
                  </a:lnTo>
                  <a:lnTo>
                    <a:pt x="844" y="322"/>
                  </a:lnTo>
                  <a:lnTo>
                    <a:pt x="853" y="373"/>
                  </a:lnTo>
                  <a:lnTo>
                    <a:pt x="857" y="426"/>
                  </a:lnTo>
                  <a:lnTo>
                    <a:pt x="853" y="481"/>
                  </a:lnTo>
                  <a:lnTo>
                    <a:pt x="844" y="532"/>
                  </a:lnTo>
                  <a:lnTo>
                    <a:pt x="828" y="580"/>
                  </a:lnTo>
                  <a:lnTo>
                    <a:pt x="806" y="627"/>
                  </a:lnTo>
                  <a:lnTo>
                    <a:pt x="780" y="670"/>
                  </a:lnTo>
                  <a:lnTo>
                    <a:pt x="749" y="709"/>
                  </a:lnTo>
                  <a:lnTo>
                    <a:pt x="713" y="745"/>
                  </a:lnTo>
                  <a:lnTo>
                    <a:pt x="673" y="777"/>
                  </a:lnTo>
                  <a:lnTo>
                    <a:pt x="630" y="803"/>
                  </a:lnTo>
                  <a:lnTo>
                    <a:pt x="583" y="824"/>
                  </a:lnTo>
                  <a:lnTo>
                    <a:pt x="534" y="841"/>
                  </a:lnTo>
                  <a:lnTo>
                    <a:pt x="483" y="850"/>
                  </a:lnTo>
                  <a:lnTo>
                    <a:pt x="428" y="854"/>
                  </a:lnTo>
                  <a:lnTo>
                    <a:pt x="375" y="850"/>
                  </a:lnTo>
                  <a:lnTo>
                    <a:pt x="324" y="841"/>
                  </a:lnTo>
                  <a:lnTo>
                    <a:pt x="273" y="824"/>
                  </a:lnTo>
                  <a:lnTo>
                    <a:pt x="228" y="803"/>
                  </a:lnTo>
                  <a:lnTo>
                    <a:pt x="184" y="777"/>
                  </a:lnTo>
                  <a:lnTo>
                    <a:pt x="144" y="745"/>
                  </a:lnTo>
                  <a:lnTo>
                    <a:pt x="109" y="709"/>
                  </a:lnTo>
                  <a:lnTo>
                    <a:pt x="77" y="670"/>
                  </a:lnTo>
                  <a:lnTo>
                    <a:pt x="50" y="627"/>
                  </a:lnTo>
                  <a:lnTo>
                    <a:pt x="29" y="580"/>
                  </a:lnTo>
                  <a:lnTo>
                    <a:pt x="13" y="532"/>
                  </a:lnTo>
                  <a:lnTo>
                    <a:pt x="3" y="481"/>
                  </a:lnTo>
                  <a:lnTo>
                    <a:pt x="0" y="426"/>
                  </a:lnTo>
                  <a:lnTo>
                    <a:pt x="3" y="373"/>
                  </a:lnTo>
                  <a:lnTo>
                    <a:pt x="13" y="322"/>
                  </a:lnTo>
                  <a:lnTo>
                    <a:pt x="29" y="272"/>
                  </a:lnTo>
                  <a:lnTo>
                    <a:pt x="50" y="227"/>
                  </a:lnTo>
                  <a:lnTo>
                    <a:pt x="77" y="183"/>
                  </a:lnTo>
                  <a:lnTo>
                    <a:pt x="109" y="143"/>
                  </a:lnTo>
                  <a:lnTo>
                    <a:pt x="144" y="109"/>
                  </a:lnTo>
                  <a:lnTo>
                    <a:pt x="184" y="77"/>
                  </a:lnTo>
                  <a:lnTo>
                    <a:pt x="228" y="50"/>
                  </a:lnTo>
                  <a:lnTo>
                    <a:pt x="273" y="29"/>
                  </a:lnTo>
                  <a:lnTo>
                    <a:pt x="324" y="13"/>
                  </a:lnTo>
                  <a:lnTo>
                    <a:pt x="375" y="3"/>
                  </a:lnTo>
                  <a:lnTo>
                    <a:pt x="4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3" name="Group 117"/>
          <p:cNvGrpSpPr/>
          <p:nvPr/>
        </p:nvGrpSpPr>
        <p:grpSpPr>
          <a:xfrm>
            <a:off x="9309227" y="635336"/>
            <a:ext cx="547688" cy="550863"/>
            <a:chOff x="6281738" y="1917700"/>
            <a:chExt cx="547688" cy="550863"/>
          </a:xfrm>
          <a:solidFill>
            <a:srgbClr val="000000"/>
          </a:solidFill>
        </p:grpSpPr>
        <p:sp>
          <p:nvSpPr>
            <p:cNvPr id="284" name="Freeform 47"/>
            <p:cNvSpPr>
              <a:spLocks/>
            </p:cNvSpPr>
            <p:nvPr/>
          </p:nvSpPr>
          <p:spPr bwMode="auto">
            <a:xfrm>
              <a:off x="6281738" y="1917700"/>
              <a:ext cx="96838" cy="387350"/>
            </a:xfrm>
            <a:custGeom>
              <a:avLst/>
              <a:gdLst>
                <a:gd name="T0" fmla="*/ 563 w 607"/>
                <a:gd name="T1" fmla="*/ 2 h 2445"/>
                <a:gd name="T2" fmla="*/ 589 w 607"/>
                <a:gd name="T3" fmla="*/ 17 h 2445"/>
                <a:gd name="T4" fmla="*/ 605 w 607"/>
                <a:gd name="T5" fmla="*/ 44 h 2445"/>
                <a:gd name="T6" fmla="*/ 605 w 607"/>
                <a:gd name="T7" fmla="*/ 73 h 2445"/>
                <a:gd name="T8" fmla="*/ 589 w 607"/>
                <a:gd name="T9" fmla="*/ 100 h 2445"/>
                <a:gd name="T10" fmla="*/ 461 w 607"/>
                <a:gd name="T11" fmla="*/ 244 h 2445"/>
                <a:gd name="T12" fmla="*/ 353 w 607"/>
                <a:gd name="T13" fmla="*/ 398 h 2445"/>
                <a:gd name="T14" fmla="*/ 264 w 607"/>
                <a:gd name="T15" fmla="*/ 562 h 2445"/>
                <a:gd name="T16" fmla="*/ 198 w 607"/>
                <a:gd name="T17" fmla="*/ 732 h 2445"/>
                <a:gd name="T18" fmla="*/ 151 w 607"/>
                <a:gd name="T19" fmla="*/ 908 h 2445"/>
                <a:gd name="T20" fmla="*/ 125 w 607"/>
                <a:gd name="T21" fmla="*/ 1088 h 2445"/>
                <a:gd name="T22" fmla="*/ 120 w 607"/>
                <a:gd name="T23" fmla="*/ 1268 h 2445"/>
                <a:gd name="T24" fmla="*/ 136 w 607"/>
                <a:gd name="T25" fmla="*/ 1448 h 2445"/>
                <a:gd name="T26" fmla="*/ 171 w 607"/>
                <a:gd name="T27" fmla="*/ 1625 h 2445"/>
                <a:gd name="T28" fmla="*/ 229 w 607"/>
                <a:gd name="T29" fmla="*/ 1799 h 2445"/>
                <a:gd name="T30" fmla="*/ 306 w 607"/>
                <a:gd name="T31" fmla="*/ 1966 h 2445"/>
                <a:gd name="T32" fmla="*/ 404 w 607"/>
                <a:gd name="T33" fmla="*/ 2125 h 2445"/>
                <a:gd name="T34" fmla="*/ 523 w 607"/>
                <a:gd name="T35" fmla="*/ 2274 h 2445"/>
                <a:gd name="T36" fmla="*/ 599 w 607"/>
                <a:gd name="T37" fmla="*/ 2357 h 2445"/>
                <a:gd name="T38" fmla="*/ 607 w 607"/>
                <a:gd name="T39" fmla="*/ 2386 h 2445"/>
                <a:gd name="T40" fmla="*/ 599 w 607"/>
                <a:gd name="T41" fmla="*/ 2415 h 2445"/>
                <a:gd name="T42" fmla="*/ 577 w 607"/>
                <a:gd name="T43" fmla="*/ 2437 h 2445"/>
                <a:gd name="T44" fmla="*/ 547 w 607"/>
                <a:gd name="T45" fmla="*/ 2445 h 2445"/>
                <a:gd name="T46" fmla="*/ 519 w 607"/>
                <a:gd name="T47" fmla="*/ 2437 h 2445"/>
                <a:gd name="T48" fmla="*/ 436 w 607"/>
                <a:gd name="T49" fmla="*/ 2355 h 2445"/>
                <a:gd name="T50" fmla="*/ 312 w 607"/>
                <a:gd name="T51" fmla="*/ 2200 h 2445"/>
                <a:gd name="T52" fmla="*/ 209 w 607"/>
                <a:gd name="T53" fmla="*/ 2037 h 2445"/>
                <a:gd name="T54" fmla="*/ 127 w 607"/>
                <a:gd name="T55" fmla="*/ 1864 h 2445"/>
                <a:gd name="T56" fmla="*/ 65 w 607"/>
                <a:gd name="T57" fmla="*/ 1685 h 2445"/>
                <a:gd name="T58" fmla="*/ 23 w 607"/>
                <a:gd name="T59" fmla="*/ 1502 h 2445"/>
                <a:gd name="T60" fmla="*/ 3 w 607"/>
                <a:gd name="T61" fmla="*/ 1316 h 2445"/>
                <a:gd name="T62" fmla="*/ 0 w 607"/>
                <a:gd name="T63" fmla="*/ 1222 h 2445"/>
                <a:gd name="T64" fmla="*/ 11 w 607"/>
                <a:gd name="T65" fmla="*/ 1035 h 2445"/>
                <a:gd name="T66" fmla="*/ 42 w 607"/>
                <a:gd name="T67" fmla="*/ 851 h 2445"/>
                <a:gd name="T68" fmla="*/ 93 w 607"/>
                <a:gd name="T69" fmla="*/ 670 h 2445"/>
                <a:gd name="T70" fmla="*/ 166 w 607"/>
                <a:gd name="T71" fmla="*/ 493 h 2445"/>
                <a:gd name="T72" fmla="*/ 258 w 607"/>
                <a:gd name="T73" fmla="*/ 325 h 2445"/>
                <a:gd name="T74" fmla="*/ 371 w 607"/>
                <a:gd name="T75" fmla="*/ 166 h 2445"/>
                <a:gd name="T76" fmla="*/ 505 w 607"/>
                <a:gd name="T77" fmla="*/ 17 h 2445"/>
                <a:gd name="T78" fmla="*/ 533 w 607"/>
                <a:gd name="T79" fmla="*/ 2 h 2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07" h="2445">
                  <a:moveTo>
                    <a:pt x="547" y="0"/>
                  </a:moveTo>
                  <a:lnTo>
                    <a:pt x="563" y="2"/>
                  </a:lnTo>
                  <a:lnTo>
                    <a:pt x="577" y="8"/>
                  </a:lnTo>
                  <a:lnTo>
                    <a:pt x="589" y="17"/>
                  </a:lnTo>
                  <a:lnTo>
                    <a:pt x="599" y="29"/>
                  </a:lnTo>
                  <a:lnTo>
                    <a:pt x="605" y="44"/>
                  </a:lnTo>
                  <a:lnTo>
                    <a:pt x="607" y="59"/>
                  </a:lnTo>
                  <a:lnTo>
                    <a:pt x="605" y="73"/>
                  </a:lnTo>
                  <a:lnTo>
                    <a:pt x="599" y="87"/>
                  </a:lnTo>
                  <a:lnTo>
                    <a:pt x="589" y="100"/>
                  </a:lnTo>
                  <a:lnTo>
                    <a:pt x="523" y="170"/>
                  </a:lnTo>
                  <a:lnTo>
                    <a:pt x="461" y="244"/>
                  </a:lnTo>
                  <a:lnTo>
                    <a:pt x="404" y="320"/>
                  </a:lnTo>
                  <a:lnTo>
                    <a:pt x="353" y="398"/>
                  </a:lnTo>
                  <a:lnTo>
                    <a:pt x="306" y="479"/>
                  </a:lnTo>
                  <a:lnTo>
                    <a:pt x="264" y="562"/>
                  </a:lnTo>
                  <a:lnTo>
                    <a:pt x="229" y="646"/>
                  </a:lnTo>
                  <a:lnTo>
                    <a:pt x="198" y="732"/>
                  </a:lnTo>
                  <a:lnTo>
                    <a:pt x="171" y="819"/>
                  </a:lnTo>
                  <a:lnTo>
                    <a:pt x="151" y="908"/>
                  </a:lnTo>
                  <a:lnTo>
                    <a:pt x="136" y="997"/>
                  </a:lnTo>
                  <a:lnTo>
                    <a:pt x="125" y="1088"/>
                  </a:lnTo>
                  <a:lnTo>
                    <a:pt x="120" y="1177"/>
                  </a:lnTo>
                  <a:lnTo>
                    <a:pt x="120" y="1268"/>
                  </a:lnTo>
                  <a:lnTo>
                    <a:pt x="125" y="1358"/>
                  </a:lnTo>
                  <a:lnTo>
                    <a:pt x="136" y="1448"/>
                  </a:lnTo>
                  <a:lnTo>
                    <a:pt x="151" y="1537"/>
                  </a:lnTo>
                  <a:lnTo>
                    <a:pt x="171" y="1625"/>
                  </a:lnTo>
                  <a:lnTo>
                    <a:pt x="198" y="1713"/>
                  </a:lnTo>
                  <a:lnTo>
                    <a:pt x="229" y="1799"/>
                  </a:lnTo>
                  <a:lnTo>
                    <a:pt x="264" y="1883"/>
                  </a:lnTo>
                  <a:lnTo>
                    <a:pt x="306" y="1966"/>
                  </a:lnTo>
                  <a:lnTo>
                    <a:pt x="353" y="2046"/>
                  </a:lnTo>
                  <a:lnTo>
                    <a:pt x="404" y="2125"/>
                  </a:lnTo>
                  <a:lnTo>
                    <a:pt x="461" y="2201"/>
                  </a:lnTo>
                  <a:lnTo>
                    <a:pt x="523" y="2274"/>
                  </a:lnTo>
                  <a:lnTo>
                    <a:pt x="589" y="2344"/>
                  </a:lnTo>
                  <a:lnTo>
                    <a:pt x="599" y="2357"/>
                  </a:lnTo>
                  <a:lnTo>
                    <a:pt x="605" y="2372"/>
                  </a:lnTo>
                  <a:lnTo>
                    <a:pt x="607" y="2386"/>
                  </a:lnTo>
                  <a:lnTo>
                    <a:pt x="605" y="2401"/>
                  </a:lnTo>
                  <a:lnTo>
                    <a:pt x="599" y="2415"/>
                  </a:lnTo>
                  <a:lnTo>
                    <a:pt x="589" y="2427"/>
                  </a:lnTo>
                  <a:lnTo>
                    <a:pt x="577" y="2437"/>
                  </a:lnTo>
                  <a:lnTo>
                    <a:pt x="563" y="2442"/>
                  </a:lnTo>
                  <a:lnTo>
                    <a:pt x="547" y="2445"/>
                  </a:lnTo>
                  <a:lnTo>
                    <a:pt x="533" y="2442"/>
                  </a:lnTo>
                  <a:lnTo>
                    <a:pt x="519" y="2437"/>
                  </a:lnTo>
                  <a:lnTo>
                    <a:pt x="505" y="2427"/>
                  </a:lnTo>
                  <a:lnTo>
                    <a:pt x="436" y="2355"/>
                  </a:lnTo>
                  <a:lnTo>
                    <a:pt x="371" y="2279"/>
                  </a:lnTo>
                  <a:lnTo>
                    <a:pt x="312" y="2200"/>
                  </a:lnTo>
                  <a:lnTo>
                    <a:pt x="258" y="2120"/>
                  </a:lnTo>
                  <a:lnTo>
                    <a:pt x="209" y="2037"/>
                  </a:lnTo>
                  <a:lnTo>
                    <a:pt x="166" y="1952"/>
                  </a:lnTo>
                  <a:lnTo>
                    <a:pt x="127" y="1864"/>
                  </a:lnTo>
                  <a:lnTo>
                    <a:pt x="93" y="1775"/>
                  </a:lnTo>
                  <a:lnTo>
                    <a:pt x="65" y="1685"/>
                  </a:lnTo>
                  <a:lnTo>
                    <a:pt x="42" y="1594"/>
                  </a:lnTo>
                  <a:lnTo>
                    <a:pt x="23" y="1502"/>
                  </a:lnTo>
                  <a:lnTo>
                    <a:pt x="11" y="1409"/>
                  </a:lnTo>
                  <a:lnTo>
                    <a:pt x="3" y="1316"/>
                  </a:lnTo>
                  <a:lnTo>
                    <a:pt x="0" y="1223"/>
                  </a:lnTo>
                  <a:lnTo>
                    <a:pt x="0" y="1222"/>
                  </a:lnTo>
                  <a:lnTo>
                    <a:pt x="3" y="1129"/>
                  </a:lnTo>
                  <a:lnTo>
                    <a:pt x="11" y="1035"/>
                  </a:lnTo>
                  <a:lnTo>
                    <a:pt x="23" y="942"/>
                  </a:lnTo>
                  <a:lnTo>
                    <a:pt x="42" y="851"/>
                  </a:lnTo>
                  <a:lnTo>
                    <a:pt x="65" y="759"/>
                  </a:lnTo>
                  <a:lnTo>
                    <a:pt x="93" y="670"/>
                  </a:lnTo>
                  <a:lnTo>
                    <a:pt x="127" y="580"/>
                  </a:lnTo>
                  <a:lnTo>
                    <a:pt x="166" y="493"/>
                  </a:lnTo>
                  <a:lnTo>
                    <a:pt x="209" y="408"/>
                  </a:lnTo>
                  <a:lnTo>
                    <a:pt x="258" y="325"/>
                  </a:lnTo>
                  <a:lnTo>
                    <a:pt x="312" y="244"/>
                  </a:lnTo>
                  <a:lnTo>
                    <a:pt x="371" y="166"/>
                  </a:lnTo>
                  <a:lnTo>
                    <a:pt x="436" y="89"/>
                  </a:lnTo>
                  <a:lnTo>
                    <a:pt x="505" y="17"/>
                  </a:lnTo>
                  <a:lnTo>
                    <a:pt x="519" y="8"/>
                  </a:lnTo>
                  <a:lnTo>
                    <a:pt x="533" y="2"/>
                  </a:lnTo>
                  <a:lnTo>
                    <a:pt x="5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48"/>
            <p:cNvSpPr>
              <a:spLocks/>
            </p:cNvSpPr>
            <p:nvPr/>
          </p:nvSpPr>
          <p:spPr bwMode="auto">
            <a:xfrm>
              <a:off x="6734176" y="1917700"/>
              <a:ext cx="95250" cy="387350"/>
            </a:xfrm>
            <a:custGeom>
              <a:avLst/>
              <a:gdLst>
                <a:gd name="T0" fmla="*/ 75 w 608"/>
                <a:gd name="T1" fmla="*/ 2 h 2445"/>
                <a:gd name="T2" fmla="*/ 102 w 608"/>
                <a:gd name="T3" fmla="*/ 17 h 2445"/>
                <a:gd name="T4" fmla="*/ 233 w 608"/>
                <a:gd name="T5" fmla="*/ 161 h 2445"/>
                <a:gd name="T6" fmla="*/ 344 w 608"/>
                <a:gd name="T7" fmla="*/ 316 h 2445"/>
                <a:gd name="T8" fmla="*/ 437 w 608"/>
                <a:gd name="T9" fmla="*/ 483 h 2445"/>
                <a:gd name="T10" fmla="*/ 511 w 608"/>
                <a:gd name="T11" fmla="*/ 658 h 2445"/>
                <a:gd name="T12" fmla="*/ 564 w 608"/>
                <a:gd name="T13" fmla="*/ 840 h 2445"/>
                <a:gd name="T14" fmla="*/ 596 w 608"/>
                <a:gd name="T15" fmla="*/ 1029 h 2445"/>
                <a:gd name="T16" fmla="*/ 608 w 608"/>
                <a:gd name="T17" fmla="*/ 1223 h 2445"/>
                <a:gd name="T18" fmla="*/ 596 w 608"/>
                <a:gd name="T19" fmla="*/ 1416 h 2445"/>
                <a:gd name="T20" fmla="*/ 564 w 608"/>
                <a:gd name="T21" fmla="*/ 1605 h 2445"/>
                <a:gd name="T22" fmla="*/ 511 w 608"/>
                <a:gd name="T23" fmla="*/ 1787 h 2445"/>
                <a:gd name="T24" fmla="*/ 437 w 608"/>
                <a:gd name="T25" fmla="*/ 1961 h 2445"/>
                <a:gd name="T26" fmla="*/ 344 w 608"/>
                <a:gd name="T27" fmla="*/ 2127 h 2445"/>
                <a:gd name="T28" fmla="*/ 233 w 608"/>
                <a:gd name="T29" fmla="*/ 2283 h 2445"/>
                <a:gd name="T30" fmla="*/ 102 w 608"/>
                <a:gd name="T31" fmla="*/ 2427 h 2445"/>
                <a:gd name="T32" fmla="*/ 75 w 608"/>
                <a:gd name="T33" fmla="*/ 2442 h 2445"/>
                <a:gd name="T34" fmla="*/ 45 w 608"/>
                <a:gd name="T35" fmla="*/ 2442 h 2445"/>
                <a:gd name="T36" fmla="*/ 18 w 608"/>
                <a:gd name="T37" fmla="*/ 2427 h 2445"/>
                <a:gd name="T38" fmla="*/ 3 w 608"/>
                <a:gd name="T39" fmla="*/ 2401 h 2445"/>
                <a:gd name="T40" fmla="*/ 3 w 608"/>
                <a:gd name="T41" fmla="*/ 2372 h 2445"/>
                <a:gd name="T42" fmla="*/ 18 w 608"/>
                <a:gd name="T43" fmla="*/ 2344 h 2445"/>
                <a:gd name="T44" fmla="*/ 148 w 608"/>
                <a:gd name="T45" fmla="*/ 2199 h 2445"/>
                <a:gd name="T46" fmla="*/ 258 w 608"/>
                <a:gd name="T47" fmla="*/ 2042 h 2445"/>
                <a:gd name="T48" fmla="*/ 348 w 608"/>
                <a:gd name="T49" fmla="*/ 1874 h 2445"/>
                <a:gd name="T50" fmla="*/ 416 w 608"/>
                <a:gd name="T51" fmla="*/ 1696 h 2445"/>
                <a:gd name="T52" fmla="*/ 462 w 608"/>
                <a:gd name="T53" fmla="*/ 1511 h 2445"/>
                <a:gd name="T54" fmla="*/ 486 w 608"/>
                <a:gd name="T55" fmla="*/ 1320 h 2445"/>
                <a:gd name="T56" fmla="*/ 486 w 608"/>
                <a:gd name="T57" fmla="*/ 1125 h 2445"/>
                <a:gd name="T58" fmla="*/ 462 w 608"/>
                <a:gd name="T59" fmla="*/ 934 h 2445"/>
                <a:gd name="T60" fmla="*/ 416 w 608"/>
                <a:gd name="T61" fmla="*/ 748 h 2445"/>
                <a:gd name="T62" fmla="*/ 348 w 608"/>
                <a:gd name="T63" fmla="*/ 570 h 2445"/>
                <a:gd name="T64" fmla="*/ 258 w 608"/>
                <a:gd name="T65" fmla="*/ 402 h 2445"/>
                <a:gd name="T66" fmla="*/ 148 w 608"/>
                <a:gd name="T67" fmla="*/ 245 h 2445"/>
                <a:gd name="T68" fmla="*/ 18 w 608"/>
                <a:gd name="T69" fmla="*/ 100 h 2445"/>
                <a:gd name="T70" fmla="*/ 3 w 608"/>
                <a:gd name="T71" fmla="*/ 73 h 2445"/>
                <a:gd name="T72" fmla="*/ 3 w 608"/>
                <a:gd name="T73" fmla="*/ 44 h 2445"/>
                <a:gd name="T74" fmla="*/ 18 w 608"/>
                <a:gd name="T75" fmla="*/ 17 h 2445"/>
                <a:gd name="T76" fmla="*/ 45 w 608"/>
                <a:gd name="T77" fmla="*/ 2 h 2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08" h="2445">
                  <a:moveTo>
                    <a:pt x="60" y="0"/>
                  </a:moveTo>
                  <a:lnTo>
                    <a:pt x="75" y="2"/>
                  </a:lnTo>
                  <a:lnTo>
                    <a:pt x="89" y="8"/>
                  </a:lnTo>
                  <a:lnTo>
                    <a:pt x="102" y="17"/>
                  </a:lnTo>
                  <a:lnTo>
                    <a:pt x="170" y="87"/>
                  </a:lnTo>
                  <a:lnTo>
                    <a:pt x="233" y="161"/>
                  </a:lnTo>
                  <a:lnTo>
                    <a:pt x="291" y="238"/>
                  </a:lnTo>
                  <a:lnTo>
                    <a:pt x="344" y="316"/>
                  </a:lnTo>
                  <a:lnTo>
                    <a:pt x="394" y="398"/>
                  </a:lnTo>
                  <a:lnTo>
                    <a:pt x="437" y="483"/>
                  </a:lnTo>
                  <a:lnTo>
                    <a:pt x="477" y="569"/>
                  </a:lnTo>
                  <a:lnTo>
                    <a:pt x="511" y="658"/>
                  </a:lnTo>
                  <a:lnTo>
                    <a:pt x="540" y="748"/>
                  </a:lnTo>
                  <a:lnTo>
                    <a:pt x="564" y="840"/>
                  </a:lnTo>
                  <a:lnTo>
                    <a:pt x="583" y="934"/>
                  </a:lnTo>
                  <a:lnTo>
                    <a:pt x="596" y="1029"/>
                  </a:lnTo>
                  <a:lnTo>
                    <a:pt x="604" y="1125"/>
                  </a:lnTo>
                  <a:lnTo>
                    <a:pt x="608" y="1223"/>
                  </a:lnTo>
                  <a:lnTo>
                    <a:pt x="604" y="1320"/>
                  </a:lnTo>
                  <a:lnTo>
                    <a:pt x="596" y="1416"/>
                  </a:lnTo>
                  <a:lnTo>
                    <a:pt x="583" y="1511"/>
                  </a:lnTo>
                  <a:lnTo>
                    <a:pt x="564" y="1605"/>
                  </a:lnTo>
                  <a:lnTo>
                    <a:pt x="540" y="1696"/>
                  </a:lnTo>
                  <a:lnTo>
                    <a:pt x="511" y="1787"/>
                  </a:lnTo>
                  <a:lnTo>
                    <a:pt x="477" y="1875"/>
                  </a:lnTo>
                  <a:lnTo>
                    <a:pt x="437" y="1961"/>
                  </a:lnTo>
                  <a:lnTo>
                    <a:pt x="394" y="2045"/>
                  </a:lnTo>
                  <a:lnTo>
                    <a:pt x="344" y="2127"/>
                  </a:lnTo>
                  <a:lnTo>
                    <a:pt x="291" y="2207"/>
                  </a:lnTo>
                  <a:lnTo>
                    <a:pt x="233" y="2283"/>
                  </a:lnTo>
                  <a:lnTo>
                    <a:pt x="170" y="2357"/>
                  </a:lnTo>
                  <a:lnTo>
                    <a:pt x="102" y="2427"/>
                  </a:lnTo>
                  <a:lnTo>
                    <a:pt x="89" y="2437"/>
                  </a:lnTo>
                  <a:lnTo>
                    <a:pt x="75" y="2442"/>
                  </a:lnTo>
                  <a:lnTo>
                    <a:pt x="60" y="2445"/>
                  </a:lnTo>
                  <a:lnTo>
                    <a:pt x="45" y="2442"/>
                  </a:lnTo>
                  <a:lnTo>
                    <a:pt x="30" y="2437"/>
                  </a:lnTo>
                  <a:lnTo>
                    <a:pt x="18" y="2427"/>
                  </a:lnTo>
                  <a:lnTo>
                    <a:pt x="8" y="2415"/>
                  </a:lnTo>
                  <a:lnTo>
                    <a:pt x="3" y="2401"/>
                  </a:lnTo>
                  <a:lnTo>
                    <a:pt x="0" y="2386"/>
                  </a:lnTo>
                  <a:lnTo>
                    <a:pt x="3" y="2372"/>
                  </a:lnTo>
                  <a:lnTo>
                    <a:pt x="8" y="2357"/>
                  </a:lnTo>
                  <a:lnTo>
                    <a:pt x="18" y="2344"/>
                  </a:lnTo>
                  <a:lnTo>
                    <a:pt x="86" y="2273"/>
                  </a:lnTo>
                  <a:lnTo>
                    <a:pt x="148" y="2199"/>
                  </a:lnTo>
                  <a:lnTo>
                    <a:pt x="206" y="2123"/>
                  </a:lnTo>
                  <a:lnTo>
                    <a:pt x="258" y="2042"/>
                  </a:lnTo>
                  <a:lnTo>
                    <a:pt x="306" y="1959"/>
                  </a:lnTo>
                  <a:lnTo>
                    <a:pt x="348" y="1874"/>
                  </a:lnTo>
                  <a:lnTo>
                    <a:pt x="384" y="1786"/>
                  </a:lnTo>
                  <a:lnTo>
                    <a:pt x="416" y="1696"/>
                  </a:lnTo>
                  <a:lnTo>
                    <a:pt x="442" y="1605"/>
                  </a:lnTo>
                  <a:lnTo>
                    <a:pt x="462" y="1511"/>
                  </a:lnTo>
                  <a:lnTo>
                    <a:pt x="477" y="1416"/>
                  </a:lnTo>
                  <a:lnTo>
                    <a:pt x="486" y="1320"/>
                  </a:lnTo>
                  <a:lnTo>
                    <a:pt x="488" y="1223"/>
                  </a:lnTo>
                  <a:lnTo>
                    <a:pt x="486" y="1125"/>
                  </a:lnTo>
                  <a:lnTo>
                    <a:pt x="477" y="1029"/>
                  </a:lnTo>
                  <a:lnTo>
                    <a:pt x="462" y="934"/>
                  </a:lnTo>
                  <a:lnTo>
                    <a:pt x="442" y="840"/>
                  </a:lnTo>
                  <a:lnTo>
                    <a:pt x="416" y="748"/>
                  </a:lnTo>
                  <a:lnTo>
                    <a:pt x="384" y="659"/>
                  </a:lnTo>
                  <a:lnTo>
                    <a:pt x="348" y="570"/>
                  </a:lnTo>
                  <a:lnTo>
                    <a:pt x="306" y="485"/>
                  </a:lnTo>
                  <a:lnTo>
                    <a:pt x="258" y="402"/>
                  </a:lnTo>
                  <a:lnTo>
                    <a:pt x="206" y="322"/>
                  </a:lnTo>
                  <a:lnTo>
                    <a:pt x="148" y="245"/>
                  </a:lnTo>
                  <a:lnTo>
                    <a:pt x="86" y="171"/>
                  </a:lnTo>
                  <a:lnTo>
                    <a:pt x="18" y="100"/>
                  </a:lnTo>
                  <a:lnTo>
                    <a:pt x="8" y="87"/>
                  </a:lnTo>
                  <a:lnTo>
                    <a:pt x="3" y="73"/>
                  </a:lnTo>
                  <a:lnTo>
                    <a:pt x="0" y="59"/>
                  </a:lnTo>
                  <a:lnTo>
                    <a:pt x="3" y="44"/>
                  </a:lnTo>
                  <a:lnTo>
                    <a:pt x="8" y="29"/>
                  </a:lnTo>
                  <a:lnTo>
                    <a:pt x="18" y="17"/>
                  </a:lnTo>
                  <a:lnTo>
                    <a:pt x="30" y="8"/>
                  </a:lnTo>
                  <a:lnTo>
                    <a:pt x="45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49"/>
            <p:cNvSpPr>
              <a:spLocks/>
            </p:cNvSpPr>
            <p:nvPr/>
          </p:nvSpPr>
          <p:spPr bwMode="auto">
            <a:xfrm>
              <a:off x="6338888" y="1957388"/>
              <a:ext cx="79375" cy="307975"/>
            </a:xfrm>
            <a:custGeom>
              <a:avLst/>
              <a:gdLst>
                <a:gd name="T0" fmla="*/ 458 w 502"/>
                <a:gd name="T1" fmla="*/ 2 h 1946"/>
                <a:gd name="T2" fmla="*/ 485 w 502"/>
                <a:gd name="T3" fmla="*/ 17 h 1946"/>
                <a:gd name="T4" fmla="*/ 500 w 502"/>
                <a:gd name="T5" fmla="*/ 44 h 1946"/>
                <a:gd name="T6" fmla="*/ 500 w 502"/>
                <a:gd name="T7" fmla="*/ 74 h 1946"/>
                <a:gd name="T8" fmla="*/ 485 w 502"/>
                <a:gd name="T9" fmla="*/ 100 h 1946"/>
                <a:gd name="T10" fmla="*/ 373 w 502"/>
                <a:gd name="T11" fmla="*/ 227 h 1946"/>
                <a:gd name="T12" fmla="*/ 281 w 502"/>
                <a:gd name="T13" fmla="*/ 363 h 1946"/>
                <a:gd name="T14" fmla="*/ 210 w 502"/>
                <a:gd name="T15" fmla="*/ 509 h 1946"/>
                <a:gd name="T16" fmla="*/ 159 w 502"/>
                <a:gd name="T17" fmla="*/ 660 h 1946"/>
                <a:gd name="T18" fmla="*/ 130 w 502"/>
                <a:gd name="T19" fmla="*/ 816 h 1946"/>
                <a:gd name="T20" fmla="*/ 119 w 502"/>
                <a:gd name="T21" fmla="*/ 974 h 1946"/>
                <a:gd name="T22" fmla="*/ 130 w 502"/>
                <a:gd name="T23" fmla="*/ 1131 h 1946"/>
                <a:gd name="T24" fmla="*/ 159 w 502"/>
                <a:gd name="T25" fmla="*/ 1287 h 1946"/>
                <a:gd name="T26" fmla="*/ 210 w 502"/>
                <a:gd name="T27" fmla="*/ 1437 h 1946"/>
                <a:gd name="T28" fmla="*/ 281 w 502"/>
                <a:gd name="T29" fmla="*/ 1583 h 1946"/>
                <a:gd name="T30" fmla="*/ 373 w 502"/>
                <a:gd name="T31" fmla="*/ 1720 h 1946"/>
                <a:gd name="T32" fmla="*/ 485 w 502"/>
                <a:gd name="T33" fmla="*/ 1847 h 1946"/>
                <a:gd name="T34" fmla="*/ 500 w 502"/>
                <a:gd name="T35" fmla="*/ 1873 h 1946"/>
                <a:gd name="T36" fmla="*/ 500 w 502"/>
                <a:gd name="T37" fmla="*/ 1902 h 1946"/>
                <a:gd name="T38" fmla="*/ 485 w 502"/>
                <a:gd name="T39" fmla="*/ 1929 h 1946"/>
                <a:gd name="T40" fmla="*/ 458 w 502"/>
                <a:gd name="T41" fmla="*/ 1945 h 1946"/>
                <a:gd name="T42" fmla="*/ 427 w 502"/>
                <a:gd name="T43" fmla="*/ 1945 h 1946"/>
                <a:gd name="T44" fmla="*/ 401 w 502"/>
                <a:gd name="T45" fmla="*/ 1929 h 1946"/>
                <a:gd name="T46" fmla="*/ 282 w 502"/>
                <a:gd name="T47" fmla="*/ 1796 h 1946"/>
                <a:gd name="T48" fmla="*/ 185 w 502"/>
                <a:gd name="T49" fmla="*/ 1653 h 1946"/>
                <a:gd name="T50" fmla="*/ 107 w 502"/>
                <a:gd name="T51" fmla="*/ 1502 h 1946"/>
                <a:gd name="T52" fmla="*/ 51 w 502"/>
                <a:gd name="T53" fmla="*/ 1344 h 1946"/>
                <a:gd name="T54" fmla="*/ 16 w 502"/>
                <a:gd name="T55" fmla="*/ 1180 h 1946"/>
                <a:gd name="T56" fmla="*/ 0 w 502"/>
                <a:gd name="T57" fmla="*/ 1015 h 1946"/>
                <a:gd name="T58" fmla="*/ 6 w 502"/>
                <a:gd name="T59" fmla="*/ 848 h 1946"/>
                <a:gd name="T60" fmla="*/ 31 w 502"/>
                <a:gd name="T61" fmla="*/ 685 h 1946"/>
                <a:gd name="T62" fmla="*/ 78 w 502"/>
                <a:gd name="T63" fmla="*/ 523 h 1946"/>
                <a:gd name="T64" fmla="*/ 144 w 502"/>
                <a:gd name="T65" fmla="*/ 368 h 1946"/>
                <a:gd name="T66" fmla="*/ 231 w 502"/>
                <a:gd name="T67" fmla="*/ 220 h 1946"/>
                <a:gd name="T68" fmla="*/ 339 w 502"/>
                <a:gd name="T69" fmla="*/ 83 h 1946"/>
                <a:gd name="T70" fmla="*/ 413 w 502"/>
                <a:gd name="T71" fmla="*/ 7 h 1946"/>
                <a:gd name="T72" fmla="*/ 443 w 502"/>
                <a:gd name="T73" fmla="*/ 0 h 1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2" h="1946">
                  <a:moveTo>
                    <a:pt x="443" y="0"/>
                  </a:moveTo>
                  <a:lnTo>
                    <a:pt x="458" y="2"/>
                  </a:lnTo>
                  <a:lnTo>
                    <a:pt x="472" y="7"/>
                  </a:lnTo>
                  <a:lnTo>
                    <a:pt x="485" y="17"/>
                  </a:lnTo>
                  <a:lnTo>
                    <a:pt x="495" y="30"/>
                  </a:lnTo>
                  <a:lnTo>
                    <a:pt x="500" y="44"/>
                  </a:lnTo>
                  <a:lnTo>
                    <a:pt x="502" y="59"/>
                  </a:lnTo>
                  <a:lnTo>
                    <a:pt x="500" y="74"/>
                  </a:lnTo>
                  <a:lnTo>
                    <a:pt x="495" y="88"/>
                  </a:lnTo>
                  <a:lnTo>
                    <a:pt x="485" y="100"/>
                  </a:lnTo>
                  <a:lnTo>
                    <a:pt x="426" y="162"/>
                  </a:lnTo>
                  <a:lnTo>
                    <a:pt x="373" y="227"/>
                  </a:lnTo>
                  <a:lnTo>
                    <a:pt x="324" y="294"/>
                  </a:lnTo>
                  <a:lnTo>
                    <a:pt x="281" y="363"/>
                  </a:lnTo>
                  <a:lnTo>
                    <a:pt x="243" y="435"/>
                  </a:lnTo>
                  <a:lnTo>
                    <a:pt x="210" y="509"/>
                  </a:lnTo>
                  <a:lnTo>
                    <a:pt x="183" y="583"/>
                  </a:lnTo>
                  <a:lnTo>
                    <a:pt x="159" y="660"/>
                  </a:lnTo>
                  <a:lnTo>
                    <a:pt x="142" y="737"/>
                  </a:lnTo>
                  <a:lnTo>
                    <a:pt x="130" y="816"/>
                  </a:lnTo>
                  <a:lnTo>
                    <a:pt x="122" y="894"/>
                  </a:lnTo>
                  <a:lnTo>
                    <a:pt x="119" y="974"/>
                  </a:lnTo>
                  <a:lnTo>
                    <a:pt x="122" y="1052"/>
                  </a:lnTo>
                  <a:lnTo>
                    <a:pt x="130" y="1131"/>
                  </a:lnTo>
                  <a:lnTo>
                    <a:pt x="142" y="1209"/>
                  </a:lnTo>
                  <a:lnTo>
                    <a:pt x="159" y="1287"/>
                  </a:lnTo>
                  <a:lnTo>
                    <a:pt x="183" y="1363"/>
                  </a:lnTo>
                  <a:lnTo>
                    <a:pt x="210" y="1437"/>
                  </a:lnTo>
                  <a:lnTo>
                    <a:pt x="243" y="1512"/>
                  </a:lnTo>
                  <a:lnTo>
                    <a:pt x="281" y="1583"/>
                  </a:lnTo>
                  <a:lnTo>
                    <a:pt x="324" y="1652"/>
                  </a:lnTo>
                  <a:lnTo>
                    <a:pt x="373" y="1720"/>
                  </a:lnTo>
                  <a:lnTo>
                    <a:pt x="426" y="1784"/>
                  </a:lnTo>
                  <a:lnTo>
                    <a:pt x="485" y="1847"/>
                  </a:lnTo>
                  <a:lnTo>
                    <a:pt x="495" y="1859"/>
                  </a:lnTo>
                  <a:lnTo>
                    <a:pt x="500" y="1873"/>
                  </a:lnTo>
                  <a:lnTo>
                    <a:pt x="502" y="1888"/>
                  </a:lnTo>
                  <a:lnTo>
                    <a:pt x="500" y="1902"/>
                  </a:lnTo>
                  <a:lnTo>
                    <a:pt x="495" y="1916"/>
                  </a:lnTo>
                  <a:lnTo>
                    <a:pt x="485" y="1929"/>
                  </a:lnTo>
                  <a:lnTo>
                    <a:pt x="472" y="1938"/>
                  </a:lnTo>
                  <a:lnTo>
                    <a:pt x="458" y="1945"/>
                  </a:lnTo>
                  <a:lnTo>
                    <a:pt x="443" y="1946"/>
                  </a:lnTo>
                  <a:lnTo>
                    <a:pt x="427" y="1945"/>
                  </a:lnTo>
                  <a:lnTo>
                    <a:pt x="413" y="1938"/>
                  </a:lnTo>
                  <a:lnTo>
                    <a:pt x="401" y="1929"/>
                  </a:lnTo>
                  <a:lnTo>
                    <a:pt x="339" y="1864"/>
                  </a:lnTo>
                  <a:lnTo>
                    <a:pt x="282" y="1796"/>
                  </a:lnTo>
                  <a:lnTo>
                    <a:pt x="231" y="1727"/>
                  </a:lnTo>
                  <a:lnTo>
                    <a:pt x="185" y="1653"/>
                  </a:lnTo>
                  <a:lnTo>
                    <a:pt x="144" y="1578"/>
                  </a:lnTo>
                  <a:lnTo>
                    <a:pt x="107" y="1502"/>
                  </a:lnTo>
                  <a:lnTo>
                    <a:pt x="78" y="1423"/>
                  </a:lnTo>
                  <a:lnTo>
                    <a:pt x="51" y="1344"/>
                  </a:lnTo>
                  <a:lnTo>
                    <a:pt x="31" y="1262"/>
                  </a:lnTo>
                  <a:lnTo>
                    <a:pt x="16" y="1180"/>
                  </a:lnTo>
                  <a:lnTo>
                    <a:pt x="6" y="1098"/>
                  </a:lnTo>
                  <a:lnTo>
                    <a:pt x="0" y="1015"/>
                  </a:lnTo>
                  <a:lnTo>
                    <a:pt x="0" y="931"/>
                  </a:lnTo>
                  <a:lnTo>
                    <a:pt x="6" y="848"/>
                  </a:lnTo>
                  <a:lnTo>
                    <a:pt x="16" y="767"/>
                  </a:lnTo>
                  <a:lnTo>
                    <a:pt x="31" y="685"/>
                  </a:lnTo>
                  <a:lnTo>
                    <a:pt x="51" y="603"/>
                  </a:lnTo>
                  <a:lnTo>
                    <a:pt x="78" y="523"/>
                  </a:lnTo>
                  <a:lnTo>
                    <a:pt x="107" y="445"/>
                  </a:lnTo>
                  <a:lnTo>
                    <a:pt x="144" y="368"/>
                  </a:lnTo>
                  <a:lnTo>
                    <a:pt x="185" y="293"/>
                  </a:lnTo>
                  <a:lnTo>
                    <a:pt x="231" y="220"/>
                  </a:lnTo>
                  <a:lnTo>
                    <a:pt x="282" y="150"/>
                  </a:lnTo>
                  <a:lnTo>
                    <a:pt x="339" y="83"/>
                  </a:lnTo>
                  <a:lnTo>
                    <a:pt x="401" y="17"/>
                  </a:lnTo>
                  <a:lnTo>
                    <a:pt x="413" y="7"/>
                  </a:lnTo>
                  <a:lnTo>
                    <a:pt x="427" y="2"/>
                  </a:lnTo>
                  <a:lnTo>
                    <a:pt x="4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50"/>
            <p:cNvSpPr>
              <a:spLocks/>
            </p:cNvSpPr>
            <p:nvPr/>
          </p:nvSpPr>
          <p:spPr bwMode="auto">
            <a:xfrm>
              <a:off x="6692901" y="1957388"/>
              <a:ext cx="80963" cy="307975"/>
            </a:xfrm>
            <a:custGeom>
              <a:avLst/>
              <a:gdLst>
                <a:gd name="T0" fmla="*/ 75 w 502"/>
                <a:gd name="T1" fmla="*/ 2 h 1946"/>
                <a:gd name="T2" fmla="*/ 102 w 502"/>
                <a:gd name="T3" fmla="*/ 17 h 1946"/>
                <a:gd name="T4" fmla="*/ 220 w 502"/>
                <a:gd name="T5" fmla="*/ 150 h 1946"/>
                <a:gd name="T6" fmla="*/ 318 w 502"/>
                <a:gd name="T7" fmla="*/ 293 h 1946"/>
                <a:gd name="T8" fmla="*/ 395 w 502"/>
                <a:gd name="T9" fmla="*/ 445 h 1946"/>
                <a:gd name="T10" fmla="*/ 451 w 502"/>
                <a:gd name="T11" fmla="*/ 603 h 1946"/>
                <a:gd name="T12" fmla="*/ 487 w 502"/>
                <a:gd name="T13" fmla="*/ 767 h 1946"/>
                <a:gd name="T14" fmla="*/ 502 w 502"/>
                <a:gd name="T15" fmla="*/ 931 h 1946"/>
                <a:gd name="T16" fmla="*/ 497 w 502"/>
                <a:gd name="T17" fmla="*/ 1098 h 1946"/>
                <a:gd name="T18" fmla="*/ 471 w 502"/>
                <a:gd name="T19" fmla="*/ 1262 h 1946"/>
                <a:gd name="T20" fmla="*/ 426 w 502"/>
                <a:gd name="T21" fmla="*/ 1423 h 1946"/>
                <a:gd name="T22" fmla="*/ 359 w 502"/>
                <a:gd name="T23" fmla="*/ 1578 h 1946"/>
                <a:gd name="T24" fmla="*/ 271 w 502"/>
                <a:gd name="T25" fmla="*/ 1727 h 1946"/>
                <a:gd name="T26" fmla="*/ 164 w 502"/>
                <a:gd name="T27" fmla="*/ 1864 h 1946"/>
                <a:gd name="T28" fmla="*/ 90 w 502"/>
                <a:gd name="T29" fmla="*/ 1938 h 1946"/>
                <a:gd name="T30" fmla="*/ 60 w 502"/>
                <a:gd name="T31" fmla="*/ 1946 h 1946"/>
                <a:gd name="T32" fmla="*/ 31 w 502"/>
                <a:gd name="T33" fmla="*/ 1938 h 1946"/>
                <a:gd name="T34" fmla="*/ 8 w 502"/>
                <a:gd name="T35" fmla="*/ 1916 h 1946"/>
                <a:gd name="T36" fmla="*/ 0 w 502"/>
                <a:gd name="T37" fmla="*/ 1888 h 1946"/>
                <a:gd name="T38" fmla="*/ 8 w 502"/>
                <a:gd name="T39" fmla="*/ 1859 h 1946"/>
                <a:gd name="T40" fmla="*/ 77 w 502"/>
                <a:gd name="T41" fmla="*/ 1784 h 1946"/>
                <a:gd name="T42" fmla="*/ 178 w 502"/>
                <a:gd name="T43" fmla="*/ 1652 h 1946"/>
                <a:gd name="T44" fmla="*/ 260 w 502"/>
                <a:gd name="T45" fmla="*/ 1512 h 1946"/>
                <a:gd name="T46" fmla="*/ 321 w 502"/>
                <a:gd name="T47" fmla="*/ 1363 h 1946"/>
                <a:gd name="T48" fmla="*/ 361 w 502"/>
                <a:gd name="T49" fmla="*/ 1209 h 1946"/>
                <a:gd name="T50" fmla="*/ 382 w 502"/>
                <a:gd name="T51" fmla="*/ 1052 h 1946"/>
                <a:gd name="T52" fmla="*/ 382 w 502"/>
                <a:gd name="T53" fmla="*/ 894 h 1946"/>
                <a:gd name="T54" fmla="*/ 361 w 502"/>
                <a:gd name="T55" fmla="*/ 737 h 1946"/>
                <a:gd name="T56" fmla="*/ 321 w 502"/>
                <a:gd name="T57" fmla="*/ 583 h 1946"/>
                <a:gd name="T58" fmla="*/ 260 w 502"/>
                <a:gd name="T59" fmla="*/ 435 h 1946"/>
                <a:gd name="T60" fmla="*/ 178 w 502"/>
                <a:gd name="T61" fmla="*/ 294 h 1946"/>
                <a:gd name="T62" fmla="*/ 77 w 502"/>
                <a:gd name="T63" fmla="*/ 162 h 1946"/>
                <a:gd name="T64" fmla="*/ 8 w 502"/>
                <a:gd name="T65" fmla="*/ 88 h 1946"/>
                <a:gd name="T66" fmla="*/ 0 w 502"/>
                <a:gd name="T67" fmla="*/ 59 h 1946"/>
                <a:gd name="T68" fmla="*/ 8 w 502"/>
                <a:gd name="T69" fmla="*/ 30 h 1946"/>
                <a:gd name="T70" fmla="*/ 31 w 502"/>
                <a:gd name="T71" fmla="*/ 7 h 1946"/>
                <a:gd name="T72" fmla="*/ 60 w 502"/>
                <a:gd name="T73" fmla="*/ 0 h 1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2" h="1946">
                  <a:moveTo>
                    <a:pt x="60" y="0"/>
                  </a:moveTo>
                  <a:lnTo>
                    <a:pt x="75" y="2"/>
                  </a:lnTo>
                  <a:lnTo>
                    <a:pt x="90" y="7"/>
                  </a:lnTo>
                  <a:lnTo>
                    <a:pt x="102" y="17"/>
                  </a:lnTo>
                  <a:lnTo>
                    <a:pt x="164" y="83"/>
                  </a:lnTo>
                  <a:lnTo>
                    <a:pt x="220" y="150"/>
                  </a:lnTo>
                  <a:lnTo>
                    <a:pt x="271" y="220"/>
                  </a:lnTo>
                  <a:lnTo>
                    <a:pt x="318" y="293"/>
                  </a:lnTo>
                  <a:lnTo>
                    <a:pt x="359" y="368"/>
                  </a:lnTo>
                  <a:lnTo>
                    <a:pt x="395" y="445"/>
                  </a:lnTo>
                  <a:lnTo>
                    <a:pt x="426" y="523"/>
                  </a:lnTo>
                  <a:lnTo>
                    <a:pt x="451" y="603"/>
                  </a:lnTo>
                  <a:lnTo>
                    <a:pt x="471" y="685"/>
                  </a:lnTo>
                  <a:lnTo>
                    <a:pt x="487" y="767"/>
                  </a:lnTo>
                  <a:lnTo>
                    <a:pt x="497" y="848"/>
                  </a:lnTo>
                  <a:lnTo>
                    <a:pt x="502" y="931"/>
                  </a:lnTo>
                  <a:lnTo>
                    <a:pt x="502" y="1015"/>
                  </a:lnTo>
                  <a:lnTo>
                    <a:pt x="497" y="1098"/>
                  </a:lnTo>
                  <a:lnTo>
                    <a:pt x="487" y="1180"/>
                  </a:lnTo>
                  <a:lnTo>
                    <a:pt x="471" y="1262"/>
                  </a:lnTo>
                  <a:lnTo>
                    <a:pt x="451" y="1344"/>
                  </a:lnTo>
                  <a:lnTo>
                    <a:pt x="426" y="1423"/>
                  </a:lnTo>
                  <a:lnTo>
                    <a:pt x="395" y="1502"/>
                  </a:lnTo>
                  <a:lnTo>
                    <a:pt x="359" y="1578"/>
                  </a:lnTo>
                  <a:lnTo>
                    <a:pt x="318" y="1653"/>
                  </a:lnTo>
                  <a:lnTo>
                    <a:pt x="271" y="1727"/>
                  </a:lnTo>
                  <a:lnTo>
                    <a:pt x="220" y="1796"/>
                  </a:lnTo>
                  <a:lnTo>
                    <a:pt x="164" y="1864"/>
                  </a:lnTo>
                  <a:lnTo>
                    <a:pt x="102" y="1929"/>
                  </a:lnTo>
                  <a:lnTo>
                    <a:pt x="90" y="1938"/>
                  </a:lnTo>
                  <a:lnTo>
                    <a:pt x="75" y="1945"/>
                  </a:lnTo>
                  <a:lnTo>
                    <a:pt x="60" y="1946"/>
                  </a:lnTo>
                  <a:lnTo>
                    <a:pt x="46" y="1945"/>
                  </a:lnTo>
                  <a:lnTo>
                    <a:pt x="31" y="1938"/>
                  </a:lnTo>
                  <a:lnTo>
                    <a:pt x="18" y="1929"/>
                  </a:lnTo>
                  <a:lnTo>
                    <a:pt x="8" y="1916"/>
                  </a:lnTo>
                  <a:lnTo>
                    <a:pt x="2" y="1902"/>
                  </a:lnTo>
                  <a:lnTo>
                    <a:pt x="0" y="1888"/>
                  </a:lnTo>
                  <a:lnTo>
                    <a:pt x="2" y="1873"/>
                  </a:lnTo>
                  <a:lnTo>
                    <a:pt x="8" y="1859"/>
                  </a:lnTo>
                  <a:lnTo>
                    <a:pt x="18" y="1847"/>
                  </a:lnTo>
                  <a:lnTo>
                    <a:pt x="77" y="1784"/>
                  </a:lnTo>
                  <a:lnTo>
                    <a:pt x="130" y="1720"/>
                  </a:lnTo>
                  <a:lnTo>
                    <a:pt x="178" y="1652"/>
                  </a:lnTo>
                  <a:lnTo>
                    <a:pt x="221" y="1583"/>
                  </a:lnTo>
                  <a:lnTo>
                    <a:pt x="260" y="1512"/>
                  </a:lnTo>
                  <a:lnTo>
                    <a:pt x="292" y="1437"/>
                  </a:lnTo>
                  <a:lnTo>
                    <a:pt x="321" y="1363"/>
                  </a:lnTo>
                  <a:lnTo>
                    <a:pt x="343" y="1287"/>
                  </a:lnTo>
                  <a:lnTo>
                    <a:pt x="361" y="1209"/>
                  </a:lnTo>
                  <a:lnTo>
                    <a:pt x="374" y="1131"/>
                  </a:lnTo>
                  <a:lnTo>
                    <a:pt x="382" y="1052"/>
                  </a:lnTo>
                  <a:lnTo>
                    <a:pt x="384" y="973"/>
                  </a:lnTo>
                  <a:lnTo>
                    <a:pt x="382" y="894"/>
                  </a:lnTo>
                  <a:lnTo>
                    <a:pt x="374" y="816"/>
                  </a:lnTo>
                  <a:lnTo>
                    <a:pt x="361" y="737"/>
                  </a:lnTo>
                  <a:lnTo>
                    <a:pt x="343" y="660"/>
                  </a:lnTo>
                  <a:lnTo>
                    <a:pt x="321" y="583"/>
                  </a:lnTo>
                  <a:lnTo>
                    <a:pt x="292" y="508"/>
                  </a:lnTo>
                  <a:lnTo>
                    <a:pt x="260" y="435"/>
                  </a:lnTo>
                  <a:lnTo>
                    <a:pt x="221" y="363"/>
                  </a:lnTo>
                  <a:lnTo>
                    <a:pt x="178" y="294"/>
                  </a:lnTo>
                  <a:lnTo>
                    <a:pt x="130" y="227"/>
                  </a:lnTo>
                  <a:lnTo>
                    <a:pt x="77" y="162"/>
                  </a:lnTo>
                  <a:lnTo>
                    <a:pt x="18" y="100"/>
                  </a:lnTo>
                  <a:lnTo>
                    <a:pt x="8" y="88"/>
                  </a:lnTo>
                  <a:lnTo>
                    <a:pt x="2" y="74"/>
                  </a:lnTo>
                  <a:lnTo>
                    <a:pt x="0" y="59"/>
                  </a:lnTo>
                  <a:lnTo>
                    <a:pt x="2" y="44"/>
                  </a:lnTo>
                  <a:lnTo>
                    <a:pt x="8" y="30"/>
                  </a:lnTo>
                  <a:lnTo>
                    <a:pt x="18" y="17"/>
                  </a:lnTo>
                  <a:lnTo>
                    <a:pt x="31" y="7"/>
                  </a:lnTo>
                  <a:lnTo>
                    <a:pt x="46" y="2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51"/>
            <p:cNvSpPr>
              <a:spLocks/>
            </p:cNvSpPr>
            <p:nvPr/>
          </p:nvSpPr>
          <p:spPr bwMode="auto">
            <a:xfrm>
              <a:off x="6394451" y="1997075"/>
              <a:ext cx="63500" cy="230188"/>
            </a:xfrm>
            <a:custGeom>
              <a:avLst/>
              <a:gdLst>
                <a:gd name="T0" fmla="*/ 354 w 398"/>
                <a:gd name="T1" fmla="*/ 3 h 1448"/>
                <a:gd name="T2" fmla="*/ 382 w 398"/>
                <a:gd name="T3" fmla="*/ 18 h 1448"/>
                <a:gd name="T4" fmla="*/ 397 w 398"/>
                <a:gd name="T5" fmla="*/ 44 h 1448"/>
                <a:gd name="T6" fmla="*/ 397 w 398"/>
                <a:gd name="T7" fmla="*/ 75 h 1448"/>
                <a:gd name="T8" fmla="*/ 382 w 398"/>
                <a:gd name="T9" fmla="*/ 101 h 1448"/>
                <a:gd name="T10" fmla="*/ 287 w 398"/>
                <a:gd name="T11" fmla="*/ 210 h 1448"/>
                <a:gd name="T12" fmla="*/ 214 w 398"/>
                <a:gd name="T13" fmla="*/ 330 h 1448"/>
                <a:gd name="T14" fmla="*/ 162 w 398"/>
                <a:gd name="T15" fmla="*/ 456 h 1448"/>
                <a:gd name="T16" fmla="*/ 131 w 398"/>
                <a:gd name="T17" fmla="*/ 590 h 1448"/>
                <a:gd name="T18" fmla="*/ 120 w 398"/>
                <a:gd name="T19" fmla="*/ 724 h 1448"/>
                <a:gd name="T20" fmla="*/ 131 w 398"/>
                <a:gd name="T21" fmla="*/ 859 h 1448"/>
                <a:gd name="T22" fmla="*/ 162 w 398"/>
                <a:gd name="T23" fmla="*/ 992 h 1448"/>
                <a:gd name="T24" fmla="*/ 214 w 398"/>
                <a:gd name="T25" fmla="*/ 1119 h 1448"/>
                <a:gd name="T26" fmla="*/ 287 w 398"/>
                <a:gd name="T27" fmla="*/ 1239 h 1448"/>
                <a:gd name="T28" fmla="*/ 382 w 398"/>
                <a:gd name="T29" fmla="*/ 1348 h 1448"/>
                <a:gd name="T30" fmla="*/ 397 w 398"/>
                <a:gd name="T31" fmla="*/ 1374 h 1448"/>
                <a:gd name="T32" fmla="*/ 397 w 398"/>
                <a:gd name="T33" fmla="*/ 1404 h 1448"/>
                <a:gd name="T34" fmla="*/ 382 w 398"/>
                <a:gd name="T35" fmla="*/ 1431 h 1448"/>
                <a:gd name="T36" fmla="*/ 354 w 398"/>
                <a:gd name="T37" fmla="*/ 1446 h 1448"/>
                <a:gd name="T38" fmla="*/ 324 w 398"/>
                <a:gd name="T39" fmla="*/ 1446 h 1448"/>
                <a:gd name="T40" fmla="*/ 298 w 398"/>
                <a:gd name="T41" fmla="*/ 1431 h 1448"/>
                <a:gd name="T42" fmla="*/ 202 w 398"/>
                <a:gd name="T43" fmla="*/ 1323 h 1448"/>
                <a:gd name="T44" fmla="*/ 124 w 398"/>
                <a:gd name="T45" fmla="*/ 1203 h 1448"/>
                <a:gd name="T46" fmla="*/ 64 w 398"/>
                <a:gd name="T47" fmla="*/ 1074 h 1448"/>
                <a:gd name="T48" fmla="*/ 23 w 398"/>
                <a:gd name="T49" fmla="*/ 939 h 1448"/>
                <a:gd name="T50" fmla="*/ 4 w 398"/>
                <a:gd name="T51" fmla="*/ 797 h 1448"/>
                <a:gd name="T52" fmla="*/ 4 w 398"/>
                <a:gd name="T53" fmla="*/ 652 h 1448"/>
                <a:gd name="T54" fmla="*/ 23 w 398"/>
                <a:gd name="T55" fmla="*/ 510 h 1448"/>
                <a:gd name="T56" fmla="*/ 64 w 398"/>
                <a:gd name="T57" fmla="*/ 375 h 1448"/>
                <a:gd name="T58" fmla="*/ 124 w 398"/>
                <a:gd name="T59" fmla="*/ 246 h 1448"/>
                <a:gd name="T60" fmla="*/ 202 w 398"/>
                <a:gd name="T61" fmla="*/ 126 h 1448"/>
                <a:gd name="T62" fmla="*/ 298 w 398"/>
                <a:gd name="T63" fmla="*/ 18 h 1448"/>
                <a:gd name="T64" fmla="*/ 324 w 398"/>
                <a:gd name="T65" fmla="*/ 3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8" h="1448">
                  <a:moveTo>
                    <a:pt x="340" y="0"/>
                  </a:moveTo>
                  <a:lnTo>
                    <a:pt x="354" y="3"/>
                  </a:lnTo>
                  <a:lnTo>
                    <a:pt x="369" y="8"/>
                  </a:lnTo>
                  <a:lnTo>
                    <a:pt x="382" y="18"/>
                  </a:lnTo>
                  <a:lnTo>
                    <a:pt x="391" y="30"/>
                  </a:lnTo>
                  <a:lnTo>
                    <a:pt x="397" y="44"/>
                  </a:lnTo>
                  <a:lnTo>
                    <a:pt x="398" y="59"/>
                  </a:lnTo>
                  <a:lnTo>
                    <a:pt x="397" y="75"/>
                  </a:lnTo>
                  <a:lnTo>
                    <a:pt x="391" y="89"/>
                  </a:lnTo>
                  <a:lnTo>
                    <a:pt x="382" y="101"/>
                  </a:lnTo>
                  <a:lnTo>
                    <a:pt x="332" y="154"/>
                  </a:lnTo>
                  <a:lnTo>
                    <a:pt x="287" y="210"/>
                  </a:lnTo>
                  <a:lnTo>
                    <a:pt x="248" y="269"/>
                  </a:lnTo>
                  <a:lnTo>
                    <a:pt x="214" y="330"/>
                  </a:lnTo>
                  <a:lnTo>
                    <a:pt x="185" y="392"/>
                  </a:lnTo>
                  <a:lnTo>
                    <a:pt x="162" y="456"/>
                  </a:lnTo>
                  <a:lnTo>
                    <a:pt x="143" y="523"/>
                  </a:lnTo>
                  <a:lnTo>
                    <a:pt x="131" y="590"/>
                  </a:lnTo>
                  <a:lnTo>
                    <a:pt x="123" y="656"/>
                  </a:lnTo>
                  <a:lnTo>
                    <a:pt x="120" y="724"/>
                  </a:lnTo>
                  <a:lnTo>
                    <a:pt x="123" y="791"/>
                  </a:lnTo>
                  <a:lnTo>
                    <a:pt x="131" y="859"/>
                  </a:lnTo>
                  <a:lnTo>
                    <a:pt x="143" y="926"/>
                  </a:lnTo>
                  <a:lnTo>
                    <a:pt x="162" y="992"/>
                  </a:lnTo>
                  <a:lnTo>
                    <a:pt x="185" y="1056"/>
                  </a:lnTo>
                  <a:lnTo>
                    <a:pt x="214" y="1119"/>
                  </a:lnTo>
                  <a:lnTo>
                    <a:pt x="248" y="1180"/>
                  </a:lnTo>
                  <a:lnTo>
                    <a:pt x="287" y="1239"/>
                  </a:lnTo>
                  <a:lnTo>
                    <a:pt x="332" y="1294"/>
                  </a:lnTo>
                  <a:lnTo>
                    <a:pt x="382" y="1348"/>
                  </a:lnTo>
                  <a:lnTo>
                    <a:pt x="391" y="1360"/>
                  </a:lnTo>
                  <a:lnTo>
                    <a:pt x="397" y="1374"/>
                  </a:lnTo>
                  <a:lnTo>
                    <a:pt x="398" y="1389"/>
                  </a:lnTo>
                  <a:lnTo>
                    <a:pt x="397" y="1404"/>
                  </a:lnTo>
                  <a:lnTo>
                    <a:pt x="391" y="1419"/>
                  </a:lnTo>
                  <a:lnTo>
                    <a:pt x="382" y="1431"/>
                  </a:lnTo>
                  <a:lnTo>
                    <a:pt x="369" y="1440"/>
                  </a:lnTo>
                  <a:lnTo>
                    <a:pt x="354" y="1446"/>
                  </a:lnTo>
                  <a:lnTo>
                    <a:pt x="339" y="1448"/>
                  </a:lnTo>
                  <a:lnTo>
                    <a:pt x="324" y="1446"/>
                  </a:lnTo>
                  <a:lnTo>
                    <a:pt x="310" y="1440"/>
                  </a:lnTo>
                  <a:lnTo>
                    <a:pt x="298" y="1431"/>
                  </a:lnTo>
                  <a:lnTo>
                    <a:pt x="247" y="1378"/>
                  </a:lnTo>
                  <a:lnTo>
                    <a:pt x="202" y="1323"/>
                  </a:lnTo>
                  <a:lnTo>
                    <a:pt x="161" y="1264"/>
                  </a:lnTo>
                  <a:lnTo>
                    <a:pt x="124" y="1203"/>
                  </a:lnTo>
                  <a:lnTo>
                    <a:pt x="92" y="1139"/>
                  </a:lnTo>
                  <a:lnTo>
                    <a:pt x="64" y="1074"/>
                  </a:lnTo>
                  <a:lnTo>
                    <a:pt x="41" y="1007"/>
                  </a:lnTo>
                  <a:lnTo>
                    <a:pt x="23" y="939"/>
                  </a:lnTo>
                  <a:lnTo>
                    <a:pt x="11" y="868"/>
                  </a:lnTo>
                  <a:lnTo>
                    <a:pt x="4" y="797"/>
                  </a:lnTo>
                  <a:lnTo>
                    <a:pt x="0" y="725"/>
                  </a:lnTo>
                  <a:lnTo>
                    <a:pt x="4" y="652"/>
                  </a:lnTo>
                  <a:lnTo>
                    <a:pt x="11" y="581"/>
                  </a:lnTo>
                  <a:lnTo>
                    <a:pt x="23" y="510"/>
                  </a:lnTo>
                  <a:lnTo>
                    <a:pt x="41" y="441"/>
                  </a:lnTo>
                  <a:lnTo>
                    <a:pt x="64" y="375"/>
                  </a:lnTo>
                  <a:lnTo>
                    <a:pt x="92" y="309"/>
                  </a:lnTo>
                  <a:lnTo>
                    <a:pt x="124" y="246"/>
                  </a:lnTo>
                  <a:lnTo>
                    <a:pt x="161" y="185"/>
                  </a:lnTo>
                  <a:lnTo>
                    <a:pt x="202" y="126"/>
                  </a:lnTo>
                  <a:lnTo>
                    <a:pt x="247" y="70"/>
                  </a:lnTo>
                  <a:lnTo>
                    <a:pt x="298" y="18"/>
                  </a:lnTo>
                  <a:lnTo>
                    <a:pt x="310" y="8"/>
                  </a:lnTo>
                  <a:lnTo>
                    <a:pt x="324" y="3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52"/>
            <p:cNvSpPr>
              <a:spLocks/>
            </p:cNvSpPr>
            <p:nvPr/>
          </p:nvSpPr>
          <p:spPr bwMode="auto">
            <a:xfrm>
              <a:off x="6653213" y="1997075"/>
              <a:ext cx="63500" cy="230188"/>
            </a:xfrm>
            <a:custGeom>
              <a:avLst/>
              <a:gdLst>
                <a:gd name="T0" fmla="*/ 74 w 398"/>
                <a:gd name="T1" fmla="*/ 3 h 1448"/>
                <a:gd name="T2" fmla="*/ 102 w 398"/>
                <a:gd name="T3" fmla="*/ 18 h 1448"/>
                <a:gd name="T4" fmla="*/ 197 w 398"/>
                <a:gd name="T5" fmla="*/ 126 h 1448"/>
                <a:gd name="T6" fmla="*/ 275 w 398"/>
                <a:gd name="T7" fmla="*/ 246 h 1448"/>
                <a:gd name="T8" fmla="*/ 334 w 398"/>
                <a:gd name="T9" fmla="*/ 375 h 1448"/>
                <a:gd name="T10" fmla="*/ 375 w 398"/>
                <a:gd name="T11" fmla="*/ 510 h 1448"/>
                <a:gd name="T12" fmla="*/ 395 w 398"/>
                <a:gd name="T13" fmla="*/ 652 h 1448"/>
                <a:gd name="T14" fmla="*/ 395 w 398"/>
                <a:gd name="T15" fmla="*/ 797 h 1448"/>
                <a:gd name="T16" fmla="*/ 375 w 398"/>
                <a:gd name="T17" fmla="*/ 939 h 1448"/>
                <a:gd name="T18" fmla="*/ 334 w 398"/>
                <a:gd name="T19" fmla="*/ 1074 h 1448"/>
                <a:gd name="T20" fmla="*/ 275 w 398"/>
                <a:gd name="T21" fmla="*/ 1203 h 1448"/>
                <a:gd name="T22" fmla="*/ 197 w 398"/>
                <a:gd name="T23" fmla="*/ 1322 h 1448"/>
                <a:gd name="T24" fmla="*/ 102 w 398"/>
                <a:gd name="T25" fmla="*/ 1431 h 1448"/>
                <a:gd name="T26" fmla="*/ 74 w 398"/>
                <a:gd name="T27" fmla="*/ 1446 h 1448"/>
                <a:gd name="T28" fmla="*/ 44 w 398"/>
                <a:gd name="T29" fmla="*/ 1446 h 1448"/>
                <a:gd name="T30" fmla="*/ 18 w 398"/>
                <a:gd name="T31" fmla="*/ 1431 h 1448"/>
                <a:gd name="T32" fmla="*/ 2 w 398"/>
                <a:gd name="T33" fmla="*/ 1404 h 1448"/>
                <a:gd name="T34" fmla="*/ 2 w 398"/>
                <a:gd name="T35" fmla="*/ 1374 h 1448"/>
                <a:gd name="T36" fmla="*/ 18 w 398"/>
                <a:gd name="T37" fmla="*/ 1348 h 1448"/>
                <a:gd name="T38" fmla="*/ 112 w 398"/>
                <a:gd name="T39" fmla="*/ 1239 h 1448"/>
                <a:gd name="T40" fmla="*/ 185 w 398"/>
                <a:gd name="T41" fmla="*/ 1119 h 1448"/>
                <a:gd name="T42" fmla="*/ 237 w 398"/>
                <a:gd name="T43" fmla="*/ 992 h 1448"/>
                <a:gd name="T44" fmla="*/ 269 w 398"/>
                <a:gd name="T45" fmla="*/ 859 h 1448"/>
                <a:gd name="T46" fmla="*/ 279 w 398"/>
                <a:gd name="T47" fmla="*/ 724 h 1448"/>
                <a:gd name="T48" fmla="*/ 269 w 398"/>
                <a:gd name="T49" fmla="*/ 590 h 1448"/>
                <a:gd name="T50" fmla="*/ 237 w 398"/>
                <a:gd name="T51" fmla="*/ 456 h 1448"/>
                <a:gd name="T52" fmla="*/ 185 w 398"/>
                <a:gd name="T53" fmla="*/ 330 h 1448"/>
                <a:gd name="T54" fmla="*/ 112 w 398"/>
                <a:gd name="T55" fmla="*/ 210 h 1448"/>
                <a:gd name="T56" fmla="*/ 18 w 398"/>
                <a:gd name="T57" fmla="*/ 101 h 1448"/>
                <a:gd name="T58" fmla="*/ 2 w 398"/>
                <a:gd name="T59" fmla="*/ 75 h 1448"/>
                <a:gd name="T60" fmla="*/ 2 w 398"/>
                <a:gd name="T61" fmla="*/ 44 h 1448"/>
                <a:gd name="T62" fmla="*/ 18 w 398"/>
                <a:gd name="T63" fmla="*/ 18 h 1448"/>
                <a:gd name="T64" fmla="*/ 44 w 398"/>
                <a:gd name="T65" fmla="*/ 3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8" h="1448">
                  <a:moveTo>
                    <a:pt x="60" y="0"/>
                  </a:moveTo>
                  <a:lnTo>
                    <a:pt x="74" y="3"/>
                  </a:lnTo>
                  <a:lnTo>
                    <a:pt x="89" y="8"/>
                  </a:lnTo>
                  <a:lnTo>
                    <a:pt x="102" y="18"/>
                  </a:lnTo>
                  <a:lnTo>
                    <a:pt x="152" y="70"/>
                  </a:lnTo>
                  <a:lnTo>
                    <a:pt x="197" y="126"/>
                  </a:lnTo>
                  <a:lnTo>
                    <a:pt x="238" y="185"/>
                  </a:lnTo>
                  <a:lnTo>
                    <a:pt x="275" y="246"/>
                  </a:lnTo>
                  <a:lnTo>
                    <a:pt x="307" y="309"/>
                  </a:lnTo>
                  <a:lnTo>
                    <a:pt x="334" y="375"/>
                  </a:lnTo>
                  <a:lnTo>
                    <a:pt x="357" y="441"/>
                  </a:lnTo>
                  <a:lnTo>
                    <a:pt x="375" y="510"/>
                  </a:lnTo>
                  <a:lnTo>
                    <a:pt x="387" y="580"/>
                  </a:lnTo>
                  <a:lnTo>
                    <a:pt x="395" y="652"/>
                  </a:lnTo>
                  <a:lnTo>
                    <a:pt x="398" y="724"/>
                  </a:lnTo>
                  <a:lnTo>
                    <a:pt x="395" y="797"/>
                  </a:lnTo>
                  <a:lnTo>
                    <a:pt x="387" y="868"/>
                  </a:lnTo>
                  <a:lnTo>
                    <a:pt x="375" y="939"/>
                  </a:lnTo>
                  <a:lnTo>
                    <a:pt x="357" y="1007"/>
                  </a:lnTo>
                  <a:lnTo>
                    <a:pt x="334" y="1074"/>
                  </a:lnTo>
                  <a:lnTo>
                    <a:pt x="307" y="1139"/>
                  </a:lnTo>
                  <a:lnTo>
                    <a:pt x="275" y="1203"/>
                  </a:lnTo>
                  <a:lnTo>
                    <a:pt x="238" y="1264"/>
                  </a:lnTo>
                  <a:lnTo>
                    <a:pt x="197" y="1322"/>
                  </a:lnTo>
                  <a:lnTo>
                    <a:pt x="152" y="1378"/>
                  </a:lnTo>
                  <a:lnTo>
                    <a:pt x="102" y="1431"/>
                  </a:lnTo>
                  <a:lnTo>
                    <a:pt x="89" y="1440"/>
                  </a:lnTo>
                  <a:lnTo>
                    <a:pt x="74" y="1446"/>
                  </a:lnTo>
                  <a:lnTo>
                    <a:pt x="60" y="1448"/>
                  </a:lnTo>
                  <a:lnTo>
                    <a:pt x="44" y="1446"/>
                  </a:lnTo>
                  <a:lnTo>
                    <a:pt x="30" y="1440"/>
                  </a:lnTo>
                  <a:lnTo>
                    <a:pt x="18" y="1431"/>
                  </a:lnTo>
                  <a:lnTo>
                    <a:pt x="8" y="1419"/>
                  </a:lnTo>
                  <a:lnTo>
                    <a:pt x="2" y="1404"/>
                  </a:lnTo>
                  <a:lnTo>
                    <a:pt x="0" y="1389"/>
                  </a:lnTo>
                  <a:lnTo>
                    <a:pt x="2" y="1374"/>
                  </a:lnTo>
                  <a:lnTo>
                    <a:pt x="8" y="1360"/>
                  </a:lnTo>
                  <a:lnTo>
                    <a:pt x="18" y="1348"/>
                  </a:lnTo>
                  <a:lnTo>
                    <a:pt x="68" y="1294"/>
                  </a:lnTo>
                  <a:lnTo>
                    <a:pt x="112" y="1239"/>
                  </a:lnTo>
                  <a:lnTo>
                    <a:pt x="150" y="1180"/>
                  </a:lnTo>
                  <a:lnTo>
                    <a:pt x="185" y="1119"/>
                  </a:lnTo>
                  <a:lnTo>
                    <a:pt x="214" y="1056"/>
                  </a:lnTo>
                  <a:lnTo>
                    <a:pt x="237" y="992"/>
                  </a:lnTo>
                  <a:lnTo>
                    <a:pt x="256" y="926"/>
                  </a:lnTo>
                  <a:lnTo>
                    <a:pt x="269" y="859"/>
                  </a:lnTo>
                  <a:lnTo>
                    <a:pt x="277" y="791"/>
                  </a:lnTo>
                  <a:lnTo>
                    <a:pt x="279" y="724"/>
                  </a:lnTo>
                  <a:lnTo>
                    <a:pt x="277" y="656"/>
                  </a:lnTo>
                  <a:lnTo>
                    <a:pt x="269" y="590"/>
                  </a:lnTo>
                  <a:lnTo>
                    <a:pt x="256" y="522"/>
                  </a:lnTo>
                  <a:lnTo>
                    <a:pt x="237" y="456"/>
                  </a:lnTo>
                  <a:lnTo>
                    <a:pt x="214" y="392"/>
                  </a:lnTo>
                  <a:lnTo>
                    <a:pt x="185" y="330"/>
                  </a:lnTo>
                  <a:lnTo>
                    <a:pt x="150" y="269"/>
                  </a:lnTo>
                  <a:lnTo>
                    <a:pt x="112" y="210"/>
                  </a:lnTo>
                  <a:lnTo>
                    <a:pt x="68" y="154"/>
                  </a:lnTo>
                  <a:lnTo>
                    <a:pt x="18" y="101"/>
                  </a:lnTo>
                  <a:lnTo>
                    <a:pt x="8" y="88"/>
                  </a:lnTo>
                  <a:lnTo>
                    <a:pt x="2" y="75"/>
                  </a:lnTo>
                  <a:lnTo>
                    <a:pt x="0" y="59"/>
                  </a:lnTo>
                  <a:lnTo>
                    <a:pt x="2" y="44"/>
                  </a:lnTo>
                  <a:lnTo>
                    <a:pt x="8" y="30"/>
                  </a:lnTo>
                  <a:lnTo>
                    <a:pt x="18" y="18"/>
                  </a:lnTo>
                  <a:lnTo>
                    <a:pt x="30" y="8"/>
                  </a:lnTo>
                  <a:lnTo>
                    <a:pt x="44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53"/>
            <p:cNvSpPr>
              <a:spLocks noEditPoints="1"/>
            </p:cNvSpPr>
            <p:nvPr/>
          </p:nvSpPr>
          <p:spPr bwMode="auto">
            <a:xfrm>
              <a:off x="6489701" y="2047875"/>
              <a:ext cx="131763" cy="420688"/>
            </a:xfrm>
            <a:custGeom>
              <a:avLst/>
              <a:gdLst>
                <a:gd name="T0" fmla="*/ 373 w 834"/>
                <a:gd name="T1" fmla="*/ 122 h 2646"/>
                <a:gd name="T2" fmla="*/ 292 w 834"/>
                <a:gd name="T3" fmla="*/ 146 h 2646"/>
                <a:gd name="T4" fmla="*/ 221 w 834"/>
                <a:gd name="T5" fmla="*/ 190 h 2646"/>
                <a:gd name="T6" fmla="*/ 167 w 834"/>
                <a:gd name="T7" fmla="*/ 252 h 2646"/>
                <a:gd name="T8" fmla="*/ 132 w 834"/>
                <a:gd name="T9" fmla="*/ 328 h 2646"/>
                <a:gd name="T10" fmla="*/ 120 w 834"/>
                <a:gd name="T11" fmla="*/ 412 h 2646"/>
                <a:gd name="T12" fmla="*/ 132 w 834"/>
                <a:gd name="T13" fmla="*/ 497 h 2646"/>
                <a:gd name="T14" fmla="*/ 167 w 834"/>
                <a:gd name="T15" fmla="*/ 572 h 2646"/>
                <a:gd name="T16" fmla="*/ 221 w 834"/>
                <a:gd name="T17" fmla="*/ 634 h 2646"/>
                <a:gd name="T18" fmla="*/ 292 w 834"/>
                <a:gd name="T19" fmla="*/ 679 h 2646"/>
                <a:gd name="T20" fmla="*/ 373 w 834"/>
                <a:gd name="T21" fmla="*/ 703 h 2646"/>
                <a:gd name="T22" fmla="*/ 461 w 834"/>
                <a:gd name="T23" fmla="*/ 703 h 2646"/>
                <a:gd name="T24" fmla="*/ 542 w 834"/>
                <a:gd name="T25" fmla="*/ 679 h 2646"/>
                <a:gd name="T26" fmla="*/ 613 w 834"/>
                <a:gd name="T27" fmla="*/ 634 h 2646"/>
                <a:gd name="T28" fmla="*/ 667 w 834"/>
                <a:gd name="T29" fmla="*/ 572 h 2646"/>
                <a:gd name="T30" fmla="*/ 703 w 834"/>
                <a:gd name="T31" fmla="*/ 497 h 2646"/>
                <a:gd name="T32" fmla="*/ 715 w 834"/>
                <a:gd name="T33" fmla="*/ 412 h 2646"/>
                <a:gd name="T34" fmla="*/ 703 w 834"/>
                <a:gd name="T35" fmla="*/ 328 h 2646"/>
                <a:gd name="T36" fmla="*/ 667 w 834"/>
                <a:gd name="T37" fmla="*/ 252 h 2646"/>
                <a:gd name="T38" fmla="*/ 613 w 834"/>
                <a:gd name="T39" fmla="*/ 190 h 2646"/>
                <a:gd name="T40" fmla="*/ 542 w 834"/>
                <a:gd name="T41" fmla="*/ 146 h 2646"/>
                <a:gd name="T42" fmla="*/ 461 w 834"/>
                <a:gd name="T43" fmla="*/ 122 h 2646"/>
                <a:gd name="T44" fmla="*/ 417 w 834"/>
                <a:gd name="T45" fmla="*/ 0 h 2646"/>
                <a:gd name="T46" fmla="*/ 520 w 834"/>
                <a:gd name="T47" fmla="*/ 14 h 2646"/>
                <a:gd name="T48" fmla="*/ 613 w 834"/>
                <a:gd name="T49" fmla="*/ 48 h 2646"/>
                <a:gd name="T50" fmla="*/ 694 w 834"/>
                <a:gd name="T51" fmla="*/ 104 h 2646"/>
                <a:gd name="T52" fmla="*/ 760 w 834"/>
                <a:gd name="T53" fmla="*/ 177 h 2646"/>
                <a:gd name="T54" fmla="*/ 806 w 834"/>
                <a:gd name="T55" fmla="*/ 263 h 2646"/>
                <a:gd name="T56" fmla="*/ 831 w 834"/>
                <a:gd name="T57" fmla="*/ 360 h 2646"/>
                <a:gd name="T58" fmla="*/ 831 w 834"/>
                <a:gd name="T59" fmla="*/ 463 h 2646"/>
                <a:gd name="T60" fmla="*/ 806 w 834"/>
                <a:gd name="T61" fmla="*/ 559 h 2646"/>
                <a:gd name="T62" fmla="*/ 761 w 834"/>
                <a:gd name="T63" fmla="*/ 644 h 2646"/>
                <a:gd name="T64" fmla="*/ 697 w 834"/>
                <a:gd name="T65" fmla="*/ 716 h 2646"/>
                <a:gd name="T66" fmla="*/ 617 w 834"/>
                <a:gd name="T67" fmla="*/ 772 h 2646"/>
                <a:gd name="T68" fmla="*/ 527 w 834"/>
                <a:gd name="T69" fmla="*/ 809 h 2646"/>
                <a:gd name="T70" fmla="*/ 477 w 834"/>
                <a:gd name="T71" fmla="*/ 2587 h 2646"/>
                <a:gd name="T72" fmla="*/ 466 w 834"/>
                <a:gd name="T73" fmla="*/ 2622 h 2646"/>
                <a:gd name="T74" fmla="*/ 436 w 834"/>
                <a:gd name="T75" fmla="*/ 2643 h 2646"/>
                <a:gd name="T76" fmla="*/ 398 w 834"/>
                <a:gd name="T77" fmla="*/ 2643 h 2646"/>
                <a:gd name="T78" fmla="*/ 370 w 834"/>
                <a:gd name="T79" fmla="*/ 2622 h 2646"/>
                <a:gd name="T80" fmla="*/ 358 w 834"/>
                <a:gd name="T81" fmla="*/ 2587 h 2646"/>
                <a:gd name="T82" fmla="*/ 309 w 834"/>
                <a:gd name="T83" fmla="*/ 809 h 2646"/>
                <a:gd name="T84" fmla="*/ 217 w 834"/>
                <a:gd name="T85" fmla="*/ 772 h 2646"/>
                <a:gd name="T86" fmla="*/ 137 w 834"/>
                <a:gd name="T87" fmla="*/ 716 h 2646"/>
                <a:gd name="T88" fmla="*/ 73 w 834"/>
                <a:gd name="T89" fmla="*/ 644 h 2646"/>
                <a:gd name="T90" fmla="*/ 28 w 834"/>
                <a:gd name="T91" fmla="*/ 559 h 2646"/>
                <a:gd name="T92" fmla="*/ 4 w 834"/>
                <a:gd name="T93" fmla="*/ 463 h 2646"/>
                <a:gd name="T94" fmla="*/ 4 w 834"/>
                <a:gd name="T95" fmla="*/ 360 h 2646"/>
                <a:gd name="T96" fmla="*/ 28 w 834"/>
                <a:gd name="T97" fmla="*/ 263 h 2646"/>
                <a:gd name="T98" fmla="*/ 76 w 834"/>
                <a:gd name="T99" fmla="*/ 177 h 2646"/>
                <a:gd name="T100" fmla="*/ 141 w 834"/>
                <a:gd name="T101" fmla="*/ 104 h 2646"/>
                <a:gd name="T102" fmla="*/ 221 w 834"/>
                <a:gd name="T103" fmla="*/ 48 h 2646"/>
                <a:gd name="T104" fmla="*/ 314 w 834"/>
                <a:gd name="T105" fmla="*/ 14 h 2646"/>
                <a:gd name="T106" fmla="*/ 417 w 834"/>
                <a:gd name="T107" fmla="*/ 0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34" h="2646">
                  <a:moveTo>
                    <a:pt x="417" y="118"/>
                  </a:moveTo>
                  <a:lnTo>
                    <a:pt x="373" y="122"/>
                  </a:lnTo>
                  <a:lnTo>
                    <a:pt x="331" y="130"/>
                  </a:lnTo>
                  <a:lnTo>
                    <a:pt x="292" y="146"/>
                  </a:lnTo>
                  <a:lnTo>
                    <a:pt x="255" y="165"/>
                  </a:lnTo>
                  <a:lnTo>
                    <a:pt x="221" y="190"/>
                  </a:lnTo>
                  <a:lnTo>
                    <a:pt x="193" y="220"/>
                  </a:lnTo>
                  <a:lnTo>
                    <a:pt x="167" y="252"/>
                  </a:lnTo>
                  <a:lnTo>
                    <a:pt x="147" y="288"/>
                  </a:lnTo>
                  <a:lnTo>
                    <a:pt x="132" y="328"/>
                  </a:lnTo>
                  <a:lnTo>
                    <a:pt x="123" y="369"/>
                  </a:lnTo>
                  <a:lnTo>
                    <a:pt x="120" y="412"/>
                  </a:lnTo>
                  <a:lnTo>
                    <a:pt x="123" y="455"/>
                  </a:lnTo>
                  <a:lnTo>
                    <a:pt x="132" y="497"/>
                  </a:lnTo>
                  <a:lnTo>
                    <a:pt x="147" y="536"/>
                  </a:lnTo>
                  <a:lnTo>
                    <a:pt x="167" y="572"/>
                  </a:lnTo>
                  <a:lnTo>
                    <a:pt x="193" y="605"/>
                  </a:lnTo>
                  <a:lnTo>
                    <a:pt x="221" y="634"/>
                  </a:lnTo>
                  <a:lnTo>
                    <a:pt x="255" y="658"/>
                  </a:lnTo>
                  <a:lnTo>
                    <a:pt x="292" y="679"/>
                  </a:lnTo>
                  <a:lnTo>
                    <a:pt x="331" y="693"/>
                  </a:lnTo>
                  <a:lnTo>
                    <a:pt x="373" y="703"/>
                  </a:lnTo>
                  <a:lnTo>
                    <a:pt x="417" y="706"/>
                  </a:lnTo>
                  <a:lnTo>
                    <a:pt x="461" y="703"/>
                  </a:lnTo>
                  <a:lnTo>
                    <a:pt x="503" y="693"/>
                  </a:lnTo>
                  <a:lnTo>
                    <a:pt x="542" y="679"/>
                  </a:lnTo>
                  <a:lnTo>
                    <a:pt x="580" y="658"/>
                  </a:lnTo>
                  <a:lnTo>
                    <a:pt x="613" y="634"/>
                  </a:lnTo>
                  <a:lnTo>
                    <a:pt x="642" y="605"/>
                  </a:lnTo>
                  <a:lnTo>
                    <a:pt x="667" y="572"/>
                  </a:lnTo>
                  <a:lnTo>
                    <a:pt x="687" y="536"/>
                  </a:lnTo>
                  <a:lnTo>
                    <a:pt x="703" y="497"/>
                  </a:lnTo>
                  <a:lnTo>
                    <a:pt x="711" y="455"/>
                  </a:lnTo>
                  <a:lnTo>
                    <a:pt x="715" y="412"/>
                  </a:lnTo>
                  <a:lnTo>
                    <a:pt x="711" y="369"/>
                  </a:lnTo>
                  <a:lnTo>
                    <a:pt x="703" y="328"/>
                  </a:lnTo>
                  <a:lnTo>
                    <a:pt x="687" y="288"/>
                  </a:lnTo>
                  <a:lnTo>
                    <a:pt x="667" y="252"/>
                  </a:lnTo>
                  <a:lnTo>
                    <a:pt x="642" y="220"/>
                  </a:lnTo>
                  <a:lnTo>
                    <a:pt x="613" y="190"/>
                  </a:lnTo>
                  <a:lnTo>
                    <a:pt x="580" y="165"/>
                  </a:lnTo>
                  <a:lnTo>
                    <a:pt x="542" y="146"/>
                  </a:lnTo>
                  <a:lnTo>
                    <a:pt x="503" y="130"/>
                  </a:lnTo>
                  <a:lnTo>
                    <a:pt x="461" y="122"/>
                  </a:lnTo>
                  <a:lnTo>
                    <a:pt x="417" y="118"/>
                  </a:lnTo>
                  <a:close/>
                  <a:moveTo>
                    <a:pt x="417" y="0"/>
                  </a:moveTo>
                  <a:lnTo>
                    <a:pt x="469" y="4"/>
                  </a:lnTo>
                  <a:lnTo>
                    <a:pt x="520" y="14"/>
                  </a:lnTo>
                  <a:lnTo>
                    <a:pt x="568" y="29"/>
                  </a:lnTo>
                  <a:lnTo>
                    <a:pt x="613" y="48"/>
                  </a:lnTo>
                  <a:lnTo>
                    <a:pt x="655" y="75"/>
                  </a:lnTo>
                  <a:lnTo>
                    <a:pt x="694" y="104"/>
                  </a:lnTo>
                  <a:lnTo>
                    <a:pt x="729" y="139"/>
                  </a:lnTo>
                  <a:lnTo>
                    <a:pt x="760" y="177"/>
                  </a:lnTo>
                  <a:lnTo>
                    <a:pt x="785" y="219"/>
                  </a:lnTo>
                  <a:lnTo>
                    <a:pt x="806" y="263"/>
                  </a:lnTo>
                  <a:lnTo>
                    <a:pt x="822" y="311"/>
                  </a:lnTo>
                  <a:lnTo>
                    <a:pt x="831" y="360"/>
                  </a:lnTo>
                  <a:lnTo>
                    <a:pt x="834" y="412"/>
                  </a:lnTo>
                  <a:lnTo>
                    <a:pt x="831" y="463"/>
                  </a:lnTo>
                  <a:lnTo>
                    <a:pt x="822" y="512"/>
                  </a:lnTo>
                  <a:lnTo>
                    <a:pt x="806" y="559"/>
                  </a:lnTo>
                  <a:lnTo>
                    <a:pt x="787" y="603"/>
                  </a:lnTo>
                  <a:lnTo>
                    <a:pt x="761" y="644"/>
                  </a:lnTo>
                  <a:lnTo>
                    <a:pt x="731" y="682"/>
                  </a:lnTo>
                  <a:lnTo>
                    <a:pt x="697" y="716"/>
                  </a:lnTo>
                  <a:lnTo>
                    <a:pt x="659" y="747"/>
                  </a:lnTo>
                  <a:lnTo>
                    <a:pt x="617" y="772"/>
                  </a:lnTo>
                  <a:lnTo>
                    <a:pt x="573" y="794"/>
                  </a:lnTo>
                  <a:lnTo>
                    <a:pt x="527" y="809"/>
                  </a:lnTo>
                  <a:lnTo>
                    <a:pt x="477" y="819"/>
                  </a:lnTo>
                  <a:lnTo>
                    <a:pt x="477" y="2587"/>
                  </a:lnTo>
                  <a:lnTo>
                    <a:pt x="474" y="2606"/>
                  </a:lnTo>
                  <a:lnTo>
                    <a:pt x="466" y="2622"/>
                  </a:lnTo>
                  <a:lnTo>
                    <a:pt x="453" y="2634"/>
                  </a:lnTo>
                  <a:lnTo>
                    <a:pt x="436" y="2643"/>
                  </a:lnTo>
                  <a:lnTo>
                    <a:pt x="417" y="2646"/>
                  </a:lnTo>
                  <a:lnTo>
                    <a:pt x="398" y="2643"/>
                  </a:lnTo>
                  <a:lnTo>
                    <a:pt x="382" y="2634"/>
                  </a:lnTo>
                  <a:lnTo>
                    <a:pt x="370" y="2622"/>
                  </a:lnTo>
                  <a:lnTo>
                    <a:pt x="361" y="2606"/>
                  </a:lnTo>
                  <a:lnTo>
                    <a:pt x="358" y="2587"/>
                  </a:lnTo>
                  <a:lnTo>
                    <a:pt x="358" y="819"/>
                  </a:lnTo>
                  <a:lnTo>
                    <a:pt x="309" y="809"/>
                  </a:lnTo>
                  <a:lnTo>
                    <a:pt x="261" y="794"/>
                  </a:lnTo>
                  <a:lnTo>
                    <a:pt x="217" y="772"/>
                  </a:lnTo>
                  <a:lnTo>
                    <a:pt x="175" y="747"/>
                  </a:lnTo>
                  <a:lnTo>
                    <a:pt x="137" y="716"/>
                  </a:lnTo>
                  <a:lnTo>
                    <a:pt x="103" y="682"/>
                  </a:lnTo>
                  <a:lnTo>
                    <a:pt x="73" y="644"/>
                  </a:lnTo>
                  <a:lnTo>
                    <a:pt x="48" y="603"/>
                  </a:lnTo>
                  <a:lnTo>
                    <a:pt x="28" y="559"/>
                  </a:lnTo>
                  <a:lnTo>
                    <a:pt x="12" y="512"/>
                  </a:lnTo>
                  <a:lnTo>
                    <a:pt x="4" y="463"/>
                  </a:lnTo>
                  <a:lnTo>
                    <a:pt x="0" y="412"/>
                  </a:lnTo>
                  <a:lnTo>
                    <a:pt x="4" y="360"/>
                  </a:lnTo>
                  <a:lnTo>
                    <a:pt x="14" y="311"/>
                  </a:lnTo>
                  <a:lnTo>
                    <a:pt x="28" y="263"/>
                  </a:lnTo>
                  <a:lnTo>
                    <a:pt x="49" y="219"/>
                  </a:lnTo>
                  <a:lnTo>
                    <a:pt x="76" y="177"/>
                  </a:lnTo>
                  <a:lnTo>
                    <a:pt x="105" y="139"/>
                  </a:lnTo>
                  <a:lnTo>
                    <a:pt x="141" y="104"/>
                  </a:lnTo>
                  <a:lnTo>
                    <a:pt x="179" y="75"/>
                  </a:lnTo>
                  <a:lnTo>
                    <a:pt x="221" y="48"/>
                  </a:lnTo>
                  <a:lnTo>
                    <a:pt x="267" y="29"/>
                  </a:lnTo>
                  <a:lnTo>
                    <a:pt x="314" y="14"/>
                  </a:lnTo>
                  <a:lnTo>
                    <a:pt x="365" y="4"/>
                  </a:lnTo>
                  <a:lnTo>
                    <a:pt x="4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91" name="Freeform 58"/>
          <p:cNvSpPr>
            <a:spLocks noEditPoints="1"/>
          </p:cNvSpPr>
          <p:nvPr/>
        </p:nvSpPr>
        <p:spPr bwMode="auto">
          <a:xfrm>
            <a:off x="8365796" y="686136"/>
            <a:ext cx="563563" cy="449263"/>
          </a:xfrm>
          <a:custGeom>
            <a:avLst/>
            <a:gdLst>
              <a:gd name="T0" fmla="*/ 118 w 3550"/>
              <a:gd name="T1" fmla="*/ 941 h 2822"/>
              <a:gd name="T2" fmla="*/ 118 w 3550"/>
              <a:gd name="T3" fmla="*/ 2705 h 2822"/>
              <a:gd name="T4" fmla="*/ 2603 w 3550"/>
              <a:gd name="T5" fmla="*/ 2705 h 2822"/>
              <a:gd name="T6" fmla="*/ 2603 w 3550"/>
              <a:gd name="T7" fmla="*/ 2411 h 2822"/>
              <a:gd name="T8" fmla="*/ 414 w 3550"/>
              <a:gd name="T9" fmla="*/ 2411 h 2822"/>
              <a:gd name="T10" fmla="*/ 414 w 3550"/>
              <a:gd name="T11" fmla="*/ 941 h 2822"/>
              <a:gd name="T12" fmla="*/ 118 w 3550"/>
              <a:gd name="T13" fmla="*/ 941 h 2822"/>
              <a:gd name="T14" fmla="*/ 533 w 3550"/>
              <a:gd name="T15" fmla="*/ 529 h 2822"/>
              <a:gd name="T16" fmla="*/ 533 w 3550"/>
              <a:gd name="T17" fmla="*/ 2293 h 2822"/>
              <a:gd name="T18" fmla="*/ 3018 w 3550"/>
              <a:gd name="T19" fmla="*/ 2293 h 2822"/>
              <a:gd name="T20" fmla="*/ 3018 w 3550"/>
              <a:gd name="T21" fmla="*/ 1999 h 2822"/>
              <a:gd name="T22" fmla="*/ 828 w 3550"/>
              <a:gd name="T23" fmla="*/ 1999 h 2822"/>
              <a:gd name="T24" fmla="*/ 828 w 3550"/>
              <a:gd name="T25" fmla="*/ 529 h 2822"/>
              <a:gd name="T26" fmla="*/ 533 w 3550"/>
              <a:gd name="T27" fmla="*/ 529 h 2822"/>
              <a:gd name="T28" fmla="*/ 947 w 3550"/>
              <a:gd name="T29" fmla="*/ 117 h 2822"/>
              <a:gd name="T30" fmla="*/ 947 w 3550"/>
              <a:gd name="T31" fmla="*/ 1881 h 2822"/>
              <a:gd name="T32" fmla="*/ 3432 w 3550"/>
              <a:gd name="T33" fmla="*/ 1881 h 2822"/>
              <a:gd name="T34" fmla="*/ 3432 w 3550"/>
              <a:gd name="T35" fmla="*/ 117 h 2822"/>
              <a:gd name="T36" fmla="*/ 947 w 3550"/>
              <a:gd name="T37" fmla="*/ 117 h 2822"/>
              <a:gd name="T38" fmla="*/ 828 w 3550"/>
              <a:gd name="T39" fmla="*/ 0 h 2822"/>
              <a:gd name="T40" fmla="*/ 3550 w 3550"/>
              <a:gd name="T41" fmla="*/ 0 h 2822"/>
              <a:gd name="T42" fmla="*/ 3550 w 3550"/>
              <a:gd name="T43" fmla="*/ 1999 h 2822"/>
              <a:gd name="T44" fmla="*/ 3136 w 3550"/>
              <a:gd name="T45" fmla="*/ 1999 h 2822"/>
              <a:gd name="T46" fmla="*/ 3136 w 3550"/>
              <a:gd name="T47" fmla="*/ 2411 h 2822"/>
              <a:gd name="T48" fmla="*/ 2722 w 3550"/>
              <a:gd name="T49" fmla="*/ 2411 h 2822"/>
              <a:gd name="T50" fmla="*/ 2722 w 3550"/>
              <a:gd name="T51" fmla="*/ 2822 h 2822"/>
              <a:gd name="T52" fmla="*/ 0 w 3550"/>
              <a:gd name="T53" fmla="*/ 2822 h 2822"/>
              <a:gd name="T54" fmla="*/ 0 w 3550"/>
              <a:gd name="T55" fmla="*/ 823 h 2822"/>
              <a:gd name="T56" fmla="*/ 414 w 3550"/>
              <a:gd name="T57" fmla="*/ 823 h 2822"/>
              <a:gd name="T58" fmla="*/ 414 w 3550"/>
              <a:gd name="T59" fmla="*/ 411 h 2822"/>
              <a:gd name="T60" fmla="*/ 828 w 3550"/>
              <a:gd name="T61" fmla="*/ 411 h 2822"/>
              <a:gd name="T62" fmla="*/ 828 w 3550"/>
              <a:gd name="T63" fmla="*/ 0 h 28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50" h="2822">
                <a:moveTo>
                  <a:pt x="118" y="941"/>
                </a:moveTo>
                <a:lnTo>
                  <a:pt x="118" y="2705"/>
                </a:lnTo>
                <a:lnTo>
                  <a:pt x="2603" y="2705"/>
                </a:lnTo>
                <a:lnTo>
                  <a:pt x="2603" y="2411"/>
                </a:lnTo>
                <a:lnTo>
                  <a:pt x="414" y="2411"/>
                </a:lnTo>
                <a:lnTo>
                  <a:pt x="414" y="941"/>
                </a:lnTo>
                <a:lnTo>
                  <a:pt x="118" y="941"/>
                </a:lnTo>
                <a:close/>
                <a:moveTo>
                  <a:pt x="533" y="529"/>
                </a:moveTo>
                <a:lnTo>
                  <a:pt x="533" y="2293"/>
                </a:lnTo>
                <a:lnTo>
                  <a:pt x="3018" y="2293"/>
                </a:lnTo>
                <a:lnTo>
                  <a:pt x="3018" y="1999"/>
                </a:lnTo>
                <a:lnTo>
                  <a:pt x="828" y="1999"/>
                </a:lnTo>
                <a:lnTo>
                  <a:pt x="828" y="529"/>
                </a:lnTo>
                <a:lnTo>
                  <a:pt x="533" y="529"/>
                </a:lnTo>
                <a:close/>
                <a:moveTo>
                  <a:pt x="947" y="117"/>
                </a:moveTo>
                <a:lnTo>
                  <a:pt x="947" y="1881"/>
                </a:lnTo>
                <a:lnTo>
                  <a:pt x="3432" y="1881"/>
                </a:lnTo>
                <a:lnTo>
                  <a:pt x="3432" y="117"/>
                </a:lnTo>
                <a:lnTo>
                  <a:pt x="947" y="117"/>
                </a:lnTo>
                <a:close/>
                <a:moveTo>
                  <a:pt x="828" y="0"/>
                </a:moveTo>
                <a:lnTo>
                  <a:pt x="3550" y="0"/>
                </a:lnTo>
                <a:lnTo>
                  <a:pt x="3550" y="1999"/>
                </a:lnTo>
                <a:lnTo>
                  <a:pt x="3136" y="1999"/>
                </a:lnTo>
                <a:lnTo>
                  <a:pt x="3136" y="2411"/>
                </a:lnTo>
                <a:lnTo>
                  <a:pt x="2722" y="2411"/>
                </a:lnTo>
                <a:lnTo>
                  <a:pt x="2722" y="2822"/>
                </a:lnTo>
                <a:lnTo>
                  <a:pt x="0" y="2822"/>
                </a:lnTo>
                <a:lnTo>
                  <a:pt x="0" y="823"/>
                </a:lnTo>
                <a:lnTo>
                  <a:pt x="414" y="823"/>
                </a:lnTo>
                <a:lnTo>
                  <a:pt x="414" y="411"/>
                </a:lnTo>
                <a:lnTo>
                  <a:pt x="828" y="411"/>
                </a:lnTo>
                <a:lnTo>
                  <a:pt x="82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2" name="Freeform 63"/>
          <p:cNvSpPr>
            <a:spLocks noEditPoints="1"/>
          </p:cNvSpPr>
          <p:nvPr/>
        </p:nvSpPr>
        <p:spPr bwMode="auto">
          <a:xfrm>
            <a:off x="7438239" y="686136"/>
            <a:ext cx="547688" cy="449263"/>
          </a:xfrm>
          <a:custGeom>
            <a:avLst/>
            <a:gdLst>
              <a:gd name="T0" fmla="*/ 3208 w 3446"/>
              <a:gd name="T1" fmla="*/ 588 h 2823"/>
              <a:gd name="T2" fmla="*/ 3208 w 3446"/>
              <a:gd name="T3" fmla="*/ 2234 h 2823"/>
              <a:gd name="T4" fmla="*/ 3327 w 3446"/>
              <a:gd name="T5" fmla="*/ 2234 h 2823"/>
              <a:gd name="T6" fmla="*/ 3327 w 3446"/>
              <a:gd name="T7" fmla="*/ 588 h 2823"/>
              <a:gd name="T8" fmla="*/ 3208 w 3446"/>
              <a:gd name="T9" fmla="*/ 588 h 2823"/>
              <a:gd name="T10" fmla="*/ 118 w 3446"/>
              <a:gd name="T11" fmla="*/ 588 h 2823"/>
              <a:gd name="T12" fmla="*/ 118 w 3446"/>
              <a:gd name="T13" fmla="*/ 2234 h 2823"/>
              <a:gd name="T14" fmla="*/ 238 w 3446"/>
              <a:gd name="T15" fmla="*/ 2234 h 2823"/>
              <a:gd name="T16" fmla="*/ 238 w 3446"/>
              <a:gd name="T17" fmla="*/ 588 h 2823"/>
              <a:gd name="T18" fmla="*/ 118 w 3446"/>
              <a:gd name="T19" fmla="*/ 588 h 2823"/>
              <a:gd name="T20" fmla="*/ 2971 w 3446"/>
              <a:gd name="T21" fmla="*/ 353 h 2823"/>
              <a:gd name="T22" fmla="*/ 2971 w 3446"/>
              <a:gd name="T23" fmla="*/ 2470 h 2823"/>
              <a:gd name="T24" fmla="*/ 3089 w 3446"/>
              <a:gd name="T25" fmla="*/ 2470 h 2823"/>
              <a:gd name="T26" fmla="*/ 3089 w 3446"/>
              <a:gd name="T27" fmla="*/ 353 h 2823"/>
              <a:gd name="T28" fmla="*/ 2971 w 3446"/>
              <a:gd name="T29" fmla="*/ 353 h 2823"/>
              <a:gd name="T30" fmla="*/ 356 w 3446"/>
              <a:gd name="T31" fmla="*/ 353 h 2823"/>
              <a:gd name="T32" fmla="*/ 356 w 3446"/>
              <a:gd name="T33" fmla="*/ 2470 h 2823"/>
              <a:gd name="T34" fmla="*/ 475 w 3446"/>
              <a:gd name="T35" fmla="*/ 2470 h 2823"/>
              <a:gd name="T36" fmla="*/ 475 w 3446"/>
              <a:gd name="T37" fmla="*/ 353 h 2823"/>
              <a:gd name="T38" fmla="*/ 356 w 3446"/>
              <a:gd name="T39" fmla="*/ 353 h 2823"/>
              <a:gd name="T40" fmla="*/ 594 w 3446"/>
              <a:gd name="T41" fmla="*/ 117 h 2823"/>
              <a:gd name="T42" fmla="*/ 594 w 3446"/>
              <a:gd name="T43" fmla="*/ 2705 h 2823"/>
              <a:gd name="T44" fmla="*/ 2851 w 3446"/>
              <a:gd name="T45" fmla="*/ 2705 h 2823"/>
              <a:gd name="T46" fmla="*/ 2851 w 3446"/>
              <a:gd name="T47" fmla="*/ 117 h 2823"/>
              <a:gd name="T48" fmla="*/ 594 w 3446"/>
              <a:gd name="T49" fmla="*/ 117 h 2823"/>
              <a:gd name="T50" fmla="*/ 475 w 3446"/>
              <a:gd name="T51" fmla="*/ 0 h 2823"/>
              <a:gd name="T52" fmla="*/ 2971 w 3446"/>
              <a:gd name="T53" fmla="*/ 0 h 2823"/>
              <a:gd name="T54" fmla="*/ 2971 w 3446"/>
              <a:gd name="T55" fmla="*/ 235 h 2823"/>
              <a:gd name="T56" fmla="*/ 3208 w 3446"/>
              <a:gd name="T57" fmla="*/ 235 h 2823"/>
              <a:gd name="T58" fmla="*/ 3208 w 3446"/>
              <a:gd name="T59" fmla="*/ 470 h 2823"/>
              <a:gd name="T60" fmla="*/ 3446 w 3446"/>
              <a:gd name="T61" fmla="*/ 470 h 2823"/>
              <a:gd name="T62" fmla="*/ 3446 w 3446"/>
              <a:gd name="T63" fmla="*/ 2353 h 2823"/>
              <a:gd name="T64" fmla="*/ 3208 w 3446"/>
              <a:gd name="T65" fmla="*/ 2353 h 2823"/>
              <a:gd name="T66" fmla="*/ 3208 w 3446"/>
              <a:gd name="T67" fmla="*/ 2587 h 2823"/>
              <a:gd name="T68" fmla="*/ 2971 w 3446"/>
              <a:gd name="T69" fmla="*/ 2587 h 2823"/>
              <a:gd name="T70" fmla="*/ 2971 w 3446"/>
              <a:gd name="T71" fmla="*/ 2823 h 2823"/>
              <a:gd name="T72" fmla="*/ 475 w 3446"/>
              <a:gd name="T73" fmla="*/ 2823 h 2823"/>
              <a:gd name="T74" fmla="*/ 475 w 3446"/>
              <a:gd name="T75" fmla="*/ 2587 h 2823"/>
              <a:gd name="T76" fmla="*/ 238 w 3446"/>
              <a:gd name="T77" fmla="*/ 2587 h 2823"/>
              <a:gd name="T78" fmla="*/ 238 w 3446"/>
              <a:gd name="T79" fmla="*/ 2353 h 2823"/>
              <a:gd name="T80" fmla="*/ 0 w 3446"/>
              <a:gd name="T81" fmla="*/ 2353 h 2823"/>
              <a:gd name="T82" fmla="*/ 0 w 3446"/>
              <a:gd name="T83" fmla="*/ 470 h 2823"/>
              <a:gd name="T84" fmla="*/ 238 w 3446"/>
              <a:gd name="T85" fmla="*/ 470 h 2823"/>
              <a:gd name="T86" fmla="*/ 238 w 3446"/>
              <a:gd name="T87" fmla="*/ 235 h 2823"/>
              <a:gd name="T88" fmla="*/ 475 w 3446"/>
              <a:gd name="T89" fmla="*/ 235 h 2823"/>
              <a:gd name="T90" fmla="*/ 475 w 3446"/>
              <a:gd name="T91" fmla="*/ 0 h 28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46" h="2823">
                <a:moveTo>
                  <a:pt x="3208" y="588"/>
                </a:moveTo>
                <a:lnTo>
                  <a:pt x="3208" y="2234"/>
                </a:lnTo>
                <a:lnTo>
                  <a:pt x="3327" y="2234"/>
                </a:lnTo>
                <a:lnTo>
                  <a:pt x="3327" y="588"/>
                </a:lnTo>
                <a:lnTo>
                  <a:pt x="3208" y="588"/>
                </a:lnTo>
                <a:close/>
                <a:moveTo>
                  <a:pt x="118" y="588"/>
                </a:moveTo>
                <a:lnTo>
                  <a:pt x="118" y="2234"/>
                </a:lnTo>
                <a:lnTo>
                  <a:pt x="238" y="2234"/>
                </a:lnTo>
                <a:lnTo>
                  <a:pt x="238" y="588"/>
                </a:lnTo>
                <a:lnTo>
                  <a:pt x="118" y="588"/>
                </a:lnTo>
                <a:close/>
                <a:moveTo>
                  <a:pt x="2971" y="353"/>
                </a:moveTo>
                <a:lnTo>
                  <a:pt x="2971" y="2470"/>
                </a:lnTo>
                <a:lnTo>
                  <a:pt x="3089" y="2470"/>
                </a:lnTo>
                <a:lnTo>
                  <a:pt x="3089" y="353"/>
                </a:lnTo>
                <a:lnTo>
                  <a:pt x="2971" y="353"/>
                </a:lnTo>
                <a:close/>
                <a:moveTo>
                  <a:pt x="356" y="353"/>
                </a:moveTo>
                <a:lnTo>
                  <a:pt x="356" y="2470"/>
                </a:lnTo>
                <a:lnTo>
                  <a:pt x="475" y="2470"/>
                </a:lnTo>
                <a:lnTo>
                  <a:pt x="475" y="353"/>
                </a:lnTo>
                <a:lnTo>
                  <a:pt x="356" y="353"/>
                </a:lnTo>
                <a:close/>
                <a:moveTo>
                  <a:pt x="594" y="117"/>
                </a:moveTo>
                <a:lnTo>
                  <a:pt x="594" y="2705"/>
                </a:lnTo>
                <a:lnTo>
                  <a:pt x="2851" y="2705"/>
                </a:lnTo>
                <a:lnTo>
                  <a:pt x="2851" y="117"/>
                </a:lnTo>
                <a:lnTo>
                  <a:pt x="594" y="117"/>
                </a:lnTo>
                <a:close/>
                <a:moveTo>
                  <a:pt x="475" y="0"/>
                </a:moveTo>
                <a:lnTo>
                  <a:pt x="2971" y="0"/>
                </a:lnTo>
                <a:lnTo>
                  <a:pt x="2971" y="235"/>
                </a:lnTo>
                <a:lnTo>
                  <a:pt x="3208" y="235"/>
                </a:lnTo>
                <a:lnTo>
                  <a:pt x="3208" y="470"/>
                </a:lnTo>
                <a:lnTo>
                  <a:pt x="3446" y="470"/>
                </a:lnTo>
                <a:lnTo>
                  <a:pt x="3446" y="2353"/>
                </a:lnTo>
                <a:lnTo>
                  <a:pt x="3208" y="2353"/>
                </a:lnTo>
                <a:lnTo>
                  <a:pt x="3208" y="2587"/>
                </a:lnTo>
                <a:lnTo>
                  <a:pt x="2971" y="2587"/>
                </a:lnTo>
                <a:lnTo>
                  <a:pt x="2971" y="2823"/>
                </a:lnTo>
                <a:lnTo>
                  <a:pt x="475" y="2823"/>
                </a:lnTo>
                <a:lnTo>
                  <a:pt x="475" y="2587"/>
                </a:lnTo>
                <a:lnTo>
                  <a:pt x="238" y="2587"/>
                </a:lnTo>
                <a:lnTo>
                  <a:pt x="238" y="2353"/>
                </a:lnTo>
                <a:lnTo>
                  <a:pt x="0" y="2353"/>
                </a:lnTo>
                <a:lnTo>
                  <a:pt x="0" y="470"/>
                </a:lnTo>
                <a:lnTo>
                  <a:pt x="238" y="470"/>
                </a:lnTo>
                <a:lnTo>
                  <a:pt x="238" y="235"/>
                </a:lnTo>
                <a:lnTo>
                  <a:pt x="475" y="235"/>
                </a:lnTo>
                <a:lnTo>
                  <a:pt x="4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3" name="Group 152"/>
          <p:cNvGrpSpPr/>
          <p:nvPr/>
        </p:nvGrpSpPr>
        <p:grpSpPr>
          <a:xfrm>
            <a:off x="6494808" y="686136"/>
            <a:ext cx="563563" cy="449263"/>
            <a:chOff x="3470275" y="1966913"/>
            <a:chExt cx="563563" cy="449263"/>
          </a:xfrm>
          <a:solidFill>
            <a:srgbClr val="000000"/>
          </a:solidFill>
        </p:grpSpPr>
        <p:sp>
          <p:nvSpPr>
            <p:cNvPr id="294" name="Freeform 68"/>
            <p:cNvSpPr>
              <a:spLocks noEditPoints="1"/>
            </p:cNvSpPr>
            <p:nvPr/>
          </p:nvSpPr>
          <p:spPr bwMode="auto">
            <a:xfrm>
              <a:off x="3470275" y="1966913"/>
              <a:ext cx="563563" cy="449263"/>
            </a:xfrm>
            <a:custGeom>
              <a:avLst/>
              <a:gdLst>
                <a:gd name="T0" fmla="*/ 118 w 3550"/>
                <a:gd name="T1" fmla="*/ 941 h 2822"/>
                <a:gd name="T2" fmla="*/ 118 w 3550"/>
                <a:gd name="T3" fmla="*/ 2705 h 2822"/>
                <a:gd name="T4" fmla="*/ 2603 w 3550"/>
                <a:gd name="T5" fmla="*/ 2705 h 2822"/>
                <a:gd name="T6" fmla="*/ 2603 w 3550"/>
                <a:gd name="T7" fmla="*/ 2411 h 2822"/>
                <a:gd name="T8" fmla="*/ 414 w 3550"/>
                <a:gd name="T9" fmla="*/ 2411 h 2822"/>
                <a:gd name="T10" fmla="*/ 414 w 3550"/>
                <a:gd name="T11" fmla="*/ 941 h 2822"/>
                <a:gd name="T12" fmla="*/ 118 w 3550"/>
                <a:gd name="T13" fmla="*/ 941 h 2822"/>
                <a:gd name="T14" fmla="*/ 533 w 3550"/>
                <a:gd name="T15" fmla="*/ 529 h 2822"/>
                <a:gd name="T16" fmla="*/ 533 w 3550"/>
                <a:gd name="T17" fmla="*/ 2293 h 2822"/>
                <a:gd name="T18" fmla="*/ 3018 w 3550"/>
                <a:gd name="T19" fmla="*/ 2293 h 2822"/>
                <a:gd name="T20" fmla="*/ 3018 w 3550"/>
                <a:gd name="T21" fmla="*/ 1999 h 2822"/>
                <a:gd name="T22" fmla="*/ 828 w 3550"/>
                <a:gd name="T23" fmla="*/ 1999 h 2822"/>
                <a:gd name="T24" fmla="*/ 828 w 3550"/>
                <a:gd name="T25" fmla="*/ 529 h 2822"/>
                <a:gd name="T26" fmla="*/ 533 w 3550"/>
                <a:gd name="T27" fmla="*/ 529 h 2822"/>
                <a:gd name="T28" fmla="*/ 947 w 3550"/>
                <a:gd name="T29" fmla="*/ 117 h 2822"/>
                <a:gd name="T30" fmla="*/ 947 w 3550"/>
                <a:gd name="T31" fmla="*/ 1881 h 2822"/>
                <a:gd name="T32" fmla="*/ 3432 w 3550"/>
                <a:gd name="T33" fmla="*/ 1881 h 2822"/>
                <a:gd name="T34" fmla="*/ 3432 w 3550"/>
                <a:gd name="T35" fmla="*/ 117 h 2822"/>
                <a:gd name="T36" fmla="*/ 947 w 3550"/>
                <a:gd name="T37" fmla="*/ 117 h 2822"/>
                <a:gd name="T38" fmla="*/ 828 w 3550"/>
                <a:gd name="T39" fmla="*/ 0 h 2822"/>
                <a:gd name="T40" fmla="*/ 3550 w 3550"/>
                <a:gd name="T41" fmla="*/ 0 h 2822"/>
                <a:gd name="T42" fmla="*/ 3550 w 3550"/>
                <a:gd name="T43" fmla="*/ 1999 h 2822"/>
                <a:gd name="T44" fmla="*/ 3136 w 3550"/>
                <a:gd name="T45" fmla="*/ 1999 h 2822"/>
                <a:gd name="T46" fmla="*/ 3136 w 3550"/>
                <a:gd name="T47" fmla="*/ 2411 h 2822"/>
                <a:gd name="T48" fmla="*/ 2722 w 3550"/>
                <a:gd name="T49" fmla="*/ 2411 h 2822"/>
                <a:gd name="T50" fmla="*/ 2722 w 3550"/>
                <a:gd name="T51" fmla="*/ 2822 h 2822"/>
                <a:gd name="T52" fmla="*/ 0 w 3550"/>
                <a:gd name="T53" fmla="*/ 2822 h 2822"/>
                <a:gd name="T54" fmla="*/ 0 w 3550"/>
                <a:gd name="T55" fmla="*/ 823 h 2822"/>
                <a:gd name="T56" fmla="*/ 414 w 3550"/>
                <a:gd name="T57" fmla="*/ 823 h 2822"/>
                <a:gd name="T58" fmla="*/ 414 w 3550"/>
                <a:gd name="T59" fmla="*/ 411 h 2822"/>
                <a:gd name="T60" fmla="*/ 828 w 3550"/>
                <a:gd name="T61" fmla="*/ 411 h 2822"/>
                <a:gd name="T62" fmla="*/ 828 w 3550"/>
                <a:gd name="T63" fmla="*/ 0 h 2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550" h="2822">
                  <a:moveTo>
                    <a:pt x="118" y="941"/>
                  </a:moveTo>
                  <a:lnTo>
                    <a:pt x="118" y="2705"/>
                  </a:lnTo>
                  <a:lnTo>
                    <a:pt x="2603" y="2705"/>
                  </a:lnTo>
                  <a:lnTo>
                    <a:pt x="2603" y="2411"/>
                  </a:lnTo>
                  <a:lnTo>
                    <a:pt x="414" y="2411"/>
                  </a:lnTo>
                  <a:lnTo>
                    <a:pt x="414" y="941"/>
                  </a:lnTo>
                  <a:lnTo>
                    <a:pt x="118" y="941"/>
                  </a:lnTo>
                  <a:close/>
                  <a:moveTo>
                    <a:pt x="533" y="529"/>
                  </a:moveTo>
                  <a:lnTo>
                    <a:pt x="533" y="2293"/>
                  </a:lnTo>
                  <a:lnTo>
                    <a:pt x="3018" y="2293"/>
                  </a:lnTo>
                  <a:lnTo>
                    <a:pt x="3018" y="1999"/>
                  </a:lnTo>
                  <a:lnTo>
                    <a:pt x="828" y="1999"/>
                  </a:lnTo>
                  <a:lnTo>
                    <a:pt x="828" y="529"/>
                  </a:lnTo>
                  <a:lnTo>
                    <a:pt x="533" y="529"/>
                  </a:lnTo>
                  <a:close/>
                  <a:moveTo>
                    <a:pt x="947" y="117"/>
                  </a:moveTo>
                  <a:lnTo>
                    <a:pt x="947" y="1881"/>
                  </a:lnTo>
                  <a:lnTo>
                    <a:pt x="3432" y="1881"/>
                  </a:lnTo>
                  <a:lnTo>
                    <a:pt x="3432" y="117"/>
                  </a:lnTo>
                  <a:lnTo>
                    <a:pt x="947" y="117"/>
                  </a:lnTo>
                  <a:close/>
                  <a:moveTo>
                    <a:pt x="828" y="0"/>
                  </a:moveTo>
                  <a:lnTo>
                    <a:pt x="3550" y="0"/>
                  </a:lnTo>
                  <a:lnTo>
                    <a:pt x="3550" y="1999"/>
                  </a:lnTo>
                  <a:lnTo>
                    <a:pt x="3136" y="1999"/>
                  </a:lnTo>
                  <a:lnTo>
                    <a:pt x="3136" y="2411"/>
                  </a:lnTo>
                  <a:lnTo>
                    <a:pt x="2722" y="2411"/>
                  </a:lnTo>
                  <a:lnTo>
                    <a:pt x="2722" y="2822"/>
                  </a:lnTo>
                  <a:lnTo>
                    <a:pt x="0" y="2822"/>
                  </a:lnTo>
                  <a:lnTo>
                    <a:pt x="0" y="823"/>
                  </a:lnTo>
                  <a:lnTo>
                    <a:pt x="414" y="823"/>
                  </a:lnTo>
                  <a:lnTo>
                    <a:pt x="414" y="411"/>
                  </a:lnTo>
                  <a:lnTo>
                    <a:pt x="828" y="411"/>
                  </a:lnTo>
                  <a:lnTo>
                    <a:pt x="8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69"/>
            <p:cNvSpPr>
              <a:spLocks/>
            </p:cNvSpPr>
            <p:nvPr/>
          </p:nvSpPr>
          <p:spPr bwMode="auto">
            <a:xfrm>
              <a:off x="3779838" y="23129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4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5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3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3 w 118"/>
                <a:gd name="T37" fmla="*/ 12 h 118"/>
                <a:gd name="T38" fmla="*/ 40 w 118"/>
                <a:gd name="T39" fmla="*/ 4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4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3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3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70"/>
            <p:cNvSpPr>
              <a:spLocks/>
            </p:cNvSpPr>
            <p:nvPr/>
          </p:nvSpPr>
          <p:spPr bwMode="auto">
            <a:xfrm>
              <a:off x="3808413" y="22844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71"/>
            <p:cNvSpPr>
              <a:spLocks/>
            </p:cNvSpPr>
            <p:nvPr/>
          </p:nvSpPr>
          <p:spPr bwMode="auto">
            <a:xfrm>
              <a:off x="3836988" y="23129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4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5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4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4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72"/>
            <p:cNvSpPr>
              <a:spLocks/>
            </p:cNvSpPr>
            <p:nvPr/>
          </p:nvSpPr>
          <p:spPr bwMode="auto">
            <a:xfrm>
              <a:off x="3892550" y="23129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4 h 118"/>
                <a:gd name="T4" fmla="*/ 94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5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4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4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73"/>
            <p:cNvSpPr>
              <a:spLocks/>
            </p:cNvSpPr>
            <p:nvPr/>
          </p:nvSpPr>
          <p:spPr bwMode="auto">
            <a:xfrm>
              <a:off x="3865563" y="2284413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74"/>
            <p:cNvSpPr>
              <a:spLocks/>
            </p:cNvSpPr>
            <p:nvPr/>
          </p:nvSpPr>
          <p:spPr bwMode="auto">
            <a:xfrm>
              <a:off x="3921125" y="22844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4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75"/>
            <p:cNvSpPr>
              <a:spLocks/>
            </p:cNvSpPr>
            <p:nvPr/>
          </p:nvSpPr>
          <p:spPr bwMode="auto">
            <a:xfrm>
              <a:off x="3724275" y="23129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4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5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4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4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76"/>
            <p:cNvSpPr>
              <a:spLocks/>
            </p:cNvSpPr>
            <p:nvPr/>
          </p:nvSpPr>
          <p:spPr bwMode="auto">
            <a:xfrm>
              <a:off x="3752850" y="2284413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5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5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5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77"/>
            <p:cNvSpPr>
              <a:spLocks/>
            </p:cNvSpPr>
            <p:nvPr/>
          </p:nvSpPr>
          <p:spPr bwMode="auto">
            <a:xfrm>
              <a:off x="3554413" y="23129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4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5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4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4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78"/>
            <p:cNvSpPr>
              <a:spLocks/>
            </p:cNvSpPr>
            <p:nvPr/>
          </p:nvSpPr>
          <p:spPr bwMode="auto">
            <a:xfrm>
              <a:off x="3554413" y="2257426"/>
              <a:ext cx="19050" cy="17463"/>
            </a:xfrm>
            <a:custGeom>
              <a:avLst/>
              <a:gdLst>
                <a:gd name="T0" fmla="*/ 59 w 118"/>
                <a:gd name="T1" fmla="*/ 0 h 117"/>
                <a:gd name="T2" fmla="*/ 77 w 118"/>
                <a:gd name="T3" fmla="*/ 3 h 117"/>
                <a:gd name="T4" fmla="*/ 93 w 118"/>
                <a:gd name="T5" fmla="*/ 11 h 117"/>
                <a:gd name="T6" fmla="*/ 106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8 h 117"/>
                <a:gd name="T14" fmla="*/ 106 w 118"/>
                <a:gd name="T15" fmla="*/ 94 h 117"/>
                <a:gd name="T16" fmla="*/ 93 w 118"/>
                <a:gd name="T17" fmla="*/ 107 h 117"/>
                <a:gd name="T18" fmla="*/ 77 w 118"/>
                <a:gd name="T19" fmla="*/ 114 h 117"/>
                <a:gd name="T20" fmla="*/ 59 w 118"/>
                <a:gd name="T21" fmla="*/ 117 h 117"/>
                <a:gd name="T22" fmla="*/ 40 w 118"/>
                <a:gd name="T23" fmla="*/ 114 h 117"/>
                <a:gd name="T24" fmla="*/ 24 w 118"/>
                <a:gd name="T25" fmla="*/ 107 h 117"/>
                <a:gd name="T26" fmla="*/ 11 w 118"/>
                <a:gd name="T27" fmla="*/ 94 h 117"/>
                <a:gd name="T28" fmla="*/ 3 w 118"/>
                <a:gd name="T29" fmla="*/ 78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4"/>
                  </a:lnTo>
                  <a:lnTo>
                    <a:pt x="59" y="117"/>
                  </a:lnTo>
                  <a:lnTo>
                    <a:pt x="40" y="114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79"/>
            <p:cNvSpPr>
              <a:spLocks/>
            </p:cNvSpPr>
            <p:nvPr/>
          </p:nvSpPr>
          <p:spPr bwMode="auto">
            <a:xfrm>
              <a:off x="3582988" y="22844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80"/>
            <p:cNvSpPr>
              <a:spLocks/>
            </p:cNvSpPr>
            <p:nvPr/>
          </p:nvSpPr>
          <p:spPr bwMode="auto">
            <a:xfrm>
              <a:off x="3582988" y="222885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81"/>
            <p:cNvSpPr>
              <a:spLocks/>
            </p:cNvSpPr>
            <p:nvPr/>
          </p:nvSpPr>
          <p:spPr bwMode="auto">
            <a:xfrm>
              <a:off x="3611563" y="23129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4 h 118"/>
                <a:gd name="T4" fmla="*/ 94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5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4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4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82"/>
            <p:cNvSpPr>
              <a:spLocks/>
            </p:cNvSpPr>
            <p:nvPr/>
          </p:nvSpPr>
          <p:spPr bwMode="auto">
            <a:xfrm>
              <a:off x="3667125" y="23129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4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5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4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4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83"/>
            <p:cNvSpPr>
              <a:spLocks/>
            </p:cNvSpPr>
            <p:nvPr/>
          </p:nvSpPr>
          <p:spPr bwMode="auto">
            <a:xfrm>
              <a:off x="3640138" y="2284413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4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84"/>
            <p:cNvSpPr>
              <a:spLocks/>
            </p:cNvSpPr>
            <p:nvPr/>
          </p:nvSpPr>
          <p:spPr bwMode="auto">
            <a:xfrm>
              <a:off x="3695700" y="22844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85"/>
            <p:cNvSpPr>
              <a:spLocks/>
            </p:cNvSpPr>
            <p:nvPr/>
          </p:nvSpPr>
          <p:spPr bwMode="auto">
            <a:xfrm>
              <a:off x="3554413" y="2200276"/>
              <a:ext cx="19050" cy="19050"/>
            </a:xfrm>
            <a:custGeom>
              <a:avLst/>
              <a:gdLst>
                <a:gd name="T0" fmla="*/ 59 w 118"/>
                <a:gd name="T1" fmla="*/ 0 h 117"/>
                <a:gd name="T2" fmla="*/ 77 w 118"/>
                <a:gd name="T3" fmla="*/ 3 h 117"/>
                <a:gd name="T4" fmla="*/ 93 w 118"/>
                <a:gd name="T5" fmla="*/ 12 h 117"/>
                <a:gd name="T6" fmla="*/ 106 w 118"/>
                <a:gd name="T7" fmla="*/ 24 h 117"/>
                <a:gd name="T8" fmla="*/ 115 w 118"/>
                <a:gd name="T9" fmla="*/ 40 h 117"/>
                <a:gd name="T10" fmla="*/ 118 w 118"/>
                <a:gd name="T11" fmla="*/ 59 h 117"/>
                <a:gd name="T12" fmla="*/ 115 w 118"/>
                <a:gd name="T13" fmla="*/ 78 h 117"/>
                <a:gd name="T14" fmla="*/ 106 w 118"/>
                <a:gd name="T15" fmla="*/ 94 h 117"/>
                <a:gd name="T16" fmla="*/ 93 w 118"/>
                <a:gd name="T17" fmla="*/ 107 h 117"/>
                <a:gd name="T18" fmla="*/ 77 w 118"/>
                <a:gd name="T19" fmla="*/ 115 h 117"/>
                <a:gd name="T20" fmla="*/ 59 w 118"/>
                <a:gd name="T21" fmla="*/ 117 h 117"/>
                <a:gd name="T22" fmla="*/ 40 w 118"/>
                <a:gd name="T23" fmla="*/ 115 h 117"/>
                <a:gd name="T24" fmla="*/ 24 w 118"/>
                <a:gd name="T25" fmla="*/ 107 h 117"/>
                <a:gd name="T26" fmla="*/ 11 w 118"/>
                <a:gd name="T27" fmla="*/ 94 h 117"/>
                <a:gd name="T28" fmla="*/ 3 w 118"/>
                <a:gd name="T29" fmla="*/ 78 h 117"/>
                <a:gd name="T30" fmla="*/ 0 w 118"/>
                <a:gd name="T31" fmla="*/ 59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2 h 117"/>
                <a:gd name="T38" fmla="*/ 40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7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86"/>
            <p:cNvSpPr>
              <a:spLocks/>
            </p:cNvSpPr>
            <p:nvPr/>
          </p:nvSpPr>
          <p:spPr bwMode="auto">
            <a:xfrm>
              <a:off x="3554413" y="21447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87"/>
            <p:cNvSpPr>
              <a:spLocks/>
            </p:cNvSpPr>
            <p:nvPr/>
          </p:nvSpPr>
          <p:spPr bwMode="auto">
            <a:xfrm>
              <a:off x="3582988" y="21732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4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5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5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4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4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88"/>
            <p:cNvSpPr>
              <a:spLocks/>
            </p:cNvSpPr>
            <p:nvPr/>
          </p:nvSpPr>
          <p:spPr bwMode="auto">
            <a:xfrm>
              <a:off x="3582988" y="2116138"/>
              <a:ext cx="19050" cy="19050"/>
            </a:xfrm>
            <a:custGeom>
              <a:avLst/>
              <a:gdLst>
                <a:gd name="T0" fmla="*/ 59 w 118"/>
                <a:gd name="T1" fmla="*/ 0 h 117"/>
                <a:gd name="T2" fmla="*/ 77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8 h 117"/>
                <a:gd name="T14" fmla="*/ 107 w 118"/>
                <a:gd name="T15" fmla="*/ 94 h 117"/>
                <a:gd name="T16" fmla="*/ 94 w 118"/>
                <a:gd name="T17" fmla="*/ 107 h 117"/>
                <a:gd name="T18" fmla="*/ 77 w 118"/>
                <a:gd name="T19" fmla="*/ 114 h 117"/>
                <a:gd name="T20" fmla="*/ 59 w 118"/>
                <a:gd name="T21" fmla="*/ 117 h 117"/>
                <a:gd name="T22" fmla="*/ 41 w 118"/>
                <a:gd name="T23" fmla="*/ 114 h 117"/>
                <a:gd name="T24" fmla="*/ 25 w 118"/>
                <a:gd name="T25" fmla="*/ 107 h 117"/>
                <a:gd name="T26" fmla="*/ 12 w 118"/>
                <a:gd name="T27" fmla="*/ 94 h 117"/>
                <a:gd name="T28" fmla="*/ 3 w 118"/>
                <a:gd name="T29" fmla="*/ 78 h 117"/>
                <a:gd name="T30" fmla="*/ 0 w 118"/>
                <a:gd name="T31" fmla="*/ 58 h 117"/>
                <a:gd name="T32" fmla="*/ 3 w 118"/>
                <a:gd name="T33" fmla="*/ 40 h 117"/>
                <a:gd name="T34" fmla="*/ 12 w 118"/>
                <a:gd name="T35" fmla="*/ 24 h 117"/>
                <a:gd name="T36" fmla="*/ 25 w 118"/>
                <a:gd name="T37" fmla="*/ 11 h 117"/>
                <a:gd name="T38" fmla="*/ 41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4"/>
                  </a:lnTo>
                  <a:lnTo>
                    <a:pt x="59" y="117"/>
                  </a:lnTo>
                  <a:lnTo>
                    <a:pt x="41" y="114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89"/>
            <p:cNvSpPr>
              <a:spLocks/>
            </p:cNvSpPr>
            <p:nvPr/>
          </p:nvSpPr>
          <p:spPr bwMode="auto">
            <a:xfrm>
              <a:off x="3554413" y="208915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90"/>
            <p:cNvSpPr>
              <a:spLocks/>
            </p:cNvSpPr>
            <p:nvPr/>
          </p:nvSpPr>
          <p:spPr bwMode="auto">
            <a:xfrm>
              <a:off x="3582988" y="2060576"/>
              <a:ext cx="19050" cy="19050"/>
            </a:xfrm>
            <a:custGeom>
              <a:avLst/>
              <a:gdLst>
                <a:gd name="T0" fmla="*/ 59 w 118"/>
                <a:gd name="T1" fmla="*/ 0 h 117"/>
                <a:gd name="T2" fmla="*/ 77 w 118"/>
                <a:gd name="T3" fmla="*/ 3 h 117"/>
                <a:gd name="T4" fmla="*/ 94 w 118"/>
                <a:gd name="T5" fmla="*/ 12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9 h 117"/>
                <a:gd name="T12" fmla="*/ 115 w 118"/>
                <a:gd name="T13" fmla="*/ 78 h 117"/>
                <a:gd name="T14" fmla="*/ 107 w 118"/>
                <a:gd name="T15" fmla="*/ 94 h 117"/>
                <a:gd name="T16" fmla="*/ 94 w 118"/>
                <a:gd name="T17" fmla="*/ 107 h 117"/>
                <a:gd name="T18" fmla="*/ 77 w 118"/>
                <a:gd name="T19" fmla="*/ 115 h 117"/>
                <a:gd name="T20" fmla="*/ 59 w 118"/>
                <a:gd name="T21" fmla="*/ 117 h 117"/>
                <a:gd name="T22" fmla="*/ 41 w 118"/>
                <a:gd name="T23" fmla="*/ 115 h 117"/>
                <a:gd name="T24" fmla="*/ 25 w 118"/>
                <a:gd name="T25" fmla="*/ 107 h 117"/>
                <a:gd name="T26" fmla="*/ 12 w 118"/>
                <a:gd name="T27" fmla="*/ 94 h 117"/>
                <a:gd name="T28" fmla="*/ 3 w 118"/>
                <a:gd name="T29" fmla="*/ 78 h 117"/>
                <a:gd name="T30" fmla="*/ 0 w 118"/>
                <a:gd name="T31" fmla="*/ 59 h 117"/>
                <a:gd name="T32" fmla="*/ 3 w 118"/>
                <a:gd name="T33" fmla="*/ 40 h 117"/>
                <a:gd name="T34" fmla="*/ 12 w 118"/>
                <a:gd name="T35" fmla="*/ 24 h 117"/>
                <a:gd name="T36" fmla="*/ 25 w 118"/>
                <a:gd name="T37" fmla="*/ 12 h 117"/>
                <a:gd name="T38" fmla="*/ 41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7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17" name="Freeform 95"/>
          <p:cNvSpPr>
            <a:spLocks noEditPoints="1"/>
          </p:cNvSpPr>
          <p:nvPr/>
        </p:nvSpPr>
        <p:spPr bwMode="auto">
          <a:xfrm>
            <a:off x="5559314" y="628986"/>
            <a:ext cx="563562" cy="563562"/>
          </a:xfrm>
          <a:custGeom>
            <a:avLst/>
            <a:gdLst>
              <a:gd name="T0" fmla="*/ 2102 w 3550"/>
              <a:gd name="T1" fmla="*/ 794 h 3550"/>
              <a:gd name="T2" fmla="*/ 1997 w 3550"/>
              <a:gd name="T3" fmla="*/ 1021 h 3550"/>
              <a:gd name="T4" fmla="*/ 1860 w 3550"/>
              <a:gd name="T5" fmla="*/ 837 h 3550"/>
              <a:gd name="T6" fmla="*/ 1631 w 3550"/>
              <a:gd name="T7" fmla="*/ 872 h 3550"/>
              <a:gd name="T8" fmla="*/ 1721 w 3550"/>
              <a:gd name="T9" fmla="*/ 937 h 3550"/>
              <a:gd name="T10" fmla="*/ 1898 w 3550"/>
              <a:gd name="T11" fmla="*/ 1122 h 3550"/>
              <a:gd name="T12" fmla="*/ 2020 w 3550"/>
              <a:gd name="T13" fmla="*/ 1248 h 3550"/>
              <a:gd name="T14" fmla="*/ 2203 w 3550"/>
              <a:gd name="T15" fmla="*/ 1266 h 3550"/>
              <a:gd name="T16" fmla="*/ 2491 w 3550"/>
              <a:gd name="T17" fmla="*/ 1349 h 3550"/>
              <a:gd name="T18" fmla="*/ 2779 w 3550"/>
              <a:gd name="T19" fmla="*/ 1685 h 3550"/>
              <a:gd name="T20" fmla="*/ 2957 w 3550"/>
              <a:gd name="T21" fmla="*/ 1970 h 3550"/>
              <a:gd name="T22" fmla="*/ 2848 w 3550"/>
              <a:gd name="T23" fmla="*/ 2333 h 3550"/>
              <a:gd name="T24" fmla="*/ 2529 w 3550"/>
              <a:gd name="T25" fmla="*/ 2712 h 3550"/>
              <a:gd name="T26" fmla="*/ 2011 w 3550"/>
              <a:gd name="T27" fmla="*/ 3015 h 3550"/>
              <a:gd name="T28" fmla="*/ 1934 w 3550"/>
              <a:gd name="T29" fmla="*/ 2742 h 3550"/>
              <a:gd name="T30" fmla="*/ 2045 w 3550"/>
              <a:gd name="T31" fmla="*/ 2354 h 3550"/>
              <a:gd name="T32" fmla="*/ 1790 w 3550"/>
              <a:gd name="T33" fmla="*/ 1958 h 3550"/>
              <a:gd name="T34" fmla="*/ 1766 w 3550"/>
              <a:gd name="T35" fmla="*/ 1572 h 3550"/>
              <a:gd name="T36" fmla="*/ 1679 w 3550"/>
              <a:gd name="T37" fmla="*/ 1317 h 3550"/>
              <a:gd name="T38" fmla="*/ 1402 w 3550"/>
              <a:gd name="T39" fmla="*/ 1246 h 3550"/>
              <a:gd name="T40" fmla="*/ 952 w 3550"/>
              <a:gd name="T41" fmla="*/ 840 h 3550"/>
              <a:gd name="T42" fmla="*/ 487 w 3550"/>
              <a:gd name="T43" fmla="*/ 735 h 3550"/>
              <a:gd name="T44" fmla="*/ 122 w 3550"/>
              <a:gd name="T45" fmla="*/ 1879 h 3550"/>
              <a:gd name="T46" fmla="*/ 605 w 3550"/>
              <a:gd name="T47" fmla="*/ 2945 h 3550"/>
              <a:gd name="T48" fmla="*/ 1671 w 3550"/>
              <a:gd name="T49" fmla="*/ 3428 h 3550"/>
              <a:gd name="T50" fmla="*/ 2799 w 3550"/>
              <a:gd name="T51" fmla="*/ 3076 h 3550"/>
              <a:gd name="T52" fmla="*/ 3403 w 3550"/>
              <a:gd name="T53" fmla="*/ 2084 h 3550"/>
              <a:gd name="T54" fmla="*/ 3198 w 3550"/>
              <a:gd name="T55" fmla="*/ 928 h 3550"/>
              <a:gd name="T56" fmla="*/ 1637 w 3550"/>
              <a:gd name="T57" fmla="*/ 124 h 3550"/>
              <a:gd name="T58" fmla="*/ 983 w 3550"/>
              <a:gd name="T59" fmla="*/ 321 h 3550"/>
              <a:gd name="T60" fmla="*/ 1082 w 3550"/>
              <a:gd name="T61" fmla="*/ 830 h 3550"/>
              <a:gd name="T62" fmla="*/ 1506 w 3550"/>
              <a:gd name="T63" fmla="*/ 1142 h 3550"/>
              <a:gd name="T64" fmla="*/ 1814 w 3550"/>
              <a:gd name="T65" fmla="*/ 1335 h 3550"/>
              <a:gd name="T66" fmla="*/ 1922 w 3550"/>
              <a:gd name="T67" fmla="*/ 1567 h 3550"/>
              <a:gd name="T68" fmla="*/ 1970 w 3550"/>
              <a:gd name="T69" fmla="*/ 2076 h 3550"/>
              <a:gd name="T70" fmla="*/ 2156 w 3550"/>
              <a:gd name="T71" fmla="*/ 2504 h 3550"/>
              <a:gd name="T72" fmla="*/ 2008 w 3550"/>
              <a:gd name="T73" fmla="*/ 2882 h 3550"/>
              <a:gd name="T74" fmla="*/ 2326 w 3550"/>
              <a:gd name="T75" fmla="*/ 2738 h 3550"/>
              <a:gd name="T76" fmla="*/ 2746 w 3550"/>
              <a:gd name="T77" fmla="*/ 2268 h 3550"/>
              <a:gd name="T78" fmla="*/ 2840 w 3550"/>
              <a:gd name="T79" fmla="*/ 1957 h 3550"/>
              <a:gd name="T80" fmla="*/ 2638 w 3550"/>
              <a:gd name="T81" fmla="*/ 1682 h 3550"/>
              <a:gd name="T82" fmla="*/ 2367 w 3550"/>
              <a:gd name="T83" fmla="*/ 1437 h 3550"/>
              <a:gd name="T84" fmla="*/ 2142 w 3550"/>
              <a:gd name="T85" fmla="*/ 1425 h 3550"/>
              <a:gd name="T86" fmla="*/ 1905 w 3550"/>
              <a:gd name="T87" fmla="*/ 1281 h 3550"/>
              <a:gd name="T88" fmla="*/ 1731 w 3550"/>
              <a:gd name="T89" fmla="*/ 1119 h 3550"/>
              <a:gd name="T90" fmla="*/ 1496 w 3550"/>
              <a:gd name="T91" fmla="*/ 923 h 3550"/>
              <a:gd name="T92" fmla="*/ 1657 w 3550"/>
              <a:gd name="T93" fmla="*/ 749 h 3550"/>
              <a:gd name="T94" fmla="*/ 1970 w 3550"/>
              <a:gd name="T95" fmla="*/ 789 h 3550"/>
              <a:gd name="T96" fmla="*/ 2399 w 3550"/>
              <a:gd name="T97" fmla="*/ 369 h 3550"/>
              <a:gd name="T98" fmla="*/ 2152 w 3550"/>
              <a:gd name="T99" fmla="*/ 162 h 3550"/>
              <a:gd name="T100" fmla="*/ 2004 w 3550"/>
              <a:gd name="T101" fmla="*/ 15 h 3550"/>
              <a:gd name="T102" fmla="*/ 2512 w 3550"/>
              <a:gd name="T103" fmla="*/ 161 h 3550"/>
              <a:gd name="T104" fmla="*/ 3146 w 3550"/>
              <a:gd name="T105" fmla="*/ 649 h 3550"/>
              <a:gd name="T106" fmla="*/ 3550 w 3550"/>
              <a:gd name="T107" fmla="*/ 1775 h 3550"/>
              <a:gd name="T108" fmla="*/ 3132 w 3550"/>
              <a:gd name="T109" fmla="*/ 2917 h 3550"/>
              <a:gd name="T110" fmla="*/ 2093 w 3550"/>
              <a:gd name="T111" fmla="*/ 3521 h 3550"/>
              <a:gd name="T112" fmla="*/ 880 w 3550"/>
              <a:gd name="T113" fmla="*/ 3307 h 3550"/>
              <a:gd name="T114" fmla="*/ 111 w 3550"/>
              <a:gd name="T115" fmla="*/ 2394 h 3550"/>
              <a:gd name="T116" fmla="*/ 115 w 3550"/>
              <a:gd name="T117" fmla="*/ 1147 h 3550"/>
              <a:gd name="T118" fmla="*/ 765 w 3550"/>
              <a:gd name="T119" fmla="*/ 316 h 3550"/>
              <a:gd name="T120" fmla="*/ 1227 w 3550"/>
              <a:gd name="T121" fmla="*/ 87 h 3550"/>
              <a:gd name="T122" fmla="*/ 1775 w 3550"/>
              <a:gd name="T123" fmla="*/ 0 h 3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50" h="3550">
                <a:moveTo>
                  <a:pt x="2670" y="382"/>
                </a:moveTo>
                <a:lnTo>
                  <a:pt x="2596" y="410"/>
                </a:lnTo>
                <a:lnTo>
                  <a:pt x="2527" y="438"/>
                </a:lnTo>
                <a:lnTo>
                  <a:pt x="2465" y="468"/>
                </a:lnTo>
                <a:lnTo>
                  <a:pt x="2406" y="501"/>
                </a:lnTo>
                <a:lnTo>
                  <a:pt x="2353" y="537"/>
                </a:lnTo>
                <a:lnTo>
                  <a:pt x="2301" y="577"/>
                </a:lnTo>
                <a:lnTo>
                  <a:pt x="2253" y="620"/>
                </a:lnTo>
                <a:lnTo>
                  <a:pt x="2204" y="669"/>
                </a:lnTo>
                <a:lnTo>
                  <a:pt x="2156" y="723"/>
                </a:lnTo>
                <a:lnTo>
                  <a:pt x="2107" y="783"/>
                </a:lnTo>
                <a:lnTo>
                  <a:pt x="2102" y="794"/>
                </a:lnTo>
                <a:lnTo>
                  <a:pt x="2100" y="805"/>
                </a:lnTo>
                <a:lnTo>
                  <a:pt x="2101" y="815"/>
                </a:lnTo>
                <a:lnTo>
                  <a:pt x="2110" y="850"/>
                </a:lnTo>
                <a:lnTo>
                  <a:pt x="2113" y="882"/>
                </a:lnTo>
                <a:lnTo>
                  <a:pt x="2113" y="910"/>
                </a:lnTo>
                <a:lnTo>
                  <a:pt x="2107" y="936"/>
                </a:lnTo>
                <a:lnTo>
                  <a:pt x="2098" y="960"/>
                </a:lnTo>
                <a:lnTo>
                  <a:pt x="2084" y="979"/>
                </a:lnTo>
                <a:lnTo>
                  <a:pt x="2067" y="995"/>
                </a:lnTo>
                <a:lnTo>
                  <a:pt x="2046" y="1007"/>
                </a:lnTo>
                <a:lnTo>
                  <a:pt x="2024" y="1016"/>
                </a:lnTo>
                <a:lnTo>
                  <a:pt x="1997" y="1021"/>
                </a:lnTo>
                <a:lnTo>
                  <a:pt x="1968" y="1021"/>
                </a:lnTo>
                <a:lnTo>
                  <a:pt x="1935" y="1018"/>
                </a:lnTo>
                <a:lnTo>
                  <a:pt x="1884" y="1010"/>
                </a:lnTo>
                <a:lnTo>
                  <a:pt x="1885" y="959"/>
                </a:lnTo>
                <a:lnTo>
                  <a:pt x="1885" y="928"/>
                </a:lnTo>
                <a:lnTo>
                  <a:pt x="1884" y="905"/>
                </a:lnTo>
                <a:lnTo>
                  <a:pt x="1880" y="884"/>
                </a:lnTo>
                <a:lnTo>
                  <a:pt x="1876" y="869"/>
                </a:lnTo>
                <a:lnTo>
                  <a:pt x="1872" y="857"/>
                </a:lnTo>
                <a:lnTo>
                  <a:pt x="1868" y="848"/>
                </a:lnTo>
                <a:lnTo>
                  <a:pt x="1863" y="841"/>
                </a:lnTo>
                <a:lnTo>
                  <a:pt x="1860" y="837"/>
                </a:lnTo>
                <a:lnTo>
                  <a:pt x="1857" y="835"/>
                </a:lnTo>
                <a:lnTo>
                  <a:pt x="1846" y="830"/>
                </a:lnTo>
                <a:lnTo>
                  <a:pt x="1831" y="829"/>
                </a:lnTo>
                <a:lnTo>
                  <a:pt x="1813" y="832"/>
                </a:lnTo>
                <a:lnTo>
                  <a:pt x="1792" y="837"/>
                </a:lnTo>
                <a:lnTo>
                  <a:pt x="1769" y="844"/>
                </a:lnTo>
                <a:lnTo>
                  <a:pt x="1744" y="855"/>
                </a:lnTo>
                <a:lnTo>
                  <a:pt x="1735" y="860"/>
                </a:lnTo>
                <a:lnTo>
                  <a:pt x="1699" y="864"/>
                </a:lnTo>
                <a:lnTo>
                  <a:pt x="1674" y="866"/>
                </a:lnTo>
                <a:lnTo>
                  <a:pt x="1650" y="869"/>
                </a:lnTo>
                <a:lnTo>
                  <a:pt x="1631" y="872"/>
                </a:lnTo>
                <a:lnTo>
                  <a:pt x="1616" y="876"/>
                </a:lnTo>
                <a:lnTo>
                  <a:pt x="1616" y="881"/>
                </a:lnTo>
                <a:lnTo>
                  <a:pt x="1615" y="890"/>
                </a:lnTo>
                <a:lnTo>
                  <a:pt x="1614" y="901"/>
                </a:lnTo>
                <a:lnTo>
                  <a:pt x="1616" y="918"/>
                </a:lnTo>
                <a:lnTo>
                  <a:pt x="1622" y="934"/>
                </a:lnTo>
                <a:lnTo>
                  <a:pt x="1633" y="948"/>
                </a:lnTo>
                <a:lnTo>
                  <a:pt x="1646" y="959"/>
                </a:lnTo>
                <a:lnTo>
                  <a:pt x="1659" y="964"/>
                </a:lnTo>
                <a:lnTo>
                  <a:pt x="1671" y="965"/>
                </a:lnTo>
                <a:lnTo>
                  <a:pt x="1681" y="961"/>
                </a:lnTo>
                <a:lnTo>
                  <a:pt x="1721" y="937"/>
                </a:lnTo>
                <a:lnTo>
                  <a:pt x="1758" y="970"/>
                </a:lnTo>
                <a:lnTo>
                  <a:pt x="1767" y="984"/>
                </a:lnTo>
                <a:lnTo>
                  <a:pt x="1773" y="998"/>
                </a:lnTo>
                <a:lnTo>
                  <a:pt x="1803" y="999"/>
                </a:lnTo>
                <a:lnTo>
                  <a:pt x="1830" y="1005"/>
                </a:lnTo>
                <a:lnTo>
                  <a:pt x="1852" y="1012"/>
                </a:lnTo>
                <a:lnTo>
                  <a:pt x="1871" y="1023"/>
                </a:lnTo>
                <a:lnTo>
                  <a:pt x="1886" y="1037"/>
                </a:lnTo>
                <a:lnTo>
                  <a:pt x="1897" y="1056"/>
                </a:lnTo>
                <a:lnTo>
                  <a:pt x="1903" y="1077"/>
                </a:lnTo>
                <a:lnTo>
                  <a:pt x="1903" y="1099"/>
                </a:lnTo>
                <a:lnTo>
                  <a:pt x="1898" y="1122"/>
                </a:lnTo>
                <a:lnTo>
                  <a:pt x="1897" y="1133"/>
                </a:lnTo>
                <a:lnTo>
                  <a:pt x="1899" y="1141"/>
                </a:lnTo>
                <a:lnTo>
                  <a:pt x="1901" y="1145"/>
                </a:lnTo>
                <a:lnTo>
                  <a:pt x="1903" y="1147"/>
                </a:lnTo>
                <a:lnTo>
                  <a:pt x="1906" y="1149"/>
                </a:lnTo>
                <a:lnTo>
                  <a:pt x="1935" y="1160"/>
                </a:lnTo>
                <a:lnTo>
                  <a:pt x="1959" y="1172"/>
                </a:lnTo>
                <a:lnTo>
                  <a:pt x="1978" y="1185"/>
                </a:lnTo>
                <a:lnTo>
                  <a:pt x="1993" y="1201"/>
                </a:lnTo>
                <a:lnTo>
                  <a:pt x="2005" y="1217"/>
                </a:lnTo>
                <a:lnTo>
                  <a:pt x="2014" y="1232"/>
                </a:lnTo>
                <a:lnTo>
                  <a:pt x="2020" y="1248"/>
                </a:lnTo>
                <a:lnTo>
                  <a:pt x="2026" y="1263"/>
                </a:lnTo>
                <a:lnTo>
                  <a:pt x="2033" y="1282"/>
                </a:lnTo>
                <a:lnTo>
                  <a:pt x="2043" y="1297"/>
                </a:lnTo>
                <a:lnTo>
                  <a:pt x="2055" y="1309"/>
                </a:lnTo>
                <a:lnTo>
                  <a:pt x="2069" y="1317"/>
                </a:lnTo>
                <a:lnTo>
                  <a:pt x="2084" y="1319"/>
                </a:lnTo>
                <a:lnTo>
                  <a:pt x="2099" y="1316"/>
                </a:lnTo>
                <a:lnTo>
                  <a:pt x="2113" y="1309"/>
                </a:lnTo>
                <a:lnTo>
                  <a:pt x="2124" y="1302"/>
                </a:lnTo>
                <a:lnTo>
                  <a:pt x="2150" y="1284"/>
                </a:lnTo>
                <a:lnTo>
                  <a:pt x="2177" y="1273"/>
                </a:lnTo>
                <a:lnTo>
                  <a:pt x="2203" y="1266"/>
                </a:lnTo>
                <a:lnTo>
                  <a:pt x="2228" y="1264"/>
                </a:lnTo>
                <a:lnTo>
                  <a:pt x="2252" y="1265"/>
                </a:lnTo>
                <a:lnTo>
                  <a:pt x="2275" y="1270"/>
                </a:lnTo>
                <a:lnTo>
                  <a:pt x="2298" y="1277"/>
                </a:lnTo>
                <a:lnTo>
                  <a:pt x="2319" y="1286"/>
                </a:lnTo>
                <a:lnTo>
                  <a:pt x="2341" y="1294"/>
                </a:lnTo>
                <a:lnTo>
                  <a:pt x="2360" y="1304"/>
                </a:lnTo>
                <a:lnTo>
                  <a:pt x="2385" y="1316"/>
                </a:lnTo>
                <a:lnTo>
                  <a:pt x="2409" y="1326"/>
                </a:lnTo>
                <a:lnTo>
                  <a:pt x="2434" y="1336"/>
                </a:lnTo>
                <a:lnTo>
                  <a:pt x="2462" y="1344"/>
                </a:lnTo>
                <a:lnTo>
                  <a:pt x="2491" y="1349"/>
                </a:lnTo>
                <a:lnTo>
                  <a:pt x="2518" y="1354"/>
                </a:lnTo>
                <a:lnTo>
                  <a:pt x="2542" y="1364"/>
                </a:lnTo>
                <a:lnTo>
                  <a:pt x="2564" y="1377"/>
                </a:lnTo>
                <a:lnTo>
                  <a:pt x="2582" y="1392"/>
                </a:lnTo>
                <a:lnTo>
                  <a:pt x="2615" y="1430"/>
                </a:lnTo>
                <a:lnTo>
                  <a:pt x="2644" y="1469"/>
                </a:lnTo>
                <a:lnTo>
                  <a:pt x="2671" y="1509"/>
                </a:lnTo>
                <a:lnTo>
                  <a:pt x="2696" y="1549"/>
                </a:lnTo>
                <a:lnTo>
                  <a:pt x="2720" y="1589"/>
                </a:lnTo>
                <a:lnTo>
                  <a:pt x="2739" y="1622"/>
                </a:lnTo>
                <a:lnTo>
                  <a:pt x="2759" y="1655"/>
                </a:lnTo>
                <a:lnTo>
                  <a:pt x="2779" y="1685"/>
                </a:lnTo>
                <a:lnTo>
                  <a:pt x="2799" y="1712"/>
                </a:lnTo>
                <a:lnTo>
                  <a:pt x="2821" y="1735"/>
                </a:lnTo>
                <a:lnTo>
                  <a:pt x="2842" y="1755"/>
                </a:lnTo>
                <a:lnTo>
                  <a:pt x="2867" y="1771"/>
                </a:lnTo>
                <a:lnTo>
                  <a:pt x="2893" y="1787"/>
                </a:lnTo>
                <a:lnTo>
                  <a:pt x="2914" y="1806"/>
                </a:lnTo>
                <a:lnTo>
                  <a:pt x="2931" y="1829"/>
                </a:lnTo>
                <a:lnTo>
                  <a:pt x="2943" y="1854"/>
                </a:lnTo>
                <a:lnTo>
                  <a:pt x="2952" y="1879"/>
                </a:lnTo>
                <a:lnTo>
                  <a:pt x="2957" y="1908"/>
                </a:lnTo>
                <a:lnTo>
                  <a:pt x="2958" y="1939"/>
                </a:lnTo>
                <a:lnTo>
                  <a:pt x="2957" y="1970"/>
                </a:lnTo>
                <a:lnTo>
                  <a:pt x="2954" y="2001"/>
                </a:lnTo>
                <a:lnTo>
                  <a:pt x="2949" y="2034"/>
                </a:lnTo>
                <a:lnTo>
                  <a:pt x="2941" y="2067"/>
                </a:lnTo>
                <a:lnTo>
                  <a:pt x="2931" y="2100"/>
                </a:lnTo>
                <a:lnTo>
                  <a:pt x="2922" y="2133"/>
                </a:lnTo>
                <a:lnTo>
                  <a:pt x="2911" y="2166"/>
                </a:lnTo>
                <a:lnTo>
                  <a:pt x="2899" y="2197"/>
                </a:lnTo>
                <a:lnTo>
                  <a:pt x="2888" y="2227"/>
                </a:lnTo>
                <a:lnTo>
                  <a:pt x="2878" y="2256"/>
                </a:lnTo>
                <a:lnTo>
                  <a:pt x="2864" y="2290"/>
                </a:lnTo>
                <a:lnTo>
                  <a:pt x="2853" y="2320"/>
                </a:lnTo>
                <a:lnTo>
                  <a:pt x="2848" y="2333"/>
                </a:lnTo>
                <a:lnTo>
                  <a:pt x="2839" y="2345"/>
                </a:lnTo>
                <a:lnTo>
                  <a:pt x="2828" y="2355"/>
                </a:lnTo>
                <a:lnTo>
                  <a:pt x="2789" y="2386"/>
                </a:lnTo>
                <a:lnTo>
                  <a:pt x="2756" y="2418"/>
                </a:lnTo>
                <a:lnTo>
                  <a:pt x="2726" y="2452"/>
                </a:lnTo>
                <a:lnTo>
                  <a:pt x="2697" y="2487"/>
                </a:lnTo>
                <a:lnTo>
                  <a:pt x="2671" y="2524"/>
                </a:lnTo>
                <a:lnTo>
                  <a:pt x="2644" y="2560"/>
                </a:lnTo>
                <a:lnTo>
                  <a:pt x="2618" y="2598"/>
                </a:lnTo>
                <a:lnTo>
                  <a:pt x="2590" y="2636"/>
                </a:lnTo>
                <a:lnTo>
                  <a:pt x="2561" y="2673"/>
                </a:lnTo>
                <a:lnTo>
                  <a:pt x="2529" y="2712"/>
                </a:lnTo>
                <a:lnTo>
                  <a:pt x="2493" y="2750"/>
                </a:lnTo>
                <a:lnTo>
                  <a:pt x="2451" y="2787"/>
                </a:lnTo>
                <a:lnTo>
                  <a:pt x="2398" y="2831"/>
                </a:lnTo>
                <a:lnTo>
                  <a:pt x="2345" y="2871"/>
                </a:lnTo>
                <a:lnTo>
                  <a:pt x="2295" y="2906"/>
                </a:lnTo>
                <a:lnTo>
                  <a:pt x="2244" y="2937"/>
                </a:lnTo>
                <a:lnTo>
                  <a:pt x="2192" y="2964"/>
                </a:lnTo>
                <a:lnTo>
                  <a:pt x="2141" y="2987"/>
                </a:lnTo>
                <a:lnTo>
                  <a:pt x="2087" y="3009"/>
                </a:lnTo>
                <a:lnTo>
                  <a:pt x="2061" y="3015"/>
                </a:lnTo>
                <a:lnTo>
                  <a:pt x="2036" y="3018"/>
                </a:lnTo>
                <a:lnTo>
                  <a:pt x="2011" y="3015"/>
                </a:lnTo>
                <a:lnTo>
                  <a:pt x="1986" y="3009"/>
                </a:lnTo>
                <a:lnTo>
                  <a:pt x="1962" y="2998"/>
                </a:lnTo>
                <a:lnTo>
                  <a:pt x="1941" y="2983"/>
                </a:lnTo>
                <a:lnTo>
                  <a:pt x="1921" y="2964"/>
                </a:lnTo>
                <a:lnTo>
                  <a:pt x="1906" y="2942"/>
                </a:lnTo>
                <a:lnTo>
                  <a:pt x="1895" y="2919"/>
                </a:lnTo>
                <a:lnTo>
                  <a:pt x="1889" y="2895"/>
                </a:lnTo>
                <a:lnTo>
                  <a:pt x="1886" y="2869"/>
                </a:lnTo>
                <a:lnTo>
                  <a:pt x="1888" y="2844"/>
                </a:lnTo>
                <a:lnTo>
                  <a:pt x="1894" y="2820"/>
                </a:lnTo>
                <a:lnTo>
                  <a:pt x="1905" y="2795"/>
                </a:lnTo>
                <a:lnTo>
                  <a:pt x="1934" y="2742"/>
                </a:lnTo>
                <a:lnTo>
                  <a:pt x="1959" y="2693"/>
                </a:lnTo>
                <a:lnTo>
                  <a:pt x="1982" y="2646"/>
                </a:lnTo>
                <a:lnTo>
                  <a:pt x="2000" y="2603"/>
                </a:lnTo>
                <a:lnTo>
                  <a:pt x="2015" y="2565"/>
                </a:lnTo>
                <a:lnTo>
                  <a:pt x="2027" y="2528"/>
                </a:lnTo>
                <a:lnTo>
                  <a:pt x="2036" y="2496"/>
                </a:lnTo>
                <a:lnTo>
                  <a:pt x="2043" y="2466"/>
                </a:lnTo>
                <a:lnTo>
                  <a:pt x="2047" y="2438"/>
                </a:lnTo>
                <a:lnTo>
                  <a:pt x="2049" y="2413"/>
                </a:lnTo>
                <a:lnTo>
                  <a:pt x="2049" y="2391"/>
                </a:lnTo>
                <a:lnTo>
                  <a:pt x="2048" y="2371"/>
                </a:lnTo>
                <a:lnTo>
                  <a:pt x="2045" y="2354"/>
                </a:lnTo>
                <a:lnTo>
                  <a:pt x="2040" y="2339"/>
                </a:lnTo>
                <a:lnTo>
                  <a:pt x="2034" y="2325"/>
                </a:lnTo>
                <a:lnTo>
                  <a:pt x="2027" y="2314"/>
                </a:lnTo>
                <a:lnTo>
                  <a:pt x="2018" y="2304"/>
                </a:lnTo>
                <a:lnTo>
                  <a:pt x="2010" y="2296"/>
                </a:lnTo>
                <a:lnTo>
                  <a:pt x="1963" y="2254"/>
                </a:lnTo>
                <a:lnTo>
                  <a:pt x="1921" y="2210"/>
                </a:lnTo>
                <a:lnTo>
                  <a:pt x="1885" y="2162"/>
                </a:lnTo>
                <a:lnTo>
                  <a:pt x="1854" y="2114"/>
                </a:lnTo>
                <a:lnTo>
                  <a:pt x="1827" y="2062"/>
                </a:lnTo>
                <a:lnTo>
                  <a:pt x="1806" y="2011"/>
                </a:lnTo>
                <a:lnTo>
                  <a:pt x="1790" y="1958"/>
                </a:lnTo>
                <a:lnTo>
                  <a:pt x="1779" y="1904"/>
                </a:lnTo>
                <a:lnTo>
                  <a:pt x="1774" y="1850"/>
                </a:lnTo>
                <a:lnTo>
                  <a:pt x="1775" y="1795"/>
                </a:lnTo>
                <a:lnTo>
                  <a:pt x="1781" y="1742"/>
                </a:lnTo>
                <a:lnTo>
                  <a:pt x="1794" y="1688"/>
                </a:lnTo>
                <a:lnTo>
                  <a:pt x="1813" y="1635"/>
                </a:lnTo>
                <a:lnTo>
                  <a:pt x="1815" y="1623"/>
                </a:lnTo>
                <a:lnTo>
                  <a:pt x="1812" y="1611"/>
                </a:lnTo>
                <a:lnTo>
                  <a:pt x="1805" y="1601"/>
                </a:lnTo>
                <a:lnTo>
                  <a:pt x="1797" y="1592"/>
                </a:lnTo>
                <a:lnTo>
                  <a:pt x="1786" y="1585"/>
                </a:lnTo>
                <a:lnTo>
                  <a:pt x="1766" y="1572"/>
                </a:lnTo>
                <a:lnTo>
                  <a:pt x="1750" y="1556"/>
                </a:lnTo>
                <a:lnTo>
                  <a:pt x="1738" y="1538"/>
                </a:lnTo>
                <a:lnTo>
                  <a:pt x="1730" y="1518"/>
                </a:lnTo>
                <a:lnTo>
                  <a:pt x="1723" y="1497"/>
                </a:lnTo>
                <a:lnTo>
                  <a:pt x="1718" y="1476"/>
                </a:lnTo>
                <a:lnTo>
                  <a:pt x="1715" y="1453"/>
                </a:lnTo>
                <a:lnTo>
                  <a:pt x="1712" y="1432"/>
                </a:lnTo>
                <a:lnTo>
                  <a:pt x="1708" y="1407"/>
                </a:lnTo>
                <a:lnTo>
                  <a:pt x="1704" y="1382"/>
                </a:lnTo>
                <a:lnTo>
                  <a:pt x="1698" y="1359"/>
                </a:lnTo>
                <a:lnTo>
                  <a:pt x="1690" y="1337"/>
                </a:lnTo>
                <a:lnTo>
                  <a:pt x="1679" y="1317"/>
                </a:lnTo>
                <a:lnTo>
                  <a:pt x="1677" y="1315"/>
                </a:lnTo>
                <a:lnTo>
                  <a:pt x="1675" y="1312"/>
                </a:lnTo>
                <a:lnTo>
                  <a:pt x="1672" y="1310"/>
                </a:lnTo>
                <a:lnTo>
                  <a:pt x="1669" y="1308"/>
                </a:lnTo>
                <a:lnTo>
                  <a:pt x="1665" y="1306"/>
                </a:lnTo>
                <a:lnTo>
                  <a:pt x="1663" y="1305"/>
                </a:lnTo>
                <a:lnTo>
                  <a:pt x="1621" y="1288"/>
                </a:lnTo>
                <a:lnTo>
                  <a:pt x="1578" y="1276"/>
                </a:lnTo>
                <a:lnTo>
                  <a:pt x="1534" y="1267"/>
                </a:lnTo>
                <a:lnTo>
                  <a:pt x="1489" y="1260"/>
                </a:lnTo>
                <a:lnTo>
                  <a:pt x="1446" y="1253"/>
                </a:lnTo>
                <a:lnTo>
                  <a:pt x="1402" y="1246"/>
                </a:lnTo>
                <a:lnTo>
                  <a:pt x="1355" y="1234"/>
                </a:lnTo>
                <a:lnTo>
                  <a:pt x="1308" y="1219"/>
                </a:lnTo>
                <a:lnTo>
                  <a:pt x="1264" y="1198"/>
                </a:lnTo>
                <a:lnTo>
                  <a:pt x="1222" y="1174"/>
                </a:lnTo>
                <a:lnTo>
                  <a:pt x="1182" y="1144"/>
                </a:lnTo>
                <a:lnTo>
                  <a:pt x="1144" y="1109"/>
                </a:lnTo>
                <a:lnTo>
                  <a:pt x="1108" y="1071"/>
                </a:lnTo>
                <a:lnTo>
                  <a:pt x="1074" y="1030"/>
                </a:lnTo>
                <a:lnTo>
                  <a:pt x="1041" y="985"/>
                </a:lnTo>
                <a:lnTo>
                  <a:pt x="1010" y="939"/>
                </a:lnTo>
                <a:lnTo>
                  <a:pt x="980" y="891"/>
                </a:lnTo>
                <a:lnTo>
                  <a:pt x="952" y="840"/>
                </a:lnTo>
                <a:lnTo>
                  <a:pt x="925" y="789"/>
                </a:lnTo>
                <a:lnTo>
                  <a:pt x="899" y="737"/>
                </a:lnTo>
                <a:lnTo>
                  <a:pt x="875" y="684"/>
                </a:lnTo>
                <a:lnTo>
                  <a:pt x="850" y="633"/>
                </a:lnTo>
                <a:lnTo>
                  <a:pt x="827" y="581"/>
                </a:lnTo>
                <a:lnTo>
                  <a:pt x="805" y="530"/>
                </a:lnTo>
                <a:lnTo>
                  <a:pt x="789" y="493"/>
                </a:lnTo>
                <a:lnTo>
                  <a:pt x="772" y="457"/>
                </a:lnTo>
                <a:lnTo>
                  <a:pt x="695" y="520"/>
                </a:lnTo>
                <a:lnTo>
                  <a:pt x="622" y="587"/>
                </a:lnTo>
                <a:lnTo>
                  <a:pt x="552" y="658"/>
                </a:lnTo>
                <a:lnTo>
                  <a:pt x="487" y="735"/>
                </a:lnTo>
                <a:lnTo>
                  <a:pt x="426" y="814"/>
                </a:lnTo>
                <a:lnTo>
                  <a:pt x="371" y="897"/>
                </a:lnTo>
                <a:lnTo>
                  <a:pt x="320" y="983"/>
                </a:lnTo>
                <a:lnTo>
                  <a:pt x="274" y="1074"/>
                </a:lnTo>
                <a:lnTo>
                  <a:pt x="235" y="1166"/>
                </a:lnTo>
                <a:lnTo>
                  <a:pt x="200" y="1262"/>
                </a:lnTo>
                <a:lnTo>
                  <a:pt x="171" y="1360"/>
                </a:lnTo>
                <a:lnTo>
                  <a:pt x="148" y="1461"/>
                </a:lnTo>
                <a:lnTo>
                  <a:pt x="132" y="1563"/>
                </a:lnTo>
                <a:lnTo>
                  <a:pt x="122" y="1669"/>
                </a:lnTo>
                <a:lnTo>
                  <a:pt x="118" y="1775"/>
                </a:lnTo>
                <a:lnTo>
                  <a:pt x="122" y="1879"/>
                </a:lnTo>
                <a:lnTo>
                  <a:pt x="131" y="1983"/>
                </a:lnTo>
                <a:lnTo>
                  <a:pt x="147" y="2084"/>
                </a:lnTo>
                <a:lnTo>
                  <a:pt x="169" y="2183"/>
                </a:lnTo>
                <a:lnTo>
                  <a:pt x="197" y="2280"/>
                </a:lnTo>
                <a:lnTo>
                  <a:pt x="230" y="2373"/>
                </a:lnTo>
                <a:lnTo>
                  <a:pt x="269" y="2465"/>
                </a:lnTo>
                <a:lnTo>
                  <a:pt x="313" y="2553"/>
                </a:lnTo>
                <a:lnTo>
                  <a:pt x="361" y="2639"/>
                </a:lnTo>
                <a:lnTo>
                  <a:pt x="415" y="2721"/>
                </a:lnTo>
                <a:lnTo>
                  <a:pt x="474" y="2799"/>
                </a:lnTo>
                <a:lnTo>
                  <a:pt x="537" y="2874"/>
                </a:lnTo>
                <a:lnTo>
                  <a:pt x="605" y="2945"/>
                </a:lnTo>
                <a:lnTo>
                  <a:pt x="676" y="3013"/>
                </a:lnTo>
                <a:lnTo>
                  <a:pt x="751" y="3076"/>
                </a:lnTo>
                <a:lnTo>
                  <a:pt x="829" y="3135"/>
                </a:lnTo>
                <a:lnTo>
                  <a:pt x="911" y="3189"/>
                </a:lnTo>
                <a:lnTo>
                  <a:pt x="997" y="3237"/>
                </a:lnTo>
                <a:lnTo>
                  <a:pt x="1085" y="3281"/>
                </a:lnTo>
                <a:lnTo>
                  <a:pt x="1177" y="3320"/>
                </a:lnTo>
                <a:lnTo>
                  <a:pt x="1270" y="3353"/>
                </a:lnTo>
                <a:lnTo>
                  <a:pt x="1367" y="3381"/>
                </a:lnTo>
                <a:lnTo>
                  <a:pt x="1466" y="3403"/>
                </a:lnTo>
                <a:lnTo>
                  <a:pt x="1567" y="3419"/>
                </a:lnTo>
                <a:lnTo>
                  <a:pt x="1671" y="3428"/>
                </a:lnTo>
                <a:lnTo>
                  <a:pt x="1775" y="3432"/>
                </a:lnTo>
                <a:lnTo>
                  <a:pt x="1879" y="3428"/>
                </a:lnTo>
                <a:lnTo>
                  <a:pt x="1983" y="3419"/>
                </a:lnTo>
                <a:lnTo>
                  <a:pt x="2084" y="3403"/>
                </a:lnTo>
                <a:lnTo>
                  <a:pt x="2183" y="3381"/>
                </a:lnTo>
                <a:lnTo>
                  <a:pt x="2280" y="3353"/>
                </a:lnTo>
                <a:lnTo>
                  <a:pt x="2373" y="3320"/>
                </a:lnTo>
                <a:lnTo>
                  <a:pt x="2465" y="3281"/>
                </a:lnTo>
                <a:lnTo>
                  <a:pt x="2553" y="3237"/>
                </a:lnTo>
                <a:lnTo>
                  <a:pt x="2639" y="3189"/>
                </a:lnTo>
                <a:lnTo>
                  <a:pt x="2721" y="3135"/>
                </a:lnTo>
                <a:lnTo>
                  <a:pt x="2799" y="3076"/>
                </a:lnTo>
                <a:lnTo>
                  <a:pt x="2874" y="3013"/>
                </a:lnTo>
                <a:lnTo>
                  <a:pt x="2945" y="2945"/>
                </a:lnTo>
                <a:lnTo>
                  <a:pt x="3013" y="2874"/>
                </a:lnTo>
                <a:lnTo>
                  <a:pt x="3076" y="2799"/>
                </a:lnTo>
                <a:lnTo>
                  <a:pt x="3135" y="2721"/>
                </a:lnTo>
                <a:lnTo>
                  <a:pt x="3189" y="2639"/>
                </a:lnTo>
                <a:lnTo>
                  <a:pt x="3237" y="2553"/>
                </a:lnTo>
                <a:lnTo>
                  <a:pt x="3281" y="2465"/>
                </a:lnTo>
                <a:lnTo>
                  <a:pt x="3320" y="2373"/>
                </a:lnTo>
                <a:lnTo>
                  <a:pt x="3353" y="2280"/>
                </a:lnTo>
                <a:lnTo>
                  <a:pt x="3381" y="2183"/>
                </a:lnTo>
                <a:lnTo>
                  <a:pt x="3403" y="2084"/>
                </a:lnTo>
                <a:lnTo>
                  <a:pt x="3419" y="1983"/>
                </a:lnTo>
                <a:lnTo>
                  <a:pt x="3428" y="1879"/>
                </a:lnTo>
                <a:lnTo>
                  <a:pt x="3432" y="1775"/>
                </a:lnTo>
                <a:lnTo>
                  <a:pt x="3428" y="1673"/>
                </a:lnTo>
                <a:lnTo>
                  <a:pt x="3419" y="1572"/>
                </a:lnTo>
                <a:lnTo>
                  <a:pt x="3404" y="1474"/>
                </a:lnTo>
                <a:lnTo>
                  <a:pt x="3383" y="1377"/>
                </a:lnTo>
                <a:lnTo>
                  <a:pt x="3356" y="1282"/>
                </a:lnTo>
                <a:lnTo>
                  <a:pt x="3325" y="1190"/>
                </a:lnTo>
                <a:lnTo>
                  <a:pt x="3288" y="1099"/>
                </a:lnTo>
                <a:lnTo>
                  <a:pt x="3246" y="1012"/>
                </a:lnTo>
                <a:lnTo>
                  <a:pt x="3198" y="928"/>
                </a:lnTo>
                <a:lnTo>
                  <a:pt x="3147" y="848"/>
                </a:lnTo>
                <a:lnTo>
                  <a:pt x="3091" y="770"/>
                </a:lnTo>
                <a:lnTo>
                  <a:pt x="3030" y="696"/>
                </a:lnTo>
                <a:lnTo>
                  <a:pt x="2966" y="625"/>
                </a:lnTo>
                <a:lnTo>
                  <a:pt x="2897" y="558"/>
                </a:lnTo>
                <a:lnTo>
                  <a:pt x="2825" y="495"/>
                </a:lnTo>
                <a:lnTo>
                  <a:pt x="2750" y="437"/>
                </a:lnTo>
                <a:lnTo>
                  <a:pt x="2670" y="382"/>
                </a:lnTo>
                <a:close/>
                <a:moveTo>
                  <a:pt x="1775" y="118"/>
                </a:moveTo>
                <a:lnTo>
                  <a:pt x="1721" y="119"/>
                </a:lnTo>
                <a:lnTo>
                  <a:pt x="1667" y="123"/>
                </a:lnTo>
                <a:lnTo>
                  <a:pt x="1637" y="124"/>
                </a:lnTo>
                <a:lnTo>
                  <a:pt x="1552" y="133"/>
                </a:lnTo>
                <a:lnTo>
                  <a:pt x="1530" y="137"/>
                </a:lnTo>
                <a:lnTo>
                  <a:pt x="1479" y="145"/>
                </a:lnTo>
                <a:lnTo>
                  <a:pt x="1430" y="155"/>
                </a:lnTo>
                <a:lnTo>
                  <a:pt x="1397" y="162"/>
                </a:lnTo>
                <a:lnTo>
                  <a:pt x="1325" y="181"/>
                </a:lnTo>
                <a:lnTo>
                  <a:pt x="1291" y="190"/>
                </a:lnTo>
                <a:lnTo>
                  <a:pt x="1201" y="221"/>
                </a:lnTo>
                <a:lnTo>
                  <a:pt x="1166" y="235"/>
                </a:lnTo>
                <a:lnTo>
                  <a:pt x="1104" y="260"/>
                </a:lnTo>
                <a:lnTo>
                  <a:pt x="1067" y="278"/>
                </a:lnTo>
                <a:lnTo>
                  <a:pt x="983" y="321"/>
                </a:lnTo>
                <a:lnTo>
                  <a:pt x="951" y="339"/>
                </a:lnTo>
                <a:lnTo>
                  <a:pt x="893" y="374"/>
                </a:lnTo>
                <a:lnTo>
                  <a:pt x="871" y="387"/>
                </a:lnTo>
                <a:lnTo>
                  <a:pt x="892" y="434"/>
                </a:lnTo>
                <a:lnTo>
                  <a:pt x="913" y="482"/>
                </a:lnTo>
                <a:lnTo>
                  <a:pt x="935" y="530"/>
                </a:lnTo>
                <a:lnTo>
                  <a:pt x="956" y="579"/>
                </a:lnTo>
                <a:lnTo>
                  <a:pt x="979" y="629"/>
                </a:lnTo>
                <a:lnTo>
                  <a:pt x="1004" y="680"/>
                </a:lnTo>
                <a:lnTo>
                  <a:pt x="1028" y="732"/>
                </a:lnTo>
                <a:lnTo>
                  <a:pt x="1055" y="781"/>
                </a:lnTo>
                <a:lnTo>
                  <a:pt x="1082" y="830"/>
                </a:lnTo>
                <a:lnTo>
                  <a:pt x="1111" y="878"/>
                </a:lnTo>
                <a:lnTo>
                  <a:pt x="1141" y="922"/>
                </a:lnTo>
                <a:lnTo>
                  <a:pt x="1173" y="964"/>
                </a:lnTo>
                <a:lnTo>
                  <a:pt x="1206" y="1003"/>
                </a:lnTo>
                <a:lnTo>
                  <a:pt x="1240" y="1036"/>
                </a:lnTo>
                <a:lnTo>
                  <a:pt x="1276" y="1066"/>
                </a:lnTo>
                <a:lnTo>
                  <a:pt x="1312" y="1090"/>
                </a:lnTo>
                <a:lnTo>
                  <a:pt x="1351" y="1108"/>
                </a:lnTo>
                <a:lnTo>
                  <a:pt x="1390" y="1121"/>
                </a:lnTo>
                <a:lnTo>
                  <a:pt x="1428" y="1130"/>
                </a:lnTo>
                <a:lnTo>
                  <a:pt x="1466" y="1137"/>
                </a:lnTo>
                <a:lnTo>
                  <a:pt x="1506" y="1142"/>
                </a:lnTo>
                <a:lnTo>
                  <a:pt x="1547" y="1149"/>
                </a:lnTo>
                <a:lnTo>
                  <a:pt x="1588" y="1156"/>
                </a:lnTo>
                <a:lnTo>
                  <a:pt x="1630" y="1166"/>
                </a:lnTo>
                <a:lnTo>
                  <a:pt x="1672" y="1180"/>
                </a:lnTo>
                <a:lnTo>
                  <a:pt x="1715" y="1198"/>
                </a:lnTo>
                <a:lnTo>
                  <a:pt x="1730" y="1207"/>
                </a:lnTo>
                <a:lnTo>
                  <a:pt x="1747" y="1219"/>
                </a:lnTo>
                <a:lnTo>
                  <a:pt x="1763" y="1234"/>
                </a:lnTo>
                <a:lnTo>
                  <a:pt x="1777" y="1250"/>
                </a:lnTo>
                <a:lnTo>
                  <a:pt x="1793" y="1278"/>
                </a:lnTo>
                <a:lnTo>
                  <a:pt x="1805" y="1306"/>
                </a:lnTo>
                <a:lnTo>
                  <a:pt x="1814" y="1335"/>
                </a:lnTo>
                <a:lnTo>
                  <a:pt x="1820" y="1363"/>
                </a:lnTo>
                <a:lnTo>
                  <a:pt x="1826" y="1391"/>
                </a:lnTo>
                <a:lnTo>
                  <a:pt x="1829" y="1417"/>
                </a:lnTo>
                <a:lnTo>
                  <a:pt x="1831" y="1431"/>
                </a:lnTo>
                <a:lnTo>
                  <a:pt x="1833" y="1447"/>
                </a:lnTo>
                <a:lnTo>
                  <a:pt x="1836" y="1462"/>
                </a:lnTo>
                <a:lnTo>
                  <a:pt x="1840" y="1474"/>
                </a:lnTo>
                <a:lnTo>
                  <a:pt x="1843" y="1481"/>
                </a:lnTo>
                <a:lnTo>
                  <a:pt x="1870" y="1499"/>
                </a:lnTo>
                <a:lnTo>
                  <a:pt x="1891" y="1519"/>
                </a:lnTo>
                <a:lnTo>
                  <a:pt x="1909" y="1542"/>
                </a:lnTo>
                <a:lnTo>
                  <a:pt x="1922" y="1567"/>
                </a:lnTo>
                <a:lnTo>
                  <a:pt x="1930" y="1594"/>
                </a:lnTo>
                <a:lnTo>
                  <a:pt x="1933" y="1623"/>
                </a:lnTo>
                <a:lnTo>
                  <a:pt x="1930" y="1651"/>
                </a:lnTo>
                <a:lnTo>
                  <a:pt x="1922" y="1680"/>
                </a:lnTo>
                <a:lnTo>
                  <a:pt x="1905" y="1729"/>
                </a:lnTo>
                <a:lnTo>
                  <a:pt x="1895" y="1779"/>
                </a:lnTo>
                <a:lnTo>
                  <a:pt x="1893" y="1830"/>
                </a:lnTo>
                <a:lnTo>
                  <a:pt x="1895" y="1880"/>
                </a:lnTo>
                <a:lnTo>
                  <a:pt x="1905" y="1930"/>
                </a:lnTo>
                <a:lnTo>
                  <a:pt x="1921" y="1980"/>
                </a:lnTo>
                <a:lnTo>
                  <a:pt x="1943" y="2029"/>
                </a:lnTo>
                <a:lnTo>
                  <a:pt x="1970" y="2076"/>
                </a:lnTo>
                <a:lnTo>
                  <a:pt x="2003" y="2121"/>
                </a:lnTo>
                <a:lnTo>
                  <a:pt x="2042" y="2164"/>
                </a:lnTo>
                <a:lnTo>
                  <a:pt x="2086" y="2204"/>
                </a:lnTo>
                <a:lnTo>
                  <a:pt x="2112" y="2230"/>
                </a:lnTo>
                <a:lnTo>
                  <a:pt x="2133" y="2258"/>
                </a:lnTo>
                <a:lnTo>
                  <a:pt x="2148" y="2288"/>
                </a:lnTo>
                <a:lnTo>
                  <a:pt x="2160" y="2320"/>
                </a:lnTo>
                <a:lnTo>
                  <a:pt x="2167" y="2355"/>
                </a:lnTo>
                <a:lnTo>
                  <a:pt x="2169" y="2390"/>
                </a:lnTo>
                <a:lnTo>
                  <a:pt x="2168" y="2427"/>
                </a:lnTo>
                <a:lnTo>
                  <a:pt x="2163" y="2466"/>
                </a:lnTo>
                <a:lnTo>
                  <a:pt x="2156" y="2504"/>
                </a:lnTo>
                <a:lnTo>
                  <a:pt x="2146" y="2544"/>
                </a:lnTo>
                <a:lnTo>
                  <a:pt x="2133" y="2584"/>
                </a:lnTo>
                <a:lnTo>
                  <a:pt x="2119" y="2624"/>
                </a:lnTo>
                <a:lnTo>
                  <a:pt x="2103" y="2664"/>
                </a:lnTo>
                <a:lnTo>
                  <a:pt x="2085" y="2703"/>
                </a:lnTo>
                <a:lnTo>
                  <a:pt x="2067" y="2742"/>
                </a:lnTo>
                <a:lnTo>
                  <a:pt x="2047" y="2781"/>
                </a:lnTo>
                <a:lnTo>
                  <a:pt x="2028" y="2817"/>
                </a:lnTo>
                <a:lnTo>
                  <a:pt x="2008" y="2853"/>
                </a:lnTo>
                <a:lnTo>
                  <a:pt x="2004" y="2865"/>
                </a:lnTo>
                <a:lnTo>
                  <a:pt x="2005" y="2874"/>
                </a:lnTo>
                <a:lnTo>
                  <a:pt x="2008" y="2882"/>
                </a:lnTo>
                <a:lnTo>
                  <a:pt x="2012" y="2887"/>
                </a:lnTo>
                <a:lnTo>
                  <a:pt x="2016" y="2891"/>
                </a:lnTo>
                <a:lnTo>
                  <a:pt x="2021" y="2895"/>
                </a:lnTo>
                <a:lnTo>
                  <a:pt x="2028" y="2898"/>
                </a:lnTo>
                <a:lnTo>
                  <a:pt x="2036" y="2899"/>
                </a:lnTo>
                <a:lnTo>
                  <a:pt x="2047" y="2897"/>
                </a:lnTo>
                <a:lnTo>
                  <a:pt x="2095" y="2879"/>
                </a:lnTo>
                <a:lnTo>
                  <a:pt x="2142" y="2857"/>
                </a:lnTo>
                <a:lnTo>
                  <a:pt x="2187" y="2832"/>
                </a:lnTo>
                <a:lnTo>
                  <a:pt x="2232" y="2806"/>
                </a:lnTo>
                <a:lnTo>
                  <a:pt x="2278" y="2773"/>
                </a:lnTo>
                <a:lnTo>
                  <a:pt x="2326" y="2738"/>
                </a:lnTo>
                <a:lnTo>
                  <a:pt x="2374" y="2698"/>
                </a:lnTo>
                <a:lnTo>
                  <a:pt x="2417" y="2657"/>
                </a:lnTo>
                <a:lnTo>
                  <a:pt x="2455" y="2616"/>
                </a:lnTo>
                <a:lnTo>
                  <a:pt x="2488" y="2575"/>
                </a:lnTo>
                <a:lnTo>
                  <a:pt x="2518" y="2533"/>
                </a:lnTo>
                <a:lnTo>
                  <a:pt x="2547" y="2493"/>
                </a:lnTo>
                <a:lnTo>
                  <a:pt x="2574" y="2454"/>
                </a:lnTo>
                <a:lnTo>
                  <a:pt x="2602" y="2416"/>
                </a:lnTo>
                <a:lnTo>
                  <a:pt x="2633" y="2377"/>
                </a:lnTo>
                <a:lnTo>
                  <a:pt x="2667" y="2340"/>
                </a:lnTo>
                <a:lnTo>
                  <a:pt x="2703" y="2303"/>
                </a:lnTo>
                <a:lnTo>
                  <a:pt x="2746" y="2268"/>
                </a:lnTo>
                <a:lnTo>
                  <a:pt x="2756" y="2242"/>
                </a:lnTo>
                <a:lnTo>
                  <a:pt x="2767" y="2214"/>
                </a:lnTo>
                <a:lnTo>
                  <a:pt x="2774" y="2192"/>
                </a:lnTo>
                <a:lnTo>
                  <a:pt x="2783" y="2170"/>
                </a:lnTo>
                <a:lnTo>
                  <a:pt x="2793" y="2144"/>
                </a:lnTo>
                <a:lnTo>
                  <a:pt x="2801" y="2117"/>
                </a:lnTo>
                <a:lnTo>
                  <a:pt x="2810" y="2090"/>
                </a:lnTo>
                <a:lnTo>
                  <a:pt x="2818" y="2062"/>
                </a:lnTo>
                <a:lnTo>
                  <a:pt x="2826" y="2034"/>
                </a:lnTo>
                <a:lnTo>
                  <a:pt x="2832" y="2007"/>
                </a:lnTo>
                <a:lnTo>
                  <a:pt x="2837" y="1982"/>
                </a:lnTo>
                <a:lnTo>
                  <a:pt x="2840" y="1957"/>
                </a:lnTo>
                <a:lnTo>
                  <a:pt x="2840" y="1935"/>
                </a:lnTo>
                <a:lnTo>
                  <a:pt x="2838" y="1915"/>
                </a:lnTo>
                <a:lnTo>
                  <a:pt x="2832" y="1898"/>
                </a:lnTo>
                <a:lnTo>
                  <a:pt x="2824" y="1885"/>
                </a:lnTo>
                <a:lnTo>
                  <a:pt x="2812" y="1875"/>
                </a:lnTo>
                <a:lnTo>
                  <a:pt x="2781" y="1856"/>
                </a:lnTo>
                <a:lnTo>
                  <a:pt x="2752" y="1833"/>
                </a:lnTo>
                <a:lnTo>
                  <a:pt x="2726" y="1807"/>
                </a:lnTo>
                <a:lnTo>
                  <a:pt x="2702" y="1779"/>
                </a:lnTo>
                <a:lnTo>
                  <a:pt x="2680" y="1749"/>
                </a:lnTo>
                <a:lnTo>
                  <a:pt x="2658" y="1717"/>
                </a:lnTo>
                <a:lnTo>
                  <a:pt x="2638" y="1682"/>
                </a:lnTo>
                <a:lnTo>
                  <a:pt x="2617" y="1648"/>
                </a:lnTo>
                <a:lnTo>
                  <a:pt x="2596" y="1611"/>
                </a:lnTo>
                <a:lnTo>
                  <a:pt x="2573" y="1575"/>
                </a:lnTo>
                <a:lnTo>
                  <a:pt x="2550" y="1539"/>
                </a:lnTo>
                <a:lnTo>
                  <a:pt x="2524" y="1506"/>
                </a:lnTo>
                <a:lnTo>
                  <a:pt x="2497" y="1474"/>
                </a:lnTo>
                <a:lnTo>
                  <a:pt x="2493" y="1472"/>
                </a:lnTo>
                <a:lnTo>
                  <a:pt x="2486" y="1468"/>
                </a:lnTo>
                <a:lnTo>
                  <a:pt x="2476" y="1466"/>
                </a:lnTo>
                <a:lnTo>
                  <a:pt x="2437" y="1460"/>
                </a:lnTo>
                <a:lnTo>
                  <a:pt x="2400" y="1449"/>
                </a:lnTo>
                <a:lnTo>
                  <a:pt x="2367" y="1437"/>
                </a:lnTo>
                <a:lnTo>
                  <a:pt x="2337" y="1423"/>
                </a:lnTo>
                <a:lnTo>
                  <a:pt x="2309" y="1410"/>
                </a:lnTo>
                <a:lnTo>
                  <a:pt x="2286" y="1400"/>
                </a:lnTo>
                <a:lnTo>
                  <a:pt x="2268" y="1392"/>
                </a:lnTo>
                <a:lnTo>
                  <a:pt x="2252" y="1387"/>
                </a:lnTo>
                <a:lnTo>
                  <a:pt x="2239" y="1383"/>
                </a:lnTo>
                <a:lnTo>
                  <a:pt x="2227" y="1382"/>
                </a:lnTo>
                <a:lnTo>
                  <a:pt x="2216" y="1385"/>
                </a:lnTo>
                <a:lnTo>
                  <a:pt x="2205" y="1390"/>
                </a:lnTo>
                <a:lnTo>
                  <a:pt x="2195" y="1396"/>
                </a:lnTo>
                <a:lnTo>
                  <a:pt x="2169" y="1414"/>
                </a:lnTo>
                <a:lnTo>
                  <a:pt x="2142" y="1425"/>
                </a:lnTo>
                <a:lnTo>
                  <a:pt x="2114" y="1434"/>
                </a:lnTo>
                <a:lnTo>
                  <a:pt x="2086" y="1436"/>
                </a:lnTo>
                <a:lnTo>
                  <a:pt x="2058" y="1435"/>
                </a:lnTo>
                <a:lnTo>
                  <a:pt x="2031" y="1429"/>
                </a:lnTo>
                <a:lnTo>
                  <a:pt x="2004" y="1417"/>
                </a:lnTo>
                <a:lnTo>
                  <a:pt x="1979" y="1401"/>
                </a:lnTo>
                <a:lnTo>
                  <a:pt x="1957" y="1379"/>
                </a:lnTo>
                <a:lnTo>
                  <a:pt x="1939" y="1355"/>
                </a:lnTo>
                <a:lnTo>
                  <a:pt x="1923" y="1327"/>
                </a:lnTo>
                <a:lnTo>
                  <a:pt x="1912" y="1296"/>
                </a:lnTo>
                <a:lnTo>
                  <a:pt x="1909" y="1288"/>
                </a:lnTo>
                <a:lnTo>
                  <a:pt x="1905" y="1281"/>
                </a:lnTo>
                <a:lnTo>
                  <a:pt x="1899" y="1275"/>
                </a:lnTo>
                <a:lnTo>
                  <a:pt x="1888" y="1268"/>
                </a:lnTo>
                <a:lnTo>
                  <a:pt x="1872" y="1262"/>
                </a:lnTo>
                <a:lnTo>
                  <a:pt x="1847" y="1251"/>
                </a:lnTo>
                <a:lnTo>
                  <a:pt x="1824" y="1236"/>
                </a:lnTo>
                <a:lnTo>
                  <a:pt x="1806" y="1217"/>
                </a:lnTo>
                <a:lnTo>
                  <a:pt x="1792" y="1193"/>
                </a:lnTo>
                <a:lnTo>
                  <a:pt x="1783" y="1168"/>
                </a:lnTo>
                <a:lnTo>
                  <a:pt x="1778" y="1142"/>
                </a:lnTo>
                <a:lnTo>
                  <a:pt x="1778" y="1117"/>
                </a:lnTo>
                <a:lnTo>
                  <a:pt x="1757" y="1117"/>
                </a:lnTo>
                <a:lnTo>
                  <a:pt x="1731" y="1119"/>
                </a:lnTo>
                <a:lnTo>
                  <a:pt x="1700" y="1123"/>
                </a:lnTo>
                <a:lnTo>
                  <a:pt x="1662" y="1130"/>
                </a:lnTo>
                <a:lnTo>
                  <a:pt x="1638" y="1096"/>
                </a:lnTo>
                <a:lnTo>
                  <a:pt x="1630" y="1079"/>
                </a:lnTo>
                <a:lnTo>
                  <a:pt x="1607" y="1071"/>
                </a:lnTo>
                <a:lnTo>
                  <a:pt x="1585" y="1060"/>
                </a:lnTo>
                <a:lnTo>
                  <a:pt x="1562" y="1043"/>
                </a:lnTo>
                <a:lnTo>
                  <a:pt x="1542" y="1024"/>
                </a:lnTo>
                <a:lnTo>
                  <a:pt x="1524" y="1002"/>
                </a:lnTo>
                <a:lnTo>
                  <a:pt x="1511" y="977"/>
                </a:lnTo>
                <a:lnTo>
                  <a:pt x="1502" y="951"/>
                </a:lnTo>
                <a:lnTo>
                  <a:pt x="1496" y="923"/>
                </a:lnTo>
                <a:lnTo>
                  <a:pt x="1495" y="895"/>
                </a:lnTo>
                <a:lnTo>
                  <a:pt x="1499" y="866"/>
                </a:lnTo>
                <a:lnTo>
                  <a:pt x="1504" y="840"/>
                </a:lnTo>
                <a:lnTo>
                  <a:pt x="1511" y="820"/>
                </a:lnTo>
                <a:lnTo>
                  <a:pt x="1521" y="803"/>
                </a:lnTo>
                <a:lnTo>
                  <a:pt x="1534" y="789"/>
                </a:lnTo>
                <a:lnTo>
                  <a:pt x="1548" y="778"/>
                </a:lnTo>
                <a:lnTo>
                  <a:pt x="1565" y="769"/>
                </a:lnTo>
                <a:lnTo>
                  <a:pt x="1585" y="762"/>
                </a:lnTo>
                <a:lnTo>
                  <a:pt x="1607" y="757"/>
                </a:lnTo>
                <a:lnTo>
                  <a:pt x="1631" y="753"/>
                </a:lnTo>
                <a:lnTo>
                  <a:pt x="1657" y="749"/>
                </a:lnTo>
                <a:lnTo>
                  <a:pt x="1686" y="746"/>
                </a:lnTo>
                <a:lnTo>
                  <a:pt x="1703" y="744"/>
                </a:lnTo>
                <a:lnTo>
                  <a:pt x="1741" y="729"/>
                </a:lnTo>
                <a:lnTo>
                  <a:pt x="1777" y="719"/>
                </a:lnTo>
                <a:lnTo>
                  <a:pt x="1811" y="712"/>
                </a:lnTo>
                <a:lnTo>
                  <a:pt x="1842" y="711"/>
                </a:lnTo>
                <a:lnTo>
                  <a:pt x="1871" y="715"/>
                </a:lnTo>
                <a:lnTo>
                  <a:pt x="1897" y="723"/>
                </a:lnTo>
                <a:lnTo>
                  <a:pt x="1921" y="737"/>
                </a:lnTo>
                <a:lnTo>
                  <a:pt x="1941" y="751"/>
                </a:lnTo>
                <a:lnTo>
                  <a:pt x="1957" y="768"/>
                </a:lnTo>
                <a:lnTo>
                  <a:pt x="1970" y="789"/>
                </a:lnTo>
                <a:lnTo>
                  <a:pt x="1982" y="811"/>
                </a:lnTo>
                <a:lnTo>
                  <a:pt x="1983" y="784"/>
                </a:lnTo>
                <a:lnTo>
                  <a:pt x="1989" y="758"/>
                </a:lnTo>
                <a:lnTo>
                  <a:pt x="2000" y="735"/>
                </a:lnTo>
                <a:lnTo>
                  <a:pt x="2014" y="711"/>
                </a:lnTo>
                <a:lnTo>
                  <a:pt x="2067" y="647"/>
                </a:lnTo>
                <a:lnTo>
                  <a:pt x="2117" y="588"/>
                </a:lnTo>
                <a:lnTo>
                  <a:pt x="2170" y="536"/>
                </a:lnTo>
                <a:lnTo>
                  <a:pt x="2223" y="487"/>
                </a:lnTo>
                <a:lnTo>
                  <a:pt x="2278" y="444"/>
                </a:lnTo>
                <a:lnTo>
                  <a:pt x="2337" y="406"/>
                </a:lnTo>
                <a:lnTo>
                  <a:pt x="2399" y="369"/>
                </a:lnTo>
                <a:lnTo>
                  <a:pt x="2466" y="337"/>
                </a:lnTo>
                <a:lnTo>
                  <a:pt x="2538" y="306"/>
                </a:lnTo>
                <a:lnTo>
                  <a:pt x="2511" y="292"/>
                </a:lnTo>
                <a:lnTo>
                  <a:pt x="2474" y="273"/>
                </a:lnTo>
                <a:lnTo>
                  <a:pt x="2432" y="255"/>
                </a:lnTo>
                <a:lnTo>
                  <a:pt x="2384" y="235"/>
                </a:lnTo>
                <a:lnTo>
                  <a:pt x="2351" y="222"/>
                </a:lnTo>
                <a:lnTo>
                  <a:pt x="2266" y="193"/>
                </a:lnTo>
                <a:lnTo>
                  <a:pt x="2261" y="191"/>
                </a:lnTo>
                <a:lnTo>
                  <a:pt x="2257" y="190"/>
                </a:lnTo>
                <a:lnTo>
                  <a:pt x="2176" y="168"/>
                </a:lnTo>
                <a:lnTo>
                  <a:pt x="2152" y="162"/>
                </a:lnTo>
                <a:lnTo>
                  <a:pt x="2085" y="148"/>
                </a:lnTo>
                <a:lnTo>
                  <a:pt x="2057" y="143"/>
                </a:lnTo>
                <a:lnTo>
                  <a:pt x="1992" y="133"/>
                </a:lnTo>
                <a:lnTo>
                  <a:pt x="1962" y="129"/>
                </a:lnTo>
                <a:lnTo>
                  <a:pt x="1895" y="123"/>
                </a:lnTo>
                <a:lnTo>
                  <a:pt x="1869" y="122"/>
                </a:lnTo>
                <a:lnTo>
                  <a:pt x="1775" y="118"/>
                </a:lnTo>
                <a:close/>
                <a:moveTo>
                  <a:pt x="1775" y="0"/>
                </a:moveTo>
                <a:lnTo>
                  <a:pt x="1831" y="1"/>
                </a:lnTo>
                <a:lnTo>
                  <a:pt x="1886" y="4"/>
                </a:lnTo>
                <a:lnTo>
                  <a:pt x="1916" y="6"/>
                </a:lnTo>
                <a:lnTo>
                  <a:pt x="2004" y="15"/>
                </a:lnTo>
                <a:lnTo>
                  <a:pt x="2029" y="18"/>
                </a:lnTo>
                <a:lnTo>
                  <a:pt x="2084" y="27"/>
                </a:lnTo>
                <a:lnTo>
                  <a:pt x="2139" y="38"/>
                </a:lnTo>
                <a:lnTo>
                  <a:pt x="2143" y="39"/>
                </a:lnTo>
                <a:lnTo>
                  <a:pt x="2148" y="40"/>
                </a:lnTo>
                <a:lnTo>
                  <a:pt x="2197" y="51"/>
                </a:lnTo>
                <a:lnTo>
                  <a:pt x="2245" y="63"/>
                </a:lnTo>
                <a:lnTo>
                  <a:pt x="2274" y="72"/>
                </a:lnTo>
                <a:lnTo>
                  <a:pt x="2360" y="99"/>
                </a:lnTo>
                <a:lnTo>
                  <a:pt x="2381" y="107"/>
                </a:lnTo>
                <a:lnTo>
                  <a:pt x="2476" y="145"/>
                </a:lnTo>
                <a:lnTo>
                  <a:pt x="2512" y="161"/>
                </a:lnTo>
                <a:lnTo>
                  <a:pt x="2573" y="190"/>
                </a:lnTo>
                <a:lnTo>
                  <a:pt x="2613" y="211"/>
                </a:lnTo>
                <a:lnTo>
                  <a:pt x="2692" y="256"/>
                </a:lnTo>
                <a:lnTo>
                  <a:pt x="2699" y="259"/>
                </a:lnTo>
                <a:lnTo>
                  <a:pt x="2706" y="264"/>
                </a:lnTo>
                <a:lnTo>
                  <a:pt x="2784" y="312"/>
                </a:lnTo>
                <a:lnTo>
                  <a:pt x="2781" y="314"/>
                </a:lnTo>
                <a:lnTo>
                  <a:pt x="2862" y="372"/>
                </a:lnTo>
                <a:lnTo>
                  <a:pt x="2938" y="436"/>
                </a:lnTo>
                <a:lnTo>
                  <a:pt x="3011" y="502"/>
                </a:lnTo>
                <a:lnTo>
                  <a:pt x="3080" y="573"/>
                </a:lnTo>
                <a:lnTo>
                  <a:pt x="3146" y="649"/>
                </a:lnTo>
                <a:lnTo>
                  <a:pt x="3207" y="727"/>
                </a:lnTo>
                <a:lnTo>
                  <a:pt x="3263" y="809"/>
                </a:lnTo>
                <a:lnTo>
                  <a:pt x="3315" y="894"/>
                </a:lnTo>
                <a:lnTo>
                  <a:pt x="3363" y="982"/>
                </a:lnTo>
                <a:lnTo>
                  <a:pt x="3405" y="1073"/>
                </a:lnTo>
                <a:lnTo>
                  <a:pt x="3442" y="1166"/>
                </a:lnTo>
                <a:lnTo>
                  <a:pt x="3475" y="1263"/>
                </a:lnTo>
                <a:lnTo>
                  <a:pt x="3502" y="1361"/>
                </a:lnTo>
                <a:lnTo>
                  <a:pt x="3522" y="1462"/>
                </a:lnTo>
                <a:lnTo>
                  <a:pt x="3537" y="1564"/>
                </a:lnTo>
                <a:lnTo>
                  <a:pt x="3547" y="1669"/>
                </a:lnTo>
                <a:lnTo>
                  <a:pt x="3550" y="1775"/>
                </a:lnTo>
                <a:lnTo>
                  <a:pt x="3547" y="1883"/>
                </a:lnTo>
                <a:lnTo>
                  <a:pt x="3537" y="1989"/>
                </a:lnTo>
                <a:lnTo>
                  <a:pt x="3521" y="2093"/>
                </a:lnTo>
                <a:lnTo>
                  <a:pt x="3499" y="2196"/>
                </a:lnTo>
                <a:lnTo>
                  <a:pt x="3471" y="2296"/>
                </a:lnTo>
                <a:lnTo>
                  <a:pt x="3439" y="2394"/>
                </a:lnTo>
                <a:lnTo>
                  <a:pt x="3400" y="2488"/>
                </a:lnTo>
                <a:lnTo>
                  <a:pt x="3356" y="2581"/>
                </a:lnTo>
                <a:lnTo>
                  <a:pt x="3307" y="2670"/>
                </a:lnTo>
                <a:lnTo>
                  <a:pt x="3253" y="2756"/>
                </a:lnTo>
                <a:lnTo>
                  <a:pt x="3195" y="2839"/>
                </a:lnTo>
                <a:lnTo>
                  <a:pt x="3132" y="2917"/>
                </a:lnTo>
                <a:lnTo>
                  <a:pt x="3065" y="2994"/>
                </a:lnTo>
                <a:lnTo>
                  <a:pt x="2994" y="3065"/>
                </a:lnTo>
                <a:lnTo>
                  <a:pt x="2917" y="3132"/>
                </a:lnTo>
                <a:lnTo>
                  <a:pt x="2839" y="3195"/>
                </a:lnTo>
                <a:lnTo>
                  <a:pt x="2756" y="3253"/>
                </a:lnTo>
                <a:lnTo>
                  <a:pt x="2670" y="3307"/>
                </a:lnTo>
                <a:lnTo>
                  <a:pt x="2581" y="3356"/>
                </a:lnTo>
                <a:lnTo>
                  <a:pt x="2488" y="3400"/>
                </a:lnTo>
                <a:lnTo>
                  <a:pt x="2394" y="3439"/>
                </a:lnTo>
                <a:lnTo>
                  <a:pt x="2296" y="3471"/>
                </a:lnTo>
                <a:lnTo>
                  <a:pt x="2196" y="3499"/>
                </a:lnTo>
                <a:lnTo>
                  <a:pt x="2093" y="3521"/>
                </a:lnTo>
                <a:lnTo>
                  <a:pt x="1989" y="3537"/>
                </a:lnTo>
                <a:lnTo>
                  <a:pt x="1883" y="3547"/>
                </a:lnTo>
                <a:lnTo>
                  <a:pt x="1775" y="3550"/>
                </a:lnTo>
                <a:lnTo>
                  <a:pt x="1667" y="3547"/>
                </a:lnTo>
                <a:lnTo>
                  <a:pt x="1561" y="3537"/>
                </a:lnTo>
                <a:lnTo>
                  <a:pt x="1457" y="3521"/>
                </a:lnTo>
                <a:lnTo>
                  <a:pt x="1354" y="3499"/>
                </a:lnTo>
                <a:lnTo>
                  <a:pt x="1254" y="3471"/>
                </a:lnTo>
                <a:lnTo>
                  <a:pt x="1156" y="3439"/>
                </a:lnTo>
                <a:lnTo>
                  <a:pt x="1062" y="3400"/>
                </a:lnTo>
                <a:lnTo>
                  <a:pt x="969" y="3356"/>
                </a:lnTo>
                <a:lnTo>
                  <a:pt x="880" y="3307"/>
                </a:lnTo>
                <a:lnTo>
                  <a:pt x="794" y="3253"/>
                </a:lnTo>
                <a:lnTo>
                  <a:pt x="711" y="3195"/>
                </a:lnTo>
                <a:lnTo>
                  <a:pt x="633" y="3132"/>
                </a:lnTo>
                <a:lnTo>
                  <a:pt x="556" y="3065"/>
                </a:lnTo>
                <a:lnTo>
                  <a:pt x="485" y="2994"/>
                </a:lnTo>
                <a:lnTo>
                  <a:pt x="418" y="2917"/>
                </a:lnTo>
                <a:lnTo>
                  <a:pt x="355" y="2839"/>
                </a:lnTo>
                <a:lnTo>
                  <a:pt x="297" y="2756"/>
                </a:lnTo>
                <a:lnTo>
                  <a:pt x="243" y="2670"/>
                </a:lnTo>
                <a:lnTo>
                  <a:pt x="194" y="2581"/>
                </a:lnTo>
                <a:lnTo>
                  <a:pt x="150" y="2488"/>
                </a:lnTo>
                <a:lnTo>
                  <a:pt x="111" y="2394"/>
                </a:lnTo>
                <a:lnTo>
                  <a:pt x="79" y="2296"/>
                </a:lnTo>
                <a:lnTo>
                  <a:pt x="51" y="2196"/>
                </a:lnTo>
                <a:lnTo>
                  <a:pt x="29" y="2093"/>
                </a:lnTo>
                <a:lnTo>
                  <a:pt x="13" y="1989"/>
                </a:lnTo>
                <a:lnTo>
                  <a:pt x="3" y="1883"/>
                </a:lnTo>
                <a:lnTo>
                  <a:pt x="0" y="1775"/>
                </a:lnTo>
                <a:lnTo>
                  <a:pt x="3" y="1665"/>
                </a:lnTo>
                <a:lnTo>
                  <a:pt x="13" y="1558"/>
                </a:lnTo>
                <a:lnTo>
                  <a:pt x="30" y="1451"/>
                </a:lnTo>
                <a:lnTo>
                  <a:pt x="52" y="1347"/>
                </a:lnTo>
                <a:lnTo>
                  <a:pt x="81" y="1246"/>
                </a:lnTo>
                <a:lnTo>
                  <a:pt x="115" y="1147"/>
                </a:lnTo>
                <a:lnTo>
                  <a:pt x="155" y="1051"/>
                </a:lnTo>
                <a:lnTo>
                  <a:pt x="200" y="957"/>
                </a:lnTo>
                <a:lnTo>
                  <a:pt x="251" y="867"/>
                </a:lnTo>
                <a:lnTo>
                  <a:pt x="306" y="780"/>
                </a:lnTo>
                <a:lnTo>
                  <a:pt x="366" y="697"/>
                </a:lnTo>
                <a:lnTo>
                  <a:pt x="431" y="617"/>
                </a:lnTo>
                <a:lnTo>
                  <a:pt x="500" y="541"/>
                </a:lnTo>
                <a:lnTo>
                  <a:pt x="573" y="470"/>
                </a:lnTo>
                <a:lnTo>
                  <a:pt x="651" y="402"/>
                </a:lnTo>
                <a:lnTo>
                  <a:pt x="733" y="340"/>
                </a:lnTo>
                <a:lnTo>
                  <a:pt x="733" y="338"/>
                </a:lnTo>
                <a:lnTo>
                  <a:pt x="765" y="316"/>
                </a:lnTo>
                <a:lnTo>
                  <a:pt x="771" y="312"/>
                </a:lnTo>
                <a:lnTo>
                  <a:pt x="777" y="309"/>
                </a:lnTo>
                <a:lnTo>
                  <a:pt x="821" y="280"/>
                </a:lnTo>
                <a:lnTo>
                  <a:pt x="865" y="252"/>
                </a:lnTo>
                <a:lnTo>
                  <a:pt x="901" y="231"/>
                </a:lnTo>
                <a:lnTo>
                  <a:pt x="975" y="191"/>
                </a:lnTo>
                <a:lnTo>
                  <a:pt x="1006" y="175"/>
                </a:lnTo>
                <a:lnTo>
                  <a:pt x="1053" y="154"/>
                </a:lnTo>
                <a:lnTo>
                  <a:pt x="1102" y="133"/>
                </a:lnTo>
                <a:lnTo>
                  <a:pt x="1141" y="117"/>
                </a:lnTo>
                <a:lnTo>
                  <a:pt x="1183" y="102"/>
                </a:lnTo>
                <a:lnTo>
                  <a:pt x="1227" y="87"/>
                </a:lnTo>
                <a:lnTo>
                  <a:pt x="1258" y="77"/>
                </a:lnTo>
                <a:lnTo>
                  <a:pt x="1307" y="63"/>
                </a:lnTo>
                <a:lnTo>
                  <a:pt x="1357" y="51"/>
                </a:lnTo>
                <a:lnTo>
                  <a:pt x="1392" y="42"/>
                </a:lnTo>
                <a:lnTo>
                  <a:pt x="1447" y="31"/>
                </a:lnTo>
                <a:lnTo>
                  <a:pt x="1502" y="22"/>
                </a:lnTo>
                <a:lnTo>
                  <a:pt x="1513" y="19"/>
                </a:lnTo>
                <a:lnTo>
                  <a:pt x="1567" y="13"/>
                </a:lnTo>
                <a:lnTo>
                  <a:pt x="1623" y="6"/>
                </a:lnTo>
                <a:lnTo>
                  <a:pt x="1655" y="4"/>
                </a:lnTo>
                <a:lnTo>
                  <a:pt x="1715" y="1"/>
                </a:lnTo>
                <a:lnTo>
                  <a:pt x="17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" name="Freeform 100"/>
          <p:cNvSpPr>
            <a:spLocks noEditPoints="1"/>
          </p:cNvSpPr>
          <p:nvPr/>
        </p:nvSpPr>
        <p:spPr bwMode="auto">
          <a:xfrm>
            <a:off x="4691289" y="628986"/>
            <a:ext cx="428625" cy="563562"/>
          </a:xfrm>
          <a:custGeom>
            <a:avLst/>
            <a:gdLst>
              <a:gd name="T0" fmla="*/ 1533 w 2705"/>
              <a:gd name="T1" fmla="*/ 1088 h 3550"/>
              <a:gd name="T2" fmla="*/ 1581 w 2705"/>
              <a:gd name="T3" fmla="*/ 1411 h 3550"/>
              <a:gd name="T4" fmla="*/ 1759 w 2705"/>
              <a:gd name="T5" fmla="*/ 1779 h 3550"/>
              <a:gd name="T6" fmla="*/ 1760 w 2705"/>
              <a:gd name="T7" fmla="*/ 2012 h 3550"/>
              <a:gd name="T8" fmla="*/ 2121 w 2705"/>
              <a:gd name="T9" fmla="*/ 1639 h 3550"/>
              <a:gd name="T10" fmla="*/ 2123 w 2705"/>
              <a:gd name="T11" fmla="*/ 1362 h 3550"/>
              <a:gd name="T12" fmla="*/ 1872 w 2705"/>
              <a:gd name="T13" fmla="*/ 1098 h 3550"/>
              <a:gd name="T14" fmla="*/ 1695 w 2705"/>
              <a:gd name="T15" fmla="*/ 1098 h 3550"/>
              <a:gd name="T16" fmla="*/ 1535 w 2705"/>
              <a:gd name="T17" fmla="*/ 979 h 3550"/>
              <a:gd name="T18" fmla="*/ 1516 w 2705"/>
              <a:gd name="T19" fmla="*/ 683 h 3550"/>
              <a:gd name="T20" fmla="*/ 1385 w 2705"/>
              <a:gd name="T21" fmla="*/ 724 h 3550"/>
              <a:gd name="T22" fmla="*/ 1518 w 2705"/>
              <a:gd name="T23" fmla="*/ 767 h 3550"/>
              <a:gd name="T24" fmla="*/ 2139 w 2705"/>
              <a:gd name="T25" fmla="*/ 344 h 3550"/>
              <a:gd name="T26" fmla="*/ 1716 w 2705"/>
              <a:gd name="T27" fmla="*/ 644 h 3550"/>
              <a:gd name="T28" fmla="*/ 1611 w 2705"/>
              <a:gd name="T29" fmla="*/ 814 h 3550"/>
              <a:gd name="T30" fmla="*/ 1674 w 2705"/>
              <a:gd name="T31" fmla="*/ 977 h 3550"/>
              <a:gd name="T32" fmla="*/ 1865 w 2705"/>
              <a:gd name="T33" fmla="*/ 965 h 3550"/>
              <a:gd name="T34" fmla="*/ 2113 w 2705"/>
              <a:gd name="T35" fmla="*/ 1140 h 3550"/>
              <a:gd name="T36" fmla="*/ 2296 w 2705"/>
              <a:gd name="T37" fmla="*/ 1390 h 3550"/>
              <a:gd name="T38" fmla="*/ 2227 w 2705"/>
              <a:gd name="T39" fmla="*/ 1692 h 3550"/>
              <a:gd name="T40" fmla="*/ 1948 w 2705"/>
              <a:gd name="T41" fmla="*/ 2020 h 3550"/>
              <a:gd name="T42" fmla="*/ 1560 w 2705"/>
              <a:gd name="T43" fmla="*/ 2140 h 3550"/>
              <a:gd name="T44" fmla="*/ 1636 w 2705"/>
              <a:gd name="T45" fmla="*/ 1799 h 3550"/>
              <a:gd name="T46" fmla="*/ 1522 w 2705"/>
              <a:gd name="T47" fmla="*/ 1570 h 3550"/>
              <a:gd name="T48" fmla="*/ 1476 w 2705"/>
              <a:gd name="T49" fmla="*/ 1201 h 3550"/>
              <a:gd name="T50" fmla="*/ 1394 w 2705"/>
              <a:gd name="T51" fmla="*/ 1009 h 3550"/>
              <a:gd name="T52" fmla="*/ 1150 w 2705"/>
              <a:gd name="T53" fmla="*/ 948 h 3550"/>
              <a:gd name="T54" fmla="*/ 815 w 2705"/>
              <a:gd name="T55" fmla="*/ 510 h 3550"/>
              <a:gd name="T56" fmla="*/ 430 w 2705"/>
              <a:gd name="T57" fmla="*/ 832 h 3550"/>
              <a:gd name="T58" fmla="*/ 505 w 2705"/>
              <a:gd name="T59" fmla="*/ 1809 h 3550"/>
              <a:gd name="T60" fmla="*/ 1297 w 2705"/>
              <a:gd name="T61" fmla="*/ 2354 h 3550"/>
              <a:gd name="T62" fmla="*/ 2231 w 2705"/>
              <a:gd name="T63" fmla="*/ 2065 h 3550"/>
              <a:gd name="T64" fmla="*/ 2585 w 2705"/>
              <a:gd name="T65" fmla="*/ 1159 h 3550"/>
              <a:gd name="T66" fmla="*/ 2139 w 2705"/>
              <a:gd name="T67" fmla="*/ 344 h 3550"/>
              <a:gd name="T68" fmla="*/ 121 w 2705"/>
              <a:gd name="T69" fmla="*/ 1158 h 3550"/>
              <a:gd name="T70" fmla="*/ 452 w 2705"/>
              <a:gd name="T71" fmla="*/ 2139 h 3550"/>
              <a:gd name="T72" fmla="*/ 1358 w 2705"/>
              <a:gd name="T73" fmla="*/ 2598 h 3550"/>
              <a:gd name="T74" fmla="*/ 2317 w 2705"/>
              <a:gd name="T75" fmla="*/ 2304 h 3550"/>
              <a:gd name="T76" fmla="*/ 1556 w 2705"/>
              <a:gd name="T77" fmla="*/ 2482 h 3550"/>
              <a:gd name="T78" fmla="*/ 597 w 2705"/>
              <a:gd name="T79" fmla="*/ 2120 h 3550"/>
              <a:gd name="T80" fmla="*/ 237 w 2705"/>
              <a:gd name="T81" fmla="*/ 1155 h 3550"/>
              <a:gd name="T82" fmla="*/ 1471 w 2705"/>
              <a:gd name="T83" fmla="*/ 118 h 3550"/>
              <a:gd name="T84" fmla="*/ 1087 w 2705"/>
              <a:gd name="T85" fmla="*/ 187 h 3550"/>
              <a:gd name="T86" fmla="*/ 960 w 2705"/>
              <a:gd name="T87" fmla="*/ 543 h 3550"/>
              <a:gd name="T88" fmla="*/ 1294 w 2705"/>
              <a:gd name="T89" fmla="*/ 861 h 3550"/>
              <a:gd name="T90" fmla="*/ 1265 w 2705"/>
              <a:gd name="T91" fmla="*/ 709 h 3550"/>
              <a:gd name="T92" fmla="*/ 1420 w 2705"/>
              <a:gd name="T93" fmla="*/ 587 h 3550"/>
              <a:gd name="T94" fmla="*/ 1711 w 2705"/>
              <a:gd name="T95" fmla="*/ 469 h 3550"/>
              <a:gd name="T96" fmla="*/ 1858 w 2705"/>
              <a:gd name="T97" fmla="*/ 188 h 3550"/>
              <a:gd name="T98" fmla="*/ 1471 w 2705"/>
              <a:gd name="T99" fmla="*/ 0 h 3550"/>
              <a:gd name="T100" fmla="*/ 2065 w 2705"/>
              <a:gd name="T101" fmla="*/ 154 h 3550"/>
              <a:gd name="T102" fmla="*/ 2516 w 2705"/>
              <a:gd name="T103" fmla="*/ 583 h 3550"/>
              <a:gd name="T104" fmla="*/ 2659 w 2705"/>
              <a:gd name="T105" fmla="*/ 1579 h 3550"/>
              <a:gd name="T106" fmla="*/ 2297 w 2705"/>
              <a:gd name="T107" fmla="*/ 2466 h 3550"/>
              <a:gd name="T108" fmla="*/ 2118 w 2705"/>
              <a:gd name="T109" fmla="*/ 3550 h 3550"/>
              <a:gd name="T110" fmla="*/ 720 w 2705"/>
              <a:gd name="T111" fmla="*/ 2515 h 3550"/>
              <a:gd name="T112" fmla="*/ 66 w 2705"/>
              <a:gd name="T113" fmla="*/ 1685 h 3550"/>
              <a:gd name="T114" fmla="*/ 128 w 2705"/>
              <a:gd name="T115" fmla="*/ 635 h 3550"/>
              <a:gd name="T116" fmla="*/ 776 w 2705"/>
              <a:gd name="T117" fmla="*/ 214 h 3550"/>
              <a:gd name="T118" fmla="*/ 1325 w 2705"/>
              <a:gd name="T119" fmla="*/ 10 h 3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705" h="3550">
                <a:moveTo>
                  <a:pt x="941" y="3373"/>
                </a:moveTo>
                <a:lnTo>
                  <a:pt x="941" y="3432"/>
                </a:lnTo>
                <a:lnTo>
                  <a:pt x="2000" y="3432"/>
                </a:lnTo>
                <a:lnTo>
                  <a:pt x="2000" y="3373"/>
                </a:lnTo>
                <a:lnTo>
                  <a:pt x="941" y="3373"/>
                </a:lnTo>
                <a:close/>
                <a:moveTo>
                  <a:pt x="1503" y="962"/>
                </a:moveTo>
                <a:lnTo>
                  <a:pt x="1513" y="989"/>
                </a:lnTo>
                <a:lnTo>
                  <a:pt x="1521" y="1014"/>
                </a:lnTo>
                <a:lnTo>
                  <a:pt x="1526" y="1040"/>
                </a:lnTo>
                <a:lnTo>
                  <a:pt x="1529" y="1064"/>
                </a:lnTo>
                <a:lnTo>
                  <a:pt x="1532" y="1076"/>
                </a:lnTo>
                <a:lnTo>
                  <a:pt x="1533" y="1088"/>
                </a:lnTo>
                <a:lnTo>
                  <a:pt x="1535" y="1098"/>
                </a:lnTo>
                <a:lnTo>
                  <a:pt x="1557" y="1114"/>
                </a:lnTo>
                <a:lnTo>
                  <a:pt x="1575" y="1134"/>
                </a:lnTo>
                <a:lnTo>
                  <a:pt x="1588" y="1155"/>
                </a:lnTo>
                <a:lnTo>
                  <a:pt x="1597" y="1179"/>
                </a:lnTo>
                <a:lnTo>
                  <a:pt x="1601" y="1204"/>
                </a:lnTo>
                <a:lnTo>
                  <a:pt x="1599" y="1230"/>
                </a:lnTo>
                <a:lnTo>
                  <a:pt x="1591" y="1254"/>
                </a:lnTo>
                <a:lnTo>
                  <a:pt x="1580" y="1293"/>
                </a:lnTo>
                <a:lnTo>
                  <a:pt x="1574" y="1332"/>
                </a:lnTo>
                <a:lnTo>
                  <a:pt x="1574" y="1372"/>
                </a:lnTo>
                <a:lnTo>
                  <a:pt x="1581" y="1411"/>
                </a:lnTo>
                <a:lnTo>
                  <a:pt x="1594" y="1451"/>
                </a:lnTo>
                <a:lnTo>
                  <a:pt x="1611" y="1489"/>
                </a:lnTo>
                <a:lnTo>
                  <a:pt x="1635" y="1525"/>
                </a:lnTo>
                <a:lnTo>
                  <a:pt x="1664" y="1560"/>
                </a:lnTo>
                <a:lnTo>
                  <a:pt x="1698" y="1592"/>
                </a:lnTo>
                <a:lnTo>
                  <a:pt x="1720" y="1614"/>
                </a:lnTo>
                <a:lnTo>
                  <a:pt x="1737" y="1637"/>
                </a:lnTo>
                <a:lnTo>
                  <a:pt x="1749" y="1663"/>
                </a:lnTo>
                <a:lnTo>
                  <a:pt x="1757" y="1690"/>
                </a:lnTo>
                <a:lnTo>
                  <a:pt x="1760" y="1719"/>
                </a:lnTo>
                <a:lnTo>
                  <a:pt x="1762" y="1749"/>
                </a:lnTo>
                <a:lnTo>
                  <a:pt x="1759" y="1779"/>
                </a:lnTo>
                <a:lnTo>
                  <a:pt x="1754" y="1812"/>
                </a:lnTo>
                <a:lnTo>
                  <a:pt x="1746" y="1843"/>
                </a:lnTo>
                <a:lnTo>
                  <a:pt x="1736" y="1875"/>
                </a:lnTo>
                <a:lnTo>
                  <a:pt x="1724" y="1907"/>
                </a:lnTo>
                <a:lnTo>
                  <a:pt x="1710" y="1940"/>
                </a:lnTo>
                <a:lnTo>
                  <a:pt x="1696" y="1971"/>
                </a:lnTo>
                <a:lnTo>
                  <a:pt x="1681" y="2002"/>
                </a:lnTo>
                <a:lnTo>
                  <a:pt x="1665" y="2032"/>
                </a:lnTo>
                <a:lnTo>
                  <a:pt x="1649" y="2060"/>
                </a:lnTo>
                <a:lnTo>
                  <a:pt x="1689" y="2047"/>
                </a:lnTo>
                <a:lnTo>
                  <a:pt x="1725" y="2031"/>
                </a:lnTo>
                <a:lnTo>
                  <a:pt x="1760" y="2012"/>
                </a:lnTo>
                <a:lnTo>
                  <a:pt x="1797" y="1989"/>
                </a:lnTo>
                <a:lnTo>
                  <a:pt x="1833" y="1962"/>
                </a:lnTo>
                <a:lnTo>
                  <a:pt x="1871" y="1931"/>
                </a:lnTo>
                <a:lnTo>
                  <a:pt x="1905" y="1898"/>
                </a:lnTo>
                <a:lnTo>
                  <a:pt x="1935" y="1864"/>
                </a:lnTo>
                <a:lnTo>
                  <a:pt x="1962" y="1830"/>
                </a:lnTo>
                <a:lnTo>
                  <a:pt x="1986" y="1793"/>
                </a:lnTo>
                <a:lnTo>
                  <a:pt x="2009" y="1762"/>
                </a:lnTo>
                <a:lnTo>
                  <a:pt x="2031" y="1731"/>
                </a:lnTo>
                <a:lnTo>
                  <a:pt x="2058" y="1700"/>
                </a:lnTo>
                <a:lnTo>
                  <a:pt x="2087" y="1669"/>
                </a:lnTo>
                <a:lnTo>
                  <a:pt x="2121" y="1639"/>
                </a:lnTo>
                <a:lnTo>
                  <a:pt x="2133" y="1606"/>
                </a:lnTo>
                <a:lnTo>
                  <a:pt x="2148" y="1566"/>
                </a:lnTo>
                <a:lnTo>
                  <a:pt x="2161" y="1530"/>
                </a:lnTo>
                <a:lnTo>
                  <a:pt x="2170" y="1499"/>
                </a:lnTo>
                <a:lnTo>
                  <a:pt x="2177" y="1471"/>
                </a:lnTo>
                <a:lnTo>
                  <a:pt x="2181" y="1448"/>
                </a:lnTo>
                <a:lnTo>
                  <a:pt x="2183" y="1429"/>
                </a:lnTo>
                <a:lnTo>
                  <a:pt x="2182" y="1414"/>
                </a:lnTo>
                <a:lnTo>
                  <a:pt x="2179" y="1404"/>
                </a:lnTo>
                <a:lnTo>
                  <a:pt x="2173" y="1397"/>
                </a:lnTo>
                <a:lnTo>
                  <a:pt x="2147" y="1381"/>
                </a:lnTo>
                <a:lnTo>
                  <a:pt x="2123" y="1362"/>
                </a:lnTo>
                <a:lnTo>
                  <a:pt x="2102" y="1339"/>
                </a:lnTo>
                <a:lnTo>
                  <a:pt x="2082" y="1315"/>
                </a:lnTo>
                <a:lnTo>
                  <a:pt x="2065" y="1289"/>
                </a:lnTo>
                <a:lnTo>
                  <a:pt x="2048" y="1262"/>
                </a:lnTo>
                <a:lnTo>
                  <a:pt x="2032" y="1235"/>
                </a:lnTo>
                <a:lnTo>
                  <a:pt x="2014" y="1204"/>
                </a:lnTo>
                <a:lnTo>
                  <a:pt x="1996" y="1174"/>
                </a:lnTo>
                <a:lnTo>
                  <a:pt x="1975" y="1146"/>
                </a:lnTo>
                <a:lnTo>
                  <a:pt x="1953" y="1119"/>
                </a:lnTo>
                <a:lnTo>
                  <a:pt x="1923" y="1113"/>
                </a:lnTo>
                <a:lnTo>
                  <a:pt x="1895" y="1107"/>
                </a:lnTo>
                <a:lnTo>
                  <a:pt x="1872" y="1098"/>
                </a:lnTo>
                <a:lnTo>
                  <a:pt x="1850" y="1089"/>
                </a:lnTo>
                <a:lnTo>
                  <a:pt x="1831" y="1079"/>
                </a:lnTo>
                <a:lnTo>
                  <a:pt x="1814" y="1071"/>
                </a:lnTo>
                <a:lnTo>
                  <a:pt x="1801" y="1066"/>
                </a:lnTo>
                <a:lnTo>
                  <a:pt x="1793" y="1063"/>
                </a:lnTo>
                <a:lnTo>
                  <a:pt x="1786" y="1062"/>
                </a:lnTo>
                <a:lnTo>
                  <a:pt x="1781" y="1063"/>
                </a:lnTo>
                <a:lnTo>
                  <a:pt x="1777" y="1065"/>
                </a:lnTo>
                <a:lnTo>
                  <a:pt x="1772" y="1068"/>
                </a:lnTo>
                <a:lnTo>
                  <a:pt x="1748" y="1083"/>
                </a:lnTo>
                <a:lnTo>
                  <a:pt x="1722" y="1094"/>
                </a:lnTo>
                <a:lnTo>
                  <a:pt x="1695" y="1098"/>
                </a:lnTo>
                <a:lnTo>
                  <a:pt x="1670" y="1098"/>
                </a:lnTo>
                <a:lnTo>
                  <a:pt x="1643" y="1093"/>
                </a:lnTo>
                <a:lnTo>
                  <a:pt x="1618" y="1081"/>
                </a:lnTo>
                <a:lnTo>
                  <a:pt x="1596" y="1064"/>
                </a:lnTo>
                <a:lnTo>
                  <a:pt x="1577" y="1043"/>
                </a:lnTo>
                <a:lnTo>
                  <a:pt x="1562" y="1018"/>
                </a:lnTo>
                <a:lnTo>
                  <a:pt x="1551" y="990"/>
                </a:lnTo>
                <a:lnTo>
                  <a:pt x="1549" y="986"/>
                </a:lnTo>
                <a:lnTo>
                  <a:pt x="1548" y="984"/>
                </a:lnTo>
                <a:lnTo>
                  <a:pt x="1544" y="982"/>
                </a:lnTo>
                <a:lnTo>
                  <a:pt x="1540" y="980"/>
                </a:lnTo>
                <a:lnTo>
                  <a:pt x="1535" y="979"/>
                </a:lnTo>
                <a:lnTo>
                  <a:pt x="1518" y="971"/>
                </a:lnTo>
                <a:lnTo>
                  <a:pt x="1503" y="962"/>
                </a:lnTo>
                <a:close/>
                <a:moveTo>
                  <a:pt x="1459" y="880"/>
                </a:moveTo>
                <a:lnTo>
                  <a:pt x="1444" y="881"/>
                </a:lnTo>
                <a:lnTo>
                  <a:pt x="1427" y="883"/>
                </a:lnTo>
                <a:lnTo>
                  <a:pt x="1410" y="886"/>
                </a:lnTo>
                <a:lnTo>
                  <a:pt x="1442" y="900"/>
                </a:lnTo>
                <a:lnTo>
                  <a:pt x="1455" y="907"/>
                </a:lnTo>
                <a:lnTo>
                  <a:pt x="1467" y="917"/>
                </a:lnTo>
                <a:lnTo>
                  <a:pt x="1461" y="898"/>
                </a:lnTo>
                <a:lnTo>
                  <a:pt x="1459" y="880"/>
                </a:lnTo>
                <a:close/>
                <a:moveTo>
                  <a:pt x="1516" y="683"/>
                </a:moveTo>
                <a:lnTo>
                  <a:pt x="1510" y="683"/>
                </a:lnTo>
                <a:lnTo>
                  <a:pt x="1503" y="684"/>
                </a:lnTo>
                <a:lnTo>
                  <a:pt x="1492" y="686"/>
                </a:lnTo>
                <a:lnTo>
                  <a:pt x="1478" y="692"/>
                </a:lnTo>
                <a:lnTo>
                  <a:pt x="1461" y="699"/>
                </a:lnTo>
                <a:lnTo>
                  <a:pt x="1452" y="702"/>
                </a:lnTo>
                <a:lnTo>
                  <a:pt x="1425" y="706"/>
                </a:lnTo>
                <a:lnTo>
                  <a:pt x="1402" y="709"/>
                </a:lnTo>
                <a:lnTo>
                  <a:pt x="1383" y="711"/>
                </a:lnTo>
                <a:lnTo>
                  <a:pt x="1383" y="712"/>
                </a:lnTo>
                <a:lnTo>
                  <a:pt x="1383" y="714"/>
                </a:lnTo>
                <a:lnTo>
                  <a:pt x="1385" y="724"/>
                </a:lnTo>
                <a:lnTo>
                  <a:pt x="1391" y="733"/>
                </a:lnTo>
                <a:lnTo>
                  <a:pt x="1395" y="736"/>
                </a:lnTo>
                <a:lnTo>
                  <a:pt x="1397" y="737"/>
                </a:lnTo>
                <a:lnTo>
                  <a:pt x="1399" y="738"/>
                </a:lnTo>
                <a:lnTo>
                  <a:pt x="1401" y="738"/>
                </a:lnTo>
                <a:lnTo>
                  <a:pt x="1441" y="714"/>
                </a:lnTo>
                <a:lnTo>
                  <a:pt x="1476" y="748"/>
                </a:lnTo>
                <a:lnTo>
                  <a:pt x="1480" y="752"/>
                </a:lnTo>
                <a:lnTo>
                  <a:pt x="1483" y="756"/>
                </a:lnTo>
                <a:lnTo>
                  <a:pt x="1486" y="762"/>
                </a:lnTo>
                <a:lnTo>
                  <a:pt x="1504" y="764"/>
                </a:lnTo>
                <a:lnTo>
                  <a:pt x="1518" y="767"/>
                </a:lnTo>
                <a:lnTo>
                  <a:pt x="1531" y="770"/>
                </a:lnTo>
                <a:lnTo>
                  <a:pt x="1531" y="752"/>
                </a:lnTo>
                <a:lnTo>
                  <a:pt x="1531" y="730"/>
                </a:lnTo>
                <a:lnTo>
                  <a:pt x="1529" y="714"/>
                </a:lnTo>
                <a:lnTo>
                  <a:pt x="1527" y="701"/>
                </a:lnTo>
                <a:lnTo>
                  <a:pt x="1525" y="693"/>
                </a:lnTo>
                <a:lnTo>
                  <a:pt x="1522" y="687"/>
                </a:lnTo>
                <a:lnTo>
                  <a:pt x="1521" y="684"/>
                </a:lnTo>
                <a:lnTo>
                  <a:pt x="1520" y="683"/>
                </a:lnTo>
                <a:lnTo>
                  <a:pt x="1519" y="683"/>
                </a:lnTo>
                <a:lnTo>
                  <a:pt x="1516" y="683"/>
                </a:lnTo>
                <a:close/>
                <a:moveTo>
                  <a:pt x="2139" y="344"/>
                </a:moveTo>
                <a:lnTo>
                  <a:pt x="2126" y="356"/>
                </a:lnTo>
                <a:lnTo>
                  <a:pt x="2111" y="367"/>
                </a:lnTo>
                <a:lnTo>
                  <a:pt x="2094" y="374"/>
                </a:lnTo>
                <a:lnTo>
                  <a:pt x="2038" y="395"/>
                </a:lnTo>
                <a:lnTo>
                  <a:pt x="1987" y="416"/>
                </a:lnTo>
                <a:lnTo>
                  <a:pt x="1941" y="439"/>
                </a:lnTo>
                <a:lnTo>
                  <a:pt x="1900" y="464"/>
                </a:lnTo>
                <a:lnTo>
                  <a:pt x="1861" y="492"/>
                </a:lnTo>
                <a:lnTo>
                  <a:pt x="1824" y="523"/>
                </a:lnTo>
                <a:lnTo>
                  <a:pt x="1788" y="558"/>
                </a:lnTo>
                <a:lnTo>
                  <a:pt x="1752" y="598"/>
                </a:lnTo>
                <a:lnTo>
                  <a:pt x="1716" y="644"/>
                </a:lnTo>
                <a:lnTo>
                  <a:pt x="1715" y="647"/>
                </a:lnTo>
                <a:lnTo>
                  <a:pt x="1715" y="649"/>
                </a:lnTo>
                <a:lnTo>
                  <a:pt x="1715" y="650"/>
                </a:lnTo>
                <a:lnTo>
                  <a:pt x="1722" y="682"/>
                </a:lnTo>
                <a:lnTo>
                  <a:pt x="1724" y="710"/>
                </a:lnTo>
                <a:lnTo>
                  <a:pt x="1721" y="736"/>
                </a:lnTo>
                <a:lnTo>
                  <a:pt x="1712" y="759"/>
                </a:lnTo>
                <a:lnTo>
                  <a:pt x="1698" y="779"/>
                </a:lnTo>
                <a:lnTo>
                  <a:pt x="1681" y="795"/>
                </a:lnTo>
                <a:lnTo>
                  <a:pt x="1662" y="806"/>
                </a:lnTo>
                <a:lnTo>
                  <a:pt x="1637" y="812"/>
                </a:lnTo>
                <a:lnTo>
                  <a:pt x="1611" y="814"/>
                </a:lnTo>
                <a:lnTo>
                  <a:pt x="1581" y="812"/>
                </a:lnTo>
                <a:lnTo>
                  <a:pt x="1574" y="811"/>
                </a:lnTo>
                <a:lnTo>
                  <a:pt x="1580" y="829"/>
                </a:lnTo>
                <a:lnTo>
                  <a:pt x="1581" y="848"/>
                </a:lnTo>
                <a:lnTo>
                  <a:pt x="1577" y="867"/>
                </a:lnTo>
                <a:lnTo>
                  <a:pt x="1602" y="879"/>
                </a:lnTo>
                <a:lnTo>
                  <a:pt x="1624" y="893"/>
                </a:lnTo>
                <a:lnTo>
                  <a:pt x="1641" y="910"/>
                </a:lnTo>
                <a:lnTo>
                  <a:pt x="1654" y="932"/>
                </a:lnTo>
                <a:lnTo>
                  <a:pt x="1663" y="956"/>
                </a:lnTo>
                <a:lnTo>
                  <a:pt x="1669" y="969"/>
                </a:lnTo>
                <a:lnTo>
                  <a:pt x="1674" y="977"/>
                </a:lnTo>
                <a:lnTo>
                  <a:pt x="1680" y="980"/>
                </a:lnTo>
                <a:lnTo>
                  <a:pt x="1688" y="980"/>
                </a:lnTo>
                <a:lnTo>
                  <a:pt x="1695" y="977"/>
                </a:lnTo>
                <a:lnTo>
                  <a:pt x="1702" y="974"/>
                </a:lnTo>
                <a:lnTo>
                  <a:pt x="1724" y="959"/>
                </a:lnTo>
                <a:lnTo>
                  <a:pt x="1748" y="949"/>
                </a:lnTo>
                <a:lnTo>
                  <a:pt x="1769" y="945"/>
                </a:lnTo>
                <a:lnTo>
                  <a:pt x="1790" y="943"/>
                </a:lnTo>
                <a:lnTo>
                  <a:pt x="1811" y="947"/>
                </a:lnTo>
                <a:lnTo>
                  <a:pt x="1830" y="951"/>
                </a:lnTo>
                <a:lnTo>
                  <a:pt x="1848" y="957"/>
                </a:lnTo>
                <a:lnTo>
                  <a:pt x="1865" y="965"/>
                </a:lnTo>
                <a:lnTo>
                  <a:pt x="1881" y="972"/>
                </a:lnTo>
                <a:lnTo>
                  <a:pt x="1902" y="982"/>
                </a:lnTo>
                <a:lnTo>
                  <a:pt x="1921" y="991"/>
                </a:lnTo>
                <a:lnTo>
                  <a:pt x="1942" y="997"/>
                </a:lnTo>
                <a:lnTo>
                  <a:pt x="1966" y="1003"/>
                </a:lnTo>
                <a:lnTo>
                  <a:pt x="1986" y="1007"/>
                </a:lnTo>
                <a:lnTo>
                  <a:pt x="2005" y="1014"/>
                </a:lnTo>
                <a:lnTo>
                  <a:pt x="2024" y="1024"/>
                </a:lnTo>
                <a:lnTo>
                  <a:pt x="2039" y="1037"/>
                </a:lnTo>
                <a:lnTo>
                  <a:pt x="2066" y="1070"/>
                </a:lnTo>
                <a:lnTo>
                  <a:pt x="2092" y="1106"/>
                </a:lnTo>
                <a:lnTo>
                  <a:pt x="2113" y="1140"/>
                </a:lnTo>
                <a:lnTo>
                  <a:pt x="2134" y="1175"/>
                </a:lnTo>
                <a:lnTo>
                  <a:pt x="2149" y="1201"/>
                </a:lnTo>
                <a:lnTo>
                  <a:pt x="2164" y="1225"/>
                </a:lnTo>
                <a:lnTo>
                  <a:pt x="2179" y="1247"/>
                </a:lnTo>
                <a:lnTo>
                  <a:pt x="2195" y="1266"/>
                </a:lnTo>
                <a:lnTo>
                  <a:pt x="2211" y="1281"/>
                </a:lnTo>
                <a:lnTo>
                  <a:pt x="2227" y="1293"/>
                </a:lnTo>
                <a:lnTo>
                  <a:pt x="2250" y="1307"/>
                </a:lnTo>
                <a:lnTo>
                  <a:pt x="2267" y="1324"/>
                </a:lnTo>
                <a:lnTo>
                  <a:pt x="2281" y="1345"/>
                </a:lnTo>
                <a:lnTo>
                  <a:pt x="2291" y="1366"/>
                </a:lnTo>
                <a:lnTo>
                  <a:pt x="2296" y="1390"/>
                </a:lnTo>
                <a:lnTo>
                  <a:pt x="2300" y="1415"/>
                </a:lnTo>
                <a:lnTo>
                  <a:pt x="2299" y="1442"/>
                </a:lnTo>
                <a:lnTo>
                  <a:pt x="2296" y="1468"/>
                </a:lnTo>
                <a:lnTo>
                  <a:pt x="2292" y="1495"/>
                </a:lnTo>
                <a:lnTo>
                  <a:pt x="2286" y="1522"/>
                </a:lnTo>
                <a:lnTo>
                  <a:pt x="2278" y="1550"/>
                </a:lnTo>
                <a:lnTo>
                  <a:pt x="2270" y="1576"/>
                </a:lnTo>
                <a:lnTo>
                  <a:pt x="2261" y="1602"/>
                </a:lnTo>
                <a:lnTo>
                  <a:pt x="2251" y="1625"/>
                </a:lnTo>
                <a:lnTo>
                  <a:pt x="2243" y="1648"/>
                </a:lnTo>
                <a:lnTo>
                  <a:pt x="2234" y="1672"/>
                </a:lnTo>
                <a:lnTo>
                  <a:pt x="2227" y="1692"/>
                </a:lnTo>
                <a:lnTo>
                  <a:pt x="2221" y="1709"/>
                </a:lnTo>
                <a:lnTo>
                  <a:pt x="2204" y="1723"/>
                </a:lnTo>
                <a:lnTo>
                  <a:pt x="2174" y="1748"/>
                </a:lnTo>
                <a:lnTo>
                  <a:pt x="2149" y="1774"/>
                </a:lnTo>
                <a:lnTo>
                  <a:pt x="2125" y="1802"/>
                </a:lnTo>
                <a:lnTo>
                  <a:pt x="2104" y="1831"/>
                </a:lnTo>
                <a:lnTo>
                  <a:pt x="2082" y="1862"/>
                </a:lnTo>
                <a:lnTo>
                  <a:pt x="2061" y="1892"/>
                </a:lnTo>
                <a:lnTo>
                  <a:pt x="2038" y="1923"/>
                </a:lnTo>
                <a:lnTo>
                  <a:pt x="2012" y="1956"/>
                </a:lnTo>
                <a:lnTo>
                  <a:pt x="1982" y="1988"/>
                </a:lnTo>
                <a:lnTo>
                  <a:pt x="1948" y="2020"/>
                </a:lnTo>
                <a:lnTo>
                  <a:pt x="1904" y="2057"/>
                </a:lnTo>
                <a:lnTo>
                  <a:pt x="1862" y="2088"/>
                </a:lnTo>
                <a:lnTo>
                  <a:pt x="1820" y="2115"/>
                </a:lnTo>
                <a:lnTo>
                  <a:pt x="1780" y="2139"/>
                </a:lnTo>
                <a:lnTo>
                  <a:pt x="1737" y="2158"/>
                </a:lnTo>
                <a:lnTo>
                  <a:pt x="1693" y="2175"/>
                </a:lnTo>
                <a:lnTo>
                  <a:pt x="1673" y="2182"/>
                </a:lnTo>
                <a:lnTo>
                  <a:pt x="1652" y="2183"/>
                </a:lnTo>
                <a:lnTo>
                  <a:pt x="1627" y="2181"/>
                </a:lnTo>
                <a:lnTo>
                  <a:pt x="1602" y="2172"/>
                </a:lnTo>
                <a:lnTo>
                  <a:pt x="1580" y="2158"/>
                </a:lnTo>
                <a:lnTo>
                  <a:pt x="1560" y="2140"/>
                </a:lnTo>
                <a:lnTo>
                  <a:pt x="1547" y="2119"/>
                </a:lnTo>
                <a:lnTo>
                  <a:pt x="1537" y="2097"/>
                </a:lnTo>
                <a:lnTo>
                  <a:pt x="1533" y="2073"/>
                </a:lnTo>
                <a:lnTo>
                  <a:pt x="1533" y="2049"/>
                </a:lnTo>
                <a:lnTo>
                  <a:pt x="1537" y="2026"/>
                </a:lnTo>
                <a:lnTo>
                  <a:pt x="1548" y="2003"/>
                </a:lnTo>
                <a:lnTo>
                  <a:pt x="1570" y="1959"/>
                </a:lnTo>
                <a:lnTo>
                  <a:pt x="1590" y="1920"/>
                </a:lnTo>
                <a:lnTo>
                  <a:pt x="1606" y="1885"/>
                </a:lnTo>
                <a:lnTo>
                  <a:pt x="1619" y="1852"/>
                </a:lnTo>
                <a:lnTo>
                  <a:pt x="1629" y="1823"/>
                </a:lnTo>
                <a:lnTo>
                  <a:pt x="1636" y="1799"/>
                </a:lnTo>
                <a:lnTo>
                  <a:pt x="1641" y="1776"/>
                </a:lnTo>
                <a:lnTo>
                  <a:pt x="1643" y="1757"/>
                </a:lnTo>
                <a:lnTo>
                  <a:pt x="1644" y="1740"/>
                </a:lnTo>
                <a:lnTo>
                  <a:pt x="1643" y="1726"/>
                </a:lnTo>
                <a:lnTo>
                  <a:pt x="1641" y="1714"/>
                </a:lnTo>
                <a:lnTo>
                  <a:pt x="1637" y="1703"/>
                </a:lnTo>
                <a:lnTo>
                  <a:pt x="1633" y="1695"/>
                </a:lnTo>
                <a:lnTo>
                  <a:pt x="1628" y="1689"/>
                </a:lnTo>
                <a:lnTo>
                  <a:pt x="1623" y="1684"/>
                </a:lnTo>
                <a:lnTo>
                  <a:pt x="1584" y="1648"/>
                </a:lnTo>
                <a:lnTo>
                  <a:pt x="1551" y="1609"/>
                </a:lnTo>
                <a:lnTo>
                  <a:pt x="1522" y="1570"/>
                </a:lnTo>
                <a:lnTo>
                  <a:pt x="1497" y="1527"/>
                </a:lnTo>
                <a:lnTo>
                  <a:pt x="1479" y="1482"/>
                </a:lnTo>
                <a:lnTo>
                  <a:pt x="1465" y="1438"/>
                </a:lnTo>
                <a:lnTo>
                  <a:pt x="1458" y="1392"/>
                </a:lnTo>
                <a:lnTo>
                  <a:pt x="1456" y="1346"/>
                </a:lnTo>
                <a:lnTo>
                  <a:pt x="1459" y="1301"/>
                </a:lnTo>
                <a:lnTo>
                  <a:pt x="1467" y="1254"/>
                </a:lnTo>
                <a:lnTo>
                  <a:pt x="1482" y="1210"/>
                </a:lnTo>
                <a:lnTo>
                  <a:pt x="1482" y="1208"/>
                </a:lnTo>
                <a:lnTo>
                  <a:pt x="1481" y="1206"/>
                </a:lnTo>
                <a:lnTo>
                  <a:pt x="1479" y="1203"/>
                </a:lnTo>
                <a:lnTo>
                  <a:pt x="1476" y="1201"/>
                </a:lnTo>
                <a:lnTo>
                  <a:pt x="1473" y="1198"/>
                </a:lnTo>
                <a:lnTo>
                  <a:pt x="1455" y="1185"/>
                </a:lnTo>
                <a:lnTo>
                  <a:pt x="1441" y="1170"/>
                </a:lnTo>
                <a:lnTo>
                  <a:pt x="1431" y="1154"/>
                </a:lnTo>
                <a:lnTo>
                  <a:pt x="1424" y="1136"/>
                </a:lnTo>
                <a:lnTo>
                  <a:pt x="1419" y="1117"/>
                </a:lnTo>
                <a:lnTo>
                  <a:pt x="1415" y="1098"/>
                </a:lnTo>
                <a:lnTo>
                  <a:pt x="1413" y="1080"/>
                </a:lnTo>
                <a:lnTo>
                  <a:pt x="1410" y="1060"/>
                </a:lnTo>
                <a:lnTo>
                  <a:pt x="1406" y="1041"/>
                </a:lnTo>
                <a:lnTo>
                  <a:pt x="1401" y="1024"/>
                </a:lnTo>
                <a:lnTo>
                  <a:pt x="1394" y="1009"/>
                </a:lnTo>
                <a:lnTo>
                  <a:pt x="1394" y="1009"/>
                </a:lnTo>
                <a:lnTo>
                  <a:pt x="1393" y="1008"/>
                </a:lnTo>
                <a:lnTo>
                  <a:pt x="1390" y="1007"/>
                </a:lnTo>
                <a:lnTo>
                  <a:pt x="1389" y="1006"/>
                </a:lnTo>
                <a:lnTo>
                  <a:pt x="1364" y="995"/>
                </a:lnTo>
                <a:lnTo>
                  <a:pt x="1336" y="988"/>
                </a:lnTo>
                <a:lnTo>
                  <a:pt x="1307" y="982"/>
                </a:lnTo>
                <a:lnTo>
                  <a:pt x="1277" y="978"/>
                </a:lnTo>
                <a:lnTo>
                  <a:pt x="1247" y="974"/>
                </a:lnTo>
                <a:lnTo>
                  <a:pt x="1216" y="967"/>
                </a:lnTo>
                <a:lnTo>
                  <a:pt x="1184" y="960"/>
                </a:lnTo>
                <a:lnTo>
                  <a:pt x="1150" y="948"/>
                </a:lnTo>
                <a:lnTo>
                  <a:pt x="1111" y="931"/>
                </a:lnTo>
                <a:lnTo>
                  <a:pt x="1075" y="907"/>
                </a:lnTo>
                <a:lnTo>
                  <a:pt x="1042" y="879"/>
                </a:lnTo>
                <a:lnTo>
                  <a:pt x="1010" y="847"/>
                </a:lnTo>
                <a:lnTo>
                  <a:pt x="980" y="811"/>
                </a:lnTo>
                <a:lnTo>
                  <a:pt x="952" y="772"/>
                </a:lnTo>
                <a:lnTo>
                  <a:pt x="926" y="730"/>
                </a:lnTo>
                <a:lnTo>
                  <a:pt x="902" y="688"/>
                </a:lnTo>
                <a:lnTo>
                  <a:pt x="878" y="644"/>
                </a:lnTo>
                <a:lnTo>
                  <a:pt x="856" y="599"/>
                </a:lnTo>
                <a:lnTo>
                  <a:pt x="835" y="554"/>
                </a:lnTo>
                <a:lnTo>
                  <a:pt x="815" y="510"/>
                </a:lnTo>
                <a:lnTo>
                  <a:pt x="797" y="466"/>
                </a:lnTo>
                <a:lnTo>
                  <a:pt x="778" y="424"/>
                </a:lnTo>
                <a:lnTo>
                  <a:pt x="759" y="384"/>
                </a:lnTo>
                <a:lnTo>
                  <a:pt x="758" y="381"/>
                </a:lnTo>
                <a:lnTo>
                  <a:pt x="758" y="377"/>
                </a:lnTo>
                <a:lnTo>
                  <a:pt x="698" y="430"/>
                </a:lnTo>
                <a:lnTo>
                  <a:pt x="642" y="488"/>
                </a:lnTo>
                <a:lnTo>
                  <a:pt x="590" y="551"/>
                </a:lnTo>
                <a:lnTo>
                  <a:pt x="542" y="615"/>
                </a:lnTo>
                <a:lnTo>
                  <a:pt x="499" y="684"/>
                </a:lnTo>
                <a:lnTo>
                  <a:pt x="462" y="756"/>
                </a:lnTo>
                <a:lnTo>
                  <a:pt x="430" y="832"/>
                </a:lnTo>
                <a:lnTo>
                  <a:pt x="402" y="909"/>
                </a:lnTo>
                <a:lnTo>
                  <a:pt x="381" y="990"/>
                </a:lnTo>
                <a:lnTo>
                  <a:pt x="365" y="1073"/>
                </a:lnTo>
                <a:lnTo>
                  <a:pt x="355" y="1156"/>
                </a:lnTo>
                <a:lnTo>
                  <a:pt x="352" y="1243"/>
                </a:lnTo>
                <a:lnTo>
                  <a:pt x="356" y="1331"/>
                </a:lnTo>
                <a:lnTo>
                  <a:pt x="366" y="1416"/>
                </a:lnTo>
                <a:lnTo>
                  <a:pt x="382" y="1500"/>
                </a:lnTo>
                <a:lnTo>
                  <a:pt x="404" y="1581"/>
                </a:lnTo>
                <a:lnTo>
                  <a:pt x="432" y="1660"/>
                </a:lnTo>
                <a:lnTo>
                  <a:pt x="466" y="1736"/>
                </a:lnTo>
                <a:lnTo>
                  <a:pt x="505" y="1809"/>
                </a:lnTo>
                <a:lnTo>
                  <a:pt x="550" y="1879"/>
                </a:lnTo>
                <a:lnTo>
                  <a:pt x="598" y="1945"/>
                </a:lnTo>
                <a:lnTo>
                  <a:pt x="651" y="2007"/>
                </a:lnTo>
                <a:lnTo>
                  <a:pt x="709" y="2065"/>
                </a:lnTo>
                <a:lnTo>
                  <a:pt x="771" y="2119"/>
                </a:lnTo>
                <a:lnTo>
                  <a:pt x="837" y="2169"/>
                </a:lnTo>
                <a:lnTo>
                  <a:pt x="906" y="2213"/>
                </a:lnTo>
                <a:lnTo>
                  <a:pt x="979" y="2253"/>
                </a:lnTo>
                <a:lnTo>
                  <a:pt x="1055" y="2286"/>
                </a:lnTo>
                <a:lnTo>
                  <a:pt x="1133" y="2314"/>
                </a:lnTo>
                <a:lnTo>
                  <a:pt x="1214" y="2337"/>
                </a:lnTo>
                <a:lnTo>
                  <a:pt x="1297" y="2354"/>
                </a:lnTo>
                <a:lnTo>
                  <a:pt x="1383" y="2363"/>
                </a:lnTo>
                <a:lnTo>
                  <a:pt x="1470" y="2367"/>
                </a:lnTo>
                <a:lnTo>
                  <a:pt x="1557" y="2363"/>
                </a:lnTo>
                <a:lnTo>
                  <a:pt x="1643" y="2354"/>
                </a:lnTo>
                <a:lnTo>
                  <a:pt x="1726" y="2337"/>
                </a:lnTo>
                <a:lnTo>
                  <a:pt x="1806" y="2314"/>
                </a:lnTo>
                <a:lnTo>
                  <a:pt x="1886" y="2286"/>
                </a:lnTo>
                <a:lnTo>
                  <a:pt x="1962" y="2253"/>
                </a:lnTo>
                <a:lnTo>
                  <a:pt x="2033" y="2213"/>
                </a:lnTo>
                <a:lnTo>
                  <a:pt x="2103" y="2169"/>
                </a:lnTo>
                <a:lnTo>
                  <a:pt x="2169" y="2119"/>
                </a:lnTo>
                <a:lnTo>
                  <a:pt x="2231" y="2065"/>
                </a:lnTo>
                <a:lnTo>
                  <a:pt x="2289" y="2007"/>
                </a:lnTo>
                <a:lnTo>
                  <a:pt x="2342" y="1945"/>
                </a:lnTo>
                <a:lnTo>
                  <a:pt x="2390" y="1879"/>
                </a:lnTo>
                <a:lnTo>
                  <a:pt x="2435" y="1809"/>
                </a:lnTo>
                <a:lnTo>
                  <a:pt x="2474" y="1736"/>
                </a:lnTo>
                <a:lnTo>
                  <a:pt x="2508" y="1660"/>
                </a:lnTo>
                <a:lnTo>
                  <a:pt x="2536" y="1581"/>
                </a:lnTo>
                <a:lnTo>
                  <a:pt x="2558" y="1500"/>
                </a:lnTo>
                <a:lnTo>
                  <a:pt x="2574" y="1416"/>
                </a:lnTo>
                <a:lnTo>
                  <a:pt x="2584" y="1331"/>
                </a:lnTo>
                <a:lnTo>
                  <a:pt x="2588" y="1243"/>
                </a:lnTo>
                <a:lnTo>
                  <a:pt x="2585" y="1159"/>
                </a:lnTo>
                <a:lnTo>
                  <a:pt x="2576" y="1077"/>
                </a:lnTo>
                <a:lnTo>
                  <a:pt x="2561" y="996"/>
                </a:lnTo>
                <a:lnTo>
                  <a:pt x="2540" y="918"/>
                </a:lnTo>
                <a:lnTo>
                  <a:pt x="2513" y="842"/>
                </a:lnTo>
                <a:lnTo>
                  <a:pt x="2482" y="768"/>
                </a:lnTo>
                <a:lnTo>
                  <a:pt x="2447" y="698"/>
                </a:lnTo>
                <a:lnTo>
                  <a:pt x="2407" y="630"/>
                </a:lnTo>
                <a:lnTo>
                  <a:pt x="2361" y="566"/>
                </a:lnTo>
                <a:lnTo>
                  <a:pt x="2311" y="505"/>
                </a:lnTo>
                <a:lnTo>
                  <a:pt x="2258" y="448"/>
                </a:lnTo>
                <a:lnTo>
                  <a:pt x="2200" y="394"/>
                </a:lnTo>
                <a:lnTo>
                  <a:pt x="2139" y="344"/>
                </a:lnTo>
                <a:close/>
                <a:moveTo>
                  <a:pt x="473" y="323"/>
                </a:moveTo>
                <a:lnTo>
                  <a:pt x="417" y="387"/>
                </a:lnTo>
                <a:lnTo>
                  <a:pt x="367" y="454"/>
                </a:lnTo>
                <a:lnTo>
                  <a:pt x="321" y="524"/>
                </a:lnTo>
                <a:lnTo>
                  <a:pt x="279" y="597"/>
                </a:lnTo>
                <a:lnTo>
                  <a:pt x="242" y="671"/>
                </a:lnTo>
                <a:lnTo>
                  <a:pt x="210" y="748"/>
                </a:lnTo>
                <a:lnTo>
                  <a:pt x="182" y="826"/>
                </a:lnTo>
                <a:lnTo>
                  <a:pt x="159" y="907"/>
                </a:lnTo>
                <a:lnTo>
                  <a:pt x="141" y="989"/>
                </a:lnTo>
                <a:lnTo>
                  <a:pt x="128" y="1073"/>
                </a:lnTo>
                <a:lnTo>
                  <a:pt x="121" y="1158"/>
                </a:lnTo>
                <a:lnTo>
                  <a:pt x="118" y="1243"/>
                </a:lnTo>
                <a:lnTo>
                  <a:pt x="121" y="1333"/>
                </a:lnTo>
                <a:lnTo>
                  <a:pt x="129" y="1422"/>
                </a:lnTo>
                <a:lnTo>
                  <a:pt x="144" y="1510"/>
                </a:lnTo>
                <a:lnTo>
                  <a:pt x="164" y="1596"/>
                </a:lnTo>
                <a:lnTo>
                  <a:pt x="189" y="1681"/>
                </a:lnTo>
                <a:lnTo>
                  <a:pt x="220" y="1764"/>
                </a:lnTo>
                <a:lnTo>
                  <a:pt x="257" y="1844"/>
                </a:lnTo>
                <a:lnTo>
                  <a:pt x="297" y="1922"/>
                </a:lnTo>
                <a:lnTo>
                  <a:pt x="344" y="1998"/>
                </a:lnTo>
                <a:lnTo>
                  <a:pt x="396" y="2070"/>
                </a:lnTo>
                <a:lnTo>
                  <a:pt x="452" y="2139"/>
                </a:lnTo>
                <a:lnTo>
                  <a:pt x="513" y="2205"/>
                </a:lnTo>
                <a:lnTo>
                  <a:pt x="580" y="2267"/>
                </a:lnTo>
                <a:lnTo>
                  <a:pt x="648" y="2324"/>
                </a:lnTo>
                <a:lnTo>
                  <a:pt x="720" y="2375"/>
                </a:lnTo>
                <a:lnTo>
                  <a:pt x="794" y="2422"/>
                </a:lnTo>
                <a:lnTo>
                  <a:pt x="870" y="2462"/>
                </a:lnTo>
                <a:lnTo>
                  <a:pt x="948" y="2498"/>
                </a:lnTo>
                <a:lnTo>
                  <a:pt x="1028" y="2528"/>
                </a:lnTo>
                <a:lnTo>
                  <a:pt x="1109" y="2554"/>
                </a:lnTo>
                <a:lnTo>
                  <a:pt x="1191" y="2573"/>
                </a:lnTo>
                <a:lnTo>
                  <a:pt x="1275" y="2588"/>
                </a:lnTo>
                <a:lnTo>
                  <a:pt x="1358" y="2598"/>
                </a:lnTo>
                <a:lnTo>
                  <a:pt x="1443" y="2602"/>
                </a:lnTo>
                <a:lnTo>
                  <a:pt x="1527" y="2601"/>
                </a:lnTo>
                <a:lnTo>
                  <a:pt x="1611" y="2596"/>
                </a:lnTo>
                <a:lnTo>
                  <a:pt x="1694" y="2584"/>
                </a:lnTo>
                <a:lnTo>
                  <a:pt x="1778" y="2567"/>
                </a:lnTo>
                <a:lnTo>
                  <a:pt x="1860" y="2545"/>
                </a:lnTo>
                <a:lnTo>
                  <a:pt x="1940" y="2518"/>
                </a:lnTo>
                <a:lnTo>
                  <a:pt x="2019" y="2486"/>
                </a:lnTo>
                <a:lnTo>
                  <a:pt x="2097" y="2448"/>
                </a:lnTo>
                <a:lnTo>
                  <a:pt x="2172" y="2405"/>
                </a:lnTo>
                <a:lnTo>
                  <a:pt x="2246" y="2357"/>
                </a:lnTo>
                <a:lnTo>
                  <a:pt x="2317" y="2304"/>
                </a:lnTo>
                <a:lnTo>
                  <a:pt x="2384" y="2245"/>
                </a:lnTo>
                <a:lnTo>
                  <a:pt x="2300" y="2160"/>
                </a:lnTo>
                <a:lnTo>
                  <a:pt x="2238" y="2213"/>
                </a:lnTo>
                <a:lnTo>
                  <a:pt x="2173" y="2262"/>
                </a:lnTo>
                <a:lnTo>
                  <a:pt x="2105" y="2306"/>
                </a:lnTo>
                <a:lnTo>
                  <a:pt x="2034" y="2347"/>
                </a:lnTo>
                <a:lnTo>
                  <a:pt x="1961" y="2383"/>
                </a:lnTo>
                <a:lnTo>
                  <a:pt x="1884" y="2413"/>
                </a:lnTo>
                <a:lnTo>
                  <a:pt x="1805" y="2439"/>
                </a:lnTo>
                <a:lnTo>
                  <a:pt x="1724" y="2458"/>
                </a:lnTo>
                <a:lnTo>
                  <a:pt x="1642" y="2473"/>
                </a:lnTo>
                <a:lnTo>
                  <a:pt x="1556" y="2482"/>
                </a:lnTo>
                <a:lnTo>
                  <a:pt x="1471" y="2485"/>
                </a:lnTo>
                <a:lnTo>
                  <a:pt x="1378" y="2482"/>
                </a:lnTo>
                <a:lnTo>
                  <a:pt x="1288" y="2472"/>
                </a:lnTo>
                <a:lnTo>
                  <a:pt x="1200" y="2455"/>
                </a:lnTo>
                <a:lnTo>
                  <a:pt x="1113" y="2432"/>
                </a:lnTo>
                <a:lnTo>
                  <a:pt x="1030" y="2404"/>
                </a:lnTo>
                <a:lnTo>
                  <a:pt x="950" y="2370"/>
                </a:lnTo>
                <a:lnTo>
                  <a:pt x="873" y="2330"/>
                </a:lnTo>
                <a:lnTo>
                  <a:pt x="798" y="2285"/>
                </a:lnTo>
                <a:lnTo>
                  <a:pt x="727" y="2234"/>
                </a:lnTo>
                <a:lnTo>
                  <a:pt x="660" y="2179"/>
                </a:lnTo>
                <a:lnTo>
                  <a:pt x="597" y="2120"/>
                </a:lnTo>
                <a:lnTo>
                  <a:pt x="538" y="2057"/>
                </a:lnTo>
                <a:lnTo>
                  <a:pt x="483" y="1990"/>
                </a:lnTo>
                <a:lnTo>
                  <a:pt x="434" y="1918"/>
                </a:lnTo>
                <a:lnTo>
                  <a:pt x="389" y="1844"/>
                </a:lnTo>
                <a:lnTo>
                  <a:pt x="350" y="1765"/>
                </a:lnTo>
                <a:lnTo>
                  <a:pt x="315" y="1685"/>
                </a:lnTo>
                <a:lnTo>
                  <a:pt x="287" y="1601"/>
                </a:lnTo>
                <a:lnTo>
                  <a:pt x="264" y="1515"/>
                </a:lnTo>
                <a:lnTo>
                  <a:pt x="248" y="1425"/>
                </a:lnTo>
                <a:lnTo>
                  <a:pt x="238" y="1335"/>
                </a:lnTo>
                <a:lnTo>
                  <a:pt x="235" y="1243"/>
                </a:lnTo>
                <a:lnTo>
                  <a:pt x="237" y="1155"/>
                </a:lnTo>
                <a:lnTo>
                  <a:pt x="247" y="1070"/>
                </a:lnTo>
                <a:lnTo>
                  <a:pt x="261" y="988"/>
                </a:lnTo>
                <a:lnTo>
                  <a:pt x="281" y="906"/>
                </a:lnTo>
                <a:lnTo>
                  <a:pt x="307" y="826"/>
                </a:lnTo>
                <a:lnTo>
                  <a:pt x="337" y="750"/>
                </a:lnTo>
                <a:lnTo>
                  <a:pt x="372" y="676"/>
                </a:lnTo>
                <a:lnTo>
                  <a:pt x="412" y="604"/>
                </a:lnTo>
                <a:lnTo>
                  <a:pt x="457" y="536"/>
                </a:lnTo>
                <a:lnTo>
                  <a:pt x="505" y="470"/>
                </a:lnTo>
                <a:lnTo>
                  <a:pt x="557" y="408"/>
                </a:lnTo>
                <a:lnTo>
                  <a:pt x="473" y="323"/>
                </a:lnTo>
                <a:close/>
                <a:moveTo>
                  <a:pt x="1471" y="118"/>
                </a:moveTo>
                <a:lnTo>
                  <a:pt x="1419" y="119"/>
                </a:lnTo>
                <a:lnTo>
                  <a:pt x="1368" y="124"/>
                </a:lnTo>
                <a:lnTo>
                  <a:pt x="1341" y="127"/>
                </a:lnTo>
                <a:lnTo>
                  <a:pt x="1298" y="132"/>
                </a:lnTo>
                <a:lnTo>
                  <a:pt x="1257" y="140"/>
                </a:lnTo>
                <a:lnTo>
                  <a:pt x="1249" y="141"/>
                </a:lnTo>
                <a:lnTo>
                  <a:pt x="1241" y="142"/>
                </a:lnTo>
                <a:lnTo>
                  <a:pt x="1191" y="154"/>
                </a:lnTo>
                <a:lnTo>
                  <a:pt x="1143" y="168"/>
                </a:lnTo>
                <a:lnTo>
                  <a:pt x="1135" y="170"/>
                </a:lnTo>
                <a:lnTo>
                  <a:pt x="1127" y="173"/>
                </a:lnTo>
                <a:lnTo>
                  <a:pt x="1087" y="187"/>
                </a:lnTo>
                <a:lnTo>
                  <a:pt x="1045" y="203"/>
                </a:lnTo>
                <a:lnTo>
                  <a:pt x="1037" y="207"/>
                </a:lnTo>
                <a:lnTo>
                  <a:pt x="1029" y="210"/>
                </a:lnTo>
                <a:lnTo>
                  <a:pt x="973" y="237"/>
                </a:lnTo>
                <a:lnTo>
                  <a:pt x="920" y="266"/>
                </a:lnTo>
                <a:lnTo>
                  <a:pt x="867" y="297"/>
                </a:lnTo>
                <a:lnTo>
                  <a:pt x="866" y="330"/>
                </a:lnTo>
                <a:lnTo>
                  <a:pt x="884" y="374"/>
                </a:lnTo>
                <a:lnTo>
                  <a:pt x="904" y="418"/>
                </a:lnTo>
                <a:lnTo>
                  <a:pt x="922" y="458"/>
                </a:lnTo>
                <a:lnTo>
                  <a:pt x="940" y="500"/>
                </a:lnTo>
                <a:lnTo>
                  <a:pt x="960" y="543"/>
                </a:lnTo>
                <a:lnTo>
                  <a:pt x="981" y="586"/>
                </a:lnTo>
                <a:lnTo>
                  <a:pt x="1003" y="628"/>
                </a:lnTo>
                <a:lnTo>
                  <a:pt x="1027" y="668"/>
                </a:lnTo>
                <a:lnTo>
                  <a:pt x="1050" y="707"/>
                </a:lnTo>
                <a:lnTo>
                  <a:pt x="1076" y="742"/>
                </a:lnTo>
                <a:lnTo>
                  <a:pt x="1104" y="773"/>
                </a:lnTo>
                <a:lnTo>
                  <a:pt x="1132" y="800"/>
                </a:lnTo>
                <a:lnTo>
                  <a:pt x="1162" y="822"/>
                </a:lnTo>
                <a:lnTo>
                  <a:pt x="1193" y="838"/>
                </a:lnTo>
                <a:lnTo>
                  <a:pt x="1226" y="848"/>
                </a:lnTo>
                <a:lnTo>
                  <a:pt x="1259" y="855"/>
                </a:lnTo>
                <a:lnTo>
                  <a:pt x="1294" y="861"/>
                </a:lnTo>
                <a:lnTo>
                  <a:pt x="1336" y="867"/>
                </a:lnTo>
                <a:lnTo>
                  <a:pt x="1380" y="877"/>
                </a:lnTo>
                <a:lnTo>
                  <a:pt x="1366" y="857"/>
                </a:lnTo>
                <a:lnTo>
                  <a:pt x="1364" y="854"/>
                </a:lnTo>
                <a:lnTo>
                  <a:pt x="1363" y="851"/>
                </a:lnTo>
                <a:lnTo>
                  <a:pt x="1336" y="838"/>
                </a:lnTo>
                <a:lnTo>
                  <a:pt x="1314" y="823"/>
                </a:lnTo>
                <a:lnTo>
                  <a:pt x="1297" y="804"/>
                </a:lnTo>
                <a:lnTo>
                  <a:pt x="1283" y="782"/>
                </a:lnTo>
                <a:lnTo>
                  <a:pt x="1273" y="759"/>
                </a:lnTo>
                <a:lnTo>
                  <a:pt x="1267" y="735"/>
                </a:lnTo>
                <a:lnTo>
                  <a:pt x="1265" y="709"/>
                </a:lnTo>
                <a:lnTo>
                  <a:pt x="1268" y="682"/>
                </a:lnTo>
                <a:lnTo>
                  <a:pt x="1274" y="661"/>
                </a:lnTo>
                <a:lnTo>
                  <a:pt x="1281" y="643"/>
                </a:lnTo>
                <a:lnTo>
                  <a:pt x="1291" y="628"/>
                </a:lnTo>
                <a:lnTo>
                  <a:pt x="1303" y="617"/>
                </a:lnTo>
                <a:lnTo>
                  <a:pt x="1317" y="609"/>
                </a:lnTo>
                <a:lnTo>
                  <a:pt x="1333" y="602"/>
                </a:lnTo>
                <a:lnTo>
                  <a:pt x="1351" y="597"/>
                </a:lnTo>
                <a:lnTo>
                  <a:pt x="1369" y="594"/>
                </a:lnTo>
                <a:lnTo>
                  <a:pt x="1389" y="591"/>
                </a:lnTo>
                <a:lnTo>
                  <a:pt x="1412" y="588"/>
                </a:lnTo>
                <a:lnTo>
                  <a:pt x="1420" y="587"/>
                </a:lnTo>
                <a:lnTo>
                  <a:pt x="1452" y="574"/>
                </a:lnTo>
                <a:lnTo>
                  <a:pt x="1483" y="567"/>
                </a:lnTo>
                <a:lnTo>
                  <a:pt x="1512" y="565"/>
                </a:lnTo>
                <a:lnTo>
                  <a:pt x="1538" y="567"/>
                </a:lnTo>
                <a:lnTo>
                  <a:pt x="1563" y="573"/>
                </a:lnTo>
                <a:lnTo>
                  <a:pt x="1584" y="585"/>
                </a:lnTo>
                <a:lnTo>
                  <a:pt x="1596" y="593"/>
                </a:lnTo>
                <a:lnTo>
                  <a:pt x="1605" y="602"/>
                </a:lnTo>
                <a:lnTo>
                  <a:pt x="1613" y="586"/>
                </a:lnTo>
                <a:lnTo>
                  <a:pt x="1623" y="572"/>
                </a:lnTo>
                <a:lnTo>
                  <a:pt x="1667" y="517"/>
                </a:lnTo>
                <a:lnTo>
                  <a:pt x="1711" y="469"/>
                </a:lnTo>
                <a:lnTo>
                  <a:pt x="1756" y="426"/>
                </a:lnTo>
                <a:lnTo>
                  <a:pt x="1802" y="388"/>
                </a:lnTo>
                <a:lnTo>
                  <a:pt x="1852" y="355"/>
                </a:lnTo>
                <a:lnTo>
                  <a:pt x="1906" y="325"/>
                </a:lnTo>
                <a:lnTo>
                  <a:pt x="1965" y="297"/>
                </a:lnTo>
                <a:lnTo>
                  <a:pt x="2030" y="271"/>
                </a:lnTo>
                <a:lnTo>
                  <a:pt x="2023" y="267"/>
                </a:lnTo>
                <a:lnTo>
                  <a:pt x="2016" y="262"/>
                </a:lnTo>
                <a:lnTo>
                  <a:pt x="1986" y="246"/>
                </a:lnTo>
                <a:lnTo>
                  <a:pt x="1921" y="215"/>
                </a:lnTo>
                <a:lnTo>
                  <a:pt x="1900" y="205"/>
                </a:lnTo>
                <a:lnTo>
                  <a:pt x="1858" y="188"/>
                </a:lnTo>
                <a:lnTo>
                  <a:pt x="1815" y="174"/>
                </a:lnTo>
                <a:lnTo>
                  <a:pt x="1785" y="165"/>
                </a:lnTo>
                <a:lnTo>
                  <a:pt x="1747" y="154"/>
                </a:lnTo>
                <a:lnTo>
                  <a:pt x="1708" y="145"/>
                </a:lnTo>
                <a:lnTo>
                  <a:pt x="1700" y="143"/>
                </a:lnTo>
                <a:lnTo>
                  <a:pt x="1691" y="141"/>
                </a:lnTo>
                <a:lnTo>
                  <a:pt x="1644" y="132"/>
                </a:lnTo>
                <a:lnTo>
                  <a:pt x="1596" y="126"/>
                </a:lnTo>
                <a:lnTo>
                  <a:pt x="1571" y="124"/>
                </a:lnTo>
                <a:lnTo>
                  <a:pt x="1521" y="119"/>
                </a:lnTo>
                <a:lnTo>
                  <a:pt x="1471" y="118"/>
                </a:lnTo>
                <a:close/>
                <a:moveTo>
                  <a:pt x="1471" y="0"/>
                </a:moveTo>
                <a:lnTo>
                  <a:pt x="1526" y="1"/>
                </a:lnTo>
                <a:lnTo>
                  <a:pt x="1582" y="5"/>
                </a:lnTo>
                <a:lnTo>
                  <a:pt x="1615" y="10"/>
                </a:lnTo>
                <a:lnTo>
                  <a:pt x="1697" y="22"/>
                </a:lnTo>
                <a:lnTo>
                  <a:pt x="1727" y="28"/>
                </a:lnTo>
                <a:lnTo>
                  <a:pt x="1779" y="40"/>
                </a:lnTo>
                <a:lnTo>
                  <a:pt x="1829" y="54"/>
                </a:lnTo>
                <a:lnTo>
                  <a:pt x="1860" y="65"/>
                </a:lnTo>
                <a:lnTo>
                  <a:pt x="1931" y="90"/>
                </a:lnTo>
                <a:lnTo>
                  <a:pt x="1969" y="107"/>
                </a:lnTo>
                <a:lnTo>
                  <a:pt x="2035" y="139"/>
                </a:lnTo>
                <a:lnTo>
                  <a:pt x="2065" y="154"/>
                </a:lnTo>
                <a:lnTo>
                  <a:pt x="2106" y="178"/>
                </a:lnTo>
                <a:lnTo>
                  <a:pt x="2147" y="203"/>
                </a:lnTo>
                <a:lnTo>
                  <a:pt x="2159" y="212"/>
                </a:lnTo>
                <a:lnTo>
                  <a:pt x="2161" y="213"/>
                </a:lnTo>
                <a:lnTo>
                  <a:pt x="2169" y="218"/>
                </a:lnTo>
                <a:lnTo>
                  <a:pt x="2169" y="219"/>
                </a:lnTo>
                <a:lnTo>
                  <a:pt x="2236" y="270"/>
                </a:lnTo>
                <a:lnTo>
                  <a:pt x="2301" y="324"/>
                </a:lnTo>
                <a:lnTo>
                  <a:pt x="2361" y="383"/>
                </a:lnTo>
                <a:lnTo>
                  <a:pt x="2417" y="446"/>
                </a:lnTo>
                <a:lnTo>
                  <a:pt x="2469" y="512"/>
                </a:lnTo>
                <a:lnTo>
                  <a:pt x="2516" y="583"/>
                </a:lnTo>
                <a:lnTo>
                  <a:pt x="2558" y="656"/>
                </a:lnTo>
                <a:lnTo>
                  <a:pt x="2596" y="733"/>
                </a:lnTo>
                <a:lnTo>
                  <a:pt x="2629" y="811"/>
                </a:lnTo>
                <a:lnTo>
                  <a:pt x="2656" y="894"/>
                </a:lnTo>
                <a:lnTo>
                  <a:pt x="2677" y="978"/>
                </a:lnTo>
                <a:lnTo>
                  <a:pt x="2692" y="1064"/>
                </a:lnTo>
                <a:lnTo>
                  <a:pt x="2702" y="1152"/>
                </a:lnTo>
                <a:lnTo>
                  <a:pt x="2705" y="1243"/>
                </a:lnTo>
                <a:lnTo>
                  <a:pt x="2703" y="1330"/>
                </a:lnTo>
                <a:lnTo>
                  <a:pt x="2693" y="1415"/>
                </a:lnTo>
                <a:lnTo>
                  <a:pt x="2679" y="1499"/>
                </a:lnTo>
                <a:lnTo>
                  <a:pt x="2659" y="1579"/>
                </a:lnTo>
                <a:lnTo>
                  <a:pt x="2633" y="1659"/>
                </a:lnTo>
                <a:lnTo>
                  <a:pt x="2603" y="1735"/>
                </a:lnTo>
                <a:lnTo>
                  <a:pt x="2568" y="1809"/>
                </a:lnTo>
                <a:lnTo>
                  <a:pt x="2528" y="1882"/>
                </a:lnTo>
                <a:lnTo>
                  <a:pt x="2484" y="1949"/>
                </a:lnTo>
                <a:lnTo>
                  <a:pt x="2435" y="2015"/>
                </a:lnTo>
                <a:lnTo>
                  <a:pt x="2383" y="2077"/>
                </a:lnTo>
                <a:lnTo>
                  <a:pt x="2552" y="2246"/>
                </a:lnTo>
                <a:lnTo>
                  <a:pt x="2510" y="2288"/>
                </a:lnTo>
                <a:lnTo>
                  <a:pt x="2443" y="2353"/>
                </a:lnTo>
                <a:lnTo>
                  <a:pt x="2371" y="2411"/>
                </a:lnTo>
                <a:lnTo>
                  <a:pt x="2297" y="2466"/>
                </a:lnTo>
                <a:lnTo>
                  <a:pt x="2221" y="2515"/>
                </a:lnTo>
                <a:lnTo>
                  <a:pt x="2142" y="2559"/>
                </a:lnTo>
                <a:lnTo>
                  <a:pt x="2060" y="2598"/>
                </a:lnTo>
                <a:lnTo>
                  <a:pt x="1977" y="2631"/>
                </a:lnTo>
                <a:lnTo>
                  <a:pt x="1890" y="2660"/>
                </a:lnTo>
                <a:lnTo>
                  <a:pt x="1802" y="2683"/>
                </a:lnTo>
                <a:lnTo>
                  <a:pt x="1712" y="2701"/>
                </a:lnTo>
                <a:lnTo>
                  <a:pt x="1621" y="2713"/>
                </a:lnTo>
                <a:lnTo>
                  <a:pt x="1529" y="2720"/>
                </a:lnTo>
                <a:lnTo>
                  <a:pt x="1529" y="3254"/>
                </a:lnTo>
                <a:lnTo>
                  <a:pt x="2118" y="3254"/>
                </a:lnTo>
                <a:lnTo>
                  <a:pt x="2118" y="3550"/>
                </a:lnTo>
                <a:lnTo>
                  <a:pt x="824" y="3550"/>
                </a:lnTo>
                <a:lnTo>
                  <a:pt x="824" y="3254"/>
                </a:lnTo>
                <a:lnTo>
                  <a:pt x="1412" y="3254"/>
                </a:lnTo>
                <a:lnTo>
                  <a:pt x="1412" y="2720"/>
                </a:lnTo>
                <a:lnTo>
                  <a:pt x="1320" y="2713"/>
                </a:lnTo>
                <a:lnTo>
                  <a:pt x="1229" y="2701"/>
                </a:lnTo>
                <a:lnTo>
                  <a:pt x="1139" y="2684"/>
                </a:lnTo>
                <a:lnTo>
                  <a:pt x="1051" y="2660"/>
                </a:lnTo>
                <a:lnTo>
                  <a:pt x="965" y="2632"/>
                </a:lnTo>
                <a:lnTo>
                  <a:pt x="880" y="2598"/>
                </a:lnTo>
                <a:lnTo>
                  <a:pt x="799" y="2559"/>
                </a:lnTo>
                <a:lnTo>
                  <a:pt x="720" y="2515"/>
                </a:lnTo>
                <a:lnTo>
                  <a:pt x="643" y="2466"/>
                </a:lnTo>
                <a:lnTo>
                  <a:pt x="569" y="2412"/>
                </a:lnTo>
                <a:lnTo>
                  <a:pt x="497" y="2353"/>
                </a:lnTo>
                <a:lnTo>
                  <a:pt x="430" y="2288"/>
                </a:lnTo>
                <a:lnTo>
                  <a:pt x="368" y="2223"/>
                </a:lnTo>
                <a:lnTo>
                  <a:pt x="311" y="2154"/>
                </a:lnTo>
                <a:lnTo>
                  <a:pt x="259" y="2082"/>
                </a:lnTo>
                <a:lnTo>
                  <a:pt x="211" y="2006"/>
                </a:lnTo>
                <a:lnTo>
                  <a:pt x="167" y="1930"/>
                </a:lnTo>
                <a:lnTo>
                  <a:pt x="128" y="1850"/>
                </a:lnTo>
                <a:lnTo>
                  <a:pt x="95" y="1769"/>
                </a:lnTo>
                <a:lnTo>
                  <a:pt x="66" y="1685"/>
                </a:lnTo>
                <a:lnTo>
                  <a:pt x="43" y="1599"/>
                </a:lnTo>
                <a:lnTo>
                  <a:pt x="25" y="1511"/>
                </a:lnTo>
                <a:lnTo>
                  <a:pt x="11" y="1423"/>
                </a:lnTo>
                <a:lnTo>
                  <a:pt x="3" y="1333"/>
                </a:lnTo>
                <a:lnTo>
                  <a:pt x="0" y="1243"/>
                </a:lnTo>
                <a:lnTo>
                  <a:pt x="3" y="1152"/>
                </a:lnTo>
                <a:lnTo>
                  <a:pt x="11" y="1062"/>
                </a:lnTo>
                <a:lnTo>
                  <a:pt x="25" y="974"/>
                </a:lnTo>
                <a:lnTo>
                  <a:pt x="43" y="886"/>
                </a:lnTo>
                <a:lnTo>
                  <a:pt x="66" y="800"/>
                </a:lnTo>
                <a:lnTo>
                  <a:pt x="95" y="718"/>
                </a:lnTo>
                <a:lnTo>
                  <a:pt x="128" y="635"/>
                </a:lnTo>
                <a:lnTo>
                  <a:pt x="167" y="555"/>
                </a:lnTo>
                <a:lnTo>
                  <a:pt x="211" y="479"/>
                </a:lnTo>
                <a:lnTo>
                  <a:pt x="259" y="403"/>
                </a:lnTo>
                <a:lnTo>
                  <a:pt x="311" y="331"/>
                </a:lnTo>
                <a:lnTo>
                  <a:pt x="368" y="262"/>
                </a:lnTo>
                <a:lnTo>
                  <a:pt x="430" y="197"/>
                </a:lnTo>
                <a:lnTo>
                  <a:pt x="472" y="155"/>
                </a:lnTo>
                <a:lnTo>
                  <a:pt x="641" y="325"/>
                </a:lnTo>
                <a:lnTo>
                  <a:pt x="694" y="278"/>
                </a:lnTo>
                <a:lnTo>
                  <a:pt x="751" y="235"/>
                </a:lnTo>
                <a:lnTo>
                  <a:pt x="751" y="231"/>
                </a:lnTo>
                <a:lnTo>
                  <a:pt x="776" y="214"/>
                </a:lnTo>
                <a:lnTo>
                  <a:pt x="826" y="183"/>
                </a:lnTo>
                <a:lnTo>
                  <a:pt x="875" y="154"/>
                </a:lnTo>
                <a:lnTo>
                  <a:pt x="893" y="145"/>
                </a:lnTo>
                <a:lnTo>
                  <a:pt x="935" y="124"/>
                </a:lnTo>
                <a:lnTo>
                  <a:pt x="978" y="103"/>
                </a:lnTo>
                <a:lnTo>
                  <a:pt x="999" y="95"/>
                </a:lnTo>
                <a:lnTo>
                  <a:pt x="1068" y="68"/>
                </a:lnTo>
                <a:lnTo>
                  <a:pt x="1140" y="45"/>
                </a:lnTo>
                <a:lnTo>
                  <a:pt x="1212" y="28"/>
                </a:lnTo>
                <a:lnTo>
                  <a:pt x="1240" y="23"/>
                </a:lnTo>
                <a:lnTo>
                  <a:pt x="1282" y="15"/>
                </a:lnTo>
                <a:lnTo>
                  <a:pt x="1325" y="10"/>
                </a:lnTo>
                <a:lnTo>
                  <a:pt x="1356" y="5"/>
                </a:lnTo>
                <a:lnTo>
                  <a:pt x="1413" y="1"/>
                </a:lnTo>
                <a:lnTo>
                  <a:pt x="14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19" name="Group 166"/>
          <p:cNvGrpSpPr/>
          <p:nvPr/>
        </p:nvGrpSpPr>
        <p:grpSpPr>
          <a:xfrm>
            <a:off x="3728807" y="659942"/>
            <a:ext cx="482600" cy="501650"/>
            <a:chOff x="703263" y="1941513"/>
            <a:chExt cx="482600" cy="501650"/>
          </a:xfrm>
          <a:solidFill>
            <a:srgbClr val="000000"/>
          </a:solidFill>
        </p:grpSpPr>
        <p:sp>
          <p:nvSpPr>
            <p:cNvPr id="320" name="Freeform 105"/>
            <p:cNvSpPr>
              <a:spLocks/>
            </p:cNvSpPr>
            <p:nvPr/>
          </p:nvSpPr>
          <p:spPr bwMode="auto">
            <a:xfrm>
              <a:off x="827088" y="2063750"/>
              <a:ext cx="150813" cy="152400"/>
            </a:xfrm>
            <a:custGeom>
              <a:avLst/>
              <a:gdLst>
                <a:gd name="T0" fmla="*/ 526 w 1051"/>
                <a:gd name="T1" fmla="*/ 0 h 1050"/>
                <a:gd name="T2" fmla="*/ 547 w 1051"/>
                <a:gd name="T3" fmla="*/ 3 h 1050"/>
                <a:gd name="T4" fmla="*/ 565 w 1051"/>
                <a:gd name="T5" fmla="*/ 13 h 1050"/>
                <a:gd name="T6" fmla="*/ 579 w 1051"/>
                <a:gd name="T7" fmla="*/ 28 h 1050"/>
                <a:gd name="T8" fmla="*/ 589 w 1051"/>
                <a:gd name="T9" fmla="*/ 45 h 1050"/>
                <a:gd name="T10" fmla="*/ 592 w 1051"/>
                <a:gd name="T11" fmla="*/ 66 h 1050"/>
                <a:gd name="T12" fmla="*/ 592 w 1051"/>
                <a:gd name="T13" fmla="*/ 459 h 1050"/>
                <a:gd name="T14" fmla="*/ 985 w 1051"/>
                <a:gd name="T15" fmla="*/ 459 h 1050"/>
                <a:gd name="T16" fmla="*/ 1006 w 1051"/>
                <a:gd name="T17" fmla="*/ 463 h 1050"/>
                <a:gd name="T18" fmla="*/ 1024 w 1051"/>
                <a:gd name="T19" fmla="*/ 473 h 1050"/>
                <a:gd name="T20" fmla="*/ 1039 w 1051"/>
                <a:gd name="T21" fmla="*/ 487 h 1050"/>
                <a:gd name="T22" fmla="*/ 1047 w 1051"/>
                <a:gd name="T23" fmla="*/ 504 h 1050"/>
                <a:gd name="T24" fmla="*/ 1051 w 1051"/>
                <a:gd name="T25" fmla="*/ 525 h 1050"/>
                <a:gd name="T26" fmla="*/ 1047 w 1051"/>
                <a:gd name="T27" fmla="*/ 546 h 1050"/>
                <a:gd name="T28" fmla="*/ 1039 w 1051"/>
                <a:gd name="T29" fmla="*/ 564 h 1050"/>
                <a:gd name="T30" fmla="*/ 1024 w 1051"/>
                <a:gd name="T31" fmla="*/ 579 h 1050"/>
                <a:gd name="T32" fmla="*/ 1006 w 1051"/>
                <a:gd name="T33" fmla="*/ 587 h 1050"/>
                <a:gd name="T34" fmla="*/ 985 w 1051"/>
                <a:gd name="T35" fmla="*/ 591 h 1050"/>
                <a:gd name="T36" fmla="*/ 592 w 1051"/>
                <a:gd name="T37" fmla="*/ 591 h 1050"/>
                <a:gd name="T38" fmla="*/ 592 w 1051"/>
                <a:gd name="T39" fmla="*/ 984 h 1050"/>
                <a:gd name="T40" fmla="*/ 589 w 1051"/>
                <a:gd name="T41" fmla="*/ 1005 h 1050"/>
                <a:gd name="T42" fmla="*/ 579 w 1051"/>
                <a:gd name="T43" fmla="*/ 1022 h 1050"/>
                <a:gd name="T44" fmla="*/ 565 w 1051"/>
                <a:gd name="T45" fmla="*/ 1037 h 1050"/>
                <a:gd name="T46" fmla="*/ 547 w 1051"/>
                <a:gd name="T47" fmla="*/ 1047 h 1050"/>
                <a:gd name="T48" fmla="*/ 526 w 1051"/>
                <a:gd name="T49" fmla="*/ 1050 h 1050"/>
                <a:gd name="T50" fmla="*/ 505 w 1051"/>
                <a:gd name="T51" fmla="*/ 1047 h 1050"/>
                <a:gd name="T52" fmla="*/ 487 w 1051"/>
                <a:gd name="T53" fmla="*/ 1037 h 1050"/>
                <a:gd name="T54" fmla="*/ 473 w 1051"/>
                <a:gd name="T55" fmla="*/ 1022 h 1050"/>
                <a:gd name="T56" fmla="*/ 464 w 1051"/>
                <a:gd name="T57" fmla="*/ 1005 h 1050"/>
                <a:gd name="T58" fmla="*/ 461 w 1051"/>
                <a:gd name="T59" fmla="*/ 984 h 1050"/>
                <a:gd name="T60" fmla="*/ 461 w 1051"/>
                <a:gd name="T61" fmla="*/ 591 h 1050"/>
                <a:gd name="T62" fmla="*/ 65 w 1051"/>
                <a:gd name="T63" fmla="*/ 591 h 1050"/>
                <a:gd name="T64" fmla="*/ 45 w 1051"/>
                <a:gd name="T65" fmla="*/ 587 h 1050"/>
                <a:gd name="T66" fmla="*/ 27 w 1051"/>
                <a:gd name="T67" fmla="*/ 579 h 1050"/>
                <a:gd name="T68" fmla="*/ 13 w 1051"/>
                <a:gd name="T69" fmla="*/ 564 h 1050"/>
                <a:gd name="T70" fmla="*/ 3 w 1051"/>
                <a:gd name="T71" fmla="*/ 546 h 1050"/>
                <a:gd name="T72" fmla="*/ 0 w 1051"/>
                <a:gd name="T73" fmla="*/ 525 h 1050"/>
                <a:gd name="T74" fmla="*/ 3 w 1051"/>
                <a:gd name="T75" fmla="*/ 504 h 1050"/>
                <a:gd name="T76" fmla="*/ 13 w 1051"/>
                <a:gd name="T77" fmla="*/ 487 h 1050"/>
                <a:gd name="T78" fmla="*/ 27 w 1051"/>
                <a:gd name="T79" fmla="*/ 473 h 1050"/>
                <a:gd name="T80" fmla="*/ 45 w 1051"/>
                <a:gd name="T81" fmla="*/ 463 h 1050"/>
                <a:gd name="T82" fmla="*/ 65 w 1051"/>
                <a:gd name="T83" fmla="*/ 459 h 1050"/>
                <a:gd name="T84" fmla="*/ 461 w 1051"/>
                <a:gd name="T85" fmla="*/ 459 h 1050"/>
                <a:gd name="T86" fmla="*/ 461 w 1051"/>
                <a:gd name="T87" fmla="*/ 66 h 1050"/>
                <a:gd name="T88" fmla="*/ 464 w 1051"/>
                <a:gd name="T89" fmla="*/ 45 h 1050"/>
                <a:gd name="T90" fmla="*/ 473 w 1051"/>
                <a:gd name="T91" fmla="*/ 28 h 1050"/>
                <a:gd name="T92" fmla="*/ 487 w 1051"/>
                <a:gd name="T93" fmla="*/ 13 h 1050"/>
                <a:gd name="T94" fmla="*/ 505 w 1051"/>
                <a:gd name="T95" fmla="*/ 3 h 1050"/>
                <a:gd name="T96" fmla="*/ 526 w 1051"/>
                <a:gd name="T97" fmla="*/ 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51" h="1050">
                  <a:moveTo>
                    <a:pt x="526" y="0"/>
                  </a:moveTo>
                  <a:lnTo>
                    <a:pt x="547" y="3"/>
                  </a:lnTo>
                  <a:lnTo>
                    <a:pt x="565" y="13"/>
                  </a:lnTo>
                  <a:lnTo>
                    <a:pt x="579" y="28"/>
                  </a:lnTo>
                  <a:lnTo>
                    <a:pt x="589" y="45"/>
                  </a:lnTo>
                  <a:lnTo>
                    <a:pt x="592" y="66"/>
                  </a:lnTo>
                  <a:lnTo>
                    <a:pt x="592" y="459"/>
                  </a:lnTo>
                  <a:lnTo>
                    <a:pt x="985" y="459"/>
                  </a:lnTo>
                  <a:lnTo>
                    <a:pt x="1006" y="463"/>
                  </a:lnTo>
                  <a:lnTo>
                    <a:pt x="1024" y="473"/>
                  </a:lnTo>
                  <a:lnTo>
                    <a:pt x="1039" y="487"/>
                  </a:lnTo>
                  <a:lnTo>
                    <a:pt x="1047" y="504"/>
                  </a:lnTo>
                  <a:lnTo>
                    <a:pt x="1051" y="525"/>
                  </a:lnTo>
                  <a:lnTo>
                    <a:pt x="1047" y="546"/>
                  </a:lnTo>
                  <a:lnTo>
                    <a:pt x="1039" y="564"/>
                  </a:lnTo>
                  <a:lnTo>
                    <a:pt x="1024" y="579"/>
                  </a:lnTo>
                  <a:lnTo>
                    <a:pt x="1006" y="587"/>
                  </a:lnTo>
                  <a:lnTo>
                    <a:pt x="985" y="591"/>
                  </a:lnTo>
                  <a:lnTo>
                    <a:pt x="592" y="591"/>
                  </a:lnTo>
                  <a:lnTo>
                    <a:pt x="592" y="984"/>
                  </a:lnTo>
                  <a:lnTo>
                    <a:pt x="589" y="1005"/>
                  </a:lnTo>
                  <a:lnTo>
                    <a:pt x="579" y="1022"/>
                  </a:lnTo>
                  <a:lnTo>
                    <a:pt x="565" y="1037"/>
                  </a:lnTo>
                  <a:lnTo>
                    <a:pt x="547" y="1047"/>
                  </a:lnTo>
                  <a:lnTo>
                    <a:pt x="526" y="1050"/>
                  </a:lnTo>
                  <a:lnTo>
                    <a:pt x="505" y="1047"/>
                  </a:lnTo>
                  <a:lnTo>
                    <a:pt x="487" y="1037"/>
                  </a:lnTo>
                  <a:lnTo>
                    <a:pt x="473" y="1022"/>
                  </a:lnTo>
                  <a:lnTo>
                    <a:pt x="464" y="1005"/>
                  </a:lnTo>
                  <a:lnTo>
                    <a:pt x="461" y="984"/>
                  </a:lnTo>
                  <a:lnTo>
                    <a:pt x="461" y="591"/>
                  </a:lnTo>
                  <a:lnTo>
                    <a:pt x="65" y="591"/>
                  </a:lnTo>
                  <a:lnTo>
                    <a:pt x="45" y="587"/>
                  </a:lnTo>
                  <a:lnTo>
                    <a:pt x="27" y="579"/>
                  </a:lnTo>
                  <a:lnTo>
                    <a:pt x="13" y="564"/>
                  </a:lnTo>
                  <a:lnTo>
                    <a:pt x="3" y="546"/>
                  </a:lnTo>
                  <a:lnTo>
                    <a:pt x="0" y="525"/>
                  </a:lnTo>
                  <a:lnTo>
                    <a:pt x="3" y="504"/>
                  </a:lnTo>
                  <a:lnTo>
                    <a:pt x="13" y="487"/>
                  </a:lnTo>
                  <a:lnTo>
                    <a:pt x="27" y="473"/>
                  </a:lnTo>
                  <a:lnTo>
                    <a:pt x="45" y="463"/>
                  </a:lnTo>
                  <a:lnTo>
                    <a:pt x="65" y="459"/>
                  </a:lnTo>
                  <a:lnTo>
                    <a:pt x="461" y="459"/>
                  </a:lnTo>
                  <a:lnTo>
                    <a:pt x="461" y="66"/>
                  </a:lnTo>
                  <a:lnTo>
                    <a:pt x="464" y="45"/>
                  </a:lnTo>
                  <a:lnTo>
                    <a:pt x="473" y="28"/>
                  </a:lnTo>
                  <a:lnTo>
                    <a:pt x="487" y="13"/>
                  </a:lnTo>
                  <a:lnTo>
                    <a:pt x="505" y="3"/>
                  </a:lnTo>
                  <a:lnTo>
                    <a:pt x="5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06"/>
            <p:cNvSpPr>
              <a:spLocks noEditPoints="1"/>
            </p:cNvSpPr>
            <p:nvPr/>
          </p:nvSpPr>
          <p:spPr bwMode="auto">
            <a:xfrm>
              <a:off x="703263" y="1941513"/>
              <a:ext cx="482600" cy="501650"/>
            </a:xfrm>
            <a:custGeom>
              <a:avLst/>
              <a:gdLst>
                <a:gd name="T0" fmla="*/ 1107 w 3349"/>
                <a:gd name="T1" fmla="*/ 162 h 3475"/>
                <a:gd name="T2" fmla="*/ 776 w 3349"/>
                <a:gd name="T3" fmla="*/ 288 h 3475"/>
                <a:gd name="T4" fmla="*/ 498 w 3349"/>
                <a:gd name="T5" fmla="*/ 497 h 3475"/>
                <a:gd name="T6" fmla="*/ 288 w 3349"/>
                <a:gd name="T7" fmla="*/ 774 h 3475"/>
                <a:gd name="T8" fmla="*/ 162 w 3349"/>
                <a:gd name="T9" fmla="*/ 1105 h 3475"/>
                <a:gd name="T10" fmla="*/ 136 w 3349"/>
                <a:gd name="T11" fmla="*/ 1471 h 3475"/>
                <a:gd name="T12" fmla="*/ 213 w 3349"/>
                <a:gd name="T13" fmla="*/ 1822 h 3475"/>
                <a:gd name="T14" fmla="*/ 383 w 3349"/>
                <a:gd name="T15" fmla="*/ 2128 h 3475"/>
                <a:gd name="T16" fmla="*/ 629 w 3349"/>
                <a:gd name="T17" fmla="*/ 2373 h 3475"/>
                <a:gd name="T18" fmla="*/ 936 w 3349"/>
                <a:gd name="T19" fmla="*/ 2542 h 3475"/>
                <a:gd name="T20" fmla="*/ 1287 w 3349"/>
                <a:gd name="T21" fmla="*/ 2621 h 3475"/>
                <a:gd name="T22" fmla="*/ 1653 w 3349"/>
                <a:gd name="T23" fmla="*/ 2594 h 3475"/>
                <a:gd name="T24" fmla="*/ 1983 w 3349"/>
                <a:gd name="T25" fmla="*/ 2468 h 3475"/>
                <a:gd name="T26" fmla="*/ 2261 w 3349"/>
                <a:gd name="T27" fmla="*/ 2259 h 3475"/>
                <a:gd name="T28" fmla="*/ 2472 w 3349"/>
                <a:gd name="T29" fmla="*/ 1982 h 3475"/>
                <a:gd name="T30" fmla="*/ 2597 w 3349"/>
                <a:gd name="T31" fmla="*/ 1651 h 3475"/>
                <a:gd name="T32" fmla="*/ 2624 w 3349"/>
                <a:gd name="T33" fmla="*/ 1285 h 3475"/>
                <a:gd name="T34" fmla="*/ 2546 w 3349"/>
                <a:gd name="T35" fmla="*/ 934 h 3475"/>
                <a:gd name="T36" fmla="*/ 2376 w 3349"/>
                <a:gd name="T37" fmla="*/ 628 h 3475"/>
                <a:gd name="T38" fmla="*/ 2130 w 3349"/>
                <a:gd name="T39" fmla="*/ 383 h 3475"/>
                <a:gd name="T40" fmla="*/ 1824 w 3349"/>
                <a:gd name="T41" fmla="*/ 214 h 3475"/>
                <a:gd name="T42" fmla="*/ 1473 w 3349"/>
                <a:gd name="T43" fmla="*/ 135 h 3475"/>
                <a:gd name="T44" fmla="*/ 1575 w 3349"/>
                <a:gd name="T45" fmla="*/ 15 h 3475"/>
                <a:gd name="T46" fmla="*/ 1937 w 3349"/>
                <a:gd name="T47" fmla="*/ 118 h 3475"/>
                <a:gd name="T48" fmla="*/ 2252 w 3349"/>
                <a:gd name="T49" fmla="*/ 312 h 3475"/>
                <a:gd name="T50" fmla="*/ 2503 w 3349"/>
                <a:gd name="T51" fmla="*/ 580 h 3475"/>
                <a:gd name="T52" fmla="*/ 2676 w 3349"/>
                <a:gd name="T53" fmla="*/ 908 h 3475"/>
                <a:gd name="T54" fmla="*/ 2755 w 3349"/>
                <a:gd name="T55" fmla="*/ 1280 h 3475"/>
                <a:gd name="T56" fmla="*/ 2731 w 3349"/>
                <a:gd name="T57" fmla="*/ 1655 h 3475"/>
                <a:gd name="T58" fmla="*/ 2614 w 3349"/>
                <a:gd name="T59" fmla="*/ 1994 h 3475"/>
                <a:gd name="T60" fmla="*/ 2416 w 3349"/>
                <a:gd name="T61" fmla="*/ 2285 h 3475"/>
                <a:gd name="T62" fmla="*/ 3348 w 3349"/>
                <a:gd name="T63" fmla="*/ 3394 h 3475"/>
                <a:gd name="T64" fmla="*/ 3330 w 3349"/>
                <a:gd name="T65" fmla="*/ 3456 h 3475"/>
                <a:gd name="T66" fmla="*/ 3267 w 3349"/>
                <a:gd name="T67" fmla="*/ 3473 h 3475"/>
                <a:gd name="T68" fmla="*/ 2192 w 3349"/>
                <a:gd name="T69" fmla="*/ 2491 h 3475"/>
                <a:gd name="T70" fmla="*/ 1895 w 3349"/>
                <a:gd name="T71" fmla="*/ 2656 h 3475"/>
                <a:gd name="T72" fmla="*/ 1559 w 3349"/>
                <a:gd name="T73" fmla="*/ 2745 h 3475"/>
                <a:gd name="T74" fmla="*/ 1185 w 3349"/>
                <a:gd name="T75" fmla="*/ 2742 h 3475"/>
                <a:gd name="T76" fmla="*/ 822 w 3349"/>
                <a:gd name="T77" fmla="*/ 2638 h 3475"/>
                <a:gd name="T78" fmla="*/ 508 w 3349"/>
                <a:gd name="T79" fmla="*/ 2444 h 3475"/>
                <a:gd name="T80" fmla="*/ 256 w 3349"/>
                <a:gd name="T81" fmla="*/ 2176 h 3475"/>
                <a:gd name="T82" fmla="*/ 83 w 3349"/>
                <a:gd name="T83" fmla="*/ 1848 h 3475"/>
                <a:gd name="T84" fmla="*/ 4 w 3349"/>
                <a:gd name="T85" fmla="*/ 1476 h 3475"/>
                <a:gd name="T86" fmla="*/ 31 w 3349"/>
                <a:gd name="T87" fmla="*/ 1089 h 3475"/>
                <a:gd name="T88" fmla="*/ 159 w 3349"/>
                <a:gd name="T89" fmla="*/ 737 h 3475"/>
                <a:gd name="T90" fmla="*/ 373 w 3349"/>
                <a:gd name="T91" fmla="*/ 438 h 3475"/>
                <a:gd name="T92" fmla="*/ 658 w 3349"/>
                <a:gd name="T93" fmla="*/ 205 h 3475"/>
                <a:gd name="T94" fmla="*/ 998 w 3349"/>
                <a:gd name="T95" fmla="*/ 54 h 3475"/>
                <a:gd name="T96" fmla="*/ 1380 w 3349"/>
                <a:gd name="T97" fmla="*/ 0 h 3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49" h="3475">
                  <a:moveTo>
                    <a:pt x="1380" y="132"/>
                  </a:moveTo>
                  <a:lnTo>
                    <a:pt x="1287" y="135"/>
                  </a:lnTo>
                  <a:lnTo>
                    <a:pt x="1195" y="146"/>
                  </a:lnTo>
                  <a:lnTo>
                    <a:pt x="1107" y="162"/>
                  </a:lnTo>
                  <a:lnTo>
                    <a:pt x="1020" y="185"/>
                  </a:lnTo>
                  <a:lnTo>
                    <a:pt x="936" y="214"/>
                  </a:lnTo>
                  <a:lnTo>
                    <a:pt x="854" y="247"/>
                  </a:lnTo>
                  <a:lnTo>
                    <a:pt x="776" y="288"/>
                  </a:lnTo>
                  <a:lnTo>
                    <a:pt x="700" y="333"/>
                  </a:lnTo>
                  <a:lnTo>
                    <a:pt x="629" y="383"/>
                  </a:lnTo>
                  <a:lnTo>
                    <a:pt x="561" y="438"/>
                  </a:lnTo>
                  <a:lnTo>
                    <a:pt x="498" y="497"/>
                  </a:lnTo>
                  <a:lnTo>
                    <a:pt x="439" y="561"/>
                  </a:lnTo>
                  <a:lnTo>
                    <a:pt x="383" y="628"/>
                  </a:lnTo>
                  <a:lnTo>
                    <a:pt x="334" y="700"/>
                  </a:lnTo>
                  <a:lnTo>
                    <a:pt x="288" y="774"/>
                  </a:lnTo>
                  <a:lnTo>
                    <a:pt x="248" y="853"/>
                  </a:lnTo>
                  <a:lnTo>
                    <a:pt x="213" y="934"/>
                  </a:lnTo>
                  <a:lnTo>
                    <a:pt x="185" y="1018"/>
                  </a:lnTo>
                  <a:lnTo>
                    <a:pt x="162" y="1105"/>
                  </a:lnTo>
                  <a:lnTo>
                    <a:pt x="145" y="1194"/>
                  </a:lnTo>
                  <a:lnTo>
                    <a:pt x="136" y="1285"/>
                  </a:lnTo>
                  <a:lnTo>
                    <a:pt x="132" y="1378"/>
                  </a:lnTo>
                  <a:lnTo>
                    <a:pt x="136" y="1471"/>
                  </a:lnTo>
                  <a:lnTo>
                    <a:pt x="145" y="1562"/>
                  </a:lnTo>
                  <a:lnTo>
                    <a:pt x="162" y="1651"/>
                  </a:lnTo>
                  <a:lnTo>
                    <a:pt x="185" y="1738"/>
                  </a:lnTo>
                  <a:lnTo>
                    <a:pt x="213" y="1822"/>
                  </a:lnTo>
                  <a:lnTo>
                    <a:pt x="248" y="1903"/>
                  </a:lnTo>
                  <a:lnTo>
                    <a:pt x="288" y="1982"/>
                  </a:lnTo>
                  <a:lnTo>
                    <a:pt x="334" y="2056"/>
                  </a:lnTo>
                  <a:lnTo>
                    <a:pt x="383" y="2128"/>
                  </a:lnTo>
                  <a:lnTo>
                    <a:pt x="439" y="2196"/>
                  </a:lnTo>
                  <a:lnTo>
                    <a:pt x="498" y="2259"/>
                  </a:lnTo>
                  <a:lnTo>
                    <a:pt x="561" y="2318"/>
                  </a:lnTo>
                  <a:lnTo>
                    <a:pt x="629" y="2373"/>
                  </a:lnTo>
                  <a:lnTo>
                    <a:pt x="700" y="2423"/>
                  </a:lnTo>
                  <a:lnTo>
                    <a:pt x="776" y="2468"/>
                  </a:lnTo>
                  <a:lnTo>
                    <a:pt x="854" y="2508"/>
                  </a:lnTo>
                  <a:lnTo>
                    <a:pt x="936" y="2542"/>
                  </a:lnTo>
                  <a:lnTo>
                    <a:pt x="1020" y="2572"/>
                  </a:lnTo>
                  <a:lnTo>
                    <a:pt x="1107" y="2594"/>
                  </a:lnTo>
                  <a:lnTo>
                    <a:pt x="1195" y="2611"/>
                  </a:lnTo>
                  <a:lnTo>
                    <a:pt x="1287" y="2621"/>
                  </a:lnTo>
                  <a:lnTo>
                    <a:pt x="1380" y="2624"/>
                  </a:lnTo>
                  <a:lnTo>
                    <a:pt x="1473" y="2621"/>
                  </a:lnTo>
                  <a:lnTo>
                    <a:pt x="1564" y="2611"/>
                  </a:lnTo>
                  <a:lnTo>
                    <a:pt x="1653" y="2594"/>
                  </a:lnTo>
                  <a:lnTo>
                    <a:pt x="1739" y="2572"/>
                  </a:lnTo>
                  <a:lnTo>
                    <a:pt x="1824" y="2542"/>
                  </a:lnTo>
                  <a:lnTo>
                    <a:pt x="1906" y="2508"/>
                  </a:lnTo>
                  <a:lnTo>
                    <a:pt x="1983" y="2468"/>
                  </a:lnTo>
                  <a:lnTo>
                    <a:pt x="2059" y="2423"/>
                  </a:lnTo>
                  <a:lnTo>
                    <a:pt x="2130" y="2373"/>
                  </a:lnTo>
                  <a:lnTo>
                    <a:pt x="2198" y="2318"/>
                  </a:lnTo>
                  <a:lnTo>
                    <a:pt x="2261" y="2259"/>
                  </a:lnTo>
                  <a:lnTo>
                    <a:pt x="2322" y="2196"/>
                  </a:lnTo>
                  <a:lnTo>
                    <a:pt x="2376" y="2128"/>
                  </a:lnTo>
                  <a:lnTo>
                    <a:pt x="2427" y="2056"/>
                  </a:lnTo>
                  <a:lnTo>
                    <a:pt x="2472" y="1982"/>
                  </a:lnTo>
                  <a:lnTo>
                    <a:pt x="2511" y="1903"/>
                  </a:lnTo>
                  <a:lnTo>
                    <a:pt x="2546" y="1822"/>
                  </a:lnTo>
                  <a:lnTo>
                    <a:pt x="2574" y="1738"/>
                  </a:lnTo>
                  <a:lnTo>
                    <a:pt x="2597" y="1651"/>
                  </a:lnTo>
                  <a:lnTo>
                    <a:pt x="2614" y="1562"/>
                  </a:lnTo>
                  <a:lnTo>
                    <a:pt x="2624" y="1471"/>
                  </a:lnTo>
                  <a:lnTo>
                    <a:pt x="2628" y="1378"/>
                  </a:lnTo>
                  <a:lnTo>
                    <a:pt x="2624" y="1285"/>
                  </a:lnTo>
                  <a:lnTo>
                    <a:pt x="2614" y="1194"/>
                  </a:lnTo>
                  <a:lnTo>
                    <a:pt x="2597" y="1105"/>
                  </a:lnTo>
                  <a:lnTo>
                    <a:pt x="2574" y="1018"/>
                  </a:lnTo>
                  <a:lnTo>
                    <a:pt x="2546" y="934"/>
                  </a:lnTo>
                  <a:lnTo>
                    <a:pt x="2511" y="853"/>
                  </a:lnTo>
                  <a:lnTo>
                    <a:pt x="2472" y="774"/>
                  </a:lnTo>
                  <a:lnTo>
                    <a:pt x="2427" y="700"/>
                  </a:lnTo>
                  <a:lnTo>
                    <a:pt x="2376" y="628"/>
                  </a:lnTo>
                  <a:lnTo>
                    <a:pt x="2322" y="561"/>
                  </a:lnTo>
                  <a:lnTo>
                    <a:pt x="2261" y="497"/>
                  </a:lnTo>
                  <a:lnTo>
                    <a:pt x="2198" y="438"/>
                  </a:lnTo>
                  <a:lnTo>
                    <a:pt x="2130" y="383"/>
                  </a:lnTo>
                  <a:lnTo>
                    <a:pt x="2059" y="333"/>
                  </a:lnTo>
                  <a:lnTo>
                    <a:pt x="1983" y="288"/>
                  </a:lnTo>
                  <a:lnTo>
                    <a:pt x="1906" y="247"/>
                  </a:lnTo>
                  <a:lnTo>
                    <a:pt x="1824" y="214"/>
                  </a:lnTo>
                  <a:lnTo>
                    <a:pt x="1739" y="185"/>
                  </a:lnTo>
                  <a:lnTo>
                    <a:pt x="1653" y="162"/>
                  </a:lnTo>
                  <a:lnTo>
                    <a:pt x="1564" y="146"/>
                  </a:lnTo>
                  <a:lnTo>
                    <a:pt x="1473" y="135"/>
                  </a:lnTo>
                  <a:lnTo>
                    <a:pt x="1380" y="132"/>
                  </a:lnTo>
                  <a:close/>
                  <a:moveTo>
                    <a:pt x="1380" y="0"/>
                  </a:moveTo>
                  <a:lnTo>
                    <a:pt x="1478" y="4"/>
                  </a:lnTo>
                  <a:lnTo>
                    <a:pt x="1575" y="15"/>
                  </a:lnTo>
                  <a:lnTo>
                    <a:pt x="1669" y="31"/>
                  </a:lnTo>
                  <a:lnTo>
                    <a:pt x="1761" y="54"/>
                  </a:lnTo>
                  <a:lnTo>
                    <a:pt x="1851" y="83"/>
                  </a:lnTo>
                  <a:lnTo>
                    <a:pt x="1937" y="118"/>
                  </a:lnTo>
                  <a:lnTo>
                    <a:pt x="2022" y="159"/>
                  </a:lnTo>
                  <a:lnTo>
                    <a:pt x="2102" y="205"/>
                  </a:lnTo>
                  <a:lnTo>
                    <a:pt x="2179" y="256"/>
                  </a:lnTo>
                  <a:lnTo>
                    <a:pt x="2252" y="312"/>
                  </a:lnTo>
                  <a:lnTo>
                    <a:pt x="2322" y="372"/>
                  </a:lnTo>
                  <a:lnTo>
                    <a:pt x="2386" y="438"/>
                  </a:lnTo>
                  <a:lnTo>
                    <a:pt x="2448" y="507"/>
                  </a:lnTo>
                  <a:lnTo>
                    <a:pt x="2503" y="580"/>
                  </a:lnTo>
                  <a:lnTo>
                    <a:pt x="2555" y="656"/>
                  </a:lnTo>
                  <a:lnTo>
                    <a:pt x="2601" y="737"/>
                  </a:lnTo>
                  <a:lnTo>
                    <a:pt x="2641" y="820"/>
                  </a:lnTo>
                  <a:lnTo>
                    <a:pt x="2676" y="908"/>
                  </a:lnTo>
                  <a:lnTo>
                    <a:pt x="2706" y="998"/>
                  </a:lnTo>
                  <a:lnTo>
                    <a:pt x="2729" y="1089"/>
                  </a:lnTo>
                  <a:lnTo>
                    <a:pt x="2745" y="1183"/>
                  </a:lnTo>
                  <a:lnTo>
                    <a:pt x="2755" y="1280"/>
                  </a:lnTo>
                  <a:lnTo>
                    <a:pt x="2759" y="1378"/>
                  </a:lnTo>
                  <a:lnTo>
                    <a:pt x="2756" y="1472"/>
                  </a:lnTo>
                  <a:lnTo>
                    <a:pt x="2746" y="1564"/>
                  </a:lnTo>
                  <a:lnTo>
                    <a:pt x="2731" y="1655"/>
                  </a:lnTo>
                  <a:lnTo>
                    <a:pt x="2710" y="1743"/>
                  </a:lnTo>
                  <a:lnTo>
                    <a:pt x="2683" y="1830"/>
                  </a:lnTo>
                  <a:lnTo>
                    <a:pt x="2651" y="1913"/>
                  </a:lnTo>
                  <a:lnTo>
                    <a:pt x="2614" y="1994"/>
                  </a:lnTo>
                  <a:lnTo>
                    <a:pt x="2571" y="2071"/>
                  </a:lnTo>
                  <a:lnTo>
                    <a:pt x="2524" y="2147"/>
                  </a:lnTo>
                  <a:lnTo>
                    <a:pt x="2473" y="2218"/>
                  </a:lnTo>
                  <a:lnTo>
                    <a:pt x="2416" y="2285"/>
                  </a:lnTo>
                  <a:lnTo>
                    <a:pt x="2356" y="2350"/>
                  </a:lnTo>
                  <a:lnTo>
                    <a:pt x="3332" y="3365"/>
                  </a:lnTo>
                  <a:lnTo>
                    <a:pt x="3342" y="3378"/>
                  </a:lnTo>
                  <a:lnTo>
                    <a:pt x="3348" y="3394"/>
                  </a:lnTo>
                  <a:lnTo>
                    <a:pt x="3349" y="3410"/>
                  </a:lnTo>
                  <a:lnTo>
                    <a:pt x="3347" y="3427"/>
                  </a:lnTo>
                  <a:lnTo>
                    <a:pt x="3341" y="3443"/>
                  </a:lnTo>
                  <a:lnTo>
                    <a:pt x="3330" y="3456"/>
                  </a:lnTo>
                  <a:lnTo>
                    <a:pt x="3316" y="3466"/>
                  </a:lnTo>
                  <a:lnTo>
                    <a:pt x="3300" y="3473"/>
                  </a:lnTo>
                  <a:lnTo>
                    <a:pt x="3285" y="3475"/>
                  </a:lnTo>
                  <a:lnTo>
                    <a:pt x="3267" y="3473"/>
                  </a:lnTo>
                  <a:lnTo>
                    <a:pt x="3251" y="3466"/>
                  </a:lnTo>
                  <a:lnTo>
                    <a:pt x="3237" y="3455"/>
                  </a:lnTo>
                  <a:lnTo>
                    <a:pt x="2259" y="2439"/>
                  </a:lnTo>
                  <a:lnTo>
                    <a:pt x="2192" y="2491"/>
                  </a:lnTo>
                  <a:lnTo>
                    <a:pt x="2122" y="2538"/>
                  </a:lnTo>
                  <a:lnTo>
                    <a:pt x="2049" y="2582"/>
                  </a:lnTo>
                  <a:lnTo>
                    <a:pt x="1974" y="2621"/>
                  </a:lnTo>
                  <a:lnTo>
                    <a:pt x="1895" y="2656"/>
                  </a:lnTo>
                  <a:lnTo>
                    <a:pt x="1814" y="2686"/>
                  </a:lnTo>
                  <a:lnTo>
                    <a:pt x="1732" y="2711"/>
                  </a:lnTo>
                  <a:lnTo>
                    <a:pt x="1646" y="2730"/>
                  </a:lnTo>
                  <a:lnTo>
                    <a:pt x="1559" y="2745"/>
                  </a:lnTo>
                  <a:lnTo>
                    <a:pt x="1470" y="2752"/>
                  </a:lnTo>
                  <a:lnTo>
                    <a:pt x="1380" y="2756"/>
                  </a:lnTo>
                  <a:lnTo>
                    <a:pt x="1282" y="2752"/>
                  </a:lnTo>
                  <a:lnTo>
                    <a:pt x="1185" y="2742"/>
                  </a:lnTo>
                  <a:lnTo>
                    <a:pt x="1090" y="2725"/>
                  </a:lnTo>
                  <a:lnTo>
                    <a:pt x="998" y="2702"/>
                  </a:lnTo>
                  <a:lnTo>
                    <a:pt x="908" y="2672"/>
                  </a:lnTo>
                  <a:lnTo>
                    <a:pt x="822" y="2638"/>
                  </a:lnTo>
                  <a:lnTo>
                    <a:pt x="738" y="2597"/>
                  </a:lnTo>
                  <a:lnTo>
                    <a:pt x="658" y="2551"/>
                  </a:lnTo>
                  <a:lnTo>
                    <a:pt x="580" y="2501"/>
                  </a:lnTo>
                  <a:lnTo>
                    <a:pt x="508" y="2444"/>
                  </a:lnTo>
                  <a:lnTo>
                    <a:pt x="438" y="2384"/>
                  </a:lnTo>
                  <a:lnTo>
                    <a:pt x="373" y="2318"/>
                  </a:lnTo>
                  <a:lnTo>
                    <a:pt x="312" y="2249"/>
                  </a:lnTo>
                  <a:lnTo>
                    <a:pt x="256" y="2176"/>
                  </a:lnTo>
                  <a:lnTo>
                    <a:pt x="205" y="2100"/>
                  </a:lnTo>
                  <a:lnTo>
                    <a:pt x="159" y="2019"/>
                  </a:lnTo>
                  <a:lnTo>
                    <a:pt x="118" y="1936"/>
                  </a:lnTo>
                  <a:lnTo>
                    <a:pt x="83" y="1848"/>
                  </a:lnTo>
                  <a:lnTo>
                    <a:pt x="54" y="1760"/>
                  </a:lnTo>
                  <a:lnTo>
                    <a:pt x="31" y="1667"/>
                  </a:lnTo>
                  <a:lnTo>
                    <a:pt x="14" y="1573"/>
                  </a:lnTo>
                  <a:lnTo>
                    <a:pt x="4" y="1476"/>
                  </a:lnTo>
                  <a:lnTo>
                    <a:pt x="0" y="1378"/>
                  </a:lnTo>
                  <a:lnTo>
                    <a:pt x="4" y="1280"/>
                  </a:lnTo>
                  <a:lnTo>
                    <a:pt x="14" y="1183"/>
                  </a:lnTo>
                  <a:lnTo>
                    <a:pt x="31" y="1089"/>
                  </a:lnTo>
                  <a:lnTo>
                    <a:pt x="54" y="998"/>
                  </a:lnTo>
                  <a:lnTo>
                    <a:pt x="83" y="908"/>
                  </a:lnTo>
                  <a:lnTo>
                    <a:pt x="118" y="820"/>
                  </a:lnTo>
                  <a:lnTo>
                    <a:pt x="159" y="737"/>
                  </a:lnTo>
                  <a:lnTo>
                    <a:pt x="205" y="656"/>
                  </a:lnTo>
                  <a:lnTo>
                    <a:pt x="256" y="580"/>
                  </a:lnTo>
                  <a:lnTo>
                    <a:pt x="312" y="507"/>
                  </a:lnTo>
                  <a:lnTo>
                    <a:pt x="373" y="438"/>
                  </a:lnTo>
                  <a:lnTo>
                    <a:pt x="438" y="372"/>
                  </a:lnTo>
                  <a:lnTo>
                    <a:pt x="508" y="312"/>
                  </a:lnTo>
                  <a:lnTo>
                    <a:pt x="580" y="256"/>
                  </a:lnTo>
                  <a:lnTo>
                    <a:pt x="658" y="205"/>
                  </a:lnTo>
                  <a:lnTo>
                    <a:pt x="738" y="159"/>
                  </a:lnTo>
                  <a:lnTo>
                    <a:pt x="822" y="118"/>
                  </a:lnTo>
                  <a:lnTo>
                    <a:pt x="908" y="83"/>
                  </a:lnTo>
                  <a:lnTo>
                    <a:pt x="998" y="54"/>
                  </a:lnTo>
                  <a:lnTo>
                    <a:pt x="1090" y="31"/>
                  </a:lnTo>
                  <a:lnTo>
                    <a:pt x="1185" y="15"/>
                  </a:lnTo>
                  <a:lnTo>
                    <a:pt x="1282" y="4"/>
                  </a:lnTo>
                  <a:lnTo>
                    <a:pt x="13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22" name="Freeform 134"/>
          <p:cNvSpPr>
            <a:spLocks noEditPoints="1"/>
          </p:cNvSpPr>
          <p:nvPr/>
        </p:nvSpPr>
        <p:spPr bwMode="auto">
          <a:xfrm>
            <a:off x="10303459" y="1401199"/>
            <a:ext cx="430213" cy="563562"/>
          </a:xfrm>
          <a:custGeom>
            <a:avLst/>
            <a:gdLst>
              <a:gd name="T0" fmla="*/ 1056 w 2706"/>
              <a:gd name="T1" fmla="*/ 160 h 3550"/>
              <a:gd name="T2" fmla="*/ 833 w 2706"/>
              <a:gd name="T3" fmla="*/ 321 h 3550"/>
              <a:gd name="T4" fmla="*/ 765 w 2706"/>
              <a:gd name="T5" fmla="*/ 511 h 3550"/>
              <a:gd name="T6" fmla="*/ 765 w 2706"/>
              <a:gd name="T7" fmla="*/ 592 h 3550"/>
              <a:gd name="T8" fmla="*/ 706 w 2706"/>
              <a:gd name="T9" fmla="*/ 1065 h 3550"/>
              <a:gd name="T10" fmla="*/ 760 w 2706"/>
              <a:gd name="T11" fmla="*/ 1401 h 3550"/>
              <a:gd name="T12" fmla="*/ 845 w 2706"/>
              <a:gd name="T13" fmla="*/ 1614 h 3550"/>
              <a:gd name="T14" fmla="*/ 947 w 2706"/>
              <a:gd name="T15" fmla="*/ 1800 h 3550"/>
              <a:gd name="T16" fmla="*/ 1000 w 2706"/>
              <a:gd name="T17" fmla="*/ 1872 h 3550"/>
              <a:gd name="T18" fmla="*/ 941 w 2706"/>
              <a:gd name="T19" fmla="*/ 2280 h 3550"/>
              <a:gd name="T20" fmla="*/ 260 w 2706"/>
              <a:gd name="T21" fmla="*/ 2690 h 3550"/>
              <a:gd name="T22" fmla="*/ 127 w 2706"/>
              <a:gd name="T23" fmla="*/ 2914 h 3550"/>
              <a:gd name="T24" fmla="*/ 148 w 2706"/>
              <a:gd name="T25" fmla="*/ 3236 h 3550"/>
              <a:gd name="T26" fmla="*/ 376 w 2706"/>
              <a:gd name="T27" fmla="*/ 3328 h 3550"/>
              <a:gd name="T28" fmla="*/ 822 w 2706"/>
              <a:gd name="T29" fmla="*/ 3406 h 3550"/>
              <a:gd name="T30" fmla="*/ 1471 w 2706"/>
              <a:gd name="T31" fmla="*/ 3431 h 3550"/>
              <a:gd name="T32" fmla="*/ 2056 w 2706"/>
              <a:gd name="T33" fmla="*/ 3384 h 3550"/>
              <a:gd name="T34" fmla="*/ 2431 w 2706"/>
              <a:gd name="T35" fmla="*/ 3297 h 3550"/>
              <a:gd name="T36" fmla="*/ 2585 w 2706"/>
              <a:gd name="T37" fmla="*/ 3208 h 3550"/>
              <a:gd name="T38" fmla="*/ 2549 w 2706"/>
              <a:gd name="T39" fmla="*/ 2836 h 3550"/>
              <a:gd name="T40" fmla="*/ 2361 w 2706"/>
              <a:gd name="T41" fmla="*/ 2643 h 3550"/>
              <a:gd name="T42" fmla="*/ 1671 w 2706"/>
              <a:gd name="T43" fmla="*/ 2227 h 3550"/>
              <a:gd name="T44" fmla="*/ 1677 w 2706"/>
              <a:gd name="T45" fmla="*/ 1835 h 3550"/>
              <a:gd name="T46" fmla="*/ 1852 w 2706"/>
              <a:gd name="T47" fmla="*/ 1525 h 3550"/>
              <a:gd name="T48" fmla="*/ 1978 w 2706"/>
              <a:gd name="T49" fmla="*/ 1372 h 3550"/>
              <a:gd name="T50" fmla="*/ 1990 w 2706"/>
              <a:gd name="T51" fmla="*/ 1018 h 3550"/>
              <a:gd name="T52" fmla="*/ 1942 w 2706"/>
              <a:gd name="T53" fmla="*/ 570 h 3550"/>
              <a:gd name="T54" fmla="*/ 1922 w 2706"/>
              <a:gd name="T55" fmla="*/ 421 h 3550"/>
              <a:gd name="T56" fmla="*/ 1780 w 2706"/>
              <a:gd name="T57" fmla="*/ 226 h 3550"/>
              <a:gd name="T58" fmla="*/ 1483 w 2706"/>
              <a:gd name="T59" fmla="*/ 125 h 3550"/>
              <a:gd name="T60" fmla="*/ 1555 w 2706"/>
              <a:gd name="T61" fmla="*/ 16 h 3550"/>
              <a:gd name="T62" fmla="*/ 1863 w 2706"/>
              <a:gd name="T63" fmla="*/ 140 h 3550"/>
              <a:gd name="T64" fmla="*/ 2031 w 2706"/>
              <a:gd name="T65" fmla="*/ 372 h 3550"/>
              <a:gd name="T66" fmla="*/ 2061 w 2706"/>
              <a:gd name="T67" fmla="*/ 566 h 3550"/>
              <a:gd name="T68" fmla="*/ 2108 w 2706"/>
              <a:gd name="T69" fmla="*/ 998 h 3550"/>
              <a:gd name="T70" fmla="*/ 2096 w 2706"/>
              <a:gd name="T71" fmla="*/ 1401 h 3550"/>
              <a:gd name="T72" fmla="*/ 1953 w 2706"/>
              <a:gd name="T73" fmla="*/ 1589 h 3550"/>
              <a:gd name="T74" fmla="*/ 1765 w 2706"/>
              <a:gd name="T75" fmla="*/ 1915 h 3550"/>
              <a:gd name="T76" fmla="*/ 1826 w 2706"/>
              <a:gd name="T77" fmla="*/ 2240 h 3550"/>
              <a:gd name="T78" fmla="*/ 2581 w 2706"/>
              <a:gd name="T79" fmla="*/ 2670 h 3550"/>
              <a:gd name="T80" fmla="*/ 2704 w 2706"/>
              <a:gd name="T81" fmla="*/ 2960 h 3550"/>
              <a:gd name="T82" fmla="*/ 2656 w 2706"/>
              <a:gd name="T83" fmla="*/ 3303 h 3550"/>
              <a:gd name="T84" fmla="*/ 2427 w 2706"/>
              <a:gd name="T85" fmla="*/ 3423 h 3550"/>
              <a:gd name="T86" fmla="*/ 2082 w 2706"/>
              <a:gd name="T87" fmla="*/ 3498 h 3550"/>
              <a:gd name="T88" fmla="*/ 1698 w 2706"/>
              <a:gd name="T89" fmla="*/ 3538 h 3550"/>
              <a:gd name="T90" fmla="*/ 1353 w 2706"/>
              <a:gd name="T91" fmla="*/ 3550 h 3550"/>
              <a:gd name="T92" fmla="*/ 1007 w 2706"/>
              <a:gd name="T93" fmla="*/ 3538 h 3550"/>
              <a:gd name="T94" fmla="*/ 625 w 2706"/>
              <a:gd name="T95" fmla="*/ 3498 h 3550"/>
              <a:gd name="T96" fmla="*/ 279 w 2706"/>
              <a:gd name="T97" fmla="*/ 3423 h 3550"/>
              <a:gd name="T98" fmla="*/ 50 w 2706"/>
              <a:gd name="T99" fmla="*/ 3303 h 3550"/>
              <a:gd name="T100" fmla="*/ 3 w 2706"/>
              <a:gd name="T101" fmla="*/ 2951 h 3550"/>
              <a:gd name="T102" fmla="*/ 119 w 2706"/>
              <a:gd name="T103" fmla="*/ 2668 h 3550"/>
              <a:gd name="T104" fmla="*/ 825 w 2706"/>
              <a:gd name="T105" fmla="*/ 2231 h 3550"/>
              <a:gd name="T106" fmla="*/ 882 w 2706"/>
              <a:gd name="T107" fmla="*/ 1914 h 3550"/>
              <a:gd name="T108" fmla="*/ 785 w 2706"/>
              <a:gd name="T109" fmla="*/ 1761 h 3550"/>
              <a:gd name="T110" fmla="*/ 677 w 2706"/>
              <a:gd name="T111" fmla="*/ 1486 h 3550"/>
              <a:gd name="T112" fmla="*/ 588 w 2706"/>
              <a:gd name="T113" fmla="*/ 1302 h 3550"/>
              <a:gd name="T114" fmla="*/ 647 w 2706"/>
              <a:gd name="T115" fmla="*/ 910 h 3550"/>
              <a:gd name="T116" fmla="*/ 649 w 2706"/>
              <a:gd name="T117" fmla="*/ 484 h 3550"/>
              <a:gd name="T118" fmla="*/ 738 w 2706"/>
              <a:gd name="T119" fmla="*/ 250 h 3550"/>
              <a:gd name="T120" fmla="*/ 981 w 2706"/>
              <a:gd name="T121" fmla="*/ 62 h 3550"/>
              <a:gd name="T122" fmla="*/ 1353 w 2706"/>
              <a:gd name="T123" fmla="*/ 0 h 3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06" h="3550">
                <a:moveTo>
                  <a:pt x="1353" y="118"/>
                </a:moveTo>
                <a:lnTo>
                  <a:pt x="1286" y="120"/>
                </a:lnTo>
                <a:lnTo>
                  <a:pt x="1222" y="125"/>
                </a:lnTo>
                <a:lnTo>
                  <a:pt x="1163" y="133"/>
                </a:lnTo>
                <a:lnTo>
                  <a:pt x="1108" y="145"/>
                </a:lnTo>
                <a:lnTo>
                  <a:pt x="1056" y="160"/>
                </a:lnTo>
                <a:lnTo>
                  <a:pt x="1009" y="180"/>
                </a:lnTo>
                <a:lnTo>
                  <a:pt x="965" y="201"/>
                </a:lnTo>
                <a:lnTo>
                  <a:pt x="925" y="226"/>
                </a:lnTo>
                <a:lnTo>
                  <a:pt x="890" y="255"/>
                </a:lnTo>
                <a:lnTo>
                  <a:pt x="859" y="287"/>
                </a:lnTo>
                <a:lnTo>
                  <a:pt x="833" y="321"/>
                </a:lnTo>
                <a:lnTo>
                  <a:pt x="812" y="354"/>
                </a:lnTo>
                <a:lnTo>
                  <a:pt x="796" y="388"/>
                </a:lnTo>
                <a:lnTo>
                  <a:pt x="783" y="422"/>
                </a:lnTo>
                <a:lnTo>
                  <a:pt x="774" y="454"/>
                </a:lnTo>
                <a:lnTo>
                  <a:pt x="769" y="484"/>
                </a:lnTo>
                <a:lnTo>
                  <a:pt x="765" y="511"/>
                </a:lnTo>
                <a:lnTo>
                  <a:pt x="764" y="536"/>
                </a:lnTo>
                <a:lnTo>
                  <a:pt x="763" y="555"/>
                </a:lnTo>
                <a:lnTo>
                  <a:pt x="764" y="570"/>
                </a:lnTo>
                <a:lnTo>
                  <a:pt x="764" y="580"/>
                </a:lnTo>
                <a:lnTo>
                  <a:pt x="765" y="584"/>
                </a:lnTo>
                <a:lnTo>
                  <a:pt x="765" y="592"/>
                </a:lnTo>
                <a:lnTo>
                  <a:pt x="765" y="960"/>
                </a:lnTo>
                <a:lnTo>
                  <a:pt x="745" y="978"/>
                </a:lnTo>
                <a:lnTo>
                  <a:pt x="728" y="996"/>
                </a:lnTo>
                <a:lnTo>
                  <a:pt x="717" y="1018"/>
                </a:lnTo>
                <a:lnTo>
                  <a:pt x="709" y="1040"/>
                </a:lnTo>
                <a:lnTo>
                  <a:pt x="706" y="1065"/>
                </a:lnTo>
                <a:lnTo>
                  <a:pt x="706" y="1302"/>
                </a:lnTo>
                <a:lnTo>
                  <a:pt x="708" y="1325"/>
                </a:lnTo>
                <a:lnTo>
                  <a:pt x="715" y="1348"/>
                </a:lnTo>
                <a:lnTo>
                  <a:pt x="726" y="1368"/>
                </a:lnTo>
                <a:lnTo>
                  <a:pt x="741" y="1386"/>
                </a:lnTo>
                <a:lnTo>
                  <a:pt x="760" y="1401"/>
                </a:lnTo>
                <a:lnTo>
                  <a:pt x="781" y="1414"/>
                </a:lnTo>
                <a:lnTo>
                  <a:pt x="786" y="1437"/>
                </a:lnTo>
                <a:lnTo>
                  <a:pt x="798" y="1485"/>
                </a:lnTo>
                <a:lnTo>
                  <a:pt x="812" y="1530"/>
                </a:lnTo>
                <a:lnTo>
                  <a:pt x="828" y="1573"/>
                </a:lnTo>
                <a:lnTo>
                  <a:pt x="845" y="1614"/>
                </a:lnTo>
                <a:lnTo>
                  <a:pt x="862" y="1652"/>
                </a:lnTo>
                <a:lnTo>
                  <a:pt x="880" y="1688"/>
                </a:lnTo>
                <a:lnTo>
                  <a:pt x="897" y="1721"/>
                </a:lnTo>
                <a:lnTo>
                  <a:pt x="914" y="1750"/>
                </a:lnTo>
                <a:lnTo>
                  <a:pt x="932" y="1777"/>
                </a:lnTo>
                <a:lnTo>
                  <a:pt x="947" y="1800"/>
                </a:lnTo>
                <a:lnTo>
                  <a:pt x="959" y="1819"/>
                </a:lnTo>
                <a:lnTo>
                  <a:pt x="970" y="1834"/>
                </a:lnTo>
                <a:lnTo>
                  <a:pt x="979" y="1846"/>
                </a:lnTo>
                <a:lnTo>
                  <a:pt x="984" y="1852"/>
                </a:lnTo>
                <a:lnTo>
                  <a:pt x="986" y="1856"/>
                </a:lnTo>
                <a:lnTo>
                  <a:pt x="1000" y="1872"/>
                </a:lnTo>
                <a:lnTo>
                  <a:pt x="1000" y="2110"/>
                </a:lnTo>
                <a:lnTo>
                  <a:pt x="998" y="2147"/>
                </a:lnTo>
                <a:lnTo>
                  <a:pt x="990" y="2183"/>
                </a:lnTo>
                <a:lnTo>
                  <a:pt x="979" y="2217"/>
                </a:lnTo>
                <a:lnTo>
                  <a:pt x="962" y="2249"/>
                </a:lnTo>
                <a:lnTo>
                  <a:pt x="941" y="2280"/>
                </a:lnTo>
                <a:lnTo>
                  <a:pt x="918" y="2306"/>
                </a:lnTo>
                <a:lnTo>
                  <a:pt x="889" y="2331"/>
                </a:lnTo>
                <a:lnTo>
                  <a:pt x="858" y="2351"/>
                </a:lnTo>
                <a:lnTo>
                  <a:pt x="333" y="2639"/>
                </a:lnTo>
                <a:lnTo>
                  <a:pt x="295" y="2663"/>
                </a:lnTo>
                <a:lnTo>
                  <a:pt x="260" y="2690"/>
                </a:lnTo>
                <a:lnTo>
                  <a:pt x="228" y="2721"/>
                </a:lnTo>
                <a:lnTo>
                  <a:pt x="200" y="2755"/>
                </a:lnTo>
                <a:lnTo>
                  <a:pt x="175" y="2792"/>
                </a:lnTo>
                <a:lnTo>
                  <a:pt x="155" y="2830"/>
                </a:lnTo>
                <a:lnTo>
                  <a:pt x="139" y="2871"/>
                </a:lnTo>
                <a:lnTo>
                  <a:pt x="127" y="2914"/>
                </a:lnTo>
                <a:lnTo>
                  <a:pt x="121" y="2958"/>
                </a:lnTo>
                <a:lnTo>
                  <a:pt x="118" y="3004"/>
                </a:lnTo>
                <a:lnTo>
                  <a:pt x="118" y="3195"/>
                </a:lnTo>
                <a:lnTo>
                  <a:pt x="121" y="3208"/>
                </a:lnTo>
                <a:lnTo>
                  <a:pt x="130" y="3221"/>
                </a:lnTo>
                <a:lnTo>
                  <a:pt x="148" y="3236"/>
                </a:lnTo>
                <a:lnTo>
                  <a:pt x="170" y="3250"/>
                </a:lnTo>
                <a:lnTo>
                  <a:pt x="199" y="3266"/>
                </a:lnTo>
                <a:lnTo>
                  <a:pt x="233" y="3281"/>
                </a:lnTo>
                <a:lnTo>
                  <a:pt x="275" y="3297"/>
                </a:lnTo>
                <a:lnTo>
                  <a:pt x="323" y="3313"/>
                </a:lnTo>
                <a:lnTo>
                  <a:pt x="376" y="3328"/>
                </a:lnTo>
                <a:lnTo>
                  <a:pt x="435" y="3343"/>
                </a:lnTo>
                <a:lnTo>
                  <a:pt x="502" y="3357"/>
                </a:lnTo>
                <a:lnTo>
                  <a:pt x="573" y="3371"/>
                </a:lnTo>
                <a:lnTo>
                  <a:pt x="650" y="3384"/>
                </a:lnTo>
                <a:lnTo>
                  <a:pt x="734" y="3395"/>
                </a:lnTo>
                <a:lnTo>
                  <a:pt x="822" y="3406"/>
                </a:lnTo>
                <a:lnTo>
                  <a:pt x="918" y="3414"/>
                </a:lnTo>
                <a:lnTo>
                  <a:pt x="1018" y="3422"/>
                </a:lnTo>
                <a:lnTo>
                  <a:pt x="1124" y="3427"/>
                </a:lnTo>
                <a:lnTo>
                  <a:pt x="1235" y="3431"/>
                </a:lnTo>
                <a:lnTo>
                  <a:pt x="1353" y="3432"/>
                </a:lnTo>
                <a:lnTo>
                  <a:pt x="1471" y="3431"/>
                </a:lnTo>
                <a:lnTo>
                  <a:pt x="1582" y="3427"/>
                </a:lnTo>
                <a:lnTo>
                  <a:pt x="1688" y="3422"/>
                </a:lnTo>
                <a:lnTo>
                  <a:pt x="1788" y="3414"/>
                </a:lnTo>
                <a:lnTo>
                  <a:pt x="1884" y="3406"/>
                </a:lnTo>
                <a:lnTo>
                  <a:pt x="1972" y="3395"/>
                </a:lnTo>
                <a:lnTo>
                  <a:pt x="2056" y="3384"/>
                </a:lnTo>
                <a:lnTo>
                  <a:pt x="2133" y="3371"/>
                </a:lnTo>
                <a:lnTo>
                  <a:pt x="2204" y="3357"/>
                </a:lnTo>
                <a:lnTo>
                  <a:pt x="2271" y="3343"/>
                </a:lnTo>
                <a:lnTo>
                  <a:pt x="2331" y="3328"/>
                </a:lnTo>
                <a:lnTo>
                  <a:pt x="2384" y="3313"/>
                </a:lnTo>
                <a:lnTo>
                  <a:pt x="2431" y="3297"/>
                </a:lnTo>
                <a:lnTo>
                  <a:pt x="2473" y="3281"/>
                </a:lnTo>
                <a:lnTo>
                  <a:pt x="2508" y="3266"/>
                </a:lnTo>
                <a:lnTo>
                  <a:pt x="2537" y="3250"/>
                </a:lnTo>
                <a:lnTo>
                  <a:pt x="2559" y="3236"/>
                </a:lnTo>
                <a:lnTo>
                  <a:pt x="2576" y="3221"/>
                </a:lnTo>
                <a:lnTo>
                  <a:pt x="2585" y="3208"/>
                </a:lnTo>
                <a:lnTo>
                  <a:pt x="2588" y="3195"/>
                </a:lnTo>
                <a:lnTo>
                  <a:pt x="2588" y="3015"/>
                </a:lnTo>
                <a:lnTo>
                  <a:pt x="2586" y="2968"/>
                </a:lnTo>
                <a:lnTo>
                  <a:pt x="2579" y="2923"/>
                </a:lnTo>
                <a:lnTo>
                  <a:pt x="2566" y="2879"/>
                </a:lnTo>
                <a:lnTo>
                  <a:pt x="2549" y="2836"/>
                </a:lnTo>
                <a:lnTo>
                  <a:pt x="2527" y="2796"/>
                </a:lnTo>
                <a:lnTo>
                  <a:pt x="2502" y="2759"/>
                </a:lnTo>
                <a:lnTo>
                  <a:pt x="2472" y="2725"/>
                </a:lnTo>
                <a:lnTo>
                  <a:pt x="2438" y="2694"/>
                </a:lnTo>
                <a:lnTo>
                  <a:pt x="2401" y="2667"/>
                </a:lnTo>
                <a:lnTo>
                  <a:pt x="2361" y="2643"/>
                </a:lnTo>
                <a:lnTo>
                  <a:pt x="1798" y="2361"/>
                </a:lnTo>
                <a:lnTo>
                  <a:pt x="1765" y="2341"/>
                </a:lnTo>
                <a:lnTo>
                  <a:pt x="1736" y="2317"/>
                </a:lnTo>
                <a:lnTo>
                  <a:pt x="1709" y="2290"/>
                </a:lnTo>
                <a:lnTo>
                  <a:pt x="1688" y="2260"/>
                </a:lnTo>
                <a:lnTo>
                  <a:pt x="1671" y="2227"/>
                </a:lnTo>
                <a:lnTo>
                  <a:pt x="1658" y="2191"/>
                </a:lnTo>
                <a:lnTo>
                  <a:pt x="1649" y="2154"/>
                </a:lnTo>
                <a:lnTo>
                  <a:pt x="1647" y="2115"/>
                </a:lnTo>
                <a:lnTo>
                  <a:pt x="1647" y="1871"/>
                </a:lnTo>
                <a:lnTo>
                  <a:pt x="1662" y="1855"/>
                </a:lnTo>
                <a:lnTo>
                  <a:pt x="1677" y="1835"/>
                </a:lnTo>
                <a:lnTo>
                  <a:pt x="1694" y="1814"/>
                </a:lnTo>
                <a:lnTo>
                  <a:pt x="1711" y="1790"/>
                </a:lnTo>
                <a:lnTo>
                  <a:pt x="1752" y="1728"/>
                </a:lnTo>
                <a:lnTo>
                  <a:pt x="1789" y="1663"/>
                </a:lnTo>
                <a:lnTo>
                  <a:pt x="1823" y="1595"/>
                </a:lnTo>
                <a:lnTo>
                  <a:pt x="1852" y="1525"/>
                </a:lnTo>
                <a:lnTo>
                  <a:pt x="1878" y="1452"/>
                </a:lnTo>
                <a:lnTo>
                  <a:pt x="1888" y="1423"/>
                </a:lnTo>
                <a:lnTo>
                  <a:pt x="1917" y="1415"/>
                </a:lnTo>
                <a:lnTo>
                  <a:pt x="1940" y="1404"/>
                </a:lnTo>
                <a:lnTo>
                  <a:pt x="1961" y="1390"/>
                </a:lnTo>
                <a:lnTo>
                  <a:pt x="1978" y="1372"/>
                </a:lnTo>
                <a:lnTo>
                  <a:pt x="1989" y="1350"/>
                </a:lnTo>
                <a:lnTo>
                  <a:pt x="1998" y="1326"/>
                </a:lnTo>
                <a:lnTo>
                  <a:pt x="2000" y="1302"/>
                </a:lnTo>
                <a:lnTo>
                  <a:pt x="2000" y="1065"/>
                </a:lnTo>
                <a:lnTo>
                  <a:pt x="1998" y="1040"/>
                </a:lnTo>
                <a:lnTo>
                  <a:pt x="1990" y="1018"/>
                </a:lnTo>
                <a:lnTo>
                  <a:pt x="1978" y="996"/>
                </a:lnTo>
                <a:lnTo>
                  <a:pt x="1961" y="978"/>
                </a:lnTo>
                <a:lnTo>
                  <a:pt x="1941" y="960"/>
                </a:lnTo>
                <a:lnTo>
                  <a:pt x="1942" y="584"/>
                </a:lnTo>
                <a:lnTo>
                  <a:pt x="1942" y="580"/>
                </a:lnTo>
                <a:lnTo>
                  <a:pt x="1942" y="570"/>
                </a:lnTo>
                <a:lnTo>
                  <a:pt x="1943" y="555"/>
                </a:lnTo>
                <a:lnTo>
                  <a:pt x="1942" y="535"/>
                </a:lnTo>
                <a:lnTo>
                  <a:pt x="1941" y="511"/>
                </a:lnTo>
                <a:lnTo>
                  <a:pt x="1937" y="483"/>
                </a:lnTo>
                <a:lnTo>
                  <a:pt x="1932" y="453"/>
                </a:lnTo>
                <a:lnTo>
                  <a:pt x="1922" y="421"/>
                </a:lnTo>
                <a:lnTo>
                  <a:pt x="1910" y="387"/>
                </a:lnTo>
                <a:lnTo>
                  <a:pt x="1893" y="353"/>
                </a:lnTo>
                <a:lnTo>
                  <a:pt x="1873" y="318"/>
                </a:lnTo>
                <a:lnTo>
                  <a:pt x="1846" y="286"/>
                </a:lnTo>
                <a:lnTo>
                  <a:pt x="1815" y="254"/>
                </a:lnTo>
                <a:lnTo>
                  <a:pt x="1780" y="226"/>
                </a:lnTo>
                <a:lnTo>
                  <a:pt x="1740" y="200"/>
                </a:lnTo>
                <a:lnTo>
                  <a:pt x="1696" y="179"/>
                </a:lnTo>
                <a:lnTo>
                  <a:pt x="1649" y="160"/>
                </a:lnTo>
                <a:lnTo>
                  <a:pt x="1598" y="145"/>
                </a:lnTo>
                <a:lnTo>
                  <a:pt x="1542" y="133"/>
                </a:lnTo>
                <a:lnTo>
                  <a:pt x="1483" y="125"/>
                </a:lnTo>
                <a:lnTo>
                  <a:pt x="1420" y="120"/>
                </a:lnTo>
                <a:lnTo>
                  <a:pt x="1353" y="118"/>
                </a:lnTo>
                <a:close/>
                <a:moveTo>
                  <a:pt x="1353" y="0"/>
                </a:moveTo>
                <a:lnTo>
                  <a:pt x="1424" y="2"/>
                </a:lnTo>
                <a:lnTo>
                  <a:pt x="1491" y="6"/>
                </a:lnTo>
                <a:lnTo>
                  <a:pt x="1555" y="16"/>
                </a:lnTo>
                <a:lnTo>
                  <a:pt x="1615" y="28"/>
                </a:lnTo>
                <a:lnTo>
                  <a:pt x="1672" y="43"/>
                </a:lnTo>
                <a:lnTo>
                  <a:pt x="1725" y="62"/>
                </a:lnTo>
                <a:lnTo>
                  <a:pt x="1774" y="85"/>
                </a:lnTo>
                <a:lnTo>
                  <a:pt x="1820" y="111"/>
                </a:lnTo>
                <a:lnTo>
                  <a:pt x="1863" y="140"/>
                </a:lnTo>
                <a:lnTo>
                  <a:pt x="1902" y="173"/>
                </a:lnTo>
                <a:lnTo>
                  <a:pt x="1936" y="209"/>
                </a:lnTo>
                <a:lnTo>
                  <a:pt x="1968" y="250"/>
                </a:lnTo>
                <a:lnTo>
                  <a:pt x="1994" y="290"/>
                </a:lnTo>
                <a:lnTo>
                  <a:pt x="2015" y="332"/>
                </a:lnTo>
                <a:lnTo>
                  <a:pt x="2031" y="372"/>
                </a:lnTo>
                <a:lnTo>
                  <a:pt x="2043" y="412"/>
                </a:lnTo>
                <a:lnTo>
                  <a:pt x="2051" y="450"/>
                </a:lnTo>
                <a:lnTo>
                  <a:pt x="2057" y="484"/>
                </a:lnTo>
                <a:lnTo>
                  <a:pt x="2060" y="516"/>
                </a:lnTo>
                <a:lnTo>
                  <a:pt x="2061" y="543"/>
                </a:lnTo>
                <a:lnTo>
                  <a:pt x="2061" y="566"/>
                </a:lnTo>
                <a:lnTo>
                  <a:pt x="2060" y="583"/>
                </a:lnTo>
                <a:lnTo>
                  <a:pt x="2059" y="595"/>
                </a:lnTo>
                <a:lnTo>
                  <a:pt x="2059" y="910"/>
                </a:lnTo>
                <a:lnTo>
                  <a:pt x="2079" y="937"/>
                </a:lnTo>
                <a:lnTo>
                  <a:pt x="2096" y="967"/>
                </a:lnTo>
                <a:lnTo>
                  <a:pt x="2108" y="998"/>
                </a:lnTo>
                <a:lnTo>
                  <a:pt x="2116" y="1031"/>
                </a:lnTo>
                <a:lnTo>
                  <a:pt x="2118" y="1065"/>
                </a:lnTo>
                <a:lnTo>
                  <a:pt x="2118" y="1302"/>
                </a:lnTo>
                <a:lnTo>
                  <a:pt x="2116" y="1336"/>
                </a:lnTo>
                <a:lnTo>
                  <a:pt x="2108" y="1369"/>
                </a:lnTo>
                <a:lnTo>
                  <a:pt x="2096" y="1401"/>
                </a:lnTo>
                <a:lnTo>
                  <a:pt x="2080" y="1430"/>
                </a:lnTo>
                <a:lnTo>
                  <a:pt x="2061" y="1456"/>
                </a:lnTo>
                <a:lnTo>
                  <a:pt x="2038" y="1479"/>
                </a:lnTo>
                <a:lnTo>
                  <a:pt x="2011" y="1500"/>
                </a:lnTo>
                <a:lnTo>
                  <a:pt x="1981" y="1516"/>
                </a:lnTo>
                <a:lnTo>
                  <a:pt x="1953" y="1589"/>
                </a:lnTo>
                <a:lnTo>
                  <a:pt x="1922" y="1660"/>
                </a:lnTo>
                <a:lnTo>
                  <a:pt x="1888" y="1729"/>
                </a:lnTo>
                <a:lnTo>
                  <a:pt x="1849" y="1795"/>
                </a:lnTo>
                <a:lnTo>
                  <a:pt x="1808" y="1859"/>
                </a:lnTo>
                <a:lnTo>
                  <a:pt x="1785" y="1888"/>
                </a:lnTo>
                <a:lnTo>
                  <a:pt x="1765" y="1915"/>
                </a:lnTo>
                <a:lnTo>
                  <a:pt x="1765" y="2115"/>
                </a:lnTo>
                <a:lnTo>
                  <a:pt x="1768" y="2144"/>
                </a:lnTo>
                <a:lnTo>
                  <a:pt x="1775" y="2172"/>
                </a:lnTo>
                <a:lnTo>
                  <a:pt x="1788" y="2198"/>
                </a:lnTo>
                <a:lnTo>
                  <a:pt x="1805" y="2220"/>
                </a:lnTo>
                <a:lnTo>
                  <a:pt x="1826" y="2240"/>
                </a:lnTo>
                <a:lnTo>
                  <a:pt x="1850" y="2255"/>
                </a:lnTo>
                <a:lnTo>
                  <a:pt x="2413" y="2538"/>
                </a:lnTo>
                <a:lnTo>
                  <a:pt x="2460" y="2565"/>
                </a:lnTo>
                <a:lnTo>
                  <a:pt x="2505" y="2596"/>
                </a:lnTo>
                <a:lnTo>
                  <a:pt x="2545" y="2631"/>
                </a:lnTo>
                <a:lnTo>
                  <a:pt x="2581" y="2670"/>
                </a:lnTo>
                <a:lnTo>
                  <a:pt x="2613" y="2712"/>
                </a:lnTo>
                <a:lnTo>
                  <a:pt x="2641" y="2757"/>
                </a:lnTo>
                <a:lnTo>
                  <a:pt x="2663" y="2805"/>
                </a:lnTo>
                <a:lnTo>
                  <a:pt x="2682" y="2855"/>
                </a:lnTo>
                <a:lnTo>
                  <a:pt x="2695" y="2907"/>
                </a:lnTo>
                <a:lnTo>
                  <a:pt x="2704" y="2960"/>
                </a:lnTo>
                <a:lnTo>
                  <a:pt x="2706" y="3015"/>
                </a:lnTo>
                <a:lnTo>
                  <a:pt x="2706" y="3195"/>
                </a:lnTo>
                <a:lnTo>
                  <a:pt x="2703" y="3224"/>
                </a:lnTo>
                <a:lnTo>
                  <a:pt x="2693" y="3252"/>
                </a:lnTo>
                <a:lnTo>
                  <a:pt x="2677" y="3278"/>
                </a:lnTo>
                <a:lnTo>
                  <a:pt x="2656" y="3303"/>
                </a:lnTo>
                <a:lnTo>
                  <a:pt x="2629" y="3326"/>
                </a:lnTo>
                <a:lnTo>
                  <a:pt x="2597" y="3349"/>
                </a:lnTo>
                <a:lnTo>
                  <a:pt x="2561" y="3369"/>
                </a:lnTo>
                <a:lnTo>
                  <a:pt x="2520" y="3389"/>
                </a:lnTo>
                <a:lnTo>
                  <a:pt x="2475" y="3406"/>
                </a:lnTo>
                <a:lnTo>
                  <a:pt x="2427" y="3423"/>
                </a:lnTo>
                <a:lnTo>
                  <a:pt x="2376" y="3438"/>
                </a:lnTo>
                <a:lnTo>
                  <a:pt x="2321" y="3452"/>
                </a:lnTo>
                <a:lnTo>
                  <a:pt x="2264" y="3466"/>
                </a:lnTo>
                <a:lnTo>
                  <a:pt x="2205" y="3478"/>
                </a:lnTo>
                <a:lnTo>
                  <a:pt x="2144" y="3489"/>
                </a:lnTo>
                <a:lnTo>
                  <a:pt x="2082" y="3498"/>
                </a:lnTo>
                <a:lnTo>
                  <a:pt x="2019" y="3508"/>
                </a:lnTo>
                <a:lnTo>
                  <a:pt x="1955" y="3516"/>
                </a:lnTo>
                <a:lnTo>
                  <a:pt x="1890" y="3523"/>
                </a:lnTo>
                <a:lnTo>
                  <a:pt x="1826" y="3528"/>
                </a:lnTo>
                <a:lnTo>
                  <a:pt x="1762" y="3534"/>
                </a:lnTo>
                <a:lnTo>
                  <a:pt x="1698" y="3538"/>
                </a:lnTo>
                <a:lnTo>
                  <a:pt x="1636" y="3542"/>
                </a:lnTo>
                <a:lnTo>
                  <a:pt x="1575" y="3545"/>
                </a:lnTo>
                <a:lnTo>
                  <a:pt x="1517" y="3547"/>
                </a:lnTo>
                <a:lnTo>
                  <a:pt x="1459" y="3549"/>
                </a:lnTo>
                <a:lnTo>
                  <a:pt x="1404" y="3550"/>
                </a:lnTo>
                <a:lnTo>
                  <a:pt x="1353" y="3550"/>
                </a:lnTo>
                <a:lnTo>
                  <a:pt x="1302" y="3550"/>
                </a:lnTo>
                <a:lnTo>
                  <a:pt x="1247" y="3549"/>
                </a:lnTo>
                <a:lnTo>
                  <a:pt x="1189" y="3547"/>
                </a:lnTo>
                <a:lnTo>
                  <a:pt x="1131" y="3545"/>
                </a:lnTo>
                <a:lnTo>
                  <a:pt x="1070" y="3542"/>
                </a:lnTo>
                <a:lnTo>
                  <a:pt x="1007" y="3538"/>
                </a:lnTo>
                <a:lnTo>
                  <a:pt x="944" y="3534"/>
                </a:lnTo>
                <a:lnTo>
                  <a:pt x="880" y="3528"/>
                </a:lnTo>
                <a:lnTo>
                  <a:pt x="816" y="3523"/>
                </a:lnTo>
                <a:lnTo>
                  <a:pt x="752" y="3516"/>
                </a:lnTo>
                <a:lnTo>
                  <a:pt x="688" y="3508"/>
                </a:lnTo>
                <a:lnTo>
                  <a:pt x="625" y="3498"/>
                </a:lnTo>
                <a:lnTo>
                  <a:pt x="561" y="3489"/>
                </a:lnTo>
                <a:lnTo>
                  <a:pt x="502" y="3478"/>
                </a:lnTo>
                <a:lnTo>
                  <a:pt x="442" y="3466"/>
                </a:lnTo>
                <a:lnTo>
                  <a:pt x="385" y="3452"/>
                </a:lnTo>
                <a:lnTo>
                  <a:pt x="330" y="3438"/>
                </a:lnTo>
                <a:lnTo>
                  <a:pt x="279" y="3423"/>
                </a:lnTo>
                <a:lnTo>
                  <a:pt x="231" y="3406"/>
                </a:lnTo>
                <a:lnTo>
                  <a:pt x="186" y="3389"/>
                </a:lnTo>
                <a:lnTo>
                  <a:pt x="145" y="3369"/>
                </a:lnTo>
                <a:lnTo>
                  <a:pt x="109" y="3349"/>
                </a:lnTo>
                <a:lnTo>
                  <a:pt x="77" y="3326"/>
                </a:lnTo>
                <a:lnTo>
                  <a:pt x="50" y="3303"/>
                </a:lnTo>
                <a:lnTo>
                  <a:pt x="29" y="3278"/>
                </a:lnTo>
                <a:lnTo>
                  <a:pt x="13" y="3252"/>
                </a:lnTo>
                <a:lnTo>
                  <a:pt x="3" y="3224"/>
                </a:lnTo>
                <a:lnTo>
                  <a:pt x="0" y="3195"/>
                </a:lnTo>
                <a:lnTo>
                  <a:pt x="0" y="3004"/>
                </a:lnTo>
                <a:lnTo>
                  <a:pt x="3" y="2951"/>
                </a:lnTo>
                <a:lnTo>
                  <a:pt x="11" y="2899"/>
                </a:lnTo>
                <a:lnTo>
                  <a:pt x="22" y="2849"/>
                </a:lnTo>
                <a:lnTo>
                  <a:pt x="41" y="2800"/>
                </a:lnTo>
                <a:lnTo>
                  <a:pt x="62" y="2753"/>
                </a:lnTo>
                <a:lnTo>
                  <a:pt x="88" y="2709"/>
                </a:lnTo>
                <a:lnTo>
                  <a:pt x="119" y="2668"/>
                </a:lnTo>
                <a:lnTo>
                  <a:pt x="152" y="2629"/>
                </a:lnTo>
                <a:lnTo>
                  <a:pt x="190" y="2594"/>
                </a:lnTo>
                <a:lnTo>
                  <a:pt x="232" y="2562"/>
                </a:lnTo>
                <a:lnTo>
                  <a:pt x="277" y="2534"/>
                </a:lnTo>
                <a:lnTo>
                  <a:pt x="801" y="2247"/>
                </a:lnTo>
                <a:lnTo>
                  <a:pt x="825" y="2231"/>
                </a:lnTo>
                <a:lnTo>
                  <a:pt x="845" y="2212"/>
                </a:lnTo>
                <a:lnTo>
                  <a:pt x="861" y="2189"/>
                </a:lnTo>
                <a:lnTo>
                  <a:pt x="873" y="2164"/>
                </a:lnTo>
                <a:lnTo>
                  <a:pt x="880" y="2138"/>
                </a:lnTo>
                <a:lnTo>
                  <a:pt x="882" y="2110"/>
                </a:lnTo>
                <a:lnTo>
                  <a:pt x="882" y="1914"/>
                </a:lnTo>
                <a:lnTo>
                  <a:pt x="872" y="1899"/>
                </a:lnTo>
                <a:lnTo>
                  <a:pt x="858" y="1879"/>
                </a:lnTo>
                <a:lnTo>
                  <a:pt x="842" y="1856"/>
                </a:lnTo>
                <a:lnTo>
                  <a:pt x="824" y="1828"/>
                </a:lnTo>
                <a:lnTo>
                  <a:pt x="804" y="1795"/>
                </a:lnTo>
                <a:lnTo>
                  <a:pt x="785" y="1761"/>
                </a:lnTo>
                <a:lnTo>
                  <a:pt x="765" y="1722"/>
                </a:lnTo>
                <a:lnTo>
                  <a:pt x="745" y="1680"/>
                </a:lnTo>
                <a:lnTo>
                  <a:pt x="726" y="1636"/>
                </a:lnTo>
                <a:lnTo>
                  <a:pt x="708" y="1588"/>
                </a:lnTo>
                <a:lnTo>
                  <a:pt x="691" y="1538"/>
                </a:lnTo>
                <a:lnTo>
                  <a:pt x="677" y="1486"/>
                </a:lnTo>
                <a:lnTo>
                  <a:pt x="650" y="1461"/>
                </a:lnTo>
                <a:lnTo>
                  <a:pt x="629" y="1434"/>
                </a:lnTo>
                <a:lnTo>
                  <a:pt x="612" y="1404"/>
                </a:lnTo>
                <a:lnTo>
                  <a:pt x="599" y="1372"/>
                </a:lnTo>
                <a:lnTo>
                  <a:pt x="591" y="1337"/>
                </a:lnTo>
                <a:lnTo>
                  <a:pt x="588" y="1302"/>
                </a:lnTo>
                <a:lnTo>
                  <a:pt x="588" y="1065"/>
                </a:lnTo>
                <a:lnTo>
                  <a:pt x="590" y="1031"/>
                </a:lnTo>
                <a:lnTo>
                  <a:pt x="598" y="998"/>
                </a:lnTo>
                <a:lnTo>
                  <a:pt x="611" y="967"/>
                </a:lnTo>
                <a:lnTo>
                  <a:pt x="627" y="937"/>
                </a:lnTo>
                <a:lnTo>
                  <a:pt x="647" y="910"/>
                </a:lnTo>
                <a:lnTo>
                  <a:pt x="647" y="595"/>
                </a:lnTo>
                <a:lnTo>
                  <a:pt x="646" y="583"/>
                </a:lnTo>
                <a:lnTo>
                  <a:pt x="646" y="566"/>
                </a:lnTo>
                <a:lnTo>
                  <a:pt x="645" y="543"/>
                </a:lnTo>
                <a:lnTo>
                  <a:pt x="647" y="516"/>
                </a:lnTo>
                <a:lnTo>
                  <a:pt x="649" y="484"/>
                </a:lnTo>
                <a:lnTo>
                  <a:pt x="656" y="450"/>
                </a:lnTo>
                <a:lnTo>
                  <a:pt x="664" y="412"/>
                </a:lnTo>
                <a:lnTo>
                  <a:pt x="676" y="372"/>
                </a:lnTo>
                <a:lnTo>
                  <a:pt x="692" y="332"/>
                </a:lnTo>
                <a:lnTo>
                  <a:pt x="712" y="290"/>
                </a:lnTo>
                <a:lnTo>
                  <a:pt x="738" y="250"/>
                </a:lnTo>
                <a:lnTo>
                  <a:pt x="770" y="209"/>
                </a:lnTo>
                <a:lnTo>
                  <a:pt x="805" y="173"/>
                </a:lnTo>
                <a:lnTo>
                  <a:pt x="844" y="140"/>
                </a:lnTo>
                <a:lnTo>
                  <a:pt x="886" y="111"/>
                </a:lnTo>
                <a:lnTo>
                  <a:pt x="932" y="85"/>
                </a:lnTo>
                <a:lnTo>
                  <a:pt x="981" y="62"/>
                </a:lnTo>
                <a:lnTo>
                  <a:pt x="1034" y="43"/>
                </a:lnTo>
                <a:lnTo>
                  <a:pt x="1091" y="28"/>
                </a:lnTo>
                <a:lnTo>
                  <a:pt x="1151" y="16"/>
                </a:lnTo>
                <a:lnTo>
                  <a:pt x="1215" y="6"/>
                </a:lnTo>
                <a:lnTo>
                  <a:pt x="1282" y="2"/>
                </a:lnTo>
                <a:lnTo>
                  <a:pt x="135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" name="Freeform 139"/>
          <p:cNvSpPr>
            <a:spLocks noEditPoints="1"/>
          </p:cNvSpPr>
          <p:nvPr/>
        </p:nvSpPr>
        <p:spPr bwMode="auto">
          <a:xfrm>
            <a:off x="9323515" y="1424218"/>
            <a:ext cx="519113" cy="517525"/>
          </a:xfrm>
          <a:custGeom>
            <a:avLst/>
            <a:gdLst>
              <a:gd name="T0" fmla="*/ 1267 w 3270"/>
              <a:gd name="T1" fmla="*/ 749 h 3256"/>
              <a:gd name="T2" fmla="*/ 1096 w 3270"/>
              <a:gd name="T3" fmla="*/ 997 h 3256"/>
              <a:gd name="T4" fmla="*/ 1058 w 3270"/>
              <a:gd name="T5" fmla="*/ 1183 h 3256"/>
              <a:gd name="T6" fmla="*/ 935 w 3270"/>
              <a:gd name="T7" fmla="*/ 1725 h 3256"/>
              <a:gd name="T8" fmla="*/ 685 w 3270"/>
              <a:gd name="T9" fmla="*/ 2171 h 3256"/>
              <a:gd name="T10" fmla="*/ 735 w 3270"/>
              <a:gd name="T11" fmla="*/ 2206 h 3256"/>
              <a:gd name="T12" fmla="*/ 932 w 3270"/>
              <a:gd name="T13" fmla="*/ 2249 h 3256"/>
              <a:gd name="T14" fmla="*/ 1417 w 3270"/>
              <a:gd name="T15" fmla="*/ 2339 h 3256"/>
              <a:gd name="T16" fmla="*/ 1311 w 3270"/>
              <a:gd name="T17" fmla="*/ 2524 h 3256"/>
              <a:gd name="T18" fmla="*/ 1080 w 3270"/>
              <a:gd name="T19" fmla="*/ 3032 h 3256"/>
              <a:gd name="T20" fmla="*/ 1720 w 3270"/>
              <a:gd name="T21" fmla="*/ 3135 h 3256"/>
              <a:gd name="T22" fmla="*/ 2463 w 3270"/>
              <a:gd name="T23" fmla="*/ 2887 h 3256"/>
              <a:gd name="T24" fmla="*/ 1967 w 3270"/>
              <a:gd name="T25" fmla="*/ 2468 h 3256"/>
              <a:gd name="T26" fmla="*/ 1880 w 3270"/>
              <a:gd name="T27" fmla="*/ 2338 h 3256"/>
              <a:gd name="T28" fmla="*/ 2377 w 3270"/>
              <a:gd name="T29" fmla="*/ 2251 h 3256"/>
              <a:gd name="T30" fmla="*/ 2526 w 3270"/>
              <a:gd name="T31" fmla="*/ 2220 h 3256"/>
              <a:gd name="T32" fmla="*/ 2384 w 3270"/>
              <a:gd name="T33" fmla="*/ 1887 h 3256"/>
              <a:gd name="T34" fmla="*/ 2201 w 3270"/>
              <a:gd name="T35" fmla="*/ 1142 h 3256"/>
              <a:gd name="T36" fmla="*/ 2043 w 3270"/>
              <a:gd name="T37" fmla="*/ 818 h 3256"/>
              <a:gd name="T38" fmla="*/ 1718 w 3270"/>
              <a:gd name="T39" fmla="*/ 649 h 3256"/>
              <a:gd name="T40" fmla="*/ 1067 w 3270"/>
              <a:gd name="T41" fmla="*/ 228 h 3256"/>
              <a:gd name="T42" fmla="*/ 412 w 3270"/>
              <a:gd name="T43" fmla="*/ 737 h 3256"/>
              <a:gd name="T44" fmla="*/ 122 w 3270"/>
              <a:gd name="T45" fmla="*/ 1529 h 3256"/>
              <a:gd name="T46" fmla="*/ 287 w 3270"/>
              <a:gd name="T47" fmla="*/ 2319 h 3256"/>
              <a:gd name="T48" fmla="*/ 716 w 3270"/>
              <a:gd name="T49" fmla="*/ 2649 h 3256"/>
              <a:gd name="T50" fmla="*/ 923 w 3270"/>
              <a:gd name="T51" fmla="*/ 2367 h 3256"/>
              <a:gd name="T52" fmla="*/ 692 w 3270"/>
              <a:gd name="T53" fmla="*/ 2317 h 3256"/>
              <a:gd name="T54" fmla="*/ 573 w 3270"/>
              <a:gd name="T55" fmla="*/ 2127 h 3256"/>
              <a:gd name="T56" fmla="*/ 787 w 3270"/>
              <a:gd name="T57" fmla="*/ 1763 h 3256"/>
              <a:gd name="T58" fmla="*/ 939 w 3270"/>
              <a:gd name="T59" fmla="*/ 1192 h 3256"/>
              <a:gd name="T60" fmla="*/ 959 w 3270"/>
              <a:gd name="T61" fmla="*/ 1053 h 3256"/>
              <a:gd name="T62" fmla="*/ 1080 w 3270"/>
              <a:gd name="T63" fmla="*/ 777 h 3256"/>
              <a:gd name="T64" fmla="*/ 1390 w 3270"/>
              <a:gd name="T65" fmla="*/ 554 h 3256"/>
              <a:gd name="T66" fmla="*/ 1886 w 3270"/>
              <a:gd name="T67" fmla="*/ 570 h 3256"/>
              <a:gd name="T68" fmla="*/ 2189 w 3270"/>
              <a:gd name="T69" fmla="*/ 809 h 3256"/>
              <a:gd name="T70" fmla="*/ 2329 w 3270"/>
              <a:gd name="T71" fmla="*/ 1199 h 3256"/>
              <a:gd name="T72" fmla="*/ 2528 w 3270"/>
              <a:gd name="T73" fmla="*/ 1912 h 3256"/>
              <a:gd name="T74" fmla="*/ 2645 w 3270"/>
              <a:gd name="T75" fmla="*/ 2252 h 3256"/>
              <a:gd name="T76" fmla="*/ 2417 w 3270"/>
              <a:gd name="T77" fmla="*/ 2371 h 3256"/>
              <a:gd name="T78" fmla="*/ 2041 w 3270"/>
              <a:gd name="T79" fmla="*/ 2375 h 3256"/>
              <a:gd name="T80" fmla="*/ 2874 w 3270"/>
              <a:gd name="T81" fmla="*/ 2498 h 3256"/>
              <a:gd name="T82" fmla="*/ 3148 w 3270"/>
              <a:gd name="T83" fmla="*/ 1725 h 3256"/>
              <a:gd name="T84" fmla="*/ 2960 w 3270"/>
              <a:gd name="T85" fmla="*/ 894 h 3256"/>
              <a:gd name="T86" fmla="*/ 2373 w 3270"/>
              <a:gd name="T87" fmla="*/ 310 h 3256"/>
              <a:gd name="T88" fmla="*/ 1635 w 3270"/>
              <a:gd name="T89" fmla="*/ 0 h 3256"/>
              <a:gd name="T90" fmla="*/ 2487 w 3270"/>
              <a:gd name="T91" fmla="*/ 239 h 3256"/>
              <a:gd name="T92" fmla="*/ 3078 w 3270"/>
              <a:gd name="T93" fmla="*/ 864 h 3256"/>
              <a:gd name="T94" fmla="*/ 3267 w 3270"/>
              <a:gd name="T95" fmla="*/ 1731 h 3256"/>
              <a:gd name="T96" fmla="*/ 2977 w 3270"/>
              <a:gd name="T97" fmla="*/ 2557 h 3256"/>
              <a:gd name="T98" fmla="*/ 2316 w 3270"/>
              <a:gd name="T99" fmla="*/ 3108 h 3256"/>
              <a:gd name="T100" fmla="*/ 1630 w 3270"/>
              <a:gd name="T101" fmla="*/ 3255 h 3256"/>
              <a:gd name="T102" fmla="*/ 1378 w 3270"/>
              <a:gd name="T103" fmla="*/ 3236 h 3256"/>
              <a:gd name="T104" fmla="*/ 636 w 3270"/>
              <a:gd name="T105" fmla="*/ 2922 h 3256"/>
              <a:gd name="T106" fmla="*/ 183 w 3270"/>
              <a:gd name="T107" fmla="*/ 2376 h 3256"/>
              <a:gd name="T108" fmla="*/ 3 w 3270"/>
              <a:gd name="T109" fmla="*/ 1526 h 3256"/>
              <a:gd name="T110" fmla="*/ 293 w 3270"/>
              <a:gd name="T111" fmla="*/ 698 h 3256"/>
              <a:gd name="T112" fmla="*/ 954 w 3270"/>
              <a:gd name="T113" fmla="*/ 148 h 3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70" h="3256">
                <a:moveTo>
                  <a:pt x="1612" y="641"/>
                </a:moveTo>
                <a:lnTo>
                  <a:pt x="1557" y="643"/>
                </a:lnTo>
                <a:lnTo>
                  <a:pt x="1505" y="649"/>
                </a:lnTo>
                <a:lnTo>
                  <a:pt x="1457" y="659"/>
                </a:lnTo>
                <a:lnTo>
                  <a:pt x="1412" y="671"/>
                </a:lnTo>
                <a:lnTo>
                  <a:pt x="1371" y="687"/>
                </a:lnTo>
                <a:lnTo>
                  <a:pt x="1334" y="705"/>
                </a:lnTo>
                <a:lnTo>
                  <a:pt x="1298" y="726"/>
                </a:lnTo>
                <a:lnTo>
                  <a:pt x="1267" y="749"/>
                </a:lnTo>
                <a:lnTo>
                  <a:pt x="1239" y="773"/>
                </a:lnTo>
                <a:lnTo>
                  <a:pt x="1212" y="798"/>
                </a:lnTo>
                <a:lnTo>
                  <a:pt x="1189" y="825"/>
                </a:lnTo>
                <a:lnTo>
                  <a:pt x="1169" y="854"/>
                </a:lnTo>
                <a:lnTo>
                  <a:pt x="1149" y="882"/>
                </a:lnTo>
                <a:lnTo>
                  <a:pt x="1133" y="911"/>
                </a:lnTo>
                <a:lnTo>
                  <a:pt x="1119" y="939"/>
                </a:lnTo>
                <a:lnTo>
                  <a:pt x="1107" y="969"/>
                </a:lnTo>
                <a:lnTo>
                  <a:pt x="1096" y="997"/>
                </a:lnTo>
                <a:lnTo>
                  <a:pt x="1088" y="1024"/>
                </a:lnTo>
                <a:lnTo>
                  <a:pt x="1080" y="1050"/>
                </a:lnTo>
                <a:lnTo>
                  <a:pt x="1073" y="1076"/>
                </a:lnTo>
                <a:lnTo>
                  <a:pt x="1068" y="1099"/>
                </a:lnTo>
                <a:lnTo>
                  <a:pt x="1064" y="1121"/>
                </a:lnTo>
                <a:lnTo>
                  <a:pt x="1062" y="1140"/>
                </a:lnTo>
                <a:lnTo>
                  <a:pt x="1060" y="1157"/>
                </a:lnTo>
                <a:lnTo>
                  <a:pt x="1058" y="1172"/>
                </a:lnTo>
                <a:lnTo>
                  <a:pt x="1058" y="1183"/>
                </a:lnTo>
                <a:lnTo>
                  <a:pt x="1057" y="1191"/>
                </a:lnTo>
                <a:lnTo>
                  <a:pt x="1057" y="1195"/>
                </a:lnTo>
                <a:lnTo>
                  <a:pt x="1053" y="1274"/>
                </a:lnTo>
                <a:lnTo>
                  <a:pt x="1043" y="1353"/>
                </a:lnTo>
                <a:lnTo>
                  <a:pt x="1029" y="1431"/>
                </a:lnTo>
                <a:lnTo>
                  <a:pt x="1010" y="1508"/>
                </a:lnTo>
                <a:lnTo>
                  <a:pt x="988" y="1582"/>
                </a:lnTo>
                <a:lnTo>
                  <a:pt x="963" y="1655"/>
                </a:lnTo>
                <a:lnTo>
                  <a:pt x="935" y="1725"/>
                </a:lnTo>
                <a:lnTo>
                  <a:pt x="905" y="1792"/>
                </a:lnTo>
                <a:lnTo>
                  <a:pt x="874" y="1857"/>
                </a:lnTo>
                <a:lnTo>
                  <a:pt x="841" y="1918"/>
                </a:lnTo>
                <a:lnTo>
                  <a:pt x="809" y="1976"/>
                </a:lnTo>
                <a:lnTo>
                  <a:pt x="777" y="2030"/>
                </a:lnTo>
                <a:lnTo>
                  <a:pt x="746" y="2080"/>
                </a:lnTo>
                <a:lnTo>
                  <a:pt x="716" y="2125"/>
                </a:lnTo>
                <a:lnTo>
                  <a:pt x="687" y="2166"/>
                </a:lnTo>
                <a:lnTo>
                  <a:pt x="685" y="2171"/>
                </a:lnTo>
                <a:lnTo>
                  <a:pt x="682" y="2174"/>
                </a:lnTo>
                <a:lnTo>
                  <a:pt x="681" y="2177"/>
                </a:lnTo>
                <a:lnTo>
                  <a:pt x="680" y="2180"/>
                </a:lnTo>
                <a:lnTo>
                  <a:pt x="679" y="2181"/>
                </a:lnTo>
                <a:lnTo>
                  <a:pt x="682" y="2183"/>
                </a:lnTo>
                <a:lnTo>
                  <a:pt x="687" y="2186"/>
                </a:lnTo>
                <a:lnTo>
                  <a:pt x="695" y="2190"/>
                </a:lnTo>
                <a:lnTo>
                  <a:pt x="708" y="2195"/>
                </a:lnTo>
                <a:lnTo>
                  <a:pt x="735" y="2206"/>
                </a:lnTo>
                <a:lnTo>
                  <a:pt x="762" y="2215"/>
                </a:lnTo>
                <a:lnTo>
                  <a:pt x="791" y="2223"/>
                </a:lnTo>
                <a:lnTo>
                  <a:pt x="818" y="2230"/>
                </a:lnTo>
                <a:lnTo>
                  <a:pt x="844" y="2236"/>
                </a:lnTo>
                <a:lnTo>
                  <a:pt x="869" y="2240"/>
                </a:lnTo>
                <a:lnTo>
                  <a:pt x="891" y="2244"/>
                </a:lnTo>
                <a:lnTo>
                  <a:pt x="909" y="2246"/>
                </a:lnTo>
                <a:lnTo>
                  <a:pt x="922" y="2248"/>
                </a:lnTo>
                <a:lnTo>
                  <a:pt x="932" y="2249"/>
                </a:lnTo>
                <a:lnTo>
                  <a:pt x="936" y="2250"/>
                </a:lnTo>
                <a:lnTo>
                  <a:pt x="1313" y="2249"/>
                </a:lnTo>
                <a:lnTo>
                  <a:pt x="1334" y="2251"/>
                </a:lnTo>
                <a:lnTo>
                  <a:pt x="1354" y="2258"/>
                </a:lnTo>
                <a:lnTo>
                  <a:pt x="1373" y="2268"/>
                </a:lnTo>
                <a:lnTo>
                  <a:pt x="1390" y="2283"/>
                </a:lnTo>
                <a:lnTo>
                  <a:pt x="1403" y="2300"/>
                </a:lnTo>
                <a:lnTo>
                  <a:pt x="1412" y="2319"/>
                </a:lnTo>
                <a:lnTo>
                  <a:pt x="1417" y="2339"/>
                </a:lnTo>
                <a:lnTo>
                  <a:pt x="1418" y="2360"/>
                </a:lnTo>
                <a:lnTo>
                  <a:pt x="1415" y="2381"/>
                </a:lnTo>
                <a:lnTo>
                  <a:pt x="1408" y="2402"/>
                </a:lnTo>
                <a:lnTo>
                  <a:pt x="1395" y="2427"/>
                </a:lnTo>
                <a:lnTo>
                  <a:pt x="1381" y="2451"/>
                </a:lnTo>
                <a:lnTo>
                  <a:pt x="1366" y="2474"/>
                </a:lnTo>
                <a:lnTo>
                  <a:pt x="1349" y="2493"/>
                </a:lnTo>
                <a:lnTo>
                  <a:pt x="1331" y="2511"/>
                </a:lnTo>
                <a:lnTo>
                  <a:pt x="1311" y="2524"/>
                </a:lnTo>
                <a:lnTo>
                  <a:pt x="767" y="2756"/>
                </a:lnTo>
                <a:lnTo>
                  <a:pt x="741" y="2771"/>
                </a:lnTo>
                <a:lnTo>
                  <a:pt x="716" y="2789"/>
                </a:lnTo>
                <a:lnTo>
                  <a:pt x="692" y="2809"/>
                </a:lnTo>
                <a:lnTo>
                  <a:pt x="763" y="2863"/>
                </a:lnTo>
                <a:lnTo>
                  <a:pt x="838" y="2912"/>
                </a:lnTo>
                <a:lnTo>
                  <a:pt x="916" y="2957"/>
                </a:lnTo>
                <a:lnTo>
                  <a:pt x="996" y="2997"/>
                </a:lnTo>
                <a:lnTo>
                  <a:pt x="1080" y="3032"/>
                </a:lnTo>
                <a:lnTo>
                  <a:pt x="1166" y="3064"/>
                </a:lnTo>
                <a:lnTo>
                  <a:pt x="1254" y="3089"/>
                </a:lnTo>
                <a:lnTo>
                  <a:pt x="1343" y="3109"/>
                </a:lnTo>
                <a:lnTo>
                  <a:pt x="1435" y="3124"/>
                </a:lnTo>
                <a:lnTo>
                  <a:pt x="1529" y="3133"/>
                </a:lnTo>
                <a:lnTo>
                  <a:pt x="1614" y="3137"/>
                </a:lnTo>
                <a:lnTo>
                  <a:pt x="1622" y="3137"/>
                </a:lnTo>
                <a:lnTo>
                  <a:pt x="1630" y="3137"/>
                </a:lnTo>
                <a:lnTo>
                  <a:pt x="1720" y="3135"/>
                </a:lnTo>
                <a:lnTo>
                  <a:pt x="1808" y="3127"/>
                </a:lnTo>
                <a:lnTo>
                  <a:pt x="1896" y="3114"/>
                </a:lnTo>
                <a:lnTo>
                  <a:pt x="1982" y="3096"/>
                </a:lnTo>
                <a:lnTo>
                  <a:pt x="2067" y="3074"/>
                </a:lnTo>
                <a:lnTo>
                  <a:pt x="2150" y="3045"/>
                </a:lnTo>
                <a:lnTo>
                  <a:pt x="2231" y="3013"/>
                </a:lnTo>
                <a:lnTo>
                  <a:pt x="2311" y="2976"/>
                </a:lnTo>
                <a:lnTo>
                  <a:pt x="2388" y="2934"/>
                </a:lnTo>
                <a:lnTo>
                  <a:pt x="2463" y="2887"/>
                </a:lnTo>
                <a:lnTo>
                  <a:pt x="2536" y="2836"/>
                </a:lnTo>
                <a:lnTo>
                  <a:pt x="2514" y="2810"/>
                </a:lnTo>
                <a:lnTo>
                  <a:pt x="2491" y="2788"/>
                </a:lnTo>
                <a:lnTo>
                  <a:pt x="2464" y="2768"/>
                </a:lnTo>
                <a:lnTo>
                  <a:pt x="2436" y="2751"/>
                </a:lnTo>
                <a:lnTo>
                  <a:pt x="1983" y="2478"/>
                </a:lnTo>
                <a:lnTo>
                  <a:pt x="1979" y="2476"/>
                </a:lnTo>
                <a:lnTo>
                  <a:pt x="1974" y="2473"/>
                </a:lnTo>
                <a:lnTo>
                  <a:pt x="1967" y="2468"/>
                </a:lnTo>
                <a:lnTo>
                  <a:pt x="1958" y="2462"/>
                </a:lnTo>
                <a:lnTo>
                  <a:pt x="1947" y="2454"/>
                </a:lnTo>
                <a:lnTo>
                  <a:pt x="1933" y="2444"/>
                </a:lnTo>
                <a:lnTo>
                  <a:pt x="1917" y="2431"/>
                </a:lnTo>
                <a:lnTo>
                  <a:pt x="1902" y="2417"/>
                </a:lnTo>
                <a:lnTo>
                  <a:pt x="1890" y="2400"/>
                </a:lnTo>
                <a:lnTo>
                  <a:pt x="1883" y="2380"/>
                </a:lnTo>
                <a:lnTo>
                  <a:pt x="1879" y="2359"/>
                </a:lnTo>
                <a:lnTo>
                  <a:pt x="1880" y="2338"/>
                </a:lnTo>
                <a:lnTo>
                  <a:pt x="1885" y="2318"/>
                </a:lnTo>
                <a:lnTo>
                  <a:pt x="1893" y="2298"/>
                </a:lnTo>
                <a:lnTo>
                  <a:pt x="1906" y="2282"/>
                </a:lnTo>
                <a:lnTo>
                  <a:pt x="1921" y="2268"/>
                </a:lnTo>
                <a:lnTo>
                  <a:pt x="1938" y="2258"/>
                </a:lnTo>
                <a:lnTo>
                  <a:pt x="1957" y="2251"/>
                </a:lnTo>
                <a:lnTo>
                  <a:pt x="1979" y="2249"/>
                </a:lnTo>
                <a:lnTo>
                  <a:pt x="2375" y="2250"/>
                </a:lnTo>
                <a:lnTo>
                  <a:pt x="2377" y="2251"/>
                </a:lnTo>
                <a:lnTo>
                  <a:pt x="2385" y="2251"/>
                </a:lnTo>
                <a:lnTo>
                  <a:pt x="2398" y="2252"/>
                </a:lnTo>
                <a:lnTo>
                  <a:pt x="2413" y="2252"/>
                </a:lnTo>
                <a:lnTo>
                  <a:pt x="2433" y="2252"/>
                </a:lnTo>
                <a:lnTo>
                  <a:pt x="2453" y="2249"/>
                </a:lnTo>
                <a:lnTo>
                  <a:pt x="2474" y="2244"/>
                </a:lnTo>
                <a:lnTo>
                  <a:pt x="2496" y="2237"/>
                </a:lnTo>
                <a:lnTo>
                  <a:pt x="2517" y="2227"/>
                </a:lnTo>
                <a:lnTo>
                  <a:pt x="2526" y="2220"/>
                </a:lnTo>
                <a:lnTo>
                  <a:pt x="2533" y="2210"/>
                </a:lnTo>
                <a:lnTo>
                  <a:pt x="2537" y="2199"/>
                </a:lnTo>
                <a:lnTo>
                  <a:pt x="2538" y="2187"/>
                </a:lnTo>
                <a:lnTo>
                  <a:pt x="2536" y="2174"/>
                </a:lnTo>
                <a:lnTo>
                  <a:pt x="2531" y="2162"/>
                </a:lnTo>
                <a:lnTo>
                  <a:pt x="2495" y="2101"/>
                </a:lnTo>
                <a:lnTo>
                  <a:pt x="2458" y="2034"/>
                </a:lnTo>
                <a:lnTo>
                  <a:pt x="2421" y="1963"/>
                </a:lnTo>
                <a:lnTo>
                  <a:pt x="2384" y="1887"/>
                </a:lnTo>
                <a:lnTo>
                  <a:pt x="2350" y="1807"/>
                </a:lnTo>
                <a:lnTo>
                  <a:pt x="2317" y="1724"/>
                </a:lnTo>
                <a:lnTo>
                  <a:pt x="2288" y="1637"/>
                </a:lnTo>
                <a:lnTo>
                  <a:pt x="2262" y="1548"/>
                </a:lnTo>
                <a:lnTo>
                  <a:pt x="2241" y="1456"/>
                </a:lnTo>
                <a:lnTo>
                  <a:pt x="2225" y="1363"/>
                </a:lnTo>
                <a:lnTo>
                  <a:pt x="2216" y="1268"/>
                </a:lnTo>
                <a:lnTo>
                  <a:pt x="2210" y="1203"/>
                </a:lnTo>
                <a:lnTo>
                  <a:pt x="2201" y="1142"/>
                </a:lnTo>
                <a:lnTo>
                  <a:pt x="2187" y="1086"/>
                </a:lnTo>
                <a:lnTo>
                  <a:pt x="2172" y="1033"/>
                </a:lnTo>
                <a:lnTo>
                  <a:pt x="2152" y="985"/>
                </a:lnTo>
                <a:lnTo>
                  <a:pt x="2139" y="958"/>
                </a:lnTo>
                <a:lnTo>
                  <a:pt x="2124" y="929"/>
                </a:lnTo>
                <a:lnTo>
                  <a:pt x="2107" y="901"/>
                </a:lnTo>
                <a:lnTo>
                  <a:pt x="2088" y="873"/>
                </a:lnTo>
                <a:lnTo>
                  <a:pt x="2067" y="846"/>
                </a:lnTo>
                <a:lnTo>
                  <a:pt x="2043" y="818"/>
                </a:lnTo>
                <a:lnTo>
                  <a:pt x="2018" y="792"/>
                </a:lnTo>
                <a:lnTo>
                  <a:pt x="1991" y="767"/>
                </a:lnTo>
                <a:lnTo>
                  <a:pt x="1960" y="744"/>
                </a:lnTo>
                <a:lnTo>
                  <a:pt x="1927" y="723"/>
                </a:lnTo>
                <a:lnTo>
                  <a:pt x="1890" y="702"/>
                </a:lnTo>
                <a:lnTo>
                  <a:pt x="1852" y="685"/>
                </a:lnTo>
                <a:lnTo>
                  <a:pt x="1810" y="670"/>
                </a:lnTo>
                <a:lnTo>
                  <a:pt x="1766" y="658"/>
                </a:lnTo>
                <a:lnTo>
                  <a:pt x="1718" y="649"/>
                </a:lnTo>
                <a:lnTo>
                  <a:pt x="1666" y="643"/>
                </a:lnTo>
                <a:lnTo>
                  <a:pt x="1612" y="641"/>
                </a:lnTo>
                <a:close/>
                <a:moveTo>
                  <a:pt x="1635" y="118"/>
                </a:moveTo>
                <a:lnTo>
                  <a:pt x="1536" y="122"/>
                </a:lnTo>
                <a:lnTo>
                  <a:pt x="1437" y="131"/>
                </a:lnTo>
                <a:lnTo>
                  <a:pt x="1342" y="147"/>
                </a:lnTo>
                <a:lnTo>
                  <a:pt x="1248" y="169"/>
                </a:lnTo>
                <a:lnTo>
                  <a:pt x="1157" y="196"/>
                </a:lnTo>
                <a:lnTo>
                  <a:pt x="1067" y="228"/>
                </a:lnTo>
                <a:lnTo>
                  <a:pt x="981" y="266"/>
                </a:lnTo>
                <a:lnTo>
                  <a:pt x="897" y="310"/>
                </a:lnTo>
                <a:lnTo>
                  <a:pt x="817" y="357"/>
                </a:lnTo>
                <a:lnTo>
                  <a:pt x="740" y="410"/>
                </a:lnTo>
                <a:lnTo>
                  <a:pt x="667" y="467"/>
                </a:lnTo>
                <a:lnTo>
                  <a:pt x="597" y="529"/>
                </a:lnTo>
                <a:lnTo>
                  <a:pt x="531" y="594"/>
                </a:lnTo>
                <a:lnTo>
                  <a:pt x="469" y="664"/>
                </a:lnTo>
                <a:lnTo>
                  <a:pt x="412" y="737"/>
                </a:lnTo>
                <a:lnTo>
                  <a:pt x="359" y="813"/>
                </a:lnTo>
                <a:lnTo>
                  <a:pt x="310" y="894"/>
                </a:lnTo>
                <a:lnTo>
                  <a:pt x="268" y="977"/>
                </a:lnTo>
                <a:lnTo>
                  <a:pt x="229" y="1063"/>
                </a:lnTo>
                <a:lnTo>
                  <a:pt x="197" y="1151"/>
                </a:lnTo>
                <a:lnTo>
                  <a:pt x="169" y="1242"/>
                </a:lnTo>
                <a:lnTo>
                  <a:pt x="147" y="1336"/>
                </a:lnTo>
                <a:lnTo>
                  <a:pt x="132" y="1432"/>
                </a:lnTo>
                <a:lnTo>
                  <a:pt x="122" y="1529"/>
                </a:lnTo>
                <a:lnTo>
                  <a:pt x="119" y="1628"/>
                </a:lnTo>
                <a:lnTo>
                  <a:pt x="122" y="1721"/>
                </a:lnTo>
                <a:lnTo>
                  <a:pt x="130" y="1811"/>
                </a:lnTo>
                <a:lnTo>
                  <a:pt x="144" y="1901"/>
                </a:lnTo>
                <a:lnTo>
                  <a:pt x="162" y="1989"/>
                </a:lnTo>
                <a:lnTo>
                  <a:pt x="187" y="2075"/>
                </a:lnTo>
                <a:lnTo>
                  <a:pt x="215" y="2158"/>
                </a:lnTo>
                <a:lnTo>
                  <a:pt x="249" y="2240"/>
                </a:lnTo>
                <a:lnTo>
                  <a:pt x="287" y="2319"/>
                </a:lnTo>
                <a:lnTo>
                  <a:pt x="329" y="2395"/>
                </a:lnTo>
                <a:lnTo>
                  <a:pt x="376" y="2468"/>
                </a:lnTo>
                <a:lnTo>
                  <a:pt x="427" y="2539"/>
                </a:lnTo>
                <a:lnTo>
                  <a:pt x="481" y="2606"/>
                </a:lnTo>
                <a:lnTo>
                  <a:pt x="540" y="2671"/>
                </a:lnTo>
                <a:lnTo>
                  <a:pt x="602" y="2732"/>
                </a:lnTo>
                <a:lnTo>
                  <a:pt x="637" y="2700"/>
                </a:lnTo>
                <a:lnTo>
                  <a:pt x="675" y="2672"/>
                </a:lnTo>
                <a:lnTo>
                  <a:pt x="716" y="2649"/>
                </a:lnTo>
                <a:lnTo>
                  <a:pt x="719" y="2648"/>
                </a:lnTo>
                <a:lnTo>
                  <a:pt x="1261" y="2417"/>
                </a:lnTo>
                <a:lnTo>
                  <a:pt x="1266" y="2412"/>
                </a:lnTo>
                <a:lnTo>
                  <a:pt x="1272" y="2403"/>
                </a:lnTo>
                <a:lnTo>
                  <a:pt x="1278" y="2393"/>
                </a:lnTo>
                <a:lnTo>
                  <a:pt x="1285" y="2380"/>
                </a:lnTo>
                <a:lnTo>
                  <a:pt x="1291" y="2368"/>
                </a:lnTo>
                <a:lnTo>
                  <a:pt x="930" y="2368"/>
                </a:lnTo>
                <a:lnTo>
                  <a:pt x="923" y="2367"/>
                </a:lnTo>
                <a:lnTo>
                  <a:pt x="911" y="2366"/>
                </a:lnTo>
                <a:lnTo>
                  <a:pt x="894" y="2364"/>
                </a:lnTo>
                <a:lnTo>
                  <a:pt x="872" y="2360"/>
                </a:lnTo>
                <a:lnTo>
                  <a:pt x="847" y="2356"/>
                </a:lnTo>
                <a:lnTo>
                  <a:pt x="819" y="2351"/>
                </a:lnTo>
                <a:lnTo>
                  <a:pt x="789" y="2345"/>
                </a:lnTo>
                <a:lnTo>
                  <a:pt x="757" y="2337"/>
                </a:lnTo>
                <a:lnTo>
                  <a:pt x="725" y="2327"/>
                </a:lnTo>
                <a:lnTo>
                  <a:pt x="692" y="2317"/>
                </a:lnTo>
                <a:lnTo>
                  <a:pt x="661" y="2304"/>
                </a:lnTo>
                <a:lnTo>
                  <a:pt x="630" y="2290"/>
                </a:lnTo>
                <a:lnTo>
                  <a:pt x="606" y="2272"/>
                </a:lnTo>
                <a:lnTo>
                  <a:pt x="587" y="2254"/>
                </a:lnTo>
                <a:lnTo>
                  <a:pt x="573" y="2234"/>
                </a:lnTo>
                <a:lnTo>
                  <a:pt x="564" y="2212"/>
                </a:lnTo>
                <a:lnTo>
                  <a:pt x="560" y="2185"/>
                </a:lnTo>
                <a:lnTo>
                  <a:pt x="563" y="2156"/>
                </a:lnTo>
                <a:lnTo>
                  <a:pt x="573" y="2127"/>
                </a:lnTo>
                <a:lnTo>
                  <a:pt x="590" y="2098"/>
                </a:lnTo>
                <a:lnTo>
                  <a:pt x="609" y="2070"/>
                </a:lnTo>
                <a:lnTo>
                  <a:pt x="631" y="2037"/>
                </a:lnTo>
                <a:lnTo>
                  <a:pt x="655" y="2001"/>
                </a:lnTo>
                <a:lnTo>
                  <a:pt x="680" y="1960"/>
                </a:lnTo>
                <a:lnTo>
                  <a:pt x="707" y="1915"/>
                </a:lnTo>
                <a:lnTo>
                  <a:pt x="733" y="1868"/>
                </a:lnTo>
                <a:lnTo>
                  <a:pt x="760" y="1816"/>
                </a:lnTo>
                <a:lnTo>
                  <a:pt x="787" y="1763"/>
                </a:lnTo>
                <a:lnTo>
                  <a:pt x="813" y="1706"/>
                </a:lnTo>
                <a:lnTo>
                  <a:pt x="837" y="1647"/>
                </a:lnTo>
                <a:lnTo>
                  <a:pt x="861" y="1586"/>
                </a:lnTo>
                <a:lnTo>
                  <a:pt x="881" y="1523"/>
                </a:lnTo>
                <a:lnTo>
                  <a:pt x="899" y="1459"/>
                </a:lnTo>
                <a:lnTo>
                  <a:pt x="914" y="1394"/>
                </a:lnTo>
                <a:lnTo>
                  <a:pt x="926" y="1327"/>
                </a:lnTo>
                <a:lnTo>
                  <a:pt x="935" y="1259"/>
                </a:lnTo>
                <a:lnTo>
                  <a:pt x="939" y="1192"/>
                </a:lnTo>
                <a:lnTo>
                  <a:pt x="939" y="1190"/>
                </a:lnTo>
                <a:lnTo>
                  <a:pt x="939" y="1183"/>
                </a:lnTo>
                <a:lnTo>
                  <a:pt x="940" y="1174"/>
                </a:lnTo>
                <a:lnTo>
                  <a:pt x="941" y="1159"/>
                </a:lnTo>
                <a:lnTo>
                  <a:pt x="943" y="1143"/>
                </a:lnTo>
                <a:lnTo>
                  <a:pt x="945" y="1124"/>
                </a:lnTo>
                <a:lnTo>
                  <a:pt x="949" y="1103"/>
                </a:lnTo>
                <a:lnTo>
                  <a:pt x="953" y="1080"/>
                </a:lnTo>
                <a:lnTo>
                  <a:pt x="959" y="1053"/>
                </a:lnTo>
                <a:lnTo>
                  <a:pt x="966" y="1026"/>
                </a:lnTo>
                <a:lnTo>
                  <a:pt x="974" y="997"/>
                </a:lnTo>
                <a:lnTo>
                  <a:pt x="983" y="968"/>
                </a:lnTo>
                <a:lnTo>
                  <a:pt x="994" y="936"/>
                </a:lnTo>
                <a:lnTo>
                  <a:pt x="1008" y="905"/>
                </a:lnTo>
                <a:lnTo>
                  <a:pt x="1023" y="873"/>
                </a:lnTo>
                <a:lnTo>
                  <a:pt x="1039" y="841"/>
                </a:lnTo>
                <a:lnTo>
                  <a:pt x="1058" y="808"/>
                </a:lnTo>
                <a:lnTo>
                  <a:pt x="1080" y="777"/>
                </a:lnTo>
                <a:lnTo>
                  <a:pt x="1103" y="746"/>
                </a:lnTo>
                <a:lnTo>
                  <a:pt x="1129" y="716"/>
                </a:lnTo>
                <a:lnTo>
                  <a:pt x="1158" y="687"/>
                </a:lnTo>
                <a:lnTo>
                  <a:pt x="1189" y="660"/>
                </a:lnTo>
                <a:lnTo>
                  <a:pt x="1222" y="635"/>
                </a:lnTo>
                <a:lnTo>
                  <a:pt x="1260" y="611"/>
                </a:lnTo>
                <a:lnTo>
                  <a:pt x="1299" y="589"/>
                </a:lnTo>
                <a:lnTo>
                  <a:pt x="1343" y="570"/>
                </a:lnTo>
                <a:lnTo>
                  <a:pt x="1390" y="554"/>
                </a:lnTo>
                <a:lnTo>
                  <a:pt x="1440" y="541"/>
                </a:lnTo>
                <a:lnTo>
                  <a:pt x="1493" y="531"/>
                </a:lnTo>
                <a:lnTo>
                  <a:pt x="1551" y="525"/>
                </a:lnTo>
                <a:lnTo>
                  <a:pt x="1612" y="522"/>
                </a:lnTo>
                <a:lnTo>
                  <a:pt x="1674" y="525"/>
                </a:lnTo>
                <a:lnTo>
                  <a:pt x="1732" y="531"/>
                </a:lnTo>
                <a:lnTo>
                  <a:pt x="1787" y="541"/>
                </a:lnTo>
                <a:lnTo>
                  <a:pt x="1839" y="554"/>
                </a:lnTo>
                <a:lnTo>
                  <a:pt x="1886" y="570"/>
                </a:lnTo>
                <a:lnTo>
                  <a:pt x="1932" y="589"/>
                </a:lnTo>
                <a:lnTo>
                  <a:pt x="1974" y="611"/>
                </a:lnTo>
                <a:lnTo>
                  <a:pt x="2012" y="635"/>
                </a:lnTo>
                <a:lnTo>
                  <a:pt x="2049" y="660"/>
                </a:lnTo>
                <a:lnTo>
                  <a:pt x="2082" y="688"/>
                </a:lnTo>
                <a:lnTo>
                  <a:pt x="2112" y="716"/>
                </a:lnTo>
                <a:lnTo>
                  <a:pt x="2140" y="747"/>
                </a:lnTo>
                <a:lnTo>
                  <a:pt x="2166" y="778"/>
                </a:lnTo>
                <a:lnTo>
                  <a:pt x="2189" y="809"/>
                </a:lnTo>
                <a:lnTo>
                  <a:pt x="2210" y="842"/>
                </a:lnTo>
                <a:lnTo>
                  <a:pt x="2229" y="873"/>
                </a:lnTo>
                <a:lnTo>
                  <a:pt x="2246" y="905"/>
                </a:lnTo>
                <a:lnTo>
                  <a:pt x="2261" y="936"/>
                </a:lnTo>
                <a:lnTo>
                  <a:pt x="2280" y="983"/>
                </a:lnTo>
                <a:lnTo>
                  <a:pt x="2297" y="1032"/>
                </a:lnTo>
                <a:lnTo>
                  <a:pt x="2310" y="1085"/>
                </a:lnTo>
                <a:lnTo>
                  <a:pt x="2321" y="1140"/>
                </a:lnTo>
                <a:lnTo>
                  <a:pt x="2329" y="1199"/>
                </a:lnTo>
                <a:lnTo>
                  <a:pt x="2334" y="1260"/>
                </a:lnTo>
                <a:lnTo>
                  <a:pt x="2344" y="1349"/>
                </a:lnTo>
                <a:lnTo>
                  <a:pt x="2359" y="1436"/>
                </a:lnTo>
                <a:lnTo>
                  <a:pt x="2378" y="1522"/>
                </a:lnTo>
                <a:lnTo>
                  <a:pt x="2402" y="1605"/>
                </a:lnTo>
                <a:lnTo>
                  <a:pt x="2430" y="1687"/>
                </a:lnTo>
                <a:lnTo>
                  <a:pt x="2461" y="1765"/>
                </a:lnTo>
                <a:lnTo>
                  <a:pt x="2494" y="1841"/>
                </a:lnTo>
                <a:lnTo>
                  <a:pt x="2528" y="1912"/>
                </a:lnTo>
                <a:lnTo>
                  <a:pt x="2563" y="1980"/>
                </a:lnTo>
                <a:lnTo>
                  <a:pt x="2599" y="2042"/>
                </a:lnTo>
                <a:lnTo>
                  <a:pt x="2633" y="2101"/>
                </a:lnTo>
                <a:lnTo>
                  <a:pt x="2645" y="2124"/>
                </a:lnTo>
                <a:lnTo>
                  <a:pt x="2653" y="2149"/>
                </a:lnTo>
                <a:lnTo>
                  <a:pt x="2657" y="2176"/>
                </a:lnTo>
                <a:lnTo>
                  <a:pt x="2657" y="2202"/>
                </a:lnTo>
                <a:lnTo>
                  <a:pt x="2653" y="2228"/>
                </a:lnTo>
                <a:lnTo>
                  <a:pt x="2645" y="2252"/>
                </a:lnTo>
                <a:lnTo>
                  <a:pt x="2632" y="2276"/>
                </a:lnTo>
                <a:lnTo>
                  <a:pt x="2617" y="2296"/>
                </a:lnTo>
                <a:lnTo>
                  <a:pt x="2599" y="2314"/>
                </a:lnTo>
                <a:lnTo>
                  <a:pt x="2578" y="2328"/>
                </a:lnTo>
                <a:lnTo>
                  <a:pt x="2544" y="2345"/>
                </a:lnTo>
                <a:lnTo>
                  <a:pt x="2510" y="2357"/>
                </a:lnTo>
                <a:lnTo>
                  <a:pt x="2476" y="2365"/>
                </a:lnTo>
                <a:lnTo>
                  <a:pt x="2445" y="2369"/>
                </a:lnTo>
                <a:lnTo>
                  <a:pt x="2417" y="2371"/>
                </a:lnTo>
                <a:lnTo>
                  <a:pt x="2392" y="2370"/>
                </a:lnTo>
                <a:lnTo>
                  <a:pt x="2373" y="2369"/>
                </a:lnTo>
                <a:lnTo>
                  <a:pt x="2360" y="2368"/>
                </a:lnTo>
                <a:lnTo>
                  <a:pt x="2030" y="2368"/>
                </a:lnTo>
                <a:lnTo>
                  <a:pt x="2034" y="2370"/>
                </a:lnTo>
                <a:lnTo>
                  <a:pt x="2037" y="2372"/>
                </a:lnTo>
                <a:lnTo>
                  <a:pt x="2039" y="2374"/>
                </a:lnTo>
                <a:lnTo>
                  <a:pt x="2040" y="2374"/>
                </a:lnTo>
                <a:lnTo>
                  <a:pt x="2041" y="2375"/>
                </a:lnTo>
                <a:lnTo>
                  <a:pt x="2495" y="2648"/>
                </a:lnTo>
                <a:lnTo>
                  <a:pt x="2533" y="2672"/>
                </a:lnTo>
                <a:lnTo>
                  <a:pt x="2569" y="2699"/>
                </a:lnTo>
                <a:lnTo>
                  <a:pt x="2601" y="2731"/>
                </a:lnTo>
                <a:lnTo>
                  <a:pt x="2631" y="2765"/>
                </a:lnTo>
                <a:lnTo>
                  <a:pt x="2697" y="2703"/>
                </a:lnTo>
                <a:lnTo>
                  <a:pt x="2760" y="2639"/>
                </a:lnTo>
                <a:lnTo>
                  <a:pt x="2819" y="2570"/>
                </a:lnTo>
                <a:lnTo>
                  <a:pt x="2874" y="2498"/>
                </a:lnTo>
                <a:lnTo>
                  <a:pt x="2923" y="2422"/>
                </a:lnTo>
                <a:lnTo>
                  <a:pt x="2970" y="2344"/>
                </a:lnTo>
                <a:lnTo>
                  <a:pt x="3011" y="2262"/>
                </a:lnTo>
                <a:lnTo>
                  <a:pt x="3047" y="2179"/>
                </a:lnTo>
                <a:lnTo>
                  <a:pt x="3078" y="2092"/>
                </a:lnTo>
                <a:lnTo>
                  <a:pt x="3104" y="2003"/>
                </a:lnTo>
                <a:lnTo>
                  <a:pt x="3124" y="1912"/>
                </a:lnTo>
                <a:lnTo>
                  <a:pt x="3139" y="1819"/>
                </a:lnTo>
                <a:lnTo>
                  <a:pt x="3148" y="1725"/>
                </a:lnTo>
                <a:lnTo>
                  <a:pt x="3151" y="1628"/>
                </a:lnTo>
                <a:lnTo>
                  <a:pt x="3148" y="1529"/>
                </a:lnTo>
                <a:lnTo>
                  <a:pt x="3138" y="1432"/>
                </a:lnTo>
                <a:lnTo>
                  <a:pt x="3123" y="1336"/>
                </a:lnTo>
                <a:lnTo>
                  <a:pt x="3101" y="1242"/>
                </a:lnTo>
                <a:lnTo>
                  <a:pt x="3073" y="1151"/>
                </a:lnTo>
                <a:lnTo>
                  <a:pt x="3041" y="1063"/>
                </a:lnTo>
                <a:lnTo>
                  <a:pt x="3002" y="977"/>
                </a:lnTo>
                <a:lnTo>
                  <a:pt x="2960" y="894"/>
                </a:lnTo>
                <a:lnTo>
                  <a:pt x="2911" y="813"/>
                </a:lnTo>
                <a:lnTo>
                  <a:pt x="2858" y="737"/>
                </a:lnTo>
                <a:lnTo>
                  <a:pt x="2801" y="664"/>
                </a:lnTo>
                <a:lnTo>
                  <a:pt x="2739" y="594"/>
                </a:lnTo>
                <a:lnTo>
                  <a:pt x="2673" y="529"/>
                </a:lnTo>
                <a:lnTo>
                  <a:pt x="2603" y="467"/>
                </a:lnTo>
                <a:lnTo>
                  <a:pt x="2530" y="410"/>
                </a:lnTo>
                <a:lnTo>
                  <a:pt x="2453" y="357"/>
                </a:lnTo>
                <a:lnTo>
                  <a:pt x="2373" y="310"/>
                </a:lnTo>
                <a:lnTo>
                  <a:pt x="2289" y="266"/>
                </a:lnTo>
                <a:lnTo>
                  <a:pt x="2203" y="228"/>
                </a:lnTo>
                <a:lnTo>
                  <a:pt x="2113" y="196"/>
                </a:lnTo>
                <a:lnTo>
                  <a:pt x="2022" y="169"/>
                </a:lnTo>
                <a:lnTo>
                  <a:pt x="1928" y="147"/>
                </a:lnTo>
                <a:lnTo>
                  <a:pt x="1833" y="131"/>
                </a:lnTo>
                <a:lnTo>
                  <a:pt x="1734" y="122"/>
                </a:lnTo>
                <a:lnTo>
                  <a:pt x="1635" y="118"/>
                </a:lnTo>
                <a:close/>
                <a:moveTo>
                  <a:pt x="1635" y="0"/>
                </a:moveTo>
                <a:lnTo>
                  <a:pt x="1738" y="3"/>
                </a:lnTo>
                <a:lnTo>
                  <a:pt x="1840" y="13"/>
                </a:lnTo>
                <a:lnTo>
                  <a:pt x="1939" y="28"/>
                </a:lnTo>
                <a:lnTo>
                  <a:pt x="2037" y="49"/>
                </a:lnTo>
                <a:lnTo>
                  <a:pt x="2133" y="77"/>
                </a:lnTo>
                <a:lnTo>
                  <a:pt x="2226" y="110"/>
                </a:lnTo>
                <a:lnTo>
                  <a:pt x="2316" y="148"/>
                </a:lnTo>
                <a:lnTo>
                  <a:pt x="2403" y="191"/>
                </a:lnTo>
                <a:lnTo>
                  <a:pt x="2487" y="239"/>
                </a:lnTo>
                <a:lnTo>
                  <a:pt x="2569" y="293"/>
                </a:lnTo>
                <a:lnTo>
                  <a:pt x="2647" y="350"/>
                </a:lnTo>
                <a:lnTo>
                  <a:pt x="2721" y="412"/>
                </a:lnTo>
                <a:lnTo>
                  <a:pt x="2791" y="477"/>
                </a:lnTo>
                <a:lnTo>
                  <a:pt x="2857" y="548"/>
                </a:lnTo>
                <a:lnTo>
                  <a:pt x="2919" y="622"/>
                </a:lnTo>
                <a:lnTo>
                  <a:pt x="2977" y="698"/>
                </a:lnTo>
                <a:lnTo>
                  <a:pt x="3030" y="779"/>
                </a:lnTo>
                <a:lnTo>
                  <a:pt x="3078" y="864"/>
                </a:lnTo>
                <a:lnTo>
                  <a:pt x="3122" y="951"/>
                </a:lnTo>
                <a:lnTo>
                  <a:pt x="3161" y="1040"/>
                </a:lnTo>
                <a:lnTo>
                  <a:pt x="3193" y="1133"/>
                </a:lnTo>
                <a:lnTo>
                  <a:pt x="3220" y="1228"/>
                </a:lnTo>
                <a:lnTo>
                  <a:pt x="3242" y="1325"/>
                </a:lnTo>
                <a:lnTo>
                  <a:pt x="3258" y="1424"/>
                </a:lnTo>
                <a:lnTo>
                  <a:pt x="3267" y="1526"/>
                </a:lnTo>
                <a:lnTo>
                  <a:pt x="3270" y="1628"/>
                </a:lnTo>
                <a:lnTo>
                  <a:pt x="3267" y="1731"/>
                </a:lnTo>
                <a:lnTo>
                  <a:pt x="3258" y="1832"/>
                </a:lnTo>
                <a:lnTo>
                  <a:pt x="3242" y="1931"/>
                </a:lnTo>
                <a:lnTo>
                  <a:pt x="3220" y="2028"/>
                </a:lnTo>
                <a:lnTo>
                  <a:pt x="3193" y="2123"/>
                </a:lnTo>
                <a:lnTo>
                  <a:pt x="3161" y="2216"/>
                </a:lnTo>
                <a:lnTo>
                  <a:pt x="3122" y="2306"/>
                </a:lnTo>
                <a:lnTo>
                  <a:pt x="3078" y="2393"/>
                </a:lnTo>
                <a:lnTo>
                  <a:pt x="3030" y="2476"/>
                </a:lnTo>
                <a:lnTo>
                  <a:pt x="2977" y="2557"/>
                </a:lnTo>
                <a:lnTo>
                  <a:pt x="2919" y="2635"/>
                </a:lnTo>
                <a:lnTo>
                  <a:pt x="2857" y="2708"/>
                </a:lnTo>
                <a:lnTo>
                  <a:pt x="2791" y="2779"/>
                </a:lnTo>
                <a:lnTo>
                  <a:pt x="2721" y="2845"/>
                </a:lnTo>
                <a:lnTo>
                  <a:pt x="2647" y="2906"/>
                </a:lnTo>
                <a:lnTo>
                  <a:pt x="2569" y="2964"/>
                </a:lnTo>
                <a:lnTo>
                  <a:pt x="2487" y="3017"/>
                </a:lnTo>
                <a:lnTo>
                  <a:pt x="2403" y="3065"/>
                </a:lnTo>
                <a:lnTo>
                  <a:pt x="2316" y="3108"/>
                </a:lnTo>
                <a:lnTo>
                  <a:pt x="2226" y="3146"/>
                </a:lnTo>
                <a:lnTo>
                  <a:pt x="2133" y="3179"/>
                </a:lnTo>
                <a:lnTo>
                  <a:pt x="2037" y="3206"/>
                </a:lnTo>
                <a:lnTo>
                  <a:pt x="1939" y="3228"/>
                </a:lnTo>
                <a:lnTo>
                  <a:pt x="1840" y="3243"/>
                </a:lnTo>
                <a:lnTo>
                  <a:pt x="1738" y="3253"/>
                </a:lnTo>
                <a:lnTo>
                  <a:pt x="1635" y="3256"/>
                </a:lnTo>
                <a:lnTo>
                  <a:pt x="1632" y="3256"/>
                </a:lnTo>
                <a:lnTo>
                  <a:pt x="1630" y="3255"/>
                </a:lnTo>
                <a:lnTo>
                  <a:pt x="1628" y="3256"/>
                </a:lnTo>
                <a:lnTo>
                  <a:pt x="1627" y="3256"/>
                </a:lnTo>
                <a:lnTo>
                  <a:pt x="1621" y="3255"/>
                </a:lnTo>
                <a:lnTo>
                  <a:pt x="1616" y="3255"/>
                </a:lnTo>
                <a:lnTo>
                  <a:pt x="1563" y="3254"/>
                </a:lnTo>
                <a:lnTo>
                  <a:pt x="1511" y="3251"/>
                </a:lnTo>
                <a:lnTo>
                  <a:pt x="1477" y="3248"/>
                </a:lnTo>
                <a:lnTo>
                  <a:pt x="1441" y="3244"/>
                </a:lnTo>
                <a:lnTo>
                  <a:pt x="1378" y="3236"/>
                </a:lnTo>
                <a:lnTo>
                  <a:pt x="1288" y="3220"/>
                </a:lnTo>
                <a:lnTo>
                  <a:pt x="1201" y="3199"/>
                </a:lnTo>
                <a:lnTo>
                  <a:pt x="1114" y="3173"/>
                </a:lnTo>
                <a:lnTo>
                  <a:pt x="1029" y="3142"/>
                </a:lnTo>
                <a:lnTo>
                  <a:pt x="946" y="3107"/>
                </a:lnTo>
                <a:lnTo>
                  <a:pt x="865" y="3068"/>
                </a:lnTo>
                <a:lnTo>
                  <a:pt x="786" y="3024"/>
                </a:lnTo>
                <a:lnTo>
                  <a:pt x="710" y="2975"/>
                </a:lnTo>
                <a:lnTo>
                  <a:pt x="636" y="2922"/>
                </a:lnTo>
                <a:lnTo>
                  <a:pt x="565" y="2865"/>
                </a:lnTo>
                <a:lnTo>
                  <a:pt x="522" y="2829"/>
                </a:lnTo>
                <a:lnTo>
                  <a:pt x="527" y="2823"/>
                </a:lnTo>
                <a:lnTo>
                  <a:pt x="459" y="2758"/>
                </a:lnTo>
                <a:lnTo>
                  <a:pt x="395" y="2688"/>
                </a:lnTo>
                <a:lnTo>
                  <a:pt x="336" y="2616"/>
                </a:lnTo>
                <a:lnTo>
                  <a:pt x="281" y="2539"/>
                </a:lnTo>
                <a:lnTo>
                  <a:pt x="230" y="2459"/>
                </a:lnTo>
                <a:lnTo>
                  <a:pt x="183" y="2376"/>
                </a:lnTo>
                <a:lnTo>
                  <a:pt x="142" y="2292"/>
                </a:lnTo>
                <a:lnTo>
                  <a:pt x="105" y="2203"/>
                </a:lnTo>
                <a:lnTo>
                  <a:pt x="74" y="2112"/>
                </a:lnTo>
                <a:lnTo>
                  <a:pt x="48" y="2019"/>
                </a:lnTo>
                <a:lnTo>
                  <a:pt x="26" y="1924"/>
                </a:lnTo>
                <a:lnTo>
                  <a:pt x="12" y="1827"/>
                </a:lnTo>
                <a:lnTo>
                  <a:pt x="3" y="1729"/>
                </a:lnTo>
                <a:lnTo>
                  <a:pt x="0" y="1628"/>
                </a:lnTo>
                <a:lnTo>
                  <a:pt x="3" y="1526"/>
                </a:lnTo>
                <a:lnTo>
                  <a:pt x="12" y="1424"/>
                </a:lnTo>
                <a:lnTo>
                  <a:pt x="28" y="1325"/>
                </a:lnTo>
                <a:lnTo>
                  <a:pt x="50" y="1228"/>
                </a:lnTo>
                <a:lnTo>
                  <a:pt x="77" y="1133"/>
                </a:lnTo>
                <a:lnTo>
                  <a:pt x="109" y="1040"/>
                </a:lnTo>
                <a:lnTo>
                  <a:pt x="148" y="951"/>
                </a:lnTo>
                <a:lnTo>
                  <a:pt x="192" y="864"/>
                </a:lnTo>
                <a:lnTo>
                  <a:pt x="240" y="779"/>
                </a:lnTo>
                <a:lnTo>
                  <a:pt x="293" y="698"/>
                </a:lnTo>
                <a:lnTo>
                  <a:pt x="351" y="622"/>
                </a:lnTo>
                <a:lnTo>
                  <a:pt x="413" y="548"/>
                </a:lnTo>
                <a:lnTo>
                  <a:pt x="479" y="477"/>
                </a:lnTo>
                <a:lnTo>
                  <a:pt x="549" y="412"/>
                </a:lnTo>
                <a:lnTo>
                  <a:pt x="623" y="350"/>
                </a:lnTo>
                <a:lnTo>
                  <a:pt x="701" y="293"/>
                </a:lnTo>
                <a:lnTo>
                  <a:pt x="783" y="239"/>
                </a:lnTo>
                <a:lnTo>
                  <a:pt x="867" y="191"/>
                </a:lnTo>
                <a:lnTo>
                  <a:pt x="954" y="148"/>
                </a:lnTo>
                <a:lnTo>
                  <a:pt x="1044" y="110"/>
                </a:lnTo>
                <a:lnTo>
                  <a:pt x="1137" y="77"/>
                </a:lnTo>
                <a:lnTo>
                  <a:pt x="1233" y="49"/>
                </a:lnTo>
                <a:lnTo>
                  <a:pt x="1331" y="28"/>
                </a:lnTo>
                <a:lnTo>
                  <a:pt x="1430" y="13"/>
                </a:lnTo>
                <a:lnTo>
                  <a:pt x="1532" y="3"/>
                </a:lnTo>
                <a:lnTo>
                  <a:pt x="16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" name="Freeform 144"/>
          <p:cNvSpPr>
            <a:spLocks noEditPoints="1"/>
          </p:cNvSpPr>
          <p:nvPr/>
        </p:nvSpPr>
        <p:spPr bwMode="auto">
          <a:xfrm>
            <a:off x="8387227" y="1423424"/>
            <a:ext cx="520700" cy="519112"/>
          </a:xfrm>
          <a:custGeom>
            <a:avLst/>
            <a:gdLst>
              <a:gd name="T0" fmla="*/ 1425 w 3608"/>
              <a:gd name="T1" fmla="*/ 734 h 3597"/>
              <a:gd name="T2" fmla="*/ 1237 w 3608"/>
              <a:gd name="T3" fmla="*/ 991 h 3597"/>
              <a:gd name="T4" fmla="*/ 1230 w 3608"/>
              <a:gd name="T5" fmla="*/ 1475 h 3597"/>
              <a:gd name="T6" fmla="*/ 1181 w 3608"/>
              <a:gd name="T7" fmla="*/ 1848 h 3597"/>
              <a:gd name="T8" fmla="*/ 1291 w 3608"/>
              <a:gd name="T9" fmla="*/ 2069 h 3597"/>
              <a:gd name="T10" fmla="*/ 1420 w 3608"/>
              <a:gd name="T11" fmla="*/ 2308 h 3597"/>
              <a:gd name="T12" fmla="*/ 1453 w 3608"/>
              <a:gd name="T13" fmla="*/ 2672 h 3597"/>
              <a:gd name="T14" fmla="*/ 793 w 3608"/>
              <a:gd name="T15" fmla="*/ 3126 h 3597"/>
              <a:gd name="T16" fmla="*/ 1087 w 3608"/>
              <a:gd name="T17" fmla="*/ 3305 h 3597"/>
              <a:gd name="T18" fmla="*/ 1442 w 3608"/>
              <a:gd name="T19" fmla="*/ 3427 h 3597"/>
              <a:gd name="T20" fmla="*/ 1865 w 3608"/>
              <a:gd name="T21" fmla="*/ 3465 h 3597"/>
              <a:gd name="T22" fmla="*/ 2204 w 3608"/>
              <a:gd name="T23" fmla="*/ 3417 h 3597"/>
              <a:gd name="T24" fmla="*/ 2567 w 3608"/>
              <a:gd name="T25" fmla="*/ 3282 h 3597"/>
              <a:gd name="T26" fmla="*/ 2796 w 3608"/>
              <a:gd name="T27" fmla="*/ 3127 h 3597"/>
              <a:gd name="T28" fmla="*/ 2090 w 3608"/>
              <a:gd name="T29" fmla="*/ 2642 h 3597"/>
              <a:gd name="T30" fmla="*/ 2228 w 3608"/>
              <a:gd name="T31" fmla="*/ 2157 h 3597"/>
              <a:gd name="T32" fmla="*/ 2414 w 3608"/>
              <a:gd name="T33" fmla="*/ 1869 h 3597"/>
              <a:gd name="T34" fmla="*/ 2400 w 3608"/>
              <a:gd name="T35" fmla="*/ 1494 h 3597"/>
              <a:gd name="T36" fmla="*/ 2374 w 3608"/>
              <a:gd name="T37" fmla="*/ 1005 h 3597"/>
              <a:gd name="T38" fmla="*/ 2221 w 3608"/>
              <a:gd name="T39" fmla="*/ 758 h 3597"/>
              <a:gd name="T40" fmla="*/ 1804 w 3608"/>
              <a:gd name="T41" fmla="*/ 654 h 3597"/>
              <a:gd name="T42" fmla="*/ 1108 w 3608"/>
              <a:gd name="T43" fmla="*/ 282 h 3597"/>
              <a:gd name="T44" fmla="*/ 491 w 3608"/>
              <a:gd name="T45" fmla="*/ 767 h 3597"/>
              <a:gd name="T46" fmla="*/ 161 w 3608"/>
              <a:gd name="T47" fmla="*/ 1488 h 3597"/>
              <a:gd name="T48" fmla="*/ 210 w 3608"/>
              <a:gd name="T49" fmla="*/ 2303 h 3597"/>
              <a:gd name="T50" fmla="*/ 616 w 3608"/>
              <a:gd name="T51" fmla="*/ 2971 h 3597"/>
              <a:gd name="T52" fmla="*/ 1322 w 3608"/>
              <a:gd name="T53" fmla="*/ 2649 h 3597"/>
              <a:gd name="T54" fmla="*/ 1245 w 3608"/>
              <a:gd name="T55" fmla="*/ 2276 h 3597"/>
              <a:gd name="T56" fmla="*/ 1081 w 3608"/>
              <a:gd name="T57" fmla="*/ 1938 h 3597"/>
              <a:gd name="T58" fmla="*/ 1063 w 3608"/>
              <a:gd name="T59" fmla="*/ 1476 h 3597"/>
              <a:gd name="T60" fmla="*/ 1102 w 3608"/>
              <a:gd name="T61" fmla="*/ 1003 h 3597"/>
              <a:gd name="T62" fmla="*/ 1261 w 3608"/>
              <a:gd name="T63" fmla="*/ 691 h 3597"/>
              <a:gd name="T64" fmla="*/ 1726 w 3608"/>
              <a:gd name="T65" fmla="*/ 525 h 3597"/>
              <a:gd name="T66" fmla="*/ 2257 w 3608"/>
              <a:gd name="T67" fmla="*/ 625 h 3597"/>
              <a:gd name="T68" fmla="*/ 2493 w 3608"/>
              <a:gd name="T69" fmla="*/ 932 h 3597"/>
              <a:gd name="T70" fmla="*/ 2509 w 3608"/>
              <a:gd name="T71" fmla="*/ 1419 h 3597"/>
              <a:gd name="T72" fmla="*/ 2557 w 3608"/>
              <a:gd name="T73" fmla="*/ 1874 h 3597"/>
              <a:gd name="T74" fmla="*/ 2373 w 3608"/>
              <a:gd name="T75" fmla="*/ 2163 h 3597"/>
              <a:gd name="T76" fmla="*/ 2228 w 3608"/>
              <a:gd name="T77" fmla="*/ 2656 h 3597"/>
              <a:gd name="T78" fmla="*/ 2985 w 3608"/>
              <a:gd name="T79" fmla="*/ 2978 h 3597"/>
              <a:gd name="T80" fmla="*/ 3397 w 3608"/>
              <a:gd name="T81" fmla="*/ 2306 h 3597"/>
              <a:gd name="T82" fmla="*/ 3447 w 3608"/>
              <a:gd name="T83" fmla="*/ 1488 h 3597"/>
              <a:gd name="T84" fmla="*/ 3117 w 3608"/>
              <a:gd name="T85" fmla="*/ 767 h 3597"/>
              <a:gd name="T86" fmla="*/ 2500 w 3608"/>
              <a:gd name="T87" fmla="*/ 282 h 3597"/>
              <a:gd name="T88" fmla="*/ 1804 w 3608"/>
              <a:gd name="T89" fmla="*/ 0 h 3597"/>
              <a:gd name="T90" fmla="*/ 2623 w 3608"/>
              <a:gd name="T91" fmla="*/ 196 h 3597"/>
              <a:gd name="T92" fmla="*/ 3247 w 3608"/>
              <a:gd name="T93" fmla="*/ 720 h 3597"/>
              <a:gd name="T94" fmla="*/ 3578 w 3608"/>
              <a:gd name="T95" fmla="*/ 1476 h 3597"/>
              <a:gd name="T96" fmla="*/ 3525 w 3608"/>
              <a:gd name="T97" fmla="*/ 2338 h 3597"/>
              <a:gd name="T98" fmla="*/ 3093 w 3608"/>
              <a:gd name="T99" fmla="*/ 3055 h 3597"/>
              <a:gd name="T100" fmla="*/ 2768 w 3608"/>
              <a:gd name="T101" fmla="*/ 3318 h 3597"/>
              <a:gd name="T102" fmla="*/ 2387 w 3608"/>
              <a:gd name="T103" fmla="*/ 3500 h 3597"/>
              <a:gd name="T104" fmla="*/ 1877 w 3608"/>
              <a:gd name="T105" fmla="*/ 3595 h 3597"/>
              <a:gd name="T106" fmla="*/ 1483 w 3608"/>
              <a:gd name="T107" fmla="*/ 3568 h 3597"/>
              <a:gd name="T108" fmla="*/ 975 w 3608"/>
              <a:gd name="T109" fmla="*/ 3395 h 3597"/>
              <a:gd name="T110" fmla="*/ 648 w 3608"/>
              <a:gd name="T111" fmla="*/ 3178 h 3597"/>
              <a:gd name="T112" fmla="*/ 256 w 3608"/>
              <a:gd name="T113" fmla="*/ 2721 h 3597"/>
              <a:gd name="T114" fmla="*/ 3 w 3608"/>
              <a:gd name="T115" fmla="*/ 1910 h 3597"/>
              <a:gd name="T116" fmla="*/ 152 w 3608"/>
              <a:gd name="T117" fmla="*/ 1076 h 3597"/>
              <a:gd name="T118" fmla="*/ 643 w 3608"/>
              <a:gd name="T119" fmla="*/ 424 h 3597"/>
              <a:gd name="T120" fmla="*/ 1377 w 3608"/>
              <a:gd name="T121" fmla="*/ 51 h 3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608" h="3597">
                <a:moveTo>
                  <a:pt x="1804" y="654"/>
                </a:moveTo>
                <a:lnTo>
                  <a:pt x="1738" y="656"/>
                </a:lnTo>
                <a:lnTo>
                  <a:pt x="1676" y="661"/>
                </a:lnTo>
                <a:lnTo>
                  <a:pt x="1618" y="668"/>
                </a:lnTo>
                <a:lnTo>
                  <a:pt x="1563" y="680"/>
                </a:lnTo>
                <a:lnTo>
                  <a:pt x="1513" y="694"/>
                </a:lnTo>
                <a:lnTo>
                  <a:pt x="1467" y="713"/>
                </a:lnTo>
                <a:lnTo>
                  <a:pt x="1425" y="734"/>
                </a:lnTo>
                <a:lnTo>
                  <a:pt x="1386" y="759"/>
                </a:lnTo>
                <a:lnTo>
                  <a:pt x="1351" y="786"/>
                </a:lnTo>
                <a:lnTo>
                  <a:pt x="1321" y="816"/>
                </a:lnTo>
                <a:lnTo>
                  <a:pt x="1293" y="851"/>
                </a:lnTo>
                <a:lnTo>
                  <a:pt x="1273" y="887"/>
                </a:lnTo>
                <a:lnTo>
                  <a:pt x="1256" y="923"/>
                </a:lnTo>
                <a:lnTo>
                  <a:pt x="1244" y="957"/>
                </a:lnTo>
                <a:lnTo>
                  <a:pt x="1237" y="991"/>
                </a:lnTo>
                <a:lnTo>
                  <a:pt x="1231" y="1020"/>
                </a:lnTo>
                <a:lnTo>
                  <a:pt x="1229" y="1047"/>
                </a:lnTo>
                <a:lnTo>
                  <a:pt x="1228" y="1069"/>
                </a:lnTo>
                <a:lnTo>
                  <a:pt x="1228" y="1087"/>
                </a:lnTo>
                <a:lnTo>
                  <a:pt x="1229" y="1098"/>
                </a:lnTo>
                <a:lnTo>
                  <a:pt x="1229" y="1102"/>
                </a:lnTo>
                <a:lnTo>
                  <a:pt x="1230" y="1111"/>
                </a:lnTo>
                <a:lnTo>
                  <a:pt x="1230" y="1475"/>
                </a:lnTo>
                <a:lnTo>
                  <a:pt x="1208" y="1493"/>
                </a:lnTo>
                <a:lnTo>
                  <a:pt x="1193" y="1511"/>
                </a:lnTo>
                <a:lnTo>
                  <a:pt x="1181" y="1530"/>
                </a:lnTo>
                <a:lnTo>
                  <a:pt x="1174" y="1552"/>
                </a:lnTo>
                <a:lnTo>
                  <a:pt x="1172" y="1574"/>
                </a:lnTo>
                <a:lnTo>
                  <a:pt x="1172" y="1806"/>
                </a:lnTo>
                <a:lnTo>
                  <a:pt x="1174" y="1828"/>
                </a:lnTo>
                <a:lnTo>
                  <a:pt x="1181" y="1848"/>
                </a:lnTo>
                <a:lnTo>
                  <a:pt x="1191" y="1866"/>
                </a:lnTo>
                <a:lnTo>
                  <a:pt x="1205" y="1884"/>
                </a:lnTo>
                <a:lnTo>
                  <a:pt x="1222" y="1897"/>
                </a:lnTo>
                <a:lnTo>
                  <a:pt x="1245" y="1911"/>
                </a:lnTo>
                <a:lnTo>
                  <a:pt x="1251" y="1937"/>
                </a:lnTo>
                <a:lnTo>
                  <a:pt x="1263" y="1983"/>
                </a:lnTo>
                <a:lnTo>
                  <a:pt x="1276" y="2026"/>
                </a:lnTo>
                <a:lnTo>
                  <a:pt x="1291" y="2069"/>
                </a:lnTo>
                <a:lnTo>
                  <a:pt x="1308" y="2108"/>
                </a:lnTo>
                <a:lnTo>
                  <a:pt x="1325" y="2146"/>
                </a:lnTo>
                <a:lnTo>
                  <a:pt x="1343" y="2180"/>
                </a:lnTo>
                <a:lnTo>
                  <a:pt x="1360" y="2213"/>
                </a:lnTo>
                <a:lnTo>
                  <a:pt x="1377" y="2241"/>
                </a:lnTo>
                <a:lnTo>
                  <a:pt x="1393" y="2267"/>
                </a:lnTo>
                <a:lnTo>
                  <a:pt x="1407" y="2289"/>
                </a:lnTo>
                <a:lnTo>
                  <a:pt x="1420" y="2308"/>
                </a:lnTo>
                <a:lnTo>
                  <a:pt x="1431" y="2323"/>
                </a:lnTo>
                <a:lnTo>
                  <a:pt x="1440" y="2334"/>
                </a:lnTo>
                <a:lnTo>
                  <a:pt x="1445" y="2341"/>
                </a:lnTo>
                <a:lnTo>
                  <a:pt x="1448" y="2344"/>
                </a:lnTo>
                <a:lnTo>
                  <a:pt x="1463" y="2362"/>
                </a:lnTo>
                <a:lnTo>
                  <a:pt x="1463" y="2597"/>
                </a:lnTo>
                <a:lnTo>
                  <a:pt x="1460" y="2635"/>
                </a:lnTo>
                <a:lnTo>
                  <a:pt x="1453" y="2672"/>
                </a:lnTo>
                <a:lnTo>
                  <a:pt x="1440" y="2706"/>
                </a:lnTo>
                <a:lnTo>
                  <a:pt x="1424" y="2739"/>
                </a:lnTo>
                <a:lnTo>
                  <a:pt x="1403" y="2769"/>
                </a:lnTo>
                <a:lnTo>
                  <a:pt x="1379" y="2796"/>
                </a:lnTo>
                <a:lnTo>
                  <a:pt x="1350" y="2820"/>
                </a:lnTo>
                <a:lnTo>
                  <a:pt x="1319" y="2841"/>
                </a:lnTo>
                <a:lnTo>
                  <a:pt x="799" y="3123"/>
                </a:lnTo>
                <a:lnTo>
                  <a:pt x="793" y="3126"/>
                </a:lnTo>
                <a:lnTo>
                  <a:pt x="801" y="3133"/>
                </a:lnTo>
                <a:lnTo>
                  <a:pt x="845" y="3164"/>
                </a:lnTo>
                <a:lnTo>
                  <a:pt x="890" y="3194"/>
                </a:lnTo>
                <a:lnTo>
                  <a:pt x="918" y="3212"/>
                </a:lnTo>
                <a:lnTo>
                  <a:pt x="967" y="3242"/>
                </a:lnTo>
                <a:lnTo>
                  <a:pt x="1017" y="3269"/>
                </a:lnTo>
                <a:lnTo>
                  <a:pt x="1031" y="3277"/>
                </a:lnTo>
                <a:lnTo>
                  <a:pt x="1087" y="3305"/>
                </a:lnTo>
                <a:lnTo>
                  <a:pt x="1143" y="3330"/>
                </a:lnTo>
                <a:lnTo>
                  <a:pt x="1144" y="3330"/>
                </a:lnTo>
                <a:lnTo>
                  <a:pt x="1144" y="3330"/>
                </a:lnTo>
                <a:lnTo>
                  <a:pt x="1205" y="3355"/>
                </a:lnTo>
                <a:lnTo>
                  <a:pt x="1266" y="3377"/>
                </a:lnTo>
                <a:lnTo>
                  <a:pt x="1274" y="3380"/>
                </a:lnTo>
                <a:lnTo>
                  <a:pt x="1358" y="3405"/>
                </a:lnTo>
                <a:lnTo>
                  <a:pt x="1442" y="3427"/>
                </a:lnTo>
                <a:lnTo>
                  <a:pt x="1528" y="3443"/>
                </a:lnTo>
                <a:lnTo>
                  <a:pt x="1534" y="3444"/>
                </a:lnTo>
                <a:lnTo>
                  <a:pt x="1596" y="3453"/>
                </a:lnTo>
                <a:lnTo>
                  <a:pt x="1659" y="3460"/>
                </a:lnTo>
                <a:lnTo>
                  <a:pt x="1679" y="3461"/>
                </a:lnTo>
                <a:lnTo>
                  <a:pt x="1742" y="3465"/>
                </a:lnTo>
                <a:lnTo>
                  <a:pt x="1804" y="3466"/>
                </a:lnTo>
                <a:lnTo>
                  <a:pt x="1865" y="3465"/>
                </a:lnTo>
                <a:lnTo>
                  <a:pt x="1926" y="3462"/>
                </a:lnTo>
                <a:lnTo>
                  <a:pt x="1948" y="3460"/>
                </a:lnTo>
                <a:lnTo>
                  <a:pt x="2011" y="3453"/>
                </a:lnTo>
                <a:lnTo>
                  <a:pt x="2072" y="3444"/>
                </a:lnTo>
                <a:lnTo>
                  <a:pt x="2073" y="3444"/>
                </a:lnTo>
                <a:lnTo>
                  <a:pt x="2075" y="3444"/>
                </a:lnTo>
                <a:lnTo>
                  <a:pt x="2140" y="3432"/>
                </a:lnTo>
                <a:lnTo>
                  <a:pt x="2204" y="3417"/>
                </a:lnTo>
                <a:lnTo>
                  <a:pt x="2204" y="3417"/>
                </a:lnTo>
                <a:lnTo>
                  <a:pt x="2268" y="3401"/>
                </a:lnTo>
                <a:lnTo>
                  <a:pt x="2329" y="3381"/>
                </a:lnTo>
                <a:lnTo>
                  <a:pt x="2333" y="3380"/>
                </a:lnTo>
                <a:lnTo>
                  <a:pt x="2338" y="3379"/>
                </a:lnTo>
                <a:lnTo>
                  <a:pt x="2415" y="3351"/>
                </a:lnTo>
                <a:lnTo>
                  <a:pt x="2492" y="3318"/>
                </a:lnTo>
                <a:lnTo>
                  <a:pt x="2567" y="3282"/>
                </a:lnTo>
                <a:lnTo>
                  <a:pt x="2588" y="3271"/>
                </a:lnTo>
                <a:lnTo>
                  <a:pt x="2636" y="3245"/>
                </a:lnTo>
                <a:lnTo>
                  <a:pt x="2683" y="3217"/>
                </a:lnTo>
                <a:lnTo>
                  <a:pt x="2715" y="3196"/>
                </a:lnTo>
                <a:lnTo>
                  <a:pt x="2786" y="3148"/>
                </a:lnTo>
                <a:lnTo>
                  <a:pt x="2807" y="3133"/>
                </a:lnTo>
                <a:lnTo>
                  <a:pt x="2801" y="3129"/>
                </a:lnTo>
                <a:lnTo>
                  <a:pt x="2796" y="3127"/>
                </a:lnTo>
                <a:lnTo>
                  <a:pt x="2240" y="2850"/>
                </a:lnTo>
                <a:lnTo>
                  <a:pt x="2206" y="2831"/>
                </a:lnTo>
                <a:lnTo>
                  <a:pt x="2177" y="2807"/>
                </a:lnTo>
                <a:lnTo>
                  <a:pt x="2151" y="2780"/>
                </a:lnTo>
                <a:lnTo>
                  <a:pt x="2129" y="2749"/>
                </a:lnTo>
                <a:lnTo>
                  <a:pt x="2111" y="2715"/>
                </a:lnTo>
                <a:lnTo>
                  <a:pt x="2098" y="2679"/>
                </a:lnTo>
                <a:lnTo>
                  <a:pt x="2090" y="2642"/>
                </a:lnTo>
                <a:lnTo>
                  <a:pt x="2087" y="2603"/>
                </a:lnTo>
                <a:lnTo>
                  <a:pt x="2087" y="2361"/>
                </a:lnTo>
                <a:lnTo>
                  <a:pt x="2104" y="2342"/>
                </a:lnTo>
                <a:lnTo>
                  <a:pt x="2119" y="2325"/>
                </a:lnTo>
                <a:lnTo>
                  <a:pt x="2135" y="2303"/>
                </a:lnTo>
                <a:lnTo>
                  <a:pt x="2152" y="2280"/>
                </a:lnTo>
                <a:lnTo>
                  <a:pt x="2192" y="2220"/>
                </a:lnTo>
                <a:lnTo>
                  <a:pt x="2228" y="2157"/>
                </a:lnTo>
                <a:lnTo>
                  <a:pt x="2261" y="2091"/>
                </a:lnTo>
                <a:lnTo>
                  <a:pt x="2291" y="2022"/>
                </a:lnTo>
                <a:lnTo>
                  <a:pt x="2316" y="1951"/>
                </a:lnTo>
                <a:lnTo>
                  <a:pt x="2327" y="1918"/>
                </a:lnTo>
                <a:lnTo>
                  <a:pt x="2358" y="1909"/>
                </a:lnTo>
                <a:lnTo>
                  <a:pt x="2380" y="1900"/>
                </a:lnTo>
                <a:lnTo>
                  <a:pt x="2399" y="1887"/>
                </a:lnTo>
                <a:lnTo>
                  <a:pt x="2414" y="1869"/>
                </a:lnTo>
                <a:lnTo>
                  <a:pt x="2426" y="1850"/>
                </a:lnTo>
                <a:lnTo>
                  <a:pt x="2434" y="1829"/>
                </a:lnTo>
                <a:lnTo>
                  <a:pt x="2436" y="1806"/>
                </a:lnTo>
                <a:lnTo>
                  <a:pt x="2436" y="1574"/>
                </a:lnTo>
                <a:lnTo>
                  <a:pt x="2434" y="1552"/>
                </a:lnTo>
                <a:lnTo>
                  <a:pt x="2427" y="1530"/>
                </a:lnTo>
                <a:lnTo>
                  <a:pt x="2415" y="1511"/>
                </a:lnTo>
                <a:lnTo>
                  <a:pt x="2400" y="1494"/>
                </a:lnTo>
                <a:lnTo>
                  <a:pt x="2378" y="1475"/>
                </a:lnTo>
                <a:lnTo>
                  <a:pt x="2379" y="1102"/>
                </a:lnTo>
                <a:lnTo>
                  <a:pt x="2379" y="1099"/>
                </a:lnTo>
                <a:lnTo>
                  <a:pt x="2379" y="1089"/>
                </a:lnTo>
                <a:lnTo>
                  <a:pt x="2380" y="1074"/>
                </a:lnTo>
                <a:lnTo>
                  <a:pt x="2379" y="1055"/>
                </a:lnTo>
                <a:lnTo>
                  <a:pt x="2378" y="1031"/>
                </a:lnTo>
                <a:lnTo>
                  <a:pt x="2374" y="1005"/>
                </a:lnTo>
                <a:lnTo>
                  <a:pt x="2368" y="976"/>
                </a:lnTo>
                <a:lnTo>
                  <a:pt x="2359" y="945"/>
                </a:lnTo>
                <a:lnTo>
                  <a:pt x="2347" y="912"/>
                </a:lnTo>
                <a:lnTo>
                  <a:pt x="2331" y="880"/>
                </a:lnTo>
                <a:lnTo>
                  <a:pt x="2311" y="847"/>
                </a:lnTo>
                <a:lnTo>
                  <a:pt x="2286" y="815"/>
                </a:lnTo>
                <a:lnTo>
                  <a:pt x="2256" y="785"/>
                </a:lnTo>
                <a:lnTo>
                  <a:pt x="2221" y="758"/>
                </a:lnTo>
                <a:lnTo>
                  <a:pt x="2182" y="734"/>
                </a:lnTo>
                <a:lnTo>
                  <a:pt x="2140" y="712"/>
                </a:lnTo>
                <a:lnTo>
                  <a:pt x="2094" y="694"/>
                </a:lnTo>
                <a:lnTo>
                  <a:pt x="2043" y="680"/>
                </a:lnTo>
                <a:lnTo>
                  <a:pt x="1989" y="668"/>
                </a:lnTo>
                <a:lnTo>
                  <a:pt x="1931" y="661"/>
                </a:lnTo>
                <a:lnTo>
                  <a:pt x="1870" y="655"/>
                </a:lnTo>
                <a:lnTo>
                  <a:pt x="1804" y="654"/>
                </a:lnTo>
                <a:close/>
                <a:moveTo>
                  <a:pt x="1804" y="131"/>
                </a:moveTo>
                <a:lnTo>
                  <a:pt x="1698" y="134"/>
                </a:lnTo>
                <a:lnTo>
                  <a:pt x="1594" y="144"/>
                </a:lnTo>
                <a:lnTo>
                  <a:pt x="1492" y="160"/>
                </a:lnTo>
                <a:lnTo>
                  <a:pt x="1393" y="182"/>
                </a:lnTo>
                <a:lnTo>
                  <a:pt x="1295" y="210"/>
                </a:lnTo>
                <a:lnTo>
                  <a:pt x="1200" y="243"/>
                </a:lnTo>
                <a:lnTo>
                  <a:pt x="1108" y="282"/>
                </a:lnTo>
                <a:lnTo>
                  <a:pt x="1018" y="327"/>
                </a:lnTo>
                <a:lnTo>
                  <a:pt x="932" y="376"/>
                </a:lnTo>
                <a:lnTo>
                  <a:pt x="848" y="431"/>
                </a:lnTo>
                <a:lnTo>
                  <a:pt x="770" y="489"/>
                </a:lnTo>
                <a:lnTo>
                  <a:pt x="693" y="553"/>
                </a:lnTo>
                <a:lnTo>
                  <a:pt x="622" y="620"/>
                </a:lnTo>
                <a:lnTo>
                  <a:pt x="554" y="691"/>
                </a:lnTo>
                <a:lnTo>
                  <a:pt x="491" y="767"/>
                </a:lnTo>
                <a:lnTo>
                  <a:pt x="432" y="846"/>
                </a:lnTo>
                <a:lnTo>
                  <a:pt x="377" y="929"/>
                </a:lnTo>
                <a:lnTo>
                  <a:pt x="328" y="1015"/>
                </a:lnTo>
                <a:lnTo>
                  <a:pt x="283" y="1104"/>
                </a:lnTo>
                <a:lnTo>
                  <a:pt x="244" y="1197"/>
                </a:lnTo>
                <a:lnTo>
                  <a:pt x="211" y="1291"/>
                </a:lnTo>
                <a:lnTo>
                  <a:pt x="183" y="1389"/>
                </a:lnTo>
                <a:lnTo>
                  <a:pt x="161" y="1488"/>
                </a:lnTo>
                <a:lnTo>
                  <a:pt x="144" y="1589"/>
                </a:lnTo>
                <a:lnTo>
                  <a:pt x="134" y="1693"/>
                </a:lnTo>
                <a:lnTo>
                  <a:pt x="131" y="1799"/>
                </a:lnTo>
                <a:lnTo>
                  <a:pt x="134" y="1903"/>
                </a:lnTo>
                <a:lnTo>
                  <a:pt x="144" y="2006"/>
                </a:lnTo>
                <a:lnTo>
                  <a:pt x="160" y="2107"/>
                </a:lnTo>
                <a:lnTo>
                  <a:pt x="181" y="2206"/>
                </a:lnTo>
                <a:lnTo>
                  <a:pt x="210" y="2303"/>
                </a:lnTo>
                <a:lnTo>
                  <a:pt x="243" y="2397"/>
                </a:lnTo>
                <a:lnTo>
                  <a:pt x="281" y="2488"/>
                </a:lnTo>
                <a:lnTo>
                  <a:pt x="326" y="2578"/>
                </a:lnTo>
                <a:lnTo>
                  <a:pt x="374" y="2663"/>
                </a:lnTo>
                <a:lnTo>
                  <a:pt x="427" y="2746"/>
                </a:lnTo>
                <a:lnTo>
                  <a:pt x="487" y="2824"/>
                </a:lnTo>
                <a:lnTo>
                  <a:pt x="549" y="2899"/>
                </a:lnTo>
                <a:lnTo>
                  <a:pt x="616" y="2971"/>
                </a:lnTo>
                <a:lnTo>
                  <a:pt x="687" y="3039"/>
                </a:lnTo>
                <a:lnTo>
                  <a:pt x="712" y="3023"/>
                </a:lnTo>
                <a:lnTo>
                  <a:pt x="736" y="3007"/>
                </a:lnTo>
                <a:lnTo>
                  <a:pt x="1255" y="2726"/>
                </a:lnTo>
                <a:lnTo>
                  <a:pt x="1277" y="2711"/>
                </a:lnTo>
                <a:lnTo>
                  <a:pt x="1296" y="2692"/>
                </a:lnTo>
                <a:lnTo>
                  <a:pt x="1311" y="2672"/>
                </a:lnTo>
                <a:lnTo>
                  <a:pt x="1322" y="2649"/>
                </a:lnTo>
                <a:lnTo>
                  <a:pt x="1329" y="2624"/>
                </a:lnTo>
                <a:lnTo>
                  <a:pt x="1332" y="2597"/>
                </a:lnTo>
                <a:lnTo>
                  <a:pt x="1332" y="2408"/>
                </a:lnTo>
                <a:lnTo>
                  <a:pt x="1319" y="2391"/>
                </a:lnTo>
                <a:lnTo>
                  <a:pt x="1303" y="2370"/>
                </a:lnTo>
                <a:lnTo>
                  <a:pt x="1286" y="2342"/>
                </a:lnTo>
                <a:lnTo>
                  <a:pt x="1266" y="2312"/>
                </a:lnTo>
                <a:lnTo>
                  <a:pt x="1245" y="2276"/>
                </a:lnTo>
                <a:lnTo>
                  <a:pt x="1225" y="2237"/>
                </a:lnTo>
                <a:lnTo>
                  <a:pt x="1203" y="2194"/>
                </a:lnTo>
                <a:lnTo>
                  <a:pt x="1182" y="2148"/>
                </a:lnTo>
                <a:lnTo>
                  <a:pt x="1162" y="2098"/>
                </a:lnTo>
                <a:lnTo>
                  <a:pt x="1145" y="2046"/>
                </a:lnTo>
                <a:lnTo>
                  <a:pt x="1128" y="1990"/>
                </a:lnTo>
                <a:lnTo>
                  <a:pt x="1103" y="1966"/>
                </a:lnTo>
                <a:lnTo>
                  <a:pt x="1081" y="1938"/>
                </a:lnTo>
                <a:lnTo>
                  <a:pt x="1064" y="1909"/>
                </a:lnTo>
                <a:lnTo>
                  <a:pt x="1051" y="1876"/>
                </a:lnTo>
                <a:lnTo>
                  <a:pt x="1043" y="1841"/>
                </a:lnTo>
                <a:lnTo>
                  <a:pt x="1041" y="1806"/>
                </a:lnTo>
                <a:lnTo>
                  <a:pt x="1041" y="1574"/>
                </a:lnTo>
                <a:lnTo>
                  <a:pt x="1043" y="1540"/>
                </a:lnTo>
                <a:lnTo>
                  <a:pt x="1051" y="1507"/>
                </a:lnTo>
                <a:lnTo>
                  <a:pt x="1063" y="1476"/>
                </a:lnTo>
                <a:lnTo>
                  <a:pt x="1078" y="1446"/>
                </a:lnTo>
                <a:lnTo>
                  <a:pt x="1099" y="1419"/>
                </a:lnTo>
                <a:lnTo>
                  <a:pt x="1099" y="1114"/>
                </a:lnTo>
                <a:lnTo>
                  <a:pt x="1098" y="1102"/>
                </a:lnTo>
                <a:lnTo>
                  <a:pt x="1097" y="1085"/>
                </a:lnTo>
                <a:lnTo>
                  <a:pt x="1097" y="1062"/>
                </a:lnTo>
                <a:lnTo>
                  <a:pt x="1099" y="1034"/>
                </a:lnTo>
                <a:lnTo>
                  <a:pt x="1102" y="1003"/>
                </a:lnTo>
                <a:lnTo>
                  <a:pt x="1108" y="969"/>
                </a:lnTo>
                <a:lnTo>
                  <a:pt x="1115" y="932"/>
                </a:lnTo>
                <a:lnTo>
                  <a:pt x="1127" y="893"/>
                </a:lnTo>
                <a:lnTo>
                  <a:pt x="1144" y="852"/>
                </a:lnTo>
                <a:lnTo>
                  <a:pt x="1164" y="811"/>
                </a:lnTo>
                <a:lnTo>
                  <a:pt x="1191" y="771"/>
                </a:lnTo>
                <a:lnTo>
                  <a:pt x="1222" y="730"/>
                </a:lnTo>
                <a:lnTo>
                  <a:pt x="1261" y="691"/>
                </a:lnTo>
                <a:lnTo>
                  <a:pt x="1303" y="656"/>
                </a:lnTo>
                <a:lnTo>
                  <a:pt x="1351" y="625"/>
                </a:lnTo>
                <a:lnTo>
                  <a:pt x="1403" y="598"/>
                </a:lnTo>
                <a:lnTo>
                  <a:pt x="1459" y="576"/>
                </a:lnTo>
                <a:lnTo>
                  <a:pt x="1520" y="557"/>
                </a:lnTo>
                <a:lnTo>
                  <a:pt x="1584" y="542"/>
                </a:lnTo>
                <a:lnTo>
                  <a:pt x="1653" y="532"/>
                </a:lnTo>
                <a:lnTo>
                  <a:pt x="1726" y="525"/>
                </a:lnTo>
                <a:lnTo>
                  <a:pt x="1804" y="523"/>
                </a:lnTo>
                <a:lnTo>
                  <a:pt x="1882" y="525"/>
                </a:lnTo>
                <a:lnTo>
                  <a:pt x="1955" y="532"/>
                </a:lnTo>
                <a:lnTo>
                  <a:pt x="2024" y="542"/>
                </a:lnTo>
                <a:lnTo>
                  <a:pt x="2088" y="557"/>
                </a:lnTo>
                <a:lnTo>
                  <a:pt x="2149" y="576"/>
                </a:lnTo>
                <a:lnTo>
                  <a:pt x="2205" y="598"/>
                </a:lnTo>
                <a:lnTo>
                  <a:pt x="2257" y="625"/>
                </a:lnTo>
                <a:lnTo>
                  <a:pt x="2305" y="656"/>
                </a:lnTo>
                <a:lnTo>
                  <a:pt x="2347" y="691"/>
                </a:lnTo>
                <a:lnTo>
                  <a:pt x="2386" y="730"/>
                </a:lnTo>
                <a:lnTo>
                  <a:pt x="2417" y="771"/>
                </a:lnTo>
                <a:lnTo>
                  <a:pt x="2444" y="811"/>
                </a:lnTo>
                <a:lnTo>
                  <a:pt x="2464" y="852"/>
                </a:lnTo>
                <a:lnTo>
                  <a:pt x="2481" y="893"/>
                </a:lnTo>
                <a:lnTo>
                  <a:pt x="2493" y="932"/>
                </a:lnTo>
                <a:lnTo>
                  <a:pt x="2500" y="969"/>
                </a:lnTo>
                <a:lnTo>
                  <a:pt x="2506" y="1003"/>
                </a:lnTo>
                <a:lnTo>
                  <a:pt x="2509" y="1034"/>
                </a:lnTo>
                <a:lnTo>
                  <a:pt x="2511" y="1062"/>
                </a:lnTo>
                <a:lnTo>
                  <a:pt x="2511" y="1085"/>
                </a:lnTo>
                <a:lnTo>
                  <a:pt x="2510" y="1102"/>
                </a:lnTo>
                <a:lnTo>
                  <a:pt x="2509" y="1114"/>
                </a:lnTo>
                <a:lnTo>
                  <a:pt x="2509" y="1419"/>
                </a:lnTo>
                <a:lnTo>
                  <a:pt x="2530" y="1446"/>
                </a:lnTo>
                <a:lnTo>
                  <a:pt x="2545" y="1476"/>
                </a:lnTo>
                <a:lnTo>
                  <a:pt x="2557" y="1507"/>
                </a:lnTo>
                <a:lnTo>
                  <a:pt x="2565" y="1540"/>
                </a:lnTo>
                <a:lnTo>
                  <a:pt x="2567" y="1574"/>
                </a:lnTo>
                <a:lnTo>
                  <a:pt x="2567" y="1806"/>
                </a:lnTo>
                <a:lnTo>
                  <a:pt x="2565" y="1840"/>
                </a:lnTo>
                <a:lnTo>
                  <a:pt x="2557" y="1874"/>
                </a:lnTo>
                <a:lnTo>
                  <a:pt x="2546" y="1904"/>
                </a:lnTo>
                <a:lnTo>
                  <a:pt x="2530" y="1934"/>
                </a:lnTo>
                <a:lnTo>
                  <a:pt x="2510" y="1960"/>
                </a:lnTo>
                <a:lnTo>
                  <a:pt x="2487" y="1984"/>
                </a:lnTo>
                <a:lnTo>
                  <a:pt x="2460" y="2005"/>
                </a:lnTo>
                <a:lnTo>
                  <a:pt x="2430" y="2021"/>
                </a:lnTo>
                <a:lnTo>
                  <a:pt x="2403" y="2093"/>
                </a:lnTo>
                <a:lnTo>
                  <a:pt x="2373" y="2163"/>
                </a:lnTo>
                <a:lnTo>
                  <a:pt x="2339" y="2229"/>
                </a:lnTo>
                <a:lnTo>
                  <a:pt x="2300" y="2294"/>
                </a:lnTo>
                <a:lnTo>
                  <a:pt x="2259" y="2357"/>
                </a:lnTo>
                <a:lnTo>
                  <a:pt x="2238" y="2384"/>
                </a:lnTo>
                <a:lnTo>
                  <a:pt x="2218" y="2409"/>
                </a:lnTo>
                <a:lnTo>
                  <a:pt x="2218" y="2603"/>
                </a:lnTo>
                <a:lnTo>
                  <a:pt x="2221" y="2630"/>
                </a:lnTo>
                <a:lnTo>
                  <a:pt x="2228" y="2656"/>
                </a:lnTo>
                <a:lnTo>
                  <a:pt x="2240" y="2679"/>
                </a:lnTo>
                <a:lnTo>
                  <a:pt x="2257" y="2701"/>
                </a:lnTo>
                <a:lnTo>
                  <a:pt x="2276" y="2718"/>
                </a:lnTo>
                <a:lnTo>
                  <a:pt x="2299" y="2734"/>
                </a:lnTo>
                <a:lnTo>
                  <a:pt x="2855" y="3011"/>
                </a:lnTo>
                <a:lnTo>
                  <a:pt x="2884" y="3027"/>
                </a:lnTo>
                <a:lnTo>
                  <a:pt x="2914" y="3045"/>
                </a:lnTo>
                <a:lnTo>
                  <a:pt x="2985" y="2978"/>
                </a:lnTo>
                <a:lnTo>
                  <a:pt x="3054" y="2906"/>
                </a:lnTo>
                <a:lnTo>
                  <a:pt x="3117" y="2831"/>
                </a:lnTo>
                <a:lnTo>
                  <a:pt x="3176" y="2751"/>
                </a:lnTo>
                <a:lnTo>
                  <a:pt x="3231" y="2668"/>
                </a:lnTo>
                <a:lnTo>
                  <a:pt x="3280" y="2582"/>
                </a:lnTo>
                <a:lnTo>
                  <a:pt x="3325" y="2493"/>
                </a:lnTo>
                <a:lnTo>
                  <a:pt x="3363" y="2401"/>
                </a:lnTo>
                <a:lnTo>
                  <a:pt x="3397" y="2306"/>
                </a:lnTo>
                <a:lnTo>
                  <a:pt x="3425" y="2209"/>
                </a:lnTo>
                <a:lnTo>
                  <a:pt x="3447" y="2109"/>
                </a:lnTo>
                <a:lnTo>
                  <a:pt x="3464" y="2008"/>
                </a:lnTo>
                <a:lnTo>
                  <a:pt x="3474" y="1904"/>
                </a:lnTo>
                <a:lnTo>
                  <a:pt x="3477" y="1799"/>
                </a:lnTo>
                <a:lnTo>
                  <a:pt x="3474" y="1693"/>
                </a:lnTo>
                <a:lnTo>
                  <a:pt x="3464" y="1589"/>
                </a:lnTo>
                <a:lnTo>
                  <a:pt x="3447" y="1488"/>
                </a:lnTo>
                <a:lnTo>
                  <a:pt x="3425" y="1389"/>
                </a:lnTo>
                <a:lnTo>
                  <a:pt x="3397" y="1291"/>
                </a:lnTo>
                <a:lnTo>
                  <a:pt x="3364" y="1197"/>
                </a:lnTo>
                <a:lnTo>
                  <a:pt x="3325" y="1104"/>
                </a:lnTo>
                <a:lnTo>
                  <a:pt x="3280" y="1015"/>
                </a:lnTo>
                <a:lnTo>
                  <a:pt x="3231" y="929"/>
                </a:lnTo>
                <a:lnTo>
                  <a:pt x="3176" y="846"/>
                </a:lnTo>
                <a:lnTo>
                  <a:pt x="3117" y="767"/>
                </a:lnTo>
                <a:lnTo>
                  <a:pt x="3054" y="691"/>
                </a:lnTo>
                <a:lnTo>
                  <a:pt x="2986" y="620"/>
                </a:lnTo>
                <a:lnTo>
                  <a:pt x="2915" y="553"/>
                </a:lnTo>
                <a:lnTo>
                  <a:pt x="2838" y="489"/>
                </a:lnTo>
                <a:lnTo>
                  <a:pt x="2760" y="431"/>
                </a:lnTo>
                <a:lnTo>
                  <a:pt x="2676" y="376"/>
                </a:lnTo>
                <a:lnTo>
                  <a:pt x="2590" y="327"/>
                </a:lnTo>
                <a:lnTo>
                  <a:pt x="2500" y="282"/>
                </a:lnTo>
                <a:lnTo>
                  <a:pt x="2408" y="243"/>
                </a:lnTo>
                <a:lnTo>
                  <a:pt x="2313" y="210"/>
                </a:lnTo>
                <a:lnTo>
                  <a:pt x="2215" y="182"/>
                </a:lnTo>
                <a:lnTo>
                  <a:pt x="2116" y="160"/>
                </a:lnTo>
                <a:lnTo>
                  <a:pt x="2014" y="144"/>
                </a:lnTo>
                <a:lnTo>
                  <a:pt x="1910" y="134"/>
                </a:lnTo>
                <a:lnTo>
                  <a:pt x="1804" y="131"/>
                </a:lnTo>
                <a:close/>
                <a:moveTo>
                  <a:pt x="1804" y="0"/>
                </a:moveTo>
                <a:lnTo>
                  <a:pt x="1913" y="3"/>
                </a:lnTo>
                <a:lnTo>
                  <a:pt x="2022" y="13"/>
                </a:lnTo>
                <a:lnTo>
                  <a:pt x="2128" y="29"/>
                </a:lnTo>
                <a:lnTo>
                  <a:pt x="2231" y="51"/>
                </a:lnTo>
                <a:lnTo>
                  <a:pt x="2333" y="80"/>
                </a:lnTo>
                <a:lnTo>
                  <a:pt x="2433" y="112"/>
                </a:lnTo>
                <a:lnTo>
                  <a:pt x="2529" y="152"/>
                </a:lnTo>
                <a:lnTo>
                  <a:pt x="2623" y="196"/>
                </a:lnTo>
                <a:lnTo>
                  <a:pt x="2714" y="246"/>
                </a:lnTo>
                <a:lnTo>
                  <a:pt x="2801" y="301"/>
                </a:lnTo>
                <a:lnTo>
                  <a:pt x="2885" y="360"/>
                </a:lnTo>
                <a:lnTo>
                  <a:pt x="2965" y="424"/>
                </a:lnTo>
                <a:lnTo>
                  <a:pt x="3042" y="492"/>
                </a:lnTo>
                <a:lnTo>
                  <a:pt x="3115" y="565"/>
                </a:lnTo>
                <a:lnTo>
                  <a:pt x="3183" y="641"/>
                </a:lnTo>
                <a:lnTo>
                  <a:pt x="3247" y="720"/>
                </a:lnTo>
                <a:lnTo>
                  <a:pt x="3306" y="804"/>
                </a:lnTo>
                <a:lnTo>
                  <a:pt x="3361" y="892"/>
                </a:lnTo>
                <a:lnTo>
                  <a:pt x="3411" y="982"/>
                </a:lnTo>
                <a:lnTo>
                  <a:pt x="3456" y="1076"/>
                </a:lnTo>
                <a:lnTo>
                  <a:pt x="3495" y="1172"/>
                </a:lnTo>
                <a:lnTo>
                  <a:pt x="3528" y="1271"/>
                </a:lnTo>
                <a:lnTo>
                  <a:pt x="3557" y="1372"/>
                </a:lnTo>
                <a:lnTo>
                  <a:pt x="3578" y="1476"/>
                </a:lnTo>
                <a:lnTo>
                  <a:pt x="3595" y="1582"/>
                </a:lnTo>
                <a:lnTo>
                  <a:pt x="3605" y="1690"/>
                </a:lnTo>
                <a:lnTo>
                  <a:pt x="3608" y="1799"/>
                </a:lnTo>
                <a:lnTo>
                  <a:pt x="3605" y="1911"/>
                </a:lnTo>
                <a:lnTo>
                  <a:pt x="3594" y="2021"/>
                </a:lnTo>
                <a:lnTo>
                  <a:pt x="3577" y="2129"/>
                </a:lnTo>
                <a:lnTo>
                  <a:pt x="3554" y="2235"/>
                </a:lnTo>
                <a:lnTo>
                  <a:pt x="3525" y="2338"/>
                </a:lnTo>
                <a:lnTo>
                  <a:pt x="3490" y="2439"/>
                </a:lnTo>
                <a:lnTo>
                  <a:pt x="3448" y="2538"/>
                </a:lnTo>
                <a:lnTo>
                  <a:pt x="3402" y="2632"/>
                </a:lnTo>
                <a:lnTo>
                  <a:pt x="3350" y="2724"/>
                </a:lnTo>
                <a:lnTo>
                  <a:pt x="3293" y="2813"/>
                </a:lnTo>
                <a:lnTo>
                  <a:pt x="3231" y="2897"/>
                </a:lnTo>
                <a:lnTo>
                  <a:pt x="3164" y="2979"/>
                </a:lnTo>
                <a:lnTo>
                  <a:pt x="3093" y="3055"/>
                </a:lnTo>
                <a:lnTo>
                  <a:pt x="3017" y="3128"/>
                </a:lnTo>
                <a:lnTo>
                  <a:pt x="3019" y="3129"/>
                </a:lnTo>
                <a:lnTo>
                  <a:pt x="2959" y="3180"/>
                </a:lnTo>
                <a:lnTo>
                  <a:pt x="2940" y="3194"/>
                </a:lnTo>
                <a:lnTo>
                  <a:pt x="2898" y="3226"/>
                </a:lnTo>
                <a:lnTo>
                  <a:pt x="2856" y="3258"/>
                </a:lnTo>
                <a:lnTo>
                  <a:pt x="2820" y="3284"/>
                </a:lnTo>
                <a:lnTo>
                  <a:pt x="2768" y="3318"/>
                </a:lnTo>
                <a:lnTo>
                  <a:pt x="2716" y="3350"/>
                </a:lnTo>
                <a:lnTo>
                  <a:pt x="2687" y="3366"/>
                </a:lnTo>
                <a:lnTo>
                  <a:pt x="2628" y="3398"/>
                </a:lnTo>
                <a:lnTo>
                  <a:pt x="2568" y="3427"/>
                </a:lnTo>
                <a:lnTo>
                  <a:pt x="2561" y="3430"/>
                </a:lnTo>
                <a:lnTo>
                  <a:pt x="2553" y="3434"/>
                </a:lnTo>
                <a:lnTo>
                  <a:pt x="2471" y="3469"/>
                </a:lnTo>
                <a:lnTo>
                  <a:pt x="2387" y="3500"/>
                </a:lnTo>
                <a:lnTo>
                  <a:pt x="2300" y="3527"/>
                </a:lnTo>
                <a:lnTo>
                  <a:pt x="2213" y="3550"/>
                </a:lnTo>
                <a:lnTo>
                  <a:pt x="2123" y="3569"/>
                </a:lnTo>
                <a:lnTo>
                  <a:pt x="2111" y="3571"/>
                </a:lnTo>
                <a:lnTo>
                  <a:pt x="2040" y="3582"/>
                </a:lnTo>
                <a:lnTo>
                  <a:pt x="1968" y="3589"/>
                </a:lnTo>
                <a:lnTo>
                  <a:pt x="1949" y="3590"/>
                </a:lnTo>
                <a:lnTo>
                  <a:pt x="1877" y="3595"/>
                </a:lnTo>
                <a:lnTo>
                  <a:pt x="1804" y="3597"/>
                </a:lnTo>
                <a:lnTo>
                  <a:pt x="1730" y="3595"/>
                </a:lnTo>
                <a:lnTo>
                  <a:pt x="1657" y="3590"/>
                </a:lnTo>
                <a:lnTo>
                  <a:pt x="1639" y="3589"/>
                </a:lnTo>
                <a:lnTo>
                  <a:pt x="1567" y="3581"/>
                </a:lnTo>
                <a:lnTo>
                  <a:pt x="1496" y="3570"/>
                </a:lnTo>
                <a:lnTo>
                  <a:pt x="1489" y="3569"/>
                </a:lnTo>
                <a:lnTo>
                  <a:pt x="1483" y="3568"/>
                </a:lnTo>
                <a:lnTo>
                  <a:pt x="1392" y="3549"/>
                </a:lnTo>
                <a:lnTo>
                  <a:pt x="1303" y="3526"/>
                </a:lnTo>
                <a:lnTo>
                  <a:pt x="1216" y="3498"/>
                </a:lnTo>
                <a:lnTo>
                  <a:pt x="1131" y="3466"/>
                </a:lnTo>
                <a:lnTo>
                  <a:pt x="1046" y="3430"/>
                </a:lnTo>
                <a:lnTo>
                  <a:pt x="1042" y="3428"/>
                </a:lnTo>
                <a:lnTo>
                  <a:pt x="1038" y="3426"/>
                </a:lnTo>
                <a:lnTo>
                  <a:pt x="975" y="3395"/>
                </a:lnTo>
                <a:lnTo>
                  <a:pt x="914" y="3362"/>
                </a:lnTo>
                <a:lnTo>
                  <a:pt x="890" y="3347"/>
                </a:lnTo>
                <a:lnTo>
                  <a:pt x="835" y="3315"/>
                </a:lnTo>
                <a:lnTo>
                  <a:pt x="782" y="3280"/>
                </a:lnTo>
                <a:lnTo>
                  <a:pt x="750" y="3257"/>
                </a:lnTo>
                <a:lnTo>
                  <a:pt x="702" y="3221"/>
                </a:lnTo>
                <a:lnTo>
                  <a:pt x="654" y="3183"/>
                </a:lnTo>
                <a:lnTo>
                  <a:pt x="648" y="3178"/>
                </a:lnTo>
                <a:lnTo>
                  <a:pt x="642" y="3174"/>
                </a:lnTo>
                <a:lnTo>
                  <a:pt x="584" y="3125"/>
                </a:lnTo>
                <a:lnTo>
                  <a:pt x="586" y="3124"/>
                </a:lnTo>
                <a:lnTo>
                  <a:pt x="511" y="3051"/>
                </a:lnTo>
                <a:lnTo>
                  <a:pt x="440" y="2974"/>
                </a:lnTo>
                <a:lnTo>
                  <a:pt x="374" y="2893"/>
                </a:lnTo>
                <a:lnTo>
                  <a:pt x="313" y="2809"/>
                </a:lnTo>
                <a:lnTo>
                  <a:pt x="256" y="2721"/>
                </a:lnTo>
                <a:lnTo>
                  <a:pt x="204" y="2629"/>
                </a:lnTo>
                <a:lnTo>
                  <a:pt x="157" y="2534"/>
                </a:lnTo>
                <a:lnTo>
                  <a:pt x="117" y="2436"/>
                </a:lnTo>
                <a:lnTo>
                  <a:pt x="82" y="2336"/>
                </a:lnTo>
                <a:lnTo>
                  <a:pt x="54" y="2232"/>
                </a:lnTo>
                <a:lnTo>
                  <a:pt x="31" y="2128"/>
                </a:lnTo>
                <a:lnTo>
                  <a:pt x="13" y="2020"/>
                </a:lnTo>
                <a:lnTo>
                  <a:pt x="3" y="1910"/>
                </a:lnTo>
                <a:lnTo>
                  <a:pt x="0" y="1799"/>
                </a:lnTo>
                <a:lnTo>
                  <a:pt x="3" y="1690"/>
                </a:lnTo>
                <a:lnTo>
                  <a:pt x="13" y="1582"/>
                </a:lnTo>
                <a:lnTo>
                  <a:pt x="30" y="1476"/>
                </a:lnTo>
                <a:lnTo>
                  <a:pt x="51" y="1372"/>
                </a:lnTo>
                <a:lnTo>
                  <a:pt x="80" y="1271"/>
                </a:lnTo>
                <a:lnTo>
                  <a:pt x="113" y="1172"/>
                </a:lnTo>
                <a:lnTo>
                  <a:pt x="152" y="1076"/>
                </a:lnTo>
                <a:lnTo>
                  <a:pt x="197" y="982"/>
                </a:lnTo>
                <a:lnTo>
                  <a:pt x="247" y="892"/>
                </a:lnTo>
                <a:lnTo>
                  <a:pt x="302" y="804"/>
                </a:lnTo>
                <a:lnTo>
                  <a:pt x="361" y="720"/>
                </a:lnTo>
                <a:lnTo>
                  <a:pt x="425" y="641"/>
                </a:lnTo>
                <a:lnTo>
                  <a:pt x="493" y="565"/>
                </a:lnTo>
                <a:lnTo>
                  <a:pt x="566" y="492"/>
                </a:lnTo>
                <a:lnTo>
                  <a:pt x="643" y="424"/>
                </a:lnTo>
                <a:lnTo>
                  <a:pt x="723" y="360"/>
                </a:lnTo>
                <a:lnTo>
                  <a:pt x="807" y="301"/>
                </a:lnTo>
                <a:lnTo>
                  <a:pt x="894" y="246"/>
                </a:lnTo>
                <a:lnTo>
                  <a:pt x="985" y="196"/>
                </a:lnTo>
                <a:lnTo>
                  <a:pt x="1079" y="152"/>
                </a:lnTo>
                <a:lnTo>
                  <a:pt x="1175" y="112"/>
                </a:lnTo>
                <a:lnTo>
                  <a:pt x="1275" y="80"/>
                </a:lnTo>
                <a:lnTo>
                  <a:pt x="1377" y="51"/>
                </a:lnTo>
                <a:lnTo>
                  <a:pt x="1480" y="29"/>
                </a:lnTo>
                <a:lnTo>
                  <a:pt x="1586" y="13"/>
                </a:lnTo>
                <a:lnTo>
                  <a:pt x="1695" y="3"/>
                </a:lnTo>
                <a:lnTo>
                  <a:pt x="18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" name="Freeform 149"/>
          <p:cNvSpPr>
            <a:spLocks noEditPoints="1"/>
          </p:cNvSpPr>
          <p:nvPr/>
        </p:nvSpPr>
        <p:spPr bwMode="auto">
          <a:xfrm>
            <a:off x="7430302" y="1401199"/>
            <a:ext cx="563563" cy="563562"/>
          </a:xfrm>
          <a:custGeom>
            <a:avLst/>
            <a:gdLst>
              <a:gd name="T0" fmla="*/ 606 w 3550"/>
              <a:gd name="T1" fmla="*/ 2342 h 3550"/>
              <a:gd name="T2" fmla="*/ 496 w 3550"/>
              <a:gd name="T3" fmla="*/ 2827 h 3550"/>
              <a:gd name="T4" fmla="*/ 799 w 3550"/>
              <a:gd name="T5" fmla="*/ 3112 h 3550"/>
              <a:gd name="T6" fmla="*/ 1180 w 3550"/>
              <a:gd name="T7" fmla="*/ 3321 h 3550"/>
              <a:gd name="T8" fmla="*/ 1586 w 3550"/>
              <a:gd name="T9" fmla="*/ 3421 h 3550"/>
              <a:gd name="T10" fmla="*/ 2161 w 3550"/>
              <a:gd name="T11" fmla="*/ 3385 h 3550"/>
              <a:gd name="T12" fmla="*/ 2551 w 3550"/>
              <a:gd name="T13" fmla="*/ 3238 h 3550"/>
              <a:gd name="T14" fmla="*/ 2835 w 3550"/>
              <a:gd name="T15" fmla="*/ 3047 h 3550"/>
              <a:gd name="T16" fmla="*/ 3129 w 3550"/>
              <a:gd name="T17" fmla="*/ 2727 h 3550"/>
              <a:gd name="T18" fmla="*/ 2802 w 3550"/>
              <a:gd name="T19" fmla="*/ 2229 h 3550"/>
              <a:gd name="T20" fmla="*/ 1106 w 3550"/>
              <a:gd name="T21" fmla="*/ 2130 h 3550"/>
              <a:gd name="T22" fmla="*/ 1708 w 3550"/>
              <a:gd name="T23" fmla="*/ 766 h 3550"/>
              <a:gd name="T24" fmla="*/ 1258 w 3550"/>
              <a:gd name="T25" fmla="*/ 698 h 3550"/>
              <a:gd name="T26" fmla="*/ 1013 w 3550"/>
              <a:gd name="T27" fmla="*/ 1007 h 3550"/>
              <a:gd name="T28" fmla="*/ 1252 w 3550"/>
              <a:gd name="T29" fmla="*/ 1610 h 3550"/>
              <a:gd name="T30" fmla="*/ 1587 w 3550"/>
              <a:gd name="T31" fmla="*/ 1897 h 3550"/>
              <a:gd name="T32" fmla="*/ 1486 w 3550"/>
              <a:gd name="T33" fmla="*/ 2127 h 3550"/>
              <a:gd name="T34" fmla="*/ 1976 w 3550"/>
              <a:gd name="T35" fmla="*/ 2069 h 3550"/>
              <a:gd name="T36" fmla="*/ 2046 w 3550"/>
              <a:gd name="T37" fmla="*/ 1820 h 3550"/>
              <a:gd name="T38" fmla="*/ 2427 w 3550"/>
              <a:gd name="T39" fmla="*/ 1397 h 3550"/>
              <a:gd name="T40" fmla="*/ 2497 w 3550"/>
              <a:gd name="T41" fmla="*/ 794 h 3550"/>
              <a:gd name="T42" fmla="*/ 1002 w 3550"/>
              <a:gd name="T43" fmla="*/ 311 h 3550"/>
              <a:gd name="T44" fmla="*/ 314 w 3550"/>
              <a:gd name="T45" fmla="*/ 995 h 3550"/>
              <a:gd name="T46" fmla="*/ 130 w 3550"/>
              <a:gd name="T47" fmla="*/ 1969 h 3550"/>
              <a:gd name="T48" fmla="*/ 415 w 3550"/>
              <a:gd name="T49" fmla="*/ 2397 h 3550"/>
              <a:gd name="T50" fmla="*/ 964 w 3550"/>
              <a:gd name="T51" fmla="*/ 2024 h 3550"/>
              <a:gd name="T52" fmla="*/ 1467 w 3550"/>
              <a:gd name="T53" fmla="*/ 1933 h 3550"/>
              <a:gd name="T54" fmla="*/ 1037 w 3550"/>
              <a:gd name="T55" fmla="*/ 1480 h 3550"/>
              <a:gd name="T56" fmla="*/ 891 w 3550"/>
              <a:gd name="T57" fmla="*/ 817 h 3550"/>
              <a:gd name="T58" fmla="*/ 1165 w 3550"/>
              <a:gd name="T59" fmla="*/ 243 h 3550"/>
              <a:gd name="T60" fmla="*/ 2644 w 3550"/>
              <a:gd name="T61" fmla="*/ 707 h 3550"/>
              <a:gd name="T62" fmla="*/ 2573 w 3550"/>
              <a:gd name="T63" fmla="*/ 1361 h 3550"/>
              <a:gd name="T64" fmla="*/ 2192 w 3550"/>
              <a:gd name="T65" fmla="*/ 1878 h 3550"/>
              <a:gd name="T66" fmla="*/ 2444 w 3550"/>
              <a:gd name="T67" fmla="*/ 2012 h 3550"/>
              <a:gd name="T68" fmla="*/ 3054 w 3550"/>
              <a:gd name="T69" fmla="*/ 2287 h 3550"/>
              <a:gd name="T70" fmla="*/ 3388 w 3550"/>
              <a:gd name="T71" fmla="*/ 2155 h 3550"/>
              <a:gd name="T72" fmla="*/ 3319 w 3550"/>
              <a:gd name="T73" fmla="*/ 1175 h 3550"/>
              <a:gd name="T74" fmla="*/ 2716 w 3550"/>
              <a:gd name="T75" fmla="*/ 413 h 3550"/>
              <a:gd name="T76" fmla="*/ 1450 w 3550"/>
              <a:gd name="T77" fmla="*/ 189 h 3550"/>
              <a:gd name="T78" fmla="*/ 1038 w 3550"/>
              <a:gd name="T79" fmla="*/ 664 h 3550"/>
              <a:gd name="T80" fmla="*/ 1513 w 3550"/>
              <a:gd name="T81" fmla="*/ 621 h 3550"/>
              <a:gd name="T82" fmla="*/ 1888 w 3550"/>
              <a:gd name="T83" fmla="*/ 565 h 3550"/>
              <a:gd name="T84" fmla="*/ 2325 w 3550"/>
              <a:gd name="T85" fmla="*/ 507 h 3550"/>
              <a:gd name="T86" fmla="*/ 2230 w 3550"/>
              <a:gd name="T87" fmla="*/ 268 h 3550"/>
              <a:gd name="T88" fmla="*/ 1775 w 3550"/>
              <a:gd name="T89" fmla="*/ 0 h 3550"/>
              <a:gd name="T90" fmla="*/ 2756 w 3550"/>
              <a:gd name="T91" fmla="*/ 297 h 3550"/>
              <a:gd name="T92" fmla="*/ 3400 w 3550"/>
              <a:gd name="T93" fmla="*/ 1062 h 3550"/>
              <a:gd name="T94" fmla="*/ 3521 w 3550"/>
              <a:gd name="T95" fmla="*/ 2095 h 3550"/>
              <a:gd name="T96" fmla="*/ 3207 w 3550"/>
              <a:gd name="T97" fmla="*/ 2823 h 3550"/>
              <a:gd name="T98" fmla="*/ 2898 w 3550"/>
              <a:gd name="T99" fmla="*/ 3149 h 3550"/>
              <a:gd name="T100" fmla="*/ 2491 w 3550"/>
              <a:gd name="T101" fmla="*/ 3398 h 3550"/>
              <a:gd name="T102" fmla="*/ 2010 w 3550"/>
              <a:gd name="T103" fmla="*/ 3534 h 3550"/>
              <a:gd name="T104" fmla="*/ 1540 w 3550"/>
              <a:gd name="T105" fmla="*/ 3534 h 3550"/>
              <a:gd name="T106" fmla="*/ 970 w 3550"/>
              <a:gd name="T107" fmla="*/ 3356 h 3550"/>
              <a:gd name="T108" fmla="*/ 638 w 3550"/>
              <a:gd name="T109" fmla="*/ 3136 h 3550"/>
              <a:gd name="T110" fmla="*/ 298 w 3550"/>
              <a:gd name="T111" fmla="*/ 2759 h 3550"/>
              <a:gd name="T112" fmla="*/ 3 w 3550"/>
              <a:gd name="T113" fmla="*/ 1884 h 3550"/>
              <a:gd name="T114" fmla="*/ 243 w 3550"/>
              <a:gd name="T115" fmla="*/ 880 h 3550"/>
              <a:gd name="T116" fmla="*/ 969 w 3550"/>
              <a:gd name="T117" fmla="*/ 194 h 3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50" h="3550">
                <a:moveTo>
                  <a:pt x="1106" y="2130"/>
                </a:moveTo>
                <a:lnTo>
                  <a:pt x="1041" y="2133"/>
                </a:lnTo>
                <a:lnTo>
                  <a:pt x="978" y="2142"/>
                </a:lnTo>
                <a:lnTo>
                  <a:pt x="918" y="2156"/>
                </a:lnTo>
                <a:lnTo>
                  <a:pt x="858" y="2175"/>
                </a:lnTo>
                <a:lnTo>
                  <a:pt x="801" y="2200"/>
                </a:lnTo>
                <a:lnTo>
                  <a:pt x="748" y="2229"/>
                </a:lnTo>
                <a:lnTo>
                  <a:pt x="697" y="2262"/>
                </a:lnTo>
                <a:lnTo>
                  <a:pt x="650" y="2300"/>
                </a:lnTo>
                <a:lnTo>
                  <a:pt x="606" y="2342"/>
                </a:lnTo>
                <a:lnTo>
                  <a:pt x="566" y="2388"/>
                </a:lnTo>
                <a:lnTo>
                  <a:pt x="530" y="2438"/>
                </a:lnTo>
                <a:lnTo>
                  <a:pt x="498" y="2489"/>
                </a:lnTo>
                <a:lnTo>
                  <a:pt x="471" y="2545"/>
                </a:lnTo>
                <a:lnTo>
                  <a:pt x="449" y="2603"/>
                </a:lnTo>
                <a:lnTo>
                  <a:pt x="432" y="2665"/>
                </a:lnTo>
                <a:lnTo>
                  <a:pt x="421" y="2727"/>
                </a:lnTo>
                <a:lnTo>
                  <a:pt x="441" y="2757"/>
                </a:lnTo>
                <a:lnTo>
                  <a:pt x="456" y="2775"/>
                </a:lnTo>
                <a:lnTo>
                  <a:pt x="496" y="2827"/>
                </a:lnTo>
                <a:lnTo>
                  <a:pt x="500" y="2832"/>
                </a:lnTo>
                <a:lnTo>
                  <a:pt x="550" y="2888"/>
                </a:lnTo>
                <a:lnTo>
                  <a:pt x="601" y="2942"/>
                </a:lnTo>
                <a:lnTo>
                  <a:pt x="655" y="2995"/>
                </a:lnTo>
                <a:lnTo>
                  <a:pt x="665" y="3004"/>
                </a:lnTo>
                <a:lnTo>
                  <a:pt x="715" y="3047"/>
                </a:lnTo>
                <a:lnTo>
                  <a:pt x="723" y="3054"/>
                </a:lnTo>
                <a:lnTo>
                  <a:pt x="732" y="3061"/>
                </a:lnTo>
                <a:lnTo>
                  <a:pt x="781" y="3099"/>
                </a:lnTo>
                <a:lnTo>
                  <a:pt x="799" y="3112"/>
                </a:lnTo>
                <a:lnTo>
                  <a:pt x="828" y="3134"/>
                </a:lnTo>
                <a:lnTo>
                  <a:pt x="828" y="2840"/>
                </a:lnTo>
                <a:lnTo>
                  <a:pt x="947" y="2840"/>
                </a:lnTo>
                <a:lnTo>
                  <a:pt x="947" y="3209"/>
                </a:lnTo>
                <a:lnTo>
                  <a:pt x="954" y="3213"/>
                </a:lnTo>
                <a:lnTo>
                  <a:pt x="999" y="3238"/>
                </a:lnTo>
                <a:lnTo>
                  <a:pt x="1031" y="3254"/>
                </a:lnTo>
                <a:lnTo>
                  <a:pt x="1084" y="3280"/>
                </a:lnTo>
                <a:lnTo>
                  <a:pt x="1111" y="3293"/>
                </a:lnTo>
                <a:lnTo>
                  <a:pt x="1180" y="3321"/>
                </a:lnTo>
                <a:lnTo>
                  <a:pt x="1188" y="3324"/>
                </a:lnTo>
                <a:lnTo>
                  <a:pt x="1195" y="3326"/>
                </a:lnTo>
                <a:lnTo>
                  <a:pt x="1284" y="3357"/>
                </a:lnTo>
                <a:lnTo>
                  <a:pt x="1376" y="3382"/>
                </a:lnTo>
                <a:lnTo>
                  <a:pt x="1382" y="3384"/>
                </a:lnTo>
                <a:lnTo>
                  <a:pt x="1389" y="3385"/>
                </a:lnTo>
                <a:lnTo>
                  <a:pt x="1466" y="3403"/>
                </a:lnTo>
                <a:lnTo>
                  <a:pt x="1490" y="3407"/>
                </a:lnTo>
                <a:lnTo>
                  <a:pt x="1559" y="3417"/>
                </a:lnTo>
                <a:lnTo>
                  <a:pt x="1586" y="3421"/>
                </a:lnTo>
                <a:lnTo>
                  <a:pt x="1655" y="3427"/>
                </a:lnTo>
                <a:lnTo>
                  <a:pt x="1680" y="3428"/>
                </a:lnTo>
                <a:lnTo>
                  <a:pt x="1775" y="3432"/>
                </a:lnTo>
                <a:lnTo>
                  <a:pt x="1870" y="3428"/>
                </a:lnTo>
                <a:lnTo>
                  <a:pt x="1895" y="3426"/>
                </a:lnTo>
                <a:lnTo>
                  <a:pt x="1964" y="3420"/>
                </a:lnTo>
                <a:lnTo>
                  <a:pt x="1991" y="3417"/>
                </a:lnTo>
                <a:lnTo>
                  <a:pt x="2060" y="3407"/>
                </a:lnTo>
                <a:lnTo>
                  <a:pt x="2084" y="3403"/>
                </a:lnTo>
                <a:lnTo>
                  <a:pt x="2161" y="3385"/>
                </a:lnTo>
                <a:lnTo>
                  <a:pt x="2168" y="3384"/>
                </a:lnTo>
                <a:lnTo>
                  <a:pt x="2174" y="3382"/>
                </a:lnTo>
                <a:lnTo>
                  <a:pt x="2266" y="3357"/>
                </a:lnTo>
                <a:lnTo>
                  <a:pt x="2356" y="3326"/>
                </a:lnTo>
                <a:lnTo>
                  <a:pt x="2362" y="3324"/>
                </a:lnTo>
                <a:lnTo>
                  <a:pt x="2370" y="3321"/>
                </a:lnTo>
                <a:lnTo>
                  <a:pt x="2439" y="3293"/>
                </a:lnTo>
                <a:lnTo>
                  <a:pt x="2466" y="3280"/>
                </a:lnTo>
                <a:lnTo>
                  <a:pt x="2519" y="3254"/>
                </a:lnTo>
                <a:lnTo>
                  <a:pt x="2551" y="3238"/>
                </a:lnTo>
                <a:lnTo>
                  <a:pt x="2596" y="3213"/>
                </a:lnTo>
                <a:lnTo>
                  <a:pt x="2603" y="3209"/>
                </a:lnTo>
                <a:lnTo>
                  <a:pt x="2603" y="2840"/>
                </a:lnTo>
                <a:lnTo>
                  <a:pt x="2722" y="2840"/>
                </a:lnTo>
                <a:lnTo>
                  <a:pt x="2722" y="3134"/>
                </a:lnTo>
                <a:lnTo>
                  <a:pt x="2751" y="3112"/>
                </a:lnTo>
                <a:lnTo>
                  <a:pt x="2769" y="3099"/>
                </a:lnTo>
                <a:lnTo>
                  <a:pt x="2818" y="3061"/>
                </a:lnTo>
                <a:lnTo>
                  <a:pt x="2827" y="3054"/>
                </a:lnTo>
                <a:lnTo>
                  <a:pt x="2835" y="3047"/>
                </a:lnTo>
                <a:lnTo>
                  <a:pt x="2885" y="3004"/>
                </a:lnTo>
                <a:lnTo>
                  <a:pt x="2889" y="2999"/>
                </a:lnTo>
                <a:lnTo>
                  <a:pt x="2895" y="2995"/>
                </a:lnTo>
                <a:lnTo>
                  <a:pt x="2949" y="2942"/>
                </a:lnTo>
                <a:lnTo>
                  <a:pt x="3000" y="2888"/>
                </a:lnTo>
                <a:lnTo>
                  <a:pt x="3050" y="2832"/>
                </a:lnTo>
                <a:lnTo>
                  <a:pt x="3054" y="2827"/>
                </a:lnTo>
                <a:lnTo>
                  <a:pt x="3094" y="2775"/>
                </a:lnTo>
                <a:lnTo>
                  <a:pt x="3109" y="2757"/>
                </a:lnTo>
                <a:lnTo>
                  <a:pt x="3129" y="2727"/>
                </a:lnTo>
                <a:lnTo>
                  <a:pt x="3118" y="2665"/>
                </a:lnTo>
                <a:lnTo>
                  <a:pt x="3101" y="2603"/>
                </a:lnTo>
                <a:lnTo>
                  <a:pt x="3079" y="2545"/>
                </a:lnTo>
                <a:lnTo>
                  <a:pt x="3052" y="2489"/>
                </a:lnTo>
                <a:lnTo>
                  <a:pt x="3020" y="2438"/>
                </a:lnTo>
                <a:lnTo>
                  <a:pt x="2984" y="2388"/>
                </a:lnTo>
                <a:lnTo>
                  <a:pt x="2944" y="2342"/>
                </a:lnTo>
                <a:lnTo>
                  <a:pt x="2900" y="2300"/>
                </a:lnTo>
                <a:lnTo>
                  <a:pt x="2853" y="2262"/>
                </a:lnTo>
                <a:lnTo>
                  <a:pt x="2802" y="2229"/>
                </a:lnTo>
                <a:lnTo>
                  <a:pt x="2749" y="2200"/>
                </a:lnTo>
                <a:lnTo>
                  <a:pt x="2692" y="2175"/>
                </a:lnTo>
                <a:lnTo>
                  <a:pt x="2632" y="2156"/>
                </a:lnTo>
                <a:lnTo>
                  <a:pt x="2572" y="2142"/>
                </a:lnTo>
                <a:lnTo>
                  <a:pt x="2509" y="2133"/>
                </a:lnTo>
                <a:lnTo>
                  <a:pt x="2444" y="2130"/>
                </a:lnTo>
                <a:lnTo>
                  <a:pt x="2273" y="2130"/>
                </a:lnTo>
                <a:lnTo>
                  <a:pt x="1775" y="2628"/>
                </a:lnTo>
                <a:lnTo>
                  <a:pt x="1277" y="2130"/>
                </a:lnTo>
                <a:lnTo>
                  <a:pt x="1106" y="2130"/>
                </a:lnTo>
                <a:close/>
                <a:moveTo>
                  <a:pt x="2073" y="522"/>
                </a:moveTo>
                <a:lnTo>
                  <a:pt x="2046" y="566"/>
                </a:lnTo>
                <a:lnTo>
                  <a:pt x="2015" y="606"/>
                </a:lnTo>
                <a:lnTo>
                  <a:pt x="1979" y="642"/>
                </a:lnTo>
                <a:lnTo>
                  <a:pt x="1942" y="675"/>
                </a:lnTo>
                <a:lnTo>
                  <a:pt x="1900" y="702"/>
                </a:lnTo>
                <a:lnTo>
                  <a:pt x="1856" y="726"/>
                </a:lnTo>
                <a:lnTo>
                  <a:pt x="1808" y="744"/>
                </a:lnTo>
                <a:lnTo>
                  <a:pt x="1760" y="758"/>
                </a:lnTo>
                <a:lnTo>
                  <a:pt x="1708" y="766"/>
                </a:lnTo>
                <a:lnTo>
                  <a:pt x="1657" y="769"/>
                </a:lnTo>
                <a:lnTo>
                  <a:pt x="1607" y="767"/>
                </a:lnTo>
                <a:lnTo>
                  <a:pt x="1559" y="759"/>
                </a:lnTo>
                <a:lnTo>
                  <a:pt x="1511" y="747"/>
                </a:lnTo>
                <a:lnTo>
                  <a:pt x="1465" y="729"/>
                </a:lnTo>
                <a:lnTo>
                  <a:pt x="1423" y="713"/>
                </a:lnTo>
                <a:lnTo>
                  <a:pt x="1382" y="702"/>
                </a:lnTo>
                <a:lnTo>
                  <a:pt x="1340" y="696"/>
                </a:lnTo>
                <a:lnTo>
                  <a:pt x="1298" y="695"/>
                </a:lnTo>
                <a:lnTo>
                  <a:pt x="1258" y="698"/>
                </a:lnTo>
                <a:lnTo>
                  <a:pt x="1218" y="706"/>
                </a:lnTo>
                <a:lnTo>
                  <a:pt x="1180" y="719"/>
                </a:lnTo>
                <a:lnTo>
                  <a:pt x="1144" y="736"/>
                </a:lnTo>
                <a:lnTo>
                  <a:pt x="1110" y="756"/>
                </a:lnTo>
                <a:lnTo>
                  <a:pt x="1078" y="782"/>
                </a:lnTo>
                <a:lnTo>
                  <a:pt x="1050" y="811"/>
                </a:lnTo>
                <a:lnTo>
                  <a:pt x="1007" y="865"/>
                </a:lnTo>
                <a:lnTo>
                  <a:pt x="1006" y="888"/>
                </a:lnTo>
                <a:lnTo>
                  <a:pt x="1008" y="947"/>
                </a:lnTo>
                <a:lnTo>
                  <a:pt x="1013" y="1007"/>
                </a:lnTo>
                <a:lnTo>
                  <a:pt x="1023" y="1069"/>
                </a:lnTo>
                <a:lnTo>
                  <a:pt x="1037" y="1133"/>
                </a:lnTo>
                <a:lnTo>
                  <a:pt x="1053" y="1196"/>
                </a:lnTo>
                <a:lnTo>
                  <a:pt x="1074" y="1261"/>
                </a:lnTo>
                <a:lnTo>
                  <a:pt x="1096" y="1323"/>
                </a:lnTo>
                <a:lnTo>
                  <a:pt x="1122" y="1386"/>
                </a:lnTo>
                <a:lnTo>
                  <a:pt x="1151" y="1445"/>
                </a:lnTo>
                <a:lnTo>
                  <a:pt x="1182" y="1503"/>
                </a:lnTo>
                <a:lnTo>
                  <a:pt x="1217" y="1558"/>
                </a:lnTo>
                <a:lnTo>
                  <a:pt x="1252" y="1610"/>
                </a:lnTo>
                <a:lnTo>
                  <a:pt x="1291" y="1658"/>
                </a:lnTo>
                <a:lnTo>
                  <a:pt x="1331" y="1702"/>
                </a:lnTo>
                <a:lnTo>
                  <a:pt x="1373" y="1741"/>
                </a:lnTo>
                <a:lnTo>
                  <a:pt x="1417" y="1774"/>
                </a:lnTo>
                <a:lnTo>
                  <a:pt x="1462" y="1801"/>
                </a:lnTo>
                <a:lnTo>
                  <a:pt x="1508" y="1822"/>
                </a:lnTo>
                <a:lnTo>
                  <a:pt x="1534" y="1834"/>
                </a:lnTo>
                <a:lnTo>
                  <a:pt x="1556" y="1851"/>
                </a:lnTo>
                <a:lnTo>
                  <a:pt x="1573" y="1873"/>
                </a:lnTo>
                <a:lnTo>
                  <a:pt x="1587" y="1897"/>
                </a:lnTo>
                <a:lnTo>
                  <a:pt x="1594" y="1923"/>
                </a:lnTo>
                <a:lnTo>
                  <a:pt x="1598" y="1953"/>
                </a:lnTo>
                <a:lnTo>
                  <a:pt x="1598" y="1990"/>
                </a:lnTo>
                <a:lnTo>
                  <a:pt x="1594" y="2018"/>
                </a:lnTo>
                <a:lnTo>
                  <a:pt x="1587" y="2044"/>
                </a:lnTo>
                <a:lnTo>
                  <a:pt x="1574" y="2069"/>
                </a:lnTo>
                <a:lnTo>
                  <a:pt x="1557" y="2089"/>
                </a:lnTo>
                <a:lnTo>
                  <a:pt x="1536" y="2106"/>
                </a:lnTo>
                <a:lnTo>
                  <a:pt x="1511" y="2119"/>
                </a:lnTo>
                <a:lnTo>
                  <a:pt x="1486" y="2127"/>
                </a:lnTo>
                <a:lnTo>
                  <a:pt x="1458" y="2130"/>
                </a:lnTo>
                <a:lnTo>
                  <a:pt x="1445" y="2130"/>
                </a:lnTo>
                <a:lnTo>
                  <a:pt x="1775" y="2460"/>
                </a:lnTo>
                <a:lnTo>
                  <a:pt x="2105" y="2130"/>
                </a:lnTo>
                <a:lnTo>
                  <a:pt x="2092" y="2130"/>
                </a:lnTo>
                <a:lnTo>
                  <a:pt x="2064" y="2127"/>
                </a:lnTo>
                <a:lnTo>
                  <a:pt x="2039" y="2119"/>
                </a:lnTo>
                <a:lnTo>
                  <a:pt x="2014" y="2106"/>
                </a:lnTo>
                <a:lnTo>
                  <a:pt x="1993" y="2089"/>
                </a:lnTo>
                <a:lnTo>
                  <a:pt x="1976" y="2069"/>
                </a:lnTo>
                <a:lnTo>
                  <a:pt x="1963" y="2044"/>
                </a:lnTo>
                <a:lnTo>
                  <a:pt x="1956" y="2018"/>
                </a:lnTo>
                <a:lnTo>
                  <a:pt x="1953" y="1990"/>
                </a:lnTo>
                <a:lnTo>
                  <a:pt x="1953" y="1951"/>
                </a:lnTo>
                <a:lnTo>
                  <a:pt x="1956" y="1923"/>
                </a:lnTo>
                <a:lnTo>
                  <a:pt x="1964" y="1897"/>
                </a:lnTo>
                <a:lnTo>
                  <a:pt x="1978" y="1872"/>
                </a:lnTo>
                <a:lnTo>
                  <a:pt x="1997" y="1851"/>
                </a:lnTo>
                <a:lnTo>
                  <a:pt x="2019" y="1833"/>
                </a:lnTo>
                <a:lnTo>
                  <a:pt x="2046" y="1820"/>
                </a:lnTo>
                <a:lnTo>
                  <a:pt x="2092" y="1800"/>
                </a:lnTo>
                <a:lnTo>
                  <a:pt x="2138" y="1772"/>
                </a:lnTo>
                <a:lnTo>
                  <a:pt x="2182" y="1740"/>
                </a:lnTo>
                <a:lnTo>
                  <a:pt x="2224" y="1702"/>
                </a:lnTo>
                <a:lnTo>
                  <a:pt x="2262" y="1660"/>
                </a:lnTo>
                <a:lnTo>
                  <a:pt x="2300" y="1614"/>
                </a:lnTo>
                <a:lnTo>
                  <a:pt x="2335" y="1564"/>
                </a:lnTo>
                <a:lnTo>
                  <a:pt x="2369" y="1511"/>
                </a:lnTo>
                <a:lnTo>
                  <a:pt x="2399" y="1456"/>
                </a:lnTo>
                <a:lnTo>
                  <a:pt x="2427" y="1397"/>
                </a:lnTo>
                <a:lnTo>
                  <a:pt x="2453" y="1337"/>
                </a:lnTo>
                <a:lnTo>
                  <a:pt x="2475" y="1276"/>
                </a:lnTo>
                <a:lnTo>
                  <a:pt x="2495" y="1213"/>
                </a:lnTo>
                <a:lnTo>
                  <a:pt x="2511" y="1151"/>
                </a:lnTo>
                <a:lnTo>
                  <a:pt x="2524" y="1089"/>
                </a:lnTo>
                <a:lnTo>
                  <a:pt x="2533" y="1026"/>
                </a:lnTo>
                <a:lnTo>
                  <a:pt x="2540" y="965"/>
                </a:lnTo>
                <a:lnTo>
                  <a:pt x="2543" y="905"/>
                </a:lnTo>
                <a:lnTo>
                  <a:pt x="2542" y="847"/>
                </a:lnTo>
                <a:lnTo>
                  <a:pt x="2497" y="794"/>
                </a:lnTo>
                <a:lnTo>
                  <a:pt x="2447" y="743"/>
                </a:lnTo>
                <a:lnTo>
                  <a:pt x="2394" y="696"/>
                </a:lnTo>
                <a:lnTo>
                  <a:pt x="2335" y="653"/>
                </a:lnTo>
                <a:lnTo>
                  <a:pt x="2274" y="613"/>
                </a:lnTo>
                <a:lnTo>
                  <a:pt x="2210" y="578"/>
                </a:lnTo>
                <a:lnTo>
                  <a:pt x="2142" y="548"/>
                </a:lnTo>
                <a:lnTo>
                  <a:pt x="2073" y="522"/>
                </a:lnTo>
                <a:close/>
                <a:moveTo>
                  <a:pt x="1182" y="228"/>
                </a:moveTo>
                <a:lnTo>
                  <a:pt x="1091" y="267"/>
                </a:lnTo>
                <a:lnTo>
                  <a:pt x="1002" y="311"/>
                </a:lnTo>
                <a:lnTo>
                  <a:pt x="915" y="359"/>
                </a:lnTo>
                <a:lnTo>
                  <a:pt x="833" y="413"/>
                </a:lnTo>
                <a:lnTo>
                  <a:pt x="754" y="472"/>
                </a:lnTo>
                <a:lnTo>
                  <a:pt x="679" y="535"/>
                </a:lnTo>
                <a:lnTo>
                  <a:pt x="607" y="602"/>
                </a:lnTo>
                <a:lnTo>
                  <a:pt x="539" y="673"/>
                </a:lnTo>
                <a:lnTo>
                  <a:pt x="477" y="749"/>
                </a:lnTo>
                <a:lnTo>
                  <a:pt x="417" y="827"/>
                </a:lnTo>
                <a:lnTo>
                  <a:pt x="364" y="909"/>
                </a:lnTo>
                <a:lnTo>
                  <a:pt x="314" y="995"/>
                </a:lnTo>
                <a:lnTo>
                  <a:pt x="270" y="1083"/>
                </a:lnTo>
                <a:lnTo>
                  <a:pt x="231" y="1176"/>
                </a:lnTo>
                <a:lnTo>
                  <a:pt x="197" y="1269"/>
                </a:lnTo>
                <a:lnTo>
                  <a:pt x="170" y="1366"/>
                </a:lnTo>
                <a:lnTo>
                  <a:pt x="147" y="1465"/>
                </a:lnTo>
                <a:lnTo>
                  <a:pt x="131" y="1567"/>
                </a:lnTo>
                <a:lnTo>
                  <a:pt x="122" y="1670"/>
                </a:lnTo>
                <a:lnTo>
                  <a:pt x="118" y="1775"/>
                </a:lnTo>
                <a:lnTo>
                  <a:pt x="122" y="1873"/>
                </a:lnTo>
                <a:lnTo>
                  <a:pt x="130" y="1969"/>
                </a:lnTo>
                <a:lnTo>
                  <a:pt x="143" y="2062"/>
                </a:lnTo>
                <a:lnTo>
                  <a:pt x="162" y="2155"/>
                </a:lnTo>
                <a:lnTo>
                  <a:pt x="187" y="2245"/>
                </a:lnTo>
                <a:lnTo>
                  <a:pt x="216" y="2334"/>
                </a:lnTo>
                <a:lnTo>
                  <a:pt x="250" y="2420"/>
                </a:lnTo>
                <a:lnTo>
                  <a:pt x="288" y="2504"/>
                </a:lnTo>
                <a:lnTo>
                  <a:pt x="331" y="2585"/>
                </a:lnTo>
                <a:lnTo>
                  <a:pt x="354" y="2519"/>
                </a:lnTo>
                <a:lnTo>
                  <a:pt x="382" y="2457"/>
                </a:lnTo>
                <a:lnTo>
                  <a:pt x="415" y="2397"/>
                </a:lnTo>
                <a:lnTo>
                  <a:pt x="454" y="2340"/>
                </a:lnTo>
                <a:lnTo>
                  <a:pt x="496" y="2287"/>
                </a:lnTo>
                <a:lnTo>
                  <a:pt x="542" y="2239"/>
                </a:lnTo>
                <a:lnTo>
                  <a:pt x="594" y="2193"/>
                </a:lnTo>
                <a:lnTo>
                  <a:pt x="648" y="2153"/>
                </a:lnTo>
                <a:lnTo>
                  <a:pt x="705" y="2117"/>
                </a:lnTo>
                <a:lnTo>
                  <a:pt x="766" y="2086"/>
                </a:lnTo>
                <a:lnTo>
                  <a:pt x="829" y="2060"/>
                </a:lnTo>
                <a:lnTo>
                  <a:pt x="895" y="2039"/>
                </a:lnTo>
                <a:lnTo>
                  <a:pt x="964" y="2024"/>
                </a:lnTo>
                <a:lnTo>
                  <a:pt x="1034" y="2015"/>
                </a:lnTo>
                <a:lnTo>
                  <a:pt x="1106" y="2012"/>
                </a:lnTo>
                <a:lnTo>
                  <a:pt x="1458" y="2012"/>
                </a:lnTo>
                <a:lnTo>
                  <a:pt x="1468" y="2008"/>
                </a:lnTo>
                <a:lnTo>
                  <a:pt x="1476" y="2001"/>
                </a:lnTo>
                <a:lnTo>
                  <a:pt x="1479" y="1990"/>
                </a:lnTo>
                <a:lnTo>
                  <a:pt x="1479" y="1953"/>
                </a:lnTo>
                <a:lnTo>
                  <a:pt x="1478" y="1944"/>
                </a:lnTo>
                <a:lnTo>
                  <a:pt x="1474" y="1937"/>
                </a:lnTo>
                <a:lnTo>
                  <a:pt x="1467" y="1933"/>
                </a:lnTo>
                <a:lnTo>
                  <a:pt x="1416" y="1911"/>
                </a:lnTo>
                <a:lnTo>
                  <a:pt x="1365" y="1882"/>
                </a:lnTo>
                <a:lnTo>
                  <a:pt x="1317" y="1846"/>
                </a:lnTo>
                <a:lnTo>
                  <a:pt x="1270" y="1806"/>
                </a:lnTo>
                <a:lnTo>
                  <a:pt x="1225" y="1761"/>
                </a:lnTo>
                <a:lnTo>
                  <a:pt x="1183" y="1712"/>
                </a:lnTo>
                <a:lnTo>
                  <a:pt x="1142" y="1659"/>
                </a:lnTo>
                <a:lnTo>
                  <a:pt x="1105" y="1602"/>
                </a:lnTo>
                <a:lnTo>
                  <a:pt x="1069" y="1542"/>
                </a:lnTo>
                <a:lnTo>
                  <a:pt x="1037" y="1480"/>
                </a:lnTo>
                <a:lnTo>
                  <a:pt x="1007" y="1416"/>
                </a:lnTo>
                <a:lnTo>
                  <a:pt x="980" y="1350"/>
                </a:lnTo>
                <a:lnTo>
                  <a:pt x="956" y="1283"/>
                </a:lnTo>
                <a:lnTo>
                  <a:pt x="936" y="1216"/>
                </a:lnTo>
                <a:lnTo>
                  <a:pt x="919" y="1149"/>
                </a:lnTo>
                <a:lnTo>
                  <a:pt x="906" y="1081"/>
                </a:lnTo>
                <a:lnTo>
                  <a:pt x="895" y="1016"/>
                </a:lnTo>
                <a:lnTo>
                  <a:pt x="890" y="951"/>
                </a:lnTo>
                <a:lnTo>
                  <a:pt x="888" y="888"/>
                </a:lnTo>
                <a:lnTo>
                  <a:pt x="891" y="817"/>
                </a:lnTo>
                <a:lnTo>
                  <a:pt x="898" y="747"/>
                </a:lnTo>
                <a:lnTo>
                  <a:pt x="912" y="679"/>
                </a:lnTo>
                <a:lnTo>
                  <a:pt x="931" y="612"/>
                </a:lnTo>
                <a:lnTo>
                  <a:pt x="955" y="548"/>
                </a:lnTo>
                <a:lnTo>
                  <a:pt x="983" y="484"/>
                </a:lnTo>
                <a:lnTo>
                  <a:pt x="1018" y="424"/>
                </a:lnTo>
                <a:lnTo>
                  <a:pt x="1056" y="366"/>
                </a:lnTo>
                <a:lnTo>
                  <a:pt x="1099" y="311"/>
                </a:lnTo>
                <a:lnTo>
                  <a:pt x="1148" y="259"/>
                </a:lnTo>
                <a:lnTo>
                  <a:pt x="1165" y="243"/>
                </a:lnTo>
                <a:lnTo>
                  <a:pt x="1182" y="228"/>
                </a:lnTo>
                <a:close/>
                <a:moveTo>
                  <a:pt x="2367" y="228"/>
                </a:moveTo>
                <a:lnTo>
                  <a:pt x="2417" y="276"/>
                </a:lnTo>
                <a:lnTo>
                  <a:pt x="2463" y="329"/>
                </a:lnTo>
                <a:lnTo>
                  <a:pt x="2505" y="385"/>
                </a:lnTo>
                <a:lnTo>
                  <a:pt x="2543" y="444"/>
                </a:lnTo>
                <a:lnTo>
                  <a:pt x="2576" y="506"/>
                </a:lnTo>
                <a:lnTo>
                  <a:pt x="2604" y="570"/>
                </a:lnTo>
                <a:lnTo>
                  <a:pt x="2627" y="638"/>
                </a:lnTo>
                <a:lnTo>
                  <a:pt x="2644" y="707"/>
                </a:lnTo>
                <a:lnTo>
                  <a:pt x="2656" y="778"/>
                </a:lnTo>
                <a:lnTo>
                  <a:pt x="2661" y="839"/>
                </a:lnTo>
                <a:lnTo>
                  <a:pt x="2663" y="901"/>
                </a:lnTo>
                <a:lnTo>
                  <a:pt x="2660" y="965"/>
                </a:lnTo>
                <a:lnTo>
                  <a:pt x="2654" y="1031"/>
                </a:lnTo>
                <a:lnTo>
                  <a:pt x="2644" y="1097"/>
                </a:lnTo>
                <a:lnTo>
                  <a:pt x="2631" y="1163"/>
                </a:lnTo>
                <a:lnTo>
                  <a:pt x="2615" y="1230"/>
                </a:lnTo>
                <a:lnTo>
                  <a:pt x="2596" y="1296"/>
                </a:lnTo>
                <a:lnTo>
                  <a:pt x="2573" y="1361"/>
                </a:lnTo>
                <a:lnTo>
                  <a:pt x="2547" y="1425"/>
                </a:lnTo>
                <a:lnTo>
                  <a:pt x="2518" y="1488"/>
                </a:lnTo>
                <a:lnTo>
                  <a:pt x="2487" y="1548"/>
                </a:lnTo>
                <a:lnTo>
                  <a:pt x="2453" y="1606"/>
                </a:lnTo>
                <a:lnTo>
                  <a:pt x="2415" y="1661"/>
                </a:lnTo>
                <a:lnTo>
                  <a:pt x="2375" y="1713"/>
                </a:lnTo>
                <a:lnTo>
                  <a:pt x="2333" y="1761"/>
                </a:lnTo>
                <a:lnTo>
                  <a:pt x="2288" y="1804"/>
                </a:lnTo>
                <a:lnTo>
                  <a:pt x="2241" y="1844"/>
                </a:lnTo>
                <a:lnTo>
                  <a:pt x="2192" y="1878"/>
                </a:lnTo>
                <a:lnTo>
                  <a:pt x="2141" y="1907"/>
                </a:lnTo>
                <a:lnTo>
                  <a:pt x="2087" y="1931"/>
                </a:lnTo>
                <a:lnTo>
                  <a:pt x="2079" y="1935"/>
                </a:lnTo>
                <a:lnTo>
                  <a:pt x="2073" y="1943"/>
                </a:lnTo>
                <a:lnTo>
                  <a:pt x="2071" y="1951"/>
                </a:lnTo>
                <a:lnTo>
                  <a:pt x="2071" y="1990"/>
                </a:lnTo>
                <a:lnTo>
                  <a:pt x="2074" y="2001"/>
                </a:lnTo>
                <a:lnTo>
                  <a:pt x="2082" y="2008"/>
                </a:lnTo>
                <a:lnTo>
                  <a:pt x="2092" y="2012"/>
                </a:lnTo>
                <a:lnTo>
                  <a:pt x="2444" y="2012"/>
                </a:lnTo>
                <a:lnTo>
                  <a:pt x="2516" y="2015"/>
                </a:lnTo>
                <a:lnTo>
                  <a:pt x="2586" y="2024"/>
                </a:lnTo>
                <a:lnTo>
                  <a:pt x="2655" y="2039"/>
                </a:lnTo>
                <a:lnTo>
                  <a:pt x="2721" y="2060"/>
                </a:lnTo>
                <a:lnTo>
                  <a:pt x="2784" y="2086"/>
                </a:lnTo>
                <a:lnTo>
                  <a:pt x="2845" y="2117"/>
                </a:lnTo>
                <a:lnTo>
                  <a:pt x="2902" y="2153"/>
                </a:lnTo>
                <a:lnTo>
                  <a:pt x="2956" y="2193"/>
                </a:lnTo>
                <a:lnTo>
                  <a:pt x="3008" y="2239"/>
                </a:lnTo>
                <a:lnTo>
                  <a:pt x="3054" y="2287"/>
                </a:lnTo>
                <a:lnTo>
                  <a:pt x="3096" y="2340"/>
                </a:lnTo>
                <a:lnTo>
                  <a:pt x="3135" y="2397"/>
                </a:lnTo>
                <a:lnTo>
                  <a:pt x="3168" y="2457"/>
                </a:lnTo>
                <a:lnTo>
                  <a:pt x="3196" y="2519"/>
                </a:lnTo>
                <a:lnTo>
                  <a:pt x="3219" y="2585"/>
                </a:lnTo>
                <a:lnTo>
                  <a:pt x="3262" y="2504"/>
                </a:lnTo>
                <a:lnTo>
                  <a:pt x="3300" y="2420"/>
                </a:lnTo>
                <a:lnTo>
                  <a:pt x="3334" y="2334"/>
                </a:lnTo>
                <a:lnTo>
                  <a:pt x="3363" y="2245"/>
                </a:lnTo>
                <a:lnTo>
                  <a:pt x="3388" y="2155"/>
                </a:lnTo>
                <a:lnTo>
                  <a:pt x="3407" y="2062"/>
                </a:lnTo>
                <a:lnTo>
                  <a:pt x="3420" y="1969"/>
                </a:lnTo>
                <a:lnTo>
                  <a:pt x="3428" y="1873"/>
                </a:lnTo>
                <a:lnTo>
                  <a:pt x="3432" y="1775"/>
                </a:lnTo>
                <a:lnTo>
                  <a:pt x="3428" y="1670"/>
                </a:lnTo>
                <a:lnTo>
                  <a:pt x="3419" y="1567"/>
                </a:lnTo>
                <a:lnTo>
                  <a:pt x="3403" y="1465"/>
                </a:lnTo>
                <a:lnTo>
                  <a:pt x="3380" y="1366"/>
                </a:lnTo>
                <a:lnTo>
                  <a:pt x="3353" y="1269"/>
                </a:lnTo>
                <a:lnTo>
                  <a:pt x="3319" y="1175"/>
                </a:lnTo>
                <a:lnTo>
                  <a:pt x="3280" y="1083"/>
                </a:lnTo>
                <a:lnTo>
                  <a:pt x="3236" y="995"/>
                </a:lnTo>
                <a:lnTo>
                  <a:pt x="3186" y="909"/>
                </a:lnTo>
                <a:lnTo>
                  <a:pt x="3133" y="827"/>
                </a:lnTo>
                <a:lnTo>
                  <a:pt x="3073" y="748"/>
                </a:lnTo>
                <a:lnTo>
                  <a:pt x="3010" y="672"/>
                </a:lnTo>
                <a:lnTo>
                  <a:pt x="2943" y="601"/>
                </a:lnTo>
                <a:lnTo>
                  <a:pt x="2871" y="535"/>
                </a:lnTo>
                <a:lnTo>
                  <a:pt x="2796" y="471"/>
                </a:lnTo>
                <a:lnTo>
                  <a:pt x="2716" y="413"/>
                </a:lnTo>
                <a:lnTo>
                  <a:pt x="2633" y="359"/>
                </a:lnTo>
                <a:lnTo>
                  <a:pt x="2547" y="311"/>
                </a:lnTo>
                <a:lnTo>
                  <a:pt x="2459" y="267"/>
                </a:lnTo>
                <a:lnTo>
                  <a:pt x="2367" y="228"/>
                </a:lnTo>
                <a:close/>
                <a:moveTo>
                  <a:pt x="1777" y="118"/>
                </a:moveTo>
                <a:lnTo>
                  <a:pt x="1708" y="122"/>
                </a:lnTo>
                <a:lnTo>
                  <a:pt x="1642" y="130"/>
                </a:lnTo>
                <a:lnTo>
                  <a:pt x="1576" y="144"/>
                </a:lnTo>
                <a:lnTo>
                  <a:pt x="1513" y="165"/>
                </a:lnTo>
                <a:lnTo>
                  <a:pt x="1450" y="189"/>
                </a:lnTo>
                <a:lnTo>
                  <a:pt x="1391" y="221"/>
                </a:lnTo>
                <a:lnTo>
                  <a:pt x="1335" y="256"/>
                </a:lnTo>
                <a:lnTo>
                  <a:pt x="1281" y="297"/>
                </a:lnTo>
                <a:lnTo>
                  <a:pt x="1232" y="343"/>
                </a:lnTo>
                <a:lnTo>
                  <a:pt x="1189" y="391"/>
                </a:lnTo>
                <a:lnTo>
                  <a:pt x="1149" y="440"/>
                </a:lnTo>
                <a:lnTo>
                  <a:pt x="1114" y="493"/>
                </a:lnTo>
                <a:lnTo>
                  <a:pt x="1084" y="548"/>
                </a:lnTo>
                <a:lnTo>
                  <a:pt x="1060" y="605"/>
                </a:lnTo>
                <a:lnTo>
                  <a:pt x="1038" y="664"/>
                </a:lnTo>
                <a:lnTo>
                  <a:pt x="1080" y="637"/>
                </a:lnTo>
                <a:lnTo>
                  <a:pt x="1123" y="615"/>
                </a:lnTo>
                <a:lnTo>
                  <a:pt x="1168" y="598"/>
                </a:lnTo>
                <a:lnTo>
                  <a:pt x="1216" y="586"/>
                </a:lnTo>
                <a:lnTo>
                  <a:pt x="1264" y="579"/>
                </a:lnTo>
                <a:lnTo>
                  <a:pt x="1314" y="577"/>
                </a:lnTo>
                <a:lnTo>
                  <a:pt x="1363" y="580"/>
                </a:lnTo>
                <a:lnTo>
                  <a:pt x="1414" y="588"/>
                </a:lnTo>
                <a:lnTo>
                  <a:pt x="1463" y="601"/>
                </a:lnTo>
                <a:lnTo>
                  <a:pt x="1513" y="621"/>
                </a:lnTo>
                <a:lnTo>
                  <a:pt x="1548" y="634"/>
                </a:lnTo>
                <a:lnTo>
                  <a:pt x="1584" y="643"/>
                </a:lnTo>
                <a:lnTo>
                  <a:pt x="1619" y="649"/>
                </a:lnTo>
                <a:lnTo>
                  <a:pt x="1657" y="651"/>
                </a:lnTo>
                <a:lnTo>
                  <a:pt x="1700" y="649"/>
                </a:lnTo>
                <a:lnTo>
                  <a:pt x="1742" y="641"/>
                </a:lnTo>
                <a:lnTo>
                  <a:pt x="1781" y="628"/>
                </a:lnTo>
                <a:lnTo>
                  <a:pt x="1819" y="611"/>
                </a:lnTo>
                <a:lnTo>
                  <a:pt x="1856" y="591"/>
                </a:lnTo>
                <a:lnTo>
                  <a:pt x="1888" y="565"/>
                </a:lnTo>
                <a:lnTo>
                  <a:pt x="1918" y="536"/>
                </a:lnTo>
                <a:lnTo>
                  <a:pt x="1945" y="503"/>
                </a:lnTo>
                <a:lnTo>
                  <a:pt x="1968" y="467"/>
                </a:lnTo>
                <a:lnTo>
                  <a:pt x="1986" y="428"/>
                </a:lnTo>
                <a:lnTo>
                  <a:pt x="2005" y="380"/>
                </a:lnTo>
                <a:lnTo>
                  <a:pt x="2057" y="393"/>
                </a:lnTo>
                <a:lnTo>
                  <a:pt x="2127" y="415"/>
                </a:lnTo>
                <a:lnTo>
                  <a:pt x="2195" y="441"/>
                </a:lnTo>
                <a:lnTo>
                  <a:pt x="2261" y="472"/>
                </a:lnTo>
                <a:lnTo>
                  <a:pt x="2325" y="507"/>
                </a:lnTo>
                <a:lnTo>
                  <a:pt x="2386" y="544"/>
                </a:lnTo>
                <a:lnTo>
                  <a:pt x="2445" y="586"/>
                </a:lnTo>
                <a:lnTo>
                  <a:pt x="2500" y="631"/>
                </a:lnTo>
                <a:lnTo>
                  <a:pt x="2475" y="570"/>
                </a:lnTo>
                <a:lnTo>
                  <a:pt x="2445" y="511"/>
                </a:lnTo>
                <a:lnTo>
                  <a:pt x="2411" y="456"/>
                </a:lnTo>
                <a:lnTo>
                  <a:pt x="2372" y="403"/>
                </a:lnTo>
                <a:lnTo>
                  <a:pt x="2328" y="354"/>
                </a:lnTo>
                <a:lnTo>
                  <a:pt x="2281" y="309"/>
                </a:lnTo>
                <a:lnTo>
                  <a:pt x="2230" y="268"/>
                </a:lnTo>
                <a:lnTo>
                  <a:pt x="2176" y="231"/>
                </a:lnTo>
                <a:lnTo>
                  <a:pt x="2118" y="199"/>
                </a:lnTo>
                <a:lnTo>
                  <a:pt x="2058" y="172"/>
                </a:lnTo>
                <a:lnTo>
                  <a:pt x="1996" y="151"/>
                </a:lnTo>
                <a:lnTo>
                  <a:pt x="1931" y="133"/>
                </a:lnTo>
                <a:lnTo>
                  <a:pt x="1864" y="124"/>
                </a:lnTo>
                <a:lnTo>
                  <a:pt x="1822" y="119"/>
                </a:lnTo>
                <a:lnTo>
                  <a:pt x="1779" y="118"/>
                </a:lnTo>
                <a:lnTo>
                  <a:pt x="1777" y="118"/>
                </a:lnTo>
                <a:close/>
                <a:moveTo>
                  <a:pt x="1775" y="0"/>
                </a:moveTo>
                <a:lnTo>
                  <a:pt x="1883" y="3"/>
                </a:lnTo>
                <a:lnTo>
                  <a:pt x="1989" y="13"/>
                </a:lnTo>
                <a:lnTo>
                  <a:pt x="2093" y="29"/>
                </a:lnTo>
                <a:lnTo>
                  <a:pt x="2196" y="51"/>
                </a:lnTo>
                <a:lnTo>
                  <a:pt x="2296" y="79"/>
                </a:lnTo>
                <a:lnTo>
                  <a:pt x="2394" y="111"/>
                </a:lnTo>
                <a:lnTo>
                  <a:pt x="2488" y="150"/>
                </a:lnTo>
                <a:lnTo>
                  <a:pt x="2581" y="194"/>
                </a:lnTo>
                <a:lnTo>
                  <a:pt x="2670" y="243"/>
                </a:lnTo>
                <a:lnTo>
                  <a:pt x="2756" y="297"/>
                </a:lnTo>
                <a:lnTo>
                  <a:pt x="2839" y="355"/>
                </a:lnTo>
                <a:lnTo>
                  <a:pt x="2917" y="418"/>
                </a:lnTo>
                <a:lnTo>
                  <a:pt x="2994" y="485"/>
                </a:lnTo>
                <a:lnTo>
                  <a:pt x="3065" y="556"/>
                </a:lnTo>
                <a:lnTo>
                  <a:pt x="3132" y="633"/>
                </a:lnTo>
                <a:lnTo>
                  <a:pt x="3195" y="711"/>
                </a:lnTo>
                <a:lnTo>
                  <a:pt x="3253" y="794"/>
                </a:lnTo>
                <a:lnTo>
                  <a:pt x="3307" y="880"/>
                </a:lnTo>
                <a:lnTo>
                  <a:pt x="3356" y="969"/>
                </a:lnTo>
                <a:lnTo>
                  <a:pt x="3400" y="1062"/>
                </a:lnTo>
                <a:lnTo>
                  <a:pt x="3439" y="1156"/>
                </a:lnTo>
                <a:lnTo>
                  <a:pt x="3471" y="1254"/>
                </a:lnTo>
                <a:lnTo>
                  <a:pt x="3499" y="1354"/>
                </a:lnTo>
                <a:lnTo>
                  <a:pt x="3521" y="1457"/>
                </a:lnTo>
                <a:lnTo>
                  <a:pt x="3537" y="1561"/>
                </a:lnTo>
                <a:lnTo>
                  <a:pt x="3547" y="1667"/>
                </a:lnTo>
                <a:lnTo>
                  <a:pt x="3550" y="1775"/>
                </a:lnTo>
                <a:lnTo>
                  <a:pt x="3547" y="1884"/>
                </a:lnTo>
                <a:lnTo>
                  <a:pt x="3537" y="1990"/>
                </a:lnTo>
                <a:lnTo>
                  <a:pt x="3521" y="2095"/>
                </a:lnTo>
                <a:lnTo>
                  <a:pt x="3499" y="2197"/>
                </a:lnTo>
                <a:lnTo>
                  <a:pt x="3471" y="2297"/>
                </a:lnTo>
                <a:lnTo>
                  <a:pt x="3438" y="2395"/>
                </a:lnTo>
                <a:lnTo>
                  <a:pt x="3399" y="2490"/>
                </a:lnTo>
                <a:lnTo>
                  <a:pt x="3355" y="2583"/>
                </a:lnTo>
                <a:lnTo>
                  <a:pt x="3306" y="2672"/>
                </a:lnTo>
                <a:lnTo>
                  <a:pt x="3252" y="2758"/>
                </a:lnTo>
                <a:lnTo>
                  <a:pt x="3252" y="2759"/>
                </a:lnTo>
                <a:lnTo>
                  <a:pt x="3240" y="2778"/>
                </a:lnTo>
                <a:lnTo>
                  <a:pt x="3207" y="2823"/>
                </a:lnTo>
                <a:lnTo>
                  <a:pt x="3193" y="2841"/>
                </a:lnTo>
                <a:lnTo>
                  <a:pt x="3150" y="2897"/>
                </a:lnTo>
                <a:lnTo>
                  <a:pt x="3143" y="2905"/>
                </a:lnTo>
                <a:lnTo>
                  <a:pt x="3137" y="2912"/>
                </a:lnTo>
                <a:lnTo>
                  <a:pt x="3084" y="2972"/>
                </a:lnTo>
                <a:lnTo>
                  <a:pt x="3029" y="3029"/>
                </a:lnTo>
                <a:lnTo>
                  <a:pt x="2972" y="3084"/>
                </a:lnTo>
                <a:lnTo>
                  <a:pt x="2912" y="3136"/>
                </a:lnTo>
                <a:lnTo>
                  <a:pt x="2905" y="3142"/>
                </a:lnTo>
                <a:lnTo>
                  <a:pt x="2898" y="3149"/>
                </a:lnTo>
                <a:lnTo>
                  <a:pt x="2844" y="3191"/>
                </a:lnTo>
                <a:lnTo>
                  <a:pt x="2822" y="3207"/>
                </a:lnTo>
                <a:lnTo>
                  <a:pt x="2770" y="3244"/>
                </a:lnTo>
                <a:lnTo>
                  <a:pt x="2741" y="3263"/>
                </a:lnTo>
                <a:lnTo>
                  <a:pt x="2703" y="3286"/>
                </a:lnTo>
                <a:lnTo>
                  <a:pt x="2666" y="3309"/>
                </a:lnTo>
                <a:lnTo>
                  <a:pt x="2613" y="3339"/>
                </a:lnTo>
                <a:lnTo>
                  <a:pt x="2580" y="3356"/>
                </a:lnTo>
                <a:lnTo>
                  <a:pt x="2522" y="3384"/>
                </a:lnTo>
                <a:lnTo>
                  <a:pt x="2491" y="3398"/>
                </a:lnTo>
                <a:lnTo>
                  <a:pt x="2458" y="3413"/>
                </a:lnTo>
                <a:lnTo>
                  <a:pt x="2423" y="3427"/>
                </a:lnTo>
                <a:lnTo>
                  <a:pt x="2401" y="3436"/>
                </a:lnTo>
                <a:lnTo>
                  <a:pt x="2305" y="3469"/>
                </a:lnTo>
                <a:lnTo>
                  <a:pt x="2206" y="3497"/>
                </a:lnTo>
                <a:lnTo>
                  <a:pt x="2198" y="3498"/>
                </a:lnTo>
                <a:lnTo>
                  <a:pt x="2154" y="3509"/>
                </a:lnTo>
                <a:lnTo>
                  <a:pt x="2108" y="3518"/>
                </a:lnTo>
                <a:lnTo>
                  <a:pt x="2085" y="3522"/>
                </a:lnTo>
                <a:lnTo>
                  <a:pt x="2010" y="3534"/>
                </a:lnTo>
                <a:lnTo>
                  <a:pt x="1979" y="3538"/>
                </a:lnTo>
                <a:lnTo>
                  <a:pt x="1905" y="3545"/>
                </a:lnTo>
                <a:lnTo>
                  <a:pt x="1877" y="3547"/>
                </a:lnTo>
                <a:lnTo>
                  <a:pt x="1827" y="3549"/>
                </a:lnTo>
                <a:lnTo>
                  <a:pt x="1775" y="3550"/>
                </a:lnTo>
                <a:lnTo>
                  <a:pt x="1723" y="3549"/>
                </a:lnTo>
                <a:lnTo>
                  <a:pt x="1673" y="3547"/>
                </a:lnTo>
                <a:lnTo>
                  <a:pt x="1645" y="3545"/>
                </a:lnTo>
                <a:lnTo>
                  <a:pt x="1571" y="3538"/>
                </a:lnTo>
                <a:lnTo>
                  <a:pt x="1540" y="3534"/>
                </a:lnTo>
                <a:lnTo>
                  <a:pt x="1465" y="3522"/>
                </a:lnTo>
                <a:lnTo>
                  <a:pt x="1442" y="3518"/>
                </a:lnTo>
                <a:lnTo>
                  <a:pt x="1352" y="3498"/>
                </a:lnTo>
                <a:lnTo>
                  <a:pt x="1344" y="3497"/>
                </a:lnTo>
                <a:lnTo>
                  <a:pt x="1245" y="3469"/>
                </a:lnTo>
                <a:lnTo>
                  <a:pt x="1149" y="3436"/>
                </a:lnTo>
                <a:lnTo>
                  <a:pt x="1127" y="3427"/>
                </a:lnTo>
                <a:lnTo>
                  <a:pt x="1059" y="3398"/>
                </a:lnTo>
                <a:lnTo>
                  <a:pt x="1028" y="3385"/>
                </a:lnTo>
                <a:lnTo>
                  <a:pt x="970" y="3356"/>
                </a:lnTo>
                <a:lnTo>
                  <a:pt x="937" y="3339"/>
                </a:lnTo>
                <a:lnTo>
                  <a:pt x="884" y="3309"/>
                </a:lnTo>
                <a:lnTo>
                  <a:pt x="809" y="3263"/>
                </a:lnTo>
                <a:lnTo>
                  <a:pt x="781" y="3244"/>
                </a:lnTo>
                <a:lnTo>
                  <a:pt x="754" y="3226"/>
                </a:lnTo>
                <a:lnTo>
                  <a:pt x="728" y="3207"/>
                </a:lnTo>
                <a:lnTo>
                  <a:pt x="706" y="3191"/>
                </a:lnTo>
                <a:lnTo>
                  <a:pt x="652" y="3149"/>
                </a:lnTo>
                <a:lnTo>
                  <a:pt x="645" y="3142"/>
                </a:lnTo>
                <a:lnTo>
                  <a:pt x="638" y="3136"/>
                </a:lnTo>
                <a:lnTo>
                  <a:pt x="578" y="3084"/>
                </a:lnTo>
                <a:lnTo>
                  <a:pt x="521" y="3029"/>
                </a:lnTo>
                <a:lnTo>
                  <a:pt x="466" y="2972"/>
                </a:lnTo>
                <a:lnTo>
                  <a:pt x="413" y="2912"/>
                </a:lnTo>
                <a:lnTo>
                  <a:pt x="407" y="2905"/>
                </a:lnTo>
                <a:lnTo>
                  <a:pt x="400" y="2897"/>
                </a:lnTo>
                <a:lnTo>
                  <a:pt x="357" y="2841"/>
                </a:lnTo>
                <a:lnTo>
                  <a:pt x="343" y="2823"/>
                </a:lnTo>
                <a:lnTo>
                  <a:pt x="310" y="2778"/>
                </a:lnTo>
                <a:lnTo>
                  <a:pt x="298" y="2759"/>
                </a:lnTo>
                <a:lnTo>
                  <a:pt x="298" y="2758"/>
                </a:lnTo>
                <a:lnTo>
                  <a:pt x="244" y="2672"/>
                </a:lnTo>
                <a:lnTo>
                  <a:pt x="195" y="2583"/>
                </a:lnTo>
                <a:lnTo>
                  <a:pt x="151" y="2490"/>
                </a:lnTo>
                <a:lnTo>
                  <a:pt x="112" y="2395"/>
                </a:lnTo>
                <a:lnTo>
                  <a:pt x="79" y="2297"/>
                </a:lnTo>
                <a:lnTo>
                  <a:pt x="51" y="2197"/>
                </a:lnTo>
                <a:lnTo>
                  <a:pt x="29" y="2095"/>
                </a:lnTo>
                <a:lnTo>
                  <a:pt x="13" y="1990"/>
                </a:lnTo>
                <a:lnTo>
                  <a:pt x="3" y="1884"/>
                </a:lnTo>
                <a:lnTo>
                  <a:pt x="0" y="1775"/>
                </a:lnTo>
                <a:lnTo>
                  <a:pt x="3" y="1667"/>
                </a:lnTo>
                <a:lnTo>
                  <a:pt x="13" y="1561"/>
                </a:lnTo>
                <a:lnTo>
                  <a:pt x="29" y="1457"/>
                </a:lnTo>
                <a:lnTo>
                  <a:pt x="51" y="1354"/>
                </a:lnTo>
                <a:lnTo>
                  <a:pt x="79" y="1254"/>
                </a:lnTo>
                <a:lnTo>
                  <a:pt x="111" y="1156"/>
                </a:lnTo>
                <a:lnTo>
                  <a:pt x="150" y="1062"/>
                </a:lnTo>
                <a:lnTo>
                  <a:pt x="194" y="969"/>
                </a:lnTo>
                <a:lnTo>
                  <a:pt x="243" y="880"/>
                </a:lnTo>
                <a:lnTo>
                  <a:pt x="297" y="794"/>
                </a:lnTo>
                <a:lnTo>
                  <a:pt x="355" y="711"/>
                </a:lnTo>
                <a:lnTo>
                  <a:pt x="418" y="633"/>
                </a:lnTo>
                <a:lnTo>
                  <a:pt x="485" y="556"/>
                </a:lnTo>
                <a:lnTo>
                  <a:pt x="556" y="485"/>
                </a:lnTo>
                <a:lnTo>
                  <a:pt x="633" y="418"/>
                </a:lnTo>
                <a:lnTo>
                  <a:pt x="711" y="355"/>
                </a:lnTo>
                <a:lnTo>
                  <a:pt x="794" y="297"/>
                </a:lnTo>
                <a:lnTo>
                  <a:pt x="880" y="243"/>
                </a:lnTo>
                <a:lnTo>
                  <a:pt x="969" y="194"/>
                </a:lnTo>
                <a:lnTo>
                  <a:pt x="1062" y="150"/>
                </a:lnTo>
                <a:lnTo>
                  <a:pt x="1156" y="111"/>
                </a:lnTo>
                <a:lnTo>
                  <a:pt x="1254" y="79"/>
                </a:lnTo>
                <a:lnTo>
                  <a:pt x="1354" y="51"/>
                </a:lnTo>
                <a:lnTo>
                  <a:pt x="1457" y="29"/>
                </a:lnTo>
                <a:lnTo>
                  <a:pt x="1561" y="13"/>
                </a:lnTo>
                <a:lnTo>
                  <a:pt x="1667" y="3"/>
                </a:lnTo>
                <a:lnTo>
                  <a:pt x="177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" name="Freeform 154"/>
          <p:cNvSpPr>
            <a:spLocks noEditPoints="1"/>
          </p:cNvSpPr>
          <p:nvPr/>
        </p:nvSpPr>
        <p:spPr bwMode="auto">
          <a:xfrm>
            <a:off x="6494014" y="1401199"/>
            <a:ext cx="565150" cy="563562"/>
          </a:xfrm>
          <a:custGeom>
            <a:avLst/>
            <a:gdLst>
              <a:gd name="T0" fmla="*/ 403 w 3560"/>
              <a:gd name="T1" fmla="*/ 2701 h 3550"/>
              <a:gd name="T2" fmla="*/ 890 w 3560"/>
              <a:gd name="T3" fmla="*/ 3173 h 3550"/>
              <a:gd name="T4" fmla="*/ 1544 w 3560"/>
              <a:gd name="T5" fmla="*/ 3414 h 3550"/>
              <a:gd name="T6" fmla="*/ 2042 w 3560"/>
              <a:gd name="T7" fmla="*/ 3411 h 3550"/>
              <a:gd name="T8" fmla="*/ 2670 w 3560"/>
              <a:gd name="T9" fmla="*/ 2899 h 3550"/>
              <a:gd name="T10" fmla="*/ 3079 w 3560"/>
              <a:gd name="T11" fmla="*/ 2731 h 3550"/>
              <a:gd name="T12" fmla="*/ 612 w 3560"/>
              <a:gd name="T13" fmla="*/ 2287 h 3550"/>
              <a:gd name="T14" fmla="*/ 2138 w 3560"/>
              <a:gd name="T15" fmla="*/ 1879 h 3550"/>
              <a:gd name="T16" fmla="*/ 2392 w 3560"/>
              <a:gd name="T17" fmla="*/ 2012 h 3550"/>
              <a:gd name="T18" fmla="*/ 1050 w 3560"/>
              <a:gd name="T19" fmla="*/ 2012 h 3550"/>
              <a:gd name="T20" fmla="*/ 1345 w 3560"/>
              <a:gd name="T21" fmla="*/ 1902 h 3550"/>
              <a:gd name="T22" fmla="*/ 1086 w 3560"/>
              <a:gd name="T23" fmla="*/ 1658 h 3550"/>
              <a:gd name="T24" fmla="*/ 1978 w 3560"/>
              <a:gd name="T25" fmla="*/ 566 h 3550"/>
              <a:gd name="T26" fmla="*/ 1538 w 3560"/>
              <a:gd name="T27" fmla="*/ 767 h 3550"/>
              <a:gd name="T28" fmla="*/ 1110 w 3560"/>
              <a:gd name="T29" fmla="*/ 719 h 3550"/>
              <a:gd name="T30" fmla="*/ 967 w 3560"/>
              <a:gd name="T31" fmla="*/ 1069 h 3550"/>
              <a:gd name="T32" fmla="*/ 1235 w 3560"/>
              <a:gd name="T33" fmla="*/ 1658 h 3550"/>
              <a:gd name="T34" fmla="*/ 1539 w 3560"/>
              <a:gd name="T35" fmla="*/ 1923 h 3550"/>
              <a:gd name="T36" fmla="*/ 1402 w 3560"/>
              <a:gd name="T37" fmla="*/ 2130 h 3550"/>
              <a:gd name="T38" fmla="*/ 1661 w 3560"/>
              <a:gd name="T39" fmla="*/ 3063 h 3550"/>
              <a:gd name="T40" fmla="*/ 1441 w 3560"/>
              <a:gd name="T41" fmla="*/ 2617 h 3550"/>
              <a:gd name="T42" fmla="*/ 1127 w 3560"/>
              <a:gd name="T43" fmla="*/ 2485 h 3550"/>
              <a:gd name="T44" fmla="*/ 1480 w 3560"/>
              <a:gd name="T45" fmla="*/ 2503 h 3550"/>
              <a:gd name="T46" fmla="*/ 1864 w 3560"/>
              <a:gd name="T47" fmla="*/ 2573 h 3550"/>
              <a:gd name="T48" fmla="*/ 2302 w 3560"/>
              <a:gd name="T49" fmla="*/ 2451 h 3550"/>
              <a:gd name="T50" fmla="*/ 2095 w 3560"/>
              <a:gd name="T51" fmla="*/ 2572 h 3550"/>
              <a:gd name="T52" fmla="*/ 1783 w 3560"/>
              <a:gd name="T53" fmla="*/ 2963 h 3550"/>
              <a:gd name="T54" fmla="*/ 2465 w 3560"/>
              <a:gd name="T55" fmla="*/ 2134 h 3550"/>
              <a:gd name="T56" fmla="*/ 1902 w 3560"/>
              <a:gd name="T57" fmla="*/ 2018 h 3550"/>
              <a:gd name="T58" fmla="*/ 2046 w 3560"/>
              <a:gd name="T59" fmla="*/ 1795 h 3550"/>
              <a:gd name="T60" fmla="*/ 2366 w 3560"/>
              <a:gd name="T61" fmla="*/ 1412 h 3550"/>
              <a:gd name="T62" fmla="*/ 2491 w 3560"/>
              <a:gd name="T63" fmla="*/ 863 h 3550"/>
              <a:gd name="T64" fmla="*/ 2005 w 3560"/>
              <a:gd name="T65" fmla="*/ 522 h 3550"/>
              <a:gd name="T66" fmla="*/ 415 w 3560"/>
              <a:gd name="T67" fmla="*/ 833 h 3550"/>
              <a:gd name="T68" fmla="*/ 119 w 3560"/>
              <a:gd name="T69" fmla="*/ 1775 h 3550"/>
              <a:gd name="T70" fmla="*/ 358 w 3560"/>
              <a:gd name="T71" fmla="*/ 2398 h 3550"/>
              <a:gd name="T72" fmla="*/ 831 w 3560"/>
              <a:gd name="T73" fmla="*/ 888 h 3550"/>
              <a:gd name="T74" fmla="*/ 1083 w 3560"/>
              <a:gd name="T75" fmla="*/ 272 h 3550"/>
              <a:gd name="T76" fmla="*/ 2592 w 3560"/>
              <a:gd name="T77" fmla="*/ 708 h 3550"/>
              <a:gd name="T78" fmla="*/ 2857 w 3560"/>
              <a:gd name="T79" fmla="*/ 2158 h 3550"/>
              <a:gd name="T80" fmla="*/ 3237 w 3560"/>
              <a:gd name="T81" fmla="*/ 2568 h 3550"/>
              <a:gd name="T82" fmla="*/ 3428 w 3560"/>
              <a:gd name="T83" fmla="*/ 1566 h 3550"/>
              <a:gd name="T84" fmla="*/ 3016 w 3560"/>
              <a:gd name="T85" fmla="*/ 669 h 3550"/>
              <a:gd name="T86" fmla="*/ 1736 w 3560"/>
              <a:gd name="T87" fmla="*/ 119 h 3550"/>
              <a:gd name="T88" fmla="*/ 1153 w 3560"/>
              <a:gd name="T89" fmla="*/ 369 h 3550"/>
              <a:gd name="T90" fmla="*/ 1233 w 3560"/>
              <a:gd name="T91" fmla="*/ 577 h 3550"/>
              <a:gd name="T92" fmla="*/ 1673 w 3560"/>
              <a:gd name="T93" fmla="*/ 641 h 3550"/>
              <a:gd name="T94" fmla="*/ 1989 w 3560"/>
              <a:gd name="T95" fmla="*/ 393 h 3550"/>
              <a:gd name="T96" fmla="*/ 2366 w 3560"/>
              <a:gd name="T97" fmla="*/ 467 h 3550"/>
              <a:gd name="T98" fmla="*/ 1810 w 3560"/>
              <a:gd name="T99" fmla="*/ 124 h 3550"/>
              <a:gd name="T100" fmla="*/ 2400 w 3560"/>
              <a:gd name="T101" fmla="*/ 111 h 3550"/>
              <a:gd name="T102" fmla="*/ 3204 w 3560"/>
              <a:gd name="T103" fmla="*/ 711 h 3550"/>
              <a:gd name="T104" fmla="*/ 3557 w 3560"/>
              <a:gd name="T105" fmla="*/ 1667 h 3550"/>
              <a:gd name="T106" fmla="*/ 3316 w 3560"/>
              <a:gd name="T107" fmla="*/ 2670 h 3550"/>
              <a:gd name="T108" fmla="*/ 3021 w 3560"/>
              <a:gd name="T109" fmla="*/ 3047 h 3550"/>
              <a:gd name="T110" fmla="*/ 2224 w 3560"/>
              <a:gd name="T111" fmla="*/ 3494 h 3550"/>
              <a:gd name="T112" fmla="*/ 1780 w 3560"/>
              <a:gd name="T113" fmla="*/ 3550 h 3550"/>
              <a:gd name="T114" fmla="*/ 1108 w 3560"/>
              <a:gd name="T115" fmla="*/ 3420 h 3550"/>
              <a:gd name="T116" fmla="*/ 355 w 3560"/>
              <a:gd name="T117" fmla="*/ 2838 h 3550"/>
              <a:gd name="T118" fmla="*/ 154 w 3560"/>
              <a:gd name="T119" fmla="*/ 2497 h 3550"/>
              <a:gd name="T120" fmla="*/ 30 w 3560"/>
              <a:gd name="T121" fmla="*/ 1450 h 3550"/>
              <a:gd name="T122" fmla="*/ 505 w 3560"/>
              <a:gd name="T123" fmla="*/ 538 h 3550"/>
              <a:gd name="T124" fmla="*/ 1406 w 3560"/>
              <a:gd name="T125" fmla="*/ 40 h 3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60" h="3550">
                <a:moveTo>
                  <a:pt x="612" y="2287"/>
                </a:moveTo>
                <a:lnTo>
                  <a:pt x="564" y="2329"/>
                </a:lnTo>
                <a:lnTo>
                  <a:pt x="521" y="2375"/>
                </a:lnTo>
                <a:lnTo>
                  <a:pt x="482" y="2425"/>
                </a:lnTo>
                <a:lnTo>
                  <a:pt x="448" y="2479"/>
                </a:lnTo>
                <a:lnTo>
                  <a:pt x="419" y="2536"/>
                </a:lnTo>
                <a:lnTo>
                  <a:pt x="394" y="2596"/>
                </a:lnTo>
                <a:lnTo>
                  <a:pt x="375" y="2658"/>
                </a:lnTo>
                <a:lnTo>
                  <a:pt x="398" y="2694"/>
                </a:lnTo>
                <a:lnTo>
                  <a:pt x="403" y="2701"/>
                </a:lnTo>
                <a:lnTo>
                  <a:pt x="408" y="2708"/>
                </a:lnTo>
                <a:lnTo>
                  <a:pt x="460" y="2780"/>
                </a:lnTo>
                <a:lnTo>
                  <a:pt x="516" y="2848"/>
                </a:lnTo>
                <a:lnTo>
                  <a:pt x="575" y="2913"/>
                </a:lnTo>
                <a:lnTo>
                  <a:pt x="636" y="2976"/>
                </a:lnTo>
                <a:lnTo>
                  <a:pt x="702" y="3035"/>
                </a:lnTo>
                <a:lnTo>
                  <a:pt x="771" y="3090"/>
                </a:lnTo>
                <a:lnTo>
                  <a:pt x="771" y="2899"/>
                </a:lnTo>
                <a:lnTo>
                  <a:pt x="890" y="2899"/>
                </a:lnTo>
                <a:lnTo>
                  <a:pt x="890" y="3173"/>
                </a:lnTo>
                <a:lnTo>
                  <a:pt x="975" y="3224"/>
                </a:lnTo>
                <a:lnTo>
                  <a:pt x="1064" y="3269"/>
                </a:lnTo>
                <a:lnTo>
                  <a:pt x="1154" y="3310"/>
                </a:lnTo>
                <a:lnTo>
                  <a:pt x="1248" y="3345"/>
                </a:lnTo>
                <a:lnTo>
                  <a:pt x="1345" y="3374"/>
                </a:lnTo>
                <a:lnTo>
                  <a:pt x="1443" y="3397"/>
                </a:lnTo>
                <a:lnTo>
                  <a:pt x="1444" y="3398"/>
                </a:lnTo>
                <a:lnTo>
                  <a:pt x="1446" y="3398"/>
                </a:lnTo>
                <a:lnTo>
                  <a:pt x="1502" y="3408"/>
                </a:lnTo>
                <a:lnTo>
                  <a:pt x="1544" y="3414"/>
                </a:lnTo>
                <a:lnTo>
                  <a:pt x="1589" y="3421"/>
                </a:lnTo>
                <a:lnTo>
                  <a:pt x="1648" y="3426"/>
                </a:lnTo>
                <a:lnTo>
                  <a:pt x="1683" y="3428"/>
                </a:lnTo>
                <a:lnTo>
                  <a:pt x="1731" y="3431"/>
                </a:lnTo>
                <a:lnTo>
                  <a:pt x="1780" y="3432"/>
                </a:lnTo>
                <a:lnTo>
                  <a:pt x="1871" y="3430"/>
                </a:lnTo>
                <a:lnTo>
                  <a:pt x="1907" y="3426"/>
                </a:lnTo>
                <a:lnTo>
                  <a:pt x="1958" y="3422"/>
                </a:lnTo>
                <a:lnTo>
                  <a:pt x="2008" y="3416"/>
                </a:lnTo>
                <a:lnTo>
                  <a:pt x="2042" y="3411"/>
                </a:lnTo>
                <a:lnTo>
                  <a:pt x="2101" y="3400"/>
                </a:lnTo>
                <a:lnTo>
                  <a:pt x="2123" y="3396"/>
                </a:lnTo>
                <a:lnTo>
                  <a:pt x="2191" y="3380"/>
                </a:lnTo>
                <a:lnTo>
                  <a:pt x="2199" y="3379"/>
                </a:lnTo>
                <a:lnTo>
                  <a:pt x="2290" y="3352"/>
                </a:lnTo>
                <a:lnTo>
                  <a:pt x="2380" y="3320"/>
                </a:lnTo>
                <a:lnTo>
                  <a:pt x="2467" y="3283"/>
                </a:lnTo>
                <a:lnTo>
                  <a:pt x="2551" y="3241"/>
                </a:lnTo>
                <a:lnTo>
                  <a:pt x="2551" y="2899"/>
                </a:lnTo>
                <a:lnTo>
                  <a:pt x="2670" y="2899"/>
                </a:lnTo>
                <a:lnTo>
                  <a:pt x="2670" y="3172"/>
                </a:lnTo>
                <a:lnTo>
                  <a:pt x="2740" y="3125"/>
                </a:lnTo>
                <a:lnTo>
                  <a:pt x="2808" y="3075"/>
                </a:lnTo>
                <a:lnTo>
                  <a:pt x="2874" y="3021"/>
                </a:lnTo>
                <a:lnTo>
                  <a:pt x="2936" y="2963"/>
                </a:lnTo>
                <a:lnTo>
                  <a:pt x="2996" y="2902"/>
                </a:lnTo>
                <a:lnTo>
                  <a:pt x="3052" y="2839"/>
                </a:lnTo>
                <a:lnTo>
                  <a:pt x="3067" y="2821"/>
                </a:lnTo>
                <a:lnTo>
                  <a:pt x="3085" y="2799"/>
                </a:lnTo>
                <a:lnTo>
                  <a:pt x="3079" y="2731"/>
                </a:lnTo>
                <a:lnTo>
                  <a:pt x="3067" y="2665"/>
                </a:lnTo>
                <a:lnTo>
                  <a:pt x="3049" y="2601"/>
                </a:lnTo>
                <a:lnTo>
                  <a:pt x="3025" y="2541"/>
                </a:lnTo>
                <a:lnTo>
                  <a:pt x="2996" y="2483"/>
                </a:lnTo>
                <a:lnTo>
                  <a:pt x="2961" y="2428"/>
                </a:lnTo>
                <a:lnTo>
                  <a:pt x="2922" y="2377"/>
                </a:lnTo>
                <a:lnTo>
                  <a:pt x="2878" y="2330"/>
                </a:lnTo>
                <a:lnTo>
                  <a:pt x="2831" y="2287"/>
                </a:lnTo>
                <a:lnTo>
                  <a:pt x="1721" y="3275"/>
                </a:lnTo>
                <a:lnTo>
                  <a:pt x="612" y="2287"/>
                </a:lnTo>
                <a:close/>
                <a:moveTo>
                  <a:pt x="2492" y="1431"/>
                </a:moveTo>
                <a:lnTo>
                  <a:pt x="2463" y="1492"/>
                </a:lnTo>
                <a:lnTo>
                  <a:pt x="2432" y="1552"/>
                </a:lnTo>
                <a:lnTo>
                  <a:pt x="2397" y="1609"/>
                </a:lnTo>
                <a:lnTo>
                  <a:pt x="2360" y="1664"/>
                </a:lnTo>
                <a:lnTo>
                  <a:pt x="2320" y="1715"/>
                </a:lnTo>
                <a:lnTo>
                  <a:pt x="2278" y="1762"/>
                </a:lnTo>
                <a:lnTo>
                  <a:pt x="2234" y="1806"/>
                </a:lnTo>
                <a:lnTo>
                  <a:pt x="2187" y="1845"/>
                </a:lnTo>
                <a:lnTo>
                  <a:pt x="2138" y="1879"/>
                </a:lnTo>
                <a:lnTo>
                  <a:pt x="2087" y="1907"/>
                </a:lnTo>
                <a:lnTo>
                  <a:pt x="2034" y="1931"/>
                </a:lnTo>
                <a:lnTo>
                  <a:pt x="2026" y="1935"/>
                </a:lnTo>
                <a:lnTo>
                  <a:pt x="2019" y="1943"/>
                </a:lnTo>
                <a:lnTo>
                  <a:pt x="2017" y="1951"/>
                </a:lnTo>
                <a:lnTo>
                  <a:pt x="2017" y="1990"/>
                </a:lnTo>
                <a:lnTo>
                  <a:pt x="2021" y="2001"/>
                </a:lnTo>
                <a:lnTo>
                  <a:pt x="2028" y="2008"/>
                </a:lnTo>
                <a:lnTo>
                  <a:pt x="2039" y="2012"/>
                </a:lnTo>
                <a:lnTo>
                  <a:pt x="2392" y="2012"/>
                </a:lnTo>
                <a:lnTo>
                  <a:pt x="2439" y="2013"/>
                </a:lnTo>
                <a:lnTo>
                  <a:pt x="2487" y="2018"/>
                </a:lnTo>
                <a:lnTo>
                  <a:pt x="2492" y="2018"/>
                </a:lnTo>
                <a:lnTo>
                  <a:pt x="2492" y="1431"/>
                </a:lnTo>
                <a:close/>
                <a:moveTo>
                  <a:pt x="949" y="1412"/>
                </a:moveTo>
                <a:lnTo>
                  <a:pt x="949" y="2018"/>
                </a:lnTo>
                <a:lnTo>
                  <a:pt x="954" y="2018"/>
                </a:lnTo>
                <a:lnTo>
                  <a:pt x="958" y="2017"/>
                </a:lnTo>
                <a:lnTo>
                  <a:pt x="1003" y="2013"/>
                </a:lnTo>
                <a:lnTo>
                  <a:pt x="1050" y="2012"/>
                </a:lnTo>
                <a:lnTo>
                  <a:pt x="1402" y="2012"/>
                </a:lnTo>
                <a:lnTo>
                  <a:pt x="1413" y="2008"/>
                </a:lnTo>
                <a:lnTo>
                  <a:pt x="1421" y="2001"/>
                </a:lnTo>
                <a:lnTo>
                  <a:pt x="1424" y="1990"/>
                </a:lnTo>
                <a:lnTo>
                  <a:pt x="1424" y="1953"/>
                </a:lnTo>
                <a:lnTo>
                  <a:pt x="1423" y="1944"/>
                </a:lnTo>
                <a:lnTo>
                  <a:pt x="1419" y="1937"/>
                </a:lnTo>
                <a:lnTo>
                  <a:pt x="1412" y="1933"/>
                </a:lnTo>
                <a:lnTo>
                  <a:pt x="1379" y="1918"/>
                </a:lnTo>
                <a:lnTo>
                  <a:pt x="1345" y="1902"/>
                </a:lnTo>
                <a:lnTo>
                  <a:pt x="1324" y="1889"/>
                </a:lnTo>
                <a:lnTo>
                  <a:pt x="1302" y="1875"/>
                </a:lnTo>
                <a:lnTo>
                  <a:pt x="1282" y="1860"/>
                </a:lnTo>
                <a:lnTo>
                  <a:pt x="1258" y="1842"/>
                </a:lnTo>
                <a:lnTo>
                  <a:pt x="1220" y="1811"/>
                </a:lnTo>
                <a:lnTo>
                  <a:pt x="1196" y="1788"/>
                </a:lnTo>
                <a:lnTo>
                  <a:pt x="1161" y="1750"/>
                </a:lnTo>
                <a:lnTo>
                  <a:pt x="1139" y="1726"/>
                </a:lnTo>
                <a:lnTo>
                  <a:pt x="1105" y="1681"/>
                </a:lnTo>
                <a:lnTo>
                  <a:pt x="1086" y="1658"/>
                </a:lnTo>
                <a:lnTo>
                  <a:pt x="1044" y="1593"/>
                </a:lnTo>
                <a:lnTo>
                  <a:pt x="1038" y="1585"/>
                </a:lnTo>
                <a:lnTo>
                  <a:pt x="1015" y="1545"/>
                </a:lnTo>
                <a:lnTo>
                  <a:pt x="994" y="1505"/>
                </a:lnTo>
                <a:lnTo>
                  <a:pt x="982" y="1480"/>
                </a:lnTo>
                <a:lnTo>
                  <a:pt x="954" y="1423"/>
                </a:lnTo>
                <a:lnTo>
                  <a:pt x="951" y="1418"/>
                </a:lnTo>
                <a:lnTo>
                  <a:pt x="949" y="1412"/>
                </a:lnTo>
                <a:close/>
                <a:moveTo>
                  <a:pt x="2005" y="522"/>
                </a:moveTo>
                <a:lnTo>
                  <a:pt x="1978" y="566"/>
                </a:lnTo>
                <a:lnTo>
                  <a:pt x="1947" y="606"/>
                </a:lnTo>
                <a:lnTo>
                  <a:pt x="1913" y="642"/>
                </a:lnTo>
                <a:lnTo>
                  <a:pt x="1874" y="675"/>
                </a:lnTo>
                <a:lnTo>
                  <a:pt x="1832" y="702"/>
                </a:lnTo>
                <a:lnTo>
                  <a:pt x="1788" y="726"/>
                </a:lnTo>
                <a:lnTo>
                  <a:pt x="1741" y="744"/>
                </a:lnTo>
                <a:lnTo>
                  <a:pt x="1692" y="758"/>
                </a:lnTo>
                <a:lnTo>
                  <a:pt x="1641" y="766"/>
                </a:lnTo>
                <a:lnTo>
                  <a:pt x="1588" y="769"/>
                </a:lnTo>
                <a:lnTo>
                  <a:pt x="1538" y="767"/>
                </a:lnTo>
                <a:lnTo>
                  <a:pt x="1490" y="759"/>
                </a:lnTo>
                <a:lnTo>
                  <a:pt x="1442" y="747"/>
                </a:lnTo>
                <a:lnTo>
                  <a:pt x="1396" y="729"/>
                </a:lnTo>
                <a:lnTo>
                  <a:pt x="1355" y="713"/>
                </a:lnTo>
                <a:lnTo>
                  <a:pt x="1313" y="702"/>
                </a:lnTo>
                <a:lnTo>
                  <a:pt x="1271" y="696"/>
                </a:lnTo>
                <a:lnTo>
                  <a:pt x="1230" y="695"/>
                </a:lnTo>
                <a:lnTo>
                  <a:pt x="1189" y="698"/>
                </a:lnTo>
                <a:lnTo>
                  <a:pt x="1149" y="706"/>
                </a:lnTo>
                <a:lnTo>
                  <a:pt x="1110" y="719"/>
                </a:lnTo>
                <a:lnTo>
                  <a:pt x="1074" y="736"/>
                </a:lnTo>
                <a:lnTo>
                  <a:pt x="1040" y="756"/>
                </a:lnTo>
                <a:lnTo>
                  <a:pt x="1009" y="782"/>
                </a:lnTo>
                <a:lnTo>
                  <a:pt x="981" y="811"/>
                </a:lnTo>
                <a:lnTo>
                  <a:pt x="951" y="848"/>
                </a:lnTo>
                <a:lnTo>
                  <a:pt x="950" y="867"/>
                </a:lnTo>
                <a:lnTo>
                  <a:pt x="949" y="888"/>
                </a:lnTo>
                <a:lnTo>
                  <a:pt x="951" y="947"/>
                </a:lnTo>
                <a:lnTo>
                  <a:pt x="957" y="1007"/>
                </a:lnTo>
                <a:lnTo>
                  <a:pt x="967" y="1069"/>
                </a:lnTo>
                <a:lnTo>
                  <a:pt x="981" y="1133"/>
                </a:lnTo>
                <a:lnTo>
                  <a:pt x="997" y="1196"/>
                </a:lnTo>
                <a:lnTo>
                  <a:pt x="1017" y="1261"/>
                </a:lnTo>
                <a:lnTo>
                  <a:pt x="1040" y="1323"/>
                </a:lnTo>
                <a:lnTo>
                  <a:pt x="1066" y="1386"/>
                </a:lnTo>
                <a:lnTo>
                  <a:pt x="1095" y="1445"/>
                </a:lnTo>
                <a:lnTo>
                  <a:pt x="1126" y="1503"/>
                </a:lnTo>
                <a:lnTo>
                  <a:pt x="1160" y="1558"/>
                </a:lnTo>
                <a:lnTo>
                  <a:pt x="1196" y="1610"/>
                </a:lnTo>
                <a:lnTo>
                  <a:pt x="1235" y="1658"/>
                </a:lnTo>
                <a:lnTo>
                  <a:pt x="1275" y="1702"/>
                </a:lnTo>
                <a:lnTo>
                  <a:pt x="1317" y="1741"/>
                </a:lnTo>
                <a:lnTo>
                  <a:pt x="1361" y="1774"/>
                </a:lnTo>
                <a:lnTo>
                  <a:pt x="1407" y="1801"/>
                </a:lnTo>
                <a:lnTo>
                  <a:pt x="1453" y="1822"/>
                </a:lnTo>
                <a:lnTo>
                  <a:pt x="1478" y="1834"/>
                </a:lnTo>
                <a:lnTo>
                  <a:pt x="1501" y="1851"/>
                </a:lnTo>
                <a:lnTo>
                  <a:pt x="1518" y="1873"/>
                </a:lnTo>
                <a:lnTo>
                  <a:pt x="1532" y="1897"/>
                </a:lnTo>
                <a:lnTo>
                  <a:pt x="1539" y="1923"/>
                </a:lnTo>
                <a:lnTo>
                  <a:pt x="1543" y="1953"/>
                </a:lnTo>
                <a:lnTo>
                  <a:pt x="1543" y="1990"/>
                </a:lnTo>
                <a:lnTo>
                  <a:pt x="1539" y="2018"/>
                </a:lnTo>
                <a:lnTo>
                  <a:pt x="1532" y="2044"/>
                </a:lnTo>
                <a:lnTo>
                  <a:pt x="1519" y="2069"/>
                </a:lnTo>
                <a:lnTo>
                  <a:pt x="1502" y="2089"/>
                </a:lnTo>
                <a:lnTo>
                  <a:pt x="1481" y="2106"/>
                </a:lnTo>
                <a:lnTo>
                  <a:pt x="1456" y="2119"/>
                </a:lnTo>
                <a:lnTo>
                  <a:pt x="1430" y="2127"/>
                </a:lnTo>
                <a:lnTo>
                  <a:pt x="1402" y="2130"/>
                </a:lnTo>
                <a:lnTo>
                  <a:pt x="1050" y="2130"/>
                </a:lnTo>
                <a:lnTo>
                  <a:pt x="1015" y="2131"/>
                </a:lnTo>
                <a:lnTo>
                  <a:pt x="981" y="2134"/>
                </a:lnTo>
                <a:lnTo>
                  <a:pt x="966" y="2135"/>
                </a:lnTo>
                <a:lnTo>
                  <a:pt x="912" y="2144"/>
                </a:lnTo>
                <a:lnTo>
                  <a:pt x="860" y="2157"/>
                </a:lnTo>
                <a:lnTo>
                  <a:pt x="808" y="2174"/>
                </a:lnTo>
                <a:lnTo>
                  <a:pt x="759" y="2195"/>
                </a:lnTo>
                <a:lnTo>
                  <a:pt x="712" y="2218"/>
                </a:lnTo>
                <a:lnTo>
                  <a:pt x="1661" y="3063"/>
                </a:lnTo>
                <a:lnTo>
                  <a:pt x="1661" y="3018"/>
                </a:lnTo>
                <a:lnTo>
                  <a:pt x="1658" y="2963"/>
                </a:lnTo>
                <a:lnTo>
                  <a:pt x="1648" y="2909"/>
                </a:lnTo>
                <a:lnTo>
                  <a:pt x="1633" y="2858"/>
                </a:lnTo>
                <a:lnTo>
                  <a:pt x="1613" y="2810"/>
                </a:lnTo>
                <a:lnTo>
                  <a:pt x="1587" y="2764"/>
                </a:lnTo>
                <a:lnTo>
                  <a:pt x="1557" y="2722"/>
                </a:lnTo>
                <a:lnTo>
                  <a:pt x="1522" y="2683"/>
                </a:lnTo>
                <a:lnTo>
                  <a:pt x="1483" y="2649"/>
                </a:lnTo>
                <a:lnTo>
                  <a:pt x="1441" y="2617"/>
                </a:lnTo>
                <a:lnTo>
                  <a:pt x="1395" y="2593"/>
                </a:lnTo>
                <a:lnTo>
                  <a:pt x="1346" y="2572"/>
                </a:lnTo>
                <a:lnTo>
                  <a:pt x="1296" y="2557"/>
                </a:lnTo>
                <a:lnTo>
                  <a:pt x="1242" y="2547"/>
                </a:lnTo>
                <a:lnTo>
                  <a:pt x="1187" y="2544"/>
                </a:lnTo>
                <a:lnTo>
                  <a:pt x="1168" y="2541"/>
                </a:lnTo>
                <a:lnTo>
                  <a:pt x="1152" y="2532"/>
                </a:lnTo>
                <a:lnTo>
                  <a:pt x="1139" y="2519"/>
                </a:lnTo>
                <a:lnTo>
                  <a:pt x="1131" y="2503"/>
                </a:lnTo>
                <a:lnTo>
                  <a:pt x="1127" y="2485"/>
                </a:lnTo>
                <a:lnTo>
                  <a:pt x="1131" y="2467"/>
                </a:lnTo>
                <a:lnTo>
                  <a:pt x="1139" y="2451"/>
                </a:lnTo>
                <a:lnTo>
                  <a:pt x="1152" y="2438"/>
                </a:lnTo>
                <a:lnTo>
                  <a:pt x="1168" y="2429"/>
                </a:lnTo>
                <a:lnTo>
                  <a:pt x="1187" y="2426"/>
                </a:lnTo>
                <a:lnTo>
                  <a:pt x="1250" y="2429"/>
                </a:lnTo>
                <a:lnTo>
                  <a:pt x="1311" y="2439"/>
                </a:lnTo>
                <a:lnTo>
                  <a:pt x="1370" y="2455"/>
                </a:lnTo>
                <a:lnTo>
                  <a:pt x="1427" y="2476"/>
                </a:lnTo>
                <a:lnTo>
                  <a:pt x="1480" y="2503"/>
                </a:lnTo>
                <a:lnTo>
                  <a:pt x="1531" y="2536"/>
                </a:lnTo>
                <a:lnTo>
                  <a:pt x="1577" y="2573"/>
                </a:lnTo>
                <a:lnTo>
                  <a:pt x="1619" y="2614"/>
                </a:lnTo>
                <a:lnTo>
                  <a:pt x="1658" y="2659"/>
                </a:lnTo>
                <a:lnTo>
                  <a:pt x="1692" y="2709"/>
                </a:lnTo>
                <a:lnTo>
                  <a:pt x="1721" y="2761"/>
                </a:lnTo>
                <a:lnTo>
                  <a:pt x="1750" y="2709"/>
                </a:lnTo>
                <a:lnTo>
                  <a:pt x="1783" y="2659"/>
                </a:lnTo>
                <a:lnTo>
                  <a:pt x="1822" y="2614"/>
                </a:lnTo>
                <a:lnTo>
                  <a:pt x="1864" y="2573"/>
                </a:lnTo>
                <a:lnTo>
                  <a:pt x="1911" y="2536"/>
                </a:lnTo>
                <a:lnTo>
                  <a:pt x="1961" y="2503"/>
                </a:lnTo>
                <a:lnTo>
                  <a:pt x="2014" y="2476"/>
                </a:lnTo>
                <a:lnTo>
                  <a:pt x="2071" y="2455"/>
                </a:lnTo>
                <a:lnTo>
                  <a:pt x="2130" y="2439"/>
                </a:lnTo>
                <a:lnTo>
                  <a:pt x="2191" y="2429"/>
                </a:lnTo>
                <a:lnTo>
                  <a:pt x="2255" y="2426"/>
                </a:lnTo>
                <a:lnTo>
                  <a:pt x="2273" y="2429"/>
                </a:lnTo>
                <a:lnTo>
                  <a:pt x="2289" y="2438"/>
                </a:lnTo>
                <a:lnTo>
                  <a:pt x="2302" y="2451"/>
                </a:lnTo>
                <a:lnTo>
                  <a:pt x="2311" y="2467"/>
                </a:lnTo>
                <a:lnTo>
                  <a:pt x="2314" y="2485"/>
                </a:lnTo>
                <a:lnTo>
                  <a:pt x="2311" y="2503"/>
                </a:lnTo>
                <a:lnTo>
                  <a:pt x="2302" y="2519"/>
                </a:lnTo>
                <a:lnTo>
                  <a:pt x="2289" y="2532"/>
                </a:lnTo>
                <a:lnTo>
                  <a:pt x="2273" y="2541"/>
                </a:lnTo>
                <a:lnTo>
                  <a:pt x="2255" y="2544"/>
                </a:lnTo>
                <a:lnTo>
                  <a:pt x="2200" y="2547"/>
                </a:lnTo>
                <a:lnTo>
                  <a:pt x="2146" y="2557"/>
                </a:lnTo>
                <a:lnTo>
                  <a:pt x="2095" y="2572"/>
                </a:lnTo>
                <a:lnTo>
                  <a:pt x="2046" y="2593"/>
                </a:lnTo>
                <a:lnTo>
                  <a:pt x="2000" y="2617"/>
                </a:lnTo>
                <a:lnTo>
                  <a:pt x="1958" y="2649"/>
                </a:lnTo>
                <a:lnTo>
                  <a:pt x="1919" y="2683"/>
                </a:lnTo>
                <a:lnTo>
                  <a:pt x="1885" y="2722"/>
                </a:lnTo>
                <a:lnTo>
                  <a:pt x="1854" y="2764"/>
                </a:lnTo>
                <a:lnTo>
                  <a:pt x="1829" y="2810"/>
                </a:lnTo>
                <a:lnTo>
                  <a:pt x="1808" y="2858"/>
                </a:lnTo>
                <a:lnTo>
                  <a:pt x="1793" y="2909"/>
                </a:lnTo>
                <a:lnTo>
                  <a:pt x="1783" y="2963"/>
                </a:lnTo>
                <a:lnTo>
                  <a:pt x="1780" y="3018"/>
                </a:lnTo>
                <a:lnTo>
                  <a:pt x="1780" y="3063"/>
                </a:lnTo>
                <a:lnTo>
                  <a:pt x="2729" y="2218"/>
                </a:lnTo>
                <a:lnTo>
                  <a:pt x="2683" y="2195"/>
                </a:lnTo>
                <a:lnTo>
                  <a:pt x="2637" y="2175"/>
                </a:lnTo>
                <a:lnTo>
                  <a:pt x="2587" y="2159"/>
                </a:lnTo>
                <a:lnTo>
                  <a:pt x="2536" y="2146"/>
                </a:lnTo>
                <a:lnTo>
                  <a:pt x="2502" y="2140"/>
                </a:lnTo>
                <a:lnTo>
                  <a:pt x="2467" y="2134"/>
                </a:lnTo>
                <a:lnTo>
                  <a:pt x="2465" y="2134"/>
                </a:lnTo>
                <a:lnTo>
                  <a:pt x="2428" y="2131"/>
                </a:lnTo>
                <a:lnTo>
                  <a:pt x="2392" y="2130"/>
                </a:lnTo>
                <a:lnTo>
                  <a:pt x="2039" y="2130"/>
                </a:lnTo>
                <a:lnTo>
                  <a:pt x="2011" y="2127"/>
                </a:lnTo>
                <a:lnTo>
                  <a:pt x="1985" y="2119"/>
                </a:lnTo>
                <a:lnTo>
                  <a:pt x="1960" y="2106"/>
                </a:lnTo>
                <a:lnTo>
                  <a:pt x="1940" y="2089"/>
                </a:lnTo>
                <a:lnTo>
                  <a:pt x="1922" y="2069"/>
                </a:lnTo>
                <a:lnTo>
                  <a:pt x="1909" y="2044"/>
                </a:lnTo>
                <a:lnTo>
                  <a:pt x="1902" y="2018"/>
                </a:lnTo>
                <a:lnTo>
                  <a:pt x="1899" y="1990"/>
                </a:lnTo>
                <a:lnTo>
                  <a:pt x="1899" y="1951"/>
                </a:lnTo>
                <a:lnTo>
                  <a:pt x="1902" y="1923"/>
                </a:lnTo>
                <a:lnTo>
                  <a:pt x="1911" y="1897"/>
                </a:lnTo>
                <a:lnTo>
                  <a:pt x="1925" y="1872"/>
                </a:lnTo>
                <a:lnTo>
                  <a:pt x="1943" y="1851"/>
                </a:lnTo>
                <a:lnTo>
                  <a:pt x="1966" y="1833"/>
                </a:lnTo>
                <a:lnTo>
                  <a:pt x="1993" y="1820"/>
                </a:lnTo>
                <a:lnTo>
                  <a:pt x="2019" y="1808"/>
                </a:lnTo>
                <a:lnTo>
                  <a:pt x="2046" y="1795"/>
                </a:lnTo>
                <a:lnTo>
                  <a:pt x="2087" y="1769"/>
                </a:lnTo>
                <a:lnTo>
                  <a:pt x="2092" y="1766"/>
                </a:lnTo>
                <a:lnTo>
                  <a:pt x="2097" y="1763"/>
                </a:lnTo>
                <a:lnTo>
                  <a:pt x="2141" y="1727"/>
                </a:lnTo>
                <a:lnTo>
                  <a:pt x="2185" y="1685"/>
                </a:lnTo>
                <a:lnTo>
                  <a:pt x="2226" y="1638"/>
                </a:lnTo>
                <a:lnTo>
                  <a:pt x="2264" y="1587"/>
                </a:lnTo>
                <a:lnTo>
                  <a:pt x="2301" y="1532"/>
                </a:lnTo>
                <a:lnTo>
                  <a:pt x="2334" y="1474"/>
                </a:lnTo>
                <a:lnTo>
                  <a:pt x="2366" y="1412"/>
                </a:lnTo>
                <a:lnTo>
                  <a:pt x="2393" y="1350"/>
                </a:lnTo>
                <a:lnTo>
                  <a:pt x="2418" y="1284"/>
                </a:lnTo>
                <a:lnTo>
                  <a:pt x="2439" y="1219"/>
                </a:lnTo>
                <a:lnTo>
                  <a:pt x="2457" y="1153"/>
                </a:lnTo>
                <a:lnTo>
                  <a:pt x="2472" y="1087"/>
                </a:lnTo>
                <a:lnTo>
                  <a:pt x="2482" y="1022"/>
                </a:lnTo>
                <a:lnTo>
                  <a:pt x="2489" y="957"/>
                </a:lnTo>
                <a:lnTo>
                  <a:pt x="2491" y="895"/>
                </a:lnTo>
                <a:lnTo>
                  <a:pt x="2491" y="874"/>
                </a:lnTo>
                <a:lnTo>
                  <a:pt x="2491" y="863"/>
                </a:lnTo>
                <a:lnTo>
                  <a:pt x="2490" y="863"/>
                </a:lnTo>
                <a:lnTo>
                  <a:pt x="2450" y="813"/>
                </a:lnTo>
                <a:lnTo>
                  <a:pt x="2406" y="765"/>
                </a:lnTo>
                <a:lnTo>
                  <a:pt x="2357" y="720"/>
                </a:lnTo>
                <a:lnTo>
                  <a:pt x="2305" y="678"/>
                </a:lnTo>
                <a:lnTo>
                  <a:pt x="2250" y="640"/>
                </a:lnTo>
                <a:lnTo>
                  <a:pt x="2193" y="605"/>
                </a:lnTo>
                <a:lnTo>
                  <a:pt x="2133" y="573"/>
                </a:lnTo>
                <a:lnTo>
                  <a:pt x="2070" y="545"/>
                </a:lnTo>
                <a:lnTo>
                  <a:pt x="2005" y="522"/>
                </a:lnTo>
                <a:close/>
                <a:moveTo>
                  <a:pt x="1083" y="272"/>
                </a:moveTo>
                <a:lnTo>
                  <a:pt x="995" y="316"/>
                </a:lnTo>
                <a:lnTo>
                  <a:pt x="909" y="365"/>
                </a:lnTo>
                <a:lnTo>
                  <a:pt x="827" y="420"/>
                </a:lnTo>
                <a:lnTo>
                  <a:pt x="749" y="478"/>
                </a:lnTo>
                <a:lnTo>
                  <a:pt x="674" y="540"/>
                </a:lnTo>
                <a:lnTo>
                  <a:pt x="603" y="608"/>
                </a:lnTo>
                <a:lnTo>
                  <a:pt x="536" y="679"/>
                </a:lnTo>
                <a:lnTo>
                  <a:pt x="474" y="754"/>
                </a:lnTo>
                <a:lnTo>
                  <a:pt x="415" y="833"/>
                </a:lnTo>
                <a:lnTo>
                  <a:pt x="361" y="914"/>
                </a:lnTo>
                <a:lnTo>
                  <a:pt x="313" y="999"/>
                </a:lnTo>
                <a:lnTo>
                  <a:pt x="269" y="1088"/>
                </a:lnTo>
                <a:lnTo>
                  <a:pt x="230" y="1179"/>
                </a:lnTo>
                <a:lnTo>
                  <a:pt x="196" y="1273"/>
                </a:lnTo>
                <a:lnTo>
                  <a:pt x="169" y="1369"/>
                </a:lnTo>
                <a:lnTo>
                  <a:pt x="148" y="1467"/>
                </a:lnTo>
                <a:lnTo>
                  <a:pt x="132" y="1568"/>
                </a:lnTo>
                <a:lnTo>
                  <a:pt x="122" y="1671"/>
                </a:lnTo>
                <a:lnTo>
                  <a:pt x="119" y="1775"/>
                </a:lnTo>
                <a:lnTo>
                  <a:pt x="122" y="1875"/>
                </a:lnTo>
                <a:lnTo>
                  <a:pt x="131" y="1973"/>
                </a:lnTo>
                <a:lnTo>
                  <a:pt x="145" y="2069"/>
                </a:lnTo>
                <a:lnTo>
                  <a:pt x="165" y="2163"/>
                </a:lnTo>
                <a:lnTo>
                  <a:pt x="190" y="2256"/>
                </a:lnTo>
                <a:lnTo>
                  <a:pt x="221" y="2346"/>
                </a:lnTo>
                <a:lnTo>
                  <a:pt x="256" y="2433"/>
                </a:lnTo>
                <a:lnTo>
                  <a:pt x="297" y="2519"/>
                </a:lnTo>
                <a:lnTo>
                  <a:pt x="325" y="2457"/>
                </a:lnTo>
                <a:lnTo>
                  <a:pt x="358" y="2398"/>
                </a:lnTo>
                <a:lnTo>
                  <a:pt x="396" y="2342"/>
                </a:lnTo>
                <a:lnTo>
                  <a:pt x="438" y="2289"/>
                </a:lnTo>
                <a:lnTo>
                  <a:pt x="484" y="2241"/>
                </a:lnTo>
                <a:lnTo>
                  <a:pt x="534" y="2197"/>
                </a:lnTo>
                <a:lnTo>
                  <a:pt x="588" y="2157"/>
                </a:lnTo>
                <a:lnTo>
                  <a:pt x="644" y="2120"/>
                </a:lnTo>
                <a:lnTo>
                  <a:pt x="703" y="2089"/>
                </a:lnTo>
                <a:lnTo>
                  <a:pt x="766" y="2063"/>
                </a:lnTo>
                <a:lnTo>
                  <a:pt x="831" y="2042"/>
                </a:lnTo>
                <a:lnTo>
                  <a:pt x="831" y="888"/>
                </a:lnTo>
                <a:lnTo>
                  <a:pt x="834" y="818"/>
                </a:lnTo>
                <a:lnTo>
                  <a:pt x="841" y="748"/>
                </a:lnTo>
                <a:lnTo>
                  <a:pt x="855" y="681"/>
                </a:lnTo>
                <a:lnTo>
                  <a:pt x="874" y="615"/>
                </a:lnTo>
                <a:lnTo>
                  <a:pt x="898" y="551"/>
                </a:lnTo>
                <a:lnTo>
                  <a:pt x="927" y="489"/>
                </a:lnTo>
                <a:lnTo>
                  <a:pt x="959" y="431"/>
                </a:lnTo>
                <a:lnTo>
                  <a:pt x="997" y="375"/>
                </a:lnTo>
                <a:lnTo>
                  <a:pt x="1038" y="322"/>
                </a:lnTo>
                <a:lnTo>
                  <a:pt x="1083" y="272"/>
                </a:lnTo>
                <a:close/>
                <a:moveTo>
                  <a:pt x="2272" y="193"/>
                </a:moveTo>
                <a:lnTo>
                  <a:pt x="2325" y="237"/>
                </a:lnTo>
                <a:lnTo>
                  <a:pt x="2372" y="285"/>
                </a:lnTo>
                <a:lnTo>
                  <a:pt x="2418" y="337"/>
                </a:lnTo>
                <a:lnTo>
                  <a:pt x="2459" y="393"/>
                </a:lnTo>
                <a:lnTo>
                  <a:pt x="2494" y="451"/>
                </a:lnTo>
                <a:lnTo>
                  <a:pt x="2527" y="511"/>
                </a:lnTo>
                <a:lnTo>
                  <a:pt x="2553" y="574"/>
                </a:lnTo>
                <a:lnTo>
                  <a:pt x="2576" y="640"/>
                </a:lnTo>
                <a:lnTo>
                  <a:pt x="2592" y="708"/>
                </a:lnTo>
                <a:lnTo>
                  <a:pt x="2604" y="778"/>
                </a:lnTo>
                <a:lnTo>
                  <a:pt x="2606" y="803"/>
                </a:lnTo>
                <a:lnTo>
                  <a:pt x="2609" y="828"/>
                </a:lnTo>
                <a:lnTo>
                  <a:pt x="2610" y="828"/>
                </a:lnTo>
                <a:lnTo>
                  <a:pt x="2611" y="888"/>
                </a:lnTo>
                <a:lnTo>
                  <a:pt x="2611" y="2043"/>
                </a:lnTo>
                <a:lnTo>
                  <a:pt x="2676" y="2064"/>
                </a:lnTo>
                <a:lnTo>
                  <a:pt x="2739" y="2090"/>
                </a:lnTo>
                <a:lnTo>
                  <a:pt x="2799" y="2122"/>
                </a:lnTo>
                <a:lnTo>
                  <a:pt x="2857" y="2158"/>
                </a:lnTo>
                <a:lnTo>
                  <a:pt x="2909" y="2199"/>
                </a:lnTo>
                <a:lnTo>
                  <a:pt x="2960" y="2244"/>
                </a:lnTo>
                <a:lnTo>
                  <a:pt x="3007" y="2294"/>
                </a:lnTo>
                <a:lnTo>
                  <a:pt x="3049" y="2346"/>
                </a:lnTo>
                <a:lnTo>
                  <a:pt x="3085" y="2402"/>
                </a:lnTo>
                <a:lnTo>
                  <a:pt x="3119" y="2461"/>
                </a:lnTo>
                <a:lnTo>
                  <a:pt x="3147" y="2523"/>
                </a:lnTo>
                <a:lnTo>
                  <a:pt x="3169" y="2588"/>
                </a:lnTo>
                <a:lnTo>
                  <a:pt x="3187" y="2655"/>
                </a:lnTo>
                <a:lnTo>
                  <a:pt x="3237" y="2568"/>
                </a:lnTo>
                <a:lnTo>
                  <a:pt x="3284" y="2479"/>
                </a:lnTo>
                <a:lnTo>
                  <a:pt x="3324" y="2385"/>
                </a:lnTo>
                <a:lnTo>
                  <a:pt x="3359" y="2289"/>
                </a:lnTo>
                <a:lnTo>
                  <a:pt x="3388" y="2191"/>
                </a:lnTo>
                <a:lnTo>
                  <a:pt x="3411" y="2090"/>
                </a:lnTo>
                <a:lnTo>
                  <a:pt x="3427" y="1987"/>
                </a:lnTo>
                <a:lnTo>
                  <a:pt x="3438" y="1882"/>
                </a:lnTo>
                <a:lnTo>
                  <a:pt x="3441" y="1775"/>
                </a:lnTo>
                <a:lnTo>
                  <a:pt x="3438" y="1670"/>
                </a:lnTo>
                <a:lnTo>
                  <a:pt x="3428" y="1566"/>
                </a:lnTo>
                <a:lnTo>
                  <a:pt x="3412" y="1464"/>
                </a:lnTo>
                <a:lnTo>
                  <a:pt x="3390" y="1365"/>
                </a:lnTo>
                <a:lnTo>
                  <a:pt x="3362" y="1268"/>
                </a:lnTo>
                <a:lnTo>
                  <a:pt x="3328" y="1174"/>
                </a:lnTo>
                <a:lnTo>
                  <a:pt x="3288" y="1081"/>
                </a:lnTo>
                <a:lnTo>
                  <a:pt x="3244" y="992"/>
                </a:lnTo>
                <a:lnTo>
                  <a:pt x="3194" y="907"/>
                </a:lnTo>
                <a:lnTo>
                  <a:pt x="3139" y="824"/>
                </a:lnTo>
                <a:lnTo>
                  <a:pt x="3080" y="744"/>
                </a:lnTo>
                <a:lnTo>
                  <a:pt x="3016" y="669"/>
                </a:lnTo>
                <a:lnTo>
                  <a:pt x="2948" y="598"/>
                </a:lnTo>
                <a:lnTo>
                  <a:pt x="2876" y="531"/>
                </a:lnTo>
                <a:lnTo>
                  <a:pt x="2799" y="468"/>
                </a:lnTo>
                <a:lnTo>
                  <a:pt x="2720" y="410"/>
                </a:lnTo>
                <a:lnTo>
                  <a:pt x="2637" y="356"/>
                </a:lnTo>
                <a:lnTo>
                  <a:pt x="2550" y="308"/>
                </a:lnTo>
                <a:lnTo>
                  <a:pt x="2461" y="264"/>
                </a:lnTo>
                <a:lnTo>
                  <a:pt x="2368" y="226"/>
                </a:lnTo>
                <a:lnTo>
                  <a:pt x="2272" y="193"/>
                </a:lnTo>
                <a:close/>
                <a:moveTo>
                  <a:pt x="1736" y="119"/>
                </a:moveTo>
                <a:lnTo>
                  <a:pt x="1678" y="122"/>
                </a:lnTo>
                <a:lnTo>
                  <a:pt x="1614" y="127"/>
                </a:lnTo>
                <a:lnTo>
                  <a:pt x="1546" y="139"/>
                </a:lnTo>
                <a:lnTo>
                  <a:pt x="1481" y="157"/>
                </a:lnTo>
                <a:lnTo>
                  <a:pt x="1419" y="181"/>
                </a:lnTo>
                <a:lnTo>
                  <a:pt x="1359" y="209"/>
                </a:lnTo>
                <a:lnTo>
                  <a:pt x="1302" y="242"/>
                </a:lnTo>
                <a:lnTo>
                  <a:pt x="1249" y="281"/>
                </a:lnTo>
                <a:lnTo>
                  <a:pt x="1199" y="323"/>
                </a:lnTo>
                <a:lnTo>
                  <a:pt x="1153" y="369"/>
                </a:lnTo>
                <a:lnTo>
                  <a:pt x="1111" y="420"/>
                </a:lnTo>
                <a:lnTo>
                  <a:pt x="1073" y="472"/>
                </a:lnTo>
                <a:lnTo>
                  <a:pt x="1040" y="529"/>
                </a:lnTo>
                <a:lnTo>
                  <a:pt x="1012" y="588"/>
                </a:lnTo>
                <a:lnTo>
                  <a:pt x="988" y="650"/>
                </a:lnTo>
                <a:lnTo>
                  <a:pt x="1033" y="625"/>
                </a:lnTo>
                <a:lnTo>
                  <a:pt x="1080" y="605"/>
                </a:lnTo>
                <a:lnTo>
                  <a:pt x="1129" y="590"/>
                </a:lnTo>
                <a:lnTo>
                  <a:pt x="1180" y="581"/>
                </a:lnTo>
                <a:lnTo>
                  <a:pt x="1233" y="577"/>
                </a:lnTo>
                <a:lnTo>
                  <a:pt x="1286" y="579"/>
                </a:lnTo>
                <a:lnTo>
                  <a:pt x="1339" y="587"/>
                </a:lnTo>
                <a:lnTo>
                  <a:pt x="1392" y="600"/>
                </a:lnTo>
                <a:lnTo>
                  <a:pt x="1444" y="621"/>
                </a:lnTo>
                <a:lnTo>
                  <a:pt x="1479" y="634"/>
                </a:lnTo>
                <a:lnTo>
                  <a:pt x="1515" y="643"/>
                </a:lnTo>
                <a:lnTo>
                  <a:pt x="1551" y="649"/>
                </a:lnTo>
                <a:lnTo>
                  <a:pt x="1588" y="651"/>
                </a:lnTo>
                <a:lnTo>
                  <a:pt x="1632" y="649"/>
                </a:lnTo>
                <a:lnTo>
                  <a:pt x="1673" y="641"/>
                </a:lnTo>
                <a:lnTo>
                  <a:pt x="1714" y="628"/>
                </a:lnTo>
                <a:lnTo>
                  <a:pt x="1752" y="611"/>
                </a:lnTo>
                <a:lnTo>
                  <a:pt x="1788" y="591"/>
                </a:lnTo>
                <a:lnTo>
                  <a:pt x="1821" y="565"/>
                </a:lnTo>
                <a:lnTo>
                  <a:pt x="1851" y="536"/>
                </a:lnTo>
                <a:lnTo>
                  <a:pt x="1877" y="503"/>
                </a:lnTo>
                <a:lnTo>
                  <a:pt x="1900" y="467"/>
                </a:lnTo>
                <a:lnTo>
                  <a:pt x="1919" y="428"/>
                </a:lnTo>
                <a:lnTo>
                  <a:pt x="1939" y="380"/>
                </a:lnTo>
                <a:lnTo>
                  <a:pt x="1989" y="393"/>
                </a:lnTo>
                <a:lnTo>
                  <a:pt x="2064" y="416"/>
                </a:lnTo>
                <a:lnTo>
                  <a:pt x="2135" y="444"/>
                </a:lnTo>
                <a:lnTo>
                  <a:pt x="2205" y="477"/>
                </a:lnTo>
                <a:lnTo>
                  <a:pt x="2272" y="513"/>
                </a:lnTo>
                <a:lnTo>
                  <a:pt x="2336" y="555"/>
                </a:lnTo>
                <a:lnTo>
                  <a:pt x="2397" y="600"/>
                </a:lnTo>
                <a:lnTo>
                  <a:pt x="2454" y="649"/>
                </a:lnTo>
                <a:lnTo>
                  <a:pt x="2429" y="585"/>
                </a:lnTo>
                <a:lnTo>
                  <a:pt x="2400" y="525"/>
                </a:lnTo>
                <a:lnTo>
                  <a:pt x="2366" y="467"/>
                </a:lnTo>
                <a:lnTo>
                  <a:pt x="2327" y="413"/>
                </a:lnTo>
                <a:lnTo>
                  <a:pt x="2283" y="363"/>
                </a:lnTo>
                <a:lnTo>
                  <a:pt x="2235" y="315"/>
                </a:lnTo>
                <a:lnTo>
                  <a:pt x="2183" y="273"/>
                </a:lnTo>
                <a:lnTo>
                  <a:pt x="2128" y="235"/>
                </a:lnTo>
                <a:lnTo>
                  <a:pt x="2070" y="201"/>
                </a:lnTo>
                <a:lnTo>
                  <a:pt x="2009" y="173"/>
                </a:lnTo>
                <a:lnTo>
                  <a:pt x="1945" y="151"/>
                </a:lnTo>
                <a:lnTo>
                  <a:pt x="1878" y="134"/>
                </a:lnTo>
                <a:lnTo>
                  <a:pt x="1810" y="124"/>
                </a:lnTo>
                <a:lnTo>
                  <a:pt x="1775" y="120"/>
                </a:lnTo>
                <a:lnTo>
                  <a:pt x="1740" y="119"/>
                </a:lnTo>
                <a:lnTo>
                  <a:pt x="1736" y="119"/>
                </a:lnTo>
                <a:close/>
                <a:moveTo>
                  <a:pt x="1780" y="0"/>
                </a:moveTo>
                <a:lnTo>
                  <a:pt x="1888" y="3"/>
                </a:lnTo>
                <a:lnTo>
                  <a:pt x="1995" y="13"/>
                </a:lnTo>
                <a:lnTo>
                  <a:pt x="2099" y="29"/>
                </a:lnTo>
                <a:lnTo>
                  <a:pt x="2202" y="51"/>
                </a:lnTo>
                <a:lnTo>
                  <a:pt x="2302" y="79"/>
                </a:lnTo>
                <a:lnTo>
                  <a:pt x="2400" y="111"/>
                </a:lnTo>
                <a:lnTo>
                  <a:pt x="2495" y="150"/>
                </a:lnTo>
                <a:lnTo>
                  <a:pt x="2588" y="194"/>
                </a:lnTo>
                <a:lnTo>
                  <a:pt x="2678" y="243"/>
                </a:lnTo>
                <a:lnTo>
                  <a:pt x="2764" y="297"/>
                </a:lnTo>
                <a:lnTo>
                  <a:pt x="2847" y="355"/>
                </a:lnTo>
                <a:lnTo>
                  <a:pt x="2926" y="418"/>
                </a:lnTo>
                <a:lnTo>
                  <a:pt x="3002" y="485"/>
                </a:lnTo>
                <a:lnTo>
                  <a:pt x="3073" y="556"/>
                </a:lnTo>
                <a:lnTo>
                  <a:pt x="3140" y="633"/>
                </a:lnTo>
                <a:lnTo>
                  <a:pt x="3204" y="711"/>
                </a:lnTo>
                <a:lnTo>
                  <a:pt x="3262" y="794"/>
                </a:lnTo>
                <a:lnTo>
                  <a:pt x="3316" y="880"/>
                </a:lnTo>
                <a:lnTo>
                  <a:pt x="3366" y="969"/>
                </a:lnTo>
                <a:lnTo>
                  <a:pt x="3410" y="1062"/>
                </a:lnTo>
                <a:lnTo>
                  <a:pt x="3449" y="1156"/>
                </a:lnTo>
                <a:lnTo>
                  <a:pt x="3481" y="1254"/>
                </a:lnTo>
                <a:lnTo>
                  <a:pt x="3509" y="1354"/>
                </a:lnTo>
                <a:lnTo>
                  <a:pt x="3531" y="1457"/>
                </a:lnTo>
                <a:lnTo>
                  <a:pt x="3547" y="1561"/>
                </a:lnTo>
                <a:lnTo>
                  <a:pt x="3557" y="1667"/>
                </a:lnTo>
                <a:lnTo>
                  <a:pt x="3560" y="1775"/>
                </a:lnTo>
                <a:lnTo>
                  <a:pt x="3557" y="1883"/>
                </a:lnTo>
                <a:lnTo>
                  <a:pt x="3547" y="1989"/>
                </a:lnTo>
                <a:lnTo>
                  <a:pt x="3531" y="2093"/>
                </a:lnTo>
                <a:lnTo>
                  <a:pt x="3509" y="2196"/>
                </a:lnTo>
                <a:lnTo>
                  <a:pt x="3481" y="2296"/>
                </a:lnTo>
                <a:lnTo>
                  <a:pt x="3449" y="2394"/>
                </a:lnTo>
                <a:lnTo>
                  <a:pt x="3410" y="2488"/>
                </a:lnTo>
                <a:lnTo>
                  <a:pt x="3366" y="2581"/>
                </a:lnTo>
                <a:lnTo>
                  <a:pt x="3316" y="2670"/>
                </a:lnTo>
                <a:lnTo>
                  <a:pt x="3262" y="2756"/>
                </a:lnTo>
                <a:lnTo>
                  <a:pt x="3204" y="2839"/>
                </a:lnTo>
                <a:lnTo>
                  <a:pt x="3204" y="2840"/>
                </a:lnTo>
                <a:lnTo>
                  <a:pt x="3191" y="2856"/>
                </a:lnTo>
                <a:lnTo>
                  <a:pt x="3163" y="2891"/>
                </a:lnTo>
                <a:lnTo>
                  <a:pt x="3147" y="2910"/>
                </a:lnTo>
                <a:lnTo>
                  <a:pt x="3100" y="2964"/>
                </a:lnTo>
                <a:lnTo>
                  <a:pt x="3096" y="2968"/>
                </a:lnTo>
                <a:lnTo>
                  <a:pt x="3093" y="2972"/>
                </a:lnTo>
                <a:lnTo>
                  <a:pt x="3021" y="3047"/>
                </a:lnTo>
                <a:lnTo>
                  <a:pt x="2944" y="3116"/>
                </a:lnTo>
                <a:lnTo>
                  <a:pt x="2865" y="3182"/>
                </a:lnTo>
                <a:lnTo>
                  <a:pt x="2782" y="3242"/>
                </a:lnTo>
                <a:lnTo>
                  <a:pt x="2696" y="3297"/>
                </a:lnTo>
                <a:lnTo>
                  <a:pt x="2607" y="3347"/>
                </a:lnTo>
                <a:lnTo>
                  <a:pt x="2516" y="3392"/>
                </a:lnTo>
                <a:lnTo>
                  <a:pt x="2422" y="3431"/>
                </a:lnTo>
                <a:lnTo>
                  <a:pt x="2326" y="3465"/>
                </a:lnTo>
                <a:lnTo>
                  <a:pt x="2228" y="3493"/>
                </a:lnTo>
                <a:lnTo>
                  <a:pt x="2224" y="3494"/>
                </a:lnTo>
                <a:lnTo>
                  <a:pt x="2222" y="3494"/>
                </a:lnTo>
                <a:lnTo>
                  <a:pt x="2149" y="3511"/>
                </a:lnTo>
                <a:lnTo>
                  <a:pt x="2125" y="3517"/>
                </a:lnTo>
                <a:lnTo>
                  <a:pt x="2063" y="3527"/>
                </a:lnTo>
                <a:lnTo>
                  <a:pt x="2024" y="3533"/>
                </a:lnTo>
                <a:lnTo>
                  <a:pt x="1972" y="3539"/>
                </a:lnTo>
                <a:lnTo>
                  <a:pt x="1917" y="3545"/>
                </a:lnTo>
                <a:lnTo>
                  <a:pt x="1877" y="3547"/>
                </a:lnTo>
                <a:lnTo>
                  <a:pt x="1829" y="3549"/>
                </a:lnTo>
                <a:lnTo>
                  <a:pt x="1780" y="3550"/>
                </a:lnTo>
                <a:lnTo>
                  <a:pt x="1727" y="3549"/>
                </a:lnTo>
                <a:lnTo>
                  <a:pt x="1675" y="3547"/>
                </a:lnTo>
                <a:lnTo>
                  <a:pt x="1638" y="3544"/>
                </a:lnTo>
                <a:lnTo>
                  <a:pt x="1574" y="3537"/>
                </a:lnTo>
                <a:lnTo>
                  <a:pt x="1525" y="3532"/>
                </a:lnTo>
                <a:lnTo>
                  <a:pt x="1479" y="3524"/>
                </a:lnTo>
                <a:lnTo>
                  <a:pt x="1384" y="3505"/>
                </a:lnTo>
                <a:lnTo>
                  <a:pt x="1290" y="3481"/>
                </a:lnTo>
                <a:lnTo>
                  <a:pt x="1199" y="3453"/>
                </a:lnTo>
                <a:lnTo>
                  <a:pt x="1108" y="3420"/>
                </a:lnTo>
                <a:lnTo>
                  <a:pt x="1021" y="3381"/>
                </a:lnTo>
                <a:lnTo>
                  <a:pt x="935" y="3338"/>
                </a:lnTo>
                <a:lnTo>
                  <a:pt x="852" y="3291"/>
                </a:lnTo>
                <a:lnTo>
                  <a:pt x="771" y="3239"/>
                </a:lnTo>
                <a:lnTo>
                  <a:pt x="695" y="3182"/>
                </a:lnTo>
                <a:lnTo>
                  <a:pt x="620" y="3122"/>
                </a:lnTo>
                <a:lnTo>
                  <a:pt x="549" y="3056"/>
                </a:lnTo>
                <a:lnTo>
                  <a:pt x="480" y="2987"/>
                </a:lnTo>
                <a:lnTo>
                  <a:pt x="416" y="2914"/>
                </a:lnTo>
                <a:lnTo>
                  <a:pt x="355" y="2838"/>
                </a:lnTo>
                <a:lnTo>
                  <a:pt x="353" y="2835"/>
                </a:lnTo>
                <a:lnTo>
                  <a:pt x="330" y="2803"/>
                </a:lnTo>
                <a:lnTo>
                  <a:pt x="307" y="2770"/>
                </a:lnTo>
                <a:lnTo>
                  <a:pt x="302" y="2763"/>
                </a:lnTo>
                <a:lnTo>
                  <a:pt x="297" y="2754"/>
                </a:lnTo>
                <a:lnTo>
                  <a:pt x="261" y="2701"/>
                </a:lnTo>
                <a:lnTo>
                  <a:pt x="249" y="2681"/>
                </a:lnTo>
                <a:lnTo>
                  <a:pt x="249" y="2680"/>
                </a:lnTo>
                <a:lnTo>
                  <a:pt x="200" y="2589"/>
                </a:lnTo>
                <a:lnTo>
                  <a:pt x="154" y="2497"/>
                </a:lnTo>
                <a:lnTo>
                  <a:pt x="114" y="2401"/>
                </a:lnTo>
                <a:lnTo>
                  <a:pt x="80" y="2302"/>
                </a:lnTo>
                <a:lnTo>
                  <a:pt x="52" y="2201"/>
                </a:lnTo>
                <a:lnTo>
                  <a:pt x="29" y="2098"/>
                </a:lnTo>
                <a:lnTo>
                  <a:pt x="13" y="1992"/>
                </a:lnTo>
                <a:lnTo>
                  <a:pt x="3" y="1885"/>
                </a:lnTo>
                <a:lnTo>
                  <a:pt x="0" y="1775"/>
                </a:lnTo>
                <a:lnTo>
                  <a:pt x="3" y="1665"/>
                </a:lnTo>
                <a:lnTo>
                  <a:pt x="13" y="1557"/>
                </a:lnTo>
                <a:lnTo>
                  <a:pt x="30" y="1450"/>
                </a:lnTo>
                <a:lnTo>
                  <a:pt x="53" y="1346"/>
                </a:lnTo>
                <a:lnTo>
                  <a:pt x="81" y="1244"/>
                </a:lnTo>
                <a:lnTo>
                  <a:pt x="117" y="1145"/>
                </a:lnTo>
                <a:lnTo>
                  <a:pt x="156" y="1048"/>
                </a:lnTo>
                <a:lnTo>
                  <a:pt x="202" y="954"/>
                </a:lnTo>
                <a:lnTo>
                  <a:pt x="252" y="864"/>
                </a:lnTo>
                <a:lnTo>
                  <a:pt x="309" y="777"/>
                </a:lnTo>
                <a:lnTo>
                  <a:pt x="370" y="693"/>
                </a:lnTo>
                <a:lnTo>
                  <a:pt x="436" y="613"/>
                </a:lnTo>
                <a:lnTo>
                  <a:pt x="505" y="538"/>
                </a:lnTo>
                <a:lnTo>
                  <a:pt x="579" y="466"/>
                </a:lnTo>
                <a:lnTo>
                  <a:pt x="658" y="398"/>
                </a:lnTo>
                <a:lnTo>
                  <a:pt x="740" y="336"/>
                </a:lnTo>
                <a:lnTo>
                  <a:pt x="825" y="278"/>
                </a:lnTo>
                <a:lnTo>
                  <a:pt x="915" y="225"/>
                </a:lnTo>
                <a:lnTo>
                  <a:pt x="1008" y="176"/>
                </a:lnTo>
                <a:lnTo>
                  <a:pt x="1103" y="133"/>
                </a:lnTo>
                <a:lnTo>
                  <a:pt x="1201" y="97"/>
                </a:lnTo>
                <a:lnTo>
                  <a:pt x="1302" y="66"/>
                </a:lnTo>
                <a:lnTo>
                  <a:pt x="1406" y="40"/>
                </a:lnTo>
                <a:lnTo>
                  <a:pt x="1511" y="20"/>
                </a:lnTo>
                <a:lnTo>
                  <a:pt x="1619" y="8"/>
                </a:lnTo>
                <a:lnTo>
                  <a:pt x="1670" y="4"/>
                </a:lnTo>
                <a:lnTo>
                  <a:pt x="1736" y="1"/>
                </a:lnTo>
                <a:lnTo>
                  <a:pt x="1738" y="1"/>
                </a:lnTo>
                <a:lnTo>
                  <a:pt x="1739" y="1"/>
                </a:lnTo>
                <a:lnTo>
                  <a:pt x="1740" y="1"/>
                </a:lnTo>
                <a:lnTo>
                  <a:pt x="17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" name="Freeform 159"/>
          <p:cNvSpPr>
            <a:spLocks noEditPoints="1"/>
          </p:cNvSpPr>
          <p:nvPr/>
        </p:nvSpPr>
        <p:spPr bwMode="auto">
          <a:xfrm>
            <a:off x="5574395" y="1494861"/>
            <a:ext cx="533400" cy="376238"/>
          </a:xfrm>
          <a:custGeom>
            <a:avLst/>
            <a:gdLst>
              <a:gd name="T0" fmla="*/ 156 w 3360"/>
              <a:gd name="T1" fmla="*/ 596 h 2369"/>
              <a:gd name="T2" fmla="*/ 121 w 3360"/>
              <a:gd name="T3" fmla="*/ 642 h 2369"/>
              <a:gd name="T4" fmla="*/ 121 w 3360"/>
              <a:gd name="T5" fmla="*/ 2170 h 2369"/>
              <a:gd name="T6" fmla="*/ 156 w 3360"/>
              <a:gd name="T7" fmla="*/ 2215 h 2369"/>
              <a:gd name="T8" fmla="*/ 2399 w 3360"/>
              <a:gd name="T9" fmla="*/ 2227 h 2369"/>
              <a:gd name="T10" fmla="*/ 2454 w 3360"/>
              <a:gd name="T11" fmla="*/ 2204 h 2369"/>
              <a:gd name="T12" fmla="*/ 2477 w 3360"/>
              <a:gd name="T13" fmla="*/ 2150 h 2369"/>
              <a:gd name="T14" fmla="*/ 2465 w 3360"/>
              <a:gd name="T15" fmla="*/ 624 h 2369"/>
              <a:gd name="T16" fmla="*/ 2419 w 3360"/>
              <a:gd name="T17" fmla="*/ 588 h 2369"/>
              <a:gd name="T18" fmla="*/ 3135 w 3360"/>
              <a:gd name="T19" fmla="*/ 559 h 2369"/>
              <a:gd name="T20" fmla="*/ 2594 w 3360"/>
              <a:gd name="T21" fmla="*/ 798 h 2369"/>
              <a:gd name="T22" fmla="*/ 3115 w 3360"/>
              <a:gd name="T23" fmla="*/ 2249 h 2369"/>
              <a:gd name="T24" fmla="*/ 3175 w 3360"/>
              <a:gd name="T25" fmla="*/ 2245 h 2369"/>
              <a:gd name="T26" fmla="*/ 3225 w 3360"/>
              <a:gd name="T27" fmla="*/ 2207 h 2369"/>
              <a:gd name="T28" fmla="*/ 3243 w 3360"/>
              <a:gd name="T29" fmla="*/ 2148 h 2369"/>
              <a:gd name="T30" fmla="*/ 3235 w 3360"/>
              <a:gd name="T31" fmla="*/ 623 h 2369"/>
              <a:gd name="T32" fmla="*/ 3195 w 3360"/>
              <a:gd name="T33" fmla="*/ 576 h 2369"/>
              <a:gd name="T34" fmla="*/ 3135 w 3360"/>
              <a:gd name="T35" fmla="*/ 559 h 2369"/>
              <a:gd name="T36" fmla="*/ 1978 w 3360"/>
              <a:gd name="T37" fmla="*/ 2 h 2369"/>
              <a:gd name="T38" fmla="*/ 2060 w 3360"/>
              <a:gd name="T39" fmla="*/ 41 h 2369"/>
              <a:gd name="T40" fmla="*/ 2111 w 3360"/>
              <a:gd name="T41" fmla="*/ 114 h 2369"/>
              <a:gd name="T42" fmla="*/ 2122 w 3360"/>
              <a:gd name="T43" fmla="*/ 469 h 2369"/>
              <a:gd name="T44" fmla="*/ 2468 w 3360"/>
              <a:gd name="T45" fmla="*/ 481 h 2369"/>
              <a:gd name="T46" fmla="*/ 2548 w 3360"/>
              <a:gd name="T47" fmla="*/ 537 h 2369"/>
              <a:gd name="T48" fmla="*/ 2591 w 3360"/>
              <a:gd name="T49" fmla="*/ 628 h 2369"/>
              <a:gd name="T50" fmla="*/ 3046 w 3360"/>
              <a:gd name="T51" fmla="*/ 462 h 2369"/>
              <a:gd name="T52" fmla="*/ 3138 w 3360"/>
              <a:gd name="T53" fmla="*/ 442 h 2369"/>
              <a:gd name="T54" fmla="*/ 3230 w 3360"/>
              <a:gd name="T55" fmla="*/ 462 h 2369"/>
              <a:gd name="T56" fmla="*/ 3307 w 3360"/>
              <a:gd name="T57" fmla="*/ 519 h 2369"/>
              <a:gd name="T58" fmla="*/ 3352 w 3360"/>
              <a:gd name="T59" fmla="*/ 600 h 2369"/>
              <a:gd name="T60" fmla="*/ 3360 w 3360"/>
              <a:gd name="T61" fmla="*/ 2148 h 2369"/>
              <a:gd name="T62" fmla="*/ 3341 w 3360"/>
              <a:gd name="T63" fmla="*/ 2241 h 2369"/>
              <a:gd name="T64" fmla="*/ 3284 w 3360"/>
              <a:gd name="T65" fmla="*/ 2315 h 2369"/>
              <a:gd name="T66" fmla="*/ 3201 w 3360"/>
              <a:gd name="T67" fmla="*/ 2360 h 2369"/>
              <a:gd name="T68" fmla="*/ 3108 w 3360"/>
              <a:gd name="T69" fmla="*/ 2367 h 2369"/>
              <a:gd name="T70" fmla="*/ 2594 w 3360"/>
              <a:gd name="T71" fmla="*/ 2142 h 2369"/>
              <a:gd name="T72" fmla="*/ 2582 w 3360"/>
              <a:gd name="T73" fmla="*/ 2217 h 2369"/>
              <a:gd name="T74" fmla="*/ 2525 w 3360"/>
              <a:gd name="T75" fmla="*/ 2298 h 2369"/>
              <a:gd name="T76" fmla="*/ 2435 w 3360"/>
              <a:gd name="T77" fmla="*/ 2340 h 2369"/>
              <a:gd name="T78" fmla="*/ 160 w 3360"/>
              <a:gd name="T79" fmla="*/ 2340 h 2369"/>
              <a:gd name="T80" fmla="*/ 70 w 3360"/>
              <a:gd name="T81" fmla="*/ 2298 h 2369"/>
              <a:gd name="T82" fmla="*/ 12 w 3360"/>
              <a:gd name="T83" fmla="*/ 2217 h 2369"/>
              <a:gd name="T84" fmla="*/ 0 w 3360"/>
              <a:gd name="T85" fmla="*/ 663 h 2369"/>
              <a:gd name="T86" fmla="*/ 27 w 3360"/>
              <a:gd name="T87" fmla="*/ 565 h 2369"/>
              <a:gd name="T88" fmla="*/ 97 w 3360"/>
              <a:gd name="T89" fmla="*/ 495 h 2369"/>
              <a:gd name="T90" fmla="*/ 195 w 3360"/>
              <a:gd name="T91" fmla="*/ 469 h 2369"/>
              <a:gd name="T92" fmla="*/ 2001 w 3360"/>
              <a:gd name="T93" fmla="*/ 157 h 2369"/>
              <a:gd name="T94" fmla="*/ 1964 w 3360"/>
              <a:gd name="T95" fmla="*/ 119 h 2369"/>
              <a:gd name="T96" fmla="*/ 40 w 3360"/>
              <a:gd name="T97" fmla="*/ 114 h 2369"/>
              <a:gd name="T98" fmla="*/ 3 w 3360"/>
              <a:gd name="T99" fmla="*/ 77 h 2369"/>
              <a:gd name="T100" fmla="*/ 3 w 3360"/>
              <a:gd name="T101" fmla="*/ 40 h 2369"/>
              <a:gd name="T102" fmla="*/ 40 w 3360"/>
              <a:gd name="T103" fmla="*/ 3 h 2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360" h="2369">
                <a:moveTo>
                  <a:pt x="195" y="586"/>
                </a:moveTo>
                <a:lnTo>
                  <a:pt x="175" y="588"/>
                </a:lnTo>
                <a:lnTo>
                  <a:pt x="156" y="596"/>
                </a:lnTo>
                <a:lnTo>
                  <a:pt x="141" y="608"/>
                </a:lnTo>
                <a:lnTo>
                  <a:pt x="128" y="624"/>
                </a:lnTo>
                <a:lnTo>
                  <a:pt x="121" y="642"/>
                </a:lnTo>
                <a:lnTo>
                  <a:pt x="118" y="663"/>
                </a:lnTo>
                <a:lnTo>
                  <a:pt x="118" y="2150"/>
                </a:lnTo>
                <a:lnTo>
                  <a:pt x="121" y="2170"/>
                </a:lnTo>
                <a:lnTo>
                  <a:pt x="128" y="2188"/>
                </a:lnTo>
                <a:lnTo>
                  <a:pt x="141" y="2204"/>
                </a:lnTo>
                <a:lnTo>
                  <a:pt x="156" y="2215"/>
                </a:lnTo>
                <a:lnTo>
                  <a:pt x="175" y="2224"/>
                </a:lnTo>
                <a:lnTo>
                  <a:pt x="195" y="2227"/>
                </a:lnTo>
                <a:lnTo>
                  <a:pt x="2399" y="2227"/>
                </a:lnTo>
                <a:lnTo>
                  <a:pt x="2419" y="2224"/>
                </a:lnTo>
                <a:lnTo>
                  <a:pt x="2438" y="2215"/>
                </a:lnTo>
                <a:lnTo>
                  <a:pt x="2454" y="2204"/>
                </a:lnTo>
                <a:lnTo>
                  <a:pt x="2465" y="2188"/>
                </a:lnTo>
                <a:lnTo>
                  <a:pt x="2474" y="2170"/>
                </a:lnTo>
                <a:lnTo>
                  <a:pt x="2477" y="2150"/>
                </a:lnTo>
                <a:lnTo>
                  <a:pt x="2477" y="663"/>
                </a:lnTo>
                <a:lnTo>
                  <a:pt x="2474" y="642"/>
                </a:lnTo>
                <a:lnTo>
                  <a:pt x="2465" y="624"/>
                </a:lnTo>
                <a:lnTo>
                  <a:pt x="2454" y="608"/>
                </a:lnTo>
                <a:lnTo>
                  <a:pt x="2438" y="596"/>
                </a:lnTo>
                <a:lnTo>
                  <a:pt x="2419" y="588"/>
                </a:lnTo>
                <a:lnTo>
                  <a:pt x="2399" y="586"/>
                </a:lnTo>
                <a:lnTo>
                  <a:pt x="195" y="586"/>
                </a:lnTo>
                <a:close/>
                <a:moveTo>
                  <a:pt x="3135" y="559"/>
                </a:moveTo>
                <a:lnTo>
                  <a:pt x="3115" y="562"/>
                </a:lnTo>
                <a:lnTo>
                  <a:pt x="3095" y="570"/>
                </a:lnTo>
                <a:lnTo>
                  <a:pt x="2594" y="798"/>
                </a:lnTo>
                <a:lnTo>
                  <a:pt x="2594" y="2013"/>
                </a:lnTo>
                <a:lnTo>
                  <a:pt x="3095" y="2243"/>
                </a:lnTo>
                <a:lnTo>
                  <a:pt x="3115" y="2249"/>
                </a:lnTo>
                <a:lnTo>
                  <a:pt x="3135" y="2252"/>
                </a:lnTo>
                <a:lnTo>
                  <a:pt x="3156" y="2251"/>
                </a:lnTo>
                <a:lnTo>
                  <a:pt x="3175" y="2245"/>
                </a:lnTo>
                <a:lnTo>
                  <a:pt x="3195" y="2236"/>
                </a:lnTo>
                <a:lnTo>
                  <a:pt x="3211" y="2222"/>
                </a:lnTo>
                <a:lnTo>
                  <a:pt x="3225" y="2207"/>
                </a:lnTo>
                <a:lnTo>
                  <a:pt x="3235" y="2189"/>
                </a:lnTo>
                <a:lnTo>
                  <a:pt x="3241" y="2169"/>
                </a:lnTo>
                <a:lnTo>
                  <a:pt x="3243" y="2148"/>
                </a:lnTo>
                <a:lnTo>
                  <a:pt x="3243" y="664"/>
                </a:lnTo>
                <a:lnTo>
                  <a:pt x="3241" y="642"/>
                </a:lnTo>
                <a:lnTo>
                  <a:pt x="3235" y="623"/>
                </a:lnTo>
                <a:lnTo>
                  <a:pt x="3225" y="604"/>
                </a:lnTo>
                <a:lnTo>
                  <a:pt x="3211" y="589"/>
                </a:lnTo>
                <a:lnTo>
                  <a:pt x="3195" y="576"/>
                </a:lnTo>
                <a:lnTo>
                  <a:pt x="3175" y="567"/>
                </a:lnTo>
                <a:lnTo>
                  <a:pt x="3156" y="560"/>
                </a:lnTo>
                <a:lnTo>
                  <a:pt x="3135" y="559"/>
                </a:lnTo>
                <a:close/>
                <a:moveTo>
                  <a:pt x="59" y="0"/>
                </a:moveTo>
                <a:lnTo>
                  <a:pt x="1946" y="0"/>
                </a:lnTo>
                <a:lnTo>
                  <a:pt x="1978" y="2"/>
                </a:lnTo>
                <a:lnTo>
                  <a:pt x="2007" y="10"/>
                </a:lnTo>
                <a:lnTo>
                  <a:pt x="2035" y="23"/>
                </a:lnTo>
                <a:lnTo>
                  <a:pt x="2060" y="41"/>
                </a:lnTo>
                <a:lnTo>
                  <a:pt x="2081" y="62"/>
                </a:lnTo>
                <a:lnTo>
                  <a:pt x="2099" y="87"/>
                </a:lnTo>
                <a:lnTo>
                  <a:pt x="2111" y="114"/>
                </a:lnTo>
                <a:lnTo>
                  <a:pt x="2119" y="144"/>
                </a:lnTo>
                <a:lnTo>
                  <a:pt x="2122" y="176"/>
                </a:lnTo>
                <a:lnTo>
                  <a:pt x="2122" y="469"/>
                </a:lnTo>
                <a:lnTo>
                  <a:pt x="2399" y="469"/>
                </a:lnTo>
                <a:lnTo>
                  <a:pt x="2435" y="472"/>
                </a:lnTo>
                <a:lnTo>
                  <a:pt x="2468" y="481"/>
                </a:lnTo>
                <a:lnTo>
                  <a:pt x="2497" y="495"/>
                </a:lnTo>
                <a:lnTo>
                  <a:pt x="2525" y="513"/>
                </a:lnTo>
                <a:lnTo>
                  <a:pt x="2548" y="537"/>
                </a:lnTo>
                <a:lnTo>
                  <a:pt x="2567" y="565"/>
                </a:lnTo>
                <a:lnTo>
                  <a:pt x="2582" y="594"/>
                </a:lnTo>
                <a:lnTo>
                  <a:pt x="2591" y="628"/>
                </a:lnTo>
                <a:lnTo>
                  <a:pt x="2594" y="663"/>
                </a:lnTo>
                <a:lnTo>
                  <a:pt x="2594" y="670"/>
                </a:lnTo>
                <a:lnTo>
                  <a:pt x="3046" y="462"/>
                </a:lnTo>
                <a:lnTo>
                  <a:pt x="3076" y="451"/>
                </a:lnTo>
                <a:lnTo>
                  <a:pt x="3106" y="445"/>
                </a:lnTo>
                <a:lnTo>
                  <a:pt x="3138" y="442"/>
                </a:lnTo>
                <a:lnTo>
                  <a:pt x="3169" y="444"/>
                </a:lnTo>
                <a:lnTo>
                  <a:pt x="3200" y="451"/>
                </a:lnTo>
                <a:lnTo>
                  <a:pt x="3230" y="462"/>
                </a:lnTo>
                <a:lnTo>
                  <a:pt x="3259" y="478"/>
                </a:lnTo>
                <a:lnTo>
                  <a:pt x="3284" y="496"/>
                </a:lnTo>
                <a:lnTo>
                  <a:pt x="3307" y="519"/>
                </a:lnTo>
                <a:lnTo>
                  <a:pt x="3325" y="544"/>
                </a:lnTo>
                <a:lnTo>
                  <a:pt x="3341" y="571"/>
                </a:lnTo>
                <a:lnTo>
                  <a:pt x="3352" y="600"/>
                </a:lnTo>
                <a:lnTo>
                  <a:pt x="3358" y="631"/>
                </a:lnTo>
                <a:lnTo>
                  <a:pt x="3360" y="664"/>
                </a:lnTo>
                <a:lnTo>
                  <a:pt x="3360" y="2148"/>
                </a:lnTo>
                <a:lnTo>
                  <a:pt x="3358" y="2181"/>
                </a:lnTo>
                <a:lnTo>
                  <a:pt x="3352" y="2211"/>
                </a:lnTo>
                <a:lnTo>
                  <a:pt x="3341" y="2241"/>
                </a:lnTo>
                <a:lnTo>
                  <a:pt x="3325" y="2268"/>
                </a:lnTo>
                <a:lnTo>
                  <a:pt x="3307" y="2293"/>
                </a:lnTo>
                <a:lnTo>
                  <a:pt x="3284" y="2315"/>
                </a:lnTo>
                <a:lnTo>
                  <a:pt x="3259" y="2335"/>
                </a:lnTo>
                <a:lnTo>
                  <a:pt x="3230" y="2350"/>
                </a:lnTo>
                <a:lnTo>
                  <a:pt x="3201" y="2360"/>
                </a:lnTo>
                <a:lnTo>
                  <a:pt x="3170" y="2367"/>
                </a:lnTo>
                <a:lnTo>
                  <a:pt x="3138" y="2369"/>
                </a:lnTo>
                <a:lnTo>
                  <a:pt x="3108" y="2367"/>
                </a:lnTo>
                <a:lnTo>
                  <a:pt x="3076" y="2360"/>
                </a:lnTo>
                <a:lnTo>
                  <a:pt x="3046" y="2349"/>
                </a:lnTo>
                <a:lnTo>
                  <a:pt x="2594" y="2142"/>
                </a:lnTo>
                <a:lnTo>
                  <a:pt x="2594" y="2150"/>
                </a:lnTo>
                <a:lnTo>
                  <a:pt x="2591" y="2185"/>
                </a:lnTo>
                <a:lnTo>
                  <a:pt x="2582" y="2217"/>
                </a:lnTo>
                <a:lnTo>
                  <a:pt x="2567" y="2247"/>
                </a:lnTo>
                <a:lnTo>
                  <a:pt x="2548" y="2275"/>
                </a:lnTo>
                <a:lnTo>
                  <a:pt x="2525" y="2298"/>
                </a:lnTo>
                <a:lnTo>
                  <a:pt x="2497" y="2316"/>
                </a:lnTo>
                <a:lnTo>
                  <a:pt x="2468" y="2331"/>
                </a:lnTo>
                <a:lnTo>
                  <a:pt x="2435" y="2340"/>
                </a:lnTo>
                <a:lnTo>
                  <a:pt x="2399" y="2343"/>
                </a:lnTo>
                <a:lnTo>
                  <a:pt x="195" y="2343"/>
                </a:lnTo>
                <a:lnTo>
                  <a:pt x="160" y="2340"/>
                </a:lnTo>
                <a:lnTo>
                  <a:pt x="127" y="2331"/>
                </a:lnTo>
                <a:lnTo>
                  <a:pt x="97" y="2316"/>
                </a:lnTo>
                <a:lnTo>
                  <a:pt x="70" y="2298"/>
                </a:lnTo>
                <a:lnTo>
                  <a:pt x="46" y="2275"/>
                </a:lnTo>
                <a:lnTo>
                  <a:pt x="27" y="2247"/>
                </a:lnTo>
                <a:lnTo>
                  <a:pt x="12" y="2217"/>
                </a:lnTo>
                <a:lnTo>
                  <a:pt x="3" y="2185"/>
                </a:lnTo>
                <a:lnTo>
                  <a:pt x="0" y="2150"/>
                </a:lnTo>
                <a:lnTo>
                  <a:pt x="0" y="663"/>
                </a:lnTo>
                <a:lnTo>
                  <a:pt x="3" y="628"/>
                </a:lnTo>
                <a:lnTo>
                  <a:pt x="12" y="594"/>
                </a:lnTo>
                <a:lnTo>
                  <a:pt x="27" y="565"/>
                </a:lnTo>
                <a:lnTo>
                  <a:pt x="46" y="537"/>
                </a:lnTo>
                <a:lnTo>
                  <a:pt x="70" y="513"/>
                </a:lnTo>
                <a:lnTo>
                  <a:pt x="97" y="495"/>
                </a:lnTo>
                <a:lnTo>
                  <a:pt x="127" y="481"/>
                </a:lnTo>
                <a:lnTo>
                  <a:pt x="160" y="472"/>
                </a:lnTo>
                <a:lnTo>
                  <a:pt x="195" y="469"/>
                </a:lnTo>
                <a:lnTo>
                  <a:pt x="2004" y="469"/>
                </a:lnTo>
                <a:lnTo>
                  <a:pt x="2004" y="176"/>
                </a:lnTo>
                <a:lnTo>
                  <a:pt x="2001" y="157"/>
                </a:lnTo>
                <a:lnTo>
                  <a:pt x="1993" y="141"/>
                </a:lnTo>
                <a:lnTo>
                  <a:pt x="1981" y="129"/>
                </a:lnTo>
                <a:lnTo>
                  <a:pt x="1964" y="119"/>
                </a:lnTo>
                <a:lnTo>
                  <a:pt x="1946" y="117"/>
                </a:lnTo>
                <a:lnTo>
                  <a:pt x="59" y="117"/>
                </a:lnTo>
                <a:lnTo>
                  <a:pt x="40" y="114"/>
                </a:lnTo>
                <a:lnTo>
                  <a:pt x="25" y="105"/>
                </a:lnTo>
                <a:lnTo>
                  <a:pt x="11" y="93"/>
                </a:lnTo>
                <a:lnTo>
                  <a:pt x="3" y="77"/>
                </a:lnTo>
                <a:lnTo>
                  <a:pt x="0" y="58"/>
                </a:lnTo>
                <a:lnTo>
                  <a:pt x="0" y="58"/>
                </a:lnTo>
                <a:lnTo>
                  <a:pt x="3" y="40"/>
                </a:lnTo>
                <a:lnTo>
                  <a:pt x="11" y="23"/>
                </a:lnTo>
                <a:lnTo>
                  <a:pt x="25" y="11"/>
                </a:lnTo>
                <a:lnTo>
                  <a:pt x="40" y="3"/>
                </a:lnTo>
                <a:lnTo>
                  <a:pt x="5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28" name="Group 218"/>
          <p:cNvGrpSpPr/>
          <p:nvPr/>
        </p:nvGrpSpPr>
        <p:grpSpPr>
          <a:xfrm>
            <a:off x="4639695" y="1451205"/>
            <a:ext cx="531813" cy="463550"/>
            <a:chOff x="1608138" y="2733675"/>
            <a:chExt cx="531813" cy="463550"/>
          </a:xfrm>
          <a:solidFill>
            <a:srgbClr val="000000"/>
          </a:solidFill>
        </p:grpSpPr>
        <p:sp>
          <p:nvSpPr>
            <p:cNvPr id="329" name="Freeform 164"/>
            <p:cNvSpPr>
              <a:spLocks noEditPoints="1"/>
            </p:cNvSpPr>
            <p:nvPr/>
          </p:nvSpPr>
          <p:spPr bwMode="auto">
            <a:xfrm>
              <a:off x="1608138" y="2733675"/>
              <a:ext cx="531813" cy="463550"/>
            </a:xfrm>
            <a:custGeom>
              <a:avLst/>
              <a:gdLst>
                <a:gd name="T0" fmla="*/ 3169 w 3350"/>
                <a:gd name="T1" fmla="*/ 268 h 2916"/>
                <a:gd name="T2" fmla="*/ 2416 w 3350"/>
                <a:gd name="T3" fmla="*/ 972 h 2916"/>
                <a:gd name="T4" fmla="*/ 2411 w 3350"/>
                <a:gd name="T5" fmla="*/ 1007 h 2916"/>
                <a:gd name="T6" fmla="*/ 3159 w 3350"/>
                <a:gd name="T7" fmla="*/ 1739 h 2916"/>
                <a:gd name="T8" fmla="*/ 3191 w 3350"/>
                <a:gd name="T9" fmla="*/ 1753 h 2916"/>
                <a:gd name="T10" fmla="*/ 3210 w 3350"/>
                <a:gd name="T11" fmla="*/ 1747 h 2916"/>
                <a:gd name="T12" fmla="*/ 3227 w 3350"/>
                <a:gd name="T13" fmla="*/ 1730 h 2916"/>
                <a:gd name="T14" fmla="*/ 3234 w 3350"/>
                <a:gd name="T15" fmla="*/ 308 h 2916"/>
                <a:gd name="T16" fmla="*/ 3222 w 3350"/>
                <a:gd name="T17" fmla="*/ 278 h 2916"/>
                <a:gd name="T18" fmla="*/ 3206 w 3350"/>
                <a:gd name="T19" fmla="*/ 267 h 2916"/>
                <a:gd name="T20" fmla="*/ 291 w 3350"/>
                <a:gd name="T21" fmla="*/ 119 h 2916"/>
                <a:gd name="T22" fmla="*/ 204 w 3350"/>
                <a:gd name="T23" fmla="*/ 143 h 2916"/>
                <a:gd name="T24" fmla="*/ 141 w 3350"/>
                <a:gd name="T25" fmla="*/ 205 h 2916"/>
                <a:gd name="T26" fmla="*/ 118 w 3350"/>
                <a:gd name="T27" fmla="*/ 295 h 2916"/>
                <a:gd name="T28" fmla="*/ 128 w 3350"/>
                <a:gd name="T29" fmla="*/ 1736 h 2916"/>
                <a:gd name="T30" fmla="*/ 176 w 3350"/>
                <a:gd name="T31" fmla="*/ 1806 h 2916"/>
                <a:gd name="T32" fmla="*/ 252 w 3350"/>
                <a:gd name="T33" fmla="*/ 1842 h 2916"/>
                <a:gd name="T34" fmla="*/ 2140 w 3350"/>
                <a:gd name="T35" fmla="*/ 1842 h 2916"/>
                <a:gd name="T36" fmla="*/ 2226 w 3350"/>
                <a:gd name="T37" fmla="*/ 1800 h 2916"/>
                <a:gd name="T38" fmla="*/ 2281 w 3350"/>
                <a:gd name="T39" fmla="*/ 1722 h 2916"/>
                <a:gd name="T40" fmla="*/ 2292 w 3350"/>
                <a:gd name="T41" fmla="*/ 295 h 2916"/>
                <a:gd name="T42" fmla="*/ 2269 w 3350"/>
                <a:gd name="T43" fmla="*/ 205 h 2916"/>
                <a:gd name="T44" fmla="*/ 2207 w 3350"/>
                <a:gd name="T45" fmla="*/ 143 h 2916"/>
                <a:gd name="T46" fmla="*/ 2119 w 3350"/>
                <a:gd name="T47" fmla="*/ 119 h 2916"/>
                <a:gd name="T48" fmla="*/ 2119 w 3350"/>
                <a:gd name="T49" fmla="*/ 0 h 2916"/>
                <a:gd name="T50" fmla="*/ 2242 w 3350"/>
                <a:gd name="T51" fmla="*/ 27 h 2916"/>
                <a:gd name="T52" fmla="*/ 2338 w 3350"/>
                <a:gd name="T53" fmla="*/ 101 h 2916"/>
                <a:gd name="T54" fmla="*/ 2398 w 3350"/>
                <a:gd name="T55" fmla="*/ 210 h 2916"/>
                <a:gd name="T56" fmla="*/ 2410 w 3350"/>
                <a:gd name="T57" fmla="*/ 813 h 2916"/>
                <a:gd name="T58" fmla="*/ 3123 w 3350"/>
                <a:gd name="T59" fmla="*/ 158 h 2916"/>
                <a:gd name="T60" fmla="*/ 3200 w 3350"/>
                <a:gd name="T61" fmla="*/ 144 h 2916"/>
                <a:gd name="T62" fmla="*/ 3278 w 3350"/>
                <a:gd name="T63" fmla="*/ 170 h 2916"/>
                <a:gd name="T64" fmla="*/ 3331 w 3350"/>
                <a:gd name="T65" fmla="*/ 229 h 2916"/>
                <a:gd name="T66" fmla="*/ 3350 w 3350"/>
                <a:gd name="T67" fmla="*/ 308 h 2916"/>
                <a:gd name="T68" fmla="*/ 3341 w 3350"/>
                <a:gd name="T69" fmla="*/ 1762 h 2916"/>
                <a:gd name="T70" fmla="*/ 3297 w 3350"/>
                <a:gd name="T71" fmla="*/ 1829 h 2916"/>
                <a:gd name="T72" fmla="*/ 3219 w 3350"/>
                <a:gd name="T73" fmla="*/ 1869 h 2916"/>
                <a:gd name="T74" fmla="*/ 3139 w 3350"/>
                <a:gd name="T75" fmla="*/ 1864 h 2916"/>
                <a:gd name="T76" fmla="*/ 3076 w 3350"/>
                <a:gd name="T77" fmla="*/ 1823 h 2916"/>
                <a:gd name="T78" fmla="*/ 2407 w 3350"/>
                <a:gd name="T79" fmla="*/ 1698 h 2916"/>
                <a:gd name="T80" fmla="*/ 2368 w 3350"/>
                <a:gd name="T81" fmla="*/ 1811 h 2916"/>
                <a:gd name="T82" fmla="*/ 2291 w 3350"/>
                <a:gd name="T83" fmla="*/ 1900 h 2916"/>
                <a:gd name="T84" fmla="*/ 2187 w 3350"/>
                <a:gd name="T85" fmla="*/ 1953 h 2916"/>
                <a:gd name="T86" fmla="*/ 1335 w 3350"/>
                <a:gd name="T87" fmla="*/ 1964 h 2916"/>
                <a:gd name="T88" fmla="*/ 1737 w 3350"/>
                <a:gd name="T89" fmla="*/ 2862 h 2916"/>
                <a:gd name="T90" fmla="*/ 1717 w 3350"/>
                <a:gd name="T91" fmla="*/ 2902 h 2916"/>
                <a:gd name="T92" fmla="*/ 1679 w 3350"/>
                <a:gd name="T93" fmla="*/ 2916 h 2916"/>
                <a:gd name="T94" fmla="*/ 1635 w 3350"/>
                <a:gd name="T95" fmla="*/ 2897 h 2916"/>
                <a:gd name="T96" fmla="*/ 859 w 3350"/>
                <a:gd name="T97" fmla="*/ 2882 h 2916"/>
                <a:gd name="T98" fmla="*/ 822 w 3350"/>
                <a:gd name="T99" fmla="*/ 2914 h 2916"/>
                <a:gd name="T100" fmla="*/ 781 w 3350"/>
                <a:gd name="T101" fmla="*/ 2911 h 2916"/>
                <a:gd name="T102" fmla="*/ 751 w 3350"/>
                <a:gd name="T103" fmla="*/ 2877 h 2916"/>
                <a:gd name="T104" fmla="*/ 753 w 3350"/>
                <a:gd name="T105" fmla="*/ 2831 h 2916"/>
                <a:gd name="T106" fmla="*/ 240 w 3350"/>
                <a:gd name="T107" fmla="*/ 1961 h 2916"/>
                <a:gd name="T108" fmla="*/ 128 w 3350"/>
                <a:gd name="T109" fmla="*/ 1918 h 2916"/>
                <a:gd name="T110" fmla="*/ 45 w 3350"/>
                <a:gd name="T111" fmla="*/ 1834 h 2916"/>
                <a:gd name="T112" fmla="*/ 3 w 3350"/>
                <a:gd name="T113" fmla="*/ 1721 h 2916"/>
                <a:gd name="T114" fmla="*/ 3 w 3350"/>
                <a:gd name="T115" fmla="*/ 251 h 2916"/>
                <a:gd name="T116" fmla="*/ 47 w 3350"/>
                <a:gd name="T117" fmla="*/ 134 h 2916"/>
                <a:gd name="T118" fmla="*/ 132 w 3350"/>
                <a:gd name="T119" fmla="*/ 47 h 2916"/>
                <a:gd name="T120" fmla="*/ 248 w 3350"/>
                <a:gd name="T121" fmla="*/ 3 h 2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50" h="2916">
                  <a:moveTo>
                    <a:pt x="3188" y="262"/>
                  </a:moveTo>
                  <a:lnTo>
                    <a:pt x="3179" y="264"/>
                  </a:lnTo>
                  <a:lnTo>
                    <a:pt x="3169" y="268"/>
                  </a:lnTo>
                  <a:lnTo>
                    <a:pt x="3160" y="275"/>
                  </a:lnTo>
                  <a:lnTo>
                    <a:pt x="2423" y="963"/>
                  </a:lnTo>
                  <a:lnTo>
                    <a:pt x="2416" y="972"/>
                  </a:lnTo>
                  <a:lnTo>
                    <a:pt x="2412" y="983"/>
                  </a:lnTo>
                  <a:lnTo>
                    <a:pt x="2410" y="995"/>
                  </a:lnTo>
                  <a:lnTo>
                    <a:pt x="2411" y="1007"/>
                  </a:lnTo>
                  <a:lnTo>
                    <a:pt x="2416" y="1019"/>
                  </a:lnTo>
                  <a:lnTo>
                    <a:pt x="2423" y="1028"/>
                  </a:lnTo>
                  <a:lnTo>
                    <a:pt x="3159" y="1739"/>
                  </a:lnTo>
                  <a:lnTo>
                    <a:pt x="3170" y="1748"/>
                  </a:lnTo>
                  <a:lnTo>
                    <a:pt x="3180" y="1752"/>
                  </a:lnTo>
                  <a:lnTo>
                    <a:pt x="3191" y="1753"/>
                  </a:lnTo>
                  <a:lnTo>
                    <a:pt x="3200" y="1752"/>
                  </a:lnTo>
                  <a:lnTo>
                    <a:pt x="3206" y="1749"/>
                  </a:lnTo>
                  <a:lnTo>
                    <a:pt x="3210" y="1747"/>
                  </a:lnTo>
                  <a:lnTo>
                    <a:pt x="3215" y="1743"/>
                  </a:lnTo>
                  <a:lnTo>
                    <a:pt x="3221" y="1737"/>
                  </a:lnTo>
                  <a:lnTo>
                    <a:pt x="3227" y="1730"/>
                  </a:lnTo>
                  <a:lnTo>
                    <a:pt x="3231" y="1720"/>
                  </a:lnTo>
                  <a:lnTo>
                    <a:pt x="3234" y="1707"/>
                  </a:lnTo>
                  <a:lnTo>
                    <a:pt x="3234" y="308"/>
                  </a:lnTo>
                  <a:lnTo>
                    <a:pt x="3231" y="296"/>
                  </a:lnTo>
                  <a:lnTo>
                    <a:pt x="3227" y="285"/>
                  </a:lnTo>
                  <a:lnTo>
                    <a:pt x="3222" y="278"/>
                  </a:lnTo>
                  <a:lnTo>
                    <a:pt x="3216" y="273"/>
                  </a:lnTo>
                  <a:lnTo>
                    <a:pt x="3210" y="269"/>
                  </a:lnTo>
                  <a:lnTo>
                    <a:pt x="3206" y="267"/>
                  </a:lnTo>
                  <a:lnTo>
                    <a:pt x="3199" y="265"/>
                  </a:lnTo>
                  <a:lnTo>
                    <a:pt x="3188" y="262"/>
                  </a:lnTo>
                  <a:close/>
                  <a:moveTo>
                    <a:pt x="291" y="119"/>
                  </a:moveTo>
                  <a:lnTo>
                    <a:pt x="259" y="121"/>
                  </a:lnTo>
                  <a:lnTo>
                    <a:pt x="230" y="130"/>
                  </a:lnTo>
                  <a:lnTo>
                    <a:pt x="204" y="143"/>
                  </a:lnTo>
                  <a:lnTo>
                    <a:pt x="179" y="160"/>
                  </a:lnTo>
                  <a:lnTo>
                    <a:pt x="159" y="182"/>
                  </a:lnTo>
                  <a:lnTo>
                    <a:pt x="141" y="205"/>
                  </a:lnTo>
                  <a:lnTo>
                    <a:pt x="128" y="233"/>
                  </a:lnTo>
                  <a:lnTo>
                    <a:pt x="121" y="262"/>
                  </a:lnTo>
                  <a:lnTo>
                    <a:pt x="118" y="295"/>
                  </a:lnTo>
                  <a:lnTo>
                    <a:pt x="118" y="1679"/>
                  </a:lnTo>
                  <a:lnTo>
                    <a:pt x="121" y="1708"/>
                  </a:lnTo>
                  <a:lnTo>
                    <a:pt x="128" y="1736"/>
                  </a:lnTo>
                  <a:lnTo>
                    <a:pt x="140" y="1762"/>
                  </a:lnTo>
                  <a:lnTo>
                    <a:pt x="157" y="1786"/>
                  </a:lnTo>
                  <a:lnTo>
                    <a:pt x="176" y="1806"/>
                  </a:lnTo>
                  <a:lnTo>
                    <a:pt x="199" y="1822"/>
                  </a:lnTo>
                  <a:lnTo>
                    <a:pt x="224" y="1835"/>
                  </a:lnTo>
                  <a:lnTo>
                    <a:pt x="252" y="1842"/>
                  </a:lnTo>
                  <a:lnTo>
                    <a:pt x="282" y="1845"/>
                  </a:lnTo>
                  <a:lnTo>
                    <a:pt x="2106" y="1845"/>
                  </a:lnTo>
                  <a:lnTo>
                    <a:pt x="2140" y="1842"/>
                  </a:lnTo>
                  <a:lnTo>
                    <a:pt x="2171" y="1834"/>
                  </a:lnTo>
                  <a:lnTo>
                    <a:pt x="2200" y="1819"/>
                  </a:lnTo>
                  <a:lnTo>
                    <a:pt x="2226" y="1800"/>
                  </a:lnTo>
                  <a:lnTo>
                    <a:pt x="2248" y="1778"/>
                  </a:lnTo>
                  <a:lnTo>
                    <a:pt x="2267" y="1752"/>
                  </a:lnTo>
                  <a:lnTo>
                    <a:pt x="2281" y="1722"/>
                  </a:lnTo>
                  <a:lnTo>
                    <a:pt x="2289" y="1689"/>
                  </a:lnTo>
                  <a:lnTo>
                    <a:pt x="2292" y="1656"/>
                  </a:lnTo>
                  <a:lnTo>
                    <a:pt x="2292" y="295"/>
                  </a:lnTo>
                  <a:lnTo>
                    <a:pt x="2289" y="262"/>
                  </a:lnTo>
                  <a:lnTo>
                    <a:pt x="2282" y="233"/>
                  </a:lnTo>
                  <a:lnTo>
                    <a:pt x="2269" y="205"/>
                  </a:lnTo>
                  <a:lnTo>
                    <a:pt x="2251" y="182"/>
                  </a:lnTo>
                  <a:lnTo>
                    <a:pt x="2231" y="160"/>
                  </a:lnTo>
                  <a:lnTo>
                    <a:pt x="2207" y="143"/>
                  </a:lnTo>
                  <a:lnTo>
                    <a:pt x="2180" y="130"/>
                  </a:lnTo>
                  <a:lnTo>
                    <a:pt x="2151" y="121"/>
                  </a:lnTo>
                  <a:lnTo>
                    <a:pt x="2119" y="119"/>
                  </a:lnTo>
                  <a:lnTo>
                    <a:pt x="291" y="119"/>
                  </a:lnTo>
                  <a:close/>
                  <a:moveTo>
                    <a:pt x="291" y="0"/>
                  </a:moveTo>
                  <a:lnTo>
                    <a:pt x="2119" y="0"/>
                  </a:lnTo>
                  <a:lnTo>
                    <a:pt x="2162" y="3"/>
                  </a:lnTo>
                  <a:lnTo>
                    <a:pt x="2203" y="13"/>
                  </a:lnTo>
                  <a:lnTo>
                    <a:pt x="2242" y="27"/>
                  </a:lnTo>
                  <a:lnTo>
                    <a:pt x="2278" y="47"/>
                  </a:lnTo>
                  <a:lnTo>
                    <a:pt x="2310" y="72"/>
                  </a:lnTo>
                  <a:lnTo>
                    <a:pt x="2338" y="101"/>
                  </a:lnTo>
                  <a:lnTo>
                    <a:pt x="2363" y="134"/>
                  </a:lnTo>
                  <a:lnTo>
                    <a:pt x="2383" y="170"/>
                  </a:lnTo>
                  <a:lnTo>
                    <a:pt x="2398" y="210"/>
                  </a:lnTo>
                  <a:lnTo>
                    <a:pt x="2407" y="251"/>
                  </a:lnTo>
                  <a:lnTo>
                    <a:pt x="2410" y="295"/>
                  </a:lnTo>
                  <a:lnTo>
                    <a:pt x="2410" y="813"/>
                  </a:lnTo>
                  <a:lnTo>
                    <a:pt x="3079" y="188"/>
                  </a:lnTo>
                  <a:lnTo>
                    <a:pt x="3100" y="171"/>
                  </a:lnTo>
                  <a:lnTo>
                    <a:pt x="3123" y="158"/>
                  </a:lnTo>
                  <a:lnTo>
                    <a:pt x="3147" y="148"/>
                  </a:lnTo>
                  <a:lnTo>
                    <a:pt x="3174" y="144"/>
                  </a:lnTo>
                  <a:lnTo>
                    <a:pt x="3200" y="144"/>
                  </a:lnTo>
                  <a:lnTo>
                    <a:pt x="3226" y="148"/>
                  </a:lnTo>
                  <a:lnTo>
                    <a:pt x="3253" y="157"/>
                  </a:lnTo>
                  <a:lnTo>
                    <a:pt x="3278" y="170"/>
                  </a:lnTo>
                  <a:lnTo>
                    <a:pt x="3298" y="187"/>
                  </a:lnTo>
                  <a:lnTo>
                    <a:pt x="3316" y="206"/>
                  </a:lnTo>
                  <a:lnTo>
                    <a:pt x="3331" y="229"/>
                  </a:lnTo>
                  <a:lnTo>
                    <a:pt x="3342" y="253"/>
                  </a:lnTo>
                  <a:lnTo>
                    <a:pt x="3348" y="280"/>
                  </a:lnTo>
                  <a:lnTo>
                    <a:pt x="3350" y="308"/>
                  </a:lnTo>
                  <a:lnTo>
                    <a:pt x="3350" y="1707"/>
                  </a:lnTo>
                  <a:lnTo>
                    <a:pt x="3348" y="1735"/>
                  </a:lnTo>
                  <a:lnTo>
                    <a:pt x="3341" y="1762"/>
                  </a:lnTo>
                  <a:lnTo>
                    <a:pt x="3331" y="1787"/>
                  </a:lnTo>
                  <a:lnTo>
                    <a:pt x="3315" y="1810"/>
                  </a:lnTo>
                  <a:lnTo>
                    <a:pt x="3297" y="1829"/>
                  </a:lnTo>
                  <a:lnTo>
                    <a:pt x="3276" y="1846"/>
                  </a:lnTo>
                  <a:lnTo>
                    <a:pt x="3250" y="1860"/>
                  </a:lnTo>
                  <a:lnTo>
                    <a:pt x="3219" y="1869"/>
                  </a:lnTo>
                  <a:lnTo>
                    <a:pt x="3188" y="1872"/>
                  </a:lnTo>
                  <a:lnTo>
                    <a:pt x="3164" y="1870"/>
                  </a:lnTo>
                  <a:lnTo>
                    <a:pt x="3139" y="1864"/>
                  </a:lnTo>
                  <a:lnTo>
                    <a:pt x="3117" y="1854"/>
                  </a:lnTo>
                  <a:lnTo>
                    <a:pt x="3095" y="1841"/>
                  </a:lnTo>
                  <a:lnTo>
                    <a:pt x="3076" y="1823"/>
                  </a:lnTo>
                  <a:lnTo>
                    <a:pt x="2410" y="1179"/>
                  </a:lnTo>
                  <a:lnTo>
                    <a:pt x="2410" y="1656"/>
                  </a:lnTo>
                  <a:lnTo>
                    <a:pt x="2407" y="1698"/>
                  </a:lnTo>
                  <a:lnTo>
                    <a:pt x="2399" y="1738"/>
                  </a:lnTo>
                  <a:lnTo>
                    <a:pt x="2386" y="1776"/>
                  </a:lnTo>
                  <a:lnTo>
                    <a:pt x="2368" y="1811"/>
                  </a:lnTo>
                  <a:lnTo>
                    <a:pt x="2347" y="1844"/>
                  </a:lnTo>
                  <a:lnTo>
                    <a:pt x="2321" y="1874"/>
                  </a:lnTo>
                  <a:lnTo>
                    <a:pt x="2291" y="1900"/>
                  </a:lnTo>
                  <a:lnTo>
                    <a:pt x="2259" y="1922"/>
                  </a:lnTo>
                  <a:lnTo>
                    <a:pt x="2224" y="1939"/>
                  </a:lnTo>
                  <a:lnTo>
                    <a:pt x="2187" y="1953"/>
                  </a:lnTo>
                  <a:lnTo>
                    <a:pt x="2147" y="1961"/>
                  </a:lnTo>
                  <a:lnTo>
                    <a:pt x="2106" y="1964"/>
                  </a:lnTo>
                  <a:lnTo>
                    <a:pt x="1335" y="1964"/>
                  </a:lnTo>
                  <a:lnTo>
                    <a:pt x="1732" y="2831"/>
                  </a:lnTo>
                  <a:lnTo>
                    <a:pt x="1736" y="2847"/>
                  </a:lnTo>
                  <a:lnTo>
                    <a:pt x="1737" y="2862"/>
                  </a:lnTo>
                  <a:lnTo>
                    <a:pt x="1734" y="2877"/>
                  </a:lnTo>
                  <a:lnTo>
                    <a:pt x="1727" y="2890"/>
                  </a:lnTo>
                  <a:lnTo>
                    <a:pt x="1717" y="2902"/>
                  </a:lnTo>
                  <a:lnTo>
                    <a:pt x="1703" y="2911"/>
                  </a:lnTo>
                  <a:lnTo>
                    <a:pt x="1691" y="2915"/>
                  </a:lnTo>
                  <a:lnTo>
                    <a:pt x="1679" y="2916"/>
                  </a:lnTo>
                  <a:lnTo>
                    <a:pt x="1662" y="2914"/>
                  </a:lnTo>
                  <a:lnTo>
                    <a:pt x="1647" y="2907"/>
                  </a:lnTo>
                  <a:lnTo>
                    <a:pt x="1635" y="2897"/>
                  </a:lnTo>
                  <a:lnTo>
                    <a:pt x="1625" y="2882"/>
                  </a:lnTo>
                  <a:lnTo>
                    <a:pt x="1242" y="2046"/>
                  </a:lnTo>
                  <a:lnTo>
                    <a:pt x="859" y="2882"/>
                  </a:lnTo>
                  <a:lnTo>
                    <a:pt x="850" y="2897"/>
                  </a:lnTo>
                  <a:lnTo>
                    <a:pt x="837" y="2907"/>
                  </a:lnTo>
                  <a:lnTo>
                    <a:pt x="822" y="2914"/>
                  </a:lnTo>
                  <a:lnTo>
                    <a:pt x="806" y="2916"/>
                  </a:lnTo>
                  <a:lnTo>
                    <a:pt x="794" y="2915"/>
                  </a:lnTo>
                  <a:lnTo>
                    <a:pt x="781" y="2911"/>
                  </a:lnTo>
                  <a:lnTo>
                    <a:pt x="768" y="2902"/>
                  </a:lnTo>
                  <a:lnTo>
                    <a:pt x="758" y="2890"/>
                  </a:lnTo>
                  <a:lnTo>
                    <a:pt x="751" y="2877"/>
                  </a:lnTo>
                  <a:lnTo>
                    <a:pt x="748" y="2862"/>
                  </a:lnTo>
                  <a:lnTo>
                    <a:pt x="748" y="2847"/>
                  </a:lnTo>
                  <a:lnTo>
                    <a:pt x="753" y="2831"/>
                  </a:lnTo>
                  <a:lnTo>
                    <a:pt x="1150" y="1964"/>
                  </a:lnTo>
                  <a:lnTo>
                    <a:pt x="282" y="1964"/>
                  </a:lnTo>
                  <a:lnTo>
                    <a:pt x="240" y="1961"/>
                  </a:lnTo>
                  <a:lnTo>
                    <a:pt x="201" y="1952"/>
                  </a:lnTo>
                  <a:lnTo>
                    <a:pt x="163" y="1937"/>
                  </a:lnTo>
                  <a:lnTo>
                    <a:pt x="128" y="1918"/>
                  </a:lnTo>
                  <a:lnTo>
                    <a:pt x="97" y="1894"/>
                  </a:lnTo>
                  <a:lnTo>
                    <a:pt x="70" y="1866"/>
                  </a:lnTo>
                  <a:lnTo>
                    <a:pt x="45" y="1834"/>
                  </a:lnTo>
                  <a:lnTo>
                    <a:pt x="27" y="1798"/>
                  </a:lnTo>
                  <a:lnTo>
                    <a:pt x="12" y="1761"/>
                  </a:lnTo>
                  <a:lnTo>
                    <a:pt x="3" y="1721"/>
                  </a:lnTo>
                  <a:lnTo>
                    <a:pt x="0" y="1679"/>
                  </a:lnTo>
                  <a:lnTo>
                    <a:pt x="0" y="295"/>
                  </a:lnTo>
                  <a:lnTo>
                    <a:pt x="3" y="251"/>
                  </a:lnTo>
                  <a:lnTo>
                    <a:pt x="12" y="210"/>
                  </a:lnTo>
                  <a:lnTo>
                    <a:pt x="27" y="170"/>
                  </a:lnTo>
                  <a:lnTo>
                    <a:pt x="47" y="134"/>
                  </a:lnTo>
                  <a:lnTo>
                    <a:pt x="72" y="101"/>
                  </a:lnTo>
                  <a:lnTo>
                    <a:pt x="100" y="72"/>
                  </a:lnTo>
                  <a:lnTo>
                    <a:pt x="132" y="47"/>
                  </a:lnTo>
                  <a:lnTo>
                    <a:pt x="168" y="27"/>
                  </a:lnTo>
                  <a:lnTo>
                    <a:pt x="207" y="13"/>
                  </a:lnTo>
                  <a:lnTo>
                    <a:pt x="248" y="3"/>
                  </a:lnTo>
                  <a:lnTo>
                    <a:pt x="2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65"/>
            <p:cNvSpPr>
              <a:spLocks noEditPoints="1"/>
            </p:cNvSpPr>
            <p:nvPr/>
          </p:nvSpPr>
          <p:spPr bwMode="auto">
            <a:xfrm>
              <a:off x="1663701" y="2790825"/>
              <a:ext cx="131763" cy="122238"/>
            </a:xfrm>
            <a:custGeom>
              <a:avLst/>
              <a:gdLst>
                <a:gd name="T0" fmla="*/ 343 w 824"/>
                <a:gd name="T1" fmla="*/ 122 h 774"/>
                <a:gd name="T2" fmla="*/ 272 w 824"/>
                <a:gd name="T3" fmla="*/ 144 h 774"/>
                <a:gd name="T4" fmla="*/ 209 w 824"/>
                <a:gd name="T5" fmla="*/ 184 h 774"/>
                <a:gd name="T6" fmla="*/ 161 w 824"/>
                <a:gd name="T7" fmla="*/ 241 h 774"/>
                <a:gd name="T8" fmla="*/ 129 w 824"/>
                <a:gd name="T9" fmla="*/ 310 h 774"/>
                <a:gd name="T10" fmla="*/ 118 w 824"/>
                <a:gd name="T11" fmla="*/ 387 h 774"/>
                <a:gd name="T12" fmla="*/ 129 w 824"/>
                <a:gd name="T13" fmla="*/ 464 h 774"/>
                <a:gd name="T14" fmla="*/ 161 w 824"/>
                <a:gd name="T15" fmla="*/ 533 h 774"/>
                <a:gd name="T16" fmla="*/ 209 w 824"/>
                <a:gd name="T17" fmla="*/ 589 h 774"/>
                <a:gd name="T18" fmla="*/ 272 w 824"/>
                <a:gd name="T19" fmla="*/ 629 h 774"/>
                <a:gd name="T20" fmla="*/ 343 w 824"/>
                <a:gd name="T21" fmla="*/ 652 h 774"/>
                <a:gd name="T22" fmla="*/ 422 w 824"/>
                <a:gd name="T23" fmla="*/ 652 h 774"/>
                <a:gd name="T24" fmla="*/ 494 w 824"/>
                <a:gd name="T25" fmla="*/ 629 h 774"/>
                <a:gd name="T26" fmla="*/ 557 w 824"/>
                <a:gd name="T27" fmla="*/ 587 h 774"/>
                <a:gd name="T28" fmla="*/ 419 w 824"/>
                <a:gd name="T29" fmla="*/ 446 h 774"/>
                <a:gd name="T30" fmla="*/ 412 w 824"/>
                <a:gd name="T31" fmla="*/ 417 h 774"/>
                <a:gd name="T32" fmla="*/ 419 w 824"/>
                <a:gd name="T33" fmla="*/ 388 h 774"/>
                <a:gd name="T34" fmla="*/ 442 w 824"/>
                <a:gd name="T35" fmla="*/ 365 h 774"/>
                <a:gd name="T36" fmla="*/ 470 w 824"/>
                <a:gd name="T37" fmla="*/ 358 h 774"/>
                <a:gd name="T38" fmla="*/ 500 w 824"/>
                <a:gd name="T39" fmla="*/ 365 h 774"/>
                <a:gd name="T40" fmla="*/ 627 w 824"/>
                <a:gd name="T41" fmla="*/ 490 h 774"/>
                <a:gd name="T42" fmla="*/ 645 w 824"/>
                <a:gd name="T43" fmla="*/ 423 h 774"/>
                <a:gd name="T44" fmla="*/ 645 w 824"/>
                <a:gd name="T45" fmla="*/ 347 h 774"/>
                <a:gd name="T46" fmla="*/ 623 w 824"/>
                <a:gd name="T47" fmla="*/ 274 h 774"/>
                <a:gd name="T48" fmla="*/ 582 w 824"/>
                <a:gd name="T49" fmla="*/ 211 h 774"/>
                <a:gd name="T50" fmla="*/ 527 w 824"/>
                <a:gd name="T51" fmla="*/ 162 h 774"/>
                <a:gd name="T52" fmla="*/ 459 w 824"/>
                <a:gd name="T53" fmla="*/ 131 h 774"/>
                <a:gd name="T54" fmla="*/ 382 w 824"/>
                <a:gd name="T55" fmla="*/ 119 h 774"/>
                <a:gd name="T56" fmla="*/ 431 w 824"/>
                <a:gd name="T57" fmla="*/ 3 h 774"/>
                <a:gd name="T58" fmla="*/ 521 w 824"/>
                <a:gd name="T59" fmla="*/ 26 h 774"/>
                <a:gd name="T60" fmla="*/ 601 w 824"/>
                <a:gd name="T61" fmla="*/ 69 h 774"/>
                <a:gd name="T62" fmla="*/ 668 w 824"/>
                <a:gd name="T63" fmla="*/ 131 h 774"/>
                <a:gd name="T64" fmla="*/ 720 w 824"/>
                <a:gd name="T65" fmla="*/ 205 h 774"/>
                <a:gd name="T66" fmla="*/ 753 w 824"/>
                <a:gd name="T67" fmla="*/ 291 h 774"/>
                <a:gd name="T68" fmla="*/ 764 w 824"/>
                <a:gd name="T69" fmla="*/ 387 h 774"/>
                <a:gd name="T70" fmla="*/ 756 w 824"/>
                <a:gd name="T71" fmla="*/ 469 h 774"/>
                <a:gd name="T72" fmla="*/ 732 w 824"/>
                <a:gd name="T73" fmla="*/ 543 h 774"/>
                <a:gd name="T74" fmla="*/ 806 w 824"/>
                <a:gd name="T75" fmla="*/ 672 h 774"/>
                <a:gd name="T76" fmla="*/ 822 w 824"/>
                <a:gd name="T77" fmla="*/ 699 h 774"/>
                <a:gd name="T78" fmla="*/ 822 w 824"/>
                <a:gd name="T79" fmla="*/ 729 h 774"/>
                <a:gd name="T80" fmla="*/ 806 w 824"/>
                <a:gd name="T81" fmla="*/ 756 h 774"/>
                <a:gd name="T82" fmla="*/ 780 w 824"/>
                <a:gd name="T83" fmla="*/ 771 h 774"/>
                <a:gd name="T84" fmla="*/ 750 w 824"/>
                <a:gd name="T85" fmla="*/ 771 h 774"/>
                <a:gd name="T86" fmla="*/ 723 w 824"/>
                <a:gd name="T87" fmla="*/ 756 h 774"/>
                <a:gd name="T88" fmla="*/ 605 w 824"/>
                <a:gd name="T89" fmla="*/ 701 h 774"/>
                <a:gd name="T90" fmla="*/ 523 w 824"/>
                <a:gd name="T91" fmla="*/ 747 h 774"/>
                <a:gd name="T92" fmla="*/ 432 w 824"/>
                <a:gd name="T93" fmla="*/ 770 h 774"/>
                <a:gd name="T94" fmla="*/ 335 w 824"/>
                <a:gd name="T95" fmla="*/ 770 h 774"/>
                <a:gd name="T96" fmla="*/ 245 w 824"/>
                <a:gd name="T97" fmla="*/ 748 h 774"/>
                <a:gd name="T98" fmla="*/ 164 w 824"/>
                <a:gd name="T99" fmla="*/ 704 h 774"/>
                <a:gd name="T100" fmla="*/ 98 w 824"/>
                <a:gd name="T101" fmla="*/ 644 h 774"/>
                <a:gd name="T102" fmla="*/ 45 w 824"/>
                <a:gd name="T103" fmla="*/ 568 h 774"/>
                <a:gd name="T104" fmla="*/ 13 w 824"/>
                <a:gd name="T105" fmla="*/ 482 h 774"/>
                <a:gd name="T106" fmla="*/ 0 w 824"/>
                <a:gd name="T107" fmla="*/ 387 h 774"/>
                <a:gd name="T108" fmla="*/ 13 w 824"/>
                <a:gd name="T109" fmla="*/ 291 h 774"/>
                <a:gd name="T110" fmla="*/ 45 w 824"/>
                <a:gd name="T111" fmla="*/ 205 h 774"/>
                <a:gd name="T112" fmla="*/ 98 w 824"/>
                <a:gd name="T113" fmla="*/ 131 h 774"/>
                <a:gd name="T114" fmla="*/ 164 w 824"/>
                <a:gd name="T115" fmla="*/ 69 h 774"/>
                <a:gd name="T116" fmla="*/ 245 w 824"/>
                <a:gd name="T117" fmla="*/ 26 h 774"/>
                <a:gd name="T118" fmla="*/ 335 w 824"/>
                <a:gd name="T119" fmla="*/ 3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24" h="774">
                  <a:moveTo>
                    <a:pt x="382" y="119"/>
                  </a:moveTo>
                  <a:lnTo>
                    <a:pt x="343" y="122"/>
                  </a:lnTo>
                  <a:lnTo>
                    <a:pt x="307" y="131"/>
                  </a:lnTo>
                  <a:lnTo>
                    <a:pt x="272" y="144"/>
                  </a:lnTo>
                  <a:lnTo>
                    <a:pt x="239" y="162"/>
                  </a:lnTo>
                  <a:lnTo>
                    <a:pt x="209" y="184"/>
                  </a:lnTo>
                  <a:lnTo>
                    <a:pt x="183" y="211"/>
                  </a:lnTo>
                  <a:lnTo>
                    <a:pt x="161" y="241"/>
                  </a:lnTo>
                  <a:lnTo>
                    <a:pt x="143" y="274"/>
                  </a:lnTo>
                  <a:lnTo>
                    <a:pt x="129" y="310"/>
                  </a:lnTo>
                  <a:lnTo>
                    <a:pt x="121" y="347"/>
                  </a:lnTo>
                  <a:lnTo>
                    <a:pt x="118" y="387"/>
                  </a:lnTo>
                  <a:lnTo>
                    <a:pt x="121" y="426"/>
                  </a:lnTo>
                  <a:lnTo>
                    <a:pt x="129" y="464"/>
                  </a:lnTo>
                  <a:lnTo>
                    <a:pt x="143" y="500"/>
                  </a:lnTo>
                  <a:lnTo>
                    <a:pt x="161" y="533"/>
                  </a:lnTo>
                  <a:lnTo>
                    <a:pt x="183" y="563"/>
                  </a:lnTo>
                  <a:lnTo>
                    <a:pt x="209" y="589"/>
                  </a:lnTo>
                  <a:lnTo>
                    <a:pt x="239" y="612"/>
                  </a:lnTo>
                  <a:lnTo>
                    <a:pt x="272" y="629"/>
                  </a:lnTo>
                  <a:lnTo>
                    <a:pt x="307" y="644"/>
                  </a:lnTo>
                  <a:lnTo>
                    <a:pt x="343" y="652"/>
                  </a:lnTo>
                  <a:lnTo>
                    <a:pt x="382" y="655"/>
                  </a:lnTo>
                  <a:lnTo>
                    <a:pt x="422" y="652"/>
                  </a:lnTo>
                  <a:lnTo>
                    <a:pt x="459" y="643"/>
                  </a:lnTo>
                  <a:lnTo>
                    <a:pt x="494" y="629"/>
                  </a:lnTo>
                  <a:lnTo>
                    <a:pt x="527" y="611"/>
                  </a:lnTo>
                  <a:lnTo>
                    <a:pt x="557" y="587"/>
                  </a:lnTo>
                  <a:lnTo>
                    <a:pt x="429" y="458"/>
                  </a:lnTo>
                  <a:lnTo>
                    <a:pt x="419" y="446"/>
                  </a:lnTo>
                  <a:lnTo>
                    <a:pt x="414" y="431"/>
                  </a:lnTo>
                  <a:lnTo>
                    <a:pt x="412" y="417"/>
                  </a:lnTo>
                  <a:lnTo>
                    <a:pt x="414" y="401"/>
                  </a:lnTo>
                  <a:lnTo>
                    <a:pt x="419" y="388"/>
                  </a:lnTo>
                  <a:lnTo>
                    <a:pt x="429" y="374"/>
                  </a:lnTo>
                  <a:lnTo>
                    <a:pt x="442" y="365"/>
                  </a:lnTo>
                  <a:lnTo>
                    <a:pt x="456" y="359"/>
                  </a:lnTo>
                  <a:lnTo>
                    <a:pt x="470" y="358"/>
                  </a:lnTo>
                  <a:lnTo>
                    <a:pt x="486" y="359"/>
                  </a:lnTo>
                  <a:lnTo>
                    <a:pt x="500" y="365"/>
                  </a:lnTo>
                  <a:lnTo>
                    <a:pt x="512" y="374"/>
                  </a:lnTo>
                  <a:lnTo>
                    <a:pt x="627" y="490"/>
                  </a:lnTo>
                  <a:lnTo>
                    <a:pt x="638" y="457"/>
                  </a:lnTo>
                  <a:lnTo>
                    <a:pt x="645" y="423"/>
                  </a:lnTo>
                  <a:lnTo>
                    <a:pt x="648" y="387"/>
                  </a:lnTo>
                  <a:lnTo>
                    <a:pt x="645" y="347"/>
                  </a:lnTo>
                  <a:lnTo>
                    <a:pt x="636" y="310"/>
                  </a:lnTo>
                  <a:lnTo>
                    <a:pt x="623" y="274"/>
                  </a:lnTo>
                  <a:lnTo>
                    <a:pt x="605" y="241"/>
                  </a:lnTo>
                  <a:lnTo>
                    <a:pt x="582" y="211"/>
                  </a:lnTo>
                  <a:lnTo>
                    <a:pt x="557" y="184"/>
                  </a:lnTo>
                  <a:lnTo>
                    <a:pt x="527" y="162"/>
                  </a:lnTo>
                  <a:lnTo>
                    <a:pt x="494" y="144"/>
                  </a:lnTo>
                  <a:lnTo>
                    <a:pt x="459" y="131"/>
                  </a:lnTo>
                  <a:lnTo>
                    <a:pt x="421" y="122"/>
                  </a:lnTo>
                  <a:lnTo>
                    <a:pt x="382" y="119"/>
                  </a:lnTo>
                  <a:close/>
                  <a:moveTo>
                    <a:pt x="382" y="0"/>
                  </a:moveTo>
                  <a:lnTo>
                    <a:pt x="431" y="3"/>
                  </a:lnTo>
                  <a:lnTo>
                    <a:pt x="477" y="12"/>
                  </a:lnTo>
                  <a:lnTo>
                    <a:pt x="521" y="26"/>
                  </a:lnTo>
                  <a:lnTo>
                    <a:pt x="563" y="45"/>
                  </a:lnTo>
                  <a:lnTo>
                    <a:pt x="601" y="69"/>
                  </a:lnTo>
                  <a:lnTo>
                    <a:pt x="636" y="97"/>
                  </a:lnTo>
                  <a:lnTo>
                    <a:pt x="668" y="131"/>
                  </a:lnTo>
                  <a:lnTo>
                    <a:pt x="696" y="166"/>
                  </a:lnTo>
                  <a:lnTo>
                    <a:pt x="720" y="205"/>
                  </a:lnTo>
                  <a:lnTo>
                    <a:pt x="739" y="247"/>
                  </a:lnTo>
                  <a:lnTo>
                    <a:pt x="753" y="291"/>
                  </a:lnTo>
                  <a:lnTo>
                    <a:pt x="761" y="338"/>
                  </a:lnTo>
                  <a:lnTo>
                    <a:pt x="764" y="387"/>
                  </a:lnTo>
                  <a:lnTo>
                    <a:pt x="762" y="428"/>
                  </a:lnTo>
                  <a:lnTo>
                    <a:pt x="756" y="469"/>
                  </a:lnTo>
                  <a:lnTo>
                    <a:pt x="746" y="507"/>
                  </a:lnTo>
                  <a:lnTo>
                    <a:pt x="732" y="543"/>
                  </a:lnTo>
                  <a:lnTo>
                    <a:pt x="714" y="579"/>
                  </a:lnTo>
                  <a:lnTo>
                    <a:pt x="806" y="672"/>
                  </a:lnTo>
                  <a:lnTo>
                    <a:pt x="816" y="685"/>
                  </a:lnTo>
                  <a:lnTo>
                    <a:pt x="822" y="699"/>
                  </a:lnTo>
                  <a:lnTo>
                    <a:pt x="824" y="714"/>
                  </a:lnTo>
                  <a:lnTo>
                    <a:pt x="822" y="729"/>
                  </a:lnTo>
                  <a:lnTo>
                    <a:pt x="816" y="743"/>
                  </a:lnTo>
                  <a:lnTo>
                    <a:pt x="806" y="756"/>
                  </a:lnTo>
                  <a:lnTo>
                    <a:pt x="794" y="766"/>
                  </a:lnTo>
                  <a:lnTo>
                    <a:pt x="780" y="771"/>
                  </a:lnTo>
                  <a:lnTo>
                    <a:pt x="764" y="774"/>
                  </a:lnTo>
                  <a:lnTo>
                    <a:pt x="750" y="771"/>
                  </a:lnTo>
                  <a:lnTo>
                    <a:pt x="736" y="766"/>
                  </a:lnTo>
                  <a:lnTo>
                    <a:pt x="723" y="756"/>
                  </a:lnTo>
                  <a:lnTo>
                    <a:pt x="639" y="672"/>
                  </a:lnTo>
                  <a:lnTo>
                    <a:pt x="605" y="701"/>
                  </a:lnTo>
                  <a:lnTo>
                    <a:pt x="565" y="726"/>
                  </a:lnTo>
                  <a:lnTo>
                    <a:pt x="523" y="747"/>
                  </a:lnTo>
                  <a:lnTo>
                    <a:pt x="479" y="761"/>
                  </a:lnTo>
                  <a:lnTo>
                    <a:pt x="432" y="770"/>
                  </a:lnTo>
                  <a:lnTo>
                    <a:pt x="382" y="774"/>
                  </a:lnTo>
                  <a:lnTo>
                    <a:pt x="335" y="770"/>
                  </a:lnTo>
                  <a:lnTo>
                    <a:pt x="289" y="762"/>
                  </a:lnTo>
                  <a:lnTo>
                    <a:pt x="245" y="748"/>
                  </a:lnTo>
                  <a:lnTo>
                    <a:pt x="203" y="728"/>
                  </a:lnTo>
                  <a:lnTo>
                    <a:pt x="164" y="704"/>
                  </a:lnTo>
                  <a:lnTo>
                    <a:pt x="129" y="676"/>
                  </a:lnTo>
                  <a:lnTo>
                    <a:pt x="98" y="644"/>
                  </a:lnTo>
                  <a:lnTo>
                    <a:pt x="69" y="608"/>
                  </a:lnTo>
                  <a:lnTo>
                    <a:pt x="45" y="568"/>
                  </a:lnTo>
                  <a:lnTo>
                    <a:pt x="27" y="527"/>
                  </a:lnTo>
                  <a:lnTo>
                    <a:pt x="13" y="482"/>
                  </a:lnTo>
                  <a:lnTo>
                    <a:pt x="3" y="435"/>
                  </a:lnTo>
                  <a:lnTo>
                    <a:pt x="0" y="387"/>
                  </a:lnTo>
                  <a:lnTo>
                    <a:pt x="3" y="338"/>
                  </a:lnTo>
                  <a:lnTo>
                    <a:pt x="13" y="291"/>
                  </a:lnTo>
                  <a:lnTo>
                    <a:pt x="27" y="247"/>
                  </a:lnTo>
                  <a:lnTo>
                    <a:pt x="45" y="205"/>
                  </a:lnTo>
                  <a:lnTo>
                    <a:pt x="69" y="166"/>
                  </a:lnTo>
                  <a:lnTo>
                    <a:pt x="98" y="131"/>
                  </a:lnTo>
                  <a:lnTo>
                    <a:pt x="129" y="97"/>
                  </a:lnTo>
                  <a:lnTo>
                    <a:pt x="164" y="69"/>
                  </a:lnTo>
                  <a:lnTo>
                    <a:pt x="203" y="45"/>
                  </a:lnTo>
                  <a:lnTo>
                    <a:pt x="245" y="26"/>
                  </a:lnTo>
                  <a:lnTo>
                    <a:pt x="289" y="12"/>
                  </a:lnTo>
                  <a:lnTo>
                    <a:pt x="335" y="3"/>
                  </a:lnTo>
                  <a:lnTo>
                    <a:pt x="3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31" name="Freeform 170"/>
          <p:cNvSpPr>
            <a:spLocks noEditPoints="1"/>
          </p:cNvSpPr>
          <p:nvPr/>
        </p:nvSpPr>
        <p:spPr bwMode="auto">
          <a:xfrm>
            <a:off x="3695470" y="1464699"/>
            <a:ext cx="549275" cy="436562"/>
          </a:xfrm>
          <a:custGeom>
            <a:avLst/>
            <a:gdLst>
              <a:gd name="T0" fmla="*/ 2859 w 3455"/>
              <a:gd name="T1" fmla="*/ 2621 h 2741"/>
              <a:gd name="T2" fmla="*/ 3337 w 3455"/>
              <a:gd name="T3" fmla="*/ 2085 h 2741"/>
              <a:gd name="T4" fmla="*/ 119 w 3455"/>
              <a:gd name="T5" fmla="*/ 2085 h 2741"/>
              <a:gd name="T6" fmla="*/ 596 w 3455"/>
              <a:gd name="T7" fmla="*/ 2621 h 2741"/>
              <a:gd name="T8" fmla="*/ 119 w 3455"/>
              <a:gd name="T9" fmla="*/ 2085 h 2741"/>
              <a:gd name="T10" fmla="*/ 2859 w 3455"/>
              <a:gd name="T11" fmla="*/ 1965 h 2741"/>
              <a:gd name="T12" fmla="*/ 3337 w 3455"/>
              <a:gd name="T13" fmla="*/ 1430 h 2741"/>
              <a:gd name="T14" fmla="*/ 715 w 3455"/>
              <a:gd name="T15" fmla="*/ 1430 h 2741"/>
              <a:gd name="T16" fmla="*/ 2741 w 3455"/>
              <a:gd name="T17" fmla="*/ 2621 h 2741"/>
              <a:gd name="T18" fmla="*/ 715 w 3455"/>
              <a:gd name="T19" fmla="*/ 1430 h 2741"/>
              <a:gd name="T20" fmla="*/ 119 w 3455"/>
              <a:gd name="T21" fmla="*/ 1965 h 2741"/>
              <a:gd name="T22" fmla="*/ 596 w 3455"/>
              <a:gd name="T23" fmla="*/ 1430 h 2741"/>
              <a:gd name="T24" fmla="*/ 2859 w 3455"/>
              <a:gd name="T25" fmla="*/ 774 h 2741"/>
              <a:gd name="T26" fmla="*/ 3337 w 3455"/>
              <a:gd name="T27" fmla="*/ 1311 h 2741"/>
              <a:gd name="T28" fmla="*/ 2859 w 3455"/>
              <a:gd name="T29" fmla="*/ 774 h 2741"/>
              <a:gd name="T30" fmla="*/ 119 w 3455"/>
              <a:gd name="T31" fmla="*/ 1311 h 2741"/>
              <a:gd name="T32" fmla="*/ 596 w 3455"/>
              <a:gd name="T33" fmla="*/ 774 h 2741"/>
              <a:gd name="T34" fmla="*/ 2859 w 3455"/>
              <a:gd name="T35" fmla="*/ 119 h 2741"/>
              <a:gd name="T36" fmla="*/ 3337 w 3455"/>
              <a:gd name="T37" fmla="*/ 655 h 2741"/>
              <a:gd name="T38" fmla="*/ 2859 w 3455"/>
              <a:gd name="T39" fmla="*/ 119 h 2741"/>
              <a:gd name="T40" fmla="*/ 715 w 3455"/>
              <a:gd name="T41" fmla="*/ 1311 h 2741"/>
              <a:gd name="T42" fmla="*/ 2741 w 3455"/>
              <a:gd name="T43" fmla="*/ 119 h 2741"/>
              <a:gd name="T44" fmla="*/ 119 w 3455"/>
              <a:gd name="T45" fmla="*/ 119 h 2741"/>
              <a:gd name="T46" fmla="*/ 596 w 3455"/>
              <a:gd name="T47" fmla="*/ 655 h 2741"/>
              <a:gd name="T48" fmla="*/ 119 w 3455"/>
              <a:gd name="T49" fmla="*/ 119 h 2741"/>
              <a:gd name="T50" fmla="*/ 3396 w 3455"/>
              <a:gd name="T51" fmla="*/ 0 h 2741"/>
              <a:gd name="T52" fmla="*/ 3431 w 3455"/>
              <a:gd name="T53" fmla="*/ 12 h 2741"/>
              <a:gd name="T54" fmla="*/ 3452 w 3455"/>
              <a:gd name="T55" fmla="*/ 40 h 2741"/>
              <a:gd name="T56" fmla="*/ 3455 w 3455"/>
              <a:gd name="T57" fmla="*/ 2681 h 2741"/>
              <a:gd name="T58" fmla="*/ 3444 w 3455"/>
              <a:gd name="T59" fmla="*/ 2716 h 2741"/>
              <a:gd name="T60" fmla="*/ 3415 w 3455"/>
              <a:gd name="T61" fmla="*/ 2738 h 2741"/>
              <a:gd name="T62" fmla="*/ 59 w 3455"/>
              <a:gd name="T63" fmla="*/ 2741 h 2741"/>
              <a:gd name="T64" fmla="*/ 24 w 3455"/>
              <a:gd name="T65" fmla="*/ 2729 h 2741"/>
              <a:gd name="T66" fmla="*/ 3 w 3455"/>
              <a:gd name="T67" fmla="*/ 2699 h 2741"/>
              <a:gd name="T68" fmla="*/ 0 w 3455"/>
              <a:gd name="T69" fmla="*/ 59 h 2741"/>
              <a:gd name="T70" fmla="*/ 12 w 3455"/>
              <a:gd name="T71" fmla="*/ 24 h 2741"/>
              <a:gd name="T72" fmla="*/ 40 w 3455"/>
              <a:gd name="T73" fmla="*/ 3 h 2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455" h="2741">
                <a:moveTo>
                  <a:pt x="2859" y="2085"/>
                </a:moveTo>
                <a:lnTo>
                  <a:pt x="2859" y="2621"/>
                </a:lnTo>
                <a:lnTo>
                  <a:pt x="3337" y="2621"/>
                </a:lnTo>
                <a:lnTo>
                  <a:pt x="3337" y="2085"/>
                </a:lnTo>
                <a:lnTo>
                  <a:pt x="2859" y="2085"/>
                </a:lnTo>
                <a:close/>
                <a:moveTo>
                  <a:pt x="119" y="2085"/>
                </a:moveTo>
                <a:lnTo>
                  <a:pt x="119" y="2621"/>
                </a:lnTo>
                <a:lnTo>
                  <a:pt x="596" y="2621"/>
                </a:lnTo>
                <a:lnTo>
                  <a:pt x="596" y="2085"/>
                </a:lnTo>
                <a:lnTo>
                  <a:pt x="119" y="2085"/>
                </a:lnTo>
                <a:close/>
                <a:moveTo>
                  <a:pt x="2859" y="1430"/>
                </a:moveTo>
                <a:lnTo>
                  <a:pt x="2859" y="1965"/>
                </a:lnTo>
                <a:lnTo>
                  <a:pt x="3337" y="1965"/>
                </a:lnTo>
                <a:lnTo>
                  <a:pt x="3337" y="1430"/>
                </a:lnTo>
                <a:lnTo>
                  <a:pt x="2859" y="1430"/>
                </a:lnTo>
                <a:close/>
                <a:moveTo>
                  <a:pt x="715" y="1430"/>
                </a:moveTo>
                <a:lnTo>
                  <a:pt x="715" y="2621"/>
                </a:lnTo>
                <a:lnTo>
                  <a:pt x="2741" y="2621"/>
                </a:lnTo>
                <a:lnTo>
                  <a:pt x="2741" y="1430"/>
                </a:lnTo>
                <a:lnTo>
                  <a:pt x="715" y="1430"/>
                </a:lnTo>
                <a:close/>
                <a:moveTo>
                  <a:pt x="119" y="1430"/>
                </a:moveTo>
                <a:lnTo>
                  <a:pt x="119" y="1965"/>
                </a:lnTo>
                <a:lnTo>
                  <a:pt x="596" y="1965"/>
                </a:lnTo>
                <a:lnTo>
                  <a:pt x="596" y="1430"/>
                </a:lnTo>
                <a:lnTo>
                  <a:pt x="119" y="1430"/>
                </a:lnTo>
                <a:close/>
                <a:moveTo>
                  <a:pt x="2859" y="774"/>
                </a:moveTo>
                <a:lnTo>
                  <a:pt x="2859" y="1311"/>
                </a:lnTo>
                <a:lnTo>
                  <a:pt x="3337" y="1311"/>
                </a:lnTo>
                <a:lnTo>
                  <a:pt x="3337" y="774"/>
                </a:lnTo>
                <a:lnTo>
                  <a:pt x="2859" y="774"/>
                </a:lnTo>
                <a:close/>
                <a:moveTo>
                  <a:pt x="119" y="774"/>
                </a:moveTo>
                <a:lnTo>
                  <a:pt x="119" y="1311"/>
                </a:lnTo>
                <a:lnTo>
                  <a:pt x="596" y="1311"/>
                </a:lnTo>
                <a:lnTo>
                  <a:pt x="596" y="774"/>
                </a:lnTo>
                <a:lnTo>
                  <a:pt x="119" y="774"/>
                </a:lnTo>
                <a:close/>
                <a:moveTo>
                  <a:pt x="2859" y="119"/>
                </a:moveTo>
                <a:lnTo>
                  <a:pt x="2859" y="655"/>
                </a:lnTo>
                <a:lnTo>
                  <a:pt x="3337" y="655"/>
                </a:lnTo>
                <a:lnTo>
                  <a:pt x="3337" y="119"/>
                </a:lnTo>
                <a:lnTo>
                  <a:pt x="2859" y="119"/>
                </a:lnTo>
                <a:close/>
                <a:moveTo>
                  <a:pt x="715" y="119"/>
                </a:moveTo>
                <a:lnTo>
                  <a:pt x="715" y="1311"/>
                </a:lnTo>
                <a:lnTo>
                  <a:pt x="2741" y="1311"/>
                </a:lnTo>
                <a:lnTo>
                  <a:pt x="2741" y="119"/>
                </a:lnTo>
                <a:lnTo>
                  <a:pt x="715" y="119"/>
                </a:lnTo>
                <a:close/>
                <a:moveTo>
                  <a:pt x="119" y="119"/>
                </a:moveTo>
                <a:lnTo>
                  <a:pt x="119" y="655"/>
                </a:lnTo>
                <a:lnTo>
                  <a:pt x="596" y="655"/>
                </a:lnTo>
                <a:lnTo>
                  <a:pt x="596" y="119"/>
                </a:lnTo>
                <a:lnTo>
                  <a:pt x="119" y="119"/>
                </a:lnTo>
                <a:close/>
                <a:moveTo>
                  <a:pt x="59" y="0"/>
                </a:moveTo>
                <a:lnTo>
                  <a:pt x="3396" y="0"/>
                </a:lnTo>
                <a:lnTo>
                  <a:pt x="3415" y="3"/>
                </a:lnTo>
                <a:lnTo>
                  <a:pt x="3431" y="12"/>
                </a:lnTo>
                <a:lnTo>
                  <a:pt x="3444" y="24"/>
                </a:lnTo>
                <a:lnTo>
                  <a:pt x="3452" y="40"/>
                </a:lnTo>
                <a:lnTo>
                  <a:pt x="3455" y="59"/>
                </a:lnTo>
                <a:lnTo>
                  <a:pt x="3455" y="2681"/>
                </a:lnTo>
                <a:lnTo>
                  <a:pt x="3452" y="2699"/>
                </a:lnTo>
                <a:lnTo>
                  <a:pt x="3444" y="2716"/>
                </a:lnTo>
                <a:lnTo>
                  <a:pt x="3431" y="2729"/>
                </a:lnTo>
                <a:lnTo>
                  <a:pt x="3415" y="2738"/>
                </a:lnTo>
                <a:lnTo>
                  <a:pt x="3396" y="2741"/>
                </a:lnTo>
                <a:lnTo>
                  <a:pt x="59" y="2741"/>
                </a:lnTo>
                <a:lnTo>
                  <a:pt x="40" y="2738"/>
                </a:lnTo>
                <a:lnTo>
                  <a:pt x="24" y="2729"/>
                </a:lnTo>
                <a:lnTo>
                  <a:pt x="12" y="2716"/>
                </a:lnTo>
                <a:lnTo>
                  <a:pt x="3" y="2699"/>
                </a:lnTo>
                <a:lnTo>
                  <a:pt x="0" y="2681"/>
                </a:lnTo>
                <a:lnTo>
                  <a:pt x="0" y="59"/>
                </a:lnTo>
                <a:lnTo>
                  <a:pt x="3" y="40"/>
                </a:lnTo>
                <a:lnTo>
                  <a:pt x="12" y="24"/>
                </a:lnTo>
                <a:lnTo>
                  <a:pt x="24" y="12"/>
                </a:lnTo>
                <a:lnTo>
                  <a:pt x="40" y="3"/>
                </a:lnTo>
                <a:lnTo>
                  <a:pt x="5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32" name="Group 366"/>
          <p:cNvGrpSpPr/>
          <p:nvPr/>
        </p:nvGrpSpPr>
        <p:grpSpPr>
          <a:xfrm>
            <a:off x="10235990" y="2285331"/>
            <a:ext cx="565150" cy="339725"/>
            <a:chOff x="7199313" y="3563938"/>
            <a:chExt cx="565150" cy="339725"/>
          </a:xfrm>
          <a:solidFill>
            <a:srgbClr val="000000"/>
          </a:solidFill>
        </p:grpSpPr>
        <p:sp>
          <p:nvSpPr>
            <p:cNvPr id="333" name="Freeform 312"/>
            <p:cNvSpPr>
              <a:spLocks noEditPoints="1"/>
            </p:cNvSpPr>
            <p:nvPr/>
          </p:nvSpPr>
          <p:spPr bwMode="auto">
            <a:xfrm>
              <a:off x="7199313" y="3563938"/>
              <a:ext cx="565150" cy="339725"/>
            </a:xfrm>
            <a:custGeom>
              <a:avLst/>
              <a:gdLst>
                <a:gd name="T0" fmla="*/ 914 w 3560"/>
                <a:gd name="T1" fmla="*/ 131 h 2133"/>
                <a:gd name="T2" fmla="*/ 699 w 3560"/>
                <a:gd name="T3" fmla="*/ 194 h 2133"/>
                <a:gd name="T4" fmla="*/ 508 w 3560"/>
                <a:gd name="T5" fmla="*/ 303 h 2133"/>
                <a:gd name="T6" fmla="*/ 347 w 3560"/>
                <a:gd name="T7" fmla="*/ 450 h 2133"/>
                <a:gd name="T8" fmla="*/ 225 w 3560"/>
                <a:gd name="T9" fmla="*/ 631 h 2133"/>
                <a:gd name="T10" fmla="*/ 147 w 3560"/>
                <a:gd name="T11" fmla="*/ 839 h 2133"/>
                <a:gd name="T12" fmla="*/ 119 w 3560"/>
                <a:gd name="T13" fmla="*/ 1066 h 2133"/>
                <a:gd name="T14" fmla="*/ 147 w 3560"/>
                <a:gd name="T15" fmla="*/ 1294 h 2133"/>
                <a:gd name="T16" fmla="*/ 225 w 3560"/>
                <a:gd name="T17" fmla="*/ 1501 h 2133"/>
                <a:gd name="T18" fmla="*/ 347 w 3560"/>
                <a:gd name="T19" fmla="*/ 1683 h 2133"/>
                <a:gd name="T20" fmla="*/ 508 w 3560"/>
                <a:gd name="T21" fmla="*/ 1830 h 2133"/>
                <a:gd name="T22" fmla="*/ 699 w 3560"/>
                <a:gd name="T23" fmla="*/ 1939 h 2133"/>
                <a:gd name="T24" fmla="*/ 914 w 3560"/>
                <a:gd name="T25" fmla="*/ 2001 h 2133"/>
                <a:gd name="T26" fmla="*/ 2492 w 3560"/>
                <a:gd name="T27" fmla="*/ 2013 h 2133"/>
                <a:gd name="T28" fmla="*/ 2720 w 3560"/>
                <a:gd name="T29" fmla="*/ 1986 h 2133"/>
                <a:gd name="T30" fmla="*/ 2928 w 3560"/>
                <a:gd name="T31" fmla="*/ 1908 h 2133"/>
                <a:gd name="T32" fmla="*/ 3109 w 3560"/>
                <a:gd name="T33" fmla="*/ 1785 h 2133"/>
                <a:gd name="T34" fmla="*/ 3258 w 3560"/>
                <a:gd name="T35" fmla="*/ 1626 h 2133"/>
                <a:gd name="T36" fmla="*/ 3367 w 3560"/>
                <a:gd name="T37" fmla="*/ 1435 h 2133"/>
                <a:gd name="T38" fmla="*/ 3428 w 3560"/>
                <a:gd name="T39" fmla="*/ 1220 h 2133"/>
                <a:gd name="T40" fmla="*/ 3438 w 3560"/>
                <a:gd name="T41" fmla="*/ 988 h 2133"/>
                <a:gd name="T42" fmla="*/ 3393 w 3560"/>
                <a:gd name="T43" fmla="*/ 768 h 2133"/>
                <a:gd name="T44" fmla="*/ 3299 w 3560"/>
                <a:gd name="T45" fmla="*/ 567 h 2133"/>
                <a:gd name="T46" fmla="*/ 3163 w 3560"/>
                <a:gd name="T47" fmla="*/ 397 h 2133"/>
                <a:gd name="T48" fmla="*/ 2991 w 3560"/>
                <a:gd name="T49" fmla="*/ 262 h 2133"/>
                <a:gd name="T50" fmla="*/ 2792 w 3560"/>
                <a:gd name="T51" fmla="*/ 168 h 2133"/>
                <a:gd name="T52" fmla="*/ 2570 w 3560"/>
                <a:gd name="T53" fmla="*/ 123 h 2133"/>
                <a:gd name="T54" fmla="*/ 1068 w 3560"/>
                <a:gd name="T55" fmla="*/ 0 h 2133"/>
                <a:gd name="T56" fmla="*/ 2657 w 3560"/>
                <a:gd name="T57" fmla="*/ 13 h 2133"/>
                <a:gd name="T58" fmla="*/ 2889 w 3560"/>
                <a:gd name="T59" fmla="*/ 76 h 2133"/>
                <a:gd name="T60" fmla="*/ 3097 w 3560"/>
                <a:gd name="T61" fmla="*/ 188 h 2133"/>
                <a:gd name="T62" fmla="*/ 3274 w 3560"/>
                <a:gd name="T63" fmla="*/ 341 h 2133"/>
                <a:gd name="T64" fmla="*/ 3414 w 3560"/>
                <a:gd name="T65" fmla="*/ 529 h 2133"/>
                <a:gd name="T66" fmla="*/ 3510 w 3560"/>
                <a:gd name="T67" fmla="*/ 745 h 2133"/>
                <a:gd name="T68" fmla="*/ 3557 w 3560"/>
                <a:gd name="T69" fmla="*/ 983 h 2133"/>
                <a:gd name="T70" fmla="*/ 3547 w 3560"/>
                <a:gd name="T71" fmla="*/ 1231 h 2133"/>
                <a:gd name="T72" fmla="*/ 3483 w 3560"/>
                <a:gd name="T73" fmla="*/ 1462 h 2133"/>
                <a:gd name="T74" fmla="*/ 3372 w 3560"/>
                <a:gd name="T75" fmla="*/ 1670 h 2133"/>
                <a:gd name="T76" fmla="*/ 3219 w 3560"/>
                <a:gd name="T77" fmla="*/ 1846 h 2133"/>
                <a:gd name="T78" fmla="*/ 3030 w 3560"/>
                <a:gd name="T79" fmla="*/ 1986 h 2133"/>
                <a:gd name="T80" fmla="*/ 2815 w 3560"/>
                <a:gd name="T81" fmla="*/ 2083 h 2133"/>
                <a:gd name="T82" fmla="*/ 2575 w 3560"/>
                <a:gd name="T83" fmla="*/ 2130 h 2133"/>
                <a:gd name="T84" fmla="*/ 985 w 3560"/>
                <a:gd name="T85" fmla="*/ 2130 h 2133"/>
                <a:gd name="T86" fmla="*/ 745 w 3560"/>
                <a:gd name="T87" fmla="*/ 2083 h 2133"/>
                <a:gd name="T88" fmla="*/ 530 w 3560"/>
                <a:gd name="T89" fmla="*/ 1986 h 2133"/>
                <a:gd name="T90" fmla="*/ 341 w 3560"/>
                <a:gd name="T91" fmla="*/ 1846 h 2133"/>
                <a:gd name="T92" fmla="*/ 188 w 3560"/>
                <a:gd name="T93" fmla="*/ 1670 h 2133"/>
                <a:gd name="T94" fmla="*/ 77 w 3560"/>
                <a:gd name="T95" fmla="*/ 1462 h 2133"/>
                <a:gd name="T96" fmla="*/ 13 w 3560"/>
                <a:gd name="T97" fmla="*/ 1231 h 2133"/>
                <a:gd name="T98" fmla="*/ 3 w 3560"/>
                <a:gd name="T99" fmla="*/ 983 h 2133"/>
                <a:gd name="T100" fmla="*/ 50 w 3560"/>
                <a:gd name="T101" fmla="*/ 745 h 2133"/>
                <a:gd name="T102" fmla="*/ 146 w 3560"/>
                <a:gd name="T103" fmla="*/ 529 h 2133"/>
                <a:gd name="T104" fmla="*/ 286 w 3560"/>
                <a:gd name="T105" fmla="*/ 341 h 2133"/>
                <a:gd name="T106" fmla="*/ 463 w 3560"/>
                <a:gd name="T107" fmla="*/ 188 h 2133"/>
                <a:gd name="T108" fmla="*/ 671 w 3560"/>
                <a:gd name="T109" fmla="*/ 76 h 2133"/>
                <a:gd name="T110" fmla="*/ 903 w 3560"/>
                <a:gd name="T111" fmla="*/ 13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60" h="2133">
                  <a:moveTo>
                    <a:pt x="1068" y="120"/>
                  </a:moveTo>
                  <a:lnTo>
                    <a:pt x="990" y="123"/>
                  </a:lnTo>
                  <a:lnTo>
                    <a:pt x="914" y="131"/>
                  </a:lnTo>
                  <a:lnTo>
                    <a:pt x="840" y="146"/>
                  </a:lnTo>
                  <a:lnTo>
                    <a:pt x="768" y="168"/>
                  </a:lnTo>
                  <a:lnTo>
                    <a:pt x="699" y="194"/>
                  </a:lnTo>
                  <a:lnTo>
                    <a:pt x="632" y="225"/>
                  </a:lnTo>
                  <a:lnTo>
                    <a:pt x="569" y="262"/>
                  </a:lnTo>
                  <a:lnTo>
                    <a:pt x="508" y="303"/>
                  </a:lnTo>
                  <a:lnTo>
                    <a:pt x="451" y="348"/>
                  </a:lnTo>
                  <a:lnTo>
                    <a:pt x="397" y="397"/>
                  </a:lnTo>
                  <a:lnTo>
                    <a:pt x="347" y="450"/>
                  </a:lnTo>
                  <a:lnTo>
                    <a:pt x="302" y="507"/>
                  </a:lnTo>
                  <a:lnTo>
                    <a:pt x="261" y="567"/>
                  </a:lnTo>
                  <a:lnTo>
                    <a:pt x="225" y="631"/>
                  </a:lnTo>
                  <a:lnTo>
                    <a:pt x="193" y="698"/>
                  </a:lnTo>
                  <a:lnTo>
                    <a:pt x="167" y="768"/>
                  </a:lnTo>
                  <a:lnTo>
                    <a:pt x="147" y="839"/>
                  </a:lnTo>
                  <a:lnTo>
                    <a:pt x="132" y="913"/>
                  </a:lnTo>
                  <a:lnTo>
                    <a:pt x="122" y="988"/>
                  </a:lnTo>
                  <a:lnTo>
                    <a:pt x="119" y="1066"/>
                  </a:lnTo>
                  <a:lnTo>
                    <a:pt x="122" y="1143"/>
                  </a:lnTo>
                  <a:lnTo>
                    <a:pt x="132" y="1220"/>
                  </a:lnTo>
                  <a:lnTo>
                    <a:pt x="147" y="1294"/>
                  </a:lnTo>
                  <a:lnTo>
                    <a:pt x="167" y="1365"/>
                  </a:lnTo>
                  <a:lnTo>
                    <a:pt x="193" y="1435"/>
                  </a:lnTo>
                  <a:lnTo>
                    <a:pt x="225" y="1501"/>
                  </a:lnTo>
                  <a:lnTo>
                    <a:pt x="261" y="1565"/>
                  </a:lnTo>
                  <a:lnTo>
                    <a:pt x="302" y="1626"/>
                  </a:lnTo>
                  <a:lnTo>
                    <a:pt x="347" y="1683"/>
                  </a:lnTo>
                  <a:lnTo>
                    <a:pt x="397" y="1736"/>
                  </a:lnTo>
                  <a:lnTo>
                    <a:pt x="451" y="1785"/>
                  </a:lnTo>
                  <a:lnTo>
                    <a:pt x="508" y="1830"/>
                  </a:lnTo>
                  <a:lnTo>
                    <a:pt x="569" y="1871"/>
                  </a:lnTo>
                  <a:lnTo>
                    <a:pt x="632" y="1908"/>
                  </a:lnTo>
                  <a:lnTo>
                    <a:pt x="699" y="1939"/>
                  </a:lnTo>
                  <a:lnTo>
                    <a:pt x="768" y="1965"/>
                  </a:lnTo>
                  <a:lnTo>
                    <a:pt x="840" y="1986"/>
                  </a:lnTo>
                  <a:lnTo>
                    <a:pt x="914" y="2001"/>
                  </a:lnTo>
                  <a:lnTo>
                    <a:pt x="990" y="2011"/>
                  </a:lnTo>
                  <a:lnTo>
                    <a:pt x="1068" y="2013"/>
                  </a:lnTo>
                  <a:lnTo>
                    <a:pt x="2492" y="2013"/>
                  </a:lnTo>
                  <a:lnTo>
                    <a:pt x="2570" y="2011"/>
                  </a:lnTo>
                  <a:lnTo>
                    <a:pt x="2646" y="2001"/>
                  </a:lnTo>
                  <a:lnTo>
                    <a:pt x="2720" y="1986"/>
                  </a:lnTo>
                  <a:lnTo>
                    <a:pt x="2792" y="1965"/>
                  </a:lnTo>
                  <a:lnTo>
                    <a:pt x="2861" y="1939"/>
                  </a:lnTo>
                  <a:lnTo>
                    <a:pt x="2928" y="1908"/>
                  </a:lnTo>
                  <a:lnTo>
                    <a:pt x="2991" y="1871"/>
                  </a:lnTo>
                  <a:lnTo>
                    <a:pt x="3052" y="1830"/>
                  </a:lnTo>
                  <a:lnTo>
                    <a:pt x="3109" y="1785"/>
                  </a:lnTo>
                  <a:lnTo>
                    <a:pt x="3163" y="1736"/>
                  </a:lnTo>
                  <a:lnTo>
                    <a:pt x="3213" y="1683"/>
                  </a:lnTo>
                  <a:lnTo>
                    <a:pt x="3258" y="1626"/>
                  </a:lnTo>
                  <a:lnTo>
                    <a:pt x="3299" y="1565"/>
                  </a:lnTo>
                  <a:lnTo>
                    <a:pt x="3335" y="1501"/>
                  </a:lnTo>
                  <a:lnTo>
                    <a:pt x="3367" y="1435"/>
                  </a:lnTo>
                  <a:lnTo>
                    <a:pt x="3393" y="1365"/>
                  </a:lnTo>
                  <a:lnTo>
                    <a:pt x="3413" y="1294"/>
                  </a:lnTo>
                  <a:lnTo>
                    <a:pt x="3428" y="1220"/>
                  </a:lnTo>
                  <a:lnTo>
                    <a:pt x="3438" y="1143"/>
                  </a:lnTo>
                  <a:lnTo>
                    <a:pt x="3441" y="1066"/>
                  </a:lnTo>
                  <a:lnTo>
                    <a:pt x="3438" y="988"/>
                  </a:lnTo>
                  <a:lnTo>
                    <a:pt x="3428" y="913"/>
                  </a:lnTo>
                  <a:lnTo>
                    <a:pt x="3413" y="839"/>
                  </a:lnTo>
                  <a:lnTo>
                    <a:pt x="3393" y="768"/>
                  </a:lnTo>
                  <a:lnTo>
                    <a:pt x="3367" y="698"/>
                  </a:lnTo>
                  <a:lnTo>
                    <a:pt x="3335" y="631"/>
                  </a:lnTo>
                  <a:lnTo>
                    <a:pt x="3299" y="567"/>
                  </a:lnTo>
                  <a:lnTo>
                    <a:pt x="3258" y="507"/>
                  </a:lnTo>
                  <a:lnTo>
                    <a:pt x="3213" y="450"/>
                  </a:lnTo>
                  <a:lnTo>
                    <a:pt x="3163" y="397"/>
                  </a:lnTo>
                  <a:lnTo>
                    <a:pt x="3109" y="348"/>
                  </a:lnTo>
                  <a:lnTo>
                    <a:pt x="3052" y="303"/>
                  </a:lnTo>
                  <a:lnTo>
                    <a:pt x="2991" y="262"/>
                  </a:lnTo>
                  <a:lnTo>
                    <a:pt x="2928" y="225"/>
                  </a:lnTo>
                  <a:lnTo>
                    <a:pt x="2861" y="194"/>
                  </a:lnTo>
                  <a:lnTo>
                    <a:pt x="2792" y="168"/>
                  </a:lnTo>
                  <a:lnTo>
                    <a:pt x="2720" y="146"/>
                  </a:lnTo>
                  <a:lnTo>
                    <a:pt x="2646" y="131"/>
                  </a:lnTo>
                  <a:lnTo>
                    <a:pt x="2570" y="123"/>
                  </a:lnTo>
                  <a:lnTo>
                    <a:pt x="2492" y="120"/>
                  </a:lnTo>
                  <a:lnTo>
                    <a:pt x="1068" y="120"/>
                  </a:lnTo>
                  <a:close/>
                  <a:moveTo>
                    <a:pt x="1068" y="0"/>
                  </a:moveTo>
                  <a:lnTo>
                    <a:pt x="2492" y="0"/>
                  </a:lnTo>
                  <a:lnTo>
                    <a:pt x="2575" y="3"/>
                  </a:lnTo>
                  <a:lnTo>
                    <a:pt x="2657" y="13"/>
                  </a:lnTo>
                  <a:lnTo>
                    <a:pt x="2737" y="29"/>
                  </a:lnTo>
                  <a:lnTo>
                    <a:pt x="2815" y="50"/>
                  </a:lnTo>
                  <a:lnTo>
                    <a:pt x="2889" y="76"/>
                  </a:lnTo>
                  <a:lnTo>
                    <a:pt x="2961" y="109"/>
                  </a:lnTo>
                  <a:lnTo>
                    <a:pt x="3030" y="146"/>
                  </a:lnTo>
                  <a:lnTo>
                    <a:pt x="3097" y="188"/>
                  </a:lnTo>
                  <a:lnTo>
                    <a:pt x="3160" y="235"/>
                  </a:lnTo>
                  <a:lnTo>
                    <a:pt x="3219" y="286"/>
                  </a:lnTo>
                  <a:lnTo>
                    <a:pt x="3274" y="341"/>
                  </a:lnTo>
                  <a:lnTo>
                    <a:pt x="3325" y="401"/>
                  </a:lnTo>
                  <a:lnTo>
                    <a:pt x="3372" y="463"/>
                  </a:lnTo>
                  <a:lnTo>
                    <a:pt x="3414" y="529"/>
                  </a:lnTo>
                  <a:lnTo>
                    <a:pt x="3451" y="598"/>
                  </a:lnTo>
                  <a:lnTo>
                    <a:pt x="3483" y="670"/>
                  </a:lnTo>
                  <a:lnTo>
                    <a:pt x="3510" y="745"/>
                  </a:lnTo>
                  <a:lnTo>
                    <a:pt x="3532" y="823"/>
                  </a:lnTo>
                  <a:lnTo>
                    <a:pt x="3547" y="902"/>
                  </a:lnTo>
                  <a:lnTo>
                    <a:pt x="3557" y="983"/>
                  </a:lnTo>
                  <a:lnTo>
                    <a:pt x="3560" y="1066"/>
                  </a:lnTo>
                  <a:lnTo>
                    <a:pt x="3557" y="1150"/>
                  </a:lnTo>
                  <a:lnTo>
                    <a:pt x="3547" y="1231"/>
                  </a:lnTo>
                  <a:lnTo>
                    <a:pt x="3532" y="1310"/>
                  </a:lnTo>
                  <a:lnTo>
                    <a:pt x="3510" y="1388"/>
                  </a:lnTo>
                  <a:lnTo>
                    <a:pt x="3483" y="1462"/>
                  </a:lnTo>
                  <a:lnTo>
                    <a:pt x="3451" y="1534"/>
                  </a:lnTo>
                  <a:lnTo>
                    <a:pt x="3414" y="1604"/>
                  </a:lnTo>
                  <a:lnTo>
                    <a:pt x="3372" y="1670"/>
                  </a:lnTo>
                  <a:lnTo>
                    <a:pt x="3325" y="1732"/>
                  </a:lnTo>
                  <a:lnTo>
                    <a:pt x="3274" y="1791"/>
                  </a:lnTo>
                  <a:lnTo>
                    <a:pt x="3219" y="1846"/>
                  </a:lnTo>
                  <a:lnTo>
                    <a:pt x="3160" y="1898"/>
                  </a:lnTo>
                  <a:lnTo>
                    <a:pt x="3097" y="1944"/>
                  </a:lnTo>
                  <a:lnTo>
                    <a:pt x="3030" y="1986"/>
                  </a:lnTo>
                  <a:lnTo>
                    <a:pt x="2961" y="2024"/>
                  </a:lnTo>
                  <a:lnTo>
                    <a:pt x="2889" y="2056"/>
                  </a:lnTo>
                  <a:lnTo>
                    <a:pt x="2815" y="2083"/>
                  </a:lnTo>
                  <a:lnTo>
                    <a:pt x="2737" y="2104"/>
                  </a:lnTo>
                  <a:lnTo>
                    <a:pt x="2657" y="2120"/>
                  </a:lnTo>
                  <a:lnTo>
                    <a:pt x="2575" y="2130"/>
                  </a:lnTo>
                  <a:lnTo>
                    <a:pt x="2492" y="2133"/>
                  </a:lnTo>
                  <a:lnTo>
                    <a:pt x="1068" y="2133"/>
                  </a:lnTo>
                  <a:lnTo>
                    <a:pt x="985" y="2130"/>
                  </a:lnTo>
                  <a:lnTo>
                    <a:pt x="903" y="2120"/>
                  </a:lnTo>
                  <a:lnTo>
                    <a:pt x="823" y="2104"/>
                  </a:lnTo>
                  <a:lnTo>
                    <a:pt x="745" y="2083"/>
                  </a:lnTo>
                  <a:lnTo>
                    <a:pt x="671" y="2056"/>
                  </a:lnTo>
                  <a:lnTo>
                    <a:pt x="599" y="2024"/>
                  </a:lnTo>
                  <a:lnTo>
                    <a:pt x="530" y="1986"/>
                  </a:lnTo>
                  <a:lnTo>
                    <a:pt x="463" y="1944"/>
                  </a:lnTo>
                  <a:lnTo>
                    <a:pt x="400" y="1898"/>
                  </a:lnTo>
                  <a:lnTo>
                    <a:pt x="341" y="1846"/>
                  </a:lnTo>
                  <a:lnTo>
                    <a:pt x="286" y="1791"/>
                  </a:lnTo>
                  <a:lnTo>
                    <a:pt x="235" y="1732"/>
                  </a:lnTo>
                  <a:lnTo>
                    <a:pt x="188" y="1670"/>
                  </a:lnTo>
                  <a:lnTo>
                    <a:pt x="146" y="1604"/>
                  </a:lnTo>
                  <a:lnTo>
                    <a:pt x="109" y="1534"/>
                  </a:lnTo>
                  <a:lnTo>
                    <a:pt x="77" y="1462"/>
                  </a:lnTo>
                  <a:lnTo>
                    <a:pt x="50" y="1388"/>
                  </a:lnTo>
                  <a:lnTo>
                    <a:pt x="28" y="1310"/>
                  </a:lnTo>
                  <a:lnTo>
                    <a:pt x="13" y="1231"/>
                  </a:lnTo>
                  <a:lnTo>
                    <a:pt x="3" y="1150"/>
                  </a:lnTo>
                  <a:lnTo>
                    <a:pt x="0" y="1066"/>
                  </a:lnTo>
                  <a:lnTo>
                    <a:pt x="3" y="983"/>
                  </a:lnTo>
                  <a:lnTo>
                    <a:pt x="13" y="902"/>
                  </a:lnTo>
                  <a:lnTo>
                    <a:pt x="28" y="823"/>
                  </a:lnTo>
                  <a:lnTo>
                    <a:pt x="50" y="745"/>
                  </a:lnTo>
                  <a:lnTo>
                    <a:pt x="77" y="670"/>
                  </a:lnTo>
                  <a:lnTo>
                    <a:pt x="109" y="598"/>
                  </a:lnTo>
                  <a:lnTo>
                    <a:pt x="146" y="529"/>
                  </a:lnTo>
                  <a:lnTo>
                    <a:pt x="188" y="463"/>
                  </a:lnTo>
                  <a:lnTo>
                    <a:pt x="235" y="401"/>
                  </a:lnTo>
                  <a:lnTo>
                    <a:pt x="286" y="341"/>
                  </a:lnTo>
                  <a:lnTo>
                    <a:pt x="341" y="286"/>
                  </a:lnTo>
                  <a:lnTo>
                    <a:pt x="400" y="235"/>
                  </a:lnTo>
                  <a:lnTo>
                    <a:pt x="463" y="188"/>
                  </a:lnTo>
                  <a:lnTo>
                    <a:pt x="530" y="146"/>
                  </a:lnTo>
                  <a:lnTo>
                    <a:pt x="599" y="109"/>
                  </a:lnTo>
                  <a:lnTo>
                    <a:pt x="671" y="76"/>
                  </a:lnTo>
                  <a:lnTo>
                    <a:pt x="745" y="50"/>
                  </a:lnTo>
                  <a:lnTo>
                    <a:pt x="823" y="29"/>
                  </a:lnTo>
                  <a:lnTo>
                    <a:pt x="903" y="13"/>
                  </a:lnTo>
                  <a:lnTo>
                    <a:pt x="985" y="3"/>
                  </a:lnTo>
                  <a:lnTo>
                    <a:pt x="10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313"/>
            <p:cNvSpPr>
              <a:spLocks noEditPoints="1"/>
            </p:cNvSpPr>
            <p:nvPr/>
          </p:nvSpPr>
          <p:spPr bwMode="auto">
            <a:xfrm>
              <a:off x="7472363" y="3611563"/>
              <a:ext cx="244475" cy="244475"/>
            </a:xfrm>
            <a:custGeom>
              <a:avLst/>
              <a:gdLst>
                <a:gd name="T0" fmla="*/ 639 w 1542"/>
                <a:gd name="T1" fmla="*/ 131 h 1540"/>
                <a:gd name="T2" fmla="*/ 460 w 1542"/>
                <a:gd name="T3" fmla="*/ 197 h 1540"/>
                <a:gd name="T4" fmla="*/ 309 w 1542"/>
                <a:gd name="T5" fmla="*/ 309 h 1540"/>
                <a:gd name="T6" fmla="*/ 197 w 1542"/>
                <a:gd name="T7" fmla="*/ 459 h 1540"/>
                <a:gd name="T8" fmla="*/ 131 w 1542"/>
                <a:gd name="T9" fmla="*/ 639 h 1540"/>
                <a:gd name="T10" fmla="*/ 122 w 1542"/>
                <a:gd name="T11" fmla="*/ 836 h 1540"/>
                <a:gd name="T12" fmla="*/ 170 w 1542"/>
                <a:gd name="T13" fmla="*/ 1023 h 1540"/>
                <a:gd name="T14" fmla="*/ 267 w 1542"/>
                <a:gd name="T15" fmla="*/ 1183 h 1540"/>
                <a:gd name="T16" fmla="*/ 406 w 1542"/>
                <a:gd name="T17" fmla="*/ 1309 h 1540"/>
                <a:gd name="T18" fmla="*/ 577 w 1542"/>
                <a:gd name="T19" fmla="*/ 1391 h 1540"/>
                <a:gd name="T20" fmla="*/ 771 w 1542"/>
                <a:gd name="T21" fmla="*/ 1420 h 1540"/>
                <a:gd name="T22" fmla="*/ 965 w 1542"/>
                <a:gd name="T23" fmla="*/ 1391 h 1540"/>
                <a:gd name="T24" fmla="*/ 1136 w 1542"/>
                <a:gd name="T25" fmla="*/ 1309 h 1540"/>
                <a:gd name="T26" fmla="*/ 1275 w 1542"/>
                <a:gd name="T27" fmla="*/ 1183 h 1540"/>
                <a:gd name="T28" fmla="*/ 1372 w 1542"/>
                <a:gd name="T29" fmla="*/ 1023 h 1540"/>
                <a:gd name="T30" fmla="*/ 1420 w 1542"/>
                <a:gd name="T31" fmla="*/ 836 h 1540"/>
                <a:gd name="T32" fmla="*/ 1411 w 1542"/>
                <a:gd name="T33" fmla="*/ 639 h 1540"/>
                <a:gd name="T34" fmla="*/ 1345 w 1542"/>
                <a:gd name="T35" fmla="*/ 459 h 1540"/>
                <a:gd name="T36" fmla="*/ 1233 w 1542"/>
                <a:gd name="T37" fmla="*/ 309 h 1540"/>
                <a:gd name="T38" fmla="*/ 1082 w 1542"/>
                <a:gd name="T39" fmla="*/ 197 h 1540"/>
                <a:gd name="T40" fmla="*/ 903 w 1542"/>
                <a:gd name="T41" fmla="*/ 131 h 1540"/>
                <a:gd name="T42" fmla="*/ 771 w 1542"/>
                <a:gd name="T43" fmla="*/ 0 h 1540"/>
                <a:gd name="T44" fmla="*/ 976 w 1542"/>
                <a:gd name="T45" fmla="*/ 27 h 1540"/>
                <a:gd name="T46" fmla="*/ 1160 w 1542"/>
                <a:gd name="T47" fmla="*/ 105 h 1540"/>
                <a:gd name="T48" fmla="*/ 1316 w 1542"/>
                <a:gd name="T49" fmla="*/ 225 h 1540"/>
                <a:gd name="T50" fmla="*/ 1437 w 1542"/>
                <a:gd name="T51" fmla="*/ 381 h 1540"/>
                <a:gd name="T52" fmla="*/ 1514 w 1542"/>
                <a:gd name="T53" fmla="*/ 565 h 1540"/>
                <a:gd name="T54" fmla="*/ 1542 w 1542"/>
                <a:gd name="T55" fmla="*/ 769 h 1540"/>
                <a:gd name="T56" fmla="*/ 1514 w 1542"/>
                <a:gd name="T57" fmla="*/ 973 h 1540"/>
                <a:gd name="T58" fmla="*/ 1437 w 1542"/>
                <a:gd name="T59" fmla="*/ 1158 h 1540"/>
                <a:gd name="T60" fmla="*/ 1316 w 1542"/>
                <a:gd name="T61" fmla="*/ 1314 h 1540"/>
                <a:gd name="T62" fmla="*/ 1160 w 1542"/>
                <a:gd name="T63" fmla="*/ 1434 h 1540"/>
                <a:gd name="T64" fmla="*/ 976 w 1542"/>
                <a:gd name="T65" fmla="*/ 1512 h 1540"/>
                <a:gd name="T66" fmla="*/ 771 w 1542"/>
                <a:gd name="T67" fmla="*/ 1540 h 1540"/>
                <a:gd name="T68" fmla="*/ 566 w 1542"/>
                <a:gd name="T69" fmla="*/ 1512 h 1540"/>
                <a:gd name="T70" fmla="*/ 382 w 1542"/>
                <a:gd name="T71" fmla="*/ 1434 h 1540"/>
                <a:gd name="T72" fmla="*/ 226 w 1542"/>
                <a:gd name="T73" fmla="*/ 1314 h 1540"/>
                <a:gd name="T74" fmla="*/ 105 w 1542"/>
                <a:gd name="T75" fmla="*/ 1158 h 1540"/>
                <a:gd name="T76" fmla="*/ 28 w 1542"/>
                <a:gd name="T77" fmla="*/ 973 h 1540"/>
                <a:gd name="T78" fmla="*/ 0 w 1542"/>
                <a:gd name="T79" fmla="*/ 769 h 1540"/>
                <a:gd name="T80" fmla="*/ 28 w 1542"/>
                <a:gd name="T81" fmla="*/ 565 h 1540"/>
                <a:gd name="T82" fmla="*/ 105 w 1542"/>
                <a:gd name="T83" fmla="*/ 381 h 1540"/>
                <a:gd name="T84" fmla="*/ 226 w 1542"/>
                <a:gd name="T85" fmla="*/ 225 h 1540"/>
                <a:gd name="T86" fmla="*/ 382 w 1542"/>
                <a:gd name="T87" fmla="*/ 105 h 1540"/>
                <a:gd name="T88" fmla="*/ 566 w 1542"/>
                <a:gd name="T89" fmla="*/ 27 h 1540"/>
                <a:gd name="T90" fmla="*/ 771 w 1542"/>
                <a:gd name="T91" fmla="*/ 0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42" h="1540">
                  <a:moveTo>
                    <a:pt x="771" y="119"/>
                  </a:moveTo>
                  <a:lnTo>
                    <a:pt x="704" y="122"/>
                  </a:lnTo>
                  <a:lnTo>
                    <a:pt x="639" y="131"/>
                  </a:lnTo>
                  <a:lnTo>
                    <a:pt x="577" y="148"/>
                  </a:lnTo>
                  <a:lnTo>
                    <a:pt x="517" y="169"/>
                  </a:lnTo>
                  <a:lnTo>
                    <a:pt x="460" y="197"/>
                  </a:lnTo>
                  <a:lnTo>
                    <a:pt x="406" y="229"/>
                  </a:lnTo>
                  <a:lnTo>
                    <a:pt x="356" y="267"/>
                  </a:lnTo>
                  <a:lnTo>
                    <a:pt x="309" y="309"/>
                  </a:lnTo>
                  <a:lnTo>
                    <a:pt x="267" y="355"/>
                  </a:lnTo>
                  <a:lnTo>
                    <a:pt x="229" y="405"/>
                  </a:lnTo>
                  <a:lnTo>
                    <a:pt x="197" y="459"/>
                  </a:lnTo>
                  <a:lnTo>
                    <a:pt x="170" y="516"/>
                  </a:lnTo>
                  <a:lnTo>
                    <a:pt x="147" y="576"/>
                  </a:lnTo>
                  <a:lnTo>
                    <a:pt x="131" y="639"/>
                  </a:lnTo>
                  <a:lnTo>
                    <a:pt x="122" y="703"/>
                  </a:lnTo>
                  <a:lnTo>
                    <a:pt x="118" y="769"/>
                  </a:lnTo>
                  <a:lnTo>
                    <a:pt x="122" y="836"/>
                  </a:lnTo>
                  <a:lnTo>
                    <a:pt x="131" y="900"/>
                  </a:lnTo>
                  <a:lnTo>
                    <a:pt x="147" y="963"/>
                  </a:lnTo>
                  <a:lnTo>
                    <a:pt x="170" y="1023"/>
                  </a:lnTo>
                  <a:lnTo>
                    <a:pt x="197" y="1080"/>
                  </a:lnTo>
                  <a:lnTo>
                    <a:pt x="229" y="1134"/>
                  </a:lnTo>
                  <a:lnTo>
                    <a:pt x="267" y="1183"/>
                  </a:lnTo>
                  <a:lnTo>
                    <a:pt x="309" y="1230"/>
                  </a:lnTo>
                  <a:lnTo>
                    <a:pt x="356" y="1272"/>
                  </a:lnTo>
                  <a:lnTo>
                    <a:pt x="406" y="1309"/>
                  </a:lnTo>
                  <a:lnTo>
                    <a:pt x="460" y="1342"/>
                  </a:lnTo>
                  <a:lnTo>
                    <a:pt x="517" y="1370"/>
                  </a:lnTo>
                  <a:lnTo>
                    <a:pt x="577" y="1391"/>
                  </a:lnTo>
                  <a:lnTo>
                    <a:pt x="639" y="1407"/>
                  </a:lnTo>
                  <a:lnTo>
                    <a:pt x="704" y="1417"/>
                  </a:lnTo>
                  <a:lnTo>
                    <a:pt x="771" y="1420"/>
                  </a:lnTo>
                  <a:lnTo>
                    <a:pt x="838" y="1417"/>
                  </a:lnTo>
                  <a:lnTo>
                    <a:pt x="903" y="1407"/>
                  </a:lnTo>
                  <a:lnTo>
                    <a:pt x="965" y="1391"/>
                  </a:lnTo>
                  <a:lnTo>
                    <a:pt x="1025" y="1370"/>
                  </a:lnTo>
                  <a:lnTo>
                    <a:pt x="1082" y="1342"/>
                  </a:lnTo>
                  <a:lnTo>
                    <a:pt x="1136" y="1309"/>
                  </a:lnTo>
                  <a:lnTo>
                    <a:pt x="1186" y="1272"/>
                  </a:lnTo>
                  <a:lnTo>
                    <a:pt x="1233" y="1230"/>
                  </a:lnTo>
                  <a:lnTo>
                    <a:pt x="1275" y="1183"/>
                  </a:lnTo>
                  <a:lnTo>
                    <a:pt x="1311" y="1134"/>
                  </a:lnTo>
                  <a:lnTo>
                    <a:pt x="1345" y="1080"/>
                  </a:lnTo>
                  <a:lnTo>
                    <a:pt x="1372" y="1023"/>
                  </a:lnTo>
                  <a:lnTo>
                    <a:pt x="1395" y="963"/>
                  </a:lnTo>
                  <a:lnTo>
                    <a:pt x="1411" y="900"/>
                  </a:lnTo>
                  <a:lnTo>
                    <a:pt x="1420" y="836"/>
                  </a:lnTo>
                  <a:lnTo>
                    <a:pt x="1424" y="769"/>
                  </a:lnTo>
                  <a:lnTo>
                    <a:pt x="1420" y="703"/>
                  </a:lnTo>
                  <a:lnTo>
                    <a:pt x="1411" y="639"/>
                  </a:lnTo>
                  <a:lnTo>
                    <a:pt x="1395" y="576"/>
                  </a:lnTo>
                  <a:lnTo>
                    <a:pt x="1372" y="516"/>
                  </a:lnTo>
                  <a:lnTo>
                    <a:pt x="1345" y="459"/>
                  </a:lnTo>
                  <a:lnTo>
                    <a:pt x="1311" y="405"/>
                  </a:lnTo>
                  <a:lnTo>
                    <a:pt x="1275" y="355"/>
                  </a:lnTo>
                  <a:lnTo>
                    <a:pt x="1233" y="309"/>
                  </a:lnTo>
                  <a:lnTo>
                    <a:pt x="1186" y="267"/>
                  </a:lnTo>
                  <a:lnTo>
                    <a:pt x="1136" y="229"/>
                  </a:lnTo>
                  <a:lnTo>
                    <a:pt x="1082" y="197"/>
                  </a:lnTo>
                  <a:lnTo>
                    <a:pt x="1025" y="169"/>
                  </a:lnTo>
                  <a:lnTo>
                    <a:pt x="965" y="148"/>
                  </a:lnTo>
                  <a:lnTo>
                    <a:pt x="903" y="131"/>
                  </a:lnTo>
                  <a:lnTo>
                    <a:pt x="838" y="122"/>
                  </a:lnTo>
                  <a:lnTo>
                    <a:pt x="771" y="119"/>
                  </a:lnTo>
                  <a:close/>
                  <a:moveTo>
                    <a:pt x="771" y="0"/>
                  </a:moveTo>
                  <a:lnTo>
                    <a:pt x="841" y="2"/>
                  </a:lnTo>
                  <a:lnTo>
                    <a:pt x="909" y="12"/>
                  </a:lnTo>
                  <a:lnTo>
                    <a:pt x="976" y="27"/>
                  </a:lnTo>
                  <a:lnTo>
                    <a:pt x="1040" y="48"/>
                  </a:lnTo>
                  <a:lnTo>
                    <a:pt x="1101" y="73"/>
                  </a:lnTo>
                  <a:lnTo>
                    <a:pt x="1160" y="105"/>
                  </a:lnTo>
                  <a:lnTo>
                    <a:pt x="1215" y="140"/>
                  </a:lnTo>
                  <a:lnTo>
                    <a:pt x="1267" y="181"/>
                  </a:lnTo>
                  <a:lnTo>
                    <a:pt x="1316" y="225"/>
                  </a:lnTo>
                  <a:lnTo>
                    <a:pt x="1361" y="274"/>
                  </a:lnTo>
                  <a:lnTo>
                    <a:pt x="1401" y="325"/>
                  </a:lnTo>
                  <a:lnTo>
                    <a:pt x="1437" y="381"/>
                  </a:lnTo>
                  <a:lnTo>
                    <a:pt x="1468" y="439"/>
                  </a:lnTo>
                  <a:lnTo>
                    <a:pt x="1494" y="501"/>
                  </a:lnTo>
                  <a:lnTo>
                    <a:pt x="1514" y="565"/>
                  </a:lnTo>
                  <a:lnTo>
                    <a:pt x="1529" y="631"/>
                  </a:lnTo>
                  <a:lnTo>
                    <a:pt x="1539" y="699"/>
                  </a:lnTo>
                  <a:lnTo>
                    <a:pt x="1542" y="769"/>
                  </a:lnTo>
                  <a:lnTo>
                    <a:pt x="1539" y="839"/>
                  </a:lnTo>
                  <a:lnTo>
                    <a:pt x="1529" y="908"/>
                  </a:lnTo>
                  <a:lnTo>
                    <a:pt x="1514" y="973"/>
                  </a:lnTo>
                  <a:lnTo>
                    <a:pt x="1494" y="1038"/>
                  </a:lnTo>
                  <a:lnTo>
                    <a:pt x="1468" y="1099"/>
                  </a:lnTo>
                  <a:lnTo>
                    <a:pt x="1437" y="1158"/>
                  </a:lnTo>
                  <a:lnTo>
                    <a:pt x="1401" y="1214"/>
                  </a:lnTo>
                  <a:lnTo>
                    <a:pt x="1361" y="1265"/>
                  </a:lnTo>
                  <a:lnTo>
                    <a:pt x="1316" y="1314"/>
                  </a:lnTo>
                  <a:lnTo>
                    <a:pt x="1267" y="1358"/>
                  </a:lnTo>
                  <a:lnTo>
                    <a:pt x="1215" y="1399"/>
                  </a:lnTo>
                  <a:lnTo>
                    <a:pt x="1160" y="1434"/>
                  </a:lnTo>
                  <a:lnTo>
                    <a:pt x="1101" y="1465"/>
                  </a:lnTo>
                  <a:lnTo>
                    <a:pt x="1040" y="1491"/>
                  </a:lnTo>
                  <a:lnTo>
                    <a:pt x="976" y="1512"/>
                  </a:lnTo>
                  <a:lnTo>
                    <a:pt x="909" y="1527"/>
                  </a:lnTo>
                  <a:lnTo>
                    <a:pt x="841" y="1536"/>
                  </a:lnTo>
                  <a:lnTo>
                    <a:pt x="771" y="1540"/>
                  </a:lnTo>
                  <a:lnTo>
                    <a:pt x="701" y="1536"/>
                  </a:lnTo>
                  <a:lnTo>
                    <a:pt x="633" y="1527"/>
                  </a:lnTo>
                  <a:lnTo>
                    <a:pt x="566" y="1512"/>
                  </a:lnTo>
                  <a:lnTo>
                    <a:pt x="502" y="1491"/>
                  </a:lnTo>
                  <a:lnTo>
                    <a:pt x="441" y="1465"/>
                  </a:lnTo>
                  <a:lnTo>
                    <a:pt x="382" y="1434"/>
                  </a:lnTo>
                  <a:lnTo>
                    <a:pt x="327" y="1399"/>
                  </a:lnTo>
                  <a:lnTo>
                    <a:pt x="275" y="1358"/>
                  </a:lnTo>
                  <a:lnTo>
                    <a:pt x="226" y="1314"/>
                  </a:lnTo>
                  <a:lnTo>
                    <a:pt x="181" y="1265"/>
                  </a:lnTo>
                  <a:lnTo>
                    <a:pt x="141" y="1214"/>
                  </a:lnTo>
                  <a:lnTo>
                    <a:pt x="105" y="1158"/>
                  </a:lnTo>
                  <a:lnTo>
                    <a:pt x="74" y="1099"/>
                  </a:lnTo>
                  <a:lnTo>
                    <a:pt x="48" y="1038"/>
                  </a:lnTo>
                  <a:lnTo>
                    <a:pt x="28" y="973"/>
                  </a:lnTo>
                  <a:lnTo>
                    <a:pt x="12" y="908"/>
                  </a:lnTo>
                  <a:lnTo>
                    <a:pt x="3" y="839"/>
                  </a:lnTo>
                  <a:lnTo>
                    <a:pt x="0" y="769"/>
                  </a:lnTo>
                  <a:lnTo>
                    <a:pt x="3" y="699"/>
                  </a:lnTo>
                  <a:lnTo>
                    <a:pt x="12" y="631"/>
                  </a:lnTo>
                  <a:lnTo>
                    <a:pt x="28" y="565"/>
                  </a:lnTo>
                  <a:lnTo>
                    <a:pt x="48" y="501"/>
                  </a:lnTo>
                  <a:lnTo>
                    <a:pt x="74" y="439"/>
                  </a:lnTo>
                  <a:lnTo>
                    <a:pt x="105" y="381"/>
                  </a:lnTo>
                  <a:lnTo>
                    <a:pt x="141" y="325"/>
                  </a:lnTo>
                  <a:lnTo>
                    <a:pt x="181" y="274"/>
                  </a:lnTo>
                  <a:lnTo>
                    <a:pt x="226" y="225"/>
                  </a:lnTo>
                  <a:lnTo>
                    <a:pt x="275" y="181"/>
                  </a:lnTo>
                  <a:lnTo>
                    <a:pt x="327" y="140"/>
                  </a:lnTo>
                  <a:lnTo>
                    <a:pt x="382" y="105"/>
                  </a:lnTo>
                  <a:lnTo>
                    <a:pt x="441" y="73"/>
                  </a:lnTo>
                  <a:lnTo>
                    <a:pt x="502" y="48"/>
                  </a:lnTo>
                  <a:lnTo>
                    <a:pt x="566" y="27"/>
                  </a:lnTo>
                  <a:lnTo>
                    <a:pt x="633" y="12"/>
                  </a:lnTo>
                  <a:lnTo>
                    <a:pt x="701" y="2"/>
                  </a:lnTo>
                  <a:lnTo>
                    <a:pt x="7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314"/>
            <p:cNvSpPr>
              <a:spLocks/>
            </p:cNvSpPr>
            <p:nvPr/>
          </p:nvSpPr>
          <p:spPr bwMode="auto">
            <a:xfrm>
              <a:off x="7350126" y="3649663"/>
              <a:ext cx="19050" cy="168275"/>
            </a:xfrm>
            <a:custGeom>
              <a:avLst/>
              <a:gdLst>
                <a:gd name="T0" fmla="*/ 60 w 119"/>
                <a:gd name="T1" fmla="*/ 0 h 1067"/>
                <a:gd name="T2" fmla="*/ 78 w 119"/>
                <a:gd name="T3" fmla="*/ 3 h 1067"/>
                <a:gd name="T4" fmla="*/ 94 w 119"/>
                <a:gd name="T5" fmla="*/ 12 h 1067"/>
                <a:gd name="T6" fmla="*/ 107 w 119"/>
                <a:gd name="T7" fmla="*/ 25 h 1067"/>
                <a:gd name="T8" fmla="*/ 116 w 119"/>
                <a:gd name="T9" fmla="*/ 41 h 1067"/>
                <a:gd name="T10" fmla="*/ 119 w 119"/>
                <a:gd name="T11" fmla="*/ 60 h 1067"/>
                <a:gd name="T12" fmla="*/ 119 w 119"/>
                <a:gd name="T13" fmla="*/ 1008 h 1067"/>
                <a:gd name="T14" fmla="*/ 116 w 119"/>
                <a:gd name="T15" fmla="*/ 1026 h 1067"/>
                <a:gd name="T16" fmla="*/ 107 w 119"/>
                <a:gd name="T17" fmla="*/ 1042 h 1067"/>
                <a:gd name="T18" fmla="*/ 94 w 119"/>
                <a:gd name="T19" fmla="*/ 1055 h 1067"/>
                <a:gd name="T20" fmla="*/ 78 w 119"/>
                <a:gd name="T21" fmla="*/ 1064 h 1067"/>
                <a:gd name="T22" fmla="*/ 60 w 119"/>
                <a:gd name="T23" fmla="*/ 1067 h 1067"/>
                <a:gd name="T24" fmla="*/ 41 w 119"/>
                <a:gd name="T25" fmla="*/ 1064 h 1067"/>
                <a:gd name="T26" fmla="*/ 25 w 119"/>
                <a:gd name="T27" fmla="*/ 1055 h 1067"/>
                <a:gd name="T28" fmla="*/ 12 w 119"/>
                <a:gd name="T29" fmla="*/ 1042 h 1067"/>
                <a:gd name="T30" fmla="*/ 4 w 119"/>
                <a:gd name="T31" fmla="*/ 1026 h 1067"/>
                <a:gd name="T32" fmla="*/ 0 w 119"/>
                <a:gd name="T33" fmla="*/ 1008 h 1067"/>
                <a:gd name="T34" fmla="*/ 0 w 119"/>
                <a:gd name="T35" fmla="*/ 60 h 1067"/>
                <a:gd name="T36" fmla="*/ 4 w 119"/>
                <a:gd name="T37" fmla="*/ 41 h 1067"/>
                <a:gd name="T38" fmla="*/ 12 w 119"/>
                <a:gd name="T39" fmla="*/ 25 h 1067"/>
                <a:gd name="T40" fmla="*/ 25 w 119"/>
                <a:gd name="T41" fmla="*/ 12 h 1067"/>
                <a:gd name="T42" fmla="*/ 41 w 119"/>
                <a:gd name="T43" fmla="*/ 3 h 1067"/>
                <a:gd name="T44" fmla="*/ 60 w 119"/>
                <a:gd name="T45" fmla="*/ 0 h 10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9" h="1067">
                  <a:moveTo>
                    <a:pt x="60" y="0"/>
                  </a:moveTo>
                  <a:lnTo>
                    <a:pt x="78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6" y="41"/>
                  </a:lnTo>
                  <a:lnTo>
                    <a:pt x="119" y="60"/>
                  </a:lnTo>
                  <a:lnTo>
                    <a:pt x="119" y="1008"/>
                  </a:lnTo>
                  <a:lnTo>
                    <a:pt x="116" y="1026"/>
                  </a:lnTo>
                  <a:lnTo>
                    <a:pt x="107" y="1042"/>
                  </a:lnTo>
                  <a:lnTo>
                    <a:pt x="94" y="1055"/>
                  </a:lnTo>
                  <a:lnTo>
                    <a:pt x="78" y="1064"/>
                  </a:lnTo>
                  <a:lnTo>
                    <a:pt x="60" y="1067"/>
                  </a:lnTo>
                  <a:lnTo>
                    <a:pt x="41" y="1064"/>
                  </a:lnTo>
                  <a:lnTo>
                    <a:pt x="25" y="1055"/>
                  </a:lnTo>
                  <a:lnTo>
                    <a:pt x="12" y="1042"/>
                  </a:lnTo>
                  <a:lnTo>
                    <a:pt x="4" y="1026"/>
                  </a:lnTo>
                  <a:lnTo>
                    <a:pt x="0" y="1008"/>
                  </a:lnTo>
                  <a:lnTo>
                    <a:pt x="0" y="60"/>
                  </a:lnTo>
                  <a:lnTo>
                    <a:pt x="4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6" name="Group 373"/>
          <p:cNvGrpSpPr/>
          <p:nvPr/>
        </p:nvGrpSpPr>
        <p:grpSpPr>
          <a:xfrm>
            <a:off x="9301290" y="2285331"/>
            <a:ext cx="563563" cy="339725"/>
            <a:chOff x="6270625" y="3563938"/>
            <a:chExt cx="563563" cy="339725"/>
          </a:xfrm>
          <a:solidFill>
            <a:srgbClr val="000000"/>
          </a:solidFill>
        </p:grpSpPr>
        <p:sp>
          <p:nvSpPr>
            <p:cNvPr id="337" name="Freeform 319"/>
            <p:cNvSpPr>
              <a:spLocks noEditPoints="1"/>
            </p:cNvSpPr>
            <p:nvPr/>
          </p:nvSpPr>
          <p:spPr bwMode="auto">
            <a:xfrm>
              <a:off x="6270625" y="3563938"/>
              <a:ext cx="563563" cy="339725"/>
            </a:xfrm>
            <a:custGeom>
              <a:avLst/>
              <a:gdLst>
                <a:gd name="T0" fmla="*/ 911 w 3550"/>
                <a:gd name="T1" fmla="*/ 131 h 2133"/>
                <a:gd name="T2" fmla="*/ 697 w 3550"/>
                <a:gd name="T3" fmla="*/ 194 h 2133"/>
                <a:gd name="T4" fmla="*/ 507 w 3550"/>
                <a:gd name="T5" fmla="*/ 303 h 2133"/>
                <a:gd name="T6" fmla="*/ 346 w 3550"/>
                <a:gd name="T7" fmla="*/ 450 h 2133"/>
                <a:gd name="T8" fmla="*/ 225 w 3550"/>
                <a:gd name="T9" fmla="*/ 631 h 2133"/>
                <a:gd name="T10" fmla="*/ 146 w 3550"/>
                <a:gd name="T11" fmla="*/ 839 h 2133"/>
                <a:gd name="T12" fmla="*/ 118 w 3550"/>
                <a:gd name="T13" fmla="*/ 1066 h 2133"/>
                <a:gd name="T14" fmla="*/ 146 w 3550"/>
                <a:gd name="T15" fmla="*/ 1294 h 2133"/>
                <a:gd name="T16" fmla="*/ 225 w 3550"/>
                <a:gd name="T17" fmla="*/ 1501 h 2133"/>
                <a:gd name="T18" fmla="*/ 346 w 3550"/>
                <a:gd name="T19" fmla="*/ 1683 h 2133"/>
                <a:gd name="T20" fmla="*/ 507 w 3550"/>
                <a:gd name="T21" fmla="*/ 1830 h 2133"/>
                <a:gd name="T22" fmla="*/ 697 w 3550"/>
                <a:gd name="T23" fmla="*/ 1939 h 2133"/>
                <a:gd name="T24" fmla="*/ 911 w 3550"/>
                <a:gd name="T25" fmla="*/ 2001 h 2133"/>
                <a:gd name="T26" fmla="*/ 2485 w 3550"/>
                <a:gd name="T27" fmla="*/ 2013 h 2133"/>
                <a:gd name="T28" fmla="*/ 2712 w 3550"/>
                <a:gd name="T29" fmla="*/ 1986 h 2133"/>
                <a:gd name="T30" fmla="*/ 2920 w 3550"/>
                <a:gd name="T31" fmla="*/ 1908 h 2133"/>
                <a:gd name="T32" fmla="*/ 3100 w 3550"/>
                <a:gd name="T33" fmla="*/ 1785 h 2133"/>
                <a:gd name="T34" fmla="*/ 3249 w 3550"/>
                <a:gd name="T35" fmla="*/ 1626 h 2133"/>
                <a:gd name="T36" fmla="*/ 3357 w 3550"/>
                <a:gd name="T37" fmla="*/ 1435 h 2133"/>
                <a:gd name="T38" fmla="*/ 3419 w 3550"/>
                <a:gd name="T39" fmla="*/ 1220 h 2133"/>
                <a:gd name="T40" fmla="*/ 3428 w 3550"/>
                <a:gd name="T41" fmla="*/ 988 h 2133"/>
                <a:gd name="T42" fmla="*/ 3383 w 3550"/>
                <a:gd name="T43" fmla="*/ 768 h 2133"/>
                <a:gd name="T44" fmla="*/ 3290 w 3550"/>
                <a:gd name="T45" fmla="*/ 567 h 2133"/>
                <a:gd name="T46" fmla="*/ 3154 w 3550"/>
                <a:gd name="T47" fmla="*/ 397 h 2133"/>
                <a:gd name="T48" fmla="*/ 2983 w 3550"/>
                <a:gd name="T49" fmla="*/ 262 h 2133"/>
                <a:gd name="T50" fmla="*/ 2784 w 3550"/>
                <a:gd name="T51" fmla="*/ 168 h 2133"/>
                <a:gd name="T52" fmla="*/ 2562 w 3550"/>
                <a:gd name="T53" fmla="*/ 123 h 2133"/>
                <a:gd name="T54" fmla="*/ 1065 w 3550"/>
                <a:gd name="T55" fmla="*/ 0 h 2133"/>
                <a:gd name="T56" fmla="*/ 2650 w 3550"/>
                <a:gd name="T57" fmla="*/ 13 h 2133"/>
                <a:gd name="T58" fmla="*/ 2881 w 3550"/>
                <a:gd name="T59" fmla="*/ 76 h 2133"/>
                <a:gd name="T60" fmla="*/ 3089 w 3550"/>
                <a:gd name="T61" fmla="*/ 188 h 2133"/>
                <a:gd name="T62" fmla="*/ 3265 w 3550"/>
                <a:gd name="T63" fmla="*/ 341 h 2133"/>
                <a:gd name="T64" fmla="*/ 3405 w 3550"/>
                <a:gd name="T65" fmla="*/ 529 h 2133"/>
                <a:gd name="T66" fmla="*/ 3501 w 3550"/>
                <a:gd name="T67" fmla="*/ 745 h 2133"/>
                <a:gd name="T68" fmla="*/ 3547 w 3550"/>
                <a:gd name="T69" fmla="*/ 983 h 2133"/>
                <a:gd name="T70" fmla="*/ 3537 w 3550"/>
                <a:gd name="T71" fmla="*/ 1231 h 2133"/>
                <a:gd name="T72" fmla="*/ 3474 w 3550"/>
                <a:gd name="T73" fmla="*/ 1462 h 2133"/>
                <a:gd name="T74" fmla="*/ 3363 w 3550"/>
                <a:gd name="T75" fmla="*/ 1670 h 2133"/>
                <a:gd name="T76" fmla="*/ 3210 w 3550"/>
                <a:gd name="T77" fmla="*/ 1846 h 2133"/>
                <a:gd name="T78" fmla="*/ 3022 w 3550"/>
                <a:gd name="T79" fmla="*/ 1986 h 2133"/>
                <a:gd name="T80" fmla="*/ 2807 w 3550"/>
                <a:gd name="T81" fmla="*/ 2083 h 2133"/>
                <a:gd name="T82" fmla="*/ 2568 w 3550"/>
                <a:gd name="T83" fmla="*/ 2130 h 2133"/>
                <a:gd name="T84" fmla="*/ 982 w 3550"/>
                <a:gd name="T85" fmla="*/ 2130 h 2133"/>
                <a:gd name="T86" fmla="*/ 743 w 3550"/>
                <a:gd name="T87" fmla="*/ 2083 h 2133"/>
                <a:gd name="T88" fmla="*/ 528 w 3550"/>
                <a:gd name="T89" fmla="*/ 1986 h 2133"/>
                <a:gd name="T90" fmla="*/ 340 w 3550"/>
                <a:gd name="T91" fmla="*/ 1846 h 2133"/>
                <a:gd name="T92" fmla="*/ 187 w 3550"/>
                <a:gd name="T93" fmla="*/ 1670 h 2133"/>
                <a:gd name="T94" fmla="*/ 76 w 3550"/>
                <a:gd name="T95" fmla="*/ 1462 h 2133"/>
                <a:gd name="T96" fmla="*/ 13 w 3550"/>
                <a:gd name="T97" fmla="*/ 1231 h 2133"/>
                <a:gd name="T98" fmla="*/ 3 w 3550"/>
                <a:gd name="T99" fmla="*/ 983 h 2133"/>
                <a:gd name="T100" fmla="*/ 49 w 3550"/>
                <a:gd name="T101" fmla="*/ 745 h 2133"/>
                <a:gd name="T102" fmla="*/ 145 w 3550"/>
                <a:gd name="T103" fmla="*/ 529 h 2133"/>
                <a:gd name="T104" fmla="*/ 285 w 3550"/>
                <a:gd name="T105" fmla="*/ 341 h 2133"/>
                <a:gd name="T106" fmla="*/ 462 w 3550"/>
                <a:gd name="T107" fmla="*/ 188 h 2133"/>
                <a:gd name="T108" fmla="*/ 669 w 3550"/>
                <a:gd name="T109" fmla="*/ 76 h 2133"/>
                <a:gd name="T110" fmla="*/ 900 w 3550"/>
                <a:gd name="T111" fmla="*/ 13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0" h="2133">
                  <a:moveTo>
                    <a:pt x="1065" y="120"/>
                  </a:moveTo>
                  <a:lnTo>
                    <a:pt x="988" y="123"/>
                  </a:lnTo>
                  <a:lnTo>
                    <a:pt x="911" y="131"/>
                  </a:lnTo>
                  <a:lnTo>
                    <a:pt x="838" y="146"/>
                  </a:lnTo>
                  <a:lnTo>
                    <a:pt x="766" y="168"/>
                  </a:lnTo>
                  <a:lnTo>
                    <a:pt x="697" y="194"/>
                  </a:lnTo>
                  <a:lnTo>
                    <a:pt x="630" y="225"/>
                  </a:lnTo>
                  <a:lnTo>
                    <a:pt x="567" y="262"/>
                  </a:lnTo>
                  <a:lnTo>
                    <a:pt x="507" y="303"/>
                  </a:lnTo>
                  <a:lnTo>
                    <a:pt x="450" y="348"/>
                  </a:lnTo>
                  <a:lnTo>
                    <a:pt x="396" y="397"/>
                  </a:lnTo>
                  <a:lnTo>
                    <a:pt x="346" y="450"/>
                  </a:lnTo>
                  <a:lnTo>
                    <a:pt x="301" y="507"/>
                  </a:lnTo>
                  <a:lnTo>
                    <a:pt x="260" y="567"/>
                  </a:lnTo>
                  <a:lnTo>
                    <a:pt x="225" y="631"/>
                  </a:lnTo>
                  <a:lnTo>
                    <a:pt x="193" y="698"/>
                  </a:lnTo>
                  <a:lnTo>
                    <a:pt x="167" y="768"/>
                  </a:lnTo>
                  <a:lnTo>
                    <a:pt x="146" y="839"/>
                  </a:lnTo>
                  <a:lnTo>
                    <a:pt x="131" y="913"/>
                  </a:lnTo>
                  <a:lnTo>
                    <a:pt x="122" y="988"/>
                  </a:lnTo>
                  <a:lnTo>
                    <a:pt x="118" y="1066"/>
                  </a:lnTo>
                  <a:lnTo>
                    <a:pt x="122" y="1143"/>
                  </a:lnTo>
                  <a:lnTo>
                    <a:pt x="131" y="1220"/>
                  </a:lnTo>
                  <a:lnTo>
                    <a:pt x="146" y="1294"/>
                  </a:lnTo>
                  <a:lnTo>
                    <a:pt x="167" y="1365"/>
                  </a:lnTo>
                  <a:lnTo>
                    <a:pt x="193" y="1435"/>
                  </a:lnTo>
                  <a:lnTo>
                    <a:pt x="225" y="1501"/>
                  </a:lnTo>
                  <a:lnTo>
                    <a:pt x="260" y="1565"/>
                  </a:lnTo>
                  <a:lnTo>
                    <a:pt x="301" y="1626"/>
                  </a:lnTo>
                  <a:lnTo>
                    <a:pt x="346" y="1683"/>
                  </a:lnTo>
                  <a:lnTo>
                    <a:pt x="396" y="1736"/>
                  </a:lnTo>
                  <a:lnTo>
                    <a:pt x="450" y="1785"/>
                  </a:lnTo>
                  <a:lnTo>
                    <a:pt x="507" y="1830"/>
                  </a:lnTo>
                  <a:lnTo>
                    <a:pt x="567" y="1871"/>
                  </a:lnTo>
                  <a:lnTo>
                    <a:pt x="630" y="1908"/>
                  </a:lnTo>
                  <a:lnTo>
                    <a:pt x="697" y="1939"/>
                  </a:lnTo>
                  <a:lnTo>
                    <a:pt x="766" y="1965"/>
                  </a:lnTo>
                  <a:lnTo>
                    <a:pt x="838" y="1986"/>
                  </a:lnTo>
                  <a:lnTo>
                    <a:pt x="911" y="2001"/>
                  </a:lnTo>
                  <a:lnTo>
                    <a:pt x="988" y="2011"/>
                  </a:lnTo>
                  <a:lnTo>
                    <a:pt x="1065" y="2013"/>
                  </a:lnTo>
                  <a:lnTo>
                    <a:pt x="2485" y="2013"/>
                  </a:lnTo>
                  <a:lnTo>
                    <a:pt x="2562" y="2011"/>
                  </a:lnTo>
                  <a:lnTo>
                    <a:pt x="2639" y="2001"/>
                  </a:lnTo>
                  <a:lnTo>
                    <a:pt x="2712" y="1986"/>
                  </a:lnTo>
                  <a:lnTo>
                    <a:pt x="2784" y="1965"/>
                  </a:lnTo>
                  <a:lnTo>
                    <a:pt x="2853" y="1939"/>
                  </a:lnTo>
                  <a:lnTo>
                    <a:pt x="2920" y="1908"/>
                  </a:lnTo>
                  <a:lnTo>
                    <a:pt x="2983" y="1871"/>
                  </a:lnTo>
                  <a:lnTo>
                    <a:pt x="3043" y="1830"/>
                  </a:lnTo>
                  <a:lnTo>
                    <a:pt x="3100" y="1785"/>
                  </a:lnTo>
                  <a:lnTo>
                    <a:pt x="3154" y="1736"/>
                  </a:lnTo>
                  <a:lnTo>
                    <a:pt x="3204" y="1683"/>
                  </a:lnTo>
                  <a:lnTo>
                    <a:pt x="3249" y="1626"/>
                  </a:lnTo>
                  <a:lnTo>
                    <a:pt x="3290" y="1565"/>
                  </a:lnTo>
                  <a:lnTo>
                    <a:pt x="3325" y="1501"/>
                  </a:lnTo>
                  <a:lnTo>
                    <a:pt x="3357" y="1435"/>
                  </a:lnTo>
                  <a:lnTo>
                    <a:pt x="3383" y="1365"/>
                  </a:lnTo>
                  <a:lnTo>
                    <a:pt x="3404" y="1294"/>
                  </a:lnTo>
                  <a:lnTo>
                    <a:pt x="3419" y="1220"/>
                  </a:lnTo>
                  <a:lnTo>
                    <a:pt x="3428" y="1143"/>
                  </a:lnTo>
                  <a:lnTo>
                    <a:pt x="3432" y="1066"/>
                  </a:lnTo>
                  <a:lnTo>
                    <a:pt x="3428" y="988"/>
                  </a:lnTo>
                  <a:lnTo>
                    <a:pt x="3419" y="913"/>
                  </a:lnTo>
                  <a:lnTo>
                    <a:pt x="3404" y="839"/>
                  </a:lnTo>
                  <a:lnTo>
                    <a:pt x="3383" y="768"/>
                  </a:lnTo>
                  <a:lnTo>
                    <a:pt x="3357" y="698"/>
                  </a:lnTo>
                  <a:lnTo>
                    <a:pt x="3325" y="631"/>
                  </a:lnTo>
                  <a:lnTo>
                    <a:pt x="3290" y="567"/>
                  </a:lnTo>
                  <a:lnTo>
                    <a:pt x="3249" y="507"/>
                  </a:lnTo>
                  <a:lnTo>
                    <a:pt x="3204" y="450"/>
                  </a:lnTo>
                  <a:lnTo>
                    <a:pt x="3154" y="397"/>
                  </a:lnTo>
                  <a:lnTo>
                    <a:pt x="3100" y="348"/>
                  </a:lnTo>
                  <a:lnTo>
                    <a:pt x="3043" y="303"/>
                  </a:lnTo>
                  <a:lnTo>
                    <a:pt x="2983" y="262"/>
                  </a:lnTo>
                  <a:lnTo>
                    <a:pt x="2920" y="225"/>
                  </a:lnTo>
                  <a:lnTo>
                    <a:pt x="2853" y="194"/>
                  </a:lnTo>
                  <a:lnTo>
                    <a:pt x="2784" y="168"/>
                  </a:lnTo>
                  <a:lnTo>
                    <a:pt x="2712" y="146"/>
                  </a:lnTo>
                  <a:lnTo>
                    <a:pt x="2639" y="131"/>
                  </a:lnTo>
                  <a:lnTo>
                    <a:pt x="2562" y="123"/>
                  </a:lnTo>
                  <a:lnTo>
                    <a:pt x="2485" y="120"/>
                  </a:lnTo>
                  <a:lnTo>
                    <a:pt x="1065" y="120"/>
                  </a:lnTo>
                  <a:close/>
                  <a:moveTo>
                    <a:pt x="1065" y="0"/>
                  </a:moveTo>
                  <a:lnTo>
                    <a:pt x="2485" y="0"/>
                  </a:lnTo>
                  <a:lnTo>
                    <a:pt x="2568" y="3"/>
                  </a:lnTo>
                  <a:lnTo>
                    <a:pt x="2650" y="13"/>
                  </a:lnTo>
                  <a:lnTo>
                    <a:pt x="2729" y="29"/>
                  </a:lnTo>
                  <a:lnTo>
                    <a:pt x="2807" y="50"/>
                  </a:lnTo>
                  <a:lnTo>
                    <a:pt x="2881" y="76"/>
                  </a:lnTo>
                  <a:lnTo>
                    <a:pt x="2953" y="109"/>
                  </a:lnTo>
                  <a:lnTo>
                    <a:pt x="3022" y="146"/>
                  </a:lnTo>
                  <a:lnTo>
                    <a:pt x="3089" y="188"/>
                  </a:lnTo>
                  <a:lnTo>
                    <a:pt x="3151" y="235"/>
                  </a:lnTo>
                  <a:lnTo>
                    <a:pt x="3210" y="286"/>
                  </a:lnTo>
                  <a:lnTo>
                    <a:pt x="3265" y="341"/>
                  </a:lnTo>
                  <a:lnTo>
                    <a:pt x="3315" y="401"/>
                  </a:lnTo>
                  <a:lnTo>
                    <a:pt x="3363" y="463"/>
                  </a:lnTo>
                  <a:lnTo>
                    <a:pt x="3405" y="529"/>
                  </a:lnTo>
                  <a:lnTo>
                    <a:pt x="3441" y="598"/>
                  </a:lnTo>
                  <a:lnTo>
                    <a:pt x="3474" y="670"/>
                  </a:lnTo>
                  <a:lnTo>
                    <a:pt x="3501" y="745"/>
                  </a:lnTo>
                  <a:lnTo>
                    <a:pt x="3522" y="823"/>
                  </a:lnTo>
                  <a:lnTo>
                    <a:pt x="3537" y="902"/>
                  </a:lnTo>
                  <a:lnTo>
                    <a:pt x="3547" y="983"/>
                  </a:lnTo>
                  <a:lnTo>
                    <a:pt x="3550" y="1066"/>
                  </a:lnTo>
                  <a:lnTo>
                    <a:pt x="3547" y="1150"/>
                  </a:lnTo>
                  <a:lnTo>
                    <a:pt x="3537" y="1231"/>
                  </a:lnTo>
                  <a:lnTo>
                    <a:pt x="3522" y="1310"/>
                  </a:lnTo>
                  <a:lnTo>
                    <a:pt x="3501" y="1388"/>
                  </a:lnTo>
                  <a:lnTo>
                    <a:pt x="3474" y="1462"/>
                  </a:lnTo>
                  <a:lnTo>
                    <a:pt x="3441" y="1534"/>
                  </a:lnTo>
                  <a:lnTo>
                    <a:pt x="3405" y="1604"/>
                  </a:lnTo>
                  <a:lnTo>
                    <a:pt x="3363" y="1670"/>
                  </a:lnTo>
                  <a:lnTo>
                    <a:pt x="3315" y="1732"/>
                  </a:lnTo>
                  <a:lnTo>
                    <a:pt x="3265" y="1791"/>
                  </a:lnTo>
                  <a:lnTo>
                    <a:pt x="3210" y="1846"/>
                  </a:lnTo>
                  <a:lnTo>
                    <a:pt x="3151" y="1898"/>
                  </a:lnTo>
                  <a:lnTo>
                    <a:pt x="3089" y="1944"/>
                  </a:lnTo>
                  <a:lnTo>
                    <a:pt x="3022" y="1986"/>
                  </a:lnTo>
                  <a:lnTo>
                    <a:pt x="2953" y="2024"/>
                  </a:lnTo>
                  <a:lnTo>
                    <a:pt x="2881" y="2056"/>
                  </a:lnTo>
                  <a:lnTo>
                    <a:pt x="2807" y="2083"/>
                  </a:lnTo>
                  <a:lnTo>
                    <a:pt x="2729" y="2104"/>
                  </a:lnTo>
                  <a:lnTo>
                    <a:pt x="2650" y="2120"/>
                  </a:lnTo>
                  <a:lnTo>
                    <a:pt x="2568" y="2130"/>
                  </a:lnTo>
                  <a:lnTo>
                    <a:pt x="2485" y="2133"/>
                  </a:lnTo>
                  <a:lnTo>
                    <a:pt x="1065" y="2133"/>
                  </a:lnTo>
                  <a:lnTo>
                    <a:pt x="982" y="2130"/>
                  </a:lnTo>
                  <a:lnTo>
                    <a:pt x="900" y="2120"/>
                  </a:lnTo>
                  <a:lnTo>
                    <a:pt x="821" y="2104"/>
                  </a:lnTo>
                  <a:lnTo>
                    <a:pt x="743" y="2083"/>
                  </a:lnTo>
                  <a:lnTo>
                    <a:pt x="669" y="2056"/>
                  </a:lnTo>
                  <a:lnTo>
                    <a:pt x="597" y="2024"/>
                  </a:lnTo>
                  <a:lnTo>
                    <a:pt x="528" y="1986"/>
                  </a:lnTo>
                  <a:lnTo>
                    <a:pt x="462" y="1944"/>
                  </a:lnTo>
                  <a:lnTo>
                    <a:pt x="399" y="1898"/>
                  </a:lnTo>
                  <a:lnTo>
                    <a:pt x="340" y="1846"/>
                  </a:lnTo>
                  <a:lnTo>
                    <a:pt x="285" y="1791"/>
                  </a:lnTo>
                  <a:lnTo>
                    <a:pt x="235" y="1732"/>
                  </a:lnTo>
                  <a:lnTo>
                    <a:pt x="187" y="1670"/>
                  </a:lnTo>
                  <a:lnTo>
                    <a:pt x="145" y="1604"/>
                  </a:lnTo>
                  <a:lnTo>
                    <a:pt x="109" y="1534"/>
                  </a:lnTo>
                  <a:lnTo>
                    <a:pt x="76" y="1462"/>
                  </a:lnTo>
                  <a:lnTo>
                    <a:pt x="49" y="1388"/>
                  </a:lnTo>
                  <a:lnTo>
                    <a:pt x="28" y="1310"/>
                  </a:lnTo>
                  <a:lnTo>
                    <a:pt x="13" y="1231"/>
                  </a:lnTo>
                  <a:lnTo>
                    <a:pt x="3" y="1150"/>
                  </a:lnTo>
                  <a:lnTo>
                    <a:pt x="0" y="1066"/>
                  </a:lnTo>
                  <a:lnTo>
                    <a:pt x="3" y="983"/>
                  </a:lnTo>
                  <a:lnTo>
                    <a:pt x="13" y="902"/>
                  </a:lnTo>
                  <a:lnTo>
                    <a:pt x="28" y="823"/>
                  </a:lnTo>
                  <a:lnTo>
                    <a:pt x="49" y="745"/>
                  </a:lnTo>
                  <a:lnTo>
                    <a:pt x="76" y="670"/>
                  </a:lnTo>
                  <a:lnTo>
                    <a:pt x="109" y="598"/>
                  </a:lnTo>
                  <a:lnTo>
                    <a:pt x="145" y="529"/>
                  </a:lnTo>
                  <a:lnTo>
                    <a:pt x="187" y="463"/>
                  </a:lnTo>
                  <a:lnTo>
                    <a:pt x="235" y="401"/>
                  </a:lnTo>
                  <a:lnTo>
                    <a:pt x="285" y="341"/>
                  </a:lnTo>
                  <a:lnTo>
                    <a:pt x="340" y="286"/>
                  </a:lnTo>
                  <a:lnTo>
                    <a:pt x="399" y="235"/>
                  </a:lnTo>
                  <a:lnTo>
                    <a:pt x="462" y="188"/>
                  </a:lnTo>
                  <a:lnTo>
                    <a:pt x="528" y="146"/>
                  </a:lnTo>
                  <a:lnTo>
                    <a:pt x="597" y="109"/>
                  </a:lnTo>
                  <a:lnTo>
                    <a:pt x="669" y="76"/>
                  </a:lnTo>
                  <a:lnTo>
                    <a:pt x="743" y="50"/>
                  </a:lnTo>
                  <a:lnTo>
                    <a:pt x="821" y="29"/>
                  </a:lnTo>
                  <a:lnTo>
                    <a:pt x="900" y="13"/>
                  </a:lnTo>
                  <a:lnTo>
                    <a:pt x="982" y="3"/>
                  </a:lnTo>
                  <a:lnTo>
                    <a:pt x="10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320"/>
            <p:cNvSpPr>
              <a:spLocks noEditPoints="1"/>
            </p:cNvSpPr>
            <p:nvPr/>
          </p:nvSpPr>
          <p:spPr bwMode="auto">
            <a:xfrm>
              <a:off x="6318250" y="3611563"/>
              <a:ext cx="242888" cy="244475"/>
            </a:xfrm>
            <a:custGeom>
              <a:avLst/>
              <a:gdLst>
                <a:gd name="T0" fmla="*/ 638 w 1538"/>
                <a:gd name="T1" fmla="*/ 131 h 1540"/>
                <a:gd name="T2" fmla="*/ 459 w 1538"/>
                <a:gd name="T3" fmla="*/ 197 h 1540"/>
                <a:gd name="T4" fmla="*/ 309 w 1538"/>
                <a:gd name="T5" fmla="*/ 309 h 1540"/>
                <a:gd name="T6" fmla="*/ 197 w 1538"/>
                <a:gd name="T7" fmla="*/ 459 h 1540"/>
                <a:gd name="T8" fmla="*/ 131 w 1538"/>
                <a:gd name="T9" fmla="*/ 639 h 1540"/>
                <a:gd name="T10" fmla="*/ 121 w 1538"/>
                <a:gd name="T11" fmla="*/ 836 h 1540"/>
                <a:gd name="T12" fmla="*/ 170 w 1538"/>
                <a:gd name="T13" fmla="*/ 1023 h 1540"/>
                <a:gd name="T14" fmla="*/ 267 w 1538"/>
                <a:gd name="T15" fmla="*/ 1183 h 1540"/>
                <a:gd name="T16" fmla="*/ 405 w 1538"/>
                <a:gd name="T17" fmla="*/ 1309 h 1540"/>
                <a:gd name="T18" fmla="*/ 575 w 1538"/>
                <a:gd name="T19" fmla="*/ 1391 h 1540"/>
                <a:gd name="T20" fmla="*/ 769 w 1538"/>
                <a:gd name="T21" fmla="*/ 1420 h 1540"/>
                <a:gd name="T22" fmla="*/ 963 w 1538"/>
                <a:gd name="T23" fmla="*/ 1391 h 1540"/>
                <a:gd name="T24" fmla="*/ 1133 w 1538"/>
                <a:gd name="T25" fmla="*/ 1309 h 1540"/>
                <a:gd name="T26" fmla="*/ 1271 w 1538"/>
                <a:gd name="T27" fmla="*/ 1183 h 1540"/>
                <a:gd name="T28" fmla="*/ 1368 w 1538"/>
                <a:gd name="T29" fmla="*/ 1023 h 1540"/>
                <a:gd name="T30" fmla="*/ 1417 w 1538"/>
                <a:gd name="T31" fmla="*/ 836 h 1540"/>
                <a:gd name="T32" fmla="*/ 1407 w 1538"/>
                <a:gd name="T33" fmla="*/ 639 h 1540"/>
                <a:gd name="T34" fmla="*/ 1341 w 1538"/>
                <a:gd name="T35" fmla="*/ 459 h 1540"/>
                <a:gd name="T36" fmla="*/ 1229 w 1538"/>
                <a:gd name="T37" fmla="*/ 309 h 1540"/>
                <a:gd name="T38" fmla="*/ 1079 w 1538"/>
                <a:gd name="T39" fmla="*/ 197 h 1540"/>
                <a:gd name="T40" fmla="*/ 900 w 1538"/>
                <a:gd name="T41" fmla="*/ 131 h 1540"/>
                <a:gd name="T42" fmla="*/ 769 w 1538"/>
                <a:gd name="T43" fmla="*/ 0 h 1540"/>
                <a:gd name="T44" fmla="*/ 973 w 1538"/>
                <a:gd name="T45" fmla="*/ 27 h 1540"/>
                <a:gd name="T46" fmla="*/ 1157 w 1538"/>
                <a:gd name="T47" fmla="*/ 105 h 1540"/>
                <a:gd name="T48" fmla="*/ 1312 w 1538"/>
                <a:gd name="T49" fmla="*/ 225 h 1540"/>
                <a:gd name="T50" fmla="*/ 1433 w 1538"/>
                <a:gd name="T51" fmla="*/ 381 h 1540"/>
                <a:gd name="T52" fmla="*/ 1510 w 1538"/>
                <a:gd name="T53" fmla="*/ 565 h 1540"/>
                <a:gd name="T54" fmla="*/ 1538 w 1538"/>
                <a:gd name="T55" fmla="*/ 769 h 1540"/>
                <a:gd name="T56" fmla="*/ 1510 w 1538"/>
                <a:gd name="T57" fmla="*/ 973 h 1540"/>
                <a:gd name="T58" fmla="*/ 1433 w 1538"/>
                <a:gd name="T59" fmla="*/ 1158 h 1540"/>
                <a:gd name="T60" fmla="*/ 1312 w 1538"/>
                <a:gd name="T61" fmla="*/ 1314 h 1540"/>
                <a:gd name="T62" fmla="*/ 1157 w 1538"/>
                <a:gd name="T63" fmla="*/ 1434 h 1540"/>
                <a:gd name="T64" fmla="*/ 973 w 1538"/>
                <a:gd name="T65" fmla="*/ 1512 h 1540"/>
                <a:gd name="T66" fmla="*/ 769 w 1538"/>
                <a:gd name="T67" fmla="*/ 1540 h 1540"/>
                <a:gd name="T68" fmla="*/ 565 w 1538"/>
                <a:gd name="T69" fmla="*/ 1512 h 1540"/>
                <a:gd name="T70" fmla="*/ 381 w 1538"/>
                <a:gd name="T71" fmla="*/ 1434 h 1540"/>
                <a:gd name="T72" fmla="*/ 226 w 1538"/>
                <a:gd name="T73" fmla="*/ 1314 h 1540"/>
                <a:gd name="T74" fmla="*/ 105 w 1538"/>
                <a:gd name="T75" fmla="*/ 1158 h 1540"/>
                <a:gd name="T76" fmla="*/ 28 w 1538"/>
                <a:gd name="T77" fmla="*/ 973 h 1540"/>
                <a:gd name="T78" fmla="*/ 0 w 1538"/>
                <a:gd name="T79" fmla="*/ 769 h 1540"/>
                <a:gd name="T80" fmla="*/ 28 w 1538"/>
                <a:gd name="T81" fmla="*/ 565 h 1540"/>
                <a:gd name="T82" fmla="*/ 105 w 1538"/>
                <a:gd name="T83" fmla="*/ 381 h 1540"/>
                <a:gd name="T84" fmla="*/ 226 w 1538"/>
                <a:gd name="T85" fmla="*/ 225 h 1540"/>
                <a:gd name="T86" fmla="*/ 381 w 1538"/>
                <a:gd name="T87" fmla="*/ 105 h 1540"/>
                <a:gd name="T88" fmla="*/ 565 w 1538"/>
                <a:gd name="T89" fmla="*/ 27 h 1540"/>
                <a:gd name="T90" fmla="*/ 769 w 1538"/>
                <a:gd name="T91" fmla="*/ 0 h 1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38" h="1540">
                  <a:moveTo>
                    <a:pt x="769" y="119"/>
                  </a:moveTo>
                  <a:lnTo>
                    <a:pt x="702" y="122"/>
                  </a:lnTo>
                  <a:lnTo>
                    <a:pt x="638" y="131"/>
                  </a:lnTo>
                  <a:lnTo>
                    <a:pt x="575" y="148"/>
                  </a:lnTo>
                  <a:lnTo>
                    <a:pt x="516" y="169"/>
                  </a:lnTo>
                  <a:lnTo>
                    <a:pt x="459" y="197"/>
                  </a:lnTo>
                  <a:lnTo>
                    <a:pt x="405" y="229"/>
                  </a:lnTo>
                  <a:lnTo>
                    <a:pt x="355" y="267"/>
                  </a:lnTo>
                  <a:lnTo>
                    <a:pt x="309" y="309"/>
                  </a:lnTo>
                  <a:lnTo>
                    <a:pt x="267" y="355"/>
                  </a:lnTo>
                  <a:lnTo>
                    <a:pt x="230" y="405"/>
                  </a:lnTo>
                  <a:lnTo>
                    <a:pt x="197" y="459"/>
                  </a:lnTo>
                  <a:lnTo>
                    <a:pt x="170" y="516"/>
                  </a:lnTo>
                  <a:lnTo>
                    <a:pt x="147" y="576"/>
                  </a:lnTo>
                  <a:lnTo>
                    <a:pt x="131" y="639"/>
                  </a:lnTo>
                  <a:lnTo>
                    <a:pt x="121" y="703"/>
                  </a:lnTo>
                  <a:lnTo>
                    <a:pt x="118" y="769"/>
                  </a:lnTo>
                  <a:lnTo>
                    <a:pt x="121" y="836"/>
                  </a:lnTo>
                  <a:lnTo>
                    <a:pt x="131" y="900"/>
                  </a:lnTo>
                  <a:lnTo>
                    <a:pt x="147" y="963"/>
                  </a:lnTo>
                  <a:lnTo>
                    <a:pt x="170" y="1023"/>
                  </a:lnTo>
                  <a:lnTo>
                    <a:pt x="197" y="1080"/>
                  </a:lnTo>
                  <a:lnTo>
                    <a:pt x="230" y="1134"/>
                  </a:lnTo>
                  <a:lnTo>
                    <a:pt x="267" y="1183"/>
                  </a:lnTo>
                  <a:lnTo>
                    <a:pt x="309" y="1230"/>
                  </a:lnTo>
                  <a:lnTo>
                    <a:pt x="355" y="1272"/>
                  </a:lnTo>
                  <a:lnTo>
                    <a:pt x="405" y="1309"/>
                  </a:lnTo>
                  <a:lnTo>
                    <a:pt x="459" y="1342"/>
                  </a:lnTo>
                  <a:lnTo>
                    <a:pt x="516" y="1370"/>
                  </a:lnTo>
                  <a:lnTo>
                    <a:pt x="575" y="1391"/>
                  </a:lnTo>
                  <a:lnTo>
                    <a:pt x="638" y="1407"/>
                  </a:lnTo>
                  <a:lnTo>
                    <a:pt x="702" y="1417"/>
                  </a:lnTo>
                  <a:lnTo>
                    <a:pt x="769" y="1420"/>
                  </a:lnTo>
                  <a:lnTo>
                    <a:pt x="836" y="1417"/>
                  </a:lnTo>
                  <a:lnTo>
                    <a:pt x="900" y="1407"/>
                  </a:lnTo>
                  <a:lnTo>
                    <a:pt x="963" y="1391"/>
                  </a:lnTo>
                  <a:lnTo>
                    <a:pt x="1022" y="1370"/>
                  </a:lnTo>
                  <a:lnTo>
                    <a:pt x="1079" y="1342"/>
                  </a:lnTo>
                  <a:lnTo>
                    <a:pt x="1133" y="1309"/>
                  </a:lnTo>
                  <a:lnTo>
                    <a:pt x="1183" y="1272"/>
                  </a:lnTo>
                  <a:lnTo>
                    <a:pt x="1229" y="1230"/>
                  </a:lnTo>
                  <a:lnTo>
                    <a:pt x="1271" y="1183"/>
                  </a:lnTo>
                  <a:lnTo>
                    <a:pt x="1309" y="1134"/>
                  </a:lnTo>
                  <a:lnTo>
                    <a:pt x="1341" y="1080"/>
                  </a:lnTo>
                  <a:lnTo>
                    <a:pt x="1368" y="1023"/>
                  </a:lnTo>
                  <a:lnTo>
                    <a:pt x="1391" y="963"/>
                  </a:lnTo>
                  <a:lnTo>
                    <a:pt x="1407" y="900"/>
                  </a:lnTo>
                  <a:lnTo>
                    <a:pt x="1417" y="836"/>
                  </a:lnTo>
                  <a:lnTo>
                    <a:pt x="1420" y="769"/>
                  </a:lnTo>
                  <a:lnTo>
                    <a:pt x="1417" y="703"/>
                  </a:lnTo>
                  <a:lnTo>
                    <a:pt x="1407" y="639"/>
                  </a:lnTo>
                  <a:lnTo>
                    <a:pt x="1391" y="576"/>
                  </a:lnTo>
                  <a:lnTo>
                    <a:pt x="1368" y="516"/>
                  </a:lnTo>
                  <a:lnTo>
                    <a:pt x="1341" y="459"/>
                  </a:lnTo>
                  <a:lnTo>
                    <a:pt x="1309" y="405"/>
                  </a:lnTo>
                  <a:lnTo>
                    <a:pt x="1271" y="355"/>
                  </a:lnTo>
                  <a:lnTo>
                    <a:pt x="1229" y="309"/>
                  </a:lnTo>
                  <a:lnTo>
                    <a:pt x="1183" y="267"/>
                  </a:lnTo>
                  <a:lnTo>
                    <a:pt x="1133" y="229"/>
                  </a:lnTo>
                  <a:lnTo>
                    <a:pt x="1079" y="197"/>
                  </a:lnTo>
                  <a:lnTo>
                    <a:pt x="1022" y="169"/>
                  </a:lnTo>
                  <a:lnTo>
                    <a:pt x="963" y="148"/>
                  </a:lnTo>
                  <a:lnTo>
                    <a:pt x="900" y="131"/>
                  </a:lnTo>
                  <a:lnTo>
                    <a:pt x="836" y="122"/>
                  </a:lnTo>
                  <a:lnTo>
                    <a:pt x="769" y="119"/>
                  </a:lnTo>
                  <a:close/>
                  <a:moveTo>
                    <a:pt x="769" y="0"/>
                  </a:moveTo>
                  <a:lnTo>
                    <a:pt x="839" y="2"/>
                  </a:lnTo>
                  <a:lnTo>
                    <a:pt x="907" y="12"/>
                  </a:lnTo>
                  <a:lnTo>
                    <a:pt x="973" y="27"/>
                  </a:lnTo>
                  <a:lnTo>
                    <a:pt x="1037" y="48"/>
                  </a:lnTo>
                  <a:lnTo>
                    <a:pt x="1098" y="73"/>
                  </a:lnTo>
                  <a:lnTo>
                    <a:pt x="1157" y="105"/>
                  </a:lnTo>
                  <a:lnTo>
                    <a:pt x="1212" y="140"/>
                  </a:lnTo>
                  <a:lnTo>
                    <a:pt x="1264" y="181"/>
                  </a:lnTo>
                  <a:lnTo>
                    <a:pt x="1312" y="225"/>
                  </a:lnTo>
                  <a:lnTo>
                    <a:pt x="1357" y="274"/>
                  </a:lnTo>
                  <a:lnTo>
                    <a:pt x="1397" y="325"/>
                  </a:lnTo>
                  <a:lnTo>
                    <a:pt x="1433" y="381"/>
                  </a:lnTo>
                  <a:lnTo>
                    <a:pt x="1464" y="439"/>
                  </a:lnTo>
                  <a:lnTo>
                    <a:pt x="1490" y="501"/>
                  </a:lnTo>
                  <a:lnTo>
                    <a:pt x="1510" y="565"/>
                  </a:lnTo>
                  <a:lnTo>
                    <a:pt x="1526" y="631"/>
                  </a:lnTo>
                  <a:lnTo>
                    <a:pt x="1535" y="699"/>
                  </a:lnTo>
                  <a:lnTo>
                    <a:pt x="1538" y="769"/>
                  </a:lnTo>
                  <a:lnTo>
                    <a:pt x="1535" y="839"/>
                  </a:lnTo>
                  <a:lnTo>
                    <a:pt x="1526" y="908"/>
                  </a:lnTo>
                  <a:lnTo>
                    <a:pt x="1510" y="973"/>
                  </a:lnTo>
                  <a:lnTo>
                    <a:pt x="1490" y="1038"/>
                  </a:lnTo>
                  <a:lnTo>
                    <a:pt x="1464" y="1099"/>
                  </a:lnTo>
                  <a:lnTo>
                    <a:pt x="1433" y="1158"/>
                  </a:lnTo>
                  <a:lnTo>
                    <a:pt x="1397" y="1214"/>
                  </a:lnTo>
                  <a:lnTo>
                    <a:pt x="1357" y="1265"/>
                  </a:lnTo>
                  <a:lnTo>
                    <a:pt x="1312" y="1314"/>
                  </a:lnTo>
                  <a:lnTo>
                    <a:pt x="1264" y="1358"/>
                  </a:lnTo>
                  <a:lnTo>
                    <a:pt x="1212" y="1399"/>
                  </a:lnTo>
                  <a:lnTo>
                    <a:pt x="1157" y="1434"/>
                  </a:lnTo>
                  <a:lnTo>
                    <a:pt x="1098" y="1465"/>
                  </a:lnTo>
                  <a:lnTo>
                    <a:pt x="1037" y="1491"/>
                  </a:lnTo>
                  <a:lnTo>
                    <a:pt x="973" y="1512"/>
                  </a:lnTo>
                  <a:lnTo>
                    <a:pt x="907" y="1527"/>
                  </a:lnTo>
                  <a:lnTo>
                    <a:pt x="839" y="1536"/>
                  </a:lnTo>
                  <a:lnTo>
                    <a:pt x="769" y="1540"/>
                  </a:lnTo>
                  <a:lnTo>
                    <a:pt x="699" y="1536"/>
                  </a:lnTo>
                  <a:lnTo>
                    <a:pt x="631" y="1527"/>
                  </a:lnTo>
                  <a:lnTo>
                    <a:pt x="565" y="1512"/>
                  </a:lnTo>
                  <a:lnTo>
                    <a:pt x="501" y="1491"/>
                  </a:lnTo>
                  <a:lnTo>
                    <a:pt x="440" y="1465"/>
                  </a:lnTo>
                  <a:lnTo>
                    <a:pt x="381" y="1434"/>
                  </a:lnTo>
                  <a:lnTo>
                    <a:pt x="326" y="1399"/>
                  </a:lnTo>
                  <a:lnTo>
                    <a:pt x="274" y="1358"/>
                  </a:lnTo>
                  <a:lnTo>
                    <a:pt x="226" y="1314"/>
                  </a:lnTo>
                  <a:lnTo>
                    <a:pt x="181" y="1265"/>
                  </a:lnTo>
                  <a:lnTo>
                    <a:pt x="141" y="1214"/>
                  </a:lnTo>
                  <a:lnTo>
                    <a:pt x="105" y="1158"/>
                  </a:lnTo>
                  <a:lnTo>
                    <a:pt x="74" y="1099"/>
                  </a:lnTo>
                  <a:lnTo>
                    <a:pt x="48" y="1038"/>
                  </a:lnTo>
                  <a:lnTo>
                    <a:pt x="28" y="973"/>
                  </a:lnTo>
                  <a:lnTo>
                    <a:pt x="13" y="908"/>
                  </a:lnTo>
                  <a:lnTo>
                    <a:pt x="3" y="839"/>
                  </a:lnTo>
                  <a:lnTo>
                    <a:pt x="0" y="769"/>
                  </a:lnTo>
                  <a:lnTo>
                    <a:pt x="3" y="699"/>
                  </a:lnTo>
                  <a:lnTo>
                    <a:pt x="13" y="631"/>
                  </a:lnTo>
                  <a:lnTo>
                    <a:pt x="28" y="565"/>
                  </a:lnTo>
                  <a:lnTo>
                    <a:pt x="48" y="501"/>
                  </a:lnTo>
                  <a:lnTo>
                    <a:pt x="74" y="439"/>
                  </a:lnTo>
                  <a:lnTo>
                    <a:pt x="105" y="381"/>
                  </a:lnTo>
                  <a:lnTo>
                    <a:pt x="141" y="325"/>
                  </a:lnTo>
                  <a:lnTo>
                    <a:pt x="181" y="274"/>
                  </a:lnTo>
                  <a:lnTo>
                    <a:pt x="226" y="225"/>
                  </a:lnTo>
                  <a:lnTo>
                    <a:pt x="274" y="181"/>
                  </a:lnTo>
                  <a:lnTo>
                    <a:pt x="326" y="140"/>
                  </a:lnTo>
                  <a:lnTo>
                    <a:pt x="381" y="105"/>
                  </a:lnTo>
                  <a:lnTo>
                    <a:pt x="440" y="73"/>
                  </a:lnTo>
                  <a:lnTo>
                    <a:pt x="501" y="48"/>
                  </a:lnTo>
                  <a:lnTo>
                    <a:pt x="565" y="27"/>
                  </a:lnTo>
                  <a:lnTo>
                    <a:pt x="631" y="12"/>
                  </a:lnTo>
                  <a:lnTo>
                    <a:pt x="699" y="2"/>
                  </a:lnTo>
                  <a:lnTo>
                    <a:pt x="7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321"/>
            <p:cNvSpPr>
              <a:spLocks/>
            </p:cNvSpPr>
            <p:nvPr/>
          </p:nvSpPr>
          <p:spPr bwMode="auto">
            <a:xfrm>
              <a:off x="6608763" y="3686175"/>
              <a:ext cx="131763" cy="95250"/>
            </a:xfrm>
            <a:custGeom>
              <a:avLst/>
              <a:gdLst>
                <a:gd name="T0" fmla="*/ 769 w 828"/>
                <a:gd name="T1" fmla="*/ 0 h 592"/>
                <a:gd name="T2" fmla="*/ 784 w 828"/>
                <a:gd name="T3" fmla="*/ 2 h 592"/>
                <a:gd name="T4" fmla="*/ 798 w 828"/>
                <a:gd name="T5" fmla="*/ 8 h 592"/>
                <a:gd name="T6" fmla="*/ 811 w 828"/>
                <a:gd name="T7" fmla="*/ 18 h 592"/>
                <a:gd name="T8" fmla="*/ 821 w 828"/>
                <a:gd name="T9" fmla="*/ 30 h 592"/>
                <a:gd name="T10" fmla="*/ 826 w 828"/>
                <a:gd name="T11" fmla="*/ 44 h 592"/>
                <a:gd name="T12" fmla="*/ 828 w 828"/>
                <a:gd name="T13" fmla="*/ 59 h 592"/>
                <a:gd name="T14" fmla="*/ 826 w 828"/>
                <a:gd name="T15" fmla="*/ 74 h 592"/>
                <a:gd name="T16" fmla="*/ 821 w 828"/>
                <a:gd name="T17" fmla="*/ 89 h 592"/>
                <a:gd name="T18" fmla="*/ 811 w 828"/>
                <a:gd name="T19" fmla="*/ 101 h 592"/>
                <a:gd name="T20" fmla="*/ 338 w 828"/>
                <a:gd name="T21" fmla="*/ 575 h 592"/>
                <a:gd name="T22" fmla="*/ 325 w 828"/>
                <a:gd name="T23" fmla="*/ 584 h 592"/>
                <a:gd name="T24" fmla="*/ 311 w 828"/>
                <a:gd name="T25" fmla="*/ 591 h 592"/>
                <a:gd name="T26" fmla="*/ 296 w 828"/>
                <a:gd name="T27" fmla="*/ 592 h 592"/>
                <a:gd name="T28" fmla="*/ 281 w 828"/>
                <a:gd name="T29" fmla="*/ 591 h 592"/>
                <a:gd name="T30" fmla="*/ 267 w 828"/>
                <a:gd name="T31" fmla="*/ 584 h 592"/>
                <a:gd name="T32" fmla="*/ 254 w 828"/>
                <a:gd name="T33" fmla="*/ 575 h 592"/>
                <a:gd name="T34" fmla="*/ 17 w 828"/>
                <a:gd name="T35" fmla="*/ 338 h 592"/>
                <a:gd name="T36" fmla="*/ 8 w 828"/>
                <a:gd name="T37" fmla="*/ 325 h 592"/>
                <a:gd name="T38" fmla="*/ 2 w 828"/>
                <a:gd name="T39" fmla="*/ 311 h 592"/>
                <a:gd name="T40" fmla="*/ 0 w 828"/>
                <a:gd name="T41" fmla="*/ 297 h 592"/>
                <a:gd name="T42" fmla="*/ 2 w 828"/>
                <a:gd name="T43" fmla="*/ 282 h 592"/>
                <a:gd name="T44" fmla="*/ 8 w 828"/>
                <a:gd name="T45" fmla="*/ 267 h 592"/>
                <a:gd name="T46" fmla="*/ 17 w 828"/>
                <a:gd name="T47" fmla="*/ 255 h 592"/>
                <a:gd name="T48" fmla="*/ 30 w 828"/>
                <a:gd name="T49" fmla="*/ 245 h 592"/>
                <a:gd name="T50" fmla="*/ 44 w 828"/>
                <a:gd name="T51" fmla="*/ 239 h 592"/>
                <a:gd name="T52" fmla="*/ 59 w 828"/>
                <a:gd name="T53" fmla="*/ 238 h 592"/>
                <a:gd name="T54" fmla="*/ 74 w 828"/>
                <a:gd name="T55" fmla="*/ 239 h 592"/>
                <a:gd name="T56" fmla="*/ 88 w 828"/>
                <a:gd name="T57" fmla="*/ 245 h 592"/>
                <a:gd name="T58" fmla="*/ 101 w 828"/>
                <a:gd name="T59" fmla="*/ 255 h 592"/>
                <a:gd name="T60" fmla="*/ 296 w 828"/>
                <a:gd name="T61" fmla="*/ 450 h 592"/>
                <a:gd name="T62" fmla="*/ 727 w 828"/>
                <a:gd name="T63" fmla="*/ 18 h 592"/>
                <a:gd name="T64" fmla="*/ 740 w 828"/>
                <a:gd name="T65" fmla="*/ 8 h 592"/>
                <a:gd name="T66" fmla="*/ 754 w 828"/>
                <a:gd name="T67" fmla="*/ 2 h 592"/>
                <a:gd name="T68" fmla="*/ 769 w 828"/>
                <a:gd name="T69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8" h="592">
                  <a:moveTo>
                    <a:pt x="769" y="0"/>
                  </a:moveTo>
                  <a:lnTo>
                    <a:pt x="784" y="2"/>
                  </a:lnTo>
                  <a:lnTo>
                    <a:pt x="798" y="8"/>
                  </a:lnTo>
                  <a:lnTo>
                    <a:pt x="811" y="18"/>
                  </a:lnTo>
                  <a:lnTo>
                    <a:pt x="821" y="30"/>
                  </a:lnTo>
                  <a:lnTo>
                    <a:pt x="826" y="44"/>
                  </a:lnTo>
                  <a:lnTo>
                    <a:pt x="828" y="59"/>
                  </a:lnTo>
                  <a:lnTo>
                    <a:pt x="826" y="74"/>
                  </a:lnTo>
                  <a:lnTo>
                    <a:pt x="821" y="89"/>
                  </a:lnTo>
                  <a:lnTo>
                    <a:pt x="811" y="101"/>
                  </a:lnTo>
                  <a:lnTo>
                    <a:pt x="338" y="575"/>
                  </a:lnTo>
                  <a:lnTo>
                    <a:pt x="325" y="584"/>
                  </a:lnTo>
                  <a:lnTo>
                    <a:pt x="311" y="591"/>
                  </a:lnTo>
                  <a:lnTo>
                    <a:pt x="296" y="592"/>
                  </a:lnTo>
                  <a:lnTo>
                    <a:pt x="281" y="591"/>
                  </a:lnTo>
                  <a:lnTo>
                    <a:pt x="267" y="584"/>
                  </a:lnTo>
                  <a:lnTo>
                    <a:pt x="254" y="575"/>
                  </a:lnTo>
                  <a:lnTo>
                    <a:pt x="17" y="338"/>
                  </a:lnTo>
                  <a:lnTo>
                    <a:pt x="8" y="325"/>
                  </a:lnTo>
                  <a:lnTo>
                    <a:pt x="2" y="311"/>
                  </a:lnTo>
                  <a:lnTo>
                    <a:pt x="0" y="297"/>
                  </a:lnTo>
                  <a:lnTo>
                    <a:pt x="2" y="282"/>
                  </a:lnTo>
                  <a:lnTo>
                    <a:pt x="8" y="267"/>
                  </a:lnTo>
                  <a:lnTo>
                    <a:pt x="17" y="255"/>
                  </a:lnTo>
                  <a:lnTo>
                    <a:pt x="30" y="245"/>
                  </a:lnTo>
                  <a:lnTo>
                    <a:pt x="44" y="239"/>
                  </a:lnTo>
                  <a:lnTo>
                    <a:pt x="59" y="238"/>
                  </a:lnTo>
                  <a:lnTo>
                    <a:pt x="74" y="239"/>
                  </a:lnTo>
                  <a:lnTo>
                    <a:pt x="88" y="245"/>
                  </a:lnTo>
                  <a:lnTo>
                    <a:pt x="101" y="255"/>
                  </a:lnTo>
                  <a:lnTo>
                    <a:pt x="296" y="450"/>
                  </a:lnTo>
                  <a:lnTo>
                    <a:pt x="727" y="18"/>
                  </a:lnTo>
                  <a:lnTo>
                    <a:pt x="740" y="8"/>
                  </a:lnTo>
                  <a:lnTo>
                    <a:pt x="754" y="2"/>
                  </a:lnTo>
                  <a:lnTo>
                    <a:pt x="7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0" name="Group 381"/>
          <p:cNvGrpSpPr/>
          <p:nvPr/>
        </p:nvGrpSpPr>
        <p:grpSpPr>
          <a:xfrm>
            <a:off x="8384846" y="2216274"/>
            <a:ext cx="525462" cy="477838"/>
            <a:chOff x="5373688" y="3495675"/>
            <a:chExt cx="525462" cy="477838"/>
          </a:xfrm>
          <a:solidFill>
            <a:srgbClr val="000000"/>
          </a:solidFill>
        </p:grpSpPr>
        <p:sp>
          <p:nvSpPr>
            <p:cNvPr id="341" name="Freeform 326"/>
            <p:cNvSpPr>
              <a:spLocks noEditPoints="1"/>
            </p:cNvSpPr>
            <p:nvPr/>
          </p:nvSpPr>
          <p:spPr bwMode="auto">
            <a:xfrm>
              <a:off x="5373688" y="3606800"/>
              <a:ext cx="525462" cy="366713"/>
            </a:xfrm>
            <a:custGeom>
              <a:avLst/>
              <a:gdLst>
                <a:gd name="T0" fmla="*/ 118 w 3315"/>
                <a:gd name="T1" fmla="*/ 117 h 2303"/>
                <a:gd name="T2" fmla="*/ 118 w 3315"/>
                <a:gd name="T3" fmla="*/ 2184 h 2303"/>
                <a:gd name="T4" fmla="*/ 3197 w 3315"/>
                <a:gd name="T5" fmla="*/ 2184 h 2303"/>
                <a:gd name="T6" fmla="*/ 3197 w 3315"/>
                <a:gd name="T7" fmla="*/ 117 h 2303"/>
                <a:gd name="T8" fmla="*/ 118 w 3315"/>
                <a:gd name="T9" fmla="*/ 117 h 2303"/>
                <a:gd name="T10" fmla="*/ 0 w 3315"/>
                <a:gd name="T11" fmla="*/ 0 h 2303"/>
                <a:gd name="T12" fmla="*/ 3315 w 3315"/>
                <a:gd name="T13" fmla="*/ 0 h 2303"/>
                <a:gd name="T14" fmla="*/ 3315 w 3315"/>
                <a:gd name="T15" fmla="*/ 2303 h 2303"/>
                <a:gd name="T16" fmla="*/ 0 w 3315"/>
                <a:gd name="T17" fmla="*/ 2303 h 2303"/>
                <a:gd name="T18" fmla="*/ 0 w 3315"/>
                <a:gd name="T19" fmla="*/ 0 h 2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15" h="2303">
                  <a:moveTo>
                    <a:pt x="118" y="117"/>
                  </a:moveTo>
                  <a:lnTo>
                    <a:pt x="118" y="2184"/>
                  </a:lnTo>
                  <a:lnTo>
                    <a:pt x="3197" y="2184"/>
                  </a:lnTo>
                  <a:lnTo>
                    <a:pt x="3197" y="117"/>
                  </a:lnTo>
                  <a:lnTo>
                    <a:pt x="118" y="117"/>
                  </a:lnTo>
                  <a:close/>
                  <a:moveTo>
                    <a:pt x="0" y="0"/>
                  </a:moveTo>
                  <a:lnTo>
                    <a:pt x="3315" y="0"/>
                  </a:lnTo>
                  <a:lnTo>
                    <a:pt x="3315" y="2303"/>
                  </a:lnTo>
                  <a:lnTo>
                    <a:pt x="0" y="230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327"/>
            <p:cNvSpPr>
              <a:spLocks/>
            </p:cNvSpPr>
            <p:nvPr/>
          </p:nvSpPr>
          <p:spPr bwMode="auto">
            <a:xfrm>
              <a:off x="5392738" y="3570288"/>
              <a:ext cx="488950" cy="17463"/>
            </a:xfrm>
            <a:custGeom>
              <a:avLst/>
              <a:gdLst>
                <a:gd name="T0" fmla="*/ 60 w 3079"/>
                <a:gd name="T1" fmla="*/ 0 h 118"/>
                <a:gd name="T2" fmla="*/ 3019 w 3079"/>
                <a:gd name="T3" fmla="*/ 0 h 118"/>
                <a:gd name="T4" fmla="*/ 3038 w 3079"/>
                <a:gd name="T5" fmla="*/ 3 h 118"/>
                <a:gd name="T6" fmla="*/ 3055 w 3079"/>
                <a:gd name="T7" fmla="*/ 11 h 118"/>
                <a:gd name="T8" fmla="*/ 3068 w 3079"/>
                <a:gd name="T9" fmla="*/ 24 h 118"/>
                <a:gd name="T10" fmla="*/ 3076 w 3079"/>
                <a:gd name="T11" fmla="*/ 40 h 118"/>
                <a:gd name="T12" fmla="*/ 3079 w 3079"/>
                <a:gd name="T13" fmla="*/ 60 h 118"/>
                <a:gd name="T14" fmla="*/ 3076 w 3079"/>
                <a:gd name="T15" fmla="*/ 78 h 118"/>
                <a:gd name="T16" fmla="*/ 3068 w 3079"/>
                <a:gd name="T17" fmla="*/ 94 h 118"/>
                <a:gd name="T18" fmla="*/ 3055 w 3079"/>
                <a:gd name="T19" fmla="*/ 107 h 118"/>
                <a:gd name="T20" fmla="*/ 3038 w 3079"/>
                <a:gd name="T21" fmla="*/ 115 h 118"/>
                <a:gd name="T22" fmla="*/ 3019 w 3079"/>
                <a:gd name="T23" fmla="*/ 118 h 118"/>
                <a:gd name="T24" fmla="*/ 60 w 3079"/>
                <a:gd name="T25" fmla="*/ 118 h 118"/>
                <a:gd name="T26" fmla="*/ 40 w 3079"/>
                <a:gd name="T27" fmla="*/ 115 h 118"/>
                <a:gd name="T28" fmla="*/ 24 w 3079"/>
                <a:gd name="T29" fmla="*/ 107 h 118"/>
                <a:gd name="T30" fmla="*/ 12 w 3079"/>
                <a:gd name="T31" fmla="*/ 94 h 118"/>
                <a:gd name="T32" fmla="*/ 3 w 3079"/>
                <a:gd name="T33" fmla="*/ 78 h 118"/>
                <a:gd name="T34" fmla="*/ 0 w 3079"/>
                <a:gd name="T35" fmla="*/ 60 h 118"/>
                <a:gd name="T36" fmla="*/ 3 w 3079"/>
                <a:gd name="T37" fmla="*/ 40 h 118"/>
                <a:gd name="T38" fmla="*/ 12 w 3079"/>
                <a:gd name="T39" fmla="*/ 24 h 118"/>
                <a:gd name="T40" fmla="*/ 24 w 3079"/>
                <a:gd name="T41" fmla="*/ 11 h 118"/>
                <a:gd name="T42" fmla="*/ 40 w 3079"/>
                <a:gd name="T43" fmla="*/ 3 h 118"/>
                <a:gd name="T44" fmla="*/ 60 w 3079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79" h="118">
                  <a:moveTo>
                    <a:pt x="60" y="0"/>
                  </a:moveTo>
                  <a:lnTo>
                    <a:pt x="3019" y="0"/>
                  </a:lnTo>
                  <a:lnTo>
                    <a:pt x="3038" y="3"/>
                  </a:lnTo>
                  <a:lnTo>
                    <a:pt x="3055" y="11"/>
                  </a:lnTo>
                  <a:lnTo>
                    <a:pt x="3068" y="24"/>
                  </a:lnTo>
                  <a:lnTo>
                    <a:pt x="3076" y="40"/>
                  </a:lnTo>
                  <a:lnTo>
                    <a:pt x="3079" y="60"/>
                  </a:lnTo>
                  <a:lnTo>
                    <a:pt x="3076" y="78"/>
                  </a:lnTo>
                  <a:lnTo>
                    <a:pt x="3068" y="94"/>
                  </a:lnTo>
                  <a:lnTo>
                    <a:pt x="3055" y="107"/>
                  </a:lnTo>
                  <a:lnTo>
                    <a:pt x="3038" y="115"/>
                  </a:lnTo>
                  <a:lnTo>
                    <a:pt x="3019" y="118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328"/>
            <p:cNvSpPr>
              <a:spLocks/>
            </p:cNvSpPr>
            <p:nvPr/>
          </p:nvSpPr>
          <p:spPr bwMode="auto">
            <a:xfrm>
              <a:off x="5421313" y="3532188"/>
              <a:ext cx="431800" cy="19050"/>
            </a:xfrm>
            <a:custGeom>
              <a:avLst/>
              <a:gdLst>
                <a:gd name="T0" fmla="*/ 59 w 2723"/>
                <a:gd name="T1" fmla="*/ 0 h 118"/>
                <a:gd name="T2" fmla="*/ 2664 w 2723"/>
                <a:gd name="T3" fmla="*/ 0 h 118"/>
                <a:gd name="T4" fmla="*/ 2683 w 2723"/>
                <a:gd name="T5" fmla="*/ 3 h 118"/>
                <a:gd name="T6" fmla="*/ 2699 w 2723"/>
                <a:gd name="T7" fmla="*/ 12 h 118"/>
                <a:gd name="T8" fmla="*/ 2712 w 2723"/>
                <a:gd name="T9" fmla="*/ 24 h 118"/>
                <a:gd name="T10" fmla="*/ 2720 w 2723"/>
                <a:gd name="T11" fmla="*/ 40 h 118"/>
                <a:gd name="T12" fmla="*/ 2723 w 2723"/>
                <a:gd name="T13" fmla="*/ 59 h 118"/>
                <a:gd name="T14" fmla="*/ 2720 w 2723"/>
                <a:gd name="T15" fmla="*/ 78 h 118"/>
                <a:gd name="T16" fmla="*/ 2712 w 2723"/>
                <a:gd name="T17" fmla="*/ 94 h 118"/>
                <a:gd name="T18" fmla="*/ 2699 w 2723"/>
                <a:gd name="T19" fmla="*/ 106 h 118"/>
                <a:gd name="T20" fmla="*/ 2683 w 2723"/>
                <a:gd name="T21" fmla="*/ 115 h 118"/>
                <a:gd name="T22" fmla="*/ 2664 w 2723"/>
                <a:gd name="T23" fmla="*/ 118 h 118"/>
                <a:gd name="T24" fmla="*/ 59 w 2723"/>
                <a:gd name="T25" fmla="*/ 118 h 118"/>
                <a:gd name="T26" fmla="*/ 41 w 2723"/>
                <a:gd name="T27" fmla="*/ 115 h 118"/>
                <a:gd name="T28" fmla="*/ 24 w 2723"/>
                <a:gd name="T29" fmla="*/ 106 h 118"/>
                <a:gd name="T30" fmla="*/ 12 w 2723"/>
                <a:gd name="T31" fmla="*/ 94 h 118"/>
                <a:gd name="T32" fmla="*/ 3 w 2723"/>
                <a:gd name="T33" fmla="*/ 78 h 118"/>
                <a:gd name="T34" fmla="*/ 0 w 2723"/>
                <a:gd name="T35" fmla="*/ 59 h 118"/>
                <a:gd name="T36" fmla="*/ 3 w 2723"/>
                <a:gd name="T37" fmla="*/ 40 h 118"/>
                <a:gd name="T38" fmla="*/ 12 w 2723"/>
                <a:gd name="T39" fmla="*/ 24 h 118"/>
                <a:gd name="T40" fmla="*/ 24 w 2723"/>
                <a:gd name="T41" fmla="*/ 12 h 118"/>
                <a:gd name="T42" fmla="*/ 41 w 2723"/>
                <a:gd name="T43" fmla="*/ 3 h 118"/>
                <a:gd name="T44" fmla="*/ 59 w 2723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23" h="118">
                  <a:moveTo>
                    <a:pt x="59" y="0"/>
                  </a:moveTo>
                  <a:lnTo>
                    <a:pt x="2664" y="0"/>
                  </a:lnTo>
                  <a:lnTo>
                    <a:pt x="2683" y="3"/>
                  </a:lnTo>
                  <a:lnTo>
                    <a:pt x="2699" y="12"/>
                  </a:lnTo>
                  <a:lnTo>
                    <a:pt x="2712" y="24"/>
                  </a:lnTo>
                  <a:lnTo>
                    <a:pt x="2720" y="40"/>
                  </a:lnTo>
                  <a:lnTo>
                    <a:pt x="2723" y="59"/>
                  </a:lnTo>
                  <a:lnTo>
                    <a:pt x="2720" y="78"/>
                  </a:lnTo>
                  <a:lnTo>
                    <a:pt x="2712" y="94"/>
                  </a:lnTo>
                  <a:lnTo>
                    <a:pt x="2699" y="106"/>
                  </a:lnTo>
                  <a:lnTo>
                    <a:pt x="2683" y="115"/>
                  </a:lnTo>
                  <a:lnTo>
                    <a:pt x="2664" y="118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6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329"/>
            <p:cNvSpPr>
              <a:spLocks/>
            </p:cNvSpPr>
            <p:nvPr/>
          </p:nvSpPr>
          <p:spPr bwMode="auto">
            <a:xfrm>
              <a:off x="5448300" y="3495675"/>
              <a:ext cx="376237" cy="17463"/>
            </a:xfrm>
            <a:custGeom>
              <a:avLst/>
              <a:gdLst>
                <a:gd name="T0" fmla="*/ 60 w 2369"/>
                <a:gd name="T1" fmla="*/ 0 h 118"/>
                <a:gd name="T2" fmla="*/ 2309 w 2369"/>
                <a:gd name="T3" fmla="*/ 0 h 118"/>
                <a:gd name="T4" fmla="*/ 2328 w 2369"/>
                <a:gd name="T5" fmla="*/ 3 h 118"/>
                <a:gd name="T6" fmla="*/ 2344 w 2369"/>
                <a:gd name="T7" fmla="*/ 11 h 118"/>
                <a:gd name="T8" fmla="*/ 2358 w 2369"/>
                <a:gd name="T9" fmla="*/ 24 h 118"/>
                <a:gd name="T10" fmla="*/ 2366 w 2369"/>
                <a:gd name="T11" fmla="*/ 40 h 118"/>
                <a:gd name="T12" fmla="*/ 2369 w 2369"/>
                <a:gd name="T13" fmla="*/ 58 h 118"/>
                <a:gd name="T14" fmla="*/ 2366 w 2369"/>
                <a:gd name="T15" fmla="*/ 78 h 118"/>
                <a:gd name="T16" fmla="*/ 2358 w 2369"/>
                <a:gd name="T17" fmla="*/ 94 h 118"/>
                <a:gd name="T18" fmla="*/ 2344 w 2369"/>
                <a:gd name="T19" fmla="*/ 107 h 118"/>
                <a:gd name="T20" fmla="*/ 2328 w 2369"/>
                <a:gd name="T21" fmla="*/ 115 h 118"/>
                <a:gd name="T22" fmla="*/ 2309 w 2369"/>
                <a:gd name="T23" fmla="*/ 118 h 118"/>
                <a:gd name="T24" fmla="*/ 60 w 2369"/>
                <a:gd name="T25" fmla="*/ 118 h 118"/>
                <a:gd name="T26" fmla="*/ 41 w 2369"/>
                <a:gd name="T27" fmla="*/ 115 h 118"/>
                <a:gd name="T28" fmla="*/ 24 w 2369"/>
                <a:gd name="T29" fmla="*/ 107 h 118"/>
                <a:gd name="T30" fmla="*/ 12 w 2369"/>
                <a:gd name="T31" fmla="*/ 94 h 118"/>
                <a:gd name="T32" fmla="*/ 3 w 2369"/>
                <a:gd name="T33" fmla="*/ 78 h 118"/>
                <a:gd name="T34" fmla="*/ 0 w 2369"/>
                <a:gd name="T35" fmla="*/ 58 h 118"/>
                <a:gd name="T36" fmla="*/ 3 w 2369"/>
                <a:gd name="T37" fmla="*/ 40 h 118"/>
                <a:gd name="T38" fmla="*/ 12 w 2369"/>
                <a:gd name="T39" fmla="*/ 24 h 118"/>
                <a:gd name="T40" fmla="*/ 24 w 2369"/>
                <a:gd name="T41" fmla="*/ 11 h 118"/>
                <a:gd name="T42" fmla="*/ 41 w 2369"/>
                <a:gd name="T43" fmla="*/ 3 h 118"/>
                <a:gd name="T44" fmla="*/ 60 w 2369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9" h="118">
                  <a:moveTo>
                    <a:pt x="60" y="0"/>
                  </a:moveTo>
                  <a:lnTo>
                    <a:pt x="2309" y="0"/>
                  </a:lnTo>
                  <a:lnTo>
                    <a:pt x="2328" y="3"/>
                  </a:lnTo>
                  <a:lnTo>
                    <a:pt x="2344" y="11"/>
                  </a:lnTo>
                  <a:lnTo>
                    <a:pt x="2358" y="24"/>
                  </a:lnTo>
                  <a:lnTo>
                    <a:pt x="2366" y="40"/>
                  </a:lnTo>
                  <a:lnTo>
                    <a:pt x="2369" y="58"/>
                  </a:lnTo>
                  <a:lnTo>
                    <a:pt x="2366" y="78"/>
                  </a:lnTo>
                  <a:lnTo>
                    <a:pt x="2358" y="94"/>
                  </a:lnTo>
                  <a:lnTo>
                    <a:pt x="2344" y="107"/>
                  </a:lnTo>
                  <a:lnTo>
                    <a:pt x="2328" y="115"/>
                  </a:lnTo>
                  <a:lnTo>
                    <a:pt x="2309" y="118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5" name="Group 483"/>
          <p:cNvGrpSpPr/>
          <p:nvPr/>
        </p:nvGrpSpPr>
        <p:grpSpPr>
          <a:xfrm>
            <a:off x="7449352" y="2216274"/>
            <a:ext cx="525463" cy="477838"/>
            <a:chOff x="4416425" y="3495675"/>
            <a:chExt cx="525463" cy="477838"/>
          </a:xfrm>
          <a:solidFill>
            <a:srgbClr val="000000"/>
          </a:solidFill>
        </p:grpSpPr>
        <p:sp>
          <p:nvSpPr>
            <p:cNvPr id="346" name="Freeform 334"/>
            <p:cNvSpPr>
              <a:spLocks noEditPoints="1"/>
            </p:cNvSpPr>
            <p:nvPr/>
          </p:nvSpPr>
          <p:spPr bwMode="auto">
            <a:xfrm>
              <a:off x="4416425" y="3606800"/>
              <a:ext cx="525463" cy="366713"/>
            </a:xfrm>
            <a:custGeom>
              <a:avLst/>
              <a:gdLst>
                <a:gd name="T0" fmla="*/ 118 w 3315"/>
                <a:gd name="T1" fmla="*/ 2184 h 2303"/>
                <a:gd name="T2" fmla="*/ 358 w 3315"/>
                <a:gd name="T3" fmla="*/ 2166 h 2303"/>
                <a:gd name="T4" fmla="*/ 379 w 3315"/>
                <a:gd name="T5" fmla="*/ 2136 h 2303"/>
                <a:gd name="T6" fmla="*/ 415 w 3315"/>
                <a:gd name="T7" fmla="*/ 2125 h 2303"/>
                <a:gd name="T8" fmla="*/ 449 w 3315"/>
                <a:gd name="T9" fmla="*/ 2136 h 2303"/>
                <a:gd name="T10" fmla="*/ 470 w 3315"/>
                <a:gd name="T11" fmla="*/ 2166 h 2303"/>
                <a:gd name="T12" fmla="*/ 710 w 3315"/>
                <a:gd name="T13" fmla="*/ 2184 h 2303"/>
                <a:gd name="T14" fmla="*/ 722 w 3315"/>
                <a:gd name="T15" fmla="*/ 2150 h 2303"/>
                <a:gd name="T16" fmla="*/ 751 w 3315"/>
                <a:gd name="T17" fmla="*/ 2128 h 2303"/>
                <a:gd name="T18" fmla="*/ 788 w 3315"/>
                <a:gd name="T19" fmla="*/ 2128 h 2303"/>
                <a:gd name="T20" fmla="*/ 817 w 3315"/>
                <a:gd name="T21" fmla="*/ 2150 h 2303"/>
                <a:gd name="T22" fmla="*/ 828 w 3315"/>
                <a:gd name="T23" fmla="*/ 2184 h 2303"/>
                <a:gd name="T24" fmla="*/ 1069 w 3315"/>
                <a:gd name="T25" fmla="*/ 2166 h 2303"/>
                <a:gd name="T26" fmla="*/ 1090 w 3315"/>
                <a:gd name="T27" fmla="*/ 2136 h 2303"/>
                <a:gd name="T28" fmla="*/ 1125 w 3315"/>
                <a:gd name="T29" fmla="*/ 2125 h 2303"/>
                <a:gd name="T30" fmla="*/ 1159 w 3315"/>
                <a:gd name="T31" fmla="*/ 2136 h 2303"/>
                <a:gd name="T32" fmla="*/ 1181 w 3315"/>
                <a:gd name="T33" fmla="*/ 2166 h 2303"/>
                <a:gd name="T34" fmla="*/ 1421 w 3315"/>
                <a:gd name="T35" fmla="*/ 2184 h 2303"/>
                <a:gd name="T36" fmla="*/ 1432 w 3315"/>
                <a:gd name="T37" fmla="*/ 2150 h 2303"/>
                <a:gd name="T38" fmla="*/ 1461 w 3315"/>
                <a:gd name="T39" fmla="*/ 2128 h 2303"/>
                <a:gd name="T40" fmla="*/ 1499 w 3315"/>
                <a:gd name="T41" fmla="*/ 2128 h 2303"/>
                <a:gd name="T42" fmla="*/ 1528 w 3315"/>
                <a:gd name="T43" fmla="*/ 2150 h 2303"/>
                <a:gd name="T44" fmla="*/ 1539 w 3315"/>
                <a:gd name="T45" fmla="*/ 2184 h 2303"/>
                <a:gd name="T46" fmla="*/ 1779 w 3315"/>
                <a:gd name="T47" fmla="*/ 2166 h 2303"/>
                <a:gd name="T48" fmla="*/ 1800 w 3315"/>
                <a:gd name="T49" fmla="*/ 2136 h 2303"/>
                <a:gd name="T50" fmla="*/ 1836 w 3315"/>
                <a:gd name="T51" fmla="*/ 2125 h 2303"/>
                <a:gd name="T52" fmla="*/ 1870 w 3315"/>
                <a:gd name="T53" fmla="*/ 2136 h 2303"/>
                <a:gd name="T54" fmla="*/ 1891 w 3315"/>
                <a:gd name="T55" fmla="*/ 2166 h 2303"/>
                <a:gd name="T56" fmla="*/ 2131 w 3315"/>
                <a:gd name="T57" fmla="*/ 2184 h 2303"/>
                <a:gd name="T58" fmla="*/ 2142 w 3315"/>
                <a:gd name="T59" fmla="*/ 2150 h 2303"/>
                <a:gd name="T60" fmla="*/ 2172 w 3315"/>
                <a:gd name="T61" fmla="*/ 2128 h 2303"/>
                <a:gd name="T62" fmla="*/ 2209 w 3315"/>
                <a:gd name="T63" fmla="*/ 2128 h 2303"/>
                <a:gd name="T64" fmla="*/ 2238 w 3315"/>
                <a:gd name="T65" fmla="*/ 2150 h 2303"/>
                <a:gd name="T66" fmla="*/ 2249 w 3315"/>
                <a:gd name="T67" fmla="*/ 2184 h 2303"/>
                <a:gd name="T68" fmla="*/ 2489 w 3315"/>
                <a:gd name="T69" fmla="*/ 2166 h 2303"/>
                <a:gd name="T70" fmla="*/ 2511 w 3315"/>
                <a:gd name="T71" fmla="*/ 2136 h 2303"/>
                <a:gd name="T72" fmla="*/ 2546 w 3315"/>
                <a:gd name="T73" fmla="*/ 2125 h 2303"/>
                <a:gd name="T74" fmla="*/ 2580 w 3315"/>
                <a:gd name="T75" fmla="*/ 2136 h 2303"/>
                <a:gd name="T76" fmla="*/ 2601 w 3315"/>
                <a:gd name="T77" fmla="*/ 2166 h 2303"/>
                <a:gd name="T78" fmla="*/ 2842 w 3315"/>
                <a:gd name="T79" fmla="*/ 2184 h 2303"/>
                <a:gd name="T80" fmla="*/ 2853 w 3315"/>
                <a:gd name="T81" fmla="*/ 2150 h 2303"/>
                <a:gd name="T82" fmla="*/ 2882 w 3315"/>
                <a:gd name="T83" fmla="*/ 2128 h 2303"/>
                <a:gd name="T84" fmla="*/ 2919 w 3315"/>
                <a:gd name="T85" fmla="*/ 2128 h 2303"/>
                <a:gd name="T86" fmla="*/ 2949 w 3315"/>
                <a:gd name="T87" fmla="*/ 2150 h 2303"/>
                <a:gd name="T88" fmla="*/ 2960 w 3315"/>
                <a:gd name="T89" fmla="*/ 2184 h 2303"/>
                <a:gd name="T90" fmla="*/ 3197 w 3315"/>
                <a:gd name="T91" fmla="*/ 117 h 2303"/>
                <a:gd name="T92" fmla="*/ 0 w 3315"/>
                <a:gd name="T93" fmla="*/ 0 h 2303"/>
                <a:gd name="T94" fmla="*/ 3315 w 3315"/>
                <a:gd name="T95" fmla="*/ 2303 h 2303"/>
                <a:gd name="T96" fmla="*/ 0 w 3315"/>
                <a:gd name="T97" fmla="*/ 0 h 2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15" h="2303">
                  <a:moveTo>
                    <a:pt x="118" y="117"/>
                  </a:moveTo>
                  <a:lnTo>
                    <a:pt x="118" y="2184"/>
                  </a:lnTo>
                  <a:lnTo>
                    <a:pt x="355" y="2184"/>
                  </a:lnTo>
                  <a:lnTo>
                    <a:pt x="358" y="2166"/>
                  </a:lnTo>
                  <a:lnTo>
                    <a:pt x="366" y="2150"/>
                  </a:lnTo>
                  <a:lnTo>
                    <a:pt x="379" y="2136"/>
                  </a:lnTo>
                  <a:lnTo>
                    <a:pt x="396" y="2128"/>
                  </a:lnTo>
                  <a:lnTo>
                    <a:pt x="415" y="2125"/>
                  </a:lnTo>
                  <a:lnTo>
                    <a:pt x="433" y="2128"/>
                  </a:lnTo>
                  <a:lnTo>
                    <a:pt x="449" y="2136"/>
                  </a:lnTo>
                  <a:lnTo>
                    <a:pt x="462" y="2150"/>
                  </a:lnTo>
                  <a:lnTo>
                    <a:pt x="470" y="2166"/>
                  </a:lnTo>
                  <a:lnTo>
                    <a:pt x="473" y="2184"/>
                  </a:lnTo>
                  <a:lnTo>
                    <a:pt x="710" y="2184"/>
                  </a:lnTo>
                  <a:lnTo>
                    <a:pt x="713" y="2166"/>
                  </a:lnTo>
                  <a:lnTo>
                    <a:pt x="722" y="2150"/>
                  </a:lnTo>
                  <a:lnTo>
                    <a:pt x="735" y="2136"/>
                  </a:lnTo>
                  <a:lnTo>
                    <a:pt x="751" y="2128"/>
                  </a:lnTo>
                  <a:lnTo>
                    <a:pt x="770" y="2125"/>
                  </a:lnTo>
                  <a:lnTo>
                    <a:pt x="788" y="2128"/>
                  </a:lnTo>
                  <a:lnTo>
                    <a:pt x="804" y="2136"/>
                  </a:lnTo>
                  <a:lnTo>
                    <a:pt x="817" y="2150"/>
                  </a:lnTo>
                  <a:lnTo>
                    <a:pt x="825" y="2166"/>
                  </a:lnTo>
                  <a:lnTo>
                    <a:pt x="828" y="2184"/>
                  </a:lnTo>
                  <a:lnTo>
                    <a:pt x="1066" y="2184"/>
                  </a:lnTo>
                  <a:lnTo>
                    <a:pt x="1069" y="2166"/>
                  </a:lnTo>
                  <a:lnTo>
                    <a:pt x="1077" y="2150"/>
                  </a:lnTo>
                  <a:lnTo>
                    <a:pt x="1090" y="2136"/>
                  </a:lnTo>
                  <a:lnTo>
                    <a:pt x="1106" y="2128"/>
                  </a:lnTo>
                  <a:lnTo>
                    <a:pt x="1125" y="2125"/>
                  </a:lnTo>
                  <a:lnTo>
                    <a:pt x="1143" y="2128"/>
                  </a:lnTo>
                  <a:lnTo>
                    <a:pt x="1159" y="2136"/>
                  </a:lnTo>
                  <a:lnTo>
                    <a:pt x="1173" y="2150"/>
                  </a:lnTo>
                  <a:lnTo>
                    <a:pt x="1181" y="2166"/>
                  </a:lnTo>
                  <a:lnTo>
                    <a:pt x="1184" y="2184"/>
                  </a:lnTo>
                  <a:lnTo>
                    <a:pt x="1421" y="2184"/>
                  </a:lnTo>
                  <a:lnTo>
                    <a:pt x="1424" y="2166"/>
                  </a:lnTo>
                  <a:lnTo>
                    <a:pt x="1432" y="2150"/>
                  </a:lnTo>
                  <a:lnTo>
                    <a:pt x="1445" y="2136"/>
                  </a:lnTo>
                  <a:lnTo>
                    <a:pt x="1461" y="2128"/>
                  </a:lnTo>
                  <a:lnTo>
                    <a:pt x="1480" y="2125"/>
                  </a:lnTo>
                  <a:lnTo>
                    <a:pt x="1499" y="2128"/>
                  </a:lnTo>
                  <a:lnTo>
                    <a:pt x="1515" y="2136"/>
                  </a:lnTo>
                  <a:lnTo>
                    <a:pt x="1528" y="2150"/>
                  </a:lnTo>
                  <a:lnTo>
                    <a:pt x="1536" y="2166"/>
                  </a:lnTo>
                  <a:lnTo>
                    <a:pt x="1539" y="2184"/>
                  </a:lnTo>
                  <a:lnTo>
                    <a:pt x="1776" y="2184"/>
                  </a:lnTo>
                  <a:lnTo>
                    <a:pt x="1779" y="2166"/>
                  </a:lnTo>
                  <a:lnTo>
                    <a:pt x="1787" y="2150"/>
                  </a:lnTo>
                  <a:lnTo>
                    <a:pt x="1800" y="2136"/>
                  </a:lnTo>
                  <a:lnTo>
                    <a:pt x="1816" y="2128"/>
                  </a:lnTo>
                  <a:lnTo>
                    <a:pt x="1836" y="2125"/>
                  </a:lnTo>
                  <a:lnTo>
                    <a:pt x="1854" y="2128"/>
                  </a:lnTo>
                  <a:lnTo>
                    <a:pt x="1870" y="2136"/>
                  </a:lnTo>
                  <a:lnTo>
                    <a:pt x="1883" y="2150"/>
                  </a:lnTo>
                  <a:lnTo>
                    <a:pt x="1891" y="2166"/>
                  </a:lnTo>
                  <a:lnTo>
                    <a:pt x="1894" y="2184"/>
                  </a:lnTo>
                  <a:lnTo>
                    <a:pt x="2131" y="2184"/>
                  </a:lnTo>
                  <a:lnTo>
                    <a:pt x="2134" y="2166"/>
                  </a:lnTo>
                  <a:lnTo>
                    <a:pt x="2142" y="2150"/>
                  </a:lnTo>
                  <a:lnTo>
                    <a:pt x="2155" y="2136"/>
                  </a:lnTo>
                  <a:lnTo>
                    <a:pt x="2172" y="2128"/>
                  </a:lnTo>
                  <a:lnTo>
                    <a:pt x="2191" y="2125"/>
                  </a:lnTo>
                  <a:lnTo>
                    <a:pt x="2209" y="2128"/>
                  </a:lnTo>
                  <a:lnTo>
                    <a:pt x="2225" y="2136"/>
                  </a:lnTo>
                  <a:lnTo>
                    <a:pt x="2238" y="2150"/>
                  </a:lnTo>
                  <a:lnTo>
                    <a:pt x="2246" y="2166"/>
                  </a:lnTo>
                  <a:lnTo>
                    <a:pt x="2249" y="2184"/>
                  </a:lnTo>
                  <a:lnTo>
                    <a:pt x="2486" y="2184"/>
                  </a:lnTo>
                  <a:lnTo>
                    <a:pt x="2489" y="2166"/>
                  </a:lnTo>
                  <a:lnTo>
                    <a:pt x="2498" y="2150"/>
                  </a:lnTo>
                  <a:lnTo>
                    <a:pt x="2511" y="2136"/>
                  </a:lnTo>
                  <a:lnTo>
                    <a:pt x="2527" y="2128"/>
                  </a:lnTo>
                  <a:lnTo>
                    <a:pt x="2546" y="2125"/>
                  </a:lnTo>
                  <a:lnTo>
                    <a:pt x="2564" y="2128"/>
                  </a:lnTo>
                  <a:lnTo>
                    <a:pt x="2580" y="2136"/>
                  </a:lnTo>
                  <a:lnTo>
                    <a:pt x="2593" y="2150"/>
                  </a:lnTo>
                  <a:lnTo>
                    <a:pt x="2601" y="2166"/>
                  </a:lnTo>
                  <a:lnTo>
                    <a:pt x="2604" y="2184"/>
                  </a:lnTo>
                  <a:lnTo>
                    <a:pt x="2842" y="2184"/>
                  </a:lnTo>
                  <a:lnTo>
                    <a:pt x="2845" y="2166"/>
                  </a:lnTo>
                  <a:lnTo>
                    <a:pt x="2853" y="2150"/>
                  </a:lnTo>
                  <a:lnTo>
                    <a:pt x="2866" y="2136"/>
                  </a:lnTo>
                  <a:lnTo>
                    <a:pt x="2882" y="2128"/>
                  </a:lnTo>
                  <a:lnTo>
                    <a:pt x="2901" y="2125"/>
                  </a:lnTo>
                  <a:lnTo>
                    <a:pt x="2919" y="2128"/>
                  </a:lnTo>
                  <a:lnTo>
                    <a:pt x="2935" y="2136"/>
                  </a:lnTo>
                  <a:lnTo>
                    <a:pt x="2949" y="2150"/>
                  </a:lnTo>
                  <a:lnTo>
                    <a:pt x="2957" y="2166"/>
                  </a:lnTo>
                  <a:lnTo>
                    <a:pt x="2960" y="2184"/>
                  </a:lnTo>
                  <a:lnTo>
                    <a:pt x="3197" y="2184"/>
                  </a:lnTo>
                  <a:lnTo>
                    <a:pt x="3197" y="117"/>
                  </a:lnTo>
                  <a:lnTo>
                    <a:pt x="118" y="117"/>
                  </a:lnTo>
                  <a:close/>
                  <a:moveTo>
                    <a:pt x="0" y="0"/>
                  </a:moveTo>
                  <a:lnTo>
                    <a:pt x="3315" y="0"/>
                  </a:lnTo>
                  <a:lnTo>
                    <a:pt x="3315" y="2303"/>
                  </a:lnTo>
                  <a:lnTo>
                    <a:pt x="0" y="230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335"/>
            <p:cNvSpPr>
              <a:spLocks/>
            </p:cNvSpPr>
            <p:nvPr/>
          </p:nvSpPr>
          <p:spPr bwMode="auto">
            <a:xfrm>
              <a:off x="4435475" y="3570288"/>
              <a:ext cx="488950" cy="17463"/>
            </a:xfrm>
            <a:custGeom>
              <a:avLst/>
              <a:gdLst>
                <a:gd name="T0" fmla="*/ 60 w 3079"/>
                <a:gd name="T1" fmla="*/ 0 h 118"/>
                <a:gd name="T2" fmla="*/ 3019 w 3079"/>
                <a:gd name="T3" fmla="*/ 0 h 118"/>
                <a:gd name="T4" fmla="*/ 3038 w 3079"/>
                <a:gd name="T5" fmla="*/ 3 h 118"/>
                <a:gd name="T6" fmla="*/ 3055 w 3079"/>
                <a:gd name="T7" fmla="*/ 11 h 118"/>
                <a:gd name="T8" fmla="*/ 3068 w 3079"/>
                <a:gd name="T9" fmla="*/ 24 h 118"/>
                <a:gd name="T10" fmla="*/ 3076 w 3079"/>
                <a:gd name="T11" fmla="*/ 40 h 118"/>
                <a:gd name="T12" fmla="*/ 3079 w 3079"/>
                <a:gd name="T13" fmla="*/ 60 h 118"/>
                <a:gd name="T14" fmla="*/ 3076 w 3079"/>
                <a:gd name="T15" fmla="*/ 78 h 118"/>
                <a:gd name="T16" fmla="*/ 3068 w 3079"/>
                <a:gd name="T17" fmla="*/ 94 h 118"/>
                <a:gd name="T18" fmla="*/ 3055 w 3079"/>
                <a:gd name="T19" fmla="*/ 107 h 118"/>
                <a:gd name="T20" fmla="*/ 3038 w 3079"/>
                <a:gd name="T21" fmla="*/ 115 h 118"/>
                <a:gd name="T22" fmla="*/ 3019 w 3079"/>
                <a:gd name="T23" fmla="*/ 118 h 118"/>
                <a:gd name="T24" fmla="*/ 60 w 3079"/>
                <a:gd name="T25" fmla="*/ 118 h 118"/>
                <a:gd name="T26" fmla="*/ 40 w 3079"/>
                <a:gd name="T27" fmla="*/ 115 h 118"/>
                <a:gd name="T28" fmla="*/ 24 w 3079"/>
                <a:gd name="T29" fmla="*/ 107 h 118"/>
                <a:gd name="T30" fmla="*/ 12 w 3079"/>
                <a:gd name="T31" fmla="*/ 94 h 118"/>
                <a:gd name="T32" fmla="*/ 3 w 3079"/>
                <a:gd name="T33" fmla="*/ 78 h 118"/>
                <a:gd name="T34" fmla="*/ 0 w 3079"/>
                <a:gd name="T35" fmla="*/ 60 h 118"/>
                <a:gd name="T36" fmla="*/ 3 w 3079"/>
                <a:gd name="T37" fmla="*/ 40 h 118"/>
                <a:gd name="T38" fmla="*/ 12 w 3079"/>
                <a:gd name="T39" fmla="*/ 24 h 118"/>
                <a:gd name="T40" fmla="*/ 24 w 3079"/>
                <a:gd name="T41" fmla="*/ 11 h 118"/>
                <a:gd name="T42" fmla="*/ 40 w 3079"/>
                <a:gd name="T43" fmla="*/ 3 h 118"/>
                <a:gd name="T44" fmla="*/ 60 w 3079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79" h="118">
                  <a:moveTo>
                    <a:pt x="60" y="0"/>
                  </a:moveTo>
                  <a:lnTo>
                    <a:pt x="3019" y="0"/>
                  </a:lnTo>
                  <a:lnTo>
                    <a:pt x="3038" y="3"/>
                  </a:lnTo>
                  <a:lnTo>
                    <a:pt x="3055" y="11"/>
                  </a:lnTo>
                  <a:lnTo>
                    <a:pt x="3068" y="24"/>
                  </a:lnTo>
                  <a:lnTo>
                    <a:pt x="3076" y="40"/>
                  </a:lnTo>
                  <a:lnTo>
                    <a:pt x="3079" y="60"/>
                  </a:lnTo>
                  <a:lnTo>
                    <a:pt x="3076" y="78"/>
                  </a:lnTo>
                  <a:lnTo>
                    <a:pt x="3068" y="94"/>
                  </a:lnTo>
                  <a:lnTo>
                    <a:pt x="3055" y="107"/>
                  </a:lnTo>
                  <a:lnTo>
                    <a:pt x="3038" y="115"/>
                  </a:lnTo>
                  <a:lnTo>
                    <a:pt x="3019" y="118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336"/>
            <p:cNvSpPr>
              <a:spLocks/>
            </p:cNvSpPr>
            <p:nvPr/>
          </p:nvSpPr>
          <p:spPr bwMode="auto">
            <a:xfrm>
              <a:off x="4464050" y="3532188"/>
              <a:ext cx="431800" cy="19050"/>
            </a:xfrm>
            <a:custGeom>
              <a:avLst/>
              <a:gdLst>
                <a:gd name="T0" fmla="*/ 59 w 2723"/>
                <a:gd name="T1" fmla="*/ 0 h 118"/>
                <a:gd name="T2" fmla="*/ 2664 w 2723"/>
                <a:gd name="T3" fmla="*/ 0 h 118"/>
                <a:gd name="T4" fmla="*/ 2683 w 2723"/>
                <a:gd name="T5" fmla="*/ 3 h 118"/>
                <a:gd name="T6" fmla="*/ 2699 w 2723"/>
                <a:gd name="T7" fmla="*/ 12 h 118"/>
                <a:gd name="T8" fmla="*/ 2712 w 2723"/>
                <a:gd name="T9" fmla="*/ 24 h 118"/>
                <a:gd name="T10" fmla="*/ 2720 w 2723"/>
                <a:gd name="T11" fmla="*/ 40 h 118"/>
                <a:gd name="T12" fmla="*/ 2723 w 2723"/>
                <a:gd name="T13" fmla="*/ 59 h 118"/>
                <a:gd name="T14" fmla="*/ 2720 w 2723"/>
                <a:gd name="T15" fmla="*/ 78 h 118"/>
                <a:gd name="T16" fmla="*/ 2712 w 2723"/>
                <a:gd name="T17" fmla="*/ 94 h 118"/>
                <a:gd name="T18" fmla="*/ 2699 w 2723"/>
                <a:gd name="T19" fmla="*/ 106 h 118"/>
                <a:gd name="T20" fmla="*/ 2683 w 2723"/>
                <a:gd name="T21" fmla="*/ 115 h 118"/>
                <a:gd name="T22" fmla="*/ 2664 w 2723"/>
                <a:gd name="T23" fmla="*/ 118 h 118"/>
                <a:gd name="T24" fmla="*/ 59 w 2723"/>
                <a:gd name="T25" fmla="*/ 118 h 118"/>
                <a:gd name="T26" fmla="*/ 41 w 2723"/>
                <a:gd name="T27" fmla="*/ 115 h 118"/>
                <a:gd name="T28" fmla="*/ 24 w 2723"/>
                <a:gd name="T29" fmla="*/ 106 h 118"/>
                <a:gd name="T30" fmla="*/ 12 w 2723"/>
                <a:gd name="T31" fmla="*/ 94 h 118"/>
                <a:gd name="T32" fmla="*/ 3 w 2723"/>
                <a:gd name="T33" fmla="*/ 78 h 118"/>
                <a:gd name="T34" fmla="*/ 0 w 2723"/>
                <a:gd name="T35" fmla="*/ 59 h 118"/>
                <a:gd name="T36" fmla="*/ 3 w 2723"/>
                <a:gd name="T37" fmla="*/ 40 h 118"/>
                <a:gd name="T38" fmla="*/ 12 w 2723"/>
                <a:gd name="T39" fmla="*/ 24 h 118"/>
                <a:gd name="T40" fmla="*/ 24 w 2723"/>
                <a:gd name="T41" fmla="*/ 12 h 118"/>
                <a:gd name="T42" fmla="*/ 41 w 2723"/>
                <a:gd name="T43" fmla="*/ 3 h 118"/>
                <a:gd name="T44" fmla="*/ 59 w 2723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23" h="118">
                  <a:moveTo>
                    <a:pt x="59" y="0"/>
                  </a:moveTo>
                  <a:lnTo>
                    <a:pt x="2664" y="0"/>
                  </a:lnTo>
                  <a:lnTo>
                    <a:pt x="2683" y="3"/>
                  </a:lnTo>
                  <a:lnTo>
                    <a:pt x="2699" y="12"/>
                  </a:lnTo>
                  <a:lnTo>
                    <a:pt x="2712" y="24"/>
                  </a:lnTo>
                  <a:lnTo>
                    <a:pt x="2720" y="40"/>
                  </a:lnTo>
                  <a:lnTo>
                    <a:pt x="2723" y="59"/>
                  </a:lnTo>
                  <a:lnTo>
                    <a:pt x="2720" y="78"/>
                  </a:lnTo>
                  <a:lnTo>
                    <a:pt x="2712" y="94"/>
                  </a:lnTo>
                  <a:lnTo>
                    <a:pt x="2699" y="106"/>
                  </a:lnTo>
                  <a:lnTo>
                    <a:pt x="2683" y="115"/>
                  </a:lnTo>
                  <a:lnTo>
                    <a:pt x="2664" y="118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6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337"/>
            <p:cNvSpPr>
              <a:spLocks/>
            </p:cNvSpPr>
            <p:nvPr/>
          </p:nvSpPr>
          <p:spPr bwMode="auto">
            <a:xfrm>
              <a:off x="4491038" y="3495675"/>
              <a:ext cx="376238" cy="17463"/>
            </a:xfrm>
            <a:custGeom>
              <a:avLst/>
              <a:gdLst>
                <a:gd name="T0" fmla="*/ 60 w 2369"/>
                <a:gd name="T1" fmla="*/ 0 h 118"/>
                <a:gd name="T2" fmla="*/ 2309 w 2369"/>
                <a:gd name="T3" fmla="*/ 0 h 118"/>
                <a:gd name="T4" fmla="*/ 2328 w 2369"/>
                <a:gd name="T5" fmla="*/ 3 h 118"/>
                <a:gd name="T6" fmla="*/ 2344 w 2369"/>
                <a:gd name="T7" fmla="*/ 11 h 118"/>
                <a:gd name="T8" fmla="*/ 2358 w 2369"/>
                <a:gd name="T9" fmla="*/ 24 h 118"/>
                <a:gd name="T10" fmla="*/ 2366 w 2369"/>
                <a:gd name="T11" fmla="*/ 40 h 118"/>
                <a:gd name="T12" fmla="*/ 2369 w 2369"/>
                <a:gd name="T13" fmla="*/ 58 h 118"/>
                <a:gd name="T14" fmla="*/ 2366 w 2369"/>
                <a:gd name="T15" fmla="*/ 78 h 118"/>
                <a:gd name="T16" fmla="*/ 2358 w 2369"/>
                <a:gd name="T17" fmla="*/ 94 h 118"/>
                <a:gd name="T18" fmla="*/ 2344 w 2369"/>
                <a:gd name="T19" fmla="*/ 107 h 118"/>
                <a:gd name="T20" fmla="*/ 2328 w 2369"/>
                <a:gd name="T21" fmla="*/ 115 h 118"/>
                <a:gd name="T22" fmla="*/ 2309 w 2369"/>
                <a:gd name="T23" fmla="*/ 118 h 118"/>
                <a:gd name="T24" fmla="*/ 60 w 2369"/>
                <a:gd name="T25" fmla="*/ 118 h 118"/>
                <a:gd name="T26" fmla="*/ 41 w 2369"/>
                <a:gd name="T27" fmla="*/ 115 h 118"/>
                <a:gd name="T28" fmla="*/ 24 w 2369"/>
                <a:gd name="T29" fmla="*/ 107 h 118"/>
                <a:gd name="T30" fmla="*/ 12 w 2369"/>
                <a:gd name="T31" fmla="*/ 94 h 118"/>
                <a:gd name="T32" fmla="*/ 3 w 2369"/>
                <a:gd name="T33" fmla="*/ 78 h 118"/>
                <a:gd name="T34" fmla="*/ 0 w 2369"/>
                <a:gd name="T35" fmla="*/ 58 h 118"/>
                <a:gd name="T36" fmla="*/ 3 w 2369"/>
                <a:gd name="T37" fmla="*/ 40 h 118"/>
                <a:gd name="T38" fmla="*/ 12 w 2369"/>
                <a:gd name="T39" fmla="*/ 24 h 118"/>
                <a:gd name="T40" fmla="*/ 24 w 2369"/>
                <a:gd name="T41" fmla="*/ 11 h 118"/>
                <a:gd name="T42" fmla="*/ 41 w 2369"/>
                <a:gd name="T43" fmla="*/ 3 h 118"/>
                <a:gd name="T44" fmla="*/ 60 w 2369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9" h="118">
                  <a:moveTo>
                    <a:pt x="60" y="0"/>
                  </a:moveTo>
                  <a:lnTo>
                    <a:pt x="2309" y="0"/>
                  </a:lnTo>
                  <a:lnTo>
                    <a:pt x="2328" y="3"/>
                  </a:lnTo>
                  <a:lnTo>
                    <a:pt x="2344" y="11"/>
                  </a:lnTo>
                  <a:lnTo>
                    <a:pt x="2358" y="24"/>
                  </a:lnTo>
                  <a:lnTo>
                    <a:pt x="2366" y="40"/>
                  </a:lnTo>
                  <a:lnTo>
                    <a:pt x="2369" y="58"/>
                  </a:lnTo>
                  <a:lnTo>
                    <a:pt x="2366" y="78"/>
                  </a:lnTo>
                  <a:lnTo>
                    <a:pt x="2358" y="94"/>
                  </a:lnTo>
                  <a:lnTo>
                    <a:pt x="2344" y="107"/>
                  </a:lnTo>
                  <a:lnTo>
                    <a:pt x="2328" y="115"/>
                  </a:lnTo>
                  <a:lnTo>
                    <a:pt x="2309" y="118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338"/>
            <p:cNvSpPr>
              <a:spLocks/>
            </p:cNvSpPr>
            <p:nvPr/>
          </p:nvSpPr>
          <p:spPr bwMode="auto">
            <a:xfrm>
              <a:off x="4838700" y="3635375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339"/>
            <p:cNvSpPr>
              <a:spLocks/>
            </p:cNvSpPr>
            <p:nvPr/>
          </p:nvSpPr>
          <p:spPr bwMode="auto">
            <a:xfrm>
              <a:off x="4838700" y="3692525"/>
              <a:ext cx="19050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340"/>
            <p:cNvSpPr>
              <a:spLocks/>
            </p:cNvSpPr>
            <p:nvPr/>
          </p:nvSpPr>
          <p:spPr bwMode="auto">
            <a:xfrm>
              <a:off x="4867275" y="3663950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341"/>
            <p:cNvSpPr>
              <a:spLocks/>
            </p:cNvSpPr>
            <p:nvPr/>
          </p:nvSpPr>
          <p:spPr bwMode="auto">
            <a:xfrm>
              <a:off x="4867275" y="37195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342"/>
            <p:cNvSpPr>
              <a:spLocks/>
            </p:cNvSpPr>
            <p:nvPr/>
          </p:nvSpPr>
          <p:spPr bwMode="auto">
            <a:xfrm>
              <a:off x="4895850" y="3635375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343"/>
            <p:cNvSpPr>
              <a:spLocks/>
            </p:cNvSpPr>
            <p:nvPr/>
          </p:nvSpPr>
          <p:spPr bwMode="auto">
            <a:xfrm>
              <a:off x="4895850" y="3692525"/>
              <a:ext cx="19050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344"/>
            <p:cNvSpPr>
              <a:spLocks/>
            </p:cNvSpPr>
            <p:nvPr/>
          </p:nvSpPr>
          <p:spPr bwMode="auto">
            <a:xfrm>
              <a:off x="4838700" y="3748088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345"/>
            <p:cNvSpPr>
              <a:spLocks/>
            </p:cNvSpPr>
            <p:nvPr/>
          </p:nvSpPr>
          <p:spPr bwMode="auto">
            <a:xfrm>
              <a:off x="4838700" y="3803650"/>
              <a:ext cx="19050" cy="19050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346"/>
            <p:cNvSpPr>
              <a:spLocks/>
            </p:cNvSpPr>
            <p:nvPr/>
          </p:nvSpPr>
          <p:spPr bwMode="auto">
            <a:xfrm>
              <a:off x="4867275" y="3776663"/>
              <a:ext cx="19050" cy="17463"/>
            </a:xfrm>
            <a:custGeom>
              <a:avLst/>
              <a:gdLst>
                <a:gd name="T0" fmla="*/ 59 w 118"/>
                <a:gd name="T1" fmla="*/ 0 h 117"/>
                <a:gd name="T2" fmla="*/ 77 w 118"/>
                <a:gd name="T3" fmla="*/ 3 h 117"/>
                <a:gd name="T4" fmla="*/ 93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3 w 118"/>
                <a:gd name="T17" fmla="*/ 106 h 117"/>
                <a:gd name="T18" fmla="*/ 77 w 118"/>
                <a:gd name="T19" fmla="*/ 114 h 117"/>
                <a:gd name="T20" fmla="*/ 59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3" y="106"/>
                  </a:lnTo>
                  <a:lnTo>
                    <a:pt x="77" y="114"/>
                  </a:lnTo>
                  <a:lnTo>
                    <a:pt x="59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347"/>
            <p:cNvSpPr>
              <a:spLocks/>
            </p:cNvSpPr>
            <p:nvPr/>
          </p:nvSpPr>
          <p:spPr bwMode="auto">
            <a:xfrm>
              <a:off x="4867275" y="383222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348"/>
            <p:cNvSpPr>
              <a:spLocks/>
            </p:cNvSpPr>
            <p:nvPr/>
          </p:nvSpPr>
          <p:spPr bwMode="auto">
            <a:xfrm>
              <a:off x="4895850" y="3748088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349"/>
            <p:cNvSpPr>
              <a:spLocks/>
            </p:cNvSpPr>
            <p:nvPr/>
          </p:nvSpPr>
          <p:spPr bwMode="auto">
            <a:xfrm>
              <a:off x="4895850" y="3803650"/>
              <a:ext cx="19050" cy="19050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1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1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1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350"/>
            <p:cNvSpPr>
              <a:spLocks/>
            </p:cNvSpPr>
            <p:nvPr/>
          </p:nvSpPr>
          <p:spPr bwMode="auto">
            <a:xfrm>
              <a:off x="4838700" y="3860800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351"/>
            <p:cNvSpPr>
              <a:spLocks/>
            </p:cNvSpPr>
            <p:nvPr/>
          </p:nvSpPr>
          <p:spPr bwMode="auto">
            <a:xfrm>
              <a:off x="4838700" y="3916363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352"/>
            <p:cNvSpPr>
              <a:spLocks/>
            </p:cNvSpPr>
            <p:nvPr/>
          </p:nvSpPr>
          <p:spPr bwMode="auto">
            <a:xfrm>
              <a:off x="4867275" y="3889375"/>
              <a:ext cx="19050" cy="17463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353"/>
            <p:cNvSpPr>
              <a:spLocks/>
            </p:cNvSpPr>
            <p:nvPr/>
          </p:nvSpPr>
          <p:spPr bwMode="auto">
            <a:xfrm>
              <a:off x="4895850" y="3860800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354"/>
            <p:cNvSpPr>
              <a:spLocks/>
            </p:cNvSpPr>
            <p:nvPr/>
          </p:nvSpPr>
          <p:spPr bwMode="auto">
            <a:xfrm>
              <a:off x="4895850" y="3916363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355"/>
            <p:cNvSpPr>
              <a:spLocks/>
            </p:cNvSpPr>
            <p:nvPr/>
          </p:nvSpPr>
          <p:spPr bwMode="auto">
            <a:xfrm>
              <a:off x="4670425" y="3635375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356"/>
            <p:cNvSpPr>
              <a:spLocks/>
            </p:cNvSpPr>
            <p:nvPr/>
          </p:nvSpPr>
          <p:spPr bwMode="auto">
            <a:xfrm>
              <a:off x="4670425" y="3692525"/>
              <a:ext cx="19050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357"/>
            <p:cNvSpPr>
              <a:spLocks/>
            </p:cNvSpPr>
            <p:nvPr/>
          </p:nvSpPr>
          <p:spPr bwMode="auto">
            <a:xfrm>
              <a:off x="4699000" y="3663950"/>
              <a:ext cx="17463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358"/>
            <p:cNvSpPr>
              <a:spLocks/>
            </p:cNvSpPr>
            <p:nvPr/>
          </p:nvSpPr>
          <p:spPr bwMode="auto">
            <a:xfrm>
              <a:off x="4699000" y="3719513"/>
              <a:ext cx="17463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359"/>
            <p:cNvSpPr>
              <a:spLocks/>
            </p:cNvSpPr>
            <p:nvPr/>
          </p:nvSpPr>
          <p:spPr bwMode="auto">
            <a:xfrm>
              <a:off x="4725988" y="363537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360"/>
            <p:cNvSpPr>
              <a:spLocks/>
            </p:cNvSpPr>
            <p:nvPr/>
          </p:nvSpPr>
          <p:spPr bwMode="auto">
            <a:xfrm>
              <a:off x="4783138" y="363537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361"/>
            <p:cNvSpPr>
              <a:spLocks/>
            </p:cNvSpPr>
            <p:nvPr/>
          </p:nvSpPr>
          <p:spPr bwMode="auto">
            <a:xfrm>
              <a:off x="4725988" y="3692525"/>
              <a:ext cx="19050" cy="17463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362"/>
            <p:cNvSpPr>
              <a:spLocks/>
            </p:cNvSpPr>
            <p:nvPr/>
          </p:nvSpPr>
          <p:spPr bwMode="auto">
            <a:xfrm>
              <a:off x="4783138" y="3692525"/>
              <a:ext cx="19050" cy="17463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363"/>
            <p:cNvSpPr>
              <a:spLocks/>
            </p:cNvSpPr>
            <p:nvPr/>
          </p:nvSpPr>
          <p:spPr bwMode="auto">
            <a:xfrm>
              <a:off x="4754563" y="3663950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364"/>
            <p:cNvSpPr>
              <a:spLocks/>
            </p:cNvSpPr>
            <p:nvPr/>
          </p:nvSpPr>
          <p:spPr bwMode="auto">
            <a:xfrm>
              <a:off x="4811713" y="3663950"/>
              <a:ext cx="17463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365"/>
            <p:cNvSpPr>
              <a:spLocks/>
            </p:cNvSpPr>
            <p:nvPr/>
          </p:nvSpPr>
          <p:spPr bwMode="auto">
            <a:xfrm>
              <a:off x="4754563" y="3719513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366"/>
            <p:cNvSpPr>
              <a:spLocks/>
            </p:cNvSpPr>
            <p:nvPr/>
          </p:nvSpPr>
          <p:spPr bwMode="auto">
            <a:xfrm>
              <a:off x="4811713" y="3719513"/>
              <a:ext cx="17463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367"/>
            <p:cNvSpPr>
              <a:spLocks/>
            </p:cNvSpPr>
            <p:nvPr/>
          </p:nvSpPr>
          <p:spPr bwMode="auto">
            <a:xfrm>
              <a:off x="4670425" y="3748088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368"/>
            <p:cNvSpPr>
              <a:spLocks/>
            </p:cNvSpPr>
            <p:nvPr/>
          </p:nvSpPr>
          <p:spPr bwMode="auto">
            <a:xfrm>
              <a:off x="4670425" y="3803650"/>
              <a:ext cx="19050" cy="19050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1 w 118"/>
                <a:gd name="T23" fmla="*/ 114 h 117"/>
                <a:gd name="T24" fmla="*/ 25 w 118"/>
                <a:gd name="T25" fmla="*/ 106 h 117"/>
                <a:gd name="T26" fmla="*/ 12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2 w 118"/>
                <a:gd name="T35" fmla="*/ 24 h 117"/>
                <a:gd name="T36" fmla="*/ 25 w 118"/>
                <a:gd name="T37" fmla="*/ 11 h 117"/>
                <a:gd name="T38" fmla="*/ 41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1" y="114"/>
                  </a:lnTo>
                  <a:lnTo>
                    <a:pt x="25" y="106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369"/>
            <p:cNvSpPr>
              <a:spLocks/>
            </p:cNvSpPr>
            <p:nvPr/>
          </p:nvSpPr>
          <p:spPr bwMode="auto">
            <a:xfrm>
              <a:off x="4699000" y="3776663"/>
              <a:ext cx="17463" cy="17463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370"/>
            <p:cNvSpPr>
              <a:spLocks/>
            </p:cNvSpPr>
            <p:nvPr/>
          </p:nvSpPr>
          <p:spPr bwMode="auto">
            <a:xfrm>
              <a:off x="4699000" y="3832225"/>
              <a:ext cx="17463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371"/>
            <p:cNvSpPr>
              <a:spLocks/>
            </p:cNvSpPr>
            <p:nvPr/>
          </p:nvSpPr>
          <p:spPr bwMode="auto">
            <a:xfrm>
              <a:off x="4725988" y="37480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372"/>
            <p:cNvSpPr>
              <a:spLocks/>
            </p:cNvSpPr>
            <p:nvPr/>
          </p:nvSpPr>
          <p:spPr bwMode="auto">
            <a:xfrm>
              <a:off x="4783138" y="37480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373"/>
            <p:cNvSpPr>
              <a:spLocks/>
            </p:cNvSpPr>
            <p:nvPr/>
          </p:nvSpPr>
          <p:spPr bwMode="auto">
            <a:xfrm>
              <a:off x="4725988" y="3803650"/>
              <a:ext cx="19050" cy="19050"/>
            </a:xfrm>
            <a:custGeom>
              <a:avLst/>
              <a:gdLst>
                <a:gd name="T0" fmla="*/ 59 w 118"/>
                <a:gd name="T1" fmla="*/ 0 h 117"/>
                <a:gd name="T2" fmla="*/ 77 w 118"/>
                <a:gd name="T3" fmla="*/ 3 h 117"/>
                <a:gd name="T4" fmla="*/ 93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3 w 118"/>
                <a:gd name="T17" fmla="*/ 106 h 117"/>
                <a:gd name="T18" fmla="*/ 77 w 118"/>
                <a:gd name="T19" fmla="*/ 114 h 117"/>
                <a:gd name="T20" fmla="*/ 59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3" y="106"/>
                  </a:lnTo>
                  <a:lnTo>
                    <a:pt x="77" y="114"/>
                  </a:lnTo>
                  <a:lnTo>
                    <a:pt x="59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374"/>
            <p:cNvSpPr>
              <a:spLocks/>
            </p:cNvSpPr>
            <p:nvPr/>
          </p:nvSpPr>
          <p:spPr bwMode="auto">
            <a:xfrm>
              <a:off x="4783138" y="3803650"/>
              <a:ext cx="19050" cy="19050"/>
            </a:xfrm>
            <a:custGeom>
              <a:avLst/>
              <a:gdLst>
                <a:gd name="T0" fmla="*/ 59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59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59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375"/>
            <p:cNvSpPr>
              <a:spLocks/>
            </p:cNvSpPr>
            <p:nvPr/>
          </p:nvSpPr>
          <p:spPr bwMode="auto">
            <a:xfrm>
              <a:off x="4754563" y="3776663"/>
              <a:ext cx="19050" cy="17463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1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1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1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376"/>
            <p:cNvSpPr>
              <a:spLocks/>
            </p:cNvSpPr>
            <p:nvPr/>
          </p:nvSpPr>
          <p:spPr bwMode="auto">
            <a:xfrm>
              <a:off x="4811713" y="3776663"/>
              <a:ext cx="17463" cy="17463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1 w 118"/>
                <a:gd name="T23" fmla="*/ 114 h 117"/>
                <a:gd name="T24" fmla="*/ 25 w 118"/>
                <a:gd name="T25" fmla="*/ 106 h 117"/>
                <a:gd name="T26" fmla="*/ 12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2 w 118"/>
                <a:gd name="T35" fmla="*/ 24 h 117"/>
                <a:gd name="T36" fmla="*/ 25 w 118"/>
                <a:gd name="T37" fmla="*/ 11 h 117"/>
                <a:gd name="T38" fmla="*/ 41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1" y="114"/>
                  </a:lnTo>
                  <a:lnTo>
                    <a:pt x="25" y="106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377"/>
            <p:cNvSpPr>
              <a:spLocks/>
            </p:cNvSpPr>
            <p:nvPr/>
          </p:nvSpPr>
          <p:spPr bwMode="auto">
            <a:xfrm>
              <a:off x="4754563" y="3832225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378"/>
            <p:cNvSpPr>
              <a:spLocks/>
            </p:cNvSpPr>
            <p:nvPr/>
          </p:nvSpPr>
          <p:spPr bwMode="auto">
            <a:xfrm>
              <a:off x="4811713" y="3832225"/>
              <a:ext cx="17463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379"/>
            <p:cNvSpPr>
              <a:spLocks/>
            </p:cNvSpPr>
            <p:nvPr/>
          </p:nvSpPr>
          <p:spPr bwMode="auto">
            <a:xfrm>
              <a:off x="4670425" y="3860800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380"/>
            <p:cNvSpPr>
              <a:spLocks/>
            </p:cNvSpPr>
            <p:nvPr/>
          </p:nvSpPr>
          <p:spPr bwMode="auto">
            <a:xfrm>
              <a:off x="4670425" y="3916363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381"/>
            <p:cNvSpPr>
              <a:spLocks/>
            </p:cNvSpPr>
            <p:nvPr/>
          </p:nvSpPr>
          <p:spPr bwMode="auto">
            <a:xfrm>
              <a:off x="4699000" y="3889375"/>
              <a:ext cx="17463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382"/>
            <p:cNvSpPr>
              <a:spLocks/>
            </p:cNvSpPr>
            <p:nvPr/>
          </p:nvSpPr>
          <p:spPr bwMode="auto">
            <a:xfrm>
              <a:off x="4725988" y="3860800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383"/>
            <p:cNvSpPr>
              <a:spLocks/>
            </p:cNvSpPr>
            <p:nvPr/>
          </p:nvSpPr>
          <p:spPr bwMode="auto">
            <a:xfrm>
              <a:off x="4783138" y="3860800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384"/>
            <p:cNvSpPr>
              <a:spLocks/>
            </p:cNvSpPr>
            <p:nvPr/>
          </p:nvSpPr>
          <p:spPr bwMode="auto">
            <a:xfrm>
              <a:off x="4725988" y="391636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385"/>
            <p:cNvSpPr>
              <a:spLocks/>
            </p:cNvSpPr>
            <p:nvPr/>
          </p:nvSpPr>
          <p:spPr bwMode="auto">
            <a:xfrm>
              <a:off x="4783138" y="391636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386"/>
            <p:cNvSpPr>
              <a:spLocks/>
            </p:cNvSpPr>
            <p:nvPr/>
          </p:nvSpPr>
          <p:spPr bwMode="auto">
            <a:xfrm>
              <a:off x="4754563" y="3889375"/>
              <a:ext cx="19050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387"/>
            <p:cNvSpPr>
              <a:spLocks/>
            </p:cNvSpPr>
            <p:nvPr/>
          </p:nvSpPr>
          <p:spPr bwMode="auto">
            <a:xfrm>
              <a:off x="4811713" y="3889375"/>
              <a:ext cx="17463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388"/>
            <p:cNvSpPr>
              <a:spLocks/>
            </p:cNvSpPr>
            <p:nvPr/>
          </p:nvSpPr>
          <p:spPr bwMode="auto">
            <a:xfrm>
              <a:off x="4613275" y="3635375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389"/>
            <p:cNvSpPr>
              <a:spLocks/>
            </p:cNvSpPr>
            <p:nvPr/>
          </p:nvSpPr>
          <p:spPr bwMode="auto">
            <a:xfrm>
              <a:off x="4613275" y="3692525"/>
              <a:ext cx="19050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390"/>
            <p:cNvSpPr>
              <a:spLocks/>
            </p:cNvSpPr>
            <p:nvPr/>
          </p:nvSpPr>
          <p:spPr bwMode="auto">
            <a:xfrm>
              <a:off x="4641850" y="3663950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391"/>
            <p:cNvSpPr>
              <a:spLocks/>
            </p:cNvSpPr>
            <p:nvPr/>
          </p:nvSpPr>
          <p:spPr bwMode="auto">
            <a:xfrm>
              <a:off x="4641850" y="37195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392"/>
            <p:cNvSpPr>
              <a:spLocks/>
            </p:cNvSpPr>
            <p:nvPr/>
          </p:nvSpPr>
          <p:spPr bwMode="auto">
            <a:xfrm>
              <a:off x="4613275" y="3748088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393"/>
            <p:cNvSpPr>
              <a:spLocks/>
            </p:cNvSpPr>
            <p:nvPr/>
          </p:nvSpPr>
          <p:spPr bwMode="auto">
            <a:xfrm>
              <a:off x="4613275" y="3803650"/>
              <a:ext cx="19050" cy="19050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1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1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1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394"/>
            <p:cNvSpPr>
              <a:spLocks/>
            </p:cNvSpPr>
            <p:nvPr/>
          </p:nvSpPr>
          <p:spPr bwMode="auto">
            <a:xfrm>
              <a:off x="4641850" y="3776663"/>
              <a:ext cx="19050" cy="17463"/>
            </a:xfrm>
            <a:custGeom>
              <a:avLst/>
              <a:gdLst>
                <a:gd name="T0" fmla="*/ 59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59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59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395"/>
            <p:cNvSpPr>
              <a:spLocks/>
            </p:cNvSpPr>
            <p:nvPr/>
          </p:nvSpPr>
          <p:spPr bwMode="auto">
            <a:xfrm>
              <a:off x="4641850" y="383222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396"/>
            <p:cNvSpPr>
              <a:spLocks/>
            </p:cNvSpPr>
            <p:nvPr/>
          </p:nvSpPr>
          <p:spPr bwMode="auto">
            <a:xfrm>
              <a:off x="4613275" y="3860800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397"/>
            <p:cNvSpPr>
              <a:spLocks/>
            </p:cNvSpPr>
            <p:nvPr/>
          </p:nvSpPr>
          <p:spPr bwMode="auto">
            <a:xfrm>
              <a:off x="4613275" y="3916363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398"/>
            <p:cNvSpPr>
              <a:spLocks/>
            </p:cNvSpPr>
            <p:nvPr/>
          </p:nvSpPr>
          <p:spPr bwMode="auto">
            <a:xfrm>
              <a:off x="4641850" y="3889375"/>
              <a:ext cx="19050" cy="17463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399"/>
            <p:cNvSpPr>
              <a:spLocks/>
            </p:cNvSpPr>
            <p:nvPr/>
          </p:nvSpPr>
          <p:spPr bwMode="auto">
            <a:xfrm>
              <a:off x="4445000" y="363537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400"/>
            <p:cNvSpPr>
              <a:spLocks/>
            </p:cNvSpPr>
            <p:nvPr/>
          </p:nvSpPr>
          <p:spPr bwMode="auto">
            <a:xfrm>
              <a:off x="4445000" y="3692525"/>
              <a:ext cx="19050" cy="17463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401"/>
            <p:cNvSpPr>
              <a:spLocks/>
            </p:cNvSpPr>
            <p:nvPr/>
          </p:nvSpPr>
          <p:spPr bwMode="auto">
            <a:xfrm>
              <a:off x="4473575" y="3663950"/>
              <a:ext cx="17463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402"/>
            <p:cNvSpPr>
              <a:spLocks/>
            </p:cNvSpPr>
            <p:nvPr/>
          </p:nvSpPr>
          <p:spPr bwMode="auto">
            <a:xfrm>
              <a:off x="4473575" y="3719513"/>
              <a:ext cx="17463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403"/>
            <p:cNvSpPr>
              <a:spLocks/>
            </p:cNvSpPr>
            <p:nvPr/>
          </p:nvSpPr>
          <p:spPr bwMode="auto">
            <a:xfrm>
              <a:off x="4500563" y="363537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404"/>
            <p:cNvSpPr>
              <a:spLocks/>
            </p:cNvSpPr>
            <p:nvPr/>
          </p:nvSpPr>
          <p:spPr bwMode="auto">
            <a:xfrm>
              <a:off x="4557713" y="3635375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405"/>
            <p:cNvSpPr>
              <a:spLocks/>
            </p:cNvSpPr>
            <p:nvPr/>
          </p:nvSpPr>
          <p:spPr bwMode="auto">
            <a:xfrm>
              <a:off x="4500563" y="3692525"/>
              <a:ext cx="19050" cy="17463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406"/>
            <p:cNvSpPr>
              <a:spLocks/>
            </p:cNvSpPr>
            <p:nvPr/>
          </p:nvSpPr>
          <p:spPr bwMode="auto">
            <a:xfrm>
              <a:off x="4557713" y="3692525"/>
              <a:ext cx="19050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407"/>
            <p:cNvSpPr>
              <a:spLocks/>
            </p:cNvSpPr>
            <p:nvPr/>
          </p:nvSpPr>
          <p:spPr bwMode="auto">
            <a:xfrm>
              <a:off x="4529138" y="3663950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408"/>
            <p:cNvSpPr>
              <a:spLocks/>
            </p:cNvSpPr>
            <p:nvPr/>
          </p:nvSpPr>
          <p:spPr bwMode="auto">
            <a:xfrm>
              <a:off x="4586288" y="3663950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409"/>
            <p:cNvSpPr>
              <a:spLocks/>
            </p:cNvSpPr>
            <p:nvPr/>
          </p:nvSpPr>
          <p:spPr bwMode="auto">
            <a:xfrm>
              <a:off x="4529138" y="3719513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410"/>
            <p:cNvSpPr>
              <a:spLocks/>
            </p:cNvSpPr>
            <p:nvPr/>
          </p:nvSpPr>
          <p:spPr bwMode="auto">
            <a:xfrm>
              <a:off x="4586288" y="3719513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411"/>
            <p:cNvSpPr>
              <a:spLocks/>
            </p:cNvSpPr>
            <p:nvPr/>
          </p:nvSpPr>
          <p:spPr bwMode="auto">
            <a:xfrm>
              <a:off x="4445000" y="37480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412"/>
            <p:cNvSpPr>
              <a:spLocks/>
            </p:cNvSpPr>
            <p:nvPr/>
          </p:nvSpPr>
          <p:spPr bwMode="auto">
            <a:xfrm>
              <a:off x="4445000" y="3803650"/>
              <a:ext cx="19050" cy="19050"/>
            </a:xfrm>
            <a:custGeom>
              <a:avLst/>
              <a:gdLst>
                <a:gd name="T0" fmla="*/ 59 w 118"/>
                <a:gd name="T1" fmla="*/ 0 h 117"/>
                <a:gd name="T2" fmla="*/ 77 w 118"/>
                <a:gd name="T3" fmla="*/ 3 h 117"/>
                <a:gd name="T4" fmla="*/ 93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3 w 118"/>
                <a:gd name="T17" fmla="*/ 106 h 117"/>
                <a:gd name="T18" fmla="*/ 77 w 118"/>
                <a:gd name="T19" fmla="*/ 114 h 117"/>
                <a:gd name="T20" fmla="*/ 59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3" y="106"/>
                  </a:lnTo>
                  <a:lnTo>
                    <a:pt x="77" y="114"/>
                  </a:lnTo>
                  <a:lnTo>
                    <a:pt x="59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413"/>
            <p:cNvSpPr>
              <a:spLocks/>
            </p:cNvSpPr>
            <p:nvPr/>
          </p:nvSpPr>
          <p:spPr bwMode="auto">
            <a:xfrm>
              <a:off x="4473575" y="3776663"/>
              <a:ext cx="17463" cy="17463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1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1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1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414"/>
            <p:cNvSpPr>
              <a:spLocks/>
            </p:cNvSpPr>
            <p:nvPr/>
          </p:nvSpPr>
          <p:spPr bwMode="auto">
            <a:xfrm>
              <a:off x="4473575" y="3832225"/>
              <a:ext cx="17463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415"/>
            <p:cNvSpPr>
              <a:spLocks/>
            </p:cNvSpPr>
            <p:nvPr/>
          </p:nvSpPr>
          <p:spPr bwMode="auto">
            <a:xfrm>
              <a:off x="4500563" y="37480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416"/>
            <p:cNvSpPr>
              <a:spLocks/>
            </p:cNvSpPr>
            <p:nvPr/>
          </p:nvSpPr>
          <p:spPr bwMode="auto">
            <a:xfrm>
              <a:off x="4557713" y="3748088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417"/>
            <p:cNvSpPr>
              <a:spLocks/>
            </p:cNvSpPr>
            <p:nvPr/>
          </p:nvSpPr>
          <p:spPr bwMode="auto">
            <a:xfrm>
              <a:off x="4500563" y="3803650"/>
              <a:ext cx="19050" cy="19050"/>
            </a:xfrm>
            <a:custGeom>
              <a:avLst/>
              <a:gdLst>
                <a:gd name="T0" fmla="*/ 59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59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59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418"/>
            <p:cNvSpPr>
              <a:spLocks/>
            </p:cNvSpPr>
            <p:nvPr/>
          </p:nvSpPr>
          <p:spPr bwMode="auto">
            <a:xfrm>
              <a:off x="4557713" y="3803650"/>
              <a:ext cx="19050" cy="19050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419"/>
            <p:cNvSpPr>
              <a:spLocks/>
            </p:cNvSpPr>
            <p:nvPr/>
          </p:nvSpPr>
          <p:spPr bwMode="auto">
            <a:xfrm>
              <a:off x="4529138" y="3776663"/>
              <a:ext cx="19050" cy="17463"/>
            </a:xfrm>
            <a:custGeom>
              <a:avLst/>
              <a:gdLst>
                <a:gd name="T0" fmla="*/ 60 w 118"/>
                <a:gd name="T1" fmla="*/ 0 h 117"/>
                <a:gd name="T2" fmla="*/ 78 w 118"/>
                <a:gd name="T3" fmla="*/ 3 h 117"/>
                <a:gd name="T4" fmla="*/ 94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4 w 118"/>
                <a:gd name="T17" fmla="*/ 106 h 117"/>
                <a:gd name="T18" fmla="*/ 78 w 118"/>
                <a:gd name="T19" fmla="*/ 114 h 117"/>
                <a:gd name="T20" fmla="*/ 60 w 118"/>
                <a:gd name="T21" fmla="*/ 117 h 117"/>
                <a:gd name="T22" fmla="*/ 41 w 118"/>
                <a:gd name="T23" fmla="*/ 114 h 117"/>
                <a:gd name="T24" fmla="*/ 25 w 118"/>
                <a:gd name="T25" fmla="*/ 106 h 117"/>
                <a:gd name="T26" fmla="*/ 12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2 w 118"/>
                <a:gd name="T35" fmla="*/ 24 h 117"/>
                <a:gd name="T36" fmla="*/ 25 w 118"/>
                <a:gd name="T37" fmla="*/ 11 h 117"/>
                <a:gd name="T38" fmla="*/ 41 w 118"/>
                <a:gd name="T39" fmla="*/ 3 h 117"/>
                <a:gd name="T40" fmla="*/ 60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6"/>
                  </a:lnTo>
                  <a:lnTo>
                    <a:pt x="78" y="114"/>
                  </a:lnTo>
                  <a:lnTo>
                    <a:pt x="60" y="117"/>
                  </a:lnTo>
                  <a:lnTo>
                    <a:pt x="41" y="114"/>
                  </a:lnTo>
                  <a:lnTo>
                    <a:pt x="25" y="106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420"/>
            <p:cNvSpPr>
              <a:spLocks/>
            </p:cNvSpPr>
            <p:nvPr/>
          </p:nvSpPr>
          <p:spPr bwMode="auto">
            <a:xfrm>
              <a:off x="4586288" y="3776663"/>
              <a:ext cx="17463" cy="17463"/>
            </a:xfrm>
            <a:custGeom>
              <a:avLst/>
              <a:gdLst>
                <a:gd name="T0" fmla="*/ 59 w 118"/>
                <a:gd name="T1" fmla="*/ 0 h 117"/>
                <a:gd name="T2" fmla="*/ 77 w 118"/>
                <a:gd name="T3" fmla="*/ 3 h 117"/>
                <a:gd name="T4" fmla="*/ 93 w 118"/>
                <a:gd name="T5" fmla="*/ 11 h 117"/>
                <a:gd name="T6" fmla="*/ 107 w 118"/>
                <a:gd name="T7" fmla="*/ 24 h 117"/>
                <a:gd name="T8" fmla="*/ 115 w 118"/>
                <a:gd name="T9" fmla="*/ 40 h 117"/>
                <a:gd name="T10" fmla="*/ 118 w 118"/>
                <a:gd name="T11" fmla="*/ 58 h 117"/>
                <a:gd name="T12" fmla="*/ 115 w 118"/>
                <a:gd name="T13" fmla="*/ 77 h 117"/>
                <a:gd name="T14" fmla="*/ 107 w 118"/>
                <a:gd name="T15" fmla="*/ 93 h 117"/>
                <a:gd name="T16" fmla="*/ 93 w 118"/>
                <a:gd name="T17" fmla="*/ 106 h 117"/>
                <a:gd name="T18" fmla="*/ 77 w 118"/>
                <a:gd name="T19" fmla="*/ 114 h 117"/>
                <a:gd name="T20" fmla="*/ 59 w 118"/>
                <a:gd name="T21" fmla="*/ 117 h 117"/>
                <a:gd name="T22" fmla="*/ 40 w 118"/>
                <a:gd name="T23" fmla="*/ 114 h 117"/>
                <a:gd name="T24" fmla="*/ 24 w 118"/>
                <a:gd name="T25" fmla="*/ 106 h 117"/>
                <a:gd name="T26" fmla="*/ 11 w 118"/>
                <a:gd name="T27" fmla="*/ 93 h 117"/>
                <a:gd name="T28" fmla="*/ 3 w 118"/>
                <a:gd name="T29" fmla="*/ 77 h 117"/>
                <a:gd name="T30" fmla="*/ 0 w 118"/>
                <a:gd name="T31" fmla="*/ 58 h 117"/>
                <a:gd name="T32" fmla="*/ 3 w 118"/>
                <a:gd name="T33" fmla="*/ 40 h 117"/>
                <a:gd name="T34" fmla="*/ 11 w 118"/>
                <a:gd name="T35" fmla="*/ 24 h 117"/>
                <a:gd name="T36" fmla="*/ 24 w 118"/>
                <a:gd name="T37" fmla="*/ 11 h 117"/>
                <a:gd name="T38" fmla="*/ 40 w 118"/>
                <a:gd name="T39" fmla="*/ 3 h 117"/>
                <a:gd name="T40" fmla="*/ 59 w 118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7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3" y="106"/>
                  </a:lnTo>
                  <a:lnTo>
                    <a:pt x="77" y="114"/>
                  </a:lnTo>
                  <a:lnTo>
                    <a:pt x="59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421"/>
            <p:cNvSpPr>
              <a:spLocks/>
            </p:cNvSpPr>
            <p:nvPr/>
          </p:nvSpPr>
          <p:spPr bwMode="auto">
            <a:xfrm>
              <a:off x="4529138" y="3832225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422"/>
            <p:cNvSpPr>
              <a:spLocks/>
            </p:cNvSpPr>
            <p:nvPr/>
          </p:nvSpPr>
          <p:spPr bwMode="auto">
            <a:xfrm>
              <a:off x="4586288" y="3832225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3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3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3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423"/>
            <p:cNvSpPr>
              <a:spLocks/>
            </p:cNvSpPr>
            <p:nvPr/>
          </p:nvSpPr>
          <p:spPr bwMode="auto">
            <a:xfrm>
              <a:off x="4445000" y="3860800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424"/>
            <p:cNvSpPr>
              <a:spLocks/>
            </p:cNvSpPr>
            <p:nvPr/>
          </p:nvSpPr>
          <p:spPr bwMode="auto">
            <a:xfrm>
              <a:off x="4445000" y="391636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425"/>
            <p:cNvSpPr>
              <a:spLocks/>
            </p:cNvSpPr>
            <p:nvPr/>
          </p:nvSpPr>
          <p:spPr bwMode="auto">
            <a:xfrm>
              <a:off x="4473575" y="3889375"/>
              <a:ext cx="17463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426"/>
            <p:cNvSpPr>
              <a:spLocks/>
            </p:cNvSpPr>
            <p:nvPr/>
          </p:nvSpPr>
          <p:spPr bwMode="auto">
            <a:xfrm>
              <a:off x="4500563" y="3860800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427"/>
            <p:cNvSpPr>
              <a:spLocks/>
            </p:cNvSpPr>
            <p:nvPr/>
          </p:nvSpPr>
          <p:spPr bwMode="auto">
            <a:xfrm>
              <a:off x="4557713" y="3860800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428"/>
            <p:cNvSpPr>
              <a:spLocks/>
            </p:cNvSpPr>
            <p:nvPr/>
          </p:nvSpPr>
          <p:spPr bwMode="auto">
            <a:xfrm>
              <a:off x="4500563" y="391636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429"/>
            <p:cNvSpPr>
              <a:spLocks/>
            </p:cNvSpPr>
            <p:nvPr/>
          </p:nvSpPr>
          <p:spPr bwMode="auto">
            <a:xfrm>
              <a:off x="4557713" y="3916363"/>
              <a:ext cx="19050" cy="19050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430"/>
            <p:cNvSpPr>
              <a:spLocks/>
            </p:cNvSpPr>
            <p:nvPr/>
          </p:nvSpPr>
          <p:spPr bwMode="auto">
            <a:xfrm>
              <a:off x="4529138" y="3889375"/>
              <a:ext cx="19050" cy="17463"/>
            </a:xfrm>
            <a:custGeom>
              <a:avLst/>
              <a:gdLst>
                <a:gd name="T0" fmla="*/ 60 w 118"/>
                <a:gd name="T1" fmla="*/ 0 h 118"/>
                <a:gd name="T2" fmla="*/ 78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8 w 118"/>
                <a:gd name="T19" fmla="*/ 115 h 118"/>
                <a:gd name="T20" fmla="*/ 60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60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60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431"/>
            <p:cNvSpPr>
              <a:spLocks/>
            </p:cNvSpPr>
            <p:nvPr/>
          </p:nvSpPr>
          <p:spPr bwMode="auto">
            <a:xfrm>
              <a:off x="4586288" y="3889375"/>
              <a:ext cx="17463" cy="17463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8 h 118"/>
                <a:gd name="T12" fmla="*/ 115 w 118"/>
                <a:gd name="T13" fmla="*/ 78 h 118"/>
                <a:gd name="T14" fmla="*/ 107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8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8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4" name="Group 489"/>
          <p:cNvGrpSpPr/>
          <p:nvPr/>
        </p:nvGrpSpPr>
        <p:grpSpPr>
          <a:xfrm>
            <a:off x="6494014" y="2172618"/>
            <a:ext cx="565150" cy="565150"/>
            <a:chOff x="3525838" y="3455988"/>
            <a:chExt cx="565150" cy="565150"/>
          </a:xfrm>
          <a:solidFill>
            <a:srgbClr val="000000"/>
          </a:solidFill>
        </p:grpSpPr>
        <p:sp>
          <p:nvSpPr>
            <p:cNvPr id="445" name="Freeform 436"/>
            <p:cNvSpPr>
              <a:spLocks noEditPoints="1"/>
            </p:cNvSpPr>
            <p:nvPr/>
          </p:nvSpPr>
          <p:spPr bwMode="auto">
            <a:xfrm>
              <a:off x="3525838" y="3455988"/>
              <a:ext cx="565150" cy="565150"/>
            </a:xfrm>
            <a:custGeom>
              <a:avLst/>
              <a:gdLst>
                <a:gd name="T0" fmla="*/ 1334 w 3560"/>
                <a:gd name="T1" fmla="*/ 366 h 3560"/>
                <a:gd name="T2" fmla="*/ 912 w 3560"/>
                <a:gd name="T3" fmla="*/ 579 h 3560"/>
                <a:gd name="T4" fmla="*/ 579 w 3560"/>
                <a:gd name="T5" fmla="*/ 912 h 3560"/>
                <a:gd name="T6" fmla="*/ 366 w 3560"/>
                <a:gd name="T7" fmla="*/ 1334 h 3560"/>
                <a:gd name="T8" fmla="*/ 415 w 3560"/>
                <a:gd name="T9" fmla="*/ 1721 h 3560"/>
                <a:gd name="T10" fmla="*/ 475 w 3560"/>
                <a:gd name="T11" fmla="*/ 1780 h 3560"/>
                <a:gd name="T12" fmla="*/ 415 w 3560"/>
                <a:gd name="T13" fmla="*/ 1839 h 3560"/>
                <a:gd name="T14" fmla="*/ 366 w 3560"/>
                <a:gd name="T15" fmla="*/ 2226 h 3560"/>
                <a:gd name="T16" fmla="*/ 579 w 3560"/>
                <a:gd name="T17" fmla="*/ 2648 h 3560"/>
                <a:gd name="T18" fmla="*/ 912 w 3560"/>
                <a:gd name="T19" fmla="*/ 2981 h 3560"/>
                <a:gd name="T20" fmla="*/ 1334 w 3560"/>
                <a:gd name="T21" fmla="*/ 3194 h 3560"/>
                <a:gd name="T22" fmla="*/ 1721 w 3560"/>
                <a:gd name="T23" fmla="*/ 3145 h 3560"/>
                <a:gd name="T24" fmla="*/ 1780 w 3560"/>
                <a:gd name="T25" fmla="*/ 3085 h 3560"/>
                <a:gd name="T26" fmla="*/ 1839 w 3560"/>
                <a:gd name="T27" fmla="*/ 3145 h 3560"/>
                <a:gd name="T28" fmla="*/ 2226 w 3560"/>
                <a:gd name="T29" fmla="*/ 3194 h 3560"/>
                <a:gd name="T30" fmla="*/ 2648 w 3560"/>
                <a:gd name="T31" fmla="*/ 2981 h 3560"/>
                <a:gd name="T32" fmla="*/ 2981 w 3560"/>
                <a:gd name="T33" fmla="*/ 2648 h 3560"/>
                <a:gd name="T34" fmla="*/ 3194 w 3560"/>
                <a:gd name="T35" fmla="*/ 2226 h 3560"/>
                <a:gd name="T36" fmla="*/ 3145 w 3560"/>
                <a:gd name="T37" fmla="*/ 1839 h 3560"/>
                <a:gd name="T38" fmla="*/ 3085 w 3560"/>
                <a:gd name="T39" fmla="*/ 1780 h 3560"/>
                <a:gd name="T40" fmla="*/ 3145 w 3560"/>
                <a:gd name="T41" fmla="*/ 1721 h 3560"/>
                <a:gd name="T42" fmla="*/ 3194 w 3560"/>
                <a:gd name="T43" fmla="*/ 1334 h 3560"/>
                <a:gd name="T44" fmla="*/ 2981 w 3560"/>
                <a:gd name="T45" fmla="*/ 912 h 3560"/>
                <a:gd name="T46" fmla="*/ 2648 w 3560"/>
                <a:gd name="T47" fmla="*/ 579 h 3560"/>
                <a:gd name="T48" fmla="*/ 2226 w 3560"/>
                <a:gd name="T49" fmla="*/ 366 h 3560"/>
                <a:gd name="T50" fmla="*/ 1839 w 3560"/>
                <a:gd name="T51" fmla="*/ 415 h 3560"/>
                <a:gd name="T52" fmla="*/ 1780 w 3560"/>
                <a:gd name="T53" fmla="*/ 475 h 3560"/>
                <a:gd name="T54" fmla="*/ 1721 w 3560"/>
                <a:gd name="T55" fmla="*/ 415 h 3560"/>
                <a:gd name="T56" fmla="*/ 1827 w 3560"/>
                <a:gd name="T57" fmla="*/ 25 h 3560"/>
                <a:gd name="T58" fmla="*/ 2044 w 3560"/>
                <a:gd name="T59" fmla="*/ 201 h 3560"/>
                <a:gd name="T60" fmla="*/ 2518 w 3560"/>
                <a:gd name="T61" fmla="*/ 358 h 3560"/>
                <a:gd name="T62" fmla="*/ 2912 w 3560"/>
                <a:gd name="T63" fmla="*/ 648 h 3560"/>
                <a:gd name="T64" fmla="*/ 3202 w 3560"/>
                <a:gd name="T65" fmla="*/ 1042 h 3560"/>
                <a:gd name="T66" fmla="*/ 3359 w 3560"/>
                <a:gd name="T67" fmla="*/ 1516 h 3560"/>
                <a:gd name="T68" fmla="*/ 3535 w 3560"/>
                <a:gd name="T69" fmla="*/ 1733 h 3560"/>
                <a:gd name="T70" fmla="*/ 3548 w 3560"/>
                <a:gd name="T71" fmla="*/ 1815 h 3560"/>
                <a:gd name="T72" fmla="*/ 3373 w 3560"/>
                <a:gd name="T73" fmla="*/ 1943 h 3560"/>
                <a:gd name="T74" fmla="*/ 3244 w 3560"/>
                <a:gd name="T75" fmla="*/ 2428 h 3560"/>
                <a:gd name="T76" fmla="*/ 2980 w 3560"/>
                <a:gd name="T77" fmla="*/ 2840 h 3560"/>
                <a:gd name="T78" fmla="*/ 2604 w 3560"/>
                <a:gd name="T79" fmla="*/ 3153 h 3560"/>
                <a:gd name="T80" fmla="*/ 2145 w 3560"/>
                <a:gd name="T81" fmla="*/ 3340 h 3560"/>
                <a:gd name="T82" fmla="*/ 1836 w 3560"/>
                <a:gd name="T83" fmla="*/ 3519 h 3560"/>
                <a:gd name="T84" fmla="*/ 1762 w 3560"/>
                <a:gd name="T85" fmla="*/ 3557 h 3560"/>
                <a:gd name="T86" fmla="*/ 1721 w 3560"/>
                <a:gd name="T87" fmla="*/ 3380 h 3560"/>
                <a:gd name="T88" fmla="*/ 1223 w 3560"/>
                <a:gd name="T89" fmla="*/ 3282 h 3560"/>
                <a:gd name="T90" fmla="*/ 795 w 3560"/>
                <a:gd name="T91" fmla="*/ 3042 h 3560"/>
                <a:gd name="T92" fmla="*/ 461 w 3560"/>
                <a:gd name="T93" fmla="*/ 2686 h 3560"/>
                <a:gd name="T94" fmla="*/ 246 w 3560"/>
                <a:gd name="T95" fmla="*/ 2242 h 3560"/>
                <a:gd name="T96" fmla="*/ 59 w 3560"/>
                <a:gd name="T97" fmla="*/ 1839 h 3560"/>
                <a:gd name="T98" fmla="*/ 0 w 3560"/>
                <a:gd name="T99" fmla="*/ 1780 h 3560"/>
                <a:gd name="T100" fmla="*/ 59 w 3560"/>
                <a:gd name="T101" fmla="*/ 1721 h 3560"/>
                <a:gd name="T102" fmla="*/ 246 w 3560"/>
                <a:gd name="T103" fmla="*/ 1318 h 3560"/>
                <a:gd name="T104" fmla="*/ 461 w 3560"/>
                <a:gd name="T105" fmla="*/ 874 h 3560"/>
                <a:gd name="T106" fmla="*/ 795 w 3560"/>
                <a:gd name="T107" fmla="*/ 518 h 3560"/>
                <a:gd name="T108" fmla="*/ 1223 w 3560"/>
                <a:gd name="T109" fmla="*/ 278 h 3560"/>
                <a:gd name="T110" fmla="*/ 1721 w 3560"/>
                <a:gd name="T111" fmla="*/ 180 h 3560"/>
                <a:gd name="T112" fmla="*/ 1762 w 3560"/>
                <a:gd name="T113" fmla="*/ 3 h 3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60" h="3560">
                  <a:moveTo>
                    <a:pt x="1721" y="298"/>
                  </a:moveTo>
                  <a:lnTo>
                    <a:pt x="1621" y="305"/>
                  </a:lnTo>
                  <a:lnTo>
                    <a:pt x="1523" y="319"/>
                  </a:lnTo>
                  <a:lnTo>
                    <a:pt x="1427" y="340"/>
                  </a:lnTo>
                  <a:lnTo>
                    <a:pt x="1334" y="366"/>
                  </a:lnTo>
                  <a:lnTo>
                    <a:pt x="1244" y="397"/>
                  </a:lnTo>
                  <a:lnTo>
                    <a:pt x="1155" y="435"/>
                  </a:lnTo>
                  <a:lnTo>
                    <a:pt x="1071" y="478"/>
                  </a:lnTo>
                  <a:lnTo>
                    <a:pt x="989" y="526"/>
                  </a:lnTo>
                  <a:lnTo>
                    <a:pt x="912" y="579"/>
                  </a:lnTo>
                  <a:lnTo>
                    <a:pt x="836" y="636"/>
                  </a:lnTo>
                  <a:lnTo>
                    <a:pt x="766" y="699"/>
                  </a:lnTo>
                  <a:lnTo>
                    <a:pt x="699" y="766"/>
                  </a:lnTo>
                  <a:lnTo>
                    <a:pt x="636" y="836"/>
                  </a:lnTo>
                  <a:lnTo>
                    <a:pt x="579" y="912"/>
                  </a:lnTo>
                  <a:lnTo>
                    <a:pt x="526" y="989"/>
                  </a:lnTo>
                  <a:lnTo>
                    <a:pt x="478" y="1071"/>
                  </a:lnTo>
                  <a:lnTo>
                    <a:pt x="435" y="1155"/>
                  </a:lnTo>
                  <a:lnTo>
                    <a:pt x="397" y="1244"/>
                  </a:lnTo>
                  <a:lnTo>
                    <a:pt x="366" y="1334"/>
                  </a:lnTo>
                  <a:lnTo>
                    <a:pt x="340" y="1427"/>
                  </a:lnTo>
                  <a:lnTo>
                    <a:pt x="319" y="1523"/>
                  </a:lnTo>
                  <a:lnTo>
                    <a:pt x="305" y="1621"/>
                  </a:lnTo>
                  <a:lnTo>
                    <a:pt x="298" y="1721"/>
                  </a:lnTo>
                  <a:lnTo>
                    <a:pt x="415" y="1721"/>
                  </a:lnTo>
                  <a:lnTo>
                    <a:pt x="434" y="1724"/>
                  </a:lnTo>
                  <a:lnTo>
                    <a:pt x="450" y="1733"/>
                  </a:lnTo>
                  <a:lnTo>
                    <a:pt x="463" y="1745"/>
                  </a:lnTo>
                  <a:lnTo>
                    <a:pt x="471" y="1762"/>
                  </a:lnTo>
                  <a:lnTo>
                    <a:pt x="475" y="1780"/>
                  </a:lnTo>
                  <a:lnTo>
                    <a:pt x="471" y="1798"/>
                  </a:lnTo>
                  <a:lnTo>
                    <a:pt x="463" y="1815"/>
                  </a:lnTo>
                  <a:lnTo>
                    <a:pt x="450" y="1827"/>
                  </a:lnTo>
                  <a:lnTo>
                    <a:pt x="434" y="1836"/>
                  </a:lnTo>
                  <a:lnTo>
                    <a:pt x="415" y="1839"/>
                  </a:lnTo>
                  <a:lnTo>
                    <a:pt x="298" y="1839"/>
                  </a:lnTo>
                  <a:lnTo>
                    <a:pt x="305" y="1939"/>
                  </a:lnTo>
                  <a:lnTo>
                    <a:pt x="319" y="2037"/>
                  </a:lnTo>
                  <a:lnTo>
                    <a:pt x="340" y="2133"/>
                  </a:lnTo>
                  <a:lnTo>
                    <a:pt x="366" y="2226"/>
                  </a:lnTo>
                  <a:lnTo>
                    <a:pt x="397" y="2316"/>
                  </a:lnTo>
                  <a:lnTo>
                    <a:pt x="435" y="2405"/>
                  </a:lnTo>
                  <a:lnTo>
                    <a:pt x="478" y="2489"/>
                  </a:lnTo>
                  <a:lnTo>
                    <a:pt x="526" y="2571"/>
                  </a:lnTo>
                  <a:lnTo>
                    <a:pt x="579" y="2648"/>
                  </a:lnTo>
                  <a:lnTo>
                    <a:pt x="636" y="2724"/>
                  </a:lnTo>
                  <a:lnTo>
                    <a:pt x="699" y="2794"/>
                  </a:lnTo>
                  <a:lnTo>
                    <a:pt x="766" y="2861"/>
                  </a:lnTo>
                  <a:lnTo>
                    <a:pt x="836" y="2924"/>
                  </a:lnTo>
                  <a:lnTo>
                    <a:pt x="912" y="2981"/>
                  </a:lnTo>
                  <a:lnTo>
                    <a:pt x="989" y="3034"/>
                  </a:lnTo>
                  <a:lnTo>
                    <a:pt x="1071" y="3082"/>
                  </a:lnTo>
                  <a:lnTo>
                    <a:pt x="1155" y="3125"/>
                  </a:lnTo>
                  <a:lnTo>
                    <a:pt x="1244" y="3163"/>
                  </a:lnTo>
                  <a:lnTo>
                    <a:pt x="1334" y="3194"/>
                  </a:lnTo>
                  <a:lnTo>
                    <a:pt x="1427" y="3220"/>
                  </a:lnTo>
                  <a:lnTo>
                    <a:pt x="1523" y="3241"/>
                  </a:lnTo>
                  <a:lnTo>
                    <a:pt x="1621" y="3255"/>
                  </a:lnTo>
                  <a:lnTo>
                    <a:pt x="1721" y="3262"/>
                  </a:lnTo>
                  <a:lnTo>
                    <a:pt x="1721" y="3145"/>
                  </a:lnTo>
                  <a:lnTo>
                    <a:pt x="1724" y="3126"/>
                  </a:lnTo>
                  <a:lnTo>
                    <a:pt x="1733" y="3110"/>
                  </a:lnTo>
                  <a:lnTo>
                    <a:pt x="1745" y="3097"/>
                  </a:lnTo>
                  <a:lnTo>
                    <a:pt x="1762" y="3089"/>
                  </a:lnTo>
                  <a:lnTo>
                    <a:pt x="1780" y="3085"/>
                  </a:lnTo>
                  <a:lnTo>
                    <a:pt x="1798" y="3089"/>
                  </a:lnTo>
                  <a:lnTo>
                    <a:pt x="1815" y="3097"/>
                  </a:lnTo>
                  <a:lnTo>
                    <a:pt x="1827" y="3110"/>
                  </a:lnTo>
                  <a:lnTo>
                    <a:pt x="1836" y="3126"/>
                  </a:lnTo>
                  <a:lnTo>
                    <a:pt x="1839" y="3145"/>
                  </a:lnTo>
                  <a:lnTo>
                    <a:pt x="1839" y="3262"/>
                  </a:lnTo>
                  <a:lnTo>
                    <a:pt x="1939" y="3255"/>
                  </a:lnTo>
                  <a:lnTo>
                    <a:pt x="2037" y="3241"/>
                  </a:lnTo>
                  <a:lnTo>
                    <a:pt x="2133" y="3220"/>
                  </a:lnTo>
                  <a:lnTo>
                    <a:pt x="2226" y="3194"/>
                  </a:lnTo>
                  <a:lnTo>
                    <a:pt x="2316" y="3163"/>
                  </a:lnTo>
                  <a:lnTo>
                    <a:pt x="2405" y="3125"/>
                  </a:lnTo>
                  <a:lnTo>
                    <a:pt x="2489" y="3082"/>
                  </a:lnTo>
                  <a:lnTo>
                    <a:pt x="2571" y="3034"/>
                  </a:lnTo>
                  <a:lnTo>
                    <a:pt x="2648" y="2981"/>
                  </a:lnTo>
                  <a:lnTo>
                    <a:pt x="2724" y="2924"/>
                  </a:lnTo>
                  <a:lnTo>
                    <a:pt x="2794" y="2861"/>
                  </a:lnTo>
                  <a:lnTo>
                    <a:pt x="2861" y="2794"/>
                  </a:lnTo>
                  <a:lnTo>
                    <a:pt x="2924" y="2724"/>
                  </a:lnTo>
                  <a:lnTo>
                    <a:pt x="2981" y="2648"/>
                  </a:lnTo>
                  <a:lnTo>
                    <a:pt x="3034" y="2571"/>
                  </a:lnTo>
                  <a:lnTo>
                    <a:pt x="3082" y="2489"/>
                  </a:lnTo>
                  <a:lnTo>
                    <a:pt x="3125" y="2405"/>
                  </a:lnTo>
                  <a:lnTo>
                    <a:pt x="3163" y="2316"/>
                  </a:lnTo>
                  <a:lnTo>
                    <a:pt x="3194" y="2226"/>
                  </a:lnTo>
                  <a:lnTo>
                    <a:pt x="3220" y="2133"/>
                  </a:lnTo>
                  <a:lnTo>
                    <a:pt x="3241" y="2037"/>
                  </a:lnTo>
                  <a:lnTo>
                    <a:pt x="3255" y="1939"/>
                  </a:lnTo>
                  <a:lnTo>
                    <a:pt x="3262" y="1839"/>
                  </a:lnTo>
                  <a:lnTo>
                    <a:pt x="3145" y="1839"/>
                  </a:lnTo>
                  <a:lnTo>
                    <a:pt x="3126" y="1836"/>
                  </a:lnTo>
                  <a:lnTo>
                    <a:pt x="3110" y="1827"/>
                  </a:lnTo>
                  <a:lnTo>
                    <a:pt x="3097" y="1815"/>
                  </a:lnTo>
                  <a:lnTo>
                    <a:pt x="3089" y="1798"/>
                  </a:lnTo>
                  <a:lnTo>
                    <a:pt x="3085" y="1780"/>
                  </a:lnTo>
                  <a:lnTo>
                    <a:pt x="3089" y="1762"/>
                  </a:lnTo>
                  <a:lnTo>
                    <a:pt x="3097" y="1745"/>
                  </a:lnTo>
                  <a:lnTo>
                    <a:pt x="3110" y="1733"/>
                  </a:lnTo>
                  <a:lnTo>
                    <a:pt x="3126" y="1724"/>
                  </a:lnTo>
                  <a:lnTo>
                    <a:pt x="3145" y="1721"/>
                  </a:lnTo>
                  <a:lnTo>
                    <a:pt x="3262" y="1721"/>
                  </a:lnTo>
                  <a:lnTo>
                    <a:pt x="3255" y="1621"/>
                  </a:lnTo>
                  <a:lnTo>
                    <a:pt x="3241" y="1523"/>
                  </a:lnTo>
                  <a:lnTo>
                    <a:pt x="3220" y="1427"/>
                  </a:lnTo>
                  <a:lnTo>
                    <a:pt x="3194" y="1334"/>
                  </a:lnTo>
                  <a:lnTo>
                    <a:pt x="3163" y="1244"/>
                  </a:lnTo>
                  <a:lnTo>
                    <a:pt x="3125" y="1155"/>
                  </a:lnTo>
                  <a:lnTo>
                    <a:pt x="3082" y="1071"/>
                  </a:lnTo>
                  <a:lnTo>
                    <a:pt x="3034" y="989"/>
                  </a:lnTo>
                  <a:lnTo>
                    <a:pt x="2981" y="912"/>
                  </a:lnTo>
                  <a:lnTo>
                    <a:pt x="2924" y="836"/>
                  </a:lnTo>
                  <a:lnTo>
                    <a:pt x="2861" y="766"/>
                  </a:lnTo>
                  <a:lnTo>
                    <a:pt x="2794" y="699"/>
                  </a:lnTo>
                  <a:lnTo>
                    <a:pt x="2724" y="636"/>
                  </a:lnTo>
                  <a:lnTo>
                    <a:pt x="2648" y="579"/>
                  </a:lnTo>
                  <a:lnTo>
                    <a:pt x="2571" y="526"/>
                  </a:lnTo>
                  <a:lnTo>
                    <a:pt x="2489" y="478"/>
                  </a:lnTo>
                  <a:lnTo>
                    <a:pt x="2405" y="435"/>
                  </a:lnTo>
                  <a:lnTo>
                    <a:pt x="2316" y="397"/>
                  </a:lnTo>
                  <a:lnTo>
                    <a:pt x="2226" y="366"/>
                  </a:lnTo>
                  <a:lnTo>
                    <a:pt x="2133" y="340"/>
                  </a:lnTo>
                  <a:lnTo>
                    <a:pt x="2037" y="319"/>
                  </a:lnTo>
                  <a:lnTo>
                    <a:pt x="1939" y="305"/>
                  </a:lnTo>
                  <a:lnTo>
                    <a:pt x="1839" y="298"/>
                  </a:lnTo>
                  <a:lnTo>
                    <a:pt x="1839" y="415"/>
                  </a:lnTo>
                  <a:lnTo>
                    <a:pt x="1836" y="434"/>
                  </a:lnTo>
                  <a:lnTo>
                    <a:pt x="1827" y="450"/>
                  </a:lnTo>
                  <a:lnTo>
                    <a:pt x="1815" y="463"/>
                  </a:lnTo>
                  <a:lnTo>
                    <a:pt x="1798" y="471"/>
                  </a:lnTo>
                  <a:lnTo>
                    <a:pt x="1780" y="475"/>
                  </a:lnTo>
                  <a:lnTo>
                    <a:pt x="1762" y="471"/>
                  </a:lnTo>
                  <a:lnTo>
                    <a:pt x="1745" y="463"/>
                  </a:lnTo>
                  <a:lnTo>
                    <a:pt x="1733" y="450"/>
                  </a:lnTo>
                  <a:lnTo>
                    <a:pt x="1724" y="434"/>
                  </a:lnTo>
                  <a:lnTo>
                    <a:pt x="1721" y="415"/>
                  </a:lnTo>
                  <a:lnTo>
                    <a:pt x="1721" y="298"/>
                  </a:lnTo>
                  <a:close/>
                  <a:moveTo>
                    <a:pt x="1780" y="0"/>
                  </a:moveTo>
                  <a:lnTo>
                    <a:pt x="1798" y="3"/>
                  </a:lnTo>
                  <a:lnTo>
                    <a:pt x="1815" y="12"/>
                  </a:lnTo>
                  <a:lnTo>
                    <a:pt x="1827" y="25"/>
                  </a:lnTo>
                  <a:lnTo>
                    <a:pt x="1836" y="41"/>
                  </a:lnTo>
                  <a:lnTo>
                    <a:pt x="1839" y="59"/>
                  </a:lnTo>
                  <a:lnTo>
                    <a:pt x="1839" y="180"/>
                  </a:lnTo>
                  <a:lnTo>
                    <a:pt x="1943" y="187"/>
                  </a:lnTo>
                  <a:lnTo>
                    <a:pt x="2044" y="201"/>
                  </a:lnTo>
                  <a:lnTo>
                    <a:pt x="2145" y="220"/>
                  </a:lnTo>
                  <a:lnTo>
                    <a:pt x="2242" y="246"/>
                  </a:lnTo>
                  <a:lnTo>
                    <a:pt x="2337" y="278"/>
                  </a:lnTo>
                  <a:lnTo>
                    <a:pt x="2428" y="316"/>
                  </a:lnTo>
                  <a:lnTo>
                    <a:pt x="2518" y="358"/>
                  </a:lnTo>
                  <a:lnTo>
                    <a:pt x="2604" y="407"/>
                  </a:lnTo>
                  <a:lnTo>
                    <a:pt x="2686" y="461"/>
                  </a:lnTo>
                  <a:lnTo>
                    <a:pt x="2765" y="518"/>
                  </a:lnTo>
                  <a:lnTo>
                    <a:pt x="2840" y="580"/>
                  </a:lnTo>
                  <a:lnTo>
                    <a:pt x="2912" y="648"/>
                  </a:lnTo>
                  <a:lnTo>
                    <a:pt x="2980" y="720"/>
                  </a:lnTo>
                  <a:lnTo>
                    <a:pt x="3042" y="795"/>
                  </a:lnTo>
                  <a:lnTo>
                    <a:pt x="3099" y="874"/>
                  </a:lnTo>
                  <a:lnTo>
                    <a:pt x="3153" y="956"/>
                  </a:lnTo>
                  <a:lnTo>
                    <a:pt x="3202" y="1042"/>
                  </a:lnTo>
                  <a:lnTo>
                    <a:pt x="3244" y="1132"/>
                  </a:lnTo>
                  <a:lnTo>
                    <a:pt x="3282" y="1223"/>
                  </a:lnTo>
                  <a:lnTo>
                    <a:pt x="3314" y="1318"/>
                  </a:lnTo>
                  <a:lnTo>
                    <a:pt x="3340" y="1415"/>
                  </a:lnTo>
                  <a:lnTo>
                    <a:pt x="3359" y="1516"/>
                  </a:lnTo>
                  <a:lnTo>
                    <a:pt x="3373" y="1617"/>
                  </a:lnTo>
                  <a:lnTo>
                    <a:pt x="3380" y="1721"/>
                  </a:lnTo>
                  <a:lnTo>
                    <a:pt x="3501" y="1721"/>
                  </a:lnTo>
                  <a:lnTo>
                    <a:pt x="3519" y="1724"/>
                  </a:lnTo>
                  <a:lnTo>
                    <a:pt x="3535" y="1733"/>
                  </a:lnTo>
                  <a:lnTo>
                    <a:pt x="3548" y="1745"/>
                  </a:lnTo>
                  <a:lnTo>
                    <a:pt x="3557" y="1762"/>
                  </a:lnTo>
                  <a:lnTo>
                    <a:pt x="3560" y="1780"/>
                  </a:lnTo>
                  <a:lnTo>
                    <a:pt x="3557" y="1798"/>
                  </a:lnTo>
                  <a:lnTo>
                    <a:pt x="3548" y="1815"/>
                  </a:lnTo>
                  <a:lnTo>
                    <a:pt x="3535" y="1827"/>
                  </a:lnTo>
                  <a:lnTo>
                    <a:pt x="3519" y="1836"/>
                  </a:lnTo>
                  <a:lnTo>
                    <a:pt x="3501" y="1839"/>
                  </a:lnTo>
                  <a:lnTo>
                    <a:pt x="3380" y="1839"/>
                  </a:lnTo>
                  <a:lnTo>
                    <a:pt x="3373" y="1943"/>
                  </a:lnTo>
                  <a:lnTo>
                    <a:pt x="3359" y="2044"/>
                  </a:lnTo>
                  <a:lnTo>
                    <a:pt x="3340" y="2145"/>
                  </a:lnTo>
                  <a:lnTo>
                    <a:pt x="3314" y="2242"/>
                  </a:lnTo>
                  <a:lnTo>
                    <a:pt x="3282" y="2337"/>
                  </a:lnTo>
                  <a:lnTo>
                    <a:pt x="3244" y="2428"/>
                  </a:lnTo>
                  <a:lnTo>
                    <a:pt x="3202" y="2518"/>
                  </a:lnTo>
                  <a:lnTo>
                    <a:pt x="3153" y="2604"/>
                  </a:lnTo>
                  <a:lnTo>
                    <a:pt x="3099" y="2686"/>
                  </a:lnTo>
                  <a:lnTo>
                    <a:pt x="3042" y="2765"/>
                  </a:lnTo>
                  <a:lnTo>
                    <a:pt x="2980" y="2840"/>
                  </a:lnTo>
                  <a:lnTo>
                    <a:pt x="2912" y="2912"/>
                  </a:lnTo>
                  <a:lnTo>
                    <a:pt x="2840" y="2980"/>
                  </a:lnTo>
                  <a:lnTo>
                    <a:pt x="2765" y="3042"/>
                  </a:lnTo>
                  <a:lnTo>
                    <a:pt x="2686" y="3099"/>
                  </a:lnTo>
                  <a:lnTo>
                    <a:pt x="2604" y="3153"/>
                  </a:lnTo>
                  <a:lnTo>
                    <a:pt x="2518" y="3202"/>
                  </a:lnTo>
                  <a:lnTo>
                    <a:pt x="2428" y="3244"/>
                  </a:lnTo>
                  <a:lnTo>
                    <a:pt x="2337" y="3282"/>
                  </a:lnTo>
                  <a:lnTo>
                    <a:pt x="2242" y="3314"/>
                  </a:lnTo>
                  <a:lnTo>
                    <a:pt x="2145" y="3340"/>
                  </a:lnTo>
                  <a:lnTo>
                    <a:pt x="2044" y="3359"/>
                  </a:lnTo>
                  <a:lnTo>
                    <a:pt x="1943" y="3373"/>
                  </a:lnTo>
                  <a:lnTo>
                    <a:pt x="1839" y="3380"/>
                  </a:lnTo>
                  <a:lnTo>
                    <a:pt x="1839" y="3501"/>
                  </a:lnTo>
                  <a:lnTo>
                    <a:pt x="1836" y="3519"/>
                  </a:lnTo>
                  <a:lnTo>
                    <a:pt x="1827" y="3535"/>
                  </a:lnTo>
                  <a:lnTo>
                    <a:pt x="1815" y="3548"/>
                  </a:lnTo>
                  <a:lnTo>
                    <a:pt x="1798" y="3557"/>
                  </a:lnTo>
                  <a:lnTo>
                    <a:pt x="1780" y="3560"/>
                  </a:lnTo>
                  <a:lnTo>
                    <a:pt x="1762" y="3557"/>
                  </a:lnTo>
                  <a:lnTo>
                    <a:pt x="1745" y="3548"/>
                  </a:lnTo>
                  <a:lnTo>
                    <a:pt x="1733" y="3535"/>
                  </a:lnTo>
                  <a:lnTo>
                    <a:pt x="1724" y="3519"/>
                  </a:lnTo>
                  <a:lnTo>
                    <a:pt x="1721" y="3501"/>
                  </a:lnTo>
                  <a:lnTo>
                    <a:pt x="1721" y="3380"/>
                  </a:lnTo>
                  <a:lnTo>
                    <a:pt x="1617" y="3373"/>
                  </a:lnTo>
                  <a:lnTo>
                    <a:pt x="1516" y="3359"/>
                  </a:lnTo>
                  <a:lnTo>
                    <a:pt x="1415" y="3340"/>
                  </a:lnTo>
                  <a:lnTo>
                    <a:pt x="1318" y="3314"/>
                  </a:lnTo>
                  <a:lnTo>
                    <a:pt x="1223" y="3282"/>
                  </a:lnTo>
                  <a:lnTo>
                    <a:pt x="1132" y="3244"/>
                  </a:lnTo>
                  <a:lnTo>
                    <a:pt x="1042" y="3202"/>
                  </a:lnTo>
                  <a:lnTo>
                    <a:pt x="956" y="3153"/>
                  </a:lnTo>
                  <a:lnTo>
                    <a:pt x="874" y="3099"/>
                  </a:lnTo>
                  <a:lnTo>
                    <a:pt x="795" y="3042"/>
                  </a:lnTo>
                  <a:lnTo>
                    <a:pt x="720" y="2980"/>
                  </a:lnTo>
                  <a:lnTo>
                    <a:pt x="648" y="2912"/>
                  </a:lnTo>
                  <a:lnTo>
                    <a:pt x="580" y="2840"/>
                  </a:lnTo>
                  <a:lnTo>
                    <a:pt x="518" y="2765"/>
                  </a:lnTo>
                  <a:lnTo>
                    <a:pt x="461" y="2686"/>
                  </a:lnTo>
                  <a:lnTo>
                    <a:pt x="407" y="2604"/>
                  </a:lnTo>
                  <a:lnTo>
                    <a:pt x="358" y="2518"/>
                  </a:lnTo>
                  <a:lnTo>
                    <a:pt x="316" y="2428"/>
                  </a:lnTo>
                  <a:lnTo>
                    <a:pt x="278" y="2337"/>
                  </a:lnTo>
                  <a:lnTo>
                    <a:pt x="246" y="2242"/>
                  </a:lnTo>
                  <a:lnTo>
                    <a:pt x="220" y="2145"/>
                  </a:lnTo>
                  <a:lnTo>
                    <a:pt x="201" y="2044"/>
                  </a:lnTo>
                  <a:lnTo>
                    <a:pt x="187" y="1943"/>
                  </a:lnTo>
                  <a:lnTo>
                    <a:pt x="180" y="1839"/>
                  </a:lnTo>
                  <a:lnTo>
                    <a:pt x="59" y="1839"/>
                  </a:lnTo>
                  <a:lnTo>
                    <a:pt x="41" y="1836"/>
                  </a:lnTo>
                  <a:lnTo>
                    <a:pt x="25" y="1827"/>
                  </a:lnTo>
                  <a:lnTo>
                    <a:pt x="12" y="1815"/>
                  </a:lnTo>
                  <a:lnTo>
                    <a:pt x="3" y="1798"/>
                  </a:lnTo>
                  <a:lnTo>
                    <a:pt x="0" y="1780"/>
                  </a:lnTo>
                  <a:lnTo>
                    <a:pt x="3" y="1762"/>
                  </a:lnTo>
                  <a:lnTo>
                    <a:pt x="12" y="1745"/>
                  </a:lnTo>
                  <a:lnTo>
                    <a:pt x="25" y="1733"/>
                  </a:lnTo>
                  <a:lnTo>
                    <a:pt x="41" y="1724"/>
                  </a:lnTo>
                  <a:lnTo>
                    <a:pt x="59" y="1721"/>
                  </a:lnTo>
                  <a:lnTo>
                    <a:pt x="180" y="1721"/>
                  </a:lnTo>
                  <a:lnTo>
                    <a:pt x="187" y="1617"/>
                  </a:lnTo>
                  <a:lnTo>
                    <a:pt x="201" y="1516"/>
                  </a:lnTo>
                  <a:lnTo>
                    <a:pt x="220" y="1415"/>
                  </a:lnTo>
                  <a:lnTo>
                    <a:pt x="246" y="1318"/>
                  </a:lnTo>
                  <a:lnTo>
                    <a:pt x="278" y="1223"/>
                  </a:lnTo>
                  <a:lnTo>
                    <a:pt x="316" y="1132"/>
                  </a:lnTo>
                  <a:lnTo>
                    <a:pt x="358" y="1042"/>
                  </a:lnTo>
                  <a:lnTo>
                    <a:pt x="407" y="956"/>
                  </a:lnTo>
                  <a:lnTo>
                    <a:pt x="461" y="874"/>
                  </a:lnTo>
                  <a:lnTo>
                    <a:pt x="518" y="795"/>
                  </a:lnTo>
                  <a:lnTo>
                    <a:pt x="580" y="720"/>
                  </a:lnTo>
                  <a:lnTo>
                    <a:pt x="648" y="648"/>
                  </a:lnTo>
                  <a:lnTo>
                    <a:pt x="720" y="580"/>
                  </a:lnTo>
                  <a:lnTo>
                    <a:pt x="795" y="518"/>
                  </a:lnTo>
                  <a:lnTo>
                    <a:pt x="874" y="461"/>
                  </a:lnTo>
                  <a:lnTo>
                    <a:pt x="956" y="407"/>
                  </a:lnTo>
                  <a:lnTo>
                    <a:pt x="1042" y="358"/>
                  </a:lnTo>
                  <a:lnTo>
                    <a:pt x="1132" y="316"/>
                  </a:lnTo>
                  <a:lnTo>
                    <a:pt x="1223" y="278"/>
                  </a:lnTo>
                  <a:lnTo>
                    <a:pt x="1318" y="246"/>
                  </a:lnTo>
                  <a:lnTo>
                    <a:pt x="1415" y="220"/>
                  </a:lnTo>
                  <a:lnTo>
                    <a:pt x="1516" y="201"/>
                  </a:lnTo>
                  <a:lnTo>
                    <a:pt x="1617" y="187"/>
                  </a:lnTo>
                  <a:lnTo>
                    <a:pt x="1721" y="180"/>
                  </a:lnTo>
                  <a:lnTo>
                    <a:pt x="1721" y="59"/>
                  </a:lnTo>
                  <a:lnTo>
                    <a:pt x="1724" y="41"/>
                  </a:lnTo>
                  <a:lnTo>
                    <a:pt x="1733" y="25"/>
                  </a:lnTo>
                  <a:lnTo>
                    <a:pt x="1745" y="12"/>
                  </a:lnTo>
                  <a:lnTo>
                    <a:pt x="1762" y="3"/>
                  </a:lnTo>
                  <a:lnTo>
                    <a:pt x="17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437"/>
            <p:cNvSpPr>
              <a:spLocks noEditPoints="1"/>
            </p:cNvSpPr>
            <p:nvPr/>
          </p:nvSpPr>
          <p:spPr bwMode="auto">
            <a:xfrm>
              <a:off x="3686176" y="3616326"/>
              <a:ext cx="244475" cy="244475"/>
            </a:xfrm>
            <a:custGeom>
              <a:avLst/>
              <a:gdLst>
                <a:gd name="T0" fmla="*/ 686 w 1542"/>
                <a:gd name="T1" fmla="*/ 487 h 1542"/>
                <a:gd name="T2" fmla="*/ 577 w 1542"/>
                <a:gd name="T3" fmla="*/ 548 h 1542"/>
                <a:gd name="T4" fmla="*/ 502 w 1542"/>
                <a:gd name="T5" fmla="*/ 646 h 1542"/>
                <a:gd name="T6" fmla="*/ 474 w 1542"/>
                <a:gd name="T7" fmla="*/ 771 h 1542"/>
                <a:gd name="T8" fmla="*/ 502 w 1542"/>
                <a:gd name="T9" fmla="*/ 896 h 1542"/>
                <a:gd name="T10" fmla="*/ 577 w 1542"/>
                <a:gd name="T11" fmla="*/ 994 h 1542"/>
                <a:gd name="T12" fmla="*/ 686 w 1542"/>
                <a:gd name="T13" fmla="*/ 1055 h 1542"/>
                <a:gd name="T14" fmla="*/ 815 w 1542"/>
                <a:gd name="T15" fmla="*/ 1064 h 1542"/>
                <a:gd name="T16" fmla="*/ 933 w 1542"/>
                <a:gd name="T17" fmla="*/ 1020 h 1542"/>
                <a:gd name="T18" fmla="*/ 1020 w 1542"/>
                <a:gd name="T19" fmla="*/ 933 h 1542"/>
                <a:gd name="T20" fmla="*/ 1064 w 1542"/>
                <a:gd name="T21" fmla="*/ 815 h 1542"/>
                <a:gd name="T22" fmla="*/ 1055 w 1542"/>
                <a:gd name="T23" fmla="*/ 686 h 1542"/>
                <a:gd name="T24" fmla="*/ 994 w 1542"/>
                <a:gd name="T25" fmla="*/ 577 h 1542"/>
                <a:gd name="T26" fmla="*/ 896 w 1542"/>
                <a:gd name="T27" fmla="*/ 502 h 1542"/>
                <a:gd name="T28" fmla="*/ 771 w 1542"/>
                <a:gd name="T29" fmla="*/ 474 h 1542"/>
                <a:gd name="T30" fmla="*/ 806 w 1542"/>
                <a:gd name="T31" fmla="*/ 12 h 1542"/>
                <a:gd name="T32" fmla="*/ 830 w 1542"/>
                <a:gd name="T33" fmla="*/ 59 h 1542"/>
                <a:gd name="T34" fmla="*/ 925 w 1542"/>
                <a:gd name="T35" fmla="*/ 386 h 1542"/>
                <a:gd name="T36" fmla="*/ 1047 w 1542"/>
                <a:gd name="T37" fmla="*/ 461 h 1542"/>
                <a:gd name="T38" fmla="*/ 1136 w 1542"/>
                <a:gd name="T39" fmla="*/ 574 h 1542"/>
                <a:gd name="T40" fmla="*/ 1182 w 1542"/>
                <a:gd name="T41" fmla="*/ 712 h 1542"/>
                <a:gd name="T42" fmla="*/ 1518 w 1542"/>
                <a:gd name="T43" fmla="*/ 724 h 1542"/>
                <a:gd name="T44" fmla="*/ 1542 w 1542"/>
                <a:gd name="T45" fmla="*/ 771 h 1542"/>
                <a:gd name="T46" fmla="*/ 1518 w 1542"/>
                <a:gd name="T47" fmla="*/ 818 h 1542"/>
                <a:gd name="T48" fmla="*/ 1182 w 1542"/>
                <a:gd name="T49" fmla="*/ 830 h 1542"/>
                <a:gd name="T50" fmla="*/ 1136 w 1542"/>
                <a:gd name="T51" fmla="*/ 968 h 1542"/>
                <a:gd name="T52" fmla="*/ 1047 w 1542"/>
                <a:gd name="T53" fmla="*/ 1081 h 1542"/>
                <a:gd name="T54" fmla="*/ 925 w 1542"/>
                <a:gd name="T55" fmla="*/ 1156 h 1542"/>
                <a:gd name="T56" fmla="*/ 830 w 1542"/>
                <a:gd name="T57" fmla="*/ 1483 h 1542"/>
                <a:gd name="T58" fmla="*/ 806 w 1542"/>
                <a:gd name="T59" fmla="*/ 1530 h 1542"/>
                <a:gd name="T60" fmla="*/ 753 w 1542"/>
                <a:gd name="T61" fmla="*/ 1539 h 1542"/>
                <a:gd name="T62" fmla="*/ 715 w 1542"/>
                <a:gd name="T63" fmla="*/ 1501 h 1542"/>
                <a:gd name="T64" fmla="*/ 663 w 1542"/>
                <a:gd name="T65" fmla="*/ 1171 h 1542"/>
                <a:gd name="T66" fmla="*/ 533 w 1542"/>
                <a:gd name="T67" fmla="*/ 1110 h 1542"/>
                <a:gd name="T68" fmla="*/ 432 w 1542"/>
                <a:gd name="T69" fmla="*/ 1009 h 1542"/>
                <a:gd name="T70" fmla="*/ 371 w 1542"/>
                <a:gd name="T71" fmla="*/ 879 h 1542"/>
                <a:gd name="T72" fmla="*/ 41 w 1542"/>
                <a:gd name="T73" fmla="*/ 827 h 1542"/>
                <a:gd name="T74" fmla="*/ 3 w 1542"/>
                <a:gd name="T75" fmla="*/ 789 h 1542"/>
                <a:gd name="T76" fmla="*/ 12 w 1542"/>
                <a:gd name="T77" fmla="*/ 736 h 1542"/>
                <a:gd name="T78" fmla="*/ 59 w 1542"/>
                <a:gd name="T79" fmla="*/ 712 h 1542"/>
                <a:gd name="T80" fmla="*/ 386 w 1542"/>
                <a:gd name="T81" fmla="*/ 617 h 1542"/>
                <a:gd name="T82" fmla="*/ 461 w 1542"/>
                <a:gd name="T83" fmla="*/ 495 h 1542"/>
                <a:gd name="T84" fmla="*/ 574 w 1542"/>
                <a:gd name="T85" fmla="*/ 406 h 1542"/>
                <a:gd name="T86" fmla="*/ 712 w 1542"/>
                <a:gd name="T87" fmla="*/ 360 h 1542"/>
                <a:gd name="T88" fmla="*/ 724 w 1542"/>
                <a:gd name="T89" fmla="*/ 24 h 1542"/>
                <a:gd name="T90" fmla="*/ 771 w 1542"/>
                <a:gd name="T91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42" h="1542">
                  <a:moveTo>
                    <a:pt x="771" y="474"/>
                  </a:moveTo>
                  <a:lnTo>
                    <a:pt x="727" y="478"/>
                  </a:lnTo>
                  <a:lnTo>
                    <a:pt x="686" y="487"/>
                  </a:lnTo>
                  <a:lnTo>
                    <a:pt x="646" y="502"/>
                  </a:lnTo>
                  <a:lnTo>
                    <a:pt x="609" y="522"/>
                  </a:lnTo>
                  <a:lnTo>
                    <a:pt x="577" y="548"/>
                  </a:lnTo>
                  <a:lnTo>
                    <a:pt x="548" y="577"/>
                  </a:lnTo>
                  <a:lnTo>
                    <a:pt x="522" y="609"/>
                  </a:lnTo>
                  <a:lnTo>
                    <a:pt x="502" y="646"/>
                  </a:lnTo>
                  <a:lnTo>
                    <a:pt x="487" y="686"/>
                  </a:lnTo>
                  <a:lnTo>
                    <a:pt x="478" y="727"/>
                  </a:lnTo>
                  <a:lnTo>
                    <a:pt x="474" y="771"/>
                  </a:lnTo>
                  <a:lnTo>
                    <a:pt x="478" y="815"/>
                  </a:lnTo>
                  <a:lnTo>
                    <a:pt x="487" y="856"/>
                  </a:lnTo>
                  <a:lnTo>
                    <a:pt x="502" y="896"/>
                  </a:lnTo>
                  <a:lnTo>
                    <a:pt x="522" y="933"/>
                  </a:lnTo>
                  <a:lnTo>
                    <a:pt x="548" y="965"/>
                  </a:lnTo>
                  <a:lnTo>
                    <a:pt x="577" y="994"/>
                  </a:lnTo>
                  <a:lnTo>
                    <a:pt x="609" y="1020"/>
                  </a:lnTo>
                  <a:lnTo>
                    <a:pt x="646" y="1040"/>
                  </a:lnTo>
                  <a:lnTo>
                    <a:pt x="686" y="1055"/>
                  </a:lnTo>
                  <a:lnTo>
                    <a:pt x="727" y="1064"/>
                  </a:lnTo>
                  <a:lnTo>
                    <a:pt x="771" y="1068"/>
                  </a:lnTo>
                  <a:lnTo>
                    <a:pt x="815" y="1064"/>
                  </a:lnTo>
                  <a:lnTo>
                    <a:pt x="856" y="1055"/>
                  </a:lnTo>
                  <a:lnTo>
                    <a:pt x="896" y="1040"/>
                  </a:lnTo>
                  <a:lnTo>
                    <a:pt x="933" y="1020"/>
                  </a:lnTo>
                  <a:lnTo>
                    <a:pt x="965" y="994"/>
                  </a:lnTo>
                  <a:lnTo>
                    <a:pt x="994" y="965"/>
                  </a:lnTo>
                  <a:lnTo>
                    <a:pt x="1020" y="933"/>
                  </a:lnTo>
                  <a:lnTo>
                    <a:pt x="1040" y="896"/>
                  </a:lnTo>
                  <a:lnTo>
                    <a:pt x="1055" y="856"/>
                  </a:lnTo>
                  <a:lnTo>
                    <a:pt x="1064" y="815"/>
                  </a:lnTo>
                  <a:lnTo>
                    <a:pt x="1068" y="771"/>
                  </a:lnTo>
                  <a:lnTo>
                    <a:pt x="1064" y="727"/>
                  </a:lnTo>
                  <a:lnTo>
                    <a:pt x="1055" y="686"/>
                  </a:lnTo>
                  <a:lnTo>
                    <a:pt x="1040" y="646"/>
                  </a:lnTo>
                  <a:lnTo>
                    <a:pt x="1020" y="609"/>
                  </a:lnTo>
                  <a:lnTo>
                    <a:pt x="994" y="577"/>
                  </a:lnTo>
                  <a:lnTo>
                    <a:pt x="965" y="548"/>
                  </a:lnTo>
                  <a:lnTo>
                    <a:pt x="933" y="522"/>
                  </a:lnTo>
                  <a:lnTo>
                    <a:pt x="896" y="502"/>
                  </a:lnTo>
                  <a:lnTo>
                    <a:pt x="856" y="487"/>
                  </a:lnTo>
                  <a:lnTo>
                    <a:pt x="815" y="478"/>
                  </a:lnTo>
                  <a:lnTo>
                    <a:pt x="771" y="474"/>
                  </a:lnTo>
                  <a:close/>
                  <a:moveTo>
                    <a:pt x="771" y="0"/>
                  </a:moveTo>
                  <a:lnTo>
                    <a:pt x="789" y="3"/>
                  </a:lnTo>
                  <a:lnTo>
                    <a:pt x="806" y="12"/>
                  </a:lnTo>
                  <a:lnTo>
                    <a:pt x="818" y="24"/>
                  </a:lnTo>
                  <a:lnTo>
                    <a:pt x="827" y="41"/>
                  </a:lnTo>
                  <a:lnTo>
                    <a:pt x="830" y="59"/>
                  </a:lnTo>
                  <a:lnTo>
                    <a:pt x="830" y="360"/>
                  </a:lnTo>
                  <a:lnTo>
                    <a:pt x="879" y="371"/>
                  </a:lnTo>
                  <a:lnTo>
                    <a:pt x="925" y="386"/>
                  </a:lnTo>
                  <a:lnTo>
                    <a:pt x="968" y="406"/>
                  </a:lnTo>
                  <a:lnTo>
                    <a:pt x="1009" y="432"/>
                  </a:lnTo>
                  <a:lnTo>
                    <a:pt x="1047" y="461"/>
                  </a:lnTo>
                  <a:lnTo>
                    <a:pt x="1081" y="495"/>
                  </a:lnTo>
                  <a:lnTo>
                    <a:pt x="1110" y="533"/>
                  </a:lnTo>
                  <a:lnTo>
                    <a:pt x="1136" y="574"/>
                  </a:lnTo>
                  <a:lnTo>
                    <a:pt x="1156" y="617"/>
                  </a:lnTo>
                  <a:lnTo>
                    <a:pt x="1171" y="663"/>
                  </a:lnTo>
                  <a:lnTo>
                    <a:pt x="1182" y="712"/>
                  </a:lnTo>
                  <a:lnTo>
                    <a:pt x="1483" y="712"/>
                  </a:lnTo>
                  <a:lnTo>
                    <a:pt x="1501" y="715"/>
                  </a:lnTo>
                  <a:lnTo>
                    <a:pt x="1518" y="724"/>
                  </a:lnTo>
                  <a:lnTo>
                    <a:pt x="1530" y="736"/>
                  </a:lnTo>
                  <a:lnTo>
                    <a:pt x="1539" y="753"/>
                  </a:lnTo>
                  <a:lnTo>
                    <a:pt x="1542" y="771"/>
                  </a:lnTo>
                  <a:lnTo>
                    <a:pt x="1539" y="789"/>
                  </a:lnTo>
                  <a:lnTo>
                    <a:pt x="1530" y="806"/>
                  </a:lnTo>
                  <a:lnTo>
                    <a:pt x="1518" y="818"/>
                  </a:lnTo>
                  <a:lnTo>
                    <a:pt x="1501" y="827"/>
                  </a:lnTo>
                  <a:lnTo>
                    <a:pt x="1483" y="830"/>
                  </a:lnTo>
                  <a:lnTo>
                    <a:pt x="1182" y="830"/>
                  </a:lnTo>
                  <a:lnTo>
                    <a:pt x="1171" y="879"/>
                  </a:lnTo>
                  <a:lnTo>
                    <a:pt x="1156" y="925"/>
                  </a:lnTo>
                  <a:lnTo>
                    <a:pt x="1136" y="968"/>
                  </a:lnTo>
                  <a:lnTo>
                    <a:pt x="1110" y="1009"/>
                  </a:lnTo>
                  <a:lnTo>
                    <a:pt x="1081" y="1047"/>
                  </a:lnTo>
                  <a:lnTo>
                    <a:pt x="1047" y="1081"/>
                  </a:lnTo>
                  <a:lnTo>
                    <a:pt x="1009" y="1110"/>
                  </a:lnTo>
                  <a:lnTo>
                    <a:pt x="968" y="1136"/>
                  </a:lnTo>
                  <a:lnTo>
                    <a:pt x="925" y="1156"/>
                  </a:lnTo>
                  <a:lnTo>
                    <a:pt x="879" y="1171"/>
                  </a:lnTo>
                  <a:lnTo>
                    <a:pt x="830" y="1182"/>
                  </a:lnTo>
                  <a:lnTo>
                    <a:pt x="830" y="1483"/>
                  </a:lnTo>
                  <a:lnTo>
                    <a:pt x="827" y="1501"/>
                  </a:lnTo>
                  <a:lnTo>
                    <a:pt x="818" y="1518"/>
                  </a:lnTo>
                  <a:lnTo>
                    <a:pt x="806" y="1530"/>
                  </a:lnTo>
                  <a:lnTo>
                    <a:pt x="789" y="1539"/>
                  </a:lnTo>
                  <a:lnTo>
                    <a:pt x="771" y="1542"/>
                  </a:lnTo>
                  <a:lnTo>
                    <a:pt x="753" y="1539"/>
                  </a:lnTo>
                  <a:lnTo>
                    <a:pt x="736" y="1530"/>
                  </a:lnTo>
                  <a:lnTo>
                    <a:pt x="724" y="1518"/>
                  </a:lnTo>
                  <a:lnTo>
                    <a:pt x="715" y="1501"/>
                  </a:lnTo>
                  <a:lnTo>
                    <a:pt x="712" y="1483"/>
                  </a:lnTo>
                  <a:lnTo>
                    <a:pt x="712" y="1182"/>
                  </a:lnTo>
                  <a:lnTo>
                    <a:pt x="663" y="1171"/>
                  </a:lnTo>
                  <a:lnTo>
                    <a:pt x="617" y="1156"/>
                  </a:lnTo>
                  <a:lnTo>
                    <a:pt x="574" y="1136"/>
                  </a:lnTo>
                  <a:lnTo>
                    <a:pt x="533" y="1110"/>
                  </a:lnTo>
                  <a:lnTo>
                    <a:pt x="495" y="1081"/>
                  </a:lnTo>
                  <a:lnTo>
                    <a:pt x="461" y="1047"/>
                  </a:lnTo>
                  <a:lnTo>
                    <a:pt x="432" y="1009"/>
                  </a:lnTo>
                  <a:lnTo>
                    <a:pt x="406" y="968"/>
                  </a:lnTo>
                  <a:lnTo>
                    <a:pt x="386" y="925"/>
                  </a:lnTo>
                  <a:lnTo>
                    <a:pt x="371" y="879"/>
                  </a:lnTo>
                  <a:lnTo>
                    <a:pt x="360" y="830"/>
                  </a:lnTo>
                  <a:lnTo>
                    <a:pt x="59" y="830"/>
                  </a:lnTo>
                  <a:lnTo>
                    <a:pt x="41" y="827"/>
                  </a:lnTo>
                  <a:lnTo>
                    <a:pt x="24" y="818"/>
                  </a:lnTo>
                  <a:lnTo>
                    <a:pt x="12" y="806"/>
                  </a:lnTo>
                  <a:lnTo>
                    <a:pt x="3" y="789"/>
                  </a:lnTo>
                  <a:lnTo>
                    <a:pt x="0" y="771"/>
                  </a:lnTo>
                  <a:lnTo>
                    <a:pt x="3" y="753"/>
                  </a:lnTo>
                  <a:lnTo>
                    <a:pt x="12" y="736"/>
                  </a:lnTo>
                  <a:lnTo>
                    <a:pt x="24" y="724"/>
                  </a:lnTo>
                  <a:lnTo>
                    <a:pt x="41" y="715"/>
                  </a:lnTo>
                  <a:lnTo>
                    <a:pt x="59" y="712"/>
                  </a:lnTo>
                  <a:lnTo>
                    <a:pt x="360" y="712"/>
                  </a:lnTo>
                  <a:lnTo>
                    <a:pt x="371" y="663"/>
                  </a:lnTo>
                  <a:lnTo>
                    <a:pt x="386" y="617"/>
                  </a:lnTo>
                  <a:lnTo>
                    <a:pt x="406" y="574"/>
                  </a:lnTo>
                  <a:lnTo>
                    <a:pt x="432" y="533"/>
                  </a:lnTo>
                  <a:lnTo>
                    <a:pt x="461" y="495"/>
                  </a:lnTo>
                  <a:lnTo>
                    <a:pt x="495" y="461"/>
                  </a:lnTo>
                  <a:lnTo>
                    <a:pt x="533" y="432"/>
                  </a:lnTo>
                  <a:lnTo>
                    <a:pt x="574" y="406"/>
                  </a:lnTo>
                  <a:lnTo>
                    <a:pt x="617" y="386"/>
                  </a:lnTo>
                  <a:lnTo>
                    <a:pt x="663" y="371"/>
                  </a:lnTo>
                  <a:lnTo>
                    <a:pt x="712" y="360"/>
                  </a:lnTo>
                  <a:lnTo>
                    <a:pt x="712" y="59"/>
                  </a:lnTo>
                  <a:lnTo>
                    <a:pt x="715" y="41"/>
                  </a:lnTo>
                  <a:lnTo>
                    <a:pt x="724" y="24"/>
                  </a:lnTo>
                  <a:lnTo>
                    <a:pt x="736" y="12"/>
                  </a:lnTo>
                  <a:lnTo>
                    <a:pt x="753" y="3"/>
                  </a:lnTo>
                  <a:lnTo>
                    <a:pt x="7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7" name="Group 495"/>
          <p:cNvGrpSpPr/>
          <p:nvPr/>
        </p:nvGrpSpPr>
        <p:grpSpPr>
          <a:xfrm>
            <a:off x="5559314" y="2215481"/>
            <a:ext cx="563563" cy="479425"/>
            <a:chOff x="2517775" y="3494088"/>
            <a:chExt cx="563563" cy="479425"/>
          </a:xfrm>
          <a:solidFill>
            <a:srgbClr val="000000"/>
          </a:solidFill>
        </p:grpSpPr>
        <p:sp>
          <p:nvSpPr>
            <p:cNvPr id="448" name="Freeform 442"/>
            <p:cNvSpPr>
              <a:spLocks noEditPoints="1"/>
            </p:cNvSpPr>
            <p:nvPr/>
          </p:nvSpPr>
          <p:spPr bwMode="auto">
            <a:xfrm>
              <a:off x="2689225" y="3795713"/>
              <a:ext cx="220663" cy="177800"/>
            </a:xfrm>
            <a:custGeom>
              <a:avLst/>
              <a:gdLst>
                <a:gd name="T0" fmla="*/ 698 w 1396"/>
                <a:gd name="T1" fmla="*/ 224 h 1116"/>
                <a:gd name="T2" fmla="*/ 213 w 1396"/>
                <a:gd name="T3" fmla="*/ 998 h 1116"/>
                <a:gd name="T4" fmla="*/ 1183 w 1396"/>
                <a:gd name="T5" fmla="*/ 998 h 1116"/>
                <a:gd name="T6" fmla="*/ 698 w 1396"/>
                <a:gd name="T7" fmla="*/ 224 h 1116"/>
                <a:gd name="T8" fmla="*/ 698 w 1396"/>
                <a:gd name="T9" fmla="*/ 0 h 1116"/>
                <a:gd name="T10" fmla="*/ 1396 w 1396"/>
                <a:gd name="T11" fmla="*/ 1116 h 1116"/>
                <a:gd name="T12" fmla="*/ 0 w 1396"/>
                <a:gd name="T13" fmla="*/ 1116 h 1116"/>
                <a:gd name="T14" fmla="*/ 698 w 1396"/>
                <a:gd name="T15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6" h="1116">
                  <a:moveTo>
                    <a:pt x="698" y="224"/>
                  </a:moveTo>
                  <a:lnTo>
                    <a:pt x="213" y="998"/>
                  </a:lnTo>
                  <a:lnTo>
                    <a:pt x="1183" y="998"/>
                  </a:lnTo>
                  <a:lnTo>
                    <a:pt x="698" y="224"/>
                  </a:lnTo>
                  <a:close/>
                  <a:moveTo>
                    <a:pt x="698" y="0"/>
                  </a:moveTo>
                  <a:lnTo>
                    <a:pt x="1396" y="1116"/>
                  </a:lnTo>
                  <a:lnTo>
                    <a:pt x="0" y="1116"/>
                  </a:lnTo>
                  <a:lnTo>
                    <a:pt x="6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443"/>
            <p:cNvSpPr>
              <a:spLocks/>
            </p:cNvSpPr>
            <p:nvPr/>
          </p:nvSpPr>
          <p:spPr bwMode="auto">
            <a:xfrm>
              <a:off x="2517775" y="3494088"/>
              <a:ext cx="563563" cy="376238"/>
            </a:xfrm>
            <a:custGeom>
              <a:avLst/>
              <a:gdLst>
                <a:gd name="T0" fmla="*/ 0 w 3550"/>
                <a:gd name="T1" fmla="*/ 0 h 2362"/>
                <a:gd name="T2" fmla="*/ 3550 w 3550"/>
                <a:gd name="T3" fmla="*/ 0 h 2362"/>
                <a:gd name="T4" fmla="*/ 3550 w 3550"/>
                <a:gd name="T5" fmla="*/ 2362 h 2362"/>
                <a:gd name="T6" fmla="*/ 2248 w 3550"/>
                <a:gd name="T7" fmla="*/ 2362 h 2362"/>
                <a:gd name="T8" fmla="*/ 2230 w 3550"/>
                <a:gd name="T9" fmla="*/ 2359 h 2362"/>
                <a:gd name="T10" fmla="*/ 2214 w 3550"/>
                <a:gd name="T11" fmla="*/ 2350 h 2362"/>
                <a:gd name="T12" fmla="*/ 2201 w 3550"/>
                <a:gd name="T13" fmla="*/ 2338 h 2362"/>
                <a:gd name="T14" fmla="*/ 2192 w 3550"/>
                <a:gd name="T15" fmla="*/ 2321 h 2362"/>
                <a:gd name="T16" fmla="*/ 2189 w 3550"/>
                <a:gd name="T17" fmla="*/ 2303 h 2362"/>
                <a:gd name="T18" fmla="*/ 2192 w 3550"/>
                <a:gd name="T19" fmla="*/ 2285 h 2362"/>
                <a:gd name="T20" fmla="*/ 2201 w 3550"/>
                <a:gd name="T21" fmla="*/ 2268 h 2362"/>
                <a:gd name="T22" fmla="*/ 2214 w 3550"/>
                <a:gd name="T23" fmla="*/ 2256 h 2362"/>
                <a:gd name="T24" fmla="*/ 2230 w 3550"/>
                <a:gd name="T25" fmla="*/ 2247 h 2362"/>
                <a:gd name="T26" fmla="*/ 2248 w 3550"/>
                <a:gd name="T27" fmla="*/ 2244 h 2362"/>
                <a:gd name="T28" fmla="*/ 3432 w 3550"/>
                <a:gd name="T29" fmla="*/ 2244 h 2362"/>
                <a:gd name="T30" fmla="*/ 3432 w 3550"/>
                <a:gd name="T31" fmla="*/ 118 h 2362"/>
                <a:gd name="T32" fmla="*/ 118 w 3550"/>
                <a:gd name="T33" fmla="*/ 118 h 2362"/>
                <a:gd name="T34" fmla="*/ 118 w 3550"/>
                <a:gd name="T35" fmla="*/ 2244 h 2362"/>
                <a:gd name="T36" fmla="*/ 1302 w 3550"/>
                <a:gd name="T37" fmla="*/ 2244 h 2362"/>
                <a:gd name="T38" fmla="*/ 1320 w 3550"/>
                <a:gd name="T39" fmla="*/ 2247 h 2362"/>
                <a:gd name="T40" fmla="*/ 1336 w 3550"/>
                <a:gd name="T41" fmla="*/ 2256 h 2362"/>
                <a:gd name="T42" fmla="*/ 1349 w 3550"/>
                <a:gd name="T43" fmla="*/ 2268 h 2362"/>
                <a:gd name="T44" fmla="*/ 1358 w 3550"/>
                <a:gd name="T45" fmla="*/ 2285 h 2362"/>
                <a:gd name="T46" fmla="*/ 1361 w 3550"/>
                <a:gd name="T47" fmla="*/ 2303 h 2362"/>
                <a:gd name="T48" fmla="*/ 1358 w 3550"/>
                <a:gd name="T49" fmla="*/ 2321 h 2362"/>
                <a:gd name="T50" fmla="*/ 1349 w 3550"/>
                <a:gd name="T51" fmla="*/ 2338 h 2362"/>
                <a:gd name="T52" fmla="*/ 1336 w 3550"/>
                <a:gd name="T53" fmla="*/ 2350 h 2362"/>
                <a:gd name="T54" fmla="*/ 1320 w 3550"/>
                <a:gd name="T55" fmla="*/ 2359 h 2362"/>
                <a:gd name="T56" fmla="*/ 1302 w 3550"/>
                <a:gd name="T57" fmla="*/ 2362 h 2362"/>
                <a:gd name="T58" fmla="*/ 0 w 3550"/>
                <a:gd name="T59" fmla="*/ 2362 h 2362"/>
                <a:gd name="T60" fmla="*/ 0 w 3550"/>
                <a:gd name="T61" fmla="*/ 0 h 2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550" h="2362">
                  <a:moveTo>
                    <a:pt x="0" y="0"/>
                  </a:moveTo>
                  <a:lnTo>
                    <a:pt x="3550" y="0"/>
                  </a:lnTo>
                  <a:lnTo>
                    <a:pt x="3550" y="2362"/>
                  </a:lnTo>
                  <a:lnTo>
                    <a:pt x="2248" y="2362"/>
                  </a:lnTo>
                  <a:lnTo>
                    <a:pt x="2230" y="2359"/>
                  </a:lnTo>
                  <a:lnTo>
                    <a:pt x="2214" y="2350"/>
                  </a:lnTo>
                  <a:lnTo>
                    <a:pt x="2201" y="2338"/>
                  </a:lnTo>
                  <a:lnTo>
                    <a:pt x="2192" y="2321"/>
                  </a:lnTo>
                  <a:lnTo>
                    <a:pt x="2189" y="2303"/>
                  </a:lnTo>
                  <a:lnTo>
                    <a:pt x="2192" y="2285"/>
                  </a:lnTo>
                  <a:lnTo>
                    <a:pt x="2201" y="2268"/>
                  </a:lnTo>
                  <a:lnTo>
                    <a:pt x="2214" y="2256"/>
                  </a:lnTo>
                  <a:lnTo>
                    <a:pt x="2230" y="2247"/>
                  </a:lnTo>
                  <a:lnTo>
                    <a:pt x="2248" y="2244"/>
                  </a:lnTo>
                  <a:lnTo>
                    <a:pt x="3432" y="2244"/>
                  </a:lnTo>
                  <a:lnTo>
                    <a:pt x="3432" y="118"/>
                  </a:lnTo>
                  <a:lnTo>
                    <a:pt x="118" y="118"/>
                  </a:lnTo>
                  <a:lnTo>
                    <a:pt x="118" y="2244"/>
                  </a:lnTo>
                  <a:lnTo>
                    <a:pt x="1302" y="2244"/>
                  </a:lnTo>
                  <a:lnTo>
                    <a:pt x="1320" y="2247"/>
                  </a:lnTo>
                  <a:lnTo>
                    <a:pt x="1336" y="2256"/>
                  </a:lnTo>
                  <a:lnTo>
                    <a:pt x="1349" y="2268"/>
                  </a:lnTo>
                  <a:lnTo>
                    <a:pt x="1358" y="2285"/>
                  </a:lnTo>
                  <a:lnTo>
                    <a:pt x="1361" y="2303"/>
                  </a:lnTo>
                  <a:lnTo>
                    <a:pt x="1358" y="2321"/>
                  </a:lnTo>
                  <a:lnTo>
                    <a:pt x="1349" y="2338"/>
                  </a:lnTo>
                  <a:lnTo>
                    <a:pt x="1336" y="2350"/>
                  </a:lnTo>
                  <a:lnTo>
                    <a:pt x="1320" y="2359"/>
                  </a:lnTo>
                  <a:lnTo>
                    <a:pt x="1302" y="2362"/>
                  </a:lnTo>
                  <a:lnTo>
                    <a:pt x="0" y="236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0" name="Group 501"/>
          <p:cNvGrpSpPr/>
          <p:nvPr/>
        </p:nvGrpSpPr>
        <p:grpSpPr>
          <a:xfrm>
            <a:off x="4623820" y="2172618"/>
            <a:ext cx="563562" cy="565150"/>
            <a:chOff x="1576388" y="3455988"/>
            <a:chExt cx="563562" cy="565150"/>
          </a:xfrm>
          <a:solidFill>
            <a:srgbClr val="000000"/>
          </a:solidFill>
        </p:grpSpPr>
        <p:sp>
          <p:nvSpPr>
            <p:cNvPr id="451" name="Freeform 448"/>
            <p:cNvSpPr>
              <a:spLocks noEditPoints="1"/>
            </p:cNvSpPr>
            <p:nvPr/>
          </p:nvSpPr>
          <p:spPr bwMode="auto">
            <a:xfrm>
              <a:off x="1576388" y="3455988"/>
              <a:ext cx="563562" cy="565150"/>
            </a:xfrm>
            <a:custGeom>
              <a:avLst/>
              <a:gdLst>
                <a:gd name="T0" fmla="*/ 1466 w 3550"/>
                <a:gd name="T1" fmla="*/ 148 h 3560"/>
                <a:gd name="T2" fmla="*/ 1085 w 3550"/>
                <a:gd name="T3" fmla="*/ 270 h 3560"/>
                <a:gd name="T4" fmla="*/ 751 w 3550"/>
                <a:gd name="T5" fmla="*/ 476 h 3560"/>
                <a:gd name="T6" fmla="*/ 474 w 3550"/>
                <a:gd name="T7" fmla="*/ 753 h 3560"/>
                <a:gd name="T8" fmla="*/ 269 w 3550"/>
                <a:gd name="T9" fmla="*/ 1088 h 3560"/>
                <a:gd name="T10" fmla="*/ 147 w 3550"/>
                <a:gd name="T11" fmla="*/ 1470 h 3560"/>
                <a:gd name="T12" fmla="*/ 122 w 3550"/>
                <a:gd name="T13" fmla="*/ 1885 h 3560"/>
                <a:gd name="T14" fmla="*/ 197 w 3550"/>
                <a:gd name="T15" fmla="*/ 2286 h 3560"/>
                <a:gd name="T16" fmla="*/ 361 w 3550"/>
                <a:gd name="T17" fmla="*/ 2646 h 3560"/>
                <a:gd name="T18" fmla="*/ 605 w 3550"/>
                <a:gd name="T19" fmla="*/ 2954 h 3560"/>
                <a:gd name="T20" fmla="*/ 911 w 3550"/>
                <a:gd name="T21" fmla="*/ 3198 h 3560"/>
                <a:gd name="T22" fmla="*/ 1270 w 3550"/>
                <a:gd name="T23" fmla="*/ 3363 h 3560"/>
                <a:gd name="T24" fmla="*/ 1671 w 3550"/>
                <a:gd name="T25" fmla="*/ 3438 h 3560"/>
                <a:gd name="T26" fmla="*/ 2084 w 3550"/>
                <a:gd name="T27" fmla="*/ 3412 h 3560"/>
                <a:gd name="T28" fmla="*/ 2465 w 3550"/>
                <a:gd name="T29" fmla="*/ 3290 h 3560"/>
                <a:gd name="T30" fmla="*/ 2799 w 3550"/>
                <a:gd name="T31" fmla="*/ 3084 h 3560"/>
                <a:gd name="T32" fmla="*/ 3076 w 3550"/>
                <a:gd name="T33" fmla="*/ 2807 h 3560"/>
                <a:gd name="T34" fmla="*/ 3281 w 3550"/>
                <a:gd name="T35" fmla="*/ 2472 h 3560"/>
                <a:gd name="T36" fmla="*/ 3403 w 3550"/>
                <a:gd name="T37" fmla="*/ 2090 h 3560"/>
                <a:gd name="T38" fmla="*/ 3428 w 3550"/>
                <a:gd name="T39" fmla="*/ 1675 h 3560"/>
                <a:gd name="T40" fmla="*/ 3353 w 3550"/>
                <a:gd name="T41" fmla="*/ 1274 h 3560"/>
                <a:gd name="T42" fmla="*/ 3189 w 3550"/>
                <a:gd name="T43" fmla="*/ 914 h 3560"/>
                <a:gd name="T44" fmla="*/ 2945 w 3550"/>
                <a:gd name="T45" fmla="*/ 606 h 3560"/>
                <a:gd name="T46" fmla="*/ 2639 w 3550"/>
                <a:gd name="T47" fmla="*/ 362 h 3560"/>
                <a:gd name="T48" fmla="*/ 2280 w 3550"/>
                <a:gd name="T49" fmla="*/ 197 h 3560"/>
                <a:gd name="T50" fmla="*/ 1879 w 3550"/>
                <a:gd name="T51" fmla="*/ 122 h 3560"/>
                <a:gd name="T52" fmla="*/ 1989 w 3550"/>
                <a:gd name="T53" fmla="*/ 13 h 3560"/>
                <a:gd name="T54" fmla="*/ 2394 w 3550"/>
                <a:gd name="T55" fmla="*/ 111 h 3560"/>
                <a:gd name="T56" fmla="*/ 2756 w 3550"/>
                <a:gd name="T57" fmla="*/ 298 h 3560"/>
                <a:gd name="T58" fmla="*/ 3065 w 3550"/>
                <a:gd name="T59" fmla="*/ 558 h 3560"/>
                <a:gd name="T60" fmla="*/ 3307 w 3550"/>
                <a:gd name="T61" fmla="*/ 882 h 3560"/>
                <a:gd name="T62" fmla="*/ 3471 w 3550"/>
                <a:gd name="T63" fmla="*/ 1258 h 3560"/>
                <a:gd name="T64" fmla="*/ 3547 w 3550"/>
                <a:gd name="T65" fmla="*/ 1672 h 3560"/>
                <a:gd name="T66" fmla="*/ 3521 w 3550"/>
                <a:gd name="T67" fmla="*/ 2099 h 3560"/>
                <a:gd name="T68" fmla="*/ 3400 w 3550"/>
                <a:gd name="T69" fmla="*/ 2495 h 3560"/>
                <a:gd name="T70" fmla="*/ 3195 w 3550"/>
                <a:gd name="T71" fmla="*/ 2847 h 3560"/>
                <a:gd name="T72" fmla="*/ 2917 w 3550"/>
                <a:gd name="T73" fmla="*/ 3140 h 3560"/>
                <a:gd name="T74" fmla="*/ 2581 w 3550"/>
                <a:gd name="T75" fmla="*/ 3366 h 3560"/>
                <a:gd name="T76" fmla="*/ 2196 w 3550"/>
                <a:gd name="T77" fmla="*/ 3509 h 3560"/>
                <a:gd name="T78" fmla="*/ 1775 w 3550"/>
                <a:gd name="T79" fmla="*/ 3560 h 3560"/>
                <a:gd name="T80" fmla="*/ 1354 w 3550"/>
                <a:gd name="T81" fmla="*/ 3509 h 3560"/>
                <a:gd name="T82" fmla="*/ 969 w 3550"/>
                <a:gd name="T83" fmla="*/ 3366 h 3560"/>
                <a:gd name="T84" fmla="*/ 633 w 3550"/>
                <a:gd name="T85" fmla="*/ 3140 h 3560"/>
                <a:gd name="T86" fmla="*/ 355 w 3550"/>
                <a:gd name="T87" fmla="*/ 2847 h 3560"/>
                <a:gd name="T88" fmla="*/ 150 w 3550"/>
                <a:gd name="T89" fmla="*/ 2495 h 3560"/>
                <a:gd name="T90" fmla="*/ 29 w 3550"/>
                <a:gd name="T91" fmla="*/ 2099 h 3560"/>
                <a:gd name="T92" fmla="*/ 3 w 3550"/>
                <a:gd name="T93" fmla="*/ 1672 h 3560"/>
                <a:gd name="T94" fmla="*/ 79 w 3550"/>
                <a:gd name="T95" fmla="*/ 1258 h 3560"/>
                <a:gd name="T96" fmla="*/ 243 w 3550"/>
                <a:gd name="T97" fmla="*/ 882 h 3560"/>
                <a:gd name="T98" fmla="*/ 485 w 3550"/>
                <a:gd name="T99" fmla="*/ 558 h 3560"/>
                <a:gd name="T100" fmla="*/ 794 w 3550"/>
                <a:gd name="T101" fmla="*/ 298 h 3560"/>
                <a:gd name="T102" fmla="*/ 1156 w 3550"/>
                <a:gd name="T103" fmla="*/ 111 h 3560"/>
                <a:gd name="T104" fmla="*/ 1561 w 3550"/>
                <a:gd name="T105" fmla="*/ 13 h 3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50" h="3560">
                  <a:moveTo>
                    <a:pt x="1775" y="119"/>
                  </a:moveTo>
                  <a:lnTo>
                    <a:pt x="1671" y="122"/>
                  </a:lnTo>
                  <a:lnTo>
                    <a:pt x="1567" y="132"/>
                  </a:lnTo>
                  <a:lnTo>
                    <a:pt x="1466" y="148"/>
                  </a:lnTo>
                  <a:lnTo>
                    <a:pt x="1367" y="169"/>
                  </a:lnTo>
                  <a:lnTo>
                    <a:pt x="1270" y="197"/>
                  </a:lnTo>
                  <a:lnTo>
                    <a:pt x="1177" y="231"/>
                  </a:lnTo>
                  <a:lnTo>
                    <a:pt x="1085" y="270"/>
                  </a:lnTo>
                  <a:lnTo>
                    <a:pt x="997" y="314"/>
                  </a:lnTo>
                  <a:lnTo>
                    <a:pt x="911" y="362"/>
                  </a:lnTo>
                  <a:lnTo>
                    <a:pt x="829" y="416"/>
                  </a:lnTo>
                  <a:lnTo>
                    <a:pt x="751" y="476"/>
                  </a:lnTo>
                  <a:lnTo>
                    <a:pt x="676" y="538"/>
                  </a:lnTo>
                  <a:lnTo>
                    <a:pt x="605" y="606"/>
                  </a:lnTo>
                  <a:lnTo>
                    <a:pt x="537" y="677"/>
                  </a:lnTo>
                  <a:lnTo>
                    <a:pt x="474" y="753"/>
                  </a:lnTo>
                  <a:lnTo>
                    <a:pt x="415" y="832"/>
                  </a:lnTo>
                  <a:lnTo>
                    <a:pt x="361" y="914"/>
                  </a:lnTo>
                  <a:lnTo>
                    <a:pt x="313" y="1000"/>
                  </a:lnTo>
                  <a:lnTo>
                    <a:pt x="269" y="1088"/>
                  </a:lnTo>
                  <a:lnTo>
                    <a:pt x="230" y="1180"/>
                  </a:lnTo>
                  <a:lnTo>
                    <a:pt x="197" y="1274"/>
                  </a:lnTo>
                  <a:lnTo>
                    <a:pt x="169" y="1371"/>
                  </a:lnTo>
                  <a:lnTo>
                    <a:pt x="147" y="1470"/>
                  </a:lnTo>
                  <a:lnTo>
                    <a:pt x="131" y="1572"/>
                  </a:lnTo>
                  <a:lnTo>
                    <a:pt x="122" y="1675"/>
                  </a:lnTo>
                  <a:lnTo>
                    <a:pt x="118" y="1780"/>
                  </a:lnTo>
                  <a:lnTo>
                    <a:pt x="122" y="1885"/>
                  </a:lnTo>
                  <a:lnTo>
                    <a:pt x="131" y="1988"/>
                  </a:lnTo>
                  <a:lnTo>
                    <a:pt x="147" y="2090"/>
                  </a:lnTo>
                  <a:lnTo>
                    <a:pt x="169" y="2189"/>
                  </a:lnTo>
                  <a:lnTo>
                    <a:pt x="197" y="2286"/>
                  </a:lnTo>
                  <a:lnTo>
                    <a:pt x="230" y="2380"/>
                  </a:lnTo>
                  <a:lnTo>
                    <a:pt x="269" y="2472"/>
                  </a:lnTo>
                  <a:lnTo>
                    <a:pt x="313" y="2560"/>
                  </a:lnTo>
                  <a:lnTo>
                    <a:pt x="361" y="2646"/>
                  </a:lnTo>
                  <a:lnTo>
                    <a:pt x="415" y="2728"/>
                  </a:lnTo>
                  <a:lnTo>
                    <a:pt x="474" y="2807"/>
                  </a:lnTo>
                  <a:lnTo>
                    <a:pt x="537" y="2883"/>
                  </a:lnTo>
                  <a:lnTo>
                    <a:pt x="605" y="2954"/>
                  </a:lnTo>
                  <a:lnTo>
                    <a:pt x="676" y="3022"/>
                  </a:lnTo>
                  <a:lnTo>
                    <a:pt x="751" y="3084"/>
                  </a:lnTo>
                  <a:lnTo>
                    <a:pt x="829" y="3144"/>
                  </a:lnTo>
                  <a:lnTo>
                    <a:pt x="911" y="3198"/>
                  </a:lnTo>
                  <a:lnTo>
                    <a:pt x="997" y="3246"/>
                  </a:lnTo>
                  <a:lnTo>
                    <a:pt x="1085" y="3290"/>
                  </a:lnTo>
                  <a:lnTo>
                    <a:pt x="1177" y="3329"/>
                  </a:lnTo>
                  <a:lnTo>
                    <a:pt x="1270" y="3363"/>
                  </a:lnTo>
                  <a:lnTo>
                    <a:pt x="1367" y="3391"/>
                  </a:lnTo>
                  <a:lnTo>
                    <a:pt x="1466" y="3412"/>
                  </a:lnTo>
                  <a:lnTo>
                    <a:pt x="1567" y="3428"/>
                  </a:lnTo>
                  <a:lnTo>
                    <a:pt x="1671" y="3438"/>
                  </a:lnTo>
                  <a:lnTo>
                    <a:pt x="1775" y="3441"/>
                  </a:lnTo>
                  <a:lnTo>
                    <a:pt x="1879" y="3438"/>
                  </a:lnTo>
                  <a:lnTo>
                    <a:pt x="1983" y="3428"/>
                  </a:lnTo>
                  <a:lnTo>
                    <a:pt x="2084" y="3412"/>
                  </a:lnTo>
                  <a:lnTo>
                    <a:pt x="2183" y="3391"/>
                  </a:lnTo>
                  <a:lnTo>
                    <a:pt x="2280" y="3363"/>
                  </a:lnTo>
                  <a:lnTo>
                    <a:pt x="2373" y="3329"/>
                  </a:lnTo>
                  <a:lnTo>
                    <a:pt x="2465" y="3290"/>
                  </a:lnTo>
                  <a:lnTo>
                    <a:pt x="2553" y="3246"/>
                  </a:lnTo>
                  <a:lnTo>
                    <a:pt x="2639" y="3198"/>
                  </a:lnTo>
                  <a:lnTo>
                    <a:pt x="2721" y="3144"/>
                  </a:lnTo>
                  <a:lnTo>
                    <a:pt x="2799" y="3084"/>
                  </a:lnTo>
                  <a:lnTo>
                    <a:pt x="2874" y="3022"/>
                  </a:lnTo>
                  <a:lnTo>
                    <a:pt x="2945" y="2954"/>
                  </a:lnTo>
                  <a:lnTo>
                    <a:pt x="3013" y="2883"/>
                  </a:lnTo>
                  <a:lnTo>
                    <a:pt x="3076" y="2807"/>
                  </a:lnTo>
                  <a:lnTo>
                    <a:pt x="3135" y="2728"/>
                  </a:lnTo>
                  <a:lnTo>
                    <a:pt x="3189" y="2646"/>
                  </a:lnTo>
                  <a:lnTo>
                    <a:pt x="3237" y="2560"/>
                  </a:lnTo>
                  <a:lnTo>
                    <a:pt x="3281" y="2472"/>
                  </a:lnTo>
                  <a:lnTo>
                    <a:pt x="3320" y="2380"/>
                  </a:lnTo>
                  <a:lnTo>
                    <a:pt x="3353" y="2286"/>
                  </a:lnTo>
                  <a:lnTo>
                    <a:pt x="3381" y="2189"/>
                  </a:lnTo>
                  <a:lnTo>
                    <a:pt x="3403" y="2090"/>
                  </a:lnTo>
                  <a:lnTo>
                    <a:pt x="3419" y="1988"/>
                  </a:lnTo>
                  <a:lnTo>
                    <a:pt x="3428" y="1885"/>
                  </a:lnTo>
                  <a:lnTo>
                    <a:pt x="3432" y="1780"/>
                  </a:lnTo>
                  <a:lnTo>
                    <a:pt x="3428" y="1675"/>
                  </a:lnTo>
                  <a:lnTo>
                    <a:pt x="3419" y="1572"/>
                  </a:lnTo>
                  <a:lnTo>
                    <a:pt x="3403" y="1470"/>
                  </a:lnTo>
                  <a:lnTo>
                    <a:pt x="3381" y="1371"/>
                  </a:lnTo>
                  <a:lnTo>
                    <a:pt x="3353" y="1274"/>
                  </a:lnTo>
                  <a:lnTo>
                    <a:pt x="3320" y="1180"/>
                  </a:lnTo>
                  <a:lnTo>
                    <a:pt x="3281" y="1088"/>
                  </a:lnTo>
                  <a:lnTo>
                    <a:pt x="3237" y="1000"/>
                  </a:lnTo>
                  <a:lnTo>
                    <a:pt x="3189" y="914"/>
                  </a:lnTo>
                  <a:lnTo>
                    <a:pt x="3135" y="832"/>
                  </a:lnTo>
                  <a:lnTo>
                    <a:pt x="3076" y="753"/>
                  </a:lnTo>
                  <a:lnTo>
                    <a:pt x="3013" y="677"/>
                  </a:lnTo>
                  <a:lnTo>
                    <a:pt x="2945" y="606"/>
                  </a:lnTo>
                  <a:lnTo>
                    <a:pt x="2874" y="538"/>
                  </a:lnTo>
                  <a:lnTo>
                    <a:pt x="2799" y="476"/>
                  </a:lnTo>
                  <a:lnTo>
                    <a:pt x="2721" y="416"/>
                  </a:lnTo>
                  <a:lnTo>
                    <a:pt x="2639" y="362"/>
                  </a:lnTo>
                  <a:lnTo>
                    <a:pt x="2553" y="314"/>
                  </a:lnTo>
                  <a:lnTo>
                    <a:pt x="2465" y="270"/>
                  </a:lnTo>
                  <a:lnTo>
                    <a:pt x="2373" y="231"/>
                  </a:lnTo>
                  <a:lnTo>
                    <a:pt x="2280" y="197"/>
                  </a:lnTo>
                  <a:lnTo>
                    <a:pt x="2183" y="169"/>
                  </a:lnTo>
                  <a:lnTo>
                    <a:pt x="2084" y="148"/>
                  </a:lnTo>
                  <a:lnTo>
                    <a:pt x="1983" y="132"/>
                  </a:lnTo>
                  <a:lnTo>
                    <a:pt x="1879" y="122"/>
                  </a:lnTo>
                  <a:lnTo>
                    <a:pt x="1775" y="119"/>
                  </a:lnTo>
                  <a:close/>
                  <a:moveTo>
                    <a:pt x="1775" y="0"/>
                  </a:moveTo>
                  <a:lnTo>
                    <a:pt x="1883" y="3"/>
                  </a:lnTo>
                  <a:lnTo>
                    <a:pt x="1989" y="13"/>
                  </a:lnTo>
                  <a:lnTo>
                    <a:pt x="2093" y="29"/>
                  </a:lnTo>
                  <a:lnTo>
                    <a:pt x="2196" y="51"/>
                  </a:lnTo>
                  <a:lnTo>
                    <a:pt x="2296" y="79"/>
                  </a:lnTo>
                  <a:lnTo>
                    <a:pt x="2394" y="111"/>
                  </a:lnTo>
                  <a:lnTo>
                    <a:pt x="2488" y="150"/>
                  </a:lnTo>
                  <a:lnTo>
                    <a:pt x="2581" y="194"/>
                  </a:lnTo>
                  <a:lnTo>
                    <a:pt x="2670" y="244"/>
                  </a:lnTo>
                  <a:lnTo>
                    <a:pt x="2756" y="298"/>
                  </a:lnTo>
                  <a:lnTo>
                    <a:pt x="2839" y="356"/>
                  </a:lnTo>
                  <a:lnTo>
                    <a:pt x="2917" y="420"/>
                  </a:lnTo>
                  <a:lnTo>
                    <a:pt x="2994" y="487"/>
                  </a:lnTo>
                  <a:lnTo>
                    <a:pt x="3065" y="558"/>
                  </a:lnTo>
                  <a:lnTo>
                    <a:pt x="3132" y="634"/>
                  </a:lnTo>
                  <a:lnTo>
                    <a:pt x="3195" y="713"/>
                  </a:lnTo>
                  <a:lnTo>
                    <a:pt x="3253" y="796"/>
                  </a:lnTo>
                  <a:lnTo>
                    <a:pt x="3307" y="882"/>
                  </a:lnTo>
                  <a:lnTo>
                    <a:pt x="3356" y="972"/>
                  </a:lnTo>
                  <a:lnTo>
                    <a:pt x="3400" y="1065"/>
                  </a:lnTo>
                  <a:lnTo>
                    <a:pt x="3439" y="1160"/>
                  </a:lnTo>
                  <a:lnTo>
                    <a:pt x="3471" y="1258"/>
                  </a:lnTo>
                  <a:lnTo>
                    <a:pt x="3499" y="1358"/>
                  </a:lnTo>
                  <a:lnTo>
                    <a:pt x="3521" y="1461"/>
                  </a:lnTo>
                  <a:lnTo>
                    <a:pt x="3537" y="1565"/>
                  </a:lnTo>
                  <a:lnTo>
                    <a:pt x="3547" y="1672"/>
                  </a:lnTo>
                  <a:lnTo>
                    <a:pt x="3550" y="1780"/>
                  </a:lnTo>
                  <a:lnTo>
                    <a:pt x="3547" y="1888"/>
                  </a:lnTo>
                  <a:lnTo>
                    <a:pt x="3537" y="1995"/>
                  </a:lnTo>
                  <a:lnTo>
                    <a:pt x="3521" y="2099"/>
                  </a:lnTo>
                  <a:lnTo>
                    <a:pt x="3499" y="2202"/>
                  </a:lnTo>
                  <a:lnTo>
                    <a:pt x="3471" y="2302"/>
                  </a:lnTo>
                  <a:lnTo>
                    <a:pt x="3439" y="2400"/>
                  </a:lnTo>
                  <a:lnTo>
                    <a:pt x="3400" y="2495"/>
                  </a:lnTo>
                  <a:lnTo>
                    <a:pt x="3356" y="2588"/>
                  </a:lnTo>
                  <a:lnTo>
                    <a:pt x="3307" y="2678"/>
                  </a:lnTo>
                  <a:lnTo>
                    <a:pt x="3253" y="2764"/>
                  </a:lnTo>
                  <a:lnTo>
                    <a:pt x="3195" y="2847"/>
                  </a:lnTo>
                  <a:lnTo>
                    <a:pt x="3132" y="2926"/>
                  </a:lnTo>
                  <a:lnTo>
                    <a:pt x="3065" y="3002"/>
                  </a:lnTo>
                  <a:lnTo>
                    <a:pt x="2994" y="3073"/>
                  </a:lnTo>
                  <a:lnTo>
                    <a:pt x="2917" y="3140"/>
                  </a:lnTo>
                  <a:lnTo>
                    <a:pt x="2839" y="3204"/>
                  </a:lnTo>
                  <a:lnTo>
                    <a:pt x="2756" y="3262"/>
                  </a:lnTo>
                  <a:lnTo>
                    <a:pt x="2670" y="3316"/>
                  </a:lnTo>
                  <a:lnTo>
                    <a:pt x="2581" y="3366"/>
                  </a:lnTo>
                  <a:lnTo>
                    <a:pt x="2488" y="3410"/>
                  </a:lnTo>
                  <a:lnTo>
                    <a:pt x="2394" y="3449"/>
                  </a:lnTo>
                  <a:lnTo>
                    <a:pt x="2296" y="3481"/>
                  </a:lnTo>
                  <a:lnTo>
                    <a:pt x="2196" y="3509"/>
                  </a:lnTo>
                  <a:lnTo>
                    <a:pt x="2093" y="3531"/>
                  </a:lnTo>
                  <a:lnTo>
                    <a:pt x="1989" y="3547"/>
                  </a:lnTo>
                  <a:lnTo>
                    <a:pt x="1883" y="3557"/>
                  </a:lnTo>
                  <a:lnTo>
                    <a:pt x="1775" y="3560"/>
                  </a:lnTo>
                  <a:lnTo>
                    <a:pt x="1667" y="3557"/>
                  </a:lnTo>
                  <a:lnTo>
                    <a:pt x="1561" y="3547"/>
                  </a:lnTo>
                  <a:lnTo>
                    <a:pt x="1457" y="3531"/>
                  </a:lnTo>
                  <a:lnTo>
                    <a:pt x="1354" y="3509"/>
                  </a:lnTo>
                  <a:lnTo>
                    <a:pt x="1254" y="3481"/>
                  </a:lnTo>
                  <a:lnTo>
                    <a:pt x="1156" y="3449"/>
                  </a:lnTo>
                  <a:lnTo>
                    <a:pt x="1062" y="3410"/>
                  </a:lnTo>
                  <a:lnTo>
                    <a:pt x="969" y="3366"/>
                  </a:lnTo>
                  <a:lnTo>
                    <a:pt x="880" y="3316"/>
                  </a:lnTo>
                  <a:lnTo>
                    <a:pt x="794" y="3262"/>
                  </a:lnTo>
                  <a:lnTo>
                    <a:pt x="711" y="3204"/>
                  </a:lnTo>
                  <a:lnTo>
                    <a:pt x="633" y="3140"/>
                  </a:lnTo>
                  <a:lnTo>
                    <a:pt x="556" y="3073"/>
                  </a:lnTo>
                  <a:lnTo>
                    <a:pt x="485" y="3002"/>
                  </a:lnTo>
                  <a:lnTo>
                    <a:pt x="418" y="2926"/>
                  </a:lnTo>
                  <a:lnTo>
                    <a:pt x="355" y="2847"/>
                  </a:lnTo>
                  <a:lnTo>
                    <a:pt x="297" y="2764"/>
                  </a:lnTo>
                  <a:lnTo>
                    <a:pt x="243" y="2678"/>
                  </a:lnTo>
                  <a:lnTo>
                    <a:pt x="194" y="2588"/>
                  </a:lnTo>
                  <a:lnTo>
                    <a:pt x="150" y="2495"/>
                  </a:lnTo>
                  <a:lnTo>
                    <a:pt x="111" y="2400"/>
                  </a:lnTo>
                  <a:lnTo>
                    <a:pt x="79" y="2302"/>
                  </a:lnTo>
                  <a:lnTo>
                    <a:pt x="51" y="2202"/>
                  </a:lnTo>
                  <a:lnTo>
                    <a:pt x="29" y="2099"/>
                  </a:lnTo>
                  <a:lnTo>
                    <a:pt x="13" y="1995"/>
                  </a:lnTo>
                  <a:lnTo>
                    <a:pt x="3" y="1888"/>
                  </a:lnTo>
                  <a:lnTo>
                    <a:pt x="0" y="1780"/>
                  </a:lnTo>
                  <a:lnTo>
                    <a:pt x="3" y="1672"/>
                  </a:lnTo>
                  <a:lnTo>
                    <a:pt x="13" y="1565"/>
                  </a:lnTo>
                  <a:lnTo>
                    <a:pt x="29" y="1461"/>
                  </a:lnTo>
                  <a:lnTo>
                    <a:pt x="51" y="1358"/>
                  </a:lnTo>
                  <a:lnTo>
                    <a:pt x="79" y="1258"/>
                  </a:lnTo>
                  <a:lnTo>
                    <a:pt x="111" y="1160"/>
                  </a:lnTo>
                  <a:lnTo>
                    <a:pt x="150" y="1065"/>
                  </a:lnTo>
                  <a:lnTo>
                    <a:pt x="194" y="972"/>
                  </a:lnTo>
                  <a:lnTo>
                    <a:pt x="243" y="882"/>
                  </a:lnTo>
                  <a:lnTo>
                    <a:pt x="297" y="796"/>
                  </a:lnTo>
                  <a:lnTo>
                    <a:pt x="355" y="713"/>
                  </a:lnTo>
                  <a:lnTo>
                    <a:pt x="418" y="634"/>
                  </a:lnTo>
                  <a:lnTo>
                    <a:pt x="485" y="558"/>
                  </a:lnTo>
                  <a:lnTo>
                    <a:pt x="556" y="487"/>
                  </a:lnTo>
                  <a:lnTo>
                    <a:pt x="633" y="420"/>
                  </a:lnTo>
                  <a:lnTo>
                    <a:pt x="711" y="356"/>
                  </a:lnTo>
                  <a:lnTo>
                    <a:pt x="794" y="298"/>
                  </a:lnTo>
                  <a:lnTo>
                    <a:pt x="880" y="244"/>
                  </a:lnTo>
                  <a:lnTo>
                    <a:pt x="969" y="194"/>
                  </a:lnTo>
                  <a:lnTo>
                    <a:pt x="1062" y="150"/>
                  </a:lnTo>
                  <a:lnTo>
                    <a:pt x="1156" y="111"/>
                  </a:lnTo>
                  <a:lnTo>
                    <a:pt x="1254" y="79"/>
                  </a:lnTo>
                  <a:lnTo>
                    <a:pt x="1354" y="51"/>
                  </a:lnTo>
                  <a:lnTo>
                    <a:pt x="1457" y="29"/>
                  </a:lnTo>
                  <a:lnTo>
                    <a:pt x="1561" y="13"/>
                  </a:lnTo>
                  <a:lnTo>
                    <a:pt x="1667" y="3"/>
                  </a:lnTo>
                  <a:lnTo>
                    <a:pt x="17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449"/>
            <p:cNvSpPr>
              <a:spLocks/>
            </p:cNvSpPr>
            <p:nvPr/>
          </p:nvSpPr>
          <p:spPr bwMode="auto">
            <a:xfrm>
              <a:off x="1698625" y="3513138"/>
              <a:ext cx="168275" cy="244475"/>
            </a:xfrm>
            <a:custGeom>
              <a:avLst/>
              <a:gdLst>
                <a:gd name="T0" fmla="*/ 1006 w 1065"/>
                <a:gd name="T1" fmla="*/ 0 h 1543"/>
                <a:gd name="T2" fmla="*/ 1024 w 1065"/>
                <a:gd name="T3" fmla="*/ 3 h 1543"/>
                <a:gd name="T4" fmla="*/ 1040 w 1065"/>
                <a:gd name="T5" fmla="*/ 12 h 1543"/>
                <a:gd name="T6" fmla="*/ 1053 w 1065"/>
                <a:gd name="T7" fmla="*/ 25 h 1543"/>
                <a:gd name="T8" fmla="*/ 1062 w 1065"/>
                <a:gd name="T9" fmla="*/ 41 h 1543"/>
                <a:gd name="T10" fmla="*/ 1065 w 1065"/>
                <a:gd name="T11" fmla="*/ 59 h 1543"/>
                <a:gd name="T12" fmla="*/ 1065 w 1065"/>
                <a:gd name="T13" fmla="*/ 1483 h 1543"/>
                <a:gd name="T14" fmla="*/ 1062 w 1065"/>
                <a:gd name="T15" fmla="*/ 1502 h 1543"/>
                <a:gd name="T16" fmla="*/ 1053 w 1065"/>
                <a:gd name="T17" fmla="*/ 1519 h 1543"/>
                <a:gd name="T18" fmla="*/ 1040 w 1065"/>
                <a:gd name="T19" fmla="*/ 1531 h 1543"/>
                <a:gd name="T20" fmla="*/ 1024 w 1065"/>
                <a:gd name="T21" fmla="*/ 1539 h 1543"/>
                <a:gd name="T22" fmla="*/ 1006 w 1065"/>
                <a:gd name="T23" fmla="*/ 1543 h 1543"/>
                <a:gd name="T24" fmla="*/ 59 w 1065"/>
                <a:gd name="T25" fmla="*/ 1543 h 1543"/>
                <a:gd name="T26" fmla="*/ 41 w 1065"/>
                <a:gd name="T27" fmla="*/ 1539 h 1543"/>
                <a:gd name="T28" fmla="*/ 24 w 1065"/>
                <a:gd name="T29" fmla="*/ 1531 h 1543"/>
                <a:gd name="T30" fmla="*/ 12 w 1065"/>
                <a:gd name="T31" fmla="*/ 1519 h 1543"/>
                <a:gd name="T32" fmla="*/ 3 w 1065"/>
                <a:gd name="T33" fmla="*/ 1502 h 1543"/>
                <a:gd name="T34" fmla="*/ 0 w 1065"/>
                <a:gd name="T35" fmla="*/ 1483 h 1543"/>
                <a:gd name="T36" fmla="*/ 3 w 1065"/>
                <a:gd name="T37" fmla="*/ 1465 h 1543"/>
                <a:gd name="T38" fmla="*/ 12 w 1065"/>
                <a:gd name="T39" fmla="*/ 1449 h 1543"/>
                <a:gd name="T40" fmla="*/ 24 w 1065"/>
                <a:gd name="T41" fmla="*/ 1436 h 1543"/>
                <a:gd name="T42" fmla="*/ 41 w 1065"/>
                <a:gd name="T43" fmla="*/ 1427 h 1543"/>
                <a:gd name="T44" fmla="*/ 59 w 1065"/>
                <a:gd name="T45" fmla="*/ 1424 h 1543"/>
                <a:gd name="T46" fmla="*/ 947 w 1065"/>
                <a:gd name="T47" fmla="*/ 1424 h 1543"/>
                <a:gd name="T48" fmla="*/ 947 w 1065"/>
                <a:gd name="T49" fmla="*/ 59 h 1543"/>
                <a:gd name="T50" fmla="*/ 950 w 1065"/>
                <a:gd name="T51" fmla="*/ 41 h 1543"/>
                <a:gd name="T52" fmla="*/ 959 w 1065"/>
                <a:gd name="T53" fmla="*/ 25 h 1543"/>
                <a:gd name="T54" fmla="*/ 972 w 1065"/>
                <a:gd name="T55" fmla="*/ 12 h 1543"/>
                <a:gd name="T56" fmla="*/ 988 w 1065"/>
                <a:gd name="T57" fmla="*/ 3 h 1543"/>
                <a:gd name="T58" fmla="*/ 1006 w 1065"/>
                <a:gd name="T59" fmla="*/ 0 h 1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65" h="1543">
                  <a:moveTo>
                    <a:pt x="1006" y="0"/>
                  </a:moveTo>
                  <a:lnTo>
                    <a:pt x="1024" y="3"/>
                  </a:lnTo>
                  <a:lnTo>
                    <a:pt x="1040" y="12"/>
                  </a:lnTo>
                  <a:lnTo>
                    <a:pt x="1053" y="25"/>
                  </a:lnTo>
                  <a:lnTo>
                    <a:pt x="1062" y="41"/>
                  </a:lnTo>
                  <a:lnTo>
                    <a:pt x="1065" y="59"/>
                  </a:lnTo>
                  <a:lnTo>
                    <a:pt x="1065" y="1483"/>
                  </a:lnTo>
                  <a:lnTo>
                    <a:pt x="1062" y="1502"/>
                  </a:lnTo>
                  <a:lnTo>
                    <a:pt x="1053" y="1519"/>
                  </a:lnTo>
                  <a:lnTo>
                    <a:pt x="1040" y="1531"/>
                  </a:lnTo>
                  <a:lnTo>
                    <a:pt x="1024" y="1539"/>
                  </a:lnTo>
                  <a:lnTo>
                    <a:pt x="1006" y="1543"/>
                  </a:lnTo>
                  <a:lnTo>
                    <a:pt x="59" y="1543"/>
                  </a:lnTo>
                  <a:lnTo>
                    <a:pt x="41" y="1539"/>
                  </a:lnTo>
                  <a:lnTo>
                    <a:pt x="24" y="1531"/>
                  </a:lnTo>
                  <a:lnTo>
                    <a:pt x="12" y="1519"/>
                  </a:lnTo>
                  <a:lnTo>
                    <a:pt x="3" y="1502"/>
                  </a:lnTo>
                  <a:lnTo>
                    <a:pt x="0" y="1483"/>
                  </a:lnTo>
                  <a:lnTo>
                    <a:pt x="3" y="1465"/>
                  </a:lnTo>
                  <a:lnTo>
                    <a:pt x="12" y="1449"/>
                  </a:lnTo>
                  <a:lnTo>
                    <a:pt x="24" y="1436"/>
                  </a:lnTo>
                  <a:lnTo>
                    <a:pt x="41" y="1427"/>
                  </a:lnTo>
                  <a:lnTo>
                    <a:pt x="59" y="1424"/>
                  </a:lnTo>
                  <a:lnTo>
                    <a:pt x="947" y="1424"/>
                  </a:lnTo>
                  <a:lnTo>
                    <a:pt x="947" y="59"/>
                  </a:lnTo>
                  <a:lnTo>
                    <a:pt x="950" y="41"/>
                  </a:lnTo>
                  <a:lnTo>
                    <a:pt x="959" y="25"/>
                  </a:lnTo>
                  <a:lnTo>
                    <a:pt x="972" y="12"/>
                  </a:lnTo>
                  <a:lnTo>
                    <a:pt x="988" y="3"/>
                  </a:lnTo>
                  <a:lnTo>
                    <a:pt x="10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3" name="Group 510"/>
          <p:cNvGrpSpPr/>
          <p:nvPr/>
        </p:nvGrpSpPr>
        <p:grpSpPr>
          <a:xfrm>
            <a:off x="3744682" y="2179762"/>
            <a:ext cx="450850" cy="550863"/>
            <a:chOff x="723900" y="3462338"/>
            <a:chExt cx="450850" cy="550863"/>
          </a:xfrm>
          <a:solidFill>
            <a:srgbClr val="000000"/>
          </a:solidFill>
        </p:grpSpPr>
        <p:sp>
          <p:nvSpPr>
            <p:cNvPr id="454" name="Freeform 454"/>
            <p:cNvSpPr>
              <a:spLocks noEditPoints="1"/>
            </p:cNvSpPr>
            <p:nvPr/>
          </p:nvSpPr>
          <p:spPr bwMode="auto">
            <a:xfrm>
              <a:off x="723900" y="3462338"/>
              <a:ext cx="450850" cy="74613"/>
            </a:xfrm>
            <a:custGeom>
              <a:avLst/>
              <a:gdLst>
                <a:gd name="T0" fmla="*/ 1034 w 2836"/>
                <a:gd name="T1" fmla="*/ 120 h 470"/>
                <a:gd name="T2" fmla="*/ 984 w 2836"/>
                <a:gd name="T3" fmla="*/ 140 h 470"/>
                <a:gd name="T4" fmla="*/ 944 w 2836"/>
                <a:gd name="T5" fmla="*/ 180 h 470"/>
                <a:gd name="T6" fmla="*/ 916 w 2836"/>
                <a:gd name="T7" fmla="*/ 236 h 470"/>
                <a:gd name="T8" fmla="*/ 898 w 2836"/>
                <a:gd name="T9" fmla="*/ 296 h 470"/>
                <a:gd name="T10" fmla="*/ 889 w 2836"/>
                <a:gd name="T11" fmla="*/ 352 h 470"/>
                <a:gd name="T12" fmla="*/ 1825 w 2836"/>
                <a:gd name="T13" fmla="*/ 325 h 470"/>
                <a:gd name="T14" fmla="*/ 1812 w 2836"/>
                <a:gd name="T15" fmla="*/ 265 h 470"/>
                <a:gd name="T16" fmla="*/ 1789 w 2836"/>
                <a:gd name="T17" fmla="*/ 206 h 470"/>
                <a:gd name="T18" fmla="*/ 1755 w 2836"/>
                <a:gd name="T19" fmla="*/ 157 h 470"/>
                <a:gd name="T20" fmla="*/ 1710 w 2836"/>
                <a:gd name="T21" fmla="*/ 128 h 470"/>
                <a:gd name="T22" fmla="*/ 1654 w 2836"/>
                <a:gd name="T23" fmla="*/ 118 h 470"/>
                <a:gd name="T24" fmla="*/ 1063 w 2836"/>
                <a:gd name="T25" fmla="*/ 0 h 470"/>
                <a:gd name="T26" fmla="*/ 1690 w 2836"/>
                <a:gd name="T27" fmla="*/ 2 h 470"/>
                <a:gd name="T28" fmla="*/ 1756 w 2836"/>
                <a:gd name="T29" fmla="*/ 18 h 470"/>
                <a:gd name="T30" fmla="*/ 1814 w 2836"/>
                <a:gd name="T31" fmla="*/ 52 h 470"/>
                <a:gd name="T32" fmla="*/ 1863 w 2836"/>
                <a:gd name="T33" fmla="*/ 104 h 470"/>
                <a:gd name="T34" fmla="*/ 1901 w 2836"/>
                <a:gd name="T35" fmla="*/ 167 h 470"/>
                <a:gd name="T36" fmla="*/ 1926 w 2836"/>
                <a:gd name="T37" fmla="*/ 233 h 470"/>
                <a:gd name="T38" fmla="*/ 1940 w 2836"/>
                <a:gd name="T39" fmla="*/ 297 h 470"/>
                <a:gd name="T40" fmla="*/ 1947 w 2836"/>
                <a:gd name="T41" fmla="*/ 352 h 470"/>
                <a:gd name="T42" fmla="*/ 2796 w 2836"/>
                <a:gd name="T43" fmla="*/ 356 h 470"/>
                <a:gd name="T44" fmla="*/ 2824 w 2836"/>
                <a:gd name="T45" fmla="*/ 376 h 470"/>
                <a:gd name="T46" fmla="*/ 2836 w 2836"/>
                <a:gd name="T47" fmla="*/ 411 h 470"/>
                <a:gd name="T48" fmla="*/ 2824 w 2836"/>
                <a:gd name="T49" fmla="*/ 446 h 470"/>
                <a:gd name="T50" fmla="*/ 2796 w 2836"/>
                <a:gd name="T51" fmla="*/ 467 h 470"/>
                <a:gd name="T52" fmla="*/ 59 w 2836"/>
                <a:gd name="T53" fmla="*/ 470 h 470"/>
                <a:gd name="T54" fmla="*/ 24 w 2836"/>
                <a:gd name="T55" fmla="*/ 458 h 470"/>
                <a:gd name="T56" fmla="*/ 2 w 2836"/>
                <a:gd name="T57" fmla="*/ 430 h 470"/>
                <a:gd name="T58" fmla="*/ 2 w 2836"/>
                <a:gd name="T59" fmla="*/ 393 h 470"/>
                <a:gd name="T60" fmla="*/ 24 w 2836"/>
                <a:gd name="T61" fmla="*/ 364 h 470"/>
                <a:gd name="T62" fmla="*/ 59 w 2836"/>
                <a:gd name="T63" fmla="*/ 352 h 470"/>
                <a:gd name="T64" fmla="*/ 773 w 2836"/>
                <a:gd name="T65" fmla="*/ 326 h 470"/>
                <a:gd name="T66" fmla="*/ 784 w 2836"/>
                <a:gd name="T67" fmla="*/ 266 h 470"/>
                <a:gd name="T68" fmla="*/ 803 w 2836"/>
                <a:gd name="T69" fmla="*/ 200 h 470"/>
                <a:gd name="T70" fmla="*/ 834 w 2836"/>
                <a:gd name="T71" fmla="*/ 134 h 470"/>
                <a:gd name="T72" fmla="*/ 877 w 2836"/>
                <a:gd name="T73" fmla="*/ 75 h 470"/>
                <a:gd name="T74" fmla="*/ 931 w 2836"/>
                <a:gd name="T75" fmla="*/ 34 h 470"/>
                <a:gd name="T76" fmla="*/ 994 w 2836"/>
                <a:gd name="T77" fmla="*/ 9 h 470"/>
                <a:gd name="T78" fmla="*/ 1063 w 2836"/>
                <a:gd name="T79" fmla="*/ 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36" h="470">
                  <a:moveTo>
                    <a:pt x="1063" y="118"/>
                  </a:moveTo>
                  <a:lnTo>
                    <a:pt x="1034" y="120"/>
                  </a:lnTo>
                  <a:lnTo>
                    <a:pt x="1007" y="128"/>
                  </a:lnTo>
                  <a:lnTo>
                    <a:pt x="984" y="140"/>
                  </a:lnTo>
                  <a:lnTo>
                    <a:pt x="963" y="157"/>
                  </a:lnTo>
                  <a:lnTo>
                    <a:pt x="944" y="180"/>
                  </a:lnTo>
                  <a:lnTo>
                    <a:pt x="928" y="206"/>
                  </a:lnTo>
                  <a:lnTo>
                    <a:pt x="916" y="236"/>
                  </a:lnTo>
                  <a:lnTo>
                    <a:pt x="906" y="265"/>
                  </a:lnTo>
                  <a:lnTo>
                    <a:pt x="898" y="296"/>
                  </a:lnTo>
                  <a:lnTo>
                    <a:pt x="893" y="325"/>
                  </a:lnTo>
                  <a:lnTo>
                    <a:pt x="889" y="352"/>
                  </a:lnTo>
                  <a:lnTo>
                    <a:pt x="1828" y="352"/>
                  </a:lnTo>
                  <a:lnTo>
                    <a:pt x="1825" y="325"/>
                  </a:lnTo>
                  <a:lnTo>
                    <a:pt x="1819" y="296"/>
                  </a:lnTo>
                  <a:lnTo>
                    <a:pt x="1812" y="265"/>
                  </a:lnTo>
                  <a:lnTo>
                    <a:pt x="1802" y="236"/>
                  </a:lnTo>
                  <a:lnTo>
                    <a:pt x="1789" y="206"/>
                  </a:lnTo>
                  <a:lnTo>
                    <a:pt x="1773" y="180"/>
                  </a:lnTo>
                  <a:lnTo>
                    <a:pt x="1755" y="157"/>
                  </a:lnTo>
                  <a:lnTo>
                    <a:pt x="1734" y="140"/>
                  </a:lnTo>
                  <a:lnTo>
                    <a:pt x="1710" y="128"/>
                  </a:lnTo>
                  <a:lnTo>
                    <a:pt x="1683" y="120"/>
                  </a:lnTo>
                  <a:lnTo>
                    <a:pt x="1654" y="118"/>
                  </a:lnTo>
                  <a:lnTo>
                    <a:pt x="1063" y="118"/>
                  </a:lnTo>
                  <a:close/>
                  <a:moveTo>
                    <a:pt x="1063" y="0"/>
                  </a:moveTo>
                  <a:lnTo>
                    <a:pt x="1654" y="0"/>
                  </a:lnTo>
                  <a:lnTo>
                    <a:pt x="1690" y="2"/>
                  </a:lnTo>
                  <a:lnTo>
                    <a:pt x="1724" y="9"/>
                  </a:lnTo>
                  <a:lnTo>
                    <a:pt x="1756" y="18"/>
                  </a:lnTo>
                  <a:lnTo>
                    <a:pt x="1787" y="34"/>
                  </a:lnTo>
                  <a:lnTo>
                    <a:pt x="1814" y="52"/>
                  </a:lnTo>
                  <a:lnTo>
                    <a:pt x="1840" y="75"/>
                  </a:lnTo>
                  <a:lnTo>
                    <a:pt x="1863" y="104"/>
                  </a:lnTo>
                  <a:lnTo>
                    <a:pt x="1884" y="134"/>
                  </a:lnTo>
                  <a:lnTo>
                    <a:pt x="1901" y="167"/>
                  </a:lnTo>
                  <a:lnTo>
                    <a:pt x="1915" y="200"/>
                  </a:lnTo>
                  <a:lnTo>
                    <a:pt x="1926" y="233"/>
                  </a:lnTo>
                  <a:lnTo>
                    <a:pt x="1934" y="266"/>
                  </a:lnTo>
                  <a:lnTo>
                    <a:pt x="1940" y="297"/>
                  </a:lnTo>
                  <a:lnTo>
                    <a:pt x="1944" y="326"/>
                  </a:lnTo>
                  <a:lnTo>
                    <a:pt x="1947" y="352"/>
                  </a:lnTo>
                  <a:lnTo>
                    <a:pt x="2777" y="352"/>
                  </a:lnTo>
                  <a:lnTo>
                    <a:pt x="2796" y="356"/>
                  </a:lnTo>
                  <a:lnTo>
                    <a:pt x="2812" y="364"/>
                  </a:lnTo>
                  <a:lnTo>
                    <a:pt x="2824" y="376"/>
                  </a:lnTo>
                  <a:lnTo>
                    <a:pt x="2833" y="393"/>
                  </a:lnTo>
                  <a:lnTo>
                    <a:pt x="2836" y="411"/>
                  </a:lnTo>
                  <a:lnTo>
                    <a:pt x="2833" y="430"/>
                  </a:lnTo>
                  <a:lnTo>
                    <a:pt x="2824" y="446"/>
                  </a:lnTo>
                  <a:lnTo>
                    <a:pt x="2812" y="458"/>
                  </a:lnTo>
                  <a:lnTo>
                    <a:pt x="2796" y="467"/>
                  </a:lnTo>
                  <a:lnTo>
                    <a:pt x="2777" y="470"/>
                  </a:lnTo>
                  <a:lnTo>
                    <a:pt x="59" y="470"/>
                  </a:lnTo>
                  <a:lnTo>
                    <a:pt x="41" y="467"/>
                  </a:lnTo>
                  <a:lnTo>
                    <a:pt x="24" y="458"/>
                  </a:lnTo>
                  <a:lnTo>
                    <a:pt x="11" y="446"/>
                  </a:lnTo>
                  <a:lnTo>
                    <a:pt x="2" y="430"/>
                  </a:lnTo>
                  <a:lnTo>
                    <a:pt x="0" y="411"/>
                  </a:lnTo>
                  <a:lnTo>
                    <a:pt x="2" y="393"/>
                  </a:lnTo>
                  <a:lnTo>
                    <a:pt x="11" y="376"/>
                  </a:lnTo>
                  <a:lnTo>
                    <a:pt x="24" y="364"/>
                  </a:lnTo>
                  <a:lnTo>
                    <a:pt x="41" y="356"/>
                  </a:lnTo>
                  <a:lnTo>
                    <a:pt x="59" y="352"/>
                  </a:lnTo>
                  <a:lnTo>
                    <a:pt x="770" y="352"/>
                  </a:lnTo>
                  <a:lnTo>
                    <a:pt x="773" y="326"/>
                  </a:lnTo>
                  <a:lnTo>
                    <a:pt x="778" y="297"/>
                  </a:lnTo>
                  <a:lnTo>
                    <a:pt x="784" y="266"/>
                  </a:lnTo>
                  <a:lnTo>
                    <a:pt x="792" y="233"/>
                  </a:lnTo>
                  <a:lnTo>
                    <a:pt x="803" y="200"/>
                  </a:lnTo>
                  <a:lnTo>
                    <a:pt x="817" y="167"/>
                  </a:lnTo>
                  <a:lnTo>
                    <a:pt x="834" y="134"/>
                  </a:lnTo>
                  <a:lnTo>
                    <a:pt x="853" y="104"/>
                  </a:lnTo>
                  <a:lnTo>
                    <a:pt x="877" y="75"/>
                  </a:lnTo>
                  <a:lnTo>
                    <a:pt x="904" y="52"/>
                  </a:lnTo>
                  <a:lnTo>
                    <a:pt x="931" y="34"/>
                  </a:lnTo>
                  <a:lnTo>
                    <a:pt x="961" y="18"/>
                  </a:lnTo>
                  <a:lnTo>
                    <a:pt x="994" y="9"/>
                  </a:lnTo>
                  <a:lnTo>
                    <a:pt x="1028" y="2"/>
                  </a:lnTo>
                  <a:lnTo>
                    <a:pt x="10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455"/>
            <p:cNvSpPr>
              <a:spLocks noEditPoints="1"/>
            </p:cNvSpPr>
            <p:nvPr/>
          </p:nvSpPr>
          <p:spPr bwMode="auto">
            <a:xfrm>
              <a:off x="752475" y="3556001"/>
              <a:ext cx="392113" cy="457200"/>
            </a:xfrm>
            <a:custGeom>
              <a:avLst/>
              <a:gdLst>
                <a:gd name="T0" fmla="*/ 226 w 2468"/>
                <a:gd name="T1" fmla="*/ 2583 h 2880"/>
                <a:gd name="T2" fmla="*/ 227 w 2468"/>
                <a:gd name="T3" fmla="*/ 2597 h 2880"/>
                <a:gd name="T4" fmla="*/ 232 w 2468"/>
                <a:gd name="T5" fmla="*/ 2622 h 2880"/>
                <a:gd name="T6" fmla="*/ 240 w 2468"/>
                <a:gd name="T7" fmla="*/ 2654 h 2880"/>
                <a:gd name="T8" fmla="*/ 257 w 2468"/>
                <a:gd name="T9" fmla="*/ 2688 h 2880"/>
                <a:gd name="T10" fmla="*/ 282 w 2468"/>
                <a:gd name="T11" fmla="*/ 2720 h 2880"/>
                <a:gd name="T12" fmla="*/ 318 w 2468"/>
                <a:gd name="T13" fmla="*/ 2746 h 2880"/>
                <a:gd name="T14" fmla="*/ 369 w 2468"/>
                <a:gd name="T15" fmla="*/ 2760 h 2880"/>
                <a:gd name="T16" fmla="*/ 2069 w 2468"/>
                <a:gd name="T17" fmla="*/ 2762 h 2880"/>
                <a:gd name="T18" fmla="*/ 2127 w 2468"/>
                <a:gd name="T19" fmla="*/ 2754 h 2880"/>
                <a:gd name="T20" fmla="*/ 2170 w 2468"/>
                <a:gd name="T21" fmla="*/ 2734 h 2880"/>
                <a:gd name="T22" fmla="*/ 2200 w 2468"/>
                <a:gd name="T23" fmla="*/ 2704 h 2880"/>
                <a:gd name="T24" fmla="*/ 2220 w 2468"/>
                <a:gd name="T25" fmla="*/ 2672 h 2880"/>
                <a:gd name="T26" fmla="*/ 2232 w 2468"/>
                <a:gd name="T27" fmla="*/ 2639 h 2880"/>
                <a:gd name="T28" fmla="*/ 2239 w 2468"/>
                <a:gd name="T29" fmla="*/ 2609 h 2880"/>
                <a:gd name="T30" fmla="*/ 2241 w 2468"/>
                <a:gd name="T31" fmla="*/ 2590 h 2880"/>
                <a:gd name="T32" fmla="*/ 2344 w 2468"/>
                <a:gd name="T33" fmla="*/ 118 h 2880"/>
                <a:gd name="T34" fmla="*/ 0 w 2468"/>
                <a:gd name="T35" fmla="*/ 0 h 2880"/>
                <a:gd name="T36" fmla="*/ 2359 w 2468"/>
                <a:gd name="T37" fmla="*/ 2589 h 2880"/>
                <a:gd name="T38" fmla="*/ 2355 w 2468"/>
                <a:gd name="T39" fmla="*/ 2629 h 2880"/>
                <a:gd name="T40" fmla="*/ 2344 w 2468"/>
                <a:gd name="T41" fmla="*/ 2676 h 2880"/>
                <a:gd name="T42" fmla="*/ 2325 w 2468"/>
                <a:gd name="T43" fmla="*/ 2724 h 2880"/>
                <a:gd name="T44" fmla="*/ 2298 w 2468"/>
                <a:gd name="T45" fmla="*/ 2771 h 2880"/>
                <a:gd name="T46" fmla="*/ 2258 w 2468"/>
                <a:gd name="T47" fmla="*/ 2813 h 2880"/>
                <a:gd name="T48" fmla="*/ 2209 w 2468"/>
                <a:gd name="T49" fmla="*/ 2848 h 2880"/>
                <a:gd name="T50" fmla="*/ 2145 w 2468"/>
                <a:gd name="T51" fmla="*/ 2871 h 2880"/>
                <a:gd name="T52" fmla="*/ 2069 w 2468"/>
                <a:gd name="T53" fmla="*/ 2880 h 2880"/>
                <a:gd name="T54" fmla="*/ 358 w 2468"/>
                <a:gd name="T55" fmla="*/ 2878 h 2880"/>
                <a:gd name="T56" fmla="*/ 289 w 2468"/>
                <a:gd name="T57" fmla="*/ 2861 h 2880"/>
                <a:gd name="T58" fmla="*/ 233 w 2468"/>
                <a:gd name="T59" fmla="*/ 2832 h 2880"/>
                <a:gd name="T60" fmla="*/ 188 w 2468"/>
                <a:gd name="T61" fmla="*/ 2793 h 2880"/>
                <a:gd name="T62" fmla="*/ 155 w 2468"/>
                <a:gd name="T63" fmla="*/ 2748 h 2880"/>
                <a:gd name="T64" fmla="*/ 132 w 2468"/>
                <a:gd name="T65" fmla="*/ 2700 h 2880"/>
                <a:gd name="T66" fmla="*/ 117 w 2468"/>
                <a:gd name="T67" fmla="*/ 2652 h 2880"/>
                <a:gd name="T68" fmla="*/ 110 w 2468"/>
                <a:gd name="T69" fmla="*/ 2607 h 2880"/>
                <a:gd name="T70" fmla="*/ 0 w 2468"/>
                <a:gd name="T71" fmla="*/ 0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68" h="2880">
                  <a:moveTo>
                    <a:pt x="123" y="118"/>
                  </a:moveTo>
                  <a:lnTo>
                    <a:pt x="226" y="2583"/>
                  </a:lnTo>
                  <a:lnTo>
                    <a:pt x="227" y="2589"/>
                  </a:lnTo>
                  <a:lnTo>
                    <a:pt x="227" y="2597"/>
                  </a:lnTo>
                  <a:lnTo>
                    <a:pt x="229" y="2609"/>
                  </a:lnTo>
                  <a:lnTo>
                    <a:pt x="232" y="2622"/>
                  </a:lnTo>
                  <a:lnTo>
                    <a:pt x="236" y="2638"/>
                  </a:lnTo>
                  <a:lnTo>
                    <a:pt x="240" y="2654"/>
                  </a:lnTo>
                  <a:lnTo>
                    <a:pt x="248" y="2672"/>
                  </a:lnTo>
                  <a:lnTo>
                    <a:pt x="257" y="2688"/>
                  </a:lnTo>
                  <a:lnTo>
                    <a:pt x="269" y="2704"/>
                  </a:lnTo>
                  <a:lnTo>
                    <a:pt x="282" y="2720"/>
                  </a:lnTo>
                  <a:lnTo>
                    <a:pt x="299" y="2734"/>
                  </a:lnTo>
                  <a:lnTo>
                    <a:pt x="318" y="2746"/>
                  </a:lnTo>
                  <a:lnTo>
                    <a:pt x="341" y="2754"/>
                  </a:lnTo>
                  <a:lnTo>
                    <a:pt x="369" y="2760"/>
                  </a:lnTo>
                  <a:lnTo>
                    <a:pt x="398" y="2762"/>
                  </a:lnTo>
                  <a:lnTo>
                    <a:pt x="2069" y="2762"/>
                  </a:lnTo>
                  <a:lnTo>
                    <a:pt x="2099" y="2760"/>
                  </a:lnTo>
                  <a:lnTo>
                    <a:pt x="2127" y="2754"/>
                  </a:lnTo>
                  <a:lnTo>
                    <a:pt x="2150" y="2746"/>
                  </a:lnTo>
                  <a:lnTo>
                    <a:pt x="2170" y="2734"/>
                  </a:lnTo>
                  <a:lnTo>
                    <a:pt x="2186" y="2720"/>
                  </a:lnTo>
                  <a:lnTo>
                    <a:pt x="2200" y="2704"/>
                  </a:lnTo>
                  <a:lnTo>
                    <a:pt x="2211" y="2689"/>
                  </a:lnTo>
                  <a:lnTo>
                    <a:pt x="2220" y="2672"/>
                  </a:lnTo>
                  <a:lnTo>
                    <a:pt x="2228" y="2655"/>
                  </a:lnTo>
                  <a:lnTo>
                    <a:pt x="2232" y="2639"/>
                  </a:lnTo>
                  <a:lnTo>
                    <a:pt x="2236" y="2624"/>
                  </a:lnTo>
                  <a:lnTo>
                    <a:pt x="2239" y="2609"/>
                  </a:lnTo>
                  <a:lnTo>
                    <a:pt x="2240" y="2598"/>
                  </a:lnTo>
                  <a:lnTo>
                    <a:pt x="2241" y="2590"/>
                  </a:lnTo>
                  <a:lnTo>
                    <a:pt x="2241" y="2584"/>
                  </a:lnTo>
                  <a:lnTo>
                    <a:pt x="2344" y="118"/>
                  </a:lnTo>
                  <a:lnTo>
                    <a:pt x="123" y="118"/>
                  </a:lnTo>
                  <a:close/>
                  <a:moveTo>
                    <a:pt x="0" y="0"/>
                  </a:moveTo>
                  <a:lnTo>
                    <a:pt x="2468" y="0"/>
                  </a:lnTo>
                  <a:lnTo>
                    <a:pt x="2359" y="2589"/>
                  </a:lnTo>
                  <a:lnTo>
                    <a:pt x="2358" y="2608"/>
                  </a:lnTo>
                  <a:lnTo>
                    <a:pt x="2355" y="2629"/>
                  </a:lnTo>
                  <a:lnTo>
                    <a:pt x="2351" y="2652"/>
                  </a:lnTo>
                  <a:lnTo>
                    <a:pt x="2344" y="2676"/>
                  </a:lnTo>
                  <a:lnTo>
                    <a:pt x="2336" y="2700"/>
                  </a:lnTo>
                  <a:lnTo>
                    <a:pt x="2325" y="2724"/>
                  </a:lnTo>
                  <a:lnTo>
                    <a:pt x="2313" y="2748"/>
                  </a:lnTo>
                  <a:lnTo>
                    <a:pt x="2298" y="2771"/>
                  </a:lnTo>
                  <a:lnTo>
                    <a:pt x="2279" y="2794"/>
                  </a:lnTo>
                  <a:lnTo>
                    <a:pt x="2258" y="2813"/>
                  </a:lnTo>
                  <a:lnTo>
                    <a:pt x="2235" y="2832"/>
                  </a:lnTo>
                  <a:lnTo>
                    <a:pt x="2209" y="2848"/>
                  </a:lnTo>
                  <a:lnTo>
                    <a:pt x="2179" y="2861"/>
                  </a:lnTo>
                  <a:lnTo>
                    <a:pt x="2145" y="2871"/>
                  </a:lnTo>
                  <a:lnTo>
                    <a:pt x="2109" y="2878"/>
                  </a:lnTo>
                  <a:lnTo>
                    <a:pt x="2069" y="2880"/>
                  </a:lnTo>
                  <a:lnTo>
                    <a:pt x="398" y="2880"/>
                  </a:lnTo>
                  <a:lnTo>
                    <a:pt x="358" y="2878"/>
                  </a:lnTo>
                  <a:lnTo>
                    <a:pt x="322" y="2871"/>
                  </a:lnTo>
                  <a:lnTo>
                    <a:pt x="289" y="2861"/>
                  </a:lnTo>
                  <a:lnTo>
                    <a:pt x="259" y="2848"/>
                  </a:lnTo>
                  <a:lnTo>
                    <a:pt x="233" y="2832"/>
                  </a:lnTo>
                  <a:lnTo>
                    <a:pt x="209" y="2813"/>
                  </a:lnTo>
                  <a:lnTo>
                    <a:pt x="188" y="2793"/>
                  </a:lnTo>
                  <a:lnTo>
                    <a:pt x="170" y="2771"/>
                  </a:lnTo>
                  <a:lnTo>
                    <a:pt x="155" y="2748"/>
                  </a:lnTo>
                  <a:lnTo>
                    <a:pt x="142" y="2724"/>
                  </a:lnTo>
                  <a:lnTo>
                    <a:pt x="132" y="2700"/>
                  </a:lnTo>
                  <a:lnTo>
                    <a:pt x="123" y="2675"/>
                  </a:lnTo>
                  <a:lnTo>
                    <a:pt x="117" y="2652"/>
                  </a:lnTo>
                  <a:lnTo>
                    <a:pt x="112" y="2629"/>
                  </a:lnTo>
                  <a:lnTo>
                    <a:pt x="110" y="2607"/>
                  </a:lnTo>
                  <a:lnTo>
                    <a:pt x="109" y="258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456"/>
            <p:cNvSpPr>
              <a:spLocks/>
            </p:cNvSpPr>
            <p:nvPr/>
          </p:nvSpPr>
          <p:spPr bwMode="auto">
            <a:xfrm>
              <a:off x="827088" y="3948113"/>
              <a:ext cx="244475" cy="17463"/>
            </a:xfrm>
            <a:custGeom>
              <a:avLst/>
              <a:gdLst>
                <a:gd name="T0" fmla="*/ 59 w 1537"/>
                <a:gd name="T1" fmla="*/ 0 h 116"/>
                <a:gd name="T2" fmla="*/ 1478 w 1537"/>
                <a:gd name="T3" fmla="*/ 0 h 116"/>
                <a:gd name="T4" fmla="*/ 1496 w 1537"/>
                <a:gd name="T5" fmla="*/ 2 h 116"/>
                <a:gd name="T6" fmla="*/ 1513 w 1537"/>
                <a:gd name="T7" fmla="*/ 11 h 116"/>
                <a:gd name="T8" fmla="*/ 1526 w 1537"/>
                <a:gd name="T9" fmla="*/ 24 h 116"/>
                <a:gd name="T10" fmla="*/ 1535 w 1537"/>
                <a:gd name="T11" fmla="*/ 39 h 116"/>
                <a:gd name="T12" fmla="*/ 1537 w 1537"/>
                <a:gd name="T13" fmla="*/ 57 h 116"/>
                <a:gd name="T14" fmla="*/ 1535 w 1537"/>
                <a:gd name="T15" fmla="*/ 76 h 116"/>
                <a:gd name="T16" fmla="*/ 1526 w 1537"/>
                <a:gd name="T17" fmla="*/ 92 h 116"/>
                <a:gd name="T18" fmla="*/ 1513 w 1537"/>
                <a:gd name="T19" fmla="*/ 105 h 116"/>
                <a:gd name="T20" fmla="*/ 1496 w 1537"/>
                <a:gd name="T21" fmla="*/ 113 h 116"/>
                <a:gd name="T22" fmla="*/ 1478 w 1537"/>
                <a:gd name="T23" fmla="*/ 116 h 116"/>
                <a:gd name="T24" fmla="*/ 59 w 1537"/>
                <a:gd name="T25" fmla="*/ 116 h 116"/>
                <a:gd name="T26" fmla="*/ 41 w 1537"/>
                <a:gd name="T27" fmla="*/ 113 h 116"/>
                <a:gd name="T28" fmla="*/ 25 w 1537"/>
                <a:gd name="T29" fmla="*/ 105 h 116"/>
                <a:gd name="T30" fmla="*/ 12 w 1537"/>
                <a:gd name="T31" fmla="*/ 92 h 116"/>
                <a:gd name="T32" fmla="*/ 4 w 1537"/>
                <a:gd name="T33" fmla="*/ 76 h 116"/>
                <a:gd name="T34" fmla="*/ 0 w 1537"/>
                <a:gd name="T35" fmla="*/ 57 h 116"/>
                <a:gd name="T36" fmla="*/ 4 w 1537"/>
                <a:gd name="T37" fmla="*/ 39 h 116"/>
                <a:gd name="T38" fmla="*/ 12 w 1537"/>
                <a:gd name="T39" fmla="*/ 24 h 116"/>
                <a:gd name="T40" fmla="*/ 25 w 1537"/>
                <a:gd name="T41" fmla="*/ 11 h 116"/>
                <a:gd name="T42" fmla="*/ 41 w 1537"/>
                <a:gd name="T43" fmla="*/ 2 h 116"/>
                <a:gd name="T44" fmla="*/ 59 w 1537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7" h="116">
                  <a:moveTo>
                    <a:pt x="59" y="0"/>
                  </a:moveTo>
                  <a:lnTo>
                    <a:pt x="1478" y="0"/>
                  </a:lnTo>
                  <a:lnTo>
                    <a:pt x="1496" y="2"/>
                  </a:lnTo>
                  <a:lnTo>
                    <a:pt x="1513" y="11"/>
                  </a:lnTo>
                  <a:lnTo>
                    <a:pt x="1526" y="24"/>
                  </a:lnTo>
                  <a:lnTo>
                    <a:pt x="1535" y="39"/>
                  </a:lnTo>
                  <a:lnTo>
                    <a:pt x="1537" y="57"/>
                  </a:lnTo>
                  <a:lnTo>
                    <a:pt x="1535" y="76"/>
                  </a:lnTo>
                  <a:lnTo>
                    <a:pt x="1526" y="92"/>
                  </a:lnTo>
                  <a:lnTo>
                    <a:pt x="1513" y="105"/>
                  </a:lnTo>
                  <a:lnTo>
                    <a:pt x="1496" y="113"/>
                  </a:lnTo>
                  <a:lnTo>
                    <a:pt x="1478" y="116"/>
                  </a:lnTo>
                  <a:lnTo>
                    <a:pt x="59" y="116"/>
                  </a:lnTo>
                  <a:lnTo>
                    <a:pt x="41" y="113"/>
                  </a:lnTo>
                  <a:lnTo>
                    <a:pt x="25" y="105"/>
                  </a:lnTo>
                  <a:lnTo>
                    <a:pt x="12" y="92"/>
                  </a:lnTo>
                  <a:lnTo>
                    <a:pt x="4" y="76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457"/>
            <p:cNvSpPr>
              <a:spLocks/>
            </p:cNvSpPr>
            <p:nvPr/>
          </p:nvSpPr>
          <p:spPr bwMode="auto">
            <a:xfrm>
              <a:off x="827088" y="3900488"/>
              <a:ext cx="244475" cy="19050"/>
            </a:xfrm>
            <a:custGeom>
              <a:avLst/>
              <a:gdLst>
                <a:gd name="T0" fmla="*/ 59 w 1537"/>
                <a:gd name="T1" fmla="*/ 0 h 118"/>
                <a:gd name="T2" fmla="*/ 1478 w 1537"/>
                <a:gd name="T3" fmla="*/ 0 h 118"/>
                <a:gd name="T4" fmla="*/ 1496 w 1537"/>
                <a:gd name="T5" fmla="*/ 3 h 118"/>
                <a:gd name="T6" fmla="*/ 1513 w 1537"/>
                <a:gd name="T7" fmla="*/ 12 h 118"/>
                <a:gd name="T8" fmla="*/ 1526 w 1537"/>
                <a:gd name="T9" fmla="*/ 24 h 118"/>
                <a:gd name="T10" fmla="*/ 1535 w 1537"/>
                <a:gd name="T11" fmla="*/ 40 h 118"/>
                <a:gd name="T12" fmla="*/ 1537 w 1537"/>
                <a:gd name="T13" fmla="*/ 59 h 118"/>
                <a:gd name="T14" fmla="*/ 1535 w 1537"/>
                <a:gd name="T15" fmla="*/ 78 h 118"/>
                <a:gd name="T16" fmla="*/ 1526 w 1537"/>
                <a:gd name="T17" fmla="*/ 94 h 118"/>
                <a:gd name="T18" fmla="*/ 1513 w 1537"/>
                <a:gd name="T19" fmla="*/ 106 h 118"/>
                <a:gd name="T20" fmla="*/ 1496 w 1537"/>
                <a:gd name="T21" fmla="*/ 115 h 118"/>
                <a:gd name="T22" fmla="*/ 1478 w 1537"/>
                <a:gd name="T23" fmla="*/ 118 h 118"/>
                <a:gd name="T24" fmla="*/ 59 w 1537"/>
                <a:gd name="T25" fmla="*/ 118 h 118"/>
                <a:gd name="T26" fmla="*/ 41 w 1537"/>
                <a:gd name="T27" fmla="*/ 115 h 118"/>
                <a:gd name="T28" fmla="*/ 25 w 1537"/>
                <a:gd name="T29" fmla="*/ 106 h 118"/>
                <a:gd name="T30" fmla="*/ 12 w 1537"/>
                <a:gd name="T31" fmla="*/ 94 h 118"/>
                <a:gd name="T32" fmla="*/ 4 w 1537"/>
                <a:gd name="T33" fmla="*/ 78 h 118"/>
                <a:gd name="T34" fmla="*/ 0 w 1537"/>
                <a:gd name="T35" fmla="*/ 59 h 118"/>
                <a:gd name="T36" fmla="*/ 4 w 1537"/>
                <a:gd name="T37" fmla="*/ 40 h 118"/>
                <a:gd name="T38" fmla="*/ 12 w 1537"/>
                <a:gd name="T39" fmla="*/ 24 h 118"/>
                <a:gd name="T40" fmla="*/ 25 w 1537"/>
                <a:gd name="T41" fmla="*/ 12 h 118"/>
                <a:gd name="T42" fmla="*/ 41 w 1537"/>
                <a:gd name="T43" fmla="*/ 3 h 118"/>
                <a:gd name="T44" fmla="*/ 59 w 1537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7" h="118">
                  <a:moveTo>
                    <a:pt x="59" y="0"/>
                  </a:moveTo>
                  <a:lnTo>
                    <a:pt x="1478" y="0"/>
                  </a:lnTo>
                  <a:lnTo>
                    <a:pt x="1496" y="3"/>
                  </a:lnTo>
                  <a:lnTo>
                    <a:pt x="1513" y="12"/>
                  </a:lnTo>
                  <a:lnTo>
                    <a:pt x="1526" y="24"/>
                  </a:lnTo>
                  <a:lnTo>
                    <a:pt x="1535" y="40"/>
                  </a:lnTo>
                  <a:lnTo>
                    <a:pt x="1537" y="59"/>
                  </a:lnTo>
                  <a:lnTo>
                    <a:pt x="1535" y="78"/>
                  </a:lnTo>
                  <a:lnTo>
                    <a:pt x="1526" y="94"/>
                  </a:lnTo>
                  <a:lnTo>
                    <a:pt x="1513" y="106"/>
                  </a:lnTo>
                  <a:lnTo>
                    <a:pt x="1496" y="115"/>
                  </a:lnTo>
                  <a:lnTo>
                    <a:pt x="1478" y="118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4"/>
                  </a:lnTo>
                  <a:lnTo>
                    <a:pt x="4" y="78"/>
                  </a:lnTo>
                  <a:lnTo>
                    <a:pt x="0" y="59"/>
                  </a:lnTo>
                  <a:lnTo>
                    <a:pt x="4" y="40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458"/>
            <p:cNvSpPr>
              <a:spLocks/>
            </p:cNvSpPr>
            <p:nvPr/>
          </p:nvSpPr>
          <p:spPr bwMode="auto">
            <a:xfrm>
              <a:off x="827088" y="3854451"/>
              <a:ext cx="244475" cy="17463"/>
            </a:xfrm>
            <a:custGeom>
              <a:avLst/>
              <a:gdLst>
                <a:gd name="T0" fmla="*/ 59 w 1537"/>
                <a:gd name="T1" fmla="*/ 0 h 116"/>
                <a:gd name="T2" fmla="*/ 1478 w 1537"/>
                <a:gd name="T3" fmla="*/ 0 h 116"/>
                <a:gd name="T4" fmla="*/ 1496 w 1537"/>
                <a:gd name="T5" fmla="*/ 3 h 116"/>
                <a:gd name="T6" fmla="*/ 1513 w 1537"/>
                <a:gd name="T7" fmla="*/ 11 h 116"/>
                <a:gd name="T8" fmla="*/ 1526 w 1537"/>
                <a:gd name="T9" fmla="*/ 24 h 116"/>
                <a:gd name="T10" fmla="*/ 1535 w 1537"/>
                <a:gd name="T11" fmla="*/ 39 h 116"/>
                <a:gd name="T12" fmla="*/ 1537 w 1537"/>
                <a:gd name="T13" fmla="*/ 57 h 116"/>
                <a:gd name="T14" fmla="*/ 1535 w 1537"/>
                <a:gd name="T15" fmla="*/ 77 h 116"/>
                <a:gd name="T16" fmla="*/ 1526 w 1537"/>
                <a:gd name="T17" fmla="*/ 92 h 116"/>
                <a:gd name="T18" fmla="*/ 1513 w 1537"/>
                <a:gd name="T19" fmla="*/ 105 h 116"/>
                <a:gd name="T20" fmla="*/ 1496 w 1537"/>
                <a:gd name="T21" fmla="*/ 114 h 116"/>
                <a:gd name="T22" fmla="*/ 1478 w 1537"/>
                <a:gd name="T23" fmla="*/ 116 h 116"/>
                <a:gd name="T24" fmla="*/ 59 w 1537"/>
                <a:gd name="T25" fmla="*/ 116 h 116"/>
                <a:gd name="T26" fmla="*/ 41 w 1537"/>
                <a:gd name="T27" fmla="*/ 114 h 116"/>
                <a:gd name="T28" fmla="*/ 25 w 1537"/>
                <a:gd name="T29" fmla="*/ 105 h 116"/>
                <a:gd name="T30" fmla="*/ 12 w 1537"/>
                <a:gd name="T31" fmla="*/ 92 h 116"/>
                <a:gd name="T32" fmla="*/ 4 w 1537"/>
                <a:gd name="T33" fmla="*/ 77 h 116"/>
                <a:gd name="T34" fmla="*/ 0 w 1537"/>
                <a:gd name="T35" fmla="*/ 57 h 116"/>
                <a:gd name="T36" fmla="*/ 4 w 1537"/>
                <a:gd name="T37" fmla="*/ 39 h 116"/>
                <a:gd name="T38" fmla="*/ 12 w 1537"/>
                <a:gd name="T39" fmla="*/ 24 h 116"/>
                <a:gd name="T40" fmla="*/ 25 w 1537"/>
                <a:gd name="T41" fmla="*/ 11 h 116"/>
                <a:gd name="T42" fmla="*/ 41 w 1537"/>
                <a:gd name="T43" fmla="*/ 3 h 116"/>
                <a:gd name="T44" fmla="*/ 59 w 1537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7" h="116">
                  <a:moveTo>
                    <a:pt x="59" y="0"/>
                  </a:moveTo>
                  <a:lnTo>
                    <a:pt x="1478" y="0"/>
                  </a:lnTo>
                  <a:lnTo>
                    <a:pt x="1496" y="3"/>
                  </a:lnTo>
                  <a:lnTo>
                    <a:pt x="1513" y="11"/>
                  </a:lnTo>
                  <a:lnTo>
                    <a:pt x="1526" y="24"/>
                  </a:lnTo>
                  <a:lnTo>
                    <a:pt x="1535" y="39"/>
                  </a:lnTo>
                  <a:lnTo>
                    <a:pt x="1537" y="57"/>
                  </a:lnTo>
                  <a:lnTo>
                    <a:pt x="1535" y="77"/>
                  </a:lnTo>
                  <a:lnTo>
                    <a:pt x="1526" y="92"/>
                  </a:lnTo>
                  <a:lnTo>
                    <a:pt x="1513" y="105"/>
                  </a:lnTo>
                  <a:lnTo>
                    <a:pt x="1496" y="114"/>
                  </a:lnTo>
                  <a:lnTo>
                    <a:pt x="1478" y="116"/>
                  </a:lnTo>
                  <a:lnTo>
                    <a:pt x="59" y="116"/>
                  </a:lnTo>
                  <a:lnTo>
                    <a:pt x="41" y="114"/>
                  </a:lnTo>
                  <a:lnTo>
                    <a:pt x="25" y="105"/>
                  </a:lnTo>
                  <a:lnTo>
                    <a:pt x="12" y="92"/>
                  </a:lnTo>
                  <a:lnTo>
                    <a:pt x="4" y="77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9" name="Group 516"/>
          <p:cNvGrpSpPr/>
          <p:nvPr/>
        </p:nvGrpSpPr>
        <p:grpSpPr>
          <a:xfrm>
            <a:off x="10259009" y="2945625"/>
            <a:ext cx="519112" cy="563563"/>
            <a:chOff x="7237413" y="4229100"/>
            <a:chExt cx="519112" cy="563563"/>
          </a:xfrm>
          <a:solidFill>
            <a:srgbClr val="000000"/>
          </a:solidFill>
        </p:grpSpPr>
        <p:sp>
          <p:nvSpPr>
            <p:cNvPr id="460" name="Freeform 463"/>
            <p:cNvSpPr>
              <a:spLocks noEditPoints="1"/>
            </p:cNvSpPr>
            <p:nvPr/>
          </p:nvSpPr>
          <p:spPr bwMode="auto">
            <a:xfrm>
              <a:off x="7383463" y="4425950"/>
              <a:ext cx="150812" cy="150813"/>
            </a:xfrm>
            <a:custGeom>
              <a:avLst/>
              <a:gdLst>
                <a:gd name="T0" fmla="*/ 323 w 946"/>
                <a:gd name="T1" fmla="*/ 322 h 946"/>
                <a:gd name="T2" fmla="*/ 661 w 946"/>
                <a:gd name="T3" fmla="*/ 790 h 946"/>
                <a:gd name="T4" fmla="*/ 675 w 946"/>
                <a:gd name="T5" fmla="*/ 804 h 946"/>
                <a:gd name="T6" fmla="*/ 691 w 946"/>
                <a:gd name="T7" fmla="*/ 816 h 946"/>
                <a:gd name="T8" fmla="*/ 709 w 946"/>
                <a:gd name="T9" fmla="*/ 824 h 946"/>
                <a:gd name="T10" fmla="*/ 728 w 946"/>
                <a:gd name="T11" fmla="*/ 828 h 946"/>
                <a:gd name="T12" fmla="*/ 749 w 946"/>
                <a:gd name="T13" fmla="*/ 827 h 946"/>
                <a:gd name="T14" fmla="*/ 768 w 946"/>
                <a:gd name="T15" fmla="*/ 822 h 946"/>
                <a:gd name="T16" fmla="*/ 786 w 946"/>
                <a:gd name="T17" fmla="*/ 813 h 946"/>
                <a:gd name="T18" fmla="*/ 802 w 946"/>
                <a:gd name="T19" fmla="*/ 801 h 946"/>
                <a:gd name="T20" fmla="*/ 814 w 946"/>
                <a:gd name="T21" fmla="*/ 785 h 946"/>
                <a:gd name="T22" fmla="*/ 823 w 946"/>
                <a:gd name="T23" fmla="*/ 768 h 946"/>
                <a:gd name="T24" fmla="*/ 828 w 946"/>
                <a:gd name="T25" fmla="*/ 748 h 946"/>
                <a:gd name="T26" fmla="*/ 828 w 946"/>
                <a:gd name="T27" fmla="*/ 728 h 946"/>
                <a:gd name="T28" fmla="*/ 824 w 946"/>
                <a:gd name="T29" fmla="*/ 708 h 946"/>
                <a:gd name="T30" fmla="*/ 817 w 946"/>
                <a:gd name="T31" fmla="*/ 690 h 946"/>
                <a:gd name="T32" fmla="*/ 805 w 946"/>
                <a:gd name="T33" fmla="*/ 674 h 946"/>
                <a:gd name="T34" fmla="*/ 790 w 946"/>
                <a:gd name="T35" fmla="*/ 660 h 946"/>
                <a:gd name="T36" fmla="*/ 323 w 946"/>
                <a:gd name="T37" fmla="*/ 322 h 946"/>
                <a:gd name="T38" fmla="*/ 62 w 946"/>
                <a:gd name="T39" fmla="*/ 0 h 946"/>
                <a:gd name="T40" fmla="*/ 78 w 946"/>
                <a:gd name="T41" fmla="*/ 3 h 946"/>
                <a:gd name="T42" fmla="*/ 93 w 946"/>
                <a:gd name="T43" fmla="*/ 11 h 946"/>
                <a:gd name="T44" fmla="*/ 860 w 946"/>
                <a:gd name="T45" fmla="*/ 564 h 946"/>
                <a:gd name="T46" fmla="*/ 883 w 946"/>
                <a:gd name="T47" fmla="*/ 585 h 946"/>
                <a:gd name="T48" fmla="*/ 904 w 946"/>
                <a:gd name="T49" fmla="*/ 607 h 946"/>
                <a:gd name="T50" fmla="*/ 920 w 946"/>
                <a:gd name="T51" fmla="*/ 632 h 946"/>
                <a:gd name="T52" fmla="*/ 933 w 946"/>
                <a:gd name="T53" fmla="*/ 660 h 946"/>
                <a:gd name="T54" fmla="*/ 942 w 946"/>
                <a:gd name="T55" fmla="*/ 689 h 946"/>
                <a:gd name="T56" fmla="*/ 946 w 946"/>
                <a:gd name="T57" fmla="*/ 719 h 946"/>
                <a:gd name="T58" fmla="*/ 946 w 946"/>
                <a:gd name="T59" fmla="*/ 749 h 946"/>
                <a:gd name="T60" fmla="*/ 942 w 946"/>
                <a:gd name="T61" fmla="*/ 779 h 946"/>
                <a:gd name="T62" fmla="*/ 934 w 946"/>
                <a:gd name="T63" fmla="*/ 808 h 946"/>
                <a:gd name="T64" fmla="*/ 921 w 946"/>
                <a:gd name="T65" fmla="*/ 835 h 946"/>
                <a:gd name="T66" fmla="*/ 905 w 946"/>
                <a:gd name="T67" fmla="*/ 861 h 946"/>
                <a:gd name="T68" fmla="*/ 885 w 946"/>
                <a:gd name="T69" fmla="*/ 885 h 946"/>
                <a:gd name="T70" fmla="*/ 860 w 946"/>
                <a:gd name="T71" fmla="*/ 906 h 946"/>
                <a:gd name="T72" fmla="*/ 832 w 946"/>
                <a:gd name="T73" fmla="*/ 924 h 946"/>
                <a:gd name="T74" fmla="*/ 801 w 946"/>
                <a:gd name="T75" fmla="*/ 935 h 946"/>
                <a:gd name="T76" fmla="*/ 769 w 946"/>
                <a:gd name="T77" fmla="*/ 944 h 946"/>
                <a:gd name="T78" fmla="*/ 736 w 946"/>
                <a:gd name="T79" fmla="*/ 946 h 946"/>
                <a:gd name="T80" fmla="*/ 720 w 946"/>
                <a:gd name="T81" fmla="*/ 946 h 946"/>
                <a:gd name="T82" fmla="*/ 689 w 946"/>
                <a:gd name="T83" fmla="*/ 941 h 946"/>
                <a:gd name="T84" fmla="*/ 661 w 946"/>
                <a:gd name="T85" fmla="*/ 932 h 946"/>
                <a:gd name="T86" fmla="*/ 633 w 946"/>
                <a:gd name="T87" fmla="*/ 919 h 946"/>
                <a:gd name="T88" fmla="*/ 608 w 946"/>
                <a:gd name="T89" fmla="*/ 903 h 946"/>
                <a:gd name="T90" fmla="*/ 585 w 946"/>
                <a:gd name="T91" fmla="*/ 883 h 946"/>
                <a:gd name="T92" fmla="*/ 565 w 946"/>
                <a:gd name="T93" fmla="*/ 859 h 946"/>
                <a:gd name="T94" fmla="*/ 10 w 946"/>
                <a:gd name="T95" fmla="*/ 93 h 946"/>
                <a:gd name="T96" fmla="*/ 3 w 946"/>
                <a:gd name="T97" fmla="*/ 78 h 946"/>
                <a:gd name="T98" fmla="*/ 0 w 946"/>
                <a:gd name="T99" fmla="*/ 62 h 946"/>
                <a:gd name="T100" fmla="*/ 1 w 946"/>
                <a:gd name="T101" fmla="*/ 46 h 946"/>
                <a:gd name="T102" fmla="*/ 6 w 946"/>
                <a:gd name="T103" fmla="*/ 31 h 946"/>
                <a:gd name="T104" fmla="*/ 17 w 946"/>
                <a:gd name="T105" fmla="*/ 17 h 946"/>
                <a:gd name="T106" fmla="*/ 31 w 946"/>
                <a:gd name="T107" fmla="*/ 7 h 946"/>
                <a:gd name="T108" fmla="*/ 46 w 946"/>
                <a:gd name="T109" fmla="*/ 1 h 946"/>
                <a:gd name="T110" fmla="*/ 62 w 946"/>
                <a:gd name="T111" fmla="*/ 0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46" h="946">
                  <a:moveTo>
                    <a:pt x="323" y="322"/>
                  </a:moveTo>
                  <a:lnTo>
                    <a:pt x="661" y="790"/>
                  </a:lnTo>
                  <a:lnTo>
                    <a:pt x="675" y="804"/>
                  </a:lnTo>
                  <a:lnTo>
                    <a:pt x="691" y="816"/>
                  </a:lnTo>
                  <a:lnTo>
                    <a:pt x="709" y="824"/>
                  </a:lnTo>
                  <a:lnTo>
                    <a:pt x="728" y="828"/>
                  </a:lnTo>
                  <a:lnTo>
                    <a:pt x="749" y="827"/>
                  </a:lnTo>
                  <a:lnTo>
                    <a:pt x="768" y="822"/>
                  </a:lnTo>
                  <a:lnTo>
                    <a:pt x="786" y="813"/>
                  </a:lnTo>
                  <a:lnTo>
                    <a:pt x="802" y="801"/>
                  </a:lnTo>
                  <a:lnTo>
                    <a:pt x="814" y="785"/>
                  </a:lnTo>
                  <a:lnTo>
                    <a:pt x="823" y="768"/>
                  </a:lnTo>
                  <a:lnTo>
                    <a:pt x="828" y="748"/>
                  </a:lnTo>
                  <a:lnTo>
                    <a:pt x="828" y="728"/>
                  </a:lnTo>
                  <a:lnTo>
                    <a:pt x="824" y="708"/>
                  </a:lnTo>
                  <a:lnTo>
                    <a:pt x="817" y="690"/>
                  </a:lnTo>
                  <a:lnTo>
                    <a:pt x="805" y="674"/>
                  </a:lnTo>
                  <a:lnTo>
                    <a:pt x="790" y="660"/>
                  </a:lnTo>
                  <a:lnTo>
                    <a:pt x="323" y="322"/>
                  </a:lnTo>
                  <a:close/>
                  <a:moveTo>
                    <a:pt x="62" y="0"/>
                  </a:moveTo>
                  <a:lnTo>
                    <a:pt x="78" y="3"/>
                  </a:lnTo>
                  <a:lnTo>
                    <a:pt x="93" y="11"/>
                  </a:lnTo>
                  <a:lnTo>
                    <a:pt x="860" y="564"/>
                  </a:lnTo>
                  <a:lnTo>
                    <a:pt x="883" y="585"/>
                  </a:lnTo>
                  <a:lnTo>
                    <a:pt x="904" y="607"/>
                  </a:lnTo>
                  <a:lnTo>
                    <a:pt x="920" y="632"/>
                  </a:lnTo>
                  <a:lnTo>
                    <a:pt x="933" y="660"/>
                  </a:lnTo>
                  <a:lnTo>
                    <a:pt x="942" y="689"/>
                  </a:lnTo>
                  <a:lnTo>
                    <a:pt x="946" y="719"/>
                  </a:lnTo>
                  <a:lnTo>
                    <a:pt x="946" y="749"/>
                  </a:lnTo>
                  <a:lnTo>
                    <a:pt x="942" y="779"/>
                  </a:lnTo>
                  <a:lnTo>
                    <a:pt x="934" y="808"/>
                  </a:lnTo>
                  <a:lnTo>
                    <a:pt x="921" y="835"/>
                  </a:lnTo>
                  <a:lnTo>
                    <a:pt x="905" y="861"/>
                  </a:lnTo>
                  <a:lnTo>
                    <a:pt x="885" y="885"/>
                  </a:lnTo>
                  <a:lnTo>
                    <a:pt x="860" y="906"/>
                  </a:lnTo>
                  <a:lnTo>
                    <a:pt x="832" y="924"/>
                  </a:lnTo>
                  <a:lnTo>
                    <a:pt x="801" y="935"/>
                  </a:lnTo>
                  <a:lnTo>
                    <a:pt x="769" y="944"/>
                  </a:lnTo>
                  <a:lnTo>
                    <a:pt x="736" y="946"/>
                  </a:lnTo>
                  <a:lnTo>
                    <a:pt x="720" y="946"/>
                  </a:lnTo>
                  <a:lnTo>
                    <a:pt x="689" y="941"/>
                  </a:lnTo>
                  <a:lnTo>
                    <a:pt x="661" y="932"/>
                  </a:lnTo>
                  <a:lnTo>
                    <a:pt x="633" y="919"/>
                  </a:lnTo>
                  <a:lnTo>
                    <a:pt x="608" y="903"/>
                  </a:lnTo>
                  <a:lnTo>
                    <a:pt x="585" y="883"/>
                  </a:lnTo>
                  <a:lnTo>
                    <a:pt x="565" y="859"/>
                  </a:lnTo>
                  <a:lnTo>
                    <a:pt x="10" y="93"/>
                  </a:lnTo>
                  <a:lnTo>
                    <a:pt x="3" y="78"/>
                  </a:lnTo>
                  <a:lnTo>
                    <a:pt x="0" y="62"/>
                  </a:lnTo>
                  <a:lnTo>
                    <a:pt x="1" y="46"/>
                  </a:lnTo>
                  <a:lnTo>
                    <a:pt x="6" y="31"/>
                  </a:lnTo>
                  <a:lnTo>
                    <a:pt x="17" y="17"/>
                  </a:lnTo>
                  <a:lnTo>
                    <a:pt x="31" y="7"/>
                  </a:lnTo>
                  <a:lnTo>
                    <a:pt x="46" y="1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464"/>
            <p:cNvSpPr>
              <a:spLocks noEditPoints="1"/>
            </p:cNvSpPr>
            <p:nvPr/>
          </p:nvSpPr>
          <p:spPr bwMode="auto">
            <a:xfrm>
              <a:off x="7237413" y="4229100"/>
              <a:ext cx="519112" cy="563563"/>
            </a:xfrm>
            <a:custGeom>
              <a:avLst/>
              <a:gdLst>
                <a:gd name="T0" fmla="*/ 1572 w 3266"/>
                <a:gd name="T1" fmla="*/ 475 h 3550"/>
                <a:gd name="T2" fmla="*/ 1310 w 3266"/>
                <a:gd name="T3" fmla="*/ 688 h 3550"/>
                <a:gd name="T4" fmla="*/ 1025 w 3266"/>
                <a:gd name="T5" fmla="*/ 605 h 3550"/>
                <a:gd name="T6" fmla="*/ 937 w 3266"/>
                <a:gd name="T7" fmla="*/ 832 h 3550"/>
                <a:gd name="T8" fmla="*/ 729 w 3266"/>
                <a:gd name="T9" fmla="*/ 991 h 3550"/>
                <a:gd name="T10" fmla="*/ 488 w 3266"/>
                <a:gd name="T11" fmla="*/ 1018 h 3550"/>
                <a:gd name="T12" fmla="*/ 482 w 3266"/>
                <a:gd name="T13" fmla="*/ 1323 h 3550"/>
                <a:gd name="T14" fmla="*/ 360 w 3266"/>
                <a:gd name="T15" fmla="*/ 1559 h 3550"/>
                <a:gd name="T16" fmla="*/ 302 w 3266"/>
                <a:gd name="T17" fmla="*/ 1658 h 3550"/>
                <a:gd name="T18" fmla="*/ 327 w 3266"/>
                <a:gd name="T19" fmla="*/ 1971 h 3550"/>
                <a:gd name="T20" fmla="*/ 334 w 3266"/>
                <a:gd name="T21" fmla="*/ 2247 h 3550"/>
                <a:gd name="T22" fmla="*/ 220 w 3266"/>
                <a:gd name="T23" fmla="*/ 2392 h 3550"/>
                <a:gd name="T24" fmla="*/ 511 w 3266"/>
                <a:gd name="T25" fmla="*/ 2618 h 3550"/>
                <a:gd name="T26" fmla="*/ 641 w 3266"/>
                <a:gd name="T27" fmla="*/ 2864 h 3550"/>
                <a:gd name="T28" fmla="*/ 712 w 3266"/>
                <a:gd name="T29" fmla="*/ 2956 h 3550"/>
                <a:gd name="T30" fmla="*/ 982 w 3266"/>
                <a:gd name="T31" fmla="*/ 3080 h 3550"/>
                <a:gd name="T32" fmla="*/ 1223 w 3266"/>
                <a:gd name="T33" fmla="*/ 3252 h 3550"/>
                <a:gd name="T34" fmla="*/ 1339 w 3266"/>
                <a:gd name="T35" fmla="*/ 3266 h 3550"/>
                <a:gd name="T36" fmla="*/ 1633 w 3266"/>
                <a:gd name="T37" fmla="*/ 3254 h 3550"/>
                <a:gd name="T38" fmla="*/ 1926 w 3266"/>
                <a:gd name="T39" fmla="*/ 3266 h 3550"/>
                <a:gd name="T40" fmla="*/ 2042 w 3266"/>
                <a:gd name="T41" fmla="*/ 3252 h 3550"/>
                <a:gd name="T42" fmla="*/ 2285 w 3266"/>
                <a:gd name="T43" fmla="*/ 3080 h 3550"/>
                <a:gd name="T44" fmla="*/ 2555 w 3266"/>
                <a:gd name="T45" fmla="*/ 2956 h 3550"/>
                <a:gd name="T46" fmla="*/ 2625 w 3266"/>
                <a:gd name="T47" fmla="*/ 2864 h 3550"/>
                <a:gd name="T48" fmla="*/ 2755 w 3266"/>
                <a:gd name="T49" fmla="*/ 2618 h 3550"/>
                <a:gd name="T50" fmla="*/ 3047 w 3266"/>
                <a:gd name="T51" fmla="*/ 2392 h 3550"/>
                <a:gd name="T52" fmla="*/ 2933 w 3266"/>
                <a:gd name="T53" fmla="*/ 2247 h 3550"/>
                <a:gd name="T54" fmla="*/ 2939 w 3266"/>
                <a:gd name="T55" fmla="*/ 1971 h 3550"/>
                <a:gd name="T56" fmla="*/ 2964 w 3266"/>
                <a:gd name="T57" fmla="*/ 1658 h 3550"/>
                <a:gd name="T58" fmla="*/ 2907 w 3266"/>
                <a:gd name="T59" fmla="*/ 1559 h 3550"/>
                <a:gd name="T60" fmla="*/ 2783 w 3266"/>
                <a:gd name="T61" fmla="*/ 1323 h 3550"/>
                <a:gd name="T62" fmla="*/ 2779 w 3266"/>
                <a:gd name="T63" fmla="*/ 1018 h 3550"/>
                <a:gd name="T64" fmla="*/ 2536 w 3266"/>
                <a:gd name="T65" fmla="*/ 991 h 3550"/>
                <a:gd name="T66" fmla="*/ 2329 w 3266"/>
                <a:gd name="T67" fmla="*/ 832 h 3550"/>
                <a:gd name="T68" fmla="*/ 2241 w 3266"/>
                <a:gd name="T69" fmla="*/ 605 h 3550"/>
                <a:gd name="T70" fmla="*/ 1955 w 3266"/>
                <a:gd name="T71" fmla="*/ 688 h 3550"/>
                <a:gd name="T72" fmla="*/ 1695 w 3266"/>
                <a:gd name="T73" fmla="*/ 475 h 3550"/>
                <a:gd name="T74" fmla="*/ 1577 w 3266"/>
                <a:gd name="T75" fmla="*/ 610 h 3550"/>
                <a:gd name="T76" fmla="*/ 1355 w 3266"/>
                <a:gd name="T77" fmla="*/ 175 h 3550"/>
                <a:gd name="T78" fmla="*/ 1921 w 3266"/>
                <a:gd name="T79" fmla="*/ 169 h 3550"/>
                <a:gd name="T80" fmla="*/ 1957 w 3266"/>
                <a:gd name="T81" fmla="*/ 12 h 3550"/>
                <a:gd name="T82" fmla="*/ 1982 w 3266"/>
                <a:gd name="T83" fmla="*/ 270 h 3550"/>
                <a:gd name="T84" fmla="*/ 2048 w 3266"/>
                <a:gd name="T85" fmla="*/ 410 h 3550"/>
                <a:gd name="T86" fmla="*/ 2584 w 3266"/>
                <a:gd name="T87" fmla="*/ 669 h 3550"/>
                <a:gd name="T88" fmla="*/ 2918 w 3266"/>
                <a:gd name="T89" fmla="*/ 1003 h 3550"/>
                <a:gd name="T90" fmla="*/ 3177 w 3266"/>
                <a:gd name="T91" fmla="*/ 1538 h 3550"/>
                <a:gd name="T92" fmla="*/ 3211 w 3266"/>
                <a:gd name="T93" fmla="*/ 2204 h 3550"/>
                <a:gd name="T94" fmla="*/ 3019 w 3266"/>
                <a:gd name="T95" fmla="*/ 2750 h 3550"/>
                <a:gd name="T96" fmla="*/ 2763 w 3266"/>
                <a:gd name="T97" fmla="*/ 3083 h 3550"/>
                <a:gd name="T98" fmla="*/ 2427 w 3266"/>
                <a:gd name="T99" fmla="*/ 3338 h 3550"/>
                <a:gd name="T100" fmla="*/ 1802 w 3266"/>
                <a:gd name="T101" fmla="*/ 3541 h 3550"/>
                <a:gd name="T102" fmla="*/ 1061 w 3266"/>
                <a:gd name="T103" fmla="*/ 3444 h 3550"/>
                <a:gd name="T104" fmla="*/ 565 w 3266"/>
                <a:gd name="T105" fmla="*/ 3141 h 3550"/>
                <a:gd name="T106" fmla="*/ 295 w 3266"/>
                <a:gd name="T107" fmla="*/ 2825 h 3550"/>
                <a:gd name="T108" fmla="*/ 89 w 3266"/>
                <a:gd name="T109" fmla="*/ 2367 h 3550"/>
                <a:gd name="T110" fmla="*/ 54 w 3266"/>
                <a:gd name="T111" fmla="*/ 1701 h 3550"/>
                <a:gd name="T112" fmla="*/ 248 w 3266"/>
                <a:gd name="T113" fmla="*/ 1155 h 3550"/>
                <a:gd name="T114" fmla="*/ 252 w 3266"/>
                <a:gd name="T115" fmla="*/ 321 h 3550"/>
                <a:gd name="T116" fmla="*/ 838 w 3266"/>
                <a:gd name="T117" fmla="*/ 568 h 3550"/>
                <a:gd name="T118" fmla="*/ 1456 w 3266"/>
                <a:gd name="T119" fmla="*/ 296 h 3550"/>
                <a:gd name="T120" fmla="*/ 1231 w 3266"/>
                <a:gd name="T121" fmla="*/ 90 h 3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66" h="3550">
                  <a:moveTo>
                    <a:pt x="3014" y="488"/>
                  </a:moveTo>
                  <a:lnTo>
                    <a:pt x="2930" y="572"/>
                  </a:lnTo>
                  <a:lnTo>
                    <a:pt x="3014" y="655"/>
                  </a:lnTo>
                  <a:lnTo>
                    <a:pt x="3098" y="572"/>
                  </a:lnTo>
                  <a:lnTo>
                    <a:pt x="3014" y="488"/>
                  </a:lnTo>
                  <a:close/>
                  <a:moveTo>
                    <a:pt x="252" y="488"/>
                  </a:moveTo>
                  <a:lnTo>
                    <a:pt x="168" y="572"/>
                  </a:lnTo>
                  <a:lnTo>
                    <a:pt x="252" y="655"/>
                  </a:lnTo>
                  <a:lnTo>
                    <a:pt x="335" y="572"/>
                  </a:lnTo>
                  <a:lnTo>
                    <a:pt x="252" y="488"/>
                  </a:lnTo>
                  <a:close/>
                  <a:moveTo>
                    <a:pt x="1572" y="475"/>
                  </a:moveTo>
                  <a:lnTo>
                    <a:pt x="1547" y="477"/>
                  </a:lnTo>
                  <a:lnTo>
                    <a:pt x="1520" y="478"/>
                  </a:lnTo>
                  <a:lnTo>
                    <a:pt x="1448" y="485"/>
                  </a:lnTo>
                  <a:lnTo>
                    <a:pt x="1378" y="496"/>
                  </a:lnTo>
                  <a:lnTo>
                    <a:pt x="1308" y="510"/>
                  </a:lnTo>
                  <a:lnTo>
                    <a:pt x="1337" y="623"/>
                  </a:lnTo>
                  <a:lnTo>
                    <a:pt x="1339" y="639"/>
                  </a:lnTo>
                  <a:lnTo>
                    <a:pt x="1338" y="654"/>
                  </a:lnTo>
                  <a:lnTo>
                    <a:pt x="1332" y="668"/>
                  </a:lnTo>
                  <a:lnTo>
                    <a:pt x="1323" y="680"/>
                  </a:lnTo>
                  <a:lnTo>
                    <a:pt x="1310" y="688"/>
                  </a:lnTo>
                  <a:lnTo>
                    <a:pt x="1296" y="695"/>
                  </a:lnTo>
                  <a:lnTo>
                    <a:pt x="1289" y="697"/>
                  </a:lnTo>
                  <a:lnTo>
                    <a:pt x="1280" y="697"/>
                  </a:lnTo>
                  <a:lnTo>
                    <a:pt x="1265" y="695"/>
                  </a:lnTo>
                  <a:lnTo>
                    <a:pt x="1251" y="690"/>
                  </a:lnTo>
                  <a:lnTo>
                    <a:pt x="1239" y="680"/>
                  </a:lnTo>
                  <a:lnTo>
                    <a:pt x="1229" y="668"/>
                  </a:lnTo>
                  <a:lnTo>
                    <a:pt x="1223" y="653"/>
                  </a:lnTo>
                  <a:lnTo>
                    <a:pt x="1193" y="540"/>
                  </a:lnTo>
                  <a:lnTo>
                    <a:pt x="1108" y="569"/>
                  </a:lnTo>
                  <a:lnTo>
                    <a:pt x="1025" y="605"/>
                  </a:lnTo>
                  <a:lnTo>
                    <a:pt x="945" y="643"/>
                  </a:lnTo>
                  <a:lnTo>
                    <a:pt x="1003" y="744"/>
                  </a:lnTo>
                  <a:lnTo>
                    <a:pt x="1010" y="759"/>
                  </a:lnTo>
                  <a:lnTo>
                    <a:pt x="1011" y="775"/>
                  </a:lnTo>
                  <a:lnTo>
                    <a:pt x="1009" y="790"/>
                  </a:lnTo>
                  <a:lnTo>
                    <a:pt x="1003" y="804"/>
                  </a:lnTo>
                  <a:lnTo>
                    <a:pt x="995" y="815"/>
                  </a:lnTo>
                  <a:lnTo>
                    <a:pt x="982" y="825"/>
                  </a:lnTo>
                  <a:lnTo>
                    <a:pt x="967" y="832"/>
                  </a:lnTo>
                  <a:lnTo>
                    <a:pt x="952" y="834"/>
                  </a:lnTo>
                  <a:lnTo>
                    <a:pt x="937" y="832"/>
                  </a:lnTo>
                  <a:lnTo>
                    <a:pt x="923" y="825"/>
                  </a:lnTo>
                  <a:lnTo>
                    <a:pt x="911" y="817"/>
                  </a:lnTo>
                  <a:lnTo>
                    <a:pt x="901" y="804"/>
                  </a:lnTo>
                  <a:lnTo>
                    <a:pt x="843" y="702"/>
                  </a:lnTo>
                  <a:lnTo>
                    <a:pt x="769" y="753"/>
                  </a:lnTo>
                  <a:lnTo>
                    <a:pt x="698" y="808"/>
                  </a:lnTo>
                  <a:lnTo>
                    <a:pt x="630" y="866"/>
                  </a:lnTo>
                  <a:lnTo>
                    <a:pt x="712" y="949"/>
                  </a:lnTo>
                  <a:lnTo>
                    <a:pt x="721" y="961"/>
                  </a:lnTo>
                  <a:lnTo>
                    <a:pt x="728" y="976"/>
                  </a:lnTo>
                  <a:lnTo>
                    <a:pt x="729" y="991"/>
                  </a:lnTo>
                  <a:lnTo>
                    <a:pt x="728" y="1005"/>
                  </a:lnTo>
                  <a:lnTo>
                    <a:pt x="721" y="1020"/>
                  </a:lnTo>
                  <a:lnTo>
                    <a:pt x="712" y="1033"/>
                  </a:lnTo>
                  <a:lnTo>
                    <a:pt x="700" y="1041"/>
                  </a:lnTo>
                  <a:lnTo>
                    <a:pt x="685" y="1048"/>
                  </a:lnTo>
                  <a:lnTo>
                    <a:pt x="670" y="1050"/>
                  </a:lnTo>
                  <a:lnTo>
                    <a:pt x="655" y="1048"/>
                  </a:lnTo>
                  <a:lnTo>
                    <a:pt x="641" y="1041"/>
                  </a:lnTo>
                  <a:lnTo>
                    <a:pt x="628" y="1033"/>
                  </a:lnTo>
                  <a:lnTo>
                    <a:pt x="546" y="950"/>
                  </a:lnTo>
                  <a:lnTo>
                    <a:pt x="488" y="1018"/>
                  </a:lnTo>
                  <a:lnTo>
                    <a:pt x="433" y="1089"/>
                  </a:lnTo>
                  <a:lnTo>
                    <a:pt x="382" y="1163"/>
                  </a:lnTo>
                  <a:lnTo>
                    <a:pt x="483" y="1221"/>
                  </a:lnTo>
                  <a:lnTo>
                    <a:pt x="496" y="1231"/>
                  </a:lnTo>
                  <a:lnTo>
                    <a:pt x="505" y="1243"/>
                  </a:lnTo>
                  <a:lnTo>
                    <a:pt x="510" y="1256"/>
                  </a:lnTo>
                  <a:lnTo>
                    <a:pt x="512" y="1272"/>
                  </a:lnTo>
                  <a:lnTo>
                    <a:pt x="511" y="1287"/>
                  </a:lnTo>
                  <a:lnTo>
                    <a:pt x="505" y="1302"/>
                  </a:lnTo>
                  <a:lnTo>
                    <a:pt x="495" y="1315"/>
                  </a:lnTo>
                  <a:lnTo>
                    <a:pt x="482" y="1323"/>
                  </a:lnTo>
                  <a:lnTo>
                    <a:pt x="468" y="1330"/>
                  </a:lnTo>
                  <a:lnTo>
                    <a:pt x="453" y="1332"/>
                  </a:lnTo>
                  <a:lnTo>
                    <a:pt x="438" y="1330"/>
                  </a:lnTo>
                  <a:lnTo>
                    <a:pt x="424" y="1323"/>
                  </a:lnTo>
                  <a:lnTo>
                    <a:pt x="323" y="1265"/>
                  </a:lnTo>
                  <a:lnTo>
                    <a:pt x="284" y="1345"/>
                  </a:lnTo>
                  <a:lnTo>
                    <a:pt x="249" y="1428"/>
                  </a:lnTo>
                  <a:lnTo>
                    <a:pt x="220" y="1513"/>
                  </a:lnTo>
                  <a:lnTo>
                    <a:pt x="333" y="1544"/>
                  </a:lnTo>
                  <a:lnTo>
                    <a:pt x="348" y="1549"/>
                  </a:lnTo>
                  <a:lnTo>
                    <a:pt x="360" y="1559"/>
                  </a:lnTo>
                  <a:lnTo>
                    <a:pt x="369" y="1571"/>
                  </a:lnTo>
                  <a:lnTo>
                    <a:pt x="375" y="1585"/>
                  </a:lnTo>
                  <a:lnTo>
                    <a:pt x="377" y="1600"/>
                  </a:lnTo>
                  <a:lnTo>
                    <a:pt x="375" y="1616"/>
                  </a:lnTo>
                  <a:lnTo>
                    <a:pt x="368" y="1630"/>
                  </a:lnTo>
                  <a:lnTo>
                    <a:pt x="360" y="1643"/>
                  </a:lnTo>
                  <a:lnTo>
                    <a:pt x="347" y="1651"/>
                  </a:lnTo>
                  <a:lnTo>
                    <a:pt x="333" y="1658"/>
                  </a:lnTo>
                  <a:lnTo>
                    <a:pt x="318" y="1660"/>
                  </a:lnTo>
                  <a:lnTo>
                    <a:pt x="310" y="1659"/>
                  </a:lnTo>
                  <a:lnTo>
                    <a:pt x="302" y="1658"/>
                  </a:lnTo>
                  <a:lnTo>
                    <a:pt x="189" y="1628"/>
                  </a:lnTo>
                  <a:lnTo>
                    <a:pt x="172" y="1715"/>
                  </a:lnTo>
                  <a:lnTo>
                    <a:pt x="160" y="1803"/>
                  </a:lnTo>
                  <a:lnTo>
                    <a:pt x="154" y="1893"/>
                  </a:lnTo>
                  <a:lnTo>
                    <a:pt x="271" y="1893"/>
                  </a:lnTo>
                  <a:lnTo>
                    <a:pt x="290" y="1897"/>
                  </a:lnTo>
                  <a:lnTo>
                    <a:pt x="306" y="1905"/>
                  </a:lnTo>
                  <a:lnTo>
                    <a:pt x="319" y="1918"/>
                  </a:lnTo>
                  <a:lnTo>
                    <a:pt x="327" y="1934"/>
                  </a:lnTo>
                  <a:lnTo>
                    <a:pt x="330" y="1953"/>
                  </a:lnTo>
                  <a:lnTo>
                    <a:pt x="327" y="1971"/>
                  </a:lnTo>
                  <a:lnTo>
                    <a:pt x="319" y="1987"/>
                  </a:lnTo>
                  <a:lnTo>
                    <a:pt x="306" y="2000"/>
                  </a:lnTo>
                  <a:lnTo>
                    <a:pt x="290" y="2008"/>
                  </a:lnTo>
                  <a:lnTo>
                    <a:pt x="271" y="2012"/>
                  </a:lnTo>
                  <a:lnTo>
                    <a:pt x="154" y="2012"/>
                  </a:lnTo>
                  <a:lnTo>
                    <a:pt x="160" y="2102"/>
                  </a:lnTo>
                  <a:lnTo>
                    <a:pt x="172" y="2190"/>
                  </a:lnTo>
                  <a:lnTo>
                    <a:pt x="189" y="2277"/>
                  </a:lnTo>
                  <a:lnTo>
                    <a:pt x="302" y="2247"/>
                  </a:lnTo>
                  <a:lnTo>
                    <a:pt x="318" y="2245"/>
                  </a:lnTo>
                  <a:lnTo>
                    <a:pt x="334" y="2247"/>
                  </a:lnTo>
                  <a:lnTo>
                    <a:pt x="348" y="2254"/>
                  </a:lnTo>
                  <a:lnTo>
                    <a:pt x="360" y="2262"/>
                  </a:lnTo>
                  <a:lnTo>
                    <a:pt x="368" y="2275"/>
                  </a:lnTo>
                  <a:lnTo>
                    <a:pt x="375" y="2289"/>
                  </a:lnTo>
                  <a:lnTo>
                    <a:pt x="377" y="2305"/>
                  </a:lnTo>
                  <a:lnTo>
                    <a:pt x="375" y="2320"/>
                  </a:lnTo>
                  <a:lnTo>
                    <a:pt x="369" y="2334"/>
                  </a:lnTo>
                  <a:lnTo>
                    <a:pt x="360" y="2346"/>
                  </a:lnTo>
                  <a:lnTo>
                    <a:pt x="348" y="2356"/>
                  </a:lnTo>
                  <a:lnTo>
                    <a:pt x="333" y="2361"/>
                  </a:lnTo>
                  <a:lnTo>
                    <a:pt x="220" y="2392"/>
                  </a:lnTo>
                  <a:lnTo>
                    <a:pt x="249" y="2477"/>
                  </a:lnTo>
                  <a:lnTo>
                    <a:pt x="284" y="2560"/>
                  </a:lnTo>
                  <a:lnTo>
                    <a:pt x="323" y="2640"/>
                  </a:lnTo>
                  <a:lnTo>
                    <a:pt x="424" y="2582"/>
                  </a:lnTo>
                  <a:lnTo>
                    <a:pt x="438" y="2575"/>
                  </a:lnTo>
                  <a:lnTo>
                    <a:pt x="454" y="2573"/>
                  </a:lnTo>
                  <a:lnTo>
                    <a:pt x="469" y="2575"/>
                  </a:lnTo>
                  <a:lnTo>
                    <a:pt x="483" y="2582"/>
                  </a:lnTo>
                  <a:lnTo>
                    <a:pt x="495" y="2590"/>
                  </a:lnTo>
                  <a:lnTo>
                    <a:pt x="505" y="2603"/>
                  </a:lnTo>
                  <a:lnTo>
                    <a:pt x="511" y="2618"/>
                  </a:lnTo>
                  <a:lnTo>
                    <a:pt x="512" y="2633"/>
                  </a:lnTo>
                  <a:lnTo>
                    <a:pt x="511" y="2649"/>
                  </a:lnTo>
                  <a:lnTo>
                    <a:pt x="505" y="2663"/>
                  </a:lnTo>
                  <a:lnTo>
                    <a:pt x="496" y="2674"/>
                  </a:lnTo>
                  <a:lnTo>
                    <a:pt x="483" y="2684"/>
                  </a:lnTo>
                  <a:lnTo>
                    <a:pt x="382" y="2742"/>
                  </a:lnTo>
                  <a:lnTo>
                    <a:pt x="433" y="2816"/>
                  </a:lnTo>
                  <a:lnTo>
                    <a:pt x="488" y="2887"/>
                  </a:lnTo>
                  <a:lnTo>
                    <a:pt x="546" y="2955"/>
                  </a:lnTo>
                  <a:lnTo>
                    <a:pt x="628" y="2873"/>
                  </a:lnTo>
                  <a:lnTo>
                    <a:pt x="641" y="2864"/>
                  </a:lnTo>
                  <a:lnTo>
                    <a:pt x="655" y="2857"/>
                  </a:lnTo>
                  <a:lnTo>
                    <a:pt x="670" y="2855"/>
                  </a:lnTo>
                  <a:lnTo>
                    <a:pt x="685" y="2857"/>
                  </a:lnTo>
                  <a:lnTo>
                    <a:pt x="700" y="2864"/>
                  </a:lnTo>
                  <a:lnTo>
                    <a:pt x="712" y="2873"/>
                  </a:lnTo>
                  <a:lnTo>
                    <a:pt x="721" y="2885"/>
                  </a:lnTo>
                  <a:lnTo>
                    <a:pt x="728" y="2899"/>
                  </a:lnTo>
                  <a:lnTo>
                    <a:pt x="729" y="2914"/>
                  </a:lnTo>
                  <a:lnTo>
                    <a:pt x="728" y="2929"/>
                  </a:lnTo>
                  <a:lnTo>
                    <a:pt x="721" y="2944"/>
                  </a:lnTo>
                  <a:lnTo>
                    <a:pt x="712" y="2956"/>
                  </a:lnTo>
                  <a:lnTo>
                    <a:pt x="630" y="3039"/>
                  </a:lnTo>
                  <a:lnTo>
                    <a:pt x="698" y="3097"/>
                  </a:lnTo>
                  <a:lnTo>
                    <a:pt x="769" y="3152"/>
                  </a:lnTo>
                  <a:lnTo>
                    <a:pt x="843" y="3203"/>
                  </a:lnTo>
                  <a:lnTo>
                    <a:pt x="901" y="3101"/>
                  </a:lnTo>
                  <a:lnTo>
                    <a:pt x="911" y="3089"/>
                  </a:lnTo>
                  <a:lnTo>
                    <a:pt x="923" y="3080"/>
                  </a:lnTo>
                  <a:lnTo>
                    <a:pt x="937" y="3073"/>
                  </a:lnTo>
                  <a:lnTo>
                    <a:pt x="952" y="3071"/>
                  </a:lnTo>
                  <a:lnTo>
                    <a:pt x="967" y="3073"/>
                  </a:lnTo>
                  <a:lnTo>
                    <a:pt x="982" y="3080"/>
                  </a:lnTo>
                  <a:lnTo>
                    <a:pt x="995" y="3090"/>
                  </a:lnTo>
                  <a:lnTo>
                    <a:pt x="1003" y="3101"/>
                  </a:lnTo>
                  <a:lnTo>
                    <a:pt x="1009" y="3115"/>
                  </a:lnTo>
                  <a:lnTo>
                    <a:pt x="1011" y="3130"/>
                  </a:lnTo>
                  <a:lnTo>
                    <a:pt x="1010" y="3146"/>
                  </a:lnTo>
                  <a:lnTo>
                    <a:pt x="1003" y="3161"/>
                  </a:lnTo>
                  <a:lnTo>
                    <a:pt x="945" y="3262"/>
                  </a:lnTo>
                  <a:lnTo>
                    <a:pt x="1025" y="3300"/>
                  </a:lnTo>
                  <a:lnTo>
                    <a:pt x="1108" y="3335"/>
                  </a:lnTo>
                  <a:lnTo>
                    <a:pt x="1193" y="3365"/>
                  </a:lnTo>
                  <a:lnTo>
                    <a:pt x="1223" y="3252"/>
                  </a:lnTo>
                  <a:lnTo>
                    <a:pt x="1229" y="3237"/>
                  </a:lnTo>
                  <a:lnTo>
                    <a:pt x="1239" y="3225"/>
                  </a:lnTo>
                  <a:lnTo>
                    <a:pt x="1251" y="3215"/>
                  </a:lnTo>
                  <a:lnTo>
                    <a:pt x="1265" y="3210"/>
                  </a:lnTo>
                  <a:lnTo>
                    <a:pt x="1280" y="3208"/>
                  </a:lnTo>
                  <a:lnTo>
                    <a:pt x="1296" y="3210"/>
                  </a:lnTo>
                  <a:lnTo>
                    <a:pt x="1310" y="3217"/>
                  </a:lnTo>
                  <a:lnTo>
                    <a:pt x="1323" y="3225"/>
                  </a:lnTo>
                  <a:lnTo>
                    <a:pt x="1332" y="3237"/>
                  </a:lnTo>
                  <a:lnTo>
                    <a:pt x="1338" y="3251"/>
                  </a:lnTo>
                  <a:lnTo>
                    <a:pt x="1339" y="3266"/>
                  </a:lnTo>
                  <a:lnTo>
                    <a:pt x="1337" y="3282"/>
                  </a:lnTo>
                  <a:lnTo>
                    <a:pt x="1308" y="3395"/>
                  </a:lnTo>
                  <a:lnTo>
                    <a:pt x="1394" y="3412"/>
                  </a:lnTo>
                  <a:lnTo>
                    <a:pt x="1484" y="3424"/>
                  </a:lnTo>
                  <a:lnTo>
                    <a:pt x="1574" y="3431"/>
                  </a:lnTo>
                  <a:lnTo>
                    <a:pt x="1574" y="3313"/>
                  </a:lnTo>
                  <a:lnTo>
                    <a:pt x="1577" y="3295"/>
                  </a:lnTo>
                  <a:lnTo>
                    <a:pt x="1586" y="3279"/>
                  </a:lnTo>
                  <a:lnTo>
                    <a:pt x="1598" y="3266"/>
                  </a:lnTo>
                  <a:lnTo>
                    <a:pt x="1615" y="3257"/>
                  </a:lnTo>
                  <a:lnTo>
                    <a:pt x="1633" y="3254"/>
                  </a:lnTo>
                  <a:lnTo>
                    <a:pt x="1651" y="3257"/>
                  </a:lnTo>
                  <a:lnTo>
                    <a:pt x="1668" y="3266"/>
                  </a:lnTo>
                  <a:lnTo>
                    <a:pt x="1681" y="3279"/>
                  </a:lnTo>
                  <a:lnTo>
                    <a:pt x="1689" y="3295"/>
                  </a:lnTo>
                  <a:lnTo>
                    <a:pt x="1692" y="3313"/>
                  </a:lnTo>
                  <a:lnTo>
                    <a:pt x="1692" y="3431"/>
                  </a:lnTo>
                  <a:lnTo>
                    <a:pt x="1783" y="3424"/>
                  </a:lnTo>
                  <a:lnTo>
                    <a:pt x="1871" y="3412"/>
                  </a:lnTo>
                  <a:lnTo>
                    <a:pt x="1958" y="3395"/>
                  </a:lnTo>
                  <a:lnTo>
                    <a:pt x="1928" y="3282"/>
                  </a:lnTo>
                  <a:lnTo>
                    <a:pt x="1926" y="3266"/>
                  </a:lnTo>
                  <a:lnTo>
                    <a:pt x="1928" y="3251"/>
                  </a:lnTo>
                  <a:lnTo>
                    <a:pt x="1935" y="3237"/>
                  </a:lnTo>
                  <a:lnTo>
                    <a:pt x="1943" y="3225"/>
                  </a:lnTo>
                  <a:lnTo>
                    <a:pt x="1955" y="3217"/>
                  </a:lnTo>
                  <a:lnTo>
                    <a:pt x="1970" y="3210"/>
                  </a:lnTo>
                  <a:lnTo>
                    <a:pt x="1986" y="3208"/>
                  </a:lnTo>
                  <a:lnTo>
                    <a:pt x="2001" y="3210"/>
                  </a:lnTo>
                  <a:lnTo>
                    <a:pt x="2015" y="3215"/>
                  </a:lnTo>
                  <a:lnTo>
                    <a:pt x="2027" y="3225"/>
                  </a:lnTo>
                  <a:lnTo>
                    <a:pt x="2037" y="3237"/>
                  </a:lnTo>
                  <a:lnTo>
                    <a:pt x="2042" y="3252"/>
                  </a:lnTo>
                  <a:lnTo>
                    <a:pt x="2074" y="3365"/>
                  </a:lnTo>
                  <a:lnTo>
                    <a:pt x="2159" y="3335"/>
                  </a:lnTo>
                  <a:lnTo>
                    <a:pt x="2241" y="3300"/>
                  </a:lnTo>
                  <a:lnTo>
                    <a:pt x="2321" y="3262"/>
                  </a:lnTo>
                  <a:lnTo>
                    <a:pt x="2263" y="3161"/>
                  </a:lnTo>
                  <a:lnTo>
                    <a:pt x="2257" y="3146"/>
                  </a:lnTo>
                  <a:lnTo>
                    <a:pt x="2254" y="3130"/>
                  </a:lnTo>
                  <a:lnTo>
                    <a:pt x="2257" y="3115"/>
                  </a:lnTo>
                  <a:lnTo>
                    <a:pt x="2263" y="3101"/>
                  </a:lnTo>
                  <a:lnTo>
                    <a:pt x="2272" y="3090"/>
                  </a:lnTo>
                  <a:lnTo>
                    <a:pt x="2285" y="3080"/>
                  </a:lnTo>
                  <a:lnTo>
                    <a:pt x="2300" y="3073"/>
                  </a:lnTo>
                  <a:lnTo>
                    <a:pt x="2315" y="3071"/>
                  </a:lnTo>
                  <a:lnTo>
                    <a:pt x="2330" y="3073"/>
                  </a:lnTo>
                  <a:lnTo>
                    <a:pt x="2344" y="3080"/>
                  </a:lnTo>
                  <a:lnTo>
                    <a:pt x="2356" y="3089"/>
                  </a:lnTo>
                  <a:lnTo>
                    <a:pt x="2365" y="3101"/>
                  </a:lnTo>
                  <a:lnTo>
                    <a:pt x="2423" y="3203"/>
                  </a:lnTo>
                  <a:lnTo>
                    <a:pt x="2498" y="3152"/>
                  </a:lnTo>
                  <a:lnTo>
                    <a:pt x="2569" y="3097"/>
                  </a:lnTo>
                  <a:lnTo>
                    <a:pt x="2637" y="3039"/>
                  </a:lnTo>
                  <a:lnTo>
                    <a:pt x="2555" y="2956"/>
                  </a:lnTo>
                  <a:lnTo>
                    <a:pt x="2545" y="2944"/>
                  </a:lnTo>
                  <a:lnTo>
                    <a:pt x="2539" y="2929"/>
                  </a:lnTo>
                  <a:lnTo>
                    <a:pt x="2536" y="2914"/>
                  </a:lnTo>
                  <a:lnTo>
                    <a:pt x="2539" y="2899"/>
                  </a:lnTo>
                  <a:lnTo>
                    <a:pt x="2545" y="2885"/>
                  </a:lnTo>
                  <a:lnTo>
                    <a:pt x="2555" y="2873"/>
                  </a:lnTo>
                  <a:lnTo>
                    <a:pt x="2567" y="2864"/>
                  </a:lnTo>
                  <a:lnTo>
                    <a:pt x="2581" y="2857"/>
                  </a:lnTo>
                  <a:lnTo>
                    <a:pt x="2596" y="2855"/>
                  </a:lnTo>
                  <a:lnTo>
                    <a:pt x="2611" y="2857"/>
                  </a:lnTo>
                  <a:lnTo>
                    <a:pt x="2625" y="2864"/>
                  </a:lnTo>
                  <a:lnTo>
                    <a:pt x="2638" y="2873"/>
                  </a:lnTo>
                  <a:lnTo>
                    <a:pt x="2721" y="2955"/>
                  </a:lnTo>
                  <a:lnTo>
                    <a:pt x="2779" y="2887"/>
                  </a:lnTo>
                  <a:lnTo>
                    <a:pt x="2834" y="2816"/>
                  </a:lnTo>
                  <a:lnTo>
                    <a:pt x="2883" y="2742"/>
                  </a:lnTo>
                  <a:lnTo>
                    <a:pt x="2783" y="2684"/>
                  </a:lnTo>
                  <a:lnTo>
                    <a:pt x="2770" y="2674"/>
                  </a:lnTo>
                  <a:lnTo>
                    <a:pt x="2761" y="2663"/>
                  </a:lnTo>
                  <a:lnTo>
                    <a:pt x="2755" y="2649"/>
                  </a:lnTo>
                  <a:lnTo>
                    <a:pt x="2753" y="2633"/>
                  </a:lnTo>
                  <a:lnTo>
                    <a:pt x="2755" y="2618"/>
                  </a:lnTo>
                  <a:lnTo>
                    <a:pt x="2761" y="2603"/>
                  </a:lnTo>
                  <a:lnTo>
                    <a:pt x="2771" y="2590"/>
                  </a:lnTo>
                  <a:lnTo>
                    <a:pt x="2783" y="2582"/>
                  </a:lnTo>
                  <a:lnTo>
                    <a:pt x="2797" y="2575"/>
                  </a:lnTo>
                  <a:lnTo>
                    <a:pt x="2812" y="2573"/>
                  </a:lnTo>
                  <a:lnTo>
                    <a:pt x="2827" y="2575"/>
                  </a:lnTo>
                  <a:lnTo>
                    <a:pt x="2842" y="2582"/>
                  </a:lnTo>
                  <a:lnTo>
                    <a:pt x="2943" y="2640"/>
                  </a:lnTo>
                  <a:lnTo>
                    <a:pt x="2982" y="2560"/>
                  </a:lnTo>
                  <a:lnTo>
                    <a:pt x="3017" y="2477"/>
                  </a:lnTo>
                  <a:lnTo>
                    <a:pt x="3047" y="2392"/>
                  </a:lnTo>
                  <a:lnTo>
                    <a:pt x="2934" y="2361"/>
                  </a:lnTo>
                  <a:lnTo>
                    <a:pt x="2919" y="2356"/>
                  </a:lnTo>
                  <a:lnTo>
                    <a:pt x="2907" y="2346"/>
                  </a:lnTo>
                  <a:lnTo>
                    <a:pt x="2897" y="2334"/>
                  </a:lnTo>
                  <a:lnTo>
                    <a:pt x="2892" y="2320"/>
                  </a:lnTo>
                  <a:lnTo>
                    <a:pt x="2890" y="2305"/>
                  </a:lnTo>
                  <a:lnTo>
                    <a:pt x="2892" y="2289"/>
                  </a:lnTo>
                  <a:lnTo>
                    <a:pt x="2897" y="2275"/>
                  </a:lnTo>
                  <a:lnTo>
                    <a:pt x="2907" y="2262"/>
                  </a:lnTo>
                  <a:lnTo>
                    <a:pt x="2919" y="2254"/>
                  </a:lnTo>
                  <a:lnTo>
                    <a:pt x="2933" y="2247"/>
                  </a:lnTo>
                  <a:lnTo>
                    <a:pt x="2948" y="2245"/>
                  </a:lnTo>
                  <a:lnTo>
                    <a:pt x="2964" y="2247"/>
                  </a:lnTo>
                  <a:lnTo>
                    <a:pt x="3077" y="2278"/>
                  </a:lnTo>
                  <a:lnTo>
                    <a:pt x="3094" y="2190"/>
                  </a:lnTo>
                  <a:lnTo>
                    <a:pt x="3106" y="2102"/>
                  </a:lnTo>
                  <a:lnTo>
                    <a:pt x="3112" y="2012"/>
                  </a:lnTo>
                  <a:lnTo>
                    <a:pt x="2995" y="2012"/>
                  </a:lnTo>
                  <a:lnTo>
                    <a:pt x="2976" y="2008"/>
                  </a:lnTo>
                  <a:lnTo>
                    <a:pt x="2960" y="2000"/>
                  </a:lnTo>
                  <a:lnTo>
                    <a:pt x="2947" y="1987"/>
                  </a:lnTo>
                  <a:lnTo>
                    <a:pt x="2939" y="1971"/>
                  </a:lnTo>
                  <a:lnTo>
                    <a:pt x="2936" y="1953"/>
                  </a:lnTo>
                  <a:lnTo>
                    <a:pt x="2939" y="1934"/>
                  </a:lnTo>
                  <a:lnTo>
                    <a:pt x="2947" y="1918"/>
                  </a:lnTo>
                  <a:lnTo>
                    <a:pt x="2960" y="1905"/>
                  </a:lnTo>
                  <a:lnTo>
                    <a:pt x="2976" y="1897"/>
                  </a:lnTo>
                  <a:lnTo>
                    <a:pt x="2995" y="1893"/>
                  </a:lnTo>
                  <a:lnTo>
                    <a:pt x="3112" y="1893"/>
                  </a:lnTo>
                  <a:lnTo>
                    <a:pt x="3106" y="1803"/>
                  </a:lnTo>
                  <a:lnTo>
                    <a:pt x="3094" y="1715"/>
                  </a:lnTo>
                  <a:lnTo>
                    <a:pt x="3077" y="1628"/>
                  </a:lnTo>
                  <a:lnTo>
                    <a:pt x="2964" y="1658"/>
                  </a:lnTo>
                  <a:lnTo>
                    <a:pt x="2956" y="1659"/>
                  </a:lnTo>
                  <a:lnTo>
                    <a:pt x="2949" y="1660"/>
                  </a:lnTo>
                  <a:lnTo>
                    <a:pt x="2934" y="1658"/>
                  </a:lnTo>
                  <a:lnTo>
                    <a:pt x="2919" y="1651"/>
                  </a:lnTo>
                  <a:lnTo>
                    <a:pt x="2907" y="1643"/>
                  </a:lnTo>
                  <a:lnTo>
                    <a:pt x="2897" y="1630"/>
                  </a:lnTo>
                  <a:lnTo>
                    <a:pt x="2892" y="1616"/>
                  </a:lnTo>
                  <a:lnTo>
                    <a:pt x="2890" y="1600"/>
                  </a:lnTo>
                  <a:lnTo>
                    <a:pt x="2892" y="1585"/>
                  </a:lnTo>
                  <a:lnTo>
                    <a:pt x="2897" y="1571"/>
                  </a:lnTo>
                  <a:lnTo>
                    <a:pt x="2907" y="1559"/>
                  </a:lnTo>
                  <a:lnTo>
                    <a:pt x="2919" y="1549"/>
                  </a:lnTo>
                  <a:lnTo>
                    <a:pt x="2934" y="1544"/>
                  </a:lnTo>
                  <a:lnTo>
                    <a:pt x="3047" y="1513"/>
                  </a:lnTo>
                  <a:lnTo>
                    <a:pt x="3017" y="1428"/>
                  </a:lnTo>
                  <a:lnTo>
                    <a:pt x="2982" y="1345"/>
                  </a:lnTo>
                  <a:lnTo>
                    <a:pt x="2943" y="1265"/>
                  </a:lnTo>
                  <a:lnTo>
                    <a:pt x="2842" y="1323"/>
                  </a:lnTo>
                  <a:lnTo>
                    <a:pt x="2827" y="1330"/>
                  </a:lnTo>
                  <a:lnTo>
                    <a:pt x="2812" y="1332"/>
                  </a:lnTo>
                  <a:lnTo>
                    <a:pt x="2797" y="1330"/>
                  </a:lnTo>
                  <a:lnTo>
                    <a:pt x="2783" y="1323"/>
                  </a:lnTo>
                  <a:lnTo>
                    <a:pt x="2771" y="1315"/>
                  </a:lnTo>
                  <a:lnTo>
                    <a:pt x="2761" y="1302"/>
                  </a:lnTo>
                  <a:lnTo>
                    <a:pt x="2755" y="1287"/>
                  </a:lnTo>
                  <a:lnTo>
                    <a:pt x="2753" y="1272"/>
                  </a:lnTo>
                  <a:lnTo>
                    <a:pt x="2755" y="1256"/>
                  </a:lnTo>
                  <a:lnTo>
                    <a:pt x="2761" y="1243"/>
                  </a:lnTo>
                  <a:lnTo>
                    <a:pt x="2770" y="1231"/>
                  </a:lnTo>
                  <a:lnTo>
                    <a:pt x="2783" y="1221"/>
                  </a:lnTo>
                  <a:lnTo>
                    <a:pt x="2884" y="1163"/>
                  </a:lnTo>
                  <a:lnTo>
                    <a:pt x="2834" y="1089"/>
                  </a:lnTo>
                  <a:lnTo>
                    <a:pt x="2779" y="1018"/>
                  </a:lnTo>
                  <a:lnTo>
                    <a:pt x="2721" y="950"/>
                  </a:lnTo>
                  <a:lnTo>
                    <a:pt x="2638" y="1033"/>
                  </a:lnTo>
                  <a:lnTo>
                    <a:pt x="2625" y="1041"/>
                  </a:lnTo>
                  <a:lnTo>
                    <a:pt x="2611" y="1048"/>
                  </a:lnTo>
                  <a:lnTo>
                    <a:pt x="2596" y="1050"/>
                  </a:lnTo>
                  <a:lnTo>
                    <a:pt x="2581" y="1048"/>
                  </a:lnTo>
                  <a:lnTo>
                    <a:pt x="2567" y="1041"/>
                  </a:lnTo>
                  <a:lnTo>
                    <a:pt x="2555" y="1033"/>
                  </a:lnTo>
                  <a:lnTo>
                    <a:pt x="2545" y="1020"/>
                  </a:lnTo>
                  <a:lnTo>
                    <a:pt x="2539" y="1005"/>
                  </a:lnTo>
                  <a:lnTo>
                    <a:pt x="2536" y="991"/>
                  </a:lnTo>
                  <a:lnTo>
                    <a:pt x="2539" y="976"/>
                  </a:lnTo>
                  <a:lnTo>
                    <a:pt x="2545" y="961"/>
                  </a:lnTo>
                  <a:lnTo>
                    <a:pt x="2555" y="949"/>
                  </a:lnTo>
                  <a:lnTo>
                    <a:pt x="2637" y="866"/>
                  </a:lnTo>
                  <a:lnTo>
                    <a:pt x="2569" y="808"/>
                  </a:lnTo>
                  <a:lnTo>
                    <a:pt x="2498" y="753"/>
                  </a:lnTo>
                  <a:lnTo>
                    <a:pt x="2423" y="702"/>
                  </a:lnTo>
                  <a:lnTo>
                    <a:pt x="2365" y="804"/>
                  </a:lnTo>
                  <a:lnTo>
                    <a:pt x="2356" y="817"/>
                  </a:lnTo>
                  <a:lnTo>
                    <a:pt x="2344" y="825"/>
                  </a:lnTo>
                  <a:lnTo>
                    <a:pt x="2329" y="832"/>
                  </a:lnTo>
                  <a:lnTo>
                    <a:pt x="2314" y="834"/>
                  </a:lnTo>
                  <a:lnTo>
                    <a:pt x="2299" y="832"/>
                  </a:lnTo>
                  <a:lnTo>
                    <a:pt x="2285" y="825"/>
                  </a:lnTo>
                  <a:lnTo>
                    <a:pt x="2272" y="815"/>
                  </a:lnTo>
                  <a:lnTo>
                    <a:pt x="2263" y="804"/>
                  </a:lnTo>
                  <a:lnTo>
                    <a:pt x="2257" y="790"/>
                  </a:lnTo>
                  <a:lnTo>
                    <a:pt x="2254" y="775"/>
                  </a:lnTo>
                  <a:lnTo>
                    <a:pt x="2257" y="759"/>
                  </a:lnTo>
                  <a:lnTo>
                    <a:pt x="2263" y="744"/>
                  </a:lnTo>
                  <a:lnTo>
                    <a:pt x="2321" y="643"/>
                  </a:lnTo>
                  <a:lnTo>
                    <a:pt x="2241" y="605"/>
                  </a:lnTo>
                  <a:lnTo>
                    <a:pt x="2159" y="569"/>
                  </a:lnTo>
                  <a:lnTo>
                    <a:pt x="2074" y="540"/>
                  </a:lnTo>
                  <a:lnTo>
                    <a:pt x="2042" y="653"/>
                  </a:lnTo>
                  <a:lnTo>
                    <a:pt x="2037" y="668"/>
                  </a:lnTo>
                  <a:lnTo>
                    <a:pt x="2027" y="680"/>
                  </a:lnTo>
                  <a:lnTo>
                    <a:pt x="2015" y="690"/>
                  </a:lnTo>
                  <a:lnTo>
                    <a:pt x="2001" y="695"/>
                  </a:lnTo>
                  <a:lnTo>
                    <a:pt x="1985" y="697"/>
                  </a:lnTo>
                  <a:lnTo>
                    <a:pt x="1978" y="697"/>
                  </a:lnTo>
                  <a:lnTo>
                    <a:pt x="1970" y="695"/>
                  </a:lnTo>
                  <a:lnTo>
                    <a:pt x="1955" y="688"/>
                  </a:lnTo>
                  <a:lnTo>
                    <a:pt x="1943" y="680"/>
                  </a:lnTo>
                  <a:lnTo>
                    <a:pt x="1935" y="668"/>
                  </a:lnTo>
                  <a:lnTo>
                    <a:pt x="1928" y="654"/>
                  </a:lnTo>
                  <a:lnTo>
                    <a:pt x="1926" y="639"/>
                  </a:lnTo>
                  <a:lnTo>
                    <a:pt x="1928" y="623"/>
                  </a:lnTo>
                  <a:lnTo>
                    <a:pt x="1958" y="510"/>
                  </a:lnTo>
                  <a:lnTo>
                    <a:pt x="1888" y="496"/>
                  </a:lnTo>
                  <a:lnTo>
                    <a:pt x="1817" y="485"/>
                  </a:lnTo>
                  <a:lnTo>
                    <a:pt x="1745" y="478"/>
                  </a:lnTo>
                  <a:lnTo>
                    <a:pt x="1719" y="477"/>
                  </a:lnTo>
                  <a:lnTo>
                    <a:pt x="1695" y="475"/>
                  </a:lnTo>
                  <a:lnTo>
                    <a:pt x="1692" y="475"/>
                  </a:lnTo>
                  <a:lnTo>
                    <a:pt x="1692" y="592"/>
                  </a:lnTo>
                  <a:lnTo>
                    <a:pt x="1689" y="610"/>
                  </a:lnTo>
                  <a:lnTo>
                    <a:pt x="1681" y="626"/>
                  </a:lnTo>
                  <a:lnTo>
                    <a:pt x="1668" y="639"/>
                  </a:lnTo>
                  <a:lnTo>
                    <a:pt x="1651" y="648"/>
                  </a:lnTo>
                  <a:lnTo>
                    <a:pt x="1633" y="651"/>
                  </a:lnTo>
                  <a:lnTo>
                    <a:pt x="1615" y="648"/>
                  </a:lnTo>
                  <a:lnTo>
                    <a:pt x="1598" y="639"/>
                  </a:lnTo>
                  <a:lnTo>
                    <a:pt x="1586" y="626"/>
                  </a:lnTo>
                  <a:lnTo>
                    <a:pt x="1577" y="610"/>
                  </a:lnTo>
                  <a:lnTo>
                    <a:pt x="1574" y="592"/>
                  </a:lnTo>
                  <a:lnTo>
                    <a:pt x="1574" y="475"/>
                  </a:lnTo>
                  <a:lnTo>
                    <a:pt x="1572" y="475"/>
                  </a:lnTo>
                  <a:close/>
                  <a:moveTo>
                    <a:pt x="1366" y="118"/>
                  </a:moveTo>
                  <a:lnTo>
                    <a:pt x="1355" y="120"/>
                  </a:lnTo>
                  <a:lnTo>
                    <a:pt x="1346" y="127"/>
                  </a:lnTo>
                  <a:lnTo>
                    <a:pt x="1339" y="137"/>
                  </a:lnTo>
                  <a:lnTo>
                    <a:pt x="1337" y="148"/>
                  </a:lnTo>
                  <a:lnTo>
                    <a:pt x="1339" y="159"/>
                  </a:lnTo>
                  <a:lnTo>
                    <a:pt x="1346" y="169"/>
                  </a:lnTo>
                  <a:lnTo>
                    <a:pt x="1355" y="175"/>
                  </a:lnTo>
                  <a:lnTo>
                    <a:pt x="1366" y="178"/>
                  </a:lnTo>
                  <a:lnTo>
                    <a:pt x="1574" y="178"/>
                  </a:lnTo>
                  <a:lnTo>
                    <a:pt x="1574" y="356"/>
                  </a:lnTo>
                  <a:lnTo>
                    <a:pt x="1604" y="355"/>
                  </a:lnTo>
                  <a:lnTo>
                    <a:pt x="1633" y="355"/>
                  </a:lnTo>
                  <a:lnTo>
                    <a:pt x="1662" y="355"/>
                  </a:lnTo>
                  <a:lnTo>
                    <a:pt x="1692" y="356"/>
                  </a:lnTo>
                  <a:lnTo>
                    <a:pt x="1692" y="178"/>
                  </a:lnTo>
                  <a:lnTo>
                    <a:pt x="1899" y="178"/>
                  </a:lnTo>
                  <a:lnTo>
                    <a:pt x="1911" y="175"/>
                  </a:lnTo>
                  <a:lnTo>
                    <a:pt x="1921" y="169"/>
                  </a:lnTo>
                  <a:lnTo>
                    <a:pt x="1927" y="159"/>
                  </a:lnTo>
                  <a:lnTo>
                    <a:pt x="1929" y="148"/>
                  </a:lnTo>
                  <a:lnTo>
                    <a:pt x="1927" y="137"/>
                  </a:lnTo>
                  <a:lnTo>
                    <a:pt x="1921" y="127"/>
                  </a:lnTo>
                  <a:lnTo>
                    <a:pt x="1911" y="120"/>
                  </a:lnTo>
                  <a:lnTo>
                    <a:pt x="1899" y="118"/>
                  </a:lnTo>
                  <a:lnTo>
                    <a:pt x="1366" y="118"/>
                  </a:lnTo>
                  <a:close/>
                  <a:moveTo>
                    <a:pt x="1366" y="0"/>
                  </a:moveTo>
                  <a:lnTo>
                    <a:pt x="1899" y="0"/>
                  </a:lnTo>
                  <a:lnTo>
                    <a:pt x="1929" y="3"/>
                  </a:lnTo>
                  <a:lnTo>
                    <a:pt x="1957" y="12"/>
                  </a:lnTo>
                  <a:lnTo>
                    <a:pt x="1982" y="26"/>
                  </a:lnTo>
                  <a:lnTo>
                    <a:pt x="2005" y="43"/>
                  </a:lnTo>
                  <a:lnTo>
                    <a:pt x="2022" y="66"/>
                  </a:lnTo>
                  <a:lnTo>
                    <a:pt x="2036" y="90"/>
                  </a:lnTo>
                  <a:lnTo>
                    <a:pt x="2044" y="118"/>
                  </a:lnTo>
                  <a:lnTo>
                    <a:pt x="2048" y="148"/>
                  </a:lnTo>
                  <a:lnTo>
                    <a:pt x="2044" y="178"/>
                  </a:lnTo>
                  <a:lnTo>
                    <a:pt x="2036" y="205"/>
                  </a:lnTo>
                  <a:lnTo>
                    <a:pt x="2022" y="230"/>
                  </a:lnTo>
                  <a:lnTo>
                    <a:pt x="2005" y="253"/>
                  </a:lnTo>
                  <a:lnTo>
                    <a:pt x="1982" y="270"/>
                  </a:lnTo>
                  <a:lnTo>
                    <a:pt x="1957" y="284"/>
                  </a:lnTo>
                  <a:lnTo>
                    <a:pt x="1929" y="293"/>
                  </a:lnTo>
                  <a:lnTo>
                    <a:pt x="1899" y="296"/>
                  </a:lnTo>
                  <a:lnTo>
                    <a:pt x="1811" y="296"/>
                  </a:lnTo>
                  <a:lnTo>
                    <a:pt x="1811" y="365"/>
                  </a:lnTo>
                  <a:lnTo>
                    <a:pt x="1890" y="377"/>
                  </a:lnTo>
                  <a:lnTo>
                    <a:pt x="1969" y="391"/>
                  </a:lnTo>
                  <a:lnTo>
                    <a:pt x="2047" y="410"/>
                  </a:lnTo>
                  <a:lnTo>
                    <a:pt x="2047" y="410"/>
                  </a:lnTo>
                  <a:lnTo>
                    <a:pt x="2048" y="410"/>
                  </a:lnTo>
                  <a:lnTo>
                    <a:pt x="2048" y="410"/>
                  </a:lnTo>
                  <a:lnTo>
                    <a:pt x="2127" y="434"/>
                  </a:lnTo>
                  <a:lnTo>
                    <a:pt x="2206" y="462"/>
                  </a:lnTo>
                  <a:lnTo>
                    <a:pt x="2282" y="493"/>
                  </a:lnTo>
                  <a:lnTo>
                    <a:pt x="2357" y="528"/>
                  </a:lnTo>
                  <a:lnTo>
                    <a:pt x="2429" y="568"/>
                  </a:lnTo>
                  <a:lnTo>
                    <a:pt x="2431" y="568"/>
                  </a:lnTo>
                  <a:lnTo>
                    <a:pt x="2432" y="569"/>
                  </a:lnTo>
                  <a:lnTo>
                    <a:pt x="2434" y="570"/>
                  </a:lnTo>
                  <a:lnTo>
                    <a:pt x="2435" y="571"/>
                  </a:lnTo>
                  <a:lnTo>
                    <a:pt x="2511" y="619"/>
                  </a:lnTo>
                  <a:lnTo>
                    <a:pt x="2584" y="669"/>
                  </a:lnTo>
                  <a:lnTo>
                    <a:pt x="2654" y="724"/>
                  </a:lnTo>
                  <a:lnTo>
                    <a:pt x="2721" y="783"/>
                  </a:lnTo>
                  <a:lnTo>
                    <a:pt x="2848" y="655"/>
                  </a:lnTo>
                  <a:lnTo>
                    <a:pt x="2764" y="572"/>
                  </a:lnTo>
                  <a:lnTo>
                    <a:pt x="3014" y="321"/>
                  </a:lnTo>
                  <a:lnTo>
                    <a:pt x="3266" y="572"/>
                  </a:lnTo>
                  <a:lnTo>
                    <a:pt x="3014" y="823"/>
                  </a:lnTo>
                  <a:lnTo>
                    <a:pt x="2930" y="739"/>
                  </a:lnTo>
                  <a:lnTo>
                    <a:pt x="2803" y="866"/>
                  </a:lnTo>
                  <a:lnTo>
                    <a:pt x="2863" y="933"/>
                  </a:lnTo>
                  <a:lnTo>
                    <a:pt x="2918" y="1003"/>
                  </a:lnTo>
                  <a:lnTo>
                    <a:pt x="2968" y="1075"/>
                  </a:lnTo>
                  <a:lnTo>
                    <a:pt x="3016" y="1151"/>
                  </a:lnTo>
                  <a:lnTo>
                    <a:pt x="3017" y="1152"/>
                  </a:lnTo>
                  <a:lnTo>
                    <a:pt x="3018" y="1154"/>
                  </a:lnTo>
                  <a:lnTo>
                    <a:pt x="3019" y="1155"/>
                  </a:lnTo>
                  <a:lnTo>
                    <a:pt x="3019" y="1158"/>
                  </a:lnTo>
                  <a:lnTo>
                    <a:pt x="3058" y="1230"/>
                  </a:lnTo>
                  <a:lnTo>
                    <a:pt x="3094" y="1304"/>
                  </a:lnTo>
                  <a:lnTo>
                    <a:pt x="3125" y="1380"/>
                  </a:lnTo>
                  <a:lnTo>
                    <a:pt x="3153" y="1459"/>
                  </a:lnTo>
                  <a:lnTo>
                    <a:pt x="3177" y="1538"/>
                  </a:lnTo>
                  <a:lnTo>
                    <a:pt x="3177" y="1538"/>
                  </a:lnTo>
                  <a:lnTo>
                    <a:pt x="3177" y="1539"/>
                  </a:lnTo>
                  <a:lnTo>
                    <a:pt x="3177" y="1539"/>
                  </a:lnTo>
                  <a:lnTo>
                    <a:pt x="3196" y="1619"/>
                  </a:lnTo>
                  <a:lnTo>
                    <a:pt x="3211" y="1701"/>
                  </a:lnTo>
                  <a:lnTo>
                    <a:pt x="3222" y="1784"/>
                  </a:lnTo>
                  <a:lnTo>
                    <a:pt x="3230" y="1868"/>
                  </a:lnTo>
                  <a:lnTo>
                    <a:pt x="3232" y="1953"/>
                  </a:lnTo>
                  <a:lnTo>
                    <a:pt x="3230" y="2037"/>
                  </a:lnTo>
                  <a:lnTo>
                    <a:pt x="3222" y="2121"/>
                  </a:lnTo>
                  <a:lnTo>
                    <a:pt x="3211" y="2204"/>
                  </a:lnTo>
                  <a:lnTo>
                    <a:pt x="3196" y="2285"/>
                  </a:lnTo>
                  <a:lnTo>
                    <a:pt x="3177" y="2366"/>
                  </a:lnTo>
                  <a:lnTo>
                    <a:pt x="3177" y="2366"/>
                  </a:lnTo>
                  <a:lnTo>
                    <a:pt x="3177" y="2367"/>
                  </a:lnTo>
                  <a:lnTo>
                    <a:pt x="3177" y="2367"/>
                  </a:lnTo>
                  <a:lnTo>
                    <a:pt x="3153" y="2446"/>
                  </a:lnTo>
                  <a:lnTo>
                    <a:pt x="3125" y="2525"/>
                  </a:lnTo>
                  <a:lnTo>
                    <a:pt x="3093" y="2601"/>
                  </a:lnTo>
                  <a:lnTo>
                    <a:pt x="3058" y="2675"/>
                  </a:lnTo>
                  <a:lnTo>
                    <a:pt x="3019" y="2747"/>
                  </a:lnTo>
                  <a:lnTo>
                    <a:pt x="3019" y="2750"/>
                  </a:lnTo>
                  <a:lnTo>
                    <a:pt x="3018" y="2751"/>
                  </a:lnTo>
                  <a:lnTo>
                    <a:pt x="3016" y="2754"/>
                  </a:lnTo>
                  <a:lnTo>
                    <a:pt x="3014" y="2756"/>
                  </a:lnTo>
                  <a:lnTo>
                    <a:pt x="2971" y="2825"/>
                  </a:lnTo>
                  <a:lnTo>
                    <a:pt x="2924" y="2893"/>
                  </a:lnTo>
                  <a:lnTo>
                    <a:pt x="2875" y="2957"/>
                  </a:lnTo>
                  <a:lnTo>
                    <a:pt x="2822" y="3020"/>
                  </a:lnTo>
                  <a:lnTo>
                    <a:pt x="2766" y="3079"/>
                  </a:lnTo>
                  <a:lnTo>
                    <a:pt x="2765" y="3080"/>
                  </a:lnTo>
                  <a:lnTo>
                    <a:pt x="2764" y="3082"/>
                  </a:lnTo>
                  <a:lnTo>
                    <a:pt x="2763" y="3083"/>
                  </a:lnTo>
                  <a:lnTo>
                    <a:pt x="2761" y="3083"/>
                  </a:lnTo>
                  <a:lnTo>
                    <a:pt x="2760" y="3084"/>
                  </a:lnTo>
                  <a:lnTo>
                    <a:pt x="2700" y="3141"/>
                  </a:lnTo>
                  <a:lnTo>
                    <a:pt x="2638" y="3194"/>
                  </a:lnTo>
                  <a:lnTo>
                    <a:pt x="2573" y="3243"/>
                  </a:lnTo>
                  <a:lnTo>
                    <a:pt x="2505" y="3290"/>
                  </a:lnTo>
                  <a:lnTo>
                    <a:pt x="2435" y="3334"/>
                  </a:lnTo>
                  <a:lnTo>
                    <a:pt x="2434" y="3335"/>
                  </a:lnTo>
                  <a:lnTo>
                    <a:pt x="2432" y="3336"/>
                  </a:lnTo>
                  <a:lnTo>
                    <a:pt x="2430" y="3337"/>
                  </a:lnTo>
                  <a:lnTo>
                    <a:pt x="2427" y="3338"/>
                  </a:lnTo>
                  <a:lnTo>
                    <a:pt x="2355" y="3377"/>
                  </a:lnTo>
                  <a:lnTo>
                    <a:pt x="2281" y="3412"/>
                  </a:lnTo>
                  <a:lnTo>
                    <a:pt x="2205" y="3444"/>
                  </a:lnTo>
                  <a:lnTo>
                    <a:pt x="2127" y="3471"/>
                  </a:lnTo>
                  <a:lnTo>
                    <a:pt x="2048" y="3495"/>
                  </a:lnTo>
                  <a:lnTo>
                    <a:pt x="2047" y="3495"/>
                  </a:lnTo>
                  <a:lnTo>
                    <a:pt x="2047" y="3496"/>
                  </a:lnTo>
                  <a:lnTo>
                    <a:pt x="2046" y="3496"/>
                  </a:lnTo>
                  <a:lnTo>
                    <a:pt x="1966" y="3515"/>
                  </a:lnTo>
                  <a:lnTo>
                    <a:pt x="1885" y="3530"/>
                  </a:lnTo>
                  <a:lnTo>
                    <a:pt x="1802" y="3541"/>
                  </a:lnTo>
                  <a:lnTo>
                    <a:pt x="1718" y="3548"/>
                  </a:lnTo>
                  <a:lnTo>
                    <a:pt x="1633" y="3550"/>
                  </a:lnTo>
                  <a:lnTo>
                    <a:pt x="1548" y="3548"/>
                  </a:lnTo>
                  <a:lnTo>
                    <a:pt x="1464" y="3541"/>
                  </a:lnTo>
                  <a:lnTo>
                    <a:pt x="1381" y="3530"/>
                  </a:lnTo>
                  <a:lnTo>
                    <a:pt x="1300" y="3515"/>
                  </a:lnTo>
                  <a:lnTo>
                    <a:pt x="1220" y="3496"/>
                  </a:lnTo>
                  <a:lnTo>
                    <a:pt x="1220" y="3496"/>
                  </a:lnTo>
                  <a:lnTo>
                    <a:pt x="1219" y="3495"/>
                  </a:lnTo>
                  <a:lnTo>
                    <a:pt x="1139" y="3471"/>
                  </a:lnTo>
                  <a:lnTo>
                    <a:pt x="1061" y="3444"/>
                  </a:lnTo>
                  <a:lnTo>
                    <a:pt x="985" y="3412"/>
                  </a:lnTo>
                  <a:lnTo>
                    <a:pt x="911" y="3377"/>
                  </a:lnTo>
                  <a:lnTo>
                    <a:pt x="839" y="3338"/>
                  </a:lnTo>
                  <a:lnTo>
                    <a:pt x="836" y="3337"/>
                  </a:lnTo>
                  <a:lnTo>
                    <a:pt x="833" y="3336"/>
                  </a:lnTo>
                  <a:lnTo>
                    <a:pt x="832" y="3335"/>
                  </a:lnTo>
                  <a:lnTo>
                    <a:pt x="831" y="3334"/>
                  </a:lnTo>
                  <a:lnTo>
                    <a:pt x="761" y="3290"/>
                  </a:lnTo>
                  <a:lnTo>
                    <a:pt x="693" y="3243"/>
                  </a:lnTo>
                  <a:lnTo>
                    <a:pt x="628" y="3194"/>
                  </a:lnTo>
                  <a:lnTo>
                    <a:pt x="565" y="3141"/>
                  </a:lnTo>
                  <a:lnTo>
                    <a:pt x="506" y="3084"/>
                  </a:lnTo>
                  <a:lnTo>
                    <a:pt x="505" y="3083"/>
                  </a:lnTo>
                  <a:lnTo>
                    <a:pt x="504" y="3083"/>
                  </a:lnTo>
                  <a:lnTo>
                    <a:pt x="503" y="3082"/>
                  </a:lnTo>
                  <a:lnTo>
                    <a:pt x="502" y="3081"/>
                  </a:lnTo>
                  <a:lnTo>
                    <a:pt x="501" y="3080"/>
                  </a:lnTo>
                  <a:lnTo>
                    <a:pt x="501" y="3079"/>
                  </a:lnTo>
                  <a:lnTo>
                    <a:pt x="445" y="3020"/>
                  </a:lnTo>
                  <a:lnTo>
                    <a:pt x="391" y="2957"/>
                  </a:lnTo>
                  <a:lnTo>
                    <a:pt x="341" y="2893"/>
                  </a:lnTo>
                  <a:lnTo>
                    <a:pt x="295" y="2825"/>
                  </a:lnTo>
                  <a:lnTo>
                    <a:pt x="252" y="2756"/>
                  </a:lnTo>
                  <a:lnTo>
                    <a:pt x="250" y="2754"/>
                  </a:lnTo>
                  <a:lnTo>
                    <a:pt x="249" y="2751"/>
                  </a:lnTo>
                  <a:lnTo>
                    <a:pt x="248" y="2750"/>
                  </a:lnTo>
                  <a:lnTo>
                    <a:pt x="246" y="2747"/>
                  </a:lnTo>
                  <a:lnTo>
                    <a:pt x="208" y="2675"/>
                  </a:lnTo>
                  <a:lnTo>
                    <a:pt x="172" y="2601"/>
                  </a:lnTo>
                  <a:lnTo>
                    <a:pt x="141" y="2525"/>
                  </a:lnTo>
                  <a:lnTo>
                    <a:pt x="113" y="2446"/>
                  </a:lnTo>
                  <a:lnTo>
                    <a:pt x="89" y="2367"/>
                  </a:lnTo>
                  <a:lnTo>
                    <a:pt x="89" y="2367"/>
                  </a:lnTo>
                  <a:lnTo>
                    <a:pt x="89" y="2366"/>
                  </a:lnTo>
                  <a:lnTo>
                    <a:pt x="88" y="2366"/>
                  </a:lnTo>
                  <a:lnTo>
                    <a:pt x="88" y="2366"/>
                  </a:lnTo>
                  <a:lnTo>
                    <a:pt x="69" y="2285"/>
                  </a:lnTo>
                  <a:lnTo>
                    <a:pt x="54" y="2204"/>
                  </a:lnTo>
                  <a:lnTo>
                    <a:pt x="43" y="2121"/>
                  </a:lnTo>
                  <a:lnTo>
                    <a:pt x="37" y="2037"/>
                  </a:lnTo>
                  <a:lnTo>
                    <a:pt x="34" y="1953"/>
                  </a:lnTo>
                  <a:lnTo>
                    <a:pt x="37" y="1868"/>
                  </a:lnTo>
                  <a:lnTo>
                    <a:pt x="43" y="1784"/>
                  </a:lnTo>
                  <a:lnTo>
                    <a:pt x="54" y="1701"/>
                  </a:lnTo>
                  <a:lnTo>
                    <a:pt x="70" y="1619"/>
                  </a:lnTo>
                  <a:lnTo>
                    <a:pt x="89" y="1539"/>
                  </a:lnTo>
                  <a:lnTo>
                    <a:pt x="89" y="1539"/>
                  </a:lnTo>
                  <a:lnTo>
                    <a:pt x="89" y="1538"/>
                  </a:lnTo>
                  <a:lnTo>
                    <a:pt x="89" y="1538"/>
                  </a:lnTo>
                  <a:lnTo>
                    <a:pt x="113" y="1459"/>
                  </a:lnTo>
                  <a:lnTo>
                    <a:pt x="141" y="1380"/>
                  </a:lnTo>
                  <a:lnTo>
                    <a:pt x="172" y="1304"/>
                  </a:lnTo>
                  <a:lnTo>
                    <a:pt x="208" y="1230"/>
                  </a:lnTo>
                  <a:lnTo>
                    <a:pt x="248" y="1158"/>
                  </a:lnTo>
                  <a:lnTo>
                    <a:pt x="248" y="1155"/>
                  </a:lnTo>
                  <a:lnTo>
                    <a:pt x="249" y="1154"/>
                  </a:lnTo>
                  <a:lnTo>
                    <a:pt x="250" y="1152"/>
                  </a:lnTo>
                  <a:lnTo>
                    <a:pt x="251" y="1151"/>
                  </a:lnTo>
                  <a:lnTo>
                    <a:pt x="298" y="1075"/>
                  </a:lnTo>
                  <a:lnTo>
                    <a:pt x="349" y="1003"/>
                  </a:lnTo>
                  <a:lnTo>
                    <a:pt x="404" y="933"/>
                  </a:lnTo>
                  <a:lnTo>
                    <a:pt x="462" y="866"/>
                  </a:lnTo>
                  <a:lnTo>
                    <a:pt x="335" y="739"/>
                  </a:lnTo>
                  <a:lnTo>
                    <a:pt x="252" y="823"/>
                  </a:lnTo>
                  <a:lnTo>
                    <a:pt x="0" y="572"/>
                  </a:lnTo>
                  <a:lnTo>
                    <a:pt x="252" y="321"/>
                  </a:lnTo>
                  <a:lnTo>
                    <a:pt x="503" y="572"/>
                  </a:lnTo>
                  <a:lnTo>
                    <a:pt x="419" y="655"/>
                  </a:lnTo>
                  <a:lnTo>
                    <a:pt x="546" y="783"/>
                  </a:lnTo>
                  <a:lnTo>
                    <a:pt x="613" y="724"/>
                  </a:lnTo>
                  <a:lnTo>
                    <a:pt x="683" y="669"/>
                  </a:lnTo>
                  <a:lnTo>
                    <a:pt x="755" y="619"/>
                  </a:lnTo>
                  <a:lnTo>
                    <a:pt x="831" y="571"/>
                  </a:lnTo>
                  <a:lnTo>
                    <a:pt x="832" y="570"/>
                  </a:lnTo>
                  <a:lnTo>
                    <a:pt x="833" y="569"/>
                  </a:lnTo>
                  <a:lnTo>
                    <a:pt x="835" y="568"/>
                  </a:lnTo>
                  <a:lnTo>
                    <a:pt x="838" y="568"/>
                  </a:lnTo>
                  <a:lnTo>
                    <a:pt x="910" y="528"/>
                  </a:lnTo>
                  <a:lnTo>
                    <a:pt x="984" y="493"/>
                  </a:lnTo>
                  <a:lnTo>
                    <a:pt x="1060" y="462"/>
                  </a:lnTo>
                  <a:lnTo>
                    <a:pt x="1139" y="434"/>
                  </a:lnTo>
                  <a:lnTo>
                    <a:pt x="1219" y="410"/>
                  </a:lnTo>
                  <a:lnTo>
                    <a:pt x="1220" y="410"/>
                  </a:lnTo>
                  <a:lnTo>
                    <a:pt x="1220" y="410"/>
                  </a:lnTo>
                  <a:lnTo>
                    <a:pt x="1297" y="391"/>
                  </a:lnTo>
                  <a:lnTo>
                    <a:pt x="1376" y="377"/>
                  </a:lnTo>
                  <a:lnTo>
                    <a:pt x="1456" y="365"/>
                  </a:lnTo>
                  <a:lnTo>
                    <a:pt x="1456" y="296"/>
                  </a:lnTo>
                  <a:lnTo>
                    <a:pt x="1366" y="296"/>
                  </a:lnTo>
                  <a:lnTo>
                    <a:pt x="1337" y="293"/>
                  </a:lnTo>
                  <a:lnTo>
                    <a:pt x="1309" y="284"/>
                  </a:lnTo>
                  <a:lnTo>
                    <a:pt x="1284" y="270"/>
                  </a:lnTo>
                  <a:lnTo>
                    <a:pt x="1262" y="253"/>
                  </a:lnTo>
                  <a:lnTo>
                    <a:pt x="1243" y="230"/>
                  </a:lnTo>
                  <a:lnTo>
                    <a:pt x="1231" y="205"/>
                  </a:lnTo>
                  <a:lnTo>
                    <a:pt x="1222" y="178"/>
                  </a:lnTo>
                  <a:lnTo>
                    <a:pt x="1219" y="148"/>
                  </a:lnTo>
                  <a:lnTo>
                    <a:pt x="1222" y="118"/>
                  </a:lnTo>
                  <a:lnTo>
                    <a:pt x="1231" y="90"/>
                  </a:lnTo>
                  <a:lnTo>
                    <a:pt x="1243" y="66"/>
                  </a:lnTo>
                  <a:lnTo>
                    <a:pt x="1262" y="43"/>
                  </a:lnTo>
                  <a:lnTo>
                    <a:pt x="1284" y="26"/>
                  </a:lnTo>
                  <a:lnTo>
                    <a:pt x="1309" y="12"/>
                  </a:lnTo>
                  <a:lnTo>
                    <a:pt x="1337" y="3"/>
                  </a:lnTo>
                  <a:lnTo>
                    <a:pt x="13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2" name="Group 531"/>
          <p:cNvGrpSpPr/>
          <p:nvPr/>
        </p:nvGrpSpPr>
        <p:grpSpPr>
          <a:xfrm>
            <a:off x="9300496" y="2945625"/>
            <a:ext cx="565150" cy="563563"/>
            <a:chOff x="6319838" y="4229100"/>
            <a:chExt cx="565150" cy="563563"/>
          </a:xfrm>
          <a:solidFill>
            <a:srgbClr val="000000"/>
          </a:solidFill>
        </p:grpSpPr>
        <p:sp>
          <p:nvSpPr>
            <p:cNvPr id="463" name="Freeform 469"/>
            <p:cNvSpPr>
              <a:spLocks noEditPoints="1"/>
            </p:cNvSpPr>
            <p:nvPr/>
          </p:nvSpPr>
          <p:spPr bwMode="auto">
            <a:xfrm>
              <a:off x="6319838" y="4229100"/>
              <a:ext cx="565150" cy="563563"/>
            </a:xfrm>
            <a:custGeom>
              <a:avLst/>
              <a:gdLst>
                <a:gd name="T0" fmla="*/ 1372 w 3560"/>
                <a:gd name="T1" fmla="*/ 2768 h 3550"/>
                <a:gd name="T2" fmla="*/ 904 w 3560"/>
                <a:gd name="T3" fmla="*/ 2950 h 3550"/>
                <a:gd name="T4" fmla="*/ 854 w 3560"/>
                <a:gd name="T5" fmla="*/ 3150 h 3550"/>
                <a:gd name="T6" fmla="*/ 1083 w 3560"/>
                <a:gd name="T7" fmla="*/ 3278 h 3550"/>
                <a:gd name="T8" fmla="*/ 1293 w 3560"/>
                <a:gd name="T9" fmla="*/ 3359 h 3550"/>
                <a:gd name="T10" fmla="*/ 1495 w 3560"/>
                <a:gd name="T11" fmla="*/ 3407 h 3550"/>
                <a:gd name="T12" fmla="*/ 1714 w 3560"/>
                <a:gd name="T13" fmla="*/ 3431 h 3550"/>
                <a:gd name="T14" fmla="*/ 1993 w 3560"/>
                <a:gd name="T15" fmla="*/ 3418 h 3550"/>
                <a:gd name="T16" fmla="*/ 2328 w 3560"/>
                <a:gd name="T17" fmla="*/ 3338 h 3550"/>
                <a:gd name="T18" fmla="*/ 2474 w 3560"/>
                <a:gd name="T19" fmla="*/ 3280 h 3550"/>
                <a:gd name="T20" fmla="*/ 2700 w 3560"/>
                <a:gd name="T21" fmla="*/ 3153 h 3550"/>
                <a:gd name="T22" fmla="*/ 2739 w 3560"/>
                <a:gd name="T23" fmla="*/ 3005 h 3550"/>
                <a:gd name="T24" fmla="*/ 2281 w 3560"/>
                <a:gd name="T25" fmla="*/ 2794 h 3550"/>
                <a:gd name="T26" fmla="*/ 1777 w 3560"/>
                <a:gd name="T27" fmla="*/ 2722 h 3550"/>
                <a:gd name="T28" fmla="*/ 1371 w 3560"/>
                <a:gd name="T29" fmla="*/ 169 h 3550"/>
                <a:gd name="T30" fmla="*/ 914 w 3560"/>
                <a:gd name="T31" fmla="*/ 361 h 3550"/>
                <a:gd name="T32" fmla="*/ 538 w 3560"/>
                <a:gd name="T33" fmla="*/ 676 h 3550"/>
                <a:gd name="T34" fmla="*/ 270 w 3560"/>
                <a:gd name="T35" fmla="*/ 1085 h 3550"/>
                <a:gd name="T36" fmla="*/ 132 w 3560"/>
                <a:gd name="T37" fmla="*/ 1567 h 3550"/>
                <a:gd name="T38" fmla="*/ 146 w 3560"/>
                <a:gd name="T39" fmla="*/ 2073 h 3550"/>
                <a:gd name="T40" fmla="*/ 301 w 3560"/>
                <a:gd name="T41" fmla="*/ 2529 h 3550"/>
                <a:gd name="T42" fmla="*/ 576 w 3560"/>
                <a:gd name="T43" fmla="*/ 2914 h 3550"/>
                <a:gd name="T44" fmla="*/ 991 w 3560"/>
                <a:gd name="T45" fmla="*/ 2773 h 3550"/>
                <a:gd name="T46" fmla="*/ 1471 w 3560"/>
                <a:gd name="T47" fmla="*/ 2628 h 3550"/>
                <a:gd name="T48" fmla="*/ 1982 w 3560"/>
                <a:gd name="T49" fmla="*/ 2614 h 3550"/>
                <a:gd name="T50" fmla="*/ 2472 w 3560"/>
                <a:gd name="T51" fmla="*/ 2736 h 3550"/>
                <a:gd name="T52" fmla="*/ 2914 w 3560"/>
                <a:gd name="T53" fmla="*/ 2984 h 3550"/>
                <a:gd name="T54" fmla="*/ 3212 w 3560"/>
                <a:gd name="T55" fmla="*/ 2615 h 3550"/>
                <a:gd name="T56" fmla="*/ 3394 w 3560"/>
                <a:gd name="T57" fmla="*/ 2170 h 3550"/>
                <a:gd name="T58" fmla="*/ 3438 w 3560"/>
                <a:gd name="T59" fmla="*/ 1671 h 3550"/>
                <a:gd name="T60" fmla="*/ 3329 w 3560"/>
                <a:gd name="T61" fmla="*/ 1177 h 3550"/>
                <a:gd name="T62" fmla="*/ 3084 w 3560"/>
                <a:gd name="T63" fmla="*/ 751 h 3550"/>
                <a:gd name="T64" fmla="*/ 2728 w 3560"/>
                <a:gd name="T65" fmla="*/ 415 h 3550"/>
                <a:gd name="T66" fmla="*/ 2286 w 3560"/>
                <a:gd name="T67" fmla="*/ 197 h 3550"/>
                <a:gd name="T68" fmla="*/ 1780 w 3560"/>
                <a:gd name="T69" fmla="*/ 118 h 3550"/>
                <a:gd name="T70" fmla="*/ 2202 w 3560"/>
                <a:gd name="T71" fmla="*/ 51 h 3550"/>
                <a:gd name="T72" fmla="*/ 2678 w 3560"/>
                <a:gd name="T73" fmla="*/ 243 h 3550"/>
                <a:gd name="T74" fmla="*/ 3073 w 3560"/>
                <a:gd name="T75" fmla="*/ 556 h 3550"/>
                <a:gd name="T76" fmla="*/ 3366 w 3560"/>
                <a:gd name="T77" fmla="*/ 969 h 3550"/>
                <a:gd name="T78" fmla="*/ 3531 w 3560"/>
                <a:gd name="T79" fmla="*/ 1457 h 3550"/>
                <a:gd name="T80" fmla="*/ 3547 w 3560"/>
                <a:gd name="T81" fmla="*/ 1988 h 3550"/>
                <a:gd name="T82" fmla="*/ 3412 w 3560"/>
                <a:gd name="T83" fmla="*/ 2484 h 3550"/>
                <a:gd name="T84" fmla="*/ 3147 w 3560"/>
                <a:gd name="T85" fmla="*/ 2911 h 3550"/>
                <a:gd name="T86" fmla="*/ 2883 w 3560"/>
                <a:gd name="T87" fmla="*/ 3168 h 3550"/>
                <a:gd name="T88" fmla="*/ 2527 w 3560"/>
                <a:gd name="T89" fmla="*/ 3385 h 3550"/>
                <a:gd name="T90" fmla="*/ 2326 w 3560"/>
                <a:gd name="T91" fmla="*/ 3464 h 3550"/>
                <a:gd name="T92" fmla="*/ 2114 w 3560"/>
                <a:gd name="T93" fmla="*/ 3518 h 3550"/>
                <a:gd name="T94" fmla="*/ 1901 w 3560"/>
                <a:gd name="T95" fmla="*/ 3546 h 3550"/>
                <a:gd name="T96" fmla="*/ 1610 w 3560"/>
                <a:gd name="T97" fmla="*/ 3541 h 3550"/>
                <a:gd name="T98" fmla="*/ 1396 w 3560"/>
                <a:gd name="T99" fmla="*/ 3508 h 3550"/>
                <a:gd name="T100" fmla="*/ 1200 w 3560"/>
                <a:gd name="T101" fmla="*/ 3453 h 3550"/>
                <a:gd name="T102" fmla="*/ 1007 w 3560"/>
                <a:gd name="T103" fmla="*/ 3374 h 3550"/>
                <a:gd name="T104" fmla="*/ 599 w 3560"/>
                <a:gd name="T105" fmla="*/ 3102 h 3550"/>
                <a:gd name="T106" fmla="*/ 350 w 3560"/>
                <a:gd name="T107" fmla="*/ 2829 h 3550"/>
                <a:gd name="T108" fmla="*/ 109 w 3560"/>
                <a:gd name="T109" fmla="*/ 2387 h 3550"/>
                <a:gd name="T110" fmla="*/ 3 w 3560"/>
                <a:gd name="T111" fmla="*/ 1882 h 3550"/>
                <a:gd name="T112" fmla="*/ 51 w 3560"/>
                <a:gd name="T113" fmla="*/ 1354 h 3550"/>
                <a:gd name="T114" fmla="*/ 244 w 3560"/>
                <a:gd name="T115" fmla="*/ 880 h 3550"/>
                <a:gd name="T116" fmla="*/ 558 w 3560"/>
                <a:gd name="T117" fmla="*/ 485 h 3550"/>
                <a:gd name="T118" fmla="*/ 972 w 3560"/>
                <a:gd name="T119" fmla="*/ 194 h 3550"/>
                <a:gd name="T120" fmla="*/ 1461 w 3560"/>
                <a:gd name="T121" fmla="*/ 29 h 3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0" h="3550">
                  <a:moveTo>
                    <a:pt x="1777" y="2722"/>
                  </a:moveTo>
                  <a:lnTo>
                    <a:pt x="1673" y="2725"/>
                  </a:lnTo>
                  <a:lnTo>
                    <a:pt x="1572" y="2734"/>
                  </a:lnTo>
                  <a:lnTo>
                    <a:pt x="1471" y="2747"/>
                  </a:lnTo>
                  <a:lnTo>
                    <a:pt x="1372" y="2768"/>
                  </a:lnTo>
                  <a:lnTo>
                    <a:pt x="1275" y="2793"/>
                  </a:lnTo>
                  <a:lnTo>
                    <a:pt x="1179" y="2824"/>
                  </a:lnTo>
                  <a:lnTo>
                    <a:pt x="1085" y="2860"/>
                  </a:lnTo>
                  <a:lnTo>
                    <a:pt x="994" y="2902"/>
                  </a:lnTo>
                  <a:lnTo>
                    <a:pt x="904" y="2950"/>
                  </a:lnTo>
                  <a:lnTo>
                    <a:pt x="818" y="3002"/>
                  </a:lnTo>
                  <a:lnTo>
                    <a:pt x="732" y="3061"/>
                  </a:lnTo>
                  <a:lnTo>
                    <a:pt x="751" y="3073"/>
                  </a:lnTo>
                  <a:lnTo>
                    <a:pt x="831" y="3134"/>
                  </a:lnTo>
                  <a:lnTo>
                    <a:pt x="854" y="3150"/>
                  </a:lnTo>
                  <a:lnTo>
                    <a:pt x="903" y="3181"/>
                  </a:lnTo>
                  <a:lnTo>
                    <a:pt x="951" y="3210"/>
                  </a:lnTo>
                  <a:lnTo>
                    <a:pt x="977" y="3225"/>
                  </a:lnTo>
                  <a:lnTo>
                    <a:pt x="1029" y="3252"/>
                  </a:lnTo>
                  <a:lnTo>
                    <a:pt x="1083" y="3278"/>
                  </a:lnTo>
                  <a:lnTo>
                    <a:pt x="1105" y="3288"/>
                  </a:lnTo>
                  <a:lnTo>
                    <a:pt x="1162" y="3312"/>
                  </a:lnTo>
                  <a:lnTo>
                    <a:pt x="1220" y="3335"/>
                  </a:lnTo>
                  <a:lnTo>
                    <a:pt x="1231" y="3338"/>
                  </a:lnTo>
                  <a:lnTo>
                    <a:pt x="1293" y="3359"/>
                  </a:lnTo>
                  <a:lnTo>
                    <a:pt x="1358" y="3377"/>
                  </a:lnTo>
                  <a:lnTo>
                    <a:pt x="1358" y="3378"/>
                  </a:lnTo>
                  <a:lnTo>
                    <a:pt x="1422" y="3393"/>
                  </a:lnTo>
                  <a:lnTo>
                    <a:pt x="1487" y="3405"/>
                  </a:lnTo>
                  <a:lnTo>
                    <a:pt x="1495" y="3407"/>
                  </a:lnTo>
                  <a:lnTo>
                    <a:pt x="1504" y="3408"/>
                  </a:lnTo>
                  <a:lnTo>
                    <a:pt x="1566" y="3418"/>
                  </a:lnTo>
                  <a:lnTo>
                    <a:pt x="1629" y="3424"/>
                  </a:lnTo>
                  <a:lnTo>
                    <a:pt x="1649" y="3426"/>
                  </a:lnTo>
                  <a:lnTo>
                    <a:pt x="1714" y="3431"/>
                  </a:lnTo>
                  <a:lnTo>
                    <a:pt x="1780" y="3432"/>
                  </a:lnTo>
                  <a:lnTo>
                    <a:pt x="1845" y="3431"/>
                  </a:lnTo>
                  <a:lnTo>
                    <a:pt x="1909" y="3426"/>
                  </a:lnTo>
                  <a:lnTo>
                    <a:pt x="1930" y="3424"/>
                  </a:lnTo>
                  <a:lnTo>
                    <a:pt x="1993" y="3418"/>
                  </a:lnTo>
                  <a:lnTo>
                    <a:pt x="2056" y="3408"/>
                  </a:lnTo>
                  <a:lnTo>
                    <a:pt x="2071" y="3406"/>
                  </a:lnTo>
                  <a:lnTo>
                    <a:pt x="2159" y="3388"/>
                  </a:lnTo>
                  <a:lnTo>
                    <a:pt x="2244" y="3365"/>
                  </a:lnTo>
                  <a:lnTo>
                    <a:pt x="2328" y="3338"/>
                  </a:lnTo>
                  <a:lnTo>
                    <a:pt x="2332" y="3337"/>
                  </a:lnTo>
                  <a:lnTo>
                    <a:pt x="2337" y="3336"/>
                  </a:lnTo>
                  <a:lnTo>
                    <a:pt x="2396" y="3313"/>
                  </a:lnTo>
                  <a:lnTo>
                    <a:pt x="2454" y="3289"/>
                  </a:lnTo>
                  <a:lnTo>
                    <a:pt x="2474" y="3280"/>
                  </a:lnTo>
                  <a:lnTo>
                    <a:pt x="2529" y="3253"/>
                  </a:lnTo>
                  <a:lnTo>
                    <a:pt x="2582" y="3225"/>
                  </a:lnTo>
                  <a:lnTo>
                    <a:pt x="2603" y="3213"/>
                  </a:lnTo>
                  <a:lnTo>
                    <a:pt x="2653" y="3184"/>
                  </a:lnTo>
                  <a:lnTo>
                    <a:pt x="2700" y="3153"/>
                  </a:lnTo>
                  <a:lnTo>
                    <a:pt x="2723" y="3138"/>
                  </a:lnTo>
                  <a:lnTo>
                    <a:pt x="2765" y="3108"/>
                  </a:lnTo>
                  <a:lnTo>
                    <a:pt x="2806" y="3077"/>
                  </a:lnTo>
                  <a:lnTo>
                    <a:pt x="2823" y="3063"/>
                  </a:lnTo>
                  <a:lnTo>
                    <a:pt x="2739" y="3005"/>
                  </a:lnTo>
                  <a:lnTo>
                    <a:pt x="2652" y="2952"/>
                  </a:lnTo>
                  <a:lnTo>
                    <a:pt x="2562" y="2903"/>
                  </a:lnTo>
                  <a:lnTo>
                    <a:pt x="2470" y="2862"/>
                  </a:lnTo>
                  <a:lnTo>
                    <a:pt x="2375" y="2825"/>
                  </a:lnTo>
                  <a:lnTo>
                    <a:pt x="2281" y="2794"/>
                  </a:lnTo>
                  <a:lnTo>
                    <a:pt x="2182" y="2768"/>
                  </a:lnTo>
                  <a:lnTo>
                    <a:pt x="2083" y="2747"/>
                  </a:lnTo>
                  <a:lnTo>
                    <a:pt x="1982" y="2734"/>
                  </a:lnTo>
                  <a:lnTo>
                    <a:pt x="1880" y="2725"/>
                  </a:lnTo>
                  <a:lnTo>
                    <a:pt x="1777" y="2722"/>
                  </a:lnTo>
                  <a:close/>
                  <a:moveTo>
                    <a:pt x="1780" y="118"/>
                  </a:moveTo>
                  <a:lnTo>
                    <a:pt x="1675" y="122"/>
                  </a:lnTo>
                  <a:lnTo>
                    <a:pt x="1572" y="131"/>
                  </a:lnTo>
                  <a:lnTo>
                    <a:pt x="1470" y="147"/>
                  </a:lnTo>
                  <a:lnTo>
                    <a:pt x="1371" y="169"/>
                  </a:lnTo>
                  <a:lnTo>
                    <a:pt x="1274" y="197"/>
                  </a:lnTo>
                  <a:lnTo>
                    <a:pt x="1180" y="230"/>
                  </a:lnTo>
                  <a:lnTo>
                    <a:pt x="1088" y="269"/>
                  </a:lnTo>
                  <a:lnTo>
                    <a:pt x="1000" y="313"/>
                  </a:lnTo>
                  <a:lnTo>
                    <a:pt x="914" y="361"/>
                  </a:lnTo>
                  <a:lnTo>
                    <a:pt x="832" y="415"/>
                  </a:lnTo>
                  <a:lnTo>
                    <a:pt x="753" y="474"/>
                  </a:lnTo>
                  <a:lnTo>
                    <a:pt x="677" y="537"/>
                  </a:lnTo>
                  <a:lnTo>
                    <a:pt x="606" y="605"/>
                  </a:lnTo>
                  <a:lnTo>
                    <a:pt x="538" y="676"/>
                  </a:lnTo>
                  <a:lnTo>
                    <a:pt x="476" y="751"/>
                  </a:lnTo>
                  <a:lnTo>
                    <a:pt x="416" y="829"/>
                  </a:lnTo>
                  <a:lnTo>
                    <a:pt x="362" y="911"/>
                  </a:lnTo>
                  <a:lnTo>
                    <a:pt x="314" y="997"/>
                  </a:lnTo>
                  <a:lnTo>
                    <a:pt x="270" y="1085"/>
                  </a:lnTo>
                  <a:lnTo>
                    <a:pt x="231" y="1177"/>
                  </a:lnTo>
                  <a:lnTo>
                    <a:pt x="197" y="1270"/>
                  </a:lnTo>
                  <a:lnTo>
                    <a:pt x="169" y="1367"/>
                  </a:lnTo>
                  <a:lnTo>
                    <a:pt x="148" y="1466"/>
                  </a:lnTo>
                  <a:lnTo>
                    <a:pt x="132" y="1567"/>
                  </a:lnTo>
                  <a:lnTo>
                    <a:pt x="122" y="1671"/>
                  </a:lnTo>
                  <a:lnTo>
                    <a:pt x="119" y="1775"/>
                  </a:lnTo>
                  <a:lnTo>
                    <a:pt x="122" y="1876"/>
                  </a:lnTo>
                  <a:lnTo>
                    <a:pt x="131" y="1975"/>
                  </a:lnTo>
                  <a:lnTo>
                    <a:pt x="146" y="2073"/>
                  </a:lnTo>
                  <a:lnTo>
                    <a:pt x="166" y="2169"/>
                  </a:lnTo>
                  <a:lnTo>
                    <a:pt x="192" y="2262"/>
                  </a:lnTo>
                  <a:lnTo>
                    <a:pt x="223" y="2354"/>
                  </a:lnTo>
                  <a:lnTo>
                    <a:pt x="260" y="2443"/>
                  </a:lnTo>
                  <a:lnTo>
                    <a:pt x="301" y="2529"/>
                  </a:lnTo>
                  <a:lnTo>
                    <a:pt x="347" y="2613"/>
                  </a:lnTo>
                  <a:lnTo>
                    <a:pt x="398" y="2693"/>
                  </a:lnTo>
                  <a:lnTo>
                    <a:pt x="453" y="2770"/>
                  </a:lnTo>
                  <a:lnTo>
                    <a:pt x="512" y="2844"/>
                  </a:lnTo>
                  <a:lnTo>
                    <a:pt x="576" y="2914"/>
                  </a:lnTo>
                  <a:lnTo>
                    <a:pt x="643" y="2981"/>
                  </a:lnTo>
                  <a:lnTo>
                    <a:pt x="726" y="2922"/>
                  </a:lnTo>
                  <a:lnTo>
                    <a:pt x="812" y="2868"/>
                  </a:lnTo>
                  <a:lnTo>
                    <a:pt x="901" y="2818"/>
                  </a:lnTo>
                  <a:lnTo>
                    <a:pt x="991" y="2773"/>
                  </a:lnTo>
                  <a:lnTo>
                    <a:pt x="1084" y="2735"/>
                  </a:lnTo>
                  <a:lnTo>
                    <a:pt x="1178" y="2700"/>
                  </a:lnTo>
                  <a:lnTo>
                    <a:pt x="1274" y="2670"/>
                  </a:lnTo>
                  <a:lnTo>
                    <a:pt x="1372" y="2646"/>
                  </a:lnTo>
                  <a:lnTo>
                    <a:pt x="1471" y="2628"/>
                  </a:lnTo>
                  <a:lnTo>
                    <a:pt x="1572" y="2614"/>
                  </a:lnTo>
                  <a:lnTo>
                    <a:pt x="1673" y="2605"/>
                  </a:lnTo>
                  <a:lnTo>
                    <a:pt x="1777" y="2603"/>
                  </a:lnTo>
                  <a:lnTo>
                    <a:pt x="1880" y="2605"/>
                  </a:lnTo>
                  <a:lnTo>
                    <a:pt x="1982" y="2614"/>
                  </a:lnTo>
                  <a:lnTo>
                    <a:pt x="2083" y="2628"/>
                  </a:lnTo>
                  <a:lnTo>
                    <a:pt x="2182" y="2646"/>
                  </a:lnTo>
                  <a:lnTo>
                    <a:pt x="2281" y="2671"/>
                  </a:lnTo>
                  <a:lnTo>
                    <a:pt x="2378" y="2700"/>
                  </a:lnTo>
                  <a:lnTo>
                    <a:pt x="2472" y="2736"/>
                  </a:lnTo>
                  <a:lnTo>
                    <a:pt x="2564" y="2775"/>
                  </a:lnTo>
                  <a:lnTo>
                    <a:pt x="2655" y="2820"/>
                  </a:lnTo>
                  <a:lnTo>
                    <a:pt x="2743" y="2870"/>
                  </a:lnTo>
                  <a:lnTo>
                    <a:pt x="2830" y="2925"/>
                  </a:lnTo>
                  <a:lnTo>
                    <a:pt x="2914" y="2984"/>
                  </a:lnTo>
                  <a:lnTo>
                    <a:pt x="2982" y="2917"/>
                  </a:lnTo>
                  <a:lnTo>
                    <a:pt x="3045" y="2848"/>
                  </a:lnTo>
                  <a:lnTo>
                    <a:pt x="3105" y="2773"/>
                  </a:lnTo>
                  <a:lnTo>
                    <a:pt x="3160" y="2696"/>
                  </a:lnTo>
                  <a:lnTo>
                    <a:pt x="3212" y="2615"/>
                  </a:lnTo>
                  <a:lnTo>
                    <a:pt x="3258" y="2531"/>
                  </a:lnTo>
                  <a:lnTo>
                    <a:pt x="3299" y="2445"/>
                  </a:lnTo>
                  <a:lnTo>
                    <a:pt x="3336" y="2356"/>
                  </a:lnTo>
                  <a:lnTo>
                    <a:pt x="3367" y="2264"/>
                  </a:lnTo>
                  <a:lnTo>
                    <a:pt x="3394" y="2170"/>
                  </a:lnTo>
                  <a:lnTo>
                    <a:pt x="3414" y="2074"/>
                  </a:lnTo>
                  <a:lnTo>
                    <a:pt x="3429" y="1976"/>
                  </a:lnTo>
                  <a:lnTo>
                    <a:pt x="3438" y="1876"/>
                  </a:lnTo>
                  <a:lnTo>
                    <a:pt x="3441" y="1775"/>
                  </a:lnTo>
                  <a:lnTo>
                    <a:pt x="3438" y="1671"/>
                  </a:lnTo>
                  <a:lnTo>
                    <a:pt x="3428" y="1567"/>
                  </a:lnTo>
                  <a:lnTo>
                    <a:pt x="3412" y="1466"/>
                  </a:lnTo>
                  <a:lnTo>
                    <a:pt x="3391" y="1367"/>
                  </a:lnTo>
                  <a:lnTo>
                    <a:pt x="3363" y="1270"/>
                  </a:lnTo>
                  <a:lnTo>
                    <a:pt x="3329" y="1177"/>
                  </a:lnTo>
                  <a:lnTo>
                    <a:pt x="3290" y="1085"/>
                  </a:lnTo>
                  <a:lnTo>
                    <a:pt x="3246" y="997"/>
                  </a:lnTo>
                  <a:lnTo>
                    <a:pt x="3198" y="911"/>
                  </a:lnTo>
                  <a:lnTo>
                    <a:pt x="3144" y="829"/>
                  </a:lnTo>
                  <a:lnTo>
                    <a:pt x="3084" y="751"/>
                  </a:lnTo>
                  <a:lnTo>
                    <a:pt x="3022" y="676"/>
                  </a:lnTo>
                  <a:lnTo>
                    <a:pt x="2954" y="605"/>
                  </a:lnTo>
                  <a:lnTo>
                    <a:pt x="2883" y="537"/>
                  </a:lnTo>
                  <a:lnTo>
                    <a:pt x="2807" y="474"/>
                  </a:lnTo>
                  <a:lnTo>
                    <a:pt x="2728" y="415"/>
                  </a:lnTo>
                  <a:lnTo>
                    <a:pt x="2646" y="361"/>
                  </a:lnTo>
                  <a:lnTo>
                    <a:pt x="2560" y="313"/>
                  </a:lnTo>
                  <a:lnTo>
                    <a:pt x="2472" y="269"/>
                  </a:lnTo>
                  <a:lnTo>
                    <a:pt x="2380" y="230"/>
                  </a:lnTo>
                  <a:lnTo>
                    <a:pt x="2286" y="197"/>
                  </a:lnTo>
                  <a:lnTo>
                    <a:pt x="2189" y="169"/>
                  </a:lnTo>
                  <a:lnTo>
                    <a:pt x="2090" y="147"/>
                  </a:lnTo>
                  <a:lnTo>
                    <a:pt x="1988" y="131"/>
                  </a:lnTo>
                  <a:lnTo>
                    <a:pt x="1885" y="122"/>
                  </a:lnTo>
                  <a:lnTo>
                    <a:pt x="1780" y="118"/>
                  </a:lnTo>
                  <a:close/>
                  <a:moveTo>
                    <a:pt x="1780" y="0"/>
                  </a:moveTo>
                  <a:lnTo>
                    <a:pt x="1888" y="3"/>
                  </a:lnTo>
                  <a:lnTo>
                    <a:pt x="1995" y="13"/>
                  </a:lnTo>
                  <a:lnTo>
                    <a:pt x="2099" y="29"/>
                  </a:lnTo>
                  <a:lnTo>
                    <a:pt x="2202" y="51"/>
                  </a:lnTo>
                  <a:lnTo>
                    <a:pt x="2302" y="79"/>
                  </a:lnTo>
                  <a:lnTo>
                    <a:pt x="2400" y="111"/>
                  </a:lnTo>
                  <a:lnTo>
                    <a:pt x="2495" y="150"/>
                  </a:lnTo>
                  <a:lnTo>
                    <a:pt x="2588" y="194"/>
                  </a:lnTo>
                  <a:lnTo>
                    <a:pt x="2678" y="243"/>
                  </a:lnTo>
                  <a:lnTo>
                    <a:pt x="2764" y="297"/>
                  </a:lnTo>
                  <a:lnTo>
                    <a:pt x="2847" y="355"/>
                  </a:lnTo>
                  <a:lnTo>
                    <a:pt x="2926" y="418"/>
                  </a:lnTo>
                  <a:lnTo>
                    <a:pt x="3002" y="485"/>
                  </a:lnTo>
                  <a:lnTo>
                    <a:pt x="3073" y="556"/>
                  </a:lnTo>
                  <a:lnTo>
                    <a:pt x="3140" y="633"/>
                  </a:lnTo>
                  <a:lnTo>
                    <a:pt x="3204" y="711"/>
                  </a:lnTo>
                  <a:lnTo>
                    <a:pt x="3262" y="794"/>
                  </a:lnTo>
                  <a:lnTo>
                    <a:pt x="3316" y="880"/>
                  </a:lnTo>
                  <a:lnTo>
                    <a:pt x="3366" y="969"/>
                  </a:lnTo>
                  <a:lnTo>
                    <a:pt x="3410" y="1062"/>
                  </a:lnTo>
                  <a:lnTo>
                    <a:pt x="3449" y="1156"/>
                  </a:lnTo>
                  <a:lnTo>
                    <a:pt x="3481" y="1254"/>
                  </a:lnTo>
                  <a:lnTo>
                    <a:pt x="3509" y="1354"/>
                  </a:lnTo>
                  <a:lnTo>
                    <a:pt x="3531" y="1457"/>
                  </a:lnTo>
                  <a:lnTo>
                    <a:pt x="3547" y="1561"/>
                  </a:lnTo>
                  <a:lnTo>
                    <a:pt x="3557" y="1667"/>
                  </a:lnTo>
                  <a:lnTo>
                    <a:pt x="3560" y="1775"/>
                  </a:lnTo>
                  <a:lnTo>
                    <a:pt x="3557" y="1883"/>
                  </a:lnTo>
                  <a:lnTo>
                    <a:pt x="3547" y="1988"/>
                  </a:lnTo>
                  <a:lnTo>
                    <a:pt x="3532" y="2091"/>
                  </a:lnTo>
                  <a:lnTo>
                    <a:pt x="3510" y="2193"/>
                  </a:lnTo>
                  <a:lnTo>
                    <a:pt x="3482" y="2292"/>
                  </a:lnTo>
                  <a:lnTo>
                    <a:pt x="3450" y="2389"/>
                  </a:lnTo>
                  <a:lnTo>
                    <a:pt x="3412" y="2484"/>
                  </a:lnTo>
                  <a:lnTo>
                    <a:pt x="3368" y="2575"/>
                  </a:lnTo>
                  <a:lnTo>
                    <a:pt x="3319" y="2665"/>
                  </a:lnTo>
                  <a:lnTo>
                    <a:pt x="3267" y="2750"/>
                  </a:lnTo>
                  <a:lnTo>
                    <a:pt x="3208" y="2832"/>
                  </a:lnTo>
                  <a:lnTo>
                    <a:pt x="3147" y="2911"/>
                  </a:lnTo>
                  <a:lnTo>
                    <a:pt x="3080" y="2986"/>
                  </a:lnTo>
                  <a:lnTo>
                    <a:pt x="3009" y="3057"/>
                  </a:lnTo>
                  <a:lnTo>
                    <a:pt x="3011" y="3058"/>
                  </a:lnTo>
                  <a:lnTo>
                    <a:pt x="2958" y="3106"/>
                  </a:lnTo>
                  <a:lnTo>
                    <a:pt x="2883" y="3168"/>
                  </a:lnTo>
                  <a:lnTo>
                    <a:pt x="2804" y="3226"/>
                  </a:lnTo>
                  <a:lnTo>
                    <a:pt x="2723" y="3280"/>
                  </a:lnTo>
                  <a:lnTo>
                    <a:pt x="2640" y="3329"/>
                  </a:lnTo>
                  <a:lnTo>
                    <a:pt x="2553" y="3374"/>
                  </a:lnTo>
                  <a:lnTo>
                    <a:pt x="2527" y="3385"/>
                  </a:lnTo>
                  <a:lnTo>
                    <a:pt x="2479" y="3407"/>
                  </a:lnTo>
                  <a:lnTo>
                    <a:pt x="2437" y="3424"/>
                  </a:lnTo>
                  <a:lnTo>
                    <a:pt x="2404" y="3437"/>
                  </a:lnTo>
                  <a:lnTo>
                    <a:pt x="2355" y="3454"/>
                  </a:lnTo>
                  <a:lnTo>
                    <a:pt x="2326" y="3464"/>
                  </a:lnTo>
                  <a:lnTo>
                    <a:pt x="2275" y="3479"/>
                  </a:lnTo>
                  <a:lnTo>
                    <a:pt x="2246" y="3488"/>
                  </a:lnTo>
                  <a:lnTo>
                    <a:pt x="2195" y="3501"/>
                  </a:lnTo>
                  <a:lnTo>
                    <a:pt x="2165" y="3508"/>
                  </a:lnTo>
                  <a:lnTo>
                    <a:pt x="2114" y="3518"/>
                  </a:lnTo>
                  <a:lnTo>
                    <a:pt x="2081" y="3524"/>
                  </a:lnTo>
                  <a:lnTo>
                    <a:pt x="2034" y="3532"/>
                  </a:lnTo>
                  <a:lnTo>
                    <a:pt x="1994" y="3537"/>
                  </a:lnTo>
                  <a:lnTo>
                    <a:pt x="1950" y="3541"/>
                  </a:lnTo>
                  <a:lnTo>
                    <a:pt x="1901" y="3546"/>
                  </a:lnTo>
                  <a:lnTo>
                    <a:pt x="1866" y="3548"/>
                  </a:lnTo>
                  <a:lnTo>
                    <a:pt x="1780" y="3550"/>
                  </a:lnTo>
                  <a:lnTo>
                    <a:pt x="1694" y="3548"/>
                  </a:lnTo>
                  <a:lnTo>
                    <a:pt x="1660" y="3546"/>
                  </a:lnTo>
                  <a:lnTo>
                    <a:pt x="1610" y="3541"/>
                  </a:lnTo>
                  <a:lnTo>
                    <a:pt x="1566" y="3537"/>
                  </a:lnTo>
                  <a:lnTo>
                    <a:pt x="1525" y="3532"/>
                  </a:lnTo>
                  <a:lnTo>
                    <a:pt x="1479" y="3524"/>
                  </a:lnTo>
                  <a:lnTo>
                    <a:pt x="1443" y="3518"/>
                  </a:lnTo>
                  <a:lnTo>
                    <a:pt x="1396" y="3508"/>
                  </a:lnTo>
                  <a:lnTo>
                    <a:pt x="1361" y="3501"/>
                  </a:lnTo>
                  <a:lnTo>
                    <a:pt x="1314" y="3488"/>
                  </a:lnTo>
                  <a:lnTo>
                    <a:pt x="1281" y="3479"/>
                  </a:lnTo>
                  <a:lnTo>
                    <a:pt x="1234" y="3465"/>
                  </a:lnTo>
                  <a:lnTo>
                    <a:pt x="1200" y="3453"/>
                  </a:lnTo>
                  <a:lnTo>
                    <a:pt x="1156" y="3438"/>
                  </a:lnTo>
                  <a:lnTo>
                    <a:pt x="1115" y="3422"/>
                  </a:lnTo>
                  <a:lnTo>
                    <a:pt x="1081" y="3407"/>
                  </a:lnTo>
                  <a:lnTo>
                    <a:pt x="1025" y="3382"/>
                  </a:lnTo>
                  <a:lnTo>
                    <a:pt x="1007" y="3374"/>
                  </a:lnTo>
                  <a:lnTo>
                    <a:pt x="920" y="3328"/>
                  </a:lnTo>
                  <a:lnTo>
                    <a:pt x="835" y="3279"/>
                  </a:lnTo>
                  <a:lnTo>
                    <a:pt x="754" y="3225"/>
                  </a:lnTo>
                  <a:lnTo>
                    <a:pt x="674" y="3166"/>
                  </a:lnTo>
                  <a:lnTo>
                    <a:pt x="599" y="3102"/>
                  </a:lnTo>
                  <a:lnTo>
                    <a:pt x="546" y="3055"/>
                  </a:lnTo>
                  <a:lnTo>
                    <a:pt x="548" y="3054"/>
                  </a:lnTo>
                  <a:lnTo>
                    <a:pt x="477" y="2983"/>
                  </a:lnTo>
                  <a:lnTo>
                    <a:pt x="411" y="2908"/>
                  </a:lnTo>
                  <a:lnTo>
                    <a:pt x="350" y="2829"/>
                  </a:lnTo>
                  <a:lnTo>
                    <a:pt x="291" y="2746"/>
                  </a:lnTo>
                  <a:lnTo>
                    <a:pt x="238" y="2661"/>
                  </a:lnTo>
                  <a:lnTo>
                    <a:pt x="191" y="2573"/>
                  </a:lnTo>
                  <a:lnTo>
                    <a:pt x="148" y="2482"/>
                  </a:lnTo>
                  <a:lnTo>
                    <a:pt x="109" y="2387"/>
                  </a:lnTo>
                  <a:lnTo>
                    <a:pt x="77" y="2290"/>
                  </a:lnTo>
                  <a:lnTo>
                    <a:pt x="50" y="2191"/>
                  </a:lnTo>
                  <a:lnTo>
                    <a:pt x="28" y="2090"/>
                  </a:lnTo>
                  <a:lnTo>
                    <a:pt x="13" y="1987"/>
                  </a:lnTo>
                  <a:lnTo>
                    <a:pt x="3" y="1882"/>
                  </a:lnTo>
                  <a:lnTo>
                    <a:pt x="0" y="1775"/>
                  </a:lnTo>
                  <a:lnTo>
                    <a:pt x="3" y="1667"/>
                  </a:lnTo>
                  <a:lnTo>
                    <a:pt x="13" y="1561"/>
                  </a:lnTo>
                  <a:lnTo>
                    <a:pt x="29" y="1457"/>
                  </a:lnTo>
                  <a:lnTo>
                    <a:pt x="51" y="1354"/>
                  </a:lnTo>
                  <a:lnTo>
                    <a:pt x="79" y="1254"/>
                  </a:lnTo>
                  <a:lnTo>
                    <a:pt x="111" y="1156"/>
                  </a:lnTo>
                  <a:lnTo>
                    <a:pt x="150" y="1062"/>
                  </a:lnTo>
                  <a:lnTo>
                    <a:pt x="194" y="969"/>
                  </a:lnTo>
                  <a:lnTo>
                    <a:pt x="244" y="880"/>
                  </a:lnTo>
                  <a:lnTo>
                    <a:pt x="298" y="794"/>
                  </a:lnTo>
                  <a:lnTo>
                    <a:pt x="356" y="711"/>
                  </a:lnTo>
                  <a:lnTo>
                    <a:pt x="420" y="633"/>
                  </a:lnTo>
                  <a:lnTo>
                    <a:pt x="487" y="556"/>
                  </a:lnTo>
                  <a:lnTo>
                    <a:pt x="558" y="485"/>
                  </a:lnTo>
                  <a:lnTo>
                    <a:pt x="634" y="418"/>
                  </a:lnTo>
                  <a:lnTo>
                    <a:pt x="713" y="355"/>
                  </a:lnTo>
                  <a:lnTo>
                    <a:pt x="796" y="297"/>
                  </a:lnTo>
                  <a:lnTo>
                    <a:pt x="882" y="243"/>
                  </a:lnTo>
                  <a:lnTo>
                    <a:pt x="972" y="194"/>
                  </a:lnTo>
                  <a:lnTo>
                    <a:pt x="1065" y="150"/>
                  </a:lnTo>
                  <a:lnTo>
                    <a:pt x="1160" y="111"/>
                  </a:lnTo>
                  <a:lnTo>
                    <a:pt x="1258" y="79"/>
                  </a:lnTo>
                  <a:lnTo>
                    <a:pt x="1358" y="51"/>
                  </a:lnTo>
                  <a:lnTo>
                    <a:pt x="1461" y="29"/>
                  </a:lnTo>
                  <a:lnTo>
                    <a:pt x="1565" y="13"/>
                  </a:lnTo>
                  <a:lnTo>
                    <a:pt x="1672" y="3"/>
                  </a:lnTo>
                  <a:lnTo>
                    <a:pt x="17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470"/>
            <p:cNvSpPr>
              <a:spLocks/>
            </p:cNvSpPr>
            <p:nvPr/>
          </p:nvSpPr>
          <p:spPr bwMode="auto">
            <a:xfrm>
              <a:off x="6592888" y="4267200"/>
              <a:ext cx="19050" cy="36513"/>
            </a:xfrm>
            <a:custGeom>
              <a:avLst/>
              <a:gdLst>
                <a:gd name="T0" fmla="*/ 59 w 118"/>
                <a:gd name="T1" fmla="*/ 0 h 236"/>
                <a:gd name="T2" fmla="*/ 77 w 118"/>
                <a:gd name="T3" fmla="*/ 3 h 236"/>
                <a:gd name="T4" fmla="*/ 94 w 118"/>
                <a:gd name="T5" fmla="*/ 12 h 236"/>
                <a:gd name="T6" fmla="*/ 106 w 118"/>
                <a:gd name="T7" fmla="*/ 24 h 236"/>
                <a:gd name="T8" fmla="*/ 115 w 118"/>
                <a:gd name="T9" fmla="*/ 41 h 236"/>
                <a:gd name="T10" fmla="*/ 118 w 118"/>
                <a:gd name="T11" fmla="*/ 59 h 236"/>
                <a:gd name="T12" fmla="*/ 118 w 118"/>
                <a:gd name="T13" fmla="*/ 177 h 236"/>
                <a:gd name="T14" fmla="*/ 115 w 118"/>
                <a:gd name="T15" fmla="*/ 195 h 236"/>
                <a:gd name="T16" fmla="*/ 106 w 118"/>
                <a:gd name="T17" fmla="*/ 212 h 236"/>
                <a:gd name="T18" fmla="*/ 94 w 118"/>
                <a:gd name="T19" fmla="*/ 225 h 236"/>
                <a:gd name="T20" fmla="*/ 77 w 118"/>
                <a:gd name="T21" fmla="*/ 233 h 236"/>
                <a:gd name="T22" fmla="*/ 59 w 118"/>
                <a:gd name="T23" fmla="*/ 236 h 236"/>
                <a:gd name="T24" fmla="*/ 41 w 118"/>
                <a:gd name="T25" fmla="*/ 233 h 236"/>
                <a:gd name="T26" fmla="*/ 24 w 118"/>
                <a:gd name="T27" fmla="*/ 225 h 236"/>
                <a:gd name="T28" fmla="*/ 12 w 118"/>
                <a:gd name="T29" fmla="*/ 212 h 236"/>
                <a:gd name="T30" fmla="*/ 3 w 118"/>
                <a:gd name="T31" fmla="*/ 195 h 236"/>
                <a:gd name="T32" fmla="*/ 0 w 118"/>
                <a:gd name="T33" fmla="*/ 177 h 236"/>
                <a:gd name="T34" fmla="*/ 0 w 118"/>
                <a:gd name="T35" fmla="*/ 59 h 236"/>
                <a:gd name="T36" fmla="*/ 3 w 118"/>
                <a:gd name="T37" fmla="*/ 41 h 236"/>
                <a:gd name="T38" fmla="*/ 12 w 118"/>
                <a:gd name="T39" fmla="*/ 24 h 236"/>
                <a:gd name="T40" fmla="*/ 24 w 118"/>
                <a:gd name="T41" fmla="*/ 12 h 236"/>
                <a:gd name="T42" fmla="*/ 41 w 118"/>
                <a:gd name="T43" fmla="*/ 3 h 236"/>
                <a:gd name="T44" fmla="*/ 59 w 118"/>
                <a:gd name="T4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8" h="236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8" y="177"/>
                  </a:lnTo>
                  <a:lnTo>
                    <a:pt x="115" y="195"/>
                  </a:lnTo>
                  <a:lnTo>
                    <a:pt x="106" y="212"/>
                  </a:lnTo>
                  <a:lnTo>
                    <a:pt x="94" y="225"/>
                  </a:lnTo>
                  <a:lnTo>
                    <a:pt x="77" y="233"/>
                  </a:lnTo>
                  <a:lnTo>
                    <a:pt x="59" y="236"/>
                  </a:lnTo>
                  <a:lnTo>
                    <a:pt x="41" y="233"/>
                  </a:lnTo>
                  <a:lnTo>
                    <a:pt x="24" y="225"/>
                  </a:lnTo>
                  <a:lnTo>
                    <a:pt x="12" y="212"/>
                  </a:lnTo>
                  <a:lnTo>
                    <a:pt x="3" y="195"/>
                  </a:lnTo>
                  <a:lnTo>
                    <a:pt x="0" y="1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471"/>
            <p:cNvSpPr>
              <a:spLocks/>
            </p:cNvSpPr>
            <p:nvPr/>
          </p:nvSpPr>
          <p:spPr bwMode="auto">
            <a:xfrm>
              <a:off x="6815138" y="4502150"/>
              <a:ext cx="36513" cy="17463"/>
            </a:xfrm>
            <a:custGeom>
              <a:avLst/>
              <a:gdLst>
                <a:gd name="T0" fmla="*/ 59 w 236"/>
                <a:gd name="T1" fmla="*/ 0 h 118"/>
                <a:gd name="T2" fmla="*/ 176 w 236"/>
                <a:gd name="T3" fmla="*/ 0 h 118"/>
                <a:gd name="T4" fmla="*/ 196 w 236"/>
                <a:gd name="T5" fmla="*/ 3 h 118"/>
                <a:gd name="T6" fmla="*/ 212 w 236"/>
                <a:gd name="T7" fmla="*/ 12 h 118"/>
                <a:gd name="T8" fmla="*/ 225 w 236"/>
                <a:gd name="T9" fmla="*/ 25 h 118"/>
                <a:gd name="T10" fmla="*/ 234 w 236"/>
                <a:gd name="T11" fmla="*/ 41 h 118"/>
                <a:gd name="T12" fmla="*/ 236 w 236"/>
                <a:gd name="T13" fmla="*/ 59 h 118"/>
                <a:gd name="T14" fmla="*/ 234 w 236"/>
                <a:gd name="T15" fmla="*/ 77 h 118"/>
                <a:gd name="T16" fmla="*/ 225 w 236"/>
                <a:gd name="T17" fmla="*/ 93 h 118"/>
                <a:gd name="T18" fmla="*/ 212 w 236"/>
                <a:gd name="T19" fmla="*/ 106 h 118"/>
                <a:gd name="T20" fmla="*/ 196 w 236"/>
                <a:gd name="T21" fmla="*/ 115 h 118"/>
                <a:gd name="T22" fmla="*/ 176 w 236"/>
                <a:gd name="T23" fmla="*/ 118 h 118"/>
                <a:gd name="T24" fmla="*/ 59 w 236"/>
                <a:gd name="T25" fmla="*/ 118 h 118"/>
                <a:gd name="T26" fmla="*/ 39 w 236"/>
                <a:gd name="T27" fmla="*/ 115 h 118"/>
                <a:gd name="T28" fmla="*/ 23 w 236"/>
                <a:gd name="T29" fmla="*/ 106 h 118"/>
                <a:gd name="T30" fmla="*/ 10 w 236"/>
                <a:gd name="T31" fmla="*/ 93 h 118"/>
                <a:gd name="T32" fmla="*/ 2 w 236"/>
                <a:gd name="T33" fmla="*/ 77 h 118"/>
                <a:gd name="T34" fmla="*/ 0 w 236"/>
                <a:gd name="T35" fmla="*/ 59 h 118"/>
                <a:gd name="T36" fmla="*/ 2 w 236"/>
                <a:gd name="T37" fmla="*/ 41 h 118"/>
                <a:gd name="T38" fmla="*/ 10 w 236"/>
                <a:gd name="T39" fmla="*/ 25 h 118"/>
                <a:gd name="T40" fmla="*/ 23 w 236"/>
                <a:gd name="T41" fmla="*/ 12 h 118"/>
                <a:gd name="T42" fmla="*/ 39 w 236"/>
                <a:gd name="T43" fmla="*/ 3 h 118"/>
                <a:gd name="T44" fmla="*/ 59 w 236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" h="118">
                  <a:moveTo>
                    <a:pt x="59" y="0"/>
                  </a:moveTo>
                  <a:lnTo>
                    <a:pt x="176" y="0"/>
                  </a:lnTo>
                  <a:lnTo>
                    <a:pt x="196" y="3"/>
                  </a:lnTo>
                  <a:lnTo>
                    <a:pt x="212" y="12"/>
                  </a:lnTo>
                  <a:lnTo>
                    <a:pt x="225" y="25"/>
                  </a:lnTo>
                  <a:lnTo>
                    <a:pt x="234" y="41"/>
                  </a:lnTo>
                  <a:lnTo>
                    <a:pt x="236" y="59"/>
                  </a:lnTo>
                  <a:lnTo>
                    <a:pt x="234" y="77"/>
                  </a:lnTo>
                  <a:lnTo>
                    <a:pt x="225" y="93"/>
                  </a:lnTo>
                  <a:lnTo>
                    <a:pt x="212" y="106"/>
                  </a:lnTo>
                  <a:lnTo>
                    <a:pt x="196" y="115"/>
                  </a:lnTo>
                  <a:lnTo>
                    <a:pt x="176" y="118"/>
                  </a:lnTo>
                  <a:lnTo>
                    <a:pt x="59" y="118"/>
                  </a:lnTo>
                  <a:lnTo>
                    <a:pt x="39" y="115"/>
                  </a:lnTo>
                  <a:lnTo>
                    <a:pt x="23" y="106"/>
                  </a:lnTo>
                  <a:lnTo>
                    <a:pt x="10" y="93"/>
                  </a:lnTo>
                  <a:lnTo>
                    <a:pt x="2" y="77"/>
                  </a:lnTo>
                  <a:lnTo>
                    <a:pt x="0" y="59"/>
                  </a:lnTo>
                  <a:lnTo>
                    <a:pt x="2" y="41"/>
                  </a:lnTo>
                  <a:lnTo>
                    <a:pt x="10" y="25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472"/>
            <p:cNvSpPr>
              <a:spLocks/>
            </p:cNvSpPr>
            <p:nvPr/>
          </p:nvSpPr>
          <p:spPr bwMode="auto">
            <a:xfrm>
              <a:off x="6353176" y="4502150"/>
              <a:ext cx="36513" cy="17463"/>
            </a:xfrm>
            <a:custGeom>
              <a:avLst/>
              <a:gdLst>
                <a:gd name="T0" fmla="*/ 60 w 236"/>
                <a:gd name="T1" fmla="*/ 0 h 118"/>
                <a:gd name="T2" fmla="*/ 177 w 236"/>
                <a:gd name="T3" fmla="*/ 0 h 118"/>
                <a:gd name="T4" fmla="*/ 197 w 236"/>
                <a:gd name="T5" fmla="*/ 3 h 118"/>
                <a:gd name="T6" fmla="*/ 213 w 236"/>
                <a:gd name="T7" fmla="*/ 12 h 118"/>
                <a:gd name="T8" fmla="*/ 226 w 236"/>
                <a:gd name="T9" fmla="*/ 25 h 118"/>
                <a:gd name="T10" fmla="*/ 234 w 236"/>
                <a:gd name="T11" fmla="*/ 41 h 118"/>
                <a:gd name="T12" fmla="*/ 236 w 236"/>
                <a:gd name="T13" fmla="*/ 59 h 118"/>
                <a:gd name="T14" fmla="*/ 234 w 236"/>
                <a:gd name="T15" fmla="*/ 77 h 118"/>
                <a:gd name="T16" fmla="*/ 226 w 236"/>
                <a:gd name="T17" fmla="*/ 93 h 118"/>
                <a:gd name="T18" fmla="*/ 213 w 236"/>
                <a:gd name="T19" fmla="*/ 106 h 118"/>
                <a:gd name="T20" fmla="*/ 197 w 236"/>
                <a:gd name="T21" fmla="*/ 115 h 118"/>
                <a:gd name="T22" fmla="*/ 177 w 236"/>
                <a:gd name="T23" fmla="*/ 118 h 118"/>
                <a:gd name="T24" fmla="*/ 60 w 236"/>
                <a:gd name="T25" fmla="*/ 118 h 118"/>
                <a:gd name="T26" fmla="*/ 40 w 236"/>
                <a:gd name="T27" fmla="*/ 115 h 118"/>
                <a:gd name="T28" fmla="*/ 24 w 236"/>
                <a:gd name="T29" fmla="*/ 106 h 118"/>
                <a:gd name="T30" fmla="*/ 11 w 236"/>
                <a:gd name="T31" fmla="*/ 93 h 118"/>
                <a:gd name="T32" fmla="*/ 2 w 236"/>
                <a:gd name="T33" fmla="*/ 77 h 118"/>
                <a:gd name="T34" fmla="*/ 0 w 236"/>
                <a:gd name="T35" fmla="*/ 59 h 118"/>
                <a:gd name="T36" fmla="*/ 2 w 236"/>
                <a:gd name="T37" fmla="*/ 41 h 118"/>
                <a:gd name="T38" fmla="*/ 11 w 236"/>
                <a:gd name="T39" fmla="*/ 25 h 118"/>
                <a:gd name="T40" fmla="*/ 24 w 236"/>
                <a:gd name="T41" fmla="*/ 12 h 118"/>
                <a:gd name="T42" fmla="*/ 40 w 236"/>
                <a:gd name="T43" fmla="*/ 3 h 118"/>
                <a:gd name="T44" fmla="*/ 60 w 236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" h="118">
                  <a:moveTo>
                    <a:pt x="60" y="0"/>
                  </a:moveTo>
                  <a:lnTo>
                    <a:pt x="177" y="0"/>
                  </a:lnTo>
                  <a:lnTo>
                    <a:pt x="197" y="3"/>
                  </a:lnTo>
                  <a:lnTo>
                    <a:pt x="213" y="12"/>
                  </a:lnTo>
                  <a:lnTo>
                    <a:pt x="226" y="25"/>
                  </a:lnTo>
                  <a:lnTo>
                    <a:pt x="234" y="41"/>
                  </a:lnTo>
                  <a:lnTo>
                    <a:pt x="236" y="59"/>
                  </a:lnTo>
                  <a:lnTo>
                    <a:pt x="234" y="77"/>
                  </a:lnTo>
                  <a:lnTo>
                    <a:pt x="226" y="93"/>
                  </a:lnTo>
                  <a:lnTo>
                    <a:pt x="213" y="106"/>
                  </a:lnTo>
                  <a:lnTo>
                    <a:pt x="197" y="115"/>
                  </a:lnTo>
                  <a:lnTo>
                    <a:pt x="177" y="118"/>
                  </a:lnTo>
                  <a:lnTo>
                    <a:pt x="60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2" y="77"/>
                  </a:lnTo>
                  <a:lnTo>
                    <a:pt x="0" y="59"/>
                  </a:lnTo>
                  <a:lnTo>
                    <a:pt x="2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473"/>
            <p:cNvSpPr>
              <a:spLocks/>
            </p:cNvSpPr>
            <p:nvPr/>
          </p:nvSpPr>
          <p:spPr bwMode="auto">
            <a:xfrm>
              <a:off x="6704013" y="4298950"/>
              <a:ext cx="28575" cy="34925"/>
            </a:xfrm>
            <a:custGeom>
              <a:avLst/>
              <a:gdLst>
                <a:gd name="T0" fmla="*/ 118 w 178"/>
                <a:gd name="T1" fmla="*/ 0 h 220"/>
                <a:gd name="T2" fmla="*/ 133 w 178"/>
                <a:gd name="T3" fmla="*/ 2 h 220"/>
                <a:gd name="T4" fmla="*/ 148 w 178"/>
                <a:gd name="T5" fmla="*/ 7 h 220"/>
                <a:gd name="T6" fmla="*/ 160 w 178"/>
                <a:gd name="T7" fmla="*/ 17 h 220"/>
                <a:gd name="T8" fmla="*/ 170 w 178"/>
                <a:gd name="T9" fmla="*/ 30 h 220"/>
                <a:gd name="T10" fmla="*/ 175 w 178"/>
                <a:gd name="T11" fmla="*/ 44 h 220"/>
                <a:gd name="T12" fmla="*/ 178 w 178"/>
                <a:gd name="T13" fmla="*/ 59 h 220"/>
                <a:gd name="T14" fmla="*/ 176 w 178"/>
                <a:gd name="T15" fmla="*/ 74 h 220"/>
                <a:gd name="T16" fmla="*/ 170 w 178"/>
                <a:gd name="T17" fmla="*/ 88 h 220"/>
                <a:gd name="T18" fmla="*/ 111 w 178"/>
                <a:gd name="T19" fmla="*/ 191 h 220"/>
                <a:gd name="T20" fmla="*/ 101 w 178"/>
                <a:gd name="T21" fmla="*/ 203 h 220"/>
                <a:gd name="T22" fmla="*/ 88 w 178"/>
                <a:gd name="T23" fmla="*/ 213 h 220"/>
                <a:gd name="T24" fmla="*/ 74 w 178"/>
                <a:gd name="T25" fmla="*/ 218 h 220"/>
                <a:gd name="T26" fmla="*/ 59 w 178"/>
                <a:gd name="T27" fmla="*/ 220 h 220"/>
                <a:gd name="T28" fmla="*/ 44 w 178"/>
                <a:gd name="T29" fmla="*/ 218 h 220"/>
                <a:gd name="T30" fmla="*/ 30 w 178"/>
                <a:gd name="T31" fmla="*/ 213 h 220"/>
                <a:gd name="T32" fmla="*/ 17 w 178"/>
                <a:gd name="T33" fmla="*/ 203 h 220"/>
                <a:gd name="T34" fmla="*/ 7 w 178"/>
                <a:gd name="T35" fmla="*/ 190 h 220"/>
                <a:gd name="T36" fmla="*/ 2 w 178"/>
                <a:gd name="T37" fmla="*/ 176 h 220"/>
                <a:gd name="T38" fmla="*/ 0 w 178"/>
                <a:gd name="T39" fmla="*/ 161 h 220"/>
                <a:gd name="T40" fmla="*/ 2 w 178"/>
                <a:gd name="T41" fmla="*/ 146 h 220"/>
                <a:gd name="T42" fmla="*/ 8 w 178"/>
                <a:gd name="T43" fmla="*/ 132 h 220"/>
                <a:gd name="T44" fmla="*/ 68 w 178"/>
                <a:gd name="T45" fmla="*/ 29 h 220"/>
                <a:gd name="T46" fmla="*/ 77 w 178"/>
                <a:gd name="T47" fmla="*/ 17 h 220"/>
                <a:gd name="T48" fmla="*/ 89 w 178"/>
                <a:gd name="T49" fmla="*/ 7 h 220"/>
                <a:gd name="T50" fmla="*/ 103 w 178"/>
                <a:gd name="T51" fmla="*/ 2 h 220"/>
                <a:gd name="T52" fmla="*/ 118 w 178"/>
                <a:gd name="T5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8" h="220">
                  <a:moveTo>
                    <a:pt x="118" y="0"/>
                  </a:moveTo>
                  <a:lnTo>
                    <a:pt x="133" y="2"/>
                  </a:lnTo>
                  <a:lnTo>
                    <a:pt x="148" y="7"/>
                  </a:lnTo>
                  <a:lnTo>
                    <a:pt x="160" y="17"/>
                  </a:lnTo>
                  <a:lnTo>
                    <a:pt x="170" y="30"/>
                  </a:lnTo>
                  <a:lnTo>
                    <a:pt x="175" y="44"/>
                  </a:lnTo>
                  <a:lnTo>
                    <a:pt x="178" y="59"/>
                  </a:lnTo>
                  <a:lnTo>
                    <a:pt x="176" y="74"/>
                  </a:lnTo>
                  <a:lnTo>
                    <a:pt x="170" y="88"/>
                  </a:lnTo>
                  <a:lnTo>
                    <a:pt x="111" y="191"/>
                  </a:lnTo>
                  <a:lnTo>
                    <a:pt x="101" y="203"/>
                  </a:lnTo>
                  <a:lnTo>
                    <a:pt x="88" y="213"/>
                  </a:lnTo>
                  <a:lnTo>
                    <a:pt x="74" y="218"/>
                  </a:lnTo>
                  <a:lnTo>
                    <a:pt x="59" y="220"/>
                  </a:lnTo>
                  <a:lnTo>
                    <a:pt x="44" y="218"/>
                  </a:lnTo>
                  <a:lnTo>
                    <a:pt x="30" y="213"/>
                  </a:lnTo>
                  <a:lnTo>
                    <a:pt x="17" y="203"/>
                  </a:lnTo>
                  <a:lnTo>
                    <a:pt x="7" y="190"/>
                  </a:lnTo>
                  <a:lnTo>
                    <a:pt x="2" y="176"/>
                  </a:lnTo>
                  <a:lnTo>
                    <a:pt x="0" y="161"/>
                  </a:lnTo>
                  <a:lnTo>
                    <a:pt x="2" y="146"/>
                  </a:lnTo>
                  <a:lnTo>
                    <a:pt x="8" y="132"/>
                  </a:lnTo>
                  <a:lnTo>
                    <a:pt x="68" y="29"/>
                  </a:lnTo>
                  <a:lnTo>
                    <a:pt x="77" y="17"/>
                  </a:lnTo>
                  <a:lnTo>
                    <a:pt x="89" y="7"/>
                  </a:lnTo>
                  <a:lnTo>
                    <a:pt x="103" y="2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474"/>
            <p:cNvSpPr>
              <a:spLocks/>
            </p:cNvSpPr>
            <p:nvPr/>
          </p:nvSpPr>
          <p:spPr bwMode="auto">
            <a:xfrm>
              <a:off x="6784976" y="4616450"/>
              <a:ext cx="34925" cy="28575"/>
            </a:xfrm>
            <a:custGeom>
              <a:avLst/>
              <a:gdLst>
                <a:gd name="T0" fmla="*/ 59 w 222"/>
                <a:gd name="T1" fmla="*/ 0 h 177"/>
                <a:gd name="T2" fmla="*/ 74 w 222"/>
                <a:gd name="T3" fmla="*/ 1 h 177"/>
                <a:gd name="T4" fmla="*/ 89 w 222"/>
                <a:gd name="T5" fmla="*/ 7 h 177"/>
                <a:gd name="T6" fmla="*/ 192 w 222"/>
                <a:gd name="T7" fmla="*/ 67 h 177"/>
                <a:gd name="T8" fmla="*/ 205 w 222"/>
                <a:gd name="T9" fmla="*/ 76 h 177"/>
                <a:gd name="T10" fmla="*/ 213 w 222"/>
                <a:gd name="T11" fmla="*/ 88 h 177"/>
                <a:gd name="T12" fmla="*/ 220 w 222"/>
                <a:gd name="T13" fmla="*/ 103 h 177"/>
                <a:gd name="T14" fmla="*/ 222 w 222"/>
                <a:gd name="T15" fmla="*/ 117 h 177"/>
                <a:gd name="T16" fmla="*/ 220 w 222"/>
                <a:gd name="T17" fmla="*/ 133 h 177"/>
                <a:gd name="T18" fmla="*/ 213 w 222"/>
                <a:gd name="T19" fmla="*/ 147 h 177"/>
                <a:gd name="T20" fmla="*/ 204 w 222"/>
                <a:gd name="T21" fmla="*/ 160 h 177"/>
                <a:gd name="T22" fmla="*/ 192 w 222"/>
                <a:gd name="T23" fmla="*/ 170 h 177"/>
                <a:gd name="T24" fmla="*/ 178 w 222"/>
                <a:gd name="T25" fmla="*/ 175 h 177"/>
                <a:gd name="T26" fmla="*/ 163 w 222"/>
                <a:gd name="T27" fmla="*/ 177 h 177"/>
                <a:gd name="T28" fmla="*/ 148 w 222"/>
                <a:gd name="T29" fmla="*/ 175 h 177"/>
                <a:gd name="T30" fmla="*/ 133 w 222"/>
                <a:gd name="T31" fmla="*/ 169 h 177"/>
                <a:gd name="T32" fmla="*/ 30 w 222"/>
                <a:gd name="T33" fmla="*/ 110 h 177"/>
                <a:gd name="T34" fmla="*/ 17 w 222"/>
                <a:gd name="T35" fmla="*/ 100 h 177"/>
                <a:gd name="T36" fmla="*/ 8 w 222"/>
                <a:gd name="T37" fmla="*/ 88 h 177"/>
                <a:gd name="T38" fmla="*/ 2 w 222"/>
                <a:gd name="T39" fmla="*/ 74 h 177"/>
                <a:gd name="T40" fmla="*/ 0 w 222"/>
                <a:gd name="T41" fmla="*/ 59 h 177"/>
                <a:gd name="T42" fmla="*/ 2 w 222"/>
                <a:gd name="T43" fmla="*/ 44 h 177"/>
                <a:gd name="T44" fmla="*/ 8 w 222"/>
                <a:gd name="T45" fmla="*/ 29 h 177"/>
                <a:gd name="T46" fmla="*/ 18 w 222"/>
                <a:gd name="T47" fmla="*/ 17 h 177"/>
                <a:gd name="T48" fmla="*/ 30 w 222"/>
                <a:gd name="T49" fmla="*/ 7 h 177"/>
                <a:gd name="T50" fmla="*/ 44 w 222"/>
                <a:gd name="T51" fmla="*/ 2 h 177"/>
                <a:gd name="T52" fmla="*/ 59 w 222"/>
                <a:gd name="T5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2" h="177">
                  <a:moveTo>
                    <a:pt x="59" y="0"/>
                  </a:moveTo>
                  <a:lnTo>
                    <a:pt x="74" y="1"/>
                  </a:lnTo>
                  <a:lnTo>
                    <a:pt x="89" y="7"/>
                  </a:lnTo>
                  <a:lnTo>
                    <a:pt x="192" y="67"/>
                  </a:lnTo>
                  <a:lnTo>
                    <a:pt x="205" y="76"/>
                  </a:lnTo>
                  <a:lnTo>
                    <a:pt x="213" y="88"/>
                  </a:lnTo>
                  <a:lnTo>
                    <a:pt x="220" y="103"/>
                  </a:lnTo>
                  <a:lnTo>
                    <a:pt x="222" y="117"/>
                  </a:lnTo>
                  <a:lnTo>
                    <a:pt x="220" y="133"/>
                  </a:lnTo>
                  <a:lnTo>
                    <a:pt x="213" y="147"/>
                  </a:lnTo>
                  <a:lnTo>
                    <a:pt x="204" y="160"/>
                  </a:lnTo>
                  <a:lnTo>
                    <a:pt x="192" y="170"/>
                  </a:lnTo>
                  <a:lnTo>
                    <a:pt x="178" y="175"/>
                  </a:lnTo>
                  <a:lnTo>
                    <a:pt x="163" y="177"/>
                  </a:lnTo>
                  <a:lnTo>
                    <a:pt x="148" y="175"/>
                  </a:lnTo>
                  <a:lnTo>
                    <a:pt x="133" y="169"/>
                  </a:lnTo>
                  <a:lnTo>
                    <a:pt x="30" y="110"/>
                  </a:lnTo>
                  <a:lnTo>
                    <a:pt x="17" y="100"/>
                  </a:lnTo>
                  <a:lnTo>
                    <a:pt x="8" y="88"/>
                  </a:lnTo>
                  <a:lnTo>
                    <a:pt x="2" y="74"/>
                  </a:lnTo>
                  <a:lnTo>
                    <a:pt x="0" y="59"/>
                  </a:lnTo>
                  <a:lnTo>
                    <a:pt x="2" y="44"/>
                  </a:lnTo>
                  <a:lnTo>
                    <a:pt x="8" y="29"/>
                  </a:lnTo>
                  <a:lnTo>
                    <a:pt x="18" y="17"/>
                  </a:lnTo>
                  <a:lnTo>
                    <a:pt x="30" y="7"/>
                  </a:lnTo>
                  <a:lnTo>
                    <a:pt x="44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475"/>
            <p:cNvSpPr>
              <a:spLocks/>
            </p:cNvSpPr>
            <p:nvPr/>
          </p:nvSpPr>
          <p:spPr bwMode="auto">
            <a:xfrm>
              <a:off x="6384926" y="4386263"/>
              <a:ext cx="34925" cy="28575"/>
            </a:xfrm>
            <a:custGeom>
              <a:avLst/>
              <a:gdLst>
                <a:gd name="T0" fmla="*/ 59 w 222"/>
                <a:gd name="T1" fmla="*/ 0 h 177"/>
                <a:gd name="T2" fmla="*/ 74 w 222"/>
                <a:gd name="T3" fmla="*/ 2 h 177"/>
                <a:gd name="T4" fmla="*/ 89 w 222"/>
                <a:gd name="T5" fmla="*/ 8 h 177"/>
                <a:gd name="T6" fmla="*/ 192 w 222"/>
                <a:gd name="T7" fmla="*/ 68 h 177"/>
                <a:gd name="T8" fmla="*/ 205 w 222"/>
                <a:gd name="T9" fmla="*/ 77 h 177"/>
                <a:gd name="T10" fmla="*/ 214 w 222"/>
                <a:gd name="T11" fmla="*/ 89 h 177"/>
                <a:gd name="T12" fmla="*/ 220 w 222"/>
                <a:gd name="T13" fmla="*/ 103 h 177"/>
                <a:gd name="T14" fmla="*/ 222 w 222"/>
                <a:gd name="T15" fmla="*/ 118 h 177"/>
                <a:gd name="T16" fmla="*/ 220 w 222"/>
                <a:gd name="T17" fmla="*/ 133 h 177"/>
                <a:gd name="T18" fmla="*/ 214 w 222"/>
                <a:gd name="T19" fmla="*/ 148 h 177"/>
                <a:gd name="T20" fmla="*/ 204 w 222"/>
                <a:gd name="T21" fmla="*/ 160 h 177"/>
                <a:gd name="T22" fmla="*/ 192 w 222"/>
                <a:gd name="T23" fmla="*/ 170 h 177"/>
                <a:gd name="T24" fmla="*/ 178 w 222"/>
                <a:gd name="T25" fmla="*/ 175 h 177"/>
                <a:gd name="T26" fmla="*/ 163 w 222"/>
                <a:gd name="T27" fmla="*/ 177 h 177"/>
                <a:gd name="T28" fmla="*/ 148 w 222"/>
                <a:gd name="T29" fmla="*/ 175 h 177"/>
                <a:gd name="T30" fmla="*/ 133 w 222"/>
                <a:gd name="T31" fmla="*/ 170 h 177"/>
                <a:gd name="T32" fmla="*/ 30 w 222"/>
                <a:gd name="T33" fmla="*/ 111 h 177"/>
                <a:gd name="T34" fmla="*/ 17 w 222"/>
                <a:gd name="T35" fmla="*/ 101 h 177"/>
                <a:gd name="T36" fmla="*/ 9 w 222"/>
                <a:gd name="T37" fmla="*/ 89 h 177"/>
                <a:gd name="T38" fmla="*/ 2 w 222"/>
                <a:gd name="T39" fmla="*/ 75 h 177"/>
                <a:gd name="T40" fmla="*/ 0 w 222"/>
                <a:gd name="T41" fmla="*/ 60 h 177"/>
                <a:gd name="T42" fmla="*/ 2 w 222"/>
                <a:gd name="T43" fmla="*/ 44 h 177"/>
                <a:gd name="T44" fmla="*/ 9 w 222"/>
                <a:gd name="T45" fmla="*/ 30 h 177"/>
                <a:gd name="T46" fmla="*/ 18 w 222"/>
                <a:gd name="T47" fmla="*/ 17 h 177"/>
                <a:gd name="T48" fmla="*/ 30 w 222"/>
                <a:gd name="T49" fmla="*/ 7 h 177"/>
                <a:gd name="T50" fmla="*/ 44 w 222"/>
                <a:gd name="T51" fmla="*/ 2 h 177"/>
                <a:gd name="T52" fmla="*/ 59 w 222"/>
                <a:gd name="T5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2" h="177">
                  <a:moveTo>
                    <a:pt x="59" y="0"/>
                  </a:moveTo>
                  <a:lnTo>
                    <a:pt x="74" y="2"/>
                  </a:lnTo>
                  <a:lnTo>
                    <a:pt x="89" y="8"/>
                  </a:lnTo>
                  <a:lnTo>
                    <a:pt x="192" y="68"/>
                  </a:lnTo>
                  <a:lnTo>
                    <a:pt x="205" y="77"/>
                  </a:lnTo>
                  <a:lnTo>
                    <a:pt x="214" y="89"/>
                  </a:lnTo>
                  <a:lnTo>
                    <a:pt x="220" y="103"/>
                  </a:lnTo>
                  <a:lnTo>
                    <a:pt x="222" y="118"/>
                  </a:lnTo>
                  <a:lnTo>
                    <a:pt x="220" y="133"/>
                  </a:lnTo>
                  <a:lnTo>
                    <a:pt x="214" y="148"/>
                  </a:lnTo>
                  <a:lnTo>
                    <a:pt x="204" y="160"/>
                  </a:lnTo>
                  <a:lnTo>
                    <a:pt x="192" y="170"/>
                  </a:lnTo>
                  <a:lnTo>
                    <a:pt x="178" y="175"/>
                  </a:lnTo>
                  <a:lnTo>
                    <a:pt x="163" y="177"/>
                  </a:lnTo>
                  <a:lnTo>
                    <a:pt x="148" y="175"/>
                  </a:lnTo>
                  <a:lnTo>
                    <a:pt x="133" y="170"/>
                  </a:lnTo>
                  <a:lnTo>
                    <a:pt x="30" y="111"/>
                  </a:lnTo>
                  <a:lnTo>
                    <a:pt x="17" y="101"/>
                  </a:lnTo>
                  <a:lnTo>
                    <a:pt x="9" y="89"/>
                  </a:lnTo>
                  <a:lnTo>
                    <a:pt x="2" y="75"/>
                  </a:lnTo>
                  <a:lnTo>
                    <a:pt x="0" y="60"/>
                  </a:lnTo>
                  <a:lnTo>
                    <a:pt x="2" y="44"/>
                  </a:lnTo>
                  <a:lnTo>
                    <a:pt x="9" y="30"/>
                  </a:lnTo>
                  <a:lnTo>
                    <a:pt x="18" y="17"/>
                  </a:lnTo>
                  <a:lnTo>
                    <a:pt x="30" y="7"/>
                  </a:lnTo>
                  <a:lnTo>
                    <a:pt x="44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476"/>
            <p:cNvSpPr>
              <a:spLocks/>
            </p:cNvSpPr>
            <p:nvPr/>
          </p:nvSpPr>
          <p:spPr bwMode="auto">
            <a:xfrm>
              <a:off x="6472238" y="4298950"/>
              <a:ext cx="28575" cy="34925"/>
            </a:xfrm>
            <a:custGeom>
              <a:avLst/>
              <a:gdLst>
                <a:gd name="T0" fmla="*/ 61 w 179"/>
                <a:gd name="T1" fmla="*/ 0 h 220"/>
                <a:gd name="T2" fmla="*/ 76 w 179"/>
                <a:gd name="T3" fmla="*/ 2 h 220"/>
                <a:gd name="T4" fmla="*/ 90 w 179"/>
                <a:gd name="T5" fmla="*/ 7 h 220"/>
                <a:gd name="T6" fmla="*/ 102 w 179"/>
                <a:gd name="T7" fmla="*/ 17 h 220"/>
                <a:gd name="T8" fmla="*/ 111 w 179"/>
                <a:gd name="T9" fmla="*/ 29 h 220"/>
                <a:gd name="T10" fmla="*/ 171 w 179"/>
                <a:gd name="T11" fmla="*/ 132 h 220"/>
                <a:gd name="T12" fmla="*/ 177 w 179"/>
                <a:gd name="T13" fmla="*/ 146 h 220"/>
                <a:gd name="T14" fmla="*/ 179 w 179"/>
                <a:gd name="T15" fmla="*/ 162 h 220"/>
                <a:gd name="T16" fmla="*/ 177 w 179"/>
                <a:gd name="T17" fmla="*/ 176 h 220"/>
                <a:gd name="T18" fmla="*/ 171 w 179"/>
                <a:gd name="T19" fmla="*/ 191 h 220"/>
                <a:gd name="T20" fmla="*/ 162 w 179"/>
                <a:gd name="T21" fmla="*/ 203 h 220"/>
                <a:gd name="T22" fmla="*/ 149 w 179"/>
                <a:gd name="T23" fmla="*/ 213 h 220"/>
                <a:gd name="T24" fmla="*/ 135 w 179"/>
                <a:gd name="T25" fmla="*/ 219 h 220"/>
                <a:gd name="T26" fmla="*/ 120 w 179"/>
                <a:gd name="T27" fmla="*/ 220 h 220"/>
                <a:gd name="T28" fmla="*/ 105 w 179"/>
                <a:gd name="T29" fmla="*/ 218 h 220"/>
                <a:gd name="T30" fmla="*/ 90 w 179"/>
                <a:gd name="T31" fmla="*/ 213 h 220"/>
                <a:gd name="T32" fmla="*/ 78 w 179"/>
                <a:gd name="T33" fmla="*/ 203 h 220"/>
                <a:gd name="T34" fmla="*/ 68 w 179"/>
                <a:gd name="T35" fmla="*/ 191 h 220"/>
                <a:gd name="T36" fmla="*/ 9 w 179"/>
                <a:gd name="T37" fmla="*/ 88 h 220"/>
                <a:gd name="T38" fmla="*/ 3 w 179"/>
                <a:gd name="T39" fmla="*/ 74 h 220"/>
                <a:gd name="T40" fmla="*/ 0 w 179"/>
                <a:gd name="T41" fmla="*/ 59 h 220"/>
                <a:gd name="T42" fmla="*/ 3 w 179"/>
                <a:gd name="T43" fmla="*/ 44 h 220"/>
                <a:gd name="T44" fmla="*/ 9 w 179"/>
                <a:gd name="T45" fmla="*/ 30 h 220"/>
                <a:gd name="T46" fmla="*/ 18 w 179"/>
                <a:gd name="T47" fmla="*/ 17 h 220"/>
                <a:gd name="T48" fmla="*/ 31 w 179"/>
                <a:gd name="T49" fmla="*/ 7 h 220"/>
                <a:gd name="T50" fmla="*/ 46 w 179"/>
                <a:gd name="T51" fmla="*/ 2 h 220"/>
                <a:gd name="T52" fmla="*/ 61 w 179"/>
                <a:gd name="T5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9" h="220">
                  <a:moveTo>
                    <a:pt x="61" y="0"/>
                  </a:moveTo>
                  <a:lnTo>
                    <a:pt x="76" y="2"/>
                  </a:lnTo>
                  <a:lnTo>
                    <a:pt x="90" y="7"/>
                  </a:lnTo>
                  <a:lnTo>
                    <a:pt x="102" y="17"/>
                  </a:lnTo>
                  <a:lnTo>
                    <a:pt x="111" y="29"/>
                  </a:lnTo>
                  <a:lnTo>
                    <a:pt x="171" y="132"/>
                  </a:lnTo>
                  <a:lnTo>
                    <a:pt x="177" y="146"/>
                  </a:lnTo>
                  <a:lnTo>
                    <a:pt x="179" y="162"/>
                  </a:lnTo>
                  <a:lnTo>
                    <a:pt x="177" y="176"/>
                  </a:lnTo>
                  <a:lnTo>
                    <a:pt x="171" y="191"/>
                  </a:lnTo>
                  <a:lnTo>
                    <a:pt x="162" y="203"/>
                  </a:lnTo>
                  <a:lnTo>
                    <a:pt x="149" y="213"/>
                  </a:lnTo>
                  <a:lnTo>
                    <a:pt x="135" y="219"/>
                  </a:lnTo>
                  <a:lnTo>
                    <a:pt x="120" y="220"/>
                  </a:lnTo>
                  <a:lnTo>
                    <a:pt x="105" y="218"/>
                  </a:lnTo>
                  <a:lnTo>
                    <a:pt x="90" y="213"/>
                  </a:lnTo>
                  <a:lnTo>
                    <a:pt x="78" y="203"/>
                  </a:lnTo>
                  <a:lnTo>
                    <a:pt x="68" y="191"/>
                  </a:lnTo>
                  <a:lnTo>
                    <a:pt x="9" y="88"/>
                  </a:lnTo>
                  <a:lnTo>
                    <a:pt x="3" y="74"/>
                  </a:lnTo>
                  <a:lnTo>
                    <a:pt x="0" y="59"/>
                  </a:lnTo>
                  <a:lnTo>
                    <a:pt x="3" y="44"/>
                  </a:lnTo>
                  <a:lnTo>
                    <a:pt x="9" y="30"/>
                  </a:lnTo>
                  <a:lnTo>
                    <a:pt x="18" y="17"/>
                  </a:lnTo>
                  <a:lnTo>
                    <a:pt x="31" y="7"/>
                  </a:lnTo>
                  <a:lnTo>
                    <a:pt x="46" y="2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477"/>
            <p:cNvSpPr>
              <a:spLocks/>
            </p:cNvSpPr>
            <p:nvPr/>
          </p:nvSpPr>
          <p:spPr bwMode="auto">
            <a:xfrm>
              <a:off x="6781801" y="4381500"/>
              <a:ext cx="34925" cy="28575"/>
            </a:xfrm>
            <a:custGeom>
              <a:avLst/>
              <a:gdLst>
                <a:gd name="T0" fmla="*/ 163 w 222"/>
                <a:gd name="T1" fmla="*/ 0 h 178"/>
                <a:gd name="T2" fmla="*/ 178 w 222"/>
                <a:gd name="T3" fmla="*/ 2 h 178"/>
                <a:gd name="T4" fmla="*/ 192 w 222"/>
                <a:gd name="T5" fmla="*/ 8 h 178"/>
                <a:gd name="T6" fmla="*/ 204 w 222"/>
                <a:gd name="T7" fmla="*/ 17 h 178"/>
                <a:gd name="T8" fmla="*/ 213 w 222"/>
                <a:gd name="T9" fmla="*/ 30 h 178"/>
                <a:gd name="T10" fmla="*/ 220 w 222"/>
                <a:gd name="T11" fmla="*/ 45 h 178"/>
                <a:gd name="T12" fmla="*/ 222 w 222"/>
                <a:gd name="T13" fmla="*/ 60 h 178"/>
                <a:gd name="T14" fmla="*/ 220 w 222"/>
                <a:gd name="T15" fmla="*/ 75 h 178"/>
                <a:gd name="T16" fmla="*/ 213 w 222"/>
                <a:gd name="T17" fmla="*/ 89 h 178"/>
                <a:gd name="T18" fmla="*/ 205 w 222"/>
                <a:gd name="T19" fmla="*/ 101 h 178"/>
                <a:gd name="T20" fmla="*/ 192 w 222"/>
                <a:gd name="T21" fmla="*/ 111 h 178"/>
                <a:gd name="T22" fmla="*/ 89 w 222"/>
                <a:gd name="T23" fmla="*/ 170 h 178"/>
                <a:gd name="T24" fmla="*/ 74 w 222"/>
                <a:gd name="T25" fmla="*/ 176 h 178"/>
                <a:gd name="T26" fmla="*/ 59 w 222"/>
                <a:gd name="T27" fmla="*/ 178 h 178"/>
                <a:gd name="T28" fmla="*/ 44 w 222"/>
                <a:gd name="T29" fmla="*/ 176 h 178"/>
                <a:gd name="T30" fmla="*/ 30 w 222"/>
                <a:gd name="T31" fmla="*/ 170 h 178"/>
                <a:gd name="T32" fmla="*/ 18 w 222"/>
                <a:gd name="T33" fmla="*/ 161 h 178"/>
                <a:gd name="T34" fmla="*/ 8 w 222"/>
                <a:gd name="T35" fmla="*/ 148 h 178"/>
                <a:gd name="T36" fmla="*/ 2 w 222"/>
                <a:gd name="T37" fmla="*/ 133 h 178"/>
                <a:gd name="T38" fmla="*/ 0 w 222"/>
                <a:gd name="T39" fmla="*/ 118 h 178"/>
                <a:gd name="T40" fmla="*/ 2 w 222"/>
                <a:gd name="T41" fmla="*/ 103 h 178"/>
                <a:gd name="T42" fmla="*/ 8 w 222"/>
                <a:gd name="T43" fmla="*/ 89 h 178"/>
                <a:gd name="T44" fmla="*/ 17 w 222"/>
                <a:gd name="T45" fmla="*/ 77 h 178"/>
                <a:gd name="T46" fmla="*/ 30 w 222"/>
                <a:gd name="T47" fmla="*/ 68 h 178"/>
                <a:gd name="T48" fmla="*/ 132 w 222"/>
                <a:gd name="T49" fmla="*/ 8 h 178"/>
                <a:gd name="T50" fmla="*/ 148 w 222"/>
                <a:gd name="T51" fmla="*/ 2 h 178"/>
                <a:gd name="T52" fmla="*/ 163 w 222"/>
                <a:gd name="T5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2" h="178">
                  <a:moveTo>
                    <a:pt x="163" y="0"/>
                  </a:moveTo>
                  <a:lnTo>
                    <a:pt x="178" y="2"/>
                  </a:lnTo>
                  <a:lnTo>
                    <a:pt x="192" y="8"/>
                  </a:lnTo>
                  <a:lnTo>
                    <a:pt x="204" y="17"/>
                  </a:lnTo>
                  <a:lnTo>
                    <a:pt x="213" y="30"/>
                  </a:lnTo>
                  <a:lnTo>
                    <a:pt x="220" y="45"/>
                  </a:lnTo>
                  <a:lnTo>
                    <a:pt x="222" y="60"/>
                  </a:lnTo>
                  <a:lnTo>
                    <a:pt x="220" y="75"/>
                  </a:lnTo>
                  <a:lnTo>
                    <a:pt x="213" y="89"/>
                  </a:lnTo>
                  <a:lnTo>
                    <a:pt x="205" y="101"/>
                  </a:lnTo>
                  <a:lnTo>
                    <a:pt x="192" y="111"/>
                  </a:lnTo>
                  <a:lnTo>
                    <a:pt x="89" y="170"/>
                  </a:lnTo>
                  <a:lnTo>
                    <a:pt x="74" y="176"/>
                  </a:lnTo>
                  <a:lnTo>
                    <a:pt x="59" y="178"/>
                  </a:lnTo>
                  <a:lnTo>
                    <a:pt x="44" y="176"/>
                  </a:lnTo>
                  <a:lnTo>
                    <a:pt x="30" y="170"/>
                  </a:lnTo>
                  <a:lnTo>
                    <a:pt x="18" y="161"/>
                  </a:lnTo>
                  <a:lnTo>
                    <a:pt x="8" y="148"/>
                  </a:lnTo>
                  <a:lnTo>
                    <a:pt x="2" y="133"/>
                  </a:lnTo>
                  <a:lnTo>
                    <a:pt x="0" y="118"/>
                  </a:lnTo>
                  <a:lnTo>
                    <a:pt x="2" y="103"/>
                  </a:lnTo>
                  <a:lnTo>
                    <a:pt x="8" y="89"/>
                  </a:lnTo>
                  <a:lnTo>
                    <a:pt x="17" y="77"/>
                  </a:lnTo>
                  <a:lnTo>
                    <a:pt x="30" y="68"/>
                  </a:lnTo>
                  <a:lnTo>
                    <a:pt x="132" y="8"/>
                  </a:lnTo>
                  <a:lnTo>
                    <a:pt x="148" y="2"/>
                  </a:lnTo>
                  <a:lnTo>
                    <a:pt x="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478"/>
            <p:cNvSpPr>
              <a:spLocks/>
            </p:cNvSpPr>
            <p:nvPr/>
          </p:nvSpPr>
          <p:spPr bwMode="auto">
            <a:xfrm>
              <a:off x="6381751" y="4611688"/>
              <a:ext cx="36513" cy="28575"/>
            </a:xfrm>
            <a:custGeom>
              <a:avLst/>
              <a:gdLst>
                <a:gd name="T0" fmla="*/ 163 w 222"/>
                <a:gd name="T1" fmla="*/ 0 h 177"/>
                <a:gd name="T2" fmla="*/ 178 w 222"/>
                <a:gd name="T3" fmla="*/ 2 h 177"/>
                <a:gd name="T4" fmla="*/ 192 w 222"/>
                <a:gd name="T5" fmla="*/ 7 h 177"/>
                <a:gd name="T6" fmla="*/ 204 w 222"/>
                <a:gd name="T7" fmla="*/ 17 h 177"/>
                <a:gd name="T8" fmla="*/ 213 w 222"/>
                <a:gd name="T9" fmla="*/ 30 h 177"/>
                <a:gd name="T10" fmla="*/ 220 w 222"/>
                <a:gd name="T11" fmla="*/ 44 h 177"/>
                <a:gd name="T12" fmla="*/ 222 w 222"/>
                <a:gd name="T13" fmla="*/ 59 h 177"/>
                <a:gd name="T14" fmla="*/ 220 w 222"/>
                <a:gd name="T15" fmla="*/ 74 h 177"/>
                <a:gd name="T16" fmla="*/ 213 w 222"/>
                <a:gd name="T17" fmla="*/ 88 h 177"/>
                <a:gd name="T18" fmla="*/ 205 w 222"/>
                <a:gd name="T19" fmla="*/ 101 h 177"/>
                <a:gd name="T20" fmla="*/ 192 w 222"/>
                <a:gd name="T21" fmla="*/ 111 h 177"/>
                <a:gd name="T22" fmla="*/ 89 w 222"/>
                <a:gd name="T23" fmla="*/ 170 h 177"/>
                <a:gd name="T24" fmla="*/ 75 w 222"/>
                <a:gd name="T25" fmla="*/ 175 h 177"/>
                <a:gd name="T26" fmla="*/ 60 w 222"/>
                <a:gd name="T27" fmla="*/ 177 h 177"/>
                <a:gd name="T28" fmla="*/ 45 w 222"/>
                <a:gd name="T29" fmla="*/ 175 h 177"/>
                <a:gd name="T30" fmla="*/ 30 w 222"/>
                <a:gd name="T31" fmla="*/ 170 h 177"/>
                <a:gd name="T32" fmla="*/ 18 w 222"/>
                <a:gd name="T33" fmla="*/ 160 h 177"/>
                <a:gd name="T34" fmla="*/ 8 w 222"/>
                <a:gd name="T35" fmla="*/ 147 h 177"/>
                <a:gd name="T36" fmla="*/ 2 w 222"/>
                <a:gd name="T37" fmla="*/ 133 h 177"/>
                <a:gd name="T38" fmla="*/ 0 w 222"/>
                <a:gd name="T39" fmla="*/ 118 h 177"/>
                <a:gd name="T40" fmla="*/ 2 w 222"/>
                <a:gd name="T41" fmla="*/ 103 h 177"/>
                <a:gd name="T42" fmla="*/ 8 w 222"/>
                <a:gd name="T43" fmla="*/ 89 h 177"/>
                <a:gd name="T44" fmla="*/ 17 w 222"/>
                <a:gd name="T45" fmla="*/ 76 h 177"/>
                <a:gd name="T46" fmla="*/ 30 w 222"/>
                <a:gd name="T47" fmla="*/ 68 h 177"/>
                <a:gd name="T48" fmla="*/ 133 w 222"/>
                <a:gd name="T49" fmla="*/ 7 h 177"/>
                <a:gd name="T50" fmla="*/ 148 w 222"/>
                <a:gd name="T51" fmla="*/ 2 h 177"/>
                <a:gd name="T52" fmla="*/ 163 w 222"/>
                <a:gd name="T5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2" h="177">
                  <a:moveTo>
                    <a:pt x="163" y="0"/>
                  </a:moveTo>
                  <a:lnTo>
                    <a:pt x="178" y="2"/>
                  </a:lnTo>
                  <a:lnTo>
                    <a:pt x="192" y="7"/>
                  </a:lnTo>
                  <a:lnTo>
                    <a:pt x="204" y="17"/>
                  </a:lnTo>
                  <a:lnTo>
                    <a:pt x="213" y="30"/>
                  </a:lnTo>
                  <a:lnTo>
                    <a:pt x="220" y="44"/>
                  </a:lnTo>
                  <a:lnTo>
                    <a:pt x="222" y="59"/>
                  </a:lnTo>
                  <a:lnTo>
                    <a:pt x="220" y="74"/>
                  </a:lnTo>
                  <a:lnTo>
                    <a:pt x="213" y="88"/>
                  </a:lnTo>
                  <a:lnTo>
                    <a:pt x="205" y="101"/>
                  </a:lnTo>
                  <a:lnTo>
                    <a:pt x="192" y="111"/>
                  </a:lnTo>
                  <a:lnTo>
                    <a:pt x="89" y="170"/>
                  </a:lnTo>
                  <a:lnTo>
                    <a:pt x="75" y="175"/>
                  </a:lnTo>
                  <a:lnTo>
                    <a:pt x="60" y="177"/>
                  </a:lnTo>
                  <a:lnTo>
                    <a:pt x="45" y="175"/>
                  </a:lnTo>
                  <a:lnTo>
                    <a:pt x="30" y="170"/>
                  </a:lnTo>
                  <a:lnTo>
                    <a:pt x="18" y="160"/>
                  </a:lnTo>
                  <a:lnTo>
                    <a:pt x="8" y="147"/>
                  </a:lnTo>
                  <a:lnTo>
                    <a:pt x="2" y="133"/>
                  </a:lnTo>
                  <a:lnTo>
                    <a:pt x="0" y="118"/>
                  </a:lnTo>
                  <a:lnTo>
                    <a:pt x="2" y="103"/>
                  </a:lnTo>
                  <a:lnTo>
                    <a:pt x="8" y="89"/>
                  </a:lnTo>
                  <a:lnTo>
                    <a:pt x="17" y="76"/>
                  </a:lnTo>
                  <a:lnTo>
                    <a:pt x="30" y="68"/>
                  </a:lnTo>
                  <a:lnTo>
                    <a:pt x="133" y="7"/>
                  </a:lnTo>
                  <a:lnTo>
                    <a:pt x="148" y="2"/>
                  </a:lnTo>
                  <a:lnTo>
                    <a:pt x="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479"/>
            <p:cNvSpPr>
              <a:spLocks noEditPoints="1"/>
            </p:cNvSpPr>
            <p:nvPr/>
          </p:nvSpPr>
          <p:spPr bwMode="auto">
            <a:xfrm>
              <a:off x="6564313" y="4387850"/>
              <a:ext cx="153988" cy="149225"/>
            </a:xfrm>
            <a:custGeom>
              <a:avLst/>
              <a:gdLst>
                <a:gd name="T0" fmla="*/ 213 w 967"/>
                <a:gd name="T1" fmla="*/ 594 h 947"/>
                <a:gd name="T2" fmla="*/ 171 w 967"/>
                <a:gd name="T3" fmla="*/ 612 h 947"/>
                <a:gd name="T4" fmla="*/ 138 w 967"/>
                <a:gd name="T5" fmla="*/ 645 h 947"/>
                <a:gd name="T6" fmla="*/ 120 w 967"/>
                <a:gd name="T7" fmla="*/ 688 h 947"/>
                <a:gd name="T8" fmla="*/ 120 w 967"/>
                <a:gd name="T9" fmla="*/ 734 h 947"/>
                <a:gd name="T10" fmla="*/ 138 w 967"/>
                <a:gd name="T11" fmla="*/ 776 h 947"/>
                <a:gd name="T12" fmla="*/ 171 w 967"/>
                <a:gd name="T13" fmla="*/ 809 h 947"/>
                <a:gd name="T14" fmla="*/ 214 w 967"/>
                <a:gd name="T15" fmla="*/ 825 h 947"/>
                <a:gd name="T16" fmla="*/ 260 w 967"/>
                <a:gd name="T17" fmla="*/ 825 h 947"/>
                <a:gd name="T18" fmla="*/ 303 w 967"/>
                <a:gd name="T19" fmla="*/ 809 h 947"/>
                <a:gd name="T20" fmla="*/ 336 w 967"/>
                <a:gd name="T21" fmla="*/ 776 h 947"/>
                <a:gd name="T22" fmla="*/ 354 w 967"/>
                <a:gd name="T23" fmla="*/ 734 h 947"/>
                <a:gd name="T24" fmla="*/ 354 w 967"/>
                <a:gd name="T25" fmla="*/ 688 h 947"/>
                <a:gd name="T26" fmla="*/ 336 w 967"/>
                <a:gd name="T27" fmla="*/ 645 h 947"/>
                <a:gd name="T28" fmla="*/ 303 w 967"/>
                <a:gd name="T29" fmla="*/ 612 h 947"/>
                <a:gd name="T30" fmla="*/ 261 w 967"/>
                <a:gd name="T31" fmla="*/ 594 h 947"/>
                <a:gd name="T32" fmla="*/ 908 w 967"/>
                <a:gd name="T33" fmla="*/ 0 h 947"/>
                <a:gd name="T34" fmla="*/ 937 w 967"/>
                <a:gd name="T35" fmla="*/ 9 h 947"/>
                <a:gd name="T36" fmla="*/ 960 w 967"/>
                <a:gd name="T37" fmla="*/ 30 h 947"/>
                <a:gd name="T38" fmla="*/ 967 w 967"/>
                <a:gd name="T39" fmla="*/ 59 h 947"/>
                <a:gd name="T40" fmla="*/ 960 w 967"/>
                <a:gd name="T41" fmla="*/ 89 h 947"/>
                <a:gd name="T42" fmla="*/ 447 w 967"/>
                <a:gd name="T43" fmla="*/ 603 h 947"/>
                <a:gd name="T44" fmla="*/ 471 w 967"/>
                <a:gd name="T45" fmla="*/ 673 h 947"/>
                <a:gd name="T46" fmla="*/ 471 w 967"/>
                <a:gd name="T47" fmla="*/ 748 h 947"/>
                <a:gd name="T48" fmla="*/ 448 w 967"/>
                <a:gd name="T49" fmla="*/ 818 h 947"/>
                <a:gd name="T50" fmla="*/ 405 w 967"/>
                <a:gd name="T51" fmla="*/ 878 h 947"/>
                <a:gd name="T52" fmla="*/ 345 w 967"/>
                <a:gd name="T53" fmla="*/ 922 h 947"/>
                <a:gd name="T54" fmla="*/ 275 w 967"/>
                <a:gd name="T55" fmla="*/ 945 h 947"/>
                <a:gd name="T56" fmla="*/ 199 w 967"/>
                <a:gd name="T57" fmla="*/ 945 h 947"/>
                <a:gd name="T58" fmla="*/ 129 w 967"/>
                <a:gd name="T59" fmla="*/ 922 h 947"/>
                <a:gd name="T60" fmla="*/ 69 w 967"/>
                <a:gd name="T61" fmla="*/ 878 h 947"/>
                <a:gd name="T62" fmla="*/ 26 w 967"/>
                <a:gd name="T63" fmla="*/ 818 h 947"/>
                <a:gd name="T64" fmla="*/ 3 w 967"/>
                <a:gd name="T65" fmla="*/ 748 h 947"/>
                <a:gd name="T66" fmla="*/ 3 w 967"/>
                <a:gd name="T67" fmla="*/ 673 h 947"/>
                <a:gd name="T68" fmla="*/ 26 w 967"/>
                <a:gd name="T69" fmla="*/ 604 h 947"/>
                <a:gd name="T70" fmla="*/ 69 w 967"/>
                <a:gd name="T71" fmla="*/ 544 h 947"/>
                <a:gd name="T72" fmla="*/ 122 w 967"/>
                <a:gd name="T73" fmla="*/ 505 h 947"/>
                <a:gd name="T74" fmla="*/ 182 w 967"/>
                <a:gd name="T75" fmla="*/ 482 h 947"/>
                <a:gd name="T76" fmla="*/ 247 w 967"/>
                <a:gd name="T77" fmla="*/ 477 h 947"/>
                <a:gd name="T78" fmla="*/ 310 w 967"/>
                <a:gd name="T79" fmla="*/ 487 h 947"/>
                <a:gd name="T80" fmla="*/ 369 w 967"/>
                <a:gd name="T81" fmla="*/ 515 h 947"/>
                <a:gd name="T82" fmla="*/ 879 w 967"/>
                <a:gd name="T83" fmla="*/ 9 h 947"/>
                <a:gd name="T84" fmla="*/ 908 w 967"/>
                <a:gd name="T85" fmla="*/ 0 h 9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67" h="947">
                  <a:moveTo>
                    <a:pt x="237" y="592"/>
                  </a:moveTo>
                  <a:lnTo>
                    <a:pt x="213" y="594"/>
                  </a:lnTo>
                  <a:lnTo>
                    <a:pt x="192" y="602"/>
                  </a:lnTo>
                  <a:lnTo>
                    <a:pt x="171" y="612"/>
                  </a:lnTo>
                  <a:lnTo>
                    <a:pt x="153" y="627"/>
                  </a:lnTo>
                  <a:lnTo>
                    <a:pt x="138" y="645"/>
                  </a:lnTo>
                  <a:lnTo>
                    <a:pt x="127" y="665"/>
                  </a:lnTo>
                  <a:lnTo>
                    <a:pt x="120" y="688"/>
                  </a:lnTo>
                  <a:lnTo>
                    <a:pt x="118" y="710"/>
                  </a:lnTo>
                  <a:lnTo>
                    <a:pt x="120" y="734"/>
                  </a:lnTo>
                  <a:lnTo>
                    <a:pt x="127" y="757"/>
                  </a:lnTo>
                  <a:lnTo>
                    <a:pt x="138" y="776"/>
                  </a:lnTo>
                  <a:lnTo>
                    <a:pt x="153" y="794"/>
                  </a:lnTo>
                  <a:lnTo>
                    <a:pt x="171" y="809"/>
                  </a:lnTo>
                  <a:lnTo>
                    <a:pt x="192" y="820"/>
                  </a:lnTo>
                  <a:lnTo>
                    <a:pt x="214" y="825"/>
                  </a:lnTo>
                  <a:lnTo>
                    <a:pt x="237" y="828"/>
                  </a:lnTo>
                  <a:lnTo>
                    <a:pt x="260" y="825"/>
                  </a:lnTo>
                  <a:lnTo>
                    <a:pt x="282" y="820"/>
                  </a:lnTo>
                  <a:lnTo>
                    <a:pt x="303" y="809"/>
                  </a:lnTo>
                  <a:lnTo>
                    <a:pt x="321" y="794"/>
                  </a:lnTo>
                  <a:lnTo>
                    <a:pt x="336" y="776"/>
                  </a:lnTo>
                  <a:lnTo>
                    <a:pt x="347" y="757"/>
                  </a:lnTo>
                  <a:lnTo>
                    <a:pt x="354" y="734"/>
                  </a:lnTo>
                  <a:lnTo>
                    <a:pt x="356" y="710"/>
                  </a:lnTo>
                  <a:lnTo>
                    <a:pt x="354" y="688"/>
                  </a:lnTo>
                  <a:lnTo>
                    <a:pt x="347" y="665"/>
                  </a:lnTo>
                  <a:lnTo>
                    <a:pt x="336" y="645"/>
                  </a:lnTo>
                  <a:lnTo>
                    <a:pt x="321" y="627"/>
                  </a:lnTo>
                  <a:lnTo>
                    <a:pt x="303" y="612"/>
                  </a:lnTo>
                  <a:lnTo>
                    <a:pt x="282" y="602"/>
                  </a:lnTo>
                  <a:lnTo>
                    <a:pt x="261" y="594"/>
                  </a:lnTo>
                  <a:lnTo>
                    <a:pt x="237" y="592"/>
                  </a:lnTo>
                  <a:close/>
                  <a:moveTo>
                    <a:pt x="908" y="0"/>
                  </a:moveTo>
                  <a:lnTo>
                    <a:pt x="923" y="2"/>
                  </a:lnTo>
                  <a:lnTo>
                    <a:pt x="937" y="9"/>
                  </a:lnTo>
                  <a:lnTo>
                    <a:pt x="950" y="18"/>
                  </a:lnTo>
                  <a:lnTo>
                    <a:pt x="960" y="30"/>
                  </a:lnTo>
                  <a:lnTo>
                    <a:pt x="966" y="44"/>
                  </a:lnTo>
                  <a:lnTo>
                    <a:pt x="967" y="59"/>
                  </a:lnTo>
                  <a:lnTo>
                    <a:pt x="966" y="75"/>
                  </a:lnTo>
                  <a:lnTo>
                    <a:pt x="960" y="89"/>
                  </a:lnTo>
                  <a:lnTo>
                    <a:pt x="950" y="101"/>
                  </a:lnTo>
                  <a:lnTo>
                    <a:pt x="447" y="603"/>
                  </a:lnTo>
                  <a:lnTo>
                    <a:pt x="461" y="637"/>
                  </a:lnTo>
                  <a:lnTo>
                    <a:pt x="471" y="673"/>
                  </a:lnTo>
                  <a:lnTo>
                    <a:pt x="474" y="710"/>
                  </a:lnTo>
                  <a:lnTo>
                    <a:pt x="471" y="748"/>
                  </a:lnTo>
                  <a:lnTo>
                    <a:pt x="462" y="783"/>
                  </a:lnTo>
                  <a:lnTo>
                    <a:pt x="448" y="818"/>
                  </a:lnTo>
                  <a:lnTo>
                    <a:pt x="429" y="849"/>
                  </a:lnTo>
                  <a:lnTo>
                    <a:pt x="405" y="878"/>
                  </a:lnTo>
                  <a:lnTo>
                    <a:pt x="376" y="903"/>
                  </a:lnTo>
                  <a:lnTo>
                    <a:pt x="345" y="922"/>
                  </a:lnTo>
                  <a:lnTo>
                    <a:pt x="310" y="936"/>
                  </a:lnTo>
                  <a:lnTo>
                    <a:pt x="275" y="945"/>
                  </a:lnTo>
                  <a:lnTo>
                    <a:pt x="237" y="947"/>
                  </a:lnTo>
                  <a:lnTo>
                    <a:pt x="199" y="945"/>
                  </a:lnTo>
                  <a:lnTo>
                    <a:pt x="164" y="936"/>
                  </a:lnTo>
                  <a:lnTo>
                    <a:pt x="129" y="922"/>
                  </a:lnTo>
                  <a:lnTo>
                    <a:pt x="98" y="903"/>
                  </a:lnTo>
                  <a:lnTo>
                    <a:pt x="69" y="878"/>
                  </a:lnTo>
                  <a:lnTo>
                    <a:pt x="45" y="849"/>
                  </a:lnTo>
                  <a:lnTo>
                    <a:pt x="26" y="818"/>
                  </a:lnTo>
                  <a:lnTo>
                    <a:pt x="12" y="783"/>
                  </a:lnTo>
                  <a:lnTo>
                    <a:pt x="3" y="748"/>
                  </a:lnTo>
                  <a:lnTo>
                    <a:pt x="0" y="710"/>
                  </a:lnTo>
                  <a:lnTo>
                    <a:pt x="3" y="673"/>
                  </a:lnTo>
                  <a:lnTo>
                    <a:pt x="12" y="637"/>
                  </a:lnTo>
                  <a:lnTo>
                    <a:pt x="26" y="604"/>
                  </a:lnTo>
                  <a:lnTo>
                    <a:pt x="45" y="572"/>
                  </a:lnTo>
                  <a:lnTo>
                    <a:pt x="69" y="544"/>
                  </a:lnTo>
                  <a:lnTo>
                    <a:pt x="95" y="522"/>
                  </a:lnTo>
                  <a:lnTo>
                    <a:pt x="122" y="505"/>
                  </a:lnTo>
                  <a:lnTo>
                    <a:pt x="152" y="491"/>
                  </a:lnTo>
                  <a:lnTo>
                    <a:pt x="182" y="482"/>
                  </a:lnTo>
                  <a:lnTo>
                    <a:pt x="214" y="477"/>
                  </a:lnTo>
                  <a:lnTo>
                    <a:pt x="247" y="477"/>
                  </a:lnTo>
                  <a:lnTo>
                    <a:pt x="279" y="480"/>
                  </a:lnTo>
                  <a:lnTo>
                    <a:pt x="310" y="487"/>
                  </a:lnTo>
                  <a:lnTo>
                    <a:pt x="341" y="498"/>
                  </a:lnTo>
                  <a:lnTo>
                    <a:pt x="369" y="515"/>
                  </a:lnTo>
                  <a:lnTo>
                    <a:pt x="866" y="18"/>
                  </a:lnTo>
                  <a:lnTo>
                    <a:pt x="879" y="9"/>
                  </a:lnTo>
                  <a:lnTo>
                    <a:pt x="893" y="2"/>
                  </a:lnTo>
                  <a:lnTo>
                    <a:pt x="9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4" name="Group 543"/>
          <p:cNvGrpSpPr/>
          <p:nvPr/>
        </p:nvGrpSpPr>
        <p:grpSpPr>
          <a:xfrm>
            <a:off x="8384052" y="2945625"/>
            <a:ext cx="527051" cy="563563"/>
            <a:chOff x="5305425" y="4229100"/>
            <a:chExt cx="527051" cy="563563"/>
          </a:xfrm>
          <a:solidFill>
            <a:srgbClr val="000000"/>
          </a:solidFill>
        </p:grpSpPr>
        <p:sp>
          <p:nvSpPr>
            <p:cNvPr id="475" name="Freeform 484"/>
            <p:cNvSpPr>
              <a:spLocks noEditPoints="1"/>
            </p:cNvSpPr>
            <p:nvPr/>
          </p:nvSpPr>
          <p:spPr bwMode="auto">
            <a:xfrm>
              <a:off x="5548313" y="4435475"/>
              <a:ext cx="149225" cy="150813"/>
            </a:xfrm>
            <a:custGeom>
              <a:avLst/>
              <a:gdLst>
                <a:gd name="T0" fmla="*/ 619 w 940"/>
                <a:gd name="T1" fmla="*/ 322 h 946"/>
                <a:gd name="T2" fmla="*/ 155 w 940"/>
                <a:gd name="T3" fmla="*/ 661 h 946"/>
                <a:gd name="T4" fmla="*/ 140 w 940"/>
                <a:gd name="T5" fmla="*/ 674 h 946"/>
                <a:gd name="T6" fmla="*/ 129 w 940"/>
                <a:gd name="T7" fmla="*/ 690 h 946"/>
                <a:gd name="T8" fmla="*/ 120 w 940"/>
                <a:gd name="T9" fmla="*/ 709 h 946"/>
                <a:gd name="T10" fmla="*/ 117 w 940"/>
                <a:gd name="T11" fmla="*/ 728 h 946"/>
                <a:gd name="T12" fmla="*/ 118 w 940"/>
                <a:gd name="T13" fmla="*/ 748 h 946"/>
                <a:gd name="T14" fmla="*/ 123 w 940"/>
                <a:gd name="T15" fmla="*/ 768 h 946"/>
                <a:gd name="T16" fmla="*/ 131 w 940"/>
                <a:gd name="T17" fmla="*/ 785 h 946"/>
                <a:gd name="T18" fmla="*/ 144 w 940"/>
                <a:gd name="T19" fmla="*/ 801 h 946"/>
                <a:gd name="T20" fmla="*/ 160 w 940"/>
                <a:gd name="T21" fmla="*/ 814 h 946"/>
                <a:gd name="T22" fmla="*/ 177 w 940"/>
                <a:gd name="T23" fmla="*/ 823 h 946"/>
                <a:gd name="T24" fmla="*/ 196 w 940"/>
                <a:gd name="T25" fmla="*/ 827 h 946"/>
                <a:gd name="T26" fmla="*/ 216 w 940"/>
                <a:gd name="T27" fmla="*/ 828 h 946"/>
                <a:gd name="T28" fmla="*/ 236 w 940"/>
                <a:gd name="T29" fmla="*/ 824 h 946"/>
                <a:gd name="T30" fmla="*/ 254 w 940"/>
                <a:gd name="T31" fmla="*/ 816 h 946"/>
                <a:gd name="T32" fmla="*/ 270 w 940"/>
                <a:gd name="T33" fmla="*/ 804 h 946"/>
                <a:gd name="T34" fmla="*/ 283 w 940"/>
                <a:gd name="T35" fmla="*/ 790 h 946"/>
                <a:gd name="T36" fmla="*/ 619 w 940"/>
                <a:gd name="T37" fmla="*/ 322 h 946"/>
                <a:gd name="T38" fmla="*/ 877 w 940"/>
                <a:gd name="T39" fmla="*/ 0 h 946"/>
                <a:gd name="T40" fmla="*/ 894 w 940"/>
                <a:gd name="T41" fmla="*/ 1 h 946"/>
                <a:gd name="T42" fmla="*/ 909 w 940"/>
                <a:gd name="T43" fmla="*/ 7 h 946"/>
                <a:gd name="T44" fmla="*/ 922 w 940"/>
                <a:gd name="T45" fmla="*/ 17 h 946"/>
                <a:gd name="T46" fmla="*/ 933 w 940"/>
                <a:gd name="T47" fmla="*/ 31 h 946"/>
                <a:gd name="T48" fmla="*/ 938 w 940"/>
                <a:gd name="T49" fmla="*/ 46 h 946"/>
                <a:gd name="T50" fmla="*/ 940 w 940"/>
                <a:gd name="T51" fmla="*/ 62 h 946"/>
                <a:gd name="T52" fmla="*/ 937 w 940"/>
                <a:gd name="T53" fmla="*/ 78 h 946"/>
                <a:gd name="T54" fmla="*/ 929 w 940"/>
                <a:gd name="T55" fmla="*/ 93 h 946"/>
                <a:gd name="T56" fmla="*/ 378 w 940"/>
                <a:gd name="T57" fmla="*/ 859 h 946"/>
                <a:gd name="T58" fmla="*/ 359 w 940"/>
                <a:gd name="T59" fmla="*/ 883 h 946"/>
                <a:gd name="T60" fmla="*/ 336 w 940"/>
                <a:gd name="T61" fmla="*/ 903 h 946"/>
                <a:gd name="T62" fmla="*/ 311 w 940"/>
                <a:gd name="T63" fmla="*/ 919 h 946"/>
                <a:gd name="T64" fmla="*/ 284 w 940"/>
                <a:gd name="T65" fmla="*/ 932 h 946"/>
                <a:gd name="T66" fmla="*/ 255 w 940"/>
                <a:gd name="T67" fmla="*/ 941 h 946"/>
                <a:gd name="T68" fmla="*/ 225 w 940"/>
                <a:gd name="T69" fmla="*/ 945 h 946"/>
                <a:gd name="T70" fmla="*/ 217 w 940"/>
                <a:gd name="T71" fmla="*/ 946 h 946"/>
                <a:gd name="T72" fmla="*/ 209 w 940"/>
                <a:gd name="T73" fmla="*/ 946 h 946"/>
                <a:gd name="T74" fmla="*/ 176 w 940"/>
                <a:gd name="T75" fmla="*/ 943 h 946"/>
                <a:gd name="T76" fmla="*/ 144 w 940"/>
                <a:gd name="T77" fmla="*/ 936 h 946"/>
                <a:gd name="T78" fmla="*/ 114 w 940"/>
                <a:gd name="T79" fmla="*/ 924 h 946"/>
                <a:gd name="T80" fmla="*/ 86 w 940"/>
                <a:gd name="T81" fmla="*/ 907 h 946"/>
                <a:gd name="T82" fmla="*/ 61 w 940"/>
                <a:gd name="T83" fmla="*/ 885 h 946"/>
                <a:gd name="T84" fmla="*/ 41 w 940"/>
                <a:gd name="T85" fmla="*/ 861 h 946"/>
                <a:gd name="T86" fmla="*/ 24 w 940"/>
                <a:gd name="T87" fmla="*/ 836 h 946"/>
                <a:gd name="T88" fmla="*/ 12 w 940"/>
                <a:gd name="T89" fmla="*/ 809 h 946"/>
                <a:gd name="T90" fmla="*/ 4 w 940"/>
                <a:gd name="T91" fmla="*/ 780 h 946"/>
                <a:gd name="T92" fmla="*/ 0 w 940"/>
                <a:gd name="T93" fmla="*/ 749 h 946"/>
                <a:gd name="T94" fmla="*/ 0 w 940"/>
                <a:gd name="T95" fmla="*/ 719 h 946"/>
                <a:gd name="T96" fmla="*/ 5 w 940"/>
                <a:gd name="T97" fmla="*/ 689 h 946"/>
                <a:gd name="T98" fmla="*/ 13 w 940"/>
                <a:gd name="T99" fmla="*/ 660 h 946"/>
                <a:gd name="T100" fmla="*/ 26 w 940"/>
                <a:gd name="T101" fmla="*/ 632 h 946"/>
                <a:gd name="T102" fmla="*/ 42 w 940"/>
                <a:gd name="T103" fmla="*/ 607 h 946"/>
                <a:gd name="T104" fmla="*/ 63 w 940"/>
                <a:gd name="T105" fmla="*/ 585 h 946"/>
                <a:gd name="T106" fmla="*/ 85 w 940"/>
                <a:gd name="T107" fmla="*/ 564 h 946"/>
                <a:gd name="T108" fmla="*/ 847 w 940"/>
                <a:gd name="T109" fmla="*/ 10 h 946"/>
                <a:gd name="T110" fmla="*/ 861 w 940"/>
                <a:gd name="T111" fmla="*/ 3 h 946"/>
                <a:gd name="T112" fmla="*/ 877 w 940"/>
                <a:gd name="T113" fmla="*/ 0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40" h="946">
                  <a:moveTo>
                    <a:pt x="619" y="322"/>
                  </a:moveTo>
                  <a:lnTo>
                    <a:pt x="155" y="661"/>
                  </a:lnTo>
                  <a:lnTo>
                    <a:pt x="140" y="674"/>
                  </a:lnTo>
                  <a:lnTo>
                    <a:pt x="129" y="690"/>
                  </a:lnTo>
                  <a:lnTo>
                    <a:pt x="120" y="709"/>
                  </a:lnTo>
                  <a:lnTo>
                    <a:pt x="117" y="728"/>
                  </a:lnTo>
                  <a:lnTo>
                    <a:pt x="118" y="748"/>
                  </a:lnTo>
                  <a:lnTo>
                    <a:pt x="123" y="768"/>
                  </a:lnTo>
                  <a:lnTo>
                    <a:pt x="131" y="785"/>
                  </a:lnTo>
                  <a:lnTo>
                    <a:pt x="144" y="801"/>
                  </a:lnTo>
                  <a:lnTo>
                    <a:pt x="160" y="814"/>
                  </a:lnTo>
                  <a:lnTo>
                    <a:pt x="177" y="823"/>
                  </a:lnTo>
                  <a:lnTo>
                    <a:pt x="196" y="827"/>
                  </a:lnTo>
                  <a:lnTo>
                    <a:pt x="216" y="828"/>
                  </a:lnTo>
                  <a:lnTo>
                    <a:pt x="236" y="824"/>
                  </a:lnTo>
                  <a:lnTo>
                    <a:pt x="254" y="816"/>
                  </a:lnTo>
                  <a:lnTo>
                    <a:pt x="270" y="804"/>
                  </a:lnTo>
                  <a:lnTo>
                    <a:pt x="283" y="790"/>
                  </a:lnTo>
                  <a:lnTo>
                    <a:pt x="619" y="322"/>
                  </a:lnTo>
                  <a:close/>
                  <a:moveTo>
                    <a:pt x="877" y="0"/>
                  </a:moveTo>
                  <a:lnTo>
                    <a:pt x="894" y="1"/>
                  </a:lnTo>
                  <a:lnTo>
                    <a:pt x="909" y="7"/>
                  </a:lnTo>
                  <a:lnTo>
                    <a:pt x="922" y="17"/>
                  </a:lnTo>
                  <a:lnTo>
                    <a:pt x="933" y="31"/>
                  </a:lnTo>
                  <a:lnTo>
                    <a:pt x="938" y="46"/>
                  </a:lnTo>
                  <a:lnTo>
                    <a:pt x="940" y="62"/>
                  </a:lnTo>
                  <a:lnTo>
                    <a:pt x="937" y="78"/>
                  </a:lnTo>
                  <a:lnTo>
                    <a:pt x="929" y="93"/>
                  </a:lnTo>
                  <a:lnTo>
                    <a:pt x="378" y="859"/>
                  </a:lnTo>
                  <a:lnTo>
                    <a:pt x="359" y="883"/>
                  </a:lnTo>
                  <a:lnTo>
                    <a:pt x="336" y="903"/>
                  </a:lnTo>
                  <a:lnTo>
                    <a:pt x="311" y="919"/>
                  </a:lnTo>
                  <a:lnTo>
                    <a:pt x="284" y="932"/>
                  </a:lnTo>
                  <a:lnTo>
                    <a:pt x="255" y="941"/>
                  </a:lnTo>
                  <a:lnTo>
                    <a:pt x="225" y="945"/>
                  </a:lnTo>
                  <a:lnTo>
                    <a:pt x="217" y="946"/>
                  </a:lnTo>
                  <a:lnTo>
                    <a:pt x="209" y="946"/>
                  </a:lnTo>
                  <a:lnTo>
                    <a:pt x="176" y="943"/>
                  </a:lnTo>
                  <a:lnTo>
                    <a:pt x="144" y="936"/>
                  </a:lnTo>
                  <a:lnTo>
                    <a:pt x="114" y="924"/>
                  </a:lnTo>
                  <a:lnTo>
                    <a:pt x="86" y="907"/>
                  </a:lnTo>
                  <a:lnTo>
                    <a:pt x="61" y="885"/>
                  </a:lnTo>
                  <a:lnTo>
                    <a:pt x="41" y="861"/>
                  </a:lnTo>
                  <a:lnTo>
                    <a:pt x="24" y="836"/>
                  </a:lnTo>
                  <a:lnTo>
                    <a:pt x="12" y="809"/>
                  </a:lnTo>
                  <a:lnTo>
                    <a:pt x="4" y="780"/>
                  </a:lnTo>
                  <a:lnTo>
                    <a:pt x="0" y="749"/>
                  </a:lnTo>
                  <a:lnTo>
                    <a:pt x="0" y="719"/>
                  </a:lnTo>
                  <a:lnTo>
                    <a:pt x="5" y="689"/>
                  </a:lnTo>
                  <a:lnTo>
                    <a:pt x="13" y="660"/>
                  </a:lnTo>
                  <a:lnTo>
                    <a:pt x="26" y="632"/>
                  </a:lnTo>
                  <a:lnTo>
                    <a:pt x="42" y="607"/>
                  </a:lnTo>
                  <a:lnTo>
                    <a:pt x="63" y="585"/>
                  </a:lnTo>
                  <a:lnTo>
                    <a:pt x="85" y="564"/>
                  </a:lnTo>
                  <a:lnTo>
                    <a:pt x="847" y="10"/>
                  </a:lnTo>
                  <a:lnTo>
                    <a:pt x="861" y="3"/>
                  </a:lnTo>
                  <a:lnTo>
                    <a:pt x="8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485"/>
            <p:cNvSpPr>
              <a:spLocks noEditPoints="1"/>
            </p:cNvSpPr>
            <p:nvPr/>
          </p:nvSpPr>
          <p:spPr bwMode="auto">
            <a:xfrm>
              <a:off x="5510213" y="4229100"/>
              <a:ext cx="322263" cy="563563"/>
            </a:xfrm>
            <a:custGeom>
              <a:avLst/>
              <a:gdLst>
                <a:gd name="T0" fmla="*/ 147 w 2024"/>
                <a:gd name="T1" fmla="*/ 118 h 3550"/>
                <a:gd name="T2" fmla="*/ 127 w 2024"/>
                <a:gd name="T3" fmla="*/ 169 h 3550"/>
                <a:gd name="T4" fmla="*/ 402 w 2024"/>
                <a:gd name="T5" fmla="*/ 355 h 3550"/>
                <a:gd name="T6" fmla="*/ 697 w 2024"/>
                <a:gd name="T7" fmla="*/ 169 h 3550"/>
                <a:gd name="T8" fmla="*/ 676 w 2024"/>
                <a:gd name="T9" fmla="*/ 118 h 3550"/>
                <a:gd name="T10" fmla="*/ 758 w 2024"/>
                <a:gd name="T11" fmla="*/ 26 h 3550"/>
                <a:gd name="T12" fmla="*/ 820 w 2024"/>
                <a:gd name="T13" fmla="*/ 178 h 3550"/>
                <a:gd name="T14" fmla="*/ 706 w 2024"/>
                <a:gd name="T15" fmla="*/ 293 h 3550"/>
                <a:gd name="T16" fmla="*/ 860 w 2024"/>
                <a:gd name="T17" fmla="*/ 423 h 3550"/>
                <a:gd name="T18" fmla="*/ 1196 w 2024"/>
                <a:gd name="T19" fmla="*/ 569 h 3550"/>
                <a:gd name="T20" fmla="*/ 1482 w 2024"/>
                <a:gd name="T21" fmla="*/ 783 h 3550"/>
                <a:gd name="T22" fmla="*/ 1690 w 2024"/>
                <a:gd name="T23" fmla="*/ 739 h 3550"/>
                <a:gd name="T24" fmla="*/ 1776 w 2024"/>
                <a:gd name="T25" fmla="*/ 1152 h 3550"/>
                <a:gd name="T26" fmla="*/ 1892 w 2024"/>
                <a:gd name="T27" fmla="*/ 1404 h 3550"/>
                <a:gd name="T28" fmla="*/ 1990 w 2024"/>
                <a:gd name="T29" fmla="*/ 1953 h 3550"/>
                <a:gd name="T30" fmla="*/ 1892 w 2024"/>
                <a:gd name="T31" fmla="*/ 2501 h 3550"/>
                <a:gd name="T32" fmla="*/ 1775 w 2024"/>
                <a:gd name="T33" fmla="*/ 2754 h 3550"/>
                <a:gd name="T34" fmla="*/ 1491 w 2024"/>
                <a:gd name="T35" fmla="*/ 3114 h 3550"/>
                <a:gd name="T36" fmla="*/ 1197 w 2024"/>
                <a:gd name="T37" fmla="*/ 3335 h 3550"/>
                <a:gd name="T38" fmla="*/ 950 w 2024"/>
                <a:gd name="T39" fmla="*/ 3452 h 3550"/>
                <a:gd name="T40" fmla="*/ 413 w 2024"/>
                <a:gd name="T41" fmla="*/ 3550 h 3550"/>
                <a:gd name="T42" fmla="*/ 402 w 2024"/>
                <a:gd name="T43" fmla="*/ 3550 h 3550"/>
                <a:gd name="T44" fmla="*/ 19 w 2024"/>
                <a:gd name="T45" fmla="*/ 3494 h 3550"/>
                <a:gd name="T46" fmla="*/ 21 w 2024"/>
                <a:gd name="T47" fmla="*/ 3407 h 3550"/>
                <a:gd name="T48" fmla="*/ 353 w 2024"/>
                <a:gd name="T49" fmla="*/ 3431 h 3550"/>
                <a:gd name="T50" fmla="*/ 412 w 2024"/>
                <a:gd name="T51" fmla="*/ 3254 h 3550"/>
                <a:gd name="T52" fmla="*/ 471 w 2024"/>
                <a:gd name="T53" fmla="*/ 3430 h 3550"/>
                <a:gd name="T54" fmla="*/ 1004 w 2024"/>
                <a:gd name="T55" fmla="*/ 3302 h 3550"/>
                <a:gd name="T56" fmla="*/ 1028 w 2024"/>
                <a:gd name="T57" fmla="*/ 3101 h 3550"/>
                <a:gd name="T58" fmla="*/ 1108 w 2024"/>
                <a:gd name="T59" fmla="*/ 3080 h 3550"/>
                <a:gd name="T60" fmla="*/ 1407 w 2024"/>
                <a:gd name="T61" fmla="*/ 3030 h 3550"/>
                <a:gd name="T62" fmla="*/ 1531 w 2024"/>
                <a:gd name="T63" fmla="*/ 2674 h 3550"/>
                <a:gd name="T64" fmla="*/ 1532 w 2024"/>
                <a:gd name="T65" fmla="*/ 2590 h 3550"/>
                <a:gd name="T66" fmla="*/ 1703 w 2024"/>
                <a:gd name="T67" fmla="*/ 2640 h 3550"/>
                <a:gd name="T68" fmla="*/ 1864 w 2024"/>
                <a:gd name="T69" fmla="*/ 2107 h 3550"/>
                <a:gd name="T70" fmla="*/ 1698 w 2024"/>
                <a:gd name="T71" fmla="*/ 1971 h 3550"/>
                <a:gd name="T72" fmla="*/ 1755 w 2024"/>
                <a:gd name="T73" fmla="*/ 1893 h 3550"/>
                <a:gd name="T74" fmla="*/ 1778 w 2024"/>
                <a:gd name="T75" fmla="*/ 1433 h 3550"/>
                <a:gd name="T76" fmla="*/ 1558 w 2024"/>
                <a:gd name="T77" fmla="*/ 1330 h 3550"/>
                <a:gd name="T78" fmla="*/ 1516 w 2024"/>
                <a:gd name="T79" fmla="*/ 1256 h 3550"/>
                <a:gd name="T80" fmla="*/ 1534 w 2024"/>
                <a:gd name="T81" fmla="*/ 1011 h 3550"/>
                <a:gd name="T82" fmla="*/ 1129 w 2024"/>
                <a:gd name="T83" fmla="*/ 804 h 3550"/>
                <a:gd name="T84" fmla="*/ 1049 w 2024"/>
                <a:gd name="T85" fmla="*/ 825 h 3550"/>
                <a:gd name="T86" fmla="*/ 1027 w 2024"/>
                <a:gd name="T87" fmla="*/ 744 h 3550"/>
                <a:gd name="T88" fmla="*/ 657 w 2024"/>
                <a:gd name="T89" fmla="*/ 496 h 3550"/>
                <a:gd name="T90" fmla="*/ 446 w 2024"/>
                <a:gd name="T91" fmla="*/ 639 h 3550"/>
                <a:gd name="T92" fmla="*/ 355 w 2024"/>
                <a:gd name="T93" fmla="*/ 610 h 3550"/>
                <a:gd name="T94" fmla="*/ 153 w 2024"/>
                <a:gd name="T95" fmla="*/ 495 h 3550"/>
                <a:gd name="T96" fmla="*/ 7 w 2024"/>
                <a:gd name="T97" fmla="*/ 482 h 3550"/>
                <a:gd name="T98" fmla="*/ 31 w 2024"/>
                <a:gd name="T99" fmla="*/ 401 h 3550"/>
                <a:gd name="T100" fmla="*/ 118 w 2024"/>
                <a:gd name="T101" fmla="*/ 293 h 3550"/>
                <a:gd name="T102" fmla="*/ 4 w 2024"/>
                <a:gd name="T103" fmla="*/ 178 h 3550"/>
                <a:gd name="T104" fmla="*/ 65 w 2024"/>
                <a:gd name="T105" fmla="*/ 26 h 3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4" h="3550">
                  <a:moveTo>
                    <a:pt x="1774" y="488"/>
                  </a:moveTo>
                  <a:lnTo>
                    <a:pt x="1690" y="571"/>
                  </a:lnTo>
                  <a:lnTo>
                    <a:pt x="1774" y="655"/>
                  </a:lnTo>
                  <a:lnTo>
                    <a:pt x="1857" y="571"/>
                  </a:lnTo>
                  <a:lnTo>
                    <a:pt x="1774" y="488"/>
                  </a:lnTo>
                  <a:close/>
                  <a:moveTo>
                    <a:pt x="147" y="118"/>
                  </a:moveTo>
                  <a:lnTo>
                    <a:pt x="136" y="120"/>
                  </a:lnTo>
                  <a:lnTo>
                    <a:pt x="127" y="127"/>
                  </a:lnTo>
                  <a:lnTo>
                    <a:pt x="120" y="137"/>
                  </a:lnTo>
                  <a:lnTo>
                    <a:pt x="118" y="148"/>
                  </a:lnTo>
                  <a:lnTo>
                    <a:pt x="120" y="159"/>
                  </a:lnTo>
                  <a:lnTo>
                    <a:pt x="127" y="169"/>
                  </a:lnTo>
                  <a:lnTo>
                    <a:pt x="136" y="175"/>
                  </a:lnTo>
                  <a:lnTo>
                    <a:pt x="147" y="178"/>
                  </a:lnTo>
                  <a:lnTo>
                    <a:pt x="353" y="178"/>
                  </a:lnTo>
                  <a:lnTo>
                    <a:pt x="353" y="356"/>
                  </a:lnTo>
                  <a:lnTo>
                    <a:pt x="373" y="356"/>
                  </a:lnTo>
                  <a:lnTo>
                    <a:pt x="402" y="355"/>
                  </a:lnTo>
                  <a:lnTo>
                    <a:pt x="412" y="355"/>
                  </a:lnTo>
                  <a:lnTo>
                    <a:pt x="471" y="356"/>
                  </a:lnTo>
                  <a:lnTo>
                    <a:pt x="471" y="178"/>
                  </a:lnTo>
                  <a:lnTo>
                    <a:pt x="676" y="178"/>
                  </a:lnTo>
                  <a:lnTo>
                    <a:pt x="688" y="175"/>
                  </a:lnTo>
                  <a:lnTo>
                    <a:pt x="697" y="169"/>
                  </a:lnTo>
                  <a:lnTo>
                    <a:pt x="704" y="159"/>
                  </a:lnTo>
                  <a:lnTo>
                    <a:pt x="706" y="148"/>
                  </a:lnTo>
                  <a:lnTo>
                    <a:pt x="704" y="137"/>
                  </a:lnTo>
                  <a:lnTo>
                    <a:pt x="697" y="127"/>
                  </a:lnTo>
                  <a:lnTo>
                    <a:pt x="688" y="120"/>
                  </a:lnTo>
                  <a:lnTo>
                    <a:pt x="676" y="118"/>
                  </a:lnTo>
                  <a:lnTo>
                    <a:pt x="147" y="118"/>
                  </a:lnTo>
                  <a:close/>
                  <a:moveTo>
                    <a:pt x="147" y="0"/>
                  </a:moveTo>
                  <a:lnTo>
                    <a:pt x="676" y="0"/>
                  </a:lnTo>
                  <a:lnTo>
                    <a:pt x="706" y="3"/>
                  </a:lnTo>
                  <a:lnTo>
                    <a:pt x="734" y="12"/>
                  </a:lnTo>
                  <a:lnTo>
                    <a:pt x="758" y="26"/>
                  </a:lnTo>
                  <a:lnTo>
                    <a:pt x="780" y="43"/>
                  </a:lnTo>
                  <a:lnTo>
                    <a:pt x="798" y="66"/>
                  </a:lnTo>
                  <a:lnTo>
                    <a:pt x="812" y="90"/>
                  </a:lnTo>
                  <a:lnTo>
                    <a:pt x="820" y="118"/>
                  </a:lnTo>
                  <a:lnTo>
                    <a:pt x="824" y="148"/>
                  </a:lnTo>
                  <a:lnTo>
                    <a:pt x="820" y="178"/>
                  </a:lnTo>
                  <a:lnTo>
                    <a:pt x="812" y="205"/>
                  </a:lnTo>
                  <a:lnTo>
                    <a:pt x="798" y="230"/>
                  </a:lnTo>
                  <a:lnTo>
                    <a:pt x="780" y="253"/>
                  </a:lnTo>
                  <a:lnTo>
                    <a:pt x="758" y="270"/>
                  </a:lnTo>
                  <a:lnTo>
                    <a:pt x="734" y="284"/>
                  </a:lnTo>
                  <a:lnTo>
                    <a:pt x="706" y="293"/>
                  </a:lnTo>
                  <a:lnTo>
                    <a:pt x="676" y="296"/>
                  </a:lnTo>
                  <a:lnTo>
                    <a:pt x="588" y="296"/>
                  </a:lnTo>
                  <a:lnTo>
                    <a:pt x="588" y="367"/>
                  </a:lnTo>
                  <a:lnTo>
                    <a:pt x="680" y="380"/>
                  </a:lnTo>
                  <a:lnTo>
                    <a:pt x="771" y="399"/>
                  </a:lnTo>
                  <a:lnTo>
                    <a:pt x="860" y="423"/>
                  </a:lnTo>
                  <a:lnTo>
                    <a:pt x="946" y="452"/>
                  </a:lnTo>
                  <a:lnTo>
                    <a:pt x="1031" y="486"/>
                  </a:lnTo>
                  <a:lnTo>
                    <a:pt x="1113" y="525"/>
                  </a:lnTo>
                  <a:lnTo>
                    <a:pt x="1192" y="568"/>
                  </a:lnTo>
                  <a:lnTo>
                    <a:pt x="1194" y="568"/>
                  </a:lnTo>
                  <a:lnTo>
                    <a:pt x="1196" y="569"/>
                  </a:lnTo>
                  <a:lnTo>
                    <a:pt x="1198" y="570"/>
                  </a:lnTo>
                  <a:lnTo>
                    <a:pt x="1199" y="571"/>
                  </a:lnTo>
                  <a:lnTo>
                    <a:pt x="1274" y="619"/>
                  </a:lnTo>
                  <a:lnTo>
                    <a:pt x="1346" y="669"/>
                  </a:lnTo>
                  <a:lnTo>
                    <a:pt x="1416" y="724"/>
                  </a:lnTo>
                  <a:lnTo>
                    <a:pt x="1482" y="783"/>
                  </a:lnTo>
                  <a:lnTo>
                    <a:pt x="1608" y="655"/>
                  </a:lnTo>
                  <a:lnTo>
                    <a:pt x="1525" y="571"/>
                  </a:lnTo>
                  <a:lnTo>
                    <a:pt x="1774" y="321"/>
                  </a:lnTo>
                  <a:lnTo>
                    <a:pt x="2024" y="571"/>
                  </a:lnTo>
                  <a:lnTo>
                    <a:pt x="1774" y="823"/>
                  </a:lnTo>
                  <a:lnTo>
                    <a:pt x="1690" y="739"/>
                  </a:lnTo>
                  <a:lnTo>
                    <a:pt x="1565" y="866"/>
                  </a:lnTo>
                  <a:lnTo>
                    <a:pt x="1623" y="933"/>
                  </a:lnTo>
                  <a:lnTo>
                    <a:pt x="1678" y="1003"/>
                  </a:lnTo>
                  <a:lnTo>
                    <a:pt x="1728" y="1075"/>
                  </a:lnTo>
                  <a:lnTo>
                    <a:pt x="1775" y="1151"/>
                  </a:lnTo>
                  <a:lnTo>
                    <a:pt x="1776" y="1152"/>
                  </a:lnTo>
                  <a:lnTo>
                    <a:pt x="1777" y="1154"/>
                  </a:lnTo>
                  <a:lnTo>
                    <a:pt x="1777" y="1155"/>
                  </a:lnTo>
                  <a:lnTo>
                    <a:pt x="1778" y="1158"/>
                  </a:lnTo>
                  <a:lnTo>
                    <a:pt x="1821" y="1237"/>
                  </a:lnTo>
                  <a:lnTo>
                    <a:pt x="1859" y="1319"/>
                  </a:lnTo>
                  <a:lnTo>
                    <a:pt x="1892" y="1404"/>
                  </a:lnTo>
                  <a:lnTo>
                    <a:pt x="1921" y="1490"/>
                  </a:lnTo>
                  <a:lnTo>
                    <a:pt x="1946" y="1579"/>
                  </a:lnTo>
                  <a:lnTo>
                    <a:pt x="1964" y="1670"/>
                  </a:lnTo>
                  <a:lnTo>
                    <a:pt x="1978" y="1762"/>
                  </a:lnTo>
                  <a:lnTo>
                    <a:pt x="1987" y="1857"/>
                  </a:lnTo>
                  <a:lnTo>
                    <a:pt x="1990" y="1953"/>
                  </a:lnTo>
                  <a:lnTo>
                    <a:pt x="1987" y="2048"/>
                  </a:lnTo>
                  <a:lnTo>
                    <a:pt x="1978" y="2143"/>
                  </a:lnTo>
                  <a:lnTo>
                    <a:pt x="1964" y="2235"/>
                  </a:lnTo>
                  <a:lnTo>
                    <a:pt x="1946" y="2326"/>
                  </a:lnTo>
                  <a:lnTo>
                    <a:pt x="1921" y="2415"/>
                  </a:lnTo>
                  <a:lnTo>
                    <a:pt x="1892" y="2501"/>
                  </a:lnTo>
                  <a:lnTo>
                    <a:pt x="1859" y="2586"/>
                  </a:lnTo>
                  <a:lnTo>
                    <a:pt x="1821" y="2668"/>
                  </a:lnTo>
                  <a:lnTo>
                    <a:pt x="1778" y="2747"/>
                  </a:lnTo>
                  <a:lnTo>
                    <a:pt x="1777" y="2750"/>
                  </a:lnTo>
                  <a:lnTo>
                    <a:pt x="1777" y="2751"/>
                  </a:lnTo>
                  <a:lnTo>
                    <a:pt x="1775" y="2754"/>
                  </a:lnTo>
                  <a:lnTo>
                    <a:pt x="1773" y="2756"/>
                  </a:lnTo>
                  <a:lnTo>
                    <a:pt x="1725" y="2834"/>
                  </a:lnTo>
                  <a:lnTo>
                    <a:pt x="1672" y="2909"/>
                  </a:lnTo>
                  <a:lnTo>
                    <a:pt x="1616" y="2981"/>
                  </a:lnTo>
                  <a:lnTo>
                    <a:pt x="1555" y="3049"/>
                  </a:lnTo>
                  <a:lnTo>
                    <a:pt x="1491" y="3114"/>
                  </a:lnTo>
                  <a:lnTo>
                    <a:pt x="1422" y="3175"/>
                  </a:lnTo>
                  <a:lnTo>
                    <a:pt x="1352" y="3232"/>
                  </a:lnTo>
                  <a:lnTo>
                    <a:pt x="1277" y="3284"/>
                  </a:lnTo>
                  <a:lnTo>
                    <a:pt x="1199" y="3334"/>
                  </a:lnTo>
                  <a:lnTo>
                    <a:pt x="1198" y="3334"/>
                  </a:lnTo>
                  <a:lnTo>
                    <a:pt x="1197" y="3335"/>
                  </a:lnTo>
                  <a:lnTo>
                    <a:pt x="1196" y="3336"/>
                  </a:lnTo>
                  <a:lnTo>
                    <a:pt x="1193" y="3337"/>
                  </a:lnTo>
                  <a:lnTo>
                    <a:pt x="1190" y="3338"/>
                  </a:lnTo>
                  <a:lnTo>
                    <a:pt x="1112" y="3380"/>
                  </a:lnTo>
                  <a:lnTo>
                    <a:pt x="1032" y="3418"/>
                  </a:lnTo>
                  <a:lnTo>
                    <a:pt x="950" y="3452"/>
                  </a:lnTo>
                  <a:lnTo>
                    <a:pt x="865" y="3480"/>
                  </a:lnTo>
                  <a:lnTo>
                    <a:pt x="778" y="3505"/>
                  </a:lnTo>
                  <a:lnTo>
                    <a:pt x="689" y="3523"/>
                  </a:lnTo>
                  <a:lnTo>
                    <a:pt x="599" y="3537"/>
                  </a:lnTo>
                  <a:lnTo>
                    <a:pt x="507" y="3547"/>
                  </a:lnTo>
                  <a:lnTo>
                    <a:pt x="413" y="3550"/>
                  </a:lnTo>
                  <a:lnTo>
                    <a:pt x="412" y="3550"/>
                  </a:lnTo>
                  <a:lnTo>
                    <a:pt x="412" y="3550"/>
                  </a:lnTo>
                  <a:lnTo>
                    <a:pt x="411" y="3550"/>
                  </a:lnTo>
                  <a:lnTo>
                    <a:pt x="411" y="3550"/>
                  </a:lnTo>
                  <a:lnTo>
                    <a:pt x="407" y="3550"/>
                  </a:lnTo>
                  <a:lnTo>
                    <a:pt x="402" y="3550"/>
                  </a:lnTo>
                  <a:lnTo>
                    <a:pt x="313" y="3548"/>
                  </a:lnTo>
                  <a:lnTo>
                    <a:pt x="224" y="3539"/>
                  </a:lnTo>
                  <a:lnTo>
                    <a:pt x="134" y="3526"/>
                  </a:lnTo>
                  <a:lnTo>
                    <a:pt x="46" y="3509"/>
                  </a:lnTo>
                  <a:lnTo>
                    <a:pt x="31" y="3504"/>
                  </a:lnTo>
                  <a:lnTo>
                    <a:pt x="19" y="3494"/>
                  </a:lnTo>
                  <a:lnTo>
                    <a:pt x="9" y="3483"/>
                  </a:lnTo>
                  <a:lnTo>
                    <a:pt x="3" y="3469"/>
                  </a:lnTo>
                  <a:lnTo>
                    <a:pt x="0" y="3454"/>
                  </a:lnTo>
                  <a:lnTo>
                    <a:pt x="1" y="3438"/>
                  </a:lnTo>
                  <a:lnTo>
                    <a:pt x="9" y="3421"/>
                  </a:lnTo>
                  <a:lnTo>
                    <a:pt x="21" y="3407"/>
                  </a:lnTo>
                  <a:lnTo>
                    <a:pt x="36" y="3397"/>
                  </a:lnTo>
                  <a:lnTo>
                    <a:pt x="54" y="3393"/>
                  </a:lnTo>
                  <a:lnTo>
                    <a:pt x="72" y="3394"/>
                  </a:lnTo>
                  <a:lnTo>
                    <a:pt x="165" y="3412"/>
                  </a:lnTo>
                  <a:lnTo>
                    <a:pt x="259" y="3424"/>
                  </a:lnTo>
                  <a:lnTo>
                    <a:pt x="353" y="3431"/>
                  </a:lnTo>
                  <a:lnTo>
                    <a:pt x="353" y="3313"/>
                  </a:lnTo>
                  <a:lnTo>
                    <a:pt x="356" y="3295"/>
                  </a:lnTo>
                  <a:lnTo>
                    <a:pt x="364" y="3279"/>
                  </a:lnTo>
                  <a:lnTo>
                    <a:pt x="377" y="3266"/>
                  </a:lnTo>
                  <a:lnTo>
                    <a:pt x="393" y="3257"/>
                  </a:lnTo>
                  <a:lnTo>
                    <a:pt x="412" y="3254"/>
                  </a:lnTo>
                  <a:lnTo>
                    <a:pt x="430" y="3257"/>
                  </a:lnTo>
                  <a:lnTo>
                    <a:pt x="446" y="3266"/>
                  </a:lnTo>
                  <a:lnTo>
                    <a:pt x="459" y="3279"/>
                  </a:lnTo>
                  <a:lnTo>
                    <a:pt x="468" y="3295"/>
                  </a:lnTo>
                  <a:lnTo>
                    <a:pt x="471" y="3313"/>
                  </a:lnTo>
                  <a:lnTo>
                    <a:pt x="471" y="3430"/>
                  </a:lnTo>
                  <a:lnTo>
                    <a:pt x="565" y="3422"/>
                  </a:lnTo>
                  <a:lnTo>
                    <a:pt x="657" y="3409"/>
                  </a:lnTo>
                  <a:lnTo>
                    <a:pt x="747" y="3390"/>
                  </a:lnTo>
                  <a:lnTo>
                    <a:pt x="835" y="3366"/>
                  </a:lnTo>
                  <a:lnTo>
                    <a:pt x="921" y="3336"/>
                  </a:lnTo>
                  <a:lnTo>
                    <a:pt x="1004" y="3302"/>
                  </a:lnTo>
                  <a:lnTo>
                    <a:pt x="1085" y="3262"/>
                  </a:lnTo>
                  <a:lnTo>
                    <a:pt x="1028" y="3161"/>
                  </a:lnTo>
                  <a:lnTo>
                    <a:pt x="1021" y="3146"/>
                  </a:lnTo>
                  <a:lnTo>
                    <a:pt x="1019" y="3130"/>
                  </a:lnTo>
                  <a:lnTo>
                    <a:pt x="1021" y="3115"/>
                  </a:lnTo>
                  <a:lnTo>
                    <a:pt x="1028" y="3101"/>
                  </a:lnTo>
                  <a:lnTo>
                    <a:pt x="1036" y="3090"/>
                  </a:lnTo>
                  <a:lnTo>
                    <a:pt x="1049" y="3080"/>
                  </a:lnTo>
                  <a:lnTo>
                    <a:pt x="1063" y="3073"/>
                  </a:lnTo>
                  <a:lnTo>
                    <a:pt x="1079" y="3071"/>
                  </a:lnTo>
                  <a:lnTo>
                    <a:pt x="1094" y="3073"/>
                  </a:lnTo>
                  <a:lnTo>
                    <a:pt x="1108" y="3080"/>
                  </a:lnTo>
                  <a:lnTo>
                    <a:pt x="1120" y="3089"/>
                  </a:lnTo>
                  <a:lnTo>
                    <a:pt x="1129" y="3101"/>
                  </a:lnTo>
                  <a:lnTo>
                    <a:pt x="1187" y="3203"/>
                  </a:lnTo>
                  <a:lnTo>
                    <a:pt x="1264" y="3150"/>
                  </a:lnTo>
                  <a:lnTo>
                    <a:pt x="1338" y="3092"/>
                  </a:lnTo>
                  <a:lnTo>
                    <a:pt x="1407" y="3030"/>
                  </a:lnTo>
                  <a:lnTo>
                    <a:pt x="1473" y="2964"/>
                  </a:lnTo>
                  <a:lnTo>
                    <a:pt x="1534" y="2894"/>
                  </a:lnTo>
                  <a:lnTo>
                    <a:pt x="1592" y="2820"/>
                  </a:lnTo>
                  <a:lnTo>
                    <a:pt x="1644" y="2742"/>
                  </a:lnTo>
                  <a:lnTo>
                    <a:pt x="1544" y="2684"/>
                  </a:lnTo>
                  <a:lnTo>
                    <a:pt x="1531" y="2674"/>
                  </a:lnTo>
                  <a:lnTo>
                    <a:pt x="1523" y="2663"/>
                  </a:lnTo>
                  <a:lnTo>
                    <a:pt x="1516" y="2649"/>
                  </a:lnTo>
                  <a:lnTo>
                    <a:pt x="1514" y="2633"/>
                  </a:lnTo>
                  <a:lnTo>
                    <a:pt x="1516" y="2618"/>
                  </a:lnTo>
                  <a:lnTo>
                    <a:pt x="1523" y="2603"/>
                  </a:lnTo>
                  <a:lnTo>
                    <a:pt x="1532" y="2590"/>
                  </a:lnTo>
                  <a:lnTo>
                    <a:pt x="1544" y="2581"/>
                  </a:lnTo>
                  <a:lnTo>
                    <a:pt x="1558" y="2575"/>
                  </a:lnTo>
                  <a:lnTo>
                    <a:pt x="1573" y="2573"/>
                  </a:lnTo>
                  <a:lnTo>
                    <a:pt x="1588" y="2575"/>
                  </a:lnTo>
                  <a:lnTo>
                    <a:pt x="1603" y="2582"/>
                  </a:lnTo>
                  <a:lnTo>
                    <a:pt x="1703" y="2640"/>
                  </a:lnTo>
                  <a:lnTo>
                    <a:pt x="1743" y="2557"/>
                  </a:lnTo>
                  <a:lnTo>
                    <a:pt x="1778" y="2472"/>
                  </a:lnTo>
                  <a:lnTo>
                    <a:pt x="1808" y="2385"/>
                  </a:lnTo>
                  <a:lnTo>
                    <a:pt x="1832" y="2295"/>
                  </a:lnTo>
                  <a:lnTo>
                    <a:pt x="1851" y="2202"/>
                  </a:lnTo>
                  <a:lnTo>
                    <a:pt x="1864" y="2107"/>
                  </a:lnTo>
                  <a:lnTo>
                    <a:pt x="1871" y="2012"/>
                  </a:lnTo>
                  <a:lnTo>
                    <a:pt x="1755" y="2012"/>
                  </a:lnTo>
                  <a:lnTo>
                    <a:pt x="1735" y="2008"/>
                  </a:lnTo>
                  <a:lnTo>
                    <a:pt x="1719" y="2000"/>
                  </a:lnTo>
                  <a:lnTo>
                    <a:pt x="1706" y="1987"/>
                  </a:lnTo>
                  <a:lnTo>
                    <a:pt x="1698" y="1971"/>
                  </a:lnTo>
                  <a:lnTo>
                    <a:pt x="1696" y="1953"/>
                  </a:lnTo>
                  <a:lnTo>
                    <a:pt x="1698" y="1934"/>
                  </a:lnTo>
                  <a:lnTo>
                    <a:pt x="1706" y="1917"/>
                  </a:lnTo>
                  <a:lnTo>
                    <a:pt x="1719" y="1904"/>
                  </a:lnTo>
                  <a:lnTo>
                    <a:pt x="1735" y="1897"/>
                  </a:lnTo>
                  <a:lnTo>
                    <a:pt x="1755" y="1893"/>
                  </a:lnTo>
                  <a:lnTo>
                    <a:pt x="1871" y="1893"/>
                  </a:lnTo>
                  <a:lnTo>
                    <a:pt x="1864" y="1798"/>
                  </a:lnTo>
                  <a:lnTo>
                    <a:pt x="1851" y="1703"/>
                  </a:lnTo>
                  <a:lnTo>
                    <a:pt x="1832" y="1610"/>
                  </a:lnTo>
                  <a:lnTo>
                    <a:pt x="1808" y="1520"/>
                  </a:lnTo>
                  <a:lnTo>
                    <a:pt x="1778" y="1433"/>
                  </a:lnTo>
                  <a:lnTo>
                    <a:pt x="1743" y="1348"/>
                  </a:lnTo>
                  <a:lnTo>
                    <a:pt x="1703" y="1265"/>
                  </a:lnTo>
                  <a:lnTo>
                    <a:pt x="1603" y="1323"/>
                  </a:lnTo>
                  <a:lnTo>
                    <a:pt x="1588" y="1330"/>
                  </a:lnTo>
                  <a:lnTo>
                    <a:pt x="1573" y="1332"/>
                  </a:lnTo>
                  <a:lnTo>
                    <a:pt x="1558" y="1330"/>
                  </a:lnTo>
                  <a:lnTo>
                    <a:pt x="1544" y="1323"/>
                  </a:lnTo>
                  <a:lnTo>
                    <a:pt x="1532" y="1315"/>
                  </a:lnTo>
                  <a:lnTo>
                    <a:pt x="1523" y="1302"/>
                  </a:lnTo>
                  <a:lnTo>
                    <a:pt x="1516" y="1287"/>
                  </a:lnTo>
                  <a:lnTo>
                    <a:pt x="1514" y="1272"/>
                  </a:lnTo>
                  <a:lnTo>
                    <a:pt x="1516" y="1256"/>
                  </a:lnTo>
                  <a:lnTo>
                    <a:pt x="1522" y="1243"/>
                  </a:lnTo>
                  <a:lnTo>
                    <a:pt x="1531" y="1231"/>
                  </a:lnTo>
                  <a:lnTo>
                    <a:pt x="1544" y="1221"/>
                  </a:lnTo>
                  <a:lnTo>
                    <a:pt x="1643" y="1163"/>
                  </a:lnTo>
                  <a:lnTo>
                    <a:pt x="1591" y="1085"/>
                  </a:lnTo>
                  <a:lnTo>
                    <a:pt x="1534" y="1011"/>
                  </a:lnTo>
                  <a:lnTo>
                    <a:pt x="1472" y="941"/>
                  </a:lnTo>
                  <a:lnTo>
                    <a:pt x="1407" y="875"/>
                  </a:lnTo>
                  <a:lnTo>
                    <a:pt x="1338" y="813"/>
                  </a:lnTo>
                  <a:lnTo>
                    <a:pt x="1264" y="755"/>
                  </a:lnTo>
                  <a:lnTo>
                    <a:pt x="1187" y="702"/>
                  </a:lnTo>
                  <a:lnTo>
                    <a:pt x="1129" y="804"/>
                  </a:lnTo>
                  <a:lnTo>
                    <a:pt x="1120" y="817"/>
                  </a:lnTo>
                  <a:lnTo>
                    <a:pt x="1107" y="825"/>
                  </a:lnTo>
                  <a:lnTo>
                    <a:pt x="1093" y="832"/>
                  </a:lnTo>
                  <a:lnTo>
                    <a:pt x="1078" y="834"/>
                  </a:lnTo>
                  <a:lnTo>
                    <a:pt x="1063" y="832"/>
                  </a:lnTo>
                  <a:lnTo>
                    <a:pt x="1049" y="825"/>
                  </a:lnTo>
                  <a:lnTo>
                    <a:pt x="1036" y="815"/>
                  </a:lnTo>
                  <a:lnTo>
                    <a:pt x="1027" y="804"/>
                  </a:lnTo>
                  <a:lnTo>
                    <a:pt x="1021" y="790"/>
                  </a:lnTo>
                  <a:lnTo>
                    <a:pt x="1019" y="775"/>
                  </a:lnTo>
                  <a:lnTo>
                    <a:pt x="1021" y="759"/>
                  </a:lnTo>
                  <a:lnTo>
                    <a:pt x="1027" y="744"/>
                  </a:lnTo>
                  <a:lnTo>
                    <a:pt x="1085" y="643"/>
                  </a:lnTo>
                  <a:lnTo>
                    <a:pt x="1004" y="604"/>
                  </a:lnTo>
                  <a:lnTo>
                    <a:pt x="921" y="569"/>
                  </a:lnTo>
                  <a:lnTo>
                    <a:pt x="835" y="539"/>
                  </a:lnTo>
                  <a:lnTo>
                    <a:pt x="747" y="514"/>
                  </a:lnTo>
                  <a:lnTo>
                    <a:pt x="657" y="496"/>
                  </a:lnTo>
                  <a:lnTo>
                    <a:pt x="565" y="483"/>
                  </a:lnTo>
                  <a:lnTo>
                    <a:pt x="471" y="475"/>
                  </a:lnTo>
                  <a:lnTo>
                    <a:pt x="471" y="592"/>
                  </a:lnTo>
                  <a:lnTo>
                    <a:pt x="468" y="610"/>
                  </a:lnTo>
                  <a:lnTo>
                    <a:pt x="459" y="626"/>
                  </a:lnTo>
                  <a:lnTo>
                    <a:pt x="446" y="639"/>
                  </a:lnTo>
                  <a:lnTo>
                    <a:pt x="430" y="648"/>
                  </a:lnTo>
                  <a:lnTo>
                    <a:pt x="412" y="651"/>
                  </a:lnTo>
                  <a:lnTo>
                    <a:pt x="393" y="648"/>
                  </a:lnTo>
                  <a:lnTo>
                    <a:pt x="377" y="639"/>
                  </a:lnTo>
                  <a:lnTo>
                    <a:pt x="364" y="626"/>
                  </a:lnTo>
                  <a:lnTo>
                    <a:pt x="355" y="610"/>
                  </a:lnTo>
                  <a:lnTo>
                    <a:pt x="353" y="592"/>
                  </a:lnTo>
                  <a:lnTo>
                    <a:pt x="353" y="474"/>
                  </a:lnTo>
                  <a:lnTo>
                    <a:pt x="326" y="477"/>
                  </a:lnTo>
                  <a:lnTo>
                    <a:pt x="299" y="478"/>
                  </a:lnTo>
                  <a:lnTo>
                    <a:pt x="236" y="483"/>
                  </a:lnTo>
                  <a:lnTo>
                    <a:pt x="153" y="495"/>
                  </a:lnTo>
                  <a:lnTo>
                    <a:pt x="72" y="511"/>
                  </a:lnTo>
                  <a:lnTo>
                    <a:pt x="56" y="513"/>
                  </a:lnTo>
                  <a:lnTo>
                    <a:pt x="41" y="510"/>
                  </a:lnTo>
                  <a:lnTo>
                    <a:pt x="28" y="503"/>
                  </a:lnTo>
                  <a:lnTo>
                    <a:pt x="16" y="494"/>
                  </a:lnTo>
                  <a:lnTo>
                    <a:pt x="7" y="482"/>
                  </a:lnTo>
                  <a:lnTo>
                    <a:pt x="1" y="467"/>
                  </a:lnTo>
                  <a:lnTo>
                    <a:pt x="0" y="451"/>
                  </a:lnTo>
                  <a:lnTo>
                    <a:pt x="3" y="436"/>
                  </a:lnTo>
                  <a:lnTo>
                    <a:pt x="9" y="422"/>
                  </a:lnTo>
                  <a:lnTo>
                    <a:pt x="19" y="411"/>
                  </a:lnTo>
                  <a:lnTo>
                    <a:pt x="31" y="401"/>
                  </a:lnTo>
                  <a:lnTo>
                    <a:pt x="46" y="396"/>
                  </a:lnTo>
                  <a:lnTo>
                    <a:pt x="140" y="378"/>
                  </a:lnTo>
                  <a:lnTo>
                    <a:pt x="236" y="365"/>
                  </a:lnTo>
                  <a:lnTo>
                    <a:pt x="236" y="296"/>
                  </a:lnTo>
                  <a:lnTo>
                    <a:pt x="147" y="296"/>
                  </a:lnTo>
                  <a:lnTo>
                    <a:pt x="118" y="293"/>
                  </a:lnTo>
                  <a:lnTo>
                    <a:pt x="90" y="284"/>
                  </a:lnTo>
                  <a:lnTo>
                    <a:pt x="65" y="270"/>
                  </a:lnTo>
                  <a:lnTo>
                    <a:pt x="43" y="253"/>
                  </a:lnTo>
                  <a:lnTo>
                    <a:pt x="25" y="230"/>
                  </a:lnTo>
                  <a:lnTo>
                    <a:pt x="12" y="205"/>
                  </a:lnTo>
                  <a:lnTo>
                    <a:pt x="4" y="178"/>
                  </a:lnTo>
                  <a:lnTo>
                    <a:pt x="0" y="148"/>
                  </a:lnTo>
                  <a:lnTo>
                    <a:pt x="4" y="118"/>
                  </a:lnTo>
                  <a:lnTo>
                    <a:pt x="12" y="90"/>
                  </a:lnTo>
                  <a:lnTo>
                    <a:pt x="25" y="66"/>
                  </a:lnTo>
                  <a:lnTo>
                    <a:pt x="43" y="43"/>
                  </a:lnTo>
                  <a:lnTo>
                    <a:pt x="65" y="26"/>
                  </a:lnTo>
                  <a:lnTo>
                    <a:pt x="90" y="12"/>
                  </a:lnTo>
                  <a:lnTo>
                    <a:pt x="118" y="3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486"/>
            <p:cNvSpPr>
              <a:spLocks/>
            </p:cNvSpPr>
            <p:nvPr/>
          </p:nvSpPr>
          <p:spPr bwMode="auto">
            <a:xfrm>
              <a:off x="5435600" y="4360863"/>
              <a:ext cx="65088" cy="19050"/>
            </a:xfrm>
            <a:custGeom>
              <a:avLst/>
              <a:gdLst>
                <a:gd name="T0" fmla="*/ 59 w 412"/>
                <a:gd name="T1" fmla="*/ 0 h 119"/>
                <a:gd name="T2" fmla="*/ 353 w 412"/>
                <a:gd name="T3" fmla="*/ 0 h 119"/>
                <a:gd name="T4" fmla="*/ 371 w 412"/>
                <a:gd name="T5" fmla="*/ 4 h 119"/>
                <a:gd name="T6" fmla="*/ 387 w 412"/>
                <a:gd name="T7" fmla="*/ 12 h 119"/>
                <a:gd name="T8" fmla="*/ 400 w 412"/>
                <a:gd name="T9" fmla="*/ 25 h 119"/>
                <a:gd name="T10" fmla="*/ 408 w 412"/>
                <a:gd name="T11" fmla="*/ 41 h 119"/>
                <a:gd name="T12" fmla="*/ 412 w 412"/>
                <a:gd name="T13" fmla="*/ 60 h 119"/>
                <a:gd name="T14" fmla="*/ 408 w 412"/>
                <a:gd name="T15" fmla="*/ 78 h 119"/>
                <a:gd name="T16" fmla="*/ 400 w 412"/>
                <a:gd name="T17" fmla="*/ 94 h 119"/>
                <a:gd name="T18" fmla="*/ 387 w 412"/>
                <a:gd name="T19" fmla="*/ 107 h 119"/>
                <a:gd name="T20" fmla="*/ 371 w 412"/>
                <a:gd name="T21" fmla="*/ 115 h 119"/>
                <a:gd name="T22" fmla="*/ 353 w 412"/>
                <a:gd name="T23" fmla="*/ 119 h 119"/>
                <a:gd name="T24" fmla="*/ 59 w 412"/>
                <a:gd name="T25" fmla="*/ 119 h 119"/>
                <a:gd name="T26" fmla="*/ 40 w 412"/>
                <a:gd name="T27" fmla="*/ 115 h 119"/>
                <a:gd name="T28" fmla="*/ 24 w 412"/>
                <a:gd name="T29" fmla="*/ 107 h 119"/>
                <a:gd name="T30" fmla="*/ 11 w 412"/>
                <a:gd name="T31" fmla="*/ 94 h 119"/>
                <a:gd name="T32" fmla="*/ 2 w 412"/>
                <a:gd name="T33" fmla="*/ 78 h 119"/>
                <a:gd name="T34" fmla="*/ 0 w 412"/>
                <a:gd name="T35" fmla="*/ 60 h 119"/>
                <a:gd name="T36" fmla="*/ 2 w 412"/>
                <a:gd name="T37" fmla="*/ 41 h 119"/>
                <a:gd name="T38" fmla="*/ 11 w 412"/>
                <a:gd name="T39" fmla="*/ 25 h 119"/>
                <a:gd name="T40" fmla="*/ 24 w 412"/>
                <a:gd name="T41" fmla="*/ 12 h 119"/>
                <a:gd name="T42" fmla="*/ 40 w 412"/>
                <a:gd name="T43" fmla="*/ 4 h 119"/>
                <a:gd name="T44" fmla="*/ 59 w 412"/>
                <a:gd name="T4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12" h="119">
                  <a:moveTo>
                    <a:pt x="59" y="0"/>
                  </a:moveTo>
                  <a:lnTo>
                    <a:pt x="353" y="0"/>
                  </a:lnTo>
                  <a:lnTo>
                    <a:pt x="371" y="4"/>
                  </a:lnTo>
                  <a:lnTo>
                    <a:pt x="387" y="12"/>
                  </a:lnTo>
                  <a:lnTo>
                    <a:pt x="400" y="25"/>
                  </a:lnTo>
                  <a:lnTo>
                    <a:pt x="408" y="41"/>
                  </a:lnTo>
                  <a:lnTo>
                    <a:pt x="412" y="60"/>
                  </a:lnTo>
                  <a:lnTo>
                    <a:pt x="408" y="78"/>
                  </a:lnTo>
                  <a:lnTo>
                    <a:pt x="400" y="94"/>
                  </a:lnTo>
                  <a:lnTo>
                    <a:pt x="387" y="107"/>
                  </a:lnTo>
                  <a:lnTo>
                    <a:pt x="371" y="115"/>
                  </a:lnTo>
                  <a:lnTo>
                    <a:pt x="353" y="119"/>
                  </a:lnTo>
                  <a:lnTo>
                    <a:pt x="59" y="119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2" y="78"/>
                  </a:lnTo>
                  <a:lnTo>
                    <a:pt x="0" y="60"/>
                  </a:lnTo>
                  <a:lnTo>
                    <a:pt x="2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487"/>
            <p:cNvSpPr>
              <a:spLocks/>
            </p:cNvSpPr>
            <p:nvPr/>
          </p:nvSpPr>
          <p:spPr bwMode="auto">
            <a:xfrm>
              <a:off x="5389563" y="4425950"/>
              <a:ext cx="111125" cy="19050"/>
            </a:xfrm>
            <a:custGeom>
              <a:avLst/>
              <a:gdLst>
                <a:gd name="T0" fmla="*/ 59 w 706"/>
                <a:gd name="T1" fmla="*/ 0 h 118"/>
                <a:gd name="T2" fmla="*/ 647 w 706"/>
                <a:gd name="T3" fmla="*/ 0 h 118"/>
                <a:gd name="T4" fmla="*/ 665 w 706"/>
                <a:gd name="T5" fmla="*/ 3 h 118"/>
                <a:gd name="T6" fmla="*/ 681 w 706"/>
                <a:gd name="T7" fmla="*/ 11 h 118"/>
                <a:gd name="T8" fmla="*/ 694 w 706"/>
                <a:gd name="T9" fmla="*/ 24 h 118"/>
                <a:gd name="T10" fmla="*/ 702 w 706"/>
                <a:gd name="T11" fmla="*/ 40 h 118"/>
                <a:gd name="T12" fmla="*/ 706 w 706"/>
                <a:gd name="T13" fmla="*/ 59 h 118"/>
                <a:gd name="T14" fmla="*/ 702 w 706"/>
                <a:gd name="T15" fmla="*/ 77 h 118"/>
                <a:gd name="T16" fmla="*/ 694 w 706"/>
                <a:gd name="T17" fmla="*/ 93 h 118"/>
                <a:gd name="T18" fmla="*/ 681 w 706"/>
                <a:gd name="T19" fmla="*/ 106 h 118"/>
                <a:gd name="T20" fmla="*/ 665 w 706"/>
                <a:gd name="T21" fmla="*/ 115 h 118"/>
                <a:gd name="T22" fmla="*/ 647 w 706"/>
                <a:gd name="T23" fmla="*/ 118 h 118"/>
                <a:gd name="T24" fmla="*/ 59 w 706"/>
                <a:gd name="T25" fmla="*/ 118 h 118"/>
                <a:gd name="T26" fmla="*/ 40 w 706"/>
                <a:gd name="T27" fmla="*/ 115 h 118"/>
                <a:gd name="T28" fmla="*/ 24 w 706"/>
                <a:gd name="T29" fmla="*/ 106 h 118"/>
                <a:gd name="T30" fmla="*/ 11 w 706"/>
                <a:gd name="T31" fmla="*/ 93 h 118"/>
                <a:gd name="T32" fmla="*/ 2 w 706"/>
                <a:gd name="T33" fmla="*/ 77 h 118"/>
                <a:gd name="T34" fmla="*/ 0 w 706"/>
                <a:gd name="T35" fmla="*/ 59 h 118"/>
                <a:gd name="T36" fmla="*/ 2 w 706"/>
                <a:gd name="T37" fmla="*/ 40 h 118"/>
                <a:gd name="T38" fmla="*/ 11 w 706"/>
                <a:gd name="T39" fmla="*/ 24 h 118"/>
                <a:gd name="T40" fmla="*/ 24 w 706"/>
                <a:gd name="T41" fmla="*/ 11 h 118"/>
                <a:gd name="T42" fmla="*/ 40 w 706"/>
                <a:gd name="T43" fmla="*/ 3 h 118"/>
                <a:gd name="T44" fmla="*/ 59 w 706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6" h="118">
                  <a:moveTo>
                    <a:pt x="59" y="0"/>
                  </a:moveTo>
                  <a:lnTo>
                    <a:pt x="647" y="0"/>
                  </a:lnTo>
                  <a:lnTo>
                    <a:pt x="665" y="3"/>
                  </a:lnTo>
                  <a:lnTo>
                    <a:pt x="681" y="11"/>
                  </a:lnTo>
                  <a:lnTo>
                    <a:pt x="694" y="24"/>
                  </a:lnTo>
                  <a:lnTo>
                    <a:pt x="702" y="40"/>
                  </a:lnTo>
                  <a:lnTo>
                    <a:pt x="706" y="59"/>
                  </a:lnTo>
                  <a:lnTo>
                    <a:pt x="702" y="77"/>
                  </a:lnTo>
                  <a:lnTo>
                    <a:pt x="694" y="93"/>
                  </a:lnTo>
                  <a:lnTo>
                    <a:pt x="681" y="106"/>
                  </a:lnTo>
                  <a:lnTo>
                    <a:pt x="665" y="115"/>
                  </a:lnTo>
                  <a:lnTo>
                    <a:pt x="647" y="118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2" y="77"/>
                  </a:lnTo>
                  <a:lnTo>
                    <a:pt x="0" y="59"/>
                  </a:lnTo>
                  <a:lnTo>
                    <a:pt x="2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488"/>
            <p:cNvSpPr>
              <a:spLocks/>
            </p:cNvSpPr>
            <p:nvPr/>
          </p:nvSpPr>
          <p:spPr bwMode="auto">
            <a:xfrm>
              <a:off x="5343525" y="4492625"/>
              <a:ext cx="157163" cy="19050"/>
            </a:xfrm>
            <a:custGeom>
              <a:avLst/>
              <a:gdLst>
                <a:gd name="T0" fmla="*/ 59 w 1000"/>
                <a:gd name="T1" fmla="*/ 0 h 118"/>
                <a:gd name="T2" fmla="*/ 941 w 1000"/>
                <a:gd name="T3" fmla="*/ 0 h 118"/>
                <a:gd name="T4" fmla="*/ 959 w 1000"/>
                <a:gd name="T5" fmla="*/ 3 h 118"/>
                <a:gd name="T6" fmla="*/ 975 w 1000"/>
                <a:gd name="T7" fmla="*/ 12 h 118"/>
                <a:gd name="T8" fmla="*/ 988 w 1000"/>
                <a:gd name="T9" fmla="*/ 23 h 118"/>
                <a:gd name="T10" fmla="*/ 996 w 1000"/>
                <a:gd name="T11" fmla="*/ 41 h 118"/>
                <a:gd name="T12" fmla="*/ 1000 w 1000"/>
                <a:gd name="T13" fmla="*/ 59 h 118"/>
                <a:gd name="T14" fmla="*/ 996 w 1000"/>
                <a:gd name="T15" fmla="*/ 77 h 118"/>
                <a:gd name="T16" fmla="*/ 988 w 1000"/>
                <a:gd name="T17" fmla="*/ 93 h 118"/>
                <a:gd name="T18" fmla="*/ 975 w 1000"/>
                <a:gd name="T19" fmla="*/ 106 h 118"/>
                <a:gd name="T20" fmla="*/ 959 w 1000"/>
                <a:gd name="T21" fmla="*/ 115 h 118"/>
                <a:gd name="T22" fmla="*/ 941 w 1000"/>
                <a:gd name="T23" fmla="*/ 118 h 118"/>
                <a:gd name="T24" fmla="*/ 59 w 1000"/>
                <a:gd name="T25" fmla="*/ 118 h 118"/>
                <a:gd name="T26" fmla="*/ 40 w 1000"/>
                <a:gd name="T27" fmla="*/ 115 h 118"/>
                <a:gd name="T28" fmla="*/ 24 w 1000"/>
                <a:gd name="T29" fmla="*/ 106 h 118"/>
                <a:gd name="T30" fmla="*/ 11 w 1000"/>
                <a:gd name="T31" fmla="*/ 93 h 118"/>
                <a:gd name="T32" fmla="*/ 2 w 1000"/>
                <a:gd name="T33" fmla="*/ 77 h 118"/>
                <a:gd name="T34" fmla="*/ 0 w 1000"/>
                <a:gd name="T35" fmla="*/ 59 h 118"/>
                <a:gd name="T36" fmla="*/ 2 w 1000"/>
                <a:gd name="T37" fmla="*/ 41 h 118"/>
                <a:gd name="T38" fmla="*/ 11 w 1000"/>
                <a:gd name="T39" fmla="*/ 23 h 118"/>
                <a:gd name="T40" fmla="*/ 24 w 1000"/>
                <a:gd name="T41" fmla="*/ 12 h 118"/>
                <a:gd name="T42" fmla="*/ 40 w 1000"/>
                <a:gd name="T43" fmla="*/ 3 h 118"/>
                <a:gd name="T44" fmla="*/ 59 w 1000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00" h="118">
                  <a:moveTo>
                    <a:pt x="59" y="0"/>
                  </a:moveTo>
                  <a:lnTo>
                    <a:pt x="941" y="0"/>
                  </a:lnTo>
                  <a:lnTo>
                    <a:pt x="959" y="3"/>
                  </a:lnTo>
                  <a:lnTo>
                    <a:pt x="975" y="12"/>
                  </a:lnTo>
                  <a:lnTo>
                    <a:pt x="988" y="23"/>
                  </a:lnTo>
                  <a:lnTo>
                    <a:pt x="996" y="41"/>
                  </a:lnTo>
                  <a:lnTo>
                    <a:pt x="1000" y="59"/>
                  </a:lnTo>
                  <a:lnTo>
                    <a:pt x="996" y="77"/>
                  </a:lnTo>
                  <a:lnTo>
                    <a:pt x="988" y="93"/>
                  </a:lnTo>
                  <a:lnTo>
                    <a:pt x="975" y="106"/>
                  </a:lnTo>
                  <a:lnTo>
                    <a:pt x="959" y="115"/>
                  </a:lnTo>
                  <a:lnTo>
                    <a:pt x="941" y="118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2" y="77"/>
                  </a:lnTo>
                  <a:lnTo>
                    <a:pt x="0" y="59"/>
                  </a:lnTo>
                  <a:lnTo>
                    <a:pt x="2" y="41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489"/>
            <p:cNvSpPr>
              <a:spLocks/>
            </p:cNvSpPr>
            <p:nvPr/>
          </p:nvSpPr>
          <p:spPr bwMode="auto">
            <a:xfrm>
              <a:off x="5305425" y="4557713"/>
              <a:ext cx="195263" cy="19050"/>
            </a:xfrm>
            <a:custGeom>
              <a:avLst/>
              <a:gdLst>
                <a:gd name="T0" fmla="*/ 59 w 1235"/>
                <a:gd name="T1" fmla="*/ 0 h 118"/>
                <a:gd name="T2" fmla="*/ 1176 w 1235"/>
                <a:gd name="T3" fmla="*/ 0 h 118"/>
                <a:gd name="T4" fmla="*/ 1194 w 1235"/>
                <a:gd name="T5" fmla="*/ 3 h 118"/>
                <a:gd name="T6" fmla="*/ 1210 w 1235"/>
                <a:gd name="T7" fmla="*/ 12 h 118"/>
                <a:gd name="T8" fmla="*/ 1223 w 1235"/>
                <a:gd name="T9" fmla="*/ 25 h 118"/>
                <a:gd name="T10" fmla="*/ 1231 w 1235"/>
                <a:gd name="T11" fmla="*/ 41 h 118"/>
                <a:gd name="T12" fmla="*/ 1235 w 1235"/>
                <a:gd name="T13" fmla="*/ 59 h 118"/>
                <a:gd name="T14" fmla="*/ 1231 w 1235"/>
                <a:gd name="T15" fmla="*/ 77 h 118"/>
                <a:gd name="T16" fmla="*/ 1223 w 1235"/>
                <a:gd name="T17" fmla="*/ 95 h 118"/>
                <a:gd name="T18" fmla="*/ 1210 w 1235"/>
                <a:gd name="T19" fmla="*/ 106 h 118"/>
                <a:gd name="T20" fmla="*/ 1194 w 1235"/>
                <a:gd name="T21" fmla="*/ 115 h 118"/>
                <a:gd name="T22" fmla="*/ 1176 w 1235"/>
                <a:gd name="T23" fmla="*/ 118 h 118"/>
                <a:gd name="T24" fmla="*/ 59 w 1235"/>
                <a:gd name="T25" fmla="*/ 118 h 118"/>
                <a:gd name="T26" fmla="*/ 40 w 1235"/>
                <a:gd name="T27" fmla="*/ 115 h 118"/>
                <a:gd name="T28" fmla="*/ 24 w 1235"/>
                <a:gd name="T29" fmla="*/ 106 h 118"/>
                <a:gd name="T30" fmla="*/ 11 w 1235"/>
                <a:gd name="T31" fmla="*/ 95 h 118"/>
                <a:gd name="T32" fmla="*/ 3 w 1235"/>
                <a:gd name="T33" fmla="*/ 77 h 118"/>
                <a:gd name="T34" fmla="*/ 0 w 1235"/>
                <a:gd name="T35" fmla="*/ 59 h 118"/>
                <a:gd name="T36" fmla="*/ 3 w 1235"/>
                <a:gd name="T37" fmla="*/ 41 h 118"/>
                <a:gd name="T38" fmla="*/ 11 w 1235"/>
                <a:gd name="T39" fmla="*/ 25 h 118"/>
                <a:gd name="T40" fmla="*/ 24 w 1235"/>
                <a:gd name="T41" fmla="*/ 12 h 118"/>
                <a:gd name="T42" fmla="*/ 40 w 1235"/>
                <a:gd name="T43" fmla="*/ 3 h 118"/>
                <a:gd name="T44" fmla="*/ 59 w 1235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35" h="118">
                  <a:moveTo>
                    <a:pt x="59" y="0"/>
                  </a:moveTo>
                  <a:lnTo>
                    <a:pt x="1176" y="0"/>
                  </a:lnTo>
                  <a:lnTo>
                    <a:pt x="1194" y="3"/>
                  </a:lnTo>
                  <a:lnTo>
                    <a:pt x="1210" y="12"/>
                  </a:lnTo>
                  <a:lnTo>
                    <a:pt x="1223" y="25"/>
                  </a:lnTo>
                  <a:lnTo>
                    <a:pt x="1231" y="41"/>
                  </a:lnTo>
                  <a:lnTo>
                    <a:pt x="1235" y="59"/>
                  </a:lnTo>
                  <a:lnTo>
                    <a:pt x="1231" y="77"/>
                  </a:lnTo>
                  <a:lnTo>
                    <a:pt x="1223" y="95"/>
                  </a:lnTo>
                  <a:lnTo>
                    <a:pt x="1210" y="106"/>
                  </a:lnTo>
                  <a:lnTo>
                    <a:pt x="1194" y="115"/>
                  </a:lnTo>
                  <a:lnTo>
                    <a:pt x="1176" y="118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5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490"/>
            <p:cNvSpPr>
              <a:spLocks/>
            </p:cNvSpPr>
            <p:nvPr/>
          </p:nvSpPr>
          <p:spPr bwMode="auto">
            <a:xfrm>
              <a:off x="5360988" y="4624388"/>
              <a:ext cx="139700" cy="17463"/>
            </a:xfrm>
            <a:custGeom>
              <a:avLst/>
              <a:gdLst>
                <a:gd name="T0" fmla="*/ 59 w 882"/>
                <a:gd name="T1" fmla="*/ 0 h 118"/>
                <a:gd name="T2" fmla="*/ 823 w 882"/>
                <a:gd name="T3" fmla="*/ 0 h 118"/>
                <a:gd name="T4" fmla="*/ 841 w 882"/>
                <a:gd name="T5" fmla="*/ 3 h 118"/>
                <a:gd name="T6" fmla="*/ 857 w 882"/>
                <a:gd name="T7" fmla="*/ 12 h 118"/>
                <a:gd name="T8" fmla="*/ 870 w 882"/>
                <a:gd name="T9" fmla="*/ 25 h 118"/>
                <a:gd name="T10" fmla="*/ 878 w 882"/>
                <a:gd name="T11" fmla="*/ 41 h 118"/>
                <a:gd name="T12" fmla="*/ 882 w 882"/>
                <a:gd name="T13" fmla="*/ 59 h 118"/>
                <a:gd name="T14" fmla="*/ 878 w 882"/>
                <a:gd name="T15" fmla="*/ 77 h 118"/>
                <a:gd name="T16" fmla="*/ 870 w 882"/>
                <a:gd name="T17" fmla="*/ 94 h 118"/>
                <a:gd name="T18" fmla="*/ 857 w 882"/>
                <a:gd name="T19" fmla="*/ 107 h 118"/>
                <a:gd name="T20" fmla="*/ 841 w 882"/>
                <a:gd name="T21" fmla="*/ 115 h 118"/>
                <a:gd name="T22" fmla="*/ 823 w 882"/>
                <a:gd name="T23" fmla="*/ 118 h 118"/>
                <a:gd name="T24" fmla="*/ 59 w 882"/>
                <a:gd name="T25" fmla="*/ 118 h 118"/>
                <a:gd name="T26" fmla="*/ 39 w 882"/>
                <a:gd name="T27" fmla="*/ 115 h 118"/>
                <a:gd name="T28" fmla="*/ 23 w 882"/>
                <a:gd name="T29" fmla="*/ 107 h 118"/>
                <a:gd name="T30" fmla="*/ 10 w 882"/>
                <a:gd name="T31" fmla="*/ 94 h 118"/>
                <a:gd name="T32" fmla="*/ 3 w 882"/>
                <a:gd name="T33" fmla="*/ 77 h 118"/>
                <a:gd name="T34" fmla="*/ 0 w 882"/>
                <a:gd name="T35" fmla="*/ 59 h 118"/>
                <a:gd name="T36" fmla="*/ 3 w 882"/>
                <a:gd name="T37" fmla="*/ 41 h 118"/>
                <a:gd name="T38" fmla="*/ 10 w 882"/>
                <a:gd name="T39" fmla="*/ 25 h 118"/>
                <a:gd name="T40" fmla="*/ 23 w 882"/>
                <a:gd name="T41" fmla="*/ 12 h 118"/>
                <a:gd name="T42" fmla="*/ 39 w 882"/>
                <a:gd name="T43" fmla="*/ 3 h 118"/>
                <a:gd name="T44" fmla="*/ 59 w 882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82" h="118">
                  <a:moveTo>
                    <a:pt x="59" y="0"/>
                  </a:moveTo>
                  <a:lnTo>
                    <a:pt x="823" y="0"/>
                  </a:lnTo>
                  <a:lnTo>
                    <a:pt x="841" y="3"/>
                  </a:lnTo>
                  <a:lnTo>
                    <a:pt x="857" y="12"/>
                  </a:lnTo>
                  <a:lnTo>
                    <a:pt x="870" y="25"/>
                  </a:lnTo>
                  <a:lnTo>
                    <a:pt x="878" y="41"/>
                  </a:lnTo>
                  <a:lnTo>
                    <a:pt x="882" y="59"/>
                  </a:lnTo>
                  <a:lnTo>
                    <a:pt x="878" y="77"/>
                  </a:lnTo>
                  <a:lnTo>
                    <a:pt x="870" y="94"/>
                  </a:lnTo>
                  <a:lnTo>
                    <a:pt x="857" y="107"/>
                  </a:lnTo>
                  <a:lnTo>
                    <a:pt x="841" y="115"/>
                  </a:lnTo>
                  <a:lnTo>
                    <a:pt x="823" y="118"/>
                  </a:lnTo>
                  <a:lnTo>
                    <a:pt x="59" y="118"/>
                  </a:lnTo>
                  <a:lnTo>
                    <a:pt x="39" y="115"/>
                  </a:lnTo>
                  <a:lnTo>
                    <a:pt x="23" y="107"/>
                  </a:lnTo>
                  <a:lnTo>
                    <a:pt x="10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0" y="25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491"/>
            <p:cNvSpPr>
              <a:spLocks/>
            </p:cNvSpPr>
            <p:nvPr/>
          </p:nvSpPr>
          <p:spPr bwMode="auto">
            <a:xfrm>
              <a:off x="5418138" y="4689475"/>
              <a:ext cx="82550" cy="19050"/>
            </a:xfrm>
            <a:custGeom>
              <a:avLst/>
              <a:gdLst>
                <a:gd name="T0" fmla="*/ 58 w 529"/>
                <a:gd name="T1" fmla="*/ 0 h 119"/>
                <a:gd name="T2" fmla="*/ 470 w 529"/>
                <a:gd name="T3" fmla="*/ 0 h 119"/>
                <a:gd name="T4" fmla="*/ 488 w 529"/>
                <a:gd name="T5" fmla="*/ 3 h 119"/>
                <a:gd name="T6" fmla="*/ 504 w 529"/>
                <a:gd name="T7" fmla="*/ 12 h 119"/>
                <a:gd name="T8" fmla="*/ 517 w 529"/>
                <a:gd name="T9" fmla="*/ 25 h 119"/>
                <a:gd name="T10" fmla="*/ 525 w 529"/>
                <a:gd name="T11" fmla="*/ 41 h 119"/>
                <a:gd name="T12" fmla="*/ 529 w 529"/>
                <a:gd name="T13" fmla="*/ 59 h 119"/>
                <a:gd name="T14" fmla="*/ 525 w 529"/>
                <a:gd name="T15" fmla="*/ 78 h 119"/>
                <a:gd name="T16" fmla="*/ 517 w 529"/>
                <a:gd name="T17" fmla="*/ 94 h 119"/>
                <a:gd name="T18" fmla="*/ 504 w 529"/>
                <a:gd name="T19" fmla="*/ 107 h 119"/>
                <a:gd name="T20" fmla="*/ 488 w 529"/>
                <a:gd name="T21" fmla="*/ 115 h 119"/>
                <a:gd name="T22" fmla="*/ 470 w 529"/>
                <a:gd name="T23" fmla="*/ 119 h 119"/>
                <a:gd name="T24" fmla="*/ 58 w 529"/>
                <a:gd name="T25" fmla="*/ 119 h 119"/>
                <a:gd name="T26" fmla="*/ 39 w 529"/>
                <a:gd name="T27" fmla="*/ 115 h 119"/>
                <a:gd name="T28" fmla="*/ 23 w 529"/>
                <a:gd name="T29" fmla="*/ 107 h 119"/>
                <a:gd name="T30" fmla="*/ 10 w 529"/>
                <a:gd name="T31" fmla="*/ 94 h 119"/>
                <a:gd name="T32" fmla="*/ 3 w 529"/>
                <a:gd name="T33" fmla="*/ 78 h 119"/>
                <a:gd name="T34" fmla="*/ 0 w 529"/>
                <a:gd name="T35" fmla="*/ 59 h 119"/>
                <a:gd name="T36" fmla="*/ 3 w 529"/>
                <a:gd name="T37" fmla="*/ 41 h 119"/>
                <a:gd name="T38" fmla="*/ 10 w 529"/>
                <a:gd name="T39" fmla="*/ 25 h 119"/>
                <a:gd name="T40" fmla="*/ 23 w 529"/>
                <a:gd name="T41" fmla="*/ 12 h 119"/>
                <a:gd name="T42" fmla="*/ 39 w 529"/>
                <a:gd name="T43" fmla="*/ 3 h 119"/>
                <a:gd name="T44" fmla="*/ 58 w 529"/>
                <a:gd name="T4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9" h="119">
                  <a:moveTo>
                    <a:pt x="58" y="0"/>
                  </a:moveTo>
                  <a:lnTo>
                    <a:pt x="470" y="0"/>
                  </a:lnTo>
                  <a:lnTo>
                    <a:pt x="488" y="3"/>
                  </a:lnTo>
                  <a:lnTo>
                    <a:pt x="504" y="12"/>
                  </a:lnTo>
                  <a:lnTo>
                    <a:pt x="517" y="25"/>
                  </a:lnTo>
                  <a:lnTo>
                    <a:pt x="525" y="41"/>
                  </a:lnTo>
                  <a:lnTo>
                    <a:pt x="529" y="59"/>
                  </a:lnTo>
                  <a:lnTo>
                    <a:pt x="525" y="78"/>
                  </a:lnTo>
                  <a:lnTo>
                    <a:pt x="517" y="94"/>
                  </a:lnTo>
                  <a:lnTo>
                    <a:pt x="504" y="107"/>
                  </a:lnTo>
                  <a:lnTo>
                    <a:pt x="488" y="115"/>
                  </a:lnTo>
                  <a:lnTo>
                    <a:pt x="470" y="119"/>
                  </a:lnTo>
                  <a:lnTo>
                    <a:pt x="58" y="119"/>
                  </a:lnTo>
                  <a:lnTo>
                    <a:pt x="39" y="115"/>
                  </a:lnTo>
                  <a:lnTo>
                    <a:pt x="23" y="107"/>
                  </a:lnTo>
                  <a:lnTo>
                    <a:pt x="10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0" y="25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3" name="Group 550"/>
          <p:cNvGrpSpPr/>
          <p:nvPr/>
        </p:nvGrpSpPr>
        <p:grpSpPr>
          <a:xfrm>
            <a:off x="7523171" y="2945625"/>
            <a:ext cx="377825" cy="563563"/>
            <a:chOff x="4530725" y="4229100"/>
            <a:chExt cx="377825" cy="563563"/>
          </a:xfrm>
          <a:solidFill>
            <a:srgbClr val="000000"/>
          </a:solidFill>
        </p:grpSpPr>
        <p:sp>
          <p:nvSpPr>
            <p:cNvPr id="484" name="Freeform 496"/>
            <p:cNvSpPr>
              <a:spLocks noEditPoints="1"/>
            </p:cNvSpPr>
            <p:nvPr/>
          </p:nvSpPr>
          <p:spPr bwMode="auto">
            <a:xfrm>
              <a:off x="4530725" y="4229100"/>
              <a:ext cx="377825" cy="563563"/>
            </a:xfrm>
            <a:custGeom>
              <a:avLst/>
              <a:gdLst>
                <a:gd name="T0" fmla="*/ 1607 w 2380"/>
                <a:gd name="T1" fmla="*/ 3313 h 3550"/>
                <a:gd name="T2" fmla="*/ 1428 w 2380"/>
                <a:gd name="T3" fmla="*/ 3195 h 3550"/>
                <a:gd name="T4" fmla="*/ 373 w 2380"/>
                <a:gd name="T5" fmla="*/ 832 h 3550"/>
                <a:gd name="T6" fmla="*/ 222 w 2380"/>
                <a:gd name="T7" fmla="*/ 901 h 3550"/>
                <a:gd name="T8" fmla="*/ 132 w 2380"/>
                <a:gd name="T9" fmla="*/ 1039 h 3550"/>
                <a:gd name="T10" fmla="*/ 132 w 2380"/>
                <a:gd name="T11" fmla="*/ 1209 h 3550"/>
                <a:gd name="T12" fmla="*/ 222 w 2380"/>
                <a:gd name="T13" fmla="*/ 1347 h 3550"/>
                <a:gd name="T14" fmla="*/ 373 w 2380"/>
                <a:gd name="T15" fmla="*/ 1417 h 3550"/>
                <a:gd name="T16" fmla="*/ 2049 w 2380"/>
                <a:gd name="T17" fmla="*/ 1407 h 3550"/>
                <a:gd name="T18" fmla="*/ 2187 w 2380"/>
                <a:gd name="T19" fmla="*/ 1318 h 3550"/>
                <a:gd name="T20" fmla="*/ 2258 w 2380"/>
                <a:gd name="T21" fmla="*/ 1168 h 3550"/>
                <a:gd name="T22" fmla="*/ 2233 w 2380"/>
                <a:gd name="T23" fmla="*/ 999 h 3550"/>
                <a:gd name="T24" fmla="*/ 2126 w 2380"/>
                <a:gd name="T25" fmla="*/ 876 h 3550"/>
                <a:gd name="T26" fmla="*/ 1964 w 2380"/>
                <a:gd name="T27" fmla="*/ 828 h 3550"/>
                <a:gd name="T28" fmla="*/ 1127 w 2380"/>
                <a:gd name="T29" fmla="*/ 129 h 3550"/>
                <a:gd name="T30" fmla="*/ 1036 w 2380"/>
                <a:gd name="T31" fmla="*/ 207 h 3550"/>
                <a:gd name="T32" fmla="*/ 1015 w 2380"/>
                <a:gd name="T33" fmla="*/ 328 h 3550"/>
                <a:gd name="T34" fmla="*/ 1075 w 2380"/>
                <a:gd name="T35" fmla="*/ 431 h 3550"/>
                <a:gd name="T36" fmla="*/ 1190 w 2380"/>
                <a:gd name="T37" fmla="*/ 473 h 3550"/>
                <a:gd name="T38" fmla="*/ 1305 w 2380"/>
                <a:gd name="T39" fmla="*/ 431 h 3550"/>
                <a:gd name="T40" fmla="*/ 1365 w 2380"/>
                <a:gd name="T41" fmla="*/ 328 h 3550"/>
                <a:gd name="T42" fmla="*/ 1344 w 2380"/>
                <a:gd name="T43" fmla="*/ 207 h 3550"/>
                <a:gd name="T44" fmla="*/ 1253 w 2380"/>
                <a:gd name="T45" fmla="*/ 129 h 3550"/>
                <a:gd name="T46" fmla="*/ 1234 w 2380"/>
                <a:gd name="T47" fmla="*/ 3 h 3550"/>
                <a:gd name="T48" fmla="*/ 1385 w 2380"/>
                <a:gd name="T49" fmla="*/ 73 h 3550"/>
                <a:gd name="T50" fmla="*/ 1475 w 2380"/>
                <a:gd name="T51" fmla="*/ 211 h 3550"/>
                <a:gd name="T52" fmla="*/ 1476 w 2380"/>
                <a:gd name="T53" fmla="*/ 379 h 3550"/>
                <a:gd name="T54" fmla="*/ 1392 w 2380"/>
                <a:gd name="T55" fmla="*/ 513 h 3550"/>
                <a:gd name="T56" fmla="*/ 1250 w 2380"/>
                <a:gd name="T57" fmla="*/ 585 h 3550"/>
                <a:gd name="T58" fmla="*/ 2066 w 2380"/>
                <a:gd name="T59" fmla="*/ 723 h 3550"/>
                <a:gd name="T60" fmla="*/ 2240 w 2380"/>
                <a:gd name="T61" fmla="*/ 814 h 3550"/>
                <a:gd name="T62" fmla="*/ 2352 w 2380"/>
                <a:gd name="T63" fmla="*/ 975 h 3550"/>
                <a:gd name="T64" fmla="*/ 2377 w 2380"/>
                <a:gd name="T65" fmla="*/ 1176 h 3550"/>
                <a:gd name="T66" fmla="*/ 2305 w 2380"/>
                <a:gd name="T67" fmla="*/ 1361 h 3550"/>
                <a:gd name="T68" fmla="*/ 2159 w 2380"/>
                <a:gd name="T69" fmla="*/ 1490 h 3550"/>
                <a:gd name="T70" fmla="*/ 1964 w 2380"/>
                <a:gd name="T71" fmla="*/ 1538 h 3550"/>
                <a:gd name="T72" fmla="*/ 1547 w 2380"/>
                <a:gd name="T73" fmla="*/ 3195 h 3550"/>
                <a:gd name="T74" fmla="*/ 655 w 2380"/>
                <a:gd name="T75" fmla="*/ 3195 h 3550"/>
                <a:gd name="T76" fmla="*/ 1131 w 2380"/>
                <a:gd name="T77" fmla="*/ 1538 h 3550"/>
                <a:gd name="T78" fmla="*/ 266 w 2380"/>
                <a:gd name="T79" fmla="*/ 1510 h 3550"/>
                <a:gd name="T80" fmla="*/ 105 w 2380"/>
                <a:gd name="T81" fmla="*/ 1400 h 3550"/>
                <a:gd name="T82" fmla="*/ 13 w 2380"/>
                <a:gd name="T83" fmla="*/ 1226 h 3550"/>
                <a:gd name="T84" fmla="*/ 13 w 2380"/>
                <a:gd name="T85" fmla="*/ 1022 h 3550"/>
                <a:gd name="T86" fmla="*/ 105 w 2380"/>
                <a:gd name="T87" fmla="*/ 850 h 3550"/>
                <a:gd name="T88" fmla="*/ 266 w 2380"/>
                <a:gd name="T89" fmla="*/ 738 h 3550"/>
                <a:gd name="T90" fmla="*/ 1131 w 2380"/>
                <a:gd name="T91" fmla="*/ 710 h 3550"/>
                <a:gd name="T92" fmla="*/ 1019 w 2380"/>
                <a:gd name="T93" fmla="*/ 538 h 3550"/>
                <a:gd name="T94" fmla="*/ 918 w 2380"/>
                <a:gd name="T95" fmla="*/ 416 h 3550"/>
                <a:gd name="T96" fmla="*/ 896 w 2380"/>
                <a:gd name="T97" fmla="*/ 252 h 3550"/>
                <a:gd name="T98" fmla="*/ 966 w 2380"/>
                <a:gd name="T99" fmla="*/ 102 h 3550"/>
                <a:gd name="T100" fmla="*/ 1105 w 2380"/>
                <a:gd name="T101" fmla="*/ 13 h 3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380" h="3550">
                  <a:moveTo>
                    <a:pt x="774" y="3313"/>
                  </a:moveTo>
                  <a:lnTo>
                    <a:pt x="774" y="3432"/>
                  </a:lnTo>
                  <a:lnTo>
                    <a:pt x="1607" y="3432"/>
                  </a:lnTo>
                  <a:lnTo>
                    <a:pt x="1607" y="3313"/>
                  </a:lnTo>
                  <a:lnTo>
                    <a:pt x="774" y="3313"/>
                  </a:lnTo>
                  <a:close/>
                  <a:moveTo>
                    <a:pt x="952" y="3077"/>
                  </a:moveTo>
                  <a:lnTo>
                    <a:pt x="952" y="3195"/>
                  </a:lnTo>
                  <a:lnTo>
                    <a:pt x="1428" y="3195"/>
                  </a:lnTo>
                  <a:lnTo>
                    <a:pt x="1428" y="3077"/>
                  </a:lnTo>
                  <a:lnTo>
                    <a:pt x="952" y="3077"/>
                  </a:lnTo>
                  <a:close/>
                  <a:moveTo>
                    <a:pt x="417" y="828"/>
                  </a:moveTo>
                  <a:lnTo>
                    <a:pt x="373" y="832"/>
                  </a:lnTo>
                  <a:lnTo>
                    <a:pt x="331" y="841"/>
                  </a:lnTo>
                  <a:lnTo>
                    <a:pt x="291" y="856"/>
                  </a:lnTo>
                  <a:lnTo>
                    <a:pt x="254" y="876"/>
                  </a:lnTo>
                  <a:lnTo>
                    <a:pt x="222" y="901"/>
                  </a:lnTo>
                  <a:lnTo>
                    <a:pt x="193" y="931"/>
                  </a:lnTo>
                  <a:lnTo>
                    <a:pt x="167" y="963"/>
                  </a:lnTo>
                  <a:lnTo>
                    <a:pt x="147" y="999"/>
                  </a:lnTo>
                  <a:lnTo>
                    <a:pt x="132" y="1039"/>
                  </a:lnTo>
                  <a:lnTo>
                    <a:pt x="122" y="1080"/>
                  </a:lnTo>
                  <a:lnTo>
                    <a:pt x="119" y="1124"/>
                  </a:lnTo>
                  <a:lnTo>
                    <a:pt x="122" y="1168"/>
                  </a:lnTo>
                  <a:lnTo>
                    <a:pt x="132" y="1209"/>
                  </a:lnTo>
                  <a:lnTo>
                    <a:pt x="147" y="1249"/>
                  </a:lnTo>
                  <a:lnTo>
                    <a:pt x="167" y="1286"/>
                  </a:lnTo>
                  <a:lnTo>
                    <a:pt x="193" y="1318"/>
                  </a:lnTo>
                  <a:lnTo>
                    <a:pt x="222" y="1347"/>
                  </a:lnTo>
                  <a:lnTo>
                    <a:pt x="254" y="1373"/>
                  </a:lnTo>
                  <a:lnTo>
                    <a:pt x="291" y="1392"/>
                  </a:lnTo>
                  <a:lnTo>
                    <a:pt x="331" y="1407"/>
                  </a:lnTo>
                  <a:lnTo>
                    <a:pt x="373" y="1417"/>
                  </a:lnTo>
                  <a:lnTo>
                    <a:pt x="417" y="1420"/>
                  </a:lnTo>
                  <a:lnTo>
                    <a:pt x="1964" y="1420"/>
                  </a:lnTo>
                  <a:lnTo>
                    <a:pt x="2007" y="1417"/>
                  </a:lnTo>
                  <a:lnTo>
                    <a:pt x="2049" y="1407"/>
                  </a:lnTo>
                  <a:lnTo>
                    <a:pt x="2089" y="1392"/>
                  </a:lnTo>
                  <a:lnTo>
                    <a:pt x="2126" y="1373"/>
                  </a:lnTo>
                  <a:lnTo>
                    <a:pt x="2158" y="1347"/>
                  </a:lnTo>
                  <a:lnTo>
                    <a:pt x="2187" y="1318"/>
                  </a:lnTo>
                  <a:lnTo>
                    <a:pt x="2213" y="1286"/>
                  </a:lnTo>
                  <a:lnTo>
                    <a:pt x="2233" y="1249"/>
                  </a:lnTo>
                  <a:lnTo>
                    <a:pt x="2248" y="1209"/>
                  </a:lnTo>
                  <a:lnTo>
                    <a:pt x="2258" y="1168"/>
                  </a:lnTo>
                  <a:lnTo>
                    <a:pt x="2261" y="1124"/>
                  </a:lnTo>
                  <a:lnTo>
                    <a:pt x="2258" y="1080"/>
                  </a:lnTo>
                  <a:lnTo>
                    <a:pt x="2248" y="1039"/>
                  </a:lnTo>
                  <a:lnTo>
                    <a:pt x="2233" y="999"/>
                  </a:lnTo>
                  <a:lnTo>
                    <a:pt x="2213" y="963"/>
                  </a:lnTo>
                  <a:lnTo>
                    <a:pt x="2187" y="931"/>
                  </a:lnTo>
                  <a:lnTo>
                    <a:pt x="2158" y="901"/>
                  </a:lnTo>
                  <a:lnTo>
                    <a:pt x="2126" y="876"/>
                  </a:lnTo>
                  <a:lnTo>
                    <a:pt x="2089" y="856"/>
                  </a:lnTo>
                  <a:lnTo>
                    <a:pt x="2049" y="841"/>
                  </a:lnTo>
                  <a:lnTo>
                    <a:pt x="2007" y="832"/>
                  </a:lnTo>
                  <a:lnTo>
                    <a:pt x="1964" y="828"/>
                  </a:lnTo>
                  <a:lnTo>
                    <a:pt x="417" y="828"/>
                  </a:lnTo>
                  <a:close/>
                  <a:moveTo>
                    <a:pt x="1190" y="118"/>
                  </a:moveTo>
                  <a:lnTo>
                    <a:pt x="1158" y="122"/>
                  </a:lnTo>
                  <a:lnTo>
                    <a:pt x="1127" y="129"/>
                  </a:lnTo>
                  <a:lnTo>
                    <a:pt x="1100" y="143"/>
                  </a:lnTo>
                  <a:lnTo>
                    <a:pt x="1075" y="160"/>
                  </a:lnTo>
                  <a:lnTo>
                    <a:pt x="1054" y="182"/>
                  </a:lnTo>
                  <a:lnTo>
                    <a:pt x="1036" y="207"/>
                  </a:lnTo>
                  <a:lnTo>
                    <a:pt x="1022" y="233"/>
                  </a:lnTo>
                  <a:lnTo>
                    <a:pt x="1015" y="264"/>
                  </a:lnTo>
                  <a:lnTo>
                    <a:pt x="1012" y="296"/>
                  </a:lnTo>
                  <a:lnTo>
                    <a:pt x="1015" y="328"/>
                  </a:lnTo>
                  <a:lnTo>
                    <a:pt x="1022" y="358"/>
                  </a:lnTo>
                  <a:lnTo>
                    <a:pt x="1036" y="385"/>
                  </a:lnTo>
                  <a:lnTo>
                    <a:pt x="1054" y="410"/>
                  </a:lnTo>
                  <a:lnTo>
                    <a:pt x="1075" y="431"/>
                  </a:lnTo>
                  <a:lnTo>
                    <a:pt x="1100" y="449"/>
                  </a:lnTo>
                  <a:lnTo>
                    <a:pt x="1127" y="463"/>
                  </a:lnTo>
                  <a:lnTo>
                    <a:pt x="1158" y="470"/>
                  </a:lnTo>
                  <a:lnTo>
                    <a:pt x="1190" y="473"/>
                  </a:lnTo>
                  <a:lnTo>
                    <a:pt x="1222" y="470"/>
                  </a:lnTo>
                  <a:lnTo>
                    <a:pt x="1253" y="463"/>
                  </a:lnTo>
                  <a:lnTo>
                    <a:pt x="1280" y="449"/>
                  </a:lnTo>
                  <a:lnTo>
                    <a:pt x="1305" y="431"/>
                  </a:lnTo>
                  <a:lnTo>
                    <a:pt x="1326" y="410"/>
                  </a:lnTo>
                  <a:lnTo>
                    <a:pt x="1344" y="385"/>
                  </a:lnTo>
                  <a:lnTo>
                    <a:pt x="1358" y="358"/>
                  </a:lnTo>
                  <a:lnTo>
                    <a:pt x="1365" y="328"/>
                  </a:lnTo>
                  <a:lnTo>
                    <a:pt x="1369" y="296"/>
                  </a:lnTo>
                  <a:lnTo>
                    <a:pt x="1365" y="264"/>
                  </a:lnTo>
                  <a:lnTo>
                    <a:pt x="1358" y="233"/>
                  </a:lnTo>
                  <a:lnTo>
                    <a:pt x="1344" y="207"/>
                  </a:lnTo>
                  <a:lnTo>
                    <a:pt x="1326" y="182"/>
                  </a:lnTo>
                  <a:lnTo>
                    <a:pt x="1305" y="160"/>
                  </a:lnTo>
                  <a:lnTo>
                    <a:pt x="1280" y="143"/>
                  </a:lnTo>
                  <a:lnTo>
                    <a:pt x="1253" y="129"/>
                  </a:lnTo>
                  <a:lnTo>
                    <a:pt x="1222" y="122"/>
                  </a:lnTo>
                  <a:lnTo>
                    <a:pt x="1190" y="118"/>
                  </a:lnTo>
                  <a:close/>
                  <a:moveTo>
                    <a:pt x="1190" y="0"/>
                  </a:moveTo>
                  <a:lnTo>
                    <a:pt x="1234" y="3"/>
                  </a:lnTo>
                  <a:lnTo>
                    <a:pt x="1275" y="13"/>
                  </a:lnTo>
                  <a:lnTo>
                    <a:pt x="1315" y="28"/>
                  </a:lnTo>
                  <a:lnTo>
                    <a:pt x="1352" y="47"/>
                  </a:lnTo>
                  <a:lnTo>
                    <a:pt x="1385" y="73"/>
                  </a:lnTo>
                  <a:lnTo>
                    <a:pt x="1414" y="102"/>
                  </a:lnTo>
                  <a:lnTo>
                    <a:pt x="1440" y="134"/>
                  </a:lnTo>
                  <a:lnTo>
                    <a:pt x="1459" y="171"/>
                  </a:lnTo>
                  <a:lnTo>
                    <a:pt x="1475" y="211"/>
                  </a:lnTo>
                  <a:lnTo>
                    <a:pt x="1484" y="252"/>
                  </a:lnTo>
                  <a:lnTo>
                    <a:pt x="1488" y="296"/>
                  </a:lnTo>
                  <a:lnTo>
                    <a:pt x="1484" y="338"/>
                  </a:lnTo>
                  <a:lnTo>
                    <a:pt x="1476" y="379"/>
                  </a:lnTo>
                  <a:lnTo>
                    <a:pt x="1462" y="416"/>
                  </a:lnTo>
                  <a:lnTo>
                    <a:pt x="1443" y="452"/>
                  </a:lnTo>
                  <a:lnTo>
                    <a:pt x="1419" y="484"/>
                  </a:lnTo>
                  <a:lnTo>
                    <a:pt x="1392" y="513"/>
                  </a:lnTo>
                  <a:lnTo>
                    <a:pt x="1361" y="538"/>
                  </a:lnTo>
                  <a:lnTo>
                    <a:pt x="1326" y="558"/>
                  </a:lnTo>
                  <a:lnTo>
                    <a:pt x="1290" y="574"/>
                  </a:lnTo>
                  <a:lnTo>
                    <a:pt x="1250" y="585"/>
                  </a:lnTo>
                  <a:lnTo>
                    <a:pt x="1250" y="710"/>
                  </a:lnTo>
                  <a:lnTo>
                    <a:pt x="1964" y="710"/>
                  </a:lnTo>
                  <a:lnTo>
                    <a:pt x="2015" y="713"/>
                  </a:lnTo>
                  <a:lnTo>
                    <a:pt x="2066" y="723"/>
                  </a:lnTo>
                  <a:lnTo>
                    <a:pt x="2114" y="738"/>
                  </a:lnTo>
                  <a:lnTo>
                    <a:pt x="2159" y="758"/>
                  </a:lnTo>
                  <a:lnTo>
                    <a:pt x="2202" y="784"/>
                  </a:lnTo>
                  <a:lnTo>
                    <a:pt x="2240" y="814"/>
                  </a:lnTo>
                  <a:lnTo>
                    <a:pt x="2275" y="850"/>
                  </a:lnTo>
                  <a:lnTo>
                    <a:pt x="2305" y="888"/>
                  </a:lnTo>
                  <a:lnTo>
                    <a:pt x="2331" y="929"/>
                  </a:lnTo>
                  <a:lnTo>
                    <a:pt x="2352" y="975"/>
                  </a:lnTo>
                  <a:lnTo>
                    <a:pt x="2367" y="1022"/>
                  </a:lnTo>
                  <a:lnTo>
                    <a:pt x="2377" y="1073"/>
                  </a:lnTo>
                  <a:lnTo>
                    <a:pt x="2380" y="1124"/>
                  </a:lnTo>
                  <a:lnTo>
                    <a:pt x="2377" y="1176"/>
                  </a:lnTo>
                  <a:lnTo>
                    <a:pt x="2367" y="1226"/>
                  </a:lnTo>
                  <a:lnTo>
                    <a:pt x="2352" y="1274"/>
                  </a:lnTo>
                  <a:lnTo>
                    <a:pt x="2331" y="1319"/>
                  </a:lnTo>
                  <a:lnTo>
                    <a:pt x="2305" y="1361"/>
                  </a:lnTo>
                  <a:lnTo>
                    <a:pt x="2275" y="1400"/>
                  </a:lnTo>
                  <a:lnTo>
                    <a:pt x="2240" y="1434"/>
                  </a:lnTo>
                  <a:lnTo>
                    <a:pt x="2202" y="1464"/>
                  </a:lnTo>
                  <a:lnTo>
                    <a:pt x="2159" y="1490"/>
                  </a:lnTo>
                  <a:lnTo>
                    <a:pt x="2114" y="1510"/>
                  </a:lnTo>
                  <a:lnTo>
                    <a:pt x="2066" y="1525"/>
                  </a:lnTo>
                  <a:lnTo>
                    <a:pt x="2015" y="1535"/>
                  </a:lnTo>
                  <a:lnTo>
                    <a:pt x="1964" y="1538"/>
                  </a:lnTo>
                  <a:lnTo>
                    <a:pt x="1250" y="1538"/>
                  </a:lnTo>
                  <a:lnTo>
                    <a:pt x="1250" y="2958"/>
                  </a:lnTo>
                  <a:lnTo>
                    <a:pt x="1547" y="2958"/>
                  </a:lnTo>
                  <a:lnTo>
                    <a:pt x="1547" y="3195"/>
                  </a:lnTo>
                  <a:lnTo>
                    <a:pt x="1726" y="3195"/>
                  </a:lnTo>
                  <a:lnTo>
                    <a:pt x="1726" y="3550"/>
                  </a:lnTo>
                  <a:lnTo>
                    <a:pt x="655" y="3550"/>
                  </a:lnTo>
                  <a:lnTo>
                    <a:pt x="655" y="3195"/>
                  </a:lnTo>
                  <a:lnTo>
                    <a:pt x="833" y="3195"/>
                  </a:lnTo>
                  <a:lnTo>
                    <a:pt x="833" y="2958"/>
                  </a:lnTo>
                  <a:lnTo>
                    <a:pt x="1131" y="2958"/>
                  </a:lnTo>
                  <a:lnTo>
                    <a:pt x="1131" y="1538"/>
                  </a:lnTo>
                  <a:lnTo>
                    <a:pt x="417" y="1538"/>
                  </a:lnTo>
                  <a:lnTo>
                    <a:pt x="365" y="1535"/>
                  </a:lnTo>
                  <a:lnTo>
                    <a:pt x="314" y="1525"/>
                  </a:lnTo>
                  <a:lnTo>
                    <a:pt x="266" y="1510"/>
                  </a:lnTo>
                  <a:lnTo>
                    <a:pt x="221" y="1490"/>
                  </a:lnTo>
                  <a:lnTo>
                    <a:pt x="179" y="1464"/>
                  </a:lnTo>
                  <a:lnTo>
                    <a:pt x="140" y="1434"/>
                  </a:lnTo>
                  <a:lnTo>
                    <a:pt x="105" y="1400"/>
                  </a:lnTo>
                  <a:lnTo>
                    <a:pt x="75" y="1361"/>
                  </a:lnTo>
                  <a:lnTo>
                    <a:pt x="49" y="1319"/>
                  </a:lnTo>
                  <a:lnTo>
                    <a:pt x="28" y="1274"/>
                  </a:lnTo>
                  <a:lnTo>
                    <a:pt x="13" y="1226"/>
                  </a:lnTo>
                  <a:lnTo>
                    <a:pt x="3" y="1176"/>
                  </a:lnTo>
                  <a:lnTo>
                    <a:pt x="0" y="1124"/>
                  </a:lnTo>
                  <a:lnTo>
                    <a:pt x="3" y="1073"/>
                  </a:lnTo>
                  <a:lnTo>
                    <a:pt x="13" y="1022"/>
                  </a:lnTo>
                  <a:lnTo>
                    <a:pt x="28" y="975"/>
                  </a:lnTo>
                  <a:lnTo>
                    <a:pt x="49" y="929"/>
                  </a:lnTo>
                  <a:lnTo>
                    <a:pt x="75" y="888"/>
                  </a:lnTo>
                  <a:lnTo>
                    <a:pt x="105" y="850"/>
                  </a:lnTo>
                  <a:lnTo>
                    <a:pt x="140" y="814"/>
                  </a:lnTo>
                  <a:lnTo>
                    <a:pt x="179" y="784"/>
                  </a:lnTo>
                  <a:lnTo>
                    <a:pt x="221" y="758"/>
                  </a:lnTo>
                  <a:lnTo>
                    <a:pt x="266" y="738"/>
                  </a:lnTo>
                  <a:lnTo>
                    <a:pt x="314" y="723"/>
                  </a:lnTo>
                  <a:lnTo>
                    <a:pt x="365" y="713"/>
                  </a:lnTo>
                  <a:lnTo>
                    <a:pt x="417" y="710"/>
                  </a:lnTo>
                  <a:lnTo>
                    <a:pt x="1131" y="710"/>
                  </a:lnTo>
                  <a:lnTo>
                    <a:pt x="1131" y="585"/>
                  </a:lnTo>
                  <a:lnTo>
                    <a:pt x="1090" y="574"/>
                  </a:lnTo>
                  <a:lnTo>
                    <a:pt x="1054" y="558"/>
                  </a:lnTo>
                  <a:lnTo>
                    <a:pt x="1019" y="538"/>
                  </a:lnTo>
                  <a:lnTo>
                    <a:pt x="988" y="513"/>
                  </a:lnTo>
                  <a:lnTo>
                    <a:pt x="961" y="484"/>
                  </a:lnTo>
                  <a:lnTo>
                    <a:pt x="937" y="452"/>
                  </a:lnTo>
                  <a:lnTo>
                    <a:pt x="918" y="416"/>
                  </a:lnTo>
                  <a:lnTo>
                    <a:pt x="904" y="379"/>
                  </a:lnTo>
                  <a:lnTo>
                    <a:pt x="896" y="338"/>
                  </a:lnTo>
                  <a:lnTo>
                    <a:pt x="893" y="296"/>
                  </a:lnTo>
                  <a:lnTo>
                    <a:pt x="896" y="252"/>
                  </a:lnTo>
                  <a:lnTo>
                    <a:pt x="905" y="211"/>
                  </a:lnTo>
                  <a:lnTo>
                    <a:pt x="921" y="171"/>
                  </a:lnTo>
                  <a:lnTo>
                    <a:pt x="940" y="134"/>
                  </a:lnTo>
                  <a:lnTo>
                    <a:pt x="966" y="102"/>
                  </a:lnTo>
                  <a:lnTo>
                    <a:pt x="995" y="73"/>
                  </a:lnTo>
                  <a:lnTo>
                    <a:pt x="1028" y="47"/>
                  </a:lnTo>
                  <a:lnTo>
                    <a:pt x="1065" y="28"/>
                  </a:lnTo>
                  <a:lnTo>
                    <a:pt x="1105" y="13"/>
                  </a:lnTo>
                  <a:lnTo>
                    <a:pt x="1146" y="3"/>
                  </a:lnTo>
                  <a:lnTo>
                    <a:pt x="11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497"/>
            <p:cNvSpPr>
              <a:spLocks/>
            </p:cNvSpPr>
            <p:nvPr/>
          </p:nvSpPr>
          <p:spPr bwMode="auto">
            <a:xfrm>
              <a:off x="4662488" y="4379913"/>
              <a:ext cx="114300" cy="19050"/>
            </a:xfrm>
            <a:custGeom>
              <a:avLst/>
              <a:gdLst>
                <a:gd name="T0" fmla="*/ 60 w 714"/>
                <a:gd name="T1" fmla="*/ 0 h 118"/>
                <a:gd name="T2" fmla="*/ 655 w 714"/>
                <a:gd name="T3" fmla="*/ 0 h 118"/>
                <a:gd name="T4" fmla="*/ 673 w 714"/>
                <a:gd name="T5" fmla="*/ 3 h 118"/>
                <a:gd name="T6" fmla="*/ 689 w 714"/>
                <a:gd name="T7" fmla="*/ 12 h 118"/>
                <a:gd name="T8" fmla="*/ 702 w 714"/>
                <a:gd name="T9" fmla="*/ 24 h 118"/>
                <a:gd name="T10" fmla="*/ 711 w 714"/>
                <a:gd name="T11" fmla="*/ 41 h 118"/>
                <a:gd name="T12" fmla="*/ 714 w 714"/>
                <a:gd name="T13" fmla="*/ 59 h 118"/>
                <a:gd name="T14" fmla="*/ 711 w 714"/>
                <a:gd name="T15" fmla="*/ 77 h 118"/>
                <a:gd name="T16" fmla="*/ 702 w 714"/>
                <a:gd name="T17" fmla="*/ 93 h 118"/>
                <a:gd name="T18" fmla="*/ 689 w 714"/>
                <a:gd name="T19" fmla="*/ 106 h 118"/>
                <a:gd name="T20" fmla="*/ 673 w 714"/>
                <a:gd name="T21" fmla="*/ 115 h 118"/>
                <a:gd name="T22" fmla="*/ 655 w 714"/>
                <a:gd name="T23" fmla="*/ 118 h 118"/>
                <a:gd name="T24" fmla="*/ 60 w 714"/>
                <a:gd name="T25" fmla="*/ 118 h 118"/>
                <a:gd name="T26" fmla="*/ 41 w 714"/>
                <a:gd name="T27" fmla="*/ 115 h 118"/>
                <a:gd name="T28" fmla="*/ 25 w 714"/>
                <a:gd name="T29" fmla="*/ 106 h 118"/>
                <a:gd name="T30" fmla="*/ 12 w 714"/>
                <a:gd name="T31" fmla="*/ 93 h 118"/>
                <a:gd name="T32" fmla="*/ 3 w 714"/>
                <a:gd name="T33" fmla="*/ 77 h 118"/>
                <a:gd name="T34" fmla="*/ 0 w 714"/>
                <a:gd name="T35" fmla="*/ 59 h 118"/>
                <a:gd name="T36" fmla="*/ 3 w 714"/>
                <a:gd name="T37" fmla="*/ 41 h 118"/>
                <a:gd name="T38" fmla="*/ 12 w 714"/>
                <a:gd name="T39" fmla="*/ 24 h 118"/>
                <a:gd name="T40" fmla="*/ 25 w 714"/>
                <a:gd name="T41" fmla="*/ 12 h 118"/>
                <a:gd name="T42" fmla="*/ 41 w 714"/>
                <a:gd name="T43" fmla="*/ 3 h 118"/>
                <a:gd name="T44" fmla="*/ 60 w 714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14" h="118">
                  <a:moveTo>
                    <a:pt x="60" y="0"/>
                  </a:moveTo>
                  <a:lnTo>
                    <a:pt x="655" y="0"/>
                  </a:lnTo>
                  <a:lnTo>
                    <a:pt x="673" y="3"/>
                  </a:lnTo>
                  <a:lnTo>
                    <a:pt x="689" y="12"/>
                  </a:lnTo>
                  <a:lnTo>
                    <a:pt x="702" y="24"/>
                  </a:lnTo>
                  <a:lnTo>
                    <a:pt x="711" y="41"/>
                  </a:lnTo>
                  <a:lnTo>
                    <a:pt x="714" y="59"/>
                  </a:lnTo>
                  <a:lnTo>
                    <a:pt x="711" y="77"/>
                  </a:lnTo>
                  <a:lnTo>
                    <a:pt x="702" y="93"/>
                  </a:lnTo>
                  <a:lnTo>
                    <a:pt x="689" y="106"/>
                  </a:lnTo>
                  <a:lnTo>
                    <a:pt x="673" y="115"/>
                  </a:lnTo>
                  <a:lnTo>
                    <a:pt x="655" y="118"/>
                  </a:lnTo>
                  <a:lnTo>
                    <a:pt x="60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498"/>
            <p:cNvSpPr>
              <a:spLocks/>
            </p:cNvSpPr>
            <p:nvPr/>
          </p:nvSpPr>
          <p:spPr bwMode="auto">
            <a:xfrm>
              <a:off x="4587875" y="4416425"/>
              <a:ext cx="273050" cy="19050"/>
            </a:xfrm>
            <a:custGeom>
              <a:avLst/>
              <a:gdLst>
                <a:gd name="T0" fmla="*/ 60 w 1726"/>
                <a:gd name="T1" fmla="*/ 0 h 119"/>
                <a:gd name="T2" fmla="*/ 1666 w 1726"/>
                <a:gd name="T3" fmla="*/ 0 h 119"/>
                <a:gd name="T4" fmla="*/ 1684 w 1726"/>
                <a:gd name="T5" fmla="*/ 4 h 119"/>
                <a:gd name="T6" fmla="*/ 1701 w 1726"/>
                <a:gd name="T7" fmla="*/ 12 h 119"/>
                <a:gd name="T8" fmla="*/ 1714 w 1726"/>
                <a:gd name="T9" fmla="*/ 25 h 119"/>
                <a:gd name="T10" fmla="*/ 1722 w 1726"/>
                <a:gd name="T11" fmla="*/ 41 h 119"/>
                <a:gd name="T12" fmla="*/ 1726 w 1726"/>
                <a:gd name="T13" fmla="*/ 60 h 119"/>
                <a:gd name="T14" fmla="*/ 1722 w 1726"/>
                <a:gd name="T15" fmla="*/ 78 h 119"/>
                <a:gd name="T16" fmla="*/ 1714 w 1726"/>
                <a:gd name="T17" fmla="*/ 95 h 119"/>
                <a:gd name="T18" fmla="*/ 1701 w 1726"/>
                <a:gd name="T19" fmla="*/ 107 h 119"/>
                <a:gd name="T20" fmla="*/ 1684 w 1726"/>
                <a:gd name="T21" fmla="*/ 115 h 119"/>
                <a:gd name="T22" fmla="*/ 1666 w 1726"/>
                <a:gd name="T23" fmla="*/ 119 h 119"/>
                <a:gd name="T24" fmla="*/ 60 w 1726"/>
                <a:gd name="T25" fmla="*/ 119 h 119"/>
                <a:gd name="T26" fmla="*/ 41 w 1726"/>
                <a:gd name="T27" fmla="*/ 115 h 119"/>
                <a:gd name="T28" fmla="*/ 25 w 1726"/>
                <a:gd name="T29" fmla="*/ 107 h 119"/>
                <a:gd name="T30" fmla="*/ 12 w 1726"/>
                <a:gd name="T31" fmla="*/ 95 h 119"/>
                <a:gd name="T32" fmla="*/ 3 w 1726"/>
                <a:gd name="T33" fmla="*/ 78 h 119"/>
                <a:gd name="T34" fmla="*/ 0 w 1726"/>
                <a:gd name="T35" fmla="*/ 60 h 119"/>
                <a:gd name="T36" fmla="*/ 3 w 1726"/>
                <a:gd name="T37" fmla="*/ 41 h 119"/>
                <a:gd name="T38" fmla="*/ 12 w 1726"/>
                <a:gd name="T39" fmla="*/ 25 h 119"/>
                <a:gd name="T40" fmla="*/ 25 w 1726"/>
                <a:gd name="T41" fmla="*/ 12 h 119"/>
                <a:gd name="T42" fmla="*/ 41 w 1726"/>
                <a:gd name="T43" fmla="*/ 4 h 119"/>
                <a:gd name="T44" fmla="*/ 60 w 1726"/>
                <a:gd name="T4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6" h="119">
                  <a:moveTo>
                    <a:pt x="60" y="0"/>
                  </a:moveTo>
                  <a:lnTo>
                    <a:pt x="1666" y="0"/>
                  </a:lnTo>
                  <a:lnTo>
                    <a:pt x="1684" y="4"/>
                  </a:lnTo>
                  <a:lnTo>
                    <a:pt x="1701" y="12"/>
                  </a:lnTo>
                  <a:lnTo>
                    <a:pt x="1714" y="25"/>
                  </a:lnTo>
                  <a:lnTo>
                    <a:pt x="1722" y="41"/>
                  </a:lnTo>
                  <a:lnTo>
                    <a:pt x="1726" y="60"/>
                  </a:lnTo>
                  <a:lnTo>
                    <a:pt x="1722" y="78"/>
                  </a:lnTo>
                  <a:lnTo>
                    <a:pt x="1714" y="95"/>
                  </a:lnTo>
                  <a:lnTo>
                    <a:pt x="1701" y="107"/>
                  </a:lnTo>
                  <a:lnTo>
                    <a:pt x="1684" y="115"/>
                  </a:lnTo>
                  <a:lnTo>
                    <a:pt x="1666" y="119"/>
                  </a:lnTo>
                  <a:lnTo>
                    <a:pt x="60" y="119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4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87" name="Freeform 503"/>
          <p:cNvSpPr>
            <a:spLocks noEditPoints="1"/>
          </p:cNvSpPr>
          <p:nvPr/>
        </p:nvSpPr>
        <p:spPr bwMode="auto">
          <a:xfrm>
            <a:off x="6571008" y="2945625"/>
            <a:ext cx="411163" cy="563563"/>
          </a:xfrm>
          <a:custGeom>
            <a:avLst/>
            <a:gdLst>
              <a:gd name="T0" fmla="*/ 1680 w 2591"/>
              <a:gd name="T1" fmla="*/ 3432 h 3550"/>
              <a:gd name="T2" fmla="*/ 1030 w 2591"/>
              <a:gd name="T3" fmla="*/ 3077 h 3550"/>
              <a:gd name="T4" fmla="*/ 1502 w 2591"/>
              <a:gd name="T5" fmla="*/ 3077 h 3550"/>
              <a:gd name="T6" fmla="*/ 168 w 2591"/>
              <a:gd name="T7" fmla="*/ 1361 h 3550"/>
              <a:gd name="T8" fmla="*/ 1867 w 2591"/>
              <a:gd name="T9" fmla="*/ 1595 h 3550"/>
              <a:gd name="T10" fmla="*/ 1908 w 2591"/>
              <a:gd name="T11" fmla="*/ 1564 h 3550"/>
              <a:gd name="T12" fmla="*/ 1916 w 2591"/>
              <a:gd name="T13" fmla="*/ 1192 h 3550"/>
              <a:gd name="T14" fmla="*/ 1897 w 2591"/>
              <a:gd name="T15" fmla="*/ 1144 h 3550"/>
              <a:gd name="T16" fmla="*/ 1850 w 2591"/>
              <a:gd name="T17" fmla="*/ 1124 h 3550"/>
              <a:gd name="T18" fmla="*/ 724 w 2591"/>
              <a:gd name="T19" fmla="*/ 771 h 3550"/>
              <a:gd name="T20" fmla="*/ 685 w 2591"/>
              <a:gd name="T21" fmla="*/ 803 h 3550"/>
              <a:gd name="T22" fmla="*/ 675 w 2591"/>
              <a:gd name="T23" fmla="*/ 1006 h 3550"/>
              <a:gd name="T24" fmla="*/ 1914 w 2591"/>
              <a:gd name="T25" fmla="*/ 1018 h 3550"/>
              <a:gd name="T26" fmla="*/ 1991 w 2591"/>
              <a:gd name="T27" fmla="*/ 1073 h 3550"/>
              <a:gd name="T28" fmla="*/ 2031 w 2591"/>
              <a:gd name="T29" fmla="*/ 1159 h 3550"/>
              <a:gd name="T30" fmla="*/ 2188 w 2591"/>
              <a:gd name="T31" fmla="*/ 1243 h 3550"/>
              <a:gd name="T32" fmla="*/ 743 w 2591"/>
              <a:gd name="T33" fmla="*/ 769 h 3550"/>
              <a:gd name="T34" fmla="*/ 1205 w 2591"/>
              <a:gd name="T35" fmla="*/ 129 h 3550"/>
              <a:gd name="T36" fmla="*/ 1131 w 2591"/>
              <a:gd name="T37" fmla="*/ 182 h 3550"/>
              <a:gd name="T38" fmla="*/ 1092 w 2591"/>
              <a:gd name="T39" fmla="*/ 264 h 3550"/>
              <a:gd name="T40" fmla="*/ 1100 w 2591"/>
              <a:gd name="T41" fmla="*/ 358 h 3550"/>
              <a:gd name="T42" fmla="*/ 1152 w 2591"/>
              <a:gd name="T43" fmla="*/ 431 h 3550"/>
              <a:gd name="T44" fmla="*/ 1235 w 2591"/>
              <a:gd name="T45" fmla="*/ 470 h 3550"/>
              <a:gd name="T46" fmla="*/ 1328 w 2591"/>
              <a:gd name="T47" fmla="*/ 463 h 3550"/>
              <a:gd name="T48" fmla="*/ 1401 w 2591"/>
              <a:gd name="T49" fmla="*/ 410 h 3550"/>
              <a:gd name="T50" fmla="*/ 1441 w 2591"/>
              <a:gd name="T51" fmla="*/ 328 h 3550"/>
              <a:gd name="T52" fmla="*/ 1433 w 2591"/>
              <a:gd name="T53" fmla="*/ 233 h 3550"/>
              <a:gd name="T54" fmla="*/ 1380 w 2591"/>
              <a:gd name="T55" fmla="*/ 160 h 3550"/>
              <a:gd name="T56" fmla="*/ 1298 w 2591"/>
              <a:gd name="T57" fmla="*/ 122 h 3550"/>
              <a:gd name="T58" fmla="*/ 1310 w 2591"/>
              <a:gd name="T59" fmla="*/ 3 h 3550"/>
              <a:gd name="T60" fmla="*/ 1427 w 2591"/>
              <a:gd name="T61" fmla="*/ 47 h 3550"/>
              <a:gd name="T62" fmla="*/ 1514 w 2591"/>
              <a:gd name="T63" fmla="*/ 134 h 3550"/>
              <a:gd name="T64" fmla="*/ 1558 w 2591"/>
              <a:gd name="T65" fmla="*/ 252 h 3550"/>
              <a:gd name="T66" fmla="*/ 1551 w 2591"/>
              <a:gd name="T67" fmla="*/ 379 h 3550"/>
              <a:gd name="T68" fmla="*/ 1494 w 2591"/>
              <a:gd name="T69" fmla="*/ 484 h 3550"/>
              <a:gd name="T70" fmla="*/ 1401 w 2591"/>
              <a:gd name="T71" fmla="*/ 558 h 3550"/>
              <a:gd name="T72" fmla="*/ 1325 w 2591"/>
              <a:gd name="T73" fmla="*/ 651 h 3550"/>
              <a:gd name="T74" fmla="*/ 2236 w 2591"/>
              <a:gd name="T75" fmla="*/ 1361 h 3550"/>
              <a:gd name="T76" fmla="*/ 2031 w 2591"/>
              <a:gd name="T77" fmla="*/ 1563 h 3550"/>
              <a:gd name="T78" fmla="*/ 1991 w 2591"/>
              <a:gd name="T79" fmla="*/ 1650 h 3550"/>
              <a:gd name="T80" fmla="*/ 1914 w 2591"/>
              <a:gd name="T81" fmla="*/ 1704 h 3550"/>
              <a:gd name="T82" fmla="*/ 1325 w 2591"/>
              <a:gd name="T83" fmla="*/ 1716 h 3550"/>
              <a:gd name="T84" fmla="*/ 1621 w 2591"/>
              <a:gd name="T85" fmla="*/ 3195 h 3550"/>
              <a:gd name="T86" fmla="*/ 734 w 2591"/>
              <a:gd name="T87" fmla="*/ 3550 h 3550"/>
              <a:gd name="T88" fmla="*/ 911 w 2591"/>
              <a:gd name="T89" fmla="*/ 2958 h 3550"/>
              <a:gd name="T90" fmla="*/ 356 w 2591"/>
              <a:gd name="T91" fmla="*/ 1716 h 3550"/>
              <a:gd name="T92" fmla="*/ 557 w 2591"/>
              <a:gd name="T93" fmla="*/ 1006 h 3550"/>
              <a:gd name="T94" fmla="*/ 568 w 2591"/>
              <a:gd name="T95" fmla="*/ 771 h 3550"/>
              <a:gd name="T96" fmla="*/ 623 w 2591"/>
              <a:gd name="T97" fmla="*/ 695 h 3550"/>
              <a:gd name="T98" fmla="*/ 709 w 2591"/>
              <a:gd name="T99" fmla="*/ 654 h 3550"/>
              <a:gd name="T100" fmla="*/ 1207 w 2591"/>
              <a:gd name="T101" fmla="*/ 585 h 3550"/>
              <a:gd name="T102" fmla="*/ 1097 w 2591"/>
              <a:gd name="T103" fmla="*/ 538 h 3550"/>
              <a:gd name="T104" fmla="*/ 1016 w 2591"/>
              <a:gd name="T105" fmla="*/ 452 h 3550"/>
              <a:gd name="T106" fmla="*/ 974 w 2591"/>
              <a:gd name="T107" fmla="*/ 338 h 3550"/>
              <a:gd name="T108" fmla="*/ 983 w 2591"/>
              <a:gd name="T109" fmla="*/ 211 h 3550"/>
              <a:gd name="T110" fmla="*/ 1044 w 2591"/>
              <a:gd name="T111" fmla="*/ 102 h 3550"/>
              <a:gd name="T112" fmla="*/ 1142 w 2591"/>
              <a:gd name="T113" fmla="*/ 28 h 3550"/>
              <a:gd name="T114" fmla="*/ 1266 w 2591"/>
              <a:gd name="T115" fmla="*/ 0 h 3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91" h="3550">
                <a:moveTo>
                  <a:pt x="852" y="3313"/>
                </a:moveTo>
                <a:lnTo>
                  <a:pt x="852" y="3432"/>
                </a:lnTo>
                <a:lnTo>
                  <a:pt x="1680" y="3432"/>
                </a:lnTo>
                <a:lnTo>
                  <a:pt x="1680" y="3313"/>
                </a:lnTo>
                <a:lnTo>
                  <a:pt x="852" y="3313"/>
                </a:lnTo>
                <a:close/>
                <a:moveTo>
                  <a:pt x="1030" y="3077"/>
                </a:moveTo>
                <a:lnTo>
                  <a:pt x="1030" y="3195"/>
                </a:lnTo>
                <a:lnTo>
                  <a:pt x="1502" y="3195"/>
                </a:lnTo>
                <a:lnTo>
                  <a:pt x="1502" y="3077"/>
                </a:lnTo>
                <a:lnTo>
                  <a:pt x="1030" y="3077"/>
                </a:lnTo>
                <a:close/>
                <a:moveTo>
                  <a:pt x="404" y="1124"/>
                </a:moveTo>
                <a:lnTo>
                  <a:pt x="168" y="1361"/>
                </a:lnTo>
                <a:lnTo>
                  <a:pt x="404" y="1598"/>
                </a:lnTo>
                <a:lnTo>
                  <a:pt x="1850" y="1598"/>
                </a:lnTo>
                <a:lnTo>
                  <a:pt x="1867" y="1595"/>
                </a:lnTo>
                <a:lnTo>
                  <a:pt x="1883" y="1589"/>
                </a:lnTo>
                <a:lnTo>
                  <a:pt x="1897" y="1578"/>
                </a:lnTo>
                <a:lnTo>
                  <a:pt x="1908" y="1564"/>
                </a:lnTo>
                <a:lnTo>
                  <a:pt x="1914" y="1548"/>
                </a:lnTo>
                <a:lnTo>
                  <a:pt x="1916" y="1530"/>
                </a:lnTo>
                <a:lnTo>
                  <a:pt x="1916" y="1192"/>
                </a:lnTo>
                <a:lnTo>
                  <a:pt x="1914" y="1174"/>
                </a:lnTo>
                <a:lnTo>
                  <a:pt x="1908" y="1158"/>
                </a:lnTo>
                <a:lnTo>
                  <a:pt x="1897" y="1144"/>
                </a:lnTo>
                <a:lnTo>
                  <a:pt x="1883" y="1134"/>
                </a:lnTo>
                <a:lnTo>
                  <a:pt x="1867" y="1126"/>
                </a:lnTo>
                <a:lnTo>
                  <a:pt x="1850" y="1124"/>
                </a:lnTo>
                <a:lnTo>
                  <a:pt x="404" y="1124"/>
                </a:lnTo>
                <a:close/>
                <a:moveTo>
                  <a:pt x="743" y="769"/>
                </a:moveTo>
                <a:lnTo>
                  <a:pt x="724" y="771"/>
                </a:lnTo>
                <a:lnTo>
                  <a:pt x="708" y="778"/>
                </a:lnTo>
                <a:lnTo>
                  <a:pt x="695" y="789"/>
                </a:lnTo>
                <a:lnTo>
                  <a:pt x="685" y="803"/>
                </a:lnTo>
                <a:lnTo>
                  <a:pt x="678" y="819"/>
                </a:lnTo>
                <a:lnTo>
                  <a:pt x="675" y="837"/>
                </a:lnTo>
                <a:lnTo>
                  <a:pt x="675" y="1006"/>
                </a:lnTo>
                <a:lnTo>
                  <a:pt x="1850" y="1006"/>
                </a:lnTo>
                <a:lnTo>
                  <a:pt x="1883" y="1009"/>
                </a:lnTo>
                <a:lnTo>
                  <a:pt x="1914" y="1018"/>
                </a:lnTo>
                <a:lnTo>
                  <a:pt x="1943" y="1032"/>
                </a:lnTo>
                <a:lnTo>
                  <a:pt x="1969" y="1050"/>
                </a:lnTo>
                <a:lnTo>
                  <a:pt x="1991" y="1073"/>
                </a:lnTo>
                <a:lnTo>
                  <a:pt x="2010" y="1098"/>
                </a:lnTo>
                <a:lnTo>
                  <a:pt x="2023" y="1127"/>
                </a:lnTo>
                <a:lnTo>
                  <a:pt x="2031" y="1159"/>
                </a:lnTo>
                <a:lnTo>
                  <a:pt x="2034" y="1192"/>
                </a:lnTo>
                <a:lnTo>
                  <a:pt x="2034" y="1243"/>
                </a:lnTo>
                <a:lnTo>
                  <a:pt x="2188" y="1243"/>
                </a:lnTo>
                <a:lnTo>
                  <a:pt x="2425" y="1006"/>
                </a:lnTo>
                <a:lnTo>
                  <a:pt x="2188" y="769"/>
                </a:lnTo>
                <a:lnTo>
                  <a:pt x="743" y="769"/>
                </a:lnTo>
                <a:close/>
                <a:moveTo>
                  <a:pt x="1266" y="118"/>
                </a:moveTo>
                <a:lnTo>
                  <a:pt x="1235" y="122"/>
                </a:lnTo>
                <a:lnTo>
                  <a:pt x="1205" y="129"/>
                </a:lnTo>
                <a:lnTo>
                  <a:pt x="1177" y="143"/>
                </a:lnTo>
                <a:lnTo>
                  <a:pt x="1152" y="160"/>
                </a:lnTo>
                <a:lnTo>
                  <a:pt x="1131" y="182"/>
                </a:lnTo>
                <a:lnTo>
                  <a:pt x="1113" y="207"/>
                </a:lnTo>
                <a:lnTo>
                  <a:pt x="1100" y="233"/>
                </a:lnTo>
                <a:lnTo>
                  <a:pt x="1092" y="264"/>
                </a:lnTo>
                <a:lnTo>
                  <a:pt x="1089" y="296"/>
                </a:lnTo>
                <a:lnTo>
                  <a:pt x="1092" y="328"/>
                </a:lnTo>
                <a:lnTo>
                  <a:pt x="1100" y="358"/>
                </a:lnTo>
                <a:lnTo>
                  <a:pt x="1113" y="385"/>
                </a:lnTo>
                <a:lnTo>
                  <a:pt x="1131" y="410"/>
                </a:lnTo>
                <a:lnTo>
                  <a:pt x="1152" y="431"/>
                </a:lnTo>
                <a:lnTo>
                  <a:pt x="1177" y="449"/>
                </a:lnTo>
                <a:lnTo>
                  <a:pt x="1205" y="463"/>
                </a:lnTo>
                <a:lnTo>
                  <a:pt x="1235" y="470"/>
                </a:lnTo>
                <a:lnTo>
                  <a:pt x="1266" y="473"/>
                </a:lnTo>
                <a:lnTo>
                  <a:pt x="1298" y="470"/>
                </a:lnTo>
                <a:lnTo>
                  <a:pt x="1328" y="463"/>
                </a:lnTo>
                <a:lnTo>
                  <a:pt x="1355" y="449"/>
                </a:lnTo>
                <a:lnTo>
                  <a:pt x="1380" y="431"/>
                </a:lnTo>
                <a:lnTo>
                  <a:pt x="1401" y="410"/>
                </a:lnTo>
                <a:lnTo>
                  <a:pt x="1420" y="385"/>
                </a:lnTo>
                <a:lnTo>
                  <a:pt x="1433" y="358"/>
                </a:lnTo>
                <a:lnTo>
                  <a:pt x="1441" y="328"/>
                </a:lnTo>
                <a:lnTo>
                  <a:pt x="1443" y="296"/>
                </a:lnTo>
                <a:lnTo>
                  <a:pt x="1441" y="264"/>
                </a:lnTo>
                <a:lnTo>
                  <a:pt x="1433" y="233"/>
                </a:lnTo>
                <a:lnTo>
                  <a:pt x="1420" y="207"/>
                </a:lnTo>
                <a:lnTo>
                  <a:pt x="1401" y="182"/>
                </a:lnTo>
                <a:lnTo>
                  <a:pt x="1380" y="160"/>
                </a:lnTo>
                <a:lnTo>
                  <a:pt x="1355" y="143"/>
                </a:lnTo>
                <a:lnTo>
                  <a:pt x="1328" y="129"/>
                </a:lnTo>
                <a:lnTo>
                  <a:pt x="1298" y="122"/>
                </a:lnTo>
                <a:lnTo>
                  <a:pt x="1266" y="118"/>
                </a:lnTo>
                <a:close/>
                <a:moveTo>
                  <a:pt x="1266" y="0"/>
                </a:moveTo>
                <a:lnTo>
                  <a:pt x="1310" y="3"/>
                </a:lnTo>
                <a:lnTo>
                  <a:pt x="1352" y="13"/>
                </a:lnTo>
                <a:lnTo>
                  <a:pt x="1391" y="28"/>
                </a:lnTo>
                <a:lnTo>
                  <a:pt x="1427" y="47"/>
                </a:lnTo>
                <a:lnTo>
                  <a:pt x="1461" y="73"/>
                </a:lnTo>
                <a:lnTo>
                  <a:pt x="1490" y="102"/>
                </a:lnTo>
                <a:lnTo>
                  <a:pt x="1514" y="134"/>
                </a:lnTo>
                <a:lnTo>
                  <a:pt x="1535" y="171"/>
                </a:lnTo>
                <a:lnTo>
                  <a:pt x="1550" y="211"/>
                </a:lnTo>
                <a:lnTo>
                  <a:pt x="1558" y="252"/>
                </a:lnTo>
                <a:lnTo>
                  <a:pt x="1562" y="296"/>
                </a:lnTo>
                <a:lnTo>
                  <a:pt x="1559" y="338"/>
                </a:lnTo>
                <a:lnTo>
                  <a:pt x="1551" y="379"/>
                </a:lnTo>
                <a:lnTo>
                  <a:pt x="1537" y="416"/>
                </a:lnTo>
                <a:lnTo>
                  <a:pt x="1517" y="452"/>
                </a:lnTo>
                <a:lnTo>
                  <a:pt x="1494" y="484"/>
                </a:lnTo>
                <a:lnTo>
                  <a:pt x="1467" y="513"/>
                </a:lnTo>
                <a:lnTo>
                  <a:pt x="1436" y="538"/>
                </a:lnTo>
                <a:lnTo>
                  <a:pt x="1401" y="558"/>
                </a:lnTo>
                <a:lnTo>
                  <a:pt x="1365" y="574"/>
                </a:lnTo>
                <a:lnTo>
                  <a:pt x="1325" y="585"/>
                </a:lnTo>
                <a:lnTo>
                  <a:pt x="1325" y="651"/>
                </a:lnTo>
                <a:lnTo>
                  <a:pt x="2236" y="651"/>
                </a:lnTo>
                <a:lnTo>
                  <a:pt x="2591" y="1006"/>
                </a:lnTo>
                <a:lnTo>
                  <a:pt x="2236" y="1361"/>
                </a:lnTo>
                <a:lnTo>
                  <a:pt x="2034" y="1361"/>
                </a:lnTo>
                <a:lnTo>
                  <a:pt x="2034" y="1530"/>
                </a:lnTo>
                <a:lnTo>
                  <a:pt x="2031" y="1563"/>
                </a:lnTo>
                <a:lnTo>
                  <a:pt x="2023" y="1595"/>
                </a:lnTo>
                <a:lnTo>
                  <a:pt x="2010" y="1623"/>
                </a:lnTo>
                <a:lnTo>
                  <a:pt x="1991" y="1650"/>
                </a:lnTo>
                <a:lnTo>
                  <a:pt x="1969" y="1672"/>
                </a:lnTo>
                <a:lnTo>
                  <a:pt x="1943" y="1690"/>
                </a:lnTo>
                <a:lnTo>
                  <a:pt x="1914" y="1704"/>
                </a:lnTo>
                <a:lnTo>
                  <a:pt x="1883" y="1713"/>
                </a:lnTo>
                <a:lnTo>
                  <a:pt x="1850" y="1716"/>
                </a:lnTo>
                <a:lnTo>
                  <a:pt x="1325" y="1716"/>
                </a:lnTo>
                <a:lnTo>
                  <a:pt x="1325" y="2958"/>
                </a:lnTo>
                <a:lnTo>
                  <a:pt x="1621" y="2958"/>
                </a:lnTo>
                <a:lnTo>
                  <a:pt x="1621" y="3195"/>
                </a:lnTo>
                <a:lnTo>
                  <a:pt x="1798" y="3195"/>
                </a:lnTo>
                <a:lnTo>
                  <a:pt x="1798" y="3550"/>
                </a:lnTo>
                <a:lnTo>
                  <a:pt x="734" y="3550"/>
                </a:lnTo>
                <a:lnTo>
                  <a:pt x="734" y="3195"/>
                </a:lnTo>
                <a:lnTo>
                  <a:pt x="911" y="3195"/>
                </a:lnTo>
                <a:lnTo>
                  <a:pt x="911" y="2958"/>
                </a:lnTo>
                <a:lnTo>
                  <a:pt x="1207" y="2958"/>
                </a:lnTo>
                <a:lnTo>
                  <a:pt x="1207" y="1716"/>
                </a:lnTo>
                <a:lnTo>
                  <a:pt x="356" y="1716"/>
                </a:lnTo>
                <a:lnTo>
                  <a:pt x="0" y="1361"/>
                </a:lnTo>
                <a:lnTo>
                  <a:pt x="356" y="1006"/>
                </a:lnTo>
                <a:lnTo>
                  <a:pt x="557" y="1006"/>
                </a:lnTo>
                <a:lnTo>
                  <a:pt x="557" y="837"/>
                </a:lnTo>
                <a:lnTo>
                  <a:pt x="560" y="804"/>
                </a:lnTo>
                <a:lnTo>
                  <a:pt x="568" y="771"/>
                </a:lnTo>
                <a:lnTo>
                  <a:pt x="582" y="743"/>
                </a:lnTo>
                <a:lnTo>
                  <a:pt x="601" y="716"/>
                </a:lnTo>
                <a:lnTo>
                  <a:pt x="623" y="695"/>
                </a:lnTo>
                <a:lnTo>
                  <a:pt x="649" y="677"/>
                </a:lnTo>
                <a:lnTo>
                  <a:pt x="678" y="663"/>
                </a:lnTo>
                <a:lnTo>
                  <a:pt x="709" y="654"/>
                </a:lnTo>
                <a:lnTo>
                  <a:pt x="743" y="651"/>
                </a:lnTo>
                <a:lnTo>
                  <a:pt x="1207" y="651"/>
                </a:lnTo>
                <a:lnTo>
                  <a:pt x="1207" y="585"/>
                </a:lnTo>
                <a:lnTo>
                  <a:pt x="1168" y="574"/>
                </a:lnTo>
                <a:lnTo>
                  <a:pt x="1131" y="558"/>
                </a:lnTo>
                <a:lnTo>
                  <a:pt x="1097" y="538"/>
                </a:lnTo>
                <a:lnTo>
                  <a:pt x="1066" y="513"/>
                </a:lnTo>
                <a:lnTo>
                  <a:pt x="1038" y="484"/>
                </a:lnTo>
                <a:lnTo>
                  <a:pt x="1016" y="452"/>
                </a:lnTo>
                <a:lnTo>
                  <a:pt x="996" y="416"/>
                </a:lnTo>
                <a:lnTo>
                  <a:pt x="982" y="379"/>
                </a:lnTo>
                <a:lnTo>
                  <a:pt x="974" y="338"/>
                </a:lnTo>
                <a:lnTo>
                  <a:pt x="970" y="296"/>
                </a:lnTo>
                <a:lnTo>
                  <a:pt x="974" y="252"/>
                </a:lnTo>
                <a:lnTo>
                  <a:pt x="983" y="211"/>
                </a:lnTo>
                <a:lnTo>
                  <a:pt x="998" y="171"/>
                </a:lnTo>
                <a:lnTo>
                  <a:pt x="1019" y="134"/>
                </a:lnTo>
                <a:lnTo>
                  <a:pt x="1044" y="102"/>
                </a:lnTo>
                <a:lnTo>
                  <a:pt x="1073" y="73"/>
                </a:lnTo>
                <a:lnTo>
                  <a:pt x="1106" y="47"/>
                </a:lnTo>
                <a:lnTo>
                  <a:pt x="1142" y="28"/>
                </a:lnTo>
                <a:lnTo>
                  <a:pt x="1181" y="13"/>
                </a:lnTo>
                <a:lnTo>
                  <a:pt x="1223" y="3"/>
                </a:lnTo>
                <a:lnTo>
                  <a:pt x="126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8" name="Rectangle 508"/>
          <p:cNvSpPr>
            <a:spLocks noChangeArrowheads="1"/>
          </p:cNvSpPr>
          <p:nvPr/>
        </p:nvSpPr>
        <p:spPr bwMode="auto">
          <a:xfrm>
            <a:off x="5645833" y="3201530"/>
            <a:ext cx="390525" cy="51752"/>
          </a:xfrm>
          <a:prstGeom prst="rect">
            <a:avLst/>
          </a:prstGeom>
          <a:solidFill>
            <a:srgbClr val="000000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89" name="Group 565"/>
          <p:cNvGrpSpPr/>
          <p:nvPr/>
        </p:nvGrpSpPr>
        <p:grpSpPr>
          <a:xfrm>
            <a:off x="4623820" y="2945625"/>
            <a:ext cx="563562" cy="563563"/>
            <a:chOff x="1604963" y="4229100"/>
            <a:chExt cx="563562" cy="563563"/>
          </a:xfrm>
          <a:solidFill>
            <a:srgbClr val="000000"/>
          </a:solidFill>
        </p:grpSpPr>
        <p:sp>
          <p:nvSpPr>
            <p:cNvPr id="490" name="Freeform 513"/>
            <p:cNvSpPr>
              <a:spLocks noEditPoints="1"/>
            </p:cNvSpPr>
            <p:nvPr/>
          </p:nvSpPr>
          <p:spPr bwMode="auto">
            <a:xfrm>
              <a:off x="1604963" y="4229100"/>
              <a:ext cx="563562" cy="563563"/>
            </a:xfrm>
            <a:custGeom>
              <a:avLst/>
              <a:gdLst>
                <a:gd name="T0" fmla="*/ 118 w 3550"/>
                <a:gd name="T1" fmla="*/ 118 h 3550"/>
                <a:gd name="T2" fmla="*/ 118 w 3550"/>
                <a:gd name="T3" fmla="*/ 3432 h 3550"/>
                <a:gd name="T4" fmla="*/ 3432 w 3550"/>
                <a:gd name="T5" fmla="*/ 3432 h 3550"/>
                <a:gd name="T6" fmla="*/ 3432 w 3550"/>
                <a:gd name="T7" fmla="*/ 118 h 3550"/>
                <a:gd name="T8" fmla="*/ 118 w 3550"/>
                <a:gd name="T9" fmla="*/ 118 h 3550"/>
                <a:gd name="T10" fmla="*/ 0 w 3550"/>
                <a:gd name="T11" fmla="*/ 0 h 3550"/>
                <a:gd name="T12" fmla="*/ 3550 w 3550"/>
                <a:gd name="T13" fmla="*/ 0 h 3550"/>
                <a:gd name="T14" fmla="*/ 3550 w 3550"/>
                <a:gd name="T15" fmla="*/ 3550 h 3550"/>
                <a:gd name="T16" fmla="*/ 0 w 3550"/>
                <a:gd name="T17" fmla="*/ 3550 h 3550"/>
                <a:gd name="T18" fmla="*/ 0 w 3550"/>
                <a:gd name="T19" fmla="*/ 0 h 3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50" h="3550">
                  <a:moveTo>
                    <a:pt x="118" y="118"/>
                  </a:moveTo>
                  <a:lnTo>
                    <a:pt x="118" y="3432"/>
                  </a:lnTo>
                  <a:lnTo>
                    <a:pt x="3432" y="3432"/>
                  </a:lnTo>
                  <a:lnTo>
                    <a:pt x="3432" y="118"/>
                  </a:lnTo>
                  <a:lnTo>
                    <a:pt x="118" y="118"/>
                  </a:lnTo>
                  <a:close/>
                  <a:moveTo>
                    <a:pt x="0" y="0"/>
                  </a:moveTo>
                  <a:lnTo>
                    <a:pt x="3550" y="0"/>
                  </a:lnTo>
                  <a:lnTo>
                    <a:pt x="3550" y="3550"/>
                  </a:lnTo>
                  <a:lnTo>
                    <a:pt x="0" y="355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Rectangle 514"/>
            <p:cNvSpPr>
              <a:spLocks noChangeArrowheads="1"/>
            </p:cNvSpPr>
            <p:nvPr/>
          </p:nvSpPr>
          <p:spPr bwMode="auto">
            <a:xfrm>
              <a:off x="1689100" y="4502150"/>
              <a:ext cx="395287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2" name="Group 571"/>
          <p:cNvGrpSpPr/>
          <p:nvPr/>
        </p:nvGrpSpPr>
        <p:grpSpPr>
          <a:xfrm>
            <a:off x="3725632" y="2983725"/>
            <a:ext cx="488950" cy="487362"/>
            <a:chOff x="701675" y="4264025"/>
            <a:chExt cx="488950" cy="487362"/>
          </a:xfrm>
          <a:solidFill>
            <a:srgbClr val="000000"/>
          </a:solidFill>
        </p:grpSpPr>
        <p:sp>
          <p:nvSpPr>
            <p:cNvPr id="493" name="Freeform 519"/>
            <p:cNvSpPr>
              <a:spLocks noEditPoints="1"/>
            </p:cNvSpPr>
            <p:nvPr/>
          </p:nvSpPr>
          <p:spPr bwMode="auto">
            <a:xfrm>
              <a:off x="701675" y="4264025"/>
              <a:ext cx="488950" cy="487362"/>
            </a:xfrm>
            <a:custGeom>
              <a:avLst/>
              <a:gdLst>
                <a:gd name="T0" fmla="*/ 1393 w 3389"/>
                <a:gd name="T1" fmla="*/ 158 h 3373"/>
                <a:gd name="T2" fmla="*/ 1020 w 3389"/>
                <a:gd name="T3" fmla="*/ 282 h 3373"/>
                <a:gd name="T4" fmla="*/ 696 w 3389"/>
                <a:gd name="T5" fmla="*/ 489 h 3373"/>
                <a:gd name="T6" fmla="*/ 433 w 3389"/>
                <a:gd name="T7" fmla="*/ 767 h 3373"/>
                <a:gd name="T8" fmla="*/ 244 w 3389"/>
                <a:gd name="T9" fmla="*/ 1103 h 3373"/>
                <a:gd name="T10" fmla="*/ 144 w 3389"/>
                <a:gd name="T11" fmla="*/ 1483 h 3373"/>
                <a:gd name="T12" fmla="*/ 144 w 3389"/>
                <a:gd name="T13" fmla="*/ 1889 h 3373"/>
                <a:gd name="T14" fmla="*/ 244 w 3389"/>
                <a:gd name="T15" fmla="*/ 2269 h 3373"/>
                <a:gd name="T16" fmla="*/ 433 w 3389"/>
                <a:gd name="T17" fmla="*/ 2605 h 3373"/>
                <a:gd name="T18" fmla="*/ 696 w 3389"/>
                <a:gd name="T19" fmla="*/ 2883 h 3373"/>
                <a:gd name="T20" fmla="*/ 1020 w 3389"/>
                <a:gd name="T21" fmla="*/ 3091 h 3373"/>
                <a:gd name="T22" fmla="*/ 1393 w 3389"/>
                <a:gd name="T23" fmla="*/ 3214 h 3373"/>
                <a:gd name="T24" fmla="*/ 1797 w 3389"/>
                <a:gd name="T25" fmla="*/ 3239 h 3373"/>
                <a:gd name="T26" fmla="*/ 2189 w 3389"/>
                <a:gd name="T27" fmla="*/ 3163 h 3373"/>
                <a:gd name="T28" fmla="*/ 2538 w 3389"/>
                <a:gd name="T29" fmla="*/ 2996 h 3373"/>
                <a:gd name="T30" fmla="*/ 2834 w 3389"/>
                <a:gd name="T31" fmla="*/ 2752 h 3373"/>
                <a:gd name="T32" fmla="*/ 3061 w 3389"/>
                <a:gd name="T33" fmla="*/ 2444 h 3373"/>
                <a:gd name="T34" fmla="*/ 3207 w 3389"/>
                <a:gd name="T35" fmla="*/ 2084 h 3373"/>
                <a:gd name="T36" fmla="*/ 3259 w 3389"/>
                <a:gd name="T37" fmla="*/ 1686 h 3373"/>
                <a:gd name="T38" fmla="*/ 3207 w 3389"/>
                <a:gd name="T39" fmla="*/ 1289 h 3373"/>
                <a:gd name="T40" fmla="*/ 3061 w 3389"/>
                <a:gd name="T41" fmla="*/ 929 h 3373"/>
                <a:gd name="T42" fmla="*/ 2834 w 3389"/>
                <a:gd name="T43" fmla="*/ 620 h 3373"/>
                <a:gd name="T44" fmla="*/ 2538 w 3389"/>
                <a:gd name="T45" fmla="*/ 376 h 3373"/>
                <a:gd name="T46" fmla="*/ 2189 w 3389"/>
                <a:gd name="T47" fmla="*/ 209 h 3373"/>
                <a:gd name="T48" fmla="*/ 1797 w 3389"/>
                <a:gd name="T49" fmla="*/ 133 h 3373"/>
                <a:gd name="T50" fmla="*/ 1907 w 3389"/>
                <a:gd name="T51" fmla="*/ 12 h 3373"/>
                <a:gd name="T52" fmla="*/ 2306 w 3389"/>
                <a:gd name="T53" fmla="*/ 113 h 3373"/>
                <a:gd name="T54" fmla="*/ 2662 w 3389"/>
                <a:gd name="T55" fmla="*/ 302 h 3373"/>
                <a:gd name="T56" fmla="*/ 2961 w 3389"/>
                <a:gd name="T57" fmla="*/ 566 h 3373"/>
                <a:gd name="T58" fmla="*/ 3191 w 3389"/>
                <a:gd name="T59" fmla="*/ 894 h 3373"/>
                <a:gd name="T60" fmla="*/ 3337 w 3389"/>
                <a:gd name="T61" fmla="*/ 1271 h 3373"/>
                <a:gd name="T62" fmla="*/ 3389 w 3389"/>
                <a:gd name="T63" fmla="*/ 1686 h 3373"/>
                <a:gd name="T64" fmla="*/ 3337 w 3389"/>
                <a:gd name="T65" fmla="*/ 2101 h 3373"/>
                <a:gd name="T66" fmla="*/ 3191 w 3389"/>
                <a:gd name="T67" fmla="*/ 2479 h 3373"/>
                <a:gd name="T68" fmla="*/ 2961 w 3389"/>
                <a:gd name="T69" fmla="*/ 2806 h 3373"/>
                <a:gd name="T70" fmla="*/ 2662 w 3389"/>
                <a:gd name="T71" fmla="*/ 3070 h 3373"/>
                <a:gd name="T72" fmla="*/ 2306 w 3389"/>
                <a:gd name="T73" fmla="*/ 3260 h 3373"/>
                <a:gd name="T74" fmla="*/ 1907 w 3389"/>
                <a:gd name="T75" fmla="*/ 3360 h 3373"/>
                <a:gd name="T76" fmla="*/ 1483 w 3389"/>
                <a:gd name="T77" fmla="*/ 3360 h 3373"/>
                <a:gd name="T78" fmla="*/ 1083 w 3389"/>
                <a:gd name="T79" fmla="*/ 3260 h 3373"/>
                <a:gd name="T80" fmla="*/ 727 w 3389"/>
                <a:gd name="T81" fmla="*/ 3070 h 3373"/>
                <a:gd name="T82" fmla="*/ 429 w 3389"/>
                <a:gd name="T83" fmla="*/ 2806 h 3373"/>
                <a:gd name="T84" fmla="*/ 199 w 3389"/>
                <a:gd name="T85" fmla="*/ 2479 h 3373"/>
                <a:gd name="T86" fmla="*/ 52 w 3389"/>
                <a:gd name="T87" fmla="*/ 2101 h 3373"/>
                <a:gd name="T88" fmla="*/ 0 w 3389"/>
                <a:gd name="T89" fmla="*/ 1686 h 3373"/>
                <a:gd name="T90" fmla="*/ 30 w 3389"/>
                <a:gd name="T91" fmla="*/ 1372 h 3373"/>
                <a:gd name="T92" fmla="*/ 154 w 3389"/>
                <a:gd name="T93" fmla="*/ 985 h 3373"/>
                <a:gd name="T94" fmla="*/ 364 w 3389"/>
                <a:gd name="T95" fmla="*/ 643 h 3373"/>
                <a:gd name="T96" fmla="*/ 646 w 3389"/>
                <a:gd name="T97" fmla="*/ 361 h 3373"/>
                <a:gd name="T98" fmla="*/ 989 w 3389"/>
                <a:gd name="T99" fmla="*/ 153 h 3373"/>
                <a:gd name="T100" fmla="*/ 1379 w 3389"/>
                <a:gd name="T101" fmla="*/ 28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9" h="3373">
                  <a:moveTo>
                    <a:pt x="1695" y="130"/>
                  </a:moveTo>
                  <a:lnTo>
                    <a:pt x="1592" y="133"/>
                  </a:lnTo>
                  <a:lnTo>
                    <a:pt x="1491" y="142"/>
                  </a:lnTo>
                  <a:lnTo>
                    <a:pt x="1393" y="158"/>
                  </a:lnTo>
                  <a:lnTo>
                    <a:pt x="1295" y="180"/>
                  </a:lnTo>
                  <a:lnTo>
                    <a:pt x="1201" y="209"/>
                  </a:lnTo>
                  <a:lnTo>
                    <a:pt x="1109" y="243"/>
                  </a:lnTo>
                  <a:lnTo>
                    <a:pt x="1020" y="282"/>
                  </a:lnTo>
                  <a:lnTo>
                    <a:pt x="934" y="326"/>
                  </a:lnTo>
                  <a:lnTo>
                    <a:pt x="851" y="376"/>
                  </a:lnTo>
                  <a:lnTo>
                    <a:pt x="772" y="430"/>
                  </a:lnTo>
                  <a:lnTo>
                    <a:pt x="696" y="489"/>
                  </a:lnTo>
                  <a:lnTo>
                    <a:pt x="624" y="552"/>
                  </a:lnTo>
                  <a:lnTo>
                    <a:pt x="556" y="620"/>
                  </a:lnTo>
                  <a:lnTo>
                    <a:pt x="492" y="692"/>
                  </a:lnTo>
                  <a:lnTo>
                    <a:pt x="433" y="767"/>
                  </a:lnTo>
                  <a:lnTo>
                    <a:pt x="379" y="846"/>
                  </a:lnTo>
                  <a:lnTo>
                    <a:pt x="329" y="929"/>
                  </a:lnTo>
                  <a:lnTo>
                    <a:pt x="284" y="1014"/>
                  </a:lnTo>
                  <a:lnTo>
                    <a:pt x="244" y="1103"/>
                  </a:lnTo>
                  <a:lnTo>
                    <a:pt x="211" y="1195"/>
                  </a:lnTo>
                  <a:lnTo>
                    <a:pt x="183" y="1289"/>
                  </a:lnTo>
                  <a:lnTo>
                    <a:pt x="160" y="1385"/>
                  </a:lnTo>
                  <a:lnTo>
                    <a:pt x="144" y="1483"/>
                  </a:lnTo>
                  <a:lnTo>
                    <a:pt x="134" y="1584"/>
                  </a:lnTo>
                  <a:lnTo>
                    <a:pt x="130" y="1686"/>
                  </a:lnTo>
                  <a:lnTo>
                    <a:pt x="134" y="1789"/>
                  </a:lnTo>
                  <a:lnTo>
                    <a:pt x="144" y="1889"/>
                  </a:lnTo>
                  <a:lnTo>
                    <a:pt x="160" y="1987"/>
                  </a:lnTo>
                  <a:lnTo>
                    <a:pt x="183" y="2084"/>
                  </a:lnTo>
                  <a:lnTo>
                    <a:pt x="211" y="2178"/>
                  </a:lnTo>
                  <a:lnTo>
                    <a:pt x="244" y="2269"/>
                  </a:lnTo>
                  <a:lnTo>
                    <a:pt x="284" y="2358"/>
                  </a:lnTo>
                  <a:lnTo>
                    <a:pt x="329" y="2444"/>
                  </a:lnTo>
                  <a:lnTo>
                    <a:pt x="379" y="2526"/>
                  </a:lnTo>
                  <a:lnTo>
                    <a:pt x="433" y="2605"/>
                  </a:lnTo>
                  <a:lnTo>
                    <a:pt x="492" y="2681"/>
                  </a:lnTo>
                  <a:lnTo>
                    <a:pt x="556" y="2752"/>
                  </a:lnTo>
                  <a:lnTo>
                    <a:pt x="624" y="2820"/>
                  </a:lnTo>
                  <a:lnTo>
                    <a:pt x="696" y="2883"/>
                  </a:lnTo>
                  <a:lnTo>
                    <a:pt x="772" y="2943"/>
                  </a:lnTo>
                  <a:lnTo>
                    <a:pt x="851" y="2996"/>
                  </a:lnTo>
                  <a:lnTo>
                    <a:pt x="934" y="3046"/>
                  </a:lnTo>
                  <a:lnTo>
                    <a:pt x="1020" y="3091"/>
                  </a:lnTo>
                  <a:lnTo>
                    <a:pt x="1109" y="3130"/>
                  </a:lnTo>
                  <a:lnTo>
                    <a:pt x="1201" y="3163"/>
                  </a:lnTo>
                  <a:lnTo>
                    <a:pt x="1295" y="3192"/>
                  </a:lnTo>
                  <a:lnTo>
                    <a:pt x="1393" y="3214"/>
                  </a:lnTo>
                  <a:lnTo>
                    <a:pt x="1491" y="3230"/>
                  </a:lnTo>
                  <a:lnTo>
                    <a:pt x="1592" y="3239"/>
                  </a:lnTo>
                  <a:lnTo>
                    <a:pt x="1695" y="3243"/>
                  </a:lnTo>
                  <a:lnTo>
                    <a:pt x="1797" y="3239"/>
                  </a:lnTo>
                  <a:lnTo>
                    <a:pt x="1899" y="3230"/>
                  </a:lnTo>
                  <a:lnTo>
                    <a:pt x="1998" y="3214"/>
                  </a:lnTo>
                  <a:lnTo>
                    <a:pt x="2094" y="3192"/>
                  </a:lnTo>
                  <a:lnTo>
                    <a:pt x="2189" y="3163"/>
                  </a:lnTo>
                  <a:lnTo>
                    <a:pt x="2280" y="3130"/>
                  </a:lnTo>
                  <a:lnTo>
                    <a:pt x="2369" y="3091"/>
                  </a:lnTo>
                  <a:lnTo>
                    <a:pt x="2455" y="3046"/>
                  </a:lnTo>
                  <a:lnTo>
                    <a:pt x="2538" y="2996"/>
                  </a:lnTo>
                  <a:lnTo>
                    <a:pt x="2617" y="2943"/>
                  </a:lnTo>
                  <a:lnTo>
                    <a:pt x="2694" y="2883"/>
                  </a:lnTo>
                  <a:lnTo>
                    <a:pt x="2766" y="2820"/>
                  </a:lnTo>
                  <a:lnTo>
                    <a:pt x="2834" y="2752"/>
                  </a:lnTo>
                  <a:lnTo>
                    <a:pt x="2898" y="2681"/>
                  </a:lnTo>
                  <a:lnTo>
                    <a:pt x="2956" y="2605"/>
                  </a:lnTo>
                  <a:lnTo>
                    <a:pt x="3011" y="2526"/>
                  </a:lnTo>
                  <a:lnTo>
                    <a:pt x="3061" y="2444"/>
                  </a:lnTo>
                  <a:lnTo>
                    <a:pt x="3106" y="2358"/>
                  </a:lnTo>
                  <a:lnTo>
                    <a:pt x="3145" y="2269"/>
                  </a:lnTo>
                  <a:lnTo>
                    <a:pt x="3179" y="2178"/>
                  </a:lnTo>
                  <a:lnTo>
                    <a:pt x="3207" y="2084"/>
                  </a:lnTo>
                  <a:lnTo>
                    <a:pt x="3229" y="1987"/>
                  </a:lnTo>
                  <a:lnTo>
                    <a:pt x="3246" y="1889"/>
                  </a:lnTo>
                  <a:lnTo>
                    <a:pt x="3255" y="1789"/>
                  </a:lnTo>
                  <a:lnTo>
                    <a:pt x="3259" y="1686"/>
                  </a:lnTo>
                  <a:lnTo>
                    <a:pt x="3255" y="1584"/>
                  </a:lnTo>
                  <a:lnTo>
                    <a:pt x="3246" y="1483"/>
                  </a:lnTo>
                  <a:lnTo>
                    <a:pt x="3229" y="1385"/>
                  </a:lnTo>
                  <a:lnTo>
                    <a:pt x="3207" y="1289"/>
                  </a:lnTo>
                  <a:lnTo>
                    <a:pt x="3179" y="1195"/>
                  </a:lnTo>
                  <a:lnTo>
                    <a:pt x="3145" y="1103"/>
                  </a:lnTo>
                  <a:lnTo>
                    <a:pt x="3106" y="1014"/>
                  </a:lnTo>
                  <a:lnTo>
                    <a:pt x="3061" y="929"/>
                  </a:lnTo>
                  <a:lnTo>
                    <a:pt x="3011" y="846"/>
                  </a:lnTo>
                  <a:lnTo>
                    <a:pt x="2956" y="767"/>
                  </a:lnTo>
                  <a:lnTo>
                    <a:pt x="2898" y="692"/>
                  </a:lnTo>
                  <a:lnTo>
                    <a:pt x="2834" y="620"/>
                  </a:lnTo>
                  <a:lnTo>
                    <a:pt x="2766" y="552"/>
                  </a:lnTo>
                  <a:lnTo>
                    <a:pt x="2694" y="489"/>
                  </a:lnTo>
                  <a:lnTo>
                    <a:pt x="2617" y="430"/>
                  </a:lnTo>
                  <a:lnTo>
                    <a:pt x="2538" y="376"/>
                  </a:lnTo>
                  <a:lnTo>
                    <a:pt x="2455" y="326"/>
                  </a:lnTo>
                  <a:lnTo>
                    <a:pt x="2369" y="282"/>
                  </a:lnTo>
                  <a:lnTo>
                    <a:pt x="2280" y="243"/>
                  </a:lnTo>
                  <a:lnTo>
                    <a:pt x="2189" y="209"/>
                  </a:lnTo>
                  <a:lnTo>
                    <a:pt x="2094" y="180"/>
                  </a:lnTo>
                  <a:lnTo>
                    <a:pt x="1998" y="158"/>
                  </a:lnTo>
                  <a:lnTo>
                    <a:pt x="1899" y="142"/>
                  </a:lnTo>
                  <a:lnTo>
                    <a:pt x="1797" y="133"/>
                  </a:lnTo>
                  <a:lnTo>
                    <a:pt x="1695" y="130"/>
                  </a:lnTo>
                  <a:close/>
                  <a:moveTo>
                    <a:pt x="1695" y="0"/>
                  </a:moveTo>
                  <a:lnTo>
                    <a:pt x="1802" y="3"/>
                  </a:lnTo>
                  <a:lnTo>
                    <a:pt x="1907" y="12"/>
                  </a:lnTo>
                  <a:lnTo>
                    <a:pt x="2010" y="28"/>
                  </a:lnTo>
                  <a:lnTo>
                    <a:pt x="2111" y="52"/>
                  </a:lnTo>
                  <a:lnTo>
                    <a:pt x="2210" y="79"/>
                  </a:lnTo>
                  <a:lnTo>
                    <a:pt x="2306" y="113"/>
                  </a:lnTo>
                  <a:lnTo>
                    <a:pt x="2400" y="153"/>
                  </a:lnTo>
                  <a:lnTo>
                    <a:pt x="2491" y="197"/>
                  </a:lnTo>
                  <a:lnTo>
                    <a:pt x="2578" y="247"/>
                  </a:lnTo>
                  <a:lnTo>
                    <a:pt x="2662" y="302"/>
                  </a:lnTo>
                  <a:lnTo>
                    <a:pt x="2743" y="361"/>
                  </a:lnTo>
                  <a:lnTo>
                    <a:pt x="2819" y="426"/>
                  </a:lnTo>
                  <a:lnTo>
                    <a:pt x="2892" y="494"/>
                  </a:lnTo>
                  <a:lnTo>
                    <a:pt x="2961" y="566"/>
                  </a:lnTo>
                  <a:lnTo>
                    <a:pt x="3025" y="643"/>
                  </a:lnTo>
                  <a:lnTo>
                    <a:pt x="3086" y="724"/>
                  </a:lnTo>
                  <a:lnTo>
                    <a:pt x="3141" y="807"/>
                  </a:lnTo>
                  <a:lnTo>
                    <a:pt x="3191" y="894"/>
                  </a:lnTo>
                  <a:lnTo>
                    <a:pt x="3235" y="985"/>
                  </a:lnTo>
                  <a:lnTo>
                    <a:pt x="3274" y="1078"/>
                  </a:lnTo>
                  <a:lnTo>
                    <a:pt x="3309" y="1173"/>
                  </a:lnTo>
                  <a:lnTo>
                    <a:pt x="3337" y="1271"/>
                  </a:lnTo>
                  <a:lnTo>
                    <a:pt x="3359" y="1372"/>
                  </a:lnTo>
                  <a:lnTo>
                    <a:pt x="3376" y="1475"/>
                  </a:lnTo>
                  <a:lnTo>
                    <a:pt x="3386" y="1579"/>
                  </a:lnTo>
                  <a:lnTo>
                    <a:pt x="3389" y="1686"/>
                  </a:lnTo>
                  <a:lnTo>
                    <a:pt x="3386" y="1793"/>
                  </a:lnTo>
                  <a:lnTo>
                    <a:pt x="3376" y="1898"/>
                  </a:lnTo>
                  <a:lnTo>
                    <a:pt x="3359" y="2000"/>
                  </a:lnTo>
                  <a:lnTo>
                    <a:pt x="3337" y="2101"/>
                  </a:lnTo>
                  <a:lnTo>
                    <a:pt x="3309" y="2200"/>
                  </a:lnTo>
                  <a:lnTo>
                    <a:pt x="3274" y="2295"/>
                  </a:lnTo>
                  <a:lnTo>
                    <a:pt x="3235" y="2389"/>
                  </a:lnTo>
                  <a:lnTo>
                    <a:pt x="3191" y="2479"/>
                  </a:lnTo>
                  <a:lnTo>
                    <a:pt x="3141" y="2565"/>
                  </a:lnTo>
                  <a:lnTo>
                    <a:pt x="3086" y="2649"/>
                  </a:lnTo>
                  <a:lnTo>
                    <a:pt x="3025" y="2729"/>
                  </a:lnTo>
                  <a:lnTo>
                    <a:pt x="2961" y="2806"/>
                  </a:lnTo>
                  <a:lnTo>
                    <a:pt x="2892" y="2878"/>
                  </a:lnTo>
                  <a:lnTo>
                    <a:pt x="2819" y="2947"/>
                  </a:lnTo>
                  <a:lnTo>
                    <a:pt x="2743" y="3011"/>
                  </a:lnTo>
                  <a:lnTo>
                    <a:pt x="2662" y="3070"/>
                  </a:lnTo>
                  <a:lnTo>
                    <a:pt x="2578" y="3125"/>
                  </a:lnTo>
                  <a:lnTo>
                    <a:pt x="2491" y="3175"/>
                  </a:lnTo>
                  <a:lnTo>
                    <a:pt x="2400" y="3219"/>
                  </a:lnTo>
                  <a:lnTo>
                    <a:pt x="2306" y="3260"/>
                  </a:lnTo>
                  <a:lnTo>
                    <a:pt x="2210" y="3293"/>
                  </a:lnTo>
                  <a:lnTo>
                    <a:pt x="2111" y="3322"/>
                  </a:lnTo>
                  <a:lnTo>
                    <a:pt x="2010" y="3344"/>
                  </a:lnTo>
                  <a:lnTo>
                    <a:pt x="1907" y="3360"/>
                  </a:lnTo>
                  <a:lnTo>
                    <a:pt x="1802" y="3369"/>
                  </a:lnTo>
                  <a:lnTo>
                    <a:pt x="1695" y="3373"/>
                  </a:lnTo>
                  <a:lnTo>
                    <a:pt x="1588" y="3369"/>
                  </a:lnTo>
                  <a:lnTo>
                    <a:pt x="1483" y="3360"/>
                  </a:lnTo>
                  <a:lnTo>
                    <a:pt x="1379" y="3344"/>
                  </a:lnTo>
                  <a:lnTo>
                    <a:pt x="1278" y="3322"/>
                  </a:lnTo>
                  <a:lnTo>
                    <a:pt x="1179" y="3293"/>
                  </a:lnTo>
                  <a:lnTo>
                    <a:pt x="1083" y="3260"/>
                  </a:lnTo>
                  <a:lnTo>
                    <a:pt x="989" y="3219"/>
                  </a:lnTo>
                  <a:lnTo>
                    <a:pt x="899" y="3175"/>
                  </a:lnTo>
                  <a:lnTo>
                    <a:pt x="812" y="3125"/>
                  </a:lnTo>
                  <a:lnTo>
                    <a:pt x="727" y="3070"/>
                  </a:lnTo>
                  <a:lnTo>
                    <a:pt x="646" y="3011"/>
                  </a:lnTo>
                  <a:lnTo>
                    <a:pt x="570" y="2947"/>
                  </a:lnTo>
                  <a:lnTo>
                    <a:pt x="497" y="2878"/>
                  </a:lnTo>
                  <a:lnTo>
                    <a:pt x="429" y="2806"/>
                  </a:lnTo>
                  <a:lnTo>
                    <a:pt x="364" y="2729"/>
                  </a:lnTo>
                  <a:lnTo>
                    <a:pt x="305" y="2649"/>
                  </a:lnTo>
                  <a:lnTo>
                    <a:pt x="249" y="2565"/>
                  </a:lnTo>
                  <a:lnTo>
                    <a:pt x="199" y="2479"/>
                  </a:lnTo>
                  <a:lnTo>
                    <a:pt x="154" y="2389"/>
                  </a:lnTo>
                  <a:lnTo>
                    <a:pt x="115" y="2295"/>
                  </a:lnTo>
                  <a:lnTo>
                    <a:pt x="81" y="2200"/>
                  </a:lnTo>
                  <a:lnTo>
                    <a:pt x="52" y="2101"/>
                  </a:lnTo>
                  <a:lnTo>
                    <a:pt x="30" y="2000"/>
                  </a:lnTo>
                  <a:lnTo>
                    <a:pt x="14" y="1898"/>
                  </a:lnTo>
                  <a:lnTo>
                    <a:pt x="4" y="1793"/>
                  </a:lnTo>
                  <a:lnTo>
                    <a:pt x="0" y="1686"/>
                  </a:lnTo>
                  <a:lnTo>
                    <a:pt x="0" y="1686"/>
                  </a:lnTo>
                  <a:lnTo>
                    <a:pt x="4" y="1579"/>
                  </a:lnTo>
                  <a:lnTo>
                    <a:pt x="14" y="1475"/>
                  </a:lnTo>
                  <a:lnTo>
                    <a:pt x="30" y="1372"/>
                  </a:lnTo>
                  <a:lnTo>
                    <a:pt x="52" y="1271"/>
                  </a:lnTo>
                  <a:lnTo>
                    <a:pt x="81" y="1173"/>
                  </a:lnTo>
                  <a:lnTo>
                    <a:pt x="115" y="1078"/>
                  </a:lnTo>
                  <a:lnTo>
                    <a:pt x="154" y="985"/>
                  </a:lnTo>
                  <a:lnTo>
                    <a:pt x="199" y="894"/>
                  </a:lnTo>
                  <a:lnTo>
                    <a:pt x="249" y="807"/>
                  </a:lnTo>
                  <a:lnTo>
                    <a:pt x="305" y="724"/>
                  </a:lnTo>
                  <a:lnTo>
                    <a:pt x="364" y="643"/>
                  </a:lnTo>
                  <a:lnTo>
                    <a:pt x="429" y="566"/>
                  </a:lnTo>
                  <a:lnTo>
                    <a:pt x="497" y="494"/>
                  </a:lnTo>
                  <a:lnTo>
                    <a:pt x="570" y="426"/>
                  </a:lnTo>
                  <a:lnTo>
                    <a:pt x="646" y="361"/>
                  </a:lnTo>
                  <a:lnTo>
                    <a:pt x="727" y="302"/>
                  </a:lnTo>
                  <a:lnTo>
                    <a:pt x="812" y="247"/>
                  </a:lnTo>
                  <a:lnTo>
                    <a:pt x="899" y="197"/>
                  </a:lnTo>
                  <a:lnTo>
                    <a:pt x="989" y="153"/>
                  </a:lnTo>
                  <a:lnTo>
                    <a:pt x="1083" y="113"/>
                  </a:lnTo>
                  <a:lnTo>
                    <a:pt x="1179" y="79"/>
                  </a:lnTo>
                  <a:lnTo>
                    <a:pt x="1278" y="52"/>
                  </a:lnTo>
                  <a:lnTo>
                    <a:pt x="1379" y="28"/>
                  </a:lnTo>
                  <a:lnTo>
                    <a:pt x="1483" y="12"/>
                  </a:lnTo>
                  <a:lnTo>
                    <a:pt x="1588" y="3"/>
                  </a:lnTo>
                  <a:lnTo>
                    <a:pt x="16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520"/>
            <p:cNvSpPr>
              <a:spLocks/>
            </p:cNvSpPr>
            <p:nvPr/>
          </p:nvSpPr>
          <p:spPr bwMode="auto">
            <a:xfrm>
              <a:off x="814388" y="4403725"/>
              <a:ext cx="263525" cy="187325"/>
            </a:xfrm>
            <a:custGeom>
              <a:avLst/>
              <a:gdLst>
                <a:gd name="T0" fmla="*/ 1756 w 1825"/>
                <a:gd name="T1" fmla="*/ 0 h 1298"/>
                <a:gd name="T2" fmla="*/ 1773 w 1825"/>
                <a:gd name="T3" fmla="*/ 1 h 1298"/>
                <a:gd name="T4" fmla="*/ 1789 w 1825"/>
                <a:gd name="T5" fmla="*/ 6 h 1298"/>
                <a:gd name="T6" fmla="*/ 1803 w 1825"/>
                <a:gd name="T7" fmla="*/ 16 h 1298"/>
                <a:gd name="T8" fmla="*/ 1814 w 1825"/>
                <a:gd name="T9" fmla="*/ 30 h 1298"/>
                <a:gd name="T10" fmla="*/ 1822 w 1825"/>
                <a:gd name="T11" fmla="*/ 44 h 1298"/>
                <a:gd name="T12" fmla="*/ 1825 w 1825"/>
                <a:gd name="T13" fmla="*/ 60 h 1298"/>
                <a:gd name="T14" fmla="*/ 1824 w 1825"/>
                <a:gd name="T15" fmla="*/ 77 h 1298"/>
                <a:gd name="T16" fmla="*/ 1818 w 1825"/>
                <a:gd name="T17" fmla="*/ 93 h 1298"/>
                <a:gd name="T18" fmla="*/ 1809 w 1825"/>
                <a:gd name="T19" fmla="*/ 108 h 1298"/>
                <a:gd name="T20" fmla="*/ 767 w 1825"/>
                <a:gd name="T21" fmla="*/ 1275 h 1298"/>
                <a:gd name="T22" fmla="*/ 752 w 1825"/>
                <a:gd name="T23" fmla="*/ 1287 h 1298"/>
                <a:gd name="T24" fmla="*/ 735 w 1825"/>
                <a:gd name="T25" fmla="*/ 1294 h 1298"/>
                <a:gd name="T26" fmla="*/ 717 w 1825"/>
                <a:gd name="T27" fmla="*/ 1298 h 1298"/>
                <a:gd name="T28" fmla="*/ 703 w 1825"/>
                <a:gd name="T29" fmla="*/ 1295 h 1298"/>
                <a:gd name="T30" fmla="*/ 689 w 1825"/>
                <a:gd name="T31" fmla="*/ 1291 h 1298"/>
                <a:gd name="T32" fmla="*/ 676 w 1825"/>
                <a:gd name="T33" fmla="*/ 1283 h 1298"/>
                <a:gd name="T34" fmla="*/ 25 w 1825"/>
                <a:gd name="T35" fmla="*/ 764 h 1298"/>
                <a:gd name="T36" fmla="*/ 13 w 1825"/>
                <a:gd name="T37" fmla="*/ 751 h 1298"/>
                <a:gd name="T38" fmla="*/ 4 w 1825"/>
                <a:gd name="T39" fmla="*/ 736 h 1298"/>
                <a:gd name="T40" fmla="*/ 0 w 1825"/>
                <a:gd name="T41" fmla="*/ 721 h 1298"/>
                <a:gd name="T42" fmla="*/ 1 w 1825"/>
                <a:gd name="T43" fmla="*/ 704 h 1298"/>
                <a:gd name="T44" fmla="*/ 6 w 1825"/>
                <a:gd name="T45" fmla="*/ 688 h 1298"/>
                <a:gd name="T46" fmla="*/ 14 w 1825"/>
                <a:gd name="T47" fmla="*/ 673 h 1298"/>
                <a:gd name="T48" fmla="*/ 27 w 1825"/>
                <a:gd name="T49" fmla="*/ 660 h 1298"/>
                <a:gd name="T50" fmla="*/ 42 w 1825"/>
                <a:gd name="T51" fmla="*/ 653 h 1298"/>
                <a:gd name="T52" fmla="*/ 59 w 1825"/>
                <a:gd name="T53" fmla="*/ 649 h 1298"/>
                <a:gd name="T54" fmla="*/ 75 w 1825"/>
                <a:gd name="T55" fmla="*/ 649 h 1298"/>
                <a:gd name="T56" fmla="*/ 91 w 1825"/>
                <a:gd name="T57" fmla="*/ 654 h 1298"/>
                <a:gd name="T58" fmla="*/ 106 w 1825"/>
                <a:gd name="T59" fmla="*/ 662 h 1298"/>
                <a:gd name="T60" fmla="*/ 709 w 1825"/>
                <a:gd name="T61" fmla="*/ 1143 h 1298"/>
                <a:gd name="T62" fmla="*/ 1711 w 1825"/>
                <a:gd name="T63" fmla="*/ 21 h 1298"/>
                <a:gd name="T64" fmla="*/ 1724 w 1825"/>
                <a:gd name="T65" fmla="*/ 11 h 1298"/>
                <a:gd name="T66" fmla="*/ 1740 w 1825"/>
                <a:gd name="T67" fmla="*/ 3 h 1298"/>
                <a:gd name="T68" fmla="*/ 1756 w 1825"/>
                <a:gd name="T69" fmla="*/ 0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25" h="1298">
                  <a:moveTo>
                    <a:pt x="1756" y="0"/>
                  </a:moveTo>
                  <a:lnTo>
                    <a:pt x="1773" y="1"/>
                  </a:lnTo>
                  <a:lnTo>
                    <a:pt x="1789" y="6"/>
                  </a:lnTo>
                  <a:lnTo>
                    <a:pt x="1803" y="16"/>
                  </a:lnTo>
                  <a:lnTo>
                    <a:pt x="1814" y="30"/>
                  </a:lnTo>
                  <a:lnTo>
                    <a:pt x="1822" y="44"/>
                  </a:lnTo>
                  <a:lnTo>
                    <a:pt x="1825" y="60"/>
                  </a:lnTo>
                  <a:lnTo>
                    <a:pt x="1824" y="77"/>
                  </a:lnTo>
                  <a:lnTo>
                    <a:pt x="1818" y="93"/>
                  </a:lnTo>
                  <a:lnTo>
                    <a:pt x="1809" y="108"/>
                  </a:lnTo>
                  <a:lnTo>
                    <a:pt x="767" y="1275"/>
                  </a:lnTo>
                  <a:lnTo>
                    <a:pt x="752" y="1287"/>
                  </a:lnTo>
                  <a:lnTo>
                    <a:pt x="735" y="1294"/>
                  </a:lnTo>
                  <a:lnTo>
                    <a:pt x="717" y="1298"/>
                  </a:lnTo>
                  <a:lnTo>
                    <a:pt x="703" y="1295"/>
                  </a:lnTo>
                  <a:lnTo>
                    <a:pt x="689" y="1291"/>
                  </a:lnTo>
                  <a:lnTo>
                    <a:pt x="676" y="1283"/>
                  </a:lnTo>
                  <a:lnTo>
                    <a:pt x="25" y="764"/>
                  </a:lnTo>
                  <a:lnTo>
                    <a:pt x="13" y="751"/>
                  </a:lnTo>
                  <a:lnTo>
                    <a:pt x="4" y="736"/>
                  </a:lnTo>
                  <a:lnTo>
                    <a:pt x="0" y="721"/>
                  </a:lnTo>
                  <a:lnTo>
                    <a:pt x="1" y="704"/>
                  </a:lnTo>
                  <a:lnTo>
                    <a:pt x="6" y="688"/>
                  </a:lnTo>
                  <a:lnTo>
                    <a:pt x="14" y="673"/>
                  </a:lnTo>
                  <a:lnTo>
                    <a:pt x="27" y="660"/>
                  </a:lnTo>
                  <a:lnTo>
                    <a:pt x="42" y="653"/>
                  </a:lnTo>
                  <a:lnTo>
                    <a:pt x="59" y="649"/>
                  </a:lnTo>
                  <a:lnTo>
                    <a:pt x="75" y="649"/>
                  </a:lnTo>
                  <a:lnTo>
                    <a:pt x="91" y="654"/>
                  </a:lnTo>
                  <a:lnTo>
                    <a:pt x="106" y="662"/>
                  </a:lnTo>
                  <a:lnTo>
                    <a:pt x="709" y="1143"/>
                  </a:lnTo>
                  <a:lnTo>
                    <a:pt x="1711" y="21"/>
                  </a:lnTo>
                  <a:lnTo>
                    <a:pt x="1724" y="11"/>
                  </a:lnTo>
                  <a:lnTo>
                    <a:pt x="1740" y="3"/>
                  </a:lnTo>
                  <a:lnTo>
                    <a:pt x="17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6" name="Group 74"/>
          <p:cNvGrpSpPr/>
          <p:nvPr/>
        </p:nvGrpSpPr>
        <p:grpSpPr>
          <a:xfrm>
            <a:off x="6555138" y="3841662"/>
            <a:ext cx="509587" cy="520700"/>
            <a:chOff x="10977563" y="1933575"/>
            <a:chExt cx="509587" cy="520700"/>
          </a:xfrm>
          <a:solidFill>
            <a:srgbClr val="000000"/>
          </a:solidFill>
        </p:grpSpPr>
        <p:sp>
          <p:nvSpPr>
            <p:cNvPr id="497" name="Freeform 6"/>
            <p:cNvSpPr>
              <a:spLocks noEditPoints="1"/>
            </p:cNvSpPr>
            <p:nvPr/>
          </p:nvSpPr>
          <p:spPr bwMode="auto">
            <a:xfrm>
              <a:off x="11176000" y="2028825"/>
              <a:ext cx="122237" cy="150813"/>
            </a:xfrm>
            <a:custGeom>
              <a:avLst/>
              <a:gdLst>
                <a:gd name="T0" fmla="*/ 131 w 851"/>
                <a:gd name="T1" fmla="*/ 185 h 1050"/>
                <a:gd name="T2" fmla="*/ 131 w 851"/>
                <a:gd name="T3" fmla="*/ 865 h 1050"/>
                <a:gd name="T4" fmla="*/ 663 w 851"/>
                <a:gd name="T5" fmla="*/ 525 h 1050"/>
                <a:gd name="T6" fmla="*/ 131 w 851"/>
                <a:gd name="T7" fmla="*/ 185 h 1050"/>
                <a:gd name="T8" fmla="*/ 68 w 851"/>
                <a:gd name="T9" fmla="*/ 0 h 1050"/>
                <a:gd name="T10" fmla="*/ 85 w 851"/>
                <a:gd name="T11" fmla="*/ 3 h 1050"/>
                <a:gd name="T12" fmla="*/ 101 w 851"/>
                <a:gd name="T13" fmla="*/ 10 h 1050"/>
                <a:gd name="T14" fmla="*/ 820 w 851"/>
                <a:gd name="T15" fmla="*/ 470 h 1050"/>
                <a:gd name="T16" fmla="*/ 833 w 851"/>
                <a:gd name="T17" fmla="*/ 480 h 1050"/>
                <a:gd name="T18" fmla="*/ 843 w 851"/>
                <a:gd name="T19" fmla="*/ 493 h 1050"/>
                <a:gd name="T20" fmla="*/ 848 w 851"/>
                <a:gd name="T21" fmla="*/ 508 h 1050"/>
                <a:gd name="T22" fmla="*/ 851 w 851"/>
                <a:gd name="T23" fmla="*/ 525 h 1050"/>
                <a:gd name="T24" fmla="*/ 848 w 851"/>
                <a:gd name="T25" fmla="*/ 541 h 1050"/>
                <a:gd name="T26" fmla="*/ 843 w 851"/>
                <a:gd name="T27" fmla="*/ 557 h 1050"/>
                <a:gd name="T28" fmla="*/ 833 w 851"/>
                <a:gd name="T29" fmla="*/ 570 h 1050"/>
                <a:gd name="T30" fmla="*/ 820 w 851"/>
                <a:gd name="T31" fmla="*/ 581 h 1050"/>
                <a:gd name="T32" fmla="*/ 101 w 851"/>
                <a:gd name="T33" fmla="*/ 1040 h 1050"/>
                <a:gd name="T34" fmla="*/ 84 w 851"/>
                <a:gd name="T35" fmla="*/ 1047 h 1050"/>
                <a:gd name="T36" fmla="*/ 66 w 851"/>
                <a:gd name="T37" fmla="*/ 1050 h 1050"/>
                <a:gd name="T38" fmla="*/ 49 w 851"/>
                <a:gd name="T39" fmla="*/ 1047 h 1050"/>
                <a:gd name="T40" fmla="*/ 34 w 851"/>
                <a:gd name="T41" fmla="*/ 1042 h 1050"/>
                <a:gd name="T42" fmla="*/ 20 w 851"/>
                <a:gd name="T43" fmla="*/ 1031 h 1050"/>
                <a:gd name="T44" fmla="*/ 9 w 851"/>
                <a:gd name="T45" fmla="*/ 1018 h 1050"/>
                <a:gd name="T46" fmla="*/ 3 w 851"/>
                <a:gd name="T47" fmla="*/ 1001 h 1050"/>
                <a:gd name="T48" fmla="*/ 0 w 851"/>
                <a:gd name="T49" fmla="*/ 984 h 1050"/>
                <a:gd name="T50" fmla="*/ 0 w 851"/>
                <a:gd name="T51" fmla="*/ 66 h 1050"/>
                <a:gd name="T52" fmla="*/ 3 w 851"/>
                <a:gd name="T53" fmla="*/ 48 h 1050"/>
                <a:gd name="T54" fmla="*/ 9 w 851"/>
                <a:gd name="T55" fmla="*/ 32 h 1050"/>
                <a:gd name="T56" fmla="*/ 20 w 851"/>
                <a:gd name="T57" fmla="*/ 19 h 1050"/>
                <a:gd name="T58" fmla="*/ 34 w 851"/>
                <a:gd name="T59" fmla="*/ 8 h 1050"/>
                <a:gd name="T60" fmla="*/ 51 w 851"/>
                <a:gd name="T61" fmla="*/ 2 h 1050"/>
                <a:gd name="T62" fmla="*/ 68 w 851"/>
                <a:gd name="T63" fmla="*/ 0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51" h="1050">
                  <a:moveTo>
                    <a:pt x="131" y="185"/>
                  </a:moveTo>
                  <a:lnTo>
                    <a:pt x="131" y="865"/>
                  </a:lnTo>
                  <a:lnTo>
                    <a:pt x="663" y="525"/>
                  </a:lnTo>
                  <a:lnTo>
                    <a:pt x="131" y="185"/>
                  </a:lnTo>
                  <a:close/>
                  <a:moveTo>
                    <a:pt x="68" y="0"/>
                  </a:moveTo>
                  <a:lnTo>
                    <a:pt x="85" y="3"/>
                  </a:lnTo>
                  <a:lnTo>
                    <a:pt x="101" y="10"/>
                  </a:lnTo>
                  <a:lnTo>
                    <a:pt x="820" y="470"/>
                  </a:lnTo>
                  <a:lnTo>
                    <a:pt x="833" y="480"/>
                  </a:lnTo>
                  <a:lnTo>
                    <a:pt x="843" y="493"/>
                  </a:lnTo>
                  <a:lnTo>
                    <a:pt x="848" y="508"/>
                  </a:lnTo>
                  <a:lnTo>
                    <a:pt x="851" y="525"/>
                  </a:lnTo>
                  <a:lnTo>
                    <a:pt x="848" y="541"/>
                  </a:lnTo>
                  <a:lnTo>
                    <a:pt x="843" y="557"/>
                  </a:lnTo>
                  <a:lnTo>
                    <a:pt x="833" y="570"/>
                  </a:lnTo>
                  <a:lnTo>
                    <a:pt x="820" y="581"/>
                  </a:lnTo>
                  <a:lnTo>
                    <a:pt x="101" y="1040"/>
                  </a:lnTo>
                  <a:lnTo>
                    <a:pt x="84" y="1047"/>
                  </a:lnTo>
                  <a:lnTo>
                    <a:pt x="66" y="1050"/>
                  </a:lnTo>
                  <a:lnTo>
                    <a:pt x="49" y="1047"/>
                  </a:lnTo>
                  <a:lnTo>
                    <a:pt x="34" y="1042"/>
                  </a:lnTo>
                  <a:lnTo>
                    <a:pt x="20" y="1031"/>
                  </a:lnTo>
                  <a:lnTo>
                    <a:pt x="9" y="1018"/>
                  </a:lnTo>
                  <a:lnTo>
                    <a:pt x="3" y="1001"/>
                  </a:lnTo>
                  <a:lnTo>
                    <a:pt x="0" y="984"/>
                  </a:lnTo>
                  <a:lnTo>
                    <a:pt x="0" y="66"/>
                  </a:lnTo>
                  <a:lnTo>
                    <a:pt x="3" y="48"/>
                  </a:lnTo>
                  <a:lnTo>
                    <a:pt x="9" y="32"/>
                  </a:lnTo>
                  <a:lnTo>
                    <a:pt x="20" y="19"/>
                  </a:lnTo>
                  <a:lnTo>
                    <a:pt x="34" y="8"/>
                  </a:lnTo>
                  <a:lnTo>
                    <a:pt x="51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7"/>
            <p:cNvSpPr>
              <a:spLocks noEditPoints="1"/>
            </p:cNvSpPr>
            <p:nvPr/>
          </p:nvSpPr>
          <p:spPr bwMode="auto">
            <a:xfrm>
              <a:off x="10977563" y="1933575"/>
              <a:ext cx="509587" cy="520700"/>
            </a:xfrm>
            <a:custGeom>
              <a:avLst/>
              <a:gdLst>
                <a:gd name="T0" fmla="*/ 131 w 3532"/>
                <a:gd name="T1" fmla="*/ 2427 h 3608"/>
                <a:gd name="T2" fmla="*/ 131 w 3532"/>
                <a:gd name="T3" fmla="*/ 3477 h 3608"/>
                <a:gd name="T4" fmla="*/ 3401 w 3532"/>
                <a:gd name="T5" fmla="*/ 3477 h 3608"/>
                <a:gd name="T6" fmla="*/ 3401 w 3532"/>
                <a:gd name="T7" fmla="*/ 2427 h 3608"/>
                <a:gd name="T8" fmla="*/ 131 w 3532"/>
                <a:gd name="T9" fmla="*/ 2427 h 3608"/>
                <a:gd name="T10" fmla="*/ 131 w 3532"/>
                <a:gd name="T11" fmla="*/ 131 h 3608"/>
                <a:gd name="T12" fmla="*/ 131 w 3532"/>
                <a:gd name="T13" fmla="*/ 2296 h 3608"/>
                <a:gd name="T14" fmla="*/ 3401 w 3532"/>
                <a:gd name="T15" fmla="*/ 2296 h 3608"/>
                <a:gd name="T16" fmla="*/ 3401 w 3532"/>
                <a:gd name="T17" fmla="*/ 131 h 3608"/>
                <a:gd name="T18" fmla="*/ 131 w 3532"/>
                <a:gd name="T19" fmla="*/ 131 h 3608"/>
                <a:gd name="T20" fmla="*/ 0 w 3532"/>
                <a:gd name="T21" fmla="*/ 0 h 3608"/>
                <a:gd name="T22" fmla="*/ 3532 w 3532"/>
                <a:gd name="T23" fmla="*/ 0 h 3608"/>
                <a:gd name="T24" fmla="*/ 3532 w 3532"/>
                <a:gd name="T25" fmla="*/ 3608 h 3608"/>
                <a:gd name="T26" fmla="*/ 0 w 3532"/>
                <a:gd name="T27" fmla="*/ 3608 h 3608"/>
                <a:gd name="T28" fmla="*/ 0 w 3532"/>
                <a:gd name="T29" fmla="*/ 0 h 3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32" h="3608">
                  <a:moveTo>
                    <a:pt x="131" y="2427"/>
                  </a:moveTo>
                  <a:lnTo>
                    <a:pt x="131" y="3477"/>
                  </a:lnTo>
                  <a:lnTo>
                    <a:pt x="3401" y="3477"/>
                  </a:lnTo>
                  <a:lnTo>
                    <a:pt x="3401" y="2427"/>
                  </a:lnTo>
                  <a:lnTo>
                    <a:pt x="131" y="2427"/>
                  </a:lnTo>
                  <a:close/>
                  <a:moveTo>
                    <a:pt x="131" y="131"/>
                  </a:moveTo>
                  <a:lnTo>
                    <a:pt x="131" y="2296"/>
                  </a:lnTo>
                  <a:lnTo>
                    <a:pt x="3401" y="2296"/>
                  </a:lnTo>
                  <a:lnTo>
                    <a:pt x="3401" y="131"/>
                  </a:lnTo>
                  <a:lnTo>
                    <a:pt x="131" y="131"/>
                  </a:lnTo>
                  <a:close/>
                  <a:moveTo>
                    <a:pt x="0" y="0"/>
                  </a:moveTo>
                  <a:lnTo>
                    <a:pt x="3532" y="0"/>
                  </a:lnTo>
                  <a:lnTo>
                    <a:pt x="3532" y="3608"/>
                  </a:lnTo>
                  <a:lnTo>
                    <a:pt x="0" y="360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8"/>
            <p:cNvSpPr>
              <a:spLocks/>
            </p:cNvSpPr>
            <p:nvPr/>
          </p:nvSpPr>
          <p:spPr bwMode="auto">
            <a:xfrm>
              <a:off x="11128375" y="2322513"/>
              <a:ext cx="301625" cy="74613"/>
            </a:xfrm>
            <a:custGeom>
              <a:avLst/>
              <a:gdLst>
                <a:gd name="T0" fmla="*/ 393 w 2093"/>
                <a:gd name="T1" fmla="*/ 0 h 524"/>
                <a:gd name="T2" fmla="*/ 410 w 2093"/>
                <a:gd name="T3" fmla="*/ 2 h 524"/>
                <a:gd name="T4" fmla="*/ 426 w 2093"/>
                <a:gd name="T5" fmla="*/ 8 h 524"/>
                <a:gd name="T6" fmla="*/ 439 w 2093"/>
                <a:gd name="T7" fmla="*/ 19 h 524"/>
                <a:gd name="T8" fmla="*/ 449 w 2093"/>
                <a:gd name="T9" fmla="*/ 32 h 524"/>
                <a:gd name="T10" fmla="*/ 456 w 2093"/>
                <a:gd name="T11" fmla="*/ 48 h 524"/>
                <a:gd name="T12" fmla="*/ 458 w 2093"/>
                <a:gd name="T13" fmla="*/ 65 h 524"/>
                <a:gd name="T14" fmla="*/ 458 w 2093"/>
                <a:gd name="T15" fmla="*/ 196 h 524"/>
                <a:gd name="T16" fmla="*/ 2028 w 2093"/>
                <a:gd name="T17" fmla="*/ 196 h 524"/>
                <a:gd name="T18" fmla="*/ 2045 w 2093"/>
                <a:gd name="T19" fmla="*/ 199 h 524"/>
                <a:gd name="T20" fmla="*/ 2061 w 2093"/>
                <a:gd name="T21" fmla="*/ 205 h 524"/>
                <a:gd name="T22" fmla="*/ 2074 w 2093"/>
                <a:gd name="T23" fmla="*/ 216 h 524"/>
                <a:gd name="T24" fmla="*/ 2084 w 2093"/>
                <a:gd name="T25" fmla="*/ 229 h 524"/>
                <a:gd name="T26" fmla="*/ 2091 w 2093"/>
                <a:gd name="T27" fmla="*/ 245 h 524"/>
                <a:gd name="T28" fmla="*/ 2093 w 2093"/>
                <a:gd name="T29" fmla="*/ 262 h 524"/>
                <a:gd name="T30" fmla="*/ 2091 w 2093"/>
                <a:gd name="T31" fmla="*/ 279 h 524"/>
                <a:gd name="T32" fmla="*/ 2084 w 2093"/>
                <a:gd name="T33" fmla="*/ 295 h 524"/>
                <a:gd name="T34" fmla="*/ 2074 w 2093"/>
                <a:gd name="T35" fmla="*/ 308 h 524"/>
                <a:gd name="T36" fmla="*/ 2061 w 2093"/>
                <a:gd name="T37" fmla="*/ 319 h 524"/>
                <a:gd name="T38" fmla="*/ 2045 w 2093"/>
                <a:gd name="T39" fmla="*/ 325 h 524"/>
                <a:gd name="T40" fmla="*/ 2028 w 2093"/>
                <a:gd name="T41" fmla="*/ 328 h 524"/>
                <a:gd name="T42" fmla="*/ 458 w 2093"/>
                <a:gd name="T43" fmla="*/ 328 h 524"/>
                <a:gd name="T44" fmla="*/ 458 w 2093"/>
                <a:gd name="T45" fmla="*/ 459 h 524"/>
                <a:gd name="T46" fmla="*/ 456 w 2093"/>
                <a:gd name="T47" fmla="*/ 476 h 524"/>
                <a:gd name="T48" fmla="*/ 449 w 2093"/>
                <a:gd name="T49" fmla="*/ 492 h 524"/>
                <a:gd name="T50" fmla="*/ 439 w 2093"/>
                <a:gd name="T51" fmla="*/ 505 h 524"/>
                <a:gd name="T52" fmla="*/ 426 w 2093"/>
                <a:gd name="T53" fmla="*/ 516 h 524"/>
                <a:gd name="T54" fmla="*/ 410 w 2093"/>
                <a:gd name="T55" fmla="*/ 522 h 524"/>
                <a:gd name="T56" fmla="*/ 393 w 2093"/>
                <a:gd name="T57" fmla="*/ 524 h 524"/>
                <a:gd name="T58" fmla="*/ 375 w 2093"/>
                <a:gd name="T59" fmla="*/ 522 h 524"/>
                <a:gd name="T60" fmla="*/ 360 w 2093"/>
                <a:gd name="T61" fmla="*/ 516 h 524"/>
                <a:gd name="T62" fmla="*/ 347 w 2093"/>
                <a:gd name="T63" fmla="*/ 505 h 524"/>
                <a:gd name="T64" fmla="*/ 336 w 2093"/>
                <a:gd name="T65" fmla="*/ 492 h 524"/>
                <a:gd name="T66" fmla="*/ 330 w 2093"/>
                <a:gd name="T67" fmla="*/ 476 h 524"/>
                <a:gd name="T68" fmla="*/ 327 w 2093"/>
                <a:gd name="T69" fmla="*/ 459 h 524"/>
                <a:gd name="T70" fmla="*/ 327 w 2093"/>
                <a:gd name="T71" fmla="*/ 328 h 524"/>
                <a:gd name="T72" fmla="*/ 66 w 2093"/>
                <a:gd name="T73" fmla="*/ 328 h 524"/>
                <a:gd name="T74" fmla="*/ 48 w 2093"/>
                <a:gd name="T75" fmla="*/ 325 h 524"/>
                <a:gd name="T76" fmla="*/ 33 w 2093"/>
                <a:gd name="T77" fmla="*/ 319 h 524"/>
                <a:gd name="T78" fmla="*/ 20 w 2093"/>
                <a:gd name="T79" fmla="*/ 308 h 524"/>
                <a:gd name="T80" fmla="*/ 9 w 2093"/>
                <a:gd name="T81" fmla="*/ 295 h 524"/>
                <a:gd name="T82" fmla="*/ 3 w 2093"/>
                <a:gd name="T83" fmla="*/ 279 h 524"/>
                <a:gd name="T84" fmla="*/ 0 w 2093"/>
                <a:gd name="T85" fmla="*/ 262 h 524"/>
                <a:gd name="T86" fmla="*/ 3 w 2093"/>
                <a:gd name="T87" fmla="*/ 245 h 524"/>
                <a:gd name="T88" fmla="*/ 9 w 2093"/>
                <a:gd name="T89" fmla="*/ 229 h 524"/>
                <a:gd name="T90" fmla="*/ 20 w 2093"/>
                <a:gd name="T91" fmla="*/ 216 h 524"/>
                <a:gd name="T92" fmla="*/ 33 w 2093"/>
                <a:gd name="T93" fmla="*/ 205 h 524"/>
                <a:gd name="T94" fmla="*/ 48 w 2093"/>
                <a:gd name="T95" fmla="*/ 199 h 524"/>
                <a:gd name="T96" fmla="*/ 66 w 2093"/>
                <a:gd name="T97" fmla="*/ 196 h 524"/>
                <a:gd name="T98" fmla="*/ 327 w 2093"/>
                <a:gd name="T99" fmla="*/ 196 h 524"/>
                <a:gd name="T100" fmla="*/ 327 w 2093"/>
                <a:gd name="T101" fmla="*/ 65 h 524"/>
                <a:gd name="T102" fmla="*/ 330 w 2093"/>
                <a:gd name="T103" fmla="*/ 48 h 524"/>
                <a:gd name="T104" fmla="*/ 336 w 2093"/>
                <a:gd name="T105" fmla="*/ 32 h 524"/>
                <a:gd name="T106" fmla="*/ 347 w 2093"/>
                <a:gd name="T107" fmla="*/ 19 h 524"/>
                <a:gd name="T108" fmla="*/ 360 w 2093"/>
                <a:gd name="T109" fmla="*/ 8 h 524"/>
                <a:gd name="T110" fmla="*/ 375 w 2093"/>
                <a:gd name="T111" fmla="*/ 2 h 524"/>
                <a:gd name="T112" fmla="*/ 393 w 2093"/>
                <a:gd name="T113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93" h="524">
                  <a:moveTo>
                    <a:pt x="393" y="0"/>
                  </a:moveTo>
                  <a:lnTo>
                    <a:pt x="410" y="2"/>
                  </a:lnTo>
                  <a:lnTo>
                    <a:pt x="426" y="8"/>
                  </a:lnTo>
                  <a:lnTo>
                    <a:pt x="439" y="19"/>
                  </a:lnTo>
                  <a:lnTo>
                    <a:pt x="449" y="32"/>
                  </a:lnTo>
                  <a:lnTo>
                    <a:pt x="456" y="48"/>
                  </a:lnTo>
                  <a:lnTo>
                    <a:pt x="458" y="65"/>
                  </a:lnTo>
                  <a:lnTo>
                    <a:pt x="458" y="196"/>
                  </a:lnTo>
                  <a:lnTo>
                    <a:pt x="2028" y="196"/>
                  </a:lnTo>
                  <a:lnTo>
                    <a:pt x="2045" y="199"/>
                  </a:lnTo>
                  <a:lnTo>
                    <a:pt x="2061" y="205"/>
                  </a:lnTo>
                  <a:lnTo>
                    <a:pt x="2074" y="216"/>
                  </a:lnTo>
                  <a:lnTo>
                    <a:pt x="2084" y="229"/>
                  </a:lnTo>
                  <a:lnTo>
                    <a:pt x="2091" y="245"/>
                  </a:lnTo>
                  <a:lnTo>
                    <a:pt x="2093" y="262"/>
                  </a:lnTo>
                  <a:lnTo>
                    <a:pt x="2091" y="279"/>
                  </a:lnTo>
                  <a:lnTo>
                    <a:pt x="2084" y="295"/>
                  </a:lnTo>
                  <a:lnTo>
                    <a:pt x="2074" y="308"/>
                  </a:lnTo>
                  <a:lnTo>
                    <a:pt x="2061" y="319"/>
                  </a:lnTo>
                  <a:lnTo>
                    <a:pt x="2045" y="325"/>
                  </a:lnTo>
                  <a:lnTo>
                    <a:pt x="2028" y="328"/>
                  </a:lnTo>
                  <a:lnTo>
                    <a:pt x="458" y="328"/>
                  </a:lnTo>
                  <a:lnTo>
                    <a:pt x="458" y="459"/>
                  </a:lnTo>
                  <a:lnTo>
                    <a:pt x="456" y="476"/>
                  </a:lnTo>
                  <a:lnTo>
                    <a:pt x="449" y="492"/>
                  </a:lnTo>
                  <a:lnTo>
                    <a:pt x="439" y="505"/>
                  </a:lnTo>
                  <a:lnTo>
                    <a:pt x="426" y="516"/>
                  </a:lnTo>
                  <a:lnTo>
                    <a:pt x="410" y="522"/>
                  </a:lnTo>
                  <a:lnTo>
                    <a:pt x="393" y="524"/>
                  </a:lnTo>
                  <a:lnTo>
                    <a:pt x="375" y="522"/>
                  </a:lnTo>
                  <a:lnTo>
                    <a:pt x="360" y="516"/>
                  </a:lnTo>
                  <a:lnTo>
                    <a:pt x="347" y="505"/>
                  </a:lnTo>
                  <a:lnTo>
                    <a:pt x="336" y="492"/>
                  </a:lnTo>
                  <a:lnTo>
                    <a:pt x="330" y="476"/>
                  </a:lnTo>
                  <a:lnTo>
                    <a:pt x="327" y="459"/>
                  </a:lnTo>
                  <a:lnTo>
                    <a:pt x="327" y="328"/>
                  </a:lnTo>
                  <a:lnTo>
                    <a:pt x="66" y="328"/>
                  </a:lnTo>
                  <a:lnTo>
                    <a:pt x="48" y="325"/>
                  </a:lnTo>
                  <a:lnTo>
                    <a:pt x="33" y="319"/>
                  </a:lnTo>
                  <a:lnTo>
                    <a:pt x="20" y="308"/>
                  </a:lnTo>
                  <a:lnTo>
                    <a:pt x="9" y="295"/>
                  </a:lnTo>
                  <a:lnTo>
                    <a:pt x="3" y="279"/>
                  </a:lnTo>
                  <a:lnTo>
                    <a:pt x="0" y="262"/>
                  </a:lnTo>
                  <a:lnTo>
                    <a:pt x="3" y="245"/>
                  </a:lnTo>
                  <a:lnTo>
                    <a:pt x="9" y="229"/>
                  </a:lnTo>
                  <a:lnTo>
                    <a:pt x="20" y="216"/>
                  </a:lnTo>
                  <a:lnTo>
                    <a:pt x="33" y="205"/>
                  </a:lnTo>
                  <a:lnTo>
                    <a:pt x="48" y="199"/>
                  </a:lnTo>
                  <a:lnTo>
                    <a:pt x="66" y="196"/>
                  </a:lnTo>
                  <a:lnTo>
                    <a:pt x="327" y="196"/>
                  </a:lnTo>
                  <a:lnTo>
                    <a:pt x="327" y="65"/>
                  </a:lnTo>
                  <a:lnTo>
                    <a:pt x="330" y="48"/>
                  </a:lnTo>
                  <a:lnTo>
                    <a:pt x="336" y="32"/>
                  </a:lnTo>
                  <a:lnTo>
                    <a:pt x="347" y="19"/>
                  </a:lnTo>
                  <a:lnTo>
                    <a:pt x="360" y="8"/>
                  </a:lnTo>
                  <a:lnTo>
                    <a:pt x="375" y="2"/>
                  </a:lnTo>
                  <a:lnTo>
                    <a:pt x="3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9"/>
            <p:cNvSpPr>
              <a:spLocks/>
            </p:cNvSpPr>
            <p:nvPr/>
          </p:nvSpPr>
          <p:spPr bwMode="auto">
            <a:xfrm>
              <a:off x="11034713" y="2322513"/>
              <a:ext cx="19050" cy="74613"/>
            </a:xfrm>
            <a:custGeom>
              <a:avLst/>
              <a:gdLst>
                <a:gd name="T0" fmla="*/ 66 w 131"/>
                <a:gd name="T1" fmla="*/ 0 h 524"/>
                <a:gd name="T2" fmla="*/ 83 w 131"/>
                <a:gd name="T3" fmla="*/ 2 h 524"/>
                <a:gd name="T4" fmla="*/ 99 w 131"/>
                <a:gd name="T5" fmla="*/ 8 h 524"/>
                <a:gd name="T6" fmla="*/ 112 w 131"/>
                <a:gd name="T7" fmla="*/ 19 h 524"/>
                <a:gd name="T8" fmla="*/ 122 w 131"/>
                <a:gd name="T9" fmla="*/ 32 h 524"/>
                <a:gd name="T10" fmla="*/ 129 w 131"/>
                <a:gd name="T11" fmla="*/ 48 h 524"/>
                <a:gd name="T12" fmla="*/ 131 w 131"/>
                <a:gd name="T13" fmla="*/ 65 h 524"/>
                <a:gd name="T14" fmla="*/ 131 w 131"/>
                <a:gd name="T15" fmla="*/ 459 h 524"/>
                <a:gd name="T16" fmla="*/ 129 w 131"/>
                <a:gd name="T17" fmla="*/ 476 h 524"/>
                <a:gd name="T18" fmla="*/ 122 w 131"/>
                <a:gd name="T19" fmla="*/ 492 h 524"/>
                <a:gd name="T20" fmla="*/ 112 w 131"/>
                <a:gd name="T21" fmla="*/ 505 h 524"/>
                <a:gd name="T22" fmla="*/ 99 w 131"/>
                <a:gd name="T23" fmla="*/ 516 h 524"/>
                <a:gd name="T24" fmla="*/ 83 w 131"/>
                <a:gd name="T25" fmla="*/ 522 h 524"/>
                <a:gd name="T26" fmla="*/ 66 w 131"/>
                <a:gd name="T27" fmla="*/ 524 h 524"/>
                <a:gd name="T28" fmla="*/ 48 w 131"/>
                <a:gd name="T29" fmla="*/ 522 h 524"/>
                <a:gd name="T30" fmla="*/ 33 w 131"/>
                <a:gd name="T31" fmla="*/ 516 h 524"/>
                <a:gd name="T32" fmla="*/ 20 w 131"/>
                <a:gd name="T33" fmla="*/ 505 h 524"/>
                <a:gd name="T34" fmla="*/ 9 w 131"/>
                <a:gd name="T35" fmla="*/ 492 h 524"/>
                <a:gd name="T36" fmla="*/ 3 w 131"/>
                <a:gd name="T37" fmla="*/ 476 h 524"/>
                <a:gd name="T38" fmla="*/ 0 w 131"/>
                <a:gd name="T39" fmla="*/ 459 h 524"/>
                <a:gd name="T40" fmla="*/ 0 w 131"/>
                <a:gd name="T41" fmla="*/ 65 h 524"/>
                <a:gd name="T42" fmla="*/ 3 w 131"/>
                <a:gd name="T43" fmla="*/ 48 h 524"/>
                <a:gd name="T44" fmla="*/ 9 w 131"/>
                <a:gd name="T45" fmla="*/ 32 h 524"/>
                <a:gd name="T46" fmla="*/ 20 w 131"/>
                <a:gd name="T47" fmla="*/ 19 h 524"/>
                <a:gd name="T48" fmla="*/ 33 w 131"/>
                <a:gd name="T49" fmla="*/ 8 h 524"/>
                <a:gd name="T50" fmla="*/ 48 w 131"/>
                <a:gd name="T51" fmla="*/ 2 h 524"/>
                <a:gd name="T52" fmla="*/ 66 w 131"/>
                <a:gd name="T53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1" h="524">
                  <a:moveTo>
                    <a:pt x="66" y="0"/>
                  </a:moveTo>
                  <a:lnTo>
                    <a:pt x="83" y="2"/>
                  </a:lnTo>
                  <a:lnTo>
                    <a:pt x="99" y="8"/>
                  </a:lnTo>
                  <a:lnTo>
                    <a:pt x="112" y="19"/>
                  </a:lnTo>
                  <a:lnTo>
                    <a:pt x="122" y="32"/>
                  </a:lnTo>
                  <a:lnTo>
                    <a:pt x="129" y="48"/>
                  </a:lnTo>
                  <a:lnTo>
                    <a:pt x="131" y="65"/>
                  </a:lnTo>
                  <a:lnTo>
                    <a:pt x="131" y="459"/>
                  </a:lnTo>
                  <a:lnTo>
                    <a:pt x="129" y="476"/>
                  </a:lnTo>
                  <a:lnTo>
                    <a:pt x="122" y="492"/>
                  </a:lnTo>
                  <a:lnTo>
                    <a:pt x="112" y="505"/>
                  </a:lnTo>
                  <a:lnTo>
                    <a:pt x="99" y="516"/>
                  </a:lnTo>
                  <a:lnTo>
                    <a:pt x="83" y="522"/>
                  </a:lnTo>
                  <a:lnTo>
                    <a:pt x="66" y="524"/>
                  </a:lnTo>
                  <a:lnTo>
                    <a:pt x="48" y="522"/>
                  </a:lnTo>
                  <a:lnTo>
                    <a:pt x="33" y="516"/>
                  </a:lnTo>
                  <a:lnTo>
                    <a:pt x="20" y="505"/>
                  </a:lnTo>
                  <a:lnTo>
                    <a:pt x="9" y="492"/>
                  </a:lnTo>
                  <a:lnTo>
                    <a:pt x="3" y="476"/>
                  </a:lnTo>
                  <a:lnTo>
                    <a:pt x="0" y="459"/>
                  </a:lnTo>
                  <a:lnTo>
                    <a:pt x="0" y="65"/>
                  </a:lnTo>
                  <a:lnTo>
                    <a:pt x="3" y="48"/>
                  </a:lnTo>
                  <a:lnTo>
                    <a:pt x="9" y="32"/>
                  </a:lnTo>
                  <a:lnTo>
                    <a:pt x="20" y="19"/>
                  </a:lnTo>
                  <a:lnTo>
                    <a:pt x="33" y="8"/>
                  </a:lnTo>
                  <a:lnTo>
                    <a:pt x="48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10"/>
            <p:cNvSpPr>
              <a:spLocks/>
            </p:cNvSpPr>
            <p:nvPr/>
          </p:nvSpPr>
          <p:spPr bwMode="auto">
            <a:xfrm>
              <a:off x="11071225" y="2322513"/>
              <a:ext cx="19050" cy="74613"/>
            </a:xfrm>
            <a:custGeom>
              <a:avLst/>
              <a:gdLst>
                <a:gd name="T0" fmla="*/ 65 w 131"/>
                <a:gd name="T1" fmla="*/ 0 h 524"/>
                <a:gd name="T2" fmla="*/ 83 w 131"/>
                <a:gd name="T3" fmla="*/ 2 h 524"/>
                <a:gd name="T4" fmla="*/ 98 w 131"/>
                <a:gd name="T5" fmla="*/ 8 h 524"/>
                <a:gd name="T6" fmla="*/ 112 w 131"/>
                <a:gd name="T7" fmla="*/ 19 h 524"/>
                <a:gd name="T8" fmla="*/ 122 w 131"/>
                <a:gd name="T9" fmla="*/ 32 h 524"/>
                <a:gd name="T10" fmla="*/ 129 w 131"/>
                <a:gd name="T11" fmla="*/ 48 h 524"/>
                <a:gd name="T12" fmla="*/ 131 w 131"/>
                <a:gd name="T13" fmla="*/ 65 h 524"/>
                <a:gd name="T14" fmla="*/ 131 w 131"/>
                <a:gd name="T15" fmla="*/ 459 h 524"/>
                <a:gd name="T16" fmla="*/ 129 w 131"/>
                <a:gd name="T17" fmla="*/ 476 h 524"/>
                <a:gd name="T18" fmla="*/ 122 w 131"/>
                <a:gd name="T19" fmla="*/ 492 h 524"/>
                <a:gd name="T20" fmla="*/ 112 w 131"/>
                <a:gd name="T21" fmla="*/ 505 h 524"/>
                <a:gd name="T22" fmla="*/ 98 w 131"/>
                <a:gd name="T23" fmla="*/ 516 h 524"/>
                <a:gd name="T24" fmla="*/ 83 w 131"/>
                <a:gd name="T25" fmla="*/ 522 h 524"/>
                <a:gd name="T26" fmla="*/ 65 w 131"/>
                <a:gd name="T27" fmla="*/ 524 h 524"/>
                <a:gd name="T28" fmla="*/ 48 w 131"/>
                <a:gd name="T29" fmla="*/ 522 h 524"/>
                <a:gd name="T30" fmla="*/ 33 w 131"/>
                <a:gd name="T31" fmla="*/ 516 h 524"/>
                <a:gd name="T32" fmla="*/ 20 w 131"/>
                <a:gd name="T33" fmla="*/ 505 h 524"/>
                <a:gd name="T34" fmla="*/ 9 w 131"/>
                <a:gd name="T35" fmla="*/ 492 h 524"/>
                <a:gd name="T36" fmla="*/ 2 w 131"/>
                <a:gd name="T37" fmla="*/ 476 h 524"/>
                <a:gd name="T38" fmla="*/ 0 w 131"/>
                <a:gd name="T39" fmla="*/ 459 h 524"/>
                <a:gd name="T40" fmla="*/ 0 w 131"/>
                <a:gd name="T41" fmla="*/ 65 h 524"/>
                <a:gd name="T42" fmla="*/ 2 w 131"/>
                <a:gd name="T43" fmla="*/ 48 h 524"/>
                <a:gd name="T44" fmla="*/ 9 w 131"/>
                <a:gd name="T45" fmla="*/ 32 h 524"/>
                <a:gd name="T46" fmla="*/ 20 w 131"/>
                <a:gd name="T47" fmla="*/ 19 h 524"/>
                <a:gd name="T48" fmla="*/ 33 w 131"/>
                <a:gd name="T49" fmla="*/ 8 h 524"/>
                <a:gd name="T50" fmla="*/ 48 w 131"/>
                <a:gd name="T51" fmla="*/ 2 h 524"/>
                <a:gd name="T52" fmla="*/ 65 w 131"/>
                <a:gd name="T53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1" h="524">
                  <a:moveTo>
                    <a:pt x="65" y="0"/>
                  </a:moveTo>
                  <a:lnTo>
                    <a:pt x="83" y="2"/>
                  </a:lnTo>
                  <a:lnTo>
                    <a:pt x="98" y="8"/>
                  </a:lnTo>
                  <a:lnTo>
                    <a:pt x="112" y="19"/>
                  </a:lnTo>
                  <a:lnTo>
                    <a:pt x="122" y="32"/>
                  </a:lnTo>
                  <a:lnTo>
                    <a:pt x="129" y="48"/>
                  </a:lnTo>
                  <a:lnTo>
                    <a:pt x="131" y="65"/>
                  </a:lnTo>
                  <a:lnTo>
                    <a:pt x="131" y="459"/>
                  </a:lnTo>
                  <a:lnTo>
                    <a:pt x="129" y="476"/>
                  </a:lnTo>
                  <a:lnTo>
                    <a:pt x="122" y="492"/>
                  </a:lnTo>
                  <a:lnTo>
                    <a:pt x="112" y="505"/>
                  </a:lnTo>
                  <a:lnTo>
                    <a:pt x="98" y="516"/>
                  </a:lnTo>
                  <a:lnTo>
                    <a:pt x="83" y="522"/>
                  </a:lnTo>
                  <a:lnTo>
                    <a:pt x="65" y="524"/>
                  </a:lnTo>
                  <a:lnTo>
                    <a:pt x="48" y="522"/>
                  </a:lnTo>
                  <a:lnTo>
                    <a:pt x="33" y="516"/>
                  </a:lnTo>
                  <a:lnTo>
                    <a:pt x="20" y="505"/>
                  </a:lnTo>
                  <a:lnTo>
                    <a:pt x="9" y="492"/>
                  </a:lnTo>
                  <a:lnTo>
                    <a:pt x="2" y="476"/>
                  </a:lnTo>
                  <a:lnTo>
                    <a:pt x="0" y="459"/>
                  </a:lnTo>
                  <a:lnTo>
                    <a:pt x="0" y="65"/>
                  </a:lnTo>
                  <a:lnTo>
                    <a:pt x="2" y="48"/>
                  </a:lnTo>
                  <a:lnTo>
                    <a:pt x="9" y="32"/>
                  </a:lnTo>
                  <a:lnTo>
                    <a:pt x="20" y="19"/>
                  </a:lnTo>
                  <a:lnTo>
                    <a:pt x="33" y="8"/>
                  </a:lnTo>
                  <a:lnTo>
                    <a:pt x="48" y="2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4" name="Group 80"/>
          <p:cNvGrpSpPr/>
          <p:nvPr/>
        </p:nvGrpSpPr>
        <p:grpSpPr>
          <a:xfrm>
            <a:off x="5600588" y="3980568"/>
            <a:ext cx="547688" cy="242888"/>
            <a:chOff x="10061575" y="2068513"/>
            <a:chExt cx="547688" cy="242888"/>
          </a:xfrm>
          <a:solidFill>
            <a:srgbClr val="000000"/>
          </a:solidFill>
        </p:grpSpPr>
        <p:sp>
          <p:nvSpPr>
            <p:cNvPr id="505" name="Freeform 15"/>
            <p:cNvSpPr>
              <a:spLocks noEditPoints="1"/>
            </p:cNvSpPr>
            <p:nvPr/>
          </p:nvSpPr>
          <p:spPr bwMode="auto">
            <a:xfrm>
              <a:off x="10061575" y="2068513"/>
              <a:ext cx="547688" cy="242888"/>
            </a:xfrm>
            <a:custGeom>
              <a:avLst/>
              <a:gdLst>
                <a:gd name="T0" fmla="*/ 1527 w 3452"/>
                <a:gd name="T1" fmla="*/ 147 h 1522"/>
                <a:gd name="T2" fmla="*/ 1307 w 3452"/>
                <a:gd name="T3" fmla="*/ 265 h 1522"/>
                <a:gd name="T4" fmla="*/ 1149 w 3452"/>
                <a:gd name="T5" fmla="*/ 455 h 1522"/>
                <a:gd name="T6" fmla="*/ 1074 w 3452"/>
                <a:gd name="T7" fmla="*/ 695 h 1522"/>
                <a:gd name="T8" fmla="*/ 1100 w 3452"/>
                <a:gd name="T9" fmla="*/ 952 h 1522"/>
                <a:gd name="T10" fmla="*/ 1221 w 3452"/>
                <a:gd name="T11" fmla="*/ 1171 h 1522"/>
                <a:gd name="T12" fmla="*/ 1414 w 3452"/>
                <a:gd name="T13" fmla="*/ 1327 h 1522"/>
                <a:gd name="T14" fmla="*/ 1659 w 3452"/>
                <a:gd name="T15" fmla="*/ 1402 h 1522"/>
                <a:gd name="T16" fmla="*/ 1921 w 3452"/>
                <a:gd name="T17" fmla="*/ 1376 h 1522"/>
                <a:gd name="T18" fmla="*/ 2142 w 3452"/>
                <a:gd name="T19" fmla="*/ 1257 h 1522"/>
                <a:gd name="T20" fmla="*/ 2303 w 3452"/>
                <a:gd name="T21" fmla="*/ 1067 h 1522"/>
                <a:gd name="T22" fmla="*/ 2378 w 3452"/>
                <a:gd name="T23" fmla="*/ 826 h 1522"/>
                <a:gd name="T24" fmla="*/ 2351 w 3452"/>
                <a:gd name="T25" fmla="*/ 570 h 1522"/>
                <a:gd name="T26" fmla="*/ 2233 w 3452"/>
                <a:gd name="T27" fmla="*/ 352 h 1522"/>
                <a:gd name="T28" fmla="*/ 2040 w 3452"/>
                <a:gd name="T29" fmla="*/ 195 h 1522"/>
                <a:gd name="T30" fmla="*/ 1795 w 3452"/>
                <a:gd name="T31" fmla="*/ 121 h 1522"/>
                <a:gd name="T32" fmla="*/ 1733 w 3452"/>
                <a:gd name="T33" fmla="*/ 0 h 1522"/>
                <a:gd name="T34" fmla="*/ 2207 w 3452"/>
                <a:gd name="T35" fmla="*/ 45 h 1522"/>
                <a:gd name="T36" fmla="*/ 2656 w 3452"/>
                <a:gd name="T37" fmla="*/ 179 h 1522"/>
                <a:gd name="T38" fmla="*/ 3068 w 3452"/>
                <a:gd name="T39" fmla="*/ 398 h 1522"/>
                <a:gd name="T40" fmla="*/ 3435 w 3452"/>
                <a:gd name="T41" fmla="*/ 696 h 1522"/>
                <a:gd name="T42" fmla="*/ 3450 w 3452"/>
                <a:gd name="T43" fmla="*/ 752 h 1522"/>
                <a:gd name="T44" fmla="*/ 3408 w 3452"/>
                <a:gd name="T45" fmla="*/ 794 h 1522"/>
                <a:gd name="T46" fmla="*/ 3350 w 3452"/>
                <a:gd name="T47" fmla="*/ 779 h 1522"/>
                <a:gd name="T48" fmla="*/ 3009 w 3452"/>
                <a:gd name="T49" fmla="*/ 500 h 1522"/>
                <a:gd name="T50" fmla="*/ 2624 w 3452"/>
                <a:gd name="T51" fmla="*/ 294 h 1522"/>
                <a:gd name="T52" fmla="*/ 2207 w 3452"/>
                <a:gd name="T53" fmla="*/ 165 h 1522"/>
                <a:gd name="T54" fmla="*/ 2375 w 3452"/>
                <a:gd name="T55" fmla="*/ 345 h 1522"/>
                <a:gd name="T56" fmla="*/ 2475 w 3452"/>
                <a:gd name="T57" fmla="*/ 570 h 1522"/>
                <a:gd name="T58" fmla="*/ 2498 w 3452"/>
                <a:gd name="T59" fmla="*/ 830 h 1522"/>
                <a:gd name="T60" fmla="*/ 2426 w 3452"/>
                <a:gd name="T61" fmla="*/ 1087 h 1522"/>
                <a:gd name="T62" fmla="*/ 2274 w 3452"/>
                <a:gd name="T63" fmla="*/ 1299 h 1522"/>
                <a:gd name="T64" fmla="*/ 2058 w 3452"/>
                <a:gd name="T65" fmla="*/ 1449 h 1522"/>
                <a:gd name="T66" fmla="*/ 1797 w 3452"/>
                <a:gd name="T67" fmla="*/ 1519 h 1522"/>
                <a:gd name="T68" fmla="*/ 1521 w 3452"/>
                <a:gd name="T69" fmla="*/ 1495 h 1522"/>
                <a:gd name="T70" fmla="*/ 1280 w 3452"/>
                <a:gd name="T71" fmla="*/ 1382 h 1522"/>
                <a:gd name="T72" fmla="*/ 1093 w 3452"/>
                <a:gd name="T73" fmla="*/ 1200 h 1522"/>
                <a:gd name="T74" fmla="*/ 979 w 3452"/>
                <a:gd name="T75" fmla="*/ 963 h 1522"/>
                <a:gd name="T76" fmla="*/ 955 w 3452"/>
                <a:gd name="T77" fmla="*/ 690 h 1522"/>
                <a:gd name="T78" fmla="*/ 1030 w 3452"/>
                <a:gd name="T79" fmla="*/ 428 h 1522"/>
                <a:gd name="T80" fmla="*/ 1188 w 3452"/>
                <a:gd name="T81" fmla="*/ 213 h 1522"/>
                <a:gd name="T82" fmla="*/ 929 w 3452"/>
                <a:gd name="T83" fmla="*/ 259 h 1522"/>
                <a:gd name="T84" fmla="*/ 542 w 3452"/>
                <a:gd name="T85" fmla="*/ 446 h 1522"/>
                <a:gd name="T86" fmla="*/ 195 w 3452"/>
                <a:gd name="T87" fmla="*/ 703 h 1522"/>
                <a:gd name="T88" fmla="*/ 74 w 3452"/>
                <a:gd name="T89" fmla="*/ 808 h 1522"/>
                <a:gd name="T90" fmla="*/ 18 w 3452"/>
                <a:gd name="T91" fmla="*/ 793 h 1522"/>
                <a:gd name="T92" fmla="*/ 2 w 3452"/>
                <a:gd name="T93" fmla="*/ 737 h 1522"/>
                <a:gd name="T94" fmla="*/ 117 w 3452"/>
                <a:gd name="T95" fmla="*/ 615 h 1522"/>
                <a:gd name="T96" fmla="*/ 493 w 3452"/>
                <a:gd name="T97" fmla="*/ 337 h 1522"/>
                <a:gd name="T98" fmla="*/ 913 w 3452"/>
                <a:gd name="T99" fmla="*/ 140 h 1522"/>
                <a:gd name="T100" fmla="*/ 1365 w 3452"/>
                <a:gd name="T101" fmla="*/ 27 h 1522"/>
                <a:gd name="T102" fmla="*/ 1722 w 3452"/>
                <a:gd name="T103" fmla="*/ 0 h 1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2" h="1522">
                  <a:moveTo>
                    <a:pt x="1719" y="116"/>
                  </a:moveTo>
                  <a:lnTo>
                    <a:pt x="1653" y="121"/>
                  </a:lnTo>
                  <a:lnTo>
                    <a:pt x="1589" y="131"/>
                  </a:lnTo>
                  <a:lnTo>
                    <a:pt x="1527" y="147"/>
                  </a:lnTo>
                  <a:lnTo>
                    <a:pt x="1467" y="169"/>
                  </a:lnTo>
                  <a:lnTo>
                    <a:pt x="1411" y="197"/>
                  </a:lnTo>
                  <a:lnTo>
                    <a:pt x="1357" y="229"/>
                  </a:lnTo>
                  <a:lnTo>
                    <a:pt x="1307" y="265"/>
                  </a:lnTo>
                  <a:lnTo>
                    <a:pt x="1261" y="307"/>
                  </a:lnTo>
                  <a:lnTo>
                    <a:pt x="1219" y="353"/>
                  </a:lnTo>
                  <a:lnTo>
                    <a:pt x="1182" y="402"/>
                  </a:lnTo>
                  <a:lnTo>
                    <a:pt x="1149" y="455"/>
                  </a:lnTo>
                  <a:lnTo>
                    <a:pt x="1122" y="512"/>
                  </a:lnTo>
                  <a:lnTo>
                    <a:pt x="1100" y="570"/>
                  </a:lnTo>
                  <a:lnTo>
                    <a:pt x="1084" y="632"/>
                  </a:lnTo>
                  <a:lnTo>
                    <a:pt x="1074" y="695"/>
                  </a:lnTo>
                  <a:lnTo>
                    <a:pt x="1071" y="761"/>
                  </a:lnTo>
                  <a:lnTo>
                    <a:pt x="1074" y="826"/>
                  </a:lnTo>
                  <a:lnTo>
                    <a:pt x="1084" y="890"/>
                  </a:lnTo>
                  <a:lnTo>
                    <a:pt x="1100" y="952"/>
                  </a:lnTo>
                  <a:lnTo>
                    <a:pt x="1122" y="1011"/>
                  </a:lnTo>
                  <a:lnTo>
                    <a:pt x="1150" y="1067"/>
                  </a:lnTo>
                  <a:lnTo>
                    <a:pt x="1183" y="1121"/>
                  </a:lnTo>
                  <a:lnTo>
                    <a:pt x="1221" y="1171"/>
                  </a:lnTo>
                  <a:lnTo>
                    <a:pt x="1263" y="1215"/>
                  </a:lnTo>
                  <a:lnTo>
                    <a:pt x="1310" y="1257"/>
                  </a:lnTo>
                  <a:lnTo>
                    <a:pt x="1360" y="1295"/>
                  </a:lnTo>
                  <a:lnTo>
                    <a:pt x="1414" y="1327"/>
                  </a:lnTo>
                  <a:lnTo>
                    <a:pt x="1471" y="1354"/>
                  </a:lnTo>
                  <a:lnTo>
                    <a:pt x="1532" y="1376"/>
                  </a:lnTo>
                  <a:lnTo>
                    <a:pt x="1594" y="1392"/>
                  </a:lnTo>
                  <a:lnTo>
                    <a:pt x="1659" y="1402"/>
                  </a:lnTo>
                  <a:lnTo>
                    <a:pt x="1727" y="1405"/>
                  </a:lnTo>
                  <a:lnTo>
                    <a:pt x="1793" y="1402"/>
                  </a:lnTo>
                  <a:lnTo>
                    <a:pt x="1858" y="1392"/>
                  </a:lnTo>
                  <a:lnTo>
                    <a:pt x="1921" y="1376"/>
                  </a:lnTo>
                  <a:lnTo>
                    <a:pt x="1981" y="1354"/>
                  </a:lnTo>
                  <a:lnTo>
                    <a:pt x="2038" y="1327"/>
                  </a:lnTo>
                  <a:lnTo>
                    <a:pt x="2093" y="1295"/>
                  </a:lnTo>
                  <a:lnTo>
                    <a:pt x="2142" y="1257"/>
                  </a:lnTo>
                  <a:lnTo>
                    <a:pt x="2189" y="1215"/>
                  </a:lnTo>
                  <a:lnTo>
                    <a:pt x="2232" y="1171"/>
                  </a:lnTo>
                  <a:lnTo>
                    <a:pt x="2270" y="1121"/>
                  </a:lnTo>
                  <a:lnTo>
                    <a:pt x="2303" y="1067"/>
                  </a:lnTo>
                  <a:lnTo>
                    <a:pt x="2330" y="1011"/>
                  </a:lnTo>
                  <a:lnTo>
                    <a:pt x="2351" y="952"/>
                  </a:lnTo>
                  <a:lnTo>
                    <a:pt x="2368" y="890"/>
                  </a:lnTo>
                  <a:lnTo>
                    <a:pt x="2378" y="826"/>
                  </a:lnTo>
                  <a:lnTo>
                    <a:pt x="2381" y="761"/>
                  </a:lnTo>
                  <a:lnTo>
                    <a:pt x="2378" y="695"/>
                  </a:lnTo>
                  <a:lnTo>
                    <a:pt x="2368" y="632"/>
                  </a:lnTo>
                  <a:lnTo>
                    <a:pt x="2351" y="570"/>
                  </a:lnTo>
                  <a:lnTo>
                    <a:pt x="2330" y="511"/>
                  </a:lnTo>
                  <a:lnTo>
                    <a:pt x="2303" y="454"/>
                  </a:lnTo>
                  <a:lnTo>
                    <a:pt x="2270" y="401"/>
                  </a:lnTo>
                  <a:lnTo>
                    <a:pt x="2233" y="352"/>
                  </a:lnTo>
                  <a:lnTo>
                    <a:pt x="2190" y="306"/>
                  </a:lnTo>
                  <a:lnTo>
                    <a:pt x="2143" y="264"/>
                  </a:lnTo>
                  <a:lnTo>
                    <a:pt x="2094" y="227"/>
                  </a:lnTo>
                  <a:lnTo>
                    <a:pt x="2040" y="195"/>
                  </a:lnTo>
                  <a:lnTo>
                    <a:pt x="1982" y="167"/>
                  </a:lnTo>
                  <a:lnTo>
                    <a:pt x="1922" y="146"/>
                  </a:lnTo>
                  <a:lnTo>
                    <a:pt x="1859" y="130"/>
                  </a:lnTo>
                  <a:lnTo>
                    <a:pt x="1795" y="121"/>
                  </a:lnTo>
                  <a:lnTo>
                    <a:pt x="1728" y="116"/>
                  </a:lnTo>
                  <a:lnTo>
                    <a:pt x="1719" y="116"/>
                  </a:lnTo>
                  <a:close/>
                  <a:moveTo>
                    <a:pt x="1727" y="0"/>
                  </a:moveTo>
                  <a:lnTo>
                    <a:pt x="1733" y="0"/>
                  </a:lnTo>
                  <a:lnTo>
                    <a:pt x="1853" y="2"/>
                  </a:lnTo>
                  <a:lnTo>
                    <a:pt x="1973" y="11"/>
                  </a:lnTo>
                  <a:lnTo>
                    <a:pt x="2090" y="25"/>
                  </a:lnTo>
                  <a:lnTo>
                    <a:pt x="2207" y="45"/>
                  </a:lnTo>
                  <a:lnTo>
                    <a:pt x="2322" y="71"/>
                  </a:lnTo>
                  <a:lnTo>
                    <a:pt x="2435" y="102"/>
                  </a:lnTo>
                  <a:lnTo>
                    <a:pt x="2547" y="137"/>
                  </a:lnTo>
                  <a:lnTo>
                    <a:pt x="2656" y="179"/>
                  </a:lnTo>
                  <a:lnTo>
                    <a:pt x="2762" y="226"/>
                  </a:lnTo>
                  <a:lnTo>
                    <a:pt x="2867" y="278"/>
                  </a:lnTo>
                  <a:lnTo>
                    <a:pt x="2969" y="335"/>
                  </a:lnTo>
                  <a:lnTo>
                    <a:pt x="3068" y="398"/>
                  </a:lnTo>
                  <a:lnTo>
                    <a:pt x="3165" y="465"/>
                  </a:lnTo>
                  <a:lnTo>
                    <a:pt x="3258" y="538"/>
                  </a:lnTo>
                  <a:lnTo>
                    <a:pt x="3348" y="615"/>
                  </a:lnTo>
                  <a:lnTo>
                    <a:pt x="3435" y="696"/>
                  </a:lnTo>
                  <a:lnTo>
                    <a:pt x="3445" y="709"/>
                  </a:lnTo>
                  <a:lnTo>
                    <a:pt x="3450" y="723"/>
                  </a:lnTo>
                  <a:lnTo>
                    <a:pt x="3452" y="738"/>
                  </a:lnTo>
                  <a:lnTo>
                    <a:pt x="3450" y="752"/>
                  </a:lnTo>
                  <a:lnTo>
                    <a:pt x="3444" y="767"/>
                  </a:lnTo>
                  <a:lnTo>
                    <a:pt x="3434" y="780"/>
                  </a:lnTo>
                  <a:lnTo>
                    <a:pt x="3422" y="789"/>
                  </a:lnTo>
                  <a:lnTo>
                    <a:pt x="3408" y="794"/>
                  </a:lnTo>
                  <a:lnTo>
                    <a:pt x="3392" y="796"/>
                  </a:lnTo>
                  <a:lnTo>
                    <a:pt x="3377" y="794"/>
                  </a:lnTo>
                  <a:lnTo>
                    <a:pt x="3363" y="789"/>
                  </a:lnTo>
                  <a:lnTo>
                    <a:pt x="3350" y="779"/>
                  </a:lnTo>
                  <a:lnTo>
                    <a:pt x="3269" y="702"/>
                  </a:lnTo>
                  <a:lnTo>
                    <a:pt x="3185" y="630"/>
                  </a:lnTo>
                  <a:lnTo>
                    <a:pt x="3098" y="563"/>
                  </a:lnTo>
                  <a:lnTo>
                    <a:pt x="3009" y="500"/>
                  </a:lnTo>
                  <a:lnTo>
                    <a:pt x="2916" y="442"/>
                  </a:lnTo>
                  <a:lnTo>
                    <a:pt x="2821" y="388"/>
                  </a:lnTo>
                  <a:lnTo>
                    <a:pt x="2724" y="338"/>
                  </a:lnTo>
                  <a:lnTo>
                    <a:pt x="2624" y="294"/>
                  </a:lnTo>
                  <a:lnTo>
                    <a:pt x="2523" y="254"/>
                  </a:lnTo>
                  <a:lnTo>
                    <a:pt x="2419" y="220"/>
                  </a:lnTo>
                  <a:lnTo>
                    <a:pt x="2314" y="190"/>
                  </a:lnTo>
                  <a:lnTo>
                    <a:pt x="2207" y="165"/>
                  </a:lnTo>
                  <a:lnTo>
                    <a:pt x="2255" y="205"/>
                  </a:lnTo>
                  <a:lnTo>
                    <a:pt x="2298" y="249"/>
                  </a:lnTo>
                  <a:lnTo>
                    <a:pt x="2338" y="295"/>
                  </a:lnTo>
                  <a:lnTo>
                    <a:pt x="2375" y="345"/>
                  </a:lnTo>
                  <a:lnTo>
                    <a:pt x="2407" y="398"/>
                  </a:lnTo>
                  <a:lnTo>
                    <a:pt x="2434" y="453"/>
                  </a:lnTo>
                  <a:lnTo>
                    <a:pt x="2457" y="511"/>
                  </a:lnTo>
                  <a:lnTo>
                    <a:pt x="2475" y="570"/>
                  </a:lnTo>
                  <a:lnTo>
                    <a:pt x="2489" y="632"/>
                  </a:lnTo>
                  <a:lnTo>
                    <a:pt x="2498" y="695"/>
                  </a:lnTo>
                  <a:lnTo>
                    <a:pt x="2501" y="761"/>
                  </a:lnTo>
                  <a:lnTo>
                    <a:pt x="2498" y="830"/>
                  </a:lnTo>
                  <a:lnTo>
                    <a:pt x="2488" y="897"/>
                  </a:lnTo>
                  <a:lnTo>
                    <a:pt x="2472" y="963"/>
                  </a:lnTo>
                  <a:lnTo>
                    <a:pt x="2452" y="1026"/>
                  </a:lnTo>
                  <a:lnTo>
                    <a:pt x="2426" y="1087"/>
                  </a:lnTo>
                  <a:lnTo>
                    <a:pt x="2395" y="1145"/>
                  </a:lnTo>
                  <a:lnTo>
                    <a:pt x="2359" y="1200"/>
                  </a:lnTo>
                  <a:lnTo>
                    <a:pt x="2318" y="1251"/>
                  </a:lnTo>
                  <a:lnTo>
                    <a:pt x="2274" y="1299"/>
                  </a:lnTo>
                  <a:lnTo>
                    <a:pt x="2225" y="1343"/>
                  </a:lnTo>
                  <a:lnTo>
                    <a:pt x="2172" y="1382"/>
                  </a:lnTo>
                  <a:lnTo>
                    <a:pt x="2117" y="1418"/>
                  </a:lnTo>
                  <a:lnTo>
                    <a:pt x="2058" y="1449"/>
                  </a:lnTo>
                  <a:lnTo>
                    <a:pt x="1996" y="1474"/>
                  </a:lnTo>
                  <a:lnTo>
                    <a:pt x="1931" y="1495"/>
                  </a:lnTo>
                  <a:lnTo>
                    <a:pt x="1866" y="1509"/>
                  </a:lnTo>
                  <a:lnTo>
                    <a:pt x="1797" y="1519"/>
                  </a:lnTo>
                  <a:lnTo>
                    <a:pt x="1727" y="1522"/>
                  </a:lnTo>
                  <a:lnTo>
                    <a:pt x="1656" y="1519"/>
                  </a:lnTo>
                  <a:lnTo>
                    <a:pt x="1587" y="1509"/>
                  </a:lnTo>
                  <a:lnTo>
                    <a:pt x="1521" y="1495"/>
                  </a:lnTo>
                  <a:lnTo>
                    <a:pt x="1456" y="1474"/>
                  </a:lnTo>
                  <a:lnTo>
                    <a:pt x="1395" y="1449"/>
                  </a:lnTo>
                  <a:lnTo>
                    <a:pt x="1335" y="1418"/>
                  </a:lnTo>
                  <a:lnTo>
                    <a:pt x="1280" y="1382"/>
                  </a:lnTo>
                  <a:lnTo>
                    <a:pt x="1227" y="1343"/>
                  </a:lnTo>
                  <a:lnTo>
                    <a:pt x="1178" y="1299"/>
                  </a:lnTo>
                  <a:lnTo>
                    <a:pt x="1134" y="1251"/>
                  </a:lnTo>
                  <a:lnTo>
                    <a:pt x="1093" y="1200"/>
                  </a:lnTo>
                  <a:lnTo>
                    <a:pt x="1057" y="1145"/>
                  </a:lnTo>
                  <a:lnTo>
                    <a:pt x="1027" y="1087"/>
                  </a:lnTo>
                  <a:lnTo>
                    <a:pt x="1000" y="1026"/>
                  </a:lnTo>
                  <a:lnTo>
                    <a:pt x="979" y="963"/>
                  </a:lnTo>
                  <a:lnTo>
                    <a:pt x="964" y="897"/>
                  </a:lnTo>
                  <a:lnTo>
                    <a:pt x="955" y="830"/>
                  </a:lnTo>
                  <a:lnTo>
                    <a:pt x="951" y="761"/>
                  </a:lnTo>
                  <a:lnTo>
                    <a:pt x="955" y="690"/>
                  </a:lnTo>
                  <a:lnTo>
                    <a:pt x="964" y="621"/>
                  </a:lnTo>
                  <a:lnTo>
                    <a:pt x="980" y="554"/>
                  </a:lnTo>
                  <a:lnTo>
                    <a:pt x="1002" y="490"/>
                  </a:lnTo>
                  <a:lnTo>
                    <a:pt x="1030" y="428"/>
                  </a:lnTo>
                  <a:lnTo>
                    <a:pt x="1062" y="369"/>
                  </a:lnTo>
                  <a:lnTo>
                    <a:pt x="1100" y="313"/>
                  </a:lnTo>
                  <a:lnTo>
                    <a:pt x="1142" y="261"/>
                  </a:lnTo>
                  <a:lnTo>
                    <a:pt x="1188" y="213"/>
                  </a:lnTo>
                  <a:lnTo>
                    <a:pt x="1239" y="170"/>
                  </a:lnTo>
                  <a:lnTo>
                    <a:pt x="1134" y="195"/>
                  </a:lnTo>
                  <a:lnTo>
                    <a:pt x="1031" y="225"/>
                  </a:lnTo>
                  <a:lnTo>
                    <a:pt x="929" y="259"/>
                  </a:lnTo>
                  <a:lnTo>
                    <a:pt x="829" y="299"/>
                  </a:lnTo>
                  <a:lnTo>
                    <a:pt x="732" y="344"/>
                  </a:lnTo>
                  <a:lnTo>
                    <a:pt x="635" y="393"/>
                  </a:lnTo>
                  <a:lnTo>
                    <a:pt x="542" y="446"/>
                  </a:lnTo>
                  <a:lnTo>
                    <a:pt x="452" y="503"/>
                  </a:lnTo>
                  <a:lnTo>
                    <a:pt x="364" y="566"/>
                  </a:lnTo>
                  <a:lnTo>
                    <a:pt x="278" y="633"/>
                  </a:lnTo>
                  <a:lnTo>
                    <a:pt x="195" y="703"/>
                  </a:lnTo>
                  <a:lnTo>
                    <a:pt x="116" y="779"/>
                  </a:lnTo>
                  <a:lnTo>
                    <a:pt x="102" y="792"/>
                  </a:lnTo>
                  <a:lnTo>
                    <a:pt x="89" y="801"/>
                  </a:lnTo>
                  <a:lnTo>
                    <a:pt x="74" y="808"/>
                  </a:lnTo>
                  <a:lnTo>
                    <a:pt x="59" y="810"/>
                  </a:lnTo>
                  <a:lnTo>
                    <a:pt x="45" y="808"/>
                  </a:lnTo>
                  <a:lnTo>
                    <a:pt x="31" y="803"/>
                  </a:lnTo>
                  <a:lnTo>
                    <a:pt x="18" y="793"/>
                  </a:lnTo>
                  <a:lnTo>
                    <a:pt x="7" y="781"/>
                  </a:lnTo>
                  <a:lnTo>
                    <a:pt x="2" y="766"/>
                  </a:lnTo>
                  <a:lnTo>
                    <a:pt x="0" y="751"/>
                  </a:lnTo>
                  <a:lnTo>
                    <a:pt x="2" y="737"/>
                  </a:lnTo>
                  <a:lnTo>
                    <a:pt x="7" y="722"/>
                  </a:lnTo>
                  <a:lnTo>
                    <a:pt x="17" y="710"/>
                  </a:lnTo>
                  <a:lnTo>
                    <a:pt x="31" y="696"/>
                  </a:lnTo>
                  <a:lnTo>
                    <a:pt x="117" y="615"/>
                  </a:lnTo>
                  <a:lnTo>
                    <a:pt x="207" y="539"/>
                  </a:lnTo>
                  <a:lnTo>
                    <a:pt x="299" y="467"/>
                  </a:lnTo>
                  <a:lnTo>
                    <a:pt x="395" y="400"/>
                  </a:lnTo>
                  <a:lnTo>
                    <a:pt x="493" y="337"/>
                  </a:lnTo>
                  <a:lnTo>
                    <a:pt x="595" y="280"/>
                  </a:lnTo>
                  <a:lnTo>
                    <a:pt x="699" y="229"/>
                  </a:lnTo>
                  <a:lnTo>
                    <a:pt x="805" y="182"/>
                  </a:lnTo>
                  <a:lnTo>
                    <a:pt x="913" y="140"/>
                  </a:lnTo>
                  <a:lnTo>
                    <a:pt x="1023" y="104"/>
                  </a:lnTo>
                  <a:lnTo>
                    <a:pt x="1136" y="73"/>
                  </a:lnTo>
                  <a:lnTo>
                    <a:pt x="1249" y="48"/>
                  </a:lnTo>
                  <a:lnTo>
                    <a:pt x="1365" y="27"/>
                  </a:lnTo>
                  <a:lnTo>
                    <a:pt x="1482" y="12"/>
                  </a:lnTo>
                  <a:lnTo>
                    <a:pt x="1600" y="3"/>
                  </a:lnTo>
                  <a:lnTo>
                    <a:pt x="1719" y="0"/>
                  </a:lnTo>
                  <a:lnTo>
                    <a:pt x="1722" y="0"/>
                  </a:lnTo>
                  <a:lnTo>
                    <a:pt x="17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16"/>
            <p:cNvSpPr>
              <a:spLocks/>
            </p:cNvSpPr>
            <p:nvPr/>
          </p:nvSpPr>
          <p:spPr bwMode="auto">
            <a:xfrm>
              <a:off x="10260013" y="2116138"/>
              <a:ext cx="150813" cy="147638"/>
            </a:xfrm>
            <a:custGeom>
              <a:avLst/>
              <a:gdLst>
                <a:gd name="T0" fmla="*/ 495 w 952"/>
                <a:gd name="T1" fmla="*/ 2 h 936"/>
                <a:gd name="T2" fmla="*/ 523 w 952"/>
                <a:gd name="T3" fmla="*/ 24 h 936"/>
                <a:gd name="T4" fmla="*/ 535 w 952"/>
                <a:gd name="T5" fmla="*/ 58 h 936"/>
                <a:gd name="T6" fmla="*/ 523 w 952"/>
                <a:gd name="T7" fmla="*/ 92 h 936"/>
                <a:gd name="T8" fmla="*/ 495 w 952"/>
                <a:gd name="T9" fmla="*/ 113 h 936"/>
                <a:gd name="T10" fmla="*/ 427 w 952"/>
                <a:gd name="T11" fmla="*/ 120 h 936"/>
                <a:gd name="T12" fmla="*/ 337 w 952"/>
                <a:gd name="T13" fmla="*/ 144 h 936"/>
                <a:gd name="T14" fmla="*/ 257 w 952"/>
                <a:gd name="T15" fmla="*/ 189 h 936"/>
                <a:gd name="T16" fmla="*/ 193 w 952"/>
                <a:gd name="T17" fmla="*/ 253 h 936"/>
                <a:gd name="T18" fmla="*/ 146 w 952"/>
                <a:gd name="T19" fmla="*/ 331 h 936"/>
                <a:gd name="T20" fmla="*/ 121 w 952"/>
                <a:gd name="T21" fmla="*/ 420 h 936"/>
                <a:gd name="T22" fmla="*/ 121 w 952"/>
                <a:gd name="T23" fmla="*/ 515 h 936"/>
                <a:gd name="T24" fmla="*/ 146 w 952"/>
                <a:gd name="T25" fmla="*/ 604 h 936"/>
                <a:gd name="T26" fmla="*/ 193 w 952"/>
                <a:gd name="T27" fmla="*/ 683 h 936"/>
                <a:gd name="T28" fmla="*/ 257 w 952"/>
                <a:gd name="T29" fmla="*/ 746 h 936"/>
                <a:gd name="T30" fmla="*/ 337 w 952"/>
                <a:gd name="T31" fmla="*/ 791 h 936"/>
                <a:gd name="T32" fmla="*/ 427 w 952"/>
                <a:gd name="T33" fmla="*/ 816 h 936"/>
                <a:gd name="T34" fmla="*/ 525 w 952"/>
                <a:gd name="T35" fmla="*/ 816 h 936"/>
                <a:gd name="T36" fmla="*/ 615 w 952"/>
                <a:gd name="T37" fmla="*/ 791 h 936"/>
                <a:gd name="T38" fmla="*/ 694 w 952"/>
                <a:gd name="T39" fmla="*/ 746 h 936"/>
                <a:gd name="T40" fmla="*/ 759 w 952"/>
                <a:gd name="T41" fmla="*/ 683 h 936"/>
                <a:gd name="T42" fmla="*/ 805 w 952"/>
                <a:gd name="T43" fmla="*/ 604 h 936"/>
                <a:gd name="T44" fmla="*/ 830 w 952"/>
                <a:gd name="T45" fmla="*/ 515 h 936"/>
                <a:gd name="T46" fmla="*/ 836 w 952"/>
                <a:gd name="T47" fmla="*/ 449 h 936"/>
                <a:gd name="T48" fmla="*/ 858 w 952"/>
                <a:gd name="T49" fmla="*/ 420 h 936"/>
                <a:gd name="T50" fmla="*/ 893 w 952"/>
                <a:gd name="T51" fmla="*/ 409 h 936"/>
                <a:gd name="T52" fmla="*/ 928 w 952"/>
                <a:gd name="T53" fmla="*/ 420 h 936"/>
                <a:gd name="T54" fmla="*/ 950 w 952"/>
                <a:gd name="T55" fmla="*/ 449 h 936"/>
                <a:gd name="T56" fmla="*/ 949 w 952"/>
                <a:gd name="T57" fmla="*/ 522 h 936"/>
                <a:gd name="T58" fmla="*/ 924 w 952"/>
                <a:gd name="T59" fmla="*/ 625 h 936"/>
                <a:gd name="T60" fmla="*/ 878 w 952"/>
                <a:gd name="T61" fmla="*/ 719 h 936"/>
                <a:gd name="T62" fmla="*/ 813 w 952"/>
                <a:gd name="T63" fmla="*/ 799 h 936"/>
                <a:gd name="T64" fmla="*/ 731 w 952"/>
                <a:gd name="T65" fmla="*/ 863 h 936"/>
                <a:gd name="T66" fmla="*/ 636 w 952"/>
                <a:gd name="T67" fmla="*/ 909 h 936"/>
                <a:gd name="T68" fmla="*/ 531 w 952"/>
                <a:gd name="T69" fmla="*/ 933 h 936"/>
                <a:gd name="T70" fmla="*/ 421 w 952"/>
                <a:gd name="T71" fmla="*/ 933 h 936"/>
                <a:gd name="T72" fmla="*/ 316 w 952"/>
                <a:gd name="T73" fmla="*/ 909 h 936"/>
                <a:gd name="T74" fmla="*/ 220 w 952"/>
                <a:gd name="T75" fmla="*/ 863 h 936"/>
                <a:gd name="T76" fmla="*/ 138 w 952"/>
                <a:gd name="T77" fmla="*/ 799 h 936"/>
                <a:gd name="T78" fmla="*/ 74 w 952"/>
                <a:gd name="T79" fmla="*/ 719 h 936"/>
                <a:gd name="T80" fmla="*/ 27 w 952"/>
                <a:gd name="T81" fmla="*/ 625 h 936"/>
                <a:gd name="T82" fmla="*/ 3 w 952"/>
                <a:gd name="T83" fmla="*/ 522 h 936"/>
                <a:gd name="T84" fmla="*/ 3 w 952"/>
                <a:gd name="T85" fmla="*/ 413 h 936"/>
                <a:gd name="T86" fmla="*/ 27 w 952"/>
                <a:gd name="T87" fmla="*/ 309 h 936"/>
                <a:gd name="T88" fmla="*/ 74 w 952"/>
                <a:gd name="T89" fmla="*/ 217 h 936"/>
                <a:gd name="T90" fmla="*/ 138 w 952"/>
                <a:gd name="T91" fmla="*/ 136 h 936"/>
                <a:gd name="T92" fmla="*/ 220 w 952"/>
                <a:gd name="T93" fmla="*/ 73 h 936"/>
                <a:gd name="T94" fmla="*/ 316 w 952"/>
                <a:gd name="T95" fmla="*/ 27 h 936"/>
                <a:gd name="T96" fmla="*/ 421 w 952"/>
                <a:gd name="T97" fmla="*/ 3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52" h="936">
                  <a:moveTo>
                    <a:pt x="476" y="0"/>
                  </a:moveTo>
                  <a:lnTo>
                    <a:pt x="495" y="2"/>
                  </a:lnTo>
                  <a:lnTo>
                    <a:pt x="511" y="10"/>
                  </a:lnTo>
                  <a:lnTo>
                    <a:pt x="523" y="24"/>
                  </a:lnTo>
                  <a:lnTo>
                    <a:pt x="532" y="39"/>
                  </a:lnTo>
                  <a:lnTo>
                    <a:pt x="535" y="58"/>
                  </a:lnTo>
                  <a:lnTo>
                    <a:pt x="532" y="77"/>
                  </a:lnTo>
                  <a:lnTo>
                    <a:pt x="523" y="92"/>
                  </a:lnTo>
                  <a:lnTo>
                    <a:pt x="511" y="105"/>
                  </a:lnTo>
                  <a:lnTo>
                    <a:pt x="495" y="113"/>
                  </a:lnTo>
                  <a:lnTo>
                    <a:pt x="476" y="116"/>
                  </a:lnTo>
                  <a:lnTo>
                    <a:pt x="427" y="120"/>
                  </a:lnTo>
                  <a:lnTo>
                    <a:pt x="380" y="129"/>
                  </a:lnTo>
                  <a:lnTo>
                    <a:pt x="337" y="144"/>
                  </a:lnTo>
                  <a:lnTo>
                    <a:pt x="295" y="164"/>
                  </a:lnTo>
                  <a:lnTo>
                    <a:pt x="257" y="189"/>
                  </a:lnTo>
                  <a:lnTo>
                    <a:pt x="223" y="220"/>
                  </a:lnTo>
                  <a:lnTo>
                    <a:pt x="193" y="253"/>
                  </a:lnTo>
                  <a:lnTo>
                    <a:pt x="167" y="291"/>
                  </a:lnTo>
                  <a:lnTo>
                    <a:pt x="146" y="331"/>
                  </a:lnTo>
                  <a:lnTo>
                    <a:pt x="131" y="374"/>
                  </a:lnTo>
                  <a:lnTo>
                    <a:pt x="121" y="420"/>
                  </a:lnTo>
                  <a:lnTo>
                    <a:pt x="118" y="468"/>
                  </a:lnTo>
                  <a:lnTo>
                    <a:pt x="121" y="515"/>
                  </a:lnTo>
                  <a:lnTo>
                    <a:pt x="131" y="561"/>
                  </a:lnTo>
                  <a:lnTo>
                    <a:pt x="146" y="604"/>
                  </a:lnTo>
                  <a:lnTo>
                    <a:pt x="167" y="645"/>
                  </a:lnTo>
                  <a:lnTo>
                    <a:pt x="193" y="683"/>
                  </a:lnTo>
                  <a:lnTo>
                    <a:pt x="223" y="716"/>
                  </a:lnTo>
                  <a:lnTo>
                    <a:pt x="257" y="746"/>
                  </a:lnTo>
                  <a:lnTo>
                    <a:pt x="295" y="771"/>
                  </a:lnTo>
                  <a:lnTo>
                    <a:pt x="337" y="791"/>
                  </a:lnTo>
                  <a:lnTo>
                    <a:pt x="380" y="807"/>
                  </a:lnTo>
                  <a:lnTo>
                    <a:pt x="427" y="816"/>
                  </a:lnTo>
                  <a:lnTo>
                    <a:pt x="476" y="819"/>
                  </a:lnTo>
                  <a:lnTo>
                    <a:pt x="525" y="816"/>
                  </a:lnTo>
                  <a:lnTo>
                    <a:pt x="570" y="807"/>
                  </a:lnTo>
                  <a:lnTo>
                    <a:pt x="615" y="791"/>
                  </a:lnTo>
                  <a:lnTo>
                    <a:pt x="656" y="771"/>
                  </a:lnTo>
                  <a:lnTo>
                    <a:pt x="694" y="746"/>
                  </a:lnTo>
                  <a:lnTo>
                    <a:pt x="728" y="716"/>
                  </a:lnTo>
                  <a:lnTo>
                    <a:pt x="759" y="683"/>
                  </a:lnTo>
                  <a:lnTo>
                    <a:pt x="784" y="645"/>
                  </a:lnTo>
                  <a:lnTo>
                    <a:pt x="805" y="604"/>
                  </a:lnTo>
                  <a:lnTo>
                    <a:pt x="820" y="561"/>
                  </a:lnTo>
                  <a:lnTo>
                    <a:pt x="830" y="515"/>
                  </a:lnTo>
                  <a:lnTo>
                    <a:pt x="833" y="468"/>
                  </a:lnTo>
                  <a:lnTo>
                    <a:pt x="836" y="449"/>
                  </a:lnTo>
                  <a:lnTo>
                    <a:pt x="845" y="433"/>
                  </a:lnTo>
                  <a:lnTo>
                    <a:pt x="858" y="420"/>
                  </a:lnTo>
                  <a:lnTo>
                    <a:pt x="873" y="411"/>
                  </a:lnTo>
                  <a:lnTo>
                    <a:pt x="893" y="409"/>
                  </a:lnTo>
                  <a:lnTo>
                    <a:pt x="912" y="411"/>
                  </a:lnTo>
                  <a:lnTo>
                    <a:pt x="928" y="420"/>
                  </a:lnTo>
                  <a:lnTo>
                    <a:pt x="941" y="433"/>
                  </a:lnTo>
                  <a:lnTo>
                    <a:pt x="950" y="449"/>
                  </a:lnTo>
                  <a:lnTo>
                    <a:pt x="952" y="468"/>
                  </a:lnTo>
                  <a:lnTo>
                    <a:pt x="949" y="522"/>
                  </a:lnTo>
                  <a:lnTo>
                    <a:pt x="940" y="575"/>
                  </a:lnTo>
                  <a:lnTo>
                    <a:pt x="924" y="625"/>
                  </a:lnTo>
                  <a:lnTo>
                    <a:pt x="904" y="673"/>
                  </a:lnTo>
                  <a:lnTo>
                    <a:pt x="878" y="719"/>
                  </a:lnTo>
                  <a:lnTo>
                    <a:pt x="848" y="761"/>
                  </a:lnTo>
                  <a:lnTo>
                    <a:pt x="813" y="799"/>
                  </a:lnTo>
                  <a:lnTo>
                    <a:pt x="774" y="833"/>
                  </a:lnTo>
                  <a:lnTo>
                    <a:pt x="731" y="863"/>
                  </a:lnTo>
                  <a:lnTo>
                    <a:pt x="685" y="889"/>
                  </a:lnTo>
                  <a:lnTo>
                    <a:pt x="636" y="909"/>
                  </a:lnTo>
                  <a:lnTo>
                    <a:pt x="585" y="923"/>
                  </a:lnTo>
                  <a:lnTo>
                    <a:pt x="531" y="933"/>
                  </a:lnTo>
                  <a:lnTo>
                    <a:pt x="476" y="936"/>
                  </a:lnTo>
                  <a:lnTo>
                    <a:pt x="421" y="933"/>
                  </a:lnTo>
                  <a:lnTo>
                    <a:pt x="366" y="923"/>
                  </a:lnTo>
                  <a:lnTo>
                    <a:pt x="316" y="909"/>
                  </a:lnTo>
                  <a:lnTo>
                    <a:pt x="267" y="889"/>
                  </a:lnTo>
                  <a:lnTo>
                    <a:pt x="220" y="863"/>
                  </a:lnTo>
                  <a:lnTo>
                    <a:pt x="178" y="833"/>
                  </a:lnTo>
                  <a:lnTo>
                    <a:pt x="138" y="799"/>
                  </a:lnTo>
                  <a:lnTo>
                    <a:pt x="103" y="761"/>
                  </a:lnTo>
                  <a:lnTo>
                    <a:pt x="74" y="719"/>
                  </a:lnTo>
                  <a:lnTo>
                    <a:pt x="47" y="673"/>
                  </a:lnTo>
                  <a:lnTo>
                    <a:pt x="27" y="625"/>
                  </a:lnTo>
                  <a:lnTo>
                    <a:pt x="12" y="575"/>
                  </a:lnTo>
                  <a:lnTo>
                    <a:pt x="3" y="522"/>
                  </a:lnTo>
                  <a:lnTo>
                    <a:pt x="0" y="468"/>
                  </a:lnTo>
                  <a:lnTo>
                    <a:pt x="3" y="413"/>
                  </a:lnTo>
                  <a:lnTo>
                    <a:pt x="12" y="360"/>
                  </a:lnTo>
                  <a:lnTo>
                    <a:pt x="27" y="309"/>
                  </a:lnTo>
                  <a:lnTo>
                    <a:pt x="47" y="261"/>
                  </a:lnTo>
                  <a:lnTo>
                    <a:pt x="74" y="217"/>
                  </a:lnTo>
                  <a:lnTo>
                    <a:pt x="103" y="175"/>
                  </a:lnTo>
                  <a:lnTo>
                    <a:pt x="138" y="136"/>
                  </a:lnTo>
                  <a:lnTo>
                    <a:pt x="178" y="102"/>
                  </a:lnTo>
                  <a:lnTo>
                    <a:pt x="220" y="73"/>
                  </a:lnTo>
                  <a:lnTo>
                    <a:pt x="267" y="47"/>
                  </a:lnTo>
                  <a:lnTo>
                    <a:pt x="316" y="27"/>
                  </a:lnTo>
                  <a:lnTo>
                    <a:pt x="366" y="11"/>
                  </a:lnTo>
                  <a:lnTo>
                    <a:pt x="421" y="3"/>
                  </a:lnTo>
                  <a:lnTo>
                    <a:pt x="4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7" name="Group 86"/>
          <p:cNvGrpSpPr/>
          <p:nvPr/>
        </p:nvGrpSpPr>
        <p:grpSpPr>
          <a:xfrm>
            <a:off x="4657157" y="3877381"/>
            <a:ext cx="563563" cy="449263"/>
            <a:chOff x="9064625" y="1966913"/>
            <a:chExt cx="563563" cy="449263"/>
          </a:xfrm>
          <a:solidFill>
            <a:srgbClr val="000000"/>
          </a:solidFill>
        </p:grpSpPr>
        <p:sp>
          <p:nvSpPr>
            <p:cNvPr id="508" name="Freeform 21"/>
            <p:cNvSpPr>
              <a:spLocks/>
            </p:cNvSpPr>
            <p:nvPr/>
          </p:nvSpPr>
          <p:spPr bwMode="auto">
            <a:xfrm>
              <a:off x="9064625" y="1966913"/>
              <a:ext cx="563563" cy="290513"/>
            </a:xfrm>
            <a:custGeom>
              <a:avLst/>
              <a:gdLst>
                <a:gd name="T0" fmla="*/ 1883 w 3550"/>
                <a:gd name="T1" fmla="*/ 3 h 1823"/>
                <a:gd name="T2" fmla="*/ 2093 w 3550"/>
                <a:gd name="T3" fmla="*/ 29 h 1823"/>
                <a:gd name="T4" fmla="*/ 2296 w 3550"/>
                <a:gd name="T5" fmla="*/ 78 h 1823"/>
                <a:gd name="T6" fmla="*/ 2488 w 3550"/>
                <a:gd name="T7" fmla="*/ 150 h 1823"/>
                <a:gd name="T8" fmla="*/ 2670 w 3550"/>
                <a:gd name="T9" fmla="*/ 241 h 1823"/>
                <a:gd name="T10" fmla="*/ 2839 w 3550"/>
                <a:gd name="T11" fmla="*/ 353 h 1823"/>
                <a:gd name="T12" fmla="*/ 2994 w 3550"/>
                <a:gd name="T13" fmla="*/ 482 h 1823"/>
                <a:gd name="T14" fmla="*/ 3132 w 3550"/>
                <a:gd name="T15" fmla="*/ 628 h 1823"/>
                <a:gd name="T16" fmla="*/ 3253 w 3550"/>
                <a:gd name="T17" fmla="*/ 789 h 1823"/>
                <a:gd name="T18" fmla="*/ 3356 w 3550"/>
                <a:gd name="T19" fmla="*/ 963 h 1823"/>
                <a:gd name="T20" fmla="*/ 3439 w 3550"/>
                <a:gd name="T21" fmla="*/ 1149 h 1823"/>
                <a:gd name="T22" fmla="*/ 3499 w 3550"/>
                <a:gd name="T23" fmla="*/ 1346 h 1823"/>
                <a:gd name="T24" fmla="*/ 3537 w 3550"/>
                <a:gd name="T25" fmla="*/ 1551 h 1823"/>
                <a:gd name="T26" fmla="*/ 3550 w 3550"/>
                <a:gd name="T27" fmla="*/ 1764 h 1823"/>
                <a:gd name="T28" fmla="*/ 3538 w 3550"/>
                <a:gd name="T29" fmla="*/ 1799 h 1823"/>
                <a:gd name="T30" fmla="*/ 3509 w 3550"/>
                <a:gd name="T31" fmla="*/ 1820 h 1823"/>
                <a:gd name="T32" fmla="*/ 3473 w 3550"/>
                <a:gd name="T33" fmla="*/ 1820 h 1823"/>
                <a:gd name="T34" fmla="*/ 3444 w 3550"/>
                <a:gd name="T35" fmla="*/ 1799 h 1823"/>
                <a:gd name="T36" fmla="*/ 3432 w 3550"/>
                <a:gd name="T37" fmla="*/ 1764 h 1823"/>
                <a:gd name="T38" fmla="*/ 3419 w 3550"/>
                <a:gd name="T39" fmla="*/ 1557 h 1823"/>
                <a:gd name="T40" fmla="*/ 3381 w 3550"/>
                <a:gd name="T41" fmla="*/ 1360 h 1823"/>
                <a:gd name="T42" fmla="*/ 3320 w 3550"/>
                <a:gd name="T43" fmla="*/ 1169 h 1823"/>
                <a:gd name="T44" fmla="*/ 3237 w 3550"/>
                <a:gd name="T45" fmla="*/ 991 h 1823"/>
                <a:gd name="T46" fmla="*/ 3135 w 3550"/>
                <a:gd name="T47" fmla="*/ 824 h 1823"/>
                <a:gd name="T48" fmla="*/ 3013 w 3550"/>
                <a:gd name="T49" fmla="*/ 671 h 1823"/>
                <a:gd name="T50" fmla="*/ 2874 w 3550"/>
                <a:gd name="T51" fmla="*/ 533 h 1823"/>
                <a:gd name="T52" fmla="*/ 2721 w 3550"/>
                <a:gd name="T53" fmla="*/ 414 h 1823"/>
                <a:gd name="T54" fmla="*/ 2553 w 3550"/>
                <a:gd name="T55" fmla="*/ 311 h 1823"/>
                <a:gd name="T56" fmla="*/ 2373 w 3550"/>
                <a:gd name="T57" fmla="*/ 229 h 1823"/>
                <a:gd name="T58" fmla="*/ 2183 w 3550"/>
                <a:gd name="T59" fmla="*/ 168 h 1823"/>
                <a:gd name="T60" fmla="*/ 1983 w 3550"/>
                <a:gd name="T61" fmla="*/ 130 h 1823"/>
                <a:gd name="T62" fmla="*/ 1775 w 3550"/>
                <a:gd name="T63" fmla="*/ 117 h 1823"/>
                <a:gd name="T64" fmla="*/ 1567 w 3550"/>
                <a:gd name="T65" fmla="*/ 130 h 1823"/>
                <a:gd name="T66" fmla="*/ 1367 w 3550"/>
                <a:gd name="T67" fmla="*/ 168 h 1823"/>
                <a:gd name="T68" fmla="*/ 1177 w 3550"/>
                <a:gd name="T69" fmla="*/ 229 h 1823"/>
                <a:gd name="T70" fmla="*/ 997 w 3550"/>
                <a:gd name="T71" fmla="*/ 311 h 1823"/>
                <a:gd name="T72" fmla="*/ 829 w 3550"/>
                <a:gd name="T73" fmla="*/ 414 h 1823"/>
                <a:gd name="T74" fmla="*/ 676 w 3550"/>
                <a:gd name="T75" fmla="*/ 533 h 1823"/>
                <a:gd name="T76" fmla="*/ 537 w 3550"/>
                <a:gd name="T77" fmla="*/ 671 h 1823"/>
                <a:gd name="T78" fmla="*/ 415 w 3550"/>
                <a:gd name="T79" fmla="*/ 824 h 1823"/>
                <a:gd name="T80" fmla="*/ 313 w 3550"/>
                <a:gd name="T81" fmla="*/ 991 h 1823"/>
                <a:gd name="T82" fmla="*/ 230 w 3550"/>
                <a:gd name="T83" fmla="*/ 1169 h 1823"/>
                <a:gd name="T84" fmla="*/ 169 w 3550"/>
                <a:gd name="T85" fmla="*/ 1360 h 1823"/>
                <a:gd name="T86" fmla="*/ 131 w 3550"/>
                <a:gd name="T87" fmla="*/ 1557 h 1823"/>
                <a:gd name="T88" fmla="*/ 118 w 3550"/>
                <a:gd name="T89" fmla="*/ 1764 h 1823"/>
                <a:gd name="T90" fmla="*/ 107 w 3550"/>
                <a:gd name="T91" fmla="*/ 1799 h 1823"/>
                <a:gd name="T92" fmla="*/ 77 w 3550"/>
                <a:gd name="T93" fmla="*/ 1820 h 1823"/>
                <a:gd name="T94" fmla="*/ 41 w 3550"/>
                <a:gd name="T95" fmla="*/ 1820 h 1823"/>
                <a:gd name="T96" fmla="*/ 12 w 3550"/>
                <a:gd name="T97" fmla="*/ 1799 h 1823"/>
                <a:gd name="T98" fmla="*/ 0 w 3550"/>
                <a:gd name="T99" fmla="*/ 1764 h 1823"/>
                <a:gd name="T100" fmla="*/ 13 w 3550"/>
                <a:gd name="T101" fmla="*/ 1551 h 1823"/>
                <a:gd name="T102" fmla="*/ 51 w 3550"/>
                <a:gd name="T103" fmla="*/ 1346 h 1823"/>
                <a:gd name="T104" fmla="*/ 111 w 3550"/>
                <a:gd name="T105" fmla="*/ 1149 h 1823"/>
                <a:gd name="T106" fmla="*/ 194 w 3550"/>
                <a:gd name="T107" fmla="*/ 963 h 1823"/>
                <a:gd name="T108" fmla="*/ 297 w 3550"/>
                <a:gd name="T109" fmla="*/ 789 h 1823"/>
                <a:gd name="T110" fmla="*/ 418 w 3550"/>
                <a:gd name="T111" fmla="*/ 628 h 1823"/>
                <a:gd name="T112" fmla="*/ 556 w 3550"/>
                <a:gd name="T113" fmla="*/ 482 h 1823"/>
                <a:gd name="T114" fmla="*/ 711 w 3550"/>
                <a:gd name="T115" fmla="*/ 353 h 1823"/>
                <a:gd name="T116" fmla="*/ 880 w 3550"/>
                <a:gd name="T117" fmla="*/ 241 h 1823"/>
                <a:gd name="T118" fmla="*/ 1062 w 3550"/>
                <a:gd name="T119" fmla="*/ 150 h 1823"/>
                <a:gd name="T120" fmla="*/ 1254 w 3550"/>
                <a:gd name="T121" fmla="*/ 78 h 1823"/>
                <a:gd name="T122" fmla="*/ 1457 w 3550"/>
                <a:gd name="T123" fmla="*/ 29 h 1823"/>
                <a:gd name="T124" fmla="*/ 1667 w 3550"/>
                <a:gd name="T125" fmla="*/ 3 h 1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50" h="1823">
                  <a:moveTo>
                    <a:pt x="1775" y="0"/>
                  </a:moveTo>
                  <a:lnTo>
                    <a:pt x="1883" y="3"/>
                  </a:lnTo>
                  <a:lnTo>
                    <a:pt x="1989" y="13"/>
                  </a:lnTo>
                  <a:lnTo>
                    <a:pt x="2093" y="29"/>
                  </a:lnTo>
                  <a:lnTo>
                    <a:pt x="2196" y="50"/>
                  </a:lnTo>
                  <a:lnTo>
                    <a:pt x="2296" y="78"/>
                  </a:lnTo>
                  <a:lnTo>
                    <a:pt x="2394" y="111"/>
                  </a:lnTo>
                  <a:lnTo>
                    <a:pt x="2488" y="150"/>
                  </a:lnTo>
                  <a:lnTo>
                    <a:pt x="2581" y="192"/>
                  </a:lnTo>
                  <a:lnTo>
                    <a:pt x="2670" y="241"/>
                  </a:lnTo>
                  <a:lnTo>
                    <a:pt x="2756" y="295"/>
                  </a:lnTo>
                  <a:lnTo>
                    <a:pt x="2839" y="353"/>
                  </a:lnTo>
                  <a:lnTo>
                    <a:pt x="2917" y="416"/>
                  </a:lnTo>
                  <a:lnTo>
                    <a:pt x="2994" y="482"/>
                  </a:lnTo>
                  <a:lnTo>
                    <a:pt x="3065" y="554"/>
                  </a:lnTo>
                  <a:lnTo>
                    <a:pt x="3132" y="628"/>
                  </a:lnTo>
                  <a:lnTo>
                    <a:pt x="3195" y="707"/>
                  </a:lnTo>
                  <a:lnTo>
                    <a:pt x="3253" y="789"/>
                  </a:lnTo>
                  <a:lnTo>
                    <a:pt x="3307" y="874"/>
                  </a:lnTo>
                  <a:lnTo>
                    <a:pt x="3356" y="963"/>
                  </a:lnTo>
                  <a:lnTo>
                    <a:pt x="3400" y="1055"/>
                  </a:lnTo>
                  <a:lnTo>
                    <a:pt x="3439" y="1149"/>
                  </a:lnTo>
                  <a:lnTo>
                    <a:pt x="3471" y="1246"/>
                  </a:lnTo>
                  <a:lnTo>
                    <a:pt x="3499" y="1346"/>
                  </a:lnTo>
                  <a:lnTo>
                    <a:pt x="3521" y="1447"/>
                  </a:lnTo>
                  <a:lnTo>
                    <a:pt x="3537" y="1551"/>
                  </a:lnTo>
                  <a:lnTo>
                    <a:pt x="3547" y="1657"/>
                  </a:lnTo>
                  <a:lnTo>
                    <a:pt x="3550" y="1764"/>
                  </a:lnTo>
                  <a:lnTo>
                    <a:pt x="3547" y="1783"/>
                  </a:lnTo>
                  <a:lnTo>
                    <a:pt x="3538" y="1799"/>
                  </a:lnTo>
                  <a:lnTo>
                    <a:pt x="3525" y="1812"/>
                  </a:lnTo>
                  <a:lnTo>
                    <a:pt x="3509" y="1820"/>
                  </a:lnTo>
                  <a:lnTo>
                    <a:pt x="3491" y="1823"/>
                  </a:lnTo>
                  <a:lnTo>
                    <a:pt x="3473" y="1820"/>
                  </a:lnTo>
                  <a:lnTo>
                    <a:pt x="3455" y="1812"/>
                  </a:lnTo>
                  <a:lnTo>
                    <a:pt x="3444" y="1799"/>
                  </a:lnTo>
                  <a:lnTo>
                    <a:pt x="3435" y="1783"/>
                  </a:lnTo>
                  <a:lnTo>
                    <a:pt x="3432" y="1764"/>
                  </a:lnTo>
                  <a:lnTo>
                    <a:pt x="3428" y="1660"/>
                  </a:lnTo>
                  <a:lnTo>
                    <a:pt x="3419" y="1557"/>
                  </a:lnTo>
                  <a:lnTo>
                    <a:pt x="3403" y="1457"/>
                  </a:lnTo>
                  <a:lnTo>
                    <a:pt x="3381" y="1360"/>
                  </a:lnTo>
                  <a:lnTo>
                    <a:pt x="3353" y="1263"/>
                  </a:lnTo>
                  <a:lnTo>
                    <a:pt x="3320" y="1169"/>
                  </a:lnTo>
                  <a:lnTo>
                    <a:pt x="3281" y="1079"/>
                  </a:lnTo>
                  <a:lnTo>
                    <a:pt x="3237" y="991"/>
                  </a:lnTo>
                  <a:lnTo>
                    <a:pt x="3189" y="905"/>
                  </a:lnTo>
                  <a:lnTo>
                    <a:pt x="3135" y="824"/>
                  </a:lnTo>
                  <a:lnTo>
                    <a:pt x="3076" y="746"/>
                  </a:lnTo>
                  <a:lnTo>
                    <a:pt x="3013" y="671"/>
                  </a:lnTo>
                  <a:lnTo>
                    <a:pt x="2945" y="601"/>
                  </a:lnTo>
                  <a:lnTo>
                    <a:pt x="2874" y="533"/>
                  </a:lnTo>
                  <a:lnTo>
                    <a:pt x="2799" y="471"/>
                  </a:lnTo>
                  <a:lnTo>
                    <a:pt x="2721" y="414"/>
                  </a:lnTo>
                  <a:lnTo>
                    <a:pt x="2639" y="360"/>
                  </a:lnTo>
                  <a:lnTo>
                    <a:pt x="2553" y="311"/>
                  </a:lnTo>
                  <a:lnTo>
                    <a:pt x="2465" y="267"/>
                  </a:lnTo>
                  <a:lnTo>
                    <a:pt x="2373" y="229"/>
                  </a:lnTo>
                  <a:lnTo>
                    <a:pt x="2280" y="195"/>
                  </a:lnTo>
                  <a:lnTo>
                    <a:pt x="2183" y="168"/>
                  </a:lnTo>
                  <a:lnTo>
                    <a:pt x="2084" y="146"/>
                  </a:lnTo>
                  <a:lnTo>
                    <a:pt x="1983" y="130"/>
                  </a:lnTo>
                  <a:lnTo>
                    <a:pt x="1879" y="121"/>
                  </a:lnTo>
                  <a:lnTo>
                    <a:pt x="1775" y="117"/>
                  </a:lnTo>
                  <a:lnTo>
                    <a:pt x="1671" y="121"/>
                  </a:lnTo>
                  <a:lnTo>
                    <a:pt x="1567" y="130"/>
                  </a:lnTo>
                  <a:lnTo>
                    <a:pt x="1466" y="146"/>
                  </a:lnTo>
                  <a:lnTo>
                    <a:pt x="1367" y="168"/>
                  </a:lnTo>
                  <a:lnTo>
                    <a:pt x="1270" y="195"/>
                  </a:lnTo>
                  <a:lnTo>
                    <a:pt x="1177" y="229"/>
                  </a:lnTo>
                  <a:lnTo>
                    <a:pt x="1085" y="267"/>
                  </a:lnTo>
                  <a:lnTo>
                    <a:pt x="997" y="311"/>
                  </a:lnTo>
                  <a:lnTo>
                    <a:pt x="911" y="360"/>
                  </a:lnTo>
                  <a:lnTo>
                    <a:pt x="829" y="414"/>
                  </a:lnTo>
                  <a:lnTo>
                    <a:pt x="751" y="471"/>
                  </a:lnTo>
                  <a:lnTo>
                    <a:pt x="676" y="533"/>
                  </a:lnTo>
                  <a:lnTo>
                    <a:pt x="605" y="601"/>
                  </a:lnTo>
                  <a:lnTo>
                    <a:pt x="537" y="671"/>
                  </a:lnTo>
                  <a:lnTo>
                    <a:pt x="474" y="746"/>
                  </a:lnTo>
                  <a:lnTo>
                    <a:pt x="415" y="824"/>
                  </a:lnTo>
                  <a:lnTo>
                    <a:pt x="361" y="905"/>
                  </a:lnTo>
                  <a:lnTo>
                    <a:pt x="313" y="991"/>
                  </a:lnTo>
                  <a:lnTo>
                    <a:pt x="269" y="1079"/>
                  </a:lnTo>
                  <a:lnTo>
                    <a:pt x="230" y="1169"/>
                  </a:lnTo>
                  <a:lnTo>
                    <a:pt x="197" y="1263"/>
                  </a:lnTo>
                  <a:lnTo>
                    <a:pt x="169" y="1360"/>
                  </a:lnTo>
                  <a:lnTo>
                    <a:pt x="147" y="1457"/>
                  </a:lnTo>
                  <a:lnTo>
                    <a:pt x="131" y="1557"/>
                  </a:lnTo>
                  <a:lnTo>
                    <a:pt x="122" y="1660"/>
                  </a:lnTo>
                  <a:lnTo>
                    <a:pt x="118" y="1764"/>
                  </a:lnTo>
                  <a:lnTo>
                    <a:pt x="115" y="1783"/>
                  </a:lnTo>
                  <a:lnTo>
                    <a:pt x="107" y="1799"/>
                  </a:lnTo>
                  <a:lnTo>
                    <a:pt x="95" y="1812"/>
                  </a:lnTo>
                  <a:lnTo>
                    <a:pt x="77" y="1820"/>
                  </a:lnTo>
                  <a:lnTo>
                    <a:pt x="59" y="1823"/>
                  </a:lnTo>
                  <a:lnTo>
                    <a:pt x="41" y="1820"/>
                  </a:lnTo>
                  <a:lnTo>
                    <a:pt x="25" y="1812"/>
                  </a:lnTo>
                  <a:lnTo>
                    <a:pt x="12" y="1799"/>
                  </a:lnTo>
                  <a:lnTo>
                    <a:pt x="3" y="1783"/>
                  </a:lnTo>
                  <a:lnTo>
                    <a:pt x="0" y="1764"/>
                  </a:lnTo>
                  <a:lnTo>
                    <a:pt x="3" y="1657"/>
                  </a:lnTo>
                  <a:lnTo>
                    <a:pt x="13" y="1551"/>
                  </a:lnTo>
                  <a:lnTo>
                    <a:pt x="29" y="1447"/>
                  </a:lnTo>
                  <a:lnTo>
                    <a:pt x="51" y="1346"/>
                  </a:lnTo>
                  <a:lnTo>
                    <a:pt x="79" y="1246"/>
                  </a:lnTo>
                  <a:lnTo>
                    <a:pt x="111" y="1149"/>
                  </a:lnTo>
                  <a:lnTo>
                    <a:pt x="150" y="1055"/>
                  </a:lnTo>
                  <a:lnTo>
                    <a:pt x="194" y="963"/>
                  </a:lnTo>
                  <a:lnTo>
                    <a:pt x="243" y="874"/>
                  </a:lnTo>
                  <a:lnTo>
                    <a:pt x="297" y="789"/>
                  </a:lnTo>
                  <a:lnTo>
                    <a:pt x="355" y="707"/>
                  </a:lnTo>
                  <a:lnTo>
                    <a:pt x="418" y="628"/>
                  </a:lnTo>
                  <a:lnTo>
                    <a:pt x="485" y="554"/>
                  </a:lnTo>
                  <a:lnTo>
                    <a:pt x="556" y="482"/>
                  </a:lnTo>
                  <a:lnTo>
                    <a:pt x="633" y="416"/>
                  </a:lnTo>
                  <a:lnTo>
                    <a:pt x="711" y="353"/>
                  </a:lnTo>
                  <a:lnTo>
                    <a:pt x="794" y="295"/>
                  </a:lnTo>
                  <a:lnTo>
                    <a:pt x="880" y="241"/>
                  </a:lnTo>
                  <a:lnTo>
                    <a:pt x="969" y="192"/>
                  </a:lnTo>
                  <a:lnTo>
                    <a:pt x="1062" y="150"/>
                  </a:lnTo>
                  <a:lnTo>
                    <a:pt x="1156" y="111"/>
                  </a:lnTo>
                  <a:lnTo>
                    <a:pt x="1254" y="78"/>
                  </a:lnTo>
                  <a:lnTo>
                    <a:pt x="1354" y="50"/>
                  </a:lnTo>
                  <a:lnTo>
                    <a:pt x="1457" y="29"/>
                  </a:lnTo>
                  <a:lnTo>
                    <a:pt x="1561" y="13"/>
                  </a:lnTo>
                  <a:lnTo>
                    <a:pt x="1667" y="3"/>
                  </a:lnTo>
                  <a:lnTo>
                    <a:pt x="17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22"/>
            <p:cNvSpPr>
              <a:spLocks noEditPoints="1"/>
            </p:cNvSpPr>
            <p:nvPr/>
          </p:nvSpPr>
          <p:spPr bwMode="auto">
            <a:xfrm>
              <a:off x="9186863" y="2098676"/>
              <a:ext cx="319088" cy="317500"/>
            </a:xfrm>
            <a:custGeom>
              <a:avLst/>
              <a:gdLst>
                <a:gd name="T0" fmla="*/ 866 w 2012"/>
                <a:gd name="T1" fmla="*/ 128 h 1999"/>
                <a:gd name="T2" fmla="*/ 666 w 2012"/>
                <a:gd name="T3" fmla="*/ 185 h 1999"/>
                <a:gd name="T4" fmla="*/ 485 w 2012"/>
                <a:gd name="T5" fmla="*/ 285 h 1999"/>
                <a:gd name="T6" fmla="*/ 330 w 2012"/>
                <a:gd name="T7" fmla="*/ 428 h 1999"/>
                <a:gd name="T8" fmla="*/ 214 w 2012"/>
                <a:gd name="T9" fmla="*/ 600 h 1999"/>
                <a:gd name="T10" fmla="*/ 143 w 2012"/>
                <a:gd name="T11" fmla="*/ 793 h 1999"/>
                <a:gd name="T12" fmla="*/ 119 w 2012"/>
                <a:gd name="T13" fmla="*/ 1000 h 1999"/>
                <a:gd name="T14" fmla="*/ 143 w 2012"/>
                <a:gd name="T15" fmla="*/ 1207 h 1999"/>
                <a:gd name="T16" fmla="*/ 214 w 2012"/>
                <a:gd name="T17" fmla="*/ 1399 h 1999"/>
                <a:gd name="T18" fmla="*/ 330 w 2012"/>
                <a:gd name="T19" fmla="*/ 1572 h 1999"/>
                <a:gd name="T20" fmla="*/ 485 w 2012"/>
                <a:gd name="T21" fmla="*/ 1715 h 1999"/>
                <a:gd name="T22" fmla="*/ 666 w 2012"/>
                <a:gd name="T23" fmla="*/ 1815 h 1999"/>
                <a:gd name="T24" fmla="*/ 866 w 2012"/>
                <a:gd name="T25" fmla="*/ 1871 h 1999"/>
                <a:gd name="T26" fmla="*/ 1077 w 2012"/>
                <a:gd name="T27" fmla="*/ 1879 h 1999"/>
                <a:gd name="T28" fmla="*/ 1281 w 2012"/>
                <a:gd name="T29" fmla="*/ 1839 h 1999"/>
                <a:gd name="T30" fmla="*/ 1469 w 2012"/>
                <a:gd name="T31" fmla="*/ 1753 h 1999"/>
                <a:gd name="T32" fmla="*/ 1633 w 2012"/>
                <a:gd name="T33" fmla="*/ 1624 h 1999"/>
                <a:gd name="T34" fmla="*/ 1763 w 2012"/>
                <a:gd name="T35" fmla="*/ 1460 h 1999"/>
                <a:gd name="T36" fmla="*/ 1850 w 2012"/>
                <a:gd name="T37" fmla="*/ 1273 h 1999"/>
                <a:gd name="T38" fmla="*/ 1890 w 2012"/>
                <a:gd name="T39" fmla="*/ 1070 h 1999"/>
                <a:gd name="T40" fmla="*/ 1882 w 2012"/>
                <a:gd name="T41" fmla="*/ 859 h 1999"/>
                <a:gd name="T42" fmla="*/ 1824 w 2012"/>
                <a:gd name="T43" fmla="*/ 656 h 1999"/>
                <a:gd name="T44" fmla="*/ 1718 w 2012"/>
                <a:gd name="T45" fmla="*/ 475 h 1999"/>
                <a:gd name="T46" fmla="*/ 1035 w 2012"/>
                <a:gd name="T47" fmla="*/ 1051 h 1999"/>
                <a:gd name="T48" fmla="*/ 991 w 2012"/>
                <a:gd name="T49" fmla="*/ 1057 h 1999"/>
                <a:gd name="T50" fmla="*/ 954 w 2012"/>
                <a:gd name="T51" fmla="*/ 1030 h 1999"/>
                <a:gd name="T52" fmla="*/ 949 w 2012"/>
                <a:gd name="T53" fmla="*/ 985 h 1999"/>
                <a:gd name="T54" fmla="*/ 1590 w 2012"/>
                <a:gd name="T55" fmla="*/ 337 h 1999"/>
                <a:gd name="T56" fmla="*/ 1415 w 2012"/>
                <a:gd name="T57" fmla="*/ 217 h 1999"/>
                <a:gd name="T58" fmla="*/ 1218 w 2012"/>
                <a:gd name="T59" fmla="*/ 143 h 1999"/>
                <a:gd name="T60" fmla="*/ 1006 w 2012"/>
                <a:gd name="T61" fmla="*/ 118 h 1999"/>
                <a:gd name="T62" fmla="*/ 1150 w 2012"/>
                <a:gd name="T63" fmla="*/ 11 h 1999"/>
                <a:gd name="T64" fmla="*/ 1358 w 2012"/>
                <a:gd name="T65" fmla="*/ 63 h 1999"/>
                <a:gd name="T66" fmla="*/ 1549 w 2012"/>
                <a:gd name="T67" fmla="*/ 158 h 1999"/>
                <a:gd name="T68" fmla="*/ 1717 w 2012"/>
                <a:gd name="T69" fmla="*/ 293 h 1999"/>
                <a:gd name="T70" fmla="*/ 1854 w 2012"/>
                <a:gd name="T71" fmla="*/ 461 h 1999"/>
                <a:gd name="T72" fmla="*/ 1949 w 2012"/>
                <a:gd name="T73" fmla="*/ 650 h 1999"/>
                <a:gd name="T74" fmla="*/ 2002 w 2012"/>
                <a:gd name="T75" fmla="*/ 856 h 1999"/>
                <a:gd name="T76" fmla="*/ 2010 w 2012"/>
                <a:gd name="T77" fmla="*/ 1072 h 1999"/>
                <a:gd name="T78" fmla="*/ 1971 w 2012"/>
                <a:gd name="T79" fmla="*/ 1283 h 1999"/>
                <a:gd name="T80" fmla="*/ 1890 w 2012"/>
                <a:gd name="T81" fmla="*/ 1479 h 1999"/>
                <a:gd name="T82" fmla="*/ 1767 w 2012"/>
                <a:gd name="T83" fmla="*/ 1654 h 1999"/>
                <a:gd name="T84" fmla="*/ 1607 w 2012"/>
                <a:gd name="T85" fmla="*/ 1801 h 1999"/>
                <a:gd name="T86" fmla="*/ 1423 w 2012"/>
                <a:gd name="T87" fmla="*/ 1909 h 1999"/>
                <a:gd name="T88" fmla="*/ 1221 w 2012"/>
                <a:gd name="T89" fmla="*/ 1977 h 1999"/>
                <a:gd name="T90" fmla="*/ 1006 w 2012"/>
                <a:gd name="T91" fmla="*/ 1999 h 1999"/>
                <a:gd name="T92" fmla="*/ 791 w 2012"/>
                <a:gd name="T93" fmla="*/ 1977 h 1999"/>
                <a:gd name="T94" fmla="*/ 589 w 2012"/>
                <a:gd name="T95" fmla="*/ 1909 h 1999"/>
                <a:gd name="T96" fmla="*/ 405 w 2012"/>
                <a:gd name="T97" fmla="*/ 1801 h 1999"/>
                <a:gd name="T98" fmla="*/ 245 w 2012"/>
                <a:gd name="T99" fmla="*/ 1654 h 1999"/>
                <a:gd name="T100" fmla="*/ 123 w 2012"/>
                <a:gd name="T101" fmla="*/ 1479 h 1999"/>
                <a:gd name="T102" fmla="*/ 41 w 2012"/>
                <a:gd name="T103" fmla="*/ 1283 h 1999"/>
                <a:gd name="T104" fmla="*/ 2 w 2012"/>
                <a:gd name="T105" fmla="*/ 1072 h 1999"/>
                <a:gd name="T106" fmla="*/ 10 w 2012"/>
                <a:gd name="T107" fmla="*/ 856 h 1999"/>
                <a:gd name="T108" fmla="*/ 64 w 2012"/>
                <a:gd name="T109" fmla="*/ 650 h 1999"/>
                <a:gd name="T110" fmla="*/ 158 w 2012"/>
                <a:gd name="T111" fmla="*/ 461 h 1999"/>
                <a:gd name="T112" fmla="*/ 295 w 2012"/>
                <a:gd name="T113" fmla="*/ 293 h 1999"/>
                <a:gd name="T114" fmla="*/ 463 w 2012"/>
                <a:gd name="T115" fmla="*/ 158 h 1999"/>
                <a:gd name="T116" fmla="*/ 654 w 2012"/>
                <a:gd name="T117" fmla="*/ 63 h 1999"/>
                <a:gd name="T118" fmla="*/ 862 w 2012"/>
                <a:gd name="T119" fmla="*/ 11 h 1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12" h="1999">
                  <a:moveTo>
                    <a:pt x="1006" y="118"/>
                  </a:moveTo>
                  <a:lnTo>
                    <a:pt x="935" y="121"/>
                  </a:lnTo>
                  <a:lnTo>
                    <a:pt x="866" y="128"/>
                  </a:lnTo>
                  <a:lnTo>
                    <a:pt x="797" y="142"/>
                  </a:lnTo>
                  <a:lnTo>
                    <a:pt x="731" y="160"/>
                  </a:lnTo>
                  <a:lnTo>
                    <a:pt x="666" y="185"/>
                  </a:lnTo>
                  <a:lnTo>
                    <a:pt x="604" y="214"/>
                  </a:lnTo>
                  <a:lnTo>
                    <a:pt x="543" y="247"/>
                  </a:lnTo>
                  <a:lnTo>
                    <a:pt x="485" y="285"/>
                  </a:lnTo>
                  <a:lnTo>
                    <a:pt x="430" y="328"/>
                  </a:lnTo>
                  <a:lnTo>
                    <a:pt x="379" y="376"/>
                  </a:lnTo>
                  <a:lnTo>
                    <a:pt x="330" y="428"/>
                  </a:lnTo>
                  <a:lnTo>
                    <a:pt x="287" y="482"/>
                  </a:lnTo>
                  <a:lnTo>
                    <a:pt x="249" y="540"/>
                  </a:lnTo>
                  <a:lnTo>
                    <a:pt x="214" y="600"/>
                  </a:lnTo>
                  <a:lnTo>
                    <a:pt x="185" y="662"/>
                  </a:lnTo>
                  <a:lnTo>
                    <a:pt x="162" y="727"/>
                  </a:lnTo>
                  <a:lnTo>
                    <a:pt x="143" y="793"/>
                  </a:lnTo>
                  <a:lnTo>
                    <a:pt x="129" y="861"/>
                  </a:lnTo>
                  <a:lnTo>
                    <a:pt x="122" y="930"/>
                  </a:lnTo>
                  <a:lnTo>
                    <a:pt x="119" y="1000"/>
                  </a:lnTo>
                  <a:lnTo>
                    <a:pt x="122" y="1070"/>
                  </a:lnTo>
                  <a:lnTo>
                    <a:pt x="129" y="1140"/>
                  </a:lnTo>
                  <a:lnTo>
                    <a:pt x="143" y="1207"/>
                  </a:lnTo>
                  <a:lnTo>
                    <a:pt x="162" y="1273"/>
                  </a:lnTo>
                  <a:lnTo>
                    <a:pt x="185" y="1337"/>
                  </a:lnTo>
                  <a:lnTo>
                    <a:pt x="214" y="1399"/>
                  </a:lnTo>
                  <a:lnTo>
                    <a:pt x="249" y="1460"/>
                  </a:lnTo>
                  <a:lnTo>
                    <a:pt x="287" y="1517"/>
                  </a:lnTo>
                  <a:lnTo>
                    <a:pt x="330" y="1572"/>
                  </a:lnTo>
                  <a:lnTo>
                    <a:pt x="379" y="1624"/>
                  </a:lnTo>
                  <a:lnTo>
                    <a:pt x="430" y="1671"/>
                  </a:lnTo>
                  <a:lnTo>
                    <a:pt x="485" y="1715"/>
                  </a:lnTo>
                  <a:lnTo>
                    <a:pt x="543" y="1753"/>
                  </a:lnTo>
                  <a:lnTo>
                    <a:pt x="604" y="1786"/>
                  </a:lnTo>
                  <a:lnTo>
                    <a:pt x="666" y="1815"/>
                  </a:lnTo>
                  <a:lnTo>
                    <a:pt x="731" y="1839"/>
                  </a:lnTo>
                  <a:lnTo>
                    <a:pt x="797" y="1858"/>
                  </a:lnTo>
                  <a:lnTo>
                    <a:pt x="866" y="1871"/>
                  </a:lnTo>
                  <a:lnTo>
                    <a:pt x="935" y="1879"/>
                  </a:lnTo>
                  <a:lnTo>
                    <a:pt x="1006" y="1882"/>
                  </a:lnTo>
                  <a:lnTo>
                    <a:pt x="1077" y="1879"/>
                  </a:lnTo>
                  <a:lnTo>
                    <a:pt x="1146" y="1871"/>
                  </a:lnTo>
                  <a:lnTo>
                    <a:pt x="1215" y="1858"/>
                  </a:lnTo>
                  <a:lnTo>
                    <a:pt x="1281" y="1839"/>
                  </a:lnTo>
                  <a:lnTo>
                    <a:pt x="1346" y="1815"/>
                  </a:lnTo>
                  <a:lnTo>
                    <a:pt x="1408" y="1786"/>
                  </a:lnTo>
                  <a:lnTo>
                    <a:pt x="1469" y="1753"/>
                  </a:lnTo>
                  <a:lnTo>
                    <a:pt x="1527" y="1715"/>
                  </a:lnTo>
                  <a:lnTo>
                    <a:pt x="1582" y="1671"/>
                  </a:lnTo>
                  <a:lnTo>
                    <a:pt x="1633" y="1624"/>
                  </a:lnTo>
                  <a:lnTo>
                    <a:pt x="1682" y="1572"/>
                  </a:lnTo>
                  <a:lnTo>
                    <a:pt x="1725" y="1517"/>
                  </a:lnTo>
                  <a:lnTo>
                    <a:pt x="1763" y="1460"/>
                  </a:lnTo>
                  <a:lnTo>
                    <a:pt x="1798" y="1399"/>
                  </a:lnTo>
                  <a:lnTo>
                    <a:pt x="1827" y="1337"/>
                  </a:lnTo>
                  <a:lnTo>
                    <a:pt x="1850" y="1273"/>
                  </a:lnTo>
                  <a:lnTo>
                    <a:pt x="1869" y="1207"/>
                  </a:lnTo>
                  <a:lnTo>
                    <a:pt x="1883" y="1140"/>
                  </a:lnTo>
                  <a:lnTo>
                    <a:pt x="1890" y="1070"/>
                  </a:lnTo>
                  <a:lnTo>
                    <a:pt x="1894" y="1000"/>
                  </a:lnTo>
                  <a:lnTo>
                    <a:pt x="1890" y="928"/>
                  </a:lnTo>
                  <a:lnTo>
                    <a:pt x="1882" y="859"/>
                  </a:lnTo>
                  <a:lnTo>
                    <a:pt x="1868" y="789"/>
                  </a:lnTo>
                  <a:lnTo>
                    <a:pt x="1848" y="722"/>
                  </a:lnTo>
                  <a:lnTo>
                    <a:pt x="1824" y="656"/>
                  </a:lnTo>
                  <a:lnTo>
                    <a:pt x="1793" y="593"/>
                  </a:lnTo>
                  <a:lnTo>
                    <a:pt x="1758" y="532"/>
                  </a:lnTo>
                  <a:lnTo>
                    <a:pt x="1718" y="475"/>
                  </a:lnTo>
                  <a:lnTo>
                    <a:pt x="1673" y="420"/>
                  </a:lnTo>
                  <a:lnTo>
                    <a:pt x="1048" y="1041"/>
                  </a:lnTo>
                  <a:lnTo>
                    <a:pt x="1035" y="1051"/>
                  </a:lnTo>
                  <a:lnTo>
                    <a:pt x="1021" y="1057"/>
                  </a:lnTo>
                  <a:lnTo>
                    <a:pt x="1006" y="1058"/>
                  </a:lnTo>
                  <a:lnTo>
                    <a:pt x="991" y="1057"/>
                  </a:lnTo>
                  <a:lnTo>
                    <a:pt x="977" y="1051"/>
                  </a:lnTo>
                  <a:lnTo>
                    <a:pt x="964" y="1041"/>
                  </a:lnTo>
                  <a:lnTo>
                    <a:pt x="954" y="1030"/>
                  </a:lnTo>
                  <a:lnTo>
                    <a:pt x="949" y="1015"/>
                  </a:lnTo>
                  <a:lnTo>
                    <a:pt x="947" y="1000"/>
                  </a:lnTo>
                  <a:lnTo>
                    <a:pt x="949" y="985"/>
                  </a:lnTo>
                  <a:lnTo>
                    <a:pt x="954" y="971"/>
                  </a:lnTo>
                  <a:lnTo>
                    <a:pt x="964" y="958"/>
                  </a:lnTo>
                  <a:lnTo>
                    <a:pt x="1590" y="337"/>
                  </a:lnTo>
                  <a:lnTo>
                    <a:pt x="1534" y="292"/>
                  </a:lnTo>
                  <a:lnTo>
                    <a:pt x="1476" y="252"/>
                  </a:lnTo>
                  <a:lnTo>
                    <a:pt x="1415" y="217"/>
                  </a:lnTo>
                  <a:lnTo>
                    <a:pt x="1351" y="187"/>
                  </a:lnTo>
                  <a:lnTo>
                    <a:pt x="1286" y="163"/>
                  </a:lnTo>
                  <a:lnTo>
                    <a:pt x="1218" y="143"/>
                  </a:lnTo>
                  <a:lnTo>
                    <a:pt x="1149" y="129"/>
                  </a:lnTo>
                  <a:lnTo>
                    <a:pt x="1078" y="121"/>
                  </a:lnTo>
                  <a:lnTo>
                    <a:pt x="1006" y="118"/>
                  </a:lnTo>
                  <a:close/>
                  <a:moveTo>
                    <a:pt x="1006" y="0"/>
                  </a:moveTo>
                  <a:lnTo>
                    <a:pt x="1079" y="3"/>
                  </a:lnTo>
                  <a:lnTo>
                    <a:pt x="1150" y="11"/>
                  </a:lnTo>
                  <a:lnTo>
                    <a:pt x="1221" y="24"/>
                  </a:lnTo>
                  <a:lnTo>
                    <a:pt x="1290" y="41"/>
                  </a:lnTo>
                  <a:lnTo>
                    <a:pt x="1358" y="63"/>
                  </a:lnTo>
                  <a:lnTo>
                    <a:pt x="1423" y="90"/>
                  </a:lnTo>
                  <a:lnTo>
                    <a:pt x="1487" y="122"/>
                  </a:lnTo>
                  <a:lnTo>
                    <a:pt x="1549" y="158"/>
                  </a:lnTo>
                  <a:lnTo>
                    <a:pt x="1607" y="199"/>
                  </a:lnTo>
                  <a:lnTo>
                    <a:pt x="1664" y="244"/>
                  </a:lnTo>
                  <a:lnTo>
                    <a:pt x="1717" y="293"/>
                  </a:lnTo>
                  <a:lnTo>
                    <a:pt x="1767" y="346"/>
                  </a:lnTo>
                  <a:lnTo>
                    <a:pt x="1813" y="402"/>
                  </a:lnTo>
                  <a:lnTo>
                    <a:pt x="1854" y="461"/>
                  </a:lnTo>
                  <a:lnTo>
                    <a:pt x="1890" y="522"/>
                  </a:lnTo>
                  <a:lnTo>
                    <a:pt x="1921" y="585"/>
                  </a:lnTo>
                  <a:lnTo>
                    <a:pt x="1949" y="650"/>
                  </a:lnTo>
                  <a:lnTo>
                    <a:pt x="1971" y="717"/>
                  </a:lnTo>
                  <a:lnTo>
                    <a:pt x="1989" y="786"/>
                  </a:lnTo>
                  <a:lnTo>
                    <a:pt x="2002" y="856"/>
                  </a:lnTo>
                  <a:lnTo>
                    <a:pt x="2010" y="928"/>
                  </a:lnTo>
                  <a:lnTo>
                    <a:pt x="2012" y="1000"/>
                  </a:lnTo>
                  <a:lnTo>
                    <a:pt x="2010" y="1072"/>
                  </a:lnTo>
                  <a:lnTo>
                    <a:pt x="2002" y="1144"/>
                  </a:lnTo>
                  <a:lnTo>
                    <a:pt x="1989" y="1213"/>
                  </a:lnTo>
                  <a:lnTo>
                    <a:pt x="1971" y="1283"/>
                  </a:lnTo>
                  <a:lnTo>
                    <a:pt x="1949" y="1350"/>
                  </a:lnTo>
                  <a:lnTo>
                    <a:pt x="1921" y="1416"/>
                  </a:lnTo>
                  <a:lnTo>
                    <a:pt x="1890" y="1479"/>
                  </a:lnTo>
                  <a:lnTo>
                    <a:pt x="1854" y="1540"/>
                  </a:lnTo>
                  <a:lnTo>
                    <a:pt x="1813" y="1598"/>
                  </a:lnTo>
                  <a:lnTo>
                    <a:pt x="1767" y="1654"/>
                  </a:lnTo>
                  <a:lnTo>
                    <a:pt x="1717" y="1706"/>
                  </a:lnTo>
                  <a:lnTo>
                    <a:pt x="1664" y="1757"/>
                  </a:lnTo>
                  <a:lnTo>
                    <a:pt x="1607" y="1801"/>
                  </a:lnTo>
                  <a:lnTo>
                    <a:pt x="1549" y="1842"/>
                  </a:lnTo>
                  <a:lnTo>
                    <a:pt x="1487" y="1878"/>
                  </a:lnTo>
                  <a:lnTo>
                    <a:pt x="1423" y="1909"/>
                  </a:lnTo>
                  <a:lnTo>
                    <a:pt x="1358" y="1937"/>
                  </a:lnTo>
                  <a:lnTo>
                    <a:pt x="1290" y="1959"/>
                  </a:lnTo>
                  <a:lnTo>
                    <a:pt x="1221" y="1977"/>
                  </a:lnTo>
                  <a:lnTo>
                    <a:pt x="1150" y="1990"/>
                  </a:lnTo>
                  <a:lnTo>
                    <a:pt x="1079" y="1997"/>
                  </a:lnTo>
                  <a:lnTo>
                    <a:pt x="1006" y="1999"/>
                  </a:lnTo>
                  <a:lnTo>
                    <a:pt x="933" y="1997"/>
                  </a:lnTo>
                  <a:lnTo>
                    <a:pt x="862" y="1990"/>
                  </a:lnTo>
                  <a:lnTo>
                    <a:pt x="791" y="1977"/>
                  </a:lnTo>
                  <a:lnTo>
                    <a:pt x="722" y="1959"/>
                  </a:lnTo>
                  <a:lnTo>
                    <a:pt x="654" y="1937"/>
                  </a:lnTo>
                  <a:lnTo>
                    <a:pt x="589" y="1909"/>
                  </a:lnTo>
                  <a:lnTo>
                    <a:pt x="525" y="1878"/>
                  </a:lnTo>
                  <a:lnTo>
                    <a:pt x="463" y="1842"/>
                  </a:lnTo>
                  <a:lnTo>
                    <a:pt x="405" y="1801"/>
                  </a:lnTo>
                  <a:lnTo>
                    <a:pt x="348" y="1757"/>
                  </a:lnTo>
                  <a:lnTo>
                    <a:pt x="295" y="1706"/>
                  </a:lnTo>
                  <a:lnTo>
                    <a:pt x="245" y="1654"/>
                  </a:lnTo>
                  <a:lnTo>
                    <a:pt x="200" y="1598"/>
                  </a:lnTo>
                  <a:lnTo>
                    <a:pt x="158" y="1540"/>
                  </a:lnTo>
                  <a:lnTo>
                    <a:pt x="123" y="1479"/>
                  </a:lnTo>
                  <a:lnTo>
                    <a:pt x="91" y="1416"/>
                  </a:lnTo>
                  <a:lnTo>
                    <a:pt x="64" y="1350"/>
                  </a:lnTo>
                  <a:lnTo>
                    <a:pt x="41" y="1283"/>
                  </a:lnTo>
                  <a:lnTo>
                    <a:pt x="23" y="1213"/>
                  </a:lnTo>
                  <a:lnTo>
                    <a:pt x="10" y="1144"/>
                  </a:lnTo>
                  <a:lnTo>
                    <a:pt x="2" y="1072"/>
                  </a:lnTo>
                  <a:lnTo>
                    <a:pt x="0" y="1000"/>
                  </a:lnTo>
                  <a:lnTo>
                    <a:pt x="2" y="928"/>
                  </a:lnTo>
                  <a:lnTo>
                    <a:pt x="10" y="856"/>
                  </a:lnTo>
                  <a:lnTo>
                    <a:pt x="23" y="786"/>
                  </a:lnTo>
                  <a:lnTo>
                    <a:pt x="41" y="717"/>
                  </a:lnTo>
                  <a:lnTo>
                    <a:pt x="64" y="650"/>
                  </a:lnTo>
                  <a:lnTo>
                    <a:pt x="91" y="585"/>
                  </a:lnTo>
                  <a:lnTo>
                    <a:pt x="123" y="522"/>
                  </a:lnTo>
                  <a:lnTo>
                    <a:pt x="158" y="461"/>
                  </a:lnTo>
                  <a:lnTo>
                    <a:pt x="200" y="402"/>
                  </a:lnTo>
                  <a:lnTo>
                    <a:pt x="245" y="346"/>
                  </a:lnTo>
                  <a:lnTo>
                    <a:pt x="295" y="293"/>
                  </a:lnTo>
                  <a:lnTo>
                    <a:pt x="348" y="244"/>
                  </a:lnTo>
                  <a:lnTo>
                    <a:pt x="405" y="199"/>
                  </a:lnTo>
                  <a:lnTo>
                    <a:pt x="463" y="158"/>
                  </a:lnTo>
                  <a:lnTo>
                    <a:pt x="525" y="122"/>
                  </a:lnTo>
                  <a:lnTo>
                    <a:pt x="589" y="90"/>
                  </a:lnTo>
                  <a:lnTo>
                    <a:pt x="654" y="63"/>
                  </a:lnTo>
                  <a:lnTo>
                    <a:pt x="722" y="41"/>
                  </a:lnTo>
                  <a:lnTo>
                    <a:pt x="791" y="24"/>
                  </a:lnTo>
                  <a:lnTo>
                    <a:pt x="862" y="11"/>
                  </a:lnTo>
                  <a:lnTo>
                    <a:pt x="933" y="3"/>
                  </a:lnTo>
                  <a:lnTo>
                    <a:pt x="10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0" name="Group 98"/>
          <p:cNvGrpSpPr/>
          <p:nvPr/>
        </p:nvGrpSpPr>
        <p:grpSpPr>
          <a:xfrm>
            <a:off x="3762144" y="3863093"/>
            <a:ext cx="482601" cy="477838"/>
            <a:chOff x="8139113" y="1951038"/>
            <a:chExt cx="482601" cy="477838"/>
          </a:xfrm>
          <a:solidFill>
            <a:srgbClr val="000000"/>
          </a:solidFill>
        </p:grpSpPr>
        <p:sp>
          <p:nvSpPr>
            <p:cNvPr id="511" name="Freeform 27"/>
            <p:cNvSpPr>
              <a:spLocks noEditPoints="1"/>
            </p:cNvSpPr>
            <p:nvPr/>
          </p:nvSpPr>
          <p:spPr bwMode="auto">
            <a:xfrm>
              <a:off x="8221663" y="2109788"/>
              <a:ext cx="317500" cy="319088"/>
            </a:xfrm>
            <a:custGeom>
              <a:avLst/>
              <a:gdLst>
                <a:gd name="T0" fmla="*/ 964 w 2209"/>
                <a:gd name="T1" fmla="*/ 141 h 2209"/>
                <a:gd name="T2" fmla="*/ 764 w 2209"/>
                <a:gd name="T3" fmla="*/ 191 h 2209"/>
                <a:gd name="T4" fmla="*/ 579 w 2209"/>
                <a:gd name="T5" fmla="*/ 284 h 2209"/>
                <a:gd name="T6" fmla="*/ 416 w 2209"/>
                <a:gd name="T7" fmla="*/ 416 h 2209"/>
                <a:gd name="T8" fmla="*/ 283 w 2209"/>
                <a:gd name="T9" fmla="*/ 579 h 2209"/>
                <a:gd name="T10" fmla="*/ 192 w 2209"/>
                <a:gd name="T11" fmla="*/ 764 h 2209"/>
                <a:gd name="T12" fmla="*/ 140 w 2209"/>
                <a:gd name="T13" fmla="*/ 964 h 2209"/>
                <a:gd name="T14" fmla="*/ 133 w 2209"/>
                <a:gd name="T15" fmla="*/ 1175 h 2209"/>
                <a:gd name="T16" fmla="*/ 170 w 2209"/>
                <a:gd name="T17" fmla="*/ 1381 h 2209"/>
                <a:gd name="T18" fmla="*/ 248 w 2209"/>
                <a:gd name="T19" fmla="*/ 1571 h 2209"/>
                <a:gd name="T20" fmla="*/ 367 w 2209"/>
                <a:gd name="T21" fmla="*/ 1741 h 2209"/>
                <a:gd name="T22" fmla="*/ 522 w 2209"/>
                <a:gd name="T23" fmla="*/ 1886 h 2209"/>
                <a:gd name="T24" fmla="*/ 700 w 2209"/>
                <a:gd name="T25" fmla="*/ 1991 h 2209"/>
                <a:gd name="T26" fmla="*/ 896 w 2209"/>
                <a:gd name="T27" fmla="*/ 2056 h 2209"/>
                <a:gd name="T28" fmla="*/ 1104 w 2209"/>
                <a:gd name="T29" fmla="*/ 2079 h 2209"/>
                <a:gd name="T30" fmla="*/ 1313 w 2209"/>
                <a:gd name="T31" fmla="*/ 2056 h 2209"/>
                <a:gd name="T32" fmla="*/ 1509 w 2209"/>
                <a:gd name="T33" fmla="*/ 1991 h 2209"/>
                <a:gd name="T34" fmla="*/ 1688 w 2209"/>
                <a:gd name="T35" fmla="*/ 1886 h 2209"/>
                <a:gd name="T36" fmla="*/ 1842 w 2209"/>
                <a:gd name="T37" fmla="*/ 1741 h 2209"/>
                <a:gd name="T38" fmla="*/ 1961 w 2209"/>
                <a:gd name="T39" fmla="*/ 1571 h 2209"/>
                <a:gd name="T40" fmla="*/ 2039 w 2209"/>
                <a:gd name="T41" fmla="*/ 1381 h 2209"/>
                <a:gd name="T42" fmla="*/ 2076 w 2209"/>
                <a:gd name="T43" fmla="*/ 1175 h 2209"/>
                <a:gd name="T44" fmla="*/ 2068 w 2209"/>
                <a:gd name="T45" fmla="*/ 963 h 2209"/>
                <a:gd name="T46" fmla="*/ 2016 w 2209"/>
                <a:gd name="T47" fmla="*/ 762 h 2209"/>
                <a:gd name="T48" fmla="*/ 1922 w 2209"/>
                <a:gd name="T49" fmla="*/ 576 h 2209"/>
                <a:gd name="T50" fmla="*/ 1150 w 2209"/>
                <a:gd name="T51" fmla="*/ 1150 h 2209"/>
                <a:gd name="T52" fmla="*/ 1104 w 2209"/>
                <a:gd name="T53" fmla="*/ 1170 h 2209"/>
                <a:gd name="T54" fmla="*/ 1058 w 2209"/>
                <a:gd name="T55" fmla="*/ 1150 h 2209"/>
                <a:gd name="T56" fmla="*/ 1040 w 2209"/>
                <a:gd name="T57" fmla="*/ 1105 h 2209"/>
                <a:gd name="T58" fmla="*/ 1058 w 2209"/>
                <a:gd name="T59" fmla="*/ 1058 h 2209"/>
                <a:gd name="T60" fmla="*/ 1633 w 2209"/>
                <a:gd name="T61" fmla="*/ 287 h 2209"/>
                <a:gd name="T62" fmla="*/ 1448 w 2209"/>
                <a:gd name="T63" fmla="*/ 192 h 2209"/>
                <a:gd name="T64" fmla="*/ 1246 w 2209"/>
                <a:gd name="T65" fmla="*/ 141 h 2209"/>
                <a:gd name="T66" fmla="*/ 1104 w 2209"/>
                <a:gd name="T67" fmla="*/ 0 h 2209"/>
                <a:gd name="T68" fmla="*/ 1341 w 2209"/>
                <a:gd name="T69" fmla="*/ 26 h 2209"/>
                <a:gd name="T70" fmla="*/ 1563 w 2209"/>
                <a:gd name="T71" fmla="*/ 99 h 2209"/>
                <a:gd name="T72" fmla="*/ 1765 w 2209"/>
                <a:gd name="T73" fmla="*/ 219 h 2209"/>
                <a:gd name="T74" fmla="*/ 1940 w 2209"/>
                <a:gd name="T75" fmla="*/ 382 h 2209"/>
                <a:gd name="T76" fmla="*/ 2074 w 2209"/>
                <a:gd name="T77" fmla="*/ 576 h 2209"/>
                <a:gd name="T78" fmla="*/ 2164 w 2209"/>
                <a:gd name="T79" fmla="*/ 793 h 2209"/>
                <a:gd name="T80" fmla="*/ 2205 w 2209"/>
                <a:gd name="T81" fmla="*/ 1024 h 2209"/>
                <a:gd name="T82" fmla="*/ 2197 w 2209"/>
                <a:gd name="T83" fmla="*/ 1264 h 2209"/>
                <a:gd name="T84" fmla="*/ 2139 w 2209"/>
                <a:gd name="T85" fmla="*/ 1491 h 2209"/>
                <a:gd name="T86" fmla="*/ 2035 w 2209"/>
                <a:gd name="T87" fmla="*/ 1701 h 2209"/>
                <a:gd name="T88" fmla="*/ 1885 w 2209"/>
                <a:gd name="T89" fmla="*/ 1885 h 2209"/>
                <a:gd name="T90" fmla="*/ 1700 w 2209"/>
                <a:gd name="T91" fmla="*/ 2035 h 2209"/>
                <a:gd name="T92" fmla="*/ 1491 w 2209"/>
                <a:gd name="T93" fmla="*/ 2140 h 2209"/>
                <a:gd name="T94" fmla="*/ 1263 w 2209"/>
                <a:gd name="T95" fmla="*/ 2198 h 2209"/>
                <a:gd name="T96" fmla="*/ 1024 w 2209"/>
                <a:gd name="T97" fmla="*/ 2206 h 2209"/>
                <a:gd name="T98" fmla="*/ 792 w 2209"/>
                <a:gd name="T99" fmla="*/ 2164 h 2209"/>
                <a:gd name="T100" fmla="*/ 576 w 2209"/>
                <a:gd name="T101" fmla="*/ 2075 h 2209"/>
                <a:gd name="T102" fmla="*/ 383 w 2209"/>
                <a:gd name="T103" fmla="*/ 1940 h 2209"/>
                <a:gd name="T104" fmla="*/ 219 w 2209"/>
                <a:gd name="T105" fmla="*/ 1765 h 2209"/>
                <a:gd name="T106" fmla="*/ 100 w 2209"/>
                <a:gd name="T107" fmla="*/ 1564 h 2209"/>
                <a:gd name="T108" fmla="*/ 25 w 2209"/>
                <a:gd name="T109" fmla="*/ 1340 h 2209"/>
                <a:gd name="T110" fmla="*/ 0 w 2209"/>
                <a:gd name="T111" fmla="*/ 1105 h 2209"/>
                <a:gd name="T112" fmla="*/ 25 w 2209"/>
                <a:gd name="T113" fmla="*/ 868 h 2209"/>
                <a:gd name="T114" fmla="*/ 100 w 2209"/>
                <a:gd name="T115" fmla="*/ 646 h 2209"/>
                <a:gd name="T116" fmla="*/ 219 w 2209"/>
                <a:gd name="T117" fmla="*/ 444 h 2209"/>
                <a:gd name="T118" fmla="*/ 383 w 2209"/>
                <a:gd name="T119" fmla="*/ 269 h 2209"/>
                <a:gd name="T120" fmla="*/ 576 w 2209"/>
                <a:gd name="T121" fmla="*/ 134 h 2209"/>
                <a:gd name="T122" fmla="*/ 792 w 2209"/>
                <a:gd name="T123" fmla="*/ 46 h 2209"/>
                <a:gd name="T124" fmla="*/ 1024 w 2209"/>
                <a:gd name="T125" fmla="*/ 3 h 2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9" h="2209">
                  <a:moveTo>
                    <a:pt x="1104" y="130"/>
                  </a:moveTo>
                  <a:lnTo>
                    <a:pt x="1034" y="132"/>
                  </a:lnTo>
                  <a:lnTo>
                    <a:pt x="964" y="141"/>
                  </a:lnTo>
                  <a:lnTo>
                    <a:pt x="896" y="152"/>
                  </a:lnTo>
                  <a:lnTo>
                    <a:pt x="829" y="170"/>
                  </a:lnTo>
                  <a:lnTo>
                    <a:pt x="764" y="191"/>
                  </a:lnTo>
                  <a:lnTo>
                    <a:pt x="700" y="218"/>
                  </a:lnTo>
                  <a:lnTo>
                    <a:pt x="638" y="249"/>
                  </a:lnTo>
                  <a:lnTo>
                    <a:pt x="579" y="284"/>
                  </a:lnTo>
                  <a:lnTo>
                    <a:pt x="522" y="324"/>
                  </a:lnTo>
                  <a:lnTo>
                    <a:pt x="467" y="368"/>
                  </a:lnTo>
                  <a:lnTo>
                    <a:pt x="416" y="416"/>
                  </a:lnTo>
                  <a:lnTo>
                    <a:pt x="367" y="467"/>
                  </a:lnTo>
                  <a:lnTo>
                    <a:pt x="324" y="522"/>
                  </a:lnTo>
                  <a:lnTo>
                    <a:pt x="283" y="579"/>
                  </a:lnTo>
                  <a:lnTo>
                    <a:pt x="248" y="639"/>
                  </a:lnTo>
                  <a:lnTo>
                    <a:pt x="217" y="700"/>
                  </a:lnTo>
                  <a:lnTo>
                    <a:pt x="192" y="764"/>
                  </a:lnTo>
                  <a:lnTo>
                    <a:pt x="170" y="829"/>
                  </a:lnTo>
                  <a:lnTo>
                    <a:pt x="152" y="896"/>
                  </a:lnTo>
                  <a:lnTo>
                    <a:pt x="140" y="964"/>
                  </a:lnTo>
                  <a:lnTo>
                    <a:pt x="133" y="1035"/>
                  </a:lnTo>
                  <a:lnTo>
                    <a:pt x="131" y="1105"/>
                  </a:lnTo>
                  <a:lnTo>
                    <a:pt x="133" y="1175"/>
                  </a:lnTo>
                  <a:lnTo>
                    <a:pt x="140" y="1244"/>
                  </a:lnTo>
                  <a:lnTo>
                    <a:pt x="152" y="1314"/>
                  </a:lnTo>
                  <a:lnTo>
                    <a:pt x="170" y="1381"/>
                  </a:lnTo>
                  <a:lnTo>
                    <a:pt x="192" y="1446"/>
                  </a:lnTo>
                  <a:lnTo>
                    <a:pt x="217" y="1509"/>
                  </a:lnTo>
                  <a:lnTo>
                    <a:pt x="248" y="1571"/>
                  </a:lnTo>
                  <a:lnTo>
                    <a:pt x="283" y="1631"/>
                  </a:lnTo>
                  <a:lnTo>
                    <a:pt x="324" y="1688"/>
                  </a:lnTo>
                  <a:lnTo>
                    <a:pt x="367" y="1741"/>
                  </a:lnTo>
                  <a:lnTo>
                    <a:pt x="416" y="1793"/>
                  </a:lnTo>
                  <a:lnTo>
                    <a:pt x="467" y="1842"/>
                  </a:lnTo>
                  <a:lnTo>
                    <a:pt x="522" y="1886"/>
                  </a:lnTo>
                  <a:lnTo>
                    <a:pt x="579" y="1925"/>
                  </a:lnTo>
                  <a:lnTo>
                    <a:pt x="638" y="1960"/>
                  </a:lnTo>
                  <a:lnTo>
                    <a:pt x="700" y="1991"/>
                  </a:lnTo>
                  <a:lnTo>
                    <a:pt x="764" y="2018"/>
                  </a:lnTo>
                  <a:lnTo>
                    <a:pt x="829" y="2040"/>
                  </a:lnTo>
                  <a:lnTo>
                    <a:pt x="896" y="2056"/>
                  </a:lnTo>
                  <a:lnTo>
                    <a:pt x="964" y="2069"/>
                  </a:lnTo>
                  <a:lnTo>
                    <a:pt x="1034" y="2076"/>
                  </a:lnTo>
                  <a:lnTo>
                    <a:pt x="1104" y="2079"/>
                  </a:lnTo>
                  <a:lnTo>
                    <a:pt x="1175" y="2076"/>
                  </a:lnTo>
                  <a:lnTo>
                    <a:pt x="1244" y="2069"/>
                  </a:lnTo>
                  <a:lnTo>
                    <a:pt x="1313" y="2056"/>
                  </a:lnTo>
                  <a:lnTo>
                    <a:pt x="1380" y="2040"/>
                  </a:lnTo>
                  <a:lnTo>
                    <a:pt x="1445" y="2018"/>
                  </a:lnTo>
                  <a:lnTo>
                    <a:pt x="1509" y="1991"/>
                  </a:lnTo>
                  <a:lnTo>
                    <a:pt x="1571" y="1960"/>
                  </a:lnTo>
                  <a:lnTo>
                    <a:pt x="1630" y="1925"/>
                  </a:lnTo>
                  <a:lnTo>
                    <a:pt x="1688" y="1886"/>
                  </a:lnTo>
                  <a:lnTo>
                    <a:pt x="1742" y="1842"/>
                  </a:lnTo>
                  <a:lnTo>
                    <a:pt x="1793" y="1793"/>
                  </a:lnTo>
                  <a:lnTo>
                    <a:pt x="1842" y="1741"/>
                  </a:lnTo>
                  <a:lnTo>
                    <a:pt x="1885" y="1688"/>
                  </a:lnTo>
                  <a:lnTo>
                    <a:pt x="1925" y="1631"/>
                  </a:lnTo>
                  <a:lnTo>
                    <a:pt x="1961" y="1571"/>
                  </a:lnTo>
                  <a:lnTo>
                    <a:pt x="1992" y="1509"/>
                  </a:lnTo>
                  <a:lnTo>
                    <a:pt x="2017" y="1446"/>
                  </a:lnTo>
                  <a:lnTo>
                    <a:pt x="2039" y="1381"/>
                  </a:lnTo>
                  <a:lnTo>
                    <a:pt x="2057" y="1314"/>
                  </a:lnTo>
                  <a:lnTo>
                    <a:pt x="2069" y="1244"/>
                  </a:lnTo>
                  <a:lnTo>
                    <a:pt x="2076" y="1175"/>
                  </a:lnTo>
                  <a:lnTo>
                    <a:pt x="2078" y="1105"/>
                  </a:lnTo>
                  <a:lnTo>
                    <a:pt x="2076" y="1033"/>
                  </a:lnTo>
                  <a:lnTo>
                    <a:pt x="2068" y="963"/>
                  </a:lnTo>
                  <a:lnTo>
                    <a:pt x="2056" y="895"/>
                  </a:lnTo>
                  <a:lnTo>
                    <a:pt x="2038" y="827"/>
                  </a:lnTo>
                  <a:lnTo>
                    <a:pt x="2016" y="762"/>
                  </a:lnTo>
                  <a:lnTo>
                    <a:pt x="1990" y="698"/>
                  </a:lnTo>
                  <a:lnTo>
                    <a:pt x="1957" y="636"/>
                  </a:lnTo>
                  <a:lnTo>
                    <a:pt x="1922" y="576"/>
                  </a:lnTo>
                  <a:lnTo>
                    <a:pt x="1882" y="519"/>
                  </a:lnTo>
                  <a:lnTo>
                    <a:pt x="1837" y="464"/>
                  </a:lnTo>
                  <a:lnTo>
                    <a:pt x="1150" y="1150"/>
                  </a:lnTo>
                  <a:lnTo>
                    <a:pt x="1136" y="1162"/>
                  </a:lnTo>
                  <a:lnTo>
                    <a:pt x="1120" y="1168"/>
                  </a:lnTo>
                  <a:lnTo>
                    <a:pt x="1104" y="1170"/>
                  </a:lnTo>
                  <a:lnTo>
                    <a:pt x="1088" y="1168"/>
                  </a:lnTo>
                  <a:lnTo>
                    <a:pt x="1073" y="1162"/>
                  </a:lnTo>
                  <a:lnTo>
                    <a:pt x="1058" y="1150"/>
                  </a:lnTo>
                  <a:lnTo>
                    <a:pt x="1048" y="1137"/>
                  </a:lnTo>
                  <a:lnTo>
                    <a:pt x="1042" y="1121"/>
                  </a:lnTo>
                  <a:lnTo>
                    <a:pt x="1040" y="1105"/>
                  </a:lnTo>
                  <a:lnTo>
                    <a:pt x="1042" y="1088"/>
                  </a:lnTo>
                  <a:lnTo>
                    <a:pt x="1048" y="1073"/>
                  </a:lnTo>
                  <a:lnTo>
                    <a:pt x="1058" y="1058"/>
                  </a:lnTo>
                  <a:lnTo>
                    <a:pt x="1746" y="372"/>
                  </a:lnTo>
                  <a:lnTo>
                    <a:pt x="1691" y="328"/>
                  </a:lnTo>
                  <a:lnTo>
                    <a:pt x="1633" y="287"/>
                  </a:lnTo>
                  <a:lnTo>
                    <a:pt x="1574" y="251"/>
                  </a:lnTo>
                  <a:lnTo>
                    <a:pt x="1512" y="219"/>
                  </a:lnTo>
                  <a:lnTo>
                    <a:pt x="1448" y="192"/>
                  </a:lnTo>
                  <a:lnTo>
                    <a:pt x="1382" y="171"/>
                  </a:lnTo>
                  <a:lnTo>
                    <a:pt x="1315" y="153"/>
                  </a:lnTo>
                  <a:lnTo>
                    <a:pt x="1246" y="141"/>
                  </a:lnTo>
                  <a:lnTo>
                    <a:pt x="1175" y="132"/>
                  </a:lnTo>
                  <a:lnTo>
                    <a:pt x="1104" y="130"/>
                  </a:lnTo>
                  <a:close/>
                  <a:moveTo>
                    <a:pt x="1104" y="0"/>
                  </a:moveTo>
                  <a:lnTo>
                    <a:pt x="1185" y="3"/>
                  </a:lnTo>
                  <a:lnTo>
                    <a:pt x="1263" y="12"/>
                  </a:lnTo>
                  <a:lnTo>
                    <a:pt x="1341" y="26"/>
                  </a:lnTo>
                  <a:lnTo>
                    <a:pt x="1417" y="46"/>
                  </a:lnTo>
                  <a:lnTo>
                    <a:pt x="1490" y="69"/>
                  </a:lnTo>
                  <a:lnTo>
                    <a:pt x="1563" y="99"/>
                  </a:lnTo>
                  <a:lnTo>
                    <a:pt x="1633" y="134"/>
                  </a:lnTo>
                  <a:lnTo>
                    <a:pt x="1700" y="175"/>
                  </a:lnTo>
                  <a:lnTo>
                    <a:pt x="1765" y="219"/>
                  </a:lnTo>
                  <a:lnTo>
                    <a:pt x="1826" y="269"/>
                  </a:lnTo>
                  <a:lnTo>
                    <a:pt x="1885" y="324"/>
                  </a:lnTo>
                  <a:lnTo>
                    <a:pt x="1940" y="382"/>
                  </a:lnTo>
                  <a:lnTo>
                    <a:pt x="1990" y="444"/>
                  </a:lnTo>
                  <a:lnTo>
                    <a:pt x="2035" y="509"/>
                  </a:lnTo>
                  <a:lnTo>
                    <a:pt x="2074" y="576"/>
                  </a:lnTo>
                  <a:lnTo>
                    <a:pt x="2109" y="646"/>
                  </a:lnTo>
                  <a:lnTo>
                    <a:pt x="2139" y="718"/>
                  </a:lnTo>
                  <a:lnTo>
                    <a:pt x="2164" y="793"/>
                  </a:lnTo>
                  <a:lnTo>
                    <a:pt x="2184" y="868"/>
                  </a:lnTo>
                  <a:lnTo>
                    <a:pt x="2197" y="946"/>
                  </a:lnTo>
                  <a:lnTo>
                    <a:pt x="2205" y="1024"/>
                  </a:lnTo>
                  <a:lnTo>
                    <a:pt x="2209" y="1105"/>
                  </a:lnTo>
                  <a:lnTo>
                    <a:pt x="2205" y="1184"/>
                  </a:lnTo>
                  <a:lnTo>
                    <a:pt x="2197" y="1264"/>
                  </a:lnTo>
                  <a:lnTo>
                    <a:pt x="2184" y="1341"/>
                  </a:lnTo>
                  <a:lnTo>
                    <a:pt x="2164" y="1417"/>
                  </a:lnTo>
                  <a:lnTo>
                    <a:pt x="2139" y="1491"/>
                  </a:lnTo>
                  <a:lnTo>
                    <a:pt x="2109" y="1564"/>
                  </a:lnTo>
                  <a:lnTo>
                    <a:pt x="2074" y="1633"/>
                  </a:lnTo>
                  <a:lnTo>
                    <a:pt x="2035" y="1701"/>
                  </a:lnTo>
                  <a:lnTo>
                    <a:pt x="1990" y="1765"/>
                  </a:lnTo>
                  <a:lnTo>
                    <a:pt x="1940" y="1827"/>
                  </a:lnTo>
                  <a:lnTo>
                    <a:pt x="1885" y="1885"/>
                  </a:lnTo>
                  <a:lnTo>
                    <a:pt x="1826" y="1940"/>
                  </a:lnTo>
                  <a:lnTo>
                    <a:pt x="1765" y="1989"/>
                  </a:lnTo>
                  <a:lnTo>
                    <a:pt x="1700" y="2035"/>
                  </a:lnTo>
                  <a:lnTo>
                    <a:pt x="1633" y="2075"/>
                  </a:lnTo>
                  <a:lnTo>
                    <a:pt x="1563" y="2110"/>
                  </a:lnTo>
                  <a:lnTo>
                    <a:pt x="1491" y="2140"/>
                  </a:lnTo>
                  <a:lnTo>
                    <a:pt x="1417" y="2164"/>
                  </a:lnTo>
                  <a:lnTo>
                    <a:pt x="1341" y="2184"/>
                  </a:lnTo>
                  <a:lnTo>
                    <a:pt x="1263" y="2198"/>
                  </a:lnTo>
                  <a:lnTo>
                    <a:pt x="1185" y="2206"/>
                  </a:lnTo>
                  <a:lnTo>
                    <a:pt x="1104" y="2209"/>
                  </a:lnTo>
                  <a:lnTo>
                    <a:pt x="1024" y="2206"/>
                  </a:lnTo>
                  <a:lnTo>
                    <a:pt x="946" y="2198"/>
                  </a:lnTo>
                  <a:lnTo>
                    <a:pt x="868" y="2184"/>
                  </a:lnTo>
                  <a:lnTo>
                    <a:pt x="792" y="2164"/>
                  </a:lnTo>
                  <a:lnTo>
                    <a:pt x="717" y="2140"/>
                  </a:lnTo>
                  <a:lnTo>
                    <a:pt x="646" y="2110"/>
                  </a:lnTo>
                  <a:lnTo>
                    <a:pt x="576" y="2075"/>
                  </a:lnTo>
                  <a:lnTo>
                    <a:pt x="509" y="2035"/>
                  </a:lnTo>
                  <a:lnTo>
                    <a:pt x="444" y="1989"/>
                  </a:lnTo>
                  <a:lnTo>
                    <a:pt x="383" y="1940"/>
                  </a:lnTo>
                  <a:lnTo>
                    <a:pt x="324" y="1885"/>
                  </a:lnTo>
                  <a:lnTo>
                    <a:pt x="269" y="1827"/>
                  </a:lnTo>
                  <a:lnTo>
                    <a:pt x="219" y="1765"/>
                  </a:lnTo>
                  <a:lnTo>
                    <a:pt x="174" y="1700"/>
                  </a:lnTo>
                  <a:lnTo>
                    <a:pt x="135" y="1633"/>
                  </a:lnTo>
                  <a:lnTo>
                    <a:pt x="100" y="1564"/>
                  </a:lnTo>
                  <a:lnTo>
                    <a:pt x="70" y="1491"/>
                  </a:lnTo>
                  <a:lnTo>
                    <a:pt x="45" y="1417"/>
                  </a:lnTo>
                  <a:lnTo>
                    <a:pt x="25" y="1340"/>
                  </a:lnTo>
                  <a:lnTo>
                    <a:pt x="12" y="1263"/>
                  </a:lnTo>
                  <a:lnTo>
                    <a:pt x="3" y="1184"/>
                  </a:lnTo>
                  <a:lnTo>
                    <a:pt x="0" y="1105"/>
                  </a:lnTo>
                  <a:lnTo>
                    <a:pt x="3" y="1024"/>
                  </a:lnTo>
                  <a:lnTo>
                    <a:pt x="12" y="946"/>
                  </a:lnTo>
                  <a:lnTo>
                    <a:pt x="25" y="868"/>
                  </a:lnTo>
                  <a:lnTo>
                    <a:pt x="45" y="793"/>
                  </a:lnTo>
                  <a:lnTo>
                    <a:pt x="70" y="718"/>
                  </a:lnTo>
                  <a:lnTo>
                    <a:pt x="100" y="646"/>
                  </a:lnTo>
                  <a:lnTo>
                    <a:pt x="135" y="576"/>
                  </a:lnTo>
                  <a:lnTo>
                    <a:pt x="174" y="509"/>
                  </a:lnTo>
                  <a:lnTo>
                    <a:pt x="219" y="444"/>
                  </a:lnTo>
                  <a:lnTo>
                    <a:pt x="269" y="382"/>
                  </a:lnTo>
                  <a:lnTo>
                    <a:pt x="324" y="324"/>
                  </a:lnTo>
                  <a:lnTo>
                    <a:pt x="383" y="269"/>
                  </a:lnTo>
                  <a:lnTo>
                    <a:pt x="444" y="219"/>
                  </a:lnTo>
                  <a:lnTo>
                    <a:pt x="509" y="175"/>
                  </a:lnTo>
                  <a:lnTo>
                    <a:pt x="576" y="134"/>
                  </a:lnTo>
                  <a:lnTo>
                    <a:pt x="646" y="99"/>
                  </a:lnTo>
                  <a:lnTo>
                    <a:pt x="717" y="69"/>
                  </a:lnTo>
                  <a:lnTo>
                    <a:pt x="792" y="46"/>
                  </a:lnTo>
                  <a:lnTo>
                    <a:pt x="868" y="26"/>
                  </a:lnTo>
                  <a:lnTo>
                    <a:pt x="946" y="12"/>
                  </a:lnTo>
                  <a:lnTo>
                    <a:pt x="1024" y="3"/>
                  </a:lnTo>
                  <a:lnTo>
                    <a:pt x="11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28"/>
            <p:cNvSpPr>
              <a:spLocks/>
            </p:cNvSpPr>
            <p:nvPr/>
          </p:nvSpPr>
          <p:spPr bwMode="auto">
            <a:xfrm>
              <a:off x="8370888" y="1951038"/>
              <a:ext cx="19050" cy="74613"/>
            </a:xfrm>
            <a:custGeom>
              <a:avLst/>
              <a:gdLst>
                <a:gd name="T0" fmla="*/ 64 w 129"/>
                <a:gd name="T1" fmla="*/ 0 h 518"/>
                <a:gd name="T2" fmla="*/ 82 w 129"/>
                <a:gd name="T3" fmla="*/ 2 h 518"/>
                <a:gd name="T4" fmla="*/ 97 w 129"/>
                <a:gd name="T5" fmla="*/ 8 h 518"/>
                <a:gd name="T6" fmla="*/ 110 w 129"/>
                <a:gd name="T7" fmla="*/ 18 h 518"/>
                <a:gd name="T8" fmla="*/ 121 w 129"/>
                <a:gd name="T9" fmla="*/ 32 h 518"/>
                <a:gd name="T10" fmla="*/ 127 w 129"/>
                <a:gd name="T11" fmla="*/ 47 h 518"/>
                <a:gd name="T12" fmla="*/ 129 w 129"/>
                <a:gd name="T13" fmla="*/ 65 h 518"/>
                <a:gd name="T14" fmla="*/ 129 w 129"/>
                <a:gd name="T15" fmla="*/ 454 h 518"/>
                <a:gd name="T16" fmla="*/ 127 w 129"/>
                <a:gd name="T17" fmla="*/ 472 h 518"/>
                <a:gd name="T18" fmla="*/ 121 w 129"/>
                <a:gd name="T19" fmla="*/ 486 h 518"/>
                <a:gd name="T20" fmla="*/ 110 w 129"/>
                <a:gd name="T21" fmla="*/ 500 h 518"/>
                <a:gd name="T22" fmla="*/ 97 w 129"/>
                <a:gd name="T23" fmla="*/ 510 h 518"/>
                <a:gd name="T24" fmla="*/ 82 w 129"/>
                <a:gd name="T25" fmla="*/ 516 h 518"/>
                <a:gd name="T26" fmla="*/ 64 w 129"/>
                <a:gd name="T27" fmla="*/ 518 h 518"/>
                <a:gd name="T28" fmla="*/ 47 w 129"/>
                <a:gd name="T29" fmla="*/ 516 h 518"/>
                <a:gd name="T30" fmla="*/ 32 w 129"/>
                <a:gd name="T31" fmla="*/ 510 h 518"/>
                <a:gd name="T32" fmla="*/ 18 w 129"/>
                <a:gd name="T33" fmla="*/ 500 h 518"/>
                <a:gd name="T34" fmla="*/ 8 w 129"/>
                <a:gd name="T35" fmla="*/ 486 h 518"/>
                <a:gd name="T36" fmla="*/ 2 w 129"/>
                <a:gd name="T37" fmla="*/ 472 h 518"/>
                <a:gd name="T38" fmla="*/ 0 w 129"/>
                <a:gd name="T39" fmla="*/ 454 h 518"/>
                <a:gd name="T40" fmla="*/ 0 w 129"/>
                <a:gd name="T41" fmla="*/ 65 h 518"/>
                <a:gd name="T42" fmla="*/ 2 w 129"/>
                <a:gd name="T43" fmla="*/ 47 h 518"/>
                <a:gd name="T44" fmla="*/ 8 w 129"/>
                <a:gd name="T45" fmla="*/ 32 h 518"/>
                <a:gd name="T46" fmla="*/ 18 w 129"/>
                <a:gd name="T47" fmla="*/ 18 h 518"/>
                <a:gd name="T48" fmla="*/ 32 w 129"/>
                <a:gd name="T49" fmla="*/ 8 h 518"/>
                <a:gd name="T50" fmla="*/ 47 w 129"/>
                <a:gd name="T51" fmla="*/ 2 h 518"/>
                <a:gd name="T52" fmla="*/ 64 w 129"/>
                <a:gd name="T53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9" h="518">
                  <a:moveTo>
                    <a:pt x="64" y="0"/>
                  </a:moveTo>
                  <a:lnTo>
                    <a:pt x="82" y="2"/>
                  </a:lnTo>
                  <a:lnTo>
                    <a:pt x="97" y="8"/>
                  </a:lnTo>
                  <a:lnTo>
                    <a:pt x="110" y="18"/>
                  </a:lnTo>
                  <a:lnTo>
                    <a:pt x="121" y="32"/>
                  </a:lnTo>
                  <a:lnTo>
                    <a:pt x="127" y="47"/>
                  </a:lnTo>
                  <a:lnTo>
                    <a:pt x="129" y="65"/>
                  </a:lnTo>
                  <a:lnTo>
                    <a:pt x="129" y="454"/>
                  </a:lnTo>
                  <a:lnTo>
                    <a:pt x="127" y="472"/>
                  </a:lnTo>
                  <a:lnTo>
                    <a:pt x="121" y="486"/>
                  </a:lnTo>
                  <a:lnTo>
                    <a:pt x="110" y="500"/>
                  </a:lnTo>
                  <a:lnTo>
                    <a:pt x="97" y="510"/>
                  </a:lnTo>
                  <a:lnTo>
                    <a:pt x="82" y="516"/>
                  </a:lnTo>
                  <a:lnTo>
                    <a:pt x="64" y="518"/>
                  </a:lnTo>
                  <a:lnTo>
                    <a:pt x="47" y="516"/>
                  </a:lnTo>
                  <a:lnTo>
                    <a:pt x="32" y="510"/>
                  </a:lnTo>
                  <a:lnTo>
                    <a:pt x="18" y="500"/>
                  </a:lnTo>
                  <a:lnTo>
                    <a:pt x="8" y="486"/>
                  </a:lnTo>
                  <a:lnTo>
                    <a:pt x="2" y="472"/>
                  </a:lnTo>
                  <a:lnTo>
                    <a:pt x="0" y="454"/>
                  </a:lnTo>
                  <a:lnTo>
                    <a:pt x="0" y="65"/>
                  </a:lnTo>
                  <a:lnTo>
                    <a:pt x="2" y="47"/>
                  </a:lnTo>
                  <a:lnTo>
                    <a:pt x="8" y="32"/>
                  </a:lnTo>
                  <a:lnTo>
                    <a:pt x="18" y="18"/>
                  </a:lnTo>
                  <a:lnTo>
                    <a:pt x="32" y="8"/>
                  </a:lnTo>
                  <a:lnTo>
                    <a:pt x="47" y="2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29"/>
            <p:cNvSpPr>
              <a:spLocks/>
            </p:cNvSpPr>
            <p:nvPr/>
          </p:nvSpPr>
          <p:spPr bwMode="auto">
            <a:xfrm>
              <a:off x="8562976" y="2046288"/>
              <a:ext cx="58738" cy="58738"/>
            </a:xfrm>
            <a:custGeom>
              <a:avLst/>
              <a:gdLst>
                <a:gd name="T0" fmla="*/ 340 w 405"/>
                <a:gd name="T1" fmla="*/ 0 h 405"/>
                <a:gd name="T2" fmla="*/ 356 w 405"/>
                <a:gd name="T3" fmla="*/ 2 h 405"/>
                <a:gd name="T4" fmla="*/ 372 w 405"/>
                <a:gd name="T5" fmla="*/ 8 h 405"/>
                <a:gd name="T6" fmla="*/ 386 w 405"/>
                <a:gd name="T7" fmla="*/ 19 h 405"/>
                <a:gd name="T8" fmla="*/ 397 w 405"/>
                <a:gd name="T9" fmla="*/ 33 h 405"/>
                <a:gd name="T10" fmla="*/ 403 w 405"/>
                <a:gd name="T11" fmla="*/ 49 h 405"/>
                <a:gd name="T12" fmla="*/ 405 w 405"/>
                <a:gd name="T13" fmla="*/ 65 h 405"/>
                <a:gd name="T14" fmla="*/ 403 w 405"/>
                <a:gd name="T15" fmla="*/ 82 h 405"/>
                <a:gd name="T16" fmla="*/ 397 w 405"/>
                <a:gd name="T17" fmla="*/ 97 h 405"/>
                <a:gd name="T18" fmla="*/ 386 w 405"/>
                <a:gd name="T19" fmla="*/ 111 h 405"/>
                <a:gd name="T20" fmla="*/ 110 w 405"/>
                <a:gd name="T21" fmla="*/ 386 h 405"/>
                <a:gd name="T22" fmla="*/ 97 w 405"/>
                <a:gd name="T23" fmla="*/ 397 h 405"/>
                <a:gd name="T24" fmla="*/ 80 w 405"/>
                <a:gd name="T25" fmla="*/ 403 h 405"/>
                <a:gd name="T26" fmla="*/ 64 w 405"/>
                <a:gd name="T27" fmla="*/ 405 h 405"/>
                <a:gd name="T28" fmla="*/ 48 w 405"/>
                <a:gd name="T29" fmla="*/ 403 h 405"/>
                <a:gd name="T30" fmla="*/ 32 w 405"/>
                <a:gd name="T31" fmla="*/ 397 h 405"/>
                <a:gd name="T32" fmla="*/ 18 w 405"/>
                <a:gd name="T33" fmla="*/ 386 h 405"/>
                <a:gd name="T34" fmla="*/ 8 w 405"/>
                <a:gd name="T35" fmla="*/ 373 h 405"/>
                <a:gd name="T36" fmla="*/ 2 w 405"/>
                <a:gd name="T37" fmla="*/ 358 h 405"/>
                <a:gd name="T38" fmla="*/ 0 w 405"/>
                <a:gd name="T39" fmla="*/ 341 h 405"/>
                <a:gd name="T40" fmla="*/ 2 w 405"/>
                <a:gd name="T41" fmla="*/ 324 h 405"/>
                <a:gd name="T42" fmla="*/ 8 w 405"/>
                <a:gd name="T43" fmla="*/ 308 h 405"/>
                <a:gd name="T44" fmla="*/ 18 w 405"/>
                <a:gd name="T45" fmla="*/ 295 h 405"/>
                <a:gd name="T46" fmla="*/ 294 w 405"/>
                <a:gd name="T47" fmla="*/ 19 h 405"/>
                <a:gd name="T48" fmla="*/ 308 w 405"/>
                <a:gd name="T49" fmla="*/ 8 h 405"/>
                <a:gd name="T50" fmla="*/ 323 w 405"/>
                <a:gd name="T51" fmla="*/ 2 h 405"/>
                <a:gd name="T52" fmla="*/ 340 w 405"/>
                <a:gd name="T5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5" h="405">
                  <a:moveTo>
                    <a:pt x="340" y="0"/>
                  </a:moveTo>
                  <a:lnTo>
                    <a:pt x="356" y="2"/>
                  </a:lnTo>
                  <a:lnTo>
                    <a:pt x="372" y="8"/>
                  </a:lnTo>
                  <a:lnTo>
                    <a:pt x="386" y="19"/>
                  </a:lnTo>
                  <a:lnTo>
                    <a:pt x="397" y="33"/>
                  </a:lnTo>
                  <a:lnTo>
                    <a:pt x="403" y="49"/>
                  </a:lnTo>
                  <a:lnTo>
                    <a:pt x="405" y="65"/>
                  </a:lnTo>
                  <a:lnTo>
                    <a:pt x="403" y="82"/>
                  </a:lnTo>
                  <a:lnTo>
                    <a:pt x="397" y="97"/>
                  </a:lnTo>
                  <a:lnTo>
                    <a:pt x="386" y="111"/>
                  </a:lnTo>
                  <a:lnTo>
                    <a:pt x="110" y="386"/>
                  </a:lnTo>
                  <a:lnTo>
                    <a:pt x="97" y="397"/>
                  </a:lnTo>
                  <a:lnTo>
                    <a:pt x="80" y="403"/>
                  </a:lnTo>
                  <a:lnTo>
                    <a:pt x="64" y="405"/>
                  </a:lnTo>
                  <a:lnTo>
                    <a:pt x="48" y="403"/>
                  </a:lnTo>
                  <a:lnTo>
                    <a:pt x="32" y="397"/>
                  </a:lnTo>
                  <a:lnTo>
                    <a:pt x="18" y="386"/>
                  </a:lnTo>
                  <a:lnTo>
                    <a:pt x="8" y="373"/>
                  </a:lnTo>
                  <a:lnTo>
                    <a:pt x="2" y="358"/>
                  </a:lnTo>
                  <a:lnTo>
                    <a:pt x="0" y="341"/>
                  </a:lnTo>
                  <a:lnTo>
                    <a:pt x="2" y="324"/>
                  </a:lnTo>
                  <a:lnTo>
                    <a:pt x="8" y="308"/>
                  </a:lnTo>
                  <a:lnTo>
                    <a:pt x="18" y="295"/>
                  </a:lnTo>
                  <a:lnTo>
                    <a:pt x="294" y="19"/>
                  </a:lnTo>
                  <a:lnTo>
                    <a:pt x="308" y="8"/>
                  </a:lnTo>
                  <a:lnTo>
                    <a:pt x="323" y="2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30"/>
            <p:cNvSpPr>
              <a:spLocks/>
            </p:cNvSpPr>
            <p:nvPr/>
          </p:nvSpPr>
          <p:spPr bwMode="auto">
            <a:xfrm>
              <a:off x="8139113" y="2046288"/>
              <a:ext cx="58738" cy="58738"/>
            </a:xfrm>
            <a:custGeom>
              <a:avLst/>
              <a:gdLst>
                <a:gd name="T0" fmla="*/ 65 w 406"/>
                <a:gd name="T1" fmla="*/ 0 h 405"/>
                <a:gd name="T2" fmla="*/ 82 w 406"/>
                <a:gd name="T3" fmla="*/ 2 h 405"/>
                <a:gd name="T4" fmla="*/ 97 w 406"/>
                <a:gd name="T5" fmla="*/ 8 h 405"/>
                <a:gd name="T6" fmla="*/ 111 w 406"/>
                <a:gd name="T7" fmla="*/ 19 h 405"/>
                <a:gd name="T8" fmla="*/ 386 w 406"/>
                <a:gd name="T9" fmla="*/ 295 h 405"/>
                <a:gd name="T10" fmla="*/ 397 w 406"/>
                <a:gd name="T11" fmla="*/ 308 h 405"/>
                <a:gd name="T12" fmla="*/ 404 w 406"/>
                <a:gd name="T13" fmla="*/ 324 h 405"/>
                <a:gd name="T14" fmla="*/ 406 w 406"/>
                <a:gd name="T15" fmla="*/ 341 h 405"/>
                <a:gd name="T16" fmla="*/ 404 w 406"/>
                <a:gd name="T17" fmla="*/ 358 h 405"/>
                <a:gd name="T18" fmla="*/ 397 w 406"/>
                <a:gd name="T19" fmla="*/ 373 h 405"/>
                <a:gd name="T20" fmla="*/ 386 w 406"/>
                <a:gd name="T21" fmla="*/ 386 h 405"/>
                <a:gd name="T22" fmla="*/ 373 w 406"/>
                <a:gd name="T23" fmla="*/ 397 h 405"/>
                <a:gd name="T24" fmla="*/ 358 w 406"/>
                <a:gd name="T25" fmla="*/ 403 h 405"/>
                <a:gd name="T26" fmla="*/ 341 w 406"/>
                <a:gd name="T27" fmla="*/ 405 h 405"/>
                <a:gd name="T28" fmla="*/ 324 w 406"/>
                <a:gd name="T29" fmla="*/ 403 h 405"/>
                <a:gd name="T30" fmla="*/ 308 w 406"/>
                <a:gd name="T31" fmla="*/ 397 h 405"/>
                <a:gd name="T32" fmla="*/ 295 w 406"/>
                <a:gd name="T33" fmla="*/ 386 h 405"/>
                <a:gd name="T34" fmla="*/ 19 w 406"/>
                <a:gd name="T35" fmla="*/ 111 h 405"/>
                <a:gd name="T36" fmla="*/ 8 w 406"/>
                <a:gd name="T37" fmla="*/ 97 h 405"/>
                <a:gd name="T38" fmla="*/ 2 w 406"/>
                <a:gd name="T39" fmla="*/ 82 h 405"/>
                <a:gd name="T40" fmla="*/ 0 w 406"/>
                <a:gd name="T41" fmla="*/ 65 h 405"/>
                <a:gd name="T42" fmla="*/ 2 w 406"/>
                <a:gd name="T43" fmla="*/ 49 h 405"/>
                <a:gd name="T44" fmla="*/ 8 w 406"/>
                <a:gd name="T45" fmla="*/ 33 h 405"/>
                <a:gd name="T46" fmla="*/ 19 w 406"/>
                <a:gd name="T47" fmla="*/ 19 h 405"/>
                <a:gd name="T48" fmla="*/ 33 w 406"/>
                <a:gd name="T49" fmla="*/ 8 h 405"/>
                <a:gd name="T50" fmla="*/ 49 w 406"/>
                <a:gd name="T51" fmla="*/ 2 h 405"/>
                <a:gd name="T52" fmla="*/ 65 w 406"/>
                <a:gd name="T5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6" h="405">
                  <a:moveTo>
                    <a:pt x="65" y="0"/>
                  </a:moveTo>
                  <a:lnTo>
                    <a:pt x="82" y="2"/>
                  </a:lnTo>
                  <a:lnTo>
                    <a:pt x="97" y="8"/>
                  </a:lnTo>
                  <a:lnTo>
                    <a:pt x="111" y="19"/>
                  </a:lnTo>
                  <a:lnTo>
                    <a:pt x="386" y="295"/>
                  </a:lnTo>
                  <a:lnTo>
                    <a:pt x="397" y="308"/>
                  </a:lnTo>
                  <a:lnTo>
                    <a:pt x="404" y="324"/>
                  </a:lnTo>
                  <a:lnTo>
                    <a:pt x="406" y="341"/>
                  </a:lnTo>
                  <a:lnTo>
                    <a:pt x="404" y="358"/>
                  </a:lnTo>
                  <a:lnTo>
                    <a:pt x="397" y="373"/>
                  </a:lnTo>
                  <a:lnTo>
                    <a:pt x="386" y="386"/>
                  </a:lnTo>
                  <a:lnTo>
                    <a:pt x="373" y="397"/>
                  </a:lnTo>
                  <a:lnTo>
                    <a:pt x="358" y="403"/>
                  </a:lnTo>
                  <a:lnTo>
                    <a:pt x="341" y="405"/>
                  </a:lnTo>
                  <a:lnTo>
                    <a:pt x="324" y="403"/>
                  </a:lnTo>
                  <a:lnTo>
                    <a:pt x="308" y="397"/>
                  </a:lnTo>
                  <a:lnTo>
                    <a:pt x="295" y="386"/>
                  </a:lnTo>
                  <a:lnTo>
                    <a:pt x="19" y="111"/>
                  </a:lnTo>
                  <a:lnTo>
                    <a:pt x="8" y="97"/>
                  </a:lnTo>
                  <a:lnTo>
                    <a:pt x="2" y="82"/>
                  </a:lnTo>
                  <a:lnTo>
                    <a:pt x="0" y="65"/>
                  </a:lnTo>
                  <a:lnTo>
                    <a:pt x="2" y="49"/>
                  </a:lnTo>
                  <a:lnTo>
                    <a:pt x="8" y="33"/>
                  </a:lnTo>
                  <a:lnTo>
                    <a:pt x="19" y="19"/>
                  </a:lnTo>
                  <a:lnTo>
                    <a:pt x="33" y="8"/>
                  </a:lnTo>
                  <a:lnTo>
                    <a:pt x="49" y="2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31"/>
            <p:cNvSpPr>
              <a:spLocks/>
            </p:cNvSpPr>
            <p:nvPr/>
          </p:nvSpPr>
          <p:spPr bwMode="auto">
            <a:xfrm>
              <a:off x="8442326" y="1962151"/>
              <a:ext cx="31750" cy="73025"/>
            </a:xfrm>
            <a:custGeom>
              <a:avLst/>
              <a:gdLst>
                <a:gd name="T0" fmla="*/ 165 w 230"/>
                <a:gd name="T1" fmla="*/ 0 h 506"/>
                <a:gd name="T2" fmla="*/ 181 w 230"/>
                <a:gd name="T3" fmla="*/ 2 h 506"/>
                <a:gd name="T4" fmla="*/ 198 w 230"/>
                <a:gd name="T5" fmla="*/ 8 h 506"/>
                <a:gd name="T6" fmla="*/ 211 w 230"/>
                <a:gd name="T7" fmla="*/ 19 h 506"/>
                <a:gd name="T8" fmla="*/ 221 w 230"/>
                <a:gd name="T9" fmla="*/ 32 h 506"/>
                <a:gd name="T10" fmla="*/ 228 w 230"/>
                <a:gd name="T11" fmla="*/ 48 h 506"/>
                <a:gd name="T12" fmla="*/ 230 w 230"/>
                <a:gd name="T13" fmla="*/ 64 h 506"/>
                <a:gd name="T14" fmla="*/ 227 w 230"/>
                <a:gd name="T15" fmla="*/ 82 h 506"/>
                <a:gd name="T16" fmla="*/ 127 w 230"/>
                <a:gd name="T17" fmla="*/ 458 h 506"/>
                <a:gd name="T18" fmla="*/ 121 w 230"/>
                <a:gd name="T19" fmla="*/ 474 h 506"/>
                <a:gd name="T20" fmla="*/ 109 w 230"/>
                <a:gd name="T21" fmla="*/ 488 h 506"/>
                <a:gd name="T22" fmla="*/ 97 w 230"/>
                <a:gd name="T23" fmla="*/ 497 h 506"/>
                <a:gd name="T24" fmla="*/ 81 w 230"/>
                <a:gd name="T25" fmla="*/ 504 h 506"/>
                <a:gd name="T26" fmla="*/ 64 w 230"/>
                <a:gd name="T27" fmla="*/ 506 h 506"/>
                <a:gd name="T28" fmla="*/ 47 w 230"/>
                <a:gd name="T29" fmla="*/ 504 h 506"/>
                <a:gd name="T30" fmla="*/ 32 w 230"/>
                <a:gd name="T31" fmla="*/ 497 h 506"/>
                <a:gd name="T32" fmla="*/ 18 w 230"/>
                <a:gd name="T33" fmla="*/ 487 h 506"/>
                <a:gd name="T34" fmla="*/ 8 w 230"/>
                <a:gd name="T35" fmla="*/ 473 h 506"/>
                <a:gd name="T36" fmla="*/ 2 w 230"/>
                <a:gd name="T37" fmla="*/ 458 h 506"/>
                <a:gd name="T38" fmla="*/ 0 w 230"/>
                <a:gd name="T39" fmla="*/ 441 h 506"/>
                <a:gd name="T40" fmla="*/ 2 w 230"/>
                <a:gd name="T41" fmla="*/ 425 h 506"/>
                <a:gd name="T42" fmla="*/ 102 w 230"/>
                <a:gd name="T43" fmla="*/ 48 h 506"/>
                <a:gd name="T44" fmla="*/ 109 w 230"/>
                <a:gd name="T45" fmla="*/ 32 h 506"/>
                <a:gd name="T46" fmla="*/ 119 w 230"/>
                <a:gd name="T47" fmla="*/ 19 h 506"/>
                <a:gd name="T48" fmla="*/ 133 w 230"/>
                <a:gd name="T49" fmla="*/ 8 h 506"/>
                <a:gd name="T50" fmla="*/ 147 w 230"/>
                <a:gd name="T51" fmla="*/ 2 h 506"/>
                <a:gd name="T52" fmla="*/ 165 w 230"/>
                <a:gd name="T53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0" h="506">
                  <a:moveTo>
                    <a:pt x="165" y="0"/>
                  </a:moveTo>
                  <a:lnTo>
                    <a:pt x="181" y="2"/>
                  </a:lnTo>
                  <a:lnTo>
                    <a:pt x="198" y="8"/>
                  </a:lnTo>
                  <a:lnTo>
                    <a:pt x="211" y="19"/>
                  </a:lnTo>
                  <a:lnTo>
                    <a:pt x="221" y="32"/>
                  </a:lnTo>
                  <a:lnTo>
                    <a:pt x="228" y="48"/>
                  </a:lnTo>
                  <a:lnTo>
                    <a:pt x="230" y="64"/>
                  </a:lnTo>
                  <a:lnTo>
                    <a:pt x="227" y="82"/>
                  </a:lnTo>
                  <a:lnTo>
                    <a:pt x="127" y="458"/>
                  </a:lnTo>
                  <a:lnTo>
                    <a:pt x="121" y="474"/>
                  </a:lnTo>
                  <a:lnTo>
                    <a:pt x="109" y="488"/>
                  </a:lnTo>
                  <a:lnTo>
                    <a:pt x="97" y="497"/>
                  </a:lnTo>
                  <a:lnTo>
                    <a:pt x="81" y="504"/>
                  </a:lnTo>
                  <a:lnTo>
                    <a:pt x="64" y="506"/>
                  </a:lnTo>
                  <a:lnTo>
                    <a:pt x="47" y="504"/>
                  </a:lnTo>
                  <a:lnTo>
                    <a:pt x="32" y="497"/>
                  </a:lnTo>
                  <a:lnTo>
                    <a:pt x="18" y="487"/>
                  </a:lnTo>
                  <a:lnTo>
                    <a:pt x="8" y="473"/>
                  </a:lnTo>
                  <a:lnTo>
                    <a:pt x="2" y="458"/>
                  </a:lnTo>
                  <a:lnTo>
                    <a:pt x="0" y="441"/>
                  </a:lnTo>
                  <a:lnTo>
                    <a:pt x="2" y="425"/>
                  </a:lnTo>
                  <a:lnTo>
                    <a:pt x="102" y="48"/>
                  </a:lnTo>
                  <a:lnTo>
                    <a:pt x="109" y="32"/>
                  </a:lnTo>
                  <a:lnTo>
                    <a:pt x="119" y="19"/>
                  </a:lnTo>
                  <a:lnTo>
                    <a:pt x="133" y="8"/>
                  </a:lnTo>
                  <a:lnTo>
                    <a:pt x="147" y="2"/>
                  </a:lnTo>
                  <a:lnTo>
                    <a:pt x="1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32"/>
            <p:cNvSpPr>
              <a:spLocks/>
            </p:cNvSpPr>
            <p:nvPr/>
          </p:nvSpPr>
          <p:spPr bwMode="auto">
            <a:xfrm>
              <a:off x="8286751" y="1962151"/>
              <a:ext cx="33338" cy="73025"/>
            </a:xfrm>
            <a:custGeom>
              <a:avLst/>
              <a:gdLst>
                <a:gd name="T0" fmla="*/ 66 w 231"/>
                <a:gd name="T1" fmla="*/ 0 h 506"/>
                <a:gd name="T2" fmla="*/ 83 w 231"/>
                <a:gd name="T3" fmla="*/ 2 h 506"/>
                <a:gd name="T4" fmla="*/ 98 w 231"/>
                <a:gd name="T5" fmla="*/ 8 h 506"/>
                <a:gd name="T6" fmla="*/ 110 w 231"/>
                <a:gd name="T7" fmla="*/ 19 h 506"/>
                <a:gd name="T8" fmla="*/ 121 w 231"/>
                <a:gd name="T9" fmla="*/ 32 h 506"/>
                <a:gd name="T10" fmla="*/ 128 w 231"/>
                <a:gd name="T11" fmla="*/ 48 h 506"/>
                <a:gd name="T12" fmla="*/ 228 w 231"/>
                <a:gd name="T13" fmla="*/ 425 h 506"/>
                <a:gd name="T14" fmla="*/ 231 w 231"/>
                <a:gd name="T15" fmla="*/ 441 h 506"/>
                <a:gd name="T16" fmla="*/ 228 w 231"/>
                <a:gd name="T17" fmla="*/ 458 h 506"/>
                <a:gd name="T18" fmla="*/ 222 w 231"/>
                <a:gd name="T19" fmla="*/ 473 h 506"/>
                <a:gd name="T20" fmla="*/ 212 w 231"/>
                <a:gd name="T21" fmla="*/ 487 h 506"/>
                <a:gd name="T22" fmla="*/ 198 w 231"/>
                <a:gd name="T23" fmla="*/ 497 h 506"/>
                <a:gd name="T24" fmla="*/ 183 w 231"/>
                <a:gd name="T25" fmla="*/ 504 h 506"/>
                <a:gd name="T26" fmla="*/ 166 w 231"/>
                <a:gd name="T27" fmla="*/ 506 h 506"/>
                <a:gd name="T28" fmla="*/ 149 w 231"/>
                <a:gd name="T29" fmla="*/ 504 h 506"/>
                <a:gd name="T30" fmla="*/ 133 w 231"/>
                <a:gd name="T31" fmla="*/ 497 h 506"/>
                <a:gd name="T32" fmla="*/ 121 w 231"/>
                <a:gd name="T33" fmla="*/ 488 h 506"/>
                <a:gd name="T34" fmla="*/ 109 w 231"/>
                <a:gd name="T35" fmla="*/ 474 h 506"/>
                <a:gd name="T36" fmla="*/ 103 w 231"/>
                <a:gd name="T37" fmla="*/ 458 h 506"/>
                <a:gd name="T38" fmla="*/ 2 w 231"/>
                <a:gd name="T39" fmla="*/ 82 h 506"/>
                <a:gd name="T40" fmla="*/ 0 w 231"/>
                <a:gd name="T41" fmla="*/ 64 h 506"/>
                <a:gd name="T42" fmla="*/ 2 w 231"/>
                <a:gd name="T43" fmla="*/ 48 h 506"/>
                <a:gd name="T44" fmla="*/ 9 w 231"/>
                <a:gd name="T45" fmla="*/ 32 h 506"/>
                <a:gd name="T46" fmla="*/ 18 w 231"/>
                <a:gd name="T47" fmla="*/ 19 h 506"/>
                <a:gd name="T48" fmla="*/ 32 w 231"/>
                <a:gd name="T49" fmla="*/ 8 h 506"/>
                <a:gd name="T50" fmla="*/ 48 w 231"/>
                <a:gd name="T51" fmla="*/ 2 h 506"/>
                <a:gd name="T52" fmla="*/ 66 w 231"/>
                <a:gd name="T53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1" h="506">
                  <a:moveTo>
                    <a:pt x="66" y="0"/>
                  </a:moveTo>
                  <a:lnTo>
                    <a:pt x="83" y="2"/>
                  </a:lnTo>
                  <a:lnTo>
                    <a:pt x="98" y="8"/>
                  </a:lnTo>
                  <a:lnTo>
                    <a:pt x="110" y="19"/>
                  </a:lnTo>
                  <a:lnTo>
                    <a:pt x="121" y="32"/>
                  </a:lnTo>
                  <a:lnTo>
                    <a:pt x="128" y="48"/>
                  </a:lnTo>
                  <a:lnTo>
                    <a:pt x="228" y="425"/>
                  </a:lnTo>
                  <a:lnTo>
                    <a:pt x="231" y="441"/>
                  </a:lnTo>
                  <a:lnTo>
                    <a:pt x="228" y="458"/>
                  </a:lnTo>
                  <a:lnTo>
                    <a:pt x="222" y="473"/>
                  </a:lnTo>
                  <a:lnTo>
                    <a:pt x="212" y="487"/>
                  </a:lnTo>
                  <a:lnTo>
                    <a:pt x="198" y="497"/>
                  </a:lnTo>
                  <a:lnTo>
                    <a:pt x="183" y="504"/>
                  </a:lnTo>
                  <a:lnTo>
                    <a:pt x="166" y="506"/>
                  </a:lnTo>
                  <a:lnTo>
                    <a:pt x="149" y="504"/>
                  </a:lnTo>
                  <a:lnTo>
                    <a:pt x="133" y="497"/>
                  </a:lnTo>
                  <a:lnTo>
                    <a:pt x="121" y="488"/>
                  </a:lnTo>
                  <a:lnTo>
                    <a:pt x="109" y="474"/>
                  </a:lnTo>
                  <a:lnTo>
                    <a:pt x="103" y="458"/>
                  </a:lnTo>
                  <a:lnTo>
                    <a:pt x="2" y="82"/>
                  </a:lnTo>
                  <a:lnTo>
                    <a:pt x="0" y="64"/>
                  </a:lnTo>
                  <a:lnTo>
                    <a:pt x="2" y="48"/>
                  </a:lnTo>
                  <a:lnTo>
                    <a:pt x="9" y="32"/>
                  </a:lnTo>
                  <a:lnTo>
                    <a:pt x="18" y="19"/>
                  </a:lnTo>
                  <a:lnTo>
                    <a:pt x="32" y="8"/>
                  </a:lnTo>
                  <a:lnTo>
                    <a:pt x="48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33"/>
            <p:cNvSpPr>
              <a:spLocks/>
            </p:cNvSpPr>
            <p:nvPr/>
          </p:nvSpPr>
          <p:spPr bwMode="auto">
            <a:xfrm>
              <a:off x="8507413" y="1993901"/>
              <a:ext cx="46038" cy="68263"/>
            </a:xfrm>
            <a:custGeom>
              <a:avLst/>
              <a:gdLst>
                <a:gd name="T0" fmla="*/ 260 w 326"/>
                <a:gd name="T1" fmla="*/ 0 h 468"/>
                <a:gd name="T2" fmla="*/ 276 w 326"/>
                <a:gd name="T3" fmla="*/ 2 h 468"/>
                <a:gd name="T4" fmla="*/ 293 w 326"/>
                <a:gd name="T5" fmla="*/ 10 h 468"/>
                <a:gd name="T6" fmla="*/ 306 w 326"/>
                <a:gd name="T7" fmla="*/ 20 h 468"/>
                <a:gd name="T8" fmla="*/ 316 w 326"/>
                <a:gd name="T9" fmla="*/ 33 h 468"/>
                <a:gd name="T10" fmla="*/ 323 w 326"/>
                <a:gd name="T11" fmla="*/ 49 h 468"/>
                <a:gd name="T12" fmla="*/ 326 w 326"/>
                <a:gd name="T13" fmla="*/ 65 h 468"/>
                <a:gd name="T14" fmla="*/ 323 w 326"/>
                <a:gd name="T15" fmla="*/ 82 h 468"/>
                <a:gd name="T16" fmla="*/ 316 w 326"/>
                <a:gd name="T17" fmla="*/ 99 h 468"/>
                <a:gd name="T18" fmla="*/ 121 w 326"/>
                <a:gd name="T19" fmla="*/ 435 h 468"/>
                <a:gd name="T20" fmla="*/ 111 w 326"/>
                <a:gd name="T21" fmla="*/ 450 h 468"/>
                <a:gd name="T22" fmla="*/ 97 w 326"/>
                <a:gd name="T23" fmla="*/ 460 h 468"/>
                <a:gd name="T24" fmla="*/ 82 w 326"/>
                <a:gd name="T25" fmla="*/ 466 h 468"/>
                <a:gd name="T26" fmla="*/ 65 w 326"/>
                <a:gd name="T27" fmla="*/ 468 h 468"/>
                <a:gd name="T28" fmla="*/ 49 w 326"/>
                <a:gd name="T29" fmla="*/ 466 h 468"/>
                <a:gd name="T30" fmla="*/ 33 w 326"/>
                <a:gd name="T31" fmla="*/ 459 h 468"/>
                <a:gd name="T32" fmla="*/ 19 w 326"/>
                <a:gd name="T33" fmla="*/ 449 h 468"/>
                <a:gd name="T34" fmla="*/ 9 w 326"/>
                <a:gd name="T35" fmla="*/ 435 h 468"/>
                <a:gd name="T36" fmla="*/ 2 w 326"/>
                <a:gd name="T37" fmla="*/ 420 h 468"/>
                <a:gd name="T38" fmla="*/ 0 w 326"/>
                <a:gd name="T39" fmla="*/ 403 h 468"/>
                <a:gd name="T40" fmla="*/ 2 w 326"/>
                <a:gd name="T41" fmla="*/ 387 h 468"/>
                <a:gd name="T42" fmla="*/ 10 w 326"/>
                <a:gd name="T43" fmla="*/ 371 h 468"/>
                <a:gd name="T44" fmla="*/ 204 w 326"/>
                <a:gd name="T45" fmla="*/ 33 h 468"/>
                <a:gd name="T46" fmla="*/ 214 w 326"/>
                <a:gd name="T47" fmla="*/ 20 h 468"/>
                <a:gd name="T48" fmla="*/ 228 w 326"/>
                <a:gd name="T49" fmla="*/ 10 h 468"/>
                <a:gd name="T50" fmla="*/ 243 w 326"/>
                <a:gd name="T51" fmla="*/ 3 h 468"/>
                <a:gd name="T52" fmla="*/ 260 w 326"/>
                <a:gd name="T53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6" h="468">
                  <a:moveTo>
                    <a:pt x="260" y="0"/>
                  </a:moveTo>
                  <a:lnTo>
                    <a:pt x="276" y="2"/>
                  </a:lnTo>
                  <a:lnTo>
                    <a:pt x="293" y="10"/>
                  </a:lnTo>
                  <a:lnTo>
                    <a:pt x="306" y="20"/>
                  </a:lnTo>
                  <a:lnTo>
                    <a:pt x="316" y="33"/>
                  </a:lnTo>
                  <a:lnTo>
                    <a:pt x="323" y="49"/>
                  </a:lnTo>
                  <a:lnTo>
                    <a:pt x="326" y="65"/>
                  </a:lnTo>
                  <a:lnTo>
                    <a:pt x="323" y="82"/>
                  </a:lnTo>
                  <a:lnTo>
                    <a:pt x="316" y="99"/>
                  </a:lnTo>
                  <a:lnTo>
                    <a:pt x="121" y="435"/>
                  </a:lnTo>
                  <a:lnTo>
                    <a:pt x="111" y="450"/>
                  </a:lnTo>
                  <a:lnTo>
                    <a:pt x="97" y="460"/>
                  </a:lnTo>
                  <a:lnTo>
                    <a:pt x="82" y="466"/>
                  </a:lnTo>
                  <a:lnTo>
                    <a:pt x="65" y="468"/>
                  </a:lnTo>
                  <a:lnTo>
                    <a:pt x="49" y="466"/>
                  </a:lnTo>
                  <a:lnTo>
                    <a:pt x="33" y="459"/>
                  </a:lnTo>
                  <a:lnTo>
                    <a:pt x="19" y="449"/>
                  </a:lnTo>
                  <a:lnTo>
                    <a:pt x="9" y="435"/>
                  </a:lnTo>
                  <a:lnTo>
                    <a:pt x="2" y="420"/>
                  </a:lnTo>
                  <a:lnTo>
                    <a:pt x="0" y="403"/>
                  </a:lnTo>
                  <a:lnTo>
                    <a:pt x="2" y="387"/>
                  </a:lnTo>
                  <a:lnTo>
                    <a:pt x="10" y="371"/>
                  </a:lnTo>
                  <a:lnTo>
                    <a:pt x="204" y="33"/>
                  </a:lnTo>
                  <a:lnTo>
                    <a:pt x="214" y="20"/>
                  </a:lnTo>
                  <a:lnTo>
                    <a:pt x="228" y="10"/>
                  </a:lnTo>
                  <a:lnTo>
                    <a:pt x="243" y="3"/>
                  </a:lnTo>
                  <a:lnTo>
                    <a:pt x="2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34"/>
            <p:cNvSpPr>
              <a:spLocks/>
            </p:cNvSpPr>
            <p:nvPr/>
          </p:nvSpPr>
          <p:spPr bwMode="auto">
            <a:xfrm>
              <a:off x="8207376" y="1993901"/>
              <a:ext cx="46038" cy="68263"/>
            </a:xfrm>
            <a:custGeom>
              <a:avLst/>
              <a:gdLst>
                <a:gd name="T0" fmla="*/ 65 w 325"/>
                <a:gd name="T1" fmla="*/ 0 h 468"/>
                <a:gd name="T2" fmla="*/ 82 w 325"/>
                <a:gd name="T3" fmla="*/ 3 h 468"/>
                <a:gd name="T4" fmla="*/ 97 w 325"/>
                <a:gd name="T5" fmla="*/ 10 h 468"/>
                <a:gd name="T6" fmla="*/ 111 w 325"/>
                <a:gd name="T7" fmla="*/ 20 h 468"/>
                <a:gd name="T8" fmla="*/ 121 w 325"/>
                <a:gd name="T9" fmla="*/ 33 h 468"/>
                <a:gd name="T10" fmla="*/ 315 w 325"/>
                <a:gd name="T11" fmla="*/ 371 h 468"/>
                <a:gd name="T12" fmla="*/ 323 w 325"/>
                <a:gd name="T13" fmla="*/ 387 h 468"/>
                <a:gd name="T14" fmla="*/ 325 w 325"/>
                <a:gd name="T15" fmla="*/ 403 h 468"/>
                <a:gd name="T16" fmla="*/ 323 w 325"/>
                <a:gd name="T17" fmla="*/ 420 h 468"/>
                <a:gd name="T18" fmla="*/ 316 w 325"/>
                <a:gd name="T19" fmla="*/ 435 h 468"/>
                <a:gd name="T20" fmla="*/ 306 w 325"/>
                <a:gd name="T21" fmla="*/ 449 h 468"/>
                <a:gd name="T22" fmla="*/ 292 w 325"/>
                <a:gd name="T23" fmla="*/ 459 h 468"/>
                <a:gd name="T24" fmla="*/ 276 w 325"/>
                <a:gd name="T25" fmla="*/ 466 h 468"/>
                <a:gd name="T26" fmla="*/ 260 w 325"/>
                <a:gd name="T27" fmla="*/ 468 h 468"/>
                <a:gd name="T28" fmla="*/ 243 w 325"/>
                <a:gd name="T29" fmla="*/ 466 h 468"/>
                <a:gd name="T30" fmla="*/ 228 w 325"/>
                <a:gd name="T31" fmla="*/ 460 h 468"/>
                <a:gd name="T32" fmla="*/ 214 w 325"/>
                <a:gd name="T33" fmla="*/ 450 h 468"/>
                <a:gd name="T34" fmla="*/ 204 w 325"/>
                <a:gd name="T35" fmla="*/ 435 h 468"/>
                <a:gd name="T36" fmla="*/ 8 w 325"/>
                <a:gd name="T37" fmla="*/ 99 h 468"/>
                <a:gd name="T38" fmla="*/ 2 w 325"/>
                <a:gd name="T39" fmla="*/ 82 h 468"/>
                <a:gd name="T40" fmla="*/ 0 w 325"/>
                <a:gd name="T41" fmla="*/ 65 h 468"/>
                <a:gd name="T42" fmla="*/ 2 w 325"/>
                <a:gd name="T43" fmla="*/ 49 h 468"/>
                <a:gd name="T44" fmla="*/ 8 w 325"/>
                <a:gd name="T45" fmla="*/ 33 h 468"/>
                <a:gd name="T46" fmla="*/ 19 w 325"/>
                <a:gd name="T47" fmla="*/ 20 h 468"/>
                <a:gd name="T48" fmla="*/ 32 w 325"/>
                <a:gd name="T49" fmla="*/ 10 h 468"/>
                <a:gd name="T50" fmla="*/ 49 w 325"/>
                <a:gd name="T51" fmla="*/ 2 h 468"/>
                <a:gd name="T52" fmla="*/ 65 w 325"/>
                <a:gd name="T53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5" h="468">
                  <a:moveTo>
                    <a:pt x="65" y="0"/>
                  </a:moveTo>
                  <a:lnTo>
                    <a:pt x="82" y="3"/>
                  </a:lnTo>
                  <a:lnTo>
                    <a:pt x="97" y="10"/>
                  </a:lnTo>
                  <a:lnTo>
                    <a:pt x="111" y="20"/>
                  </a:lnTo>
                  <a:lnTo>
                    <a:pt x="121" y="33"/>
                  </a:lnTo>
                  <a:lnTo>
                    <a:pt x="315" y="371"/>
                  </a:lnTo>
                  <a:lnTo>
                    <a:pt x="323" y="387"/>
                  </a:lnTo>
                  <a:lnTo>
                    <a:pt x="325" y="403"/>
                  </a:lnTo>
                  <a:lnTo>
                    <a:pt x="323" y="420"/>
                  </a:lnTo>
                  <a:lnTo>
                    <a:pt x="316" y="435"/>
                  </a:lnTo>
                  <a:lnTo>
                    <a:pt x="306" y="449"/>
                  </a:lnTo>
                  <a:lnTo>
                    <a:pt x="292" y="459"/>
                  </a:lnTo>
                  <a:lnTo>
                    <a:pt x="276" y="466"/>
                  </a:lnTo>
                  <a:lnTo>
                    <a:pt x="260" y="468"/>
                  </a:lnTo>
                  <a:lnTo>
                    <a:pt x="243" y="466"/>
                  </a:lnTo>
                  <a:lnTo>
                    <a:pt x="228" y="460"/>
                  </a:lnTo>
                  <a:lnTo>
                    <a:pt x="214" y="450"/>
                  </a:lnTo>
                  <a:lnTo>
                    <a:pt x="204" y="435"/>
                  </a:lnTo>
                  <a:lnTo>
                    <a:pt x="8" y="99"/>
                  </a:lnTo>
                  <a:lnTo>
                    <a:pt x="2" y="82"/>
                  </a:lnTo>
                  <a:lnTo>
                    <a:pt x="0" y="65"/>
                  </a:lnTo>
                  <a:lnTo>
                    <a:pt x="2" y="49"/>
                  </a:lnTo>
                  <a:lnTo>
                    <a:pt x="8" y="33"/>
                  </a:lnTo>
                  <a:lnTo>
                    <a:pt x="19" y="20"/>
                  </a:lnTo>
                  <a:lnTo>
                    <a:pt x="32" y="10"/>
                  </a:lnTo>
                  <a:lnTo>
                    <a:pt x="49" y="2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19" name="Freeform 111"/>
          <p:cNvSpPr>
            <a:spLocks noEditPoints="1"/>
          </p:cNvSpPr>
          <p:nvPr/>
        </p:nvSpPr>
        <p:spPr bwMode="auto">
          <a:xfrm>
            <a:off x="6576569" y="4592444"/>
            <a:ext cx="466725" cy="563562"/>
          </a:xfrm>
          <a:custGeom>
            <a:avLst/>
            <a:gdLst>
              <a:gd name="T0" fmla="*/ 933 w 2940"/>
              <a:gd name="T1" fmla="*/ 408 h 3550"/>
              <a:gd name="T2" fmla="*/ 439 w 2940"/>
              <a:gd name="T3" fmla="*/ 777 h 3550"/>
              <a:gd name="T4" fmla="*/ 156 w 2940"/>
              <a:gd name="T5" fmla="*/ 1333 h 3550"/>
              <a:gd name="T6" fmla="*/ 360 w 2940"/>
              <a:gd name="T7" fmla="*/ 1423 h 3550"/>
              <a:gd name="T8" fmla="*/ 721 w 2940"/>
              <a:gd name="T9" fmla="*/ 1531 h 3550"/>
              <a:gd name="T10" fmla="*/ 1062 w 2940"/>
              <a:gd name="T11" fmla="*/ 1423 h 3550"/>
              <a:gd name="T12" fmla="*/ 1426 w 2940"/>
              <a:gd name="T13" fmla="*/ 1531 h 3550"/>
              <a:gd name="T14" fmla="*/ 1767 w 2940"/>
              <a:gd name="T15" fmla="*/ 1423 h 3550"/>
              <a:gd name="T16" fmla="*/ 2132 w 2940"/>
              <a:gd name="T17" fmla="*/ 1531 h 3550"/>
              <a:gd name="T18" fmla="*/ 2473 w 2940"/>
              <a:gd name="T19" fmla="*/ 1423 h 3550"/>
              <a:gd name="T20" fmla="*/ 2815 w 2940"/>
              <a:gd name="T21" fmla="*/ 1515 h 3550"/>
              <a:gd name="T22" fmla="*/ 2606 w 2940"/>
              <a:gd name="T23" fmla="*/ 920 h 3550"/>
              <a:gd name="T24" fmla="*/ 2165 w 2940"/>
              <a:gd name="T25" fmla="*/ 489 h 3550"/>
              <a:gd name="T26" fmla="*/ 1564 w 2940"/>
              <a:gd name="T27" fmla="*/ 299 h 3550"/>
              <a:gd name="T28" fmla="*/ 1529 w 2940"/>
              <a:gd name="T29" fmla="*/ 59 h 3550"/>
              <a:gd name="T30" fmla="*/ 2079 w 2940"/>
              <a:gd name="T31" fmla="*/ 311 h 3550"/>
              <a:gd name="T32" fmla="*/ 2589 w 2940"/>
              <a:gd name="T33" fmla="*/ 699 h 3550"/>
              <a:gd name="T34" fmla="*/ 2890 w 2940"/>
              <a:gd name="T35" fmla="*/ 1273 h 3550"/>
              <a:gd name="T36" fmla="*/ 2939 w 2940"/>
              <a:gd name="T37" fmla="*/ 1663 h 3550"/>
              <a:gd name="T38" fmla="*/ 2924 w 2940"/>
              <a:gd name="T39" fmla="*/ 1695 h 3550"/>
              <a:gd name="T40" fmla="*/ 2906 w 2940"/>
              <a:gd name="T41" fmla="*/ 1709 h 3550"/>
              <a:gd name="T42" fmla="*/ 2854 w 2940"/>
              <a:gd name="T43" fmla="*/ 1708 h 3550"/>
              <a:gd name="T44" fmla="*/ 2804 w 2940"/>
              <a:gd name="T45" fmla="*/ 1659 h 3550"/>
              <a:gd name="T46" fmla="*/ 2528 w 2940"/>
              <a:gd name="T47" fmla="*/ 1538 h 3550"/>
              <a:gd name="T48" fmla="*/ 2254 w 2940"/>
              <a:gd name="T49" fmla="*/ 1659 h 3550"/>
              <a:gd name="T50" fmla="*/ 2210 w 2940"/>
              <a:gd name="T51" fmla="*/ 1704 h 3550"/>
              <a:gd name="T52" fmla="*/ 2179 w 2940"/>
              <a:gd name="T53" fmla="*/ 1716 h 3550"/>
              <a:gd name="T54" fmla="*/ 2154 w 2940"/>
              <a:gd name="T55" fmla="*/ 1712 h 3550"/>
              <a:gd name="T56" fmla="*/ 2136 w 2940"/>
              <a:gd name="T57" fmla="*/ 1700 h 3550"/>
              <a:gd name="T58" fmla="*/ 1989 w 2940"/>
              <a:gd name="T59" fmla="*/ 1579 h 3550"/>
              <a:gd name="T60" fmla="*/ 1687 w 2940"/>
              <a:gd name="T61" fmla="*/ 1565 h 3550"/>
              <a:gd name="T62" fmla="*/ 1516 w 2940"/>
              <a:gd name="T63" fmla="*/ 3339 h 3550"/>
              <a:gd name="T64" fmla="*/ 1319 w 2940"/>
              <a:gd name="T65" fmla="*/ 3537 h 3550"/>
              <a:gd name="T66" fmla="*/ 1042 w 2940"/>
              <a:gd name="T67" fmla="*/ 3477 h 3550"/>
              <a:gd name="T68" fmla="*/ 944 w 2940"/>
              <a:gd name="T69" fmla="*/ 3236 h 3550"/>
              <a:gd name="T70" fmla="*/ 1047 w 2940"/>
              <a:gd name="T71" fmla="*/ 3220 h 3550"/>
              <a:gd name="T72" fmla="*/ 1121 w 2940"/>
              <a:gd name="T73" fmla="*/ 3390 h 3550"/>
              <a:gd name="T74" fmla="*/ 1324 w 2940"/>
              <a:gd name="T75" fmla="*/ 3407 h 3550"/>
              <a:gd name="T76" fmla="*/ 1411 w 2940"/>
              <a:gd name="T77" fmla="*/ 1679 h 3550"/>
              <a:gd name="T78" fmla="*/ 1117 w 2940"/>
              <a:gd name="T79" fmla="*/ 1538 h 3550"/>
              <a:gd name="T80" fmla="*/ 842 w 2940"/>
              <a:gd name="T81" fmla="*/ 1659 h 3550"/>
              <a:gd name="T82" fmla="*/ 795 w 2940"/>
              <a:gd name="T83" fmla="*/ 1706 h 3550"/>
              <a:gd name="T84" fmla="*/ 765 w 2940"/>
              <a:gd name="T85" fmla="*/ 1716 h 3550"/>
              <a:gd name="T86" fmla="*/ 734 w 2940"/>
              <a:gd name="T87" fmla="*/ 1706 h 3550"/>
              <a:gd name="T88" fmla="*/ 722 w 2940"/>
              <a:gd name="T89" fmla="*/ 1696 h 3550"/>
              <a:gd name="T90" fmla="*/ 497 w 2940"/>
              <a:gd name="T91" fmla="*/ 1549 h 3550"/>
              <a:gd name="T92" fmla="*/ 207 w 2940"/>
              <a:gd name="T93" fmla="*/ 1601 h 3550"/>
              <a:gd name="T94" fmla="*/ 96 w 2940"/>
              <a:gd name="T95" fmla="*/ 1702 h 3550"/>
              <a:gd name="T96" fmla="*/ 74 w 2940"/>
              <a:gd name="T97" fmla="*/ 1713 h 3550"/>
              <a:gd name="T98" fmla="*/ 45 w 2940"/>
              <a:gd name="T99" fmla="*/ 1714 h 3550"/>
              <a:gd name="T100" fmla="*/ 20 w 2940"/>
              <a:gd name="T101" fmla="*/ 1701 h 3550"/>
              <a:gd name="T102" fmla="*/ 3 w 2940"/>
              <a:gd name="T103" fmla="*/ 1672 h 3550"/>
              <a:gd name="T104" fmla="*/ 13 w 2940"/>
              <a:gd name="T105" fmla="*/ 1461 h 3550"/>
              <a:gd name="T106" fmla="*/ 239 w 2940"/>
              <a:gd name="T107" fmla="*/ 848 h 3550"/>
              <a:gd name="T108" fmla="*/ 697 w 2940"/>
              <a:gd name="T109" fmla="*/ 399 h 3550"/>
              <a:gd name="T110" fmla="*/ 1314 w 2940"/>
              <a:gd name="T111" fmla="*/ 186 h 3550"/>
              <a:gd name="T112" fmla="*/ 1470 w 2940"/>
              <a:gd name="T113" fmla="*/ 0 h 3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40" h="3550">
                <a:moveTo>
                  <a:pt x="1470" y="296"/>
                </a:moveTo>
                <a:lnTo>
                  <a:pt x="1376" y="299"/>
                </a:lnTo>
                <a:lnTo>
                  <a:pt x="1283" y="309"/>
                </a:lnTo>
                <a:lnTo>
                  <a:pt x="1192" y="325"/>
                </a:lnTo>
                <a:lnTo>
                  <a:pt x="1103" y="346"/>
                </a:lnTo>
                <a:lnTo>
                  <a:pt x="1018" y="374"/>
                </a:lnTo>
                <a:lnTo>
                  <a:pt x="933" y="408"/>
                </a:lnTo>
                <a:lnTo>
                  <a:pt x="853" y="445"/>
                </a:lnTo>
                <a:lnTo>
                  <a:pt x="775" y="489"/>
                </a:lnTo>
                <a:lnTo>
                  <a:pt x="700" y="538"/>
                </a:lnTo>
                <a:lnTo>
                  <a:pt x="630" y="592"/>
                </a:lnTo>
                <a:lnTo>
                  <a:pt x="562" y="649"/>
                </a:lnTo>
                <a:lnTo>
                  <a:pt x="498" y="711"/>
                </a:lnTo>
                <a:lnTo>
                  <a:pt x="439" y="777"/>
                </a:lnTo>
                <a:lnTo>
                  <a:pt x="384" y="847"/>
                </a:lnTo>
                <a:lnTo>
                  <a:pt x="334" y="920"/>
                </a:lnTo>
                <a:lnTo>
                  <a:pt x="288" y="996"/>
                </a:lnTo>
                <a:lnTo>
                  <a:pt x="247" y="1076"/>
                </a:lnTo>
                <a:lnTo>
                  <a:pt x="212" y="1159"/>
                </a:lnTo>
                <a:lnTo>
                  <a:pt x="181" y="1245"/>
                </a:lnTo>
                <a:lnTo>
                  <a:pt x="156" y="1333"/>
                </a:lnTo>
                <a:lnTo>
                  <a:pt x="138" y="1422"/>
                </a:lnTo>
                <a:lnTo>
                  <a:pt x="125" y="1515"/>
                </a:lnTo>
                <a:lnTo>
                  <a:pt x="169" y="1487"/>
                </a:lnTo>
                <a:lnTo>
                  <a:pt x="215" y="1463"/>
                </a:lnTo>
                <a:lnTo>
                  <a:pt x="262" y="1445"/>
                </a:lnTo>
                <a:lnTo>
                  <a:pt x="311" y="1431"/>
                </a:lnTo>
                <a:lnTo>
                  <a:pt x="360" y="1423"/>
                </a:lnTo>
                <a:lnTo>
                  <a:pt x="412" y="1420"/>
                </a:lnTo>
                <a:lnTo>
                  <a:pt x="467" y="1423"/>
                </a:lnTo>
                <a:lnTo>
                  <a:pt x="522" y="1433"/>
                </a:lnTo>
                <a:lnTo>
                  <a:pt x="574" y="1448"/>
                </a:lnTo>
                <a:lnTo>
                  <a:pt x="625" y="1471"/>
                </a:lnTo>
                <a:lnTo>
                  <a:pt x="674" y="1497"/>
                </a:lnTo>
                <a:lnTo>
                  <a:pt x="721" y="1531"/>
                </a:lnTo>
                <a:lnTo>
                  <a:pt x="764" y="1570"/>
                </a:lnTo>
                <a:lnTo>
                  <a:pt x="808" y="1531"/>
                </a:lnTo>
                <a:lnTo>
                  <a:pt x="855" y="1497"/>
                </a:lnTo>
                <a:lnTo>
                  <a:pt x="903" y="1471"/>
                </a:lnTo>
                <a:lnTo>
                  <a:pt x="955" y="1448"/>
                </a:lnTo>
                <a:lnTo>
                  <a:pt x="1007" y="1433"/>
                </a:lnTo>
                <a:lnTo>
                  <a:pt x="1062" y="1423"/>
                </a:lnTo>
                <a:lnTo>
                  <a:pt x="1117" y="1420"/>
                </a:lnTo>
                <a:lnTo>
                  <a:pt x="1173" y="1423"/>
                </a:lnTo>
                <a:lnTo>
                  <a:pt x="1226" y="1433"/>
                </a:lnTo>
                <a:lnTo>
                  <a:pt x="1280" y="1448"/>
                </a:lnTo>
                <a:lnTo>
                  <a:pt x="1330" y="1471"/>
                </a:lnTo>
                <a:lnTo>
                  <a:pt x="1379" y="1497"/>
                </a:lnTo>
                <a:lnTo>
                  <a:pt x="1426" y="1531"/>
                </a:lnTo>
                <a:lnTo>
                  <a:pt x="1470" y="1570"/>
                </a:lnTo>
                <a:lnTo>
                  <a:pt x="1514" y="1531"/>
                </a:lnTo>
                <a:lnTo>
                  <a:pt x="1561" y="1497"/>
                </a:lnTo>
                <a:lnTo>
                  <a:pt x="1610" y="1471"/>
                </a:lnTo>
                <a:lnTo>
                  <a:pt x="1660" y="1448"/>
                </a:lnTo>
                <a:lnTo>
                  <a:pt x="1714" y="1433"/>
                </a:lnTo>
                <a:lnTo>
                  <a:pt x="1767" y="1423"/>
                </a:lnTo>
                <a:lnTo>
                  <a:pt x="1823" y="1420"/>
                </a:lnTo>
                <a:lnTo>
                  <a:pt x="1878" y="1423"/>
                </a:lnTo>
                <a:lnTo>
                  <a:pt x="1933" y="1433"/>
                </a:lnTo>
                <a:lnTo>
                  <a:pt x="1985" y="1448"/>
                </a:lnTo>
                <a:lnTo>
                  <a:pt x="2037" y="1471"/>
                </a:lnTo>
                <a:lnTo>
                  <a:pt x="2085" y="1497"/>
                </a:lnTo>
                <a:lnTo>
                  <a:pt x="2132" y="1531"/>
                </a:lnTo>
                <a:lnTo>
                  <a:pt x="2176" y="1570"/>
                </a:lnTo>
                <a:lnTo>
                  <a:pt x="2219" y="1531"/>
                </a:lnTo>
                <a:lnTo>
                  <a:pt x="2266" y="1497"/>
                </a:lnTo>
                <a:lnTo>
                  <a:pt x="2315" y="1471"/>
                </a:lnTo>
                <a:lnTo>
                  <a:pt x="2366" y="1448"/>
                </a:lnTo>
                <a:lnTo>
                  <a:pt x="2418" y="1433"/>
                </a:lnTo>
                <a:lnTo>
                  <a:pt x="2473" y="1423"/>
                </a:lnTo>
                <a:lnTo>
                  <a:pt x="2528" y="1420"/>
                </a:lnTo>
                <a:lnTo>
                  <a:pt x="2580" y="1423"/>
                </a:lnTo>
                <a:lnTo>
                  <a:pt x="2629" y="1431"/>
                </a:lnTo>
                <a:lnTo>
                  <a:pt x="2678" y="1445"/>
                </a:lnTo>
                <a:lnTo>
                  <a:pt x="2725" y="1463"/>
                </a:lnTo>
                <a:lnTo>
                  <a:pt x="2771" y="1487"/>
                </a:lnTo>
                <a:lnTo>
                  <a:pt x="2815" y="1515"/>
                </a:lnTo>
                <a:lnTo>
                  <a:pt x="2802" y="1422"/>
                </a:lnTo>
                <a:lnTo>
                  <a:pt x="2784" y="1333"/>
                </a:lnTo>
                <a:lnTo>
                  <a:pt x="2759" y="1245"/>
                </a:lnTo>
                <a:lnTo>
                  <a:pt x="2728" y="1159"/>
                </a:lnTo>
                <a:lnTo>
                  <a:pt x="2693" y="1076"/>
                </a:lnTo>
                <a:lnTo>
                  <a:pt x="2652" y="996"/>
                </a:lnTo>
                <a:lnTo>
                  <a:pt x="2606" y="920"/>
                </a:lnTo>
                <a:lnTo>
                  <a:pt x="2556" y="847"/>
                </a:lnTo>
                <a:lnTo>
                  <a:pt x="2501" y="777"/>
                </a:lnTo>
                <a:lnTo>
                  <a:pt x="2442" y="711"/>
                </a:lnTo>
                <a:lnTo>
                  <a:pt x="2378" y="649"/>
                </a:lnTo>
                <a:lnTo>
                  <a:pt x="2310" y="592"/>
                </a:lnTo>
                <a:lnTo>
                  <a:pt x="2240" y="538"/>
                </a:lnTo>
                <a:lnTo>
                  <a:pt x="2165" y="489"/>
                </a:lnTo>
                <a:lnTo>
                  <a:pt x="2087" y="445"/>
                </a:lnTo>
                <a:lnTo>
                  <a:pt x="2007" y="408"/>
                </a:lnTo>
                <a:lnTo>
                  <a:pt x="1922" y="374"/>
                </a:lnTo>
                <a:lnTo>
                  <a:pt x="1837" y="346"/>
                </a:lnTo>
                <a:lnTo>
                  <a:pt x="1748" y="325"/>
                </a:lnTo>
                <a:lnTo>
                  <a:pt x="1657" y="309"/>
                </a:lnTo>
                <a:lnTo>
                  <a:pt x="1564" y="299"/>
                </a:lnTo>
                <a:lnTo>
                  <a:pt x="1470" y="296"/>
                </a:lnTo>
                <a:close/>
                <a:moveTo>
                  <a:pt x="1470" y="0"/>
                </a:moveTo>
                <a:lnTo>
                  <a:pt x="1488" y="3"/>
                </a:lnTo>
                <a:lnTo>
                  <a:pt x="1504" y="12"/>
                </a:lnTo>
                <a:lnTo>
                  <a:pt x="1517" y="25"/>
                </a:lnTo>
                <a:lnTo>
                  <a:pt x="1526" y="41"/>
                </a:lnTo>
                <a:lnTo>
                  <a:pt x="1529" y="59"/>
                </a:lnTo>
                <a:lnTo>
                  <a:pt x="1529" y="180"/>
                </a:lnTo>
                <a:lnTo>
                  <a:pt x="1626" y="186"/>
                </a:lnTo>
                <a:lnTo>
                  <a:pt x="1721" y="200"/>
                </a:lnTo>
                <a:lnTo>
                  <a:pt x="1814" y="219"/>
                </a:lnTo>
                <a:lnTo>
                  <a:pt x="1905" y="244"/>
                </a:lnTo>
                <a:lnTo>
                  <a:pt x="1994" y="275"/>
                </a:lnTo>
                <a:lnTo>
                  <a:pt x="2079" y="311"/>
                </a:lnTo>
                <a:lnTo>
                  <a:pt x="2163" y="353"/>
                </a:lnTo>
                <a:lnTo>
                  <a:pt x="2243" y="399"/>
                </a:lnTo>
                <a:lnTo>
                  <a:pt x="2320" y="451"/>
                </a:lnTo>
                <a:lnTo>
                  <a:pt x="2393" y="507"/>
                </a:lnTo>
                <a:lnTo>
                  <a:pt x="2462" y="567"/>
                </a:lnTo>
                <a:lnTo>
                  <a:pt x="2528" y="631"/>
                </a:lnTo>
                <a:lnTo>
                  <a:pt x="2589" y="699"/>
                </a:lnTo>
                <a:lnTo>
                  <a:pt x="2647" y="772"/>
                </a:lnTo>
                <a:lnTo>
                  <a:pt x="2701" y="848"/>
                </a:lnTo>
                <a:lnTo>
                  <a:pt x="2749" y="927"/>
                </a:lnTo>
                <a:lnTo>
                  <a:pt x="2791" y="1009"/>
                </a:lnTo>
                <a:lnTo>
                  <a:pt x="2830" y="1094"/>
                </a:lnTo>
                <a:lnTo>
                  <a:pt x="2863" y="1182"/>
                </a:lnTo>
                <a:lnTo>
                  <a:pt x="2890" y="1273"/>
                </a:lnTo>
                <a:lnTo>
                  <a:pt x="2911" y="1366"/>
                </a:lnTo>
                <a:lnTo>
                  <a:pt x="2927" y="1461"/>
                </a:lnTo>
                <a:lnTo>
                  <a:pt x="2937" y="1558"/>
                </a:lnTo>
                <a:lnTo>
                  <a:pt x="2940" y="1657"/>
                </a:lnTo>
                <a:lnTo>
                  <a:pt x="2940" y="1658"/>
                </a:lnTo>
                <a:lnTo>
                  <a:pt x="2939" y="1659"/>
                </a:lnTo>
                <a:lnTo>
                  <a:pt x="2939" y="1663"/>
                </a:lnTo>
                <a:lnTo>
                  <a:pt x="2938" y="1667"/>
                </a:lnTo>
                <a:lnTo>
                  <a:pt x="2937" y="1672"/>
                </a:lnTo>
                <a:lnTo>
                  <a:pt x="2936" y="1677"/>
                </a:lnTo>
                <a:lnTo>
                  <a:pt x="2934" y="1681"/>
                </a:lnTo>
                <a:lnTo>
                  <a:pt x="2931" y="1686"/>
                </a:lnTo>
                <a:lnTo>
                  <a:pt x="2928" y="1690"/>
                </a:lnTo>
                <a:lnTo>
                  <a:pt x="2924" y="1695"/>
                </a:lnTo>
                <a:lnTo>
                  <a:pt x="2920" y="1700"/>
                </a:lnTo>
                <a:lnTo>
                  <a:pt x="2920" y="1701"/>
                </a:lnTo>
                <a:lnTo>
                  <a:pt x="2919" y="1702"/>
                </a:lnTo>
                <a:lnTo>
                  <a:pt x="2915" y="1704"/>
                </a:lnTo>
                <a:lnTo>
                  <a:pt x="2913" y="1706"/>
                </a:lnTo>
                <a:lnTo>
                  <a:pt x="2910" y="1707"/>
                </a:lnTo>
                <a:lnTo>
                  <a:pt x="2906" y="1709"/>
                </a:lnTo>
                <a:lnTo>
                  <a:pt x="2903" y="1712"/>
                </a:lnTo>
                <a:lnTo>
                  <a:pt x="2892" y="1715"/>
                </a:lnTo>
                <a:lnTo>
                  <a:pt x="2881" y="1716"/>
                </a:lnTo>
                <a:lnTo>
                  <a:pt x="2869" y="1715"/>
                </a:lnTo>
                <a:lnTo>
                  <a:pt x="2858" y="1710"/>
                </a:lnTo>
                <a:lnTo>
                  <a:pt x="2856" y="1709"/>
                </a:lnTo>
                <a:lnTo>
                  <a:pt x="2854" y="1708"/>
                </a:lnTo>
                <a:lnTo>
                  <a:pt x="2852" y="1707"/>
                </a:lnTo>
                <a:lnTo>
                  <a:pt x="2847" y="1704"/>
                </a:lnTo>
                <a:lnTo>
                  <a:pt x="2843" y="1701"/>
                </a:lnTo>
                <a:lnTo>
                  <a:pt x="2838" y="1696"/>
                </a:lnTo>
                <a:lnTo>
                  <a:pt x="2837" y="1695"/>
                </a:lnTo>
                <a:lnTo>
                  <a:pt x="2836" y="1694"/>
                </a:lnTo>
                <a:lnTo>
                  <a:pt x="2804" y="1659"/>
                </a:lnTo>
                <a:lnTo>
                  <a:pt x="2769" y="1628"/>
                </a:lnTo>
                <a:lnTo>
                  <a:pt x="2733" y="1601"/>
                </a:lnTo>
                <a:lnTo>
                  <a:pt x="2694" y="1579"/>
                </a:lnTo>
                <a:lnTo>
                  <a:pt x="2655" y="1561"/>
                </a:lnTo>
                <a:lnTo>
                  <a:pt x="2614" y="1549"/>
                </a:lnTo>
                <a:lnTo>
                  <a:pt x="2571" y="1540"/>
                </a:lnTo>
                <a:lnTo>
                  <a:pt x="2528" y="1538"/>
                </a:lnTo>
                <a:lnTo>
                  <a:pt x="2486" y="1540"/>
                </a:lnTo>
                <a:lnTo>
                  <a:pt x="2443" y="1549"/>
                </a:lnTo>
                <a:lnTo>
                  <a:pt x="2402" y="1561"/>
                </a:lnTo>
                <a:lnTo>
                  <a:pt x="2363" y="1579"/>
                </a:lnTo>
                <a:lnTo>
                  <a:pt x="2324" y="1601"/>
                </a:lnTo>
                <a:lnTo>
                  <a:pt x="2288" y="1628"/>
                </a:lnTo>
                <a:lnTo>
                  <a:pt x="2254" y="1659"/>
                </a:lnTo>
                <a:lnTo>
                  <a:pt x="2221" y="1694"/>
                </a:lnTo>
                <a:lnTo>
                  <a:pt x="2219" y="1695"/>
                </a:lnTo>
                <a:lnTo>
                  <a:pt x="2218" y="1696"/>
                </a:lnTo>
                <a:lnTo>
                  <a:pt x="2216" y="1699"/>
                </a:lnTo>
                <a:lnTo>
                  <a:pt x="2215" y="1700"/>
                </a:lnTo>
                <a:lnTo>
                  <a:pt x="2213" y="1702"/>
                </a:lnTo>
                <a:lnTo>
                  <a:pt x="2210" y="1704"/>
                </a:lnTo>
                <a:lnTo>
                  <a:pt x="2207" y="1706"/>
                </a:lnTo>
                <a:lnTo>
                  <a:pt x="2203" y="1708"/>
                </a:lnTo>
                <a:lnTo>
                  <a:pt x="2199" y="1710"/>
                </a:lnTo>
                <a:lnTo>
                  <a:pt x="2193" y="1713"/>
                </a:lnTo>
                <a:lnTo>
                  <a:pt x="2187" y="1714"/>
                </a:lnTo>
                <a:lnTo>
                  <a:pt x="2183" y="1715"/>
                </a:lnTo>
                <a:lnTo>
                  <a:pt x="2179" y="1716"/>
                </a:lnTo>
                <a:lnTo>
                  <a:pt x="2177" y="1716"/>
                </a:lnTo>
                <a:lnTo>
                  <a:pt x="2176" y="1716"/>
                </a:lnTo>
                <a:lnTo>
                  <a:pt x="2173" y="1716"/>
                </a:lnTo>
                <a:lnTo>
                  <a:pt x="2171" y="1715"/>
                </a:lnTo>
                <a:lnTo>
                  <a:pt x="2169" y="1715"/>
                </a:lnTo>
                <a:lnTo>
                  <a:pt x="2162" y="1714"/>
                </a:lnTo>
                <a:lnTo>
                  <a:pt x="2154" y="1712"/>
                </a:lnTo>
                <a:lnTo>
                  <a:pt x="2150" y="1709"/>
                </a:lnTo>
                <a:lnTo>
                  <a:pt x="2146" y="1706"/>
                </a:lnTo>
                <a:lnTo>
                  <a:pt x="2144" y="1705"/>
                </a:lnTo>
                <a:lnTo>
                  <a:pt x="2140" y="1704"/>
                </a:lnTo>
                <a:lnTo>
                  <a:pt x="2138" y="1702"/>
                </a:lnTo>
                <a:lnTo>
                  <a:pt x="2137" y="1701"/>
                </a:lnTo>
                <a:lnTo>
                  <a:pt x="2136" y="1700"/>
                </a:lnTo>
                <a:lnTo>
                  <a:pt x="2134" y="1698"/>
                </a:lnTo>
                <a:lnTo>
                  <a:pt x="2133" y="1696"/>
                </a:lnTo>
                <a:lnTo>
                  <a:pt x="2131" y="1694"/>
                </a:lnTo>
                <a:lnTo>
                  <a:pt x="2098" y="1659"/>
                </a:lnTo>
                <a:lnTo>
                  <a:pt x="2063" y="1628"/>
                </a:lnTo>
                <a:lnTo>
                  <a:pt x="2027" y="1601"/>
                </a:lnTo>
                <a:lnTo>
                  <a:pt x="1989" y="1579"/>
                </a:lnTo>
                <a:lnTo>
                  <a:pt x="1949" y="1561"/>
                </a:lnTo>
                <a:lnTo>
                  <a:pt x="1908" y="1549"/>
                </a:lnTo>
                <a:lnTo>
                  <a:pt x="1866" y="1540"/>
                </a:lnTo>
                <a:lnTo>
                  <a:pt x="1823" y="1538"/>
                </a:lnTo>
                <a:lnTo>
                  <a:pt x="1777" y="1542"/>
                </a:lnTo>
                <a:lnTo>
                  <a:pt x="1731" y="1550"/>
                </a:lnTo>
                <a:lnTo>
                  <a:pt x="1687" y="1565"/>
                </a:lnTo>
                <a:lnTo>
                  <a:pt x="1644" y="1586"/>
                </a:lnTo>
                <a:lnTo>
                  <a:pt x="1604" y="1611"/>
                </a:lnTo>
                <a:lnTo>
                  <a:pt x="1565" y="1643"/>
                </a:lnTo>
                <a:lnTo>
                  <a:pt x="1529" y="1679"/>
                </a:lnTo>
                <a:lnTo>
                  <a:pt x="1529" y="3254"/>
                </a:lnTo>
                <a:lnTo>
                  <a:pt x="1526" y="3298"/>
                </a:lnTo>
                <a:lnTo>
                  <a:pt x="1516" y="3339"/>
                </a:lnTo>
                <a:lnTo>
                  <a:pt x="1501" y="3379"/>
                </a:lnTo>
                <a:lnTo>
                  <a:pt x="1482" y="3416"/>
                </a:lnTo>
                <a:lnTo>
                  <a:pt x="1456" y="3448"/>
                </a:lnTo>
                <a:lnTo>
                  <a:pt x="1427" y="3477"/>
                </a:lnTo>
                <a:lnTo>
                  <a:pt x="1395" y="3503"/>
                </a:lnTo>
                <a:lnTo>
                  <a:pt x="1359" y="3522"/>
                </a:lnTo>
                <a:lnTo>
                  <a:pt x="1319" y="3537"/>
                </a:lnTo>
                <a:lnTo>
                  <a:pt x="1279" y="3547"/>
                </a:lnTo>
                <a:lnTo>
                  <a:pt x="1235" y="3550"/>
                </a:lnTo>
                <a:lnTo>
                  <a:pt x="1191" y="3547"/>
                </a:lnTo>
                <a:lnTo>
                  <a:pt x="1150" y="3537"/>
                </a:lnTo>
                <a:lnTo>
                  <a:pt x="1111" y="3522"/>
                </a:lnTo>
                <a:lnTo>
                  <a:pt x="1074" y="3503"/>
                </a:lnTo>
                <a:lnTo>
                  <a:pt x="1042" y="3477"/>
                </a:lnTo>
                <a:lnTo>
                  <a:pt x="1013" y="3448"/>
                </a:lnTo>
                <a:lnTo>
                  <a:pt x="988" y="3416"/>
                </a:lnTo>
                <a:lnTo>
                  <a:pt x="969" y="3379"/>
                </a:lnTo>
                <a:lnTo>
                  <a:pt x="954" y="3339"/>
                </a:lnTo>
                <a:lnTo>
                  <a:pt x="944" y="3298"/>
                </a:lnTo>
                <a:lnTo>
                  <a:pt x="941" y="3254"/>
                </a:lnTo>
                <a:lnTo>
                  <a:pt x="944" y="3236"/>
                </a:lnTo>
                <a:lnTo>
                  <a:pt x="953" y="3220"/>
                </a:lnTo>
                <a:lnTo>
                  <a:pt x="965" y="3207"/>
                </a:lnTo>
                <a:lnTo>
                  <a:pt x="981" y="3198"/>
                </a:lnTo>
                <a:lnTo>
                  <a:pt x="1000" y="3195"/>
                </a:lnTo>
                <a:lnTo>
                  <a:pt x="1018" y="3198"/>
                </a:lnTo>
                <a:lnTo>
                  <a:pt x="1034" y="3207"/>
                </a:lnTo>
                <a:lnTo>
                  <a:pt x="1047" y="3220"/>
                </a:lnTo>
                <a:lnTo>
                  <a:pt x="1055" y="3236"/>
                </a:lnTo>
                <a:lnTo>
                  <a:pt x="1058" y="3254"/>
                </a:lnTo>
                <a:lnTo>
                  <a:pt x="1062" y="3286"/>
                </a:lnTo>
                <a:lnTo>
                  <a:pt x="1069" y="3317"/>
                </a:lnTo>
                <a:lnTo>
                  <a:pt x="1082" y="3343"/>
                </a:lnTo>
                <a:lnTo>
                  <a:pt x="1100" y="3368"/>
                </a:lnTo>
                <a:lnTo>
                  <a:pt x="1121" y="3390"/>
                </a:lnTo>
                <a:lnTo>
                  <a:pt x="1146" y="3407"/>
                </a:lnTo>
                <a:lnTo>
                  <a:pt x="1174" y="3421"/>
                </a:lnTo>
                <a:lnTo>
                  <a:pt x="1203" y="3428"/>
                </a:lnTo>
                <a:lnTo>
                  <a:pt x="1235" y="3432"/>
                </a:lnTo>
                <a:lnTo>
                  <a:pt x="1267" y="3428"/>
                </a:lnTo>
                <a:lnTo>
                  <a:pt x="1297" y="3421"/>
                </a:lnTo>
                <a:lnTo>
                  <a:pt x="1324" y="3407"/>
                </a:lnTo>
                <a:lnTo>
                  <a:pt x="1348" y="3390"/>
                </a:lnTo>
                <a:lnTo>
                  <a:pt x="1370" y="3368"/>
                </a:lnTo>
                <a:lnTo>
                  <a:pt x="1387" y="3343"/>
                </a:lnTo>
                <a:lnTo>
                  <a:pt x="1401" y="3317"/>
                </a:lnTo>
                <a:lnTo>
                  <a:pt x="1408" y="3286"/>
                </a:lnTo>
                <a:lnTo>
                  <a:pt x="1411" y="3254"/>
                </a:lnTo>
                <a:lnTo>
                  <a:pt x="1411" y="1679"/>
                </a:lnTo>
                <a:lnTo>
                  <a:pt x="1375" y="1643"/>
                </a:lnTo>
                <a:lnTo>
                  <a:pt x="1336" y="1611"/>
                </a:lnTo>
                <a:lnTo>
                  <a:pt x="1296" y="1586"/>
                </a:lnTo>
                <a:lnTo>
                  <a:pt x="1253" y="1565"/>
                </a:lnTo>
                <a:lnTo>
                  <a:pt x="1209" y="1550"/>
                </a:lnTo>
                <a:lnTo>
                  <a:pt x="1163" y="1542"/>
                </a:lnTo>
                <a:lnTo>
                  <a:pt x="1117" y="1538"/>
                </a:lnTo>
                <a:lnTo>
                  <a:pt x="1074" y="1540"/>
                </a:lnTo>
                <a:lnTo>
                  <a:pt x="1032" y="1549"/>
                </a:lnTo>
                <a:lnTo>
                  <a:pt x="991" y="1561"/>
                </a:lnTo>
                <a:lnTo>
                  <a:pt x="951" y="1579"/>
                </a:lnTo>
                <a:lnTo>
                  <a:pt x="913" y="1601"/>
                </a:lnTo>
                <a:lnTo>
                  <a:pt x="877" y="1628"/>
                </a:lnTo>
                <a:lnTo>
                  <a:pt x="842" y="1659"/>
                </a:lnTo>
                <a:lnTo>
                  <a:pt x="809" y="1694"/>
                </a:lnTo>
                <a:lnTo>
                  <a:pt x="807" y="1696"/>
                </a:lnTo>
                <a:lnTo>
                  <a:pt x="805" y="1699"/>
                </a:lnTo>
                <a:lnTo>
                  <a:pt x="804" y="1700"/>
                </a:lnTo>
                <a:lnTo>
                  <a:pt x="802" y="1702"/>
                </a:lnTo>
                <a:lnTo>
                  <a:pt x="799" y="1704"/>
                </a:lnTo>
                <a:lnTo>
                  <a:pt x="795" y="1706"/>
                </a:lnTo>
                <a:lnTo>
                  <a:pt x="792" y="1708"/>
                </a:lnTo>
                <a:lnTo>
                  <a:pt x="788" y="1710"/>
                </a:lnTo>
                <a:lnTo>
                  <a:pt x="782" y="1713"/>
                </a:lnTo>
                <a:lnTo>
                  <a:pt x="776" y="1714"/>
                </a:lnTo>
                <a:lnTo>
                  <a:pt x="772" y="1715"/>
                </a:lnTo>
                <a:lnTo>
                  <a:pt x="768" y="1716"/>
                </a:lnTo>
                <a:lnTo>
                  <a:pt x="765" y="1716"/>
                </a:lnTo>
                <a:lnTo>
                  <a:pt x="764" y="1716"/>
                </a:lnTo>
                <a:lnTo>
                  <a:pt x="761" y="1715"/>
                </a:lnTo>
                <a:lnTo>
                  <a:pt x="758" y="1715"/>
                </a:lnTo>
                <a:lnTo>
                  <a:pt x="751" y="1714"/>
                </a:lnTo>
                <a:lnTo>
                  <a:pt x="743" y="1712"/>
                </a:lnTo>
                <a:lnTo>
                  <a:pt x="739" y="1709"/>
                </a:lnTo>
                <a:lnTo>
                  <a:pt x="734" y="1706"/>
                </a:lnTo>
                <a:lnTo>
                  <a:pt x="732" y="1705"/>
                </a:lnTo>
                <a:lnTo>
                  <a:pt x="729" y="1704"/>
                </a:lnTo>
                <a:lnTo>
                  <a:pt x="727" y="1702"/>
                </a:lnTo>
                <a:lnTo>
                  <a:pt x="726" y="1701"/>
                </a:lnTo>
                <a:lnTo>
                  <a:pt x="725" y="1700"/>
                </a:lnTo>
                <a:lnTo>
                  <a:pt x="724" y="1698"/>
                </a:lnTo>
                <a:lnTo>
                  <a:pt x="722" y="1696"/>
                </a:lnTo>
                <a:lnTo>
                  <a:pt x="719" y="1694"/>
                </a:lnTo>
                <a:lnTo>
                  <a:pt x="686" y="1659"/>
                </a:lnTo>
                <a:lnTo>
                  <a:pt x="652" y="1628"/>
                </a:lnTo>
                <a:lnTo>
                  <a:pt x="616" y="1601"/>
                </a:lnTo>
                <a:lnTo>
                  <a:pt x="577" y="1579"/>
                </a:lnTo>
                <a:lnTo>
                  <a:pt x="538" y="1561"/>
                </a:lnTo>
                <a:lnTo>
                  <a:pt x="497" y="1549"/>
                </a:lnTo>
                <a:lnTo>
                  <a:pt x="454" y="1540"/>
                </a:lnTo>
                <a:lnTo>
                  <a:pt x="412" y="1538"/>
                </a:lnTo>
                <a:lnTo>
                  <a:pt x="369" y="1540"/>
                </a:lnTo>
                <a:lnTo>
                  <a:pt x="326" y="1549"/>
                </a:lnTo>
                <a:lnTo>
                  <a:pt x="285" y="1561"/>
                </a:lnTo>
                <a:lnTo>
                  <a:pt x="246" y="1579"/>
                </a:lnTo>
                <a:lnTo>
                  <a:pt x="207" y="1601"/>
                </a:lnTo>
                <a:lnTo>
                  <a:pt x="171" y="1628"/>
                </a:lnTo>
                <a:lnTo>
                  <a:pt x="136" y="1659"/>
                </a:lnTo>
                <a:lnTo>
                  <a:pt x="104" y="1694"/>
                </a:lnTo>
                <a:lnTo>
                  <a:pt x="103" y="1695"/>
                </a:lnTo>
                <a:lnTo>
                  <a:pt x="102" y="1696"/>
                </a:lnTo>
                <a:lnTo>
                  <a:pt x="99" y="1699"/>
                </a:lnTo>
                <a:lnTo>
                  <a:pt x="96" y="1702"/>
                </a:lnTo>
                <a:lnTo>
                  <a:pt x="93" y="1704"/>
                </a:lnTo>
                <a:lnTo>
                  <a:pt x="90" y="1706"/>
                </a:lnTo>
                <a:lnTo>
                  <a:pt x="87" y="1708"/>
                </a:lnTo>
                <a:lnTo>
                  <a:pt x="83" y="1710"/>
                </a:lnTo>
                <a:lnTo>
                  <a:pt x="80" y="1712"/>
                </a:lnTo>
                <a:lnTo>
                  <a:pt x="77" y="1712"/>
                </a:lnTo>
                <a:lnTo>
                  <a:pt x="74" y="1713"/>
                </a:lnTo>
                <a:lnTo>
                  <a:pt x="67" y="1715"/>
                </a:lnTo>
                <a:lnTo>
                  <a:pt x="61" y="1716"/>
                </a:lnTo>
                <a:lnTo>
                  <a:pt x="60" y="1716"/>
                </a:lnTo>
                <a:lnTo>
                  <a:pt x="59" y="1716"/>
                </a:lnTo>
                <a:lnTo>
                  <a:pt x="56" y="1715"/>
                </a:lnTo>
                <a:lnTo>
                  <a:pt x="51" y="1715"/>
                </a:lnTo>
                <a:lnTo>
                  <a:pt x="45" y="1714"/>
                </a:lnTo>
                <a:lnTo>
                  <a:pt x="40" y="1712"/>
                </a:lnTo>
                <a:lnTo>
                  <a:pt x="35" y="1710"/>
                </a:lnTo>
                <a:lnTo>
                  <a:pt x="32" y="1708"/>
                </a:lnTo>
                <a:lnTo>
                  <a:pt x="28" y="1706"/>
                </a:lnTo>
                <a:lnTo>
                  <a:pt x="25" y="1704"/>
                </a:lnTo>
                <a:lnTo>
                  <a:pt x="21" y="1702"/>
                </a:lnTo>
                <a:lnTo>
                  <a:pt x="20" y="1701"/>
                </a:lnTo>
                <a:lnTo>
                  <a:pt x="19" y="1700"/>
                </a:lnTo>
                <a:lnTo>
                  <a:pt x="15" y="1695"/>
                </a:lnTo>
                <a:lnTo>
                  <a:pt x="12" y="1690"/>
                </a:lnTo>
                <a:lnTo>
                  <a:pt x="9" y="1686"/>
                </a:lnTo>
                <a:lnTo>
                  <a:pt x="6" y="1681"/>
                </a:lnTo>
                <a:lnTo>
                  <a:pt x="4" y="1677"/>
                </a:lnTo>
                <a:lnTo>
                  <a:pt x="3" y="1672"/>
                </a:lnTo>
                <a:lnTo>
                  <a:pt x="2" y="1667"/>
                </a:lnTo>
                <a:lnTo>
                  <a:pt x="1" y="1663"/>
                </a:lnTo>
                <a:lnTo>
                  <a:pt x="1" y="1660"/>
                </a:lnTo>
                <a:lnTo>
                  <a:pt x="0" y="1658"/>
                </a:lnTo>
                <a:lnTo>
                  <a:pt x="0" y="1657"/>
                </a:lnTo>
                <a:lnTo>
                  <a:pt x="3" y="1558"/>
                </a:lnTo>
                <a:lnTo>
                  <a:pt x="13" y="1461"/>
                </a:lnTo>
                <a:lnTo>
                  <a:pt x="29" y="1366"/>
                </a:lnTo>
                <a:lnTo>
                  <a:pt x="50" y="1273"/>
                </a:lnTo>
                <a:lnTo>
                  <a:pt x="77" y="1182"/>
                </a:lnTo>
                <a:lnTo>
                  <a:pt x="110" y="1094"/>
                </a:lnTo>
                <a:lnTo>
                  <a:pt x="149" y="1009"/>
                </a:lnTo>
                <a:lnTo>
                  <a:pt x="191" y="927"/>
                </a:lnTo>
                <a:lnTo>
                  <a:pt x="239" y="848"/>
                </a:lnTo>
                <a:lnTo>
                  <a:pt x="293" y="772"/>
                </a:lnTo>
                <a:lnTo>
                  <a:pt x="351" y="699"/>
                </a:lnTo>
                <a:lnTo>
                  <a:pt x="412" y="631"/>
                </a:lnTo>
                <a:lnTo>
                  <a:pt x="478" y="567"/>
                </a:lnTo>
                <a:lnTo>
                  <a:pt x="547" y="507"/>
                </a:lnTo>
                <a:lnTo>
                  <a:pt x="620" y="451"/>
                </a:lnTo>
                <a:lnTo>
                  <a:pt x="697" y="399"/>
                </a:lnTo>
                <a:lnTo>
                  <a:pt x="777" y="353"/>
                </a:lnTo>
                <a:lnTo>
                  <a:pt x="861" y="311"/>
                </a:lnTo>
                <a:lnTo>
                  <a:pt x="946" y="275"/>
                </a:lnTo>
                <a:lnTo>
                  <a:pt x="1035" y="244"/>
                </a:lnTo>
                <a:lnTo>
                  <a:pt x="1126" y="219"/>
                </a:lnTo>
                <a:lnTo>
                  <a:pt x="1219" y="200"/>
                </a:lnTo>
                <a:lnTo>
                  <a:pt x="1314" y="186"/>
                </a:lnTo>
                <a:lnTo>
                  <a:pt x="1411" y="180"/>
                </a:lnTo>
                <a:lnTo>
                  <a:pt x="1411" y="59"/>
                </a:lnTo>
                <a:lnTo>
                  <a:pt x="1414" y="41"/>
                </a:lnTo>
                <a:lnTo>
                  <a:pt x="1423" y="25"/>
                </a:lnTo>
                <a:lnTo>
                  <a:pt x="1436" y="12"/>
                </a:lnTo>
                <a:lnTo>
                  <a:pt x="1452" y="3"/>
                </a:lnTo>
                <a:lnTo>
                  <a:pt x="147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0" name="Freeform 176"/>
          <p:cNvSpPr>
            <a:spLocks/>
          </p:cNvSpPr>
          <p:nvPr/>
        </p:nvSpPr>
        <p:spPr bwMode="auto">
          <a:xfrm>
            <a:off x="5627576" y="4624194"/>
            <a:ext cx="493713" cy="500063"/>
          </a:xfrm>
          <a:custGeom>
            <a:avLst/>
            <a:gdLst>
              <a:gd name="connsiteX0" fmla="*/ 213569 w 493713"/>
              <a:gd name="connsiteY0" fmla="*/ 166688 h 500063"/>
              <a:gd name="connsiteX1" fmla="*/ 222534 w 493713"/>
              <a:gd name="connsiteY1" fmla="*/ 166688 h 500063"/>
              <a:gd name="connsiteX2" fmla="*/ 231644 w 493713"/>
              <a:gd name="connsiteY2" fmla="*/ 167266 h 500063"/>
              <a:gd name="connsiteX3" fmla="*/ 240464 w 493713"/>
              <a:gd name="connsiteY3" fmla="*/ 168856 h 500063"/>
              <a:gd name="connsiteX4" fmla="*/ 249285 w 493713"/>
              <a:gd name="connsiteY4" fmla="*/ 171023 h 500063"/>
              <a:gd name="connsiteX5" fmla="*/ 258105 w 493713"/>
              <a:gd name="connsiteY5" fmla="*/ 174058 h 500063"/>
              <a:gd name="connsiteX6" fmla="*/ 266492 w 493713"/>
              <a:gd name="connsiteY6" fmla="*/ 177671 h 500063"/>
              <a:gd name="connsiteX7" fmla="*/ 274734 w 493713"/>
              <a:gd name="connsiteY7" fmla="*/ 182150 h 500063"/>
              <a:gd name="connsiteX8" fmla="*/ 282686 w 493713"/>
              <a:gd name="connsiteY8" fmla="*/ 187352 h 500063"/>
              <a:gd name="connsiteX9" fmla="*/ 290205 w 493713"/>
              <a:gd name="connsiteY9" fmla="*/ 193133 h 500063"/>
              <a:gd name="connsiteX10" fmla="*/ 297291 w 493713"/>
              <a:gd name="connsiteY10" fmla="*/ 199780 h 500063"/>
              <a:gd name="connsiteX11" fmla="*/ 298881 w 493713"/>
              <a:gd name="connsiteY11" fmla="*/ 201803 h 500063"/>
              <a:gd name="connsiteX12" fmla="*/ 299749 w 493713"/>
              <a:gd name="connsiteY12" fmla="*/ 203971 h 500063"/>
              <a:gd name="connsiteX13" fmla="*/ 300038 w 493713"/>
              <a:gd name="connsiteY13" fmla="*/ 206283 h 500063"/>
              <a:gd name="connsiteX14" fmla="*/ 299749 w 493713"/>
              <a:gd name="connsiteY14" fmla="*/ 208884 h 500063"/>
              <a:gd name="connsiteX15" fmla="*/ 298881 w 493713"/>
              <a:gd name="connsiteY15" fmla="*/ 211051 h 500063"/>
              <a:gd name="connsiteX16" fmla="*/ 297291 w 493713"/>
              <a:gd name="connsiteY16" fmla="*/ 213075 h 500063"/>
              <a:gd name="connsiteX17" fmla="*/ 295266 w 493713"/>
              <a:gd name="connsiteY17" fmla="*/ 214664 h 500063"/>
              <a:gd name="connsiteX18" fmla="*/ 292953 w 493713"/>
              <a:gd name="connsiteY18" fmla="*/ 215531 h 500063"/>
              <a:gd name="connsiteX19" fmla="*/ 290639 w 493713"/>
              <a:gd name="connsiteY19" fmla="*/ 215820 h 500063"/>
              <a:gd name="connsiteX20" fmla="*/ 288326 w 493713"/>
              <a:gd name="connsiteY20" fmla="*/ 215531 h 500063"/>
              <a:gd name="connsiteX21" fmla="*/ 286157 w 493713"/>
              <a:gd name="connsiteY21" fmla="*/ 214664 h 500063"/>
              <a:gd name="connsiteX22" fmla="*/ 284132 w 493713"/>
              <a:gd name="connsiteY22" fmla="*/ 213075 h 500063"/>
              <a:gd name="connsiteX23" fmla="*/ 277336 w 493713"/>
              <a:gd name="connsiteY23" fmla="*/ 207005 h 500063"/>
              <a:gd name="connsiteX24" fmla="*/ 270396 w 493713"/>
              <a:gd name="connsiteY24" fmla="*/ 201659 h 500063"/>
              <a:gd name="connsiteX25" fmla="*/ 262877 w 493713"/>
              <a:gd name="connsiteY25" fmla="*/ 197034 h 500063"/>
              <a:gd name="connsiteX26" fmla="*/ 255068 w 493713"/>
              <a:gd name="connsiteY26" fmla="*/ 193277 h 500063"/>
              <a:gd name="connsiteX27" fmla="*/ 247116 w 493713"/>
              <a:gd name="connsiteY27" fmla="*/ 190098 h 500063"/>
              <a:gd name="connsiteX28" fmla="*/ 238874 w 493713"/>
              <a:gd name="connsiteY28" fmla="*/ 187930 h 500063"/>
              <a:gd name="connsiteX29" fmla="*/ 230632 w 493713"/>
              <a:gd name="connsiteY29" fmla="*/ 186341 h 500063"/>
              <a:gd name="connsiteX30" fmla="*/ 222245 w 493713"/>
              <a:gd name="connsiteY30" fmla="*/ 185618 h 500063"/>
              <a:gd name="connsiteX31" fmla="*/ 213714 w 493713"/>
              <a:gd name="connsiteY31" fmla="*/ 185618 h 500063"/>
              <a:gd name="connsiteX32" fmla="*/ 205183 w 493713"/>
              <a:gd name="connsiteY32" fmla="*/ 186341 h 500063"/>
              <a:gd name="connsiteX33" fmla="*/ 196941 w 493713"/>
              <a:gd name="connsiteY33" fmla="*/ 187786 h 500063"/>
              <a:gd name="connsiteX34" fmla="*/ 188699 w 493713"/>
              <a:gd name="connsiteY34" fmla="*/ 190098 h 500063"/>
              <a:gd name="connsiteX35" fmla="*/ 180746 w 493713"/>
              <a:gd name="connsiteY35" fmla="*/ 193133 h 500063"/>
              <a:gd name="connsiteX36" fmla="*/ 172938 w 493713"/>
              <a:gd name="connsiteY36" fmla="*/ 197034 h 500063"/>
              <a:gd name="connsiteX37" fmla="*/ 165563 w 493713"/>
              <a:gd name="connsiteY37" fmla="*/ 201659 h 500063"/>
              <a:gd name="connsiteX38" fmla="*/ 158478 w 493713"/>
              <a:gd name="connsiteY38" fmla="*/ 207005 h 500063"/>
              <a:gd name="connsiteX39" fmla="*/ 151826 w 493713"/>
              <a:gd name="connsiteY39" fmla="*/ 213075 h 500063"/>
              <a:gd name="connsiteX40" fmla="*/ 46126 w 493713"/>
              <a:gd name="connsiteY40" fmla="*/ 320009 h 500063"/>
              <a:gd name="connsiteX41" fmla="*/ 40053 w 493713"/>
              <a:gd name="connsiteY41" fmla="*/ 326656 h 500063"/>
              <a:gd name="connsiteX42" fmla="*/ 34703 w 493713"/>
              <a:gd name="connsiteY42" fmla="*/ 333881 h 500063"/>
              <a:gd name="connsiteX43" fmla="*/ 30076 w 493713"/>
              <a:gd name="connsiteY43" fmla="*/ 341396 h 500063"/>
              <a:gd name="connsiteX44" fmla="*/ 26317 w 493713"/>
              <a:gd name="connsiteY44" fmla="*/ 349199 h 500063"/>
              <a:gd name="connsiteX45" fmla="*/ 23425 w 493713"/>
              <a:gd name="connsiteY45" fmla="*/ 357436 h 500063"/>
              <a:gd name="connsiteX46" fmla="*/ 20967 w 493713"/>
              <a:gd name="connsiteY46" fmla="*/ 365528 h 500063"/>
              <a:gd name="connsiteX47" fmla="*/ 19521 w 493713"/>
              <a:gd name="connsiteY47" fmla="*/ 374054 h 500063"/>
              <a:gd name="connsiteX48" fmla="*/ 18798 w 493713"/>
              <a:gd name="connsiteY48" fmla="*/ 382580 h 500063"/>
              <a:gd name="connsiteX49" fmla="*/ 18798 w 493713"/>
              <a:gd name="connsiteY49" fmla="*/ 391106 h 500063"/>
              <a:gd name="connsiteX50" fmla="*/ 19521 w 493713"/>
              <a:gd name="connsiteY50" fmla="*/ 399632 h 500063"/>
              <a:gd name="connsiteX51" fmla="*/ 20967 w 493713"/>
              <a:gd name="connsiteY51" fmla="*/ 408013 h 500063"/>
              <a:gd name="connsiteX52" fmla="*/ 23425 w 493713"/>
              <a:gd name="connsiteY52" fmla="*/ 416250 h 500063"/>
              <a:gd name="connsiteX53" fmla="*/ 26317 w 493713"/>
              <a:gd name="connsiteY53" fmla="*/ 424342 h 500063"/>
              <a:gd name="connsiteX54" fmla="*/ 30076 w 493713"/>
              <a:gd name="connsiteY54" fmla="*/ 432145 h 500063"/>
              <a:gd name="connsiteX55" fmla="*/ 34703 w 493713"/>
              <a:gd name="connsiteY55" fmla="*/ 439804 h 500063"/>
              <a:gd name="connsiteX56" fmla="*/ 40053 w 493713"/>
              <a:gd name="connsiteY56" fmla="*/ 446885 h 500063"/>
              <a:gd name="connsiteX57" fmla="*/ 46126 w 493713"/>
              <a:gd name="connsiteY57" fmla="*/ 453677 h 500063"/>
              <a:gd name="connsiteX58" fmla="*/ 52199 w 493713"/>
              <a:gd name="connsiteY58" fmla="*/ 459312 h 500063"/>
              <a:gd name="connsiteX59" fmla="*/ 58562 w 493713"/>
              <a:gd name="connsiteY59" fmla="*/ 464370 h 500063"/>
              <a:gd name="connsiteX60" fmla="*/ 65502 w 493713"/>
              <a:gd name="connsiteY60" fmla="*/ 468705 h 500063"/>
              <a:gd name="connsiteX61" fmla="*/ 72588 w 493713"/>
              <a:gd name="connsiteY61" fmla="*/ 472318 h 500063"/>
              <a:gd name="connsiteX62" fmla="*/ 80107 w 493713"/>
              <a:gd name="connsiteY62" fmla="*/ 475497 h 500063"/>
              <a:gd name="connsiteX63" fmla="*/ 87770 w 493713"/>
              <a:gd name="connsiteY63" fmla="*/ 478098 h 500063"/>
              <a:gd name="connsiteX64" fmla="*/ 95723 w 493713"/>
              <a:gd name="connsiteY64" fmla="*/ 479832 h 500063"/>
              <a:gd name="connsiteX65" fmla="*/ 103965 w 493713"/>
              <a:gd name="connsiteY65" fmla="*/ 480844 h 500063"/>
              <a:gd name="connsiteX66" fmla="*/ 112207 w 493713"/>
              <a:gd name="connsiteY66" fmla="*/ 481133 h 500063"/>
              <a:gd name="connsiteX67" fmla="*/ 120449 w 493713"/>
              <a:gd name="connsiteY67" fmla="*/ 480844 h 500063"/>
              <a:gd name="connsiteX68" fmla="*/ 128546 w 493713"/>
              <a:gd name="connsiteY68" fmla="*/ 479832 h 500063"/>
              <a:gd name="connsiteX69" fmla="*/ 136499 w 493713"/>
              <a:gd name="connsiteY69" fmla="*/ 478098 h 500063"/>
              <a:gd name="connsiteX70" fmla="*/ 144307 w 493713"/>
              <a:gd name="connsiteY70" fmla="*/ 475497 h 500063"/>
              <a:gd name="connsiteX71" fmla="*/ 151826 w 493713"/>
              <a:gd name="connsiteY71" fmla="*/ 472318 h 500063"/>
              <a:gd name="connsiteX72" fmla="*/ 158912 w 493713"/>
              <a:gd name="connsiteY72" fmla="*/ 468705 h 500063"/>
              <a:gd name="connsiteX73" fmla="*/ 165708 w 493713"/>
              <a:gd name="connsiteY73" fmla="*/ 464370 h 500063"/>
              <a:gd name="connsiteX74" fmla="*/ 172215 w 493713"/>
              <a:gd name="connsiteY74" fmla="*/ 459312 h 500063"/>
              <a:gd name="connsiteX75" fmla="*/ 178288 w 493713"/>
              <a:gd name="connsiteY75" fmla="*/ 453677 h 500063"/>
              <a:gd name="connsiteX76" fmla="*/ 251020 w 493713"/>
              <a:gd name="connsiteY76" fmla="*/ 380123 h 500063"/>
              <a:gd name="connsiteX77" fmla="*/ 252899 w 493713"/>
              <a:gd name="connsiteY77" fmla="*/ 378678 h 500063"/>
              <a:gd name="connsiteX78" fmla="*/ 255213 w 493713"/>
              <a:gd name="connsiteY78" fmla="*/ 377667 h 500063"/>
              <a:gd name="connsiteX79" fmla="*/ 257671 w 493713"/>
              <a:gd name="connsiteY79" fmla="*/ 377378 h 500063"/>
              <a:gd name="connsiteX80" fmla="*/ 259985 w 493713"/>
              <a:gd name="connsiteY80" fmla="*/ 377667 h 500063"/>
              <a:gd name="connsiteX81" fmla="*/ 262298 w 493713"/>
              <a:gd name="connsiteY81" fmla="*/ 378678 h 500063"/>
              <a:gd name="connsiteX82" fmla="*/ 264178 w 493713"/>
              <a:gd name="connsiteY82" fmla="*/ 380123 h 500063"/>
              <a:gd name="connsiteX83" fmla="*/ 265769 w 493713"/>
              <a:gd name="connsiteY83" fmla="*/ 382146 h 500063"/>
              <a:gd name="connsiteX84" fmla="*/ 266636 w 493713"/>
              <a:gd name="connsiteY84" fmla="*/ 384458 h 500063"/>
              <a:gd name="connsiteX85" fmla="*/ 266925 w 493713"/>
              <a:gd name="connsiteY85" fmla="*/ 386915 h 500063"/>
              <a:gd name="connsiteX86" fmla="*/ 266636 w 493713"/>
              <a:gd name="connsiteY86" fmla="*/ 389227 h 500063"/>
              <a:gd name="connsiteX87" fmla="*/ 265769 w 493713"/>
              <a:gd name="connsiteY87" fmla="*/ 391395 h 500063"/>
              <a:gd name="connsiteX88" fmla="*/ 264178 w 493713"/>
              <a:gd name="connsiteY88" fmla="*/ 393418 h 500063"/>
              <a:gd name="connsiteX89" fmla="*/ 191591 w 493713"/>
              <a:gd name="connsiteY89" fmla="*/ 466971 h 500063"/>
              <a:gd name="connsiteX90" fmla="*/ 184216 w 493713"/>
              <a:gd name="connsiteY90" fmla="*/ 473763 h 500063"/>
              <a:gd name="connsiteX91" fmla="*/ 176408 w 493713"/>
              <a:gd name="connsiteY91" fmla="*/ 479832 h 500063"/>
              <a:gd name="connsiteX92" fmla="*/ 168166 w 493713"/>
              <a:gd name="connsiteY92" fmla="*/ 485179 h 500063"/>
              <a:gd name="connsiteX93" fmla="*/ 159635 w 493713"/>
              <a:gd name="connsiteY93" fmla="*/ 489514 h 500063"/>
              <a:gd name="connsiteX94" fmla="*/ 150670 w 493713"/>
              <a:gd name="connsiteY94" fmla="*/ 493271 h 500063"/>
              <a:gd name="connsiteX95" fmla="*/ 141415 w 493713"/>
              <a:gd name="connsiteY95" fmla="*/ 496306 h 500063"/>
              <a:gd name="connsiteX96" fmla="*/ 131872 w 493713"/>
              <a:gd name="connsiteY96" fmla="*/ 498329 h 500063"/>
              <a:gd name="connsiteX97" fmla="*/ 122184 w 493713"/>
              <a:gd name="connsiteY97" fmla="*/ 499630 h 500063"/>
              <a:gd name="connsiteX98" fmla="*/ 112207 w 493713"/>
              <a:gd name="connsiteY98" fmla="*/ 500063 h 500063"/>
              <a:gd name="connsiteX99" fmla="*/ 102230 w 493713"/>
              <a:gd name="connsiteY99" fmla="*/ 499630 h 500063"/>
              <a:gd name="connsiteX100" fmla="*/ 92397 w 493713"/>
              <a:gd name="connsiteY100" fmla="*/ 498329 h 500063"/>
              <a:gd name="connsiteX101" fmla="*/ 82854 w 493713"/>
              <a:gd name="connsiteY101" fmla="*/ 496306 h 500063"/>
              <a:gd name="connsiteX102" fmla="*/ 73744 w 493713"/>
              <a:gd name="connsiteY102" fmla="*/ 493271 h 500063"/>
              <a:gd name="connsiteX103" fmla="*/ 64635 w 493713"/>
              <a:gd name="connsiteY103" fmla="*/ 489514 h 500063"/>
              <a:gd name="connsiteX104" fmla="*/ 56103 w 493713"/>
              <a:gd name="connsiteY104" fmla="*/ 485179 h 500063"/>
              <a:gd name="connsiteX105" fmla="*/ 47861 w 493713"/>
              <a:gd name="connsiteY105" fmla="*/ 479832 h 500063"/>
              <a:gd name="connsiteX106" fmla="*/ 40053 w 493713"/>
              <a:gd name="connsiteY106" fmla="*/ 473763 h 500063"/>
              <a:gd name="connsiteX107" fmla="*/ 32823 w 493713"/>
              <a:gd name="connsiteY107" fmla="*/ 466971 h 500063"/>
              <a:gd name="connsiteX108" fmla="*/ 26172 w 493713"/>
              <a:gd name="connsiteY108" fmla="*/ 459602 h 500063"/>
              <a:gd name="connsiteX109" fmla="*/ 20099 w 493713"/>
              <a:gd name="connsiteY109" fmla="*/ 451798 h 500063"/>
              <a:gd name="connsiteX110" fmla="*/ 14893 w 493713"/>
              <a:gd name="connsiteY110" fmla="*/ 443561 h 500063"/>
              <a:gd name="connsiteX111" fmla="*/ 10411 w 493713"/>
              <a:gd name="connsiteY111" fmla="*/ 434746 h 500063"/>
              <a:gd name="connsiteX112" fmla="*/ 6796 w 493713"/>
              <a:gd name="connsiteY112" fmla="*/ 425787 h 500063"/>
              <a:gd name="connsiteX113" fmla="*/ 3904 w 493713"/>
              <a:gd name="connsiteY113" fmla="*/ 416250 h 500063"/>
              <a:gd name="connsiteX114" fmla="*/ 1735 w 493713"/>
              <a:gd name="connsiteY114" fmla="*/ 406712 h 500063"/>
              <a:gd name="connsiteX115" fmla="*/ 434 w 493713"/>
              <a:gd name="connsiteY115" fmla="*/ 396886 h 500063"/>
              <a:gd name="connsiteX116" fmla="*/ 0 w 493713"/>
              <a:gd name="connsiteY116" fmla="*/ 386915 h 500063"/>
              <a:gd name="connsiteX117" fmla="*/ 434 w 493713"/>
              <a:gd name="connsiteY117" fmla="*/ 376800 h 500063"/>
              <a:gd name="connsiteX118" fmla="*/ 1735 w 493713"/>
              <a:gd name="connsiteY118" fmla="*/ 366829 h 500063"/>
              <a:gd name="connsiteX119" fmla="*/ 3904 w 493713"/>
              <a:gd name="connsiteY119" fmla="*/ 357291 h 500063"/>
              <a:gd name="connsiteX120" fmla="*/ 6796 w 493713"/>
              <a:gd name="connsiteY120" fmla="*/ 347898 h 500063"/>
              <a:gd name="connsiteX121" fmla="*/ 10411 w 493713"/>
              <a:gd name="connsiteY121" fmla="*/ 338795 h 500063"/>
              <a:gd name="connsiteX122" fmla="*/ 14893 w 493713"/>
              <a:gd name="connsiteY122" fmla="*/ 330124 h 500063"/>
              <a:gd name="connsiteX123" fmla="*/ 20099 w 493713"/>
              <a:gd name="connsiteY123" fmla="*/ 321743 h 500063"/>
              <a:gd name="connsiteX124" fmla="*/ 26172 w 493713"/>
              <a:gd name="connsiteY124" fmla="*/ 313940 h 500063"/>
              <a:gd name="connsiteX125" fmla="*/ 32823 w 493713"/>
              <a:gd name="connsiteY125" fmla="*/ 306714 h 500063"/>
              <a:gd name="connsiteX126" fmla="*/ 138524 w 493713"/>
              <a:gd name="connsiteY126" fmla="*/ 199780 h 500063"/>
              <a:gd name="connsiteX127" fmla="*/ 145753 w 493713"/>
              <a:gd name="connsiteY127" fmla="*/ 193133 h 500063"/>
              <a:gd name="connsiteX128" fmla="*/ 153417 w 493713"/>
              <a:gd name="connsiteY128" fmla="*/ 187063 h 500063"/>
              <a:gd name="connsiteX129" fmla="*/ 161081 w 493713"/>
              <a:gd name="connsiteY129" fmla="*/ 182150 h 500063"/>
              <a:gd name="connsiteX130" fmla="*/ 169467 w 493713"/>
              <a:gd name="connsiteY130" fmla="*/ 177671 h 500063"/>
              <a:gd name="connsiteX131" fmla="*/ 177854 w 493713"/>
              <a:gd name="connsiteY131" fmla="*/ 173913 h 500063"/>
              <a:gd name="connsiteX132" fmla="*/ 186530 w 493713"/>
              <a:gd name="connsiteY132" fmla="*/ 171023 h 500063"/>
              <a:gd name="connsiteX133" fmla="*/ 195495 w 493713"/>
              <a:gd name="connsiteY133" fmla="*/ 168856 h 500063"/>
              <a:gd name="connsiteX134" fmla="*/ 204460 w 493713"/>
              <a:gd name="connsiteY134" fmla="*/ 167266 h 500063"/>
              <a:gd name="connsiteX135" fmla="*/ 377831 w 493713"/>
              <a:gd name="connsiteY135" fmla="*/ 0 h 500063"/>
              <a:gd name="connsiteX136" fmla="*/ 386889 w 493713"/>
              <a:gd name="connsiteY136" fmla="*/ 0 h 500063"/>
              <a:gd name="connsiteX137" fmla="*/ 395803 w 493713"/>
              <a:gd name="connsiteY137" fmla="*/ 866 h 500063"/>
              <a:gd name="connsiteX138" fmla="*/ 404861 w 493713"/>
              <a:gd name="connsiteY138" fmla="*/ 2164 h 500063"/>
              <a:gd name="connsiteX139" fmla="*/ 413631 w 493713"/>
              <a:gd name="connsiteY139" fmla="*/ 4472 h 500063"/>
              <a:gd name="connsiteX140" fmla="*/ 422258 w 493713"/>
              <a:gd name="connsiteY140" fmla="*/ 7357 h 500063"/>
              <a:gd name="connsiteX141" fmla="*/ 430740 w 493713"/>
              <a:gd name="connsiteY141" fmla="*/ 11108 h 500063"/>
              <a:gd name="connsiteX142" fmla="*/ 438935 w 493713"/>
              <a:gd name="connsiteY142" fmla="*/ 15436 h 500063"/>
              <a:gd name="connsiteX143" fmla="*/ 446699 w 493713"/>
              <a:gd name="connsiteY143" fmla="*/ 20629 h 500063"/>
              <a:gd name="connsiteX144" fmla="*/ 454175 w 493713"/>
              <a:gd name="connsiteY144" fmla="*/ 26399 h 500063"/>
              <a:gd name="connsiteX145" fmla="*/ 461220 w 493713"/>
              <a:gd name="connsiteY145" fmla="*/ 33035 h 500063"/>
              <a:gd name="connsiteX146" fmla="*/ 467834 w 493713"/>
              <a:gd name="connsiteY146" fmla="*/ 40392 h 500063"/>
              <a:gd name="connsiteX147" fmla="*/ 473728 w 493713"/>
              <a:gd name="connsiteY147" fmla="*/ 48326 h 500063"/>
              <a:gd name="connsiteX148" fmla="*/ 479048 w 493713"/>
              <a:gd name="connsiteY148" fmla="*/ 56693 h 500063"/>
              <a:gd name="connsiteX149" fmla="*/ 483505 w 493713"/>
              <a:gd name="connsiteY149" fmla="*/ 65349 h 500063"/>
              <a:gd name="connsiteX150" fmla="*/ 487099 w 493713"/>
              <a:gd name="connsiteY150" fmla="*/ 74292 h 500063"/>
              <a:gd name="connsiteX151" fmla="*/ 489975 w 493713"/>
              <a:gd name="connsiteY151" fmla="*/ 83669 h 500063"/>
              <a:gd name="connsiteX152" fmla="*/ 491988 w 493713"/>
              <a:gd name="connsiteY152" fmla="*/ 93334 h 500063"/>
              <a:gd name="connsiteX153" fmla="*/ 493425 w 493713"/>
              <a:gd name="connsiteY153" fmla="*/ 103144 h 500063"/>
              <a:gd name="connsiteX154" fmla="*/ 493713 w 493713"/>
              <a:gd name="connsiteY154" fmla="*/ 113098 h 500063"/>
              <a:gd name="connsiteX155" fmla="*/ 493425 w 493713"/>
              <a:gd name="connsiteY155" fmla="*/ 123196 h 500063"/>
              <a:gd name="connsiteX156" fmla="*/ 491988 w 493713"/>
              <a:gd name="connsiteY156" fmla="*/ 133005 h 500063"/>
              <a:gd name="connsiteX157" fmla="*/ 489975 w 493713"/>
              <a:gd name="connsiteY157" fmla="*/ 142670 h 500063"/>
              <a:gd name="connsiteX158" fmla="*/ 487099 w 493713"/>
              <a:gd name="connsiteY158" fmla="*/ 151903 h 500063"/>
              <a:gd name="connsiteX159" fmla="*/ 483505 w 493713"/>
              <a:gd name="connsiteY159" fmla="*/ 160991 h 500063"/>
              <a:gd name="connsiteX160" fmla="*/ 479048 w 493713"/>
              <a:gd name="connsiteY160" fmla="*/ 169646 h 500063"/>
              <a:gd name="connsiteX161" fmla="*/ 473728 w 493713"/>
              <a:gd name="connsiteY161" fmla="*/ 178013 h 500063"/>
              <a:gd name="connsiteX162" fmla="*/ 467834 w 493713"/>
              <a:gd name="connsiteY162" fmla="*/ 185947 h 500063"/>
              <a:gd name="connsiteX163" fmla="*/ 461220 w 493713"/>
              <a:gd name="connsiteY163" fmla="*/ 193160 h 500063"/>
              <a:gd name="connsiteX164" fmla="*/ 349508 w 493713"/>
              <a:gd name="connsiteY164" fmla="*/ 306690 h 500063"/>
              <a:gd name="connsiteX165" fmla="*/ 342751 w 493713"/>
              <a:gd name="connsiteY165" fmla="*/ 312893 h 500063"/>
              <a:gd name="connsiteX166" fmla="*/ 335706 w 493713"/>
              <a:gd name="connsiteY166" fmla="*/ 318375 h 500063"/>
              <a:gd name="connsiteX167" fmla="*/ 328230 w 493713"/>
              <a:gd name="connsiteY167" fmla="*/ 323424 h 500063"/>
              <a:gd name="connsiteX168" fmla="*/ 320466 w 493713"/>
              <a:gd name="connsiteY168" fmla="*/ 327752 h 500063"/>
              <a:gd name="connsiteX169" fmla="*/ 312558 w 493713"/>
              <a:gd name="connsiteY169" fmla="*/ 331502 h 500063"/>
              <a:gd name="connsiteX170" fmla="*/ 304363 w 493713"/>
              <a:gd name="connsiteY170" fmla="*/ 334532 h 500063"/>
              <a:gd name="connsiteX171" fmla="*/ 296168 w 493713"/>
              <a:gd name="connsiteY171" fmla="*/ 336696 h 500063"/>
              <a:gd name="connsiteX172" fmla="*/ 287685 w 493713"/>
              <a:gd name="connsiteY172" fmla="*/ 338427 h 500063"/>
              <a:gd name="connsiteX173" fmla="*/ 279059 w 493713"/>
              <a:gd name="connsiteY173" fmla="*/ 339292 h 500063"/>
              <a:gd name="connsiteX174" fmla="*/ 270576 w 493713"/>
              <a:gd name="connsiteY174" fmla="*/ 339725 h 500063"/>
              <a:gd name="connsiteX175" fmla="*/ 262094 w 493713"/>
              <a:gd name="connsiteY175" fmla="*/ 339292 h 500063"/>
              <a:gd name="connsiteX176" fmla="*/ 253611 w 493713"/>
              <a:gd name="connsiteY176" fmla="*/ 338427 h 500063"/>
              <a:gd name="connsiteX177" fmla="*/ 244985 w 493713"/>
              <a:gd name="connsiteY177" fmla="*/ 336696 h 500063"/>
              <a:gd name="connsiteX178" fmla="*/ 236646 w 493713"/>
              <a:gd name="connsiteY178" fmla="*/ 334532 h 500063"/>
              <a:gd name="connsiteX179" fmla="*/ 228595 w 493713"/>
              <a:gd name="connsiteY179" fmla="*/ 331502 h 500063"/>
              <a:gd name="connsiteX180" fmla="*/ 220687 w 493713"/>
              <a:gd name="connsiteY180" fmla="*/ 327752 h 500063"/>
              <a:gd name="connsiteX181" fmla="*/ 212923 w 493713"/>
              <a:gd name="connsiteY181" fmla="*/ 323424 h 500063"/>
              <a:gd name="connsiteX182" fmla="*/ 205591 w 493713"/>
              <a:gd name="connsiteY182" fmla="*/ 318375 h 500063"/>
              <a:gd name="connsiteX183" fmla="*/ 198402 w 493713"/>
              <a:gd name="connsiteY183" fmla="*/ 312893 h 500063"/>
              <a:gd name="connsiteX184" fmla="*/ 191788 w 493713"/>
              <a:gd name="connsiteY184" fmla="*/ 306690 h 500063"/>
              <a:gd name="connsiteX185" fmla="*/ 190207 w 493713"/>
              <a:gd name="connsiteY185" fmla="*/ 304671 h 500063"/>
              <a:gd name="connsiteX186" fmla="*/ 189201 w 493713"/>
              <a:gd name="connsiteY186" fmla="*/ 302218 h 500063"/>
              <a:gd name="connsiteX187" fmla="*/ 188913 w 493713"/>
              <a:gd name="connsiteY187" fmla="*/ 299910 h 500063"/>
              <a:gd name="connsiteX188" fmla="*/ 189201 w 493713"/>
              <a:gd name="connsiteY188" fmla="*/ 297602 h 500063"/>
              <a:gd name="connsiteX189" fmla="*/ 190207 w 493713"/>
              <a:gd name="connsiteY189" fmla="*/ 295294 h 500063"/>
              <a:gd name="connsiteX190" fmla="*/ 191788 w 493713"/>
              <a:gd name="connsiteY190" fmla="*/ 293274 h 500063"/>
              <a:gd name="connsiteX191" fmla="*/ 193801 w 493713"/>
              <a:gd name="connsiteY191" fmla="*/ 291688 h 500063"/>
              <a:gd name="connsiteX192" fmla="*/ 195958 w 493713"/>
              <a:gd name="connsiteY192" fmla="*/ 290822 h 500063"/>
              <a:gd name="connsiteX193" fmla="*/ 198258 w 493713"/>
              <a:gd name="connsiteY193" fmla="*/ 290389 h 500063"/>
              <a:gd name="connsiteX194" fmla="*/ 200559 w 493713"/>
              <a:gd name="connsiteY194" fmla="*/ 290822 h 500063"/>
              <a:gd name="connsiteX195" fmla="*/ 202859 w 493713"/>
              <a:gd name="connsiteY195" fmla="*/ 291688 h 500063"/>
              <a:gd name="connsiteX196" fmla="*/ 204872 w 493713"/>
              <a:gd name="connsiteY196" fmla="*/ 293274 h 500063"/>
              <a:gd name="connsiteX197" fmla="*/ 211342 w 493713"/>
              <a:gd name="connsiteY197" fmla="*/ 299477 h 500063"/>
              <a:gd name="connsiteX198" fmla="*/ 218530 w 493713"/>
              <a:gd name="connsiteY198" fmla="*/ 304815 h 500063"/>
              <a:gd name="connsiteX199" fmla="*/ 226007 w 493713"/>
              <a:gd name="connsiteY199" fmla="*/ 309287 h 500063"/>
              <a:gd name="connsiteX200" fmla="*/ 233627 w 493713"/>
              <a:gd name="connsiteY200" fmla="*/ 313038 h 500063"/>
              <a:gd name="connsiteX201" fmla="*/ 241678 w 493713"/>
              <a:gd name="connsiteY201" fmla="*/ 316211 h 500063"/>
              <a:gd name="connsiteX202" fmla="*/ 249729 w 493713"/>
              <a:gd name="connsiteY202" fmla="*/ 318375 h 500063"/>
              <a:gd name="connsiteX203" fmla="*/ 258068 w 493713"/>
              <a:gd name="connsiteY203" fmla="*/ 319962 h 500063"/>
              <a:gd name="connsiteX204" fmla="*/ 266407 w 493713"/>
              <a:gd name="connsiteY204" fmla="*/ 320827 h 500063"/>
              <a:gd name="connsiteX205" fmla="*/ 274746 w 493713"/>
              <a:gd name="connsiteY205" fmla="*/ 320827 h 500063"/>
              <a:gd name="connsiteX206" fmla="*/ 283085 w 493713"/>
              <a:gd name="connsiteY206" fmla="*/ 319962 h 500063"/>
              <a:gd name="connsiteX207" fmla="*/ 291567 w 493713"/>
              <a:gd name="connsiteY207" fmla="*/ 318375 h 500063"/>
              <a:gd name="connsiteX208" fmla="*/ 299619 w 493713"/>
              <a:gd name="connsiteY208" fmla="*/ 316211 h 500063"/>
              <a:gd name="connsiteX209" fmla="*/ 307670 w 493713"/>
              <a:gd name="connsiteY209" fmla="*/ 313038 h 500063"/>
              <a:gd name="connsiteX210" fmla="*/ 315290 w 493713"/>
              <a:gd name="connsiteY210" fmla="*/ 309287 h 500063"/>
              <a:gd name="connsiteX211" fmla="*/ 322622 w 493713"/>
              <a:gd name="connsiteY211" fmla="*/ 304815 h 500063"/>
              <a:gd name="connsiteX212" fmla="*/ 329811 w 493713"/>
              <a:gd name="connsiteY212" fmla="*/ 299477 h 500063"/>
              <a:gd name="connsiteX213" fmla="*/ 336281 w 493713"/>
              <a:gd name="connsiteY213" fmla="*/ 293274 h 500063"/>
              <a:gd name="connsiteX214" fmla="*/ 447993 w 493713"/>
              <a:gd name="connsiteY214" fmla="*/ 179888 h 500063"/>
              <a:gd name="connsiteX215" fmla="*/ 453600 w 493713"/>
              <a:gd name="connsiteY215" fmla="*/ 173830 h 500063"/>
              <a:gd name="connsiteX216" fmla="*/ 458632 w 493713"/>
              <a:gd name="connsiteY216" fmla="*/ 167194 h 500063"/>
              <a:gd name="connsiteX217" fmla="*/ 462945 w 493713"/>
              <a:gd name="connsiteY217" fmla="*/ 160270 h 500063"/>
              <a:gd name="connsiteX218" fmla="*/ 466684 w 493713"/>
              <a:gd name="connsiteY218" fmla="*/ 153057 h 500063"/>
              <a:gd name="connsiteX219" fmla="*/ 469559 w 493713"/>
              <a:gd name="connsiteY219" fmla="*/ 145411 h 500063"/>
              <a:gd name="connsiteX220" fmla="*/ 472003 w 493713"/>
              <a:gd name="connsiteY220" fmla="*/ 137765 h 500063"/>
              <a:gd name="connsiteX221" fmla="*/ 473728 w 493713"/>
              <a:gd name="connsiteY221" fmla="*/ 129687 h 500063"/>
              <a:gd name="connsiteX222" fmla="*/ 474879 w 493713"/>
              <a:gd name="connsiteY222" fmla="*/ 121609 h 500063"/>
              <a:gd name="connsiteX223" fmla="*/ 475166 w 493713"/>
              <a:gd name="connsiteY223" fmla="*/ 113098 h 500063"/>
              <a:gd name="connsiteX224" fmla="*/ 474879 w 493713"/>
              <a:gd name="connsiteY224" fmla="*/ 104731 h 500063"/>
              <a:gd name="connsiteX225" fmla="*/ 473728 w 493713"/>
              <a:gd name="connsiteY225" fmla="*/ 96508 h 500063"/>
              <a:gd name="connsiteX226" fmla="*/ 472003 w 493713"/>
              <a:gd name="connsiteY226" fmla="*/ 88574 h 500063"/>
              <a:gd name="connsiteX227" fmla="*/ 469559 w 493713"/>
              <a:gd name="connsiteY227" fmla="*/ 80640 h 500063"/>
              <a:gd name="connsiteX228" fmla="*/ 466684 w 493713"/>
              <a:gd name="connsiteY228" fmla="*/ 73283 h 500063"/>
              <a:gd name="connsiteX229" fmla="*/ 462945 w 493713"/>
              <a:gd name="connsiteY229" fmla="*/ 66070 h 500063"/>
              <a:gd name="connsiteX230" fmla="*/ 458632 w 493713"/>
              <a:gd name="connsiteY230" fmla="*/ 59145 h 500063"/>
              <a:gd name="connsiteX231" fmla="*/ 453600 w 493713"/>
              <a:gd name="connsiteY231" fmla="*/ 52510 h 500063"/>
              <a:gd name="connsiteX232" fmla="*/ 447993 w 493713"/>
              <a:gd name="connsiteY232" fmla="*/ 46451 h 500063"/>
              <a:gd name="connsiteX233" fmla="*/ 441955 w 493713"/>
              <a:gd name="connsiteY233" fmla="*/ 40969 h 500063"/>
              <a:gd name="connsiteX234" fmla="*/ 435628 w 493713"/>
              <a:gd name="connsiteY234" fmla="*/ 35920 h 500063"/>
              <a:gd name="connsiteX235" fmla="*/ 428871 w 493713"/>
              <a:gd name="connsiteY235" fmla="*/ 31448 h 500063"/>
              <a:gd name="connsiteX236" fmla="*/ 421682 w 493713"/>
              <a:gd name="connsiteY236" fmla="*/ 27697 h 500063"/>
              <a:gd name="connsiteX237" fmla="*/ 414206 w 493713"/>
              <a:gd name="connsiteY237" fmla="*/ 24524 h 500063"/>
              <a:gd name="connsiteX238" fmla="*/ 406730 w 493713"/>
              <a:gd name="connsiteY238" fmla="*/ 22071 h 500063"/>
              <a:gd name="connsiteX239" fmla="*/ 398822 w 493713"/>
              <a:gd name="connsiteY239" fmla="*/ 20340 h 500063"/>
              <a:gd name="connsiteX240" fmla="*/ 390484 w 493713"/>
              <a:gd name="connsiteY240" fmla="*/ 19186 h 500063"/>
              <a:gd name="connsiteX241" fmla="*/ 382288 w 493713"/>
              <a:gd name="connsiteY241" fmla="*/ 18898 h 500063"/>
              <a:gd name="connsiteX242" fmla="*/ 374093 w 493713"/>
              <a:gd name="connsiteY242" fmla="*/ 19186 h 500063"/>
              <a:gd name="connsiteX243" fmla="*/ 366042 w 493713"/>
              <a:gd name="connsiteY243" fmla="*/ 20340 h 500063"/>
              <a:gd name="connsiteX244" fmla="*/ 358135 w 493713"/>
              <a:gd name="connsiteY244" fmla="*/ 22071 h 500063"/>
              <a:gd name="connsiteX245" fmla="*/ 350371 w 493713"/>
              <a:gd name="connsiteY245" fmla="*/ 24524 h 500063"/>
              <a:gd name="connsiteX246" fmla="*/ 343038 w 493713"/>
              <a:gd name="connsiteY246" fmla="*/ 27697 h 500063"/>
              <a:gd name="connsiteX247" fmla="*/ 335850 w 493713"/>
              <a:gd name="connsiteY247" fmla="*/ 31304 h 500063"/>
              <a:gd name="connsiteX248" fmla="*/ 329092 w 493713"/>
              <a:gd name="connsiteY248" fmla="*/ 35776 h 500063"/>
              <a:gd name="connsiteX249" fmla="*/ 322622 w 493713"/>
              <a:gd name="connsiteY249" fmla="*/ 40825 h 500063"/>
              <a:gd name="connsiteX250" fmla="*/ 316584 w 493713"/>
              <a:gd name="connsiteY250" fmla="*/ 46451 h 500063"/>
              <a:gd name="connsiteX251" fmla="*/ 231039 w 493713"/>
              <a:gd name="connsiteY251" fmla="*/ 133149 h 500063"/>
              <a:gd name="connsiteX252" fmla="*/ 229170 w 493713"/>
              <a:gd name="connsiteY252" fmla="*/ 134592 h 500063"/>
              <a:gd name="connsiteX253" fmla="*/ 226869 w 493713"/>
              <a:gd name="connsiteY253" fmla="*/ 135602 h 500063"/>
              <a:gd name="connsiteX254" fmla="*/ 224569 w 493713"/>
              <a:gd name="connsiteY254" fmla="*/ 135890 h 500063"/>
              <a:gd name="connsiteX255" fmla="*/ 222268 w 493713"/>
              <a:gd name="connsiteY255" fmla="*/ 135602 h 500063"/>
              <a:gd name="connsiteX256" fmla="*/ 219968 w 493713"/>
              <a:gd name="connsiteY256" fmla="*/ 134592 h 500063"/>
              <a:gd name="connsiteX257" fmla="*/ 218099 w 493713"/>
              <a:gd name="connsiteY257" fmla="*/ 133149 h 500063"/>
              <a:gd name="connsiteX258" fmla="*/ 216518 w 493713"/>
              <a:gd name="connsiteY258" fmla="*/ 131130 h 500063"/>
              <a:gd name="connsiteX259" fmla="*/ 215655 w 493713"/>
              <a:gd name="connsiteY259" fmla="*/ 128822 h 500063"/>
              <a:gd name="connsiteX260" fmla="*/ 215224 w 493713"/>
              <a:gd name="connsiteY260" fmla="*/ 126513 h 500063"/>
              <a:gd name="connsiteX261" fmla="*/ 215655 w 493713"/>
              <a:gd name="connsiteY261" fmla="*/ 124061 h 500063"/>
              <a:gd name="connsiteX262" fmla="*/ 216518 w 493713"/>
              <a:gd name="connsiteY262" fmla="*/ 121753 h 500063"/>
              <a:gd name="connsiteX263" fmla="*/ 218099 w 493713"/>
              <a:gd name="connsiteY263" fmla="*/ 119878 h 500063"/>
              <a:gd name="connsiteX264" fmla="*/ 303501 w 493713"/>
              <a:gd name="connsiteY264" fmla="*/ 33035 h 500063"/>
              <a:gd name="connsiteX265" fmla="*/ 310545 w 493713"/>
              <a:gd name="connsiteY265" fmla="*/ 26399 h 500063"/>
              <a:gd name="connsiteX266" fmla="*/ 318022 w 493713"/>
              <a:gd name="connsiteY266" fmla="*/ 20629 h 500063"/>
              <a:gd name="connsiteX267" fmla="*/ 325929 w 493713"/>
              <a:gd name="connsiteY267" fmla="*/ 15436 h 500063"/>
              <a:gd name="connsiteX268" fmla="*/ 334124 w 493713"/>
              <a:gd name="connsiteY268" fmla="*/ 11108 h 500063"/>
              <a:gd name="connsiteX269" fmla="*/ 342463 w 493713"/>
              <a:gd name="connsiteY269" fmla="*/ 7357 h 500063"/>
              <a:gd name="connsiteX270" fmla="*/ 351233 w 493713"/>
              <a:gd name="connsiteY270" fmla="*/ 4472 h 500063"/>
              <a:gd name="connsiteX271" fmla="*/ 359860 w 493713"/>
              <a:gd name="connsiteY271" fmla="*/ 2164 h 500063"/>
              <a:gd name="connsiteX272" fmla="*/ 368918 w 493713"/>
              <a:gd name="connsiteY272" fmla="*/ 866 h 500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</a:cxnLst>
            <a:rect l="l" t="t" r="r" b="b"/>
            <a:pathLst>
              <a:path w="493713" h="500063">
                <a:moveTo>
                  <a:pt x="213569" y="166688"/>
                </a:moveTo>
                <a:lnTo>
                  <a:pt x="222534" y="166688"/>
                </a:lnTo>
                <a:lnTo>
                  <a:pt x="231644" y="167266"/>
                </a:lnTo>
                <a:lnTo>
                  <a:pt x="240464" y="168856"/>
                </a:lnTo>
                <a:lnTo>
                  <a:pt x="249285" y="171023"/>
                </a:lnTo>
                <a:lnTo>
                  <a:pt x="258105" y="174058"/>
                </a:lnTo>
                <a:lnTo>
                  <a:pt x="266492" y="177671"/>
                </a:lnTo>
                <a:lnTo>
                  <a:pt x="274734" y="182150"/>
                </a:lnTo>
                <a:lnTo>
                  <a:pt x="282686" y="187352"/>
                </a:lnTo>
                <a:lnTo>
                  <a:pt x="290205" y="193133"/>
                </a:lnTo>
                <a:lnTo>
                  <a:pt x="297291" y="199780"/>
                </a:lnTo>
                <a:lnTo>
                  <a:pt x="298881" y="201803"/>
                </a:lnTo>
                <a:lnTo>
                  <a:pt x="299749" y="203971"/>
                </a:lnTo>
                <a:lnTo>
                  <a:pt x="300038" y="206283"/>
                </a:lnTo>
                <a:lnTo>
                  <a:pt x="299749" y="208884"/>
                </a:lnTo>
                <a:lnTo>
                  <a:pt x="298881" y="211051"/>
                </a:lnTo>
                <a:lnTo>
                  <a:pt x="297291" y="213075"/>
                </a:lnTo>
                <a:lnTo>
                  <a:pt x="295266" y="214664"/>
                </a:lnTo>
                <a:lnTo>
                  <a:pt x="292953" y="215531"/>
                </a:lnTo>
                <a:lnTo>
                  <a:pt x="290639" y="215820"/>
                </a:lnTo>
                <a:lnTo>
                  <a:pt x="288326" y="215531"/>
                </a:lnTo>
                <a:lnTo>
                  <a:pt x="286157" y="214664"/>
                </a:lnTo>
                <a:lnTo>
                  <a:pt x="284132" y="213075"/>
                </a:lnTo>
                <a:lnTo>
                  <a:pt x="277336" y="207005"/>
                </a:lnTo>
                <a:lnTo>
                  <a:pt x="270396" y="201659"/>
                </a:lnTo>
                <a:lnTo>
                  <a:pt x="262877" y="197034"/>
                </a:lnTo>
                <a:lnTo>
                  <a:pt x="255068" y="193277"/>
                </a:lnTo>
                <a:lnTo>
                  <a:pt x="247116" y="190098"/>
                </a:lnTo>
                <a:lnTo>
                  <a:pt x="238874" y="187930"/>
                </a:lnTo>
                <a:lnTo>
                  <a:pt x="230632" y="186341"/>
                </a:lnTo>
                <a:lnTo>
                  <a:pt x="222245" y="185618"/>
                </a:lnTo>
                <a:lnTo>
                  <a:pt x="213714" y="185618"/>
                </a:lnTo>
                <a:lnTo>
                  <a:pt x="205183" y="186341"/>
                </a:lnTo>
                <a:lnTo>
                  <a:pt x="196941" y="187786"/>
                </a:lnTo>
                <a:lnTo>
                  <a:pt x="188699" y="190098"/>
                </a:lnTo>
                <a:lnTo>
                  <a:pt x="180746" y="193133"/>
                </a:lnTo>
                <a:lnTo>
                  <a:pt x="172938" y="197034"/>
                </a:lnTo>
                <a:lnTo>
                  <a:pt x="165563" y="201659"/>
                </a:lnTo>
                <a:lnTo>
                  <a:pt x="158478" y="207005"/>
                </a:lnTo>
                <a:lnTo>
                  <a:pt x="151826" y="213075"/>
                </a:lnTo>
                <a:lnTo>
                  <a:pt x="46126" y="320009"/>
                </a:lnTo>
                <a:lnTo>
                  <a:pt x="40053" y="326656"/>
                </a:lnTo>
                <a:lnTo>
                  <a:pt x="34703" y="333881"/>
                </a:lnTo>
                <a:lnTo>
                  <a:pt x="30076" y="341396"/>
                </a:lnTo>
                <a:lnTo>
                  <a:pt x="26317" y="349199"/>
                </a:lnTo>
                <a:lnTo>
                  <a:pt x="23425" y="357436"/>
                </a:lnTo>
                <a:lnTo>
                  <a:pt x="20967" y="365528"/>
                </a:lnTo>
                <a:lnTo>
                  <a:pt x="19521" y="374054"/>
                </a:lnTo>
                <a:lnTo>
                  <a:pt x="18798" y="382580"/>
                </a:lnTo>
                <a:lnTo>
                  <a:pt x="18798" y="391106"/>
                </a:lnTo>
                <a:lnTo>
                  <a:pt x="19521" y="399632"/>
                </a:lnTo>
                <a:lnTo>
                  <a:pt x="20967" y="408013"/>
                </a:lnTo>
                <a:lnTo>
                  <a:pt x="23425" y="416250"/>
                </a:lnTo>
                <a:lnTo>
                  <a:pt x="26317" y="424342"/>
                </a:lnTo>
                <a:lnTo>
                  <a:pt x="30076" y="432145"/>
                </a:lnTo>
                <a:lnTo>
                  <a:pt x="34703" y="439804"/>
                </a:lnTo>
                <a:lnTo>
                  <a:pt x="40053" y="446885"/>
                </a:lnTo>
                <a:lnTo>
                  <a:pt x="46126" y="453677"/>
                </a:lnTo>
                <a:lnTo>
                  <a:pt x="52199" y="459312"/>
                </a:lnTo>
                <a:lnTo>
                  <a:pt x="58562" y="464370"/>
                </a:lnTo>
                <a:lnTo>
                  <a:pt x="65502" y="468705"/>
                </a:lnTo>
                <a:lnTo>
                  <a:pt x="72588" y="472318"/>
                </a:lnTo>
                <a:lnTo>
                  <a:pt x="80107" y="475497"/>
                </a:lnTo>
                <a:lnTo>
                  <a:pt x="87770" y="478098"/>
                </a:lnTo>
                <a:lnTo>
                  <a:pt x="95723" y="479832"/>
                </a:lnTo>
                <a:lnTo>
                  <a:pt x="103965" y="480844"/>
                </a:lnTo>
                <a:lnTo>
                  <a:pt x="112207" y="481133"/>
                </a:lnTo>
                <a:lnTo>
                  <a:pt x="120449" y="480844"/>
                </a:lnTo>
                <a:lnTo>
                  <a:pt x="128546" y="479832"/>
                </a:lnTo>
                <a:lnTo>
                  <a:pt x="136499" y="478098"/>
                </a:lnTo>
                <a:lnTo>
                  <a:pt x="144307" y="475497"/>
                </a:lnTo>
                <a:lnTo>
                  <a:pt x="151826" y="472318"/>
                </a:lnTo>
                <a:lnTo>
                  <a:pt x="158912" y="468705"/>
                </a:lnTo>
                <a:lnTo>
                  <a:pt x="165708" y="464370"/>
                </a:lnTo>
                <a:lnTo>
                  <a:pt x="172215" y="459312"/>
                </a:lnTo>
                <a:lnTo>
                  <a:pt x="178288" y="453677"/>
                </a:lnTo>
                <a:lnTo>
                  <a:pt x="251020" y="380123"/>
                </a:lnTo>
                <a:lnTo>
                  <a:pt x="252899" y="378678"/>
                </a:lnTo>
                <a:lnTo>
                  <a:pt x="255213" y="377667"/>
                </a:lnTo>
                <a:lnTo>
                  <a:pt x="257671" y="377378"/>
                </a:lnTo>
                <a:lnTo>
                  <a:pt x="259985" y="377667"/>
                </a:lnTo>
                <a:lnTo>
                  <a:pt x="262298" y="378678"/>
                </a:lnTo>
                <a:lnTo>
                  <a:pt x="264178" y="380123"/>
                </a:lnTo>
                <a:lnTo>
                  <a:pt x="265769" y="382146"/>
                </a:lnTo>
                <a:lnTo>
                  <a:pt x="266636" y="384458"/>
                </a:lnTo>
                <a:lnTo>
                  <a:pt x="266925" y="386915"/>
                </a:lnTo>
                <a:lnTo>
                  <a:pt x="266636" y="389227"/>
                </a:lnTo>
                <a:lnTo>
                  <a:pt x="265769" y="391395"/>
                </a:lnTo>
                <a:lnTo>
                  <a:pt x="264178" y="393418"/>
                </a:lnTo>
                <a:lnTo>
                  <a:pt x="191591" y="466971"/>
                </a:lnTo>
                <a:lnTo>
                  <a:pt x="184216" y="473763"/>
                </a:lnTo>
                <a:lnTo>
                  <a:pt x="176408" y="479832"/>
                </a:lnTo>
                <a:lnTo>
                  <a:pt x="168166" y="485179"/>
                </a:lnTo>
                <a:lnTo>
                  <a:pt x="159635" y="489514"/>
                </a:lnTo>
                <a:lnTo>
                  <a:pt x="150670" y="493271"/>
                </a:lnTo>
                <a:lnTo>
                  <a:pt x="141415" y="496306"/>
                </a:lnTo>
                <a:lnTo>
                  <a:pt x="131872" y="498329"/>
                </a:lnTo>
                <a:lnTo>
                  <a:pt x="122184" y="499630"/>
                </a:lnTo>
                <a:lnTo>
                  <a:pt x="112207" y="500063"/>
                </a:lnTo>
                <a:lnTo>
                  <a:pt x="102230" y="499630"/>
                </a:lnTo>
                <a:lnTo>
                  <a:pt x="92397" y="498329"/>
                </a:lnTo>
                <a:lnTo>
                  <a:pt x="82854" y="496306"/>
                </a:lnTo>
                <a:lnTo>
                  <a:pt x="73744" y="493271"/>
                </a:lnTo>
                <a:lnTo>
                  <a:pt x="64635" y="489514"/>
                </a:lnTo>
                <a:lnTo>
                  <a:pt x="56103" y="485179"/>
                </a:lnTo>
                <a:lnTo>
                  <a:pt x="47861" y="479832"/>
                </a:lnTo>
                <a:lnTo>
                  <a:pt x="40053" y="473763"/>
                </a:lnTo>
                <a:lnTo>
                  <a:pt x="32823" y="466971"/>
                </a:lnTo>
                <a:lnTo>
                  <a:pt x="26172" y="459602"/>
                </a:lnTo>
                <a:lnTo>
                  <a:pt x="20099" y="451798"/>
                </a:lnTo>
                <a:lnTo>
                  <a:pt x="14893" y="443561"/>
                </a:lnTo>
                <a:lnTo>
                  <a:pt x="10411" y="434746"/>
                </a:lnTo>
                <a:lnTo>
                  <a:pt x="6796" y="425787"/>
                </a:lnTo>
                <a:lnTo>
                  <a:pt x="3904" y="416250"/>
                </a:lnTo>
                <a:lnTo>
                  <a:pt x="1735" y="406712"/>
                </a:lnTo>
                <a:lnTo>
                  <a:pt x="434" y="396886"/>
                </a:lnTo>
                <a:lnTo>
                  <a:pt x="0" y="386915"/>
                </a:lnTo>
                <a:lnTo>
                  <a:pt x="434" y="376800"/>
                </a:lnTo>
                <a:lnTo>
                  <a:pt x="1735" y="366829"/>
                </a:lnTo>
                <a:lnTo>
                  <a:pt x="3904" y="357291"/>
                </a:lnTo>
                <a:lnTo>
                  <a:pt x="6796" y="347898"/>
                </a:lnTo>
                <a:lnTo>
                  <a:pt x="10411" y="338795"/>
                </a:lnTo>
                <a:lnTo>
                  <a:pt x="14893" y="330124"/>
                </a:lnTo>
                <a:lnTo>
                  <a:pt x="20099" y="321743"/>
                </a:lnTo>
                <a:lnTo>
                  <a:pt x="26172" y="313940"/>
                </a:lnTo>
                <a:lnTo>
                  <a:pt x="32823" y="306714"/>
                </a:lnTo>
                <a:lnTo>
                  <a:pt x="138524" y="199780"/>
                </a:lnTo>
                <a:lnTo>
                  <a:pt x="145753" y="193133"/>
                </a:lnTo>
                <a:lnTo>
                  <a:pt x="153417" y="187063"/>
                </a:lnTo>
                <a:lnTo>
                  <a:pt x="161081" y="182150"/>
                </a:lnTo>
                <a:lnTo>
                  <a:pt x="169467" y="177671"/>
                </a:lnTo>
                <a:lnTo>
                  <a:pt x="177854" y="173913"/>
                </a:lnTo>
                <a:lnTo>
                  <a:pt x="186530" y="171023"/>
                </a:lnTo>
                <a:lnTo>
                  <a:pt x="195495" y="168856"/>
                </a:lnTo>
                <a:lnTo>
                  <a:pt x="204460" y="167266"/>
                </a:lnTo>
                <a:close/>
                <a:moveTo>
                  <a:pt x="377831" y="0"/>
                </a:moveTo>
                <a:lnTo>
                  <a:pt x="386889" y="0"/>
                </a:lnTo>
                <a:lnTo>
                  <a:pt x="395803" y="866"/>
                </a:lnTo>
                <a:lnTo>
                  <a:pt x="404861" y="2164"/>
                </a:lnTo>
                <a:lnTo>
                  <a:pt x="413631" y="4472"/>
                </a:lnTo>
                <a:lnTo>
                  <a:pt x="422258" y="7357"/>
                </a:lnTo>
                <a:lnTo>
                  <a:pt x="430740" y="11108"/>
                </a:lnTo>
                <a:lnTo>
                  <a:pt x="438935" y="15436"/>
                </a:lnTo>
                <a:lnTo>
                  <a:pt x="446699" y="20629"/>
                </a:lnTo>
                <a:lnTo>
                  <a:pt x="454175" y="26399"/>
                </a:lnTo>
                <a:lnTo>
                  <a:pt x="461220" y="33035"/>
                </a:lnTo>
                <a:lnTo>
                  <a:pt x="467834" y="40392"/>
                </a:lnTo>
                <a:lnTo>
                  <a:pt x="473728" y="48326"/>
                </a:lnTo>
                <a:lnTo>
                  <a:pt x="479048" y="56693"/>
                </a:lnTo>
                <a:lnTo>
                  <a:pt x="483505" y="65349"/>
                </a:lnTo>
                <a:lnTo>
                  <a:pt x="487099" y="74292"/>
                </a:lnTo>
                <a:lnTo>
                  <a:pt x="489975" y="83669"/>
                </a:lnTo>
                <a:lnTo>
                  <a:pt x="491988" y="93334"/>
                </a:lnTo>
                <a:lnTo>
                  <a:pt x="493425" y="103144"/>
                </a:lnTo>
                <a:lnTo>
                  <a:pt x="493713" y="113098"/>
                </a:lnTo>
                <a:lnTo>
                  <a:pt x="493425" y="123196"/>
                </a:lnTo>
                <a:lnTo>
                  <a:pt x="491988" y="133005"/>
                </a:lnTo>
                <a:lnTo>
                  <a:pt x="489975" y="142670"/>
                </a:lnTo>
                <a:lnTo>
                  <a:pt x="487099" y="151903"/>
                </a:lnTo>
                <a:lnTo>
                  <a:pt x="483505" y="160991"/>
                </a:lnTo>
                <a:lnTo>
                  <a:pt x="479048" y="169646"/>
                </a:lnTo>
                <a:lnTo>
                  <a:pt x="473728" y="178013"/>
                </a:lnTo>
                <a:lnTo>
                  <a:pt x="467834" y="185947"/>
                </a:lnTo>
                <a:lnTo>
                  <a:pt x="461220" y="193160"/>
                </a:lnTo>
                <a:lnTo>
                  <a:pt x="349508" y="306690"/>
                </a:lnTo>
                <a:lnTo>
                  <a:pt x="342751" y="312893"/>
                </a:lnTo>
                <a:lnTo>
                  <a:pt x="335706" y="318375"/>
                </a:lnTo>
                <a:lnTo>
                  <a:pt x="328230" y="323424"/>
                </a:lnTo>
                <a:lnTo>
                  <a:pt x="320466" y="327752"/>
                </a:lnTo>
                <a:lnTo>
                  <a:pt x="312558" y="331502"/>
                </a:lnTo>
                <a:lnTo>
                  <a:pt x="304363" y="334532"/>
                </a:lnTo>
                <a:lnTo>
                  <a:pt x="296168" y="336696"/>
                </a:lnTo>
                <a:lnTo>
                  <a:pt x="287685" y="338427"/>
                </a:lnTo>
                <a:lnTo>
                  <a:pt x="279059" y="339292"/>
                </a:lnTo>
                <a:lnTo>
                  <a:pt x="270576" y="339725"/>
                </a:lnTo>
                <a:lnTo>
                  <a:pt x="262094" y="339292"/>
                </a:lnTo>
                <a:lnTo>
                  <a:pt x="253611" y="338427"/>
                </a:lnTo>
                <a:lnTo>
                  <a:pt x="244985" y="336696"/>
                </a:lnTo>
                <a:lnTo>
                  <a:pt x="236646" y="334532"/>
                </a:lnTo>
                <a:lnTo>
                  <a:pt x="228595" y="331502"/>
                </a:lnTo>
                <a:lnTo>
                  <a:pt x="220687" y="327752"/>
                </a:lnTo>
                <a:lnTo>
                  <a:pt x="212923" y="323424"/>
                </a:lnTo>
                <a:lnTo>
                  <a:pt x="205591" y="318375"/>
                </a:lnTo>
                <a:lnTo>
                  <a:pt x="198402" y="312893"/>
                </a:lnTo>
                <a:lnTo>
                  <a:pt x="191788" y="306690"/>
                </a:lnTo>
                <a:lnTo>
                  <a:pt x="190207" y="304671"/>
                </a:lnTo>
                <a:lnTo>
                  <a:pt x="189201" y="302218"/>
                </a:lnTo>
                <a:lnTo>
                  <a:pt x="188913" y="299910"/>
                </a:lnTo>
                <a:lnTo>
                  <a:pt x="189201" y="297602"/>
                </a:lnTo>
                <a:lnTo>
                  <a:pt x="190207" y="295294"/>
                </a:lnTo>
                <a:lnTo>
                  <a:pt x="191788" y="293274"/>
                </a:lnTo>
                <a:lnTo>
                  <a:pt x="193801" y="291688"/>
                </a:lnTo>
                <a:lnTo>
                  <a:pt x="195958" y="290822"/>
                </a:lnTo>
                <a:lnTo>
                  <a:pt x="198258" y="290389"/>
                </a:lnTo>
                <a:lnTo>
                  <a:pt x="200559" y="290822"/>
                </a:lnTo>
                <a:lnTo>
                  <a:pt x="202859" y="291688"/>
                </a:lnTo>
                <a:lnTo>
                  <a:pt x="204872" y="293274"/>
                </a:lnTo>
                <a:lnTo>
                  <a:pt x="211342" y="299477"/>
                </a:lnTo>
                <a:lnTo>
                  <a:pt x="218530" y="304815"/>
                </a:lnTo>
                <a:lnTo>
                  <a:pt x="226007" y="309287"/>
                </a:lnTo>
                <a:lnTo>
                  <a:pt x="233627" y="313038"/>
                </a:lnTo>
                <a:lnTo>
                  <a:pt x="241678" y="316211"/>
                </a:lnTo>
                <a:lnTo>
                  <a:pt x="249729" y="318375"/>
                </a:lnTo>
                <a:lnTo>
                  <a:pt x="258068" y="319962"/>
                </a:lnTo>
                <a:lnTo>
                  <a:pt x="266407" y="320827"/>
                </a:lnTo>
                <a:lnTo>
                  <a:pt x="274746" y="320827"/>
                </a:lnTo>
                <a:lnTo>
                  <a:pt x="283085" y="319962"/>
                </a:lnTo>
                <a:lnTo>
                  <a:pt x="291567" y="318375"/>
                </a:lnTo>
                <a:lnTo>
                  <a:pt x="299619" y="316211"/>
                </a:lnTo>
                <a:lnTo>
                  <a:pt x="307670" y="313038"/>
                </a:lnTo>
                <a:lnTo>
                  <a:pt x="315290" y="309287"/>
                </a:lnTo>
                <a:lnTo>
                  <a:pt x="322622" y="304815"/>
                </a:lnTo>
                <a:lnTo>
                  <a:pt x="329811" y="299477"/>
                </a:lnTo>
                <a:lnTo>
                  <a:pt x="336281" y="293274"/>
                </a:lnTo>
                <a:lnTo>
                  <a:pt x="447993" y="179888"/>
                </a:lnTo>
                <a:lnTo>
                  <a:pt x="453600" y="173830"/>
                </a:lnTo>
                <a:lnTo>
                  <a:pt x="458632" y="167194"/>
                </a:lnTo>
                <a:lnTo>
                  <a:pt x="462945" y="160270"/>
                </a:lnTo>
                <a:lnTo>
                  <a:pt x="466684" y="153057"/>
                </a:lnTo>
                <a:lnTo>
                  <a:pt x="469559" y="145411"/>
                </a:lnTo>
                <a:lnTo>
                  <a:pt x="472003" y="137765"/>
                </a:lnTo>
                <a:lnTo>
                  <a:pt x="473728" y="129687"/>
                </a:lnTo>
                <a:lnTo>
                  <a:pt x="474879" y="121609"/>
                </a:lnTo>
                <a:lnTo>
                  <a:pt x="475166" y="113098"/>
                </a:lnTo>
                <a:lnTo>
                  <a:pt x="474879" y="104731"/>
                </a:lnTo>
                <a:lnTo>
                  <a:pt x="473728" y="96508"/>
                </a:lnTo>
                <a:lnTo>
                  <a:pt x="472003" y="88574"/>
                </a:lnTo>
                <a:lnTo>
                  <a:pt x="469559" y="80640"/>
                </a:lnTo>
                <a:lnTo>
                  <a:pt x="466684" y="73283"/>
                </a:lnTo>
                <a:lnTo>
                  <a:pt x="462945" y="66070"/>
                </a:lnTo>
                <a:lnTo>
                  <a:pt x="458632" y="59145"/>
                </a:lnTo>
                <a:lnTo>
                  <a:pt x="453600" y="52510"/>
                </a:lnTo>
                <a:lnTo>
                  <a:pt x="447993" y="46451"/>
                </a:lnTo>
                <a:lnTo>
                  <a:pt x="441955" y="40969"/>
                </a:lnTo>
                <a:lnTo>
                  <a:pt x="435628" y="35920"/>
                </a:lnTo>
                <a:lnTo>
                  <a:pt x="428871" y="31448"/>
                </a:lnTo>
                <a:lnTo>
                  <a:pt x="421682" y="27697"/>
                </a:lnTo>
                <a:lnTo>
                  <a:pt x="414206" y="24524"/>
                </a:lnTo>
                <a:lnTo>
                  <a:pt x="406730" y="22071"/>
                </a:lnTo>
                <a:lnTo>
                  <a:pt x="398822" y="20340"/>
                </a:lnTo>
                <a:lnTo>
                  <a:pt x="390484" y="19186"/>
                </a:lnTo>
                <a:lnTo>
                  <a:pt x="382288" y="18898"/>
                </a:lnTo>
                <a:lnTo>
                  <a:pt x="374093" y="19186"/>
                </a:lnTo>
                <a:lnTo>
                  <a:pt x="366042" y="20340"/>
                </a:lnTo>
                <a:lnTo>
                  <a:pt x="358135" y="22071"/>
                </a:lnTo>
                <a:lnTo>
                  <a:pt x="350371" y="24524"/>
                </a:lnTo>
                <a:lnTo>
                  <a:pt x="343038" y="27697"/>
                </a:lnTo>
                <a:lnTo>
                  <a:pt x="335850" y="31304"/>
                </a:lnTo>
                <a:lnTo>
                  <a:pt x="329092" y="35776"/>
                </a:lnTo>
                <a:lnTo>
                  <a:pt x="322622" y="40825"/>
                </a:lnTo>
                <a:lnTo>
                  <a:pt x="316584" y="46451"/>
                </a:lnTo>
                <a:lnTo>
                  <a:pt x="231039" y="133149"/>
                </a:lnTo>
                <a:lnTo>
                  <a:pt x="229170" y="134592"/>
                </a:lnTo>
                <a:lnTo>
                  <a:pt x="226869" y="135602"/>
                </a:lnTo>
                <a:lnTo>
                  <a:pt x="224569" y="135890"/>
                </a:lnTo>
                <a:lnTo>
                  <a:pt x="222268" y="135602"/>
                </a:lnTo>
                <a:lnTo>
                  <a:pt x="219968" y="134592"/>
                </a:lnTo>
                <a:lnTo>
                  <a:pt x="218099" y="133149"/>
                </a:lnTo>
                <a:lnTo>
                  <a:pt x="216518" y="131130"/>
                </a:lnTo>
                <a:lnTo>
                  <a:pt x="215655" y="128822"/>
                </a:lnTo>
                <a:lnTo>
                  <a:pt x="215224" y="126513"/>
                </a:lnTo>
                <a:lnTo>
                  <a:pt x="215655" y="124061"/>
                </a:lnTo>
                <a:lnTo>
                  <a:pt x="216518" y="121753"/>
                </a:lnTo>
                <a:lnTo>
                  <a:pt x="218099" y="119878"/>
                </a:lnTo>
                <a:lnTo>
                  <a:pt x="303501" y="33035"/>
                </a:lnTo>
                <a:lnTo>
                  <a:pt x="310545" y="26399"/>
                </a:lnTo>
                <a:lnTo>
                  <a:pt x="318022" y="20629"/>
                </a:lnTo>
                <a:lnTo>
                  <a:pt x="325929" y="15436"/>
                </a:lnTo>
                <a:lnTo>
                  <a:pt x="334124" y="11108"/>
                </a:lnTo>
                <a:lnTo>
                  <a:pt x="342463" y="7357"/>
                </a:lnTo>
                <a:lnTo>
                  <a:pt x="351233" y="4472"/>
                </a:lnTo>
                <a:lnTo>
                  <a:pt x="359860" y="2164"/>
                </a:lnTo>
                <a:lnTo>
                  <a:pt x="368918" y="866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521" name="Group 182"/>
          <p:cNvGrpSpPr/>
          <p:nvPr/>
        </p:nvGrpSpPr>
        <p:grpSpPr>
          <a:xfrm>
            <a:off x="4732563" y="4620225"/>
            <a:ext cx="412750" cy="508000"/>
            <a:chOff x="9172575" y="2711450"/>
            <a:chExt cx="412750" cy="508000"/>
          </a:xfrm>
          <a:solidFill>
            <a:srgbClr val="000000"/>
          </a:solidFill>
        </p:grpSpPr>
        <p:sp>
          <p:nvSpPr>
            <p:cNvPr id="522" name="Freeform 122"/>
            <p:cNvSpPr>
              <a:spLocks noEditPoints="1"/>
            </p:cNvSpPr>
            <p:nvPr/>
          </p:nvSpPr>
          <p:spPr bwMode="auto">
            <a:xfrm>
              <a:off x="9172575" y="2711450"/>
              <a:ext cx="412750" cy="508000"/>
            </a:xfrm>
            <a:custGeom>
              <a:avLst/>
              <a:gdLst>
                <a:gd name="T0" fmla="*/ 307 w 2601"/>
                <a:gd name="T1" fmla="*/ 1326 h 3196"/>
                <a:gd name="T2" fmla="*/ 182 w 2601"/>
                <a:gd name="T3" fmla="*/ 1422 h 3196"/>
                <a:gd name="T4" fmla="*/ 121 w 2601"/>
                <a:gd name="T5" fmla="*/ 1569 h 3196"/>
                <a:gd name="T6" fmla="*/ 129 w 2601"/>
                <a:gd name="T7" fmla="*/ 2850 h 3196"/>
                <a:gd name="T8" fmla="*/ 209 w 2601"/>
                <a:gd name="T9" fmla="*/ 2986 h 3196"/>
                <a:gd name="T10" fmla="*/ 346 w 2601"/>
                <a:gd name="T11" fmla="*/ 3066 h 3196"/>
                <a:gd name="T12" fmla="*/ 2216 w 2601"/>
                <a:gd name="T13" fmla="*/ 3075 h 3196"/>
                <a:gd name="T14" fmla="*/ 2363 w 2601"/>
                <a:gd name="T15" fmla="*/ 3013 h 3196"/>
                <a:gd name="T16" fmla="*/ 2458 w 2601"/>
                <a:gd name="T17" fmla="*/ 2889 h 3196"/>
                <a:gd name="T18" fmla="*/ 2483 w 2601"/>
                <a:gd name="T19" fmla="*/ 1611 h 3196"/>
                <a:gd name="T20" fmla="*/ 2440 w 2601"/>
                <a:gd name="T21" fmla="*/ 1455 h 3196"/>
                <a:gd name="T22" fmla="*/ 2330 w 2601"/>
                <a:gd name="T23" fmla="*/ 1344 h 3196"/>
                <a:gd name="T24" fmla="*/ 2173 w 2601"/>
                <a:gd name="T25" fmla="*/ 1301 h 3196"/>
                <a:gd name="T26" fmla="*/ 1454 w 2601"/>
                <a:gd name="T27" fmla="*/ 11 h 3196"/>
                <a:gd name="T28" fmla="*/ 1735 w 2601"/>
                <a:gd name="T29" fmla="*/ 95 h 3196"/>
                <a:gd name="T30" fmla="*/ 1969 w 2601"/>
                <a:gd name="T31" fmla="*/ 251 h 3196"/>
                <a:gd name="T32" fmla="*/ 2140 w 2601"/>
                <a:gd name="T33" fmla="*/ 464 h 3196"/>
                <a:gd name="T34" fmla="*/ 2234 w 2601"/>
                <a:gd name="T35" fmla="*/ 719 h 3196"/>
                <a:gd name="T36" fmla="*/ 2295 w 2601"/>
                <a:gd name="T37" fmla="*/ 1201 h 3196"/>
                <a:gd name="T38" fmla="*/ 2466 w 2601"/>
                <a:gd name="T39" fmla="*/ 1299 h 3196"/>
                <a:gd name="T40" fmla="*/ 2573 w 2601"/>
                <a:gd name="T41" fmla="*/ 1461 h 3196"/>
                <a:gd name="T42" fmla="*/ 2601 w 2601"/>
                <a:gd name="T43" fmla="*/ 2768 h 3196"/>
                <a:gd name="T44" fmla="*/ 2557 w 2601"/>
                <a:gd name="T45" fmla="*/ 2956 h 3196"/>
                <a:gd name="T46" fmla="*/ 2440 w 2601"/>
                <a:gd name="T47" fmla="*/ 3101 h 3196"/>
                <a:gd name="T48" fmla="*/ 2271 w 2601"/>
                <a:gd name="T49" fmla="*/ 3184 h 3196"/>
                <a:gd name="T50" fmla="*/ 378 w 2601"/>
                <a:gd name="T51" fmla="*/ 3193 h 3196"/>
                <a:gd name="T52" fmla="*/ 198 w 2601"/>
                <a:gd name="T53" fmla="*/ 3129 h 3196"/>
                <a:gd name="T54" fmla="*/ 67 w 2601"/>
                <a:gd name="T55" fmla="*/ 2998 h 3196"/>
                <a:gd name="T56" fmla="*/ 3 w 2601"/>
                <a:gd name="T57" fmla="*/ 2818 h 3196"/>
                <a:gd name="T58" fmla="*/ 11 w 2601"/>
                <a:gd name="T59" fmla="*/ 1513 h 3196"/>
                <a:gd name="T60" fmla="*/ 94 w 2601"/>
                <a:gd name="T61" fmla="*/ 1344 h 3196"/>
                <a:gd name="T62" fmla="*/ 240 w 2601"/>
                <a:gd name="T63" fmla="*/ 1227 h 3196"/>
                <a:gd name="T64" fmla="*/ 427 w 2601"/>
                <a:gd name="T65" fmla="*/ 1183 h 3196"/>
                <a:gd name="T66" fmla="*/ 2116 w 2601"/>
                <a:gd name="T67" fmla="*/ 732 h 3196"/>
                <a:gd name="T68" fmla="*/ 2026 w 2601"/>
                <a:gd name="T69" fmla="*/ 502 h 3196"/>
                <a:gd name="T70" fmla="*/ 1861 w 2601"/>
                <a:gd name="T71" fmla="*/ 314 h 3196"/>
                <a:gd name="T72" fmla="*/ 1638 w 2601"/>
                <a:gd name="T73" fmla="*/ 182 h 3196"/>
                <a:gd name="T74" fmla="*/ 1372 w 2601"/>
                <a:gd name="T75" fmla="*/ 121 h 3196"/>
                <a:gd name="T76" fmla="*/ 1092 w 2601"/>
                <a:gd name="T77" fmla="*/ 142 h 3196"/>
                <a:gd name="T78" fmla="*/ 845 w 2601"/>
                <a:gd name="T79" fmla="*/ 240 h 3196"/>
                <a:gd name="T80" fmla="*/ 649 w 2601"/>
                <a:gd name="T81" fmla="*/ 402 h 3196"/>
                <a:gd name="T82" fmla="*/ 520 w 2601"/>
                <a:gd name="T83" fmla="*/ 612 h 3196"/>
                <a:gd name="T84" fmla="*/ 473 w 2601"/>
                <a:gd name="T85" fmla="*/ 857 h 3196"/>
                <a:gd name="T86" fmla="*/ 432 w 2601"/>
                <a:gd name="T87" fmla="*/ 914 h 3196"/>
                <a:gd name="T88" fmla="*/ 366 w 2601"/>
                <a:gd name="T89" fmla="*/ 893 h 3196"/>
                <a:gd name="T90" fmla="*/ 367 w 2601"/>
                <a:gd name="T91" fmla="*/ 719 h 3196"/>
                <a:gd name="T92" fmla="*/ 460 w 2601"/>
                <a:gd name="T93" fmla="*/ 464 h 3196"/>
                <a:gd name="T94" fmla="*/ 632 w 2601"/>
                <a:gd name="T95" fmla="*/ 251 h 3196"/>
                <a:gd name="T96" fmla="*/ 867 w 2601"/>
                <a:gd name="T97" fmla="*/ 95 h 3196"/>
                <a:gd name="T98" fmla="*/ 1148 w 2601"/>
                <a:gd name="T99" fmla="*/ 11 h 3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1" h="3196">
                  <a:moveTo>
                    <a:pt x="427" y="1301"/>
                  </a:moveTo>
                  <a:lnTo>
                    <a:pt x="385" y="1304"/>
                  </a:lnTo>
                  <a:lnTo>
                    <a:pt x="346" y="1312"/>
                  </a:lnTo>
                  <a:lnTo>
                    <a:pt x="307" y="1326"/>
                  </a:lnTo>
                  <a:lnTo>
                    <a:pt x="271" y="1344"/>
                  </a:lnTo>
                  <a:lnTo>
                    <a:pt x="239" y="1366"/>
                  </a:lnTo>
                  <a:lnTo>
                    <a:pt x="209" y="1392"/>
                  </a:lnTo>
                  <a:lnTo>
                    <a:pt x="182" y="1422"/>
                  </a:lnTo>
                  <a:lnTo>
                    <a:pt x="160" y="1455"/>
                  </a:lnTo>
                  <a:lnTo>
                    <a:pt x="143" y="1491"/>
                  </a:lnTo>
                  <a:lnTo>
                    <a:pt x="129" y="1529"/>
                  </a:lnTo>
                  <a:lnTo>
                    <a:pt x="121" y="1569"/>
                  </a:lnTo>
                  <a:lnTo>
                    <a:pt x="118" y="1611"/>
                  </a:lnTo>
                  <a:lnTo>
                    <a:pt x="118" y="2768"/>
                  </a:lnTo>
                  <a:lnTo>
                    <a:pt x="121" y="2810"/>
                  </a:lnTo>
                  <a:lnTo>
                    <a:pt x="129" y="2850"/>
                  </a:lnTo>
                  <a:lnTo>
                    <a:pt x="143" y="2889"/>
                  </a:lnTo>
                  <a:lnTo>
                    <a:pt x="160" y="2924"/>
                  </a:lnTo>
                  <a:lnTo>
                    <a:pt x="182" y="2957"/>
                  </a:lnTo>
                  <a:lnTo>
                    <a:pt x="209" y="2986"/>
                  </a:lnTo>
                  <a:lnTo>
                    <a:pt x="239" y="3013"/>
                  </a:lnTo>
                  <a:lnTo>
                    <a:pt x="271" y="3035"/>
                  </a:lnTo>
                  <a:lnTo>
                    <a:pt x="307" y="3053"/>
                  </a:lnTo>
                  <a:lnTo>
                    <a:pt x="346" y="3066"/>
                  </a:lnTo>
                  <a:lnTo>
                    <a:pt x="385" y="3075"/>
                  </a:lnTo>
                  <a:lnTo>
                    <a:pt x="427" y="3077"/>
                  </a:lnTo>
                  <a:lnTo>
                    <a:pt x="2173" y="3077"/>
                  </a:lnTo>
                  <a:lnTo>
                    <a:pt x="2216" y="3075"/>
                  </a:lnTo>
                  <a:lnTo>
                    <a:pt x="2256" y="3066"/>
                  </a:lnTo>
                  <a:lnTo>
                    <a:pt x="2294" y="3053"/>
                  </a:lnTo>
                  <a:lnTo>
                    <a:pt x="2330" y="3035"/>
                  </a:lnTo>
                  <a:lnTo>
                    <a:pt x="2363" y="3013"/>
                  </a:lnTo>
                  <a:lnTo>
                    <a:pt x="2392" y="2986"/>
                  </a:lnTo>
                  <a:lnTo>
                    <a:pt x="2418" y="2957"/>
                  </a:lnTo>
                  <a:lnTo>
                    <a:pt x="2440" y="2924"/>
                  </a:lnTo>
                  <a:lnTo>
                    <a:pt x="2458" y="2889"/>
                  </a:lnTo>
                  <a:lnTo>
                    <a:pt x="2472" y="2850"/>
                  </a:lnTo>
                  <a:lnTo>
                    <a:pt x="2480" y="2810"/>
                  </a:lnTo>
                  <a:lnTo>
                    <a:pt x="2483" y="2768"/>
                  </a:lnTo>
                  <a:lnTo>
                    <a:pt x="2483" y="1611"/>
                  </a:lnTo>
                  <a:lnTo>
                    <a:pt x="2480" y="1569"/>
                  </a:lnTo>
                  <a:lnTo>
                    <a:pt x="2472" y="1529"/>
                  </a:lnTo>
                  <a:lnTo>
                    <a:pt x="2458" y="1491"/>
                  </a:lnTo>
                  <a:lnTo>
                    <a:pt x="2440" y="1455"/>
                  </a:lnTo>
                  <a:lnTo>
                    <a:pt x="2418" y="1422"/>
                  </a:lnTo>
                  <a:lnTo>
                    <a:pt x="2392" y="1392"/>
                  </a:lnTo>
                  <a:lnTo>
                    <a:pt x="2363" y="1366"/>
                  </a:lnTo>
                  <a:lnTo>
                    <a:pt x="2330" y="1344"/>
                  </a:lnTo>
                  <a:lnTo>
                    <a:pt x="2294" y="1326"/>
                  </a:lnTo>
                  <a:lnTo>
                    <a:pt x="2256" y="1312"/>
                  </a:lnTo>
                  <a:lnTo>
                    <a:pt x="2216" y="1304"/>
                  </a:lnTo>
                  <a:lnTo>
                    <a:pt x="2173" y="1301"/>
                  </a:lnTo>
                  <a:lnTo>
                    <a:pt x="427" y="1301"/>
                  </a:lnTo>
                  <a:close/>
                  <a:moveTo>
                    <a:pt x="1301" y="0"/>
                  </a:moveTo>
                  <a:lnTo>
                    <a:pt x="1378" y="2"/>
                  </a:lnTo>
                  <a:lnTo>
                    <a:pt x="1454" y="11"/>
                  </a:lnTo>
                  <a:lnTo>
                    <a:pt x="1527" y="24"/>
                  </a:lnTo>
                  <a:lnTo>
                    <a:pt x="1599" y="43"/>
                  </a:lnTo>
                  <a:lnTo>
                    <a:pt x="1669" y="67"/>
                  </a:lnTo>
                  <a:lnTo>
                    <a:pt x="1735" y="95"/>
                  </a:lnTo>
                  <a:lnTo>
                    <a:pt x="1799" y="128"/>
                  </a:lnTo>
                  <a:lnTo>
                    <a:pt x="1859" y="165"/>
                  </a:lnTo>
                  <a:lnTo>
                    <a:pt x="1915" y="206"/>
                  </a:lnTo>
                  <a:lnTo>
                    <a:pt x="1969" y="251"/>
                  </a:lnTo>
                  <a:lnTo>
                    <a:pt x="2018" y="299"/>
                  </a:lnTo>
                  <a:lnTo>
                    <a:pt x="2064" y="351"/>
                  </a:lnTo>
                  <a:lnTo>
                    <a:pt x="2104" y="406"/>
                  </a:lnTo>
                  <a:lnTo>
                    <a:pt x="2140" y="464"/>
                  </a:lnTo>
                  <a:lnTo>
                    <a:pt x="2171" y="524"/>
                  </a:lnTo>
                  <a:lnTo>
                    <a:pt x="2198" y="587"/>
                  </a:lnTo>
                  <a:lnTo>
                    <a:pt x="2219" y="651"/>
                  </a:lnTo>
                  <a:lnTo>
                    <a:pt x="2234" y="719"/>
                  </a:lnTo>
                  <a:lnTo>
                    <a:pt x="2243" y="788"/>
                  </a:lnTo>
                  <a:lnTo>
                    <a:pt x="2246" y="857"/>
                  </a:lnTo>
                  <a:lnTo>
                    <a:pt x="2246" y="1190"/>
                  </a:lnTo>
                  <a:lnTo>
                    <a:pt x="2295" y="1201"/>
                  </a:lnTo>
                  <a:lnTo>
                    <a:pt x="2343" y="1219"/>
                  </a:lnTo>
                  <a:lnTo>
                    <a:pt x="2386" y="1241"/>
                  </a:lnTo>
                  <a:lnTo>
                    <a:pt x="2427" y="1268"/>
                  </a:lnTo>
                  <a:lnTo>
                    <a:pt x="2466" y="1299"/>
                  </a:lnTo>
                  <a:lnTo>
                    <a:pt x="2499" y="1335"/>
                  </a:lnTo>
                  <a:lnTo>
                    <a:pt x="2528" y="1373"/>
                  </a:lnTo>
                  <a:lnTo>
                    <a:pt x="2553" y="1415"/>
                  </a:lnTo>
                  <a:lnTo>
                    <a:pt x="2573" y="1461"/>
                  </a:lnTo>
                  <a:lnTo>
                    <a:pt x="2588" y="1509"/>
                  </a:lnTo>
                  <a:lnTo>
                    <a:pt x="2598" y="1559"/>
                  </a:lnTo>
                  <a:lnTo>
                    <a:pt x="2601" y="1611"/>
                  </a:lnTo>
                  <a:lnTo>
                    <a:pt x="2601" y="2768"/>
                  </a:lnTo>
                  <a:lnTo>
                    <a:pt x="2598" y="2818"/>
                  </a:lnTo>
                  <a:lnTo>
                    <a:pt x="2589" y="2866"/>
                  </a:lnTo>
                  <a:lnTo>
                    <a:pt x="2575" y="2912"/>
                  </a:lnTo>
                  <a:lnTo>
                    <a:pt x="2557" y="2956"/>
                  </a:lnTo>
                  <a:lnTo>
                    <a:pt x="2534" y="2998"/>
                  </a:lnTo>
                  <a:lnTo>
                    <a:pt x="2507" y="3036"/>
                  </a:lnTo>
                  <a:lnTo>
                    <a:pt x="2476" y="3070"/>
                  </a:lnTo>
                  <a:lnTo>
                    <a:pt x="2440" y="3101"/>
                  </a:lnTo>
                  <a:lnTo>
                    <a:pt x="2402" y="3129"/>
                  </a:lnTo>
                  <a:lnTo>
                    <a:pt x="2362" y="3152"/>
                  </a:lnTo>
                  <a:lnTo>
                    <a:pt x="2317" y="3171"/>
                  </a:lnTo>
                  <a:lnTo>
                    <a:pt x="2271" y="3184"/>
                  </a:lnTo>
                  <a:lnTo>
                    <a:pt x="2224" y="3193"/>
                  </a:lnTo>
                  <a:lnTo>
                    <a:pt x="2173" y="3196"/>
                  </a:lnTo>
                  <a:lnTo>
                    <a:pt x="427" y="3196"/>
                  </a:lnTo>
                  <a:lnTo>
                    <a:pt x="378" y="3193"/>
                  </a:lnTo>
                  <a:lnTo>
                    <a:pt x="329" y="3184"/>
                  </a:lnTo>
                  <a:lnTo>
                    <a:pt x="283" y="3171"/>
                  </a:lnTo>
                  <a:lnTo>
                    <a:pt x="240" y="3152"/>
                  </a:lnTo>
                  <a:lnTo>
                    <a:pt x="198" y="3129"/>
                  </a:lnTo>
                  <a:lnTo>
                    <a:pt x="160" y="3101"/>
                  </a:lnTo>
                  <a:lnTo>
                    <a:pt x="125" y="3070"/>
                  </a:lnTo>
                  <a:lnTo>
                    <a:pt x="94" y="3036"/>
                  </a:lnTo>
                  <a:lnTo>
                    <a:pt x="67" y="2998"/>
                  </a:lnTo>
                  <a:lnTo>
                    <a:pt x="43" y="2956"/>
                  </a:lnTo>
                  <a:lnTo>
                    <a:pt x="25" y="2912"/>
                  </a:lnTo>
                  <a:lnTo>
                    <a:pt x="11" y="2866"/>
                  </a:lnTo>
                  <a:lnTo>
                    <a:pt x="3" y="2818"/>
                  </a:lnTo>
                  <a:lnTo>
                    <a:pt x="0" y="2768"/>
                  </a:lnTo>
                  <a:lnTo>
                    <a:pt x="0" y="1611"/>
                  </a:lnTo>
                  <a:lnTo>
                    <a:pt x="3" y="1562"/>
                  </a:lnTo>
                  <a:lnTo>
                    <a:pt x="11" y="1513"/>
                  </a:lnTo>
                  <a:lnTo>
                    <a:pt x="25" y="1467"/>
                  </a:lnTo>
                  <a:lnTo>
                    <a:pt x="43" y="1423"/>
                  </a:lnTo>
                  <a:lnTo>
                    <a:pt x="67" y="1382"/>
                  </a:lnTo>
                  <a:lnTo>
                    <a:pt x="94" y="1344"/>
                  </a:lnTo>
                  <a:lnTo>
                    <a:pt x="125" y="1308"/>
                  </a:lnTo>
                  <a:lnTo>
                    <a:pt x="160" y="1277"/>
                  </a:lnTo>
                  <a:lnTo>
                    <a:pt x="198" y="1250"/>
                  </a:lnTo>
                  <a:lnTo>
                    <a:pt x="240" y="1227"/>
                  </a:lnTo>
                  <a:lnTo>
                    <a:pt x="283" y="1208"/>
                  </a:lnTo>
                  <a:lnTo>
                    <a:pt x="329" y="1194"/>
                  </a:lnTo>
                  <a:lnTo>
                    <a:pt x="378" y="1186"/>
                  </a:lnTo>
                  <a:lnTo>
                    <a:pt x="427" y="1183"/>
                  </a:lnTo>
                  <a:lnTo>
                    <a:pt x="2128" y="1183"/>
                  </a:lnTo>
                  <a:lnTo>
                    <a:pt x="2128" y="857"/>
                  </a:lnTo>
                  <a:lnTo>
                    <a:pt x="2125" y="794"/>
                  </a:lnTo>
                  <a:lnTo>
                    <a:pt x="2116" y="732"/>
                  </a:lnTo>
                  <a:lnTo>
                    <a:pt x="2102" y="672"/>
                  </a:lnTo>
                  <a:lnTo>
                    <a:pt x="2082" y="612"/>
                  </a:lnTo>
                  <a:lnTo>
                    <a:pt x="2056" y="556"/>
                  </a:lnTo>
                  <a:lnTo>
                    <a:pt x="2026" y="502"/>
                  </a:lnTo>
                  <a:lnTo>
                    <a:pt x="1991" y="451"/>
                  </a:lnTo>
                  <a:lnTo>
                    <a:pt x="1952" y="402"/>
                  </a:lnTo>
                  <a:lnTo>
                    <a:pt x="1908" y="357"/>
                  </a:lnTo>
                  <a:lnTo>
                    <a:pt x="1861" y="314"/>
                  </a:lnTo>
                  <a:lnTo>
                    <a:pt x="1811" y="275"/>
                  </a:lnTo>
                  <a:lnTo>
                    <a:pt x="1756" y="240"/>
                  </a:lnTo>
                  <a:lnTo>
                    <a:pt x="1699" y="209"/>
                  </a:lnTo>
                  <a:lnTo>
                    <a:pt x="1638" y="182"/>
                  </a:lnTo>
                  <a:lnTo>
                    <a:pt x="1575" y="160"/>
                  </a:lnTo>
                  <a:lnTo>
                    <a:pt x="1509" y="142"/>
                  </a:lnTo>
                  <a:lnTo>
                    <a:pt x="1442" y="129"/>
                  </a:lnTo>
                  <a:lnTo>
                    <a:pt x="1372" y="121"/>
                  </a:lnTo>
                  <a:lnTo>
                    <a:pt x="1301" y="118"/>
                  </a:lnTo>
                  <a:lnTo>
                    <a:pt x="1229" y="121"/>
                  </a:lnTo>
                  <a:lnTo>
                    <a:pt x="1160" y="129"/>
                  </a:lnTo>
                  <a:lnTo>
                    <a:pt x="1092" y="142"/>
                  </a:lnTo>
                  <a:lnTo>
                    <a:pt x="1027" y="160"/>
                  </a:lnTo>
                  <a:lnTo>
                    <a:pt x="963" y="182"/>
                  </a:lnTo>
                  <a:lnTo>
                    <a:pt x="903" y="209"/>
                  </a:lnTo>
                  <a:lnTo>
                    <a:pt x="845" y="240"/>
                  </a:lnTo>
                  <a:lnTo>
                    <a:pt x="791" y="275"/>
                  </a:lnTo>
                  <a:lnTo>
                    <a:pt x="740" y="314"/>
                  </a:lnTo>
                  <a:lnTo>
                    <a:pt x="692" y="357"/>
                  </a:lnTo>
                  <a:lnTo>
                    <a:pt x="649" y="402"/>
                  </a:lnTo>
                  <a:lnTo>
                    <a:pt x="610" y="451"/>
                  </a:lnTo>
                  <a:lnTo>
                    <a:pt x="575" y="502"/>
                  </a:lnTo>
                  <a:lnTo>
                    <a:pt x="545" y="556"/>
                  </a:lnTo>
                  <a:lnTo>
                    <a:pt x="520" y="612"/>
                  </a:lnTo>
                  <a:lnTo>
                    <a:pt x="500" y="672"/>
                  </a:lnTo>
                  <a:lnTo>
                    <a:pt x="485" y="732"/>
                  </a:lnTo>
                  <a:lnTo>
                    <a:pt x="476" y="794"/>
                  </a:lnTo>
                  <a:lnTo>
                    <a:pt x="473" y="857"/>
                  </a:lnTo>
                  <a:lnTo>
                    <a:pt x="470" y="876"/>
                  </a:lnTo>
                  <a:lnTo>
                    <a:pt x="461" y="893"/>
                  </a:lnTo>
                  <a:lnTo>
                    <a:pt x="448" y="906"/>
                  </a:lnTo>
                  <a:lnTo>
                    <a:pt x="432" y="914"/>
                  </a:lnTo>
                  <a:lnTo>
                    <a:pt x="414" y="917"/>
                  </a:lnTo>
                  <a:lnTo>
                    <a:pt x="395" y="914"/>
                  </a:lnTo>
                  <a:lnTo>
                    <a:pt x="379" y="906"/>
                  </a:lnTo>
                  <a:lnTo>
                    <a:pt x="366" y="893"/>
                  </a:lnTo>
                  <a:lnTo>
                    <a:pt x="358" y="876"/>
                  </a:lnTo>
                  <a:lnTo>
                    <a:pt x="355" y="857"/>
                  </a:lnTo>
                  <a:lnTo>
                    <a:pt x="358" y="788"/>
                  </a:lnTo>
                  <a:lnTo>
                    <a:pt x="367" y="719"/>
                  </a:lnTo>
                  <a:lnTo>
                    <a:pt x="382" y="651"/>
                  </a:lnTo>
                  <a:lnTo>
                    <a:pt x="403" y="587"/>
                  </a:lnTo>
                  <a:lnTo>
                    <a:pt x="429" y="524"/>
                  </a:lnTo>
                  <a:lnTo>
                    <a:pt x="460" y="464"/>
                  </a:lnTo>
                  <a:lnTo>
                    <a:pt x="497" y="406"/>
                  </a:lnTo>
                  <a:lnTo>
                    <a:pt x="537" y="351"/>
                  </a:lnTo>
                  <a:lnTo>
                    <a:pt x="582" y="299"/>
                  </a:lnTo>
                  <a:lnTo>
                    <a:pt x="632" y="251"/>
                  </a:lnTo>
                  <a:lnTo>
                    <a:pt x="685" y="206"/>
                  </a:lnTo>
                  <a:lnTo>
                    <a:pt x="743" y="165"/>
                  </a:lnTo>
                  <a:lnTo>
                    <a:pt x="803" y="128"/>
                  </a:lnTo>
                  <a:lnTo>
                    <a:pt x="867" y="95"/>
                  </a:lnTo>
                  <a:lnTo>
                    <a:pt x="933" y="67"/>
                  </a:lnTo>
                  <a:lnTo>
                    <a:pt x="1002" y="43"/>
                  </a:lnTo>
                  <a:lnTo>
                    <a:pt x="1073" y="24"/>
                  </a:lnTo>
                  <a:lnTo>
                    <a:pt x="1148" y="11"/>
                  </a:lnTo>
                  <a:lnTo>
                    <a:pt x="1223" y="2"/>
                  </a:lnTo>
                  <a:lnTo>
                    <a:pt x="13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123"/>
            <p:cNvSpPr>
              <a:spLocks noEditPoints="1"/>
            </p:cNvSpPr>
            <p:nvPr/>
          </p:nvSpPr>
          <p:spPr bwMode="auto">
            <a:xfrm>
              <a:off x="9340850" y="2974975"/>
              <a:ext cx="76200" cy="131763"/>
            </a:xfrm>
            <a:custGeom>
              <a:avLst/>
              <a:gdLst>
                <a:gd name="T0" fmla="*/ 210 w 473"/>
                <a:gd name="T1" fmla="*/ 123 h 830"/>
                <a:gd name="T2" fmla="*/ 162 w 473"/>
                <a:gd name="T3" fmla="*/ 146 h 830"/>
                <a:gd name="T4" fmla="*/ 130 w 473"/>
                <a:gd name="T5" fmla="*/ 186 h 830"/>
                <a:gd name="T6" fmla="*/ 118 w 473"/>
                <a:gd name="T7" fmla="*/ 238 h 830"/>
                <a:gd name="T8" fmla="*/ 121 w 473"/>
                <a:gd name="T9" fmla="*/ 620 h 830"/>
                <a:gd name="T10" fmla="*/ 144 w 473"/>
                <a:gd name="T11" fmla="*/ 666 h 830"/>
                <a:gd name="T12" fmla="*/ 184 w 473"/>
                <a:gd name="T13" fmla="*/ 699 h 830"/>
                <a:gd name="T14" fmla="*/ 237 w 473"/>
                <a:gd name="T15" fmla="*/ 711 h 830"/>
                <a:gd name="T16" fmla="*/ 288 w 473"/>
                <a:gd name="T17" fmla="*/ 699 h 830"/>
                <a:gd name="T18" fmla="*/ 328 w 473"/>
                <a:gd name="T19" fmla="*/ 666 h 830"/>
                <a:gd name="T20" fmla="*/ 352 w 473"/>
                <a:gd name="T21" fmla="*/ 620 h 830"/>
                <a:gd name="T22" fmla="*/ 355 w 473"/>
                <a:gd name="T23" fmla="*/ 238 h 830"/>
                <a:gd name="T24" fmla="*/ 343 w 473"/>
                <a:gd name="T25" fmla="*/ 186 h 830"/>
                <a:gd name="T26" fmla="*/ 310 w 473"/>
                <a:gd name="T27" fmla="*/ 146 h 830"/>
                <a:gd name="T28" fmla="*/ 264 w 473"/>
                <a:gd name="T29" fmla="*/ 123 h 830"/>
                <a:gd name="T30" fmla="*/ 237 w 473"/>
                <a:gd name="T31" fmla="*/ 0 h 830"/>
                <a:gd name="T32" fmla="*/ 311 w 473"/>
                <a:gd name="T33" fmla="*/ 13 h 830"/>
                <a:gd name="T34" fmla="*/ 376 w 473"/>
                <a:gd name="T35" fmla="*/ 47 h 830"/>
                <a:gd name="T36" fmla="*/ 427 w 473"/>
                <a:gd name="T37" fmla="*/ 97 h 830"/>
                <a:gd name="T38" fmla="*/ 460 w 473"/>
                <a:gd name="T39" fmla="*/ 163 h 830"/>
                <a:gd name="T40" fmla="*/ 473 w 473"/>
                <a:gd name="T41" fmla="*/ 238 h 830"/>
                <a:gd name="T42" fmla="*/ 470 w 473"/>
                <a:gd name="T43" fmla="*/ 631 h 830"/>
                <a:gd name="T44" fmla="*/ 446 w 473"/>
                <a:gd name="T45" fmla="*/ 702 h 830"/>
                <a:gd name="T46" fmla="*/ 404 w 473"/>
                <a:gd name="T47" fmla="*/ 760 h 830"/>
                <a:gd name="T48" fmla="*/ 345 w 473"/>
                <a:gd name="T49" fmla="*/ 804 h 830"/>
                <a:gd name="T50" fmla="*/ 275 w 473"/>
                <a:gd name="T51" fmla="*/ 827 h 830"/>
                <a:gd name="T52" fmla="*/ 198 w 473"/>
                <a:gd name="T53" fmla="*/ 827 h 830"/>
                <a:gd name="T54" fmla="*/ 128 w 473"/>
                <a:gd name="T55" fmla="*/ 804 h 830"/>
                <a:gd name="T56" fmla="*/ 70 w 473"/>
                <a:gd name="T57" fmla="*/ 760 h 830"/>
                <a:gd name="T58" fmla="*/ 26 w 473"/>
                <a:gd name="T59" fmla="*/ 702 h 830"/>
                <a:gd name="T60" fmla="*/ 3 w 473"/>
                <a:gd name="T61" fmla="*/ 631 h 830"/>
                <a:gd name="T62" fmla="*/ 0 w 473"/>
                <a:gd name="T63" fmla="*/ 238 h 830"/>
                <a:gd name="T64" fmla="*/ 12 w 473"/>
                <a:gd name="T65" fmla="*/ 163 h 830"/>
                <a:gd name="T66" fmla="*/ 45 w 473"/>
                <a:gd name="T67" fmla="*/ 97 h 830"/>
                <a:gd name="T68" fmla="*/ 97 w 473"/>
                <a:gd name="T69" fmla="*/ 47 h 830"/>
                <a:gd name="T70" fmla="*/ 162 w 473"/>
                <a:gd name="T71" fmla="*/ 13 h 830"/>
                <a:gd name="T72" fmla="*/ 237 w 473"/>
                <a:gd name="T73" fmla="*/ 0 h 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73" h="830">
                  <a:moveTo>
                    <a:pt x="237" y="120"/>
                  </a:moveTo>
                  <a:lnTo>
                    <a:pt x="210" y="123"/>
                  </a:lnTo>
                  <a:lnTo>
                    <a:pt x="184" y="132"/>
                  </a:lnTo>
                  <a:lnTo>
                    <a:pt x="162" y="146"/>
                  </a:lnTo>
                  <a:lnTo>
                    <a:pt x="144" y="164"/>
                  </a:lnTo>
                  <a:lnTo>
                    <a:pt x="130" y="186"/>
                  </a:lnTo>
                  <a:lnTo>
                    <a:pt x="121" y="210"/>
                  </a:lnTo>
                  <a:lnTo>
                    <a:pt x="118" y="238"/>
                  </a:lnTo>
                  <a:lnTo>
                    <a:pt x="118" y="593"/>
                  </a:lnTo>
                  <a:lnTo>
                    <a:pt x="121" y="620"/>
                  </a:lnTo>
                  <a:lnTo>
                    <a:pt x="130" y="644"/>
                  </a:lnTo>
                  <a:lnTo>
                    <a:pt x="144" y="666"/>
                  </a:lnTo>
                  <a:lnTo>
                    <a:pt x="162" y="685"/>
                  </a:lnTo>
                  <a:lnTo>
                    <a:pt x="184" y="699"/>
                  </a:lnTo>
                  <a:lnTo>
                    <a:pt x="210" y="708"/>
                  </a:lnTo>
                  <a:lnTo>
                    <a:pt x="237" y="711"/>
                  </a:lnTo>
                  <a:lnTo>
                    <a:pt x="264" y="708"/>
                  </a:lnTo>
                  <a:lnTo>
                    <a:pt x="288" y="699"/>
                  </a:lnTo>
                  <a:lnTo>
                    <a:pt x="310" y="685"/>
                  </a:lnTo>
                  <a:lnTo>
                    <a:pt x="328" y="666"/>
                  </a:lnTo>
                  <a:lnTo>
                    <a:pt x="343" y="644"/>
                  </a:lnTo>
                  <a:lnTo>
                    <a:pt x="352" y="620"/>
                  </a:lnTo>
                  <a:lnTo>
                    <a:pt x="355" y="593"/>
                  </a:lnTo>
                  <a:lnTo>
                    <a:pt x="355" y="238"/>
                  </a:lnTo>
                  <a:lnTo>
                    <a:pt x="352" y="210"/>
                  </a:lnTo>
                  <a:lnTo>
                    <a:pt x="343" y="186"/>
                  </a:lnTo>
                  <a:lnTo>
                    <a:pt x="328" y="164"/>
                  </a:lnTo>
                  <a:lnTo>
                    <a:pt x="310" y="146"/>
                  </a:lnTo>
                  <a:lnTo>
                    <a:pt x="288" y="132"/>
                  </a:lnTo>
                  <a:lnTo>
                    <a:pt x="264" y="123"/>
                  </a:lnTo>
                  <a:lnTo>
                    <a:pt x="237" y="120"/>
                  </a:lnTo>
                  <a:close/>
                  <a:moveTo>
                    <a:pt x="237" y="0"/>
                  </a:moveTo>
                  <a:lnTo>
                    <a:pt x="275" y="3"/>
                  </a:lnTo>
                  <a:lnTo>
                    <a:pt x="311" y="13"/>
                  </a:lnTo>
                  <a:lnTo>
                    <a:pt x="345" y="27"/>
                  </a:lnTo>
                  <a:lnTo>
                    <a:pt x="376" y="47"/>
                  </a:lnTo>
                  <a:lnTo>
                    <a:pt x="404" y="70"/>
                  </a:lnTo>
                  <a:lnTo>
                    <a:pt x="427" y="97"/>
                  </a:lnTo>
                  <a:lnTo>
                    <a:pt x="446" y="129"/>
                  </a:lnTo>
                  <a:lnTo>
                    <a:pt x="460" y="163"/>
                  </a:lnTo>
                  <a:lnTo>
                    <a:pt x="470" y="199"/>
                  </a:lnTo>
                  <a:lnTo>
                    <a:pt x="473" y="238"/>
                  </a:lnTo>
                  <a:lnTo>
                    <a:pt x="473" y="593"/>
                  </a:lnTo>
                  <a:lnTo>
                    <a:pt x="470" y="631"/>
                  </a:lnTo>
                  <a:lnTo>
                    <a:pt x="460" y="667"/>
                  </a:lnTo>
                  <a:lnTo>
                    <a:pt x="446" y="702"/>
                  </a:lnTo>
                  <a:lnTo>
                    <a:pt x="427" y="733"/>
                  </a:lnTo>
                  <a:lnTo>
                    <a:pt x="404" y="760"/>
                  </a:lnTo>
                  <a:lnTo>
                    <a:pt x="376" y="784"/>
                  </a:lnTo>
                  <a:lnTo>
                    <a:pt x="345" y="804"/>
                  </a:lnTo>
                  <a:lnTo>
                    <a:pt x="311" y="818"/>
                  </a:lnTo>
                  <a:lnTo>
                    <a:pt x="275" y="827"/>
                  </a:lnTo>
                  <a:lnTo>
                    <a:pt x="237" y="830"/>
                  </a:lnTo>
                  <a:lnTo>
                    <a:pt x="198" y="827"/>
                  </a:lnTo>
                  <a:lnTo>
                    <a:pt x="162" y="818"/>
                  </a:lnTo>
                  <a:lnTo>
                    <a:pt x="128" y="804"/>
                  </a:lnTo>
                  <a:lnTo>
                    <a:pt x="97" y="784"/>
                  </a:lnTo>
                  <a:lnTo>
                    <a:pt x="70" y="760"/>
                  </a:lnTo>
                  <a:lnTo>
                    <a:pt x="45" y="733"/>
                  </a:lnTo>
                  <a:lnTo>
                    <a:pt x="26" y="702"/>
                  </a:lnTo>
                  <a:lnTo>
                    <a:pt x="12" y="667"/>
                  </a:lnTo>
                  <a:lnTo>
                    <a:pt x="3" y="631"/>
                  </a:lnTo>
                  <a:lnTo>
                    <a:pt x="0" y="593"/>
                  </a:lnTo>
                  <a:lnTo>
                    <a:pt x="0" y="238"/>
                  </a:lnTo>
                  <a:lnTo>
                    <a:pt x="3" y="199"/>
                  </a:lnTo>
                  <a:lnTo>
                    <a:pt x="12" y="163"/>
                  </a:lnTo>
                  <a:lnTo>
                    <a:pt x="26" y="129"/>
                  </a:lnTo>
                  <a:lnTo>
                    <a:pt x="45" y="97"/>
                  </a:lnTo>
                  <a:lnTo>
                    <a:pt x="70" y="70"/>
                  </a:lnTo>
                  <a:lnTo>
                    <a:pt x="97" y="47"/>
                  </a:lnTo>
                  <a:lnTo>
                    <a:pt x="128" y="27"/>
                  </a:lnTo>
                  <a:lnTo>
                    <a:pt x="162" y="13"/>
                  </a:lnTo>
                  <a:lnTo>
                    <a:pt x="198" y="3"/>
                  </a:lnTo>
                  <a:lnTo>
                    <a:pt x="2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24" name="Freeform 188"/>
          <p:cNvSpPr>
            <a:spLocks/>
          </p:cNvSpPr>
          <p:nvPr/>
        </p:nvSpPr>
        <p:spPr bwMode="auto">
          <a:xfrm>
            <a:off x="3797069" y="4598000"/>
            <a:ext cx="412750" cy="552450"/>
          </a:xfrm>
          <a:custGeom>
            <a:avLst/>
            <a:gdLst>
              <a:gd name="connsiteX0" fmla="*/ 0 w 412750"/>
              <a:gd name="connsiteY0" fmla="*/ 149225 h 552450"/>
              <a:gd name="connsiteX1" fmla="*/ 140757 w 412750"/>
              <a:gd name="connsiteY1" fmla="*/ 149225 h 552450"/>
              <a:gd name="connsiteX2" fmla="*/ 143614 w 412750"/>
              <a:gd name="connsiteY2" fmla="*/ 149702 h 552450"/>
              <a:gd name="connsiteX3" fmla="*/ 146311 w 412750"/>
              <a:gd name="connsiteY3" fmla="*/ 150975 h 552450"/>
              <a:gd name="connsiteX4" fmla="*/ 148216 w 412750"/>
              <a:gd name="connsiteY4" fmla="*/ 153043 h 552450"/>
              <a:gd name="connsiteX5" fmla="*/ 149644 w 412750"/>
              <a:gd name="connsiteY5" fmla="*/ 155747 h 552450"/>
              <a:gd name="connsiteX6" fmla="*/ 150120 w 412750"/>
              <a:gd name="connsiteY6" fmla="*/ 158610 h 552450"/>
              <a:gd name="connsiteX7" fmla="*/ 149644 w 412750"/>
              <a:gd name="connsiteY7" fmla="*/ 161632 h 552450"/>
              <a:gd name="connsiteX8" fmla="*/ 148216 w 412750"/>
              <a:gd name="connsiteY8" fmla="*/ 164177 h 552450"/>
              <a:gd name="connsiteX9" fmla="*/ 146311 w 412750"/>
              <a:gd name="connsiteY9" fmla="*/ 166086 h 552450"/>
              <a:gd name="connsiteX10" fmla="*/ 143614 w 412750"/>
              <a:gd name="connsiteY10" fmla="*/ 167517 h 552450"/>
              <a:gd name="connsiteX11" fmla="*/ 140757 w 412750"/>
              <a:gd name="connsiteY11" fmla="*/ 167995 h 552450"/>
              <a:gd name="connsiteX12" fmla="*/ 18884 w 412750"/>
              <a:gd name="connsiteY12" fmla="*/ 167995 h 552450"/>
              <a:gd name="connsiteX13" fmla="*/ 18884 w 412750"/>
              <a:gd name="connsiteY13" fmla="*/ 533681 h 552450"/>
              <a:gd name="connsiteX14" fmla="*/ 394025 w 412750"/>
              <a:gd name="connsiteY14" fmla="*/ 533681 h 552450"/>
              <a:gd name="connsiteX15" fmla="*/ 394025 w 412750"/>
              <a:gd name="connsiteY15" fmla="*/ 167995 h 552450"/>
              <a:gd name="connsiteX16" fmla="*/ 271993 w 412750"/>
              <a:gd name="connsiteY16" fmla="*/ 167995 h 552450"/>
              <a:gd name="connsiteX17" fmla="*/ 268978 w 412750"/>
              <a:gd name="connsiteY17" fmla="*/ 167517 h 552450"/>
              <a:gd name="connsiteX18" fmla="*/ 266439 w 412750"/>
              <a:gd name="connsiteY18" fmla="*/ 166086 h 552450"/>
              <a:gd name="connsiteX19" fmla="*/ 264534 w 412750"/>
              <a:gd name="connsiteY19" fmla="*/ 164177 h 552450"/>
              <a:gd name="connsiteX20" fmla="*/ 263106 w 412750"/>
              <a:gd name="connsiteY20" fmla="*/ 161632 h 552450"/>
              <a:gd name="connsiteX21" fmla="*/ 262630 w 412750"/>
              <a:gd name="connsiteY21" fmla="*/ 158610 h 552450"/>
              <a:gd name="connsiteX22" fmla="*/ 263106 w 412750"/>
              <a:gd name="connsiteY22" fmla="*/ 155747 h 552450"/>
              <a:gd name="connsiteX23" fmla="*/ 264534 w 412750"/>
              <a:gd name="connsiteY23" fmla="*/ 153043 h 552450"/>
              <a:gd name="connsiteX24" fmla="*/ 266439 w 412750"/>
              <a:gd name="connsiteY24" fmla="*/ 150975 h 552450"/>
              <a:gd name="connsiteX25" fmla="*/ 268978 w 412750"/>
              <a:gd name="connsiteY25" fmla="*/ 149702 h 552450"/>
              <a:gd name="connsiteX26" fmla="*/ 271993 w 412750"/>
              <a:gd name="connsiteY26" fmla="*/ 149225 h 552450"/>
              <a:gd name="connsiteX27" fmla="*/ 412750 w 412750"/>
              <a:gd name="connsiteY27" fmla="*/ 149225 h 552450"/>
              <a:gd name="connsiteX28" fmla="*/ 412750 w 412750"/>
              <a:gd name="connsiteY28" fmla="*/ 552450 h 552450"/>
              <a:gd name="connsiteX29" fmla="*/ 0 w 412750"/>
              <a:gd name="connsiteY29" fmla="*/ 552450 h 552450"/>
              <a:gd name="connsiteX30" fmla="*/ 205344 w 412750"/>
              <a:gd name="connsiteY30" fmla="*/ 0 h 552450"/>
              <a:gd name="connsiteX31" fmla="*/ 207724 w 412750"/>
              <a:gd name="connsiteY31" fmla="*/ 0 h 552450"/>
              <a:gd name="connsiteX32" fmla="*/ 210103 w 412750"/>
              <a:gd name="connsiteY32" fmla="*/ 636 h 552450"/>
              <a:gd name="connsiteX33" fmla="*/ 211690 w 412750"/>
              <a:gd name="connsiteY33" fmla="*/ 1589 h 552450"/>
              <a:gd name="connsiteX34" fmla="*/ 213117 w 412750"/>
              <a:gd name="connsiteY34" fmla="*/ 2860 h 552450"/>
              <a:gd name="connsiteX35" fmla="*/ 306708 w 412750"/>
              <a:gd name="connsiteY35" fmla="*/ 96125 h 552450"/>
              <a:gd name="connsiteX36" fmla="*/ 308294 w 412750"/>
              <a:gd name="connsiteY36" fmla="*/ 98191 h 552450"/>
              <a:gd name="connsiteX37" fmla="*/ 309246 w 412750"/>
              <a:gd name="connsiteY37" fmla="*/ 100415 h 552450"/>
              <a:gd name="connsiteX38" fmla="*/ 309563 w 412750"/>
              <a:gd name="connsiteY38" fmla="*/ 102798 h 552450"/>
              <a:gd name="connsiteX39" fmla="*/ 309246 w 412750"/>
              <a:gd name="connsiteY39" fmla="*/ 105182 h 552450"/>
              <a:gd name="connsiteX40" fmla="*/ 308294 w 412750"/>
              <a:gd name="connsiteY40" fmla="*/ 107406 h 552450"/>
              <a:gd name="connsiteX41" fmla="*/ 306708 w 412750"/>
              <a:gd name="connsiteY41" fmla="*/ 109472 h 552450"/>
              <a:gd name="connsiteX42" fmla="*/ 304646 w 412750"/>
              <a:gd name="connsiteY42" fmla="*/ 110902 h 552450"/>
              <a:gd name="connsiteX43" fmla="*/ 302425 w 412750"/>
              <a:gd name="connsiteY43" fmla="*/ 112014 h 552450"/>
              <a:gd name="connsiteX44" fmla="*/ 300204 w 412750"/>
              <a:gd name="connsiteY44" fmla="*/ 112173 h 552450"/>
              <a:gd name="connsiteX45" fmla="*/ 297666 w 412750"/>
              <a:gd name="connsiteY45" fmla="*/ 112014 h 552450"/>
              <a:gd name="connsiteX46" fmla="*/ 295445 w 412750"/>
              <a:gd name="connsiteY46" fmla="*/ 110902 h 552450"/>
              <a:gd name="connsiteX47" fmla="*/ 293542 w 412750"/>
              <a:gd name="connsiteY47" fmla="*/ 109472 h 552450"/>
              <a:gd name="connsiteX48" fmla="*/ 215972 w 412750"/>
              <a:gd name="connsiteY48" fmla="*/ 31936 h 552450"/>
              <a:gd name="connsiteX49" fmla="*/ 215972 w 412750"/>
              <a:gd name="connsiteY49" fmla="*/ 365117 h 552450"/>
              <a:gd name="connsiteX50" fmla="*/ 215338 w 412750"/>
              <a:gd name="connsiteY50" fmla="*/ 368136 h 552450"/>
              <a:gd name="connsiteX51" fmla="*/ 214069 w 412750"/>
              <a:gd name="connsiteY51" fmla="*/ 370678 h 552450"/>
              <a:gd name="connsiteX52" fmla="*/ 212007 w 412750"/>
              <a:gd name="connsiteY52" fmla="*/ 372902 h 552450"/>
              <a:gd name="connsiteX53" fmla="*/ 209469 w 412750"/>
              <a:gd name="connsiteY53" fmla="*/ 374015 h 552450"/>
              <a:gd name="connsiteX54" fmla="*/ 206455 w 412750"/>
              <a:gd name="connsiteY54" fmla="*/ 374650 h 552450"/>
              <a:gd name="connsiteX55" fmla="*/ 203600 w 412750"/>
              <a:gd name="connsiteY55" fmla="*/ 374015 h 552450"/>
              <a:gd name="connsiteX56" fmla="*/ 200903 w 412750"/>
              <a:gd name="connsiteY56" fmla="*/ 372902 h 552450"/>
              <a:gd name="connsiteX57" fmla="*/ 198999 w 412750"/>
              <a:gd name="connsiteY57" fmla="*/ 370678 h 552450"/>
              <a:gd name="connsiteX58" fmla="*/ 197572 w 412750"/>
              <a:gd name="connsiteY58" fmla="*/ 368136 h 552450"/>
              <a:gd name="connsiteX59" fmla="*/ 197096 w 412750"/>
              <a:gd name="connsiteY59" fmla="*/ 365117 h 552450"/>
              <a:gd name="connsiteX60" fmla="*/ 197096 w 412750"/>
              <a:gd name="connsiteY60" fmla="*/ 31936 h 552450"/>
              <a:gd name="connsiteX61" fmla="*/ 119051 w 412750"/>
              <a:gd name="connsiteY61" fmla="*/ 109789 h 552450"/>
              <a:gd name="connsiteX62" fmla="*/ 117148 w 412750"/>
              <a:gd name="connsiteY62" fmla="*/ 111219 h 552450"/>
              <a:gd name="connsiteX63" fmla="*/ 114927 w 412750"/>
              <a:gd name="connsiteY63" fmla="*/ 112332 h 552450"/>
              <a:gd name="connsiteX64" fmla="*/ 112547 w 412750"/>
              <a:gd name="connsiteY64" fmla="*/ 112490 h 552450"/>
              <a:gd name="connsiteX65" fmla="*/ 110327 w 412750"/>
              <a:gd name="connsiteY65" fmla="*/ 112332 h 552450"/>
              <a:gd name="connsiteX66" fmla="*/ 107947 w 412750"/>
              <a:gd name="connsiteY66" fmla="*/ 111219 h 552450"/>
              <a:gd name="connsiteX67" fmla="*/ 105885 w 412750"/>
              <a:gd name="connsiteY67" fmla="*/ 109789 h 552450"/>
              <a:gd name="connsiteX68" fmla="*/ 104299 w 412750"/>
              <a:gd name="connsiteY68" fmla="*/ 107724 h 552450"/>
              <a:gd name="connsiteX69" fmla="*/ 103506 w 412750"/>
              <a:gd name="connsiteY69" fmla="*/ 105500 h 552450"/>
              <a:gd name="connsiteX70" fmla="*/ 103188 w 412750"/>
              <a:gd name="connsiteY70" fmla="*/ 103275 h 552450"/>
              <a:gd name="connsiteX71" fmla="*/ 103506 w 412750"/>
              <a:gd name="connsiteY71" fmla="*/ 100892 h 552450"/>
              <a:gd name="connsiteX72" fmla="*/ 104299 w 412750"/>
              <a:gd name="connsiteY72" fmla="*/ 98509 h 552450"/>
              <a:gd name="connsiteX73" fmla="*/ 105885 w 412750"/>
              <a:gd name="connsiteY73" fmla="*/ 96602 h 552450"/>
              <a:gd name="connsiteX74" fmla="*/ 199951 w 412750"/>
              <a:gd name="connsiteY74" fmla="*/ 2860 h 552450"/>
              <a:gd name="connsiteX75" fmla="*/ 201220 w 412750"/>
              <a:gd name="connsiteY75" fmla="*/ 1589 h 552450"/>
              <a:gd name="connsiteX76" fmla="*/ 202806 w 412750"/>
              <a:gd name="connsiteY76" fmla="*/ 636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412750" h="552450">
                <a:moveTo>
                  <a:pt x="0" y="149225"/>
                </a:moveTo>
                <a:lnTo>
                  <a:pt x="140757" y="149225"/>
                </a:lnTo>
                <a:lnTo>
                  <a:pt x="143614" y="149702"/>
                </a:lnTo>
                <a:lnTo>
                  <a:pt x="146311" y="150975"/>
                </a:lnTo>
                <a:lnTo>
                  <a:pt x="148216" y="153043"/>
                </a:lnTo>
                <a:lnTo>
                  <a:pt x="149644" y="155747"/>
                </a:lnTo>
                <a:lnTo>
                  <a:pt x="150120" y="158610"/>
                </a:lnTo>
                <a:lnTo>
                  <a:pt x="149644" y="161632"/>
                </a:lnTo>
                <a:lnTo>
                  <a:pt x="148216" y="164177"/>
                </a:lnTo>
                <a:lnTo>
                  <a:pt x="146311" y="166086"/>
                </a:lnTo>
                <a:lnTo>
                  <a:pt x="143614" y="167517"/>
                </a:lnTo>
                <a:lnTo>
                  <a:pt x="140757" y="167995"/>
                </a:lnTo>
                <a:lnTo>
                  <a:pt x="18884" y="167995"/>
                </a:lnTo>
                <a:lnTo>
                  <a:pt x="18884" y="533681"/>
                </a:lnTo>
                <a:lnTo>
                  <a:pt x="394025" y="533681"/>
                </a:lnTo>
                <a:lnTo>
                  <a:pt x="394025" y="167995"/>
                </a:lnTo>
                <a:lnTo>
                  <a:pt x="271993" y="167995"/>
                </a:lnTo>
                <a:lnTo>
                  <a:pt x="268978" y="167517"/>
                </a:lnTo>
                <a:lnTo>
                  <a:pt x="266439" y="166086"/>
                </a:lnTo>
                <a:lnTo>
                  <a:pt x="264534" y="164177"/>
                </a:lnTo>
                <a:lnTo>
                  <a:pt x="263106" y="161632"/>
                </a:lnTo>
                <a:lnTo>
                  <a:pt x="262630" y="158610"/>
                </a:lnTo>
                <a:lnTo>
                  <a:pt x="263106" y="155747"/>
                </a:lnTo>
                <a:lnTo>
                  <a:pt x="264534" y="153043"/>
                </a:lnTo>
                <a:lnTo>
                  <a:pt x="266439" y="150975"/>
                </a:lnTo>
                <a:lnTo>
                  <a:pt x="268978" y="149702"/>
                </a:lnTo>
                <a:lnTo>
                  <a:pt x="271993" y="149225"/>
                </a:lnTo>
                <a:lnTo>
                  <a:pt x="412750" y="149225"/>
                </a:lnTo>
                <a:lnTo>
                  <a:pt x="412750" y="552450"/>
                </a:lnTo>
                <a:lnTo>
                  <a:pt x="0" y="552450"/>
                </a:lnTo>
                <a:close/>
                <a:moveTo>
                  <a:pt x="205344" y="0"/>
                </a:moveTo>
                <a:lnTo>
                  <a:pt x="207724" y="0"/>
                </a:lnTo>
                <a:lnTo>
                  <a:pt x="210103" y="636"/>
                </a:lnTo>
                <a:lnTo>
                  <a:pt x="211690" y="1589"/>
                </a:lnTo>
                <a:lnTo>
                  <a:pt x="213117" y="2860"/>
                </a:lnTo>
                <a:lnTo>
                  <a:pt x="306708" y="96125"/>
                </a:lnTo>
                <a:lnTo>
                  <a:pt x="308294" y="98191"/>
                </a:lnTo>
                <a:lnTo>
                  <a:pt x="309246" y="100415"/>
                </a:lnTo>
                <a:lnTo>
                  <a:pt x="309563" y="102798"/>
                </a:lnTo>
                <a:lnTo>
                  <a:pt x="309246" y="105182"/>
                </a:lnTo>
                <a:lnTo>
                  <a:pt x="308294" y="107406"/>
                </a:lnTo>
                <a:lnTo>
                  <a:pt x="306708" y="109472"/>
                </a:lnTo>
                <a:lnTo>
                  <a:pt x="304646" y="110902"/>
                </a:lnTo>
                <a:lnTo>
                  <a:pt x="302425" y="112014"/>
                </a:lnTo>
                <a:lnTo>
                  <a:pt x="300204" y="112173"/>
                </a:lnTo>
                <a:lnTo>
                  <a:pt x="297666" y="112014"/>
                </a:lnTo>
                <a:lnTo>
                  <a:pt x="295445" y="110902"/>
                </a:lnTo>
                <a:lnTo>
                  <a:pt x="293542" y="109472"/>
                </a:lnTo>
                <a:lnTo>
                  <a:pt x="215972" y="31936"/>
                </a:lnTo>
                <a:lnTo>
                  <a:pt x="215972" y="365117"/>
                </a:lnTo>
                <a:lnTo>
                  <a:pt x="215338" y="368136"/>
                </a:lnTo>
                <a:lnTo>
                  <a:pt x="214069" y="370678"/>
                </a:lnTo>
                <a:lnTo>
                  <a:pt x="212007" y="372902"/>
                </a:lnTo>
                <a:lnTo>
                  <a:pt x="209469" y="374015"/>
                </a:lnTo>
                <a:lnTo>
                  <a:pt x="206455" y="374650"/>
                </a:lnTo>
                <a:lnTo>
                  <a:pt x="203600" y="374015"/>
                </a:lnTo>
                <a:lnTo>
                  <a:pt x="200903" y="372902"/>
                </a:lnTo>
                <a:lnTo>
                  <a:pt x="198999" y="370678"/>
                </a:lnTo>
                <a:lnTo>
                  <a:pt x="197572" y="368136"/>
                </a:lnTo>
                <a:lnTo>
                  <a:pt x="197096" y="365117"/>
                </a:lnTo>
                <a:lnTo>
                  <a:pt x="197096" y="31936"/>
                </a:lnTo>
                <a:lnTo>
                  <a:pt x="119051" y="109789"/>
                </a:lnTo>
                <a:lnTo>
                  <a:pt x="117148" y="111219"/>
                </a:lnTo>
                <a:lnTo>
                  <a:pt x="114927" y="112332"/>
                </a:lnTo>
                <a:lnTo>
                  <a:pt x="112547" y="112490"/>
                </a:lnTo>
                <a:lnTo>
                  <a:pt x="110327" y="112332"/>
                </a:lnTo>
                <a:lnTo>
                  <a:pt x="107947" y="111219"/>
                </a:lnTo>
                <a:lnTo>
                  <a:pt x="105885" y="109789"/>
                </a:lnTo>
                <a:lnTo>
                  <a:pt x="104299" y="107724"/>
                </a:lnTo>
                <a:lnTo>
                  <a:pt x="103506" y="105500"/>
                </a:lnTo>
                <a:lnTo>
                  <a:pt x="103188" y="103275"/>
                </a:lnTo>
                <a:lnTo>
                  <a:pt x="103506" y="100892"/>
                </a:lnTo>
                <a:lnTo>
                  <a:pt x="104299" y="98509"/>
                </a:lnTo>
                <a:lnTo>
                  <a:pt x="105885" y="96602"/>
                </a:lnTo>
                <a:lnTo>
                  <a:pt x="199951" y="2860"/>
                </a:lnTo>
                <a:lnTo>
                  <a:pt x="201220" y="1589"/>
                </a:lnTo>
                <a:lnTo>
                  <a:pt x="202806" y="636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525" name="Group 241"/>
          <p:cNvGrpSpPr/>
          <p:nvPr/>
        </p:nvGrpSpPr>
        <p:grpSpPr>
          <a:xfrm>
            <a:off x="10358234" y="3988200"/>
            <a:ext cx="563563" cy="265113"/>
            <a:chOff x="10956925" y="3603625"/>
            <a:chExt cx="563563" cy="265113"/>
          </a:xfrm>
          <a:solidFill>
            <a:srgbClr val="000000"/>
          </a:solidFill>
        </p:grpSpPr>
        <p:sp>
          <p:nvSpPr>
            <p:cNvPr id="526" name="Freeform 175"/>
            <p:cNvSpPr>
              <a:spLocks noEditPoints="1"/>
            </p:cNvSpPr>
            <p:nvPr/>
          </p:nvSpPr>
          <p:spPr bwMode="auto">
            <a:xfrm>
              <a:off x="10956925" y="3603625"/>
              <a:ext cx="563563" cy="265113"/>
            </a:xfrm>
            <a:custGeom>
              <a:avLst/>
              <a:gdLst>
                <a:gd name="T0" fmla="*/ 289 w 3550"/>
                <a:gd name="T1" fmla="*/ 562 h 1662"/>
                <a:gd name="T2" fmla="*/ 166 w 3550"/>
                <a:gd name="T3" fmla="*/ 670 h 1662"/>
                <a:gd name="T4" fmla="*/ 118 w 3550"/>
                <a:gd name="T5" fmla="*/ 831 h 1662"/>
                <a:gd name="T6" fmla="*/ 166 w 3550"/>
                <a:gd name="T7" fmla="*/ 993 h 1662"/>
                <a:gd name="T8" fmla="*/ 289 w 3550"/>
                <a:gd name="T9" fmla="*/ 1101 h 1662"/>
                <a:gd name="T10" fmla="*/ 1948 w 3550"/>
                <a:gd name="T11" fmla="*/ 1128 h 1662"/>
                <a:gd name="T12" fmla="*/ 1916 w 3550"/>
                <a:gd name="T13" fmla="*/ 1022 h 1662"/>
                <a:gd name="T14" fmla="*/ 1898 w 3550"/>
                <a:gd name="T15" fmla="*/ 912 h 1662"/>
                <a:gd name="T16" fmla="*/ 1898 w 3550"/>
                <a:gd name="T17" fmla="*/ 750 h 1662"/>
                <a:gd name="T18" fmla="*/ 1928 w 3550"/>
                <a:gd name="T19" fmla="*/ 596 h 1662"/>
                <a:gd name="T20" fmla="*/ 2722 w 3550"/>
                <a:gd name="T21" fmla="*/ 119 h 1662"/>
                <a:gd name="T22" fmla="*/ 2461 w 3550"/>
                <a:gd name="T23" fmla="*/ 169 h 1662"/>
                <a:gd name="T24" fmla="*/ 2244 w 3550"/>
                <a:gd name="T25" fmla="*/ 306 h 1662"/>
                <a:gd name="T26" fmla="*/ 2089 w 3550"/>
                <a:gd name="T27" fmla="*/ 509 h 1662"/>
                <a:gd name="T28" fmla="*/ 2036 w 3550"/>
                <a:gd name="T29" fmla="*/ 646 h 1662"/>
                <a:gd name="T30" fmla="*/ 2013 w 3550"/>
                <a:gd name="T31" fmla="*/ 791 h 1662"/>
                <a:gd name="T32" fmla="*/ 2020 w 3550"/>
                <a:gd name="T33" fmla="*/ 937 h 1662"/>
                <a:gd name="T34" fmla="*/ 2061 w 3550"/>
                <a:gd name="T35" fmla="*/ 1090 h 1662"/>
                <a:gd name="T36" fmla="*/ 2158 w 3550"/>
                <a:gd name="T37" fmla="*/ 1262 h 1662"/>
                <a:gd name="T38" fmla="*/ 2346 w 3550"/>
                <a:gd name="T39" fmla="*/ 1435 h 1662"/>
                <a:gd name="T40" fmla="*/ 2587 w 3550"/>
                <a:gd name="T41" fmla="*/ 1530 h 1662"/>
                <a:gd name="T42" fmla="*/ 2856 w 3550"/>
                <a:gd name="T43" fmla="*/ 1530 h 1662"/>
                <a:gd name="T44" fmla="*/ 3098 w 3550"/>
                <a:gd name="T45" fmla="*/ 1435 h 1662"/>
                <a:gd name="T46" fmla="*/ 3286 w 3550"/>
                <a:gd name="T47" fmla="*/ 1261 h 1662"/>
                <a:gd name="T48" fmla="*/ 3403 w 3550"/>
                <a:gd name="T49" fmla="*/ 1030 h 1662"/>
                <a:gd name="T50" fmla="*/ 3428 w 3550"/>
                <a:gd name="T51" fmla="*/ 763 h 1662"/>
                <a:gd name="T52" fmla="*/ 3355 w 3550"/>
                <a:gd name="T53" fmla="*/ 510 h 1662"/>
                <a:gd name="T54" fmla="*/ 3200 w 3550"/>
                <a:gd name="T55" fmla="*/ 306 h 1662"/>
                <a:gd name="T56" fmla="*/ 2983 w 3550"/>
                <a:gd name="T57" fmla="*/ 170 h 1662"/>
                <a:gd name="T58" fmla="*/ 2722 w 3550"/>
                <a:gd name="T59" fmla="*/ 119 h 1662"/>
                <a:gd name="T60" fmla="*/ 2942 w 3550"/>
                <a:gd name="T61" fmla="*/ 30 h 1662"/>
                <a:gd name="T62" fmla="*/ 3199 w 3550"/>
                <a:gd name="T63" fmla="*/ 152 h 1662"/>
                <a:gd name="T64" fmla="*/ 3398 w 3550"/>
                <a:gd name="T65" fmla="*/ 352 h 1662"/>
                <a:gd name="T66" fmla="*/ 3520 w 3550"/>
                <a:gd name="T67" fmla="*/ 611 h 1662"/>
                <a:gd name="T68" fmla="*/ 3547 w 3550"/>
                <a:gd name="T69" fmla="*/ 906 h 1662"/>
                <a:gd name="T70" fmla="*/ 3470 w 3550"/>
                <a:gd name="T71" fmla="*/ 1187 h 1662"/>
                <a:gd name="T72" fmla="*/ 3307 w 3550"/>
                <a:gd name="T73" fmla="*/ 1418 h 1662"/>
                <a:gd name="T74" fmla="*/ 3077 w 3550"/>
                <a:gd name="T75" fmla="*/ 1582 h 1662"/>
                <a:gd name="T76" fmla="*/ 2797 w 3550"/>
                <a:gd name="T77" fmla="*/ 1658 h 1662"/>
                <a:gd name="T78" fmla="*/ 2501 w 3550"/>
                <a:gd name="T79" fmla="*/ 1631 h 1662"/>
                <a:gd name="T80" fmla="*/ 2243 w 3550"/>
                <a:gd name="T81" fmla="*/ 1508 h 1662"/>
                <a:gd name="T82" fmla="*/ 2044 w 3550"/>
                <a:gd name="T83" fmla="*/ 1307 h 1662"/>
                <a:gd name="T84" fmla="*/ 312 w 3550"/>
                <a:gd name="T85" fmla="*/ 1234 h 1662"/>
                <a:gd name="T86" fmla="*/ 139 w 3550"/>
                <a:gd name="T87" fmla="*/ 1142 h 1662"/>
                <a:gd name="T88" fmla="*/ 28 w 3550"/>
                <a:gd name="T89" fmla="*/ 981 h 1662"/>
                <a:gd name="T90" fmla="*/ 3 w 3550"/>
                <a:gd name="T91" fmla="*/ 779 h 1662"/>
                <a:gd name="T92" fmla="*/ 74 w 3550"/>
                <a:gd name="T93" fmla="*/ 594 h 1662"/>
                <a:gd name="T94" fmla="*/ 219 w 3550"/>
                <a:gd name="T95" fmla="*/ 465 h 1662"/>
                <a:gd name="T96" fmla="*/ 414 w 3550"/>
                <a:gd name="T97" fmla="*/ 416 h 1662"/>
                <a:gd name="T98" fmla="*/ 2134 w 3550"/>
                <a:gd name="T99" fmla="*/ 246 h 1662"/>
                <a:gd name="T100" fmla="*/ 2366 w 3550"/>
                <a:gd name="T101" fmla="*/ 81 h 1662"/>
                <a:gd name="T102" fmla="*/ 2646 w 3550"/>
                <a:gd name="T103" fmla="*/ 3 h 1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50" h="1662">
                  <a:moveTo>
                    <a:pt x="414" y="534"/>
                  </a:moveTo>
                  <a:lnTo>
                    <a:pt x="371" y="537"/>
                  </a:lnTo>
                  <a:lnTo>
                    <a:pt x="329" y="547"/>
                  </a:lnTo>
                  <a:lnTo>
                    <a:pt x="289" y="562"/>
                  </a:lnTo>
                  <a:lnTo>
                    <a:pt x="253" y="583"/>
                  </a:lnTo>
                  <a:lnTo>
                    <a:pt x="221" y="608"/>
                  </a:lnTo>
                  <a:lnTo>
                    <a:pt x="191" y="637"/>
                  </a:lnTo>
                  <a:lnTo>
                    <a:pt x="166" y="670"/>
                  </a:lnTo>
                  <a:lnTo>
                    <a:pt x="146" y="706"/>
                  </a:lnTo>
                  <a:lnTo>
                    <a:pt x="131" y="746"/>
                  </a:lnTo>
                  <a:lnTo>
                    <a:pt x="122" y="788"/>
                  </a:lnTo>
                  <a:lnTo>
                    <a:pt x="118" y="831"/>
                  </a:lnTo>
                  <a:lnTo>
                    <a:pt x="122" y="875"/>
                  </a:lnTo>
                  <a:lnTo>
                    <a:pt x="131" y="917"/>
                  </a:lnTo>
                  <a:lnTo>
                    <a:pt x="146" y="956"/>
                  </a:lnTo>
                  <a:lnTo>
                    <a:pt x="166" y="993"/>
                  </a:lnTo>
                  <a:lnTo>
                    <a:pt x="191" y="1026"/>
                  </a:lnTo>
                  <a:lnTo>
                    <a:pt x="221" y="1055"/>
                  </a:lnTo>
                  <a:lnTo>
                    <a:pt x="253" y="1080"/>
                  </a:lnTo>
                  <a:lnTo>
                    <a:pt x="289" y="1101"/>
                  </a:lnTo>
                  <a:lnTo>
                    <a:pt x="329" y="1116"/>
                  </a:lnTo>
                  <a:lnTo>
                    <a:pt x="371" y="1124"/>
                  </a:lnTo>
                  <a:lnTo>
                    <a:pt x="414" y="1128"/>
                  </a:lnTo>
                  <a:lnTo>
                    <a:pt x="1948" y="1128"/>
                  </a:lnTo>
                  <a:lnTo>
                    <a:pt x="1940" y="1104"/>
                  </a:lnTo>
                  <a:lnTo>
                    <a:pt x="1933" y="1085"/>
                  </a:lnTo>
                  <a:lnTo>
                    <a:pt x="1928" y="1067"/>
                  </a:lnTo>
                  <a:lnTo>
                    <a:pt x="1916" y="1022"/>
                  </a:lnTo>
                  <a:lnTo>
                    <a:pt x="1909" y="992"/>
                  </a:lnTo>
                  <a:lnTo>
                    <a:pt x="1901" y="937"/>
                  </a:lnTo>
                  <a:lnTo>
                    <a:pt x="1899" y="925"/>
                  </a:lnTo>
                  <a:lnTo>
                    <a:pt x="1898" y="912"/>
                  </a:lnTo>
                  <a:lnTo>
                    <a:pt x="1894" y="872"/>
                  </a:lnTo>
                  <a:lnTo>
                    <a:pt x="1893" y="831"/>
                  </a:lnTo>
                  <a:lnTo>
                    <a:pt x="1894" y="790"/>
                  </a:lnTo>
                  <a:lnTo>
                    <a:pt x="1898" y="750"/>
                  </a:lnTo>
                  <a:lnTo>
                    <a:pt x="1901" y="725"/>
                  </a:lnTo>
                  <a:lnTo>
                    <a:pt x="1909" y="671"/>
                  </a:lnTo>
                  <a:lnTo>
                    <a:pt x="1916" y="640"/>
                  </a:lnTo>
                  <a:lnTo>
                    <a:pt x="1928" y="596"/>
                  </a:lnTo>
                  <a:lnTo>
                    <a:pt x="1941" y="558"/>
                  </a:lnTo>
                  <a:lnTo>
                    <a:pt x="1948" y="534"/>
                  </a:lnTo>
                  <a:lnTo>
                    <a:pt x="414" y="534"/>
                  </a:lnTo>
                  <a:close/>
                  <a:moveTo>
                    <a:pt x="2722" y="119"/>
                  </a:moveTo>
                  <a:lnTo>
                    <a:pt x="2654" y="122"/>
                  </a:lnTo>
                  <a:lnTo>
                    <a:pt x="2587" y="132"/>
                  </a:lnTo>
                  <a:lnTo>
                    <a:pt x="2523" y="148"/>
                  </a:lnTo>
                  <a:lnTo>
                    <a:pt x="2461" y="169"/>
                  </a:lnTo>
                  <a:lnTo>
                    <a:pt x="2402" y="195"/>
                  </a:lnTo>
                  <a:lnTo>
                    <a:pt x="2346" y="228"/>
                  </a:lnTo>
                  <a:lnTo>
                    <a:pt x="2294" y="265"/>
                  </a:lnTo>
                  <a:lnTo>
                    <a:pt x="2244" y="306"/>
                  </a:lnTo>
                  <a:lnTo>
                    <a:pt x="2199" y="351"/>
                  </a:lnTo>
                  <a:lnTo>
                    <a:pt x="2158" y="400"/>
                  </a:lnTo>
                  <a:lnTo>
                    <a:pt x="2121" y="453"/>
                  </a:lnTo>
                  <a:lnTo>
                    <a:pt x="2089" y="509"/>
                  </a:lnTo>
                  <a:lnTo>
                    <a:pt x="2074" y="541"/>
                  </a:lnTo>
                  <a:lnTo>
                    <a:pt x="2061" y="573"/>
                  </a:lnTo>
                  <a:lnTo>
                    <a:pt x="2054" y="594"/>
                  </a:lnTo>
                  <a:lnTo>
                    <a:pt x="2036" y="646"/>
                  </a:lnTo>
                  <a:lnTo>
                    <a:pt x="2030" y="673"/>
                  </a:lnTo>
                  <a:lnTo>
                    <a:pt x="2020" y="726"/>
                  </a:lnTo>
                  <a:lnTo>
                    <a:pt x="2017" y="752"/>
                  </a:lnTo>
                  <a:lnTo>
                    <a:pt x="2013" y="791"/>
                  </a:lnTo>
                  <a:lnTo>
                    <a:pt x="2012" y="831"/>
                  </a:lnTo>
                  <a:lnTo>
                    <a:pt x="2013" y="871"/>
                  </a:lnTo>
                  <a:lnTo>
                    <a:pt x="2017" y="911"/>
                  </a:lnTo>
                  <a:lnTo>
                    <a:pt x="2020" y="937"/>
                  </a:lnTo>
                  <a:lnTo>
                    <a:pt x="2030" y="989"/>
                  </a:lnTo>
                  <a:lnTo>
                    <a:pt x="2036" y="1015"/>
                  </a:lnTo>
                  <a:lnTo>
                    <a:pt x="2054" y="1068"/>
                  </a:lnTo>
                  <a:lnTo>
                    <a:pt x="2061" y="1090"/>
                  </a:lnTo>
                  <a:lnTo>
                    <a:pt x="2074" y="1122"/>
                  </a:lnTo>
                  <a:lnTo>
                    <a:pt x="2089" y="1153"/>
                  </a:lnTo>
                  <a:lnTo>
                    <a:pt x="2121" y="1210"/>
                  </a:lnTo>
                  <a:lnTo>
                    <a:pt x="2158" y="1262"/>
                  </a:lnTo>
                  <a:lnTo>
                    <a:pt x="2199" y="1312"/>
                  </a:lnTo>
                  <a:lnTo>
                    <a:pt x="2244" y="1357"/>
                  </a:lnTo>
                  <a:lnTo>
                    <a:pt x="2294" y="1398"/>
                  </a:lnTo>
                  <a:lnTo>
                    <a:pt x="2346" y="1435"/>
                  </a:lnTo>
                  <a:lnTo>
                    <a:pt x="2402" y="1466"/>
                  </a:lnTo>
                  <a:lnTo>
                    <a:pt x="2461" y="1493"/>
                  </a:lnTo>
                  <a:lnTo>
                    <a:pt x="2523" y="1515"/>
                  </a:lnTo>
                  <a:lnTo>
                    <a:pt x="2587" y="1530"/>
                  </a:lnTo>
                  <a:lnTo>
                    <a:pt x="2654" y="1540"/>
                  </a:lnTo>
                  <a:lnTo>
                    <a:pt x="2722" y="1543"/>
                  </a:lnTo>
                  <a:lnTo>
                    <a:pt x="2791" y="1540"/>
                  </a:lnTo>
                  <a:lnTo>
                    <a:pt x="2856" y="1530"/>
                  </a:lnTo>
                  <a:lnTo>
                    <a:pt x="2921" y="1515"/>
                  </a:lnTo>
                  <a:lnTo>
                    <a:pt x="2983" y="1493"/>
                  </a:lnTo>
                  <a:lnTo>
                    <a:pt x="3042" y="1466"/>
                  </a:lnTo>
                  <a:lnTo>
                    <a:pt x="3098" y="1435"/>
                  </a:lnTo>
                  <a:lnTo>
                    <a:pt x="3151" y="1398"/>
                  </a:lnTo>
                  <a:lnTo>
                    <a:pt x="3200" y="1356"/>
                  </a:lnTo>
                  <a:lnTo>
                    <a:pt x="3246" y="1311"/>
                  </a:lnTo>
                  <a:lnTo>
                    <a:pt x="3286" y="1261"/>
                  </a:lnTo>
                  <a:lnTo>
                    <a:pt x="3323" y="1208"/>
                  </a:lnTo>
                  <a:lnTo>
                    <a:pt x="3355" y="1152"/>
                  </a:lnTo>
                  <a:lnTo>
                    <a:pt x="3382" y="1093"/>
                  </a:lnTo>
                  <a:lnTo>
                    <a:pt x="3403" y="1030"/>
                  </a:lnTo>
                  <a:lnTo>
                    <a:pt x="3419" y="966"/>
                  </a:lnTo>
                  <a:lnTo>
                    <a:pt x="3428" y="900"/>
                  </a:lnTo>
                  <a:lnTo>
                    <a:pt x="3432" y="831"/>
                  </a:lnTo>
                  <a:lnTo>
                    <a:pt x="3428" y="763"/>
                  </a:lnTo>
                  <a:lnTo>
                    <a:pt x="3419" y="696"/>
                  </a:lnTo>
                  <a:lnTo>
                    <a:pt x="3403" y="631"/>
                  </a:lnTo>
                  <a:lnTo>
                    <a:pt x="3382" y="570"/>
                  </a:lnTo>
                  <a:lnTo>
                    <a:pt x="3355" y="510"/>
                  </a:lnTo>
                  <a:lnTo>
                    <a:pt x="3323" y="453"/>
                  </a:lnTo>
                  <a:lnTo>
                    <a:pt x="3286" y="400"/>
                  </a:lnTo>
                  <a:lnTo>
                    <a:pt x="3246" y="351"/>
                  </a:lnTo>
                  <a:lnTo>
                    <a:pt x="3200" y="306"/>
                  </a:lnTo>
                  <a:lnTo>
                    <a:pt x="3151" y="265"/>
                  </a:lnTo>
                  <a:lnTo>
                    <a:pt x="3098" y="228"/>
                  </a:lnTo>
                  <a:lnTo>
                    <a:pt x="3042" y="195"/>
                  </a:lnTo>
                  <a:lnTo>
                    <a:pt x="2983" y="170"/>
                  </a:lnTo>
                  <a:lnTo>
                    <a:pt x="2921" y="148"/>
                  </a:lnTo>
                  <a:lnTo>
                    <a:pt x="2856" y="132"/>
                  </a:lnTo>
                  <a:lnTo>
                    <a:pt x="2791" y="122"/>
                  </a:lnTo>
                  <a:lnTo>
                    <a:pt x="2722" y="119"/>
                  </a:lnTo>
                  <a:close/>
                  <a:moveTo>
                    <a:pt x="2722" y="0"/>
                  </a:moveTo>
                  <a:lnTo>
                    <a:pt x="2797" y="3"/>
                  </a:lnTo>
                  <a:lnTo>
                    <a:pt x="2870" y="14"/>
                  </a:lnTo>
                  <a:lnTo>
                    <a:pt x="2942" y="30"/>
                  </a:lnTo>
                  <a:lnTo>
                    <a:pt x="3010" y="52"/>
                  </a:lnTo>
                  <a:lnTo>
                    <a:pt x="3077" y="80"/>
                  </a:lnTo>
                  <a:lnTo>
                    <a:pt x="3139" y="115"/>
                  </a:lnTo>
                  <a:lnTo>
                    <a:pt x="3199" y="152"/>
                  </a:lnTo>
                  <a:lnTo>
                    <a:pt x="3255" y="197"/>
                  </a:lnTo>
                  <a:lnTo>
                    <a:pt x="3307" y="244"/>
                  </a:lnTo>
                  <a:lnTo>
                    <a:pt x="3355" y="296"/>
                  </a:lnTo>
                  <a:lnTo>
                    <a:pt x="3398" y="352"/>
                  </a:lnTo>
                  <a:lnTo>
                    <a:pt x="3437" y="412"/>
                  </a:lnTo>
                  <a:lnTo>
                    <a:pt x="3470" y="475"/>
                  </a:lnTo>
                  <a:lnTo>
                    <a:pt x="3498" y="542"/>
                  </a:lnTo>
                  <a:lnTo>
                    <a:pt x="3520" y="611"/>
                  </a:lnTo>
                  <a:lnTo>
                    <a:pt x="3537" y="682"/>
                  </a:lnTo>
                  <a:lnTo>
                    <a:pt x="3547" y="755"/>
                  </a:lnTo>
                  <a:lnTo>
                    <a:pt x="3550" y="831"/>
                  </a:lnTo>
                  <a:lnTo>
                    <a:pt x="3547" y="906"/>
                  </a:lnTo>
                  <a:lnTo>
                    <a:pt x="3537" y="980"/>
                  </a:lnTo>
                  <a:lnTo>
                    <a:pt x="3520" y="1052"/>
                  </a:lnTo>
                  <a:lnTo>
                    <a:pt x="3498" y="1121"/>
                  </a:lnTo>
                  <a:lnTo>
                    <a:pt x="3470" y="1187"/>
                  </a:lnTo>
                  <a:lnTo>
                    <a:pt x="3437" y="1251"/>
                  </a:lnTo>
                  <a:lnTo>
                    <a:pt x="3398" y="1310"/>
                  </a:lnTo>
                  <a:lnTo>
                    <a:pt x="3355" y="1366"/>
                  </a:lnTo>
                  <a:lnTo>
                    <a:pt x="3307" y="1418"/>
                  </a:lnTo>
                  <a:lnTo>
                    <a:pt x="3255" y="1466"/>
                  </a:lnTo>
                  <a:lnTo>
                    <a:pt x="3199" y="1509"/>
                  </a:lnTo>
                  <a:lnTo>
                    <a:pt x="3139" y="1548"/>
                  </a:lnTo>
                  <a:lnTo>
                    <a:pt x="3077" y="1582"/>
                  </a:lnTo>
                  <a:lnTo>
                    <a:pt x="3010" y="1610"/>
                  </a:lnTo>
                  <a:lnTo>
                    <a:pt x="2942" y="1632"/>
                  </a:lnTo>
                  <a:lnTo>
                    <a:pt x="2870" y="1649"/>
                  </a:lnTo>
                  <a:lnTo>
                    <a:pt x="2797" y="1658"/>
                  </a:lnTo>
                  <a:lnTo>
                    <a:pt x="2722" y="1662"/>
                  </a:lnTo>
                  <a:lnTo>
                    <a:pt x="2646" y="1658"/>
                  </a:lnTo>
                  <a:lnTo>
                    <a:pt x="2572" y="1649"/>
                  </a:lnTo>
                  <a:lnTo>
                    <a:pt x="2501" y="1631"/>
                  </a:lnTo>
                  <a:lnTo>
                    <a:pt x="2432" y="1609"/>
                  </a:lnTo>
                  <a:lnTo>
                    <a:pt x="2366" y="1581"/>
                  </a:lnTo>
                  <a:lnTo>
                    <a:pt x="2302" y="1547"/>
                  </a:lnTo>
                  <a:lnTo>
                    <a:pt x="2243" y="1508"/>
                  </a:lnTo>
                  <a:lnTo>
                    <a:pt x="2187" y="1464"/>
                  </a:lnTo>
                  <a:lnTo>
                    <a:pt x="2134" y="1416"/>
                  </a:lnTo>
                  <a:lnTo>
                    <a:pt x="2087" y="1364"/>
                  </a:lnTo>
                  <a:lnTo>
                    <a:pt x="2044" y="1307"/>
                  </a:lnTo>
                  <a:lnTo>
                    <a:pt x="2005" y="1246"/>
                  </a:lnTo>
                  <a:lnTo>
                    <a:pt x="414" y="1246"/>
                  </a:lnTo>
                  <a:lnTo>
                    <a:pt x="363" y="1243"/>
                  </a:lnTo>
                  <a:lnTo>
                    <a:pt x="312" y="1234"/>
                  </a:lnTo>
                  <a:lnTo>
                    <a:pt x="265" y="1218"/>
                  </a:lnTo>
                  <a:lnTo>
                    <a:pt x="219" y="1198"/>
                  </a:lnTo>
                  <a:lnTo>
                    <a:pt x="178" y="1172"/>
                  </a:lnTo>
                  <a:lnTo>
                    <a:pt x="139" y="1142"/>
                  </a:lnTo>
                  <a:lnTo>
                    <a:pt x="104" y="1107"/>
                  </a:lnTo>
                  <a:lnTo>
                    <a:pt x="74" y="1068"/>
                  </a:lnTo>
                  <a:lnTo>
                    <a:pt x="48" y="1026"/>
                  </a:lnTo>
                  <a:lnTo>
                    <a:pt x="28" y="981"/>
                  </a:lnTo>
                  <a:lnTo>
                    <a:pt x="13" y="933"/>
                  </a:lnTo>
                  <a:lnTo>
                    <a:pt x="3" y="883"/>
                  </a:lnTo>
                  <a:lnTo>
                    <a:pt x="0" y="831"/>
                  </a:lnTo>
                  <a:lnTo>
                    <a:pt x="3" y="779"/>
                  </a:lnTo>
                  <a:lnTo>
                    <a:pt x="13" y="729"/>
                  </a:lnTo>
                  <a:lnTo>
                    <a:pt x="28" y="681"/>
                  </a:lnTo>
                  <a:lnTo>
                    <a:pt x="48" y="636"/>
                  </a:lnTo>
                  <a:lnTo>
                    <a:pt x="74" y="594"/>
                  </a:lnTo>
                  <a:lnTo>
                    <a:pt x="104" y="556"/>
                  </a:lnTo>
                  <a:lnTo>
                    <a:pt x="139" y="521"/>
                  </a:lnTo>
                  <a:lnTo>
                    <a:pt x="178" y="490"/>
                  </a:lnTo>
                  <a:lnTo>
                    <a:pt x="219" y="465"/>
                  </a:lnTo>
                  <a:lnTo>
                    <a:pt x="265" y="444"/>
                  </a:lnTo>
                  <a:lnTo>
                    <a:pt x="312" y="429"/>
                  </a:lnTo>
                  <a:lnTo>
                    <a:pt x="363" y="419"/>
                  </a:lnTo>
                  <a:lnTo>
                    <a:pt x="414" y="416"/>
                  </a:lnTo>
                  <a:lnTo>
                    <a:pt x="2005" y="416"/>
                  </a:lnTo>
                  <a:lnTo>
                    <a:pt x="2044" y="356"/>
                  </a:lnTo>
                  <a:lnTo>
                    <a:pt x="2087" y="299"/>
                  </a:lnTo>
                  <a:lnTo>
                    <a:pt x="2134" y="246"/>
                  </a:lnTo>
                  <a:lnTo>
                    <a:pt x="2187" y="198"/>
                  </a:lnTo>
                  <a:lnTo>
                    <a:pt x="2243" y="154"/>
                  </a:lnTo>
                  <a:lnTo>
                    <a:pt x="2302" y="116"/>
                  </a:lnTo>
                  <a:lnTo>
                    <a:pt x="2366" y="81"/>
                  </a:lnTo>
                  <a:lnTo>
                    <a:pt x="2432" y="53"/>
                  </a:lnTo>
                  <a:lnTo>
                    <a:pt x="2501" y="30"/>
                  </a:lnTo>
                  <a:lnTo>
                    <a:pt x="2572" y="14"/>
                  </a:lnTo>
                  <a:lnTo>
                    <a:pt x="2646" y="3"/>
                  </a:lnTo>
                  <a:lnTo>
                    <a:pt x="27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176"/>
            <p:cNvSpPr>
              <a:spLocks/>
            </p:cNvSpPr>
            <p:nvPr/>
          </p:nvSpPr>
          <p:spPr bwMode="auto">
            <a:xfrm>
              <a:off x="11191875" y="3727450"/>
              <a:ext cx="19050" cy="17463"/>
            </a:xfrm>
            <a:custGeom>
              <a:avLst/>
              <a:gdLst>
                <a:gd name="T0" fmla="*/ 59 w 119"/>
                <a:gd name="T1" fmla="*/ 0 h 118"/>
                <a:gd name="T2" fmla="*/ 78 w 119"/>
                <a:gd name="T3" fmla="*/ 3 h 118"/>
                <a:gd name="T4" fmla="*/ 95 w 119"/>
                <a:gd name="T5" fmla="*/ 11 h 118"/>
                <a:gd name="T6" fmla="*/ 107 w 119"/>
                <a:gd name="T7" fmla="*/ 24 h 118"/>
                <a:gd name="T8" fmla="*/ 115 w 119"/>
                <a:gd name="T9" fmla="*/ 41 h 118"/>
                <a:gd name="T10" fmla="*/ 119 w 119"/>
                <a:gd name="T11" fmla="*/ 59 h 118"/>
                <a:gd name="T12" fmla="*/ 115 w 119"/>
                <a:gd name="T13" fmla="*/ 78 h 118"/>
                <a:gd name="T14" fmla="*/ 107 w 119"/>
                <a:gd name="T15" fmla="*/ 94 h 118"/>
                <a:gd name="T16" fmla="*/ 95 w 119"/>
                <a:gd name="T17" fmla="*/ 107 h 118"/>
                <a:gd name="T18" fmla="*/ 78 w 119"/>
                <a:gd name="T19" fmla="*/ 115 h 118"/>
                <a:gd name="T20" fmla="*/ 59 w 119"/>
                <a:gd name="T21" fmla="*/ 118 h 118"/>
                <a:gd name="T22" fmla="*/ 41 w 119"/>
                <a:gd name="T23" fmla="*/ 115 h 118"/>
                <a:gd name="T24" fmla="*/ 25 w 119"/>
                <a:gd name="T25" fmla="*/ 107 h 118"/>
                <a:gd name="T26" fmla="*/ 12 w 119"/>
                <a:gd name="T27" fmla="*/ 94 h 118"/>
                <a:gd name="T28" fmla="*/ 3 w 119"/>
                <a:gd name="T29" fmla="*/ 78 h 118"/>
                <a:gd name="T30" fmla="*/ 0 w 119"/>
                <a:gd name="T31" fmla="*/ 59 h 118"/>
                <a:gd name="T32" fmla="*/ 3 w 119"/>
                <a:gd name="T33" fmla="*/ 41 h 118"/>
                <a:gd name="T34" fmla="*/ 12 w 119"/>
                <a:gd name="T35" fmla="*/ 24 h 118"/>
                <a:gd name="T36" fmla="*/ 25 w 119"/>
                <a:gd name="T37" fmla="*/ 11 h 118"/>
                <a:gd name="T38" fmla="*/ 41 w 119"/>
                <a:gd name="T39" fmla="*/ 3 h 118"/>
                <a:gd name="T40" fmla="*/ 59 w 119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8">
                  <a:moveTo>
                    <a:pt x="59" y="0"/>
                  </a:moveTo>
                  <a:lnTo>
                    <a:pt x="78" y="3"/>
                  </a:lnTo>
                  <a:lnTo>
                    <a:pt x="95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9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5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177"/>
            <p:cNvSpPr>
              <a:spLocks/>
            </p:cNvSpPr>
            <p:nvPr/>
          </p:nvSpPr>
          <p:spPr bwMode="auto">
            <a:xfrm>
              <a:off x="11220450" y="369887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3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3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3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178"/>
            <p:cNvSpPr>
              <a:spLocks/>
            </p:cNvSpPr>
            <p:nvPr/>
          </p:nvSpPr>
          <p:spPr bwMode="auto">
            <a:xfrm>
              <a:off x="11163300" y="369887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179"/>
            <p:cNvSpPr>
              <a:spLocks/>
            </p:cNvSpPr>
            <p:nvPr/>
          </p:nvSpPr>
          <p:spPr bwMode="auto">
            <a:xfrm>
              <a:off x="11220450" y="375443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3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3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3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180"/>
            <p:cNvSpPr>
              <a:spLocks/>
            </p:cNvSpPr>
            <p:nvPr/>
          </p:nvSpPr>
          <p:spPr bwMode="auto">
            <a:xfrm>
              <a:off x="11163300" y="375443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181"/>
            <p:cNvSpPr>
              <a:spLocks/>
            </p:cNvSpPr>
            <p:nvPr/>
          </p:nvSpPr>
          <p:spPr bwMode="auto">
            <a:xfrm>
              <a:off x="11134725" y="3727450"/>
              <a:ext cx="19050" cy="17463"/>
            </a:xfrm>
            <a:custGeom>
              <a:avLst/>
              <a:gdLst>
                <a:gd name="T0" fmla="*/ 59 w 119"/>
                <a:gd name="T1" fmla="*/ 0 h 118"/>
                <a:gd name="T2" fmla="*/ 78 w 119"/>
                <a:gd name="T3" fmla="*/ 3 h 118"/>
                <a:gd name="T4" fmla="*/ 94 w 119"/>
                <a:gd name="T5" fmla="*/ 11 h 118"/>
                <a:gd name="T6" fmla="*/ 107 w 119"/>
                <a:gd name="T7" fmla="*/ 24 h 118"/>
                <a:gd name="T8" fmla="*/ 115 w 119"/>
                <a:gd name="T9" fmla="*/ 41 h 118"/>
                <a:gd name="T10" fmla="*/ 119 w 119"/>
                <a:gd name="T11" fmla="*/ 59 h 118"/>
                <a:gd name="T12" fmla="*/ 115 w 119"/>
                <a:gd name="T13" fmla="*/ 78 h 118"/>
                <a:gd name="T14" fmla="*/ 107 w 119"/>
                <a:gd name="T15" fmla="*/ 94 h 118"/>
                <a:gd name="T16" fmla="*/ 94 w 119"/>
                <a:gd name="T17" fmla="*/ 107 h 118"/>
                <a:gd name="T18" fmla="*/ 78 w 119"/>
                <a:gd name="T19" fmla="*/ 115 h 118"/>
                <a:gd name="T20" fmla="*/ 59 w 119"/>
                <a:gd name="T21" fmla="*/ 118 h 118"/>
                <a:gd name="T22" fmla="*/ 41 w 119"/>
                <a:gd name="T23" fmla="*/ 115 h 118"/>
                <a:gd name="T24" fmla="*/ 25 w 119"/>
                <a:gd name="T25" fmla="*/ 107 h 118"/>
                <a:gd name="T26" fmla="*/ 12 w 119"/>
                <a:gd name="T27" fmla="*/ 94 h 118"/>
                <a:gd name="T28" fmla="*/ 3 w 119"/>
                <a:gd name="T29" fmla="*/ 78 h 118"/>
                <a:gd name="T30" fmla="*/ 0 w 119"/>
                <a:gd name="T31" fmla="*/ 59 h 118"/>
                <a:gd name="T32" fmla="*/ 3 w 119"/>
                <a:gd name="T33" fmla="*/ 41 h 118"/>
                <a:gd name="T34" fmla="*/ 12 w 119"/>
                <a:gd name="T35" fmla="*/ 24 h 118"/>
                <a:gd name="T36" fmla="*/ 25 w 119"/>
                <a:gd name="T37" fmla="*/ 11 h 118"/>
                <a:gd name="T38" fmla="*/ 41 w 119"/>
                <a:gd name="T39" fmla="*/ 3 h 118"/>
                <a:gd name="T40" fmla="*/ 59 w 119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9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182"/>
            <p:cNvSpPr>
              <a:spLocks/>
            </p:cNvSpPr>
            <p:nvPr/>
          </p:nvSpPr>
          <p:spPr bwMode="auto">
            <a:xfrm>
              <a:off x="11079163" y="3727450"/>
              <a:ext cx="19050" cy="17463"/>
            </a:xfrm>
            <a:custGeom>
              <a:avLst/>
              <a:gdLst>
                <a:gd name="T0" fmla="*/ 59 w 119"/>
                <a:gd name="T1" fmla="*/ 0 h 118"/>
                <a:gd name="T2" fmla="*/ 78 w 119"/>
                <a:gd name="T3" fmla="*/ 3 h 118"/>
                <a:gd name="T4" fmla="*/ 94 w 119"/>
                <a:gd name="T5" fmla="*/ 11 h 118"/>
                <a:gd name="T6" fmla="*/ 107 w 119"/>
                <a:gd name="T7" fmla="*/ 24 h 118"/>
                <a:gd name="T8" fmla="*/ 115 w 119"/>
                <a:gd name="T9" fmla="*/ 41 h 118"/>
                <a:gd name="T10" fmla="*/ 119 w 119"/>
                <a:gd name="T11" fmla="*/ 59 h 118"/>
                <a:gd name="T12" fmla="*/ 115 w 119"/>
                <a:gd name="T13" fmla="*/ 78 h 118"/>
                <a:gd name="T14" fmla="*/ 107 w 119"/>
                <a:gd name="T15" fmla="*/ 94 h 118"/>
                <a:gd name="T16" fmla="*/ 94 w 119"/>
                <a:gd name="T17" fmla="*/ 107 h 118"/>
                <a:gd name="T18" fmla="*/ 78 w 119"/>
                <a:gd name="T19" fmla="*/ 115 h 118"/>
                <a:gd name="T20" fmla="*/ 59 w 119"/>
                <a:gd name="T21" fmla="*/ 118 h 118"/>
                <a:gd name="T22" fmla="*/ 41 w 119"/>
                <a:gd name="T23" fmla="*/ 115 h 118"/>
                <a:gd name="T24" fmla="*/ 24 w 119"/>
                <a:gd name="T25" fmla="*/ 107 h 118"/>
                <a:gd name="T26" fmla="*/ 12 w 119"/>
                <a:gd name="T27" fmla="*/ 94 h 118"/>
                <a:gd name="T28" fmla="*/ 3 w 119"/>
                <a:gd name="T29" fmla="*/ 78 h 118"/>
                <a:gd name="T30" fmla="*/ 0 w 119"/>
                <a:gd name="T31" fmla="*/ 59 h 118"/>
                <a:gd name="T32" fmla="*/ 3 w 119"/>
                <a:gd name="T33" fmla="*/ 41 h 118"/>
                <a:gd name="T34" fmla="*/ 12 w 119"/>
                <a:gd name="T35" fmla="*/ 24 h 118"/>
                <a:gd name="T36" fmla="*/ 24 w 119"/>
                <a:gd name="T37" fmla="*/ 11 h 118"/>
                <a:gd name="T38" fmla="*/ 41 w 119"/>
                <a:gd name="T39" fmla="*/ 3 h 118"/>
                <a:gd name="T40" fmla="*/ 59 w 119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9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183"/>
            <p:cNvSpPr>
              <a:spLocks/>
            </p:cNvSpPr>
            <p:nvPr/>
          </p:nvSpPr>
          <p:spPr bwMode="auto">
            <a:xfrm>
              <a:off x="11107738" y="369887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184"/>
            <p:cNvSpPr>
              <a:spLocks/>
            </p:cNvSpPr>
            <p:nvPr/>
          </p:nvSpPr>
          <p:spPr bwMode="auto">
            <a:xfrm>
              <a:off x="11050588" y="369887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185"/>
            <p:cNvSpPr>
              <a:spLocks/>
            </p:cNvSpPr>
            <p:nvPr/>
          </p:nvSpPr>
          <p:spPr bwMode="auto">
            <a:xfrm>
              <a:off x="11107738" y="375443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186"/>
            <p:cNvSpPr>
              <a:spLocks/>
            </p:cNvSpPr>
            <p:nvPr/>
          </p:nvSpPr>
          <p:spPr bwMode="auto">
            <a:xfrm>
              <a:off x="11050588" y="375443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187"/>
            <p:cNvSpPr>
              <a:spLocks/>
            </p:cNvSpPr>
            <p:nvPr/>
          </p:nvSpPr>
          <p:spPr bwMode="auto">
            <a:xfrm>
              <a:off x="11022013" y="3727450"/>
              <a:ext cx="19050" cy="17463"/>
            </a:xfrm>
            <a:custGeom>
              <a:avLst/>
              <a:gdLst>
                <a:gd name="T0" fmla="*/ 59 w 119"/>
                <a:gd name="T1" fmla="*/ 0 h 118"/>
                <a:gd name="T2" fmla="*/ 78 w 119"/>
                <a:gd name="T3" fmla="*/ 3 h 118"/>
                <a:gd name="T4" fmla="*/ 94 w 119"/>
                <a:gd name="T5" fmla="*/ 11 h 118"/>
                <a:gd name="T6" fmla="*/ 107 w 119"/>
                <a:gd name="T7" fmla="*/ 24 h 118"/>
                <a:gd name="T8" fmla="*/ 115 w 119"/>
                <a:gd name="T9" fmla="*/ 41 h 118"/>
                <a:gd name="T10" fmla="*/ 119 w 119"/>
                <a:gd name="T11" fmla="*/ 59 h 118"/>
                <a:gd name="T12" fmla="*/ 115 w 119"/>
                <a:gd name="T13" fmla="*/ 78 h 118"/>
                <a:gd name="T14" fmla="*/ 107 w 119"/>
                <a:gd name="T15" fmla="*/ 94 h 118"/>
                <a:gd name="T16" fmla="*/ 94 w 119"/>
                <a:gd name="T17" fmla="*/ 107 h 118"/>
                <a:gd name="T18" fmla="*/ 78 w 119"/>
                <a:gd name="T19" fmla="*/ 115 h 118"/>
                <a:gd name="T20" fmla="*/ 59 w 119"/>
                <a:gd name="T21" fmla="*/ 118 h 118"/>
                <a:gd name="T22" fmla="*/ 41 w 119"/>
                <a:gd name="T23" fmla="*/ 115 h 118"/>
                <a:gd name="T24" fmla="*/ 25 w 119"/>
                <a:gd name="T25" fmla="*/ 107 h 118"/>
                <a:gd name="T26" fmla="*/ 12 w 119"/>
                <a:gd name="T27" fmla="*/ 94 h 118"/>
                <a:gd name="T28" fmla="*/ 3 w 119"/>
                <a:gd name="T29" fmla="*/ 78 h 118"/>
                <a:gd name="T30" fmla="*/ 0 w 119"/>
                <a:gd name="T31" fmla="*/ 59 h 118"/>
                <a:gd name="T32" fmla="*/ 3 w 119"/>
                <a:gd name="T33" fmla="*/ 41 h 118"/>
                <a:gd name="T34" fmla="*/ 12 w 119"/>
                <a:gd name="T35" fmla="*/ 24 h 118"/>
                <a:gd name="T36" fmla="*/ 25 w 119"/>
                <a:gd name="T37" fmla="*/ 11 h 118"/>
                <a:gd name="T38" fmla="*/ 41 w 119"/>
                <a:gd name="T39" fmla="*/ 3 h 118"/>
                <a:gd name="T40" fmla="*/ 59 w 119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118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9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8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188"/>
            <p:cNvSpPr>
              <a:spLocks/>
            </p:cNvSpPr>
            <p:nvPr/>
          </p:nvSpPr>
          <p:spPr bwMode="auto">
            <a:xfrm>
              <a:off x="10995025" y="3698875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189"/>
            <p:cNvSpPr>
              <a:spLocks/>
            </p:cNvSpPr>
            <p:nvPr/>
          </p:nvSpPr>
          <p:spPr bwMode="auto">
            <a:xfrm>
              <a:off x="10995025" y="375443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1" name="Group 285"/>
          <p:cNvGrpSpPr/>
          <p:nvPr/>
        </p:nvGrpSpPr>
        <p:grpSpPr>
          <a:xfrm>
            <a:off x="9422735" y="3969944"/>
            <a:ext cx="563563" cy="301625"/>
            <a:chOff x="10064750" y="3584576"/>
            <a:chExt cx="563563" cy="301625"/>
          </a:xfrm>
          <a:solidFill>
            <a:srgbClr val="000000"/>
          </a:solidFill>
        </p:grpSpPr>
        <p:sp>
          <p:nvSpPr>
            <p:cNvPr id="542" name="Freeform 194"/>
            <p:cNvSpPr>
              <a:spLocks noEditPoints="1"/>
            </p:cNvSpPr>
            <p:nvPr/>
          </p:nvSpPr>
          <p:spPr bwMode="auto">
            <a:xfrm>
              <a:off x="10064750" y="3584576"/>
              <a:ext cx="563563" cy="301625"/>
            </a:xfrm>
            <a:custGeom>
              <a:avLst/>
              <a:gdLst>
                <a:gd name="T0" fmla="*/ 1865 w 3550"/>
                <a:gd name="T1" fmla="*/ 122 h 1898"/>
                <a:gd name="T2" fmla="*/ 1819 w 3550"/>
                <a:gd name="T3" fmla="*/ 146 h 1898"/>
                <a:gd name="T4" fmla="*/ 1787 w 3550"/>
                <a:gd name="T5" fmla="*/ 185 h 1898"/>
                <a:gd name="T6" fmla="*/ 1775 w 3550"/>
                <a:gd name="T7" fmla="*/ 237 h 1898"/>
                <a:gd name="T8" fmla="*/ 1778 w 3550"/>
                <a:gd name="T9" fmla="*/ 1688 h 1898"/>
                <a:gd name="T10" fmla="*/ 1801 w 3550"/>
                <a:gd name="T11" fmla="*/ 1734 h 1898"/>
                <a:gd name="T12" fmla="*/ 1841 w 3550"/>
                <a:gd name="T13" fmla="*/ 1766 h 1898"/>
                <a:gd name="T14" fmla="*/ 1893 w 3550"/>
                <a:gd name="T15" fmla="*/ 1778 h 1898"/>
                <a:gd name="T16" fmla="*/ 3340 w 3550"/>
                <a:gd name="T17" fmla="*/ 1775 h 1898"/>
                <a:gd name="T18" fmla="*/ 3388 w 3550"/>
                <a:gd name="T19" fmla="*/ 1752 h 1898"/>
                <a:gd name="T20" fmla="*/ 3420 w 3550"/>
                <a:gd name="T21" fmla="*/ 1712 h 1898"/>
                <a:gd name="T22" fmla="*/ 3432 w 3550"/>
                <a:gd name="T23" fmla="*/ 1661 h 1898"/>
                <a:gd name="T24" fmla="*/ 3428 w 3550"/>
                <a:gd name="T25" fmla="*/ 210 h 1898"/>
                <a:gd name="T26" fmla="*/ 3406 w 3550"/>
                <a:gd name="T27" fmla="*/ 164 h 1898"/>
                <a:gd name="T28" fmla="*/ 3365 w 3550"/>
                <a:gd name="T29" fmla="*/ 132 h 1898"/>
                <a:gd name="T30" fmla="*/ 3313 w 3550"/>
                <a:gd name="T31" fmla="*/ 120 h 1898"/>
                <a:gd name="T32" fmla="*/ 237 w 3550"/>
                <a:gd name="T33" fmla="*/ 120 h 1898"/>
                <a:gd name="T34" fmla="*/ 185 w 3550"/>
                <a:gd name="T35" fmla="*/ 132 h 1898"/>
                <a:gd name="T36" fmla="*/ 144 w 3550"/>
                <a:gd name="T37" fmla="*/ 164 h 1898"/>
                <a:gd name="T38" fmla="*/ 122 w 3550"/>
                <a:gd name="T39" fmla="*/ 210 h 1898"/>
                <a:gd name="T40" fmla="*/ 118 w 3550"/>
                <a:gd name="T41" fmla="*/ 1661 h 1898"/>
                <a:gd name="T42" fmla="*/ 130 w 3550"/>
                <a:gd name="T43" fmla="*/ 1712 h 1898"/>
                <a:gd name="T44" fmla="*/ 162 w 3550"/>
                <a:gd name="T45" fmla="*/ 1752 h 1898"/>
                <a:gd name="T46" fmla="*/ 210 w 3550"/>
                <a:gd name="T47" fmla="*/ 1775 h 1898"/>
                <a:gd name="T48" fmla="*/ 1690 w 3550"/>
                <a:gd name="T49" fmla="*/ 1778 h 1898"/>
                <a:gd name="T50" fmla="*/ 1665 w 3550"/>
                <a:gd name="T51" fmla="*/ 1722 h 1898"/>
                <a:gd name="T52" fmla="*/ 1657 w 3550"/>
                <a:gd name="T53" fmla="*/ 1661 h 1898"/>
                <a:gd name="T54" fmla="*/ 1659 w 3550"/>
                <a:gd name="T55" fmla="*/ 205 h 1898"/>
                <a:gd name="T56" fmla="*/ 1676 w 3550"/>
                <a:gd name="T57" fmla="*/ 147 h 1898"/>
                <a:gd name="T58" fmla="*/ 237 w 3550"/>
                <a:gd name="T59" fmla="*/ 120 h 1898"/>
                <a:gd name="T60" fmla="*/ 3313 w 3550"/>
                <a:gd name="T61" fmla="*/ 0 h 1898"/>
                <a:gd name="T62" fmla="*/ 3389 w 3550"/>
                <a:gd name="T63" fmla="*/ 13 h 1898"/>
                <a:gd name="T64" fmla="*/ 3453 w 3550"/>
                <a:gd name="T65" fmla="*/ 46 h 1898"/>
                <a:gd name="T66" fmla="*/ 3505 w 3550"/>
                <a:gd name="T67" fmla="*/ 97 h 1898"/>
                <a:gd name="T68" fmla="*/ 3538 w 3550"/>
                <a:gd name="T69" fmla="*/ 163 h 1898"/>
                <a:gd name="T70" fmla="*/ 3550 w 3550"/>
                <a:gd name="T71" fmla="*/ 237 h 1898"/>
                <a:gd name="T72" fmla="*/ 3547 w 3550"/>
                <a:gd name="T73" fmla="*/ 1698 h 1898"/>
                <a:gd name="T74" fmla="*/ 3523 w 3550"/>
                <a:gd name="T75" fmla="*/ 1769 h 1898"/>
                <a:gd name="T76" fmla="*/ 3481 w 3550"/>
                <a:gd name="T77" fmla="*/ 1828 h 1898"/>
                <a:gd name="T78" fmla="*/ 3422 w 3550"/>
                <a:gd name="T79" fmla="*/ 1871 h 1898"/>
                <a:gd name="T80" fmla="*/ 3352 w 3550"/>
                <a:gd name="T81" fmla="*/ 1894 h 1898"/>
                <a:gd name="T82" fmla="*/ 237 w 3550"/>
                <a:gd name="T83" fmla="*/ 1898 h 1898"/>
                <a:gd name="T84" fmla="*/ 161 w 3550"/>
                <a:gd name="T85" fmla="*/ 1885 h 1898"/>
                <a:gd name="T86" fmla="*/ 97 w 3550"/>
                <a:gd name="T87" fmla="*/ 1851 h 1898"/>
                <a:gd name="T88" fmla="*/ 45 w 3550"/>
                <a:gd name="T89" fmla="*/ 1800 h 1898"/>
                <a:gd name="T90" fmla="*/ 12 w 3550"/>
                <a:gd name="T91" fmla="*/ 1735 h 1898"/>
                <a:gd name="T92" fmla="*/ 0 w 3550"/>
                <a:gd name="T93" fmla="*/ 1661 h 1898"/>
                <a:gd name="T94" fmla="*/ 3 w 3550"/>
                <a:gd name="T95" fmla="*/ 198 h 1898"/>
                <a:gd name="T96" fmla="*/ 27 w 3550"/>
                <a:gd name="T97" fmla="*/ 128 h 1898"/>
                <a:gd name="T98" fmla="*/ 69 w 3550"/>
                <a:gd name="T99" fmla="*/ 70 h 1898"/>
                <a:gd name="T100" fmla="*/ 128 w 3550"/>
                <a:gd name="T101" fmla="*/ 27 h 1898"/>
                <a:gd name="T102" fmla="*/ 198 w 3550"/>
                <a:gd name="T103" fmla="*/ 3 h 1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50" h="1898">
                  <a:moveTo>
                    <a:pt x="1893" y="120"/>
                  </a:moveTo>
                  <a:lnTo>
                    <a:pt x="1865" y="122"/>
                  </a:lnTo>
                  <a:lnTo>
                    <a:pt x="1841" y="132"/>
                  </a:lnTo>
                  <a:lnTo>
                    <a:pt x="1819" y="146"/>
                  </a:lnTo>
                  <a:lnTo>
                    <a:pt x="1801" y="164"/>
                  </a:lnTo>
                  <a:lnTo>
                    <a:pt x="1787" y="185"/>
                  </a:lnTo>
                  <a:lnTo>
                    <a:pt x="1778" y="210"/>
                  </a:lnTo>
                  <a:lnTo>
                    <a:pt x="1775" y="237"/>
                  </a:lnTo>
                  <a:lnTo>
                    <a:pt x="1775" y="1661"/>
                  </a:lnTo>
                  <a:lnTo>
                    <a:pt x="1778" y="1688"/>
                  </a:lnTo>
                  <a:lnTo>
                    <a:pt x="1787" y="1712"/>
                  </a:lnTo>
                  <a:lnTo>
                    <a:pt x="1801" y="1734"/>
                  </a:lnTo>
                  <a:lnTo>
                    <a:pt x="1819" y="1752"/>
                  </a:lnTo>
                  <a:lnTo>
                    <a:pt x="1841" y="1766"/>
                  </a:lnTo>
                  <a:lnTo>
                    <a:pt x="1865" y="1775"/>
                  </a:lnTo>
                  <a:lnTo>
                    <a:pt x="1893" y="1778"/>
                  </a:lnTo>
                  <a:lnTo>
                    <a:pt x="3313" y="1778"/>
                  </a:lnTo>
                  <a:lnTo>
                    <a:pt x="3340" y="1775"/>
                  </a:lnTo>
                  <a:lnTo>
                    <a:pt x="3365" y="1766"/>
                  </a:lnTo>
                  <a:lnTo>
                    <a:pt x="3388" y="1752"/>
                  </a:lnTo>
                  <a:lnTo>
                    <a:pt x="3406" y="1734"/>
                  </a:lnTo>
                  <a:lnTo>
                    <a:pt x="3420" y="1712"/>
                  </a:lnTo>
                  <a:lnTo>
                    <a:pt x="3428" y="1688"/>
                  </a:lnTo>
                  <a:lnTo>
                    <a:pt x="3432" y="1661"/>
                  </a:lnTo>
                  <a:lnTo>
                    <a:pt x="3432" y="237"/>
                  </a:lnTo>
                  <a:lnTo>
                    <a:pt x="3428" y="210"/>
                  </a:lnTo>
                  <a:lnTo>
                    <a:pt x="3420" y="185"/>
                  </a:lnTo>
                  <a:lnTo>
                    <a:pt x="3406" y="164"/>
                  </a:lnTo>
                  <a:lnTo>
                    <a:pt x="3388" y="146"/>
                  </a:lnTo>
                  <a:lnTo>
                    <a:pt x="3365" y="132"/>
                  </a:lnTo>
                  <a:lnTo>
                    <a:pt x="3340" y="122"/>
                  </a:lnTo>
                  <a:lnTo>
                    <a:pt x="3313" y="120"/>
                  </a:lnTo>
                  <a:lnTo>
                    <a:pt x="1893" y="120"/>
                  </a:lnTo>
                  <a:close/>
                  <a:moveTo>
                    <a:pt x="237" y="120"/>
                  </a:moveTo>
                  <a:lnTo>
                    <a:pt x="210" y="122"/>
                  </a:lnTo>
                  <a:lnTo>
                    <a:pt x="185" y="132"/>
                  </a:lnTo>
                  <a:lnTo>
                    <a:pt x="162" y="146"/>
                  </a:lnTo>
                  <a:lnTo>
                    <a:pt x="144" y="164"/>
                  </a:lnTo>
                  <a:lnTo>
                    <a:pt x="130" y="185"/>
                  </a:lnTo>
                  <a:lnTo>
                    <a:pt x="122" y="210"/>
                  </a:lnTo>
                  <a:lnTo>
                    <a:pt x="118" y="237"/>
                  </a:lnTo>
                  <a:lnTo>
                    <a:pt x="118" y="1661"/>
                  </a:lnTo>
                  <a:lnTo>
                    <a:pt x="122" y="1688"/>
                  </a:lnTo>
                  <a:lnTo>
                    <a:pt x="130" y="1712"/>
                  </a:lnTo>
                  <a:lnTo>
                    <a:pt x="144" y="1734"/>
                  </a:lnTo>
                  <a:lnTo>
                    <a:pt x="162" y="1752"/>
                  </a:lnTo>
                  <a:lnTo>
                    <a:pt x="185" y="1766"/>
                  </a:lnTo>
                  <a:lnTo>
                    <a:pt x="210" y="1775"/>
                  </a:lnTo>
                  <a:lnTo>
                    <a:pt x="237" y="1778"/>
                  </a:lnTo>
                  <a:lnTo>
                    <a:pt x="1690" y="1778"/>
                  </a:lnTo>
                  <a:lnTo>
                    <a:pt x="1676" y="1751"/>
                  </a:lnTo>
                  <a:lnTo>
                    <a:pt x="1665" y="1722"/>
                  </a:lnTo>
                  <a:lnTo>
                    <a:pt x="1659" y="1692"/>
                  </a:lnTo>
                  <a:lnTo>
                    <a:pt x="1657" y="1661"/>
                  </a:lnTo>
                  <a:lnTo>
                    <a:pt x="1657" y="237"/>
                  </a:lnTo>
                  <a:lnTo>
                    <a:pt x="1659" y="205"/>
                  </a:lnTo>
                  <a:lnTo>
                    <a:pt x="1665" y="175"/>
                  </a:lnTo>
                  <a:lnTo>
                    <a:pt x="1676" y="147"/>
                  </a:lnTo>
                  <a:lnTo>
                    <a:pt x="1690" y="120"/>
                  </a:lnTo>
                  <a:lnTo>
                    <a:pt x="237" y="120"/>
                  </a:lnTo>
                  <a:close/>
                  <a:moveTo>
                    <a:pt x="237" y="0"/>
                  </a:moveTo>
                  <a:lnTo>
                    <a:pt x="3313" y="0"/>
                  </a:lnTo>
                  <a:lnTo>
                    <a:pt x="3352" y="3"/>
                  </a:lnTo>
                  <a:lnTo>
                    <a:pt x="3389" y="13"/>
                  </a:lnTo>
                  <a:lnTo>
                    <a:pt x="3422" y="27"/>
                  </a:lnTo>
                  <a:lnTo>
                    <a:pt x="3453" y="46"/>
                  </a:lnTo>
                  <a:lnTo>
                    <a:pt x="3481" y="70"/>
                  </a:lnTo>
                  <a:lnTo>
                    <a:pt x="3505" y="97"/>
                  </a:lnTo>
                  <a:lnTo>
                    <a:pt x="3523" y="128"/>
                  </a:lnTo>
                  <a:lnTo>
                    <a:pt x="3538" y="163"/>
                  </a:lnTo>
                  <a:lnTo>
                    <a:pt x="3547" y="198"/>
                  </a:lnTo>
                  <a:lnTo>
                    <a:pt x="3550" y="237"/>
                  </a:lnTo>
                  <a:lnTo>
                    <a:pt x="3550" y="1661"/>
                  </a:lnTo>
                  <a:lnTo>
                    <a:pt x="3547" y="1698"/>
                  </a:lnTo>
                  <a:lnTo>
                    <a:pt x="3538" y="1735"/>
                  </a:lnTo>
                  <a:lnTo>
                    <a:pt x="3523" y="1769"/>
                  </a:lnTo>
                  <a:lnTo>
                    <a:pt x="3505" y="1800"/>
                  </a:lnTo>
                  <a:lnTo>
                    <a:pt x="3481" y="1828"/>
                  </a:lnTo>
                  <a:lnTo>
                    <a:pt x="3453" y="1851"/>
                  </a:lnTo>
                  <a:lnTo>
                    <a:pt x="3422" y="1871"/>
                  </a:lnTo>
                  <a:lnTo>
                    <a:pt x="3389" y="1885"/>
                  </a:lnTo>
                  <a:lnTo>
                    <a:pt x="3352" y="1894"/>
                  </a:lnTo>
                  <a:lnTo>
                    <a:pt x="3313" y="1898"/>
                  </a:lnTo>
                  <a:lnTo>
                    <a:pt x="237" y="1898"/>
                  </a:lnTo>
                  <a:lnTo>
                    <a:pt x="198" y="1894"/>
                  </a:lnTo>
                  <a:lnTo>
                    <a:pt x="161" y="1885"/>
                  </a:lnTo>
                  <a:lnTo>
                    <a:pt x="128" y="1871"/>
                  </a:lnTo>
                  <a:lnTo>
                    <a:pt x="97" y="1851"/>
                  </a:lnTo>
                  <a:lnTo>
                    <a:pt x="69" y="1828"/>
                  </a:lnTo>
                  <a:lnTo>
                    <a:pt x="45" y="1800"/>
                  </a:lnTo>
                  <a:lnTo>
                    <a:pt x="27" y="1769"/>
                  </a:lnTo>
                  <a:lnTo>
                    <a:pt x="12" y="1735"/>
                  </a:lnTo>
                  <a:lnTo>
                    <a:pt x="3" y="1698"/>
                  </a:lnTo>
                  <a:lnTo>
                    <a:pt x="0" y="1661"/>
                  </a:lnTo>
                  <a:lnTo>
                    <a:pt x="0" y="237"/>
                  </a:lnTo>
                  <a:lnTo>
                    <a:pt x="3" y="198"/>
                  </a:lnTo>
                  <a:lnTo>
                    <a:pt x="12" y="163"/>
                  </a:lnTo>
                  <a:lnTo>
                    <a:pt x="27" y="128"/>
                  </a:lnTo>
                  <a:lnTo>
                    <a:pt x="45" y="97"/>
                  </a:lnTo>
                  <a:lnTo>
                    <a:pt x="69" y="70"/>
                  </a:lnTo>
                  <a:lnTo>
                    <a:pt x="97" y="46"/>
                  </a:lnTo>
                  <a:lnTo>
                    <a:pt x="128" y="27"/>
                  </a:lnTo>
                  <a:lnTo>
                    <a:pt x="161" y="13"/>
                  </a:lnTo>
                  <a:lnTo>
                    <a:pt x="198" y="3"/>
                  </a:lnTo>
                  <a:lnTo>
                    <a:pt x="2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195"/>
            <p:cNvSpPr>
              <a:spLocks/>
            </p:cNvSpPr>
            <p:nvPr/>
          </p:nvSpPr>
          <p:spPr bwMode="auto">
            <a:xfrm>
              <a:off x="10290175" y="381000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196"/>
            <p:cNvSpPr>
              <a:spLocks/>
            </p:cNvSpPr>
            <p:nvPr/>
          </p:nvSpPr>
          <p:spPr bwMode="auto">
            <a:xfrm>
              <a:off x="10234613" y="3810001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197"/>
            <p:cNvSpPr>
              <a:spLocks/>
            </p:cNvSpPr>
            <p:nvPr/>
          </p:nvSpPr>
          <p:spPr bwMode="auto">
            <a:xfrm>
              <a:off x="10261600" y="38385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198"/>
            <p:cNvSpPr>
              <a:spLocks/>
            </p:cNvSpPr>
            <p:nvPr/>
          </p:nvSpPr>
          <p:spPr bwMode="auto">
            <a:xfrm>
              <a:off x="10206038" y="38385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6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199"/>
            <p:cNvSpPr>
              <a:spLocks/>
            </p:cNvSpPr>
            <p:nvPr/>
          </p:nvSpPr>
          <p:spPr bwMode="auto">
            <a:xfrm>
              <a:off x="10261600" y="378142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60 h 118"/>
                <a:gd name="T12" fmla="*/ 115 w 118"/>
                <a:gd name="T13" fmla="*/ 78 h 118"/>
                <a:gd name="T14" fmla="*/ 106 w 118"/>
                <a:gd name="T15" fmla="*/ 95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60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60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200"/>
            <p:cNvSpPr>
              <a:spLocks/>
            </p:cNvSpPr>
            <p:nvPr/>
          </p:nvSpPr>
          <p:spPr bwMode="auto">
            <a:xfrm>
              <a:off x="10206038" y="378142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60 h 118"/>
                <a:gd name="T12" fmla="*/ 115 w 118"/>
                <a:gd name="T13" fmla="*/ 78 h 118"/>
                <a:gd name="T14" fmla="*/ 106 w 118"/>
                <a:gd name="T15" fmla="*/ 95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60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60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201"/>
            <p:cNvSpPr>
              <a:spLocks/>
            </p:cNvSpPr>
            <p:nvPr/>
          </p:nvSpPr>
          <p:spPr bwMode="auto">
            <a:xfrm>
              <a:off x="10177463" y="381000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202"/>
            <p:cNvSpPr>
              <a:spLocks/>
            </p:cNvSpPr>
            <p:nvPr/>
          </p:nvSpPr>
          <p:spPr bwMode="auto">
            <a:xfrm>
              <a:off x="10121900" y="3810001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203"/>
            <p:cNvSpPr>
              <a:spLocks/>
            </p:cNvSpPr>
            <p:nvPr/>
          </p:nvSpPr>
          <p:spPr bwMode="auto">
            <a:xfrm>
              <a:off x="10148888" y="38385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204"/>
            <p:cNvSpPr>
              <a:spLocks/>
            </p:cNvSpPr>
            <p:nvPr/>
          </p:nvSpPr>
          <p:spPr bwMode="auto">
            <a:xfrm>
              <a:off x="10093325" y="38385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3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1 w 118"/>
                <a:gd name="T35" fmla="*/ 24 h 118"/>
                <a:gd name="T36" fmla="*/ 23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3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205"/>
            <p:cNvSpPr>
              <a:spLocks/>
            </p:cNvSpPr>
            <p:nvPr/>
          </p:nvSpPr>
          <p:spPr bwMode="auto">
            <a:xfrm>
              <a:off x="10148888" y="378142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60 h 118"/>
                <a:gd name="T12" fmla="*/ 115 w 118"/>
                <a:gd name="T13" fmla="*/ 78 h 118"/>
                <a:gd name="T14" fmla="*/ 106 w 118"/>
                <a:gd name="T15" fmla="*/ 95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60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60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206"/>
            <p:cNvSpPr>
              <a:spLocks/>
            </p:cNvSpPr>
            <p:nvPr/>
          </p:nvSpPr>
          <p:spPr bwMode="auto">
            <a:xfrm>
              <a:off x="10093325" y="378142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60 h 118"/>
                <a:gd name="T12" fmla="*/ 115 w 118"/>
                <a:gd name="T13" fmla="*/ 78 h 118"/>
                <a:gd name="T14" fmla="*/ 106 w 118"/>
                <a:gd name="T15" fmla="*/ 95 h 118"/>
                <a:gd name="T16" fmla="*/ 93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3 w 118"/>
                <a:gd name="T25" fmla="*/ 107 h 118"/>
                <a:gd name="T26" fmla="*/ 11 w 118"/>
                <a:gd name="T27" fmla="*/ 95 h 118"/>
                <a:gd name="T28" fmla="*/ 3 w 118"/>
                <a:gd name="T29" fmla="*/ 78 h 118"/>
                <a:gd name="T30" fmla="*/ 0 w 118"/>
                <a:gd name="T31" fmla="*/ 60 h 118"/>
                <a:gd name="T32" fmla="*/ 3 w 118"/>
                <a:gd name="T33" fmla="*/ 41 h 118"/>
                <a:gd name="T34" fmla="*/ 11 w 118"/>
                <a:gd name="T35" fmla="*/ 24 h 118"/>
                <a:gd name="T36" fmla="*/ 23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60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3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3" y="107"/>
                  </a:lnTo>
                  <a:lnTo>
                    <a:pt x="11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207"/>
            <p:cNvSpPr>
              <a:spLocks/>
            </p:cNvSpPr>
            <p:nvPr/>
          </p:nvSpPr>
          <p:spPr bwMode="auto">
            <a:xfrm>
              <a:off x="10290175" y="364013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60 h 118"/>
                <a:gd name="T12" fmla="*/ 115 w 118"/>
                <a:gd name="T13" fmla="*/ 78 h 118"/>
                <a:gd name="T14" fmla="*/ 107 w 118"/>
                <a:gd name="T15" fmla="*/ 95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5 h 118"/>
                <a:gd name="T28" fmla="*/ 3 w 118"/>
                <a:gd name="T29" fmla="*/ 78 h 118"/>
                <a:gd name="T30" fmla="*/ 0 w 118"/>
                <a:gd name="T31" fmla="*/ 60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60"/>
                  </a:lnTo>
                  <a:lnTo>
                    <a:pt x="115" y="78"/>
                  </a:lnTo>
                  <a:lnTo>
                    <a:pt x="107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208"/>
            <p:cNvSpPr>
              <a:spLocks/>
            </p:cNvSpPr>
            <p:nvPr/>
          </p:nvSpPr>
          <p:spPr bwMode="auto">
            <a:xfrm>
              <a:off x="10261600" y="361315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9 h 118"/>
                <a:gd name="T14" fmla="*/ 106 w 118"/>
                <a:gd name="T15" fmla="*/ 95 h 118"/>
                <a:gd name="T16" fmla="*/ 93 w 118"/>
                <a:gd name="T17" fmla="*/ 108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4 w 118"/>
                <a:gd name="T25" fmla="*/ 108 h 118"/>
                <a:gd name="T26" fmla="*/ 11 w 118"/>
                <a:gd name="T27" fmla="*/ 95 h 118"/>
                <a:gd name="T28" fmla="*/ 3 w 118"/>
                <a:gd name="T29" fmla="*/ 79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6" y="95"/>
                  </a:lnTo>
                  <a:lnTo>
                    <a:pt x="93" y="108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209"/>
            <p:cNvSpPr>
              <a:spLocks/>
            </p:cNvSpPr>
            <p:nvPr/>
          </p:nvSpPr>
          <p:spPr bwMode="auto">
            <a:xfrm>
              <a:off x="10234613" y="3640138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60 h 118"/>
                <a:gd name="T12" fmla="*/ 115 w 118"/>
                <a:gd name="T13" fmla="*/ 78 h 118"/>
                <a:gd name="T14" fmla="*/ 107 w 118"/>
                <a:gd name="T15" fmla="*/ 95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4 w 118"/>
                <a:gd name="T25" fmla="*/ 107 h 118"/>
                <a:gd name="T26" fmla="*/ 12 w 118"/>
                <a:gd name="T27" fmla="*/ 95 h 118"/>
                <a:gd name="T28" fmla="*/ 3 w 118"/>
                <a:gd name="T29" fmla="*/ 78 h 118"/>
                <a:gd name="T30" fmla="*/ 0 w 118"/>
                <a:gd name="T31" fmla="*/ 60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60"/>
                  </a:lnTo>
                  <a:lnTo>
                    <a:pt x="115" y="78"/>
                  </a:lnTo>
                  <a:lnTo>
                    <a:pt x="107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210"/>
            <p:cNvSpPr>
              <a:spLocks/>
            </p:cNvSpPr>
            <p:nvPr/>
          </p:nvSpPr>
          <p:spPr bwMode="auto">
            <a:xfrm>
              <a:off x="10177463" y="364013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60 h 118"/>
                <a:gd name="T12" fmla="*/ 115 w 118"/>
                <a:gd name="T13" fmla="*/ 78 h 118"/>
                <a:gd name="T14" fmla="*/ 107 w 118"/>
                <a:gd name="T15" fmla="*/ 95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5 h 118"/>
                <a:gd name="T28" fmla="*/ 3 w 118"/>
                <a:gd name="T29" fmla="*/ 78 h 118"/>
                <a:gd name="T30" fmla="*/ 0 w 118"/>
                <a:gd name="T31" fmla="*/ 60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60"/>
                  </a:lnTo>
                  <a:lnTo>
                    <a:pt x="115" y="78"/>
                  </a:lnTo>
                  <a:lnTo>
                    <a:pt x="107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211"/>
            <p:cNvSpPr>
              <a:spLocks/>
            </p:cNvSpPr>
            <p:nvPr/>
          </p:nvSpPr>
          <p:spPr bwMode="auto">
            <a:xfrm>
              <a:off x="10206038" y="361315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9 h 118"/>
                <a:gd name="T14" fmla="*/ 106 w 118"/>
                <a:gd name="T15" fmla="*/ 95 h 118"/>
                <a:gd name="T16" fmla="*/ 94 w 118"/>
                <a:gd name="T17" fmla="*/ 108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4 w 118"/>
                <a:gd name="T25" fmla="*/ 108 h 118"/>
                <a:gd name="T26" fmla="*/ 11 w 118"/>
                <a:gd name="T27" fmla="*/ 95 h 118"/>
                <a:gd name="T28" fmla="*/ 3 w 118"/>
                <a:gd name="T29" fmla="*/ 79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6" y="95"/>
                  </a:lnTo>
                  <a:lnTo>
                    <a:pt x="94" y="108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212"/>
            <p:cNvSpPr>
              <a:spLocks/>
            </p:cNvSpPr>
            <p:nvPr/>
          </p:nvSpPr>
          <p:spPr bwMode="auto">
            <a:xfrm>
              <a:off x="10148888" y="361315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9 h 118"/>
                <a:gd name="T14" fmla="*/ 106 w 118"/>
                <a:gd name="T15" fmla="*/ 95 h 118"/>
                <a:gd name="T16" fmla="*/ 93 w 118"/>
                <a:gd name="T17" fmla="*/ 108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4 w 118"/>
                <a:gd name="T25" fmla="*/ 108 h 118"/>
                <a:gd name="T26" fmla="*/ 11 w 118"/>
                <a:gd name="T27" fmla="*/ 95 h 118"/>
                <a:gd name="T28" fmla="*/ 3 w 118"/>
                <a:gd name="T29" fmla="*/ 79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6" y="95"/>
                  </a:lnTo>
                  <a:lnTo>
                    <a:pt x="93" y="108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213"/>
            <p:cNvSpPr>
              <a:spLocks/>
            </p:cNvSpPr>
            <p:nvPr/>
          </p:nvSpPr>
          <p:spPr bwMode="auto">
            <a:xfrm>
              <a:off x="10121900" y="3640138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60 h 118"/>
                <a:gd name="T12" fmla="*/ 115 w 118"/>
                <a:gd name="T13" fmla="*/ 78 h 118"/>
                <a:gd name="T14" fmla="*/ 107 w 118"/>
                <a:gd name="T15" fmla="*/ 95 h 118"/>
                <a:gd name="T16" fmla="*/ 94 w 118"/>
                <a:gd name="T17" fmla="*/ 107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7 h 118"/>
                <a:gd name="T26" fmla="*/ 12 w 118"/>
                <a:gd name="T27" fmla="*/ 95 h 118"/>
                <a:gd name="T28" fmla="*/ 3 w 118"/>
                <a:gd name="T29" fmla="*/ 78 h 118"/>
                <a:gd name="T30" fmla="*/ 0 w 118"/>
                <a:gd name="T31" fmla="*/ 60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60"/>
                  </a:lnTo>
                  <a:lnTo>
                    <a:pt x="115" y="78"/>
                  </a:lnTo>
                  <a:lnTo>
                    <a:pt x="107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60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214"/>
            <p:cNvSpPr>
              <a:spLocks/>
            </p:cNvSpPr>
            <p:nvPr/>
          </p:nvSpPr>
          <p:spPr bwMode="auto">
            <a:xfrm>
              <a:off x="10093325" y="361315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9 h 118"/>
                <a:gd name="T14" fmla="*/ 106 w 118"/>
                <a:gd name="T15" fmla="*/ 95 h 118"/>
                <a:gd name="T16" fmla="*/ 93 w 118"/>
                <a:gd name="T17" fmla="*/ 108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3 w 118"/>
                <a:gd name="T25" fmla="*/ 108 h 118"/>
                <a:gd name="T26" fmla="*/ 11 w 118"/>
                <a:gd name="T27" fmla="*/ 95 h 118"/>
                <a:gd name="T28" fmla="*/ 3 w 118"/>
                <a:gd name="T29" fmla="*/ 79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5 h 118"/>
                <a:gd name="T36" fmla="*/ 23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6" y="95"/>
                  </a:lnTo>
                  <a:lnTo>
                    <a:pt x="93" y="108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3" y="108"/>
                  </a:lnTo>
                  <a:lnTo>
                    <a:pt x="11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215"/>
            <p:cNvSpPr>
              <a:spLocks/>
            </p:cNvSpPr>
            <p:nvPr/>
          </p:nvSpPr>
          <p:spPr bwMode="auto">
            <a:xfrm>
              <a:off x="10290175" y="3754438"/>
              <a:ext cx="19050" cy="17463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9 h 118"/>
                <a:gd name="T14" fmla="*/ 107 w 118"/>
                <a:gd name="T15" fmla="*/ 95 h 118"/>
                <a:gd name="T16" fmla="*/ 94 w 118"/>
                <a:gd name="T17" fmla="*/ 108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5 w 118"/>
                <a:gd name="T25" fmla="*/ 108 h 118"/>
                <a:gd name="T26" fmla="*/ 12 w 118"/>
                <a:gd name="T27" fmla="*/ 95 h 118"/>
                <a:gd name="T28" fmla="*/ 3 w 118"/>
                <a:gd name="T29" fmla="*/ 79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7" y="95"/>
                  </a:lnTo>
                  <a:lnTo>
                    <a:pt x="94" y="108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5" y="108"/>
                  </a:lnTo>
                  <a:lnTo>
                    <a:pt x="12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216"/>
            <p:cNvSpPr>
              <a:spLocks/>
            </p:cNvSpPr>
            <p:nvPr/>
          </p:nvSpPr>
          <p:spPr bwMode="auto">
            <a:xfrm>
              <a:off x="10234613" y="3754438"/>
              <a:ext cx="17463" cy="17463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9 h 118"/>
                <a:gd name="T14" fmla="*/ 107 w 118"/>
                <a:gd name="T15" fmla="*/ 95 h 118"/>
                <a:gd name="T16" fmla="*/ 94 w 118"/>
                <a:gd name="T17" fmla="*/ 108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4 w 118"/>
                <a:gd name="T25" fmla="*/ 108 h 118"/>
                <a:gd name="T26" fmla="*/ 12 w 118"/>
                <a:gd name="T27" fmla="*/ 95 h 118"/>
                <a:gd name="T28" fmla="*/ 3 w 118"/>
                <a:gd name="T29" fmla="*/ 79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4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7" y="95"/>
                  </a:lnTo>
                  <a:lnTo>
                    <a:pt x="94" y="108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4" y="108"/>
                  </a:lnTo>
                  <a:lnTo>
                    <a:pt x="12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217"/>
            <p:cNvSpPr>
              <a:spLocks/>
            </p:cNvSpPr>
            <p:nvPr/>
          </p:nvSpPr>
          <p:spPr bwMode="auto">
            <a:xfrm>
              <a:off x="10290175" y="36972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218"/>
            <p:cNvSpPr>
              <a:spLocks/>
            </p:cNvSpPr>
            <p:nvPr/>
          </p:nvSpPr>
          <p:spPr bwMode="auto">
            <a:xfrm>
              <a:off x="10234613" y="3697288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4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2 w 118"/>
                <a:gd name="T35" fmla="*/ 24 h 118"/>
                <a:gd name="T36" fmla="*/ 24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219"/>
            <p:cNvSpPr>
              <a:spLocks/>
            </p:cNvSpPr>
            <p:nvPr/>
          </p:nvSpPr>
          <p:spPr bwMode="auto">
            <a:xfrm>
              <a:off x="10261600" y="3725863"/>
              <a:ext cx="19050" cy="19050"/>
            </a:xfrm>
            <a:custGeom>
              <a:avLst/>
              <a:gdLst>
                <a:gd name="T0" fmla="*/ 59 w 118"/>
                <a:gd name="T1" fmla="*/ 0 h 120"/>
                <a:gd name="T2" fmla="*/ 77 w 118"/>
                <a:gd name="T3" fmla="*/ 3 h 120"/>
                <a:gd name="T4" fmla="*/ 93 w 118"/>
                <a:gd name="T5" fmla="*/ 12 h 120"/>
                <a:gd name="T6" fmla="*/ 106 w 118"/>
                <a:gd name="T7" fmla="*/ 25 h 120"/>
                <a:gd name="T8" fmla="*/ 115 w 118"/>
                <a:gd name="T9" fmla="*/ 41 h 120"/>
                <a:gd name="T10" fmla="*/ 118 w 118"/>
                <a:gd name="T11" fmla="*/ 59 h 120"/>
                <a:gd name="T12" fmla="*/ 115 w 118"/>
                <a:gd name="T13" fmla="*/ 79 h 120"/>
                <a:gd name="T14" fmla="*/ 106 w 118"/>
                <a:gd name="T15" fmla="*/ 95 h 120"/>
                <a:gd name="T16" fmla="*/ 93 w 118"/>
                <a:gd name="T17" fmla="*/ 108 h 120"/>
                <a:gd name="T18" fmla="*/ 77 w 118"/>
                <a:gd name="T19" fmla="*/ 116 h 120"/>
                <a:gd name="T20" fmla="*/ 59 w 118"/>
                <a:gd name="T21" fmla="*/ 120 h 120"/>
                <a:gd name="T22" fmla="*/ 40 w 118"/>
                <a:gd name="T23" fmla="*/ 116 h 120"/>
                <a:gd name="T24" fmla="*/ 24 w 118"/>
                <a:gd name="T25" fmla="*/ 108 h 120"/>
                <a:gd name="T26" fmla="*/ 11 w 118"/>
                <a:gd name="T27" fmla="*/ 95 h 120"/>
                <a:gd name="T28" fmla="*/ 3 w 118"/>
                <a:gd name="T29" fmla="*/ 79 h 120"/>
                <a:gd name="T30" fmla="*/ 0 w 118"/>
                <a:gd name="T31" fmla="*/ 59 h 120"/>
                <a:gd name="T32" fmla="*/ 3 w 118"/>
                <a:gd name="T33" fmla="*/ 41 h 120"/>
                <a:gd name="T34" fmla="*/ 11 w 118"/>
                <a:gd name="T35" fmla="*/ 25 h 120"/>
                <a:gd name="T36" fmla="*/ 24 w 118"/>
                <a:gd name="T37" fmla="*/ 12 h 120"/>
                <a:gd name="T38" fmla="*/ 40 w 118"/>
                <a:gd name="T39" fmla="*/ 3 h 120"/>
                <a:gd name="T40" fmla="*/ 59 w 118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20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6" y="95"/>
                  </a:lnTo>
                  <a:lnTo>
                    <a:pt x="93" y="108"/>
                  </a:lnTo>
                  <a:lnTo>
                    <a:pt x="77" y="116"/>
                  </a:lnTo>
                  <a:lnTo>
                    <a:pt x="59" y="120"/>
                  </a:lnTo>
                  <a:lnTo>
                    <a:pt x="40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220"/>
            <p:cNvSpPr>
              <a:spLocks/>
            </p:cNvSpPr>
            <p:nvPr/>
          </p:nvSpPr>
          <p:spPr bwMode="auto">
            <a:xfrm>
              <a:off x="10206038" y="3725863"/>
              <a:ext cx="19050" cy="19050"/>
            </a:xfrm>
            <a:custGeom>
              <a:avLst/>
              <a:gdLst>
                <a:gd name="T0" fmla="*/ 59 w 118"/>
                <a:gd name="T1" fmla="*/ 0 h 120"/>
                <a:gd name="T2" fmla="*/ 77 w 118"/>
                <a:gd name="T3" fmla="*/ 3 h 120"/>
                <a:gd name="T4" fmla="*/ 94 w 118"/>
                <a:gd name="T5" fmla="*/ 12 h 120"/>
                <a:gd name="T6" fmla="*/ 106 w 118"/>
                <a:gd name="T7" fmla="*/ 25 h 120"/>
                <a:gd name="T8" fmla="*/ 115 w 118"/>
                <a:gd name="T9" fmla="*/ 41 h 120"/>
                <a:gd name="T10" fmla="*/ 118 w 118"/>
                <a:gd name="T11" fmla="*/ 59 h 120"/>
                <a:gd name="T12" fmla="*/ 115 w 118"/>
                <a:gd name="T13" fmla="*/ 79 h 120"/>
                <a:gd name="T14" fmla="*/ 106 w 118"/>
                <a:gd name="T15" fmla="*/ 95 h 120"/>
                <a:gd name="T16" fmla="*/ 94 w 118"/>
                <a:gd name="T17" fmla="*/ 108 h 120"/>
                <a:gd name="T18" fmla="*/ 77 w 118"/>
                <a:gd name="T19" fmla="*/ 116 h 120"/>
                <a:gd name="T20" fmla="*/ 59 w 118"/>
                <a:gd name="T21" fmla="*/ 120 h 120"/>
                <a:gd name="T22" fmla="*/ 40 w 118"/>
                <a:gd name="T23" fmla="*/ 116 h 120"/>
                <a:gd name="T24" fmla="*/ 24 w 118"/>
                <a:gd name="T25" fmla="*/ 108 h 120"/>
                <a:gd name="T26" fmla="*/ 11 w 118"/>
                <a:gd name="T27" fmla="*/ 95 h 120"/>
                <a:gd name="T28" fmla="*/ 3 w 118"/>
                <a:gd name="T29" fmla="*/ 79 h 120"/>
                <a:gd name="T30" fmla="*/ 0 w 118"/>
                <a:gd name="T31" fmla="*/ 59 h 120"/>
                <a:gd name="T32" fmla="*/ 3 w 118"/>
                <a:gd name="T33" fmla="*/ 41 h 120"/>
                <a:gd name="T34" fmla="*/ 11 w 118"/>
                <a:gd name="T35" fmla="*/ 25 h 120"/>
                <a:gd name="T36" fmla="*/ 24 w 118"/>
                <a:gd name="T37" fmla="*/ 12 h 120"/>
                <a:gd name="T38" fmla="*/ 40 w 118"/>
                <a:gd name="T39" fmla="*/ 3 h 120"/>
                <a:gd name="T40" fmla="*/ 59 w 118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20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6" y="95"/>
                  </a:lnTo>
                  <a:lnTo>
                    <a:pt x="94" y="108"/>
                  </a:lnTo>
                  <a:lnTo>
                    <a:pt x="77" y="116"/>
                  </a:lnTo>
                  <a:lnTo>
                    <a:pt x="59" y="120"/>
                  </a:lnTo>
                  <a:lnTo>
                    <a:pt x="40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221"/>
            <p:cNvSpPr>
              <a:spLocks/>
            </p:cNvSpPr>
            <p:nvPr/>
          </p:nvSpPr>
          <p:spPr bwMode="auto">
            <a:xfrm>
              <a:off x="10261600" y="36687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222"/>
            <p:cNvSpPr>
              <a:spLocks/>
            </p:cNvSpPr>
            <p:nvPr/>
          </p:nvSpPr>
          <p:spPr bwMode="auto">
            <a:xfrm>
              <a:off x="10206038" y="36687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6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223"/>
            <p:cNvSpPr>
              <a:spLocks/>
            </p:cNvSpPr>
            <p:nvPr/>
          </p:nvSpPr>
          <p:spPr bwMode="auto">
            <a:xfrm>
              <a:off x="10177463" y="3754438"/>
              <a:ext cx="19050" cy="17463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9 h 118"/>
                <a:gd name="T14" fmla="*/ 107 w 118"/>
                <a:gd name="T15" fmla="*/ 95 h 118"/>
                <a:gd name="T16" fmla="*/ 94 w 118"/>
                <a:gd name="T17" fmla="*/ 108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5 w 118"/>
                <a:gd name="T25" fmla="*/ 108 h 118"/>
                <a:gd name="T26" fmla="*/ 12 w 118"/>
                <a:gd name="T27" fmla="*/ 95 h 118"/>
                <a:gd name="T28" fmla="*/ 3 w 118"/>
                <a:gd name="T29" fmla="*/ 79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7" y="95"/>
                  </a:lnTo>
                  <a:lnTo>
                    <a:pt x="94" y="108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5" y="108"/>
                  </a:lnTo>
                  <a:lnTo>
                    <a:pt x="12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224"/>
            <p:cNvSpPr>
              <a:spLocks/>
            </p:cNvSpPr>
            <p:nvPr/>
          </p:nvSpPr>
          <p:spPr bwMode="auto">
            <a:xfrm>
              <a:off x="10121900" y="3754438"/>
              <a:ext cx="17463" cy="17463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5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9 h 118"/>
                <a:gd name="T14" fmla="*/ 107 w 118"/>
                <a:gd name="T15" fmla="*/ 95 h 118"/>
                <a:gd name="T16" fmla="*/ 94 w 118"/>
                <a:gd name="T17" fmla="*/ 108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5 w 118"/>
                <a:gd name="T25" fmla="*/ 108 h 118"/>
                <a:gd name="T26" fmla="*/ 12 w 118"/>
                <a:gd name="T27" fmla="*/ 95 h 118"/>
                <a:gd name="T28" fmla="*/ 3 w 118"/>
                <a:gd name="T29" fmla="*/ 79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5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7" y="95"/>
                  </a:lnTo>
                  <a:lnTo>
                    <a:pt x="94" y="108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5" y="108"/>
                  </a:lnTo>
                  <a:lnTo>
                    <a:pt x="12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225"/>
            <p:cNvSpPr>
              <a:spLocks/>
            </p:cNvSpPr>
            <p:nvPr/>
          </p:nvSpPr>
          <p:spPr bwMode="auto">
            <a:xfrm>
              <a:off x="10177463" y="36972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226"/>
            <p:cNvSpPr>
              <a:spLocks/>
            </p:cNvSpPr>
            <p:nvPr/>
          </p:nvSpPr>
          <p:spPr bwMode="auto">
            <a:xfrm>
              <a:off x="10121900" y="3697288"/>
              <a:ext cx="17463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1 h 118"/>
                <a:gd name="T6" fmla="*/ 107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7 w 118"/>
                <a:gd name="T15" fmla="*/ 94 h 118"/>
                <a:gd name="T16" fmla="*/ 94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1 w 118"/>
                <a:gd name="T23" fmla="*/ 116 h 118"/>
                <a:gd name="T24" fmla="*/ 25 w 118"/>
                <a:gd name="T25" fmla="*/ 107 h 118"/>
                <a:gd name="T26" fmla="*/ 12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2 w 118"/>
                <a:gd name="T35" fmla="*/ 24 h 118"/>
                <a:gd name="T36" fmla="*/ 25 w 118"/>
                <a:gd name="T37" fmla="*/ 11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7" y="94"/>
                  </a:lnTo>
                  <a:lnTo>
                    <a:pt x="94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1" y="116"/>
                  </a:lnTo>
                  <a:lnTo>
                    <a:pt x="25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227"/>
            <p:cNvSpPr>
              <a:spLocks/>
            </p:cNvSpPr>
            <p:nvPr/>
          </p:nvSpPr>
          <p:spPr bwMode="auto">
            <a:xfrm>
              <a:off x="10148888" y="3725863"/>
              <a:ext cx="19050" cy="19050"/>
            </a:xfrm>
            <a:custGeom>
              <a:avLst/>
              <a:gdLst>
                <a:gd name="T0" fmla="*/ 59 w 118"/>
                <a:gd name="T1" fmla="*/ 0 h 120"/>
                <a:gd name="T2" fmla="*/ 77 w 118"/>
                <a:gd name="T3" fmla="*/ 3 h 120"/>
                <a:gd name="T4" fmla="*/ 93 w 118"/>
                <a:gd name="T5" fmla="*/ 12 h 120"/>
                <a:gd name="T6" fmla="*/ 106 w 118"/>
                <a:gd name="T7" fmla="*/ 25 h 120"/>
                <a:gd name="T8" fmla="*/ 115 w 118"/>
                <a:gd name="T9" fmla="*/ 41 h 120"/>
                <a:gd name="T10" fmla="*/ 118 w 118"/>
                <a:gd name="T11" fmla="*/ 59 h 120"/>
                <a:gd name="T12" fmla="*/ 115 w 118"/>
                <a:gd name="T13" fmla="*/ 79 h 120"/>
                <a:gd name="T14" fmla="*/ 106 w 118"/>
                <a:gd name="T15" fmla="*/ 95 h 120"/>
                <a:gd name="T16" fmla="*/ 93 w 118"/>
                <a:gd name="T17" fmla="*/ 108 h 120"/>
                <a:gd name="T18" fmla="*/ 77 w 118"/>
                <a:gd name="T19" fmla="*/ 116 h 120"/>
                <a:gd name="T20" fmla="*/ 59 w 118"/>
                <a:gd name="T21" fmla="*/ 120 h 120"/>
                <a:gd name="T22" fmla="*/ 40 w 118"/>
                <a:gd name="T23" fmla="*/ 116 h 120"/>
                <a:gd name="T24" fmla="*/ 24 w 118"/>
                <a:gd name="T25" fmla="*/ 108 h 120"/>
                <a:gd name="T26" fmla="*/ 11 w 118"/>
                <a:gd name="T27" fmla="*/ 95 h 120"/>
                <a:gd name="T28" fmla="*/ 3 w 118"/>
                <a:gd name="T29" fmla="*/ 79 h 120"/>
                <a:gd name="T30" fmla="*/ 0 w 118"/>
                <a:gd name="T31" fmla="*/ 59 h 120"/>
                <a:gd name="T32" fmla="*/ 3 w 118"/>
                <a:gd name="T33" fmla="*/ 41 h 120"/>
                <a:gd name="T34" fmla="*/ 11 w 118"/>
                <a:gd name="T35" fmla="*/ 25 h 120"/>
                <a:gd name="T36" fmla="*/ 24 w 118"/>
                <a:gd name="T37" fmla="*/ 12 h 120"/>
                <a:gd name="T38" fmla="*/ 40 w 118"/>
                <a:gd name="T39" fmla="*/ 3 h 120"/>
                <a:gd name="T40" fmla="*/ 59 w 118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20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6" y="95"/>
                  </a:lnTo>
                  <a:lnTo>
                    <a:pt x="93" y="108"/>
                  </a:lnTo>
                  <a:lnTo>
                    <a:pt x="77" y="116"/>
                  </a:lnTo>
                  <a:lnTo>
                    <a:pt x="59" y="120"/>
                  </a:lnTo>
                  <a:lnTo>
                    <a:pt x="40" y="116"/>
                  </a:lnTo>
                  <a:lnTo>
                    <a:pt x="24" y="108"/>
                  </a:lnTo>
                  <a:lnTo>
                    <a:pt x="11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228"/>
            <p:cNvSpPr>
              <a:spLocks/>
            </p:cNvSpPr>
            <p:nvPr/>
          </p:nvSpPr>
          <p:spPr bwMode="auto">
            <a:xfrm>
              <a:off x="10093325" y="3725863"/>
              <a:ext cx="19050" cy="19050"/>
            </a:xfrm>
            <a:custGeom>
              <a:avLst/>
              <a:gdLst>
                <a:gd name="T0" fmla="*/ 59 w 118"/>
                <a:gd name="T1" fmla="*/ 0 h 120"/>
                <a:gd name="T2" fmla="*/ 77 w 118"/>
                <a:gd name="T3" fmla="*/ 3 h 120"/>
                <a:gd name="T4" fmla="*/ 93 w 118"/>
                <a:gd name="T5" fmla="*/ 12 h 120"/>
                <a:gd name="T6" fmla="*/ 106 w 118"/>
                <a:gd name="T7" fmla="*/ 25 h 120"/>
                <a:gd name="T8" fmla="*/ 115 w 118"/>
                <a:gd name="T9" fmla="*/ 41 h 120"/>
                <a:gd name="T10" fmla="*/ 118 w 118"/>
                <a:gd name="T11" fmla="*/ 59 h 120"/>
                <a:gd name="T12" fmla="*/ 115 w 118"/>
                <a:gd name="T13" fmla="*/ 79 h 120"/>
                <a:gd name="T14" fmla="*/ 106 w 118"/>
                <a:gd name="T15" fmla="*/ 95 h 120"/>
                <a:gd name="T16" fmla="*/ 93 w 118"/>
                <a:gd name="T17" fmla="*/ 108 h 120"/>
                <a:gd name="T18" fmla="*/ 77 w 118"/>
                <a:gd name="T19" fmla="*/ 116 h 120"/>
                <a:gd name="T20" fmla="*/ 59 w 118"/>
                <a:gd name="T21" fmla="*/ 120 h 120"/>
                <a:gd name="T22" fmla="*/ 40 w 118"/>
                <a:gd name="T23" fmla="*/ 116 h 120"/>
                <a:gd name="T24" fmla="*/ 23 w 118"/>
                <a:gd name="T25" fmla="*/ 108 h 120"/>
                <a:gd name="T26" fmla="*/ 11 w 118"/>
                <a:gd name="T27" fmla="*/ 95 h 120"/>
                <a:gd name="T28" fmla="*/ 3 w 118"/>
                <a:gd name="T29" fmla="*/ 79 h 120"/>
                <a:gd name="T30" fmla="*/ 0 w 118"/>
                <a:gd name="T31" fmla="*/ 59 h 120"/>
                <a:gd name="T32" fmla="*/ 3 w 118"/>
                <a:gd name="T33" fmla="*/ 41 h 120"/>
                <a:gd name="T34" fmla="*/ 11 w 118"/>
                <a:gd name="T35" fmla="*/ 25 h 120"/>
                <a:gd name="T36" fmla="*/ 23 w 118"/>
                <a:gd name="T37" fmla="*/ 12 h 120"/>
                <a:gd name="T38" fmla="*/ 40 w 118"/>
                <a:gd name="T39" fmla="*/ 3 h 120"/>
                <a:gd name="T40" fmla="*/ 59 w 118"/>
                <a:gd name="T4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20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9"/>
                  </a:lnTo>
                  <a:lnTo>
                    <a:pt x="106" y="95"/>
                  </a:lnTo>
                  <a:lnTo>
                    <a:pt x="93" y="108"/>
                  </a:lnTo>
                  <a:lnTo>
                    <a:pt x="77" y="116"/>
                  </a:lnTo>
                  <a:lnTo>
                    <a:pt x="59" y="120"/>
                  </a:lnTo>
                  <a:lnTo>
                    <a:pt x="40" y="116"/>
                  </a:lnTo>
                  <a:lnTo>
                    <a:pt x="23" y="108"/>
                  </a:lnTo>
                  <a:lnTo>
                    <a:pt x="11" y="95"/>
                  </a:lnTo>
                  <a:lnTo>
                    <a:pt x="3" y="79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229"/>
            <p:cNvSpPr>
              <a:spLocks/>
            </p:cNvSpPr>
            <p:nvPr/>
          </p:nvSpPr>
          <p:spPr bwMode="auto">
            <a:xfrm>
              <a:off x="10148888" y="36687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4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1 w 118"/>
                <a:gd name="T35" fmla="*/ 24 h 118"/>
                <a:gd name="T36" fmla="*/ 24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230"/>
            <p:cNvSpPr>
              <a:spLocks/>
            </p:cNvSpPr>
            <p:nvPr/>
          </p:nvSpPr>
          <p:spPr bwMode="auto">
            <a:xfrm>
              <a:off x="10093325" y="3668713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1 h 118"/>
                <a:gd name="T6" fmla="*/ 106 w 118"/>
                <a:gd name="T7" fmla="*/ 24 h 118"/>
                <a:gd name="T8" fmla="*/ 115 w 118"/>
                <a:gd name="T9" fmla="*/ 40 h 118"/>
                <a:gd name="T10" fmla="*/ 118 w 118"/>
                <a:gd name="T11" fmla="*/ 59 h 118"/>
                <a:gd name="T12" fmla="*/ 115 w 118"/>
                <a:gd name="T13" fmla="*/ 78 h 118"/>
                <a:gd name="T14" fmla="*/ 106 w 118"/>
                <a:gd name="T15" fmla="*/ 94 h 118"/>
                <a:gd name="T16" fmla="*/ 93 w 118"/>
                <a:gd name="T17" fmla="*/ 107 h 118"/>
                <a:gd name="T18" fmla="*/ 77 w 118"/>
                <a:gd name="T19" fmla="*/ 116 h 118"/>
                <a:gd name="T20" fmla="*/ 59 w 118"/>
                <a:gd name="T21" fmla="*/ 118 h 118"/>
                <a:gd name="T22" fmla="*/ 40 w 118"/>
                <a:gd name="T23" fmla="*/ 116 h 118"/>
                <a:gd name="T24" fmla="*/ 23 w 118"/>
                <a:gd name="T25" fmla="*/ 107 h 118"/>
                <a:gd name="T26" fmla="*/ 11 w 118"/>
                <a:gd name="T27" fmla="*/ 94 h 118"/>
                <a:gd name="T28" fmla="*/ 3 w 118"/>
                <a:gd name="T29" fmla="*/ 78 h 118"/>
                <a:gd name="T30" fmla="*/ 0 w 118"/>
                <a:gd name="T31" fmla="*/ 59 h 118"/>
                <a:gd name="T32" fmla="*/ 3 w 118"/>
                <a:gd name="T33" fmla="*/ 40 h 118"/>
                <a:gd name="T34" fmla="*/ 11 w 118"/>
                <a:gd name="T35" fmla="*/ 24 h 118"/>
                <a:gd name="T36" fmla="*/ 23 w 118"/>
                <a:gd name="T37" fmla="*/ 11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3" y="107"/>
                  </a:lnTo>
                  <a:lnTo>
                    <a:pt x="77" y="116"/>
                  </a:lnTo>
                  <a:lnTo>
                    <a:pt x="59" y="118"/>
                  </a:lnTo>
                  <a:lnTo>
                    <a:pt x="40" y="116"/>
                  </a:lnTo>
                  <a:lnTo>
                    <a:pt x="23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231"/>
            <p:cNvSpPr>
              <a:spLocks/>
            </p:cNvSpPr>
            <p:nvPr/>
          </p:nvSpPr>
          <p:spPr bwMode="auto">
            <a:xfrm>
              <a:off x="10496550" y="3697288"/>
              <a:ext cx="19050" cy="74613"/>
            </a:xfrm>
            <a:custGeom>
              <a:avLst/>
              <a:gdLst>
                <a:gd name="T0" fmla="*/ 59 w 118"/>
                <a:gd name="T1" fmla="*/ 0 h 473"/>
                <a:gd name="T2" fmla="*/ 77 w 118"/>
                <a:gd name="T3" fmla="*/ 3 h 473"/>
                <a:gd name="T4" fmla="*/ 93 w 118"/>
                <a:gd name="T5" fmla="*/ 11 h 473"/>
                <a:gd name="T6" fmla="*/ 106 w 118"/>
                <a:gd name="T7" fmla="*/ 24 h 473"/>
                <a:gd name="T8" fmla="*/ 115 w 118"/>
                <a:gd name="T9" fmla="*/ 40 h 473"/>
                <a:gd name="T10" fmla="*/ 118 w 118"/>
                <a:gd name="T11" fmla="*/ 59 h 473"/>
                <a:gd name="T12" fmla="*/ 118 w 118"/>
                <a:gd name="T13" fmla="*/ 414 h 473"/>
                <a:gd name="T14" fmla="*/ 115 w 118"/>
                <a:gd name="T15" fmla="*/ 434 h 473"/>
                <a:gd name="T16" fmla="*/ 106 w 118"/>
                <a:gd name="T17" fmla="*/ 450 h 473"/>
                <a:gd name="T18" fmla="*/ 93 w 118"/>
                <a:gd name="T19" fmla="*/ 463 h 473"/>
                <a:gd name="T20" fmla="*/ 77 w 118"/>
                <a:gd name="T21" fmla="*/ 471 h 473"/>
                <a:gd name="T22" fmla="*/ 59 w 118"/>
                <a:gd name="T23" fmla="*/ 473 h 473"/>
                <a:gd name="T24" fmla="*/ 41 w 118"/>
                <a:gd name="T25" fmla="*/ 471 h 473"/>
                <a:gd name="T26" fmla="*/ 24 w 118"/>
                <a:gd name="T27" fmla="*/ 463 h 473"/>
                <a:gd name="T28" fmla="*/ 12 w 118"/>
                <a:gd name="T29" fmla="*/ 450 h 473"/>
                <a:gd name="T30" fmla="*/ 3 w 118"/>
                <a:gd name="T31" fmla="*/ 434 h 473"/>
                <a:gd name="T32" fmla="*/ 0 w 118"/>
                <a:gd name="T33" fmla="*/ 414 h 473"/>
                <a:gd name="T34" fmla="*/ 0 w 118"/>
                <a:gd name="T35" fmla="*/ 59 h 473"/>
                <a:gd name="T36" fmla="*/ 3 w 118"/>
                <a:gd name="T37" fmla="*/ 40 h 473"/>
                <a:gd name="T38" fmla="*/ 12 w 118"/>
                <a:gd name="T39" fmla="*/ 24 h 473"/>
                <a:gd name="T40" fmla="*/ 24 w 118"/>
                <a:gd name="T41" fmla="*/ 11 h 473"/>
                <a:gd name="T42" fmla="*/ 41 w 118"/>
                <a:gd name="T43" fmla="*/ 3 h 473"/>
                <a:gd name="T44" fmla="*/ 59 w 118"/>
                <a:gd name="T45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8" h="473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8" y="414"/>
                  </a:lnTo>
                  <a:lnTo>
                    <a:pt x="115" y="434"/>
                  </a:lnTo>
                  <a:lnTo>
                    <a:pt x="106" y="450"/>
                  </a:lnTo>
                  <a:lnTo>
                    <a:pt x="93" y="463"/>
                  </a:lnTo>
                  <a:lnTo>
                    <a:pt x="77" y="471"/>
                  </a:lnTo>
                  <a:lnTo>
                    <a:pt x="59" y="473"/>
                  </a:lnTo>
                  <a:lnTo>
                    <a:pt x="41" y="471"/>
                  </a:lnTo>
                  <a:lnTo>
                    <a:pt x="24" y="463"/>
                  </a:lnTo>
                  <a:lnTo>
                    <a:pt x="12" y="450"/>
                  </a:lnTo>
                  <a:lnTo>
                    <a:pt x="3" y="434"/>
                  </a:lnTo>
                  <a:lnTo>
                    <a:pt x="0" y="414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232"/>
            <p:cNvSpPr>
              <a:spLocks/>
            </p:cNvSpPr>
            <p:nvPr/>
          </p:nvSpPr>
          <p:spPr bwMode="auto">
            <a:xfrm>
              <a:off x="10467975" y="3697288"/>
              <a:ext cx="19050" cy="74613"/>
            </a:xfrm>
            <a:custGeom>
              <a:avLst/>
              <a:gdLst>
                <a:gd name="T0" fmla="*/ 59 w 119"/>
                <a:gd name="T1" fmla="*/ 0 h 473"/>
                <a:gd name="T2" fmla="*/ 78 w 119"/>
                <a:gd name="T3" fmla="*/ 3 h 473"/>
                <a:gd name="T4" fmla="*/ 94 w 119"/>
                <a:gd name="T5" fmla="*/ 11 h 473"/>
                <a:gd name="T6" fmla="*/ 107 w 119"/>
                <a:gd name="T7" fmla="*/ 24 h 473"/>
                <a:gd name="T8" fmla="*/ 115 w 119"/>
                <a:gd name="T9" fmla="*/ 40 h 473"/>
                <a:gd name="T10" fmla="*/ 119 w 119"/>
                <a:gd name="T11" fmla="*/ 59 h 473"/>
                <a:gd name="T12" fmla="*/ 119 w 119"/>
                <a:gd name="T13" fmla="*/ 414 h 473"/>
                <a:gd name="T14" fmla="*/ 115 w 119"/>
                <a:gd name="T15" fmla="*/ 434 h 473"/>
                <a:gd name="T16" fmla="*/ 107 w 119"/>
                <a:gd name="T17" fmla="*/ 450 h 473"/>
                <a:gd name="T18" fmla="*/ 94 w 119"/>
                <a:gd name="T19" fmla="*/ 463 h 473"/>
                <a:gd name="T20" fmla="*/ 78 w 119"/>
                <a:gd name="T21" fmla="*/ 471 h 473"/>
                <a:gd name="T22" fmla="*/ 59 w 119"/>
                <a:gd name="T23" fmla="*/ 473 h 473"/>
                <a:gd name="T24" fmla="*/ 41 w 119"/>
                <a:gd name="T25" fmla="*/ 471 h 473"/>
                <a:gd name="T26" fmla="*/ 24 w 119"/>
                <a:gd name="T27" fmla="*/ 463 h 473"/>
                <a:gd name="T28" fmla="*/ 12 w 119"/>
                <a:gd name="T29" fmla="*/ 450 h 473"/>
                <a:gd name="T30" fmla="*/ 3 w 119"/>
                <a:gd name="T31" fmla="*/ 434 h 473"/>
                <a:gd name="T32" fmla="*/ 0 w 119"/>
                <a:gd name="T33" fmla="*/ 414 h 473"/>
                <a:gd name="T34" fmla="*/ 0 w 119"/>
                <a:gd name="T35" fmla="*/ 59 h 473"/>
                <a:gd name="T36" fmla="*/ 3 w 119"/>
                <a:gd name="T37" fmla="*/ 40 h 473"/>
                <a:gd name="T38" fmla="*/ 12 w 119"/>
                <a:gd name="T39" fmla="*/ 24 h 473"/>
                <a:gd name="T40" fmla="*/ 24 w 119"/>
                <a:gd name="T41" fmla="*/ 11 h 473"/>
                <a:gd name="T42" fmla="*/ 41 w 119"/>
                <a:gd name="T43" fmla="*/ 3 h 473"/>
                <a:gd name="T44" fmla="*/ 59 w 119"/>
                <a:gd name="T45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9" h="473">
                  <a:moveTo>
                    <a:pt x="59" y="0"/>
                  </a:moveTo>
                  <a:lnTo>
                    <a:pt x="78" y="3"/>
                  </a:lnTo>
                  <a:lnTo>
                    <a:pt x="94" y="11"/>
                  </a:lnTo>
                  <a:lnTo>
                    <a:pt x="107" y="24"/>
                  </a:lnTo>
                  <a:lnTo>
                    <a:pt x="115" y="40"/>
                  </a:lnTo>
                  <a:lnTo>
                    <a:pt x="119" y="59"/>
                  </a:lnTo>
                  <a:lnTo>
                    <a:pt x="119" y="414"/>
                  </a:lnTo>
                  <a:lnTo>
                    <a:pt x="115" y="434"/>
                  </a:lnTo>
                  <a:lnTo>
                    <a:pt x="107" y="450"/>
                  </a:lnTo>
                  <a:lnTo>
                    <a:pt x="94" y="463"/>
                  </a:lnTo>
                  <a:lnTo>
                    <a:pt x="78" y="471"/>
                  </a:lnTo>
                  <a:lnTo>
                    <a:pt x="59" y="473"/>
                  </a:lnTo>
                  <a:lnTo>
                    <a:pt x="41" y="471"/>
                  </a:lnTo>
                  <a:lnTo>
                    <a:pt x="24" y="463"/>
                  </a:lnTo>
                  <a:lnTo>
                    <a:pt x="12" y="450"/>
                  </a:lnTo>
                  <a:lnTo>
                    <a:pt x="3" y="434"/>
                  </a:lnTo>
                  <a:lnTo>
                    <a:pt x="0" y="414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233"/>
            <p:cNvSpPr>
              <a:spLocks/>
            </p:cNvSpPr>
            <p:nvPr/>
          </p:nvSpPr>
          <p:spPr bwMode="auto">
            <a:xfrm>
              <a:off x="10440988" y="3697288"/>
              <a:ext cx="19050" cy="74613"/>
            </a:xfrm>
            <a:custGeom>
              <a:avLst/>
              <a:gdLst>
                <a:gd name="T0" fmla="*/ 59 w 118"/>
                <a:gd name="T1" fmla="*/ 0 h 473"/>
                <a:gd name="T2" fmla="*/ 77 w 118"/>
                <a:gd name="T3" fmla="*/ 3 h 473"/>
                <a:gd name="T4" fmla="*/ 94 w 118"/>
                <a:gd name="T5" fmla="*/ 11 h 473"/>
                <a:gd name="T6" fmla="*/ 106 w 118"/>
                <a:gd name="T7" fmla="*/ 24 h 473"/>
                <a:gd name="T8" fmla="*/ 115 w 118"/>
                <a:gd name="T9" fmla="*/ 40 h 473"/>
                <a:gd name="T10" fmla="*/ 118 w 118"/>
                <a:gd name="T11" fmla="*/ 59 h 473"/>
                <a:gd name="T12" fmla="*/ 118 w 118"/>
                <a:gd name="T13" fmla="*/ 414 h 473"/>
                <a:gd name="T14" fmla="*/ 115 w 118"/>
                <a:gd name="T15" fmla="*/ 434 h 473"/>
                <a:gd name="T16" fmla="*/ 106 w 118"/>
                <a:gd name="T17" fmla="*/ 450 h 473"/>
                <a:gd name="T18" fmla="*/ 94 w 118"/>
                <a:gd name="T19" fmla="*/ 463 h 473"/>
                <a:gd name="T20" fmla="*/ 77 w 118"/>
                <a:gd name="T21" fmla="*/ 471 h 473"/>
                <a:gd name="T22" fmla="*/ 59 w 118"/>
                <a:gd name="T23" fmla="*/ 473 h 473"/>
                <a:gd name="T24" fmla="*/ 41 w 118"/>
                <a:gd name="T25" fmla="*/ 471 h 473"/>
                <a:gd name="T26" fmla="*/ 24 w 118"/>
                <a:gd name="T27" fmla="*/ 463 h 473"/>
                <a:gd name="T28" fmla="*/ 12 w 118"/>
                <a:gd name="T29" fmla="*/ 450 h 473"/>
                <a:gd name="T30" fmla="*/ 3 w 118"/>
                <a:gd name="T31" fmla="*/ 434 h 473"/>
                <a:gd name="T32" fmla="*/ 0 w 118"/>
                <a:gd name="T33" fmla="*/ 414 h 473"/>
                <a:gd name="T34" fmla="*/ 0 w 118"/>
                <a:gd name="T35" fmla="*/ 59 h 473"/>
                <a:gd name="T36" fmla="*/ 3 w 118"/>
                <a:gd name="T37" fmla="*/ 40 h 473"/>
                <a:gd name="T38" fmla="*/ 12 w 118"/>
                <a:gd name="T39" fmla="*/ 24 h 473"/>
                <a:gd name="T40" fmla="*/ 24 w 118"/>
                <a:gd name="T41" fmla="*/ 11 h 473"/>
                <a:gd name="T42" fmla="*/ 41 w 118"/>
                <a:gd name="T43" fmla="*/ 3 h 473"/>
                <a:gd name="T44" fmla="*/ 59 w 118"/>
                <a:gd name="T45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8" h="473">
                  <a:moveTo>
                    <a:pt x="59" y="0"/>
                  </a:moveTo>
                  <a:lnTo>
                    <a:pt x="77" y="3"/>
                  </a:lnTo>
                  <a:lnTo>
                    <a:pt x="94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8" y="59"/>
                  </a:lnTo>
                  <a:lnTo>
                    <a:pt x="118" y="414"/>
                  </a:lnTo>
                  <a:lnTo>
                    <a:pt x="115" y="434"/>
                  </a:lnTo>
                  <a:lnTo>
                    <a:pt x="106" y="450"/>
                  </a:lnTo>
                  <a:lnTo>
                    <a:pt x="94" y="463"/>
                  </a:lnTo>
                  <a:lnTo>
                    <a:pt x="77" y="471"/>
                  </a:lnTo>
                  <a:lnTo>
                    <a:pt x="59" y="473"/>
                  </a:lnTo>
                  <a:lnTo>
                    <a:pt x="41" y="471"/>
                  </a:lnTo>
                  <a:lnTo>
                    <a:pt x="24" y="463"/>
                  </a:lnTo>
                  <a:lnTo>
                    <a:pt x="12" y="450"/>
                  </a:lnTo>
                  <a:lnTo>
                    <a:pt x="3" y="434"/>
                  </a:lnTo>
                  <a:lnTo>
                    <a:pt x="0" y="414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2" name="Group 314"/>
          <p:cNvGrpSpPr/>
          <p:nvPr/>
        </p:nvGrpSpPr>
        <p:grpSpPr>
          <a:xfrm>
            <a:off x="8487241" y="3838181"/>
            <a:ext cx="563562" cy="565150"/>
            <a:chOff x="9088438" y="3455988"/>
            <a:chExt cx="563562" cy="565150"/>
          </a:xfrm>
          <a:solidFill>
            <a:srgbClr val="000000"/>
          </a:solidFill>
        </p:grpSpPr>
        <p:sp>
          <p:nvSpPr>
            <p:cNvPr id="583" name="Freeform 238"/>
            <p:cNvSpPr>
              <a:spLocks noEditPoints="1"/>
            </p:cNvSpPr>
            <p:nvPr/>
          </p:nvSpPr>
          <p:spPr bwMode="auto">
            <a:xfrm>
              <a:off x="9088438" y="3455988"/>
              <a:ext cx="563562" cy="565150"/>
            </a:xfrm>
            <a:custGeom>
              <a:avLst/>
              <a:gdLst>
                <a:gd name="T0" fmla="*/ 401 w 3550"/>
                <a:gd name="T1" fmla="*/ 122 h 3560"/>
                <a:gd name="T2" fmla="*/ 318 w 3550"/>
                <a:gd name="T3" fmla="*/ 145 h 3560"/>
                <a:gd name="T4" fmla="*/ 245 w 3550"/>
                <a:gd name="T5" fmla="*/ 188 h 3560"/>
                <a:gd name="T6" fmla="*/ 187 w 3550"/>
                <a:gd name="T7" fmla="*/ 246 h 3560"/>
                <a:gd name="T8" fmla="*/ 144 w 3550"/>
                <a:gd name="T9" fmla="*/ 319 h 3560"/>
                <a:gd name="T10" fmla="*/ 122 w 3550"/>
                <a:gd name="T11" fmla="*/ 402 h 3560"/>
                <a:gd name="T12" fmla="*/ 118 w 3550"/>
                <a:gd name="T13" fmla="*/ 3113 h 3560"/>
                <a:gd name="T14" fmla="*/ 130 w 3550"/>
                <a:gd name="T15" fmla="*/ 3201 h 3560"/>
                <a:gd name="T16" fmla="*/ 164 w 3550"/>
                <a:gd name="T17" fmla="*/ 3278 h 3560"/>
                <a:gd name="T18" fmla="*/ 214 w 3550"/>
                <a:gd name="T19" fmla="*/ 3345 h 3560"/>
                <a:gd name="T20" fmla="*/ 281 w 3550"/>
                <a:gd name="T21" fmla="*/ 3396 h 3560"/>
                <a:gd name="T22" fmla="*/ 358 w 3550"/>
                <a:gd name="T23" fmla="*/ 3429 h 3560"/>
                <a:gd name="T24" fmla="*/ 445 w 3550"/>
                <a:gd name="T25" fmla="*/ 3441 h 3560"/>
                <a:gd name="T26" fmla="*/ 3149 w 3550"/>
                <a:gd name="T27" fmla="*/ 3438 h 3560"/>
                <a:gd name="T28" fmla="*/ 3232 w 3550"/>
                <a:gd name="T29" fmla="*/ 3415 h 3560"/>
                <a:gd name="T30" fmla="*/ 3305 w 3550"/>
                <a:gd name="T31" fmla="*/ 3372 h 3560"/>
                <a:gd name="T32" fmla="*/ 3363 w 3550"/>
                <a:gd name="T33" fmla="*/ 3314 h 3560"/>
                <a:gd name="T34" fmla="*/ 3406 w 3550"/>
                <a:gd name="T35" fmla="*/ 3241 h 3560"/>
                <a:gd name="T36" fmla="*/ 3428 w 3550"/>
                <a:gd name="T37" fmla="*/ 3158 h 3560"/>
                <a:gd name="T38" fmla="*/ 3432 w 3550"/>
                <a:gd name="T39" fmla="*/ 447 h 3560"/>
                <a:gd name="T40" fmla="*/ 3420 w 3550"/>
                <a:gd name="T41" fmla="*/ 359 h 3560"/>
                <a:gd name="T42" fmla="*/ 3386 w 3550"/>
                <a:gd name="T43" fmla="*/ 282 h 3560"/>
                <a:gd name="T44" fmla="*/ 3336 w 3550"/>
                <a:gd name="T45" fmla="*/ 215 h 3560"/>
                <a:gd name="T46" fmla="*/ 3269 w 3550"/>
                <a:gd name="T47" fmla="*/ 164 h 3560"/>
                <a:gd name="T48" fmla="*/ 3192 w 3550"/>
                <a:gd name="T49" fmla="*/ 131 h 3560"/>
                <a:gd name="T50" fmla="*/ 3105 w 3550"/>
                <a:gd name="T51" fmla="*/ 119 h 3560"/>
                <a:gd name="T52" fmla="*/ 445 w 3550"/>
                <a:gd name="T53" fmla="*/ 0 h 3560"/>
                <a:gd name="T54" fmla="*/ 3156 w 3550"/>
                <a:gd name="T55" fmla="*/ 3 h 3560"/>
                <a:gd name="T56" fmla="*/ 3254 w 3550"/>
                <a:gd name="T57" fmla="*/ 26 h 3560"/>
                <a:gd name="T58" fmla="*/ 3343 w 3550"/>
                <a:gd name="T59" fmla="*/ 70 h 3560"/>
                <a:gd name="T60" fmla="*/ 3420 w 3550"/>
                <a:gd name="T61" fmla="*/ 131 h 3560"/>
                <a:gd name="T62" fmla="*/ 3480 w 3550"/>
                <a:gd name="T63" fmla="*/ 207 h 3560"/>
                <a:gd name="T64" fmla="*/ 3524 w 3550"/>
                <a:gd name="T65" fmla="*/ 297 h 3560"/>
                <a:gd name="T66" fmla="*/ 3547 w 3550"/>
                <a:gd name="T67" fmla="*/ 395 h 3560"/>
                <a:gd name="T68" fmla="*/ 3550 w 3550"/>
                <a:gd name="T69" fmla="*/ 3113 h 3560"/>
                <a:gd name="T70" fmla="*/ 3538 w 3550"/>
                <a:gd name="T71" fmla="*/ 3216 h 3560"/>
                <a:gd name="T72" fmla="*/ 3505 w 3550"/>
                <a:gd name="T73" fmla="*/ 3310 h 3560"/>
                <a:gd name="T74" fmla="*/ 3452 w 3550"/>
                <a:gd name="T75" fmla="*/ 3393 h 3560"/>
                <a:gd name="T76" fmla="*/ 3383 w 3550"/>
                <a:gd name="T77" fmla="*/ 3462 h 3560"/>
                <a:gd name="T78" fmla="*/ 3300 w 3550"/>
                <a:gd name="T79" fmla="*/ 3515 h 3560"/>
                <a:gd name="T80" fmla="*/ 3207 w 3550"/>
                <a:gd name="T81" fmla="*/ 3548 h 3560"/>
                <a:gd name="T82" fmla="*/ 3105 w 3550"/>
                <a:gd name="T83" fmla="*/ 3560 h 3560"/>
                <a:gd name="T84" fmla="*/ 394 w 3550"/>
                <a:gd name="T85" fmla="*/ 3557 h 3560"/>
                <a:gd name="T86" fmla="*/ 296 w 3550"/>
                <a:gd name="T87" fmla="*/ 3534 h 3560"/>
                <a:gd name="T88" fmla="*/ 207 w 3550"/>
                <a:gd name="T89" fmla="*/ 3490 h 3560"/>
                <a:gd name="T90" fmla="*/ 130 w 3550"/>
                <a:gd name="T91" fmla="*/ 3429 h 3560"/>
                <a:gd name="T92" fmla="*/ 70 w 3550"/>
                <a:gd name="T93" fmla="*/ 3353 h 3560"/>
                <a:gd name="T94" fmla="*/ 26 w 3550"/>
                <a:gd name="T95" fmla="*/ 3263 h 3560"/>
                <a:gd name="T96" fmla="*/ 3 w 3550"/>
                <a:gd name="T97" fmla="*/ 3165 h 3560"/>
                <a:gd name="T98" fmla="*/ 0 w 3550"/>
                <a:gd name="T99" fmla="*/ 447 h 3560"/>
                <a:gd name="T100" fmla="*/ 12 w 3550"/>
                <a:gd name="T101" fmla="*/ 344 h 3560"/>
                <a:gd name="T102" fmla="*/ 45 w 3550"/>
                <a:gd name="T103" fmla="*/ 250 h 3560"/>
                <a:gd name="T104" fmla="*/ 98 w 3550"/>
                <a:gd name="T105" fmla="*/ 167 h 3560"/>
                <a:gd name="T106" fmla="*/ 167 w 3550"/>
                <a:gd name="T107" fmla="*/ 98 h 3560"/>
                <a:gd name="T108" fmla="*/ 250 w 3550"/>
                <a:gd name="T109" fmla="*/ 45 h 3560"/>
                <a:gd name="T110" fmla="*/ 343 w 3550"/>
                <a:gd name="T111" fmla="*/ 12 h 3560"/>
                <a:gd name="T112" fmla="*/ 445 w 3550"/>
                <a:gd name="T113" fmla="*/ 0 h 3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50" h="3560">
                  <a:moveTo>
                    <a:pt x="445" y="119"/>
                  </a:moveTo>
                  <a:lnTo>
                    <a:pt x="401" y="122"/>
                  </a:lnTo>
                  <a:lnTo>
                    <a:pt x="358" y="131"/>
                  </a:lnTo>
                  <a:lnTo>
                    <a:pt x="318" y="145"/>
                  </a:lnTo>
                  <a:lnTo>
                    <a:pt x="281" y="164"/>
                  </a:lnTo>
                  <a:lnTo>
                    <a:pt x="245" y="188"/>
                  </a:lnTo>
                  <a:lnTo>
                    <a:pt x="214" y="215"/>
                  </a:lnTo>
                  <a:lnTo>
                    <a:pt x="187" y="246"/>
                  </a:lnTo>
                  <a:lnTo>
                    <a:pt x="164" y="282"/>
                  </a:lnTo>
                  <a:lnTo>
                    <a:pt x="144" y="319"/>
                  </a:lnTo>
                  <a:lnTo>
                    <a:pt x="130" y="359"/>
                  </a:lnTo>
                  <a:lnTo>
                    <a:pt x="122" y="402"/>
                  </a:lnTo>
                  <a:lnTo>
                    <a:pt x="118" y="447"/>
                  </a:lnTo>
                  <a:lnTo>
                    <a:pt x="118" y="3113"/>
                  </a:lnTo>
                  <a:lnTo>
                    <a:pt x="122" y="3158"/>
                  </a:lnTo>
                  <a:lnTo>
                    <a:pt x="130" y="3201"/>
                  </a:lnTo>
                  <a:lnTo>
                    <a:pt x="144" y="3241"/>
                  </a:lnTo>
                  <a:lnTo>
                    <a:pt x="164" y="3278"/>
                  </a:lnTo>
                  <a:lnTo>
                    <a:pt x="187" y="3314"/>
                  </a:lnTo>
                  <a:lnTo>
                    <a:pt x="214" y="3345"/>
                  </a:lnTo>
                  <a:lnTo>
                    <a:pt x="245" y="3372"/>
                  </a:lnTo>
                  <a:lnTo>
                    <a:pt x="281" y="3396"/>
                  </a:lnTo>
                  <a:lnTo>
                    <a:pt x="318" y="3415"/>
                  </a:lnTo>
                  <a:lnTo>
                    <a:pt x="358" y="3429"/>
                  </a:lnTo>
                  <a:lnTo>
                    <a:pt x="401" y="3438"/>
                  </a:lnTo>
                  <a:lnTo>
                    <a:pt x="445" y="3441"/>
                  </a:lnTo>
                  <a:lnTo>
                    <a:pt x="3105" y="3441"/>
                  </a:lnTo>
                  <a:lnTo>
                    <a:pt x="3149" y="3438"/>
                  </a:lnTo>
                  <a:lnTo>
                    <a:pt x="3192" y="3429"/>
                  </a:lnTo>
                  <a:lnTo>
                    <a:pt x="3232" y="3415"/>
                  </a:lnTo>
                  <a:lnTo>
                    <a:pt x="3269" y="3396"/>
                  </a:lnTo>
                  <a:lnTo>
                    <a:pt x="3305" y="3372"/>
                  </a:lnTo>
                  <a:lnTo>
                    <a:pt x="3336" y="3345"/>
                  </a:lnTo>
                  <a:lnTo>
                    <a:pt x="3363" y="3314"/>
                  </a:lnTo>
                  <a:lnTo>
                    <a:pt x="3386" y="3278"/>
                  </a:lnTo>
                  <a:lnTo>
                    <a:pt x="3406" y="3241"/>
                  </a:lnTo>
                  <a:lnTo>
                    <a:pt x="3420" y="3201"/>
                  </a:lnTo>
                  <a:lnTo>
                    <a:pt x="3428" y="3158"/>
                  </a:lnTo>
                  <a:lnTo>
                    <a:pt x="3432" y="3113"/>
                  </a:lnTo>
                  <a:lnTo>
                    <a:pt x="3432" y="447"/>
                  </a:lnTo>
                  <a:lnTo>
                    <a:pt x="3428" y="402"/>
                  </a:lnTo>
                  <a:lnTo>
                    <a:pt x="3420" y="359"/>
                  </a:lnTo>
                  <a:lnTo>
                    <a:pt x="3406" y="319"/>
                  </a:lnTo>
                  <a:lnTo>
                    <a:pt x="3386" y="282"/>
                  </a:lnTo>
                  <a:lnTo>
                    <a:pt x="3363" y="246"/>
                  </a:lnTo>
                  <a:lnTo>
                    <a:pt x="3336" y="215"/>
                  </a:lnTo>
                  <a:lnTo>
                    <a:pt x="3305" y="188"/>
                  </a:lnTo>
                  <a:lnTo>
                    <a:pt x="3269" y="164"/>
                  </a:lnTo>
                  <a:lnTo>
                    <a:pt x="3232" y="145"/>
                  </a:lnTo>
                  <a:lnTo>
                    <a:pt x="3192" y="131"/>
                  </a:lnTo>
                  <a:lnTo>
                    <a:pt x="3149" y="122"/>
                  </a:lnTo>
                  <a:lnTo>
                    <a:pt x="3105" y="119"/>
                  </a:lnTo>
                  <a:lnTo>
                    <a:pt x="445" y="119"/>
                  </a:lnTo>
                  <a:close/>
                  <a:moveTo>
                    <a:pt x="445" y="0"/>
                  </a:moveTo>
                  <a:lnTo>
                    <a:pt x="3105" y="0"/>
                  </a:lnTo>
                  <a:lnTo>
                    <a:pt x="3156" y="3"/>
                  </a:lnTo>
                  <a:lnTo>
                    <a:pt x="3207" y="12"/>
                  </a:lnTo>
                  <a:lnTo>
                    <a:pt x="3254" y="26"/>
                  </a:lnTo>
                  <a:lnTo>
                    <a:pt x="3300" y="45"/>
                  </a:lnTo>
                  <a:lnTo>
                    <a:pt x="3343" y="70"/>
                  </a:lnTo>
                  <a:lnTo>
                    <a:pt x="3383" y="98"/>
                  </a:lnTo>
                  <a:lnTo>
                    <a:pt x="3420" y="131"/>
                  </a:lnTo>
                  <a:lnTo>
                    <a:pt x="3452" y="167"/>
                  </a:lnTo>
                  <a:lnTo>
                    <a:pt x="3480" y="207"/>
                  </a:lnTo>
                  <a:lnTo>
                    <a:pt x="3505" y="250"/>
                  </a:lnTo>
                  <a:lnTo>
                    <a:pt x="3524" y="297"/>
                  </a:lnTo>
                  <a:lnTo>
                    <a:pt x="3538" y="344"/>
                  </a:lnTo>
                  <a:lnTo>
                    <a:pt x="3547" y="395"/>
                  </a:lnTo>
                  <a:lnTo>
                    <a:pt x="3550" y="447"/>
                  </a:lnTo>
                  <a:lnTo>
                    <a:pt x="3550" y="3113"/>
                  </a:lnTo>
                  <a:lnTo>
                    <a:pt x="3547" y="3165"/>
                  </a:lnTo>
                  <a:lnTo>
                    <a:pt x="3538" y="3216"/>
                  </a:lnTo>
                  <a:lnTo>
                    <a:pt x="3524" y="3263"/>
                  </a:lnTo>
                  <a:lnTo>
                    <a:pt x="3505" y="3310"/>
                  </a:lnTo>
                  <a:lnTo>
                    <a:pt x="3480" y="3353"/>
                  </a:lnTo>
                  <a:lnTo>
                    <a:pt x="3452" y="3393"/>
                  </a:lnTo>
                  <a:lnTo>
                    <a:pt x="3420" y="3429"/>
                  </a:lnTo>
                  <a:lnTo>
                    <a:pt x="3383" y="3462"/>
                  </a:lnTo>
                  <a:lnTo>
                    <a:pt x="3343" y="3490"/>
                  </a:lnTo>
                  <a:lnTo>
                    <a:pt x="3300" y="3515"/>
                  </a:lnTo>
                  <a:lnTo>
                    <a:pt x="3254" y="3534"/>
                  </a:lnTo>
                  <a:lnTo>
                    <a:pt x="3207" y="3548"/>
                  </a:lnTo>
                  <a:lnTo>
                    <a:pt x="3156" y="3557"/>
                  </a:lnTo>
                  <a:lnTo>
                    <a:pt x="3105" y="3560"/>
                  </a:lnTo>
                  <a:lnTo>
                    <a:pt x="445" y="3560"/>
                  </a:lnTo>
                  <a:lnTo>
                    <a:pt x="394" y="3557"/>
                  </a:lnTo>
                  <a:lnTo>
                    <a:pt x="343" y="3548"/>
                  </a:lnTo>
                  <a:lnTo>
                    <a:pt x="296" y="3534"/>
                  </a:lnTo>
                  <a:lnTo>
                    <a:pt x="250" y="3515"/>
                  </a:lnTo>
                  <a:lnTo>
                    <a:pt x="207" y="3490"/>
                  </a:lnTo>
                  <a:lnTo>
                    <a:pt x="167" y="3462"/>
                  </a:lnTo>
                  <a:lnTo>
                    <a:pt x="130" y="3429"/>
                  </a:lnTo>
                  <a:lnTo>
                    <a:pt x="98" y="3393"/>
                  </a:lnTo>
                  <a:lnTo>
                    <a:pt x="70" y="3353"/>
                  </a:lnTo>
                  <a:lnTo>
                    <a:pt x="45" y="3310"/>
                  </a:lnTo>
                  <a:lnTo>
                    <a:pt x="26" y="3263"/>
                  </a:lnTo>
                  <a:lnTo>
                    <a:pt x="12" y="3216"/>
                  </a:lnTo>
                  <a:lnTo>
                    <a:pt x="3" y="3165"/>
                  </a:lnTo>
                  <a:lnTo>
                    <a:pt x="0" y="3113"/>
                  </a:lnTo>
                  <a:lnTo>
                    <a:pt x="0" y="447"/>
                  </a:lnTo>
                  <a:lnTo>
                    <a:pt x="3" y="395"/>
                  </a:lnTo>
                  <a:lnTo>
                    <a:pt x="12" y="344"/>
                  </a:lnTo>
                  <a:lnTo>
                    <a:pt x="26" y="297"/>
                  </a:lnTo>
                  <a:lnTo>
                    <a:pt x="45" y="250"/>
                  </a:lnTo>
                  <a:lnTo>
                    <a:pt x="70" y="207"/>
                  </a:lnTo>
                  <a:lnTo>
                    <a:pt x="98" y="167"/>
                  </a:lnTo>
                  <a:lnTo>
                    <a:pt x="130" y="131"/>
                  </a:lnTo>
                  <a:lnTo>
                    <a:pt x="167" y="98"/>
                  </a:lnTo>
                  <a:lnTo>
                    <a:pt x="207" y="70"/>
                  </a:lnTo>
                  <a:lnTo>
                    <a:pt x="250" y="45"/>
                  </a:lnTo>
                  <a:lnTo>
                    <a:pt x="296" y="26"/>
                  </a:lnTo>
                  <a:lnTo>
                    <a:pt x="343" y="12"/>
                  </a:lnTo>
                  <a:lnTo>
                    <a:pt x="394" y="3"/>
                  </a:lnTo>
                  <a:lnTo>
                    <a:pt x="4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239"/>
            <p:cNvSpPr>
              <a:spLocks noEditPoints="1"/>
            </p:cNvSpPr>
            <p:nvPr/>
          </p:nvSpPr>
          <p:spPr bwMode="auto">
            <a:xfrm>
              <a:off x="9136063" y="3513138"/>
              <a:ext cx="468312" cy="206375"/>
            </a:xfrm>
            <a:custGeom>
              <a:avLst/>
              <a:gdLst>
                <a:gd name="T0" fmla="*/ 2193 w 2958"/>
                <a:gd name="T1" fmla="*/ 131 h 1305"/>
                <a:gd name="T2" fmla="*/ 2038 w 2958"/>
                <a:gd name="T3" fmla="*/ 192 h 1305"/>
                <a:gd name="T4" fmla="*/ 1913 w 2958"/>
                <a:gd name="T5" fmla="*/ 295 h 1305"/>
                <a:gd name="T6" fmla="*/ 1822 w 2958"/>
                <a:gd name="T7" fmla="*/ 433 h 1305"/>
                <a:gd name="T8" fmla="*/ 1778 w 2958"/>
                <a:gd name="T9" fmla="*/ 594 h 1305"/>
                <a:gd name="T10" fmla="*/ 1787 w 2958"/>
                <a:gd name="T11" fmla="*/ 767 h 1305"/>
                <a:gd name="T12" fmla="*/ 1848 w 2958"/>
                <a:gd name="T13" fmla="*/ 922 h 1305"/>
                <a:gd name="T14" fmla="*/ 1951 w 2958"/>
                <a:gd name="T15" fmla="*/ 1049 h 1305"/>
                <a:gd name="T16" fmla="*/ 2088 w 2958"/>
                <a:gd name="T17" fmla="*/ 1139 h 1305"/>
                <a:gd name="T18" fmla="*/ 2249 w 2958"/>
                <a:gd name="T19" fmla="*/ 1183 h 1305"/>
                <a:gd name="T20" fmla="*/ 2421 w 2958"/>
                <a:gd name="T21" fmla="*/ 1175 h 1305"/>
                <a:gd name="T22" fmla="*/ 2576 w 2958"/>
                <a:gd name="T23" fmla="*/ 1113 h 1305"/>
                <a:gd name="T24" fmla="*/ 2702 w 2958"/>
                <a:gd name="T25" fmla="*/ 1011 h 1305"/>
                <a:gd name="T26" fmla="*/ 2793 w 2958"/>
                <a:gd name="T27" fmla="*/ 873 h 1305"/>
                <a:gd name="T28" fmla="*/ 2837 w 2958"/>
                <a:gd name="T29" fmla="*/ 711 h 1305"/>
                <a:gd name="T30" fmla="*/ 2827 w 2958"/>
                <a:gd name="T31" fmla="*/ 538 h 1305"/>
                <a:gd name="T32" fmla="*/ 2767 w 2958"/>
                <a:gd name="T33" fmla="*/ 383 h 1305"/>
                <a:gd name="T34" fmla="*/ 2663 w 2958"/>
                <a:gd name="T35" fmla="*/ 257 h 1305"/>
                <a:gd name="T36" fmla="*/ 2527 w 2958"/>
                <a:gd name="T37" fmla="*/ 166 h 1305"/>
                <a:gd name="T38" fmla="*/ 2365 w 2958"/>
                <a:gd name="T39" fmla="*/ 122 h 1305"/>
                <a:gd name="T40" fmla="*/ 593 w 2958"/>
                <a:gd name="T41" fmla="*/ 122 h 1305"/>
                <a:gd name="T42" fmla="*/ 431 w 2958"/>
                <a:gd name="T43" fmla="*/ 166 h 1305"/>
                <a:gd name="T44" fmla="*/ 295 w 2958"/>
                <a:gd name="T45" fmla="*/ 257 h 1305"/>
                <a:gd name="T46" fmla="*/ 191 w 2958"/>
                <a:gd name="T47" fmla="*/ 383 h 1305"/>
                <a:gd name="T48" fmla="*/ 131 w 2958"/>
                <a:gd name="T49" fmla="*/ 538 h 1305"/>
                <a:gd name="T50" fmla="*/ 121 w 2958"/>
                <a:gd name="T51" fmla="*/ 711 h 1305"/>
                <a:gd name="T52" fmla="*/ 166 w 2958"/>
                <a:gd name="T53" fmla="*/ 873 h 1305"/>
                <a:gd name="T54" fmla="*/ 256 w 2958"/>
                <a:gd name="T55" fmla="*/ 1011 h 1305"/>
                <a:gd name="T56" fmla="*/ 382 w 2958"/>
                <a:gd name="T57" fmla="*/ 1113 h 1305"/>
                <a:gd name="T58" fmla="*/ 537 w 2958"/>
                <a:gd name="T59" fmla="*/ 1175 h 1305"/>
                <a:gd name="T60" fmla="*/ 1934 w 2958"/>
                <a:gd name="T61" fmla="*/ 1187 h 1305"/>
                <a:gd name="T62" fmla="*/ 1801 w 2958"/>
                <a:gd name="T63" fmla="*/ 1060 h 1305"/>
                <a:gd name="T64" fmla="*/ 1706 w 2958"/>
                <a:gd name="T65" fmla="*/ 902 h 1305"/>
                <a:gd name="T66" fmla="*/ 1660 w 2958"/>
                <a:gd name="T67" fmla="*/ 718 h 1305"/>
                <a:gd name="T68" fmla="*/ 1669 w 2958"/>
                <a:gd name="T69" fmla="*/ 524 h 1305"/>
                <a:gd name="T70" fmla="*/ 1733 w 2958"/>
                <a:gd name="T71" fmla="*/ 347 h 1305"/>
                <a:gd name="T72" fmla="*/ 1842 w 2958"/>
                <a:gd name="T73" fmla="*/ 198 h 1305"/>
                <a:gd name="T74" fmla="*/ 651 w 2958"/>
                <a:gd name="T75" fmla="*/ 119 h 1305"/>
                <a:gd name="T76" fmla="*/ 2374 w 2958"/>
                <a:gd name="T77" fmla="*/ 3 h 1305"/>
                <a:gd name="T78" fmla="*/ 2560 w 2958"/>
                <a:gd name="T79" fmla="*/ 52 h 1305"/>
                <a:gd name="T80" fmla="*/ 2722 w 2958"/>
                <a:gd name="T81" fmla="*/ 149 h 1305"/>
                <a:gd name="T82" fmla="*/ 2847 w 2958"/>
                <a:gd name="T83" fmla="*/ 288 h 1305"/>
                <a:gd name="T84" fmla="*/ 2929 w 2958"/>
                <a:gd name="T85" fmla="*/ 458 h 1305"/>
                <a:gd name="T86" fmla="*/ 2958 w 2958"/>
                <a:gd name="T87" fmla="*/ 653 h 1305"/>
                <a:gd name="T88" fmla="*/ 2929 w 2958"/>
                <a:gd name="T89" fmla="*/ 847 h 1305"/>
                <a:gd name="T90" fmla="*/ 2847 w 2958"/>
                <a:gd name="T91" fmla="*/ 1017 h 1305"/>
                <a:gd name="T92" fmla="*/ 2722 w 2958"/>
                <a:gd name="T93" fmla="*/ 1156 h 1305"/>
                <a:gd name="T94" fmla="*/ 2560 w 2958"/>
                <a:gd name="T95" fmla="*/ 1254 h 1305"/>
                <a:gd name="T96" fmla="*/ 2374 w 2958"/>
                <a:gd name="T97" fmla="*/ 1302 h 1305"/>
                <a:gd name="T98" fmla="*/ 584 w 2958"/>
                <a:gd name="T99" fmla="*/ 1302 h 1305"/>
                <a:gd name="T100" fmla="*/ 398 w 2958"/>
                <a:gd name="T101" fmla="*/ 1254 h 1305"/>
                <a:gd name="T102" fmla="*/ 237 w 2958"/>
                <a:gd name="T103" fmla="*/ 1156 h 1305"/>
                <a:gd name="T104" fmla="*/ 111 w 2958"/>
                <a:gd name="T105" fmla="*/ 1017 h 1305"/>
                <a:gd name="T106" fmla="*/ 29 w 2958"/>
                <a:gd name="T107" fmla="*/ 847 h 1305"/>
                <a:gd name="T108" fmla="*/ 0 w 2958"/>
                <a:gd name="T109" fmla="*/ 653 h 1305"/>
                <a:gd name="T110" fmla="*/ 29 w 2958"/>
                <a:gd name="T111" fmla="*/ 458 h 1305"/>
                <a:gd name="T112" fmla="*/ 111 w 2958"/>
                <a:gd name="T113" fmla="*/ 288 h 1305"/>
                <a:gd name="T114" fmla="*/ 237 w 2958"/>
                <a:gd name="T115" fmla="*/ 149 h 1305"/>
                <a:gd name="T116" fmla="*/ 398 w 2958"/>
                <a:gd name="T117" fmla="*/ 52 h 1305"/>
                <a:gd name="T118" fmla="*/ 584 w 2958"/>
                <a:gd name="T119" fmla="*/ 3 h 1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58" h="1305">
                  <a:moveTo>
                    <a:pt x="2307" y="119"/>
                  </a:moveTo>
                  <a:lnTo>
                    <a:pt x="2249" y="122"/>
                  </a:lnTo>
                  <a:lnTo>
                    <a:pt x="2193" y="131"/>
                  </a:lnTo>
                  <a:lnTo>
                    <a:pt x="2140" y="146"/>
                  </a:lnTo>
                  <a:lnTo>
                    <a:pt x="2088" y="166"/>
                  </a:lnTo>
                  <a:lnTo>
                    <a:pt x="2038" y="192"/>
                  </a:lnTo>
                  <a:lnTo>
                    <a:pt x="1993" y="222"/>
                  </a:lnTo>
                  <a:lnTo>
                    <a:pt x="1951" y="257"/>
                  </a:lnTo>
                  <a:lnTo>
                    <a:pt x="1913" y="295"/>
                  </a:lnTo>
                  <a:lnTo>
                    <a:pt x="1878" y="338"/>
                  </a:lnTo>
                  <a:lnTo>
                    <a:pt x="1848" y="383"/>
                  </a:lnTo>
                  <a:lnTo>
                    <a:pt x="1822" y="433"/>
                  </a:lnTo>
                  <a:lnTo>
                    <a:pt x="1802" y="484"/>
                  </a:lnTo>
                  <a:lnTo>
                    <a:pt x="1787" y="538"/>
                  </a:lnTo>
                  <a:lnTo>
                    <a:pt x="1778" y="594"/>
                  </a:lnTo>
                  <a:lnTo>
                    <a:pt x="1775" y="653"/>
                  </a:lnTo>
                  <a:lnTo>
                    <a:pt x="1778" y="711"/>
                  </a:lnTo>
                  <a:lnTo>
                    <a:pt x="1787" y="767"/>
                  </a:lnTo>
                  <a:lnTo>
                    <a:pt x="1802" y="821"/>
                  </a:lnTo>
                  <a:lnTo>
                    <a:pt x="1822" y="873"/>
                  </a:lnTo>
                  <a:lnTo>
                    <a:pt x="1848" y="922"/>
                  </a:lnTo>
                  <a:lnTo>
                    <a:pt x="1878" y="968"/>
                  </a:lnTo>
                  <a:lnTo>
                    <a:pt x="1913" y="1011"/>
                  </a:lnTo>
                  <a:lnTo>
                    <a:pt x="1951" y="1049"/>
                  </a:lnTo>
                  <a:lnTo>
                    <a:pt x="1993" y="1083"/>
                  </a:lnTo>
                  <a:lnTo>
                    <a:pt x="2038" y="1113"/>
                  </a:lnTo>
                  <a:lnTo>
                    <a:pt x="2088" y="1139"/>
                  </a:lnTo>
                  <a:lnTo>
                    <a:pt x="2140" y="1160"/>
                  </a:lnTo>
                  <a:lnTo>
                    <a:pt x="2193" y="1175"/>
                  </a:lnTo>
                  <a:lnTo>
                    <a:pt x="2249" y="1183"/>
                  </a:lnTo>
                  <a:lnTo>
                    <a:pt x="2307" y="1187"/>
                  </a:lnTo>
                  <a:lnTo>
                    <a:pt x="2365" y="1183"/>
                  </a:lnTo>
                  <a:lnTo>
                    <a:pt x="2421" y="1175"/>
                  </a:lnTo>
                  <a:lnTo>
                    <a:pt x="2475" y="1160"/>
                  </a:lnTo>
                  <a:lnTo>
                    <a:pt x="2527" y="1139"/>
                  </a:lnTo>
                  <a:lnTo>
                    <a:pt x="2576" y="1113"/>
                  </a:lnTo>
                  <a:lnTo>
                    <a:pt x="2621" y="1083"/>
                  </a:lnTo>
                  <a:lnTo>
                    <a:pt x="2663" y="1049"/>
                  </a:lnTo>
                  <a:lnTo>
                    <a:pt x="2702" y="1011"/>
                  </a:lnTo>
                  <a:lnTo>
                    <a:pt x="2737" y="968"/>
                  </a:lnTo>
                  <a:lnTo>
                    <a:pt x="2767" y="922"/>
                  </a:lnTo>
                  <a:lnTo>
                    <a:pt x="2793" y="873"/>
                  </a:lnTo>
                  <a:lnTo>
                    <a:pt x="2813" y="821"/>
                  </a:lnTo>
                  <a:lnTo>
                    <a:pt x="2827" y="767"/>
                  </a:lnTo>
                  <a:lnTo>
                    <a:pt x="2837" y="711"/>
                  </a:lnTo>
                  <a:lnTo>
                    <a:pt x="2840" y="653"/>
                  </a:lnTo>
                  <a:lnTo>
                    <a:pt x="2837" y="594"/>
                  </a:lnTo>
                  <a:lnTo>
                    <a:pt x="2827" y="538"/>
                  </a:lnTo>
                  <a:lnTo>
                    <a:pt x="2813" y="484"/>
                  </a:lnTo>
                  <a:lnTo>
                    <a:pt x="2793" y="433"/>
                  </a:lnTo>
                  <a:lnTo>
                    <a:pt x="2767" y="383"/>
                  </a:lnTo>
                  <a:lnTo>
                    <a:pt x="2737" y="338"/>
                  </a:lnTo>
                  <a:lnTo>
                    <a:pt x="2702" y="295"/>
                  </a:lnTo>
                  <a:lnTo>
                    <a:pt x="2663" y="257"/>
                  </a:lnTo>
                  <a:lnTo>
                    <a:pt x="2621" y="222"/>
                  </a:lnTo>
                  <a:lnTo>
                    <a:pt x="2576" y="192"/>
                  </a:lnTo>
                  <a:lnTo>
                    <a:pt x="2527" y="166"/>
                  </a:lnTo>
                  <a:lnTo>
                    <a:pt x="2475" y="146"/>
                  </a:lnTo>
                  <a:lnTo>
                    <a:pt x="2421" y="131"/>
                  </a:lnTo>
                  <a:lnTo>
                    <a:pt x="2365" y="122"/>
                  </a:lnTo>
                  <a:lnTo>
                    <a:pt x="2307" y="119"/>
                  </a:lnTo>
                  <a:close/>
                  <a:moveTo>
                    <a:pt x="651" y="119"/>
                  </a:moveTo>
                  <a:lnTo>
                    <a:pt x="593" y="122"/>
                  </a:lnTo>
                  <a:lnTo>
                    <a:pt x="537" y="131"/>
                  </a:lnTo>
                  <a:lnTo>
                    <a:pt x="483" y="146"/>
                  </a:lnTo>
                  <a:lnTo>
                    <a:pt x="431" y="166"/>
                  </a:lnTo>
                  <a:lnTo>
                    <a:pt x="382" y="192"/>
                  </a:lnTo>
                  <a:lnTo>
                    <a:pt x="337" y="222"/>
                  </a:lnTo>
                  <a:lnTo>
                    <a:pt x="295" y="257"/>
                  </a:lnTo>
                  <a:lnTo>
                    <a:pt x="256" y="295"/>
                  </a:lnTo>
                  <a:lnTo>
                    <a:pt x="221" y="338"/>
                  </a:lnTo>
                  <a:lnTo>
                    <a:pt x="191" y="383"/>
                  </a:lnTo>
                  <a:lnTo>
                    <a:pt x="166" y="433"/>
                  </a:lnTo>
                  <a:lnTo>
                    <a:pt x="145" y="484"/>
                  </a:lnTo>
                  <a:lnTo>
                    <a:pt x="131" y="538"/>
                  </a:lnTo>
                  <a:lnTo>
                    <a:pt x="121" y="594"/>
                  </a:lnTo>
                  <a:lnTo>
                    <a:pt x="118" y="653"/>
                  </a:lnTo>
                  <a:lnTo>
                    <a:pt x="121" y="711"/>
                  </a:lnTo>
                  <a:lnTo>
                    <a:pt x="131" y="767"/>
                  </a:lnTo>
                  <a:lnTo>
                    <a:pt x="145" y="821"/>
                  </a:lnTo>
                  <a:lnTo>
                    <a:pt x="166" y="873"/>
                  </a:lnTo>
                  <a:lnTo>
                    <a:pt x="191" y="922"/>
                  </a:lnTo>
                  <a:lnTo>
                    <a:pt x="221" y="968"/>
                  </a:lnTo>
                  <a:lnTo>
                    <a:pt x="256" y="1011"/>
                  </a:lnTo>
                  <a:lnTo>
                    <a:pt x="295" y="1049"/>
                  </a:lnTo>
                  <a:lnTo>
                    <a:pt x="337" y="1083"/>
                  </a:lnTo>
                  <a:lnTo>
                    <a:pt x="382" y="1113"/>
                  </a:lnTo>
                  <a:lnTo>
                    <a:pt x="431" y="1139"/>
                  </a:lnTo>
                  <a:lnTo>
                    <a:pt x="483" y="1160"/>
                  </a:lnTo>
                  <a:lnTo>
                    <a:pt x="537" y="1175"/>
                  </a:lnTo>
                  <a:lnTo>
                    <a:pt x="593" y="1183"/>
                  </a:lnTo>
                  <a:lnTo>
                    <a:pt x="651" y="1187"/>
                  </a:lnTo>
                  <a:lnTo>
                    <a:pt x="1934" y="1187"/>
                  </a:lnTo>
                  <a:lnTo>
                    <a:pt x="1886" y="1149"/>
                  </a:lnTo>
                  <a:lnTo>
                    <a:pt x="1842" y="1107"/>
                  </a:lnTo>
                  <a:lnTo>
                    <a:pt x="1801" y="1060"/>
                  </a:lnTo>
                  <a:lnTo>
                    <a:pt x="1764" y="1011"/>
                  </a:lnTo>
                  <a:lnTo>
                    <a:pt x="1733" y="958"/>
                  </a:lnTo>
                  <a:lnTo>
                    <a:pt x="1706" y="902"/>
                  </a:lnTo>
                  <a:lnTo>
                    <a:pt x="1684" y="843"/>
                  </a:lnTo>
                  <a:lnTo>
                    <a:pt x="1669" y="782"/>
                  </a:lnTo>
                  <a:lnTo>
                    <a:pt x="1660" y="718"/>
                  </a:lnTo>
                  <a:lnTo>
                    <a:pt x="1657" y="653"/>
                  </a:lnTo>
                  <a:lnTo>
                    <a:pt x="1660" y="587"/>
                  </a:lnTo>
                  <a:lnTo>
                    <a:pt x="1669" y="524"/>
                  </a:lnTo>
                  <a:lnTo>
                    <a:pt x="1684" y="463"/>
                  </a:lnTo>
                  <a:lnTo>
                    <a:pt x="1706" y="403"/>
                  </a:lnTo>
                  <a:lnTo>
                    <a:pt x="1733" y="347"/>
                  </a:lnTo>
                  <a:lnTo>
                    <a:pt x="1764" y="295"/>
                  </a:lnTo>
                  <a:lnTo>
                    <a:pt x="1801" y="244"/>
                  </a:lnTo>
                  <a:lnTo>
                    <a:pt x="1842" y="198"/>
                  </a:lnTo>
                  <a:lnTo>
                    <a:pt x="1886" y="156"/>
                  </a:lnTo>
                  <a:lnTo>
                    <a:pt x="1934" y="119"/>
                  </a:lnTo>
                  <a:lnTo>
                    <a:pt x="651" y="119"/>
                  </a:lnTo>
                  <a:close/>
                  <a:moveTo>
                    <a:pt x="651" y="0"/>
                  </a:moveTo>
                  <a:lnTo>
                    <a:pt x="2307" y="0"/>
                  </a:lnTo>
                  <a:lnTo>
                    <a:pt x="2374" y="3"/>
                  </a:lnTo>
                  <a:lnTo>
                    <a:pt x="2439" y="13"/>
                  </a:lnTo>
                  <a:lnTo>
                    <a:pt x="2501" y="29"/>
                  </a:lnTo>
                  <a:lnTo>
                    <a:pt x="2560" y="52"/>
                  </a:lnTo>
                  <a:lnTo>
                    <a:pt x="2617" y="79"/>
                  </a:lnTo>
                  <a:lnTo>
                    <a:pt x="2671" y="111"/>
                  </a:lnTo>
                  <a:lnTo>
                    <a:pt x="2722" y="149"/>
                  </a:lnTo>
                  <a:lnTo>
                    <a:pt x="2768" y="191"/>
                  </a:lnTo>
                  <a:lnTo>
                    <a:pt x="2810" y="237"/>
                  </a:lnTo>
                  <a:lnTo>
                    <a:pt x="2847" y="288"/>
                  </a:lnTo>
                  <a:lnTo>
                    <a:pt x="2880" y="342"/>
                  </a:lnTo>
                  <a:lnTo>
                    <a:pt x="2907" y="399"/>
                  </a:lnTo>
                  <a:lnTo>
                    <a:pt x="2929" y="458"/>
                  </a:lnTo>
                  <a:lnTo>
                    <a:pt x="2945" y="521"/>
                  </a:lnTo>
                  <a:lnTo>
                    <a:pt x="2955" y="586"/>
                  </a:lnTo>
                  <a:lnTo>
                    <a:pt x="2958" y="653"/>
                  </a:lnTo>
                  <a:lnTo>
                    <a:pt x="2955" y="720"/>
                  </a:lnTo>
                  <a:lnTo>
                    <a:pt x="2945" y="784"/>
                  </a:lnTo>
                  <a:lnTo>
                    <a:pt x="2929" y="847"/>
                  </a:lnTo>
                  <a:lnTo>
                    <a:pt x="2907" y="906"/>
                  </a:lnTo>
                  <a:lnTo>
                    <a:pt x="2880" y="963"/>
                  </a:lnTo>
                  <a:lnTo>
                    <a:pt x="2847" y="1017"/>
                  </a:lnTo>
                  <a:lnTo>
                    <a:pt x="2810" y="1068"/>
                  </a:lnTo>
                  <a:lnTo>
                    <a:pt x="2768" y="1114"/>
                  </a:lnTo>
                  <a:lnTo>
                    <a:pt x="2722" y="1156"/>
                  </a:lnTo>
                  <a:lnTo>
                    <a:pt x="2671" y="1193"/>
                  </a:lnTo>
                  <a:lnTo>
                    <a:pt x="2617" y="1227"/>
                  </a:lnTo>
                  <a:lnTo>
                    <a:pt x="2560" y="1254"/>
                  </a:lnTo>
                  <a:lnTo>
                    <a:pt x="2501" y="1276"/>
                  </a:lnTo>
                  <a:lnTo>
                    <a:pt x="2439" y="1292"/>
                  </a:lnTo>
                  <a:lnTo>
                    <a:pt x="2374" y="1302"/>
                  </a:lnTo>
                  <a:lnTo>
                    <a:pt x="2307" y="1305"/>
                  </a:lnTo>
                  <a:lnTo>
                    <a:pt x="651" y="1305"/>
                  </a:lnTo>
                  <a:lnTo>
                    <a:pt x="584" y="1302"/>
                  </a:lnTo>
                  <a:lnTo>
                    <a:pt x="519" y="1292"/>
                  </a:lnTo>
                  <a:lnTo>
                    <a:pt x="457" y="1276"/>
                  </a:lnTo>
                  <a:lnTo>
                    <a:pt x="398" y="1254"/>
                  </a:lnTo>
                  <a:lnTo>
                    <a:pt x="341" y="1227"/>
                  </a:lnTo>
                  <a:lnTo>
                    <a:pt x="287" y="1193"/>
                  </a:lnTo>
                  <a:lnTo>
                    <a:pt x="237" y="1156"/>
                  </a:lnTo>
                  <a:lnTo>
                    <a:pt x="190" y="1114"/>
                  </a:lnTo>
                  <a:lnTo>
                    <a:pt x="148" y="1068"/>
                  </a:lnTo>
                  <a:lnTo>
                    <a:pt x="111" y="1017"/>
                  </a:lnTo>
                  <a:lnTo>
                    <a:pt x="78" y="963"/>
                  </a:lnTo>
                  <a:lnTo>
                    <a:pt x="51" y="906"/>
                  </a:lnTo>
                  <a:lnTo>
                    <a:pt x="29" y="847"/>
                  </a:lnTo>
                  <a:lnTo>
                    <a:pt x="13" y="784"/>
                  </a:lnTo>
                  <a:lnTo>
                    <a:pt x="3" y="720"/>
                  </a:lnTo>
                  <a:lnTo>
                    <a:pt x="0" y="653"/>
                  </a:lnTo>
                  <a:lnTo>
                    <a:pt x="3" y="586"/>
                  </a:lnTo>
                  <a:lnTo>
                    <a:pt x="13" y="521"/>
                  </a:lnTo>
                  <a:lnTo>
                    <a:pt x="29" y="458"/>
                  </a:lnTo>
                  <a:lnTo>
                    <a:pt x="51" y="399"/>
                  </a:lnTo>
                  <a:lnTo>
                    <a:pt x="78" y="342"/>
                  </a:lnTo>
                  <a:lnTo>
                    <a:pt x="111" y="288"/>
                  </a:lnTo>
                  <a:lnTo>
                    <a:pt x="148" y="237"/>
                  </a:lnTo>
                  <a:lnTo>
                    <a:pt x="190" y="191"/>
                  </a:lnTo>
                  <a:lnTo>
                    <a:pt x="237" y="149"/>
                  </a:lnTo>
                  <a:lnTo>
                    <a:pt x="287" y="111"/>
                  </a:lnTo>
                  <a:lnTo>
                    <a:pt x="341" y="79"/>
                  </a:lnTo>
                  <a:lnTo>
                    <a:pt x="398" y="52"/>
                  </a:lnTo>
                  <a:lnTo>
                    <a:pt x="457" y="29"/>
                  </a:lnTo>
                  <a:lnTo>
                    <a:pt x="519" y="13"/>
                  </a:lnTo>
                  <a:lnTo>
                    <a:pt x="584" y="3"/>
                  </a:lnTo>
                  <a:lnTo>
                    <a:pt x="6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240"/>
            <p:cNvSpPr>
              <a:spLocks noEditPoints="1"/>
            </p:cNvSpPr>
            <p:nvPr/>
          </p:nvSpPr>
          <p:spPr bwMode="auto">
            <a:xfrm>
              <a:off x="9136063" y="3757613"/>
              <a:ext cx="468312" cy="206375"/>
            </a:xfrm>
            <a:custGeom>
              <a:avLst/>
              <a:gdLst>
                <a:gd name="T0" fmla="*/ 1129 w 2958"/>
                <a:gd name="T1" fmla="*/ 212 h 1305"/>
                <a:gd name="T2" fmla="*/ 1183 w 2958"/>
                <a:gd name="T3" fmla="*/ 178 h 1305"/>
                <a:gd name="T4" fmla="*/ 1239 w 2958"/>
                <a:gd name="T5" fmla="*/ 219 h 1305"/>
                <a:gd name="T6" fmla="*/ 1223 w 2958"/>
                <a:gd name="T7" fmla="*/ 280 h 1305"/>
                <a:gd name="T8" fmla="*/ 1252 w 2958"/>
                <a:gd name="T9" fmla="*/ 403 h 1305"/>
                <a:gd name="T10" fmla="*/ 1302 w 2958"/>
                <a:gd name="T11" fmla="*/ 652 h 1305"/>
                <a:gd name="T12" fmla="*/ 1252 w 2958"/>
                <a:gd name="T13" fmla="*/ 902 h 1305"/>
                <a:gd name="T14" fmla="*/ 1116 w 2958"/>
                <a:gd name="T15" fmla="*/ 1107 h 1305"/>
                <a:gd name="T16" fmla="*/ 2353 w 2958"/>
                <a:gd name="T17" fmla="*/ 1184 h 1305"/>
                <a:gd name="T18" fmla="*/ 2369 w 2958"/>
                <a:gd name="T19" fmla="*/ 1143 h 1305"/>
                <a:gd name="T20" fmla="*/ 2391 w 2958"/>
                <a:gd name="T21" fmla="*/ 1080 h 1305"/>
                <a:gd name="T22" fmla="*/ 2461 w 2958"/>
                <a:gd name="T23" fmla="*/ 1080 h 1305"/>
                <a:gd name="T24" fmla="*/ 2484 w 2958"/>
                <a:gd name="T25" fmla="*/ 1139 h 1305"/>
                <a:gd name="T26" fmla="*/ 2575 w 2958"/>
                <a:gd name="T27" fmla="*/ 1113 h 1305"/>
                <a:gd name="T28" fmla="*/ 2737 w 2958"/>
                <a:gd name="T29" fmla="*/ 967 h 1305"/>
                <a:gd name="T30" fmla="*/ 2803 w 2958"/>
                <a:gd name="T31" fmla="*/ 825 h 1305"/>
                <a:gd name="T32" fmla="*/ 2746 w 2958"/>
                <a:gd name="T33" fmla="*/ 818 h 1305"/>
                <a:gd name="T34" fmla="*/ 2725 w 2958"/>
                <a:gd name="T35" fmla="*/ 753 h 1305"/>
                <a:gd name="T36" fmla="*/ 2781 w 2958"/>
                <a:gd name="T37" fmla="*/ 712 h 1305"/>
                <a:gd name="T38" fmla="*/ 2831 w 2958"/>
                <a:gd name="T39" fmla="*/ 743 h 1305"/>
                <a:gd name="T40" fmla="*/ 2831 w 2958"/>
                <a:gd name="T41" fmla="*/ 557 h 1305"/>
                <a:gd name="T42" fmla="*/ 2781 w 2958"/>
                <a:gd name="T43" fmla="*/ 474 h 1305"/>
                <a:gd name="T44" fmla="*/ 2725 w 2958"/>
                <a:gd name="T45" fmla="*/ 433 h 1305"/>
                <a:gd name="T46" fmla="*/ 2741 w 2958"/>
                <a:gd name="T47" fmla="*/ 372 h 1305"/>
                <a:gd name="T48" fmla="*/ 2659 w 2958"/>
                <a:gd name="T49" fmla="*/ 253 h 1305"/>
                <a:gd name="T50" fmla="*/ 2618 w 2958"/>
                <a:gd name="T51" fmla="*/ 294 h 1305"/>
                <a:gd name="T52" fmla="*/ 2556 w 2958"/>
                <a:gd name="T53" fmla="*/ 273 h 1305"/>
                <a:gd name="T54" fmla="*/ 2552 w 2958"/>
                <a:gd name="T55" fmla="*/ 209 h 1305"/>
                <a:gd name="T56" fmla="*/ 2472 w 2958"/>
                <a:gd name="T57" fmla="*/ 144 h 1305"/>
                <a:gd name="T58" fmla="*/ 1024 w 2958"/>
                <a:gd name="T59" fmla="*/ 118 h 1305"/>
                <a:gd name="T60" fmla="*/ 483 w 2958"/>
                <a:gd name="T61" fmla="*/ 145 h 1305"/>
                <a:gd name="T62" fmla="*/ 295 w 2958"/>
                <a:gd name="T63" fmla="*/ 256 h 1305"/>
                <a:gd name="T64" fmla="*/ 166 w 2958"/>
                <a:gd name="T65" fmla="*/ 432 h 1305"/>
                <a:gd name="T66" fmla="*/ 118 w 2958"/>
                <a:gd name="T67" fmla="*/ 652 h 1305"/>
                <a:gd name="T68" fmla="*/ 166 w 2958"/>
                <a:gd name="T69" fmla="*/ 872 h 1305"/>
                <a:gd name="T70" fmla="*/ 295 w 2958"/>
                <a:gd name="T71" fmla="*/ 1048 h 1305"/>
                <a:gd name="T72" fmla="*/ 483 w 2958"/>
                <a:gd name="T73" fmla="*/ 1159 h 1305"/>
                <a:gd name="T74" fmla="*/ 709 w 2958"/>
                <a:gd name="T75" fmla="*/ 1183 h 1305"/>
                <a:gd name="T76" fmla="*/ 920 w 2958"/>
                <a:gd name="T77" fmla="*/ 1113 h 1305"/>
                <a:gd name="T78" fmla="*/ 1080 w 2958"/>
                <a:gd name="T79" fmla="*/ 967 h 1305"/>
                <a:gd name="T80" fmla="*/ 1171 w 2958"/>
                <a:gd name="T81" fmla="*/ 767 h 1305"/>
                <a:gd name="T82" fmla="*/ 1171 w 2958"/>
                <a:gd name="T83" fmla="*/ 538 h 1305"/>
                <a:gd name="T84" fmla="*/ 1080 w 2958"/>
                <a:gd name="T85" fmla="*/ 337 h 1305"/>
                <a:gd name="T86" fmla="*/ 920 w 2958"/>
                <a:gd name="T87" fmla="*/ 192 h 1305"/>
                <a:gd name="T88" fmla="*/ 709 w 2958"/>
                <a:gd name="T89" fmla="*/ 122 h 1305"/>
                <a:gd name="T90" fmla="*/ 2374 w 2958"/>
                <a:gd name="T91" fmla="*/ 3 h 1305"/>
                <a:gd name="T92" fmla="*/ 2617 w 2958"/>
                <a:gd name="T93" fmla="*/ 78 h 1305"/>
                <a:gd name="T94" fmla="*/ 2810 w 2958"/>
                <a:gd name="T95" fmla="*/ 237 h 1305"/>
                <a:gd name="T96" fmla="*/ 2929 w 2958"/>
                <a:gd name="T97" fmla="*/ 458 h 1305"/>
                <a:gd name="T98" fmla="*/ 2955 w 2958"/>
                <a:gd name="T99" fmla="*/ 719 h 1305"/>
                <a:gd name="T100" fmla="*/ 2880 w 2958"/>
                <a:gd name="T101" fmla="*/ 963 h 1305"/>
                <a:gd name="T102" fmla="*/ 2722 w 2958"/>
                <a:gd name="T103" fmla="*/ 1156 h 1305"/>
                <a:gd name="T104" fmla="*/ 2501 w 2958"/>
                <a:gd name="T105" fmla="*/ 1276 h 1305"/>
                <a:gd name="T106" fmla="*/ 651 w 2958"/>
                <a:gd name="T107" fmla="*/ 1305 h 1305"/>
                <a:gd name="T108" fmla="*/ 398 w 2958"/>
                <a:gd name="T109" fmla="*/ 1253 h 1305"/>
                <a:gd name="T110" fmla="*/ 190 w 2958"/>
                <a:gd name="T111" fmla="*/ 1114 h 1305"/>
                <a:gd name="T112" fmla="*/ 51 w 2958"/>
                <a:gd name="T113" fmla="*/ 906 h 1305"/>
                <a:gd name="T114" fmla="*/ 0 w 2958"/>
                <a:gd name="T115" fmla="*/ 652 h 1305"/>
                <a:gd name="T116" fmla="*/ 51 w 2958"/>
                <a:gd name="T117" fmla="*/ 399 h 1305"/>
                <a:gd name="T118" fmla="*/ 190 w 2958"/>
                <a:gd name="T119" fmla="*/ 191 h 1305"/>
                <a:gd name="T120" fmla="*/ 398 w 2958"/>
                <a:gd name="T121" fmla="*/ 51 h 1305"/>
                <a:gd name="T122" fmla="*/ 651 w 2958"/>
                <a:gd name="T123" fmla="*/ 0 h 1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58" h="1305">
                  <a:moveTo>
                    <a:pt x="1024" y="118"/>
                  </a:moveTo>
                  <a:lnTo>
                    <a:pt x="1062" y="147"/>
                  </a:lnTo>
                  <a:lnTo>
                    <a:pt x="1097" y="179"/>
                  </a:lnTo>
                  <a:lnTo>
                    <a:pt x="1129" y="212"/>
                  </a:lnTo>
                  <a:lnTo>
                    <a:pt x="1139" y="198"/>
                  </a:lnTo>
                  <a:lnTo>
                    <a:pt x="1151" y="187"/>
                  </a:lnTo>
                  <a:lnTo>
                    <a:pt x="1166" y="180"/>
                  </a:lnTo>
                  <a:lnTo>
                    <a:pt x="1183" y="178"/>
                  </a:lnTo>
                  <a:lnTo>
                    <a:pt x="1201" y="181"/>
                  </a:lnTo>
                  <a:lnTo>
                    <a:pt x="1218" y="190"/>
                  </a:lnTo>
                  <a:lnTo>
                    <a:pt x="1231" y="202"/>
                  </a:lnTo>
                  <a:lnTo>
                    <a:pt x="1239" y="219"/>
                  </a:lnTo>
                  <a:lnTo>
                    <a:pt x="1242" y="237"/>
                  </a:lnTo>
                  <a:lnTo>
                    <a:pt x="1240" y="253"/>
                  </a:lnTo>
                  <a:lnTo>
                    <a:pt x="1234" y="268"/>
                  </a:lnTo>
                  <a:lnTo>
                    <a:pt x="1223" y="280"/>
                  </a:lnTo>
                  <a:lnTo>
                    <a:pt x="1210" y="289"/>
                  </a:lnTo>
                  <a:lnTo>
                    <a:pt x="1194" y="294"/>
                  </a:lnTo>
                  <a:lnTo>
                    <a:pt x="1225" y="347"/>
                  </a:lnTo>
                  <a:lnTo>
                    <a:pt x="1252" y="403"/>
                  </a:lnTo>
                  <a:lnTo>
                    <a:pt x="1274" y="462"/>
                  </a:lnTo>
                  <a:lnTo>
                    <a:pt x="1289" y="524"/>
                  </a:lnTo>
                  <a:lnTo>
                    <a:pt x="1298" y="587"/>
                  </a:lnTo>
                  <a:lnTo>
                    <a:pt x="1302" y="652"/>
                  </a:lnTo>
                  <a:lnTo>
                    <a:pt x="1298" y="718"/>
                  </a:lnTo>
                  <a:lnTo>
                    <a:pt x="1289" y="781"/>
                  </a:lnTo>
                  <a:lnTo>
                    <a:pt x="1274" y="842"/>
                  </a:lnTo>
                  <a:lnTo>
                    <a:pt x="1252" y="902"/>
                  </a:lnTo>
                  <a:lnTo>
                    <a:pt x="1225" y="958"/>
                  </a:lnTo>
                  <a:lnTo>
                    <a:pt x="1194" y="1010"/>
                  </a:lnTo>
                  <a:lnTo>
                    <a:pt x="1157" y="1061"/>
                  </a:lnTo>
                  <a:lnTo>
                    <a:pt x="1116" y="1107"/>
                  </a:lnTo>
                  <a:lnTo>
                    <a:pt x="1072" y="1149"/>
                  </a:lnTo>
                  <a:lnTo>
                    <a:pt x="1024" y="1186"/>
                  </a:lnTo>
                  <a:lnTo>
                    <a:pt x="2307" y="1186"/>
                  </a:lnTo>
                  <a:lnTo>
                    <a:pt x="2353" y="1184"/>
                  </a:lnTo>
                  <a:lnTo>
                    <a:pt x="2398" y="1178"/>
                  </a:lnTo>
                  <a:lnTo>
                    <a:pt x="2385" y="1169"/>
                  </a:lnTo>
                  <a:lnTo>
                    <a:pt x="2375" y="1157"/>
                  </a:lnTo>
                  <a:lnTo>
                    <a:pt x="2369" y="1143"/>
                  </a:lnTo>
                  <a:lnTo>
                    <a:pt x="2367" y="1127"/>
                  </a:lnTo>
                  <a:lnTo>
                    <a:pt x="2370" y="1109"/>
                  </a:lnTo>
                  <a:lnTo>
                    <a:pt x="2378" y="1092"/>
                  </a:lnTo>
                  <a:lnTo>
                    <a:pt x="2391" y="1080"/>
                  </a:lnTo>
                  <a:lnTo>
                    <a:pt x="2407" y="1071"/>
                  </a:lnTo>
                  <a:lnTo>
                    <a:pt x="2426" y="1068"/>
                  </a:lnTo>
                  <a:lnTo>
                    <a:pt x="2444" y="1071"/>
                  </a:lnTo>
                  <a:lnTo>
                    <a:pt x="2461" y="1080"/>
                  </a:lnTo>
                  <a:lnTo>
                    <a:pt x="2473" y="1092"/>
                  </a:lnTo>
                  <a:lnTo>
                    <a:pt x="2482" y="1109"/>
                  </a:lnTo>
                  <a:lnTo>
                    <a:pt x="2485" y="1127"/>
                  </a:lnTo>
                  <a:lnTo>
                    <a:pt x="2484" y="1139"/>
                  </a:lnTo>
                  <a:lnTo>
                    <a:pt x="2479" y="1150"/>
                  </a:lnTo>
                  <a:lnTo>
                    <a:pt x="2474" y="1159"/>
                  </a:lnTo>
                  <a:lnTo>
                    <a:pt x="2526" y="1139"/>
                  </a:lnTo>
                  <a:lnTo>
                    <a:pt x="2575" y="1113"/>
                  </a:lnTo>
                  <a:lnTo>
                    <a:pt x="2621" y="1083"/>
                  </a:lnTo>
                  <a:lnTo>
                    <a:pt x="2663" y="1048"/>
                  </a:lnTo>
                  <a:lnTo>
                    <a:pt x="2702" y="1009"/>
                  </a:lnTo>
                  <a:lnTo>
                    <a:pt x="2737" y="967"/>
                  </a:lnTo>
                  <a:lnTo>
                    <a:pt x="2767" y="921"/>
                  </a:lnTo>
                  <a:lnTo>
                    <a:pt x="2793" y="871"/>
                  </a:lnTo>
                  <a:lnTo>
                    <a:pt x="2813" y="820"/>
                  </a:lnTo>
                  <a:lnTo>
                    <a:pt x="2803" y="825"/>
                  </a:lnTo>
                  <a:lnTo>
                    <a:pt x="2793" y="829"/>
                  </a:lnTo>
                  <a:lnTo>
                    <a:pt x="2781" y="830"/>
                  </a:lnTo>
                  <a:lnTo>
                    <a:pt x="2762" y="827"/>
                  </a:lnTo>
                  <a:lnTo>
                    <a:pt x="2746" y="818"/>
                  </a:lnTo>
                  <a:lnTo>
                    <a:pt x="2733" y="806"/>
                  </a:lnTo>
                  <a:lnTo>
                    <a:pt x="2725" y="789"/>
                  </a:lnTo>
                  <a:lnTo>
                    <a:pt x="2722" y="771"/>
                  </a:lnTo>
                  <a:lnTo>
                    <a:pt x="2725" y="753"/>
                  </a:lnTo>
                  <a:lnTo>
                    <a:pt x="2733" y="736"/>
                  </a:lnTo>
                  <a:lnTo>
                    <a:pt x="2746" y="724"/>
                  </a:lnTo>
                  <a:lnTo>
                    <a:pt x="2762" y="715"/>
                  </a:lnTo>
                  <a:lnTo>
                    <a:pt x="2781" y="712"/>
                  </a:lnTo>
                  <a:lnTo>
                    <a:pt x="2797" y="714"/>
                  </a:lnTo>
                  <a:lnTo>
                    <a:pt x="2811" y="720"/>
                  </a:lnTo>
                  <a:lnTo>
                    <a:pt x="2823" y="730"/>
                  </a:lnTo>
                  <a:lnTo>
                    <a:pt x="2831" y="743"/>
                  </a:lnTo>
                  <a:lnTo>
                    <a:pt x="2838" y="698"/>
                  </a:lnTo>
                  <a:lnTo>
                    <a:pt x="2840" y="652"/>
                  </a:lnTo>
                  <a:lnTo>
                    <a:pt x="2838" y="604"/>
                  </a:lnTo>
                  <a:lnTo>
                    <a:pt x="2831" y="557"/>
                  </a:lnTo>
                  <a:lnTo>
                    <a:pt x="2820" y="512"/>
                  </a:lnTo>
                  <a:lnTo>
                    <a:pt x="2806" y="468"/>
                  </a:lnTo>
                  <a:lnTo>
                    <a:pt x="2794" y="472"/>
                  </a:lnTo>
                  <a:lnTo>
                    <a:pt x="2781" y="474"/>
                  </a:lnTo>
                  <a:lnTo>
                    <a:pt x="2762" y="471"/>
                  </a:lnTo>
                  <a:lnTo>
                    <a:pt x="2746" y="462"/>
                  </a:lnTo>
                  <a:lnTo>
                    <a:pt x="2733" y="450"/>
                  </a:lnTo>
                  <a:lnTo>
                    <a:pt x="2725" y="433"/>
                  </a:lnTo>
                  <a:lnTo>
                    <a:pt x="2722" y="415"/>
                  </a:lnTo>
                  <a:lnTo>
                    <a:pt x="2724" y="399"/>
                  </a:lnTo>
                  <a:lnTo>
                    <a:pt x="2730" y="384"/>
                  </a:lnTo>
                  <a:lnTo>
                    <a:pt x="2741" y="372"/>
                  </a:lnTo>
                  <a:lnTo>
                    <a:pt x="2754" y="363"/>
                  </a:lnTo>
                  <a:lnTo>
                    <a:pt x="2726" y="323"/>
                  </a:lnTo>
                  <a:lnTo>
                    <a:pt x="2694" y="287"/>
                  </a:lnTo>
                  <a:lnTo>
                    <a:pt x="2659" y="253"/>
                  </a:lnTo>
                  <a:lnTo>
                    <a:pt x="2654" y="267"/>
                  </a:lnTo>
                  <a:lnTo>
                    <a:pt x="2644" y="279"/>
                  </a:lnTo>
                  <a:lnTo>
                    <a:pt x="2632" y="289"/>
                  </a:lnTo>
                  <a:lnTo>
                    <a:pt x="2618" y="294"/>
                  </a:lnTo>
                  <a:lnTo>
                    <a:pt x="2603" y="296"/>
                  </a:lnTo>
                  <a:lnTo>
                    <a:pt x="2585" y="293"/>
                  </a:lnTo>
                  <a:lnTo>
                    <a:pt x="2568" y="284"/>
                  </a:lnTo>
                  <a:lnTo>
                    <a:pt x="2556" y="273"/>
                  </a:lnTo>
                  <a:lnTo>
                    <a:pt x="2547" y="255"/>
                  </a:lnTo>
                  <a:lnTo>
                    <a:pt x="2544" y="237"/>
                  </a:lnTo>
                  <a:lnTo>
                    <a:pt x="2546" y="222"/>
                  </a:lnTo>
                  <a:lnTo>
                    <a:pt x="2552" y="209"/>
                  </a:lnTo>
                  <a:lnTo>
                    <a:pt x="2560" y="198"/>
                  </a:lnTo>
                  <a:lnTo>
                    <a:pt x="2571" y="188"/>
                  </a:lnTo>
                  <a:lnTo>
                    <a:pt x="2522" y="165"/>
                  </a:lnTo>
                  <a:lnTo>
                    <a:pt x="2472" y="144"/>
                  </a:lnTo>
                  <a:lnTo>
                    <a:pt x="2419" y="130"/>
                  </a:lnTo>
                  <a:lnTo>
                    <a:pt x="2364" y="122"/>
                  </a:lnTo>
                  <a:lnTo>
                    <a:pt x="2307" y="118"/>
                  </a:lnTo>
                  <a:lnTo>
                    <a:pt x="1024" y="118"/>
                  </a:lnTo>
                  <a:close/>
                  <a:moveTo>
                    <a:pt x="651" y="118"/>
                  </a:moveTo>
                  <a:lnTo>
                    <a:pt x="593" y="122"/>
                  </a:lnTo>
                  <a:lnTo>
                    <a:pt x="537" y="130"/>
                  </a:lnTo>
                  <a:lnTo>
                    <a:pt x="483" y="145"/>
                  </a:lnTo>
                  <a:lnTo>
                    <a:pt x="431" y="166"/>
                  </a:lnTo>
                  <a:lnTo>
                    <a:pt x="382" y="192"/>
                  </a:lnTo>
                  <a:lnTo>
                    <a:pt x="337" y="222"/>
                  </a:lnTo>
                  <a:lnTo>
                    <a:pt x="295" y="256"/>
                  </a:lnTo>
                  <a:lnTo>
                    <a:pt x="256" y="294"/>
                  </a:lnTo>
                  <a:lnTo>
                    <a:pt x="221" y="337"/>
                  </a:lnTo>
                  <a:lnTo>
                    <a:pt x="191" y="383"/>
                  </a:lnTo>
                  <a:lnTo>
                    <a:pt x="166" y="432"/>
                  </a:lnTo>
                  <a:lnTo>
                    <a:pt x="145" y="484"/>
                  </a:lnTo>
                  <a:lnTo>
                    <a:pt x="131" y="538"/>
                  </a:lnTo>
                  <a:lnTo>
                    <a:pt x="121" y="594"/>
                  </a:lnTo>
                  <a:lnTo>
                    <a:pt x="118" y="652"/>
                  </a:lnTo>
                  <a:lnTo>
                    <a:pt x="121" y="711"/>
                  </a:lnTo>
                  <a:lnTo>
                    <a:pt x="131" y="767"/>
                  </a:lnTo>
                  <a:lnTo>
                    <a:pt x="145" y="821"/>
                  </a:lnTo>
                  <a:lnTo>
                    <a:pt x="166" y="872"/>
                  </a:lnTo>
                  <a:lnTo>
                    <a:pt x="191" y="922"/>
                  </a:lnTo>
                  <a:lnTo>
                    <a:pt x="221" y="967"/>
                  </a:lnTo>
                  <a:lnTo>
                    <a:pt x="256" y="1010"/>
                  </a:lnTo>
                  <a:lnTo>
                    <a:pt x="295" y="1048"/>
                  </a:lnTo>
                  <a:lnTo>
                    <a:pt x="337" y="1083"/>
                  </a:lnTo>
                  <a:lnTo>
                    <a:pt x="382" y="1113"/>
                  </a:lnTo>
                  <a:lnTo>
                    <a:pt x="431" y="1139"/>
                  </a:lnTo>
                  <a:lnTo>
                    <a:pt x="483" y="1159"/>
                  </a:lnTo>
                  <a:lnTo>
                    <a:pt x="537" y="1174"/>
                  </a:lnTo>
                  <a:lnTo>
                    <a:pt x="593" y="1183"/>
                  </a:lnTo>
                  <a:lnTo>
                    <a:pt x="651" y="1186"/>
                  </a:lnTo>
                  <a:lnTo>
                    <a:pt x="709" y="1183"/>
                  </a:lnTo>
                  <a:lnTo>
                    <a:pt x="765" y="1174"/>
                  </a:lnTo>
                  <a:lnTo>
                    <a:pt x="818" y="1159"/>
                  </a:lnTo>
                  <a:lnTo>
                    <a:pt x="870" y="1139"/>
                  </a:lnTo>
                  <a:lnTo>
                    <a:pt x="920" y="1113"/>
                  </a:lnTo>
                  <a:lnTo>
                    <a:pt x="965" y="1083"/>
                  </a:lnTo>
                  <a:lnTo>
                    <a:pt x="1007" y="1048"/>
                  </a:lnTo>
                  <a:lnTo>
                    <a:pt x="1045" y="1010"/>
                  </a:lnTo>
                  <a:lnTo>
                    <a:pt x="1080" y="967"/>
                  </a:lnTo>
                  <a:lnTo>
                    <a:pt x="1110" y="922"/>
                  </a:lnTo>
                  <a:lnTo>
                    <a:pt x="1136" y="872"/>
                  </a:lnTo>
                  <a:lnTo>
                    <a:pt x="1156" y="821"/>
                  </a:lnTo>
                  <a:lnTo>
                    <a:pt x="1171" y="767"/>
                  </a:lnTo>
                  <a:lnTo>
                    <a:pt x="1180" y="711"/>
                  </a:lnTo>
                  <a:lnTo>
                    <a:pt x="1183" y="652"/>
                  </a:lnTo>
                  <a:lnTo>
                    <a:pt x="1180" y="594"/>
                  </a:lnTo>
                  <a:lnTo>
                    <a:pt x="1171" y="538"/>
                  </a:lnTo>
                  <a:lnTo>
                    <a:pt x="1156" y="484"/>
                  </a:lnTo>
                  <a:lnTo>
                    <a:pt x="1136" y="432"/>
                  </a:lnTo>
                  <a:lnTo>
                    <a:pt x="1110" y="383"/>
                  </a:lnTo>
                  <a:lnTo>
                    <a:pt x="1080" y="337"/>
                  </a:lnTo>
                  <a:lnTo>
                    <a:pt x="1045" y="294"/>
                  </a:lnTo>
                  <a:lnTo>
                    <a:pt x="1007" y="256"/>
                  </a:lnTo>
                  <a:lnTo>
                    <a:pt x="965" y="222"/>
                  </a:lnTo>
                  <a:lnTo>
                    <a:pt x="920" y="192"/>
                  </a:lnTo>
                  <a:lnTo>
                    <a:pt x="870" y="166"/>
                  </a:lnTo>
                  <a:lnTo>
                    <a:pt x="818" y="145"/>
                  </a:lnTo>
                  <a:lnTo>
                    <a:pt x="765" y="130"/>
                  </a:lnTo>
                  <a:lnTo>
                    <a:pt x="709" y="122"/>
                  </a:lnTo>
                  <a:lnTo>
                    <a:pt x="651" y="118"/>
                  </a:lnTo>
                  <a:close/>
                  <a:moveTo>
                    <a:pt x="651" y="0"/>
                  </a:moveTo>
                  <a:lnTo>
                    <a:pt x="2307" y="0"/>
                  </a:lnTo>
                  <a:lnTo>
                    <a:pt x="2374" y="3"/>
                  </a:lnTo>
                  <a:lnTo>
                    <a:pt x="2439" y="13"/>
                  </a:lnTo>
                  <a:lnTo>
                    <a:pt x="2501" y="29"/>
                  </a:lnTo>
                  <a:lnTo>
                    <a:pt x="2560" y="51"/>
                  </a:lnTo>
                  <a:lnTo>
                    <a:pt x="2617" y="78"/>
                  </a:lnTo>
                  <a:lnTo>
                    <a:pt x="2671" y="112"/>
                  </a:lnTo>
                  <a:lnTo>
                    <a:pt x="2722" y="149"/>
                  </a:lnTo>
                  <a:lnTo>
                    <a:pt x="2768" y="191"/>
                  </a:lnTo>
                  <a:lnTo>
                    <a:pt x="2810" y="237"/>
                  </a:lnTo>
                  <a:lnTo>
                    <a:pt x="2847" y="288"/>
                  </a:lnTo>
                  <a:lnTo>
                    <a:pt x="2880" y="342"/>
                  </a:lnTo>
                  <a:lnTo>
                    <a:pt x="2907" y="399"/>
                  </a:lnTo>
                  <a:lnTo>
                    <a:pt x="2929" y="458"/>
                  </a:lnTo>
                  <a:lnTo>
                    <a:pt x="2945" y="521"/>
                  </a:lnTo>
                  <a:lnTo>
                    <a:pt x="2955" y="585"/>
                  </a:lnTo>
                  <a:lnTo>
                    <a:pt x="2958" y="652"/>
                  </a:lnTo>
                  <a:lnTo>
                    <a:pt x="2955" y="719"/>
                  </a:lnTo>
                  <a:lnTo>
                    <a:pt x="2945" y="784"/>
                  </a:lnTo>
                  <a:lnTo>
                    <a:pt x="2929" y="847"/>
                  </a:lnTo>
                  <a:lnTo>
                    <a:pt x="2907" y="906"/>
                  </a:lnTo>
                  <a:lnTo>
                    <a:pt x="2880" y="963"/>
                  </a:lnTo>
                  <a:lnTo>
                    <a:pt x="2847" y="1017"/>
                  </a:lnTo>
                  <a:lnTo>
                    <a:pt x="2810" y="1068"/>
                  </a:lnTo>
                  <a:lnTo>
                    <a:pt x="2768" y="1114"/>
                  </a:lnTo>
                  <a:lnTo>
                    <a:pt x="2722" y="1156"/>
                  </a:lnTo>
                  <a:lnTo>
                    <a:pt x="2671" y="1194"/>
                  </a:lnTo>
                  <a:lnTo>
                    <a:pt x="2617" y="1226"/>
                  </a:lnTo>
                  <a:lnTo>
                    <a:pt x="2560" y="1253"/>
                  </a:lnTo>
                  <a:lnTo>
                    <a:pt x="2501" y="1276"/>
                  </a:lnTo>
                  <a:lnTo>
                    <a:pt x="2439" y="1292"/>
                  </a:lnTo>
                  <a:lnTo>
                    <a:pt x="2374" y="1302"/>
                  </a:lnTo>
                  <a:lnTo>
                    <a:pt x="2307" y="1305"/>
                  </a:lnTo>
                  <a:lnTo>
                    <a:pt x="651" y="1305"/>
                  </a:lnTo>
                  <a:lnTo>
                    <a:pt x="584" y="1302"/>
                  </a:lnTo>
                  <a:lnTo>
                    <a:pt x="519" y="1292"/>
                  </a:lnTo>
                  <a:lnTo>
                    <a:pt x="457" y="1276"/>
                  </a:lnTo>
                  <a:lnTo>
                    <a:pt x="398" y="1253"/>
                  </a:lnTo>
                  <a:lnTo>
                    <a:pt x="341" y="1226"/>
                  </a:lnTo>
                  <a:lnTo>
                    <a:pt x="287" y="1194"/>
                  </a:lnTo>
                  <a:lnTo>
                    <a:pt x="237" y="1156"/>
                  </a:lnTo>
                  <a:lnTo>
                    <a:pt x="190" y="1114"/>
                  </a:lnTo>
                  <a:lnTo>
                    <a:pt x="148" y="1068"/>
                  </a:lnTo>
                  <a:lnTo>
                    <a:pt x="111" y="1017"/>
                  </a:lnTo>
                  <a:lnTo>
                    <a:pt x="78" y="963"/>
                  </a:lnTo>
                  <a:lnTo>
                    <a:pt x="51" y="906"/>
                  </a:lnTo>
                  <a:lnTo>
                    <a:pt x="29" y="847"/>
                  </a:lnTo>
                  <a:lnTo>
                    <a:pt x="13" y="784"/>
                  </a:lnTo>
                  <a:lnTo>
                    <a:pt x="3" y="719"/>
                  </a:lnTo>
                  <a:lnTo>
                    <a:pt x="0" y="652"/>
                  </a:lnTo>
                  <a:lnTo>
                    <a:pt x="3" y="585"/>
                  </a:lnTo>
                  <a:lnTo>
                    <a:pt x="13" y="521"/>
                  </a:lnTo>
                  <a:lnTo>
                    <a:pt x="29" y="458"/>
                  </a:lnTo>
                  <a:lnTo>
                    <a:pt x="51" y="399"/>
                  </a:lnTo>
                  <a:lnTo>
                    <a:pt x="78" y="342"/>
                  </a:lnTo>
                  <a:lnTo>
                    <a:pt x="111" y="288"/>
                  </a:lnTo>
                  <a:lnTo>
                    <a:pt x="148" y="237"/>
                  </a:lnTo>
                  <a:lnTo>
                    <a:pt x="190" y="191"/>
                  </a:lnTo>
                  <a:lnTo>
                    <a:pt x="237" y="149"/>
                  </a:lnTo>
                  <a:lnTo>
                    <a:pt x="287" y="112"/>
                  </a:lnTo>
                  <a:lnTo>
                    <a:pt x="341" y="78"/>
                  </a:lnTo>
                  <a:lnTo>
                    <a:pt x="398" y="51"/>
                  </a:lnTo>
                  <a:lnTo>
                    <a:pt x="457" y="29"/>
                  </a:lnTo>
                  <a:lnTo>
                    <a:pt x="519" y="13"/>
                  </a:lnTo>
                  <a:lnTo>
                    <a:pt x="584" y="3"/>
                  </a:lnTo>
                  <a:lnTo>
                    <a:pt x="6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241"/>
            <p:cNvSpPr>
              <a:spLocks/>
            </p:cNvSpPr>
            <p:nvPr/>
          </p:nvSpPr>
          <p:spPr bwMode="auto">
            <a:xfrm>
              <a:off x="9342438" y="38131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3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4 h 118"/>
                <a:gd name="T16" fmla="*/ 93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6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3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3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4"/>
                  </a:lnTo>
                  <a:lnTo>
                    <a:pt x="93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242"/>
            <p:cNvSpPr>
              <a:spLocks/>
            </p:cNvSpPr>
            <p:nvPr/>
          </p:nvSpPr>
          <p:spPr bwMode="auto">
            <a:xfrm>
              <a:off x="9371013" y="3786188"/>
              <a:ext cx="17462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5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5 h 118"/>
                <a:gd name="T16" fmla="*/ 95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6 h 118"/>
                <a:gd name="T26" fmla="*/ 12 w 118"/>
                <a:gd name="T27" fmla="*/ 95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5"/>
                  </a:lnTo>
                  <a:lnTo>
                    <a:pt x="95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5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243"/>
            <p:cNvSpPr>
              <a:spLocks/>
            </p:cNvSpPr>
            <p:nvPr/>
          </p:nvSpPr>
          <p:spPr bwMode="auto">
            <a:xfrm>
              <a:off x="9426575" y="3786188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5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6 h 118"/>
                <a:gd name="T26" fmla="*/ 12 w 118"/>
                <a:gd name="T27" fmla="*/ 95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5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5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244"/>
            <p:cNvSpPr>
              <a:spLocks/>
            </p:cNvSpPr>
            <p:nvPr/>
          </p:nvSpPr>
          <p:spPr bwMode="auto">
            <a:xfrm>
              <a:off x="9398000" y="38131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3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4 h 118"/>
                <a:gd name="T16" fmla="*/ 93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3 w 118"/>
                <a:gd name="T25" fmla="*/ 106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3 h 118"/>
                <a:gd name="T36" fmla="*/ 23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3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4"/>
                  </a:lnTo>
                  <a:lnTo>
                    <a:pt x="93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3" y="106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3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245"/>
            <p:cNvSpPr>
              <a:spLocks/>
            </p:cNvSpPr>
            <p:nvPr/>
          </p:nvSpPr>
          <p:spPr bwMode="auto">
            <a:xfrm>
              <a:off x="9455150" y="38131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3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4 h 118"/>
                <a:gd name="T16" fmla="*/ 93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6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3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3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4"/>
                  </a:lnTo>
                  <a:lnTo>
                    <a:pt x="93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246"/>
            <p:cNvSpPr>
              <a:spLocks/>
            </p:cNvSpPr>
            <p:nvPr/>
          </p:nvSpPr>
          <p:spPr bwMode="auto">
            <a:xfrm>
              <a:off x="9483725" y="3786188"/>
              <a:ext cx="17462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5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6 h 118"/>
                <a:gd name="T26" fmla="*/ 12 w 118"/>
                <a:gd name="T27" fmla="*/ 95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5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5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247"/>
            <p:cNvSpPr>
              <a:spLocks/>
            </p:cNvSpPr>
            <p:nvPr/>
          </p:nvSpPr>
          <p:spPr bwMode="auto">
            <a:xfrm>
              <a:off x="9510713" y="38131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6 w 118"/>
                <a:gd name="T7" fmla="*/ 23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4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6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3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3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4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248"/>
            <p:cNvSpPr>
              <a:spLocks/>
            </p:cNvSpPr>
            <p:nvPr/>
          </p:nvSpPr>
          <p:spPr bwMode="auto">
            <a:xfrm>
              <a:off x="9342438" y="387032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4 h 118"/>
                <a:gd name="T16" fmla="*/ 93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6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4"/>
                  </a:lnTo>
                  <a:lnTo>
                    <a:pt x="93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249"/>
            <p:cNvSpPr>
              <a:spLocks/>
            </p:cNvSpPr>
            <p:nvPr/>
          </p:nvSpPr>
          <p:spPr bwMode="auto">
            <a:xfrm>
              <a:off x="9342438" y="39274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5 h 118"/>
                <a:gd name="T16" fmla="*/ 93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6 h 118"/>
                <a:gd name="T26" fmla="*/ 11 w 118"/>
                <a:gd name="T27" fmla="*/ 95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5"/>
                  </a:lnTo>
                  <a:lnTo>
                    <a:pt x="93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5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250"/>
            <p:cNvSpPr>
              <a:spLocks/>
            </p:cNvSpPr>
            <p:nvPr/>
          </p:nvSpPr>
          <p:spPr bwMode="auto">
            <a:xfrm>
              <a:off x="9371013" y="3841751"/>
              <a:ext cx="17462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5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4 h 118"/>
                <a:gd name="T16" fmla="*/ 95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6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5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251"/>
            <p:cNvSpPr>
              <a:spLocks/>
            </p:cNvSpPr>
            <p:nvPr/>
          </p:nvSpPr>
          <p:spPr bwMode="auto">
            <a:xfrm>
              <a:off x="9426575" y="384175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6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252"/>
            <p:cNvSpPr>
              <a:spLocks/>
            </p:cNvSpPr>
            <p:nvPr/>
          </p:nvSpPr>
          <p:spPr bwMode="auto">
            <a:xfrm>
              <a:off x="9371013" y="3898901"/>
              <a:ext cx="17462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5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4 h 118"/>
                <a:gd name="T16" fmla="*/ 95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6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5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253"/>
            <p:cNvSpPr>
              <a:spLocks/>
            </p:cNvSpPr>
            <p:nvPr/>
          </p:nvSpPr>
          <p:spPr bwMode="auto">
            <a:xfrm>
              <a:off x="9426575" y="389890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6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254"/>
            <p:cNvSpPr>
              <a:spLocks/>
            </p:cNvSpPr>
            <p:nvPr/>
          </p:nvSpPr>
          <p:spPr bwMode="auto">
            <a:xfrm>
              <a:off x="9398000" y="387032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4 h 118"/>
                <a:gd name="T16" fmla="*/ 93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3 w 118"/>
                <a:gd name="T25" fmla="*/ 106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3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4"/>
                  </a:lnTo>
                  <a:lnTo>
                    <a:pt x="93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3" y="106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255"/>
            <p:cNvSpPr>
              <a:spLocks/>
            </p:cNvSpPr>
            <p:nvPr/>
          </p:nvSpPr>
          <p:spPr bwMode="auto">
            <a:xfrm>
              <a:off x="9455150" y="387032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4 h 118"/>
                <a:gd name="T16" fmla="*/ 93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6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4"/>
                  </a:lnTo>
                  <a:lnTo>
                    <a:pt x="93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256"/>
            <p:cNvSpPr>
              <a:spLocks/>
            </p:cNvSpPr>
            <p:nvPr/>
          </p:nvSpPr>
          <p:spPr bwMode="auto">
            <a:xfrm>
              <a:off x="9398000" y="39274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5 h 118"/>
                <a:gd name="T16" fmla="*/ 93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3 w 118"/>
                <a:gd name="T25" fmla="*/ 106 h 118"/>
                <a:gd name="T26" fmla="*/ 11 w 118"/>
                <a:gd name="T27" fmla="*/ 95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3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5"/>
                  </a:lnTo>
                  <a:lnTo>
                    <a:pt x="93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3" y="106"/>
                  </a:lnTo>
                  <a:lnTo>
                    <a:pt x="11" y="95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257"/>
            <p:cNvSpPr>
              <a:spLocks/>
            </p:cNvSpPr>
            <p:nvPr/>
          </p:nvSpPr>
          <p:spPr bwMode="auto">
            <a:xfrm>
              <a:off x="9455150" y="392747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3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5 h 118"/>
                <a:gd name="T16" fmla="*/ 93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6 h 118"/>
                <a:gd name="T26" fmla="*/ 11 w 118"/>
                <a:gd name="T27" fmla="*/ 95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5"/>
                  </a:lnTo>
                  <a:lnTo>
                    <a:pt x="93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5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258"/>
            <p:cNvSpPr>
              <a:spLocks/>
            </p:cNvSpPr>
            <p:nvPr/>
          </p:nvSpPr>
          <p:spPr bwMode="auto">
            <a:xfrm>
              <a:off x="9483725" y="3841751"/>
              <a:ext cx="17462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6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259"/>
            <p:cNvSpPr>
              <a:spLocks/>
            </p:cNvSpPr>
            <p:nvPr/>
          </p:nvSpPr>
          <p:spPr bwMode="auto">
            <a:xfrm>
              <a:off x="9539288" y="384175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4 w 118"/>
                <a:gd name="T25" fmla="*/ 106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6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260"/>
            <p:cNvSpPr>
              <a:spLocks/>
            </p:cNvSpPr>
            <p:nvPr/>
          </p:nvSpPr>
          <p:spPr bwMode="auto">
            <a:xfrm>
              <a:off x="9483725" y="3898901"/>
              <a:ext cx="17462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5 w 118"/>
                <a:gd name="T25" fmla="*/ 106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5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5" y="106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261"/>
            <p:cNvSpPr>
              <a:spLocks/>
            </p:cNvSpPr>
            <p:nvPr/>
          </p:nvSpPr>
          <p:spPr bwMode="auto">
            <a:xfrm>
              <a:off x="9539288" y="3898901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7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7 w 118"/>
                <a:gd name="T15" fmla="*/ 94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1 w 118"/>
                <a:gd name="T23" fmla="*/ 115 h 118"/>
                <a:gd name="T24" fmla="*/ 24 w 118"/>
                <a:gd name="T25" fmla="*/ 106 h 118"/>
                <a:gd name="T26" fmla="*/ 12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2 w 118"/>
                <a:gd name="T35" fmla="*/ 24 h 118"/>
                <a:gd name="T36" fmla="*/ 24 w 118"/>
                <a:gd name="T37" fmla="*/ 12 h 118"/>
                <a:gd name="T38" fmla="*/ 41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7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7" y="94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1" y="115"/>
                  </a:lnTo>
                  <a:lnTo>
                    <a:pt x="24" y="106"/>
                  </a:lnTo>
                  <a:lnTo>
                    <a:pt x="12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262"/>
            <p:cNvSpPr>
              <a:spLocks/>
            </p:cNvSpPr>
            <p:nvPr/>
          </p:nvSpPr>
          <p:spPr bwMode="auto">
            <a:xfrm>
              <a:off x="9510713" y="3870326"/>
              <a:ext cx="19050" cy="19050"/>
            </a:xfrm>
            <a:custGeom>
              <a:avLst/>
              <a:gdLst>
                <a:gd name="T0" fmla="*/ 59 w 118"/>
                <a:gd name="T1" fmla="*/ 0 h 118"/>
                <a:gd name="T2" fmla="*/ 77 w 118"/>
                <a:gd name="T3" fmla="*/ 3 h 118"/>
                <a:gd name="T4" fmla="*/ 94 w 118"/>
                <a:gd name="T5" fmla="*/ 12 h 118"/>
                <a:gd name="T6" fmla="*/ 106 w 118"/>
                <a:gd name="T7" fmla="*/ 24 h 118"/>
                <a:gd name="T8" fmla="*/ 115 w 118"/>
                <a:gd name="T9" fmla="*/ 41 h 118"/>
                <a:gd name="T10" fmla="*/ 118 w 118"/>
                <a:gd name="T11" fmla="*/ 59 h 118"/>
                <a:gd name="T12" fmla="*/ 115 w 118"/>
                <a:gd name="T13" fmla="*/ 77 h 118"/>
                <a:gd name="T14" fmla="*/ 106 w 118"/>
                <a:gd name="T15" fmla="*/ 94 h 118"/>
                <a:gd name="T16" fmla="*/ 94 w 118"/>
                <a:gd name="T17" fmla="*/ 106 h 118"/>
                <a:gd name="T18" fmla="*/ 77 w 118"/>
                <a:gd name="T19" fmla="*/ 115 h 118"/>
                <a:gd name="T20" fmla="*/ 59 w 118"/>
                <a:gd name="T21" fmla="*/ 118 h 118"/>
                <a:gd name="T22" fmla="*/ 40 w 118"/>
                <a:gd name="T23" fmla="*/ 115 h 118"/>
                <a:gd name="T24" fmla="*/ 24 w 118"/>
                <a:gd name="T25" fmla="*/ 106 h 118"/>
                <a:gd name="T26" fmla="*/ 11 w 118"/>
                <a:gd name="T27" fmla="*/ 94 h 118"/>
                <a:gd name="T28" fmla="*/ 3 w 118"/>
                <a:gd name="T29" fmla="*/ 77 h 118"/>
                <a:gd name="T30" fmla="*/ 0 w 118"/>
                <a:gd name="T31" fmla="*/ 59 h 118"/>
                <a:gd name="T32" fmla="*/ 3 w 118"/>
                <a:gd name="T33" fmla="*/ 41 h 118"/>
                <a:gd name="T34" fmla="*/ 11 w 118"/>
                <a:gd name="T35" fmla="*/ 24 h 118"/>
                <a:gd name="T36" fmla="*/ 24 w 118"/>
                <a:gd name="T37" fmla="*/ 12 h 118"/>
                <a:gd name="T38" fmla="*/ 40 w 118"/>
                <a:gd name="T39" fmla="*/ 3 h 118"/>
                <a:gd name="T40" fmla="*/ 59 w 118"/>
                <a:gd name="T4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8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7"/>
                  </a:lnTo>
                  <a:lnTo>
                    <a:pt x="106" y="94"/>
                  </a:lnTo>
                  <a:lnTo>
                    <a:pt x="94" y="106"/>
                  </a:lnTo>
                  <a:lnTo>
                    <a:pt x="77" y="115"/>
                  </a:lnTo>
                  <a:lnTo>
                    <a:pt x="59" y="118"/>
                  </a:lnTo>
                  <a:lnTo>
                    <a:pt x="40" y="115"/>
                  </a:lnTo>
                  <a:lnTo>
                    <a:pt x="24" y="106"/>
                  </a:lnTo>
                  <a:lnTo>
                    <a:pt x="11" y="94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8" name="Group 359"/>
          <p:cNvGrpSpPr/>
          <p:nvPr/>
        </p:nvGrpSpPr>
        <p:grpSpPr>
          <a:xfrm>
            <a:off x="7550953" y="3838181"/>
            <a:ext cx="565150" cy="565150"/>
            <a:chOff x="8159750" y="3455988"/>
            <a:chExt cx="565150" cy="565150"/>
          </a:xfrm>
          <a:solidFill>
            <a:srgbClr val="000000"/>
          </a:solidFill>
        </p:grpSpPr>
        <p:sp>
          <p:nvSpPr>
            <p:cNvPr id="609" name="Freeform 267"/>
            <p:cNvSpPr>
              <a:spLocks noEditPoints="1"/>
            </p:cNvSpPr>
            <p:nvPr/>
          </p:nvSpPr>
          <p:spPr bwMode="auto">
            <a:xfrm>
              <a:off x="8159750" y="3455988"/>
              <a:ext cx="565150" cy="263525"/>
            </a:xfrm>
            <a:custGeom>
              <a:avLst/>
              <a:gdLst>
                <a:gd name="T0" fmla="*/ 696 w 3560"/>
                <a:gd name="T1" fmla="*/ 132 h 1661"/>
                <a:gd name="T2" fmla="*/ 509 w 3560"/>
                <a:gd name="T3" fmla="*/ 195 h 1661"/>
                <a:gd name="T4" fmla="*/ 351 w 3560"/>
                <a:gd name="T5" fmla="*/ 305 h 1661"/>
                <a:gd name="T6" fmla="*/ 228 w 3560"/>
                <a:gd name="T7" fmla="*/ 453 h 1661"/>
                <a:gd name="T8" fmla="*/ 148 w 3560"/>
                <a:gd name="T9" fmla="*/ 631 h 1661"/>
                <a:gd name="T10" fmla="*/ 119 w 3560"/>
                <a:gd name="T11" fmla="*/ 831 h 1661"/>
                <a:gd name="T12" fmla="*/ 148 w 3560"/>
                <a:gd name="T13" fmla="*/ 1030 h 1661"/>
                <a:gd name="T14" fmla="*/ 228 w 3560"/>
                <a:gd name="T15" fmla="*/ 1208 h 1661"/>
                <a:gd name="T16" fmla="*/ 351 w 3560"/>
                <a:gd name="T17" fmla="*/ 1356 h 1661"/>
                <a:gd name="T18" fmla="*/ 509 w 3560"/>
                <a:gd name="T19" fmla="*/ 1466 h 1661"/>
                <a:gd name="T20" fmla="*/ 696 w 3560"/>
                <a:gd name="T21" fmla="*/ 1530 h 1661"/>
                <a:gd name="T22" fmla="*/ 2729 w 3560"/>
                <a:gd name="T23" fmla="*/ 1543 h 1661"/>
                <a:gd name="T24" fmla="*/ 2929 w 3560"/>
                <a:gd name="T25" fmla="*/ 1515 h 1661"/>
                <a:gd name="T26" fmla="*/ 3107 w 3560"/>
                <a:gd name="T27" fmla="*/ 1434 h 1661"/>
                <a:gd name="T28" fmla="*/ 3255 w 3560"/>
                <a:gd name="T29" fmla="*/ 1311 h 1661"/>
                <a:gd name="T30" fmla="*/ 3365 w 3560"/>
                <a:gd name="T31" fmla="*/ 1152 h 1661"/>
                <a:gd name="T32" fmla="*/ 3428 w 3560"/>
                <a:gd name="T33" fmla="*/ 966 h 1661"/>
                <a:gd name="T34" fmla="*/ 3438 w 3560"/>
                <a:gd name="T35" fmla="*/ 762 h 1661"/>
                <a:gd name="T36" fmla="*/ 3392 w 3560"/>
                <a:gd name="T37" fmla="*/ 569 h 1661"/>
                <a:gd name="T38" fmla="*/ 3296 w 3560"/>
                <a:gd name="T39" fmla="*/ 400 h 1661"/>
                <a:gd name="T40" fmla="*/ 3160 w 3560"/>
                <a:gd name="T41" fmla="*/ 264 h 1661"/>
                <a:gd name="T42" fmla="*/ 2991 w 3560"/>
                <a:gd name="T43" fmla="*/ 168 h 1661"/>
                <a:gd name="T44" fmla="*/ 2798 w 3560"/>
                <a:gd name="T45" fmla="*/ 122 h 1661"/>
                <a:gd name="T46" fmla="*/ 831 w 3560"/>
                <a:gd name="T47" fmla="*/ 0 h 1661"/>
                <a:gd name="T48" fmla="*/ 2878 w 3560"/>
                <a:gd name="T49" fmla="*/ 13 h 1661"/>
                <a:gd name="T50" fmla="*/ 3085 w 3560"/>
                <a:gd name="T51" fmla="*/ 80 h 1661"/>
                <a:gd name="T52" fmla="*/ 3264 w 3560"/>
                <a:gd name="T53" fmla="*/ 195 h 1661"/>
                <a:gd name="T54" fmla="*/ 3408 w 3560"/>
                <a:gd name="T55" fmla="*/ 352 h 1661"/>
                <a:gd name="T56" fmla="*/ 3508 w 3560"/>
                <a:gd name="T57" fmla="*/ 542 h 1661"/>
                <a:gd name="T58" fmla="*/ 3557 w 3560"/>
                <a:gd name="T59" fmla="*/ 755 h 1661"/>
                <a:gd name="T60" fmla="*/ 3547 w 3560"/>
                <a:gd name="T61" fmla="*/ 980 h 1661"/>
                <a:gd name="T62" fmla="*/ 3480 w 3560"/>
                <a:gd name="T63" fmla="*/ 1187 h 1661"/>
                <a:gd name="T64" fmla="*/ 3365 w 3560"/>
                <a:gd name="T65" fmla="*/ 1366 h 1661"/>
                <a:gd name="T66" fmla="*/ 3208 w 3560"/>
                <a:gd name="T67" fmla="*/ 1509 h 1661"/>
                <a:gd name="T68" fmla="*/ 3018 w 3560"/>
                <a:gd name="T69" fmla="*/ 1610 h 1661"/>
                <a:gd name="T70" fmla="*/ 2805 w 3560"/>
                <a:gd name="T71" fmla="*/ 1658 h 1661"/>
                <a:gd name="T72" fmla="*/ 755 w 3560"/>
                <a:gd name="T73" fmla="*/ 1658 h 1661"/>
                <a:gd name="T74" fmla="*/ 542 w 3560"/>
                <a:gd name="T75" fmla="*/ 1610 h 1661"/>
                <a:gd name="T76" fmla="*/ 352 w 3560"/>
                <a:gd name="T77" fmla="*/ 1509 h 1661"/>
                <a:gd name="T78" fmla="*/ 195 w 3560"/>
                <a:gd name="T79" fmla="*/ 1366 h 1661"/>
                <a:gd name="T80" fmla="*/ 80 w 3560"/>
                <a:gd name="T81" fmla="*/ 1187 h 1661"/>
                <a:gd name="T82" fmla="*/ 13 w 3560"/>
                <a:gd name="T83" fmla="*/ 980 h 1661"/>
                <a:gd name="T84" fmla="*/ 3 w 3560"/>
                <a:gd name="T85" fmla="*/ 755 h 1661"/>
                <a:gd name="T86" fmla="*/ 52 w 3560"/>
                <a:gd name="T87" fmla="*/ 542 h 1661"/>
                <a:gd name="T88" fmla="*/ 152 w 3560"/>
                <a:gd name="T89" fmla="*/ 352 h 1661"/>
                <a:gd name="T90" fmla="*/ 296 w 3560"/>
                <a:gd name="T91" fmla="*/ 195 h 1661"/>
                <a:gd name="T92" fmla="*/ 475 w 3560"/>
                <a:gd name="T93" fmla="*/ 80 h 1661"/>
                <a:gd name="T94" fmla="*/ 682 w 3560"/>
                <a:gd name="T95" fmla="*/ 13 h 1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60" h="1661">
                  <a:moveTo>
                    <a:pt x="831" y="119"/>
                  </a:moveTo>
                  <a:lnTo>
                    <a:pt x="762" y="122"/>
                  </a:lnTo>
                  <a:lnTo>
                    <a:pt x="696" y="132"/>
                  </a:lnTo>
                  <a:lnTo>
                    <a:pt x="631" y="148"/>
                  </a:lnTo>
                  <a:lnTo>
                    <a:pt x="569" y="168"/>
                  </a:lnTo>
                  <a:lnTo>
                    <a:pt x="509" y="195"/>
                  </a:lnTo>
                  <a:lnTo>
                    <a:pt x="453" y="228"/>
                  </a:lnTo>
                  <a:lnTo>
                    <a:pt x="400" y="264"/>
                  </a:lnTo>
                  <a:lnTo>
                    <a:pt x="351" y="305"/>
                  </a:lnTo>
                  <a:lnTo>
                    <a:pt x="305" y="351"/>
                  </a:lnTo>
                  <a:lnTo>
                    <a:pt x="264" y="400"/>
                  </a:lnTo>
                  <a:lnTo>
                    <a:pt x="228" y="453"/>
                  </a:lnTo>
                  <a:lnTo>
                    <a:pt x="195" y="509"/>
                  </a:lnTo>
                  <a:lnTo>
                    <a:pt x="168" y="569"/>
                  </a:lnTo>
                  <a:lnTo>
                    <a:pt x="148" y="631"/>
                  </a:lnTo>
                  <a:lnTo>
                    <a:pt x="132" y="696"/>
                  </a:lnTo>
                  <a:lnTo>
                    <a:pt x="122" y="762"/>
                  </a:lnTo>
                  <a:lnTo>
                    <a:pt x="119" y="831"/>
                  </a:lnTo>
                  <a:lnTo>
                    <a:pt x="122" y="899"/>
                  </a:lnTo>
                  <a:lnTo>
                    <a:pt x="132" y="966"/>
                  </a:lnTo>
                  <a:lnTo>
                    <a:pt x="148" y="1030"/>
                  </a:lnTo>
                  <a:lnTo>
                    <a:pt x="168" y="1093"/>
                  </a:lnTo>
                  <a:lnTo>
                    <a:pt x="195" y="1152"/>
                  </a:lnTo>
                  <a:lnTo>
                    <a:pt x="228" y="1208"/>
                  </a:lnTo>
                  <a:lnTo>
                    <a:pt x="264" y="1261"/>
                  </a:lnTo>
                  <a:lnTo>
                    <a:pt x="305" y="1311"/>
                  </a:lnTo>
                  <a:lnTo>
                    <a:pt x="351" y="1356"/>
                  </a:lnTo>
                  <a:lnTo>
                    <a:pt x="400" y="1397"/>
                  </a:lnTo>
                  <a:lnTo>
                    <a:pt x="453" y="1434"/>
                  </a:lnTo>
                  <a:lnTo>
                    <a:pt x="509" y="1466"/>
                  </a:lnTo>
                  <a:lnTo>
                    <a:pt x="569" y="1493"/>
                  </a:lnTo>
                  <a:lnTo>
                    <a:pt x="631" y="1515"/>
                  </a:lnTo>
                  <a:lnTo>
                    <a:pt x="696" y="1530"/>
                  </a:lnTo>
                  <a:lnTo>
                    <a:pt x="762" y="1539"/>
                  </a:lnTo>
                  <a:lnTo>
                    <a:pt x="831" y="1543"/>
                  </a:lnTo>
                  <a:lnTo>
                    <a:pt x="2729" y="1543"/>
                  </a:lnTo>
                  <a:lnTo>
                    <a:pt x="2798" y="1539"/>
                  </a:lnTo>
                  <a:lnTo>
                    <a:pt x="2864" y="1530"/>
                  </a:lnTo>
                  <a:lnTo>
                    <a:pt x="2929" y="1515"/>
                  </a:lnTo>
                  <a:lnTo>
                    <a:pt x="2991" y="1493"/>
                  </a:lnTo>
                  <a:lnTo>
                    <a:pt x="3051" y="1466"/>
                  </a:lnTo>
                  <a:lnTo>
                    <a:pt x="3107" y="1434"/>
                  </a:lnTo>
                  <a:lnTo>
                    <a:pt x="3160" y="1397"/>
                  </a:lnTo>
                  <a:lnTo>
                    <a:pt x="3209" y="1356"/>
                  </a:lnTo>
                  <a:lnTo>
                    <a:pt x="3255" y="1311"/>
                  </a:lnTo>
                  <a:lnTo>
                    <a:pt x="3296" y="1261"/>
                  </a:lnTo>
                  <a:lnTo>
                    <a:pt x="3332" y="1208"/>
                  </a:lnTo>
                  <a:lnTo>
                    <a:pt x="3365" y="1152"/>
                  </a:lnTo>
                  <a:lnTo>
                    <a:pt x="3392" y="1093"/>
                  </a:lnTo>
                  <a:lnTo>
                    <a:pt x="3412" y="1030"/>
                  </a:lnTo>
                  <a:lnTo>
                    <a:pt x="3428" y="966"/>
                  </a:lnTo>
                  <a:lnTo>
                    <a:pt x="3438" y="899"/>
                  </a:lnTo>
                  <a:lnTo>
                    <a:pt x="3441" y="831"/>
                  </a:lnTo>
                  <a:lnTo>
                    <a:pt x="3438" y="762"/>
                  </a:lnTo>
                  <a:lnTo>
                    <a:pt x="3428" y="696"/>
                  </a:lnTo>
                  <a:lnTo>
                    <a:pt x="3412" y="631"/>
                  </a:lnTo>
                  <a:lnTo>
                    <a:pt x="3392" y="569"/>
                  </a:lnTo>
                  <a:lnTo>
                    <a:pt x="3365" y="509"/>
                  </a:lnTo>
                  <a:lnTo>
                    <a:pt x="3332" y="453"/>
                  </a:lnTo>
                  <a:lnTo>
                    <a:pt x="3296" y="400"/>
                  </a:lnTo>
                  <a:lnTo>
                    <a:pt x="3255" y="351"/>
                  </a:lnTo>
                  <a:lnTo>
                    <a:pt x="3209" y="305"/>
                  </a:lnTo>
                  <a:lnTo>
                    <a:pt x="3160" y="264"/>
                  </a:lnTo>
                  <a:lnTo>
                    <a:pt x="3107" y="228"/>
                  </a:lnTo>
                  <a:lnTo>
                    <a:pt x="3051" y="195"/>
                  </a:lnTo>
                  <a:lnTo>
                    <a:pt x="2991" y="168"/>
                  </a:lnTo>
                  <a:lnTo>
                    <a:pt x="2929" y="148"/>
                  </a:lnTo>
                  <a:lnTo>
                    <a:pt x="2864" y="132"/>
                  </a:lnTo>
                  <a:lnTo>
                    <a:pt x="2798" y="122"/>
                  </a:lnTo>
                  <a:lnTo>
                    <a:pt x="2729" y="119"/>
                  </a:lnTo>
                  <a:lnTo>
                    <a:pt x="831" y="119"/>
                  </a:lnTo>
                  <a:close/>
                  <a:moveTo>
                    <a:pt x="831" y="0"/>
                  </a:moveTo>
                  <a:lnTo>
                    <a:pt x="2729" y="0"/>
                  </a:lnTo>
                  <a:lnTo>
                    <a:pt x="2805" y="3"/>
                  </a:lnTo>
                  <a:lnTo>
                    <a:pt x="2878" y="13"/>
                  </a:lnTo>
                  <a:lnTo>
                    <a:pt x="2950" y="30"/>
                  </a:lnTo>
                  <a:lnTo>
                    <a:pt x="3018" y="52"/>
                  </a:lnTo>
                  <a:lnTo>
                    <a:pt x="3085" y="80"/>
                  </a:lnTo>
                  <a:lnTo>
                    <a:pt x="3148" y="113"/>
                  </a:lnTo>
                  <a:lnTo>
                    <a:pt x="3208" y="152"/>
                  </a:lnTo>
                  <a:lnTo>
                    <a:pt x="3264" y="195"/>
                  </a:lnTo>
                  <a:lnTo>
                    <a:pt x="3316" y="244"/>
                  </a:lnTo>
                  <a:lnTo>
                    <a:pt x="3365" y="296"/>
                  </a:lnTo>
                  <a:lnTo>
                    <a:pt x="3408" y="352"/>
                  </a:lnTo>
                  <a:lnTo>
                    <a:pt x="3447" y="412"/>
                  </a:lnTo>
                  <a:lnTo>
                    <a:pt x="3480" y="475"/>
                  </a:lnTo>
                  <a:lnTo>
                    <a:pt x="3508" y="542"/>
                  </a:lnTo>
                  <a:lnTo>
                    <a:pt x="3530" y="610"/>
                  </a:lnTo>
                  <a:lnTo>
                    <a:pt x="3547" y="682"/>
                  </a:lnTo>
                  <a:lnTo>
                    <a:pt x="3557" y="755"/>
                  </a:lnTo>
                  <a:lnTo>
                    <a:pt x="3560" y="831"/>
                  </a:lnTo>
                  <a:lnTo>
                    <a:pt x="3557" y="906"/>
                  </a:lnTo>
                  <a:lnTo>
                    <a:pt x="3547" y="980"/>
                  </a:lnTo>
                  <a:lnTo>
                    <a:pt x="3530" y="1051"/>
                  </a:lnTo>
                  <a:lnTo>
                    <a:pt x="3508" y="1120"/>
                  </a:lnTo>
                  <a:lnTo>
                    <a:pt x="3480" y="1187"/>
                  </a:lnTo>
                  <a:lnTo>
                    <a:pt x="3447" y="1249"/>
                  </a:lnTo>
                  <a:lnTo>
                    <a:pt x="3408" y="1310"/>
                  </a:lnTo>
                  <a:lnTo>
                    <a:pt x="3365" y="1366"/>
                  </a:lnTo>
                  <a:lnTo>
                    <a:pt x="3316" y="1418"/>
                  </a:lnTo>
                  <a:lnTo>
                    <a:pt x="3264" y="1466"/>
                  </a:lnTo>
                  <a:lnTo>
                    <a:pt x="3208" y="1509"/>
                  </a:lnTo>
                  <a:lnTo>
                    <a:pt x="3148" y="1548"/>
                  </a:lnTo>
                  <a:lnTo>
                    <a:pt x="3085" y="1582"/>
                  </a:lnTo>
                  <a:lnTo>
                    <a:pt x="3018" y="1610"/>
                  </a:lnTo>
                  <a:lnTo>
                    <a:pt x="2950" y="1631"/>
                  </a:lnTo>
                  <a:lnTo>
                    <a:pt x="2878" y="1647"/>
                  </a:lnTo>
                  <a:lnTo>
                    <a:pt x="2805" y="1658"/>
                  </a:lnTo>
                  <a:lnTo>
                    <a:pt x="2729" y="1661"/>
                  </a:lnTo>
                  <a:lnTo>
                    <a:pt x="831" y="1661"/>
                  </a:lnTo>
                  <a:lnTo>
                    <a:pt x="755" y="1658"/>
                  </a:lnTo>
                  <a:lnTo>
                    <a:pt x="682" y="1647"/>
                  </a:lnTo>
                  <a:lnTo>
                    <a:pt x="610" y="1631"/>
                  </a:lnTo>
                  <a:lnTo>
                    <a:pt x="542" y="1610"/>
                  </a:lnTo>
                  <a:lnTo>
                    <a:pt x="475" y="1582"/>
                  </a:lnTo>
                  <a:lnTo>
                    <a:pt x="412" y="1548"/>
                  </a:lnTo>
                  <a:lnTo>
                    <a:pt x="352" y="1509"/>
                  </a:lnTo>
                  <a:lnTo>
                    <a:pt x="296" y="1466"/>
                  </a:lnTo>
                  <a:lnTo>
                    <a:pt x="244" y="1418"/>
                  </a:lnTo>
                  <a:lnTo>
                    <a:pt x="195" y="1366"/>
                  </a:lnTo>
                  <a:lnTo>
                    <a:pt x="152" y="1310"/>
                  </a:lnTo>
                  <a:lnTo>
                    <a:pt x="113" y="1249"/>
                  </a:lnTo>
                  <a:lnTo>
                    <a:pt x="80" y="1187"/>
                  </a:lnTo>
                  <a:lnTo>
                    <a:pt x="52" y="1120"/>
                  </a:lnTo>
                  <a:lnTo>
                    <a:pt x="30" y="1051"/>
                  </a:lnTo>
                  <a:lnTo>
                    <a:pt x="13" y="980"/>
                  </a:lnTo>
                  <a:lnTo>
                    <a:pt x="3" y="906"/>
                  </a:lnTo>
                  <a:lnTo>
                    <a:pt x="0" y="831"/>
                  </a:lnTo>
                  <a:lnTo>
                    <a:pt x="3" y="755"/>
                  </a:lnTo>
                  <a:lnTo>
                    <a:pt x="13" y="682"/>
                  </a:lnTo>
                  <a:lnTo>
                    <a:pt x="30" y="610"/>
                  </a:lnTo>
                  <a:lnTo>
                    <a:pt x="52" y="542"/>
                  </a:lnTo>
                  <a:lnTo>
                    <a:pt x="80" y="475"/>
                  </a:lnTo>
                  <a:lnTo>
                    <a:pt x="113" y="412"/>
                  </a:lnTo>
                  <a:lnTo>
                    <a:pt x="152" y="352"/>
                  </a:lnTo>
                  <a:lnTo>
                    <a:pt x="195" y="296"/>
                  </a:lnTo>
                  <a:lnTo>
                    <a:pt x="244" y="244"/>
                  </a:lnTo>
                  <a:lnTo>
                    <a:pt x="296" y="195"/>
                  </a:lnTo>
                  <a:lnTo>
                    <a:pt x="352" y="152"/>
                  </a:lnTo>
                  <a:lnTo>
                    <a:pt x="412" y="113"/>
                  </a:lnTo>
                  <a:lnTo>
                    <a:pt x="475" y="80"/>
                  </a:lnTo>
                  <a:lnTo>
                    <a:pt x="542" y="52"/>
                  </a:lnTo>
                  <a:lnTo>
                    <a:pt x="610" y="30"/>
                  </a:lnTo>
                  <a:lnTo>
                    <a:pt x="682" y="13"/>
                  </a:lnTo>
                  <a:lnTo>
                    <a:pt x="755" y="3"/>
                  </a:lnTo>
                  <a:lnTo>
                    <a:pt x="8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268"/>
            <p:cNvSpPr>
              <a:spLocks noEditPoints="1"/>
            </p:cNvSpPr>
            <p:nvPr/>
          </p:nvSpPr>
          <p:spPr bwMode="auto">
            <a:xfrm>
              <a:off x="8159750" y="3757613"/>
              <a:ext cx="565150" cy="263525"/>
            </a:xfrm>
            <a:custGeom>
              <a:avLst/>
              <a:gdLst>
                <a:gd name="T0" fmla="*/ 512 w 3560"/>
                <a:gd name="T1" fmla="*/ 195 h 1661"/>
                <a:gd name="T2" fmla="*/ 412 w 3560"/>
                <a:gd name="T3" fmla="*/ 315 h 1661"/>
                <a:gd name="T4" fmla="*/ 328 w 3560"/>
                <a:gd name="T5" fmla="*/ 348 h 1661"/>
                <a:gd name="T6" fmla="*/ 237 w 3560"/>
                <a:gd name="T7" fmla="*/ 474 h 1661"/>
                <a:gd name="T8" fmla="*/ 162 w 3560"/>
                <a:gd name="T9" fmla="*/ 588 h 1661"/>
                <a:gd name="T10" fmla="*/ 129 w 3560"/>
                <a:gd name="T11" fmla="*/ 954 h 1661"/>
                <a:gd name="T12" fmla="*/ 277 w 3560"/>
                <a:gd name="T13" fmla="*/ 1277 h 1661"/>
                <a:gd name="T14" fmla="*/ 392 w 3560"/>
                <a:gd name="T15" fmla="*/ 1317 h 1661"/>
                <a:gd name="T16" fmla="*/ 403 w 3560"/>
                <a:gd name="T17" fmla="*/ 1399 h 1661"/>
                <a:gd name="T18" fmla="*/ 763 w 3560"/>
                <a:gd name="T19" fmla="*/ 1539 h 1661"/>
                <a:gd name="T20" fmla="*/ 890 w 3560"/>
                <a:gd name="T21" fmla="*/ 1483 h 1661"/>
                <a:gd name="T22" fmla="*/ 1187 w 3560"/>
                <a:gd name="T23" fmla="*/ 1542 h 1661"/>
                <a:gd name="T24" fmla="*/ 1264 w 3560"/>
                <a:gd name="T25" fmla="*/ 1486 h 1661"/>
                <a:gd name="T26" fmla="*/ 1546 w 3560"/>
                <a:gd name="T27" fmla="*/ 1524 h 1661"/>
                <a:gd name="T28" fmla="*/ 1637 w 3560"/>
                <a:gd name="T29" fmla="*/ 1495 h 1661"/>
                <a:gd name="T30" fmla="*/ 1911 w 3560"/>
                <a:gd name="T31" fmla="*/ 1508 h 1661"/>
                <a:gd name="T32" fmla="*/ 2005 w 3560"/>
                <a:gd name="T33" fmla="*/ 1508 h 1661"/>
                <a:gd name="T34" fmla="*/ 2278 w 3560"/>
                <a:gd name="T35" fmla="*/ 1495 h 1661"/>
                <a:gd name="T36" fmla="*/ 2370 w 3560"/>
                <a:gd name="T37" fmla="*/ 1524 h 1661"/>
                <a:gd name="T38" fmla="*/ 2652 w 3560"/>
                <a:gd name="T39" fmla="*/ 1486 h 1661"/>
                <a:gd name="T40" fmla="*/ 2729 w 3560"/>
                <a:gd name="T41" fmla="*/ 1542 h 1661"/>
                <a:gd name="T42" fmla="*/ 3104 w 3560"/>
                <a:gd name="T43" fmla="*/ 1434 h 1661"/>
                <a:gd name="T44" fmla="*/ 3157 w 3560"/>
                <a:gd name="T45" fmla="*/ 1330 h 1661"/>
                <a:gd name="T46" fmla="*/ 3244 w 3560"/>
                <a:gd name="T47" fmla="*/ 1321 h 1661"/>
                <a:gd name="T48" fmla="*/ 3325 w 3560"/>
                <a:gd name="T49" fmla="*/ 1169 h 1661"/>
                <a:gd name="T50" fmla="*/ 3417 w 3560"/>
                <a:gd name="T51" fmla="*/ 1015 h 1661"/>
                <a:gd name="T52" fmla="*/ 3417 w 3560"/>
                <a:gd name="T53" fmla="*/ 646 h 1661"/>
                <a:gd name="T54" fmla="*/ 3325 w 3560"/>
                <a:gd name="T55" fmla="*/ 492 h 1661"/>
                <a:gd name="T56" fmla="*/ 3244 w 3560"/>
                <a:gd name="T57" fmla="*/ 339 h 1661"/>
                <a:gd name="T58" fmla="*/ 3157 w 3560"/>
                <a:gd name="T59" fmla="*/ 331 h 1661"/>
                <a:gd name="T60" fmla="*/ 3104 w 3560"/>
                <a:gd name="T61" fmla="*/ 226 h 1661"/>
                <a:gd name="T62" fmla="*/ 2729 w 3560"/>
                <a:gd name="T63" fmla="*/ 118 h 1661"/>
                <a:gd name="T64" fmla="*/ 2652 w 3560"/>
                <a:gd name="T65" fmla="*/ 174 h 1661"/>
                <a:gd name="T66" fmla="*/ 2370 w 3560"/>
                <a:gd name="T67" fmla="*/ 137 h 1661"/>
                <a:gd name="T68" fmla="*/ 2278 w 3560"/>
                <a:gd name="T69" fmla="*/ 166 h 1661"/>
                <a:gd name="T70" fmla="*/ 2005 w 3560"/>
                <a:gd name="T71" fmla="*/ 153 h 1661"/>
                <a:gd name="T72" fmla="*/ 1911 w 3560"/>
                <a:gd name="T73" fmla="*/ 153 h 1661"/>
                <a:gd name="T74" fmla="*/ 1637 w 3560"/>
                <a:gd name="T75" fmla="*/ 166 h 1661"/>
                <a:gd name="T76" fmla="*/ 1546 w 3560"/>
                <a:gd name="T77" fmla="*/ 137 h 1661"/>
                <a:gd name="T78" fmla="*/ 1264 w 3560"/>
                <a:gd name="T79" fmla="*/ 174 h 1661"/>
                <a:gd name="T80" fmla="*/ 1187 w 3560"/>
                <a:gd name="T81" fmla="*/ 118 h 1661"/>
                <a:gd name="T82" fmla="*/ 890 w 3560"/>
                <a:gd name="T83" fmla="*/ 178 h 1661"/>
                <a:gd name="T84" fmla="*/ 831 w 3560"/>
                <a:gd name="T85" fmla="*/ 0 h 1661"/>
                <a:gd name="T86" fmla="*/ 3048 w 3560"/>
                <a:gd name="T87" fmla="*/ 63 h 1661"/>
                <a:gd name="T88" fmla="*/ 3282 w 3560"/>
                <a:gd name="T89" fmla="*/ 211 h 1661"/>
                <a:gd name="T90" fmla="*/ 3511 w 3560"/>
                <a:gd name="T91" fmla="*/ 550 h 1661"/>
                <a:gd name="T92" fmla="*/ 3547 w 3560"/>
                <a:gd name="T93" fmla="*/ 975 h 1661"/>
                <a:gd name="T94" fmla="*/ 3377 w 3560"/>
                <a:gd name="T95" fmla="*/ 1350 h 1661"/>
                <a:gd name="T96" fmla="*/ 3050 w 3560"/>
                <a:gd name="T97" fmla="*/ 1596 h 1661"/>
                <a:gd name="T98" fmla="*/ 2729 w 3560"/>
                <a:gd name="T99" fmla="*/ 1661 h 1661"/>
                <a:gd name="T100" fmla="*/ 475 w 3560"/>
                <a:gd name="T101" fmla="*/ 1581 h 1661"/>
                <a:gd name="T102" fmla="*/ 152 w 3560"/>
                <a:gd name="T103" fmla="*/ 1309 h 1661"/>
                <a:gd name="T104" fmla="*/ 3 w 3560"/>
                <a:gd name="T105" fmla="*/ 906 h 1661"/>
                <a:gd name="T106" fmla="*/ 76 w 3560"/>
                <a:gd name="T107" fmla="*/ 485 h 1661"/>
                <a:gd name="T108" fmla="*/ 331 w 3560"/>
                <a:gd name="T109" fmla="*/ 167 h 1661"/>
                <a:gd name="T110" fmla="*/ 572 w 3560"/>
                <a:gd name="T111" fmla="*/ 41 h 1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60" h="1661">
                  <a:moveTo>
                    <a:pt x="831" y="118"/>
                  </a:moveTo>
                  <a:lnTo>
                    <a:pt x="763" y="122"/>
                  </a:lnTo>
                  <a:lnTo>
                    <a:pt x="697" y="131"/>
                  </a:lnTo>
                  <a:lnTo>
                    <a:pt x="632" y="146"/>
                  </a:lnTo>
                  <a:lnTo>
                    <a:pt x="571" y="168"/>
                  </a:lnTo>
                  <a:lnTo>
                    <a:pt x="512" y="195"/>
                  </a:lnTo>
                  <a:lnTo>
                    <a:pt x="456" y="226"/>
                  </a:lnTo>
                  <a:lnTo>
                    <a:pt x="403" y="262"/>
                  </a:lnTo>
                  <a:lnTo>
                    <a:pt x="410" y="273"/>
                  </a:lnTo>
                  <a:lnTo>
                    <a:pt x="414" y="284"/>
                  </a:lnTo>
                  <a:lnTo>
                    <a:pt x="415" y="296"/>
                  </a:lnTo>
                  <a:lnTo>
                    <a:pt x="412" y="315"/>
                  </a:lnTo>
                  <a:lnTo>
                    <a:pt x="403" y="331"/>
                  </a:lnTo>
                  <a:lnTo>
                    <a:pt x="392" y="344"/>
                  </a:lnTo>
                  <a:lnTo>
                    <a:pt x="374" y="352"/>
                  </a:lnTo>
                  <a:lnTo>
                    <a:pt x="356" y="356"/>
                  </a:lnTo>
                  <a:lnTo>
                    <a:pt x="341" y="354"/>
                  </a:lnTo>
                  <a:lnTo>
                    <a:pt x="328" y="348"/>
                  </a:lnTo>
                  <a:lnTo>
                    <a:pt x="316" y="339"/>
                  </a:lnTo>
                  <a:lnTo>
                    <a:pt x="285" y="374"/>
                  </a:lnTo>
                  <a:lnTo>
                    <a:pt x="257" y="411"/>
                  </a:lnTo>
                  <a:lnTo>
                    <a:pt x="231" y="448"/>
                  </a:lnTo>
                  <a:lnTo>
                    <a:pt x="235" y="460"/>
                  </a:lnTo>
                  <a:lnTo>
                    <a:pt x="237" y="474"/>
                  </a:lnTo>
                  <a:lnTo>
                    <a:pt x="235" y="492"/>
                  </a:lnTo>
                  <a:lnTo>
                    <a:pt x="228" y="507"/>
                  </a:lnTo>
                  <a:lnTo>
                    <a:pt x="216" y="520"/>
                  </a:lnTo>
                  <a:lnTo>
                    <a:pt x="202" y="528"/>
                  </a:lnTo>
                  <a:lnTo>
                    <a:pt x="184" y="533"/>
                  </a:lnTo>
                  <a:lnTo>
                    <a:pt x="162" y="588"/>
                  </a:lnTo>
                  <a:lnTo>
                    <a:pt x="143" y="646"/>
                  </a:lnTo>
                  <a:lnTo>
                    <a:pt x="129" y="705"/>
                  </a:lnTo>
                  <a:lnTo>
                    <a:pt x="122" y="767"/>
                  </a:lnTo>
                  <a:lnTo>
                    <a:pt x="119" y="830"/>
                  </a:lnTo>
                  <a:lnTo>
                    <a:pt x="122" y="893"/>
                  </a:lnTo>
                  <a:lnTo>
                    <a:pt x="129" y="954"/>
                  </a:lnTo>
                  <a:lnTo>
                    <a:pt x="142" y="1014"/>
                  </a:lnTo>
                  <a:lnTo>
                    <a:pt x="161" y="1071"/>
                  </a:lnTo>
                  <a:lnTo>
                    <a:pt x="183" y="1126"/>
                  </a:lnTo>
                  <a:lnTo>
                    <a:pt x="210" y="1179"/>
                  </a:lnTo>
                  <a:lnTo>
                    <a:pt x="242" y="1229"/>
                  </a:lnTo>
                  <a:lnTo>
                    <a:pt x="277" y="1277"/>
                  </a:lnTo>
                  <a:lnTo>
                    <a:pt x="316" y="1321"/>
                  </a:lnTo>
                  <a:lnTo>
                    <a:pt x="328" y="1313"/>
                  </a:lnTo>
                  <a:lnTo>
                    <a:pt x="341" y="1307"/>
                  </a:lnTo>
                  <a:lnTo>
                    <a:pt x="356" y="1305"/>
                  </a:lnTo>
                  <a:lnTo>
                    <a:pt x="374" y="1308"/>
                  </a:lnTo>
                  <a:lnTo>
                    <a:pt x="392" y="1317"/>
                  </a:lnTo>
                  <a:lnTo>
                    <a:pt x="403" y="1330"/>
                  </a:lnTo>
                  <a:lnTo>
                    <a:pt x="412" y="1346"/>
                  </a:lnTo>
                  <a:lnTo>
                    <a:pt x="415" y="1364"/>
                  </a:lnTo>
                  <a:lnTo>
                    <a:pt x="414" y="1377"/>
                  </a:lnTo>
                  <a:lnTo>
                    <a:pt x="410" y="1388"/>
                  </a:lnTo>
                  <a:lnTo>
                    <a:pt x="403" y="1399"/>
                  </a:lnTo>
                  <a:lnTo>
                    <a:pt x="456" y="1434"/>
                  </a:lnTo>
                  <a:lnTo>
                    <a:pt x="512" y="1467"/>
                  </a:lnTo>
                  <a:lnTo>
                    <a:pt x="571" y="1493"/>
                  </a:lnTo>
                  <a:lnTo>
                    <a:pt x="632" y="1514"/>
                  </a:lnTo>
                  <a:lnTo>
                    <a:pt x="697" y="1529"/>
                  </a:lnTo>
                  <a:lnTo>
                    <a:pt x="763" y="1539"/>
                  </a:lnTo>
                  <a:lnTo>
                    <a:pt x="831" y="1542"/>
                  </a:lnTo>
                  <a:lnTo>
                    <a:pt x="834" y="1524"/>
                  </a:lnTo>
                  <a:lnTo>
                    <a:pt x="843" y="1508"/>
                  </a:lnTo>
                  <a:lnTo>
                    <a:pt x="855" y="1495"/>
                  </a:lnTo>
                  <a:lnTo>
                    <a:pt x="872" y="1486"/>
                  </a:lnTo>
                  <a:lnTo>
                    <a:pt x="890" y="1483"/>
                  </a:lnTo>
                  <a:lnTo>
                    <a:pt x="908" y="1486"/>
                  </a:lnTo>
                  <a:lnTo>
                    <a:pt x="925" y="1495"/>
                  </a:lnTo>
                  <a:lnTo>
                    <a:pt x="937" y="1508"/>
                  </a:lnTo>
                  <a:lnTo>
                    <a:pt x="946" y="1524"/>
                  </a:lnTo>
                  <a:lnTo>
                    <a:pt x="949" y="1542"/>
                  </a:lnTo>
                  <a:lnTo>
                    <a:pt x="1187" y="1542"/>
                  </a:lnTo>
                  <a:lnTo>
                    <a:pt x="1190" y="1524"/>
                  </a:lnTo>
                  <a:lnTo>
                    <a:pt x="1199" y="1508"/>
                  </a:lnTo>
                  <a:lnTo>
                    <a:pt x="1211" y="1495"/>
                  </a:lnTo>
                  <a:lnTo>
                    <a:pt x="1228" y="1486"/>
                  </a:lnTo>
                  <a:lnTo>
                    <a:pt x="1246" y="1483"/>
                  </a:lnTo>
                  <a:lnTo>
                    <a:pt x="1264" y="1486"/>
                  </a:lnTo>
                  <a:lnTo>
                    <a:pt x="1282" y="1495"/>
                  </a:lnTo>
                  <a:lnTo>
                    <a:pt x="1293" y="1508"/>
                  </a:lnTo>
                  <a:lnTo>
                    <a:pt x="1302" y="1524"/>
                  </a:lnTo>
                  <a:lnTo>
                    <a:pt x="1305" y="1542"/>
                  </a:lnTo>
                  <a:lnTo>
                    <a:pt x="1543" y="1542"/>
                  </a:lnTo>
                  <a:lnTo>
                    <a:pt x="1546" y="1524"/>
                  </a:lnTo>
                  <a:lnTo>
                    <a:pt x="1555" y="1508"/>
                  </a:lnTo>
                  <a:lnTo>
                    <a:pt x="1567" y="1495"/>
                  </a:lnTo>
                  <a:lnTo>
                    <a:pt x="1584" y="1486"/>
                  </a:lnTo>
                  <a:lnTo>
                    <a:pt x="1602" y="1483"/>
                  </a:lnTo>
                  <a:lnTo>
                    <a:pt x="1620" y="1486"/>
                  </a:lnTo>
                  <a:lnTo>
                    <a:pt x="1637" y="1495"/>
                  </a:lnTo>
                  <a:lnTo>
                    <a:pt x="1649" y="1508"/>
                  </a:lnTo>
                  <a:lnTo>
                    <a:pt x="1658" y="1524"/>
                  </a:lnTo>
                  <a:lnTo>
                    <a:pt x="1661" y="1542"/>
                  </a:lnTo>
                  <a:lnTo>
                    <a:pt x="1899" y="1542"/>
                  </a:lnTo>
                  <a:lnTo>
                    <a:pt x="1902" y="1524"/>
                  </a:lnTo>
                  <a:lnTo>
                    <a:pt x="1911" y="1508"/>
                  </a:lnTo>
                  <a:lnTo>
                    <a:pt x="1923" y="1495"/>
                  </a:lnTo>
                  <a:lnTo>
                    <a:pt x="1940" y="1486"/>
                  </a:lnTo>
                  <a:lnTo>
                    <a:pt x="1958" y="1483"/>
                  </a:lnTo>
                  <a:lnTo>
                    <a:pt x="1976" y="1486"/>
                  </a:lnTo>
                  <a:lnTo>
                    <a:pt x="1993" y="1495"/>
                  </a:lnTo>
                  <a:lnTo>
                    <a:pt x="2005" y="1508"/>
                  </a:lnTo>
                  <a:lnTo>
                    <a:pt x="2014" y="1524"/>
                  </a:lnTo>
                  <a:lnTo>
                    <a:pt x="2017" y="1542"/>
                  </a:lnTo>
                  <a:lnTo>
                    <a:pt x="2255" y="1542"/>
                  </a:lnTo>
                  <a:lnTo>
                    <a:pt x="2258" y="1524"/>
                  </a:lnTo>
                  <a:lnTo>
                    <a:pt x="2267" y="1508"/>
                  </a:lnTo>
                  <a:lnTo>
                    <a:pt x="2278" y="1495"/>
                  </a:lnTo>
                  <a:lnTo>
                    <a:pt x="2296" y="1486"/>
                  </a:lnTo>
                  <a:lnTo>
                    <a:pt x="2314" y="1483"/>
                  </a:lnTo>
                  <a:lnTo>
                    <a:pt x="2332" y="1486"/>
                  </a:lnTo>
                  <a:lnTo>
                    <a:pt x="2349" y="1495"/>
                  </a:lnTo>
                  <a:lnTo>
                    <a:pt x="2361" y="1508"/>
                  </a:lnTo>
                  <a:lnTo>
                    <a:pt x="2370" y="1524"/>
                  </a:lnTo>
                  <a:lnTo>
                    <a:pt x="2373" y="1542"/>
                  </a:lnTo>
                  <a:lnTo>
                    <a:pt x="2611" y="1542"/>
                  </a:lnTo>
                  <a:lnTo>
                    <a:pt x="2614" y="1524"/>
                  </a:lnTo>
                  <a:lnTo>
                    <a:pt x="2623" y="1508"/>
                  </a:lnTo>
                  <a:lnTo>
                    <a:pt x="2635" y="1495"/>
                  </a:lnTo>
                  <a:lnTo>
                    <a:pt x="2652" y="1486"/>
                  </a:lnTo>
                  <a:lnTo>
                    <a:pt x="2670" y="1483"/>
                  </a:lnTo>
                  <a:lnTo>
                    <a:pt x="2688" y="1486"/>
                  </a:lnTo>
                  <a:lnTo>
                    <a:pt x="2705" y="1495"/>
                  </a:lnTo>
                  <a:lnTo>
                    <a:pt x="2717" y="1508"/>
                  </a:lnTo>
                  <a:lnTo>
                    <a:pt x="2726" y="1524"/>
                  </a:lnTo>
                  <a:lnTo>
                    <a:pt x="2729" y="1542"/>
                  </a:lnTo>
                  <a:lnTo>
                    <a:pt x="2797" y="1539"/>
                  </a:lnTo>
                  <a:lnTo>
                    <a:pt x="2863" y="1529"/>
                  </a:lnTo>
                  <a:lnTo>
                    <a:pt x="2928" y="1514"/>
                  </a:lnTo>
                  <a:lnTo>
                    <a:pt x="2989" y="1493"/>
                  </a:lnTo>
                  <a:lnTo>
                    <a:pt x="3048" y="1467"/>
                  </a:lnTo>
                  <a:lnTo>
                    <a:pt x="3104" y="1434"/>
                  </a:lnTo>
                  <a:lnTo>
                    <a:pt x="3157" y="1399"/>
                  </a:lnTo>
                  <a:lnTo>
                    <a:pt x="3150" y="1388"/>
                  </a:lnTo>
                  <a:lnTo>
                    <a:pt x="3146" y="1377"/>
                  </a:lnTo>
                  <a:lnTo>
                    <a:pt x="3145" y="1364"/>
                  </a:lnTo>
                  <a:lnTo>
                    <a:pt x="3148" y="1346"/>
                  </a:lnTo>
                  <a:lnTo>
                    <a:pt x="3157" y="1330"/>
                  </a:lnTo>
                  <a:lnTo>
                    <a:pt x="3168" y="1317"/>
                  </a:lnTo>
                  <a:lnTo>
                    <a:pt x="3186" y="1308"/>
                  </a:lnTo>
                  <a:lnTo>
                    <a:pt x="3204" y="1305"/>
                  </a:lnTo>
                  <a:lnTo>
                    <a:pt x="3219" y="1307"/>
                  </a:lnTo>
                  <a:lnTo>
                    <a:pt x="3232" y="1313"/>
                  </a:lnTo>
                  <a:lnTo>
                    <a:pt x="3244" y="1321"/>
                  </a:lnTo>
                  <a:lnTo>
                    <a:pt x="3275" y="1287"/>
                  </a:lnTo>
                  <a:lnTo>
                    <a:pt x="3303" y="1250"/>
                  </a:lnTo>
                  <a:lnTo>
                    <a:pt x="3329" y="1212"/>
                  </a:lnTo>
                  <a:lnTo>
                    <a:pt x="3325" y="1200"/>
                  </a:lnTo>
                  <a:lnTo>
                    <a:pt x="3323" y="1186"/>
                  </a:lnTo>
                  <a:lnTo>
                    <a:pt x="3325" y="1169"/>
                  </a:lnTo>
                  <a:lnTo>
                    <a:pt x="3332" y="1154"/>
                  </a:lnTo>
                  <a:lnTo>
                    <a:pt x="3344" y="1142"/>
                  </a:lnTo>
                  <a:lnTo>
                    <a:pt x="3358" y="1132"/>
                  </a:lnTo>
                  <a:lnTo>
                    <a:pt x="3376" y="1128"/>
                  </a:lnTo>
                  <a:lnTo>
                    <a:pt x="3398" y="1073"/>
                  </a:lnTo>
                  <a:lnTo>
                    <a:pt x="3417" y="1015"/>
                  </a:lnTo>
                  <a:lnTo>
                    <a:pt x="3431" y="955"/>
                  </a:lnTo>
                  <a:lnTo>
                    <a:pt x="3438" y="894"/>
                  </a:lnTo>
                  <a:lnTo>
                    <a:pt x="3441" y="830"/>
                  </a:lnTo>
                  <a:lnTo>
                    <a:pt x="3438" y="767"/>
                  </a:lnTo>
                  <a:lnTo>
                    <a:pt x="3431" y="705"/>
                  </a:lnTo>
                  <a:lnTo>
                    <a:pt x="3417" y="646"/>
                  </a:lnTo>
                  <a:lnTo>
                    <a:pt x="3398" y="588"/>
                  </a:lnTo>
                  <a:lnTo>
                    <a:pt x="3376" y="533"/>
                  </a:lnTo>
                  <a:lnTo>
                    <a:pt x="3358" y="528"/>
                  </a:lnTo>
                  <a:lnTo>
                    <a:pt x="3344" y="520"/>
                  </a:lnTo>
                  <a:lnTo>
                    <a:pt x="3332" y="507"/>
                  </a:lnTo>
                  <a:lnTo>
                    <a:pt x="3325" y="492"/>
                  </a:lnTo>
                  <a:lnTo>
                    <a:pt x="3323" y="474"/>
                  </a:lnTo>
                  <a:lnTo>
                    <a:pt x="3325" y="460"/>
                  </a:lnTo>
                  <a:lnTo>
                    <a:pt x="3329" y="448"/>
                  </a:lnTo>
                  <a:lnTo>
                    <a:pt x="3303" y="411"/>
                  </a:lnTo>
                  <a:lnTo>
                    <a:pt x="3274" y="374"/>
                  </a:lnTo>
                  <a:lnTo>
                    <a:pt x="3244" y="339"/>
                  </a:lnTo>
                  <a:lnTo>
                    <a:pt x="3232" y="348"/>
                  </a:lnTo>
                  <a:lnTo>
                    <a:pt x="3219" y="354"/>
                  </a:lnTo>
                  <a:lnTo>
                    <a:pt x="3204" y="356"/>
                  </a:lnTo>
                  <a:lnTo>
                    <a:pt x="3186" y="352"/>
                  </a:lnTo>
                  <a:lnTo>
                    <a:pt x="3168" y="344"/>
                  </a:lnTo>
                  <a:lnTo>
                    <a:pt x="3157" y="331"/>
                  </a:lnTo>
                  <a:lnTo>
                    <a:pt x="3148" y="315"/>
                  </a:lnTo>
                  <a:lnTo>
                    <a:pt x="3145" y="296"/>
                  </a:lnTo>
                  <a:lnTo>
                    <a:pt x="3146" y="284"/>
                  </a:lnTo>
                  <a:lnTo>
                    <a:pt x="3150" y="273"/>
                  </a:lnTo>
                  <a:lnTo>
                    <a:pt x="3157" y="262"/>
                  </a:lnTo>
                  <a:lnTo>
                    <a:pt x="3104" y="226"/>
                  </a:lnTo>
                  <a:lnTo>
                    <a:pt x="3048" y="195"/>
                  </a:lnTo>
                  <a:lnTo>
                    <a:pt x="2989" y="168"/>
                  </a:lnTo>
                  <a:lnTo>
                    <a:pt x="2928" y="146"/>
                  </a:lnTo>
                  <a:lnTo>
                    <a:pt x="2863" y="131"/>
                  </a:lnTo>
                  <a:lnTo>
                    <a:pt x="2797" y="122"/>
                  </a:lnTo>
                  <a:lnTo>
                    <a:pt x="2729" y="118"/>
                  </a:lnTo>
                  <a:lnTo>
                    <a:pt x="2726" y="137"/>
                  </a:lnTo>
                  <a:lnTo>
                    <a:pt x="2717" y="153"/>
                  </a:lnTo>
                  <a:lnTo>
                    <a:pt x="2705" y="166"/>
                  </a:lnTo>
                  <a:lnTo>
                    <a:pt x="2688" y="174"/>
                  </a:lnTo>
                  <a:lnTo>
                    <a:pt x="2670" y="178"/>
                  </a:lnTo>
                  <a:lnTo>
                    <a:pt x="2652" y="174"/>
                  </a:lnTo>
                  <a:lnTo>
                    <a:pt x="2635" y="166"/>
                  </a:lnTo>
                  <a:lnTo>
                    <a:pt x="2623" y="153"/>
                  </a:lnTo>
                  <a:lnTo>
                    <a:pt x="2614" y="137"/>
                  </a:lnTo>
                  <a:lnTo>
                    <a:pt x="2611" y="118"/>
                  </a:lnTo>
                  <a:lnTo>
                    <a:pt x="2373" y="118"/>
                  </a:lnTo>
                  <a:lnTo>
                    <a:pt x="2370" y="137"/>
                  </a:lnTo>
                  <a:lnTo>
                    <a:pt x="2361" y="153"/>
                  </a:lnTo>
                  <a:lnTo>
                    <a:pt x="2349" y="166"/>
                  </a:lnTo>
                  <a:lnTo>
                    <a:pt x="2332" y="174"/>
                  </a:lnTo>
                  <a:lnTo>
                    <a:pt x="2314" y="178"/>
                  </a:lnTo>
                  <a:lnTo>
                    <a:pt x="2296" y="174"/>
                  </a:lnTo>
                  <a:lnTo>
                    <a:pt x="2278" y="166"/>
                  </a:lnTo>
                  <a:lnTo>
                    <a:pt x="2267" y="153"/>
                  </a:lnTo>
                  <a:lnTo>
                    <a:pt x="2258" y="137"/>
                  </a:lnTo>
                  <a:lnTo>
                    <a:pt x="2255" y="118"/>
                  </a:lnTo>
                  <a:lnTo>
                    <a:pt x="2017" y="118"/>
                  </a:lnTo>
                  <a:lnTo>
                    <a:pt x="2014" y="137"/>
                  </a:lnTo>
                  <a:lnTo>
                    <a:pt x="2005" y="153"/>
                  </a:lnTo>
                  <a:lnTo>
                    <a:pt x="1993" y="166"/>
                  </a:lnTo>
                  <a:lnTo>
                    <a:pt x="1976" y="174"/>
                  </a:lnTo>
                  <a:lnTo>
                    <a:pt x="1958" y="178"/>
                  </a:lnTo>
                  <a:lnTo>
                    <a:pt x="1940" y="174"/>
                  </a:lnTo>
                  <a:lnTo>
                    <a:pt x="1923" y="166"/>
                  </a:lnTo>
                  <a:lnTo>
                    <a:pt x="1911" y="153"/>
                  </a:lnTo>
                  <a:lnTo>
                    <a:pt x="1902" y="137"/>
                  </a:lnTo>
                  <a:lnTo>
                    <a:pt x="1899" y="118"/>
                  </a:lnTo>
                  <a:lnTo>
                    <a:pt x="1661" y="118"/>
                  </a:lnTo>
                  <a:lnTo>
                    <a:pt x="1658" y="137"/>
                  </a:lnTo>
                  <a:lnTo>
                    <a:pt x="1649" y="153"/>
                  </a:lnTo>
                  <a:lnTo>
                    <a:pt x="1637" y="166"/>
                  </a:lnTo>
                  <a:lnTo>
                    <a:pt x="1620" y="174"/>
                  </a:lnTo>
                  <a:lnTo>
                    <a:pt x="1602" y="178"/>
                  </a:lnTo>
                  <a:lnTo>
                    <a:pt x="1584" y="174"/>
                  </a:lnTo>
                  <a:lnTo>
                    <a:pt x="1567" y="166"/>
                  </a:lnTo>
                  <a:lnTo>
                    <a:pt x="1555" y="153"/>
                  </a:lnTo>
                  <a:lnTo>
                    <a:pt x="1546" y="137"/>
                  </a:lnTo>
                  <a:lnTo>
                    <a:pt x="1543" y="118"/>
                  </a:lnTo>
                  <a:lnTo>
                    <a:pt x="1305" y="118"/>
                  </a:lnTo>
                  <a:lnTo>
                    <a:pt x="1302" y="137"/>
                  </a:lnTo>
                  <a:lnTo>
                    <a:pt x="1293" y="153"/>
                  </a:lnTo>
                  <a:lnTo>
                    <a:pt x="1282" y="166"/>
                  </a:lnTo>
                  <a:lnTo>
                    <a:pt x="1264" y="174"/>
                  </a:lnTo>
                  <a:lnTo>
                    <a:pt x="1246" y="178"/>
                  </a:lnTo>
                  <a:lnTo>
                    <a:pt x="1228" y="174"/>
                  </a:lnTo>
                  <a:lnTo>
                    <a:pt x="1211" y="166"/>
                  </a:lnTo>
                  <a:lnTo>
                    <a:pt x="1199" y="153"/>
                  </a:lnTo>
                  <a:lnTo>
                    <a:pt x="1190" y="137"/>
                  </a:lnTo>
                  <a:lnTo>
                    <a:pt x="1187" y="118"/>
                  </a:lnTo>
                  <a:lnTo>
                    <a:pt x="949" y="118"/>
                  </a:lnTo>
                  <a:lnTo>
                    <a:pt x="946" y="137"/>
                  </a:lnTo>
                  <a:lnTo>
                    <a:pt x="937" y="153"/>
                  </a:lnTo>
                  <a:lnTo>
                    <a:pt x="925" y="166"/>
                  </a:lnTo>
                  <a:lnTo>
                    <a:pt x="908" y="174"/>
                  </a:lnTo>
                  <a:lnTo>
                    <a:pt x="890" y="178"/>
                  </a:lnTo>
                  <a:lnTo>
                    <a:pt x="872" y="174"/>
                  </a:lnTo>
                  <a:lnTo>
                    <a:pt x="855" y="166"/>
                  </a:lnTo>
                  <a:lnTo>
                    <a:pt x="843" y="153"/>
                  </a:lnTo>
                  <a:lnTo>
                    <a:pt x="834" y="137"/>
                  </a:lnTo>
                  <a:lnTo>
                    <a:pt x="831" y="118"/>
                  </a:lnTo>
                  <a:close/>
                  <a:moveTo>
                    <a:pt x="831" y="0"/>
                  </a:moveTo>
                  <a:lnTo>
                    <a:pt x="2729" y="0"/>
                  </a:lnTo>
                  <a:lnTo>
                    <a:pt x="2796" y="3"/>
                  </a:lnTo>
                  <a:lnTo>
                    <a:pt x="2862" y="10"/>
                  </a:lnTo>
                  <a:lnTo>
                    <a:pt x="2926" y="23"/>
                  </a:lnTo>
                  <a:lnTo>
                    <a:pt x="2988" y="41"/>
                  </a:lnTo>
                  <a:lnTo>
                    <a:pt x="3048" y="63"/>
                  </a:lnTo>
                  <a:lnTo>
                    <a:pt x="3049" y="63"/>
                  </a:lnTo>
                  <a:lnTo>
                    <a:pt x="3050" y="64"/>
                  </a:lnTo>
                  <a:lnTo>
                    <a:pt x="3112" y="94"/>
                  </a:lnTo>
                  <a:lnTo>
                    <a:pt x="3173" y="128"/>
                  </a:lnTo>
                  <a:lnTo>
                    <a:pt x="3229" y="167"/>
                  </a:lnTo>
                  <a:lnTo>
                    <a:pt x="3282" y="211"/>
                  </a:lnTo>
                  <a:lnTo>
                    <a:pt x="3331" y="259"/>
                  </a:lnTo>
                  <a:lnTo>
                    <a:pt x="3377" y="310"/>
                  </a:lnTo>
                  <a:lnTo>
                    <a:pt x="3418" y="365"/>
                  </a:lnTo>
                  <a:lnTo>
                    <a:pt x="3453" y="424"/>
                  </a:lnTo>
                  <a:lnTo>
                    <a:pt x="3484" y="485"/>
                  </a:lnTo>
                  <a:lnTo>
                    <a:pt x="3511" y="550"/>
                  </a:lnTo>
                  <a:lnTo>
                    <a:pt x="3532" y="617"/>
                  </a:lnTo>
                  <a:lnTo>
                    <a:pt x="3547" y="686"/>
                  </a:lnTo>
                  <a:lnTo>
                    <a:pt x="3557" y="757"/>
                  </a:lnTo>
                  <a:lnTo>
                    <a:pt x="3560" y="830"/>
                  </a:lnTo>
                  <a:lnTo>
                    <a:pt x="3557" y="904"/>
                  </a:lnTo>
                  <a:lnTo>
                    <a:pt x="3547" y="975"/>
                  </a:lnTo>
                  <a:lnTo>
                    <a:pt x="3532" y="1044"/>
                  </a:lnTo>
                  <a:lnTo>
                    <a:pt x="3511" y="1111"/>
                  </a:lnTo>
                  <a:lnTo>
                    <a:pt x="3484" y="1176"/>
                  </a:lnTo>
                  <a:lnTo>
                    <a:pt x="3453" y="1237"/>
                  </a:lnTo>
                  <a:lnTo>
                    <a:pt x="3418" y="1295"/>
                  </a:lnTo>
                  <a:lnTo>
                    <a:pt x="3377" y="1350"/>
                  </a:lnTo>
                  <a:lnTo>
                    <a:pt x="3331" y="1402"/>
                  </a:lnTo>
                  <a:lnTo>
                    <a:pt x="3282" y="1450"/>
                  </a:lnTo>
                  <a:lnTo>
                    <a:pt x="3229" y="1494"/>
                  </a:lnTo>
                  <a:lnTo>
                    <a:pt x="3173" y="1533"/>
                  </a:lnTo>
                  <a:lnTo>
                    <a:pt x="3112" y="1567"/>
                  </a:lnTo>
                  <a:lnTo>
                    <a:pt x="3050" y="1596"/>
                  </a:lnTo>
                  <a:lnTo>
                    <a:pt x="3048" y="1597"/>
                  </a:lnTo>
                  <a:lnTo>
                    <a:pt x="2988" y="1620"/>
                  </a:lnTo>
                  <a:lnTo>
                    <a:pt x="2926" y="1637"/>
                  </a:lnTo>
                  <a:lnTo>
                    <a:pt x="2862" y="1650"/>
                  </a:lnTo>
                  <a:lnTo>
                    <a:pt x="2796" y="1658"/>
                  </a:lnTo>
                  <a:lnTo>
                    <a:pt x="2729" y="1661"/>
                  </a:lnTo>
                  <a:lnTo>
                    <a:pt x="831" y="1661"/>
                  </a:lnTo>
                  <a:lnTo>
                    <a:pt x="755" y="1658"/>
                  </a:lnTo>
                  <a:lnTo>
                    <a:pt x="682" y="1648"/>
                  </a:lnTo>
                  <a:lnTo>
                    <a:pt x="610" y="1631"/>
                  </a:lnTo>
                  <a:lnTo>
                    <a:pt x="542" y="1609"/>
                  </a:lnTo>
                  <a:lnTo>
                    <a:pt x="475" y="1581"/>
                  </a:lnTo>
                  <a:lnTo>
                    <a:pt x="412" y="1548"/>
                  </a:lnTo>
                  <a:lnTo>
                    <a:pt x="352" y="1509"/>
                  </a:lnTo>
                  <a:lnTo>
                    <a:pt x="296" y="1466"/>
                  </a:lnTo>
                  <a:lnTo>
                    <a:pt x="244" y="1417"/>
                  </a:lnTo>
                  <a:lnTo>
                    <a:pt x="195" y="1365"/>
                  </a:lnTo>
                  <a:lnTo>
                    <a:pt x="152" y="1309"/>
                  </a:lnTo>
                  <a:lnTo>
                    <a:pt x="113" y="1249"/>
                  </a:lnTo>
                  <a:lnTo>
                    <a:pt x="80" y="1186"/>
                  </a:lnTo>
                  <a:lnTo>
                    <a:pt x="52" y="1119"/>
                  </a:lnTo>
                  <a:lnTo>
                    <a:pt x="30" y="1051"/>
                  </a:lnTo>
                  <a:lnTo>
                    <a:pt x="13" y="979"/>
                  </a:lnTo>
                  <a:lnTo>
                    <a:pt x="3" y="906"/>
                  </a:lnTo>
                  <a:lnTo>
                    <a:pt x="0" y="830"/>
                  </a:lnTo>
                  <a:lnTo>
                    <a:pt x="3" y="757"/>
                  </a:lnTo>
                  <a:lnTo>
                    <a:pt x="13" y="686"/>
                  </a:lnTo>
                  <a:lnTo>
                    <a:pt x="28" y="617"/>
                  </a:lnTo>
                  <a:lnTo>
                    <a:pt x="49" y="550"/>
                  </a:lnTo>
                  <a:lnTo>
                    <a:pt x="76" y="485"/>
                  </a:lnTo>
                  <a:lnTo>
                    <a:pt x="107" y="424"/>
                  </a:lnTo>
                  <a:lnTo>
                    <a:pt x="142" y="365"/>
                  </a:lnTo>
                  <a:lnTo>
                    <a:pt x="183" y="310"/>
                  </a:lnTo>
                  <a:lnTo>
                    <a:pt x="229" y="259"/>
                  </a:lnTo>
                  <a:lnTo>
                    <a:pt x="278" y="211"/>
                  </a:lnTo>
                  <a:lnTo>
                    <a:pt x="331" y="167"/>
                  </a:lnTo>
                  <a:lnTo>
                    <a:pt x="387" y="128"/>
                  </a:lnTo>
                  <a:lnTo>
                    <a:pt x="448" y="94"/>
                  </a:lnTo>
                  <a:lnTo>
                    <a:pt x="510" y="64"/>
                  </a:lnTo>
                  <a:lnTo>
                    <a:pt x="511" y="63"/>
                  </a:lnTo>
                  <a:lnTo>
                    <a:pt x="512" y="63"/>
                  </a:lnTo>
                  <a:lnTo>
                    <a:pt x="572" y="41"/>
                  </a:lnTo>
                  <a:lnTo>
                    <a:pt x="634" y="23"/>
                  </a:lnTo>
                  <a:lnTo>
                    <a:pt x="698" y="10"/>
                  </a:lnTo>
                  <a:lnTo>
                    <a:pt x="764" y="3"/>
                  </a:lnTo>
                  <a:lnTo>
                    <a:pt x="8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269"/>
            <p:cNvSpPr>
              <a:spLocks noEditPoints="1"/>
            </p:cNvSpPr>
            <p:nvPr/>
          </p:nvSpPr>
          <p:spPr bwMode="auto">
            <a:xfrm>
              <a:off x="8499475" y="3494088"/>
              <a:ext cx="187325" cy="187325"/>
            </a:xfrm>
            <a:custGeom>
              <a:avLst/>
              <a:gdLst>
                <a:gd name="T0" fmla="*/ 538 w 1187"/>
                <a:gd name="T1" fmla="*/ 122 h 1187"/>
                <a:gd name="T2" fmla="*/ 434 w 1187"/>
                <a:gd name="T3" fmla="*/ 147 h 1187"/>
                <a:gd name="T4" fmla="*/ 339 w 1187"/>
                <a:gd name="T5" fmla="*/ 193 h 1187"/>
                <a:gd name="T6" fmla="*/ 258 w 1187"/>
                <a:gd name="T7" fmla="*/ 258 h 1187"/>
                <a:gd name="T8" fmla="*/ 192 w 1187"/>
                <a:gd name="T9" fmla="*/ 339 h 1187"/>
                <a:gd name="T10" fmla="*/ 147 w 1187"/>
                <a:gd name="T11" fmla="*/ 434 h 1187"/>
                <a:gd name="T12" fmla="*/ 122 w 1187"/>
                <a:gd name="T13" fmla="*/ 539 h 1187"/>
                <a:gd name="T14" fmla="*/ 122 w 1187"/>
                <a:gd name="T15" fmla="*/ 649 h 1187"/>
                <a:gd name="T16" fmla="*/ 147 w 1187"/>
                <a:gd name="T17" fmla="*/ 753 h 1187"/>
                <a:gd name="T18" fmla="*/ 192 w 1187"/>
                <a:gd name="T19" fmla="*/ 848 h 1187"/>
                <a:gd name="T20" fmla="*/ 258 w 1187"/>
                <a:gd name="T21" fmla="*/ 929 h 1187"/>
                <a:gd name="T22" fmla="*/ 339 w 1187"/>
                <a:gd name="T23" fmla="*/ 995 h 1187"/>
                <a:gd name="T24" fmla="*/ 434 w 1187"/>
                <a:gd name="T25" fmla="*/ 1040 h 1187"/>
                <a:gd name="T26" fmla="*/ 538 w 1187"/>
                <a:gd name="T27" fmla="*/ 1065 h 1187"/>
                <a:gd name="T28" fmla="*/ 648 w 1187"/>
                <a:gd name="T29" fmla="*/ 1065 h 1187"/>
                <a:gd name="T30" fmla="*/ 753 w 1187"/>
                <a:gd name="T31" fmla="*/ 1040 h 1187"/>
                <a:gd name="T32" fmla="*/ 848 w 1187"/>
                <a:gd name="T33" fmla="*/ 995 h 1187"/>
                <a:gd name="T34" fmla="*/ 929 w 1187"/>
                <a:gd name="T35" fmla="*/ 929 h 1187"/>
                <a:gd name="T36" fmla="*/ 994 w 1187"/>
                <a:gd name="T37" fmla="*/ 848 h 1187"/>
                <a:gd name="T38" fmla="*/ 1040 w 1187"/>
                <a:gd name="T39" fmla="*/ 753 h 1187"/>
                <a:gd name="T40" fmla="*/ 1065 w 1187"/>
                <a:gd name="T41" fmla="*/ 649 h 1187"/>
                <a:gd name="T42" fmla="*/ 1065 w 1187"/>
                <a:gd name="T43" fmla="*/ 539 h 1187"/>
                <a:gd name="T44" fmla="*/ 1040 w 1187"/>
                <a:gd name="T45" fmla="*/ 434 h 1187"/>
                <a:gd name="T46" fmla="*/ 994 w 1187"/>
                <a:gd name="T47" fmla="*/ 339 h 1187"/>
                <a:gd name="T48" fmla="*/ 929 w 1187"/>
                <a:gd name="T49" fmla="*/ 258 h 1187"/>
                <a:gd name="T50" fmla="*/ 848 w 1187"/>
                <a:gd name="T51" fmla="*/ 193 h 1187"/>
                <a:gd name="T52" fmla="*/ 753 w 1187"/>
                <a:gd name="T53" fmla="*/ 147 h 1187"/>
                <a:gd name="T54" fmla="*/ 648 w 1187"/>
                <a:gd name="T55" fmla="*/ 122 h 1187"/>
                <a:gd name="T56" fmla="*/ 593 w 1187"/>
                <a:gd name="T57" fmla="*/ 0 h 1187"/>
                <a:gd name="T58" fmla="*/ 713 w 1187"/>
                <a:gd name="T59" fmla="*/ 12 h 1187"/>
                <a:gd name="T60" fmla="*/ 824 w 1187"/>
                <a:gd name="T61" fmla="*/ 47 h 1187"/>
                <a:gd name="T62" fmla="*/ 925 w 1187"/>
                <a:gd name="T63" fmla="*/ 102 h 1187"/>
                <a:gd name="T64" fmla="*/ 1013 w 1187"/>
                <a:gd name="T65" fmla="*/ 174 h 1187"/>
                <a:gd name="T66" fmla="*/ 1085 w 1187"/>
                <a:gd name="T67" fmla="*/ 262 h 1187"/>
                <a:gd name="T68" fmla="*/ 1140 w 1187"/>
                <a:gd name="T69" fmla="*/ 363 h 1187"/>
                <a:gd name="T70" fmla="*/ 1175 w 1187"/>
                <a:gd name="T71" fmla="*/ 474 h 1187"/>
                <a:gd name="T72" fmla="*/ 1187 w 1187"/>
                <a:gd name="T73" fmla="*/ 594 h 1187"/>
                <a:gd name="T74" fmla="*/ 1175 w 1187"/>
                <a:gd name="T75" fmla="*/ 713 h 1187"/>
                <a:gd name="T76" fmla="*/ 1140 w 1187"/>
                <a:gd name="T77" fmla="*/ 825 h 1187"/>
                <a:gd name="T78" fmla="*/ 1085 w 1187"/>
                <a:gd name="T79" fmla="*/ 925 h 1187"/>
                <a:gd name="T80" fmla="*/ 1013 w 1187"/>
                <a:gd name="T81" fmla="*/ 1013 h 1187"/>
                <a:gd name="T82" fmla="*/ 925 w 1187"/>
                <a:gd name="T83" fmla="*/ 1086 h 1187"/>
                <a:gd name="T84" fmla="*/ 824 w 1187"/>
                <a:gd name="T85" fmla="*/ 1141 h 1187"/>
                <a:gd name="T86" fmla="*/ 713 w 1187"/>
                <a:gd name="T87" fmla="*/ 1175 h 1187"/>
                <a:gd name="T88" fmla="*/ 593 w 1187"/>
                <a:gd name="T89" fmla="*/ 1187 h 1187"/>
                <a:gd name="T90" fmla="*/ 474 w 1187"/>
                <a:gd name="T91" fmla="*/ 1175 h 1187"/>
                <a:gd name="T92" fmla="*/ 362 w 1187"/>
                <a:gd name="T93" fmla="*/ 1141 h 1187"/>
                <a:gd name="T94" fmla="*/ 262 w 1187"/>
                <a:gd name="T95" fmla="*/ 1086 h 1187"/>
                <a:gd name="T96" fmla="*/ 174 w 1187"/>
                <a:gd name="T97" fmla="*/ 1013 h 1187"/>
                <a:gd name="T98" fmla="*/ 101 w 1187"/>
                <a:gd name="T99" fmla="*/ 925 h 1187"/>
                <a:gd name="T100" fmla="*/ 46 w 1187"/>
                <a:gd name="T101" fmla="*/ 825 h 1187"/>
                <a:gd name="T102" fmla="*/ 12 w 1187"/>
                <a:gd name="T103" fmla="*/ 713 h 1187"/>
                <a:gd name="T104" fmla="*/ 0 w 1187"/>
                <a:gd name="T105" fmla="*/ 594 h 1187"/>
                <a:gd name="T106" fmla="*/ 12 w 1187"/>
                <a:gd name="T107" fmla="*/ 474 h 1187"/>
                <a:gd name="T108" fmla="*/ 46 w 1187"/>
                <a:gd name="T109" fmla="*/ 363 h 1187"/>
                <a:gd name="T110" fmla="*/ 101 w 1187"/>
                <a:gd name="T111" fmla="*/ 262 h 1187"/>
                <a:gd name="T112" fmla="*/ 174 w 1187"/>
                <a:gd name="T113" fmla="*/ 174 h 1187"/>
                <a:gd name="T114" fmla="*/ 262 w 1187"/>
                <a:gd name="T115" fmla="*/ 102 h 1187"/>
                <a:gd name="T116" fmla="*/ 362 w 1187"/>
                <a:gd name="T117" fmla="*/ 47 h 1187"/>
                <a:gd name="T118" fmla="*/ 474 w 1187"/>
                <a:gd name="T119" fmla="*/ 12 h 1187"/>
                <a:gd name="T120" fmla="*/ 593 w 1187"/>
                <a:gd name="T121" fmla="*/ 0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7" h="1187">
                  <a:moveTo>
                    <a:pt x="593" y="119"/>
                  </a:moveTo>
                  <a:lnTo>
                    <a:pt x="538" y="122"/>
                  </a:lnTo>
                  <a:lnTo>
                    <a:pt x="484" y="132"/>
                  </a:lnTo>
                  <a:lnTo>
                    <a:pt x="434" y="147"/>
                  </a:lnTo>
                  <a:lnTo>
                    <a:pt x="385" y="168"/>
                  </a:lnTo>
                  <a:lnTo>
                    <a:pt x="339" y="193"/>
                  </a:lnTo>
                  <a:lnTo>
                    <a:pt x="297" y="224"/>
                  </a:lnTo>
                  <a:lnTo>
                    <a:pt x="258" y="258"/>
                  </a:lnTo>
                  <a:lnTo>
                    <a:pt x="223" y="297"/>
                  </a:lnTo>
                  <a:lnTo>
                    <a:pt x="192" y="339"/>
                  </a:lnTo>
                  <a:lnTo>
                    <a:pt x="167" y="385"/>
                  </a:lnTo>
                  <a:lnTo>
                    <a:pt x="147" y="434"/>
                  </a:lnTo>
                  <a:lnTo>
                    <a:pt x="132" y="485"/>
                  </a:lnTo>
                  <a:lnTo>
                    <a:pt x="122" y="539"/>
                  </a:lnTo>
                  <a:lnTo>
                    <a:pt x="119" y="594"/>
                  </a:lnTo>
                  <a:lnTo>
                    <a:pt x="122" y="649"/>
                  </a:lnTo>
                  <a:lnTo>
                    <a:pt x="132" y="703"/>
                  </a:lnTo>
                  <a:lnTo>
                    <a:pt x="147" y="753"/>
                  </a:lnTo>
                  <a:lnTo>
                    <a:pt x="167" y="802"/>
                  </a:lnTo>
                  <a:lnTo>
                    <a:pt x="192" y="848"/>
                  </a:lnTo>
                  <a:lnTo>
                    <a:pt x="223" y="890"/>
                  </a:lnTo>
                  <a:lnTo>
                    <a:pt x="258" y="929"/>
                  </a:lnTo>
                  <a:lnTo>
                    <a:pt x="297" y="964"/>
                  </a:lnTo>
                  <a:lnTo>
                    <a:pt x="339" y="995"/>
                  </a:lnTo>
                  <a:lnTo>
                    <a:pt x="385" y="1020"/>
                  </a:lnTo>
                  <a:lnTo>
                    <a:pt x="434" y="1040"/>
                  </a:lnTo>
                  <a:lnTo>
                    <a:pt x="484" y="1055"/>
                  </a:lnTo>
                  <a:lnTo>
                    <a:pt x="538" y="1065"/>
                  </a:lnTo>
                  <a:lnTo>
                    <a:pt x="593" y="1068"/>
                  </a:lnTo>
                  <a:lnTo>
                    <a:pt x="648" y="1065"/>
                  </a:lnTo>
                  <a:lnTo>
                    <a:pt x="702" y="1055"/>
                  </a:lnTo>
                  <a:lnTo>
                    <a:pt x="753" y="1040"/>
                  </a:lnTo>
                  <a:lnTo>
                    <a:pt x="802" y="1020"/>
                  </a:lnTo>
                  <a:lnTo>
                    <a:pt x="848" y="995"/>
                  </a:lnTo>
                  <a:lnTo>
                    <a:pt x="890" y="964"/>
                  </a:lnTo>
                  <a:lnTo>
                    <a:pt x="929" y="929"/>
                  </a:lnTo>
                  <a:lnTo>
                    <a:pt x="963" y="890"/>
                  </a:lnTo>
                  <a:lnTo>
                    <a:pt x="994" y="848"/>
                  </a:lnTo>
                  <a:lnTo>
                    <a:pt x="1019" y="802"/>
                  </a:lnTo>
                  <a:lnTo>
                    <a:pt x="1040" y="753"/>
                  </a:lnTo>
                  <a:lnTo>
                    <a:pt x="1055" y="703"/>
                  </a:lnTo>
                  <a:lnTo>
                    <a:pt x="1065" y="649"/>
                  </a:lnTo>
                  <a:lnTo>
                    <a:pt x="1068" y="594"/>
                  </a:lnTo>
                  <a:lnTo>
                    <a:pt x="1065" y="539"/>
                  </a:lnTo>
                  <a:lnTo>
                    <a:pt x="1055" y="485"/>
                  </a:lnTo>
                  <a:lnTo>
                    <a:pt x="1040" y="434"/>
                  </a:lnTo>
                  <a:lnTo>
                    <a:pt x="1019" y="385"/>
                  </a:lnTo>
                  <a:lnTo>
                    <a:pt x="994" y="339"/>
                  </a:lnTo>
                  <a:lnTo>
                    <a:pt x="963" y="297"/>
                  </a:lnTo>
                  <a:lnTo>
                    <a:pt x="929" y="258"/>
                  </a:lnTo>
                  <a:lnTo>
                    <a:pt x="890" y="224"/>
                  </a:lnTo>
                  <a:lnTo>
                    <a:pt x="848" y="193"/>
                  </a:lnTo>
                  <a:lnTo>
                    <a:pt x="802" y="168"/>
                  </a:lnTo>
                  <a:lnTo>
                    <a:pt x="753" y="147"/>
                  </a:lnTo>
                  <a:lnTo>
                    <a:pt x="702" y="132"/>
                  </a:lnTo>
                  <a:lnTo>
                    <a:pt x="648" y="122"/>
                  </a:lnTo>
                  <a:lnTo>
                    <a:pt x="593" y="119"/>
                  </a:lnTo>
                  <a:close/>
                  <a:moveTo>
                    <a:pt x="593" y="0"/>
                  </a:moveTo>
                  <a:lnTo>
                    <a:pt x="654" y="4"/>
                  </a:lnTo>
                  <a:lnTo>
                    <a:pt x="713" y="12"/>
                  </a:lnTo>
                  <a:lnTo>
                    <a:pt x="769" y="27"/>
                  </a:lnTo>
                  <a:lnTo>
                    <a:pt x="824" y="47"/>
                  </a:lnTo>
                  <a:lnTo>
                    <a:pt x="876" y="72"/>
                  </a:lnTo>
                  <a:lnTo>
                    <a:pt x="925" y="102"/>
                  </a:lnTo>
                  <a:lnTo>
                    <a:pt x="971" y="136"/>
                  </a:lnTo>
                  <a:lnTo>
                    <a:pt x="1013" y="174"/>
                  </a:lnTo>
                  <a:lnTo>
                    <a:pt x="1051" y="216"/>
                  </a:lnTo>
                  <a:lnTo>
                    <a:pt x="1085" y="262"/>
                  </a:lnTo>
                  <a:lnTo>
                    <a:pt x="1115" y="311"/>
                  </a:lnTo>
                  <a:lnTo>
                    <a:pt x="1140" y="363"/>
                  </a:lnTo>
                  <a:lnTo>
                    <a:pt x="1160" y="418"/>
                  </a:lnTo>
                  <a:lnTo>
                    <a:pt x="1175" y="474"/>
                  </a:lnTo>
                  <a:lnTo>
                    <a:pt x="1183" y="533"/>
                  </a:lnTo>
                  <a:lnTo>
                    <a:pt x="1187" y="594"/>
                  </a:lnTo>
                  <a:lnTo>
                    <a:pt x="1183" y="654"/>
                  </a:lnTo>
                  <a:lnTo>
                    <a:pt x="1175" y="713"/>
                  </a:lnTo>
                  <a:lnTo>
                    <a:pt x="1160" y="770"/>
                  </a:lnTo>
                  <a:lnTo>
                    <a:pt x="1140" y="825"/>
                  </a:lnTo>
                  <a:lnTo>
                    <a:pt x="1115" y="876"/>
                  </a:lnTo>
                  <a:lnTo>
                    <a:pt x="1085" y="925"/>
                  </a:lnTo>
                  <a:lnTo>
                    <a:pt x="1051" y="971"/>
                  </a:lnTo>
                  <a:lnTo>
                    <a:pt x="1013" y="1013"/>
                  </a:lnTo>
                  <a:lnTo>
                    <a:pt x="971" y="1051"/>
                  </a:lnTo>
                  <a:lnTo>
                    <a:pt x="925" y="1086"/>
                  </a:lnTo>
                  <a:lnTo>
                    <a:pt x="876" y="1115"/>
                  </a:lnTo>
                  <a:lnTo>
                    <a:pt x="824" y="1141"/>
                  </a:lnTo>
                  <a:lnTo>
                    <a:pt x="769" y="1160"/>
                  </a:lnTo>
                  <a:lnTo>
                    <a:pt x="713" y="1175"/>
                  </a:lnTo>
                  <a:lnTo>
                    <a:pt x="654" y="1184"/>
                  </a:lnTo>
                  <a:lnTo>
                    <a:pt x="593" y="1187"/>
                  </a:lnTo>
                  <a:lnTo>
                    <a:pt x="533" y="1184"/>
                  </a:lnTo>
                  <a:lnTo>
                    <a:pt x="474" y="1175"/>
                  </a:lnTo>
                  <a:lnTo>
                    <a:pt x="417" y="1160"/>
                  </a:lnTo>
                  <a:lnTo>
                    <a:pt x="362" y="1141"/>
                  </a:lnTo>
                  <a:lnTo>
                    <a:pt x="311" y="1115"/>
                  </a:lnTo>
                  <a:lnTo>
                    <a:pt x="262" y="1086"/>
                  </a:lnTo>
                  <a:lnTo>
                    <a:pt x="216" y="1051"/>
                  </a:lnTo>
                  <a:lnTo>
                    <a:pt x="174" y="1013"/>
                  </a:lnTo>
                  <a:lnTo>
                    <a:pt x="136" y="971"/>
                  </a:lnTo>
                  <a:lnTo>
                    <a:pt x="101" y="925"/>
                  </a:lnTo>
                  <a:lnTo>
                    <a:pt x="72" y="876"/>
                  </a:lnTo>
                  <a:lnTo>
                    <a:pt x="46" y="825"/>
                  </a:lnTo>
                  <a:lnTo>
                    <a:pt x="27" y="770"/>
                  </a:lnTo>
                  <a:lnTo>
                    <a:pt x="12" y="713"/>
                  </a:lnTo>
                  <a:lnTo>
                    <a:pt x="3" y="654"/>
                  </a:lnTo>
                  <a:lnTo>
                    <a:pt x="0" y="594"/>
                  </a:lnTo>
                  <a:lnTo>
                    <a:pt x="3" y="533"/>
                  </a:lnTo>
                  <a:lnTo>
                    <a:pt x="12" y="474"/>
                  </a:lnTo>
                  <a:lnTo>
                    <a:pt x="27" y="418"/>
                  </a:lnTo>
                  <a:lnTo>
                    <a:pt x="46" y="363"/>
                  </a:lnTo>
                  <a:lnTo>
                    <a:pt x="72" y="311"/>
                  </a:lnTo>
                  <a:lnTo>
                    <a:pt x="101" y="262"/>
                  </a:lnTo>
                  <a:lnTo>
                    <a:pt x="136" y="216"/>
                  </a:lnTo>
                  <a:lnTo>
                    <a:pt x="174" y="174"/>
                  </a:lnTo>
                  <a:lnTo>
                    <a:pt x="216" y="136"/>
                  </a:lnTo>
                  <a:lnTo>
                    <a:pt x="262" y="102"/>
                  </a:lnTo>
                  <a:lnTo>
                    <a:pt x="311" y="72"/>
                  </a:lnTo>
                  <a:lnTo>
                    <a:pt x="362" y="47"/>
                  </a:lnTo>
                  <a:lnTo>
                    <a:pt x="417" y="27"/>
                  </a:lnTo>
                  <a:lnTo>
                    <a:pt x="474" y="12"/>
                  </a:lnTo>
                  <a:lnTo>
                    <a:pt x="533" y="4"/>
                  </a:lnTo>
                  <a:lnTo>
                    <a:pt x="5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270"/>
            <p:cNvSpPr>
              <a:spLocks noEditPoints="1"/>
            </p:cNvSpPr>
            <p:nvPr/>
          </p:nvSpPr>
          <p:spPr bwMode="auto">
            <a:xfrm>
              <a:off x="8197850" y="3795713"/>
              <a:ext cx="196850" cy="187325"/>
            </a:xfrm>
            <a:custGeom>
              <a:avLst/>
              <a:gdLst>
                <a:gd name="T0" fmla="*/ 485 w 1246"/>
                <a:gd name="T1" fmla="*/ 132 h 1187"/>
                <a:gd name="T2" fmla="*/ 339 w 1246"/>
                <a:gd name="T3" fmla="*/ 192 h 1187"/>
                <a:gd name="T4" fmla="*/ 224 w 1246"/>
                <a:gd name="T5" fmla="*/ 297 h 1187"/>
                <a:gd name="T6" fmla="*/ 147 w 1246"/>
                <a:gd name="T7" fmla="*/ 434 h 1187"/>
                <a:gd name="T8" fmla="*/ 119 w 1246"/>
                <a:gd name="T9" fmla="*/ 593 h 1187"/>
                <a:gd name="T10" fmla="*/ 147 w 1246"/>
                <a:gd name="T11" fmla="*/ 753 h 1187"/>
                <a:gd name="T12" fmla="*/ 224 w 1246"/>
                <a:gd name="T13" fmla="*/ 890 h 1187"/>
                <a:gd name="T14" fmla="*/ 339 w 1246"/>
                <a:gd name="T15" fmla="*/ 994 h 1187"/>
                <a:gd name="T16" fmla="*/ 485 w 1246"/>
                <a:gd name="T17" fmla="*/ 1055 h 1187"/>
                <a:gd name="T18" fmla="*/ 649 w 1246"/>
                <a:gd name="T19" fmla="*/ 1065 h 1187"/>
                <a:gd name="T20" fmla="*/ 802 w 1246"/>
                <a:gd name="T21" fmla="*/ 1019 h 1187"/>
                <a:gd name="T22" fmla="*/ 929 w 1246"/>
                <a:gd name="T23" fmla="*/ 929 h 1187"/>
                <a:gd name="T24" fmla="*/ 1020 w 1246"/>
                <a:gd name="T25" fmla="*/ 802 h 1187"/>
                <a:gd name="T26" fmla="*/ 1065 w 1246"/>
                <a:gd name="T27" fmla="*/ 648 h 1187"/>
                <a:gd name="T28" fmla="*/ 1055 w 1246"/>
                <a:gd name="T29" fmla="*/ 484 h 1187"/>
                <a:gd name="T30" fmla="*/ 995 w 1246"/>
                <a:gd name="T31" fmla="*/ 339 h 1187"/>
                <a:gd name="T32" fmla="*/ 890 w 1246"/>
                <a:gd name="T33" fmla="*/ 223 h 1187"/>
                <a:gd name="T34" fmla="*/ 753 w 1246"/>
                <a:gd name="T35" fmla="*/ 147 h 1187"/>
                <a:gd name="T36" fmla="*/ 594 w 1246"/>
                <a:gd name="T37" fmla="*/ 119 h 1187"/>
                <a:gd name="T38" fmla="*/ 503 w 1246"/>
                <a:gd name="T39" fmla="*/ 8 h 1187"/>
                <a:gd name="T40" fmla="*/ 642 w 1246"/>
                <a:gd name="T41" fmla="*/ 2 h 1187"/>
                <a:gd name="T42" fmla="*/ 780 w 1246"/>
                <a:gd name="T43" fmla="*/ 30 h 1187"/>
                <a:gd name="T44" fmla="*/ 815 w 1246"/>
                <a:gd name="T45" fmla="*/ 2 h 1187"/>
                <a:gd name="T46" fmla="*/ 866 w 1246"/>
                <a:gd name="T47" fmla="*/ 12 h 1187"/>
                <a:gd name="T48" fmla="*/ 890 w 1246"/>
                <a:gd name="T49" fmla="*/ 59 h 1187"/>
                <a:gd name="T50" fmla="*/ 933 w 1246"/>
                <a:gd name="T51" fmla="*/ 108 h 1187"/>
                <a:gd name="T52" fmla="*/ 1035 w 1246"/>
                <a:gd name="T53" fmla="*/ 184 h 1187"/>
                <a:gd name="T54" fmla="*/ 1066 w 1246"/>
                <a:gd name="T55" fmla="*/ 220 h 1187"/>
                <a:gd name="T56" fmla="*/ 1097 w 1246"/>
                <a:gd name="T57" fmla="*/ 282 h 1187"/>
                <a:gd name="T58" fmla="*/ 1157 w 1246"/>
                <a:gd name="T59" fmla="*/ 365 h 1187"/>
                <a:gd name="T60" fmla="*/ 1205 w 1246"/>
                <a:gd name="T61" fmla="*/ 359 h 1187"/>
                <a:gd name="T62" fmla="*/ 1243 w 1246"/>
                <a:gd name="T63" fmla="*/ 397 h 1187"/>
                <a:gd name="T64" fmla="*/ 1234 w 1246"/>
                <a:gd name="T65" fmla="*/ 450 h 1187"/>
                <a:gd name="T66" fmla="*/ 1187 w 1246"/>
                <a:gd name="T67" fmla="*/ 475 h 1187"/>
                <a:gd name="T68" fmla="*/ 1174 w 1246"/>
                <a:gd name="T69" fmla="*/ 473 h 1187"/>
                <a:gd name="T70" fmla="*/ 1187 w 1246"/>
                <a:gd name="T71" fmla="*/ 593 h 1187"/>
                <a:gd name="T72" fmla="*/ 1178 w 1246"/>
                <a:gd name="T73" fmla="*/ 713 h 1187"/>
                <a:gd name="T74" fmla="*/ 1205 w 1246"/>
                <a:gd name="T75" fmla="*/ 715 h 1187"/>
                <a:gd name="T76" fmla="*/ 1243 w 1246"/>
                <a:gd name="T77" fmla="*/ 753 h 1187"/>
                <a:gd name="T78" fmla="*/ 1234 w 1246"/>
                <a:gd name="T79" fmla="*/ 806 h 1187"/>
                <a:gd name="T80" fmla="*/ 1187 w 1246"/>
                <a:gd name="T81" fmla="*/ 831 h 1187"/>
                <a:gd name="T82" fmla="*/ 1145 w 1246"/>
                <a:gd name="T83" fmla="*/ 812 h 1187"/>
                <a:gd name="T84" fmla="*/ 1059 w 1246"/>
                <a:gd name="T85" fmla="*/ 961 h 1187"/>
                <a:gd name="T86" fmla="*/ 935 w 1246"/>
                <a:gd name="T87" fmla="*/ 1078 h 1187"/>
                <a:gd name="T88" fmla="*/ 890 w 1246"/>
                <a:gd name="T89" fmla="*/ 1127 h 1187"/>
                <a:gd name="T90" fmla="*/ 866 w 1246"/>
                <a:gd name="T91" fmla="*/ 1175 h 1187"/>
                <a:gd name="T92" fmla="*/ 815 w 1246"/>
                <a:gd name="T93" fmla="*/ 1185 h 1187"/>
                <a:gd name="T94" fmla="*/ 780 w 1246"/>
                <a:gd name="T95" fmla="*/ 1156 h 1187"/>
                <a:gd name="T96" fmla="*/ 642 w 1246"/>
                <a:gd name="T97" fmla="*/ 1185 h 1187"/>
                <a:gd name="T98" fmla="*/ 503 w 1246"/>
                <a:gd name="T99" fmla="*/ 1179 h 1187"/>
                <a:gd name="T100" fmla="*/ 461 w 1246"/>
                <a:gd name="T101" fmla="*/ 1185 h 1187"/>
                <a:gd name="T102" fmla="*/ 429 w 1246"/>
                <a:gd name="T103" fmla="*/ 1163 h 1187"/>
                <a:gd name="T104" fmla="*/ 270 w 1246"/>
                <a:gd name="T105" fmla="*/ 1090 h 1187"/>
                <a:gd name="T106" fmla="*/ 139 w 1246"/>
                <a:gd name="T107" fmla="*/ 975 h 1187"/>
                <a:gd name="T108" fmla="*/ 49 w 1246"/>
                <a:gd name="T109" fmla="*/ 827 h 1187"/>
                <a:gd name="T110" fmla="*/ 4 w 1246"/>
                <a:gd name="T111" fmla="*/ 655 h 1187"/>
                <a:gd name="T112" fmla="*/ 12 w 1246"/>
                <a:gd name="T113" fmla="*/ 473 h 1187"/>
                <a:gd name="T114" fmla="*/ 74 w 1246"/>
                <a:gd name="T115" fmla="*/ 307 h 1187"/>
                <a:gd name="T116" fmla="*/ 179 w 1246"/>
                <a:gd name="T117" fmla="*/ 169 h 1187"/>
                <a:gd name="T118" fmla="*/ 320 w 1246"/>
                <a:gd name="T119" fmla="*/ 68 h 1187"/>
                <a:gd name="T120" fmla="*/ 442 w 1246"/>
                <a:gd name="T121" fmla="*/ 12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6" h="1187">
                  <a:moveTo>
                    <a:pt x="594" y="119"/>
                  </a:moveTo>
                  <a:lnTo>
                    <a:pt x="539" y="122"/>
                  </a:lnTo>
                  <a:lnTo>
                    <a:pt x="485" y="132"/>
                  </a:lnTo>
                  <a:lnTo>
                    <a:pt x="434" y="147"/>
                  </a:lnTo>
                  <a:lnTo>
                    <a:pt x="385" y="167"/>
                  </a:lnTo>
                  <a:lnTo>
                    <a:pt x="339" y="192"/>
                  </a:lnTo>
                  <a:lnTo>
                    <a:pt x="297" y="223"/>
                  </a:lnTo>
                  <a:lnTo>
                    <a:pt x="258" y="258"/>
                  </a:lnTo>
                  <a:lnTo>
                    <a:pt x="224" y="297"/>
                  </a:lnTo>
                  <a:lnTo>
                    <a:pt x="193" y="339"/>
                  </a:lnTo>
                  <a:lnTo>
                    <a:pt x="168" y="385"/>
                  </a:lnTo>
                  <a:lnTo>
                    <a:pt x="147" y="434"/>
                  </a:lnTo>
                  <a:lnTo>
                    <a:pt x="132" y="484"/>
                  </a:lnTo>
                  <a:lnTo>
                    <a:pt x="122" y="538"/>
                  </a:lnTo>
                  <a:lnTo>
                    <a:pt x="119" y="593"/>
                  </a:lnTo>
                  <a:lnTo>
                    <a:pt x="122" y="648"/>
                  </a:lnTo>
                  <a:lnTo>
                    <a:pt x="132" y="702"/>
                  </a:lnTo>
                  <a:lnTo>
                    <a:pt x="147" y="753"/>
                  </a:lnTo>
                  <a:lnTo>
                    <a:pt x="168" y="802"/>
                  </a:lnTo>
                  <a:lnTo>
                    <a:pt x="193" y="848"/>
                  </a:lnTo>
                  <a:lnTo>
                    <a:pt x="224" y="890"/>
                  </a:lnTo>
                  <a:lnTo>
                    <a:pt x="258" y="929"/>
                  </a:lnTo>
                  <a:lnTo>
                    <a:pt x="297" y="963"/>
                  </a:lnTo>
                  <a:lnTo>
                    <a:pt x="339" y="994"/>
                  </a:lnTo>
                  <a:lnTo>
                    <a:pt x="385" y="1019"/>
                  </a:lnTo>
                  <a:lnTo>
                    <a:pt x="434" y="1040"/>
                  </a:lnTo>
                  <a:lnTo>
                    <a:pt x="485" y="1055"/>
                  </a:lnTo>
                  <a:lnTo>
                    <a:pt x="539" y="1065"/>
                  </a:lnTo>
                  <a:lnTo>
                    <a:pt x="594" y="1068"/>
                  </a:lnTo>
                  <a:lnTo>
                    <a:pt x="649" y="1065"/>
                  </a:lnTo>
                  <a:lnTo>
                    <a:pt x="703" y="1055"/>
                  </a:lnTo>
                  <a:lnTo>
                    <a:pt x="753" y="1040"/>
                  </a:lnTo>
                  <a:lnTo>
                    <a:pt x="802" y="1019"/>
                  </a:lnTo>
                  <a:lnTo>
                    <a:pt x="848" y="994"/>
                  </a:lnTo>
                  <a:lnTo>
                    <a:pt x="890" y="963"/>
                  </a:lnTo>
                  <a:lnTo>
                    <a:pt x="929" y="929"/>
                  </a:lnTo>
                  <a:lnTo>
                    <a:pt x="964" y="890"/>
                  </a:lnTo>
                  <a:lnTo>
                    <a:pt x="995" y="848"/>
                  </a:lnTo>
                  <a:lnTo>
                    <a:pt x="1020" y="802"/>
                  </a:lnTo>
                  <a:lnTo>
                    <a:pt x="1040" y="753"/>
                  </a:lnTo>
                  <a:lnTo>
                    <a:pt x="1055" y="702"/>
                  </a:lnTo>
                  <a:lnTo>
                    <a:pt x="1065" y="648"/>
                  </a:lnTo>
                  <a:lnTo>
                    <a:pt x="1068" y="593"/>
                  </a:lnTo>
                  <a:lnTo>
                    <a:pt x="1065" y="538"/>
                  </a:lnTo>
                  <a:lnTo>
                    <a:pt x="1055" y="484"/>
                  </a:lnTo>
                  <a:lnTo>
                    <a:pt x="1040" y="434"/>
                  </a:lnTo>
                  <a:lnTo>
                    <a:pt x="1020" y="385"/>
                  </a:lnTo>
                  <a:lnTo>
                    <a:pt x="995" y="339"/>
                  </a:lnTo>
                  <a:lnTo>
                    <a:pt x="964" y="297"/>
                  </a:lnTo>
                  <a:lnTo>
                    <a:pt x="929" y="258"/>
                  </a:lnTo>
                  <a:lnTo>
                    <a:pt x="890" y="223"/>
                  </a:lnTo>
                  <a:lnTo>
                    <a:pt x="848" y="192"/>
                  </a:lnTo>
                  <a:lnTo>
                    <a:pt x="802" y="167"/>
                  </a:lnTo>
                  <a:lnTo>
                    <a:pt x="753" y="147"/>
                  </a:lnTo>
                  <a:lnTo>
                    <a:pt x="703" y="132"/>
                  </a:lnTo>
                  <a:lnTo>
                    <a:pt x="649" y="122"/>
                  </a:lnTo>
                  <a:lnTo>
                    <a:pt x="594" y="119"/>
                  </a:lnTo>
                  <a:close/>
                  <a:moveTo>
                    <a:pt x="475" y="0"/>
                  </a:moveTo>
                  <a:lnTo>
                    <a:pt x="489" y="2"/>
                  </a:lnTo>
                  <a:lnTo>
                    <a:pt x="503" y="8"/>
                  </a:lnTo>
                  <a:lnTo>
                    <a:pt x="547" y="2"/>
                  </a:lnTo>
                  <a:lnTo>
                    <a:pt x="594" y="0"/>
                  </a:lnTo>
                  <a:lnTo>
                    <a:pt x="642" y="2"/>
                  </a:lnTo>
                  <a:lnTo>
                    <a:pt x="690" y="8"/>
                  </a:lnTo>
                  <a:lnTo>
                    <a:pt x="735" y="17"/>
                  </a:lnTo>
                  <a:lnTo>
                    <a:pt x="780" y="30"/>
                  </a:lnTo>
                  <a:lnTo>
                    <a:pt x="789" y="18"/>
                  </a:lnTo>
                  <a:lnTo>
                    <a:pt x="801" y="9"/>
                  </a:lnTo>
                  <a:lnTo>
                    <a:pt x="815" y="2"/>
                  </a:lnTo>
                  <a:lnTo>
                    <a:pt x="831" y="0"/>
                  </a:lnTo>
                  <a:lnTo>
                    <a:pt x="849" y="3"/>
                  </a:lnTo>
                  <a:lnTo>
                    <a:pt x="866" y="12"/>
                  </a:lnTo>
                  <a:lnTo>
                    <a:pt x="878" y="25"/>
                  </a:lnTo>
                  <a:lnTo>
                    <a:pt x="887" y="41"/>
                  </a:lnTo>
                  <a:lnTo>
                    <a:pt x="890" y="59"/>
                  </a:lnTo>
                  <a:lnTo>
                    <a:pt x="889" y="69"/>
                  </a:lnTo>
                  <a:lnTo>
                    <a:pt x="886" y="78"/>
                  </a:lnTo>
                  <a:lnTo>
                    <a:pt x="933" y="108"/>
                  </a:lnTo>
                  <a:lnTo>
                    <a:pt x="978" y="142"/>
                  </a:lnTo>
                  <a:lnTo>
                    <a:pt x="1019" y="180"/>
                  </a:lnTo>
                  <a:lnTo>
                    <a:pt x="1035" y="184"/>
                  </a:lnTo>
                  <a:lnTo>
                    <a:pt x="1048" y="194"/>
                  </a:lnTo>
                  <a:lnTo>
                    <a:pt x="1059" y="206"/>
                  </a:lnTo>
                  <a:lnTo>
                    <a:pt x="1066" y="220"/>
                  </a:lnTo>
                  <a:lnTo>
                    <a:pt x="1068" y="237"/>
                  </a:lnTo>
                  <a:lnTo>
                    <a:pt x="1068" y="238"/>
                  </a:lnTo>
                  <a:lnTo>
                    <a:pt x="1097" y="282"/>
                  </a:lnTo>
                  <a:lnTo>
                    <a:pt x="1123" y="327"/>
                  </a:lnTo>
                  <a:lnTo>
                    <a:pt x="1145" y="374"/>
                  </a:lnTo>
                  <a:lnTo>
                    <a:pt x="1157" y="365"/>
                  </a:lnTo>
                  <a:lnTo>
                    <a:pt x="1171" y="358"/>
                  </a:lnTo>
                  <a:lnTo>
                    <a:pt x="1187" y="356"/>
                  </a:lnTo>
                  <a:lnTo>
                    <a:pt x="1205" y="359"/>
                  </a:lnTo>
                  <a:lnTo>
                    <a:pt x="1222" y="368"/>
                  </a:lnTo>
                  <a:lnTo>
                    <a:pt x="1234" y="381"/>
                  </a:lnTo>
                  <a:lnTo>
                    <a:pt x="1243" y="397"/>
                  </a:lnTo>
                  <a:lnTo>
                    <a:pt x="1246" y="415"/>
                  </a:lnTo>
                  <a:lnTo>
                    <a:pt x="1243" y="434"/>
                  </a:lnTo>
                  <a:lnTo>
                    <a:pt x="1234" y="450"/>
                  </a:lnTo>
                  <a:lnTo>
                    <a:pt x="1222" y="463"/>
                  </a:lnTo>
                  <a:lnTo>
                    <a:pt x="1205" y="471"/>
                  </a:lnTo>
                  <a:lnTo>
                    <a:pt x="1187" y="475"/>
                  </a:lnTo>
                  <a:lnTo>
                    <a:pt x="1183" y="475"/>
                  </a:lnTo>
                  <a:lnTo>
                    <a:pt x="1178" y="474"/>
                  </a:lnTo>
                  <a:lnTo>
                    <a:pt x="1174" y="473"/>
                  </a:lnTo>
                  <a:lnTo>
                    <a:pt x="1182" y="511"/>
                  </a:lnTo>
                  <a:lnTo>
                    <a:pt x="1186" y="552"/>
                  </a:lnTo>
                  <a:lnTo>
                    <a:pt x="1187" y="593"/>
                  </a:lnTo>
                  <a:lnTo>
                    <a:pt x="1184" y="655"/>
                  </a:lnTo>
                  <a:lnTo>
                    <a:pt x="1174" y="714"/>
                  </a:lnTo>
                  <a:lnTo>
                    <a:pt x="1178" y="713"/>
                  </a:lnTo>
                  <a:lnTo>
                    <a:pt x="1183" y="712"/>
                  </a:lnTo>
                  <a:lnTo>
                    <a:pt x="1187" y="712"/>
                  </a:lnTo>
                  <a:lnTo>
                    <a:pt x="1205" y="715"/>
                  </a:lnTo>
                  <a:lnTo>
                    <a:pt x="1222" y="724"/>
                  </a:lnTo>
                  <a:lnTo>
                    <a:pt x="1234" y="736"/>
                  </a:lnTo>
                  <a:lnTo>
                    <a:pt x="1243" y="753"/>
                  </a:lnTo>
                  <a:lnTo>
                    <a:pt x="1246" y="771"/>
                  </a:lnTo>
                  <a:lnTo>
                    <a:pt x="1243" y="790"/>
                  </a:lnTo>
                  <a:lnTo>
                    <a:pt x="1234" y="806"/>
                  </a:lnTo>
                  <a:lnTo>
                    <a:pt x="1222" y="819"/>
                  </a:lnTo>
                  <a:lnTo>
                    <a:pt x="1205" y="827"/>
                  </a:lnTo>
                  <a:lnTo>
                    <a:pt x="1187" y="831"/>
                  </a:lnTo>
                  <a:lnTo>
                    <a:pt x="1171" y="829"/>
                  </a:lnTo>
                  <a:lnTo>
                    <a:pt x="1157" y="822"/>
                  </a:lnTo>
                  <a:lnTo>
                    <a:pt x="1145" y="812"/>
                  </a:lnTo>
                  <a:lnTo>
                    <a:pt x="1121" y="865"/>
                  </a:lnTo>
                  <a:lnTo>
                    <a:pt x="1092" y="915"/>
                  </a:lnTo>
                  <a:lnTo>
                    <a:pt x="1059" y="961"/>
                  </a:lnTo>
                  <a:lnTo>
                    <a:pt x="1021" y="1003"/>
                  </a:lnTo>
                  <a:lnTo>
                    <a:pt x="980" y="1043"/>
                  </a:lnTo>
                  <a:lnTo>
                    <a:pt x="935" y="1078"/>
                  </a:lnTo>
                  <a:lnTo>
                    <a:pt x="886" y="1109"/>
                  </a:lnTo>
                  <a:lnTo>
                    <a:pt x="889" y="1118"/>
                  </a:lnTo>
                  <a:lnTo>
                    <a:pt x="890" y="1127"/>
                  </a:lnTo>
                  <a:lnTo>
                    <a:pt x="887" y="1146"/>
                  </a:lnTo>
                  <a:lnTo>
                    <a:pt x="878" y="1162"/>
                  </a:lnTo>
                  <a:lnTo>
                    <a:pt x="866" y="1175"/>
                  </a:lnTo>
                  <a:lnTo>
                    <a:pt x="849" y="1183"/>
                  </a:lnTo>
                  <a:lnTo>
                    <a:pt x="831" y="1187"/>
                  </a:lnTo>
                  <a:lnTo>
                    <a:pt x="815" y="1185"/>
                  </a:lnTo>
                  <a:lnTo>
                    <a:pt x="801" y="1178"/>
                  </a:lnTo>
                  <a:lnTo>
                    <a:pt x="789" y="1168"/>
                  </a:lnTo>
                  <a:lnTo>
                    <a:pt x="780" y="1156"/>
                  </a:lnTo>
                  <a:lnTo>
                    <a:pt x="735" y="1169"/>
                  </a:lnTo>
                  <a:lnTo>
                    <a:pt x="690" y="1179"/>
                  </a:lnTo>
                  <a:lnTo>
                    <a:pt x="642" y="1185"/>
                  </a:lnTo>
                  <a:lnTo>
                    <a:pt x="594" y="1187"/>
                  </a:lnTo>
                  <a:lnTo>
                    <a:pt x="547" y="1185"/>
                  </a:lnTo>
                  <a:lnTo>
                    <a:pt x="503" y="1179"/>
                  </a:lnTo>
                  <a:lnTo>
                    <a:pt x="489" y="1185"/>
                  </a:lnTo>
                  <a:lnTo>
                    <a:pt x="475" y="1187"/>
                  </a:lnTo>
                  <a:lnTo>
                    <a:pt x="461" y="1185"/>
                  </a:lnTo>
                  <a:lnTo>
                    <a:pt x="449" y="1180"/>
                  </a:lnTo>
                  <a:lnTo>
                    <a:pt x="438" y="1173"/>
                  </a:lnTo>
                  <a:lnTo>
                    <a:pt x="429" y="1163"/>
                  </a:lnTo>
                  <a:lnTo>
                    <a:pt x="373" y="1144"/>
                  </a:lnTo>
                  <a:lnTo>
                    <a:pt x="320" y="1119"/>
                  </a:lnTo>
                  <a:lnTo>
                    <a:pt x="270" y="1090"/>
                  </a:lnTo>
                  <a:lnTo>
                    <a:pt x="223" y="1056"/>
                  </a:lnTo>
                  <a:lnTo>
                    <a:pt x="179" y="1017"/>
                  </a:lnTo>
                  <a:lnTo>
                    <a:pt x="139" y="975"/>
                  </a:lnTo>
                  <a:lnTo>
                    <a:pt x="105" y="929"/>
                  </a:lnTo>
                  <a:lnTo>
                    <a:pt x="74" y="879"/>
                  </a:lnTo>
                  <a:lnTo>
                    <a:pt x="49" y="827"/>
                  </a:lnTo>
                  <a:lnTo>
                    <a:pt x="27" y="772"/>
                  </a:lnTo>
                  <a:lnTo>
                    <a:pt x="12" y="714"/>
                  </a:lnTo>
                  <a:lnTo>
                    <a:pt x="4" y="655"/>
                  </a:lnTo>
                  <a:lnTo>
                    <a:pt x="0" y="593"/>
                  </a:lnTo>
                  <a:lnTo>
                    <a:pt x="4" y="532"/>
                  </a:lnTo>
                  <a:lnTo>
                    <a:pt x="12" y="473"/>
                  </a:lnTo>
                  <a:lnTo>
                    <a:pt x="27" y="414"/>
                  </a:lnTo>
                  <a:lnTo>
                    <a:pt x="49" y="359"/>
                  </a:lnTo>
                  <a:lnTo>
                    <a:pt x="74" y="307"/>
                  </a:lnTo>
                  <a:lnTo>
                    <a:pt x="105" y="258"/>
                  </a:lnTo>
                  <a:lnTo>
                    <a:pt x="139" y="211"/>
                  </a:lnTo>
                  <a:lnTo>
                    <a:pt x="179" y="169"/>
                  </a:lnTo>
                  <a:lnTo>
                    <a:pt x="223" y="132"/>
                  </a:lnTo>
                  <a:lnTo>
                    <a:pt x="270" y="97"/>
                  </a:lnTo>
                  <a:lnTo>
                    <a:pt x="320" y="68"/>
                  </a:lnTo>
                  <a:lnTo>
                    <a:pt x="373" y="43"/>
                  </a:lnTo>
                  <a:lnTo>
                    <a:pt x="429" y="24"/>
                  </a:lnTo>
                  <a:lnTo>
                    <a:pt x="442" y="12"/>
                  </a:lnTo>
                  <a:lnTo>
                    <a:pt x="457" y="3"/>
                  </a:lnTo>
                  <a:lnTo>
                    <a:pt x="4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271"/>
            <p:cNvSpPr>
              <a:spLocks/>
            </p:cNvSpPr>
            <p:nvPr/>
          </p:nvSpPr>
          <p:spPr bwMode="auto">
            <a:xfrm>
              <a:off x="8375650" y="3795713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3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3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3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3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272"/>
            <p:cNvSpPr>
              <a:spLocks/>
            </p:cNvSpPr>
            <p:nvPr/>
          </p:nvSpPr>
          <p:spPr bwMode="auto">
            <a:xfrm>
              <a:off x="8432800" y="3795713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273"/>
            <p:cNvSpPr>
              <a:spLocks/>
            </p:cNvSpPr>
            <p:nvPr/>
          </p:nvSpPr>
          <p:spPr bwMode="auto">
            <a:xfrm>
              <a:off x="8489950" y="3795713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5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5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5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274"/>
            <p:cNvSpPr>
              <a:spLocks/>
            </p:cNvSpPr>
            <p:nvPr/>
          </p:nvSpPr>
          <p:spPr bwMode="auto">
            <a:xfrm>
              <a:off x="8545513" y="3795713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275"/>
            <p:cNvSpPr>
              <a:spLocks/>
            </p:cNvSpPr>
            <p:nvPr/>
          </p:nvSpPr>
          <p:spPr bwMode="auto">
            <a:xfrm>
              <a:off x="8602663" y="3795713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276"/>
            <p:cNvSpPr>
              <a:spLocks/>
            </p:cNvSpPr>
            <p:nvPr/>
          </p:nvSpPr>
          <p:spPr bwMode="auto">
            <a:xfrm>
              <a:off x="8178800" y="387985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5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5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277"/>
            <p:cNvSpPr>
              <a:spLocks/>
            </p:cNvSpPr>
            <p:nvPr/>
          </p:nvSpPr>
          <p:spPr bwMode="auto">
            <a:xfrm>
              <a:off x="8404225" y="382270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278"/>
            <p:cNvSpPr>
              <a:spLocks/>
            </p:cNvSpPr>
            <p:nvPr/>
          </p:nvSpPr>
          <p:spPr bwMode="auto">
            <a:xfrm>
              <a:off x="8461375" y="382270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279"/>
            <p:cNvSpPr>
              <a:spLocks/>
            </p:cNvSpPr>
            <p:nvPr/>
          </p:nvSpPr>
          <p:spPr bwMode="auto">
            <a:xfrm>
              <a:off x="8404225" y="387985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5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5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280"/>
            <p:cNvSpPr>
              <a:spLocks/>
            </p:cNvSpPr>
            <p:nvPr/>
          </p:nvSpPr>
          <p:spPr bwMode="auto">
            <a:xfrm>
              <a:off x="8461375" y="387985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5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5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281"/>
            <p:cNvSpPr>
              <a:spLocks/>
            </p:cNvSpPr>
            <p:nvPr/>
          </p:nvSpPr>
          <p:spPr bwMode="auto">
            <a:xfrm>
              <a:off x="8432800" y="385127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282"/>
            <p:cNvSpPr>
              <a:spLocks/>
            </p:cNvSpPr>
            <p:nvPr/>
          </p:nvSpPr>
          <p:spPr bwMode="auto">
            <a:xfrm>
              <a:off x="8489950" y="385127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5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5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5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283"/>
            <p:cNvSpPr>
              <a:spLocks/>
            </p:cNvSpPr>
            <p:nvPr/>
          </p:nvSpPr>
          <p:spPr bwMode="auto">
            <a:xfrm>
              <a:off x="8432800" y="390842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4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4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284"/>
            <p:cNvSpPr>
              <a:spLocks/>
            </p:cNvSpPr>
            <p:nvPr/>
          </p:nvSpPr>
          <p:spPr bwMode="auto">
            <a:xfrm>
              <a:off x="8489950" y="390842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5 w 118"/>
                <a:gd name="T5" fmla="*/ 12 h 119"/>
                <a:gd name="T6" fmla="*/ 106 w 118"/>
                <a:gd name="T7" fmla="*/ 24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5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4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5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285"/>
            <p:cNvSpPr>
              <a:spLocks/>
            </p:cNvSpPr>
            <p:nvPr/>
          </p:nvSpPr>
          <p:spPr bwMode="auto">
            <a:xfrm>
              <a:off x="8516938" y="382270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3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3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3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3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286"/>
            <p:cNvSpPr>
              <a:spLocks/>
            </p:cNvSpPr>
            <p:nvPr/>
          </p:nvSpPr>
          <p:spPr bwMode="auto">
            <a:xfrm>
              <a:off x="8574088" y="382270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287"/>
            <p:cNvSpPr>
              <a:spLocks/>
            </p:cNvSpPr>
            <p:nvPr/>
          </p:nvSpPr>
          <p:spPr bwMode="auto">
            <a:xfrm>
              <a:off x="8516938" y="387985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5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3 w 118"/>
                <a:gd name="T25" fmla="*/ 107 h 119"/>
                <a:gd name="T26" fmla="*/ 12 w 118"/>
                <a:gd name="T27" fmla="*/ 95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3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3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3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88"/>
            <p:cNvSpPr>
              <a:spLocks/>
            </p:cNvSpPr>
            <p:nvPr/>
          </p:nvSpPr>
          <p:spPr bwMode="auto">
            <a:xfrm>
              <a:off x="8574088" y="387985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5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5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289"/>
            <p:cNvSpPr>
              <a:spLocks/>
            </p:cNvSpPr>
            <p:nvPr/>
          </p:nvSpPr>
          <p:spPr bwMode="auto">
            <a:xfrm>
              <a:off x="8545513" y="385127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290"/>
            <p:cNvSpPr>
              <a:spLocks/>
            </p:cNvSpPr>
            <p:nvPr/>
          </p:nvSpPr>
          <p:spPr bwMode="auto">
            <a:xfrm>
              <a:off x="8602663" y="385127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291"/>
            <p:cNvSpPr>
              <a:spLocks/>
            </p:cNvSpPr>
            <p:nvPr/>
          </p:nvSpPr>
          <p:spPr bwMode="auto">
            <a:xfrm>
              <a:off x="8545513" y="390842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4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4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292"/>
            <p:cNvSpPr>
              <a:spLocks/>
            </p:cNvSpPr>
            <p:nvPr/>
          </p:nvSpPr>
          <p:spPr bwMode="auto">
            <a:xfrm>
              <a:off x="8602663" y="390842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4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4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293"/>
            <p:cNvSpPr>
              <a:spLocks/>
            </p:cNvSpPr>
            <p:nvPr/>
          </p:nvSpPr>
          <p:spPr bwMode="auto">
            <a:xfrm>
              <a:off x="8631238" y="382270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5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5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5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294"/>
            <p:cNvSpPr>
              <a:spLocks/>
            </p:cNvSpPr>
            <p:nvPr/>
          </p:nvSpPr>
          <p:spPr bwMode="auto">
            <a:xfrm>
              <a:off x="8631238" y="387985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5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5 h 119"/>
                <a:gd name="T16" fmla="*/ 95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5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5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295"/>
            <p:cNvSpPr>
              <a:spLocks/>
            </p:cNvSpPr>
            <p:nvPr/>
          </p:nvSpPr>
          <p:spPr bwMode="auto">
            <a:xfrm>
              <a:off x="8686800" y="3879851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5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5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5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5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296"/>
            <p:cNvSpPr>
              <a:spLocks/>
            </p:cNvSpPr>
            <p:nvPr/>
          </p:nvSpPr>
          <p:spPr bwMode="auto">
            <a:xfrm>
              <a:off x="8404225" y="3937001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297"/>
            <p:cNvSpPr>
              <a:spLocks/>
            </p:cNvSpPr>
            <p:nvPr/>
          </p:nvSpPr>
          <p:spPr bwMode="auto">
            <a:xfrm>
              <a:off x="8461375" y="3937001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298"/>
            <p:cNvSpPr>
              <a:spLocks/>
            </p:cNvSpPr>
            <p:nvPr/>
          </p:nvSpPr>
          <p:spPr bwMode="auto">
            <a:xfrm>
              <a:off x="8516938" y="3937001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3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3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3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3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299"/>
            <p:cNvSpPr>
              <a:spLocks/>
            </p:cNvSpPr>
            <p:nvPr/>
          </p:nvSpPr>
          <p:spPr bwMode="auto">
            <a:xfrm>
              <a:off x="8574088" y="3937001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300"/>
            <p:cNvSpPr>
              <a:spLocks/>
            </p:cNvSpPr>
            <p:nvPr/>
          </p:nvSpPr>
          <p:spPr bwMode="auto">
            <a:xfrm>
              <a:off x="8631238" y="3937001"/>
              <a:ext cx="19050" cy="17463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5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5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5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301"/>
            <p:cNvSpPr>
              <a:spLocks/>
            </p:cNvSpPr>
            <p:nvPr/>
          </p:nvSpPr>
          <p:spPr bwMode="auto">
            <a:xfrm>
              <a:off x="8658225" y="385127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3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3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3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3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302"/>
            <p:cNvSpPr>
              <a:spLocks/>
            </p:cNvSpPr>
            <p:nvPr/>
          </p:nvSpPr>
          <p:spPr bwMode="auto">
            <a:xfrm>
              <a:off x="8658225" y="3908426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4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3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4 h 119"/>
                <a:gd name="T36" fmla="*/ 23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4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3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303"/>
            <p:cNvSpPr>
              <a:spLocks/>
            </p:cNvSpPr>
            <p:nvPr/>
          </p:nvSpPr>
          <p:spPr bwMode="auto">
            <a:xfrm>
              <a:off x="8375650" y="3963988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3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3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3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3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304"/>
            <p:cNvSpPr>
              <a:spLocks/>
            </p:cNvSpPr>
            <p:nvPr/>
          </p:nvSpPr>
          <p:spPr bwMode="auto">
            <a:xfrm>
              <a:off x="8432800" y="3963988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305"/>
            <p:cNvSpPr>
              <a:spLocks/>
            </p:cNvSpPr>
            <p:nvPr/>
          </p:nvSpPr>
          <p:spPr bwMode="auto">
            <a:xfrm>
              <a:off x="8489950" y="3963988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5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5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5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5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306"/>
            <p:cNvSpPr>
              <a:spLocks/>
            </p:cNvSpPr>
            <p:nvPr/>
          </p:nvSpPr>
          <p:spPr bwMode="auto">
            <a:xfrm>
              <a:off x="8545513" y="3963988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307"/>
            <p:cNvSpPr>
              <a:spLocks/>
            </p:cNvSpPr>
            <p:nvPr/>
          </p:nvSpPr>
          <p:spPr bwMode="auto">
            <a:xfrm>
              <a:off x="8602663" y="3963988"/>
              <a:ext cx="19050" cy="19050"/>
            </a:xfrm>
            <a:custGeom>
              <a:avLst/>
              <a:gdLst>
                <a:gd name="T0" fmla="*/ 59 w 118"/>
                <a:gd name="T1" fmla="*/ 0 h 119"/>
                <a:gd name="T2" fmla="*/ 77 w 118"/>
                <a:gd name="T3" fmla="*/ 3 h 119"/>
                <a:gd name="T4" fmla="*/ 94 w 118"/>
                <a:gd name="T5" fmla="*/ 12 h 119"/>
                <a:gd name="T6" fmla="*/ 106 w 118"/>
                <a:gd name="T7" fmla="*/ 25 h 119"/>
                <a:gd name="T8" fmla="*/ 115 w 118"/>
                <a:gd name="T9" fmla="*/ 41 h 119"/>
                <a:gd name="T10" fmla="*/ 118 w 118"/>
                <a:gd name="T11" fmla="*/ 59 h 119"/>
                <a:gd name="T12" fmla="*/ 115 w 118"/>
                <a:gd name="T13" fmla="*/ 78 h 119"/>
                <a:gd name="T14" fmla="*/ 106 w 118"/>
                <a:gd name="T15" fmla="*/ 94 h 119"/>
                <a:gd name="T16" fmla="*/ 94 w 118"/>
                <a:gd name="T17" fmla="*/ 107 h 119"/>
                <a:gd name="T18" fmla="*/ 77 w 118"/>
                <a:gd name="T19" fmla="*/ 115 h 119"/>
                <a:gd name="T20" fmla="*/ 59 w 118"/>
                <a:gd name="T21" fmla="*/ 119 h 119"/>
                <a:gd name="T22" fmla="*/ 41 w 118"/>
                <a:gd name="T23" fmla="*/ 115 h 119"/>
                <a:gd name="T24" fmla="*/ 24 w 118"/>
                <a:gd name="T25" fmla="*/ 107 h 119"/>
                <a:gd name="T26" fmla="*/ 12 w 118"/>
                <a:gd name="T27" fmla="*/ 94 h 119"/>
                <a:gd name="T28" fmla="*/ 3 w 118"/>
                <a:gd name="T29" fmla="*/ 78 h 119"/>
                <a:gd name="T30" fmla="*/ 0 w 118"/>
                <a:gd name="T31" fmla="*/ 59 h 119"/>
                <a:gd name="T32" fmla="*/ 3 w 118"/>
                <a:gd name="T33" fmla="*/ 41 h 119"/>
                <a:gd name="T34" fmla="*/ 12 w 118"/>
                <a:gd name="T35" fmla="*/ 25 h 119"/>
                <a:gd name="T36" fmla="*/ 24 w 118"/>
                <a:gd name="T37" fmla="*/ 12 h 119"/>
                <a:gd name="T38" fmla="*/ 41 w 118"/>
                <a:gd name="T39" fmla="*/ 3 h 119"/>
                <a:gd name="T40" fmla="*/ 59 w 118"/>
                <a:gd name="T4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9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5"/>
                  </a:lnTo>
                  <a:lnTo>
                    <a:pt x="115" y="41"/>
                  </a:lnTo>
                  <a:lnTo>
                    <a:pt x="118" y="59"/>
                  </a:lnTo>
                  <a:lnTo>
                    <a:pt x="115" y="78"/>
                  </a:lnTo>
                  <a:lnTo>
                    <a:pt x="106" y="94"/>
                  </a:lnTo>
                  <a:lnTo>
                    <a:pt x="94" y="107"/>
                  </a:lnTo>
                  <a:lnTo>
                    <a:pt x="77" y="115"/>
                  </a:lnTo>
                  <a:lnTo>
                    <a:pt x="59" y="119"/>
                  </a:lnTo>
                  <a:lnTo>
                    <a:pt x="41" y="115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0" name="Group 817"/>
          <p:cNvGrpSpPr/>
          <p:nvPr/>
        </p:nvGrpSpPr>
        <p:grpSpPr>
          <a:xfrm>
            <a:off x="10408239" y="4657116"/>
            <a:ext cx="539750" cy="514350"/>
            <a:chOff x="10947400" y="3478213"/>
            <a:chExt cx="539750" cy="514350"/>
          </a:xfrm>
          <a:solidFill>
            <a:srgbClr val="000000"/>
          </a:solidFill>
        </p:grpSpPr>
        <p:sp>
          <p:nvSpPr>
            <p:cNvPr id="651" name="Freeform 189"/>
            <p:cNvSpPr>
              <a:spLocks/>
            </p:cNvSpPr>
            <p:nvPr/>
          </p:nvSpPr>
          <p:spPr bwMode="auto">
            <a:xfrm>
              <a:off x="10947400" y="3478213"/>
              <a:ext cx="539750" cy="360363"/>
            </a:xfrm>
            <a:custGeom>
              <a:avLst/>
              <a:gdLst>
                <a:gd name="T0" fmla="*/ 2308 w 3400"/>
                <a:gd name="T1" fmla="*/ 80 h 2274"/>
                <a:gd name="T2" fmla="*/ 2665 w 3400"/>
                <a:gd name="T3" fmla="*/ 351 h 2274"/>
                <a:gd name="T4" fmla="*/ 2866 w 3400"/>
                <a:gd name="T5" fmla="*/ 763 h 2274"/>
                <a:gd name="T6" fmla="*/ 3105 w 3400"/>
                <a:gd name="T7" fmla="*/ 1022 h 2274"/>
                <a:gd name="T8" fmla="*/ 3333 w 3400"/>
                <a:gd name="T9" fmla="*/ 1295 h 2274"/>
                <a:gd name="T10" fmla="*/ 3397 w 3400"/>
                <a:gd name="T11" fmla="*/ 1656 h 2274"/>
                <a:gd name="T12" fmla="*/ 3261 w 3400"/>
                <a:gd name="T13" fmla="*/ 2003 h 2274"/>
                <a:gd name="T14" fmla="*/ 2969 w 3400"/>
                <a:gd name="T15" fmla="*/ 2227 h 2274"/>
                <a:gd name="T16" fmla="*/ 2476 w 3400"/>
                <a:gd name="T17" fmla="*/ 2271 h 2274"/>
                <a:gd name="T18" fmla="*/ 2448 w 3400"/>
                <a:gd name="T19" fmla="*/ 2183 h 2274"/>
                <a:gd name="T20" fmla="*/ 2833 w 3400"/>
                <a:gd name="T21" fmla="*/ 2149 h 2274"/>
                <a:gd name="T22" fmla="*/ 3120 w 3400"/>
                <a:gd name="T23" fmla="*/ 1993 h 2274"/>
                <a:gd name="T24" fmla="*/ 3275 w 3400"/>
                <a:gd name="T25" fmla="*/ 1705 h 2274"/>
                <a:gd name="T26" fmla="*/ 3241 w 3400"/>
                <a:gd name="T27" fmla="*/ 1367 h 2274"/>
                <a:gd name="T28" fmla="*/ 3031 w 3400"/>
                <a:gd name="T29" fmla="*/ 1109 h 2274"/>
                <a:gd name="T30" fmla="*/ 2808 w 3400"/>
                <a:gd name="T31" fmla="*/ 1020 h 2274"/>
                <a:gd name="T32" fmla="*/ 2660 w 3400"/>
                <a:gd name="T33" fmla="*/ 1014 h 2274"/>
                <a:gd name="T34" fmla="*/ 2534 w 3400"/>
                <a:gd name="T35" fmla="*/ 1021 h 2274"/>
                <a:gd name="T36" fmla="*/ 2500 w 3400"/>
                <a:gd name="T37" fmla="*/ 941 h 2274"/>
                <a:gd name="T38" fmla="*/ 2691 w 3400"/>
                <a:gd name="T39" fmla="*/ 900 h 2274"/>
                <a:gd name="T40" fmla="*/ 2701 w 3400"/>
                <a:gd name="T41" fmla="*/ 625 h 2274"/>
                <a:gd name="T42" fmla="*/ 2450 w 3400"/>
                <a:gd name="T43" fmla="*/ 298 h 2274"/>
                <a:gd name="T44" fmla="*/ 2075 w 3400"/>
                <a:gd name="T45" fmla="*/ 126 h 2274"/>
                <a:gd name="T46" fmla="*/ 1669 w 3400"/>
                <a:gd name="T47" fmla="*/ 157 h 2274"/>
                <a:gd name="T48" fmla="*/ 1325 w 3400"/>
                <a:gd name="T49" fmla="*/ 362 h 2274"/>
                <a:gd name="T50" fmla="*/ 1367 w 3400"/>
                <a:gd name="T51" fmla="*/ 634 h 2274"/>
                <a:gd name="T52" fmla="*/ 1405 w 3400"/>
                <a:gd name="T53" fmla="*/ 886 h 2274"/>
                <a:gd name="T54" fmla="*/ 1315 w 3400"/>
                <a:gd name="T55" fmla="*/ 886 h 2274"/>
                <a:gd name="T56" fmla="*/ 1263 w 3400"/>
                <a:gd name="T57" fmla="*/ 679 h 2274"/>
                <a:gd name="T58" fmla="*/ 1102 w 3400"/>
                <a:gd name="T59" fmla="*/ 506 h 2274"/>
                <a:gd name="T60" fmla="*/ 1017 w 3400"/>
                <a:gd name="T61" fmla="*/ 470 h 2274"/>
                <a:gd name="T62" fmla="*/ 907 w 3400"/>
                <a:gd name="T63" fmla="*/ 455 h 2274"/>
                <a:gd name="T64" fmla="*/ 643 w 3400"/>
                <a:gd name="T65" fmla="*/ 555 h 2274"/>
                <a:gd name="T66" fmla="*/ 513 w 3400"/>
                <a:gd name="T67" fmla="*/ 803 h 2274"/>
                <a:gd name="T68" fmla="*/ 510 w 3400"/>
                <a:gd name="T69" fmla="*/ 910 h 2274"/>
                <a:gd name="T70" fmla="*/ 302 w 3400"/>
                <a:gd name="T71" fmla="*/ 1091 h 2274"/>
                <a:gd name="T72" fmla="*/ 137 w 3400"/>
                <a:gd name="T73" fmla="*/ 1381 h 2274"/>
                <a:gd name="T74" fmla="*/ 141 w 3400"/>
                <a:gd name="T75" fmla="*/ 1727 h 2274"/>
                <a:gd name="T76" fmla="*/ 337 w 3400"/>
                <a:gd name="T77" fmla="*/ 2019 h 2274"/>
                <a:gd name="T78" fmla="*/ 666 w 3400"/>
                <a:gd name="T79" fmla="*/ 2157 h 2274"/>
                <a:gd name="T80" fmla="*/ 1074 w 3400"/>
                <a:gd name="T81" fmla="*/ 2199 h 2274"/>
                <a:gd name="T82" fmla="*/ 1020 w 3400"/>
                <a:gd name="T83" fmla="*/ 2274 h 2274"/>
                <a:gd name="T84" fmla="*/ 416 w 3400"/>
                <a:gd name="T85" fmla="*/ 2204 h 2274"/>
                <a:gd name="T86" fmla="*/ 133 w 3400"/>
                <a:gd name="T87" fmla="*/ 1965 h 2274"/>
                <a:gd name="T88" fmla="*/ 3 w 3400"/>
                <a:gd name="T89" fmla="*/ 1610 h 2274"/>
                <a:gd name="T90" fmla="*/ 67 w 3400"/>
                <a:gd name="T91" fmla="*/ 1239 h 2274"/>
                <a:gd name="T92" fmla="*/ 295 w 3400"/>
                <a:gd name="T93" fmla="*/ 944 h 2274"/>
                <a:gd name="T94" fmla="*/ 422 w 3400"/>
                <a:gd name="T95" fmla="*/ 691 h 2274"/>
                <a:gd name="T96" fmla="*/ 606 w 3400"/>
                <a:gd name="T97" fmla="*/ 440 h 2274"/>
                <a:gd name="T98" fmla="*/ 907 w 3400"/>
                <a:gd name="T99" fmla="*/ 341 h 2274"/>
                <a:gd name="T100" fmla="*/ 1074 w 3400"/>
                <a:gd name="T101" fmla="*/ 370 h 2274"/>
                <a:gd name="T102" fmla="*/ 1234 w 3400"/>
                <a:gd name="T103" fmla="*/ 291 h 2274"/>
                <a:gd name="T104" fmla="*/ 1587 w 3400"/>
                <a:gd name="T105" fmla="*/ 64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00" h="2274">
                  <a:moveTo>
                    <a:pt x="1932" y="0"/>
                  </a:moveTo>
                  <a:lnTo>
                    <a:pt x="2010" y="3"/>
                  </a:lnTo>
                  <a:lnTo>
                    <a:pt x="2088" y="13"/>
                  </a:lnTo>
                  <a:lnTo>
                    <a:pt x="2164" y="29"/>
                  </a:lnTo>
                  <a:lnTo>
                    <a:pt x="2237" y="52"/>
                  </a:lnTo>
                  <a:lnTo>
                    <a:pt x="2308" y="80"/>
                  </a:lnTo>
                  <a:lnTo>
                    <a:pt x="2376" y="113"/>
                  </a:lnTo>
                  <a:lnTo>
                    <a:pt x="2441" y="151"/>
                  </a:lnTo>
                  <a:lnTo>
                    <a:pt x="2503" y="194"/>
                  </a:lnTo>
                  <a:lnTo>
                    <a:pt x="2561" y="243"/>
                  </a:lnTo>
                  <a:lnTo>
                    <a:pt x="2616" y="295"/>
                  </a:lnTo>
                  <a:lnTo>
                    <a:pt x="2665" y="351"/>
                  </a:lnTo>
                  <a:lnTo>
                    <a:pt x="2712" y="412"/>
                  </a:lnTo>
                  <a:lnTo>
                    <a:pt x="2753" y="476"/>
                  </a:lnTo>
                  <a:lnTo>
                    <a:pt x="2789" y="544"/>
                  </a:lnTo>
                  <a:lnTo>
                    <a:pt x="2821" y="614"/>
                  </a:lnTo>
                  <a:lnTo>
                    <a:pt x="2847" y="687"/>
                  </a:lnTo>
                  <a:lnTo>
                    <a:pt x="2866" y="763"/>
                  </a:lnTo>
                  <a:lnTo>
                    <a:pt x="2881" y="840"/>
                  </a:lnTo>
                  <a:lnTo>
                    <a:pt x="2889" y="921"/>
                  </a:lnTo>
                  <a:lnTo>
                    <a:pt x="2947" y="939"/>
                  </a:lnTo>
                  <a:lnTo>
                    <a:pt x="3002" y="962"/>
                  </a:lnTo>
                  <a:lnTo>
                    <a:pt x="3055" y="990"/>
                  </a:lnTo>
                  <a:lnTo>
                    <a:pt x="3105" y="1022"/>
                  </a:lnTo>
                  <a:lnTo>
                    <a:pt x="3152" y="1059"/>
                  </a:lnTo>
                  <a:lnTo>
                    <a:pt x="3196" y="1100"/>
                  </a:lnTo>
                  <a:lnTo>
                    <a:pt x="3236" y="1144"/>
                  </a:lnTo>
                  <a:lnTo>
                    <a:pt x="3272" y="1192"/>
                  </a:lnTo>
                  <a:lnTo>
                    <a:pt x="3305" y="1242"/>
                  </a:lnTo>
                  <a:lnTo>
                    <a:pt x="3333" y="1295"/>
                  </a:lnTo>
                  <a:lnTo>
                    <a:pt x="3357" y="1351"/>
                  </a:lnTo>
                  <a:lnTo>
                    <a:pt x="3375" y="1408"/>
                  </a:lnTo>
                  <a:lnTo>
                    <a:pt x="3389" y="1468"/>
                  </a:lnTo>
                  <a:lnTo>
                    <a:pt x="3397" y="1529"/>
                  </a:lnTo>
                  <a:lnTo>
                    <a:pt x="3400" y="1590"/>
                  </a:lnTo>
                  <a:lnTo>
                    <a:pt x="3397" y="1656"/>
                  </a:lnTo>
                  <a:lnTo>
                    <a:pt x="3388" y="1720"/>
                  </a:lnTo>
                  <a:lnTo>
                    <a:pt x="3373" y="1782"/>
                  </a:lnTo>
                  <a:lnTo>
                    <a:pt x="3353" y="1842"/>
                  </a:lnTo>
                  <a:lnTo>
                    <a:pt x="3327" y="1899"/>
                  </a:lnTo>
                  <a:lnTo>
                    <a:pt x="3296" y="1953"/>
                  </a:lnTo>
                  <a:lnTo>
                    <a:pt x="3261" y="2003"/>
                  </a:lnTo>
                  <a:lnTo>
                    <a:pt x="3222" y="2051"/>
                  </a:lnTo>
                  <a:lnTo>
                    <a:pt x="3177" y="2095"/>
                  </a:lnTo>
                  <a:lnTo>
                    <a:pt x="3131" y="2135"/>
                  </a:lnTo>
                  <a:lnTo>
                    <a:pt x="3080" y="2170"/>
                  </a:lnTo>
                  <a:lnTo>
                    <a:pt x="3026" y="2201"/>
                  </a:lnTo>
                  <a:lnTo>
                    <a:pt x="2969" y="2227"/>
                  </a:lnTo>
                  <a:lnTo>
                    <a:pt x="2910" y="2246"/>
                  </a:lnTo>
                  <a:lnTo>
                    <a:pt x="2848" y="2262"/>
                  </a:lnTo>
                  <a:lnTo>
                    <a:pt x="2784" y="2271"/>
                  </a:lnTo>
                  <a:lnTo>
                    <a:pt x="2719" y="2274"/>
                  </a:lnTo>
                  <a:lnTo>
                    <a:pt x="2493" y="2274"/>
                  </a:lnTo>
                  <a:lnTo>
                    <a:pt x="2476" y="2271"/>
                  </a:lnTo>
                  <a:lnTo>
                    <a:pt x="2459" y="2263"/>
                  </a:lnTo>
                  <a:lnTo>
                    <a:pt x="2448" y="2250"/>
                  </a:lnTo>
                  <a:lnTo>
                    <a:pt x="2440" y="2235"/>
                  </a:lnTo>
                  <a:lnTo>
                    <a:pt x="2437" y="2217"/>
                  </a:lnTo>
                  <a:lnTo>
                    <a:pt x="2440" y="2199"/>
                  </a:lnTo>
                  <a:lnTo>
                    <a:pt x="2448" y="2183"/>
                  </a:lnTo>
                  <a:lnTo>
                    <a:pt x="2459" y="2171"/>
                  </a:lnTo>
                  <a:lnTo>
                    <a:pt x="2476" y="2164"/>
                  </a:lnTo>
                  <a:lnTo>
                    <a:pt x="2493" y="2160"/>
                  </a:lnTo>
                  <a:lnTo>
                    <a:pt x="2719" y="2160"/>
                  </a:lnTo>
                  <a:lnTo>
                    <a:pt x="2777" y="2157"/>
                  </a:lnTo>
                  <a:lnTo>
                    <a:pt x="2833" y="2149"/>
                  </a:lnTo>
                  <a:lnTo>
                    <a:pt x="2887" y="2135"/>
                  </a:lnTo>
                  <a:lnTo>
                    <a:pt x="2939" y="2115"/>
                  </a:lnTo>
                  <a:lnTo>
                    <a:pt x="2989" y="2091"/>
                  </a:lnTo>
                  <a:lnTo>
                    <a:pt x="3036" y="2062"/>
                  </a:lnTo>
                  <a:lnTo>
                    <a:pt x="3080" y="2030"/>
                  </a:lnTo>
                  <a:lnTo>
                    <a:pt x="3120" y="1993"/>
                  </a:lnTo>
                  <a:lnTo>
                    <a:pt x="3157" y="1953"/>
                  </a:lnTo>
                  <a:lnTo>
                    <a:pt x="3190" y="1908"/>
                  </a:lnTo>
                  <a:lnTo>
                    <a:pt x="3218" y="1862"/>
                  </a:lnTo>
                  <a:lnTo>
                    <a:pt x="3241" y="1812"/>
                  </a:lnTo>
                  <a:lnTo>
                    <a:pt x="3261" y="1759"/>
                  </a:lnTo>
                  <a:lnTo>
                    <a:pt x="3275" y="1705"/>
                  </a:lnTo>
                  <a:lnTo>
                    <a:pt x="3284" y="1649"/>
                  </a:lnTo>
                  <a:lnTo>
                    <a:pt x="3287" y="1590"/>
                  </a:lnTo>
                  <a:lnTo>
                    <a:pt x="3284" y="1532"/>
                  </a:lnTo>
                  <a:lnTo>
                    <a:pt x="3274" y="1475"/>
                  </a:lnTo>
                  <a:lnTo>
                    <a:pt x="3261" y="1420"/>
                  </a:lnTo>
                  <a:lnTo>
                    <a:pt x="3241" y="1367"/>
                  </a:lnTo>
                  <a:lnTo>
                    <a:pt x="3217" y="1316"/>
                  </a:lnTo>
                  <a:lnTo>
                    <a:pt x="3188" y="1267"/>
                  </a:lnTo>
                  <a:lnTo>
                    <a:pt x="3154" y="1223"/>
                  </a:lnTo>
                  <a:lnTo>
                    <a:pt x="3117" y="1180"/>
                  </a:lnTo>
                  <a:lnTo>
                    <a:pt x="3075" y="1143"/>
                  </a:lnTo>
                  <a:lnTo>
                    <a:pt x="3031" y="1109"/>
                  </a:lnTo>
                  <a:lnTo>
                    <a:pt x="2984" y="1080"/>
                  </a:lnTo>
                  <a:lnTo>
                    <a:pt x="2932" y="1055"/>
                  </a:lnTo>
                  <a:lnTo>
                    <a:pt x="2880" y="1036"/>
                  </a:lnTo>
                  <a:lnTo>
                    <a:pt x="2824" y="1022"/>
                  </a:lnTo>
                  <a:lnTo>
                    <a:pt x="2819" y="1022"/>
                  </a:lnTo>
                  <a:lnTo>
                    <a:pt x="2808" y="1020"/>
                  </a:lnTo>
                  <a:lnTo>
                    <a:pt x="2792" y="1019"/>
                  </a:lnTo>
                  <a:lnTo>
                    <a:pt x="2773" y="1017"/>
                  </a:lnTo>
                  <a:lnTo>
                    <a:pt x="2749" y="1016"/>
                  </a:lnTo>
                  <a:lnTo>
                    <a:pt x="2722" y="1014"/>
                  </a:lnTo>
                  <a:lnTo>
                    <a:pt x="2692" y="1014"/>
                  </a:lnTo>
                  <a:lnTo>
                    <a:pt x="2660" y="1014"/>
                  </a:lnTo>
                  <a:lnTo>
                    <a:pt x="2627" y="1015"/>
                  </a:lnTo>
                  <a:lnTo>
                    <a:pt x="2593" y="1018"/>
                  </a:lnTo>
                  <a:lnTo>
                    <a:pt x="2558" y="1022"/>
                  </a:lnTo>
                  <a:lnTo>
                    <a:pt x="2554" y="1023"/>
                  </a:lnTo>
                  <a:lnTo>
                    <a:pt x="2550" y="1023"/>
                  </a:lnTo>
                  <a:lnTo>
                    <a:pt x="2534" y="1021"/>
                  </a:lnTo>
                  <a:lnTo>
                    <a:pt x="2519" y="1014"/>
                  </a:lnTo>
                  <a:lnTo>
                    <a:pt x="2508" y="1004"/>
                  </a:lnTo>
                  <a:lnTo>
                    <a:pt x="2498" y="991"/>
                  </a:lnTo>
                  <a:lnTo>
                    <a:pt x="2493" y="975"/>
                  </a:lnTo>
                  <a:lnTo>
                    <a:pt x="2494" y="957"/>
                  </a:lnTo>
                  <a:lnTo>
                    <a:pt x="2500" y="941"/>
                  </a:lnTo>
                  <a:lnTo>
                    <a:pt x="2510" y="926"/>
                  </a:lnTo>
                  <a:lnTo>
                    <a:pt x="2524" y="916"/>
                  </a:lnTo>
                  <a:lnTo>
                    <a:pt x="2542" y="910"/>
                  </a:lnTo>
                  <a:lnTo>
                    <a:pt x="2593" y="903"/>
                  </a:lnTo>
                  <a:lnTo>
                    <a:pt x="2644" y="900"/>
                  </a:lnTo>
                  <a:lnTo>
                    <a:pt x="2691" y="900"/>
                  </a:lnTo>
                  <a:lnTo>
                    <a:pt x="2734" y="901"/>
                  </a:lnTo>
                  <a:lnTo>
                    <a:pt x="2773" y="903"/>
                  </a:lnTo>
                  <a:lnTo>
                    <a:pt x="2763" y="831"/>
                  </a:lnTo>
                  <a:lnTo>
                    <a:pt x="2749" y="760"/>
                  </a:lnTo>
                  <a:lnTo>
                    <a:pt x="2728" y="691"/>
                  </a:lnTo>
                  <a:lnTo>
                    <a:pt x="2701" y="625"/>
                  </a:lnTo>
                  <a:lnTo>
                    <a:pt x="2671" y="562"/>
                  </a:lnTo>
                  <a:lnTo>
                    <a:pt x="2636" y="502"/>
                  </a:lnTo>
                  <a:lnTo>
                    <a:pt x="2595" y="445"/>
                  </a:lnTo>
                  <a:lnTo>
                    <a:pt x="2551" y="393"/>
                  </a:lnTo>
                  <a:lnTo>
                    <a:pt x="2503" y="343"/>
                  </a:lnTo>
                  <a:lnTo>
                    <a:pt x="2450" y="298"/>
                  </a:lnTo>
                  <a:lnTo>
                    <a:pt x="2394" y="256"/>
                  </a:lnTo>
                  <a:lnTo>
                    <a:pt x="2336" y="220"/>
                  </a:lnTo>
                  <a:lnTo>
                    <a:pt x="2275" y="189"/>
                  </a:lnTo>
                  <a:lnTo>
                    <a:pt x="2210" y="162"/>
                  </a:lnTo>
                  <a:lnTo>
                    <a:pt x="2143" y="142"/>
                  </a:lnTo>
                  <a:lnTo>
                    <a:pt x="2075" y="126"/>
                  </a:lnTo>
                  <a:lnTo>
                    <a:pt x="2004" y="117"/>
                  </a:lnTo>
                  <a:lnTo>
                    <a:pt x="1932" y="114"/>
                  </a:lnTo>
                  <a:lnTo>
                    <a:pt x="1865" y="117"/>
                  </a:lnTo>
                  <a:lnTo>
                    <a:pt x="1799" y="125"/>
                  </a:lnTo>
                  <a:lnTo>
                    <a:pt x="1733" y="138"/>
                  </a:lnTo>
                  <a:lnTo>
                    <a:pt x="1669" y="157"/>
                  </a:lnTo>
                  <a:lnTo>
                    <a:pt x="1606" y="180"/>
                  </a:lnTo>
                  <a:lnTo>
                    <a:pt x="1544" y="208"/>
                  </a:lnTo>
                  <a:lnTo>
                    <a:pt x="1486" y="241"/>
                  </a:lnTo>
                  <a:lnTo>
                    <a:pt x="1429" y="277"/>
                  </a:lnTo>
                  <a:lnTo>
                    <a:pt x="1375" y="317"/>
                  </a:lnTo>
                  <a:lnTo>
                    <a:pt x="1325" y="362"/>
                  </a:lnTo>
                  <a:lnTo>
                    <a:pt x="1279" y="410"/>
                  </a:lnTo>
                  <a:lnTo>
                    <a:pt x="1235" y="462"/>
                  </a:lnTo>
                  <a:lnTo>
                    <a:pt x="1274" y="499"/>
                  </a:lnTo>
                  <a:lnTo>
                    <a:pt x="1311" y="541"/>
                  </a:lnTo>
                  <a:lnTo>
                    <a:pt x="1341" y="586"/>
                  </a:lnTo>
                  <a:lnTo>
                    <a:pt x="1367" y="634"/>
                  </a:lnTo>
                  <a:lnTo>
                    <a:pt x="1389" y="685"/>
                  </a:lnTo>
                  <a:lnTo>
                    <a:pt x="1404" y="739"/>
                  </a:lnTo>
                  <a:lnTo>
                    <a:pt x="1414" y="795"/>
                  </a:lnTo>
                  <a:lnTo>
                    <a:pt x="1417" y="853"/>
                  </a:lnTo>
                  <a:lnTo>
                    <a:pt x="1414" y="870"/>
                  </a:lnTo>
                  <a:lnTo>
                    <a:pt x="1405" y="886"/>
                  </a:lnTo>
                  <a:lnTo>
                    <a:pt x="1393" y="898"/>
                  </a:lnTo>
                  <a:lnTo>
                    <a:pt x="1378" y="906"/>
                  </a:lnTo>
                  <a:lnTo>
                    <a:pt x="1360" y="910"/>
                  </a:lnTo>
                  <a:lnTo>
                    <a:pt x="1342" y="906"/>
                  </a:lnTo>
                  <a:lnTo>
                    <a:pt x="1326" y="898"/>
                  </a:lnTo>
                  <a:lnTo>
                    <a:pt x="1315" y="886"/>
                  </a:lnTo>
                  <a:lnTo>
                    <a:pt x="1306" y="870"/>
                  </a:lnTo>
                  <a:lnTo>
                    <a:pt x="1303" y="853"/>
                  </a:lnTo>
                  <a:lnTo>
                    <a:pt x="1300" y="806"/>
                  </a:lnTo>
                  <a:lnTo>
                    <a:pt x="1293" y="762"/>
                  </a:lnTo>
                  <a:lnTo>
                    <a:pt x="1281" y="719"/>
                  </a:lnTo>
                  <a:lnTo>
                    <a:pt x="1263" y="679"/>
                  </a:lnTo>
                  <a:lnTo>
                    <a:pt x="1243" y="641"/>
                  </a:lnTo>
                  <a:lnTo>
                    <a:pt x="1217" y="606"/>
                  </a:lnTo>
                  <a:lnTo>
                    <a:pt x="1189" y="574"/>
                  </a:lnTo>
                  <a:lnTo>
                    <a:pt x="1157" y="545"/>
                  </a:lnTo>
                  <a:lnTo>
                    <a:pt x="1122" y="519"/>
                  </a:lnTo>
                  <a:lnTo>
                    <a:pt x="1102" y="506"/>
                  </a:lnTo>
                  <a:lnTo>
                    <a:pt x="1082" y="496"/>
                  </a:lnTo>
                  <a:lnTo>
                    <a:pt x="1069" y="490"/>
                  </a:lnTo>
                  <a:lnTo>
                    <a:pt x="1047" y="481"/>
                  </a:lnTo>
                  <a:lnTo>
                    <a:pt x="1023" y="472"/>
                  </a:lnTo>
                  <a:lnTo>
                    <a:pt x="1020" y="471"/>
                  </a:lnTo>
                  <a:lnTo>
                    <a:pt x="1017" y="470"/>
                  </a:lnTo>
                  <a:lnTo>
                    <a:pt x="994" y="465"/>
                  </a:lnTo>
                  <a:lnTo>
                    <a:pt x="972" y="460"/>
                  </a:lnTo>
                  <a:lnTo>
                    <a:pt x="965" y="459"/>
                  </a:lnTo>
                  <a:lnTo>
                    <a:pt x="959" y="459"/>
                  </a:lnTo>
                  <a:lnTo>
                    <a:pt x="932" y="456"/>
                  </a:lnTo>
                  <a:lnTo>
                    <a:pt x="907" y="455"/>
                  </a:lnTo>
                  <a:lnTo>
                    <a:pt x="857" y="458"/>
                  </a:lnTo>
                  <a:lnTo>
                    <a:pt x="809" y="467"/>
                  </a:lnTo>
                  <a:lnTo>
                    <a:pt x="763" y="482"/>
                  </a:lnTo>
                  <a:lnTo>
                    <a:pt x="720" y="501"/>
                  </a:lnTo>
                  <a:lnTo>
                    <a:pt x="680" y="526"/>
                  </a:lnTo>
                  <a:lnTo>
                    <a:pt x="643" y="555"/>
                  </a:lnTo>
                  <a:lnTo>
                    <a:pt x="610" y="588"/>
                  </a:lnTo>
                  <a:lnTo>
                    <a:pt x="581" y="625"/>
                  </a:lnTo>
                  <a:lnTo>
                    <a:pt x="556" y="666"/>
                  </a:lnTo>
                  <a:lnTo>
                    <a:pt x="537" y="709"/>
                  </a:lnTo>
                  <a:lnTo>
                    <a:pt x="522" y="755"/>
                  </a:lnTo>
                  <a:lnTo>
                    <a:pt x="513" y="803"/>
                  </a:lnTo>
                  <a:lnTo>
                    <a:pt x="510" y="853"/>
                  </a:lnTo>
                  <a:lnTo>
                    <a:pt x="510" y="860"/>
                  </a:lnTo>
                  <a:lnTo>
                    <a:pt x="511" y="867"/>
                  </a:lnTo>
                  <a:lnTo>
                    <a:pt x="511" y="879"/>
                  </a:lnTo>
                  <a:lnTo>
                    <a:pt x="511" y="888"/>
                  </a:lnTo>
                  <a:lnTo>
                    <a:pt x="510" y="910"/>
                  </a:lnTo>
                  <a:lnTo>
                    <a:pt x="510" y="946"/>
                  </a:lnTo>
                  <a:lnTo>
                    <a:pt x="478" y="960"/>
                  </a:lnTo>
                  <a:lnTo>
                    <a:pt x="431" y="986"/>
                  </a:lnTo>
                  <a:lnTo>
                    <a:pt x="385" y="1017"/>
                  </a:lnTo>
                  <a:lnTo>
                    <a:pt x="342" y="1052"/>
                  </a:lnTo>
                  <a:lnTo>
                    <a:pt x="302" y="1091"/>
                  </a:lnTo>
                  <a:lnTo>
                    <a:pt x="266" y="1133"/>
                  </a:lnTo>
                  <a:lnTo>
                    <a:pt x="232" y="1178"/>
                  </a:lnTo>
                  <a:lnTo>
                    <a:pt x="202" y="1226"/>
                  </a:lnTo>
                  <a:lnTo>
                    <a:pt x="176" y="1276"/>
                  </a:lnTo>
                  <a:lnTo>
                    <a:pt x="155" y="1327"/>
                  </a:lnTo>
                  <a:lnTo>
                    <a:pt x="137" y="1381"/>
                  </a:lnTo>
                  <a:lnTo>
                    <a:pt x="124" y="1435"/>
                  </a:lnTo>
                  <a:lnTo>
                    <a:pt x="116" y="1488"/>
                  </a:lnTo>
                  <a:lnTo>
                    <a:pt x="113" y="1543"/>
                  </a:lnTo>
                  <a:lnTo>
                    <a:pt x="116" y="1606"/>
                  </a:lnTo>
                  <a:lnTo>
                    <a:pt x="126" y="1667"/>
                  </a:lnTo>
                  <a:lnTo>
                    <a:pt x="141" y="1727"/>
                  </a:lnTo>
                  <a:lnTo>
                    <a:pt x="162" y="1783"/>
                  </a:lnTo>
                  <a:lnTo>
                    <a:pt x="188" y="1837"/>
                  </a:lnTo>
                  <a:lnTo>
                    <a:pt x="218" y="1889"/>
                  </a:lnTo>
                  <a:lnTo>
                    <a:pt x="253" y="1936"/>
                  </a:lnTo>
                  <a:lnTo>
                    <a:pt x="294" y="1980"/>
                  </a:lnTo>
                  <a:lnTo>
                    <a:pt x="337" y="2019"/>
                  </a:lnTo>
                  <a:lnTo>
                    <a:pt x="384" y="2055"/>
                  </a:lnTo>
                  <a:lnTo>
                    <a:pt x="435" y="2086"/>
                  </a:lnTo>
                  <a:lnTo>
                    <a:pt x="489" y="2112"/>
                  </a:lnTo>
                  <a:lnTo>
                    <a:pt x="545" y="2133"/>
                  </a:lnTo>
                  <a:lnTo>
                    <a:pt x="604" y="2148"/>
                  </a:lnTo>
                  <a:lnTo>
                    <a:pt x="666" y="2157"/>
                  </a:lnTo>
                  <a:lnTo>
                    <a:pt x="728" y="2160"/>
                  </a:lnTo>
                  <a:lnTo>
                    <a:pt x="1020" y="2160"/>
                  </a:lnTo>
                  <a:lnTo>
                    <a:pt x="1038" y="2164"/>
                  </a:lnTo>
                  <a:lnTo>
                    <a:pt x="1053" y="2171"/>
                  </a:lnTo>
                  <a:lnTo>
                    <a:pt x="1065" y="2183"/>
                  </a:lnTo>
                  <a:lnTo>
                    <a:pt x="1074" y="2199"/>
                  </a:lnTo>
                  <a:lnTo>
                    <a:pt x="1077" y="2217"/>
                  </a:lnTo>
                  <a:lnTo>
                    <a:pt x="1074" y="2235"/>
                  </a:lnTo>
                  <a:lnTo>
                    <a:pt x="1065" y="2250"/>
                  </a:lnTo>
                  <a:lnTo>
                    <a:pt x="1053" y="2263"/>
                  </a:lnTo>
                  <a:lnTo>
                    <a:pt x="1038" y="2271"/>
                  </a:lnTo>
                  <a:lnTo>
                    <a:pt x="1020" y="2274"/>
                  </a:lnTo>
                  <a:lnTo>
                    <a:pt x="728" y="2274"/>
                  </a:lnTo>
                  <a:lnTo>
                    <a:pt x="661" y="2271"/>
                  </a:lnTo>
                  <a:lnTo>
                    <a:pt x="598" y="2262"/>
                  </a:lnTo>
                  <a:lnTo>
                    <a:pt x="535" y="2248"/>
                  </a:lnTo>
                  <a:lnTo>
                    <a:pt x="474" y="2229"/>
                  </a:lnTo>
                  <a:lnTo>
                    <a:pt x="416" y="2204"/>
                  </a:lnTo>
                  <a:lnTo>
                    <a:pt x="361" y="2174"/>
                  </a:lnTo>
                  <a:lnTo>
                    <a:pt x="308" y="2140"/>
                  </a:lnTo>
                  <a:lnTo>
                    <a:pt x="260" y="2103"/>
                  </a:lnTo>
                  <a:lnTo>
                    <a:pt x="213" y="2060"/>
                  </a:lnTo>
                  <a:lnTo>
                    <a:pt x="171" y="2014"/>
                  </a:lnTo>
                  <a:lnTo>
                    <a:pt x="133" y="1965"/>
                  </a:lnTo>
                  <a:lnTo>
                    <a:pt x="100" y="1912"/>
                  </a:lnTo>
                  <a:lnTo>
                    <a:pt x="70" y="1857"/>
                  </a:lnTo>
                  <a:lnTo>
                    <a:pt x="45" y="1799"/>
                  </a:lnTo>
                  <a:lnTo>
                    <a:pt x="26" y="1738"/>
                  </a:lnTo>
                  <a:lnTo>
                    <a:pt x="11" y="1675"/>
                  </a:lnTo>
                  <a:lnTo>
                    <a:pt x="3" y="1610"/>
                  </a:lnTo>
                  <a:lnTo>
                    <a:pt x="0" y="1543"/>
                  </a:lnTo>
                  <a:lnTo>
                    <a:pt x="3" y="1481"/>
                  </a:lnTo>
                  <a:lnTo>
                    <a:pt x="11" y="1419"/>
                  </a:lnTo>
                  <a:lnTo>
                    <a:pt x="25" y="1358"/>
                  </a:lnTo>
                  <a:lnTo>
                    <a:pt x="43" y="1298"/>
                  </a:lnTo>
                  <a:lnTo>
                    <a:pt x="67" y="1239"/>
                  </a:lnTo>
                  <a:lnTo>
                    <a:pt x="95" y="1184"/>
                  </a:lnTo>
                  <a:lnTo>
                    <a:pt x="127" y="1129"/>
                  </a:lnTo>
                  <a:lnTo>
                    <a:pt x="164" y="1078"/>
                  </a:lnTo>
                  <a:lnTo>
                    <a:pt x="204" y="1030"/>
                  </a:lnTo>
                  <a:lnTo>
                    <a:pt x="247" y="984"/>
                  </a:lnTo>
                  <a:lnTo>
                    <a:pt x="295" y="944"/>
                  </a:lnTo>
                  <a:lnTo>
                    <a:pt x="344" y="906"/>
                  </a:lnTo>
                  <a:lnTo>
                    <a:pt x="398" y="874"/>
                  </a:lnTo>
                  <a:lnTo>
                    <a:pt x="397" y="853"/>
                  </a:lnTo>
                  <a:lnTo>
                    <a:pt x="400" y="797"/>
                  </a:lnTo>
                  <a:lnTo>
                    <a:pt x="409" y="743"/>
                  </a:lnTo>
                  <a:lnTo>
                    <a:pt x="422" y="691"/>
                  </a:lnTo>
                  <a:lnTo>
                    <a:pt x="442" y="642"/>
                  </a:lnTo>
                  <a:lnTo>
                    <a:pt x="467" y="594"/>
                  </a:lnTo>
                  <a:lnTo>
                    <a:pt x="496" y="551"/>
                  </a:lnTo>
                  <a:lnTo>
                    <a:pt x="529" y="510"/>
                  </a:lnTo>
                  <a:lnTo>
                    <a:pt x="566" y="473"/>
                  </a:lnTo>
                  <a:lnTo>
                    <a:pt x="606" y="440"/>
                  </a:lnTo>
                  <a:lnTo>
                    <a:pt x="649" y="411"/>
                  </a:lnTo>
                  <a:lnTo>
                    <a:pt x="696" y="387"/>
                  </a:lnTo>
                  <a:lnTo>
                    <a:pt x="746" y="367"/>
                  </a:lnTo>
                  <a:lnTo>
                    <a:pt x="797" y="352"/>
                  </a:lnTo>
                  <a:lnTo>
                    <a:pt x="851" y="344"/>
                  </a:lnTo>
                  <a:lnTo>
                    <a:pt x="907" y="341"/>
                  </a:lnTo>
                  <a:lnTo>
                    <a:pt x="936" y="342"/>
                  </a:lnTo>
                  <a:lnTo>
                    <a:pt x="963" y="344"/>
                  </a:lnTo>
                  <a:lnTo>
                    <a:pt x="982" y="347"/>
                  </a:lnTo>
                  <a:lnTo>
                    <a:pt x="1020" y="354"/>
                  </a:lnTo>
                  <a:lnTo>
                    <a:pt x="1040" y="360"/>
                  </a:lnTo>
                  <a:lnTo>
                    <a:pt x="1074" y="370"/>
                  </a:lnTo>
                  <a:lnTo>
                    <a:pt x="1094" y="377"/>
                  </a:lnTo>
                  <a:lnTo>
                    <a:pt x="1128" y="393"/>
                  </a:lnTo>
                  <a:lnTo>
                    <a:pt x="1134" y="395"/>
                  </a:lnTo>
                  <a:lnTo>
                    <a:pt x="1141" y="398"/>
                  </a:lnTo>
                  <a:lnTo>
                    <a:pt x="1186" y="343"/>
                  </a:lnTo>
                  <a:lnTo>
                    <a:pt x="1234" y="291"/>
                  </a:lnTo>
                  <a:lnTo>
                    <a:pt x="1286" y="243"/>
                  </a:lnTo>
                  <a:lnTo>
                    <a:pt x="1340" y="198"/>
                  </a:lnTo>
                  <a:lnTo>
                    <a:pt x="1398" y="159"/>
                  </a:lnTo>
                  <a:lnTo>
                    <a:pt x="1459" y="123"/>
                  </a:lnTo>
                  <a:lnTo>
                    <a:pt x="1522" y="91"/>
                  </a:lnTo>
                  <a:lnTo>
                    <a:pt x="1587" y="64"/>
                  </a:lnTo>
                  <a:lnTo>
                    <a:pt x="1654" y="41"/>
                  </a:lnTo>
                  <a:lnTo>
                    <a:pt x="1722" y="24"/>
                  </a:lnTo>
                  <a:lnTo>
                    <a:pt x="1791" y="10"/>
                  </a:lnTo>
                  <a:lnTo>
                    <a:pt x="1861" y="2"/>
                  </a:lnTo>
                  <a:lnTo>
                    <a:pt x="19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190"/>
            <p:cNvSpPr>
              <a:spLocks noEditPoints="1"/>
            </p:cNvSpPr>
            <p:nvPr/>
          </p:nvSpPr>
          <p:spPr bwMode="auto">
            <a:xfrm>
              <a:off x="11126788" y="3730625"/>
              <a:ext cx="261938" cy="261938"/>
            </a:xfrm>
            <a:custGeom>
              <a:avLst/>
              <a:gdLst>
                <a:gd name="T0" fmla="*/ 514 w 1644"/>
                <a:gd name="T1" fmla="*/ 125 h 1649"/>
                <a:gd name="T2" fmla="*/ 366 w 1644"/>
                <a:gd name="T3" fmla="*/ 184 h 1649"/>
                <a:gd name="T4" fmla="*/ 246 w 1644"/>
                <a:gd name="T5" fmla="*/ 282 h 1649"/>
                <a:gd name="T6" fmla="*/ 159 w 1644"/>
                <a:gd name="T7" fmla="*/ 414 h 1649"/>
                <a:gd name="T8" fmla="*/ 117 w 1644"/>
                <a:gd name="T9" fmla="*/ 569 h 1649"/>
                <a:gd name="T10" fmla="*/ 126 w 1644"/>
                <a:gd name="T11" fmla="*/ 735 h 1649"/>
                <a:gd name="T12" fmla="*/ 184 w 1644"/>
                <a:gd name="T13" fmla="*/ 884 h 1649"/>
                <a:gd name="T14" fmla="*/ 283 w 1644"/>
                <a:gd name="T15" fmla="*/ 1005 h 1649"/>
                <a:gd name="T16" fmla="*/ 413 w 1644"/>
                <a:gd name="T17" fmla="*/ 1091 h 1649"/>
                <a:gd name="T18" fmla="*/ 568 w 1644"/>
                <a:gd name="T19" fmla="*/ 1134 h 1649"/>
                <a:gd name="T20" fmla="*/ 733 w 1644"/>
                <a:gd name="T21" fmla="*/ 1125 h 1649"/>
                <a:gd name="T22" fmla="*/ 881 w 1644"/>
                <a:gd name="T23" fmla="*/ 1067 h 1649"/>
                <a:gd name="T24" fmla="*/ 1002 w 1644"/>
                <a:gd name="T25" fmla="*/ 967 h 1649"/>
                <a:gd name="T26" fmla="*/ 1088 w 1644"/>
                <a:gd name="T27" fmla="*/ 836 h 1649"/>
                <a:gd name="T28" fmla="*/ 1131 w 1644"/>
                <a:gd name="T29" fmla="*/ 681 h 1649"/>
                <a:gd name="T30" fmla="*/ 1122 w 1644"/>
                <a:gd name="T31" fmla="*/ 516 h 1649"/>
                <a:gd name="T32" fmla="*/ 1064 w 1644"/>
                <a:gd name="T33" fmla="*/ 367 h 1649"/>
                <a:gd name="T34" fmla="*/ 965 w 1644"/>
                <a:gd name="T35" fmla="*/ 246 h 1649"/>
                <a:gd name="T36" fmla="*/ 834 w 1644"/>
                <a:gd name="T37" fmla="*/ 159 h 1649"/>
                <a:gd name="T38" fmla="*/ 679 w 1644"/>
                <a:gd name="T39" fmla="*/ 117 h 1649"/>
                <a:gd name="T40" fmla="*/ 688 w 1644"/>
                <a:gd name="T41" fmla="*/ 3 h 1649"/>
                <a:gd name="T42" fmla="*/ 866 w 1644"/>
                <a:gd name="T43" fmla="*/ 48 h 1649"/>
                <a:gd name="T44" fmla="*/ 1020 w 1644"/>
                <a:gd name="T45" fmla="*/ 143 h 1649"/>
                <a:gd name="T46" fmla="*/ 1141 w 1644"/>
                <a:gd name="T47" fmla="*/ 276 h 1649"/>
                <a:gd name="T48" fmla="*/ 1219 w 1644"/>
                <a:gd name="T49" fmla="*/ 439 h 1649"/>
                <a:gd name="T50" fmla="*/ 1247 w 1644"/>
                <a:gd name="T51" fmla="*/ 625 h 1649"/>
                <a:gd name="T52" fmla="*/ 1218 w 1644"/>
                <a:gd name="T53" fmla="*/ 812 h 1649"/>
                <a:gd name="T54" fmla="*/ 1139 w 1644"/>
                <a:gd name="T55" fmla="*/ 977 h 1649"/>
                <a:gd name="T56" fmla="*/ 1636 w 1644"/>
                <a:gd name="T57" fmla="*/ 1564 h 1649"/>
                <a:gd name="T58" fmla="*/ 1642 w 1644"/>
                <a:gd name="T59" fmla="*/ 1606 h 1649"/>
                <a:gd name="T60" fmla="*/ 1615 w 1644"/>
                <a:gd name="T61" fmla="*/ 1641 h 1649"/>
                <a:gd name="T62" fmla="*/ 1573 w 1644"/>
                <a:gd name="T63" fmla="*/ 1647 h 1649"/>
                <a:gd name="T64" fmla="*/ 1022 w 1644"/>
                <a:gd name="T65" fmla="*/ 1105 h 1649"/>
                <a:gd name="T66" fmla="*/ 868 w 1644"/>
                <a:gd name="T67" fmla="*/ 1200 h 1649"/>
                <a:gd name="T68" fmla="*/ 688 w 1644"/>
                <a:gd name="T69" fmla="*/ 1248 h 1649"/>
                <a:gd name="T70" fmla="*/ 498 w 1644"/>
                <a:gd name="T71" fmla="*/ 1238 h 1649"/>
                <a:gd name="T72" fmla="*/ 327 w 1644"/>
                <a:gd name="T73" fmla="*/ 1175 h 1649"/>
                <a:gd name="T74" fmla="*/ 183 w 1644"/>
                <a:gd name="T75" fmla="*/ 1067 h 1649"/>
                <a:gd name="T76" fmla="*/ 76 w 1644"/>
                <a:gd name="T77" fmla="*/ 923 h 1649"/>
                <a:gd name="T78" fmla="*/ 13 w 1644"/>
                <a:gd name="T79" fmla="*/ 751 h 1649"/>
                <a:gd name="T80" fmla="*/ 3 w 1644"/>
                <a:gd name="T81" fmla="*/ 561 h 1649"/>
                <a:gd name="T82" fmla="*/ 50 w 1644"/>
                <a:gd name="T83" fmla="*/ 382 h 1649"/>
                <a:gd name="T84" fmla="*/ 143 w 1644"/>
                <a:gd name="T85" fmla="*/ 227 h 1649"/>
                <a:gd name="T86" fmla="*/ 275 w 1644"/>
                <a:gd name="T87" fmla="*/ 106 h 1649"/>
                <a:gd name="T88" fmla="*/ 438 w 1644"/>
                <a:gd name="T89" fmla="*/ 28 h 1649"/>
                <a:gd name="T90" fmla="*/ 624 w 1644"/>
                <a:gd name="T91" fmla="*/ 0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44" h="1649">
                  <a:moveTo>
                    <a:pt x="624" y="114"/>
                  </a:moveTo>
                  <a:lnTo>
                    <a:pt x="568" y="117"/>
                  </a:lnTo>
                  <a:lnTo>
                    <a:pt x="514" y="125"/>
                  </a:lnTo>
                  <a:lnTo>
                    <a:pt x="463" y="139"/>
                  </a:lnTo>
                  <a:lnTo>
                    <a:pt x="413" y="159"/>
                  </a:lnTo>
                  <a:lnTo>
                    <a:pt x="366" y="184"/>
                  </a:lnTo>
                  <a:lnTo>
                    <a:pt x="323" y="213"/>
                  </a:lnTo>
                  <a:lnTo>
                    <a:pt x="283" y="246"/>
                  </a:lnTo>
                  <a:lnTo>
                    <a:pt x="246" y="282"/>
                  </a:lnTo>
                  <a:lnTo>
                    <a:pt x="213" y="323"/>
                  </a:lnTo>
                  <a:lnTo>
                    <a:pt x="184" y="367"/>
                  </a:lnTo>
                  <a:lnTo>
                    <a:pt x="159" y="414"/>
                  </a:lnTo>
                  <a:lnTo>
                    <a:pt x="139" y="464"/>
                  </a:lnTo>
                  <a:lnTo>
                    <a:pt x="126" y="516"/>
                  </a:lnTo>
                  <a:lnTo>
                    <a:pt x="117" y="569"/>
                  </a:lnTo>
                  <a:lnTo>
                    <a:pt x="114" y="625"/>
                  </a:lnTo>
                  <a:lnTo>
                    <a:pt x="117" y="681"/>
                  </a:lnTo>
                  <a:lnTo>
                    <a:pt x="126" y="735"/>
                  </a:lnTo>
                  <a:lnTo>
                    <a:pt x="139" y="787"/>
                  </a:lnTo>
                  <a:lnTo>
                    <a:pt x="159" y="836"/>
                  </a:lnTo>
                  <a:lnTo>
                    <a:pt x="184" y="884"/>
                  </a:lnTo>
                  <a:lnTo>
                    <a:pt x="213" y="927"/>
                  </a:lnTo>
                  <a:lnTo>
                    <a:pt x="246" y="967"/>
                  </a:lnTo>
                  <a:lnTo>
                    <a:pt x="283" y="1005"/>
                  </a:lnTo>
                  <a:lnTo>
                    <a:pt x="323" y="1038"/>
                  </a:lnTo>
                  <a:lnTo>
                    <a:pt x="366" y="1067"/>
                  </a:lnTo>
                  <a:lnTo>
                    <a:pt x="413" y="1091"/>
                  </a:lnTo>
                  <a:lnTo>
                    <a:pt x="463" y="1110"/>
                  </a:lnTo>
                  <a:lnTo>
                    <a:pt x="514" y="1125"/>
                  </a:lnTo>
                  <a:lnTo>
                    <a:pt x="568" y="1134"/>
                  </a:lnTo>
                  <a:lnTo>
                    <a:pt x="624" y="1137"/>
                  </a:lnTo>
                  <a:lnTo>
                    <a:pt x="679" y="1134"/>
                  </a:lnTo>
                  <a:lnTo>
                    <a:pt x="733" y="1125"/>
                  </a:lnTo>
                  <a:lnTo>
                    <a:pt x="784" y="1110"/>
                  </a:lnTo>
                  <a:lnTo>
                    <a:pt x="834" y="1091"/>
                  </a:lnTo>
                  <a:lnTo>
                    <a:pt x="881" y="1067"/>
                  </a:lnTo>
                  <a:lnTo>
                    <a:pt x="925" y="1038"/>
                  </a:lnTo>
                  <a:lnTo>
                    <a:pt x="965" y="1005"/>
                  </a:lnTo>
                  <a:lnTo>
                    <a:pt x="1002" y="967"/>
                  </a:lnTo>
                  <a:lnTo>
                    <a:pt x="1035" y="927"/>
                  </a:lnTo>
                  <a:lnTo>
                    <a:pt x="1064" y="884"/>
                  </a:lnTo>
                  <a:lnTo>
                    <a:pt x="1088" y="836"/>
                  </a:lnTo>
                  <a:lnTo>
                    <a:pt x="1108" y="787"/>
                  </a:lnTo>
                  <a:lnTo>
                    <a:pt x="1122" y="735"/>
                  </a:lnTo>
                  <a:lnTo>
                    <a:pt x="1131" y="681"/>
                  </a:lnTo>
                  <a:lnTo>
                    <a:pt x="1134" y="625"/>
                  </a:lnTo>
                  <a:lnTo>
                    <a:pt x="1131" y="569"/>
                  </a:lnTo>
                  <a:lnTo>
                    <a:pt x="1122" y="516"/>
                  </a:lnTo>
                  <a:lnTo>
                    <a:pt x="1108" y="464"/>
                  </a:lnTo>
                  <a:lnTo>
                    <a:pt x="1088" y="414"/>
                  </a:lnTo>
                  <a:lnTo>
                    <a:pt x="1064" y="367"/>
                  </a:lnTo>
                  <a:lnTo>
                    <a:pt x="1035" y="323"/>
                  </a:lnTo>
                  <a:lnTo>
                    <a:pt x="1002" y="282"/>
                  </a:lnTo>
                  <a:lnTo>
                    <a:pt x="965" y="246"/>
                  </a:lnTo>
                  <a:lnTo>
                    <a:pt x="925" y="213"/>
                  </a:lnTo>
                  <a:lnTo>
                    <a:pt x="881" y="184"/>
                  </a:lnTo>
                  <a:lnTo>
                    <a:pt x="834" y="159"/>
                  </a:lnTo>
                  <a:lnTo>
                    <a:pt x="784" y="139"/>
                  </a:lnTo>
                  <a:lnTo>
                    <a:pt x="733" y="125"/>
                  </a:lnTo>
                  <a:lnTo>
                    <a:pt x="679" y="117"/>
                  </a:lnTo>
                  <a:lnTo>
                    <a:pt x="624" y="114"/>
                  </a:lnTo>
                  <a:close/>
                  <a:moveTo>
                    <a:pt x="624" y="0"/>
                  </a:moveTo>
                  <a:lnTo>
                    <a:pt x="688" y="3"/>
                  </a:lnTo>
                  <a:lnTo>
                    <a:pt x="749" y="12"/>
                  </a:lnTo>
                  <a:lnTo>
                    <a:pt x="809" y="28"/>
                  </a:lnTo>
                  <a:lnTo>
                    <a:pt x="866" y="48"/>
                  </a:lnTo>
                  <a:lnTo>
                    <a:pt x="920" y="75"/>
                  </a:lnTo>
                  <a:lnTo>
                    <a:pt x="972" y="106"/>
                  </a:lnTo>
                  <a:lnTo>
                    <a:pt x="1020" y="143"/>
                  </a:lnTo>
                  <a:lnTo>
                    <a:pt x="1065" y="183"/>
                  </a:lnTo>
                  <a:lnTo>
                    <a:pt x="1105" y="227"/>
                  </a:lnTo>
                  <a:lnTo>
                    <a:pt x="1141" y="276"/>
                  </a:lnTo>
                  <a:lnTo>
                    <a:pt x="1172" y="328"/>
                  </a:lnTo>
                  <a:lnTo>
                    <a:pt x="1198" y="382"/>
                  </a:lnTo>
                  <a:lnTo>
                    <a:pt x="1219" y="439"/>
                  </a:lnTo>
                  <a:lnTo>
                    <a:pt x="1235" y="499"/>
                  </a:lnTo>
                  <a:lnTo>
                    <a:pt x="1244" y="561"/>
                  </a:lnTo>
                  <a:lnTo>
                    <a:pt x="1247" y="625"/>
                  </a:lnTo>
                  <a:lnTo>
                    <a:pt x="1244" y="689"/>
                  </a:lnTo>
                  <a:lnTo>
                    <a:pt x="1235" y="752"/>
                  </a:lnTo>
                  <a:lnTo>
                    <a:pt x="1218" y="812"/>
                  </a:lnTo>
                  <a:lnTo>
                    <a:pt x="1198" y="870"/>
                  </a:lnTo>
                  <a:lnTo>
                    <a:pt x="1171" y="925"/>
                  </a:lnTo>
                  <a:lnTo>
                    <a:pt x="1139" y="977"/>
                  </a:lnTo>
                  <a:lnTo>
                    <a:pt x="1103" y="1025"/>
                  </a:lnTo>
                  <a:lnTo>
                    <a:pt x="1627" y="1552"/>
                  </a:lnTo>
                  <a:lnTo>
                    <a:pt x="1636" y="1564"/>
                  </a:lnTo>
                  <a:lnTo>
                    <a:pt x="1642" y="1577"/>
                  </a:lnTo>
                  <a:lnTo>
                    <a:pt x="1644" y="1592"/>
                  </a:lnTo>
                  <a:lnTo>
                    <a:pt x="1642" y="1606"/>
                  </a:lnTo>
                  <a:lnTo>
                    <a:pt x="1636" y="1620"/>
                  </a:lnTo>
                  <a:lnTo>
                    <a:pt x="1627" y="1632"/>
                  </a:lnTo>
                  <a:lnTo>
                    <a:pt x="1615" y="1641"/>
                  </a:lnTo>
                  <a:lnTo>
                    <a:pt x="1601" y="1647"/>
                  </a:lnTo>
                  <a:lnTo>
                    <a:pt x="1587" y="1649"/>
                  </a:lnTo>
                  <a:lnTo>
                    <a:pt x="1573" y="1647"/>
                  </a:lnTo>
                  <a:lnTo>
                    <a:pt x="1559" y="1641"/>
                  </a:lnTo>
                  <a:lnTo>
                    <a:pt x="1547" y="1632"/>
                  </a:lnTo>
                  <a:lnTo>
                    <a:pt x="1022" y="1105"/>
                  </a:lnTo>
                  <a:lnTo>
                    <a:pt x="974" y="1142"/>
                  </a:lnTo>
                  <a:lnTo>
                    <a:pt x="922" y="1174"/>
                  </a:lnTo>
                  <a:lnTo>
                    <a:pt x="868" y="1200"/>
                  </a:lnTo>
                  <a:lnTo>
                    <a:pt x="810" y="1222"/>
                  </a:lnTo>
                  <a:lnTo>
                    <a:pt x="750" y="1237"/>
                  </a:lnTo>
                  <a:lnTo>
                    <a:pt x="688" y="1248"/>
                  </a:lnTo>
                  <a:lnTo>
                    <a:pt x="624" y="1251"/>
                  </a:lnTo>
                  <a:lnTo>
                    <a:pt x="560" y="1248"/>
                  </a:lnTo>
                  <a:lnTo>
                    <a:pt x="498" y="1238"/>
                  </a:lnTo>
                  <a:lnTo>
                    <a:pt x="438" y="1223"/>
                  </a:lnTo>
                  <a:lnTo>
                    <a:pt x="382" y="1201"/>
                  </a:lnTo>
                  <a:lnTo>
                    <a:pt x="327" y="1175"/>
                  </a:lnTo>
                  <a:lnTo>
                    <a:pt x="275" y="1143"/>
                  </a:lnTo>
                  <a:lnTo>
                    <a:pt x="227" y="1108"/>
                  </a:lnTo>
                  <a:lnTo>
                    <a:pt x="183" y="1067"/>
                  </a:lnTo>
                  <a:lnTo>
                    <a:pt x="143" y="1022"/>
                  </a:lnTo>
                  <a:lnTo>
                    <a:pt x="106" y="975"/>
                  </a:lnTo>
                  <a:lnTo>
                    <a:pt x="76" y="923"/>
                  </a:lnTo>
                  <a:lnTo>
                    <a:pt x="50" y="868"/>
                  </a:lnTo>
                  <a:lnTo>
                    <a:pt x="28" y="811"/>
                  </a:lnTo>
                  <a:lnTo>
                    <a:pt x="13" y="751"/>
                  </a:lnTo>
                  <a:lnTo>
                    <a:pt x="3" y="689"/>
                  </a:lnTo>
                  <a:lnTo>
                    <a:pt x="0" y="625"/>
                  </a:lnTo>
                  <a:lnTo>
                    <a:pt x="3" y="561"/>
                  </a:lnTo>
                  <a:lnTo>
                    <a:pt x="13" y="499"/>
                  </a:lnTo>
                  <a:lnTo>
                    <a:pt x="28" y="439"/>
                  </a:lnTo>
                  <a:lnTo>
                    <a:pt x="50" y="382"/>
                  </a:lnTo>
                  <a:lnTo>
                    <a:pt x="76" y="328"/>
                  </a:lnTo>
                  <a:lnTo>
                    <a:pt x="106" y="276"/>
                  </a:lnTo>
                  <a:lnTo>
                    <a:pt x="143" y="227"/>
                  </a:lnTo>
                  <a:lnTo>
                    <a:pt x="183" y="183"/>
                  </a:lnTo>
                  <a:lnTo>
                    <a:pt x="227" y="143"/>
                  </a:lnTo>
                  <a:lnTo>
                    <a:pt x="275" y="106"/>
                  </a:lnTo>
                  <a:lnTo>
                    <a:pt x="327" y="75"/>
                  </a:lnTo>
                  <a:lnTo>
                    <a:pt x="382" y="48"/>
                  </a:lnTo>
                  <a:lnTo>
                    <a:pt x="438" y="28"/>
                  </a:lnTo>
                  <a:lnTo>
                    <a:pt x="498" y="12"/>
                  </a:lnTo>
                  <a:lnTo>
                    <a:pt x="560" y="3"/>
                  </a:lnTo>
                  <a:lnTo>
                    <a:pt x="6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3" name="Group 816"/>
          <p:cNvGrpSpPr/>
          <p:nvPr/>
        </p:nvGrpSpPr>
        <p:grpSpPr>
          <a:xfrm>
            <a:off x="9473534" y="4692835"/>
            <a:ext cx="538162" cy="442913"/>
            <a:chOff x="10063163" y="3516313"/>
            <a:chExt cx="538162" cy="442913"/>
          </a:xfrm>
          <a:solidFill>
            <a:srgbClr val="000000"/>
          </a:solidFill>
        </p:grpSpPr>
        <p:sp>
          <p:nvSpPr>
            <p:cNvPr id="654" name="Freeform 195"/>
            <p:cNvSpPr>
              <a:spLocks noEditPoints="1"/>
            </p:cNvSpPr>
            <p:nvPr/>
          </p:nvSpPr>
          <p:spPr bwMode="auto">
            <a:xfrm>
              <a:off x="10063163" y="3516313"/>
              <a:ext cx="538162" cy="442913"/>
            </a:xfrm>
            <a:custGeom>
              <a:avLst/>
              <a:gdLst>
                <a:gd name="T0" fmla="*/ 2180 w 3390"/>
                <a:gd name="T1" fmla="*/ 2280 h 2793"/>
                <a:gd name="T2" fmla="*/ 1794 w 3390"/>
                <a:gd name="T3" fmla="*/ 124 h 2793"/>
                <a:gd name="T4" fmla="*/ 1481 w 3390"/>
                <a:gd name="T5" fmla="*/ 240 h 2793"/>
                <a:gd name="T6" fmla="*/ 1232 w 3390"/>
                <a:gd name="T7" fmla="*/ 463 h 2793"/>
                <a:gd name="T8" fmla="*/ 1385 w 3390"/>
                <a:gd name="T9" fmla="*/ 686 h 2793"/>
                <a:gd name="T10" fmla="*/ 1401 w 3390"/>
                <a:gd name="T11" fmla="*/ 888 h 2793"/>
                <a:gd name="T12" fmla="*/ 1322 w 3390"/>
                <a:gd name="T13" fmla="*/ 900 h 2793"/>
                <a:gd name="T14" fmla="*/ 1289 w 3390"/>
                <a:gd name="T15" fmla="*/ 764 h 2793"/>
                <a:gd name="T16" fmla="*/ 1185 w 3390"/>
                <a:gd name="T17" fmla="*/ 574 h 2793"/>
                <a:gd name="T18" fmla="*/ 1066 w 3390"/>
                <a:gd name="T19" fmla="*/ 491 h 2793"/>
                <a:gd name="T20" fmla="*/ 991 w 3390"/>
                <a:gd name="T21" fmla="*/ 466 h 2793"/>
                <a:gd name="T22" fmla="*/ 904 w 3390"/>
                <a:gd name="T23" fmla="*/ 455 h 2793"/>
                <a:gd name="T24" fmla="*/ 678 w 3390"/>
                <a:gd name="T25" fmla="*/ 527 h 2793"/>
                <a:gd name="T26" fmla="*/ 535 w 3390"/>
                <a:gd name="T27" fmla="*/ 711 h 2793"/>
                <a:gd name="T28" fmla="*/ 510 w 3390"/>
                <a:gd name="T29" fmla="*/ 868 h 2793"/>
                <a:gd name="T30" fmla="*/ 477 w 3390"/>
                <a:gd name="T31" fmla="*/ 963 h 2793"/>
                <a:gd name="T32" fmla="*/ 265 w 3390"/>
                <a:gd name="T33" fmla="*/ 1136 h 2793"/>
                <a:gd name="T34" fmla="*/ 137 w 3390"/>
                <a:gd name="T35" fmla="*/ 1383 h 2793"/>
                <a:gd name="T36" fmla="*/ 125 w 3390"/>
                <a:gd name="T37" fmla="*/ 1671 h 2793"/>
                <a:gd name="T38" fmla="*/ 253 w 3390"/>
                <a:gd name="T39" fmla="*/ 1940 h 2793"/>
                <a:gd name="T40" fmla="*/ 488 w 3390"/>
                <a:gd name="T41" fmla="*/ 2117 h 2793"/>
                <a:gd name="T42" fmla="*/ 1145 w 3390"/>
                <a:gd name="T43" fmla="*/ 2165 h 2793"/>
                <a:gd name="T44" fmla="*/ 2825 w 3390"/>
                <a:gd name="T45" fmla="*/ 2153 h 2793"/>
                <a:gd name="T46" fmla="*/ 3071 w 3390"/>
                <a:gd name="T47" fmla="*/ 2034 h 2793"/>
                <a:gd name="T48" fmla="*/ 3232 w 3390"/>
                <a:gd name="T49" fmla="*/ 1816 h 2793"/>
                <a:gd name="T50" fmla="*/ 3274 w 3390"/>
                <a:gd name="T51" fmla="*/ 1536 h 2793"/>
                <a:gd name="T52" fmla="*/ 3178 w 3390"/>
                <a:gd name="T53" fmla="*/ 1270 h 2793"/>
                <a:gd name="T54" fmla="*/ 2975 w 3390"/>
                <a:gd name="T55" fmla="*/ 1082 h 2793"/>
                <a:gd name="T56" fmla="*/ 2800 w 3390"/>
                <a:gd name="T57" fmla="*/ 1023 h 2793"/>
                <a:gd name="T58" fmla="*/ 2684 w 3390"/>
                <a:gd name="T59" fmla="*/ 1016 h 2793"/>
                <a:gd name="T60" fmla="*/ 2547 w 3390"/>
                <a:gd name="T61" fmla="*/ 1026 h 2793"/>
                <a:gd name="T62" fmla="*/ 2491 w 3390"/>
                <a:gd name="T63" fmla="*/ 993 h 2793"/>
                <a:gd name="T64" fmla="*/ 2517 w 3390"/>
                <a:gd name="T65" fmla="*/ 918 h 2793"/>
                <a:gd name="T66" fmla="*/ 2726 w 3390"/>
                <a:gd name="T67" fmla="*/ 903 h 2793"/>
                <a:gd name="T68" fmla="*/ 2694 w 3390"/>
                <a:gd name="T69" fmla="*/ 627 h 2793"/>
                <a:gd name="T70" fmla="*/ 2495 w 3390"/>
                <a:gd name="T71" fmla="*/ 344 h 2793"/>
                <a:gd name="T72" fmla="*/ 2204 w 3390"/>
                <a:gd name="T73" fmla="*/ 163 h 2793"/>
                <a:gd name="T74" fmla="*/ 1926 w 3390"/>
                <a:gd name="T75" fmla="*/ 0 h 2793"/>
                <a:gd name="T76" fmla="*/ 2301 w 3390"/>
                <a:gd name="T77" fmla="*/ 79 h 2793"/>
                <a:gd name="T78" fmla="*/ 2608 w 3390"/>
                <a:gd name="T79" fmla="*/ 295 h 2793"/>
                <a:gd name="T80" fmla="*/ 2813 w 3390"/>
                <a:gd name="T81" fmla="*/ 615 h 2793"/>
                <a:gd name="T82" fmla="*/ 2938 w 3390"/>
                <a:gd name="T83" fmla="*/ 941 h 2793"/>
                <a:gd name="T84" fmla="*/ 3187 w 3390"/>
                <a:gd name="T85" fmla="*/ 1103 h 2793"/>
                <a:gd name="T86" fmla="*/ 3347 w 3390"/>
                <a:gd name="T87" fmla="*/ 1353 h 2793"/>
                <a:gd name="T88" fmla="*/ 3387 w 3390"/>
                <a:gd name="T89" fmla="*/ 1660 h 2793"/>
                <a:gd name="T90" fmla="*/ 3286 w 3390"/>
                <a:gd name="T91" fmla="*/ 1957 h 2793"/>
                <a:gd name="T92" fmla="*/ 3071 w 3390"/>
                <a:gd name="T93" fmla="*/ 2175 h 2793"/>
                <a:gd name="T94" fmla="*/ 2776 w 3390"/>
                <a:gd name="T95" fmla="*/ 2277 h 2793"/>
                <a:gd name="T96" fmla="*/ 1080 w 3390"/>
                <a:gd name="T97" fmla="*/ 2280 h 2793"/>
                <a:gd name="T98" fmla="*/ 473 w 3390"/>
                <a:gd name="T99" fmla="*/ 2233 h 2793"/>
                <a:gd name="T100" fmla="*/ 213 w 3390"/>
                <a:gd name="T101" fmla="*/ 2064 h 2793"/>
                <a:gd name="T102" fmla="*/ 45 w 3390"/>
                <a:gd name="T103" fmla="*/ 1802 h 2793"/>
                <a:gd name="T104" fmla="*/ 3 w 3390"/>
                <a:gd name="T105" fmla="*/ 1485 h 2793"/>
                <a:gd name="T106" fmla="*/ 95 w 3390"/>
                <a:gd name="T107" fmla="*/ 1185 h 2793"/>
                <a:gd name="T108" fmla="*/ 294 w 3390"/>
                <a:gd name="T109" fmla="*/ 945 h 2793"/>
                <a:gd name="T110" fmla="*/ 408 w 3390"/>
                <a:gd name="T111" fmla="*/ 745 h 2793"/>
                <a:gd name="T112" fmla="*/ 527 w 3390"/>
                <a:gd name="T113" fmla="*/ 511 h 2793"/>
                <a:gd name="T114" fmla="*/ 744 w 3390"/>
                <a:gd name="T115" fmla="*/ 368 h 2793"/>
                <a:gd name="T116" fmla="*/ 961 w 3390"/>
                <a:gd name="T117" fmla="*/ 345 h 2793"/>
                <a:gd name="T118" fmla="*/ 1091 w 3390"/>
                <a:gd name="T119" fmla="*/ 378 h 2793"/>
                <a:gd name="T120" fmla="*/ 1231 w 3390"/>
                <a:gd name="T121" fmla="*/ 291 h 2793"/>
                <a:gd name="T122" fmla="*/ 1517 w 3390"/>
                <a:gd name="T123" fmla="*/ 91 h 2793"/>
                <a:gd name="T124" fmla="*/ 1855 w 3390"/>
                <a:gd name="T125" fmla="*/ 2 h 2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90" h="2793">
                  <a:moveTo>
                    <a:pt x="1695" y="1443"/>
                  </a:moveTo>
                  <a:lnTo>
                    <a:pt x="1210" y="2280"/>
                  </a:lnTo>
                  <a:lnTo>
                    <a:pt x="979" y="2679"/>
                  </a:lnTo>
                  <a:lnTo>
                    <a:pt x="2411" y="2679"/>
                  </a:lnTo>
                  <a:lnTo>
                    <a:pt x="2180" y="2280"/>
                  </a:lnTo>
                  <a:lnTo>
                    <a:pt x="2180" y="2280"/>
                  </a:lnTo>
                  <a:lnTo>
                    <a:pt x="1695" y="1443"/>
                  </a:lnTo>
                  <a:close/>
                  <a:moveTo>
                    <a:pt x="1926" y="114"/>
                  </a:moveTo>
                  <a:lnTo>
                    <a:pt x="1859" y="116"/>
                  </a:lnTo>
                  <a:lnTo>
                    <a:pt x="1794" y="124"/>
                  </a:lnTo>
                  <a:lnTo>
                    <a:pt x="1728" y="138"/>
                  </a:lnTo>
                  <a:lnTo>
                    <a:pt x="1664" y="156"/>
                  </a:lnTo>
                  <a:lnTo>
                    <a:pt x="1602" y="180"/>
                  </a:lnTo>
                  <a:lnTo>
                    <a:pt x="1540" y="208"/>
                  </a:lnTo>
                  <a:lnTo>
                    <a:pt x="1481" y="240"/>
                  </a:lnTo>
                  <a:lnTo>
                    <a:pt x="1425" y="278"/>
                  </a:lnTo>
                  <a:lnTo>
                    <a:pt x="1371" y="318"/>
                  </a:lnTo>
                  <a:lnTo>
                    <a:pt x="1321" y="363"/>
                  </a:lnTo>
                  <a:lnTo>
                    <a:pt x="1275" y="411"/>
                  </a:lnTo>
                  <a:lnTo>
                    <a:pt x="1232" y="463"/>
                  </a:lnTo>
                  <a:lnTo>
                    <a:pt x="1271" y="500"/>
                  </a:lnTo>
                  <a:lnTo>
                    <a:pt x="1307" y="542"/>
                  </a:lnTo>
                  <a:lnTo>
                    <a:pt x="1338" y="586"/>
                  </a:lnTo>
                  <a:lnTo>
                    <a:pt x="1363" y="635"/>
                  </a:lnTo>
                  <a:lnTo>
                    <a:pt x="1385" y="686"/>
                  </a:lnTo>
                  <a:lnTo>
                    <a:pt x="1400" y="740"/>
                  </a:lnTo>
                  <a:lnTo>
                    <a:pt x="1409" y="797"/>
                  </a:lnTo>
                  <a:lnTo>
                    <a:pt x="1413" y="855"/>
                  </a:lnTo>
                  <a:lnTo>
                    <a:pt x="1409" y="872"/>
                  </a:lnTo>
                  <a:lnTo>
                    <a:pt x="1401" y="888"/>
                  </a:lnTo>
                  <a:lnTo>
                    <a:pt x="1389" y="900"/>
                  </a:lnTo>
                  <a:lnTo>
                    <a:pt x="1373" y="909"/>
                  </a:lnTo>
                  <a:lnTo>
                    <a:pt x="1356" y="912"/>
                  </a:lnTo>
                  <a:lnTo>
                    <a:pt x="1339" y="909"/>
                  </a:lnTo>
                  <a:lnTo>
                    <a:pt x="1322" y="900"/>
                  </a:lnTo>
                  <a:lnTo>
                    <a:pt x="1311" y="888"/>
                  </a:lnTo>
                  <a:lnTo>
                    <a:pt x="1303" y="872"/>
                  </a:lnTo>
                  <a:lnTo>
                    <a:pt x="1300" y="855"/>
                  </a:lnTo>
                  <a:lnTo>
                    <a:pt x="1296" y="808"/>
                  </a:lnTo>
                  <a:lnTo>
                    <a:pt x="1289" y="764"/>
                  </a:lnTo>
                  <a:lnTo>
                    <a:pt x="1277" y="721"/>
                  </a:lnTo>
                  <a:lnTo>
                    <a:pt x="1259" y="681"/>
                  </a:lnTo>
                  <a:lnTo>
                    <a:pt x="1239" y="642"/>
                  </a:lnTo>
                  <a:lnTo>
                    <a:pt x="1213" y="607"/>
                  </a:lnTo>
                  <a:lnTo>
                    <a:pt x="1185" y="574"/>
                  </a:lnTo>
                  <a:lnTo>
                    <a:pt x="1154" y="545"/>
                  </a:lnTo>
                  <a:lnTo>
                    <a:pt x="1119" y="520"/>
                  </a:lnTo>
                  <a:lnTo>
                    <a:pt x="1099" y="508"/>
                  </a:lnTo>
                  <a:lnTo>
                    <a:pt x="1079" y="497"/>
                  </a:lnTo>
                  <a:lnTo>
                    <a:pt x="1066" y="491"/>
                  </a:lnTo>
                  <a:lnTo>
                    <a:pt x="1044" y="482"/>
                  </a:lnTo>
                  <a:lnTo>
                    <a:pt x="1020" y="472"/>
                  </a:lnTo>
                  <a:lnTo>
                    <a:pt x="1017" y="472"/>
                  </a:lnTo>
                  <a:lnTo>
                    <a:pt x="1014" y="471"/>
                  </a:lnTo>
                  <a:lnTo>
                    <a:pt x="991" y="466"/>
                  </a:lnTo>
                  <a:lnTo>
                    <a:pt x="969" y="461"/>
                  </a:lnTo>
                  <a:lnTo>
                    <a:pt x="963" y="460"/>
                  </a:lnTo>
                  <a:lnTo>
                    <a:pt x="956" y="459"/>
                  </a:lnTo>
                  <a:lnTo>
                    <a:pt x="930" y="457"/>
                  </a:lnTo>
                  <a:lnTo>
                    <a:pt x="904" y="455"/>
                  </a:lnTo>
                  <a:lnTo>
                    <a:pt x="855" y="458"/>
                  </a:lnTo>
                  <a:lnTo>
                    <a:pt x="806" y="467"/>
                  </a:lnTo>
                  <a:lnTo>
                    <a:pt x="761" y="482"/>
                  </a:lnTo>
                  <a:lnTo>
                    <a:pt x="718" y="503"/>
                  </a:lnTo>
                  <a:lnTo>
                    <a:pt x="678" y="527"/>
                  </a:lnTo>
                  <a:lnTo>
                    <a:pt x="641" y="556"/>
                  </a:lnTo>
                  <a:lnTo>
                    <a:pt x="608" y="590"/>
                  </a:lnTo>
                  <a:lnTo>
                    <a:pt x="579" y="627"/>
                  </a:lnTo>
                  <a:lnTo>
                    <a:pt x="555" y="667"/>
                  </a:lnTo>
                  <a:lnTo>
                    <a:pt x="535" y="711"/>
                  </a:lnTo>
                  <a:lnTo>
                    <a:pt x="521" y="756"/>
                  </a:lnTo>
                  <a:lnTo>
                    <a:pt x="512" y="804"/>
                  </a:lnTo>
                  <a:lnTo>
                    <a:pt x="509" y="855"/>
                  </a:lnTo>
                  <a:lnTo>
                    <a:pt x="509" y="861"/>
                  </a:lnTo>
                  <a:lnTo>
                    <a:pt x="510" y="868"/>
                  </a:lnTo>
                  <a:lnTo>
                    <a:pt x="510" y="881"/>
                  </a:lnTo>
                  <a:lnTo>
                    <a:pt x="510" y="890"/>
                  </a:lnTo>
                  <a:lnTo>
                    <a:pt x="509" y="912"/>
                  </a:lnTo>
                  <a:lnTo>
                    <a:pt x="509" y="947"/>
                  </a:lnTo>
                  <a:lnTo>
                    <a:pt x="477" y="963"/>
                  </a:lnTo>
                  <a:lnTo>
                    <a:pt x="429" y="989"/>
                  </a:lnTo>
                  <a:lnTo>
                    <a:pt x="384" y="1020"/>
                  </a:lnTo>
                  <a:lnTo>
                    <a:pt x="341" y="1055"/>
                  </a:lnTo>
                  <a:lnTo>
                    <a:pt x="301" y="1093"/>
                  </a:lnTo>
                  <a:lnTo>
                    <a:pt x="265" y="1136"/>
                  </a:lnTo>
                  <a:lnTo>
                    <a:pt x="231" y="1180"/>
                  </a:lnTo>
                  <a:lnTo>
                    <a:pt x="201" y="1229"/>
                  </a:lnTo>
                  <a:lnTo>
                    <a:pt x="176" y="1279"/>
                  </a:lnTo>
                  <a:lnTo>
                    <a:pt x="154" y="1330"/>
                  </a:lnTo>
                  <a:lnTo>
                    <a:pt x="137" y="1383"/>
                  </a:lnTo>
                  <a:lnTo>
                    <a:pt x="123" y="1438"/>
                  </a:lnTo>
                  <a:lnTo>
                    <a:pt x="116" y="1492"/>
                  </a:lnTo>
                  <a:lnTo>
                    <a:pt x="113" y="1547"/>
                  </a:lnTo>
                  <a:lnTo>
                    <a:pt x="116" y="1610"/>
                  </a:lnTo>
                  <a:lnTo>
                    <a:pt x="125" y="1671"/>
                  </a:lnTo>
                  <a:lnTo>
                    <a:pt x="141" y="1730"/>
                  </a:lnTo>
                  <a:lnTo>
                    <a:pt x="161" y="1787"/>
                  </a:lnTo>
                  <a:lnTo>
                    <a:pt x="187" y="1841"/>
                  </a:lnTo>
                  <a:lnTo>
                    <a:pt x="218" y="1892"/>
                  </a:lnTo>
                  <a:lnTo>
                    <a:pt x="253" y="1940"/>
                  </a:lnTo>
                  <a:lnTo>
                    <a:pt x="293" y="1984"/>
                  </a:lnTo>
                  <a:lnTo>
                    <a:pt x="336" y="2024"/>
                  </a:lnTo>
                  <a:lnTo>
                    <a:pt x="383" y="2060"/>
                  </a:lnTo>
                  <a:lnTo>
                    <a:pt x="434" y="2090"/>
                  </a:lnTo>
                  <a:lnTo>
                    <a:pt x="488" y="2117"/>
                  </a:lnTo>
                  <a:lnTo>
                    <a:pt x="543" y="2138"/>
                  </a:lnTo>
                  <a:lnTo>
                    <a:pt x="602" y="2152"/>
                  </a:lnTo>
                  <a:lnTo>
                    <a:pt x="664" y="2161"/>
                  </a:lnTo>
                  <a:lnTo>
                    <a:pt x="726" y="2165"/>
                  </a:lnTo>
                  <a:lnTo>
                    <a:pt x="1145" y="2165"/>
                  </a:lnTo>
                  <a:lnTo>
                    <a:pt x="1695" y="1218"/>
                  </a:lnTo>
                  <a:lnTo>
                    <a:pt x="2245" y="2165"/>
                  </a:lnTo>
                  <a:lnTo>
                    <a:pt x="2711" y="2165"/>
                  </a:lnTo>
                  <a:lnTo>
                    <a:pt x="2769" y="2163"/>
                  </a:lnTo>
                  <a:lnTo>
                    <a:pt x="2825" y="2153"/>
                  </a:lnTo>
                  <a:lnTo>
                    <a:pt x="2878" y="2140"/>
                  </a:lnTo>
                  <a:lnTo>
                    <a:pt x="2931" y="2120"/>
                  </a:lnTo>
                  <a:lnTo>
                    <a:pt x="2980" y="2096"/>
                  </a:lnTo>
                  <a:lnTo>
                    <a:pt x="3027" y="2067"/>
                  </a:lnTo>
                  <a:lnTo>
                    <a:pt x="3071" y="2034"/>
                  </a:lnTo>
                  <a:lnTo>
                    <a:pt x="3111" y="1998"/>
                  </a:lnTo>
                  <a:lnTo>
                    <a:pt x="3148" y="1957"/>
                  </a:lnTo>
                  <a:lnTo>
                    <a:pt x="3180" y="1913"/>
                  </a:lnTo>
                  <a:lnTo>
                    <a:pt x="3208" y="1866"/>
                  </a:lnTo>
                  <a:lnTo>
                    <a:pt x="3232" y="1816"/>
                  </a:lnTo>
                  <a:lnTo>
                    <a:pt x="3251" y="1764"/>
                  </a:lnTo>
                  <a:lnTo>
                    <a:pt x="3266" y="1709"/>
                  </a:lnTo>
                  <a:lnTo>
                    <a:pt x="3274" y="1652"/>
                  </a:lnTo>
                  <a:lnTo>
                    <a:pt x="3277" y="1594"/>
                  </a:lnTo>
                  <a:lnTo>
                    <a:pt x="3274" y="1536"/>
                  </a:lnTo>
                  <a:lnTo>
                    <a:pt x="3265" y="1479"/>
                  </a:lnTo>
                  <a:lnTo>
                    <a:pt x="3251" y="1423"/>
                  </a:lnTo>
                  <a:lnTo>
                    <a:pt x="3232" y="1370"/>
                  </a:lnTo>
                  <a:lnTo>
                    <a:pt x="3207" y="1319"/>
                  </a:lnTo>
                  <a:lnTo>
                    <a:pt x="3178" y="1270"/>
                  </a:lnTo>
                  <a:lnTo>
                    <a:pt x="3144" y="1226"/>
                  </a:lnTo>
                  <a:lnTo>
                    <a:pt x="3108" y="1183"/>
                  </a:lnTo>
                  <a:lnTo>
                    <a:pt x="3066" y="1145"/>
                  </a:lnTo>
                  <a:lnTo>
                    <a:pt x="3022" y="1112"/>
                  </a:lnTo>
                  <a:lnTo>
                    <a:pt x="2975" y="1082"/>
                  </a:lnTo>
                  <a:lnTo>
                    <a:pt x="2924" y="1058"/>
                  </a:lnTo>
                  <a:lnTo>
                    <a:pt x="2871" y="1038"/>
                  </a:lnTo>
                  <a:lnTo>
                    <a:pt x="2816" y="1025"/>
                  </a:lnTo>
                  <a:lnTo>
                    <a:pt x="2811" y="1024"/>
                  </a:lnTo>
                  <a:lnTo>
                    <a:pt x="2800" y="1023"/>
                  </a:lnTo>
                  <a:lnTo>
                    <a:pt x="2784" y="1022"/>
                  </a:lnTo>
                  <a:lnTo>
                    <a:pt x="2764" y="1020"/>
                  </a:lnTo>
                  <a:lnTo>
                    <a:pt x="2741" y="1018"/>
                  </a:lnTo>
                  <a:lnTo>
                    <a:pt x="2714" y="1016"/>
                  </a:lnTo>
                  <a:lnTo>
                    <a:pt x="2684" y="1016"/>
                  </a:lnTo>
                  <a:lnTo>
                    <a:pt x="2652" y="1016"/>
                  </a:lnTo>
                  <a:lnTo>
                    <a:pt x="2620" y="1018"/>
                  </a:lnTo>
                  <a:lnTo>
                    <a:pt x="2586" y="1021"/>
                  </a:lnTo>
                  <a:lnTo>
                    <a:pt x="2551" y="1025"/>
                  </a:lnTo>
                  <a:lnTo>
                    <a:pt x="2547" y="1026"/>
                  </a:lnTo>
                  <a:lnTo>
                    <a:pt x="2543" y="1026"/>
                  </a:lnTo>
                  <a:lnTo>
                    <a:pt x="2526" y="1024"/>
                  </a:lnTo>
                  <a:lnTo>
                    <a:pt x="2512" y="1016"/>
                  </a:lnTo>
                  <a:lnTo>
                    <a:pt x="2500" y="1006"/>
                  </a:lnTo>
                  <a:lnTo>
                    <a:pt x="2491" y="993"/>
                  </a:lnTo>
                  <a:lnTo>
                    <a:pt x="2486" y="977"/>
                  </a:lnTo>
                  <a:lnTo>
                    <a:pt x="2487" y="958"/>
                  </a:lnTo>
                  <a:lnTo>
                    <a:pt x="2492" y="942"/>
                  </a:lnTo>
                  <a:lnTo>
                    <a:pt x="2502" y="928"/>
                  </a:lnTo>
                  <a:lnTo>
                    <a:pt x="2517" y="918"/>
                  </a:lnTo>
                  <a:lnTo>
                    <a:pt x="2534" y="912"/>
                  </a:lnTo>
                  <a:lnTo>
                    <a:pt x="2586" y="906"/>
                  </a:lnTo>
                  <a:lnTo>
                    <a:pt x="2636" y="903"/>
                  </a:lnTo>
                  <a:lnTo>
                    <a:pt x="2683" y="901"/>
                  </a:lnTo>
                  <a:lnTo>
                    <a:pt x="2726" y="903"/>
                  </a:lnTo>
                  <a:lnTo>
                    <a:pt x="2764" y="906"/>
                  </a:lnTo>
                  <a:lnTo>
                    <a:pt x="2755" y="832"/>
                  </a:lnTo>
                  <a:lnTo>
                    <a:pt x="2741" y="762"/>
                  </a:lnTo>
                  <a:lnTo>
                    <a:pt x="2720" y="693"/>
                  </a:lnTo>
                  <a:lnTo>
                    <a:pt x="2694" y="627"/>
                  </a:lnTo>
                  <a:lnTo>
                    <a:pt x="2663" y="564"/>
                  </a:lnTo>
                  <a:lnTo>
                    <a:pt x="2628" y="504"/>
                  </a:lnTo>
                  <a:lnTo>
                    <a:pt x="2588" y="447"/>
                  </a:lnTo>
                  <a:lnTo>
                    <a:pt x="2544" y="394"/>
                  </a:lnTo>
                  <a:lnTo>
                    <a:pt x="2495" y="344"/>
                  </a:lnTo>
                  <a:lnTo>
                    <a:pt x="2443" y="298"/>
                  </a:lnTo>
                  <a:lnTo>
                    <a:pt x="2387" y="257"/>
                  </a:lnTo>
                  <a:lnTo>
                    <a:pt x="2329" y="221"/>
                  </a:lnTo>
                  <a:lnTo>
                    <a:pt x="2268" y="190"/>
                  </a:lnTo>
                  <a:lnTo>
                    <a:pt x="2204" y="163"/>
                  </a:lnTo>
                  <a:lnTo>
                    <a:pt x="2137" y="142"/>
                  </a:lnTo>
                  <a:lnTo>
                    <a:pt x="2069" y="126"/>
                  </a:lnTo>
                  <a:lnTo>
                    <a:pt x="1998" y="117"/>
                  </a:lnTo>
                  <a:lnTo>
                    <a:pt x="1926" y="114"/>
                  </a:lnTo>
                  <a:close/>
                  <a:moveTo>
                    <a:pt x="1926" y="0"/>
                  </a:moveTo>
                  <a:lnTo>
                    <a:pt x="2005" y="3"/>
                  </a:lnTo>
                  <a:lnTo>
                    <a:pt x="2082" y="12"/>
                  </a:lnTo>
                  <a:lnTo>
                    <a:pt x="2157" y="29"/>
                  </a:lnTo>
                  <a:lnTo>
                    <a:pt x="2230" y="51"/>
                  </a:lnTo>
                  <a:lnTo>
                    <a:pt x="2301" y="79"/>
                  </a:lnTo>
                  <a:lnTo>
                    <a:pt x="2369" y="113"/>
                  </a:lnTo>
                  <a:lnTo>
                    <a:pt x="2434" y="151"/>
                  </a:lnTo>
                  <a:lnTo>
                    <a:pt x="2495" y="195"/>
                  </a:lnTo>
                  <a:lnTo>
                    <a:pt x="2554" y="242"/>
                  </a:lnTo>
                  <a:lnTo>
                    <a:pt x="2608" y="295"/>
                  </a:lnTo>
                  <a:lnTo>
                    <a:pt x="2658" y="352"/>
                  </a:lnTo>
                  <a:lnTo>
                    <a:pt x="2704" y="412"/>
                  </a:lnTo>
                  <a:lnTo>
                    <a:pt x="2745" y="477"/>
                  </a:lnTo>
                  <a:lnTo>
                    <a:pt x="2781" y="545"/>
                  </a:lnTo>
                  <a:lnTo>
                    <a:pt x="2813" y="615"/>
                  </a:lnTo>
                  <a:lnTo>
                    <a:pt x="2838" y="688"/>
                  </a:lnTo>
                  <a:lnTo>
                    <a:pt x="2858" y="765"/>
                  </a:lnTo>
                  <a:lnTo>
                    <a:pt x="2872" y="842"/>
                  </a:lnTo>
                  <a:lnTo>
                    <a:pt x="2880" y="922"/>
                  </a:lnTo>
                  <a:lnTo>
                    <a:pt x="2938" y="941"/>
                  </a:lnTo>
                  <a:lnTo>
                    <a:pt x="2993" y="964"/>
                  </a:lnTo>
                  <a:lnTo>
                    <a:pt x="3046" y="993"/>
                  </a:lnTo>
                  <a:lnTo>
                    <a:pt x="3096" y="1025"/>
                  </a:lnTo>
                  <a:lnTo>
                    <a:pt x="3142" y="1062"/>
                  </a:lnTo>
                  <a:lnTo>
                    <a:pt x="3187" y="1103"/>
                  </a:lnTo>
                  <a:lnTo>
                    <a:pt x="3227" y="1147"/>
                  </a:lnTo>
                  <a:lnTo>
                    <a:pt x="3263" y="1195"/>
                  </a:lnTo>
                  <a:lnTo>
                    <a:pt x="3295" y="1244"/>
                  </a:lnTo>
                  <a:lnTo>
                    <a:pt x="3323" y="1298"/>
                  </a:lnTo>
                  <a:lnTo>
                    <a:pt x="3347" y="1353"/>
                  </a:lnTo>
                  <a:lnTo>
                    <a:pt x="3365" y="1411"/>
                  </a:lnTo>
                  <a:lnTo>
                    <a:pt x="3379" y="1470"/>
                  </a:lnTo>
                  <a:lnTo>
                    <a:pt x="3387" y="1531"/>
                  </a:lnTo>
                  <a:lnTo>
                    <a:pt x="3390" y="1594"/>
                  </a:lnTo>
                  <a:lnTo>
                    <a:pt x="3387" y="1660"/>
                  </a:lnTo>
                  <a:lnTo>
                    <a:pt x="3378" y="1724"/>
                  </a:lnTo>
                  <a:lnTo>
                    <a:pt x="3363" y="1786"/>
                  </a:lnTo>
                  <a:lnTo>
                    <a:pt x="3343" y="1845"/>
                  </a:lnTo>
                  <a:lnTo>
                    <a:pt x="3317" y="1903"/>
                  </a:lnTo>
                  <a:lnTo>
                    <a:pt x="3286" y="1957"/>
                  </a:lnTo>
                  <a:lnTo>
                    <a:pt x="3251" y="2008"/>
                  </a:lnTo>
                  <a:lnTo>
                    <a:pt x="3212" y="2056"/>
                  </a:lnTo>
                  <a:lnTo>
                    <a:pt x="3168" y="2099"/>
                  </a:lnTo>
                  <a:lnTo>
                    <a:pt x="3121" y="2140"/>
                  </a:lnTo>
                  <a:lnTo>
                    <a:pt x="3071" y="2175"/>
                  </a:lnTo>
                  <a:lnTo>
                    <a:pt x="3017" y="2205"/>
                  </a:lnTo>
                  <a:lnTo>
                    <a:pt x="2961" y="2231"/>
                  </a:lnTo>
                  <a:lnTo>
                    <a:pt x="2901" y="2252"/>
                  </a:lnTo>
                  <a:lnTo>
                    <a:pt x="2839" y="2267"/>
                  </a:lnTo>
                  <a:lnTo>
                    <a:pt x="2776" y="2277"/>
                  </a:lnTo>
                  <a:lnTo>
                    <a:pt x="2710" y="2280"/>
                  </a:lnTo>
                  <a:lnTo>
                    <a:pt x="2310" y="2280"/>
                  </a:lnTo>
                  <a:lnTo>
                    <a:pt x="2608" y="2793"/>
                  </a:lnTo>
                  <a:lnTo>
                    <a:pt x="782" y="2793"/>
                  </a:lnTo>
                  <a:lnTo>
                    <a:pt x="1080" y="2280"/>
                  </a:lnTo>
                  <a:lnTo>
                    <a:pt x="726" y="2280"/>
                  </a:lnTo>
                  <a:lnTo>
                    <a:pt x="660" y="2277"/>
                  </a:lnTo>
                  <a:lnTo>
                    <a:pt x="596" y="2267"/>
                  </a:lnTo>
                  <a:lnTo>
                    <a:pt x="533" y="2253"/>
                  </a:lnTo>
                  <a:lnTo>
                    <a:pt x="473" y="2233"/>
                  </a:lnTo>
                  <a:lnTo>
                    <a:pt x="415" y="2209"/>
                  </a:lnTo>
                  <a:lnTo>
                    <a:pt x="360" y="2179"/>
                  </a:lnTo>
                  <a:lnTo>
                    <a:pt x="307" y="2145"/>
                  </a:lnTo>
                  <a:lnTo>
                    <a:pt x="259" y="2107"/>
                  </a:lnTo>
                  <a:lnTo>
                    <a:pt x="213" y="2064"/>
                  </a:lnTo>
                  <a:lnTo>
                    <a:pt x="171" y="2019"/>
                  </a:lnTo>
                  <a:lnTo>
                    <a:pt x="133" y="1969"/>
                  </a:lnTo>
                  <a:lnTo>
                    <a:pt x="100" y="1916"/>
                  </a:lnTo>
                  <a:lnTo>
                    <a:pt x="70" y="1861"/>
                  </a:lnTo>
                  <a:lnTo>
                    <a:pt x="45" y="1802"/>
                  </a:lnTo>
                  <a:lnTo>
                    <a:pt x="26" y="1742"/>
                  </a:lnTo>
                  <a:lnTo>
                    <a:pt x="11" y="1679"/>
                  </a:lnTo>
                  <a:lnTo>
                    <a:pt x="3" y="1613"/>
                  </a:lnTo>
                  <a:lnTo>
                    <a:pt x="0" y="1547"/>
                  </a:lnTo>
                  <a:lnTo>
                    <a:pt x="3" y="1485"/>
                  </a:lnTo>
                  <a:lnTo>
                    <a:pt x="11" y="1423"/>
                  </a:lnTo>
                  <a:lnTo>
                    <a:pt x="25" y="1362"/>
                  </a:lnTo>
                  <a:lnTo>
                    <a:pt x="43" y="1301"/>
                  </a:lnTo>
                  <a:lnTo>
                    <a:pt x="67" y="1242"/>
                  </a:lnTo>
                  <a:lnTo>
                    <a:pt x="95" y="1185"/>
                  </a:lnTo>
                  <a:lnTo>
                    <a:pt x="126" y="1132"/>
                  </a:lnTo>
                  <a:lnTo>
                    <a:pt x="163" y="1080"/>
                  </a:lnTo>
                  <a:lnTo>
                    <a:pt x="203" y="1031"/>
                  </a:lnTo>
                  <a:lnTo>
                    <a:pt x="247" y="986"/>
                  </a:lnTo>
                  <a:lnTo>
                    <a:pt x="294" y="945"/>
                  </a:lnTo>
                  <a:lnTo>
                    <a:pt x="343" y="909"/>
                  </a:lnTo>
                  <a:lnTo>
                    <a:pt x="397" y="877"/>
                  </a:lnTo>
                  <a:lnTo>
                    <a:pt x="396" y="855"/>
                  </a:lnTo>
                  <a:lnTo>
                    <a:pt x="399" y="799"/>
                  </a:lnTo>
                  <a:lnTo>
                    <a:pt x="408" y="745"/>
                  </a:lnTo>
                  <a:lnTo>
                    <a:pt x="421" y="692"/>
                  </a:lnTo>
                  <a:lnTo>
                    <a:pt x="441" y="642"/>
                  </a:lnTo>
                  <a:lnTo>
                    <a:pt x="465" y="596"/>
                  </a:lnTo>
                  <a:lnTo>
                    <a:pt x="494" y="552"/>
                  </a:lnTo>
                  <a:lnTo>
                    <a:pt x="527" y="511"/>
                  </a:lnTo>
                  <a:lnTo>
                    <a:pt x="564" y="474"/>
                  </a:lnTo>
                  <a:lnTo>
                    <a:pt x="604" y="440"/>
                  </a:lnTo>
                  <a:lnTo>
                    <a:pt x="647" y="411"/>
                  </a:lnTo>
                  <a:lnTo>
                    <a:pt x="694" y="388"/>
                  </a:lnTo>
                  <a:lnTo>
                    <a:pt x="744" y="368"/>
                  </a:lnTo>
                  <a:lnTo>
                    <a:pt x="795" y="353"/>
                  </a:lnTo>
                  <a:lnTo>
                    <a:pt x="849" y="345"/>
                  </a:lnTo>
                  <a:lnTo>
                    <a:pt x="904" y="342"/>
                  </a:lnTo>
                  <a:lnTo>
                    <a:pt x="933" y="343"/>
                  </a:lnTo>
                  <a:lnTo>
                    <a:pt x="961" y="345"/>
                  </a:lnTo>
                  <a:lnTo>
                    <a:pt x="979" y="348"/>
                  </a:lnTo>
                  <a:lnTo>
                    <a:pt x="1017" y="354"/>
                  </a:lnTo>
                  <a:lnTo>
                    <a:pt x="1038" y="360"/>
                  </a:lnTo>
                  <a:lnTo>
                    <a:pt x="1071" y="371"/>
                  </a:lnTo>
                  <a:lnTo>
                    <a:pt x="1091" y="378"/>
                  </a:lnTo>
                  <a:lnTo>
                    <a:pt x="1125" y="393"/>
                  </a:lnTo>
                  <a:lnTo>
                    <a:pt x="1131" y="396"/>
                  </a:lnTo>
                  <a:lnTo>
                    <a:pt x="1137" y="399"/>
                  </a:lnTo>
                  <a:lnTo>
                    <a:pt x="1182" y="343"/>
                  </a:lnTo>
                  <a:lnTo>
                    <a:pt x="1231" y="291"/>
                  </a:lnTo>
                  <a:lnTo>
                    <a:pt x="1282" y="243"/>
                  </a:lnTo>
                  <a:lnTo>
                    <a:pt x="1336" y="199"/>
                  </a:lnTo>
                  <a:lnTo>
                    <a:pt x="1395" y="159"/>
                  </a:lnTo>
                  <a:lnTo>
                    <a:pt x="1455" y="123"/>
                  </a:lnTo>
                  <a:lnTo>
                    <a:pt x="1517" y="91"/>
                  </a:lnTo>
                  <a:lnTo>
                    <a:pt x="1582" y="64"/>
                  </a:lnTo>
                  <a:lnTo>
                    <a:pt x="1649" y="41"/>
                  </a:lnTo>
                  <a:lnTo>
                    <a:pt x="1717" y="23"/>
                  </a:lnTo>
                  <a:lnTo>
                    <a:pt x="1785" y="10"/>
                  </a:lnTo>
                  <a:lnTo>
                    <a:pt x="1855" y="2"/>
                  </a:lnTo>
                  <a:lnTo>
                    <a:pt x="19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196"/>
            <p:cNvSpPr>
              <a:spLocks/>
            </p:cNvSpPr>
            <p:nvPr/>
          </p:nvSpPr>
          <p:spPr bwMode="auto">
            <a:xfrm>
              <a:off x="10323513" y="3787776"/>
              <a:ext cx="17462" cy="90488"/>
            </a:xfrm>
            <a:custGeom>
              <a:avLst/>
              <a:gdLst>
                <a:gd name="T0" fmla="*/ 56 w 113"/>
                <a:gd name="T1" fmla="*/ 0 h 570"/>
                <a:gd name="T2" fmla="*/ 73 w 113"/>
                <a:gd name="T3" fmla="*/ 2 h 570"/>
                <a:gd name="T4" fmla="*/ 89 w 113"/>
                <a:gd name="T5" fmla="*/ 10 h 570"/>
                <a:gd name="T6" fmla="*/ 101 w 113"/>
                <a:gd name="T7" fmla="*/ 23 h 570"/>
                <a:gd name="T8" fmla="*/ 109 w 113"/>
                <a:gd name="T9" fmla="*/ 38 h 570"/>
                <a:gd name="T10" fmla="*/ 113 w 113"/>
                <a:gd name="T11" fmla="*/ 57 h 570"/>
                <a:gd name="T12" fmla="*/ 113 w 113"/>
                <a:gd name="T13" fmla="*/ 513 h 570"/>
                <a:gd name="T14" fmla="*/ 109 w 113"/>
                <a:gd name="T15" fmla="*/ 530 h 570"/>
                <a:gd name="T16" fmla="*/ 101 w 113"/>
                <a:gd name="T17" fmla="*/ 546 h 570"/>
                <a:gd name="T18" fmla="*/ 89 w 113"/>
                <a:gd name="T19" fmla="*/ 558 h 570"/>
                <a:gd name="T20" fmla="*/ 73 w 113"/>
                <a:gd name="T21" fmla="*/ 567 h 570"/>
                <a:gd name="T22" fmla="*/ 56 w 113"/>
                <a:gd name="T23" fmla="*/ 570 h 570"/>
                <a:gd name="T24" fmla="*/ 39 w 113"/>
                <a:gd name="T25" fmla="*/ 567 h 570"/>
                <a:gd name="T26" fmla="*/ 23 w 113"/>
                <a:gd name="T27" fmla="*/ 558 h 570"/>
                <a:gd name="T28" fmla="*/ 11 w 113"/>
                <a:gd name="T29" fmla="*/ 546 h 570"/>
                <a:gd name="T30" fmla="*/ 3 w 113"/>
                <a:gd name="T31" fmla="*/ 530 h 570"/>
                <a:gd name="T32" fmla="*/ 0 w 113"/>
                <a:gd name="T33" fmla="*/ 513 h 570"/>
                <a:gd name="T34" fmla="*/ 0 w 113"/>
                <a:gd name="T35" fmla="*/ 57 h 570"/>
                <a:gd name="T36" fmla="*/ 3 w 113"/>
                <a:gd name="T37" fmla="*/ 38 h 570"/>
                <a:gd name="T38" fmla="*/ 11 w 113"/>
                <a:gd name="T39" fmla="*/ 23 h 570"/>
                <a:gd name="T40" fmla="*/ 23 w 113"/>
                <a:gd name="T41" fmla="*/ 10 h 570"/>
                <a:gd name="T42" fmla="*/ 39 w 113"/>
                <a:gd name="T43" fmla="*/ 2 h 570"/>
                <a:gd name="T44" fmla="*/ 56 w 113"/>
                <a:gd name="T45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570">
                  <a:moveTo>
                    <a:pt x="56" y="0"/>
                  </a:moveTo>
                  <a:lnTo>
                    <a:pt x="73" y="2"/>
                  </a:lnTo>
                  <a:lnTo>
                    <a:pt x="89" y="10"/>
                  </a:lnTo>
                  <a:lnTo>
                    <a:pt x="101" y="23"/>
                  </a:lnTo>
                  <a:lnTo>
                    <a:pt x="109" y="38"/>
                  </a:lnTo>
                  <a:lnTo>
                    <a:pt x="113" y="57"/>
                  </a:lnTo>
                  <a:lnTo>
                    <a:pt x="113" y="513"/>
                  </a:lnTo>
                  <a:lnTo>
                    <a:pt x="109" y="530"/>
                  </a:lnTo>
                  <a:lnTo>
                    <a:pt x="101" y="546"/>
                  </a:lnTo>
                  <a:lnTo>
                    <a:pt x="89" y="558"/>
                  </a:lnTo>
                  <a:lnTo>
                    <a:pt x="73" y="567"/>
                  </a:lnTo>
                  <a:lnTo>
                    <a:pt x="56" y="570"/>
                  </a:lnTo>
                  <a:lnTo>
                    <a:pt x="39" y="567"/>
                  </a:lnTo>
                  <a:lnTo>
                    <a:pt x="23" y="558"/>
                  </a:lnTo>
                  <a:lnTo>
                    <a:pt x="11" y="546"/>
                  </a:lnTo>
                  <a:lnTo>
                    <a:pt x="3" y="530"/>
                  </a:lnTo>
                  <a:lnTo>
                    <a:pt x="0" y="513"/>
                  </a:lnTo>
                  <a:lnTo>
                    <a:pt x="0" y="57"/>
                  </a:lnTo>
                  <a:lnTo>
                    <a:pt x="3" y="38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197"/>
            <p:cNvSpPr>
              <a:spLocks/>
            </p:cNvSpPr>
            <p:nvPr/>
          </p:nvSpPr>
          <p:spPr bwMode="auto">
            <a:xfrm>
              <a:off x="10323513" y="3895726"/>
              <a:ext cx="17462" cy="26988"/>
            </a:xfrm>
            <a:custGeom>
              <a:avLst/>
              <a:gdLst>
                <a:gd name="T0" fmla="*/ 56 w 113"/>
                <a:gd name="T1" fmla="*/ 0 h 171"/>
                <a:gd name="T2" fmla="*/ 73 w 113"/>
                <a:gd name="T3" fmla="*/ 3 h 171"/>
                <a:gd name="T4" fmla="*/ 89 w 113"/>
                <a:gd name="T5" fmla="*/ 10 h 171"/>
                <a:gd name="T6" fmla="*/ 101 w 113"/>
                <a:gd name="T7" fmla="*/ 22 h 171"/>
                <a:gd name="T8" fmla="*/ 109 w 113"/>
                <a:gd name="T9" fmla="*/ 38 h 171"/>
                <a:gd name="T10" fmla="*/ 113 w 113"/>
                <a:gd name="T11" fmla="*/ 56 h 171"/>
                <a:gd name="T12" fmla="*/ 113 w 113"/>
                <a:gd name="T13" fmla="*/ 114 h 171"/>
                <a:gd name="T14" fmla="*/ 109 w 113"/>
                <a:gd name="T15" fmla="*/ 131 h 171"/>
                <a:gd name="T16" fmla="*/ 101 w 113"/>
                <a:gd name="T17" fmla="*/ 147 h 171"/>
                <a:gd name="T18" fmla="*/ 89 w 113"/>
                <a:gd name="T19" fmla="*/ 159 h 171"/>
                <a:gd name="T20" fmla="*/ 73 w 113"/>
                <a:gd name="T21" fmla="*/ 167 h 171"/>
                <a:gd name="T22" fmla="*/ 56 w 113"/>
                <a:gd name="T23" fmla="*/ 171 h 171"/>
                <a:gd name="T24" fmla="*/ 39 w 113"/>
                <a:gd name="T25" fmla="*/ 167 h 171"/>
                <a:gd name="T26" fmla="*/ 23 w 113"/>
                <a:gd name="T27" fmla="*/ 159 h 171"/>
                <a:gd name="T28" fmla="*/ 11 w 113"/>
                <a:gd name="T29" fmla="*/ 147 h 171"/>
                <a:gd name="T30" fmla="*/ 3 w 113"/>
                <a:gd name="T31" fmla="*/ 131 h 171"/>
                <a:gd name="T32" fmla="*/ 0 w 113"/>
                <a:gd name="T33" fmla="*/ 114 h 171"/>
                <a:gd name="T34" fmla="*/ 0 w 113"/>
                <a:gd name="T35" fmla="*/ 56 h 171"/>
                <a:gd name="T36" fmla="*/ 3 w 113"/>
                <a:gd name="T37" fmla="*/ 38 h 171"/>
                <a:gd name="T38" fmla="*/ 11 w 113"/>
                <a:gd name="T39" fmla="*/ 22 h 171"/>
                <a:gd name="T40" fmla="*/ 23 w 113"/>
                <a:gd name="T41" fmla="*/ 10 h 171"/>
                <a:gd name="T42" fmla="*/ 39 w 113"/>
                <a:gd name="T43" fmla="*/ 3 h 171"/>
                <a:gd name="T44" fmla="*/ 56 w 113"/>
                <a:gd name="T4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3" h="171">
                  <a:moveTo>
                    <a:pt x="56" y="0"/>
                  </a:moveTo>
                  <a:lnTo>
                    <a:pt x="73" y="3"/>
                  </a:lnTo>
                  <a:lnTo>
                    <a:pt x="89" y="10"/>
                  </a:lnTo>
                  <a:lnTo>
                    <a:pt x="101" y="22"/>
                  </a:lnTo>
                  <a:lnTo>
                    <a:pt x="109" y="38"/>
                  </a:lnTo>
                  <a:lnTo>
                    <a:pt x="113" y="56"/>
                  </a:lnTo>
                  <a:lnTo>
                    <a:pt x="113" y="114"/>
                  </a:lnTo>
                  <a:lnTo>
                    <a:pt x="109" y="131"/>
                  </a:lnTo>
                  <a:lnTo>
                    <a:pt x="101" y="147"/>
                  </a:lnTo>
                  <a:lnTo>
                    <a:pt x="89" y="159"/>
                  </a:lnTo>
                  <a:lnTo>
                    <a:pt x="73" y="167"/>
                  </a:lnTo>
                  <a:lnTo>
                    <a:pt x="56" y="171"/>
                  </a:lnTo>
                  <a:lnTo>
                    <a:pt x="39" y="167"/>
                  </a:lnTo>
                  <a:lnTo>
                    <a:pt x="23" y="159"/>
                  </a:lnTo>
                  <a:lnTo>
                    <a:pt x="11" y="147"/>
                  </a:lnTo>
                  <a:lnTo>
                    <a:pt x="3" y="131"/>
                  </a:lnTo>
                  <a:lnTo>
                    <a:pt x="0" y="11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7" name="Freeform 202"/>
          <p:cNvSpPr>
            <a:spLocks noEditPoints="1"/>
          </p:cNvSpPr>
          <p:nvPr/>
        </p:nvSpPr>
        <p:spPr bwMode="auto">
          <a:xfrm>
            <a:off x="8537246" y="4644416"/>
            <a:ext cx="539750" cy="539750"/>
          </a:xfrm>
          <a:custGeom>
            <a:avLst/>
            <a:gdLst>
              <a:gd name="T0" fmla="*/ 2451 w 3400"/>
              <a:gd name="T1" fmla="*/ 3076 h 3400"/>
              <a:gd name="T2" fmla="*/ 2729 w 3400"/>
              <a:gd name="T3" fmla="*/ 3274 h 3400"/>
              <a:gd name="T4" fmla="*/ 3076 w 3400"/>
              <a:gd name="T5" fmla="*/ 3216 h 3400"/>
              <a:gd name="T6" fmla="*/ 3274 w 3400"/>
              <a:gd name="T7" fmla="*/ 2937 h 3400"/>
              <a:gd name="T8" fmla="*/ 3216 w 3400"/>
              <a:gd name="T9" fmla="*/ 2590 h 3400"/>
              <a:gd name="T10" fmla="*/ 2937 w 3400"/>
              <a:gd name="T11" fmla="*/ 2392 h 3400"/>
              <a:gd name="T12" fmla="*/ 414 w 3400"/>
              <a:gd name="T13" fmla="*/ 2407 h 3400"/>
              <a:gd name="T14" fmla="*/ 160 w 3400"/>
              <a:gd name="T15" fmla="*/ 2634 h 3400"/>
              <a:gd name="T16" fmla="*/ 140 w 3400"/>
              <a:gd name="T17" fmla="*/ 2986 h 3400"/>
              <a:gd name="T18" fmla="*/ 368 w 3400"/>
              <a:gd name="T19" fmla="*/ 3240 h 3400"/>
              <a:gd name="T20" fmla="*/ 719 w 3400"/>
              <a:gd name="T21" fmla="*/ 3260 h 3400"/>
              <a:gd name="T22" fmla="*/ 974 w 3400"/>
              <a:gd name="T23" fmla="*/ 3032 h 3400"/>
              <a:gd name="T24" fmla="*/ 1133 w 3400"/>
              <a:gd name="T25" fmla="*/ 1133 h 3400"/>
              <a:gd name="T26" fmla="*/ 2729 w 3400"/>
              <a:gd name="T27" fmla="*/ 126 h 3400"/>
              <a:gd name="T28" fmla="*/ 2451 w 3400"/>
              <a:gd name="T29" fmla="*/ 324 h 3400"/>
              <a:gd name="T30" fmla="*/ 2833 w 3400"/>
              <a:gd name="T31" fmla="*/ 1020 h 3400"/>
              <a:gd name="T32" fmla="*/ 3154 w 3400"/>
              <a:gd name="T33" fmla="*/ 887 h 3400"/>
              <a:gd name="T34" fmla="*/ 3287 w 3400"/>
              <a:gd name="T35" fmla="*/ 567 h 3400"/>
              <a:gd name="T36" fmla="*/ 3154 w 3400"/>
              <a:gd name="T37" fmla="*/ 246 h 3400"/>
              <a:gd name="T38" fmla="*/ 2833 w 3400"/>
              <a:gd name="T39" fmla="*/ 113 h 3400"/>
              <a:gd name="T40" fmla="*/ 283 w 3400"/>
              <a:gd name="T41" fmla="*/ 213 h 3400"/>
              <a:gd name="T42" fmla="*/ 116 w 3400"/>
              <a:gd name="T43" fmla="*/ 514 h 3400"/>
              <a:gd name="T44" fmla="*/ 213 w 3400"/>
              <a:gd name="T45" fmla="*/ 850 h 3400"/>
              <a:gd name="T46" fmla="*/ 514 w 3400"/>
              <a:gd name="T47" fmla="*/ 1017 h 3400"/>
              <a:gd name="T48" fmla="*/ 974 w 3400"/>
              <a:gd name="T49" fmla="*/ 368 h 3400"/>
              <a:gd name="T50" fmla="*/ 719 w 3400"/>
              <a:gd name="T51" fmla="*/ 140 h 3400"/>
              <a:gd name="T52" fmla="*/ 735 w 3400"/>
              <a:gd name="T53" fmla="*/ 26 h 3400"/>
              <a:gd name="T54" fmla="*/ 1036 w 3400"/>
              <a:gd name="T55" fmla="*/ 250 h 3400"/>
              <a:gd name="T56" fmla="*/ 1133 w 3400"/>
              <a:gd name="T57" fmla="*/ 1020 h 3400"/>
              <a:gd name="T58" fmla="*/ 2335 w 3400"/>
              <a:gd name="T59" fmla="*/ 297 h 3400"/>
              <a:gd name="T60" fmla="*/ 2613 w 3400"/>
              <a:gd name="T61" fmla="*/ 44 h 3400"/>
              <a:gd name="T62" fmla="*/ 3001 w 3400"/>
              <a:gd name="T63" fmla="*/ 26 h 3400"/>
              <a:gd name="T64" fmla="*/ 3303 w 3400"/>
              <a:gd name="T65" fmla="*/ 250 h 3400"/>
              <a:gd name="T66" fmla="*/ 3397 w 3400"/>
              <a:gd name="T67" fmla="*/ 624 h 3400"/>
              <a:gd name="T68" fmla="*/ 3234 w 3400"/>
              <a:gd name="T69" fmla="*/ 967 h 3400"/>
              <a:gd name="T70" fmla="*/ 2891 w 3400"/>
              <a:gd name="T71" fmla="*/ 1130 h 3400"/>
              <a:gd name="T72" fmla="*/ 3001 w 3400"/>
              <a:gd name="T73" fmla="*/ 2292 h 3400"/>
              <a:gd name="T74" fmla="*/ 3303 w 3400"/>
              <a:gd name="T75" fmla="*/ 2517 h 3400"/>
              <a:gd name="T76" fmla="*/ 3397 w 3400"/>
              <a:gd name="T77" fmla="*/ 2891 h 3400"/>
              <a:gd name="T78" fmla="*/ 3234 w 3400"/>
              <a:gd name="T79" fmla="*/ 3234 h 3400"/>
              <a:gd name="T80" fmla="*/ 2891 w 3400"/>
              <a:gd name="T81" fmla="*/ 3397 h 3400"/>
              <a:gd name="T82" fmla="*/ 2517 w 3400"/>
              <a:gd name="T83" fmla="*/ 3303 h 3400"/>
              <a:gd name="T84" fmla="*/ 2292 w 3400"/>
              <a:gd name="T85" fmla="*/ 3001 h 3400"/>
              <a:gd name="T86" fmla="*/ 1130 w 3400"/>
              <a:gd name="T87" fmla="*/ 2891 h 3400"/>
              <a:gd name="T88" fmla="*/ 967 w 3400"/>
              <a:gd name="T89" fmla="*/ 3234 h 3400"/>
              <a:gd name="T90" fmla="*/ 624 w 3400"/>
              <a:gd name="T91" fmla="*/ 3397 h 3400"/>
              <a:gd name="T92" fmla="*/ 250 w 3400"/>
              <a:gd name="T93" fmla="*/ 3303 h 3400"/>
              <a:gd name="T94" fmla="*/ 26 w 3400"/>
              <a:gd name="T95" fmla="*/ 3001 h 3400"/>
              <a:gd name="T96" fmla="*/ 44 w 3400"/>
              <a:gd name="T97" fmla="*/ 2613 h 3400"/>
              <a:gd name="T98" fmla="*/ 297 w 3400"/>
              <a:gd name="T99" fmla="*/ 2335 h 3400"/>
              <a:gd name="T100" fmla="*/ 1020 w 3400"/>
              <a:gd name="T101" fmla="*/ 1133 h 3400"/>
              <a:gd name="T102" fmla="*/ 250 w 3400"/>
              <a:gd name="T103" fmla="*/ 1036 h 3400"/>
              <a:gd name="T104" fmla="*/ 26 w 3400"/>
              <a:gd name="T105" fmla="*/ 735 h 3400"/>
              <a:gd name="T106" fmla="*/ 44 w 3400"/>
              <a:gd name="T107" fmla="*/ 346 h 3400"/>
              <a:gd name="T108" fmla="*/ 297 w 3400"/>
              <a:gd name="T109" fmla="*/ 68 h 3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00" h="3400">
                <a:moveTo>
                  <a:pt x="2380" y="2380"/>
                </a:moveTo>
                <a:lnTo>
                  <a:pt x="2380" y="2833"/>
                </a:lnTo>
                <a:lnTo>
                  <a:pt x="2383" y="2886"/>
                </a:lnTo>
                <a:lnTo>
                  <a:pt x="2392" y="2937"/>
                </a:lnTo>
                <a:lnTo>
                  <a:pt x="2407" y="2986"/>
                </a:lnTo>
                <a:lnTo>
                  <a:pt x="2426" y="3032"/>
                </a:lnTo>
                <a:lnTo>
                  <a:pt x="2451" y="3076"/>
                </a:lnTo>
                <a:lnTo>
                  <a:pt x="2480" y="3117"/>
                </a:lnTo>
                <a:lnTo>
                  <a:pt x="2513" y="3154"/>
                </a:lnTo>
                <a:lnTo>
                  <a:pt x="2550" y="3187"/>
                </a:lnTo>
                <a:lnTo>
                  <a:pt x="2590" y="3216"/>
                </a:lnTo>
                <a:lnTo>
                  <a:pt x="2634" y="3240"/>
                </a:lnTo>
                <a:lnTo>
                  <a:pt x="2681" y="3260"/>
                </a:lnTo>
                <a:lnTo>
                  <a:pt x="2729" y="3274"/>
                </a:lnTo>
                <a:lnTo>
                  <a:pt x="2781" y="3284"/>
                </a:lnTo>
                <a:lnTo>
                  <a:pt x="2833" y="3287"/>
                </a:lnTo>
                <a:lnTo>
                  <a:pt x="2886" y="3284"/>
                </a:lnTo>
                <a:lnTo>
                  <a:pt x="2937" y="3274"/>
                </a:lnTo>
                <a:lnTo>
                  <a:pt x="2986" y="3260"/>
                </a:lnTo>
                <a:lnTo>
                  <a:pt x="3032" y="3240"/>
                </a:lnTo>
                <a:lnTo>
                  <a:pt x="3076" y="3216"/>
                </a:lnTo>
                <a:lnTo>
                  <a:pt x="3117" y="3187"/>
                </a:lnTo>
                <a:lnTo>
                  <a:pt x="3154" y="3154"/>
                </a:lnTo>
                <a:lnTo>
                  <a:pt x="3187" y="3117"/>
                </a:lnTo>
                <a:lnTo>
                  <a:pt x="3216" y="3076"/>
                </a:lnTo>
                <a:lnTo>
                  <a:pt x="3240" y="3032"/>
                </a:lnTo>
                <a:lnTo>
                  <a:pt x="3260" y="2986"/>
                </a:lnTo>
                <a:lnTo>
                  <a:pt x="3274" y="2937"/>
                </a:lnTo>
                <a:lnTo>
                  <a:pt x="3284" y="2886"/>
                </a:lnTo>
                <a:lnTo>
                  <a:pt x="3287" y="2833"/>
                </a:lnTo>
                <a:lnTo>
                  <a:pt x="3284" y="2781"/>
                </a:lnTo>
                <a:lnTo>
                  <a:pt x="3274" y="2729"/>
                </a:lnTo>
                <a:lnTo>
                  <a:pt x="3260" y="2681"/>
                </a:lnTo>
                <a:lnTo>
                  <a:pt x="3240" y="2634"/>
                </a:lnTo>
                <a:lnTo>
                  <a:pt x="3216" y="2590"/>
                </a:lnTo>
                <a:lnTo>
                  <a:pt x="3187" y="2550"/>
                </a:lnTo>
                <a:lnTo>
                  <a:pt x="3154" y="2513"/>
                </a:lnTo>
                <a:lnTo>
                  <a:pt x="3117" y="2480"/>
                </a:lnTo>
                <a:lnTo>
                  <a:pt x="3076" y="2451"/>
                </a:lnTo>
                <a:lnTo>
                  <a:pt x="3032" y="2426"/>
                </a:lnTo>
                <a:lnTo>
                  <a:pt x="2986" y="2407"/>
                </a:lnTo>
                <a:lnTo>
                  <a:pt x="2937" y="2392"/>
                </a:lnTo>
                <a:lnTo>
                  <a:pt x="2886" y="2383"/>
                </a:lnTo>
                <a:lnTo>
                  <a:pt x="2833" y="2380"/>
                </a:lnTo>
                <a:lnTo>
                  <a:pt x="2380" y="2380"/>
                </a:lnTo>
                <a:close/>
                <a:moveTo>
                  <a:pt x="567" y="2380"/>
                </a:moveTo>
                <a:lnTo>
                  <a:pt x="514" y="2383"/>
                </a:lnTo>
                <a:lnTo>
                  <a:pt x="463" y="2392"/>
                </a:lnTo>
                <a:lnTo>
                  <a:pt x="414" y="2407"/>
                </a:lnTo>
                <a:lnTo>
                  <a:pt x="368" y="2426"/>
                </a:lnTo>
                <a:lnTo>
                  <a:pt x="324" y="2451"/>
                </a:lnTo>
                <a:lnTo>
                  <a:pt x="283" y="2480"/>
                </a:lnTo>
                <a:lnTo>
                  <a:pt x="246" y="2513"/>
                </a:lnTo>
                <a:lnTo>
                  <a:pt x="213" y="2550"/>
                </a:lnTo>
                <a:lnTo>
                  <a:pt x="184" y="2590"/>
                </a:lnTo>
                <a:lnTo>
                  <a:pt x="160" y="2634"/>
                </a:lnTo>
                <a:lnTo>
                  <a:pt x="140" y="2681"/>
                </a:lnTo>
                <a:lnTo>
                  <a:pt x="126" y="2729"/>
                </a:lnTo>
                <a:lnTo>
                  <a:pt x="116" y="2781"/>
                </a:lnTo>
                <a:lnTo>
                  <a:pt x="113" y="2833"/>
                </a:lnTo>
                <a:lnTo>
                  <a:pt x="116" y="2886"/>
                </a:lnTo>
                <a:lnTo>
                  <a:pt x="126" y="2937"/>
                </a:lnTo>
                <a:lnTo>
                  <a:pt x="140" y="2986"/>
                </a:lnTo>
                <a:lnTo>
                  <a:pt x="160" y="3032"/>
                </a:lnTo>
                <a:lnTo>
                  <a:pt x="184" y="3076"/>
                </a:lnTo>
                <a:lnTo>
                  <a:pt x="213" y="3117"/>
                </a:lnTo>
                <a:lnTo>
                  <a:pt x="246" y="3154"/>
                </a:lnTo>
                <a:lnTo>
                  <a:pt x="283" y="3187"/>
                </a:lnTo>
                <a:lnTo>
                  <a:pt x="324" y="3216"/>
                </a:lnTo>
                <a:lnTo>
                  <a:pt x="368" y="3240"/>
                </a:lnTo>
                <a:lnTo>
                  <a:pt x="414" y="3260"/>
                </a:lnTo>
                <a:lnTo>
                  <a:pt x="463" y="3274"/>
                </a:lnTo>
                <a:lnTo>
                  <a:pt x="514" y="3284"/>
                </a:lnTo>
                <a:lnTo>
                  <a:pt x="567" y="3287"/>
                </a:lnTo>
                <a:lnTo>
                  <a:pt x="619" y="3284"/>
                </a:lnTo>
                <a:lnTo>
                  <a:pt x="671" y="3274"/>
                </a:lnTo>
                <a:lnTo>
                  <a:pt x="719" y="3260"/>
                </a:lnTo>
                <a:lnTo>
                  <a:pt x="766" y="3240"/>
                </a:lnTo>
                <a:lnTo>
                  <a:pt x="810" y="3216"/>
                </a:lnTo>
                <a:lnTo>
                  <a:pt x="850" y="3187"/>
                </a:lnTo>
                <a:lnTo>
                  <a:pt x="887" y="3154"/>
                </a:lnTo>
                <a:lnTo>
                  <a:pt x="920" y="3117"/>
                </a:lnTo>
                <a:lnTo>
                  <a:pt x="949" y="3076"/>
                </a:lnTo>
                <a:lnTo>
                  <a:pt x="974" y="3032"/>
                </a:lnTo>
                <a:lnTo>
                  <a:pt x="993" y="2986"/>
                </a:lnTo>
                <a:lnTo>
                  <a:pt x="1008" y="2937"/>
                </a:lnTo>
                <a:lnTo>
                  <a:pt x="1017" y="2886"/>
                </a:lnTo>
                <a:lnTo>
                  <a:pt x="1020" y="2833"/>
                </a:lnTo>
                <a:lnTo>
                  <a:pt x="1020" y="2380"/>
                </a:lnTo>
                <a:lnTo>
                  <a:pt x="567" y="2380"/>
                </a:lnTo>
                <a:close/>
                <a:moveTo>
                  <a:pt x="1133" y="1133"/>
                </a:moveTo>
                <a:lnTo>
                  <a:pt x="1133" y="2267"/>
                </a:lnTo>
                <a:lnTo>
                  <a:pt x="2267" y="2267"/>
                </a:lnTo>
                <a:lnTo>
                  <a:pt x="2267" y="1133"/>
                </a:lnTo>
                <a:lnTo>
                  <a:pt x="1133" y="1133"/>
                </a:lnTo>
                <a:close/>
                <a:moveTo>
                  <a:pt x="2833" y="113"/>
                </a:moveTo>
                <a:lnTo>
                  <a:pt x="2781" y="116"/>
                </a:lnTo>
                <a:lnTo>
                  <a:pt x="2729" y="126"/>
                </a:lnTo>
                <a:lnTo>
                  <a:pt x="2681" y="140"/>
                </a:lnTo>
                <a:lnTo>
                  <a:pt x="2634" y="160"/>
                </a:lnTo>
                <a:lnTo>
                  <a:pt x="2590" y="184"/>
                </a:lnTo>
                <a:lnTo>
                  <a:pt x="2550" y="213"/>
                </a:lnTo>
                <a:lnTo>
                  <a:pt x="2513" y="246"/>
                </a:lnTo>
                <a:lnTo>
                  <a:pt x="2480" y="283"/>
                </a:lnTo>
                <a:lnTo>
                  <a:pt x="2451" y="324"/>
                </a:lnTo>
                <a:lnTo>
                  <a:pt x="2426" y="368"/>
                </a:lnTo>
                <a:lnTo>
                  <a:pt x="2407" y="414"/>
                </a:lnTo>
                <a:lnTo>
                  <a:pt x="2392" y="463"/>
                </a:lnTo>
                <a:lnTo>
                  <a:pt x="2383" y="514"/>
                </a:lnTo>
                <a:lnTo>
                  <a:pt x="2380" y="567"/>
                </a:lnTo>
                <a:lnTo>
                  <a:pt x="2380" y="1020"/>
                </a:lnTo>
                <a:lnTo>
                  <a:pt x="2833" y="1020"/>
                </a:lnTo>
                <a:lnTo>
                  <a:pt x="2886" y="1017"/>
                </a:lnTo>
                <a:lnTo>
                  <a:pt x="2937" y="1008"/>
                </a:lnTo>
                <a:lnTo>
                  <a:pt x="2986" y="993"/>
                </a:lnTo>
                <a:lnTo>
                  <a:pt x="3032" y="974"/>
                </a:lnTo>
                <a:lnTo>
                  <a:pt x="3076" y="949"/>
                </a:lnTo>
                <a:lnTo>
                  <a:pt x="3117" y="920"/>
                </a:lnTo>
                <a:lnTo>
                  <a:pt x="3154" y="887"/>
                </a:lnTo>
                <a:lnTo>
                  <a:pt x="3187" y="850"/>
                </a:lnTo>
                <a:lnTo>
                  <a:pt x="3216" y="810"/>
                </a:lnTo>
                <a:lnTo>
                  <a:pt x="3240" y="766"/>
                </a:lnTo>
                <a:lnTo>
                  <a:pt x="3260" y="719"/>
                </a:lnTo>
                <a:lnTo>
                  <a:pt x="3274" y="671"/>
                </a:lnTo>
                <a:lnTo>
                  <a:pt x="3284" y="619"/>
                </a:lnTo>
                <a:lnTo>
                  <a:pt x="3287" y="567"/>
                </a:lnTo>
                <a:lnTo>
                  <a:pt x="3284" y="514"/>
                </a:lnTo>
                <a:lnTo>
                  <a:pt x="3274" y="463"/>
                </a:lnTo>
                <a:lnTo>
                  <a:pt x="3260" y="414"/>
                </a:lnTo>
                <a:lnTo>
                  <a:pt x="3240" y="368"/>
                </a:lnTo>
                <a:lnTo>
                  <a:pt x="3216" y="324"/>
                </a:lnTo>
                <a:lnTo>
                  <a:pt x="3187" y="283"/>
                </a:lnTo>
                <a:lnTo>
                  <a:pt x="3154" y="246"/>
                </a:lnTo>
                <a:lnTo>
                  <a:pt x="3117" y="213"/>
                </a:lnTo>
                <a:lnTo>
                  <a:pt x="3076" y="184"/>
                </a:lnTo>
                <a:lnTo>
                  <a:pt x="3032" y="160"/>
                </a:lnTo>
                <a:lnTo>
                  <a:pt x="2986" y="140"/>
                </a:lnTo>
                <a:lnTo>
                  <a:pt x="2937" y="126"/>
                </a:lnTo>
                <a:lnTo>
                  <a:pt x="2886" y="116"/>
                </a:lnTo>
                <a:lnTo>
                  <a:pt x="2833" y="113"/>
                </a:lnTo>
                <a:close/>
                <a:moveTo>
                  <a:pt x="567" y="113"/>
                </a:moveTo>
                <a:lnTo>
                  <a:pt x="514" y="116"/>
                </a:lnTo>
                <a:lnTo>
                  <a:pt x="463" y="126"/>
                </a:lnTo>
                <a:lnTo>
                  <a:pt x="414" y="140"/>
                </a:lnTo>
                <a:lnTo>
                  <a:pt x="368" y="160"/>
                </a:lnTo>
                <a:lnTo>
                  <a:pt x="324" y="184"/>
                </a:lnTo>
                <a:lnTo>
                  <a:pt x="283" y="213"/>
                </a:lnTo>
                <a:lnTo>
                  <a:pt x="246" y="246"/>
                </a:lnTo>
                <a:lnTo>
                  <a:pt x="213" y="283"/>
                </a:lnTo>
                <a:lnTo>
                  <a:pt x="184" y="324"/>
                </a:lnTo>
                <a:lnTo>
                  <a:pt x="160" y="368"/>
                </a:lnTo>
                <a:lnTo>
                  <a:pt x="140" y="414"/>
                </a:lnTo>
                <a:lnTo>
                  <a:pt x="126" y="463"/>
                </a:lnTo>
                <a:lnTo>
                  <a:pt x="116" y="514"/>
                </a:lnTo>
                <a:lnTo>
                  <a:pt x="113" y="567"/>
                </a:lnTo>
                <a:lnTo>
                  <a:pt x="116" y="619"/>
                </a:lnTo>
                <a:lnTo>
                  <a:pt x="126" y="671"/>
                </a:lnTo>
                <a:lnTo>
                  <a:pt x="140" y="719"/>
                </a:lnTo>
                <a:lnTo>
                  <a:pt x="160" y="766"/>
                </a:lnTo>
                <a:lnTo>
                  <a:pt x="184" y="810"/>
                </a:lnTo>
                <a:lnTo>
                  <a:pt x="213" y="850"/>
                </a:lnTo>
                <a:lnTo>
                  <a:pt x="246" y="887"/>
                </a:lnTo>
                <a:lnTo>
                  <a:pt x="283" y="920"/>
                </a:lnTo>
                <a:lnTo>
                  <a:pt x="324" y="949"/>
                </a:lnTo>
                <a:lnTo>
                  <a:pt x="368" y="974"/>
                </a:lnTo>
                <a:lnTo>
                  <a:pt x="414" y="993"/>
                </a:lnTo>
                <a:lnTo>
                  <a:pt x="463" y="1008"/>
                </a:lnTo>
                <a:lnTo>
                  <a:pt x="514" y="1017"/>
                </a:lnTo>
                <a:lnTo>
                  <a:pt x="567" y="1020"/>
                </a:lnTo>
                <a:lnTo>
                  <a:pt x="1020" y="1020"/>
                </a:lnTo>
                <a:lnTo>
                  <a:pt x="1020" y="567"/>
                </a:lnTo>
                <a:lnTo>
                  <a:pt x="1017" y="514"/>
                </a:lnTo>
                <a:lnTo>
                  <a:pt x="1008" y="463"/>
                </a:lnTo>
                <a:lnTo>
                  <a:pt x="993" y="414"/>
                </a:lnTo>
                <a:lnTo>
                  <a:pt x="974" y="368"/>
                </a:lnTo>
                <a:lnTo>
                  <a:pt x="949" y="324"/>
                </a:lnTo>
                <a:lnTo>
                  <a:pt x="920" y="283"/>
                </a:lnTo>
                <a:lnTo>
                  <a:pt x="887" y="246"/>
                </a:lnTo>
                <a:lnTo>
                  <a:pt x="850" y="213"/>
                </a:lnTo>
                <a:lnTo>
                  <a:pt x="810" y="184"/>
                </a:lnTo>
                <a:lnTo>
                  <a:pt x="766" y="160"/>
                </a:lnTo>
                <a:lnTo>
                  <a:pt x="719" y="140"/>
                </a:lnTo>
                <a:lnTo>
                  <a:pt x="671" y="126"/>
                </a:lnTo>
                <a:lnTo>
                  <a:pt x="619" y="116"/>
                </a:lnTo>
                <a:lnTo>
                  <a:pt x="567" y="113"/>
                </a:lnTo>
                <a:close/>
                <a:moveTo>
                  <a:pt x="567" y="0"/>
                </a:moveTo>
                <a:lnTo>
                  <a:pt x="624" y="3"/>
                </a:lnTo>
                <a:lnTo>
                  <a:pt x="681" y="11"/>
                </a:lnTo>
                <a:lnTo>
                  <a:pt x="735" y="26"/>
                </a:lnTo>
                <a:lnTo>
                  <a:pt x="787" y="44"/>
                </a:lnTo>
                <a:lnTo>
                  <a:pt x="837" y="68"/>
                </a:lnTo>
                <a:lnTo>
                  <a:pt x="883" y="97"/>
                </a:lnTo>
                <a:lnTo>
                  <a:pt x="927" y="130"/>
                </a:lnTo>
                <a:lnTo>
                  <a:pt x="967" y="166"/>
                </a:lnTo>
                <a:lnTo>
                  <a:pt x="1004" y="206"/>
                </a:lnTo>
                <a:lnTo>
                  <a:pt x="1036" y="250"/>
                </a:lnTo>
                <a:lnTo>
                  <a:pt x="1065" y="297"/>
                </a:lnTo>
                <a:lnTo>
                  <a:pt x="1089" y="346"/>
                </a:lnTo>
                <a:lnTo>
                  <a:pt x="1108" y="399"/>
                </a:lnTo>
                <a:lnTo>
                  <a:pt x="1122" y="452"/>
                </a:lnTo>
                <a:lnTo>
                  <a:pt x="1130" y="509"/>
                </a:lnTo>
                <a:lnTo>
                  <a:pt x="1133" y="567"/>
                </a:lnTo>
                <a:lnTo>
                  <a:pt x="1133" y="1020"/>
                </a:lnTo>
                <a:lnTo>
                  <a:pt x="2267" y="1020"/>
                </a:lnTo>
                <a:lnTo>
                  <a:pt x="2267" y="567"/>
                </a:lnTo>
                <a:lnTo>
                  <a:pt x="2270" y="509"/>
                </a:lnTo>
                <a:lnTo>
                  <a:pt x="2278" y="452"/>
                </a:lnTo>
                <a:lnTo>
                  <a:pt x="2292" y="399"/>
                </a:lnTo>
                <a:lnTo>
                  <a:pt x="2311" y="346"/>
                </a:lnTo>
                <a:lnTo>
                  <a:pt x="2335" y="297"/>
                </a:lnTo>
                <a:lnTo>
                  <a:pt x="2364" y="250"/>
                </a:lnTo>
                <a:lnTo>
                  <a:pt x="2396" y="206"/>
                </a:lnTo>
                <a:lnTo>
                  <a:pt x="2433" y="166"/>
                </a:lnTo>
                <a:lnTo>
                  <a:pt x="2473" y="130"/>
                </a:lnTo>
                <a:lnTo>
                  <a:pt x="2517" y="97"/>
                </a:lnTo>
                <a:lnTo>
                  <a:pt x="2563" y="68"/>
                </a:lnTo>
                <a:lnTo>
                  <a:pt x="2613" y="44"/>
                </a:lnTo>
                <a:lnTo>
                  <a:pt x="2665" y="26"/>
                </a:lnTo>
                <a:lnTo>
                  <a:pt x="2719" y="11"/>
                </a:lnTo>
                <a:lnTo>
                  <a:pt x="2776" y="3"/>
                </a:lnTo>
                <a:lnTo>
                  <a:pt x="2833" y="0"/>
                </a:lnTo>
                <a:lnTo>
                  <a:pt x="2891" y="3"/>
                </a:lnTo>
                <a:lnTo>
                  <a:pt x="2948" y="11"/>
                </a:lnTo>
                <a:lnTo>
                  <a:pt x="3001" y="26"/>
                </a:lnTo>
                <a:lnTo>
                  <a:pt x="3054" y="44"/>
                </a:lnTo>
                <a:lnTo>
                  <a:pt x="3103" y="68"/>
                </a:lnTo>
                <a:lnTo>
                  <a:pt x="3150" y="97"/>
                </a:lnTo>
                <a:lnTo>
                  <a:pt x="3194" y="130"/>
                </a:lnTo>
                <a:lnTo>
                  <a:pt x="3234" y="166"/>
                </a:lnTo>
                <a:lnTo>
                  <a:pt x="3270" y="206"/>
                </a:lnTo>
                <a:lnTo>
                  <a:pt x="3303" y="250"/>
                </a:lnTo>
                <a:lnTo>
                  <a:pt x="3332" y="297"/>
                </a:lnTo>
                <a:lnTo>
                  <a:pt x="3356" y="346"/>
                </a:lnTo>
                <a:lnTo>
                  <a:pt x="3374" y="399"/>
                </a:lnTo>
                <a:lnTo>
                  <a:pt x="3389" y="452"/>
                </a:lnTo>
                <a:lnTo>
                  <a:pt x="3397" y="509"/>
                </a:lnTo>
                <a:lnTo>
                  <a:pt x="3400" y="567"/>
                </a:lnTo>
                <a:lnTo>
                  <a:pt x="3397" y="624"/>
                </a:lnTo>
                <a:lnTo>
                  <a:pt x="3389" y="681"/>
                </a:lnTo>
                <a:lnTo>
                  <a:pt x="3374" y="735"/>
                </a:lnTo>
                <a:lnTo>
                  <a:pt x="3356" y="787"/>
                </a:lnTo>
                <a:lnTo>
                  <a:pt x="3332" y="837"/>
                </a:lnTo>
                <a:lnTo>
                  <a:pt x="3303" y="883"/>
                </a:lnTo>
                <a:lnTo>
                  <a:pt x="3270" y="927"/>
                </a:lnTo>
                <a:lnTo>
                  <a:pt x="3234" y="967"/>
                </a:lnTo>
                <a:lnTo>
                  <a:pt x="3194" y="1004"/>
                </a:lnTo>
                <a:lnTo>
                  <a:pt x="3150" y="1036"/>
                </a:lnTo>
                <a:lnTo>
                  <a:pt x="3103" y="1065"/>
                </a:lnTo>
                <a:lnTo>
                  <a:pt x="3054" y="1089"/>
                </a:lnTo>
                <a:lnTo>
                  <a:pt x="3001" y="1108"/>
                </a:lnTo>
                <a:lnTo>
                  <a:pt x="2948" y="1122"/>
                </a:lnTo>
                <a:lnTo>
                  <a:pt x="2891" y="1130"/>
                </a:lnTo>
                <a:lnTo>
                  <a:pt x="2833" y="1133"/>
                </a:lnTo>
                <a:lnTo>
                  <a:pt x="2380" y="1133"/>
                </a:lnTo>
                <a:lnTo>
                  <a:pt x="2380" y="2267"/>
                </a:lnTo>
                <a:lnTo>
                  <a:pt x="2833" y="2267"/>
                </a:lnTo>
                <a:lnTo>
                  <a:pt x="2891" y="2270"/>
                </a:lnTo>
                <a:lnTo>
                  <a:pt x="2948" y="2278"/>
                </a:lnTo>
                <a:lnTo>
                  <a:pt x="3001" y="2292"/>
                </a:lnTo>
                <a:lnTo>
                  <a:pt x="3054" y="2311"/>
                </a:lnTo>
                <a:lnTo>
                  <a:pt x="3103" y="2335"/>
                </a:lnTo>
                <a:lnTo>
                  <a:pt x="3150" y="2364"/>
                </a:lnTo>
                <a:lnTo>
                  <a:pt x="3194" y="2396"/>
                </a:lnTo>
                <a:lnTo>
                  <a:pt x="3234" y="2433"/>
                </a:lnTo>
                <a:lnTo>
                  <a:pt x="3270" y="2473"/>
                </a:lnTo>
                <a:lnTo>
                  <a:pt x="3303" y="2517"/>
                </a:lnTo>
                <a:lnTo>
                  <a:pt x="3332" y="2563"/>
                </a:lnTo>
                <a:lnTo>
                  <a:pt x="3356" y="2613"/>
                </a:lnTo>
                <a:lnTo>
                  <a:pt x="3374" y="2665"/>
                </a:lnTo>
                <a:lnTo>
                  <a:pt x="3389" y="2719"/>
                </a:lnTo>
                <a:lnTo>
                  <a:pt x="3397" y="2776"/>
                </a:lnTo>
                <a:lnTo>
                  <a:pt x="3400" y="2833"/>
                </a:lnTo>
                <a:lnTo>
                  <a:pt x="3397" y="2891"/>
                </a:lnTo>
                <a:lnTo>
                  <a:pt x="3389" y="2948"/>
                </a:lnTo>
                <a:lnTo>
                  <a:pt x="3374" y="3001"/>
                </a:lnTo>
                <a:lnTo>
                  <a:pt x="3356" y="3054"/>
                </a:lnTo>
                <a:lnTo>
                  <a:pt x="3332" y="3103"/>
                </a:lnTo>
                <a:lnTo>
                  <a:pt x="3303" y="3150"/>
                </a:lnTo>
                <a:lnTo>
                  <a:pt x="3270" y="3194"/>
                </a:lnTo>
                <a:lnTo>
                  <a:pt x="3234" y="3234"/>
                </a:lnTo>
                <a:lnTo>
                  <a:pt x="3194" y="3270"/>
                </a:lnTo>
                <a:lnTo>
                  <a:pt x="3150" y="3303"/>
                </a:lnTo>
                <a:lnTo>
                  <a:pt x="3103" y="3332"/>
                </a:lnTo>
                <a:lnTo>
                  <a:pt x="3054" y="3356"/>
                </a:lnTo>
                <a:lnTo>
                  <a:pt x="3001" y="3374"/>
                </a:lnTo>
                <a:lnTo>
                  <a:pt x="2948" y="3389"/>
                </a:lnTo>
                <a:lnTo>
                  <a:pt x="2891" y="3397"/>
                </a:lnTo>
                <a:lnTo>
                  <a:pt x="2833" y="3400"/>
                </a:lnTo>
                <a:lnTo>
                  <a:pt x="2776" y="3397"/>
                </a:lnTo>
                <a:lnTo>
                  <a:pt x="2719" y="3389"/>
                </a:lnTo>
                <a:lnTo>
                  <a:pt x="2665" y="3374"/>
                </a:lnTo>
                <a:lnTo>
                  <a:pt x="2613" y="3356"/>
                </a:lnTo>
                <a:lnTo>
                  <a:pt x="2563" y="3332"/>
                </a:lnTo>
                <a:lnTo>
                  <a:pt x="2517" y="3303"/>
                </a:lnTo>
                <a:lnTo>
                  <a:pt x="2473" y="3270"/>
                </a:lnTo>
                <a:lnTo>
                  <a:pt x="2433" y="3234"/>
                </a:lnTo>
                <a:lnTo>
                  <a:pt x="2396" y="3194"/>
                </a:lnTo>
                <a:lnTo>
                  <a:pt x="2364" y="3150"/>
                </a:lnTo>
                <a:lnTo>
                  <a:pt x="2335" y="3103"/>
                </a:lnTo>
                <a:lnTo>
                  <a:pt x="2311" y="3054"/>
                </a:lnTo>
                <a:lnTo>
                  <a:pt x="2292" y="3001"/>
                </a:lnTo>
                <a:lnTo>
                  <a:pt x="2278" y="2948"/>
                </a:lnTo>
                <a:lnTo>
                  <a:pt x="2270" y="2891"/>
                </a:lnTo>
                <a:lnTo>
                  <a:pt x="2267" y="2833"/>
                </a:lnTo>
                <a:lnTo>
                  <a:pt x="2267" y="2380"/>
                </a:lnTo>
                <a:lnTo>
                  <a:pt x="1133" y="2380"/>
                </a:lnTo>
                <a:lnTo>
                  <a:pt x="1133" y="2833"/>
                </a:lnTo>
                <a:lnTo>
                  <a:pt x="1130" y="2891"/>
                </a:lnTo>
                <a:lnTo>
                  <a:pt x="1122" y="2948"/>
                </a:lnTo>
                <a:lnTo>
                  <a:pt x="1108" y="3001"/>
                </a:lnTo>
                <a:lnTo>
                  <a:pt x="1089" y="3054"/>
                </a:lnTo>
                <a:lnTo>
                  <a:pt x="1065" y="3103"/>
                </a:lnTo>
                <a:lnTo>
                  <a:pt x="1036" y="3150"/>
                </a:lnTo>
                <a:lnTo>
                  <a:pt x="1004" y="3194"/>
                </a:lnTo>
                <a:lnTo>
                  <a:pt x="967" y="3234"/>
                </a:lnTo>
                <a:lnTo>
                  <a:pt x="927" y="3270"/>
                </a:lnTo>
                <a:lnTo>
                  <a:pt x="883" y="3303"/>
                </a:lnTo>
                <a:lnTo>
                  <a:pt x="837" y="3332"/>
                </a:lnTo>
                <a:lnTo>
                  <a:pt x="787" y="3356"/>
                </a:lnTo>
                <a:lnTo>
                  <a:pt x="735" y="3374"/>
                </a:lnTo>
                <a:lnTo>
                  <a:pt x="681" y="3389"/>
                </a:lnTo>
                <a:lnTo>
                  <a:pt x="624" y="3397"/>
                </a:lnTo>
                <a:lnTo>
                  <a:pt x="567" y="3400"/>
                </a:lnTo>
                <a:lnTo>
                  <a:pt x="509" y="3397"/>
                </a:lnTo>
                <a:lnTo>
                  <a:pt x="452" y="3389"/>
                </a:lnTo>
                <a:lnTo>
                  <a:pt x="399" y="3374"/>
                </a:lnTo>
                <a:lnTo>
                  <a:pt x="346" y="3356"/>
                </a:lnTo>
                <a:lnTo>
                  <a:pt x="297" y="3332"/>
                </a:lnTo>
                <a:lnTo>
                  <a:pt x="250" y="3303"/>
                </a:lnTo>
                <a:lnTo>
                  <a:pt x="206" y="3270"/>
                </a:lnTo>
                <a:lnTo>
                  <a:pt x="166" y="3234"/>
                </a:lnTo>
                <a:lnTo>
                  <a:pt x="130" y="3194"/>
                </a:lnTo>
                <a:lnTo>
                  <a:pt x="97" y="3150"/>
                </a:lnTo>
                <a:lnTo>
                  <a:pt x="68" y="3103"/>
                </a:lnTo>
                <a:lnTo>
                  <a:pt x="44" y="3054"/>
                </a:lnTo>
                <a:lnTo>
                  <a:pt x="26" y="3001"/>
                </a:lnTo>
                <a:lnTo>
                  <a:pt x="11" y="2948"/>
                </a:lnTo>
                <a:lnTo>
                  <a:pt x="3" y="2891"/>
                </a:lnTo>
                <a:lnTo>
                  <a:pt x="0" y="2833"/>
                </a:lnTo>
                <a:lnTo>
                  <a:pt x="3" y="2776"/>
                </a:lnTo>
                <a:lnTo>
                  <a:pt x="11" y="2719"/>
                </a:lnTo>
                <a:lnTo>
                  <a:pt x="26" y="2665"/>
                </a:lnTo>
                <a:lnTo>
                  <a:pt x="44" y="2613"/>
                </a:lnTo>
                <a:lnTo>
                  <a:pt x="68" y="2563"/>
                </a:lnTo>
                <a:lnTo>
                  <a:pt x="97" y="2517"/>
                </a:lnTo>
                <a:lnTo>
                  <a:pt x="130" y="2473"/>
                </a:lnTo>
                <a:lnTo>
                  <a:pt x="166" y="2433"/>
                </a:lnTo>
                <a:lnTo>
                  <a:pt x="206" y="2396"/>
                </a:lnTo>
                <a:lnTo>
                  <a:pt x="250" y="2364"/>
                </a:lnTo>
                <a:lnTo>
                  <a:pt x="297" y="2335"/>
                </a:lnTo>
                <a:lnTo>
                  <a:pt x="346" y="2311"/>
                </a:lnTo>
                <a:lnTo>
                  <a:pt x="399" y="2292"/>
                </a:lnTo>
                <a:lnTo>
                  <a:pt x="452" y="2278"/>
                </a:lnTo>
                <a:lnTo>
                  <a:pt x="509" y="2270"/>
                </a:lnTo>
                <a:lnTo>
                  <a:pt x="567" y="2267"/>
                </a:lnTo>
                <a:lnTo>
                  <a:pt x="1020" y="2267"/>
                </a:lnTo>
                <a:lnTo>
                  <a:pt x="1020" y="1133"/>
                </a:lnTo>
                <a:lnTo>
                  <a:pt x="567" y="1133"/>
                </a:lnTo>
                <a:lnTo>
                  <a:pt x="509" y="1130"/>
                </a:lnTo>
                <a:lnTo>
                  <a:pt x="452" y="1122"/>
                </a:lnTo>
                <a:lnTo>
                  <a:pt x="399" y="1108"/>
                </a:lnTo>
                <a:lnTo>
                  <a:pt x="346" y="1089"/>
                </a:lnTo>
                <a:lnTo>
                  <a:pt x="297" y="1065"/>
                </a:lnTo>
                <a:lnTo>
                  <a:pt x="250" y="1036"/>
                </a:lnTo>
                <a:lnTo>
                  <a:pt x="206" y="1004"/>
                </a:lnTo>
                <a:lnTo>
                  <a:pt x="166" y="967"/>
                </a:lnTo>
                <a:lnTo>
                  <a:pt x="130" y="927"/>
                </a:lnTo>
                <a:lnTo>
                  <a:pt x="97" y="883"/>
                </a:lnTo>
                <a:lnTo>
                  <a:pt x="68" y="837"/>
                </a:lnTo>
                <a:lnTo>
                  <a:pt x="44" y="787"/>
                </a:lnTo>
                <a:lnTo>
                  <a:pt x="26" y="735"/>
                </a:lnTo>
                <a:lnTo>
                  <a:pt x="11" y="681"/>
                </a:lnTo>
                <a:lnTo>
                  <a:pt x="3" y="624"/>
                </a:lnTo>
                <a:lnTo>
                  <a:pt x="0" y="567"/>
                </a:lnTo>
                <a:lnTo>
                  <a:pt x="3" y="509"/>
                </a:lnTo>
                <a:lnTo>
                  <a:pt x="11" y="452"/>
                </a:lnTo>
                <a:lnTo>
                  <a:pt x="26" y="399"/>
                </a:lnTo>
                <a:lnTo>
                  <a:pt x="44" y="346"/>
                </a:lnTo>
                <a:lnTo>
                  <a:pt x="68" y="297"/>
                </a:lnTo>
                <a:lnTo>
                  <a:pt x="97" y="250"/>
                </a:lnTo>
                <a:lnTo>
                  <a:pt x="130" y="206"/>
                </a:lnTo>
                <a:lnTo>
                  <a:pt x="166" y="166"/>
                </a:lnTo>
                <a:lnTo>
                  <a:pt x="206" y="130"/>
                </a:lnTo>
                <a:lnTo>
                  <a:pt x="250" y="97"/>
                </a:lnTo>
                <a:lnTo>
                  <a:pt x="297" y="68"/>
                </a:lnTo>
                <a:lnTo>
                  <a:pt x="346" y="44"/>
                </a:lnTo>
                <a:lnTo>
                  <a:pt x="399" y="26"/>
                </a:lnTo>
                <a:lnTo>
                  <a:pt x="452" y="11"/>
                </a:lnTo>
                <a:lnTo>
                  <a:pt x="509" y="3"/>
                </a:lnTo>
                <a:lnTo>
                  <a:pt x="56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58" name="Group 815"/>
          <p:cNvGrpSpPr/>
          <p:nvPr/>
        </p:nvGrpSpPr>
        <p:grpSpPr>
          <a:xfrm>
            <a:off x="7610483" y="4653147"/>
            <a:ext cx="522288" cy="522288"/>
            <a:chOff x="8194675" y="3475038"/>
            <a:chExt cx="522288" cy="522288"/>
          </a:xfrm>
          <a:solidFill>
            <a:srgbClr val="000000"/>
          </a:solidFill>
        </p:grpSpPr>
        <p:sp>
          <p:nvSpPr>
            <p:cNvPr id="659" name="Freeform 207"/>
            <p:cNvSpPr>
              <a:spLocks noEditPoints="1"/>
            </p:cNvSpPr>
            <p:nvPr/>
          </p:nvSpPr>
          <p:spPr bwMode="auto">
            <a:xfrm>
              <a:off x="8194675" y="3475038"/>
              <a:ext cx="522288" cy="522288"/>
            </a:xfrm>
            <a:custGeom>
              <a:avLst/>
              <a:gdLst>
                <a:gd name="T0" fmla="*/ 2023 w 3295"/>
                <a:gd name="T1" fmla="*/ 2210 h 3285"/>
                <a:gd name="T2" fmla="*/ 2650 w 3295"/>
                <a:gd name="T3" fmla="*/ 2800 h 3285"/>
                <a:gd name="T4" fmla="*/ 2852 w 3295"/>
                <a:gd name="T5" fmla="*/ 2590 h 3285"/>
                <a:gd name="T6" fmla="*/ 1647 w 3295"/>
                <a:gd name="T7" fmla="*/ 1076 h 3285"/>
                <a:gd name="T8" fmla="*/ 1375 w 3295"/>
                <a:gd name="T9" fmla="*/ 1146 h 3285"/>
                <a:gd name="T10" fmla="*/ 1220 w 3295"/>
                <a:gd name="T11" fmla="*/ 1269 h 3285"/>
                <a:gd name="T12" fmla="*/ 1142 w 3295"/>
                <a:gd name="T13" fmla="*/ 1383 h 3285"/>
                <a:gd name="T14" fmla="*/ 1085 w 3295"/>
                <a:gd name="T15" fmla="*/ 1726 h 3285"/>
                <a:gd name="T16" fmla="*/ 1245 w 3295"/>
                <a:gd name="T17" fmla="*/ 2043 h 3285"/>
                <a:gd name="T18" fmla="*/ 1563 w 3295"/>
                <a:gd name="T19" fmla="*/ 2203 h 3285"/>
                <a:gd name="T20" fmla="*/ 1908 w 3295"/>
                <a:gd name="T21" fmla="*/ 2145 h 3285"/>
                <a:gd name="T22" fmla="*/ 1993 w 3295"/>
                <a:gd name="T23" fmla="*/ 2092 h 3285"/>
                <a:gd name="T24" fmla="*/ 2126 w 3295"/>
                <a:gd name="T25" fmla="*/ 1947 h 3285"/>
                <a:gd name="T26" fmla="*/ 2211 w 3295"/>
                <a:gd name="T27" fmla="*/ 1710 h 3285"/>
                <a:gd name="T28" fmla="*/ 2144 w 3295"/>
                <a:gd name="T29" fmla="*/ 1368 h 3285"/>
                <a:gd name="T30" fmla="*/ 1883 w 3295"/>
                <a:gd name="T31" fmla="*/ 1127 h 3285"/>
                <a:gd name="T32" fmla="*/ 237 w 3295"/>
                <a:gd name="T33" fmla="*/ 1038 h 3285"/>
                <a:gd name="T34" fmla="*/ 113 w 3295"/>
                <a:gd name="T35" fmla="*/ 1622 h 3285"/>
                <a:gd name="T36" fmla="*/ 221 w 3295"/>
                <a:gd name="T37" fmla="*/ 2209 h 3285"/>
                <a:gd name="T38" fmla="*/ 561 w 3295"/>
                <a:gd name="T39" fmla="*/ 2724 h 3285"/>
                <a:gd name="T40" fmla="*/ 1079 w 3295"/>
                <a:gd name="T41" fmla="*/ 3063 h 3285"/>
                <a:gd name="T42" fmla="*/ 1667 w 3295"/>
                <a:gd name="T43" fmla="*/ 3172 h 3285"/>
                <a:gd name="T44" fmla="*/ 2254 w 3295"/>
                <a:gd name="T45" fmla="*/ 3048 h 3285"/>
                <a:gd name="T46" fmla="*/ 1647 w 3295"/>
                <a:gd name="T47" fmla="*/ 2323 h 3285"/>
                <a:gd name="T48" fmla="*/ 1259 w 3295"/>
                <a:gd name="T49" fmla="*/ 2202 h 3285"/>
                <a:gd name="T50" fmla="*/ 1006 w 3295"/>
                <a:gd name="T51" fmla="*/ 1874 h 3285"/>
                <a:gd name="T52" fmla="*/ 986 w 3295"/>
                <a:gd name="T53" fmla="*/ 1478 h 3285"/>
                <a:gd name="T54" fmla="*/ 779 w 3295"/>
                <a:gd name="T55" fmla="*/ 380 h 3285"/>
                <a:gd name="T56" fmla="*/ 500 w 3295"/>
                <a:gd name="T57" fmla="*/ 626 h 3285"/>
                <a:gd name="T58" fmla="*/ 351 w 3295"/>
                <a:gd name="T59" fmla="*/ 821 h 3285"/>
                <a:gd name="T60" fmla="*/ 1234 w 3295"/>
                <a:gd name="T61" fmla="*/ 1102 h 3285"/>
                <a:gd name="T62" fmla="*/ 1296 w 3295"/>
                <a:gd name="T63" fmla="*/ 154 h 3285"/>
                <a:gd name="T64" fmla="*/ 1481 w 3295"/>
                <a:gd name="T65" fmla="*/ 984 h 3285"/>
                <a:gd name="T66" fmla="*/ 1879 w 3295"/>
                <a:gd name="T67" fmla="*/ 1004 h 3285"/>
                <a:gd name="T68" fmla="*/ 2207 w 3295"/>
                <a:gd name="T69" fmla="*/ 1255 h 3285"/>
                <a:gd name="T70" fmla="*/ 2328 w 3295"/>
                <a:gd name="T71" fmla="*/ 1637 h 3285"/>
                <a:gd name="T72" fmla="*/ 3057 w 3295"/>
                <a:gd name="T73" fmla="*/ 2247 h 3285"/>
                <a:gd name="T74" fmla="*/ 3181 w 3295"/>
                <a:gd name="T75" fmla="*/ 1663 h 3285"/>
                <a:gd name="T76" fmla="*/ 3073 w 3295"/>
                <a:gd name="T77" fmla="*/ 1076 h 3285"/>
                <a:gd name="T78" fmla="*/ 2732 w 3295"/>
                <a:gd name="T79" fmla="*/ 561 h 3285"/>
                <a:gd name="T80" fmla="*/ 2225 w 3295"/>
                <a:gd name="T81" fmla="*/ 225 h 3285"/>
                <a:gd name="T82" fmla="*/ 1647 w 3295"/>
                <a:gd name="T83" fmla="*/ 114 h 3285"/>
                <a:gd name="T84" fmla="*/ 2199 w 3295"/>
                <a:gd name="T85" fmla="*/ 94 h 3285"/>
                <a:gd name="T86" fmla="*/ 2745 w 3295"/>
                <a:gd name="T87" fmla="*/ 417 h 3285"/>
                <a:gd name="T88" fmla="*/ 3131 w 3295"/>
                <a:gd name="T89" fmla="*/ 928 h 3285"/>
                <a:gd name="T90" fmla="*/ 3290 w 3295"/>
                <a:gd name="T91" fmla="*/ 1523 h 3285"/>
                <a:gd name="T92" fmla="*/ 3220 w 3295"/>
                <a:gd name="T93" fmla="*/ 2133 h 3285"/>
                <a:gd name="T94" fmla="*/ 3089 w 3295"/>
                <a:gd name="T95" fmla="*/ 2440 h 3285"/>
                <a:gd name="T96" fmla="*/ 2961 w 3295"/>
                <a:gd name="T97" fmla="*/ 2636 h 3285"/>
                <a:gd name="T98" fmla="*/ 2716 w 3295"/>
                <a:gd name="T99" fmla="*/ 2893 h 3285"/>
                <a:gd name="T100" fmla="*/ 2490 w 3295"/>
                <a:gd name="T101" fmla="*/ 3054 h 3285"/>
                <a:gd name="T102" fmla="*/ 2209 w 3295"/>
                <a:gd name="T103" fmla="*/ 3187 h 3285"/>
                <a:gd name="T104" fmla="*/ 1557 w 3295"/>
                <a:gd name="T105" fmla="*/ 3283 h 3285"/>
                <a:gd name="T106" fmla="*/ 942 w 3295"/>
                <a:gd name="T107" fmla="*/ 3128 h 3285"/>
                <a:gd name="T108" fmla="*/ 417 w 3295"/>
                <a:gd name="T109" fmla="*/ 2737 h 3285"/>
                <a:gd name="T110" fmla="*/ 94 w 3295"/>
                <a:gd name="T111" fmla="*/ 2193 h 3285"/>
                <a:gd name="T112" fmla="*/ 0 w 3295"/>
                <a:gd name="T113" fmla="*/ 1586 h 3285"/>
                <a:gd name="T114" fmla="*/ 136 w 3295"/>
                <a:gd name="T115" fmla="*/ 986 h 3285"/>
                <a:gd name="T116" fmla="*/ 259 w 3295"/>
                <a:gd name="T117" fmla="*/ 756 h 3285"/>
                <a:gd name="T118" fmla="*/ 409 w 3295"/>
                <a:gd name="T119" fmla="*/ 559 h 3285"/>
                <a:gd name="T120" fmla="*/ 656 w 3295"/>
                <a:gd name="T121" fmla="*/ 329 h 3285"/>
                <a:gd name="T122" fmla="*/ 848 w 3295"/>
                <a:gd name="T123" fmla="*/ 206 h 3285"/>
                <a:gd name="T124" fmla="*/ 1156 w 3295"/>
                <a:gd name="T125" fmla="*/ 74 h 3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95" h="3285">
                  <a:moveTo>
                    <a:pt x="2216" y="2018"/>
                  </a:moveTo>
                  <a:lnTo>
                    <a:pt x="2190" y="2055"/>
                  </a:lnTo>
                  <a:lnTo>
                    <a:pt x="2162" y="2090"/>
                  </a:lnTo>
                  <a:lnTo>
                    <a:pt x="2129" y="2124"/>
                  </a:lnTo>
                  <a:lnTo>
                    <a:pt x="2095" y="2155"/>
                  </a:lnTo>
                  <a:lnTo>
                    <a:pt x="2060" y="2184"/>
                  </a:lnTo>
                  <a:lnTo>
                    <a:pt x="2023" y="2210"/>
                  </a:lnTo>
                  <a:lnTo>
                    <a:pt x="2433" y="2957"/>
                  </a:lnTo>
                  <a:lnTo>
                    <a:pt x="2509" y="2909"/>
                  </a:lnTo>
                  <a:lnTo>
                    <a:pt x="2515" y="2905"/>
                  </a:lnTo>
                  <a:lnTo>
                    <a:pt x="2521" y="2900"/>
                  </a:lnTo>
                  <a:lnTo>
                    <a:pt x="2580" y="2857"/>
                  </a:lnTo>
                  <a:lnTo>
                    <a:pt x="2598" y="2844"/>
                  </a:lnTo>
                  <a:lnTo>
                    <a:pt x="2650" y="2800"/>
                  </a:lnTo>
                  <a:lnTo>
                    <a:pt x="2668" y="2785"/>
                  </a:lnTo>
                  <a:lnTo>
                    <a:pt x="2700" y="2755"/>
                  </a:lnTo>
                  <a:lnTo>
                    <a:pt x="2732" y="2724"/>
                  </a:lnTo>
                  <a:lnTo>
                    <a:pt x="2763" y="2692"/>
                  </a:lnTo>
                  <a:lnTo>
                    <a:pt x="2793" y="2660"/>
                  </a:lnTo>
                  <a:lnTo>
                    <a:pt x="2809" y="2643"/>
                  </a:lnTo>
                  <a:lnTo>
                    <a:pt x="2852" y="2590"/>
                  </a:lnTo>
                  <a:lnTo>
                    <a:pt x="2866" y="2573"/>
                  </a:lnTo>
                  <a:lnTo>
                    <a:pt x="2909" y="2514"/>
                  </a:lnTo>
                  <a:lnTo>
                    <a:pt x="2913" y="2507"/>
                  </a:lnTo>
                  <a:lnTo>
                    <a:pt x="2917" y="2501"/>
                  </a:lnTo>
                  <a:lnTo>
                    <a:pt x="2966" y="2426"/>
                  </a:lnTo>
                  <a:lnTo>
                    <a:pt x="2216" y="2018"/>
                  </a:lnTo>
                  <a:close/>
                  <a:moveTo>
                    <a:pt x="1647" y="1076"/>
                  </a:moveTo>
                  <a:lnTo>
                    <a:pt x="1593" y="1079"/>
                  </a:lnTo>
                  <a:lnTo>
                    <a:pt x="1540" y="1086"/>
                  </a:lnTo>
                  <a:lnTo>
                    <a:pt x="1488" y="1099"/>
                  </a:lnTo>
                  <a:lnTo>
                    <a:pt x="1436" y="1117"/>
                  </a:lnTo>
                  <a:lnTo>
                    <a:pt x="1386" y="1140"/>
                  </a:lnTo>
                  <a:lnTo>
                    <a:pt x="1376" y="1145"/>
                  </a:lnTo>
                  <a:lnTo>
                    <a:pt x="1375" y="1146"/>
                  </a:lnTo>
                  <a:lnTo>
                    <a:pt x="1373" y="1146"/>
                  </a:lnTo>
                  <a:lnTo>
                    <a:pt x="1342" y="1165"/>
                  </a:lnTo>
                  <a:lnTo>
                    <a:pt x="1313" y="1185"/>
                  </a:lnTo>
                  <a:lnTo>
                    <a:pt x="1301" y="1193"/>
                  </a:lnTo>
                  <a:lnTo>
                    <a:pt x="1273" y="1217"/>
                  </a:lnTo>
                  <a:lnTo>
                    <a:pt x="1245" y="1242"/>
                  </a:lnTo>
                  <a:lnTo>
                    <a:pt x="1220" y="1269"/>
                  </a:lnTo>
                  <a:lnTo>
                    <a:pt x="1196" y="1297"/>
                  </a:lnTo>
                  <a:lnTo>
                    <a:pt x="1188" y="1309"/>
                  </a:lnTo>
                  <a:lnTo>
                    <a:pt x="1167" y="1339"/>
                  </a:lnTo>
                  <a:lnTo>
                    <a:pt x="1148" y="1371"/>
                  </a:lnTo>
                  <a:lnTo>
                    <a:pt x="1148" y="1371"/>
                  </a:lnTo>
                  <a:lnTo>
                    <a:pt x="1147" y="1372"/>
                  </a:lnTo>
                  <a:lnTo>
                    <a:pt x="1142" y="1383"/>
                  </a:lnTo>
                  <a:lnTo>
                    <a:pt x="1121" y="1429"/>
                  </a:lnTo>
                  <a:lnTo>
                    <a:pt x="1104" y="1477"/>
                  </a:lnTo>
                  <a:lnTo>
                    <a:pt x="1091" y="1526"/>
                  </a:lnTo>
                  <a:lnTo>
                    <a:pt x="1082" y="1576"/>
                  </a:lnTo>
                  <a:lnTo>
                    <a:pt x="1079" y="1626"/>
                  </a:lnTo>
                  <a:lnTo>
                    <a:pt x="1080" y="1676"/>
                  </a:lnTo>
                  <a:lnTo>
                    <a:pt x="1085" y="1726"/>
                  </a:lnTo>
                  <a:lnTo>
                    <a:pt x="1095" y="1776"/>
                  </a:lnTo>
                  <a:lnTo>
                    <a:pt x="1108" y="1824"/>
                  </a:lnTo>
                  <a:lnTo>
                    <a:pt x="1127" y="1871"/>
                  </a:lnTo>
                  <a:lnTo>
                    <a:pt x="1150" y="1918"/>
                  </a:lnTo>
                  <a:lnTo>
                    <a:pt x="1177" y="1962"/>
                  </a:lnTo>
                  <a:lnTo>
                    <a:pt x="1208" y="2003"/>
                  </a:lnTo>
                  <a:lnTo>
                    <a:pt x="1245" y="2043"/>
                  </a:lnTo>
                  <a:lnTo>
                    <a:pt x="1285" y="2079"/>
                  </a:lnTo>
                  <a:lnTo>
                    <a:pt x="1327" y="2111"/>
                  </a:lnTo>
                  <a:lnTo>
                    <a:pt x="1371" y="2138"/>
                  </a:lnTo>
                  <a:lnTo>
                    <a:pt x="1417" y="2161"/>
                  </a:lnTo>
                  <a:lnTo>
                    <a:pt x="1465" y="2179"/>
                  </a:lnTo>
                  <a:lnTo>
                    <a:pt x="1513" y="2194"/>
                  </a:lnTo>
                  <a:lnTo>
                    <a:pt x="1563" y="2203"/>
                  </a:lnTo>
                  <a:lnTo>
                    <a:pt x="1614" y="2208"/>
                  </a:lnTo>
                  <a:lnTo>
                    <a:pt x="1664" y="2208"/>
                  </a:lnTo>
                  <a:lnTo>
                    <a:pt x="1714" y="2205"/>
                  </a:lnTo>
                  <a:lnTo>
                    <a:pt x="1765" y="2197"/>
                  </a:lnTo>
                  <a:lnTo>
                    <a:pt x="1813" y="2185"/>
                  </a:lnTo>
                  <a:lnTo>
                    <a:pt x="1862" y="2167"/>
                  </a:lnTo>
                  <a:lnTo>
                    <a:pt x="1908" y="2145"/>
                  </a:lnTo>
                  <a:lnTo>
                    <a:pt x="1919" y="2140"/>
                  </a:lnTo>
                  <a:lnTo>
                    <a:pt x="1920" y="2139"/>
                  </a:lnTo>
                  <a:lnTo>
                    <a:pt x="1921" y="2139"/>
                  </a:lnTo>
                  <a:lnTo>
                    <a:pt x="1952" y="2121"/>
                  </a:lnTo>
                  <a:lnTo>
                    <a:pt x="1982" y="2100"/>
                  </a:lnTo>
                  <a:lnTo>
                    <a:pt x="1987" y="2096"/>
                  </a:lnTo>
                  <a:lnTo>
                    <a:pt x="1993" y="2092"/>
                  </a:lnTo>
                  <a:lnTo>
                    <a:pt x="2022" y="2068"/>
                  </a:lnTo>
                  <a:lnTo>
                    <a:pt x="2049" y="2043"/>
                  </a:lnTo>
                  <a:lnTo>
                    <a:pt x="2074" y="2017"/>
                  </a:lnTo>
                  <a:lnTo>
                    <a:pt x="2097" y="1988"/>
                  </a:lnTo>
                  <a:lnTo>
                    <a:pt x="2102" y="1982"/>
                  </a:lnTo>
                  <a:lnTo>
                    <a:pt x="2106" y="1976"/>
                  </a:lnTo>
                  <a:lnTo>
                    <a:pt x="2126" y="1947"/>
                  </a:lnTo>
                  <a:lnTo>
                    <a:pt x="2145" y="1916"/>
                  </a:lnTo>
                  <a:lnTo>
                    <a:pt x="2146" y="1914"/>
                  </a:lnTo>
                  <a:lnTo>
                    <a:pt x="2152" y="1902"/>
                  </a:lnTo>
                  <a:lnTo>
                    <a:pt x="2174" y="1856"/>
                  </a:lnTo>
                  <a:lnTo>
                    <a:pt x="2190" y="1808"/>
                  </a:lnTo>
                  <a:lnTo>
                    <a:pt x="2203" y="1759"/>
                  </a:lnTo>
                  <a:lnTo>
                    <a:pt x="2211" y="1710"/>
                  </a:lnTo>
                  <a:lnTo>
                    <a:pt x="2215" y="1659"/>
                  </a:lnTo>
                  <a:lnTo>
                    <a:pt x="2214" y="1610"/>
                  </a:lnTo>
                  <a:lnTo>
                    <a:pt x="2209" y="1559"/>
                  </a:lnTo>
                  <a:lnTo>
                    <a:pt x="2200" y="1510"/>
                  </a:lnTo>
                  <a:lnTo>
                    <a:pt x="2185" y="1461"/>
                  </a:lnTo>
                  <a:lnTo>
                    <a:pt x="2167" y="1414"/>
                  </a:lnTo>
                  <a:lnTo>
                    <a:pt x="2144" y="1368"/>
                  </a:lnTo>
                  <a:lnTo>
                    <a:pt x="2117" y="1323"/>
                  </a:lnTo>
                  <a:lnTo>
                    <a:pt x="2085" y="1282"/>
                  </a:lnTo>
                  <a:lnTo>
                    <a:pt x="2049" y="1242"/>
                  </a:lnTo>
                  <a:lnTo>
                    <a:pt x="2011" y="1207"/>
                  </a:lnTo>
                  <a:lnTo>
                    <a:pt x="1970" y="1177"/>
                  </a:lnTo>
                  <a:lnTo>
                    <a:pt x="1928" y="1150"/>
                  </a:lnTo>
                  <a:lnTo>
                    <a:pt x="1883" y="1127"/>
                  </a:lnTo>
                  <a:lnTo>
                    <a:pt x="1838" y="1109"/>
                  </a:lnTo>
                  <a:lnTo>
                    <a:pt x="1791" y="1094"/>
                  </a:lnTo>
                  <a:lnTo>
                    <a:pt x="1744" y="1084"/>
                  </a:lnTo>
                  <a:lnTo>
                    <a:pt x="1695" y="1078"/>
                  </a:lnTo>
                  <a:lnTo>
                    <a:pt x="1647" y="1076"/>
                  </a:lnTo>
                  <a:close/>
                  <a:moveTo>
                    <a:pt x="274" y="960"/>
                  </a:moveTo>
                  <a:lnTo>
                    <a:pt x="237" y="1038"/>
                  </a:lnTo>
                  <a:lnTo>
                    <a:pt x="206" y="1118"/>
                  </a:lnTo>
                  <a:lnTo>
                    <a:pt x="178" y="1201"/>
                  </a:lnTo>
                  <a:lnTo>
                    <a:pt x="156" y="1283"/>
                  </a:lnTo>
                  <a:lnTo>
                    <a:pt x="137" y="1368"/>
                  </a:lnTo>
                  <a:lnTo>
                    <a:pt x="125" y="1452"/>
                  </a:lnTo>
                  <a:lnTo>
                    <a:pt x="117" y="1538"/>
                  </a:lnTo>
                  <a:lnTo>
                    <a:pt x="113" y="1622"/>
                  </a:lnTo>
                  <a:lnTo>
                    <a:pt x="115" y="1708"/>
                  </a:lnTo>
                  <a:lnTo>
                    <a:pt x="120" y="1793"/>
                  </a:lnTo>
                  <a:lnTo>
                    <a:pt x="131" y="1878"/>
                  </a:lnTo>
                  <a:lnTo>
                    <a:pt x="147" y="1962"/>
                  </a:lnTo>
                  <a:lnTo>
                    <a:pt x="166" y="2045"/>
                  </a:lnTo>
                  <a:lnTo>
                    <a:pt x="191" y="2128"/>
                  </a:lnTo>
                  <a:lnTo>
                    <a:pt x="221" y="2209"/>
                  </a:lnTo>
                  <a:lnTo>
                    <a:pt x="255" y="2289"/>
                  </a:lnTo>
                  <a:lnTo>
                    <a:pt x="295" y="2367"/>
                  </a:lnTo>
                  <a:lnTo>
                    <a:pt x="339" y="2443"/>
                  </a:lnTo>
                  <a:lnTo>
                    <a:pt x="388" y="2517"/>
                  </a:lnTo>
                  <a:lnTo>
                    <a:pt x="440" y="2588"/>
                  </a:lnTo>
                  <a:lnTo>
                    <a:pt x="498" y="2658"/>
                  </a:lnTo>
                  <a:lnTo>
                    <a:pt x="561" y="2724"/>
                  </a:lnTo>
                  <a:lnTo>
                    <a:pt x="629" y="2787"/>
                  </a:lnTo>
                  <a:lnTo>
                    <a:pt x="698" y="2845"/>
                  </a:lnTo>
                  <a:lnTo>
                    <a:pt x="770" y="2899"/>
                  </a:lnTo>
                  <a:lnTo>
                    <a:pt x="845" y="2947"/>
                  </a:lnTo>
                  <a:lnTo>
                    <a:pt x="920" y="2990"/>
                  </a:lnTo>
                  <a:lnTo>
                    <a:pt x="999" y="3029"/>
                  </a:lnTo>
                  <a:lnTo>
                    <a:pt x="1079" y="3063"/>
                  </a:lnTo>
                  <a:lnTo>
                    <a:pt x="1160" y="3093"/>
                  </a:lnTo>
                  <a:lnTo>
                    <a:pt x="1243" y="3118"/>
                  </a:lnTo>
                  <a:lnTo>
                    <a:pt x="1326" y="3139"/>
                  </a:lnTo>
                  <a:lnTo>
                    <a:pt x="1411" y="3154"/>
                  </a:lnTo>
                  <a:lnTo>
                    <a:pt x="1497" y="3164"/>
                  </a:lnTo>
                  <a:lnTo>
                    <a:pt x="1582" y="3171"/>
                  </a:lnTo>
                  <a:lnTo>
                    <a:pt x="1667" y="3172"/>
                  </a:lnTo>
                  <a:lnTo>
                    <a:pt x="1753" y="3168"/>
                  </a:lnTo>
                  <a:lnTo>
                    <a:pt x="1839" y="3160"/>
                  </a:lnTo>
                  <a:lnTo>
                    <a:pt x="1924" y="3147"/>
                  </a:lnTo>
                  <a:lnTo>
                    <a:pt x="2008" y="3129"/>
                  </a:lnTo>
                  <a:lnTo>
                    <a:pt x="2091" y="3107"/>
                  </a:lnTo>
                  <a:lnTo>
                    <a:pt x="2173" y="3080"/>
                  </a:lnTo>
                  <a:lnTo>
                    <a:pt x="2254" y="3048"/>
                  </a:lnTo>
                  <a:lnTo>
                    <a:pt x="2333" y="3011"/>
                  </a:lnTo>
                  <a:lnTo>
                    <a:pt x="1923" y="2264"/>
                  </a:lnTo>
                  <a:lnTo>
                    <a:pt x="1870" y="2284"/>
                  </a:lnTo>
                  <a:lnTo>
                    <a:pt x="1815" y="2301"/>
                  </a:lnTo>
                  <a:lnTo>
                    <a:pt x="1759" y="2313"/>
                  </a:lnTo>
                  <a:lnTo>
                    <a:pt x="1704" y="2321"/>
                  </a:lnTo>
                  <a:lnTo>
                    <a:pt x="1647" y="2323"/>
                  </a:lnTo>
                  <a:lnTo>
                    <a:pt x="1589" y="2320"/>
                  </a:lnTo>
                  <a:lnTo>
                    <a:pt x="1531" y="2312"/>
                  </a:lnTo>
                  <a:lnTo>
                    <a:pt x="1474" y="2300"/>
                  </a:lnTo>
                  <a:lnTo>
                    <a:pt x="1418" y="2283"/>
                  </a:lnTo>
                  <a:lnTo>
                    <a:pt x="1363" y="2261"/>
                  </a:lnTo>
                  <a:lnTo>
                    <a:pt x="1310" y="2234"/>
                  </a:lnTo>
                  <a:lnTo>
                    <a:pt x="1259" y="2202"/>
                  </a:lnTo>
                  <a:lnTo>
                    <a:pt x="1211" y="2165"/>
                  </a:lnTo>
                  <a:lnTo>
                    <a:pt x="1165" y="2124"/>
                  </a:lnTo>
                  <a:lnTo>
                    <a:pt x="1123" y="2078"/>
                  </a:lnTo>
                  <a:lnTo>
                    <a:pt x="1086" y="2030"/>
                  </a:lnTo>
                  <a:lnTo>
                    <a:pt x="1054" y="1981"/>
                  </a:lnTo>
                  <a:lnTo>
                    <a:pt x="1028" y="1928"/>
                  </a:lnTo>
                  <a:lnTo>
                    <a:pt x="1006" y="1874"/>
                  </a:lnTo>
                  <a:lnTo>
                    <a:pt x="988" y="1819"/>
                  </a:lnTo>
                  <a:lnTo>
                    <a:pt x="976" y="1762"/>
                  </a:lnTo>
                  <a:lnTo>
                    <a:pt x="969" y="1705"/>
                  </a:lnTo>
                  <a:lnTo>
                    <a:pt x="966" y="1648"/>
                  </a:lnTo>
                  <a:lnTo>
                    <a:pt x="968" y="1591"/>
                  </a:lnTo>
                  <a:lnTo>
                    <a:pt x="975" y="1533"/>
                  </a:lnTo>
                  <a:lnTo>
                    <a:pt x="986" y="1478"/>
                  </a:lnTo>
                  <a:lnTo>
                    <a:pt x="1003" y="1422"/>
                  </a:lnTo>
                  <a:lnTo>
                    <a:pt x="1023" y="1368"/>
                  </a:lnTo>
                  <a:lnTo>
                    <a:pt x="274" y="960"/>
                  </a:lnTo>
                  <a:close/>
                  <a:moveTo>
                    <a:pt x="861" y="328"/>
                  </a:moveTo>
                  <a:lnTo>
                    <a:pt x="823" y="352"/>
                  </a:lnTo>
                  <a:lnTo>
                    <a:pt x="786" y="376"/>
                  </a:lnTo>
                  <a:lnTo>
                    <a:pt x="779" y="380"/>
                  </a:lnTo>
                  <a:lnTo>
                    <a:pt x="773" y="386"/>
                  </a:lnTo>
                  <a:lnTo>
                    <a:pt x="714" y="428"/>
                  </a:lnTo>
                  <a:lnTo>
                    <a:pt x="696" y="442"/>
                  </a:lnTo>
                  <a:lnTo>
                    <a:pt x="644" y="486"/>
                  </a:lnTo>
                  <a:lnTo>
                    <a:pt x="626" y="500"/>
                  </a:lnTo>
                  <a:lnTo>
                    <a:pt x="561" y="561"/>
                  </a:lnTo>
                  <a:lnTo>
                    <a:pt x="500" y="626"/>
                  </a:lnTo>
                  <a:lnTo>
                    <a:pt x="486" y="642"/>
                  </a:lnTo>
                  <a:lnTo>
                    <a:pt x="442" y="695"/>
                  </a:lnTo>
                  <a:lnTo>
                    <a:pt x="429" y="712"/>
                  </a:lnTo>
                  <a:lnTo>
                    <a:pt x="386" y="772"/>
                  </a:lnTo>
                  <a:lnTo>
                    <a:pt x="381" y="778"/>
                  </a:lnTo>
                  <a:lnTo>
                    <a:pt x="376" y="784"/>
                  </a:lnTo>
                  <a:lnTo>
                    <a:pt x="351" y="821"/>
                  </a:lnTo>
                  <a:lnTo>
                    <a:pt x="329" y="860"/>
                  </a:lnTo>
                  <a:lnTo>
                    <a:pt x="1077" y="1268"/>
                  </a:lnTo>
                  <a:lnTo>
                    <a:pt x="1104" y="1232"/>
                  </a:lnTo>
                  <a:lnTo>
                    <a:pt x="1133" y="1195"/>
                  </a:lnTo>
                  <a:lnTo>
                    <a:pt x="1165" y="1162"/>
                  </a:lnTo>
                  <a:lnTo>
                    <a:pt x="1198" y="1131"/>
                  </a:lnTo>
                  <a:lnTo>
                    <a:pt x="1234" y="1102"/>
                  </a:lnTo>
                  <a:lnTo>
                    <a:pt x="1270" y="1075"/>
                  </a:lnTo>
                  <a:lnTo>
                    <a:pt x="861" y="328"/>
                  </a:lnTo>
                  <a:close/>
                  <a:moveTo>
                    <a:pt x="1647" y="114"/>
                  </a:moveTo>
                  <a:lnTo>
                    <a:pt x="1559" y="116"/>
                  </a:lnTo>
                  <a:lnTo>
                    <a:pt x="1471" y="123"/>
                  </a:lnTo>
                  <a:lnTo>
                    <a:pt x="1383" y="136"/>
                  </a:lnTo>
                  <a:lnTo>
                    <a:pt x="1296" y="154"/>
                  </a:lnTo>
                  <a:lnTo>
                    <a:pt x="1211" y="176"/>
                  </a:lnTo>
                  <a:lnTo>
                    <a:pt x="1126" y="204"/>
                  </a:lnTo>
                  <a:lnTo>
                    <a:pt x="1043" y="236"/>
                  </a:lnTo>
                  <a:lnTo>
                    <a:pt x="961" y="274"/>
                  </a:lnTo>
                  <a:lnTo>
                    <a:pt x="1371" y="1021"/>
                  </a:lnTo>
                  <a:lnTo>
                    <a:pt x="1426" y="1001"/>
                  </a:lnTo>
                  <a:lnTo>
                    <a:pt x="1481" y="984"/>
                  </a:lnTo>
                  <a:lnTo>
                    <a:pt x="1538" y="972"/>
                  </a:lnTo>
                  <a:lnTo>
                    <a:pt x="1595" y="966"/>
                  </a:lnTo>
                  <a:lnTo>
                    <a:pt x="1653" y="964"/>
                  </a:lnTo>
                  <a:lnTo>
                    <a:pt x="1710" y="966"/>
                  </a:lnTo>
                  <a:lnTo>
                    <a:pt x="1768" y="974"/>
                  </a:lnTo>
                  <a:lnTo>
                    <a:pt x="1824" y="986"/>
                  </a:lnTo>
                  <a:lnTo>
                    <a:pt x="1879" y="1004"/>
                  </a:lnTo>
                  <a:lnTo>
                    <a:pt x="1933" y="1025"/>
                  </a:lnTo>
                  <a:lnTo>
                    <a:pt x="1986" y="1052"/>
                  </a:lnTo>
                  <a:lnTo>
                    <a:pt x="2036" y="1084"/>
                  </a:lnTo>
                  <a:lnTo>
                    <a:pt x="2084" y="1120"/>
                  </a:lnTo>
                  <a:lnTo>
                    <a:pt x="2129" y="1161"/>
                  </a:lnTo>
                  <a:lnTo>
                    <a:pt x="2171" y="1207"/>
                  </a:lnTo>
                  <a:lnTo>
                    <a:pt x="2207" y="1255"/>
                  </a:lnTo>
                  <a:lnTo>
                    <a:pt x="2239" y="1305"/>
                  </a:lnTo>
                  <a:lnTo>
                    <a:pt x="2266" y="1357"/>
                  </a:lnTo>
                  <a:lnTo>
                    <a:pt x="2289" y="1411"/>
                  </a:lnTo>
                  <a:lnTo>
                    <a:pt x="2305" y="1466"/>
                  </a:lnTo>
                  <a:lnTo>
                    <a:pt x="2318" y="1523"/>
                  </a:lnTo>
                  <a:lnTo>
                    <a:pt x="2326" y="1580"/>
                  </a:lnTo>
                  <a:lnTo>
                    <a:pt x="2328" y="1637"/>
                  </a:lnTo>
                  <a:lnTo>
                    <a:pt x="2327" y="1694"/>
                  </a:lnTo>
                  <a:lnTo>
                    <a:pt x="2320" y="1752"/>
                  </a:lnTo>
                  <a:lnTo>
                    <a:pt x="2308" y="1808"/>
                  </a:lnTo>
                  <a:lnTo>
                    <a:pt x="2292" y="1863"/>
                  </a:lnTo>
                  <a:lnTo>
                    <a:pt x="2270" y="1918"/>
                  </a:lnTo>
                  <a:lnTo>
                    <a:pt x="3021" y="2327"/>
                  </a:lnTo>
                  <a:lnTo>
                    <a:pt x="3057" y="2247"/>
                  </a:lnTo>
                  <a:lnTo>
                    <a:pt x="3089" y="2167"/>
                  </a:lnTo>
                  <a:lnTo>
                    <a:pt x="3116" y="2085"/>
                  </a:lnTo>
                  <a:lnTo>
                    <a:pt x="3138" y="2002"/>
                  </a:lnTo>
                  <a:lnTo>
                    <a:pt x="3156" y="1918"/>
                  </a:lnTo>
                  <a:lnTo>
                    <a:pt x="3169" y="1833"/>
                  </a:lnTo>
                  <a:lnTo>
                    <a:pt x="3178" y="1749"/>
                  </a:lnTo>
                  <a:lnTo>
                    <a:pt x="3181" y="1663"/>
                  </a:lnTo>
                  <a:lnTo>
                    <a:pt x="3180" y="1578"/>
                  </a:lnTo>
                  <a:lnTo>
                    <a:pt x="3174" y="1492"/>
                  </a:lnTo>
                  <a:lnTo>
                    <a:pt x="3163" y="1408"/>
                  </a:lnTo>
                  <a:lnTo>
                    <a:pt x="3148" y="1323"/>
                  </a:lnTo>
                  <a:lnTo>
                    <a:pt x="3127" y="1240"/>
                  </a:lnTo>
                  <a:lnTo>
                    <a:pt x="3102" y="1157"/>
                  </a:lnTo>
                  <a:lnTo>
                    <a:pt x="3073" y="1076"/>
                  </a:lnTo>
                  <a:lnTo>
                    <a:pt x="3038" y="997"/>
                  </a:lnTo>
                  <a:lnTo>
                    <a:pt x="3000" y="918"/>
                  </a:lnTo>
                  <a:lnTo>
                    <a:pt x="2955" y="842"/>
                  </a:lnTo>
                  <a:lnTo>
                    <a:pt x="2907" y="768"/>
                  </a:lnTo>
                  <a:lnTo>
                    <a:pt x="2853" y="697"/>
                  </a:lnTo>
                  <a:lnTo>
                    <a:pt x="2795" y="628"/>
                  </a:lnTo>
                  <a:lnTo>
                    <a:pt x="2732" y="561"/>
                  </a:lnTo>
                  <a:lnTo>
                    <a:pt x="2667" y="499"/>
                  </a:lnTo>
                  <a:lnTo>
                    <a:pt x="2599" y="442"/>
                  </a:lnTo>
                  <a:lnTo>
                    <a:pt x="2529" y="390"/>
                  </a:lnTo>
                  <a:lnTo>
                    <a:pt x="2455" y="341"/>
                  </a:lnTo>
                  <a:lnTo>
                    <a:pt x="2381" y="298"/>
                  </a:lnTo>
                  <a:lnTo>
                    <a:pt x="2303" y="260"/>
                  </a:lnTo>
                  <a:lnTo>
                    <a:pt x="2225" y="225"/>
                  </a:lnTo>
                  <a:lnTo>
                    <a:pt x="2145" y="195"/>
                  </a:lnTo>
                  <a:lnTo>
                    <a:pt x="2064" y="170"/>
                  </a:lnTo>
                  <a:lnTo>
                    <a:pt x="1982" y="150"/>
                  </a:lnTo>
                  <a:lnTo>
                    <a:pt x="1899" y="134"/>
                  </a:lnTo>
                  <a:lnTo>
                    <a:pt x="1815" y="123"/>
                  </a:lnTo>
                  <a:lnTo>
                    <a:pt x="1732" y="116"/>
                  </a:lnTo>
                  <a:lnTo>
                    <a:pt x="1647" y="114"/>
                  </a:lnTo>
                  <a:close/>
                  <a:moveTo>
                    <a:pt x="1679" y="0"/>
                  </a:moveTo>
                  <a:lnTo>
                    <a:pt x="1767" y="4"/>
                  </a:lnTo>
                  <a:lnTo>
                    <a:pt x="1855" y="14"/>
                  </a:lnTo>
                  <a:lnTo>
                    <a:pt x="1942" y="27"/>
                  </a:lnTo>
                  <a:lnTo>
                    <a:pt x="2029" y="45"/>
                  </a:lnTo>
                  <a:lnTo>
                    <a:pt x="2115" y="67"/>
                  </a:lnTo>
                  <a:lnTo>
                    <a:pt x="2199" y="94"/>
                  </a:lnTo>
                  <a:lnTo>
                    <a:pt x="2282" y="126"/>
                  </a:lnTo>
                  <a:lnTo>
                    <a:pt x="2364" y="163"/>
                  </a:lnTo>
                  <a:lnTo>
                    <a:pt x="2445" y="204"/>
                  </a:lnTo>
                  <a:lnTo>
                    <a:pt x="2523" y="251"/>
                  </a:lnTo>
                  <a:lnTo>
                    <a:pt x="2599" y="301"/>
                  </a:lnTo>
                  <a:lnTo>
                    <a:pt x="2673" y="356"/>
                  </a:lnTo>
                  <a:lnTo>
                    <a:pt x="2745" y="417"/>
                  </a:lnTo>
                  <a:lnTo>
                    <a:pt x="2813" y="480"/>
                  </a:lnTo>
                  <a:lnTo>
                    <a:pt x="2878" y="549"/>
                  </a:lnTo>
                  <a:lnTo>
                    <a:pt x="2938" y="621"/>
                  </a:lnTo>
                  <a:lnTo>
                    <a:pt x="2994" y="694"/>
                  </a:lnTo>
                  <a:lnTo>
                    <a:pt x="3044" y="770"/>
                  </a:lnTo>
                  <a:lnTo>
                    <a:pt x="3090" y="847"/>
                  </a:lnTo>
                  <a:lnTo>
                    <a:pt x="3131" y="928"/>
                  </a:lnTo>
                  <a:lnTo>
                    <a:pt x="3168" y="1009"/>
                  </a:lnTo>
                  <a:lnTo>
                    <a:pt x="3200" y="1092"/>
                  </a:lnTo>
                  <a:lnTo>
                    <a:pt x="3228" y="1177"/>
                  </a:lnTo>
                  <a:lnTo>
                    <a:pt x="3250" y="1262"/>
                  </a:lnTo>
                  <a:lnTo>
                    <a:pt x="3269" y="1349"/>
                  </a:lnTo>
                  <a:lnTo>
                    <a:pt x="3282" y="1436"/>
                  </a:lnTo>
                  <a:lnTo>
                    <a:pt x="3290" y="1523"/>
                  </a:lnTo>
                  <a:lnTo>
                    <a:pt x="3295" y="1611"/>
                  </a:lnTo>
                  <a:lnTo>
                    <a:pt x="3293" y="1699"/>
                  </a:lnTo>
                  <a:lnTo>
                    <a:pt x="3288" y="1787"/>
                  </a:lnTo>
                  <a:lnTo>
                    <a:pt x="3278" y="1874"/>
                  </a:lnTo>
                  <a:lnTo>
                    <a:pt x="3264" y="1961"/>
                  </a:lnTo>
                  <a:lnTo>
                    <a:pt x="3244" y="2048"/>
                  </a:lnTo>
                  <a:lnTo>
                    <a:pt x="3220" y="2133"/>
                  </a:lnTo>
                  <a:lnTo>
                    <a:pt x="3191" y="2216"/>
                  </a:lnTo>
                  <a:lnTo>
                    <a:pt x="3158" y="2299"/>
                  </a:lnTo>
                  <a:lnTo>
                    <a:pt x="3120" y="2380"/>
                  </a:lnTo>
                  <a:lnTo>
                    <a:pt x="3121" y="2381"/>
                  </a:lnTo>
                  <a:lnTo>
                    <a:pt x="3094" y="2431"/>
                  </a:lnTo>
                  <a:lnTo>
                    <a:pt x="3091" y="2435"/>
                  </a:lnTo>
                  <a:lnTo>
                    <a:pt x="3089" y="2440"/>
                  </a:lnTo>
                  <a:lnTo>
                    <a:pt x="3037" y="2526"/>
                  </a:lnTo>
                  <a:lnTo>
                    <a:pt x="3034" y="2530"/>
                  </a:lnTo>
                  <a:lnTo>
                    <a:pt x="3032" y="2535"/>
                  </a:lnTo>
                  <a:lnTo>
                    <a:pt x="3001" y="2580"/>
                  </a:lnTo>
                  <a:lnTo>
                    <a:pt x="2969" y="2624"/>
                  </a:lnTo>
                  <a:lnTo>
                    <a:pt x="2965" y="2631"/>
                  </a:lnTo>
                  <a:lnTo>
                    <a:pt x="2961" y="2636"/>
                  </a:lnTo>
                  <a:lnTo>
                    <a:pt x="2903" y="2708"/>
                  </a:lnTo>
                  <a:lnTo>
                    <a:pt x="2885" y="2728"/>
                  </a:lnTo>
                  <a:lnTo>
                    <a:pt x="2850" y="2767"/>
                  </a:lnTo>
                  <a:lnTo>
                    <a:pt x="2813" y="2805"/>
                  </a:lnTo>
                  <a:lnTo>
                    <a:pt x="2775" y="2842"/>
                  </a:lnTo>
                  <a:lnTo>
                    <a:pt x="2735" y="2877"/>
                  </a:lnTo>
                  <a:lnTo>
                    <a:pt x="2716" y="2893"/>
                  </a:lnTo>
                  <a:lnTo>
                    <a:pt x="2643" y="2952"/>
                  </a:lnTo>
                  <a:lnTo>
                    <a:pt x="2633" y="2960"/>
                  </a:lnTo>
                  <a:lnTo>
                    <a:pt x="2587" y="2992"/>
                  </a:lnTo>
                  <a:lnTo>
                    <a:pt x="2542" y="3023"/>
                  </a:lnTo>
                  <a:lnTo>
                    <a:pt x="2538" y="3025"/>
                  </a:lnTo>
                  <a:lnTo>
                    <a:pt x="2533" y="3028"/>
                  </a:lnTo>
                  <a:lnTo>
                    <a:pt x="2490" y="3054"/>
                  </a:lnTo>
                  <a:lnTo>
                    <a:pt x="2447" y="3080"/>
                  </a:lnTo>
                  <a:lnTo>
                    <a:pt x="2443" y="3082"/>
                  </a:lnTo>
                  <a:lnTo>
                    <a:pt x="2438" y="3084"/>
                  </a:lnTo>
                  <a:lnTo>
                    <a:pt x="2388" y="3112"/>
                  </a:lnTo>
                  <a:lnTo>
                    <a:pt x="2388" y="3111"/>
                  </a:lnTo>
                  <a:lnTo>
                    <a:pt x="2299" y="3151"/>
                  </a:lnTo>
                  <a:lnTo>
                    <a:pt x="2209" y="3187"/>
                  </a:lnTo>
                  <a:lnTo>
                    <a:pt x="2118" y="3217"/>
                  </a:lnTo>
                  <a:lnTo>
                    <a:pt x="2025" y="3242"/>
                  </a:lnTo>
                  <a:lnTo>
                    <a:pt x="1932" y="3260"/>
                  </a:lnTo>
                  <a:lnTo>
                    <a:pt x="1837" y="3275"/>
                  </a:lnTo>
                  <a:lnTo>
                    <a:pt x="1742" y="3283"/>
                  </a:lnTo>
                  <a:lnTo>
                    <a:pt x="1647" y="3285"/>
                  </a:lnTo>
                  <a:lnTo>
                    <a:pt x="1557" y="3283"/>
                  </a:lnTo>
                  <a:lnTo>
                    <a:pt x="1467" y="3276"/>
                  </a:lnTo>
                  <a:lnTo>
                    <a:pt x="1377" y="3263"/>
                  </a:lnTo>
                  <a:lnTo>
                    <a:pt x="1288" y="3246"/>
                  </a:lnTo>
                  <a:lnTo>
                    <a:pt x="1199" y="3224"/>
                  </a:lnTo>
                  <a:lnTo>
                    <a:pt x="1112" y="3197"/>
                  </a:lnTo>
                  <a:lnTo>
                    <a:pt x="1026" y="3165"/>
                  </a:lnTo>
                  <a:lnTo>
                    <a:pt x="942" y="3128"/>
                  </a:lnTo>
                  <a:lnTo>
                    <a:pt x="860" y="3086"/>
                  </a:lnTo>
                  <a:lnTo>
                    <a:pt x="779" y="3040"/>
                  </a:lnTo>
                  <a:lnTo>
                    <a:pt x="701" y="2988"/>
                  </a:lnTo>
                  <a:lnTo>
                    <a:pt x="624" y="2933"/>
                  </a:lnTo>
                  <a:lnTo>
                    <a:pt x="552" y="2871"/>
                  </a:lnTo>
                  <a:lnTo>
                    <a:pt x="482" y="2805"/>
                  </a:lnTo>
                  <a:lnTo>
                    <a:pt x="417" y="2737"/>
                  </a:lnTo>
                  <a:lnTo>
                    <a:pt x="357" y="2666"/>
                  </a:lnTo>
                  <a:lnTo>
                    <a:pt x="301" y="2592"/>
                  </a:lnTo>
                  <a:lnTo>
                    <a:pt x="250" y="2515"/>
                  </a:lnTo>
                  <a:lnTo>
                    <a:pt x="204" y="2438"/>
                  </a:lnTo>
                  <a:lnTo>
                    <a:pt x="162" y="2358"/>
                  </a:lnTo>
                  <a:lnTo>
                    <a:pt x="126" y="2276"/>
                  </a:lnTo>
                  <a:lnTo>
                    <a:pt x="94" y="2193"/>
                  </a:lnTo>
                  <a:lnTo>
                    <a:pt x="66" y="2108"/>
                  </a:lnTo>
                  <a:lnTo>
                    <a:pt x="43" y="2023"/>
                  </a:lnTo>
                  <a:lnTo>
                    <a:pt x="26" y="1936"/>
                  </a:lnTo>
                  <a:lnTo>
                    <a:pt x="12" y="1850"/>
                  </a:lnTo>
                  <a:lnTo>
                    <a:pt x="4" y="1762"/>
                  </a:lnTo>
                  <a:lnTo>
                    <a:pt x="0" y="1675"/>
                  </a:lnTo>
                  <a:lnTo>
                    <a:pt x="0" y="1586"/>
                  </a:lnTo>
                  <a:lnTo>
                    <a:pt x="6" y="1498"/>
                  </a:lnTo>
                  <a:lnTo>
                    <a:pt x="16" y="1411"/>
                  </a:lnTo>
                  <a:lnTo>
                    <a:pt x="30" y="1324"/>
                  </a:lnTo>
                  <a:lnTo>
                    <a:pt x="50" y="1238"/>
                  </a:lnTo>
                  <a:lnTo>
                    <a:pt x="74" y="1152"/>
                  </a:lnTo>
                  <a:lnTo>
                    <a:pt x="102" y="1069"/>
                  </a:lnTo>
                  <a:lnTo>
                    <a:pt x="136" y="986"/>
                  </a:lnTo>
                  <a:lnTo>
                    <a:pt x="175" y="905"/>
                  </a:lnTo>
                  <a:lnTo>
                    <a:pt x="173" y="904"/>
                  </a:lnTo>
                  <a:lnTo>
                    <a:pt x="201" y="854"/>
                  </a:lnTo>
                  <a:lnTo>
                    <a:pt x="203" y="850"/>
                  </a:lnTo>
                  <a:lnTo>
                    <a:pt x="206" y="846"/>
                  </a:lnTo>
                  <a:lnTo>
                    <a:pt x="256" y="760"/>
                  </a:lnTo>
                  <a:lnTo>
                    <a:pt x="259" y="756"/>
                  </a:lnTo>
                  <a:lnTo>
                    <a:pt x="263" y="750"/>
                  </a:lnTo>
                  <a:lnTo>
                    <a:pt x="293" y="705"/>
                  </a:lnTo>
                  <a:lnTo>
                    <a:pt x="326" y="661"/>
                  </a:lnTo>
                  <a:lnTo>
                    <a:pt x="334" y="649"/>
                  </a:lnTo>
                  <a:lnTo>
                    <a:pt x="362" y="613"/>
                  </a:lnTo>
                  <a:lnTo>
                    <a:pt x="392" y="578"/>
                  </a:lnTo>
                  <a:lnTo>
                    <a:pt x="409" y="559"/>
                  </a:lnTo>
                  <a:lnTo>
                    <a:pt x="445" y="519"/>
                  </a:lnTo>
                  <a:lnTo>
                    <a:pt x="482" y="480"/>
                  </a:lnTo>
                  <a:lnTo>
                    <a:pt x="520" y="443"/>
                  </a:lnTo>
                  <a:lnTo>
                    <a:pt x="559" y="408"/>
                  </a:lnTo>
                  <a:lnTo>
                    <a:pt x="579" y="392"/>
                  </a:lnTo>
                  <a:lnTo>
                    <a:pt x="651" y="334"/>
                  </a:lnTo>
                  <a:lnTo>
                    <a:pt x="656" y="329"/>
                  </a:lnTo>
                  <a:lnTo>
                    <a:pt x="662" y="325"/>
                  </a:lnTo>
                  <a:lnTo>
                    <a:pt x="706" y="293"/>
                  </a:lnTo>
                  <a:lnTo>
                    <a:pt x="753" y="262"/>
                  </a:lnTo>
                  <a:lnTo>
                    <a:pt x="757" y="260"/>
                  </a:lnTo>
                  <a:lnTo>
                    <a:pt x="761" y="257"/>
                  </a:lnTo>
                  <a:lnTo>
                    <a:pt x="804" y="231"/>
                  </a:lnTo>
                  <a:lnTo>
                    <a:pt x="848" y="206"/>
                  </a:lnTo>
                  <a:lnTo>
                    <a:pt x="852" y="203"/>
                  </a:lnTo>
                  <a:lnTo>
                    <a:pt x="856" y="201"/>
                  </a:lnTo>
                  <a:lnTo>
                    <a:pt x="906" y="173"/>
                  </a:lnTo>
                  <a:lnTo>
                    <a:pt x="907" y="174"/>
                  </a:lnTo>
                  <a:lnTo>
                    <a:pt x="988" y="136"/>
                  </a:lnTo>
                  <a:lnTo>
                    <a:pt x="1071" y="103"/>
                  </a:lnTo>
                  <a:lnTo>
                    <a:pt x="1156" y="74"/>
                  </a:lnTo>
                  <a:lnTo>
                    <a:pt x="1240" y="51"/>
                  </a:lnTo>
                  <a:lnTo>
                    <a:pt x="1327" y="31"/>
                  </a:lnTo>
                  <a:lnTo>
                    <a:pt x="1414" y="17"/>
                  </a:lnTo>
                  <a:lnTo>
                    <a:pt x="1502" y="6"/>
                  </a:lnTo>
                  <a:lnTo>
                    <a:pt x="1591" y="1"/>
                  </a:lnTo>
                  <a:lnTo>
                    <a:pt x="16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208"/>
            <p:cNvSpPr>
              <a:spLocks noEditPoints="1"/>
            </p:cNvSpPr>
            <p:nvPr/>
          </p:nvSpPr>
          <p:spPr bwMode="auto">
            <a:xfrm>
              <a:off x="8420100" y="3700463"/>
              <a:ext cx="71438" cy="71438"/>
            </a:xfrm>
            <a:custGeom>
              <a:avLst/>
              <a:gdLst>
                <a:gd name="T0" fmla="*/ 206 w 455"/>
                <a:gd name="T1" fmla="*/ 112 h 450"/>
                <a:gd name="T2" fmla="*/ 165 w 455"/>
                <a:gd name="T3" fmla="*/ 130 h 450"/>
                <a:gd name="T4" fmla="*/ 134 w 455"/>
                <a:gd name="T5" fmla="*/ 161 h 450"/>
                <a:gd name="T6" fmla="*/ 117 w 455"/>
                <a:gd name="T7" fmla="*/ 201 h 450"/>
                <a:gd name="T8" fmla="*/ 117 w 455"/>
                <a:gd name="T9" fmla="*/ 246 h 450"/>
                <a:gd name="T10" fmla="*/ 134 w 455"/>
                <a:gd name="T11" fmla="*/ 286 h 450"/>
                <a:gd name="T12" fmla="*/ 165 w 455"/>
                <a:gd name="T13" fmla="*/ 318 h 450"/>
                <a:gd name="T14" fmla="*/ 206 w 455"/>
                <a:gd name="T15" fmla="*/ 334 h 450"/>
                <a:gd name="T16" fmla="*/ 249 w 455"/>
                <a:gd name="T17" fmla="*/ 334 h 450"/>
                <a:gd name="T18" fmla="*/ 291 w 455"/>
                <a:gd name="T19" fmla="*/ 318 h 450"/>
                <a:gd name="T20" fmla="*/ 323 w 455"/>
                <a:gd name="T21" fmla="*/ 286 h 450"/>
                <a:gd name="T22" fmla="*/ 339 w 455"/>
                <a:gd name="T23" fmla="*/ 246 h 450"/>
                <a:gd name="T24" fmla="*/ 339 w 455"/>
                <a:gd name="T25" fmla="*/ 201 h 450"/>
                <a:gd name="T26" fmla="*/ 323 w 455"/>
                <a:gd name="T27" fmla="*/ 161 h 450"/>
                <a:gd name="T28" fmla="*/ 291 w 455"/>
                <a:gd name="T29" fmla="*/ 130 h 450"/>
                <a:gd name="T30" fmla="*/ 249 w 455"/>
                <a:gd name="T31" fmla="*/ 112 h 450"/>
                <a:gd name="T32" fmla="*/ 212 w 455"/>
                <a:gd name="T33" fmla="*/ 0 h 450"/>
                <a:gd name="T34" fmla="*/ 276 w 455"/>
                <a:gd name="T35" fmla="*/ 4 h 450"/>
                <a:gd name="T36" fmla="*/ 336 w 455"/>
                <a:gd name="T37" fmla="*/ 25 h 450"/>
                <a:gd name="T38" fmla="*/ 389 w 455"/>
                <a:gd name="T39" fmla="*/ 63 h 450"/>
                <a:gd name="T40" fmla="*/ 430 w 455"/>
                <a:gd name="T41" fmla="*/ 121 h 450"/>
                <a:gd name="T42" fmla="*/ 452 w 455"/>
                <a:gd name="T43" fmla="*/ 188 h 450"/>
                <a:gd name="T44" fmla="*/ 452 w 455"/>
                <a:gd name="T45" fmla="*/ 260 h 450"/>
                <a:gd name="T46" fmla="*/ 430 w 455"/>
                <a:gd name="T47" fmla="*/ 327 h 450"/>
                <a:gd name="T48" fmla="*/ 389 w 455"/>
                <a:gd name="T49" fmla="*/ 384 h 450"/>
                <a:gd name="T50" fmla="*/ 331 w 455"/>
                <a:gd name="T51" fmla="*/ 426 h 450"/>
                <a:gd name="T52" fmla="*/ 264 w 455"/>
                <a:gd name="T53" fmla="*/ 447 h 450"/>
                <a:gd name="T54" fmla="*/ 192 w 455"/>
                <a:gd name="T55" fmla="*/ 447 h 450"/>
                <a:gd name="T56" fmla="*/ 125 w 455"/>
                <a:gd name="T57" fmla="*/ 426 h 450"/>
                <a:gd name="T58" fmla="*/ 68 w 455"/>
                <a:gd name="T59" fmla="*/ 384 h 450"/>
                <a:gd name="T60" fmla="*/ 25 w 455"/>
                <a:gd name="T61" fmla="*/ 327 h 450"/>
                <a:gd name="T62" fmla="*/ 3 w 455"/>
                <a:gd name="T63" fmla="*/ 260 h 450"/>
                <a:gd name="T64" fmla="*/ 3 w 455"/>
                <a:gd name="T65" fmla="*/ 188 h 450"/>
                <a:gd name="T66" fmla="*/ 25 w 455"/>
                <a:gd name="T67" fmla="*/ 121 h 450"/>
                <a:gd name="T68" fmla="*/ 68 w 455"/>
                <a:gd name="T69" fmla="*/ 63 h 450"/>
                <a:gd name="T70" fmla="*/ 119 w 455"/>
                <a:gd name="T71" fmla="*/ 25 h 450"/>
                <a:gd name="T72" fmla="*/ 180 w 455"/>
                <a:gd name="T73" fmla="*/ 4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55" h="450">
                  <a:moveTo>
                    <a:pt x="228" y="110"/>
                  </a:moveTo>
                  <a:lnTo>
                    <a:pt x="206" y="112"/>
                  </a:lnTo>
                  <a:lnTo>
                    <a:pt x="184" y="119"/>
                  </a:lnTo>
                  <a:lnTo>
                    <a:pt x="165" y="130"/>
                  </a:lnTo>
                  <a:lnTo>
                    <a:pt x="148" y="143"/>
                  </a:lnTo>
                  <a:lnTo>
                    <a:pt x="134" y="161"/>
                  </a:lnTo>
                  <a:lnTo>
                    <a:pt x="123" y="180"/>
                  </a:lnTo>
                  <a:lnTo>
                    <a:pt x="117" y="201"/>
                  </a:lnTo>
                  <a:lnTo>
                    <a:pt x="114" y="224"/>
                  </a:lnTo>
                  <a:lnTo>
                    <a:pt x="117" y="246"/>
                  </a:lnTo>
                  <a:lnTo>
                    <a:pt x="123" y="267"/>
                  </a:lnTo>
                  <a:lnTo>
                    <a:pt x="134" y="286"/>
                  </a:lnTo>
                  <a:lnTo>
                    <a:pt x="148" y="304"/>
                  </a:lnTo>
                  <a:lnTo>
                    <a:pt x="165" y="318"/>
                  </a:lnTo>
                  <a:lnTo>
                    <a:pt x="185" y="328"/>
                  </a:lnTo>
                  <a:lnTo>
                    <a:pt x="206" y="334"/>
                  </a:lnTo>
                  <a:lnTo>
                    <a:pt x="228" y="336"/>
                  </a:lnTo>
                  <a:lnTo>
                    <a:pt x="249" y="334"/>
                  </a:lnTo>
                  <a:lnTo>
                    <a:pt x="271" y="328"/>
                  </a:lnTo>
                  <a:lnTo>
                    <a:pt x="291" y="318"/>
                  </a:lnTo>
                  <a:lnTo>
                    <a:pt x="308" y="304"/>
                  </a:lnTo>
                  <a:lnTo>
                    <a:pt x="323" y="286"/>
                  </a:lnTo>
                  <a:lnTo>
                    <a:pt x="333" y="267"/>
                  </a:lnTo>
                  <a:lnTo>
                    <a:pt x="339" y="246"/>
                  </a:lnTo>
                  <a:lnTo>
                    <a:pt x="341" y="224"/>
                  </a:lnTo>
                  <a:lnTo>
                    <a:pt x="339" y="201"/>
                  </a:lnTo>
                  <a:lnTo>
                    <a:pt x="333" y="180"/>
                  </a:lnTo>
                  <a:lnTo>
                    <a:pt x="323" y="161"/>
                  </a:lnTo>
                  <a:lnTo>
                    <a:pt x="308" y="143"/>
                  </a:lnTo>
                  <a:lnTo>
                    <a:pt x="291" y="130"/>
                  </a:lnTo>
                  <a:lnTo>
                    <a:pt x="271" y="119"/>
                  </a:lnTo>
                  <a:lnTo>
                    <a:pt x="249" y="112"/>
                  </a:lnTo>
                  <a:lnTo>
                    <a:pt x="228" y="110"/>
                  </a:lnTo>
                  <a:close/>
                  <a:moveTo>
                    <a:pt x="212" y="0"/>
                  </a:moveTo>
                  <a:lnTo>
                    <a:pt x="244" y="0"/>
                  </a:lnTo>
                  <a:lnTo>
                    <a:pt x="276" y="4"/>
                  </a:lnTo>
                  <a:lnTo>
                    <a:pt x="307" y="12"/>
                  </a:lnTo>
                  <a:lnTo>
                    <a:pt x="336" y="25"/>
                  </a:lnTo>
                  <a:lnTo>
                    <a:pt x="364" y="42"/>
                  </a:lnTo>
                  <a:lnTo>
                    <a:pt x="389" y="63"/>
                  </a:lnTo>
                  <a:lnTo>
                    <a:pt x="412" y="91"/>
                  </a:lnTo>
                  <a:lnTo>
                    <a:pt x="430" y="121"/>
                  </a:lnTo>
                  <a:lnTo>
                    <a:pt x="445" y="154"/>
                  </a:lnTo>
                  <a:lnTo>
                    <a:pt x="452" y="188"/>
                  </a:lnTo>
                  <a:lnTo>
                    <a:pt x="455" y="224"/>
                  </a:lnTo>
                  <a:lnTo>
                    <a:pt x="452" y="260"/>
                  </a:lnTo>
                  <a:lnTo>
                    <a:pt x="445" y="294"/>
                  </a:lnTo>
                  <a:lnTo>
                    <a:pt x="430" y="327"/>
                  </a:lnTo>
                  <a:lnTo>
                    <a:pt x="412" y="357"/>
                  </a:lnTo>
                  <a:lnTo>
                    <a:pt x="389" y="384"/>
                  </a:lnTo>
                  <a:lnTo>
                    <a:pt x="361" y="407"/>
                  </a:lnTo>
                  <a:lnTo>
                    <a:pt x="331" y="426"/>
                  </a:lnTo>
                  <a:lnTo>
                    <a:pt x="298" y="439"/>
                  </a:lnTo>
                  <a:lnTo>
                    <a:pt x="264" y="447"/>
                  </a:lnTo>
                  <a:lnTo>
                    <a:pt x="228" y="450"/>
                  </a:lnTo>
                  <a:lnTo>
                    <a:pt x="192" y="447"/>
                  </a:lnTo>
                  <a:lnTo>
                    <a:pt x="157" y="439"/>
                  </a:lnTo>
                  <a:lnTo>
                    <a:pt x="125" y="426"/>
                  </a:lnTo>
                  <a:lnTo>
                    <a:pt x="94" y="407"/>
                  </a:lnTo>
                  <a:lnTo>
                    <a:pt x="68" y="384"/>
                  </a:lnTo>
                  <a:lnTo>
                    <a:pt x="44" y="357"/>
                  </a:lnTo>
                  <a:lnTo>
                    <a:pt x="25" y="327"/>
                  </a:lnTo>
                  <a:lnTo>
                    <a:pt x="12" y="294"/>
                  </a:lnTo>
                  <a:lnTo>
                    <a:pt x="3" y="260"/>
                  </a:lnTo>
                  <a:lnTo>
                    <a:pt x="0" y="224"/>
                  </a:lnTo>
                  <a:lnTo>
                    <a:pt x="3" y="188"/>
                  </a:lnTo>
                  <a:lnTo>
                    <a:pt x="12" y="154"/>
                  </a:lnTo>
                  <a:lnTo>
                    <a:pt x="25" y="121"/>
                  </a:lnTo>
                  <a:lnTo>
                    <a:pt x="44" y="91"/>
                  </a:lnTo>
                  <a:lnTo>
                    <a:pt x="68" y="63"/>
                  </a:lnTo>
                  <a:lnTo>
                    <a:pt x="92" y="42"/>
                  </a:lnTo>
                  <a:lnTo>
                    <a:pt x="119" y="25"/>
                  </a:lnTo>
                  <a:lnTo>
                    <a:pt x="149" y="12"/>
                  </a:lnTo>
                  <a:lnTo>
                    <a:pt x="180" y="4"/>
                  </a:lnTo>
                  <a:lnTo>
                    <a:pt x="2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1" name="Group 614"/>
          <p:cNvGrpSpPr/>
          <p:nvPr/>
        </p:nvGrpSpPr>
        <p:grpSpPr>
          <a:xfrm>
            <a:off x="11222284" y="5349880"/>
            <a:ext cx="511175" cy="530225"/>
            <a:chOff x="8234363" y="5014913"/>
            <a:chExt cx="511175" cy="530225"/>
          </a:xfrm>
          <a:solidFill>
            <a:srgbClr val="000000"/>
          </a:solidFill>
        </p:grpSpPr>
        <p:sp>
          <p:nvSpPr>
            <p:cNvPr id="662" name="Freeform 532"/>
            <p:cNvSpPr>
              <a:spLocks noEditPoints="1"/>
            </p:cNvSpPr>
            <p:nvPr/>
          </p:nvSpPr>
          <p:spPr bwMode="auto">
            <a:xfrm>
              <a:off x="8270876" y="5191125"/>
              <a:ext cx="438150" cy="315913"/>
            </a:xfrm>
            <a:custGeom>
              <a:avLst/>
              <a:gdLst>
                <a:gd name="T0" fmla="*/ 1995 w 2752"/>
                <a:gd name="T1" fmla="*/ 786 h 1991"/>
                <a:gd name="T2" fmla="*/ 1458 w 2752"/>
                <a:gd name="T3" fmla="*/ 1375 h 1991"/>
                <a:gd name="T4" fmla="*/ 1739 w 2752"/>
                <a:gd name="T5" fmla="*/ 1657 h 1991"/>
                <a:gd name="T6" fmla="*/ 1749 w 2752"/>
                <a:gd name="T7" fmla="*/ 1669 h 1991"/>
                <a:gd name="T8" fmla="*/ 1754 w 2752"/>
                <a:gd name="T9" fmla="*/ 1683 h 1991"/>
                <a:gd name="T10" fmla="*/ 1756 w 2752"/>
                <a:gd name="T11" fmla="*/ 1698 h 1991"/>
                <a:gd name="T12" fmla="*/ 1754 w 2752"/>
                <a:gd name="T13" fmla="*/ 1713 h 1991"/>
                <a:gd name="T14" fmla="*/ 1749 w 2752"/>
                <a:gd name="T15" fmla="*/ 1727 h 1991"/>
                <a:gd name="T16" fmla="*/ 1739 w 2752"/>
                <a:gd name="T17" fmla="*/ 1739 h 1991"/>
                <a:gd name="T18" fmla="*/ 1727 w 2752"/>
                <a:gd name="T19" fmla="*/ 1749 h 1991"/>
                <a:gd name="T20" fmla="*/ 1712 w 2752"/>
                <a:gd name="T21" fmla="*/ 1755 h 1991"/>
                <a:gd name="T22" fmla="*/ 1698 w 2752"/>
                <a:gd name="T23" fmla="*/ 1757 h 1991"/>
                <a:gd name="T24" fmla="*/ 1683 w 2752"/>
                <a:gd name="T25" fmla="*/ 1755 h 1991"/>
                <a:gd name="T26" fmla="*/ 1668 w 2752"/>
                <a:gd name="T27" fmla="*/ 1749 h 1991"/>
                <a:gd name="T28" fmla="*/ 1656 w 2752"/>
                <a:gd name="T29" fmla="*/ 1739 h 1991"/>
                <a:gd name="T30" fmla="*/ 1053 w 2752"/>
                <a:gd name="T31" fmla="*/ 1136 h 1991"/>
                <a:gd name="T32" fmla="*/ 214 w 2752"/>
                <a:gd name="T33" fmla="*/ 1875 h 1991"/>
                <a:gd name="T34" fmla="*/ 2636 w 2752"/>
                <a:gd name="T35" fmla="*/ 1875 h 1991"/>
                <a:gd name="T36" fmla="*/ 2636 w 2752"/>
                <a:gd name="T37" fmla="*/ 1373 h 1991"/>
                <a:gd name="T38" fmla="*/ 1995 w 2752"/>
                <a:gd name="T39" fmla="*/ 786 h 1991"/>
                <a:gd name="T40" fmla="*/ 117 w 2752"/>
                <a:gd name="T41" fmla="*/ 118 h 1991"/>
                <a:gd name="T42" fmla="*/ 117 w 2752"/>
                <a:gd name="T43" fmla="*/ 1804 h 1991"/>
                <a:gd name="T44" fmla="*/ 1017 w 2752"/>
                <a:gd name="T45" fmla="*/ 1012 h 1991"/>
                <a:gd name="T46" fmla="*/ 1031 w 2752"/>
                <a:gd name="T47" fmla="*/ 1002 h 1991"/>
                <a:gd name="T48" fmla="*/ 1049 w 2752"/>
                <a:gd name="T49" fmla="*/ 998 h 1991"/>
                <a:gd name="T50" fmla="*/ 1066 w 2752"/>
                <a:gd name="T51" fmla="*/ 998 h 1991"/>
                <a:gd name="T52" fmla="*/ 1083 w 2752"/>
                <a:gd name="T53" fmla="*/ 1003 h 1991"/>
                <a:gd name="T54" fmla="*/ 1097 w 2752"/>
                <a:gd name="T55" fmla="*/ 1015 h 1991"/>
                <a:gd name="T56" fmla="*/ 1374 w 2752"/>
                <a:gd name="T57" fmla="*/ 1292 h 1991"/>
                <a:gd name="T58" fmla="*/ 1948 w 2752"/>
                <a:gd name="T59" fmla="*/ 664 h 1991"/>
                <a:gd name="T60" fmla="*/ 1960 w 2752"/>
                <a:gd name="T61" fmla="*/ 654 h 1991"/>
                <a:gd name="T62" fmla="*/ 1974 w 2752"/>
                <a:gd name="T63" fmla="*/ 648 h 1991"/>
                <a:gd name="T64" fmla="*/ 1988 w 2752"/>
                <a:gd name="T65" fmla="*/ 645 h 1991"/>
                <a:gd name="T66" fmla="*/ 2004 w 2752"/>
                <a:gd name="T67" fmla="*/ 646 h 1991"/>
                <a:gd name="T68" fmla="*/ 2019 w 2752"/>
                <a:gd name="T69" fmla="*/ 651 h 1991"/>
                <a:gd name="T70" fmla="*/ 2031 w 2752"/>
                <a:gd name="T71" fmla="*/ 660 h 1991"/>
                <a:gd name="T72" fmla="*/ 2636 w 2752"/>
                <a:gd name="T73" fmla="*/ 1215 h 1991"/>
                <a:gd name="T74" fmla="*/ 2636 w 2752"/>
                <a:gd name="T75" fmla="*/ 118 h 1991"/>
                <a:gd name="T76" fmla="*/ 117 w 2752"/>
                <a:gd name="T77" fmla="*/ 118 h 1991"/>
                <a:gd name="T78" fmla="*/ 0 w 2752"/>
                <a:gd name="T79" fmla="*/ 0 h 1991"/>
                <a:gd name="T80" fmla="*/ 2752 w 2752"/>
                <a:gd name="T81" fmla="*/ 0 h 1991"/>
                <a:gd name="T82" fmla="*/ 2752 w 2752"/>
                <a:gd name="T83" fmla="*/ 1991 h 1991"/>
                <a:gd name="T84" fmla="*/ 0 w 2752"/>
                <a:gd name="T85" fmla="*/ 1991 h 1991"/>
                <a:gd name="T86" fmla="*/ 0 w 2752"/>
                <a:gd name="T87" fmla="*/ 0 h 1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52" h="1991">
                  <a:moveTo>
                    <a:pt x="1995" y="786"/>
                  </a:moveTo>
                  <a:lnTo>
                    <a:pt x="1458" y="1375"/>
                  </a:lnTo>
                  <a:lnTo>
                    <a:pt x="1739" y="1657"/>
                  </a:lnTo>
                  <a:lnTo>
                    <a:pt x="1749" y="1669"/>
                  </a:lnTo>
                  <a:lnTo>
                    <a:pt x="1754" y="1683"/>
                  </a:lnTo>
                  <a:lnTo>
                    <a:pt x="1756" y="1698"/>
                  </a:lnTo>
                  <a:lnTo>
                    <a:pt x="1754" y="1713"/>
                  </a:lnTo>
                  <a:lnTo>
                    <a:pt x="1749" y="1727"/>
                  </a:lnTo>
                  <a:lnTo>
                    <a:pt x="1739" y="1739"/>
                  </a:lnTo>
                  <a:lnTo>
                    <a:pt x="1727" y="1749"/>
                  </a:lnTo>
                  <a:lnTo>
                    <a:pt x="1712" y="1755"/>
                  </a:lnTo>
                  <a:lnTo>
                    <a:pt x="1698" y="1757"/>
                  </a:lnTo>
                  <a:lnTo>
                    <a:pt x="1683" y="1755"/>
                  </a:lnTo>
                  <a:lnTo>
                    <a:pt x="1668" y="1749"/>
                  </a:lnTo>
                  <a:lnTo>
                    <a:pt x="1656" y="1739"/>
                  </a:lnTo>
                  <a:lnTo>
                    <a:pt x="1053" y="1136"/>
                  </a:lnTo>
                  <a:lnTo>
                    <a:pt x="214" y="1875"/>
                  </a:lnTo>
                  <a:lnTo>
                    <a:pt x="2636" y="1875"/>
                  </a:lnTo>
                  <a:lnTo>
                    <a:pt x="2636" y="1373"/>
                  </a:lnTo>
                  <a:lnTo>
                    <a:pt x="1995" y="786"/>
                  </a:lnTo>
                  <a:close/>
                  <a:moveTo>
                    <a:pt x="117" y="118"/>
                  </a:moveTo>
                  <a:lnTo>
                    <a:pt x="117" y="1804"/>
                  </a:lnTo>
                  <a:lnTo>
                    <a:pt x="1017" y="1012"/>
                  </a:lnTo>
                  <a:lnTo>
                    <a:pt x="1031" y="1002"/>
                  </a:lnTo>
                  <a:lnTo>
                    <a:pt x="1049" y="998"/>
                  </a:lnTo>
                  <a:lnTo>
                    <a:pt x="1066" y="998"/>
                  </a:lnTo>
                  <a:lnTo>
                    <a:pt x="1083" y="1003"/>
                  </a:lnTo>
                  <a:lnTo>
                    <a:pt x="1097" y="1015"/>
                  </a:lnTo>
                  <a:lnTo>
                    <a:pt x="1374" y="1292"/>
                  </a:lnTo>
                  <a:lnTo>
                    <a:pt x="1948" y="664"/>
                  </a:lnTo>
                  <a:lnTo>
                    <a:pt x="1960" y="654"/>
                  </a:lnTo>
                  <a:lnTo>
                    <a:pt x="1974" y="648"/>
                  </a:lnTo>
                  <a:lnTo>
                    <a:pt x="1988" y="645"/>
                  </a:lnTo>
                  <a:lnTo>
                    <a:pt x="2004" y="646"/>
                  </a:lnTo>
                  <a:lnTo>
                    <a:pt x="2019" y="651"/>
                  </a:lnTo>
                  <a:lnTo>
                    <a:pt x="2031" y="660"/>
                  </a:lnTo>
                  <a:lnTo>
                    <a:pt x="2636" y="1215"/>
                  </a:lnTo>
                  <a:lnTo>
                    <a:pt x="2636" y="118"/>
                  </a:lnTo>
                  <a:lnTo>
                    <a:pt x="117" y="118"/>
                  </a:lnTo>
                  <a:close/>
                  <a:moveTo>
                    <a:pt x="0" y="0"/>
                  </a:moveTo>
                  <a:lnTo>
                    <a:pt x="2752" y="0"/>
                  </a:lnTo>
                  <a:lnTo>
                    <a:pt x="2752" y="1991"/>
                  </a:lnTo>
                  <a:lnTo>
                    <a:pt x="0" y="199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533"/>
            <p:cNvSpPr>
              <a:spLocks noEditPoints="1"/>
            </p:cNvSpPr>
            <p:nvPr/>
          </p:nvSpPr>
          <p:spPr bwMode="auto">
            <a:xfrm>
              <a:off x="8312151" y="5237163"/>
              <a:ext cx="104775" cy="104775"/>
            </a:xfrm>
            <a:custGeom>
              <a:avLst/>
              <a:gdLst>
                <a:gd name="T0" fmla="*/ 292 w 653"/>
                <a:gd name="T1" fmla="*/ 120 h 653"/>
                <a:gd name="T2" fmla="*/ 230 w 653"/>
                <a:gd name="T3" fmla="*/ 141 h 653"/>
                <a:gd name="T4" fmla="*/ 178 w 653"/>
                <a:gd name="T5" fmla="*/ 179 h 653"/>
                <a:gd name="T6" fmla="*/ 141 w 653"/>
                <a:gd name="T7" fmla="*/ 231 h 653"/>
                <a:gd name="T8" fmla="*/ 120 w 653"/>
                <a:gd name="T9" fmla="*/ 293 h 653"/>
                <a:gd name="T10" fmla="*/ 120 w 653"/>
                <a:gd name="T11" fmla="*/ 361 h 653"/>
                <a:gd name="T12" fmla="*/ 141 w 653"/>
                <a:gd name="T13" fmla="*/ 423 h 653"/>
                <a:gd name="T14" fmla="*/ 178 w 653"/>
                <a:gd name="T15" fmla="*/ 475 h 653"/>
                <a:gd name="T16" fmla="*/ 230 w 653"/>
                <a:gd name="T17" fmla="*/ 512 h 653"/>
                <a:gd name="T18" fmla="*/ 292 w 653"/>
                <a:gd name="T19" fmla="*/ 533 h 653"/>
                <a:gd name="T20" fmla="*/ 360 w 653"/>
                <a:gd name="T21" fmla="*/ 533 h 653"/>
                <a:gd name="T22" fmla="*/ 422 w 653"/>
                <a:gd name="T23" fmla="*/ 512 h 653"/>
                <a:gd name="T24" fmla="*/ 473 w 653"/>
                <a:gd name="T25" fmla="*/ 475 h 653"/>
                <a:gd name="T26" fmla="*/ 512 w 653"/>
                <a:gd name="T27" fmla="*/ 423 h 653"/>
                <a:gd name="T28" fmla="*/ 533 w 653"/>
                <a:gd name="T29" fmla="*/ 361 h 653"/>
                <a:gd name="T30" fmla="*/ 533 w 653"/>
                <a:gd name="T31" fmla="*/ 293 h 653"/>
                <a:gd name="T32" fmla="*/ 512 w 653"/>
                <a:gd name="T33" fmla="*/ 231 h 653"/>
                <a:gd name="T34" fmla="*/ 473 w 653"/>
                <a:gd name="T35" fmla="*/ 179 h 653"/>
                <a:gd name="T36" fmla="*/ 422 w 653"/>
                <a:gd name="T37" fmla="*/ 141 h 653"/>
                <a:gd name="T38" fmla="*/ 360 w 653"/>
                <a:gd name="T39" fmla="*/ 120 h 653"/>
                <a:gd name="T40" fmla="*/ 326 w 653"/>
                <a:gd name="T41" fmla="*/ 0 h 653"/>
                <a:gd name="T42" fmla="*/ 413 w 653"/>
                <a:gd name="T43" fmla="*/ 12 h 653"/>
                <a:gd name="T44" fmla="*/ 490 w 653"/>
                <a:gd name="T45" fmla="*/ 45 h 653"/>
                <a:gd name="T46" fmla="*/ 557 w 653"/>
                <a:gd name="T47" fmla="*/ 96 h 653"/>
                <a:gd name="T48" fmla="*/ 608 w 653"/>
                <a:gd name="T49" fmla="*/ 162 h 653"/>
                <a:gd name="T50" fmla="*/ 640 w 653"/>
                <a:gd name="T51" fmla="*/ 240 h 653"/>
                <a:gd name="T52" fmla="*/ 653 w 653"/>
                <a:gd name="T53" fmla="*/ 327 h 653"/>
                <a:gd name="T54" fmla="*/ 640 w 653"/>
                <a:gd name="T55" fmla="*/ 413 h 653"/>
                <a:gd name="T56" fmla="*/ 608 w 653"/>
                <a:gd name="T57" fmla="*/ 491 h 653"/>
                <a:gd name="T58" fmla="*/ 557 w 653"/>
                <a:gd name="T59" fmla="*/ 557 h 653"/>
                <a:gd name="T60" fmla="*/ 490 w 653"/>
                <a:gd name="T61" fmla="*/ 608 h 653"/>
                <a:gd name="T62" fmla="*/ 413 w 653"/>
                <a:gd name="T63" fmla="*/ 640 h 653"/>
                <a:gd name="T64" fmla="*/ 326 w 653"/>
                <a:gd name="T65" fmla="*/ 653 h 653"/>
                <a:gd name="T66" fmla="*/ 240 w 653"/>
                <a:gd name="T67" fmla="*/ 640 h 653"/>
                <a:gd name="T68" fmla="*/ 162 w 653"/>
                <a:gd name="T69" fmla="*/ 608 h 653"/>
                <a:gd name="T70" fmla="*/ 96 w 653"/>
                <a:gd name="T71" fmla="*/ 557 h 653"/>
                <a:gd name="T72" fmla="*/ 45 w 653"/>
                <a:gd name="T73" fmla="*/ 491 h 653"/>
                <a:gd name="T74" fmla="*/ 12 w 653"/>
                <a:gd name="T75" fmla="*/ 413 h 653"/>
                <a:gd name="T76" fmla="*/ 0 w 653"/>
                <a:gd name="T77" fmla="*/ 327 h 653"/>
                <a:gd name="T78" fmla="*/ 12 w 653"/>
                <a:gd name="T79" fmla="*/ 240 h 653"/>
                <a:gd name="T80" fmla="*/ 45 w 653"/>
                <a:gd name="T81" fmla="*/ 162 h 653"/>
                <a:gd name="T82" fmla="*/ 96 w 653"/>
                <a:gd name="T83" fmla="*/ 96 h 653"/>
                <a:gd name="T84" fmla="*/ 162 w 653"/>
                <a:gd name="T85" fmla="*/ 45 h 653"/>
                <a:gd name="T86" fmla="*/ 240 w 653"/>
                <a:gd name="T87" fmla="*/ 12 h 653"/>
                <a:gd name="T88" fmla="*/ 326 w 653"/>
                <a:gd name="T8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53" h="653">
                  <a:moveTo>
                    <a:pt x="326" y="118"/>
                  </a:moveTo>
                  <a:lnTo>
                    <a:pt x="292" y="120"/>
                  </a:lnTo>
                  <a:lnTo>
                    <a:pt x="260" y="129"/>
                  </a:lnTo>
                  <a:lnTo>
                    <a:pt x="230" y="141"/>
                  </a:lnTo>
                  <a:lnTo>
                    <a:pt x="202" y="158"/>
                  </a:lnTo>
                  <a:lnTo>
                    <a:pt x="178" y="179"/>
                  </a:lnTo>
                  <a:lnTo>
                    <a:pt x="157" y="204"/>
                  </a:lnTo>
                  <a:lnTo>
                    <a:pt x="141" y="231"/>
                  </a:lnTo>
                  <a:lnTo>
                    <a:pt x="127" y="261"/>
                  </a:lnTo>
                  <a:lnTo>
                    <a:pt x="120" y="293"/>
                  </a:lnTo>
                  <a:lnTo>
                    <a:pt x="117" y="327"/>
                  </a:lnTo>
                  <a:lnTo>
                    <a:pt x="120" y="361"/>
                  </a:lnTo>
                  <a:lnTo>
                    <a:pt x="127" y="392"/>
                  </a:lnTo>
                  <a:lnTo>
                    <a:pt x="141" y="423"/>
                  </a:lnTo>
                  <a:lnTo>
                    <a:pt x="157" y="450"/>
                  </a:lnTo>
                  <a:lnTo>
                    <a:pt x="178" y="475"/>
                  </a:lnTo>
                  <a:lnTo>
                    <a:pt x="202" y="496"/>
                  </a:lnTo>
                  <a:lnTo>
                    <a:pt x="230" y="512"/>
                  </a:lnTo>
                  <a:lnTo>
                    <a:pt x="260" y="525"/>
                  </a:lnTo>
                  <a:lnTo>
                    <a:pt x="292" y="533"/>
                  </a:lnTo>
                  <a:lnTo>
                    <a:pt x="326" y="536"/>
                  </a:lnTo>
                  <a:lnTo>
                    <a:pt x="360" y="533"/>
                  </a:lnTo>
                  <a:lnTo>
                    <a:pt x="392" y="525"/>
                  </a:lnTo>
                  <a:lnTo>
                    <a:pt x="422" y="512"/>
                  </a:lnTo>
                  <a:lnTo>
                    <a:pt x="449" y="496"/>
                  </a:lnTo>
                  <a:lnTo>
                    <a:pt x="473" y="475"/>
                  </a:lnTo>
                  <a:lnTo>
                    <a:pt x="494" y="450"/>
                  </a:lnTo>
                  <a:lnTo>
                    <a:pt x="512" y="423"/>
                  </a:lnTo>
                  <a:lnTo>
                    <a:pt x="524" y="392"/>
                  </a:lnTo>
                  <a:lnTo>
                    <a:pt x="533" y="361"/>
                  </a:lnTo>
                  <a:lnTo>
                    <a:pt x="535" y="327"/>
                  </a:lnTo>
                  <a:lnTo>
                    <a:pt x="533" y="293"/>
                  </a:lnTo>
                  <a:lnTo>
                    <a:pt x="524" y="261"/>
                  </a:lnTo>
                  <a:lnTo>
                    <a:pt x="512" y="231"/>
                  </a:lnTo>
                  <a:lnTo>
                    <a:pt x="494" y="204"/>
                  </a:lnTo>
                  <a:lnTo>
                    <a:pt x="473" y="179"/>
                  </a:lnTo>
                  <a:lnTo>
                    <a:pt x="449" y="158"/>
                  </a:lnTo>
                  <a:lnTo>
                    <a:pt x="422" y="141"/>
                  </a:lnTo>
                  <a:lnTo>
                    <a:pt x="392" y="129"/>
                  </a:lnTo>
                  <a:lnTo>
                    <a:pt x="360" y="120"/>
                  </a:lnTo>
                  <a:lnTo>
                    <a:pt x="326" y="118"/>
                  </a:lnTo>
                  <a:close/>
                  <a:moveTo>
                    <a:pt x="326" y="0"/>
                  </a:moveTo>
                  <a:lnTo>
                    <a:pt x="370" y="4"/>
                  </a:lnTo>
                  <a:lnTo>
                    <a:pt x="413" y="12"/>
                  </a:lnTo>
                  <a:lnTo>
                    <a:pt x="452" y="26"/>
                  </a:lnTo>
                  <a:lnTo>
                    <a:pt x="490" y="45"/>
                  </a:lnTo>
                  <a:lnTo>
                    <a:pt x="525" y="68"/>
                  </a:lnTo>
                  <a:lnTo>
                    <a:pt x="557" y="96"/>
                  </a:lnTo>
                  <a:lnTo>
                    <a:pt x="584" y="128"/>
                  </a:lnTo>
                  <a:lnTo>
                    <a:pt x="608" y="162"/>
                  </a:lnTo>
                  <a:lnTo>
                    <a:pt x="627" y="199"/>
                  </a:lnTo>
                  <a:lnTo>
                    <a:pt x="640" y="240"/>
                  </a:lnTo>
                  <a:lnTo>
                    <a:pt x="649" y="283"/>
                  </a:lnTo>
                  <a:lnTo>
                    <a:pt x="653" y="327"/>
                  </a:lnTo>
                  <a:lnTo>
                    <a:pt x="649" y="370"/>
                  </a:lnTo>
                  <a:lnTo>
                    <a:pt x="640" y="413"/>
                  </a:lnTo>
                  <a:lnTo>
                    <a:pt x="627" y="454"/>
                  </a:lnTo>
                  <a:lnTo>
                    <a:pt x="608" y="491"/>
                  </a:lnTo>
                  <a:lnTo>
                    <a:pt x="584" y="526"/>
                  </a:lnTo>
                  <a:lnTo>
                    <a:pt x="557" y="557"/>
                  </a:lnTo>
                  <a:lnTo>
                    <a:pt x="525" y="584"/>
                  </a:lnTo>
                  <a:lnTo>
                    <a:pt x="490" y="608"/>
                  </a:lnTo>
                  <a:lnTo>
                    <a:pt x="452" y="627"/>
                  </a:lnTo>
                  <a:lnTo>
                    <a:pt x="413" y="640"/>
                  </a:lnTo>
                  <a:lnTo>
                    <a:pt x="370" y="650"/>
                  </a:lnTo>
                  <a:lnTo>
                    <a:pt x="326" y="653"/>
                  </a:lnTo>
                  <a:lnTo>
                    <a:pt x="282" y="650"/>
                  </a:lnTo>
                  <a:lnTo>
                    <a:pt x="240" y="640"/>
                  </a:lnTo>
                  <a:lnTo>
                    <a:pt x="199" y="627"/>
                  </a:lnTo>
                  <a:lnTo>
                    <a:pt x="162" y="608"/>
                  </a:lnTo>
                  <a:lnTo>
                    <a:pt x="127" y="584"/>
                  </a:lnTo>
                  <a:lnTo>
                    <a:pt x="96" y="557"/>
                  </a:lnTo>
                  <a:lnTo>
                    <a:pt x="68" y="526"/>
                  </a:lnTo>
                  <a:lnTo>
                    <a:pt x="45" y="491"/>
                  </a:lnTo>
                  <a:lnTo>
                    <a:pt x="26" y="454"/>
                  </a:lnTo>
                  <a:lnTo>
                    <a:pt x="12" y="413"/>
                  </a:lnTo>
                  <a:lnTo>
                    <a:pt x="3" y="370"/>
                  </a:lnTo>
                  <a:lnTo>
                    <a:pt x="0" y="327"/>
                  </a:lnTo>
                  <a:lnTo>
                    <a:pt x="3" y="283"/>
                  </a:lnTo>
                  <a:lnTo>
                    <a:pt x="12" y="240"/>
                  </a:lnTo>
                  <a:lnTo>
                    <a:pt x="26" y="199"/>
                  </a:lnTo>
                  <a:lnTo>
                    <a:pt x="45" y="162"/>
                  </a:lnTo>
                  <a:lnTo>
                    <a:pt x="68" y="128"/>
                  </a:lnTo>
                  <a:lnTo>
                    <a:pt x="96" y="96"/>
                  </a:lnTo>
                  <a:lnTo>
                    <a:pt x="127" y="68"/>
                  </a:lnTo>
                  <a:lnTo>
                    <a:pt x="162" y="45"/>
                  </a:lnTo>
                  <a:lnTo>
                    <a:pt x="199" y="26"/>
                  </a:lnTo>
                  <a:lnTo>
                    <a:pt x="240" y="12"/>
                  </a:lnTo>
                  <a:lnTo>
                    <a:pt x="282" y="4"/>
                  </a:lnTo>
                  <a:lnTo>
                    <a:pt x="3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534"/>
            <p:cNvSpPr>
              <a:spLocks noEditPoints="1"/>
            </p:cNvSpPr>
            <p:nvPr/>
          </p:nvSpPr>
          <p:spPr bwMode="auto">
            <a:xfrm>
              <a:off x="8234363" y="5014913"/>
              <a:ext cx="511175" cy="530225"/>
            </a:xfrm>
            <a:custGeom>
              <a:avLst/>
              <a:gdLst>
                <a:gd name="T0" fmla="*/ 3103 w 3221"/>
                <a:gd name="T1" fmla="*/ 3220 h 3338"/>
                <a:gd name="T2" fmla="*/ 1347 w 3221"/>
                <a:gd name="T3" fmla="*/ 290 h 3338"/>
                <a:gd name="T4" fmla="*/ 1183 w 3221"/>
                <a:gd name="T5" fmla="*/ 414 h 3338"/>
                <a:gd name="T6" fmla="*/ 1012 w 3221"/>
                <a:gd name="T7" fmla="*/ 551 h 3338"/>
                <a:gd name="T8" fmla="*/ 848 w 3221"/>
                <a:gd name="T9" fmla="*/ 687 h 3338"/>
                <a:gd name="T10" fmla="*/ 704 w 3221"/>
                <a:gd name="T11" fmla="*/ 810 h 3338"/>
                <a:gd name="T12" fmla="*/ 2655 w 3221"/>
                <a:gd name="T13" fmla="*/ 879 h 3338"/>
                <a:gd name="T14" fmla="*/ 2531 w 3221"/>
                <a:gd name="T15" fmla="*/ 771 h 3338"/>
                <a:gd name="T16" fmla="*/ 2378 w 3221"/>
                <a:gd name="T17" fmla="*/ 642 h 3338"/>
                <a:gd name="T18" fmla="*/ 2210 w 3221"/>
                <a:gd name="T19" fmla="*/ 505 h 3338"/>
                <a:gd name="T20" fmla="*/ 2041 w 3221"/>
                <a:gd name="T21" fmla="*/ 371 h 3338"/>
                <a:gd name="T22" fmla="*/ 1933 w 3221"/>
                <a:gd name="T23" fmla="*/ 293 h 3338"/>
                <a:gd name="T24" fmla="*/ 1905 w 3221"/>
                <a:gd name="T25" fmla="*/ 416 h 3338"/>
                <a:gd name="T26" fmla="*/ 1831 w 3221"/>
                <a:gd name="T27" fmla="*/ 514 h 3338"/>
                <a:gd name="T28" fmla="*/ 1724 w 3221"/>
                <a:gd name="T29" fmla="*/ 574 h 3338"/>
                <a:gd name="T30" fmla="*/ 1597 w 3221"/>
                <a:gd name="T31" fmla="*/ 583 h 3338"/>
                <a:gd name="T32" fmla="*/ 1480 w 3221"/>
                <a:gd name="T33" fmla="*/ 539 h 3338"/>
                <a:gd name="T34" fmla="*/ 1394 w 3221"/>
                <a:gd name="T35" fmla="*/ 453 h 3338"/>
                <a:gd name="T36" fmla="*/ 1350 w 3221"/>
                <a:gd name="T37" fmla="*/ 336 h 3338"/>
                <a:gd name="T38" fmla="*/ 1640 w 3221"/>
                <a:gd name="T39" fmla="*/ 118 h 3338"/>
                <a:gd name="T40" fmla="*/ 1554 w 3221"/>
                <a:gd name="T41" fmla="*/ 140 h 3338"/>
                <a:gd name="T42" fmla="*/ 1509 w 3221"/>
                <a:gd name="T43" fmla="*/ 177 h 3338"/>
                <a:gd name="T44" fmla="*/ 1478 w 3221"/>
                <a:gd name="T45" fmla="*/ 226 h 3338"/>
                <a:gd name="T46" fmla="*/ 1468 w 3221"/>
                <a:gd name="T47" fmla="*/ 257 h 3338"/>
                <a:gd name="T48" fmla="*/ 1467 w 3221"/>
                <a:gd name="T49" fmla="*/ 324 h 3338"/>
                <a:gd name="T50" fmla="*/ 1505 w 3221"/>
                <a:gd name="T51" fmla="*/ 406 h 3338"/>
                <a:gd name="T52" fmla="*/ 1578 w 3221"/>
                <a:gd name="T53" fmla="*/ 458 h 3338"/>
                <a:gd name="T54" fmla="*/ 1671 w 3221"/>
                <a:gd name="T55" fmla="*/ 466 h 3338"/>
                <a:gd name="T56" fmla="*/ 1753 w 3221"/>
                <a:gd name="T57" fmla="*/ 428 h 3338"/>
                <a:gd name="T58" fmla="*/ 1804 w 3221"/>
                <a:gd name="T59" fmla="*/ 355 h 3338"/>
                <a:gd name="T60" fmla="*/ 1815 w 3221"/>
                <a:gd name="T61" fmla="*/ 274 h 3338"/>
                <a:gd name="T62" fmla="*/ 1810 w 3221"/>
                <a:gd name="T63" fmla="*/ 248 h 3338"/>
                <a:gd name="T64" fmla="*/ 1781 w 3221"/>
                <a:gd name="T65" fmla="*/ 191 h 3338"/>
                <a:gd name="T66" fmla="*/ 1770 w 3221"/>
                <a:gd name="T67" fmla="*/ 176 h 3338"/>
                <a:gd name="T68" fmla="*/ 1698 w 3221"/>
                <a:gd name="T69" fmla="*/ 127 h 3338"/>
                <a:gd name="T70" fmla="*/ 1640 w 3221"/>
                <a:gd name="T71" fmla="*/ 0 h 3338"/>
                <a:gd name="T72" fmla="*/ 1757 w 3221"/>
                <a:gd name="T73" fmla="*/ 25 h 3338"/>
                <a:gd name="T74" fmla="*/ 1852 w 3221"/>
                <a:gd name="T75" fmla="*/ 93 h 3338"/>
                <a:gd name="T76" fmla="*/ 1976 w 3221"/>
                <a:gd name="T77" fmla="*/ 177 h 3338"/>
                <a:gd name="T78" fmla="*/ 2113 w 3221"/>
                <a:gd name="T79" fmla="*/ 280 h 3338"/>
                <a:gd name="T80" fmla="*/ 2257 w 3221"/>
                <a:gd name="T81" fmla="*/ 392 h 3338"/>
                <a:gd name="T82" fmla="*/ 2400 w 3221"/>
                <a:gd name="T83" fmla="*/ 508 h 3338"/>
                <a:gd name="T84" fmla="*/ 2534 w 3221"/>
                <a:gd name="T85" fmla="*/ 620 h 3338"/>
                <a:gd name="T86" fmla="*/ 2654 w 3221"/>
                <a:gd name="T87" fmla="*/ 723 h 3338"/>
                <a:gd name="T88" fmla="*/ 2751 w 3221"/>
                <a:gd name="T89" fmla="*/ 806 h 3338"/>
                <a:gd name="T90" fmla="*/ 2819 w 3221"/>
                <a:gd name="T91" fmla="*/ 865 h 3338"/>
                <a:gd name="T92" fmla="*/ 3221 w 3221"/>
                <a:gd name="T93" fmla="*/ 3338 h 3338"/>
                <a:gd name="T94" fmla="*/ 446 w 3221"/>
                <a:gd name="T95" fmla="*/ 879 h 3338"/>
                <a:gd name="T96" fmla="*/ 502 w 3221"/>
                <a:gd name="T97" fmla="*/ 829 h 3338"/>
                <a:gd name="T98" fmla="*/ 591 w 3221"/>
                <a:gd name="T99" fmla="*/ 753 h 3338"/>
                <a:gd name="T100" fmla="*/ 704 w 3221"/>
                <a:gd name="T101" fmla="*/ 656 h 3338"/>
                <a:gd name="T102" fmla="*/ 834 w 3221"/>
                <a:gd name="T103" fmla="*/ 546 h 3338"/>
                <a:gd name="T104" fmla="*/ 975 w 3221"/>
                <a:gd name="T105" fmla="*/ 431 h 3338"/>
                <a:gd name="T106" fmla="*/ 1118 w 3221"/>
                <a:gd name="T107" fmla="*/ 316 h 3338"/>
                <a:gd name="T108" fmla="*/ 1259 w 3221"/>
                <a:gd name="T109" fmla="*/ 210 h 3338"/>
                <a:gd name="T110" fmla="*/ 1387 w 3221"/>
                <a:gd name="T111" fmla="*/ 119 h 3338"/>
                <a:gd name="T112" fmla="*/ 1487 w 3221"/>
                <a:gd name="T113" fmla="*/ 44 h 3338"/>
                <a:gd name="T114" fmla="*/ 1599 w 3221"/>
                <a:gd name="T115" fmla="*/ 3 h 3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21" h="3338">
                  <a:moveTo>
                    <a:pt x="118" y="996"/>
                  </a:moveTo>
                  <a:lnTo>
                    <a:pt x="118" y="3220"/>
                  </a:lnTo>
                  <a:lnTo>
                    <a:pt x="3103" y="3220"/>
                  </a:lnTo>
                  <a:lnTo>
                    <a:pt x="3103" y="996"/>
                  </a:lnTo>
                  <a:lnTo>
                    <a:pt x="118" y="996"/>
                  </a:lnTo>
                  <a:close/>
                  <a:moveTo>
                    <a:pt x="1347" y="290"/>
                  </a:moveTo>
                  <a:lnTo>
                    <a:pt x="1294" y="330"/>
                  </a:lnTo>
                  <a:lnTo>
                    <a:pt x="1238" y="371"/>
                  </a:lnTo>
                  <a:lnTo>
                    <a:pt x="1183" y="414"/>
                  </a:lnTo>
                  <a:lnTo>
                    <a:pt x="1126" y="459"/>
                  </a:lnTo>
                  <a:lnTo>
                    <a:pt x="1069" y="505"/>
                  </a:lnTo>
                  <a:lnTo>
                    <a:pt x="1012" y="551"/>
                  </a:lnTo>
                  <a:lnTo>
                    <a:pt x="957" y="596"/>
                  </a:lnTo>
                  <a:lnTo>
                    <a:pt x="902" y="642"/>
                  </a:lnTo>
                  <a:lnTo>
                    <a:pt x="848" y="687"/>
                  </a:lnTo>
                  <a:lnTo>
                    <a:pt x="797" y="730"/>
                  </a:lnTo>
                  <a:lnTo>
                    <a:pt x="749" y="771"/>
                  </a:lnTo>
                  <a:lnTo>
                    <a:pt x="704" y="810"/>
                  </a:lnTo>
                  <a:lnTo>
                    <a:pt x="662" y="846"/>
                  </a:lnTo>
                  <a:lnTo>
                    <a:pt x="624" y="879"/>
                  </a:lnTo>
                  <a:lnTo>
                    <a:pt x="2655" y="879"/>
                  </a:lnTo>
                  <a:lnTo>
                    <a:pt x="2617" y="846"/>
                  </a:lnTo>
                  <a:lnTo>
                    <a:pt x="2576" y="810"/>
                  </a:lnTo>
                  <a:lnTo>
                    <a:pt x="2531" y="771"/>
                  </a:lnTo>
                  <a:lnTo>
                    <a:pt x="2482" y="730"/>
                  </a:lnTo>
                  <a:lnTo>
                    <a:pt x="2431" y="687"/>
                  </a:lnTo>
                  <a:lnTo>
                    <a:pt x="2378" y="642"/>
                  </a:lnTo>
                  <a:lnTo>
                    <a:pt x="2323" y="596"/>
                  </a:lnTo>
                  <a:lnTo>
                    <a:pt x="2267" y="551"/>
                  </a:lnTo>
                  <a:lnTo>
                    <a:pt x="2210" y="505"/>
                  </a:lnTo>
                  <a:lnTo>
                    <a:pt x="2154" y="459"/>
                  </a:lnTo>
                  <a:lnTo>
                    <a:pt x="2096" y="414"/>
                  </a:lnTo>
                  <a:lnTo>
                    <a:pt x="2041" y="371"/>
                  </a:lnTo>
                  <a:lnTo>
                    <a:pt x="1986" y="330"/>
                  </a:lnTo>
                  <a:lnTo>
                    <a:pt x="1933" y="290"/>
                  </a:lnTo>
                  <a:lnTo>
                    <a:pt x="1933" y="293"/>
                  </a:lnTo>
                  <a:lnTo>
                    <a:pt x="1929" y="336"/>
                  </a:lnTo>
                  <a:lnTo>
                    <a:pt x="1920" y="378"/>
                  </a:lnTo>
                  <a:lnTo>
                    <a:pt x="1905" y="416"/>
                  </a:lnTo>
                  <a:lnTo>
                    <a:pt x="1886" y="453"/>
                  </a:lnTo>
                  <a:lnTo>
                    <a:pt x="1861" y="485"/>
                  </a:lnTo>
                  <a:lnTo>
                    <a:pt x="1831" y="514"/>
                  </a:lnTo>
                  <a:lnTo>
                    <a:pt x="1799" y="539"/>
                  </a:lnTo>
                  <a:lnTo>
                    <a:pt x="1763" y="559"/>
                  </a:lnTo>
                  <a:lnTo>
                    <a:pt x="1724" y="574"/>
                  </a:lnTo>
                  <a:lnTo>
                    <a:pt x="1682" y="583"/>
                  </a:lnTo>
                  <a:lnTo>
                    <a:pt x="1640" y="586"/>
                  </a:lnTo>
                  <a:lnTo>
                    <a:pt x="1597" y="583"/>
                  </a:lnTo>
                  <a:lnTo>
                    <a:pt x="1555" y="574"/>
                  </a:lnTo>
                  <a:lnTo>
                    <a:pt x="1517" y="559"/>
                  </a:lnTo>
                  <a:lnTo>
                    <a:pt x="1480" y="539"/>
                  </a:lnTo>
                  <a:lnTo>
                    <a:pt x="1448" y="514"/>
                  </a:lnTo>
                  <a:lnTo>
                    <a:pt x="1419" y="485"/>
                  </a:lnTo>
                  <a:lnTo>
                    <a:pt x="1394" y="453"/>
                  </a:lnTo>
                  <a:lnTo>
                    <a:pt x="1374" y="416"/>
                  </a:lnTo>
                  <a:lnTo>
                    <a:pt x="1359" y="378"/>
                  </a:lnTo>
                  <a:lnTo>
                    <a:pt x="1350" y="336"/>
                  </a:lnTo>
                  <a:lnTo>
                    <a:pt x="1347" y="293"/>
                  </a:lnTo>
                  <a:lnTo>
                    <a:pt x="1347" y="290"/>
                  </a:lnTo>
                  <a:close/>
                  <a:moveTo>
                    <a:pt x="1640" y="118"/>
                  </a:moveTo>
                  <a:lnTo>
                    <a:pt x="1609" y="120"/>
                  </a:lnTo>
                  <a:lnTo>
                    <a:pt x="1581" y="127"/>
                  </a:lnTo>
                  <a:lnTo>
                    <a:pt x="1554" y="140"/>
                  </a:lnTo>
                  <a:lnTo>
                    <a:pt x="1530" y="157"/>
                  </a:lnTo>
                  <a:lnTo>
                    <a:pt x="1509" y="176"/>
                  </a:lnTo>
                  <a:lnTo>
                    <a:pt x="1509" y="177"/>
                  </a:lnTo>
                  <a:lnTo>
                    <a:pt x="1498" y="191"/>
                  </a:lnTo>
                  <a:lnTo>
                    <a:pt x="1487" y="208"/>
                  </a:lnTo>
                  <a:lnTo>
                    <a:pt x="1478" y="226"/>
                  </a:lnTo>
                  <a:lnTo>
                    <a:pt x="1471" y="248"/>
                  </a:lnTo>
                  <a:lnTo>
                    <a:pt x="1469" y="252"/>
                  </a:lnTo>
                  <a:lnTo>
                    <a:pt x="1468" y="257"/>
                  </a:lnTo>
                  <a:lnTo>
                    <a:pt x="1466" y="274"/>
                  </a:lnTo>
                  <a:lnTo>
                    <a:pt x="1465" y="293"/>
                  </a:lnTo>
                  <a:lnTo>
                    <a:pt x="1467" y="324"/>
                  </a:lnTo>
                  <a:lnTo>
                    <a:pt x="1475" y="355"/>
                  </a:lnTo>
                  <a:lnTo>
                    <a:pt x="1489" y="382"/>
                  </a:lnTo>
                  <a:lnTo>
                    <a:pt x="1505" y="406"/>
                  </a:lnTo>
                  <a:lnTo>
                    <a:pt x="1527" y="428"/>
                  </a:lnTo>
                  <a:lnTo>
                    <a:pt x="1551" y="444"/>
                  </a:lnTo>
                  <a:lnTo>
                    <a:pt x="1578" y="458"/>
                  </a:lnTo>
                  <a:lnTo>
                    <a:pt x="1608" y="466"/>
                  </a:lnTo>
                  <a:lnTo>
                    <a:pt x="1640" y="468"/>
                  </a:lnTo>
                  <a:lnTo>
                    <a:pt x="1671" y="466"/>
                  </a:lnTo>
                  <a:lnTo>
                    <a:pt x="1701" y="458"/>
                  </a:lnTo>
                  <a:lnTo>
                    <a:pt x="1728" y="444"/>
                  </a:lnTo>
                  <a:lnTo>
                    <a:pt x="1753" y="428"/>
                  </a:lnTo>
                  <a:lnTo>
                    <a:pt x="1774" y="406"/>
                  </a:lnTo>
                  <a:lnTo>
                    <a:pt x="1792" y="382"/>
                  </a:lnTo>
                  <a:lnTo>
                    <a:pt x="1804" y="355"/>
                  </a:lnTo>
                  <a:lnTo>
                    <a:pt x="1813" y="324"/>
                  </a:lnTo>
                  <a:lnTo>
                    <a:pt x="1816" y="293"/>
                  </a:lnTo>
                  <a:lnTo>
                    <a:pt x="1815" y="274"/>
                  </a:lnTo>
                  <a:lnTo>
                    <a:pt x="1812" y="257"/>
                  </a:lnTo>
                  <a:lnTo>
                    <a:pt x="1811" y="252"/>
                  </a:lnTo>
                  <a:lnTo>
                    <a:pt x="1810" y="248"/>
                  </a:lnTo>
                  <a:lnTo>
                    <a:pt x="1801" y="226"/>
                  </a:lnTo>
                  <a:lnTo>
                    <a:pt x="1792" y="208"/>
                  </a:lnTo>
                  <a:lnTo>
                    <a:pt x="1781" y="191"/>
                  </a:lnTo>
                  <a:lnTo>
                    <a:pt x="1771" y="177"/>
                  </a:lnTo>
                  <a:lnTo>
                    <a:pt x="1770" y="176"/>
                  </a:lnTo>
                  <a:lnTo>
                    <a:pt x="1770" y="176"/>
                  </a:lnTo>
                  <a:lnTo>
                    <a:pt x="1749" y="157"/>
                  </a:lnTo>
                  <a:lnTo>
                    <a:pt x="1725" y="140"/>
                  </a:lnTo>
                  <a:lnTo>
                    <a:pt x="1698" y="127"/>
                  </a:lnTo>
                  <a:lnTo>
                    <a:pt x="1670" y="120"/>
                  </a:lnTo>
                  <a:lnTo>
                    <a:pt x="1640" y="118"/>
                  </a:lnTo>
                  <a:close/>
                  <a:moveTo>
                    <a:pt x="1640" y="0"/>
                  </a:moveTo>
                  <a:lnTo>
                    <a:pt x="1681" y="3"/>
                  </a:lnTo>
                  <a:lnTo>
                    <a:pt x="1720" y="12"/>
                  </a:lnTo>
                  <a:lnTo>
                    <a:pt x="1757" y="25"/>
                  </a:lnTo>
                  <a:lnTo>
                    <a:pt x="1792" y="44"/>
                  </a:lnTo>
                  <a:lnTo>
                    <a:pt x="1824" y="67"/>
                  </a:lnTo>
                  <a:lnTo>
                    <a:pt x="1852" y="93"/>
                  </a:lnTo>
                  <a:lnTo>
                    <a:pt x="1892" y="119"/>
                  </a:lnTo>
                  <a:lnTo>
                    <a:pt x="1933" y="147"/>
                  </a:lnTo>
                  <a:lnTo>
                    <a:pt x="1976" y="177"/>
                  </a:lnTo>
                  <a:lnTo>
                    <a:pt x="2020" y="210"/>
                  </a:lnTo>
                  <a:lnTo>
                    <a:pt x="2066" y="244"/>
                  </a:lnTo>
                  <a:lnTo>
                    <a:pt x="2113" y="280"/>
                  </a:lnTo>
                  <a:lnTo>
                    <a:pt x="2161" y="316"/>
                  </a:lnTo>
                  <a:lnTo>
                    <a:pt x="2209" y="354"/>
                  </a:lnTo>
                  <a:lnTo>
                    <a:pt x="2257" y="392"/>
                  </a:lnTo>
                  <a:lnTo>
                    <a:pt x="2305" y="431"/>
                  </a:lnTo>
                  <a:lnTo>
                    <a:pt x="2353" y="469"/>
                  </a:lnTo>
                  <a:lnTo>
                    <a:pt x="2400" y="508"/>
                  </a:lnTo>
                  <a:lnTo>
                    <a:pt x="2445" y="546"/>
                  </a:lnTo>
                  <a:lnTo>
                    <a:pt x="2490" y="584"/>
                  </a:lnTo>
                  <a:lnTo>
                    <a:pt x="2534" y="620"/>
                  </a:lnTo>
                  <a:lnTo>
                    <a:pt x="2576" y="656"/>
                  </a:lnTo>
                  <a:lnTo>
                    <a:pt x="2616" y="690"/>
                  </a:lnTo>
                  <a:lnTo>
                    <a:pt x="2654" y="723"/>
                  </a:lnTo>
                  <a:lnTo>
                    <a:pt x="2689" y="753"/>
                  </a:lnTo>
                  <a:lnTo>
                    <a:pt x="2722" y="781"/>
                  </a:lnTo>
                  <a:lnTo>
                    <a:pt x="2751" y="806"/>
                  </a:lnTo>
                  <a:lnTo>
                    <a:pt x="2777" y="829"/>
                  </a:lnTo>
                  <a:lnTo>
                    <a:pt x="2800" y="849"/>
                  </a:lnTo>
                  <a:lnTo>
                    <a:pt x="2819" y="865"/>
                  </a:lnTo>
                  <a:lnTo>
                    <a:pt x="2833" y="879"/>
                  </a:lnTo>
                  <a:lnTo>
                    <a:pt x="3221" y="879"/>
                  </a:lnTo>
                  <a:lnTo>
                    <a:pt x="3221" y="3338"/>
                  </a:lnTo>
                  <a:lnTo>
                    <a:pt x="0" y="3338"/>
                  </a:lnTo>
                  <a:lnTo>
                    <a:pt x="0" y="879"/>
                  </a:lnTo>
                  <a:lnTo>
                    <a:pt x="446" y="879"/>
                  </a:lnTo>
                  <a:lnTo>
                    <a:pt x="462" y="865"/>
                  </a:lnTo>
                  <a:lnTo>
                    <a:pt x="481" y="849"/>
                  </a:lnTo>
                  <a:lnTo>
                    <a:pt x="502" y="829"/>
                  </a:lnTo>
                  <a:lnTo>
                    <a:pt x="528" y="806"/>
                  </a:lnTo>
                  <a:lnTo>
                    <a:pt x="559" y="781"/>
                  </a:lnTo>
                  <a:lnTo>
                    <a:pt x="591" y="753"/>
                  </a:lnTo>
                  <a:lnTo>
                    <a:pt x="625" y="723"/>
                  </a:lnTo>
                  <a:lnTo>
                    <a:pt x="664" y="690"/>
                  </a:lnTo>
                  <a:lnTo>
                    <a:pt x="704" y="656"/>
                  </a:lnTo>
                  <a:lnTo>
                    <a:pt x="745" y="620"/>
                  </a:lnTo>
                  <a:lnTo>
                    <a:pt x="789" y="584"/>
                  </a:lnTo>
                  <a:lnTo>
                    <a:pt x="834" y="546"/>
                  </a:lnTo>
                  <a:lnTo>
                    <a:pt x="880" y="508"/>
                  </a:lnTo>
                  <a:lnTo>
                    <a:pt x="927" y="469"/>
                  </a:lnTo>
                  <a:lnTo>
                    <a:pt x="975" y="431"/>
                  </a:lnTo>
                  <a:lnTo>
                    <a:pt x="1023" y="392"/>
                  </a:lnTo>
                  <a:lnTo>
                    <a:pt x="1071" y="354"/>
                  </a:lnTo>
                  <a:lnTo>
                    <a:pt x="1118" y="316"/>
                  </a:lnTo>
                  <a:lnTo>
                    <a:pt x="1166" y="280"/>
                  </a:lnTo>
                  <a:lnTo>
                    <a:pt x="1213" y="244"/>
                  </a:lnTo>
                  <a:lnTo>
                    <a:pt x="1259" y="210"/>
                  </a:lnTo>
                  <a:lnTo>
                    <a:pt x="1303" y="177"/>
                  </a:lnTo>
                  <a:lnTo>
                    <a:pt x="1347" y="147"/>
                  </a:lnTo>
                  <a:lnTo>
                    <a:pt x="1387" y="119"/>
                  </a:lnTo>
                  <a:lnTo>
                    <a:pt x="1427" y="93"/>
                  </a:lnTo>
                  <a:lnTo>
                    <a:pt x="1455" y="67"/>
                  </a:lnTo>
                  <a:lnTo>
                    <a:pt x="1487" y="44"/>
                  </a:lnTo>
                  <a:lnTo>
                    <a:pt x="1522" y="25"/>
                  </a:lnTo>
                  <a:lnTo>
                    <a:pt x="1559" y="12"/>
                  </a:lnTo>
                  <a:lnTo>
                    <a:pt x="1599" y="3"/>
                  </a:lnTo>
                  <a:lnTo>
                    <a:pt x="16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5" name="Group 620"/>
          <p:cNvGrpSpPr/>
          <p:nvPr/>
        </p:nvGrpSpPr>
        <p:grpSpPr>
          <a:xfrm>
            <a:off x="10312984" y="5375280"/>
            <a:ext cx="458787" cy="479425"/>
            <a:chOff x="7237413" y="5040313"/>
            <a:chExt cx="458787" cy="479425"/>
          </a:xfrm>
          <a:solidFill>
            <a:srgbClr val="000000"/>
          </a:solidFill>
        </p:grpSpPr>
        <p:sp>
          <p:nvSpPr>
            <p:cNvPr id="666" name="Freeform 539"/>
            <p:cNvSpPr>
              <a:spLocks noEditPoints="1"/>
            </p:cNvSpPr>
            <p:nvPr/>
          </p:nvSpPr>
          <p:spPr bwMode="auto">
            <a:xfrm>
              <a:off x="7305675" y="5159375"/>
              <a:ext cx="101600" cy="103188"/>
            </a:xfrm>
            <a:custGeom>
              <a:avLst/>
              <a:gdLst>
                <a:gd name="T0" fmla="*/ 318 w 709"/>
                <a:gd name="T1" fmla="*/ 131 h 712"/>
                <a:gd name="T2" fmla="*/ 251 w 709"/>
                <a:gd name="T3" fmla="*/ 153 h 712"/>
                <a:gd name="T4" fmla="*/ 194 w 709"/>
                <a:gd name="T5" fmla="*/ 195 h 712"/>
                <a:gd name="T6" fmla="*/ 153 w 709"/>
                <a:gd name="T7" fmla="*/ 251 h 712"/>
                <a:gd name="T8" fmla="*/ 131 w 709"/>
                <a:gd name="T9" fmla="*/ 318 h 712"/>
                <a:gd name="T10" fmla="*/ 131 w 709"/>
                <a:gd name="T11" fmla="*/ 392 h 712"/>
                <a:gd name="T12" fmla="*/ 153 w 709"/>
                <a:gd name="T13" fmla="*/ 460 h 712"/>
                <a:gd name="T14" fmla="*/ 194 w 709"/>
                <a:gd name="T15" fmla="*/ 517 h 712"/>
                <a:gd name="T16" fmla="*/ 251 w 709"/>
                <a:gd name="T17" fmla="*/ 558 h 712"/>
                <a:gd name="T18" fmla="*/ 318 w 709"/>
                <a:gd name="T19" fmla="*/ 580 h 712"/>
                <a:gd name="T20" fmla="*/ 392 w 709"/>
                <a:gd name="T21" fmla="*/ 580 h 712"/>
                <a:gd name="T22" fmla="*/ 459 w 709"/>
                <a:gd name="T23" fmla="*/ 558 h 712"/>
                <a:gd name="T24" fmla="*/ 515 w 709"/>
                <a:gd name="T25" fmla="*/ 517 h 712"/>
                <a:gd name="T26" fmla="*/ 557 w 709"/>
                <a:gd name="T27" fmla="*/ 460 h 712"/>
                <a:gd name="T28" fmla="*/ 578 w 709"/>
                <a:gd name="T29" fmla="*/ 392 h 712"/>
                <a:gd name="T30" fmla="*/ 578 w 709"/>
                <a:gd name="T31" fmla="*/ 318 h 712"/>
                <a:gd name="T32" fmla="*/ 557 w 709"/>
                <a:gd name="T33" fmla="*/ 251 h 712"/>
                <a:gd name="T34" fmla="*/ 515 w 709"/>
                <a:gd name="T35" fmla="*/ 195 h 712"/>
                <a:gd name="T36" fmla="*/ 459 w 709"/>
                <a:gd name="T37" fmla="*/ 153 h 712"/>
                <a:gd name="T38" fmla="*/ 392 w 709"/>
                <a:gd name="T39" fmla="*/ 131 h 712"/>
                <a:gd name="T40" fmla="*/ 355 w 709"/>
                <a:gd name="T41" fmla="*/ 0 h 712"/>
                <a:gd name="T42" fmla="*/ 449 w 709"/>
                <a:gd name="T43" fmla="*/ 13 h 712"/>
                <a:gd name="T44" fmla="*/ 534 w 709"/>
                <a:gd name="T45" fmla="*/ 48 h 712"/>
                <a:gd name="T46" fmla="*/ 605 w 709"/>
                <a:gd name="T47" fmla="*/ 104 h 712"/>
                <a:gd name="T48" fmla="*/ 660 w 709"/>
                <a:gd name="T49" fmla="*/ 176 h 712"/>
                <a:gd name="T50" fmla="*/ 696 w 709"/>
                <a:gd name="T51" fmla="*/ 261 h 712"/>
                <a:gd name="T52" fmla="*/ 709 w 709"/>
                <a:gd name="T53" fmla="*/ 356 h 712"/>
                <a:gd name="T54" fmla="*/ 696 w 709"/>
                <a:gd name="T55" fmla="*/ 450 h 712"/>
                <a:gd name="T56" fmla="*/ 660 w 709"/>
                <a:gd name="T57" fmla="*/ 535 h 712"/>
                <a:gd name="T58" fmla="*/ 605 w 709"/>
                <a:gd name="T59" fmla="*/ 606 h 712"/>
                <a:gd name="T60" fmla="*/ 534 w 709"/>
                <a:gd name="T61" fmla="*/ 663 h 712"/>
                <a:gd name="T62" fmla="*/ 449 w 709"/>
                <a:gd name="T63" fmla="*/ 698 h 712"/>
                <a:gd name="T64" fmla="*/ 355 w 709"/>
                <a:gd name="T65" fmla="*/ 712 h 712"/>
                <a:gd name="T66" fmla="*/ 260 w 709"/>
                <a:gd name="T67" fmla="*/ 698 h 712"/>
                <a:gd name="T68" fmla="*/ 176 w 709"/>
                <a:gd name="T69" fmla="*/ 663 h 712"/>
                <a:gd name="T70" fmla="*/ 105 w 709"/>
                <a:gd name="T71" fmla="*/ 606 h 712"/>
                <a:gd name="T72" fmla="*/ 49 w 709"/>
                <a:gd name="T73" fmla="*/ 535 h 712"/>
                <a:gd name="T74" fmla="*/ 14 w 709"/>
                <a:gd name="T75" fmla="*/ 450 h 712"/>
                <a:gd name="T76" fmla="*/ 0 w 709"/>
                <a:gd name="T77" fmla="*/ 356 h 712"/>
                <a:gd name="T78" fmla="*/ 14 w 709"/>
                <a:gd name="T79" fmla="*/ 261 h 712"/>
                <a:gd name="T80" fmla="*/ 49 w 709"/>
                <a:gd name="T81" fmla="*/ 176 h 712"/>
                <a:gd name="T82" fmla="*/ 105 w 709"/>
                <a:gd name="T83" fmla="*/ 104 h 712"/>
                <a:gd name="T84" fmla="*/ 176 w 709"/>
                <a:gd name="T85" fmla="*/ 48 h 712"/>
                <a:gd name="T86" fmla="*/ 260 w 709"/>
                <a:gd name="T87" fmla="*/ 13 h 712"/>
                <a:gd name="T88" fmla="*/ 355 w 709"/>
                <a:gd name="T89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09" h="712">
                  <a:moveTo>
                    <a:pt x="355" y="128"/>
                  </a:moveTo>
                  <a:lnTo>
                    <a:pt x="318" y="131"/>
                  </a:lnTo>
                  <a:lnTo>
                    <a:pt x="283" y="140"/>
                  </a:lnTo>
                  <a:lnTo>
                    <a:pt x="251" y="153"/>
                  </a:lnTo>
                  <a:lnTo>
                    <a:pt x="221" y="172"/>
                  </a:lnTo>
                  <a:lnTo>
                    <a:pt x="194" y="195"/>
                  </a:lnTo>
                  <a:lnTo>
                    <a:pt x="171" y="221"/>
                  </a:lnTo>
                  <a:lnTo>
                    <a:pt x="153" y="251"/>
                  </a:lnTo>
                  <a:lnTo>
                    <a:pt x="139" y="284"/>
                  </a:lnTo>
                  <a:lnTo>
                    <a:pt x="131" y="318"/>
                  </a:lnTo>
                  <a:lnTo>
                    <a:pt x="128" y="356"/>
                  </a:lnTo>
                  <a:lnTo>
                    <a:pt x="131" y="392"/>
                  </a:lnTo>
                  <a:lnTo>
                    <a:pt x="139" y="428"/>
                  </a:lnTo>
                  <a:lnTo>
                    <a:pt x="153" y="460"/>
                  </a:lnTo>
                  <a:lnTo>
                    <a:pt x="171" y="490"/>
                  </a:lnTo>
                  <a:lnTo>
                    <a:pt x="194" y="517"/>
                  </a:lnTo>
                  <a:lnTo>
                    <a:pt x="221" y="540"/>
                  </a:lnTo>
                  <a:lnTo>
                    <a:pt x="251" y="558"/>
                  </a:lnTo>
                  <a:lnTo>
                    <a:pt x="283" y="572"/>
                  </a:lnTo>
                  <a:lnTo>
                    <a:pt x="318" y="580"/>
                  </a:lnTo>
                  <a:lnTo>
                    <a:pt x="355" y="584"/>
                  </a:lnTo>
                  <a:lnTo>
                    <a:pt x="392" y="580"/>
                  </a:lnTo>
                  <a:lnTo>
                    <a:pt x="426" y="572"/>
                  </a:lnTo>
                  <a:lnTo>
                    <a:pt x="459" y="558"/>
                  </a:lnTo>
                  <a:lnTo>
                    <a:pt x="488" y="540"/>
                  </a:lnTo>
                  <a:lnTo>
                    <a:pt x="515" y="517"/>
                  </a:lnTo>
                  <a:lnTo>
                    <a:pt x="538" y="490"/>
                  </a:lnTo>
                  <a:lnTo>
                    <a:pt x="557" y="460"/>
                  </a:lnTo>
                  <a:lnTo>
                    <a:pt x="570" y="428"/>
                  </a:lnTo>
                  <a:lnTo>
                    <a:pt x="578" y="392"/>
                  </a:lnTo>
                  <a:lnTo>
                    <a:pt x="581" y="356"/>
                  </a:lnTo>
                  <a:lnTo>
                    <a:pt x="578" y="318"/>
                  </a:lnTo>
                  <a:lnTo>
                    <a:pt x="570" y="284"/>
                  </a:lnTo>
                  <a:lnTo>
                    <a:pt x="557" y="251"/>
                  </a:lnTo>
                  <a:lnTo>
                    <a:pt x="538" y="221"/>
                  </a:lnTo>
                  <a:lnTo>
                    <a:pt x="515" y="195"/>
                  </a:lnTo>
                  <a:lnTo>
                    <a:pt x="488" y="172"/>
                  </a:lnTo>
                  <a:lnTo>
                    <a:pt x="459" y="153"/>
                  </a:lnTo>
                  <a:lnTo>
                    <a:pt x="426" y="140"/>
                  </a:lnTo>
                  <a:lnTo>
                    <a:pt x="392" y="131"/>
                  </a:lnTo>
                  <a:lnTo>
                    <a:pt x="355" y="128"/>
                  </a:lnTo>
                  <a:close/>
                  <a:moveTo>
                    <a:pt x="355" y="0"/>
                  </a:moveTo>
                  <a:lnTo>
                    <a:pt x="402" y="3"/>
                  </a:lnTo>
                  <a:lnTo>
                    <a:pt x="449" y="13"/>
                  </a:lnTo>
                  <a:lnTo>
                    <a:pt x="492" y="28"/>
                  </a:lnTo>
                  <a:lnTo>
                    <a:pt x="534" y="48"/>
                  </a:lnTo>
                  <a:lnTo>
                    <a:pt x="571" y="74"/>
                  </a:lnTo>
                  <a:lnTo>
                    <a:pt x="605" y="104"/>
                  </a:lnTo>
                  <a:lnTo>
                    <a:pt x="635" y="138"/>
                  </a:lnTo>
                  <a:lnTo>
                    <a:pt x="660" y="176"/>
                  </a:lnTo>
                  <a:lnTo>
                    <a:pt x="681" y="218"/>
                  </a:lnTo>
                  <a:lnTo>
                    <a:pt x="696" y="261"/>
                  </a:lnTo>
                  <a:lnTo>
                    <a:pt x="706" y="307"/>
                  </a:lnTo>
                  <a:lnTo>
                    <a:pt x="709" y="356"/>
                  </a:lnTo>
                  <a:lnTo>
                    <a:pt x="706" y="404"/>
                  </a:lnTo>
                  <a:lnTo>
                    <a:pt x="696" y="450"/>
                  </a:lnTo>
                  <a:lnTo>
                    <a:pt x="681" y="494"/>
                  </a:lnTo>
                  <a:lnTo>
                    <a:pt x="660" y="535"/>
                  </a:lnTo>
                  <a:lnTo>
                    <a:pt x="635" y="573"/>
                  </a:lnTo>
                  <a:lnTo>
                    <a:pt x="605" y="606"/>
                  </a:lnTo>
                  <a:lnTo>
                    <a:pt x="571" y="637"/>
                  </a:lnTo>
                  <a:lnTo>
                    <a:pt x="534" y="663"/>
                  </a:lnTo>
                  <a:lnTo>
                    <a:pt x="492" y="683"/>
                  </a:lnTo>
                  <a:lnTo>
                    <a:pt x="449" y="698"/>
                  </a:lnTo>
                  <a:lnTo>
                    <a:pt x="402" y="707"/>
                  </a:lnTo>
                  <a:lnTo>
                    <a:pt x="355" y="712"/>
                  </a:lnTo>
                  <a:lnTo>
                    <a:pt x="307" y="707"/>
                  </a:lnTo>
                  <a:lnTo>
                    <a:pt x="260" y="698"/>
                  </a:lnTo>
                  <a:lnTo>
                    <a:pt x="217" y="683"/>
                  </a:lnTo>
                  <a:lnTo>
                    <a:pt x="176" y="663"/>
                  </a:lnTo>
                  <a:lnTo>
                    <a:pt x="138" y="637"/>
                  </a:lnTo>
                  <a:lnTo>
                    <a:pt x="105" y="606"/>
                  </a:lnTo>
                  <a:lnTo>
                    <a:pt x="75" y="573"/>
                  </a:lnTo>
                  <a:lnTo>
                    <a:pt x="49" y="535"/>
                  </a:lnTo>
                  <a:lnTo>
                    <a:pt x="28" y="494"/>
                  </a:lnTo>
                  <a:lnTo>
                    <a:pt x="14" y="450"/>
                  </a:lnTo>
                  <a:lnTo>
                    <a:pt x="3" y="404"/>
                  </a:lnTo>
                  <a:lnTo>
                    <a:pt x="0" y="356"/>
                  </a:lnTo>
                  <a:lnTo>
                    <a:pt x="3" y="307"/>
                  </a:lnTo>
                  <a:lnTo>
                    <a:pt x="14" y="261"/>
                  </a:lnTo>
                  <a:lnTo>
                    <a:pt x="28" y="218"/>
                  </a:lnTo>
                  <a:lnTo>
                    <a:pt x="49" y="176"/>
                  </a:lnTo>
                  <a:lnTo>
                    <a:pt x="75" y="138"/>
                  </a:lnTo>
                  <a:lnTo>
                    <a:pt x="105" y="104"/>
                  </a:lnTo>
                  <a:lnTo>
                    <a:pt x="138" y="74"/>
                  </a:lnTo>
                  <a:lnTo>
                    <a:pt x="176" y="48"/>
                  </a:lnTo>
                  <a:lnTo>
                    <a:pt x="217" y="28"/>
                  </a:lnTo>
                  <a:lnTo>
                    <a:pt x="260" y="13"/>
                  </a:lnTo>
                  <a:lnTo>
                    <a:pt x="307" y="3"/>
                  </a:lnTo>
                  <a:lnTo>
                    <a:pt x="3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540"/>
            <p:cNvSpPr>
              <a:spLocks noEditPoints="1"/>
            </p:cNvSpPr>
            <p:nvPr/>
          </p:nvSpPr>
          <p:spPr bwMode="auto">
            <a:xfrm>
              <a:off x="7237413" y="5040313"/>
              <a:ext cx="458787" cy="479425"/>
            </a:xfrm>
            <a:custGeom>
              <a:avLst/>
              <a:gdLst>
                <a:gd name="T0" fmla="*/ 127 w 3180"/>
                <a:gd name="T1" fmla="*/ 2681 h 3320"/>
                <a:gd name="T2" fmla="*/ 127 w 3180"/>
                <a:gd name="T3" fmla="*/ 3192 h 3320"/>
                <a:gd name="T4" fmla="*/ 3053 w 3180"/>
                <a:gd name="T5" fmla="*/ 3192 h 3320"/>
                <a:gd name="T6" fmla="*/ 3053 w 3180"/>
                <a:gd name="T7" fmla="*/ 2681 h 3320"/>
                <a:gd name="T8" fmla="*/ 127 w 3180"/>
                <a:gd name="T9" fmla="*/ 2681 h 3320"/>
                <a:gd name="T10" fmla="*/ 2358 w 3180"/>
                <a:gd name="T11" fmla="*/ 1368 h 3320"/>
                <a:gd name="T12" fmla="*/ 1773 w 3180"/>
                <a:gd name="T13" fmla="*/ 2010 h 3320"/>
                <a:gd name="T14" fmla="*/ 2079 w 3180"/>
                <a:gd name="T15" fmla="*/ 2316 h 3320"/>
                <a:gd name="T16" fmla="*/ 2089 w 3180"/>
                <a:gd name="T17" fmla="*/ 2330 h 3320"/>
                <a:gd name="T18" fmla="*/ 2095 w 3180"/>
                <a:gd name="T19" fmla="*/ 2345 h 3320"/>
                <a:gd name="T20" fmla="*/ 2098 w 3180"/>
                <a:gd name="T21" fmla="*/ 2361 h 3320"/>
                <a:gd name="T22" fmla="*/ 2095 w 3180"/>
                <a:gd name="T23" fmla="*/ 2378 h 3320"/>
                <a:gd name="T24" fmla="*/ 2089 w 3180"/>
                <a:gd name="T25" fmla="*/ 2393 h 3320"/>
                <a:gd name="T26" fmla="*/ 2079 w 3180"/>
                <a:gd name="T27" fmla="*/ 2407 h 3320"/>
                <a:gd name="T28" fmla="*/ 2065 w 3180"/>
                <a:gd name="T29" fmla="*/ 2417 h 3320"/>
                <a:gd name="T30" fmla="*/ 2050 w 3180"/>
                <a:gd name="T31" fmla="*/ 2423 h 3320"/>
                <a:gd name="T32" fmla="*/ 2034 w 3180"/>
                <a:gd name="T33" fmla="*/ 2426 h 3320"/>
                <a:gd name="T34" fmla="*/ 2018 w 3180"/>
                <a:gd name="T35" fmla="*/ 2423 h 3320"/>
                <a:gd name="T36" fmla="*/ 2002 w 3180"/>
                <a:gd name="T37" fmla="*/ 2417 h 3320"/>
                <a:gd name="T38" fmla="*/ 1989 w 3180"/>
                <a:gd name="T39" fmla="*/ 2407 h 3320"/>
                <a:gd name="T40" fmla="*/ 1334 w 3180"/>
                <a:gd name="T41" fmla="*/ 1748 h 3320"/>
                <a:gd name="T42" fmla="*/ 423 w 3180"/>
                <a:gd name="T43" fmla="*/ 2554 h 3320"/>
                <a:gd name="T44" fmla="*/ 3053 w 3180"/>
                <a:gd name="T45" fmla="*/ 2554 h 3320"/>
                <a:gd name="T46" fmla="*/ 3053 w 3180"/>
                <a:gd name="T47" fmla="*/ 2007 h 3320"/>
                <a:gd name="T48" fmla="*/ 2358 w 3180"/>
                <a:gd name="T49" fmla="*/ 1368 h 3320"/>
                <a:gd name="T50" fmla="*/ 127 w 3180"/>
                <a:gd name="T51" fmla="*/ 128 h 3320"/>
                <a:gd name="T52" fmla="*/ 127 w 3180"/>
                <a:gd name="T53" fmla="*/ 2554 h 3320"/>
                <a:gd name="T54" fmla="*/ 231 w 3180"/>
                <a:gd name="T55" fmla="*/ 2554 h 3320"/>
                <a:gd name="T56" fmla="*/ 1295 w 3180"/>
                <a:gd name="T57" fmla="*/ 1613 h 3320"/>
                <a:gd name="T58" fmla="*/ 1308 w 3180"/>
                <a:gd name="T59" fmla="*/ 1604 h 3320"/>
                <a:gd name="T60" fmla="*/ 1323 w 3180"/>
                <a:gd name="T61" fmla="*/ 1599 h 3320"/>
                <a:gd name="T62" fmla="*/ 1338 w 3180"/>
                <a:gd name="T63" fmla="*/ 1598 h 3320"/>
                <a:gd name="T64" fmla="*/ 1354 w 3180"/>
                <a:gd name="T65" fmla="*/ 1600 h 3320"/>
                <a:gd name="T66" fmla="*/ 1368 w 3180"/>
                <a:gd name="T67" fmla="*/ 1606 h 3320"/>
                <a:gd name="T68" fmla="*/ 1382 w 3180"/>
                <a:gd name="T69" fmla="*/ 1615 h 3320"/>
                <a:gd name="T70" fmla="*/ 1683 w 3180"/>
                <a:gd name="T71" fmla="*/ 1919 h 3320"/>
                <a:gd name="T72" fmla="*/ 2306 w 3180"/>
                <a:gd name="T73" fmla="*/ 1234 h 3320"/>
                <a:gd name="T74" fmla="*/ 2319 w 3180"/>
                <a:gd name="T75" fmla="*/ 1223 h 3320"/>
                <a:gd name="T76" fmla="*/ 2334 w 3180"/>
                <a:gd name="T77" fmla="*/ 1216 h 3320"/>
                <a:gd name="T78" fmla="*/ 2350 w 3180"/>
                <a:gd name="T79" fmla="*/ 1213 h 3320"/>
                <a:gd name="T80" fmla="*/ 2367 w 3180"/>
                <a:gd name="T81" fmla="*/ 1215 h 3320"/>
                <a:gd name="T82" fmla="*/ 2382 w 3180"/>
                <a:gd name="T83" fmla="*/ 1220 h 3320"/>
                <a:gd name="T84" fmla="*/ 2396 w 3180"/>
                <a:gd name="T85" fmla="*/ 1230 h 3320"/>
                <a:gd name="T86" fmla="*/ 3053 w 3180"/>
                <a:gd name="T87" fmla="*/ 1834 h 3320"/>
                <a:gd name="T88" fmla="*/ 3053 w 3180"/>
                <a:gd name="T89" fmla="*/ 128 h 3320"/>
                <a:gd name="T90" fmla="*/ 127 w 3180"/>
                <a:gd name="T91" fmla="*/ 128 h 3320"/>
                <a:gd name="T92" fmla="*/ 0 w 3180"/>
                <a:gd name="T93" fmla="*/ 0 h 3320"/>
                <a:gd name="T94" fmla="*/ 3180 w 3180"/>
                <a:gd name="T95" fmla="*/ 0 h 3320"/>
                <a:gd name="T96" fmla="*/ 3180 w 3180"/>
                <a:gd name="T97" fmla="*/ 3320 h 3320"/>
                <a:gd name="T98" fmla="*/ 0 w 3180"/>
                <a:gd name="T99" fmla="*/ 3320 h 3320"/>
                <a:gd name="T100" fmla="*/ 0 w 3180"/>
                <a:gd name="T101" fmla="*/ 0 h 3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80" h="3320">
                  <a:moveTo>
                    <a:pt x="127" y="2681"/>
                  </a:moveTo>
                  <a:lnTo>
                    <a:pt x="127" y="3192"/>
                  </a:lnTo>
                  <a:lnTo>
                    <a:pt x="3053" y="3192"/>
                  </a:lnTo>
                  <a:lnTo>
                    <a:pt x="3053" y="2681"/>
                  </a:lnTo>
                  <a:lnTo>
                    <a:pt x="127" y="2681"/>
                  </a:lnTo>
                  <a:close/>
                  <a:moveTo>
                    <a:pt x="2358" y="1368"/>
                  </a:moveTo>
                  <a:lnTo>
                    <a:pt x="1773" y="2010"/>
                  </a:lnTo>
                  <a:lnTo>
                    <a:pt x="2079" y="2316"/>
                  </a:lnTo>
                  <a:lnTo>
                    <a:pt x="2089" y="2330"/>
                  </a:lnTo>
                  <a:lnTo>
                    <a:pt x="2095" y="2345"/>
                  </a:lnTo>
                  <a:lnTo>
                    <a:pt x="2098" y="2361"/>
                  </a:lnTo>
                  <a:lnTo>
                    <a:pt x="2095" y="2378"/>
                  </a:lnTo>
                  <a:lnTo>
                    <a:pt x="2089" y="2393"/>
                  </a:lnTo>
                  <a:lnTo>
                    <a:pt x="2079" y="2407"/>
                  </a:lnTo>
                  <a:lnTo>
                    <a:pt x="2065" y="2417"/>
                  </a:lnTo>
                  <a:lnTo>
                    <a:pt x="2050" y="2423"/>
                  </a:lnTo>
                  <a:lnTo>
                    <a:pt x="2034" y="2426"/>
                  </a:lnTo>
                  <a:lnTo>
                    <a:pt x="2018" y="2423"/>
                  </a:lnTo>
                  <a:lnTo>
                    <a:pt x="2002" y="2417"/>
                  </a:lnTo>
                  <a:lnTo>
                    <a:pt x="1989" y="2407"/>
                  </a:lnTo>
                  <a:lnTo>
                    <a:pt x="1334" y="1748"/>
                  </a:lnTo>
                  <a:lnTo>
                    <a:pt x="423" y="2554"/>
                  </a:lnTo>
                  <a:lnTo>
                    <a:pt x="3053" y="2554"/>
                  </a:lnTo>
                  <a:lnTo>
                    <a:pt x="3053" y="2007"/>
                  </a:lnTo>
                  <a:lnTo>
                    <a:pt x="2358" y="1368"/>
                  </a:lnTo>
                  <a:close/>
                  <a:moveTo>
                    <a:pt x="127" y="128"/>
                  </a:moveTo>
                  <a:lnTo>
                    <a:pt x="127" y="2554"/>
                  </a:lnTo>
                  <a:lnTo>
                    <a:pt x="231" y="2554"/>
                  </a:lnTo>
                  <a:lnTo>
                    <a:pt x="1295" y="1613"/>
                  </a:lnTo>
                  <a:lnTo>
                    <a:pt x="1308" y="1604"/>
                  </a:lnTo>
                  <a:lnTo>
                    <a:pt x="1323" y="1599"/>
                  </a:lnTo>
                  <a:lnTo>
                    <a:pt x="1338" y="1598"/>
                  </a:lnTo>
                  <a:lnTo>
                    <a:pt x="1354" y="1600"/>
                  </a:lnTo>
                  <a:lnTo>
                    <a:pt x="1368" y="1606"/>
                  </a:lnTo>
                  <a:lnTo>
                    <a:pt x="1382" y="1615"/>
                  </a:lnTo>
                  <a:lnTo>
                    <a:pt x="1683" y="1919"/>
                  </a:lnTo>
                  <a:lnTo>
                    <a:pt x="2306" y="1234"/>
                  </a:lnTo>
                  <a:lnTo>
                    <a:pt x="2319" y="1223"/>
                  </a:lnTo>
                  <a:lnTo>
                    <a:pt x="2334" y="1216"/>
                  </a:lnTo>
                  <a:lnTo>
                    <a:pt x="2350" y="1213"/>
                  </a:lnTo>
                  <a:lnTo>
                    <a:pt x="2367" y="1215"/>
                  </a:lnTo>
                  <a:lnTo>
                    <a:pt x="2382" y="1220"/>
                  </a:lnTo>
                  <a:lnTo>
                    <a:pt x="2396" y="1230"/>
                  </a:lnTo>
                  <a:lnTo>
                    <a:pt x="3053" y="1834"/>
                  </a:lnTo>
                  <a:lnTo>
                    <a:pt x="3053" y="128"/>
                  </a:lnTo>
                  <a:lnTo>
                    <a:pt x="127" y="128"/>
                  </a:lnTo>
                  <a:close/>
                  <a:moveTo>
                    <a:pt x="0" y="0"/>
                  </a:moveTo>
                  <a:lnTo>
                    <a:pt x="3180" y="0"/>
                  </a:lnTo>
                  <a:lnTo>
                    <a:pt x="3180" y="3320"/>
                  </a:lnTo>
                  <a:lnTo>
                    <a:pt x="0" y="332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8" name="Group 627"/>
          <p:cNvGrpSpPr/>
          <p:nvPr/>
        </p:nvGrpSpPr>
        <p:grpSpPr>
          <a:xfrm>
            <a:off x="9329071" y="5337179"/>
            <a:ext cx="555625" cy="555626"/>
            <a:chOff x="6311900" y="5005388"/>
            <a:chExt cx="555625" cy="555626"/>
          </a:xfrm>
          <a:solidFill>
            <a:srgbClr val="000000"/>
          </a:solidFill>
        </p:grpSpPr>
        <p:sp>
          <p:nvSpPr>
            <p:cNvPr id="669" name="Freeform 545"/>
            <p:cNvSpPr>
              <a:spLocks noEditPoints="1"/>
            </p:cNvSpPr>
            <p:nvPr/>
          </p:nvSpPr>
          <p:spPr bwMode="auto">
            <a:xfrm>
              <a:off x="6524625" y="5116513"/>
              <a:ext cx="130175" cy="130175"/>
            </a:xfrm>
            <a:custGeom>
              <a:avLst/>
              <a:gdLst>
                <a:gd name="T0" fmla="*/ 365 w 816"/>
                <a:gd name="T1" fmla="*/ 120 h 817"/>
                <a:gd name="T2" fmla="*/ 285 w 816"/>
                <a:gd name="T3" fmla="*/ 144 h 817"/>
                <a:gd name="T4" fmla="*/ 217 w 816"/>
                <a:gd name="T5" fmla="*/ 189 h 817"/>
                <a:gd name="T6" fmla="*/ 163 w 816"/>
                <a:gd name="T7" fmla="*/ 249 h 817"/>
                <a:gd name="T8" fmla="*/ 129 w 816"/>
                <a:gd name="T9" fmla="*/ 325 h 817"/>
                <a:gd name="T10" fmla="*/ 116 w 816"/>
                <a:gd name="T11" fmla="*/ 408 h 817"/>
                <a:gd name="T12" fmla="*/ 129 w 816"/>
                <a:gd name="T13" fmla="*/ 492 h 817"/>
                <a:gd name="T14" fmla="*/ 163 w 816"/>
                <a:gd name="T15" fmla="*/ 567 h 817"/>
                <a:gd name="T16" fmla="*/ 217 w 816"/>
                <a:gd name="T17" fmla="*/ 628 h 817"/>
                <a:gd name="T18" fmla="*/ 285 w 816"/>
                <a:gd name="T19" fmla="*/ 672 h 817"/>
                <a:gd name="T20" fmla="*/ 365 w 816"/>
                <a:gd name="T21" fmla="*/ 697 h 817"/>
                <a:gd name="T22" fmla="*/ 451 w 816"/>
                <a:gd name="T23" fmla="*/ 697 h 817"/>
                <a:gd name="T24" fmla="*/ 531 w 816"/>
                <a:gd name="T25" fmla="*/ 672 h 817"/>
                <a:gd name="T26" fmla="*/ 599 w 816"/>
                <a:gd name="T27" fmla="*/ 628 h 817"/>
                <a:gd name="T28" fmla="*/ 653 w 816"/>
                <a:gd name="T29" fmla="*/ 567 h 817"/>
                <a:gd name="T30" fmla="*/ 687 w 816"/>
                <a:gd name="T31" fmla="*/ 492 h 817"/>
                <a:gd name="T32" fmla="*/ 700 w 816"/>
                <a:gd name="T33" fmla="*/ 408 h 817"/>
                <a:gd name="T34" fmla="*/ 687 w 816"/>
                <a:gd name="T35" fmla="*/ 325 h 817"/>
                <a:gd name="T36" fmla="*/ 653 w 816"/>
                <a:gd name="T37" fmla="*/ 249 h 817"/>
                <a:gd name="T38" fmla="*/ 599 w 816"/>
                <a:gd name="T39" fmla="*/ 189 h 817"/>
                <a:gd name="T40" fmla="*/ 531 w 816"/>
                <a:gd name="T41" fmla="*/ 144 h 817"/>
                <a:gd name="T42" fmla="*/ 451 w 816"/>
                <a:gd name="T43" fmla="*/ 120 h 817"/>
                <a:gd name="T44" fmla="*/ 408 w 816"/>
                <a:gd name="T45" fmla="*/ 0 h 817"/>
                <a:gd name="T46" fmla="*/ 509 w 816"/>
                <a:gd name="T47" fmla="*/ 13 h 817"/>
                <a:gd name="T48" fmla="*/ 600 w 816"/>
                <a:gd name="T49" fmla="*/ 48 h 817"/>
                <a:gd name="T50" fmla="*/ 680 w 816"/>
                <a:gd name="T51" fmla="*/ 103 h 817"/>
                <a:gd name="T52" fmla="*/ 743 w 816"/>
                <a:gd name="T53" fmla="*/ 175 h 817"/>
                <a:gd name="T54" fmla="*/ 789 w 816"/>
                <a:gd name="T55" fmla="*/ 261 h 817"/>
                <a:gd name="T56" fmla="*/ 813 w 816"/>
                <a:gd name="T57" fmla="*/ 357 h 817"/>
                <a:gd name="T58" fmla="*/ 813 w 816"/>
                <a:gd name="T59" fmla="*/ 459 h 817"/>
                <a:gd name="T60" fmla="*/ 789 w 816"/>
                <a:gd name="T61" fmla="*/ 556 h 817"/>
                <a:gd name="T62" fmla="*/ 743 w 816"/>
                <a:gd name="T63" fmla="*/ 642 h 817"/>
                <a:gd name="T64" fmla="*/ 680 w 816"/>
                <a:gd name="T65" fmla="*/ 714 h 817"/>
                <a:gd name="T66" fmla="*/ 600 w 816"/>
                <a:gd name="T67" fmla="*/ 769 h 817"/>
                <a:gd name="T68" fmla="*/ 509 w 816"/>
                <a:gd name="T69" fmla="*/ 804 h 817"/>
                <a:gd name="T70" fmla="*/ 408 w 816"/>
                <a:gd name="T71" fmla="*/ 817 h 817"/>
                <a:gd name="T72" fmla="*/ 307 w 816"/>
                <a:gd name="T73" fmla="*/ 804 h 817"/>
                <a:gd name="T74" fmla="*/ 216 w 816"/>
                <a:gd name="T75" fmla="*/ 769 h 817"/>
                <a:gd name="T76" fmla="*/ 136 w 816"/>
                <a:gd name="T77" fmla="*/ 714 h 817"/>
                <a:gd name="T78" fmla="*/ 73 w 816"/>
                <a:gd name="T79" fmla="*/ 642 h 817"/>
                <a:gd name="T80" fmla="*/ 27 w 816"/>
                <a:gd name="T81" fmla="*/ 556 h 817"/>
                <a:gd name="T82" fmla="*/ 3 w 816"/>
                <a:gd name="T83" fmla="*/ 459 h 817"/>
                <a:gd name="T84" fmla="*/ 3 w 816"/>
                <a:gd name="T85" fmla="*/ 357 h 817"/>
                <a:gd name="T86" fmla="*/ 27 w 816"/>
                <a:gd name="T87" fmla="*/ 261 h 817"/>
                <a:gd name="T88" fmla="*/ 73 w 816"/>
                <a:gd name="T89" fmla="*/ 175 h 817"/>
                <a:gd name="T90" fmla="*/ 136 w 816"/>
                <a:gd name="T91" fmla="*/ 103 h 817"/>
                <a:gd name="T92" fmla="*/ 216 w 816"/>
                <a:gd name="T93" fmla="*/ 48 h 817"/>
                <a:gd name="T94" fmla="*/ 307 w 816"/>
                <a:gd name="T95" fmla="*/ 13 h 817"/>
                <a:gd name="T96" fmla="*/ 408 w 816"/>
                <a:gd name="T97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16" h="817">
                  <a:moveTo>
                    <a:pt x="408" y="117"/>
                  </a:moveTo>
                  <a:lnTo>
                    <a:pt x="365" y="120"/>
                  </a:lnTo>
                  <a:lnTo>
                    <a:pt x="324" y="129"/>
                  </a:lnTo>
                  <a:lnTo>
                    <a:pt x="285" y="144"/>
                  </a:lnTo>
                  <a:lnTo>
                    <a:pt x="249" y="163"/>
                  </a:lnTo>
                  <a:lnTo>
                    <a:pt x="217" y="189"/>
                  </a:lnTo>
                  <a:lnTo>
                    <a:pt x="188" y="217"/>
                  </a:lnTo>
                  <a:lnTo>
                    <a:pt x="163" y="249"/>
                  </a:lnTo>
                  <a:lnTo>
                    <a:pt x="144" y="285"/>
                  </a:lnTo>
                  <a:lnTo>
                    <a:pt x="129" y="325"/>
                  </a:lnTo>
                  <a:lnTo>
                    <a:pt x="120" y="365"/>
                  </a:lnTo>
                  <a:lnTo>
                    <a:pt x="116" y="408"/>
                  </a:lnTo>
                  <a:lnTo>
                    <a:pt x="120" y="452"/>
                  </a:lnTo>
                  <a:lnTo>
                    <a:pt x="129" y="492"/>
                  </a:lnTo>
                  <a:lnTo>
                    <a:pt x="144" y="531"/>
                  </a:lnTo>
                  <a:lnTo>
                    <a:pt x="163" y="567"/>
                  </a:lnTo>
                  <a:lnTo>
                    <a:pt x="188" y="599"/>
                  </a:lnTo>
                  <a:lnTo>
                    <a:pt x="217" y="628"/>
                  </a:lnTo>
                  <a:lnTo>
                    <a:pt x="249" y="653"/>
                  </a:lnTo>
                  <a:lnTo>
                    <a:pt x="285" y="672"/>
                  </a:lnTo>
                  <a:lnTo>
                    <a:pt x="324" y="687"/>
                  </a:lnTo>
                  <a:lnTo>
                    <a:pt x="365" y="697"/>
                  </a:lnTo>
                  <a:lnTo>
                    <a:pt x="408" y="700"/>
                  </a:lnTo>
                  <a:lnTo>
                    <a:pt x="451" y="697"/>
                  </a:lnTo>
                  <a:lnTo>
                    <a:pt x="492" y="687"/>
                  </a:lnTo>
                  <a:lnTo>
                    <a:pt x="531" y="672"/>
                  </a:lnTo>
                  <a:lnTo>
                    <a:pt x="567" y="653"/>
                  </a:lnTo>
                  <a:lnTo>
                    <a:pt x="599" y="628"/>
                  </a:lnTo>
                  <a:lnTo>
                    <a:pt x="628" y="599"/>
                  </a:lnTo>
                  <a:lnTo>
                    <a:pt x="653" y="567"/>
                  </a:lnTo>
                  <a:lnTo>
                    <a:pt x="672" y="531"/>
                  </a:lnTo>
                  <a:lnTo>
                    <a:pt x="687" y="492"/>
                  </a:lnTo>
                  <a:lnTo>
                    <a:pt x="696" y="452"/>
                  </a:lnTo>
                  <a:lnTo>
                    <a:pt x="700" y="408"/>
                  </a:lnTo>
                  <a:lnTo>
                    <a:pt x="696" y="365"/>
                  </a:lnTo>
                  <a:lnTo>
                    <a:pt x="687" y="325"/>
                  </a:lnTo>
                  <a:lnTo>
                    <a:pt x="672" y="285"/>
                  </a:lnTo>
                  <a:lnTo>
                    <a:pt x="653" y="249"/>
                  </a:lnTo>
                  <a:lnTo>
                    <a:pt x="628" y="217"/>
                  </a:lnTo>
                  <a:lnTo>
                    <a:pt x="599" y="189"/>
                  </a:lnTo>
                  <a:lnTo>
                    <a:pt x="567" y="163"/>
                  </a:lnTo>
                  <a:lnTo>
                    <a:pt x="531" y="144"/>
                  </a:lnTo>
                  <a:lnTo>
                    <a:pt x="492" y="129"/>
                  </a:lnTo>
                  <a:lnTo>
                    <a:pt x="451" y="120"/>
                  </a:lnTo>
                  <a:lnTo>
                    <a:pt x="408" y="117"/>
                  </a:lnTo>
                  <a:close/>
                  <a:moveTo>
                    <a:pt x="408" y="0"/>
                  </a:moveTo>
                  <a:lnTo>
                    <a:pt x="459" y="3"/>
                  </a:lnTo>
                  <a:lnTo>
                    <a:pt x="509" y="13"/>
                  </a:lnTo>
                  <a:lnTo>
                    <a:pt x="555" y="28"/>
                  </a:lnTo>
                  <a:lnTo>
                    <a:pt x="600" y="48"/>
                  </a:lnTo>
                  <a:lnTo>
                    <a:pt x="641" y="73"/>
                  </a:lnTo>
                  <a:lnTo>
                    <a:pt x="680" y="103"/>
                  </a:lnTo>
                  <a:lnTo>
                    <a:pt x="713" y="138"/>
                  </a:lnTo>
                  <a:lnTo>
                    <a:pt x="743" y="175"/>
                  </a:lnTo>
                  <a:lnTo>
                    <a:pt x="769" y="216"/>
                  </a:lnTo>
                  <a:lnTo>
                    <a:pt x="789" y="261"/>
                  </a:lnTo>
                  <a:lnTo>
                    <a:pt x="804" y="308"/>
                  </a:lnTo>
                  <a:lnTo>
                    <a:pt x="813" y="357"/>
                  </a:lnTo>
                  <a:lnTo>
                    <a:pt x="816" y="408"/>
                  </a:lnTo>
                  <a:lnTo>
                    <a:pt x="813" y="459"/>
                  </a:lnTo>
                  <a:lnTo>
                    <a:pt x="804" y="509"/>
                  </a:lnTo>
                  <a:lnTo>
                    <a:pt x="789" y="556"/>
                  </a:lnTo>
                  <a:lnTo>
                    <a:pt x="769" y="600"/>
                  </a:lnTo>
                  <a:lnTo>
                    <a:pt x="743" y="642"/>
                  </a:lnTo>
                  <a:lnTo>
                    <a:pt x="713" y="680"/>
                  </a:lnTo>
                  <a:lnTo>
                    <a:pt x="680" y="714"/>
                  </a:lnTo>
                  <a:lnTo>
                    <a:pt x="641" y="743"/>
                  </a:lnTo>
                  <a:lnTo>
                    <a:pt x="600" y="769"/>
                  </a:lnTo>
                  <a:lnTo>
                    <a:pt x="555" y="789"/>
                  </a:lnTo>
                  <a:lnTo>
                    <a:pt x="509" y="804"/>
                  </a:lnTo>
                  <a:lnTo>
                    <a:pt x="459" y="813"/>
                  </a:lnTo>
                  <a:lnTo>
                    <a:pt x="408" y="817"/>
                  </a:lnTo>
                  <a:lnTo>
                    <a:pt x="357" y="813"/>
                  </a:lnTo>
                  <a:lnTo>
                    <a:pt x="307" y="804"/>
                  </a:lnTo>
                  <a:lnTo>
                    <a:pt x="261" y="789"/>
                  </a:lnTo>
                  <a:lnTo>
                    <a:pt x="216" y="769"/>
                  </a:lnTo>
                  <a:lnTo>
                    <a:pt x="175" y="743"/>
                  </a:lnTo>
                  <a:lnTo>
                    <a:pt x="136" y="714"/>
                  </a:lnTo>
                  <a:lnTo>
                    <a:pt x="103" y="680"/>
                  </a:lnTo>
                  <a:lnTo>
                    <a:pt x="73" y="642"/>
                  </a:lnTo>
                  <a:lnTo>
                    <a:pt x="47" y="600"/>
                  </a:lnTo>
                  <a:lnTo>
                    <a:pt x="27" y="556"/>
                  </a:lnTo>
                  <a:lnTo>
                    <a:pt x="12" y="509"/>
                  </a:lnTo>
                  <a:lnTo>
                    <a:pt x="3" y="459"/>
                  </a:lnTo>
                  <a:lnTo>
                    <a:pt x="0" y="408"/>
                  </a:lnTo>
                  <a:lnTo>
                    <a:pt x="3" y="357"/>
                  </a:lnTo>
                  <a:lnTo>
                    <a:pt x="12" y="308"/>
                  </a:lnTo>
                  <a:lnTo>
                    <a:pt x="27" y="261"/>
                  </a:lnTo>
                  <a:lnTo>
                    <a:pt x="47" y="216"/>
                  </a:lnTo>
                  <a:lnTo>
                    <a:pt x="73" y="175"/>
                  </a:lnTo>
                  <a:lnTo>
                    <a:pt x="103" y="138"/>
                  </a:lnTo>
                  <a:lnTo>
                    <a:pt x="136" y="103"/>
                  </a:lnTo>
                  <a:lnTo>
                    <a:pt x="175" y="73"/>
                  </a:lnTo>
                  <a:lnTo>
                    <a:pt x="216" y="48"/>
                  </a:lnTo>
                  <a:lnTo>
                    <a:pt x="261" y="28"/>
                  </a:lnTo>
                  <a:lnTo>
                    <a:pt x="307" y="13"/>
                  </a:lnTo>
                  <a:lnTo>
                    <a:pt x="357" y="3"/>
                  </a:lnTo>
                  <a:lnTo>
                    <a:pt x="4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546"/>
            <p:cNvSpPr>
              <a:spLocks noEditPoints="1"/>
            </p:cNvSpPr>
            <p:nvPr/>
          </p:nvSpPr>
          <p:spPr bwMode="auto">
            <a:xfrm>
              <a:off x="6410325" y="5005388"/>
              <a:ext cx="355600" cy="506413"/>
            </a:xfrm>
            <a:custGeom>
              <a:avLst/>
              <a:gdLst>
                <a:gd name="T0" fmla="*/ 973 w 2236"/>
                <a:gd name="T1" fmla="*/ 127 h 3195"/>
                <a:gd name="T2" fmla="*/ 767 w 2236"/>
                <a:gd name="T3" fmla="*/ 179 h 3195"/>
                <a:gd name="T4" fmla="*/ 576 w 2236"/>
                <a:gd name="T5" fmla="*/ 275 h 3195"/>
                <a:gd name="T6" fmla="*/ 409 w 2236"/>
                <a:gd name="T7" fmla="*/ 410 h 3195"/>
                <a:gd name="T8" fmla="*/ 277 w 2236"/>
                <a:gd name="T9" fmla="*/ 579 h 3195"/>
                <a:gd name="T10" fmla="*/ 183 w 2236"/>
                <a:gd name="T11" fmla="*/ 775 h 3195"/>
                <a:gd name="T12" fmla="*/ 129 w 2236"/>
                <a:gd name="T13" fmla="*/ 991 h 3195"/>
                <a:gd name="T14" fmla="*/ 114 w 2236"/>
                <a:gd name="T15" fmla="*/ 1213 h 3195"/>
                <a:gd name="T16" fmla="*/ 141 w 2236"/>
                <a:gd name="T17" fmla="*/ 1435 h 3195"/>
                <a:gd name="T18" fmla="*/ 207 w 2236"/>
                <a:gd name="T19" fmla="*/ 1644 h 3195"/>
                <a:gd name="T20" fmla="*/ 317 w 2236"/>
                <a:gd name="T21" fmla="*/ 1832 h 3195"/>
                <a:gd name="T22" fmla="*/ 1960 w 2236"/>
                <a:gd name="T23" fmla="*/ 1773 h 3195"/>
                <a:gd name="T24" fmla="*/ 2054 w 2236"/>
                <a:gd name="T25" fmla="*/ 1577 h 3195"/>
                <a:gd name="T26" fmla="*/ 2108 w 2236"/>
                <a:gd name="T27" fmla="*/ 1363 h 3195"/>
                <a:gd name="T28" fmla="*/ 2121 w 2236"/>
                <a:gd name="T29" fmla="*/ 1139 h 3195"/>
                <a:gd name="T30" fmla="*/ 2092 w 2236"/>
                <a:gd name="T31" fmla="*/ 917 h 3195"/>
                <a:gd name="T32" fmla="*/ 2025 w 2236"/>
                <a:gd name="T33" fmla="*/ 707 h 3195"/>
                <a:gd name="T34" fmla="*/ 1918 w 2236"/>
                <a:gd name="T35" fmla="*/ 519 h 3195"/>
                <a:gd name="T36" fmla="*/ 1773 w 2236"/>
                <a:gd name="T37" fmla="*/ 361 h 3195"/>
                <a:gd name="T38" fmla="*/ 1597 w 2236"/>
                <a:gd name="T39" fmla="*/ 239 h 3195"/>
                <a:gd name="T40" fmla="*/ 1401 w 2236"/>
                <a:gd name="T41" fmla="*/ 157 h 3195"/>
                <a:gd name="T42" fmla="*/ 1191 w 2236"/>
                <a:gd name="T43" fmla="*/ 120 h 3195"/>
                <a:gd name="T44" fmla="*/ 1199 w 2236"/>
                <a:gd name="T45" fmla="*/ 3 h 3195"/>
                <a:gd name="T46" fmla="*/ 1435 w 2236"/>
                <a:gd name="T47" fmla="*/ 46 h 3195"/>
                <a:gd name="T48" fmla="*/ 1653 w 2236"/>
                <a:gd name="T49" fmla="*/ 136 h 3195"/>
                <a:gd name="T50" fmla="*/ 1849 w 2236"/>
                <a:gd name="T51" fmla="*/ 273 h 3195"/>
                <a:gd name="T52" fmla="*/ 2003 w 2236"/>
                <a:gd name="T53" fmla="*/ 437 h 3195"/>
                <a:gd name="T54" fmla="*/ 2114 w 2236"/>
                <a:gd name="T55" fmla="*/ 625 h 3195"/>
                <a:gd name="T56" fmla="*/ 2191 w 2236"/>
                <a:gd name="T57" fmla="*/ 834 h 3195"/>
                <a:gd name="T58" fmla="*/ 2230 w 2236"/>
                <a:gd name="T59" fmla="*/ 1055 h 3195"/>
                <a:gd name="T60" fmla="*/ 2233 w 2236"/>
                <a:gd name="T61" fmla="*/ 1282 h 3195"/>
                <a:gd name="T62" fmla="*/ 2197 w 2236"/>
                <a:gd name="T63" fmla="*/ 1504 h 3195"/>
                <a:gd name="T64" fmla="*/ 2125 w 2236"/>
                <a:gd name="T65" fmla="*/ 1713 h 3195"/>
                <a:gd name="T66" fmla="*/ 2013 w 2236"/>
                <a:gd name="T67" fmla="*/ 1902 h 3195"/>
                <a:gd name="T68" fmla="*/ 180 w 2236"/>
                <a:gd name="T69" fmla="*/ 1840 h 3195"/>
                <a:gd name="T70" fmla="*/ 81 w 2236"/>
                <a:gd name="T71" fmla="*/ 1644 h 3195"/>
                <a:gd name="T72" fmla="*/ 22 w 2236"/>
                <a:gd name="T73" fmla="*/ 1430 h 3195"/>
                <a:gd name="T74" fmla="*/ 0 w 2236"/>
                <a:gd name="T75" fmla="*/ 1206 h 3195"/>
                <a:gd name="T76" fmla="*/ 14 w 2236"/>
                <a:gd name="T77" fmla="*/ 981 h 3195"/>
                <a:gd name="T78" fmla="*/ 66 w 2236"/>
                <a:gd name="T79" fmla="*/ 763 h 3195"/>
                <a:gd name="T80" fmla="*/ 154 w 2236"/>
                <a:gd name="T81" fmla="*/ 560 h 3195"/>
                <a:gd name="T82" fmla="*/ 277 w 2236"/>
                <a:gd name="T83" fmla="*/ 381 h 3195"/>
                <a:gd name="T84" fmla="*/ 448 w 2236"/>
                <a:gd name="T85" fmla="*/ 222 h 3195"/>
                <a:gd name="T86" fmla="*/ 653 w 2236"/>
                <a:gd name="T87" fmla="*/ 101 h 3195"/>
                <a:gd name="T88" fmla="*/ 879 w 2236"/>
                <a:gd name="T89" fmla="*/ 25 h 3195"/>
                <a:gd name="T90" fmla="*/ 1117 w 2236"/>
                <a:gd name="T91" fmla="*/ 0 h 3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36" h="3195">
                  <a:moveTo>
                    <a:pt x="1117" y="117"/>
                  </a:moveTo>
                  <a:lnTo>
                    <a:pt x="1045" y="120"/>
                  </a:lnTo>
                  <a:lnTo>
                    <a:pt x="973" y="127"/>
                  </a:lnTo>
                  <a:lnTo>
                    <a:pt x="903" y="140"/>
                  </a:lnTo>
                  <a:lnTo>
                    <a:pt x="834" y="157"/>
                  </a:lnTo>
                  <a:lnTo>
                    <a:pt x="767" y="179"/>
                  </a:lnTo>
                  <a:lnTo>
                    <a:pt x="702" y="207"/>
                  </a:lnTo>
                  <a:lnTo>
                    <a:pt x="638" y="239"/>
                  </a:lnTo>
                  <a:lnTo>
                    <a:pt x="576" y="275"/>
                  </a:lnTo>
                  <a:lnTo>
                    <a:pt x="518" y="315"/>
                  </a:lnTo>
                  <a:lnTo>
                    <a:pt x="462" y="361"/>
                  </a:lnTo>
                  <a:lnTo>
                    <a:pt x="409" y="410"/>
                  </a:lnTo>
                  <a:lnTo>
                    <a:pt x="361" y="462"/>
                  </a:lnTo>
                  <a:lnTo>
                    <a:pt x="317" y="519"/>
                  </a:lnTo>
                  <a:lnTo>
                    <a:pt x="277" y="579"/>
                  </a:lnTo>
                  <a:lnTo>
                    <a:pt x="241" y="642"/>
                  </a:lnTo>
                  <a:lnTo>
                    <a:pt x="211" y="707"/>
                  </a:lnTo>
                  <a:lnTo>
                    <a:pt x="183" y="775"/>
                  </a:lnTo>
                  <a:lnTo>
                    <a:pt x="161" y="845"/>
                  </a:lnTo>
                  <a:lnTo>
                    <a:pt x="143" y="917"/>
                  </a:lnTo>
                  <a:lnTo>
                    <a:pt x="129" y="991"/>
                  </a:lnTo>
                  <a:lnTo>
                    <a:pt x="119" y="1065"/>
                  </a:lnTo>
                  <a:lnTo>
                    <a:pt x="115" y="1139"/>
                  </a:lnTo>
                  <a:lnTo>
                    <a:pt x="114" y="1213"/>
                  </a:lnTo>
                  <a:lnTo>
                    <a:pt x="118" y="1288"/>
                  </a:lnTo>
                  <a:lnTo>
                    <a:pt x="127" y="1362"/>
                  </a:lnTo>
                  <a:lnTo>
                    <a:pt x="141" y="1435"/>
                  </a:lnTo>
                  <a:lnTo>
                    <a:pt x="158" y="1506"/>
                  </a:lnTo>
                  <a:lnTo>
                    <a:pt x="181" y="1576"/>
                  </a:lnTo>
                  <a:lnTo>
                    <a:pt x="207" y="1644"/>
                  </a:lnTo>
                  <a:lnTo>
                    <a:pt x="239" y="1710"/>
                  </a:lnTo>
                  <a:lnTo>
                    <a:pt x="275" y="1772"/>
                  </a:lnTo>
                  <a:lnTo>
                    <a:pt x="317" y="1832"/>
                  </a:lnTo>
                  <a:lnTo>
                    <a:pt x="1117" y="2989"/>
                  </a:lnTo>
                  <a:lnTo>
                    <a:pt x="1918" y="1834"/>
                  </a:lnTo>
                  <a:lnTo>
                    <a:pt x="1960" y="1773"/>
                  </a:lnTo>
                  <a:lnTo>
                    <a:pt x="1996" y="1711"/>
                  </a:lnTo>
                  <a:lnTo>
                    <a:pt x="2027" y="1645"/>
                  </a:lnTo>
                  <a:lnTo>
                    <a:pt x="2054" y="1577"/>
                  </a:lnTo>
                  <a:lnTo>
                    <a:pt x="2077" y="1507"/>
                  </a:lnTo>
                  <a:lnTo>
                    <a:pt x="2094" y="1435"/>
                  </a:lnTo>
                  <a:lnTo>
                    <a:pt x="2108" y="1363"/>
                  </a:lnTo>
                  <a:lnTo>
                    <a:pt x="2116" y="1289"/>
                  </a:lnTo>
                  <a:lnTo>
                    <a:pt x="2121" y="1214"/>
                  </a:lnTo>
                  <a:lnTo>
                    <a:pt x="2121" y="1139"/>
                  </a:lnTo>
                  <a:lnTo>
                    <a:pt x="2115" y="1065"/>
                  </a:lnTo>
                  <a:lnTo>
                    <a:pt x="2106" y="991"/>
                  </a:lnTo>
                  <a:lnTo>
                    <a:pt x="2092" y="917"/>
                  </a:lnTo>
                  <a:lnTo>
                    <a:pt x="2074" y="845"/>
                  </a:lnTo>
                  <a:lnTo>
                    <a:pt x="2052" y="775"/>
                  </a:lnTo>
                  <a:lnTo>
                    <a:pt x="2025" y="707"/>
                  </a:lnTo>
                  <a:lnTo>
                    <a:pt x="1993" y="642"/>
                  </a:lnTo>
                  <a:lnTo>
                    <a:pt x="1958" y="579"/>
                  </a:lnTo>
                  <a:lnTo>
                    <a:pt x="1918" y="519"/>
                  </a:lnTo>
                  <a:lnTo>
                    <a:pt x="1875" y="462"/>
                  </a:lnTo>
                  <a:lnTo>
                    <a:pt x="1826" y="410"/>
                  </a:lnTo>
                  <a:lnTo>
                    <a:pt x="1773" y="361"/>
                  </a:lnTo>
                  <a:lnTo>
                    <a:pt x="1717" y="315"/>
                  </a:lnTo>
                  <a:lnTo>
                    <a:pt x="1658" y="275"/>
                  </a:lnTo>
                  <a:lnTo>
                    <a:pt x="1597" y="239"/>
                  </a:lnTo>
                  <a:lnTo>
                    <a:pt x="1534" y="207"/>
                  </a:lnTo>
                  <a:lnTo>
                    <a:pt x="1468" y="179"/>
                  </a:lnTo>
                  <a:lnTo>
                    <a:pt x="1401" y="157"/>
                  </a:lnTo>
                  <a:lnTo>
                    <a:pt x="1332" y="140"/>
                  </a:lnTo>
                  <a:lnTo>
                    <a:pt x="1262" y="127"/>
                  </a:lnTo>
                  <a:lnTo>
                    <a:pt x="1191" y="120"/>
                  </a:lnTo>
                  <a:lnTo>
                    <a:pt x="1117" y="117"/>
                  </a:lnTo>
                  <a:close/>
                  <a:moveTo>
                    <a:pt x="1117" y="0"/>
                  </a:moveTo>
                  <a:lnTo>
                    <a:pt x="1199" y="3"/>
                  </a:lnTo>
                  <a:lnTo>
                    <a:pt x="1279" y="12"/>
                  </a:lnTo>
                  <a:lnTo>
                    <a:pt x="1357" y="25"/>
                  </a:lnTo>
                  <a:lnTo>
                    <a:pt x="1435" y="46"/>
                  </a:lnTo>
                  <a:lnTo>
                    <a:pt x="1509" y="70"/>
                  </a:lnTo>
                  <a:lnTo>
                    <a:pt x="1582" y="101"/>
                  </a:lnTo>
                  <a:lnTo>
                    <a:pt x="1653" y="136"/>
                  </a:lnTo>
                  <a:lnTo>
                    <a:pt x="1721" y="176"/>
                  </a:lnTo>
                  <a:lnTo>
                    <a:pt x="1787" y="222"/>
                  </a:lnTo>
                  <a:lnTo>
                    <a:pt x="1849" y="273"/>
                  </a:lnTo>
                  <a:lnTo>
                    <a:pt x="1909" y="328"/>
                  </a:lnTo>
                  <a:lnTo>
                    <a:pt x="1957" y="381"/>
                  </a:lnTo>
                  <a:lnTo>
                    <a:pt x="2003" y="437"/>
                  </a:lnTo>
                  <a:lnTo>
                    <a:pt x="2044" y="497"/>
                  </a:lnTo>
                  <a:lnTo>
                    <a:pt x="2081" y="560"/>
                  </a:lnTo>
                  <a:lnTo>
                    <a:pt x="2114" y="625"/>
                  </a:lnTo>
                  <a:lnTo>
                    <a:pt x="2144" y="693"/>
                  </a:lnTo>
                  <a:lnTo>
                    <a:pt x="2170" y="763"/>
                  </a:lnTo>
                  <a:lnTo>
                    <a:pt x="2191" y="834"/>
                  </a:lnTo>
                  <a:lnTo>
                    <a:pt x="2208" y="907"/>
                  </a:lnTo>
                  <a:lnTo>
                    <a:pt x="2221" y="981"/>
                  </a:lnTo>
                  <a:lnTo>
                    <a:pt x="2230" y="1055"/>
                  </a:lnTo>
                  <a:lnTo>
                    <a:pt x="2235" y="1131"/>
                  </a:lnTo>
                  <a:lnTo>
                    <a:pt x="2236" y="1207"/>
                  </a:lnTo>
                  <a:lnTo>
                    <a:pt x="2233" y="1282"/>
                  </a:lnTo>
                  <a:lnTo>
                    <a:pt x="2225" y="1357"/>
                  </a:lnTo>
                  <a:lnTo>
                    <a:pt x="2213" y="1431"/>
                  </a:lnTo>
                  <a:lnTo>
                    <a:pt x="2197" y="1504"/>
                  </a:lnTo>
                  <a:lnTo>
                    <a:pt x="2178" y="1575"/>
                  </a:lnTo>
                  <a:lnTo>
                    <a:pt x="2154" y="1645"/>
                  </a:lnTo>
                  <a:lnTo>
                    <a:pt x="2125" y="1713"/>
                  </a:lnTo>
                  <a:lnTo>
                    <a:pt x="2091" y="1779"/>
                  </a:lnTo>
                  <a:lnTo>
                    <a:pt x="2054" y="1841"/>
                  </a:lnTo>
                  <a:lnTo>
                    <a:pt x="2013" y="1902"/>
                  </a:lnTo>
                  <a:lnTo>
                    <a:pt x="1117" y="3195"/>
                  </a:lnTo>
                  <a:lnTo>
                    <a:pt x="221" y="1900"/>
                  </a:lnTo>
                  <a:lnTo>
                    <a:pt x="180" y="1840"/>
                  </a:lnTo>
                  <a:lnTo>
                    <a:pt x="143" y="1778"/>
                  </a:lnTo>
                  <a:lnTo>
                    <a:pt x="110" y="1712"/>
                  </a:lnTo>
                  <a:lnTo>
                    <a:pt x="81" y="1644"/>
                  </a:lnTo>
                  <a:lnTo>
                    <a:pt x="57" y="1575"/>
                  </a:lnTo>
                  <a:lnTo>
                    <a:pt x="37" y="1503"/>
                  </a:lnTo>
                  <a:lnTo>
                    <a:pt x="22" y="1430"/>
                  </a:lnTo>
                  <a:lnTo>
                    <a:pt x="10" y="1357"/>
                  </a:lnTo>
                  <a:lnTo>
                    <a:pt x="3" y="1281"/>
                  </a:lnTo>
                  <a:lnTo>
                    <a:pt x="0" y="1206"/>
                  </a:lnTo>
                  <a:lnTo>
                    <a:pt x="0" y="1131"/>
                  </a:lnTo>
                  <a:lnTo>
                    <a:pt x="5" y="1055"/>
                  </a:lnTo>
                  <a:lnTo>
                    <a:pt x="14" y="981"/>
                  </a:lnTo>
                  <a:lnTo>
                    <a:pt x="27" y="907"/>
                  </a:lnTo>
                  <a:lnTo>
                    <a:pt x="45" y="834"/>
                  </a:lnTo>
                  <a:lnTo>
                    <a:pt x="66" y="763"/>
                  </a:lnTo>
                  <a:lnTo>
                    <a:pt x="92" y="693"/>
                  </a:lnTo>
                  <a:lnTo>
                    <a:pt x="120" y="625"/>
                  </a:lnTo>
                  <a:lnTo>
                    <a:pt x="154" y="560"/>
                  </a:lnTo>
                  <a:lnTo>
                    <a:pt x="191" y="496"/>
                  </a:lnTo>
                  <a:lnTo>
                    <a:pt x="233" y="437"/>
                  </a:lnTo>
                  <a:lnTo>
                    <a:pt x="277" y="381"/>
                  </a:lnTo>
                  <a:lnTo>
                    <a:pt x="327" y="328"/>
                  </a:lnTo>
                  <a:lnTo>
                    <a:pt x="386" y="273"/>
                  </a:lnTo>
                  <a:lnTo>
                    <a:pt x="448" y="222"/>
                  </a:lnTo>
                  <a:lnTo>
                    <a:pt x="514" y="176"/>
                  </a:lnTo>
                  <a:lnTo>
                    <a:pt x="582" y="136"/>
                  </a:lnTo>
                  <a:lnTo>
                    <a:pt x="653" y="101"/>
                  </a:lnTo>
                  <a:lnTo>
                    <a:pt x="726" y="70"/>
                  </a:lnTo>
                  <a:lnTo>
                    <a:pt x="801" y="46"/>
                  </a:lnTo>
                  <a:lnTo>
                    <a:pt x="879" y="25"/>
                  </a:lnTo>
                  <a:lnTo>
                    <a:pt x="957" y="12"/>
                  </a:lnTo>
                  <a:lnTo>
                    <a:pt x="1037" y="3"/>
                  </a:lnTo>
                  <a:lnTo>
                    <a:pt x="1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547"/>
            <p:cNvSpPr>
              <a:spLocks/>
            </p:cNvSpPr>
            <p:nvPr/>
          </p:nvSpPr>
          <p:spPr bwMode="auto">
            <a:xfrm>
              <a:off x="6311900" y="5403851"/>
              <a:ext cx="555625" cy="157163"/>
            </a:xfrm>
            <a:custGeom>
              <a:avLst/>
              <a:gdLst>
                <a:gd name="T0" fmla="*/ 1079 w 3500"/>
                <a:gd name="T1" fmla="*/ 8 h 992"/>
                <a:gd name="T2" fmla="*/ 1108 w 3500"/>
                <a:gd name="T3" fmla="*/ 51 h 992"/>
                <a:gd name="T4" fmla="*/ 1089 w 3500"/>
                <a:gd name="T5" fmla="*/ 101 h 992"/>
                <a:gd name="T6" fmla="*/ 957 w 3500"/>
                <a:gd name="T7" fmla="*/ 130 h 992"/>
                <a:gd name="T8" fmla="*/ 690 w 3500"/>
                <a:gd name="T9" fmla="*/ 181 h 992"/>
                <a:gd name="T10" fmla="*/ 474 w 3500"/>
                <a:gd name="T11" fmla="*/ 244 h 992"/>
                <a:gd name="T12" fmla="*/ 307 w 3500"/>
                <a:gd name="T13" fmla="*/ 315 h 992"/>
                <a:gd name="T14" fmla="*/ 192 w 3500"/>
                <a:gd name="T15" fmla="*/ 387 h 992"/>
                <a:gd name="T16" fmla="*/ 128 w 3500"/>
                <a:gd name="T17" fmla="*/ 455 h 992"/>
                <a:gd name="T18" fmla="*/ 121 w 3500"/>
                <a:gd name="T19" fmla="*/ 518 h 992"/>
                <a:gd name="T20" fmla="*/ 177 w 3500"/>
                <a:gd name="T21" fmla="*/ 587 h 992"/>
                <a:gd name="T22" fmla="*/ 298 w 3500"/>
                <a:gd name="T23" fmla="*/ 657 h 992"/>
                <a:gd name="T24" fmla="*/ 480 w 3500"/>
                <a:gd name="T25" fmla="*/ 724 h 992"/>
                <a:gd name="T26" fmla="*/ 720 w 3500"/>
                <a:gd name="T27" fmla="*/ 784 h 992"/>
                <a:gd name="T28" fmla="*/ 1014 w 3500"/>
                <a:gd name="T29" fmla="*/ 832 h 992"/>
                <a:gd name="T30" fmla="*/ 1359 w 3500"/>
                <a:gd name="T31" fmla="*/ 864 h 992"/>
                <a:gd name="T32" fmla="*/ 1750 w 3500"/>
                <a:gd name="T33" fmla="*/ 875 h 992"/>
                <a:gd name="T34" fmla="*/ 2141 w 3500"/>
                <a:gd name="T35" fmla="*/ 864 h 992"/>
                <a:gd name="T36" fmla="*/ 2486 w 3500"/>
                <a:gd name="T37" fmla="*/ 832 h 992"/>
                <a:gd name="T38" fmla="*/ 2780 w 3500"/>
                <a:gd name="T39" fmla="*/ 784 h 992"/>
                <a:gd name="T40" fmla="*/ 3020 w 3500"/>
                <a:gd name="T41" fmla="*/ 724 h 992"/>
                <a:gd name="T42" fmla="*/ 3202 w 3500"/>
                <a:gd name="T43" fmla="*/ 657 h 992"/>
                <a:gd name="T44" fmla="*/ 3323 w 3500"/>
                <a:gd name="T45" fmla="*/ 587 h 992"/>
                <a:gd name="T46" fmla="*/ 3379 w 3500"/>
                <a:gd name="T47" fmla="*/ 518 h 992"/>
                <a:gd name="T48" fmla="*/ 3372 w 3500"/>
                <a:gd name="T49" fmla="*/ 455 h 992"/>
                <a:gd name="T50" fmla="*/ 3308 w 3500"/>
                <a:gd name="T51" fmla="*/ 387 h 992"/>
                <a:gd name="T52" fmla="*/ 3193 w 3500"/>
                <a:gd name="T53" fmla="*/ 315 h 992"/>
                <a:gd name="T54" fmla="*/ 3026 w 3500"/>
                <a:gd name="T55" fmla="*/ 244 h 992"/>
                <a:gd name="T56" fmla="*/ 2810 w 3500"/>
                <a:gd name="T57" fmla="*/ 181 h 992"/>
                <a:gd name="T58" fmla="*/ 2543 w 3500"/>
                <a:gd name="T59" fmla="*/ 130 h 992"/>
                <a:gd name="T60" fmla="*/ 2411 w 3500"/>
                <a:gd name="T61" fmla="*/ 101 h 992"/>
                <a:gd name="T62" fmla="*/ 2392 w 3500"/>
                <a:gd name="T63" fmla="*/ 51 h 992"/>
                <a:gd name="T64" fmla="*/ 2421 w 3500"/>
                <a:gd name="T65" fmla="*/ 8 h 992"/>
                <a:gd name="T66" fmla="*/ 2557 w 3500"/>
                <a:gd name="T67" fmla="*/ 14 h 992"/>
                <a:gd name="T68" fmla="*/ 2836 w 3500"/>
                <a:gd name="T69" fmla="*/ 67 h 992"/>
                <a:gd name="T70" fmla="*/ 3075 w 3500"/>
                <a:gd name="T71" fmla="*/ 138 h 992"/>
                <a:gd name="T72" fmla="*/ 3268 w 3500"/>
                <a:gd name="T73" fmla="*/ 223 h 992"/>
                <a:gd name="T74" fmla="*/ 3406 w 3500"/>
                <a:gd name="T75" fmla="*/ 320 h 992"/>
                <a:gd name="T76" fmla="*/ 3484 w 3500"/>
                <a:gd name="T77" fmla="*/ 424 h 992"/>
                <a:gd name="T78" fmla="*/ 3497 w 3500"/>
                <a:gd name="T79" fmla="*/ 526 h 992"/>
                <a:gd name="T80" fmla="*/ 3450 w 3500"/>
                <a:gd name="T81" fmla="*/ 619 h 992"/>
                <a:gd name="T82" fmla="*/ 3348 w 3500"/>
                <a:gd name="T83" fmla="*/ 707 h 992"/>
                <a:gd name="T84" fmla="*/ 3190 w 3500"/>
                <a:gd name="T85" fmla="*/ 787 h 992"/>
                <a:gd name="T86" fmla="*/ 2979 w 3500"/>
                <a:gd name="T87" fmla="*/ 859 h 992"/>
                <a:gd name="T88" fmla="*/ 2714 w 3500"/>
                <a:gd name="T89" fmla="*/ 918 h 992"/>
                <a:gd name="T90" fmla="*/ 2396 w 3500"/>
                <a:gd name="T91" fmla="*/ 962 h 992"/>
                <a:gd name="T92" fmla="*/ 2026 w 3500"/>
                <a:gd name="T93" fmla="*/ 987 h 992"/>
                <a:gd name="T94" fmla="*/ 1609 w 3500"/>
                <a:gd name="T95" fmla="*/ 991 h 992"/>
                <a:gd name="T96" fmla="*/ 1222 w 3500"/>
                <a:gd name="T97" fmla="*/ 972 h 992"/>
                <a:gd name="T98" fmla="*/ 886 w 3500"/>
                <a:gd name="T99" fmla="*/ 935 h 992"/>
                <a:gd name="T100" fmla="*/ 603 w 3500"/>
                <a:gd name="T101" fmla="*/ 881 h 992"/>
                <a:gd name="T102" fmla="*/ 373 w 3500"/>
                <a:gd name="T103" fmla="*/ 813 h 992"/>
                <a:gd name="T104" fmla="*/ 198 w 3500"/>
                <a:gd name="T105" fmla="*/ 734 h 992"/>
                <a:gd name="T106" fmla="*/ 77 w 3500"/>
                <a:gd name="T107" fmla="*/ 648 h 992"/>
                <a:gd name="T108" fmla="*/ 13 w 3500"/>
                <a:gd name="T109" fmla="*/ 557 h 992"/>
                <a:gd name="T110" fmla="*/ 4 w 3500"/>
                <a:gd name="T111" fmla="*/ 460 h 992"/>
                <a:gd name="T112" fmla="*/ 60 w 3500"/>
                <a:gd name="T113" fmla="*/ 354 h 992"/>
                <a:gd name="T114" fmla="*/ 180 w 3500"/>
                <a:gd name="T115" fmla="*/ 254 h 992"/>
                <a:gd name="T116" fmla="*/ 355 w 3500"/>
                <a:gd name="T117" fmla="*/ 165 h 992"/>
                <a:gd name="T118" fmla="*/ 579 w 3500"/>
                <a:gd name="T119" fmla="*/ 89 h 992"/>
                <a:gd name="T120" fmla="*/ 845 w 3500"/>
                <a:gd name="T121" fmla="*/ 3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00" h="992">
                  <a:moveTo>
                    <a:pt x="1043" y="0"/>
                  </a:moveTo>
                  <a:lnTo>
                    <a:pt x="1062" y="1"/>
                  </a:lnTo>
                  <a:lnTo>
                    <a:pt x="1079" y="8"/>
                  </a:lnTo>
                  <a:lnTo>
                    <a:pt x="1092" y="19"/>
                  </a:lnTo>
                  <a:lnTo>
                    <a:pt x="1103" y="34"/>
                  </a:lnTo>
                  <a:lnTo>
                    <a:pt x="1108" y="51"/>
                  </a:lnTo>
                  <a:lnTo>
                    <a:pt x="1107" y="70"/>
                  </a:lnTo>
                  <a:lnTo>
                    <a:pt x="1101" y="87"/>
                  </a:lnTo>
                  <a:lnTo>
                    <a:pt x="1089" y="101"/>
                  </a:lnTo>
                  <a:lnTo>
                    <a:pt x="1074" y="112"/>
                  </a:lnTo>
                  <a:lnTo>
                    <a:pt x="1056" y="117"/>
                  </a:lnTo>
                  <a:lnTo>
                    <a:pt x="957" y="130"/>
                  </a:lnTo>
                  <a:lnTo>
                    <a:pt x="863" y="145"/>
                  </a:lnTo>
                  <a:lnTo>
                    <a:pt x="774" y="162"/>
                  </a:lnTo>
                  <a:lnTo>
                    <a:pt x="690" y="181"/>
                  </a:lnTo>
                  <a:lnTo>
                    <a:pt x="613" y="201"/>
                  </a:lnTo>
                  <a:lnTo>
                    <a:pt x="541" y="222"/>
                  </a:lnTo>
                  <a:lnTo>
                    <a:pt x="474" y="244"/>
                  </a:lnTo>
                  <a:lnTo>
                    <a:pt x="413" y="268"/>
                  </a:lnTo>
                  <a:lnTo>
                    <a:pt x="356" y="291"/>
                  </a:lnTo>
                  <a:lnTo>
                    <a:pt x="307" y="315"/>
                  </a:lnTo>
                  <a:lnTo>
                    <a:pt x="263" y="340"/>
                  </a:lnTo>
                  <a:lnTo>
                    <a:pt x="224" y="364"/>
                  </a:lnTo>
                  <a:lnTo>
                    <a:pt x="192" y="387"/>
                  </a:lnTo>
                  <a:lnTo>
                    <a:pt x="164" y="411"/>
                  </a:lnTo>
                  <a:lnTo>
                    <a:pt x="144" y="434"/>
                  </a:lnTo>
                  <a:lnTo>
                    <a:pt x="128" y="455"/>
                  </a:lnTo>
                  <a:lnTo>
                    <a:pt x="120" y="477"/>
                  </a:lnTo>
                  <a:lnTo>
                    <a:pt x="117" y="496"/>
                  </a:lnTo>
                  <a:lnTo>
                    <a:pt x="121" y="518"/>
                  </a:lnTo>
                  <a:lnTo>
                    <a:pt x="132" y="540"/>
                  </a:lnTo>
                  <a:lnTo>
                    <a:pt x="151" y="564"/>
                  </a:lnTo>
                  <a:lnTo>
                    <a:pt x="177" y="587"/>
                  </a:lnTo>
                  <a:lnTo>
                    <a:pt x="210" y="610"/>
                  </a:lnTo>
                  <a:lnTo>
                    <a:pt x="250" y="634"/>
                  </a:lnTo>
                  <a:lnTo>
                    <a:pt x="298" y="657"/>
                  </a:lnTo>
                  <a:lnTo>
                    <a:pt x="352" y="680"/>
                  </a:lnTo>
                  <a:lnTo>
                    <a:pt x="413" y="702"/>
                  </a:lnTo>
                  <a:lnTo>
                    <a:pt x="480" y="724"/>
                  </a:lnTo>
                  <a:lnTo>
                    <a:pt x="554" y="745"/>
                  </a:lnTo>
                  <a:lnTo>
                    <a:pt x="634" y="765"/>
                  </a:lnTo>
                  <a:lnTo>
                    <a:pt x="720" y="784"/>
                  </a:lnTo>
                  <a:lnTo>
                    <a:pt x="812" y="801"/>
                  </a:lnTo>
                  <a:lnTo>
                    <a:pt x="910" y="817"/>
                  </a:lnTo>
                  <a:lnTo>
                    <a:pt x="1014" y="832"/>
                  </a:lnTo>
                  <a:lnTo>
                    <a:pt x="1123" y="845"/>
                  </a:lnTo>
                  <a:lnTo>
                    <a:pt x="1238" y="855"/>
                  </a:lnTo>
                  <a:lnTo>
                    <a:pt x="1359" y="864"/>
                  </a:lnTo>
                  <a:lnTo>
                    <a:pt x="1484" y="870"/>
                  </a:lnTo>
                  <a:lnTo>
                    <a:pt x="1614" y="874"/>
                  </a:lnTo>
                  <a:lnTo>
                    <a:pt x="1750" y="875"/>
                  </a:lnTo>
                  <a:lnTo>
                    <a:pt x="1886" y="874"/>
                  </a:lnTo>
                  <a:lnTo>
                    <a:pt x="2016" y="870"/>
                  </a:lnTo>
                  <a:lnTo>
                    <a:pt x="2141" y="864"/>
                  </a:lnTo>
                  <a:lnTo>
                    <a:pt x="2262" y="855"/>
                  </a:lnTo>
                  <a:lnTo>
                    <a:pt x="2377" y="845"/>
                  </a:lnTo>
                  <a:lnTo>
                    <a:pt x="2486" y="832"/>
                  </a:lnTo>
                  <a:lnTo>
                    <a:pt x="2590" y="817"/>
                  </a:lnTo>
                  <a:lnTo>
                    <a:pt x="2688" y="801"/>
                  </a:lnTo>
                  <a:lnTo>
                    <a:pt x="2780" y="784"/>
                  </a:lnTo>
                  <a:lnTo>
                    <a:pt x="2866" y="765"/>
                  </a:lnTo>
                  <a:lnTo>
                    <a:pt x="2946" y="745"/>
                  </a:lnTo>
                  <a:lnTo>
                    <a:pt x="3020" y="724"/>
                  </a:lnTo>
                  <a:lnTo>
                    <a:pt x="3087" y="702"/>
                  </a:lnTo>
                  <a:lnTo>
                    <a:pt x="3148" y="680"/>
                  </a:lnTo>
                  <a:lnTo>
                    <a:pt x="3202" y="657"/>
                  </a:lnTo>
                  <a:lnTo>
                    <a:pt x="3250" y="634"/>
                  </a:lnTo>
                  <a:lnTo>
                    <a:pt x="3290" y="610"/>
                  </a:lnTo>
                  <a:lnTo>
                    <a:pt x="3323" y="587"/>
                  </a:lnTo>
                  <a:lnTo>
                    <a:pt x="3349" y="564"/>
                  </a:lnTo>
                  <a:lnTo>
                    <a:pt x="3368" y="540"/>
                  </a:lnTo>
                  <a:lnTo>
                    <a:pt x="3379" y="518"/>
                  </a:lnTo>
                  <a:lnTo>
                    <a:pt x="3383" y="496"/>
                  </a:lnTo>
                  <a:lnTo>
                    <a:pt x="3380" y="477"/>
                  </a:lnTo>
                  <a:lnTo>
                    <a:pt x="3372" y="455"/>
                  </a:lnTo>
                  <a:lnTo>
                    <a:pt x="3356" y="434"/>
                  </a:lnTo>
                  <a:lnTo>
                    <a:pt x="3336" y="411"/>
                  </a:lnTo>
                  <a:lnTo>
                    <a:pt x="3308" y="387"/>
                  </a:lnTo>
                  <a:lnTo>
                    <a:pt x="3276" y="364"/>
                  </a:lnTo>
                  <a:lnTo>
                    <a:pt x="3237" y="340"/>
                  </a:lnTo>
                  <a:lnTo>
                    <a:pt x="3193" y="315"/>
                  </a:lnTo>
                  <a:lnTo>
                    <a:pt x="3144" y="291"/>
                  </a:lnTo>
                  <a:lnTo>
                    <a:pt x="3087" y="268"/>
                  </a:lnTo>
                  <a:lnTo>
                    <a:pt x="3026" y="244"/>
                  </a:lnTo>
                  <a:lnTo>
                    <a:pt x="2959" y="222"/>
                  </a:lnTo>
                  <a:lnTo>
                    <a:pt x="2887" y="201"/>
                  </a:lnTo>
                  <a:lnTo>
                    <a:pt x="2810" y="181"/>
                  </a:lnTo>
                  <a:lnTo>
                    <a:pt x="2726" y="162"/>
                  </a:lnTo>
                  <a:lnTo>
                    <a:pt x="2637" y="145"/>
                  </a:lnTo>
                  <a:lnTo>
                    <a:pt x="2543" y="130"/>
                  </a:lnTo>
                  <a:lnTo>
                    <a:pt x="2444" y="117"/>
                  </a:lnTo>
                  <a:lnTo>
                    <a:pt x="2426" y="112"/>
                  </a:lnTo>
                  <a:lnTo>
                    <a:pt x="2411" y="101"/>
                  </a:lnTo>
                  <a:lnTo>
                    <a:pt x="2399" y="87"/>
                  </a:lnTo>
                  <a:lnTo>
                    <a:pt x="2393" y="70"/>
                  </a:lnTo>
                  <a:lnTo>
                    <a:pt x="2392" y="51"/>
                  </a:lnTo>
                  <a:lnTo>
                    <a:pt x="2397" y="34"/>
                  </a:lnTo>
                  <a:lnTo>
                    <a:pt x="2408" y="19"/>
                  </a:lnTo>
                  <a:lnTo>
                    <a:pt x="2421" y="8"/>
                  </a:lnTo>
                  <a:lnTo>
                    <a:pt x="2438" y="1"/>
                  </a:lnTo>
                  <a:lnTo>
                    <a:pt x="2457" y="0"/>
                  </a:lnTo>
                  <a:lnTo>
                    <a:pt x="2557" y="14"/>
                  </a:lnTo>
                  <a:lnTo>
                    <a:pt x="2655" y="30"/>
                  </a:lnTo>
                  <a:lnTo>
                    <a:pt x="2747" y="47"/>
                  </a:lnTo>
                  <a:lnTo>
                    <a:pt x="2836" y="67"/>
                  </a:lnTo>
                  <a:lnTo>
                    <a:pt x="2921" y="89"/>
                  </a:lnTo>
                  <a:lnTo>
                    <a:pt x="3000" y="113"/>
                  </a:lnTo>
                  <a:lnTo>
                    <a:pt x="3075" y="138"/>
                  </a:lnTo>
                  <a:lnTo>
                    <a:pt x="3145" y="165"/>
                  </a:lnTo>
                  <a:lnTo>
                    <a:pt x="3208" y="193"/>
                  </a:lnTo>
                  <a:lnTo>
                    <a:pt x="3268" y="223"/>
                  </a:lnTo>
                  <a:lnTo>
                    <a:pt x="3320" y="254"/>
                  </a:lnTo>
                  <a:lnTo>
                    <a:pt x="3366" y="287"/>
                  </a:lnTo>
                  <a:lnTo>
                    <a:pt x="3406" y="320"/>
                  </a:lnTo>
                  <a:lnTo>
                    <a:pt x="3440" y="354"/>
                  </a:lnTo>
                  <a:lnTo>
                    <a:pt x="3465" y="389"/>
                  </a:lnTo>
                  <a:lnTo>
                    <a:pt x="3484" y="424"/>
                  </a:lnTo>
                  <a:lnTo>
                    <a:pt x="3496" y="460"/>
                  </a:lnTo>
                  <a:lnTo>
                    <a:pt x="3500" y="496"/>
                  </a:lnTo>
                  <a:lnTo>
                    <a:pt x="3497" y="526"/>
                  </a:lnTo>
                  <a:lnTo>
                    <a:pt x="3487" y="557"/>
                  </a:lnTo>
                  <a:lnTo>
                    <a:pt x="3472" y="588"/>
                  </a:lnTo>
                  <a:lnTo>
                    <a:pt x="3450" y="619"/>
                  </a:lnTo>
                  <a:lnTo>
                    <a:pt x="3423" y="648"/>
                  </a:lnTo>
                  <a:lnTo>
                    <a:pt x="3389" y="677"/>
                  </a:lnTo>
                  <a:lnTo>
                    <a:pt x="3348" y="707"/>
                  </a:lnTo>
                  <a:lnTo>
                    <a:pt x="3302" y="734"/>
                  </a:lnTo>
                  <a:lnTo>
                    <a:pt x="3250" y="761"/>
                  </a:lnTo>
                  <a:lnTo>
                    <a:pt x="3190" y="787"/>
                  </a:lnTo>
                  <a:lnTo>
                    <a:pt x="3127" y="813"/>
                  </a:lnTo>
                  <a:lnTo>
                    <a:pt x="3056" y="836"/>
                  </a:lnTo>
                  <a:lnTo>
                    <a:pt x="2979" y="859"/>
                  </a:lnTo>
                  <a:lnTo>
                    <a:pt x="2897" y="881"/>
                  </a:lnTo>
                  <a:lnTo>
                    <a:pt x="2808" y="900"/>
                  </a:lnTo>
                  <a:lnTo>
                    <a:pt x="2714" y="918"/>
                  </a:lnTo>
                  <a:lnTo>
                    <a:pt x="2614" y="935"/>
                  </a:lnTo>
                  <a:lnTo>
                    <a:pt x="2508" y="950"/>
                  </a:lnTo>
                  <a:lnTo>
                    <a:pt x="2396" y="962"/>
                  </a:lnTo>
                  <a:lnTo>
                    <a:pt x="2278" y="972"/>
                  </a:lnTo>
                  <a:lnTo>
                    <a:pt x="2155" y="980"/>
                  </a:lnTo>
                  <a:lnTo>
                    <a:pt x="2026" y="987"/>
                  </a:lnTo>
                  <a:lnTo>
                    <a:pt x="1891" y="991"/>
                  </a:lnTo>
                  <a:lnTo>
                    <a:pt x="1750" y="992"/>
                  </a:lnTo>
                  <a:lnTo>
                    <a:pt x="1609" y="991"/>
                  </a:lnTo>
                  <a:lnTo>
                    <a:pt x="1474" y="987"/>
                  </a:lnTo>
                  <a:lnTo>
                    <a:pt x="1345" y="980"/>
                  </a:lnTo>
                  <a:lnTo>
                    <a:pt x="1222" y="972"/>
                  </a:lnTo>
                  <a:lnTo>
                    <a:pt x="1104" y="962"/>
                  </a:lnTo>
                  <a:lnTo>
                    <a:pt x="992" y="950"/>
                  </a:lnTo>
                  <a:lnTo>
                    <a:pt x="886" y="935"/>
                  </a:lnTo>
                  <a:lnTo>
                    <a:pt x="786" y="918"/>
                  </a:lnTo>
                  <a:lnTo>
                    <a:pt x="692" y="900"/>
                  </a:lnTo>
                  <a:lnTo>
                    <a:pt x="603" y="881"/>
                  </a:lnTo>
                  <a:lnTo>
                    <a:pt x="521" y="859"/>
                  </a:lnTo>
                  <a:lnTo>
                    <a:pt x="444" y="836"/>
                  </a:lnTo>
                  <a:lnTo>
                    <a:pt x="373" y="813"/>
                  </a:lnTo>
                  <a:lnTo>
                    <a:pt x="310" y="787"/>
                  </a:lnTo>
                  <a:lnTo>
                    <a:pt x="250" y="761"/>
                  </a:lnTo>
                  <a:lnTo>
                    <a:pt x="198" y="734"/>
                  </a:lnTo>
                  <a:lnTo>
                    <a:pt x="152" y="707"/>
                  </a:lnTo>
                  <a:lnTo>
                    <a:pt x="111" y="677"/>
                  </a:lnTo>
                  <a:lnTo>
                    <a:pt x="77" y="648"/>
                  </a:lnTo>
                  <a:lnTo>
                    <a:pt x="50" y="619"/>
                  </a:lnTo>
                  <a:lnTo>
                    <a:pt x="28" y="588"/>
                  </a:lnTo>
                  <a:lnTo>
                    <a:pt x="13" y="557"/>
                  </a:lnTo>
                  <a:lnTo>
                    <a:pt x="3" y="526"/>
                  </a:lnTo>
                  <a:lnTo>
                    <a:pt x="0" y="496"/>
                  </a:lnTo>
                  <a:lnTo>
                    <a:pt x="4" y="460"/>
                  </a:lnTo>
                  <a:lnTo>
                    <a:pt x="16" y="424"/>
                  </a:lnTo>
                  <a:lnTo>
                    <a:pt x="35" y="389"/>
                  </a:lnTo>
                  <a:lnTo>
                    <a:pt x="60" y="354"/>
                  </a:lnTo>
                  <a:lnTo>
                    <a:pt x="94" y="320"/>
                  </a:lnTo>
                  <a:lnTo>
                    <a:pt x="134" y="287"/>
                  </a:lnTo>
                  <a:lnTo>
                    <a:pt x="180" y="254"/>
                  </a:lnTo>
                  <a:lnTo>
                    <a:pt x="232" y="223"/>
                  </a:lnTo>
                  <a:lnTo>
                    <a:pt x="292" y="193"/>
                  </a:lnTo>
                  <a:lnTo>
                    <a:pt x="355" y="165"/>
                  </a:lnTo>
                  <a:lnTo>
                    <a:pt x="425" y="138"/>
                  </a:lnTo>
                  <a:lnTo>
                    <a:pt x="500" y="113"/>
                  </a:lnTo>
                  <a:lnTo>
                    <a:pt x="579" y="89"/>
                  </a:lnTo>
                  <a:lnTo>
                    <a:pt x="664" y="67"/>
                  </a:lnTo>
                  <a:lnTo>
                    <a:pt x="753" y="47"/>
                  </a:lnTo>
                  <a:lnTo>
                    <a:pt x="845" y="30"/>
                  </a:lnTo>
                  <a:lnTo>
                    <a:pt x="943" y="14"/>
                  </a:lnTo>
                  <a:lnTo>
                    <a:pt x="10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2" name="Group 647"/>
          <p:cNvGrpSpPr/>
          <p:nvPr/>
        </p:nvGrpSpPr>
        <p:grpSpPr>
          <a:xfrm>
            <a:off x="8394370" y="5337179"/>
            <a:ext cx="554038" cy="555626"/>
            <a:chOff x="5346700" y="5005388"/>
            <a:chExt cx="554038" cy="555626"/>
          </a:xfrm>
          <a:solidFill>
            <a:srgbClr val="000000"/>
          </a:solidFill>
        </p:grpSpPr>
        <p:sp>
          <p:nvSpPr>
            <p:cNvPr id="673" name="Freeform 552"/>
            <p:cNvSpPr>
              <a:spLocks noEditPoints="1"/>
            </p:cNvSpPr>
            <p:nvPr/>
          </p:nvSpPr>
          <p:spPr bwMode="auto">
            <a:xfrm>
              <a:off x="5572125" y="5116513"/>
              <a:ext cx="128588" cy="130175"/>
            </a:xfrm>
            <a:custGeom>
              <a:avLst/>
              <a:gdLst>
                <a:gd name="T0" fmla="*/ 364 w 814"/>
                <a:gd name="T1" fmla="*/ 120 h 817"/>
                <a:gd name="T2" fmla="*/ 285 w 814"/>
                <a:gd name="T3" fmla="*/ 144 h 817"/>
                <a:gd name="T4" fmla="*/ 216 w 814"/>
                <a:gd name="T5" fmla="*/ 189 h 817"/>
                <a:gd name="T6" fmla="*/ 163 w 814"/>
                <a:gd name="T7" fmla="*/ 249 h 817"/>
                <a:gd name="T8" fmla="*/ 128 w 814"/>
                <a:gd name="T9" fmla="*/ 325 h 817"/>
                <a:gd name="T10" fmla="*/ 116 w 814"/>
                <a:gd name="T11" fmla="*/ 408 h 817"/>
                <a:gd name="T12" fmla="*/ 128 w 814"/>
                <a:gd name="T13" fmla="*/ 492 h 817"/>
                <a:gd name="T14" fmla="*/ 163 w 814"/>
                <a:gd name="T15" fmla="*/ 567 h 817"/>
                <a:gd name="T16" fmla="*/ 216 w 814"/>
                <a:gd name="T17" fmla="*/ 628 h 817"/>
                <a:gd name="T18" fmla="*/ 285 w 814"/>
                <a:gd name="T19" fmla="*/ 672 h 817"/>
                <a:gd name="T20" fmla="*/ 364 w 814"/>
                <a:gd name="T21" fmla="*/ 697 h 817"/>
                <a:gd name="T22" fmla="*/ 450 w 814"/>
                <a:gd name="T23" fmla="*/ 697 h 817"/>
                <a:gd name="T24" fmla="*/ 529 w 814"/>
                <a:gd name="T25" fmla="*/ 672 h 817"/>
                <a:gd name="T26" fmla="*/ 598 w 814"/>
                <a:gd name="T27" fmla="*/ 628 h 817"/>
                <a:gd name="T28" fmla="*/ 651 w 814"/>
                <a:gd name="T29" fmla="*/ 567 h 817"/>
                <a:gd name="T30" fmla="*/ 685 w 814"/>
                <a:gd name="T31" fmla="*/ 492 h 817"/>
                <a:gd name="T32" fmla="*/ 698 w 814"/>
                <a:gd name="T33" fmla="*/ 408 h 817"/>
                <a:gd name="T34" fmla="*/ 685 w 814"/>
                <a:gd name="T35" fmla="*/ 325 h 817"/>
                <a:gd name="T36" fmla="*/ 651 w 814"/>
                <a:gd name="T37" fmla="*/ 249 h 817"/>
                <a:gd name="T38" fmla="*/ 598 w 814"/>
                <a:gd name="T39" fmla="*/ 189 h 817"/>
                <a:gd name="T40" fmla="*/ 529 w 814"/>
                <a:gd name="T41" fmla="*/ 144 h 817"/>
                <a:gd name="T42" fmla="*/ 450 w 814"/>
                <a:gd name="T43" fmla="*/ 120 h 817"/>
                <a:gd name="T44" fmla="*/ 407 w 814"/>
                <a:gd name="T45" fmla="*/ 0 h 817"/>
                <a:gd name="T46" fmla="*/ 507 w 814"/>
                <a:gd name="T47" fmla="*/ 13 h 817"/>
                <a:gd name="T48" fmla="*/ 598 w 814"/>
                <a:gd name="T49" fmla="*/ 48 h 817"/>
                <a:gd name="T50" fmla="*/ 677 w 814"/>
                <a:gd name="T51" fmla="*/ 103 h 817"/>
                <a:gd name="T52" fmla="*/ 740 w 814"/>
                <a:gd name="T53" fmla="*/ 175 h 817"/>
                <a:gd name="T54" fmla="*/ 787 w 814"/>
                <a:gd name="T55" fmla="*/ 261 h 817"/>
                <a:gd name="T56" fmla="*/ 811 w 814"/>
                <a:gd name="T57" fmla="*/ 357 h 817"/>
                <a:gd name="T58" fmla="*/ 811 w 814"/>
                <a:gd name="T59" fmla="*/ 459 h 817"/>
                <a:gd name="T60" fmla="*/ 787 w 814"/>
                <a:gd name="T61" fmla="*/ 556 h 817"/>
                <a:gd name="T62" fmla="*/ 740 w 814"/>
                <a:gd name="T63" fmla="*/ 642 h 817"/>
                <a:gd name="T64" fmla="*/ 677 w 814"/>
                <a:gd name="T65" fmla="*/ 714 h 817"/>
                <a:gd name="T66" fmla="*/ 598 w 814"/>
                <a:gd name="T67" fmla="*/ 769 h 817"/>
                <a:gd name="T68" fmla="*/ 507 w 814"/>
                <a:gd name="T69" fmla="*/ 804 h 817"/>
                <a:gd name="T70" fmla="*/ 407 w 814"/>
                <a:gd name="T71" fmla="*/ 817 h 817"/>
                <a:gd name="T72" fmla="*/ 307 w 814"/>
                <a:gd name="T73" fmla="*/ 804 h 817"/>
                <a:gd name="T74" fmla="*/ 216 w 814"/>
                <a:gd name="T75" fmla="*/ 769 h 817"/>
                <a:gd name="T76" fmla="*/ 137 w 814"/>
                <a:gd name="T77" fmla="*/ 714 h 817"/>
                <a:gd name="T78" fmla="*/ 73 w 814"/>
                <a:gd name="T79" fmla="*/ 642 h 817"/>
                <a:gd name="T80" fmla="*/ 27 w 814"/>
                <a:gd name="T81" fmla="*/ 556 h 817"/>
                <a:gd name="T82" fmla="*/ 3 w 814"/>
                <a:gd name="T83" fmla="*/ 459 h 817"/>
                <a:gd name="T84" fmla="*/ 3 w 814"/>
                <a:gd name="T85" fmla="*/ 357 h 817"/>
                <a:gd name="T86" fmla="*/ 27 w 814"/>
                <a:gd name="T87" fmla="*/ 261 h 817"/>
                <a:gd name="T88" fmla="*/ 73 w 814"/>
                <a:gd name="T89" fmla="*/ 175 h 817"/>
                <a:gd name="T90" fmla="*/ 137 w 814"/>
                <a:gd name="T91" fmla="*/ 103 h 817"/>
                <a:gd name="T92" fmla="*/ 216 w 814"/>
                <a:gd name="T93" fmla="*/ 48 h 817"/>
                <a:gd name="T94" fmla="*/ 307 w 814"/>
                <a:gd name="T95" fmla="*/ 13 h 817"/>
                <a:gd name="T96" fmla="*/ 407 w 814"/>
                <a:gd name="T97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14" h="817">
                  <a:moveTo>
                    <a:pt x="407" y="117"/>
                  </a:moveTo>
                  <a:lnTo>
                    <a:pt x="364" y="120"/>
                  </a:lnTo>
                  <a:lnTo>
                    <a:pt x="323" y="129"/>
                  </a:lnTo>
                  <a:lnTo>
                    <a:pt x="285" y="144"/>
                  </a:lnTo>
                  <a:lnTo>
                    <a:pt x="249" y="163"/>
                  </a:lnTo>
                  <a:lnTo>
                    <a:pt x="216" y="189"/>
                  </a:lnTo>
                  <a:lnTo>
                    <a:pt x="187" y="217"/>
                  </a:lnTo>
                  <a:lnTo>
                    <a:pt x="163" y="249"/>
                  </a:lnTo>
                  <a:lnTo>
                    <a:pt x="143" y="285"/>
                  </a:lnTo>
                  <a:lnTo>
                    <a:pt x="128" y="325"/>
                  </a:lnTo>
                  <a:lnTo>
                    <a:pt x="120" y="365"/>
                  </a:lnTo>
                  <a:lnTo>
                    <a:pt x="116" y="408"/>
                  </a:lnTo>
                  <a:lnTo>
                    <a:pt x="120" y="452"/>
                  </a:lnTo>
                  <a:lnTo>
                    <a:pt x="128" y="492"/>
                  </a:lnTo>
                  <a:lnTo>
                    <a:pt x="143" y="531"/>
                  </a:lnTo>
                  <a:lnTo>
                    <a:pt x="163" y="567"/>
                  </a:lnTo>
                  <a:lnTo>
                    <a:pt x="187" y="599"/>
                  </a:lnTo>
                  <a:lnTo>
                    <a:pt x="216" y="628"/>
                  </a:lnTo>
                  <a:lnTo>
                    <a:pt x="249" y="653"/>
                  </a:lnTo>
                  <a:lnTo>
                    <a:pt x="285" y="672"/>
                  </a:lnTo>
                  <a:lnTo>
                    <a:pt x="323" y="687"/>
                  </a:lnTo>
                  <a:lnTo>
                    <a:pt x="364" y="697"/>
                  </a:lnTo>
                  <a:lnTo>
                    <a:pt x="407" y="700"/>
                  </a:lnTo>
                  <a:lnTo>
                    <a:pt x="450" y="697"/>
                  </a:lnTo>
                  <a:lnTo>
                    <a:pt x="491" y="687"/>
                  </a:lnTo>
                  <a:lnTo>
                    <a:pt x="529" y="672"/>
                  </a:lnTo>
                  <a:lnTo>
                    <a:pt x="565" y="653"/>
                  </a:lnTo>
                  <a:lnTo>
                    <a:pt x="598" y="628"/>
                  </a:lnTo>
                  <a:lnTo>
                    <a:pt x="626" y="599"/>
                  </a:lnTo>
                  <a:lnTo>
                    <a:pt x="651" y="567"/>
                  </a:lnTo>
                  <a:lnTo>
                    <a:pt x="671" y="531"/>
                  </a:lnTo>
                  <a:lnTo>
                    <a:pt x="685" y="492"/>
                  </a:lnTo>
                  <a:lnTo>
                    <a:pt x="695" y="452"/>
                  </a:lnTo>
                  <a:lnTo>
                    <a:pt x="698" y="408"/>
                  </a:lnTo>
                  <a:lnTo>
                    <a:pt x="695" y="365"/>
                  </a:lnTo>
                  <a:lnTo>
                    <a:pt x="685" y="325"/>
                  </a:lnTo>
                  <a:lnTo>
                    <a:pt x="671" y="285"/>
                  </a:lnTo>
                  <a:lnTo>
                    <a:pt x="651" y="249"/>
                  </a:lnTo>
                  <a:lnTo>
                    <a:pt x="626" y="217"/>
                  </a:lnTo>
                  <a:lnTo>
                    <a:pt x="598" y="189"/>
                  </a:lnTo>
                  <a:lnTo>
                    <a:pt x="565" y="163"/>
                  </a:lnTo>
                  <a:lnTo>
                    <a:pt x="529" y="144"/>
                  </a:lnTo>
                  <a:lnTo>
                    <a:pt x="491" y="129"/>
                  </a:lnTo>
                  <a:lnTo>
                    <a:pt x="450" y="120"/>
                  </a:lnTo>
                  <a:lnTo>
                    <a:pt x="407" y="117"/>
                  </a:lnTo>
                  <a:close/>
                  <a:moveTo>
                    <a:pt x="407" y="0"/>
                  </a:moveTo>
                  <a:lnTo>
                    <a:pt x="458" y="3"/>
                  </a:lnTo>
                  <a:lnTo>
                    <a:pt x="507" y="13"/>
                  </a:lnTo>
                  <a:lnTo>
                    <a:pt x="554" y="28"/>
                  </a:lnTo>
                  <a:lnTo>
                    <a:pt x="598" y="48"/>
                  </a:lnTo>
                  <a:lnTo>
                    <a:pt x="639" y="73"/>
                  </a:lnTo>
                  <a:lnTo>
                    <a:pt x="677" y="103"/>
                  </a:lnTo>
                  <a:lnTo>
                    <a:pt x="711" y="138"/>
                  </a:lnTo>
                  <a:lnTo>
                    <a:pt x="740" y="175"/>
                  </a:lnTo>
                  <a:lnTo>
                    <a:pt x="766" y="216"/>
                  </a:lnTo>
                  <a:lnTo>
                    <a:pt x="787" y="261"/>
                  </a:lnTo>
                  <a:lnTo>
                    <a:pt x="802" y="308"/>
                  </a:lnTo>
                  <a:lnTo>
                    <a:pt x="811" y="357"/>
                  </a:lnTo>
                  <a:lnTo>
                    <a:pt x="814" y="408"/>
                  </a:lnTo>
                  <a:lnTo>
                    <a:pt x="811" y="459"/>
                  </a:lnTo>
                  <a:lnTo>
                    <a:pt x="802" y="509"/>
                  </a:lnTo>
                  <a:lnTo>
                    <a:pt x="787" y="556"/>
                  </a:lnTo>
                  <a:lnTo>
                    <a:pt x="766" y="600"/>
                  </a:lnTo>
                  <a:lnTo>
                    <a:pt x="740" y="642"/>
                  </a:lnTo>
                  <a:lnTo>
                    <a:pt x="711" y="680"/>
                  </a:lnTo>
                  <a:lnTo>
                    <a:pt x="677" y="714"/>
                  </a:lnTo>
                  <a:lnTo>
                    <a:pt x="639" y="743"/>
                  </a:lnTo>
                  <a:lnTo>
                    <a:pt x="598" y="769"/>
                  </a:lnTo>
                  <a:lnTo>
                    <a:pt x="554" y="789"/>
                  </a:lnTo>
                  <a:lnTo>
                    <a:pt x="507" y="804"/>
                  </a:lnTo>
                  <a:lnTo>
                    <a:pt x="458" y="813"/>
                  </a:lnTo>
                  <a:lnTo>
                    <a:pt x="407" y="817"/>
                  </a:lnTo>
                  <a:lnTo>
                    <a:pt x="355" y="813"/>
                  </a:lnTo>
                  <a:lnTo>
                    <a:pt x="307" y="804"/>
                  </a:lnTo>
                  <a:lnTo>
                    <a:pt x="260" y="789"/>
                  </a:lnTo>
                  <a:lnTo>
                    <a:pt x="216" y="769"/>
                  </a:lnTo>
                  <a:lnTo>
                    <a:pt x="175" y="743"/>
                  </a:lnTo>
                  <a:lnTo>
                    <a:pt x="137" y="714"/>
                  </a:lnTo>
                  <a:lnTo>
                    <a:pt x="103" y="680"/>
                  </a:lnTo>
                  <a:lnTo>
                    <a:pt x="73" y="642"/>
                  </a:lnTo>
                  <a:lnTo>
                    <a:pt x="48" y="600"/>
                  </a:lnTo>
                  <a:lnTo>
                    <a:pt x="27" y="556"/>
                  </a:lnTo>
                  <a:lnTo>
                    <a:pt x="12" y="509"/>
                  </a:lnTo>
                  <a:lnTo>
                    <a:pt x="3" y="459"/>
                  </a:lnTo>
                  <a:lnTo>
                    <a:pt x="0" y="408"/>
                  </a:lnTo>
                  <a:lnTo>
                    <a:pt x="3" y="357"/>
                  </a:lnTo>
                  <a:lnTo>
                    <a:pt x="12" y="308"/>
                  </a:lnTo>
                  <a:lnTo>
                    <a:pt x="27" y="261"/>
                  </a:lnTo>
                  <a:lnTo>
                    <a:pt x="48" y="216"/>
                  </a:lnTo>
                  <a:lnTo>
                    <a:pt x="73" y="175"/>
                  </a:lnTo>
                  <a:lnTo>
                    <a:pt x="103" y="138"/>
                  </a:lnTo>
                  <a:lnTo>
                    <a:pt x="137" y="103"/>
                  </a:lnTo>
                  <a:lnTo>
                    <a:pt x="175" y="73"/>
                  </a:lnTo>
                  <a:lnTo>
                    <a:pt x="216" y="48"/>
                  </a:lnTo>
                  <a:lnTo>
                    <a:pt x="260" y="28"/>
                  </a:lnTo>
                  <a:lnTo>
                    <a:pt x="307" y="13"/>
                  </a:lnTo>
                  <a:lnTo>
                    <a:pt x="355" y="3"/>
                  </a:lnTo>
                  <a:lnTo>
                    <a:pt x="4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553"/>
            <p:cNvSpPr>
              <a:spLocks noEditPoints="1"/>
            </p:cNvSpPr>
            <p:nvPr/>
          </p:nvSpPr>
          <p:spPr bwMode="auto">
            <a:xfrm>
              <a:off x="5457825" y="5005388"/>
              <a:ext cx="354013" cy="506413"/>
            </a:xfrm>
            <a:custGeom>
              <a:avLst/>
              <a:gdLst>
                <a:gd name="T0" fmla="*/ 972 w 2230"/>
                <a:gd name="T1" fmla="*/ 127 h 3195"/>
                <a:gd name="T2" fmla="*/ 766 w 2230"/>
                <a:gd name="T3" fmla="*/ 179 h 3195"/>
                <a:gd name="T4" fmla="*/ 576 w 2230"/>
                <a:gd name="T5" fmla="*/ 275 h 3195"/>
                <a:gd name="T6" fmla="*/ 409 w 2230"/>
                <a:gd name="T7" fmla="*/ 410 h 3195"/>
                <a:gd name="T8" fmla="*/ 277 w 2230"/>
                <a:gd name="T9" fmla="*/ 579 h 3195"/>
                <a:gd name="T10" fmla="*/ 184 w 2230"/>
                <a:gd name="T11" fmla="*/ 775 h 3195"/>
                <a:gd name="T12" fmla="*/ 130 w 2230"/>
                <a:gd name="T13" fmla="*/ 991 h 3195"/>
                <a:gd name="T14" fmla="*/ 115 w 2230"/>
                <a:gd name="T15" fmla="*/ 1213 h 3195"/>
                <a:gd name="T16" fmla="*/ 141 w 2230"/>
                <a:gd name="T17" fmla="*/ 1435 h 3195"/>
                <a:gd name="T18" fmla="*/ 207 w 2230"/>
                <a:gd name="T19" fmla="*/ 1644 h 3195"/>
                <a:gd name="T20" fmla="*/ 316 w 2230"/>
                <a:gd name="T21" fmla="*/ 1832 h 3195"/>
                <a:gd name="T22" fmla="*/ 1954 w 2230"/>
                <a:gd name="T23" fmla="*/ 1773 h 3195"/>
                <a:gd name="T24" fmla="*/ 2050 w 2230"/>
                <a:gd name="T25" fmla="*/ 1577 h 3195"/>
                <a:gd name="T26" fmla="*/ 2102 w 2230"/>
                <a:gd name="T27" fmla="*/ 1363 h 3195"/>
                <a:gd name="T28" fmla="*/ 2115 w 2230"/>
                <a:gd name="T29" fmla="*/ 1139 h 3195"/>
                <a:gd name="T30" fmla="*/ 2088 w 2230"/>
                <a:gd name="T31" fmla="*/ 917 h 3195"/>
                <a:gd name="T32" fmla="*/ 2020 w 2230"/>
                <a:gd name="T33" fmla="*/ 707 h 3195"/>
                <a:gd name="T34" fmla="*/ 1914 w 2230"/>
                <a:gd name="T35" fmla="*/ 519 h 3195"/>
                <a:gd name="T36" fmla="*/ 1769 w 2230"/>
                <a:gd name="T37" fmla="*/ 361 h 3195"/>
                <a:gd name="T38" fmla="*/ 1594 w 2230"/>
                <a:gd name="T39" fmla="*/ 239 h 3195"/>
                <a:gd name="T40" fmla="*/ 1398 w 2230"/>
                <a:gd name="T41" fmla="*/ 157 h 3195"/>
                <a:gd name="T42" fmla="*/ 1188 w 2230"/>
                <a:gd name="T43" fmla="*/ 120 h 3195"/>
                <a:gd name="T44" fmla="*/ 1196 w 2230"/>
                <a:gd name="T45" fmla="*/ 3 h 3195"/>
                <a:gd name="T46" fmla="*/ 1431 w 2230"/>
                <a:gd name="T47" fmla="*/ 46 h 3195"/>
                <a:gd name="T48" fmla="*/ 1650 w 2230"/>
                <a:gd name="T49" fmla="*/ 136 h 3195"/>
                <a:gd name="T50" fmla="*/ 1845 w 2230"/>
                <a:gd name="T51" fmla="*/ 273 h 3195"/>
                <a:gd name="T52" fmla="*/ 1998 w 2230"/>
                <a:gd name="T53" fmla="*/ 437 h 3195"/>
                <a:gd name="T54" fmla="*/ 2110 w 2230"/>
                <a:gd name="T55" fmla="*/ 625 h 3195"/>
                <a:gd name="T56" fmla="*/ 2185 w 2230"/>
                <a:gd name="T57" fmla="*/ 834 h 3195"/>
                <a:gd name="T58" fmla="*/ 2225 w 2230"/>
                <a:gd name="T59" fmla="*/ 1055 h 3195"/>
                <a:gd name="T60" fmla="*/ 2227 w 2230"/>
                <a:gd name="T61" fmla="*/ 1282 h 3195"/>
                <a:gd name="T62" fmla="*/ 2192 w 2230"/>
                <a:gd name="T63" fmla="*/ 1504 h 3195"/>
                <a:gd name="T64" fmla="*/ 2119 w 2230"/>
                <a:gd name="T65" fmla="*/ 1713 h 3195"/>
                <a:gd name="T66" fmla="*/ 2008 w 2230"/>
                <a:gd name="T67" fmla="*/ 1902 h 3195"/>
                <a:gd name="T68" fmla="*/ 181 w 2230"/>
                <a:gd name="T69" fmla="*/ 1840 h 3195"/>
                <a:gd name="T70" fmla="*/ 82 w 2230"/>
                <a:gd name="T71" fmla="*/ 1644 h 3195"/>
                <a:gd name="T72" fmla="*/ 22 w 2230"/>
                <a:gd name="T73" fmla="*/ 1430 h 3195"/>
                <a:gd name="T74" fmla="*/ 0 w 2230"/>
                <a:gd name="T75" fmla="*/ 1206 h 3195"/>
                <a:gd name="T76" fmla="*/ 15 w 2230"/>
                <a:gd name="T77" fmla="*/ 981 h 3195"/>
                <a:gd name="T78" fmla="*/ 67 w 2230"/>
                <a:gd name="T79" fmla="*/ 763 h 3195"/>
                <a:gd name="T80" fmla="*/ 154 w 2230"/>
                <a:gd name="T81" fmla="*/ 560 h 3195"/>
                <a:gd name="T82" fmla="*/ 278 w 2230"/>
                <a:gd name="T83" fmla="*/ 381 h 3195"/>
                <a:gd name="T84" fmla="*/ 448 w 2230"/>
                <a:gd name="T85" fmla="*/ 222 h 3195"/>
                <a:gd name="T86" fmla="*/ 653 w 2230"/>
                <a:gd name="T87" fmla="*/ 101 h 3195"/>
                <a:gd name="T88" fmla="*/ 877 w 2230"/>
                <a:gd name="T89" fmla="*/ 25 h 3195"/>
                <a:gd name="T90" fmla="*/ 1116 w 2230"/>
                <a:gd name="T91" fmla="*/ 0 h 3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30" h="3195">
                  <a:moveTo>
                    <a:pt x="1116" y="117"/>
                  </a:moveTo>
                  <a:lnTo>
                    <a:pt x="1043" y="120"/>
                  </a:lnTo>
                  <a:lnTo>
                    <a:pt x="972" y="127"/>
                  </a:lnTo>
                  <a:lnTo>
                    <a:pt x="902" y="140"/>
                  </a:lnTo>
                  <a:lnTo>
                    <a:pt x="833" y="157"/>
                  </a:lnTo>
                  <a:lnTo>
                    <a:pt x="766" y="179"/>
                  </a:lnTo>
                  <a:lnTo>
                    <a:pt x="700" y="207"/>
                  </a:lnTo>
                  <a:lnTo>
                    <a:pt x="638" y="239"/>
                  </a:lnTo>
                  <a:lnTo>
                    <a:pt x="576" y="275"/>
                  </a:lnTo>
                  <a:lnTo>
                    <a:pt x="518" y="315"/>
                  </a:lnTo>
                  <a:lnTo>
                    <a:pt x="462" y="361"/>
                  </a:lnTo>
                  <a:lnTo>
                    <a:pt x="409" y="410"/>
                  </a:lnTo>
                  <a:lnTo>
                    <a:pt x="361" y="462"/>
                  </a:lnTo>
                  <a:lnTo>
                    <a:pt x="317" y="519"/>
                  </a:lnTo>
                  <a:lnTo>
                    <a:pt x="277" y="579"/>
                  </a:lnTo>
                  <a:lnTo>
                    <a:pt x="242" y="642"/>
                  </a:lnTo>
                  <a:lnTo>
                    <a:pt x="210" y="707"/>
                  </a:lnTo>
                  <a:lnTo>
                    <a:pt x="184" y="775"/>
                  </a:lnTo>
                  <a:lnTo>
                    <a:pt x="162" y="845"/>
                  </a:lnTo>
                  <a:lnTo>
                    <a:pt x="144" y="917"/>
                  </a:lnTo>
                  <a:lnTo>
                    <a:pt x="130" y="991"/>
                  </a:lnTo>
                  <a:lnTo>
                    <a:pt x="121" y="1065"/>
                  </a:lnTo>
                  <a:lnTo>
                    <a:pt x="115" y="1139"/>
                  </a:lnTo>
                  <a:lnTo>
                    <a:pt x="115" y="1213"/>
                  </a:lnTo>
                  <a:lnTo>
                    <a:pt x="120" y="1288"/>
                  </a:lnTo>
                  <a:lnTo>
                    <a:pt x="128" y="1362"/>
                  </a:lnTo>
                  <a:lnTo>
                    <a:pt x="141" y="1435"/>
                  </a:lnTo>
                  <a:lnTo>
                    <a:pt x="159" y="1506"/>
                  </a:lnTo>
                  <a:lnTo>
                    <a:pt x="181" y="1576"/>
                  </a:lnTo>
                  <a:lnTo>
                    <a:pt x="207" y="1644"/>
                  </a:lnTo>
                  <a:lnTo>
                    <a:pt x="239" y="1710"/>
                  </a:lnTo>
                  <a:lnTo>
                    <a:pt x="275" y="1772"/>
                  </a:lnTo>
                  <a:lnTo>
                    <a:pt x="316" y="1832"/>
                  </a:lnTo>
                  <a:lnTo>
                    <a:pt x="1116" y="2989"/>
                  </a:lnTo>
                  <a:lnTo>
                    <a:pt x="1913" y="1834"/>
                  </a:lnTo>
                  <a:lnTo>
                    <a:pt x="1954" y="1773"/>
                  </a:lnTo>
                  <a:lnTo>
                    <a:pt x="1990" y="1711"/>
                  </a:lnTo>
                  <a:lnTo>
                    <a:pt x="2022" y="1645"/>
                  </a:lnTo>
                  <a:lnTo>
                    <a:pt x="2050" y="1577"/>
                  </a:lnTo>
                  <a:lnTo>
                    <a:pt x="2072" y="1507"/>
                  </a:lnTo>
                  <a:lnTo>
                    <a:pt x="2090" y="1435"/>
                  </a:lnTo>
                  <a:lnTo>
                    <a:pt x="2102" y="1363"/>
                  </a:lnTo>
                  <a:lnTo>
                    <a:pt x="2112" y="1289"/>
                  </a:lnTo>
                  <a:lnTo>
                    <a:pt x="2116" y="1214"/>
                  </a:lnTo>
                  <a:lnTo>
                    <a:pt x="2115" y="1139"/>
                  </a:lnTo>
                  <a:lnTo>
                    <a:pt x="2111" y="1065"/>
                  </a:lnTo>
                  <a:lnTo>
                    <a:pt x="2101" y="991"/>
                  </a:lnTo>
                  <a:lnTo>
                    <a:pt x="2088" y="917"/>
                  </a:lnTo>
                  <a:lnTo>
                    <a:pt x="2070" y="845"/>
                  </a:lnTo>
                  <a:lnTo>
                    <a:pt x="2047" y="775"/>
                  </a:lnTo>
                  <a:lnTo>
                    <a:pt x="2020" y="707"/>
                  </a:lnTo>
                  <a:lnTo>
                    <a:pt x="1989" y="642"/>
                  </a:lnTo>
                  <a:lnTo>
                    <a:pt x="1954" y="579"/>
                  </a:lnTo>
                  <a:lnTo>
                    <a:pt x="1914" y="519"/>
                  </a:lnTo>
                  <a:lnTo>
                    <a:pt x="1870" y="462"/>
                  </a:lnTo>
                  <a:lnTo>
                    <a:pt x="1822" y="410"/>
                  </a:lnTo>
                  <a:lnTo>
                    <a:pt x="1769" y="361"/>
                  </a:lnTo>
                  <a:lnTo>
                    <a:pt x="1713" y="315"/>
                  </a:lnTo>
                  <a:lnTo>
                    <a:pt x="1655" y="275"/>
                  </a:lnTo>
                  <a:lnTo>
                    <a:pt x="1594" y="239"/>
                  </a:lnTo>
                  <a:lnTo>
                    <a:pt x="1530" y="207"/>
                  </a:lnTo>
                  <a:lnTo>
                    <a:pt x="1465" y="179"/>
                  </a:lnTo>
                  <a:lnTo>
                    <a:pt x="1398" y="157"/>
                  </a:lnTo>
                  <a:lnTo>
                    <a:pt x="1329" y="140"/>
                  </a:lnTo>
                  <a:lnTo>
                    <a:pt x="1260" y="127"/>
                  </a:lnTo>
                  <a:lnTo>
                    <a:pt x="1188" y="120"/>
                  </a:lnTo>
                  <a:lnTo>
                    <a:pt x="1116" y="117"/>
                  </a:lnTo>
                  <a:close/>
                  <a:moveTo>
                    <a:pt x="1116" y="0"/>
                  </a:moveTo>
                  <a:lnTo>
                    <a:pt x="1196" y="3"/>
                  </a:lnTo>
                  <a:lnTo>
                    <a:pt x="1275" y="12"/>
                  </a:lnTo>
                  <a:lnTo>
                    <a:pt x="1354" y="25"/>
                  </a:lnTo>
                  <a:lnTo>
                    <a:pt x="1431" y="46"/>
                  </a:lnTo>
                  <a:lnTo>
                    <a:pt x="1506" y="70"/>
                  </a:lnTo>
                  <a:lnTo>
                    <a:pt x="1579" y="101"/>
                  </a:lnTo>
                  <a:lnTo>
                    <a:pt x="1650" y="136"/>
                  </a:lnTo>
                  <a:lnTo>
                    <a:pt x="1718" y="176"/>
                  </a:lnTo>
                  <a:lnTo>
                    <a:pt x="1783" y="222"/>
                  </a:lnTo>
                  <a:lnTo>
                    <a:pt x="1845" y="273"/>
                  </a:lnTo>
                  <a:lnTo>
                    <a:pt x="1904" y="328"/>
                  </a:lnTo>
                  <a:lnTo>
                    <a:pt x="1953" y="381"/>
                  </a:lnTo>
                  <a:lnTo>
                    <a:pt x="1998" y="437"/>
                  </a:lnTo>
                  <a:lnTo>
                    <a:pt x="2039" y="497"/>
                  </a:lnTo>
                  <a:lnTo>
                    <a:pt x="2076" y="560"/>
                  </a:lnTo>
                  <a:lnTo>
                    <a:pt x="2110" y="625"/>
                  </a:lnTo>
                  <a:lnTo>
                    <a:pt x="2138" y="693"/>
                  </a:lnTo>
                  <a:lnTo>
                    <a:pt x="2164" y="763"/>
                  </a:lnTo>
                  <a:lnTo>
                    <a:pt x="2185" y="834"/>
                  </a:lnTo>
                  <a:lnTo>
                    <a:pt x="2203" y="907"/>
                  </a:lnTo>
                  <a:lnTo>
                    <a:pt x="2216" y="981"/>
                  </a:lnTo>
                  <a:lnTo>
                    <a:pt x="2225" y="1055"/>
                  </a:lnTo>
                  <a:lnTo>
                    <a:pt x="2229" y="1131"/>
                  </a:lnTo>
                  <a:lnTo>
                    <a:pt x="2230" y="1207"/>
                  </a:lnTo>
                  <a:lnTo>
                    <a:pt x="2227" y="1282"/>
                  </a:lnTo>
                  <a:lnTo>
                    <a:pt x="2220" y="1357"/>
                  </a:lnTo>
                  <a:lnTo>
                    <a:pt x="2208" y="1431"/>
                  </a:lnTo>
                  <a:lnTo>
                    <a:pt x="2192" y="1504"/>
                  </a:lnTo>
                  <a:lnTo>
                    <a:pt x="2172" y="1575"/>
                  </a:lnTo>
                  <a:lnTo>
                    <a:pt x="2148" y="1645"/>
                  </a:lnTo>
                  <a:lnTo>
                    <a:pt x="2119" y="1713"/>
                  </a:lnTo>
                  <a:lnTo>
                    <a:pt x="2087" y="1779"/>
                  </a:lnTo>
                  <a:lnTo>
                    <a:pt x="2050" y="1841"/>
                  </a:lnTo>
                  <a:lnTo>
                    <a:pt x="2008" y="1902"/>
                  </a:lnTo>
                  <a:lnTo>
                    <a:pt x="1116" y="3195"/>
                  </a:lnTo>
                  <a:lnTo>
                    <a:pt x="222" y="1900"/>
                  </a:lnTo>
                  <a:lnTo>
                    <a:pt x="181" y="1840"/>
                  </a:lnTo>
                  <a:lnTo>
                    <a:pt x="144" y="1778"/>
                  </a:lnTo>
                  <a:lnTo>
                    <a:pt x="111" y="1712"/>
                  </a:lnTo>
                  <a:lnTo>
                    <a:pt x="82" y="1644"/>
                  </a:lnTo>
                  <a:lnTo>
                    <a:pt x="58" y="1575"/>
                  </a:lnTo>
                  <a:lnTo>
                    <a:pt x="38" y="1503"/>
                  </a:lnTo>
                  <a:lnTo>
                    <a:pt x="22" y="1430"/>
                  </a:lnTo>
                  <a:lnTo>
                    <a:pt x="11" y="1357"/>
                  </a:lnTo>
                  <a:lnTo>
                    <a:pt x="3" y="1281"/>
                  </a:lnTo>
                  <a:lnTo>
                    <a:pt x="0" y="1206"/>
                  </a:lnTo>
                  <a:lnTo>
                    <a:pt x="1" y="1131"/>
                  </a:lnTo>
                  <a:lnTo>
                    <a:pt x="6" y="1055"/>
                  </a:lnTo>
                  <a:lnTo>
                    <a:pt x="15" y="981"/>
                  </a:lnTo>
                  <a:lnTo>
                    <a:pt x="29" y="907"/>
                  </a:lnTo>
                  <a:lnTo>
                    <a:pt x="45" y="834"/>
                  </a:lnTo>
                  <a:lnTo>
                    <a:pt x="67" y="763"/>
                  </a:lnTo>
                  <a:lnTo>
                    <a:pt x="92" y="693"/>
                  </a:lnTo>
                  <a:lnTo>
                    <a:pt x="122" y="625"/>
                  </a:lnTo>
                  <a:lnTo>
                    <a:pt x="154" y="560"/>
                  </a:lnTo>
                  <a:lnTo>
                    <a:pt x="191" y="496"/>
                  </a:lnTo>
                  <a:lnTo>
                    <a:pt x="233" y="437"/>
                  </a:lnTo>
                  <a:lnTo>
                    <a:pt x="278" y="381"/>
                  </a:lnTo>
                  <a:lnTo>
                    <a:pt x="327" y="328"/>
                  </a:lnTo>
                  <a:lnTo>
                    <a:pt x="386" y="273"/>
                  </a:lnTo>
                  <a:lnTo>
                    <a:pt x="448" y="222"/>
                  </a:lnTo>
                  <a:lnTo>
                    <a:pt x="514" y="176"/>
                  </a:lnTo>
                  <a:lnTo>
                    <a:pt x="582" y="136"/>
                  </a:lnTo>
                  <a:lnTo>
                    <a:pt x="653" y="101"/>
                  </a:lnTo>
                  <a:lnTo>
                    <a:pt x="725" y="70"/>
                  </a:lnTo>
                  <a:lnTo>
                    <a:pt x="800" y="46"/>
                  </a:lnTo>
                  <a:lnTo>
                    <a:pt x="877" y="25"/>
                  </a:lnTo>
                  <a:lnTo>
                    <a:pt x="955" y="12"/>
                  </a:lnTo>
                  <a:lnTo>
                    <a:pt x="1034" y="3"/>
                  </a:lnTo>
                  <a:lnTo>
                    <a:pt x="11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554"/>
            <p:cNvSpPr>
              <a:spLocks/>
            </p:cNvSpPr>
            <p:nvPr/>
          </p:nvSpPr>
          <p:spPr bwMode="auto">
            <a:xfrm>
              <a:off x="5346700" y="5535613"/>
              <a:ext cx="25400" cy="25400"/>
            </a:xfrm>
            <a:custGeom>
              <a:avLst/>
              <a:gdLst>
                <a:gd name="T0" fmla="*/ 99 w 158"/>
                <a:gd name="T1" fmla="*/ 0 h 158"/>
                <a:gd name="T2" fmla="*/ 114 w 158"/>
                <a:gd name="T3" fmla="*/ 2 h 158"/>
                <a:gd name="T4" fmla="*/ 128 w 158"/>
                <a:gd name="T5" fmla="*/ 7 h 158"/>
                <a:gd name="T6" fmla="*/ 141 w 158"/>
                <a:gd name="T7" fmla="*/ 17 h 158"/>
                <a:gd name="T8" fmla="*/ 150 w 158"/>
                <a:gd name="T9" fmla="*/ 30 h 158"/>
                <a:gd name="T10" fmla="*/ 155 w 158"/>
                <a:gd name="T11" fmla="*/ 43 h 158"/>
                <a:gd name="T12" fmla="*/ 158 w 158"/>
                <a:gd name="T13" fmla="*/ 58 h 158"/>
                <a:gd name="T14" fmla="*/ 155 w 158"/>
                <a:gd name="T15" fmla="*/ 73 h 158"/>
                <a:gd name="T16" fmla="*/ 150 w 158"/>
                <a:gd name="T17" fmla="*/ 87 h 158"/>
                <a:gd name="T18" fmla="*/ 141 w 158"/>
                <a:gd name="T19" fmla="*/ 100 h 158"/>
                <a:gd name="T20" fmla="*/ 99 w 158"/>
                <a:gd name="T21" fmla="*/ 141 h 158"/>
                <a:gd name="T22" fmla="*/ 87 w 158"/>
                <a:gd name="T23" fmla="*/ 151 h 158"/>
                <a:gd name="T24" fmla="*/ 73 w 158"/>
                <a:gd name="T25" fmla="*/ 156 h 158"/>
                <a:gd name="T26" fmla="*/ 58 w 158"/>
                <a:gd name="T27" fmla="*/ 158 h 158"/>
                <a:gd name="T28" fmla="*/ 43 w 158"/>
                <a:gd name="T29" fmla="*/ 156 h 158"/>
                <a:gd name="T30" fmla="*/ 30 w 158"/>
                <a:gd name="T31" fmla="*/ 151 h 158"/>
                <a:gd name="T32" fmla="*/ 17 w 158"/>
                <a:gd name="T33" fmla="*/ 141 h 158"/>
                <a:gd name="T34" fmla="*/ 7 w 158"/>
                <a:gd name="T35" fmla="*/ 128 h 158"/>
                <a:gd name="T36" fmla="*/ 2 w 158"/>
                <a:gd name="T37" fmla="*/ 115 h 158"/>
                <a:gd name="T38" fmla="*/ 0 w 158"/>
                <a:gd name="T39" fmla="*/ 100 h 158"/>
                <a:gd name="T40" fmla="*/ 2 w 158"/>
                <a:gd name="T41" fmla="*/ 85 h 158"/>
                <a:gd name="T42" fmla="*/ 7 w 158"/>
                <a:gd name="T43" fmla="*/ 71 h 158"/>
                <a:gd name="T44" fmla="*/ 17 w 158"/>
                <a:gd name="T45" fmla="*/ 58 h 158"/>
                <a:gd name="T46" fmla="*/ 58 w 158"/>
                <a:gd name="T47" fmla="*/ 17 h 158"/>
                <a:gd name="T48" fmla="*/ 71 w 158"/>
                <a:gd name="T49" fmla="*/ 7 h 158"/>
                <a:gd name="T50" fmla="*/ 85 w 158"/>
                <a:gd name="T51" fmla="*/ 2 h 158"/>
                <a:gd name="T52" fmla="*/ 99 w 158"/>
                <a:gd name="T5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58">
                  <a:moveTo>
                    <a:pt x="99" y="0"/>
                  </a:moveTo>
                  <a:lnTo>
                    <a:pt x="114" y="2"/>
                  </a:lnTo>
                  <a:lnTo>
                    <a:pt x="128" y="7"/>
                  </a:lnTo>
                  <a:lnTo>
                    <a:pt x="141" y="17"/>
                  </a:lnTo>
                  <a:lnTo>
                    <a:pt x="150" y="30"/>
                  </a:lnTo>
                  <a:lnTo>
                    <a:pt x="155" y="43"/>
                  </a:lnTo>
                  <a:lnTo>
                    <a:pt x="158" y="58"/>
                  </a:lnTo>
                  <a:lnTo>
                    <a:pt x="155" y="73"/>
                  </a:lnTo>
                  <a:lnTo>
                    <a:pt x="150" y="87"/>
                  </a:lnTo>
                  <a:lnTo>
                    <a:pt x="141" y="100"/>
                  </a:lnTo>
                  <a:lnTo>
                    <a:pt x="99" y="141"/>
                  </a:lnTo>
                  <a:lnTo>
                    <a:pt x="87" y="151"/>
                  </a:lnTo>
                  <a:lnTo>
                    <a:pt x="73" y="156"/>
                  </a:lnTo>
                  <a:lnTo>
                    <a:pt x="58" y="158"/>
                  </a:lnTo>
                  <a:lnTo>
                    <a:pt x="43" y="156"/>
                  </a:lnTo>
                  <a:lnTo>
                    <a:pt x="30" y="151"/>
                  </a:lnTo>
                  <a:lnTo>
                    <a:pt x="17" y="141"/>
                  </a:lnTo>
                  <a:lnTo>
                    <a:pt x="7" y="128"/>
                  </a:lnTo>
                  <a:lnTo>
                    <a:pt x="2" y="115"/>
                  </a:lnTo>
                  <a:lnTo>
                    <a:pt x="0" y="100"/>
                  </a:lnTo>
                  <a:lnTo>
                    <a:pt x="2" y="85"/>
                  </a:lnTo>
                  <a:lnTo>
                    <a:pt x="7" y="71"/>
                  </a:lnTo>
                  <a:lnTo>
                    <a:pt x="17" y="58"/>
                  </a:lnTo>
                  <a:lnTo>
                    <a:pt x="58" y="17"/>
                  </a:lnTo>
                  <a:lnTo>
                    <a:pt x="71" y="7"/>
                  </a:lnTo>
                  <a:lnTo>
                    <a:pt x="85" y="2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555"/>
            <p:cNvSpPr>
              <a:spLocks/>
            </p:cNvSpPr>
            <p:nvPr/>
          </p:nvSpPr>
          <p:spPr bwMode="auto">
            <a:xfrm>
              <a:off x="5416550" y="5486401"/>
              <a:ext cx="36513" cy="19050"/>
            </a:xfrm>
            <a:custGeom>
              <a:avLst/>
              <a:gdLst>
                <a:gd name="T0" fmla="*/ 58 w 222"/>
                <a:gd name="T1" fmla="*/ 0 h 117"/>
                <a:gd name="T2" fmla="*/ 164 w 222"/>
                <a:gd name="T3" fmla="*/ 0 h 117"/>
                <a:gd name="T4" fmla="*/ 183 w 222"/>
                <a:gd name="T5" fmla="*/ 4 h 117"/>
                <a:gd name="T6" fmla="*/ 199 w 222"/>
                <a:gd name="T7" fmla="*/ 12 h 117"/>
                <a:gd name="T8" fmla="*/ 211 w 222"/>
                <a:gd name="T9" fmla="*/ 25 h 117"/>
                <a:gd name="T10" fmla="*/ 219 w 222"/>
                <a:gd name="T11" fmla="*/ 41 h 117"/>
                <a:gd name="T12" fmla="*/ 222 w 222"/>
                <a:gd name="T13" fmla="*/ 59 h 117"/>
                <a:gd name="T14" fmla="*/ 219 w 222"/>
                <a:gd name="T15" fmla="*/ 77 h 117"/>
                <a:gd name="T16" fmla="*/ 211 w 222"/>
                <a:gd name="T17" fmla="*/ 93 h 117"/>
                <a:gd name="T18" fmla="*/ 199 w 222"/>
                <a:gd name="T19" fmla="*/ 105 h 117"/>
                <a:gd name="T20" fmla="*/ 183 w 222"/>
                <a:gd name="T21" fmla="*/ 114 h 117"/>
                <a:gd name="T22" fmla="*/ 164 w 222"/>
                <a:gd name="T23" fmla="*/ 117 h 117"/>
                <a:gd name="T24" fmla="*/ 58 w 222"/>
                <a:gd name="T25" fmla="*/ 117 h 117"/>
                <a:gd name="T26" fmla="*/ 40 w 222"/>
                <a:gd name="T27" fmla="*/ 114 h 117"/>
                <a:gd name="T28" fmla="*/ 24 w 222"/>
                <a:gd name="T29" fmla="*/ 105 h 117"/>
                <a:gd name="T30" fmla="*/ 12 w 222"/>
                <a:gd name="T31" fmla="*/ 93 h 117"/>
                <a:gd name="T32" fmla="*/ 3 w 222"/>
                <a:gd name="T33" fmla="*/ 77 h 117"/>
                <a:gd name="T34" fmla="*/ 0 w 222"/>
                <a:gd name="T35" fmla="*/ 59 h 117"/>
                <a:gd name="T36" fmla="*/ 3 w 222"/>
                <a:gd name="T37" fmla="*/ 41 h 117"/>
                <a:gd name="T38" fmla="*/ 12 w 222"/>
                <a:gd name="T39" fmla="*/ 25 h 117"/>
                <a:gd name="T40" fmla="*/ 24 w 222"/>
                <a:gd name="T41" fmla="*/ 12 h 117"/>
                <a:gd name="T42" fmla="*/ 40 w 222"/>
                <a:gd name="T43" fmla="*/ 4 h 117"/>
                <a:gd name="T44" fmla="*/ 58 w 222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2" h="117">
                  <a:moveTo>
                    <a:pt x="58" y="0"/>
                  </a:moveTo>
                  <a:lnTo>
                    <a:pt x="164" y="0"/>
                  </a:lnTo>
                  <a:lnTo>
                    <a:pt x="183" y="4"/>
                  </a:lnTo>
                  <a:lnTo>
                    <a:pt x="199" y="12"/>
                  </a:lnTo>
                  <a:lnTo>
                    <a:pt x="211" y="25"/>
                  </a:lnTo>
                  <a:lnTo>
                    <a:pt x="219" y="41"/>
                  </a:lnTo>
                  <a:lnTo>
                    <a:pt x="222" y="59"/>
                  </a:lnTo>
                  <a:lnTo>
                    <a:pt x="219" y="77"/>
                  </a:lnTo>
                  <a:lnTo>
                    <a:pt x="211" y="93"/>
                  </a:lnTo>
                  <a:lnTo>
                    <a:pt x="199" y="105"/>
                  </a:lnTo>
                  <a:lnTo>
                    <a:pt x="183" y="114"/>
                  </a:lnTo>
                  <a:lnTo>
                    <a:pt x="164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556"/>
            <p:cNvSpPr>
              <a:spLocks/>
            </p:cNvSpPr>
            <p:nvPr/>
          </p:nvSpPr>
          <p:spPr bwMode="auto">
            <a:xfrm>
              <a:off x="5376863" y="5500688"/>
              <a:ext cx="30163" cy="30163"/>
            </a:xfrm>
            <a:custGeom>
              <a:avLst/>
              <a:gdLst>
                <a:gd name="T0" fmla="*/ 134 w 192"/>
                <a:gd name="T1" fmla="*/ 0 h 192"/>
                <a:gd name="T2" fmla="*/ 148 w 192"/>
                <a:gd name="T3" fmla="*/ 2 h 192"/>
                <a:gd name="T4" fmla="*/ 162 w 192"/>
                <a:gd name="T5" fmla="*/ 8 h 192"/>
                <a:gd name="T6" fmla="*/ 175 w 192"/>
                <a:gd name="T7" fmla="*/ 17 h 192"/>
                <a:gd name="T8" fmla="*/ 184 w 192"/>
                <a:gd name="T9" fmla="*/ 30 h 192"/>
                <a:gd name="T10" fmla="*/ 190 w 192"/>
                <a:gd name="T11" fmla="*/ 44 h 192"/>
                <a:gd name="T12" fmla="*/ 192 w 192"/>
                <a:gd name="T13" fmla="*/ 58 h 192"/>
                <a:gd name="T14" fmla="*/ 190 w 192"/>
                <a:gd name="T15" fmla="*/ 73 h 192"/>
                <a:gd name="T16" fmla="*/ 184 w 192"/>
                <a:gd name="T17" fmla="*/ 87 h 192"/>
                <a:gd name="T18" fmla="*/ 175 w 192"/>
                <a:gd name="T19" fmla="*/ 99 h 192"/>
                <a:gd name="T20" fmla="*/ 100 w 192"/>
                <a:gd name="T21" fmla="*/ 174 h 192"/>
                <a:gd name="T22" fmla="*/ 88 w 192"/>
                <a:gd name="T23" fmla="*/ 184 h 192"/>
                <a:gd name="T24" fmla="*/ 73 w 192"/>
                <a:gd name="T25" fmla="*/ 190 h 192"/>
                <a:gd name="T26" fmla="*/ 60 w 192"/>
                <a:gd name="T27" fmla="*/ 192 h 192"/>
                <a:gd name="T28" fmla="*/ 45 w 192"/>
                <a:gd name="T29" fmla="*/ 190 h 192"/>
                <a:gd name="T30" fmla="*/ 30 w 192"/>
                <a:gd name="T31" fmla="*/ 184 h 192"/>
                <a:gd name="T32" fmla="*/ 18 w 192"/>
                <a:gd name="T33" fmla="*/ 174 h 192"/>
                <a:gd name="T34" fmla="*/ 9 w 192"/>
                <a:gd name="T35" fmla="*/ 162 h 192"/>
                <a:gd name="T36" fmla="*/ 2 w 192"/>
                <a:gd name="T37" fmla="*/ 149 h 192"/>
                <a:gd name="T38" fmla="*/ 0 w 192"/>
                <a:gd name="T39" fmla="*/ 134 h 192"/>
                <a:gd name="T40" fmla="*/ 2 w 192"/>
                <a:gd name="T41" fmla="*/ 119 h 192"/>
                <a:gd name="T42" fmla="*/ 9 w 192"/>
                <a:gd name="T43" fmla="*/ 104 h 192"/>
                <a:gd name="T44" fmla="*/ 18 w 192"/>
                <a:gd name="T45" fmla="*/ 92 h 192"/>
                <a:gd name="T46" fmla="*/ 93 w 192"/>
                <a:gd name="T47" fmla="*/ 17 h 192"/>
                <a:gd name="T48" fmla="*/ 105 w 192"/>
                <a:gd name="T49" fmla="*/ 8 h 192"/>
                <a:gd name="T50" fmla="*/ 119 w 192"/>
                <a:gd name="T51" fmla="*/ 2 h 192"/>
                <a:gd name="T52" fmla="*/ 134 w 192"/>
                <a:gd name="T5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2" h="192">
                  <a:moveTo>
                    <a:pt x="134" y="0"/>
                  </a:moveTo>
                  <a:lnTo>
                    <a:pt x="148" y="2"/>
                  </a:lnTo>
                  <a:lnTo>
                    <a:pt x="162" y="8"/>
                  </a:lnTo>
                  <a:lnTo>
                    <a:pt x="175" y="17"/>
                  </a:lnTo>
                  <a:lnTo>
                    <a:pt x="184" y="30"/>
                  </a:lnTo>
                  <a:lnTo>
                    <a:pt x="190" y="44"/>
                  </a:lnTo>
                  <a:lnTo>
                    <a:pt x="192" y="58"/>
                  </a:lnTo>
                  <a:lnTo>
                    <a:pt x="190" y="73"/>
                  </a:lnTo>
                  <a:lnTo>
                    <a:pt x="184" y="87"/>
                  </a:lnTo>
                  <a:lnTo>
                    <a:pt x="175" y="99"/>
                  </a:lnTo>
                  <a:lnTo>
                    <a:pt x="100" y="174"/>
                  </a:lnTo>
                  <a:lnTo>
                    <a:pt x="88" y="184"/>
                  </a:lnTo>
                  <a:lnTo>
                    <a:pt x="73" y="190"/>
                  </a:lnTo>
                  <a:lnTo>
                    <a:pt x="60" y="192"/>
                  </a:lnTo>
                  <a:lnTo>
                    <a:pt x="45" y="190"/>
                  </a:lnTo>
                  <a:lnTo>
                    <a:pt x="30" y="184"/>
                  </a:lnTo>
                  <a:lnTo>
                    <a:pt x="18" y="174"/>
                  </a:lnTo>
                  <a:lnTo>
                    <a:pt x="9" y="162"/>
                  </a:lnTo>
                  <a:lnTo>
                    <a:pt x="2" y="149"/>
                  </a:lnTo>
                  <a:lnTo>
                    <a:pt x="0" y="134"/>
                  </a:lnTo>
                  <a:lnTo>
                    <a:pt x="2" y="119"/>
                  </a:lnTo>
                  <a:lnTo>
                    <a:pt x="9" y="104"/>
                  </a:lnTo>
                  <a:lnTo>
                    <a:pt x="18" y="92"/>
                  </a:lnTo>
                  <a:lnTo>
                    <a:pt x="93" y="17"/>
                  </a:lnTo>
                  <a:lnTo>
                    <a:pt x="105" y="8"/>
                  </a:lnTo>
                  <a:lnTo>
                    <a:pt x="119" y="2"/>
                  </a:lnTo>
                  <a:lnTo>
                    <a:pt x="1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557"/>
            <p:cNvSpPr>
              <a:spLocks/>
            </p:cNvSpPr>
            <p:nvPr/>
          </p:nvSpPr>
          <p:spPr bwMode="auto">
            <a:xfrm>
              <a:off x="5518150" y="5486401"/>
              <a:ext cx="34925" cy="19050"/>
            </a:xfrm>
            <a:custGeom>
              <a:avLst/>
              <a:gdLst>
                <a:gd name="T0" fmla="*/ 58 w 222"/>
                <a:gd name="T1" fmla="*/ 0 h 117"/>
                <a:gd name="T2" fmla="*/ 164 w 222"/>
                <a:gd name="T3" fmla="*/ 0 h 117"/>
                <a:gd name="T4" fmla="*/ 182 w 222"/>
                <a:gd name="T5" fmla="*/ 4 h 117"/>
                <a:gd name="T6" fmla="*/ 197 w 222"/>
                <a:gd name="T7" fmla="*/ 12 h 117"/>
                <a:gd name="T8" fmla="*/ 210 w 222"/>
                <a:gd name="T9" fmla="*/ 25 h 117"/>
                <a:gd name="T10" fmla="*/ 219 w 222"/>
                <a:gd name="T11" fmla="*/ 41 h 117"/>
                <a:gd name="T12" fmla="*/ 222 w 222"/>
                <a:gd name="T13" fmla="*/ 59 h 117"/>
                <a:gd name="T14" fmla="*/ 219 w 222"/>
                <a:gd name="T15" fmla="*/ 77 h 117"/>
                <a:gd name="T16" fmla="*/ 210 w 222"/>
                <a:gd name="T17" fmla="*/ 93 h 117"/>
                <a:gd name="T18" fmla="*/ 197 w 222"/>
                <a:gd name="T19" fmla="*/ 105 h 117"/>
                <a:gd name="T20" fmla="*/ 182 w 222"/>
                <a:gd name="T21" fmla="*/ 114 h 117"/>
                <a:gd name="T22" fmla="*/ 164 w 222"/>
                <a:gd name="T23" fmla="*/ 117 h 117"/>
                <a:gd name="T24" fmla="*/ 58 w 222"/>
                <a:gd name="T25" fmla="*/ 117 h 117"/>
                <a:gd name="T26" fmla="*/ 39 w 222"/>
                <a:gd name="T27" fmla="*/ 114 h 117"/>
                <a:gd name="T28" fmla="*/ 23 w 222"/>
                <a:gd name="T29" fmla="*/ 105 h 117"/>
                <a:gd name="T30" fmla="*/ 10 w 222"/>
                <a:gd name="T31" fmla="*/ 93 h 117"/>
                <a:gd name="T32" fmla="*/ 3 w 222"/>
                <a:gd name="T33" fmla="*/ 77 h 117"/>
                <a:gd name="T34" fmla="*/ 0 w 222"/>
                <a:gd name="T35" fmla="*/ 59 h 117"/>
                <a:gd name="T36" fmla="*/ 3 w 222"/>
                <a:gd name="T37" fmla="*/ 41 h 117"/>
                <a:gd name="T38" fmla="*/ 10 w 222"/>
                <a:gd name="T39" fmla="*/ 25 h 117"/>
                <a:gd name="T40" fmla="*/ 23 w 222"/>
                <a:gd name="T41" fmla="*/ 12 h 117"/>
                <a:gd name="T42" fmla="*/ 39 w 222"/>
                <a:gd name="T43" fmla="*/ 4 h 117"/>
                <a:gd name="T44" fmla="*/ 58 w 222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2" h="117">
                  <a:moveTo>
                    <a:pt x="58" y="0"/>
                  </a:moveTo>
                  <a:lnTo>
                    <a:pt x="164" y="0"/>
                  </a:lnTo>
                  <a:lnTo>
                    <a:pt x="182" y="4"/>
                  </a:lnTo>
                  <a:lnTo>
                    <a:pt x="197" y="12"/>
                  </a:lnTo>
                  <a:lnTo>
                    <a:pt x="210" y="25"/>
                  </a:lnTo>
                  <a:lnTo>
                    <a:pt x="219" y="41"/>
                  </a:lnTo>
                  <a:lnTo>
                    <a:pt x="222" y="59"/>
                  </a:lnTo>
                  <a:lnTo>
                    <a:pt x="219" y="77"/>
                  </a:lnTo>
                  <a:lnTo>
                    <a:pt x="210" y="93"/>
                  </a:lnTo>
                  <a:lnTo>
                    <a:pt x="197" y="105"/>
                  </a:lnTo>
                  <a:lnTo>
                    <a:pt x="182" y="114"/>
                  </a:lnTo>
                  <a:lnTo>
                    <a:pt x="164" y="117"/>
                  </a:lnTo>
                  <a:lnTo>
                    <a:pt x="58" y="117"/>
                  </a:lnTo>
                  <a:lnTo>
                    <a:pt x="39" y="114"/>
                  </a:lnTo>
                  <a:lnTo>
                    <a:pt x="23" y="105"/>
                  </a:lnTo>
                  <a:lnTo>
                    <a:pt x="10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0" y="25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558"/>
            <p:cNvSpPr>
              <a:spLocks/>
            </p:cNvSpPr>
            <p:nvPr/>
          </p:nvSpPr>
          <p:spPr bwMode="auto">
            <a:xfrm>
              <a:off x="5467350" y="5486401"/>
              <a:ext cx="34925" cy="19050"/>
            </a:xfrm>
            <a:custGeom>
              <a:avLst/>
              <a:gdLst>
                <a:gd name="T0" fmla="*/ 59 w 224"/>
                <a:gd name="T1" fmla="*/ 0 h 117"/>
                <a:gd name="T2" fmla="*/ 164 w 224"/>
                <a:gd name="T3" fmla="*/ 0 h 117"/>
                <a:gd name="T4" fmla="*/ 183 w 224"/>
                <a:gd name="T5" fmla="*/ 4 h 117"/>
                <a:gd name="T6" fmla="*/ 199 w 224"/>
                <a:gd name="T7" fmla="*/ 12 h 117"/>
                <a:gd name="T8" fmla="*/ 212 w 224"/>
                <a:gd name="T9" fmla="*/ 25 h 117"/>
                <a:gd name="T10" fmla="*/ 220 w 224"/>
                <a:gd name="T11" fmla="*/ 41 h 117"/>
                <a:gd name="T12" fmla="*/ 224 w 224"/>
                <a:gd name="T13" fmla="*/ 59 h 117"/>
                <a:gd name="T14" fmla="*/ 220 w 224"/>
                <a:gd name="T15" fmla="*/ 77 h 117"/>
                <a:gd name="T16" fmla="*/ 212 w 224"/>
                <a:gd name="T17" fmla="*/ 93 h 117"/>
                <a:gd name="T18" fmla="*/ 199 w 224"/>
                <a:gd name="T19" fmla="*/ 105 h 117"/>
                <a:gd name="T20" fmla="*/ 183 w 224"/>
                <a:gd name="T21" fmla="*/ 114 h 117"/>
                <a:gd name="T22" fmla="*/ 164 w 224"/>
                <a:gd name="T23" fmla="*/ 117 h 117"/>
                <a:gd name="T24" fmla="*/ 59 w 224"/>
                <a:gd name="T25" fmla="*/ 117 h 117"/>
                <a:gd name="T26" fmla="*/ 41 w 224"/>
                <a:gd name="T27" fmla="*/ 114 h 117"/>
                <a:gd name="T28" fmla="*/ 25 w 224"/>
                <a:gd name="T29" fmla="*/ 105 h 117"/>
                <a:gd name="T30" fmla="*/ 12 w 224"/>
                <a:gd name="T31" fmla="*/ 93 h 117"/>
                <a:gd name="T32" fmla="*/ 4 w 224"/>
                <a:gd name="T33" fmla="*/ 77 h 117"/>
                <a:gd name="T34" fmla="*/ 0 w 224"/>
                <a:gd name="T35" fmla="*/ 59 h 117"/>
                <a:gd name="T36" fmla="*/ 4 w 224"/>
                <a:gd name="T37" fmla="*/ 41 h 117"/>
                <a:gd name="T38" fmla="*/ 12 w 224"/>
                <a:gd name="T39" fmla="*/ 25 h 117"/>
                <a:gd name="T40" fmla="*/ 25 w 224"/>
                <a:gd name="T41" fmla="*/ 12 h 117"/>
                <a:gd name="T42" fmla="*/ 41 w 224"/>
                <a:gd name="T43" fmla="*/ 4 h 117"/>
                <a:gd name="T44" fmla="*/ 59 w 22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4" h="117">
                  <a:moveTo>
                    <a:pt x="59" y="0"/>
                  </a:moveTo>
                  <a:lnTo>
                    <a:pt x="164" y="0"/>
                  </a:lnTo>
                  <a:lnTo>
                    <a:pt x="183" y="4"/>
                  </a:lnTo>
                  <a:lnTo>
                    <a:pt x="199" y="12"/>
                  </a:lnTo>
                  <a:lnTo>
                    <a:pt x="212" y="25"/>
                  </a:lnTo>
                  <a:lnTo>
                    <a:pt x="220" y="41"/>
                  </a:lnTo>
                  <a:lnTo>
                    <a:pt x="224" y="59"/>
                  </a:lnTo>
                  <a:lnTo>
                    <a:pt x="220" y="77"/>
                  </a:lnTo>
                  <a:lnTo>
                    <a:pt x="212" y="93"/>
                  </a:lnTo>
                  <a:lnTo>
                    <a:pt x="199" y="105"/>
                  </a:lnTo>
                  <a:lnTo>
                    <a:pt x="183" y="114"/>
                  </a:lnTo>
                  <a:lnTo>
                    <a:pt x="164" y="117"/>
                  </a:lnTo>
                  <a:lnTo>
                    <a:pt x="59" y="117"/>
                  </a:lnTo>
                  <a:lnTo>
                    <a:pt x="41" y="114"/>
                  </a:lnTo>
                  <a:lnTo>
                    <a:pt x="25" y="105"/>
                  </a:lnTo>
                  <a:lnTo>
                    <a:pt x="12" y="93"/>
                  </a:lnTo>
                  <a:lnTo>
                    <a:pt x="4" y="77"/>
                  </a:lnTo>
                  <a:lnTo>
                    <a:pt x="0" y="59"/>
                  </a:lnTo>
                  <a:lnTo>
                    <a:pt x="4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559"/>
            <p:cNvSpPr>
              <a:spLocks/>
            </p:cNvSpPr>
            <p:nvPr/>
          </p:nvSpPr>
          <p:spPr bwMode="auto">
            <a:xfrm>
              <a:off x="5568950" y="5486401"/>
              <a:ext cx="26988" cy="19050"/>
            </a:xfrm>
            <a:custGeom>
              <a:avLst/>
              <a:gdLst>
                <a:gd name="T0" fmla="*/ 58 w 175"/>
                <a:gd name="T1" fmla="*/ 0 h 117"/>
                <a:gd name="T2" fmla="*/ 116 w 175"/>
                <a:gd name="T3" fmla="*/ 0 h 117"/>
                <a:gd name="T4" fmla="*/ 134 w 175"/>
                <a:gd name="T5" fmla="*/ 4 h 117"/>
                <a:gd name="T6" fmla="*/ 151 w 175"/>
                <a:gd name="T7" fmla="*/ 12 h 117"/>
                <a:gd name="T8" fmla="*/ 163 w 175"/>
                <a:gd name="T9" fmla="*/ 25 h 117"/>
                <a:gd name="T10" fmla="*/ 171 w 175"/>
                <a:gd name="T11" fmla="*/ 41 h 117"/>
                <a:gd name="T12" fmla="*/ 175 w 175"/>
                <a:gd name="T13" fmla="*/ 59 h 117"/>
                <a:gd name="T14" fmla="*/ 171 w 175"/>
                <a:gd name="T15" fmla="*/ 77 h 117"/>
                <a:gd name="T16" fmla="*/ 163 w 175"/>
                <a:gd name="T17" fmla="*/ 93 h 117"/>
                <a:gd name="T18" fmla="*/ 151 w 175"/>
                <a:gd name="T19" fmla="*/ 105 h 117"/>
                <a:gd name="T20" fmla="*/ 134 w 175"/>
                <a:gd name="T21" fmla="*/ 114 h 117"/>
                <a:gd name="T22" fmla="*/ 116 w 175"/>
                <a:gd name="T23" fmla="*/ 117 h 117"/>
                <a:gd name="T24" fmla="*/ 58 w 175"/>
                <a:gd name="T25" fmla="*/ 117 h 117"/>
                <a:gd name="T26" fmla="*/ 40 w 175"/>
                <a:gd name="T27" fmla="*/ 114 h 117"/>
                <a:gd name="T28" fmla="*/ 24 w 175"/>
                <a:gd name="T29" fmla="*/ 105 h 117"/>
                <a:gd name="T30" fmla="*/ 12 w 175"/>
                <a:gd name="T31" fmla="*/ 93 h 117"/>
                <a:gd name="T32" fmla="*/ 3 w 175"/>
                <a:gd name="T33" fmla="*/ 77 h 117"/>
                <a:gd name="T34" fmla="*/ 0 w 175"/>
                <a:gd name="T35" fmla="*/ 59 h 117"/>
                <a:gd name="T36" fmla="*/ 3 w 175"/>
                <a:gd name="T37" fmla="*/ 41 h 117"/>
                <a:gd name="T38" fmla="*/ 12 w 175"/>
                <a:gd name="T39" fmla="*/ 25 h 117"/>
                <a:gd name="T40" fmla="*/ 24 w 175"/>
                <a:gd name="T41" fmla="*/ 12 h 117"/>
                <a:gd name="T42" fmla="*/ 40 w 175"/>
                <a:gd name="T43" fmla="*/ 4 h 117"/>
                <a:gd name="T44" fmla="*/ 58 w 175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117">
                  <a:moveTo>
                    <a:pt x="58" y="0"/>
                  </a:moveTo>
                  <a:lnTo>
                    <a:pt x="116" y="0"/>
                  </a:lnTo>
                  <a:lnTo>
                    <a:pt x="134" y="4"/>
                  </a:lnTo>
                  <a:lnTo>
                    <a:pt x="151" y="12"/>
                  </a:lnTo>
                  <a:lnTo>
                    <a:pt x="163" y="25"/>
                  </a:lnTo>
                  <a:lnTo>
                    <a:pt x="171" y="41"/>
                  </a:lnTo>
                  <a:lnTo>
                    <a:pt x="175" y="59"/>
                  </a:lnTo>
                  <a:lnTo>
                    <a:pt x="171" y="77"/>
                  </a:lnTo>
                  <a:lnTo>
                    <a:pt x="163" y="93"/>
                  </a:lnTo>
                  <a:lnTo>
                    <a:pt x="151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560"/>
            <p:cNvSpPr>
              <a:spLocks/>
            </p:cNvSpPr>
            <p:nvPr/>
          </p:nvSpPr>
          <p:spPr bwMode="auto">
            <a:xfrm>
              <a:off x="5346700" y="5440363"/>
              <a:ext cx="212725" cy="63500"/>
            </a:xfrm>
            <a:custGeom>
              <a:avLst/>
              <a:gdLst>
                <a:gd name="T0" fmla="*/ 407 w 1338"/>
                <a:gd name="T1" fmla="*/ 0 h 394"/>
                <a:gd name="T2" fmla="*/ 1280 w 1338"/>
                <a:gd name="T3" fmla="*/ 0 h 394"/>
                <a:gd name="T4" fmla="*/ 1298 w 1338"/>
                <a:gd name="T5" fmla="*/ 3 h 394"/>
                <a:gd name="T6" fmla="*/ 1315 w 1338"/>
                <a:gd name="T7" fmla="*/ 11 h 394"/>
                <a:gd name="T8" fmla="*/ 1327 w 1338"/>
                <a:gd name="T9" fmla="*/ 24 h 394"/>
                <a:gd name="T10" fmla="*/ 1335 w 1338"/>
                <a:gd name="T11" fmla="*/ 40 h 394"/>
                <a:gd name="T12" fmla="*/ 1338 w 1338"/>
                <a:gd name="T13" fmla="*/ 58 h 394"/>
                <a:gd name="T14" fmla="*/ 1335 w 1338"/>
                <a:gd name="T15" fmla="*/ 76 h 394"/>
                <a:gd name="T16" fmla="*/ 1327 w 1338"/>
                <a:gd name="T17" fmla="*/ 92 h 394"/>
                <a:gd name="T18" fmla="*/ 1315 w 1338"/>
                <a:gd name="T19" fmla="*/ 105 h 394"/>
                <a:gd name="T20" fmla="*/ 1298 w 1338"/>
                <a:gd name="T21" fmla="*/ 113 h 394"/>
                <a:gd name="T22" fmla="*/ 1280 w 1338"/>
                <a:gd name="T23" fmla="*/ 116 h 394"/>
                <a:gd name="T24" fmla="*/ 407 w 1338"/>
                <a:gd name="T25" fmla="*/ 116 h 394"/>
                <a:gd name="T26" fmla="*/ 384 w 1338"/>
                <a:gd name="T27" fmla="*/ 118 h 394"/>
                <a:gd name="T28" fmla="*/ 363 w 1338"/>
                <a:gd name="T29" fmla="*/ 126 h 394"/>
                <a:gd name="T30" fmla="*/ 360 w 1338"/>
                <a:gd name="T31" fmla="*/ 127 h 394"/>
                <a:gd name="T32" fmla="*/ 356 w 1338"/>
                <a:gd name="T33" fmla="*/ 129 h 394"/>
                <a:gd name="T34" fmla="*/ 345 w 1338"/>
                <a:gd name="T35" fmla="*/ 134 h 394"/>
                <a:gd name="T36" fmla="*/ 334 w 1338"/>
                <a:gd name="T37" fmla="*/ 143 h 394"/>
                <a:gd name="T38" fmla="*/ 325 w 1338"/>
                <a:gd name="T39" fmla="*/ 150 h 394"/>
                <a:gd name="T40" fmla="*/ 99 w 1338"/>
                <a:gd name="T41" fmla="*/ 377 h 394"/>
                <a:gd name="T42" fmla="*/ 87 w 1338"/>
                <a:gd name="T43" fmla="*/ 387 h 394"/>
                <a:gd name="T44" fmla="*/ 73 w 1338"/>
                <a:gd name="T45" fmla="*/ 392 h 394"/>
                <a:gd name="T46" fmla="*/ 58 w 1338"/>
                <a:gd name="T47" fmla="*/ 394 h 394"/>
                <a:gd name="T48" fmla="*/ 43 w 1338"/>
                <a:gd name="T49" fmla="*/ 392 h 394"/>
                <a:gd name="T50" fmla="*/ 30 w 1338"/>
                <a:gd name="T51" fmla="*/ 387 h 394"/>
                <a:gd name="T52" fmla="*/ 17 w 1338"/>
                <a:gd name="T53" fmla="*/ 377 h 394"/>
                <a:gd name="T54" fmla="*/ 7 w 1338"/>
                <a:gd name="T55" fmla="*/ 365 h 394"/>
                <a:gd name="T56" fmla="*/ 2 w 1338"/>
                <a:gd name="T57" fmla="*/ 351 h 394"/>
                <a:gd name="T58" fmla="*/ 0 w 1338"/>
                <a:gd name="T59" fmla="*/ 336 h 394"/>
                <a:gd name="T60" fmla="*/ 2 w 1338"/>
                <a:gd name="T61" fmla="*/ 321 h 394"/>
                <a:gd name="T62" fmla="*/ 7 w 1338"/>
                <a:gd name="T63" fmla="*/ 307 h 394"/>
                <a:gd name="T64" fmla="*/ 17 w 1338"/>
                <a:gd name="T65" fmla="*/ 295 h 394"/>
                <a:gd name="T66" fmla="*/ 242 w 1338"/>
                <a:gd name="T67" fmla="*/ 69 h 394"/>
                <a:gd name="T68" fmla="*/ 259 w 1338"/>
                <a:gd name="T69" fmla="*/ 53 h 394"/>
                <a:gd name="T70" fmla="*/ 278 w 1338"/>
                <a:gd name="T71" fmla="*/ 39 h 394"/>
                <a:gd name="T72" fmla="*/ 286 w 1338"/>
                <a:gd name="T73" fmla="*/ 35 h 394"/>
                <a:gd name="T74" fmla="*/ 293 w 1338"/>
                <a:gd name="T75" fmla="*/ 30 h 394"/>
                <a:gd name="T76" fmla="*/ 298 w 1338"/>
                <a:gd name="T77" fmla="*/ 27 h 394"/>
                <a:gd name="T78" fmla="*/ 318 w 1338"/>
                <a:gd name="T79" fmla="*/ 18 h 394"/>
                <a:gd name="T80" fmla="*/ 337 w 1338"/>
                <a:gd name="T81" fmla="*/ 11 h 394"/>
                <a:gd name="T82" fmla="*/ 345 w 1338"/>
                <a:gd name="T83" fmla="*/ 9 h 394"/>
                <a:gd name="T84" fmla="*/ 353 w 1338"/>
                <a:gd name="T85" fmla="*/ 6 h 394"/>
                <a:gd name="T86" fmla="*/ 362 w 1338"/>
                <a:gd name="T87" fmla="*/ 4 h 394"/>
                <a:gd name="T88" fmla="*/ 385 w 1338"/>
                <a:gd name="T89" fmla="*/ 1 h 394"/>
                <a:gd name="T90" fmla="*/ 407 w 1338"/>
                <a:gd name="T91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38" h="394">
                  <a:moveTo>
                    <a:pt x="407" y="0"/>
                  </a:moveTo>
                  <a:lnTo>
                    <a:pt x="1280" y="0"/>
                  </a:lnTo>
                  <a:lnTo>
                    <a:pt x="1298" y="3"/>
                  </a:lnTo>
                  <a:lnTo>
                    <a:pt x="1315" y="11"/>
                  </a:lnTo>
                  <a:lnTo>
                    <a:pt x="1327" y="24"/>
                  </a:lnTo>
                  <a:lnTo>
                    <a:pt x="1335" y="40"/>
                  </a:lnTo>
                  <a:lnTo>
                    <a:pt x="1338" y="58"/>
                  </a:lnTo>
                  <a:lnTo>
                    <a:pt x="1335" y="76"/>
                  </a:lnTo>
                  <a:lnTo>
                    <a:pt x="1327" y="92"/>
                  </a:lnTo>
                  <a:lnTo>
                    <a:pt x="1315" y="105"/>
                  </a:lnTo>
                  <a:lnTo>
                    <a:pt x="1298" y="113"/>
                  </a:lnTo>
                  <a:lnTo>
                    <a:pt x="1280" y="116"/>
                  </a:lnTo>
                  <a:lnTo>
                    <a:pt x="407" y="116"/>
                  </a:lnTo>
                  <a:lnTo>
                    <a:pt x="384" y="118"/>
                  </a:lnTo>
                  <a:lnTo>
                    <a:pt x="363" y="126"/>
                  </a:lnTo>
                  <a:lnTo>
                    <a:pt x="360" y="127"/>
                  </a:lnTo>
                  <a:lnTo>
                    <a:pt x="356" y="129"/>
                  </a:lnTo>
                  <a:lnTo>
                    <a:pt x="345" y="134"/>
                  </a:lnTo>
                  <a:lnTo>
                    <a:pt x="334" y="143"/>
                  </a:lnTo>
                  <a:lnTo>
                    <a:pt x="325" y="150"/>
                  </a:lnTo>
                  <a:lnTo>
                    <a:pt x="99" y="377"/>
                  </a:lnTo>
                  <a:lnTo>
                    <a:pt x="87" y="387"/>
                  </a:lnTo>
                  <a:lnTo>
                    <a:pt x="73" y="392"/>
                  </a:lnTo>
                  <a:lnTo>
                    <a:pt x="58" y="394"/>
                  </a:lnTo>
                  <a:lnTo>
                    <a:pt x="43" y="392"/>
                  </a:lnTo>
                  <a:lnTo>
                    <a:pt x="30" y="387"/>
                  </a:lnTo>
                  <a:lnTo>
                    <a:pt x="17" y="377"/>
                  </a:lnTo>
                  <a:lnTo>
                    <a:pt x="7" y="365"/>
                  </a:lnTo>
                  <a:lnTo>
                    <a:pt x="2" y="351"/>
                  </a:lnTo>
                  <a:lnTo>
                    <a:pt x="0" y="336"/>
                  </a:lnTo>
                  <a:lnTo>
                    <a:pt x="2" y="321"/>
                  </a:lnTo>
                  <a:lnTo>
                    <a:pt x="7" y="307"/>
                  </a:lnTo>
                  <a:lnTo>
                    <a:pt x="17" y="295"/>
                  </a:lnTo>
                  <a:lnTo>
                    <a:pt x="242" y="69"/>
                  </a:lnTo>
                  <a:lnTo>
                    <a:pt x="259" y="53"/>
                  </a:lnTo>
                  <a:lnTo>
                    <a:pt x="278" y="39"/>
                  </a:lnTo>
                  <a:lnTo>
                    <a:pt x="286" y="35"/>
                  </a:lnTo>
                  <a:lnTo>
                    <a:pt x="293" y="30"/>
                  </a:lnTo>
                  <a:lnTo>
                    <a:pt x="298" y="27"/>
                  </a:lnTo>
                  <a:lnTo>
                    <a:pt x="318" y="18"/>
                  </a:lnTo>
                  <a:lnTo>
                    <a:pt x="337" y="11"/>
                  </a:lnTo>
                  <a:lnTo>
                    <a:pt x="345" y="9"/>
                  </a:lnTo>
                  <a:lnTo>
                    <a:pt x="353" y="6"/>
                  </a:lnTo>
                  <a:lnTo>
                    <a:pt x="362" y="4"/>
                  </a:lnTo>
                  <a:lnTo>
                    <a:pt x="385" y="1"/>
                  </a:lnTo>
                  <a:lnTo>
                    <a:pt x="4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561"/>
            <p:cNvSpPr>
              <a:spLocks/>
            </p:cNvSpPr>
            <p:nvPr/>
          </p:nvSpPr>
          <p:spPr bwMode="auto">
            <a:xfrm>
              <a:off x="5875338" y="5430838"/>
              <a:ext cx="25400" cy="25400"/>
            </a:xfrm>
            <a:custGeom>
              <a:avLst/>
              <a:gdLst>
                <a:gd name="T0" fmla="*/ 100 w 158"/>
                <a:gd name="T1" fmla="*/ 0 h 158"/>
                <a:gd name="T2" fmla="*/ 115 w 158"/>
                <a:gd name="T3" fmla="*/ 2 h 158"/>
                <a:gd name="T4" fmla="*/ 128 w 158"/>
                <a:gd name="T5" fmla="*/ 8 h 158"/>
                <a:gd name="T6" fmla="*/ 141 w 158"/>
                <a:gd name="T7" fmla="*/ 17 h 158"/>
                <a:gd name="T8" fmla="*/ 151 w 158"/>
                <a:gd name="T9" fmla="*/ 30 h 158"/>
                <a:gd name="T10" fmla="*/ 156 w 158"/>
                <a:gd name="T11" fmla="*/ 44 h 158"/>
                <a:gd name="T12" fmla="*/ 158 w 158"/>
                <a:gd name="T13" fmla="*/ 59 h 158"/>
                <a:gd name="T14" fmla="*/ 156 w 158"/>
                <a:gd name="T15" fmla="*/ 74 h 158"/>
                <a:gd name="T16" fmla="*/ 151 w 158"/>
                <a:gd name="T17" fmla="*/ 87 h 158"/>
                <a:gd name="T18" fmla="*/ 141 w 158"/>
                <a:gd name="T19" fmla="*/ 100 h 158"/>
                <a:gd name="T20" fmla="*/ 100 w 158"/>
                <a:gd name="T21" fmla="*/ 141 h 158"/>
                <a:gd name="T22" fmla="*/ 87 w 158"/>
                <a:gd name="T23" fmla="*/ 151 h 158"/>
                <a:gd name="T24" fmla="*/ 73 w 158"/>
                <a:gd name="T25" fmla="*/ 156 h 158"/>
                <a:gd name="T26" fmla="*/ 59 w 158"/>
                <a:gd name="T27" fmla="*/ 158 h 158"/>
                <a:gd name="T28" fmla="*/ 44 w 158"/>
                <a:gd name="T29" fmla="*/ 156 h 158"/>
                <a:gd name="T30" fmla="*/ 30 w 158"/>
                <a:gd name="T31" fmla="*/ 151 h 158"/>
                <a:gd name="T32" fmla="*/ 17 w 158"/>
                <a:gd name="T33" fmla="*/ 141 h 158"/>
                <a:gd name="T34" fmla="*/ 8 w 158"/>
                <a:gd name="T35" fmla="*/ 129 h 158"/>
                <a:gd name="T36" fmla="*/ 3 w 158"/>
                <a:gd name="T37" fmla="*/ 115 h 158"/>
                <a:gd name="T38" fmla="*/ 0 w 158"/>
                <a:gd name="T39" fmla="*/ 100 h 158"/>
                <a:gd name="T40" fmla="*/ 3 w 158"/>
                <a:gd name="T41" fmla="*/ 85 h 158"/>
                <a:gd name="T42" fmla="*/ 8 w 158"/>
                <a:gd name="T43" fmla="*/ 71 h 158"/>
                <a:gd name="T44" fmla="*/ 17 w 158"/>
                <a:gd name="T45" fmla="*/ 59 h 158"/>
                <a:gd name="T46" fmla="*/ 59 w 158"/>
                <a:gd name="T47" fmla="*/ 17 h 158"/>
                <a:gd name="T48" fmla="*/ 71 w 158"/>
                <a:gd name="T49" fmla="*/ 8 h 158"/>
                <a:gd name="T50" fmla="*/ 85 w 158"/>
                <a:gd name="T51" fmla="*/ 2 h 158"/>
                <a:gd name="T52" fmla="*/ 100 w 158"/>
                <a:gd name="T5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58">
                  <a:moveTo>
                    <a:pt x="100" y="0"/>
                  </a:moveTo>
                  <a:lnTo>
                    <a:pt x="115" y="2"/>
                  </a:lnTo>
                  <a:lnTo>
                    <a:pt x="128" y="8"/>
                  </a:lnTo>
                  <a:lnTo>
                    <a:pt x="141" y="17"/>
                  </a:lnTo>
                  <a:lnTo>
                    <a:pt x="151" y="30"/>
                  </a:lnTo>
                  <a:lnTo>
                    <a:pt x="156" y="44"/>
                  </a:lnTo>
                  <a:lnTo>
                    <a:pt x="158" y="59"/>
                  </a:lnTo>
                  <a:lnTo>
                    <a:pt x="156" y="74"/>
                  </a:lnTo>
                  <a:lnTo>
                    <a:pt x="151" y="87"/>
                  </a:lnTo>
                  <a:lnTo>
                    <a:pt x="141" y="100"/>
                  </a:lnTo>
                  <a:lnTo>
                    <a:pt x="100" y="141"/>
                  </a:lnTo>
                  <a:lnTo>
                    <a:pt x="87" y="151"/>
                  </a:lnTo>
                  <a:lnTo>
                    <a:pt x="73" y="156"/>
                  </a:lnTo>
                  <a:lnTo>
                    <a:pt x="59" y="158"/>
                  </a:lnTo>
                  <a:lnTo>
                    <a:pt x="44" y="156"/>
                  </a:lnTo>
                  <a:lnTo>
                    <a:pt x="30" y="151"/>
                  </a:lnTo>
                  <a:lnTo>
                    <a:pt x="17" y="141"/>
                  </a:lnTo>
                  <a:lnTo>
                    <a:pt x="8" y="129"/>
                  </a:lnTo>
                  <a:lnTo>
                    <a:pt x="3" y="115"/>
                  </a:lnTo>
                  <a:lnTo>
                    <a:pt x="0" y="100"/>
                  </a:lnTo>
                  <a:lnTo>
                    <a:pt x="3" y="85"/>
                  </a:lnTo>
                  <a:lnTo>
                    <a:pt x="8" y="71"/>
                  </a:lnTo>
                  <a:lnTo>
                    <a:pt x="17" y="59"/>
                  </a:lnTo>
                  <a:lnTo>
                    <a:pt x="59" y="17"/>
                  </a:lnTo>
                  <a:lnTo>
                    <a:pt x="71" y="8"/>
                  </a:lnTo>
                  <a:lnTo>
                    <a:pt x="85" y="2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562"/>
            <p:cNvSpPr>
              <a:spLocks/>
            </p:cNvSpPr>
            <p:nvPr/>
          </p:nvSpPr>
          <p:spPr bwMode="auto">
            <a:xfrm>
              <a:off x="5834063" y="5465763"/>
              <a:ext cx="31750" cy="33338"/>
            </a:xfrm>
            <a:custGeom>
              <a:avLst/>
              <a:gdLst>
                <a:gd name="T0" fmla="*/ 146 w 204"/>
                <a:gd name="T1" fmla="*/ 0 h 204"/>
                <a:gd name="T2" fmla="*/ 161 w 204"/>
                <a:gd name="T3" fmla="*/ 2 h 204"/>
                <a:gd name="T4" fmla="*/ 175 w 204"/>
                <a:gd name="T5" fmla="*/ 7 h 204"/>
                <a:gd name="T6" fmla="*/ 187 w 204"/>
                <a:gd name="T7" fmla="*/ 17 h 204"/>
                <a:gd name="T8" fmla="*/ 197 w 204"/>
                <a:gd name="T9" fmla="*/ 29 h 204"/>
                <a:gd name="T10" fmla="*/ 202 w 204"/>
                <a:gd name="T11" fmla="*/ 43 h 204"/>
                <a:gd name="T12" fmla="*/ 204 w 204"/>
                <a:gd name="T13" fmla="*/ 58 h 204"/>
                <a:gd name="T14" fmla="*/ 202 w 204"/>
                <a:gd name="T15" fmla="*/ 73 h 204"/>
                <a:gd name="T16" fmla="*/ 197 w 204"/>
                <a:gd name="T17" fmla="*/ 87 h 204"/>
                <a:gd name="T18" fmla="*/ 187 w 204"/>
                <a:gd name="T19" fmla="*/ 99 h 204"/>
                <a:gd name="T20" fmla="*/ 99 w 204"/>
                <a:gd name="T21" fmla="*/ 187 h 204"/>
                <a:gd name="T22" fmla="*/ 87 w 204"/>
                <a:gd name="T23" fmla="*/ 197 h 204"/>
                <a:gd name="T24" fmla="*/ 73 w 204"/>
                <a:gd name="T25" fmla="*/ 202 h 204"/>
                <a:gd name="T26" fmla="*/ 58 w 204"/>
                <a:gd name="T27" fmla="*/ 204 h 204"/>
                <a:gd name="T28" fmla="*/ 43 w 204"/>
                <a:gd name="T29" fmla="*/ 202 h 204"/>
                <a:gd name="T30" fmla="*/ 30 w 204"/>
                <a:gd name="T31" fmla="*/ 197 h 204"/>
                <a:gd name="T32" fmla="*/ 17 w 204"/>
                <a:gd name="T33" fmla="*/ 187 h 204"/>
                <a:gd name="T34" fmla="*/ 7 w 204"/>
                <a:gd name="T35" fmla="*/ 175 h 204"/>
                <a:gd name="T36" fmla="*/ 2 w 204"/>
                <a:gd name="T37" fmla="*/ 161 h 204"/>
                <a:gd name="T38" fmla="*/ 0 w 204"/>
                <a:gd name="T39" fmla="*/ 146 h 204"/>
                <a:gd name="T40" fmla="*/ 2 w 204"/>
                <a:gd name="T41" fmla="*/ 131 h 204"/>
                <a:gd name="T42" fmla="*/ 7 w 204"/>
                <a:gd name="T43" fmla="*/ 117 h 204"/>
                <a:gd name="T44" fmla="*/ 17 w 204"/>
                <a:gd name="T45" fmla="*/ 105 h 204"/>
                <a:gd name="T46" fmla="*/ 105 w 204"/>
                <a:gd name="T47" fmla="*/ 17 h 204"/>
                <a:gd name="T48" fmla="*/ 117 w 204"/>
                <a:gd name="T49" fmla="*/ 7 h 204"/>
                <a:gd name="T50" fmla="*/ 131 w 204"/>
                <a:gd name="T51" fmla="*/ 2 h 204"/>
                <a:gd name="T52" fmla="*/ 146 w 204"/>
                <a:gd name="T5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4" h="204">
                  <a:moveTo>
                    <a:pt x="146" y="0"/>
                  </a:moveTo>
                  <a:lnTo>
                    <a:pt x="161" y="2"/>
                  </a:lnTo>
                  <a:lnTo>
                    <a:pt x="175" y="7"/>
                  </a:lnTo>
                  <a:lnTo>
                    <a:pt x="187" y="17"/>
                  </a:lnTo>
                  <a:lnTo>
                    <a:pt x="197" y="29"/>
                  </a:lnTo>
                  <a:lnTo>
                    <a:pt x="202" y="43"/>
                  </a:lnTo>
                  <a:lnTo>
                    <a:pt x="204" y="58"/>
                  </a:lnTo>
                  <a:lnTo>
                    <a:pt x="202" y="73"/>
                  </a:lnTo>
                  <a:lnTo>
                    <a:pt x="197" y="87"/>
                  </a:lnTo>
                  <a:lnTo>
                    <a:pt x="187" y="99"/>
                  </a:lnTo>
                  <a:lnTo>
                    <a:pt x="99" y="187"/>
                  </a:lnTo>
                  <a:lnTo>
                    <a:pt x="87" y="197"/>
                  </a:lnTo>
                  <a:lnTo>
                    <a:pt x="73" y="202"/>
                  </a:lnTo>
                  <a:lnTo>
                    <a:pt x="58" y="204"/>
                  </a:lnTo>
                  <a:lnTo>
                    <a:pt x="43" y="202"/>
                  </a:lnTo>
                  <a:lnTo>
                    <a:pt x="30" y="197"/>
                  </a:lnTo>
                  <a:lnTo>
                    <a:pt x="17" y="187"/>
                  </a:lnTo>
                  <a:lnTo>
                    <a:pt x="7" y="175"/>
                  </a:lnTo>
                  <a:lnTo>
                    <a:pt x="2" y="161"/>
                  </a:lnTo>
                  <a:lnTo>
                    <a:pt x="0" y="146"/>
                  </a:lnTo>
                  <a:lnTo>
                    <a:pt x="2" y="131"/>
                  </a:lnTo>
                  <a:lnTo>
                    <a:pt x="7" y="117"/>
                  </a:lnTo>
                  <a:lnTo>
                    <a:pt x="17" y="105"/>
                  </a:lnTo>
                  <a:lnTo>
                    <a:pt x="105" y="17"/>
                  </a:lnTo>
                  <a:lnTo>
                    <a:pt x="117" y="7"/>
                  </a:lnTo>
                  <a:lnTo>
                    <a:pt x="131" y="2"/>
                  </a:lnTo>
                  <a:lnTo>
                    <a:pt x="1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563"/>
            <p:cNvSpPr>
              <a:spLocks/>
            </p:cNvSpPr>
            <p:nvPr/>
          </p:nvSpPr>
          <p:spPr bwMode="auto">
            <a:xfrm>
              <a:off x="5776913" y="5486401"/>
              <a:ext cx="39688" cy="19050"/>
            </a:xfrm>
            <a:custGeom>
              <a:avLst/>
              <a:gdLst>
                <a:gd name="T0" fmla="*/ 58 w 241"/>
                <a:gd name="T1" fmla="*/ 0 h 117"/>
                <a:gd name="T2" fmla="*/ 183 w 241"/>
                <a:gd name="T3" fmla="*/ 0 h 117"/>
                <a:gd name="T4" fmla="*/ 201 w 241"/>
                <a:gd name="T5" fmla="*/ 4 h 117"/>
                <a:gd name="T6" fmla="*/ 217 w 241"/>
                <a:gd name="T7" fmla="*/ 12 h 117"/>
                <a:gd name="T8" fmla="*/ 229 w 241"/>
                <a:gd name="T9" fmla="*/ 25 h 117"/>
                <a:gd name="T10" fmla="*/ 238 w 241"/>
                <a:gd name="T11" fmla="*/ 41 h 117"/>
                <a:gd name="T12" fmla="*/ 241 w 241"/>
                <a:gd name="T13" fmla="*/ 59 h 117"/>
                <a:gd name="T14" fmla="*/ 238 w 241"/>
                <a:gd name="T15" fmla="*/ 77 h 117"/>
                <a:gd name="T16" fmla="*/ 229 w 241"/>
                <a:gd name="T17" fmla="*/ 93 h 117"/>
                <a:gd name="T18" fmla="*/ 217 w 241"/>
                <a:gd name="T19" fmla="*/ 105 h 117"/>
                <a:gd name="T20" fmla="*/ 201 w 241"/>
                <a:gd name="T21" fmla="*/ 114 h 117"/>
                <a:gd name="T22" fmla="*/ 183 w 241"/>
                <a:gd name="T23" fmla="*/ 117 h 117"/>
                <a:gd name="T24" fmla="*/ 58 w 241"/>
                <a:gd name="T25" fmla="*/ 117 h 117"/>
                <a:gd name="T26" fmla="*/ 40 w 241"/>
                <a:gd name="T27" fmla="*/ 114 h 117"/>
                <a:gd name="T28" fmla="*/ 24 w 241"/>
                <a:gd name="T29" fmla="*/ 105 h 117"/>
                <a:gd name="T30" fmla="*/ 11 w 241"/>
                <a:gd name="T31" fmla="*/ 93 h 117"/>
                <a:gd name="T32" fmla="*/ 3 w 241"/>
                <a:gd name="T33" fmla="*/ 77 h 117"/>
                <a:gd name="T34" fmla="*/ 0 w 241"/>
                <a:gd name="T35" fmla="*/ 59 h 117"/>
                <a:gd name="T36" fmla="*/ 3 w 241"/>
                <a:gd name="T37" fmla="*/ 41 h 117"/>
                <a:gd name="T38" fmla="*/ 11 w 241"/>
                <a:gd name="T39" fmla="*/ 25 h 117"/>
                <a:gd name="T40" fmla="*/ 24 w 241"/>
                <a:gd name="T41" fmla="*/ 12 h 117"/>
                <a:gd name="T42" fmla="*/ 40 w 241"/>
                <a:gd name="T43" fmla="*/ 4 h 117"/>
                <a:gd name="T44" fmla="*/ 58 w 241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1" h="117">
                  <a:moveTo>
                    <a:pt x="58" y="0"/>
                  </a:moveTo>
                  <a:lnTo>
                    <a:pt x="183" y="0"/>
                  </a:lnTo>
                  <a:lnTo>
                    <a:pt x="201" y="4"/>
                  </a:lnTo>
                  <a:lnTo>
                    <a:pt x="217" y="12"/>
                  </a:lnTo>
                  <a:lnTo>
                    <a:pt x="229" y="25"/>
                  </a:lnTo>
                  <a:lnTo>
                    <a:pt x="238" y="41"/>
                  </a:lnTo>
                  <a:lnTo>
                    <a:pt x="241" y="59"/>
                  </a:lnTo>
                  <a:lnTo>
                    <a:pt x="238" y="77"/>
                  </a:lnTo>
                  <a:lnTo>
                    <a:pt x="229" y="93"/>
                  </a:lnTo>
                  <a:lnTo>
                    <a:pt x="217" y="105"/>
                  </a:lnTo>
                  <a:lnTo>
                    <a:pt x="201" y="114"/>
                  </a:lnTo>
                  <a:lnTo>
                    <a:pt x="183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564"/>
            <p:cNvSpPr>
              <a:spLocks/>
            </p:cNvSpPr>
            <p:nvPr/>
          </p:nvSpPr>
          <p:spPr bwMode="auto">
            <a:xfrm>
              <a:off x="5718175" y="5486401"/>
              <a:ext cx="38100" cy="19050"/>
            </a:xfrm>
            <a:custGeom>
              <a:avLst/>
              <a:gdLst>
                <a:gd name="T0" fmla="*/ 58 w 240"/>
                <a:gd name="T1" fmla="*/ 0 h 117"/>
                <a:gd name="T2" fmla="*/ 181 w 240"/>
                <a:gd name="T3" fmla="*/ 0 h 117"/>
                <a:gd name="T4" fmla="*/ 200 w 240"/>
                <a:gd name="T5" fmla="*/ 4 h 117"/>
                <a:gd name="T6" fmla="*/ 216 w 240"/>
                <a:gd name="T7" fmla="*/ 12 h 117"/>
                <a:gd name="T8" fmla="*/ 229 w 240"/>
                <a:gd name="T9" fmla="*/ 25 h 117"/>
                <a:gd name="T10" fmla="*/ 236 w 240"/>
                <a:gd name="T11" fmla="*/ 41 h 117"/>
                <a:gd name="T12" fmla="*/ 240 w 240"/>
                <a:gd name="T13" fmla="*/ 59 h 117"/>
                <a:gd name="T14" fmla="*/ 236 w 240"/>
                <a:gd name="T15" fmla="*/ 77 h 117"/>
                <a:gd name="T16" fmla="*/ 229 w 240"/>
                <a:gd name="T17" fmla="*/ 93 h 117"/>
                <a:gd name="T18" fmla="*/ 216 w 240"/>
                <a:gd name="T19" fmla="*/ 105 h 117"/>
                <a:gd name="T20" fmla="*/ 200 w 240"/>
                <a:gd name="T21" fmla="*/ 114 h 117"/>
                <a:gd name="T22" fmla="*/ 181 w 240"/>
                <a:gd name="T23" fmla="*/ 117 h 117"/>
                <a:gd name="T24" fmla="*/ 58 w 240"/>
                <a:gd name="T25" fmla="*/ 117 h 117"/>
                <a:gd name="T26" fmla="*/ 39 w 240"/>
                <a:gd name="T27" fmla="*/ 114 h 117"/>
                <a:gd name="T28" fmla="*/ 23 w 240"/>
                <a:gd name="T29" fmla="*/ 105 h 117"/>
                <a:gd name="T30" fmla="*/ 11 w 240"/>
                <a:gd name="T31" fmla="*/ 93 h 117"/>
                <a:gd name="T32" fmla="*/ 3 w 240"/>
                <a:gd name="T33" fmla="*/ 77 h 117"/>
                <a:gd name="T34" fmla="*/ 0 w 240"/>
                <a:gd name="T35" fmla="*/ 59 h 117"/>
                <a:gd name="T36" fmla="*/ 3 w 240"/>
                <a:gd name="T37" fmla="*/ 41 h 117"/>
                <a:gd name="T38" fmla="*/ 11 w 240"/>
                <a:gd name="T39" fmla="*/ 25 h 117"/>
                <a:gd name="T40" fmla="*/ 23 w 240"/>
                <a:gd name="T41" fmla="*/ 12 h 117"/>
                <a:gd name="T42" fmla="*/ 39 w 240"/>
                <a:gd name="T43" fmla="*/ 4 h 117"/>
                <a:gd name="T44" fmla="*/ 58 w 240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0" h="117">
                  <a:moveTo>
                    <a:pt x="58" y="0"/>
                  </a:moveTo>
                  <a:lnTo>
                    <a:pt x="181" y="0"/>
                  </a:lnTo>
                  <a:lnTo>
                    <a:pt x="200" y="4"/>
                  </a:lnTo>
                  <a:lnTo>
                    <a:pt x="216" y="12"/>
                  </a:lnTo>
                  <a:lnTo>
                    <a:pt x="229" y="25"/>
                  </a:lnTo>
                  <a:lnTo>
                    <a:pt x="236" y="41"/>
                  </a:lnTo>
                  <a:lnTo>
                    <a:pt x="240" y="59"/>
                  </a:lnTo>
                  <a:lnTo>
                    <a:pt x="236" y="77"/>
                  </a:lnTo>
                  <a:lnTo>
                    <a:pt x="229" y="93"/>
                  </a:lnTo>
                  <a:lnTo>
                    <a:pt x="216" y="105"/>
                  </a:lnTo>
                  <a:lnTo>
                    <a:pt x="200" y="114"/>
                  </a:lnTo>
                  <a:lnTo>
                    <a:pt x="181" y="117"/>
                  </a:lnTo>
                  <a:lnTo>
                    <a:pt x="58" y="117"/>
                  </a:lnTo>
                  <a:lnTo>
                    <a:pt x="39" y="114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565"/>
            <p:cNvSpPr>
              <a:spLocks/>
            </p:cNvSpPr>
            <p:nvPr/>
          </p:nvSpPr>
          <p:spPr bwMode="auto">
            <a:xfrm>
              <a:off x="5670550" y="5486401"/>
              <a:ext cx="26988" cy="19050"/>
            </a:xfrm>
            <a:custGeom>
              <a:avLst/>
              <a:gdLst>
                <a:gd name="T0" fmla="*/ 58 w 174"/>
                <a:gd name="T1" fmla="*/ 0 h 117"/>
                <a:gd name="T2" fmla="*/ 116 w 174"/>
                <a:gd name="T3" fmla="*/ 0 h 117"/>
                <a:gd name="T4" fmla="*/ 134 w 174"/>
                <a:gd name="T5" fmla="*/ 4 h 117"/>
                <a:gd name="T6" fmla="*/ 151 w 174"/>
                <a:gd name="T7" fmla="*/ 12 h 117"/>
                <a:gd name="T8" fmla="*/ 164 w 174"/>
                <a:gd name="T9" fmla="*/ 25 h 117"/>
                <a:gd name="T10" fmla="*/ 171 w 174"/>
                <a:gd name="T11" fmla="*/ 41 h 117"/>
                <a:gd name="T12" fmla="*/ 174 w 174"/>
                <a:gd name="T13" fmla="*/ 59 h 117"/>
                <a:gd name="T14" fmla="*/ 171 w 174"/>
                <a:gd name="T15" fmla="*/ 77 h 117"/>
                <a:gd name="T16" fmla="*/ 164 w 174"/>
                <a:gd name="T17" fmla="*/ 93 h 117"/>
                <a:gd name="T18" fmla="*/ 151 w 174"/>
                <a:gd name="T19" fmla="*/ 105 h 117"/>
                <a:gd name="T20" fmla="*/ 134 w 174"/>
                <a:gd name="T21" fmla="*/ 114 h 117"/>
                <a:gd name="T22" fmla="*/ 116 w 174"/>
                <a:gd name="T23" fmla="*/ 117 h 117"/>
                <a:gd name="T24" fmla="*/ 58 w 174"/>
                <a:gd name="T25" fmla="*/ 117 h 117"/>
                <a:gd name="T26" fmla="*/ 40 w 174"/>
                <a:gd name="T27" fmla="*/ 114 h 117"/>
                <a:gd name="T28" fmla="*/ 24 w 174"/>
                <a:gd name="T29" fmla="*/ 105 h 117"/>
                <a:gd name="T30" fmla="*/ 11 w 174"/>
                <a:gd name="T31" fmla="*/ 93 h 117"/>
                <a:gd name="T32" fmla="*/ 3 w 174"/>
                <a:gd name="T33" fmla="*/ 77 h 117"/>
                <a:gd name="T34" fmla="*/ 0 w 174"/>
                <a:gd name="T35" fmla="*/ 59 h 117"/>
                <a:gd name="T36" fmla="*/ 3 w 174"/>
                <a:gd name="T37" fmla="*/ 41 h 117"/>
                <a:gd name="T38" fmla="*/ 11 w 174"/>
                <a:gd name="T39" fmla="*/ 25 h 117"/>
                <a:gd name="T40" fmla="*/ 24 w 174"/>
                <a:gd name="T41" fmla="*/ 12 h 117"/>
                <a:gd name="T42" fmla="*/ 40 w 174"/>
                <a:gd name="T43" fmla="*/ 4 h 117"/>
                <a:gd name="T44" fmla="*/ 58 w 17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117">
                  <a:moveTo>
                    <a:pt x="58" y="0"/>
                  </a:moveTo>
                  <a:lnTo>
                    <a:pt x="116" y="0"/>
                  </a:lnTo>
                  <a:lnTo>
                    <a:pt x="134" y="4"/>
                  </a:lnTo>
                  <a:lnTo>
                    <a:pt x="151" y="12"/>
                  </a:lnTo>
                  <a:lnTo>
                    <a:pt x="164" y="25"/>
                  </a:lnTo>
                  <a:lnTo>
                    <a:pt x="171" y="41"/>
                  </a:lnTo>
                  <a:lnTo>
                    <a:pt x="174" y="59"/>
                  </a:lnTo>
                  <a:lnTo>
                    <a:pt x="171" y="77"/>
                  </a:lnTo>
                  <a:lnTo>
                    <a:pt x="164" y="93"/>
                  </a:lnTo>
                  <a:lnTo>
                    <a:pt x="151" y="105"/>
                  </a:lnTo>
                  <a:lnTo>
                    <a:pt x="134" y="114"/>
                  </a:lnTo>
                  <a:lnTo>
                    <a:pt x="116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566"/>
            <p:cNvSpPr>
              <a:spLocks/>
            </p:cNvSpPr>
            <p:nvPr/>
          </p:nvSpPr>
          <p:spPr bwMode="auto">
            <a:xfrm>
              <a:off x="5402263" y="5489576"/>
              <a:ext cx="498475" cy="71438"/>
            </a:xfrm>
            <a:custGeom>
              <a:avLst/>
              <a:gdLst>
                <a:gd name="T0" fmla="*/ 3083 w 3141"/>
                <a:gd name="T1" fmla="*/ 0 h 453"/>
                <a:gd name="T2" fmla="*/ 3098 w 3141"/>
                <a:gd name="T3" fmla="*/ 2 h 453"/>
                <a:gd name="T4" fmla="*/ 3111 w 3141"/>
                <a:gd name="T5" fmla="*/ 8 h 453"/>
                <a:gd name="T6" fmla="*/ 3124 w 3141"/>
                <a:gd name="T7" fmla="*/ 17 h 453"/>
                <a:gd name="T8" fmla="*/ 3134 w 3141"/>
                <a:gd name="T9" fmla="*/ 30 h 453"/>
                <a:gd name="T10" fmla="*/ 3139 w 3141"/>
                <a:gd name="T11" fmla="*/ 44 h 453"/>
                <a:gd name="T12" fmla="*/ 3141 w 3141"/>
                <a:gd name="T13" fmla="*/ 58 h 453"/>
                <a:gd name="T14" fmla="*/ 3139 w 3141"/>
                <a:gd name="T15" fmla="*/ 73 h 453"/>
                <a:gd name="T16" fmla="*/ 3134 w 3141"/>
                <a:gd name="T17" fmla="*/ 88 h 453"/>
                <a:gd name="T18" fmla="*/ 3124 w 3141"/>
                <a:gd name="T19" fmla="*/ 100 h 453"/>
                <a:gd name="T20" fmla="*/ 2899 w 3141"/>
                <a:gd name="T21" fmla="*/ 327 h 453"/>
                <a:gd name="T22" fmla="*/ 2882 w 3141"/>
                <a:gd name="T23" fmla="*/ 342 h 453"/>
                <a:gd name="T24" fmla="*/ 2863 w 3141"/>
                <a:gd name="T25" fmla="*/ 355 h 453"/>
                <a:gd name="T26" fmla="*/ 2855 w 3141"/>
                <a:gd name="T27" fmla="*/ 360 h 453"/>
                <a:gd name="T28" fmla="*/ 2848 w 3141"/>
                <a:gd name="T29" fmla="*/ 364 h 453"/>
                <a:gd name="T30" fmla="*/ 2843 w 3141"/>
                <a:gd name="T31" fmla="*/ 367 h 453"/>
                <a:gd name="T32" fmla="*/ 2823 w 3141"/>
                <a:gd name="T33" fmla="*/ 377 h 453"/>
                <a:gd name="T34" fmla="*/ 2804 w 3141"/>
                <a:gd name="T35" fmla="*/ 383 h 453"/>
                <a:gd name="T36" fmla="*/ 2796 w 3141"/>
                <a:gd name="T37" fmla="*/ 385 h 453"/>
                <a:gd name="T38" fmla="*/ 2779 w 3141"/>
                <a:gd name="T39" fmla="*/ 390 h 453"/>
                <a:gd name="T40" fmla="*/ 2757 w 3141"/>
                <a:gd name="T41" fmla="*/ 394 h 453"/>
                <a:gd name="T42" fmla="*/ 2734 w 3141"/>
                <a:gd name="T43" fmla="*/ 395 h 453"/>
                <a:gd name="T44" fmla="*/ 151 w 3141"/>
                <a:gd name="T45" fmla="*/ 395 h 453"/>
                <a:gd name="T46" fmla="*/ 95 w 3141"/>
                <a:gd name="T47" fmla="*/ 440 h 453"/>
                <a:gd name="T48" fmla="*/ 84 w 3141"/>
                <a:gd name="T49" fmla="*/ 448 h 453"/>
                <a:gd name="T50" fmla="*/ 71 w 3141"/>
                <a:gd name="T51" fmla="*/ 452 h 453"/>
                <a:gd name="T52" fmla="*/ 58 w 3141"/>
                <a:gd name="T53" fmla="*/ 453 h 453"/>
                <a:gd name="T54" fmla="*/ 41 w 3141"/>
                <a:gd name="T55" fmla="*/ 451 h 453"/>
                <a:gd name="T56" fmla="*/ 26 w 3141"/>
                <a:gd name="T57" fmla="*/ 443 h 453"/>
                <a:gd name="T58" fmla="*/ 13 w 3141"/>
                <a:gd name="T59" fmla="*/ 432 h 453"/>
                <a:gd name="T60" fmla="*/ 5 w 3141"/>
                <a:gd name="T61" fmla="*/ 418 h 453"/>
                <a:gd name="T62" fmla="*/ 1 w 3141"/>
                <a:gd name="T63" fmla="*/ 403 h 453"/>
                <a:gd name="T64" fmla="*/ 0 w 3141"/>
                <a:gd name="T65" fmla="*/ 388 h 453"/>
                <a:gd name="T66" fmla="*/ 4 w 3141"/>
                <a:gd name="T67" fmla="*/ 373 h 453"/>
                <a:gd name="T68" fmla="*/ 11 w 3141"/>
                <a:gd name="T69" fmla="*/ 361 h 453"/>
                <a:gd name="T70" fmla="*/ 21 w 3141"/>
                <a:gd name="T71" fmla="*/ 349 h 453"/>
                <a:gd name="T72" fmla="*/ 110 w 3141"/>
                <a:gd name="T73" fmla="*/ 278 h 453"/>
                <a:gd name="T74" fmla="*/ 2734 w 3141"/>
                <a:gd name="T75" fmla="*/ 278 h 453"/>
                <a:gd name="T76" fmla="*/ 2756 w 3141"/>
                <a:gd name="T77" fmla="*/ 276 h 453"/>
                <a:gd name="T78" fmla="*/ 2773 w 3141"/>
                <a:gd name="T79" fmla="*/ 271 h 453"/>
                <a:gd name="T80" fmla="*/ 2775 w 3141"/>
                <a:gd name="T81" fmla="*/ 270 h 453"/>
                <a:gd name="T82" fmla="*/ 2778 w 3141"/>
                <a:gd name="T83" fmla="*/ 270 h 453"/>
                <a:gd name="T84" fmla="*/ 2781 w 3141"/>
                <a:gd name="T85" fmla="*/ 267 h 453"/>
                <a:gd name="T86" fmla="*/ 2785 w 3141"/>
                <a:gd name="T87" fmla="*/ 265 h 453"/>
                <a:gd name="T88" fmla="*/ 2796 w 3141"/>
                <a:gd name="T89" fmla="*/ 259 h 453"/>
                <a:gd name="T90" fmla="*/ 2808 w 3141"/>
                <a:gd name="T91" fmla="*/ 251 h 453"/>
                <a:gd name="T92" fmla="*/ 2816 w 3141"/>
                <a:gd name="T93" fmla="*/ 244 h 453"/>
                <a:gd name="T94" fmla="*/ 3042 w 3141"/>
                <a:gd name="T95" fmla="*/ 17 h 453"/>
                <a:gd name="T96" fmla="*/ 3054 w 3141"/>
                <a:gd name="T97" fmla="*/ 8 h 453"/>
                <a:gd name="T98" fmla="*/ 3068 w 3141"/>
                <a:gd name="T99" fmla="*/ 2 h 453"/>
                <a:gd name="T100" fmla="*/ 3083 w 3141"/>
                <a:gd name="T101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41" h="453">
                  <a:moveTo>
                    <a:pt x="3083" y="0"/>
                  </a:moveTo>
                  <a:lnTo>
                    <a:pt x="3098" y="2"/>
                  </a:lnTo>
                  <a:lnTo>
                    <a:pt x="3111" y="8"/>
                  </a:lnTo>
                  <a:lnTo>
                    <a:pt x="3124" y="17"/>
                  </a:lnTo>
                  <a:lnTo>
                    <a:pt x="3134" y="30"/>
                  </a:lnTo>
                  <a:lnTo>
                    <a:pt x="3139" y="44"/>
                  </a:lnTo>
                  <a:lnTo>
                    <a:pt x="3141" y="58"/>
                  </a:lnTo>
                  <a:lnTo>
                    <a:pt x="3139" y="73"/>
                  </a:lnTo>
                  <a:lnTo>
                    <a:pt x="3134" y="88"/>
                  </a:lnTo>
                  <a:lnTo>
                    <a:pt x="3124" y="100"/>
                  </a:lnTo>
                  <a:lnTo>
                    <a:pt x="2899" y="327"/>
                  </a:lnTo>
                  <a:lnTo>
                    <a:pt x="2882" y="342"/>
                  </a:lnTo>
                  <a:lnTo>
                    <a:pt x="2863" y="355"/>
                  </a:lnTo>
                  <a:lnTo>
                    <a:pt x="2855" y="360"/>
                  </a:lnTo>
                  <a:lnTo>
                    <a:pt x="2848" y="364"/>
                  </a:lnTo>
                  <a:lnTo>
                    <a:pt x="2843" y="367"/>
                  </a:lnTo>
                  <a:lnTo>
                    <a:pt x="2823" y="377"/>
                  </a:lnTo>
                  <a:lnTo>
                    <a:pt x="2804" y="383"/>
                  </a:lnTo>
                  <a:lnTo>
                    <a:pt x="2796" y="385"/>
                  </a:lnTo>
                  <a:lnTo>
                    <a:pt x="2779" y="390"/>
                  </a:lnTo>
                  <a:lnTo>
                    <a:pt x="2757" y="394"/>
                  </a:lnTo>
                  <a:lnTo>
                    <a:pt x="2734" y="395"/>
                  </a:lnTo>
                  <a:lnTo>
                    <a:pt x="151" y="395"/>
                  </a:lnTo>
                  <a:lnTo>
                    <a:pt x="95" y="440"/>
                  </a:lnTo>
                  <a:lnTo>
                    <a:pt x="84" y="448"/>
                  </a:lnTo>
                  <a:lnTo>
                    <a:pt x="71" y="452"/>
                  </a:lnTo>
                  <a:lnTo>
                    <a:pt x="58" y="453"/>
                  </a:lnTo>
                  <a:lnTo>
                    <a:pt x="41" y="451"/>
                  </a:lnTo>
                  <a:lnTo>
                    <a:pt x="26" y="443"/>
                  </a:lnTo>
                  <a:lnTo>
                    <a:pt x="13" y="432"/>
                  </a:lnTo>
                  <a:lnTo>
                    <a:pt x="5" y="418"/>
                  </a:lnTo>
                  <a:lnTo>
                    <a:pt x="1" y="403"/>
                  </a:lnTo>
                  <a:lnTo>
                    <a:pt x="0" y="388"/>
                  </a:lnTo>
                  <a:lnTo>
                    <a:pt x="4" y="373"/>
                  </a:lnTo>
                  <a:lnTo>
                    <a:pt x="11" y="361"/>
                  </a:lnTo>
                  <a:lnTo>
                    <a:pt x="21" y="349"/>
                  </a:lnTo>
                  <a:lnTo>
                    <a:pt x="110" y="278"/>
                  </a:lnTo>
                  <a:lnTo>
                    <a:pt x="2734" y="278"/>
                  </a:lnTo>
                  <a:lnTo>
                    <a:pt x="2756" y="276"/>
                  </a:lnTo>
                  <a:lnTo>
                    <a:pt x="2773" y="271"/>
                  </a:lnTo>
                  <a:lnTo>
                    <a:pt x="2775" y="270"/>
                  </a:lnTo>
                  <a:lnTo>
                    <a:pt x="2778" y="270"/>
                  </a:lnTo>
                  <a:lnTo>
                    <a:pt x="2781" y="267"/>
                  </a:lnTo>
                  <a:lnTo>
                    <a:pt x="2785" y="265"/>
                  </a:lnTo>
                  <a:lnTo>
                    <a:pt x="2796" y="259"/>
                  </a:lnTo>
                  <a:lnTo>
                    <a:pt x="2808" y="251"/>
                  </a:lnTo>
                  <a:lnTo>
                    <a:pt x="2816" y="244"/>
                  </a:lnTo>
                  <a:lnTo>
                    <a:pt x="3042" y="17"/>
                  </a:lnTo>
                  <a:lnTo>
                    <a:pt x="3054" y="8"/>
                  </a:lnTo>
                  <a:lnTo>
                    <a:pt x="3068" y="2"/>
                  </a:lnTo>
                  <a:lnTo>
                    <a:pt x="30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567"/>
            <p:cNvSpPr>
              <a:spLocks/>
            </p:cNvSpPr>
            <p:nvPr/>
          </p:nvSpPr>
          <p:spPr bwMode="auto">
            <a:xfrm>
              <a:off x="5707063" y="5413376"/>
              <a:ext cx="153988" cy="46038"/>
            </a:xfrm>
            <a:custGeom>
              <a:avLst/>
              <a:gdLst>
                <a:gd name="T0" fmla="*/ 916 w 975"/>
                <a:gd name="T1" fmla="*/ 0 h 291"/>
                <a:gd name="T2" fmla="*/ 931 w 975"/>
                <a:gd name="T3" fmla="*/ 2 h 291"/>
                <a:gd name="T4" fmla="*/ 945 w 975"/>
                <a:gd name="T5" fmla="*/ 7 h 291"/>
                <a:gd name="T6" fmla="*/ 958 w 975"/>
                <a:gd name="T7" fmla="*/ 17 h 291"/>
                <a:gd name="T8" fmla="*/ 967 w 975"/>
                <a:gd name="T9" fmla="*/ 29 h 291"/>
                <a:gd name="T10" fmla="*/ 972 w 975"/>
                <a:gd name="T11" fmla="*/ 43 h 291"/>
                <a:gd name="T12" fmla="*/ 975 w 975"/>
                <a:gd name="T13" fmla="*/ 58 h 291"/>
                <a:gd name="T14" fmla="*/ 972 w 975"/>
                <a:gd name="T15" fmla="*/ 73 h 291"/>
                <a:gd name="T16" fmla="*/ 967 w 975"/>
                <a:gd name="T17" fmla="*/ 87 h 291"/>
                <a:gd name="T18" fmla="*/ 958 w 975"/>
                <a:gd name="T19" fmla="*/ 99 h 291"/>
                <a:gd name="T20" fmla="*/ 765 w 975"/>
                <a:gd name="T21" fmla="*/ 291 h 291"/>
                <a:gd name="T22" fmla="*/ 58 w 975"/>
                <a:gd name="T23" fmla="*/ 291 h 291"/>
                <a:gd name="T24" fmla="*/ 40 w 975"/>
                <a:gd name="T25" fmla="*/ 288 h 291"/>
                <a:gd name="T26" fmla="*/ 24 w 975"/>
                <a:gd name="T27" fmla="*/ 280 h 291"/>
                <a:gd name="T28" fmla="*/ 11 w 975"/>
                <a:gd name="T29" fmla="*/ 267 h 291"/>
                <a:gd name="T30" fmla="*/ 3 w 975"/>
                <a:gd name="T31" fmla="*/ 251 h 291"/>
                <a:gd name="T32" fmla="*/ 0 w 975"/>
                <a:gd name="T33" fmla="*/ 233 h 291"/>
                <a:gd name="T34" fmla="*/ 3 w 975"/>
                <a:gd name="T35" fmla="*/ 215 h 291"/>
                <a:gd name="T36" fmla="*/ 11 w 975"/>
                <a:gd name="T37" fmla="*/ 199 h 291"/>
                <a:gd name="T38" fmla="*/ 24 w 975"/>
                <a:gd name="T39" fmla="*/ 186 h 291"/>
                <a:gd name="T40" fmla="*/ 40 w 975"/>
                <a:gd name="T41" fmla="*/ 178 h 291"/>
                <a:gd name="T42" fmla="*/ 58 w 975"/>
                <a:gd name="T43" fmla="*/ 175 h 291"/>
                <a:gd name="T44" fmla="*/ 718 w 975"/>
                <a:gd name="T45" fmla="*/ 175 h 291"/>
                <a:gd name="T46" fmla="*/ 875 w 975"/>
                <a:gd name="T47" fmla="*/ 17 h 291"/>
                <a:gd name="T48" fmla="*/ 888 w 975"/>
                <a:gd name="T49" fmla="*/ 7 h 291"/>
                <a:gd name="T50" fmla="*/ 902 w 975"/>
                <a:gd name="T51" fmla="*/ 2 h 291"/>
                <a:gd name="T52" fmla="*/ 916 w 975"/>
                <a:gd name="T53" fmla="*/ 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75" h="291">
                  <a:moveTo>
                    <a:pt x="916" y="0"/>
                  </a:moveTo>
                  <a:lnTo>
                    <a:pt x="931" y="2"/>
                  </a:lnTo>
                  <a:lnTo>
                    <a:pt x="945" y="7"/>
                  </a:lnTo>
                  <a:lnTo>
                    <a:pt x="958" y="17"/>
                  </a:lnTo>
                  <a:lnTo>
                    <a:pt x="967" y="29"/>
                  </a:lnTo>
                  <a:lnTo>
                    <a:pt x="972" y="43"/>
                  </a:lnTo>
                  <a:lnTo>
                    <a:pt x="975" y="58"/>
                  </a:lnTo>
                  <a:lnTo>
                    <a:pt x="972" y="73"/>
                  </a:lnTo>
                  <a:lnTo>
                    <a:pt x="967" y="87"/>
                  </a:lnTo>
                  <a:lnTo>
                    <a:pt x="958" y="99"/>
                  </a:lnTo>
                  <a:lnTo>
                    <a:pt x="765" y="291"/>
                  </a:lnTo>
                  <a:lnTo>
                    <a:pt x="58" y="291"/>
                  </a:lnTo>
                  <a:lnTo>
                    <a:pt x="40" y="288"/>
                  </a:lnTo>
                  <a:lnTo>
                    <a:pt x="24" y="280"/>
                  </a:lnTo>
                  <a:lnTo>
                    <a:pt x="11" y="267"/>
                  </a:lnTo>
                  <a:lnTo>
                    <a:pt x="3" y="251"/>
                  </a:lnTo>
                  <a:lnTo>
                    <a:pt x="0" y="233"/>
                  </a:lnTo>
                  <a:lnTo>
                    <a:pt x="3" y="215"/>
                  </a:lnTo>
                  <a:lnTo>
                    <a:pt x="11" y="199"/>
                  </a:lnTo>
                  <a:lnTo>
                    <a:pt x="24" y="186"/>
                  </a:lnTo>
                  <a:lnTo>
                    <a:pt x="40" y="178"/>
                  </a:lnTo>
                  <a:lnTo>
                    <a:pt x="58" y="175"/>
                  </a:lnTo>
                  <a:lnTo>
                    <a:pt x="718" y="175"/>
                  </a:lnTo>
                  <a:lnTo>
                    <a:pt x="875" y="17"/>
                  </a:lnTo>
                  <a:lnTo>
                    <a:pt x="888" y="7"/>
                  </a:lnTo>
                  <a:lnTo>
                    <a:pt x="902" y="2"/>
                  </a:lnTo>
                  <a:lnTo>
                    <a:pt x="9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9" name="Group 653"/>
          <p:cNvGrpSpPr/>
          <p:nvPr/>
        </p:nvGrpSpPr>
        <p:grpSpPr>
          <a:xfrm>
            <a:off x="7454114" y="5338767"/>
            <a:ext cx="563563" cy="552450"/>
            <a:chOff x="4413250" y="5000625"/>
            <a:chExt cx="563563" cy="552450"/>
          </a:xfrm>
          <a:solidFill>
            <a:srgbClr val="000000"/>
          </a:solidFill>
        </p:grpSpPr>
        <p:sp>
          <p:nvSpPr>
            <p:cNvPr id="690" name="Freeform 572"/>
            <p:cNvSpPr>
              <a:spLocks noEditPoints="1"/>
            </p:cNvSpPr>
            <p:nvPr/>
          </p:nvSpPr>
          <p:spPr bwMode="auto">
            <a:xfrm>
              <a:off x="4633913" y="5110163"/>
              <a:ext cx="128588" cy="130175"/>
            </a:xfrm>
            <a:custGeom>
              <a:avLst/>
              <a:gdLst>
                <a:gd name="T0" fmla="*/ 362 w 811"/>
                <a:gd name="T1" fmla="*/ 119 h 812"/>
                <a:gd name="T2" fmla="*/ 283 w 811"/>
                <a:gd name="T3" fmla="*/ 143 h 812"/>
                <a:gd name="T4" fmla="*/ 215 w 811"/>
                <a:gd name="T5" fmla="*/ 187 h 812"/>
                <a:gd name="T6" fmla="*/ 162 w 811"/>
                <a:gd name="T7" fmla="*/ 248 h 812"/>
                <a:gd name="T8" fmla="*/ 128 w 811"/>
                <a:gd name="T9" fmla="*/ 323 h 812"/>
                <a:gd name="T10" fmla="*/ 115 w 811"/>
                <a:gd name="T11" fmla="*/ 407 h 812"/>
                <a:gd name="T12" fmla="*/ 128 w 811"/>
                <a:gd name="T13" fmla="*/ 489 h 812"/>
                <a:gd name="T14" fmla="*/ 162 w 811"/>
                <a:gd name="T15" fmla="*/ 564 h 812"/>
                <a:gd name="T16" fmla="*/ 215 w 811"/>
                <a:gd name="T17" fmla="*/ 625 h 812"/>
                <a:gd name="T18" fmla="*/ 283 w 811"/>
                <a:gd name="T19" fmla="*/ 669 h 812"/>
                <a:gd name="T20" fmla="*/ 362 w 811"/>
                <a:gd name="T21" fmla="*/ 693 h 812"/>
                <a:gd name="T22" fmla="*/ 448 w 811"/>
                <a:gd name="T23" fmla="*/ 693 h 812"/>
                <a:gd name="T24" fmla="*/ 527 w 811"/>
                <a:gd name="T25" fmla="*/ 669 h 812"/>
                <a:gd name="T26" fmla="*/ 596 w 811"/>
                <a:gd name="T27" fmla="*/ 625 h 812"/>
                <a:gd name="T28" fmla="*/ 648 w 811"/>
                <a:gd name="T29" fmla="*/ 564 h 812"/>
                <a:gd name="T30" fmla="*/ 683 w 811"/>
                <a:gd name="T31" fmla="*/ 489 h 812"/>
                <a:gd name="T32" fmla="*/ 695 w 811"/>
                <a:gd name="T33" fmla="*/ 407 h 812"/>
                <a:gd name="T34" fmla="*/ 683 w 811"/>
                <a:gd name="T35" fmla="*/ 323 h 812"/>
                <a:gd name="T36" fmla="*/ 648 w 811"/>
                <a:gd name="T37" fmla="*/ 248 h 812"/>
                <a:gd name="T38" fmla="*/ 596 w 811"/>
                <a:gd name="T39" fmla="*/ 187 h 812"/>
                <a:gd name="T40" fmla="*/ 527 w 811"/>
                <a:gd name="T41" fmla="*/ 143 h 812"/>
                <a:gd name="T42" fmla="*/ 448 w 811"/>
                <a:gd name="T43" fmla="*/ 119 h 812"/>
                <a:gd name="T44" fmla="*/ 405 w 811"/>
                <a:gd name="T45" fmla="*/ 0 h 812"/>
                <a:gd name="T46" fmla="*/ 505 w 811"/>
                <a:gd name="T47" fmla="*/ 13 h 812"/>
                <a:gd name="T48" fmla="*/ 596 w 811"/>
                <a:gd name="T49" fmla="*/ 48 h 812"/>
                <a:gd name="T50" fmla="*/ 674 w 811"/>
                <a:gd name="T51" fmla="*/ 103 h 812"/>
                <a:gd name="T52" fmla="*/ 738 w 811"/>
                <a:gd name="T53" fmla="*/ 174 h 812"/>
                <a:gd name="T54" fmla="*/ 784 w 811"/>
                <a:gd name="T55" fmla="*/ 260 h 812"/>
                <a:gd name="T56" fmla="*/ 808 w 811"/>
                <a:gd name="T57" fmla="*/ 355 h 812"/>
                <a:gd name="T58" fmla="*/ 808 w 811"/>
                <a:gd name="T59" fmla="*/ 457 h 812"/>
                <a:gd name="T60" fmla="*/ 784 w 811"/>
                <a:gd name="T61" fmla="*/ 553 h 812"/>
                <a:gd name="T62" fmla="*/ 738 w 811"/>
                <a:gd name="T63" fmla="*/ 638 h 812"/>
                <a:gd name="T64" fmla="*/ 674 w 811"/>
                <a:gd name="T65" fmla="*/ 710 h 812"/>
                <a:gd name="T66" fmla="*/ 596 w 811"/>
                <a:gd name="T67" fmla="*/ 765 h 812"/>
                <a:gd name="T68" fmla="*/ 505 w 811"/>
                <a:gd name="T69" fmla="*/ 799 h 812"/>
                <a:gd name="T70" fmla="*/ 405 w 811"/>
                <a:gd name="T71" fmla="*/ 812 h 812"/>
                <a:gd name="T72" fmla="*/ 305 w 811"/>
                <a:gd name="T73" fmla="*/ 799 h 812"/>
                <a:gd name="T74" fmla="*/ 215 w 811"/>
                <a:gd name="T75" fmla="*/ 765 h 812"/>
                <a:gd name="T76" fmla="*/ 136 w 811"/>
                <a:gd name="T77" fmla="*/ 710 h 812"/>
                <a:gd name="T78" fmla="*/ 72 w 811"/>
                <a:gd name="T79" fmla="*/ 638 h 812"/>
                <a:gd name="T80" fmla="*/ 27 w 811"/>
                <a:gd name="T81" fmla="*/ 553 h 812"/>
                <a:gd name="T82" fmla="*/ 3 w 811"/>
                <a:gd name="T83" fmla="*/ 457 h 812"/>
                <a:gd name="T84" fmla="*/ 3 w 811"/>
                <a:gd name="T85" fmla="*/ 355 h 812"/>
                <a:gd name="T86" fmla="*/ 27 w 811"/>
                <a:gd name="T87" fmla="*/ 260 h 812"/>
                <a:gd name="T88" fmla="*/ 72 w 811"/>
                <a:gd name="T89" fmla="*/ 174 h 812"/>
                <a:gd name="T90" fmla="*/ 136 w 811"/>
                <a:gd name="T91" fmla="*/ 103 h 812"/>
                <a:gd name="T92" fmla="*/ 215 w 811"/>
                <a:gd name="T93" fmla="*/ 48 h 812"/>
                <a:gd name="T94" fmla="*/ 305 w 811"/>
                <a:gd name="T95" fmla="*/ 13 h 812"/>
                <a:gd name="T96" fmla="*/ 405 w 811"/>
                <a:gd name="T97" fmla="*/ 0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11" h="812">
                  <a:moveTo>
                    <a:pt x="405" y="116"/>
                  </a:moveTo>
                  <a:lnTo>
                    <a:pt x="362" y="119"/>
                  </a:lnTo>
                  <a:lnTo>
                    <a:pt x="321" y="129"/>
                  </a:lnTo>
                  <a:lnTo>
                    <a:pt x="283" y="143"/>
                  </a:lnTo>
                  <a:lnTo>
                    <a:pt x="247" y="163"/>
                  </a:lnTo>
                  <a:lnTo>
                    <a:pt x="215" y="187"/>
                  </a:lnTo>
                  <a:lnTo>
                    <a:pt x="187" y="216"/>
                  </a:lnTo>
                  <a:lnTo>
                    <a:pt x="162" y="248"/>
                  </a:lnTo>
                  <a:lnTo>
                    <a:pt x="143" y="284"/>
                  </a:lnTo>
                  <a:lnTo>
                    <a:pt x="128" y="323"/>
                  </a:lnTo>
                  <a:lnTo>
                    <a:pt x="118" y="364"/>
                  </a:lnTo>
                  <a:lnTo>
                    <a:pt x="115" y="407"/>
                  </a:lnTo>
                  <a:lnTo>
                    <a:pt x="118" y="449"/>
                  </a:lnTo>
                  <a:lnTo>
                    <a:pt x="128" y="489"/>
                  </a:lnTo>
                  <a:lnTo>
                    <a:pt x="143" y="528"/>
                  </a:lnTo>
                  <a:lnTo>
                    <a:pt x="162" y="564"/>
                  </a:lnTo>
                  <a:lnTo>
                    <a:pt x="187" y="596"/>
                  </a:lnTo>
                  <a:lnTo>
                    <a:pt x="215" y="625"/>
                  </a:lnTo>
                  <a:lnTo>
                    <a:pt x="247" y="650"/>
                  </a:lnTo>
                  <a:lnTo>
                    <a:pt x="283" y="669"/>
                  </a:lnTo>
                  <a:lnTo>
                    <a:pt x="321" y="684"/>
                  </a:lnTo>
                  <a:lnTo>
                    <a:pt x="362" y="693"/>
                  </a:lnTo>
                  <a:lnTo>
                    <a:pt x="405" y="696"/>
                  </a:lnTo>
                  <a:lnTo>
                    <a:pt x="448" y="693"/>
                  </a:lnTo>
                  <a:lnTo>
                    <a:pt x="489" y="684"/>
                  </a:lnTo>
                  <a:lnTo>
                    <a:pt x="527" y="669"/>
                  </a:lnTo>
                  <a:lnTo>
                    <a:pt x="562" y="650"/>
                  </a:lnTo>
                  <a:lnTo>
                    <a:pt x="596" y="625"/>
                  </a:lnTo>
                  <a:lnTo>
                    <a:pt x="624" y="596"/>
                  </a:lnTo>
                  <a:lnTo>
                    <a:pt x="648" y="564"/>
                  </a:lnTo>
                  <a:lnTo>
                    <a:pt x="668" y="528"/>
                  </a:lnTo>
                  <a:lnTo>
                    <a:pt x="683" y="489"/>
                  </a:lnTo>
                  <a:lnTo>
                    <a:pt x="691" y="449"/>
                  </a:lnTo>
                  <a:lnTo>
                    <a:pt x="695" y="407"/>
                  </a:lnTo>
                  <a:lnTo>
                    <a:pt x="691" y="364"/>
                  </a:lnTo>
                  <a:lnTo>
                    <a:pt x="683" y="323"/>
                  </a:lnTo>
                  <a:lnTo>
                    <a:pt x="668" y="284"/>
                  </a:lnTo>
                  <a:lnTo>
                    <a:pt x="648" y="248"/>
                  </a:lnTo>
                  <a:lnTo>
                    <a:pt x="624" y="216"/>
                  </a:lnTo>
                  <a:lnTo>
                    <a:pt x="596" y="187"/>
                  </a:lnTo>
                  <a:lnTo>
                    <a:pt x="562" y="163"/>
                  </a:lnTo>
                  <a:lnTo>
                    <a:pt x="527" y="143"/>
                  </a:lnTo>
                  <a:lnTo>
                    <a:pt x="489" y="129"/>
                  </a:lnTo>
                  <a:lnTo>
                    <a:pt x="448" y="119"/>
                  </a:lnTo>
                  <a:lnTo>
                    <a:pt x="405" y="116"/>
                  </a:lnTo>
                  <a:close/>
                  <a:moveTo>
                    <a:pt x="405" y="0"/>
                  </a:moveTo>
                  <a:lnTo>
                    <a:pt x="456" y="3"/>
                  </a:lnTo>
                  <a:lnTo>
                    <a:pt x="505" y="13"/>
                  </a:lnTo>
                  <a:lnTo>
                    <a:pt x="552" y="28"/>
                  </a:lnTo>
                  <a:lnTo>
                    <a:pt x="596" y="48"/>
                  </a:lnTo>
                  <a:lnTo>
                    <a:pt x="637" y="73"/>
                  </a:lnTo>
                  <a:lnTo>
                    <a:pt x="674" y="103"/>
                  </a:lnTo>
                  <a:lnTo>
                    <a:pt x="709" y="137"/>
                  </a:lnTo>
                  <a:lnTo>
                    <a:pt x="738" y="174"/>
                  </a:lnTo>
                  <a:lnTo>
                    <a:pt x="764" y="216"/>
                  </a:lnTo>
                  <a:lnTo>
                    <a:pt x="784" y="260"/>
                  </a:lnTo>
                  <a:lnTo>
                    <a:pt x="799" y="307"/>
                  </a:lnTo>
                  <a:lnTo>
                    <a:pt x="808" y="355"/>
                  </a:lnTo>
                  <a:lnTo>
                    <a:pt x="811" y="407"/>
                  </a:lnTo>
                  <a:lnTo>
                    <a:pt x="808" y="457"/>
                  </a:lnTo>
                  <a:lnTo>
                    <a:pt x="799" y="506"/>
                  </a:lnTo>
                  <a:lnTo>
                    <a:pt x="784" y="553"/>
                  </a:lnTo>
                  <a:lnTo>
                    <a:pt x="764" y="597"/>
                  </a:lnTo>
                  <a:lnTo>
                    <a:pt x="738" y="638"/>
                  </a:lnTo>
                  <a:lnTo>
                    <a:pt x="709" y="676"/>
                  </a:lnTo>
                  <a:lnTo>
                    <a:pt x="674" y="710"/>
                  </a:lnTo>
                  <a:lnTo>
                    <a:pt x="637" y="739"/>
                  </a:lnTo>
                  <a:lnTo>
                    <a:pt x="596" y="765"/>
                  </a:lnTo>
                  <a:lnTo>
                    <a:pt x="552" y="784"/>
                  </a:lnTo>
                  <a:lnTo>
                    <a:pt x="505" y="799"/>
                  </a:lnTo>
                  <a:lnTo>
                    <a:pt x="456" y="809"/>
                  </a:lnTo>
                  <a:lnTo>
                    <a:pt x="405" y="812"/>
                  </a:lnTo>
                  <a:lnTo>
                    <a:pt x="355" y="809"/>
                  </a:lnTo>
                  <a:lnTo>
                    <a:pt x="305" y="799"/>
                  </a:lnTo>
                  <a:lnTo>
                    <a:pt x="259" y="784"/>
                  </a:lnTo>
                  <a:lnTo>
                    <a:pt x="215" y="765"/>
                  </a:lnTo>
                  <a:lnTo>
                    <a:pt x="174" y="739"/>
                  </a:lnTo>
                  <a:lnTo>
                    <a:pt x="136" y="710"/>
                  </a:lnTo>
                  <a:lnTo>
                    <a:pt x="102" y="676"/>
                  </a:lnTo>
                  <a:lnTo>
                    <a:pt x="72" y="638"/>
                  </a:lnTo>
                  <a:lnTo>
                    <a:pt x="47" y="597"/>
                  </a:lnTo>
                  <a:lnTo>
                    <a:pt x="27" y="553"/>
                  </a:lnTo>
                  <a:lnTo>
                    <a:pt x="12" y="506"/>
                  </a:lnTo>
                  <a:lnTo>
                    <a:pt x="3" y="457"/>
                  </a:lnTo>
                  <a:lnTo>
                    <a:pt x="0" y="407"/>
                  </a:lnTo>
                  <a:lnTo>
                    <a:pt x="3" y="355"/>
                  </a:lnTo>
                  <a:lnTo>
                    <a:pt x="12" y="307"/>
                  </a:lnTo>
                  <a:lnTo>
                    <a:pt x="27" y="260"/>
                  </a:lnTo>
                  <a:lnTo>
                    <a:pt x="47" y="216"/>
                  </a:lnTo>
                  <a:lnTo>
                    <a:pt x="72" y="174"/>
                  </a:lnTo>
                  <a:lnTo>
                    <a:pt x="102" y="137"/>
                  </a:lnTo>
                  <a:lnTo>
                    <a:pt x="136" y="103"/>
                  </a:lnTo>
                  <a:lnTo>
                    <a:pt x="174" y="73"/>
                  </a:lnTo>
                  <a:lnTo>
                    <a:pt x="215" y="48"/>
                  </a:lnTo>
                  <a:lnTo>
                    <a:pt x="259" y="28"/>
                  </a:lnTo>
                  <a:lnTo>
                    <a:pt x="305" y="13"/>
                  </a:lnTo>
                  <a:lnTo>
                    <a:pt x="355" y="3"/>
                  </a:lnTo>
                  <a:lnTo>
                    <a:pt x="4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573"/>
            <p:cNvSpPr>
              <a:spLocks noEditPoints="1"/>
            </p:cNvSpPr>
            <p:nvPr/>
          </p:nvSpPr>
          <p:spPr bwMode="auto">
            <a:xfrm>
              <a:off x="4413250" y="5000625"/>
              <a:ext cx="563563" cy="552450"/>
            </a:xfrm>
            <a:custGeom>
              <a:avLst/>
              <a:gdLst>
                <a:gd name="T0" fmla="*/ 3362 w 3546"/>
                <a:gd name="T1" fmla="*/ 3362 h 3478"/>
                <a:gd name="T2" fmla="*/ 1783 w 3546"/>
                <a:gd name="T3" fmla="*/ 3173 h 3478"/>
                <a:gd name="T4" fmla="*/ 1783 w 3546"/>
                <a:gd name="T5" fmla="*/ 116 h 3478"/>
                <a:gd name="T6" fmla="*/ 1570 w 3546"/>
                <a:gd name="T7" fmla="*/ 139 h 3478"/>
                <a:gd name="T8" fmla="*/ 1369 w 3546"/>
                <a:gd name="T9" fmla="*/ 205 h 3478"/>
                <a:gd name="T10" fmla="*/ 1188 w 3546"/>
                <a:gd name="T11" fmla="*/ 313 h 3478"/>
                <a:gd name="T12" fmla="*/ 1032 w 3546"/>
                <a:gd name="T13" fmla="*/ 459 h 3478"/>
                <a:gd name="T14" fmla="*/ 912 w 3546"/>
                <a:gd name="T15" fmla="*/ 638 h 3478"/>
                <a:gd name="T16" fmla="*/ 833 w 3546"/>
                <a:gd name="T17" fmla="*/ 840 h 3478"/>
                <a:gd name="T18" fmla="*/ 792 w 3546"/>
                <a:gd name="T19" fmla="*/ 1057 h 3478"/>
                <a:gd name="T20" fmla="*/ 790 w 3546"/>
                <a:gd name="T21" fmla="*/ 1280 h 3478"/>
                <a:gd name="T22" fmla="*/ 829 w 3546"/>
                <a:gd name="T23" fmla="*/ 1496 h 3478"/>
                <a:gd name="T24" fmla="*/ 910 w 3546"/>
                <a:gd name="T25" fmla="*/ 1699 h 3478"/>
                <a:gd name="T26" fmla="*/ 1211 w 3546"/>
                <a:gd name="T27" fmla="*/ 2144 h 3478"/>
                <a:gd name="T28" fmla="*/ 2619 w 3546"/>
                <a:gd name="T29" fmla="*/ 1762 h 3478"/>
                <a:gd name="T30" fmla="*/ 2714 w 3546"/>
                <a:gd name="T31" fmla="*/ 1567 h 3478"/>
                <a:gd name="T32" fmla="*/ 2767 w 3546"/>
                <a:gd name="T33" fmla="*/ 1353 h 3478"/>
                <a:gd name="T34" fmla="*/ 2780 w 3546"/>
                <a:gd name="T35" fmla="*/ 1132 h 3478"/>
                <a:gd name="T36" fmla="*/ 2752 w 3546"/>
                <a:gd name="T37" fmla="*/ 912 h 3478"/>
                <a:gd name="T38" fmla="*/ 2685 w 3546"/>
                <a:gd name="T39" fmla="*/ 704 h 3478"/>
                <a:gd name="T40" fmla="*/ 2579 w 3546"/>
                <a:gd name="T41" fmla="*/ 515 h 3478"/>
                <a:gd name="T42" fmla="*/ 2434 w 3546"/>
                <a:gd name="T43" fmla="*/ 358 h 3478"/>
                <a:gd name="T44" fmla="*/ 2259 w 3546"/>
                <a:gd name="T45" fmla="*/ 237 h 3478"/>
                <a:gd name="T46" fmla="*/ 2064 w 3546"/>
                <a:gd name="T47" fmla="*/ 156 h 3478"/>
                <a:gd name="T48" fmla="*/ 1855 w 3546"/>
                <a:gd name="T49" fmla="*/ 118 h 3478"/>
                <a:gd name="T50" fmla="*/ 1863 w 3546"/>
                <a:gd name="T51" fmla="*/ 3 h 3478"/>
                <a:gd name="T52" fmla="*/ 2098 w 3546"/>
                <a:gd name="T53" fmla="*/ 45 h 3478"/>
                <a:gd name="T54" fmla="*/ 2315 w 3546"/>
                <a:gd name="T55" fmla="*/ 136 h 3478"/>
                <a:gd name="T56" fmla="*/ 2510 w 3546"/>
                <a:gd name="T57" fmla="*/ 271 h 3478"/>
                <a:gd name="T58" fmla="*/ 2667 w 3546"/>
                <a:gd name="T59" fmla="*/ 440 h 3478"/>
                <a:gd name="T60" fmla="*/ 2781 w 3546"/>
                <a:gd name="T61" fmla="*/ 636 h 3478"/>
                <a:gd name="T62" fmla="*/ 2856 w 3546"/>
                <a:gd name="T63" fmla="*/ 855 h 3478"/>
                <a:gd name="T64" fmla="*/ 2892 w 3546"/>
                <a:gd name="T65" fmla="*/ 1087 h 3478"/>
                <a:gd name="T66" fmla="*/ 2886 w 3546"/>
                <a:gd name="T67" fmla="*/ 1321 h 3478"/>
                <a:gd name="T68" fmla="*/ 2841 w 3546"/>
                <a:gd name="T69" fmla="*/ 1549 h 3478"/>
                <a:gd name="T70" fmla="*/ 2754 w 3546"/>
                <a:gd name="T71" fmla="*/ 1761 h 3478"/>
                <a:gd name="T72" fmla="*/ 2496 w 3546"/>
                <a:gd name="T73" fmla="*/ 2144 h 3478"/>
                <a:gd name="T74" fmla="*/ 0 w 3546"/>
                <a:gd name="T75" fmla="*/ 3478 h 3478"/>
                <a:gd name="T76" fmla="*/ 892 w 3546"/>
                <a:gd name="T77" fmla="*/ 1888 h 3478"/>
                <a:gd name="T78" fmla="*/ 778 w 3546"/>
                <a:gd name="T79" fmla="*/ 1692 h 3478"/>
                <a:gd name="T80" fmla="*/ 705 w 3546"/>
                <a:gd name="T81" fmla="*/ 1474 h 3478"/>
                <a:gd name="T82" fmla="*/ 672 w 3546"/>
                <a:gd name="T83" fmla="*/ 1243 h 3478"/>
                <a:gd name="T84" fmla="*/ 682 w 3546"/>
                <a:gd name="T85" fmla="*/ 1008 h 3478"/>
                <a:gd name="T86" fmla="*/ 730 w 3546"/>
                <a:gd name="T87" fmla="*/ 780 h 3478"/>
                <a:gd name="T88" fmla="*/ 819 w 3546"/>
                <a:gd name="T89" fmla="*/ 568 h 3478"/>
                <a:gd name="T90" fmla="*/ 947 w 3546"/>
                <a:gd name="T91" fmla="*/ 381 h 3478"/>
                <a:gd name="T92" fmla="*/ 1118 w 3546"/>
                <a:gd name="T93" fmla="*/ 221 h 3478"/>
                <a:gd name="T94" fmla="*/ 1321 w 3546"/>
                <a:gd name="T95" fmla="*/ 100 h 3478"/>
                <a:gd name="T96" fmla="*/ 1545 w 3546"/>
                <a:gd name="T97" fmla="*/ 26 h 3478"/>
                <a:gd name="T98" fmla="*/ 1783 w 3546"/>
                <a:gd name="T99" fmla="*/ 0 h 3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46" h="3478">
                  <a:moveTo>
                    <a:pt x="708" y="2260"/>
                  </a:moveTo>
                  <a:lnTo>
                    <a:pt x="184" y="3362"/>
                  </a:lnTo>
                  <a:lnTo>
                    <a:pt x="3362" y="3362"/>
                  </a:lnTo>
                  <a:lnTo>
                    <a:pt x="2837" y="2260"/>
                  </a:lnTo>
                  <a:lnTo>
                    <a:pt x="2415" y="2260"/>
                  </a:lnTo>
                  <a:lnTo>
                    <a:pt x="1783" y="3173"/>
                  </a:lnTo>
                  <a:lnTo>
                    <a:pt x="1150" y="2260"/>
                  </a:lnTo>
                  <a:lnTo>
                    <a:pt x="708" y="2260"/>
                  </a:lnTo>
                  <a:close/>
                  <a:moveTo>
                    <a:pt x="1783" y="116"/>
                  </a:moveTo>
                  <a:lnTo>
                    <a:pt x="1710" y="118"/>
                  </a:lnTo>
                  <a:lnTo>
                    <a:pt x="1639" y="126"/>
                  </a:lnTo>
                  <a:lnTo>
                    <a:pt x="1570" y="139"/>
                  </a:lnTo>
                  <a:lnTo>
                    <a:pt x="1502" y="156"/>
                  </a:lnTo>
                  <a:lnTo>
                    <a:pt x="1434" y="179"/>
                  </a:lnTo>
                  <a:lnTo>
                    <a:pt x="1369" y="205"/>
                  </a:lnTo>
                  <a:lnTo>
                    <a:pt x="1306" y="237"/>
                  </a:lnTo>
                  <a:lnTo>
                    <a:pt x="1246" y="273"/>
                  </a:lnTo>
                  <a:lnTo>
                    <a:pt x="1188" y="313"/>
                  </a:lnTo>
                  <a:lnTo>
                    <a:pt x="1132" y="358"/>
                  </a:lnTo>
                  <a:lnTo>
                    <a:pt x="1079" y="408"/>
                  </a:lnTo>
                  <a:lnTo>
                    <a:pt x="1032" y="459"/>
                  </a:lnTo>
                  <a:lnTo>
                    <a:pt x="988" y="515"/>
                  </a:lnTo>
                  <a:lnTo>
                    <a:pt x="948" y="576"/>
                  </a:lnTo>
                  <a:lnTo>
                    <a:pt x="912" y="638"/>
                  </a:lnTo>
                  <a:lnTo>
                    <a:pt x="881" y="702"/>
                  </a:lnTo>
                  <a:lnTo>
                    <a:pt x="855" y="770"/>
                  </a:lnTo>
                  <a:lnTo>
                    <a:pt x="833" y="840"/>
                  </a:lnTo>
                  <a:lnTo>
                    <a:pt x="814" y="911"/>
                  </a:lnTo>
                  <a:lnTo>
                    <a:pt x="800" y="984"/>
                  </a:lnTo>
                  <a:lnTo>
                    <a:pt x="792" y="1057"/>
                  </a:lnTo>
                  <a:lnTo>
                    <a:pt x="786" y="1132"/>
                  </a:lnTo>
                  <a:lnTo>
                    <a:pt x="786" y="1206"/>
                  </a:lnTo>
                  <a:lnTo>
                    <a:pt x="790" y="1280"/>
                  </a:lnTo>
                  <a:lnTo>
                    <a:pt x="798" y="1353"/>
                  </a:lnTo>
                  <a:lnTo>
                    <a:pt x="812" y="1425"/>
                  </a:lnTo>
                  <a:lnTo>
                    <a:pt x="829" y="1496"/>
                  </a:lnTo>
                  <a:lnTo>
                    <a:pt x="852" y="1566"/>
                  </a:lnTo>
                  <a:lnTo>
                    <a:pt x="879" y="1634"/>
                  </a:lnTo>
                  <a:lnTo>
                    <a:pt x="910" y="1699"/>
                  </a:lnTo>
                  <a:lnTo>
                    <a:pt x="946" y="1761"/>
                  </a:lnTo>
                  <a:lnTo>
                    <a:pt x="986" y="1820"/>
                  </a:lnTo>
                  <a:lnTo>
                    <a:pt x="1211" y="2144"/>
                  </a:lnTo>
                  <a:lnTo>
                    <a:pt x="1783" y="2970"/>
                  </a:lnTo>
                  <a:lnTo>
                    <a:pt x="2579" y="1821"/>
                  </a:lnTo>
                  <a:lnTo>
                    <a:pt x="2619" y="1762"/>
                  </a:lnTo>
                  <a:lnTo>
                    <a:pt x="2655" y="1700"/>
                  </a:lnTo>
                  <a:lnTo>
                    <a:pt x="2687" y="1635"/>
                  </a:lnTo>
                  <a:lnTo>
                    <a:pt x="2714" y="1567"/>
                  </a:lnTo>
                  <a:lnTo>
                    <a:pt x="2736" y="1497"/>
                  </a:lnTo>
                  <a:lnTo>
                    <a:pt x="2754" y="1426"/>
                  </a:lnTo>
                  <a:lnTo>
                    <a:pt x="2767" y="1353"/>
                  </a:lnTo>
                  <a:lnTo>
                    <a:pt x="2775" y="1280"/>
                  </a:lnTo>
                  <a:lnTo>
                    <a:pt x="2780" y="1206"/>
                  </a:lnTo>
                  <a:lnTo>
                    <a:pt x="2780" y="1132"/>
                  </a:lnTo>
                  <a:lnTo>
                    <a:pt x="2774" y="1057"/>
                  </a:lnTo>
                  <a:lnTo>
                    <a:pt x="2766" y="984"/>
                  </a:lnTo>
                  <a:lnTo>
                    <a:pt x="2752" y="912"/>
                  </a:lnTo>
                  <a:lnTo>
                    <a:pt x="2734" y="840"/>
                  </a:lnTo>
                  <a:lnTo>
                    <a:pt x="2711" y="770"/>
                  </a:lnTo>
                  <a:lnTo>
                    <a:pt x="2685" y="704"/>
                  </a:lnTo>
                  <a:lnTo>
                    <a:pt x="2654" y="638"/>
                  </a:lnTo>
                  <a:lnTo>
                    <a:pt x="2618" y="576"/>
                  </a:lnTo>
                  <a:lnTo>
                    <a:pt x="2579" y="515"/>
                  </a:lnTo>
                  <a:lnTo>
                    <a:pt x="2536" y="459"/>
                  </a:lnTo>
                  <a:lnTo>
                    <a:pt x="2487" y="408"/>
                  </a:lnTo>
                  <a:lnTo>
                    <a:pt x="2434" y="358"/>
                  </a:lnTo>
                  <a:lnTo>
                    <a:pt x="2379" y="313"/>
                  </a:lnTo>
                  <a:lnTo>
                    <a:pt x="2320" y="273"/>
                  </a:lnTo>
                  <a:lnTo>
                    <a:pt x="2259" y="237"/>
                  </a:lnTo>
                  <a:lnTo>
                    <a:pt x="2197" y="205"/>
                  </a:lnTo>
                  <a:lnTo>
                    <a:pt x="2131" y="179"/>
                  </a:lnTo>
                  <a:lnTo>
                    <a:pt x="2064" y="156"/>
                  </a:lnTo>
                  <a:lnTo>
                    <a:pt x="1996" y="139"/>
                  </a:lnTo>
                  <a:lnTo>
                    <a:pt x="1926" y="126"/>
                  </a:lnTo>
                  <a:lnTo>
                    <a:pt x="1855" y="118"/>
                  </a:lnTo>
                  <a:lnTo>
                    <a:pt x="1783" y="116"/>
                  </a:lnTo>
                  <a:close/>
                  <a:moveTo>
                    <a:pt x="1783" y="0"/>
                  </a:moveTo>
                  <a:lnTo>
                    <a:pt x="1863" y="3"/>
                  </a:lnTo>
                  <a:lnTo>
                    <a:pt x="1943" y="12"/>
                  </a:lnTo>
                  <a:lnTo>
                    <a:pt x="2020" y="26"/>
                  </a:lnTo>
                  <a:lnTo>
                    <a:pt x="2098" y="45"/>
                  </a:lnTo>
                  <a:lnTo>
                    <a:pt x="2172" y="70"/>
                  </a:lnTo>
                  <a:lnTo>
                    <a:pt x="2244" y="100"/>
                  </a:lnTo>
                  <a:lnTo>
                    <a:pt x="2315" y="136"/>
                  </a:lnTo>
                  <a:lnTo>
                    <a:pt x="2383" y="175"/>
                  </a:lnTo>
                  <a:lnTo>
                    <a:pt x="2447" y="221"/>
                  </a:lnTo>
                  <a:lnTo>
                    <a:pt x="2510" y="271"/>
                  </a:lnTo>
                  <a:lnTo>
                    <a:pt x="2569" y="326"/>
                  </a:lnTo>
                  <a:lnTo>
                    <a:pt x="2619" y="381"/>
                  </a:lnTo>
                  <a:lnTo>
                    <a:pt x="2667" y="440"/>
                  </a:lnTo>
                  <a:lnTo>
                    <a:pt x="2709" y="502"/>
                  </a:lnTo>
                  <a:lnTo>
                    <a:pt x="2746" y="568"/>
                  </a:lnTo>
                  <a:lnTo>
                    <a:pt x="2781" y="636"/>
                  </a:lnTo>
                  <a:lnTo>
                    <a:pt x="2810" y="707"/>
                  </a:lnTo>
                  <a:lnTo>
                    <a:pt x="2835" y="780"/>
                  </a:lnTo>
                  <a:lnTo>
                    <a:pt x="2856" y="855"/>
                  </a:lnTo>
                  <a:lnTo>
                    <a:pt x="2872" y="932"/>
                  </a:lnTo>
                  <a:lnTo>
                    <a:pt x="2884" y="1008"/>
                  </a:lnTo>
                  <a:lnTo>
                    <a:pt x="2892" y="1087"/>
                  </a:lnTo>
                  <a:lnTo>
                    <a:pt x="2894" y="1165"/>
                  </a:lnTo>
                  <a:lnTo>
                    <a:pt x="2893" y="1244"/>
                  </a:lnTo>
                  <a:lnTo>
                    <a:pt x="2886" y="1321"/>
                  </a:lnTo>
                  <a:lnTo>
                    <a:pt x="2876" y="1398"/>
                  </a:lnTo>
                  <a:lnTo>
                    <a:pt x="2860" y="1475"/>
                  </a:lnTo>
                  <a:lnTo>
                    <a:pt x="2841" y="1549"/>
                  </a:lnTo>
                  <a:lnTo>
                    <a:pt x="2816" y="1622"/>
                  </a:lnTo>
                  <a:lnTo>
                    <a:pt x="2787" y="1693"/>
                  </a:lnTo>
                  <a:lnTo>
                    <a:pt x="2754" y="1761"/>
                  </a:lnTo>
                  <a:lnTo>
                    <a:pt x="2715" y="1827"/>
                  </a:lnTo>
                  <a:lnTo>
                    <a:pt x="2672" y="1889"/>
                  </a:lnTo>
                  <a:lnTo>
                    <a:pt x="2496" y="2144"/>
                  </a:lnTo>
                  <a:lnTo>
                    <a:pt x="2910" y="2144"/>
                  </a:lnTo>
                  <a:lnTo>
                    <a:pt x="3546" y="3478"/>
                  </a:lnTo>
                  <a:lnTo>
                    <a:pt x="0" y="3478"/>
                  </a:lnTo>
                  <a:lnTo>
                    <a:pt x="635" y="2145"/>
                  </a:lnTo>
                  <a:lnTo>
                    <a:pt x="1070" y="2145"/>
                  </a:lnTo>
                  <a:lnTo>
                    <a:pt x="892" y="1888"/>
                  </a:lnTo>
                  <a:lnTo>
                    <a:pt x="850" y="1826"/>
                  </a:lnTo>
                  <a:lnTo>
                    <a:pt x="811" y="1760"/>
                  </a:lnTo>
                  <a:lnTo>
                    <a:pt x="778" y="1692"/>
                  </a:lnTo>
                  <a:lnTo>
                    <a:pt x="749" y="1621"/>
                  </a:lnTo>
                  <a:lnTo>
                    <a:pt x="724" y="1548"/>
                  </a:lnTo>
                  <a:lnTo>
                    <a:pt x="705" y="1474"/>
                  </a:lnTo>
                  <a:lnTo>
                    <a:pt x="690" y="1397"/>
                  </a:lnTo>
                  <a:lnTo>
                    <a:pt x="679" y="1321"/>
                  </a:lnTo>
                  <a:lnTo>
                    <a:pt x="672" y="1243"/>
                  </a:lnTo>
                  <a:lnTo>
                    <a:pt x="671" y="1164"/>
                  </a:lnTo>
                  <a:lnTo>
                    <a:pt x="675" y="1087"/>
                  </a:lnTo>
                  <a:lnTo>
                    <a:pt x="682" y="1008"/>
                  </a:lnTo>
                  <a:lnTo>
                    <a:pt x="694" y="931"/>
                  </a:lnTo>
                  <a:lnTo>
                    <a:pt x="710" y="855"/>
                  </a:lnTo>
                  <a:lnTo>
                    <a:pt x="730" y="780"/>
                  </a:lnTo>
                  <a:lnTo>
                    <a:pt x="756" y="707"/>
                  </a:lnTo>
                  <a:lnTo>
                    <a:pt x="785" y="636"/>
                  </a:lnTo>
                  <a:lnTo>
                    <a:pt x="819" y="568"/>
                  </a:lnTo>
                  <a:lnTo>
                    <a:pt x="857" y="502"/>
                  </a:lnTo>
                  <a:lnTo>
                    <a:pt x="899" y="440"/>
                  </a:lnTo>
                  <a:lnTo>
                    <a:pt x="947" y="381"/>
                  </a:lnTo>
                  <a:lnTo>
                    <a:pt x="997" y="326"/>
                  </a:lnTo>
                  <a:lnTo>
                    <a:pt x="1056" y="271"/>
                  </a:lnTo>
                  <a:lnTo>
                    <a:pt x="1118" y="221"/>
                  </a:lnTo>
                  <a:lnTo>
                    <a:pt x="1183" y="175"/>
                  </a:lnTo>
                  <a:lnTo>
                    <a:pt x="1251" y="136"/>
                  </a:lnTo>
                  <a:lnTo>
                    <a:pt x="1321" y="100"/>
                  </a:lnTo>
                  <a:lnTo>
                    <a:pt x="1394" y="70"/>
                  </a:lnTo>
                  <a:lnTo>
                    <a:pt x="1468" y="45"/>
                  </a:lnTo>
                  <a:lnTo>
                    <a:pt x="1545" y="26"/>
                  </a:lnTo>
                  <a:lnTo>
                    <a:pt x="1623" y="12"/>
                  </a:lnTo>
                  <a:lnTo>
                    <a:pt x="1703" y="3"/>
                  </a:lnTo>
                  <a:lnTo>
                    <a:pt x="17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2" name="Freeform 578"/>
          <p:cNvSpPr>
            <a:spLocks noEditPoints="1"/>
          </p:cNvSpPr>
          <p:nvPr/>
        </p:nvSpPr>
        <p:spPr bwMode="auto">
          <a:xfrm>
            <a:off x="6658320" y="5418936"/>
            <a:ext cx="284163" cy="392112"/>
          </a:xfrm>
          <a:custGeom>
            <a:avLst/>
            <a:gdLst>
              <a:gd name="T0" fmla="*/ 161 w 2501"/>
              <a:gd name="T1" fmla="*/ 222 h 3208"/>
              <a:gd name="T2" fmla="*/ 161 w 2501"/>
              <a:gd name="T3" fmla="*/ 2986 h 3208"/>
              <a:gd name="T4" fmla="*/ 2277 w 2501"/>
              <a:gd name="T5" fmla="*/ 1604 h 3208"/>
              <a:gd name="T6" fmla="*/ 161 w 2501"/>
              <a:gd name="T7" fmla="*/ 222 h 3208"/>
              <a:gd name="T8" fmla="*/ 85 w 2501"/>
              <a:gd name="T9" fmla="*/ 0 h 3208"/>
              <a:gd name="T10" fmla="*/ 107 w 2501"/>
              <a:gd name="T11" fmla="*/ 5 h 3208"/>
              <a:gd name="T12" fmla="*/ 127 w 2501"/>
              <a:gd name="T13" fmla="*/ 14 h 3208"/>
              <a:gd name="T14" fmla="*/ 2465 w 2501"/>
              <a:gd name="T15" fmla="*/ 1541 h 3208"/>
              <a:gd name="T16" fmla="*/ 2480 w 2501"/>
              <a:gd name="T17" fmla="*/ 1554 h 3208"/>
              <a:gd name="T18" fmla="*/ 2491 w 2501"/>
              <a:gd name="T19" fmla="*/ 1569 h 3208"/>
              <a:gd name="T20" fmla="*/ 2499 w 2501"/>
              <a:gd name="T21" fmla="*/ 1586 h 3208"/>
              <a:gd name="T22" fmla="*/ 2501 w 2501"/>
              <a:gd name="T23" fmla="*/ 1604 h 3208"/>
              <a:gd name="T24" fmla="*/ 2499 w 2501"/>
              <a:gd name="T25" fmla="*/ 1622 h 3208"/>
              <a:gd name="T26" fmla="*/ 2491 w 2501"/>
              <a:gd name="T27" fmla="*/ 1640 h 3208"/>
              <a:gd name="T28" fmla="*/ 2480 w 2501"/>
              <a:gd name="T29" fmla="*/ 1655 h 3208"/>
              <a:gd name="T30" fmla="*/ 2465 w 2501"/>
              <a:gd name="T31" fmla="*/ 1667 h 3208"/>
              <a:gd name="T32" fmla="*/ 127 w 2501"/>
              <a:gd name="T33" fmla="*/ 3194 h 3208"/>
              <a:gd name="T34" fmla="*/ 112 w 2501"/>
              <a:gd name="T35" fmla="*/ 3202 h 3208"/>
              <a:gd name="T36" fmla="*/ 97 w 2501"/>
              <a:gd name="T37" fmla="*/ 3206 h 3208"/>
              <a:gd name="T38" fmla="*/ 81 w 2501"/>
              <a:gd name="T39" fmla="*/ 3208 h 3208"/>
              <a:gd name="T40" fmla="*/ 62 w 2501"/>
              <a:gd name="T41" fmla="*/ 3206 h 3208"/>
              <a:gd name="T42" fmla="*/ 44 w 2501"/>
              <a:gd name="T43" fmla="*/ 3199 h 3208"/>
              <a:gd name="T44" fmla="*/ 29 w 2501"/>
              <a:gd name="T45" fmla="*/ 3190 h 3208"/>
              <a:gd name="T46" fmla="*/ 17 w 2501"/>
              <a:gd name="T47" fmla="*/ 3177 h 3208"/>
              <a:gd name="T48" fmla="*/ 7 w 2501"/>
              <a:gd name="T49" fmla="*/ 3163 h 3208"/>
              <a:gd name="T50" fmla="*/ 2 w 2501"/>
              <a:gd name="T51" fmla="*/ 3148 h 3208"/>
              <a:gd name="T52" fmla="*/ 0 w 2501"/>
              <a:gd name="T53" fmla="*/ 3131 h 3208"/>
              <a:gd name="T54" fmla="*/ 0 w 2501"/>
              <a:gd name="T55" fmla="*/ 76 h 3208"/>
              <a:gd name="T56" fmla="*/ 2 w 2501"/>
              <a:gd name="T57" fmla="*/ 60 h 3208"/>
              <a:gd name="T58" fmla="*/ 7 w 2501"/>
              <a:gd name="T59" fmla="*/ 44 h 3208"/>
              <a:gd name="T60" fmla="*/ 17 w 2501"/>
              <a:gd name="T61" fmla="*/ 30 h 3208"/>
              <a:gd name="T62" fmla="*/ 29 w 2501"/>
              <a:gd name="T63" fmla="*/ 19 h 3208"/>
              <a:gd name="T64" fmla="*/ 44 w 2501"/>
              <a:gd name="T65" fmla="*/ 9 h 3208"/>
              <a:gd name="T66" fmla="*/ 64 w 2501"/>
              <a:gd name="T67" fmla="*/ 1 h 3208"/>
              <a:gd name="T68" fmla="*/ 85 w 2501"/>
              <a:gd name="T69" fmla="*/ 0 h 3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501" h="3208">
                <a:moveTo>
                  <a:pt x="161" y="222"/>
                </a:moveTo>
                <a:lnTo>
                  <a:pt x="161" y="2986"/>
                </a:lnTo>
                <a:lnTo>
                  <a:pt x="2277" y="1604"/>
                </a:lnTo>
                <a:lnTo>
                  <a:pt x="161" y="222"/>
                </a:lnTo>
                <a:close/>
                <a:moveTo>
                  <a:pt x="85" y="0"/>
                </a:moveTo>
                <a:lnTo>
                  <a:pt x="107" y="5"/>
                </a:lnTo>
                <a:lnTo>
                  <a:pt x="127" y="14"/>
                </a:lnTo>
                <a:lnTo>
                  <a:pt x="2465" y="1541"/>
                </a:lnTo>
                <a:lnTo>
                  <a:pt x="2480" y="1554"/>
                </a:lnTo>
                <a:lnTo>
                  <a:pt x="2491" y="1569"/>
                </a:lnTo>
                <a:lnTo>
                  <a:pt x="2499" y="1586"/>
                </a:lnTo>
                <a:lnTo>
                  <a:pt x="2501" y="1604"/>
                </a:lnTo>
                <a:lnTo>
                  <a:pt x="2499" y="1622"/>
                </a:lnTo>
                <a:lnTo>
                  <a:pt x="2491" y="1640"/>
                </a:lnTo>
                <a:lnTo>
                  <a:pt x="2480" y="1655"/>
                </a:lnTo>
                <a:lnTo>
                  <a:pt x="2465" y="1667"/>
                </a:lnTo>
                <a:lnTo>
                  <a:pt x="127" y="3194"/>
                </a:lnTo>
                <a:lnTo>
                  <a:pt x="112" y="3202"/>
                </a:lnTo>
                <a:lnTo>
                  <a:pt x="97" y="3206"/>
                </a:lnTo>
                <a:lnTo>
                  <a:pt x="81" y="3208"/>
                </a:lnTo>
                <a:lnTo>
                  <a:pt x="62" y="3206"/>
                </a:lnTo>
                <a:lnTo>
                  <a:pt x="44" y="3199"/>
                </a:lnTo>
                <a:lnTo>
                  <a:pt x="29" y="3190"/>
                </a:lnTo>
                <a:lnTo>
                  <a:pt x="17" y="3177"/>
                </a:lnTo>
                <a:lnTo>
                  <a:pt x="7" y="3163"/>
                </a:lnTo>
                <a:lnTo>
                  <a:pt x="2" y="3148"/>
                </a:lnTo>
                <a:lnTo>
                  <a:pt x="0" y="3131"/>
                </a:lnTo>
                <a:lnTo>
                  <a:pt x="0" y="76"/>
                </a:lnTo>
                <a:lnTo>
                  <a:pt x="2" y="60"/>
                </a:lnTo>
                <a:lnTo>
                  <a:pt x="7" y="44"/>
                </a:lnTo>
                <a:lnTo>
                  <a:pt x="17" y="30"/>
                </a:lnTo>
                <a:lnTo>
                  <a:pt x="29" y="19"/>
                </a:lnTo>
                <a:lnTo>
                  <a:pt x="44" y="9"/>
                </a:lnTo>
                <a:lnTo>
                  <a:pt x="64" y="1"/>
                </a:lnTo>
                <a:lnTo>
                  <a:pt x="8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93" name="Group 663"/>
          <p:cNvGrpSpPr/>
          <p:nvPr/>
        </p:nvGrpSpPr>
        <p:grpSpPr>
          <a:xfrm>
            <a:off x="5587888" y="5337180"/>
            <a:ext cx="554038" cy="555625"/>
            <a:chOff x="2568575" y="5005388"/>
            <a:chExt cx="554038" cy="555625"/>
          </a:xfrm>
          <a:solidFill>
            <a:srgbClr val="000000"/>
          </a:solidFill>
        </p:grpSpPr>
        <p:sp>
          <p:nvSpPr>
            <p:cNvPr id="694" name="Freeform 583"/>
            <p:cNvSpPr>
              <a:spLocks noEditPoints="1"/>
            </p:cNvSpPr>
            <p:nvPr/>
          </p:nvSpPr>
          <p:spPr bwMode="auto">
            <a:xfrm>
              <a:off x="2771775" y="5135563"/>
              <a:ext cx="222250" cy="295275"/>
            </a:xfrm>
            <a:custGeom>
              <a:avLst/>
              <a:gdLst>
                <a:gd name="T0" fmla="*/ 116 w 1396"/>
                <a:gd name="T1" fmla="*/ 168 h 1866"/>
                <a:gd name="T2" fmla="*/ 116 w 1396"/>
                <a:gd name="T3" fmla="*/ 1698 h 1866"/>
                <a:gd name="T4" fmla="*/ 1234 w 1396"/>
                <a:gd name="T5" fmla="*/ 933 h 1866"/>
                <a:gd name="T6" fmla="*/ 116 w 1396"/>
                <a:gd name="T7" fmla="*/ 168 h 1866"/>
                <a:gd name="T8" fmla="*/ 61 w 1396"/>
                <a:gd name="T9" fmla="*/ 0 h 1866"/>
                <a:gd name="T10" fmla="*/ 77 w 1396"/>
                <a:gd name="T11" fmla="*/ 3 h 1866"/>
                <a:gd name="T12" fmla="*/ 91 w 1396"/>
                <a:gd name="T13" fmla="*/ 10 h 1866"/>
                <a:gd name="T14" fmla="*/ 1370 w 1396"/>
                <a:gd name="T15" fmla="*/ 885 h 1866"/>
                <a:gd name="T16" fmla="*/ 1381 w 1396"/>
                <a:gd name="T17" fmla="*/ 894 h 1866"/>
                <a:gd name="T18" fmla="*/ 1389 w 1396"/>
                <a:gd name="T19" fmla="*/ 905 h 1866"/>
                <a:gd name="T20" fmla="*/ 1394 w 1396"/>
                <a:gd name="T21" fmla="*/ 919 h 1866"/>
                <a:gd name="T22" fmla="*/ 1396 w 1396"/>
                <a:gd name="T23" fmla="*/ 933 h 1866"/>
                <a:gd name="T24" fmla="*/ 1394 w 1396"/>
                <a:gd name="T25" fmla="*/ 947 h 1866"/>
                <a:gd name="T26" fmla="*/ 1389 w 1396"/>
                <a:gd name="T27" fmla="*/ 961 h 1866"/>
                <a:gd name="T28" fmla="*/ 1381 w 1396"/>
                <a:gd name="T29" fmla="*/ 972 h 1866"/>
                <a:gd name="T30" fmla="*/ 1370 w 1396"/>
                <a:gd name="T31" fmla="*/ 981 h 1866"/>
                <a:gd name="T32" fmla="*/ 91 w 1396"/>
                <a:gd name="T33" fmla="*/ 1856 h 1866"/>
                <a:gd name="T34" fmla="*/ 75 w 1396"/>
                <a:gd name="T35" fmla="*/ 1864 h 1866"/>
                <a:gd name="T36" fmla="*/ 58 w 1396"/>
                <a:gd name="T37" fmla="*/ 1866 h 1866"/>
                <a:gd name="T38" fmla="*/ 44 w 1396"/>
                <a:gd name="T39" fmla="*/ 1864 h 1866"/>
                <a:gd name="T40" fmla="*/ 30 w 1396"/>
                <a:gd name="T41" fmla="*/ 1860 h 1866"/>
                <a:gd name="T42" fmla="*/ 18 w 1396"/>
                <a:gd name="T43" fmla="*/ 1850 h 1866"/>
                <a:gd name="T44" fmla="*/ 8 w 1396"/>
                <a:gd name="T45" fmla="*/ 1838 h 1866"/>
                <a:gd name="T46" fmla="*/ 2 w 1396"/>
                <a:gd name="T47" fmla="*/ 1824 h 1866"/>
                <a:gd name="T48" fmla="*/ 0 w 1396"/>
                <a:gd name="T49" fmla="*/ 1808 h 1866"/>
                <a:gd name="T50" fmla="*/ 0 w 1396"/>
                <a:gd name="T51" fmla="*/ 58 h 1866"/>
                <a:gd name="T52" fmla="*/ 2 w 1396"/>
                <a:gd name="T53" fmla="*/ 42 h 1866"/>
                <a:gd name="T54" fmla="*/ 8 w 1396"/>
                <a:gd name="T55" fmla="*/ 28 h 1866"/>
                <a:gd name="T56" fmla="*/ 18 w 1396"/>
                <a:gd name="T57" fmla="*/ 16 h 1866"/>
                <a:gd name="T58" fmla="*/ 30 w 1396"/>
                <a:gd name="T59" fmla="*/ 6 h 1866"/>
                <a:gd name="T60" fmla="*/ 45 w 1396"/>
                <a:gd name="T61" fmla="*/ 1 h 1866"/>
                <a:gd name="T62" fmla="*/ 61 w 1396"/>
                <a:gd name="T63" fmla="*/ 0 h 1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96" h="1866">
                  <a:moveTo>
                    <a:pt x="116" y="168"/>
                  </a:moveTo>
                  <a:lnTo>
                    <a:pt x="116" y="1698"/>
                  </a:lnTo>
                  <a:lnTo>
                    <a:pt x="1234" y="933"/>
                  </a:lnTo>
                  <a:lnTo>
                    <a:pt x="116" y="168"/>
                  </a:lnTo>
                  <a:close/>
                  <a:moveTo>
                    <a:pt x="61" y="0"/>
                  </a:moveTo>
                  <a:lnTo>
                    <a:pt x="77" y="3"/>
                  </a:lnTo>
                  <a:lnTo>
                    <a:pt x="91" y="10"/>
                  </a:lnTo>
                  <a:lnTo>
                    <a:pt x="1370" y="885"/>
                  </a:lnTo>
                  <a:lnTo>
                    <a:pt x="1381" y="894"/>
                  </a:lnTo>
                  <a:lnTo>
                    <a:pt x="1389" y="905"/>
                  </a:lnTo>
                  <a:lnTo>
                    <a:pt x="1394" y="919"/>
                  </a:lnTo>
                  <a:lnTo>
                    <a:pt x="1396" y="933"/>
                  </a:lnTo>
                  <a:lnTo>
                    <a:pt x="1394" y="947"/>
                  </a:lnTo>
                  <a:lnTo>
                    <a:pt x="1389" y="961"/>
                  </a:lnTo>
                  <a:lnTo>
                    <a:pt x="1381" y="972"/>
                  </a:lnTo>
                  <a:lnTo>
                    <a:pt x="1370" y="981"/>
                  </a:lnTo>
                  <a:lnTo>
                    <a:pt x="91" y="1856"/>
                  </a:lnTo>
                  <a:lnTo>
                    <a:pt x="75" y="1864"/>
                  </a:lnTo>
                  <a:lnTo>
                    <a:pt x="58" y="1866"/>
                  </a:lnTo>
                  <a:lnTo>
                    <a:pt x="44" y="1864"/>
                  </a:lnTo>
                  <a:lnTo>
                    <a:pt x="30" y="1860"/>
                  </a:lnTo>
                  <a:lnTo>
                    <a:pt x="18" y="1850"/>
                  </a:lnTo>
                  <a:lnTo>
                    <a:pt x="8" y="1838"/>
                  </a:lnTo>
                  <a:lnTo>
                    <a:pt x="2" y="1824"/>
                  </a:lnTo>
                  <a:lnTo>
                    <a:pt x="0" y="1808"/>
                  </a:lnTo>
                  <a:lnTo>
                    <a:pt x="0" y="58"/>
                  </a:lnTo>
                  <a:lnTo>
                    <a:pt x="2" y="42"/>
                  </a:lnTo>
                  <a:lnTo>
                    <a:pt x="8" y="28"/>
                  </a:lnTo>
                  <a:lnTo>
                    <a:pt x="18" y="16"/>
                  </a:lnTo>
                  <a:lnTo>
                    <a:pt x="30" y="6"/>
                  </a:lnTo>
                  <a:lnTo>
                    <a:pt x="45" y="1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584"/>
            <p:cNvSpPr>
              <a:spLocks noEditPoints="1"/>
            </p:cNvSpPr>
            <p:nvPr/>
          </p:nvSpPr>
          <p:spPr bwMode="auto">
            <a:xfrm>
              <a:off x="2568575" y="5005388"/>
              <a:ext cx="554038" cy="555625"/>
            </a:xfrm>
            <a:custGeom>
              <a:avLst/>
              <a:gdLst>
                <a:gd name="T0" fmla="*/ 1441 w 3490"/>
                <a:gd name="T1" fmla="*/ 145 h 3500"/>
                <a:gd name="T2" fmla="*/ 1067 w 3490"/>
                <a:gd name="T3" fmla="*/ 265 h 3500"/>
                <a:gd name="T4" fmla="*/ 738 w 3490"/>
                <a:gd name="T5" fmla="*/ 468 h 3500"/>
                <a:gd name="T6" fmla="*/ 466 w 3490"/>
                <a:gd name="T7" fmla="*/ 740 h 3500"/>
                <a:gd name="T8" fmla="*/ 264 w 3490"/>
                <a:gd name="T9" fmla="*/ 1070 h 3500"/>
                <a:gd name="T10" fmla="*/ 145 w 3490"/>
                <a:gd name="T11" fmla="*/ 1446 h 3500"/>
                <a:gd name="T12" fmla="*/ 120 w 3490"/>
                <a:gd name="T13" fmla="*/ 1853 h 3500"/>
                <a:gd name="T14" fmla="*/ 194 w 3490"/>
                <a:gd name="T15" fmla="*/ 2247 h 3500"/>
                <a:gd name="T16" fmla="*/ 355 w 3490"/>
                <a:gd name="T17" fmla="*/ 2602 h 3500"/>
                <a:gd name="T18" fmla="*/ 594 w 3490"/>
                <a:gd name="T19" fmla="*/ 2904 h 3500"/>
                <a:gd name="T20" fmla="*/ 896 w 3490"/>
                <a:gd name="T21" fmla="*/ 3144 h 3500"/>
                <a:gd name="T22" fmla="*/ 1249 w 3490"/>
                <a:gd name="T23" fmla="*/ 3306 h 3500"/>
                <a:gd name="T24" fmla="*/ 1642 w 3490"/>
                <a:gd name="T25" fmla="*/ 3380 h 3500"/>
                <a:gd name="T26" fmla="*/ 2049 w 3490"/>
                <a:gd name="T27" fmla="*/ 3355 h 3500"/>
                <a:gd name="T28" fmla="*/ 2423 w 3490"/>
                <a:gd name="T29" fmla="*/ 3235 h 3500"/>
                <a:gd name="T30" fmla="*/ 2752 w 3490"/>
                <a:gd name="T31" fmla="*/ 3032 h 3500"/>
                <a:gd name="T32" fmla="*/ 3024 w 3490"/>
                <a:gd name="T33" fmla="*/ 2760 h 3500"/>
                <a:gd name="T34" fmla="*/ 3226 w 3490"/>
                <a:gd name="T35" fmla="*/ 2430 h 3500"/>
                <a:gd name="T36" fmla="*/ 3345 w 3490"/>
                <a:gd name="T37" fmla="*/ 2054 h 3500"/>
                <a:gd name="T38" fmla="*/ 3370 w 3490"/>
                <a:gd name="T39" fmla="*/ 1647 h 3500"/>
                <a:gd name="T40" fmla="*/ 3296 w 3490"/>
                <a:gd name="T41" fmla="*/ 1253 h 3500"/>
                <a:gd name="T42" fmla="*/ 3135 w 3490"/>
                <a:gd name="T43" fmla="*/ 898 h 3500"/>
                <a:gd name="T44" fmla="*/ 2896 w 3490"/>
                <a:gd name="T45" fmla="*/ 596 h 3500"/>
                <a:gd name="T46" fmla="*/ 2594 w 3490"/>
                <a:gd name="T47" fmla="*/ 356 h 3500"/>
                <a:gd name="T48" fmla="*/ 2241 w 3490"/>
                <a:gd name="T49" fmla="*/ 194 h 3500"/>
                <a:gd name="T50" fmla="*/ 1848 w 3490"/>
                <a:gd name="T51" fmla="*/ 120 h 3500"/>
                <a:gd name="T52" fmla="*/ 1955 w 3490"/>
                <a:gd name="T53" fmla="*/ 13 h 3500"/>
                <a:gd name="T54" fmla="*/ 2353 w 3490"/>
                <a:gd name="T55" fmla="*/ 109 h 3500"/>
                <a:gd name="T56" fmla="*/ 2710 w 3490"/>
                <a:gd name="T57" fmla="*/ 293 h 3500"/>
                <a:gd name="T58" fmla="*/ 3013 w 3490"/>
                <a:gd name="T59" fmla="*/ 548 h 3500"/>
                <a:gd name="T60" fmla="*/ 3251 w 3490"/>
                <a:gd name="T61" fmla="*/ 868 h 3500"/>
                <a:gd name="T62" fmla="*/ 3413 w 3490"/>
                <a:gd name="T63" fmla="*/ 1237 h 3500"/>
                <a:gd name="T64" fmla="*/ 3487 w 3490"/>
                <a:gd name="T65" fmla="*/ 1644 h 3500"/>
                <a:gd name="T66" fmla="*/ 3461 w 3490"/>
                <a:gd name="T67" fmla="*/ 2064 h 3500"/>
                <a:gd name="T68" fmla="*/ 3343 w 3490"/>
                <a:gd name="T69" fmla="*/ 2453 h 3500"/>
                <a:gd name="T70" fmla="*/ 3141 w 3490"/>
                <a:gd name="T71" fmla="*/ 2799 h 3500"/>
                <a:gd name="T72" fmla="*/ 2868 w 3490"/>
                <a:gd name="T73" fmla="*/ 3087 h 3500"/>
                <a:gd name="T74" fmla="*/ 2537 w 3490"/>
                <a:gd name="T75" fmla="*/ 3309 h 3500"/>
                <a:gd name="T76" fmla="*/ 2159 w 3490"/>
                <a:gd name="T77" fmla="*/ 3450 h 3500"/>
                <a:gd name="T78" fmla="*/ 1745 w 3490"/>
                <a:gd name="T79" fmla="*/ 3500 h 3500"/>
                <a:gd name="T80" fmla="*/ 1331 w 3490"/>
                <a:gd name="T81" fmla="*/ 3450 h 3500"/>
                <a:gd name="T82" fmla="*/ 953 w 3490"/>
                <a:gd name="T83" fmla="*/ 3309 h 3500"/>
                <a:gd name="T84" fmla="*/ 622 w 3490"/>
                <a:gd name="T85" fmla="*/ 3087 h 3500"/>
                <a:gd name="T86" fmla="*/ 349 w 3490"/>
                <a:gd name="T87" fmla="*/ 2799 h 3500"/>
                <a:gd name="T88" fmla="*/ 147 w 3490"/>
                <a:gd name="T89" fmla="*/ 2453 h 3500"/>
                <a:gd name="T90" fmla="*/ 29 w 3490"/>
                <a:gd name="T91" fmla="*/ 2064 h 3500"/>
                <a:gd name="T92" fmla="*/ 3 w 3490"/>
                <a:gd name="T93" fmla="*/ 1644 h 3500"/>
                <a:gd name="T94" fmla="*/ 77 w 3490"/>
                <a:gd name="T95" fmla="*/ 1237 h 3500"/>
                <a:gd name="T96" fmla="*/ 239 w 3490"/>
                <a:gd name="T97" fmla="*/ 868 h 3500"/>
                <a:gd name="T98" fmla="*/ 477 w 3490"/>
                <a:gd name="T99" fmla="*/ 548 h 3500"/>
                <a:gd name="T100" fmla="*/ 780 w 3490"/>
                <a:gd name="T101" fmla="*/ 293 h 3500"/>
                <a:gd name="T102" fmla="*/ 1137 w 3490"/>
                <a:gd name="T103" fmla="*/ 109 h 3500"/>
                <a:gd name="T104" fmla="*/ 1535 w 3490"/>
                <a:gd name="T105" fmla="*/ 13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90" h="3500">
                  <a:moveTo>
                    <a:pt x="1745" y="117"/>
                  </a:moveTo>
                  <a:lnTo>
                    <a:pt x="1642" y="120"/>
                  </a:lnTo>
                  <a:lnTo>
                    <a:pt x="1541" y="129"/>
                  </a:lnTo>
                  <a:lnTo>
                    <a:pt x="1441" y="145"/>
                  </a:lnTo>
                  <a:lnTo>
                    <a:pt x="1344" y="167"/>
                  </a:lnTo>
                  <a:lnTo>
                    <a:pt x="1249" y="194"/>
                  </a:lnTo>
                  <a:lnTo>
                    <a:pt x="1157" y="227"/>
                  </a:lnTo>
                  <a:lnTo>
                    <a:pt x="1067" y="265"/>
                  </a:lnTo>
                  <a:lnTo>
                    <a:pt x="980" y="309"/>
                  </a:lnTo>
                  <a:lnTo>
                    <a:pt x="896" y="356"/>
                  </a:lnTo>
                  <a:lnTo>
                    <a:pt x="815" y="409"/>
                  </a:lnTo>
                  <a:lnTo>
                    <a:pt x="738" y="468"/>
                  </a:lnTo>
                  <a:lnTo>
                    <a:pt x="664" y="529"/>
                  </a:lnTo>
                  <a:lnTo>
                    <a:pt x="594" y="596"/>
                  </a:lnTo>
                  <a:lnTo>
                    <a:pt x="528" y="666"/>
                  </a:lnTo>
                  <a:lnTo>
                    <a:pt x="466" y="740"/>
                  </a:lnTo>
                  <a:lnTo>
                    <a:pt x="408" y="818"/>
                  </a:lnTo>
                  <a:lnTo>
                    <a:pt x="355" y="898"/>
                  </a:lnTo>
                  <a:lnTo>
                    <a:pt x="308" y="983"/>
                  </a:lnTo>
                  <a:lnTo>
                    <a:pt x="264" y="1070"/>
                  </a:lnTo>
                  <a:lnTo>
                    <a:pt x="226" y="1160"/>
                  </a:lnTo>
                  <a:lnTo>
                    <a:pt x="194" y="1253"/>
                  </a:lnTo>
                  <a:lnTo>
                    <a:pt x="166" y="1348"/>
                  </a:lnTo>
                  <a:lnTo>
                    <a:pt x="145" y="1446"/>
                  </a:lnTo>
                  <a:lnTo>
                    <a:pt x="129" y="1545"/>
                  </a:lnTo>
                  <a:lnTo>
                    <a:pt x="120" y="1647"/>
                  </a:lnTo>
                  <a:lnTo>
                    <a:pt x="116" y="1750"/>
                  </a:lnTo>
                  <a:lnTo>
                    <a:pt x="120" y="1853"/>
                  </a:lnTo>
                  <a:lnTo>
                    <a:pt x="129" y="1955"/>
                  </a:lnTo>
                  <a:lnTo>
                    <a:pt x="145" y="2054"/>
                  </a:lnTo>
                  <a:lnTo>
                    <a:pt x="166" y="2152"/>
                  </a:lnTo>
                  <a:lnTo>
                    <a:pt x="194" y="2247"/>
                  </a:lnTo>
                  <a:lnTo>
                    <a:pt x="226" y="2340"/>
                  </a:lnTo>
                  <a:lnTo>
                    <a:pt x="264" y="2430"/>
                  </a:lnTo>
                  <a:lnTo>
                    <a:pt x="308" y="2517"/>
                  </a:lnTo>
                  <a:lnTo>
                    <a:pt x="355" y="2602"/>
                  </a:lnTo>
                  <a:lnTo>
                    <a:pt x="408" y="2682"/>
                  </a:lnTo>
                  <a:lnTo>
                    <a:pt x="466" y="2760"/>
                  </a:lnTo>
                  <a:lnTo>
                    <a:pt x="528" y="2834"/>
                  </a:lnTo>
                  <a:lnTo>
                    <a:pt x="594" y="2904"/>
                  </a:lnTo>
                  <a:lnTo>
                    <a:pt x="664" y="2971"/>
                  </a:lnTo>
                  <a:lnTo>
                    <a:pt x="738" y="3032"/>
                  </a:lnTo>
                  <a:lnTo>
                    <a:pt x="815" y="3091"/>
                  </a:lnTo>
                  <a:lnTo>
                    <a:pt x="896" y="3144"/>
                  </a:lnTo>
                  <a:lnTo>
                    <a:pt x="980" y="3191"/>
                  </a:lnTo>
                  <a:lnTo>
                    <a:pt x="1067" y="3235"/>
                  </a:lnTo>
                  <a:lnTo>
                    <a:pt x="1157" y="3273"/>
                  </a:lnTo>
                  <a:lnTo>
                    <a:pt x="1249" y="3306"/>
                  </a:lnTo>
                  <a:lnTo>
                    <a:pt x="1344" y="3333"/>
                  </a:lnTo>
                  <a:lnTo>
                    <a:pt x="1441" y="3355"/>
                  </a:lnTo>
                  <a:lnTo>
                    <a:pt x="1541" y="3371"/>
                  </a:lnTo>
                  <a:lnTo>
                    <a:pt x="1642" y="3380"/>
                  </a:lnTo>
                  <a:lnTo>
                    <a:pt x="1745" y="3383"/>
                  </a:lnTo>
                  <a:lnTo>
                    <a:pt x="1848" y="3380"/>
                  </a:lnTo>
                  <a:lnTo>
                    <a:pt x="1949" y="3371"/>
                  </a:lnTo>
                  <a:lnTo>
                    <a:pt x="2049" y="3355"/>
                  </a:lnTo>
                  <a:lnTo>
                    <a:pt x="2146" y="3333"/>
                  </a:lnTo>
                  <a:lnTo>
                    <a:pt x="2241" y="3306"/>
                  </a:lnTo>
                  <a:lnTo>
                    <a:pt x="2333" y="3273"/>
                  </a:lnTo>
                  <a:lnTo>
                    <a:pt x="2423" y="3235"/>
                  </a:lnTo>
                  <a:lnTo>
                    <a:pt x="2510" y="3191"/>
                  </a:lnTo>
                  <a:lnTo>
                    <a:pt x="2594" y="3144"/>
                  </a:lnTo>
                  <a:lnTo>
                    <a:pt x="2675" y="3091"/>
                  </a:lnTo>
                  <a:lnTo>
                    <a:pt x="2752" y="3032"/>
                  </a:lnTo>
                  <a:lnTo>
                    <a:pt x="2826" y="2971"/>
                  </a:lnTo>
                  <a:lnTo>
                    <a:pt x="2896" y="2904"/>
                  </a:lnTo>
                  <a:lnTo>
                    <a:pt x="2962" y="2834"/>
                  </a:lnTo>
                  <a:lnTo>
                    <a:pt x="3024" y="2760"/>
                  </a:lnTo>
                  <a:lnTo>
                    <a:pt x="3082" y="2682"/>
                  </a:lnTo>
                  <a:lnTo>
                    <a:pt x="3135" y="2602"/>
                  </a:lnTo>
                  <a:lnTo>
                    <a:pt x="3182" y="2517"/>
                  </a:lnTo>
                  <a:lnTo>
                    <a:pt x="3226" y="2430"/>
                  </a:lnTo>
                  <a:lnTo>
                    <a:pt x="3264" y="2340"/>
                  </a:lnTo>
                  <a:lnTo>
                    <a:pt x="3296" y="2247"/>
                  </a:lnTo>
                  <a:lnTo>
                    <a:pt x="3324" y="2152"/>
                  </a:lnTo>
                  <a:lnTo>
                    <a:pt x="3345" y="2054"/>
                  </a:lnTo>
                  <a:lnTo>
                    <a:pt x="3361" y="1955"/>
                  </a:lnTo>
                  <a:lnTo>
                    <a:pt x="3370" y="1853"/>
                  </a:lnTo>
                  <a:lnTo>
                    <a:pt x="3374" y="1750"/>
                  </a:lnTo>
                  <a:lnTo>
                    <a:pt x="3370" y="1647"/>
                  </a:lnTo>
                  <a:lnTo>
                    <a:pt x="3361" y="1545"/>
                  </a:lnTo>
                  <a:lnTo>
                    <a:pt x="3345" y="1446"/>
                  </a:lnTo>
                  <a:lnTo>
                    <a:pt x="3324" y="1348"/>
                  </a:lnTo>
                  <a:lnTo>
                    <a:pt x="3296" y="1253"/>
                  </a:lnTo>
                  <a:lnTo>
                    <a:pt x="3264" y="1160"/>
                  </a:lnTo>
                  <a:lnTo>
                    <a:pt x="3226" y="1070"/>
                  </a:lnTo>
                  <a:lnTo>
                    <a:pt x="3182" y="983"/>
                  </a:lnTo>
                  <a:lnTo>
                    <a:pt x="3135" y="898"/>
                  </a:lnTo>
                  <a:lnTo>
                    <a:pt x="3082" y="818"/>
                  </a:lnTo>
                  <a:lnTo>
                    <a:pt x="3024" y="740"/>
                  </a:lnTo>
                  <a:lnTo>
                    <a:pt x="2962" y="666"/>
                  </a:lnTo>
                  <a:lnTo>
                    <a:pt x="2896" y="596"/>
                  </a:lnTo>
                  <a:lnTo>
                    <a:pt x="2826" y="529"/>
                  </a:lnTo>
                  <a:lnTo>
                    <a:pt x="2752" y="468"/>
                  </a:lnTo>
                  <a:lnTo>
                    <a:pt x="2675" y="409"/>
                  </a:lnTo>
                  <a:lnTo>
                    <a:pt x="2594" y="356"/>
                  </a:lnTo>
                  <a:lnTo>
                    <a:pt x="2510" y="309"/>
                  </a:lnTo>
                  <a:lnTo>
                    <a:pt x="2423" y="265"/>
                  </a:lnTo>
                  <a:lnTo>
                    <a:pt x="2333" y="227"/>
                  </a:lnTo>
                  <a:lnTo>
                    <a:pt x="2241" y="194"/>
                  </a:lnTo>
                  <a:lnTo>
                    <a:pt x="2146" y="167"/>
                  </a:lnTo>
                  <a:lnTo>
                    <a:pt x="2049" y="145"/>
                  </a:lnTo>
                  <a:lnTo>
                    <a:pt x="1949" y="129"/>
                  </a:lnTo>
                  <a:lnTo>
                    <a:pt x="1848" y="120"/>
                  </a:lnTo>
                  <a:lnTo>
                    <a:pt x="1745" y="117"/>
                  </a:lnTo>
                  <a:close/>
                  <a:moveTo>
                    <a:pt x="1745" y="0"/>
                  </a:moveTo>
                  <a:lnTo>
                    <a:pt x="1851" y="3"/>
                  </a:lnTo>
                  <a:lnTo>
                    <a:pt x="1955" y="13"/>
                  </a:lnTo>
                  <a:lnTo>
                    <a:pt x="2058" y="29"/>
                  </a:lnTo>
                  <a:lnTo>
                    <a:pt x="2159" y="50"/>
                  </a:lnTo>
                  <a:lnTo>
                    <a:pt x="2257" y="77"/>
                  </a:lnTo>
                  <a:lnTo>
                    <a:pt x="2353" y="109"/>
                  </a:lnTo>
                  <a:lnTo>
                    <a:pt x="2446" y="147"/>
                  </a:lnTo>
                  <a:lnTo>
                    <a:pt x="2537" y="191"/>
                  </a:lnTo>
                  <a:lnTo>
                    <a:pt x="2625" y="240"/>
                  </a:lnTo>
                  <a:lnTo>
                    <a:pt x="2710" y="293"/>
                  </a:lnTo>
                  <a:lnTo>
                    <a:pt x="2791" y="350"/>
                  </a:lnTo>
                  <a:lnTo>
                    <a:pt x="2868" y="413"/>
                  </a:lnTo>
                  <a:lnTo>
                    <a:pt x="2943" y="478"/>
                  </a:lnTo>
                  <a:lnTo>
                    <a:pt x="3013" y="548"/>
                  </a:lnTo>
                  <a:lnTo>
                    <a:pt x="3079" y="624"/>
                  </a:lnTo>
                  <a:lnTo>
                    <a:pt x="3141" y="701"/>
                  </a:lnTo>
                  <a:lnTo>
                    <a:pt x="3198" y="783"/>
                  </a:lnTo>
                  <a:lnTo>
                    <a:pt x="3251" y="868"/>
                  </a:lnTo>
                  <a:lnTo>
                    <a:pt x="3300" y="956"/>
                  </a:lnTo>
                  <a:lnTo>
                    <a:pt x="3343" y="1047"/>
                  </a:lnTo>
                  <a:lnTo>
                    <a:pt x="3381" y="1140"/>
                  </a:lnTo>
                  <a:lnTo>
                    <a:pt x="3413" y="1237"/>
                  </a:lnTo>
                  <a:lnTo>
                    <a:pt x="3440" y="1335"/>
                  </a:lnTo>
                  <a:lnTo>
                    <a:pt x="3461" y="1436"/>
                  </a:lnTo>
                  <a:lnTo>
                    <a:pt x="3477" y="1539"/>
                  </a:lnTo>
                  <a:lnTo>
                    <a:pt x="3487" y="1644"/>
                  </a:lnTo>
                  <a:lnTo>
                    <a:pt x="3490" y="1750"/>
                  </a:lnTo>
                  <a:lnTo>
                    <a:pt x="3487" y="1856"/>
                  </a:lnTo>
                  <a:lnTo>
                    <a:pt x="3477" y="1961"/>
                  </a:lnTo>
                  <a:lnTo>
                    <a:pt x="3461" y="2064"/>
                  </a:lnTo>
                  <a:lnTo>
                    <a:pt x="3440" y="2165"/>
                  </a:lnTo>
                  <a:lnTo>
                    <a:pt x="3413" y="2263"/>
                  </a:lnTo>
                  <a:lnTo>
                    <a:pt x="3381" y="2360"/>
                  </a:lnTo>
                  <a:lnTo>
                    <a:pt x="3343" y="2453"/>
                  </a:lnTo>
                  <a:lnTo>
                    <a:pt x="3300" y="2544"/>
                  </a:lnTo>
                  <a:lnTo>
                    <a:pt x="3251" y="2632"/>
                  </a:lnTo>
                  <a:lnTo>
                    <a:pt x="3198" y="2717"/>
                  </a:lnTo>
                  <a:lnTo>
                    <a:pt x="3141" y="2799"/>
                  </a:lnTo>
                  <a:lnTo>
                    <a:pt x="3079" y="2876"/>
                  </a:lnTo>
                  <a:lnTo>
                    <a:pt x="3013" y="2952"/>
                  </a:lnTo>
                  <a:lnTo>
                    <a:pt x="2943" y="3022"/>
                  </a:lnTo>
                  <a:lnTo>
                    <a:pt x="2868" y="3087"/>
                  </a:lnTo>
                  <a:lnTo>
                    <a:pt x="2791" y="3150"/>
                  </a:lnTo>
                  <a:lnTo>
                    <a:pt x="2710" y="3207"/>
                  </a:lnTo>
                  <a:lnTo>
                    <a:pt x="2625" y="3260"/>
                  </a:lnTo>
                  <a:lnTo>
                    <a:pt x="2537" y="3309"/>
                  </a:lnTo>
                  <a:lnTo>
                    <a:pt x="2446" y="3353"/>
                  </a:lnTo>
                  <a:lnTo>
                    <a:pt x="2353" y="3391"/>
                  </a:lnTo>
                  <a:lnTo>
                    <a:pt x="2257" y="3423"/>
                  </a:lnTo>
                  <a:lnTo>
                    <a:pt x="2159" y="3450"/>
                  </a:lnTo>
                  <a:lnTo>
                    <a:pt x="2058" y="3471"/>
                  </a:lnTo>
                  <a:lnTo>
                    <a:pt x="1955" y="3487"/>
                  </a:lnTo>
                  <a:lnTo>
                    <a:pt x="1851" y="3497"/>
                  </a:lnTo>
                  <a:lnTo>
                    <a:pt x="1745" y="3500"/>
                  </a:lnTo>
                  <a:lnTo>
                    <a:pt x="1639" y="3497"/>
                  </a:lnTo>
                  <a:lnTo>
                    <a:pt x="1535" y="3487"/>
                  </a:lnTo>
                  <a:lnTo>
                    <a:pt x="1432" y="3471"/>
                  </a:lnTo>
                  <a:lnTo>
                    <a:pt x="1331" y="3450"/>
                  </a:lnTo>
                  <a:lnTo>
                    <a:pt x="1233" y="3423"/>
                  </a:lnTo>
                  <a:lnTo>
                    <a:pt x="1137" y="3391"/>
                  </a:lnTo>
                  <a:lnTo>
                    <a:pt x="1044" y="3353"/>
                  </a:lnTo>
                  <a:lnTo>
                    <a:pt x="953" y="3309"/>
                  </a:lnTo>
                  <a:lnTo>
                    <a:pt x="865" y="3260"/>
                  </a:lnTo>
                  <a:lnTo>
                    <a:pt x="780" y="3207"/>
                  </a:lnTo>
                  <a:lnTo>
                    <a:pt x="699" y="3150"/>
                  </a:lnTo>
                  <a:lnTo>
                    <a:pt x="622" y="3087"/>
                  </a:lnTo>
                  <a:lnTo>
                    <a:pt x="547" y="3022"/>
                  </a:lnTo>
                  <a:lnTo>
                    <a:pt x="477" y="2952"/>
                  </a:lnTo>
                  <a:lnTo>
                    <a:pt x="411" y="2876"/>
                  </a:lnTo>
                  <a:lnTo>
                    <a:pt x="349" y="2799"/>
                  </a:lnTo>
                  <a:lnTo>
                    <a:pt x="292" y="2717"/>
                  </a:lnTo>
                  <a:lnTo>
                    <a:pt x="239" y="2632"/>
                  </a:lnTo>
                  <a:lnTo>
                    <a:pt x="190" y="2544"/>
                  </a:lnTo>
                  <a:lnTo>
                    <a:pt x="147" y="2453"/>
                  </a:lnTo>
                  <a:lnTo>
                    <a:pt x="109" y="2360"/>
                  </a:lnTo>
                  <a:lnTo>
                    <a:pt x="77" y="2263"/>
                  </a:lnTo>
                  <a:lnTo>
                    <a:pt x="50" y="2165"/>
                  </a:lnTo>
                  <a:lnTo>
                    <a:pt x="29" y="2064"/>
                  </a:lnTo>
                  <a:lnTo>
                    <a:pt x="13" y="1961"/>
                  </a:lnTo>
                  <a:lnTo>
                    <a:pt x="3" y="1856"/>
                  </a:lnTo>
                  <a:lnTo>
                    <a:pt x="0" y="1750"/>
                  </a:lnTo>
                  <a:lnTo>
                    <a:pt x="3" y="1644"/>
                  </a:lnTo>
                  <a:lnTo>
                    <a:pt x="13" y="1539"/>
                  </a:lnTo>
                  <a:lnTo>
                    <a:pt x="29" y="1436"/>
                  </a:lnTo>
                  <a:lnTo>
                    <a:pt x="50" y="1335"/>
                  </a:lnTo>
                  <a:lnTo>
                    <a:pt x="77" y="1237"/>
                  </a:lnTo>
                  <a:lnTo>
                    <a:pt x="109" y="1140"/>
                  </a:lnTo>
                  <a:lnTo>
                    <a:pt x="147" y="1047"/>
                  </a:lnTo>
                  <a:lnTo>
                    <a:pt x="190" y="956"/>
                  </a:lnTo>
                  <a:lnTo>
                    <a:pt x="239" y="868"/>
                  </a:lnTo>
                  <a:lnTo>
                    <a:pt x="292" y="783"/>
                  </a:lnTo>
                  <a:lnTo>
                    <a:pt x="349" y="701"/>
                  </a:lnTo>
                  <a:lnTo>
                    <a:pt x="411" y="624"/>
                  </a:lnTo>
                  <a:lnTo>
                    <a:pt x="477" y="548"/>
                  </a:lnTo>
                  <a:lnTo>
                    <a:pt x="547" y="478"/>
                  </a:lnTo>
                  <a:lnTo>
                    <a:pt x="622" y="413"/>
                  </a:lnTo>
                  <a:lnTo>
                    <a:pt x="699" y="350"/>
                  </a:lnTo>
                  <a:lnTo>
                    <a:pt x="780" y="293"/>
                  </a:lnTo>
                  <a:lnTo>
                    <a:pt x="865" y="240"/>
                  </a:lnTo>
                  <a:lnTo>
                    <a:pt x="953" y="191"/>
                  </a:lnTo>
                  <a:lnTo>
                    <a:pt x="1044" y="147"/>
                  </a:lnTo>
                  <a:lnTo>
                    <a:pt x="1137" y="109"/>
                  </a:lnTo>
                  <a:lnTo>
                    <a:pt x="1233" y="77"/>
                  </a:lnTo>
                  <a:lnTo>
                    <a:pt x="1331" y="50"/>
                  </a:lnTo>
                  <a:lnTo>
                    <a:pt x="1432" y="29"/>
                  </a:lnTo>
                  <a:lnTo>
                    <a:pt x="1535" y="13"/>
                  </a:lnTo>
                  <a:lnTo>
                    <a:pt x="1639" y="3"/>
                  </a:lnTo>
                  <a:lnTo>
                    <a:pt x="17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7" name="Group 669"/>
          <p:cNvGrpSpPr/>
          <p:nvPr/>
        </p:nvGrpSpPr>
        <p:grpSpPr>
          <a:xfrm>
            <a:off x="4688907" y="5372105"/>
            <a:ext cx="481013" cy="479425"/>
            <a:chOff x="1652588" y="5040313"/>
            <a:chExt cx="481013" cy="479425"/>
          </a:xfrm>
          <a:solidFill>
            <a:srgbClr val="000000"/>
          </a:solidFill>
        </p:grpSpPr>
        <p:sp>
          <p:nvSpPr>
            <p:cNvPr id="908" name="Freeform 589"/>
            <p:cNvSpPr>
              <a:spLocks noEditPoints="1"/>
            </p:cNvSpPr>
            <p:nvPr/>
          </p:nvSpPr>
          <p:spPr bwMode="auto">
            <a:xfrm>
              <a:off x="1652588" y="5040313"/>
              <a:ext cx="481013" cy="479425"/>
            </a:xfrm>
            <a:custGeom>
              <a:avLst/>
              <a:gdLst>
                <a:gd name="T0" fmla="*/ 1370 w 3335"/>
                <a:gd name="T1" fmla="*/ 156 h 3320"/>
                <a:gd name="T2" fmla="*/ 1004 w 3335"/>
                <a:gd name="T3" fmla="*/ 278 h 3320"/>
                <a:gd name="T4" fmla="*/ 685 w 3335"/>
                <a:gd name="T5" fmla="*/ 482 h 3320"/>
                <a:gd name="T6" fmla="*/ 426 w 3335"/>
                <a:gd name="T7" fmla="*/ 755 h 3320"/>
                <a:gd name="T8" fmla="*/ 240 w 3335"/>
                <a:gd name="T9" fmla="*/ 1086 h 3320"/>
                <a:gd name="T10" fmla="*/ 142 w 3335"/>
                <a:gd name="T11" fmla="*/ 1460 h 3320"/>
                <a:gd name="T12" fmla="*/ 142 w 3335"/>
                <a:gd name="T13" fmla="*/ 1860 h 3320"/>
                <a:gd name="T14" fmla="*/ 240 w 3335"/>
                <a:gd name="T15" fmla="*/ 2234 h 3320"/>
                <a:gd name="T16" fmla="*/ 426 w 3335"/>
                <a:gd name="T17" fmla="*/ 2565 h 3320"/>
                <a:gd name="T18" fmla="*/ 685 w 3335"/>
                <a:gd name="T19" fmla="*/ 2838 h 3320"/>
                <a:gd name="T20" fmla="*/ 1004 w 3335"/>
                <a:gd name="T21" fmla="*/ 3042 h 3320"/>
                <a:gd name="T22" fmla="*/ 1370 w 3335"/>
                <a:gd name="T23" fmla="*/ 3164 h 3320"/>
                <a:gd name="T24" fmla="*/ 1768 w 3335"/>
                <a:gd name="T25" fmla="*/ 3189 h 3320"/>
                <a:gd name="T26" fmla="*/ 2153 w 3335"/>
                <a:gd name="T27" fmla="*/ 3114 h 3320"/>
                <a:gd name="T28" fmla="*/ 2497 w 3335"/>
                <a:gd name="T29" fmla="*/ 2950 h 3320"/>
                <a:gd name="T30" fmla="*/ 2788 w 3335"/>
                <a:gd name="T31" fmla="*/ 2709 h 3320"/>
                <a:gd name="T32" fmla="*/ 3012 w 3335"/>
                <a:gd name="T33" fmla="*/ 2406 h 3320"/>
                <a:gd name="T34" fmla="*/ 3155 w 3335"/>
                <a:gd name="T35" fmla="*/ 2051 h 3320"/>
                <a:gd name="T36" fmla="*/ 3206 w 3335"/>
                <a:gd name="T37" fmla="*/ 1660 h 3320"/>
                <a:gd name="T38" fmla="*/ 3155 w 3335"/>
                <a:gd name="T39" fmla="*/ 1269 h 3320"/>
                <a:gd name="T40" fmla="*/ 3012 w 3335"/>
                <a:gd name="T41" fmla="*/ 914 h 3320"/>
                <a:gd name="T42" fmla="*/ 2788 w 3335"/>
                <a:gd name="T43" fmla="*/ 611 h 3320"/>
                <a:gd name="T44" fmla="*/ 2497 w 3335"/>
                <a:gd name="T45" fmla="*/ 370 h 3320"/>
                <a:gd name="T46" fmla="*/ 2153 w 3335"/>
                <a:gd name="T47" fmla="*/ 206 h 3320"/>
                <a:gd name="T48" fmla="*/ 1768 w 3335"/>
                <a:gd name="T49" fmla="*/ 131 h 3320"/>
                <a:gd name="T50" fmla="*/ 1877 w 3335"/>
                <a:gd name="T51" fmla="*/ 13 h 3320"/>
                <a:gd name="T52" fmla="*/ 2269 w 3335"/>
                <a:gd name="T53" fmla="*/ 112 h 3320"/>
                <a:gd name="T54" fmla="*/ 2619 w 3335"/>
                <a:gd name="T55" fmla="*/ 298 h 3320"/>
                <a:gd name="T56" fmla="*/ 2914 w 3335"/>
                <a:gd name="T57" fmla="*/ 558 h 3320"/>
                <a:gd name="T58" fmla="*/ 3139 w 3335"/>
                <a:gd name="T59" fmla="*/ 880 h 3320"/>
                <a:gd name="T60" fmla="*/ 3283 w 3335"/>
                <a:gd name="T61" fmla="*/ 1251 h 3320"/>
                <a:gd name="T62" fmla="*/ 3335 w 3335"/>
                <a:gd name="T63" fmla="*/ 1660 h 3320"/>
                <a:gd name="T64" fmla="*/ 3283 w 3335"/>
                <a:gd name="T65" fmla="*/ 2069 h 3320"/>
                <a:gd name="T66" fmla="*/ 3139 w 3335"/>
                <a:gd name="T67" fmla="*/ 2440 h 3320"/>
                <a:gd name="T68" fmla="*/ 2914 w 3335"/>
                <a:gd name="T69" fmla="*/ 2762 h 3320"/>
                <a:gd name="T70" fmla="*/ 2619 w 3335"/>
                <a:gd name="T71" fmla="*/ 3022 h 3320"/>
                <a:gd name="T72" fmla="*/ 2269 w 3335"/>
                <a:gd name="T73" fmla="*/ 3209 h 3320"/>
                <a:gd name="T74" fmla="*/ 1877 w 3335"/>
                <a:gd name="T75" fmla="*/ 3307 h 3320"/>
                <a:gd name="T76" fmla="*/ 1459 w 3335"/>
                <a:gd name="T77" fmla="*/ 3307 h 3320"/>
                <a:gd name="T78" fmla="*/ 1065 w 3335"/>
                <a:gd name="T79" fmla="*/ 3209 h 3320"/>
                <a:gd name="T80" fmla="*/ 715 w 3335"/>
                <a:gd name="T81" fmla="*/ 3022 h 3320"/>
                <a:gd name="T82" fmla="*/ 422 w 3335"/>
                <a:gd name="T83" fmla="*/ 2762 h 3320"/>
                <a:gd name="T84" fmla="*/ 196 w 3335"/>
                <a:gd name="T85" fmla="*/ 2440 h 3320"/>
                <a:gd name="T86" fmla="*/ 51 w 3335"/>
                <a:gd name="T87" fmla="*/ 2069 h 3320"/>
                <a:gd name="T88" fmla="*/ 0 w 3335"/>
                <a:gd name="T89" fmla="*/ 1660 h 3320"/>
                <a:gd name="T90" fmla="*/ 29 w 3335"/>
                <a:gd name="T91" fmla="*/ 1351 h 3320"/>
                <a:gd name="T92" fmla="*/ 151 w 3335"/>
                <a:gd name="T93" fmla="*/ 970 h 3320"/>
                <a:gd name="T94" fmla="*/ 358 w 3335"/>
                <a:gd name="T95" fmla="*/ 634 h 3320"/>
                <a:gd name="T96" fmla="*/ 636 w 3335"/>
                <a:gd name="T97" fmla="*/ 356 h 3320"/>
                <a:gd name="T98" fmla="*/ 973 w 3335"/>
                <a:gd name="T99" fmla="*/ 151 h 3320"/>
                <a:gd name="T100" fmla="*/ 1357 w 3335"/>
                <a:gd name="T101" fmla="*/ 28 h 3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35" h="3320">
                  <a:moveTo>
                    <a:pt x="1668" y="128"/>
                  </a:moveTo>
                  <a:lnTo>
                    <a:pt x="1567" y="131"/>
                  </a:lnTo>
                  <a:lnTo>
                    <a:pt x="1467" y="141"/>
                  </a:lnTo>
                  <a:lnTo>
                    <a:pt x="1370" y="156"/>
                  </a:lnTo>
                  <a:lnTo>
                    <a:pt x="1274" y="178"/>
                  </a:lnTo>
                  <a:lnTo>
                    <a:pt x="1182" y="206"/>
                  </a:lnTo>
                  <a:lnTo>
                    <a:pt x="1091" y="239"/>
                  </a:lnTo>
                  <a:lnTo>
                    <a:pt x="1004" y="278"/>
                  </a:lnTo>
                  <a:lnTo>
                    <a:pt x="919" y="322"/>
                  </a:lnTo>
                  <a:lnTo>
                    <a:pt x="838" y="370"/>
                  </a:lnTo>
                  <a:lnTo>
                    <a:pt x="759" y="424"/>
                  </a:lnTo>
                  <a:lnTo>
                    <a:pt x="685" y="482"/>
                  </a:lnTo>
                  <a:lnTo>
                    <a:pt x="614" y="544"/>
                  </a:lnTo>
                  <a:lnTo>
                    <a:pt x="547" y="611"/>
                  </a:lnTo>
                  <a:lnTo>
                    <a:pt x="485" y="681"/>
                  </a:lnTo>
                  <a:lnTo>
                    <a:pt x="426" y="755"/>
                  </a:lnTo>
                  <a:lnTo>
                    <a:pt x="373" y="833"/>
                  </a:lnTo>
                  <a:lnTo>
                    <a:pt x="324" y="914"/>
                  </a:lnTo>
                  <a:lnTo>
                    <a:pt x="280" y="999"/>
                  </a:lnTo>
                  <a:lnTo>
                    <a:pt x="240" y="1086"/>
                  </a:lnTo>
                  <a:lnTo>
                    <a:pt x="208" y="1176"/>
                  </a:lnTo>
                  <a:lnTo>
                    <a:pt x="180" y="1269"/>
                  </a:lnTo>
                  <a:lnTo>
                    <a:pt x="158" y="1364"/>
                  </a:lnTo>
                  <a:lnTo>
                    <a:pt x="142" y="1460"/>
                  </a:lnTo>
                  <a:lnTo>
                    <a:pt x="132" y="1559"/>
                  </a:lnTo>
                  <a:lnTo>
                    <a:pt x="128" y="1660"/>
                  </a:lnTo>
                  <a:lnTo>
                    <a:pt x="132" y="1761"/>
                  </a:lnTo>
                  <a:lnTo>
                    <a:pt x="142" y="1860"/>
                  </a:lnTo>
                  <a:lnTo>
                    <a:pt x="158" y="1956"/>
                  </a:lnTo>
                  <a:lnTo>
                    <a:pt x="180" y="2051"/>
                  </a:lnTo>
                  <a:lnTo>
                    <a:pt x="208" y="2144"/>
                  </a:lnTo>
                  <a:lnTo>
                    <a:pt x="240" y="2234"/>
                  </a:lnTo>
                  <a:lnTo>
                    <a:pt x="280" y="2322"/>
                  </a:lnTo>
                  <a:lnTo>
                    <a:pt x="324" y="2406"/>
                  </a:lnTo>
                  <a:lnTo>
                    <a:pt x="373" y="2487"/>
                  </a:lnTo>
                  <a:lnTo>
                    <a:pt x="426" y="2565"/>
                  </a:lnTo>
                  <a:lnTo>
                    <a:pt x="485" y="2639"/>
                  </a:lnTo>
                  <a:lnTo>
                    <a:pt x="547" y="2709"/>
                  </a:lnTo>
                  <a:lnTo>
                    <a:pt x="614" y="2776"/>
                  </a:lnTo>
                  <a:lnTo>
                    <a:pt x="685" y="2838"/>
                  </a:lnTo>
                  <a:lnTo>
                    <a:pt x="759" y="2897"/>
                  </a:lnTo>
                  <a:lnTo>
                    <a:pt x="838" y="2950"/>
                  </a:lnTo>
                  <a:lnTo>
                    <a:pt x="919" y="2999"/>
                  </a:lnTo>
                  <a:lnTo>
                    <a:pt x="1004" y="3042"/>
                  </a:lnTo>
                  <a:lnTo>
                    <a:pt x="1091" y="3081"/>
                  </a:lnTo>
                  <a:lnTo>
                    <a:pt x="1182" y="3114"/>
                  </a:lnTo>
                  <a:lnTo>
                    <a:pt x="1274" y="3142"/>
                  </a:lnTo>
                  <a:lnTo>
                    <a:pt x="1370" y="3164"/>
                  </a:lnTo>
                  <a:lnTo>
                    <a:pt x="1467" y="3180"/>
                  </a:lnTo>
                  <a:lnTo>
                    <a:pt x="1567" y="3189"/>
                  </a:lnTo>
                  <a:lnTo>
                    <a:pt x="1668" y="3192"/>
                  </a:lnTo>
                  <a:lnTo>
                    <a:pt x="1768" y="3189"/>
                  </a:lnTo>
                  <a:lnTo>
                    <a:pt x="1868" y="3180"/>
                  </a:lnTo>
                  <a:lnTo>
                    <a:pt x="1965" y="3164"/>
                  </a:lnTo>
                  <a:lnTo>
                    <a:pt x="2060" y="3142"/>
                  </a:lnTo>
                  <a:lnTo>
                    <a:pt x="2153" y="3114"/>
                  </a:lnTo>
                  <a:lnTo>
                    <a:pt x="2243" y="3081"/>
                  </a:lnTo>
                  <a:lnTo>
                    <a:pt x="2331" y="3042"/>
                  </a:lnTo>
                  <a:lnTo>
                    <a:pt x="2416" y="2999"/>
                  </a:lnTo>
                  <a:lnTo>
                    <a:pt x="2497" y="2950"/>
                  </a:lnTo>
                  <a:lnTo>
                    <a:pt x="2575" y="2897"/>
                  </a:lnTo>
                  <a:lnTo>
                    <a:pt x="2651" y="2838"/>
                  </a:lnTo>
                  <a:lnTo>
                    <a:pt x="2722" y="2776"/>
                  </a:lnTo>
                  <a:lnTo>
                    <a:pt x="2788" y="2709"/>
                  </a:lnTo>
                  <a:lnTo>
                    <a:pt x="2851" y="2639"/>
                  </a:lnTo>
                  <a:lnTo>
                    <a:pt x="2909" y="2565"/>
                  </a:lnTo>
                  <a:lnTo>
                    <a:pt x="2963" y="2487"/>
                  </a:lnTo>
                  <a:lnTo>
                    <a:pt x="3012" y="2406"/>
                  </a:lnTo>
                  <a:lnTo>
                    <a:pt x="3056" y="2322"/>
                  </a:lnTo>
                  <a:lnTo>
                    <a:pt x="3094" y="2234"/>
                  </a:lnTo>
                  <a:lnTo>
                    <a:pt x="3128" y="2144"/>
                  </a:lnTo>
                  <a:lnTo>
                    <a:pt x="3155" y="2051"/>
                  </a:lnTo>
                  <a:lnTo>
                    <a:pt x="3177" y="1956"/>
                  </a:lnTo>
                  <a:lnTo>
                    <a:pt x="3194" y="1860"/>
                  </a:lnTo>
                  <a:lnTo>
                    <a:pt x="3203" y="1761"/>
                  </a:lnTo>
                  <a:lnTo>
                    <a:pt x="3206" y="1660"/>
                  </a:lnTo>
                  <a:lnTo>
                    <a:pt x="3203" y="1559"/>
                  </a:lnTo>
                  <a:lnTo>
                    <a:pt x="3194" y="1460"/>
                  </a:lnTo>
                  <a:lnTo>
                    <a:pt x="3177" y="1364"/>
                  </a:lnTo>
                  <a:lnTo>
                    <a:pt x="3155" y="1269"/>
                  </a:lnTo>
                  <a:lnTo>
                    <a:pt x="3128" y="1176"/>
                  </a:lnTo>
                  <a:lnTo>
                    <a:pt x="3094" y="1086"/>
                  </a:lnTo>
                  <a:lnTo>
                    <a:pt x="3056" y="999"/>
                  </a:lnTo>
                  <a:lnTo>
                    <a:pt x="3012" y="914"/>
                  </a:lnTo>
                  <a:lnTo>
                    <a:pt x="2963" y="833"/>
                  </a:lnTo>
                  <a:lnTo>
                    <a:pt x="2909" y="755"/>
                  </a:lnTo>
                  <a:lnTo>
                    <a:pt x="2851" y="681"/>
                  </a:lnTo>
                  <a:lnTo>
                    <a:pt x="2788" y="611"/>
                  </a:lnTo>
                  <a:lnTo>
                    <a:pt x="2722" y="544"/>
                  </a:lnTo>
                  <a:lnTo>
                    <a:pt x="2651" y="482"/>
                  </a:lnTo>
                  <a:lnTo>
                    <a:pt x="2575" y="424"/>
                  </a:lnTo>
                  <a:lnTo>
                    <a:pt x="2497" y="370"/>
                  </a:lnTo>
                  <a:lnTo>
                    <a:pt x="2416" y="322"/>
                  </a:lnTo>
                  <a:lnTo>
                    <a:pt x="2331" y="278"/>
                  </a:lnTo>
                  <a:lnTo>
                    <a:pt x="2243" y="239"/>
                  </a:lnTo>
                  <a:lnTo>
                    <a:pt x="2153" y="206"/>
                  </a:lnTo>
                  <a:lnTo>
                    <a:pt x="2060" y="178"/>
                  </a:lnTo>
                  <a:lnTo>
                    <a:pt x="1965" y="156"/>
                  </a:lnTo>
                  <a:lnTo>
                    <a:pt x="1868" y="141"/>
                  </a:lnTo>
                  <a:lnTo>
                    <a:pt x="1768" y="131"/>
                  </a:lnTo>
                  <a:lnTo>
                    <a:pt x="1668" y="128"/>
                  </a:lnTo>
                  <a:close/>
                  <a:moveTo>
                    <a:pt x="1668" y="0"/>
                  </a:moveTo>
                  <a:lnTo>
                    <a:pt x="1773" y="3"/>
                  </a:lnTo>
                  <a:lnTo>
                    <a:pt x="1877" y="13"/>
                  </a:lnTo>
                  <a:lnTo>
                    <a:pt x="1978" y="28"/>
                  </a:lnTo>
                  <a:lnTo>
                    <a:pt x="2077" y="51"/>
                  </a:lnTo>
                  <a:lnTo>
                    <a:pt x="2174" y="78"/>
                  </a:lnTo>
                  <a:lnTo>
                    <a:pt x="2269" y="112"/>
                  </a:lnTo>
                  <a:lnTo>
                    <a:pt x="2361" y="151"/>
                  </a:lnTo>
                  <a:lnTo>
                    <a:pt x="2451" y="195"/>
                  </a:lnTo>
                  <a:lnTo>
                    <a:pt x="2537" y="244"/>
                  </a:lnTo>
                  <a:lnTo>
                    <a:pt x="2619" y="298"/>
                  </a:lnTo>
                  <a:lnTo>
                    <a:pt x="2699" y="356"/>
                  </a:lnTo>
                  <a:lnTo>
                    <a:pt x="2774" y="419"/>
                  </a:lnTo>
                  <a:lnTo>
                    <a:pt x="2846" y="487"/>
                  </a:lnTo>
                  <a:lnTo>
                    <a:pt x="2914" y="558"/>
                  </a:lnTo>
                  <a:lnTo>
                    <a:pt x="2976" y="634"/>
                  </a:lnTo>
                  <a:lnTo>
                    <a:pt x="3036" y="713"/>
                  </a:lnTo>
                  <a:lnTo>
                    <a:pt x="3090" y="795"/>
                  </a:lnTo>
                  <a:lnTo>
                    <a:pt x="3139" y="880"/>
                  </a:lnTo>
                  <a:lnTo>
                    <a:pt x="3183" y="970"/>
                  </a:lnTo>
                  <a:lnTo>
                    <a:pt x="3222" y="1061"/>
                  </a:lnTo>
                  <a:lnTo>
                    <a:pt x="3256" y="1155"/>
                  </a:lnTo>
                  <a:lnTo>
                    <a:pt x="3283" y="1251"/>
                  </a:lnTo>
                  <a:lnTo>
                    <a:pt x="3305" y="1351"/>
                  </a:lnTo>
                  <a:lnTo>
                    <a:pt x="3322" y="1452"/>
                  </a:lnTo>
                  <a:lnTo>
                    <a:pt x="3331" y="1555"/>
                  </a:lnTo>
                  <a:lnTo>
                    <a:pt x="3335" y="1660"/>
                  </a:lnTo>
                  <a:lnTo>
                    <a:pt x="3331" y="1765"/>
                  </a:lnTo>
                  <a:lnTo>
                    <a:pt x="3322" y="1868"/>
                  </a:lnTo>
                  <a:lnTo>
                    <a:pt x="3305" y="1969"/>
                  </a:lnTo>
                  <a:lnTo>
                    <a:pt x="3283" y="2069"/>
                  </a:lnTo>
                  <a:lnTo>
                    <a:pt x="3256" y="2166"/>
                  </a:lnTo>
                  <a:lnTo>
                    <a:pt x="3222" y="2259"/>
                  </a:lnTo>
                  <a:lnTo>
                    <a:pt x="3183" y="2352"/>
                  </a:lnTo>
                  <a:lnTo>
                    <a:pt x="3139" y="2440"/>
                  </a:lnTo>
                  <a:lnTo>
                    <a:pt x="3090" y="2525"/>
                  </a:lnTo>
                  <a:lnTo>
                    <a:pt x="3036" y="2608"/>
                  </a:lnTo>
                  <a:lnTo>
                    <a:pt x="2976" y="2687"/>
                  </a:lnTo>
                  <a:lnTo>
                    <a:pt x="2914" y="2762"/>
                  </a:lnTo>
                  <a:lnTo>
                    <a:pt x="2846" y="2833"/>
                  </a:lnTo>
                  <a:lnTo>
                    <a:pt x="2774" y="2901"/>
                  </a:lnTo>
                  <a:lnTo>
                    <a:pt x="2699" y="2964"/>
                  </a:lnTo>
                  <a:lnTo>
                    <a:pt x="2619" y="3022"/>
                  </a:lnTo>
                  <a:lnTo>
                    <a:pt x="2537" y="3077"/>
                  </a:lnTo>
                  <a:lnTo>
                    <a:pt x="2451" y="3125"/>
                  </a:lnTo>
                  <a:lnTo>
                    <a:pt x="2361" y="3169"/>
                  </a:lnTo>
                  <a:lnTo>
                    <a:pt x="2269" y="3209"/>
                  </a:lnTo>
                  <a:lnTo>
                    <a:pt x="2174" y="3242"/>
                  </a:lnTo>
                  <a:lnTo>
                    <a:pt x="2077" y="3270"/>
                  </a:lnTo>
                  <a:lnTo>
                    <a:pt x="1978" y="3292"/>
                  </a:lnTo>
                  <a:lnTo>
                    <a:pt x="1877" y="3307"/>
                  </a:lnTo>
                  <a:lnTo>
                    <a:pt x="1773" y="3317"/>
                  </a:lnTo>
                  <a:lnTo>
                    <a:pt x="1668" y="3320"/>
                  </a:lnTo>
                  <a:lnTo>
                    <a:pt x="1562" y="3317"/>
                  </a:lnTo>
                  <a:lnTo>
                    <a:pt x="1459" y="3307"/>
                  </a:lnTo>
                  <a:lnTo>
                    <a:pt x="1357" y="3292"/>
                  </a:lnTo>
                  <a:lnTo>
                    <a:pt x="1257" y="3270"/>
                  </a:lnTo>
                  <a:lnTo>
                    <a:pt x="1160" y="3242"/>
                  </a:lnTo>
                  <a:lnTo>
                    <a:pt x="1065" y="3209"/>
                  </a:lnTo>
                  <a:lnTo>
                    <a:pt x="973" y="3169"/>
                  </a:lnTo>
                  <a:lnTo>
                    <a:pt x="885" y="3125"/>
                  </a:lnTo>
                  <a:lnTo>
                    <a:pt x="799" y="3077"/>
                  </a:lnTo>
                  <a:lnTo>
                    <a:pt x="715" y="3022"/>
                  </a:lnTo>
                  <a:lnTo>
                    <a:pt x="636" y="2964"/>
                  </a:lnTo>
                  <a:lnTo>
                    <a:pt x="561" y="2901"/>
                  </a:lnTo>
                  <a:lnTo>
                    <a:pt x="489" y="2833"/>
                  </a:lnTo>
                  <a:lnTo>
                    <a:pt x="422" y="2762"/>
                  </a:lnTo>
                  <a:lnTo>
                    <a:pt x="358" y="2687"/>
                  </a:lnTo>
                  <a:lnTo>
                    <a:pt x="300" y="2608"/>
                  </a:lnTo>
                  <a:lnTo>
                    <a:pt x="245" y="2525"/>
                  </a:lnTo>
                  <a:lnTo>
                    <a:pt x="196" y="2440"/>
                  </a:lnTo>
                  <a:lnTo>
                    <a:pt x="151" y="2352"/>
                  </a:lnTo>
                  <a:lnTo>
                    <a:pt x="113" y="2259"/>
                  </a:lnTo>
                  <a:lnTo>
                    <a:pt x="79" y="2166"/>
                  </a:lnTo>
                  <a:lnTo>
                    <a:pt x="51" y="2069"/>
                  </a:lnTo>
                  <a:lnTo>
                    <a:pt x="29" y="1969"/>
                  </a:lnTo>
                  <a:lnTo>
                    <a:pt x="14" y="1868"/>
                  </a:lnTo>
                  <a:lnTo>
                    <a:pt x="4" y="1765"/>
                  </a:lnTo>
                  <a:lnTo>
                    <a:pt x="0" y="1660"/>
                  </a:lnTo>
                  <a:lnTo>
                    <a:pt x="0" y="1660"/>
                  </a:lnTo>
                  <a:lnTo>
                    <a:pt x="4" y="1555"/>
                  </a:lnTo>
                  <a:lnTo>
                    <a:pt x="14" y="1452"/>
                  </a:lnTo>
                  <a:lnTo>
                    <a:pt x="29" y="1351"/>
                  </a:lnTo>
                  <a:lnTo>
                    <a:pt x="51" y="1251"/>
                  </a:lnTo>
                  <a:lnTo>
                    <a:pt x="79" y="1155"/>
                  </a:lnTo>
                  <a:lnTo>
                    <a:pt x="113" y="1061"/>
                  </a:lnTo>
                  <a:lnTo>
                    <a:pt x="151" y="970"/>
                  </a:lnTo>
                  <a:lnTo>
                    <a:pt x="196" y="880"/>
                  </a:lnTo>
                  <a:lnTo>
                    <a:pt x="245" y="795"/>
                  </a:lnTo>
                  <a:lnTo>
                    <a:pt x="300" y="713"/>
                  </a:lnTo>
                  <a:lnTo>
                    <a:pt x="358" y="634"/>
                  </a:lnTo>
                  <a:lnTo>
                    <a:pt x="422" y="558"/>
                  </a:lnTo>
                  <a:lnTo>
                    <a:pt x="489" y="487"/>
                  </a:lnTo>
                  <a:lnTo>
                    <a:pt x="561" y="419"/>
                  </a:lnTo>
                  <a:lnTo>
                    <a:pt x="636" y="356"/>
                  </a:lnTo>
                  <a:lnTo>
                    <a:pt x="715" y="298"/>
                  </a:lnTo>
                  <a:lnTo>
                    <a:pt x="799" y="244"/>
                  </a:lnTo>
                  <a:lnTo>
                    <a:pt x="885" y="195"/>
                  </a:lnTo>
                  <a:lnTo>
                    <a:pt x="973" y="151"/>
                  </a:lnTo>
                  <a:lnTo>
                    <a:pt x="1065" y="112"/>
                  </a:lnTo>
                  <a:lnTo>
                    <a:pt x="1160" y="78"/>
                  </a:lnTo>
                  <a:lnTo>
                    <a:pt x="1257" y="51"/>
                  </a:lnTo>
                  <a:lnTo>
                    <a:pt x="1357" y="28"/>
                  </a:lnTo>
                  <a:lnTo>
                    <a:pt x="1459" y="13"/>
                  </a:lnTo>
                  <a:lnTo>
                    <a:pt x="1562" y="3"/>
                  </a:lnTo>
                  <a:lnTo>
                    <a:pt x="16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590"/>
            <p:cNvSpPr>
              <a:spLocks/>
            </p:cNvSpPr>
            <p:nvPr/>
          </p:nvSpPr>
          <p:spPr bwMode="auto">
            <a:xfrm>
              <a:off x="1768476" y="5159375"/>
              <a:ext cx="249238" cy="249238"/>
            </a:xfrm>
            <a:custGeom>
              <a:avLst/>
              <a:gdLst>
                <a:gd name="T0" fmla="*/ 866 w 1732"/>
                <a:gd name="T1" fmla="*/ 0 h 1724"/>
                <a:gd name="T2" fmla="*/ 883 w 1732"/>
                <a:gd name="T3" fmla="*/ 2 h 1724"/>
                <a:gd name="T4" fmla="*/ 898 w 1732"/>
                <a:gd name="T5" fmla="*/ 8 h 1724"/>
                <a:gd name="T6" fmla="*/ 911 w 1732"/>
                <a:gd name="T7" fmla="*/ 19 h 1724"/>
                <a:gd name="T8" fmla="*/ 921 w 1732"/>
                <a:gd name="T9" fmla="*/ 31 h 1724"/>
                <a:gd name="T10" fmla="*/ 927 w 1732"/>
                <a:gd name="T11" fmla="*/ 47 h 1724"/>
                <a:gd name="T12" fmla="*/ 930 w 1732"/>
                <a:gd name="T13" fmla="*/ 64 h 1724"/>
                <a:gd name="T14" fmla="*/ 930 w 1732"/>
                <a:gd name="T15" fmla="*/ 767 h 1724"/>
                <a:gd name="T16" fmla="*/ 1667 w 1732"/>
                <a:gd name="T17" fmla="*/ 767 h 1724"/>
                <a:gd name="T18" fmla="*/ 1684 w 1732"/>
                <a:gd name="T19" fmla="*/ 769 h 1724"/>
                <a:gd name="T20" fmla="*/ 1699 w 1732"/>
                <a:gd name="T21" fmla="*/ 775 h 1724"/>
                <a:gd name="T22" fmla="*/ 1713 w 1732"/>
                <a:gd name="T23" fmla="*/ 785 h 1724"/>
                <a:gd name="T24" fmla="*/ 1722 w 1732"/>
                <a:gd name="T25" fmla="*/ 798 h 1724"/>
                <a:gd name="T26" fmla="*/ 1728 w 1732"/>
                <a:gd name="T27" fmla="*/ 813 h 1724"/>
                <a:gd name="T28" fmla="*/ 1732 w 1732"/>
                <a:gd name="T29" fmla="*/ 830 h 1724"/>
                <a:gd name="T30" fmla="*/ 1728 w 1732"/>
                <a:gd name="T31" fmla="*/ 847 h 1724"/>
                <a:gd name="T32" fmla="*/ 1722 w 1732"/>
                <a:gd name="T33" fmla="*/ 862 h 1724"/>
                <a:gd name="T34" fmla="*/ 1713 w 1732"/>
                <a:gd name="T35" fmla="*/ 875 h 1724"/>
                <a:gd name="T36" fmla="*/ 1699 w 1732"/>
                <a:gd name="T37" fmla="*/ 885 h 1724"/>
                <a:gd name="T38" fmla="*/ 1684 w 1732"/>
                <a:gd name="T39" fmla="*/ 891 h 1724"/>
                <a:gd name="T40" fmla="*/ 1667 w 1732"/>
                <a:gd name="T41" fmla="*/ 895 h 1724"/>
                <a:gd name="T42" fmla="*/ 930 w 1732"/>
                <a:gd name="T43" fmla="*/ 895 h 1724"/>
                <a:gd name="T44" fmla="*/ 930 w 1732"/>
                <a:gd name="T45" fmla="*/ 1660 h 1724"/>
                <a:gd name="T46" fmla="*/ 927 w 1732"/>
                <a:gd name="T47" fmla="*/ 1677 h 1724"/>
                <a:gd name="T48" fmla="*/ 921 w 1732"/>
                <a:gd name="T49" fmla="*/ 1692 h 1724"/>
                <a:gd name="T50" fmla="*/ 911 w 1732"/>
                <a:gd name="T51" fmla="*/ 1705 h 1724"/>
                <a:gd name="T52" fmla="*/ 898 w 1732"/>
                <a:gd name="T53" fmla="*/ 1715 h 1724"/>
                <a:gd name="T54" fmla="*/ 883 w 1732"/>
                <a:gd name="T55" fmla="*/ 1721 h 1724"/>
                <a:gd name="T56" fmla="*/ 866 w 1732"/>
                <a:gd name="T57" fmla="*/ 1724 h 1724"/>
                <a:gd name="T58" fmla="*/ 848 w 1732"/>
                <a:gd name="T59" fmla="*/ 1721 h 1724"/>
                <a:gd name="T60" fmla="*/ 833 w 1732"/>
                <a:gd name="T61" fmla="*/ 1715 h 1724"/>
                <a:gd name="T62" fmla="*/ 820 w 1732"/>
                <a:gd name="T63" fmla="*/ 1705 h 1724"/>
                <a:gd name="T64" fmla="*/ 810 w 1732"/>
                <a:gd name="T65" fmla="*/ 1692 h 1724"/>
                <a:gd name="T66" fmla="*/ 803 w 1732"/>
                <a:gd name="T67" fmla="*/ 1677 h 1724"/>
                <a:gd name="T68" fmla="*/ 801 w 1732"/>
                <a:gd name="T69" fmla="*/ 1660 h 1724"/>
                <a:gd name="T70" fmla="*/ 801 w 1732"/>
                <a:gd name="T71" fmla="*/ 895 h 1724"/>
                <a:gd name="T72" fmla="*/ 64 w 1732"/>
                <a:gd name="T73" fmla="*/ 895 h 1724"/>
                <a:gd name="T74" fmla="*/ 47 w 1732"/>
                <a:gd name="T75" fmla="*/ 891 h 1724"/>
                <a:gd name="T76" fmla="*/ 31 w 1732"/>
                <a:gd name="T77" fmla="*/ 885 h 1724"/>
                <a:gd name="T78" fmla="*/ 19 w 1732"/>
                <a:gd name="T79" fmla="*/ 875 h 1724"/>
                <a:gd name="T80" fmla="*/ 8 w 1732"/>
                <a:gd name="T81" fmla="*/ 862 h 1724"/>
                <a:gd name="T82" fmla="*/ 2 w 1732"/>
                <a:gd name="T83" fmla="*/ 847 h 1724"/>
                <a:gd name="T84" fmla="*/ 0 w 1732"/>
                <a:gd name="T85" fmla="*/ 830 h 1724"/>
                <a:gd name="T86" fmla="*/ 2 w 1732"/>
                <a:gd name="T87" fmla="*/ 813 h 1724"/>
                <a:gd name="T88" fmla="*/ 8 w 1732"/>
                <a:gd name="T89" fmla="*/ 798 h 1724"/>
                <a:gd name="T90" fmla="*/ 19 w 1732"/>
                <a:gd name="T91" fmla="*/ 785 h 1724"/>
                <a:gd name="T92" fmla="*/ 31 w 1732"/>
                <a:gd name="T93" fmla="*/ 775 h 1724"/>
                <a:gd name="T94" fmla="*/ 47 w 1732"/>
                <a:gd name="T95" fmla="*/ 769 h 1724"/>
                <a:gd name="T96" fmla="*/ 64 w 1732"/>
                <a:gd name="T97" fmla="*/ 767 h 1724"/>
                <a:gd name="T98" fmla="*/ 801 w 1732"/>
                <a:gd name="T99" fmla="*/ 767 h 1724"/>
                <a:gd name="T100" fmla="*/ 801 w 1732"/>
                <a:gd name="T101" fmla="*/ 64 h 1724"/>
                <a:gd name="T102" fmla="*/ 803 w 1732"/>
                <a:gd name="T103" fmla="*/ 47 h 1724"/>
                <a:gd name="T104" fmla="*/ 810 w 1732"/>
                <a:gd name="T105" fmla="*/ 31 h 1724"/>
                <a:gd name="T106" fmla="*/ 820 w 1732"/>
                <a:gd name="T107" fmla="*/ 19 h 1724"/>
                <a:gd name="T108" fmla="*/ 833 w 1732"/>
                <a:gd name="T109" fmla="*/ 8 h 1724"/>
                <a:gd name="T110" fmla="*/ 848 w 1732"/>
                <a:gd name="T111" fmla="*/ 2 h 1724"/>
                <a:gd name="T112" fmla="*/ 866 w 1732"/>
                <a:gd name="T113" fmla="*/ 0 h 1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32" h="1724">
                  <a:moveTo>
                    <a:pt x="866" y="0"/>
                  </a:moveTo>
                  <a:lnTo>
                    <a:pt x="883" y="2"/>
                  </a:lnTo>
                  <a:lnTo>
                    <a:pt x="898" y="8"/>
                  </a:lnTo>
                  <a:lnTo>
                    <a:pt x="911" y="19"/>
                  </a:lnTo>
                  <a:lnTo>
                    <a:pt x="921" y="31"/>
                  </a:lnTo>
                  <a:lnTo>
                    <a:pt x="927" y="47"/>
                  </a:lnTo>
                  <a:lnTo>
                    <a:pt x="930" y="64"/>
                  </a:lnTo>
                  <a:lnTo>
                    <a:pt x="930" y="767"/>
                  </a:lnTo>
                  <a:lnTo>
                    <a:pt x="1667" y="767"/>
                  </a:lnTo>
                  <a:lnTo>
                    <a:pt x="1684" y="769"/>
                  </a:lnTo>
                  <a:lnTo>
                    <a:pt x="1699" y="775"/>
                  </a:lnTo>
                  <a:lnTo>
                    <a:pt x="1713" y="785"/>
                  </a:lnTo>
                  <a:lnTo>
                    <a:pt x="1722" y="798"/>
                  </a:lnTo>
                  <a:lnTo>
                    <a:pt x="1728" y="813"/>
                  </a:lnTo>
                  <a:lnTo>
                    <a:pt x="1732" y="830"/>
                  </a:lnTo>
                  <a:lnTo>
                    <a:pt x="1728" y="847"/>
                  </a:lnTo>
                  <a:lnTo>
                    <a:pt x="1722" y="862"/>
                  </a:lnTo>
                  <a:lnTo>
                    <a:pt x="1713" y="875"/>
                  </a:lnTo>
                  <a:lnTo>
                    <a:pt x="1699" y="885"/>
                  </a:lnTo>
                  <a:lnTo>
                    <a:pt x="1684" y="891"/>
                  </a:lnTo>
                  <a:lnTo>
                    <a:pt x="1667" y="895"/>
                  </a:lnTo>
                  <a:lnTo>
                    <a:pt x="930" y="895"/>
                  </a:lnTo>
                  <a:lnTo>
                    <a:pt x="930" y="1660"/>
                  </a:lnTo>
                  <a:lnTo>
                    <a:pt x="927" y="1677"/>
                  </a:lnTo>
                  <a:lnTo>
                    <a:pt x="921" y="1692"/>
                  </a:lnTo>
                  <a:lnTo>
                    <a:pt x="911" y="1705"/>
                  </a:lnTo>
                  <a:lnTo>
                    <a:pt x="898" y="1715"/>
                  </a:lnTo>
                  <a:lnTo>
                    <a:pt x="883" y="1721"/>
                  </a:lnTo>
                  <a:lnTo>
                    <a:pt x="866" y="1724"/>
                  </a:lnTo>
                  <a:lnTo>
                    <a:pt x="848" y="1721"/>
                  </a:lnTo>
                  <a:lnTo>
                    <a:pt x="833" y="1715"/>
                  </a:lnTo>
                  <a:lnTo>
                    <a:pt x="820" y="1705"/>
                  </a:lnTo>
                  <a:lnTo>
                    <a:pt x="810" y="1692"/>
                  </a:lnTo>
                  <a:lnTo>
                    <a:pt x="803" y="1677"/>
                  </a:lnTo>
                  <a:lnTo>
                    <a:pt x="801" y="1660"/>
                  </a:lnTo>
                  <a:lnTo>
                    <a:pt x="801" y="895"/>
                  </a:lnTo>
                  <a:lnTo>
                    <a:pt x="64" y="895"/>
                  </a:lnTo>
                  <a:lnTo>
                    <a:pt x="47" y="891"/>
                  </a:lnTo>
                  <a:lnTo>
                    <a:pt x="31" y="885"/>
                  </a:lnTo>
                  <a:lnTo>
                    <a:pt x="19" y="875"/>
                  </a:lnTo>
                  <a:lnTo>
                    <a:pt x="8" y="862"/>
                  </a:lnTo>
                  <a:lnTo>
                    <a:pt x="2" y="847"/>
                  </a:lnTo>
                  <a:lnTo>
                    <a:pt x="0" y="830"/>
                  </a:lnTo>
                  <a:lnTo>
                    <a:pt x="2" y="813"/>
                  </a:lnTo>
                  <a:lnTo>
                    <a:pt x="8" y="798"/>
                  </a:lnTo>
                  <a:lnTo>
                    <a:pt x="19" y="785"/>
                  </a:lnTo>
                  <a:lnTo>
                    <a:pt x="31" y="775"/>
                  </a:lnTo>
                  <a:lnTo>
                    <a:pt x="47" y="769"/>
                  </a:lnTo>
                  <a:lnTo>
                    <a:pt x="64" y="767"/>
                  </a:lnTo>
                  <a:lnTo>
                    <a:pt x="801" y="767"/>
                  </a:lnTo>
                  <a:lnTo>
                    <a:pt x="801" y="64"/>
                  </a:lnTo>
                  <a:lnTo>
                    <a:pt x="803" y="47"/>
                  </a:lnTo>
                  <a:lnTo>
                    <a:pt x="810" y="31"/>
                  </a:lnTo>
                  <a:lnTo>
                    <a:pt x="820" y="19"/>
                  </a:lnTo>
                  <a:lnTo>
                    <a:pt x="833" y="8"/>
                  </a:lnTo>
                  <a:lnTo>
                    <a:pt x="848" y="2"/>
                  </a:lnTo>
                  <a:lnTo>
                    <a:pt x="8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10" name="Freeform 675"/>
          <p:cNvSpPr>
            <a:spLocks/>
          </p:cNvSpPr>
          <p:nvPr/>
        </p:nvSpPr>
        <p:spPr bwMode="auto">
          <a:xfrm>
            <a:off x="3753413" y="5357023"/>
            <a:ext cx="481013" cy="515938"/>
          </a:xfrm>
          <a:custGeom>
            <a:avLst/>
            <a:gdLst>
              <a:gd name="connsiteX0" fmla="*/ 175621 w 481013"/>
              <a:gd name="connsiteY0" fmla="*/ 46038 h 515938"/>
              <a:gd name="connsiteX1" fmla="*/ 178000 w 481013"/>
              <a:gd name="connsiteY1" fmla="*/ 46197 h 515938"/>
              <a:gd name="connsiteX2" fmla="*/ 180221 w 481013"/>
              <a:gd name="connsiteY2" fmla="*/ 47152 h 515938"/>
              <a:gd name="connsiteX3" fmla="*/ 182125 w 481013"/>
              <a:gd name="connsiteY3" fmla="*/ 48584 h 515938"/>
              <a:gd name="connsiteX4" fmla="*/ 183711 w 481013"/>
              <a:gd name="connsiteY4" fmla="*/ 50335 h 515938"/>
              <a:gd name="connsiteX5" fmla="*/ 184663 w 481013"/>
              <a:gd name="connsiteY5" fmla="*/ 52562 h 515938"/>
              <a:gd name="connsiteX6" fmla="*/ 184981 w 481013"/>
              <a:gd name="connsiteY6" fmla="*/ 54949 h 515938"/>
              <a:gd name="connsiteX7" fmla="*/ 184822 w 481013"/>
              <a:gd name="connsiteY7" fmla="*/ 57336 h 515938"/>
              <a:gd name="connsiteX8" fmla="*/ 183870 w 481013"/>
              <a:gd name="connsiteY8" fmla="*/ 59723 h 515938"/>
              <a:gd name="connsiteX9" fmla="*/ 182601 w 481013"/>
              <a:gd name="connsiteY9" fmla="*/ 61633 h 515938"/>
              <a:gd name="connsiteX10" fmla="*/ 180539 w 481013"/>
              <a:gd name="connsiteY10" fmla="*/ 63065 h 515938"/>
              <a:gd name="connsiteX11" fmla="*/ 178318 w 481013"/>
              <a:gd name="connsiteY11" fmla="*/ 64020 h 515938"/>
              <a:gd name="connsiteX12" fmla="*/ 165150 w 481013"/>
              <a:gd name="connsiteY12" fmla="*/ 68316 h 515938"/>
              <a:gd name="connsiteX13" fmla="*/ 152300 w 481013"/>
              <a:gd name="connsiteY13" fmla="*/ 73408 h 515938"/>
              <a:gd name="connsiteX14" fmla="*/ 139925 w 481013"/>
              <a:gd name="connsiteY14" fmla="*/ 79296 h 515938"/>
              <a:gd name="connsiteX15" fmla="*/ 127868 w 481013"/>
              <a:gd name="connsiteY15" fmla="*/ 85820 h 515938"/>
              <a:gd name="connsiteX16" fmla="*/ 116446 w 481013"/>
              <a:gd name="connsiteY16" fmla="*/ 92981 h 515938"/>
              <a:gd name="connsiteX17" fmla="*/ 105499 w 481013"/>
              <a:gd name="connsiteY17" fmla="*/ 101096 h 515938"/>
              <a:gd name="connsiteX18" fmla="*/ 95029 w 481013"/>
              <a:gd name="connsiteY18" fmla="*/ 109530 h 515938"/>
              <a:gd name="connsiteX19" fmla="*/ 85193 w 481013"/>
              <a:gd name="connsiteY19" fmla="*/ 118600 h 515938"/>
              <a:gd name="connsiteX20" fmla="*/ 75991 w 481013"/>
              <a:gd name="connsiteY20" fmla="*/ 128307 h 515938"/>
              <a:gd name="connsiteX21" fmla="*/ 67424 w 481013"/>
              <a:gd name="connsiteY21" fmla="*/ 138491 h 515938"/>
              <a:gd name="connsiteX22" fmla="*/ 59333 w 481013"/>
              <a:gd name="connsiteY22" fmla="*/ 149311 h 515938"/>
              <a:gd name="connsiteX23" fmla="*/ 51877 w 481013"/>
              <a:gd name="connsiteY23" fmla="*/ 160291 h 515938"/>
              <a:gd name="connsiteX24" fmla="*/ 45055 w 481013"/>
              <a:gd name="connsiteY24" fmla="*/ 172066 h 515938"/>
              <a:gd name="connsiteX25" fmla="*/ 39185 w 481013"/>
              <a:gd name="connsiteY25" fmla="*/ 184001 h 515938"/>
              <a:gd name="connsiteX26" fmla="*/ 33792 w 481013"/>
              <a:gd name="connsiteY26" fmla="*/ 196253 h 515938"/>
              <a:gd name="connsiteX27" fmla="*/ 29349 w 481013"/>
              <a:gd name="connsiteY27" fmla="*/ 208984 h 515938"/>
              <a:gd name="connsiteX28" fmla="*/ 25383 w 481013"/>
              <a:gd name="connsiteY28" fmla="*/ 222032 h 515938"/>
              <a:gd name="connsiteX29" fmla="*/ 22528 w 481013"/>
              <a:gd name="connsiteY29" fmla="*/ 235239 h 515938"/>
              <a:gd name="connsiteX30" fmla="*/ 20307 w 481013"/>
              <a:gd name="connsiteY30" fmla="*/ 248765 h 515938"/>
              <a:gd name="connsiteX31" fmla="*/ 19037 w 481013"/>
              <a:gd name="connsiteY31" fmla="*/ 262450 h 515938"/>
              <a:gd name="connsiteX32" fmla="*/ 18562 w 481013"/>
              <a:gd name="connsiteY32" fmla="*/ 276453 h 515938"/>
              <a:gd name="connsiteX33" fmla="*/ 19196 w 481013"/>
              <a:gd name="connsiteY33" fmla="*/ 291570 h 515938"/>
              <a:gd name="connsiteX34" fmla="*/ 20624 w 481013"/>
              <a:gd name="connsiteY34" fmla="*/ 306369 h 515938"/>
              <a:gd name="connsiteX35" fmla="*/ 23004 w 481013"/>
              <a:gd name="connsiteY35" fmla="*/ 320849 h 515938"/>
              <a:gd name="connsiteX36" fmla="*/ 26652 w 481013"/>
              <a:gd name="connsiteY36" fmla="*/ 335171 h 515938"/>
              <a:gd name="connsiteX37" fmla="*/ 30936 w 481013"/>
              <a:gd name="connsiteY37" fmla="*/ 349015 h 515938"/>
              <a:gd name="connsiteX38" fmla="*/ 36013 w 481013"/>
              <a:gd name="connsiteY38" fmla="*/ 362540 h 515938"/>
              <a:gd name="connsiteX39" fmla="*/ 42041 w 481013"/>
              <a:gd name="connsiteY39" fmla="*/ 375430 h 515938"/>
              <a:gd name="connsiteX40" fmla="*/ 49021 w 481013"/>
              <a:gd name="connsiteY40" fmla="*/ 388001 h 515938"/>
              <a:gd name="connsiteX41" fmla="*/ 56478 w 481013"/>
              <a:gd name="connsiteY41" fmla="*/ 400094 h 515938"/>
              <a:gd name="connsiteX42" fmla="*/ 64886 w 481013"/>
              <a:gd name="connsiteY42" fmla="*/ 411392 h 515938"/>
              <a:gd name="connsiteX43" fmla="*/ 73929 w 481013"/>
              <a:gd name="connsiteY43" fmla="*/ 422372 h 515938"/>
              <a:gd name="connsiteX44" fmla="*/ 83606 w 481013"/>
              <a:gd name="connsiteY44" fmla="*/ 432874 h 515938"/>
              <a:gd name="connsiteX45" fmla="*/ 94077 w 481013"/>
              <a:gd name="connsiteY45" fmla="*/ 442422 h 515938"/>
              <a:gd name="connsiteX46" fmla="*/ 105023 w 481013"/>
              <a:gd name="connsiteY46" fmla="*/ 451492 h 515938"/>
              <a:gd name="connsiteX47" fmla="*/ 116446 w 481013"/>
              <a:gd name="connsiteY47" fmla="*/ 459767 h 515938"/>
              <a:gd name="connsiteX48" fmla="*/ 128503 w 481013"/>
              <a:gd name="connsiteY48" fmla="*/ 467405 h 515938"/>
              <a:gd name="connsiteX49" fmla="*/ 141194 w 481013"/>
              <a:gd name="connsiteY49" fmla="*/ 474247 h 515938"/>
              <a:gd name="connsiteX50" fmla="*/ 154203 w 481013"/>
              <a:gd name="connsiteY50" fmla="*/ 480135 h 515938"/>
              <a:gd name="connsiteX51" fmla="*/ 167688 w 481013"/>
              <a:gd name="connsiteY51" fmla="*/ 485386 h 515938"/>
              <a:gd name="connsiteX52" fmla="*/ 181649 w 481013"/>
              <a:gd name="connsiteY52" fmla="*/ 489682 h 515938"/>
              <a:gd name="connsiteX53" fmla="*/ 195927 w 481013"/>
              <a:gd name="connsiteY53" fmla="*/ 493024 h 515938"/>
              <a:gd name="connsiteX54" fmla="*/ 210364 w 481013"/>
              <a:gd name="connsiteY54" fmla="*/ 495570 h 515938"/>
              <a:gd name="connsiteX55" fmla="*/ 225435 w 481013"/>
              <a:gd name="connsiteY55" fmla="*/ 497002 h 515938"/>
              <a:gd name="connsiteX56" fmla="*/ 240507 w 481013"/>
              <a:gd name="connsiteY56" fmla="*/ 497480 h 515938"/>
              <a:gd name="connsiteX57" fmla="*/ 255737 w 481013"/>
              <a:gd name="connsiteY57" fmla="*/ 497002 h 515938"/>
              <a:gd name="connsiteX58" fmla="*/ 270491 w 481013"/>
              <a:gd name="connsiteY58" fmla="*/ 495570 h 515938"/>
              <a:gd name="connsiteX59" fmla="*/ 285245 w 481013"/>
              <a:gd name="connsiteY59" fmla="*/ 493024 h 515938"/>
              <a:gd name="connsiteX60" fmla="*/ 299364 w 481013"/>
              <a:gd name="connsiteY60" fmla="*/ 489682 h 515938"/>
              <a:gd name="connsiteX61" fmla="*/ 313325 w 481013"/>
              <a:gd name="connsiteY61" fmla="*/ 485386 h 515938"/>
              <a:gd name="connsiteX62" fmla="*/ 326810 w 481013"/>
              <a:gd name="connsiteY62" fmla="*/ 480135 h 515938"/>
              <a:gd name="connsiteX63" fmla="*/ 339819 w 481013"/>
              <a:gd name="connsiteY63" fmla="*/ 474247 h 515938"/>
              <a:gd name="connsiteX64" fmla="*/ 352352 w 481013"/>
              <a:gd name="connsiteY64" fmla="*/ 467405 h 515938"/>
              <a:gd name="connsiteX65" fmla="*/ 364409 w 481013"/>
              <a:gd name="connsiteY65" fmla="*/ 459767 h 515938"/>
              <a:gd name="connsiteX66" fmla="*/ 375990 w 481013"/>
              <a:gd name="connsiteY66" fmla="*/ 451492 h 515938"/>
              <a:gd name="connsiteX67" fmla="*/ 386936 w 481013"/>
              <a:gd name="connsiteY67" fmla="*/ 442422 h 515938"/>
              <a:gd name="connsiteX68" fmla="*/ 397248 w 481013"/>
              <a:gd name="connsiteY68" fmla="*/ 432874 h 515938"/>
              <a:gd name="connsiteX69" fmla="*/ 407084 w 481013"/>
              <a:gd name="connsiteY69" fmla="*/ 422372 h 515938"/>
              <a:gd name="connsiteX70" fmla="*/ 416127 w 481013"/>
              <a:gd name="connsiteY70" fmla="*/ 411392 h 515938"/>
              <a:gd name="connsiteX71" fmla="*/ 424377 w 481013"/>
              <a:gd name="connsiteY71" fmla="*/ 400094 h 515938"/>
              <a:gd name="connsiteX72" fmla="*/ 432150 w 481013"/>
              <a:gd name="connsiteY72" fmla="*/ 388001 h 515938"/>
              <a:gd name="connsiteX73" fmla="*/ 438813 w 481013"/>
              <a:gd name="connsiteY73" fmla="*/ 375430 h 515938"/>
              <a:gd name="connsiteX74" fmla="*/ 445001 w 481013"/>
              <a:gd name="connsiteY74" fmla="*/ 362540 h 515938"/>
              <a:gd name="connsiteX75" fmla="*/ 450236 w 481013"/>
              <a:gd name="connsiteY75" fmla="*/ 349015 h 515938"/>
              <a:gd name="connsiteX76" fmla="*/ 454519 w 481013"/>
              <a:gd name="connsiteY76" fmla="*/ 335171 h 515938"/>
              <a:gd name="connsiteX77" fmla="*/ 457851 w 481013"/>
              <a:gd name="connsiteY77" fmla="*/ 320849 h 515938"/>
              <a:gd name="connsiteX78" fmla="*/ 460389 w 481013"/>
              <a:gd name="connsiteY78" fmla="*/ 306369 h 515938"/>
              <a:gd name="connsiteX79" fmla="*/ 461976 w 481013"/>
              <a:gd name="connsiteY79" fmla="*/ 291570 h 515938"/>
              <a:gd name="connsiteX80" fmla="*/ 462452 w 481013"/>
              <a:gd name="connsiteY80" fmla="*/ 276453 h 515938"/>
              <a:gd name="connsiteX81" fmla="*/ 461976 w 481013"/>
              <a:gd name="connsiteY81" fmla="*/ 262450 h 515938"/>
              <a:gd name="connsiteX82" fmla="*/ 460706 w 481013"/>
              <a:gd name="connsiteY82" fmla="*/ 248765 h 515938"/>
              <a:gd name="connsiteX83" fmla="*/ 458485 w 481013"/>
              <a:gd name="connsiteY83" fmla="*/ 235239 h 515938"/>
              <a:gd name="connsiteX84" fmla="*/ 455471 w 481013"/>
              <a:gd name="connsiteY84" fmla="*/ 222191 h 515938"/>
              <a:gd name="connsiteX85" fmla="*/ 451822 w 481013"/>
              <a:gd name="connsiteY85" fmla="*/ 209143 h 515938"/>
              <a:gd name="connsiteX86" fmla="*/ 447222 w 481013"/>
              <a:gd name="connsiteY86" fmla="*/ 196413 h 515938"/>
              <a:gd name="connsiteX87" fmla="*/ 441986 w 481013"/>
              <a:gd name="connsiteY87" fmla="*/ 184160 h 515938"/>
              <a:gd name="connsiteX88" fmla="*/ 435958 w 481013"/>
              <a:gd name="connsiteY88" fmla="*/ 172066 h 515938"/>
              <a:gd name="connsiteX89" fmla="*/ 429295 w 481013"/>
              <a:gd name="connsiteY89" fmla="*/ 160450 h 515938"/>
              <a:gd name="connsiteX90" fmla="*/ 421838 w 481013"/>
              <a:gd name="connsiteY90" fmla="*/ 149470 h 515938"/>
              <a:gd name="connsiteX91" fmla="*/ 413747 w 481013"/>
              <a:gd name="connsiteY91" fmla="*/ 138650 h 515938"/>
              <a:gd name="connsiteX92" fmla="*/ 405022 w 481013"/>
              <a:gd name="connsiteY92" fmla="*/ 128307 h 515938"/>
              <a:gd name="connsiteX93" fmla="*/ 395820 w 481013"/>
              <a:gd name="connsiteY93" fmla="*/ 118759 h 515938"/>
              <a:gd name="connsiteX94" fmla="*/ 385984 w 481013"/>
              <a:gd name="connsiteY94" fmla="*/ 109530 h 515938"/>
              <a:gd name="connsiteX95" fmla="*/ 375514 w 481013"/>
              <a:gd name="connsiteY95" fmla="*/ 101096 h 515938"/>
              <a:gd name="connsiteX96" fmla="*/ 364567 w 481013"/>
              <a:gd name="connsiteY96" fmla="*/ 93140 h 515938"/>
              <a:gd name="connsiteX97" fmla="*/ 353145 w 481013"/>
              <a:gd name="connsiteY97" fmla="*/ 85979 h 515938"/>
              <a:gd name="connsiteX98" fmla="*/ 341246 w 481013"/>
              <a:gd name="connsiteY98" fmla="*/ 79455 h 515938"/>
              <a:gd name="connsiteX99" fmla="*/ 329031 w 481013"/>
              <a:gd name="connsiteY99" fmla="*/ 73567 h 515938"/>
              <a:gd name="connsiteX100" fmla="*/ 316180 w 481013"/>
              <a:gd name="connsiteY100" fmla="*/ 68475 h 515938"/>
              <a:gd name="connsiteX101" fmla="*/ 302854 w 481013"/>
              <a:gd name="connsiteY101" fmla="*/ 64179 h 515938"/>
              <a:gd name="connsiteX102" fmla="*/ 300633 w 481013"/>
              <a:gd name="connsiteY102" fmla="*/ 63224 h 515938"/>
              <a:gd name="connsiteX103" fmla="*/ 298729 w 481013"/>
              <a:gd name="connsiteY103" fmla="*/ 61633 h 515938"/>
              <a:gd name="connsiteX104" fmla="*/ 297460 w 481013"/>
              <a:gd name="connsiteY104" fmla="*/ 59723 h 515938"/>
              <a:gd name="connsiteX105" fmla="*/ 296508 w 481013"/>
              <a:gd name="connsiteY105" fmla="*/ 57495 h 515938"/>
              <a:gd name="connsiteX106" fmla="*/ 296350 w 481013"/>
              <a:gd name="connsiteY106" fmla="*/ 55108 h 515938"/>
              <a:gd name="connsiteX107" fmla="*/ 296667 w 481013"/>
              <a:gd name="connsiteY107" fmla="*/ 52722 h 515938"/>
              <a:gd name="connsiteX108" fmla="*/ 297619 w 481013"/>
              <a:gd name="connsiteY108" fmla="*/ 50494 h 515938"/>
              <a:gd name="connsiteX109" fmla="*/ 299205 w 481013"/>
              <a:gd name="connsiteY109" fmla="*/ 48584 h 515938"/>
              <a:gd name="connsiteX110" fmla="*/ 301109 w 481013"/>
              <a:gd name="connsiteY110" fmla="*/ 47152 h 515938"/>
              <a:gd name="connsiteX111" fmla="*/ 303171 w 481013"/>
              <a:gd name="connsiteY111" fmla="*/ 46357 h 515938"/>
              <a:gd name="connsiteX112" fmla="*/ 305710 w 481013"/>
              <a:gd name="connsiteY112" fmla="*/ 46038 h 515938"/>
              <a:gd name="connsiteX113" fmla="*/ 308090 w 481013"/>
              <a:gd name="connsiteY113" fmla="*/ 46516 h 515938"/>
              <a:gd name="connsiteX114" fmla="*/ 321733 w 481013"/>
              <a:gd name="connsiteY114" fmla="*/ 50812 h 515938"/>
              <a:gd name="connsiteX115" fmla="*/ 335059 w 481013"/>
              <a:gd name="connsiteY115" fmla="*/ 56063 h 515938"/>
              <a:gd name="connsiteX116" fmla="*/ 347910 w 481013"/>
              <a:gd name="connsiteY116" fmla="*/ 62110 h 515938"/>
              <a:gd name="connsiteX117" fmla="*/ 360284 w 481013"/>
              <a:gd name="connsiteY117" fmla="*/ 68793 h 515938"/>
              <a:gd name="connsiteX118" fmla="*/ 372182 w 481013"/>
              <a:gd name="connsiteY118" fmla="*/ 75954 h 515938"/>
              <a:gd name="connsiteX119" fmla="*/ 383605 w 481013"/>
              <a:gd name="connsiteY119" fmla="*/ 84069 h 515938"/>
              <a:gd name="connsiteX120" fmla="*/ 394551 w 481013"/>
              <a:gd name="connsiteY120" fmla="*/ 92662 h 515938"/>
              <a:gd name="connsiteX121" fmla="*/ 405022 w 481013"/>
              <a:gd name="connsiteY121" fmla="*/ 102051 h 515938"/>
              <a:gd name="connsiteX122" fmla="*/ 414858 w 481013"/>
              <a:gd name="connsiteY122" fmla="*/ 111598 h 515938"/>
              <a:gd name="connsiteX123" fmla="*/ 424059 w 481013"/>
              <a:gd name="connsiteY123" fmla="*/ 122101 h 515938"/>
              <a:gd name="connsiteX124" fmla="*/ 432626 w 481013"/>
              <a:gd name="connsiteY124" fmla="*/ 132921 h 515938"/>
              <a:gd name="connsiteX125" fmla="*/ 440717 w 481013"/>
              <a:gd name="connsiteY125" fmla="*/ 144060 h 515938"/>
              <a:gd name="connsiteX126" fmla="*/ 448015 w 481013"/>
              <a:gd name="connsiteY126" fmla="*/ 155995 h 515938"/>
              <a:gd name="connsiteX127" fmla="*/ 454678 w 481013"/>
              <a:gd name="connsiteY127" fmla="*/ 168088 h 515938"/>
              <a:gd name="connsiteX128" fmla="*/ 460706 w 481013"/>
              <a:gd name="connsiteY128" fmla="*/ 180500 h 515938"/>
              <a:gd name="connsiteX129" fmla="*/ 465942 w 481013"/>
              <a:gd name="connsiteY129" fmla="*/ 193389 h 515938"/>
              <a:gd name="connsiteX130" fmla="*/ 470542 w 481013"/>
              <a:gd name="connsiteY130" fmla="*/ 206756 h 515938"/>
              <a:gd name="connsiteX131" fmla="*/ 474191 w 481013"/>
              <a:gd name="connsiteY131" fmla="*/ 220282 h 515938"/>
              <a:gd name="connsiteX132" fmla="*/ 477047 w 481013"/>
              <a:gd name="connsiteY132" fmla="*/ 233807 h 515938"/>
              <a:gd name="connsiteX133" fmla="*/ 479109 w 481013"/>
              <a:gd name="connsiteY133" fmla="*/ 247810 h 515938"/>
              <a:gd name="connsiteX134" fmla="*/ 480537 w 481013"/>
              <a:gd name="connsiteY134" fmla="*/ 262132 h 515938"/>
              <a:gd name="connsiteX135" fmla="*/ 481013 w 481013"/>
              <a:gd name="connsiteY135" fmla="*/ 276453 h 515938"/>
              <a:gd name="connsiteX136" fmla="*/ 480537 w 481013"/>
              <a:gd name="connsiteY136" fmla="*/ 292207 h 515938"/>
              <a:gd name="connsiteX137" fmla="*/ 478792 w 481013"/>
              <a:gd name="connsiteY137" fmla="*/ 307642 h 515938"/>
              <a:gd name="connsiteX138" fmla="*/ 476412 w 481013"/>
              <a:gd name="connsiteY138" fmla="*/ 322759 h 515938"/>
              <a:gd name="connsiteX139" fmla="*/ 473081 w 481013"/>
              <a:gd name="connsiteY139" fmla="*/ 337558 h 515938"/>
              <a:gd name="connsiteX140" fmla="*/ 468639 w 481013"/>
              <a:gd name="connsiteY140" fmla="*/ 352038 h 515938"/>
              <a:gd name="connsiteX141" fmla="*/ 463403 w 481013"/>
              <a:gd name="connsiteY141" fmla="*/ 366200 h 515938"/>
              <a:gd name="connsiteX142" fmla="*/ 457375 w 481013"/>
              <a:gd name="connsiteY142" fmla="*/ 379885 h 515938"/>
              <a:gd name="connsiteX143" fmla="*/ 450553 w 481013"/>
              <a:gd name="connsiteY143" fmla="*/ 392934 h 515938"/>
              <a:gd name="connsiteX144" fmla="*/ 442938 w 481013"/>
              <a:gd name="connsiteY144" fmla="*/ 405664 h 515938"/>
              <a:gd name="connsiteX145" fmla="*/ 434530 w 481013"/>
              <a:gd name="connsiteY145" fmla="*/ 417916 h 515938"/>
              <a:gd name="connsiteX146" fmla="*/ 425329 w 481013"/>
              <a:gd name="connsiteY146" fmla="*/ 429374 h 515938"/>
              <a:gd name="connsiteX147" fmla="*/ 415493 w 481013"/>
              <a:gd name="connsiteY147" fmla="*/ 440512 h 515938"/>
              <a:gd name="connsiteX148" fmla="*/ 405022 w 481013"/>
              <a:gd name="connsiteY148" fmla="*/ 451015 h 515938"/>
              <a:gd name="connsiteX149" fmla="*/ 394075 w 481013"/>
              <a:gd name="connsiteY149" fmla="*/ 460562 h 515938"/>
              <a:gd name="connsiteX150" fmla="*/ 382336 w 481013"/>
              <a:gd name="connsiteY150" fmla="*/ 469792 h 515938"/>
              <a:gd name="connsiteX151" fmla="*/ 370279 w 481013"/>
              <a:gd name="connsiteY151" fmla="*/ 478066 h 515938"/>
              <a:gd name="connsiteX152" fmla="*/ 357587 w 481013"/>
              <a:gd name="connsiteY152" fmla="*/ 485863 h 515938"/>
              <a:gd name="connsiteX153" fmla="*/ 344102 w 481013"/>
              <a:gd name="connsiteY153" fmla="*/ 492547 h 515938"/>
              <a:gd name="connsiteX154" fmla="*/ 330459 w 481013"/>
              <a:gd name="connsiteY154" fmla="*/ 498593 h 515938"/>
              <a:gd name="connsiteX155" fmla="*/ 316498 w 481013"/>
              <a:gd name="connsiteY155" fmla="*/ 503845 h 515938"/>
              <a:gd name="connsiteX156" fmla="*/ 301902 w 481013"/>
              <a:gd name="connsiteY156" fmla="*/ 508141 h 515938"/>
              <a:gd name="connsiteX157" fmla="*/ 286990 w 481013"/>
              <a:gd name="connsiteY157" fmla="*/ 511483 h 515938"/>
              <a:gd name="connsiteX158" fmla="*/ 271760 w 481013"/>
              <a:gd name="connsiteY158" fmla="*/ 514029 h 515938"/>
              <a:gd name="connsiteX159" fmla="*/ 256371 w 481013"/>
              <a:gd name="connsiteY159" fmla="*/ 515461 h 515938"/>
              <a:gd name="connsiteX160" fmla="*/ 240507 w 481013"/>
              <a:gd name="connsiteY160" fmla="*/ 515938 h 515938"/>
              <a:gd name="connsiteX161" fmla="*/ 224801 w 481013"/>
              <a:gd name="connsiteY161" fmla="*/ 515461 h 515938"/>
              <a:gd name="connsiteX162" fmla="*/ 209095 w 481013"/>
              <a:gd name="connsiteY162" fmla="*/ 514029 h 515938"/>
              <a:gd name="connsiteX163" fmla="*/ 194023 w 481013"/>
              <a:gd name="connsiteY163" fmla="*/ 511483 h 515938"/>
              <a:gd name="connsiteX164" fmla="*/ 179111 w 481013"/>
              <a:gd name="connsiteY164" fmla="*/ 508141 h 515938"/>
              <a:gd name="connsiteX165" fmla="*/ 164674 w 481013"/>
              <a:gd name="connsiteY165" fmla="*/ 503845 h 515938"/>
              <a:gd name="connsiteX166" fmla="*/ 150555 w 481013"/>
              <a:gd name="connsiteY166" fmla="*/ 498593 h 515938"/>
              <a:gd name="connsiteX167" fmla="*/ 136752 w 481013"/>
              <a:gd name="connsiteY167" fmla="*/ 492547 h 515938"/>
              <a:gd name="connsiteX168" fmla="*/ 123585 w 481013"/>
              <a:gd name="connsiteY168" fmla="*/ 485863 h 515938"/>
              <a:gd name="connsiteX169" fmla="*/ 110893 w 481013"/>
              <a:gd name="connsiteY169" fmla="*/ 478066 h 515938"/>
              <a:gd name="connsiteX170" fmla="*/ 98678 w 481013"/>
              <a:gd name="connsiteY170" fmla="*/ 469792 h 515938"/>
              <a:gd name="connsiteX171" fmla="*/ 86938 w 481013"/>
              <a:gd name="connsiteY171" fmla="*/ 460562 h 515938"/>
              <a:gd name="connsiteX172" fmla="*/ 75833 w 481013"/>
              <a:gd name="connsiteY172" fmla="*/ 451015 h 515938"/>
              <a:gd name="connsiteX173" fmla="*/ 65362 w 481013"/>
              <a:gd name="connsiteY173" fmla="*/ 440512 h 515938"/>
              <a:gd name="connsiteX174" fmla="*/ 55526 w 481013"/>
              <a:gd name="connsiteY174" fmla="*/ 429374 h 515938"/>
              <a:gd name="connsiteX175" fmla="*/ 46483 w 481013"/>
              <a:gd name="connsiteY175" fmla="*/ 417916 h 515938"/>
              <a:gd name="connsiteX176" fmla="*/ 38234 w 481013"/>
              <a:gd name="connsiteY176" fmla="*/ 405664 h 515938"/>
              <a:gd name="connsiteX177" fmla="*/ 30460 w 481013"/>
              <a:gd name="connsiteY177" fmla="*/ 392934 h 515938"/>
              <a:gd name="connsiteX178" fmla="*/ 23638 w 481013"/>
              <a:gd name="connsiteY178" fmla="*/ 379885 h 515938"/>
              <a:gd name="connsiteX179" fmla="*/ 17610 w 481013"/>
              <a:gd name="connsiteY179" fmla="*/ 366200 h 515938"/>
              <a:gd name="connsiteX180" fmla="*/ 12374 w 481013"/>
              <a:gd name="connsiteY180" fmla="*/ 352038 h 515938"/>
              <a:gd name="connsiteX181" fmla="*/ 8091 w 481013"/>
              <a:gd name="connsiteY181" fmla="*/ 337558 h 515938"/>
              <a:gd name="connsiteX182" fmla="*/ 4601 w 481013"/>
              <a:gd name="connsiteY182" fmla="*/ 322759 h 515938"/>
              <a:gd name="connsiteX183" fmla="*/ 2062 w 481013"/>
              <a:gd name="connsiteY183" fmla="*/ 307642 h 515938"/>
              <a:gd name="connsiteX184" fmla="*/ 635 w 481013"/>
              <a:gd name="connsiteY184" fmla="*/ 292207 h 515938"/>
              <a:gd name="connsiteX185" fmla="*/ 0 w 481013"/>
              <a:gd name="connsiteY185" fmla="*/ 276453 h 515938"/>
              <a:gd name="connsiteX186" fmla="*/ 476 w 481013"/>
              <a:gd name="connsiteY186" fmla="*/ 262132 h 515938"/>
              <a:gd name="connsiteX187" fmla="*/ 1745 w 481013"/>
              <a:gd name="connsiteY187" fmla="*/ 247810 h 515938"/>
              <a:gd name="connsiteX188" fmla="*/ 3808 w 481013"/>
              <a:gd name="connsiteY188" fmla="*/ 233807 h 515938"/>
              <a:gd name="connsiteX189" fmla="*/ 6980 w 481013"/>
              <a:gd name="connsiteY189" fmla="*/ 220122 h 515938"/>
              <a:gd name="connsiteX190" fmla="*/ 10629 w 481013"/>
              <a:gd name="connsiteY190" fmla="*/ 206597 h 515938"/>
              <a:gd name="connsiteX191" fmla="*/ 15071 w 481013"/>
              <a:gd name="connsiteY191" fmla="*/ 193389 h 515938"/>
              <a:gd name="connsiteX192" fmla="*/ 20465 w 481013"/>
              <a:gd name="connsiteY192" fmla="*/ 180500 h 515938"/>
              <a:gd name="connsiteX193" fmla="*/ 26494 w 481013"/>
              <a:gd name="connsiteY193" fmla="*/ 168088 h 515938"/>
              <a:gd name="connsiteX194" fmla="*/ 32998 w 481013"/>
              <a:gd name="connsiteY194" fmla="*/ 155835 h 515938"/>
              <a:gd name="connsiteX195" fmla="*/ 40455 w 481013"/>
              <a:gd name="connsiteY195" fmla="*/ 144060 h 515938"/>
              <a:gd name="connsiteX196" fmla="*/ 48546 w 481013"/>
              <a:gd name="connsiteY196" fmla="*/ 132762 h 515938"/>
              <a:gd name="connsiteX197" fmla="*/ 57112 w 481013"/>
              <a:gd name="connsiteY197" fmla="*/ 121941 h 515938"/>
              <a:gd name="connsiteX198" fmla="*/ 66314 w 481013"/>
              <a:gd name="connsiteY198" fmla="*/ 111598 h 515938"/>
              <a:gd name="connsiteX199" fmla="*/ 76150 w 481013"/>
              <a:gd name="connsiteY199" fmla="*/ 101892 h 515938"/>
              <a:gd name="connsiteX200" fmla="*/ 86462 w 481013"/>
              <a:gd name="connsiteY200" fmla="*/ 92503 h 515938"/>
              <a:gd name="connsiteX201" fmla="*/ 97408 w 481013"/>
              <a:gd name="connsiteY201" fmla="*/ 83910 h 515938"/>
              <a:gd name="connsiteX202" fmla="*/ 108989 w 481013"/>
              <a:gd name="connsiteY202" fmla="*/ 75954 h 515938"/>
              <a:gd name="connsiteX203" fmla="*/ 120888 w 481013"/>
              <a:gd name="connsiteY203" fmla="*/ 68634 h 515938"/>
              <a:gd name="connsiteX204" fmla="*/ 133262 w 481013"/>
              <a:gd name="connsiteY204" fmla="*/ 61951 h 515938"/>
              <a:gd name="connsiteX205" fmla="*/ 146112 w 481013"/>
              <a:gd name="connsiteY205" fmla="*/ 55904 h 515938"/>
              <a:gd name="connsiteX206" fmla="*/ 159439 w 481013"/>
              <a:gd name="connsiteY206" fmla="*/ 50812 h 515938"/>
              <a:gd name="connsiteX207" fmla="*/ 173241 w 481013"/>
              <a:gd name="connsiteY207" fmla="*/ 46357 h 515938"/>
              <a:gd name="connsiteX208" fmla="*/ 240581 w 481013"/>
              <a:gd name="connsiteY208" fmla="*/ 0 h 515938"/>
              <a:gd name="connsiteX209" fmla="*/ 243417 w 481013"/>
              <a:gd name="connsiteY209" fmla="*/ 478 h 515938"/>
              <a:gd name="connsiteX210" fmla="*/ 245805 w 481013"/>
              <a:gd name="connsiteY210" fmla="*/ 1753 h 515938"/>
              <a:gd name="connsiteX211" fmla="*/ 247596 w 481013"/>
              <a:gd name="connsiteY211" fmla="*/ 3824 h 515938"/>
              <a:gd name="connsiteX212" fmla="*/ 248790 w 481013"/>
              <a:gd name="connsiteY212" fmla="*/ 6374 h 515938"/>
              <a:gd name="connsiteX213" fmla="*/ 249238 w 481013"/>
              <a:gd name="connsiteY213" fmla="*/ 9402 h 515938"/>
              <a:gd name="connsiteX214" fmla="*/ 249238 w 481013"/>
              <a:gd name="connsiteY214" fmla="*/ 240154 h 515938"/>
              <a:gd name="connsiteX215" fmla="*/ 248790 w 481013"/>
              <a:gd name="connsiteY215" fmla="*/ 243022 h 515938"/>
              <a:gd name="connsiteX216" fmla="*/ 247596 w 481013"/>
              <a:gd name="connsiteY216" fmla="*/ 245413 h 515938"/>
              <a:gd name="connsiteX217" fmla="*/ 245805 w 481013"/>
              <a:gd name="connsiteY217" fmla="*/ 247484 h 515938"/>
              <a:gd name="connsiteX218" fmla="*/ 243417 w 481013"/>
              <a:gd name="connsiteY218" fmla="*/ 248759 h 515938"/>
              <a:gd name="connsiteX219" fmla="*/ 240581 w 481013"/>
              <a:gd name="connsiteY219" fmla="*/ 249237 h 515938"/>
              <a:gd name="connsiteX220" fmla="*/ 237895 w 481013"/>
              <a:gd name="connsiteY220" fmla="*/ 248759 h 515938"/>
              <a:gd name="connsiteX221" fmla="*/ 235506 w 481013"/>
              <a:gd name="connsiteY221" fmla="*/ 247484 h 515938"/>
              <a:gd name="connsiteX222" fmla="*/ 233566 w 481013"/>
              <a:gd name="connsiteY222" fmla="*/ 245413 h 515938"/>
              <a:gd name="connsiteX223" fmla="*/ 232223 w 481013"/>
              <a:gd name="connsiteY223" fmla="*/ 243022 h 515938"/>
              <a:gd name="connsiteX224" fmla="*/ 231775 w 481013"/>
              <a:gd name="connsiteY224" fmla="*/ 240154 h 515938"/>
              <a:gd name="connsiteX225" fmla="*/ 231775 w 481013"/>
              <a:gd name="connsiteY225" fmla="*/ 9402 h 515938"/>
              <a:gd name="connsiteX226" fmla="*/ 232223 w 481013"/>
              <a:gd name="connsiteY226" fmla="*/ 6374 h 515938"/>
              <a:gd name="connsiteX227" fmla="*/ 233566 w 481013"/>
              <a:gd name="connsiteY227" fmla="*/ 3824 h 515938"/>
              <a:gd name="connsiteX228" fmla="*/ 235506 w 481013"/>
              <a:gd name="connsiteY228" fmla="*/ 1753 h 515938"/>
              <a:gd name="connsiteX229" fmla="*/ 237895 w 481013"/>
              <a:gd name="connsiteY229" fmla="*/ 478 h 515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</a:cxnLst>
            <a:rect l="l" t="t" r="r" b="b"/>
            <a:pathLst>
              <a:path w="481013" h="515938">
                <a:moveTo>
                  <a:pt x="175621" y="46038"/>
                </a:moveTo>
                <a:lnTo>
                  <a:pt x="178000" y="46197"/>
                </a:lnTo>
                <a:lnTo>
                  <a:pt x="180221" y="47152"/>
                </a:lnTo>
                <a:lnTo>
                  <a:pt x="182125" y="48584"/>
                </a:lnTo>
                <a:lnTo>
                  <a:pt x="183711" y="50335"/>
                </a:lnTo>
                <a:lnTo>
                  <a:pt x="184663" y="52562"/>
                </a:lnTo>
                <a:lnTo>
                  <a:pt x="184981" y="54949"/>
                </a:lnTo>
                <a:lnTo>
                  <a:pt x="184822" y="57336"/>
                </a:lnTo>
                <a:lnTo>
                  <a:pt x="183870" y="59723"/>
                </a:lnTo>
                <a:lnTo>
                  <a:pt x="182601" y="61633"/>
                </a:lnTo>
                <a:lnTo>
                  <a:pt x="180539" y="63065"/>
                </a:lnTo>
                <a:lnTo>
                  <a:pt x="178318" y="64020"/>
                </a:lnTo>
                <a:lnTo>
                  <a:pt x="165150" y="68316"/>
                </a:lnTo>
                <a:lnTo>
                  <a:pt x="152300" y="73408"/>
                </a:lnTo>
                <a:lnTo>
                  <a:pt x="139925" y="79296"/>
                </a:lnTo>
                <a:lnTo>
                  <a:pt x="127868" y="85820"/>
                </a:lnTo>
                <a:lnTo>
                  <a:pt x="116446" y="92981"/>
                </a:lnTo>
                <a:lnTo>
                  <a:pt x="105499" y="101096"/>
                </a:lnTo>
                <a:lnTo>
                  <a:pt x="95029" y="109530"/>
                </a:lnTo>
                <a:lnTo>
                  <a:pt x="85193" y="118600"/>
                </a:lnTo>
                <a:lnTo>
                  <a:pt x="75991" y="128307"/>
                </a:lnTo>
                <a:lnTo>
                  <a:pt x="67424" y="138491"/>
                </a:lnTo>
                <a:lnTo>
                  <a:pt x="59333" y="149311"/>
                </a:lnTo>
                <a:lnTo>
                  <a:pt x="51877" y="160291"/>
                </a:lnTo>
                <a:lnTo>
                  <a:pt x="45055" y="172066"/>
                </a:lnTo>
                <a:lnTo>
                  <a:pt x="39185" y="184001"/>
                </a:lnTo>
                <a:lnTo>
                  <a:pt x="33792" y="196253"/>
                </a:lnTo>
                <a:lnTo>
                  <a:pt x="29349" y="208984"/>
                </a:lnTo>
                <a:lnTo>
                  <a:pt x="25383" y="222032"/>
                </a:lnTo>
                <a:lnTo>
                  <a:pt x="22528" y="235239"/>
                </a:lnTo>
                <a:lnTo>
                  <a:pt x="20307" y="248765"/>
                </a:lnTo>
                <a:lnTo>
                  <a:pt x="19037" y="262450"/>
                </a:lnTo>
                <a:lnTo>
                  <a:pt x="18562" y="276453"/>
                </a:lnTo>
                <a:lnTo>
                  <a:pt x="19196" y="291570"/>
                </a:lnTo>
                <a:lnTo>
                  <a:pt x="20624" y="306369"/>
                </a:lnTo>
                <a:lnTo>
                  <a:pt x="23004" y="320849"/>
                </a:lnTo>
                <a:lnTo>
                  <a:pt x="26652" y="335171"/>
                </a:lnTo>
                <a:lnTo>
                  <a:pt x="30936" y="349015"/>
                </a:lnTo>
                <a:lnTo>
                  <a:pt x="36013" y="362540"/>
                </a:lnTo>
                <a:lnTo>
                  <a:pt x="42041" y="375430"/>
                </a:lnTo>
                <a:lnTo>
                  <a:pt x="49021" y="388001"/>
                </a:lnTo>
                <a:lnTo>
                  <a:pt x="56478" y="400094"/>
                </a:lnTo>
                <a:lnTo>
                  <a:pt x="64886" y="411392"/>
                </a:lnTo>
                <a:lnTo>
                  <a:pt x="73929" y="422372"/>
                </a:lnTo>
                <a:lnTo>
                  <a:pt x="83606" y="432874"/>
                </a:lnTo>
                <a:lnTo>
                  <a:pt x="94077" y="442422"/>
                </a:lnTo>
                <a:lnTo>
                  <a:pt x="105023" y="451492"/>
                </a:lnTo>
                <a:lnTo>
                  <a:pt x="116446" y="459767"/>
                </a:lnTo>
                <a:lnTo>
                  <a:pt x="128503" y="467405"/>
                </a:lnTo>
                <a:lnTo>
                  <a:pt x="141194" y="474247"/>
                </a:lnTo>
                <a:lnTo>
                  <a:pt x="154203" y="480135"/>
                </a:lnTo>
                <a:lnTo>
                  <a:pt x="167688" y="485386"/>
                </a:lnTo>
                <a:lnTo>
                  <a:pt x="181649" y="489682"/>
                </a:lnTo>
                <a:lnTo>
                  <a:pt x="195927" y="493024"/>
                </a:lnTo>
                <a:lnTo>
                  <a:pt x="210364" y="495570"/>
                </a:lnTo>
                <a:lnTo>
                  <a:pt x="225435" y="497002"/>
                </a:lnTo>
                <a:lnTo>
                  <a:pt x="240507" y="497480"/>
                </a:lnTo>
                <a:lnTo>
                  <a:pt x="255737" y="497002"/>
                </a:lnTo>
                <a:lnTo>
                  <a:pt x="270491" y="495570"/>
                </a:lnTo>
                <a:lnTo>
                  <a:pt x="285245" y="493024"/>
                </a:lnTo>
                <a:lnTo>
                  <a:pt x="299364" y="489682"/>
                </a:lnTo>
                <a:lnTo>
                  <a:pt x="313325" y="485386"/>
                </a:lnTo>
                <a:lnTo>
                  <a:pt x="326810" y="480135"/>
                </a:lnTo>
                <a:lnTo>
                  <a:pt x="339819" y="474247"/>
                </a:lnTo>
                <a:lnTo>
                  <a:pt x="352352" y="467405"/>
                </a:lnTo>
                <a:lnTo>
                  <a:pt x="364409" y="459767"/>
                </a:lnTo>
                <a:lnTo>
                  <a:pt x="375990" y="451492"/>
                </a:lnTo>
                <a:lnTo>
                  <a:pt x="386936" y="442422"/>
                </a:lnTo>
                <a:lnTo>
                  <a:pt x="397248" y="432874"/>
                </a:lnTo>
                <a:lnTo>
                  <a:pt x="407084" y="422372"/>
                </a:lnTo>
                <a:lnTo>
                  <a:pt x="416127" y="411392"/>
                </a:lnTo>
                <a:lnTo>
                  <a:pt x="424377" y="400094"/>
                </a:lnTo>
                <a:lnTo>
                  <a:pt x="432150" y="388001"/>
                </a:lnTo>
                <a:lnTo>
                  <a:pt x="438813" y="375430"/>
                </a:lnTo>
                <a:lnTo>
                  <a:pt x="445001" y="362540"/>
                </a:lnTo>
                <a:lnTo>
                  <a:pt x="450236" y="349015"/>
                </a:lnTo>
                <a:lnTo>
                  <a:pt x="454519" y="335171"/>
                </a:lnTo>
                <a:lnTo>
                  <a:pt x="457851" y="320849"/>
                </a:lnTo>
                <a:lnTo>
                  <a:pt x="460389" y="306369"/>
                </a:lnTo>
                <a:lnTo>
                  <a:pt x="461976" y="291570"/>
                </a:lnTo>
                <a:lnTo>
                  <a:pt x="462452" y="276453"/>
                </a:lnTo>
                <a:lnTo>
                  <a:pt x="461976" y="262450"/>
                </a:lnTo>
                <a:lnTo>
                  <a:pt x="460706" y="248765"/>
                </a:lnTo>
                <a:lnTo>
                  <a:pt x="458485" y="235239"/>
                </a:lnTo>
                <a:lnTo>
                  <a:pt x="455471" y="222191"/>
                </a:lnTo>
                <a:lnTo>
                  <a:pt x="451822" y="209143"/>
                </a:lnTo>
                <a:lnTo>
                  <a:pt x="447222" y="196413"/>
                </a:lnTo>
                <a:lnTo>
                  <a:pt x="441986" y="184160"/>
                </a:lnTo>
                <a:lnTo>
                  <a:pt x="435958" y="172066"/>
                </a:lnTo>
                <a:lnTo>
                  <a:pt x="429295" y="160450"/>
                </a:lnTo>
                <a:lnTo>
                  <a:pt x="421838" y="149470"/>
                </a:lnTo>
                <a:lnTo>
                  <a:pt x="413747" y="138650"/>
                </a:lnTo>
                <a:lnTo>
                  <a:pt x="405022" y="128307"/>
                </a:lnTo>
                <a:lnTo>
                  <a:pt x="395820" y="118759"/>
                </a:lnTo>
                <a:lnTo>
                  <a:pt x="385984" y="109530"/>
                </a:lnTo>
                <a:lnTo>
                  <a:pt x="375514" y="101096"/>
                </a:lnTo>
                <a:lnTo>
                  <a:pt x="364567" y="93140"/>
                </a:lnTo>
                <a:lnTo>
                  <a:pt x="353145" y="85979"/>
                </a:lnTo>
                <a:lnTo>
                  <a:pt x="341246" y="79455"/>
                </a:lnTo>
                <a:lnTo>
                  <a:pt x="329031" y="73567"/>
                </a:lnTo>
                <a:lnTo>
                  <a:pt x="316180" y="68475"/>
                </a:lnTo>
                <a:lnTo>
                  <a:pt x="302854" y="64179"/>
                </a:lnTo>
                <a:lnTo>
                  <a:pt x="300633" y="63224"/>
                </a:lnTo>
                <a:lnTo>
                  <a:pt x="298729" y="61633"/>
                </a:lnTo>
                <a:lnTo>
                  <a:pt x="297460" y="59723"/>
                </a:lnTo>
                <a:lnTo>
                  <a:pt x="296508" y="57495"/>
                </a:lnTo>
                <a:lnTo>
                  <a:pt x="296350" y="55108"/>
                </a:lnTo>
                <a:lnTo>
                  <a:pt x="296667" y="52722"/>
                </a:lnTo>
                <a:lnTo>
                  <a:pt x="297619" y="50494"/>
                </a:lnTo>
                <a:lnTo>
                  <a:pt x="299205" y="48584"/>
                </a:lnTo>
                <a:lnTo>
                  <a:pt x="301109" y="47152"/>
                </a:lnTo>
                <a:lnTo>
                  <a:pt x="303171" y="46357"/>
                </a:lnTo>
                <a:lnTo>
                  <a:pt x="305710" y="46038"/>
                </a:lnTo>
                <a:lnTo>
                  <a:pt x="308090" y="46516"/>
                </a:lnTo>
                <a:lnTo>
                  <a:pt x="321733" y="50812"/>
                </a:lnTo>
                <a:lnTo>
                  <a:pt x="335059" y="56063"/>
                </a:lnTo>
                <a:lnTo>
                  <a:pt x="347910" y="62110"/>
                </a:lnTo>
                <a:lnTo>
                  <a:pt x="360284" y="68793"/>
                </a:lnTo>
                <a:lnTo>
                  <a:pt x="372182" y="75954"/>
                </a:lnTo>
                <a:lnTo>
                  <a:pt x="383605" y="84069"/>
                </a:lnTo>
                <a:lnTo>
                  <a:pt x="394551" y="92662"/>
                </a:lnTo>
                <a:lnTo>
                  <a:pt x="405022" y="102051"/>
                </a:lnTo>
                <a:lnTo>
                  <a:pt x="414858" y="111598"/>
                </a:lnTo>
                <a:lnTo>
                  <a:pt x="424059" y="122101"/>
                </a:lnTo>
                <a:lnTo>
                  <a:pt x="432626" y="132921"/>
                </a:lnTo>
                <a:lnTo>
                  <a:pt x="440717" y="144060"/>
                </a:lnTo>
                <a:lnTo>
                  <a:pt x="448015" y="155995"/>
                </a:lnTo>
                <a:lnTo>
                  <a:pt x="454678" y="168088"/>
                </a:lnTo>
                <a:lnTo>
                  <a:pt x="460706" y="180500"/>
                </a:lnTo>
                <a:lnTo>
                  <a:pt x="465942" y="193389"/>
                </a:lnTo>
                <a:lnTo>
                  <a:pt x="470542" y="206756"/>
                </a:lnTo>
                <a:lnTo>
                  <a:pt x="474191" y="220282"/>
                </a:lnTo>
                <a:lnTo>
                  <a:pt x="477047" y="233807"/>
                </a:lnTo>
                <a:lnTo>
                  <a:pt x="479109" y="247810"/>
                </a:lnTo>
                <a:lnTo>
                  <a:pt x="480537" y="262132"/>
                </a:lnTo>
                <a:lnTo>
                  <a:pt x="481013" y="276453"/>
                </a:lnTo>
                <a:lnTo>
                  <a:pt x="480537" y="292207"/>
                </a:lnTo>
                <a:lnTo>
                  <a:pt x="478792" y="307642"/>
                </a:lnTo>
                <a:lnTo>
                  <a:pt x="476412" y="322759"/>
                </a:lnTo>
                <a:lnTo>
                  <a:pt x="473081" y="337558"/>
                </a:lnTo>
                <a:lnTo>
                  <a:pt x="468639" y="352038"/>
                </a:lnTo>
                <a:lnTo>
                  <a:pt x="463403" y="366200"/>
                </a:lnTo>
                <a:lnTo>
                  <a:pt x="457375" y="379885"/>
                </a:lnTo>
                <a:lnTo>
                  <a:pt x="450553" y="392934"/>
                </a:lnTo>
                <a:lnTo>
                  <a:pt x="442938" y="405664"/>
                </a:lnTo>
                <a:lnTo>
                  <a:pt x="434530" y="417916"/>
                </a:lnTo>
                <a:lnTo>
                  <a:pt x="425329" y="429374"/>
                </a:lnTo>
                <a:lnTo>
                  <a:pt x="415493" y="440512"/>
                </a:lnTo>
                <a:lnTo>
                  <a:pt x="405022" y="451015"/>
                </a:lnTo>
                <a:lnTo>
                  <a:pt x="394075" y="460562"/>
                </a:lnTo>
                <a:lnTo>
                  <a:pt x="382336" y="469792"/>
                </a:lnTo>
                <a:lnTo>
                  <a:pt x="370279" y="478066"/>
                </a:lnTo>
                <a:lnTo>
                  <a:pt x="357587" y="485863"/>
                </a:lnTo>
                <a:lnTo>
                  <a:pt x="344102" y="492547"/>
                </a:lnTo>
                <a:lnTo>
                  <a:pt x="330459" y="498593"/>
                </a:lnTo>
                <a:lnTo>
                  <a:pt x="316498" y="503845"/>
                </a:lnTo>
                <a:lnTo>
                  <a:pt x="301902" y="508141"/>
                </a:lnTo>
                <a:lnTo>
                  <a:pt x="286990" y="511483"/>
                </a:lnTo>
                <a:lnTo>
                  <a:pt x="271760" y="514029"/>
                </a:lnTo>
                <a:lnTo>
                  <a:pt x="256371" y="515461"/>
                </a:lnTo>
                <a:lnTo>
                  <a:pt x="240507" y="515938"/>
                </a:lnTo>
                <a:lnTo>
                  <a:pt x="224801" y="515461"/>
                </a:lnTo>
                <a:lnTo>
                  <a:pt x="209095" y="514029"/>
                </a:lnTo>
                <a:lnTo>
                  <a:pt x="194023" y="511483"/>
                </a:lnTo>
                <a:lnTo>
                  <a:pt x="179111" y="508141"/>
                </a:lnTo>
                <a:lnTo>
                  <a:pt x="164674" y="503845"/>
                </a:lnTo>
                <a:lnTo>
                  <a:pt x="150555" y="498593"/>
                </a:lnTo>
                <a:lnTo>
                  <a:pt x="136752" y="492547"/>
                </a:lnTo>
                <a:lnTo>
                  <a:pt x="123585" y="485863"/>
                </a:lnTo>
                <a:lnTo>
                  <a:pt x="110893" y="478066"/>
                </a:lnTo>
                <a:lnTo>
                  <a:pt x="98678" y="469792"/>
                </a:lnTo>
                <a:lnTo>
                  <a:pt x="86938" y="460562"/>
                </a:lnTo>
                <a:lnTo>
                  <a:pt x="75833" y="451015"/>
                </a:lnTo>
                <a:lnTo>
                  <a:pt x="65362" y="440512"/>
                </a:lnTo>
                <a:lnTo>
                  <a:pt x="55526" y="429374"/>
                </a:lnTo>
                <a:lnTo>
                  <a:pt x="46483" y="417916"/>
                </a:lnTo>
                <a:lnTo>
                  <a:pt x="38234" y="405664"/>
                </a:lnTo>
                <a:lnTo>
                  <a:pt x="30460" y="392934"/>
                </a:lnTo>
                <a:lnTo>
                  <a:pt x="23638" y="379885"/>
                </a:lnTo>
                <a:lnTo>
                  <a:pt x="17610" y="366200"/>
                </a:lnTo>
                <a:lnTo>
                  <a:pt x="12374" y="352038"/>
                </a:lnTo>
                <a:lnTo>
                  <a:pt x="8091" y="337558"/>
                </a:lnTo>
                <a:lnTo>
                  <a:pt x="4601" y="322759"/>
                </a:lnTo>
                <a:lnTo>
                  <a:pt x="2062" y="307642"/>
                </a:lnTo>
                <a:lnTo>
                  <a:pt x="635" y="292207"/>
                </a:lnTo>
                <a:lnTo>
                  <a:pt x="0" y="276453"/>
                </a:lnTo>
                <a:lnTo>
                  <a:pt x="476" y="262132"/>
                </a:lnTo>
                <a:lnTo>
                  <a:pt x="1745" y="247810"/>
                </a:lnTo>
                <a:lnTo>
                  <a:pt x="3808" y="233807"/>
                </a:lnTo>
                <a:lnTo>
                  <a:pt x="6980" y="220122"/>
                </a:lnTo>
                <a:lnTo>
                  <a:pt x="10629" y="206597"/>
                </a:lnTo>
                <a:lnTo>
                  <a:pt x="15071" y="193389"/>
                </a:lnTo>
                <a:lnTo>
                  <a:pt x="20465" y="180500"/>
                </a:lnTo>
                <a:lnTo>
                  <a:pt x="26494" y="168088"/>
                </a:lnTo>
                <a:lnTo>
                  <a:pt x="32998" y="155835"/>
                </a:lnTo>
                <a:lnTo>
                  <a:pt x="40455" y="144060"/>
                </a:lnTo>
                <a:lnTo>
                  <a:pt x="48546" y="132762"/>
                </a:lnTo>
                <a:lnTo>
                  <a:pt x="57112" y="121941"/>
                </a:lnTo>
                <a:lnTo>
                  <a:pt x="66314" y="111598"/>
                </a:lnTo>
                <a:lnTo>
                  <a:pt x="76150" y="101892"/>
                </a:lnTo>
                <a:lnTo>
                  <a:pt x="86462" y="92503"/>
                </a:lnTo>
                <a:lnTo>
                  <a:pt x="97408" y="83910"/>
                </a:lnTo>
                <a:lnTo>
                  <a:pt x="108989" y="75954"/>
                </a:lnTo>
                <a:lnTo>
                  <a:pt x="120888" y="68634"/>
                </a:lnTo>
                <a:lnTo>
                  <a:pt x="133262" y="61951"/>
                </a:lnTo>
                <a:lnTo>
                  <a:pt x="146112" y="55904"/>
                </a:lnTo>
                <a:lnTo>
                  <a:pt x="159439" y="50812"/>
                </a:lnTo>
                <a:lnTo>
                  <a:pt x="173241" y="46357"/>
                </a:lnTo>
                <a:close/>
                <a:moveTo>
                  <a:pt x="240581" y="0"/>
                </a:moveTo>
                <a:lnTo>
                  <a:pt x="243417" y="478"/>
                </a:lnTo>
                <a:lnTo>
                  <a:pt x="245805" y="1753"/>
                </a:lnTo>
                <a:lnTo>
                  <a:pt x="247596" y="3824"/>
                </a:lnTo>
                <a:lnTo>
                  <a:pt x="248790" y="6374"/>
                </a:lnTo>
                <a:lnTo>
                  <a:pt x="249238" y="9402"/>
                </a:lnTo>
                <a:lnTo>
                  <a:pt x="249238" y="240154"/>
                </a:lnTo>
                <a:lnTo>
                  <a:pt x="248790" y="243022"/>
                </a:lnTo>
                <a:lnTo>
                  <a:pt x="247596" y="245413"/>
                </a:lnTo>
                <a:lnTo>
                  <a:pt x="245805" y="247484"/>
                </a:lnTo>
                <a:lnTo>
                  <a:pt x="243417" y="248759"/>
                </a:lnTo>
                <a:lnTo>
                  <a:pt x="240581" y="249237"/>
                </a:lnTo>
                <a:lnTo>
                  <a:pt x="237895" y="248759"/>
                </a:lnTo>
                <a:lnTo>
                  <a:pt x="235506" y="247484"/>
                </a:lnTo>
                <a:lnTo>
                  <a:pt x="233566" y="245413"/>
                </a:lnTo>
                <a:lnTo>
                  <a:pt x="232223" y="243022"/>
                </a:lnTo>
                <a:lnTo>
                  <a:pt x="231775" y="240154"/>
                </a:lnTo>
                <a:lnTo>
                  <a:pt x="231775" y="9402"/>
                </a:lnTo>
                <a:lnTo>
                  <a:pt x="232223" y="6374"/>
                </a:lnTo>
                <a:lnTo>
                  <a:pt x="233566" y="3824"/>
                </a:lnTo>
                <a:lnTo>
                  <a:pt x="235506" y="1753"/>
                </a:lnTo>
                <a:lnTo>
                  <a:pt x="237895" y="478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911" name="Group 723"/>
          <p:cNvGrpSpPr/>
          <p:nvPr/>
        </p:nvGrpSpPr>
        <p:grpSpPr>
          <a:xfrm>
            <a:off x="11227046" y="6118125"/>
            <a:ext cx="501650" cy="538163"/>
            <a:chOff x="8213725" y="5783263"/>
            <a:chExt cx="501650" cy="538163"/>
          </a:xfrm>
          <a:solidFill>
            <a:srgbClr val="000000"/>
          </a:solidFill>
        </p:grpSpPr>
        <p:sp>
          <p:nvSpPr>
            <p:cNvPr id="912" name="Freeform 641"/>
            <p:cNvSpPr>
              <a:spLocks/>
            </p:cNvSpPr>
            <p:nvPr/>
          </p:nvSpPr>
          <p:spPr bwMode="auto">
            <a:xfrm>
              <a:off x="8213725" y="6126163"/>
              <a:ext cx="93663" cy="55563"/>
            </a:xfrm>
            <a:custGeom>
              <a:avLst/>
              <a:gdLst>
                <a:gd name="T0" fmla="*/ 293 w 586"/>
                <a:gd name="T1" fmla="*/ 0 h 350"/>
                <a:gd name="T2" fmla="*/ 336 w 586"/>
                <a:gd name="T3" fmla="*/ 3 h 350"/>
                <a:gd name="T4" fmla="*/ 378 w 586"/>
                <a:gd name="T5" fmla="*/ 13 h 350"/>
                <a:gd name="T6" fmla="*/ 416 w 586"/>
                <a:gd name="T7" fmla="*/ 27 h 350"/>
                <a:gd name="T8" fmla="*/ 452 w 586"/>
                <a:gd name="T9" fmla="*/ 48 h 350"/>
                <a:gd name="T10" fmla="*/ 485 w 586"/>
                <a:gd name="T11" fmla="*/ 72 h 350"/>
                <a:gd name="T12" fmla="*/ 514 w 586"/>
                <a:gd name="T13" fmla="*/ 101 h 350"/>
                <a:gd name="T14" fmla="*/ 539 w 586"/>
                <a:gd name="T15" fmla="*/ 133 h 350"/>
                <a:gd name="T16" fmla="*/ 559 w 586"/>
                <a:gd name="T17" fmla="*/ 170 h 350"/>
                <a:gd name="T18" fmla="*/ 574 w 586"/>
                <a:gd name="T19" fmla="*/ 208 h 350"/>
                <a:gd name="T20" fmla="*/ 583 w 586"/>
                <a:gd name="T21" fmla="*/ 249 h 350"/>
                <a:gd name="T22" fmla="*/ 586 w 586"/>
                <a:gd name="T23" fmla="*/ 291 h 350"/>
                <a:gd name="T24" fmla="*/ 583 w 586"/>
                <a:gd name="T25" fmla="*/ 311 h 350"/>
                <a:gd name="T26" fmla="*/ 575 w 586"/>
                <a:gd name="T27" fmla="*/ 326 h 350"/>
                <a:gd name="T28" fmla="*/ 562 w 586"/>
                <a:gd name="T29" fmla="*/ 339 h 350"/>
                <a:gd name="T30" fmla="*/ 546 w 586"/>
                <a:gd name="T31" fmla="*/ 347 h 350"/>
                <a:gd name="T32" fmla="*/ 527 w 586"/>
                <a:gd name="T33" fmla="*/ 350 h 350"/>
                <a:gd name="T34" fmla="*/ 509 w 586"/>
                <a:gd name="T35" fmla="*/ 347 h 350"/>
                <a:gd name="T36" fmla="*/ 493 w 586"/>
                <a:gd name="T37" fmla="*/ 339 h 350"/>
                <a:gd name="T38" fmla="*/ 480 w 586"/>
                <a:gd name="T39" fmla="*/ 326 h 350"/>
                <a:gd name="T40" fmla="*/ 471 w 586"/>
                <a:gd name="T41" fmla="*/ 311 h 350"/>
                <a:gd name="T42" fmla="*/ 468 w 586"/>
                <a:gd name="T43" fmla="*/ 291 h 350"/>
                <a:gd name="T44" fmla="*/ 466 w 586"/>
                <a:gd name="T45" fmla="*/ 261 h 350"/>
                <a:gd name="T46" fmla="*/ 458 w 586"/>
                <a:gd name="T47" fmla="*/ 231 h 350"/>
                <a:gd name="T48" fmla="*/ 445 w 586"/>
                <a:gd name="T49" fmla="*/ 203 h 350"/>
                <a:gd name="T50" fmla="*/ 428 w 586"/>
                <a:gd name="T51" fmla="*/ 179 h 350"/>
                <a:gd name="T52" fmla="*/ 407 w 586"/>
                <a:gd name="T53" fmla="*/ 158 h 350"/>
                <a:gd name="T54" fmla="*/ 382 w 586"/>
                <a:gd name="T55" fmla="*/ 141 h 350"/>
                <a:gd name="T56" fmla="*/ 354 w 586"/>
                <a:gd name="T57" fmla="*/ 128 h 350"/>
                <a:gd name="T58" fmla="*/ 325 w 586"/>
                <a:gd name="T59" fmla="*/ 120 h 350"/>
                <a:gd name="T60" fmla="*/ 293 w 586"/>
                <a:gd name="T61" fmla="*/ 116 h 350"/>
                <a:gd name="T62" fmla="*/ 262 w 586"/>
                <a:gd name="T63" fmla="*/ 120 h 350"/>
                <a:gd name="T64" fmla="*/ 232 w 586"/>
                <a:gd name="T65" fmla="*/ 128 h 350"/>
                <a:gd name="T66" fmla="*/ 204 w 586"/>
                <a:gd name="T67" fmla="*/ 141 h 350"/>
                <a:gd name="T68" fmla="*/ 180 w 586"/>
                <a:gd name="T69" fmla="*/ 158 h 350"/>
                <a:gd name="T70" fmla="*/ 159 w 586"/>
                <a:gd name="T71" fmla="*/ 179 h 350"/>
                <a:gd name="T72" fmla="*/ 142 w 586"/>
                <a:gd name="T73" fmla="*/ 203 h 350"/>
                <a:gd name="T74" fmla="*/ 129 w 586"/>
                <a:gd name="T75" fmla="*/ 231 h 350"/>
                <a:gd name="T76" fmla="*/ 120 w 586"/>
                <a:gd name="T77" fmla="*/ 261 h 350"/>
                <a:gd name="T78" fmla="*/ 118 w 586"/>
                <a:gd name="T79" fmla="*/ 291 h 350"/>
                <a:gd name="T80" fmla="*/ 115 w 586"/>
                <a:gd name="T81" fmla="*/ 311 h 350"/>
                <a:gd name="T82" fmla="*/ 106 w 586"/>
                <a:gd name="T83" fmla="*/ 326 h 350"/>
                <a:gd name="T84" fmla="*/ 94 w 586"/>
                <a:gd name="T85" fmla="*/ 339 h 350"/>
                <a:gd name="T86" fmla="*/ 78 w 586"/>
                <a:gd name="T87" fmla="*/ 347 h 350"/>
                <a:gd name="T88" fmla="*/ 60 w 586"/>
                <a:gd name="T89" fmla="*/ 350 h 350"/>
                <a:gd name="T90" fmla="*/ 40 w 586"/>
                <a:gd name="T91" fmla="*/ 347 h 350"/>
                <a:gd name="T92" fmla="*/ 24 w 586"/>
                <a:gd name="T93" fmla="*/ 339 h 350"/>
                <a:gd name="T94" fmla="*/ 12 w 586"/>
                <a:gd name="T95" fmla="*/ 326 h 350"/>
                <a:gd name="T96" fmla="*/ 3 w 586"/>
                <a:gd name="T97" fmla="*/ 311 h 350"/>
                <a:gd name="T98" fmla="*/ 0 w 586"/>
                <a:gd name="T99" fmla="*/ 291 h 350"/>
                <a:gd name="T100" fmla="*/ 3 w 586"/>
                <a:gd name="T101" fmla="*/ 249 h 350"/>
                <a:gd name="T102" fmla="*/ 13 w 586"/>
                <a:gd name="T103" fmla="*/ 208 h 350"/>
                <a:gd name="T104" fmla="*/ 28 w 586"/>
                <a:gd name="T105" fmla="*/ 170 h 350"/>
                <a:gd name="T106" fmla="*/ 48 w 586"/>
                <a:gd name="T107" fmla="*/ 133 h 350"/>
                <a:gd name="T108" fmla="*/ 72 w 586"/>
                <a:gd name="T109" fmla="*/ 101 h 350"/>
                <a:gd name="T110" fmla="*/ 101 w 586"/>
                <a:gd name="T111" fmla="*/ 72 h 350"/>
                <a:gd name="T112" fmla="*/ 134 w 586"/>
                <a:gd name="T113" fmla="*/ 48 h 350"/>
                <a:gd name="T114" fmla="*/ 170 w 586"/>
                <a:gd name="T115" fmla="*/ 27 h 350"/>
                <a:gd name="T116" fmla="*/ 209 w 586"/>
                <a:gd name="T117" fmla="*/ 13 h 350"/>
                <a:gd name="T118" fmla="*/ 250 w 586"/>
                <a:gd name="T119" fmla="*/ 3 h 350"/>
                <a:gd name="T120" fmla="*/ 293 w 586"/>
                <a:gd name="T12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6" h="350">
                  <a:moveTo>
                    <a:pt x="293" y="0"/>
                  </a:moveTo>
                  <a:lnTo>
                    <a:pt x="336" y="3"/>
                  </a:lnTo>
                  <a:lnTo>
                    <a:pt x="378" y="13"/>
                  </a:lnTo>
                  <a:lnTo>
                    <a:pt x="416" y="27"/>
                  </a:lnTo>
                  <a:lnTo>
                    <a:pt x="452" y="48"/>
                  </a:lnTo>
                  <a:lnTo>
                    <a:pt x="485" y="72"/>
                  </a:lnTo>
                  <a:lnTo>
                    <a:pt x="514" y="101"/>
                  </a:lnTo>
                  <a:lnTo>
                    <a:pt x="539" y="133"/>
                  </a:lnTo>
                  <a:lnTo>
                    <a:pt x="559" y="170"/>
                  </a:lnTo>
                  <a:lnTo>
                    <a:pt x="574" y="208"/>
                  </a:lnTo>
                  <a:lnTo>
                    <a:pt x="583" y="249"/>
                  </a:lnTo>
                  <a:lnTo>
                    <a:pt x="586" y="291"/>
                  </a:lnTo>
                  <a:lnTo>
                    <a:pt x="583" y="311"/>
                  </a:lnTo>
                  <a:lnTo>
                    <a:pt x="575" y="326"/>
                  </a:lnTo>
                  <a:lnTo>
                    <a:pt x="562" y="339"/>
                  </a:lnTo>
                  <a:lnTo>
                    <a:pt x="546" y="347"/>
                  </a:lnTo>
                  <a:lnTo>
                    <a:pt x="527" y="350"/>
                  </a:lnTo>
                  <a:lnTo>
                    <a:pt x="509" y="347"/>
                  </a:lnTo>
                  <a:lnTo>
                    <a:pt x="493" y="339"/>
                  </a:lnTo>
                  <a:lnTo>
                    <a:pt x="480" y="326"/>
                  </a:lnTo>
                  <a:lnTo>
                    <a:pt x="471" y="311"/>
                  </a:lnTo>
                  <a:lnTo>
                    <a:pt x="468" y="291"/>
                  </a:lnTo>
                  <a:lnTo>
                    <a:pt x="466" y="261"/>
                  </a:lnTo>
                  <a:lnTo>
                    <a:pt x="458" y="231"/>
                  </a:lnTo>
                  <a:lnTo>
                    <a:pt x="445" y="203"/>
                  </a:lnTo>
                  <a:lnTo>
                    <a:pt x="428" y="179"/>
                  </a:lnTo>
                  <a:lnTo>
                    <a:pt x="407" y="158"/>
                  </a:lnTo>
                  <a:lnTo>
                    <a:pt x="382" y="141"/>
                  </a:lnTo>
                  <a:lnTo>
                    <a:pt x="354" y="128"/>
                  </a:lnTo>
                  <a:lnTo>
                    <a:pt x="325" y="120"/>
                  </a:lnTo>
                  <a:lnTo>
                    <a:pt x="293" y="116"/>
                  </a:lnTo>
                  <a:lnTo>
                    <a:pt x="262" y="120"/>
                  </a:lnTo>
                  <a:lnTo>
                    <a:pt x="232" y="128"/>
                  </a:lnTo>
                  <a:lnTo>
                    <a:pt x="204" y="141"/>
                  </a:lnTo>
                  <a:lnTo>
                    <a:pt x="180" y="158"/>
                  </a:lnTo>
                  <a:lnTo>
                    <a:pt x="159" y="179"/>
                  </a:lnTo>
                  <a:lnTo>
                    <a:pt x="142" y="203"/>
                  </a:lnTo>
                  <a:lnTo>
                    <a:pt x="129" y="231"/>
                  </a:lnTo>
                  <a:lnTo>
                    <a:pt x="120" y="261"/>
                  </a:lnTo>
                  <a:lnTo>
                    <a:pt x="118" y="291"/>
                  </a:lnTo>
                  <a:lnTo>
                    <a:pt x="115" y="311"/>
                  </a:lnTo>
                  <a:lnTo>
                    <a:pt x="106" y="326"/>
                  </a:lnTo>
                  <a:lnTo>
                    <a:pt x="94" y="339"/>
                  </a:lnTo>
                  <a:lnTo>
                    <a:pt x="78" y="347"/>
                  </a:lnTo>
                  <a:lnTo>
                    <a:pt x="60" y="350"/>
                  </a:lnTo>
                  <a:lnTo>
                    <a:pt x="40" y="347"/>
                  </a:lnTo>
                  <a:lnTo>
                    <a:pt x="24" y="339"/>
                  </a:lnTo>
                  <a:lnTo>
                    <a:pt x="12" y="326"/>
                  </a:lnTo>
                  <a:lnTo>
                    <a:pt x="3" y="311"/>
                  </a:lnTo>
                  <a:lnTo>
                    <a:pt x="0" y="291"/>
                  </a:lnTo>
                  <a:lnTo>
                    <a:pt x="3" y="249"/>
                  </a:lnTo>
                  <a:lnTo>
                    <a:pt x="13" y="208"/>
                  </a:lnTo>
                  <a:lnTo>
                    <a:pt x="28" y="170"/>
                  </a:lnTo>
                  <a:lnTo>
                    <a:pt x="48" y="133"/>
                  </a:lnTo>
                  <a:lnTo>
                    <a:pt x="72" y="101"/>
                  </a:lnTo>
                  <a:lnTo>
                    <a:pt x="101" y="72"/>
                  </a:lnTo>
                  <a:lnTo>
                    <a:pt x="134" y="48"/>
                  </a:lnTo>
                  <a:lnTo>
                    <a:pt x="170" y="27"/>
                  </a:lnTo>
                  <a:lnTo>
                    <a:pt x="209" y="13"/>
                  </a:lnTo>
                  <a:lnTo>
                    <a:pt x="250" y="3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642"/>
            <p:cNvSpPr>
              <a:spLocks/>
            </p:cNvSpPr>
            <p:nvPr/>
          </p:nvSpPr>
          <p:spPr bwMode="auto">
            <a:xfrm>
              <a:off x="8213725" y="6070601"/>
              <a:ext cx="93663" cy="55563"/>
            </a:xfrm>
            <a:custGeom>
              <a:avLst/>
              <a:gdLst>
                <a:gd name="T0" fmla="*/ 293 w 586"/>
                <a:gd name="T1" fmla="*/ 0 h 350"/>
                <a:gd name="T2" fmla="*/ 336 w 586"/>
                <a:gd name="T3" fmla="*/ 3 h 350"/>
                <a:gd name="T4" fmla="*/ 378 w 586"/>
                <a:gd name="T5" fmla="*/ 13 h 350"/>
                <a:gd name="T6" fmla="*/ 416 w 586"/>
                <a:gd name="T7" fmla="*/ 27 h 350"/>
                <a:gd name="T8" fmla="*/ 452 w 586"/>
                <a:gd name="T9" fmla="*/ 48 h 350"/>
                <a:gd name="T10" fmla="*/ 485 w 586"/>
                <a:gd name="T11" fmla="*/ 72 h 350"/>
                <a:gd name="T12" fmla="*/ 514 w 586"/>
                <a:gd name="T13" fmla="*/ 101 h 350"/>
                <a:gd name="T14" fmla="*/ 539 w 586"/>
                <a:gd name="T15" fmla="*/ 133 h 350"/>
                <a:gd name="T16" fmla="*/ 559 w 586"/>
                <a:gd name="T17" fmla="*/ 168 h 350"/>
                <a:gd name="T18" fmla="*/ 574 w 586"/>
                <a:gd name="T19" fmla="*/ 208 h 350"/>
                <a:gd name="T20" fmla="*/ 583 w 586"/>
                <a:gd name="T21" fmla="*/ 249 h 350"/>
                <a:gd name="T22" fmla="*/ 586 w 586"/>
                <a:gd name="T23" fmla="*/ 291 h 350"/>
                <a:gd name="T24" fmla="*/ 583 w 586"/>
                <a:gd name="T25" fmla="*/ 311 h 350"/>
                <a:gd name="T26" fmla="*/ 575 w 586"/>
                <a:gd name="T27" fmla="*/ 326 h 350"/>
                <a:gd name="T28" fmla="*/ 562 w 586"/>
                <a:gd name="T29" fmla="*/ 339 h 350"/>
                <a:gd name="T30" fmla="*/ 546 w 586"/>
                <a:gd name="T31" fmla="*/ 348 h 350"/>
                <a:gd name="T32" fmla="*/ 527 w 586"/>
                <a:gd name="T33" fmla="*/ 350 h 350"/>
                <a:gd name="T34" fmla="*/ 509 w 586"/>
                <a:gd name="T35" fmla="*/ 348 h 350"/>
                <a:gd name="T36" fmla="*/ 493 w 586"/>
                <a:gd name="T37" fmla="*/ 339 h 350"/>
                <a:gd name="T38" fmla="*/ 480 w 586"/>
                <a:gd name="T39" fmla="*/ 326 h 350"/>
                <a:gd name="T40" fmla="*/ 471 w 586"/>
                <a:gd name="T41" fmla="*/ 311 h 350"/>
                <a:gd name="T42" fmla="*/ 468 w 586"/>
                <a:gd name="T43" fmla="*/ 291 h 350"/>
                <a:gd name="T44" fmla="*/ 466 w 586"/>
                <a:gd name="T45" fmla="*/ 261 h 350"/>
                <a:gd name="T46" fmla="*/ 458 w 586"/>
                <a:gd name="T47" fmla="*/ 231 h 350"/>
                <a:gd name="T48" fmla="*/ 445 w 586"/>
                <a:gd name="T49" fmla="*/ 203 h 350"/>
                <a:gd name="T50" fmla="*/ 428 w 586"/>
                <a:gd name="T51" fmla="*/ 179 h 350"/>
                <a:gd name="T52" fmla="*/ 407 w 586"/>
                <a:gd name="T53" fmla="*/ 158 h 350"/>
                <a:gd name="T54" fmla="*/ 382 w 586"/>
                <a:gd name="T55" fmla="*/ 141 h 350"/>
                <a:gd name="T56" fmla="*/ 354 w 586"/>
                <a:gd name="T57" fmla="*/ 127 h 350"/>
                <a:gd name="T58" fmla="*/ 325 w 586"/>
                <a:gd name="T59" fmla="*/ 120 h 350"/>
                <a:gd name="T60" fmla="*/ 293 w 586"/>
                <a:gd name="T61" fmla="*/ 116 h 350"/>
                <a:gd name="T62" fmla="*/ 262 w 586"/>
                <a:gd name="T63" fmla="*/ 120 h 350"/>
                <a:gd name="T64" fmla="*/ 232 w 586"/>
                <a:gd name="T65" fmla="*/ 127 h 350"/>
                <a:gd name="T66" fmla="*/ 204 w 586"/>
                <a:gd name="T67" fmla="*/ 141 h 350"/>
                <a:gd name="T68" fmla="*/ 180 w 586"/>
                <a:gd name="T69" fmla="*/ 158 h 350"/>
                <a:gd name="T70" fmla="*/ 159 w 586"/>
                <a:gd name="T71" fmla="*/ 179 h 350"/>
                <a:gd name="T72" fmla="*/ 142 w 586"/>
                <a:gd name="T73" fmla="*/ 203 h 350"/>
                <a:gd name="T74" fmla="*/ 129 w 586"/>
                <a:gd name="T75" fmla="*/ 231 h 350"/>
                <a:gd name="T76" fmla="*/ 120 w 586"/>
                <a:gd name="T77" fmla="*/ 261 h 350"/>
                <a:gd name="T78" fmla="*/ 118 w 586"/>
                <a:gd name="T79" fmla="*/ 291 h 350"/>
                <a:gd name="T80" fmla="*/ 115 w 586"/>
                <a:gd name="T81" fmla="*/ 311 h 350"/>
                <a:gd name="T82" fmla="*/ 106 w 586"/>
                <a:gd name="T83" fmla="*/ 326 h 350"/>
                <a:gd name="T84" fmla="*/ 94 w 586"/>
                <a:gd name="T85" fmla="*/ 339 h 350"/>
                <a:gd name="T86" fmla="*/ 78 w 586"/>
                <a:gd name="T87" fmla="*/ 348 h 350"/>
                <a:gd name="T88" fmla="*/ 60 w 586"/>
                <a:gd name="T89" fmla="*/ 350 h 350"/>
                <a:gd name="T90" fmla="*/ 40 w 586"/>
                <a:gd name="T91" fmla="*/ 348 h 350"/>
                <a:gd name="T92" fmla="*/ 24 w 586"/>
                <a:gd name="T93" fmla="*/ 339 h 350"/>
                <a:gd name="T94" fmla="*/ 12 w 586"/>
                <a:gd name="T95" fmla="*/ 326 h 350"/>
                <a:gd name="T96" fmla="*/ 3 w 586"/>
                <a:gd name="T97" fmla="*/ 311 h 350"/>
                <a:gd name="T98" fmla="*/ 0 w 586"/>
                <a:gd name="T99" fmla="*/ 291 h 350"/>
                <a:gd name="T100" fmla="*/ 3 w 586"/>
                <a:gd name="T101" fmla="*/ 249 h 350"/>
                <a:gd name="T102" fmla="*/ 13 w 586"/>
                <a:gd name="T103" fmla="*/ 208 h 350"/>
                <a:gd name="T104" fmla="*/ 28 w 586"/>
                <a:gd name="T105" fmla="*/ 168 h 350"/>
                <a:gd name="T106" fmla="*/ 48 w 586"/>
                <a:gd name="T107" fmla="*/ 133 h 350"/>
                <a:gd name="T108" fmla="*/ 72 w 586"/>
                <a:gd name="T109" fmla="*/ 101 h 350"/>
                <a:gd name="T110" fmla="*/ 101 w 586"/>
                <a:gd name="T111" fmla="*/ 72 h 350"/>
                <a:gd name="T112" fmla="*/ 134 w 586"/>
                <a:gd name="T113" fmla="*/ 48 h 350"/>
                <a:gd name="T114" fmla="*/ 170 w 586"/>
                <a:gd name="T115" fmla="*/ 27 h 350"/>
                <a:gd name="T116" fmla="*/ 209 w 586"/>
                <a:gd name="T117" fmla="*/ 13 h 350"/>
                <a:gd name="T118" fmla="*/ 250 w 586"/>
                <a:gd name="T119" fmla="*/ 3 h 350"/>
                <a:gd name="T120" fmla="*/ 293 w 586"/>
                <a:gd name="T12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6" h="350">
                  <a:moveTo>
                    <a:pt x="293" y="0"/>
                  </a:moveTo>
                  <a:lnTo>
                    <a:pt x="336" y="3"/>
                  </a:lnTo>
                  <a:lnTo>
                    <a:pt x="378" y="13"/>
                  </a:lnTo>
                  <a:lnTo>
                    <a:pt x="416" y="27"/>
                  </a:lnTo>
                  <a:lnTo>
                    <a:pt x="452" y="48"/>
                  </a:lnTo>
                  <a:lnTo>
                    <a:pt x="485" y="72"/>
                  </a:lnTo>
                  <a:lnTo>
                    <a:pt x="514" y="101"/>
                  </a:lnTo>
                  <a:lnTo>
                    <a:pt x="539" y="133"/>
                  </a:lnTo>
                  <a:lnTo>
                    <a:pt x="559" y="168"/>
                  </a:lnTo>
                  <a:lnTo>
                    <a:pt x="574" y="208"/>
                  </a:lnTo>
                  <a:lnTo>
                    <a:pt x="583" y="249"/>
                  </a:lnTo>
                  <a:lnTo>
                    <a:pt x="586" y="291"/>
                  </a:lnTo>
                  <a:lnTo>
                    <a:pt x="583" y="311"/>
                  </a:lnTo>
                  <a:lnTo>
                    <a:pt x="575" y="326"/>
                  </a:lnTo>
                  <a:lnTo>
                    <a:pt x="562" y="339"/>
                  </a:lnTo>
                  <a:lnTo>
                    <a:pt x="546" y="348"/>
                  </a:lnTo>
                  <a:lnTo>
                    <a:pt x="527" y="350"/>
                  </a:lnTo>
                  <a:lnTo>
                    <a:pt x="509" y="348"/>
                  </a:lnTo>
                  <a:lnTo>
                    <a:pt x="493" y="339"/>
                  </a:lnTo>
                  <a:lnTo>
                    <a:pt x="480" y="326"/>
                  </a:lnTo>
                  <a:lnTo>
                    <a:pt x="471" y="311"/>
                  </a:lnTo>
                  <a:lnTo>
                    <a:pt x="468" y="291"/>
                  </a:lnTo>
                  <a:lnTo>
                    <a:pt x="466" y="261"/>
                  </a:lnTo>
                  <a:lnTo>
                    <a:pt x="458" y="231"/>
                  </a:lnTo>
                  <a:lnTo>
                    <a:pt x="445" y="203"/>
                  </a:lnTo>
                  <a:lnTo>
                    <a:pt x="428" y="179"/>
                  </a:lnTo>
                  <a:lnTo>
                    <a:pt x="407" y="158"/>
                  </a:lnTo>
                  <a:lnTo>
                    <a:pt x="382" y="141"/>
                  </a:lnTo>
                  <a:lnTo>
                    <a:pt x="354" y="127"/>
                  </a:lnTo>
                  <a:lnTo>
                    <a:pt x="325" y="120"/>
                  </a:lnTo>
                  <a:lnTo>
                    <a:pt x="293" y="116"/>
                  </a:lnTo>
                  <a:lnTo>
                    <a:pt x="262" y="120"/>
                  </a:lnTo>
                  <a:lnTo>
                    <a:pt x="232" y="127"/>
                  </a:lnTo>
                  <a:lnTo>
                    <a:pt x="204" y="141"/>
                  </a:lnTo>
                  <a:lnTo>
                    <a:pt x="180" y="158"/>
                  </a:lnTo>
                  <a:lnTo>
                    <a:pt x="159" y="179"/>
                  </a:lnTo>
                  <a:lnTo>
                    <a:pt x="142" y="203"/>
                  </a:lnTo>
                  <a:lnTo>
                    <a:pt x="129" y="231"/>
                  </a:lnTo>
                  <a:lnTo>
                    <a:pt x="120" y="261"/>
                  </a:lnTo>
                  <a:lnTo>
                    <a:pt x="118" y="291"/>
                  </a:lnTo>
                  <a:lnTo>
                    <a:pt x="115" y="311"/>
                  </a:lnTo>
                  <a:lnTo>
                    <a:pt x="106" y="326"/>
                  </a:lnTo>
                  <a:lnTo>
                    <a:pt x="94" y="339"/>
                  </a:lnTo>
                  <a:lnTo>
                    <a:pt x="78" y="348"/>
                  </a:lnTo>
                  <a:lnTo>
                    <a:pt x="60" y="350"/>
                  </a:lnTo>
                  <a:lnTo>
                    <a:pt x="40" y="348"/>
                  </a:lnTo>
                  <a:lnTo>
                    <a:pt x="24" y="339"/>
                  </a:lnTo>
                  <a:lnTo>
                    <a:pt x="12" y="326"/>
                  </a:lnTo>
                  <a:lnTo>
                    <a:pt x="3" y="311"/>
                  </a:lnTo>
                  <a:lnTo>
                    <a:pt x="0" y="291"/>
                  </a:lnTo>
                  <a:lnTo>
                    <a:pt x="3" y="249"/>
                  </a:lnTo>
                  <a:lnTo>
                    <a:pt x="13" y="208"/>
                  </a:lnTo>
                  <a:lnTo>
                    <a:pt x="28" y="168"/>
                  </a:lnTo>
                  <a:lnTo>
                    <a:pt x="48" y="133"/>
                  </a:lnTo>
                  <a:lnTo>
                    <a:pt x="72" y="101"/>
                  </a:lnTo>
                  <a:lnTo>
                    <a:pt x="101" y="72"/>
                  </a:lnTo>
                  <a:lnTo>
                    <a:pt x="134" y="48"/>
                  </a:lnTo>
                  <a:lnTo>
                    <a:pt x="170" y="27"/>
                  </a:lnTo>
                  <a:lnTo>
                    <a:pt x="209" y="13"/>
                  </a:lnTo>
                  <a:lnTo>
                    <a:pt x="250" y="3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643"/>
            <p:cNvSpPr>
              <a:spLocks/>
            </p:cNvSpPr>
            <p:nvPr/>
          </p:nvSpPr>
          <p:spPr bwMode="auto">
            <a:xfrm>
              <a:off x="8213725" y="6015038"/>
              <a:ext cx="93663" cy="55563"/>
            </a:xfrm>
            <a:custGeom>
              <a:avLst/>
              <a:gdLst>
                <a:gd name="T0" fmla="*/ 293 w 586"/>
                <a:gd name="T1" fmla="*/ 0 h 350"/>
                <a:gd name="T2" fmla="*/ 336 w 586"/>
                <a:gd name="T3" fmla="*/ 3 h 350"/>
                <a:gd name="T4" fmla="*/ 378 w 586"/>
                <a:gd name="T5" fmla="*/ 13 h 350"/>
                <a:gd name="T6" fmla="*/ 416 w 586"/>
                <a:gd name="T7" fmla="*/ 27 h 350"/>
                <a:gd name="T8" fmla="*/ 452 w 586"/>
                <a:gd name="T9" fmla="*/ 48 h 350"/>
                <a:gd name="T10" fmla="*/ 485 w 586"/>
                <a:gd name="T11" fmla="*/ 72 h 350"/>
                <a:gd name="T12" fmla="*/ 514 w 586"/>
                <a:gd name="T13" fmla="*/ 101 h 350"/>
                <a:gd name="T14" fmla="*/ 539 w 586"/>
                <a:gd name="T15" fmla="*/ 133 h 350"/>
                <a:gd name="T16" fmla="*/ 559 w 586"/>
                <a:gd name="T17" fmla="*/ 168 h 350"/>
                <a:gd name="T18" fmla="*/ 574 w 586"/>
                <a:gd name="T19" fmla="*/ 208 h 350"/>
                <a:gd name="T20" fmla="*/ 583 w 586"/>
                <a:gd name="T21" fmla="*/ 249 h 350"/>
                <a:gd name="T22" fmla="*/ 586 w 586"/>
                <a:gd name="T23" fmla="*/ 291 h 350"/>
                <a:gd name="T24" fmla="*/ 583 w 586"/>
                <a:gd name="T25" fmla="*/ 311 h 350"/>
                <a:gd name="T26" fmla="*/ 575 w 586"/>
                <a:gd name="T27" fmla="*/ 326 h 350"/>
                <a:gd name="T28" fmla="*/ 562 w 586"/>
                <a:gd name="T29" fmla="*/ 339 h 350"/>
                <a:gd name="T30" fmla="*/ 546 w 586"/>
                <a:gd name="T31" fmla="*/ 348 h 350"/>
                <a:gd name="T32" fmla="*/ 527 w 586"/>
                <a:gd name="T33" fmla="*/ 350 h 350"/>
                <a:gd name="T34" fmla="*/ 509 w 586"/>
                <a:gd name="T35" fmla="*/ 348 h 350"/>
                <a:gd name="T36" fmla="*/ 493 w 586"/>
                <a:gd name="T37" fmla="*/ 339 h 350"/>
                <a:gd name="T38" fmla="*/ 480 w 586"/>
                <a:gd name="T39" fmla="*/ 326 h 350"/>
                <a:gd name="T40" fmla="*/ 471 w 586"/>
                <a:gd name="T41" fmla="*/ 311 h 350"/>
                <a:gd name="T42" fmla="*/ 468 w 586"/>
                <a:gd name="T43" fmla="*/ 291 h 350"/>
                <a:gd name="T44" fmla="*/ 466 w 586"/>
                <a:gd name="T45" fmla="*/ 261 h 350"/>
                <a:gd name="T46" fmla="*/ 458 w 586"/>
                <a:gd name="T47" fmla="*/ 231 h 350"/>
                <a:gd name="T48" fmla="*/ 445 w 586"/>
                <a:gd name="T49" fmla="*/ 203 h 350"/>
                <a:gd name="T50" fmla="*/ 428 w 586"/>
                <a:gd name="T51" fmla="*/ 179 h 350"/>
                <a:gd name="T52" fmla="*/ 407 w 586"/>
                <a:gd name="T53" fmla="*/ 158 h 350"/>
                <a:gd name="T54" fmla="*/ 382 w 586"/>
                <a:gd name="T55" fmla="*/ 141 h 350"/>
                <a:gd name="T56" fmla="*/ 354 w 586"/>
                <a:gd name="T57" fmla="*/ 128 h 350"/>
                <a:gd name="T58" fmla="*/ 325 w 586"/>
                <a:gd name="T59" fmla="*/ 120 h 350"/>
                <a:gd name="T60" fmla="*/ 293 w 586"/>
                <a:gd name="T61" fmla="*/ 116 h 350"/>
                <a:gd name="T62" fmla="*/ 262 w 586"/>
                <a:gd name="T63" fmla="*/ 120 h 350"/>
                <a:gd name="T64" fmla="*/ 232 w 586"/>
                <a:gd name="T65" fmla="*/ 128 h 350"/>
                <a:gd name="T66" fmla="*/ 204 w 586"/>
                <a:gd name="T67" fmla="*/ 141 h 350"/>
                <a:gd name="T68" fmla="*/ 180 w 586"/>
                <a:gd name="T69" fmla="*/ 158 h 350"/>
                <a:gd name="T70" fmla="*/ 159 w 586"/>
                <a:gd name="T71" fmla="*/ 179 h 350"/>
                <a:gd name="T72" fmla="*/ 142 w 586"/>
                <a:gd name="T73" fmla="*/ 203 h 350"/>
                <a:gd name="T74" fmla="*/ 129 w 586"/>
                <a:gd name="T75" fmla="*/ 231 h 350"/>
                <a:gd name="T76" fmla="*/ 120 w 586"/>
                <a:gd name="T77" fmla="*/ 261 h 350"/>
                <a:gd name="T78" fmla="*/ 118 w 586"/>
                <a:gd name="T79" fmla="*/ 291 h 350"/>
                <a:gd name="T80" fmla="*/ 115 w 586"/>
                <a:gd name="T81" fmla="*/ 311 h 350"/>
                <a:gd name="T82" fmla="*/ 106 w 586"/>
                <a:gd name="T83" fmla="*/ 326 h 350"/>
                <a:gd name="T84" fmla="*/ 94 w 586"/>
                <a:gd name="T85" fmla="*/ 339 h 350"/>
                <a:gd name="T86" fmla="*/ 78 w 586"/>
                <a:gd name="T87" fmla="*/ 348 h 350"/>
                <a:gd name="T88" fmla="*/ 60 w 586"/>
                <a:gd name="T89" fmla="*/ 350 h 350"/>
                <a:gd name="T90" fmla="*/ 40 w 586"/>
                <a:gd name="T91" fmla="*/ 348 h 350"/>
                <a:gd name="T92" fmla="*/ 24 w 586"/>
                <a:gd name="T93" fmla="*/ 339 h 350"/>
                <a:gd name="T94" fmla="*/ 12 w 586"/>
                <a:gd name="T95" fmla="*/ 326 h 350"/>
                <a:gd name="T96" fmla="*/ 3 w 586"/>
                <a:gd name="T97" fmla="*/ 311 h 350"/>
                <a:gd name="T98" fmla="*/ 0 w 586"/>
                <a:gd name="T99" fmla="*/ 291 h 350"/>
                <a:gd name="T100" fmla="*/ 3 w 586"/>
                <a:gd name="T101" fmla="*/ 249 h 350"/>
                <a:gd name="T102" fmla="*/ 13 w 586"/>
                <a:gd name="T103" fmla="*/ 208 h 350"/>
                <a:gd name="T104" fmla="*/ 28 w 586"/>
                <a:gd name="T105" fmla="*/ 168 h 350"/>
                <a:gd name="T106" fmla="*/ 48 w 586"/>
                <a:gd name="T107" fmla="*/ 133 h 350"/>
                <a:gd name="T108" fmla="*/ 72 w 586"/>
                <a:gd name="T109" fmla="*/ 101 h 350"/>
                <a:gd name="T110" fmla="*/ 101 w 586"/>
                <a:gd name="T111" fmla="*/ 72 h 350"/>
                <a:gd name="T112" fmla="*/ 134 w 586"/>
                <a:gd name="T113" fmla="*/ 48 h 350"/>
                <a:gd name="T114" fmla="*/ 170 w 586"/>
                <a:gd name="T115" fmla="*/ 27 h 350"/>
                <a:gd name="T116" fmla="*/ 209 w 586"/>
                <a:gd name="T117" fmla="*/ 13 h 350"/>
                <a:gd name="T118" fmla="*/ 250 w 586"/>
                <a:gd name="T119" fmla="*/ 3 h 350"/>
                <a:gd name="T120" fmla="*/ 293 w 586"/>
                <a:gd name="T12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6" h="350">
                  <a:moveTo>
                    <a:pt x="293" y="0"/>
                  </a:moveTo>
                  <a:lnTo>
                    <a:pt x="336" y="3"/>
                  </a:lnTo>
                  <a:lnTo>
                    <a:pt x="378" y="13"/>
                  </a:lnTo>
                  <a:lnTo>
                    <a:pt x="416" y="27"/>
                  </a:lnTo>
                  <a:lnTo>
                    <a:pt x="452" y="48"/>
                  </a:lnTo>
                  <a:lnTo>
                    <a:pt x="485" y="72"/>
                  </a:lnTo>
                  <a:lnTo>
                    <a:pt x="514" y="101"/>
                  </a:lnTo>
                  <a:lnTo>
                    <a:pt x="539" y="133"/>
                  </a:lnTo>
                  <a:lnTo>
                    <a:pt x="559" y="168"/>
                  </a:lnTo>
                  <a:lnTo>
                    <a:pt x="574" y="208"/>
                  </a:lnTo>
                  <a:lnTo>
                    <a:pt x="583" y="249"/>
                  </a:lnTo>
                  <a:lnTo>
                    <a:pt x="586" y="291"/>
                  </a:lnTo>
                  <a:lnTo>
                    <a:pt x="583" y="311"/>
                  </a:lnTo>
                  <a:lnTo>
                    <a:pt x="575" y="326"/>
                  </a:lnTo>
                  <a:lnTo>
                    <a:pt x="562" y="339"/>
                  </a:lnTo>
                  <a:lnTo>
                    <a:pt x="546" y="348"/>
                  </a:lnTo>
                  <a:lnTo>
                    <a:pt x="527" y="350"/>
                  </a:lnTo>
                  <a:lnTo>
                    <a:pt x="509" y="348"/>
                  </a:lnTo>
                  <a:lnTo>
                    <a:pt x="493" y="339"/>
                  </a:lnTo>
                  <a:lnTo>
                    <a:pt x="480" y="326"/>
                  </a:lnTo>
                  <a:lnTo>
                    <a:pt x="471" y="311"/>
                  </a:lnTo>
                  <a:lnTo>
                    <a:pt x="468" y="291"/>
                  </a:lnTo>
                  <a:lnTo>
                    <a:pt x="466" y="261"/>
                  </a:lnTo>
                  <a:lnTo>
                    <a:pt x="458" y="231"/>
                  </a:lnTo>
                  <a:lnTo>
                    <a:pt x="445" y="203"/>
                  </a:lnTo>
                  <a:lnTo>
                    <a:pt x="428" y="179"/>
                  </a:lnTo>
                  <a:lnTo>
                    <a:pt x="407" y="158"/>
                  </a:lnTo>
                  <a:lnTo>
                    <a:pt x="382" y="141"/>
                  </a:lnTo>
                  <a:lnTo>
                    <a:pt x="354" y="128"/>
                  </a:lnTo>
                  <a:lnTo>
                    <a:pt x="325" y="120"/>
                  </a:lnTo>
                  <a:lnTo>
                    <a:pt x="293" y="116"/>
                  </a:lnTo>
                  <a:lnTo>
                    <a:pt x="262" y="120"/>
                  </a:lnTo>
                  <a:lnTo>
                    <a:pt x="232" y="128"/>
                  </a:lnTo>
                  <a:lnTo>
                    <a:pt x="204" y="141"/>
                  </a:lnTo>
                  <a:lnTo>
                    <a:pt x="180" y="158"/>
                  </a:lnTo>
                  <a:lnTo>
                    <a:pt x="159" y="179"/>
                  </a:lnTo>
                  <a:lnTo>
                    <a:pt x="142" y="203"/>
                  </a:lnTo>
                  <a:lnTo>
                    <a:pt x="129" y="231"/>
                  </a:lnTo>
                  <a:lnTo>
                    <a:pt x="120" y="261"/>
                  </a:lnTo>
                  <a:lnTo>
                    <a:pt x="118" y="291"/>
                  </a:lnTo>
                  <a:lnTo>
                    <a:pt x="115" y="311"/>
                  </a:lnTo>
                  <a:lnTo>
                    <a:pt x="106" y="326"/>
                  </a:lnTo>
                  <a:lnTo>
                    <a:pt x="94" y="339"/>
                  </a:lnTo>
                  <a:lnTo>
                    <a:pt x="78" y="348"/>
                  </a:lnTo>
                  <a:lnTo>
                    <a:pt x="60" y="350"/>
                  </a:lnTo>
                  <a:lnTo>
                    <a:pt x="40" y="348"/>
                  </a:lnTo>
                  <a:lnTo>
                    <a:pt x="24" y="339"/>
                  </a:lnTo>
                  <a:lnTo>
                    <a:pt x="12" y="326"/>
                  </a:lnTo>
                  <a:lnTo>
                    <a:pt x="3" y="311"/>
                  </a:lnTo>
                  <a:lnTo>
                    <a:pt x="0" y="291"/>
                  </a:lnTo>
                  <a:lnTo>
                    <a:pt x="3" y="249"/>
                  </a:lnTo>
                  <a:lnTo>
                    <a:pt x="13" y="208"/>
                  </a:lnTo>
                  <a:lnTo>
                    <a:pt x="28" y="168"/>
                  </a:lnTo>
                  <a:lnTo>
                    <a:pt x="48" y="133"/>
                  </a:lnTo>
                  <a:lnTo>
                    <a:pt x="72" y="101"/>
                  </a:lnTo>
                  <a:lnTo>
                    <a:pt x="101" y="72"/>
                  </a:lnTo>
                  <a:lnTo>
                    <a:pt x="134" y="48"/>
                  </a:lnTo>
                  <a:lnTo>
                    <a:pt x="170" y="27"/>
                  </a:lnTo>
                  <a:lnTo>
                    <a:pt x="209" y="13"/>
                  </a:lnTo>
                  <a:lnTo>
                    <a:pt x="250" y="3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644"/>
            <p:cNvSpPr>
              <a:spLocks/>
            </p:cNvSpPr>
            <p:nvPr/>
          </p:nvSpPr>
          <p:spPr bwMode="auto">
            <a:xfrm>
              <a:off x="8213725" y="5959476"/>
              <a:ext cx="93663" cy="55563"/>
            </a:xfrm>
            <a:custGeom>
              <a:avLst/>
              <a:gdLst>
                <a:gd name="T0" fmla="*/ 293 w 586"/>
                <a:gd name="T1" fmla="*/ 0 h 350"/>
                <a:gd name="T2" fmla="*/ 336 w 586"/>
                <a:gd name="T3" fmla="*/ 3 h 350"/>
                <a:gd name="T4" fmla="*/ 378 w 586"/>
                <a:gd name="T5" fmla="*/ 13 h 350"/>
                <a:gd name="T6" fmla="*/ 416 w 586"/>
                <a:gd name="T7" fmla="*/ 27 h 350"/>
                <a:gd name="T8" fmla="*/ 452 w 586"/>
                <a:gd name="T9" fmla="*/ 48 h 350"/>
                <a:gd name="T10" fmla="*/ 485 w 586"/>
                <a:gd name="T11" fmla="*/ 72 h 350"/>
                <a:gd name="T12" fmla="*/ 514 w 586"/>
                <a:gd name="T13" fmla="*/ 101 h 350"/>
                <a:gd name="T14" fmla="*/ 539 w 586"/>
                <a:gd name="T15" fmla="*/ 133 h 350"/>
                <a:gd name="T16" fmla="*/ 559 w 586"/>
                <a:gd name="T17" fmla="*/ 168 h 350"/>
                <a:gd name="T18" fmla="*/ 574 w 586"/>
                <a:gd name="T19" fmla="*/ 208 h 350"/>
                <a:gd name="T20" fmla="*/ 583 w 586"/>
                <a:gd name="T21" fmla="*/ 249 h 350"/>
                <a:gd name="T22" fmla="*/ 586 w 586"/>
                <a:gd name="T23" fmla="*/ 291 h 350"/>
                <a:gd name="T24" fmla="*/ 583 w 586"/>
                <a:gd name="T25" fmla="*/ 311 h 350"/>
                <a:gd name="T26" fmla="*/ 575 w 586"/>
                <a:gd name="T27" fmla="*/ 326 h 350"/>
                <a:gd name="T28" fmla="*/ 562 w 586"/>
                <a:gd name="T29" fmla="*/ 339 h 350"/>
                <a:gd name="T30" fmla="*/ 546 w 586"/>
                <a:gd name="T31" fmla="*/ 347 h 350"/>
                <a:gd name="T32" fmla="*/ 527 w 586"/>
                <a:gd name="T33" fmla="*/ 350 h 350"/>
                <a:gd name="T34" fmla="*/ 509 w 586"/>
                <a:gd name="T35" fmla="*/ 347 h 350"/>
                <a:gd name="T36" fmla="*/ 493 w 586"/>
                <a:gd name="T37" fmla="*/ 339 h 350"/>
                <a:gd name="T38" fmla="*/ 480 w 586"/>
                <a:gd name="T39" fmla="*/ 326 h 350"/>
                <a:gd name="T40" fmla="*/ 471 w 586"/>
                <a:gd name="T41" fmla="*/ 311 h 350"/>
                <a:gd name="T42" fmla="*/ 468 w 586"/>
                <a:gd name="T43" fmla="*/ 291 h 350"/>
                <a:gd name="T44" fmla="*/ 466 w 586"/>
                <a:gd name="T45" fmla="*/ 261 h 350"/>
                <a:gd name="T46" fmla="*/ 458 w 586"/>
                <a:gd name="T47" fmla="*/ 231 h 350"/>
                <a:gd name="T48" fmla="*/ 445 w 586"/>
                <a:gd name="T49" fmla="*/ 203 h 350"/>
                <a:gd name="T50" fmla="*/ 428 w 586"/>
                <a:gd name="T51" fmla="*/ 179 h 350"/>
                <a:gd name="T52" fmla="*/ 407 w 586"/>
                <a:gd name="T53" fmla="*/ 158 h 350"/>
                <a:gd name="T54" fmla="*/ 382 w 586"/>
                <a:gd name="T55" fmla="*/ 141 h 350"/>
                <a:gd name="T56" fmla="*/ 354 w 586"/>
                <a:gd name="T57" fmla="*/ 128 h 350"/>
                <a:gd name="T58" fmla="*/ 325 w 586"/>
                <a:gd name="T59" fmla="*/ 120 h 350"/>
                <a:gd name="T60" fmla="*/ 293 w 586"/>
                <a:gd name="T61" fmla="*/ 116 h 350"/>
                <a:gd name="T62" fmla="*/ 262 w 586"/>
                <a:gd name="T63" fmla="*/ 120 h 350"/>
                <a:gd name="T64" fmla="*/ 232 w 586"/>
                <a:gd name="T65" fmla="*/ 128 h 350"/>
                <a:gd name="T66" fmla="*/ 204 w 586"/>
                <a:gd name="T67" fmla="*/ 141 h 350"/>
                <a:gd name="T68" fmla="*/ 180 w 586"/>
                <a:gd name="T69" fmla="*/ 158 h 350"/>
                <a:gd name="T70" fmla="*/ 159 w 586"/>
                <a:gd name="T71" fmla="*/ 179 h 350"/>
                <a:gd name="T72" fmla="*/ 142 w 586"/>
                <a:gd name="T73" fmla="*/ 203 h 350"/>
                <a:gd name="T74" fmla="*/ 129 w 586"/>
                <a:gd name="T75" fmla="*/ 231 h 350"/>
                <a:gd name="T76" fmla="*/ 120 w 586"/>
                <a:gd name="T77" fmla="*/ 261 h 350"/>
                <a:gd name="T78" fmla="*/ 118 w 586"/>
                <a:gd name="T79" fmla="*/ 291 h 350"/>
                <a:gd name="T80" fmla="*/ 115 w 586"/>
                <a:gd name="T81" fmla="*/ 311 h 350"/>
                <a:gd name="T82" fmla="*/ 106 w 586"/>
                <a:gd name="T83" fmla="*/ 326 h 350"/>
                <a:gd name="T84" fmla="*/ 94 w 586"/>
                <a:gd name="T85" fmla="*/ 339 h 350"/>
                <a:gd name="T86" fmla="*/ 78 w 586"/>
                <a:gd name="T87" fmla="*/ 347 h 350"/>
                <a:gd name="T88" fmla="*/ 60 w 586"/>
                <a:gd name="T89" fmla="*/ 350 h 350"/>
                <a:gd name="T90" fmla="*/ 40 w 586"/>
                <a:gd name="T91" fmla="*/ 347 h 350"/>
                <a:gd name="T92" fmla="*/ 24 w 586"/>
                <a:gd name="T93" fmla="*/ 339 h 350"/>
                <a:gd name="T94" fmla="*/ 12 w 586"/>
                <a:gd name="T95" fmla="*/ 326 h 350"/>
                <a:gd name="T96" fmla="*/ 3 w 586"/>
                <a:gd name="T97" fmla="*/ 311 h 350"/>
                <a:gd name="T98" fmla="*/ 0 w 586"/>
                <a:gd name="T99" fmla="*/ 291 h 350"/>
                <a:gd name="T100" fmla="*/ 3 w 586"/>
                <a:gd name="T101" fmla="*/ 249 h 350"/>
                <a:gd name="T102" fmla="*/ 13 w 586"/>
                <a:gd name="T103" fmla="*/ 208 h 350"/>
                <a:gd name="T104" fmla="*/ 28 w 586"/>
                <a:gd name="T105" fmla="*/ 168 h 350"/>
                <a:gd name="T106" fmla="*/ 48 w 586"/>
                <a:gd name="T107" fmla="*/ 133 h 350"/>
                <a:gd name="T108" fmla="*/ 72 w 586"/>
                <a:gd name="T109" fmla="*/ 101 h 350"/>
                <a:gd name="T110" fmla="*/ 101 w 586"/>
                <a:gd name="T111" fmla="*/ 72 h 350"/>
                <a:gd name="T112" fmla="*/ 134 w 586"/>
                <a:gd name="T113" fmla="*/ 48 h 350"/>
                <a:gd name="T114" fmla="*/ 170 w 586"/>
                <a:gd name="T115" fmla="*/ 27 h 350"/>
                <a:gd name="T116" fmla="*/ 209 w 586"/>
                <a:gd name="T117" fmla="*/ 13 h 350"/>
                <a:gd name="T118" fmla="*/ 250 w 586"/>
                <a:gd name="T119" fmla="*/ 3 h 350"/>
                <a:gd name="T120" fmla="*/ 293 w 586"/>
                <a:gd name="T12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6" h="350">
                  <a:moveTo>
                    <a:pt x="293" y="0"/>
                  </a:moveTo>
                  <a:lnTo>
                    <a:pt x="336" y="3"/>
                  </a:lnTo>
                  <a:lnTo>
                    <a:pt x="378" y="13"/>
                  </a:lnTo>
                  <a:lnTo>
                    <a:pt x="416" y="27"/>
                  </a:lnTo>
                  <a:lnTo>
                    <a:pt x="452" y="48"/>
                  </a:lnTo>
                  <a:lnTo>
                    <a:pt x="485" y="72"/>
                  </a:lnTo>
                  <a:lnTo>
                    <a:pt x="514" y="101"/>
                  </a:lnTo>
                  <a:lnTo>
                    <a:pt x="539" y="133"/>
                  </a:lnTo>
                  <a:lnTo>
                    <a:pt x="559" y="168"/>
                  </a:lnTo>
                  <a:lnTo>
                    <a:pt x="574" y="208"/>
                  </a:lnTo>
                  <a:lnTo>
                    <a:pt x="583" y="249"/>
                  </a:lnTo>
                  <a:lnTo>
                    <a:pt x="586" y="291"/>
                  </a:lnTo>
                  <a:lnTo>
                    <a:pt x="583" y="311"/>
                  </a:lnTo>
                  <a:lnTo>
                    <a:pt x="575" y="326"/>
                  </a:lnTo>
                  <a:lnTo>
                    <a:pt x="562" y="339"/>
                  </a:lnTo>
                  <a:lnTo>
                    <a:pt x="546" y="347"/>
                  </a:lnTo>
                  <a:lnTo>
                    <a:pt x="527" y="350"/>
                  </a:lnTo>
                  <a:lnTo>
                    <a:pt x="509" y="347"/>
                  </a:lnTo>
                  <a:lnTo>
                    <a:pt x="493" y="339"/>
                  </a:lnTo>
                  <a:lnTo>
                    <a:pt x="480" y="326"/>
                  </a:lnTo>
                  <a:lnTo>
                    <a:pt x="471" y="311"/>
                  </a:lnTo>
                  <a:lnTo>
                    <a:pt x="468" y="291"/>
                  </a:lnTo>
                  <a:lnTo>
                    <a:pt x="466" y="261"/>
                  </a:lnTo>
                  <a:lnTo>
                    <a:pt x="458" y="231"/>
                  </a:lnTo>
                  <a:lnTo>
                    <a:pt x="445" y="203"/>
                  </a:lnTo>
                  <a:lnTo>
                    <a:pt x="428" y="179"/>
                  </a:lnTo>
                  <a:lnTo>
                    <a:pt x="407" y="158"/>
                  </a:lnTo>
                  <a:lnTo>
                    <a:pt x="382" y="141"/>
                  </a:lnTo>
                  <a:lnTo>
                    <a:pt x="354" y="128"/>
                  </a:lnTo>
                  <a:lnTo>
                    <a:pt x="325" y="120"/>
                  </a:lnTo>
                  <a:lnTo>
                    <a:pt x="293" y="116"/>
                  </a:lnTo>
                  <a:lnTo>
                    <a:pt x="262" y="120"/>
                  </a:lnTo>
                  <a:lnTo>
                    <a:pt x="232" y="128"/>
                  </a:lnTo>
                  <a:lnTo>
                    <a:pt x="204" y="141"/>
                  </a:lnTo>
                  <a:lnTo>
                    <a:pt x="180" y="158"/>
                  </a:lnTo>
                  <a:lnTo>
                    <a:pt x="159" y="179"/>
                  </a:lnTo>
                  <a:lnTo>
                    <a:pt x="142" y="203"/>
                  </a:lnTo>
                  <a:lnTo>
                    <a:pt x="129" y="231"/>
                  </a:lnTo>
                  <a:lnTo>
                    <a:pt x="120" y="261"/>
                  </a:lnTo>
                  <a:lnTo>
                    <a:pt x="118" y="291"/>
                  </a:lnTo>
                  <a:lnTo>
                    <a:pt x="115" y="311"/>
                  </a:lnTo>
                  <a:lnTo>
                    <a:pt x="106" y="326"/>
                  </a:lnTo>
                  <a:lnTo>
                    <a:pt x="94" y="339"/>
                  </a:lnTo>
                  <a:lnTo>
                    <a:pt x="78" y="347"/>
                  </a:lnTo>
                  <a:lnTo>
                    <a:pt x="60" y="350"/>
                  </a:lnTo>
                  <a:lnTo>
                    <a:pt x="40" y="347"/>
                  </a:lnTo>
                  <a:lnTo>
                    <a:pt x="24" y="339"/>
                  </a:lnTo>
                  <a:lnTo>
                    <a:pt x="12" y="326"/>
                  </a:lnTo>
                  <a:lnTo>
                    <a:pt x="3" y="311"/>
                  </a:lnTo>
                  <a:lnTo>
                    <a:pt x="0" y="291"/>
                  </a:lnTo>
                  <a:lnTo>
                    <a:pt x="3" y="249"/>
                  </a:lnTo>
                  <a:lnTo>
                    <a:pt x="13" y="208"/>
                  </a:lnTo>
                  <a:lnTo>
                    <a:pt x="28" y="168"/>
                  </a:lnTo>
                  <a:lnTo>
                    <a:pt x="48" y="133"/>
                  </a:lnTo>
                  <a:lnTo>
                    <a:pt x="72" y="101"/>
                  </a:lnTo>
                  <a:lnTo>
                    <a:pt x="101" y="72"/>
                  </a:lnTo>
                  <a:lnTo>
                    <a:pt x="134" y="48"/>
                  </a:lnTo>
                  <a:lnTo>
                    <a:pt x="170" y="27"/>
                  </a:lnTo>
                  <a:lnTo>
                    <a:pt x="209" y="13"/>
                  </a:lnTo>
                  <a:lnTo>
                    <a:pt x="250" y="3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645"/>
            <p:cNvSpPr>
              <a:spLocks/>
            </p:cNvSpPr>
            <p:nvPr/>
          </p:nvSpPr>
          <p:spPr bwMode="auto">
            <a:xfrm>
              <a:off x="8213725" y="5903913"/>
              <a:ext cx="93663" cy="55563"/>
            </a:xfrm>
            <a:custGeom>
              <a:avLst/>
              <a:gdLst>
                <a:gd name="T0" fmla="*/ 293 w 586"/>
                <a:gd name="T1" fmla="*/ 0 h 350"/>
                <a:gd name="T2" fmla="*/ 336 w 586"/>
                <a:gd name="T3" fmla="*/ 3 h 350"/>
                <a:gd name="T4" fmla="*/ 378 w 586"/>
                <a:gd name="T5" fmla="*/ 13 h 350"/>
                <a:gd name="T6" fmla="*/ 416 w 586"/>
                <a:gd name="T7" fmla="*/ 27 h 350"/>
                <a:gd name="T8" fmla="*/ 452 w 586"/>
                <a:gd name="T9" fmla="*/ 48 h 350"/>
                <a:gd name="T10" fmla="*/ 485 w 586"/>
                <a:gd name="T11" fmla="*/ 72 h 350"/>
                <a:gd name="T12" fmla="*/ 514 w 586"/>
                <a:gd name="T13" fmla="*/ 101 h 350"/>
                <a:gd name="T14" fmla="*/ 539 w 586"/>
                <a:gd name="T15" fmla="*/ 133 h 350"/>
                <a:gd name="T16" fmla="*/ 559 w 586"/>
                <a:gd name="T17" fmla="*/ 168 h 350"/>
                <a:gd name="T18" fmla="*/ 574 w 586"/>
                <a:gd name="T19" fmla="*/ 208 h 350"/>
                <a:gd name="T20" fmla="*/ 583 w 586"/>
                <a:gd name="T21" fmla="*/ 249 h 350"/>
                <a:gd name="T22" fmla="*/ 586 w 586"/>
                <a:gd name="T23" fmla="*/ 291 h 350"/>
                <a:gd name="T24" fmla="*/ 583 w 586"/>
                <a:gd name="T25" fmla="*/ 311 h 350"/>
                <a:gd name="T26" fmla="*/ 575 w 586"/>
                <a:gd name="T27" fmla="*/ 326 h 350"/>
                <a:gd name="T28" fmla="*/ 562 w 586"/>
                <a:gd name="T29" fmla="*/ 339 h 350"/>
                <a:gd name="T30" fmla="*/ 546 w 586"/>
                <a:gd name="T31" fmla="*/ 347 h 350"/>
                <a:gd name="T32" fmla="*/ 527 w 586"/>
                <a:gd name="T33" fmla="*/ 350 h 350"/>
                <a:gd name="T34" fmla="*/ 509 w 586"/>
                <a:gd name="T35" fmla="*/ 347 h 350"/>
                <a:gd name="T36" fmla="*/ 493 w 586"/>
                <a:gd name="T37" fmla="*/ 339 h 350"/>
                <a:gd name="T38" fmla="*/ 480 w 586"/>
                <a:gd name="T39" fmla="*/ 326 h 350"/>
                <a:gd name="T40" fmla="*/ 471 w 586"/>
                <a:gd name="T41" fmla="*/ 311 h 350"/>
                <a:gd name="T42" fmla="*/ 468 w 586"/>
                <a:gd name="T43" fmla="*/ 291 h 350"/>
                <a:gd name="T44" fmla="*/ 466 w 586"/>
                <a:gd name="T45" fmla="*/ 261 h 350"/>
                <a:gd name="T46" fmla="*/ 458 w 586"/>
                <a:gd name="T47" fmla="*/ 231 h 350"/>
                <a:gd name="T48" fmla="*/ 445 w 586"/>
                <a:gd name="T49" fmla="*/ 203 h 350"/>
                <a:gd name="T50" fmla="*/ 428 w 586"/>
                <a:gd name="T51" fmla="*/ 179 h 350"/>
                <a:gd name="T52" fmla="*/ 407 w 586"/>
                <a:gd name="T53" fmla="*/ 158 h 350"/>
                <a:gd name="T54" fmla="*/ 382 w 586"/>
                <a:gd name="T55" fmla="*/ 141 h 350"/>
                <a:gd name="T56" fmla="*/ 354 w 586"/>
                <a:gd name="T57" fmla="*/ 128 h 350"/>
                <a:gd name="T58" fmla="*/ 325 w 586"/>
                <a:gd name="T59" fmla="*/ 120 h 350"/>
                <a:gd name="T60" fmla="*/ 293 w 586"/>
                <a:gd name="T61" fmla="*/ 116 h 350"/>
                <a:gd name="T62" fmla="*/ 262 w 586"/>
                <a:gd name="T63" fmla="*/ 120 h 350"/>
                <a:gd name="T64" fmla="*/ 232 w 586"/>
                <a:gd name="T65" fmla="*/ 128 h 350"/>
                <a:gd name="T66" fmla="*/ 204 w 586"/>
                <a:gd name="T67" fmla="*/ 141 h 350"/>
                <a:gd name="T68" fmla="*/ 180 w 586"/>
                <a:gd name="T69" fmla="*/ 158 h 350"/>
                <a:gd name="T70" fmla="*/ 159 w 586"/>
                <a:gd name="T71" fmla="*/ 179 h 350"/>
                <a:gd name="T72" fmla="*/ 142 w 586"/>
                <a:gd name="T73" fmla="*/ 203 h 350"/>
                <a:gd name="T74" fmla="*/ 129 w 586"/>
                <a:gd name="T75" fmla="*/ 231 h 350"/>
                <a:gd name="T76" fmla="*/ 120 w 586"/>
                <a:gd name="T77" fmla="*/ 261 h 350"/>
                <a:gd name="T78" fmla="*/ 118 w 586"/>
                <a:gd name="T79" fmla="*/ 291 h 350"/>
                <a:gd name="T80" fmla="*/ 115 w 586"/>
                <a:gd name="T81" fmla="*/ 311 h 350"/>
                <a:gd name="T82" fmla="*/ 106 w 586"/>
                <a:gd name="T83" fmla="*/ 326 h 350"/>
                <a:gd name="T84" fmla="*/ 94 w 586"/>
                <a:gd name="T85" fmla="*/ 339 h 350"/>
                <a:gd name="T86" fmla="*/ 78 w 586"/>
                <a:gd name="T87" fmla="*/ 347 h 350"/>
                <a:gd name="T88" fmla="*/ 60 w 586"/>
                <a:gd name="T89" fmla="*/ 350 h 350"/>
                <a:gd name="T90" fmla="*/ 40 w 586"/>
                <a:gd name="T91" fmla="*/ 347 h 350"/>
                <a:gd name="T92" fmla="*/ 24 w 586"/>
                <a:gd name="T93" fmla="*/ 339 h 350"/>
                <a:gd name="T94" fmla="*/ 12 w 586"/>
                <a:gd name="T95" fmla="*/ 326 h 350"/>
                <a:gd name="T96" fmla="*/ 3 w 586"/>
                <a:gd name="T97" fmla="*/ 311 h 350"/>
                <a:gd name="T98" fmla="*/ 0 w 586"/>
                <a:gd name="T99" fmla="*/ 291 h 350"/>
                <a:gd name="T100" fmla="*/ 3 w 586"/>
                <a:gd name="T101" fmla="*/ 249 h 350"/>
                <a:gd name="T102" fmla="*/ 13 w 586"/>
                <a:gd name="T103" fmla="*/ 208 h 350"/>
                <a:gd name="T104" fmla="*/ 28 w 586"/>
                <a:gd name="T105" fmla="*/ 168 h 350"/>
                <a:gd name="T106" fmla="*/ 48 w 586"/>
                <a:gd name="T107" fmla="*/ 133 h 350"/>
                <a:gd name="T108" fmla="*/ 72 w 586"/>
                <a:gd name="T109" fmla="*/ 101 h 350"/>
                <a:gd name="T110" fmla="*/ 101 w 586"/>
                <a:gd name="T111" fmla="*/ 72 h 350"/>
                <a:gd name="T112" fmla="*/ 134 w 586"/>
                <a:gd name="T113" fmla="*/ 48 h 350"/>
                <a:gd name="T114" fmla="*/ 170 w 586"/>
                <a:gd name="T115" fmla="*/ 27 h 350"/>
                <a:gd name="T116" fmla="*/ 209 w 586"/>
                <a:gd name="T117" fmla="*/ 13 h 350"/>
                <a:gd name="T118" fmla="*/ 250 w 586"/>
                <a:gd name="T119" fmla="*/ 3 h 350"/>
                <a:gd name="T120" fmla="*/ 293 w 586"/>
                <a:gd name="T12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6" h="350">
                  <a:moveTo>
                    <a:pt x="293" y="0"/>
                  </a:moveTo>
                  <a:lnTo>
                    <a:pt x="336" y="3"/>
                  </a:lnTo>
                  <a:lnTo>
                    <a:pt x="378" y="13"/>
                  </a:lnTo>
                  <a:lnTo>
                    <a:pt x="416" y="27"/>
                  </a:lnTo>
                  <a:lnTo>
                    <a:pt x="452" y="48"/>
                  </a:lnTo>
                  <a:lnTo>
                    <a:pt x="485" y="72"/>
                  </a:lnTo>
                  <a:lnTo>
                    <a:pt x="514" y="101"/>
                  </a:lnTo>
                  <a:lnTo>
                    <a:pt x="539" y="133"/>
                  </a:lnTo>
                  <a:lnTo>
                    <a:pt x="559" y="168"/>
                  </a:lnTo>
                  <a:lnTo>
                    <a:pt x="574" y="208"/>
                  </a:lnTo>
                  <a:lnTo>
                    <a:pt x="583" y="249"/>
                  </a:lnTo>
                  <a:lnTo>
                    <a:pt x="586" y="291"/>
                  </a:lnTo>
                  <a:lnTo>
                    <a:pt x="583" y="311"/>
                  </a:lnTo>
                  <a:lnTo>
                    <a:pt x="575" y="326"/>
                  </a:lnTo>
                  <a:lnTo>
                    <a:pt x="562" y="339"/>
                  </a:lnTo>
                  <a:lnTo>
                    <a:pt x="546" y="347"/>
                  </a:lnTo>
                  <a:lnTo>
                    <a:pt x="527" y="350"/>
                  </a:lnTo>
                  <a:lnTo>
                    <a:pt x="509" y="347"/>
                  </a:lnTo>
                  <a:lnTo>
                    <a:pt x="493" y="339"/>
                  </a:lnTo>
                  <a:lnTo>
                    <a:pt x="480" y="326"/>
                  </a:lnTo>
                  <a:lnTo>
                    <a:pt x="471" y="311"/>
                  </a:lnTo>
                  <a:lnTo>
                    <a:pt x="468" y="291"/>
                  </a:lnTo>
                  <a:lnTo>
                    <a:pt x="466" y="261"/>
                  </a:lnTo>
                  <a:lnTo>
                    <a:pt x="458" y="231"/>
                  </a:lnTo>
                  <a:lnTo>
                    <a:pt x="445" y="203"/>
                  </a:lnTo>
                  <a:lnTo>
                    <a:pt x="428" y="179"/>
                  </a:lnTo>
                  <a:lnTo>
                    <a:pt x="407" y="158"/>
                  </a:lnTo>
                  <a:lnTo>
                    <a:pt x="382" y="141"/>
                  </a:lnTo>
                  <a:lnTo>
                    <a:pt x="354" y="128"/>
                  </a:lnTo>
                  <a:lnTo>
                    <a:pt x="325" y="120"/>
                  </a:lnTo>
                  <a:lnTo>
                    <a:pt x="293" y="116"/>
                  </a:lnTo>
                  <a:lnTo>
                    <a:pt x="262" y="120"/>
                  </a:lnTo>
                  <a:lnTo>
                    <a:pt x="232" y="128"/>
                  </a:lnTo>
                  <a:lnTo>
                    <a:pt x="204" y="141"/>
                  </a:lnTo>
                  <a:lnTo>
                    <a:pt x="180" y="158"/>
                  </a:lnTo>
                  <a:lnTo>
                    <a:pt x="159" y="179"/>
                  </a:lnTo>
                  <a:lnTo>
                    <a:pt x="142" y="203"/>
                  </a:lnTo>
                  <a:lnTo>
                    <a:pt x="129" y="231"/>
                  </a:lnTo>
                  <a:lnTo>
                    <a:pt x="120" y="261"/>
                  </a:lnTo>
                  <a:lnTo>
                    <a:pt x="118" y="291"/>
                  </a:lnTo>
                  <a:lnTo>
                    <a:pt x="115" y="311"/>
                  </a:lnTo>
                  <a:lnTo>
                    <a:pt x="106" y="326"/>
                  </a:lnTo>
                  <a:lnTo>
                    <a:pt x="94" y="339"/>
                  </a:lnTo>
                  <a:lnTo>
                    <a:pt x="78" y="347"/>
                  </a:lnTo>
                  <a:lnTo>
                    <a:pt x="60" y="350"/>
                  </a:lnTo>
                  <a:lnTo>
                    <a:pt x="40" y="347"/>
                  </a:lnTo>
                  <a:lnTo>
                    <a:pt x="24" y="339"/>
                  </a:lnTo>
                  <a:lnTo>
                    <a:pt x="12" y="326"/>
                  </a:lnTo>
                  <a:lnTo>
                    <a:pt x="3" y="311"/>
                  </a:lnTo>
                  <a:lnTo>
                    <a:pt x="0" y="291"/>
                  </a:lnTo>
                  <a:lnTo>
                    <a:pt x="3" y="249"/>
                  </a:lnTo>
                  <a:lnTo>
                    <a:pt x="13" y="208"/>
                  </a:lnTo>
                  <a:lnTo>
                    <a:pt x="28" y="168"/>
                  </a:lnTo>
                  <a:lnTo>
                    <a:pt x="48" y="133"/>
                  </a:lnTo>
                  <a:lnTo>
                    <a:pt x="72" y="101"/>
                  </a:lnTo>
                  <a:lnTo>
                    <a:pt x="101" y="72"/>
                  </a:lnTo>
                  <a:lnTo>
                    <a:pt x="134" y="48"/>
                  </a:lnTo>
                  <a:lnTo>
                    <a:pt x="170" y="27"/>
                  </a:lnTo>
                  <a:lnTo>
                    <a:pt x="209" y="13"/>
                  </a:lnTo>
                  <a:lnTo>
                    <a:pt x="250" y="3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646"/>
            <p:cNvSpPr>
              <a:spLocks noEditPoints="1"/>
            </p:cNvSpPr>
            <p:nvPr/>
          </p:nvSpPr>
          <p:spPr bwMode="auto">
            <a:xfrm>
              <a:off x="8213725" y="5783263"/>
              <a:ext cx="501650" cy="538163"/>
            </a:xfrm>
            <a:custGeom>
              <a:avLst/>
              <a:gdLst>
                <a:gd name="T0" fmla="*/ 2955 w 3161"/>
                <a:gd name="T1" fmla="*/ 3264 h 3384"/>
                <a:gd name="T2" fmla="*/ 3033 w 3161"/>
                <a:gd name="T3" fmla="*/ 3202 h 3384"/>
                <a:gd name="T4" fmla="*/ 3042 w 3161"/>
                <a:gd name="T5" fmla="*/ 207 h 3384"/>
                <a:gd name="T6" fmla="*/ 2979 w 3161"/>
                <a:gd name="T7" fmla="*/ 130 h 3384"/>
                <a:gd name="T8" fmla="*/ 2517 w 3161"/>
                <a:gd name="T9" fmla="*/ 117 h 3384"/>
                <a:gd name="T10" fmla="*/ 2517 w 3161"/>
                <a:gd name="T11" fmla="*/ 117 h 3384"/>
                <a:gd name="T12" fmla="*/ 2401 w 3161"/>
                <a:gd name="T13" fmla="*/ 117 h 3384"/>
                <a:gd name="T14" fmla="*/ 996 w 3161"/>
                <a:gd name="T15" fmla="*/ 2 h 3384"/>
                <a:gd name="T16" fmla="*/ 3036 w 3161"/>
                <a:gd name="T17" fmla="*/ 27 h 3384"/>
                <a:gd name="T18" fmla="*/ 3136 w 3161"/>
                <a:gd name="T19" fmla="*/ 127 h 3384"/>
                <a:gd name="T20" fmla="*/ 3161 w 3161"/>
                <a:gd name="T21" fmla="*/ 3150 h 3384"/>
                <a:gd name="T22" fmla="*/ 3117 w 3161"/>
                <a:gd name="T23" fmla="*/ 3288 h 3384"/>
                <a:gd name="T24" fmla="*/ 3002 w 3161"/>
                <a:gd name="T25" fmla="*/ 3372 h 3384"/>
                <a:gd name="T26" fmla="*/ 234 w 3161"/>
                <a:gd name="T27" fmla="*/ 3087 h 3384"/>
                <a:gd name="T28" fmla="*/ 95 w 3161"/>
                <a:gd name="T29" fmla="*/ 3015 h 3384"/>
                <a:gd name="T30" fmla="*/ 12 w 3161"/>
                <a:gd name="T31" fmla="*/ 2882 h 3384"/>
                <a:gd name="T32" fmla="*/ 13 w 3161"/>
                <a:gd name="T33" fmla="*/ 2717 h 3384"/>
                <a:gd name="T34" fmla="*/ 101 w 3161"/>
                <a:gd name="T35" fmla="*/ 2581 h 3384"/>
                <a:gd name="T36" fmla="*/ 250 w 3161"/>
                <a:gd name="T37" fmla="*/ 2512 h 3384"/>
                <a:gd name="T38" fmla="*/ 416 w 3161"/>
                <a:gd name="T39" fmla="*/ 2536 h 3384"/>
                <a:gd name="T40" fmla="*/ 539 w 3161"/>
                <a:gd name="T41" fmla="*/ 2642 h 3384"/>
                <a:gd name="T42" fmla="*/ 586 w 3161"/>
                <a:gd name="T43" fmla="*/ 2800 h 3384"/>
                <a:gd name="T44" fmla="*/ 546 w 3161"/>
                <a:gd name="T45" fmla="*/ 2856 h 3384"/>
                <a:gd name="T46" fmla="*/ 480 w 3161"/>
                <a:gd name="T47" fmla="*/ 2835 h 3384"/>
                <a:gd name="T48" fmla="*/ 458 w 3161"/>
                <a:gd name="T49" fmla="*/ 2740 h 3384"/>
                <a:gd name="T50" fmla="*/ 382 w 3161"/>
                <a:gd name="T51" fmla="*/ 2650 h 3384"/>
                <a:gd name="T52" fmla="*/ 262 w 3161"/>
                <a:gd name="T53" fmla="*/ 2629 h 3384"/>
                <a:gd name="T54" fmla="*/ 159 w 3161"/>
                <a:gd name="T55" fmla="*/ 2688 h 3384"/>
                <a:gd name="T56" fmla="*/ 118 w 3161"/>
                <a:gd name="T57" fmla="*/ 2800 h 3384"/>
                <a:gd name="T58" fmla="*/ 160 w 3161"/>
                <a:gd name="T59" fmla="*/ 2914 h 3384"/>
                <a:gd name="T60" fmla="*/ 234 w 3161"/>
                <a:gd name="T61" fmla="*/ 2859 h 3384"/>
                <a:gd name="T62" fmla="*/ 275 w 3161"/>
                <a:gd name="T63" fmla="*/ 2804 h 3384"/>
                <a:gd name="T64" fmla="*/ 341 w 3161"/>
                <a:gd name="T65" fmla="*/ 2825 h 3384"/>
                <a:gd name="T66" fmla="*/ 878 w 3161"/>
                <a:gd name="T67" fmla="*/ 3267 h 3384"/>
                <a:gd name="T68" fmla="*/ 391 w 3161"/>
                <a:gd name="T69" fmla="*/ 426 h 3384"/>
                <a:gd name="T70" fmla="*/ 519 w 3161"/>
                <a:gd name="T71" fmla="*/ 515 h 3384"/>
                <a:gd name="T72" fmla="*/ 583 w 3161"/>
                <a:gd name="T73" fmla="*/ 659 h 3384"/>
                <a:gd name="T74" fmla="*/ 562 w 3161"/>
                <a:gd name="T75" fmla="*/ 748 h 3384"/>
                <a:gd name="T76" fmla="*/ 493 w 3161"/>
                <a:gd name="T77" fmla="*/ 748 h 3384"/>
                <a:gd name="T78" fmla="*/ 466 w 3161"/>
                <a:gd name="T79" fmla="*/ 670 h 3384"/>
                <a:gd name="T80" fmla="*/ 407 w 3161"/>
                <a:gd name="T81" fmla="*/ 567 h 3384"/>
                <a:gd name="T82" fmla="*/ 293 w 3161"/>
                <a:gd name="T83" fmla="*/ 525 h 3384"/>
                <a:gd name="T84" fmla="*/ 180 w 3161"/>
                <a:gd name="T85" fmla="*/ 567 h 3384"/>
                <a:gd name="T86" fmla="*/ 120 w 3161"/>
                <a:gd name="T87" fmla="*/ 670 h 3384"/>
                <a:gd name="T88" fmla="*/ 94 w 3161"/>
                <a:gd name="T89" fmla="*/ 748 h 3384"/>
                <a:gd name="T90" fmla="*/ 24 w 3161"/>
                <a:gd name="T91" fmla="*/ 748 h 3384"/>
                <a:gd name="T92" fmla="*/ 3 w 3161"/>
                <a:gd name="T93" fmla="*/ 659 h 3384"/>
                <a:gd name="T94" fmla="*/ 67 w 3161"/>
                <a:gd name="T95" fmla="*/ 515 h 3384"/>
                <a:gd name="T96" fmla="*/ 196 w 3161"/>
                <a:gd name="T97" fmla="*/ 426 h 3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61" h="3384">
                  <a:moveTo>
                    <a:pt x="2810" y="117"/>
                  </a:moveTo>
                  <a:lnTo>
                    <a:pt x="2810" y="3267"/>
                  </a:lnTo>
                  <a:lnTo>
                    <a:pt x="2928" y="3267"/>
                  </a:lnTo>
                  <a:lnTo>
                    <a:pt x="2955" y="3264"/>
                  </a:lnTo>
                  <a:lnTo>
                    <a:pt x="2979" y="3255"/>
                  </a:lnTo>
                  <a:lnTo>
                    <a:pt x="3001" y="3242"/>
                  </a:lnTo>
                  <a:lnTo>
                    <a:pt x="3019" y="3224"/>
                  </a:lnTo>
                  <a:lnTo>
                    <a:pt x="3033" y="3202"/>
                  </a:lnTo>
                  <a:lnTo>
                    <a:pt x="3042" y="3178"/>
                  </a:lnTo>
                  <a:lnTo>
                    <a:pt x="3045" y="3150"/>
                  </a:lnTo>
                  <a:lnTo>
                    <a:pt x="3045" y="234"/>
                  </a:lnTo>
                  <a:lnTo>
                    <a:pt x="3042" y="207"/>
                  </a:lnTo>
                  <a:lnTo>
                    <a:pt x="3033" y="183"/>
                  </a:lnTo>
                  <a:lnTo>
                    <a:pt x="3019" y="162"/>
                  </a:lnTo>
                  <a:lnTo>
                    <a:pt x="3001" y="144"/>
                  </a:lnTo>
                  <a:lnTo>
                    <a:pt x="2979" y="130"/>
                  </a:lnTo>
                  <a:lnTo>
                    <a:pt x="2955" y="120"/>
                  </a:lnTo>
                  <a:lnTo>
                    <a:pt x="2928" y="117"/>
                  </a:lnTo>
                  <a:lnTo>
                    <a:pt x="2810" y="117"/>
                  </a:lnTo>
                  <a:close/>
                  <a:moveTo>
                    <a:pt x="2517" y="117"/>
                  </a:moveTo>
                  <a:lnTo>
                    <a:pt x="2517" y="3267"/>
                  </a:lnTo>
                  <a:lnTo>
                    <a:pt x="2694" y="3267"/>
                  </a:lnTo>
                  <a:lnTo>
                    <a:pt x="2694" y="117"/>
                  </a:lnTo>
                  <a:lnTo>
                    <a:pt x="2517" y="117"/>
                  </a:lnTo>
                  <a:close/>
                  <a:moveTo>
                    <a:pt x="996" y="117"/>
                  </a:moveTo>
                  <a:lnTo>
                    <a:pt x="996" y="3267"/>
                  </a:lnTo>
                  <a:lnTo>
                    <a:pt x="2401" y="3267"/>
                  </a:lnTo>
                  <a:lnTo>
                    <a:pt x="2401" y="117"/>
                  </a:lnTo>
                  <a:lnTo>
                    <a:pt x="996" y="117"/>
                  </a:lnTo>
                  <a:close/>
                  <a:moveTo>
                    <a:pt x="234" y="0"/>
                  </a:moveTo>
                  <a:lnTo>
                    <a:pt x="996" y="0"/>
                  </a:lnTo>
                  <a:lnTo>
                    <a:pt x="996" y="2"/>
                  </a:lnTo>
                  <a:lnTo>
                    <a:pt x="2928" y="2"/>
                  </a:lnTo>
                  <a:lnTo>
                    <a:pt x="2966" y="4"/>
                  </a:lnTo>
                  <a:lnTo>
                    <a:pt x="3002" y="13"/>
                  </a:lnTo>
                  <a:lnTo>
                    <a:pt x="3036" y="27"/>
                  </a:lnTo>
                  <a:lnTo>
                    <a:pt x="3066" y="46"/>
                  </a:lnTo>
                  <a:lnTo>
                    <a:pt x="3093" y="69"/>
                  </a:lnTo>
                  <a:lnTo>
                    <a:pt x="3117" y="97"/>
                  </a:lnTo>
                  <a:lnTo>
                    <a:pt x="3136" y="127"/>
                  </a:lnTo>
                  <a:lnTo>
                    <a:pt x="3150" y="161"/>
                  </a:lnTo>
                  <a:lnTo>
                    <a:pt x="3159" y="197"/>
                  </a:lnTo>
                  <a:lnTo>
                    <a:pt x="3161" y="234"/>
                  </a:lnTo>
                  <a:lnTo>
                    <a:pt x="3161" y="3150"/>
                  </a:lnTo>
                  <a:lnTo>
                    <a:pt x="3159" y="3189"/>
                  </a:lnTo>
                  <a:lnTo>
                    <a:pt x="3150" y="3225"/>
                  </a:lnTo>
                  <a:lnTo>
                    <a:pt x="3136" y="3258"/>
                  </a:lnTo>
                  <a:lnTo>
                    <a:pt x="3117" y="3288"/>
                  </a:lnTo>
                  <a:lnTo>
                    <a:pt x="3093" y="3316"/>
                  </a:lnTo>
                  <a:lnTo>
                    <a:pt x="3066" y="3339"/>
                  </a:lnTo>
                  <a:lnTo>
                    <a:pt x="3036" y="3358"/>
                  </a:lnTo>
                  <a:lnTo>
                    <a:pt x="3002" y="3372"/>
                  </a:lnTo>
                  <a:lnTo>
                    <a:pt x="2966" y="3381"/>
                  </a:lnTo>
                  <a:lnTo>
                    <a:pt x="2928" y="3384"/>
                  </a:lnTo>
                  <a:lnTo>
                    <a:pt x="234" y="3384"/>
                  </a:lnTo>
                  <a:lnTo>
                    <a:pt x="234" y="3087"/>
                  </a:lnTo>
                  <a:lnTo>
                    <a:pt x="196" y="3076"/>
                  </a:lnTo>
                  <a:lnTo>
                    <a:pt x="159" y="3060"/>
                  </a:lnTo>
                  <a:lnTo>
                    <a:pt x="126" y="3039"/>
                  </a:lnTo>
                  <a:lnTo>
                    <a:pt x="95" y="3015"/>
                  </a:lnTo>
                  <a:lnTo>
                    <a:pt x="67" y="2986"/>
                  </a:lnTo>
                  <a:lnTo>
                    <a:pt x="45" y="2954"/>
                  </a:lnTo>
                  <a:lnTo>
                    <a:pt x="25" y="2919"/>
                  </a:lnTo>
                  <a:lnTo>
                    <a:pt x="12" y="2882"/>
                  </a:lnTo>
                  <a:lnTo>
                    <a:pt x="3" y="2842"/>
                  </a:lnTo>
                  <a:lnTo>
                    <a:pt x="0" y="2800"/>
                  </a:lnTo>
                  <a:lnTo>
                    <a:pt x="3" y="2758"/>
                  </a:lnTo>
                  <a:lnTo>
                    <a:pt x="13" y="2717"/>
                  </a:lnTo>
                  <a:lnTo>
                    <a:pt x="28" y="2677"/>
                  </a:lnTo>
                  <a:lnTo>
                    <a:pt x="48" y="2642"/>
                  </a:lnTo>
                  <a:lnTo>
                    <a:pt x="72" y="2610"/>
                  </a:lnTo>
                  <a:lnTo>
                    <a:pt x="101" y="2581"/>
                  </a:lnTo>
                  <a:lnTo>
                    <a:pt x="134" y="2557"/>
                  </a:lnTo>
                  <a:lnTo>
                    <a:pt x="170" y="2536"/>
                  </a:lnTo>
                  <a:lnTo>
                    <a:pt x="209" y="2522"/>
                  </a:lnTo>
                  <a:lnTo>
                    <a:pt x="250" y="2512"/>
                  </a:lnTo>
                  <a:lnTo>
                    <a:pt x="293" y="2509"/>
                  </a:lnTo>
                  <a:lnTo>
                    <a:pt x="336" y="2512"/>
                  </a:lnTo>
                  <a:lnTo>
                    <a:pt x="378" y="2522"/>
                  </a:lnTo>
                  <a:lnTo>
                    <a:pt x="416" y="2536"/>
                  </a:lnTo>
                  <a:lnTo>
                    <a:pt x="452" y="2557"/>
                  </a:lnTo>
                  <a:lnTo>
                    <a:pt x="485" y="2581"/>
                  </a:lnTo>
                  <a:lnTo>
                    <a:pt x="514" y="2610"/>
                  </a:lnTo>
                  <a:lnTo>
                    <a:pt x="539" y="2642"/>
                  </a:lnTo>
                  <a:lnTo>
                    <a:pt x="559" y="2677"/>
                  </a:lnTo>
                  <a:lnTo>
                    <a:pt x="574" y="2717"/>
                  </a:lnTo>
                  <a:lnTo>
                    <a:pt x="583" y="2758"/>
                  </a:lnTo>
                  <a:lnTo>
                    <a:pt x="586" y="2800"/>
                  </a:lnTo>
                  <a:lnTo>
                    <a:pt x="583" y="2820"/>
                  </a:lnTo>
                  <a:lnTo>
                    <a:pt x="575" y="2835"/>
                  </a:lnTo>
                  <a:lnTo>
                    <a:pt x="562" y="2848"/>
                  </a:lnTo>
                  <a:lnTo>
                    <a:pt x="546" y="2856"/>
                  </a:lnTo>
                  <a:lnTo>
                    <a:pt x="527" y="2859"/>
                  </a:lnTo>
                  <a:lnTo>
                    <a:pt x="509" y="2856"/>
                  </a:lnTo>
                  <a:lnTo>
                    <a:pt x="493" y="2848"/>
                  </a:lnTo>
                  <a:lnTo>
                    <a:pt x="480" y="2835"/>
                  </a:lnTo>
                  <a:lnTo>
                    <a:pt x="471" y="2820"/>
                  </a:lnTo>
                  <a:lnTo>
                    <a:pt x="468" y="2800"/>
                  </a:lnTo>
                  <a:lnTo>
                    <a:pt x="466" y="2770"/>
                  </a:lnTo>
                  <a:lnTo>
                    <a:pt x="458" y="2740"/>
                  </a:lnTo>
                  <a:lnTo>
                    <a:pt x="445" y="2712"/>
                  </a:lnTo>
                  <a:lnTo>
                    <a:pt x="428" y="2688"/>
                  </a:lnTo>
                  <a:lnTo>
                    <a:pt x="407" y="2667"/>
                  </a:lnTo>
                  <a:lnTo>
                    <a:pt x="382" y="2650"/>
                  </a:lnTo>
                  <a:lnTo>
                    <a:pt x="354" y="2637"/>
                  </a:lnTo>
                  <a:lnTo>
                    <a:pt x="325" y="2629"/>
                  </a:lnTo>
                  <a:lnTo>
                    <a:pt x="293" y="2625"/>
                  </a:lnTo>
                  <a:lnTo>
                    <a:pt x="262" y="2629"/>
                  </a:lnTo>
                  <a:lnTo>
                    <a:pt x="232" y="2637"/>
                  </a:lnTo>
                  <a:lnTo>
                    <a:pt x="204" y="2650"/>
                  </a:lnTo>
                  <a:lnTo>
                    <a:pt x="180" y="2667"/>
                  </a:lnTo>
                  <a:lnTo>
                    <a:pt x="159" y="2688"/>
                  </a:lnTo>
                  <a:lnTo>
                    <a:pt x="142" y="2712"/>
                  </a:lnTo>
                  <a:lnTo>
                    <a:pt x="129" y="2740"/>
                  </a:lnTo>
                  <a:lnTo>
                    <a:pt x="120" y="2770"/>
                  </a:lnTo>
                  <a:lnTo>
                    <a:pt x="118" y="2800"/>
                  </a:lnTo>
                  <a:lnTo>
                    <a:pt x="120" y="2832"/>
                  </a:lnTo>
                  <a:lnTo>
                    <a:pt x="129" y="2862"/>
                  </a:lnTo>
                  <a:lnTo>
                    <a:pt x="143" y="2890"/>
                  </a:lnTo>
                  <a:lnTo>
                    <a:pt x="160" y="2914"/>
                  </a:lnTo>
                  <a:lnTo>
                    <a:pt x="182" y="2935"/>
                  </a:lnTo>
                  <a:lnTo>
                    <a:pt x="206" y="2952"/>
                  </a:lnTo>
                  <a:lnTo>
                    <a:pt x="234" y="2965"/>
                  </a:lnTo>
                  <a:lnTo>
                    <a:pt x="234" y="2859"/>
                  </a:lnTo>
                  <a:lnTo>
                    <a:pt x="237" y="2841"/>
                  </a:lnTo>
                  <a:lnTo>
                    <a:pt x="246" y="2825"/>
                  </a:lnTo>
                  <a:lnTo>
                    <a:pt x="259" y="2812"/>
                  </a:lnTo>
                  <a:lnTo>
                    <a:pt x="275" y="2804"/>
                  </a:lnTo>
                  <a:lnTo>
                    <a:pt x="293" y="2800"/>
                  </a:lnTo>
                  <a:lnTo>
                    <a:pt x="312" y="2804"/>
                  </a:lnTo>
                  <a:lnTo>
                    <a:pt x="328" y="2812"/>
                  </a:lnTo>
                  <a:lnTo>
                    <a:pt x="341" y="2825"/>
                  </a:lnTo>
                  <a:lnTo>
                    <a:pt x="349" y="2841"/>
                  </a:lnTo>
                  <a:lnTo>
                    <a:pt x="352" y="2859"/>
                  </a:lnTo>
                  <a:lnTo>
                    <a:pt x="352" y="3267"/>
                  </a:lnTo>
                  <a:lnTo>
                    <a:pt x="878" y="3267"/>
                  </a:lnTo>
                  <a:lnTo>
                    <a:pt x="878" y="117"/>
                  </a:lnTo>
                  <a:lnTo>
                    <a:pt x="352" y="117"/>
                  </a:lnTo>
                  <a:lnTo>
                    <a:pt x="352" y="415"/>
                  </a:lnTo>
                  <a:lnTo>
                    <a:pt x="391" y="426"/>
                  </a:lnTo>
                  <a:lnTo>
                    <a:pt x="428" y="442"/>
                  </a:lnTo>
                  <a:lnTo>
                    <a:pt x="461" y="462"/>
                  </a:lnTo>
                  <a:lnTo>
                    <a:pt x="492" y="487"/>
                  </a:lnTo>
                  <a:lnTo>
                    <a:pt x="519" y="515"/>
                  </a:lnTo>
                  <a:lnTo>
                    <a:pt x="542" y="547"/>
                  </a:lnTo>
                  <a:lnTo>
                    <a:pt x="561" y="582"/>
                  </a:lnTo>
                  <a:lnTo>
                    <a:pt x="575" y="620"/>
                  </a:lnTo>
                  <a:lnTo>
                    <a:pt x="583" y="659"/>
                  </a:lnTo>
                  <a:lnTo>
                    <a:pt x="586" y="700"/>
                  </a:lnTo>
                  <a:lnTo>
                    <a:pt x="583" y="720"/>
                  </a:lnTo>
                  <a:lnTo>
                    <a:pt x="575" y="735"/>
                  </a:lnTo>
                  <a:lnTo>
                    <a:pt x="562" y="748"/>
                  </a:lnTo>
                  <a:lnTo>
                    <a:pt x="546" y="756"/>
                  </a:lnTo>
                  <a:lnTo>
                    <a:pt x="527" y="759"/>
                  </a:lnTo>
                  <a:lnTo>
                    <a:pt x="509" y="756"/>
                  </a:lnTo>
                  <a:lnTo>
                    <a:pt x="493" y="748"/>
                  </a:lnTo>
                  <a:lnTo>
                    <a:pt x="480" y="735"/>
                  </a:lnTo>
                  <a:lnTo>
                    <a:pt x="471" y="720"/>
                  </a:lnTo>
                  <a:lnTo>
                    <a:pt x="468" y="700"/>
                  </a:lnTo>
                  <a:lnTo>
                    <a:pt x="466" y="670"/>
                  </a:lnTo>
                  <a:lnTo>
                    <a:pt x="458" y="640"/>
                  </a:lnTo>
                  <a:lnTo>
                    <a:pt x="445" y="612"/>
                  </a:lnTo>
                  <a:lnTo>
                    <a:pt x="428" y="588"/>
                  </a:lnTo>
                  <a:lnTo>
                    <a:pt x="407" y="567"/>
                  </a:lnTo>
                  <a:lnTo>
                    <a:pt x="382" y="550"/>
                  </a:lnTo>
                  <a:lnTo>
                    <a:pt x="354" y="537"/>
                  </a:lnTo>
                  <a:lnTo>
                    <a:pt x="325" y="529"/>
                  </a:lnTo>
                  <a:lnTo>
                    <a:pt x="293" y="525"/>
                  </a:lnTo>
                  <a:lnTo>
                    <a:pt x="262" y="529"/>
                  </a:lnTo>
                  <a:lnTo>
                    <a:pt x="232" y="537"/>
                  </a:lnTo>
                  <a:lnTo>
                    <a:pt x="204" y="550"/>
                  </a:lnTo>
                  <a:lnTo>
                    <a:pt x="180" y="567"/>
                  </a:lnTo>
                  <a:lnTo>
                    <a:pt x="159" y="588"/>
                  </a:lnTo>
                  <a:lnTo>
                    <a:pt x="142" y="612"/>
                  </a:lnTo>
                  <a:lnTo>
                    <a:pt x="129" y="640"/>
                  </a:lnTo>
                  <a:lnTo>
                    <a:pt x="120" y="670"/>
                  </a:lnTo>
                  <a:lnTo>
                    <a:pt x="118" y="700"/>
                  </a:lnTo>
                  <a:lnTo>
                    <a:pt x="115" y="720"/>
                  </a:lnTo>
                  <a:lnTo>
                    <a:pt x="106" y="735"/>
                  </a:lnTo>
                  <a:lnTo>
                    <a:pt x="94" y="748"/>
                  </a:lnTo>
                  <a:lnTo>
                    <a:pt x="78" y="756"/>
                  </a:lnTo>
                  <a:lnTo>
                    <a:pt x="60" y="759"/>
                  </a:lnTo>
                  <a:lnTo>
                    <a:pt x="40" y="756"/>
                  </a:lnTo>
                  <a:lnTo>
                    <a:pt x="24" y="748"/>
                  </a:lnTo>
                  <a:lnTo>
                    <a:pt x="12" y="735"/>
                  </a:lnTo>
                  <a:lnTo>
                    <a:pt x="3" y="720"/>
                  </a:lnTo>
                  <a:lnTo>
                    <a:pt x="0" y="700"/>
                  </a:lnTo>
                  <a:lnTo>
                    <a:pt x="3" y="659"/>
                  </a:lnTo>
                  <a:lnTo>
                    <a:pt x="12" y="620"/>
                  </a:lnTo>
                  <a:lnTo>
                    <a:pt x="25" y="582"/>
                  </a:lnTo>
                  <a:lnTo>
                    <a:pt x="45" y="547"/>
                  </a:lnTo>
                  <a:lnTo>
                    <a:pt x="67" y="515"/>
                  </a:lnTo>
                  <a:lnTo>
                    <a:pt x="95" y="487"/>
                  </a:lnTo>
                  <a:lnTo>
                    <a:pt x="126" y="462"/>
                  </a:lnTo>
                  <a:lnTo>
                    <a:pt x="159" y="442"/>
                  </a:lnTo>
                  <a:lnTo>
                    <a:pt x="196" y="426"/>
                  </a:lnTo>
                  <a:lnTo>
                    <a:pt x="234" y="415"/>
                  </a:lnTo>
                  <a:lnTo>
                    <a:pt x="2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8" name="Group 748"/>
          <p:cNvGrpSpPr/>
          <p:nvPr/>
        </p:nvGrpSpPr>
        <p:grpSpPr>
          <a:xfrm>
            <a:off x="10342352" y="6111775"/>
            <a:ext cx="400050" cy="550862"/>
            <a:chOff x="7297738" y="5775325"/>
            <a:chExt cx="400050" cy="550862"/>
          </a:xfrm>
          <a:solidFill>
            <a:srgbClr val="000000"/>
          </a:solidFill>
        </p:grpSpPr>
        <p:sp>
          <p:nvSpPr>
            <p:cNvPr id="919" name="Freeform 651"/>
            <p:cNvSpPr>
              <a:spLocks noEditPoints="1"/>
            </p:cNvSpPr>
            <p:nvPr/>
          </p:nvSpPr>
          <p:spPr bwMode="auto">
            <a:xfrm>
              <a:off x="7297738" y="5775325"/>
              <a:ext cx="400050" cy="550862"/>
            </a:xfrm>
            <a:custGeom>
              <a:avLst/>
              <a:gdLst>
                <a:gd name="T0" fmla="*/ 585 w 2516"/>
                <a:gd name="T1" fmla="*/ 3129 h 3470"/>
                <a:gd name="T2" fmla="*/ 2309 w 2516"/>
                <a:gd name="T3" fmla="*/ 3011 h 3470"/>
                <a:gd name="T4" fmla="*/ 2397 w 2516"/>
                <a:gd name="T5" fmla="*/ 2925 h 3470"/>
                <a:gd name="T6" fmla="*/ 117 w 2516"/>
                <a:gd name="T7" fmla="*/ 3014 h 3470"/>
                <a:gd name="T8" fmla="*/ 2166 w 2516"/>
                <a:gd name="T9" fmla="*/ 2028 h 3470"/>
                <a:gd name="T10" fmla="*/ 2319 w 2516"/>
                <a:gd name="T11" fmla="*/ 1113 h 3470"/>
                <a:gd name="T12" fmla="*/ 2330 w 2516"/>
                <a:gd name="T13" fmla="*/ 1193 h 3470"/>
                <a:gd name="T14" fmla="*/ 2248 w 2516"/>
                <a:gd name="T15" fmla="*/ 1205 h 3470"/>
                <a:gd name="T16" fmla="*/ 2235 w 2516"/>
                <a:gd name="T17" fmla="*/ 1126 h 3470"/>
                <a:gd name="T18" fmla="*/ 117 w 2516"/>
                <a:gd name="T19" fmla="*/ 1101 h 3470"/>
                <a:gd name="T20" fmla="*/ 304 w 2516"/>
                <a:gd name="T21" fmla="*/ 1994 h 3470"/>
                <a:gd name="T22" fmla="*/ 385 w 2516"/>
                <a:gd name="T23" fmla="*/ 1981 h 3470"/>
                <a:gd name="T24" fmla="*/ 644 w 2516"/>
                <a:gd name="T25" fmla="*/ 2028 h 3470"/>
                <a:gd name="T26" fmla="*/ 684 w 2516"/>
                <a:gd name="T27" fmla="*/ 1974 h 3470"/>
                <a:gd name="T28" fmla="*/ 758 w 2516"/>
                <a:gd name="T29" fmla="*/ 2010 h 3470"/>
                <a:gd name="T30" fmla="*/ 998 w 2516"/>
                <a:gd name="T31" fmla="*/ 2010 h 3470"/>
                <a:gd name="T32" fmla="*/ 1072 w 2516"/>
                <a:gd name="T33" fmla="*/ 1974 h 3470"/>
                <a:gd name="T34" fmla="*/ 1112 w 2516"/>
                <a:gd name="T35" fmla="*/ 2028 h 3470"/>
                <a:gd name="T36" fmla="*/ 1371 w 2516"/>
                <a:gd name="T37" fmla="*/ 1981 h 3470"/>
                <a:gd name="T38" fmla="*/ 1452 w 2516"/>
                <a:gd name="T39" fmla="*/ 1994 h 3470"/>
                <a:gd name="T40" fmla="*/ 1698 w 2516"/>
                <a:gd name="T41" fmla="*/ 2028 h 3470"/>
                <a:gd name="T42" fmla="*/ 1756 w 2516"/>
                <a:gd name="T43" fmla="*/ 1970 h 3470"/>
                <a:gd name="T44" fmla="*/ 1701 w 2516"/>
                <a:gd name="T45" fmla="*/ 1699 h 3470"/>
                <a:gd name="T46" fmla="*/ 1738 w 2516"/>
                <a:gd name="T47" fmla="*/ 1626 h 3470"/>
                <a:gd name="T48" fmla="*/ 1708 w 2516"/>
                <a:gd name="T49" fmla="*/ 1367 h 3470"/>
                <a:gd name="T50" fmla="*/ 1721 w 2516"/>
                <a:gd name="T51" fmla="*/ 1286 h 3470"/>
                <a:gd name="T52" fmla="*/ 1601 w 2516"/>
                <a:gd name="T53" fmla="*/ 1105 h 3470"/>
                <a:gd name="T54" fmla="*/ 1636 w 2516"/>
                <a:gd name="T55" fmla="*/ 1177 h 3470"/>
                <a:gd name="T56" fmla="*/ 1562 w 2516"/>
                <a:gd name="T57" fmla="*/ 1214 h 3470"/>
                <a:gd name="T58" fmla="*/ 1525 w 2516"/>
                <a:gd name="T59" fmla="*/ 1141 h 3470"/>
                <a:gd name="T60" fmla="*/ 1233 w 2516"/>
                <a:gd name="T61" fmla="*/ 1101 h 3470"/>
                <a:gd name="T62" fmla="*/ 1288 w 2516"/>
                <a:gd name="T63" fmla="*/ 1159 h 3470"/>
                <a:gd name="T64" fmla="*/ 1229 w 2516"/>
                <a:gd name="T65" fmla="*/ 1217 h 3470"/>
                <a:gd name="T66" fmla="*/ 1171 w 2516"/>
                <a:gd name="T67" fmla="*/ 1159 h 3470"/>
                <a:gd name="T68" fmla="*/ 1226 w 2516"/>
                <a:gd name="T69" fmla="*/ 1101 h 3470"/>
                <a:gd name="T70" fmla="*/ 934 w 2516"/>
                <a:gd name="T71" fmla="*/ 1141 h 3470"/>
                <a:gd name="T72" fmla="*/ 897 w 2516"/>
                <a:gd name="T73" fmla="*/ 1214 h 3470"/>
                <a:gd name="T74" fmla="*/ 822 w 2516"/>
                <a:gd name="T75" fmla="*/ 1177 h 3470"/>
                <a:gd name="T76" fmla="*/ 857 w 2516"/>
                <a:gd name="T77" fmla="*/ 1105 h 3470"/>
                <a:gd name="T78" fmla="*/ 574 w 2516"/>
                <a:gd name="T79" fmla="*/ 1126 h 3470"/>
                <a:gd name="T80" fmla="*/ 561 w 2516"/>
                <a:gd name="T81" fmla="*/ 1205 h 3470"/>
                <a:gd name="T82" fmla="*/ 480 w 2516"/>
                <a:gd name="T83" fmla="*/ 1193 h 3470"/>
                <a:gd name="T84" fmla="*/ 491 w 2516"/>
                <a:gd name="T85" fmla="*/ 1113 h 3470"/>
                <a:gd name="T86" fmla="*/ 212 w 2516"/>
                <a:gd name="T87" fmla="*/ 1113 h 3470"/>
                <a:gd name="T88" fmla="*/ 223 w 2516"/>
                <a:gd name="T89" fmla="*/ 1193 h 3470"/>
                <a:gd name="T90" fmla="*/ 141 w 2516"/>
                <a:gd name="T91" fmla="*/ 1205 h 3470"/>
                <a:gd name="T92" fmla="*/ 128 w 2516"/>
                <a:gd name="T93" fmla="*/ 1126 h 3470"/>
                <a:gd name="T94" fmla="*/ 2166 w 2516"/>
                <a:gd name="T95" fmla="*/ 116 h 3470"/>
                <a:gd name="T96" fmla="*/ 2387 w 2516"/>
                <a:gd name="T97" fmla="*/ 180 h 3470"/>
                <a:gd name="T98" fmla="*/ 2283 w 2516"/>
                <a:gd name="T99" fmla="*/ 116 h 3470"/>
                <a:gd name="T100" fmla="*/ 2048 w 2516"/>
                <a:gd name="T101" fmla="*/ 116 h 3470"/>
                <a:gd name="T102" fmla="*/ 1756 w 2516"/>
                <a:gd name="T103" fmla="*/ 116 h 3470"/>
                <a:gd name="T104" fmla="*/ 2357 w 2516"/>
                <a:gd name="T105" fmla="*/ 11 h 3470"/>
                <a:gd name="T106" fmla="*/ 2490 w 2516"/>
                <a:gd name="T107" fmla="*/ 125 h 3470"/>
                <a:gd name="T108" fmla="*/ 2513 w 2516"/>
                <a:gd name="T109" fmla="*/ 2935 h 3470"/>
                <a:gd name="T110" fmla="*/ 2421 w 2516"/>
                <a:gd name="T111" fmla="*/ 3085 h 3470"/>
                <a:gd name="T112" fmla="*/ 703 w 2516"/>
                <a:gd name="T113" fmla="*/ 3129 h 3470"/>
                <a:gd name="T114" fmla="*/ 0 w 2516"/>
                <a:gd name="T115" fmla="*/ 3129 h 3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16" h="3470">
                  <a:moveTo>
                    <a:pt x="352" y="3129"/>
                  </a:moveTo>
                  <a:lnTo>
                    <a:pt x="352" y="3253"/>
                  </a:lnTo>
                  <a:lnTo>
                    <a:pt x="468" y="3176"/>
                  </a:lnTo>
                  <a:lnTo>
                    <a:pt x="585" y="3253"/>
                  </a:lnTo>
                  <a:lnTo>
                    <a:pt x="585" y="3129"/>
                  </a:lnTo>
                  <a:lnTo>
                    <a:pt x="352" y="3129"/>
                  </a:lnTo>
                  <a:close/>
                  <a:moveTo>
                    <a:pt x="2166" y="2145"/>
                  </a:moveTo>
                  <a:lnTo>
                    <a:pt x="2166" y="3014"/>
                  </a:lnTo>
                  <a:lnTo>
                    <a:pt x="2283" y="3014"/>
                  </a:lnTo>
                  <a:lnTo>
                    <a:pt x="2309" y="3011"/>
                  </a:lnTo>
                  <a:lnTo>
                    <a:pt x="2334" y="3002"/>
                  </a:lnTo>
                  <a:lnTo>
                    <a:pt x="2356" y="2988"/>
                  </a:lnTo>
                  <a:lnTo>
                    <a:pt x="2374" y="2970"/>
                  </a:lnTo>
                  <a:lnTo>
                    <a:pt x="2387" y="2948"/>
                  </a:lnTo>
                  <a:lnTo>
                    <a:pt x="2397" y="2925"/>
                  </a:lnTo>
                  <a:lnTo>
                    <a:pt x="2399" y="2898"/>
                  </a:lnTo>
                  <a:lnTo>
                    <a:pt x="2399" y="2145"/>
                  </a:lnTo>
                  <a:lnTo>
                    <a:pt x="2166" y="2145"/>
                  </a:lnTo>
                  <a:close/>
                  <a:moveTo>
                    <a:pt x="117" y="2145"/>
                  </a:moveTo>
                  <a:lnTo>
                    <a:pt x="117" y="3014"/>
                  </a:lnTo>
                  <a:lnTo>
                    <a:pt x="1756" y="3014"/>
                  </a:lnTo>
                  <a:lnTo>
                    <a:pt x="1756" y="2145"/>
                  </a:lnTo>
                  <a:lnTo>
                    <a:pt x="117" y="2145"/>
                  </a:lnTo>
                  <a:close/>
                  <a:moveTo>
                    <a:pt x="2166" y="1101"/>
                  </a:moveTo>
                  <a:lnTo>
                    <a:pt x="2166" y="2028"/>
                  </a:lnTo>
                  <a:lnTo>
                    <a:pt x="2399" y="2028"/>
                  </a:lnTo>
                  <a:lnTo>
                    <a:pt x="2399" y="1101"/>
                  </a:lnTo>
                  <a:lnTo>
                    <a:pt x="2285" y="1101"/>
                  </a:lnTo>
                  <a:lnTo>
                    <a:pt x="2303" y="1105"/>
                  </a:lnTo>
                  <a:lnTo>
                    <a:pt x="2319" y="1113"/>
                  </a:lnTo>
                  <a:lnTo>
                    <a:pt x="2331" y="1126"/>
                  </a:lnTo>
                  <a:lnTo>
                    <a:pt x="2338" y="1141"/>
                  </a:lnTo>
                  <a:lnTo>
                    <a:pt x="2342" y="1159"/>
                  </a:lnTo>
                  <a:lnTo>
                    <a:pt x="2338" y="1177"/>
                  </a:lnTo>
                  <a:lnTo>
                    <a:pt x="2330" y="1193"/>
                  </a:lnTo>
                  <a:lnTo>
                    <a:pt x="2317" y="1205"/>
                  </a:lnTo>
                  <a:lnTo>
                    <a:pt x="2301" y="1214"/>
                  </a:lnTo>
                  <a:lnTo>
                    <a:pt x="2283" y="1217"/>
                  </a:lnTo>
                  <a:lnTo>
                    <a:pt x="2264" y="1214"/>
                  </a:lnTo>
                  <a:lnTo>
                    <a:pt x="2248" y="1205"/>
                  </a:lnTo>
                  <a:lnTo>
                    <a:pt x="2235" y="1193"/>
                  </a:lnTo>
                  <a:lnTo>
                    <a:pt x="2226" y="1177"/>
                  </a:lnTo>
                  <a:lnTo>
                    <a:pt x="2224" y="1159"/>
                  </a:lnTo>
                  <a:lnTo>
                    <a:pt x="2226" y="1141"/>
                  </a:lnTo>
                  <a:lnTo>
                    <a:pt x="2235" y="1126"/>
                  </a:lnTo>
                  <a:lnTo>
                    <a:pt x="2247" y="1113"/>
                  </a:lnTo>
                  <a:lnTo>
                    <a:pt x="2262" y="1105"/>
                  </a:lnTo>
                  <a:lnTo>
                    <a:pt x="2280" y="1101"/>
                  </a:lnTo>
                  <a:lnTo>
                    <a:pt x="2166" y="1101"/>
                  </a:lnTo>
                  <a:close/>
                  <a:moveTo>
                    <a:pt x="117" y="1101"/>
                  </a:moveTo>
                  <a:lnTo>
                    <a:pt x="117" y="2028"/>
                  </a:lnTo>
                  <a:lnTo>
                    <a:pt x="293" y="2028"/>
                  </a:lnTo>
                  <a:lnTo>
                    <a:pt x="293" y="2028"/>
                  </a:lnTo>
                  <a:lnTo>
                    <a:pt x="296" y="2010"/>
                  </a:lnTo>
                  <a:lnTo>
                    <a:pt x="304" y="1994"/>
                  </a:lnTo>
                  <a:lnTo>
                    <a:pt x="317" y="1981"/>
                  </a:lnTo>
                  <a:lnTo>
                    <a:pt x="333" y="1974"/>
                  </a:lnTo>
                  <a:lnTo>
                    <a:pt x="352" y="1970"/>
                  </a:lnTo>
                  <a:lnTo>
                    <a:pt x="370" y="1974"/>
                  </a:lnTo>
                  <a:lnTo>
                    <a:pt x="385" y="1981"/>
                  </a:lnTo>
                  <a:lnTo>
                    <a:pt x="399" y="1994"/>
                  </a:lnTo>
                  <a:lnTo>
                    <a:pt x="407" y="2010"/>
                  </a:lnTo>
                  <a:lnTo>
                    <a:pt x="409" y="2028"/>
                  </a:lnTo>
                  <a:lnTo>
                    <a:pt x="409" y="2028"/>
                  </a:lnTo>
                  <a:lnTo>
                    <a:pt x="644" y="2028"/>
                  </a:lnTo>
                  <a:lnTo>
                    <a:pt x="644" y="2028"/>
                  </a:lnTo>
                  <a:lnTo>
                    <a:pt x="647" y="2010"/>
                  </a:lnTo>
                  <a:lnTo>
                    <a:pt x="655" y="1994"/>
                  </a:lnTo>
                  <a:lnTo>
                    <a:pt x="668" y="1981"/>
                  </a:lnTo>
                  <a:lnTo>
                    <a:pt x="684" y="1974"/>
                  </a:lnTo>
                  <a:lnTo>
                    <a:pt x="703" y="1970"/>
                  </a:lnTo>
                  <a:lnTo>
                    <a:pt x="721" y="1974"/>
                  </a:lnTo>
                  <a:lnTo>
                    <a:pt x="737" y="1981"/>
                  </a:lnTo>
                  <a:lnTo>
                    <a:pt x="749" y="1994"/>
                  </a:lnTo>
                  <a:lnTo>
                    <a:pt x="758" y="2010"/>
                  </a:lnTo>
                  <a:lnTo>
                    <a:pt x="761" y="2028"/>
                  </a:lnTo>
                  <a:lnTo>
                    <a:pt x="761" y="2028"/>
                  </a:lnTo>
                  <a:lnTo>
                    <a:pt x="995" y="2028"/>
                  </a:lnTo>
                  <a:lnTo>
                    <a:pt x="995" y="2028"/>
                  </a:lnTo>
                  <a:lnTo>
                    <a:pt x="998" y="2010"/>
                  </a:lnTo>
                  <a:lnTo>
                    <a:pt x="1007" y="1994"/>
                  </a:lnTo>
                  <a:lnTo>
                    <a:pt x="1019" y="1981"/>
                  </a:lnTo>
                  <a:lnTo>
                    <a:pt x="1035" y="1974"/>
                  </a:lnTo>
                  <a:lnTo>
                    <a:pt x="1053" y="1970"/>
                  </a:lnTo>
                  <a:lnTo>
                    <a:pt x="1072" y="1974"/>
                  </a:lnTo>
                  <a:lnTo>
                    <a:pt x="1088" y="1981"/>
                  </a:lnTo>
                  <a:lnTo>
                    <a:pt x="1101" y="1994"/>
                  </a:lnTo>
                  <a:lnTo>
                    <a:pt x="1109" y="2010"/>
                  </a:lnTo>
                  <a:lnTo>
                    <a:pt x="1112" y="2028"/>
                  </a:lnTo>
                  <a:lnTo>
                    <a:pt x="1112" y="2028"/>
                  </a:lnTo>
                  <a:lnTo>
                    <a:pt x="1347" y="2028"/>
                  </a:lnTo>
                  <a:lnTo>
                    <a:pt x="1346" y="2028"/>
                  </a:lnTo>
                  <a:lnTo>
                    <a:pt x="1349" y="2010"/>
                  </a:lnTo>
                  <a:lnTo>
                    <a:pt x="1358" y="1994"/>
                  </a:lnTo>
                  <a:lnTo>
                    <a:pt x="1371" y="1981"/>
                  </a:lnTo>
                  <a:lnTo>
                    <a:pt x="1386" y="1974"/>
                  </a:lnTo>
                  <a:lnTo>
                    <a:pt x="1404" y="1970"/>
                  </a:lnTo>
                  <a:lnTo>
                    <a:pt x="1423" y="1974"/>
                  </a:lnTo>
                  <a:lnTo>
                    <a:pt x="1439" y="1981"/>
                  </a:lnTo>
                  <a:lnTo>
                    <a:pt x="1452" y="1994"/>
                  </a:lnTo>
                  <a:lnTo>
                    <a:pt x="1461" y="2010"/>
                  </a:lnTo>
                  <a:lnTo>
                    <a:pt x="1463" y="2028"/>
                  </a:lnTo>
                  <a:lnTo>
                    <a:pt x="1463" y="2028"/>
                  </a:lnTo>
                  <a:lnTo>
                    <a:pt x="1698" y="2028"/>
                  </a:lnTo>
                  <a:lnTo>
                    <a:pt x="1698" y="2028"/>
                  </a:lnTo>
                  <a:lnTo>
                    <a:pt x="1701" y="2010"/>
                  </a:lnTo>
                  <a:lnTo>
                    <a:pt x="1708" y="1994"/>
                  </a:lnTo>
                  <a:lnTo>
                    <a:pt x="1721" y="1981"/>
                  </a:lnTo>
                  <a:lnTo>
                    <a:pt x="1738" y="1974"/>
                  </a:lnTo>
                  <a:lnTo>
                    <a:pt x="1756" y="1970"/>
                  </a:lnTo>
                  <a:lnTo>
                    <a:pt x="1756" y="1738"/>
                  </a:lnTo>
                  <a:lnTo>
                    <a:pt x="1738" y="1736"/>
                  </a:lnTo>
                  <a:lnTo>
                    <a:pt x="1721" y="1727"/>
                  </a:lnTo>
                  <a:lnTo>
                    <a:pt x="1708" y="1714"/>
                  </a:lnTo>
                  <a:lnTo>
                    <a:pt x="1701" y="1699"/>
                  </a:lnTo>
                  <a:lnTo>
                    <a:pt x="1698" y="1681"/>
                  </a:lnTo>
                  <a:lnTo>
                    <a:pt x="1701" y="1663"/>
                  </a:lnTo>
                  <a:lnTo>
                    <a:pt x="1708" y="1647"/>
                  </a:lnTo>
                  <a:lnTo>
                    <a:pt x="1721" y="1634"/>
                  </a:lnTo>
                  <a:lnTo>
                    <a:pt x="1738" y="1626"/>
                  </a:lnTo>
                  <a:lnTo>
                    <a:pt x="1756" y="1623"/>
                  </a:lnTo>
                  <a:lnTo>
                    <a:pt x="1756" y="1390"/>
                  </a:lnTo>
                  <a:lnTo>
                    <a:pt x="1738" y="1388"/>
                  </a:lnTo>
                  <a:lnTo>
                    <a:pt x="1721" y="1380"/>
                  </a:lnTo>
                  <a:lnTo>
                    <a:pt x="1708" y="1367"/>
                  </a:lnTo>
                  <a:lnTo>
                    <a:pt x="1701" y="1351"/>
                  </a:lnTo>
                  <a:lnTo>
                    <a:pt x="1698" y="1332"/>
                  </a:lnTo>
                  <a:lnTo>
                    <a:pt x="1701" y="1314"/>
                  </a:lnTo>
                  <a:lnTo>
                    <a:pt x="1708" y="1299"/>
                  </a:lnTo>
                  <a:lnTo>
                    <a:pt x="1721" y="1286"/>
                  </a:lnTo>
                  <a:lnTo>
                    <a:pt x="1738" y="1278"/>
                  </a:lnTo>
                  <a:lnTo>
                    <a:pt x="1756" y="1274"/>
                  </a:lnTo>
                  <a:lnTo>
                    <a:pt x="1756" y="1101"/>
                  </a:lnTo>
                  <a:lnTo>
                    <a:pt x="1583" y="1101"/>
                  </a:lnTo>
                  <a:lnTo>
                    <a:pt x="1601" y="1105"/>
                  </a:lnTo>
                  <a:lnTo>
                    <a:pt x="1616" y="1113"/>
                  </a:lnTo>
                  <a:lnTo>
                    <a:pt x="1628" y="1126"/>
                  </a:lnTo>
                  <a:lnTo>
                    <a:pt x="1636" y="1141"/>
                  </a:lnTo>
                  <a:lnTo>
                    <a:pt x="1639" y="1159"/>
                  </a:lnTo>
                  <a:lnTo>
                    <a:pt x="1636" y="1177"/>
                  </a:lnTo>
                  <a:lnTo>
                    <a:pt x="1627" y="1193"/>
                  </a:lnTo>
                  <a:lnTo>
                    <a:pt x="1615" y="1205"/>
                  </a:lnTo>
                  <a:lnTo>
                    <a:pt x="1599" y="1214"/>
                  </a:lnTo>
                  <a:lnTo>
                    <a:pt x="1580" y="1217"/>
                  </a:lnTo>
                  <a:lnTo>
                    <a:pt x="1562" y="1214"/>
                  </a:lnTo>
                  <a:lnTo>
                    <a:pt x="1545" y="1205"/>
                  </a:lnTo>
                  <a:lnTo>
                    <a:pt x="1534" y="1193"/>
                  </a:lnTo>
                  <a:lnTo>
                    <a:pt x="1525" y="1177"/>
                  </a:lnTo>
                  <a:lnTo>
                    <a:pt x="1522" y="1159"/>
                  </a:lnTo>
                  <a:lnTo>
                    <a:pt x="1525" y="1141"/>
                  </a:lnTo>
                  <a:lnTo>
                    <a:pt x="1532" y="1126"/>
                  </a:lnTo>
                  <a:lnTo>
                    <a:pt x="1544" y="1113"/>
                  </a:lnTo>
                  <a:lnTo>
                    <a:pt x="1560" y="1105"/>
                  </a:lnTo>
                  <a:lnTo>
                    <a:pt x="1577" y="1101"/>
                  </a:lnTo>
                  <a:lnTo>
                    <a:pt x="1233" y="1101"/>
                  </a:lnTo>
                  <a:lnTo>
                    <a:pt x="1250" y="1105"/>
                  </a:lnTo>
                  <a:lnTo>
                    <a:pt x="1265" y="1113"/>
                  </a:lnTo>
                  <a:lnTo>
                    <a:pt x="1277" y="1126"/>
                  </a:lnTo>
                  <a:lnTo>
                    <a:pt x="1285" y="1141"/>
                  </a:lnTo>
                  <a:lnTo>
                    <a:pt x="1288" y="1159"/>
                  </a:lnTo>
                  <a:lnTo>
                    <a:pt x="1285" y="1177"/>
                  </a:lnTo>
                  <a:lnTo>
                    <a:pt x="1276" y="1193"/>
                  </a:lnTo>
                  <a:lnTo>
                    <a:pt x="1264" y="1205"/>
                  </a:lnTo>
                  <a:lnTo>
                    <a:pt x="1248" y="1214"/>
                  </a:lnTo>
                  <a:lnTo>
                    <a:pt x="1229" y="1217"/>
                  </a:lnTo>
                  <a:lnTo>
                    <a:pt x="1211" y="1214"/>
                  </a:lnTo>
                  <a:lnTo>
                    <a:pt x="1195" y="1205"/>
                  </a:lnTo>
                  <a:lnTo>
                    <a:pt x="1182" y="1193"/>
                  </a:lnTo>
                  <a:lnTo>
                    <a:pt x="1174" y="1177"/>
                  </a:lnTo>
                  <a:lnTo>
                    <a:pt x="1171" y="1159"/>
                  </a:lnTo>
                  <a:lnTo>
                    <a:pt x="1174" y="1141"/>
                  </a:lnTo>
                  <a:lnTo>
                    <a:pt x="1182" y="1126"/>
                  </a:lnTo>
                  <a:lnTo>
                    <a:pt x="1194" y="1113"/>
                  </a:lnTo>
                  <a:lnTo>
                    <a:pt x="1209" y="1105"/>
                  </a:lnTo>
                  <a:lnTo>
                    <a:pt x="1226" y="1101"/>
                  </a:lnTo>
                  <a:lnTo>
                    <a:pt x="881" y="1101"/>
                  </a:lnTo>
                  <a:lnTo>
                    <a:pt x="898" y="1105"/>
                  </a:lnTo>
                  <a:lnTo>
                    <a:pt x="914" y="1113"/>
                  </a:lnTo>
                  <a:lnTo>
                    <a:pt x="926" y="1126"/>
                  </a:lnTo>
                  <a:lnTo>
                    <a:pt x="934" y="1141"/>
                  </a:lnTo>
                  <a:lnTo>
                    <a:pt x="937" y="1159"/>
                  </a:lnTo>
                  <a:lnTo>
                    <a:pt x="934" y="1177"/>
                  </a:lnTo>
                  <a:lnTo>
                    <a:pt x="925" y="1193"/>
                  </a:lnTo>
                  <a:lnTo>
                    <a:pt x="912" y="1205"/>
                  </a:lnTo>
                  <a:lnTo>
                    <a:pt x="897" y="1214"/>
                  </a:lnTo>
                  <a:lnTo>
                    <a:pt x="879" y="1217"/>
                  </a:lnTo>
                  <a:lnTo>
                    <a:pt x="860" y="1214"/>
                  </a:lnTo>
                  <a:lnTo>
                    <a:pt x="844" y="1205"/>
                  </a:lnTo>
                  <a:lnTo>
                    <a:pt x="831" y="1193"/>
                  </a:lnTo>
                  <a:lnTo>
                    <a:pt x="822" y="1177"/>
                  </a:lnTo>
                  <a:lnTo>
                    <a:pt x="820" y="1159"/>
                  </a:lnTo>
                  <a:lnTo>
                    <a:pt x="822" y="1141"/>
                  </a:lnTo>
                  <a:lnTo>
                    <a:pt x="830" y="1126"/>
                  </a:lnTo>
                  <a:lnTo>
                    <a:pt x="842" y="1113"/>
                  </a:lnTo>
                  <a:lnTo>
                    <a:pt x="857" y="1105"/>
                  </a:lnTo>
                  <a:lnTo>
                    <a:pt x="875" y="1101"/>
                  </a:lnTo>
                  <a:lnTo>
                    <a:pt x="530" y="1101"/>
                  </a:lnTo>
                  <a:lnTo>
                    <a:pt x="547" y="1105"/>
                  </a:lnTo>
                  <a:lnTo>
                    <a:pt x="563" y="1113"/>
                  </a:lnTo>
                  <a:lnTo>
                    <a:pt x="574" y="1126"/>
                  </a:lnTo>
                  <a:lnTo>
                    <a:pt x="583" y="1141"/>
                  </a:lnTo>
                  <a:lnTo>
                    <a:pt x="585" y="1159"/>
                  </a:lnTo>
                  <a:lnTo>
                    <a:pt x="582" y="1177"/>
                  </a:lnTo>
                  <a:lnTo>
                    <a:pt x="574" y="1193"/>
                  </a:lnTo>
                  <a:lnTo>
                    <a:pt x="561" y="1205"/>
                  </a:lnTo>
                  <a:lnTo>
                    <a:pt x="545" y="1214"/>
                  </a:lnTo>
                  <a:lnTo>
                    <a:pt x="527" y="1217"/>
                  </a:lnTo>
                  <a:lnTo>
                    <a:pt x="508" y="1214"/>
                  </a:lnTo>
                  <a:lnTo>
                    <a:pt x="492" y="1205"/>
                  </a:lnTo>
                  <a:lnTo>
                    <a:pt x="480" y="1193"/>
                  </a:lnTo>
                  <a:lnTo>
                    <a:pt x="471" y="1177"/>
                  </a:lnTo>
                  <a:lnTo>
                    <a:pt x="468" y="1159"/>
                  </a:lnTo>
                  <a:lnTo>
                    <a:pt x="471" y="1141"/>
                  </a:lnTo>
                  <a:lnTo>
                    <a:pt x="479" y="1126"/>
                  </a:lnTo>
                  <a:lnTo>
                    <a:pt x="491" y="1113"/>
                  </a:lnTo>
                  <a:lnTo>
                    <a:pt x="506" y="1105"/>
                  </a:lnTo>
                  <a:lnTo>
                    <a:pt x="525" y="1101"/>
                  </a:lnTo>
                  <a:lnTo>
                    <a:pt x="179" y="1101"/>
                  </a:lnTo>
                  <a:lnTo>
                    <a:pt x="197" y="1105"/>
                  </a:lnTo>
                  <a:lnTo>
                    <a:pt x="212" y="1113"/>
                  </a:lnTo>
                  <a:lnTo>
                    <a:pt x="224" y="1126"/>
                  </a:lnTo>
                  <a:lnTo>
                    <a:pt x="231" y="1141"/>
                  </a:lnTo>
                  <a:lnTo>
                    <a:pt x="235" y="1159"/>
                  </a:lnTo>
                  <a:lnTo>
                    <a:pt x="231" y="1177"/>
                  </a:lnTo>
                  <a:lnTo>
                    <a:pt x="223" y="1193"/>
                  </a:lnTo>
                  <a:lnTo>
                    <a:pt x="211" y="1205"/>
                  </a:lnTo>
                  <a:lnTo>
                    <a:pt x="194" y="1214"/>
                  </a:lnTo>
                  <a:lnTo>
                    <a:pt x="176" y="1217"/>
                  </a:lnTo>
                  <a:lnTo>
                    <a:pt x="157" y="1214"/>
                  </a:lnTo>
                  <a:lnTo>
                    <a:pt x="141" y="1205"/>
                  </a:lnTo>
                  <a:lnTo>
                    <a:pt x="128" y="1193"/>
                  </a:lnTo>
                  <a:lnTo>
                    <a:pt x="120" y="1177"/>
                  </a:lnTo>
                  <a:lnTo>
                    <a:pt x="117" y="1159"/>
                  </a:lnTo>
                  <a:lnTo>
                    <a:pt x="120" y="1141"/>
                  </a:lnTo>
                  <a:lnTo>
                    <a:pt x="128" y="1126"/>
                  </a:lnTo>
                  <a:lnTo>
                    <a:pt x="140" y="1113"/>
                  </a:lnTo>
                  <a:lnTo>
                    <a:pt x="155" y="1105"/>
                  </a:lnTo>
                  <a:lnTo>
                    <a:pt x="173" y="1101"/>
                  </a:lnTo>
                  <a:lnTo>
                    <a:pt x="117" y="1101"/>
                  </a:lnTo>
                  <a:close/>
                  <a:moveTo>
                    <a:pt x="2166" y="116"/>
                  </a:moveTo>
                  <a:lnTo>
                    <a:pt x="2166" y="986"/>
                  </a:lnTo>
                  <a:lnTo>
                    <a:pt x="2399" y="986"/>
                  </a:lnTo>
                  <a:lnTo>
                    <a:pt x="2399" y="232"/>
                  </a:lnTo>
                  <a:lnTo>
                    <a:pt x="2397" y="205"/>
                  </a:lnTo>
                  <a:lnTo>
                    <a:pt x="2387" y="180"/>
                  </a:lnTo>
                  <a:lnTo>
                    <a:pt x="2374" y="159"/>
                  </a:lnTo>
                  <a:lnTo>
                    <a:pt x="2356" y="142"/>
                  </a:lnTo>
                  <a:lnTo>
                    <a:pt x="2334" y="128"/>
                  </a:lnTo>
                  <a:lnTo>
                    <a:pt x="2309" y="119"/>
                  </a:lnTo>
                  <a:lnTo>
                    <a:pt x="2283" y="116"/>
                  </a:lnTo>
                  <a:lnTo>
                    <a:pt x="2166" y="116"/>
                  </a:lnTo>
                  <a:close/>
                  <a:moveTo>
                    <a:pt x="1872" y="116"/>
                  </a:moveTo>
                  <a:lnTo>
                    <a:pt x="1872" y="3014"/>
                  </a:lnTo>
                  <a:lnTo>
                    <a:pt x="2048" y="3014"/>
                  </a:lnTo>
                  <a:lnTo>
                    <a:pt x="2048" y="116"/>
                  </a:lnTo>
                  <a:lnTo>
                    <a:pt x="1872" y="116"/>
                  </a:lnTo>
                  <a:close/>
                  <a:moveTo>
                    <a:pt x="117" y="116"/>
                  </a:moveTo>
                  <a:lnTo>
                    <a:pt x="117" y="986"/>
                  </a:lnTo>
                  <a:lnTo>
                    <a:pt x="1756" y="986"/>
                  </a:lnTo>
                  <a:lnTo>
                    <a:pt x="1756" y="116"/>
                  </a:lnTo>
                  <a:lnTo>
                    <a:pt x="117" y="116"/>
                  </a:lnTo>
                  <a:close/>
                  <a:moveTo>
                    <a:pt x="0" y="0"/>
                  </a:moveTo>
                  <a:lnTo>
                    <a:pt x="2283" y="0"/>
                  </a:lnTo>
                  <a:lnTo>
                    <a:pt x="2321" y="3"/>
                  </a:lnTo>
                  <a:lnTo>
                    <a:pt x="2357" y="11"/>
                  </a:lnTo>
                  <a:lnTo>
                    <a:pt x="2390" y="25"/>
                  </a:lnTo>
                  <a:lnTo>
                    <a:pt x="2421" y="45"/>
                  </a:lnTo>
                  <a:lnTo>
                    <a:pt x="2448" y="67"/>
                  </a:lnTo>
                  <a:lnTo>
                    <a:pt x="2471" y="95"/>
                  </a:lnTo>
                  <a:lnTo>
                    <a:pt x="2490" y="125"/>
                  </a:lnTo>
                  <a:lnTo>
                    <a:pt x="2505" y="159"/>
                  </a:lnTo>
                  <a:lnTo>
                    <a:pt x="2513" y="194"/>
                  </a:lnTo>
                  <a:lnTo>
                    <a:pt x="2516" y="232"/>
                  </a:lnTo>
                  <a:lnTo>
                    <a:pt x="2516" y="2898"/>
                  </a:lnTo>
                  <a:lnTo>
                    <a:pt x="2513" y="2935"/>
                  </a:lnTo>
                  <a:lnTo>
                    <a:pt x="2505" y="2971"/>
                  </a:lnTo>
                  <a:lnTo>
                    <a:pt x="2490" y="3004"/>
                  </a:lnTo>
                  <a:lnTo>
                    <a:pt x="2471" y="3034"/>
                  </a:lnTo>
                  <a:lnTo>
                    <a:pt x="2448" y="3061"/>
                  </a:lnTo>
                  <a:lnTo>
                    <a:pt x="2421" y="3085"/>
                  </a:lnTo>
                  <a:lnTo>
                    <a:pt x="2390" y="3103"/>
                  </a:lnTo>
                  <a:lnTo>
                    <a:pt x="2357" y="3117"/>
                  </a:lnTo>
                  <a:lnTo>
                    <a:pt x="2321" y="3127"/>
                  </a:lnTo>
                  <a:lnTo>
                    <a:pt x="2283" y="3129"/>
                  </a:lnTo>
                  <a:lnTo>
                    <a:pt x="703" y="3129"/>
                  </a:lnTo>
                  <a:lnTo>
                    <a:pt x="703" y="3470"/>
                  </a:lnTo>
                  <a:lnTo>
                    <a:pt x="468" y="3315"/>
                  </a:lnTo>
                  <a:lnTo>
                    <a:pt x="235" y="3470"/>
                  </a:lnTo>
                  <a:lnTo>
                    <a:pt x="235" y="3129"/>
                  </a:lnTo>
                  <a:lnTo>
                    <a:pt x="0" y="312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Freeform 652"/>
            <p:cNvSpPr>
              <a:spLocks/>
            </p:cNvSpPr>
            <p:nvPr/>
          </p:nvSpPr>
          <p:spPr bwMode="auto">
            <a:xfrm>
              <a:off x="7343776" y="5976938"/>
              <a:ext cx="19050" cy="19050"/>
            </a:xfrm>
            <a:custGeom>
              <a:avLst/>
              <a:gdLst>
                <a:gd name="T0" fmla="*/ 59 w 116"/>
                <a:gd name="T1" fmla="*/ 0 h 116"/>
                <a:gd name="T2" fmla="*/ 77 w 116"/>
                <a:gd name="T3" fmla="*/ 4 h 116"/>
                <a:gd name="T4" fmla="*/ 92 w 116"/>
                <a:gd name="T5" fmla="*/ 12 h 116"/>
                <a:gd name="T6" fmla="*/ 106 w 116"/>
                <a:gd name="T7" fmla="*/ 25 h 116"/>
                <a:gd name="T8" fmla="*/ 114 w 116"/>
                <a:gd name="T9" fmla="*/ 40 h 116"/>
                <a:gd name="T10" fmla="*/ 116 w 116"/>
                <a:gd name="T11" fmla="*/ 58 h 116"/>
                <a:gd name="T12" fmla="*/ 114 w 116"/>
                <a:gd name="T13" fmla="*/ 77 h 116"/>
                <a:gd name="T14" fmla="*/ 106 w 116"/>
                <a:gd name="T15" fmla="*/ 93 h 116"/>
                <a:gd name="T16" fmla="*/ 92 w 116"/>
                <a:gd name="T17" fmla="*/ 106 h 116"/>
                <a:gd name="T18" fmla="*/ 77 w 116"/>
                <a:gd name="T19" fmla="*/ 114 h 116"/>
                <a:gd name="T20" fmla="*/ 59 w 116"/>
                <a:gd name="T21" fmla="*/ 116 h 116"/>
                <a:gd name="T22" fmla="*/ 40 w 116"/>
                <a:gd name="T23" fmla="*/ 114 h 116"/>
                <a:gd name="T24" fmla="*/ 24 w 116"/>
                <a:gd name="T25" fmla="*/ 106 h 116"/>
                <a:gd name="T26" fmla="*/ 11 w 116"/>
                <a:gd name="T27" fmla="*/ 93 h 116"/>
                <a:gd name="T28" fmla="*/ 3 w 116"/>
                <a:gd name="T29" fmla="*/ 77 h 116"/>
                <a:gd name="T30" fmla="*/ 0 w 116"/>
                <a:gd name="T31" fmla="*/ 58 h 116"/>
                <a:gd name="T32" fmla="*/ 3 w 116"/>
                <a:gd name="T33" fmla="*/ 40 h 116"/>
                <a:gd name="T34" fmla="*/ 11 w 116"/>
                <a:gd name="T35" fmla="*/ 25 h 116"/>
                <a:gd name="T36" fmla="*/ 24 w 116"/>
                <a:gd name="T37" fmla="*/ 12 h 116"/>
                <a:gd name="T38" fmla="*/ 40 w 116"/>
                <a:gd name="T39" fmla="*/ 4 h 116"/>
                <a:gd name="T40" fmla="*/ 59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9" y="0"/>
                  </a:moveTo>
                  <a:lnTo>
                    <a:pt x="77" y="4"/>
                  </a:lnTo>
                  <a:lnTo>
                    <a:pt x="92" y="12"/>
                  </a:lnTo>
                  <a:lnTo>
                    <a:pt x="106" y="25"/>
                  </a:lnTo>
                  <a:lnTo>
                    <a:pt x="114" y="40"/>
                  </a:lnTo>
                  <a:lnTo>
                    <a:pt x="116" y="58"/>
                  </a:lnTo>
                  <a:lnTo>
                    <a:pt x="114" y="77"/>
                  </a:lnTo>
                  <a:lnTo>
                    <a:pt x="106" y="93"/>
                  </a:lnTo>
                  <a:lnTo>
                    <a:pt x="92" y="106"/>
                  </a:lnTo>
                  <a:lnTo>
                    <a:pt x="77" y="114"/>
                  </a:lnTo>
                  <a:lnTo>
                    <a:pt x="59" y="116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653"/>
            <p:cNvSpPr>
              <a:spLocks/>
            </p:cNvSpPr>
            <p:nvPr/>
          </p:nvSpPr>
          <p:spPr bwMode="auto">
            <a:xfrm>
              <a:off x="7399338" y="5976938"/>
              <a:ext cx="19050" cy="19050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4 h 116"/>
                <a:gd name="T4" fmla="*/ 93 w 117"/>
                <a:gd name="T5" fmla="*/ 12 h 116"/>
                <a:gd name="T6" fmla="*/ 105 w 117"/>
                <a:gd name="T7" fmla="*/ 25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7 h 116"/>
                <a:gd name="T14" fmla="*/ 105 w 117"/>
                <a:gd name="T15" fmla="*/ 93 h 116"/>
                <a:gd name="T16" fmla="*/ 93 w 117"/>
                <a:gd name="T17" fmla="*/ 106 h 116"/>
                <a:gd name="T18" fmla="*/ 77 w 117"/>
                <a:gd name="T19" fmla="*/ 114 h 116"/>
                <a:gd name="T20" fmla="*/ 59 w 117"/>
                <a:gd name="T21" fmla="*/ 116 h 116"/>
                <a:gd name="T22" fmla="*/ 40 w 117"/>
                <a:gd name="T23" fmla="*/ 114 h 116"/>
                <a:gd name="T24" fmla="*/ 24 w 117"/>
                <a:gd name="T25" fmla="*/ 106 h 116"/>
                <a:gd name="T26" fmla="*/ 11 w 117"/>
                <a:gd name="T27" fmla="*/ 93 h 116"/>
                <a:gd name="T28" fmla="*/ 3 w 117"/>
                <a:gd name="T29" fmla="*/ 77 h 116"/>
                <a:gd name="T30" fmla="*/ 0 w 117"/>
                <a:gd name="T31" fmla="*/ 58 h 116"/>
                <a:gd name="T32" fmla="*/ 3 w 117"/>
                <a:gd name="T33" fmla="*/ 40 h 116"/>
                <a:gd name="T34" fmla="*/ 11 w 117"/>
                <a:gd name="T35" fmla="*/ 25 h 116"/>
                <a:gd name="T36" fmla="*/ 24 w 117"/>
                <a:gd name="T37" fmla="*/ 12 h 116"/>
                <a:gd name="T38" fmla="*/ 40 w 117"/>
                <a:gd name="T39" fmla="*/ 4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4"/>
                  </a:lnTo>
                  <a:lnTo>
                    <a:pt x="93" y="12"/>
                  </a:lnTo>
                  <a:lnTo>
                    <a:pt x="105" y="25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7"/>
                  </a:lnTo>
                  <a:lnTo>
                    <a:pt x="105" y="93"/>
                  </a:lnTo>
                  <a:lnTo>
                    <a:pt x="93" y="106"/>
                  </a:lnTo>
                  <a:lnTo>
                    <a:pt x="77" y="114"/>
                  </a:lnTo>
                  <a:lnTo>
                    <a:pt x="59" y="116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654"/>
            <p:cNvSpPr>
              <a:spLocks/>
            </p:cNvSpPr>
            <p:nvPr/>
          </p:nvSpPr>
          <p:spPr bwMode="auto">
            <a:xfrm>
              <a:off x="7454901" y="5976938"/>
              <a:ext cx="19050" cy="19050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4 h 116"/>
                <a:gd name="T4" fmla="*/ 93 w 117"/>
                <a:gd name="T5" fmla="*/ 12 h 116"/>
                <a:gd name="T6" fmla="*/ 106 w 117"/>
                <a:gd name="T7" fmla="*/ 25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7 h 116"/>
                <a:gd name="T14" fmla="*/ 106 w 117"/>
                <a:gd name="T15" fmla="*/ 93 h 116"/>
                <a:gd name="T16" fmla="*/ 93 w 117"/>
                <a:gd name="T17" fmla="*/ 106 h 116"/>
                <a:gd name="T18" fmla="*/ 77 w 117"/>
                <a:gd name="T19" fmla="*/ 114 h 116"/>
                <a:gd name="T20" fmla="*/ 58 w 117"/>
                <a:gd name="T21" fmla="*/ 116 h 116"/>
                <a:gd name="T22" fmla="*/ 40 w 117"/>
                <a:gd name="T23" fmla="*/ 114 h 116"/>
                <a:gd name="T24" fmla="*/ 24 w 117"/>
                <a:gd name="T25" fmla="*/ 106 h 116"/>
                <a:gd name="T26" fmla="*/ 12 w 117"/>
                <a:gd name="T27" fmla="*/ 93 h 116"/>
                <a:gd name="T28" fmla="*/ 3 w 117"/>
                <a:gd name="T29" fmla="*/ 77 h 116"/>
                <a:gd name="T30" fmla="*/ 0 w 117"/>
                <a:gd name="T31" fmla="*/ 58 h 116"/>
                <a:gd name="T32" fmla="*/ 3 w 117"/>
                <a:gd name="T33" fmla="*/ 40 h 116"/>
                <a:gd name="T34" fmla="*/ 12 w 117"/>
                <a:gd name="T35" fmla="*/ 25 h 116"/>
                <a:gd name="T36" fmla="*/ 24 w 117"/>
                <a:gd name="T37" fmla="*/ 12 h 116"/>
                <a:gd name="T38" fmla="*/ 40 w 117"/>
                <a:gd name="T39" fmla="*/ 4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4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7"/>
                  </a:lnTo>
                  <a:lnTo>
                    <a:pt x="106" y="93"/>
                  </a:lnTo>
                  <a:lnTo>
                    <a:pt x="93" y="106"/>
                  </a:lnTo>
                  <a:lnTo>
                    <a:pt x="77" y="114"/>
                  </a:lnTo>
                  <a:lnTo>
                    <a:pt x="58" y="116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Freeform 655"/>
            <p:cNvSpPr>
              <a:spLocks/>
            </p:cNvSpPr>
            <p:nvPr/>
          </p:nvSpPr>
          <p:spPr bwMode="auto">
            <a:xfrm>
              <a:off x="7510463" y="5976938"/>
              <a:ext cx="19050" cy="19050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4 h 116"/>
                <a:gd name="T4" fmla="*/ 93 w 117"/>
                <a:gd name="T5" fmla="*/ 12 h 116"/>
                <a:gd name="T6" fmla="*/ 106 w 117"/>
                <a:gd name="T7" fmla="*/ 25 h 116"/>
                <a:gd name="T8" fmla="*/ 115 w 117"/>
                <a:gd name="T9" fmla="*/ 40 h 116"/>
                <a:gd name="T10" fmla="*/ 117 w 117"/>
                <a:gd name="T11" fmla="*/ 58 h 116"/>
                <a:gd name="T12" fmla="*/ 115 w 117"/>
                <a:gd name="T13" fmla="*/ 77 h 116"/>
                <a:gd name="T14" fmla="*/ 106 w 117"/>
                <a:gd name="T15" fmla="*/ 93 h 116"/>
                <a:gd name="T16" fmla="*/ 93 w 117"/>
                <a:gd name="T17" fmla="*/ 106 h 116"/>
                <a:gd name="T18" fmla="*/ 77 w 117"/>
                <a:gd name="T19" fmla="*/ 114 h 116"/>
                <a:gd name="T20" fmla="*/ 58 w 117"/>
                <a:gd name="T21" fmla="*/ 116 h 116"/>
                <a:gd name="T22" fmla="*/ 40 w 117"/>
                <a:gd name="T23" fmla="*/ 114 h 116"/>
                <a:gd name="T24" fmla="*/ 25 w 117"/>
                <a:gd name="T25" fmla="*/ 106 h 116"/>
                <a:gd name="T26" fmla="*/ 12 w 117"/>
                <a:gd name="T27" fmla="*/ 93 h 116"/>
                <a:gd name="T28" fmla="*/ 3 w 117"/>
                <a:gd name="T29" fmla="*/ 77 h 116"/>
                <a:gd name="T30" fmla="*/ 0 w 117"/>
                <a:gd name="T31" fmla="*/ 58 h 116"/>
                <a:gd name="T32" fmla="*/ 3 w 117"/>
                <a:gd name="T33" fmla="*/ 40 h 116"/>
                <a:gd name="T34" fmla="*/ 12 w 117"/>
                <a:gd name="T35" fmla="*/ 25 h 116"/>
                <a:gd name="T36" fmla="*/ 25 w 117"/>
                <a:gd name="T37" fmla="*/ 12 h 116"/>
                <a:gd name="T38" fmla="*/ 40 w 117"/>
                <a:gd name="T39" fmla="*/ 4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4"/>
                  </a:lnTo>
                  <a:lnTo>
                    <a:pt x="93" y="12"/>
                  </a:lnTo>
                  <a:lnTo>
                    <a:pt x="106" y="25"/>
                  </a:lnTo>
                  <a:lnTo>
                    <a:pt x="115" y="40"/>
                  </a:lnTo>
                  <a:lnTo>
                    <a:pt x="117" y="58"/>
                  </a:lnTo>
                  <a:lnTo>
                    <a:pt x="115" y="77"/>
                  </a:lnTo>
                  <a:lnTo>
                    <a:pt x="106" y="93"/>
                  </a:lnTo>
                  <a:lnTo>
                    <a:pt x="93" y="106"/>
                  </a:lnTo>
                  <a:lnTo>
                    <a:pt x="77" y="114"/>
                  </a:lnTo>
                  <a:lnTo>
                    <a:pt x="58" y="116"/>
                  </a:lnTo>
                  <a:lnTo>
                    <a:pt x="40" y="114"/>
                  </a:lnTo>
                  <a:lnTo>
                    <a:pt x="25" y="106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656"/>
            <p:cNvSpPr>
              <a:spLocks/>
            </p:cNvSpPr>
            <p:nvPr/>
          </p:nvSpPr>
          <p:spPr bwMode="auto">
            <a:xfrm>
              <a:off x="7316788" y="6005513"/>
              <a:ext cx="17463" cy="17462"/>
            </a:xfrm>
            <a:custGeom>
              <a:avLst/>
              <a:gdLst>
                <a:gd name="T0" fmla="*/ 59 w 118"/>
                <a:gd name="T1" fmla="*/ 0 h 116"/>
                <a:gd name="T2" fmla="*/ 77 w 118"/>
                <a:gd name="T3" fmla="*/ 3 h 116"/>
                <a:gd name="T4" fmla="*/ 94 w 118"/>
                <a:gd name="T5" fmla="*/ 10 h 116"/>
                <a:gd name="T6" fmla="*/ 106 w 118"/>
                <a:gd name="T7" fmla="*/ 23 h 116"/>
                <a:gd name="T8" fmla="*/ 114 w 118"/>
                <a:gd name="T9" fmla="*/ 39 h 116"/>
                <a:gd name="T10" fmla="*/ 118 w 118"/>
                <a:gd name="T11" fmla="*/ 58 h 116"/>
                <a:gd name="T12" fmla="*/ 114 w 118"/>
                <a:gd name="T13" fmla="*/ 76 h 116"/>
                <a:gd name="T14" fmla="*/ 106 w 118"/>
                <a:gd name="T15" fmla="*/ 92 h 116"/>
                <a:gd name="T16" fmla="*/ 94 w 118"/>
                <a:gd name="T17" fmla="*/ 104 h 116"/>
                <a:gd name="T18" fmla="*/ 77 w 118"/>
                <a:gd name="T19" fmla="*/ 113 h 116"/>
                <a:gd name="T20" fmla="*/ 59 w 118"/>
                <a:gd name="T21" fmla="*/ 116 h 116"/>
                <a:gd name="T22" fmla="*/ 40 w 118"/>
                <a:gd name="T23" fmla="*/ 113 h 116"/>
                <a:gd name="T24" fmla="*/ 24 w 118"/>
                <a:gd name="T25" fmla="*/ 104 h 116"/>
                <a:gd name="T26" fmla="*/ 11 w 118"/>
                <a:gd name="T27" fmla="*/ 92 h 116"/>
                <a:gd name="T28" fmla="*/ 3 w 118"/>
                <a:gd name="T29" fmla="*/ 76 h 116"/>
                <a:gd name="T30" fmla="*/ 0 w 118"/>
                <a:gd name="T31" fmla="*/ 58 h 116"/>
                <a:gd name="T32" fmla="*/ 3 w 118"/>
                <a:gd name="T33" fmla="*/ 39 h 116"/>
                <a:gd name="T34" fmla="*/ 11 w 118"/>
                <a:gd name="T35" fmla="*/ 23 h 116"/>
                <a:gd name="T36" fmla="*/ 24 w 118"/>
                <a:gd name="T37" fmla="*/ 10 h 116"/>
                <a:gd name="T38" fmla="*/ 40 w 118"/>
                <a:gd name="T39" fmla="*/ 3 h 116"/>
                <a:gd name="T40" fmla="*/ 59 w 118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6">
                  <a:moveTo>
                    <a:pt x="59" y="0"/>
                  </a:moveTo>
                  <a:lnTo>
                    <a:pt x="77" y="3"/>
                  </a:lnTo>
                  <a:lnTo>
                    <a:pt x="94" y="10"/>
                  </a:lnTo>
                  <a:lnTo>
                    <a:pt x="106" y="23"/>
                  </a:lnTo>
                  <a:lnTo>
                    <a:pt x="114" y="39"/>
                  </a:lnTo>
                  <a:lnTo>
                    <a:pt x="118" y="58"/>
                  </a:lnTo>
                  <a:lnTo>
                    <a:pt x="114" y="76"/>
                  </a:lnTo>
                  <a:lnTo>
                    <a:pt x="106" y="92"/>
                  </a:lnTo>
                  <a:lnTo>
                    <a:pt x="94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657"/>
            <p:cNvSpPr>
              <a:spLocks/>
            </p:cNvSpPr>
            <p:nvPr/>
          </p:nvSpPr>
          <p:spPr bwMode="auto">
            <a:xfrm>
              <a:off x="7372351" y="6005513"/>
              <a:ext cx="17463" cy="17462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0 h 116"/>
                <a:gd name="T6" fmla="*/ 106 w 117"/>
                <a:gd name="T7" fmla="*/ 23 h 116"/>
                <a:gd name="T8" fmla="*/ 114 w 117"/>
                <a:gd name="T9" fmla="*/ 39 h 116"/>
                <a:gd name="T10" fmla="*/ 117 w 117"/>
                <a:gd name="T11" fmla="*/ 58 h 116"/>
                <a:gd name="T12" fmla="*/ 114 w 117"/>
                <a:gd name="T13" fmla="*/ 76 h 116"/>
                <a:gd name="T14" fmla="*/ 106 w 117"/>
                <a:gd name="T15" fmla="*/ 92 h 116"/>
                <a:gd name="T16" fmla="*/ 93 w 117"/>
                <a:gd name="T17" fmla="*/ 104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2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2 w 117"/>
                <a:gd name="T35" fmla="*/ 23 h 116"/>
                <a:gd name="T36" fmla="*/ 24 w 117"/>
                <a:gd name="T37" fmla="*/ 10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0"/>
                  </a:lnTo>
                  <a:lnTo>
                    <a:pt x="106" y="23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2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658"/>
            <p:cNvSpPr>
              <a:spLocks/>
            </p:cNvSpPr>
            <p:nvPr/>
          </p:nvSpPr>
          <p:spPr bwMode="auto">
            <a:xfrm>
              <a:off x="7316788" y="6059488"/>
              <a:ext cx="17463" cy="19050"/>
            </a:xfrm>
            <a:custGeom>
              <a:avLst/>
              <a:gdLst>
                <a:gd name="T0" fmla="*/ 59 w 118"/>
                <a:gd name="T1" fmla="*/ 0 h 116"/>
                <a:gd name="T2" fmla="*/ 77 w 118"/>
                <a:gd name="T3" fmla="*/ 3 h 116"/>
                <a:gd name="T4" fmla="*/ 94 w 118"/>
                <a:gd name="T5" fmla="*/ 12 h 116"/>
                <a:gd name="T6" fmla="*/ 106 w 118"/>
                <a:gd name="T7" fmla="*/ 24 h 116"/>
                <a:gd name="T8" fmla="*/ 114 w 118"/>
                <a:gd name="T9" fmla="*/ 40 h 116"/>
                <a:gd name="T10" fmla="*/ 118 w 118"/>
                <a:gd name="T11" fmla="*/ 58 h 116"/>
                <a:gd name="T12" fmla="*/ 114 w 118"/>
                <a:gd name="T13" fmla="*/ 76 h 116"/>
                <a:gd name="T14" fmla="*/ 106 w 118"/>
                <a:gd name="T15" fmla="*/ 93 h 116"/>
                <a:gd name="T16" fmla="*/ 94 w 118"/>
                <a:gd name="T17" fmla="*/ 105 h 116"/>
                <a:gd name="T18" fmla="*/ 77 w 118"/>
                <a:gd name="T19" fmla="*/ 113 h 116"/>
                <a:gd name="T20" fmla="*/ 59 w 118"/>
                <a:gd name="T21" fmla="*/ 116 h 116"/>
                <a:gd name="T22" fmla="*/ 40 w 118"/>
                <a:gd name="T23" fmla="*/ 113 h 116"/>
                <a:gd name="T24" fmla="*/ 24 w 118"/>
                <a:gd name="T25" fmla="*/ 105 h 116"/>
                <a:gd name="T26" fmla="*/ 11 w 118"/>
                <a:gd name="T27" fmla="*/ 93 h 116"/>
                <a:gd name="T28" fmla="*/ 3 w 118"/>
                <a:gd name="T29" fmla="*/ 76 h 116"/>
                <a:gd name="T30" fmla="*/ 0 w 118"/>
                <a:gd name="T31" fmla="*/ 58 h 116"/>
                <a:gd name="T32" fmla="*/ 3 w 118"/>
                <a:gd name="T33" fmla="*/ 40 h 116"/>
                <a:gd name="T34" fmla="*/ 11 w 118"/>
                <a:gd name="T35" fmla="*/ 24 h 116"/>
                <a:gd name="T36" fmla="*/ 24 w 118"/>
                <a:gd name="T37" fmla="*/ 12 h 116"/>
                <a:gd name="T38" fmla="*/ 40 w 118"/>
                <a:gd name="T39" fmla="*/ 3 h 116"/>
                <a:gd name="T40" fmla="*/ 59 w 118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6">
                  <a:moveTo>
                    <a:pt x="59" y="0"/>
                  </a:moveTo>
                  <a:lnTo>
                    <a:pt x="77" y="3"/>
                  </a:lnTo>
                  <a:lnTo>
                    <a:pt x="94" y="12"/>
                  </a:lnTo>
                  <a:lnTo>
                    <a:pt x="106" y="24"/>
                  </a:lnTo>
                  <a:lnTo>
                    <a:pt x="114" y="40"/>
                  </a:lnTo>
                  <a:lnTo>
                    <a:pt x="118" y="58"/>
                  </a:lnTo>
                  <a:lnTo>
                    <a:pt x="114" y="76"/>
                  </a:lnTo>
                  <a:lnTo>
                    <a:pt x="106" y="93"/>
                  </a:lnTo>
                  <a:lnTo>
                    <a:pt x="94" y="105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659"/>
            <p:cNvSpPr>
              <a:spLocks/>
            </p:cNvSpPr>
            <p:nvPr/>
          </p:nvSpPr>
          <p:spPr bwMode="auto">
            <a:xfrm>
              <a:off x="7372351" y="6059488"/>
              <a:ext cx="17463" cy="19050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3 w 117"/>
                <a:gd name="T5" fmla="*/ 12 h 116"/>
                <a:gd name="T6" fmla="*/ 106 w 117"/>
                <a:gd name="T7" fmla="*/ 24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6 w 117"/>
                <a:gd name="T15" fmla="*/ 93 h 116"/>
                <a:gd name="T16" fmla="*/ 93 w 117"/>
                <a:gd name="T17" fmla="*/ 105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4 w 117"/>
                <a:gd name="T25" fmla="*/ 105 h 116"/>
                <a:gd name="T26" fmla="*/ 12 w 117"/>
                <a:gd name="T27" fmla="*/ 93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40 h 116"/>
                <a:gd name="T34" fmla="*/ 12 w 117"/>
                <a:gd name="T35" fmla="*/ 24 h 116"/>
                <a:gd name="T36" fmla="*/ 24 w 117"/>
                <a:gd name="T37" fmla="*/ 12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3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Freeform 660"/>
            <p:cNvSpPr>
              <a:spLocks/>
            </p:cNvSpPr>
            <p:nvPr/>
          </p:nvSpPr>
          <p:spPr bwMode="auto">
            <a:xfrm>
              <a:off x="7343776" y="6032500"/>
              <a:ext cx="19050" cy="19050"/>
            </a:xfrm>
            <a:custGeom>
              <a:avLst/>
              <a:gdLst>
                <a:gd name="T0" fmla="*/ 59 w 116"/>
                <a:gd name="T1" fmla="*/ 0 h 115"/>
                <a:gd name="T2" fmla="*/ 77 w 116"/>
                <a:gd name="T3" fmla="*/ 3 h 115"/>
                <a:gd name="T4" fmla="*/ 92 w 116"/>
                <a:gd name="T5" fmla="*/ 11 h 115"/>
                <a:gd name="T6" fmla="*/ 106 w 116"/>
                <a:gd name="T7" fmla="*/ 24 h 115"/>
                <a:gd name="T8" fmla="*/ 114 w 116"/>
                <a:gd name="T9" fmla="*/ 40 h 115"/>
                <a:gd name="T10" fmla="*/ 116 w 116"/>
                <a:gd name="T11" fmla="*/ 58 h 115"/>
                <a:gd name="T12" fmla="*/ 114 w 116"/>
                <a:gd name="T13" fmla="*/ 76 h 115"/>
                <a:gd name="T14" fmla="*/ 106 w 116"/>
                <a:gd name="T15" fmla="*/ 91 h 115"/>
                <a:gd name="T16" fmla="*/ 92 w 116"/>
                <a:gd name="T17" fmla="*/ 104 h 115"/>
                <a:gd name="T18" fmla="*/ 77 w 116"/>
                <a:gd name="T19" fmla="*/ 113 h 115"/>
                <a:gd name="T20" fmla="*/ 59 w 116"/>
                <a:gd name="T21" fmla="*/ 115 h 115"/>
                <a:gd name="T22" fmla="*/ 40 w 116"/>
                <a:gd name="T23" fmla="*/ 113 h 115"/>
                <a:gd name="T24" fmla="*/ 24 w 116"/>
                <a:gd name="T25" fmla="*/ 104 h 115"/>
                <a:gd name="T26" fmla="*/ 11 w 116"/>
                <a:gd name="T27" fmla="*/ 91 h 115"/>
                <a:gd name="T28" fmla="*/ 3 w 116"/>
                <a:gd name="T29" fmla="*/ 76 h 115"/>
                <a:gd name="T30" fmla="*/ 0 w 116"/>
                <a:gd name="T31" fmla="*/ 58 h 115"/>
                <a:gd name="T32" fmla="*/ 3 w 116"/>
                <a:gd name="T33" fmla="*/ 40 h 115"/>
                <a:gd name="T34" fmla="*/ 11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9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9" y="0"/>
                  </a:moveTo>
                  <a:lnTo>
                    <a:pt x="77" y="3"/>
                  </a:lnTo>
                  <a:lnTo>
                    <a:pt x="92" y="11"/>
                  </a:lnTo>
                  <a:lnTo>
                    <a:pt x="106" y="24"/>
                  </a:lnTo>
                  <a:lnTo>
                    <a:pt x="114" y="40"/>
                  </a:lnTo>
                  <a:lnTo>
                    <a:pt x="116" y="58"/>
                  </a:lnTo>
                  <a:lnTo>
                    <a:pt x="114" y="76"/>
                  </a:lnTo>
                  <a:lnTo>
                    <a:pt x="106" y="91"/>
                  </a:lnTo>
                  <a:lnTo>
                    <a:pt x="92" y="104"/>
                  </a:lnTo>
                  <a:lnTo>
                    <a:pt x="77" y="113"/>
                  </a:lnTo>
                  <a:lnTo>
                    <a:pt x="59" y="115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Freeform 661"/>
            <p:cNvSpPr>
              <a:spLocks/>
            </p:cNvSpPr>
            <p:nvPr/>
          </p:nvSpPr>
          <p:spPr bwMode="auto">
            <a:xfrm>
              <a:off x="7399338" y="6032500"/>
              <a:ext cx="19050" cy="19050"/>
            </a:xfrm>
            <a:custGeom>
              <a:avLst/>
              <a:gdLst>
                <a:gd name="T0" fmla="*/ 59 w 117"/>
                <a:gd name="T1" fmla="*/ 0 h 115"/>
                <a:gd name="T2" fmla="*/ 77 w 117"/>
                <a:gd name="T3" fmla="*/ 3 h 115"/>
                <a:gd name="T4" fmla="*/ 93 w 117"/>
                <a:gd name="T5" fmla="*/ 11 h 115"/>
                <a:gd name="T6" fmla="*/ 105 w 117"/>
                <a:gd name="T7" fmla="*/ 24 h 115"/>
                <a:gd name="T8" fmla="*/ 114 w 117"/>
                <a:gd name="T9" fmla="*/ 40 h 115"/>
                <a:gd name="T10" fmla="*/ 117 w 117"/>
                <a:gd name="T11" fmla="*/ 58 h 115"/>
                <a:gd name="T12" fmla="*/ 114 w 117"/>
                <a:gd name="T13" fmla="*/ 76 h 115"/>
                <a:gd name="T14" fmla="*/ 105 w 117"/>
                <a:gd name="T15" fmla="*/ 91 h 115"/>
                <a:gd name="T16" fmla="*/ 93 w 117"/>
                <a:gd name="T17" fmla="*/ 104 h 115"/>
                <a:gd name="T18" fmla="*/ 77 w 117"/>
                <a:gd name="T19" fmla="*/ 113 h 115"/>
                <a:gd name="T20" fmla="*/ 59 w 117"/>
                <a:gd name="T21" fmla="*/ 115 h 115"/>
                <a:gd name="T22" fmla="*/ 40 w 117"/>
                <a:gd name="T23" fmla="*/ 113 h 115"/>
                <a:gd name="T24" fmla="*/ 24 w 117"/>
                <a:gd name="T25" fmla="*/ 104 h 115"/>
                <a:gd name="T26" fmla="*/ 11 w 117"/>
                <a:gd name="T27" fmla="*/ 91 h 115"/>
                <a:gd name="T28" fmla="*/ 3 w 117"/>
                <a:gd name="T29" fmla="*/ 76 h 115"/>
                <a:gd name="T30" fmla="*/ 0 w 117"/>
                <a:gd name="T31" fmla="*/ 58 h 115"/>
                <a:gd name="T32" fmla="*/ 3 w 117"/>
                <a:gd name="T33" fmla="*/ 40 h 115"/>
                <a:gd name="T34" fmla="*/ 11 w 117"/>
                <a:gd name="T35" fmla="*/ 24 h 115"/>
                <a:gd name="T36" fmla="*/ 24 w 117"/>
                <a:gd name="T37" fmla="*/ 11 h 115"/>
                <a:gd name="T38" fmla="*/ 40 w 117"/>
                <a:gd name="T39" fmla="*/ 3 h 115"/>
                <a:gd name="T40" fmla="*/ 59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9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1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9" y="115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Freeform 662"/>
            <p:cNvSpPr>
              <a:spLocks/>
            </p:cNvSpPr>
            <p:nvPr/>
          </p:nvSpPr>
          <p:spPr bwMode="auto">
            <a:xfrm>
              <a:off x="7427913" y="6005513"/>
              <a:ext cx="19050" cy="17462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2 w 117"/>
                <a:gd name="T5" fmla="*/ 10 h 116"/>
                <a:gd name="T6" fmla="*/ 105 w 117"/>
                <a:gd name="T7" fmla="*/ 23 h 116"/>
                <a:gd name="T8" fmla="*/ 114 w 117"/>
                <a:gd name="T9" fmla="*/ 39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2 h 116"/>
                <a:gd name="T16" fmla="*/ 92 w 117"/>
                <a:gd name="T17" fmla="*/ 104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1 w 117"/>
                <a:gd name="T27" fmla="*/ 92 h 116"/>
                <a:gd name="T28" fmla="*/ 2 w 117"/>
                <a:gd name="T29" fmla="*/ 76 h 116"/>
                <a:gd name="T30" fmla="*/ 0 w 117"/>
                <a:gd name="T31" fmla="*/ 58 h 116"/>
                <a:gd name="T32" fmla="*/ 2 w 117"/>
                <a:gd name="T33" fmla="*/ 39 h 116"/>
                <a:gd name="T34" fmla="*/ 11 w 117"/>
                <a:gd name="T35" fmla="*/ 23 h 116"/>
                <a:gd name="T36" fmla="*/ 24 w 117"/>
                <a:gd name="T37" fmla="*/ 10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Freeform 663"/>
            <p:cNvSpPr>
              <a:spLocks/>
            </p:cNvSpPr>
            <p:nvPr/>
          </p:nvSpPr>
          <p:spPr bwMode="auto">
            <a:xfrm>
              <a:off x="7483476" y="6005513"/>
              <a:ext cx="19050" cy="17462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0 h 116"/>
                <a:gd name="T6" fmla="*/ 105 w 117"/>
                <a:gd name="T7" fmla="*/ 23 h 116"/>
                <a:gd name="T8" fmla="*/ 114 w 117"/>
                <a:gd name="T9" fmla="*/ 39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2 h 116"/>
                <a:gd name="T16" fmla="*/ 93 w 117"/>
                <a:gd name="T17" fmla="*/ 104 h 116"/>
                <a:gd name="T18" fmla="*/ 77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4 w 117"/>
                <a:gd name="T25" fmla="*/ 104 h 116"/>
                <a:gd name="T26" fmla="*/ 11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1 w 117"/>
                <a:gd name="T35" fmla="*/ 23 h 116"/>
                <a:gd name="T36" fmla="*/ 24 w 117"/>
                <a:gd name="T37" fmla="*/ 10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0"/>
                  </a:lnTo>
                  <a:lnTo>
                    <a:pt x="105" y="23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Freeform 664"/>
            <p:cNvSpPr>
              <a:spLocks/>
            </p:cNvSpPr>
            <p:nvPr/>
          </p:nvSpPr>
          <p:spPr bwMode="auto">
            <a:xfrm>
              <a:off x="7427913" y="6059488"/>
              <a:ext cx="19050" cy="19050"/>
            </a:xfrm>
            <a:custGeom>
              <a:avLst/>
              <a:gdLst>
                <a:gd name="T0" fmla="*/ 59 w 117"/>
                <a:gd name="T1" fmla="*/ 0 h 116"/>
                <a:gd name="T2" fmla="*/ 77 w 117"/>
                <a:gd name="T3" fmla="*/ 3 h 116"/>
                <a:gd name="T4" fmla="*/ 92 w 117"/>
                <a:gd name="T5" fmla="*/ 12 h 116"/>
                <a:gd name="T6" fmla="*/ 105 w 117"/>
                <a:gd name="T7" fmla="*/ 24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3 h 116"/>
                <a:gd name="T16" fmla="*/ 92 w 117"/>
                <a:gd name="T17" fmla="*/ 105 h 116"/>
                <a:gd name="T18" fmla="*/ 77 w 117"/>
                <a:gd name="T19" fmla="*/ 113 h 116"/>
                <a:gd name="T20" fmla="*/ 59 w 117"/>
                <a:gd name="T21" fmla="*/ 116 h 116"/>
                <a:gd name="T22" fmla="*/ 40 w 117"/>
                <a:gd name="T23" fmla="*/ 113 h 116"/>
                <a:gd name="T24" fmla="*/ 24 w 117"/>
                <a:gd name="T25" fmla="*/ 105 h 116"/>
                <a:gd name="T26" fmla="*/ 11 w 117"/>
                <a:gd name="T27" fmla="*/ 93 h 116"/>
                <a:gd name="T28" fmla="*/ 2 w 117"/>
                <a:gd name="T29" fmla="*/ 76 h 116"/>
                <a:gd name="T30" fmla="*/ 0 w 117"/>
                <a:gd name="T31" fmla="*/ 58 h 116"/>
                <a:gd name="T32" fmla="*/ 2 w 117"/>
                <a:gd name="T33" fmla="*/ 40 h 116"/>
                <a:gd name="T34" fmla="*/ 11 w 117"/>
                <a:gd name="T35" fmla="*/ 24 h 116"/>
                <a:gd name="T36" fmla="*/ 24 w 117"/>
                <a:gd name="T37" fmla="*/ 12 h 116"/>
                <a:gd name="T38" fmla="*/ 40 w 117"/>
                <a:gd name="T39" fmla="*/ 3 h 116"/>
                <a:gd name="T40" fmla="*/ 59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9" y="0"/>
                  </a:moveTo>
                  <a:lnTo>
                    <a:pt x="77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3"/>
                  </a:lnTo>
                  <a:lnTo>
                    <a:pt x="92" y="105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Freeform 665"/>
            <p:cNvSpPr>
              <a:spLocks/>
            </p:cNvSpPr>
            <p:nvPr/>
          </p:nvSpPr>
          <p:spPr bwMode="auto">
            <a:xfrm>
              <a:off x="7483476" y="6059488"/>
              <a:ext cx="19050" cy="19050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2 h 116"/>
                <a:gd name="T6" fmla="*/ 105 w 117"/>
                <a:gd name="T7" fmla="*/ 24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5 w 117"/>
                <a:gd name="T15" fmla="*/ 93 h 116"/>
                <a:gd name="T16" fmla="*/ 93 w 117"/>
                <a:gd name="T17" fmla="*/ 105 h 116"/>
                <a:gd name="T18" fmla="*/ 77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4 w 117"/>
                <a:gd name="T25" fmla="*/ 105 h 116"/>
                <a:gd name="T26" fmla="*/ 11 w 117"/>
                <a:gd name="T27" fmla="*/ 93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40 h 116"/>
                <a:gd name="T34" fmla="*/ 11 w 117"/>
                <a:gd name="T35" fmla="*/ 24 h 116"/>
                <a:gd name="T36" fmla="*/ 24 w 117"/>
                <a:gd name="T37" fmla="*/ 12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5" y="24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5" y="93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666"/>
            <p:cNvSpPr>
              <a:spLocks/>
            </p:cNvSpPr>
            <p:nvPr/>
          </p:nvSpPr>
          <p:spPr bwMode="auto">
            <a:xfrm>
              <a:off x="7454901" y="6032500"/>
              <a:ext cx="19050" cy="19050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3 h 115"/>
                <a:gd name="T4" fmla="*/ 93 w 117"/>
                <a:gd name="T5" fmla="*/ 11 h 115"/>
                <a:gd name="T6" fmla="*/ 106 w 117"/>
                <a:gd name="T7" fmla="*/ 24 h 115"/>
                <a:gd name="T8" fmla="*/ 114 w 117"/>
                <a:gd name="T9" fmla="*/ 40 h 115"/>
                <a:gd name="T10" fmla="*/ 117 w 117"/>
                <a:gd name="T11" fmla="*/ 58 h 115"/>
                <a:gd name="T12" fmla="*/ 114 w 117"/>
                <a:gd name="T13" fmla="*/ 76 h 115"/>
                <a:gd name="T14" fmla="*/ 106 w 117"/>
                <a:gd name="T15" fmla="*/ 91 h 115"/>
                <a:gd name="T16" fmla="*/ 93 w 117"/>
                <a:gd name="T17" fmla="*/ 104 h 115"/>
                <a:gd name="T18" fmla="*/ 77 w 117"/>
                <a:gd name="T19" fmla="*/ 113 h 115"/>
                <a:gd name="T20" fmla="*/ 58 w 117"/>
                <a:gd name="T21" fmla="*/ 115 h 115"/>
                <a:gd name="T22" fmla="*/ 40 w 117"/>
                <a:gd name="T23" fmla="*/ 113 h 115"/>
                <a:gd name="T24" fmla="*/ 24 w 117"/>
                <a:gd name="T25" fmla="*/ 104 h 115"/>
                <a:gd name="T26" fmla="*/ 12 w 117"/>
                <a:gd name="T27" fmla="*/ 91 h 115"/>
                <a:gd name="T28" fmla="*/ 3 w 117"/>
                <a:gd name="T29" fmla="*/ 76 h 115"/>
                <a:gd name="T30" fmla="*/ 0 w 117"/>
                <a:gd name="T31" fmla="*/ 58 h 115"/>
                <a:gd name="T32" fmla="*/ 3 w 117"/>
                <a:gd name="T33" fmla="*/ 40 h 115"/>
                <a:gd name="T34" fmla="*/ 12 w 117"/>
                <a:gd name="T35" fmla="*/ 24 h 115"/>
                <a:gd name="T36" fmla="*/ 24 w 117"/>
                <a:gd name="T37" fmla="*/ 11 h 115"/>
                <a:gd name="T38" fmla="*/ 40 w 117"/>
                <a:gd name="T39" fmla="*/ 3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1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8" y="115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Freeform 667"/>
            <p:cNvSpPr>
              <a:spLocks/>
            </p:cNvSpPr>
            <p:nvPr/>
          </p:nvSpPr>
          <p:spPr bwMode="auto">
            <a:xfrm>
              <a:off x="7510463" y="6032500"/>
              <a:ext cx="19050" cy="19050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3 h 115"/>
                <a:gd name="T4" fmla="*/ 93 w 117"/>
                <a:gd name="T5" fmla="*/ 11 h 115"/>
                <a:gd name="T6" fmla="*/ 106 w 117"/>
                <a:gd name="T7" fmla="*/ 24 h 115"/>
                <a:gd name="T8" fmla="*/ 115 w 117"/>
                <a:gd name="T9" fmla="*/ 40 h 115"/>
                <a:gd name="T10" fmla="*/ 117 w 117"/>
                <a:gd name="T11" fmla="*/ 58 h 115"/>
                <a:gd name="T12" fmla="*/ 115 w 117"/>
                <a:gd name="T13" fmla="*/ 76 h 115"/>
                <a:gd name="T14" fmla="*/ 106 w 117"/>
                <a:gd name="T15" fmla="*/ 91 h 115"/>
                <a:gd name="T16" fmla="*/ 93 w 117"/>
                <a:gd name="T17" fmla="*/ 104 h 115"/>
                <a:gd name="T18" fmla="*/ 77 w 117"/>
                <a:gd name="T19" fmla="*/ 113 h 115"/>
                <a:gd name="T20" fmla="*/ 58 w 117"/>
                <a:gd name="T21" fmla="*/ 115 h 115"/>
                <a:gd name="T22" fmla="*/ 40 w 117"/>
                <a:gd name="T23" fmla="*/ 113 h 115"/>
                <a:gd name="T24" fmla="*/ 25 w 117"/>
                <a:gd name="T25" fmla="*/ 104 h 115"/>
                <a:gd name="T26" fmla="*/ 12 w 117"/>
                <a:gd name="T27" fmla="*/ 91 h 115"/>
                <a:gd name="T28" fmla="*/ 3 w 117"/>
                <a:gd name="T29" fmla="*/ 76 h 115"/>
                <a:gd name="T30" fmla="*/ 0 w 117"/>
                <a:gd name="T31" fmla="*/ 58 h 115"/>
                <a:gd name="T32" fmla="*/ 3 w 117"/>
                <a:gd name="T33" fmla="*/ 40 h 115"/>
                <a:gd name="T34" fmla="*/ 12 w 117"/>
                <a:gd name="T35" fmla="*/ 24 h 115"/>
                <a:gd name="T36" fmla="*/ 25 w 117"/>
                <a:gd name="T37" fmla="*/ 11 h 115"/>
                <a:gd name="T38" fmla="*/ 40 w 117"/>
                <a:gd name="T39" fmla="*/ 3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5" y="40"/>
                  </a:lnTo>
                  <a:lnTo>
                    <a:pt x="117" y="58"/>
                  </a:lnTo>
                  <a:lnTo>
                    <a:pt x="115" y="76"/>
                  </a:lnTo>
                  <a:lnTo>
                    <a:pt x="106" y="91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8" y="115"/>
                  </a:lnTo>
                  <a:lnTo>
                    <a:pt x="40" y="113"/>
                  </a:lnTo>
                  <a:lnTo>
                    <a:pt x="25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668"/>
            <p:cNvSpPr>
              <a:spLocks/>
            </p:cNvSpPr>
            <p:nvPr/>
          </p:nvSpPr>
          <p:spPr bwMode="auto">
            <a:xfrm>
              <a:off x="7539038" y="6005513"/>
              <a:ext cx="19050" cy="17462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0 h 116"/>
                <a:gd name="T6" fmla="*/ 106 w 117"/>
                <a:gd name="T7" fmla="*/ 23 h 116"/>
                <a:gd name="T8" fmla="*/ 114 w 117"/>
                <a:gd name="T9" fmla="*/ 39 h 116"/>
                <a:gd name="T10" fmla="*/ 117 w 117"/>
                <a:gd name="T11" fmla="*/ 58 h 116"/>
                <a:gd name="T12" fmla="*/ 114 w 117"/>
                <a:gd name="T13" fmla="*/ 76 h 116"/>
                <a:gd name="T14" fmla="*/ 106 w 117"/>
                <a:gd name="T15" fmla="*/ 92 h 116"/>
                <a:gd name="T16" fmla="*/ 93 w 117"/>
                <a:gd name="T17" fmla="*/ 104 h 116"/>
                <a:gd name="T18" fmla="*/ 77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3 w 117"/>
                <a:gd name="T25" fmla="*/ 104 h 116"/>
                <a:gd name="T26" fmla="*/ 12 w 117"/>
                <a:gd name="T27" fmla="*/ 92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39 h 116"/>
                <a:gd name="T34" fmla="*/ 12 w 117"/>
                <a:gd name="T35" fmla="*/ 23 h 116"/>
                <a:gd name="T36" fmla="*/ 23 w 117"/>
                <a:gd name="T37" fmla="*/ 10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0"/>
                  </a:lnTo>
                  <a:lnTo>
                    <a:pt x="106" y="23"/>
                  </a:lnTo>
                  <a:lnTo>
                    <a:pt x="114" y="39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2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3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669"/>
            <p:cNvSpPr>
              <a:spLocks/>
            </p:cNvSpPr>
            <p:nvPr/>
          </p:nvSpPr>
          <p:spPr bwMode="auto">
            <a:xfrm>
              <a:off x="7539038" y="6059488"/>
              <a:ext cx="19050" cy="19050"/>
            </a:xfrm>
            <a:custGeom>
              <a:avLst/>
              <a:gdLst>
                <a:gd name="T0" fmla="*/ 58 w 117"/>
                <a:gd name="T1" fmla="*/ 0 h 116"/>
                <a:gd name="T2" fmla="*/ 77 w 117"/>
                <a:gd name="T3" fmla="*/ 3 h 116"/>
                <a:gd name="T4" fmla="*/ 93 w 117"/>
                <a:gd name="T5" fmla="*/ 12 h 116"/>
                <a:gd name="T6" fmla="*/ 106 w 117"/>
                <a:gd name="T7" fmla="*/ 24 h 116"/>
                <a:gd name="T8" fmla="*/ 114 w 117"/>
                <a:gd name="T9" fmla="*/ 40 h 116"/>
                <a:gd name="T10" fmla="*/ 117 w 117"/>
                <a:gd name="T11" fmla="*/ 58 h 116"/>
                <a:gd name="T12" fmla="*/ 114 w 117"/>
                <a:gd name="T13" fmla="*/ 76 h 116"/>
                <a:gd name="T14" fmla="*/ 106 w 117"/>
                <a:gd name="T15" fmla="*/ 93 h 116"/>
                <a:gd name="T16" fmla="*/ 93 w 117"/>
                <a:gd name="T17" fmla="*/ 105 h 116"/>
                <a:gd name="T18" fmla="*/ 77 w 117"/>
                <a:gd name="T19" fmla="*/ 113 h 116"/>
                <a:gd name="T20" fmla="*/ 58 w 117"/>
                <a:gd name="T21" fmla="*/ 116 h 116"/>
                <a:gd name="T22" fmla="*/ 40 w 117"/>
                <a:gd name="T23" fmla="*/ 113 h 116"/>
                <a:gd name="T24" fmla="*/ 23 w 117"/>
                <a:gd name="T25" fmla="*/ 105 h 116"/>
                <a:gd name="T26" fmla="*/ 12 w 117"/>
                <a:gd name="T27" fmla="*/ 93 h 116"/>
                <a:gd name="T28" fmla="*/ 3 w 117"/>
                <a:gd name="T29" fmla="*/ 76 h 116"/>
                <a:gd name="T30" fmla="*/ 0 w 117"/>
                <a:gd name="T31" fmla="*/ 58 h 116"/>
                <a:gd name="T32" fmla="*/ 3 w 117"/>
                <a:gd name="T33" fmla="*/ 40 h 116"/>
                <a:gd name="T34" fmla="*/ 12 w 117"/>
                <a:gd name="T35" fmla="*/ 24 h 116"/>
                <a:gd name="T36" fmla="*/ 23 w 117"/>
                <a:gd name="T37" fmla="*/ 12 h 116"/>
                <a:gd name="T38" fmla="*/ 40 w 117"/>
                <a:gd name="T39" fmla="*/ 3 h 116"/>
                <a:gd name="T40" fmla="*/ 58 w 117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4" y="40"/>
                  </a:lnTo>
                  <a:lnTo>
                    <a:pt x="117" y="58"/>
                  </a:lnTo>
                  <a:lnTo>
                    <a:pt x="114" y="76"/>
                  </a:lnTo>
                  <a:lnTo>
                    <a:pt x="106" y="93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2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670"/>
            <p:cNvSpPr>
              <a:spLocks/>
            </p:cNvSpPr>
            <p:nvPr/>
          </p:nvSpPr>
          <p:spPr bwMode="auto">
            <a:xfrm>
              <a:off x="7650163" y="6005513"/>
              <a:ext cx="19050" cy="17462"/>
            </a:xfrm>
            <a:custGeom>
              <a:avLst/>
              <a:gdLst>
                <a:gd name="T0" fmla="*/ 59 w 118"/>
                <a:gd name="T1" fmla="*/ 0 h 116"/>
                <a:gd name="T2" fmla="*/ 77 w 118"/>
                <a:gd name="T3" fmla="*/ 3 h 116"/>
                <a:gd name="T4" fmla="*/ 93 w 118"/>
                <a:gd name="T5" fmla="*/ 10 h 116"/>
                <a:gd name="T6" fmla="*/ 106 w 118"/>
                <a:gd name="T7" fmla="*/ 23 h 116"/>
                <a:gd name="T8" fmla="*/ 114 w 118"/>
                <a:gd name="T9" fmla="*/ 39 h 116"/>
                <a:gd name="T10" fmla="*/ 118 w 118"/>
                <a:gd name="T11" fmla="*/ 58 h 116"/>
                <a:gd name="T12" fmla="*/ 114 w 118"/>
                <a:gd name="T13" fmla="*/ 76 h 116"/>
                <a:gd name="T14" fmla="*/ 106 w 118"/>
                <a:gd name="T15" fmla="*/ 92 h 116"/>
                <a:gd name="T16" fmla="*/ 93 w 118"/>
                <a:gd name="T17" fmla="*/ 104 h 116"/>
                <a:gd name="T18" fmla="*/ 77 w 118"/>
                <a:gd name="T19" fmla="*/ 113 h 116"/>
                <a:gd name="T20" fmla="*/ 59 w 118"/>
                <a:gd name="T21" fmla="*/ 116 h 116"/>
                <a:gd name="T22" fmla="*/ 40 w 118"/>
                <a:gd name="T23" fmla="*/ 113 h 116"/>
                <a:gd name="T24" fmla="*/ 24 w 118"/>
                <a:gd name="T25" fmla="*/ 104 h 116"/>
                <a:gd name="T26" fmla="*/ 11 w 118"/>
                <a:gd name="T27" fmla="*/ 92 h 116"/>
                <a:gd name="T28" fmla="*/ 2 w 118"/>
                <a:gd name="T29" fmla="*/ 76 h 116"/>
                <a:gd name="T30" fmla="*/ 0 w 118"/>
                <a:gd name="T31" fmla="*/ 58 h 116"/>
                <a:gd name="T32" fmla="*/ 2 w 118"/>
                <a:gd name="T33" fmla="*/ 39 h 116"/>
                <a:gd name="T34" fmla="*/ 11 w 118"/>
                <a:gd name="T35" fmla="*/ 23 h 116"/>
                <a:gd name="T36" fmla="*/ 24 w 118"/>
                <a:gd name="T37" fmla="*/ 10 h 116"/>
                <a:gd name="T38" fmla="*/ 40 w 118"/>
                <a:gd name="T39" fmla="*/ 3 h 116"/>
                <a:gd name="T40" fmla="*/ 59 w 118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6">
                  <a:moveTo>
                    <a:pt x="59" y="0"/>
                  </a:moveTo>
                  <a:lnTo>
                    <a:pt x="77" y="3"/>
                  </a:lnTo>
                  <a:lnTo>
                    <a:pt x="93" y="10"/>
                  </a:lnTo>
                  <a:lnTo>
                    <a:pt x="106" y="23"/>
                  </a:lnTo>
                  <a:lnTo>
                    <a:pt x="114" y="39"/>
                  </a:lnTo>
                  <a:lnTo>
                    <a:pt x="118" y="58"/>
                  </a:lnTo>
                  <a:lnTo>
                    <a:pt x="114" y="76"/>
                  </a:lnTo>
                  <a:lnTo>
                    <a:pt x="106" y="92"/>
                  </a:lnTo>
                  <a:lnTo>
                    <a:pt x="93" y="104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671"/>
            <p:cNvSpPr>
              <a:spLocks/>
            </p:cNvSpPr>
            <p:nvPr/>
          </p:nvSpPr>
          <p:spPr bwMode="auto">
            <a:xfrm>
              <a:off x="7650163" y="6059488"/>
              <a:ext cx="19050" cy="19050"/>
            </a:xfrm>
            <a:custGeom>
              <a:avLst/>
              <a:gdLst>
                <a:gd name="T0" fmla="*/ 59 w 118"/>
                <a:gd name="T1" fmla="*/ 0 h 116"/>
                <a:gd name="T2" fmla="*/ 77 w 118"/>
                <a:gd name="T3" fmla="*/ 3 h 116"/>
                <a:gd name="T4" fmla="*/ 93 w 118"/>
                <a:gd name="T5" fmla="*/ 12 h 116"/>
                <a:gd name="T6" fmla="*/ 106 w 118"/>
                <a:gd name="T7" fmla="*/ 24 h 116"/>
                <a:gd name="T8" fmla="*/ 114 w 118"/>
                <a:gd name="T9" fmla="*/ 40 h 116"/>
                <a:gd name="T10" fmla="*/ 118 w 118"/>
                <a:gd name="T11" fmla="*/ 58 h 116"/>
                <a:gd name="T12" fmla="*/ 114 w 118"/>
                <a:gd name="T13" fmla="*/ 76 h 116"/>
                <a:gd name="T14" fmla="*/ 106 w 118"/>
                <a:gd name="T15" fmla="*/ 93 h 116"/>
                <a:gd name="T16" fmla="*/ 93 w 118"/>
                <a:gd name="T17" fmla="*/ 105 h 116"/>
                <a:gd name="T18" fmla="*/ 77 w 118"/>
                <a:gd name="T19" fmla="*/ 113 h 116"/>
                <a:gd name="T20" fmla="*/ 59 w 118"/>
                <a:gd name="T21" fmla="*/ 116 h 116"/>
                <a:gd name="T22" fmla="*/ 40 w 118"/>
                <a:gd name="T23" fmla="*/ 113 h 116"/>
                <a:gd name="T24" fmla="*/ 24 w 118"/>
                <a:gd name="T25" fmla="*/ 105 h 116"/>
                <a:gd name="T26" fmla="*/ 11 w 118"/>
                <a:gd name="T27" fmla="*/ 93 h 116"/>
                <a:gd name="T28" fmla="*/ 2 w 118"/>
                <a:gd name="T29" fmla="*/ 76 h 116"/>
                <a:gd name="T30" fmla="*/ 0 w 118"/>
                <a:gd name="T31" fmla="*/ 58 h 116"/>
                <a:gd name="T32" fmla="*/ 2 w 118"/>
                <a:gd name="T33" fmla="*/ 40 h 116"/>
                <a:gd name="T34" fmla="*/ 11 w 118"/>
                <a:gd name="T35" fmla="*/ 24 h 116"/>
                <a:gd name="T36" fmla="*/ 24 w 118"/>
                <a:gd name="T37" fmla="*/ 12 h 116"/>
                <a:gd name="T38" fmla="*/ 40 w 118"/>
                <a:gd name="T39" fmla="*/ 3 h 116"/>
                <a:gd name="T40" fmla="*/ 59 w 118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" h="116">
                  <a:moveTo>
                    <a:pt x="59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6" y="24"/>
                  </a:lnTo>
                  <a:lnTo>
                    <a:pt x="114" y="40"/>
                  </a:lnTo>
                  <a:lnTo>
                    <a:pt x="118" y="58"/>
                  </a:lnTo>
                  <a:lnTo>
                    <a:pt x="114" y="76"/>
                  </a:lnTo>
                  <a:lnTo>
                    <a:pt x="106" y="93"/>
                  </a:lnTo>
                  <a:lnTo>
                    <a:pt x="93" y="105"/>
                  </a:lnTo>
                  <a:lnTo>
                    <a:pt x="77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40" name="Group 754"/>
          <p:cNvGrpSpPr/>
          <p:nvPr/>
        </p:nvGrpSpPr>
        <p:grpSpPr>
          <a:xfrm>
            <a:off x="9337008" y="6109394"/>
            <a:ext cx="539751" cy="555625"/>
            <a:chOff x="6284913" y="5776913"/>
            <a:chExt cx="539751" cy="555625"/>
          </a:xfrm>
          <a:solidFill>
            <a:srgbClr val="000000"/>
          </a:solidFill>
        </p:grpSpPr>
        <p:sp>
          <p:nvSpPr>
            <p:cNvPr id="941" name="Freeform 676"/>
            <p:cNvSpPr>
              <a:spLocks noEditPoints="1"/>
            </p:cNvSpPr>
            <p:nvPr/>
          </p:nvSpPr>
          <p:spPr bwMode="auto">
            <a:xfrm>
              <a:off x="6284913" y="5776913"/>
              <a:ext cx="400050" cy="554038"/>
            </a:xfrm>
            <a:custGeom>
              <a:avLst/>
              <a:gdLst>
                <a:gd name="T0" fmla="*/ 351 w 2518"/>
                <a:gd name="T1" fmla="*/ 3274 h 3493"/>
                <a:gd name="T2" fmla="*/ 586 w 2518"/>
                <a:gd name="T3" fmla="*/ 3274 h 3493"/>
                <a:gd name="T4" fmla="*/ 351 w 2518"/>
                <a:gd name="T5" fmla="*/ 3150 h 3493"/>
                <a:gd name="T6" fmla="*/ 2168 w 2518"/>
                <a:gd name="T7" fmla="*/ 3033 h 3493"/>
                <a:gd name="T8" fmla="*/ 2311 w 2518"/>
                <a:gd name="T9" fmla="*/ 3030 h 3493"/>
                <a:gd name="T10" fmla="*/ 2357 w 2518"/>
                <a:gd name="T11" fmla="*/ 3008 h 3493"/>
                <a:gd name="T12" fmla="*/ 2389 w 2518"/>
                <a:gd name="T13" fmla="*/ 2968 h 3493"/>
                <a:gd name="T14" fmla="*/ 2401 w 2518"/>
                <a:gd name="T15" fmla="*/ 2917 h 3493"/>
                <a:gd name="T16" fmla="*/ 2168 w 2518"/>
                <a:gd name="T17" fmla="*/ 2159 h 3493"/>
                <a:gd name="T18" fmla="*/ 118 w 2518"/>
                <a:gd name="T19" fmla="*/ 3033 h 3493"/>
                <a:gd name="T20" fmla="*/ 1757 w 2518"/>
                <a:gd name="T21" fmla="*/ 2159 h 3493"/>
                <a:gd name="T22" fmla="*/ 2168 w 2518"/>
                <a:gd name="T23" fmla="*/ 1108 h 3493"/>
                <a:gd name="T24" fmla="*/ 2401 w 2518"/>
                <a:gd name="T25" fmla="*/ 2043 h 3493"/>
                <a:gd name="T26" fmla="*/ 2168 w 2518"/>
                <a:gd name="T27" fmla="*/ 1108 h 3493"/>
                <a:gd name="T28" fmla="*/ 118 w 2518"/>
                <a:gd name="T29" fmla="*/ 2043 h 3493"/>
                <a:gd name="T30" fmla="*/ 1757 w 2518"/>
                <a:gd name="T31" fmla="*/ 1108 h 3493"/>
                <a:gd name="T32" fmla="*/ 2168 w 2518"/>
                <a:gd name="T33" fmla="*/ 117 h 3493"/>
                <a:gd name="T34" fmla="*/ 2401 w 2518"/>
                <a:gd name="T35" fmla="*/ 993 h 3493"/>
                <a:gd name="T36" fmla="*/ 2399 w 2518"/>
                <a:gd name="T37" fmla="*/ 207 h 3493"/>
                <a:gd name="T38" fmla="*/ 2375 w 2518"/>
                <a:gd name="T39" fmla="*/ 160 h 3493"/>
                <a:gd name="T40" fmla="*/ 2336 w 2518"/>
                <a:gd name="T41" fmla="*/ 128 h 3493"/>
                <a:gd name="T42" fmla="*/ 2285 w 2518"/>
                <a:gd name="T43" fmla="*/ 117 h 3493"/>
                <a:gd name="T44" fmla="*/ 1875 w 2518"/>
                <a:gd name="T45" fmla="*/ 117 h 3493"/>
                <a:gd name="T46" fmla="*/ 2049 w 2518"/>
                <a:gd name="T47" fmla="*/ 3033 h 3493"/>
                <a:gd name="T48" fmla="*/ 1875 w 2518"/>
                <a:gd name="T49" fmla="*/ 117 h 3493"/>
                <a:gd name="T50" fmla="*/ 118 w 2518"/>
                <a:gd name="T51" fmla="*/ 993 h 3493"/>
                <a:gd name="T52" fmla="*/ 1757 w 2518"/>
                <a:gd name="T53" fmla="*/ 117 h 3493"/>
                <a:gd name="T54" fmla="*/ 0 w 2518"/>
                <a:gd name="T55" fmla="*/ 0 h 3493"/>
                <a:gd name="T56" fmla="*/ 2322 w 2518"/>
                <a:gd name="T57" fmla="*/ 3 h 3493"/>
                <a:gd name="T58" fmla="*/ 2391 w 2518"/>
                <a:gd name="T59" fmla="*/ 27 h 3493"/>
                <a:gd name="T60" fmla="*/ 2450 w 2518"/>
                <a:gd name="T61" fmla="*/ 69 h 3493"/>
                <a:gd name="T62" fmla="*/ 2492 w 2518"/>
                <a:gd name="T63" fmla="*/ 126 h 3493"/>
                <a:gd name="T64" fmla="*/ 2515 w 2518"/>
                <a:gd name="T65" fmla="*/ 195 h 3493"/>
                <a:gd name="T66" fmla="*/ 2518 w 2518"/>
                <a:gd name="T67" fmla="*/ 2917 h 3493"/>
                <a:gd name="T68" fmla="*/ 2506 w 2518"/>
                <a:gd name="T69" fmla="*/ 2991 h 3493"/>
                <a:gd name="T70" fmla="*/ 2473 w 2518"/>
                <a:gd name="T71" fmla="*/ 3055 h 3493"/>
                <a:gd name="T72" fmla="*/ 2422 w 2518"/>
                <a:gd name="T73" fmla="*/ 3104 h 3493"/>
                <a:gd name="T74" fmla="*/ 2358 w 2518"/>
                <a:gd name="T75" fmla="*/ 3138 h 3493"/>
                <a:gd name="T76" fmla="*/ 2285 w 2518"/>
                <a:gd name="T77" fmla="*/ 3150 h 3493"/>
                <a:gd name="T78" fmla="*/ 704 w 2518"/>
                <a:gd name="T79" fmla="*/ 3493 h 3493"/>
                <a:gd name="T80" fmla="*/ 234 w 2518"/>
                <a:gd name="T81" fmla="*/ 3493 h 3493"/>
                <a:gd name="T82" fmla="*/ 0 w 2518"/>
                <a:gd name="T83" fmla="*/ 3150 h 3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18" h="3493">
                  <a:moveTo>
                    <a:pt x="351" y="3150"/>
                  </a:moveTo>
                  <a:lnTo>
                    <a:pt x="351" y="3274"/>
                  </a:lnTo>
                  <a:lnTo>
                    <a:pt x="468" y="3197"/>
                  </a:lnTo>
                  <a:lnTo>
                    <a:pt x="586" y="3274"/>
                  </a:lnTo>
                  <a:lnTo>
                    <a:pt x="586" y="3150"/>
                  </a:lnTo>
                  <a:lnTo>
                    <a:pt x="351" y="3150"/>
                  </a:lnTo>
                  <a:close/>
                  <a:moveTo>
                    <a:pt x="2168" y="2159"/>
                  </a:moveTo>
                  <a:lnTo>
                    <a:pt x="2168" y="3033"/>
                  </a:lnTo>
                  <a:lnTo>
                    <a:pt x="2285" y="3033"/>
                  </a:lnTo>
                  <a:lnTo>
                    <a:pt x="2311" y="3030"/>
                  </a:lnTo>
                  <a:lnTo>
                    <a:pt x="2336" y="3022"/>
                  </a:lnTo>
                  <a:lnTo>
                    <a:pt x="2357" y="3008"/>
                  </a:lnTo>
                  <a:lnTo>
                    <a:pt x="2375" y="2990"/>
                  </a:lnTo>
                  <a:lnTo>
                    <a:pt x="2389" y="2968"/>
                  </a:lnTo>
                  <a:lnTo>
                    <a:pt x="2399" y="2943"/>
                  </a:lnTo>
                  <a:lnTo>
                    <a:pt x="2401" y="2917"/>
                  </a:lnTo>
                  <a:lnTo>
                    <a:pt x="2401" y="2159"/>
                  </a:lnTo>
                  <a:lnTo>
                    <a:pt x="2168" y="2159"/>
                  </a:lnTo>
                  <a:close/>
                  <a:moveTo>
                    <a:pt x="118" y="2159"/>
                  </a:moveTo>
                  <a:lnTo>
                    <a:pt x="118" y="3033"/>
                  </a:lnTo>
                  <a:lnTo>
                    <a:pt x="1757" y="3033"/>
                  </a:lnTo>
                  <a:lnTo>
                    <a:pt x="1757" y="2159"/>
                  </a:lnTo>
                  <a:lnTo>
                    <a:pt x="118" y="2159"/>
                  </a:lnTo>
                  <a:close/>
                  <a:moveTo>
                    <a:pt x="2168" y="1108"/>
                  </a:moveTo>
                  <a:lnTo>
                    <a:pt x="2168" y="2043"/>
                  </a:lnTo>
                  <a:lnTo>
                    <a:pt x="2401" y="2043"/>
                  </a:lnTo>
                  <a:lnTo>
                    <a:pt x="2401" y="1108"/>
                  </a:lnTo>
                  <a:lnTo>
                    <a:pt x="2168" y="1108"/>
                  </a:lnTo>
                  <a:close/>
                  <a:moveTo>
                    <a:pt x="118" y="1108"/>
                  </a:moveTo>
                  <a:lnTo>
                    <a:pt x="118" y="2043"/>
                  </a:lnTo>
                  <a:lnTo>
                    <a:pt x="1757" y="2043"/>
                  </a:lnTo>
                  <a:lnTo>
                    <a:pt x="1757" y="1108"/>
                  </a:lnTo>
                  <a:lnTo>
                    <a:pt x="118" y="1108"/>
                  </a:lnTo>
                  <a:close/>
                  <a:moveTo>
                    <a:pt x="2168" y="117"/>
                  </a:moveTo>
                  <a:lnTo>
                    <a:pt x="2168" y="993"/>
                  </a:lnTo>
                  <a:lnTo>
                    <a:pt x="2401" y="993"/>
                  </a:lnTo>
                  <a:lnTo>
                    <a:pt x="2401" y="233"/>
                  </a:lnTo>
                  <a:lnTo>
                    <a:pt x="2399" y="207"/>
                  </a:lnTo>
                  <a:lnTo>
                    <a:pt x="2389" y="182"/>
                  </a:lnTo>
                  <a:lnTo>
                    <a:pt x="2375" y="160"/>
                  </a:lnTo>
                  <a:lnTo>
                    <a:pt x="2357" y="142"/>
                  </a:lnTo>
                  <a:lnTo>
                    <a:pt x="2336" y="128"/>
                  </a:lnTo>
                  <a:lnTo>
                    <a:pt x="2311" y="120"/>
                  </a:lnTo>
                  <a:lnTo>
                    <a:pt x="2285" y="117"/>
                  </a:lnTo>
                  <a:lnTo>
                    <a:pt x="2168" y="117"/>
                  </a:lnTo>
                  <a:close/>
                  <a:moveTo>
                    <a:pt x="1875" y="117"/>
                  </a:moveTo>
                  <a:lnTo>
                    <a:pt x="1875" y="3033"/>
                  </a:lnTo>
                  <a:lnTo>
                    <a:pt x="2049" y="3033"/>
                  </a:lnTo>
                  <a:lnTo>
                    <a:pt x="2049" y="117"/>
                  </a:lnTo>
                  <a:lnTo>
                    <a:pt x="1875" y="117"/>
                  </a:lnTo>
                  <a:close/>
                  <a:moveTo>
                    <a:pt x="118" y="117"/>
                  </a:moveTo>
                  <a:lnTo>
                    <a:pt x="118" y="993"/>
                  </a:lnTo>
                  <a:lnTo>
                    <a:pt x="1757" y="993"/>
                  </a:lnTo>
                  <a:lnTo>
                    <a:pt x="1757" y="117"/>
                  </a:lnTo>
                  <a:lnTo>
                    <a:pt x="118" y="117"/>
                  </a:lnTo>
                  <a:close/>
                  <a:moveTo>
                    <a:pt x="0" y="0"/>
                  </a:moveTo>
                  <a:lnTo>
                    <a:pt x="2285" y="0"/>
                  </a:lnTo>
                  <a:lnTo>
                    <a:pt x="2322" y="3"/>
                  </a:lnTo>
                  <a:lnTo>
                    <a:pt x="2358" y="12"/>
                  </a:lnTo>
                  <a:lnTo>
                    <a:pt x="2391" y="27"/>
                  </a:lnTo>
                  <a:lnTo>
                    <a:pt x="2422" y="46"/>
                  </a:lnTo>
                  <a:lnTo>
                    <a:pt x="2450" y="69"/>
                  </a:lnTo>
                  <a:lnTo>
                    <a:pt x="2473" y="95"/>
                  </a:lnTo>
                  <a:lnTo>
                    <a:pt x="2492" y="126"/>
                  </a:lnTo>
                  <a:lnTo>
                    <a:pt x="2506" y="160"/>
                  </a:lnTo>
                  <a:lnTo>
                    <a:pt x="2515" y="195"/>
                  </a:lnTo>
                  <a:lnTo>
                    <a:pt x="2518" y="233"/>
                  </a:lnTo>
                  <a:lnTo>
                    <a:pt x="2518" y="2917"/>
                  </a:lnTo>
                  <a:lnTo>
                    <a:pt x="2515" y="2955"/>
                  </a:lnTo>
                  <a:lnTo>
                    <a:pt x="2506" y="2991"/>
                  </a:lnTo>
                  <a:lnTo>
                    <a:pt x="2492" y="3024"/>
                  </a:lnTo>
                  <a:lnTo>
                    <a:pt x="2473" y="3055"/>
                  </a:lnTo>
                  <a:lnTo>
                    <a:pt x="2450" y="3082"/>
                  </a:lnTo>
                  <a:lnTo>
                    <a:pt x="2422" y="3104"/>
                  </a:lnTo>
                  <a:lnTo>
                    <a:pt x="2391" y="3123"/>
                  </a:lnTo>
                  <a:lnTo>
                    <a:pt x="2358" y="3138"/>
                  </a:lnTo>
                  <a:lnTo>
                    <a:pt x="2322" y="3147"/>
                  </a:lnTo>
                  <a:lnTo>
                    <a:pt x="2285" y="3150"/>
                  </a:lnTo>
                  <a:lnTo>
                    <a:pt x="704" y="3150"/>
                  </a:lnTo>
                  <a:lnTo>
                    <a:pt x="704" y="3493"/>
                  </a:lnTo>
                  <a:lnTo>
                    <a:pt x="468" y="3337"/>
                  </a:lnTo>
                  <a:lnTo>
                    <a:pt x="234" y="3493"/>
                  </a:lnTo>
                  <a:lnTo>
                    <a:pt x="234" y="3150"/>
                  </a:lnTo>
                  <a:lnTo>
                    <a:pt x="0" y="315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Freeform 677"/>
            <p:cNvSpPr>
              <a:spLocks noEditPoints="1"/>
            </p:cNvSpPr>
            <p:nvPr/>
          </p:nvSpPr>
          <p:spPr bwMode="auto">
            <a:xfrm>
              <a:off x="6731001" y="5776913"/>
              <a:ext cx="93663" cy="555625"/>
            </a:xfrm>
            <a:custGeom>
              <a:avLst/>
              <a:gdLst>
                <a:gd name="T0" fmla="*/ 292 w 585"/>
                <a:gd name="T1" fmla="*/ 3207 h 3500"/>
                <a:gd name="T2" fmla="*/ 159 w 585"/>
                <a:gd name="T3" fmla="*/ 2975 h 3500"/>
                <a:gd name="T4" fmla="*/ 117 w 585"/>
                <a:gd name="T5" fmla="*/ 2858 h 3500"/>
                <a:gd name="T6" fmla="*/ 468 w 585"/>
                <a:gd name="T7" fmla="*/ 758 h 3500"/>
                <a:gd name="T8" fmla="*/ 117 w 585"/>
                <a:gd name="T9" fmla="*/ 525 h 3500"/>
                <a:gd name="T10" fmla="*/ 468 w 585"/>
                <a:gd name="T11" fmla="*/ 642 h 3500"/>
                <a:gd name="T12" fmla="*/ 117 w 585"/>
                <a:gd name="T13" fmla="*/ 525 h 3500"/>
                <a:gd name="T14" fmla="*/ 157 w 585"/>
                <a:gd name="T15" fmla="*/ 120 h 3500"/>
                <a:gd name="T16" fmla="*/ 129 w 585"/>
                <a:gd name="T17" fmla="*/ 140 h 3500"/>
                <a:gd name="T18" fmla="*/ 117 w 585"/>
                <a:gd name="T19" fmla="*/ 174 h 3500"/>
                <a:gd name="T20" fmla="*/ 468 w 585"/>
                <a:gd name="T21" fmla="*/ 408 h 3500"/>
                <a:gd name="T22" fmla="*/ 466 w 585"/>
                <a:gd name="T23" fmla="*/ 156 h 3500"/>
                <a:gd name="T24" fmla="*/ 445 w 585"/>
                <a:gd name="T25" fmla="*/ 128 h 3500"/>
                <a:gd name="T26" fmla="*/ 411 w 585"/>
                <a:gd name="T27" fmla="*/ 117 h 3500"/>
                <a:gd name="T28" fmla="*/ 175 w 585"/>
                <a:gd name="T29" fmla="*/ 0 h 3500"/>
                <a:gd name="T30" fmla="*/ 443 w 585"/>
                <a:gd name="T31" fmla="*/ 3 h 3500"/>
                <a:gd name="T32" fmla="*/ 499 w 585"/>
                <a:gd name="T33" fmla="*/ 23 h 3500"/>
                <a:gd name="T34" fmla="*/ 545 w 585"/>
                <a:gd name="T35" fmla="*/ 62 h 3500"/>
                <a:gd name="T36" fmla="*/ 575 w 585"/>
                <a:gd name="T37" fmla="*/ 113 h 3500"/>
                <a:gd name="T38" fmla="*/ 585 w 585"/>
                <a:gd name="T39" fmla="*/ 174 h 3500"/>
                <a:gd name="T40" fmla="*/ 351 w 585"/>
                <a:gd name="T41" fmla="*/ 3341 h 3500"/>
                <a:gd name="T42" fmla="*/ 349 w 585"/>
                <a:gd name="T43" fmla="*/ 3460 h 3500"/>
                <a:gd name="T44" fmla="*/ 328 w 585"/>
                <a:gd name="T45" fmla="*/ 3488 h 3500"/>
                <a:gd name="T46" fmla="*/ 292 w 585"/>
                <a:gd name="T47" fmla="*/ 3500 h 3500"/>
                <a:gd name="T48" fmla="*/ 258 w 585"/>
                <a:gd name="T49" fmla="*/ 3488 h 3500"/>
                <a:gd name="T50" fmla="*/ 237 w 585"/>
                <a:gd name="T51" fmla="*/ 3460 h 3500"/>
                <a:gd name="T52" fmla="*/ 235 w 585"/>
                <a:gd name="T53" fmla="*/ 3341 h 3500"/>
                <a:gd name="T54" fmla="*/ 0 w 585"/>
                <a:gd name="T55" fmla="*/ 174 h 3500"/>
                <a:gd name="T56" fmla="*/ 11 w 585"/>
                <a:gd name="T57" fmla="*/ 113 h 3500"/>
                <a:gd name="T58" fmla="*/ 41 w 585"/>
                <a:gd name="T59" fmla="*/ 62 h 3500"/>
                <a:gd name="T60" fmla="*/ 87 w 585"/>
                <a:gd name="T61" fmla="*/ 23 h 3500"/>
                <a:gd name="T62" fmla="*/ 143 w 585"/>
                <a:gd name="T63" fmla="*/ 3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85" h="3500">
                  <a:moveTo>
                    <a:pt x="159" y="2975"/>
                  </a:moveTo>
                  <a:lnTo>
                    <a:pt x="292" y="3207"/>
                  </a:lnTo>
                  <a:lnTo>
                    <a:pt x="427" y="2975"/>
                  </a:lnTo>
                  <a:lnTo>
                    <a:pt x="159" y="2975"/>
                  </a:lnTo>
                  <a:close/>
                  <a:moveTo>
                    <a:pt x="117" y="758"/>
                  </a:moveTo>
                  <a:lnTo>
                    <a:pt x="117" y="2858"/>
                  </a:lnTo>
                  <a:lnTo>
                    <a:pt x="468" y="2858"/>
                  </a:lnTo>
                  <a:lnTo>
                    <a:pt x="468" y="758"/>
                  </a:lnTo>
                  <a:lnTo>
                    <a:pt x="117" y="758"/>
                  </a:lnTo>
                  <a:close/>
                  <a:moveTo>
                    <a:pt x="117" y="525"/>
                  </a:moveTo>
                  <a:lnTo>
                    <a:pt x="117" y="642"/>
                  </a:lnTo>
                  <a:lnTo>
                    <a:pt x="468" y="642"/>
                  </a:lnTo>
                  <a:lnTo>
                    <a:pt x="468" y="525"/>
                  </a:lnTo>
                  <a:lnTo>
                    <a:pt x="117" y="525"/>
                  </a:lnTo>
                  <a:close/>
                  <a:moveTo>
                    <a:pt x="175" y="117"/>
                  </a:moveTo>
                  <a:lnTo>
                    <a:pt x="157" y="120"/>
                  </a:lnTo>
                  <a:lnTo>
                    <a:pt x="141" y="128"/>
                  </a:lnTo>
                  <a:lnTo>
                    <a:pt x="129" y="140"/>
                  </a:lnTo>
                  <a:lnTo>
                    <a:pt x="120" y="156"/>
                  </a:lnTo>
                  <a:lnTo>
                    <a:pt x="117" y="174"/>
                  </a:lnTo>
                  <a:lnTo>
                    <a:pt x="117" y="408"/>
                  </a:lnTo>
                  <a:lnTo>
                    <a:pt x="468" y="408"/>
                  </a:lnTo>
                  <a:lnTo>
                    <a:pt x="468" y="174"/>
                  </a:lnTo>
                  <a:lnTo>
                    <a:pt x="466" y="156"/>
                  </a:lnTo>
                  <a:lnTo>
                    <a:pt x="458" y="140"/>
                  </a:lnTo>
                  <a:lnTo>
                    <a:pt x="445" y="128"/>
                  </a:lnTo>
                  <a:lnTo>
                    <a:pt x="429" y="120"/>
                  </a:lnTo>
                  <a:lnTo>
                    <a:pt x="411" y="117"/>
                  </a:lnTo>
                  <a:lnTo>
                    <a:pt x="175" y="117"/>
                  </a:lnTo>
                  <a:close/>
                  <a:moveTo>
                    <a:pt x="175" y="0"/>
                  </a:moveTo>
                  <a:lnTo>
                    <a:pt x="411" y="0"/>
                  </a:lnTo>
                  <a:lnTo>
                    <a:pt x="443" y="3"/>
                  </a:lnTo>
                  <a:lnTo>
                    <a:pt x="471" y="11"/>
                  </a:lnTo>
                  <a:lnTo>
                    <a:pt x="499" y="23"/>
                  </a:lnTo>
                  <a:lnTo>
                    <a:pt x="524" y="41"/>
                  </a:lnTo>
                  <a:lnTo>
                    <a:pt x="545" y="62"/>
                  </a:lnTo>
                  <a:lnTo>
                    <a:pt x="562" y="86"/>
                  </a:lnTo>
                  <a:lnTo>
                    <a:pt x="575" y="113"/>
                  </a:lnTo>
                  <a:lnTo>
                    <a:pt x="583" y="143"/>
                  </a:lnTo>
                  <a:lnTo>
                    <a:pt x="585" y="174"/>
                  </a:lnTo>
                  <a:lnTo>
                    <a:pt x="585" y="2933"/>
                  </a:lnTo>
                  <a:lnTo>
                    <a:pt x="351" y="3341"/>
                  </a:lnTo>
                  <a:lnTo>
                    <a:pt x="351" y="3442"/>
                  </a:lnTo>
                  <a:lnTo>
                    <a:pt x="349" y="3460"/>
                  </a:lnTo>
                  <a:lnTo>
                    <a:pt x="340" y="3476"/>
                  </a:lnTo>
                  <a:lnTo>
                    <a:pt x="328" y="3488"/>
                  </a:lnTo>
                  <a:lnTo>
                    <a:pt x="312" y="3497"/>
                  </a:lnTo>
                  <a:lnTo>
                    <a:pt x="292" y="3500"/>
                  </a:lnTo>
                  <a:lnTo>
                    <a:pt x="274" y="3497"/>
                  </a:lnTo>
                  <a:lnTo>
                    <a:pt x="258" y="3488"/>
                  </a:lnTo>
                  <a:lnTo>
                    <a:pt x="246" y="3476"/>
                  </a:lnTo>
                  <a:lnTo>
                    <a:pt x="237" y="3460"/>
                  </a:lnTo>
                  <a:lnTo>
                    <a:pt x="235" y="3442"/>
                  </a:lnTo>
                  <a:lnTo>
                    <a:pt x="235" y="3341"/>
                  </a:lnTo>
                  <a:lnTo>
                    <a:pt x="0" y="2933"/>
                  </a:lnTo>
                  <a:lnTo>
                    <a:pt x="0" y="174"/>
                  </a:lnTo>
                  <a:lnTo>
                    <a:pt x="3" y="143"/>
                  </a:lnTo>
                  <a:lnTo>
                    <a:pt x="11" y="113"/>
                  </a:lnTo>
                  <a:lnTo>
                    <a:pt x="24" y="86"/>
                  </a:lnTo>
                  <a:lnTo>
                    <a:pt x="41" y="62"/>
                  </a:lnTo>
                  <a:lnTo>
                    <a:pt x="63" y="41"/>
                  </a:lnTo>
                  <a:lnTo>
                    <a:pt x="87" y="23"/>
                  </a:lnTo>
                  <a:lnTo>
                    <a:pt x="114" y="11"/>
                  </a:lnTo>
                  <a:lnTo>
                    <a:pt x="143" y="3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43" name="Group 807"/>
          <p:cNvGrpSpPr/>
          <p:nvPr/>
        </p:nvGrpSpPr>
        <p:grpSpPr>
          <a:xfrm>
            <a:off x="8393577" y="6109394"/>
            <a:ext cx="555625" cy="555625"/>
            <a:chOff x="5359400" y="5777349"/>
            <a:chExt cx="555625" cy="555625"/>
          </a:xfrm>
          <a:solidFill>
            <a:srgbClr val="000000"/>
          </a:solidFill>
        </p:grpSpPr>
        <p:sp>
          <p:nvSpPr>
            <p:cNvPr id="944" name="Freeform 682"/>
            <p:cNvSpPr>
              <a:spLocks noEditPoints="1"/>
            </p:cNvSpPr>
            <p:nvPr/>
          </p:nvSpPr>
          <p:spPr bwMode="auto">
            <a:xfrm>
              <a:off x="5822950" y="5777349"/>
              <a:ext cx="92075" cy="555625"/>
            </a:xfrm>
            <a:custGeom>
              <a:avLst/>
              <a:gdLst>
                <a:gd name="T0" fmla="*/ 291 w 583"/>
                <a:gd name="T1" fmla="*/ 3207 h 3500"/>
                <a:gd name="T2" fmla="*/ 159 w 583"/>
                <a:gd name="T3" fmla="*/ 2975 h 3500"/>
                <a:gd name="T4" fmla="*/ 116 w 583"/>
                <a:gd name="T5" fmla="*/ 2858 h 3500"/>
                <a:gd name="T6" fmla="*/ 466 w 583"/>
                <a:gd name="T7" fmla="*/ 758 h 3500"/>
                <a:gd name="T8" fmla="*/ 116 w 583"/>
                <a:gd name="T9" fmla="*/ 525 h 3500"/>
                <a:gd name="T10" fmla="*/ 466 w 583"/>
                <a:gd name="T11" fmla="*/ 642 h 3500"/>
                <a:gd name="T12" fmla="*/ 116 w 583"/>
                <a:gd name="T13" fmla="*/ 525 h 3500"/>
                <a:gd name="T14" fmla="*/ 156 w 583"/>
                <a:gd name="T15" fmla="*/ 120 h 3500"/>
                <a:gd name="T16" fmla="*/ 128 w 583"/>
                <a:gd name="T17" fmla="*/ 140 h 3500"/>
                <a:gd name="T18" fmla="*/ 116 w 583"/>
                <a:gd name="T19" fmla="*/ 174 h 3500"/>
                <a:gd name="T20" fmla="*/ 466 w 583"/>
                <a:gd name="T21" fmla="*/ 408 h 3500"/>
                <a:gd name="T22" fmla="*/ 463 w 583"/>
                <a:gd name="T23" fmla="*/ 156 h 3500"/>
                <a:gd name="T24" fmla="*/ 443 w 583"/>
                <a:gd name="T25" fmla="*/ 128 h 3500"/>
                <a:gd name="T26" fmla="*/ 409 w 583"/>
                <a:gd name="T27" fmla="*/ 117 h 3500"/>
                <a:gd name="T28" fmla="*/ 174 w 583"/>
                <a:gd name="T29" fmla="*/ 0 h 3500"/>
                <a:gd name="T30" fmla="*/ 440 w 583"/>
                <a:gd name="T31" fmla="*/ 3 h 3500"/>
                <a:gd name="T32" fmla="*/ 497 w 583"/>
                <a:gd name="T33" fmla="*/ 23 h 3500"/>
                <a:gd name="T34" fmla="*/ 542 w 583"/>
                <a:gd name="T35" fmla="*/ 62 h 3500"/>
                <a:gd name="T36" fmla="*/ 572 w 583"/>
                <a:gd name="T37" fmla="*/ 113 h 3500"/>
                <a:gd name="T38" fmla="*/ 583 w 583"/>
                <a:gd name="T39" fmla="*/ 174 h 3500"/>
                <a:gd name="T40" fmla="*/ 350 w 583"/>
                <a:gd name="T41" fmla="*/ 3341 h 3500"/>
                <a:gd name="T42" fmla="*/ 346 w 583"/>
                <a:gd name="T43" fmla="*/ 3460 h 3500"/>
                <a:gd name="T44" fmla="*/ 325 w 583"/>
                <a:gd name="T45" fmla="*/ 3488 h 3500"/>
                <a:gd name="T46" fmla="*/ 291 w 583"/>
                <a:gd name="T47" fmla="*/ 3500 h 3500"/>
                <a:gd name="T48" fmla="*/ 257 w 583"/>
                <a:gd name="T49" fmla="*/ 3488 h 3500"/>
                <a:gd name="T50" fmla="*/ 236 w 583"/>
                <a:gd name="T51" fmla="*/ 3460 h 3500"/>
                <a:gd name="T52" fmla="*/ 233 w 583"/>
                <a:gd name="T53" fmla="*/ 3341 h 3500"/>
                <a:gd name="T54" fmla="*/ 0 w 583"/>
                <a:gd name="T55" fmla="*/ 174 h 3500"/>
                <a:gd name="T56" fmla="*/ 10 w 583"/>
                <a:gd name="T57" fmla="*/ 113 h 3500"/>
                <a:gd name="T58" fmla="*/ 41 w 583"/>
                <a:gd name="T59" fmla="*/ 62 h 3500"/>
                <a:gd name="T60" fmla="*/ 86 w 583"/>
                <a:gd name="T61" fmla="*/ 23 h 3500"/>
                <a:gd name="T62" fmla="*/ 143 w 583"/>
                <a:gd name="T63" fmla="*/ 3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83" h="3500">
                  <a:moveTo>
                    <a:pt x="159" y="2975"/>
                  </a:moveTo>
                  <a:lnTo>
                    <a:pt x="291" y="3207"/>
                  </a:lnTo>
                  <a:lnTo>
                    <a:pt x="424" y="2975"/>
                  </a:lnTo>
                  <a:lnTo>
                    <a:pt x="159" y="2975"/>
                  </a:lnTo>
                  <a:close/>
                  <a:moveTo>
                    <a:pt x="116" y="758"/>
                  </a:moveTo>
                  <a:lnTo>
                    <a:pt x="116" y="2858"/>
                  </a:lnTo>
                  <a:lnTo>
                    <a:pt x="466" y="2858"/>
                  </a:lnTo>
                  <a:lnTo>
                    <a:pt x="466" y="758"/>
                  </a:lnTo>
                  <a:lnTo>
                    <a:pt x="116" y="758"/>
                  </a:lnTo>
                  <a:close/>
                  <a:moveTo>
                    <a:pt x="116" y="525"/>
                  </a:moveTo>
                  <a:lnTo>
                    <a:pt x="116" y="642"/>
                  </a:lnTo>
                  <a:lnTo>
                    <a:pt x="466" y="642"/>
                  </a:lnTo>
                  <a:lnTo>
                    <a:pt x="466" y="525"/>
                  </a:lnTo>
                  <a:lnTo>
                    <a:pt x="116" y="525"/>
                  </a:lnTo>
                  <a:close/>
                  <a:moveTo>
                    <a:pt x="174" y="117"/>
                  </a:moveTo>
                  <a:lnTo>
                    <a:pt x="156" y="120"/>
                  </a:lnTo>
                  <a:lnTo>
                    <a:pt x="140" y="128"/>
                  </a:lnTo>
                  <a:lnTo>
                    <a:pt x="128" y="140"/>
                  </a:lnTo>
                  <a:lnTo>
                    <a:pt x="120" y="156"/>
                  </a:lnTo>
                  <a:lnTo>
                    <a:pt x="116" y="174"/>
                  </a:lnTo>
                  <a:lnTo>
                    <a:pt x="116" y="408"/>
                  </a:lnTo>
                  <a:lnTo>
                    <a:pt x="466" y="408"/>
                  </a:lnTo>
                  <a:lnTo>
                    <a:pt x="466" y="174"/>
                  </a:lnTo>
                  <a:lnTo>
                    <a:pt x="463" y="156"/>
                  </a:lnTo>
                  <a:lnTo>
                    <a:pt x="455" y="140"/>
                  </a:lnTo>
                  <a:lnTo>
                    <a:pt x="443" y="128"/>
                  </a:lnTo>
                  <a:lnTo>
                    <a:pt x="427" y="120"/>
                  </a:lnTo>
                  <a:lnTo>
                    <a:pt x="409" y="117"/>
                  </a:lnTo>
                  <a:lnTo>
                    <a:pt x="174" y="117"/>
                  </a:lnTo>
                  <a:close/>
                  <a:moveTo>
                    <a:pt x="174" y="0"/>
                  </a:moveTo>
                  <a:lnTo>
                    <a:pt x="409" y="0"/>
                  </a:lnTo>
                  <a:lnTo>
                    <a:pt x="440" y="3"/>
                  </a:lnTo>
                  <a:lnTo>
                    <a:pt x="470" y="11"/>
                  </a:lnTo>
                  <a:lnTo>
                    <a:pt x="497" y="23"/>
                  </a:lnTo>
                  <a:lnTo>
                    <a:pt x="521" y="41"/>
                  </a:lnTo>
                  <a:lnTo>
                    <a:pt x="542" y="62"/>
                  </a:lnTo>
                  <a:lnTo>
                    <a:pt x="560" y="86"/>
                  </a:lnTo>
                  <a:lnTo>
                    <a:pt x="572" y="113"/>
                  </a:lnTo>
                  <a:lnTo>
                    <a:pt x="580" y="143"/>
                  </a:lnTo>
                  <a:lnTo>
                    <a:pt x="583" y="174"/>
                  </a:lnTo>
                  <a:lnTo>
                    <a:pt x="583" y="2933"/>
                  </a:lnTo>
                  <a:lnTo>
                    <a:pt x="350" y="3341"/>
                  </a:lnTo>
                  <a:lnTo>
                    <a:pt x="350" y="3442"/>
                  </a:lnTo>
                  <a:lnTo>
                    <a:pt x="346" y="3460"/>
                  </a:lnTo>
                  <a:lnTo>
                    <a:pt x="338" y="3476"/>
                  </a:lnTo>
                  <a:lnTo>
                    <a:pt x="325" y="3488"/>
                  </a:lnTo>
                  <a:lnTo>
                    <a:pt x="309" y="3497"/>
                  </a:lnTo>
                  <a:lnTo>
                    <a:pt x="291" y="3500"/>
                  </a:lnTo>
                  <a:lnTo>
                    <a:pt x="273" y="3497"/>
                  </a:lnTo>
                  <a:lnTo>
                    <a:pt x="257" y="3488"/>
                  </a:lnTo>
                  <a:lnTo>
                    <a:pt x="245" y="3476"/>
                  </a:lnTo>
                  <a:lnTo>
                    <a:pt x="236" y="3460"/>
                  </a:lnTo>
                  <a:lnTo>
                    <a:pt x="233" y="3442"/>
                  </a:lnTo>
                  <a:lnTo>
                    <a:pt x="233" y="3341"/>
                  </a:lnTo>
                  <a:lnTo>
                    <a:pt x="0" y="2933"/>
                  </a:lnTo>
                  <a:lnTo>
                    <a:pt x="0" y="174"/>
                  </a:lnTo>
                  <a:lnTo>
                    <a:pt x="3" y="143"/>
                  </a:lnTo>
                  <a:lnTo>
                    <a:pt x="10" y="113"/>
                  </a:lnTo>
                  <a:lnTo>
                    <a:pt x="23" y="86"/>
                  </a:lnTo>
                  <a:lnTo>
                    <a:pt x="41" y="62"/>
                  </a:lnTo>
                  <a:lnTo>
                    <a:pt x="61" y="41"/>
                  </a:lnTo>
                  <a:lnTo>
                    <a:pt x="86" y="23"/>
                  </a:lnTo>
                  <a:lnTo>
                    <a:pt x="113" y="11"/>
                  </a:lnTo>
                  <a:lnTo>
                    <a:pt x="143" y="3"/>
                  </a:lnTo>
                  <a:lnTo>
                    <a:pt x="1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Freeform 683"/>
            <p:cNvSpPr>
              <a:spLocks noEditPoints="1"/>
            </p:cNvSpPr>
            <p:nvPr/>
          </p:nvSpPr>
          <p:spPr bwMode="auto">
            <a:xfrm>
              <a:off x="5359400" y="5777349"/>
              <a:ext cx="425450" cy="555625"/>
            </a:xfrm>
            <a:custGeom>
              <a:avLst/>
              <a:gdLst>
                <a:gd name="T0" fmla="*/ 583 w 2683"/>
                <a:gd name="T1" fmla="*/ 117 h 3500"/>
                <a:gd name="T2" fmla="*/ 583 w 2683"/>
                <a:gd name="T3" fmla="*/ 3383 h 3500"/>
                <a:gd name="T4" fmla="*/ 2567 w 2683"/>
                <a:gd name="T5" fmla="*/ 3383 h 3500"/>
                <a:gd name="T6" fmla="*/ 2567 w 2683"/>
                <a:gd name="T7" fmla="*/ 117 h 3500"/>
                <a:gd name="T8" fmla="*/ 583 w 2683"/>
                <a:gd name="T9" fmla="*/ 117 h 3500"/>
                <a:gd name="T10" fmla="*/ 117 w 2683"/>
                <a:gd name="T11" fmla="*/ 117 h 3500"/>
                <a:gd name="T12" fmla="*/ 117 w 2683"/>
                <a:gd name="T13" fmla="*/ 3383 h 3500"/>
                <a:gd name="T14" fmla="*/ 467 w 2683"/>
                <a:gd name="T15" fmla="*/ 3383 h 3500"/>
                <a:gd name="T16" fmla="*/ 467 w 2683"/>
                <a:gd name="T17" fmla="*/ 117 h 3500"/>
                <a:gd name="T18" fmla="*/ 117 w 2683"/>
                <a:gd name="T19" fmla="*/ 117 h 3500"/>
                <a:gd name="T20" fmla="*/ 0 w 2683"/>
                <a:gd name="T21" fmla="*/ 0 h 3500"/>
                <a:gd name="T22" fmla="*/ 2683 w 2683"/>
                <a:gd name="T23" fmla="*/ 0 h 3500"/>
                <a:gd name="T24" fmla="*/ 2683 w 2683"/>
                <a:gd name="T25" fmla="*/ 3500 h 3500"/>
                <a:gd name="T26" fmla="*/ 0 w 2683"/>
                <a:gd name="T27" fmla="*/ 3500 h 3500"/>
                <a:gd name="T28" fmla="*/ 0 w 2683"/>
                <a:gd name="T29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83" h="3500">
                  <a:moveTo>
                    <a:pt x="583" y="117"/>
                  </a:moveTo>
                  <a:lnTo>
                    <a:pt x="583" y="3383"/>
                  </a:lnTo>
                  <a:lnTo>
                    <a:pt x="2567" y="3383"/>
                  </a:lnTo>
                  <a:lnTo>
                    <a:pt x="2567" y="117"/>
                  </a:lnTo>
                  <a:lnTo>
                    <a:pt x="583" y="117"/>
                  </a:lnTo>
                  <a:close/>
                  <a:moveTo>
                    <a:pt x="117" y="117"/>
                  </a:moveTo>
                  <a:lnTo>
                    <a:pt x="117" y="3383"/>
                  </a:lnTo>
                  <a:lnTo>
                    <a:pt x="467" y="3383"/>
                  </a:lnTo>
                  <a:lnTo>
                    <a:pt x="467" y="117"/>
                  </a:lnTo>
                  <a:lnTo>
                    <a:pt x="117" y="117"/>
                  </a:lnTo>
                  <a:close/>
                  <a:moveTo>
                    <a:pt x="0" y="0"/>
                  </a:moveTo>
                  <a:lnTo>
                    <a:pt x="2683" y="0"/>
                  </a:lnTo>
                  <a:lnTo>
                    <a:pt x="2683" y="3500"/>
                  </a:lnTo>
                  <a:lnTo>
                    <a:pt x="0" y="35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684"/>
            <p:cNvSpPr>
              <a:spLocks noEditPoints="1"/>
            </p:cNvSpPr>
            <p:nvPr/>
          </p:nvSpPr>
          <p:spPr bwMode="auto">
            <a:xfrm>
              <a:off x="5499100" y="5869424"/>
              <a:ext cx="222250" cy="130175"/>
            </a:xfrm>
            <a:custGeom>
              <a:avLst/>
              <a:gdLst>
                <a:gd name="T0" fmla="*/ 117 w 1400"/>
                <a:gd name="T1" fmla="*/ 117 h 817"/>
                <a:gd name="T2" fmla="*/ 117 w 1400"/>
                <a:gd name="T3" fmla="*/ 700 h 817"/>
                <a:gd name="T4" fmla="*/ 1283 w 1400"/>
                <a:gd name="T5" fmla="*/ 700 h 817"/>
                <a:gd name="T6" fmla="*/ 1283 w 1400"/>
                <a:gd name="T7" fmla="*/ 117 h 817"/>
                <a:gd name="T8" fmla="*/ 117 w 1400"/>
                <a:gd name="T9" fmla="*/ 117 h 817"/>
                <a:gd name="T10" fmla="*/ 0 w 1400"/>
                <a:gd name="T11" fmla="*/ 0 h 817"/>
                <a:gd name="T12" fmla="*/ 1400 w 1400"/>
                <a:gd name="T13" fmla="*/ 0 h 817"/>
                <a:gd name="T14" fmla="*/ 1400 w 1400"/>
                <a:gd name="T15" fmla="*/ 817 h 817"/>
                <a:gd name="T16" fmla="*/ 0 w 1400"/>
                <a:gd name="T17" fmla="*/ 817 h 817"/>
                <a:gd name="T18" fmla="*/ 0 w 1400"/>
                <a:gd name="T19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00" h="817">
                  <a:moveTo>
                    <a:pt x="117" y="117"/>
                  </a:moveTo>
                  <a:lnTo>
                    <a:pt x="117" y="700"/>
                  </a:lnTo>
                  <a:lnTo>
                    <a:pt x="1283" y="700"/>
                  </a:lnTo>
                  <a:lnTo>
                    <a:pt x="1283" y="117"/>
                  </a:lnTo>
                  <a:lnTo>
                    <a:pt x="117" y="117"/>
                  </a:lnTo>
                  <a:close/>
                  <a:moveTo>
                    <a:pt x="0" y="0"/>
                  </a:moveTo>
                  <a:lnTo>
                    <a:pt x="1400" y="0"/>
                  </a:lnTo>
                  <a:lnTo>
                    <a:pt x="1400" y="817"/>
                  </a:lnTo>
                  <a:lnTo>
                    <a:pt x="0" y="81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Rectangle 685"/>
            <p:cNvSpPr>
              <a:spLocks noChangeArrowheads="1"/>
            </p:cNvSpPr>
            <p:nvPr/>
          </p:nvSpPr>
          <p:spPr bwMode="auto">
            <a:xfrm>
              <a:off x="5545138" y="5907524"/>
              <a:ext cx="128588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Rectangle 686"/>
            <p:cNvSpPr>
              <a:spLocks noChangeArrowheads="1"/>
            </p:cNvSpPr>
            <p:nvPr/>
          </p:nvSpPr>
          <p:spPr bwMode="auto">
            <a:xfrm>
              <a:off x="5545138" y="5944037"/>
              <a:ext cx="128588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49" name="Group 806"/>
          <p:cNvGrpSpPr/>
          <p:nvPr/>
        </p:nvGrpSpPr>
        <p:grpSpPr>
          <a:xfrm>
            <a:off x="7523964" y="6109394"/>
            <a:ext cx="423863" cy="555625"/>
            <a:chOff x="4418013" y="5777349"/>
            <a:chExt cx="423863" cy="555625"/>
          </a:xfrm>
          <a:solidFill>
            <a:srgbClr val="000000"/>
          </a:solidFill>
        </p:grpSpPr>
        <p:sp>
          <p:nvSpPr>
            <p:cNvPr id="950" name="Freeform 691"/>
            <p:cNvSpPr>
              <a:spLocks noEditPoints="1"/>
            </p:cNvSpPr>
            <p:nvPr/>
          </p:nvSpPr>
          <p:spPr bwMode="auto">
            <a:xfrm>
              <a:off x="4418013" y="5777349"/>
              <a:ext cx="423863" cy="555625"/>
            </a:xfrm>
            <a:custGeom>
              <a:avLst/>
              <a:gdLst>
                <a:gd name="T0" fmla="*/ 580 w 2666"/>
                <a:gd name="T1" fmla="*/ 117 h 3500"/>
                <a:gd name="T2" fmla="*/ 580 w 2666"/>
                <a:gd name="T3" fmla="*/ 3383 h 3500"/>
                <a:gd name="T4" fmla="*/ 2550 w 2666"/>
                <a:gd name="T5" fmla="*/ 3383 h 3500"/>
                <a:gd name="T6" fmla="*/ 2550 w 2666"/>
                <a:gd name="T7" fmla="*/ 117 h 3500"/>
                <a:gd name="T8" fmla="*/ 580 w 2666"/>
                <a:gd name="T9" fmla="*/ 117 h 3500"/>
                <a:gd name="T10" fmla="*/ 116 w 2666"/>
                <a:gd name="T11" fmla="*/ 117 h 3500"/>
                <a:gd name="T12" fmla="*/ 116 w 2666"/>
                <a:gd name="T13" fmla="*/ 3383 h 3500"/>
                <a:gd name="T14" fmla="*/ 464 w 2666"/>
                <a:gd name="T15" fmla="*/ 3383 h 3500"/>
                <a:gd name="T16" fmla="*/ 464 w 2666"/>
                <a:gd name="T17" fmla="*/ 117 h 3500"/>
                <a:gd name="T18" fmla="*/ 116 w 2666"/>
                <a:gd name="T19" fmla="*/ 117 h 3500"/>
                <a:gd name="T20" fmla="*/ 0 w 2666"/>
                <a:gd name="T21" fmla="*/ 0 h 3500"/>
                <a:gd name="T22" fmla="*/ 2666 w 2666"/>
                <a:gd name="T23" fmla="*/ 0 h 3500"/>
                <a:gd name="T24" fmla="*/ 2666 w 2666"/>
                <a:gd name="T25" fmla="*/ 3500 h 3500"/>
                <a:gd name="T26" fmla="*/ 0 w 2666"/>
                <a:gd name="T27" fmla="*/ 3500 h 3500"/>
                <a:gd name="T28" fmla="*/ 0 w 2666"/>
                <a:gd name="T29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66" h="3500">
                  <a:moveTo>
                    <a:pt x="580" y="117"/>
                  </a:moveTo>
                  <a:lnTo>
                    <a:pt x="580" y="3383"/>
                  </a:lnTo>
                  <a:lnTo>
                    <a:pt x="2550" y="3383"/>
                  </a:lnTo>
                  <a:lnTo>
                    <a:pt x="2550" y="117"/>
                  </a:lnTo>
                  <a:lnTo>
                    <a:pt x="580" y="117"/>
                  </a:lnTo>
                  <a:close/>
                  <a:moveTo>
                    <a:pt x="116" y="117"/>
                  </a:moveTo>
                  <a:lnTo>
                    <a:pt x="116" y="3383"/>
                  </a:lnTo>
                  <a:lnTo>
                    <a:pt x="464" y="3383"/>
                  </a:lnTo>
                  <a:lnTo>
                    <a:pt x="464" y="117"/>
                  </a:lnTo>
                  <a:lnTo>
                    <a:pt x="116" y="117"/>
                  </a:lnTo>
                  <a:close/>
                  <a:moveTo>
                    <a:pt x="0" y="0"/>
                  </a:moveTo>
                  <a:lnTo>
                    <a:pt x="2666" y="0"/>
                  </a:lnTo>
                  <a:lnTo>
                    <a:pt x="2666" y="3500"/>
                  </a:lnTo>
                  <a:lnTo>
                    <a:pt x="0" y="350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692"/>
            <p:cNvSpPr>
              <a:spLocks noEditPoints="1"/>
            </p:cNvSpPr>
            <p:nvPr/>
          </p:nvSpPr>
          <p:spPr bwMode="auto">
            <a:xfrm>
              <a:off x="4556126" y="5869424"/>
              <a:ext cx="220663" cy="130175"/>
            </a:xfrm>
            <a:custGeom>
              <a:avLst/>
              <a:gdLst>
                <a:gd name="T0" fmla="*/ 116 w 1392"/>
                <a:gd name="T1" fmla="*/ 117 h 817"/>
                <a:gd name="T2" fmla="*/ 116 w 1392"/>
                <a:gd name="T3" fmla="*/ 700 h 817"/>
                <a:gd name="T4" fmla="*/ 1276 w 1392"/>
                <a:gd name="T5" fmla="*/ 700 h 817"/>
                <a:gd name="T6" fmla="*/ 1276 w 1392"/>
                <a:gd name="T7" fmla="*/ 117 h 817"/>
                <a:gd name="T8" fmla="*/ 116 w 1392"/>
                <a:gd name="T9" fmla="*/ 117 h 817"/>
                <a:gd name="T10" fmla="*/ 0 w 1392"/>
                <a:gd name="T11" fmla="*/ 0 h 817"/>
                <a:gd name="T12" fmla="*/ 1392 w 1392"/>
                <a:gd name="T13" fmla="*/ 0 h 817"/>
                <a:gd name="T14" fmla="*/ 1392 w 1392"/>
                <a:gd name="T15" fmla="*/ 817 h 817"/>
                <a:gd name="T16" fmla="*/ 0 w 1392"/>
                <a:gd name="T17" fmla="*/ 817 h 817"/>
                <a:gd name="T18" fmla="*/ 0 w 1392"/>
                <a:gd name="T19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92" h="817">
                  <a:moveTo>
                    <a:pt x="116" y="117"/>
                  </a:moveTo>
                  <a:lnTo>
                    <a:pt x="116" y="700"/>
                  </a:lnTo>
                  <a:lnTo>
                    <a:pt x="1276" y="700"/>
                  </a:lnTo>
                  <a:lnTo>
                    <a:pt x="1276" y="117"/>
                  </a:lnTo>
                  <a:lnTo>
                    <a:pt x="116" y="117"/>
                  </a:lnTo>
                  <a:close/>
                  <a:moveTo>
                    <a:pt x="0" y="0"/>
                  </a:moveTo>
                  <a:lnTo>
                    <a:pt x="1392" y="0"/>
                  </a:lnTo>
                  <a:lnTo>
                    <a:pt x="1392" y="817"/>
                  </a:lnTo>
                  <a:lnTo>
                    <a:pt x="0" y="817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Rectangle 693"/>
            <p:cNvSpPr>
              <a:spLocks noChangeArrowheads="1"/>
            </p:cNvSpPr>
            <p:nvPr/>
          </p:nvSpPr>
          <p:spPr bwMode="auto">
            <a:xfrm>
              <a:off x="4602163" y="5907524"/>
              <a:ext cx="128588" cy="17463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Rectangle 694"/>
            <p:cNvSpPr>
              <a:spLocks noChangeArrowheads="1"/>
            </p:cNvSpPr>
            <p:nvPr/>
          </p:nvSpPr>
          <p:spPr bwMode="auto">
            <a:xfrm>
              <a:off x="4602163" y="5944037"/>
              <a:ext cx="128588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54" name="Group 785"/>
          <p:cNvGrpSpPr/>
          <p:nvPr/>
        </p:nvGrpSpPr>
        <p:grpSpPr>
          <a:xfrm>
            <a:off x="6541639" y="6109394"/>
            <a:ext cx="517525" cy="555625"/>
            <a:chOff x="3444875" y="5776913"/>
            <a:chExt cx="517525" cy="555625"/>
          </a:xfrm>
          <a:solidFill>
            <a:srgbClr val="000000"/>
          </a:solidFill>
        </p:grpSpPr>
        <p:sp>
          <p:nvSpPr>
            <p:cNvPr id="955" name="Freeform 699"/>
            <p:cNvSpPr>
              <a:spLocks/>
            </p:cNvSpPr>
            <p:nvPr/>
          </p:nvSpPr>
          <p:spPr bwMode="auto">
            <a:xfrm>
              <a:off x="3556000" y="5934076"/>
              <a:ext cx="101600" cy="19050"/>
            </a:xfrm>
            <a:custGeom>
              <a:avLst/>
              <a:gdLst>
                <a:gd name="T0" fmla="*/ 58 w 639"/>
                <a:gd name="T1" fmla="*/ 0 h 116"/>
                <a:gd name="T2" fmla="*/ 581 w 639"/>
                <a:gd name="T3" fmla="*/ 0 h 116"/>
                <a:gd name="T4" fmla="*/ 600 w 639"/>
                <a:gd name="T5" fmla="*/ 3 h 116"/>
                <a:gd name="T6" fmla="*/ 616 w 639"/>
                <a:gd name="T7" fmla="*/ 11 h 116"/>
                <a:gd name="T8" fmla="*/ 628 w 639"/>
                <a:gd name="T9" fmla="*/ 24 h 116"/>
                <a:gd name="T10" fmla="*/ 636 w 639"/>
                <a:gd name="T11" fmla="*/ 40 h 116"/>
                <a:gd name="T12" fmla="*/ 639 w 639"/>
                <a:gd name="T13" fmla="*/ 58 h 116"/>
                <a:gd name="T14" fmla="*/ 636 w 639"/>
                <a:gd name="T15" fmla="*/ 76 h 116"/>
                <a:gd name="T16" fmla="*/ 628 w 639"/>
                <a:gd name="T17" fmla="*/ 92 h 116"/>
                <a:gd name="T18" fmla="*/ 616 w 639"/>
                <a:gd name="T19" fmla="*/ 105 h 116"/>
                <a:gd name="T20" fmla="*/ 600 w 639"/>
                <a:gd name="T21" fmla="*/ 113 h 116"/>
                <a:gd name="T22" fmla="*/ 581 w 639"/>
                <a:gd name="T23" fmla="*/ 116 h 116"/>
                <a:gd name="T24" fmla="*/ 58 w 639"/>
                <a:gd name="T25" fmla="*/ 116 h 116"/>
                <a:gd name="T26" fmla="*/ 40 w 639"/>
                <a:gd name="T27" fmla="*/ 113 h 116"/>
                <a:gd name="T28" fmla="*/ 24 w 639"/>
                <a:gd name="T29" fmla="*/ 105 h 116"/>
                <a:gd name="T30" fmla="*/ 11 w 639"/>
                <a:gd name="T31" fmla="*/ 92 h 116"/>
                <a:gd name="T32" fmla="*/ 3 w 639"/>
                <a:gd name="T33" fmla="*/ 76 h 116"/>
                <a:gd name="T34" fmla="*/ 0 w 639"/>
                <a:gd name="T35" fmla="*/ 58 h 116"/>
                <a:gd name="T36" fmla="*/ 3 w 639"/>
                <a:gd name="T37" fmla="*/ 40 h 116"/>
                <a:gd name="T38" fmla="*/ 11 w 639"/>
                <a:gd name="T39" fmla="*/ 24 h 116"/>
                <a:gd name="T40" fmla="*/ 24 w 639"/>
                <a:gd name="T41" fmla="*/ 11 h 116"/>
                <a:gd name="T42" fmla="*/ 40 w 639"/>
                <a:gd name="T43" fmla="*/ 3 h 116"/>
                <a:gd name="T44" fmla="*/ 58 w 639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9" h="116">
                  <a:moveTo>
                    <a:pt x="58" y="0"/>
                  </a:moveTo>
                  <a:lnTo>
                    <a:pt x="581" y="0"/>
                  </a:lnTo>
                  <a:lnTo>
                    <a:pt x="600" y="3"/>
                  </a:lnTo>
                  <a:lnTo>
                    <a:pt x="616" y="11"/>
                  </a:lnTo>
                  <a:lnTo>
                    <a:pt x="628" y="24"/>
                  </a:lnTo>
                  <a:lnTo>
                    <a:pt x="636" y="40"/>
                  </a:lnTo>
                  <a:lnTo>
                    <a:pt x="639" y="58"/>
                  </a:lnTo>
                  <a:lnTo>
                    <a:pt x="636" y="76"/>
                  </a:lnTo>
                  <a:lnTo>
                    <a:pt x="628" y="92"/>
                  </a:lnTo>
                  <a:lnTo>
                    <a:pt x="616" y="105"/>
                  </a:lnTo>
                  <a:lnTo>
                    <a:pt x="600" y="113"/>
                  </a:lnTo>
                  <a:lnTo>
                    <a:pt x="581" y="116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700"/>
            <p:cNvSpPr>
              <a:spLocks/>
            </p:cNvSpPr>
            <p:nvPr/>
          </p:nvSpPr>
          <p:spPr bwMode="auto">
            <a:xfrm>
              <a:off x="3556000" y="5999163"/>
              <a:ext cx="63500" cy="19050"/>
            </a:xfrm>
            <a:custGeom>
              <a:avLst/>
              <a:gdLst>
                <a:gd name="T0" fmla="*/ 58 w 407"/>
                <a:gd name="T1" fmla="*/ 0 h 117"/>
                <a:gd name="T2" fmla="*/ 349 w 407"/>
                <a:gd name="T3" fmla="*/ 0 h 117"/>
                <a:gd name="T4" fmla="*/ 367 w 407"/>
                <a:gd name="T5" fmla="*/ 3 h 117"/>
                <a:gd name="T6" fmla="*/ 383 w 407"/>
                <a:gd name="T7" fmla="*/ 12 h 117"/>
                <a:gd name="T8" fmla="*/ 396 w 407"/>
                <a:gd name="T9" fmla="*/ 24 h 117"/>
                <a:gd name="T10" fmla="*/ 404 w 407"/>
                <a:gd name="T11" fmla="*/ 40 h 117"/>
                <a:gd name="T12" fmla="*/ 407 w 407"/>
                <a:gd name="T13" fmla="*/ 58 h 117"/>
                <a:gd name="T14" fmla="*/ 404 w 407"/>
                <a:gd name="T15" fmla="*/ 76 h 117"/>
                <a:gd name="T16" fmla="*/ 396 w 407"/>
                <a:gd name="T17" fmla="*/ 92 h 117"/>
                <a:gd name="T18" fmla="*/ 383 w 407"/>
                <a:gd name="T19" fmla="*/ 105 h 117"/>
                <a:gd name="T20" fmla="*/ 367 w 407"/>
                <a:gd name="T21" fmla="*/ 113 h 117"/>
                <a:gd name="T22" fmla="*/ 349 w 407"/>
                <a:gd name="T23" fmla="*/ 117 h 117"/>
                <a:gd name="T24" fmla="*/ 58 w 407"/>
                <a:gd name="T25" fmla="*/ 117 h 117"/>
                <a:gd name="T26" fmla="*/ 40 w 407"/>
                <a:gd name="T27" fmla="*/ 113 h 117"/>
                <a:gd name="T28" fmla="*/ 24 w 407"/>
                <a:gd name="T29" fmla="*/ 105 h 117"/>
                <a:gd name="T30" fmla="*/ 11 w 407"/>
                <a:gd name="T31" fmla="*/ 92 h 117"/>
                <a:gd name="T32" fmla="*/ 3 w 407"/>
                <a:gd name="T33" fmla="*/ 76 h 117"/>
                <a:gd name="T34" fmla="*/ 0 w 407"/>
                <a:gd name="T35" fmla="*/ 58 h 117"/>
                <a:gd name="T36" fmla="*/ 3 w 407"/>
                <a:gd name="T37" fmla="*/ 40 h 117"/>
                <a:gd name="T38" fmla="*/ 11 w 407"/>
                <a:gd name="T39" fmla="*/ 24 h 117"/>
                <a:gd name="T40" fmla="*/ 24 w 407"/>
                <a:gd name="T41" fmla="*/ 12 h 117"/>
                <a:gd name="T42" fmla="*/ 40 w 407"/>
                <a:gd name="T43" fmla="*/ 3 h 117"/>
                <a:gd name="T44" fmla="*/ 58 w 407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7" h="117">
                  <a:moveTo>
                    <a:pt x="58" y="0"/>
                  </a:moveTo>
                  <a:lnTo>
                    <a:pt x="349" y="0"/>
                  </a:lnTo>
                  <a:lnTo>
                    <a:pt x="367" y="3"/>
                  </a:lnTo>
                  <a:lnTo>
                    <a:pt x="383" y="12"/>
                  </a:lnTo>
                  <a:lnTo>
                    <a:pt x="396" y="24"/>
                  </a:lnTo>
                  <a:lnTo>
                    <a:pt x="404" y="40"/>
                  </a:lnTo>
                  <a:lnTo>
                    <a:pt x="407" y="58"/>
                  </a:lnTo>
                  <a:lnTo>
                    <a:pt x="404" y="76"/>
                  </a:lnTo>
                  <a:lnTo>
                    <a:pt x="396" y="92"/>
                  </a:lnTo>
                  <a:lnTo>
                    <a:pt x="383" y="105"/>
                  </a:lnTo>
                  <a:lnTo>
                    <a:pt x="367" y="113"/>
                  </a:lnTo>
                  <a:lnTo>
                    <a:pt x="349" y="117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701"/>
            <p:cNvSpPr>
              <a:spLocks/>
            </p:cNvSpPr>
            <p:nvPr/>
          </p:nvSpPr>
          <p:spPr bwMode="auto">
            <a:xfrm>
              <a:off x="3675063" y="5999163"/>
              <a:ext cx="84138" cy="19050"/>
            </a:xfrm>
            <a:custGeom>
              <a:avLst/>
              <a:gdLst>
                <a:gd name="T0" fmla="*/ 58 w 523"/>
                <a:gd name="T1" fmla="*/ 0 h 117"/>
                <a:gd name="T2" fmla="*/ 465 w 523"/>
                <a:gd name="T3" fmla="*/ 0 h 117"/>
                <a:gd name="T4" fmla="*/ 483 w 523"/>
                <a:gd name="T5" fmla="*/ 3 h 117"/>
                <a:gd name="T6" fmla="*/ 500 w 523"/>
                <a:gd name="T7" fmla="*/ 12 h 117"/>
                <a:gd name="T8" fmla="*/ 512 w 523"/>
                <a:gd name="T9" fmla="*/ 24 h 117"/>
                <a:gd name="T10" fmla="*/ 520 w 523"/>
                <a:gd name="T11" fmla="*/ 40 h 117"/>
                <a:gd name="T12" fmla="*/ 523 w 523"/>
                <a:gd name="T13" fmla="*/ 58 h 117"/>
                <a:gd name="T14" fmla="*/ 520 w 523"/>
                <a:gd name="T15" fmla="*/ 76 h 117"/>
                <a:gd name="T16" fmla="*/ 512 w 523"/>
                <a:gd name="T17" fmla="*/ 92 h 117"/>
                <a:gd name="T18" fmla="*/ 500 w 523"/>
                <a:gd name="T19" fmla="*/ 105 h 117"/>
                <a:gd name="T20" fmla="*/ 483 w 523"/>
                <a:gd name="T21" fmla="*/ 113 h 117"/>
                <a:gd name="T22" fmla="*/ 465 w 523"/>
                <a:gd name="T23" fmla="*/ 117 h 117"/>
                <a:gd name="T24" fmla="*/ 58 w 523"/>
                <a:gd name="T25" fmla="*/ 117 h 117"/>
                <a:gd name="T26" fmla="*/ 40 w 523"/>
                <a:gd name="T27" fmla="*/ 113 h 117"/>
                <a:gd name="T28" fmla="*/ 24 w 523"/>
                <a:gd name="T29" fmla="*/ 105 h 117"/>
                <a:gd name="T30" fmla="*/ 11 w 523"/>
                <a:gd name="T31" fmla="*/ 92 h 117"/>
                <a:gd name="T32" fmla="*/ 3 w 523"/>
                <a:gd name="T33" fmla="*/ 76 h 117"/>
                <a:gd name="T34" fmla="*/ 0 w 523"/>
                <a:gd name="T35" fmla="*/ 58 h 117"/>
                <a:gd name="T36" fmla="*/ 3 w 523"/>
                <a:gd name="T37" fmla="*/ 40 h 117"/>
                <a:gd name="T38" fmla="*/ 11 w 523"/>
                <a:gd name="T39" fmla="*/ 24 h 117"/>
                <a:gd name="T40" fmla="*/ 24 w 523"/>
                <a:gd name="T41" fmla="*/ 12 h 117"/>
                <a:gd name="T42" fmla="*/ 40 w 523"/>
                <a:gd name="T43" fmla="*/ 3 h 117"/>
                <a:gd name="T44" fmla="*/ 58 w 523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3" h="117">
                  <a:moveTo>
                    <a:pt x="58" y="0"/>
                  </a:moveTo>
                  <a:lnTo>
                    <a:pt x="465" y="0"/>
                  </a:lnTo>
                  <a:lnTo>
                    <a:pt x="483" y="3"/>
                  </a:lnTo>
                  <a:lnTo>
                    <a:pt x="500" y="12"/>
                  </a:lnTo>
                  <a:lnTo>
                    <a:pt x="512" y="24"/>
                  </a:lnTo>
                  <a:lnTo>
                    <a:pt x="520" y="40"/>
                  </a:lnTo>
                  <a:lnTo>
                    <a:pt x="523" y="58"/>
                  </a:lnTo>
                  <a:lnTo>
                    <a:pt x="520" y="76"/>
                  </a:lnTo>
                  <a:lnTo>
                    <a:pt x="512" y="92"/>
                  </a:lnTo>
                  <a:lnTo>
                    <a:pt x="500" y="105"/>
                  </a:lnTo>
                  <a:lnTo>
                    <a:pt x="483" y="113"/>
                  </a:lnTo>
                  <a:lnTo>
                    <a:pt x="465" y="117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702"/>
            <p:cNvSpPr>
              <a:spLocks/>
            </p:cNvSpPr>
            <p:nvPr/>
          </p:nvSpPr>
          <p:spPr bwMode="auto">
            <a:xfrm>
              <a:off x="3638550" y="5999163"/>
              <a:ext cx="19050" cy="19050"/>
            </a:xfrm>
            <a:custGeom>
              <a:avLst/>
              <a:gdLst>
                <a:gd name="T0" fmla="*/ 58 w 116"/>
                <a:gd name="T1" fmla="*/ 0 h 116"/>
                <a:gd name="T2" fmla="*/ 73 w 116"/>
                <a:gd name="T3" fmla="*/ 1 h 116"/>
                <a:gd name="T4" fmla="*/ 88 w 116"/>
                <a:gd name="T5" fmla="*/ 7 h 116"/>
                <a:gd name="T6" fmla="*/ 99 w 116"/>
                <a:gd name="T7" fmla="*/ 16 h 116"/>
                <a:gd name="T8" fmla="*/ 109 w 116"/>
                <a:gd name="T9" fmla="*/ 29 h 116"/>
                <a:gd name="T10" fmla="*/ 114 w 116"/>
                <a:gd name="T11" fmla="*/ 42 h 116"/>
                <a:gd name="T12" fmla="*/ 116 w 116"/>
                <a:gd name="T13" fmla="*/ 57 h 116"/>
                <a:gd name="T14" fmla="*/ 114 w 116"/>
                <a:gd name="T15" fmla="*/ 72 h 116"/>
                <a:gd name="T16" fmla="*/ 109 w 116"/>
                <a:gd name="T17" fmla="*/ 86 h 116"/>
                <a:gd name="T18" fmla="*/ 99 w 116"/>
                <a:gd name="T19" fmla="*/ 99 h 116"/>
                <a:gd name="T20" fmla="*/ 88 w 116"/>
                <a:gd name="T21" fmla="*/ 108 h 116"/>
                <a:gd name="T22" fmla="*/ 73 w 116"/>
                <a:gd name="T23" fmla="*/ 114 h 116"/>
                <a:gd name="T24" fmla="*/ 58 w 116"/>
                <a:gd name="T25" fmla="*/ 116 h 116"/>
                <a:gd name="T26" fmla="*/ 43 w 116"/>
                <a:gd name="T27" fmla="*/ 114 h 116"/>
                <a:gd name="T28" fmla="*/ 30 w 116"/>
                <a:gd name="T29" fmla="*/ 108 h 116"/>
                <a:gd name="T30" fmla="*/ 17 w 116"/>
                <a:gd name="T31" fmla="*/ 99 h 116"/>
                <a:gd name="T32" fmla="*/ 8 w 116"/>
                <a:gd name="T33" fmla="*/ 86 h 116"/>
                <a:gd name="T34" fmla="*/ 2 w 116"/>
                <a:gd name="T35" fmla="*/ 72 h 116"/>
                <a:gd name="T36" fmla="*/ 0 w 116"/>
                <a:gd name="T37" fmla="*/ 57 h 116"/>
                <a:gd name="T38" fmla="*/ 2 w 116"/>
                <a:gd name="T39" fmla="*/ 42 h 116"/>
                <a:gd name="T40" fmla="*/ 8 w 116"/>
                <a:gd name="T41" fmla="*/ 29 h 116"/>
                <a:gd name="T42" fmla="*/ 17 w 116"/>
                <a:gd name="T43" fmla="*/ 16 h 116"/>
                <a:gd name="T44" fmla="*/ 30 w 116"/>
                <a:gd name="T45" fmla="*/ 7 h 116"/>
                <a:gd name="T46" fmla="*/ 43 w 116"/>
                <a:gd name="T47" fmla="*/ 1 h 116"/>
                <a:gd name="T48" fmla="*/ 58 w 116"/>
                <a:gd name="T4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3" y="1"/>
                  </a:lnTo>
                  <a:lnTo>
                    <a:pt x="88" y="7"/>
                  </a:lnTo>
                  <a:lnTo>
                    <a:pt x="99" y="16"/>
                  </a:lnTo>
                  <a:lnTo>
                    <a:pt x="109" y="29"/>
                  </a:lnTo>
                  <a:lnTo>
                    <a:pt x="114" y="42"/>
                  </a:lnTo>
                  <a:lnTo>
                    <a:pt x="116" y="57"/>
                  </a:lnTo>
                  <a:lnTo>
                    <a:pt x="114" y="72"/>
                  </a:lnTo>
                  <a:lnTo>
                    <a:pt x="109" y="86"/>
                  </a:lnTo>
                  <a:lnTo>
                    <a:pt x="99" y="99"/>
                  </a:lnTo>
                  <a:lnTo>
                    <a:pt x="88" y="108"/>
                  </a:lnTo>
                  <a:lnTo>
                    <a:pt x="73" y="114"/>
                  </a:lnTo>
                  <a:lnTo>
                    <a:pt x="58" y="116"/>
                  </a:lnTo>
                  <a:lnTo>
                    <a:pt x="43" y="114"/>
                  </a:lnTo>
                  <a:lnTo>
                    <a:pt x="30" y="108"/>
                  </a:lnTo>
                  <a:lnTo>
                    <a:pt x="17" y="99"/>
                  </a:lnTo>
                  <a:lnTo>
                    <a:pt x="8" y="86"/>
                  </a:lnTo>
                  <a:lnTo>
                    <a:pt x="2" y="72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8" y="29"/>
                  </a:lnTo>
                  <a:lnTo>
                    <a:pt x="17" y="16"/>
                  </a:lnTo>
                  <a:lnTo>
                    <a:pt x="30" y="7"/>
                  </a:lnTo>
                  <a:lnTo>
                    <a:pt x="43" y="1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703"/>
            <p:cNvSpPr>
              <a:spLocks/>
            </p:cNvSpPr>
            <p:nvPr/>
          </p:nvSpPr>
          <p:spPr bwMode="auto">
            <a:xfrm>
              <a:off x="3776663" y="5999163"/>
              <a:ext cx="19050" cy="19050"/>
            </a:xfrm>
            <a:custGeom>
              <a:avLst/>
              <a:gdLst>
                <a:gd name="T0" fmla="*/ 58 w 117"/>
                <a:gd name="T1" fmla="*/ 0 h 116"/>
                <a:gd name="T2" fmla="*/ 73 w 117"/>
                <a:gd name="T3" fmla="*/ 1 h 116"/>
                <a:gd name="T4" fmla="*/ 88 w 117"/>
                <a:gd name="T5" fmla="*/ 7 h 116"/>
                <a:gd name="T6" fmla="*/ 100 w 117"/>
                <a:gd name="T7" fmla="*/ 16 h 116"/>
                <a:gd name="T8" fmla="*/ 109 w 117"/>
                <a:gd name="T9" fmla="*/ 29 h 116"/>
                <a:gd name="T10" fmla="*/ 114 w 117"/>
                <a:gd name="T11" fmla="*/ 42 h 116"/>
                <a:gd name="T12" fmla="*/ 117 w 117"/>
                <a:gd name="T13" fmla="*/ 57 h 116"/>
                <a:gd name="T14" fmla="*/ 114 w 117"/>
                <a:gd name="T15" fmla="*/ 72 h 116"/>
                <a:gd name="T16" fmla="*/ 109 w 117"/>
                <a:gd name="T17" fmla="*/ 86 h 116"/>
                <a:gd name="T18" fmla="*/ 100 w 117"/>
                <a:gd name="T19" fmla="*/ 99 h 116"/>
                <a:gd name="T20" fmla="*/ 88 w 117"/>
                <a:gd name="T21" fmla="*/ 108 h 116"/>
                <a:gd name="T22" fmla="*/ 74 w 117"/>
                <a:gd name="T23" fmla="*/ 114 h 116"/>
                <a:gd name="T24" fmla="*/ 58 w 117"/>
                <a:gd name="T25" fmla="*/ 116 h 116"/>
                <a:gd name="T26" fmla="*/ 44 w 117"/>
                <a:gd name="T27" fmla="*/ 114 h 116"/>
                <a:gd name="T28" fmla="*/ 30 w 117"/>
                <a:gd name="T29" fmla="*/ 108 h 116"/>
                <a:gd name="T30" fmla="*/ 17 w 117"/>
                <a:gd name="T31" fmla="*/ 99 h 116"/>
                <a:gd name="T32" fmla="*/ 9 w 117"/>
                <a:gd name="T33" fmla="*/ 86 h 116"/>
                <a:gd name="T34" fmla="*/ 2 w 117"/>
                <a:gd name="T35" fmla="*/ 72 h 116"/>
                <a:gd name="T36" fmla="*/ 0 w 117"/>
                <a:gd name="T37" fmla="*/ 57 h 116"/>
                <a:gd name="T38" fmla="*/ 2 w 117"/>
                <a:gd name="T39" fmla="*/ 42 h 116"/>
                <a:gd name="T40" fmla="*/ 9 w 117"/>
                <a:gd name="T41" fmla="*/ 29 h 116"/>
                <a:gd name="T42" fmla="*/ 17 w 117"/>
                <a:gd name="T43" fmla="*/ 16 h 116"/>
                <a:gd name="T44" fmla="*/ 30 w 117"/>
                <a:gd name="T45" fmla="*/ 7 h 116"/>
                <a:gd name="T46" fmla="*/ 44 w 117"/>
                <a:gd name="T47" fmla="*/ 1 h 116"/>
                <a:gd name="T48" fmla="*/ 58 w 117"/>
                <a:gd name="T4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lnTo>
                    <a:pt x="73" y="1"/>
                  </a:lnTo>
                  <a:lnTo>
                    <a:pt x="88" y="7"/>
                  </a:lnTo>
                  <a:lnTo>
                    <a:pt x="100" y="16"/>
                  </a:lnTo>
                  <a:lnTo>
                    <a:pt x="109" y="29"/>
                  </a:lnTo>
                  <a:lnTo>
                    <a:pt x="114" y="42"/>
                  </a:lnTo>
                  <a:lnTo>
                    <a:pt x="117" y="57"/>
                  </a:lnTo>
                  <a:lnTo>
                    <a:pt x="114" y="72"/>
                  </a:lnTo>
                  <a:lnTo>
                    <a:pt x="109" y="86"/>
                  </a:lnTo>
                  <a:lnTo>
                    <a:pt x="100" y="99"/>
                  </a:lnTo>
                  <a:lnTo>
                    <a:pt x="88" y="108"/>
                  </a:lnTo>
                  <a:lnTo>
                    <a:pt x="74" y="114"/>
                  </a:lnTo>
                  <a:lnTo>
                    <a:pt x="58" y="116"/>
                  </a:lnTo>
                  <a:lnTo>
                    <a:pt x="44" y="114"/>
                  </a:lnTo>
                  <a:lnTo>
                    <a:pt x="30" y="108"/>
                  </a:lnTo>
                  <a:lnTo>
                    <a:pt x="17" y="99"/>
                  </a:lnTo>
                  <a:lnTo>
                    <a:pt x="9" y="86"/>
                  </a:lnTo>
                  <a:lnTo>
                    <a:pt x="2" y="72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9" y="29"/>
                  </a:lnTo>
                  <a:lnTo>
                    <a:pt x="17" y="16"/>
                  </a:lnTo>
                  <a:lnTo>
                    <a:pt x="30" y="7"/>
                  </a:lnTo>
                  <a:lnTo>
                    <a:pt x="44" y="1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704"/>
            <p:cNvSpPr>
              <a:spLocks/>
            </p:cNvSpPr>
            <p:nvPr/>
          </p:nvSpPr>
          <p:spPr bwMode="auto">
            <a:xfrm>
              <a:off x="3592513" y="6064251"/>
              <a:ext cx="82550" cy="19050"/>
            </a:xfrm>
            <a:custGeom>
              <a:avLst/>
              <a:gdLst>
                <a:gd name="T0" fmla="*/ 58 w 524"/>
                <a:gd name="T1" fmla="*/ 0 h 117"/>
                <a:gd name="T2" fmla="*/ 465 w 524"/>
                <a:gd name="T3" fmla="*/ 0 h 117"/>
                <a:gd name="T4" fmla="*/ 483 w 524"/>
                <a:gd name="T5" fmla="*/ 4 h 117"/>
                <a:gd name="T6" fmla="*/ 500 w 524"/>
                <a:gd name="T7" fmla="*/ 12 h 117"/>
                <a:gd name="T8" fmla="*/ 512 w 524"/>
                <a:gd name="T9" fmla="*/ 25 h 117"/>
                <a:gd name="T10" fmla="*/ 520 w 524"/>
                <a:gd name="T11" fmla="*/ 41 h 117"/>
                <a:gd name="T12" fmla="*/ 524 w 524"/>
                <a:gd name="T13" fmla="*/ 59 h 117"/>
                <a:gd name="T14" fmla="*/ 520 w 524"/>
                <a:gd name="T15" fmla="*/ 77 h 117"/>
                <a:gd name="T16" fmla="*/ 512 w 524"/>
                <a:gd name="T17" fmla="*/ 93 h 117"/>
                <a:gd name="T18" fmla="*/ 500 w 524"/>
                <a:gd name="T19" fmla="*/ 105 h 117"/>
                <a:gd name="T20" fmla="*/ 483 w 524"/>
                <a:gd name="T21" fmla="*/ 114 h 117"/>
                <a:gd name="T22" fmla="*/ 465 w 524"/>
                <a:gd name="T23" fmla="*/ 117 h 117"/>
                <a:gd name="T24" fmla="*/ 58 w 524"/>
                <a:gd name="T25" fmla="*/ 117 h 117"/>
                <a:gd name="T26" fmla="*/ 40 w 524"/>
                <a:gd name="T27" fmla="*/ 114 h 117"/>
                <a:gd name="T28" fmla="*/ 25 w 524"/>
                <a:gd name="T29" fmla="*/ 105 h 117"/>
                <a:gd name="T30" fmla="*/ 12 w 524"/>
                <a:gd name="T31" fmla="*/ 93 h 117"/>
                <a:gd name="T32" fmla="*/ 3 w 524"/>
                <a:gd name="T33" fmla="*/ 77 h 117"/>
                <a:gd name="T34" fmla="*/ 0 w 524"/>
                <a:gd name="T35" fmla="*/ 59 h 117"/>
                <a:gd name="T36" fmla="*/ 3 w 524"/>
                <a:gd name="T37" fmla="*/ 41 h 117"/>
                <a:gd name="T38" fmla="*/ 12 w 524"/>
                <a:gd name="T39" fmla="*/ 25 h 117"/>
                <a:gd name="T40" fmla="*/ 25 w 524"/>
                <a:gd name="T41" fmla="*/ 12 h 117"/>
                <a:gd name="T42" fmla="*/ 40 w 524"/>
                <a:gd name="T43" fmla="*/ 4 h 117"/>
                <a:gd name="T44" fmla="*/ 58 w 52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4" h="117">
                  <a:moveTo>
                    <a:pt x="58" y="0"/>
                  </a:moveTo>
                  <a:lnTo>
                    <a:pt x="465" y="0"/>
                  </a:lnTo>
                  <a:lnTo>
                    <a:pt x="483" y="4"/>
                  </a:lnTo>
                  <a:lnTo>
                    <a:pt x="500" y="12"/>
                  </a:lnTo>
                  <a:lnTo>
                    <a:pt x="512" y="25"/>
                  </a:lnTo>
                  <a:lnTo>
                    <a:pt x="520" y="41"/>
                  </a:lnTo>
                  <a:lnTo>
                    <a:pt x="524" y="59"/>
                  </a:lnTo>
                  <a:lnTo>
                    <a:pt x="520" y="77"/>
                  </a:lnTo>
                  <a:lnTo>
                    <a:pt x="512" y="93"/>
                  </a:lnTo>
                  <a:lnTo>
                    <a:pt x="500" y="105"/>
                  </a:lnTo>
                  <a:lnTo>
                    <a:pt x="483" y="114"/>
                  </a:lnTo>
                  <a:lnTo>
                    <a:pt x="465" y="117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5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705"/>
            <p:cNvSpPr>
              <a:spLocks/>
            </p:cNvSpPr>
            <p:nvPr/>
          </p:nvSpPr>
          <p:spPr bwMode="auto">
            <a:xfrm>
              <a:off x="3556000" y="6064251"/>
              <a:ext cx="17463" cy="19050"/>
            </a:xfrm>
            <a:custGeom>
              <a:avLst/>
              <a:gdLst>
                <a:gd name="T0" fmla="*/ 58 w 116"/>
                <a:gd name="T1" fmla="*/ 0 h 116"/>
                <a:gd name="T2" fmla="*/ 73 w 116"/>
                <a:gd name="T3" fmla="*/ 1 h 116"/>
                <a:gd name="T4" fmla="*/ 87 w 116"/>
                <a:gd name="T5" fmla="*/ 7 h 116"/>
                <a:gd name="T6" fmla="*/ 99 w 116"/>
                <a:gd name="T7" fmla="*/ 16 h 116"/>
                <a:gd name="T8" fmla="*/ 109 w 116"/>
                <a:gd name="T9" fmla="*/ 29 h 116"/>
                <a:gd name="T10" fmla="*/ 114 w 116"/>
                <a:gd name="T11" fmla="*/ 43 h 116"/>
                <a:gd name="T12" fmla="*/ 116 w 116"/>
                <a:gd name="T13" fmla="*/ 58 h 116"/>
                <a:gd name="T14" fmla="*/ 114 w 116"/>
                <a:gd name="T15" fmla="*/ 73 h 116"/>
                <a:gd name="T16" fmla="*/ 109 w 116"/>
                <a:gd name="T17" fmla="*/ 86 h 116"/>
                <a:gd name="T18" fmla="*/ 99 w 116"/>
                <a:gd name="T19" fmla="*/ 99 h 116"/>
                <a:gd name="T20" fmla="*/ 87 w 116"/>
                <a:gd name="T21" fmla="*/ 109 h 116"/>
                <a:gd name="T22" fmla="*/ 73 w 116"/>
                <a:gd name="T23" fmla="*/ 114 h 116"/>
                <a:gd name="T24" fmla="*/ 58 w 116"/>
                <a:gd name="T25" fmla="*/ 116 h 116"/>
                <a:gd name="T26" fmla="*/ 43 w 116"/>
                <a:gd name="T27" fmla="*/ 114 h 116"/>
                <a:gd name="T28" fmla="*/ 29 w 116"/>
                <a:gd name="T29" fmla="*/ 109 h 116"/>
                <a:gd name="T30" fmla="*/ 17 w 116"/>
                <a:gd name="T31" fmla="*/ 99 h 116"/>
                <a:gd name="T32" fmla="*/ 8 w 116"/>
                <a:gd name="T33" fmla="*/ 86 h 116"/>
                <a:gd name="T34" fmla="*/ 2 w 116"/>
                <a:gd name="T35" fmla="*/ 73 h 116"/>
                <a:gd name="T36" fmla="*/ 0 w 116"/>
                <a:gd name="T37" fmla="*/ 58 h 116"/>
                <a:gd name="T38" fmla="*/ 2 w 116"/>
                <a:gd name="T39" fmla="*/ 43 h 116"/>
                <a:gd name="T40" fmla="*/ 7 w 116"/>
                <a:gd name="T41" fmla="*/ 28 h 116"/>
                <a:gd name="T42" fmla="*/ 17 w 116"/>
                <a:gd name="T43" fmla="*/ 16 h 116"/>
                <a:gd name="T44" fmla="*/ 29 w 116"/>
                <a:gd name="T45" fmla="*/ 7 h 116"/>
                <a:gd name="T46" fmla="*/ 43 w 116"/>
                <a:gd name="T47" fmla="*/ 1 h 116"/>
                <a:gd name="T48" fmla="*/ 58 w 116"/>
                <a:gd name="T4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3" y="1"/>
                  </a:lnTo>
                  <a:lnTo>
                    <a:pt x="87" y="7"/>
                  </a:lnTo>
                  <a:lnTo>
                    <a:pt x="99" y="16"/>
                  </a:lnTo>
                  <a:lnTo>
                    <a:pt x="109" y="29"/>
                  </a:lnTo>
                  <a:lnTo>
                    <a:pt x="114" y="43"/>
                  </a:lnTo>
                  <a:lnTo>
                    <a:pt x="116" y="58"/>
                  </a:lnTo>
                  <a:lnTo>
                    <a:pt x="114" y="73"/>
                  </a:lnTo>
                  <a:lnTo>
                    <a:pt x="109" y="86"/>
                  </a:lnTo>
                  <a:lnTo>
                    <a:pt x="99" y="99"/>
                  </a:lnTo>
                  <a:lnTo>
                    <a:pt x="87" y="109"/>
                  </a:lnTo>
                  <a:lnTo>
                    <a:pt x="73" y="114"/>
                  </a:lnTo>
                  <a:lnTo>
                    <a:pt x="58" y="116"/>
                  </a:lnTo>
                  <a:lnTo>
                    <a:pt x="43" y="114"/>
                  </a:lnTo>
                  <a:lnTo>
                    <a:pt x="29" y="109"/>
                  </a:lnTo>
                  <a:lnTo>
                    <a:pt x="17" y="99"/>
                  </a:lnTo>
                  <a:lnTo>
                    <a:pt x="8" y="86"/>
                  </a:lnTo>
                  <a:lnTo>
                    <a:pt x="2" y="73"/>
                  </a:lnTo>
                  <a:lnTo>
                    <a:pt x="0" y="58"/>
                  </a:lnTo>
                  <a:lnTo>
                    <a:pt x="2" y="43"/>
                  </a:lnTo>
                  <a:lnTo>
                    <a:pt x="7" y="28"/>
                  </a:lnTo>
                  <a:lnTo>
                    <a:pt x="17" y="16"/>
                  </a:lnTo>
                  <a:lnTo>
                    <a:pt x="29" y="7"/>
                  </a:lnTo>
                  <a:lnTo>
                    <a:pt x="43" y="1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706"/>
            <p:cNvSpPr>
              <a:spLocks/>
            </p:cNvSpPr>
            <p:nvPr/>
          </p:nvSpPr>
          <p:spPr bwMode="auto">
            <a:xfrm>
              <a:off x="3559175" y="6119813"/>
              <a:ext cx="69850" cy="80963"/>
            </a:xfrm>
            <a:custGeom>
              <a:avLst/>
              <a:gdLst>
                <a:gd name="T0" fmla="*/ 391 w 447"/>
                <a:gd name="T1" fmla="*/ 0 h 507"/>
                <a:gd name="T2" fmla="*/ 406 w 447"/>
                <a:gd name="T3" fmla="*/ 4 h 507"/>
                <a:gd name="T4" fmla="*/ 418 w 447"/>
                <a:gd name="T5" fmla="*/ 10 h 507"/>
                <a:gd name="T6" fmla="*/ 430 w 447"/>
                <a:gd name="T7" fmla="*/ 19 h 507"/>
                <a:gd name="T8" fmla="*/ 439 w 447"/>
                <a:gd name="T9" fmla="*/ 31 h 507"/>
                <a:gd name="T10" fmla="*/ 445 w 447"/>
                <a:gd name="T11" fmla="*/ 45 h 507"/>
                <a:gd name="T12" fmla="*/ 447 w 447"/>
                <a:gd name="T13" fmla="*/ 59 h 507"/>
                <a:gd name="T14" fmla="*/ 446 w 447"/>
                <a:gd name="T15" fmla="*/ 73 h 507"/>
                <a:gd name="T16" fmla="*/ 442 w 447"/>
                <a:gd name="T17" fmla="*/ 86 h 507"/>
                <a:gd name="T18" fmla="*/ 432 w 447"/>
                <a:gd name="T19" fmla="*/ 98 h 507"/>
                <a:gd name="T20" fmla="*/ 418 w 447"/>
                <a:gd name="T21" fmla="*/ 109 h 507"/>
                <a:gd name="T22" fmla="*/ 391 w 447"/>
                <a:gd name="T23" fmla="*/ 124 h 507"/>
                <a:gd name="T24" fmla="*/ 368 w 447"/>
                <a:gd name="T25" fmla="*/ 145 h 507"/>
                <a:gd name="T26" fmla="*/ 349 w 447"/>
                <a:gd name="T27" fmla="*/ 166 h 507"/>
                <a:gd name="T28" fmla="*/ 332 w 447"/>
                <a:gd name="T29" fmla="*/ 190 h 507"/>
                <a:gd name="T30" fmla="*/ 319 w 447"/>
                <a:gd name="T31" fmla="*/ 216 h 507"/>
                <a:gd name="T32" fmla="*/ 309 w 447"/>
                <a:gd name="T33" fmla="*/ 242 h 507"/>
                <a:gd name="T34" fmla="*/ 300 w 447"/>
                <a:gd name="T35" fmla="*/ 271 h 507"/>
                <a:gd name="T36" fmla="*/ 294 w 447"/>
                <a:gd name="T37" fmla="*/ 301 h 507"/>
                <a:gd name="T38" fmla="*/ 289 w 447"/>
                <a:gd name="T39" fmla="*/ 330 h 507"/>
                <a:gd name="T40" fmla="*/ 286 w 447"/>
                <a:gd name="T41" fmla="*/ 361 h 507"/>
                <a:gd name="T42" fmla="*/ 284 w 447"/>
                <a:gd name="T43" fmla="*/ 391 h 507"/>
                <a:gd name="T44" fmla="*/ 282 w 447"/>
                <a:gd name="T45" fmla="*/ 421 h 507"/>
                <a:gd name="T46" fmla="*/ 281 w 447"/>
                <a:gd name="T47" fmla="*/ 450 h 507"/>
                <a:gd name="T48" fmla="*/ 279 w 447"/>
                <a:gd name="T49" fmla="*/ 467 h 507"/>
                <a:gd name="T50" fmla="*/ 273 w 447"/>
                <a:gd name="T51" fmla="*/ 481 h 507"/>
                <a:gd name="T52" fmla="*/ 263 w 447"/>
                <a:gd name="T53" fmla="*/ 493 h 507"/>
                <a:gd name="T54" fmla="*/ 252 w 447"/>
                <a:gd name="T55" fmla="*/ 500 h 507"/>
                <a:gd name="T56" fmla="*/ 239 w 447"/>
                <a:gd name="T57" fmla="*/ 505 h 507"/>
                <a:gd name="T58" fmla="*/ 225 w 447"/>
                <a:gd name="T59" fmla="*/ 507 h 507"/>
                <a:gd name="T60" fmla="*/ 210 w 447"/>
                <a:gd name="T61" fmla="*/ 506 h 507"/>
                <a:gd name="T62" fmla="*/ 195 w 447"/>
                <a:gd name="T63" fmla="*/ 501 h 507"/>
                <a:gd name="T64" fmla="*/ 182 w 447"/>
                <a:gd name="T65" fmla="*/ 491 h 507"/>
                <a:gd name="T66" fmla="*/ 19 w 447"/>
                <a:gd name="T67" fmla="*/ 355 h 507"/>
                <a:gd name="T68" fmla="*/ 7 w 447"/>
                <a:gd name="T69" fmla="*/ 342 h 507"/>
                <a:gd name="T70" fmla="*/ 1 w 447"/>
                <a:gd name="T71" fmla="*/ 329 h 507"/>
                <a:gd name="T72" fmla="*/ 0 w 447"/>
                <a:gd name="T73" fmla="*/ 314 h 507"/>
                <a:gd name="T74" fmla="*/ 2 w 447"/>
                <a:gd name="T75" fmla="*/ 302 h 507"/>
                <a:gd name="T76" fmla="*/ 8 w 447"/>
                <a:gd name="T77" fmla="*/ 289 h 507"/>
                <a:gd name="T78" fmla="*/ 18 w 447"/>
                <a:gd name="T79" fmla="*/ 277 h 507"/>
                <a:gd name="T80" fmla="*/ 28 w 447"/>
                <a:gd name="T81" fmla="*/ 269 h 507"/>
                <a:gd name="T82" fmla="*/ 42 w 447"/>
                <a:gd name="T83" fmla="*/ 261 h 507"/>
                <a:gd name="T84" fmla="*/ 56 w 447"/>
                <a:gd name="T85" fmla="*/ 258 h 507"/>
                <a:gd name="T86" fmla="*/ 72 w 447"/>
                <a:gd name="T87" fmla="*/ 258 h 507"/>
                <a:gd name="T88" fmla="*/ 86 w 447"/>
                <a:gd name="T89" fmla="*/ 263 h 507"/>
                <a:gd name="T90" fmla="*/ 101 w 447"/>
                <a:gd name="T91" fmla="*/ 272 h 507"/>
                <a:gd name="T92" fmla="*/ 173 w 447"/>
                <a:gd name="T93" fmla="*/ 333 h 507"/>
                <a:gd name="T94" fmla="*/ 178 w 447"/>
                <a:gd name="T95" fmla="*/ 297 h 507"/>
                <a:gd name="T96" fmla="*/ 185 w 447"/>
                <a:gd name="T97" fmla="*/ 262 h 507"/>
                <a:gd name="T98" fmla="*/ 193 w 447"/>
                <a:gd name="T99" fmla="*/ 227 h 507"/>
                <a:gd name="T100" fmla="*/ 204 w 447"/>
                <a:gd name="T101" fmla="*/ 193 h 507"/>
                <a:gd name="T102" fmla="*/ 217 w 447"/>
                <a:gd name="T103" fmla="*/ 162 h 507"/>
                <a:gd name="T104" fmla="*/ 232 w 447"/>
                <a:gd name="T105" fmla="*/ 131 h 507"/>
                <a:gd name="T106" fmla="*/ 251 w 447"/>
                <a:gd name="T107" fmla="*/ 101 h 507"/>
                <a:gd name="T108" fmla="*/ 273 w 447"/>
                <a:gd name="T109" fmla="*/ 75 h 507"/>
                <a:gd name="T110" fmla="*/ 298 w 447"/>
                <a:gd name="T111" fmla="*/ 49 h 507"/>
                <a:gd name="T112" fmla="*/ 326 w 447"/>
                <a:gd name="T113" fmla="*/ 27 h 507"/>
                <a:gd name="T114" fmla="*/ 359 w 447"/>
                <a:gd name="T115" fmla="*/ 8 h 507"/>
                <a:gd name="T116" fmla="*/ 375 w 447"/>
                <a:gd name="T117" fmla="*/ 1 h 507"/>
                <a:gd name="T118" fmla="*/ 391 w 447"/>
                <a:gd name="T119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47" h="507">
                  <a:moveTo>
                    <a:pt x="391" y="0"/>
                  </a:moveTo>
                  <a:lnTo>
                    <a:pt x="406" y="4"/>
                  </a:lnTo>
                  <a:lnTo>
                    <a:pt x="418" y="10"/>
                  </a:lnTo>
                  <a:lnTo>
                    <a:pt x="430" y="19"/>
                  </a:lnTo>
                  <a:lnTo>
                    <a:pt x="439" y="31"/>
                  </a:lnTo>
                  <a:lnTo>
                    <a:pt x="445" y="45"/>
                  </a:lnTo>
                  <a:lnTo>
                    <a:pt x="447" y="59"/>
                  </a:lnTo>
                  <a:lnTo>
                    <a:pt x="446" y="73"/>
                  </a:lnTo>
                  <a:lnTo>
                    <a:pt x="442" y="86"/>
                  </a:lnTo>
                  <a:lnTo>
                    <a:pt x="432" y="98"/>
                  </a:lnTo>
                  <a:lnTo>
                    <a:pt x="418" y="109"/>
                  </a:lnTo>
                  <a:lnTo>
                    <a:pt x="391" y="124"/>
                  </a:lnTo>
                  <a:lnTo>
                    <a:pt x="368" y="145"/>
                  </a:lnTo>
                  <a:lnTo>
                    <a:pt x="349" y="166"/>
                  </a:lnTo>
                  <a:lnTo>
                    <a:pt x="332" y="190"/>
                  </a:lnTo>
                  <a:lnTo>
                    <a:pt x="319" y="216"/>
                  </a:lnTo>
                  <a:lnTo>
                    <a:pt x="309" y="242"/>
                  </a:lnTo>
                  <a:lnTo>
                    <a:pt x="300" y="271"/>
                  </a:lnTo>
                  <a:lnTo>
                    <a:pt x="294" y="301"/>
                  </a:lnTo>
                  <a:lnTo>
                    <a:pt x="289" y="330"/>
                  </a:lnTo>
                  <a:lnTo>
                    <a:pt x="286" y="361"/>
                  </a:lnTo>
                  <a:lnTo>
                    <a:pt x="284" y="391"/>
                  </a:lnTo>
                  <a:lnTo>
                    <a:pt x="282" y="421"/>
                  </a:lnTo>
                  <a:lnTo>
                    <a:pt x="281" y="450"/>
                  </a:lnTo>
                  <a:lnTo>
                    <a:pt x="279" y="467"/>
                  </a:lnTo>
                  <a:lnTo>
                    <a:pt x="273" y="481"/>
                  </a:lnTo>
                  <a:lnTo>
                    <a:pt x="263" y="493"/>
                  </a:lnTo>
                  <a:lnTo>
                    <a:pt x="252" y="500"/>
                  </a:lnTo>
                  <a:lnTo>
                    <a:pt x="239" y="505"/>
                  </a:lnTo>
                  <a:lnTo>
                    <a:pt x="225" y="507"/>
                  </a:lnTo>
                  <a:lnTo>
                    <a:pt x="210" y="506"/>
                  </a:lnTo>
                  <a:lnTo>
                    <a:pt x="195" y="501"/>
                  </a:lnTo>
                  <a:lnTo>
                    <a:pt x="182" y="491"/>
                  </a:lnTo>
                  <a:lnTo>
                    <a:pt x="19" y="355"/>
                  </a:lnTo>
                  <a:lnTo>
                    <a:pt x="7" y="342"/>
                  </a:lnTo>
                  <a:lnTo>
                    <a:pt x="1" y="329"/>
                  </a:lnTo>
                  <a:lnTo>
                    <a:pt x="0" y="314"/>
                  </a:lnTo>
                  <a:lnTo>
                    <a:pt x="2" y="302"/>
                  </a:lnTo>
                  <a:lnTo>
                    <a:pt x="8" y="289"/>
                  </a:lnTo>
                  <a:lnTo>
                    <a:pt x="18" y="277"/>
                  </a:lnTo>
                  <a:lnTo>
                    <a:pt x="28" y="269"/>
                  </a:lnTo>
                  <a:lnTo>
                    <a:pt x="42" y="261"/>
                  </a:lnTo>
                  <a:lnTo>
                    <a:pt x="56" y="258"/>
                  </a:lnTo>
                  <a:lnTo>
                    <a:pt x="72" y="258"/>
                  </a:lnTo>
                  <a:lnTo>
                    <a:pt x="86" y="263"/>
                  </a:lnTo>
                  <a:lnTo>
                    <a:pt x="101" y="272"/>
                  </a:lnTo>
                  <a:lnTo>
                    <a:pt x="173" y="333"/>
                  </a:lnTo>
                  <a:lnTo>
                    <a:pt x="178" y="297"/>
                  </a:lnTo>
                  <a:lnTo>
                    <a:pt x="185" y="262"/>
                  </a:lnTo>
                  <a:lnTo>
                    <a:pt x="193" y="227"/>
                  </a:lnTo>
                  <a:lnTo>
                    <a:pt x="204" y="193"/>
                  </a:lnTo>
                  <a:lnTo>
                    <a:pt x="217" y="162"/>
                  </a:lnTo>
                  <a:lnTo>
                    <a:pt x="232" y="131"/>
                  </a:lnTo>
                  <a:lnTo>
                    <a:pt x="251" y="101"/>
                  </a:lnTo>
                  <a:lnTo>
                    <a:pt x="273" y="75"/>
                  </a:lnTo>
                  <a:lnTo>
                    <a:pt x="298" y="49"/>
                  </a:lnTo>
                  <a:lnTo>
                    <a:pt x="326" y="27"/>
                  </a:lnTo>
                  <a:lnTo>
                    <a:pt x="359" y="8"/>
                  </a:lnTo>
                  <a:lnTo>
                    <a:pt x="375" y="1"/>
                  </a:lnTo>
                  <a:lnTo>
                    <a:pt x="3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707"/>
            <p:cNvSpPr>
              <a:spLocks/>
            </p:cNvSpPr>
            <p:nvPr/>
          </p:nvSpPr>
          <p:spPr bwMode="auto">
            <a:xfrm>
              <a:off x="3624263" y="6154738"/>
              <a:ext cx="79375" cy="31750"/>
            </a:xfrm>
            <a:custGeom>
              <a:avLst/>
              <a:gdLst>
                <a:gd name="T0" fmla="*/ 73 w 500"/>
                <a:gd name="T1" fmla="*/ 1 h 202"/>
                <a:gd name="T2" fmla="*/ 97 w 500"/>
                <a:gd name="T3" fmla="*/ 15 h 202"/>
                <a:gd name="T4" fmla="*/ 119 w 500"/>
                <a:gd name="T5" fmla="*/ 51 h 202"/>
                <a:gd name="T6" fmla="*/ 148 w 500"/>
                <a:gd name="T7" fmla="*/ 76 h 202"/>
                <a:gd name="T8" fmla="*/ 179 w 500"/>
                <a:gd name="T9" fmla="*/ 82 h 202"/>
                <a:gd name="T10" fmla="*/ 213 w 500"/>
                <a:gd name="T11" fmla="*/ 76 h 202"/>
                <a:gd name="T12" fmla="*/ 247 w 500"/>
                <a:gd name="T13" fmla="*/ 61 h 202"/>
                <a:gd name="T14" fmla="*/ 283 w 500"/>
                <a:gd name="T15" fmla="*/ 43 h 202"/>
                <a:gd name="T16" fmla="*/ 318 w 500"/>
                <a:gd name="T17" fmla="*/ 28 h 202"/>
                <a:gd name="T18" fmla="*/ 363 w 500"/>
                <a:gd name="T19" fmla="*/ 19 h 202"/>
                <a:gd name="T20" fmla="*/ 413 w 500"/>
                <a:gd name="T21" fmla="*/ 24 h 202"/>
                <a:gd name="T22" fmla="*/ 459 w 500"/>
                <a:gd name="T23" fmla="*/ 47 h 202"/>
                <a:gd name="T24" fmla="*/ 492 w 500"/>
                <a:gd name="T25" fmla="*/ 87 h 202"/>
                <a:gd name="T26" fmla="*/ 500 w 500"/>
                <a:gd name="T27" fmla="*/ 119 h 202"/>
                <a:gd name="T28" fmla="*/ 491 w 500"/>
                <a:gd name="T29" fmla="*/ 146 h 202"/>
                <a:gd name="T30" fmla="*/ 469 w 500"/>
                <a:gd name="T31" fmla="*/ 165 h 202"/>
                <a:gd name="T32" fmla="*/ 442 w 500"/>
                <a:gd name="T33" fmla="*/ 174 h 202"/>
                <a:gd name="T34" fmla="*/ 414 w 500"/>
                <a:gd name="T35" fmla="*/ 168 h 202"/>
                <a:gd name="T36" fmla="*/ 392 w 500"/>
                <a:gd name="T37" fmla="*/ 146 h 202"/>
                <a:gd name="T38" fmla="*/ 377 w 500"/>
                <a:gd name="T39" fmla="*/ 137 h 202"/>
                <a:gd name="T40" fmla="*/ 354 w 500"/>
                <a:gd name="T41" fmla="*/ 139 h 202"/>
                <a:gd name="T42" fmla="*/ 328 w 500"/>
                <a:gd name="T43" fmla="*/ 150 h 202"/>
                <a:gd name="T44" fmla="*/ 300 w 500"/>
                <a:gd name="T45" fmla="*/ 165 h 202"/>
                <a:gd name="T46" fmla="*/ 277 w 500"/>
                <a:gd name="T47" fmla="*/ 179 h 202"/>
                <a:gd name="T48" fmla="*/ 260 w 500"/>
                <a:gd name="T49" fmla="*/ 187 h 202"/>
                <a:gd name="T50" fmla="*/ 196 w 500"/>
                <a:gd name="T51" fmla="*/ 202 h 202"/>
                <a:gd name="T52" fmla="*/ 129 w 500"/>
                <a:gd name="T53" fmla="*/ 194 h 202"/>
                <a:gd name="T54" fmla="*/ 70 w 500"/>
                <a:gd name="T55" fmla="*/ 164 h 202"/>
                <a:gd name="T56" fmla="*/ 24 w 500"/>
                <a:gd name="T57" fmla="*/ 117 h 202"/>
                <a:gd name="T58" fmla="*/ 1 w 500"/>
                <a:gd name="T59" fmla="*/ 72 h 202"/>
                <a:gd name="T60" fmla="*/ 4 w 500"/>
                <a:gd name="T61" fmla="*/ 41 h 202"/>
                <a:gd name="T62" fmla="*/ 20 w 500"/>
                <a:gd name="T63" fmla="*/ 17 h 202"/>
                <a:gd name="T64" fmla="*/ 45 w 500"/>
                <a:gd name="T65" fmla="*/ 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0" h="202">
                  <a:moveTo>
                    <a:pt x="59" y="0"/>
                  </a:moveTo>
                  <a:lnTo>
                    <a:pt x="73" y="1"/>
                  </a:lnTo>
                  <a:lnTo>
                    <a:pt x="86" y="5"/>
                  </a:lnTo>
                  <a:lnTo>
                    <a:pt x="97" y="15"/>
                  </a:lnTo>
                  <a:lnTo>
                    <a:pt x="107" y="29"/>
                  </a:lnTo>
                  <a:lnTo>
                    <a:pt x="119" y="51"/>
                  </a:lnTo>
                  <a:lnTo>
                    <a:pt x="133" y="66"/>
                  </a:lnTo>
                  <a:lnTo>
                    <a:pt x="148" y="76"/>
                  </a:lnTo>
                  <a:lnTo>
                    <a:pt x="163" y="81"/>
                  </a:lnTo>
                  <a:lnTo>
                    <a:pt x="179" y="82"/>
                  </a:lnTo>
                  <a:lnTo>
                    <a:pt x="196" y="81"/>
                  </a:lnTo>
                  <a:lnTo>
                    <a:pt x="213" y="76"/>
                  </a:lnTo>
                  <a:lnTo>
                    <a:pt x="229" y="70"/>
                  </a:lnTo>
                  <a:lnTo>
                    <a:pt x="247" y="61"/>
                  </a:lnTo>
                  <a:lnTo>
                    <a:pt x="265" y="53"/>
                  </a:lnTo>
                  <a:lnTo>
                    <a:pt x="283" y="43"/>
                  </a:lnTo>
                  <a:lnTo>
                    <a:pt x="301" y="35"/>
                  </a:lnTo>
                  <a:lnTo>
                    <a:pt x="318" y="28"/>
                  </a:lnTo>
                  <a:lnTo>
                    <a:pt x="336" y="23"/>
                  </a:lnTo>
                  <a:lnTo>
                    <a:pt x="363" y="19"/>
                  </a:lnTo>
                  <a:lnTo>
                    <a:pt x="389" y="20"/>
                  </a:lnTo>
                  <a:lnTo>
                    <a:pt x="413" y="24"/>
                  </a:lnTo>
                  <a:lnTo>
                    <a:pt x="437" y="34"/>
                  </a:lnTo>
                  <a:lnTo>
                    <a:pt x="459" y="47"/>
                  </a:lnTo>
                  <a:lnTo>
                    <a:pt x="477" y="64"/>
                  </a:lnTo>
                  <a:lnTo>
                    <a:pt x="492" y="87"/>
                  </a:lnTo>
                  <a:lnTo>
                    <a:pt x="499" y="103"/>
                  </a:lnTo>
                  <a:lnTo>
                    <a:pt x="500" y="119"/>
                  </a:lnTo>
                  <a:lnTo>
                    <a:pt x="497" y="133"/>
                  </a:lnTo>
                  <a:lnTo>
                    <a:pt x="491" y="146"/>
                  </a:lnTo>
                  <a:lnTo>
                    <a:pt x="481" y="157"/>
                  </a:lnTo>
                  <a:lnTo>
                    <a:pt x="469" y="165"/>
                  </a:lnTo>
                  <a:lnTo>
                    <a:pt x="456" y="172"/>
                  </a:lnTo>
                  <a:lnTo>
                    <a:pt x="442" y="174"/>
                  </a:lnTo>
                  <a:lnTo>
                    <a:pt x="428" y="174"/>
                  </a:lnTo>
                  <a:lnTo>
                    <a:pt x="414" y="168"/>
                  </a:lnTo>
                  <a:lnTo>
                    <a:pt x="402" y="160"/>
                  </a:lnTo>
                  <a:lnTo>
                    <a:pt x="392" y="146"/>
                  </a:lnTo>
                  <a:lnTo>
                    <a:pt x="386" y="139"/>
                  </a:lnTo>
                  <a:lnTo>
                    <a:pt x="377" y="137"/>
                  </a:lnTo>
                  <a:lnTo>
                    <a:pt x="367" y="137"/>
                  </a:lnTo>
                  <a:lnTo>
                    <a:pt x="354" y="139"/>
                  </a:lnTo>
                  <a:lnTo>
                    <a:pt x="341" y="144"/>
                  </a:lnTo>
                  <a:lnTo>
                    <a:pt x="328" y="150"/>
                  </a:lnTo>
                  <a:lnTo>
                    <a:pt x="314" y="158"/>
                  </a:lnTo>
                  <a:lnTo>
                    <a:pt x="300" y="165"/>
                  </a:lnTo>
                  <a:lnTo>
                    <a:pt x="288" y="173"/>
                  </a:lnTo>
                  <a:lnTo>
                    <a:pt x="277" y="179"/>
                  </a:lnTo>
                  <a:lnTo>
                    <a:pt x="267" y="184"/>
                  </a:lnTo>
                  <a:lnTo>
                    <a:pt x="260" y="187"/>
                  </a:lnTo>
                  <a:lnTo>
                    <a:pt x="227" y="198"/>
                  </a:lnTo>
                  <a:lnTo>
                    <a:pt x="196" y="202"/>
                  </a:lnTo>
                  <a:lnTo>
                    <a:pt x="162" y="200"/>
                  </a:lnTo>
                  <a:lnTo>
                    <a:pt x="129" y="194"/>
                  </a:lnTo>
                  <a:lnTo>
                    <a:pt x="98" y="181"/>
                  </a:lnTo>
                  <a:lnTo>
                    <a:pt x="70" y="164"/>
                  </a:lnTo>
                  <a:lnTo>
                    <a:pt x="45" y="143"/>
                  </a:lnTo>
                  <a:lnTo>
                    <a:pt x="24" y="117"/>
                  </a:lnTo>
                  <a:lnTo>
                    <a:pt x="6" y="88"/>
                  </a:lnTo>
                  <a:lnTo>
                    <a:pt x="1" y="72"/>
                  </a:lnTo>
                  <a:lnTo>
                    <a:pt x="0" y="56"/>
                  </a:lnTo>
                  <a:lnTo>
                    <a:pt x="4" y="41"/>
                  </a:lnTo>
                  <a:lnTo>
                    <a:pt x="11" y="28"/>
                  </a:lnTo>
                  <a:lnTo>
                    <a:pt x="20" y="17"/>
                  </a:lnTo>
                  <a:lnTo>
                    <a:pt x="32" y="8"/>
                  </a:lnTo>
                  <a:lnTo>
                    <a:pt x="45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708"/>
            <p:cNvSpPr>
              <a:spLocks noEditPoints="1"/>
            </p:cNvSpPr>
            <p:nvPr/>
          </p:nvSpPr>
          <p:spPr bwMode="auto">
            <a:xfrm>
              <a:off x="3444875" y="5776913"/>
              <a:ext cx="517525" cy="555625"/>
            </a:xfrm>
            <a:custGeom>
              <a:avLst/>
              <a:gdLst>
                <a:gd name="T0" fmla="*/ 2849 w 3256"/>
                <a:gd name="T1" fmla="*/ 3004 h 3500"/>
                <a:gd name="T2" fmla="*/ 3098 w 3256"/>
                <a:gd name="T3" fmla="*/ 2975 h 3500"/>
                <a:gd name="T4" fmla="*/ 2791 w 3256"/>
                <a:gd name="T5" fmla="*/ 758 h 3500"/>
                <a:gd name="T6" fmla="*/ 3140 w 3256"/>
                <a:gd name="T7" fmla="*/ 2858 h 3500"/>
                <a:gd name="T8" fmla="*/ 2791 w 3256"/>
                <a:gd name="T9" fmla="*/ 758 h 3500"/>
                <a:gd name="T10" fmla="*/ 2791 w 3256"/>
                <a:gd name="T11" fmla="*/ 642 h 3500"/>
                <a:gd name="T12" fmla="*/ 3140 w 3256"/>
                <a:gd name="T13" fmla="*/ 525 h 3500"/>
                <a:gd name="T14" fmla="*/ 407 w 3256"/>
                <a:gd name="T15" fmla="*/ 525 h 3500"/>
                <a:gd name="T16" fmla="*/ 2442 w 3256"/>
                <a:gd name="T17" fmla="*/ 3092 h 3500"/>
                <a:gd name="T18" fmla="*/ 2151 w 3256"/>
                <a:gd name="T19" fmla="*/ 525 h 3500"/>
                <a:gd name="T20" fmla="*/ 698 w 3256"/>
                <a:gd name="T21" fmla="*/ 583 h 3500"/>
                <a:gd name="T22" fmla="*/ 407 w 3256"/>
                <a:gd name="T23" fmla="*/ 525 h 3500"/>
                <a:gd name="T24" fmla="*/ 814 w 3256"/>
                <a:gd name="T25" fmla="*/ 467 h 3500"/>
                <a:gd name="T26" fmla="*/ 2035 w 3256"/>
                <a:gd name="T27" fmla="*/ 233 h 3500"/>
                <a:gd name="T28" fmla="*/ 1744 w 3256"/>
                <a:gd name="T29" fmla="*/ 408 h 3500"/>
                <a:gd name="T30" fmla="*/ 1105 w 3256"/>
                <a:gd name="T31" fmla="*/ 233 h 3500"/>
                <a:gd name="T32" fmla="*/ 116 w 3256"/>
                <a:gd name="T33" fmla="*/ 233 h 3500"/>
                <a:gd name="T34" fmla="*/ 2733 w 3256"/>
                <a:gd name="T35" fmla="*/ 3383 h 3500"/>
                <a:gd name="T36" fmla="*/ 2675 w 3256"/>
                <a:gd name="T37" fmla="*/ 2933 h 3500"/>
                <a:gd name="T38" fmla="*/ 2151 w 3256"/>
                <a:gd name="T39" fmla="*/ 233 h 3500"/>
                <a:gd name="T40" fmla="*/ 2558 w 3256"/>
                <a:gd name="T41" fmla="*/ 408 h 3500"/>
                <a:gd name="T42" fmla="*/ 291 w 3256"/>
                <a:gd name="T43" fmla="*/ 3208 h 3500"/>
                <a:gd name="T44" fmla="*/ 698 w 3256"/>
                <a:gd name="T45" fmla="*/ 408 h 3500"/>
                <a:gd name="T46" fmla="*/ 116 w 3256"/>
                <a:gd name="T47" fmla="*/ 233 h 3500"/>
                <a:gd name="T48" fmla="*/ 2830 w 3256"/>
                <a:gd name="T49" fmla="*/ 120 h 3500"/>
                <a:gd name="T50" fmla="*/ 2803 w 3256"/>
                <a:gd name="T51" fmla="*/ 140 h 3500"/>
                <a:gd name="T52" fmla="*/ 2791 w 3256"/>
                <a:gd name="T53" fmla="*/ 174 h 3500"/>
                <a:gd name="T54" fmla="*/ 3140 w 3256"/>
                <a:gd name="T55" fmla="*/ 408 h 3500"/>
                <a:gd name="T56" fmla="*/ 3137 w 3256"/>
                <a:gd name="T57" fmla="*/ 156 h 3500"/>
                <a:gd name="T58" fmla="*/ 3117 w 3256"/>
                <a:gd name="T59" fmla="*/ 128 h 3500"/>
                <a:gd name="T60" fmla="*/ 3083 w 3256"/>
                <a:gd name="T61" fmla="*/ 117 h 3500"/>
                <a:gd name="T62" fmla="*/ 1221 w 3256"/>
                <a:gd name="T63" fmla="*/ 117 h 3500"/>
                <a:gd name="T64" fmla="*/ 1628 w 3256"/>
                <a:gd name="T65" fmla="*/ 292 h 3500"/>
                <a:gd name="T66" fmla="*/ 1221 w 3256"/>
                <a:gd name="T67" fmla="*/ 117 h 3500"/>
                <a:gd name="T68" fmla="*/ 1686 w 3256"/>
                <a:gd name="T69" fmla="*/ 0 h 3500"/>
                <a:gd name="T70" fmla="*/ 1721 w 3256"/>
                <a:gd name="T71" fmla="*/ 12 h 3500"/>
                <a:gd name="T72" fmla="*/ 1741 w 3256"/>
                <a:gd name="T73" fmla="*/ 40 h 3500"/>
                <a:gd name="T74" fmla="*/ 1744 w 3256"/>
                <a:gd name="T75" fmla="*/ 117 h 3500"/>
                <a:gd name="T76" fmla="*/ 2698 w 3256"/>
                <a:gd name="T77" fmla="*/ 89 h 3500"/>
                <a:gd name="T78" fmla="*/ 2736 w 3256"/>
                <a:gd name="T79" fmla="*/ 42 h 3500"/>
                <a:gd name="T80" fmla="*/ 2787 w 3256"/>
                <a:gd name="T81" fmla="*/ 12 h 3500"/>
                <a:gd name="T82" fmla="*/ 2848 w 3256"/>
                <a:gd name="T83" fmla="*/ 0 h 3500"/>
                <a:gd name="T84" fmla="*/ 3113 w 3256"/>
                <a:gd name="T85" fmla="*/ 3 h 3500"/>
                <a:gd name="T86" fmla="*/ 3171 w 3256"/>
                <a:gd name="T87" fmla="*/ 23 h 3500"/>
                <a:gd name="T88" fmla="*/ 3216 w 3256"/>
                <a:gd name="T89" fmla="*/ 62 h 3500"/>
                <a:gd name="T90" fmla="*/ 3246 w 3256"/>
                <a:gd name="T91" fmla="*/ 113 h 3500"/>
                <a:gd name="T92" fmla="*/ 3256 w 3256"/>
                <a:gd name="T93" fmla="*/ 174 h 3500"/>
                <a:gd name="T94" fmla="*/ 3024 w 3256"/>
                <a:gd name="T95" fmla="*/ 3341 h 3500"/>
                <a:gd name="T96" fmla="*/ 3020 w 3256"/>
                <a:gd name="T97" fmla="*/ 3460 h 3500"/>
                <a:gd name="T98" fmla="*/ 3000 w 3256"/>
                <a:gd name="T99" fmla="*/ 3488 h 3500"/>
                <a:gd name="T100" fmla="*/ 2965 w 3256"/>
                <a:gd name="T101" fmla="*/ 3500 h 3500"/>
                <a:gd name="T102" fmla="*/ 2932 w 3256"/>
                <a:gd name="T103" fmla="*/ 3488 h 3500"/>
                <a:gd name="T104" fmla="*/ 2910 w 3256"/>
                <a:gd name="T105" fmla="*/ 3460 h 3500"/>
                <a:gd name="T106" fmla="*/ 2907 w 3256"/>
                <a:gd name="T107" fmla="*/ 3341 h 3500"/>
                <a:gd name="T108" fmla="*/ 2849 w 3256"/>
                <a:gd name="T109" fmla="*/ 3500 h 3500"/>
                <a:gd name="T110" fmla="*/ 0 w 3256"/>
                <a:gd name="T111" fmla="*/ 117 h 3500"/>
                <a:gd name="T112" fmla="*/ 1105 w 3256"/>
                <a:gd name="T113" fmla="*/ 58 h 3500"/>
                <a:gd name="T114" fmla="*/ 1116 w 3256"/>
                <a:gd name="T115" fmla="*/ 24 h 3500"/>
                <a:gd name="T116" fmla="*/ 1145 w 3256"/>
                <a:gd name="T117" fmla="*/ 3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56" h="3500">
                  <a:moveTo>
                    <a:pt x="2833" y="2975"/>
                  </a:moveTo>
                  <a:lnTo>
                    <a:pt x="2849" y="3004"/>
                  </a:lnTo>
                  <a:lnTo>
                    <a:pt x="2965" y="3207"/>
                  </a:lnTo>
                  <a:lnTo>
                    <a:pt x="3098" y="2975"/>
                  </a:lnTo>
                  <a:lnTo>
                    <a:pt x="2833" y="2975"/>
                  </a:lnTo>
                  <a:close/>
                  <a:moveTo>
                    <a:pt x="2791" y="758"/>
                  </a:moveTo>
                  <a:lnTo>
                    <a:pt x="2791" y="2858"/>
                  </a:lnTo>
                  <a:lnTo>
                    <a:pt x="3140" y="2858"/>
                  </a:lnTo>
                  <a:lnTo>
                    <a:pt x="3140" y="758"/>
                  </a:lnTo>
                  <a:lnTo>
                    <a:pt x="2791" y="758"/>
                  </a:lnTo>
                  <a:close/>
                  <a:moveTo>
                    <a:pt x="2791" y="525"/>
                  </a:moveTo>
                  <a:lnTo>
                    <a:pt x="2791" y="642"/>
                  </a:lnTo>
                  <a:lnTo>
                    <a:pt x="3140" y="642"/>
                  </a:lnTo>
                  <a:lnTo>
                    <a:pt x="3140" y="525"/>
                  </a:lnTo>
                  <a:lnTo>
                    <a:pt x="2791" y="525"/>
                  </a:lnTo>
                  <a:close/>
                  <a:moveTo>
                    <a:pt x="407" y="525"/>
                  </a:moveTo>
                  <a:lnTo>
                    <a:pt x="407" y="3092"/>
                  </a:lnTo>
                  <a:lnTo>
                    <a:pt x="2442" y="3092"/>
                  </a:lnTo>
                  <a:lnTo>
                    <a:pt x="2442" y="525"/>
                  </a:lnTo>
                  <a:lnTo>
                    <a:pt x="2151" y="525"/>
                  </a:lnTo>
                  <a:lnTo>
                    <a:pt x="2151" y="583"/>
                  </a:lnTo>
                  <a:lnTo>
                    <a:pt x="698" y="583"/>
                  </a:lnTo>
                  <a:lnTo>
                    <a:pt x="698" y="525"/>
                  </a:lnTo>
                  <a:lnTo>
                    <a:pt x="407" y="525"/>
                  </a:lnTo>
                  <a:close/>
                  <a:moveTo>
                    <a:pt x="814" y="233"/>
                  </a:moveTo>
                  <a:lnTo>
                    <a:pt x="814" y="467"/>
                  </a:lnTo>
                  <a:lnTo>
                    <a:pt x="2035" y="467"/>
                  </a:lnTo>
                  <a:lnTo>
                    <a:pt x="2035" y="233"/>
                  </a:lnTo>
                  <a:lnTo>
                    <a:pt x="1744" y="233"/>
                  </a:lnTo>
                  <a:lnTo>
                    <a:pt x="1744" y="408"/>
                  </a:lnTo>
                  <a:lnTo>
                    <a:pt x="1105" y="408"/>
                  </a:lnTo>
                  <a:lnTo>
                    <a:pt x="1105" y="233"/>
                  </a:lnTo>
                  <a:lnTo>
                    <a:pt x="814" y="233"/>
                  </a:lnTo>
                  <a:close/>
                  <a:moveTo>
                    <a:pt x="116" y="233"/>
                  </a:moveTo>
                  <a:lnTo>
                    <a:pt x="116" y="3383"/>
                  </a:lnTo>
                  <a:lnTo>
                    <a:pt x="2733" y="3383"/>
                  </a:lnTo>
                  <a:lnTo>
                    <a:pt x="2733" y="3034"/>
                  </a:lnTo>
                  <a:lnTo>
                    <a:pt x="2675" y="2933"/>
                  </a:lnTo>
                  <a:lnTo>
                    <a:pt x="2675" y="233"/>
                  </a:lnTo>
                  <a:lnTo>
                    <a:pt x="2151" y="233"/>
                  </a:lnTo>
                  <a:lnTo>
                    <a:pt x="2151" y="408"/>
                  </a:lnTo>
                  <a:lnTo>
                    <a:pt x="2558" y="408"/>
                  </a:lnTo>
                  <a:lnTo>
                    <a:pt x="2558" y="3208"/>
                  </a:lnTo>
                  <a:lnTo>
                    <a:pt x="291" y="3208"/>
                  </a:lnTo>
                  <a:lnTo>
                    <a:pt x="291" y="408"/>
                  </a:lnTo>
                  <a:lnTo>
                    <a:pt x="698" y="408"/>
                  </a:lnTo>
                  <a:lnTo>
                    <a:pt x="698" y="233"/>
                  </a:lnTo>
                  <a:lnTo>
                    <a:pt x="116" y="233"/>
                  </a:lnTo>
                  <a:close/>
                  <a:moveTo>
                    <a:pt x="2848" y="117"/>
                  </a:moveTo>
                  <a:lnTo>
                    <a:pt x="2830" y="120"/>
                  </a:lnTo>
                  <a:lnTo>
                    <a:pt x="2814" y="128"/>
                  </a:lnTo>
                  <a:lnTo>
                    <a:pt x="2803" y="140"/>
                  </a:lnTo>
                  <a:lnTo>
                    <a:pt x="2794" y="156"/>
                  </a:lnTo>
                  <a:lnTo>
                    <a:pt x="2791" y="174"/>
                  </a:lnTo>
                  <a:lnTo>
                    <a:pt x="2791" y="408"/>
                  </a:lnTo>
                  <a:lnTo>
                    <a:pt x="3140" y="408"/>
                  </a:lnTo>
                  <a:lnTo>
                    <a:pt x="3140" y="174"/>
                  </a:lnTo>
                  <a:lnTo>
                    <a:pt x="3137" y="156"/>
                  </a:lnTo>
                  <a:lnTo>
                    <a:pt x="3129" y="140"/>
                  </a:lnTo>
                  <a:lnTo>
                    <a:pt x="3117" y="128"/>
                  </a:lnTo>
                  <a:lnTo>
                    <a:pt x="3101" y="120"/>
                  </a:lnTo>
                  <a:lnTo>
                    <a:pt x="3083" y="117"/>
                  </a:lnTo>
                  <a:lnTo>
                    <a:pt x="2848" y="117"/>
                  </a:lnTo>
                  <a:close/>
                  <a:moveTo>
                    <a:pt x="1221" y="117"/>
                  </a:moveTo>
                  <a:lnTo>
                    <a:pt x="1221" y="292"/>
                  </a:lnTo>
                  <a:lnTo>
                    <a:pt x="1628" y="292"/>
                  </a:lnTo>
                  <a:lnTo>
                    <a:pt x="1628" y="117"/>
                  </a:lnTo>
                  <a:lnTo>
                    <a:pt x="1221" y="117"/>
                  </a:lnTo>
                  <a:close/>
                  <a:moveTo>
                    <a:pt x="1163" y="0"/>
                  </a:moveTo>
                  <a:lnTo>
                    <a:pt x="1686" y="0"/>
                  </a:lnTo>
                  <a:lnTo>
                    <a:pt x="1704" y="3"/>
                  </a:lnTo>
                  <a:lnTo>
                    <a:pt x="1721" y="12"/>
                  </a:lnTo>
                  <a:lnTo>
                    <a:pt x="1733" y="24"/>
                  </a:lnTo>
                  <a:lnTo>
                    <a:pt x="1741" y="40"/>
                  </a:lnTo>
                  <a:lnTo>
                    <a:pt x="1744" y="58"/>
                  </a:lnTo>
                  <a:lnTo>
                    <a:pt x="1744" y="117"/>
                  </a:lnTo>
                  <a:lnTo>
                    <a:pt x="2685" y="117"/>
                  </a:lnTo>
                  <a:lnTo>
                    <a:pt x="2698" y="89"/>
                  </a:lnTo>
                  <a:lnTo>
                    <a:pt x="2715" y="64"/>
                  </a:lnTo>
                  <a:lnTo>
                    <a:pt x="2736" y="42"/>
                  </a:lnTo>
                  <a:lnTo>
                    <a:pt x="2760" y="24"/>
                  </a:lnTo>
                  <a:lnTo>
                    <a:pt x="2787" y="12"/>
                  </a:lnTo>
                  <a:lnTo>
                    <a:pt x="2816" y="3"/>
                  </a:lnTo>
                  <a:lnTo>
                    <a:pt x="2848" y="0"/>
                  </a:lnTo>
                  <a:lnTo>
                    <a:pt x="3083" y="0"/>
                  </a:lnTo>
                  <a:lnTo>
                    <a:pt x="3113" y="3"/>
                  </a:lnTo>
                  <a:lnTo>
                    <a:pt x="3143" y="11"/>
                  </a:lnTo>
                  <a:lnTo>
                    <a:pt x="3171" y="23"/>
                  </a:lnTo>
                  <a:lnTo>
                    <a:pt x="3195" y="41"/>
                  </a:lnTo>
                  <a:lnTo>
                    <a:pt x="3216" y="62"/>
                  </a:lnTo>
                  <a:lnTo>
                    <a:pt x="3233" y="86"/>
                  </a:lnTo>
                  <a:lnTo>
                    <a:pt x="3246" y="113"/>
                  </a:lnTo>
                  <a:lnTo>
                    <a:pt x="3254" y="143"/>
                  </a:lnTo>
                  <a:lnTo>
                    <a:pt x="3256" y="174"/>
                  </a:lnTo>
                  <a:lnTo>
                    <a:pt x="3256" y="2933"/>
                  </a:lnTo>
                  <a:lnTo>
                    <a:pt x="3024" y="3341"/>
                  </a:lnTo>
                  <a:lnTo>
                    <a:pt x="3024" y="3442"/>
                  </a:lnTo>
                  <a:lnTo>
                    <a:pt x="3020" y="3460"/>
                  </a:lnTo>
                  <a:lnTo>
                    <a:pt x="3013" y="3476"/>
                  </a:lnTo>
                  <a:lnTo>
                    <a:pt x="3000" y="3488"/>
                  </a:lnTo>
                  <a:lnTo>
                    <a:pt x="2984" y="3497"/>
                  </a:lnTo>
                  <a:lnTo>
                    <a:pt x="2965" y="3500"/>
                  </a:lnTo>
                  <a:lnTo>
                    <a:pt x="2947" y="3497"/>
                  </a:lnTo>
                  <a:lnTo>
                    <a:pt x="2932" y="3488"/>
                  </a:lnTo>
                  <a:lnTo>
                    <a:pt x="2919" y="3476"/>
                  </a:lnTo>
                  <a:lnTo>
                    <a:pt x="2910" y="3460"/>
                  </a:lnTo>
                  <a:lnTo>
                    <a:pt x="2907" y="3442"/>
                  </a:lnTo>
                  <a:lnTo>
                    <a:pt x="2907" y="3341"/>
                  </a:lnTo>
                  <a:lnTo>
                    <a:pt x="2849" y="3238"/>
                  </a:lnTo>
                  <a:lnTo>
                    <a:pt x="2849" y="3500"/>
                  </a:lnTo>
                  <a:lnTo>
                    <a:pt x="0" y="3500"/>
                  </a:lnTo>
                  <a:lnTo>
                    <a:pt x="0" y="117"/>
                  </a:lnTo>
                  <a:lnTo>
                    <a:pt x="1105" y="117"/>
                  </a:lnTo>
                  <a:lnTo>
                    <a:pt x="1105" y="58"/>
                  </a:lnTo>
                  <a:lnTo>
                    <a:pt x="1108" y="40"/>
                  </a:lnTo>
                  <a:lnTo>
                    <a:pt x="1116" y="24"/>
                  </a:lnTo>
                  <a:lnTo>
                    <a:pt x="1129" y="12"/>
                  </a:lnTo>
                  <a:lnTo>
                    <a:pt x="1145" y="3"/>
                  </a:lnTo>
                  <a:lnTo>
                    <a:pt x="1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65" name="Freeform 713"/>
          <p:cNvSpPr>
            <a:spLocks noEditPoints="1"/>
          </p:cNvSpPr>
          <p:nvPr/>
        </p:nvSpPr>
        <p:spPr bwMode="auto">
          <a:xfrm>
            <a:off x="5587888" y="6180037"/>
            <a:ext cx="554038" cy="414338"/>
          </a:xfrm>
          <a:custGeom>
            <a:avLst/>
            <a:gdLst>
              <a:gd name="T0" fmla="*/ 1375 w 3491"/>
              <a:gd name="T1" fmla="*/ 1547 h 2608"/>
              <a:gd name="T2" fmla="*/ 1296 w 3491"/>
              <a:gd name="T3" fmla="*/ 2187 h 2608"/>
              <a:gd name="T4" fmla="*/ 1641 w 3491"/>
              <a:gd name="T5" fmla="*/ 1924 h 2608"/>
              <a:gd name="T6" fmla="*/ 1375 w 3491"/>
              <a:gd name="T7" fmla="*/ 1547 h 2608"/>
              <a:gd name="T8" fmla="*/ 3285 w 3491"/>
              <a:gd name="T9" fmla="*/ 217 h 2608"/>
              <a:gd name="T10" fmla="*/ 1420 w 3491"/>
              <a:gd name="T11" fmla="*/ 1406 h 2608"/>
              <a:gd name="T12" fmla="*/ 2142 w 3491"/>
              <a:gd name="T13" fmla="*/ 2437 h 2608"/>
              <a:gd name="T14" fmla="*/ 3285 w 3491"/>
              <a:gd name="T15" fmla="*/ 217 h 2608"/>
              <a:gd name="T16" fmla="*/ 3075 w 3491"/>
              <a:gd name="T17" fmla="*/ 214 h 2608"/>
              <a:gd name="T18" fmla="*/ 261 w 3491"/>
              <a:gd name="T19" fmla="*/ 978 h 2608"/>
              <a:gd name="T20" fmla="*/ 1329 w 3491"/>
              <a:gd name="T21" fmla="*/ 1327 h 2608"/>
              <a:gd name="T22" fmla="*/ 3075 w 3491"/>
              <a:gd name="T23" fmla="*/ 214 h 2608"/>
              <a:gd name="T24" fmla="*/ 3426 w 3491"/>
              <a:gd name="T25" fmla="*/ 0 h 2608"/>
              <a:gd name="T26" fmla="*/ 3440 w 3491"/>
              <a:gd name="T27" fmla="*/ 0 h 2608"/>
              <a:gd name="T28" fmla="*/ 3454 w 3491"/>
              <a:gd name="T29" fmla="*/ 3 h 2608"/>
              <a:gd name="T30" fmla="*/ 3467 w 3491"/>
              <a:gd name="T31" fmla="*/ 11 h 2608"/>
              <a:gd name="T32" fmla="*/ 3478 w 3491"/>
              <a:gd name="T33" fmla="*/ 20 h 2608"/>
              <a:gd name="T34" fmla="*/ 3487 w 3491"/>
              <a:gd name="T35" fmla="*/ 36 h 2608"/>
              <a:gd name="T36" fmla="*/ 3491 w 3491"/>
              <a:gd name="T37" fmla="*/ 51 h 2608"/>
              <a:gd name="T38" fmla="*/ 3490 w 3491"/>
              <a:gd name="T39" fmla="*/ 68 h 2608"/>
              <a:gd name="T40" fmla="*/ 3484 w 3491"/>
              <a:gd name="T41" fmla="*/ 83 h 2608"/>
              <a:gd name="T42" fmla="*/ 2202 w 3491"/>
              <a:gd name="T43" fmla="*/ 2576 h 2608"/>
              <a:gd name="T44" fmla="*/ 2193 w 3491"/>
              <a:gd name="T45" fmla="*/ 2589 h 2608"/>
              <a:gd name="T46" fmla="*/ 2182 w 3491"/>
              <a:gd name="T47" fmla="*/ 2598 h 2608"/>
              <a:gd name="T48" fmla="*/ 2169 w 3491"/>
              <a:gd name="T49" fmla="*/ 2605 h 2608"/>
              <a:gd name="T50" fmla="*/ 2154 w 3491"/>
              <a:gd name="T51" fmla="*/ 2608 h 2608"/>
              <a:gd name="T52" fmla="*/ 2150 w 3491"/>
              <a:gd name="T53" fmla="*/ 2608 h 2608"/>
              <a:gd name="T54" fmla="*/ 2137 w 3491"/>
              <a:gd name="T55" fmla="*/ 2606 h 2608"/>
              <a:gd name="T56" fmla="*/ 2124 w 3491"/>
              <a:gd name="T57" fmla="*/ 2601 h 2608"/>
              <a:gd name="T58" fmla="*/ 2112 w 3491"/>
              <a:gd name="T59" fmla="*/ 2593 h 2608"/>
              <a:gd name="T60" fmla="*/ 2103 w 3491"/>
              <a:gd name="T61" fmla="*/ 2583 h 2608"/>
              <a:gd name="T62" fmla="*/ 1707 w 3491"/>
              <a:gd name="T63" fmla="*/ 2019 h 2608"/>
              <a:gd name="T64" fmla="*/ 1256 w 3491"/>
              <a:gd name="T65" fmla="*/ 2364 h 2608"/>
              <a:gd name="T66" fmla="*/ 1245 w 3491"/>
              <a:gd name="T67" fmla="*/ 2370 h 2608"/>
              <a:gd name="T68" fmla="*/ 1233 w 3491"/>
              <a:gd name="T69" fmla="*/ 2374 h 2608"/>
              <a:gd name="T70" fmla="*/ 1220 w 3491"/>
              <a:gd name="T71" fmla="*/ 2376 h 2608"/>
              <a:gd name="T72" fmla="*/ 1206 w 3491"/>
              <a:gd name="T73" fmla="*/ 2373 h 2608"/>
              <a:gd name="T74" fmla="*/ 1192 w 3491"/>
              <a:gd name="T75" fmla="*/ 2368 h 2608"/>
              <a:gd name="T76" fmla="*/ 1178 w 3491"/>
              <a:gd name="T77" fmla="*/ 2357 h 2608"/>
              <a:gd name="T78" fmla="*/ 1168 w 3491"/>
              <a:gd name="T79" fmla="*/ 2343 h 2608"/>
              <a:gd name="T80" fmla="*/ 1163 w 3491"/>
              <a:gd name="T81" fmla="*/ 2328 h 2608"/>
              <a:gd name="T82" fmla="*/ 1163 w 3491"/>
              <a:gd name="T83" fmla="*/ 2311 h 2608"/>
              <a:gd name="T84" fmla="*/ 1273 w 3491"/>
              <a:gd name="T85" fmla="*/ 1430 h 2608"/>
              <a:gd name="T86" fmla="*/ 40 w 3491"/>
              <a:gd name="T87" fmla="*/ 1027 h 2608"/>
              <a:gd name="T88" fmla="*/ 24 w 3491"/>
              <a:gd name="T89" fmla="*/ 1019 h 2608"/>
              <a:gd name="T90" fmla="*/ 11 w 3491"/>
              <a:gd name="T91" fmla="*/ 1006 h 2608"/>
              <a:gd name="T92" fmla="*/ 2 w 3491"/>
              <a:gd name="T93" fmla="*/ 990 h 2608"/>
              <a:gd name="T94" fmla="*/ 0 w 3491"/>
              <a:gd name="T95" fmla="*/ 970 h 2608"/>
              <a:gd name="T96" fmla="*/ 3 w 3491"/>
              <a:gd name="T97" fmla="*/ 952 h 2608"/>
              <a:gd name="T98" fmla="*/ 13 w 3491"/>
              <a:gd name="T99" fmla="*/ 936 h 2608"/>
              <a:gd name="T100" fmla="*/ 26 w 3491"/>
              <a:gd name="T101" fmla="*/ 924 h 2608"/>
              <a:gd name="T102" fmla="*/ 43 w 3491"/>
              <a:gd name="T103" fmla="*/ 917 h 2608"/>
              <a:gd name="T104" fmla="*/ 3413 w 3491"/>
              <a:gd name="T105" fmla="*/ 2 h 2608"/>
              <a:gd name="T106" fmla="*/ 3420 w 3491"/>
              <a:gd name="T107" fmla="*/ 1 h 2608"/>
              <a:gd name="T108" fmla="*/ 3426 w 3491"/>
              <a:gd name="T109" fmla="*/ 0 h 2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91" h="2608">
                <a:moveTo>
                  <a:pt x="1375" y="1547"/>
                </a:moveTo>
                <a:lnTo>
                  <a:pt x="1296" y="2187"/>
                </a:lnTo>
                <a:lnTo>
                  <a:pt x="1641" y="1924"/>
                </a:lnTo>
                <a:lnTo>
                  <a:pt x="1375" y="1547"/>
                </a:lnTo>
                <a:close/>
                <a:moveTo>
                  <a:pt x="3285" y="217"/>
                </a:moveTo>
                <a:lnTo>
                  <a:pt x="1420" y="1406"/>
                </a:lnTo>
                <a:lnTo>
                  <a:pt x="2142" y="2437"/>
                </a:lnTo>
                <a:lnTo>
                  <a:pt x="3285" y="217"/>
                </a:lnTo>
                <a:close/>
                <a:moveTo>
                  <a:pt x="3075" y="214"/>
                </a:moveTo>
                <a:lnTo>
                  <a:pt x="261" y="978"/>
                </a:lnTo>
                <a:lnTo>
                  <a:pt x="1329" y="1327"/>
                </a:lnTo>
                <a:lnTo>
                  <a:pt x="3075" y="214"/>
                </a:lnTo>
                <a:close/>
                <a:moveTo>
                  <a:pt x="3426" y="0"/>
                </a:moveTo>
                <a:lnTo>
                  <a:pt x="3440" y="0"/>
                </a:lnTo>
                <a:lnTo>
                  <a:pt x="3454" y="3"/>
                </a:lnTo>
                <a:lnTo>
                  <a:pt x="3467" y="11"/>
                </a:lnTo>
                <a:lnTo>
                  <a:pt x="3478" y="20"/>
                </a:lnTo>
                <a:lnTo>
                  <a:pt x="3487" y="36"/>
                </a:lnTo>
                <a:lnTo>
                  <a:pt x="3491" y="51"/>
                </a:lnTo>
                <a:lnTo>
                  <a:pt x="3490" y="68"/>
                </a:lnTo>
                <a:lnTo>
                  <a:pt x="3484" y="83"/>
                </a:lnTo>
                <a:lnTo>
                  <a:pt x="2202" y="2576"/>
                </a:lnTo>
                <a:lnTo>
                  <a:pt x="2193" y="2589"/>
                </a:lnTo>
                <a:lnTo>
                  <a:pt x="2182" y="2598"/>
                </a:lnTo>
                <a:lnTo>
                  <a:pt x="2169" y="2605"/>
                </a:lnTo>
                <a:lnTo>
                  <a:pt x="2154" y="2608"/>
                </a:lnTo>
                <a:lnTo>
                  <a:pt x="2150" y="2608"/>
                </a:lnTo>
                <a:lnTo>
                  <a:pt x="2137" y="2606"/>
                </a:lnTo>
                <a:lnTo>
                  <a:pt x="2124" y="2601"/>
                </a:lnTo>
                <a:lnTo>
                  <a:pt x="2112" y="2593"/>
                </a:lnTo>
                <a:lnTo>
                  <a:pt x="2103" y="2583"/>
                </a:lnTo>
                <a:lnTo>
                  <a:pt x="1707" y="2019"/>
                </a:lnTo>
                <a:lnTo>
                  <a:pt x="1256" y="2364"/>
                </a:lnTo>
                <a:lnTo>
                  <a:pt x="1245" y="2370"/>
                </a:lnTo>
                <a:lnTo>
                  <a:pt x="1233" y="2374"/>
                </a:lnTo>
                <a:lnTo>
                  <a:pt x="1220" y="2376"/>
                </a:lnTo>
                <a:lnTo>
                  <a:pt x="1206" y="2373"/>
                </a:lnTo>
                <a:lnTo>
                  <a:pt x="1192" y="2368"/>
                </a:lnTo>
                <a:lnTo>
                  <a:pt x="1178" y="2357"/>
                </a:lnTo>
                <a:lnTo>
                  <a:pt x="1168" y="2343"/>
                </a:lnTo>
                <a:lnTo>
                  <a:pt x="1163" y="2328"/>
                </a:lnTo>
                <a:lnTo>
                  <a:pt x="1163" y="2311"/>
                </a:lnTo>
                <a:lnTo>
                  <a:pt x="1273" y="1430"/>
                </a:lnTo>
                <a:lnTo>
                  <a:pt x="40" y="1027"/>
                </a:lnTo>
                <a:lnTo>
                  <a:pt x="24" y="1019"/>
                </a:lnTo>
                <a:lnTo>
                  <a:pt x="11" y="1006"/>
                </a:lnTo>
                <a:lnTo>
                  <a:pt x="2" y="990"/>
                </a:lnTo>
                <a:lnTo>
                  <a:pt x="0" y="970"/>
                </a:lnTo>
                <a:lnTo>
                  <a:pt x="3" y="952"/>
                </a:lnTo>
                <a:lnTo>
                  <a:pt x="13" y="936"/>
                </a:lnTo>
                <a:lnTo>
                  <a:pt x="26" y="924"/>
                </a:lnTo>
                <a:lnTo>
                  <a:pt x="43" y="917"/>
                </a:lnTo>
                <a:lnTo>
                  <a:pt x="3413" y="2"/>
                </a:lnTo>
                <a:lnTo>
                  <a:pt x="3420" y="1"/>
                </a:lnTo>
                <a:lnTo>
                  <a:pt x="342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66" name="Group 797"/>
          <p:cNvGrpSpPr/>
          <p:nvPr/>
        </p:nvGrpSpPr>
        <p:grpSpPr>
          <a:xfrm>
            <a:off x="4657157" y="6110981"/>
            <a:ext cx="544513" cy="552450"/>
            <a:chOff x="1614488" y="5773738"/>
            <a:chExt cx="544513" cy="552450"/>
          </a:xfrm>
          <a:solidFill>
            <a:srgbClr val="000000"/>
          </a:solidFill>
        </p:grpSpPr>
        <p:sp>
          <p:nvSpPr>
            <p:cNvPr id="967" name="Freeform 718"/>
            <p:cNvSpPr>
              <a:spLocks noEditPoints="1"/>
            </p:cNvSpPr>
            <p:nvPr/>
          </p:nvSpPr>
          <p:spPr bwMode="auto">
            <a:xfrm>
              <a:off x="1614488" y="5892800"/>
              <a:ext cx="544513" cy="309562"/>
            </a:xfrm>
            <a:custGeom>
              <a:avLst/>
              <a:gdLst>
                <a:gd name="T0" fmla="*/ 1630 w 3429"/>
                <a:gd name="T1" fmla="*/ 118 h 1942"/>
                <a:gd name="T2" fmla="*/ 1448 w 3429"/>
                <a:gd name="T3" fmla="*/ 139 h 1942"/>
                <a:gd name="T4" fmla="*/ 1269 w 3429"/>
                <a:gd name="T5" fmla="*/ 178 h 1942"/>
                <a:gd name="T6" fmla="*/ 1095 w 3429"/>
                <a:gd name="T7" fmla="*/ 237 h 1942"/>
                <a:gd name="T8" fmla="*/ 927 w 3429"/>
                <a:gd name="T9" fmla="*/ 315 h 1942"/>
                <a:gd name="T10" fmla="*/ 767 w 3429"/>
                <a:gd name="T11" fmla="*/ 414 h 1942"/>
                <a:gd name="T12" fmla="*/ 616 w 3429"/>
                <a:gd name="T13" fmla="*/ 533 h 1942"/>
                <a:gd name="T14" fmla="*/ 165 w 3429"/>
                <a:gd name="T15" fmla="*/ 977 h 1942"/>
                <a:gd name="T16" fmla="*/ 601 w 3429"/>
                <a:gd name="T17" fmla="*/ 1407 h 1942"/>
                <a:gd name="T18" fmla="*/ 747 w 3429"/>
                <a:gd name="T19" fmla="*/ 1523 h 1942"/>
                <a:gd name="T20" fmla="*/ 904 w 3429"/>
                <a:gd name="T21" fmla="*/ 1621 h 1942"/>
                <a:gd name="T22" fmla="*/ 1071 w 3429"/>
                <a:gd name="T23" fmla="*/ 1701 h 1942"/>
                <a:gd name="T24" fmla="*/ 1245 w 3429"/>
                <a:gd name="T25" fmla="*/ 1761 h 1942"/>
                <a:gd name="T26" fmla="*/ 1426 w 3429"/>
                <a:gd name="T27" fmla="*/ 1803 h 1942"/>
                <a:gd name="T28" fmla="*/ 1612 w 3429"/>
                <a:gd name="T29" fmla="*/ 1824 h 1942"/>
                <a:gd name="T30" fmla="*/ 1802 w 3429"/>
                <a:gd name="T31" fmla="*/ 1824 h 1942"/>
                <a:gd name="T32" fmla="*/ 1988 w 3429"/>
                <a:gd name="T33" fmla="*/ 1803 h 1942"/>
                <a:gd name="T34" fmla="*/ 2169 w 3429"/>
                <a:gd name="T35" fmla="*/ 1761 h 1942"/>
                <a:gd name="T36" fmla="*/ 2343 w 3429"/>
                <a:gd name="T37" fmla="*/ 1701 h 1942"/>
                <a:gd name="T38" fmla="*/ 2510 w 3429"/>
                <a:gd name="T39" fmla="*/ 1621 h 1942"/>
                <a:gd name="T40" fmla="*/ 2667 w 3429"/>
                <a:gd name="T41" fmla="*/ 1523 h 1942"/>
                <a:gd name="T42" fmla="*/ 2815 w 3429"/>
                <a:gd name="T43" fmla="*/ 1407 h 1942"/>
                <a:gd name="T44" fmla="*/ 3264 w 3429"/>
                <a:gd name="T45" fmla="*/ 964 h 1942"/>
                <a:gd name="T46" fmla="*/ 2825 w 3429"/>
                <a:gd name="T47" fmla="*/ 533 h 1942"/>
                <a:gd name="T48" fmla="*/ 2675 w 3429"/>
                <a:gd name="T49" fmla="*/ 414 h 1942"/>
                <a:gd name="T50" fmla="*/ 2515 w 3429"/>
                <a:gd name="T51" fmla="*/ 315 h 1942"/>
                <a:gd name="T52" fmla="*/ 2347 w 3429"/>
                <a:gd name="T53" fmla="*/ 237 h 1942"/>
                <a:gd name="T54" fmla="*/ 2172 w 3429"/>
                <a:gd name="T55" fmla="*/ 178 h 1942"/>
                <a:gd name="T56" fmla="*/ 1994 w 3429"/>
                <a:gd name="T57" fmla="*/ 139 h 1942"/>
                <a:gd name="T58" fmla="*/ 1812 w 3429"/>
                <a:gd name="T59" fmla="*/ 118 h 1942"/>
                <a:gd name="T60" fmla="*/ 1721 w 3429"/>
                <a:gd name="T61" fmla="*/ 0 h 1942"/>
                <a:gd name="T62" fmla="*/ 1916 w 3429"/>
                <a:gd name="T63" fmla="*/ 11 h 1942"/>
                <a:gd name="T64" fmla="*/ 2108 w 3429"/>
                <a:gd name="T65" fmla="*/ 42 h 1942"/>
                <a:gd name="T66" fmla="*/ 2298 w 3429"/>
                <a:gd name="T67" fmla="*/ 95 h 1942"/>
                <a:gd name="T68" fmla="*/ 2482 w 3429"/>
                <a:gd name="T69" fmla="*/ 169 h 1942"/>
                <a:gd name="T70" fmla="*/ 2657 w 3429"/>
                <a:gd name="T71" fmla="*/ 264 h 1942"/>
                <a:gd name="T72" fmla="*/ 2824 w 3429"/>
                <a:gd name="T73" fmla="*/ 380 h 1942"/>
                <a:gd name="T74" fmla="*/ 2979 w 3429"/>
                <a:gd name="T75" fmla="*/ 518 h 1942"/>
                <a:gd name="T76" fmla="*/ 2965 w 3429"/>
                <a:gd name="T77" fmla="*/ 1424 h 1942"/>
                <a:gd name="T78" fmla="*/ 2815 w 3429"/>
                <a:gd name="T79" fmla="*/ 1558 h 1942"/>
                <a:gd name="T80" fmla="*/ 2652 w 3429"/>
                <a:gd name="T81" fmla="*/ 1673 h 1942"/>
                <a:gd name="T82" fmla="*/ 2479 w 3429"/>
                <a:gd name="T83" fmla="*/ 1769 h 1942"/>
                <a:gd name="T84" fmla="*/ 2297 w 3429"/>
                <a:gd name="T85" fmla="*/ 1843 h 1942"/>
                <a:gd name="T86" fmla="*/ 2106 w 3429"/>
                <a:gd name="T87" fmla="*/ 1898 h 1942"/>
                <a:gd name="T88" fmla="*/ 1909 w 3429"/>
                <a:gd name="T89" fmla="*/ 1931 h 1942"/>
                <a:gd name="T90" fmla="*/ 1708 w 3429"/>
                <a:gd name="T91" fmla="*/ 1942 h 1942"/>
                <a:gd name="T92" fmla="*/ 1506 w 3429"/>
                <a:gd name="T93" fmla="*/ 1931 h 1942"/>
                <a:gd name="T94" fmla="*/ 1309 w 3429"/>
                <a:gd name="T95" fmla="*/ 1898 h 1942"/>
                <a:gd name="T96" fmla="*/ 1119 w 3429"/>
                <a:gd name="T97" fmla="*/ 1843 h 1942"/>
                <a:gd name="T98" fmla="*/ 936 w 3429"/>
                <a:gd name="T99" fmla="*/ 1769 h 1942"/>
                <a:gd name="T100" fmla="*/ 762 w 3429"/>
                <a:gd name="T101" fmla="*/ 1673 h 1942"/>
                <a:gd name="T102" fmla="*/ 600 w 3429"/>
                <a:gd name="T103" fmla="*/ 1558 h 1942"/>
                <a:gd name="T104" fmla="*/ 449 w 3429"/>
                <a:gd name="T105" fmla="*/ 1424 h 1942"/>
                <a:gd name="T106" fmla="*/ 462 w 3429"/>
                <a:gd name="T107" fmla="*/ 518 h 1942"/>
                <a:gd name="T108" fmla="*/ 618 w 3429"/>
                <a:gd name="T109" fmla="*/ 380 h 1942"/>
                <a:gd name="T110" fmla="*/ 784 w 3429"/>
                <a:gd name="T111" fmla="*/ 264 h 1942"/>
                <a:gd name="T112" fmla="*/ 961 w 3429"/>
                <a:gd name="T113" fmla="*/ 169 h 1942"/>
                <a:gd name="T114" fmla="*/ 1144 w 3429"/>
                <a:gd name="T115" fmla="*/ 95 h 1942"/>
                <a:gd name="T116" fmla="*/ 1333 w 3429"/>
                <a:gd name="T117" fmla="*/ 42 h 1942"/>
                <a:gd name="T118" fmla="*/ 1526 w 3429"/>
                <a:gd name="T119" fmla="*/ 11 h 1942"/>
                <a:gd name="T120" fmla="*/ 1721 w 3429"/>
                <a:gd name="T121" fmla="*/ 0 h 1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29" h="1942">
                  <a:moveTo>
                    <a:pt x="1721" y="116"/>
                  </a:moveTo>
                  <a:lnTo>
                    <a:pt x="1630" y="118"/>
                  </a:lnTo>
                  <a:lnTo>
                    <a:pt x="1539" y="126"/>
                  </a:lnTo>
                  <a:lnTo>
                    <a:pt x="1448" y="139"/>
                  </a:lnTo>
                  <a:lnTo>
                    <a:pt x="1358" y="156"/>
                  </a:lnTo>
                  <a:lnTo>
                    <a:pt x="1269" y="178"/>
                  </a:lnTo>
                  <a:lnTo>
                    <a:pt x="1181" y="205"/>
                  </a:lnTo>
                  <a:lnTo>
                    <a:pt x="1095" y="237"/>
                  </a:lnTo>
                  <a:lnTo>
                    <a:pt x="1010" y="274"/>
                  </a:lnTo>
                  <a:lnTo>
                    <a:pt x="927" y="315"/>
                  </a:lnTo>
                  <a:lnTo>
                    <a:pt x="846" y="363"/>
                  </a:lnTo>
                  <a:lnTo>
                    <a:pt x="767" y="414"/>
                  </a:lnTo>
                  <a:lnTo>
                    <a:pt x="690" y="471"/>
                  </a:lnTo>
                  <a:lnTo>
                    <a:pt x="616" y="533"/>
                  </a:lnTo>
                  <a:lnTo>
                    <a:pt x="546" y="599"/>
                  </a:lnTo>
                  <a:lnTo>
                    <a:pt x="165" y="977"/>
                  </a:lnTo>
                  <a:lnTo>
                    <a:pt x="532" y="1343"/>
                  </a:lnTo>
                  <a:lnTo>
                    <a:pt x="601" y="1407"/>
                  </a:lnTo>
                  <a:lnTo>
                    <a:pt x="672" y="1467"/>
                  </a:lnTo>
                  <a:lnTo>
                    <a:pt x="747" y="1523"/>
                  </a:lnTo>
                  <a:lnTo>
                    <a:pt x="825" y="1575"/>
                  </a:lnTo>
                  <a:lnTo>
                    <a:pt x="904" y="1621"/>
                  </a:lnTo>
                  <a:lnTo>
                    <a:pt x="987" y="1663"/>
                  </a:lnTo>
                  <a:lnTo>
                    <a:pt x="1071" y="1701"/>
                  </a:lnTo>
                  <a:lnTo>
                    <a:pt x="1158" y="1734"/>
                  </a:lnTo>
                  <a:lnTo>
                    <a:pt x="1245" y="1761"/>
                  </a:lnTo>
                  <a:lnTo>
                    <a:pt x="1335" y="1785"/>
                  </a:lnTo>
                  <a:lnTo>
                    <a:pt x="1426" y="1803"/>
                  </a:lnTo>
                  <a:lnTo>
                    <a:pt x="1519" y="1816"/>
                  </a:lnTo>
                  <a:lnTo>
                    <a:pt x="1612" y="1824"/>
                  </a:lnTo>
                  <a:lnTo>
                    <a:pt x="1708" y="1826"/>
                  </a:lnTo>
                  <a:lnTo>
                    <a:pt x="1802" y="1824"/>
                  </a:lnTo>
                  <a:lnTo>
                    <a:pt x="1896" y="1816"/>
                  </a:lnTo>
                  <a:lnTo>
                    <a:pt x="1988" y="1803"/>
                  </a:lnTo>
                  <a:lnTo>
                    <a:pt x="2080" y="1785"/>
                  </a:lnTo>
                  <a:lnTo>
                    <a:pt x="2169" y="1761"/>
                  </a:lnTo>
                  <a:lnTo>
                    <a:pt x="2258" y="1734"/>
                  </a:lnTo>
                  <a:lnTo>
                    <a:pt x="2343" y="1701"/>
                  </a:lnTo>
                  <a:lnTo>
                    <a:pt x="2428" y="1663"/>
                  </a:lnTo>
                  <a:lnTo>
                    <a:pt x="2510" y="1621"/>
                  </a:lnTo>
                  <a:lnTo>
                    <a:pt x="2590" y="1575"/>
                  </a:lnTo>
                  <a:lnTo>
                    <a:pt x="2667" y="1523"/>
                  </a:lnTo>
                  <a:lnTo>
                    <a:pt x="2742" y="1467"/>
                  </a:lnTo>
                  <a:lnTo>
                    <a:pt x="2815" y="1407"/>
                  </a:lnTo>
                  <a:lnTo>
                    <a:pt x="2883" y="1343"/>
                  </a:lnTo>
                  <a:lnTo>
                    <a:pt x="3264" y="964"/>
                  </a:lnTo>
                  <a:lnTo>
                    <a:pt x="2897" y="599"/>
                  </a:lnTo>
                  <a:lnTo>
                    <a:pt x="2825" y="533"/>
                  </a:lnTo>
                  <a:lnTo>
                    <a:pt x="2752" y="471"/>
                  </a:lnTo>
                  <a:lnTo>
                    <a:pt x="2675" y="414"/>
                  </a:lnTo>
                  <a:lnTo>
                    <a:pt x="2596" y="363"/>
                  </a:lnTo>
                  <a:lnTo>
                    <a:pt x="2515" y="315"/>
                  </a:lnTo>
                  <a:lnTo>
                    <a:pt x="2432" y="274"/>
                  </a:lnTo>
                  <a:lnTo>
                    <a:pt x="2347" y="237"/>
                  </a:lnTo>
                  <a:lnTo>
                    <a:pt x="2260" y="205"/>
                  </a:lnTo>
                  <a:lnTo>
                    <a:pt x="2172" y="178"/>
                  </a:lnTo>
                  <a:lnTo>
                    <a:pt x="2084" y="156"/>
                  </a:lnTo>
                  <a:lnTo>
                    <a:pt x="1994" y="139"/>
                  </a:lnTo>
                  <a:lnTo>
                    <a:pt x="1903" y="126"/>
                  </a:lnTo>
                  <a:lnTo>
                    <a:pt x="1812" y="118"/>
                  </a:lnTo>
                  <a:lnTo>
                    <a:pt x="1721" y="116"/>
                  </a:lnTo>
                  <a:close/>
                  <a:moveTo>
                    <a:pt x="1721" y="0"/>
                  </a:moveTo>
                  <a:lnTo>
                    <a:pt x="1818" y="3"/>
                  </a:lnTo>
                  <a:lnTo>
                    <a:pt x="1916" y="11"/>
                  </a:lnTo>
                  <a:lnTo>
                    <a:pt x="2013" y="24"/>
                  </a:lnTo>
                  <a:lnTo>
                    <a:pt x="2108" y="42"/>
                  </a:lnTo>
                  <a:lnTo>
                    <a:pt x="2204" y="66"/>
                  </a:lnTo>
                  <a:lnTo>
                    <a:pt x="2298" y="95"/>
                  </a:lnTo>
                  <a:lnTo>
                    <a:pt x="2391" y="129"/>
                  </a:lnTo>
                  <a:lnTo>
                    <a:pt x="2482" y="169"/>
                  </a:lnTo>
                  <a:lnTo>
                    <a:pt x="2571" y="214"/>
                  </a:lnTo>
                  <a:lnTo>
                    <a:pt x="2657" y="264"/>
                  </a:lnTo>
                  <a:lnTo>
                    <a:pt x="2742" y="320"/>
                  </a:lnTo>
                  <a:lnTo>
                    <a:pt x="2824" y="380"/>
                  </a:lnTo>
                  <a:lnTo>
                    <a:pt x="2903" y="445"/>
                  </a:lnTo>
                  <a:lnTo>
                    <a:pt x="2979" y="518"/>
                  </a:lnTo>
                  <a:lnTo>
                    <a:pt x="3429" y="964"/>
                  </a:lnTo>
                  <a:lnTo>
                    <a:pt x="2965" y="1424"/>
                  </a:lnTo>
                  <a:lnTo>
                    <a:pt x="2891" y="1493"/>
                  </a:lnTo>
                  <a:lnTo>
                    <a:pt x="2815" y="1558"/>
                  </a:lnTo>
                  <a:lnTo>
                    <a:pt x="2735" y="1618"/>
                  </a:lnTo>
                  <a:lnTo>
                    <a:pt x="2652" y="1673"/>
                  </a:lnTo>
                  <a:lnTo>
                    <a:pt x="2567" y="1723"/>
                  </a:lnTo>
                  <a:lnTo>
                    <a:pt x="2479" y="1769"/>
                  </a:lnTo>
                  <a:lnTo>
                    <a:pt x="2389" y="1808"/>
                  </a:lnTo>
                  <a:lnTo>
                    <a:pt x="2297" y="1843"/>
                  </a:lnTo>
                  <a:lnTo>
                    <a:pt x="2202" y="1873"/>
                  </a:lnTo>
                  <a:lnTo>
                    <a:pt x="2106" y="1898"/>
                  </a:lnTo>
                  <a:lnTo>
                    <a:pt x="2009" y="1917"/>
                  </a:lnTo>
                  <a:lnTo>
                    <a:pt x="1909" y="1931"/>
                  </a:lnTo>
                  <a:lnTo>
                    <a:pt x="1808" y="1940"/>
                  </a:lnTo>
                  <a:lnTo>
                    <a:pt x="1708" y="1942"/>
                  </a:lnTo>
                  <a:lnTo>
                    <a:pt x="1606" y="1940"/>
                  </a:lnTo>
                  <a:lnTo>
                    <a:pt x="1506" y="1931"/>
                  </a:lnTo>
                  <a:lnTo>
                    <a:pt x="1407" y="1917"/>
                  </a:lnTo>
                  <a:lnTo>
                    <a:pt x="1309" y="1898"/>
                  </a:lnTo>
                  <a:lnTo>
                    <a:pt x="1213" y="1873"/>
                  </a:lnTo>
                  <a:lnTo>
                    <a:pt x="1119" y="1843"/>
                  </a:lnTo>
                  <a:lnTo>
                    <a:pt x="1027" y="1808"/>
                  </a:lnTo>
                  <a:lnTo>
                    <a:pt x="936" y="1769"/>
                  </a:lnTo>
                  <a:lnTo>
                    <a:pt x="848" y="1723"/>
                  </a:lnTo>
                  <a:lnTo>
                    <a:pt x="762" y="1673"/>
                  </a:lnTo>
                  <a:lnTo>
                    <a:pt x="680" y="1618"/>
                  </a:lnTo>
                  <a:lnTo>
                    <a:pt x="600" y="1558"/>
                  </a:lnTo>
                  <a:lnTo>
                    <a:pt x="523" y="1493"/>
                  </a:lnTo>
                  <a:lnTo>
                    <a:pt x="449" y="1424"/>
                  </a:lnTo>
                  <a:lnTo>
                    <a:pt x="0" y="977"/>
                  </a:lnTo>
                  <a:lnTo>
                    <a:pt x="462" y="518"/>
                  </a:lnTo>
                  <a:lnTo>
                    <a:pt x="539" y="445"/>
                  </a:lnTo>
                  <a:lnTo>
                    <a:pt x="618" y="380"/>
                  </a:lnTo>
                  <a:lnTo>
                    <a:pt x="700" y="320"/>
                  </a:lnTo>
                  <a:lnTo>
                    <a:pt x="784" y="264"/>
                  </a:lnTo>
                  <a:lnTo>
                    <a:pt x="871" y="214"/>
                  </a:lnTo>
                  <a:lnTo>
                    <a:pt x="961" y="169"/>
                  </a:lnTo>
                  <a:lnTo>
                    <a:pt x="1052" y="129"/>
                  </a:lnTo>
                  <a:lnTo>
                    <a:pt x="1144" y="95"/>
                  </a:lnTo>
                  <a:lnTo>
                    <a:pt x="1238" y="66"/>
                  </a:lnTo>
                  <a:lnTo>
                    <a:pt x="1333" y="42"/>
                  </a:lnTo>
                  <a:lnTo>
                    <a:pt x="1429" y="24"/>
                  </a:lnTo>
                  <a:lnTo>
                    <a:pt x="1526" y="11"/>
                  </a:lnTo>
                  <a:lnTo>
                    <a:pt x="1623" y="3"/>
                  </a:lnTo>
                  <a:lnTo>
                    <a:pt x="17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719"/>
            <p:cNvSpPr>
              <a:spLocks noEditPoints="1"/>
            </p:cNvSpPr>
            <p:nvPr/>
          </p:nvSpPr>
          <p:spPr bwMode="auto">
            <a:xfrm>
              <a:off x="1765301" y="5929313"/>
              <a:ext cx="236538" cy="236537"/>
            </a:xfrm>
            <a:custGeom>
              <a:avLst/>
              <a:gdLst>
                <a:gd name="T0" fmla="*/ 620 w 1495"/>
                <a:gd name="T1" fmla="*/ 129 h 1486"/>
                <a:gd name="T2" fmla="*/ 447 w 1495"/>
                <a:gd name="T3" fmla="*/ 193 h 1486"/>
                <a:gd name="T4" fmla="*/ 301 w 1495"/>
                <a:gd name="T5" fmla="*/ 300 h 1486"/>
                <a:gd name="T6" fmla="*/ 192 w 1495"/>
                <a:gd name="T7" fmla="*/ 445 h 1486"/>
                <a:gd name="T8" fmla="*/ 128 w 1495"/>
                <a:gd name="T9" fmla="*/ 617 h 1486"/>
                <a:gd name="T10" fmla="*/ 120 w 1495"/>
                <a:gd name="T11" fmla="*/ 807 h 1486"/>
                <a:gd name="T12" fmla="*/ 165 w 1495"/>
                <a:gd name="T13" fmla="*/ 987 h 1486"/>
                <a:gd name="T14" fmla="*/ 261 w 1495"/>
                <a:gd name="T15" fmla="*/ 1142 h 1486"/>
                <a:gd name="T16" fmla="*/ 395 w 1495"/>
                <a:gd name="T17" fmla="*/ 1263 h 1486"/>
                <a:gd name="T18" fmla="*/ 559 w 1495"/>
                <a:gd name="T19" fmla="*/ 1342 h 1486"/>
                <a:gd name="T20" fmla="*/ 747 w 1495"/>
                <a:gd name="T21" fmla="*/ 1370 h 1486"/>
                <a:gd name="T22" fmla="*/ 934 w 1495"/>
                <a:gd name="T23" fmla="*/ 1342 h 1486"/>
                <a:gd name="T24" fmla="*/ 1100 w 1495"/>
                <a:gd name="T25" fmla="*/ 1263 h 1486"/>
                <a:gd name="T26" fmla="*/ 1234 w 1495"/>
                <a:gd name="T27" fmla="*/ 1142 h 1486"/>
                <a:gd name="T28" fmla="*/ 1328 w 1495"/>
                <a:gd name="T29" fmla="*/ 987 h 1486"/>
                <a:gd name="T30" fmla="*/ 1375 w 1495"/>
                <a:gd name="T31" fmla="*/ 807 h 1486"/>
                <a:gd name="T32" fmla="*/ 1365 w 1495"/>
                <a:gd name="T33" fmla="*/ 617 h 1486"/>
                <a:gd name="T34" fmla="*/ 1301 w 1495"/>
                <a:gd name="T35" fmla="*/ 445 h 1486"/>
                <a:gd name="T36" fmla="*/ 1193 w 1495"/>
                <a:gd name="T37" fmla="*/ 300 h 1486"/>
                <a:gd name="T38" fmla="*/ 1048 w 1495"/>
                <a:gd name="T39" fmla="*/ 193 h 1486"/>
                <a:gd name="T40" fmla="*/ 873 w 1495"/>
                <a:gd name="T41" fmla="*/ 129 h 1486"/>
                <a:gd name="T42" fmla="*/ 747 w 1495"/>
                <a:gd name="T43" fmla="*/ 0 h 1486"/>
                <a:gd name="T44" fmla="*/ 957 w 1495"/>
                <a:gd name="T45" fmla="*/ 30 h 1486"/>
                <a:gd name="T46" fmla="*/ 1143 w 1495"/>
                <a:gd name="T47" fmla="*/ 113 h 1486"/>
                <a:gd name="T48" fmla="*/ 1299 w 1495"/>
                <a:gd name="T49" fmla="*/ 242 h 1486"/>
                <a:gd name="T50" fmla="*/ 1414 w 1495"/>
                <a:gd name="T51" fmla="*/ 408 h 1486"/>
                <a:gd name="T52" fmla="*/ 1481 w 1495"/>
                <a:gd name="T53" fmla="*/ 603 h 1486"/>
                <a:gd name="T54" fmla="*/ 1491 w 1495"/>
                <a:gd name="T55" fmla="*/ 815 h 1486"/>
                <a:gd name="T56" fmla="*/ 1442 w 1495"/>
                <a:gd name="T57" fmla="*/ 1016 h 1486"/>
                <a:gd name="T58" fmla="*/ 1342 w 1495"/>
                <a:gd name="T59" fmla="*/ 1192 h 1486"/>
                <a:gd name="T60" fmla="*/ 1199 w 1495"/>
                <a:gd name="T61" fmla="*/ 1334 h 1486"/>
                <a:gd name="T62" fmla="*/ 1022 w 1495"/>
                <a:gd name="T63" fmla="*/ 1434 h 1486"/>
                <a:gd name="T64" fmla="*/ 819 w 1495"/>
                <a:gd name="T65" fmla="*/ 1483 h 1486"/>
                <a:gd name="T66" fmla="*/ 605 w 1495"/>
                <a:gd name="T67" fmla="*/ 1472 h 1486"/>
                <a:gd name="T68" fmla="*/ 410 w 1495"/>
                <a:gd name="T69" fmla="*/ 1406 h 1486"/>
                <a:gd name="T70" fmla="*/ 243 w 1495"/>
                <a:gd name="T71" fmla="*/ 1291 h 1486"/>
                <a:gd name="T72" fmla="*/ 113 w 1495"/>
                <a:gd name="T73" fmla="*/ 1137 h 1486"/>
                <a:gd name="T74" fmla="*/ 30 w 1495"/>
                <a:gd name="T75" fmla="*/ 951 h 1486"/>
                <a:gd name="T76" fmla="*/ 0 w 1495"/>
                <a:gd name="T77" fmla="*/ 744 h 1486"/>
                <a:gd name="T78" fmla="*/ 30 w 1495"/>
                <a:gd name="T79" fmla="*/ 535 h 1486"/>
                <a:gd name="T80" fmla="*/ 113 w 1495"/>
                <a:gd name="T81" fmla="*/ 350 h 1486"/>
                <a:gd name="T82" fmla="*/ 243 w 1495"/>
                <a:gd name="T83" fmla="*/ 195 h 1486"/>
                <a:gd name="T84" fmla="*/ 410 w 1495"/>
                <a:gd name="T85" fmla="*/ 81 h 1486"/>
                <a:gd name="T86" fmla="*/ 605 w 1495"/>
                <a:gd name="T87" fmla="*/ 14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95" h="1486">
                  <a:moveTo>
                    <a:pt x="747" y="116"/>
                  </a:moveTo>
                  <a:lnTo>
                    <a:pt x="683" y="120"/>
                  </a:lnTo>
                  <a:lnTo>
                    <a:pt x="620" y="129"/>
                  </a:lnTo>
                  <a:lnTo>
                    <a:pt x="559" y="144"/>
                  </a:lnTo>
                  <a:lnTo>
                    <a:pt x="502" y="166"/>
                  </a:lnTo>
                  <a:lnTo>
                    <a:pt x="447" y="193"/>
                  </a:lnTo>
                  <a:lnTo>
                    <a:pt x="395" y="224"/>
                  </a:lnTo>
                  <a:lnTo>
                    <a:pt x="346" y="260"/>
                  </a:lnTo>
                  <a:lnTo>
                    <a:pt x="301" y="300"/>
                  </a:lnTo>
                  <a:lnTo>
                    <a:pt x="261" y="344"/>
                  </a:lnTo>
                  <a:lnTo>
                    <a:pt x="224" y="393"/>
                  </a:lnTo>
                  <a:lnTo>
                    <a:pt x="192" y="445"/>
                  </a:lnTo>
                  <a:lnTo>
                    <a:pt x="165" y="499"/>
                  </a:lnTo>
                  <a:lnTo>
                    <a:pt x="145" y="557"/>
                  </a:lnTo>
                  <a:lnTo>
                    <a:pt x="128" y="617"/>
                  </a:lnTo>
                  <a:lnTo>
                    <a:pt x="120" y="679"/>
                  </a:lnTo>
                  <a:lnTo>
                    <a:pt x="117" y="744"/>
                  </a:lnTo>
                  <a:lnTo>
                    <a:pt x="120" y="807"/>
                  </a:lnTo>
                  <a:lnTo>
                    <a:pt x="128" y="869"/>
                  </a:lnTo>
                  <a:lnTo>
                    <a:pt x="145" y="930"/>
                  </a:lnTo>
                  <a:lnTo>
                    <a:pt x="165" y="987"/>
                  </a:lnTo>
                  <a:lnTo>
                    <a:pt x="192" y="1042"/>
                  </a:lnTo>
                  <a:lnTo>
                    <a:pt x="224" y="1093"/>
                  </a:lnTo>
                  <a:lnTo>
                    <a:pt x="261" y="1142"/>
                  </a:lnTo>
                  <a:lnTo>
                    <a:pt x="301" y="1186"/>
                  </a:lnTo>
                  <a:lnTo>
                    <a:pt x="346" y="1227"/>
                  </a:lnTo>
                  <a:lnTo>
                    <a:pt x="395" y="1263"/>
                  </a:lnTo>
                  <a:lnTo>
                    <a:pt x="447" y="1294"/>
                  </a:lnTo>
                  <a:lnTo>
                    <a:pt x="502" y="1320"/>
                  </a:lnTo>
                  <a:lnTo>
                    <a:pt x="559" y="1342"/>
                  </a:lnTo>
                  <a:lnTo>
                    <a:pt x="620" y="1357"/>
                  </a:lnTo>
                  <a:lnTo>
                    <a:pt x="683" y="1366"/>
                  </a:lnTo>
                  <a:lnTo>
                    <a:pt x="747" y="1370"/>
                  </a:lnTo>
                  <a:lnTo>
                    <a:pt x="812" y="1366"/>
                  </a:lnTo>
                  <a:lnTo>
                    <a:pt x="873" y="1357"/>
                  </a:lnTo>
                  <a:lnTo>
                    <a:pt x="934" y="1342"/>
                  </a:lnTo>
                  <a:lnTo>
                    <a:pt x="993" y="1320"/>
                  </a:lnTo>
                  <a:lnTo>
                    <a:pt x="1048" y="1294"/>
                  </a:lnTo>
                  <a:lnTo>
                    <a:pt x="1100" y="1263"/>
                  </a:lnTo>
                  <a:lnTo>
                    <a:pt x="1149" y="1227"/>
                  </a:lnTo>
                  <a:lnTo>
                    <a:pt x="1193" y="1186"/>
                  </a:lnTo>
                  <a:lnTo>
                    <a:pt x="1234" y="1142"/>
                  </a:lnTo>
                  <a:lnTo>
                    <a:pt x="1270" y="1093"/>
                  </a:lnTo>
                  <a:lnTo>
                    <a:pt x="1301" y="1042"/>
                  </a:lnTo>
                  <a:lnTo>
                    <a:pt x="1328" y="987"/>
                  </a:lnTo>
                  <a:lnTo>
                    <a:pt x="1349" y="930"/>
                  </a:lnTo>
                  <a:lnTo>
                    <a:pt x="1365" y="869"/>
                  </a:lnTo>
                  <a:lnTo>
                    <a:pt x="1375" y="807"/>
                  </a:lnTo>
                  <a:lnTo>
                    <a:pt x="1378" y="744"/>
                  </a:lnTo>
                  <a:lnTo>
                    <a:pt x="1375" y="679"/>
                  </a:lnTo>
                  <a:lnTo>
                    <a:pt x="1365" y="617"/>
                  </a:lnTo>
                  <a:lnTo>
                    <a:pt x="1349" y="557"/>
                  </a:lnTo>
                  <a:lnTo>
                    <a:pt x="1328" y="499"/>
                  </a:lnTo>
                  <a:lnTo>
                    <a:pt x="1301" y="445"/>
                  </a:lnTo>
                  <a:lnTo>
                    <a:pt x="1270" y="393"/>
                  </a:lnTo>
                  <a:lnTo>
                    <a:pt x="1234" y="344"/>
                  </a:lnTo>
                  <a:lnTo>
                    <a:pt x="1193" y="300"/>
                  </a:lnTo>
                  <a:lnTo>
                    <a:pt x="1149" y="260"/>
                  </a:lnTo>
                  <a:lnTo>
                    <a:pt x="1100" y="224"/>
                  </a:lnTo>
                  <a:lnTo>
                    <a:pt x="1048" y="193"/>
                  </a:lnTo>
                  <a:lnTo>
                    <a:pt x="993" y="166"/>
                  </a:lnTo>
                  <a:lnTo>
                    <a:pt x="934" y="144"/>
                  </a:lnTo>
                  <a:lnTo>
                    <a:pt x="873" y="129"/>
                  </a:lnTo>
                  <a:lnTo>
                    <a:pt x="812" y="120"/>
                  </a:lnTo>
                  <a:lnTo>
                    <a:pt x="747" y="116"/>
                  </a:lnTo>
                  <a:close/>
                  <a:moveTo>
                    <a:pt x="747" y="0"/>
                  </a:moveTo>
                  <a:lnTo>
                    <a:pt x="819" y="3"/>
                  </a:lnTo>
                  <a:lnTo>
                    <a:pt x="889" y="14"/>
                  </a:lnTo>
                  <a:lnTo>
                    <a:pt x="957" y="30"/>
                  </a:lnTo>
                  <a:lnTo>
                    <a:pt x="1022" y="53"/>
                  </a:lnTo>
                  <a:lnTo>
                    <a:pt x="1085" y="81"/>
                  </a:lnTo>
                  <a:lnTo>
                    <a:pt x="1143" y="113"/>
                  </a:lnTo>
                  <a:lnTo>
                    <a:pt x="1199" y="152"/>
                  </a:lnTo>
                  <a:lnTo>
                    <a:pt x="1251" y="195"/>
                  </a:lnTo>
                  <a:lnTo>
                    <a:pt x="1299" y="242"/>
                  </a:lnTo>
                  <a:lnTo>
                    <a:pt x="1342" y="294"/>
                  </a:lnTo>
                  <a:lnTo>
                    <a:pt x="1380" y="350"/>
                  </a:lnTo>
                  <a:lnTo>
                    <a:pt x="1414" y="408"/>
                  </a:lnTo>
                  <a:lnTo>
                    <a:pt x="1442" y="470"/>
                  </a:lnTo>
                  <a:lnTo>
                    <a:pt x="1465" y="535"/>
                  </a:lnTo>
                  <a:lnTo>
                    <a:pt x="1481" y="603"/>
                  </a:lnTo>
                  <a:lnTo>
                    <a:pt x="1491" y="672"/>
                  </a:lnTo>
                  <a:lnTo>
                    <a:pt x="1495" y="744"/>
                  </a:lnTo>
                  <a:lnTo>
                    <a:pt x="1491" y="815"/>
                  </a:lnTo>
                  <a:lnTo>
                    <a:pt x="1481" y="885"/>
                  </a:lnTo>
                  <a:lnTo>
                    <a:pt x="1465" y="951"/>
                  </a:lnTo>
                  <a:lnTo>
                    <a:pt x="1442" y="1016"/>
                  </a:lnTo>
                  <a:lnTo>
                    <a:pt x="1414" y="1078"/>
                  </a:lnTo>
                  <a:lnTo>
                    <a:pt x="1380" y="1137"/>
                  </a:lnTo>
                  <a:lnTo>
                    <a:pt x="1342" y="1192"/>
                  </a:lnTo>
                  <a:lnTo>
                    <a:pt x="1299" y="1244"/>
                  </a:lnTo>
                  <a:lnTo>
                    <a:pt x="1251" y="1291"/>
                  </a:lnTo>
                  <a:lnTo>
                    <a:pt x="1199" y="1334"/>
                  </a:lnTo>
                  <a:lnTo>
                    <a:pt x="1143" y="1373"/>
                  </a:lnTo>
                  <a:lnTo>
                    <a:pt x="1085" y="1406"/>
                  </a:lnTo>
                  <a:lnTo>
                    <a:pt x="1022" y="1434"/>
                  </a:lnTo>
                  <a:lnTo>
                    <a:pt x="957" y="1456"/>
                  </a:lnTo>
                  <a:lnTo>
                    <a:pt x="889" y="1472"/>
                  </a:lnTo>
                  <a:lnTo>
                    <a:pt x="819" y="1483"/>
                  </a:lnTo>
                  <a:lnTo>
                    <a:pt x="747" y="1486"/>
                  </a:lnTo>
                  <a:lnTo>
                    <a:pt x="675" y="1483"/>
                  </a:lnTo>
                  <a:lnTo>
                    <a:pt x="605" y="1472"/>
                  </a:lnTo>
                  <a:lnTo>
                    <a:pt x="538" y="1456"/>
                  </a:lnTo>
                  <a:lnTo>
                    <a:pt x="472" y="1434"/>
                  </a:lnTo>
                  <a:lnTo>
                    <a:pt x="410" y="1406"/>
                  </a:lnTo>
                  <a:lnTo>
                    <a:pt x="350" y="1373"/>
                  </a:lnTo>
                  <a:lnTo>
                    <a:pt x="295" y="1334"/>
                  </a:lnTo>
                  <a:lnTo>
                    <a:pt x="243" y="1291"/>
                  </a:lnTo>
                  <a:lnTo>
                    <a:pt x="196" y="1244"/>
                  </a:lnTo>
                  <a:lnTo>
                    <a:pt x="152" y="1192"/>
                  </a:lnTo>
                  <a:lnTo>
                    <a:pt x="113" y="1137"/>
                  </a:lnTo>
                  <a:lnTo>
                    <a:pt x="80" y="1078"/>
                  </a:lnTo>
                  <a:lnTo>
                    <a:pt x="52" y="1016"/>
                  </a:lnTo>
                  <a:lnTo>
                    <a:pt x="30" y="951"/>
                  </a:lnTo>
                  <a:lnTo>
                    <a:pt x="13" y="885"/>
                  </a:lnTo>
                  <a:lnTo>
                    <a:pt x="3" y="815"/>
                  </a:lnTo>
                  <a:lnTo>
                    <a:pt x="0" y="744"/>
                  </a:lnTo>
                  <a:lnTo>
                    <a:pt x="3" y="672"/>
                  </a:lnTo>
                  <a:lnTo>
                    <a:pt x="13" y="603"/>
                  </a:lnTo>
                  <a:lnTo>
                    <a:pt x="30" y="535"/>
                  </a:lnTo>
                  <a:lnTo>
                    <a:pt x="52" y="470"/>
                  </a:lnTo>
                  <a:lnTo>
                    <a:pt x="80" y="408"/>
                  </a:lnTo>
                  <a:lnTo>
                    <a:pt x="113" y="350"/>
                  </a:lnTo>
                  <a:lnTo>
                    <a:pt x="152" y="294"/>
                  </a:lnTo>
                  <a:lnTo>
                    <a:pt x="196" y="242"/>
                  </a:lnTo>
                  <a:lnTo>
                    <a:pt x="243" y="195"/>
                  </a:lnTo>
                  <a:lnTo>
                    <a:pt x="295" y="152"/>
                  </a:lnTo>
                  <a:lnTo>
                    <a:pt x="350" y="113"/>
                  </a:lnTo>
                  <a:lnTo>
                    <a:pt x="410" y="81"/>
                  </a:lnTo>
                  <a:lnTo>
                    <a:pt x="472" y="53"/>
                  </a:lnTo>
                  <a:lnTo>
                    <a:pt x="538" y="30"/>
                  </a:lnTo>
                  <a:lnTo>
                    <a:pt x="605" y="14"/>
                  </a:lnTo>
                  <a:lnTo>
                    <a:pt x="675" y="3"/>
                  </a:lnTo>
                  <a:lnTo>
                    <a:pt x="7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720"/>
            <p:cNvSpPr>
              <a:spLocks/>
            </p:cNvSpPr>
            <p:nvPr/>
          </p:nvSpPr>
          <p:spPr bwMode="auto">
            <a:xfrm>
              <a:off x="1838326" y="5773738"/>
              <a:ext cx="93663" cy="109537"/>
            </a:xfrm>
            <a:custGeom>
              <a:avLst/>
              <a:gdLst>
                <a:gd name="T0" fmla="*/ 284 w 584"/>
                <a:gd name="T1" fmla="*/ 0 h 694"/>
                <a:gd name="T2" fmla="*/ 299 w 584"/>
                <a:gd name="T3" fmla="*/ 0 h 694"/>
                <a:gd name="T4" fmla="*/ 314 w 584"/>
                <a:gd name="T5" fmla="*/ 3 h 694"/>
                <a:gd name="T6" fmla="*/ 324 w 584"/>
                <a:gd name="T7" fmla="*/ 9 h 694"/>
                <a:gd name="T8" fmla="*/ 333 w 584"/>
                <a:gd name="T9" fmla="*/ 16 h 694"/>
                <a:gd name="T10" fmla="*/ 567 w 584"/>
                <a:gd name="T11" fmla="*/ 248 h 694"/>
                <a:gd name="T12" fmla="*/ 576 w 584"/>
                <a:gd name="T13" fmla="*/ 260 h 694"/>
                <a:gd name="T14" fmla="*/ 582 w 584"/>
                <a:gd name="T15" fmla="*/ 274 h 694"/>
                <a:gd name="T16" fmla="*/ 584 w 584"/>
                <a:gd name="T17" fmla="*/ 288 h 694"/>
                <a:gd name="T18" fmla="*/ 582 w 584"/>
                <a:gd name="T19" fmla="*/ 303 h 694"/>
                <a:gd name="T20" fmla="*/ 576 w 584"/>
                <a:gd name="T21" fmla="*/ 317 h 694"/>
                <a:gd name="T22" fmla="*/ 567 w 584"/>
                <a:gd name="T23" fmla="*/ 330 h 694"/>
                <a:gd name="T24" fmla="*/ 554 w 584"/>
                <a:gd name="T25" fmla="*/ 339 h 694"/>
                <a:gd name="T26" fmla="*/ 540 w 584"/>
                <a:gd name="T27" fmla="*/ 345 h 694"/>
                <a:gd name="T28" fmla="*/ 526 w 584"/>
                <a:gd name="T29" fmla="*/ 346 h 694"/>
                <a:gd name="T30" fmla="*/ 510 w 584"/>
                <a:gd name="T31" fmla="*/ 345 h 694"/>
                <a:gd name="T32" fmla="*/ 496 w 584"/>
                <a:gd name="T33" fmla="*/ 339 h 694"/>
                <a:gd name="T34" fmla="*/ 484 w 584"/>
                <a:gd name="T35" fmla="*/ 330 h 694"/>
                <a:gd name="T36" fmla="*/ 350 w 584"/>
                <a:gd name="T37" fmla="*/ 197 h 694"/>
                <a:gd name="T38" fmla="*/ 350 w 584"/>
                <a:gd name="T39" fmla="*/ 637 h 694"/>
                <a:gd name="T40" fmla="*/ 347 w 584"/>
                <a:gd name="T41" fmla="*/ 655 h 694"/>
                <a:gd name="T42" fmla="*/ 339 w 584"/>
                <a:gd name="T43" fmla="*/ 671 h 694"/>
                <a:gd name="T44" fmla="*/ 326 w 584"/>
                <a:gd name="T45" fmla="*/ 683 h 694"/>
                <a:gd name="T46" fmla="*/ 310 w 584"/>
                <a:gd name="T47" fmla="*/ 692 h 694"/>
                <a:gd name="T48" fmla="*/ 292 w 584"/>
                <a:gd name="T49" fmla="*/ 694 h 694"/>
                <a:gd name="T50" fmla="*/ 273 w 584"/>
                <a:gd name="T51" fmla="*/ 692 h 694"/>
                <a:gd name="T52" fmla="*/ 257 w 584"/>
                <a:gd name="T53" fmla="*/ 683 h 694"/>
                <a:gd name="T54" fmla="*/ 245 w 584"/>
                <a:gd name="T55" fmla="*/ 671 h 694"/>
                <a:gd name="T56" fmla="*/ 236 w 584"/>
                <a:gd name="T57" fmla="*/ 655 h 694"/>
                <a:gd name="T58" fmla="*/ 233 w 584"/>
                <a:gd name="T59" fmla="*/ 637 h 694"/>
                <a:gd name="T60" fmla="*/ 233 w 584"/>
                <a:gd name="T61" fmla="*/ 197 h 694"/>
                <a:gd name="T62" fmla="*/ 100 w 584"/>
                <a:gd name="T63" fmla="*/ 330 h 694"/>
                <a:gd name="T64" fmla="*/ 87 w 584"/>
                <a:gd name="T65" fmla="*/ 339 h 694"/>
                <a:gd name="T66" fmla="*/ 73 w 584"/>
                <a:gd name="T67" fmla="*/ 345 h 694"/>
                <a:gd name="T68" fmla="*/ 59 w 584"/>
                <a:gd name="T69" fmla="*/ 346 h 694"/>
                <a:gd name="T70" fmla="*/ 44 w 584"/>
                <a:gd name="T71" fmla="*/ 345 h 694"/>
                <a:gd name="T72" fmla="*/ 30 w 584"/>
                <a:gd name="T73" fmla="*/ 339 h 694"/>
                <a:gd name="T74" fmla="*/ 18 w 584"/>
                <a:gd name="T75" fmla="*/ 330 h 694"/>
                <a:gd name="T76" fmla="*/ 8 w 584"/>
                <a:gd name="T77" fmla="*/ 317 h 694"/>
                <a:gd name="T78" fmla="*/ 2 w 584"/>
                <a:gd name="T79" fmla="*/ 303 h 694"/>
                <a:gd name="T80" fmla="*/ 0 w 584"/>
                <a:gd name="T81" fmla="*/ 288 h 694"/>
                <a:gd name="T82" fmla="*/ 2 w 584"/>
                <a:gd name="T83" fmla="*/ 274 h 694"/>
                <a:gd name="T84" fmla="*/ 8 w 584"/>
                <a:gd name="T85" fmla="*/ 260 h 694"/>
                <a:gd name="T86" fmla="*/ 18 w 584"/>
                <a:gd name="T87" fmla="*/ 248 h 694"/>
                <a:gd name="T88" fmla="*/ 250 w 584"/>
                <a:gd name="T89" fmla="*/ 16 h 694"/>
                <a:gd name="T90" fmla="*/ 259 w 584"/>
                <a:gd name="T91" fmla="*/ 9 h 694"/>
                <a:gd name="T92" fmla="*/ 270 w 584"/>
                <a:gd name="T93" fmla="*/ 3 h 694"/>
                <a:gd name="T94" fmla="*/ 284 w 584"/>
                <a:gd name="T95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84" h="694">
                  <a:moveTo>
                    <a:pt x="284" y="0"/>
                  </a:moveTo>
                  <a:lnTo>
                    <a:pt x="299" y="0"/>
                  </a:lnTo>
                  <a:lnTo>
                    <a:pt x="314" y="3"/>
                  </a:lnTo>
                  <a:lnTo>
                    <a:pt x="324" y="9"/>
                  </a:lnTo>
                  <a:lnTo>
                    <a:pt x="333" y="16"/>
                  </a:lnTo>
                  <a:lnTo>
                    <a:pt x="567" y="248"/>
                  </a:lnTo>
                  <a:lnTo>
                    <a:pt x="576" y="260"/>
                  </a:lnTo>
                  <a:lnTo>
                    <a:pt x="582" y="274"/>
                  </a:lnTo>
                  <a:lnTo>
                    <a:pt x="584" y="288"/>
                  </a:lnTo>
                  <a:lnTo>
                    <a:pt x="582" y="303"/>
                  </a:lnTo>
                  <a:lnTo>
                    <a:pt x="576" y="317"/>
                  </a:lnTo>
                  <a:lnTo>
                    <a:pt x="567" y="330"/>
                  </a:lnTo>
                  <a:lnTo>
                    <a:pt x="554" y="339"/>
                  </a:lnTo>
                  <a:lnTo>
                    <a:pt x="540" y="345"/>
                  </a:lnTo>
                  <a:lnTo>
                    <a:pt x="526" y="346"/>
                  </a:lnTo>
                  <a:lnTo>
                    <a:pt x="510" y="345"/>
                  </a:lnTo>
                  <a:lnTo>
                    <a:pt x="496" y="339"/>
                  </a:lnTo>
                  <a:lnTo>
                    <a:pt x="484" y="330"/>
                  </a:lnTo>
                  <a:lnTo>
                    <a:pt x="350" y="197"/>
                  </a:lnTo>
                  <a:lnTo>
                    <a:pt x="350" y="637"/>
                  </a:lnTo>
                  <a:lnTo>
                    <a:pt x="347" y="655"/>
                  </a:lnTo>
                  <a:lnTo>
                    <a:pt x="339" y="671"/>
                  </a:lnTo>
                  <a:lnTo>
                    <a:pt x="326" y="683"/>
                  </a:lnTo>
                  <a:lnTo>
                    <a:pt x="310" y="692"/>
                  </a:lnTo>
                  <a:lnTo>
                    <a:pt x="292" y="694"/>
                  </a:lnTo>
                  <a:lnTo>
                    <a:pt x="273" y="692"/>
                  </a:lnTo>
                  <a:lnTo>
                    <a:pt x="257" y="683"/>
                  </a:lnTo>
                  <a:lnTo>
                    <a:pt x="245" y="671"/>
                  </a:lnTo>
                  <a:lnTo>
                    <a:pt x="236" y="655"/>
                  </a:lnTo>
                  <a:lnTo>
                    <a:pt x="233" y="637"/>
                  </a:lnTo>
                  <a:lnTo>
                    <a:pt x="233" y="197"/>
                  </a:lnTo>
                  <a:lnTo>
                    <a:pt x="100" y="330"/>
                  </a:lnTo>
                  <a:lnTo>
                    <a:pt x="87" y="339"/>
                  </a:lnTo>
                  <a:lnTo>
                    <a:pt x="73" y="345"/>
                  </a:lnTo>
                  <a:lnTo>
                    <a:pt x="59" y="346"/>
                  </a:lnTo>
                  <a:lnTo>
                    <a:pt x="44" y="345"/>
                  </a:lnTo>
                  <a:lnTo>
                    <a:pt x="30" y="339"/>
                  </a:lnTo>
                  <a:lnTo>
                    <a:pt x="18" y="330"/>
                  </a:lnTo>
                  <a:lnTo>
                    <a:pt x="8" y="317"/>
                  </a:lnTo>
                  <a:lnTo>
                    <a:pt x="2" y="303"/>
                  </a:lnTo>
                  <a:lnTo>
                    <a:pt x="0" y="288"/>
                  </a:lnTo>
                  <a:lnTo>
                    <a:pt x="2" y="274"/>
                  </a:lnTo>
                  <a:lnTo>
                    <a:pt x="8" y="260"/>
                  </a:lnTo>
                  <a:lnTo>
                    <a:pt x="18" y="248"/>
                  </a:lnTo>
                  <a:lnTo>
                    <a:pt x="250" y="16"/>
                  </a:lnTo>
                  <a:lnTo>
                    <a:pt x="259" y="9"/>
                  </a:lnTo>
                  <a:lnTo>
                    <a:pt x="270" y="3"/>
                  </a:lnTo>
                  <a:lnTo>
                    <a:pt x="2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721"/>
            <p:cNvSpPr>
              <a:spLocks/>
            </p:cNvSpPr>
            <p:nvPr/>
          </p:nvSpPr>
          <p:spPr bwMode="auto">
            <a:xfrm>
              <a:off x="1838326" y="6215063"/>
              <a:ext cx="93663" cy="111125"/>
            </a:xfrm>
            <a:custGeom>
              <a:avLst/>
              <a:gdLst>
                <a:gd name="T0" fmla="*/ 292 w 584"/>
                <a:gd name="T1" fmla="*/ 0 h 696"/>
                <a:gd name="T2" fmla="*/ 310 w 584"/>
                <a:gd name="T3" fmla="*/ 3 h 696"/>
                <a:gd name="T4" fmla="*/ 326 w 584"/>
                <a:gd name="T5" fmla="*/ 11 h 696"/>
                <a:gd name="T6" fmla="*/ 339 w 584"/>
                <a:gd name="T7" fmla="*/ 24 h 696"/>
                <a:gd name="T8" fmla="*/ 347 w 584"/>
                <a:gd name="T9" fmla="*/ 40 h 696"/>
                <a:gd name="T10" fmla="*/ 350 w 584"/>
                <a:gd name="T11" fmla="*/ 58 h 696"/>
                <a:gd name="T12" fmla="*/ 350 w 584"/>
                <a:gd name="T13" fmla="*/ 498 h 696"/>
                <a:gd name="T14" fmla="*/ 484 w 584"/>
                <a:gd name="T15" fmla="*/ 365 h 696"/>
                <a:gd name="T16" fmla="*/ 496 w 584"/>
                <a:gd name="T17" fmla="*/ 355 h 696"/>
                <a:gd name="T18" fmla="*/ 510 w 584"/>
                <a:gd name="T19" fmla="*/ 350 h 696"/>
                <a:gd name="T20" fmla="*/ 526 w 584"/>
                <a:gd name="T21" fmla="*/ 347 h 696"/>
                <a:gd name="T22" fmla="*/ 540 w 584"/>
                <a:gd name="T23" fmla="*/ 350 h 696"/>
                <a:gd name="T24" fmla="*/ 554 w 584"/>
                <a:gd name="T25" fmla="*/ 355 h 696"/>
                <a:gd name="T26" fmla="*/ 567 w 584"/>
                <a:gd name="T27" fmla="*/ 365 h 696"/>
                <a:gd name="T28" fmla="*/ 576 w 584"/>
                <a:gd name="T29" fmla="*/ 378 h 696"/>
                <a:gd name="T30" fmla="*/ 582 w 584"/>
                <a:gd name="T31" fmla="*/ 391 h 696"/>
                <a:gd name="T32" fmla="*/ 584 w 584"/>
                <a:gd name="T33" fmla="*/ 405 h 696"/>
                <a:gd name="T34" fmla="*/ 582 w 584"/>
                <a:gd name="T35" fmla="*/ 421 h 696"/>
                <a:gd name="T36" fmla="*/ 576 w 584"/>
                <a:gd name="T37" fmla="*/ 435 h 696"/>
                <a:gd name="T38" fmla="*/ 567 w 584"/>
                <a:gd name="T39" fmla="*/ 446 h 696"/>
                <a:gd name="T40" fmla="*/ 333 w 584"/>
                <a:gd name="T41" fmla="*/ 679 h 696"/>
                <a:gd name="T42" fmla="*/ 324 w 584"/>
                <a:gd name="T43" fmla="*/ 686 h 696"/>
                <a:gd name="T44" fmla="*/ 314 w 584"/>
                <a:gd name="T45" fmla="*/ 691 h 696"/>
                <a:gd name="T46" fmla="*/ 304 w 584"/>
                <a:gd name="T47" fmla="*/ 695 h 696"/>
                <a:gd name="T48" fmla="*/ 292 w 584"/>
                <a:gd name="T49" fmla="*/ 696 h 696"/>
                <a:gd name="T50" fmla="*/ 281 w 584"/>
                <a:gd name="T51" fmla="*/ 695 h 696"/>
                <a:gd name="T52" fmla="*/ 270 w 584"/>
                <a:gd name="T53" fmla="*/ 691 h 696"/>
                <a:gd name="T54" fmla="*/ 259 w 584"/>
                <a:gd name="T55" fmla="*/ 686 h 696"/>
                <a:gd name="T56" fmla="*/ 250 w 584"/>
                <a:gd name="T57" fmla="*/ 679 h 696"/>
                <a:gd name="T58" fmla="*/ 18 w 584"/>
                <a:gd name="T59" fmla="*/ 446 h 696"/>
                <a:gd name="T60" fmla="*/ 8 w 584"/>
                <a:gd name="T61" fmla="*/ 435 h 696"/>
                <a:gd name="T62" fmla="*/ 2 w 584"/>
                <a:gd name="T63" fmla="*/ 421 h 696"/>
                <a:gd name="T64" fmla="*/ 0 w 584"/>
                <a:gd name="T65" fmla="*/ 405 h 696"/>
                <a:gd name="T66" fmla="*/ 2 w 584"/>
                <a:gd name="T67" fmla="*/ 391 h 696"/>
                <a:gd name="T68" fmla="*/ 8 w 584"/>
                <a:gd name="T69" fmla="*/ 378 h 696"/>
                <a:gd name="T70" fmla="*/ 18 w 584"/>
                <a:gd name="T71" fmla="*/ 365 h 696"/>
                <a:gd name="T72" fmla="*/ 30 w 584"/>
                <a:gd name="T73" fmla="*/ 355 h 696"/>
                <a:gd name="T74" fmla="*/ 44 w 584"/>
                <a:gd name="T75" fmla="*/ 350 h 696"/>
                <a:gd name="T76" fmla="*/ 59 w 584"/>
                <a:gd name="T77" fmla="*/ 347 h 696"/>
                <a:gd name="T78" fmla="*/ 73 w 584"/>
                <a:gd name="T79" fmla="*/ 350 h 696"/>
                <a:gd name="T80" fmla="*/ 87 w 584"/>
                <a:gd name="T81" fmla="*/ 355 h 696"/>
                <a:gd name="T82" fmla="*/ 100 w 584"/>
                <a:gd name="T83" fmla="*/ 365 h 696"/>
                <a:gd name="T84" fmla="*/ 233 w 584"/>
                <a:gd name="T85" fmla="*/ 498 h 696"/>
                <a:gd name="T86" fmla="*/ 233 w 584"/>
                <a:gd name="T87" fmla="*/ 58 h 696"/>
                <a:gd name="T88" fmla="*/ 236 w 584"/>
                <a:gd name="T89" fmla="*/ 40 h 696"/>
                <a:gd name="T90" fmla="*/ 245 w 584"/>
                <a:gd name="T91" fmla="*/ 24 h 696"/>
                <a:gd name="T92" fmla="*/ 257 w 584"/>
                <a:gd name="T93" fmla="*/ 11 h 696"/>
                <a:gd name="T94" fmla="*/ 273 w 584"/>
                <a:gd name="T95" fmla="*/ 3 h 696"/>
                <a:gd name="T96" fmla="*/ 292 w 584"/>
                <a:gd name="T97" fmla="*/ 0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84" h="696">
                  <a:moveTo>
                    <a:pt x="292" y="0"/>
                  </a:moveTo>
                  <a:lnTo>
                    <a:pt x="310" y="3"/>
                  </a:lnTo>
                  <a:lnTo>
                    <a:pt x="326" y="11"/>
                  </a:lnTo>
                  <a:lnTo>
                    <a:pt x="339" y="24"/>
                  </a:lnTo>
                  <a:lnTo>
                    <a:pt x="347" y="40"/>
                  </a:lnTo>
                  <a:lnTo>
                    <a:pt x="350" y="58"/>
                  </a:lnTo>
                  <a:lnTo>
                    <a:pt x="350" y="498"/>
                  </a:lnTo>
                  <a:lnTo>
                    <a:pt x="484" y="365"/>
                  </a:lnTo>
                  <a:lnTo>
                    <a:pt x="496" y="355"/>
                  </a:lnTo>
                  <a:lnTo>
                    <a:pt x="510" y="350"/>
                  </a:lnTo>
                  <a:lnTo>
                    <a:pt x="526" y="347"/>
                  </a:lnTo>
                  <a:lnTo>
                    <a:pt x="540" y="350"/>
                  </a:lnTo>
                  <a:lnTo>
                    <a:pt x="554" y="355"/>
                  </a:lnTo>
                  <a:lnTo>
                    <a:pt x="567" y="365"/>
                  </a:lnTo>
                  <a:lnTo>
                    <a:pt x="576" y="378"/>
                  </a:lnTo>
                  <a:lnTo>
                    <a:pt x="582" y="391"/>
                  </a:lnTo>
                  <a:lnTo>
                    <a:pt x="584" y="405"/>
                  </a:lnTo>
                  <a:lnTo>
                    <a:pt x="582" y="421"/>
                  </a:lnTo>
                  <a:lnTo>
                    <a:pt x="576" y="435"/>
                  </a:lnTo>
                  <a:lnTo>
                    <a:pt x="567" y="446"/>
                  </a:lnTo>
                  <a:lnTo>
                    <a:pt x="333" y="679"/>
                  </a:lnTo>
                  <a:lnTo>
                    <a:pt x="324" y="686"/>
                  </a:lnTo>
                  <a:lnTo>
                    <a:pt x="314" y="691"/>
                  </a:lnTo>
                  <a:lnTo>
                    <a:pt x="304" y="695"/>
                  </a:lnTo>
                  <a:lnTo>
                    <a:pt x="292" y="696"/>
                  </a:lnTo>
                  <a:lnTo>
                    <a:pt x="281" y="695"/>
                  </a:lnTo>
                  <a:lnTo>
                    <a:pt x="270" y="691"/>
                  </a:lnTo>
                  <a:lnTo>
                    <a:pt x="259" y="686"/>
                  </a:lnTo>
                  <a:lnTo>
                    <a:pt x="250" y="679"/>
                  </a:lnTo>
                  <a:lnTo>
                    <a:pt x="18" y="446"/>
                  </a:lnTo>
                  <a:lnTo>
                    <a:pt x="8" y="435"/>
                  </a:lnTo>
                  <a:lnTo>
                    <a:pt x="2" y="421"/>
                  </a:lnTo>
                  <a:lnTo>
                    <a:pt x="0" y="405"/>
                  </a:lnTo>
                  <a:lnTo>
                    <a:pt x="2" y="391"/>
                  </a:lnTo>
                  <a:lnTo>
                    <a:pt x="8" y="378"/>
                  </a:lnTo>
                  <a:lnTo>
                    <a:pt x="18" y="365"/>
                  </a:lnTo>
                  <a:lnTo>
                    <a:pt x="30" y="355"/>
                  </a:lnTo>
                  <a:lnTo>
                    <a:pt x="44" y="350"/>
                  </a:lnTo>
                  <a:lnTo>
                    <a:pt x="59" y="347"/>
                  </a:lnTo>
                  <a:lnTo>
                    <a:pt x="73" y="350"/>
                  </a:lnTo>
                  <a:lnTo>
                    <a:pt x="87" y="355"/>
                  </a:lnTo>
                  <a:lnTo>
                    <a:pt x="100" y="365"/>
                  </a:lnTo>
                  <a:lnTo>
                    <a:pt x="233" y="498"/>
                  </a:lnTo>
                  <a:lnTo>
                    <a:pt x="233" y="58"/>
                  </a:lnTo>
                  <a:lnTo>
                    <a:pt x="236" y="40"/>
                  </a:lnTo>
                  <a:lnTo>
                    <a:pt x="245" y="24"/>
                  </a:lnTo>
                  <a:lnTo>
                    <a:pt x="257" y="11"/>
                  </a:lnTo>
                  <a:lnTo>
                    <a:pt x="273" y="3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71" name="Group 805"/>
          <p:cNvGrpSpPr/>
          <p:nvPr/>
        </p:nvGrpSpPr>
        <p:grpSpPr>
          <a:xfrm>
            <a:off x="3716107" y="6158606"/>
            <a:ext cx="555625" cy="457200"/>
            <a:chOff x="668338" y="5826125"/>
            <a:chExt cx="555625" cy="457200"/>
          </a:xfrm>
          <a:solidFill>
            <a:srgbClr val="000000"/>
          </a:solidFill>
        </p:grpSpPr>
        <p:sp>
          <p:nvSpPr>
            <p:cNvPr id="972" name="Freeform 726"/>
            <p:cNvSpPr>
              <a:spLocks noEditPoints="1"/>
            </p:cNvSpPr>
            <p:nvPr/>
          </p:nvSpPr>
          <p:spPr bwMode="auto">
            <a:xfrm>
              <a:off x="668338" y="5826125"/>
              <a:ext cx="555625" cy="457200"/>
            </a:xfrm>
            <a:custGeom>
              <a:avLst/>
              <a:gdLst>
                <a:gd name="T0" fmla="*/ 467 w 3500"/>
                <a:gd name="T1" fmla="*/ 587 h 2878"/>
                <a:gd name="T2" fmla="*/ 583 w 3500"/>
                <a:gd name="T3" fmla="*/ 411 h 2878"/>
                <a:gd name="T4" fmla="*/ 1089 w 3500"/>
                <a:gd name="T5" fmla="*/ 117 h 2878"/>
                <a:gd name="T6" fmla="*/ 280 w 3500"/>
                <a:gd name="T7" fmla="*/ 705 h 2878"/>
                <a:gd name="T8" fmla="*/ 216 w 3500"/>
                <a:gd name="T9" fmla="*/ 718 h 2878"/>
                <a:gd name="T10" fmla="*/ 164 w 3500"/>
                <a:gd name="T11" fmla="*/ 753 h 2878"/>
                <a:gd name="T12" fmla="*/ 129 w 3500"/>
                <a:gd name="T13" fmla="*/ 805 h 2878"/>
                <a:gd name="T14" fmla="*/ 117 w 3500"/>
                <a:gd name="T15" fmla="*/ 869 h 2878"/>
                <a:gd name="T16" fmla="*/ 120 w 3500"/>
                <a:gd name="T17" fmla="*/ 2624 h 2878"/>
                <a:gd name="T18" fmla="*/ 139 w 3500"/>
                <a:gd name="T19" fmla="*/ 2678 h 2878"/>
                <a:gd name="T20" fmla="*/ 176 w 3500"/>
                <a:gd name="T21" fmla="*/ 2721 h 2878"/>
                <a:gd name="T22" fmla="*/ 225 w 3500"/>
                <a:gd name="T23" fmla="*/ 2750 h 2878"/>
                <a:gd name="T24" fmla="*/ 282 w 3500"/>
                <a:gd name="T25" fmla="*/ 2761 h 2878"/>
                <a:gd name="T26" fmla="*/ 3248 w 3500"/>
                <a:gd name="T27" fmla="*/ 2758 h 2878"/>
                <a:gd name="T28" fmla="*/ 3302 w 3500"/>
                <a:gd name="T29" fmla="*/ 2737 h 2878"/>
                <a:gd name="T30" fmla="*/ 3344 w 3500"/>
                <a:gd name="T31" fmla="*/ 2701 h 2878"/>
                <a:gd name="T32" fmla="*/ 3373 w 3500"/>
                <a:gd name="T33" fmla="*/ 2652 h 2878"/>
                <a:gd name="T34" fmla="*/ 3383 w 3500"/>
                <a:gd name="T35" fmla="*/ 2594 h 2878"/>
                <a:gd name="T36" fmla="*/ 3380 w 3500"/>
                <a:gd name="T37" fmla="*/ 836 h 2878"/>
                <a:gd name="T38" fmla="*/ 3356 w 3500"/>
                <a:gd name="T39" fmla="*/ 777 h 2878"/>
                <a:gd name="T40" fmla="*/ 3311 w 3500"/>
                <a:gd name="T41" fmla="*/ 732 h 2878"/>
                <a:gd name="T42" fmla="*/ 3253 w 3500"/>
                <a:gd name="T43" fmla="*/ 708 h 2878"/>
                <a:gd name="T44" fmla="*/ 2644 w 3500"/>
                <a:gd name="T45" fmla="*/ 705 h 2878"/>
                <a:gd name="T46" fmla="*/ 1089 w 3500"/>
                <a:gd name="T47" fmla="*/ 117 h 2878"/>
                <a:gd name="T48" fmla="*/ 2489 w 3500"/>
                <a:gd name="T49" fmla="*/ 0 h 2878"/>
                <a:gd name="T50" fmla="*/ 3220 w 3500"/>
                <a:gd name="T51" fmla="*/ 587 h 2878"/>
                <a:gd name="T52" fmla="*/ 3301 w 3500"/>
                <a:gd name="T53" fmla="*/ 599 h 2878"/>
                <a:gd name="T54" fmla="*/ 3373 w 3500"/>
                <a:gd name="T55" fmla="*/ 632 h 2878"/>
                <a:gd name="T56" fmla="*/ 3431 w 3500"/>
                <a:gd name="T57" fmla="*/ 684 h 2878"/>
                <a:gd name="T58" fmla="*/ 3473 w 3500"/>
                <a:gd name="T59" fmla="*/ 750 h 2878"/>
                <a:gd name="T60" fmla="*/ 3497 w 3500"/>
                <a:gd name="T61" fmla="*/ 828 h 2878"/>
                <a:gd name="T62" fmla="*/ 3500 w 3500"/>
                <a:gd name="T63" fmla="*/ 2594 h 2878"/>
                <a:gd name="T64" fmla="*/ 3488 w 3500"/>
                <a:gd name="T65" fmla="*/ 2675 h 2878"/>
                <a:gd name="T66" fmla="*/ 3454 w 3500"/>
                <a:gd name="T67" fmla="*/ 2748 h 2878"/>
                <a:gd name="T68" fmla="*/ 3402 w 3500"/>
                <a:gd name="T69" fmla="*/ 2808 h 2878"/>
                <a:gd name="T70" fmla="*/ 3337 w 3500"/>
                <a:gd name="T71" fmla="*/ 2852 h 2878"/>
                <a:gd name="T72" fmla="*/ 3259 w 3500"/>
                <a:gd name="T73" fmla="*/ 2875 h 2878"/>
                <a:gd name="T74" fmla="*/ 282 w 3500"/>
                <a:gd name="T75" fmla="*/ 2878 h 2878"/>
                <a:gd name="T76" fmla="*/ 200 w 3500"/>
                <a:gd name="T77" fmla="*/ 2866 h 2878"/>
                <a:gd name="T78" fmla="*/ 128 w 3500"/>
                <a:gd name="T79" fmla="*/ 2832 h 2878"/>
                <a:gd name="T80" fmla="*/ 69 w 3500"/>
                <a:gd name="T81" fmla="*/ 2780 h 2878"/>
                <a:gd name="T82" fmla="*/ 27 w 3500"/>
                <a:gd name="T83" fmla="*/ 2714 h 2878"/>
                <a:gd name="T84" fmla="*/ 3 w 3500"/>
                <a:gd name="T85" fmla="*/ 2636 h 2878"/>
                <a:gd name="T86" fmla="*/ 0 w 3500"/>
                <a:gd name="T87" fmla="*/ 869 h 2878"/>
                <a:gd name="T88" fmla="*/ 12 w 3500"/>
                <a:gd name="T89" fmla="*/ 787 h 2878"/>
                <a:gd name="T90" fmla="*/ 46 w 3500"/>
                <a:gd name="T91" fmla="*/ 715 h 2878"/>
                <a:gd name="T92" fmla="*/ 97 w 3500"/>
                <a:gd name="T93" fmla="*/ 656 h 2878"/>
                <a:gd name="T94" fmla="*/ 162 w 3500"/>
                <a:gd name="T95" fmla="*/ 613 h 2878"/>
                <a:gd name="T96" fmla="*/ 239 w 3500"/>
                <a:gd name="T97" fmla="*/ 589 h 2878"/>
                <a:gd name="T98" fmla="*/ 350 w 3500"/>
                <a:gd name="T99" fmla="*/ 587 h 2878"/>
                <a:gd name="T100" fmla="*/ 700 w 3500"/>
                <a:gd name="T101" fmla="*/ 293 h 2878"/>
                <a:gd name="T102" fmla="*/ 777 w 3500"/>
                <a:gd name="T103" fmla="*/ 587 h 2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00" h="2878">
                  <a:moveTo>
                    <a:pt x="467" y="411"/>
                  </a:moveTo>
                  <a:lnTo>
                    <a:pt x="467" y="587"/>
                  </a:lnTo>
                  <a:lnTo>
                    <a:pt x="583" y="587"/>
                  </a:lnTo>
                  <a:lnTo>
                    <a:pt x="583" y="411"/>
                  </a:lnTo>
                  <a:lnTo>
                    <a:pt x="467" y="411"/>
                  </a:lnTo>
                  <a:close/>
                  <a:moveTo>
                    <a:pt x="1089" y="117"/>
                  </a:moveTo>
                  <a:lnTo>
                    <a:pt x="856" y="705"/>
                  </a:lnTo>
                  <a:lnTo>
                    <a:pt x="280" y="705"/>
                  </a:lnTo>
                  <a:lnTo>
                    <a:pt x="247" y="708"/>
                  </a:lnTo>
                  <a:lnTo>
                    <a:pt x="216" y="718"/>
                  </a:lnTo>
                  <a:lnTo>
                    <a:pt x="189" y="732"/>
                  </a:lnTo>
                  <a:lnTo>
                    <a:pt x="164" y="753"/>
                  </a:lnTo>
                  <a:lnTo>
                    <a:pt x="144" y="777"/>
                  </a:lnTo>
                  <a:lnTo>
                    <a:pt x="129" y="805"/>
                  </a:lnTo>
                  <a:lnTo>
                    <a:pt x="120" y="836"/>
                  </a:lnTo>
                  <a:lnTo>
                    <a:pt x="117" y="869"/>
                  </a:lnTo>
                  <a:lnTo>
                    <a:pt x="117" y="2594"/>
                  </a:lnTo>
                  <a:lnTo>
                    <a:pt x="120" y="2624"/>
                  </a:lnTo>
                  <a:lnTo>
                    <a:pt x="127" y="2652"/>
                  </a:lnTo>
                  <a:lnTo>
                    <a:pt x="139" y="2678"/>
                  </a:lnTo>
                  <a:lnTo>
                    <a:pt x="156" y="2701"/>
                  </a:lnTo>
                  <a:lnTo>
                    <a:pt x="176" y="2721"/>
                  </a:lnTo>
                  <a:lnTo>
                    <a:pt x="198" y="2737"/>
                  </a:lnTo>
                  <a:lnTo>
                    <a:pt x="225" y="2750"/>
                  </a:lnTo>
                  <a:lnTo>
                    <a:pt x="252" y="2758"/>
                  </a:lnTo>
                  <a:lnTo>
                    <a:pt x="282" y="2761"/>
                  </a:lnTo>
                  <a:lnTo>
                    <a:pt x="3218" y="2761"/>
                  </a:lnTo>
                  <a:lnTo>
                    <a:pt x="3248" y="2758"/>
                  </a:lnTo>
                  <a:lnTo>
                    <a:pt x="3275" y="2750"/>
                  </a:lnTo>
                  <a:lnTo>
                    <a:pt x="3302" y="2737"/>
                  </a:lnTo>
                  <a:lnTo>
                    <a:pt x="3324" y="2721"/>
                  </a:lnTo>
                  <a:lnTo>
                    <a:pt x="3344" y="2701"/>
                  </a:lnTo>
                  <a:lnTo>
                    <a:pt x="3361" y="2678"/>
                  </a:lnTo>
                  <a:lnTo>
                    <a:pt x="3373" y="2652"/>
                  </a:lnTo>
                  <a:lnTo>
                    <a:pt x="3380" y="2624"/>
                  </a:lnTo>
                  <a:lnTo>
                    <a:pt x="3383" y="2594"/>
                  </a:lnTo>
                  <a:lnTo>
                    <a:pt x="3383" y="869"/>
                  </a:lnTo>
                  <a:lnTo>
                    <a:pt x="3380" y="836"/>
                  </a:lnTo>
                  <a:lnTo>
                    <a:pt x="3371" y="805"/>
                  </a:lnTo>
                  <a:lnTo>
                    <a:pt x="3356" y="777"/>
                  </a:lnTo>
                  <a:lnTo>
                    <a:pt x="3336" y="753"/>
                  </a:lnTo>
                  <a:lnTo>
                    <a:pt x="3311" y="732"/>
                  </a:lnTo>
                  <a:lnTo>
                    <a:pt x="3284" y="718"/>
                  </a:lnTo>
                  <a:lnTo>
                    <a:pt x="3253" y="708"/>
                  </a:lnTo>
                  <a:lnTo>
                    <a:pt x="3220" y="705"/>
                  </a:lnTo>
                  <a:lnTo>
                    <a:pt x="2644" y="705"/>
                  </a:lnTo>
                  <a:lnTo>
                    <a:pt x="2411" y="117"/>
                  </a:lnTo>
                  <a:lnTo>
                    <a:pt x="1089" y="117"/>
                  </a:lnTo>
                  <a:close/>
                  <a:moveTo>
                    <a:pt x="1011" y="0"/>
                  </a:moveTo>
                  <a:lnTo>
                    <a:pt x="2489" y="0"/>
                  </a:lnTo>
                  <a:lnTo>
                    <a:pt x="2723" y="587"/>
                  </a:lnTo>
                  <a:lnTo>
                    <a:pt x="3220" y="587"/>
                  </a:lnTo>
                  <a:lnTo>
                    <a:pt x="3261" y="589"/>
                  </a:lnTo>
                  <a:lnTo>
                    <a:pt x="3301" y="599"/>
                  </a:lnTo>
                  <a:lnTo>
                    <a:pt x="3338" y="613"/>
                  </a:lnTo>
                  <a:lnTo>
                    <a:pt x="3373" y="632"/>
                  </a:lnTo>
                  <a:lnTo>
                    <a:pt x="3403" y="656"/>
                  </a:lnTo>
                  <a:lnTo>
                    <a:pt x="3431" y="684"/>
                  </a:lnTo>
                  <a:lnTo>
                    <a:pt x="3454" y="715"/>
                  </a:lnTo>
                  <a:lnTo>
                    <a:pt x="3473" y="750"/>
                  </a:lnTo>
                  <a:lnTo>
                    <a:pt x="3488" y="787"/>
                  </a:lnTo>
                  <a:lnTo>
                    <a:pt x="3497" y="828"/>
                  </a:lnTo>
                  <a:lnTo>
                    <a:pt x="3500" y="869"/>
                  </a:lnTo>
                  <a:lnTo>
                    <a:pt x="3500" y="2594"/>
                  </a:lnTo>
                  <a:lnTo>
                    <a:pt x="3497" y="2636"/>
                  </a:lnTo>
                  <a:lnTo>
                    <a:pt x="3488" y="2675"/>
                  </a:lnTo>
                  <a:lnTo>
                    <a:pt x="3473" y="2714"/>
                  </a:lnTo>
                  <a:lnTo>
                    <a:pt x="3454" y="2748"/>
                  </a:lnTo>
                  <a:lnTo>
                    <a:pt x="3431" y="2780"/>
                  </a:lnTo>
                  <a:lnTo>
                    <a:pt x="3402" y="2808"/>
                  </a:lnTo>
                  <a:lnTo>
                    <a:pt x="3372" y="2832"/>
                  </a:lnTo>
                  <a:lnTo>
                    <a:pt x="3337" y="2852"/>
                  </a:lnTo>
                  <a:lnTo>
                    <a:pt x="3300" y="2866"/>
                  </a:lnTo>
                  <a:lnTo>
                    <a:pt x="3259" y="2875"/>
                  </a:lnTo>
                  <a:lnTo>
                    <a:pt x="3218" y="2878"/>
                  </a:lnTo>
                  <a:lnTo>
                    <a:pt x="282" y="2878"/>
                  </a:lnTo>
                  <a:lnTo>
                    <a:pt x="241" y="2875"/>
                  </a:lnTo>
                  <a:lnTo>
                    <a:pt x="200" y="2866"/>
                  </a:lnTo>
                  <a:lnTo>
                    <a:pt x="163" y="2852"/>
                  </a:lnTo>
                  <a:lnTo>
                    <a:pt x="128" y="2832"/>
                  </a:lnTo>
                  <a:lnTo>
                    <a:pt x="98" y="2808"/>
                  </a:lnTo>
                  <a:lnTo>
                    <a:pt x="69" y="2780"/>
                  </a:lnTo>
                  <a:lnTo>
                    <a:pt x="46" y="2748"/>
                  </a:lnTo>
                  <a:lnTo>
                    <a:pt x="27" y="2714"/>
                  </a:lnTo>
                  <a:lnTo>
                    <a:pt x="12" y="2675"/>
                  </a:lnTo>
                  <a:lnTo>
                    <a:pt x="3" y="2636"/>
                  </a:lnTo>
                  <a:lnTo>
                    <a:pt x="0" y="2594"/>
                  </a:lnTo>
                  <a:lnTo>
                    <a:pt x="0" y="869"/>
                  </a:lnTo>
                  <a:lnTo>
                    <a:pt x="3" y="828"/>
                  </a:lnTo>
                  <a:lnTo>
                    <a:pt x="12" y="787"/>
                  </a:lnTo>
                  <a:lnTo>
                    <a:pt x="27" y="750"/>
                  </a:lnTo>
                  <a:lnTo>
                    <a:pt x="46" y="715"/>
                  </a:lnTo>
                  <a:lnTo>
                    <a:pt x="69" y="684"/>
                  </a:lnTo>
                  <a:lnTo>
                    <a:pt x="97" y="656"/>
                  </a:lnTo>
                  <a:lnTo>
                    <a:pt x="127" y="632"/>
                  </a:lnTo>
                  <a:lnTo>
                    <a:pt x="162" y="613"/>
                  </a:lnTo>
                  <a:lnTo>
                    <a:pt x="199" y="599"/>
                  </a:lnTo>
                  <a:lnTo>
                    <a:pt x="239" y="589"/>
                  </a:lnTo>
                  <a:lnTo>
                    <a:pt x="280" y="587"/>
                  </a:lnTo>
                  <a:lnTo>
                    <a:pt x="350" y="587"/>
                  </a:lnTo>
                  <a:lnTo>
                    <a:pt x="350" y="293"/>
                  </a:lnTo>
                  <a:lnTo>
                    <a:pt x="700" y="293"/>
                  </a:lnTo>
                  <a:lnTo>
                    <a:pt x="700" y="587"/>
                  </a:lnTo>
                  <a:lnTo>
                    <a:pt x="777" y="587"/>
                  </a:lnTo>
                  <a:lnTo>
                    <a:pt x="10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727"/>
            <p:cNvSpPr>
              <a:spLocks noEditPoints="1"/>
            </p:cNvSpPr>
            <p:nvPr/>
          </p:nvSpPr>
          <p:spPr bwMode="auto">
            <a:xfrm>
              <a:off x="779463" y="5910263"/>
              <a:ext cx="333375" cy="334963"/>
            </a:xfrm>
            <a:custGeom>
              <a:avLst/>
              <a:gdLst>
                <a:gd name="T0" fmla="*/ 898 w 2100"/>
                <a:gd name="T1" fmla="*/ 130 h 2115"/>
                <a:gd name="T2" fmla="*/ 687 w 2100"/>
                <a:gd name="T3" fmla="*/ 192 h 2115"/>
                <a:gd name="T4" fmla="*/ 500 w 2100"/>
                <a:gd name="T5" fmla="*/ 300 h 2115"/>
                <a:gd name="T6" fmla="*/ 342 w 2100"/>
                <a:gd name="T7" fmla="*/ 446 h 2115"/>
                <a:gd name="T8" fmla="*/ 221 w 2100"/>
                <a:gd name="T9" fmla="*/ 626 h 2115"/>
                <a:gd name="T10" fmla="*/ 144 w 2100"/>
                <a:gd name="T11" fmla="*/ 833 h 2115"/>
                <a:gd name="T12" fmla="*/ 117 w 2100"/>
                <a:gd name="T13" fmla="*/ 1058 h 2115"/>
                <a:gd name="T14" fmla="*/ 144 w 2100"/>
                <a:gd name="T15" fmla="*/ 1283 h 2115"/>
                <a:gd name="T16" fmla="*/ 221 w 2100"/>
                <a:gd name="T17" fmla="*/ 1489 h 2115"/>
                <a:gd name="T18" fmla="*/ 342 w 2100"/>
                <a:gd name="T19" fmla="*/ 1669 h 2115"/>
                <a:gd name="T20" fmla="*/ 500 w 2100"/>
                <a:gd name="T21" fmla="*/ 1815 h 2115"/>
                <a:gd name="T22" fmla="*/ 687 w 2100"/>
                <a:gd name="T23" fmla="*/ 1923 h 2115"/>
                <a:gd name="T24" fmla="*/ 898 w 2100"/>
                <a:gd name="T25" fmla="*/ 1985 h 2115"/>
                <a:gd name="T26" fmla="*/ 1126 w 2100"/>
                <a:gd name="T27" fmla="*/ 1995 h 2115"/>
                <a:gd name="T28" fmla="*/ 1345 w 2100"/>
                <a:gd name="T29" fmla="*/ 1950 h 2115"/>
                <a:gd name="T30" fmla="*/ 1541 w 2100"/>
                <a:gd name="T31" fmla="*/ 1856 h 2115"/>
                <a:gd name="T32" fmla="*/ 1710 w 2100"/>
                <a:gd name="T33" fmla="*/ 1721 h 2115"/>
                <a:gd name="T34" fmla="*/ 1843 w 2100"/>
                <a:gd name="T35" fmla="*/ 1552 h 2115"/>
                <a:gd name="T36" fmla="*/ 1936 w 2100"/>
                <a:gd name="T37" fmla="*/ 1354 h 2115"/>
                <a:gd name="T38" fmla="*/ 1980 w 2100"/>
                <a:gd name="T39" fmla="*/ 1135 h 2115"/>
                <a:gd name="T40" fmla="*/ 1972 w 2100"/>
                <a:gd name="T41" fmla="*/ 905 h 2115"/>
                <a:gd name="T42" fmla="*/ 1910 w 2100"/>
                <a:gd name="T43" fmla="*/ 693 h 2115"/>
                <a:gd name="T44" fmla="*/ 1803 w 2100"/>
                <a:gd name="T45" fmla="*/ 502 h 2115"/>
                <a:gd name="T46" fmla="*/ 1657 w 2100"/>
                <a:gd name="T47" fmla="*/ 344 h 2115"/>
                <a:gd name="T48" fmla="*/ 1478 w 2100"/>
                <a:gd name="T49" fmla="*/ 223 h 2115"/>
                <a:gd name="T50" fmla="*/ 1274 w 2100"/>
                <a:gd name="T51" fmla="*/ 145 h 2115"/>
                <a:gd name="T52" fmla="*/ 1050 w 2100"/>
                <a:gd name="T53" fmla="*/ 118 h 2115"/>
                <a:gd name="T54" fmla="*/ 1212 w 2100"/>
                <a:gd name="T55" fmla="*/ 12 h 2115"/>
                <a:gd name="T56" fmla="*/ 1440 w 2100"/>
                <a:gd name="T57" fmla="*/ 75 h 2115"/>
                <a:gd name="T58" fmla="*/ 1645 w 2100"/>
                <a:gd name="T59" fmla="*/ 186 h 2115"/>
                <a:gd name="T60" fmla="*/ 1819 w 2100"/>
                <a:gd name="T61" fmla="*/ 338 h 2115"/>
                <a:gd name="T62" fmla="*/ 1957 w 2100"/>
                <a:gd name="T63" fmla="*/ 524 h 2115"/>
                <a:gd name="T64" fmla="*/ 2051 w 2100"/>
                <a:gd name="T65" fmla="*/ 739 h 2115"/>
                <a:gd name="T66" fmla="*/ 2097 w 2100"/>
                <a:gd name="T67" fmla="*/ 975 h 2115"/>
                <a:gd name="T68" fmla="*/ 2087 w 2100"/>
                <a:gd name="T69" fmla="*/ 1221 h 2115"/>
                <a:gd name="T70" fmla="*/ 2025 w 2100"/>
                <a:gd name="T71" fmla="*/ 1451 h 2115"/>
                <a:gd name="T72" fmla="*/ 1914 w 2100"/>
                <a:gd name="T73" fmla="*/ 1656 h 2115"/>
                <a:gd name="T74" fmla="*/ 1765 w 2100"/>
                <a:gd name="T75" fmla="*/ 1831 h 2115"/>
                <a:gd name="T76" fmla="*/ 1579 w 2100"/>
                <a:gd name="T77" fmla="*/ 1970 h 2115"/>
                <a:gd name="T78" fmla="*/ 1367 w 2100"/>
                <a:gd name="T79" fmla="*/ 2066 h 2115"/>
                <a:gd name="T80" fmla="*/ 1132 w 2100"/>
                <a:gd name="T81" fmla="*/ 2112 h 2115"/>
                <a:gd name="T82" fmla="*/ 888 w 2100"/>
                <a:gd name="T83" fmla="*/ 2103 h 2115"/>
                <a:gd name="T84" fmla="*/ 660 w 2100"/>
                <a:gd name="T85" fmla="*/ 2040 h 2115"/>
                <a:gd name="T86" fmla="*/ 455 w 2100"/>
                <a:gd name="T87" fmla="*/ 1928 h 2115"/>
                <a:gd name="T88" fmla="*/ 281 w 2100"/>
                <a:gd name="T89" fmla="*/ 1777 h 2115"/>
                <a:gd name="T90" fmla="*/ 143 w 2100"/>
                <a:gd name="T91" fmla="*/ 1591 h 2115"/>
                <a:gd name="T92" fmla="*/ 49 w 2100"/>
                <a:gd name="T93" fmla="*/ 1376 h 2115"/>
                <a:gd name="T94" fmla="*/ 3 w 2100"/>
                <a:gd name="T95" fmla="*/ 1140 h 2115"/>
                <a:gd name="T96" fmla="*/ 13 w 2100"/>
                <a:gd name="T97" fmla="*/ 895 h 2115"/>
                <a:gd name="T98" fmla="*/ 75 w 2100"/>
                <a:gd name="T99" fmla="*/ 665 h 2115"/>
                <a:gd name="T100" fmla="*/ 186 w 2100"/>
                <a:gd name="T101" fmla="*/ 459 h 2115"/>
                <a:gd name="T102" fmla="*/ 335 w 2100"/>
                <a:gd name="T103" fmla="*/ 284 h 2115"/>
                <a:gd name="T104" fmla="*/ 521 w 2100"/>
                <a:gd name="T105" fmla="*/ 145 h 2115"/>
                <a:gd name="T106" fmla="*/ 733 w 2100"/>
                <a:gd name="T107" fmla="*/ 50 h 2115"/>
                <a:gd name="T108" fmla="*/ 968 w 2100"/>
                <a:gd name="T109" fmla="*/ 4 h 2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00" h="2115">
                  <a:moveTo>
                    <a:pt x="1050" y="118"/>
                  </a:moveTo>
                  <a:lnTo>
                    <a:pt x="974" y="121"/>
                  </a:lnTo>
                  <a:lnTo>
                    <a:pt x="898" y="130"/>
                  </a:lnTo>
                  <a:lnTo>
                    <a:pt x="826" y="145"/>
                  </a:lnTo>
                  <a:lnTo>
                    <a:pt x="755" y="166"/>
                  </a:lnTo>
                  <a:lnTo>
                    <a:pt x="687" y="192"/>
                  </a:lnTo>
                  <a:lnTo>
                    <a:pt x="622" y="223"/>
                  </a:lnTo>
                  <a:lnTo>
                    <a:pt x="559" y="259"/>
                  </a:lnTo>
                  <a:lnTo>
                    <a:pt x="500" y="300"/>
                  </a:lnTo>
                  <a:lnTo>
                    <a:pt x="443" y="344"/>
                  </a:lnTo>
                  <a:lnTo>
                    <a:pt x="390" y="394"/>
                  </a:lnTo>
                  <a:lnTo>
                    <a:pt x="342" y="446"/>
                  </a:lnTo>
                  <a:lnTo>
                    <a:pt x="297" y="502"/>
                  </a:lnTo>
                  <a:lnTo>
                    <a:pt x="257" y="563"/>
                  </a:lnTo>
                  <a:lnTo>
                    <a:pt x="221" y="626"/>
                  </a:lnTo>
                  <a:lnTo>
                    <a:pt x="190" y="693"/>
                  </a:lnTo>
                  <a:lnTo>
                    <a:pt x="164" y="761"/>
                  </a:lnTo>
                  <a:lnTo>
                    <a:pt x="144" y="833"/>
                  </a:lnTo>
                  <a:lnTo>
                    <a:pt x="128" y="905"/>
                  </a:lnTo>
                  <a:lnTo>
                    <a:pt x="120" y="981"/>
                  </a:lnTo>
                  <a:lnTo>
                    <a:pt x="117" y="1058"/>
                  </a:lnTo>
                  <a:lnTo>
                    <a:pt x="120" y="1135"/>
                  </a:lnTo>
                  <a:lnTo>
                    <a:pt x="128" y="1210"/>
                  </a:lnTo>
                  <a:lnTo>
                    <a:pt x="144" y="1283"/>
                  </a:lnTo>
                  <a:lnTo>
                    <a:pt x="164" y="1354"/>
                  </a:lnTo>
                  <a:lnTo>
                    <a:pt x="190" y="1423"/>
                  </a:lnTo>
                  <a:lnTo>
                    <a:pt x="221" y="1489"/>
                  </a:lnTo>
                  <a:lnTo>
                    <a:pt x="257" y="1552"/>
                  </a:lnTo>
                  <a:lnTo>
                    <a:pt x="297" y="1612"/>
                  </a:lnTo>
                  <a:lnTo>
                    <a:pt x="342" y="1669"/>
                  </a:lnTo>
                  <a:lnTo>
                    <a:pt x="390" y="1721"/>
                  </a:lnTo>
                  <a:lnTo>
                    <a:pt x="443" y="1770"/>
                  </a:lnTo>
                  <a:lnTo>
                    <a:pt x="500" y="1815"/>
                  </a:lnTo>
                  <a:lnTo>
                    <a:pt x="559" y="1856"/>
                  </a:lnTo>
                  <a:lnTo>
                    <a:pt x="622" y="1892"/>
                  </a:lnTo>
                  <a:lnTo>
                    <a:pt x="687" y="1923"/>
                  </a:lnTo>
                  <a:lnTo>
                    <a:pt x="755" y="1950"/>
                  </a:lnTo>
                  <a:lnTo>
                    <a:pt x="826" y="1970"/>
                  </a:lnTo>
                  <a:lnTo>
                    <a:pt x="898" y="1985"/>
                  </a:lnTo>
                  <a:lnTo>
                    <a:pt x="974" y="1995"/>
                  </a:lnTo>
                  <a:lnTo>
                    <a:pt x="1050" y="1997"/>
                  </a:lnTo>
                  <a:lnTo>
                    <a:pt x="1126" y="1995"/>
                  </a:lnTo>
                  <a:lnTo>
                    <a:pt x="1202" y="1985"/>
                  </a:lnTo>
                  <a:lnTo>
                    <a:pt x="1274" y="1970"/>
                  </a:lnTo>
                  <a:lnTo>
                    <a:pt x="1345" y="1950"/>
                  </a:lnTo>
                  <a:lnTo>
                    <a:pt x="1413" y="1923"/>
                  </a:lnTo>
                  <a:lnTo>
                    <a:pt x="1478" y="1892"/>
                  </a:lnTo>
                  <a:lnTo>
                    <a:pt x="1541" y="1856"/>
                  </a:lnTo>
                  <a:lnTo>
                    <a:pt x="1600" y="1815"/>
                  </a:lnTo>
                  <a:lnTo>
                    <a:pt x="1657" y="1770"/>
                  </a:lnTo>
                  <a:lnTo>
                    <a:pt x="1710" y="1721"/>
                  </a:lnTo>
                  <a:lnTo>
                    <a:pt x="1758" y="1669"/>
                  </a:lnTo>
                  <a:lnTo>
                    <a:pt x="1803" y="1612"/>
                  </a:lnTo>
                  <a:lnTo>
                    <a:pt x="1843" y="1552"/>
                  </a:lnTo>
                  <a:lnTo>
                    <a:pt x="1879" y="1489"/>
                  </a:lnTo>
                  <a:lnTo>
                    <a:pt x="1910" y="1423"/>
                  </a:lnTo>
                  <a:lnTo>
                    <a:pt x="1936" y="1354"/>
                  </a:lnTo>
                  <a:lnTo>
                    <a:pt x="1956" y="1283"/>
                  </a:lnTo>
                  <a:lnTo>
                    <a:pt x="1972" y="1210"/>
                  </a:lnTo>
                  <a:lnTo>
                    <a:pt x="1980" y="1135"/>
                  </a:lnTo>
                  <a:lnTo>
                    <a:pt x="1983" y="1058"/>
                  </a:lnTo>
                  <a:lnTo>
                    <a:pt x="1980" y="981"/>
                  </a:lnTo>
                  <a:lnTo>
                    <a:pt x="1972" y="905"/>
                  </a:lnTo>
                  <a:lnTo>
                    <a:pt x="1956" y="833"/>
                  </a:lnTo>
                  <a:lnTo>
                    <a:pt x="1936" y="761"/>
                  </a:lnTo>
                  <a:lnTo>
                    <a:pt x="1910" y="693"/>
                  </a:lnTo>
                  <a:lnTo>
                    <a:pt x="1879" y="626"/>
                  </a:lnTo>
                  <a:lnTo>
                    <a:pt x="1843" y="563"/>
                  </a:lnTo>
                  <a:lnTo>
                    <a:pt x="1803" y="502"/>
                  </a:lnTo>
                  <a:lnTo>
                    <a:pt x="1758" y="446"/>
                  </a:lnTo>
                  <a:lnTo>
                    <a:pt x="1710" y="394"/>
                  </a:lnTo>
                  <a:lnTo>
                    <a:pt x="1657" y="344"/>
                  </a:lnTo>
                  <a:lnTo>
                    <a:pt x="1600" y="300"/>
                  </a:lnTo>
                  <a:lnTo>
                    <a:pt x="1541" y="259"/>
                  </a:lnTo>
                  <a:lnTo>
                    <a:pt x="1478" y="223"/>
                  </a:lnTo>
                  <a:lnTo>
                    <a:pt x="1413" y="192"/>
                  </a:lnTo>
                  <a:lnTo>
                    <a:pt x="1345" y="166"/>
                  </a:lnTo>
                  <a:lnTo>
                    <a:pt x="1274" y="145"/>
                  </a:lnTo>
                  <a:lnTo>
                    <a:pt x="1202" y="130"/>
                  </a:lnTo>
                  <a:lnTo>
                    <a:pt x="1126" y="121"/>
                  </a:lnTo>
                  <a:lnTo>
                    <a:pt x="1050" y="118"/>
                  </a:lnTo>
                  <a:close/>
                  <a:moveTo>
                    <a:pt x="1050" y="0"/>
                  </a:moveTo>
                  <a:lnTo>
                    <a:pt x="1132" y="4"/>
                  </a:lnTo>
                  <a:lnTo>
                    <a:pt x="1212" y="12"/>
                  </a:lnTo>
                  <a:lnTo>
                    <a:pt x="1291" y="28"/>
                  </a:lnTo>
                  <a:lnTo>
                    <a:pt x="1367" y="50"/>
                  </a:lnTo>
                  <a:lnTo>
                    <a:pt x="1440" y="75"/>
                  </a:lnTo>
                  <a:lnTo>
                    <a:pt x="1511" y="107"/>
                  </a:lnTo>
                  <a:lnTo>
                    <a:pt x="1579" y="145"/>
                  </a:lnTo>
                  <a:lnTo>
                    <a:pt x="1645" y="186"/>
                  </a:lnTo>
                  <a:lnTo>
                    <a:pt x="1707" y="232"/>
                  </a:lnTo>
                  <a:lnTo>
                    <a:pt x="1765" y="284"/>
                  </a:lnTo>
                  <a:lnTo>
                    <a:pt x="1819" y="338"/>
                  </a:lnTo>
                  <a:lnTo>
                    <a:pt x="1869" y="397"/>
                  </a:lnTo>
                  <a:lnTo>
                    <a:pt x="1914" y="459"/>
                  </a:lnTo>
                  <a:lnTo>
                    <a:pt x="1957" y="524"/>
                  </a:lnTo>
                  <a:lnTo>
                    <a:pt x="1993" y="593"/>
                  </a:lnTo>
                  <a:lnTo>
                    <a:pt x="2025" y="665"/>
                  </a:lnTo>
                  <a:lnTo>
                    <a:pt x="2051" y="739"/>
                  </a:lnTo>
                  <a:lnTo>
                    <a:pt x="2072" y="815"/>
                  </a:lnTo>
                  <a:lnTo>
                    <a:pt x="2087" y="895"/>
                  </a:lnTo>
                  <a:lnTo>
                    <a:pt x="2097" y="975"/>
                  </a:lnTo>
                  <a:lnTo>
                    <a:pt x="2100" y="1058"/>
                  </a:lnTo>
                  <a:lnTo>
                    <a:pt x="2097" y="1140"/>
                  </a:lnTo>
                  <a:lnTo>
                    <a:pt x="2087" y="1221"/>
                  </a:lnTo>
                  <a:lnTo>
                    <a:pt x="2072" y="1299"/>
                  </a:lnTo>
                  <a:lnTo>
                    <a:pt x="2051" y="1376"/>
                  </a:lnTo>
                  <a:lnTo>
                    <a:pt x="2025" y="1451"/>
                  </a:lnTo>
                  <a:lnTo>
                    <a:pt x="1993" y="1523"/>
                  </a:lnTo>
                  <a:lnTo>
                    <a:pt x="1957" y="1591"/>
                  </a:lnTo>
                  <a:lnTo>
                    <a:pt x="1914" y="1656"/>
                  </a:lnTo>
                  <a:lnTo>
                    <a:pt x="1869" y="1718"/>
                  </a:lnTo>
                  <a:lnTo>
                    <a:pt x="1819" y="1777"/>
                  </a:lnTo>
                  <a:lnTo>
                    <a:pt x="1765" y="1831"/>
                  </a:lnTo>
                  <a:lnTo>
                    <a:pt x="1707" y="1883"/>
                  </a:lnTo>
                  <a:lnTo>
                    <a:pt x="1645" y="1928"/>
                  </a:lnTo>
                  <a:lnTo>
                    <a:pt x="1579" y="1970"/>
                  </a:lnTo>
                  <a:lnTo>
                    <a:pt x="1511" y="2007"/>
                  </a:lnTo>
                  <a:lnTo>
                    <a:pt x="1440" y="2040"/>
                  </a:lnTo>
                  <a:lnTo>
                    <a:pt x="1367" y="2066"/>
                  </a:lnTo>
                  <a:lnTo>
                    <a:pt x="1291" y="2087"/>
                  </a:lnTo>
                  <a:lnTo>
                    <a:pt x="1212" y="2103"/>
                  </a:lnTo>
                  <a:lnTo>
                    <a:pt x="1132" y="2112"/>
                  </a:lnTo>
                  <a:lnTo>
                    <a:pt x="1050" y="2115"/>
                  </a:lnTo>
                  <a:lnTo>
                    <a:pt x="968" y="2112"/>
                  </a:lnTo>
                  <a:lnTo>
                    <a:pt x="888" y="2103"/>
                  </a:lnTo>
                  <a:lnTo>
                    <a:pt x="809" y="2087"/>
                  </a:lnTo>
                  <a:lnTo>
                    <a:pt x="733" y="2066"/>
                  </a:lnTo>
                  <a:lnTo>
                    <a:pt x="660" y="2040"/>
                  </a:lnTo>
                  <a:lnTo>
                    <a:pt x="589" y="2007"/>
                  </a:lnTo>
                  <a:lnTo>
                    <a:pt x="521" y="1970"/>
                  </a:lnTo>
                  <a:lnTo>
                    <a:pt x="455" y="1928"/>
                  </a:lnTo>
                  <a:lnTo>
                    <a:pt x="393" y="1883"/>
                  </a:lnTo>
                  <a:lnTo>
                    <a:pt x="335" y="1831"/>
                  </a:lnTo>
                  <a:lnTo>
                    <a:pt x="281" y="1777"/>
                  </a:lnTo>
                  <a:lnTo>
                    <a:pt x="231" y="1718"/>
                  </a:lnTo>
                  <a:lnTo>
                    <a:pt x="186" y="1656"/>
                  </a:lnTo>
                  <a:lnTo>
                    <a:pt x="143" y="1591"/>
                  </a:lnTo>
                  <a:lnTo>
                    <a:pt x="107" y="1523"/>
                  </a:lnTo>
                  <a:lnTo>
                    <a:pt x="75" y="1451"/>
                  </a:lnTo>
                  <a:lnTo>
                    <a:pt x="49" y="1376"/>
                  </a:lnTo>
                  <a:lnTo>
                    <a:pt x="28" y="1299"/>
                  </a:lnTo>
                  <a:lnTo>
                    <a:pt x="13" y="1221"/>
                  </a:lnTo>
                  <a:lnTo>
                    <a:pt x="3" y="1140"/>
                  </a:lnTo>
                  <a:lnTo>
                    <a:pt x="0" y="1058"/>
                  </a:lnTo>
                  <a:lnTo>
                    <a:pt x="3" y="975"/>
                  </a:lnTo>
                  <a:lnTo>
                    <a:pt x="13" y="895"/>
                  </a:lnTo>
                  <a:lnTo>
                    <a:pt x="28" y="815"/>
                  </a:lnTo>
                  <a:lnTo>
                    <a:pt x="49" y="739"/>
                  </a:lnTo>
                  <a:lnTo>
                    <a:pt x="75" y="665"/>
                  </a:lnTo>
                  <a:lnTo>
                    <a:pt x="107" y="593"/>
                  </a:lnTo>
                  <a:lnTo>
                    <a:pt x="143" y="524"/>
                  </a:lnTo>
                  <a:lnTo>
                    <a:pt x="186" y="459"/>
                  </a:lnTo>
                  <a:lnTo>
                    <a:pt x="231" y="397"/>
                  </a:lnTo>
                  <a:lnTo>
                    <a:pt x="281" y="338"/>
                  </a:lnTo>
                  <a:lnTo>
                    <a:pt x="335" y="284"/>
                  </a:lnTo>
                  <a:lnTo>
                    <a:pt x="393" y="232"/>
                  </a:lnTo>
                  <a:lnTo>
                    <a:pt x="455" y="186"/>
                  </a:lnTo>
                  <a:lnTo>
                    <a:pt x="521" y="145"/>
                  </a:lnTo>
                  <a:lnTo>
                    <a:pt x="589" y="107"/>
                  </a:lnTo>
                  <a:lnTo>
                    <a:pt x="660" y="75"/>
                  </a:lnTo>
                  <a:lnTo>
                    <a:pt x="733" y="50"/>
                  </a:lnTo>
                  <a:lnTo>
                    <a:pt x="809" y="28"/>
                  </a:lnTo>
                  <a:lnTo>
                    <a:pt x="888" y="12"/>
                  </a:lnTo>
                  <a:lnTo>
                    <a:pt x="968" y="4"/>
                  </a:lnTo>
                  <a:lnTo>
                    <a:pt x="10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728"/>
            <p:cNvSpPr>
              <a:spLocks noEditPoints="1"/>
            </p:cNvSpPr>
            <p:nvPr/>
          </p:nvSpPr>
          <p:spPr bwMode="auto">
            <a:xfrm>
              <a:off x="835026" y="5965825"/>
              <a:ext cx="222250" cy="223838"/>
            </a:xfrm>
            <a:custGeom>
              <a:avLst/>
              <a:gdLst>
                <a:gd name="T0" fmla="*/ 582 w 1400"/>
                <a:gd name="T1" fmla="*/ 129 h 1410"/>
                <a:gd name="T2" fmla="*/ 422 w 1400"/>
                <a:gd name="T3" fmla="*/ 188 h 1410"/>
                <a:gd name="T4" fmla="*/ 287 w 1400"/>
                <a:gd name="T5" fmla="*/ 289 h 1410"/>
                <a:gd name="T6" fmla="*/ 187 w 1400"/>
                <a:gd name="T7" fmla="*/ 425 h 1410"/>
                <a:gd name="T8" fmla="*/ 128 w 1400"/>
                <a:gd name="T9" fmla="*/ 586 h 1410"/>
                <a:gd name="T10" fmla="*/ 120 w 1400"/>
                <a:gd name="T11" fmla="*/ 765 h 1410"/>
                <a:gd name="T12" fmla="*/ 162 w 1400"/>
                <a:gd name="T13" fmla="*/ 934 h 1410"/>
                <a:gd name="T14" fmla="*/ 250 w 1400"/>
                <a:gd name="T15" fmla="*/ 1078 h 1410"/>
                <a:gd name="T16" fmla="*/ 374 w 1400"/>
                <a:gd name="T17" fmla="*/ 1192 h 1410"/>
                <a:gd name="T18" fmla="*/ 527 w 1400"/>
                <a:gd name="T19" fmla="*/ 1266 h 1410"/>
                <a:gd name="T20" fmla="*/ 700 w 1400"/>
                <a:gd name="T21" fmla="*/ 1292 h 1410"/>
                <a:gd name="T22" fmla="*/ 873 w 1400"/>
                <a:gd name="T23" fmla="*/ 1266 h 1410"/>
                <a:gd name="T24" fmla="*/ 1026 w 1400"/>
                <a:gd name="T25" fmla="*/ 1192 h 1410"/>
                <a:gd name="T26" fmla="*/ 1150 w 1400"/>
                <a:gd name="T27" fmla="*/ 1078 h 1410"/>
                <a:gd name="T28" fmla="*/ 1238 w 1400"/>
                <a:gd name="T29" fmla="*/ 934 h 1410"/>
                <a:gd name="T30" fmla="*/ 1280 w 1400"/>
                <a:gd name="T31" fmla="*/ 765 h 1410"/>
                <a:gd name="T32" fmla="*/ 1272 w 1400"/>
                <a:gd name="T33" fmla="*/ 586 h 1410"/>
                <a:gd name="T34" fmla="*/ 1213 w 1400"/>
                <a:gd name="T35" fmla="*/ 425 h 1410"/>
                <a:gd name="T36" fmla="*/ 1113 w 1400"/>
                <a:gd name="T37" fmla="*/ 289 h 1410"/>
                <a:gd name="T38" fmla="*/ 978 w 1400"/>
                <a:gd name="T39" fmla="*/ 188 h 1410"/>
                <a:gd name="T40" fmla="*/ 818 w 1400"/>
                <a:gd name="T41" fmla="*/ 129 h 1410"/>
                <a:gd name="T42" fmla="*/ 700 w 1400"/>
                <a:gd name="T43" fmla="*/ 0 h 1410"/>
                <a:gd name="T44" fmla="*/ 896 w 1400"/>
                <a:gd name="T45" fmla="*/ 28 h 1410"/>
                <a:gd name="T46" fmla="*/ 1071 w 1400"/>
                <a:gd name="T47" fmla="*/ 107 h 1410"/>
                <a:gd name="T48" fmla="*/ 1217 w 1400"/>
                <a:gd name="T49" fmla="*/ 230 h 1410"/>
                <a:gd name="T50" fmla="*/ 1325 w 1400"/>
                <a:gd name="T51" fmla="*/ 387 h 1410"/>
                <a:gd name="T52" fmla="*/ 1387 w 1400"/>
                <a:gd name="T53" fmla="*/ 570 h 1410"/>
                <a:gd name="T54" fmla="*/ 1397 w 1400"/>
                <a:gd name="T55" fmla="*/ 772 h 1410"/>
                <a:gd name="T56" fmla="*/ 1351 w 1400"/>
                <a:gd name="T57" fmla="*/ 963 h 1410"/>
                <a:gd name="T58" fmla="*/ 1257 w 1400"/>
                <a:gd name="T59" fmla="*/ 1131 h 1410"/>
                <a:gd name="T60" fmla="*/ 1123 w 1400"/>
                <a:gd name="T61" fmla="*/ 1266 h 1410"/>
                <a:gd name="T62" fmla="*/ 958 w 1400"/>
                <a:gd name="T63" fmla="*/ 1360 h 1410"/>
                <a:gd name="T64" fmla="*/ 767 w 1400"/>
                <a:gd name="T65" fmla="*/ 1407 h 1410"/>
                <a:gd name="T66" fmla="*/ 567 w 1400"/>
                <a:gd name="T67" fmla="*/ 1397 h 1410"/>
                <a:gd name="T68" fmla="*/ 384 w 1400"/>
                <a:gd name="T69" fmla="*/ 1334 h 1410"/>
                <a:gd name="T70" fmla="*/ 228 w 1400"/>
                <a:gd name="T71" fmla="*/ 1225 h 1410"/>
                <a:gd name="T72" fmla="*/ 107 w 1400"/>
                <a:gd name="T73" fmla="*/ 1079 h 1410"/>
                <a:gd name="T74" fmla="*/ 28 w 1400"/>
                <a:gd name="T75" fmla="*/ 903 h 1410"/>
                <a:gd name="T76" fmla="*/ 0 w 1400"/>
                <a:gd name="T77" fmla="*/ 705 h 1410"/>
                <a:gd name="T78" fmla="*/ 28 w 1400"/>
                <a:gd name="T79" fmla="*/ 507 h 1410"/>
                <a:gd name="T80" fmla="*/ 107 w 1400"/>
                <a:gd name="T81" fmla="*/ 331 h 1410"/>
                <a:gd name="T82" fmla="*/ 228 w 1400"/>
                <a:gd name="T83" fmla="*/ 185 h 1410"/>
                <a:gd name="T84" fmla="*/ 384 w 1400"/>
                <a:gd name="T85" fmla="*/ 76 h 1410"/>
                <a:gd name="T86" fmla="*/ 567 w 1400"/>
                <a:gd name="T87" fmla="*/ 13 h 1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00" h="1410">
                  <a:moveTo>
                    <a:pt x="700" y="117"/>
                  </a:moveTo>
                  <a:lnTo>
                    <a:pt x="641" y="121"/>
                  </a:lnTo>
                  <a:lnTo>
                    <a:pt x="582" y="129"/>
                  </a:lnTo>
                  <a:lnTo>
                    <a:pt x="527" y="144"/>
                  </a:lnTo>
                  <a:lnTo>
                    <a:pt x="473" y="163"/>
                  </a:lnTo>
                  <a:lnTo>
                    <a:pt x="422" y="188"/>
                  </a:lnTo>
                  <a:lnTo>
                    <a:pt x="374" y="218"/>
                  </a:lnTo>
                  <a:lnTo>
                    <a:pt x="329" y="251"/>
                  </a:lnTo>
                  <a:lnTo>
                    <a:pt x="287" y="289"/>
                  </a:lnTo>
                  <a:lnTo>
                    <a:pt x="250" y="331"/>
                  </a:lnTo>
                  <a:lnTo>
                    <a:pt x="216" y="376"/>
                  </a:lnTo>
                  <a:lnTo>
                    <a:pt x="187" y="425"/>
                  </a:lnTo>
                  <a:lnTo>
                    <a:pt x="162" y="476"/>
                  </a:lnTo>
                  <a:lnTo>
                    <a:pt x="143" y="530"/>
                  </a:lnTo>
                  <a:lnTo>
                    <a:pt x="128" y="586"/>
                  </a:lnTo>
                  <a:lnTo>
                    <a:pt x="120" y="645"/>
                  </a:lnTo>
                  <a:lnTo>
                    <a:pt x="117" y="705"/>
                  </a:lnTo>
                  <a:lnTo>
                    <a:pt x="120" y="765"/>
                  </a:lnTo>
                  <a:lnTo>
                    <a:pt x="128" y="822"/>
                  </a:lnTo>
                  <a:lnTo>
                    <a:pt x="143" y="879"/>
                  </a:lnTo>
                  <a:lnTo>
                    <a:pt x="162" y="934"/>
                  </a:lnTo>
                  <a:lnTo>
                    <a:pt x="187" y="985"/>
                  </a:lnTo>
                  <a:lnTo>
                    <a:pt x="216" y="1033"/>
                  </a:lnTo>
                  <a:lnTo>
                    <a:pt x="250" y="1078"/>
                  </a:lnTo>
                  <a:lnTo>
                    <a:pt x="287" y="1119"/>
                  </a:lnTo>
                  <a:lnTo>
                    <a:pt x="329" y="1158"/>
                  </a:lnTo>
                  <a:lnTo>
                    <a:pt x="374" y="1192"/>
                  </a:lnTo>
                  <a:lnTo>
                    <a:pt x="422" y="1221"/>
                  </a:lnTo>
                  <a:lnTo>
                    <a:pt x="473" y="1245"/>
                  </a:lnTo>
                  <a:lnTo>
                    <a:pt x="527" y="1266"/>
                  </a:lnTo>
                  <a:lnTo>
                    <a:pt x="582" y="1281"/>
                  </a:lnTo>
                  <a:lnTo>
                    <a:pt x="641" y="1289"/>
                  </a:lnTo>
                  <a:lnTo>
                    <a:pt x="700" y="1292"/>
                  </a:lnTo>
                  <a:lnTo>
                    <a:pt x="759" y="1289"/>
                  </a:lnTo>
                  <a:lnTo>
                    <a:pt x="818" y="1281"/>
                  </a:lnTo>
                  <a:lnTo>
                    <a:pt x="873" y="1266"/>
                  </a:lnTo>
                  <a:lnTo>
                    <a:pt x="927" y="1245"/>
                  </a:lnTo>
                  <a:lnTo>
                    <a:pt x="978" y="1221"/>
                  </a:lnTo>
                  <a:lnTo>
                    <a:pt x="1026" y="1192"/>
                  </a:lnTo>
                  <a:lnTo>
                    <a:pt x="1071" y="1158"/>
                  </a:lnTo>
                  <a:lnTo>
                    <a:pt x="1113" y="1119"/>
                  </a:lnTo>
                  <a:lnTo>
                    <a:pt x="1150" y="1078"/>
                  </a:lnTo>
                  <a:lnTo>
                    <a:pt x="1184" y="1033"/>
                  </a:lnTo>
                  <a:lnTo>
                    <a:pt x="1213" y="985"/>
                  </a:lnTo>
                  <a:lnTo>
                    <a:pt x="1238" y="934"/>
                  </a:lnTo>
                  <a:lnTo>
                    <a:pt x="1257" y="879"/>
                  </a:lnTo>
                  <a:lnTo>
                    <a:pt x="1272" y="822"/>
                  </a:lnTo>
                  <a:lnTo>
                    <a:pt x="1280" y="765"/>
                  </a:lnTo>
                  <a:lnTo>
                    <a:pt x="1283" y="705"/>
                  </a:lnTo>
                  <a:lnTo>
                    <a:pt x="1280" y="645"/>
                  </a:lnTo>
                  <a:lnTo>
                    <a:pt x="1272" y="586"/>
                  </a:lnTo>
                  <a:lnTo>
                    <a:pt x="1257" y="530"/>
                  </a:lnTo>
                  <a:lnTo>
                    <a:pt x="1238" y="476"/>
                  </a:lnTo>
                  <a:lnTo>
                    <a:pt x="1213" y="425"/>
                  </a:lnTo>
                  <a:lnTo>
                    <a:pt x="1184" y="376"/>
                  </a:lnTo>
                  <a:lnTo>
                    <a:pt x="1150" y="331"/>
                  </a:lnTo>
                  <a:lnTo>
                    <a:pt x="1113" y="289"/>
                  </a:lnTo>
                  <a:lnTo>
                    <a:pt x="1071" y="251"/>
                  </a:lnTo>
                  <a:lnTo>
                    <a:pt x="1026" y="218"/>
                  </a:lnTo>
                  <a:lnTo>
                    <a:pt x="978" y="188"/>
                  </a:lnTo>
                  <a:lnTo>
                    <a:pt x="927" y="163"/>
                  </a:lnTo>
                  <a:lnTo>
                    <a:pt x="873" y="144"/>
                  </a:lnTo>
                  <a:lnTo>
                    <a:pt x="818" y="129"/>
                  </a:lnTo>
                  <a:lnTo>
                    <a:pt x="759" y="121"/>
                  </a:lnTo>
                  <a:lnTo>
                    <a:pt x="700" y="117"/>
                  </a:lnTo>
                  <a:close/>
                  <a:moveTo>
                    <a:pt x="700" y="0"/>
                  </a:moveTo>
                  <a:lnTo>
                    <a:pt x="767" y="3"/>
                  </a:lnTo>
                  <a:lnTo>
                    <a:pt x="833" y="13"/>
                  </a:lnTo>
                  <a:lnTo>
                    <a:pt x="896" y="28"/>
                  </a:lnTo>
                  <a:lnTo>
                    <a:pt x="958" y="49"/>
                  </a:lnTo>
                  <a:lnTo>
                    <a:pt x="1016" y="76"/>
                  </a:lnTo>
                  <a:lnTo>
                    <a:pt x="1071" y="107"/>
                  </a:lnTo>
                  <a:lnTo>
                    <a:pt x="1123" y="143"/>
                  </a:lnTo>
                  <a:lnTo>
                    <a:pt x="1172" y="185"/>
                  </a:lnTo>
                  <a:lnTo>
                    <a:pt x="1217" y="230"/>
                  </a:lnTo>
                  <a:lnTo>
                    <a:pt x="1257" y="278"/>
                  </a:lnTo>
                  <a:lnTo>
                    <a:pt x="1293" y="331"/>
                  </a:lnTo>
                  <a:lnTo>
                    <a:pt x="1325" y="387"/>
                  </a:lnTo>
                  <a:lnTo>
                    <a:pt x="1351" y="445"/>
                  </a:lnTo>
                  <a:lnTo>
                    <a:pt x="1372" y="507"/>
                  </a:lnTo>
                  <a:lnTo>
                    <a:pt x="1387" y="570"/>
                  </a:lnTo>
                  <a:lnTo>
                    <a:pt x="1397" y="637"/>
                  </a:lnTo>
                  <a:lnTo>
                    <a:pt x="1400" y="705"/>
                  </a:lnTo>
                  <a:lnTo>
                    <a:pt x="1397" y="772"/>
                  </a:lnTo>
                  <a:lnTo>
                    <a:pt x="1387" y="838"/>
                  </a:lnTo>
                  <a:lnTo>
                    <a:pt x="1372" y="903"/>
                  </a:lnTo>
                  <a:lnTo>
                    <a:pt x="1351" y="963"/>
                  </a:lnTo>
                  <a:lnTo>
                    <a:pt x="1325" y="1022"/>
                  </a:lnTo>
                  <a:lnTo>
                    <a:pt x="1293" y="1079"/>
                  </a:lnTo>
                  <a:lnTo>
                    <a:pt x="1257" y="1131"/>
                  </a:lnTo>
                  <a:lnTo>
                    <a:pt x="1217" y="1180"/>
                  </a:lnTo>
                  <a:lnTo>
                    <a:pt x="1172" y="1225"/>
                  </a:lnTo>
                  <a:lnTo>
                    <a:pt x="1123" y="1266"/>
                  </a:lnTo>
                  <a:lnTo>
                    <a:pt x="1071" y="1302"/>
                  </a:lnTo>
                  <a:lnTo>
                    <a:pt x="1016" y="1334"/>
                  </a:lnTo>
                  <a:lnTo>
                    <a:pt x="958" y="1360"/>
                  </a:lnTo>
                  <a:lnTo>
                    <a:pt x="896" y="1381"/>
                  </a:lnTo>
                  <a:lnTo>
                    <a:pt x="833" y="1397"/>
                  </a:lnTo>
                  <a:lnTo>
                    <a:pt x="767" y="1407"/>
                  </a:lnTo>
                  <a:lnTo>
                    <a:pt x="700" y="1410"/>
                  </a:lnTo>
                  <a:lnTo>
                    <a:pt x="633" y="1407"/>
                  </a:lnTo>
                  <a:lnTo>
                    <a:pt x="567" y="1397"/>
                  </a:lnTo>
                  <a:lnTo>
                    <a:pt x="504" y="1381"/>
                  </a:lnTo>
                  <a:lnTo>
                    <a:pt x="442" y="1360"/>
                  </a:lnTo>
                  <a:lnTo>
                    <a:pt x="384" y="1334"/>
                  </a:lnTo>
                  <a:lnTo>
                    <a:pt x="329" y="1302"/>
                  </a:lnTo>
                  <a:lnTo>
                    <a:pt x="277" y="1266"/>
                  </a:lnTo>
                  <a:lnTo>
                    <a:pt x="228" y="1225"/>
                  </a:lnTo>
                  <a:lnTo>
                    <a:pt x="183" y="1180"/>
                  </a:lnTo>
                  <a:lnTo>
                    <a:pt x="143" y="1131"/>
                  </a:lnTo>
                  <a:lnTo>
                    <a:pt x="107" y="1079"/>
                  </a:lnTo>
                  <a:lnTo>
                    <a:pt x="75" y="1022"/>
                  </a:lnTo>
                  <a:lnTo>
                    <a:pt x="49" y="963"/>
                  </a:lnTo>
                  <a:lnTo>
                    <a:pt x="28" y="903"/>
                  </a:lnTo>
                  <a:lnTo>
                    <a:pt x="13" y="838"/>
                  </a:lnTo>
                  <a:lnTo>
                    <a:pt x="3" y="772"/>
                  </a:lnTo>
                  <a:lnTo>
                    <a:pt x="0" y="705"/>
                  </a:lnTo>
                  <a:lnTo>
                    <a:pt x="3" y="637"/>
                  </a:lnTo>
                  <a:lnTo>
                    <a:pt x="13" y="570"/>
                  </a:lnTo>
                  <a:lnTo>
                    <a:pt x="28" y="507"/>
                  </a:lnTo>
                  <a:lnTo>
                    <a:pt x="49" y="445"/>
                  </a:lnTo>
                  <a:lnTo>
                    <a:pt x="75" y="387"/>
                  </a:lnTo>
                  <a:lnTo>
                    <a:pt x="107" y="331"/>
                  </a:lnTo>
                  <a:lnTo>
                    <a:pt x="143" y="278"/>
                  </a:lnTo>
                  <a:lnTo>
                    <a:pt x="183" y="230"/>
                  </a:lnTo>
                  <a:lnTo>
                    <a:pt x="228" y="185"/>
                  </a:lnTo>
                  <a:lnTo>
                    <a:pt x="277" y="143"/>
                  </a:lnTo>
                  <a:lnTo>
                    <a:pt x="329" y="107"/>
                  </a:lnTo>
                  <a:lnTo>
                    <a:pt x="384" y="76"/>
                  </a:lnTo>
                  <a:lnTo>
                    <a:pt x="442" y="49"/>
                  </a:lnTo>
                  <a:lnTo>
                    <a:pt x="504" y="28"/>
                  </a:lnTo>
                  <a:lnTo>
                    <a:pt x="567" y="13"/>
                  </a:lnTo>
                  <a:lnTo>
                    <a:pt x="633" y="3"/>
                  </a:lnTo>
                  <a:lnTo>
                    <a:pt x="7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729"/>
            <p:cNvSpPr>
              <a:spLocks noEditPoints="1"/>
            </p:cNvSpPr>
            <p:nvPr/>
          </p:nvSpPr>
          <p:spPr bwMode="auto">
            <a:xfrm>
              <a:off x="1112838" y="5956300"/>
              <a:ext cx="74613" cy="74613"/>
            </a:xfrm>
            <a:custGeom>
              <a:avLst/>
              <a:gdLst>
                <a:gd name="T0" fmla="*/ 207 w 467"/>
                <a:gd name="T1" fmla="*/ 121 h 470"/>
                <a:gd name="T2" fmla="*/ 160 w 467"/>
                <a:gd name="T3" fmla="*/ 143 h 470"/>
                <a:gd name="T4" fmla="*/ 128 w 467"/>
                <a:gd name="T5" fmla="*/ 183 h 470"/>
                <a:gd name="T6" fmla="*/ 117 w 467"/>
                <a:gd name="T7" fmla="*/ 234 h 470"/>
                <a:gd name="T8" fmla="*/ 128 w 467"/>
                <a:gd name="T9" fmla="*/ 286 h 470"/>
                <a:gd name="T10" fmla="*/ 160 w 467"/>
                <a:gd name="T11" fmla="*/ 326 h 470"/>
                <a:gd name="T12" fmla="*/ 207 w 467"/>
                <a:gd name="T13" fmla="*/ 349 h 470"/>
                <a:gd name="T14" fmla="*/ 260 w 467"/>
                <a:gd name="T15" fmla="*/ 349 h 470"/>
                <a:gd name="T16" fmla="*/ 307 w 467"/>
                <a:gd name="T17" fmla="*/ 326 h 470"/>
                <a:gd name="T18" fmla="*/ 338 w 467"/>
                <a:gd name="T19" fmla="*/ 286 h 470"/>
                <a:gd name="T20" fmla="*/ 350 w 467"/>
                <a:gd name="T21" fmla="*/ 234 h 470"/>
                <a:gd name="T22" fmla="*/ 338 w 467"/>
                <a:gd name="T23" fmla="*/ 183 h 470"/>
                <a:gd name="T24" fmla="*/ 307 w 467"/>
                <a:gd name="T25" fmla="*/ 143 h 470"/>
                <a:gd name="T26" fmla="*/ 260 w 467"/>
                <a:gd name="T27" fmla="*/ 121 h 470"/>
                <a:gd name="T28" fmla="*/ 233 w 467"/>
                <a:gd name="T29" fmla="*/ 0 h 470"/>
                <a:gd name="T30" fmla="*/ 308 w 467"/>
                <a:gd name="T31" fmla="*/ 12 h 470"/>
                <a:gd name="T32" fmla="*/ 371 w 467"/>
                <a:gd name="T33" fmla="*/ 45 h 470"/>
                <a:gd name="T34" fmla="*/ 422 w 467"/>
                <a:gd name="T35" fmla="*/ 96 h 470"/>
                <a:gd name="T36" fmla="*/ 455 w 467"/>
                <a:gd name="T37" fmla="*/ 160 h 470"/>
                <a:gd name="T38" fmla="*/ 467 w 467"/>
                <a:gd name="T39" fmla="*/ 234 h 470"/>
                <a:gd name="T40" fmla="*/ 455 w 467"/>
                <a:gd name="T41" fmla="*/ 309 h 470"/>
                <a:gd name="T42" fmla="*/ 422 w 467"/>
                <a:gd name="T43" fmla="*/ 373 h 470"/>
                <a:gd name="T44" fmla="*/ 371 w 467"/>
                <a:gd name="T45" fmla="*/ 424 h 470"/>
                <a:gd name="T46" fmla="*/ 308 w 467"/>
                <a:gd name="T47" fmla="*/ 458 h 470"/>
                <a:gd name="T48" fmla="*/ 233 w 467"/>
                <a:gd name="T49" fmla="*/ 470 h 470"/>
                <a:gd name="T50" fmla="*/ 160 w 467"/>
                <a:gd name="T51" fmla="*/ 458 h 470"/>
                <a:gd name="T52" fmla="*/ 95 w 467"/>
                <a:gd name="T53" fmla="*/ 424 h 470"/>
                <a:gd name="T54" fmla="*/ 45 w 467"/>
                <a:gd name="T55" fmla="*/ 373 h 470"/>
                <a:gd name="T56" fmla="*/ 12 w 467"/>
                <a:gd name="T57" fmla="*/ 309 h 470"/>
                <a:gd name="T58" fmla="*/ 0 w 467"/>
                <a:gd name="T59" fmla="*/ 234 h 470"/>
                <a:gd name="T60" fmla="*/ 12 w 467"/>
                <a:gd name="T61" fmla="*/ 160 h 470"/>
                <a:gd name="T62" fmla="*/ 45 w 467"/>
                <a:gd name="T63" fmla="*/ 96 h 470"/>
                <a:gd name="T64" fmla="*/ 95 w 467"/>
                <a:gd name="T65" fmla="*/ 45 h 470"/>
                <a:gd name="T66" fmla="*/ 160 w 467"/>
                <a:gd name="T67" fmla="*/ 12 h 470"/>
                <a:gd name="T68" fmla="*/ 233 w 467"/>
                <a:gd name="T69" fmla="*/ 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7" h="470">
                  <a:moveTo>
                    <a:pt x="233" y="118"/>
                  </a:moveTo>
                  <a:lnTo>
                    <a:pt x="207" y="121"/>
                  </a:lnTo>
                  <a:lnTo>
                    <a:pt x="182" y="129"/>
                  </a:lnTo>
                  <a:lnTo>
                    <a:pt x="160" y="143"/>
                  </a:lnTo>
                  <a:lnTo>
                    <a:pt x="142" y="161"/>
                  </a:lnTo>
                  <a:lnTo>
                    <a:pt x="128" y="183"/>
                  </a:lnTo>
                  <a:lnTo>
                    <a:pt x="120" y="207"/>
                  </a:lnTo>
                  <a:lnTo>
                    <a:pt x="117" y="234"/>
                  </a:lnTo>
                  <a:lnTo>
                    <a:pt x="120" y="262"/>
                  </a:lnTo>
                  <a:lnTo>
                    <a:pt x="128" y="286"/>
                  </a:lnTo>
                  <a:lnTo>
                    <a:pt x="142" y="308"/>
                  </a:lnTo>
                  <a:lnTo>
                    <a:pt x="160" y="326"/>
                  </a:lnTo>
                  <a:lnTo>
                    <a:pt x="182" y="340"/>
                  </a:lnTo>
                  <a:lnTo>
                    <a:pt x="207" y="349"/>
                  </a:lnTo>
                  <a:lnTo>
                    <a:pt x="233" y="353"/>
                  </a:lnTo>
                  <a:lnTo>
                    <a:pt x="260" y="349"/>
                  </a:lnTo>
                  <a:lnTo>
                    <a:pt x="284" y="340"/>
                  </a:lnTo>
                  <a:lnTo>
                    <a:pt x="307" y="326"/>
                  </a:lnTo>
                  <a:lnTo>
                    <a:pt x="325" y="308"/>
                  </a:lnTo>
                  <a:lnTo>
                    <a:pt x="338" y="286"/>
                  </a:lnTo>
                  <a:lnTo>
                    <a:pt x="347" y="262"/>
                  </a:lnTo>
                  <a:lnTo>
                    <a:pt x="350" y="234"/>
                  </a:lnTo>
                  <a:lnTo>
                    <a:pt x="347" y="207"/>
                  </a:lnTo>
                  <a:lnTo>
                    <a:pt x="338" y="183"/>
                  </a:lnTo>
                  <a:lnTo>
                    <a:pt x="325" y="161"/>
                  </a:lnTo>
                  <a:lnTo>
                    <a:pt x="307" y="143"/>
                  </a:lnTo>
                  <a:lnTo>
                    <a:pt x="284" y="129"/>
                  </a:lnTo>
                  <a:lnTo>
                    <a:pt x="260" y="121"/>
                  </a:lnTo>
                  <a:lnTo>
                    <a:pt x="233" y="118"/>
                  </a:lnTo>
                  <a:close/>
                  <a:moveTo>
                    <a:pt x="233" y="0"/>
                  </a:moveTo>
                  <a:lnTo>
                    <a:pt x="272" y="2"/>
                  </a:lnTo>
                  <a:lnTo>
                    <a:pt x="308" y="12"/>
                  </a:lnTo>
                  <a:lnTo>
                    <a:pt x="340" y="26"/>
                  </a:lnTo>
                  <a:lnTo>
                    <a:pt x="371" y="45"/>
                  </a:lnTo>
                  <a:lnTo>
                    <a:pt x="399" y="69"/>
                  </a:lnTo>
                  <a:lnTo>
                    <a:pt x="422" y="96"/>
                  </a:lnTo>
                  <a:lnTo>
                    <a:pt x="440" y="127"/>
                  </a:lnTo>
                  <a:lnTo>
                    <a:pt x="455" y="160"/>
                  </a:lnTo>
                  <a:lnTo>
                    <a:pt x="463" y="197"/>
                  </a:lnTo>
                  <a:lnTo>
                    <a:pt x="467" y="234"/>
                  </a:lnTo>
                  <a:lnTo>
                    <a:pt x="463" y="273"/>
                  </a:lnTo>
                  <a:lnTo>
                    <a:pt x="455" y="309"/>
                  </a:lnTo>
                  <a:lnTo>
                    <a:pt x="440" y="343"/>
                  </a:lnTo>
                  <a:lnTo>
                    <a:pt x="422" y="373"/>
                  </a:lnTo>
                  <a:lnTo>
                    <a:pt x="399" y="401"/>
                  </a:lnTo>
                  <a:lnTo>
                    <a:pt x="371" y="424"/>
                  </a:lnTo>
                  <a:lnTo>
                    <a:pt x="340" y="443"/>
                  </a:lnTo>
                  <a:lnTo>
                    <a:pt x="308" y="458"/>
                  </a:lnTo>
                  <a:lnTo>
                    <a:pt x="272" y="467"/>
                  </a:lnTo>
                  <a:lnTo>
                    <a:pt x="233" y="470"/>
                  </a:lnTo>
                  <a:lnTo>
                    <a:pt x="195" y="467"/>
                  </a:lnTo>
                  <a:lnTo>
                    <a:pt x="160" y="458"/>
                  </a:lnTo>
                  <a:lnTo>
                    <a:pt x="126" y="443"/>
                  </a:lnTo>
                  <a:lnTo>
                    <a:pt x="95" y="424"/>
                  </a:lnTo>
                  <a:lnTo>
                    <a:pt x="68" y="401"/>
                  </a:lnTo>
                  <a:lnTo>
                    <a:pt x="45" y="373"/>
                  </a:lnTo>
                  <a:lnTo>
                    <a:pt x="25" y="343"/>
                  </a:lnTo>
                  <a:lnTo>
                    <a:pt x="12" y="309"/>
                  </a:lnTo>
                  <a:lnTo>
                    <a:pt x="3" y="273"/>
                  </a:lnTo>
                  <a:lnTo>
                    <a:pt x="0" y="234"/>
                  </a:lnTo>
                  <a:lnTo>
                    <a:pt x="3" y="197"/>
                  </a:lnTo>
                  <a:lnTo>
                    <a:pt x="12" y="160"/>
                  </a:lnTo>
                  <a:lnTo>
                    <a:pt x="25" y="127"/>
                  </a:lnTo>
                  <a:lnTo>
                    <a:pt x="45" y="96"/>
                  </a:lnTo>
                  <a:lnTo>
                    <a:pt x="68" y="69"/>
                  </a:lnTo>
                  <a:lnTo>
                    <a:pt x="95" y="45"/>
                  </a:lnTo>
                  <a:lnTo>
                    <a:pt x="126" y="26"/>
                  </a:lnTo>
                  <a:lnTo>
                    <a:pt x="160" y="12"/>
                  </a:lnTo>
                  <a:lnTo>
                    <a:pt x="195" y="2"/>
                  </a:lnTo>
                  <a:lnTo>
                    <a:pt x="2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76" name="Group 103"/>
          <p:cNvGrpSpPr/>
          <p:nvPr/>
        </p:nvGrpSpPr>
        <p:grpSpPr>
          <a:xfrm>
            <a:off x="11314156" y="747197"/>
            <a:ext cx="311150" cy="555625"/>
            <a:chOff x="11075988" y="1916113"/>
            <a:chExt cx="311150" cy="555625"/>
          </a:xfrm>
          <a:solidFill>
            <a:srgbClr val="000000"/>
          </a:solidFill>
        </p:grpSpPr>
        <p:sp>
          <p:nvSpPr>
            <p:cNvPr id="977" name="Freeform 6"/>
            <p:cNvSpPr>
              <a:spLocks noEditPoints="1"/>
            </p:cNvSpPr>
            <p:nvPr/>
          </p:nvSpPr>
          <p:spPr bwMode="auto">
            <a:xfrm>
              <a:off x="11075988" y="1916113"/>
              <a:ext cx="311150" cy="555625"/>
            </a:xfrm>
            <a:custGeom>
              <a:avLst/>
              <a:gdLst>
                <a:gd name="T0" fmla="*/ 116 w 1962"/>
                <a:gd name="T1" fmla="*/ 3243 h 3500"/>
                <a:gd name="T2" fmla="*/ 127 w 1962"/>
                <a:gd name="T3" fmla="*/ 3297 h 3500"/>
                <a:gd name="T4" fmla="*/ 156 w 1962"/>
                <a:gd name="T5" fmla="*/ 3342 h 3500"/>
                <a:gd name="T6" fmla="*/ 200 w 1962"/>
                <a:gd name="T7" fmla="*/ 3372 h 3500"/>
                <a:gd name="T8" fmla="*/ 255 w 1962"/>
                <a:gd name="T9" fmla="*/ 3383 h 3500"/>
                <a:gd name="T10" fmla="*/ 1737 w 1962"/>
                <a:gd name="T11" fmla="*/ 3380 h 3500"/>
                <a:gd name="T12" fmla="*/ 1786 w 1962"/>
                <a:gd name="T13" fmla="*/ 3359 h 3500"/>
                <a:gd name="T14" fmla="*/ 1824 w 1962"/>
                <a:gd name="T15" fmla="*/ 3322 h 3500"/>
                <a:gd name="T16" fmla="*/ 1845 w 1962"/>
                <a:gd name="T17" fmla="*/ 3271 h 3500"/>
                <a:gd name="T18" fmla="*/ 1848 w 1962"/>
                <a:gd name="T19" fmla="*/ 2800 h 3500"/>
                <a:gd name="T20" fmla="*/ 116 w 1962"/>
                <a:gd name="T21" fmla="*/ 467 h 3500"/>
                <a:gd name="T22" fmla="*/ 1848 w 1962"/>
                <a:gd name="T23" fmla="*/ 2683 h 3500"/>
                <a:gd name="T24" fmla="*/ 116 w 1962"/>
                <a:gd name="T25" fmla="*/ 467 h 3500"/>
                <a:gd name="T26" fmla="*/ 227 w 1962"/>
                <a:gd name="T27" fmla="*/ 120 h 3500"/>
                <a:gd name="T28" fmla="*/ 177 w 1962"/>
                <a:gd name="T29" fmla="*/ 141 h 3500"/>
                <a:gd name="T30" fmla="*/ 140 w 1962"/>
                <a:gd name="T31" fmla="*/ 178 h 3500"/>
                <a:gd name="T32" fmla="*/ 119 w 1962"/>
                <a:gd name="T33" fmla="*/ 229 h 3500"/>
                <a:gd name="T34" fmla="*/ 116 w 1962"/>
                <a:gd name="T35" fmla="*/ 350 h 3500"/>
                <a:gd name="T36" fmla="*/ 1848 w 1962"/>
                <a:gd name="T37" fmla="*/ 257 h 3500"/>
                <a:gd name="T38" fmla="*/ 1836 w 1962"/>
                <a:gd name="T39" fmla="*/ 203 h 3500"/>
                <a:gd name="T40" fmla="*/ 1807 w 1962"/>
                <a:gd name="T41" fmla="*/ 158 h 3500"/>
                <a:gd name="T42" fmla="*/ 1763 w 1962"/>
                <a:gd name="T43" fmla="*/ 128 h 3500"/>
                <a:gd name="T44" fmla="*/ 1708 w 1962"/>
                <a:gd name="T45" fmla="*/ 117 h 3500"/>
                <a:gd name="T46" fmla="*/ 255 w 1962"/>
                <a:gd name="T47" fmla="*/ 0 h 3500"/>
                <a:gd name="T48" fmla="*/ 1746 w 1962"/>
                <a:gd name="T49" fmla="*/ 3 h 3500"/>
                <a:gd name="T50" fmla="*/ 1815 w 1962"/>
                <a:gd name="T51" fmla="*/ 24 h 3500"/>
                <a:gd name="T52" fmla="*/ 1875 w 1962"/>
                <a:gd name="T53" fmla="*/ 64 h 3500"/>
                <a:gd name="T54" fmla="*/ 1921 w 1962"/>
                <a:gd name="T55" fmla="*/ 117 h 3500"/>
                <a:gd name="T56" fmla="*/ 1952 w 1962"/>
                <a:gd name="T57" fmla="*/ 182 h 3500"/>
                <a:gd name="T58" fmla="*/ 1962 w 1962"/>
                <a:gd name="T59" fmla="*/ 257 h 3500"/>
                <a:gd name="T60" fmla="*/ 1960 w 1962"/>
                <a:gd name="T61" fmla="*/ 3282 h 3500"/>
                <a:gd name="T62" fmla="*/ 1939 w 1962"/>
                <a:gd name="T63" fmla="*/ 3352 h 3500"/>
                <a:gd name="T64" fmla="*/ 1900 w 1962"/>
                <a:gd name="T65" fmla="*/ 3412 h 3500"/>
                <a:gd name="T66" fmla="*/ 1847 w 1962"/>
                <a:gd name="T67" fmla="*/ 3459 h 3500"/>
                <a:gd name="T68" fmla="*/ 1782 w 1962"/>
                <a:gd name="T69" fmla="*/ 3489 h 3500"/>
                <a:gd name="T70" fmla="*/ 1708 w 1962"/>
                <a:gd name="T71" fmla="*/ 3500 h 3500"/>
                <a:gd name="T72" fmla="*/ 217 w 1962"/>
                <a:gd name="T73" fmla="*/ 3497 h 3500"/>
                <a:gd name="T74" fmla="*/ 148 w 1962"/>
                <a:gd name="T75" fmla="*/ 3476 h 3500"/>
                <a:gd name="T76" fmla="*/ 88 w 1962"/>
                <a:gd name="T77" fmla="*/ 3436 h 3500"/>
                <a:gd name="T78" fmla="*/ 42 w 1962"/>
                <a:gd name="T79" fmla="*/ 3383 h 3500"/>
                <a:gd name="T80" fmla="*/ 11 w 1962"/>
                <a:gd name="T81" fmla="*/ 3318 h 3500"/>
                <a:gd name="T82" fmla="*/ 0 w 1962"/>
                <a:gd name="T83" fmla="*/ 3243 h 3500"/>
                <a:gd name="T84" fmla="*/ 3 w 1962"/>
                <a:gd name="T85" fmla="*/ 218 h 3500"/>
                <a:gd name="T86" fmla="*/ 24 w 1962"/>
                <a:gd name="T87" fmla="*/ 148 h 3500"/>
                <a:gd name="T88" fmla="*/ 63 w 1962"/>
                <a:gd name="T89" fmla="*/ 88 h 3500"/>
                <a:gd name="T90" fmla="*/ 116 w 1962"/>
                <a:gd name="T91" fmla="*/ 41 h 3500"/>
                <a:gd name="T92" fmla="*/ 181 w 1962"/>
                <a:gd name="T93" fmla="*/ 11 h 3500"/>
                <a:gd name="T94" fmla="*/ 255 w 1962"/>
                <a:gd name="T95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62" h="3500">
                  <a:moveTo>
                    <a:pt x="116" y="2800"/>
                  </a:moveTo>
                  <a:lnTo>
                    <a:pt x="116" y="3243"/>
                  </a:lnTo>
                  <a:lnTo>
                    <a:pt x="119" y="3271"/>
                  </a:lnTo>
                  <a:lnTo>
                    <a:pt x="127" y="3297"/>
                  </a:lnTo>
                  <a:lnTo>
                    <a:pt x="140" y="3322"/>
                  </a:lnTo>
                  <a:lnTo>
                    <a:pt x="156" y="3342"/>
                  </a:lnTo>
                  <a:lnTo>
                    <a:pt x="177" y="3359"/>
                  </a:lnTo>
                  <a:lnTo>
                    <a:pt x="200" y="3372"/>
                  </a:lnTo>
                  <a:lnTo>
                    <a:pt x="227" y="3380"/>
                  </a:lnTo>
                  <a:lnTo>
                    <a:pt x="255" y="3383"/>
                  </a:lnTo>
                  <a:lnTo>
                    <a:pt x="1708" y="3383"/>
                  </a:lnTo>
                  <a:lnTo>
                    <a:pt x="1737" y="3380"/>
                  </a:lnTo>
                  <a:lnTo>
                    <a:pt x="1763" y="3372"/>
                  </a:lnTo>
                  <a:lnTo>
                    <a:pt x="1786" y="3359"/>
                  </a:lnTo>
                  <a:lnTo>
                    <a:pt x="1807" y="3342"/>
                  </a:lnTo>
                  <a:lnTo>
                    <a:pt x="1824" y="3322"/>
                  </a:lnTo>
                  <a:lnTo>
                    <a:pt x="1836" y="3297"/>
                  </a:lnTo>
                  <a:lnTo>
                    <a:pt x="1845" y="3271"/>
                  </a:lnTo>
                  <a:lnTo>
                    <a:pt x="1848" y="3243"/>
                  </a:lnTo>
                  <a:lnTo>
                    <a:pt x="1848" y="2800"/>
                  </a:lnTo>
                  <a:lnTo>
                    <a:pt x="116" y="2800"/>
                  </a:lnTo>
                  <a:close/>
                  <a:moveTo>
                    <a:pt x="116" y="467"/>
                  </a:moveTo>
                  <a:lnTo>
                    <a:pt x="116" y="2683"/>
                  </a:lnTo>
                  <a:lnTo>
                    <a:pt x="1848" y="2683"/>
                  </a:lnTo>
                  <a:lnTo>
                    <a:pt x="1848" y="467"/>
                  </a:lnTo>
                  <a:lnTo>
                    <a:pt x="116" y="467"/>
                  </a:lnTo>
                  <a:close/>
                  <a:moveTo>
                    <a:pt x="255" y="117"/>
                  </a:moveTo>
                  <a:lnTo>
                    <a:pt x="227" y="120"/>
                  </a:lnTo>
                  <a:lnTo>
                    <a:pt x="200" y="128"/>
                  </a:lnTo>
                  <a:lnTo>
                    <a:pt x="177" y="141"/>
                  </a:lnTo>
                  <a:lnTo>
                    <a:pt x="156" y="158"/>
                  </a:lnTo>
                  <a:lnTo>
                    <a:pt x="140" y="178"/>
                  </a:lnTo>
                  <a:lnTo>
                    <a:pt x="127" y="203"/>
                  </a:lnTo>
                  <a:lnTo>
                    <a:pt x="119" y="229"/>
                  </a:lnTo>
                  <a:lnTo>
                    <a:pt x="116" y="257"/>
                  </a:lnTo>
                  <a:lnTo>
                    <a:pt x="116" y="350"/>
                  </a:lnTo>
                  <a:lnTo>
                    <a:pt x="1848" y="350"/>
                  </a:lnTo>
                  <a:lnTo>
                    <a:pt x="1848" y="257"/>
                  </a:lnTo>
                  <a:lnTo>
                    <a:pt x="1845" y="229"/>
                  </a:lnTo>
                  <a:lnTo>
                    <a:pt x="1836" y="203"/>
                  </a:lnTo>
                  <a:lnTo>
                    <a:pt x="1824" y="178"/>
                  </a:lnTo>
                  <a:lnTo>
                    <a:pt x="1807" y="158"/>
                  </a:lnTo>
                  <a:lnTo>
                    <a:pt x="1786" y="141"/>
                  </a:lnTo>
                  <a:lnTo>
                    <a:pt x="1763" y="128"/>
                  </a:lnTo>
                  <a:lnTo>
                    <a:pt x="1737" y="120"/>
                  </a:lnTo>
                  <a:lnTo>
                    <a:pt x="1708" y="117"/>
                  </a:lnTo>
                  <a:lnTo>
                    <a:pt x="255" y="117"/>
                  </a:lnTo>
                  <a:close/>
                  <a:moveTo>
                    <a:pt x="255" y="0"/>
                  </a:moveTo>
                  <a:lnTo>
                    <a:pt x="1708" y="0"/>
                  </a:lnTo>
                  <a:lnTo>
                    <a:pt x="1746" y="3"/>
                  </a:lnTo>
                  <a:lnTo>
                    <a:pt x="1782" y="11"/>
                  </a:lnTo>
                  <a:lnTo>
                    <a:pt x="1815" y="24"/>
                  </a:lnTo>
                  <a:lnTo>
                    <a:pt x="1847" y="41"/>
                  </a:lnTo>
                  <a:lnTo>
                    <a:pt x="1875" y="64"/>
                  </a:lnTo>
                  <a:lnTo>
                    <a:pt x="1900" y="88"/>
                  </a:lnTo>
                  <a:lnTo>
                    <a:pt x="1921" y="117"/>
                  </a:lnTo>
                  <a:lnTo>
                    <a:pt x="1939" y="148"/>
                  </a:lnTo>
                  <a:lnTo>
                    <a:pt x="1952" y="182"/>
                  </a:lnTo>
                  <a:lnTo>
                    <a:pt x="1960" y="218"/>
                  </a:lnTo>
                  <a:lnTo>
                    <a:pt x="1962" y="257"/>
                  </a:lnTo>
                  <a:lnTo>
                    <a:pt x="1962" y="3243"/>
                  </a:lnTo>
                  <a:lnTo>
                    <a:pt x="1960" y="3282"/>
                  </a:lnTo>
                  <a:lnTo>
                    <a:pt x="1952" y="3318"/>
                  </a:lnTo>
                  <a:lnTo>
                    <a:pt x="1939" y="3352"/>
                  </a:lnTo>
                  <a:lnTo>
                    <a:pt x="1921" y="3383"/>
                  </a:lnTo>
                  <a:lnTo>
                    <a:pt x="1900" y="3412"/>
                  </a:lnTo>
                  <a:lnTo>
                    <a:pt x="1875" y="3436"/>
                  </a:lnTo>
                  <a:lnTo>
                    <a:pt x="1847" y="3459"/>
                  </a:lnTo>
                  <a:lnTo>
                    <a:pt x="1815" y="3476"/>
                  </a:lnTo>
                  <a:lnTo>
                    <a:pt x="1782" y="3489"/>
                  </a:lnTo>
                  <a:lnTo>
                    <a:pt x="1746" y="3497"/>
                  </a:lnTo>
                  <a:lnTo>
                    <a:pt x="1708" y="3500"/>
                  </a:lnTo>
                  <a:lnTo>
                    <a:pt x="255" y="3500"/>
                  </a:lnTo>
                  <a:lnTo>
                    <a:pt x="217" y="3497"/>
                  </a:lnTo>
                  <a:lnTo>
                    <a:pt x="181" y="3489"/>
                  </a:lnTo>
                  <a:lnTo>
                    <a:pt x="148" y="3476"/>
                  </a:lnTo>
                  <a:lnTo>
                    <a:pt x="116" y="3459"/>
                  </a:lnTo>
                  <a:lnTo>
                    <a:pt x="88" y="3436"/>
                  </a:lnTo>
                  <a:lnTo>
                    <a:pt x="63" y="3412"/>
                  </a:lnTo>
                  <a:lnTo>
                    <a:pt x="42" y="3383"/>
                  </a:lnTo>
                  <a:lnTo>
                    <a:pt x="24" y="3352"/>
                  </a:lnTo>
                  <a:lnTo>
                    <a:pt x="11" y="3318"/>
                  </a:lnTo>
                  <a:lnTo>
                    <a:pt x="3" y="3282"/>
                  </a:lnTo>
                  <a:lnTo>
                    <a:pt x="0" y="3243"/>
                  </a:lnTo>
                  <a:lnTo>
                    <a:pt x="0" y="257"/>
                  </a:lnTo>
                  <a:lnTo>
                    <a:pt x="3" y="218"/>
                  </a:lnTo>
                  <a:lnTo>
                    <a:pt x="11" y="182"/>
                  </a:lnTo>
                  <a:lnTo>
                    <a:pt x="24" y="148"/>
                  </a:lnTo>
                  <a:lnTo>
                    <a:pt x="42" y="117"/>
                  </a:lnTo>
                  <a:lnTo>
                    <a:pt x="63" y="88"/>
                  </a:lnTo>
                  <a:lnTo>
                    <a:pt x="88" y="64"/>
                  </a:lnTo>
                  <a:lnTo>
                    <a:pt x="116" y="41"/>
                  </a:lnTo>
                  <a:lnTo>
                    <a:pt x="148" y="24"/>
                  </a:lnTo>
                  <a:lnTo>
                    <a:pt x="181" y="11"/>
                  </a:lnTo>
                  <a:lnTo>
                    <a:pt x="217" y="3"/>
                  </a:lnTo>
                  <a:lnTo>
                    <a:pt x="2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7"/>
            <p:cNvSpPr>
              <a:spLocks noEditPoints="1"/>
            </p:cNvSpPr>
            <p:nvPr/>
          </p:nvSpPr>
          <p:spPr bwMode="auto">
            <a:xfrm>
              <a:off x="11195051" y="2370138"/>
              <a:ext cx="73025" cy="74613"/>
            </a:xfrm>
            <a:custGeom>
              <a:avLst/>
              <a:gdLst>
                <a:gd name="T0" fmla="*/ 205 w 463"/>
                <a:gd name="T1" fmla="*/ 120 h 467"/>
                <a:gd name="T2" fmla="*/ 160 w 463"/>
                <a:gd name="T3" fmla="*/ 142 h 467"/>
                <a:gd name="T4" fmla="*/ 128 w 463"/>
                <a:gd name="T5" fmla="*/ 183 h 467"/>
                <a:gd name="T6" fmla="*/ 117 w 463"/>
                <a:gd name="T7" fmla="*/ 234 h 467"/>
                <a:gd name="T8" fmla="*/ 128 w 463"/>
                <a:gd name="T9" fmla="*/ 285 h 467"/>
                <a:gd name="T10" fmla="*/ 160 w 463"/>
                <a:gd name="T11" fmla="*/ 325 h 467"/>
                <a:gd name="T12" fmla="*/ 205 w 463"/>
                <a:gd name="T13" fmla="*/ 347 h 467"/>
                <a:gd name="T14" fmla="*/ 258 w 463"/>
                <a:gd name="T15" fmla="*/ 347 h 467"/>
                <a:gd name="T16" fmla="*/ 303 w 463"/>
                <a:gd name="T17" fmla="*/ 325 h 467"/>
                <a:gd name="T18" fmla="*/ 335 w 463"/>
                <a:gd name="T19" fmla="*/ 285 h 467"/>
                <a:gd name="T20" fmla="*/ 347 w 463"/>
                <a:gd name="T21" fmla="*/ 234 h 467"/>
                <a:gd name="T22" fmla="*/ 335 w 463"/>
                <a:gd name="T23" fmla="*/ 183 h 467"/>
                <a:gd name="T24" fmla="*/ 303 w 463"/>
                <a:gd name="T25" fmla="*/ 142 h 467"/>
                <a:gd name="T26" fmla="*/ 258 w 463"/>
                <a:gd name="T27" fmla="*/ 120 h 467"/>
                <a:gd name="T28" fmla="*/ 232 w 463"/>
                <a:gd name="T29" fmla="*/ 0 h 467"/>
                <a:gd name="T30" fmla="*/ 305 w 463"/>
                <a:gd name="T31" fmla="*/ 12 h 467"/>
                <a:gd name="T32" fmla="*/ 368 w 463"/>
                <a:gd name="T33" fmla="*/ 45 h 467"/>
                <a:gd name="T34" fmla="*/ 418 w 463"/>
                <a:gd name="T35" fmla="*/ 96 h 467"/>
                <a:gd name="T36" fmla="*/ 450 w 463"/>
                <a:gd name="T37" fmla="*/ 159 h 467"/>
                <a:gd name="T38" fmla="*/ 463 w 463"/>
                <a:gd name="T39" fmla="*/ 234 h 467"/>
                <a:gd name="T40" fmla="*/ 450 w 463"/>
                <a:gd name="T41" fmla="*/ 307 h 467"/>
                <a:gd name="T42" fmla="*/ 418 w 463"/>
                <a:gd name="T43" fmla="*/ 372 h 467"/>
                <a:gd name="T44" fmla="*/ 368 w 463"/>
                <a:gd name="T45" fmla="*/ 422 h 467"/>
                <a:gd name="T46" fmla="*/ 305 w 463"/>
                <a:gd name="T47" fmla="*/ 455 h 467"/>
                <a:gd name="T48" fmla="*/ 232 w 463"/>
                <a:gd name="T49" fmla="*/ 467 h 467"/>
                <a:gd name="T50" fmla="*/ 159 w 463"/>
                <a:gd name="T51" fmla="*/ 455 h 467"/>
                <a:gd name="T52" fmla="*/ 96 w 463"/>
                <a:gd name="T53" fmla="*/ 422 h 467"/>
                <a:gd name="T54" fmla="*/ 45 w 463"/>
                <a:gd name="T55" fmla="*/ 372 h 467"/>
                <a:gd name="T56" fmla="*/ 13 w 463"/>
                <a:gd name="T57" fmla="*/ 307 h 467"/>
                <a:gd name="T58" fmla="*/ 0 w 463"/>
                <a:gd name="T59" fmla="*/ 234 h 467"/>
                <a:gd name="T60" fmla="*/ 13 w 463"/>
                <a:gd name="T61" fmla="*/ 159 h 467"/>
                <a:gd name="T62" fmla="*/ 45 w 463"/>
                <a:gd name="T63" fmla="*/ 96 h 467"/>
                <a:gd name="T64" fmla="*/ 96 w 463"/>
                <a:gd name="T65" fmla="*/ 45 h 467"/>
                <a:gd name="T66" fmla="*/ 159 w 463"/>
                <a:gd name="T67" fmla="*/ 12 h 467"/>
                <a:gd name="T68" fmla="*/ 232 w 463"/>
                <a:gd name="T69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3" h="467">
                  <a:moveTo>
                    <a:pt x="232" y="117"/>
                  </a:moveTo>
                  <a:lnTo>
                    <a:pt x="205" y="120"/>
                  </a:lnTo>
                  <a:lnTo>
                    <a:pt x="181" y="129"/>
                  </a:lnTo>
                  <a:lnTo>
                    <a:pt x="160" y="142"/>
                  </a:lnTo>
                  <a:lnTo>
                    <a:pt x="142" y="160"/>
                  </a:lnTo>
                  <a:lnTo>
                    <a:pt x="128" y="183"/>
                  </a:lnTo>
                  <a:lnTo>
                    <a:pt x="119" y="207"/>
                  </a:lnTo>
                  <a:lnTo>
                    <a:pt x="117" y="234"/>
                  </a:lnTo>
                  <a:lnTo>
                    <a:pt x="119" y="260"/>
                  </a:lnTo>
                  <a:lnTo>
                    <a:pt x="128" y="285"/>
                  </a:lnTo>
                  <a:lnTo>
                    <a:pt x="142" y="307"/>
                  </a:lnTo>
                  <a:lnTo>
                    <a:pt x="160" y="325"/>
                  </a:lnTo>
                  <a:lnTo>
                    <a:pt x="181" y="339"/>
                  </a:lnTo>
                  <a:lnTo>
                    <a:pt x="205" y="347"/>
                  </a:lnTo>
                  <a:lnTo>
                    <a:pt x="232" y="350"/>
                  </a:lnTo>
                  <a:lnTo>
                    <a:pt x="258" y="347"/>
                  </a:lnTo>
                  <a:lnTo>
                    <a:pt x="283" y="339"/>
                  </a:lnTo>
                  <a:lnTo>
                    <a:pt x="303" y="325"/>
                  </a:lnTo>
                  <a:lnTo>
                    <a:pt x="321" y="307"/>
                  </a:lnTo>
                  <a:lnTo>
                    <a:pt x="335" y="285"/>
                  </a:lnTo>
                  <a:lnTo>
                    <a:pt x="344" y="260"/>
                  </a:lnTo>
                  <a:lnTo>
                    <a:pt x="347" y="234"/>
                  </a:lnTo>
                  <a:lnTo>
                    <a:pt x="344" y="207"/>
                  </a:lnTo>
                  <a:lnTo>
                    <a:pt x="335" y="183"/>
                  </a:lnTo>
                  <a:lnTo>
                    <a:pt x="321" y="160"/>
                  </a:lnTo>
                  <a:lnTo>
                    <a:pt x="303" y="142"/>
                  </a:lnTo>
                  <a:lnTo>
                    <a:pt x="283" y="129"/>
                  </a:lnTo>
                  <a:lnTo>
                    <a:pt x="258" y="120"/>
                  </a:lnTo>
                  <a:lnTo>
                    <a:pt x="232" y="117"/>
                  </a:lnTo>
                  <a:close/>
                  <a:moveTo>
                    <a:pt x="232" y="0"/>
                  </a:moveTo>
                  <a:lnTo>
                    <a:pt x="269" y="4"/>
                  </a:lnTo>
                  <a:lnTo>
                    <a:pt x="305" y="12"/>
                  </a:lnTo>
                  <a:lnTo>
                    <a:pt x="338" y="27"/>
                  </a:lnTo>
                  <a:lnTo>
                    <a:pt x="368" y="45"/>
                  </a:lnTo>
                  <a:lnTo>
                    <a:pt x="395" y="68"/>
                  </a:lnTo>
                  <a:lnTo>
                    <a:pt x="418" y="96"/>
                  </a:lnTo>
                  <a:lnTo>
                    <a:pt x="437" y="127"/>
                  </a:lnTo>
                  <a:lnTo>
                    <a:pt x="450" y="159"/>
                  </a:lnTo>
                  <a:lnTo>
                    <a:pt x="460" y="195"/>
                  </a:lnTo>
                  <a:lnTo>
                    <a:pt x="463" y="234"/>
                  </a:lnTo>
                  <a:lnTo>
                    <a:pt x="460" y="272"/>
                  </a:lnTo>
                  <a:lnTo>
                    <a:pt x="450" y="307"/>
                  </a:lnTo>
                  <a:lnTo>
                    <a:pt x="437" y="341"/>
                  </a:lnTo>
                  <a:lnTo>
                    <a:pt x="418" y="372"/>
                  </a:lnTo>
                  <a:lnTo>
                    <a:pt x="395" y="399"/>
                  </a:lnTo>
                  <a:lnTo>
                    <a:pt x="368" y="422"/>
                  </a:lnTo>
                  <a:lnTo>
                    <a:pt x="338" y="442"/>
                  </a:lnTo>
                  <a:lnTo>
                    <a:pt x="305" y="455"/>
                  </a:lnTo>
                  <a:lnTo>
                    <a:pt x="269" y="464"/>
                  </a:lnTo>
                  <a:lnTo>
                    <a:pt x="232" y="467"/>
                  </a:lnTo>
                  <a:lnTo>
                    <a:pt x="194" y="464"/>
                  </a:lnTo>
                  <a:lnTo>
                    <a:pt x="159" y="455"/>
                  </a:lnTo>
                  <a:lnTo>
                    <a:pt x="126" y="442"/>
                  </a:lnTo>
                  <a:lnTo>
                    <a:pt x="96" y="422"/>
                  </a:lnTo>
                  <a:lnTo>
                    <a:pt x="68" y="399"/>
                  </a:lnTo>
                  <a:lnTo>
                    <a:pt x="45" y="372"/>
                  </a:lnTo>
                  <a:lnTo>
                    <a:pt x="26" y="341"/>
                  </a:lnTo>
                  <a:lnTo>
                    <a:pt x="13" y="307"/>
                  </a:lnTo>
                  <a:lnTo>
                    <a:pt x="3" y="272"/>
                  </a:lnTo>
                  <a:lnTo>
                    <a:pt x="0" y="234"/>
                  </a:lnTo>
                  <a:lnTo>
                    <a:pt x="3" y="195"/>
                  </a:lnTo>
                  <a:lnTo>
                    <a:pt x="13" y="159"/>
                  </a:lnTo>
                  <a:lnTo>
                    <a:pt x="26" y="127"/>
                  </a:lnTo>
                  <a:lnTo>
                    <a:pt x="45" y="96"/>
                  </a:lnTo>
                  <a:lnTo>
                    <a:pt x="68" y="68"/>
                  </a:lnTo>
                  <a:lnTo>
                    <a:pt x="96" y="45"/>
                  </a:lnTo>
                  <a:lnTo>
                    <a:pt x="126" y="27"/>
                  </a:lnTo>
                  <a:lnTo>
                    <a:pt x="159" y="12"/>
                  </a:lnTo>
                  <a:lnTo>
                    <a:pt x="194" y="4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8"/>
            <p:cNvSpPr>
              <a:spLocks/>
            </p:cNvSpPr>
            <p:nvPr/>
          </p:nvSpPr>
          <p:spPr bwMode="auto">
            <a:xfrm>
              <a:off x="11185526" y="1944688"/>
              <a:ext cx="55563" cy="17463"/>
            </a:xfrm>
            <a:custGeom>
              <a:avLst/>
              <a:gdLst>
                <a:gd name="T0" fmla="*/ 56 w 345"/>
                <a:gd name="T1" fmla="*/ 0 h 117"/>
                <a:gd name="T2" fmla="*/ 288 w 345"/>
                <a:gd name="T3" fmla="*/ 0 h 117"/>
                <a:gd name="T4" fmla="*/ 306 w 345"/>
                <a:gd name="T5" fmla="*/ 3 h 117"/>
                <a:gd name="T6" fmla="*/ 322 w 345"/>
                <a:gd name="T7" fmla="*/ 12 h 117"/>
                <a:gd name="T8" fmla="*/ 334 w 345"/>
                <a:gd name="T9" fmla="*/ 23 h 117"/>
                <a:gd name="T10" fmla="*/ 343 w 345"/>
                <a:gd name="T11" fmla="*/ 40 h 117"/>
                <a:gd name="T12" fmla="*/ 345 w 345"/>
                <a:gd name="T13" fmla="*/ 58 h 117"/>
                <a:gd name="T14" fmla="*/ 343 w 345"/>
                <a:gd name="T15" fmla="*/ 76 h 117"/>
                <a:gd name="T16" fmla="*/ 334 w 345"/>
                <a:gd name="T17" fmla="*/ 92 h 117"/>
                <a:gd name="T18" fmla="*/ 322 w 345"/>
                <a:gd name="T19" fmla="*/ 105 h 117"/>
                <a:gd name="T20" fmla="*/ 306 w 345"/>
                <a:gd name="T21" fmla="*/ 113 h 117"/>
                <a:gd name="T22" fmla="*/ 288 w 345"/>
                <a:gd name="T23" fmla="*/ 117 h 117"/>
                <a:gd name="T24" fmla="*/ 56 w 345"/>
                <a:gd name="T25" fmla="*/ 117 h 117"/>
                <a:gd name="T26" fmla="*/ 38 w 345"/>
                <a:gd name="T27" fmla="*/ 113 h 117"/>
                <a:gd name="T28" fmla="*/ 23 w 345"/>
                <a:gd name="T29" fmla="*/ 105 h 117"/>
                <a:gd name="T30" fmla="*/ 10 w 345"/>
                <a:gd name="T31" fmla="*/ 92 h 117"/>
                <a:gd name="T32" fmla="*/ 2 w 345"/>
                <a:gd name="T33" fmla="*/ 76 h 117"/>
                <a:gd name="T34" fmla="*/ 0 w 345"/>
                <a:gd name="T35" fmla="*/ 58 h 117"/>
                <a:gd name="T36" fmla="*/ 2 w 345"/>
                <a:gd name="T37" fmla="*/ 40 h 117"/>
                <a:gd name="T38" fmla="*/ 10 w 345"/>
                <a:gd name="T39" fmla="*/ 23 h 117"/>
                <a:gd name="T40" fmla="*/ 23 w 345"/>
                <a:gd name="T41" fmla="*/ 12 h 117"/>
                <a:gd name="T42" fmla="*/ 38 w 345"/>
                <a:gd name="T43" fmla="*/ 3 h 117"/>
                <a:gd name="T44" fmla="*/ 56 w 345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5" h="117">
                  <a:moveTo>
                    <a:pt x="56" y="0"/>
                  </a:moveTo>
                  <a:lnTo>
                    <a:pt x="288" y="0"/>
                  </a:lnTo>
                  <a:lnTo>
                    <a:pt x="306" y="3"/>
                  </a:lnTo>
                  <a:lnTo>
                    <a:pt x="322" y="12"/>
                  </a:lnTo>
                  <a:lnTo>
                    <a:pt x="334" y="23"/>
                  </a:lnTo>
                  <a:lnTo>
                    <a:pt x="343" y="40"/>
                  </a:lnTo>
                  <a:lnTo>
                    <a:pt x="345" y="58"/>
                  </a:lnTo>
                  <a:lnTo>
                    <a:pt x="343" y="76"/>
                  </a:lnTo>
                  <a:lnTo>
                    <a:pt x="334" y="92"/>
                  </a:lnTo>
                  <a:lnTo>
                    <a:pt x="322" y="105"/>
                  </a:lnTo>
                  <a:lnTo>
                    <a:pt x="306" y="113"/>
                  </a:lnTo>
                  <a:lnTo>
                    <a:pt x="288" y="117"/>
                  </a:lnTo>
                  <a:lnTo>
                    <a:pt x="56" y="117"/>
                  </a:lnTo>
                  <a:lnTo>
                    <a:pt x="38" y="113"/>
                  </a:lnTo>
                  <a:lnTo>
                    <a:pt x="23" y="105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9"/>
            <p:cNvSpPr>
              <a:spLocks/>
            </p:cNvSpPr>
            <p:nvPr/>
          </p:nvSpPr>
          <p:spPr bwMode="auto">
            <a:xfrm>
              <a:off x="11250613" y="1944688"/>
              <a:ext cx="26988" cy="17463"/>
            </a:xfrm>
            <a:custGeom>
              <a:avLst/>
              <a:gdLst>
                <a:gd name="T0" fmla="*/ 57 w 174"/>
                <a:gd name="T1" fmla="*/ 0 h 117"/>
                <a:gd name="T2" fmla="*/ 116 w 174"/>
                <a:gd name="T3" fmla="*/ 0 h 117"/>
                <a:gd name="T4" fmla="*/ 134 w 174"/>
                <a:gd name="T5" fmla="*/ 3 h 117"/>
                <a:gd name="T6" fmla="*/ 150 w 174"/>
                <a:gd name="T7" fmla="*/ 12 h 117"/>
                <a:gd name="T8" fmla="*/ 162 w 174"/>
                <a:gd name="T9" fmla="*/ 23 h 117"/>
                <a:gd name="T10" fmla="*/ 171 w 174"/>
                <a:gd name="T11" fmla="*/ 40 h 117"/>
                <a:gd name="T12" fmla="*/ 174 w 174"/>
                <a:gd name="T13" fmla="*/ 58 h 117"/>
                <a:gd name="T14" fmla="*/ 171 w 174"/>
                <a:gd name="T15" fmla="*/ 76 h 117"/>
                <a:gd name="T16" fmla="*/ 162 w 174"/>
                <a:gd name="T17" fmla="*/ 92 h 117"/>
                <a:gd name="T18" fmla="*/ 150 w 174"/>
                <a:gd name="T19" fmla="*/ 105 h 117"/>
                <a:gd name="T20" fmla="*/ 134 w 174"/>
                <a:gd name="T21" fmla="*/ 113 h 117"/>
                <a:gd name="T22" fmla="*/ 116 w 174"/>
                <a:gd name="T23" fmla="*/ 117 h 117"/>
                <a:gd name="T24" fmla="*/ 57 w 174"/>
                <a:gd name="T25" fmla="*/ 117 h 117"/>
                <a:gd name="T26" fmla="*/ 39 w 174"/>
                <a:gd name="T27" fmla="*/ 113 h 117"/>
                <a:gd name="T28" fmla="*/ 24 w 174"/>
                <a:gd name="T29" fmla="*/ 105 h 117"/>
                <a:gd name="T30" fmla="*/ 11 w 174"/>
                <a:gd name="T31" fmla="*/ 92 h 117"/>
                <a:gd name="T32" fmla="*/ 3 w 174"/>
                <a:gd name="T33" fmla="*/ 76 h 117"/>
                <a:gd name="T34" fmla="*/ 0 w 174"/>
                <a:gd name="T35" fmla="*/ 58 h 117"/>
                <a:gd name="T36" fmla="*/ 3 w 174"/>
                <a:gd name="T37" fmla="*/ 40 h 117"/>
                <a:gd name="T38" fmla="*/ 11 w 174"/>
                <a:gd name="T39" fmla="*/ 23 h 117"/>
                <a:gd name="T40" fmla="*/ 24 w 174"/>
                <a:gd name="T41" fmla="*/ 12 h 117"/>
                <a:gd name="T42" fmla="*/ 39 w 174"/>
                <a:gd name="T43" fmla="*/ 3 h 117"/>
                <a:gd name="T44" fmla="*/ 57 w 174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4" h="117">
                  <a:moveTo>
                    <a:pt x="57" y="0"/>
                  </a:moveTo>
                  <a:lnTo>
                    <a:pt x="116" y="0"/>
                  </a:lnTo>
                  <a:lnTo>
                    <a:pt x="134" y="3"/>
                  </a:lnTo>
                  <a:lnTo>
                    <a:pt x="150" y="12"/>
                  </a:lnTo>
                  <a:lnTo>
                    <a:pt x="162" y="23"/>
                  </a:lnTo>
                  <a:lnTo>
                    <a:pt x="171" y="40"/>
                  </a:lnTo>
                  <a:lnTo>
                    <a:pt x="174" y="58"/>
                  </a:lnTo>
                  <a:lnTo>
                    <a:pt x="171" y="76"/>
                  </a:lnTo>
                  <a:lnTo>
                    <a:pt x="162" y="92"/>
                  </a:lnTo>
                  <a:lnTo>
                    <a:pt x="150" y="105"/>
                  </a:lnTo>
                  <a:lnTo>
                    <a:pt x="134" y="113"/>
                  </a:lnTo>
                  <a:lnTo>
                    <a:pt x="116" y="117"/>
                  </a:lnTo>
                  <a:lnTo>
                    <a:pt x="57" y="117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0"/>
            <p:cNvSpPr>
              <a:spLocks noEditPoints="1"/>
            </p:cNvSpPr>
            <p:nvPr/>
          </p:nvSpPr>
          <p:spPr bwMode="auto">
            <a:xfrm>
              <a:off x="11112501" y="2017713"/>
              <a:ext cx="238125" cy="142875"/>
            </a:xfrm>
            <a:custGeom>
              <a:avLst/>
              <a:gdLst>
                <a:gd name="T0" fmla="*/ 258 w 1501"/>
                <a:gd name="T1" fmla="*/ 120 h 899"/>
                <a:gd name="T2" fmla="*/ 201 w 1501"/>
                <a:gd name="T3" fmla="*/ 140 h 899"/>
                <a:gd name="T4" fmla="*/ 156 w 1501"/>
                <a:gd name="T5" fmla="*/ 179 h 899"/>
                <a:gd name="T6" fmla="*/ 127 w 1501"/>
                <a:gd name="T7" fmla="*/ 231 h 899"/>
                <a:gd name="T8" fmla="*/ 116 w 1501"/>
                <a:gd name="T9" fmla="*/ 291 h 899"/>
                <a:gd name="T10" fmla="*/ 265 w 1501"/>
                <a:gd name="T11" fmla="*/ 466 h 899"/>
                <a:gd name="T12" fmla="*/ 1243 w 1501"/>
                <a:gd name="T13" fmla="*/ 463 h 899"/>
                <a:gd name="T14" fmla="*/ 1300 w 1501"/>
                <a:gd name="T15" fmla="*/ 442 h 899"/>
                <a:gd name="T16" fmla="*/ 1345 w 1501"/>
                <a:gd name="T17" fmla="*/ 404 h 899"/>
                <a:gd name="T18" fmla="*/ 1374 w 1501"/>
                <a:gd name="T19" fmla="*/ 353 h 899"/>
                <a:gd name="T20" fmla="*/ 1385 w 1501"/>
                <a:gd name="T21" fmla="*/ 291 h 899"/>
                <a:gd name="T22" fmla="*/ 1374 w 1501"/>
                <a:gd name="T23" fmla="*/ 231 h 899"/>
                <a:gd name="T24" fmla="*/ 1345 w 1501"/>
                <a:gd name="T25" fmla="*/ 179 h 899"/>
                <a:gd name="T26" fmla="*/ 1300 w 1501"/>
                <a:gd name="T27" fmla="*/ 140 h 899"/>
                <a:gd name="T28" fmla="*/ 1243 w 1501"/>
                <a:gd name="T29" fmla="*/ 120 h 899"/>
                <a:gd name="T30" fmla="*/ 288 w 1501"/>
                <a:gd name="T31" fmla="*/ 116 h 899"/>
                <a:gd name="T32" fmla="*/ 1213 w 1501"/>
                <a:gd name="T33" fmla="*/ 0 h 899"/>
                <a:gd name="T34" fmla="*/ 1296 w 1501"/>
                <a:gd name="T35" fmla="*/ 12 h 899"/>
                <a:gd name="T36" fmla="*/ 1369 w 1501"/>
                <a:gd name="T37" fmla="*/ 46 h 899"/>
                <a:gd name="T38" fmla="*/ 1430 w 1501"/>
                <a:gd name="T39" fmla="*/ 100 h 899"/>
                <a:gd name="T40" fmla="*/ 1474 w 1501"/>
                <a:gd name="T41" fmla="*/ 168 h 899"/>
                <a:gd name="T42" fmla="*/ 1498 w 1501"/>
                <a:gd name="T43" fmla="*/ 248 h 899"/>
                <a:gd name="T44" fmla="*/ 1498 w 1501"/>
                <a:gd name="T45" fmla="*/ 335 h 899"/>
                <a:gd name="T46" fmla="*/ 1474 w 1501"/>
                <a:gd name="T47" fmla="*/ 414 h 899"/>
                <a:gd name="T48" fmla="*/ 1430 w 1501"/>
                <a:gd name="T49" fmla="*/ 482 h 899"/>
                <a:gd name="T50" fmla="*/ 1369 w 1501"/>
                <a:gd name="T51" fmla="*/ 536 h 899"/>
                <a:gd name="T52" fmla="*/ 1296 w 1501"/>
                <a:gd name="T53" fmla="*/ 570 h 899"/>
                <a:gd name="T54" fmla="*/ 1213 w 1501"/>
                <a:gd name="T55" fmla="*/ 583 h 899"/>
                <a:gd name="T56" fmla="*/ 0 w 1501"/>
                <a:gd name="T57" fmla="*/ 899 h 899"/>
                <a:gd name="T58" fmla="*/ 3 w 1501"/>
                <a:gd name="T59" fmla="*/ 248 h 899"/>
                <a:gd name="T60" fmla="*/ 27 w 1501"/>
                <a:gd name="T61" fmla="*/ 168 h 899"/>
                <a:gd name="T62" fmla="*/ 71 w 1501"/>
                <a:gd name="T63" fmla="*/ 100 h 899"/>
                <a:gd name="T64" fmla="*/ 132 w 1501"/>
                <a:gd name="T65" fmla="*/ 46 h 899"/>
                <a:gd name="T66" fmla="*/ 205 w 1501"/>
                <a:gd name="T67" fmla="*/ 12 h 899"/>
                <a:gd name="T68" fmla="*/ 288 w 1501"/>
                <a:gd name="T69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01" h="899">
                  <a:moveTo>
                    <a:pt x="288" y="116"/>
                  </a:moveTo>
                  <a:lnTo>
                    <a:pt x="258" y="120"/>
                  </a:lnTo>
                  <a:lnTo>
                    <a:pt x="229" y="127"/>
                  </a:lnTo>
                  <a:lnTo>
                    <a:pt x="201" y="140"/>
                  </a:lnTo>
                  <a:lnTo>
                    <a:pt x="177" y="158"/>
                  </a:lnTo>
                  <a:lnTo>
                    <a:pt x="156" y="179"/>
                  </a:lnTo>
                  <a:lnTo>
                    <a:pt x="139" y="203"/>
                  </a:lnTo>
                  <a:lnTo>
                    <a:pt x="127" y="231"/>
                  </a:lnTo>
                  <a:lnTo>
                    <a:pt x="118" y="260"/>
                  </a:lnTo>
                  <a:lnTo>
                    <a:pt x="116" y="291"/>
                  </a:lnTo>
                  <a:lnTo>
                    <a:pt x="116" y="617"/>
                  </a:lnTo>
                  <a:lnTo>
                    <a:pt x="265" y="466"/>
                  </a:lnTo>
                  <a:lnTo>
                    <a:pt x="1213" y="466"/>
                  </a:lnTo>
                  <a:lnTo>
                    <a:pt x="1243" y="463"/>
                  </a:lnTo>
                  <a:lnTo>
                    <a:pt x="1273" y="456"/>
                  </a:lnTo>
                  <a:lnTo>
                    <a:pt x="1300" y="442"/>
                  </a:lnTo>
                  <a:lnTo>
                    <a:pt x="1324" y="425"/>
                  </a:lnTo>
                  <a:lnTo>
                    <a:pt x="1345" y="404"/>
                  </a:lnTo>
                  <a:lnTo>
                    <a:pt x="1362" y="379"/>
                  </a:lnTo>
                  <a:lnTo>
                    <a:pt x="1374" y="353"/>
                  </a:lnTo>
                  <a:lnTo>
                    <a:pt x="1383" y="323"/>
                  </a:lnTo>
                  <a:lnTo>
                    <a:pt x="1385" y="291"/>
                  </a:lnTo>
                  <a:lnTo>
                    <a:pt x="1383" y="260"/>
                  </a:lnTo>
                  <a:lnTo>
                    <a:pt x="1374" y="231"/>
                  </a:lnTo>
                  <a:lnTo>
                    <a:pt x="1362" y="203"/>
                  </a:lnTo>
                  <a:lnTo>
                    <a:pt x="1345" y="179"/>
                  </a:lnTo>
                  <a:lnTo>
                    <a:pt x="1324" y="158"/>
                  </a:lnTo>
                  <a:lnTo>
                    <a:pt x="1300" y="140"/>
                  </a:lnTo>
                  <a:lnTo>
                    <a:pt x="1273" y="127"/>
                  </a:lnTo>
                  <a:lnTo>
                    <a:pt x="1243" y="120"/>
                  </a:lnTo>
                  <a:lnTo>
                    <a:pt x="1213" y="116"/>
                  </a:lnTo>
                  <a:lnTo>
                    <a:pt x="288" y="116"/>
                  </a:lnTo>
                  <a:close/>
                  <a:moveTo>
                    <a:pt x="288" y="0"/>
                  </a:moveTo>
                  <a:lnTo>
                    <a:pt x="1213" y="0"/>
                  </a:lnTo>
                  <a:lnTo>
                    <a:pt x="1255" y="3"/>
                  </a:lnTo>
                  <a:lnTo>
                    <a:pt x="1296" y="12"/>
                  </a:lnTo>
                  <a:lnTo>
                    <a:pt x="1334" y="27"/>
                  </a:lnTo>
                  <a:lnTo>
                    <a:pt x="1369" y="46"/>
                  </a:lnTo>
                  <a:lnTo>
                    <a:pt x="1402" y="72"/>
                  </a:lnTo>
                  <a:lnTo>
                    <a:pt x="1430" y="100"/>
                  </a:lnTo>
                  <a:lnTo>
                    <a:pt x="1454" y="132"/>
                  </a:lnTo>
                  <a:lnTo>
                    <a:pt x="1474" y="168"/>
                  </a:lnTo>
                  <a:lnTo>
                    <a:pt x="1489" y="208"/>
                  </a:lnTo>
                  <a:lnTo>
                    <a:pt x="1498" y="248"/>
                  </a:lnTo>
                  <a:lnTo>
                    <a:pt x="1501" y="291"/>
                  </a:lnTo>
                  <a:lnTo>
                    <a:pt x="1498" y="335"/>
                  </a:lnTo>
                  <a:lnTo>
                    <a:pt x="1489" y="375"/>
                  </a:lnTo>
                  <a:lnTo>
                    <a:pt x="1474" y="414"/>
                  </a:lnTo>
                  <a:lnTo>
                    <a:pt x="1454" y="450"/>
                  </a:lnTo>
                  <a:lnTo>
                    <a:pt x="1430" y="482"/>
                  </a:lnTo>
                  <a:lnTo>
                    <a:pt x="1402" y="511"/>
                  </a:lnTo>
                  <a:lnTo>
                    <a:pt x="1369" y="536"/>
                  </a:lnTo>
                  <a:lnTo>
                    <a:pt x="1334" y="555"/>
                  </a:lnTo>
                  <a:lnTo>
                    <a:pt x="1296" y="570"/>
                  </a:lnTo>
                  <a:lnTo>
                    <a:pt x="1255" y="580"/>
                  </a:lnTo>
                  <a:lnTo>
                    <a:pt x="1213" y="583"/>
                  </a:lnTo>
                  <a:lnTo>
                    <a:pt x="313" y="583"/>
                  </a:lnTo>
                  <a:lnTo>
                    <a:pt x="0" y="899"/>
                  </a:lnTo>
                  <a:lnTo>
                    <a:pt x="0" y="291"/>
                  </a:lnTo>
                  <a:lnTo>
                    <a:pt x="3" y="248"/>
                  </a:lnTo>
                  <a:lnTo>
                    <a:pt x="12" y="208"/>
                  </a:lnTo>
                  <a:lnTo>
                    <a:pt x="27" y="168"/>
                  </a:lnTo>
                  <a:lnTo>
                    <a:pt x="47" y="132"/>
                  </a:lnTo>
                  <a:lnTo>
                    <a:pt x="71" y="100"/>
                  </a:lnTo>
                  <a:lnTo>
                    <a:pt x="99" y="72"/>
                  </a:lnTo>
                  <a:lnTo>
                    <a:pt x="132" y="46"/>
                  </a:lnTo>
                  <a:lnTo>
                    <a:pt x="168" y="27"/>
                  </a:lnTo>
                  <a:lnTo>
                    <a:pt x="205" y="12"/>
                  </a:lnTo>
                  <a:lnTo>
                    <a:pt x="246" y="3"/>
                  </a:lnTo>
                  <a:lnTo>
                    <a:pt x="2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1"/>
            <p:cNvSpPr>
              <a:spLocks noEditPoints="1"/>
            </p:cNvSpPr>
            <p:nvPr/>
          </p:nvSpPr>
          <p:spPr bwMode="auto">
            <a:xfrm>
              <a:off x="11112501" y="2174876"/>
              <a:ext cx="238125" cy="142875"/>
            </a:xfrm>
            <a:custGeom>
              <a:avLst/>
              <a:gdLst>
                <a:gd name="T0" fmla="*/ 258 w 1501"/>
                <a:gd name="T1" fmla="*/ 120 h 900"/>
                <a:gd name="T2" fmla="*/ 201 w 1501"/>
                <a:gd name="T3" fmla="*/ 141 h 900"/>
                <a:gd name="T4" fmla="*/ 156 w 1501"/>
                <a:gd name="T5" fmla="*/ 180 h 900"/>
                <a:gd name="T6" fmla="*/ 127 w 1501"/>
                <a:gd name="T7" fmla="*/ 230 h 900"/>
                <a:gd name="T8" fmla="*/ 116 w 1501"/>
                <a:gd name="T9" fmla="*/ 292 h 900"/>
                <a:gd name="T10" fmla="*/ 127 w 1501"/>
                <a:gd name="T11" fmla="*/ 352 h 900"/>
                <a:gd name="T12" fmla="*/ 156 w 1501"/>
                <a:gd name="T13" fmla="*/ 404 h 900"/>
                <a:gd name="T14" fmla="*/ 201 w 1501"/>
                <a:gd name="T15" fmla="*/ 443 h 900"/>
                <a:gd name="T16" fmla="*/ 258 w 1501"/>
                <a:gd name="T17" fmla="*/ 464 h 900"/>
                <a:gd name="T18" fmla="*/ 1236 w 1501"/>
                <a:gd name="T19" fmla="*/ 467 h 900"/>
                <a:gd name="T20" fmla="*/ 1385 w 1501"/>
                <a:gd name="T21" fmla="*/ 292 h 900"/>
                <a:gd name="T22" fmla="*/ 1374 w 1501"/>
                <a:gd name="T23" fmla="*/ 230 h 900"/>
                <a:gd name="T24" fmla="*/ 1345 w 1501"/>
                <a:gd name="T25" fmla="*/ 180 h 900"/>
                <a:gd name="T26" fmla="*/ 1300 w 1501"/>
                <a:gd name="T27" fmla="*/ 141 h 900"/>
                <a:gd name="T28" fmla="*/ 1243 w 1501"/>
                <a:gd name="T29" fmla="*/ 120 h 900"/>
                <a:gd name="T30" fmla="*/ 288 w 1501"/>
                <a:gd name="T31" fmla="*/ 117 h 900"/>
                <a:gd name="T32" fmla="*/ 1213 w 1501"/>
                <a:gd name="T33" fmla="*/ 0 h 900"/>
                <a:gd name="T34" fmla="*/ 1296 w 1501"/>
                <a:gd name="T35" fmla="*/ 13 h 900"/>
                <a:gd name="T36" fmla="*/ 1369 w 1501"/>
                <a:gd name="T37" fmla="*/ 47 h 900"/>
                <a:gd name="T38" fmla="*/ 1430 w 1501"/>
                <a:gd name="T39" fmla="*/ 101 h 900"/>
                <a:gd name="T40" fmla="*/ 1474 w 1501"/>
                <a:gd name="T41" fmla="*/ 169 h 900"/>
                <a:gd name="T42" fmla="*/ 1498 w 1501"/>
                <a:gd name="T43" fmla="*/ 249 h 900"/>
                <a:gd name="T44" fmla="*/ 1501 w 1501"/>
                <a:gd name="T45" fmla="*/ 900 h 900"/>
                <a:gd name="T46" fmla="*/ 288 w 1501"/>
                <a:gd name="T47" fmla="*/ 584 h 900"/>
                <a:gd name="T48" fmla="*/ 205 w 1501"/>
                <a:gd name="T49" fmla="*/ 571 h 900"/>
                <a:gd name="T50" fmla="*/ 132 w 1501"/>
                <a:gd name="T51" fmla="*/ 537 h 900"/>
                <a:gd name="T52" fmla="*/ 71 w 1501"/>
                <a:gd name="T53" fmla="*/ 483 h 900"/>
                <a:gd name="T54" fmla="*/ 27 w 1501"/>
                <a:gd name="T55" fmla="*/ 415 h 900"/>
                <a:gd name="T56" fmla="*/ 3 w 1501"/>
                <a:gd name="T57" fmla="*/ 334 h 900"/>
                <a:gd name="T58" fmla="*/ 3 w 1501"/>
                <a:gd name="T59" fmla="*/ 249 h 900"/>
                <a:gd name="T60" fmla="*/ 27 w 1501"/>
                <a:gd name="T61" fmla="*/ 169 h 900"/>
                <a:gd name="T62" fmla="*/ 71 w 1501"/>
                <a:gd name="T63" fmla="*/ 101 h 900"/>
                <a:gd name="T64" fmla="*/ 132 w 1501"/>
                <a:gd name="T65" fmla="*/ 47 h 900"/>
                <a:gd name="T66" fmla="*/ 205 w 1501"/>
                <a:gd name="T67" fmla="*/ 13 h 900"/>
                <a:gd name="T68" fmla="*/ 288 w 1501"/>
                <a:gd name="T69" fmla="*/ 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01" h="900">
                  <a:moveTo>
                    <a:pt x="288" y="117"/>
                  </a:moveTo>
                  <a:lnTo>
                    <a:pt x="258" y="120"/>
                  </a:lnTo>
                  <a:lnTo>
                    <a:pt x="229" y="128"/>
                  </a:lnTo>
                  <a:lnTo>
                    <a:pt x="201" y="141"/>
                  </a:lnTo>
                  <a:lnTo>
                    <a:pt x="177" y="158"/>
                  </a:lnTo>
                  <a:lnTo>
                    <a:pt x="156" y="180"/>
                  </a:lnTo>
                  <a:lnTo>
                    <a:pt x="139" y="204"/>
                  </a:lnTo>
                  <a:lnTo>
                    <a:pt x="127" y="230"/>
                  </a:lnTo>
                  <a:lnTo>
                    <a:pt x="118" y="260"/>
                  </a:lnTo>
                  <a:lnTo>
                    <a:pt x="116" y="292"/>
                  </a:lnTo>
                  <a:lnTo>
                    <a:pt x="118" y="324"/>
                  </a:lnTo>
                  <a:lnTo>
                    <a:pt x="127" y="352"/>
                  </a:lnTo>
                  <a:lnTo>
                    <a:pt x="139" y="380"/>
                  </a:lnTo>
                  <a:lnTo>
                    <a:pt x="156" y="404"/>
                  </a:lnTo>
                  <a:lnTo>
                    <a:pt x="177" y="426"/>
                  </a:lnTo>
                  <a:lnTo>
                    <a:pt x="201" y="443"/>
                  </a:lnTo>
                  <a:lnTo>
                    <a:pt x="229" y="456"/>
                  </a:lnTo>
                  <a:lnTo>
                    <a:pt x="258" y="464"/>
                  </a:lnTo>
                  <a:lnTo>
                    <a:pt x="288" y="467"/>
                  </a:lnTo>
                  <a:lnTo>
                    <a:pt x="1236" y="467"/>
                  </a:lnTo>
                  <a:lnTo>
                    <a:pt x="1385" y="618"/>
                  </a:lnTo>
                  <a:lnTo>
                    <a:pt x="1385" y="292"/>
                  </a:lnTo>
                  <a:lnTo>
                    <a:pt x="1383" y="260"/>
                  </a:lnTo>
                  <a:lnTo>
                    <a:pt x="1374" y="230"/>
                  </a:lnTo>
                  <a:lnTo>
                    <a:pt x="1362" y="204"/>
                  </a:lnTo>
                  <a:lnTo>
                    <a:pt x="1345" y="180"/>
                  </a:lnTo>
                  <a:lnTo>
                    <a:pt x="1324" y="158"/>
                  </a:lnTo>
                  <a:lnTo>
                    <a:pt x="1300" y="141"/>
                  </a:lnTo>
                  <a:lnTo>
                    <a:pt x="1273" y="128"/>
                  </a:lnTo>
                  <a:lnTo>
                    <a:pt x="1243" y="120"/>
                  </a:lnTo>
                  <a:lnTo>
                    <a:pt x="1213" y="117"/>
                  </a:lnTo>
                  <a:lnTo>
                    <a:pt x="288" y="117"/>
                  </a:lnTo>
                  <a:close/>
                  <a:moveTo>
                    <a:pt x="288" y="0"/>
                  </a:moveTo>
                  <a:lnTo>
                    <a:pt x="1213" y="0"/>
                  </a:lnTo>
                  <a:lnTo>
                    <a:pt x="1255" y="4"/>
                  </a:lnTo>
                  <a:lnTo>
                    <a:pt x="1296" y="13"/>
                  </a:lnTo>
                  <a:lnTo>
                    <a:pt x="1334" y="27"/>
                  </a:lnTo>
                  <a:lnTo>
                    <a:pt x="1369" y="47"/>
                  </a:lnTo>
                  <a:lnTo>
                    <a:pt x="1402" y="71"/>
                  </a:lnTo>
                  <a:lnTo>
                    <a:pt x="1430" y="101"/>
                  </a:lnTo>
                  <a:lnTo>
                    <a:pt x="1454" y="133"/>
                  </a:lnTo>
                  <a:lnTo>
                    <a:pt x="1474" y="169"/>
                  </a:lnTo>
                  <a:lnTo>
                    <a:pt x="1489" y="208"/>
                  </a:lnTo>
                  <a:lnTo>
                    <a:pt x="1498" y="249"/>
                  </a:lnTo>
                  <a:lnTo>
                    <a:pt x="1501" y="292"/>
                  </a:lnTo>
                  <a:lnTo>
                    <a:pt x="1501" y="900"/>
                  </a:lnTo>
                  <a:lnTo>
                    <a:pt x="1189" y="584"/>
                  </a:lnTo>
                  <a:lnTo>
                    <a:pt x="288" y="584"/>
                  </a:lnTo>
                  <a:lnTo>
                    <a:pt x="246" y="580"/>
                  </a:lnTo>
                  <a:lnTo>
                    <a:pt x="205" y="571"/>
                  </a:lnTo>
                  <a:lnTo>
                    <a:pt x="168" y="556"/>
                  </a:lnTo>
                  <a:lnTo>
                    <a:pt x="132" y="537"/>
                  </a:lnTo>
                  <a:lnTo>
                    <a:pt x="99" y="512"/>
                  </a:lnTo>
                  <a:lnTo>
                    <a:pt x="71" y="483"/>
                  </a:lnTo>
                  <a:lnTo>
                    <a:pt x="47" y="451"/>
                  </a:lnTo>
                  <a:lnTo>
                    <a:pt x="27" y="415"/>
                  </a:lnTo>
                  <a:lnTo>
                    <a:pt x="12" y="376"/>
                  </a:lnTo>
                  <a:lnTo>
                    <a:pt x="3" y="334"/>
                  </a:lnTo>
                  <a:lnTo>
                    <a:pt x="0" y="292"/>
                  </a:lnTo>
                  <a:lnTo>
                    <a:pt x="3" y="249"/>
                  </a:lnTo>
                  <a:lnTo>
                    <a:pt x="12" y="208"/>
                  </a:lnTo>
                  <a:lnTo>
                    <a:pt x="27" y="169"/>
                  </a:lnTo>
                  <a:lnTo>
                    <a:pt x="47" y="133"/>
                  </a:lnTo>
                  <a:lnTo>
                    <a:pt x="71" y="101"/>
                  </a:lnTo>
                  <a:lnTo>
                    <a:pt x="99" y="71"/>
                  </a:lnTo>
                  <a:lnTo>
                    <a:pt x="132" y="47"/>
                  </a:lnTo>
                  <a:lnTo>
                    <a:pt x="168" y="27"/>
                  </a:lnTo>
                  <a:lnTo>
                    <a:pt x="205" y="13"/>
                  </a:lnTo>
                  <a:lnTo>
                    <a:pt x="246" y="4"/>
                  </a:lnTo>
                  <a:lnTo>
                    <a:pt x="2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83" name="Group 182"/>
          <p:cNvGrpSpPr/>
          <p:nvPr/>
        </p:nvGrpSpPr>
        <p:grpSpPr>
          <a:xfrm>
            <a:off x="11199063" y="1528935"/>
            <a:ext cx="541337" cy="536575"/>
            <a:chOff x="10990263" y="2695575"/>
            <a:chExt cx="541337" cy="536575"/>
          </a:xfrm>
          <a:solidFill>
            <a:srgbClr val="000000"/>
          </a:solidFill>
        </p:grpSpPr>
        <p:sp>
          <p:nvSpPr>
            <p:cNvPr id="984" name="Freeform 90"/>
            <p:cNvSpPr>
              <a:spLocks noEditPoints="1"/>
            </p:cNvSpPr>
            <p:nvPr/>
          </p:nvSpPr>
          <p:spPr bwMode="auto">
            <a:xfrm>
              <a:off x="11372850" y="2786063"/>
              <a:ext cx="158750" cy="381000"/>
            </a:xfrm>
            <a:custGeom>
              <a:avLst/>
              <a:gdLst>
                <a:gd name="T0" fmla="*/ 498 w 993"/>
                <a:gd name="T1" fmla="*/ 1717 h 2402"/>
                <a:gd name="T2" fmla="*/ 390 w 993"/>
                <a:gd name="T3" fmla="*/ 1776 h 2402"/>
                <a:gd name="T4" fmla="*/ 316 w 993"/>
                <a:gd name="T5" fmla="*/ 1872 h 2402"/>
                <a:gd name="T6" fmla="*/ 288 w 993"/>
                <a:gd name="T7" fmla="*/ 1995 h 2402"/>
                <a:gd name="T8" fmla="*/ 316 w 993"/>
                <a:gd name="T9" fmla="*/ 2117 h 2402"/>
                <a:gd name="T10" fmla="*/ 390 w 993"/>
                <a:gd name="T11" fmla="*/ 2215 h 2402"/>
                <a:gd name="T12" fmla="*/ 498 w 993"/>
                <a:gd name="T13" fmla="*/ 2274 h 2402"/>
                <a:gd name="T14" fmla="*/ 626 w 993"/>
                <a:gd name="T15" fmla="*/ 2282 h 2402"/>
                <a:gd name="T16" fmla="*/ 742 w 993"/>
                <a:gd name="T17" fmla="*/ 2239 h 2402"/>
                <a:gd name="T18" fmla="*/ 829 w 993"/>
                <a:gd name="T19" fmla="*/ 2153 h 2402"/>
                <a:gd name="T20" fmla="*/ 872 w 993"/>
                <a:gd name="T21" fmla="*/ 2038 h 2402"/>
                <a:gd name="T22" fmla="*/ 864 w 993"/>
                <a:gd name="T23" fmla="*/ 1911 h 2402"/>
                <a:gd name="T24" fmla="*/ 804 w 993"/>
                <a:gd name="T25" fmla="*/ 1804 h 2402"/>
                <a:gd name="T26" fmla="*/ 706 w 993"/>
                <a:gd name="T27" fmla="*/ 1731 h 2402"/>
                <a:gd name="T28" fmla="*/ 582 w 993"/>
                <a:gd name="T29" fmla="*/ 1704 h 2402"/>
                <a:gd name="T30" fmla="*/ 90 w 993"/>
                <a:gd name="T31" fmla="*/ 9 h 2402"/>
                <a:gd name="T32" fmla="*/ 313 w 993"/>
                <a:gd name="T33" fmla="*/ 174 h 2402"/>
                <a:gd name="T34" fmla="*/ 500 w 993"/>
                <a:gd name="T35" fmla="*/ 372 h 2402"/>
                <a:gd name="T36" fmla="*/ 646 w 993"/>
                <a:gd name="T37" fmla="*/ 598 h 2402"/>
                <a:gd name="T38" fmla="*/ 749 w 993"/>
                <a:gd name="T39" fmla="*/ 846 h 2402"/>
                <a:gd name="T40" fmla="*/ 806 w 993"/>
                <a:gd name="T41" fmla="*/ 1113 h 2402"/>
                <a:gd name="T42" fmla="*/ 815 w 993"/>
                <a:gd name="T43" fmla="*/ 1382 h 2402"/>
                <a:gd name="T44" fmla="*/ 777 w 993"/>
                <a:gd name="T45" fmla="*/ 1636 h 2402"/>
                <a:gd name="T46" fmla="*/ 891 w 993"/>
                <a:gd name="T47" fmla="*/ 1726 h 2402"/>
                <a:gd name="T48" fmla="*/ 966 w 993"/>
                <a:gd name="T49" fmla="*/ 1849 h 2402"/>
                <a:gd name="T50" fmla="*/ 993 w 993"/>
                <a:gd name="T51" fmla="*/ 1995 h 2402"/>
                <a:gd name="T52" fmla="*/ 965 w 993"/>
                <a:gd name="T53" fmla="*/ 2142 h 2402"/>
                <a:gd name="T54" fmla="*/ 890 w 993"/>
                <a:gd name="T55" fmla="*/ 2265 h 2402"/>
                <a:gd name="T56" fmla="*/ 775 w 993"/>
                <a:gd name="T57" fmla="*/ 2354 h 2402"/>
                <a:gd name="T58" fmla="*/ 634 w 993"/>
                <a:gd name="T59" fmla="*/ 2399 h 2402"/>
                <a:gd name="T60" fmla="*/ 482 w 993"/>
                <a:gd name="T61" fmla="*/ 2390 h 2402"/>
                <a:gd name="T62" fmla="*/ 348 w 993"/>
                <a:gd name="T63" fmla="*/ 2329 h 2402"/>
                <a:gd name="T64" fmla="*/ 245 w 993"/>
                <a:gd name="T65" fmla="*/ 2227 h 2402"/>
                <a:gd name="T66" fmla="*/ 184 w 993"/>
                <a:gd name="T67" fmla="*/ 2095 h 2402"/>
                <a:gd name="T68" fmla="*/ 174 w 993"/>
                <a:gd name="T69" fmla="*/ 1944 h 2402"/>
                <a:gd name="T70" fmla="*/ 219 w 993"/>
                <a:gd name="T71" fmla="*/ 1803 h 2402"/>
                <a:gd name="T72" fmla="*/ 310 w 993"/>
                <a:gd name="T73" fmla="*/ 1691 h 2402"/>
                <a:gd name="T74" fmla="*/ 434 w 993"/>
                <a:gd name="T75" fmla="*/ 1615 h 2402"/>
                <a:gd name="T76" fmla="*/ 582 w 993"/>
                <a:gd name="T77" fmla="*/ 1588 h 2402"/>
                <a:gd name="T78" fmla="*/ 685 w 993"/>
                <a:gd name="T79" fmla="*/ 1498 h 2402"/>
                <a:gd name="T80" fmla="*/ 697 w 993"/>
                <a:gd name="T81" fmla="*/ 1206 h 2402"/>
                <a:gd name="T82" fmla="*/ 654 w 993"/>
                <a:gd name="T83" fmla="*/ 941 h 2402"/>
                <a:gd name="T84" fmla="*/ 563 w 993"/>
                <a:gd name="T85" fmla="*/ 693 h 2402"/>
                <a:gd name="T86" fmla="*/ 425 w 993"/>
                <a:gd name="T87" fmla="*/ 468 h 2402"/>
                <a:gd name="T88" fmla="*/ 247 w 993"/>
                <a:gd name="T89" fmla="*/ 271 h 2402"/>
                <a:gd name="T90" fmla="*/ 28 w 993"/>
                <a:gd name="T91" fmla="*/ 107 h 2402"/>
                <a:gd name="T92" fmla="*/ 2 w 993"/>
                <a:gd name="T93" fmla="*/ 71 h 2402"/>
                <a:gd name="T94" fmla="*/ 9 w 993"/>
                <a:gd name="T95" fmla="*/ 28 h 2402"/>
                <a:gd name="T96" fmla="*/ 45 w 993"/>
                <a:gd name="T97" fmla="*/ 1 h 2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93" h="2402">
                  <a:moveTo>
                    <a:pt x="582" y="1704"/>
                  </a:moveTo>
                  <a:lnTo>
                    <a:pt x="539" y="1707"/>
                  </a:lnTo>
                  <a:lnTo>
                    <a:pt x="498" y="1717"/>
                  </a:lnTo>
                  <a:lnTo>
                    <a:pt x="459" y="1731"/>
                  </a:lnTo>
                  <a:lnTo>
                    <a:pt x="423" y="1751"/>
                  </a:lnTo>
                  <a:lnTo>
                    <a:pt x="390" y="1776"/>
                  </a:lnTo>
                  <a:lnTo>
                    <a:pt x="361" y="1804"/>
                  </a:lnTo>
                  <a:lnTo>
                    <a:pt x="336" y="1837"/>
                  </a:lnTo>
                  <a:lnTo>
                    <a:pt x="316" y="1872"/>
                  </a:lnTo>
                  <a:lnTo>
                    <a:pt x="301" y="1911"/>
                  </a:lnTo>
                  <a:lnTo>
                    <a:pt x="292" y="1952"/>
                  </a:lnTo>
                  <a:lnTo>
                    <a:pt x="288" y="1995"/>
                  </a:lnTo>
                  <a:lnTo>
                    <a:pt x="292" y="2038"/>
                  </a:lnTo>
                  <a:lnTo>
                    <a:pt x="301" y="2079"/>
                  </a:lnTo>
                  <a:lnTo>
                    <a:pt x="316" y="2117"/>
                  </a:lnTo>
                  <a:lnTo>
                    <a:pt x="336" y="2153"/>
                  </a:lnTo>
                  <a:lnTo>
                    <a:pt x="361" y="2186"/>
                  </a:lnTo>
                  <a:lnTo>
                    <a:pt x="390" y="2215"/>
                  </a:lnTo>
                  <a:lnTo>
                    <a:pt x="423" y="2239"/>
                  </a:lnTo>
                  <a:lnTo>
                    <a:pt x="459" y="2259"/>
                  </a:lnTo>
                  <a:lnTo>
                    <a:pt x="498" y="2274"/>
                  </a:lnTo>
                  <a:lnTo>
                    <a:pt x="539" y="2282"/>
                  </a:lnTo>
                  <a:lnTo>
                    <a:pt x="582" y="2286"/>
                  </a:lnTo>
                  <a:lnTo>
                    <a:pt x="626" y="2282"/>
                  </a:lnTo>
                  <a:lnTo>
                    <a:pt x="667" y="2274"/>
                  </a:lnTo>
                  <a:lnTo>
                    <a:pt x="706" y="2259"/>
                  </a:lnTo>
                  <a:lnTo>
                    <a:pt x="742" y="2239"/>
                  </a:lnTo>
                  <a:lnTo>
                    <a:pt x="775" y="2215"/>
                  </a:lnTo>
                  <a:lnTo>
                    <a:pt x="804" y="2186"/>
                  </a:lnTo>
                  <a:lnTo>
                    <a:pt x="829" y="2153"/>
                  </a:lnTo>
                  <a:lnTo>
                    <a:pt x="849" y="2117"/>
                  </a:lnTo>
                  <a:lnTo>
                    <a:pt x="864" y="2079"/>
                  </a:lnTo>
                  <a:lnTo>
                    <a:pt x="872" y="2038"/>
                  </a:lnTo>
                  <a:lnTo>
                    <a:pt x="876" y="1995"/>
                  </a:lnTo>
                  <a:lnTo>
                    <a:pt x="872" y="1952"/>
                  </a:lnTo>
                  <a:lnTo>
                    <a:pt x="864" y="1911"/>
                  </a:lnTo>
                  <a:lnTo>
                    <a:pt x="849" y="1872"/>
                  </a:lnTo>
                  <a:lnTo>
                    <a:pt x="829" y="1837"/>
                  </a:lnTo>
                  <a:lnTo>
                    <a:pt x="804" y="1804"/>
                  </a:lnTo>
                  <a:lnTo>
                    <a:pt x="775" y="1776"/>
                  </a:lnTo>
                  <a:lnTo>
                    <a:pt x="742" y="1751"/>
                  </a:lnTo>
                  <a:lnTo>
                    <a:pt x="706" y="1731"/>
                  </a:lnTo>
                  <a:lnTo>
                    <a:pt x="667" y="1717"/>
                  </a:lnTo>
                  <a:lnTo>
                    <a:pt x="626" y="1707"/>
                  </a:lnTo>
                  <a:lnTo>
                    <a:pt x="582" y="1704"/>
                  </a:lnTo>
                  <a:close/>
                  <a:moveTo>
                    <a:pt x="60" y="0"/>
                  </a:moveTo>
                  <a:lnTo>
                    <a:pt x="76" y="2"/>
                  </a:lnTo>
                  <a:lnTo>
                    <a:pt x="90" y="9"/>
                  </a:lnTo>
                  <a:lnTo>
                    <a:pt x="169" y="59"/>
                  </a:lnTo>
                  <a:lnTo>
                    <a:pt x="243" y="114"/>
                  </a:lnTo>
                  <a:lnTo>
                    <a:pt x="313" y="174"/>
                  </a:lnTo>
                  <a:lnTo>
                    <a:pt x="380" y="236"/>
                  </a:lnTo>
                  <a:lnTo>
                    <a:pt x="442" y="303"/>
                  </a:lnTo>
                  <a:lnTo>
                    <a:pt x="500" y="372"/>
                  </a:lnTo>
                  <a:lnTo>
                    <a:pt x="553" y="444"/>
                  </a:lnTo>
                  <a:lnTo>
                    <a:pt x="602" y="519"/>
                  </a:lnTo>
                  <a:lnTo>
                    <a:pt x="646" y="598"/>
                  </a:lnTo>
                  <a:lnTo>
                    <a:pt x="686" y="678"/>
                  </a:lnTo>
                  <a:lnTo>
                    <a:pt x="720" y="762"/>
                  </a:lnTo>
                  <a:lnTo>
                    <a:pt x="749" y="846"/>
                  </a:lnTo>
                  <a:lnTo>
                    <a:pt x="773" y="934"/>
                  </a:lnTo>
                  <a:lnTo>
                    <a:pt x="792" y="1022"/>
                  </a:lnTo>
                  <a:lnTo>
                    <a:pt x="806" y="1113"/>
                  </a:lnTo>
                  <a:lnTo>
                    <a:pt x="815" y="1205"/>
                  </a:lnTo>
                  <a:lnTo>
                    <a:pt x="817" y="1297"/>
                  </a:lnTo>
                  <a:lnTo>
                    <a:pt x="815" y="1382"/>
                  </a:lnTo>
                  <a:lnTo>
                    <a:pt x="807" y="1468"/>
                  </a:lnTo>
                  <a:lnTo>
                    <a:pt x="795" y="1553"/>
                  </a:lnTo>
                  <a:lnTo>
                    <a:pt x="777" y="1636"/>
                  </a:lnTo>
                  <a:lnTo>
                    <a:pt x="819" y="1662"/>
                  </a:lnTo>
                  <a:lnTo>
                    <a:pt x="856" y="1692"/>
                  </a:lnTo>
                  <a:lnTo>
                    <a:pt x="891" y="1726"/>
                  </a:lnTo>
                  <a:lnTo>
                    <a:pt x="921" y="1763"/>
                  </a:lnTo>
                  <a:lnTo>
                    <a:pt x="946" y="1804"/>
                  </a:lnTo>
                  <a:lnTo>
                    <a:pt x="966" y="1849"/>
                  </a:lnTo>
                  <a:lnTo>
                    <a:pt x="981" y="1895"/>
                  </a:lnTo>
                  <a:lnTo>
                    <a:pt x="990" y="1944"/>
                  </a:lnTo>
                  <a:lnTo>
                    <a:pt x="993" y="1995"/>
                  </a:lnTo>
                  <a:lnTo>
                    <a:pt x="990" y="2045"/>
                  </a:lnTo>
                  <a:lnTo>
                    <a:pt x="980" y="2095"/>
                  </a:lnTo>
                  <a:lnTo>
                    <a:pt x="965" y="2142"/>
                  </a:lnTo>
                  <a:lnTo>
                    <a:pt x="945" y="2186"/>
                  </a:lnTo>
                  <a:lnTo>
                    <a:pt x="919" y="2227"/>
                  </a:lnTo>
                  <a:lnTo>
                    <a:pt x="890" y="2265"/>
                  </a:lnTo>
                  <a:lnTo>
                    <a:pt x="855" y="2299"/>
                  </a:lnTo>
                  <a:lnTo>
                    <a:pt x="817" y="2329"/>
                  </a:lnTo>
                  <a:lnTo>
                    <a:pt x="775" y="2354"/>
                  </a:lnTo>
                  <a:lnTo>
                    <a:pt x="730" y="2374"/>
                  </a:lnTo>
                  <a:lnTo>
                    <a:pt x="683" y="2390"/>
                  </a:lnTo>
                  <a:lnTo>
                    <a:pt x="634" y="2399"/>
                  </a:lnTo>
                  <a:lnTo>
                    <a:pt x="582" y="2402"/>
                  </a:lnTo>
                  <a:lnTo>
                    <a:pt x="531" y="2399"/>
                  </a:lnTo>
                  <a:lnTo>
                    <a:pt x="482" y="2390"/>
                  </a:lnTo>
                  <a:lnTo>
                    <a:pt x="434" y="2374"/>
                  </a:lnTo>
                  <a:lnTo>
                    <a:pt x="390" y="2354"/>
                  </a:lnTo>
                  <a:lnTo>
                    <a:pt x="348" y="2329"/>
                  </a:lnTo>
                  <a:lnTo>
                    <a:pt x="310" y="2299"/>
                  </a:lnTo>
                  <a:lnTo>
                    <a:pt x="276" y="2265"/>
                  </a:lnTo>
                  <a:lnTo>
                    <a:pt x="245" y="2227"/>
                  </a:lnTo>
                  <a:lnTo>
                    <a:pt x="219" y="2186"/>
                  </a:lnTo>
                  <a:lnTo>
                    <a:pt x="199" y="2142"/>
                  </a:lnTo>
                  <a:lnTo>
                    <a:pt x="184" y="2095"/>
                  </a:lnTo>
                  <a:lnTo>
                    <a:pt x="174" y="2045"/>
                  </a:lnTo>
                  <a:lnTo>
                    <a:pt x="171" y="1995"/>
                  </a:lnTo>
                  <a:lnTo>
                    <a:pt x="174" y="1944"/>
                  </a:lnTo>
                  <a:lnTo>
                    <a:pt x="184" y="1895"/>
                  </a:lnTo>
                  <a:lnTo>
                    <a:pt x="199" y="1848"/>
                  </a:lnTo>
                  <a:lnTo>
                    <a:pt x="219" y="1803"/>
                  </a:lnTo>
                  <a:lnTo>
                    <a:pt x="245" y="1762"/>
                  </a:lnTo>
                  <a:lnTo>
                    <a:pt x="276" y="1725"/>
                  </a:lnTo>
                  <a:lnTo>
                    <a:pt x="310" y="1691"/>
                  </a:lnTo>
                  <a:lnTo>
                    <a:pt x="348" y="1661"/>
                  </a:lnTo>
                  <a:lnTo>
                    <a:pt x="390" y="1636"/>
                  </a:lnTo>
                  <a:lnTo>
                    <a:pt x="434" y="1615"/>
                  </a:lnTo>
                  <a:lnTo>
                    <a:pt x="482" y="1600"/>
                  </a:lnTo>
                  <a:lnTo>
                    <a:pt x="531" y="1591"/>
                  </a:lnTo>
                  <a:lnTo>
                    <a:pt x="582" y="1588"/>
                  </a:lnTo>
                  <a:lnTo>
                    <a:pt x="625" y="1590"/>
                  </a:lnTo>
                  <a:lnTo>
                    <a:pt x="666" y="1596"/>
                  </a:lnTo>
                  <a:lnTo>
                    <a:pt x="685" y="1498"/>
                  </a:lnTo>
                  <a:lnTo>
                    <a:pt x="696" y="1397"/>
                  </a:lnTo>
                  <a:lnTo>
                    <a:pt x="700" y="1297"/>
                  </a:lnTo>
                  <a:lnTo>
                    <a:pt x="697" y="1206"/>
                  </a:lnTo>
                  <a:lnTo>
                    <a:pt x="688" y="1116"/>
                  </a:lnTo>
                  <a:lnTo>
                    <a:pt x="674" y="1028"/>
                  </a:lnTo>
                  <a:lnTo>
                    <a:pt x="654" y="941"/>
                  </a:lnTo>
                  <a:lnTo>
                    <a:pt x="629" y="857"/>
                  </a:lnTo>
                  <a:lnTo>
                    <a:pt x="598" y="773"/>
                  </a:lnTo>
                  <a:lnTo>
                    <a:pt x="563" y="693"/>
                  </a:lnTo>
                  <a:lnTo>
                    <a:pt x="522" y="616"/>
                  </a:lnTo>
                  <a:lnTo>
                    <a:pt x="476" y="541"/>
                  </a:lnTo>
                  <a:lnTo>
                    <a:pt x="425" y="468"/>
                  </a:lnTo>
                  <a:lnTo>
                    <a:pt x="371" y="399"/>
                  </a:lnTo>
                  <a:lnTo>
                    <a:pt x="311" y="333"/>
                  </a:lnTo>
                  <a:lnTo>
                    <a:pt x="247" y="271"/>
                  </a:lnTo>
                  <a:lnTo>
                    <a:pt x="177" y="212"/>
                  </a:lnTo>
                  <a:lnTo>
                    <a:pt x="105" y="158"/>
                  </a:lnTo>
                  <a:lnTo>
                    <a:pt x="28" y="107"/>
                  </a:lnTo>
                  <a:lnTo>
                    <a:pt x="16" y="97"/>
                  </a:lnTo>
                  <a:lnTo>
                    <a:pt x="8" y="86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9" y="28"/>
                  </a:lnTo>
                  <a:lnTo>
                    <a:pt x="19" y="15"/>
                  </a:lnTo>
                  <a:lnTo>
                    <a:pt x="31" y="6"/>
                  </a:lnTo>
                  <a:lnTo>
                    <a:pt x="45" y="1"/>
                  </a:lnTo>
                  <a:lnTo>
                    <a:pt x="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91"/>
            <p:cNvSpPr>
              <a:spLocks noEditPoints="1"/>
            </p:cNvSpPr>
            <p:nvPr/>
          </p:nvSpPr>
          <p:spPr bwMode="auto">
            <a:xfrm>
              <a:off x="10990263" y="3038475"/>
              <a:ext cx="368300" cy="193675"/>
            </a:xfrm>
            <a:custGeom>
              <a:avLst/>
              <a:gdLst>
                <a:gd name="T0" fmla="*/ 327 w 2322"/>
                <a:gd name="T1" fmla="*/ 129 h 1221"/>
                <a:gd name="T2" fmla="*/ 219 w 2322"/>
                <a:gd name="T3" fmla="*/ 188 h 1221"/>
                <a:gd name="T4" fmla="*/ 145 w 2322"/>
                <a:gd name="T5" fmla="*/ 284 h 1221"/>
                <a:gd name="T6" fmla="*/ 118 w 2322"/>
                <a:gd name="T7" fmla="*/ 407 h 1221"/>
                <a:gd name="T8" fmla="*/ 145 w 2322"/>
                <a:gd name="T9" fmla="*/ 529 h 1221"/>
                <a:gd name="T10" fmla="*/ 219 w 2322"/>
                <a:gd name="T11" fmla="*/ 627 h 1221"/>
                <a:gd name="T12" fmla="*/ 327 w 2322"/>
                <a:gd name="T13" fmla="*/ 686 h 1221"/>
                <a:gd name="T14" fmla="*/ 455 w 2322"/>
                <a:gd name="T15" fmla="*/ 694 h 1221"/>
                <a:gd name="T16" fmla="*/ 571 w 2322"/>
                <a:gd name="T17" fmla="*/ 651 h 1221"/>
                <a:gd name="T18" fmla="*/ 658 w 2322"/>
                <a:gd name="T19" fmla="*/ 565 h 1221"/>
                <a:gd name="T20" fmla="*/ 703 w 2322"/>
                <a:gd name="T21" fmla="*/ 450 h 1221"/>
                <a:gd name="T22" fmla="*/ 693 w 2322"/>
                <a:gd name="T23" fmla="*/ 323 h 1221"/>
                <a:gd name="T24" fmla="*/ 633 w 2322"/>
                <a:gd name="T25" fmla="*/ 216 h 1221"/>
                <a:gd name="T26" fmla="*/ 535 w 2322"/>
                <a:gd name="T27" fmla="*/ 143 h 1221"/>
                <a:gd name="T28" fmla="*/ 412 w 2322"/>
                <a:gd name="T29" fmla="*/ 116 h 1221"/>
                <a:gd name="T30" fmla="*/ 512 w 2322"/>
                <a:gd name="T31" fmla="*/ 12 h 1221"/>
                <a:gd name="T32" fmla="*/ 646 w 2322"/>
                <a:gd name="T33" fmla="*/ 73 h 1221"/>
                <a:gd name="T34" fmla="*/ 748 w 2322"/>
                <a:gd name="T35" fmla="*/ 174 h 1221"/>
                <a:gd name="T36" fmla="*/ 810 w 2322"/>
                <a:gd name="T37" fmla="*/ 307 h 1221"/>
                <a:gd name="T38" fmla="*/ 820 w 2322"/>
                <a:gd name="T39" fmla="*/ 454 h 1221"/>
                <a:gd name="T40" fmla="*/ 782 w 2322"/>
                <a:gd name="T41" fmla="*/ 584 h 1221"/>
                <a:gd name="T42" fmla="*/ 704 w 2322"/>
                <a:gd name="T43" fmla="*/ 692 h 1221"/>
                <a:gd name="T44" fmla="*/ 901 w 2322"/>
                <a:gd name="T45" fmla="*/ 856 h 1221"/>
                <a:gd name="T46" fmla="*/ 1123 w 2322"/>
                <a:gd name="T47" fmla="*/ 980 h 1221"/>
                <a:gd name="T48" fmla="*/ 1363 w 2322"/>
                <a:gd name="T49" fmla="*/ 1063 h 1221"/>
                <a:gd name="T50" fmla="*/ 1618 w 2322"/>
                <a:gd name="T51" fmla="*/ 1103 h 1221"/>
                <a:gd name="T52" fmla="*/ 1888 w 2322"/>
                <a:gd name="T53" fmla="*/ 1093 h 1221"/>
                <a:gd name="T54" fmla="*/ 2156 w 2322"/>
                <a:gd name="T55" fmla="*/ 1032 h 1221"/>
                <a:gd name="T56" fmla="*/ 2272 w 2322"/>
                <a:gd name="T57" fmla="*/ 996 h 1221"/>
                <a:gd name="T58" fmla="*/ 2311 w 2322"/>
                <a:gd name="T59" fmla="*/ 1017 h 1221"/>
                <a:gd name="T60" fmla="*/ 2322 w 2322"/>
                <a:gd name="T61" fmla="*/ 1061 h 1221"/>
                <a:gd name="T62" fmla="*/ 2301 w 2322"/>
                <a:gd name="T63" fmla="*/ 1099 h 1221"/>
                <a:gd name="T64" fmla="*/ 2098 w 2322"/>
                <a:gd name="T65" fmla="*/ 1170 h 1221"/>
                <a:gd name="T66" fmla="*/ 1803 w 2322"/>
                <a:gd name="T67" fmla="*/ 1218 h 1221"/>
                <a:gd name="T68" fmla="*/ 1515 w 2322"/>
                <a:gd name="T69" fmla="*/ 1209 h 1221"/>
                <a:gd name="T70" fmla="*/ 1241 w 2322"/>
                <a:gd name="T71" fmla="*/ 1150 h 1221"/>
                <a:gd name="T72" fmla="*/ 983 w 2322"/>
                <a:gd name="T73" fmla="*/ 1041 h 1221"/>
                <a:gd name="T74" fmla="*/ 750 w 2322"/>
                <a:gd name="T75" fmla="*/ 889 h 1221"/>
                <a:gd name="T76" fmla="*/ 573 w 2322"/>
                <a:gd name="T77" fmla="*/ 781 h 1221"/>
                <a:gd name="T78" fmla="*/ 454 w 2322"/>
                <a:gd name="T79" fmla="*/ 812 h 1221"/>
                <a:gd name="T80" fmla="*/ 311 w 2322"/>
                <a:gd name="T81" fmla="*/ 802 h 1221"/>
                <a:gd name="T82" fmla="*/ 177 w 2322"/>
                <a:gd name="T83" fmla="*/ 741 h 1221"/>
                <a:gd name="T84" fmla="*/ 74 w 2322"/>
                <a:gd name="T85" fmla="*/ 639 h 1221"/>
                <a:gd name="T86" fmla="*/ 13 w 2322"/>
                <a:gd name="T87" fmla="*/ 507 h 1221"/>
                <a:gd name="T88" fmla="*/ 3 w 2322"/>
                <a:gd name="T89" fmla="*/ 356 h 1221"/>
                <a:gd name="T90" fmla="*/ 49 w 2322"/>
                <a:gd name="T91" fmla="*/ 215 h 1221"/>
                <a:gd name="T92" fmla="*/ 139 w 2322"/>
                <a:gd name="T93" fmla="*/ 103 h 1221"/>
                <a:gd name="T94" fmla="*/ 263 w 2322"/>
                <a:gd name="T95" fmla="*/ 27 h 1221"/>
                <a:gd name="T96" fmla="*/ 412 w 2322"/>
                <a:gd name="T97" fmla="*/ 0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22" h="1221">
                  <a:moveTo>
                    <a:pt x="412" y="116"/>
                  </a:moveTo>
                  <a:lnTo>
                    <a:pt x="368" y="119"/>
                  </a:lnTo>
                  <a:lnTo>
                    <a:pt x="327" y="129"/>
                  </a:lnTo>
                  <a:lnTo>
                    <a:pt x="288" y="143"/>
                  </a:lnTo>
                  <a:lnTo>
                    <a:pt x="252" y="163"/>
                  </a:lnTo>
                  <a:lnTo>
                    <a:pt x="219" y="188"/>
                  </a:lnTo>
                  <a:lnTo>
                    <a:pt x="190" y="216"/>
                  </a:lnTo>
                  <a:lnTo>
                    <a:pt x="165" y="249"/>
                  </a:lnTo>
                  <a:lnTo>
                    <a:pt x="145" y="284"/>
                  </a:lnTo>
                  <a:lnTo>
                    <a:pt x="130" y="323"/>
                  </a:lnTo>
                  <a:lnTo>
                    <a:pt x="121" y="364"/>
                  </a:lnTo>
                  <a:lnTo>
                    <a:pt x="118" y="407"/>
                  </a:lnTo>
                  <a:lnTo>
                    <a:pt x="121" y="450"/>
                  </a:lnTo>
                  <a:lnTo>
                    <a:pt x="130" y="491"/>
                  </a:lnTo>
                  <a:lnTo>
                    <a:pt x="145" y="529"/>
                  </a:lnTo>
                  <a:lnTo>
                    <a:pt x="165" y="565"/>
                  </a:lnTo>
                  <a:lnTo>
                    <a:pt x="190" y="598"/>
                  </a:lnTo>
                  <a:lnTo>
                    <a:pt x="219" y="627"/>
                  </a:lnTo>
                  <a:lnTo>
                    <a:pt x="252" y="651"/>
                  </a:lnTo>
                  <a:lnTo>
                    <a:pt x="288" y="671"/>
                  </a:lnTo>
                  <a:lnTo>
                    <a:pt x="327" y="686"/>
                  </a:lnTo>
                  <a:lnTo>
                    <a:pt x="368" y="694"/>
                  </a:lnTo>
                  <a:lnTo>
                    <a:pt x="412" y="698"/>
                  </a:lnTo>
                  <a:lnTo>
                    <a:pt x="455" y="694"/>
                  </a:lnTo>
                  <a:lnTo>
                    <a:pt x="496" y="686"/>
                  </a:lnTo>
                  <a:lnTo>
                    <a:pt x="535" y="671"/>
                  </a:lnTo>
                  <a:lnTo>
                    <a:pt x="571" y="651"/>
                  </a:lnTo>
                  <a:lnTo>
                    <a:pt x="604" y="627"/>
                  </a:lnTo>
                  <a:lnTo>
                    <a:pt x="633" y="598"/>
                  </a:lnTo>
                  <a:lnTo>
                    <a:pt x="658" y="565"/>
                  </a:lnTo>
                  <a:lnTo>
                    <a:pt x="678" y="529"/>
                  </a:lnTo>
                  <a:lnTo>
                    <a:pt x="693" y="491"/>
                  </a:lnTo>
                  <a:lnTo>
                    <a:pt x="703" y="450"/>
                  </a:lnTo>
                  <a:lnTo>
                    <a:pt x="706" y="407"/>
                  </a:lnTo>
                  <a:lnTo>
                    <a:pt x="703" y="364"/>
                  </a:lnTo>
                  <a:lnTo>
                    <a:pt x="693" y="323"/>
                  </a:lnTo>
                  <a:lnTo>
                    <a:pt x="678" y="284"/>
                  </a:lnTo>
                  <a:lnTo>
                    <a:pt x="658" y="249"/>
                  </a:lnTo>
                  <a:lnTo>
                    <a:pt x="633" y="216"/>
                  </a:lnTo>
                  <a:lnTo>
                    <a:pt x="604" y="188"/>
                  </a:lnTo>
                  <a:lnTo>
                    <a:pt x="571" y="163"/>
                  </a:lnTo>
                  <a:lnTo>
                    <a:pt x="535" y="143"/>
                  </a:lnTo>
                  <a:lnTo>
                    <a:pt x="496" y="129"/>
                  </a:lnTo>
                  <a:lnTo>
                    <a:pt x="455" y="119"/>
                  </a:lnTo>
                  <a:lnTo>
                    <a:pt x="412" y="116"/>
                  </a:lnTo>
                  <a:close/>
                  <a:moveTo>
                    <a:pt x="412" y="0"/>
                  </a:moveTo>
                  <a:lnTo>
                    <a:pt x="463" y="3"/>
                  </a:lnTo>
                  <a:lnTo>
                    <a:pt x="512" y="12"/>
                  </a:lnTo>
                  <a:lnTo>
                    <a:pt x="559" y="27"/>
                  </a:lnTo>
                  <a:lnTo>
                    <a:pt x="604" y="48"/>
                  </a:lnTo>
                  <a:lnTo>
                    <a:pt x="646" y="73"/>
                  </a:lnTo>
                  <a:lnTo>
                    <a:pt x="684" y="103"/>
                  </a:lnTo>
                  <a:lnTo>
                    <a:pt x="719" y="137"/>
                  </a:lnTo>
                  <a:lnTo>
                    <a:pt x="748" y="174"/>
                  </a:lnTo>
                  <a:lnTo>
                    <a:pt x="774" y="215"/>
                  </a:lnTo>
                  <a:lnTo>
                    <a:pt x="794" y="260"/>
                  </a:lnTo>
                  <a:lnTo>
                    <a:pt x="810" y="307"/>
                  </a:lnTo>
                  <a:lnTo>
                    <a:pt x="819" y="356"/>
                  </a:lnTo>
                  <a:lnTo>
                    <a:pt x="822" y="407"/>
                  </a:lnTo>
                  <a:lnTo>
                    <a:pt x="820" y="454"/>
                  </a:lnTo>
                  <a:lnTo>
                    <a:pt x="811" y="500"/>
                  </a:lnTo>
                  <a:lnTo>
                    <a:pt x="799" y="543"/>
                  </a:lnTo>
                  <a:lnTo>
                    <a:pt x="782" y="584"/>
                  </a:lnTo>
                  <a:lnTo>
                    <a:pt x="759" y="623"/>
                  </a:lnTo>
                  <a:lnTo>
                    <a:pt x="733" y="659"/>
                  </a:lnTo>
                  <a:lnTo>
                    <a:pt x="704" y="692"/>
                  </a:lnTo>
                  <a:lnTo>
                    <a:pt x="767" y="751"/>
                  </a:lnTo>
                  <a:lnTo>
                    <a:pt x="833" y="805"/>
                  </a:lnTo>
                  <a:lnTo>
                    <a:pt x="901" y="856"/>
                  </a:lnTo>
                  <a:lnTo>
                    <a:pt x="973" y="902"/>
                  </a:lnTo>
                  <a:lnTo>
                    <a:pt x="1046" y="943"/>
                  </a:lnTo>
                  <a:lnTo>
                    <a:pt x="1123" y="980"/>
                  </a:lnTo>
                  <a:lnTo>
                    <a:pt x="1201" y="1013"/>
                  </a:lnTo>
                  <a:lnTo>
                    <a:pt x="1282" y="1040"/>
                  </a:lnTo>
                  <a:lnTo>
                    <a:pt x="1363" y="1063"/>
                  </a:lnTo>
                  <a:lnTo>
                    <a:pt x="1447" y="1081"/>
                  </a:lnTo>
                  <a:lnTo>
                    <a:pt x="1532" y="1094"/>
                  </a:lnTo>
                  <a:lnTo>
                    <a:pt x="1618" y="1103"/>
                  </a:lnTo>
                  <a:lnTo>
                    <a:pt x="1703" y="1105"/>
                  </a:lnTo>
                  <a:lnTo>
                    <a:pt x="1796" y="1103"/>
                  </a:lnTo>
                  <a:lnTo>
                    <a:pt x="1888" y="1093"/>
                  </a:lnTo>
                  <a:lnTo>
                    <a:pt x="1979" y="1078"/>
                  </a:lnTo>
                  <a:lnTo>
                    <a:pt x="2067" y="1058"/>
                  </a:lnTo>
                  <a:lnTo>
                    <a:pt x="2156" y="1032"/>
                  </a:lnTo>
                  <a:lnTo>
                    <a:pt x="2242" y="999"/>
                  </a:lnTo>
                  <a:lnTo>
                    <a:pt x="2257" y="995"/>
                  </a:lnTo>
                  <a:lnTo>
                    <a:pt x="2272" y="996"/>
                  </a:lnTo>
                  <a:lnTo>
                    <a:pt x="2287" y="999"/>
                  </a:lnTo>
                  <a:lnTo>
                    <a:pt x="2300" y="1006"/>
                  </a:lnTo>
                  <a:lnTo>
                    <a:pt x="2311" y="1017"/>
                  </a:lnTo>
                  <a:lnTo>
                    <a:pt x="2319" y="1031"/>
                  </a:lnTo>
                  <a:lnTo>
                    <a:pt x="2322" y="1045"/>
                  </a:lnTo>
                  <a:lnTo>
                    <a:pt x="2322" y="1061"/>
                  </a:lnTo>
                  <a:lnTo>
                    <a:pt x="2319" y="1075"/>
                  </a:lnTo>
                  <a:lnTo>
                    <a:pt x="2312" y="1088"/>
                  </a:lnTo>
                  <a:lnTo>
                    <a:pt x="2301" y="1099"/>
                  </a:lnTo>
                  <a:lnTo>
                    <a:pt x="2287" y="1107"/>
                  </a:lnTo>
                  <a:lnTo>
                    <a:pt x="2193" y="1142"/>
                  </a:lnTo>
                  <a:lnTo>
                    <a:pt x="2098" y="1170"/>
                  </a:lnTo>
                  <a:lnTo>
                    <a:pt x="2001" y="1192"/>
                  </a:lnTo>
                  <a:lnTo>
                    <a:pt x="1903" y="1208"/>
                  </a:lnTo>
                  <a:lnTo>
                    <a:pt x="1803" y="1218"/>
                  </a:lnTo>
                  <a:lnTo>
                    <a:pt x="1703" y="1221"/>
                  </a:lnTo>
                  <a:lnTo>
                    <a:pt x="1609" y="1218"/>
                  </a:lnTo>
                  <a:lnTo>
                    <a:pt x="1515" y="1209"/>
                  </a:lnTo>
                  <a:lnTo>
                    <a:pt x="1422" y="1195"/>
                  </a:lnTo>
                  <a:lnTo>
                    <a:pt x="1330" y="1176"/>
                  </a:lnTo>
                  <a:lnTo>
                    <a:pt x="1241" y="1150"/>
                  </a:lnTo>
                  <a:lnTo>
                    <a:pt x="1153" y="1118"/>
                  </a:lnTo>
                  <a:lnTo>
                    <a:pt x="1067" y="1082"/>
                  </a:lnTo>
                  <a:lnTo>
                    <a:pt x="983" y="1041"/>
                  </a:lnTo>
                  <a:lnTo>
                    <a:pt x="902" y="996"/>
                  </a:lnTo>
                  <a:lnTo>
                    <a:pt x="824" y="945"/>
                  </a:lnTo>
                  <a:lnTo>
                    <a:pt x="750" y="889"/>
                  </a:lnTo>
                  <a:lnTo>
                    <a:pt x="678" y="829"/>
                  </a:lnTo>
                  <a:lnTo>
                    <a:pt x="610" y="763"/>
                  </a:lnTo>
                  <a:lnTo>
                    <a:pt x="573" y="781"/>
                  </a:lnTo>
                  <a:lnTo>
                    <a:pt x="536" y="795"/>
                  </a:lnTo>
                  <a:lnTo>
                    <a:pt x="495" y="805"/>
                  </a:lnTo>
                  <a:lnTo>
                    <a:pt x="454" y="812"/>
                  </a:lnTo>
                  <a:lnTo>
                    <a:pt x="412" y="814"/>
                  </a:lnTo>
                  <a:lnTo>
                    <a:pt x="360" y="811"/>
                  </a:lnTo>
                  <a:lnTo>
                    <a:pt x="311" y="802"/>
                  </a:lnTo>
                  <a:lnTo>
                    <a:pt x="263" y="786"/>
                  </a:lnTo>
                  <a:lnTo>
                    <a:pt x="219" y="766"/>
                  </a:lnTo>
                  <a:lnTo>
                    <a:pt x="177" y="741"/>
                  </a:lnTo>
                  <a:lnTo>
                    <a:pt x="139" y="711"/>
                  </a:lnTo>
                  <a:lnTo>
                    <a:pt x="105" y="677"/>
                  </a:lnTo>
                  <a:lnTo>
                    <a:pt x="74" y="639"/>
                  </a:lnTo>
                  <a:lnTo>
                    <a:pt x="49" y="598"/>
                  </a:lnTo>
                  <a:lnTo>
                    <a:pt x="28" y="554"/>
                  </a:lnTo>
                  <a:lnTo>
                    <a:pt x="13" y="507"/>
                  </a:lnTo>
                  <a:lnTo>
                    <a:pt x="3" y="457"/>
                  </a:lnTo>
                  <a:lnTo>
                    <a:pt x="0" y="407"/>
                  </a:lnTo>
                  <a:lnTo>
                    <a:pt x="3" y="356"/>
                  </a:lnTo>
                  <a:lnTo>
                    <a:pt x="13" y="307"/>
                  </a:lnTo>
                  <a:lnTo>
                    <a:pt x="28" y="260"/>
                  </a:lnTo>
                  <a:lnTo>
                    <a:pt x="49" y="215"/>
                  </a:lnTo>
                  <a:lnTo>
                    <a:pt x="74" y="174"/>
                  </a:lnTo>
                  <a:lnTo>
                    <a:pt x="105" y="137"/>
                  </a:lnTo>
                  <a:lnTo>
                    <a:pt x="139" y="103"/>
                  </a:lnTo>
                  <a:lnTo>
                    <a:pt x="177" y="73"/>
                  </a:lnTo>
                  <a:lnTo>
                    <a:pt x="219" y="48"/>
                  </a:lnTo>
                  <a:lnTo>
                    <a:pt x="263" y="27"/>
                  </a:lnTo>
                  <a:lnTo>
                    <a:pt x="311" y="12"/>
                  </a:lnTo>
                  <a:lnTo>
                    <a:pt x="360" y="3"/>
                  </a:lnTo>
                  <a:lnTo>
                    <a:pt x="4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92"/>
            <p:cNvSpPr>
              <a:spLocks noEditPoints="1"/>
            </p:cNvSpPr>
            <p:nvPr/>
          </p:nvSpPr>
          <p:spPr bwMode="auto">
            <a:xfrm>
              <a:off x="11018838" y="2695575"/>
              <a:ext cx="306387" cy="288925"/>
            </a:xfrm>
            <a:custGeom>
              <a:avLst/>
              <a:gdLst>
                <a:gd name="T0" fmla="*/ 1439 w 1934"/>
                <a:gd name="T1" fmla="*/ 129 h 1816"/>
                <a:gd name="T2" fmla="*/ 1331 w 1934"/>
                <a:gd name="T3" fmla="*/ 189 h 1816"/>
                <a:gd name="T4" fmla="*/ 1257 w 1934"/>
                <a:gd name="T5" fmla="*/ 286 h 1816"/>
                <a:gd name="T6" fmla="*/ 1229 w 1934"/>
                <a:gd name="T7" fmla="*/ 408 h 1816"/>
                <a:gd name="T8" fmla="*/ 1257 w 1934"/>
                <a:gd name="T9" fmla="*/ 530 h 1816"/>
                <a:gd name="T10" fmla="*/ 1331 w 1934"/>
                <a:gd name="T11" fmla="*/ 628 h 1816"/>
                <a:gd name="T12" fmla="*/ 1439 w 1934"/>
                <a:gd name="T13" fmla="*/ 687 h 1816"/>
                <a:gd name="T14" fmla="*/ 1567 w 1934"/>
                <a:gd name="T15" fmla="*/ 695 h 1816"/>
                <a:gd name="T16" fmla="*/ 1683 w 1934"/>
                <a:gd name="T17" fmla="*/ 652 h 1816"/>
                <a:gd name="T18" fmla="*/ 1770 w 1934"/>
                <a:gd name="T19" fmla="*/ 566 h 1816"/>
                <a:gd name="T20" fmla="*/ 1813 w 1934"/>
                <a:gd name="T21" fmla="*/ 451 h 1816"/>
                <a:gd name="T22" fmla="*/ 1805 w 1934"/>
                <a:gd name="T23" fmla="*/ 324 h 1816"/>
                <a:gd name="T24" fmla="*/ 1745 w 1934"/>
                <a:gd name="T25" fmla="*/ 217 h 1816"/>
                <a:gd name="T26" fmla="*/ 1647 w 1934"/>
                <a:gd name="T27" fmla="*/ 144 h 1816"/>
                <a:gd name="T28" fmla="*/ 1523 w 1934"/>
                <a:gd name="T29" fmla="*/ 117 h 1816"/>
                <a:gd name="T30" fmla="*/ 1624 w 1934"/>
                <a:gd name="T31" fmla="*/ 13 h 1816"/>
                <a:gd name="T32" fmla="*/ 1758 w 1934"/>
                <a:gd name="T33" fmla="*/ 73 h 1816"/>
                <a:gd name="T34" fmla="*/ 1860 w 1934"/>
                <a:gd name="T35" fmla="*/ 175 h 1816"/>
                <a:gd name="T36" fmla="*/ 1922 w 1934"/>
                <a:gd name="T37" fmla="*/ 308 h 1816"/>
                <a:gd name="T38" fmla="*/ 1931 w 1934"/>
                <a:gd name="T39" fmla="*/ 459 h 1816"/>
                <a:gd name="T40" fmla="*/ 1886 w 1934"/>
                <a:gd name="T41" fmla="*/ 599 h 1816"/>
                <a:gd name="T42" fmla="*/ 1796 w 1934"/>
                <a:gd name="T43" fmla="*/ 712 h 1816"/>
                <a:gd name="T44" fmla="*/ 1671 w 1934"/>
                <a:gd name="T45" fmla="*/ 787 h 1816"/>
                <a:gd name="T46" fmla="*/ 1523 w 1934"/>
                <a:gd name="T47" fmla="*/ 815 h 1816"/>
                <a:gd name="T48" fmla="*/ 1379 w 1934"/>
                <a:gd name="T49" fmla="*/ 789 h 1816"/>
                <a:gd name="T50" fmla="*/ 1257 w 1934"/>
                <a:gd name="T51" fmla="*/ 717 h 1816"/>
                <a:gd name="T52" fmla="*/ 1166 w 1934"/>
                <a:gd name="T53" fmla="*/ 610 h 1816"/>
                <a:gd name="T54" fmla="*/ 1041 w 1934"/>
                <a:gd name="T55" fmla="*/ 550 h 1816"/>
                <a:gd name="T56" fmla="*/ 796 w 1934"/>
                <a:gd name="T57" fmla="*/ 667 h 1816"/>
                <a:gd name="T58" fmla="*/ 580 w 1934"/>
                <a:gd name="T59" fmla="*/ 824 h 1816"/>
                <a:gd name="T60" fmla="*/ 400 w 1934"/>
                <a:gd name="T61" fmla="*/ 1018 h 1816"/>
                <a:gd name="T62" fmla="*/ 260 w 1934"/>
                <a:gd name="T63" fmla="*/ 1242 h 1816"/>
                <a:gd name="T64" fmla="*/ 164 w 1934"/>
                <a:gd name="T65" fmla="*/ 1493 h 1816"/>
                <a:gd name="T66" fmla="*/ 118 w 1934"/>
                <a:gd name="T67" fmla="*/ 1762 h 1816"/>
                <a:gd name="T68" fmla="*/ 92 w 1934"/>
                <a:gd name="T69" fmla="*/ 1807 h 1816"/>
                <a:gd name="T70" fmla="*/ 57 w 1934"/>
                <a:gd name="T71" fmla="*/ 1816 h 1816"/>
                <a:gd name="T72" fmla="*/ 22 w 1934"/>
                <a:gd name="T73" fmla="*/ 1802 h 1816"/>
                <a:gd name="T74" fmla="*/ 0 w 1934"/>
                <a:gd name="T75" fmla="*/ 1754 h 1816"/>
                <a:gd name="T76" fmla="*/ 47 w 1934"/>
                <a:gd name="T77" fmla="*/ 1474 h 1816"/>
                <a:gd name="T78" fmla="*/ 143 w 1934"/>
                <a:gd name="T79" fmla="*/ 1212 h 1816"/>
                <a:gd name="T80" fmla="*/ 284 w 1934"/>
                <a:gd name="T81" fmla="*/ 977 h 1816"/>
                <a:gd name="T82" fmla="*/ 466 w 1934"/>
                <a:gd name="T83" fmla="*/ 770 h 1816"/>
                <a:gd name="T84" fmla="*/ 683 w 1934"/>
                <a:gd name="T85" fmla="*/ 599 h 1816"/>
                <a:gd name="T86" fmla="*/ 931 w 1934"/>
                <a:gd name="T87" fmla="*/ 468 h 1816"/>
                <a:gd name="T88" fmla="*/ 1116 w 1934"/>
                <a:gd name="T89" fmla="*/ 356 h 1816"/>
                <a:gd name="T90" fmla="*/ 1161 w 1934"/>
                <a:gd name="T91" fmla="*/ 216 h 1816"/>
                <a:gd name="T92" fmla="*/ 1251 w 1934"/>
                <a:gd name="T93" fmla="*/ 103 h 1816"/>
                <a:gd name="T94" fmla="*/ 1376 w 1934"/>
                <a:gd name="T95" fmla="*/ 28 h 1816"/>
                <a:gd name="T96" fmla="*/ 1523 w 1934"/>
                <a:gd name="T97" fmla="*/ 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34" h="1816">
                  <a:moveTo>
                    <a:pt x="1523" y="117"/>
                  </a:moveTo>
                  <a:lnTo>
                    <a:pt x="1480" y="120"/>
                  </a:lnTo>
                  <a:lnTo>
                    <a:pt x="1439" y="129"/>
                  </a:lnTo>
                  <a:lnTo>
                    <a:pt x="1400" y="144"/>
                  </a:lnTo>
                  <a:lnTo>
                    <a:pt x="1364" y="164"/>
                  </a:lnTo>
                  <a:lnTo>
                    <a:pt x="1331" y="189"/>
                  </a:lnTo>
                  <a:lnTo>
                    <a:pt x="1302" y="217"/>
                  </a:lnTo>
                  <a:lnTo>
                    <a:pt x="1277" y="250"/>
                  </a:lnTo>
                  <a:lnTo>
                    <a:pt x="1257" y="286"/>
                  </a:lnTo>
                  <a:lnTo>
                    <a:pt x="1242" y="324"/>
                  </a:lnTo>
                  <a:lnTo>
                    <a:pt x="1233" y="365"/>
                  </a:lnTo>
                  <a:lnTo>
                    <a:pt x="1229" y="408"/>
                  </a:lnTo>
                  <a:lnTo>
                    <a:pt x="1233" y="451"/>
                  </a:lnTo>
                  <a:lnTo>
                    <a:pt x="1242" y="492"/>
                  </a:lnTo>
                  <a:lnTo>
                    <a:pt x="1257" y="530"/>
                  </a:lnTo>
                  <a:lnTo>
                    <a:pt x="1277" y="566"/>
                  </a:lnTo>
                  <a:lnTo>
                    <a:pt x="1302" y="599"/>
                  </a:lnTo>
                  <a:lnTo>
                    <a:pt x="1331" y="628"/>
                  </a:lnTo>
                  <a:lnTo>
                    <a:pt x="1364" y="652"/>
                  </a:lnTo>
                  <a:lnTo>
                    <a:pt x="1400" y="672"/>
                  </a:lnTo>
                  <a:lnTo>
                    <a:pt x="1439" y="687"/>
                  </a:lnTo>
                  <a:lnTo>
                    <a:pt x="1480" y="695"/>
                  </a:lnTo>
                  <a:lnTo>
                    <a:pt x="1523" y="698"/>
                  </a:lnTo>
                  <a:lnTo>
                    <a:pt x="1567" y="695"/>
                  </a:lnTo>
                  <a:lnTo>
                    <a:pt x="1608" y="687"/>
                  </a:lnTo>
                  <a:lnTo>
                    <a:pt x="1647" y="672"/>
                  </a:lnTo>
                  <a:lnTo>
                    <a:pt x="1683" y="652"/>
                  </a:lnTo>
                  <a:lnTo>
                    <a:pt x="1716" y="628"/>
                  </a:lnTo>
                  <a:lnTo>
                    <a:pt x="1745" y="599"/>
                  </a:lnTo>
                  <a:lnTo>
                    <a:pt x="1770" y="566"/>
                  </a:lnTo>
                  <a:lnTo>
                    <a:pt x="1790" y="530"/>
                  </a:lnTo>
                  <a:lnTo>
                    <a:pt x="1805" y="492"/>
                  </a:lnTo>
                  <a:lnTo>
                    <a:pt x="1813" y="451"/>
                  </a:lnTo>
                  <a:lnTo>
                    <a:pt x="1817" y="408"/>
                  </a:lnTo>
                  <a:lnTo>
                    <a:pt x="1813" y="365"/>
                  </a:lnTo>
                  <a:lnTo>
                    <a:pt x="1805" y="324"/>
                  </a:lnTo>
                  <a:lnTo>
                    <a:pt x="1790" y="286"/>
                  </a:lnTo>
                  <a:lnTo>
                    <a:pt x="1770" y="250"/>
                  </a:lnTo>
                  <a:lnTo>
                    <a:pt x="1745" y="217"/>
                  </a:lnTo>
                  <a:lnTo>
                    <a:pt x="1716" y="189"/>
                  </a:lnTo>
                  <a:lnTo>
                    <a:pt x="1683" y="164"/>
                  </a:lnTo>
                  <a:lnTo>
                    <a:pt x="1647" y="144"/>
                  </a:lnTo>
                  <a:lnTo>
                    <a:pt x="1608" y="129"/>
                  </a:lnTo>
                  <a:lnTo>
                    <a:pt x="1567" y="120"/>
                  </a:lnTo>
                  <a:lnTo>
                    <a:pt x="1523" y="117"/>
                  </a:lnTo>
                  <a:close/>
                  <a:moveTo>
                    <a:pt x="1523" y="0"/>
                  </a:moveTo>
                  <a:lnTo>
                    <a:pt x="1575" y="4"/>
                  </a:lnTo>
                  <a:lnTo>
                    <a:pt x="1624" y="13"/>
                  </a:lnTo>
                  <a:lnTo>
                    <a:pt x="1671" y="28"/>
                  </a:lnTo>
                  <a:lnTo>
                    <a:pt x="1716" y="48"/>
                  </a:lnTo>
                  <a:lnTo>
                    <a:pt x="1758" y="73"/>
                  </a:lnTo>
                  <a:lnTo>
                    <a:pt x="1796" y="104"/>
                  </a:lnTo>
                  <a:lnTo>
                    <a:pt x="1831" y="138"/>
                  </a:lnTo>
                  <a:lnTo>
                    <a:pt x="1860" y="175"/>
                  </a:lnTo>
                  <a:lnTo>
                    <a:pt x="1886" y="216"/>
                  </a:lnTo>
                  <a:lnTo>
                    <a:pt x="1906" y="261"/>
                  </a:lnTo>
                  <a:lnTo>
                    <a:pt x="1922" y="308"/>
                  </a:lnTo>
                  <a:lnTo>
                    <a:pt x="1931" y="357"/>
                  </a:lnTo>
                  <a:lnTo>
                    <a:pt x="1934" y="408"/>
                  </a:lnTo>
                  <a:lnTo>
                    <a:pt x="1931" y="459"/>
                  </a:lnTo>
                  <a:lnTo>
                    <a:pt x="1922" y="508"/>
                  </a:lnTo>
                  <a:lnTo>
                    <a:pt x="1906" y="555"/>
                  </a:lnTo>
                  <a:lnTo>
                    <a:pt x="1886" y="599"/>
                  </a:lnTo>
                  <a:lnTo>
                    <a:pt x="1860" y="640"/>
                  </a:lnTo>
                  <a:lnTo>
                    <a:pt x="1831" y="678"/>
                  </a:lnTo>
                  <a:lnTo>
                    <a:pt x="1796" y="712"/>
                  </a:lnTo>
                  <a:lnTo>
                    <a:pt x="1758" y="742"/>
                  </a:lnTo>
                  <a:lnTo>
                    <a:pt x="1716" y="767"/>
                  </a:lnTo>
                  <a:lnTo>
                    <a:pt x="1671" y="787"/>
                  </a:lnTo>
                  <a:lnTo>
                    <a:pt x="1624" y="802"/>
                  </a:lnTo>
                  <a:lnTo>
                    <a:pt x="1575" y="812"/>
                  </a:lnTo>
                  <a:lnTo>
                    <a:pt x="1523" y="815"/>
                  </a:lnTo>
                  <a:lnTo>
                    <a:pt x="1473" y="812"/>
                  </a:lnTo>
                  <a:lnTo>
                    <a:pt x="1425" y="803"/>
                  </a:lnTo>
                  <a:lnTo>
                    <a:pt x="1379" y="789"/>
                  </a:lnTo>
                  <a:lnTo>
                    <a:pt x="1335" y="769"/>
                  </a:lnTo>
                  <a:lnTo>
                    <a:pt x="1295" y="746"/>
                  </a:lnTo>
                  <a:lnTo>
                    <a:pt x="1257" y="717"/>
                  </a:lnTo>
                  <a:lnTo>
                    <a:pt x="1223" y="685"/>
                  </a:lnTo>
                  <a:lnTo>
                    <a:pt x="1193" y="649"/>
                  </a:lnTo>
                  <a:lnTo>
                    <a:pt x="1166" y="610"/>
                  </a:lnTo>
                  <a:lnTo>
                    <a:pt x="1146" y="567"/>
                  </a:lnTo>
                  <a:lnTo>
                    <a:pt x="1129" y="523"/>
                  </a:lnTo>
                  <a:lnTo>
                    <a:pt x="1041" y="550"/>
                  </a:lnTo>
                  <a:lnTo>
                    <a:pt x="956" y="584"/>
                  </a:lnTo>
                  <a:lnTo>
                    <a:pt x="874" y="623"/>
                  </a:lnTo>
                  <a:lnTo>
                    <a:pt x="796" y="667"/>
                  </a:lnTo>
                  <a:lnTo>
                    <a:pt x="720" y="714"/>
                  </a:lnTo>
                  <a:lnTo>
                    <a:pt x="649" y="767"/>
                  </a:lnTo>
                  <a:lnTo>
                    <a:pt x="580" y="824"/>
                  </a:lnTo>
                  <a:lnTo>
                    <a:pt x="516" y="884"/>
                  </a:lnTo>
                  <a:lnTo>
                    <a:pt x="455" y="950"/>
                  </a:lnTo>
                  <a:lnTo>
                    <a:pt x="400" y="1018"/>
                  </a:lnTo>
                  <a:lnTo>
                    <a:pt x="348" y="1090"/>
                  </a:lnTo>
                  <a:lnTo>
                    <a:pt x="302" y="1165"/>
                  </a:lnTo>
                  <a:lnTo>
                    <a:pt x="260" y="1242"/>
                  </a:lnTo>
                  <a:lnTo>
                    <a:pt x="222" y="1323"/>
                  </a:lnTo>
                  <a:lnTo>
                    <a:pt x="190" y="1407"/>
                  </a:lnTo>
                  <a:lnTo>
                    <a:pt x="164" y="1493"/>
                  </a:lnTo>
                  <a:lnTo>
                    <a:pt x="143" y="1580"/>
                  </a:lnTo>
                  <a:lnTo>
                    <a:pt x="127" y="1670"/>
                  </a:lnTo>
                  <a:lnTo>
                    <a:pt x="118" y="1762"/>
                  </a:lnTo>
                  <a:lnTo>
                    <a:pt x="114" y="1780"/>
                  </a:lnTo>
                  <a:lnTo>
                    <a:pt x="105" y="1795"/>
                  </a:lnTo>
                  <a:lnTo>
                    <a:pt x="92" y="1807"/>
                  </a:lnTo>
                  <a:lnTo>
                    <a:pt x="77" y="1814"/>
                  </a:lnTo>
                  <a:lnTo>
                    <a:pt x="59" y="1816"/>
                  </a:lnTo>
                  <a:lnTo>
                    <a:pt x="57" y="1816"/>
                  </a:lnTo>
                  <a:lnTo>
                    <a:pt x="55" y="1816"/>
                  </a:lnTo>
                  <a:lnTo>
                    <a:pt x="37" y="1812"/>
                  </a:lnTo>
                  <a:lnTo>
                    <a:pt x="22" y="1802"/>
                  </a:lnTo>
                  <a:lnTo>
                    <a:pt x="10" y="1789"/>
                  </a:lnTo>
                  <a:lnTo>
                    <a:pt x="3" y="1773"/>
                  </a:lnTo>
                  <a:lnTo>
                    <a:pt x="0" y="1754"/>
                  </a:lnTo>
                  <a:lnTo>
                    <a:pt x="11" y="1659"/>
                  </a:lnTo>
                  <a:lnTo>
                    <a:pt x="26" y="1566"/>
                  </a:lnTo>
                  <a:lnTo>
                    <a:pt x="47" y="1474"/>
                  </a:lnTo>
                  <a:lnTo>
                    <a:pt x="74" y="1384"/>
                  </a:lnTo>
                  <a:lnTo>
                    <a:pt x="106" y="1297"/>
                  </a:lnTo>
                  <a:lnTo>
                    <a:pt x="143" y="1212"/>
                  </a:lnTo>
                  <a:lnTo>
                    <a:pt x="186" y="1131"/>
                  </a:lnTo>
                  <a:lnTo>
                    <a:pt x="233" y="1052"/>
                  </a:lnTo>
                  <a:lnTo>
                    <a:pt x="284" y="977"/>
                  </a:lnTo>
                  <a:lnTo>
                    <a:pt x="341" y="904"/>
                  </a:lnTo>
                  <a:lnTo>
                    <a:pt x="401" y="835"/>
                  </a:lnTo>
                  <a:lnTo>
                    <a:pt x="466" y="770"/>
                  </a:lnTo>
                  <a:lnTo>
                    <a:pt x="534" y="709"/>
                  </a:lnTo>
                  <a:lnTo>
                    <a:pt x="607" y="652"/>
                  </a:lnTo>
                  <a:lnTo>
                    <a:pt x="683" y="599"/>
                  </a:lnTo>
                  <a:lnTo>
                    <a:pt x="763" y="550"/>
                  </a:lnTo>
                  <a:lnTo>
                    <a:pt x="846" y="507"/>
                  </a:lnTo>
                  <a:lnTo>
                    <a:pt x="931" y="468"/>
                  </a:lnTo>
                  <a:lnTo>
                    <a:pt x="1020" y="435"/>
                  </a:lnTo>
                  <a:lnTo>
                    <a:pt x="1113" y="406"/>
                  </a:lnTo>
                  <a:lnTo>
                    <a:pt x="1116" y="356"/>
                  </a:lnTo>
                  <a:lnTo>
                    <a:pt x="1126" y="306"/>
                  </a:lnTo>
                  <a:lnTo>
                    <a:pt x="1141" y="259"/>
                  </a:lnTo>
                  <a:lnTo>
                    <a:pt x="1161" y="216"/>
                  </a:lnTo>
                  <a:lnTo>
                    <a:pt x="1187" y="175"/>
                  </a:lnTo>
                  <a:lnTo>
                    <a:pt x="1217" y="137"/>
                  </a:lnTo>
                  <a:lnTo>
                    <a:pt x="1251" y="103"/>
                  </a:lnTo>
                  <a:lnTo>
                    <a:pt x="1289" y="73"/>
                  </a:lnTo>
                  <a:lnTo>
                    <a:pt x="1331" y="48"/>
                  </a:lnTo>
                  <a:lnTo>
                    <a:pt x="1376" y="28"/>
                  </a:lnTo>
                  <a:lnTo>
                    <a:pt x="1423" y="13"/>
                  </a:lnTo>
                  <a:lnTo>
                    <a:pt x="1472" y="4"/>
                  </a:lnTo>
                  <a:lnTo>
                    <a:pt x="15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87" name="Group 348"/>
          <p:cNvGrpSpPr/>
          <p:nvPr/>
        </p:nvGrpSpPr>
        <p:grpSpPr>
          <a:xfrm>
            <a:off x="11192713" y="2300354"/>
            <a:ext cx="554037" cy="538163"/>
            <a:chOff x="10987088" y="3467100"/>
            <a:chExt cx="554037" cy="538163"/>
          </a:xfrm>
          <a:solidFill>
            <a:srgbClr val="000000"/>
          </a:solidFill>
        </p:grpSpPr>
        <p:sp>
          <p:nvSpPr>
            <p:cNvPr id="988" name="Freeform 239"/>
            <p:cNvSpPr>
              <a:spLocks noEditPoints="1"/>
            </p:cNvSpPr>
            <p:nvPr/>
          </p:nvSpPr>
          <p:spPr bwMode="auto">
            <a:xfrm>
              <a:off x="11042650" y="3522663"/>
              <a:ext cx="82550" cy="84138"/>
            </a:xfrm>
            <a:custGeom>
              <a:avLst/>
              <a:gdLst>
                <a:gd name="T0" fmla="*/ 233 w 524"/>
                <a:gd name="T1" fmla="*/ 120 h 525"/>
                <a:gd name="T2" fmla="*/ 181 w 524"/>
                <a:gd name="T3" fmla="*/ 143 h 525"/>
                <a:gd name="T4" fmla="*/ 141 w 524"/>
                <a:gd name="T5" fmla="*/ 182 h 525"/>
                <a:gd name="T6" fmla="*/ 120 w 524"/>
                <a:gd name="T7" fmla="*/ 234 h 525"/>
                <a:gd name="T8" fmla="*/ 120 w 524"/>
                <a:gd name="T9" fmla="*/ 292 h 525"/>
                <a:gd name="T10" fmla="*/ 141 w 524"/>
                <a:gd name="T11" fmla="*/ 345 h 525"/>
                <a:gd name="T12" fmla="*/ 181 w 524"/>
                <a:gd name="T13" fmla="*/ 384 h 525"/>
                <a:gd name="T14" fmla="*/ 233 w 524"/>
                <a:gd name="T15" fmla="*/ 406 h 525"/>
                <a:gd name="T16" fmla="*/ 291 w 524"/>
                <a:gd name="T17" fmla="*/ 406 h 525"/>
                <a:gd name="T18" fmla="*/ 343 w 524"/>
                <a:gd name="T19" fmla="*/ 384 h 525"/>
                <a:gd name="T20" fmla="*/ 382 w 524"/>
                <a:gd name="T21" fmla="*/ 345 h 525"/>
                <a:gd name="T22" fmla="*/ 404 w 524"/>
                <a:gd name="T23" fmla="*/ 292 h 525"/>
                <a:gd name="T24" fmla="*/ 404 w 524"/>
                <a:gd name="T25" fmla="*/ 234 h 525"/>
                <a:gd name="T26" fmla="*/ 382 w 524"/>
                <a:gd name="T27" fmla="*/ 182 h 525"/>
                <a:gd name="T28" fmla="*/ 343 w 524"/>
                <a:gd name="T29" fmla="*/ 143 h 525"/>
                <a:gd name="T30" fmla="*/ 291 w 524"/>
                <a:gd name="T31" fmla="*/ 120 h 525"/>
                <a:gd name="T32" fmla="*/ 261 w 524"/>
                <a:gd name="T33" fmla="*/ 0 h 525"/>
                <a:gd name="T34" fmla="*/ 337 w 524"/>
                <a:gd name="T35" fmla="*/ 12 h 525"/>
                <a:gd name="T36" fmla="*/ 404 w 524"/>
                <a:gd name="T37" fmla="*/ 43 h 525"/>
                <a:gd name="T38" fmla="*/ 459 w 524"/>
                <a:gd name="T39" fmla="*/ 91 h 525"/>
                <a:gd name="T40" fmla="*/ 499 w 524"/>
                <a:gd name="T41" fmla="*/ 152 h 525"/>
                <a:gd name="T42" fmla="*/ 520 w 524"/>
                <a:gd name="T43" fmla="*/ 224 h 525"/>
                <a:gd name="T44" fmla="*/ 520 w 524"/>
                <a:gd name="T45" fmla="*/ 302 h 525"/>
                <a:gd name="T46" fmla="*/ 499 w 524"/>
                <a:gd name="T47" fmla="*/ 374 h 525"/>
                <a:gd name="T48" fmla="*/ 459 w 524"/>
                <a:gd name="T49" fmla="*/ 435 h 525"/>
                <a:gd name="T50" fmla="*/ 404 w 524"/>
                <a:gd name="T51" fmla="*/ 483 h 525"/>
                <a:gd name="T52" fmla="*/ 337 w 524"/>
                <a:gd name="T53" fmla="*/ 515 h 525"/>
                <a:gd name="T54" fmla="*/ 261 w 524"/>
                <a:gd name="T55" fmla="*/ 525 h 525"/>
                <a:gd name="T56" fmla="*/ 186 w 524"/>
                <a:gd name="T57" fmla="*/ 515 h 525"/>
                <a:gd name="T58" fmla="*/ 120 w 524"/>
                <a:gd name="T59" fmla="*/ 483 h 525"/>
                <a:gd name="T60" fmla="*/ 65 w 524"/>
                <a:gd name="T61" fmla="*/ 435 h 525"/>
                <a:gd name="T62" fmla="*/ 24 w 524"/>
                <a:gd name="T63" fmla="*/ 374 h 525"/>
                <a:gd name="T64" fmla="*/ 3 w 524"/>
                <a:gd name="T65" fmla="*/ 302 h 525"/>
                <a:gd name="T66" fmla="*/ 3 w 524"/>
                <a:gd name="T67" fmla="*/ 224 h 525"/>
                <a:gd name="T68" fmla="*/ 24 w 524"/>
                <a:gd name="T69" fmla="*/ 152 h 525"/>
                <a:gd name="T70" fmla="*/ 65 w 524"/>
                <a:gd name="T71" fmla="*/ 91 h 525"/>
                <a:gd name="T72" fmla="*/ 120 w 524"/>
                <a:gd name="T73" fmla="*/ 43 h 525"/>
                <a:gd name="T74" fmla="*/ 186 w 524"/>
                <a:gd name="T75" fmla="*/ 12 h 525"/>
                <a:gd name="T76" fmla="*/ 261 w 524"/>
                <a:gd name="T7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4" h="525">
                  <a:moveTo>
                    <a:pt x="261" y="117"/>
                  </a:moveTo>
                  <a:lnTo>
                    <a:pt x="233" y="120"/>
                  </a:lnTo>
                  <a:lnTo>
                    <a:pt x="205" y="129"/>
                  </a:lnTo>
                  <a:lnTo>
                    <a:pt x="181" y="143"/>
                  </a:lnTo>
                  <a:lnTo>
                    <a:pt x="159" y="160"/>
                  </a:lnTo>
                  <a:lnTo>
                    <a:pt x="141" y="182"/>
                  </a:lnTo>
                  <a:lnTo>
                    <a:pt x="128" y="206"/>
                  </a:lnTo>
                  <a:lnTo>
                    <a:pt x="120" y="234"/>
                  </a:lnTo>
                  <a:lnTo>
                    <a:pt x="116" y="264"/>
                  </a:lnTo>
                  <a:lnTo>
                    <a:pt x="120" y="292"/>
                  </a:lnTo>
                  <a:lnTo>
                    <a:pt x="128" y="320"/>
                  </a:lnTo>
                  <a:lnTo>
                    <a:pt x="141" y="345"/>
                  </a:lnTo>
                  <a:lnTo>
                    <a:pt x="159" y="366"/>
                  </a:lnTo>
                  <a:lnTo>
                    <a:pt x="181" y="384"/>
                  </a:lnTo>
                  <a:lnTo>
                    <a:pt x="205" y="397"/>
                  </a:lnTo>
                  <a:lnTo>
                    <a:pt x="233" y="406"/>
                  </a:lnTo>
                  <a:lnTo>
                    <a:pt x="261" y="409"/>
                  </a:lnTo>
                  <a:lnTo>
                    <a:pt x="291" y="406"/>
                  </a:lnTo>
                  <a:lnTo>
                    <a:pt x="318" y="397"/>
                  </a:lnTo>
                  <a:lnTo>
                    <a:pt x="343" y="384"/>
                  </a:lnTo>
                  <a:lnTo>
                    <a:pt x="365" y="366"/>
                  </a:lnTo>
                  <a:lnTo>
                    <a:pt x="382" y="345"/>
                  </a:lnTo>
                  <a:lnTo>
                    <a:pt x="396" y="320"/>
                  </a:lnTo>
                  <a:lnTo>
                    <a:pt x="404" y="292"/>
                  </a:lnTo>
                  <a:lnTo>
                    <a:pt x="407" y="264"/>
                  </a:lnTo>
                  <a:lnTo>
                    <a:pt x="404" y="234"/>
                  </a:lnTo>
                  <a:lnTo>
                    <a:pt x="396" y="206"/>
                  </a:lnTo>
                  <a:lnTo>
                    <a:pt x="382" y="182"/>
                  </a:lnTo>
                  <a:lnTo>
                    <a:pt x="365" y="160"/>
                  </a:lnTo>
                  <a:lnTo>
                    <a:pt x="343" y="143"/>
                  </a:lnTo>
                  <a:lnTo>
                    <a:pt x="318" y="129"/>
                  </a:lnTo>
                  <a:lnTo>
                    <a:pt x="291" y="120"/>
                  </a:lnTo>
                  <a:lnTo>
                    <a:pt x="261" y="117"/>
                  </a:lnTo>
                  <a:close/>
                  <a:moveTo>
                    <a:pt x="261" y="0"/>
                  </a:moveTo>
                  <a:lnTo>
                    <a:pt x="300" y="4"/>
                  </a:lnTo>
                  <a:lnTo>
                    <a:pt x="337" y="12"/>
                  </a:lnTo>
                  <a:lnTo>
                    <a:pt x="372" y="25"/>
                  </a:lnTo>
                  <a:lnTo>
                    <a:pt x="404" y="43"/>
                  </a:lnTo>
                  <a:lnTo>
                    <a:pt x="434" y="65"/>
                  </a:lnTo>
                  <a:lnTo>
                    <a:pt x="459" y="91"/>
                  </a:lnTo>
                  <a:lnTo>
                    <a:pt x="481" y="120"/>
                  </a:lnTo>
                  <a:lnTo>
                    <a:pt x="499" y="152"/>
                  </a:lnTo>
                  <a:lnTo>
                    <a:pt x="513" y="187"/>
                  </a:lnTo>
                  <a:lnTo>
                    <a:pt x="520" y="224"/>
                  </a:lnTo>
                  <a:lnTo>
                    <a:pt x="524" y="264"/>
                  </a:lnTo>
                  <a:lnTo>
                    <a:pt x="520" y="302"/>
                  </a:lnTo>
                  <a:lnTo>
                    <a:pt x="513" y="339"/>
                  </a:lnTo>
                  <a:lnTo>
                    <a:pt x="499" y="374"/>
                  </a:lnTo>
                  <a:lnTo>
                    <a:pt x="481" y="406"/>
                  </a:lnTo>
                  <a:lnTo>
                    <a:pt x="459" y="435"/>
                  </a:lnTo>
                  <a:lnTo>
                    <a:pt x="434" y="462"/>
                  </a:lnTo>
                  <a:lnTo>
                    <a:pt x="404" y="483"/>
                  </a:lnTo>
                  <a:lnTo>
                    <a:pt x="372" y="501"/>
                  </a:lnTo>
                  <a:lnTo>
                    <a:pt x="337" y="515"/>
                  </a:lnTo>
                  <a:lnTo>
                    <a:pt x="300" y="523"/>
                  </a:lnTo>
                  <a:lnTo>
                    <a:pt x="261" y="525"/>
                  </a:lnTo>
                  <a:lnTo>
                    <a:pt x="223" y="523"/>
                  </a:lnTo>
                  <a:lnTo>
                    <a:pt x="186" y="515"/>
                  </a:lnTo>
                  <a:lnTo>
                    <a:pt x="151" y="501"/>
                  </a:lnTo>
                  <a:lnTo>
                    <a:pt x="120" y="483"/>
                  </a:lnTo>
                  <a:lnTo>
                    <a:pt x="90" y="462"/>
                  </a:lnTo>
                  <a:lnTo>
                    <a:pt x="65" y="435"/>
                  </a:lnTo>
                  <a:lnTo>
                    <a:pt x="42" y="406"/>
                  </a:lnTo>
                  <a:lnTo>
                    <a:pt x="24" y="374"/>
                  </a:lnTo>
                  <a:lnTo>
                    <a:pt x="12" y="339"/>
                  </a:lnTo>
                  <a:lnTo>
                    <a:pt x="3" y="302"/>
                  </a:lnTo>
                  <a:lnTo>
                    <a:pt x="0" y="264"/>
                  </a:lnTo>
                  <a:lnTo>
                    <a:pt x="3" y="224"/>
                  </a:lnTo>
                  <a:lnTo>
                    <a:pt x="12" y="187"/>
                  </a:lnTo>
                  <a:lnTo>
                    <a:pt x="24" y="152"/>
                  </a:lnTo>
                  <a:lnTo>
                    <a:pt x="42" y="120"/>
                  </a:lnTo>
                  <a:lnTo>
                    <a:pt x="65" y="91"/>
                  </a:lnTo>
                  <a:lnTo>
                    <a:pt x="90" y="65"/>
                  </a:lnTo>
                  <a:lnTo>
                    <a:pt x="120" y="43"/>
                  </a:lnTo>
                  <a:lnTo>
                    <a:pt x="151" y="25"/>
                  </a:lnTo>
                  <a:lnTo>
                    <a:pt x="186" y="12"/>
                  </a:lnTo>
                  <a:lnTo>
                    <a:pt x="223" y="4"/>
                  </a:lnTo>
                  <a:lnTo>
                    <a:pt x="2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40"/>
            <p:cNvSpPr>
              <a:spLocks/>
            </p:cNvSpPr>
            <p:nvPr/>
          </p:nvSpPr>
          <p:spPr bwMode="auto">
            <a:xfrm>
              <a:off x="11439525" y="3541713"/>
              <a:ext cx="19050" cy="19050"/>
            </a:xfrm>
            <a:custGeom>
              <a:avLst/>
              <a:gdLst>
                <a:gd name="T0" fmla="*/ 58 w 117"/>
                <a:gd name="T1" fmla="*/ 0 h 117"/>
                <a:gd name="T2" fmla="*/ 76 w 117"/>
                <a:gd name="T3" fmla="*/ 3 h 117"/>
                <a:gd name="T4" fmla="*/ 92 w 117"/>
                <a:gd name="T5" fmla="*/ 12 h 117"/>
                <a:gd name="T6" fmla="*/ 105 w 117"/>
                <a:gd name="T7" fmla="*/ 25 h 117"/>
                <a:gd name="T8" fmla="*/ 113 w 117"/>
                <a:gd name="T9" fmla="*/ 40 h 117"/>
                <a:gd name="T10" fmla="*/ 117 w 117"/>
                <a:gd name="T11" fmla="*/ 58 h 117"/>
                <a:gd name="T12" fmla="*/ 113 w 117"/>
                <a:gd name="T13" fmla="*/ 78 h 117"/>
                <a:gd name="T14" fmla="*/ 105 w 117"/>
                <a:gd name="T15" fmla="*/ 93 h 117"/>
                <a:gd name="T16" fmla="*/ 92 w 117"/>
                <a:gd name="T17" fmla="*/ 106 h 117"/>
                <a:gd name="T18" fmla="*/ 76 w 117"/>
                <a:gd name="T19" fmla="*/ 114 h 117"/>
                <a:gd name="T20" fmla="*/ 58 w 117"/>
                <a:gd name="T21" fmla="*/ 117 h 117"/>
                <a:gd name="T22" fmla="*/ 40 w 117"/>
                <a:gd name="T23" fmla="*/ 114 h 117"/>
                <a:gd name="T24" fmla="*/ 24 w 117"/>
                <a:gd name="T25" fmla="*/ 106 h 117"/>
                <a:gd name="T26" fmla="*/ 12 w 117"/>
                <a:gd name="T27" fmla="*/ 93 h 117"/>
                <a:gd name="T28" fmla="*/ 3 w 117"/>
                <a:gd name="T29" fmla="*/ 78 h 117"/>
                <a:gd name="T30" fmla="*/ 0 w 117"/>
                <a:gd name="T31" fmla="*/ 58 h 117"/>
                <a:gd name="T32" fmla="*/ 3 w 117"/>
                <a:gd name="T33" fmla="*/ 40 h 117"/>
                <a:gd name="T34" fmla="*/ 12 w 117"/>
                <a:gd name="T35" fmla="*/ 25 h 117"/>
                <a:gd name="T36" fmla="*/ 24 w 117"/>
                <a:gd name="T37" fmla="*/ 12 h 117"/>
                <a:gd name="T38" fmla="*/ 40 w 117"/>
                <a:gd name="T39" fmla="*/ 3 h 117"/>
                <a:gd name="T40" fmla="*/ 58 w 117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0"/>
                  </a:lnTo>
                  <a:lnTo>
                    <a:pt x="117" y="58"/>
                  </a:lnTo>
                  <a:lnTo>
                    <a:pt x="113" y="78"/>
                  </a:lnTo>
                  <a:lnTo>
                    <a:pt x="105" y="93"/>
                  </a:lnTo>
                  <a:lnTo>
                    <a:pt x="92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2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41"/>
            <p:cNvSpPr>
              <a:spLocks/>
            </p:cNvSpPr>
            <p:nvPr/>
          </p:nvSpPr>
          <p:spPr bwMode="auto">
            <a:xfrm>
              <a:off x="11403013" y="3541713"/>
              <a:ext cx="17462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3 w 116"/>
                <a:gd name="T5" fmla="*/ 12 h 117"/>
                <a:gd name="T6" fmla="*/ 104 w 116"/>
                <a:gd name="T7" fmla="*/ 25 h 117"/>
                <a:gd name="T8" fmla="*/ 113 w 116"/>
                <a:gd name="T9" fmla="*/ 40 h 117"/>
                <a:gd name="T10" fmla="*/ 116 w 116"/>
                <a:gd name="T11" fmla="*/ 58 h 117"/>
                <a:gd name="T12" fmla="*/ 113 w 116"/>
                <a:gd name="T13" fmla="*/ 78 h 117"/>
                <a:gd name="T14" fmla="*/ 104 w 116"/>
                <a:gd name="T15" fmla="*/ 93 h 117"/>
                <a:gd name="T16" fmla="*/ 93 w 116"/>
                <a:gd name="T17" fmla="*/ 106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4 w 116"/>
                <a:gd name="T25" fmla="*/ 106 h 117"/>
                <a:gd name="T26" fmla="*/ 11 w 116"/>
                <a:gd name="T27" fmla="*/ 93 h 117"/>
                <a:gd name="T28" fmla="*/ 3 w 116"/>
                <a:gd name="T29" fmla="*/ 78 h 117"/>
                <a:gd name="T30" fmla="*/ 0 w 116"/>
                <a:gd name="T31" fmla="*/ 58 h 117"/>
                <a:gd name="T32" fmla="*/ 3 w 116"/>
                <a:gd name="T33" fmla="*/ 40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3" y="12"/>
                  </a:lnTo>
                  <a:lnTo>
                    <a:pt x="104" y="25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8"/>
                  </a:lnTo>
                  <a:lnTo>
                    <a:pt x="104" y="93"/>
                  </a:lnTo>
                  <a:lnTo>
                    <a:pt x="93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42"/>
            <p:cNvSpPr>
              <a:spLocks/>
            </p:cNvSpPr>
            <p:nvPr/>
          </p:nvSpPr>
          <p:spPr bwMode="auto">
            <a:xfrm>
              <a:off x="11458575" y="3570288"/>
              <a:ext cx="17462" cy="17463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2 h 117"/>
                <a:gd name="T6" fmla="*/ 104 w 116"/>
                <a:gd name="T7" fmla="*/ 25 h 117"/>
                <a:gd name="T8" fmla="*/ 113 w 116"/>
                <a:gd name="T9" fmla="*/ 40 h 117"/>
                <a:gd name="T10" fmla="*/ 116 w 116"/>
                <a:gd name="T11" fmla="*/ 58 h 117"/>
                <a:gd name="T12" fmla="*/ 113 w 116"/>
                <a:gd name="T13" fmla="*/ 78 h 117"/>
                <a:gd name="T14" fmla="*/ 104 w 116"/>
                <a:gd name="T15" fmla="*/ 93 h 117"/>
                <a:gd name="T16" fmla="*/ 92 w 116"/>
                <a:gd name="T17" fmla="*/ 106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4 w 116"/>
                <a:gd name="T25" fmla="*/ 106 h 117"/>
                <a:gd name="T26" fmla="*/ 11 w 116"/>
                <a:gd name="T27" fmla="*/ 93 h 117"/>
                <a:gd name="T28" fmla="*/ 3 w 116"/>
                <a:gd name="T29" fmla="*/ 78 h 117"/>
                <a:gd name="T30" fmla="*/ 0 w 116"/>
                <a:gd name="T31" fmla="*/ 58 h 117"/>
                <a:gd name="T32" fmla="*/ 3 w 116"/>
                <a:gd name="T33" fmla="*/ 40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5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8"/>
                  </a:lnTo>
                  <a:lnTo>
                    <a:pt x="104" y="93"/>
                  </a:lnTo>
                  <a:lnTo>
                    <a:pt x="92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43"/>
            <p:cNvSpPr>
              <a:spLocks/>
            </p:cNvSpPr>
            <p:nvPr/>
          </p:nvSpPr>
          <p:spPr bwMode="auto">
            <a:xfrm>
              <a:off x="11420475" y="3570288"/>
              <a:ext cx="19050" cy="17463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2 h 117"/>
                <a:gd name="T6" fmla="*/ 105 w 116"/>
                <a:gd name="T7" fmla="*/ 25 h 117"/>
                <a:gd name="T8" fmla="*/ 113 w 116"/>
                <a:gd name="T9" fmla="*/ 40 h 117"/>
                <a:gd name="T10" fmla="*/ 116 w 116"/>
                <a:gd name="T11" fmla="*/ 58 h 117"/>
                <a:gd name="T12" fmla="*/ 113 w 116"/>
                <a:gd name="T13" fmla="*/ 78 h 117"/>
                <a:gd name="T14" fmla="*/ 105 w 116"/>
                <a:gd name="T15" fmla="*/ 93 h 117"/>
                <a:gd name="T16" fmla="*/ 92 w 116"/>
                <a:gd name="T17" fmla="*/ 106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4 w 116"/>
                <a:gd name="T25" fmla="*/ 106 h 117"/>
                <a:gd name="T26" fmla="*/ 11 w 116"/>
                <a:gd name="T27" fmla="*/ 93 h 117"/>
                <a:gd name="T28" fmla="*/ 3 w 116"/>
                <a:gd name="T29" fmla="*/ 78 h 117"/>
                <a:gd name="T30" fmla="*/ 0 w 116"/>
                <a:gd name="T31" fmla="*/ 58 h 117"/>
                <a:gd name="T32" fmla="*/ 3 w 116"/>
                <a:gd name="T33" fmla="*/ 40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8"/>
                  </a:lnTo>
                  <a:lnTo>
                    <a:pt x="105" y="93"/>
                  </a:lnTo>
                  <a:lnTo>
                    <a:pt x="92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44"/>
            <p:cNvSpPr>
              <a:spLocks/>
            </p:cNvSpPr>
            <p:nvPr/>
          </p:nvSpPr>
          <p:spPr bwMode="auto">
            <a:xfrm>
              <a:off x="11364913" y="3541713"/>
              <a:ext cx="19050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2 h 117"/>
                <a:gd name="T6" fmla="*/ 105 w 116"/>
                <a:gd name="T7" fmla="*/ 25 h 117"/>
                <a:gd name="T8" fmla="*/ 113 w 116"/>
                <a:gd name="T9" fmla="*/ 40 h 117"/>
                <a:gd name="T10" fmla="*/ 116 w 116"/>
                <a:gd name="T11" fmla="*/ 58 h 117"/>
                <a:gd name="T12" fmla="*/ 113 w 116"/>
                <a:gd name="T13" fmla="*/ 78 h 117"/>
                <a:gd name="T14" fmla="*/ 105 w 116"/>
                <a:gd name="T15" fmla="*/ 93 h 117"/>
                <a:gd name="T16" fmla="*/ 92 w 116"/>
                <a:gd name="T17" fmla="*/ 106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4 w 116"/>
                <a:gd name="T25" fmla="*/ 106 h 117"/>
                <a:gd name="T26" fmla="*/ 11 w 116"/>
                <a:gd name="T27" fmla="*/ 93 h 117"/>
                <a:gd name="T28" fmla="*/ 3 w 116"/>
                <a:gd name="T29" fmla="*/ 78 h 117"/>
                <a:gd name="T30" fmla="*/ 0 w 116"/>
                <a:gd name="T31" fmla="*/ 58 h 117"/>
                <a:gd name="T32" fmla="*/ 3 w 116"/>
                <a:gd name="T33" fmla="*/ 40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8"/>
                  </a:lnTo>
                  <a:lnTo>
                    <a:pt x="105" y="93"/>
                  </a:lnTo>
                  <a:lnTo>
                    <a:pt x="92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245"/>
            <p:cNvSpPr>
              <a:spLocks/>
            </p:cNvSpPr>
            <p:nvPr/>
          </p:nvSpPr>
          <p:spPr bwMode="auto">
            <a:xfrm>
              <a:off x="11383963" y="3570288"/>
              <a:ext cx="19050" cy="17463"/>
            </a:xfrm>
            <a:custGeom>
              <a:avLst/>
              <a:gdLst>
                <a:gd name="T0" fmla="*/ 58 w 117"/>
                <a:gd name="T1" fmla="*/ 0 h 117"/>
                <a:gd name="T2" fmla="*/ 76 w 117"/>
                <a:gd name="T3" fmla="*/ 3 h 117"/>
                <a:gd name="T4" fmla="*/ 92 w 117"/>
                <a:gd name="T5" fmla="*/ 12 h 117"/>
                <a:gd name="T6" fmla="*/ 105 w 117"/>
                <a:gd name="T7" fmla="*/ 25 h 117"/>
                <a:gd name="T8" fmla="*/ 113 w 117"/>
                <a:gd name="T9" fmla="*/ 40 h 117"/>
                <a:gd name="T10" fmla="*/ 117 w 117"/>
                <a:gd name="T11" fmla="*/ 58 h 117"/>
                <a:gd name="T12" fmla="*/ 113 w 117"/>
                <a:gd name="T13" fmla="*/ 78 h 117"/>
                <a:gd name="T14" fmla="*/ 105 w 117"/>
                <a:gd name="T15" fmla="*/ 93 h 117"/>
                <a:gd name="T16" fmla="*/ 92 w 117"/>
                <a:gd name="T17" fmla="*/ 106 h 117"/>
                <a:gd name="T18" fmla="*/ 76 w 117"/>
                <a:gd name="T19" fmla="*/ 114 h 117"/>
                <a:gd name="T20" fmla="*/ 58 w 117"/>
                <a:gd name="T21" fmla="*/ 117 h 117"/>
                <a:gd name="T22" fmla="*/ 40 w 117"/>
                <a:gd name="T23" fmla="*/ 114 h 117"/>
                <a:gd name="T24" fmla="*/ 23 w 117"/>
                <a:gd name="T25" fmla="*/ 106 h 117"/>
                <a:gd name="T26" fmla="*/ 12 w 117"/>
                <a:gd name="T27" fmla="*/ 93 h 117"/>
                <a:gd name="T28" fmla="*/ 3 w 117"/>
                <a:gd name="T29" fmla="*/ 78 h 117"/>
                <a:gd name="T30" fmla="*/ 0 w 117"/>
                <a:gd name="T31" fmla="*/ 58 h 117"/>
                <a:gd name="T32" fmla="*/ 3 w 117"/>
                <a:gd name="T33" fmla="*/ 40 h 117"/>
                <a:gd name="T34" fmla="*/ 12 w 117"/>
                <a:gd name="T35" fmla="*/ 25 h 117"/>
                <a:gd name="T36" fmla="*/ 23 w 117"/>
                <a:gd name="T37" fmla="*/ 12 h 117"/>
                <a:gd name="T38" fmla="*/ 40 w 117"/>
                <a:gd name="T39" fmla="*/ 3 h 117"/>
                <a:gd name="T40" fmla="*/ 58 w 117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0"/>
                  </a:lnTo>
                  <a:lnTo>
                    <a:pt x="117" y="58"/>
                  </a:lnTo>
                  <a:lnTo>
                    <a:pt x="113" y="78"/>
                  </a:lnTo>
                  <a:lnTo>
                    <a:pt x="105" y="93"/>
                  </a:lnTo>
                  <a:lnTo>
                    <a:pt x="92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3" y="106"/>
                  </a:lnTo>
                  <a:lnTo>
                    <a:pt x="12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5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46"/>
            <p:cNvSpPr>
              <a:spLocks/>
            </p:cNvSpPr>
            <p:nvPr/>
          </p:nvSpPr>
          <p:spPr bwMode="auto">
            <a:xfrm>
              <a:off x="11328400" y="3541713"/>
              <a:ext cx="19050" cy="19050"/>
            </a:xfrm>
            <a:custGeom>
              <a:avLst/>
              <a:gdLst>
                <a:gd name="T0" fmla="*/ 58 w 117"/>
                <a:gd name="T1" fmla="*/ 0 h 117"/>
                <a:gd name="T2" fmla="*/ 76 w 117"/>
                <a:gd name="T3" fmla="*/ 3 h 117"/>
                <a:gd name="T4" fmla="*/ 92 w 117"/>
                <a:gd name="T5" fmla="*/ 12 h 117"/>
                <a:gd name="T6" fmla="*/ 105 w 117"/>
                <a:gd name="T7" fmla="*/ 25 h 117"/>
                <a:gd name="T8" fmla="*/ 113 w 117"/>
                <a:gd name="T9" fmla="*/ 40 h 117"/>
                <a:gd name="T10" fmla="*/ 117 w 117"/>
                <a:gd name="T11" fmla="*/ 58 h 117"/>
                <a:gd name="T12" fmla="*/ 113 w 117"/>
                <a:gd name="T13" fmla="*/ 78 h 117"/>
                <a:gd name="T14" fmla="*/ 105 w 117"/>
                <a:gd name="T15" fmla="*/ 93 h 117"/>
                <a:gd name="T16" fmla="*/ 92 w 117"/>
                <a:gd name="T17" fmla="*/ 106 h 117"/>
                <a:gd name="T18" fmla="*/ 76 w 117"/>
                <a:gd name="T19" fmla="*/ 114 h 117"/>
                <a:gd name="T20" fmla="*/ 58 w 117"/>
                <a:gd name="T21" fmla="*/ 117 h 117"/>
                <a:gd name="T22" fmla="*/ 40 w 117"/>
                <a:gd name="T23" fmla="*/ 114 h 117"/>
                <a:gd name="T24" fmla="*/ 24 w 117"/>
                <a:gd name="T25" fmla="*/ 106 h 117"/>
                <a:gd name="T26" fmla="*/ 12 w 117"/>
                <a:gd name="T27" fmla="*/ 93 h 117"/>
                <a:gd name="T28" fmla="*/ 3 w 117"/>
                <a:gd name="T29" fmla="*/ 78 h 117"/>
                <a:gd name="T30" fmla="*/ 0 w 117"/>
                <a:gd name="T31" fmla="*/ 58 h 117"/>
                <a:gd name="T32" fmla="*/ 3 w 117"/>
                <a:gd name="T33" fmla="*/ 40 h 117"/>
                <a:gd name="T34" fmla="*/ 12 w 117"/>
                <a:gd name="T35" fmla="*/ 25 h 117"/>
                <a:gd name="T36" fmla="*/ 24 w 117"/>
                <a:gd name="T37" fmla="*/ 12 h 117"/>
                <a:gd name="T38" fmla="*/ 40 w 117"/>
                <a:gd name="T39" fmla="*/ 3 h 117"/>
                <a:gd name="T40" fmla="*/ 58 w 117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0"/>
                  </a:lnTo>
                  <a:lnTo>
                    <a:pt x="117" y="58"/>
                  </a:lnTo>
                  <a:lnTo>
                    <a:pt x="113" y="78"/>
                  </a:lnTo>
                  <a:lnTo>
                    <a:pt x="105" y="93"/>
                  </a:lnTo>
                  <a:lnTo>
                    <a:pt x="92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2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247"/>
            <p:cNvSpPr>
              <a:spLocks/>
            </p:cNvSpPr>
            <p:nvPr/>
          </p:nvSpPr>
          <p:spPr bwMode="auto">
            <a:xfrm>
              <a:off x="11347450" y="3570288"/>
              <a:ext cx="17462" cy="17463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2 h 117"/>
                <a:gd name="T6" fmla="*/ 104 w 116"/>
                <a:gd name="T7" fmla="*/ 25 h 117"/>
                <a:gd name="T8" fmla="*/ 113 w 116"/>
                <a:gd name="T9" fmla="*/ 40 h 117"/>
                <a:gd name="T10" fmla="*/ 116 w 116"/>
                <a:gd name="T11" fmla="*/ 58 h 117"/>
                <a:gd name="T12" fmla="*/ 113 w 116"/>
                <a:gd name="T13" fmla="*/ 78 h 117"/>
                <a:gd name="T14" fmla="*/ 104 w 116"/>
                <a:gd name="T15" fmla="*/ 93 h 117"/>
                <a:gd name="T16" fmla="*/ 92 w 116"/>
                <a:gd name="T17" fmla="*/ 106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4 w 116"/>
                <a:gd name="T25" fmla="*/ 106 h 117"/>
                <a:gd name="T26" fmla="*/ 11 w 116"/>
                <a:gd name="T27" fmla="*/ 93 h 117"/>
                <a:gd name="T28" fmla="*/ 3 w 116"/>
                <a:gd name="T29" fmla="*/ 78 h 117"/>
                <a:gd name="T30" fmla="*/ 0 w 116"/>
                <a:gd name="T31" fmla="*/ 58 h 117"/>
                <a:gd name="T32" fmla="*/ 3 w 116"/>
                <a:gd name="T33" fmla="*/ 40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5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8"/>
                  </a:lnTo>
                  <a:lnTo>
                    <a:pt x="104" y="93"/>
                  </a:lnTo>
                  <a:lnTo>
                    <a:pt x="92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248"/>
            <p:cNvSpPr>
              <a:spLocks/>
            </p:cNvSpPr>
            <p:nvPr/>
          </p:nvSpPr>
          <p:spPr bwMode="auto">
            <a:xfrm>
              <a:off x="11291888" y="3541713"/>
              <a:ext cx="19050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2 w 116"/>
                <a:gd name="T5" fmla="*/ 12 h 117"/>
                <a:gd name="T6" fmla="*/ 104 w 116"/>
                <a:gd name="T7" fmla="*/ 25 h 117"/>
                <a:gd name="T8" fmla="*/ 113 w 116"/>
                <a:gd name="T9" fmla="*/ 40 h 117"/>
                <a:gd name="T10" fmla="*/ 116 w 116"/>
                <a:gd name="T11" fmla="*/ 58 h 117"/>
                <a:gd name="T12" fmla="*/ 113 w 116"/>
                <a:gd name="T13" fmla="*/ 78 h 117"/>
                <a:gd name="T14" fmla="*/ 104 w 116"/>
                <a:gd name="T15" fmla="*/ 93 h 117"/>
                <a:gd name="T16" fmla="*/ 92 w 116"/>
                <a:gd name="T17" fmla="*/ 106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3 w 116"/>
                <a:gd name="T25" fmla="*/ 106 h 117"/>
                <a:gd name="T26" fmla="*/ 11 w 116"/>
                <a:gd name="T27" fmla="*/ 93 h 117"/>
                <a:gd name="T28" fmla="*/ 3 w 116"/>
                <a:gd name="T29" fmla="*/ 78 h 117"/>
                <a:gd name="T30" fmla="*/ 0 w 116"/>
                <a:gd name="T31" fmla="*/ 58 h 117"/>
                <a:gd name="T32" fmla="*/ 3 w 116"/>
                <a:gd name="T33" fmla="*/ 40 h 117"/>
                <a:gd name="T34" fmla="*/ 11 w 116"/>
                <a:gd name="T35" fmla="*/ 25 h 117"/>
                <a:gd name="T36" fmla="*/ 23 w 116"/>
                <a:gd name="T37" fmla="*/ 12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5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8"/>
                  </a:lnTo>
                  <a:lnTo>
                    <a:pt x="104" y="93"/>
                  </a:lnTo>
                  <a:lnTo>
                    <a:pt x="92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3" y="106"/>
                  </a:lnTo>
                  <a:lnTo>
                    <a:pt x="11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5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249"/>
            <p:cNvSpPr>
              <a:spLocks/>
            </p:cNvSpPr>
            <p:nvPr/>
          </p:nvSpPr>
          <p:spPr bwMode="auto">
            <a:xfrm>
              <a:off x="11310938" y="3570288"/>
              <a:ext cx="17462" cy="17463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3 h 117"/>
                <a:gd name="T4" fmla="*/ 93 w 116"/>
                <a:gd name="T5" fmla="*/ 12 h 117"/>
                <a:gd name="T6" fmla="*/ 105 w 116"/>
                <a:gd name="T7" fmla="*/ 25 h 117"/>
                <a:gd name="T8" fmla="*/ 113 w 116"/>
                <a:gd name="T9" fmla="*/ 40 h 117"/>
                <a:gd name="T10" fmla="*/ 116 w 116"/>
                <a:gd name="T11" fmla="*/ 58 h 117"/>
                <a:gd name="T12" fmla="*/ 113 w 116"/>
                <a:gd name="T13" fmla="*/ 78 h 117"/>
                <a:gd name="T14" fmla="*/ 105 w 116"/>
                <a:gd name="T15" fmla="*/ 93 h 117"/>
                <a:gd name="T16" fmla="*/ 93 w 116"/>
                <a:gd name="T17" fmla="*/ 106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4 w 116"/>
                <a:gd name="T25" fmla="*/ 106 h 117"/>
                <a:gd name="T26" fmla="*/ 11 w 116"/>
                <a:gd name="T27" fmla="*/ 93 h 117"/>
                <a:gd name="T28" fmla="*/ 3 w 116"/>
                <a:gd name="T29" fmla="*/ 78 h 117"/>
                <a:gd name="T30" fmla="*/ 0 w 116"/>
                <a:gd name="T31" fmla="*/ 58 h 117"/>
                <a:gd name="T32" fmla="*/ 3 w 116"/>
                <a:gd name="T33" fmla="*/ 40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3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3"/>
                  </a:lnTo>
                  <a:lnTo>
                    <a:pt x="93" y="12"/>
                  </a:lnTo>
                  <a:lnTo>
                    <a:pt x="105" y="25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8"/>
                  </a:lnTo>
                  <a:lnTo>
                    <a:pt x="105" y="93"/>
                  </a:lnTo>
                  <a:lnTo>
                    <a:pt x="93" y="106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6"/>
                  </a:lnTo>
                  <a:lnTo>
                    <a:pt x="11" y="93"/>
                  </a:lnTo>
                  <a:lnTo>
                    <a:pt x="3" y="78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250"/>
            <p:cNvSpPr>
              <a:spLocks noEditPoints="1"/>
            </p:cNvSpPr>
            <p:nvPr/>
          </p:nvSpPr>
          <p:spPr bwMode="auto">
            <a:xfrm>
              <a:off x="10987088" y="3467100"/>
              <a:ext cx="554037" cy="538163"/>
            </a:xfrm>
            <a:custGeom>
              <a:avLst/>
              <a:gdLst>
                <a:gd name="T0" fmla="*/ 1657 w 3490"/>
                <a:gd name="T1" fmla="*/ 2942 h 3384"/>
                <a:gd name="T2" fmla="*/ 1581 w 3490"/>
                <a:gd name="T3" fmla="*/ 3032 h 3384"/>
                <a:gd name="T4" fmla="*/ 1581 w 3490"/>
                <a:gd name="T5" fmla="*/ 3154 h 3384"/>
                <a:gd name="T6" fmla="*/ 1657 w 3490"/>
                <a:gd name="T7" fmla="*/ 3244 h 3384"/>
                <a:gd name="T8" fmla="*/ 1777 w 3490"/>
                <a:gd name="T9" fmla="*/ 3265 h 3384"/>
                <a:gd name="T10" fmla="*/ 1878 w 3490"/>
                <a:gd name="T11" fmla="*/ 3205 h 3384"/>
                <a:gd name="T12" fmla="*/ 1920 w 3490"/>
                <a:gd name="T13" fmla="*/ 3092 h 3384"/>
                <a:gd name="T14" fmla="*/ 1878 w 3490"/>
                <a:gd name="T15" fmla="*/ 2980 h 3384"/>
                <a:gd name="T16" fmla="*/ 1777 w 3490"/>
                <a:gd name="T17" fmla="*/ 2920 h 3384"/>
                <a:gd name="T18" fmla="*/ 209 w 3490"/>
                <a:gd name="T19" fmla="*/ 1238 h 3384"/>
                <a:gd name="T20" fmla="*/ 128 w 3490"/>
                <a:gd name="T21" fmla="*/ 1319 h 3384"/>
                <a:gd name="T22" fmla="*/ 120 w 3490"/>
                <a:gd name="T23" fmla="*/ 2096 h 3384"/>
                <a:gd name="T24" fmla="*/ 183 w 3490"/>
                <a:gd name="T25" fmla="*/ 2192 h 3384"/>
                <a:gd name="T26" fmla="*/ 3221 w 3490"/>
                <a:gd name="T27" fmla="*/ 2217 h 3384"/>
                <a:gd name="T28" fmla="*/ 3329 w 3490"/>
                <a:gd name="T29" fmla="*/ 2173 h 3384"/>
                <a:gd name="T30" fmla="*/ 3374 w 3490"/>
                <a:gd name="T31" fmla="*/ 2065 h 3384"/>
                <a:gd name="T32" fmla="*/ 3347 w 3490"/>
                <a:gd name="T33" fmla="*/ 1293 h 3384"/>
                <a:gd name="T34" fmla="*/ 3252 w 3490"/>
                <a:gd name="T35" fmla="*/ 1229 h 3384"/>
                <a:gd name="T36" fmla="*/ 238 w 3490"/>
                <a:gd name="T37" fmla="*/ 120 h 3384"/>
                <a:gd name="T38" fmla="*/ 143 w 3490"/>
                <a:gd name="T39" fmla="*/ 185 h 3384"/>
                <a:gd name="T40" fmla="*/ 116 w 3490"/>
                <a:gd name="T41" fmla="*/ 957 h 3384"/>
                <a:gd name="T42" fmla="*/ 161 w 3490"/>
                <a:gd name="T43" fmla="*/ 1064 h 3384"/>
                <a:gd name="T44" fmla="*/ 269 w 3490"/>
                <a:gd name="T45" fmla="*/ 1109 h 3384"/>
                <a:gd name="T46" fmla="*/ 3307 w 3490"/>
                <a:gd name="T47" fmla="*/ 1083 h 3384"/>
                <a:gd name="T48" fmla="*/ 3370 w 3490"/>
                <a:gd name="T49" fmla="*/ 988 h 3384"/>
                <a:gd name="T50" fmla="*/ 3362 w 3490"/>
                <a:gd name="T51" fmla="*/ 210 h 3384"/>
                <a:gd name="T52" fmla="*/ 3281 w 3490"/>
                <a:gd name="T53" fmla="*/ 130 h 3384"/>
                <a:gd name="T54" fmla="*/ 269 w 3490"/>
                <a:gd name="T55" fmla="*/ 0 h 3384"/>
                <a:gd name="T56" fmla="*/ 3335 w 3490"/>
                <a:gd name="T57" fmla="*/ 26 h 3384"/>
                <a:gd name="T58" fmla="*/ 3447 w 3490"/>
                <a:gd name="T59" fmla="*/ 124 h 3384"/>
                <a:gd name="T60" fmla="*/ 3490 w 3490"/>
                <a:gd name="T61" fmla="*/ 270 h 3384"/>
                <a:gd name="T62" fmla="*/ 3469 w 3490"/>
                <a:gd name="T63" fmla="*/ 1060 h 3384"/>
                <a:gd name="T64" fmla="*/ 3386 w 3490"/>
                <a:gd name="T65" fmla="*/ 1167 h 3384"/>
                <a:gd name="T66" fmla="*/ 3469 w 3490"/>
                <a:gd name="T67" fmla="*/ 1274 h 3384"/>
                <a:gd name="T68" fmla="*/ 3490 w 3490"/>
                <a:gd name="T69" fmla="*/ 2065 h 3384"/>
                <a:gd name="T70" fmla="*/ 3447 w 3490"/>
                <a:gd name="T71" fmla="*/ 2212 h 3384"/>
                <a:gd name="T72" fmla="*/ 3335 w 3490"/>
                <a:gd name="T73" fmla="*/ 2309 h 3384"/>
                <a:gd name="T74" fmla="*/ 1803 w 3490"/>
                <a:gd name="T75" fmla="*/ 2334 h 3384"/>
                <a:gd name="T76" fmla="*/ 1908 w 3490"/>
                <a:gd name="T77" fmla="*/ 2850 h 3384"/>
                <a:gd name="T78" fmla="*/ 2005 w 3490"/>
                <a:gd name="T79" fmla="*/ 2962 h 3384"/>
                <a:gd name="T80" fmla="*/ 3450 w 3490"/>
                <a:gd name="T81" fmla="*/ 3037 h 3384"/>
                <a:gd name="T82" fmla="*/ 3490 w 3490"/>
                <a:gd name="T83" fmla="*/ 3092 h 3384"/>
                <a:gd name="T84" fmla="*/ 3450 w 3490"/>
                <a:gd name="T85" fmla="*/ 3147 h 3384"/>
                <a:gd name="T86" fmla="*/ 2003 w 3490"/>
                <a:gd name="T87" fmla="*/ 3226 h 3384"/>
                <a:gd name="T88" fmla="*/ 1898 w 3490"/>
                <a:gd name="T89" fmla="*/ 3340 h 3384"/>
                <a:gd name="T90" fmla="*/ 1745 w 3490"/>
                <a:gd name="T91" fmla="*/ 3384 h 3384"/>
                <a:gd name="T92" fmla="*/ 1592 w 3490"/>
                <a:gd name="T93" fmla="*/ 3340 h 3384"/>
                <a:gd name="T94" fmla="*/ 1487 w 3490"/>
                <a:gd name="T95" fmla="*/ 3226 h 3384"/>
                <a:gd name="T96" fmla="*/ 40 w 3490"/>
                <a:gd name="T97" fmla="*/ 3147 h 3384"/>
                <a:gd name="T98" fmla="*/ 0 w 3490"/>
                <a:gd name="T99" fmla="*/ 3092 h 3384"/>
                <a:gd name="T100" fmla="*/ 40 w 3490"/>
                <a:gd name="T101" fmla="*/ 3037 h 3384"/>
                <a:gd name="T102" fmla="*/ 1485 w 3490"/>
                <a:gd name="T103" fmla="*/ 2962 h 3384"/>
                <a:gd name="T104" fmla="*/ 1582 w 3490"/>
                <a:gd name="T105" fmla="*/ 2850 h 3384"/>
                <a:gd name="T106" fmla="*/ 1687 w 3490"/>
                <a:gd name="T107" fmla="*/ 2334 h 3384"/>
                <a:gd name="T108" fmla="*/ 155 w 3490"/>
                <a:gd name="T109" fmla="*/ 2309 h 3384"/>
                <a:gd name="T110" fmla="*/ 43 w 3490"/>
                <a:gd name="T111" fmla="*/ 2212 h 3384"/>
                <a:gd name="T112" fmla="*/ 0 w 3490"/>
                <a:gd name="T113" fmla="*/ 2065 h 3384"/>
                <a:gd name="T114" fmla="*/ 21 w 3490"/>
                <a:gd name="T115" fmla="*/ 1274 h 3384"/>
                <a:gd name="T116" fmla="*/ 104 w 3490"/>
                <a:gd name="T117" fmla="*/ 1167 h 3384"/>
                <a:gd name="T118" fmla="*/ 21 w 3490"/>
                <a:gd name="T119" fmla="*/ 1060 h 3384"/>
                <a:gd name="T120" fmla="*/ 0 w 3490"/>
                <a:gd name="T121" fmla="*/ 270 h 3384"/>
                <a:gd name="T122" fmla="*/ 43 w 3490"/>
                <a:gd name="T123" fmla="*/ 124 h 3384"/>
                <a:gd name="T124" fmla="*/ 155 w 3490"/>
                <a:gd name="T125" fmla="*/ 26 h 3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90" h="3384">
                  <a:moveTo>
                    <a:pt x="1745" y="2917"/>
                  </a:moveTo>
                  <a:lnTo>
                    <a:pt x="1713" y="2920"/>
                  </a:lnTo>
                  <a:lnTo>
                    <a:pt x="1684" y="2929"/>
                  </a:lnTo>
                  <a:lnTo>
                    <a:pt x="1657" y="2942"/>
                  </a:lnTo>
                  <a:lnTo>
                    <a:pt x="1633" y="2959"/>
                  </a:lnTo>
                  <a:lnTo>
                    <a:pt x="1612" y="2980"/>
                  </a:lnTo>
                  <a:lnTo>
                    <a:pt x="1595" y="3004"/>
                  </a:lnTo>
                  <a:lnTo>
                    <a:pt x="1581" y="3032"/>
                  </a:lnTo>
                  <a:lnTo>
                    <a:pt x="1574" y="3061"/>
                  </a:lnTo>
                  <a:lnTo>
                    <a:pt x="1571" y="3092"/>
                  </a:lnTo>
                  <a:lnTo>
                    <a:pt x="1574" y="3124"/>
                  </a:lnTo>
                  <a:lnTo>
                    <a:pt x="1581" y="3154"/>
                  </a:lnTo>
                  <a:lnTo>
                    <a:pt x="1595" y="3180"/>
                  </a:lnTo>
                  <a:lnTo>
                    <a:pt x="1612" y="3205"/>
                  </a:lnTo>
                  <a:lnTo>
                    <a:pt x="1633" y="3226"/>
                  </a:lnTo>
                  <a:lnTo>
                    <a:pt x="1657" y="3244"/>
                  </a:lnTo>
                  <a:lnTo>
                    <a:pt x="1684" y="3257"/>
                  </a:lnTo>
                  <a:lnTo>
                    <a:pt x="1713" y="3265"/>
                  </a:lnTo>
                  <a:lnTo>
                    <a:pt x="1745" y="3267"/>
                  </a:lnTo>
                  <a:lnTo>
                    <a:pt x="1777" y="3265"/>
                  </a:lnTo>
                  <a:lnTo>
                    <a:pt x="1806" y="3257"/>
                  </a:lnTo>
                  <a:lnTo>
                    <a:pt x="1833" y="3244"/>
                  </a:lnTo>
                  <a:lnTo>
                    <a:pt x="1857" y="3226"/>
                  </a:lnTo>
                  <a:lnTo>
                    <a:pt x="1878" y="3205"/>
                  </a:lnTo>
                  <a:lnTo>
                    <a:pt x="1895" y="3180"/>
                  </a:lnTo>
                  <a:lnTo>
                    <a:pt x="1909" y="3154"/>
                  </a:lnTo>
                  <a:lnTo>
                    <a:pt x="1916" y="3124"/>
                  </a:lnTo>
                  <a:lnTo>
                    <a:pt x="1920" y="3092"/>
                  </a:lnTo>
                  <a:lnTo>
                    <a:pt x="1916" y="3061"/>
                  </a:lnTo>
                  <a:lnTo>
                    <a:pt x="1909" y="3032"/>
                  </a:lnTo>
                  <a:lnTo>
                    <a:pt x="1895" y="3004"/>
                  </a:lnTo>
                  <a:lnTo>
                    <a:pt x="1878" y="2980"/>
                  </a:lnTo>
                  <a:lnTo>
                    <a:pt x="1857" y="2959"/>
                  </a:lnTo>
                  <a:lnTo>
                    <a:pt x="1833" y="2942"/>
                  </a:lnTo>
                  <a:lnTo>
                    <a:pt x="1806" y="2929"/>
                  </a:lnTo>
                  <a:lnTo>
                    <a:pt x="1777" y="2920"/>
                  </a:lnTo>
                  <a:lnTo>
                    <a:pt x="1745" y="2917"/>
                  </a:lnTo>
                  <a:close/>
                  <a:moveTo>
                    <a:pt x="269" y="1225"/>
                  </a:moveTo>
                  <a:lnTo>
                    <a:pt x="238" y="1229"/>
                  </a:lnTo>
                  <a:lnTo>
                    <a:pt x="209" y="1238"/>
                  </a:lnTo>
                  <a:lnTo>
                    <a:pt x="183" y="1252"/>
                  </a:lnTo>
                  <a:lnTo>
                    <a:pt x="161" y="1270"/>
                  </a:lnTo>
                  <a:lnTo>
                    <a:pt x="143" y="1293"/>
                  </a:lnTo>
                  <a:lnTo>
                    <a:pt x="128" y="1319"/>
                  </a:lnTo>
                  <a:lnTo>
                    <a:pt x="120" y="1347"/>
                  </a:lnTo>
                  <a:lnTo>
                    <a:pt x="116" y="1378"/>
                  </a:lnTo>
                  <a:lnTo>
                    <a:pt x="116" y="2065"/>
                  </a:lnTo>
                  <a:lnTo>
                    <a:pt x="120" y="2096"/>
                  </a:lnTo>
                  <a:lnTo>
                    <a:pt x="128" y="2125"/>
                  </a:lnTo>
                  <a:lnTo>
                    <a:pt x="143" y="2150"/>
                  </a:lnTo>
                  <a:lnTo>
                    <a:pt x="161" y="2173"/>
                  </a:lnTo>
                  <a:lnTo>
                    <a:pt x="183" y="2192"/>
                  </a:lnTo>
                  <a:lnTo>
                    <a:pt x="209" y="2205"/>
                  </a:lnTo>
                  <a:lnTo>
                    <a:pt x="238" y="2214"/>
                  </a:lnTo>
                  <a:lnTo>
                    <a:pt x="269" y="2217"/>
                  </a:lnTo>
                  <a:lnTo>
                    <a:pt x="3221" y="2217"/>
                  </a:lnTo>
                  <a:lnTo>
                    <a:pt x="3252" y="2214"/>
                  </a:lnTo>
                  <a:lnTo>
                    <a:pt x="3281" y="2205"/>
                  </a:lnTo>
                  <a:lnTo>
                    <a:pt x="3307" y="2192"/>
                  </a:lnTo>
                  <a:lnTo>
                    <a:pt x="3329" y="2173"/>
                  </a:lnTo>
                  <a:lnTo>
                    <a:pt x="3347" y="2150"/>
                  </a:lnTo>
                  <a:lnTo>
                    <a:pt x="3362" y="2125"/>
                  </a:lnTo>
                  <a:lnTo>
                    <a:pt x="3370" y="2096"/>
                  </a:lnTo>
                  <a:lnTo>
                    <a:pt x="3374" y="2065"/>
                  </a:lnTo>
                  <a:lnTo>
                    <a:pt x="3374" y="1378"/>
                  </a:lnTo>
                  <a:lnTo>
                    <a:pt x="3370" y="1347"/>
                  </a:lnTo>
                  <a:lnTo>
                    <a:pt x="3362" y="1319"/>
                  </a:lnTo>
                  <a:lnTo>
                    <a:pt x="3347" y="1293"/>
                  </a:lnTo>
                  <a:lnTo>
                    <a:pt x="3329" y="1270"/>
                  </a:lnTo>
                  <a:lnTo>
                    <a:pt x="3307" y="1252"/>
                  </a:lnTo>
                  <a:lnTo>
                    <a:pt x="3281" y="1238"/>
                  </a:lnTo>
                  <a:lnTo>
                    <a:pt x="3252" y="1229"/>
                  </a:lnTo>
                  <a:lnTo>
                    <a:pt x="3221" y="1225"/>
                  </a:lnTo>
                  <a:lnTo>
                    <a:pt x="269" y="1225"/>
                  </a:lnTo>
                  <a:close/>
                  <a:moveTo>
                    <a:pt x="269" y="117"/>
                  </a:moveTo>
                  <a:lnTo>
                    <a:pt x="238" y="120"/>
                  </a:lnTo>
                  <a:lnTo>
                    <a:pt x="209" y="130"/>
                  </a:lnTo>
                  <a:lnTo>
                    <a:pt x="183" y="144"/>
                  </a:lnTo>
                  <a:lnTo>
                    <a:pt x="161" y="162"/>
                  </a:lnTo>
                  <a:lnTo>
                    <a:pt x="143" y="185"/>
                  </a:lnTo>
                  <a:lnTo>
                    <a:pt x="128" y="210"/>
                  </a:lnTo>
                  <a:lnTo>
                    <a:pt x="120" y="239"/>
                  </a:lnTo>
                  <a:lnTo>
                    <a:pt x="116" y="270"/>
                  </a:lnTo>
                  <a:lnTo>
                    <a:pt x="116" y="957"/>
                  </a:lnTo>
                  <a:lnTo>
                    <a:pt x="120" y="988"/>
                  </a:lnTo>
                  <a:lnTo>
                    <a:pt x="128" y="1017"/>
                  </a:lnTo>
                  <a:lnTo>
                    <a:pt x="143" y="1042"/>
                  </a:lnTo>
                  <a:lnTo>
                    <a:pt x="161" y="1064"/>
                  </a:lnTo>
                  <a:lnTo>
                    <a:pt x="183" y="1083"/>
                  </a:lnTo>
                  <a:lnTo>
                    <a:pt x="209" y="1097"/>
                  </a:lnTo>
                  <a:lnTo>
                    <a:pt x="238" y="1106"/>
                  </a:lnTo>
                  <a:lnTo>
                    <a:pt x="269" y="1109"/>
                  </a:lnTo>
                  <a:lnTo>
                    <a:pt x="3221" y="1109"/>
                  </a:lnTo>
                  <a:lnTo>
                    <a:pt x="3252" y="1106"/>
                  </a:lnTo>
                  <a:lnTo>
                    <a:pt x="3281" y="1097"/>
                  </a:lnTo>
                  <a:lnTo>
                    <a:pt x="3307" y="1083"/>
                  </a:lnTo>
                  <a:lnTo>
                    <a:pt x="3329" y="1064"/>
                  </a:lnTo>
                  <a:lnTo>
                    <a:pt x="3347" y="1042"/>
                  </a:lnTo>
                  <a:lnTo>
                    <a:pt x="3362" y="1017"/>
                  </a:lnTo>
                  <a:lnTo>
                    <a:pt x="3370" y="988"/>
                  </a:lnTo>
                  <a:lnTo>
                    <a:pt x="3374" y="957"/>
                  </a:lnTo>
                  <a:lnTo>
                    <a:pt x="3374" y="270"/>
                  </a:lnTo>
                  <a:lnTo>
                    <a:pt x="3370" y="239"/>
                  </a:lnTo>
                  <a:lnTo>
                    <a:pt x="3362" y="210"/>
                  </a:lnTo>
                  <a:lnTo>
                    <a:pt x="3347" y="185"/>
                  </a:lnTo>
                  <a:lnTo>
                    <a:pt x="3329" y="162"/>
                  </a:lnTo>
                  <a:lnTo>
                    <a:pt x="3307" y="144"/>
                  </a:lnTo>
                  <a:lnTo>
                    <a:pt x="3281" y="130"/>
                  </a:lnTo>
                  <a:lnTo>
                    <a:pt x="3252" y="120"/>
                  </a:lnTo>
                  <a:lnTo>
                    <a:pt x="3221" y="117"/>
                  </a:lnTo>
                  <a:lnTo>
                    <a:pt x="269" y="117"/>
                  </a:lnTo>
                  <a:close/>
                  <a:moveTo>
                    <a:pt x="269" y="0"/>
                  </a:moveTo>
                  <a:lnTo>
                    <a:pt x="3221" y="0"/>
                  </a:lnTo>
                  <a:lnTo>
                    <a:pt x="3262" y="4"/>
                  </a:lnTo>
                  <a:lnTo>
                    <a:pt x="3300" y="12"/>
                  </a:lnTo>
                  <a:lnTo>
                    <a:pt x="3335" y="26"/>
                  </a:lnTo>
                  <a:lnTo>
                    <a:pt x="3367" y="44"/>
                  </a:lnTo>
                  <a:lnTo>
                    <a:pt x="3398" y="66"/>
                  </a:lnTo>
                  <a:lnTo>
                    <a:pt x="3424" y="93"/>
                  </a:lnTo>
                  <a:lnTo>
                    <a:pt x="3447" y="124"/>
                  </a:lnTo>
                  <a:lnTo>
                    <a:pt x="3465" y="156"/>
                  </a:lnTo>
                  <a:lnTo>
                    <a:pt x="3478" y="192"/>
                  </a:lnTo>
                  <a:lnTo>
                    <a:pt x="3487" y="230"/>
                  </a:lnTo>
                  <a:lnTo>
                    <a:pt x="3490" y="270"/>
                  </a:lnTo>
                  <a:lnTo>
                    <a:pt x="3490" y="957"/>
                  </a:lnTo>
                  <a:lnTo>
                    <a:pt x="3488" y="993"/>
                  </a:lnTo>
                  <a:lnTo>
                    <a:pt x="3480" y="1027"/>
                  </a:lnTo>
                  <a:lnTo>
                    <a:pt x="3469" y="1060"/>
                  </a:lnTo>
                  <a:lnTo>
                    <a:pt x="3454" y="1091"/>
                  </a:lnTo>
                  <a:lnTo>
                    <a:pt x="3434" y="1119"/>
                  </a:lnTo>
                  <a:lnTo>
                    <a:pt x="3412" y="1145"/>
                  </a:lnTo>
                  <a:lnTo>
                    <a:pt x="3386" y="1167"/>
                  </a:lnTo>
                  <a:lnTo>
                    <a:pt x="3412" y="1190"/>
                  </a:lnTo>
                  <a:lnTo>
                    <a:pt x="3434" y="1216"/>
                  </a:lnTo>
                  <a:lnTo>
                    <a:pt x="3454" y="1244"/>
                  </a:lnTo>
                  <a:lnTo>
                    <a:pt x="3469" y="1274"/>
                  </a:lnTo>
                  <a:lnTo>
                    <a:pt x="3480" y="1307"/>
                  </a:lnTo>
                  <a:lnTo>
                    <a:pt x="3488" y="1342"/>
                  </a:lnTo>
                  <a:lnTo>
                    <a:pt x="3490" y="1378"/>
                  </a:lnTo>
                  <a:lnTo>
                    <a:pt x="3490" y="2065"/>
                  </a:lnTo>
                  <a:lnTo>
                    <a:pt x="3487" y="2105"/>
                  </a:lnTo>
                  <a:lnTo>
                    <a:pt x="3478" y="2143"/>
                  </a:lnTo>
                  <a:lnTo>
                    <a:pt x="3465" y="2179"/>
                  </a:lnTo>
                  <a:lnTo>
                    <a:pt x="3447" y="2212"/>
                  </a:lnTo>
                  <a:lnTo>
                    <a:pt x="3424" y="2242"/>
                  </a:lnTo>
                  <a:lnTo>
                    <a:pt x="3398" y="2268"/>
                  </a:lnTo>
                  <a:lnTo>
                    <a:pt x="3367" y="2290"/>
                  </a:lnTo>
                  <a:lnTo>
                    <a:pt x="3335" y="2309"/>
                  </a:lnTo>
                  <a:lnTo>
                    <a:pt x="3300" y="2323"/>
                  </a:lnTo>
                  <a:lnTo>
                    <a:pt x="3262" y="2331"/>
                  </a:lnTo>
                  <a:lnTo>
                    <a:pt x="3221" y="2334"/>
                  </a:lnTo>
                  <a:lnTo>
                    <a:pt x="1803" y="2334"/>
                  </a:lnTo>
                  <a:lnTo>
                    <a:pt x="1803" y="2807"/>
                  </a:lnTo>
                  <a:lnTo>
                    <a:pt x="1840" y="2816"/>
                  </a:lnTo>
                  <a:lnTo>
                    <a:pt x="1875" y="2831"/>
                  </a:lnTo>
                  <a:lnTo>
                    <a:pt x="1908" y="2850"/>
                  </a:lnTo>
                  <a:lnTo>
                    <a:pt x="1936" y="2874"/>
                  </a:lnTo>
                  <a:lnTo>
                    <a:pt x="1963" y="2900"/>
                  </a:lnTo>
                  <a:lnTo>
                    <a:pt x="1986" y="2930"/>
                  </a:lnTo>
                  <a:lnTo>
                    <a:pt x="2005" y="2962"/>
                  </a:lnTo>
                  <a:lnTo>
                    <a:pt x="2020" y="2997"/>
                  </a:lnTo>
                  <a:lnTo>
                    <a:pt x="2029" y="3034"/>
                  </a:lnTo>
                  <a:lnTo>
                    <a:pt x="3432" y="3034"/>
                  </a:lnTo>
                  <a:lnTo>
                    <a:pt x="3450" y="3037"/>
                  </a:lnTo>
                  <a:lnTo>
                    <a:pt x="3466" y="3045"/>
                  </a:lnTo>
                  <a:lnTo>
                    <a:pt x="3478" y="3058"/>
                  </a:lnTo>
                  <a:lnTo>
                    <a:pt x="3487" y="3074"/>
                  </a:lnTo>
                  <a:lnTo>
                    <a:pt x="3490" y="3092"/>
                  </a:lnTo>
                  <a:lnTo>
                    <a:pt x="3487" y="3111"/>
                  </a:lnTo>
                  <a:lnTo>
                    <a:pt x="3478" y="3127"/>
                  </a:lnTo>
                  <a:lnTo>
                    <a:pt x="3466" y="3140"/>
                  </a:lnTo>
                  <a:lnTo>
                    <a:pt x="3450" y="3147"/>
                  </a:lnTo>
                  <a:lnTo>
                    <a:pt x="3432" y="3150"/>
                  </a:lnTo>
                  <a:lnTo>
                    <a:pt x="2029" y="3150"/>
                  </a:lnTo>
                  <a:lnTo>
                    <a:pt x="2019" y="3190"/>
                  </a:lnTo>
                  <a:lnTo>
                    <a:pt x="2003" y="3226"/>
                  </a:lnTo>
                  <a:lnTo>
                    <a:pt x="1983" y="3260"/>
                  </a:lnTo>
                  <a:lnTo>
                    <a:pt x="1959" y="3290"/>
                  </a:lnTo>
                  <a:lnTo>
                    <a:pt x="1930" y="3317"/>
                  </a:lnTo>
                  <a:lnTo>
                    <a:pt x="1898" y="3340"/>
                  </a:lnTo>
                  <a:lnTo>
                    <a:pt x="1863" y="3358"/>
                  </a:lnTo>
                  <a:lnTo>
                    <a:pt x="1826" y="3372"/>
                  </a:lnTo>
                  <a:lnTo>
                    <a:pt x="1786" y="3381"/>
                  </a:lnTo>
                  <a:lnTo>
                    <a:pt x="1745" y="3384"/>
                  </a:lnTo>
                  <a:lnTo>
                    <a:pt x="1704" y="3381"/>
                  </a:lnTo>
                  <a:lnTo>
                    <a:pt x="1664" y="3372"/>
                  </a:lnTo>
                  <a:lnTo>
                    <a:pt x="1627" y="3358"/>
                  </a:lnTo>
                  <a:lnTo>
                    <a:pt x="1592" y="3340"/>
                  </a:lnTo>
                  <a:lnTo>
                    <a:pt x="1560" y="3317"/>
                  </a:lnTo>
                  <a:lnTo>
                    <a:pt x="1531" y="3290"/>
                  </a:lnTo>
                  <a:lnTo>
                    <a:pt x="1507" y="3260"/>
                  </a:lnTo>
                  <a:lnTo>
                    <a:pt x="1487" y="3226"/>
                  </a:lnTo>
                  <a:lnTo>
                    <a:pt x="1471" y="3190"/>
                  </a:lnTo>
                  <a:lnTo>
                    <a:pt x="1461" y="3150"/>
                  </a:lnTo>
                  <a:lnTo>
                    <a:pt x="58" y="3150"/>
                  </a:lnTo>
                  <a:lnTo>
                    <a:pt x="40" y="3147"/>
                  </a:lnTo>
                  <a:lnTo>
                    <a:pt x="24" y="3140"/>
                  </a:lnTo>
                  <a:lnTo>
                    <a:pt x="12" y="3127"/>
                  </a:lnTo>
                  <a:lnTo>
                    <a:pt x="3" y="3111"/>
                  </a:lnTo>
                  <a:lnTo>
                    <a:pt x="0" y="3092"/>
                  </a:lnTo>
                  <a:lnTo>
                    <a:pt x="3" y="3074"/>
                  </a:lnTo>
                  <a:lnTo>
                    <a:pt x="12" y="3058"/>
                  </a:lnTo>
                  <a:lnTo>
                    <a:pt x="24" y="3045"/>
                  </a:lnTo>
                  <a:lnTo>
                    <a:pt x="40" y="3037"/>
                  </a:lnTo>
                  <a:lnTo>
                    <a:pt x="58" y="3034"/>
                  </a:lnTo>
                  <a:lnTo>
                    <a:pt x="1461" y="3034"/>
                  </a:lnTo>
                  <a:lnTo>
                    <a:pt x="1470" y="2997"/>
                  </a:lnTo>
                  <a:lnTo>
                    <a:pt x="1485" y="2962"/>
                  </a:lnTo>
                  <a:lnTo>
                    <a:pt x="1504" y="2930"/>
                  </a:lnTo>
                  <a:lnTo>
                    <a:pt x="1527" y="2900"/>
                  </a:lnTo>
                  <a:lnTo>
                    <a:pt x="1554" y="2874"/>
                  </a:lnTo>
                  <a:lnTo>
                    <a:pt x="1582" y="2850"/>
                  </a:lnTo>
                  <a:lnTo>
                    <a:pt x="1615" y="2831"/>
                  </a:lnTo>
                  <a:lnTo>
                    <a:pt x="1650" y="2816"/>
                  </a:lnTo>
                  <a:lnTo>
                    <a:pt x="1687" y="2807"/>
                  </a:lnTo>
                  <a:lnTo>
                    <a:pt x="1687" y="2334"/>
                  </a:lnTo>
                  <a:lnTo>
                    <a:pt x="269" y="2334"/>
                  </a:lnTo>
                  <a:lnTo>
                    <a:pt x="228" y="2331"/>
                  </a:lnTo>
                  <a:lnTo>
                    <a:pt x="190" y="2323"/>
                  </a:lnTo>
                  <a:lnTo>
                    <a:pt x="155" y="2309"/>
                  </a:lnTo>
                  <a:lnTo>
                    <a:pt x="123" y="2290"/>
                  </a:lnTo>
                  <a:lnTo>
                    <a:pt x="92" y="2268"/>
                  </a:lnTo>
                  <a:lnTo>
                    <a:pt x="66" y="2242"/>
                  </a:lnTo>
                  <a:lnTo>
                    <a:pt x="43" y="2212"/>
                  </a:lnTo>
                  <a:lnTo>
                    <a:pt x="25" y="2179"/>
                  </a:lnTo>
                  <a:lnTo>
                    <a:pt x="12" y="2143"/>
                  </a:lnTo>
                  <a:lnTo>
                    <a:pt x="3" y="2105"/>
                  </a:lnTo>
                  <a:lnTo>
                    <a:pt x="0" y="2065"/>
                  </a:lnTo>
                  <a:lnTo>
                    <a:pt x="0" y="1378"/>
                  </a:lnTo>
                  <a:lnTo>
                    <a:pt x="2" y="1342"/>
                  </a:lnTo>
                  <a:lnTo>
                    <a:pt x="10" y="1307"/>
                  </a:lnTo>
                  <a:lnTo>
                    <a:pt x="21" y="1274"/>
                  </a:lnTo>
                  <a:lnTo>
                    <a:pt x="36" y="1244"/>
                  </a:lnTo>
                  <a:lnTo>
                    <a:pt x="56" y="1216"/>
                  </a:lnTo>
                  <a:lnTo>
                    <a:pt x="78" y="1190"/>
                  </a:lnTo>
                  <a:lnTo>
                    <a:pt x="104" y="1167"/>
                  </a:lnTo>
                  <a:lnTo>
                    <a:pt x="78" y="1145"/>
                  </a:lnTo>
                  <a:lnTo>
                    <a:pt x="56" y="1119"/>
                  </a:lnTo>
                  <a:lnTo>
                    <a:pt x="36" y="1091"/>
                  </a:lnTo>
                  <a:lnTo>
                    <a:pt x="21" y="1060"/>
                  </a:lnTo>
                  <a:lnTo>
                    <a:pt x="10" y="1027"/>
                  </a:lnTo>
                  <a:lnTo>
                    <a:pt x="2" y="993"/>
                  </a:lnTo>
                  <a:lnTo>
                    <a:pt x="0" y="957"/>
                  </a:lnTo>
                  <a:lnTo>
                    <a:pt x="0" y="270"/>
                  </a:lnTo>
                  <a:lnTo>
                    <a:pt x="3" y="230"/>
                  </a:lnTo>
                  <a:lnTo>
                    <a:pt x="12" y="192"/>
                  </a:lnTo>
                  <a:lnTo>
                    <a:pt x="25" y="156"/>
                  </a:lnTo>
                  <a:lnTo>
                    <a:pt x="43" y="124"/>
                  </a:lnTo>
                  <a:lnTo>
                    <a:pt x="66" y="93"/>
                  </a:lnTo>
                  <a:lnTo>
                    <a:pt x="92" y="66"/>
                  </a:lnTo>
                  <a:lnTo>
                    <a:pt x="123" y="44"/>
                  </a:lnTo>
                  <a:lnTo>
                    <a:pt x="155" y="26"/>
                  </a:lnTo>
                  <a:lnTo>
                    <a:pt x="190" y="12"/>
                  </a:lnTo>
                  <a:lnTo>
                    <a:pt x="228" y="4"/>
                  </a:lnTo>
                  <a:lnTo>
                    <a:pt x="2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251"/>
            <p:cNvSpPr>
              <a:spLocks noEditPoints="1"/>
            </p:cNvSpPr>
            <p:nvPr/>
          </p:nvSpPr>
          <p:spPr bwMode="auto">
            <a:xfrm>
              <a:off x="11042650" y="3698875"/>
              <a:ext cx="82550" cy="84138"/>
            </a:xfrm>
            <a:custGeom>
              <a:avLst/>
              <a:gdLst>
                <a:gd name="T0" fmla="*/ 233 w 524"/>
                <a:gd name="T1" fmla="*/ 120 h 525"/>
                <a:gd name="T2" fmla="*/ 181 w 524"/>
                <a:gd name="T3" fmla="*/ 142 h 525"/>
                <a:gd name="T4" fmla="*/ 141 w 524"/>
                <a:gd name="T5" fmla="*/ 181 h 525"/>
                <a:gd name="T6" fmla="*/ 120 w 524"/>
                <a:gd name="T7" fmla="*/ 233 h 525"/>
                <a:gd name="T8" fmla="*/ 120 w 524"/>
                <a:gd name="T9" fmla="*/ 293 h 525"/>
                <a:gd name="T10" fmla="*/ 141 w 524"/>
                <a:gd name="T11" fmla="*/ 345 h 525"/>
                <a:gd name="T12" fmla="*/ 181 w 524"/>
                <a:gd name="T13" fmla="*/ 384 h 525"/>
                <a:gd name="T14" fmla="*/ 233 w 524"/>
                <a:gd name="T15" fmla="*/ 406 h 525"/>
                <a:gd name="T16" fmla="*/ 291 w 524"/>
                <a:gd name="T17" fmla="*/ 406 h 525"/>
                <a:gd name="T18" fmla="*/ 343 w 524"/>
                <a:gd name="T19" fmla="*/ 384 h 525"/>
                <a:gd name="T20" fmla="*/ 382 w 524"/>
                <a:gd name="T21" fmla="*/ 345 h 525"/>
                <a:gd name="T22" fmla="*/ 404 w 524"/>
                <a:gd name="T23" fmla="*/ 293 h 525"/>
                <a:gd name="T24" fmla="*/ 404 w 524"/>
                <a:gd name="T25" fmla="*/ 233 h 525"/>
                <a:gd name="T26" fmla="*/ 382 w 524"/>
                <a:gd name="T27" fmla="*/ 181 h 525"/>
                <a:gd name="T28" fmla="*/ 343 w 524"/>
                <a:gd name="T29" fmla="*/ 142 h 525"/>
                <a:gd name="T30" fmla="*/ 291 w 524"/>
                <a:gd name="T31" fmla="*/ 120 h 525"/>
                <a:gd name="T32" fmla="*/ 261 w 524"/>
                <a:gd name="T33" fmla="*/ 0 h 525"/>
                <a:gd name="T34" fmla="*/ 337 w 524"/>
                <a:gd name="T35" fmla="*/ 11 h 525"/>
                <a:gd name="T36" fmla="*/ 404 w 524"/>
                <a:gd name="T37" fmla="*/ 42 h 525"/>
                <a:gd name="T38" fmla="*/ 459 w 524"/>
                <a:gd name="T39" fmla="*/ 90 h 525"/>
                <a:gd name="T40" fmla="*/ 499 w 524"/>
                <a:gd name="T41" fmla="*/ 151 h 525"/>
                <a:gd name="T42" fmla="*/ 520 w 524"/>
                <a:gd name="T43" fmla="*/ 224 h 525"/>
                <a:gd name="T44" fmla="*/ 520 w 524"/>
                <a:gd name="T45" fmla="*/ 301 h 525"/>
                <a:gd name="T46" fmla="*/ 499 w 524"/>
                <a:gd name="T47" fmla="*/ 373 h 525"/>
                <a:gd name="T48" fmla="*/ 459 w 524"/>
                <a:gd name="T49" fmla="*/ 435 h 525"/>
                <a:gd name="T50" fmla="*/ 404 w 524"/>
                <a:gd name="T51" fmla="*/ 482 h 525"/>
                <a:gd name="T52" fmla="*/ 337 w 524"/>
                <a:gd name="T53" fmla="*/ 514 h 525"/>
                <a:gd name="T54" fmla="*/ 261 w 524"/>
                <a:gd name="T55" fmla="*/ 525 h 525"/>
                <a:gd name="T56" fmla="*/ 186 w 524"/>
                <a:gd name="T57" fmla="*/ 514 h 525"/>
                <a:gd name="T58" fmla="*/ 120 w 524"/>
                <a:gd name="T59" fmla="*/ 482 h 525"/>
                <a:gd name="T60" fmla="*/ 65 w 524"/>
                <a:gd name="T61" fmla="*/ 435 h 525"/>
                <a:gd name="T62" fmla="*/ 24 w 524"/>
                <a:gd name="T63" fmla="*/ 373 h 525"/>
                <a:gd name="T64" fmla="*/ 3 w 524"/>
                <a:gd name="T65" fmla="*/ 301 h 525"/>
                <a:gd name="T66" fmla="*/ 3 w 524"/>
                <a:gd name="T67" fmla="*/ 224 h 525"/>
                <a:gd name="T68" fmla="*/ 24 w 524"/>
                <a:gd name="T69" fmla="*/ 151 h 525"/>
                <a:gd name="T70" fmla="*/ 65 w 524"/>
                <a:gd name="T71" fmla="*/ 90 h 525"/>
                <a:gd name="T72" fmla="*/ 120 w 524"/>
                <a:gd name="T73" fmla="*/ 42 h 525"/>
                <a:gd name="T74" fmla="*/ 186 w 524"/>
                <a:gd name="T75" fmla="*/ 11 h 525"/>
                <a:gd name="T76" fmla="*/ 261 w 524"/>
                <a:gd name="T7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4" h="525">
                  <a:moveTo>
                    <a:pt x="261" y="116"/>
                  </a:moveTo>
                  <a:lnTo>
                    <a:pt x="233" y="120"/>
                  </a:lnTo>
                  <a:lnTo>
                    <a:pt x="205" y="128"/>
                  </a:lnTo>
                  <a:lnTo>
                    <a:pt x="181" y="142"/>
                  </a:lnTo>
                  <a:lnTo>
                    <a:pt x="159" y="160"/>
                  </a:lnTo>
                  <a:lnTo>
                    <a:pt x="141" y="181"/>
                  </a:lnTo>
                  <a:lnTo>
                    <a:pt x="128" y="206"/>
                  </a:lnTo>
                  <a:lnTo>
                    <a:pt x="120" y="233"/>
                  </a:lnTo>
                  <a:lnTo>
                    <a:pt x="116" y="263"/>
                  </a:lnTo>
                  <a:lnTo>
                    <a:pt x="120" y="293"/>
                  </a:lnTo>
                  <a:lnTo>
                    <a:pt x="128" y="319"/>
                  </a:lnTo>
                  <a:lnTo>
                    <a:pt x="141" y="345"/>
                  </a:lnTo>
                  <a:lnTo>
                    <a:pt x="159" y="366"/>
                  </a:lnTo>
                  <a:lnTo>
                    <a:pt x="181" y="384"/>
                  </a:lnTo>
                  <a:lnTo>
                    <a:pt x="205" y="398"/>
                  </a:lnTo>
                  <a:lnTo>
                    <a:pt x="233" y="406"/>
                  </a:lnTo>
                  <a:lnTo>
                    <a:pt x="261" y="408"/>
                  </a:lnTo>
                  <a:lnTo>
                    <a:pt x="291" y="406"/>
                  </a:lnTo>
                  <a:lnTo>
                    <a:pt x="318" y="398"/>
                  </a:lnTo>
                  <a:lnTo>
                    <a:pt x="343" y="384"/>
                  </a:lnTo>
                  <a:lnTo>
                    <a:pt x="365" y="366"/>
                  </a:lnTo>
                  <a:lnTo>
                    <a:pt x="382" y="345"/>
                  </a:lnTo>
                  <a:lnTo>
                    <a:pt x="396" y="319"/>
                  </a:lnTo>
                  <a:lnTo>
                    <a:pt x="404" y="293"/>
                  </a:lnTo>
                  <a:lnTo>
                    <a:pt x="407" y="263"/>
                  </a:lnTo>
                  <a:lnTo>
                    <a:pt x="404" y="233"/>
                  </a:lnTo>
                  <a:lnTo>
                    <a:pt x="396" y="206"/>
                  </a:lnTo>
                  <a:lnTo>
                    <a:pt x="382" y="181"/>
                  </a:lnTo>
                  <a:lnTo>
                    <a:pt x="365" y="160"/>
                  </a:lnTo>
                  <a:lnTo>
                    <a:pt x="343" y="142"/>
                  </a:lnTo>
                  <a:lnTo>
                    <a:pt x="318" y="128"/>
                  </a:lnTo>
                  <a:lnTo>
                    <a:pt x="291" y="120"/>
                  </a:lnTo>
                  <a:lnTo>
                    <a:pt x="261" y="116"/>
                  </a:lnTo>
                  <a:close/>
                  <a:moveTo>
                    <a:pt x="261" y="0"/>
                  </a:moveTo>
                  <a:lnTo>
                    <a:pt x="300" y="3"/>
                  </a:lnTo>
                  <a:lnTo>
                    <a:pt x="337" y="11"/>
                  </a:lnTo>
                  <a:lnTo>
                    <a:pt x="372" y="24"/>
                  </a:lnTo>
                  <a:lnTo>
                    <a:pt x="404" y="42"/>
                  </a:lnTo>
                  <a:lnTo>
                    <a:pt x="434" y="65"/>
                  </a:lnTo>
                  <a:lnTo>
                    <a:pt x="459" y="90"/>
                  </a:lnTo>
                  <a:lnTo>
                    <a:pt x="481" y="120"/>
                  </a:lnTo>
                  <a:lnTo>
                    <a:pt x="499" y="151"/>
                  </a:lnTo>
                  <a:lnTo>
                    <a:pt x="513" y="186"/>
                  </a:lnTo>
                  <a:lnTo>
                    <a:pt x="520" y="224"/>
                  </a:lnTo>
                  <a:lnTo>
                    <a:pt x="524" y="263"/>
                  </a:lnTo>
                  <a:lnTo>
                    <a:pt x="520" y="301"/>
                  </a:lnTo>
                  <a:lnTo>
                    <a:pt x="513" y="338"/>
                  </a:lnTo>
                  <a:lnTo>
                    <a:pt x="499" y="373"/>
                  </a:lnTo>
                  <a:lnTo>
                    <a:pt x="481" y="405"/>
                  </a:lnTo>
                  <a:lnTo>
                    <a:pt x="459" y="435"/>
                  </a:lnTo>
                  <a:lnTo>
                    <a:pt x="434" y="460"/>
                  </a:lnTo>
                  <a:lnTo>
                    <a:pt x="404" y="482"/>
                  </a:lnTo>
                  <a:lnTo>
                    <a:pt x="372" y="500"/>
                  </a:lnTo>
                  <a:lnTo>
                    <a:pt x="337" y="514"/>
                  </a:lnTo>
                  <a:lnTo>
                    <a:pt x="300" y="522"/>
                  </a:lnTo>
                  <a:lnTo>
                    <a:pt x="261" y="525"/>
                  </a:lnTo>
                  <a:lnTo>
                    <a:pt x="223" y="522"/>
                  </a:lnTo>
                  <a:lnTo>
                    <a:pt x="186" y="514"/>
                  </a:lnTo>
                  <a:lnTo>
                    <a:pt x="151" y="500"/>
                  </a:lnTo>
                  <a:lnTo>
                    <a:pt x="120" y="482"/>
                  </a:lnTo>
                  <a:lnTo>
                    <a:pt x="90" y="460"/>
                  </a:lnTo>
                  <a:lnTo>
                    <a:pt x="65" y="435"/>
                  </a:lnTo>
                  <a:lnTo>
                    <a:pt x="42" y="405"/>
                  </a:lnTo>
                  <a:lnTo>
                    <a:pt x="24" y="373"/>
                  </a:lnTo>
                  <a:lnTo>
                    <a:pt x="12" y="338"/>
                  </a:lnTo>
                  <a:lnTo>
                    <a:pt x="3" y="301"/>
                  </a:lnTo>
                  <a:lnTo>
                    <a:pt x="0" y="263"/>
                  </a:lnTo>
                  <a:lnTo>
                    <a:pt x="3" y="224"/>
                  </a:lnTo>
                  <a:lnTo>
                    <a:pt x="12" y="186"/>
                  </a:lnTo>
                  <a:lnTo>
                    <a:pt x="24" y="151"/>
                  </a:lnTo>
                  <a:lnTo>
                    <a:pt x="42" y="120"/>
                  </a:lnTo>
                  <a:lnTo>
                    <a:pt x="65" y="90"/>
                  </a:lnTo>
                  <a:lnTo>
                    <a:pt x="90" y="65"/>
                  </a:lnTo>
                  <a:lnTo>
                    <a:pt x="120" y="42"/>
                  </a:lnTo>
                  <a:lnTo>
                    <a:pt x="151" y="24"/>
                  </a:lnTo>
                  <a:lnTo>
                    <a:pt x="186" y="11"/>
                  </a:lnTo>
                  <a:lnTo>
                    <a:pt x="223" y="3"/>
                  </a:lnTo>
                  <a:lnTo>
                    <a:pt x="2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252"/>
            <p:cNvSpPr>
              <a:spLocks/>
            </p:cNvSpPr>
            <p:nvPr/>
          </p:nvSpPr>
          <p:spPr bwMode="auto">
            <a:xfrm>
              <a:off x="11439525" y="3717925"/>
              <a:ext cx="19050" cy="19050"/>
            </a:xfrm>
            <a:custGeom>
              <a:avLst/>
              <a:gdLst>
                <a:gd name="T0" fmla="*/ 58 w 117"/>
                <a:gd name="T1" fmla="*/ 0 h 117"/>
                <a:gd name="T2" fmla="*/ 76 w 117"/>
                <a:gd name="T3" fmla="*/ 4 h 117"/>
                <a:gd name="T4" fmla="*/ 92 w 117"/>
                <a:gd name="T5" fmla="*/ 12 h 117"/>
                <a:gd name="T6" fmla="*/ 105 w 117"/>
                <a:gd name="T7" fmla="*/ 25 h 117"/>
                <a:gd name="T8" fmla="*/ 113 w 117"/>
                <a:gd name="T9" fmla="*/ 41 h 117"/>
                <a:gd name="T10" fmla="*/ 117 w 117"/>
                <a:gd name="T11" fmla="*/ 59 h 117"/>
                <a:gd name="T12" fmla="*/ 113 w 117"/>
                <a:gd name="T13" fmla="*/ 78 h 117"/>
                <a:gd name="T14" fmla="*/ 105 w 117"/>
                <a:gd name="T15" fmla="*/ 94 h 117"/>
                <a:gd name="T16" fmla="*/ 92 w 117"/>
                <a:gd name="T17" fmla="*/ 107 h 117"/>
                <a:gd name="T18" fmla="*/ 76 w 117"/>
                <a:gd name="T19" fmla="*/ 114 h 117"/>
                <a:gd name="T20" fmla="*/ 58 w 117"/>
                <a:gd name="T21" fmla="*/ 117 h 117"/>
                <a:gd name="T22" fmla="*/ 40 w 117"/>
                <a:gd name="T23" fmla="*/ 114 h 117"/>
                <a:gd name="T24" fmla="*/ 24 w 117"/>
                <a:gd name="T25" fmla="*/ 107 h 117"/>
                <a:gd name="T26" fmla="*/ 12 w 117"/>
                <a:gd name="T27" fmla="*/ 94 h 117"/>
                <a:gd name="T28" fmla="*/ 3 w 117"/>
                <a:gd name="T29" fmla="*/ 78 h 117"/>
                <a:gd name="T30" fmla="*/ 0 w 117"/>
                <a:gd name="T31" fmla="*/ 59 h 117"/>
                <a:gd name="T32" fmla="*/ 3 w 117"/>
                <a:gd name="T33" fmla="*/ 41 h 117"/>
                <a:gd name="T34" fmla="*/ 12 w 117"/>
                <a:gd name="T35" fmla="*/ 25 h 117"/>
                <a:gd name="T36" fmla="*/ 24 w 117"/>
                <a:gd name="T37" fmla="*/ 12 h 117"/>
                <a:gd name="T38" fmla="*/ 40 w 117"/>
                <a:gd name="T39" fmla="*/ 4 h 117"/>
                <a:gd name="T40" fmla="*/ 58 w 117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1"/>
                  </a:lnTo>
                  <a:lnTo>
                    <a:pt x="117" y="59"/>
                  </a:lnTo>
                  <a:lnTo>
                    <a:pt x="113" y="78"/>
                  </a:lnTo>
                  <a:lnTo>
                    <a:pt x="105" y="94"/>
                  </a:lnTo>
                  <a:lnTo>
                    <a:pt x="92" y="107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253"/>
            <p:cNvSpPr>
              <a:spLocks/>
            </p:cNvSpPr>
            <p:nvPr/>
          </p:nvSpPr>
          <p:spPr bwMode="auto">
            <a:xfrm>
              <a:off x="11403013" y="3717925"/>
              <a:ext cx="17462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4 h 117"/>
                <a:gd name="T4" fmla="*/ 93 w 116"/>
                <a:gd name="T5" fmla="*/ 12 h 117"/>
                <a:gd name="T6" fmla="*/ 104 w 116"/>
                <a:gd name="T7" fmla="*/ 25 h 117"/>
                <a:gd name="T8" fmla="*/ 113 w 116"/>
                <a:gd name="T9" fmla="*/ 41 h 117"/>
                <a:gd name="T10" fmla="*/ 116 w 116"/>
                <a:gd name="T11" fmla="*/ 59 h 117"/>
                <a:gd name="T12" fmla="*/ 113 w 116"/>
                <a:gd name="T13" fmla="*/ 78 h 117"/>
                <a:gd name="T14" fmla="*/ 104 w 116"/>
                <a:gd name="T15" fmla="*/ 94 h 117"/>
                <a:gd name="T16" fmla="*/ 93 w 116"/>
                <a:gd name="T17" fmla="*/ 107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4 w 116"/>
                <a:gd name="T25" fmla="*/ 107 h 117"/>
                <a:gd name="T26" fmla="*/ 11 w 116"/>
                <a:gd name="T27" fmla="*/ 94 h 117"/>
                <a:gd name="T28" fmla="*/ 3 w 116"/>
                <a:gd name="T29" fmla="*/ 78 h 117"/>
                <a:gd name="T30" fmla="*/ 0 w 116"/>
                <a:gd name="T31" fmla="*/ 59 h 117"/>
                <a:gd name="T32" fmla="*/ 3 w 116"/>
                <a:gd name="T33" fmla="*/ 41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4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4"/>
                  </a:lnTo>
                  <a:lnTo>
                    <a:pt x="93" y="12"/>
                  </a:lnTo>
                  <a:lnTo>
                    <a:pt x="104" y="25"/>
                  </a:lnTo>
                  <a:lnTo>
                    <a:pt x="113" y="41"/>
                  </a:lnTo>
                  <a:lnTo>
                    <a:pt x="116" y="59"/>
                  </a:lnTo>
                  <a:lnTo>
                    <a:pt x="113" y="78"/>
                  </a:lnTo>
                  <a:lnTo>
                    <a:pt x="104" y="94"/>
                  </a:lnTo>
                  <a:lnTo>
                    <a:pt x="93" y="107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254"/>
            <p:cNvSpPr>
              <a:spLocks/>
            </p:cNvSpPr>
            <p:nvPr/>
          </p:nvSpPr>
          <p:spPr bwMode="auto">
            <a:xfrm>
              <a:off x="11458575" y="3744913"/>
              <a:ext cx="17462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4 h 117"/>
                <a:gd name="T4" fmla="*/ 92 w 116"/>
                <a:gd name="T5" fmla="*/ 12 h 117"/>
                <a:gd name="T6" fmla="*/ 104 w 116"/>
                <a:gd name="T7" fmla="*/ 25 h 117"/>
                <a:gd name="T8" fmla="*/ 113 w 116"/>
                <a:gd name="T9" fmla="*/ 41 h 117"/>
                <a:gd name="T10" fmla="*/ 116 w 116"/>
                <a:gd name="T11" fmla="*/ 59 h 117"/>
                <a:gd name="T12" fmla="*/ 113 w 116"/>
                <a:gd name="T13" fmla="*/ 78 h 117"/>
                <a:gd name="T14" fmla="*/ 104 w 116"/>
                <a:gd name="T15" fmla="*/ 94 h 117"/>
                <a:gd name="T16" fmla="*/ 92 w 116"/>
                <a:gd name="T17" fmla="*/ 107 h 117"/>
                <a:gd name="T18" fmla="*/ 76 w 116"/>
                <a:gd name="T19" fmla="*/ 115 h 117"/>
                <a:gd name="T20" fmla="*/ 58 w 116"/>
                <a:gd name="T21" fmla="*/ 117 h 117"/>
                <a:gd name="T22" fmla="*/ 40 w 116"/>
                <a:gd name="T23" fmla="*/ 115 h 117"/>
                <a:gd name="T24" fmla="*/ 24 w 116"/>
                <a:gd name="T25" fmla="*/ 107 h 117"/>
                <a:gd name="T26" fmla="*/ 11 w 116"/>
                <a:gd name="T27" fmla="*/ 94 h 117"/>
                <a:gd name="T28" fmla="*/ 3 w 116"/>
                <a:gd name="T29" fmla="*/ 78 h 117"/>
                <a:gd name="T30" fmla="*/ 0 w 116"/>
                <a:gd name="T31" fmla="*/ 59 h 117"/>
                <a:gd name="T32" fmla="*/ 3 w 116"/>
                <a:gd name="T33" fmla="*/ 41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4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4" y="25"/>
                  </a:lnTo>
                  <a:lnTo>
                    <a:pt x="113" y="41"/>
                  </a:lnTo>
                  <a:lnTo>
                    <a:pt x="116" y="59"/>
                  </a:lnTo>
                  <a:lnTo>
                    <a:pt x="113" y="78"/>
                  </a:lnTo>
                  <a:lnTo>
                    <a:pt x="104" y="94"/>
                  </a:lnTo>
                  <a:lnTo>
                    <a:pt x="92" y="107"/>
                  </a:lnTo>
                  <a:lnTo>
                    <a:pt x="76" y="115"/>
                  </a:lnTo>
                  <a:lnTo>
                    <a:pt x="58" y="117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255"/>
            <p:cNvSpPr>
              <a:spLocks/>
            </p:cNvSpPr>
            <p:nvPr/>
          </p:nvSpPr>
          <p:spPr bwMode="auto">
            <a:xfrm>
              <a:off x="11420475" y="3744913"/>
              <a:ext cx="19050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4 h 117"/>
                <a:gd name="T4" fmla="*/ 92 w 116"/>
                <a:gd name="T5" fmla="*/ 12 h 117"/>
                <a:gd name="T6" fmla="*/ 105 w 116"/>
                <a:gd name="T7" fmla="*/ 25 h 117"/>
                <a:gd name="T8" fmla="*/ 113 w 116"/>
                <a:gd name="T9" fmla="*/ 41 h 117"/>
                <a:gd name="T10" fmla="*/ 116 w 116"/>
                <a:gd name="T11" fmla="*/ 59 h 117"/>
                <a:gd name="T12" fmla="*/ 113 w 116"/>
                <a:gd name="T13" fmla="*/ 78 h 117"/>
                <a:gd name="T14" fmla="*/ 105 w 116"/>
                <a:gd name="T15" fmla="*/ 94 h 117"/>
                <a:gd name="T16" fmla="*/ 92 w 116"/>
                <a:gd name="T17" fmla="*/ 107 h 117"/>
                <a:gd name="T18" fmla="*/ 76 w 116"/>
                <a:gd name="T19" fmla="*/ 115 h 117"/>
                <a:gd name="T20" fmla="*/ 58 w 116"/>
                <a:gd name="T21" fmla="*/ 117 h 117"/>
                <a:gd name="T22" fmla="*/ 40 w 116"/>
                <a:gd name="T23" fmla="*/ 115 h 117"/>
                <a:gd name="T24" fmla="*/ 24 w 116"/>
                <a:gd name="T25" fmla="*/ 107 h 117"/>
                <a:gd name="T26" fmla="*/ 11 w 116"/>
                <a:gd name="T27" fmla="*/ 94 h 117"/>
                <a:gd name="T28" fmla="*/ 3 w 116"/>
                <a:gd name="T29" fmla="*/ 78 h 117"/>
                <a:gd name="T30" fmla="*/ 0 w 116"/>
                <a:gd name="T31" fmla="*/ 59 h 117"/>
                <a:gd name="T32" fmla="*/ 3 w 116"/>
                <a:gd name="T33" fmla="*/ 41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4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1"/>
                  </a:lnTo>
                  <a:lnTo>
                    <a:pt x="116" y="59"/>
                  </a:lnTo>
                  <a:lnTo>
                    <a:pt x="113" y="78"/>
                  </a:lnTo>
                  <a:lnTo>
                    <a:pt x="105" y="94"/>
                  </a:lnTo>
                  <a:lnTo>
                    <a:pt x="92" y="107"/>
                  </a:lnTo>
                  <a:lnTo>
                    <a:pt x="76" y="115"/>
                  </a:lnTo>
                  <a:lnTo>
                    <a:pt x="58" y="117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256"/>
            <p:cNvSpPr>
              <a:spLocks/>
            </p:cNvSpPr>
            <p:nvPr/>
          </p:nvSpPr>
          <p:spPr bwMode="auto">
            <a:xfrm>
              <a:off x="11364913" y="3717925"/>
              <a:ext cx="19050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4 h 117"/>
                <a:gd name="T4" fmla="*/ 92 w 116"/>
                <a:gd name="T5" fmla="*/ 12 h 117"/>
                <a:gd name="T6" fmla="*/ 105 w 116"/>
                <a:gd name="T7" fmla="*/ 25 h 117"/>
                <a:gd name="T8" fmla="*/ 113 w 116"/>
                <a:gd name="T9" fmla="*/ 41 h 117"/>
                <a:gd name="T10" fmla="*/ 116 w 116"/>
                <a:gd name="T11" fmla="*/ 59 h 117"/>
                <a:gd name="T12" fmla="*/ 113 w 116"/>
                <a:gd name="T13" fmla="*/ 78 h 117"/>
                <a:gd name="T14" fmla="*/ 105 w 116"/>
                <a:gd name="T15" fmla="*/ 94 h 117"/>
                <a:gd name="T16" fmla="*/ 92 w 116"/>
                <a:gd name="T17" fmla="*/ 107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4 w 116"/>
                <a:gd name="T25" fmla="*/ 107 h 117"/>
                <a:gd name="T26" fmla="*/ 11 w 116"/>
                <a:gd name="T27" fmla="*/ 94 h 117"/>
                <a:gd name="T28" fmla="*/ 3 w 116"/>
                <a:gd name="T29" fmla="*/ 78 h 117"/>
                <a:gd name="T30" fmla="*/ 0 w 116"/>
                <a:gd name="T31" fmla="*/ 59 h 117"/>
                <a:gd name="T32" fmla="*/ 3 w 116"/>
                <a:gd name="T33" fmla="*/ 41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4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1"/>
                  </a:lnTo>
                  <a:lnTo>
                    <a:pt x="116" y="59"/>
                  </a:lnTo>
                  <a:lnTo>
                    <a:pt x="113" y="78"/>
                  </a:lnTo>
                  <a:lnTo>
                    <a:pt x="105" y="94"/>
                  </a:lnTo>
                  <a:lnTo>
                    <a:pt x="92" y="107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257"/>
            <p:cNvSpPr>
              <a:spLocks/>
            </p:cNvSpPr>
            <p:nvPr/>
          </p:nvSpPr>
          <p:spPr bwMode="auto">
            <a:xfrm>
              <a:off x="11383963" y="3744913"/>
              <a:ext cx="19050" cy="19050"/>
            </a:xfrm>
            <a:custGeom>
              <a:avLst/>
              <a:gdLst>
                <a:gd name="T0" fmla="*/ 58 w 117"/>
                <a:gd name="T1" fmla="*/ 0 h 117"/>
                <a:gd name="T2" fmla="*/ 76 w 117"/>
                <a:gd name="T3" fmla="*/ 4 h 117"/>
                <a:gd name="T4" fmla="*/ 92 w 117"/>
                <a:gd name="T5" fmla="*/ 12 h 117"/>
                <a:gd name="T6" fmla="*/ 105 w 117"/>
                <a:gd name="T7" fmla="*/ 25 h 117"/>
                <a:gd name="T8" fmla="*/ 113 w 117"/>
                <a:gd name="T9" fmla="*/ 41 h 117"/>
                <a:gd name="T10" fmla="*/ 117 w 117"/>
                <a:gd name="T11" fmla="*/ 59 h 117"/>
                <a:gd name="T12" fmla="*/ 113 w 117"/>
                <a:gd name="T13" fmla="*/ 78 h 117"/>
                <a:gd name="T14" fmla="*/ 105 w 117"/>
                <a:gd name="T15" fmla="*/ 94 h 117"/>
                <a:gd name="T16" fmla="*/ 92 w 117"/>
                <a:gd name="T17" fmla="*/ 107 h 117"/>
                <a:gd name="T18" fmla="*/ 76 w 117"/>
                <a:gd name="T19" fmla="*/ 115 h 117"/>
                <a:gd name="T20" fmla="*/ 58 w 117"/>
                <a:gd name="T21" fmla="*/ 117 h 117"/>
                <a:gd name="T22" fmla="*/ 40 w 117"/>
                <a:gd name="T23" fmla="*/ 115 h 117"/>
                <a:gd name="T24" fmla="*/ 23 w 117"/>
                <a:gd name="T25" fmla="*/ 107 h 117"/>
                <a:gd name="T26" fmla="*/ 12 w 117"/>
                <a:gd name="T27" fmla="*/ 94 h 117"/>
                <a:gd name="T28" fmla="*/ 3 w 117"/>
                <a:gd name="T29" fmla="*/ 78 h 117"/>
                <a:gd name="T30" fmla="*/ 0 w 117"/>
                <a:gd name="T31" fmla="*/ 59 h 117"/>
                <a:gd name="T32" fmla="*/ 3 w 117"/>
                <a:gd name="T33" fmla="*/ 41 h 117"/>
                <a:gd name="T34" fmla="*/ 12 w 117"/>
                <a:gd name="T35" fmla="*/ 25 h 117"/>
                <a:gd name="T36" fmla="*/ 23 w 117"/>
                <a:gd name="T37" fmla="*/ 12 h 117"/>
                <a:gd name="T38" fmla="*/ 40 w 117"/>
                <a:gd name="T39" fmla="*/ 4 h 117"/>
                <a:gd name="T40" fmla="*/ 58 w 117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1"/>
                  </a:lnTo>
                  <a:lnTo>
                    <a:pt x="117" y="59"/>
                  </a:lnTo>
                  <a:lnTo>
                    <a:pt x="113" y="78"/>
                  </a:lnTo>
                  <a:lnTo>
                    <a:pt x="105" y="94"/>
                  </a:lnTo>
                  <a:lnTo>
                    <a:pt x="92" y="107"/>
                  </a:lnTo>
                  <a:lnTo>
                    <a:pt x="76" y="115"/>
                  </a:lnTo>
                  <a:lnTo>
                    <a:pt x="58" y="117"/>
                  </a:lnTo>
                  <a:lnTo>
                    <a:pt x="40" y="115"/>
                  </a:lnTo>
                  <a:lnTo>
                    <a:pt x="23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3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258"/>
            <p:cNvSpPr>
              <a:spLocks/>
            </p:cNvSpPr>
            <p:nvPr/>
          </p:nvSpPr>
          <p:spPr bwMode="auto">
            <a:xfrm>
              <a:off x="11328400" y="3717925"/>
              <a:ext cx="19050" cy="19050"/>
            </a:xfrm>
            <a:custGeom>
              <a:avLst/>
              <a:gdLst>
                <a:gd name="T0" fmla="*/ 58 w 117"/>
                <a:gd name="T1" fmla="*/ 0 h 117"/>
                <a:gd name="T2" fmla="*/ 76 w 117"/>
                <a:gd name="T3" fmla="*/ 4 h 117"/>
                <a:gd name="T4" fmla="*/ 92 w 117"/>
                <a:gd name="T5" fmla="*/ 12 h 117"/>
                <a:gd name="T6" fmla="*/ 105 w 117"/>
                <a:gd name="T7" fmla="*/ 25 h 117"/>
                <a:gd name="T8" fmla="*/ 113 w 117"/>
                <a:gd name="T9" fmla="*/ 41 h 117"/>
                <a:gd name="T10" fmla="*/ 117 w 117"/>
                <a:gd name="T11" fmla="*/ 59 h 117"/>
                <a:gd name="T12" fmla="*/ 113 w 117"/>
                <a:gd name="T13" fmla="*/ 78 h 117"/>
                <a:gd name="T14" fmla="*/ 105 w 117"/>
                <a:gd name="T15" fmla="*/ 94 h 117"/>
                <a:gd name="T16" fmla="*/ 92 w 117"/>
                <a:gd name="T17" fmla="*/ 107 h 117"/>
                <a:gd name="T18" fmla="*/ 76 w 117"/>
                <a:gd name="T19" fmla="*/ 114 h 117"/>
                <a:gd name="T20" fmla="*/ 58 w 117"/>
                <a:gd name="T21" fmla="*/ 117 h 117"/>
                <a:gd name="T22" fmla="*/ 40 w 117"/>
                <a:gd name="T23" fmla="*/ 114 h 117"/>
                <a:gd name="T24" fmla="*/ 24 w 117"/>
                <a:gd name="T25" fmla="*/ 107 h 117"/>
                <a:gd name="T26" fmla="*/ 12 w 117"/>
                <a:gd name="T27" fmla="*/ 94 h 117"/>
                <a:gd name="T28" fmla="*/ 3 w 117"/>
                <a:gd name="T29" fmla="*/ 78 h 117"/>
                <a:gd name="T30" fmla="*/ 0 w 117"/>
                <a:gd name="T31" fmla="*/ 59 h 117"/>
                <a:gd name="T32" fmla="*/ 3 w 117"/>
                <a:gd name="T33" fmla="*/ 41 h 117"/>
                <a:gd name="T34" fmla="*/ 12 w 117"/>
                <a:gd name="T35" fmla="*/ 25 h 117"/>
                <a:gd name="T36" fmla="*/ 24 w 117"/>
                <a:gd name="T37" fmla="*/ 12 h 117"/>
                <a:gd name="T38" fmla="*/ 40 w 117"/>
                <a:gd name="T39" fmla="*/ 4 h 117"/>
                <a:gd name="T40" fmla="*/ 58 w 117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5" y="25"/>
                  </a:lnTo>
                  <a:lnTo>
                    <a:pt x="113" y="41"/>
                  </a:lnTo>
                  <a:lnTo>
                    <a:pt x="117" y="59"/>
                  </a:lnTo>
                  <a:lnTo>
                    <a:pt x="113" y="78"/>
                  </a:lnTo>
                  <a:lnTo>
                    <a:pt x="105" y="94"/>
                  </a:lnTo>
                  <a:lnTo>
                    <a:pt x="92" y="107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4" y="107"/>
                  </a:lnTo>
                  <a:lnTo>
                    <a:pt x="12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2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259"/>
            <p:cNvSpPr>
              <a:spLocks/>
            </p:cNvSpPr>
            <p:nvPr/>
          </p:nvSpPr>
          <p:spPr bwMode="auto">
            <a:xfrm>
              <a:off x="11347450" y="3744913"/>
              <a:ext cx="17462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4 h 117"/>
                <a:gd name="T4" fmla="*/ 92 w 116"/>
                <a:gd name="T5" fmla="*/ 12 h 117"/>
                <a:gd name="T6" fmla="*/ 104 w 116"/>
                <a:gd name="T7" fmla="*/ 25 h 117"/>
                <a:gd name="T8" fmla="*/ 113 w 116"/>
                <a:gd name="T9" fmla="*/ 41 h 117"/>
                <a:gd name="T10" fmla="*/ 116 w 116"/>
                <a:gd name="T11" fmla="*/ 59 h 117"/>
                <a:gd name="T12" fmla="*/ 113 w 116"/>
                <a:gd name="T13" fmla="*/ 78 h 117"/>
                <a:gd name="T14" fmla="*/ 104 w 116"/>
                <a:gd name="T15" fmla="*/ 94 h 117"/>
                <a:gd name="T16" fmla="*/ 92 w 116"/>
                <a:gd name="T17" fmla="*/ 107 h 117"/>
                <a:gd name="T18" fmla="*/ 76 w 116"/>
                <a:gd name="T19" fmla="*/ 115 h 117"/>
                <a:gd name="T20" fmla="*/ 58 w 116"/>
                <a:gd name="T21" fmla="*/ 117 h 117"/>
                <a:gd name="T22" fmla="*/ 40 w 116"/>
                <a:gd name="T23" fmla="*/ 115 h 117"/>
                <a:gd name="T24" fmla="*/ 24 w 116"/>
                <a:gd name="T25" fmla="*/ 107 h 117"/>
                <a:gd name="T26" fmla="*/ 11 w 116"/>
                <a:gd name="T27" fmla="*/ 94 h 117"/>
                <a:gd name="T28" fmla="*/ 3 w 116"/>
                <a:gd name="T29" fmla="*/ 78 h 117"/>
                <a:gd name="T30" fmla="*/ 0 w 116"/>
                <a:gd name="T31" fmla="*/ 59 h 117"/>
                <a:gd name="T32" fmla="*/ 3 w 116"/>
                <a:gd name="T33" fmla="*/ 41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4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4" y="25"/>
                  </a:lnTo>
                  <a:lnTo>
                    <a:pt x="113" y="41"/>
                  </a:lnTo>
                  <a:lnTo>
                    <a:pt x="116" y="59"/>
                  </a:lnTo>
                  <a:lnTo>
                    <a:pt x="113" y="78"/>
                  </a:lnTo>
                  <a:lnTo>
                    <a:pt x="104" y="94"/>
                  </a:lnTo>
                  <a:lnTo>
                    <a:pt x="92" y="107"/>
                  </a:lnTo>
                  <a:lnTo>
                    <a:pt x="76" y="115"/>
                  </a:lnTo>
                  <a:lnTo>
                    <a:pt x="58" y="117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260"/>
            <p:cNvSpPr>
              <a:spLocks/>
            </p:cNvSpPr>
            <p:nvPr/>
          </p:nvSpPr>
          <p:spPr bwMode="auto">
            <a:xfrm>
              <a:off x="11291888" y="3717925"/>
              <a:ext cx="19050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4 h 117"/>
                <a:gd name="T4" fmla="*/ 92 w 116"/>
                <a:gd name="T5" fmla="*/ 12 h 117"/>
                <a:gd name="T6" fmla="*/ 104 w 116"/>
                <a:gd name="T7" fmla="*/ 25 h 117"/>
                <a:gd name="T8" fmla="*/ 113 w 116"/>
                <a:gd name="T9" fmla="*/ 41 h 117"/>
                <a:gd name="T10" fmla="*/ 116 w 116"/>
                <a:gd name="T11" fmla="*/ 59 h 117"/>
                <a:gd name="T12" fmla="*/ 113 w 116"/>
                <a:gd name="T13" fmla="*/ 78 h 117"/>
                <a:gd name="T14" fmla="*/ 104 w 116"/>
                <a:gd name="T15" fmla="*/ 94 h 117"/>
                <a:gd name="T16" fmla="*/ 92 w 116"/>
                <a:gd name="T17" fmla="*/ 107 h 117"/>
                <a:gd name="T18" fmla="*/ 76 w 116"/>
                <a:gd name="T19" fmla="*/ 114 h 117"/>
                <a:gd name="T20" fmla="*/ 58 w 116"/>
                <a:gd name="T21" fmla="*/ 117 h 117"/>
                <a:gd name="T22" fmla="*/ 40 w 116"/>
                <a:gd name="T23" fmla="*/ 114 h 117"/>
                <a:gd name="T24" fmla="*/ 23 w 116"/>
                <a:gd name="T25" fmla="*/ 107 h 117"/>
                <a:gd name="T26" fmla="*/ 11 w 116"/>
                <a:gd name="T27" fmla="*/ 94 h 117"/>
                <a:gd name="T28" fmla="*/ 3 w 116"/>
                <a:gd name="T29" fmla="*/ 78 h 117"/>
                <a:gd name="T30" fmla="*/ 0 w 116"/>
                <a:gd name="T31" fmla="*/ 59 h 117"/>
                <a:gd name="T32" fmla="*/ 3 w 116"/>
                <a:gd name="T33" fmla="*/ 41 h 117"/>
                <a:gd name="T34" fmla="*/ 11 w 116"/>
                <a:gd name="T35" fmla="*/ 25 h 117"/>
                <a:gd name="T36" fmla="*/ 23 w 116"/>
                <a:gd name="T37" fmla="*/ 12 h 117"/>
                <a:gd name="T38" fmla="*/ 40 w 116"/>
                <a:gd name="T39" fmla="*/ 4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4" y="25"/>
                  </a:lnTo>
                  <a:lnTo>
                    <a:pt x="113" y="41"/>
                  </a:lnTo>
                  <a:lnTo>
                    <a:pt x="116" y="59"/>
                  </a:lnTo>
                  <a:lnTo>
                    <a:pt x="113" y="78"/>
                  </a:lnTo>
                  <a:lnTo>
                    <a:pt x="104" y="94"/>
                  </a:lnTo>
                  <a:lnTo>
                    <a:pt x="92" y="107"/>
                  </a:lnTo>
                  <a:lnTo>
                    <a:pt x="76" y="114"/>
                  </a:lnTo>
                  <a:lnTo>
                    <a:pt x="58" y="117"/>
                  </a:lnTo>
                  <a:lnTo>
                    <a:pt x="40" y="114"/>
                  </a:lnTo>
                  <a:lnTo>
                    <a:pt x="23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3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261"/>
            <p:cNvSpPr>
              <a:spLocks/>
            </p:cNvSpPr>
            <p:nvPr/>
          </p:nvSpPr>
          <p:spPr bwMode="auto">
            <a:xfrm>
              <a:off x="11310938" y="3744913"/>
              <a:ext cx="17462" cy="19050"/>
            </a:xfrm>
            <a:custGeom>
              <a:avLst/>
              <a:gdLst>
                <a:gd name="T0" fmla="*/ 58 w 116"/>
                <a:gd name="T1" fmla="*/ 0 h 117"/>
                <a:gd name="T2" fmla="*/ 76 w 116"/>
                <a:gd name="T3" fmla="*/ 4 h 117"/>
                <a:gd name="T4" fmla="*/ 93 w 116"/>
                <a:gd name="T5" fmla="*/ 12 h 117"/>
                <a:gd name="T6" fmla="*/ 105 w 116"/>
                <a:gd name="T7" fmla="*/ 25 h 117"/>
                <a:gd name="T8" fmla="*/ 113 w 116"/>
                <a:gd name="T9" fmla="*/ 41 h 117"/>
                <a:gd name="T10" fmla="*/ 116 w 116"/>
                <a:gd name="T11" fmla="*/ 59 h 117"/>
                <a:gd name="T12" fmla="*/ 113 w 116"/>
                <a:gd name="T13" fmla="*/ 78 h 117"/>
                <a:gd name="T14" fmla="*/ 105 w 116"/>
                <a:gd name="T15" fmla="*/ 94 h 117"/>
                <a:gd name="T16" fmla="*/ 93 w 116"/>
                <a:gd name="T17" fmla="*/ 107 h 117"/>
                <a:gd name="T18" fmla="*/ 76 w 116"/>
                <a:gd name="T19" fmla="*/ 115 h 117"/>
                <a:gd name="T20" fmla="*/ 58 w 116"/>
                <a:gd name="T21" fmla="*/ 117 h 117"/>
                <a:gd name="T22" fmla="*/ 40 w 116"/>
                <a:gd name="T23" fmla="*/ 115 h 117"/>
                <a:gd name="T24" fmla="*/ 24 w 116"/>
                <a:gd name="T25" fmla="*/ 107 h 117"/>
                <a:gd name="T26" fmla="*/ 11 w 116"/>
                <a:gd name="T27" fmla="*/ 94 h 117"/>
                <a:gd name="T28" fmla="*/ 3 w 116"/>
                <a:gd name="T29" fmla="*/ 78 h 117"/>
                <a:gd name="T30" fmla="*/ 0 w 116"/>
                <a:gd name="T31" fmla="*/ 59 h 117"/>
                <a:gd name="T32" fmla="*/ 3 w 116"/>
                <a:gd name="T33" fmla="*/ 41 h 117"/>
                <a:gd name="T34" fmla="*/ 11 w 116"/>
                <a:gd name="T35" fmla="*/ 25 h 117"/>
                <a:gd name="T36" fmla="*/ 24 w 116"/>
                <a:gd name="T37" fmla="*/ 12 h 117"/>
                <a:gd name="T38" fmla="*/ 40 w 116"/>
                <a:gd name="T39" fmla="*/ 4 h 117"/>
                <a:gd name="T40" fmla="*/ 58 w 116"/>
                <a:gd name="T4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lnTo>
                    <a:pt x="76" y="4"/>
                  </a:lnTo>
                  <a:lnTo>
                    <a:pt x="93" y="12"/>
                  </a:lnTo>
                  <a:lnTo>
                    <a:pt x="105" y="25"/>
                  </a:lnTo>
                  <a:lnTo>
                    <a:pt x="113" y="41"/>
                  </a:lnTo>
                  <a:lnTo>
                    <a:pt x="116" y="59"/>
                  </a:lnTo>
                  <a:lnTo>
                    <a:pt x="113" y="78"/>
                  </a:lnTo>
                  <a:lnTo>
                    <a:pt x="105" y="94"/>
                  </a:lnTo>
                  <a:lnTo>
                    <a:pt x="93" y="107"/>
                  </a:lnTo>
                  <a:lnTo>
                    <a:pt x="76" y="115"/>
                  </a:lnTo>
                  <a:lnTo>
                    <a:pt x="58" y="117"/>
                  </a:lnTo>
                  <a:lnTo>
                    <a:pt x="40" y="115"/>
                  </a:lnTo>
                  <a:lnTo>
                    <a:pt x="24" y="107"/>
                  </a:lnTo>
                  <a:lnTo>
                    <a:pt x="11" y="94"/>
                  </a:lnTo>
                  <a:lnTo>
                    <a:pt x="3" y="78"/>
                  </a:lnTo>
                  <a:lnTo>
                    <a:pt x="0" y="59"/>
                  </a:lnTo>
                  <a:lnTo>
                    <a:pt x="3" y="41"/>
                  </a:lnTo>
                  <a:lnTo>
                    <a:pt x="11" y="25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11" name="Freeform 375"/>
          <p:cNvSpPr>
            <a:spLocks noEditPoints="1"/>
          </p:cNvSpPr>
          <p:nvPr/>
        </p:nvSpPr>
        <p:spPr bwMode="auto">
          <a:xfrm>
            <a:off x="11209381" y="3078123"/>
            <a:ext cx="520700" cy="527050"/>
          </a:xfrm>
          <a:custGeom>
            <a:avLst/>
            <a:gdLst>
              <a:gd name="T0" fmla="*/ 2312 w 3278"/>
              <a:gd name="T1" fmla="*/ 2692 h 3313"/>
              <a:gd name="T2" fmla="*/ 2613 w 3278"/>
              <a:gd name="T3" fmla="*/ 2682 h 3313"/>
              <a:gd name="T4" fmla="*/ 2853 w 3278"/>
              <a:gd name="T5" fmla="*/ 2573 h 3313"/>
              <a:gd name="T6" fmla="*/ 3052 w 3278"/>
              <a:gd name="T7" fmla="*/ 2321 h 3313"/>
              <a:gd name="T8" fmla="*/ 3134 w 3278"/>
              <a:gd name="T9" fmla="*/ 2058 h 3313"/>
              <a:gd name="T10" fmla="*/ 3127 w 3278"/>
              <a:gd name="T11" fmla="*/ 1836 h 3313"/>
              <a:gd name="T12" fmla="*/ 3082 w 3278"/>
              <a:gd name="T13" fmla="*/ 1679 h 3313"/>
              <a:gd name="T14" fmla="*/ 431 w 3278"/>
              <a:gd name="T15" fmla="*/ 1564 h 3313"/>
              <a:gd name="T16" fmla="*/ 2445 w 3278"/>
              <a:gd name="T17" fmla="*/ 678 h 3313"/>
              <a:gd name="T18" fmla="*/ 2522 w 3278"/>
              <a:gd name="T19" fmla="*/ 755 h 3313"/>
              <a:gd name="T20" fmla="*/ 2487 w 3278"/>
              <a:gd name="T21" fmla="*/ 817 h 3313"/>
              <a:gd name="T22" fmla="*/ 2425 w 3278"/>
              <a:gd name="T23" fmla="*/ 807 h 3313"/>
              <a:gd name="T24" fmla="*/ 2479 w 3278"/>
              <a:gd name="T25" fmla="*/ 864 h 3313"/>
              <a:gd name="T26" fmla="*/ 2594 w 3278"/>
              <a:gd name="T27" fmla="*/ 848 h 3313"/>
              <a:gd name="T28" fmla="*/ 2632 w 3278"/>
              <a:gd name="T29" fmla="*/ 734 h 3313"/>
              <a:gd name="T30" fmla="*/ 2549 w 3278"/>
              <a:gd name="T31" fmla="*/ 649 h 3313"/>
              <a:gd name="T32" fmla="*/ 1842 w 3278"/>
              <a:gd name="T33" fmla="*/ 386 h 3313"/>
              <a:gd name="T34" fmla="*/ 2348 w 3278"/>
              <a:gd name="T35" fmla="*/ 612 h 3313"/>
              <a:gd name="T36" fmla="*/ 2489 w 3278"/>
              <a:gd name="T37" fmla="*/ 531 h 3313"/>
              <a:gd name="T38" fmla="*/ 2658 w 3278"/>
              <a:gd name="T39" fmla="*/ 573 h 3313"/>
              <a:gd name="T40" fmla="*/ 2749 w 3278"/>
              <a:gd name="T41" fmla="*/ 722 h 3313"/>
              <a:gd name="T42" fmla="*/ 2708 w 3278"/>
              <a:gd name="T43" fmla="*/ 896 h 3313"/>
              <a:gd name="T44" fmla="*/ 2560 w 3278"/>
              <a:gd name="T45" fmla="*/ 988 h 3313"/>
              <a:gd name="T46" fmla="*/ 2388 w 3278"/>
              <a:gd name="T47" fmla="*/ 946 h 3313"/>
              <a:gd name="T48" fmla="*/ 2297 w 3278"/>
              <a:gd name="T49" fmla="*/ 796 h 3313"/>
              <a:gd name="T50" fmla="*/ 2106 w 3278"/>
              <a:gd name="T51" fmla="*/ 611 h 3313"/>
              <a:gd name="T52" fmla="*/ 1632 w 3278"/>
              <a:gd name="T53" fmla="*/ 459 h 3313"/>
              <a:gd name="T54" fmla="*/ 1919 w 3278"/>
              <a:gd name="T55" fmla="*/ 2640 h 3313"/>
              <a:gd name="T56" fmla="*/ 1798 w 3278"/>
              <a:gd name="T57" fmla="*/ 2509 h 3313"/>
              <a:gd name="T58" fmla="*/ 1703 w 3278"/>
              <a:gd name="T59" fmla="*/ 2317 h 3313"/>
              <a:gd name="T60" fmla="*/ 1659 w 3278"/>
              <a:gd name="T61" fmla="*/ 2053 h 3313"/>
              <a:gd name="T62" fmla="*/ 1692 w 3278"/>
              <a:gd name="T63" fmla="*/ 1709 h 3313"/>
              <a:gd name="T64" fmla="*/ 1751 w 3278"/>
              <a:gd name="T65" fmla="*/ 1588 h 3313"/>
              <a:gd name="T66" fmla="*/ 1817 w 3278"/>
              <a:gd name="T67" fmla="*/ 1614 h 3313"/>
              <a:gd name="T68" fmla="*/ 1792 w 3278"/>
              <a:gd name="T69" fmla="*/ 1813 h 3313"/>
              <a:gd name="T70" fmla="*/ 1785 w 3278"/>
              <a:gd name="T71" fmla="*/ 2152 h 3313"/>
              <a:gd name="T72" fmla="*/ 1879 w 3278"/>
              <a:gd name="T73" fmla="*/ 2420 h 3313"/>
              <a:gd name="T74" fmla="*/ 3162 w 3278"/>
              <a:gd name="T75" fmla="*/ 1432 h 3313"/>
              <a:gd name="T76" fmla="*/ 2631 w 3278"/>
              <a:gd name="T77" fmla="*/ 0 h 3313"/>
              <a:gd name="T78" fmla="*/ 3179 w 3278"/>
              <a:gd name="T79" fmla="*/ 1610 h 3313"/>
              <a:gd name="T80" fmla="*/ 3228 w 3278"/>
              <a:gd name="T81" fmla="*/ 1765 h 3313"/>
              <a:gd name="T82" fmla="*/ 3253 w 3278"/>
              <a:gd name="T83" fmla="*/ 1993 h 3313"/>
              <a:gd name="T84" fmla="*/ 3201 w 3278"/>
              <a:gd name="T85" fmla="*/ 2269 h 3313"/>
              <a:gd name="T86" fmla="*/ 3026 w 3278"/>
              <a:gd name="T87" fmla="*/ 2566 h 3313"/>
              <a:gd name="T88" fmla="*/ 2789 w 3278"/>
              <a:gd name="T89" fmla="*/ 2748 h 3313"/>
              <a:gd name="T90" fmla="*/ 2502 w 3278"/>
              <a:gd name="T91" fmla="*/ 2817 h 3313"/>
              <a:gd name="T92" fmla="*/ 2207 w 3278"/>
              <a:gd name="T93" fmla="*/ 2788 h 3313"/>
              <a:gd name="T94" fmla="*/ 0 w 3278"/>
              <a:gd name="T95" fmla="*/ 1832 h 3313"/>
              <a:gd name="T96" fmla="*/ 1227 w 3278"/>
              <a:gd name="T97" fmla="*/ 436 h 3313"/>
              <a:gd name="T98" fmla="*/ 856 w 3278"/>
              <a:gd name="T99" fmla="*/ 491 h 3313"/>
              <a:gd name="T100" fmla="*/ 544 w 3278"/>
              <a:gd name="T101" fmla="*/ 590 h 3313"/>
              <a:gd name="T102" fmla="*/ 305 w 3278"/>
              <a:gd name="T103" fmla="*/ 699 h 3313"/>
              <a:gd name="T104" fmla="*/ 157 w 3278"/>
              <a:gd name="T105" fmla="*/ 784 h 3313"/>
              <a:gd name="T106" fmla="*/ 105 w 3278"/>
              <a:gd name="T107" fmla="*/ 817 h 3313"/>
              <a:gd name="T108" fmla="*/ 44 w 3278"/>
              <a:gd name="T109" fmla="*/ 808 h 3313"/>
              <a:gd name="T110" fmla="*/ 29 w 3278"/>
              <a:gd name="T111" fmla="*/ 739 h 3313"/>
              <a:gd name="T112" fmla="*/ 72 w 3278"/>
              <a:gd name="T113" fmla="*/ 699 h 3313"/>
              <a:gd name="T114" fmla="*/ 201 w 3278"/>
              <a:gd name="T115" fmla="*/ 623 h 3313"/>
              <a:gd name="T116" fmla="*/ 423 w 3278"/>
              <a:gd name="T117" fmla="*/ 514 h 3313"/>
              <a:gd name="T118" fmla="*/ 724 w 3278"/>
              <a:gd name="T119" fmla="*/ 405 h 3313"/>
              <a:gd name="T120" fmla="*/ 1088 w 3278"/>
              <a:gd name="T121" fmla="*/ 331 h 3313"/>
              <a:gd name="T122" fmla="*/ 1498 w 3278"/>
              <a:gd name="T123" fmla="*/ 323 h 3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78" h="3313">
                <a:moveTo>
                  <a:pt x="3082" y="1679"/>
                </a:moveTo>
                <a:lnTo>
                  <a:pt x="2131" y="2637"/>
                </a:lnTo>
                <a:lnTo>
                  <a:pt x="2190" y="2662"/>
                </a:lnTo>
                <a:lnTo>
                  <a:pt x="2251" y="2679"/>
                </a:lnTo>
                <a:lnTo>
                  <a:pt x="2312" y="2692"/>
                </a:lnTo>
                <a:lnTo>
                  <a:pt x="2373" y="2699"/>
                </a:lnTo>
                <a:lnTo>
                  <a:pt x="2435" y="2702"/>
                </a:lnTo>
                <a:lnTo>
                  <a:pt x="2496" y="2700"/>
                </a:lnTo>
                <a:lnTo>
                  <a:pt x="2555" y="2693"/>
                </a:lnTo>
                <a:lnTo>
                  <a:pt x="2613" y="2682"/>
                </a:lnTo>
                <a:lnTo>
                  <a:pt x="2668" y="2668"/>
                </a:lnTo>
                <a:lnTo>
                  <a:pt x="2720" y="2649"/>
                </a:lnTo>
                <a:lnTo>
                  <a:pt x="2769" y="2627"/>
                </a:lnTo>
                <a:lnTo>
                  <a:pt x="2813" y="2602"/>
                </a:lnTo>
                <a:lnTo>
                  <a:pt x="2853" y="2573"/>
                </a:lnTo>
                <a:lnTo>
                  <a:pt x="2888" y="2542"/>
                </a:lnTo>
                <a:lnTo>
                  <a:pt x="2940" y="2487"/>
                </a:lnTo>
                <a:lnTo>
                  <a:pt x="2983" y="2432"/>
                </a:lnTo>
                <a:lnTo>
                  <a:pt x="3021" y="2376"/>
                </a:lnTo>
                <a:lnTo>
                  <a:pt x="3052" y="2321"/>
                </a:lnTo>
                <a:lnTo>
                  <a:pt x="3078" y="2266"/>
                </a:lnTo>
                <a:lnTo>
                  <a:pt x="3099" y="2213"/>
                </a:lnTo>
                <a:lnTo>
                  <a:pt x="3116" y="2160"/>
                </a:lnTo>
                <a:lnTo>
                  <a:pt x="3127" y="2108"/>
                </a:lnTo>
                <a:lnTo>
                  <a:pt x="3134" y="2058"/>
                </a:lnTo>
                <a:lnTo>
                  <a:pt x="3138" y="2009"/>
                </a:lnTo>
                <a:lnTo>
                  <a:pt x="3139" y="1963"/>
                </a:lnTo>
                <a:lnTo>
                  <a:pt x="3137" y="1918"/>
                </a:lnTo>
                <a:lnTo>
                  <a:pt x="3133" y="1875"/>
                </a:lnTo>
                <a:lnTo>
                  <a:pt x="3127" y="1836"/>
                </a:lnTo>
                <a:lnTo>
                  <a:pt x="3120" y="1798"/>
                </a:lnTo>
                <a:lnTo>
                  <a:pt x="3110" y="1763"/>
                </a:lnTo>
                <a:lnTo>
                  <a:pt x="3101" y="1731"/>
                </a:lnTo>
                <a:lnTo>
                  <a:pt x="3092" y="1703"/>
                </a:lnTo>
                <a:lnTo>
                  <a:pt x="3082" y="1679"/>
                </a:lnTo>
                <a:close/>
                <a:moveTo>
                  <a:pt x="431" y="1564"/>
                </a:moveTo>
                <a:lnTo>
                  <a:pt x="164" y="1832"/>
                </a:lnTo>
                <a:lnTo>
                  <a:pt x="1462" y="3147"/>
                </a:lnTo>
                <a:lnTo>
                  <a:pt x="1728" y="2878"/>
                </a:lnTo>
                <a:lnTo>
                  <a:pt x="431" y="1564"/>
                </a:lnTo>
                <a:close/>
                <a:moveTo>
                  <a:pt x="2523" y="646"/>
                </a:moveTo>
                <a:lnTo>
                  <a:pt x="2501" y="648"/>
                </a:lnTo>
                <a:lnTo>
                  <a:pt x="2480" y="654"/>
                </a:lnTo>
                <a:lnTo>
                  <a:pt x="2462" y="665"/>
                </a:lnTo>
                <a:lnTo>
                  <a:pt x="2445" y="678"/>
                </a:lnTo>
                <a:lnTo>
                  <a:pt x="2472" y="697"/>
                </a:lnTo>
                <a:lnTo>
                  <a:pt x="2499" y="716"/>
                </a:lnTo>
                <a:lnTo>
                  <a:pt x="2510" y="727"/>
                </a:lnTo>
                <a:lnTo>
                  <a:pt x="2518" y="741"/>
                </a:lnTo>
                <a:lnTo>
                  <a:pt x="2522" y="755"/>
                </a:lnTo>
                <a:lnTo>
                  <a:pt x="2522" y="770"/>
                </a:lnTo>
                <a:lnTo>
                  <a:pt x="2519" y="785"/>
                </a:lnTo>
                <a:lnTo>
                  <a:pt x="2510" y="799"/>
                </a:lnTo>
                <a:lnTo>
                  <a:pt x="2500" y="810"/>
                </a:lnTo>
                <a:lnTo>
                  <a:pt x="2487" y="817"/>
                </a:lnTo>
                <a:lnTo>
                  <a:pt x="2472" y="822"/>
                </a:lnTo>
                <a:lnTo>
                  <a:pt x="2458" y="822"/>
                </a:lnTo>
                <a:lnTo>
                  <a:pt x="2443" y="817"/>
                </a:lnTo>
                <a:lnTo>
                  <a:pt x="2430" y="810"/>
                </a:lnTo>
                <a:lnTo>
                  <a:pt x="2425" y="807"/>
                </a:lnTo>
                <a:lnTo>
                  <a:pt x="2419" y="803"/>
                </a:lnTo>
                <a:lnTo>
                  <a:pt x="2430" y="823"/>
                </a:lnTo>
                <a:lnTo>
                  <a:pt x="2444" y="839"/>
                </a:lnTo>
                <a:lnTo>
                  <a:pt x="2461" y="854"/>
                </a:lnTo>
                <a:lnTo>
                  <a:pt x="2479" y="864"/>
                </a:lnTo>
                <a:lnTo>
                  <a:pt x="2501" y="871"/>
                </a:lnTo>
                <a:lnTo>
                  <a:pt x="2523" y="873"/>
                </a:lnTo>
                <a:lnTo>
                  <a:pt x="2549" y="871"/>
                </a:lnTo>
                <a:lnTo>
                  <a:pt x="2572" y="861"/>
                </a:lnTo>
                <a:lnTo>
                  <a:pt x="2594" y="848"/>
                </a:lnTo>
                <a:lnTo>
                  <a:pt x="2611" y="831"/>
                </a:lnTo>
                <a:lnTo>
                  <a:pt x="2624" y="809"/>
                </a:lnTo>
                <a:lnTo>
                  <a:pt x="2632" y="785"/>
                </a:lnTo>
                <a:lnTo>
                  <a:pt x="2636" y="760"/>
                </a:lnTo>
                <a:lnTo>
                  <a:pt x="2632" y="734"/>
                </a:lnTo>
                <a:lnTo>
                  <a:pt x="2624" y="710"/>
                </a:lnTo>
                <a:lnTo>
                  <a:pt x="2611" y="689"/>
                </a:lnTo>
                <a:lnTo>
                  <a:pt x="2594" y="671"/>
                </a:lnTo>
                <a:lnTo>
                  <a:pt x="2572" y="657"/>
                </a:lnTo>
                <a:lnTo>
                  <a:pt x="2549" y="649"/>
                </a:lnTo>
                <a:lnTo>
                  <a:pt x="2523" y="646"/>
                </a:lnTo>
                <a:close/>
                <a:moveTo>
                  <a:pt x="1866" y="117"/>
                </a:moveTo>
                <a:lnTo>
                  <a:pt x="1645" y="342"/>
                </a:lnTo>
                <a:lnTo>
                  <a:pt x="1743" y="360"/>
                </a:lnTo>
                <a:lnTo>
                  <a:pt x="1842" y="386"/>
                </a:lnTo>
                <a:lnTo>
                  <a:pt x="1943" y="417"/>
                </a:lnTo>
                <a:lnTo>
                  <a:pt x="2043" y="455"/>
                </a:lnTo>
                <a:lnTo>
                  <a:pt x="2144" y="500"/>
                </a:lnTo>
                <a:lnTo>
                  <a:pt x="2247" y="552"/>
                </a:lnTo>
                <a:lnTo>
                  <a:pt x="2348" y="612"/>
                </a:lnTo>
                <a:lnTo>
                  <a:pt x="2371" y="588"/>
                </a:lnTo>
                <a:lnTo>
                  <a:pt x="2397" y="567"/>
                </a:lnTo>
                <a:lnTo>
                  <a:pt x="2425" y="551"/>
                </a:lnTo>
                <a:lnTo>
                  <a:pt x="2456" y="539"/>
                </a:lnTo>
                <a:lnTo>
                  <a:pt x="2489" y="531"/>
                </a:lnTo>
                <a:lnTo>
                  <a:pt x="2523" y="528"/>
                </a:lnTo>
                <a:lnTo>
                  <a:pt x="2560" y="531"/>
                </a:lnTo>
                <a:lnTo>
                  <a:pt x="2595" y="540"/>
                </a:lnTo>
                <a:lnTo>
                  <a:pt x="2628" y="554"/>
                </a:lnTo>
                <a:lnTo>
                  <a:pt x="2658" y="573"/>
                </a:lnTo>
                <a:lnTo>
                  <a:pt x="2685" y="596"/>
                </a:lnTo>
                <a:lnTo>
                  <a:pt x="2708" y="623"/>
                </a:lnTo>
                <a:lnTo>
                  <a:pt x="2727" y="653"/>
                </a:lnTo>
                <a:lnTo>
                  <a:pt x="2740" y="687"/>
                </a:lnTo>
                <a:lnTo>
                  <a:pt x="2749" y="722"/>
                </a:lnTo>
                <a:lnTo>
                  <a:pt x="2752" y="760"/>
                </a:lnTo>
                <a:lnTo>
                  <a:pt x="2749" y="796"/>
                </a:lnTo>
                <a:lnTo>
                  <a:pt x="2740" y="832"/>
                </a:lnTo>
                <a:lnTo>
                  <a:pt x="2727" y="865"/>
                </a:lnTo>
                <a:lnTo>
                  <a:pt x="2708" y="896"/>
                </a:lnTo>
                <a:lnTo>
                  <a:pt x="2685" y="923"/>
                </a:lnTo>
                <a:lnTo>
                  <a:pt x="2658" y="946"/>
                </a:lnTo>
                <a:lnTo>
                  <a:pt x="2628" y="965"/>
                </a:lnTo>
                <a:lnTo>
                  <a:pt x="2595" y="978"/>
                </a:lnTo>
                <a:lnTo>
                  <a:pt x="2560" y="988"/>
                </a:lnTo>
                <a:lnTo>
                  <a:pt x="2523" y="991"/>
                </a:lnTo>
                <a:lnTo>
                  <a:pt x="2487" y="988"/>
                </a:lnTo>
                <a:lnTo>
                  <a:pt x="2451" y="978"/>
                </a:lnTo>
                <a:lnTo>
                  <a:pt x="2418" y="965"/>
                </a:lnTo>
                <a:lnTo>
                  <a:pt x="2388" y="946"/>
                </a:lnTo>
                <a:lnTo>
                  <a:pt x="2361" y="923"/>
                </a:lnTo>
                <a:lnTo>
                  <a:pt x="2339" y="896"/>
                </a:lnTo>
                <a:lnTo>
                  <a:pt x="2320" y="865"/>
                </a:lnTo>
                <a:lnTo>
                  <a:pt x="2307" y="832"/>
                </a:lnTo>
                <a:lnTo>
                  <a:pt x="2297" y="796"/>
                </a:lnTo>
                <a:lnTo>
                  <a:pt x="2294" y="760"/>
                </a:lnTo>
                <a:lnTo>
                  <a:pt x="2295" y="739"/>
                </a:lnTo>
                <a:lnTo>
                  <a:pt x="2298" y="719"/>
                </a:lnTo>
                <a:lnTo>
                  <a:pt x="2202" y="662"/>
                </a:lnTo>
                <a:lnTo>
                  <a:pt x="2106" y="611"/>
                </a:lnTo>
                <a:lnTo>
                  <a:pt x="2011" y="569"/>
                </a:lnTo>
                <a:lnTo>
                  <a:pt x="1915" y="532"/>
                </a:lnTo>
                <a:lnTo>
                  <a:pt x="1820" y="502"/>
                </a:lnTo>
                <a:lnTo>
                  <a:pt x="1726" y="478"/>
                </a:lnTo>
                <a:lnTo>
                  <a:pt x="1632" y="459"/>
                </a:lnTo>
                <a:lnTo>
                  <a:pt x="1540" y="445"/>
                </a:lnTo>
                <a:lnTo>
                  <a:pt x="514" y="1481"/>
                </a:lnTo>
                <a:lnTo>
                  <a:pt x="1810" y="2794"/>
                </a:lnTo>
                <a:lnTo>
                  <a:pt x="1944" y="2659"/>
                </a:lnTo>
                <a:lnTo>
                  <a:pt x="1919" y="2640"/>
                </a:lnTo>
                <a:lnTo>
                  <a:pt x="1894" y="2618"/>
                </a:lnTo>
                <a:lnTo>
                  <a:pt x="1869" y="2594"/>
                </a:lnTo>
                <a:lnTo>
                  <a:pt x="1845" y="2567"/>
                </a:lnTo>
                <a:lnTo>
                  <a:pt x="1822" y="2539"/>
                </a:lnTo>
                <a:lnTo>
                  <a:pt x="1798" y="2509"/>
                </a:lnTo>
                <a:lnTo>
                  <a:pt x="1776" y="2475"/>
                </a:lnTo>
                <a:lnTo>
                  <a:pt x="1755" y="2440"/>
                </a:lnTo>
                <a:lnTo>
                  <a:pt x="1737" y="2401"/>
                </a:lnTo>
                <a:lnTo>
                  <a:pt x="1719" y="2360"/>
                </a:lnTo>
                <a:lnTo>
                  <a:pt x="1703" y="2317"/>
                </a:lnTo>
                <a:lnTo>
                  <a:pt x="1689" y="2269"/>
                </a:lnTo>
                <a:lnTo>
                  <a:pt x="1678" y="2220"/>
                </a:lnTo>
                <a:lnTo>
                  <a:pt x="1668" y="2168"/>
                </a:lnTo>
                <a:lnTo>
                  <a:pt x="1662" y="2113"/>
                </a:lnTo>
                <a:lnTo>
                  <a:pt x="1659" y="2053"/>
                </a:lnTo>
                <a:lnTo>
                  <a:pt x="1658" y="1991"/>
                </a:lnTo>
                <a:lnTo>
                  <a:pt x="1661" y="1927"/>
                </a:lnTo>
                <a:lnTo>
                  <a:pt x="1668" y="1858"/>
                </a:lnTo>
                <a:lnTo>
                  <a:pt x="1678" y="1785"/>
                </a:lnTo>
                <a:lnTo>
                  <a:pt x="1692" y="1709"/>
                </a:lnTo>
                <a:lnTo>
                  <a:pt x="1711" y="1630"/>
                </a:lnTo>
                <a:lnTo>
                  <a:pt x="1717" y="1615"/>
                </a:lnTo>
                <a:lnTo>
                  <a:pt x="1725" y="1602"/>
                </a:lnTo>
                <a:lnTo>
                  <a:pt x="1738" y="1593"/>
                </a:lnTo>
                <a:lnTo>
                  <a:pt x="1751" y="1588"/>
                </a:lnTo>
                <a:lnTo>
                  <a:pt x="1766" y="1586"/>
                </a:lnTo>
                <a:lnTo>
                  <a:pt x="1781" y="1587"/>
                </a:lnTo>
                <a:lnTo>
                  <a:pt x="1796" y="1593"/>
                </a:lnTo>
                <a:lnTo>
                  <a:pt x="1808" y="1602"/>
                </a:lnTo>
                <a:lnTo>
                  <a:pt x="1817" y="1614"/>
                </a:lnTo>
                <a:lnTo>
                  <a:pt x="1823" y="1628"/>
                </a:lnTo>
                <a:lnTo>
                  <a:pt x="1826" y="1643"/>
                </a:lnTo>
                <a:lnTo>
                  <a:pt x="1824" y="1659"/>
                </a:lnTo>
                <a:lnTo>
                  <a:pt x="1806" y="1736"/>
                </a:lnTo>
                <a:lnTo>
                  <a:pt x="1792" y="1813"/>
                </a:lnTo>
                <a:lnTo>
                  <a:pt x="1782" y="1886"/>
                </a:lnTo>
                <a:lnTo>
                  <a:pt x="1777" y="1956"/>
                </a:lnTo>
                <a:lnTo>
                  <a:pt x="1776" y="2024"/>
                </a:lnTo>
                <a:lnTo>
                  <a:pt x="1778" y="2090"/>
                </a:lnTo>
                <a:lnTo>
                  <a:pt x="1785" y="2152"/>
                </a:lnTo>
                <a:lnTo>
                  <a:pt x="1796" y="2212"/>
                </a:lnTo>
                <a:lnTo>
                  <a:pt x="1811" y="2268"/>
                </a:lnTo>
                <a:lnTo>
                  <a:pt x="1830" y="2322"/>
                </a:lnTo>
                <a:lnTo>
                  <a:pt x="1853" y="2372"/>
                </a:lnTo>
                <a:lnTo>
                  <a:pt x="1879" y="2420"/>
                </a:lnTo>
                <a:lnTo>
                  <a:pt x="1910" y="2464"/>
                </a:lnTo>
                <a:lnTo>
                  <a:pt x="1946" y="2505"/>
                </a:lnTo>
                <a:lnTo>
                  <a:pt x="1984" y="2542"/>
                </a:lnTo>
                <a:lnTo>
                  <a:pt x="2026" y="2576"/>
                </a:lnTo>
                <a:lnTo>
                  <a:pt x="3162" y="1432"/>
                </a:lnTo>
                <a:lnTo>
                  <a:pt x="3162" y="699"/>
                </a:lnTo>
                <a:lnTo>
                  <a:pt x="2584" y="117"/>
                </a:lnTo>
                <a:lnTo>
                  <a:pt x="1866" y="117"/>
                </a:lnTo>
                <a:close/>
                <a:moveTo>
                  <a:pt x="1818" y="0"/>
                </a:moveTo>
                <a:lnTo>
                  <a:pt x="2631" y="0"/>
                </a:lnTo>
                <a:lnTo>
                  <a:pt x="3278" y="651"/>
                </a:lnTo>
                <a:lnTo>
                  <a:pt x="3278" y="651"/>
                </a:lnTo>
                <a:lnTo>
                  <a:pt x="3278" y="1481"/>
                </a:lnTo>
                <a:lnTo>
                  <a:pt x="3170" y="1590"/>
                </a:lnTo>
                <a:lnTo>
                  <a:pt x="3179" y="1610"/>
                </a:lnTo>
                <a:lnTo>
                  <a:pt x="3189" y="1633"/>
                </a:lnTo>
                <a:lnTo>
                  <a:pt x="3198" y="1660"/>
                </a:lnTo>
                <a:lnTo>
                  <a:pt x="3209" y="1691"/>
                </a:lnTo>
                <a:lnTo>
                  <a:pt x="3219" y="1726"/>
                </a:lnTo>
                <a:lnTo>
                  <a:pt x="3228" y="1765"/>
                </a:lnTo>
                <a:lnTo>
                  <a:pt x="3237" y="1805"/>
                </a:lnTo>
                <a:lnTo>
                  <a:pt x="3244" y="1848"/>
                </a:lnTo>
                <a:lnTo>
                  <a:pt x="3249" y="1894"/>
                </a:lnTo>
                <a:lnTo>
                  <a:pt x="3252" y="1942"/>
                </a:lnTo>
                <a:lnTo>
                  <a:pt x="3253" y="1993"/>
                </a:lnTo>
                <a:lnTo>
                  <a:pt x="3250" y="2046"/>
                </a:lnTo>
                <a:lnTo>
                  <a:pt x="3244" y="2100"/>
                </a:lnTo>
                <a:lnTo>
                  <a:pt x="3234" y="2156"/>
                </a:lnTo>
                <a:lnTo>
                  <a:pt x="3220" y="2212"/>
                </a:lnTo>
                <a:lnTo>
                  <a:pt x="3201" y="2269"/>
                </a:lnTo>
                <a:lnTo>
                  <a:pt x="3178" y="2328"/>
                </a:lnTo>
                <a:lnTo>
                  <a:pt x="3149" y="2388"/>
                </a:lnTo>
                <a:lnTo>
                  <a:pt x="3113" y="2447"/>
                </a:lnTo>
                <a:lnTo>
                  <a:pt x="3073" y="2507"/>
                </a:lnTo>
                <a:lnTo>
                  <a:pt x="3026" y="2566"/>
                </a:lnTo>
                <a:lnTo>
                  <a:pt x="2971" y="2625"/>
                </a:lnTo>
                <a:lnTo>
                  <a:pt x="2930" y="2662"/>
                </a:lnTo>
                <a:lnTo>
                  <a:pt x="2887" y="2694"/>
                </a:lnTo>
                <a:lnTo>
                  <a:pt x="2839" y="2723"/>
                </a:lnTo>
                <a:lnTo>
                  <a:pt x="2789" y="2748"/>
                </a:lnTo>
                <a:lnTo>
                  <a:pt x="2735" y="2770"/>
                </a:lnTo>
                <a:lnTo>
                  <a:pt x="2679" y="2788"/>
                </a:lnTo>
                <a:lnTo>
                  <a:pt x="2622" y="2802"/>
                </a:lnTo>
                <a:lnTo>
                  <a:pt x="2562" y="2811"/>
                </a:lnTo>
                <a:lnTo>
                  <a:pt x="2502" y="2817"/>
                </a:lnTo>
                <a:lnTo>
                  <a:pt x="2441" y="2819"/>
                </a:lnTo>
                <a:lnTo>
                  <a:pt x="2382" y="2817"/>
                </a:lnTo>
                <a:lnTo>
                  <a:pt x="2323" y="2812"/>
                </a:lnTo>
                <a:lnTo>
                  <a:pt x="2265" y="2802"/>
                </a:lnTo>
                <a:lnTo>
                  <a:pt x="2207" y="2788"/>
                </a:lnTo>
                <a:lnTo>
                  <a:pt x="2151" y="2771"/>
                </a:lnTo>
                <a:lnTo>
                  <a:pt x="2097" y="2749"/>
                </a:lnTo>
                <a:lnTo>
                  <a:pt x="2044" y="2724"/>
                </a:lnTo>
                <a:lnTo>
                  <a:pt x="1462" y="3313"/>
                </a:lnTo>
                <a:lnTo>
                  <a:pt x="0" y="1832"/>
                </a:lnTo>
                <a:lnTo>
                  <a:pt x="349" y="1481"/>
                </a:lnTo>
                <a:lnTo>
                  <a:pt x="349" y="1480"/>
                </a:lnTo>
                <a:lnTo>
                  <a:pt x="1387" y="434"/>
                </a:lnTo>
                <a:lnTo>
                  <a:pt x="1306" y="434"/>
                </a:lnTo>
                <a:lnTo>
                  <a:pt x="1227" y="436"/>
                </a:lnTo>
                <a:lnTo>
                  <a:pt x="1149" y="442"/>
                </a:lnTo>
                <a:lnTo>
                  <a:pt x="1074" y="450"/>
                </a:lnTo>
                <a:lnTo>
                  <a:pt x="999" y="462"/>
                </a:lnTo>
                <a:lnTo>
                  <a:pt x="927" y="475"/>
                </a:lnTo>
                <a:lnTo>
                  <a:pt x="856" y="491"/>
                </a:lnTo>
                <a:lnTo>
                  <a:pt x="789" y="509"/>
                </a:lnTo>
                <a:lnTo>
                  <a:pt x="724" y="528"/>
                </a:lnTo>
                <a:lnTo>
                  <a:pt x="661" y="548"/>
                </a:lnTo>
                <a:lnTo>
                  <a:pt x="601" y="569"/>
                </a:lnTo>
                <a:lnTo>
                  <a:pt x="544" y="590"/>
                </a:lnTo>
                <a:lnTo>
                  <a:pt x="489" y="612"/>
                </a:lnTo>
                <a:lnTo>
                  <a:pt x="439" y="634"/>
                </a:lnTo>
                <a:lnTo>
                  <a:pt x="391" y="656"/>
                </a:lnTo>
                <a:lnTo>
                  <a:pt x="346" y="678"/>
                </a:lnTo>
                <a:lnTo>
                  <a:pt x="305" y="699"/>
                </a:lnTo>
                <a:lnTo>
                  <a:pt x="268" y="719"/>
                </a:lnTo>
                <a:lnTo>
                  <a:pt x="234" y="738"/>
                </a:lnTo>
                <a:lnTo>
                  <a:pt x="205" y="755"/>
                </a:lnTo>
                <a:lnTo>
                  <a:pt x="179" y="770"/>
                </a:lnTo>
                <a:lnTo>
                  <a:pt x="157" y="784"/>
                </a:lnTo>
                <a:lnTo>
                  <a:pt x="141" y="794"/>
                </a:lnTo>
                <a:lnTo>
                  <a:pt x="127" y="803"/>
                </a:lnTo>
                <a:lnTo>
                  <a:pt x="120" y="809"/>
                </a:lnTo>
                <a:lnTo>
                  <a:pt x="116" y="811"/>
                </a:lnTo>
                <a:lnTo>
                  <a:pt x="105" y="817"/>
                </a:lnTo>
                <a:lnTo>
                  <a:pt x="94" y="820"/>
                </a:lnTo>
                <a:lnTo>
                  <a:pt x="83" y="822"/>
                </a:lnTo>
                <a:lnTo>
                  <a:pt x="69" y="820"/>
                </a:lnTo>
                <a:lnTo>
                  <a:pt x="56" y="815"/>
                </a:lnTo>
                <a:lnTo>
                  <a:pt x="44" y="808"/>
                </a:lnTo>
                <a:lnTo>
                  <a:pt x="35" y="797"/>
                </a:lnTo>
                <a:lnTo>
                  <a:pt x="28" y="784"/>
                </a:lnTo>
                <a:lnTo>
                  <a:pt x="25" y="768"/>
                </a:lnTo>
                <a:lnTo>
                  <a:pt x="25" y="754"/>
                </a:lnTo>
                <a:lnTo>
                  <a:pt x="29" y="739"/>
                </a:lnTo>
                <a:lnTo>
                  <a:pt x="37" y="726"/>
                </a:lnTo>
                <a:lnTo>
                  <a:pt x="49" y="716"/>
                </a:lnTo>
                <a:lnTo>
                  <a:pt x="52" y="713"/>
                </a:lnTo>
                <a:lnTo>
                  <a:pt x="60" y="708"/>
                </a:lnTo>
                <a:lnTo>
                  <a:pt x="72" y="699"/>
                </a:lnTo>
                <a:lnTo>
                  <a:pt x="90" y="688"/>
                </a:lnTo>
                <a:lnTo>
                  <a:pt x="112" y="675"/>
                </a:lnTo>
                <a:lnTo>
                  <a:pt x="137" y="659"/>
                </a:lnTo>
                <a:lnTo>
                  <a:pt x="167" y="642"/>
                </a:lnTo>
                <a:lnTo>
                  <a:pt x="201" y="623"/>
                </a:lnTo>
                <a:lnTo>
                  <a:pt x="238" y="603"/>
                </a:lnTo>
                <a:lnTo>
                  <a:pt x="279" y="581"/>
                </a:lnTo>
                <a:lnTo>
                  <a:pt x="324" y="559"/>
                </a:lnTo>
                <a:lnTo>
                  <a:pt x="371" y="537"/>
                </a:lnTo>
                <a:lnTo>
                  <a:pt x="423" y="514"/>
                </a:lnTo>
                <a:lnTo>
                  <a:pt x="478" y="491"/>
                </a:lnTo>
                <a:lnTo>
                  <a:pt x="535" y="469"/>
                </a:lnTo>
                <a:lnTo>
                  <a:pt x="596" y="447"/>
                </a:lnTo>
                <a:lnTo>
                  <a:pt x="659" y="426"/>
                </a:lnTo>
                <a:lnTo>
                  <a:pt x="724" y="405"/>
                </a:lnTo>
                <a:lnTo>
                  <a:pt x="792" y="388"/>
                </a:lnTo>
                <a:lnTo>
                  <a:pt x="864" y="370"/>
                </a:lnTo>
                <a:lnTo>
                  <a:pt x="936" y="355"/>
                </a:lnTo>
                <a:lnTo>
                  <a:pt x="1012" y="342"/>
                </a:lnTo>
                <a:lnTo>
                  <a:pt x="1088" y="331"/>
                </a:lnTo>
                <a:lnTo>
                  <a:pt x="1167" y="323"/>
                </a:lnTo>
                <a:lnTo>
                  <a:pt x="1247" y="318"/>
                </a:lnTo>
                <a:lnTo>
                  <a:pt x="1329" y="317"/>
                </a:lnTo>
                <a:lnTo>
                  <a:pt x="1413" y="318"/>
                </a:lnTo>
                <a:lnTo>
                  <a:pt x="1498" y="323"/>
                </a:lnTo>
                <a:lnTo>
                  <a:pt x="181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12" name="Group 596"/>
          <p:cNvGrpSpPr/>
          <p:nvPr/>
        </p:nvGrpSpPr>
        <p:grpSpPr>
          <a:xfrm>
            <a:off x="11199856" y="3899549"/>
            <a:ext cx="539750" cy="428625"/>
            <a:chOff x="10966450" y="5064126"/>
            <a:chExt cx="539750" cy="428625"/>
          </a:xfrm>
          <a:solidFill>
            <a:srgbClr val="000000"/>
          </a:solidFill>
        </p:grpSpPr>
        <p:sp>
          <p:nvSpPr>
            <p:cNvPr id="1013" name="Freeform 513"/>
            <p:cNvSpPr>
              <a:spLocks noEditPoints="1"/>
            </p:cNvSpPr>
            <p:nvPr/>
          </p:nvSpPr>
          <p:spPr bwMode="auto">
            <a:xfrm>
              <a:off x="10966450" y="5102226"/>
              <a:ext cx="539750" cy="390525"/>
            </a:xfrm>
            <a:custGeom>
              <a:avLst/>
              <a:gdLst>
                <a:gd name="T0" fmla="*/ 176 w 3396"/>
                <a:gd name="T1" fmla="*/ 120 h 2458"/>
                <a:gd name="T2" fmla="*/ 141 w 3396"/>
                <a:gd name="T3" fmla="*/ 141 h 2458"/>
                <a:gd name="T4" fmla="*/ 120 w 3396"/>
                <a:gd name="T5" fmla="*/ 176 h 2458"/>
                <a:gd name="T6" fmla="*/ 117 w 3396"/>
                <a:gd name="T7" fmla="*/ 2261 h 2458"/>
                <a:gd name="T8" fmla="*/ 128 w 3396"/>
                <a:gd name="T9" fmla="*/ 2301 h 2458"/>
                <a:gd name="T10" fmla="*/ 156 w 3396"/>
                <a:gd name="T11" fmla="*/ 2330 h 2458"/>
                <a:gd name="T12" fmla="*/ 197 w 3396"/>
                <a:gd name="T13" fmla="*/ 2340 h 2458"/>
                <a:gd name="T14" fmla="*/ 3220 w 3396"/>
                <a:gd name="T15" fmla="*/ 2338 h 2458"/>
                <a:gd name="T16" fmla="*/ 3255 w 3396"/>
                <a:gd name="T17" fmla="*/ 2317 h 2458"/>
                <a:gd name="T18" fmla="*/ 3276 w 3396"/>
                <a:gd name="T19" fmla="*/ 2282 h 2458"/>
                <a:gd name="T20" fmla="*/ 3279 w 3396"/>
                <a:gd name="T21" fmla="*/ 197 h 2458"/>
                <a:gd name="T22" fmla="*/ 3268 w 3396"/>
                <a:gd name="T23" fmla="*/ 156 h 2458"/>
                <a:gd name="T24" fmla="*/ 3239 w 3396"/>
                <a:gd name="T25" fmla="*/ 128 h 2458"/>
                <a:gd name="T26" fmla="*/ 3199 w 3396"/>
                <a:gd name="T27" fmla="*/ 117 h 2458"/>
                <a:gd name="T28" fmla="*/ 197 w 3396"/>
                <a:gd name="T29" fmla="*/ 0 h 2458"/>
                <a:gd name="T30" fmla="*/ 3235 w 3396"/>
                <a:gd name="T31" fmla="*/ 3 h 2458"/>
                <a:gd name="T32" fmla="*/ 3298 w 3396"/>
                <a:gd name="T33" fmla="*/ 27 h 2458"/>
                <a:gd name="T34" fmla="*/ 3349 w 3396"/>
                <a:gd name="T35" fmla="*/ 70 h 2458"/>
                <a:gd name="T36" fmla="*/ 3384 w 3396"/>
                <a:gd name="T37" fmla="*/ 128 h 2458"/>
                <a:gd name="T38" fmla="*/ 3396 w 3396"/>
                <a:gd name="T39" fmla="*/ 197 h 2458"/>
                <a:gd name="T40" fmla="*/ 3393 w 3396"/>
                <a:gd name="T41" fmla="*/ 2297 h 2458"/>
                <a:gd name="T42" fmla="*/ 3369 w 3396"/>
                <a:gd name="T43" fmla="*/ 2360 h 2458"/>
                <a:gd name="T44" fmla="*/ 3325 w 3396"/>
                <a:gd name="T45" fmla="*/ 2411 h 2458"/>
                <a:gd name="T46" fmla="*/ 3268 w 3396"/>
                <a:gd name="T47" fmla="*/ 2446 h 2458"/>
                <a:gd name="T48" fmla="*/ 3199 w 3396"/>
                <a:gd name="T49" fmla="*/ 2458 h 2458"/>
                <a:gd name="T50" fmla="*/ 162 w 3396"/>
                <a:gd name="T51" fmla="*/ 2455 h 2458"/>
                <a:gd name="T52" fmla="*/ 98 w 3396"/>
                <a:gd name="T53" fmla="*/ 2431 h 2458"/>
                <a:gd name="T54" fmla="*/ 47 w 3396"/>
                <a:gd name="T55" fmla="*/ 2387 h 2458"/>
                <a:gd name="T56" fmla="*/ 13 w 3396"/>
                <a:gd name="T57" fmla="*/ 2330 h 2458"/>
                <a:gd name="T58" fmla="*/ 0 w 3396"/>
                <a:gd name="T59" fmla="*/ 2261 h 2458"/>
                <a:gd name="T60" fmla="*/ 3 w 3396"/>
                <a:gd name="T61" fmla="*/ 162 h 2458"/>
                <a:gd name="T62" fmla="*/ 27 w 3396"/>
                <a:gd name="T63" fmla="*/ 97 h 2458"/>
                <a:gd name="T64" fmla="*/ 70 w 3396"/>
                <a:gd name="T65" fmla="*/ 46 h 2458"/>
                <a:gd name="T66" fmla="*/ 128 w 3396"/>
                <a:gd name="T67" fmla="*/ 11 h 2458"/>
                <a:gd name="T68" fmla="*/ 197 w 3396"/>
                <a:gd name="T69" fmla="*/ 0 h 2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96" h="2458">
                  <a:moveTo>
                    <a:pt x="197" y="117"/>
                  </a:moveTo>
                  <a:lnTo>
                    <a:pt x="176" y="120"/>
                  </a:lnTo>
                  <a:lnTo>
                    <a:pt x="156" y="128"/>
                  </a:lnTo>
                  <a:lnTo>
                    <a:pt x="141" y="141"/>
                  </a:lnTo>
                  <a:lnTo>
                    <a:pt x="128" y="156"/>
                  </a:lnTo>
                  <a:lnTo>
                    <a:pt x="120" y="176"/>
                  </a:lnTo>
                  <a:lnTo>
                    <a:pt x="117" y="197"/>
                  </a:lnTo>
                  <a:lnTo>
                    <a:pt x="117" y="2261"/>
                  </a:lnTo>
                  <a:lnTo>
                    <a:pt x="120" y="2282"/>
                  </a:lnTo>
                  <a:lnTo>
                    <a:pt x="128" y="2301"/>
                  </a:lnTo>
                  <a:lnTo>
                    <a:pt x="141" y="2317"/>
                  </a:lnTo>
                  <a:lnTo>
                    <a:pt x="156" y="2330"/>
                  </a:lnTo>
                  <a:lnTo>
                    <a:pt x="176" y="2338"/>
                  </a:lnTo>
                  <a:lnTo>
                    <a:pt x="197" y="2340"/>
                  </a:lnTo>
                  <a:lnTo>
                    <a:pt x="3199" y="2340"/>
                  </a:lnTo>
                  <a:lnTo>
                    <a:pt x="3220" y="2338"/>
                  </a:lnTo>
                  <a:lnTo>
                    <a:pt x="3239" y="2330"/>
                  </a:lnTo>
                  <a:lnTo>
                    <a:pt x="3255" y="2317"/>
                  </a:lnTo>
                  <a:lnTo>
                    <a:pt x="3268" y="2301"/>
                  </a:lnTo>
                  <a:lnTo>
                    <a:pt x="3276" y="2282"/>
                  </a:lnTo>
                  <a:lnTo>
                    <a:pt x="3279" y="2261"/>
                  </a:lnTo>
                  <a:lnTo>
                    <a:pt x="3279" y="197"/>
                  </a:lnTo>
                  <a:lnTo>
                    <a:pt x="3276" y="176"/>
                  </a:lnTo>
                  <a:lnTo>
                    <a:pt x="3268" y="156"/>
                  </a:lnTo>
                  <a:lnTo>
                    <a:pt x="3255" y="141"/>
                  </a:lnTo>
                  <a:lnTo>
                    <a:pt x="3239" y="128"/>
                  </a:lnTo>
                  <a:lnTo>
                    <a:pt x="3220" y="120"/>
                  </a:lnTo>
                  <a:lnTo>
                    <a:pt x="3199" y="117"/>
                  </a:lnTo>
                  <a:lnTo>
                    <a:pt x="197" y="117"/>
                  </a:lnTo>
                  <a:close/>
                  <a:moveTo>
                    <a:pt x="197" y="0"/>
                  </a:moveTo>
                  <a:lnTo>
                    <a:pt x="3199" y="0"/>
                  </a:lnTo>
                  <a:lnTo>
                    <a:pt x="3235" y="3"/>
                  </a:lnTo>
                  <a:lnTo>
                    <a:pt x="3268" y="11"/>
                  </a:lnTo>
                  <a:lnTo>
                    <a:pt x="3298" y="27"/>
                  </a:lnTo>
                  <a:lnTo>
                    <a:pt x="3325" y="46"/>
                  </a:lnTo>
                  <a:lnTo>
                    <a:pt x="3349" y="70"/>
                  </a:lnTo>
                  <a:lnTo>
                    <a:pt x="3369" y="97"/>
                  </a:lnTo>
                  <a:lnTo>
                    <a:pt x="3384" y="128"/>
                  </a:lnTo>
                  <a:lnTo>
                    <a:pt x="3393" y="162"/>
                  </a:lnTo>
                  <a:lnTo>
                    <a:pt x="3396" y="197"/>
                  </a:lnTo>
                  <a:lnTo>
                    <a:pt x="3396" y="2261"/>
                  </a:lnTo>
                  <a:lnTo>
                    <a:pt x="3393" y="2297"/>
                  </a:lnTo>
                  <a:lnTo>
                    <a:pt x="3384" y="2330"/>
                  </a:lnTo>
                  <a:lnTo>
                    <a:pt x="3369" y="2360"/>
                  </a:lnTo>
                  <a:lnTo>
                    <a:pt x="3349" y="2387"/>
                  </a:lnTo>
                  <a:lnTo>
                    <a:pt x="3325" y="2411"/>
                  </a:lnTo>
                  <a:lnTo>
                    <a:pt x="3298" y="2431"/>
                  </a:lnTo>
                  <a:lnTo>
                    <a:pt x="3268" y="2446"/>
                  </a:lnTo>
                  <a:lnTo>
                    <a:pt x="3235" y="2455"/>
                  </a:lnTo>
                  <a:lnTo>
                    <a:pt x="3199" y="2458"/>
                  </a:lnTo>
                  <a:lnTo>
                    <a:pt x="197" y="2458"/>
                  </a:lnTo>
                  <a:lnTo>
                    <a:pt x="162" y="2455"/>
                  </a:lnTo>
                  <a:lnTo>
                    <a:pt x="128" y="2446"/>
                  </a:lnTo>
                  <a:lnTo>
                    <a:pt x="98" y="2431"/>
                  </a:lnTo>
                  <a:lnTo>
                    <a:pt x="70" y="2411"/>
                  </a:lnTo>
                  <a:lnTo>
                    <a:pt x="47" y="2387"/>
                  </a:lnTo>
                  <a:lnTo>
                    <a:pt x="27" y="2360"/>
                  </a:lnTo>
                  <a:lnTo>
                    <a:pt x="13" y="2330"/>
                  </a:lnTo>
                  <a:lnTo>
                    <a:pt x="3" y="2297"/>
                  </a:lnTo>
                  <a:lnTo>
                    <a:pt x="0" y="2261"/>
                  </a:lnTo>
                  <a:lnTo>
                    <a:pt x="0" y="197"/>
                  </a:lnTo>
                  <a:lnTo>
                    <a:pt x="3" y="162"/>
                  </a:lnTo>
                  <a:lnTo>
                    <a:pt x="13" y="128"/>
                  </a:lnTo>
                  <a:lnTo>
                    <a:pt x="27" y="97"/>
                  </a:lnTo>
                  <a:lnTo>
                    <a:pt x="47" y="70"/>
                  </a:lnTo>
                  <a:lnTo>
                    <a:pt x="70" y="46"/>
                  </a:lnTo>
                  <a:lnTo>
                    <a:pt x="98" y="27"/>
                  </a:lnTo>
                  <a:lnTo>
                    <a:pt x="128" y="11"/>
                  </a:lnTo>
                  <a:lnTo>
                    <a:pt x="162" y="3"/>
                  </a:lnTo>
                  <a:lnTo>
                    <a:pt x="1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514"/>
            <p:cNvSpPr>
              <a:spLocks noEditPoints="1"/>
            </p:cNvSpPr>
            <p:nvPr/>
          </p:nvSpPr>
          <p:spPr bwMode="auto">
            <a:xfrm>
              <a:off x="11087100" y="5138738"/>
              <a:ext cx="315913" cy="315913"/>
            </a:xfrm>
            <a:custGeom>
              <a:avLst/>
              <a:gdLst>
                <a:gd name="T0" fmla="*/ 846 w 1991"/>
                <a:gd name="T1" fmla="*/ 131 h 1991"/>
                <a:gd name="T2" fmla="*/ 638 w 1991"/>
                <a:gd name="T3" fmla="*/ 194 h 1991"/>
                <a:gd name="T4" fmla="*/ 454 w 1991"/>
                <a:gd name="T5" fmla="*/ 305 h 1991"/>
                <a:gd name="T6" fmla="*/ 304 w 1991"/>
                <a:gd name="T7" fmla="*/ 455 h 1991"/>
                <a:gd name="T8" fmla="*/ 194 w 1991"/>
                <a:gd name="T9" fmla="*/ 638 h 1991"/>
                <a:gd name="T10" fmla="*/ 130 w 1991"/>
                <a:gd name="T11" fmla="*/ 847 h 1991"/>
                <a:gd name="T12" fmla="*/ 121 w 1991"/>
                <a:gd name="T13" fmla="*/ 1072 h 1991"/>
                <a:gd name="T14" fmla="*/ 167 w 1991"/>
                <a:gd name="T15" fmla="*/ 1286 h 1991"/>
                <a:gd name="T16" fmla="*/ 263 w 1991"/>
                <a:gd name="T17" fmla="*/ 1479 h 1991"/>
                <a:gd name="T18" fmla="*/ 400 w 1991"/>
                <a:gd name="T19" fmla="*/ 1641 h 1991"/>
                <a:gd name="T20" fmla="*/ 573 w 1991"/>
                <a:gd name="T21" fmla="*/ 1766 h 1991"/>
                <a:gd name="T22" fmla="*/ 774 w 1991"/>
                <a:gd name="T23" fmla="*/ 1846 h 1991"/>
                <a:gd name="T24" fmla="*/ 995 w 1991"/>
                <a:gd name="T25" fmla="*/ 1874 h 1991"/>
                <a:gd name="T26" fmla="*/ 1218 w 1991"/>
                <a:gd name="T27" fmla="*/ 1846 h 1991"/>
                <a:gd name="T28" fmla="*/ 1418 w 1991"/>
                <a:gd name="T29" fmla="*/ 1766 h 1991"/>
                <a:gd name="T30" fmla="*/ 1591 w 1991"/>
                <a:gd name="T31" fmla="*/ 1641 h 1991"/>
                <a:gd name="T32" fmla="*/ 1728 w 1991"/>
                <a:gd name="T33" fmla="*/ 1479 h 1991"/>
                <a:gd name="T34" fmla="*/ 1824 w 1991"/>
                <a:gd name="T35" fmla="*/ 1286 h 1991"/>
                <a:gd name="T36" fmla="*/ 1871 w 1991"/>
                <a:gd name="T37" fmla="*/ 1072 h 1991"/>
                <a:gd name="T38" fmla="*/ 1861 w 1991"/>
                <a:gd name="T39" fmla="*/ 847 h 1991"/>
                <a:gd name="T40" fmla="*/ 1797 w 1991"/>
                <a:gd name="T41" fmla="*/ 638 h 1991"/>
                <a:gd name="T42" fmla="*/ 1687 w 1991"/>
                <a:gd name="T43" fmla="*/ 455 h 1991"/>
                <a:gd name="T44" fmla="*/ 1537 w 1991"/>
                <a:gd name="T45" fmla="*/ 305 h 1991"/>
                <a:gd name="T46" fmla="*/ 1354 w 1991"/>
                <a:gd name="T47" fmla="*/ 194 h 1991"/>
                <a:gd name="T48" fmla="*/ 1146 w 1991"/>
                <a:gd name="T49" fmla="*/ 131 h 1991"/>
                <a:gd name="T50" fmla="*/ 995 w 1991"/>
                <a:gd name="T51" fmla="*/ 0 h 1991"/>
                <a:gd name="T52" fmla="*/ 1234 w 1991"/>
                <a:gd name="T53" fmla="*/ 30 h 1991"/>
                <a:gd name="T54" fmla="*/ 1453 w 1991"/>
                <a:gd name="T55" fmla="*/ 112 h 1991"/>
                <a:gd name="T56" fmla="*/ 1643 w 1991"/>
                <a:gd name="T57" fmla="*/ 240 h 1991"/>
                <a:gd name="T58" fmla="*/ 1799 w 1991"/>
                <a:gd name="T59" fmla="*/ 409 h 1991"/>
                <a:gd name="T60" fmla="*/ 1913 w 1991"/>
                <a:gd name="T61" fmla="*/ 609 h 1991"/>
                <a:gd name="T62" fmla="*/ 1978 w 1991"/>
                <a:gd name="T63" fmla="*/ 835 h 1991"/>
                <a:gd name="T64" fmla="*/ 1988 w 1991"/>
                <a:gd name="T65" fmla="*/ 1077 h 1991"/>
                <a:gd name="T66" fmla="*/ 1940 w 1991"/>
                <a:gd name="T67" fmla="*/ 1310 h 1991"/>
                <a:gd name="T68" fmla="*/ 1842 w 1991"/>
                <a:gd name="T69" fmla="*/ 1520 h 1991"/>
                <a:gd name="T70" fmla="*/ 1699 w 1991"/>
                <a:gd name="T71" fmla="*/ 1699 h 1991"/>
                <a:gd name="T72" fmla="*/ 1520 w 1991"/>
                <a:gd name="T73" fmla="*/ 1842 h 1991"/>
                <a:gd name="T74" fmla="*/ 1310 w 1991"/>
                <a:gd name="T75" fmla="*/ 1941 h 1991"/>
                <a:gd name="T76" fmla="*/ 1077 w 1991"/>
                <a:gd name="T77" fmla="*/ 1987 h 1991"/>
                <a:gd name="T78" fmla="*/ 834 w 1991"/>
                <a:gd name="T79" fmla="*/ 1978 h 1991"/>
                <a:gd name="T80" fmla="*/ 609 w 1991"/>
                <a:gd name="T81" fmla="*/ 1912 h 1991"/>
                <a:gd name="T82" fmla="*/ 408 w 1991"/>
                <a:gd name="T83" fmla="*/ 1799 h 1991"/>
                <a:gd name="T84" fmla="*/ 240 w 1991"/>
                <a:gd name="T85" fmla="*/ 1643 h 1991"/>
                <a:gd name="T86" fmla="*/ 112 w 1991"/>
                <a:gd name="T87" fmla="*/ 1453 h 1991"/>
                <a:gd name="T88" fmla="*/ 29 w 1991"/>
                <a:gd name="T89" fmla="*/ 1234 h 1991"/>
                <a:gd name="T90" fmla="*/ 0 w 1991"/>
                <a:gd name="T91" fmla="*/ 996 h 1991"/>
                <a:gd name="T92" fmla="*/ 29 w 1991"/>
                <a:gd name="T93" fmla="*/ 757 h 1991"/>
                <a:gd name="T94" fmla="*/ 112 w 1991"/>
                <a:gd name="T95" fmla="*/ 539 h 1991"/>
                <a:gd name="T96" fmla="*/ 240 w 1991"/>
                <a:gd name="T97" fmla="*/ 348 h 1991"/>
                <a:gd name="T98" fmla="*/ 408 w 1991"/>
                <a:gd name="T99" fmla="*/ 193 h 1991"/>
                <a:gd name="T100" fmla="*/ 609 w 1991"/>
                <a:gd name="T101" fmla="*/ 79 h 1991"/>
                <a:gd name="T102" fmla="*/ 834 w 1991"/>
                <a:gd name="T103" fmla="*/ 14 h 1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91" h="1991">
                  <a:moveTo>
                    <a:pt x="995" y="118"/>
                  </a:moveTo>
                  <a:lnTo>
                    <a:pt x="920" y="121"/>
                  </a:lnTo>
                  <a:lnTo>
                    <a:pt x="846" y="131"/>
                  </a:lnTo>
                  <a:lnTo>
                    <a:pt x="774" y="146"/>
                  </a:lnTo>
                  <a:lnTo>
                    <a:pt x="705" y="167"/>
                  </a:lnTo>
                  <a:lnTo>
                    <a:pt x="638" y="194"/>
                  </a:lnTo>
                  <a:lnTo>
                    <a:pt x="573" y="227"/>
                  </a:lnTo>
                  <a:lnTo>
                    <a:pt x="512" y="263"/>
                  </a:lnTo>
                  <a:lnTo>
                    <a:pt x="454" y="305"/>
                  </a:lnTo>
                  <a:lnTo>
                    <a:pt x="400" y="351"/>
                  </a:lnTo>
                  <a:lnTo>
                    <a:pt x="350" y="401"/>
                  </a:lnTo>
                  <a:lnTo>
                    <a:pt x="304" y="455"/>
                  </a:lnTo>
                  <a:lnTo>
                    <a:pt x="263" y="513"/>
                  </a:lnTo>
                  <a:lnTo>
                    <a:pt x="225" y="574"/>
                  </a:lnTo>
                  <a:lnTo>
                    <a:pt x="194" y="638"/>
                  </a:lnTo>
                  <a:lnTo>
                    <a:pt x="167" y="705"/>
                  </a:lnTo>
                  <a:lnTo>
                    <a:pt x="146" y="775"/>
                  </a:lnTo>
                  <a:lnTo>
                    <a:pt x="130" y="847"/>
                  </a:lnTo>
                  <a:lnTo>
                    <a:pt x="121" y="921"/>
                  </a:lnTo>
                  <a:lnTo>
                    <a:pt x="118" y="996"/>
                  </a:lnTo>
                  <a:lnTo>
                    <a:pt x="121" y="1072"/>
                  </a:lnTo>
                  <a:lnTo>
                    <a:pt x="130" y="1146"/>
                  </a:lnTo>
                  <a:lnTo>
                    <a:pt x="146" y="1217"/>
                  </a:lnTo>
                  <a:lnTo>
                    <a:pt x="167" y="1286"/>
                  </a:lnTo>
                  <a:lnTo>
                    <a:pt x="194" y="1354"/>
                  </a:lnTo>
                  <a:lnTo>
                    <a:pt x="225" y="1418"/>
                  </a:lnTo>
                  <a:lnTo>
                    <a:pt x="263" y="1479"/>
                  </a:lnTo>
                  <a:lnTo>
                    <a:pt x="304" y="1536"/>
                  </a:lnTo>
                  <a:lnTo>
                    <a:pt x="350" y="1590"/>
                  </a:lnTo>
                  <a:lnTo>
                    <a:pt x="400" y="1641"/>
                  </a:lnTo>
                  <a:lnTo>
                    <a:pt x="454" y="1687"/>
                  </a:lnTo>
                  <a:lnTo>
                    <a:pt x="512" y="1728"/>
                  </a:lnTo>
                  <a:lnTo>
                    <a:pt x="573" y="1766"/>
                  </a:lnTo>
                  <a:lnTo>
                    <a:pt x="638" y="1798"/>
                  </a:lnTo>
                  <a:lnTo>
                    <a:pt x="705" y="1824"/>
                  </a:lnTo>
                  <a:lnTo>
                    <a:pt x="774" y="1846"/>
                  </a:lnTo>
                  <a:lnTo>
                    <a:pt x="846" y="1861"/>
                  </a:lnTo>
                  <a:lnTo>
                    <a:pt x="920" y="1871"/>
                  </a:lnTo>
                  <a:lnTo>
                    <a:pt x="995" y="1874"/>
                  </a:lnTo>
                  <a:lnTo>
                    <a:pt x="1072" y="1871"/>
                  </a:lnTo>
                  <a:lnTo>
                    <a:pt x="1146" y="1861"/>
                  </a:lnTo>
                  <a:lnTo>
                    <a:pt x="1218" y="1846"/>
                  </a:lnTo>
                  <a:lnTo>
                    <a:pt x="1286" y="1824"/>
                  </a:lnTo>
                  <a:lnTo>
                    <a:pt x="1354" y="1798"/>
                  </a:lnTo>
                  <a:lnTo>
                    <a:pt x="1418" y="1766"/>
                  </a:lnTo>
                  <a:lnTo>
                    <a:pt x="1479" y="1728"/>
                  </a:lnTo>
                  <a:lnTo>
                    <a:pt x="1537" y="1687"/>
                  </a:lnTo>
                  <a:lnTo>
                    <a:pt x="1591" y="1641"/>
                  </a:lnTo>
                  <a:lnTo>
                    <a:pt x="1641" y="1590"/>
                  </a:lnTo>
                  <a:lnTo>
                    <a:pt x="1687" y="1536"/>
                  </a:lnTo>
                  <a:lnTo>
                    <a:pt x="1728" y="1479"/>
                  </a:lnTo>
                  <a:lnTo>
                    <a:pt x="1766" y="1418"/>
                  </a:lnTo>
                  <a:lnTo>
                    <a:pt x="1797" y="1354"/>
                  </a:lnTo>
                  <a:lnTo>
                    <a:pt x="1824" y="1286"/>
                  </a:lnTo>
                  <a:lnTo>
                    <a:pt x="1846" y="1217"/>
                  </a:lnTo>
                  <a:lnTo>
                    <a:pt x="1861" y="1146"/>
                  </a:lnTo>
                  <a:lnTo>
                    <a:pt x="1871" y="1072"/>
                  </a:lnTo>
                  <a:lnTo>
                    <a:pt x="1874" y="996"/>
                  </a:lnTo>
                  <a:lnTo>
                    <a:pt x="1871" y="921"/>
                  </a:lnTo>
                  <a:lnTo>
                    <a:pt x="1861" y="847"/>
                  </a:lnTo>
                  <a:lnTo>
                    <a:pt x="1846" y="775"/>
                  </a:lnTo>
                  <a:lnTo>
                    <a:pt x="1824" y="705"/>
                  </a:lnTo>
                  <a:lnTo>
                    <a:pt x="1797" y="638"/>
                  </a:lnTo>
                  <a:lnTo>
                    <a:pt x="1766" y="574"/>
                  </a:lnTo>
                  <a:lnTo>
                    <a:pt x="1728" y="513"/>
                  </a:lnTo>
                  <a:lnTo>
                    <a:pt x="1687" y="455"/>
                  </a:lnTo>
                  <a:lnTo>
                    <a:pt x="1641" y="401"/>
                  </a:lnTo>
                  <a:lnTo>
                    <a:pt x="1591" y="351"/>
                  </a:lnTo>
                  <a:lnTo>
                    <a:pt x="1537" y="305"/>
                  </a:lnTo>
                  <a:lnTo>
                    <a:pt x="1479" y="263"/>
                  </a:lnTo>
                  <a:lnTo>
                    <a:pt x="1418" y="227"/>
                  </a:lnTo>
                  <a:lnTo>
                    <a:pt x="1354" y="194"/>
                  </a:lnTo>
                  <a:lnTo>
                    <a:pt x="1286" y="167"/>
                  </a:lnTo>
                  <a:lnTo>
                    <a:pt x="1218" y="146"/>
                  </a:lnTo>
                  <a:lnTo>
                    <a:pt x="1146" y="131"/>
                  </a:lnTo>
                  <a:lnTo>
                    <a:pt x="1072" y="121"/>
                  </a:lnTo>
                  <a:lnTo>
                    <a:pt x="995" y="118"/>
                  </a:lnTo>
                  <a:close/>
                  <a:moveTo>
                    <a:pt x="995" y="0"/>
                  </a:moveTo>
                  <a:lnTo>
                    <a:pt x="1077" y="4"/>
                  </a:lnTo>
                  <a:lnTo>
                    <a:pt x="1157" y="14"/>
                  </a:lnTo>
                  <a:lnTo>
                    <a:pt x="1234" y="30"/>
                  </a:lnTo>
                  <a:lnTo>
                    <a:pt x="1310" y="51"/>
                  </a:lnTo>
                  <a:lnTo>
                    <a:pt x="1382" y="79"/>
                  </a:lnTo>
                  <a:lnTo>
                    <a:pt x="1453" y="112"/>
                  </a:lnTo>
                  <a:lnTo>
                    <a:pt x="1520" y="150"/>
                  </a:lnTo>
                  <a:lnTo>
                    <a:pt x="1583" y="193"/>
                  </a:lnTo>
                  <a:lnTo>
                    <a:pt x="1643" y="240"/>
                  </a:lnTo>
                  <a:lnTo>
                    <a:pt x="1699" y="292"/>
                  </a:lnTo>
                  <a:lnTo>
                    <a:pt x="1751" y="348"/>
                  </a:lnTo>
                  <a:lnTo>
                    <a:pt x="1799" y="409"/>
                  </a:lnTo>
                  <a:lnTo>
                    <a:pt x="1842" y="472"/>
                  </a:lnTo>
                  <a:lnTo>
                    <a:pt x="1879" y="539"/>
                  </a:lnTo>
                  <a:lnTo>
                    <a:pt x="1913" y="609"/>
                  </a:lnTo>
                  <a:lnTo>
                    <a:pt x="1940" y="682"/>
                  </a:lnTo>
                  <a:lnTo>
                    <a:pt x="1962" y="757"/>
                  </a:lnTo>
                  <a:lnTo>
                    <a:pt x="1978" y="835"/>
                  </a:lnTo>
                  <a:lnTo>
                    <a:pt x="1988" y="914"/>
                  </a:lnTo>
                  <a:lnTo>
                    <a:pt x="1991" y="996"/>
                  </a:lnTo>
                  <a:lnTo>
                    <a:pt x="1988" y="1077"/>
                  </a:lnTo>
                  <a:lnTo>
                    <a:pt x="1978" y="1157"/>
                  </a:lnTo>
                  <a:lnTo>
                    <a:pt x="1962" y="1234"/>
                  </a:lnTo>
                  <a:lnTo>
                    <a:pt x="1940" y="1310"/>
                  </a:lnTo>
                  <a:lnTo>
                    <a:pt x="1913" y="1383"/>
                  </a:lnTo>
                  <a:lnTo>
                    <a:pt x="1879" y="1453"/>
                  </a:lnTo>
                  <a:lnTo>
                    <a:pt x="1842" y="1520"/>
                  </a:lnTo>
                  <a:lnTo>
                    <a:pt x="1799" y="1583"/>
                  </a:lnTo>
                  <a:lnTo>
                    <a:pt x="1751" y="1643"/>
                  </a:lnTo>
                  <a:lnTo>
                    <a:pt x="1699" y="1699"/>
                  </a:lnTo>
                  <a:lnTo>
                    <a:pt x="1643" y="1751"/>
                  </a:lnTo>
                  <a:lnTo>
                    <a:pt x="1583" y="1799"/>
                  </a:lnTo>
                  <a:lnTo>
                    <a:pt x="1520" y="1842"/>
                  </a:lnTo>
                  <a:lnTo>
                    <a:pt x="1453" y="1880"/>
                  </a:lnTo>
                  <a:lnTo>
                    <a:pt x="1382" y="1912"/>
                  </a:lnTo>
                  <a:lnTo>
                    <a:pt x="1310" y="1941"/>
                  </a:lnTo>
                  <a:lnTo>
                    <a:pt x="1234" y="1961"/>
                  </a:lnTo>
                  <a:lnTo>
                    <a:pt x="1157" y="1978"/>
                  </a:lnTo>
                  <a:lnTo>
                    <a:pt x="1077" y="1987"/>
                  </a:lnTo>
                  <a:lnTo>
                    <a:pt x="995" y="1991"/>
                  </a:lnTo>
                  <a:lnTo>
                    <a:pt x="914" y="1987"/>
                  </a:lnTo>
                  <a:lnTo>
                    <a:pt x="834" y="1978"/>
                  </a:lnTo>
                  <a:lnTo>
                    <a:pt x="757" y="1961"/>
                  </a:lnTo>
                  <a:lnTo>
                    <a:pt x="682" y="1941"/>
                  </a:lnTo>
                  <a:lnTo>
                    <a:pt x="609" y="1912"/>
                  </a:lnTo>
                  <a:lnTo>
                    <a:pt x="539" y="1880"/>
                  </a:lnTo>
                  <a:lnTo>
                    <a:pt x="471" y="1842"/>
                  </a:lnTo>
                  <a:lnTo>
                    <a:pt x="408" y="1799"/>
                  </a:lnTo>
                  <a:lnTo>
                    <a:pt x="348" y="1751"/>
                  </a:lnTo>
                  <a:lnTo>
                    <a:pt x="292" y="1699"/>
                  </a:lnTo>
                  <a:lnTo>
                    <a:pt x="240" y="1643"/>
                  </a:lnTo>
                  <a:lnTo>
                    <a:pt x="193" y="1583"/>
                  </a:lnTo>
                  <a:lnTo>
                    <a:pt x="149" y="1520"/>
                  </a:lnTo>
                  <a:lnTo>
                    <a:pt x="112" y="1453"/>
                  </a:lnTo>
                  <a:lnTo>
                    <a:pt x="78" y="1383"/>
                  </a:lnTo>
                  <a:lnTo>
                    <a:pt x="51" y="1310"/>
                  </a:lnTo>
                  <a:lnTo>
                    <a:pt x="29" y="1234"/>
                  </a:lnTo>
                  <a:lnTo>
                    <a:pt x="14" y="1157"/>
                  </a:lnTo>
                  <a:lnTo>
                    <a:pt x="3" y="1077"/>
                  </a:lnTo>
                  <a:lnTo>
                    <a:pt x="0" y="996"/>
                  </a:lnTo>
                  <a:lnTo>
                    <a:pt x="3" y="914"/>
                  </a:lnTo>
                  <a:lnTo>
                    <a:pt x="14" y="835"/>
                  </a:lnTo>
                  <a:lnTo>
                    <a:pt x="29" y="757"/>
                  </a:lnTo>
                  <a:lnTo>
                    <a:pt x="51" y="682"/>
                  </a:lnTo>
                  <a:lnTo>
                    <a:pt x="78" y="609"/>
                  </a:lnTo>
                  <a:lnTo>
                    <a:pt x="112" y="539"/>
                  </a:lnTo>
                  <a:lnTo>
                    <a:pt x="149" y="472"/>
                  </a:lnTo>
                  <a:lnTo>
                    <a:pt x="193" y="409"/>
                  </a:lnTo>
                  <a:lnTo>
                    <a:pt x="240" y="348"/>
                  </a:lnTo>
                  <a:lnTo>
                    <a:pt x="292" y="292"/>
                  </a:lnTo>
                  <a:lnTo>
                    <a:pt x="348" y="240"/>
                  </a:lnTo>
                  <a:lnTo>
                    <a:pt x="408" y="193"/>
                  </a:lnTo>
                  <a:lnTo>
                    <a:pt x="471" y="150"/>
                  </a:lnTo>
                  <a:lnTo>
                    <a:pt x="539" y="112"/>
                  </a:lnTo>
                  <a:lnTo>
                    <a:pt x="609" y="79"/>
                  </a:lnTo>
                  <a:lnTo>
                    <a:pt x="682" y="51"/>
                  </a:lnTo>
                  <a:lnTo>
                    <a:pt x="757" y="30"/>
                  </a:lnTo>
                  <a:lnTo>
                    <a:pt x="834" y="14"/>
                  </a:lnTo>
                  <a:lnTo>
                    <a:pt x="914" y="4"/>
                  </a:lnTo>
                  <a:lnTo>
                    <a:pt x="9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515"/>
            <p:cNvSpPr>
              <a:spLocks/>
            </p:cNvSpPr>
            <p:nvPr/>
          </p:nvSpPr>
          <p:spPr bwMode="auto">
            <a:xfrm>
              <a:off x="11142663" y="5064126"/>
              <a:ext cx="195263" cy="19050"/>
            </a:xfrm>
            <a:custGeom>
              <a:avLst/>
              <a:gdLst>
                <a:gd name="T0" fmla="*/ 59 w 1230"/>
                <a:gd name="T1" fmla="*/ 0 h 116"/>
                <a:gd name="T2" fmla="*/ 1172 w 1230"/>
                <a:gd name="T3" fmla="*/ 0 h 116"/>
                <a:gd name="T4" fmla="*/ 1190 w 1230"/>
                <a:gd name="T5" fmla="*/ 3 h 116"/>
                <a:gd name="T6" fmla="*/ 1206 w 1230"/>
                <a:gd name="T7" fmla="*/ 11 h 116"/>
                <a:gd name="T8" fmla="*/ 1219 w 1230"/>
                <a:gd name="T9" fmla="*/ 24 h 116"/>
                <a:gd name="T10" fmla="*/ 1227 w 1230"/>
                <a:gd name="T11" fmla="*/ 39 h 116"/>
                <a:gd name="T12" fmla="*/ 1230 w 1230"/>
                <a:gd name="T13" fmla="*/ 58 h 116"/>
                <a:gd name="T14" fmla="*/ 1227 w 1230"/>
                <a:gd name="T15" fmla="*/ 77 h 116"/>
                <a:gd name="T16" fmla="*/ 1219 w 1230"/>
                <a:gd name="T17" fmla="*/ 92 h 116"/>
                <a:gd name="T18" fmla="*/ 1206 w 1230"/>
                <a:gd name="T19" fmla="*/ 106 h 116"/>
                <a:gd name="T20" fmla="*/ 1190 w 1230"/>
                <a:gd name="T21" fmla="*/ 114 h 116"/>
                <a:gd name="T22" fmla="*/ 1172 w 1230"/>
                <a:gd name="T23" fmla="*/ 116 h 116"/>
                <a:gd name="T24" fmla="*/ 59 w 1230"/>
                <a:gd name="T25" fmla="*/ 116 h 116"/>
                <a:gd name="T26" fmla="*/ 41 w 1230"/>
                <a:gd name="T27" fmla="*/ 114 h 116"/>
                <a:gd name="T28" fmla="*/ 24 w 1230"/>
                <a:gd name="T29" fmla="*/ 106 h 116"/>
                <a:gd name="T30" fmla="*/ 12 w 1230"/>
                <a:gd name="T31" fmla="*/ 92 h 116"/>
                <a:gd name="T32" fmla="*/ 3 w 1230"/>
                <a:gd name="T33" fmla="*/ 77 h 116"/>
                <a:gd name="T34" fmla="*/ 0 w 1230"/>
                <a:gd name="T35" fmla="*/ 58 h 116"/>
                <a:gd name="T36" fmla="*/ 3 w 1230"/>
                <a:gd name="T37" fmla="*/ 39 h 116"/>
                <a:gd name="T38" fmla="*/ 12 w 1230"/>
                <a:gd name="T39" fmla="*/ 24 h 116"/>
                <a:gd name="T40" fmla="*/ 24 w 1230"/>
                <a:gd name="T41" fmla="*/ 11 h 116"/>
                <a:gd name="T42" fmla="*/ 41 w 1230"/>
                <a:gd name="T43" fmla="*/ 3 h 116"/>
                <a:gd name="T44" fmla="*/ 59 w 1230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30" h="116">
                  <a:moveTo>
                    <a:pt x="59" y="0"/>
                  </a:moveTo>
                  <a:lnTo>
                    <a:pt x="1172" y="0"/>
                  </a:lnTo>
                  <a:lnTo>
                    <a:pt x="1190" y="3"/>
                  </a:lnTo>
                  <a:lnTo>
                    <a:pt x="1206" y="11"/>
                  </a:lnTo>
                  <a:lnTo>
                    <a:pt x="1219" y="24"/>
                  </a:lnTo>
                  <a:lnTo>
                    <a:pt x="1227" y="39"/>
                  </a:lnTo>
                  <a:lnTo>
                    <a:pt x="1230" y="58"/>
                  </a:lnTo>
                  <a:lnTo>
                    <a:pt x="1227" y="77"/>
                  </a:lnTo>
                  <a:lnTo>
                    <a:pt x="1219" y="92"/>
                  </a:lnTo>
                  <a:lnTo>
                    <a:pt x="1206" y="106"/>
                  </a:lnTo>
                  <a:lnTo>
                    <a:pt x="1190" y="114"/>
                  </a:lnTo>
                  <a:lnTo>
                    <a:pt x="1172" y="116"/>
                  </a:lnTo>
                  <a:lnTo>
                    <a:pt x="59" y="116"/>
                  </a:lnTo>
                  <a:lnTo>
                    <a:pt x="41" y="114"/>
                  </a:lnTo>
                  <a:lnTo>
                    <a:pt x="24" y="106"/>
                  </a:lnTo>
                  <a:lnTo>
                    <a:pt x="12" y="92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1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16" name="Freeform 601"/>
          <p:cNvSpPr>
            <a:spLocks noEditPoints="1"/>
          </p:cNvSpPr>
          <p:nvPr/>
        </p:nvSpPr>
        <p:spPr bwMode="auto">
          <a:xfrm>
            <a:off x="11326856" y="4690019"/>
            <a:ext cx="285750" cy="392113"/>
          </a:xfrm>
          <a:custGeom>
            <a:avLst/>
            <a:gdLst>
              <a:gd name="T0" fmla="*/ 162 w 2515"/>
              <a:gd name="T1" fmla="*/ 222 h 3208"/>
              <a:gd name="T2" fmla="*/ 162 w 2515"/>
              <a:gd name="T3" fmla="*/ 2986 h 3208"/>
              <a:gd name="T4" fmla="*/ 2290 w 2515"/>
              <a:gd name="T5" fmla="*/ 1604 h 3208"/>
              <a:gd name="T6" fmla="*/ 162 w 2515"/>
              <a:gd name="T7" fmla="*/ 222 h 3208"/>
              <a:gd name="T8" fmla="*/ 2433 w 2515"/>
              <a:gd name="T9" fmla="*/ 0 h 3208"/>
              <a:gd name="T10" fmla="*/ 2454 w 2515"/>
              <a:gd name="T11" fmla="*/ 2 h 3208"/>
              <a:gd name="T12" fmla="*/ 2474 w 2515"/>
              <a:gd name="T13" fmla="*/ 11 h 3208"/>
              <a:gd name="T14" fmla="*/ 2491 w 2515"/>
              <a:gd name="T15" fmla="*/ 23 h 3208"/>
              <a:gd name="T16" fmla="*/ 2503 w 2515"/>
              <a:gd name="T17" fmla="*/ 38 h 3208"/>
              <a:gd name="T18" fmla="*/ 2511 w 2515"/>
              <a:gd name="T19" fmla="*/ 56 h 3208"/>
              <a:gd name="T20" fmla="*/ 2515 w 2515"/>
              <a:gd name="T21" fmla="*/ 76 h 3208"/>
              <a:gd name="T22" fmla="*/ 2515 w 2515"/>
              <a:gd name="T23" fmla="*/ 3131 h 3208"/>
              <a:gd name="T24" fmla="*/ 2511 w 2515"/>
              <a:gd name="T25" fmla="*/ 3151 h 3208"/>
              <a:gd name="T26" fmla="*/ 2503 w 2515"/>
              <a:gd name="T27" fmla="*/ 3169 h 3208"/>
              <a:gd name="T28" fmla="*/ 2491 w 2515"/>
              <a:gd name="T29" fmla="*/ 3186 h 3208"/>
              <a:gd name="T30" fmla="*/ 2474 w 2515"/>
              <a:gd name="T31" fmla="*/ 3198 h 3208"/>
              <a:gd name="T32" fmla="*/ 2454 w 2515"/>
              <a:gd name="T33" fmla="*/ 3205 h 3208"/>
              <a:gd name="T34" fmla="*/ 2433 w 2515"/>
              <a:gd name="T35" fmla="*/ 3208 h 3208"/>
              <a:gd name="T36" fmla="*/ 2411 w 2515"/>
              <a:gd name="T37" fmla="*/ 3205 h 3208"/>
              <a:gd name="T38" fmla="*/ 2392 w 2515"/>
              <a:gd name="T39" fmla="*/ 3198 h 3208"/>
              <a:gd name="T40" fmla="*/ 2376 w 2515"/>
              <a:gd name="T41" fmla="*/ 3186 h 3208"/>
              <a:gd name="T42" fmla="*/ 2363 w 2515"/>
              <a:gd name="T43" fmla="*/ 3169 h 3208"/>
              <a:gd name="T44" fmla="*/ 2354 w 2515"/>
              <a:gd name="T45" fmla="*/ 3151 h 3208"/>
              <a:gd name="T46" fmla="*/ 2352 w 2515"/>
              <a:gd name="T47" fmla="*/ 3131 h 3208"/>
              <a:gd name="T48" fmla="*/ 2352 w 2515"/>
              <a:gd name="T49" fmla="*/ 1749 h 3208"/>
              <a:gd name="T50" fmla="*/ 128 w 2515"/>
              <a:gd name="T51" fmla="*/ 3194 h 3208"/>
              <a:gd name="T52" fmla="*/ 113 w 2515"/>
              <a:gd name="T53" fmla="*/ 3202 h 3208"/>
              <a:gd name="T54" fmla="*/ 98 w 2515"/>
              <a:gd name="T55" fmla="*/ 3206 h 3208"/>
              <a:gd name="T56" fmla="*/ 82 w 2515"/>
              <a:gd name="T57" fmla="*/ 3208 h 3208"/>
              <a:gd name="T58" fmla="*/ 62 w 2515"/>
              <a:gd name="T59" fmla="*/ 3206 h 3208"/>
              <a:gd name="T60" fmla="*/ 44 w 2515"/>
              <a:gd name="T61" fmla="*/ 3199 h 3208"/>
              <a:gd name="T62" fmla="*/ 29 w 2515"/>
              <a:gd name="T63" fmla="*/ 3190 h 3208"/>
              <a:gd name="T64" fmla="*/ 17 w 2515"/>
              <a:gd name="T65" fmla="*/ 3177 h 3208"/>
              <a:gd name="T66" fmla="*/ 7 w 2515"/>
              <a:gd name="T67" fmla="*/ 3163 h 3208"/>
              <a:gd name="T68" fmla="*/ 2 w 2515"/>
              <a:gd name="T69" fmla="*/ 3148 h 3208"/>
              <a:gd name="T70" fmla="*/ 0 w 2515"/>
              <a:gd name="T71" fmla="*/ 3131 h 3208"/>
              <a:gd name="T72" fmla="*/ 0 w 2515"/>
              <a:gd name="T73" fmla="*/ 76 h 3208"/>
              <a:gd name="T74" fmla="*/ 2 w 2515"/>
              <a:gd name="T75" fmla="*/ 60 h 3208"/>
              <a:gd name="T76" fmla="*/ 7 w 2515"/>
              <a:gd name="T77" fmla="*/ 44 h 3208"/>
              <a:gd name="T78" fmla="*/ 17 w 2515"/>
              <a:gd name="T79" fmla="*/ 30 h 3208"/>
              <a:gd name="T80" fmla="*/ 29 w 2515"/>
              <a:gd name="T81" fmla="*/ 19 h 3208"/>
              <a:gd name="T82" fmla="*/ 44 w 2515"/>
              <a:gd name="T83" fmla="*/ 9 h 3208"/>
              <a:gd name="T84" fmla="*/ 64 w 2515"/>
              <a:gd name="T85" fmla="*/ 1 h 3208"/>
              <a:gd name="T86" fmla="*/ 86 w 2515"/>
              <a:gd name="T87" fmla="*/ 0 h 3208"/>
              <a:gd name="T88" fmla="*/ 107 w 2515"/>
              <a:gd name="T89" fmla="*/ 5 h 3208"/>
              <a:gd name="T90" fmla="*/ 128 w 2515"/>
              <a:gd name="T91" fmla="*/ 14 h 3208"/>
              <a:gd name="T92" fmla="*/ 2352 w 2515"/>
              <a:gd name="T93" fmla="*/ 1458 h 3208"/>
              <a:gd name="T94" fmla="*/ 2352 w 2515"/>
              <a:gd name="T95" fmla="*/ 76 h 3208"/>
              <a:gd name="T96" fmla="*/ 2354 w 2515"/>
              <a:gd name="T97" fmla="*/ 56 h 3208"/>
              <a:gd name="T98" fmla="*/ 2363 w 2515"/>
              <a:gd name="T99" fmla="*/ 38 h 3208"/>
              <a:gd name="T100" fmla="*/ 2376 w 2515"/>
              <a:gd name="T101" fmla="*/ 23 h 3208"/>
              <a:gd name="T102" fmla="*/ 2392 w 2515"/>
              <a:gd name="T103" fmla="*/ 11 h 3208"/>
              <a:gd name="T104" fmla="*/ 2411 w 2515"/>
              <a:gd name="T105" fmla="*/ 2 h 3208"/>
              <a:gd name="T106" fmla="*/ 2433 w 2515"/>
              <a:gd name="T107" fmla="*/ 0 h 3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15" h="3208">
                <a:moveTo>
                  <a:pt x="162" y="222"/>
                </a:moveTo>
                <a:lnTo>
                  <a:pt x="162" y="2986"/>
                </a:lnTo>
                <a:lnTo>
                  <a:pt x="2290" y="1604"/>
                </a:lnTo>
                <a:lnTo>
                  <a:pt x="162" y="222"/>
                </a:lnTo>
                <a:close/>
                <a:moveTo>
                  <a:pt x="2433" y="0"/>
                </a:moveTo>
                <a:lnTo>
                  <a:pt x="2454" y="2"/>
                </a:lnTo>
                <a:lnTo>
                  <a:pt x="2474" y="11"/>
                </a:lnTo>
                <a:lnTo>
                  <a:pt x="2491" y="23"/>
                </a:lnTo>
                <a:lnTo>
                  <a:pt x="2503" y="38"/>
                </a:lnTo>
                <a:lnTo>
                  <a:pt x="2511" y="56"/>
                </a:lnTo>
                <a:lnTo>
                  <a:pt x="2515" y="76"/>
                </a:lnTo>
                <a:lnTo>
                  <a:pt x="2515" y="3131"/>
                </a:lnTo>
                <a:lnTo>
                  <a:pt x="2511" y="3151"/>
                </a:lnTo>
                <a:lnTo>
                  <a:pt x="2503" y="3169"/>
                </a:lnTo>
                <a:lnTo>
                  <a:pt x="2491" y="3186"/>
                </a:lnTo>
                <a:lnTo>
                  <a:pt x="2474" y="3198"/>
                </a:lnTo>
                <a:lnTo>
                  <a:pt x="2454" y="3205"/>
                </a:lnTo>
                <a:lnTo>
                  <a:pt x="2433" y="3208"/>
                </a:lnTo>
                <a:lnTo>
                  <a:pt x="2411" y="3205"/>
                </a:lnTo>
                <a:lnTo>
                  <a:pt x="2392" y="3198"/>
                </a:lnTo>
                <a:lnTo>
                  <a:pt x="2376" y="3186"/>
                </a:lnTo>
                <a:lnTo>
                  <a:pt x="2363" y="3169"/>
                </a:lnTo>
                <a:lnTo>
                  <a:pt x="2354" y="3151"/>
                </a:lnTo>
                <a:lnTo>
                  <a:pt x="2352" y="3131"/>
                </a:lnTo>
                <a:lnTo>
                  <a:pt x="2352" y="1749"/>
                </a:lnTo>
                <a:lnTo>
                  <a:pt x="128" y="3194"/>
                </a:lnTo>
                <a:lnTo>
                  <a:pt x="113" y="3202"/>
                </a:lnTo>
                <a:lnTo>
                  <a:pt x="98" y="3206"/>
                </a:lnTo>
                <a:lnTo>
                  <a:pt x="82" y="3208"/>
                </a:lnTo>
                <a:lnTo>
                  <a:pt x="62" y="3206"/>
                </a:lnTo>
                <a:lnTo>
                  <a:pt x="44" y="3199"/>
                </a:lnTo>
                <a:lnTo>
                  <a:pt x="29" y="3190"/>
                </a:lnTo>
                <a:lnTo>
                  <a:pt x="17" y="3177"/>
                </a:lnTo>
                <a:lnTo>
                  <a:pt x="7" y="3163"/>
                </a:lnTo>
                <a:lnTo>
                  <a:pt x="2" y="3148"/>
                </a:lnTo>
                <a:lnTo>
                  <a:pt x="0" y="3131"/>
                </a:lnTo>
                <a:lnTo>
                  <a:pt x="0" y="76"/>
                </a:lnTo>
                <a:lnTo>
                  <a:pt x="2" y="60"/>
                </a:lnTo>
                <a:lnTo>
                  <a:pt x="7" y="44"/>
                </a:lnTo>
                <a:lnTo>
                  <a:pt x="17" y="30"/>
                </a:lnTo>
                <a:lnTo>
                  <a:pt x="29" y="19"/>
                </a:lnTo>
                <a:lnTo>
                  <a:pt x="44" y="9"/>
                </a:lnTo>
                <a:lnTo>
                  <a:pt x="64" y="1"/>
                </a:lnTo>
                <a:lnTo>
                  <a:pt x="86" y="0"/>
                </a:lnTo>
                <a:lnTo>
                  <a:pt x="107" y="5"/>
                </a:lnTo>
                <a:lnTo>
                  <a:pt x="128" y="14"/>
                </a:lnTo>
                <a:lnTo>
                  <a:pt x="2352" y="1458"/>
                </a:lnTo>
                <a:lnTo>
                  <a:pt x="2352" y="76"/>
                </a:lnTo>
                <a:lnTo>
                  <a:pt x="2354" y="56"/>
                </a:lnTo>
                <a:lnTo>
                  <a:pt x="2363" y="38"/>
                </a:lnTo>
                <a:lnTo>
                  <a:pt x="2376" y="23"/>
                </a:lnTo>
                <a:lnTo>
                  <a:pt x="2392" y="11"/>
                </a:lnTo>
                <a:lnTo>
                  <a:pt x="2411" y="2"/>
                </a:lnTo>
                <a:lnTo>
                  <a:pt x="243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94495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303214" y="1576951"/>
            <a:ext cx="27270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Менеджмент и Бизнес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10410286" y="730920"/>
            <a:ext cx="351744" cy="359694"/>
          </a:xfrm>
          <a:custGeom>
            <a:avLst/>
            <a:gdLst>
              <a:gd name="T0" fmla="*/ 145 w 3191"/>
              <a:gd name="T1" fmla="*/ 0 h 3257"/>
              <a:gd name="T2" fmla="*/ 1595 w 3191"/>
              <a:gd name="T3" fmla="*/ 1481 h 3257"/>
              <a:gd name="T4" fmla="*/ 3045 w 3191"/>
              <a:gd name="T5" fmla="*/ 0 h 3257"/>
              <a:gd name="T6" fmla="*/ 3191 w 3191"/>
              <a:gd name="T7" fmla="*/ 149 h 3257"/>
              <a:gd name="T8" fmla="*/ 1740 w 3191"/>
              <a:gd name="T9" fmla="*/ 1629 h 3257"/>
              <a:gd name="T10" fmla="*/ 3191 w 3191"/>
              <a:gd name="T11" fmla="*/ 3109 h 3257"/>
              <a:gd name="T12" fmla="*/ 3045 w 3191"/>
              <a:gd name="T13" fmla="*/ 3257 h 3257"/>
              <a:gd name="T14" fmla="*/ 1595 w 3191"/>
              <a:gd name="T15" fmla="*/ 1777 h 3257"/>
              <a:gd name="T16" fmla="*/ 145 w 3191"/>
              <a:gd name="T17" fmla="*/ 3257 h 3257"/>
              <a:gd name="T18" fmla="*/ 0 w 3191"/>
              <a:gd name="T19" fmla="*/ 3109 h 3257"/>
              <a:gd name="T20" fmla="*/ 1450 w 3191"/>
              <a:gd name="T21" fmla="*/ 1629 h 3257"/>
              <a:gd name="T22" fmla="*/ 0 w 3191"/>
              <a:gd name="T23" fmla="*/ 149 h 3257"/>
              <a:gd name="T24" fmla="*/ 145 w 3191"/>
              <a:gd name="T25" fmla="*/ 0 h 3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191" h="3257">
                <a:moveTo>
                  <a:pt x="145" y="0"/>
                </a:moveTo>
                <a:lnTo>
                  <a:pt x="1595" y="1481"/>
                </a:lnTo>
                <a:lnTo>
                  <a:pt x="3045" y="0"/>
                </a:lnTo>
                <a:lnTo>
                  <a:pt x="3191" y="149"/>
                </a:lnTo>
                <a:lnTo>
                  <a:pt x="1740" y="1629"/>
                </a:lnTo>
                <a:lnTo>
                  <a:pt x="3191" y="3109"/>
                </a:lnTo>
                <a:lnTo>
                  <a:pt x="3045" y="3257"/>
                </a:lnTo>
                <a:lnTo>
                  <a:pt x="1595" y="1777"/>
                </a:lnTo>
                <a:lnTo>
                  <a:pt x="145" y="3257"/>
                </a:lnTo>
                <a:lnTo>
                  <a:pt x="0" y="3109"/>
                </a:lnTo>
                <a:lnTo>
                  <a:pt x="1450" y="1629"/>
                </a:lnTo>
                <a:lnTo>
                  <a:pt x="0" y="149"/>
                </a:lnTo>
                <a:lnTo>
                  <a:pt x="14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" name="Group 238"/>
          <p:cNvGrpSpPr/>
          <p:nvPr/>
        </p:nvGrpSpPr>
        <p:grpSpPr>
          <a:xfrm>
            <a:off x="9403014" y="663911"/>
            <a:ext cx="495300" cy="493713"/>
            <a:chOff x="6340475" y="1946275"/>
            <a:chExt cx="495300" cy="493713"/>
          </a:xfrm>
          <a:solidFill>
            <a:srgbClr val="000000"/>
          </a:solidFill>
        </p:grpSpPr>
        <p:sp>
          <p:nvSpPr>
            <p:cNvPr id="8" name="Freeform 44"/>
            <p:cNvSpPr>
              <a:spLocks noEditPoints="1"/>
            </p:cNvSpPr>
            <p:nvPr/>
          </p:nvSpPr>
          <p:spPr bwMode="auto">
            <a:xfrm>
              <a:off x="6340475" y="1946275"/>
              <a:ext cx="495300" cy="493713"/>
            </a:xfrm>
            <a:custGeom>
              <a:avLst/>
              <a:gdLst>
                <a:gd name="T0" fmla="*/ 644 w 3435"/>
                <a:gd name="T1" fmla="*/ 139 h 3421"/>
                <a:gd name="T2" fmla="*/ 466 w 3435"/>
                <a:gd name="T3" fmla="*/ 204 h 3421"/>
                <a:gd name="T4" fmla="*/ 317 w 3435"/>
                <a:gd name="T5" fmla="*/ 315 h 3421"/>
                <a:gd name="T6" fmla="*/ 205 w 3435"/>
                <a:gd name="T7" fmla="*/ 464 h 3421"/>
                <a:gd name="T8" fmla="*/ 140 w 3435"/>
                <a:gd name="T9" fmla="*/ 641 h 3421"/>
                <a:gd name="T10" fmla="*/ 127 w 3435"/>
                <a:gd name="T11" fmla="*/ 2649 h 3421"/>
                <a:gd name="T12" fmla="*/ 156 w 3435"/>
                <a:gd name="T13" fmla="*/ 2841 h 3421"/>
                <a:gd name="T14" fmla="*/ 237 w 3435"/>
                <a:gd name="T15" fmla="*/ 3010 h 3421"/>
                <a:gd name="T16" fmla="*/ 363 w 3435"/>
                <a:gd name="T17" fmla="*/ 3147 h 3421"/>
                <a:gd name="T18" fmla="*/ 523 w 3435"/>
                <a:gd name="T19" fmla="*/ 3243 h 3421"/>
                <a:gd name="T20" fmla="*/ 708 w 3435"/>
                <a:gd name="T21" fmla="*/ 3290 h 3421"/>
                <a:gd name="T22" fmla="*/ 2726 w 3435"/>
                <a:gd name="T23" fmla="*/ 3290 h 3421"/>
                <a:gd name="T24" fmla="*/ 2912 w 3435"/>
                <a:gd name="T25" fmla="*/ 3243 h 3421"/>
                <a:gd name="T26" fmla="*/ 3072 w 3435"/>
                <a:gd name="T27" fmla="*/ 3147 h 3421"/>
                <a:gd name="T28" fmla="*/ 3197 w 3435"/>
                <a:gd name="T29" fmla="*/ 3010 h 3421"/>
                <a:gd name="T30" fmla="*/ 3279 w 3435"/>
                <a:gd name="T31" fmla="*/ 2841 h 3421"/>
                <a:gd name="T32" fmla="*/ 3307 w 3435"/>
                <a:gd name="T33" fmla="*/ 2649 h 3421"/>
                <a:gd name="T34" fmla="*/ 3294 w 3435"/>
                <a:gd name="T35" fmla="*/ 641 h 3421"/>
                <a:gd name="T36" fmla="*/ 3229 w 3435"/>
                <a:gd name="T37" fmla="*/ 464 h 3421"/>
                <a:gd name="T38" fmla="*/ 3117 w 3435"/>
                <a:gd name="T39" fmla="*/ 315 h 3421"/>
                <a:gd name="T40" fmla="*/ 2969 w 3435"/>
                <a:gd name="T41" fmla="*/ 204 h 3421"/>
                <a:gd name="T42" fmla="*/ 2791 w 3435"/>
                <a:gd name="T43" fmla="*/ 139 h 3421"/>
                <a:gd name="T44" fmla="*/ 774 w 3435"/>
                <a:gd name="T45" fmla="*/ 126 h 3421"/>
                <a:gd name="T46" fmla="*/ 2730 w 3435"/>
                <a:gd name="T47" fmla="*/ 3 h 3421"/>
                <a:gd name="T48" fmla="*/ 2930 w 3435"/>
                <a:gd name="T49" fmla="*/ 47 h 3421"/>
                <a:gd name="T50" fmla="*/ 3107 w 3435"/>
                <a:gd name="T51" fmla="*/ 141 h 3421"/>
                <a:gd name="T52" fmla="*/ 3252 w 3435"/>
                <a:gd name="T53" fmla="*/ 274 h 3421"/>
                <a:gd name="T54" fmla="*/ 3360 w 3435"/>
                <a:gd name="T55" fmla="*/ 440 h 3421"/>
                <a:gd name="T56" fmla="*/ 3422 w 3435"/>
                <a:gd name="T57" fmla="*/ 633 h 3421"/>
                <a:gd name="T58" fmla="*/ 3435 w 3435"/>
                <a:gd name="T59" fmla="*/ 2649 h 3421"/>
                <a:gd name="T60" fmla="*/ 3407 w 3435"/>
                <a:gd name="T61" fmla="*/ 2854 h 3421"/>
                <a:gd name="T62" fmla="*/ 3329 w 3435"/>
                <a:gd name="T63" fmla="*/ 3039 h 3421"/>
                <a:gd name="T64" fmla="*/ 3207 w 3435"/>
                <a:gd name="T65" fmla="*/ 3194 h 3421"/>
                <a:gd name="T66" fmla="*/ 3051 w 3435"/>
                <a:gd name="T67" fmla="*/ 3315 h 3421"/>
                <a:gd name="T68" fmla="*/ 2866 w 3435"/>
                <a:gd name="T69" fmla="*/ 3393 h 3421"/>
                <a:gd name="T70" fmla="*/ 2660 w 3435"/>
                <a:gd name="T71" fmla="*/ 3421 h 3421"/>
                <a:gd name="T72" fmla="*/ 635 w 3435"/>
                <a:gd name="T73" fmla="*/ 3408 h 3421"/>
                <a:gd name="T74" fmla="*/ 442 w 3435"/>
                <a:gd name="T75" fmla="*/ 3347 h 3421"/>
                <a:gd name="T76" fmla="*/ 275 w 3435"/>
                <a:gd name="T77" fmla="*/ 3239 h 3421"/>
                <a:gd name="T78" fmla="*/ 142 w 3435"/>
                <a:gd name="T79" fmla="*/ 3094 h 3421"/>
                <a:gd name="T80" fmla="*/ 48 w 3435"/>
                <a:gd name="T81" fmla="*/ 2918 h 3421"/>
                <a:gd name="T82" fmla="*/ 3 w 3435"/>
                <a:gd name="T83" fmla="*/ 2719 h 3421"/>
                <a:gd name="T84" fmla="*/ 3 w 3435"/>
                <a:gd name="T85" fmla="*/ 701 h 3421"/>
                <a:gd name="T86" fmla="*/ 48 w 3435"/>
                <a:gd name="T87" fmla="*/ 502 h 3421"/>
                <a:gd name="T88" fmla="*/ 142 w 3435"/>
                <a:gd name="T89" fmla="*/ 326 h 3421"/>
                <a:gd name="T90" fmla="*/ 275 w 3435"/>
                <a:gd name="T91" fmla="*/ 181 h 3421"/>
                <a:gd name="T92" fmla="*/ 442 w 3435"/>
                <a:gd name="T93" fmla="*/ 74 h 3421"/>
                <a:gd name="T94" fmla="*/ 635 w 3435"/>
                <a:gd name="T95" fmla="*/ 12 h 3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35" h="3421">
                  <a:moveTo>
                    <a:pt x="774" y="126"/>
                  </a:moveTo>
                  <a:lnTo>
                    <a:pt x="708" y="129"/>
                  </a:lnTo>
                  <a:lnTo>
                    <a:pt x="644" y="139"/>
                  </a:lnTo>
                  <a:lnTo>
                    <a:pt x="582" y="155"/>
                  </a:lnTo>
                  <a:lnTo>
                    <a:pt x="523" y="177"/>
                  </a:lnTo>
                  <a:lnTo>
                    <a:pt x="466" y="204"/>
                  </a:lnTo>
                  <a:lnTo>
                    <a:pt x="413" y="236"/>
                  </a:lnTo>
                  <a:lnTo>
                    <a:pt x="363" y="274"/>
                  </a:lnTo>
                  <a:lnTo>
                    <a:pt x="317" y="315"/>
                  </a:lnTo>
                  <a:lnTo>
                    <a:pt x="275" y="360"/>
                  </a:lnTo>
                  <a:lnTo>
                    <a:pt x="237" y="410"/>
                  </a:lnTo>
                  <a:lnTo>
                    <a:pt x="205" y="464"/>
                  </a:lnTo>
                  <a:lnTo>
                    <a:pt x="178" y="520"/>
                  </a:lnTo>
                  <a:lnTo>
                    <a:pt x="156" y="580"/>
                  </a:lnTo>
                  <a:lnTo>
                    <a:pt x="140" y="641"/>
                  </a:lnTo>
                  <a:lnTo>
                    <a:pt x="130" y="705"/>
                  </a:lnTo>
                  <a:lnTo>
                    <a:pt x="127" y="771"/>
                  </a:lnTo>
                  <a:lnTo>
                    <a:pt x="127" y="2649"/>
                  </a:lnTo>
                  <a:lnTo>
                    <a:pt x="130" y="2715"/>
                  </a:lnTo>
                  <a:lnTo>
                    <a:pt x="140" y="2780"/>
                  </a:lnTo>
                  <a:lnTo>
                    <a:pt x="156" y="2841"/>
                  </a:lnTo>
                  <a:lnTo>
                    <a:pt x="178" y="2901"/>
                  </a:lnTo>
                  <a:lnTo>
                    <a:pt x="205" y="2957"/>
                  </a:lnTo>
                  <a:lnTo>
                    <a:pt x="237" y="3010"/>
                  </a:lnTo>
                  <a:lnTo>
                    <a:pt x="275" y="3059"/>
                  </a:lnTo>
                  <a:lnTo>
                    <a:pt x="317" y="3105"/>
                  </a:lnTo>
                  <a:lnTo>
                    <a:pt x="363" y="3147"/>
                  </a:lnTo>
                  <a:lnTo>
                    <a:pt x="413" y="3184"/>
                  </a:lnTo>
                  <a:lnTo>
                    <a:pt x="466" y="3216"/>
                  </a:lnTo>
                  <a:lnTo>
                    <a:pt x="523" y="3243"/>
                  </a:lnTo>
                  <a:lnTo>
                    <a:pt x="582" y="3266"/>
                  </a:lnTo>
                  <a:lnTo>
                    <a:pt x="644" y="3281"/>
                  </a:lnTo>
                  <a:lnTo>
                    <a:pt x="708" y="3290"/>
                  </a:lnTo>
                  <a:lnTo>
                    <a:pt x="774" y="3294"/>
                  </a:lnTo>
                  <a:lnTo>
                    <a:pt x="2660" y="3294"/>
                  </a:lnTo>
                  <a:lnTo>
                    <a:pt x="2726" y="3290"/>
                  </a:lnTo>
                  <a:lnTo>
                    <a:pt x="2791" y="3281"/>
                  </a:lnTo>
                  <a:lnTo>
                    <a:pt x="2853" y="3266"/>
                  </a:lnTo>
                  <a:lnTo>
                    <a:pt x="2912" y="3243"/>
                  </a:lnTo>
                  <a:lnTo>
                    <a:pt x="2969" y="3216"/>
                  </a:lnTo>
                  <a:lnTo>
                    <a:pt x="3022" y="3184"/>
                  </a:lnTo>
                  <a:lnTo>
                    <a:pt x="3072" y="3147"/>
                  </a:lnTo>
                  <a:lnTo>
                    <a:pt x="3117" y="3105"/>
                  </a:lnTo>
                  <a:lnTo>
                    <a:pt x="3160" y="3059"/>
                  </a:lnTo>
                  <a:lnTo>
                    <a:pt x="3197" y="3010"/>
                  </a:lnTo>
                  <a:lnTo>
                    <a:pt x="3229" y="2957"/>
                  </a:lnTo>
                  <a:lnTo>
                    <a:pt x="3256" y="2901"/>
                  </a:lnTo>
                  <a:lnTo>
                    <a:pt x="3279" y="2841"/>
                  </a:lnTo>
                  <a:lnTo>
                    <a:pt x="3294" y="2780"/>
                  </a:lnTo>
                  <a:lnTo>
                    <a:pt x="3304" y="2715"/>
                  </a:lnTo>
                  <a:lnTo>
                    <a:pt x="3307" y="2649"/>
                  </a:lnTo>
                  <a:lnTo>
                    <a:pt x="3307" y="771"/>
                  </a:lnTo>
                  <a:lnTo>
                    <a:pt x="3304" y="705"/>
                  </a:lnTo>
                  <a:lnTo>
                    <a:pt x="3294" y="641"/>
                  </a:lnTo>
                  <a:lnTo>
                    <a:pt x="3279" y="580"/>
                  </a:lnTo>
                  <a:lnTo>
                    <a:pt x="3256" y="520"/>
                  </a:lnTo>
                  <a:lnTo>
                    <a:pt x="3229" y="464"/>
                  </a:lnTo>
                  <a:lnTo>
                    <a:pt x="3197" y="410"/>
                  </a:lnTo>
                  <a:lnTo>
                    <a:pt x="3160" y="360"/>
                  </a:lnTo>
                  <a:lnTo>
                    <a:pt x="3117" y="315"/>
                  </a:lnTo>
                  <a:lnTo>
                    <a:pt x="3072" y="274"/>
                  </a:lnTo>
                  <a:lnTo>
                    <a:pt x="3022" y="236"/>
                  </a:lnTo>
                  <a:lnTo>
                    <a:pt x="2969" y="204"/>
                  </a:lnTo>
                  <a:lnTo>
                    <a:pt x="2912" y="177"/>
                  </a:lnTo>
                  <a:lnTo>
                    <a:pt x="2853" y="155"/>
                  </a:lnTo>
                  <a:lnTo>
                    <a:pt x="2791" y="139"/>
                  </a:lnTo>
                  <a:lnTo>
                    <a:pt x="2726" y="129"/>
                  </a:lnTo>
                  <a:lnTo>
                    <a:pt x="2660" y="126"/>
                  </a:lnTo>
                  <a:lnTo>
                    <a:pt x="774" y="126"/>
                  </a:lnTo>
                  <a:close/>
                  <a:moveTo>
                    <a:pt x="774" y="0"/>
                  </a:moveTo>
                  <a:lnTo>
                    <a:pt x="2660" y="0"/>
                  </a:lnTo>
                  <a:lnTo>
                    <a:pt x="2730" y="3"/>
                  </a:lnTo>
                  <a:lnTo>
                    <a:pt x="2800" y="12"/>
                  </a:lnTo>
                  <a:lnTo>
                    <a:pt x="2866" y="27"/>
                  </a:lnTo>
                  <a:lnTo>
                    <a:pt x="2930" y="47"/>
                  </a:lnTo>
                  <a:lnTo>
                    <a:pt x="2992" y="74"/>
                  </a:lnTo>
                  <a:lnTo>
                    <a:pt x="3051" y="104"/>
                  </a:lnTo>
                  <a:lnTo>
                    <a:pt x="3107" y="141"/>
                  </a:lnTo>
                  <a:lnTo>
                    <a:pt x="3159" y="181"/>
                  </a:lnTo>
                  <a:lnTo>
                    <a:pt x="3207" y="225"/>
                  </a:lnTo>
                  <a:lnTo>
                    <a:pt x="3252" y="274"/>
                  </a:lnTo>
                  <a:lnTo>
                    <a:pt x="3293" y="326"/>
                  </a:lnTo>
                  <a:lnTo>
                    <a:pt x="3329" y="382"/>
                  </a:lnTo>
                  <a:lnTo>
                    <a:pt x="3360" y="440"/>
                  </a:lnTo>
                  <a:lnTo>
                    <a:pt x="3386" y="502"/>
                  </a:lnTo>
                  <a:lnTo>
                    <a:pt x="3407" y="566"/>
                  </a:lnTo>
                  <a:lnTo>
                    <a:pt x="3422" y="633"/>
                  </a:lnTo>
                  <a:lnTo>
                    <a:pt x="3432" y="701"/>
                  </a:lnTo>
                  <a:lnTo>
                    <a:pt x="3435" y="771"/>
                  </a:lnTo>
                  <a:lnTo>
                    <a:pt x="3435" y="2649"/>
                  </a:lnTo>
                  <a:lnTo>
                    <a:pt x="3432" y="2719"/>
                  </a:lnTo>
                  <a:lnTo>
                    <a:pt x="3422" y="2788"/>
                  </a:lnTo>
                  <a:lnTo>
                    <a:pt x="3407" y="2854"/>
                  </a:lnTo>
                  <a:lnTo>
                    <a:pt x="3386" y="2918"/>
                  </a:lnTo>
                  <a:lnTo>
                    <a:pt x="3360" y="2979"/>
                  </a:lnTo>
                  <a:lnTo>
                    <a:pt x="3329" y="3039"/>
                  </a:lnTo>
                  <a:lnTo>
                    <a:pt x="3293" y="3094"/>
                  </a:lnTo>
                  <a:lnTo>
                    <a:pt x="3252" y="3146"/>
                  </a:lnTo>
                  <a:lnTo>
                    <a:pt x="3207" y="3194"/>
                  </a:lnTo>
                  <a:lnTo>
                    <a:pt x="3159" y="3239"/>
                  </a:lnTo>
                  <a:lnTo>
                    <a:pt x="3107" y="3280"/>
                  </a:lnTo>
                  <a:lnTo>
                    <a:pt x="3051" y="3315"/>
                  </a:lnTo>
                  <a:lnTo>
                    <a:pt x="2992" y="3347"/>
                  </a:lnTo>
                  <a:lnTo>
                    <a:pt x="2930" y="3373"/>
                  </a:lnTo>
                  <a:lnTo>
                    <a:pt x="2866" y="3393"/>
                  </a:lnTo>
                  <a:lnTo>
                    <a:pt x="2800" y="3408"/>
                  </a:lnTo>
                  <a:lnTo>
                    <a:pt x="2730" y="3418"/>
                  </a:lnTo>
                  <a:lnTo>
                    <a:pt x="2660" y="3421"/>
                  </a:lnTo>
                  <a:lnTo>
                    <a:pt x="774" y="3421"/>
                  </a:lnTo>
                  <a:lnTo>
                    <a:pt x="704" y="3418"/>
                  </a:lnTo>
                  <a:lnTo>
                    <a:pt x="635" y="3408"/>
                  </a:lnTo>
                  <a:lnTo>
                    <a:pt x="568" y="3393"/>
                  </a:lnTo>
                  <a:lnTo>
                    <a:pt x="504" y="3373"/>
                  </a:lnTo>
                  <a:lnTo>
                    <a:pt x="442" y="3347"/>
                  </a:lnTo>
                  <a:lnTo>
                    <a:pt x="384" y="3315"/>
                  </a:lnTo>
                  <a:lnTo>
                    <a:pt x="327" y="3280"/>
                  </a:lnTo>
                  <a:lnTo>
                    <a:pt x="275" y="3239"/>
                  </a:lnTo>
                  <a:lnTo>
                    <a:pt x="227" y="3194"/>
                  </a:lnTo>
                  <a:lnTo>
                    <a:pt x="182" y="3146"/>
                  </a:lnTo>
                  <a:lnTo>
                    <a:pt x="142" y="3094"/>
                  </a:lnTo>
                  <a:lnTo>
                    <a:pt x="105" y="3039"/>
                  </a:lnTo>
                  <a:lnTo>
                    <a:pt x="75" y="2979"/>
                  </a:lnTo>
                  <a:lnTo>
                    <a:pt x="48" y="2918"/>
                  </a:lnTo>
                  <a:lnTo>
                    <a:pt x="27" y="2854"/>
                  </a:lnTo>
                  <a:lnTo>
                    <a:pt x="12" y="2788"/>
                  </a:lnTo>
                  <a:lnTo>
                    <a:pt x="3" y="2719"/>
                  </a:lnTo>
                  <a:lnTo>
                    <a:pt x="0" y="2649"/>
                  </a:lnTo>
                  <a:lnTo>
                    <a:pt x="0" y="771"/>
                  </a:lnTo>
                  <a:lnTo>
                    <a:pt x="3" y="701"/>
                  </a:lnTo>
                  <a:lnTo>
                    <a:pt x="12" y="633"/>
                  </a:lnTo>
                  <a:lnTo>
                    <a:pt x="27" y="566"/>
                  </a:lnTo>
                  <a:lnTo>
                    <a:pt x="48" y="502"/>
                  </a:lnTo>
                  <a:lnTo>
                    <a:pt x="75" y="440"/>
                  </a:lnTo>
                  <a:lnTo>
                    <a:pt x="105" y="382"/>
                  </a:lnTo>
                  <a:lnTo>
                    <a:pt x="142" y="326"/>
                  </a:lnTo>
                  <a:lnTo>
                    <a:pt x="182" y="274"/>
                  </a:lnTo>
                  <a:lnTo>
                    <a:pt x="227" y="225"/>
                  </a:lnTo>
                  <a:lnTo>
                    <a:pt x="275" y="181"/>
                  </a:lnTo>
                  <a:lnTo>
                    <a:pt x="327" y="141"/>
                  </a:lnTo>
                  <a:lnTo>
                    <a:pt x="384" y="104"/>
                  </a:lnTo>
                  <a:lnTo>
                    <a:pt x="442" y="74"/>
                  </a:lnTo>
                  <a:lnTo>
                    <a:pt x="504" y="47"/>
                  </a:lnTo>
                  <a:lnTo>
                    <a:pt x="568" y="27"/>
                  </a:lnTo>
                  <a:lnTo>
                    <a:pt x="635" y="12"/>
                  </a:lnTo>
                  <a:lnTo>
                    <a:pt x="704" y="3"/>
                  </a:lnTo>
                  <a:lnTo>
                    <a:pt x="7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45"/>
            <p:cNvSpPr>
              <a:spLocks noEditPoints="1"/>
            </p:cNvSpPr>
            <p:nvPr/>
          </p:nvSpPr>
          <p:spPr bwMode="auto">
            <a:xfrm>
              <a:off x="6403975" y="2027238"/>
              <a:ext cx="339725" cy="357188"/>
            </a:xfrm>
            <a:custGeom>
              <a:avLst/>
              <a:gdLst>
                <a:gd name="T0" fmla="*/ 341 w 2354"/>
                <a:gd name="T1" fmla="*/ 1779 h 2480"/>
                <a:gd name="T2" fmla="*/ 200 w 2354"/>
                <a:gd name="T3" fmla="*/ 1872 h 2480"/>
                <a:gd name="T4" fmla="*/ 131 w 2354"/>
                <a:gd name="T5" fmla="*/ 2013 h 2480"/>
                <a:gd name="T6" fmla="*/ 155 w 2354"/>
                <a:gd name="T7" fmla="*/ 2170 h 2480"/>
                <a:gd name="T8" fmla="*/ 263 w 2354"/>
                <a:gd name="T9" fmla="*/ 2291 h 2480"/>
                <a:gd name="T10" fmla="*/ 430 w 2354"/>
                <a:gd name="T11" fmla="*/ 2350 h 2480"/>
                <a:gd name="T12" fmla="*/ 613 w 2354"/>
                <a:gd name="T13" fmla="*/ 2330 h 2480"/>
                <a:gd name="T14" fmla="*/ 754 w 2354"/>
                <a:gd name="T15" fmla="*/ 2237 h 2480"/>
                <a:gd name="T16" fmla="*/ 824 w 2354"/>
                <a:gd name="T17" fmla="*/ 2094 h 2480"/>
                <a:gd name="T18" fmla="*/ 800 w 2354"/>
                <a:gd name="T19" fmla="*/ 1938 h 2480"/>
                <a:gd name="T20" fmla="*/ 690 w 2354"/>
                <a:gd name="T21" fmla="*/ 1818 h 2480"/>
                <a:gd name="T22" fmla="*/ 524 w 2354"/>
                <a:gd name="T23" fmla="*/ 1759 h 2480"/>
                <a:gd name="T24" fmla="*/ 1790 w 2354"/>
                <a:gd name="T25" fmla="*/ 1359 h 2480"/>
                <a:gd name="T26" fmla="*/ 1637 w 2354"/>
                <a:gd name="T27" fmla="*/ 1436 h 2480"/>
                <a:gd name="T28" fmla="*/ 1548 w 2354"/>
                <a:gd name="T29" fmla="*/ 1567 h 2480"/>
                <a:gd name="T30" fmla="*/ 1548 w 2354"/>
                <a:gd name="T31" fmla="*/ 1726 h 2480"/>
                <a:gd name="T32" fmla="*/ 1637 w 2354"/>
                <a:gd name="T33" fmla="*/ 1858 h 2480"/>
                <a:gd name="T34" fmla="*/ 1790 w 2354"/>
                <a:gd name="T35" fmla="*/ 1935 h 2480"/>
                <a:gd name="T36" fmla="*/ 1973 w 2354"/>
                <a:gd name="T37" fmla="*/ 1935 h 2480"/>
                <a:gd name="T38" fmla="*/ 2125 w 2354"/>
                <a:gd name="T39" fmla="*/ 1858 h 2480"/>
                <a:gd name="T40" fmla="*/ 2214 w 2354"/>
                <a:gd name="T41" fmla="*/ 1726 h 2480"/>
                <a:gd name="T42" fmla="*/ 2214 w 2354"/>
                <a:gd name="T43" fmla="*/ 1567 h 2480"/>
                <a:gd name="T44" fmla="*/ 2125 w 2354"/>
                <a:gd name="T45" fmla="*/ 1436 h 2480"/>
                <a:gd name="T46" fmla="*/ 1973 w 2354"/>
                <a:gd name="T47" fmla="*/ 1359 h 2480"/>
                <a:gd name="T48" fmla="*/ 954 w 2354"/>
                <a:gd name="T49" fmla="*/ 299 h 2480"/>
                <a:gd name="T50" fmla="*/ 2282 w 2354"/>
                <a:gd name="T51" fmla="*/ 0 h 2480"/>
                <a:gd name="T52" fmla="*/ 2344 w 2354"/>
                <a:gd name="T53" fmla="*/ 29 h 2480"/>
                <a:gd name="T54" fmla="*/ 2350 w 2354"/>
                <a:gd name="T55" fmla="*/ 1697 h 2480"/>
                <a:gd name="T56" fmla="*/ 2280 w 2354"/>
                <a:gd name="T57" fmla="*/ 1875 h 2480"/>
                <a:gd name="T58" fmla="*/ 2135 w 2354"/>
                <a:gd name="T59" fmla="*/ 2006 h 2480"/>
                <a:gd name="T60" fmla="*/ 1936 w 2354"/>
                <a:gd name="T61" fmla="*/ 2070 h 2480"/>
                <a:gd name="T62" fmla="*/ 1721 w 2354"/>
                <a:gd name="T63" fmla="*/ 2048 h 2480"/>
                <a:gd name="T64" fmla="*/ 1547 w 2354"/>
                <a:gd name="T65" fmla="*/ 1948 h 2480"/>
                <a:gd name="T66" fmla="*/ 1436 w 2354"/>
                <a:gd name="T67" fmla="*/ 1790 h 2480"/>
                <a:gd name="T68" fmla="*/ 1411 w 2354"/>
                <a:gd name="T69" fmla="*/ 1598 h 2480"/>
                <a:gd name="T70" fmla="*/ 1482 w 2354"/>
                <a:gd name="T71" fmla="*/ 1419 h 2480"/>
                <a:gd name="T72" fmla="*/ 1628 w 2354"/>
                <a:gd name="T73" fmla="*/ 1288 h 2480"/>
                <a:gd name="T74" fmla="*/ 1826 w 2354"/>
                <a:gd name="T75" fmla="*/ 1224 h 2480"/>
                <a:gd name="T76" fmla="*/ 2047 w 2354"/>
                <a:gd name="T77" fmla="*/ 1249 h 2480"/>
                <a:gd name="T78" fmla="*/ 2227 w 2354"/>
                <a:gd name="T79" fmla="*/ 1358 h 2480"/>
                <a:gd name="T80" fmla="*/ 952 w 2354"/>
                <a:gd name="T81" fmla="*/ 2104 h 2480"/>
                <a:gd name="T82" fmla="*/ 880 w 2354"/>
                <a:gd name="T83" fmla="*/ 2282 h 2480"/>
                <a:gd name="T84" fmla="*/ 733 w 2354"/>
                <a:gd name="T85" fmla="*/ 2413 h 2480"/>
                <a:gd name="T86" fmla="*/ 533 w 2354"/>
                <a:gd name="T87" fmla="*/ 2477 h 2480"/>
                <a:gd name="T88" fmla="*/ 316 w 2354"/>
                <a:gd name="T89" fmla="*/ 2455 h 2480"/>
                <a:gd name="T90" fmla="*/ 139 w 2354"/>
                <a:gd name="T91" fmla="*/ 2355 h 2480"/>
                <a:gd name="T92" fmla="*/ 28 w 2354"/>
                <a:gd name="T93" fmla="*/ 2198 h 2480"/>
                <a:gd name="T94" fmla="*/ 3 w 2354"/>
                <a:gd name="T95" fmla="*/ 2005 h 2480"/>
                <a:gd name="T96" fmla="*/ 74 w 2354"/>
                <a:gd name="T97" fmla="*/ 1827 h 2480"/>
                <a:gd name="T98" fmla="*/ 222 w 2354"/>
                <a:gd name="T99" fmla="*/ 1695 h 2480"/>
                <a:gd name="T100" fmla="*/ 421 w 2354"/>
                <a:gd name="T101" fmla="*/ 1631 h 2480"/>
                <a:gd name="T102" fmla="*/ 646 w 2354"/>
                <a:gd name="T103" fmla="*/ 1656 h 2480"/>
                <a:gd name="T104" fmla="*/ 827 w 2354"/>
                <a:gd name="T105" fmla="*/ 1766 h 2480"/>
                <a:gd name="T106" fmla="*/ 849 w 2354"/>
                <a:gd name="T107" fmla="*/ 196 h 2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54" h="2480">
                  <a:moveTo>
                    <a:pt x="477" y="1755"/>
                  </a:moveTo>
                  <a:lnTo>
                    <a:pt x="430" y="1759"/>
                  </a:lnTo>
                  <a:lnTo>
                    <a:pt x="385" y="1766"/>
                  </a:lnTo>
                  <a:lnTo>
                    <a:pt x="341" y="1779"/>
                  </a:lnTo>
                  <a:lnTo>
                    <a:pt x="301" y="1796"/>
                  </a:lnTo>
                  <a:lnTo>
                    <a:pt x="263" y="1818"/>
                  </a:lnTo>
                  <a:lnTo>
                    <a:pt x="229" y="1843"/>
                  </a:lnTo>
                  <a:lnTo>
                    <a:pt x="200" y="1872"/>
                  </a:lnTo>
                  <a:lnTo>
                    <a:pt x="175" y="1903"/>
                  </a:lnTo>
                  <a:lnTo>
                    <a:pt x="155" y="1938"/>
                  </a:lnTo>
                  <a:lnTo>
                    <a:pt x="139" y="1975"/>
                  </a:lnTo>
                  <a:lnTo>
                    <a:pt x="131" y="2013"/>
                  </a:lnTo>
                  <a:lnTo>
                    <a:pt x="128" y="2054"/>
                  </a:lnTo>
                  <a:lnTo>
                    <a:pt x="131" y="2094"/>
                  </a:lnTo>
                  <a:lnTo>
                    <a:pt x="139" y="2133"/>
                  </a:lnTo>
                  <a:lnTo>
                    <a:pt x="155" y="2170"/>
                  </a:lnTo>
                  <a:lnTo>
                    <a:pt x="175" y="2205"/>
                  </a:lnTo>
                  <a:lnTo>
                    <a:pt x="200" y="2237"/>
                  </a:lnTo>
                  <a:lnTo>
                    <a:pt x="229" y="2265"/>
                  </a:lnTo>
                  <a:lnTo>
                    <a:pt x="263" y="2291"/>
                  </a:lnTo>
                  <a:lnTo>
                    <a:pt x="301" y="2313"/>
                  </a:lnTo>
                  <a:lnTo>
                    <a:pt x="341" y="2330"/>
                  </a:lnTo>
                  <a:lnTo>
                    <a:pt x="385" y="2343"/>
                  </a:lnTo>
                  <a:lnTo>
                    <a:pt x="430" y="2350"/>
                  </a:lnTo>
                  <a:lnTo>
                    <a:pt x="477" y="2353"/>
                  </a:lnTo>
                  <a:lnTo>
                    <a:pt x="524" y="2350"/>
                  </a:lnTo>
                  <a:lnTo>
                    <a:pt x="570" y="2343"/>
                  </a:lnTo>
                  <a:lnTo>
                    <a:pt x="613" y="2330"/>
                  </a:lnTo>
                  <a:lnTo>
                    <a:pt x="653" y="2313"/>
                  </a:lnTo>
                  <a:lnTo>
                    <a:pt x="690" y="2291"/>
                  </a:lnTo>
                  <a:lnTo>
                    <a:pt x="724" y="2265"/>
                  </a:lnTo>
                  <a:lnTo>
                    <a:pt x="754" y="2237"/>
                  </a:lnTo>
                  <a:lnTo>
                    <a:pt x="779" y="2205"/>
                  </a:lnTo>
                  <a:lnTo>
                    <a:pt x="800" y="2170"/>
                  </a:lnTo>
                  <a:lnTo>
                    <a:pt x="814" y="2133"/>
                  </a:lnTo>
                  <a:lnTo>
                    <a:pt x="824" y="2094"/>
                  </a:lnTo>
                  <a:lnTo>
                    <a:pt x="827" y="2054"/>
                  </a:lnTo>
                  <a:lnTo>
                    <a:pt x="824" y="2013"/>
                  </a:lnTo>
                  <a:lnTo>
                    <a:pt x="814" y="1975"/>
                  </a:lnTo>
                  <a:lnTo>
                    <a:pt x="800" y="1938"/>
                  </a:lnTo>
                  <a:lnTo>
                    <a:pt x="779" y="1903"/>
                  </a:lnTo>
                  <a:lnTo>
                    <a:pt x="754" y="1872"/>
                  </a:lnTo>
                  <a:lnTo>
                    <a:pt x="724" y="1843"/>
                  </a:lnTo>
                  <a:lnTo>
                    <a:pt x="690" y="1818"/>
                  </a:lnTo>
                  <a:lnTo>
                    <a:pt x="653" y="1796"/>
                  </a:lnTo>
                  <a:lnTo>
                    <a:pt x="613" y="1779"/>
                  </a:lnTo>
                  <a:lnTo>
                    <a:pt x="570" y="1766"/>
                  </a:lnTo>
                  <a:lnTo>
                    <a:pt x="524" y="1759"/>
                  </a:lnTo>
                  <a:lnTo>
                    <a:pt x="477" y="1755"/>
                  </a:lnTo>
                  <a:close/>
                  <a:moveTo>
                    <a:pt x="1881" y="1348"/>
                  </a:moveTo>
                  <a:lnTo>
                    <a:pt x="1834" y="1350"/>
                  </a:lnTo>
                  <a:lnTo>
                    <a:pt x="1790" y="1359"/>
                  </a:lnTo>
                  <a:lnTo>
                    <a:pt x="1746" y="1372"/>
                  </a:lnTo>
                  <a:lnTo>
                    <a:pt x="1707" y="1389"/>
                  </a:lnTo>
                  <a:lnTo>
                    <a:pt x="1670" y="1411"/>
                  </a:lnTo>
                  <a:lnTo>
                    <a:pt x="1637" y="1436"/>
                  </a:lnTo>
                  <a:lnTo>
                    <a:pt x="1608" y="1465"/>
                  </a:lnTo>
                  <a:lnTo>
                    <a:pt x="1583" y="1496"/>
                  </a:lnTo>
                  <a:lnTo>
                    <a:pt x="1563" y="1531"/>
                  </a:lnTo>
                  <a:lnTo>
                    <a:pt x="1548" y="1567"/>
                  </a:lnTo>
                  <a:lnTo>
                    <a:pt x="1539" y="1606"/>
                  </a:lnTo>
                  <a:lnTo>
                    <a:pt x="1536" y="1647"/>
                  </a:lnTo>
                  <a:lnTo>
                    <a:pt x="1539" y="1687"/>
                  </a:lnTo>
                  <a:lnTo>
                    <a:pt x="1548" y="1726"/>
                  </a:lnTo>
                  <a:lnTo>
                    <a:pt x="1563" y="1763"/>
                  </a:lnTo>
                  <a:lnTo>
                    <a:pt x="1583" y="1797"/>
                  </a:lnTo>
                  <a:lnTo>
                    <a:pt x="1608" y="1829"/>
                  </a:lnTo>
                  <a:lnTo>
                    <a:pt x="1637" y="1858"/>
                  </a:lnTo>
                  <a:lnTo>
                    <a:pt x="1670" y="1883"/>
                  </a:lnTo>
                  <a:lnTo>
                    <a:pt x="1707" y="1904"/>
                  </a:lnTo>
                  <a:lnTo>
                    <a:pt x="1746" y="1922"/>
                  </a:lnTo>
                  <a:lnTo>
                    <a:pt x="1790" y="1935"/>
                  </a:lnTo>
                  <a:lnTo>
                    <a:pt x="1834" y="1943"/>
                  </a:lnTo>
                  <a:lnTo>
                    <a:pt x="1881" y="1945"/>
                  </a:lnTo>
                  <a:lnTo>
                    <a:pt x="1927" y="1943"/>
                  </a:lnTo>
                  <a:lnTo>
                    <a:pt x="1973" y="1935"/>
                  </a:lnTo>
                  <a:lnTo>
                    <a:pt x="2015" y="1922"/>
                  </a:lnTo>
                  <a:lnTo>
                    <a:pt x="2055" y="1904"/>
                  </a:lnTo>
                  <a:lnTo>
                    <a:pt x="2092" y="1883"/>
                  </a:lnTo>
                  <a:lnTo>
                    <a:pt x="2125" y="1858"/>
                  </a:lnTo>
                  <a:lnTo>
                    <a:pt x="2154" y="1829"/>
                  </a:lnTo>
                  <a:lnTo>
                    <a:pt x="2179" y="1797"/>
                  </a:lnTo>
                  <a:lnTo>
                    <a:pt x="2200" y="1763"/>
                  </a:lnTo>
                  <a:lnTo>
                    <a:pt x="2214" y="1726"/>
                  </a:lnTo>
                  <a:lnTo>
                    <a:pt x="2223" y="1687"/>
                  </a:lnTo>
                  <a:lnTo>
                    <a:pt x="2227" y="1647"/>
                  </a:lnTo>
                  <a:lnTo>
                    <a:pt x="2223" y="1606"/>
                  </a:lnTo>
                  <a:lnTo>
                    <a:pt x="2214" y="1567"/>
                  </a:lnTo>
                  <a:lnTo>
                    <a:pt x="2200" y="1531"/>
                  </a:lnTo>
                  <a:lnTo>
                    <a:pt x="2179" y="1496"/>
                  </a:lnTo>
                  <a:lnTo>
                    <a:pt x="2154" y="1465"/>
                  </a:lnTo>
                  <a:lnTo>
                    <a:pt x="2125" y="1436"/>
                  </a:lnTo>
                  <a:lnTo>
                    <a:pt x="2092" y="1411"/>
                  </a:lnTo>
                  <a:lnTo>
                    <a:pt x="2055" y="1389"/>
                  </a:lnTo>
                  <a:lnTo>
                    <a:pt x="2015" y="1372"/>
                  </a:lnTo>
                  <a:lnTo>
                    <a:pt x="1973" y="1359"/>
                  </a:lnTo>
                  <a:lnTo>
                    <a:pt x="1927" y="1350"/>
                  </a:lnTo>
                  <a:lnTo>
                    <a:pt x="1881" y="1348"/>
                  </a:lnTo>
                  <a:close/>
                  <a:moveTo>
                    <a:pt x="2227" y="135"/>
                  </a:moveTo>
                  <a:lnTo>
                    <a:pt x="954" y="299"/>
                  </a:lnTo>
                  <a:lnTo>
                    <a:pt x="954" y="633"/>
                  </a:lnTo>
                  <a:lnTo>
                    <a:pt x="2227" y="469"/>
                  </a:lnTo>
                  <a:lnTo>
                    <a:pt x="2227" y="135"/>
                  </a:lnTo>
                  <a:close/>
                  <a:moveTo>
                    <a:pt x="2282" y="0"/>
                  </a:moveTo>
                  <a:lnTo>
                    <a:pt x="2299" y="0"/>
                  </a:lnTo>
                  <a:lnTo>
                    <a:pt x="2317" y="6"/>
                  </a:lnTo>
                  <a:lnTo>
                    <a:pt x="2332" y="15"/>
                  </a:lnTo>
                  <a:lnTo>
                    <a:pt x="2344" y="29"/>
                  </a:lnTo>
                  <a:lnTo>
                    <a:pt x="2351" y="46"/>
                  </a:lnTo>
                  <a:lnTo>
                    <a:pt x="2354" y="63"/>
                  </a:lnTo>
                  <a:lnTo>
                    <a:pt x="2354" y="1647"/>
                  </a:lnTo>
                  <a:lnTo>
                    <a:pt x="2350" y="1697"/>
                  </a:lnTo>
                  <a:lnTo>
                    <a:pt x="2341" y="1745"/>
                  </a:lnTo>
                  <a:lnTo>
                    <a:pt x="2325" y="1790"/>
                  </a:lnTo>
                  <a:lnTo>
                    <a:pt x="2306" y="1834"/>
                  </a:lnTo>
                  <a:lnTo>
                    <a:pt x="2280" y="1875"/>
                  </a:lnTo>
                  <a:lnTo>
                    <a:pt x="2250" y="1913"/>
                  </a:lnTo>
                  <a:lnTo>
                    <a:pt x="2215" y="1948"/>
                  </a:lnTo>
                  <a:lnTo>
                    <a:pt x="2177" y="1979"/>
                  </a:lnTo>
                  <a:lnTo>
                    <a:pt x="2135" y="2006"/>
                  </a:lnTo>
                  <a:lnTo>
                    <a:pt x="2089" y="2029"/>
                  </a:lnTo>
                  <a:lnTo>
                    <a:pt x="2040" y="2048"/>
                  </a:lnTo>
                  <a:lnTo>
                    <a:pt x="1989" y="2061"/>
                  </a:lnTo>
                  <a:lnTo>
                    <a:pt x="1936" y="2070"/>
                  </a:lnTo>
                  <a:lnTo>
                    <a:pt x="1881" y="2073"/>
                  </a:lnTo>
                  <a:lnTo>
                    <a:pt x="1826" y="2070"/>
                  </a:lnTo>
                  <a:lnTo>
                    <a:pt x="1772" y="2061"/>
                  </a:lnTo>
                  <a:lnTo>
                    <a:pt x="1721" y="2048"/>
                  </a:lnTo>
                  <a:lnTo>
                    <a:pt x="1674" y="2029"/>
                  </a:lnTo>
                  <a:lnTo>
                    <a:pt x="1628" y="2006"/>
                  </a:lnTo>
                  <a:lnTo>
                    <a:pt x="1586" y="1979"/>
                  </a:lnTo>
                  <a:lnTo>
                    <a:pt x="1547" y="1948"/>
                  </a:lnTo>
                  <a:lnTo>
                    <a:pt x="1512" y="1913"/>
                  </a:lnTo>
                  <a:lnTo>
                    <a:pt x="1482" y="1875"/>
                  </a:lnTo>
                  <a:lnTo>
                    <a:pt x="1457" y="1834"/>
                  </a:lnTo>
                  <a:lnTo>
                    <a:pt x="1436" y="1790"/>
                  </a:lnTo>
                  <a:lnTo>
                    <a:pt x="1421" y="1745"/>
                  </a:lnTo>
                  <a:lnTo>
                    <a:pt x="1411" y="1697"/>
                  </a:lnTo>
                  <a:lnTo>
                    <a:pt x="1408" y="1647"/>
                  </a:lnTo>
                  <a:lnTo>
                    <a:pt x="1411" y="1598"/>
                  </a:lnTo>
                  <a:lnTo>
                    <a:pt x="1421" y="1550"/>
                  </a:lnTo>
                  <a:lnTo>
                    <a:pt x="1436" y="1504"/>
                  </a:lnTo>
                  <a:lnTo>
                    <a:pt x="1457" y="1460"/>
                  </a:lnTo>
                  <a:lnTo>
                    <a:pt x="1482" y="1419"/>
                  </a:lnTo>
                  <a:lnTo>
                    <a:pt x="1512" y="1382"/>
                  </a:lnTo>
                  <a:lnTo>
                    <a:pt x="1547" y="1346"/>
                  </a:lnTo>
                  <a:lnTo>
                    <a:pt x="1586" y="1315"/>
                  </a:lnTo>
                  <a:lnTo>
                    <a:pt x="1628" y="1288"/>
                  </a:lnTo>
                  <a:lnTo>
                    <a:pt x="1674" y="1265"/>
                  </a:lnTo>
                  <a:lnTo>
                    <a:pt x="1721" y="1247"/>
                  </a:lnTo>
                  <a:lnTo>
                    <a:pt x="1772" y="1233"/>
                  </a:lnTo>
                  <a:lnTo>
                    <a:pt x="1826" y="1224"/>
                  </a:lnTo>
                  <a:lnTo>
                    <a:pt x="1881" y="1222"/>
                  </a:lnTo>
                  <a:lnTo>
                    <a:pt x="1938" y="1225"/>
                  </a:lnTo>
                  <a:lnTo>
                    <a:pt x="1994" y="1234"/>
                  </a:lnTo>
                  <a:lnTo>
                    <a:pt x="2047" y="1249"/>
                  </a:lnTo>
                  <a:lnTo>
                    <a:pt x="2098" y="1269"/>
                  </a:lnTo>
                  <a:lnTo>
                    <a:pt x="2144" y="1294"/>
                  </a:lnTo>
                  <a:lnTo>
                    <a:pt x="2188" y="1323"/>
                  </a:lnTo>
                  <a:lnTo>
                    <a:pt x="2227" y="1358"/>
                  </a:lnTo>
                  <a:lnTo>
                    <a:pt x="2227" y="596"/>
                  </a:lnTo>
                  <a:lnTo>
                    <a:pt x="954" y="762"/>
                  </a:lnTo>
                  <a:lnTo>
                    <a:pt x="954" y="2054"/>
                  </a:lnTo>
                  <a:lnTo>
                    <a:pt x="952" y="2104"/>
                  </a:lnTo>
                  <a:lnTo>
                    <a:pt x="942" y="2152"/>
                  </a:lnTo>
                  <a:lnTo>
                    <a:pt x="927" y="2197"/>
                  </a:lnTo>
                  <a:lnTo>
                    <a:pt x="906" y="2241"/>
                  </a:lnTo>
                  <a:lnTo>
                    <a:pt x="880" y="2282"/>
                  </a:lnTo>
                  <a:lnTo>
                    <a:pt x="850" y="2320"/>
                  </a:lnTo>
                  <a:lnTo>
                    <a:pt x="814" y="2355"/>
                  </a:lnTo>
                  <a:lnTo>
                    <a:pt x="776" y="2386"/>
                  </a:lnTo>
                  <a:lnTo>
                    <a:pt x="733" y="2413"/>
                  </a:lnTo>
                  <a:lnTo>
                    <a:pt x="687" y="2436"/>
                  </a:lnTo>
                  <a:lnTo>
                    <a:pt x="638" y="2455"/>
                  </a:lnTo>
                  <a:lnTo>
                    <a:pt x="586" y="2468"/>
                  </a:lnTo>
                  <a:lnTo>
                    <a:pt x="533" y="2477"/>
                  </a:lnTo>
                  <a:lnTo>
                    <a:pt x="477" y="2480"/>
                  </a:lnTo>
                  <a:lnTo>
                    <a:pt x="421" y="2477"/>
                  </a:lnTo>
                  <a:lnTo>
                    <a:pt x="368" y="2468"/>
                  </a:lnTo>
                  <a:lnTo>
                    <a:pt x="316" y="2455"/>
                  </a:lnTo>
                  <a:lnTo>
                    <a:pt x="267" y="2436"/>
                  </a:lnTo>
                  <a:lnTo>
                    <a:pt x="222" y="2413"/>
                  </a:lnTo>
                  <a:lnTo>
                    <a:pt x="178" y="2386"/>
                  </a:lnTo>
                  <a:lnTo>
                    <a:pt x="139" y="2355"/>
                  </a:lnTo>
                  <a:lnTo>
                    <a:pt x="105" y="2320"/>
                  </a:lnTo>
                  <a:lnTo>
                    <a:pt x="74" y="2282"/>
                  </a:lnTo>
                  <a:lnTo>
                    <a:pt x="48" y="2241"/>
                  </a:lnTo>
                  <a:lnTo>
                    <a:pt x="28" y="2198"/>
                  </a:lnTo>
                  <a:lnTo>
                    <a:pt x="13" y="2152"/>
                  </a:lnTo>
                  <a:lnTo>
                    <a:pt x="3" y="2104"/>
                  </a:lnTo>
                  <a:lnTo>
                    <a:pt x="0" y="2054"/>
                  </a:lnTo>
                  <a:lnTo>
                    <a:pt x="3" y="2005"/>
                  </a:lnTo>
                  <a:lnTo>
                    <a:pt x="13" y="1957"/>
                  </a:lnTo>
                  <a:lnTo>
                    <a:pt x="28" y="1911"/>
                  </a:lnTo>
                  <a:lnTo>
                    <a:pt x="48" y="1868"/>
                  </a:lnTo>
                  <a:lnTo>
                    <a:pt x="74" y="1827"/>
                  </a:lnTo>
                  <a:lnTo>
                    <a:pt x="105" y="1789"/>
                  </a:lnTo>
                  <a:lnTo>
                    <a:pt x="139" y="1753"/>
                  </a:lnTo>
                  <a:lnTo>
                    <a:pt x="178" y="1722"/>
                  </a:lnTo>
                  <a:lnTo>
                    <a:pt x="222" y="1695"/>
                  </a:lnTo>
                  <a:lnTo>
                    <a:pt x="267" y="1672"/>
                  </a:lnTo>
                  <a:lnTo>
                    <a:pt x="316" y="1654"/>
                  </a:lnTo>
                  <a:lnTo>
                    <a:pt x="368" y="1640"/>
                  </a:lnTo>
                  <a:lnTo>
                    <a:pt x="421" y="1631"/>
                  </a:lnTo>
                  <a:lnTo>
                    <a:pt x="477" y="1629"/>
                  </a:lnTo>
                  <a:lnTo>
                    <a:pt x="535" y="1632"/>
                  </a:lnTo>
                  <a:lnTo>
                    <a:pt x="592" y="1641"/>
                  </a:lnTo>
                  <a:lnTo>
                    <a:pt x="646" y="1656"/>
                  </a:lnTo>
                  <a:lnTo>
                    <a:pt x="696" y="1676"/>
                  </a:lnTo>
                  <a:lnTo>
                    <a:pt x="743" y="1702"/>
                  </a:lnTo>
                  <a:lnTo>
                    <a:pt x="787" y="1732"/>
                  </a:lnTo>
                  <a:lnTo>
                    <a:pt x="827" y="1766"/>
                  </a:lnTo>
                  <a:lnTo>
                    <a:pt x="827" y="244"/>
                  </a:lnTo>
                  <a:lnTo>
                    <a:pt x="829" y="226"/>
                  </a:lnTo>
                  <a:lnTo>
                    <a:pt x="838" y="209"/>
                  </a:lnTo>
                  <a:lnTo>
                    <a:pt x="849" y="196"/>
                  </a:lnTo>
                  <a:lnTo>
                    <a:pt x="864" y="186"/>
                  </a:lnTo>
                  <a:lnTo>
                    <a:pt x="882" y="181"/>
                  </a:lnTo>
                  <a:lnTo>
                    <a:pt x="22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Freeform 50"/>
          <p:cNvSpPr>
            <a:spLocks noEditPoints="1"/>
          </p:cNvSpPr>
          <p:nvPr/>
        </p:nvSpPr>
        <p:spPr bwMode="auto">
          <a:xfrm>
            <a:off x="8480220" y="659148"/>
            <a:ext cx="469900" cy="503238"/>
          </a:xfrm>
          <a:custGeom>
            <a:avLst/>
            <a:gdLst>
              <a:gd name="T0" fmla="*/ 413 w 3252"/>
              <a:gd name="T1" fmla="*/ 2516 h 3485"/>
              <a:gd name="T2" fmla="*/ 206 w 3252"/>
              <a:gd name="T3" fmla="*/ 2677 h 3485"/>
              <a:gd name="T4" fmla="*/ 127 w 3252"/>
              <a:gd name="T5" fmla="*/ 2915 h 3485"/>
              <a:gd name="T6" fmla="*/ 206 w 3252"/>
              <a:gd name="T7" fmla="*/ 3153 h 3485"/>
              <a:gd name="T8" fmla="*/ 413 w 3252"/>
              <a:gd name="T9" fmla="*/ 3312 h 3485"/>
              <a:gd name="T10" fmla="*/ 697 w 3252"/>
              <a:gd name="T11" fmla="*/ 3354 h 3485"/>
              <a:gd name="T12" fmla="*/ 956 w 3252"/>
              <a:gd name="T13" fmla="*/ 3261 h 3485"/>
              <a:gd name="T14" fmla="*/ 1117 w 3252"/>
              <a:gd name="T15" fmla="*/ 3064 h 3485"/>
              <a:gd name="T16" fmla="*/ 1134 w 3252"/>
              <a:gd name="T17" fmla="*/ 2813 h 3485"/>
              <a:gd name="T18" fmla="*/ 998 w 3252"/>
              <a:gd name="T19" fmla="*/ 2601 h 3485"/>
              <a:gd name="T20" fmla="*/ 754 w 3252"/>
              <a:gd name="T21" fmla="*/ 2483 h 3485"/>
              <a:gd name="T22" fmla="*/ 2498 w 3252"/>
              <a:gd name="T23" fmla="*/ 1849 h 3485"/>
              <a:gd name="T24" fmla="*/ 2253 w 3252"/>
              <a:gd name="T25" fmla="*/ 1968 h 3485"/>
              <a:gd name="T26" fmla="*/ 2117 w 3252"/>
              <a:gd name="T27" fmla="*/ 2179 h 3485"/>
              <a:gd name="T28" fmla="*/ 2133 w 3252"/>
              <a:gd name="T29" fmla="*/ 2430 h 3485"/>
              <a:gd name="T30" fmla="*/ 2295 w 3252"/>
              <a:gd name="T31" fmla="*/ 2627 h 3485"/>
              <a:gd name="T32" fmla="*/ 2554 w 3252"/>
              <a:gd name="T33" fmla="*/ 2722 h 3485"/>
              <a:gd name="T34" fmla="*/ 2838 w 3252"/>
              <a:gd name="T35" fmla="*/ 2679 h 3485"/>
              <a:gd name="T36" fmla="*/ 3044 w 3252"/>
              <a:gd name="T37" fmla="*/ 2519 h 3485"/>
              <a:gd name="T38" fmla="*/ 3124 w 3252"/>
              <a:gd name="T39" fmla="*/ 2281 h 3485"/>
              <a:gd name="T40" fmla="*/ 3044 w 3252"/>
              <a:gd name="T41" fmla="*/ 2043 h 3485"/>
              <a:gd name="T42" fmla="*/ 2838 w 3252"/>
              <a:gd name="T43" fmla="*/ 1882 h 3485"/>
              <a:gd name="T44" fmla="*/ 3124 w 3252"/>
              <a:gd name="T45" fmla="*/ 136 h 3485"/>
              <a:gd name="T46" fmla="*/ 3180 w 3252"/>
              <a:gd name="T47" fmla="*/ 0 h 3485"/>
              <a:gd name="T48" fmla="*/ 3249 w 3252"/>
              <a:gd name="T49" fmla="*/ 45 h 3485"/>
              <a:gd name="T50" fmla="*/ 3246 w 3252"/>
              <a:gd name="T51" fmla="*/ 2347 h 3485"/>
              <a:gd name="T52" fmla="*/ 3139 w 3252"/>
              <a:gd name="T53" fmla="*/ 2604 h 3485"/>
              <a:gd name="T54" fmla="*/ 2915 w 3252"/>
              <a:gd name="T55" fmla="*/ 2783 h 3485"/>
              <a:gd name="T56" fmla="*/ 2614 w 3252"/>
              <a:gd name="T57" fmla="*/ 2851 h 3485"/>
              <a:gd name="T58" fmla="*/ 2311 w 3252"/>
              <a:gd name="T59" fmla="*/ 2782 h 3485"/>
              <a:gd name="T60" fmla="*/ 2086 w 3252"/>
              <a:gd name="T61" fmla="*/ 2600 h 3485"/>
              <a:gd name="T62" fmla="*/ 1979 w 3252"/>
              <a:gd name="T63" fmla="*/ 2339 h 3485"/>
              <a:gd name="T64" fmla="*/ 2027 w 3252"/>
              <a:gd name="T65" fmla="*/ 2060 h 3485"/>
              <a:gd name="T66" fmla="*/ 2208 w 3252"/>
              <a:gd name="T67" fmla="*/ 1841 h 3485"/>
              <a:gd name="T68" fmla="*/ 2486 w 3252"/>
              <a:gd name="T69" fmla="*/ 1723 h 3485"/>
              <a:gd name="T70" fmla="*/ 2813 w 3252"/>
              <a:gd name="T71" fmla="*/ 1739 h 3485"/>
              <a:gd name="T72" fmla="*/ 3082 w 3252"/>
              <a:gd name="T73" fmla="*/ 1895 h 3485"/>
              <a:gd name="T74" fmla="*/ 1275 w 3252"/>
              <a:gd name="T75" fmla="*/ 2863 h 3485"/>
              <a:gd name="T76" fmla="*/ 1272 w 3252"/>
              <a:gd name="T77" fmla="*/ 2973 h 3485"/>
              <a:gd name="T78" fmla="*/ 1166 w 3252"/>
              <a:gd name="T79" fmla="*/ 3234 h 3485"/>
              <a:gd name="T80" fmla="*/ 941 w 3252"/>
              <a:gd name="T81" fmla="*/ 3416 h 3485"/>
              <a:gd name="T82" fmla="*/ 637 w 3252"/>
              <a:gd name="T83" fmla="*/ 3485 h 3485"/>
              <a:gd name="T84" fmla="*/ 334 w 3252"/>
              <a:gd name="T85" fmla="*/ 3416 h 3485"/>
              <a:gd name="T86" fmla="*/ 109 w 3252"/>
              <a:gd name="T87" fmla="*/ 3234 h 3485"/>
              <a:gd name="T88" fmla="*/ 3 w 3252"/>
              <a:gd name="T89" fmla="*/ 2973 h 3485"/>
              <a:gd name="T90" fmla="*/ 50 w 3252"/>
              <a:gd name="T91" fmla="*/ 2692 h 3485"/>
              <a:gd name="T92" fmla="*/ 231 w 3252"/>
              <a:gd name="T93" fmla="*/ 2474 h 3485"/>
              <a:gd name="T94" fmla="*/ 509 w 3252"/>
              <a:gd name="T95" fmla="*/ 2355 h 3485"/>
              <a:gd name="T96" fmla="*/ 836 w 3252"/>
              <a:gd name="T97" fmla="*/ 2373 h 3485"/>
              <a:gd name="T98" fmla="*/ 1106 w 3252"/>
              <a:gd name="T99" fmla="*/ 2529 h 3485"/>
              <a:gd name="T100" fmla="*/ 1169 w 3252"/>
              <a:gd name="T101" fmla="*/ 269 h 3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252" h="3485">
                <a:moveTo>
                  <a:pt x="637" y="2471"/>
                </a:moveTo>
                <a:lnTo>
                  <a:pt x="578" y="2474"/>
                </a:lnTo>
                <a:lnTo>
                  <a:pt x="521" y="2483"/>
                </a:lnTo>
                <a:lnTo>
                  <a:pt x="465" y="2497"/>
                </a:lnTo>
                <a:lnTo>
                  <a:pt x="413" y="2516"/>
                </a:lnTo>
                <a:lnTo>
                  <a:pt x="364" y="2540"/>
                </a:lnTo>
                <a:lnTo>
                  <a:pt x="318" y="2568"/>
                </a:lnTo>
                <a:lnTo>
                  <a:pt x="277" y="2601"/>
                </a:lnTo>
                <a:lnTo>
                  <a:pt x="239" y="2637"/>
                </a:lnTo>
                <a:lnTo>
                  <a:pt x="206" y="2677"/>
                </a:lnTo>
                <a:lnTo>
                  <a:pt x="179" y="2719"/>
                </a:lnTo>
                <a:lnTo>
                  <a:pt x="158" y="2765"/>
                </a:lnTo>
                <a:lnTo>
                  <a:pt x="141" y="2813"/>
                </a:lnTo>
                <a:lnTo>
                  <a:pt x="130" y="2863"/>
                </a:lnTo>
                <a:lnTo>
                  <a:pt x="127" y="2915"/>
                </a:lnTo>
                <a:lnTo>
                  <a:pt x="130" y="2967"/>
                </a:lnTo>
                <a:lnTo>
                  <a:pt x="141" y="3016"/>
                </a:lnTo>
                <a:lnTo>
                  <a:pt x="158" y="3064"/>
                </a:lnTo>
                <a:lnTo>
                  <a:pt x="179" y="3109"/>
                </a:lnTo>
                <a:lnTo>
                  <a:pt x="206" y="3153"/>
                </a:lnTo>
                <a:lnTo>
                  <a:pt x="239" y="3191"/>
                </a:lnTo>
                <a:lnTo>
                  <a:pt x="277" y="3228"/>
                </a:lnTo>
                <a:lnTo>
                  <a:pt x="318" y="3261"/>
                </a:lnTo>
                <a:lnTo>
                  <a:pt x="364" y="3289"/>
                </a:lnTo>
                <a:lnTo>
                  <a:pt x="413" y="3312"/>
                </a:lnTo>
                <a:lnTo>
                  <a:pt x="465" y="3332"/>
                </a:lnTo>
                <a:lnTo>
                  <a:pt x="521" y="3346"/>
                </a:lnTo>
                <a:lnTo>
                  <a:pt x="578" y="3354"/>
                </a:lnTo>
                <a:lnTo>
                  <a:pt x="637" y="3358"/>
                </a:lnTo>
                <a:lnTo>
                  <a:pt x="697" y="3354"/>
                </a:lnTo>
                <a:lnTo>
                  <a:pt x="754" y="3346"/>
                </a:lnTo>
                <a:lnTo>
                  <a:pt x="809" y="3332"/>
                </a:lnTo>
                <a:lnTo>
                  <a:pt x="861" y="3312"/>
                </a:lnTo>
                <a:lnTo>
                  <a:pt x="911" y="3289"/>
                </a:lnTo>
                <a:lnTo>
                  <a:pt x="956" y="3261"/>
                </a:lnTo>
                <a:lnTo>
                  <a:pt x="998" y="3228"/>
                </a:lnTo>
                <a:lnTo>
                  <a:pt x="1035" y="3191"/>
                </a:lnTo>
                <a:lnTo>
                  <a:pt x="1067" y="3153"/>
                </a:lnTo>
                <a:lnTo>
                  <a:pt x="1096" y="3109"/>
                </a:lnTo>
                <a:lnTo>
                  <a:pt x="1117" y="3064"/>
                </a:lnTo>
                <a:lnTo>
                  <a:pt x="1134" y="3016"/>
                </a:lnTo>
                <a:lnTo>
                  <a:pt x="1143" y="2967"/>
                </a:lnTo>
                <a:lnTo>
                  <a:pt x="1148" y="2915"/>
                </a:lnTo>
                <a:lnTo>
                  <a:pt x="1143" y="2863"/>
                </a:lnTo>
                <a:lnTo>
                  <a:pt x="1134" y="2813"/>
                </a:lnTo>
                <a:lnTo>
                  <a:pt x="1117" y="2765"/>
                </a:lnTo>
                <a:lnTo>
                  <a:pt x="1096" y="2719"/>
                </a:lnTo>
                <a:lnTo>
                  <a:pt x="1067" y="2677"/>
                </a:lnTo>
                <a:lnTo>
                  <a:pt x="1035" y="2637"/>
                </a:lnTo>
                <a:lnTo>
                  <a:pt x="998" y="2601"/>
                </a:lnTo>
                <a:lnTo>
                  <a:pt x="956" y="2568"/>
                </a:lnTo>
                <a:lnTo>
                  <a:pt x="911" y="2540"/>
                </a:lnTo>
                <a:lnTo>
                  <a:pt x="861" y="2516"/>
                </a:lnTo>
                <a:lnTo>
                  <a:pt x="809" y="2497"/>
                </a:lnTo>
                <a:lnTo>
                  <a:pt x="754" y="2483"/>
                </a:lnTo>
                <a:lnTo>
                  <a:pt x="697" y="2474"/>
                </a:lnTo>
                <a:lnTo>
                  <a:pt x="637" y="2471"/>
                </a:lnTo>
                <a:close/>
                <a:moveTo>
                  <a:pt x="2614" y="1837"/>
                </a:moveTo>
                <a:lnTo>
                  <a:pt x="2554" y="1840"/>
                </a:lnTo>
                <a:lnTo>
                  <a:pt x="2498" y="1849"/>
                </a:lnTo>
                <a:lnTo>
                  <a:pt x="2442" y="1863"/>
                </a:lnTo>
                <a:lnTo>
                  <a:pt x="2390" y="1882"/>
                </a:lnTo>
                <a:lnTo>
                  <a:pt x="2341" y="1906"/>
                </a:lnTo>
                <a:lnTo>
                  <a:pt x="2295" y="1935"/>
                </a:lnTo>
                <a:lnTo>
                  <a:pt x="2253" y="1968"/>
                </a:lnTo>
                <a:lnTo>
                  <a:pt x="2216" y="2003"/>
                </a:lnTo>
                <a:lnTo>
                  <a:pt x="2183" y="2043"/>
                </a:lnTo>
                <a:lnTo>
                  <a:pt x="2155" y="2087"/>
                </a:lnTo>
                <a:lnTo>
                  <a:pt x="2133" y="2132"/>
                </a:lnTo>
                <a:lnTo>
                  <a:pt x="2117" y="2179"/>
                </a:lnTo>
                <a:lnTo>
                  <a:pt x="2107" y="2229"/>
                </a:lnTo>
                <a:lnTo>
                  <a:pt x="2104" y="2281"/>
                </a:lnTo>
                <a:lnTo>
                  <a:pt x="2107" y="2333"/>
                </a:lnTo>
                <a:lnTo>
                  <a:pt x="2117" y="2382"/>
                </a:lnTo>
                <a:lnTo>
                  <a:pt x="2133" y="2430"/>
                </a:lnTo>
                <a:lnTo>
                  <a:pt x="2155" y="2475"/>
                </a:lnTo>
                <a:lnTo>
                  <a:pt x="2183" y="2519"/>
                </a:lnTo>
                <a:lnTo>
                  <a:pt x="2216" y="2559"/>
                </a:lnTo>
                <a:lnTo>
                  <a:pt x="2253" y="2594"/>
                </a:lnTo>
                <a:lnTo>
                  <a:pt x="2295" y="2627"/>
                </a:lnTo>
                <a:lnTo>
                  <a:pt x="2341" y="2656"/>
                </a:lnTo>
                <a:lnTo>
                  <a:pt x="2390" y="2679"/>
                </a:lnTo>
                <a:lnTo>
                  <a:pt x="2442" y="2699"/>
                </a:lnTo>
                <a:lnTo>
                  <a:pt x="2498" y="2713"/>
                </a:lnTo>
                <a:lnTo>
                  <a:pt x="2554" y="2722"/>
                </a:lnTo>
                <a:lnTo>
                  <a:pt x="2614" y="2725"/>
                </a:lnTo>
                <a:lnTo>
                  <a:pt x="2674" y="2722"/>
                </a:lnTo>
                <a:lnTo>
                  <a:pt x="2731" y="2713"/>
                </a:lnTo>
                <a:lnTo>
                  <a:pt x="2786" y="2699"/>
                </a:lnTo>
                <a:lnTo>
                  <a:pt x="2838" y="2679"/>
                </a:lnTo>
                <a:lnTo>
                  <a:pt x="2887" y="2656"/>
                </a:lnTo>
                <a:lnTo>
                  <a:pt x="2932" y="2627"/>
                </a:lnTo>
                <a:lnTo>
                  <a:pt x="2975" y="2594"/>
                </a:lnTo>
                <a:lnTo>
                  <a:pt x="3012" y="2559"/>
                </a:lnTo>
                <a:lnTo>
                  <a:pt x="3044" y="2519"/>
                </a:lnTo>
                <a:lnTo>
                  <a:pt x="3071" y="2475"/>
                </a:lnTo>
                <a:lnTo>
                  <a:pt x="3094" y="2430"/>
                </a:lnTo>
                <a:lnTo>
                  <a:pt x="3110" y="2382"/>
                </a:lnTo>
                <a:lnTo>
                  <a:pt x="3120" y="2333"/>
                </a:lnTo>
                <a:lnTo>
                  <a:pt x="3124" y="2281"/>
                </a:lnTo>
                <a:lnTo>
                  <a:pt x="3120" y="2229"/>
                </a:lnTo>
                <a:lnTo>
                  <a:pt x="3110" y="2179"/>
                </a:lnTo>
                <a:lnTo>
                  <a:pt x="3094" y="2132"/>
                </a:lnTo>
                <a:lnTo>
                  <a:pt x="3071" y="2087"/>
                </a:lnTo>
                <a:lnTo>
                  <a:pt x="3044" y="2043"/>
                </a:lnTo>
                <a:lnTo>
                  <a:pt x="3012" y="2003"/>
                </a:lnTo>
                <a:lnTo>
                  <a:pt x="2975" y="1968"/>
                </a:lnTo>
                <a:lnTo>
                  <a:pt x="2932" y="1935"/>
                </a:lnTo>
                <a:lnTo>
                  <a:pt x="2887" y="1906"/>
                </a:lnTo>
                <a:lnTo>
                  <a:pt x="2838" y="1882"/>
                </a:lnTo>
                <a:lnTo>
                  <a:pt x="2786" y="1863"/>
                </a:lnTo>
                <a:lnTo>
                  <a:pt x="2731" y="1849"/>
                </a:lnTo>
                <a:lnTo>
                  <a:pt x="2674" y="1840"/>
                </a:lnTo>
                <a:lnTo>
                  <a:pt x="2614" y="1837"/>
                </a:lnTo>
                <a:close/>
                <a:moveTo>
                  <a:pt x="3124" y="136"/>
                </a:moveTo>
                <a:lnTo>
                  <a:pt x="1275" y="374"/>
                </a:lnTo>
                <a:lnTo>
                  <a:pt x="1275" y="893"/>
                </a:lnTo>
                <a:lnTo>
                  <a:pt x="3124" y="656"/>
                </a:lnTo>
                <a:lnTo>
                  <a:pt x="3124" y="136"/>
                </a:lnTo>
                <a:close/>
                <a:moveTo>
                  <a:pt x="3180" y="0"/>
                </a:moveTo>
                <a:lnTo>
                  <a:pt x="3197" y="1"/>
                </a:lnTo>
                <a:lnTo>
                  <a:pt x="3215" y="6"/>
                </a:lnTo>
                <a:lnTo>
                  <a:pt x="3230" y="16"/>
                </a:lnTo>
                <a:lnTo>
                  <a:pt x="3241" y="29"/>
                </a:lnTo>
                <a:lnTo>
                  <a:pt x="3249" y="45"/>
                </a:lnTo>
                <a:lnTo>
                  <a:pt x="3252" y="64"/>
                </a:lnTo>
                <a:lnTo>
                  <a:pt x="3252" y="2287"/>
                </a:lnTo>
                <a:lnTo>
                  <a:pt x="3251" y="2289"/>
                </a:lnTo>
                <a:lnTo>
                  <a:pt x="3251" y="2290"/>
                </a:lnTo>
                <a:lnTo>
                  <a:pt x="3246" y="2347"/>
                </a:lnTo>
                <a:lnTo>
                  <a:pt x="3237" y="2403"/>
                </a:lnTo>
                <a:lnTo>
                  <a:pt x="3220" y="2457"/>
                </a:lnTo>
                <a:lnTo>
                  <a:pt x="3199" y="2508"/>
                </a:lnTo>
                <a:lnTo>
                  <a:pt x="3171" y="2557"/>
                </a:lnTo>
                <a:lnTo>
                  <a:pt x="3139" y="2604"/>
                </a:lnTo>
                <a:lnTo>
                  <a:pt x="3102" y="2647"/>
                </a:lnTo>
                <a:lnTo>
                  <a:pt x="3062" y="2687"/>
                </a:lnTo>
                <a:lnTo>
                  <a:pt x="3016" y="2723"/>
                </a:lnTo>
                <a:lnTo>
                  <a:pt x="2967" y="2755"/>
                </a:lnTo>
                <a:lnTo>
                  <a:pt x="2915" y="2783"/>
                </a:lnTo>
                <a:lnTo>
                  <a:pt x="2859" y="2807"/>
                </a:lnTo>
                <a:lnTo>
                  <a:pt x="2802" y="2826"/>
                </a:lnTo>
                <a:lnTo>
                  <a:pt x="2741" y="2840"/>
                </a:lnTo>
                <a:lnTo>
                  <a:pt x="2678" y="2848"/>
                </a:lnTo>
                <a:lnTo>
                  <a:pt x="2614" y="2851"/>
                </a:lnTo>
                <a:lnTo>
                  <a:pt x="2549" y="2848"/>
                </a:lnTo>
                <a:lnTo>
                  <a:pt x="2486" y="2839"/>
                </a:lnTo>
                <a:lnTo>
                  <a:pt x="2425" y="2825"/>
                </a:lnTo>
                <a:lnTo>
                  <a:pt x="2366" y="2807"/>
                </a:lnTo>
                <a:lnTo>
                  <a:pt x="2311" y="2782"/>
                </a:lnTo>
                <a:lnTo>
                  <a:pt x="2257" y="2754"/>
                </a:lnTo>
                <a:lnTo>
                  <a:pt x="2208" y="2721"/>
                </a:lnTo>
                <a:lnTo>
                  <a:pt x="2163" y="2684"/>
                </a:lnTo>
                <a:lnTo>
                  <a:pt x="2123" y="2644"/>
                </a:lnTo>
                <a:lnTo>
                  <a:pt x="2086" y="2600"/>
                </a:lnTo>
                <a:lnTo>
                  <a:pt x="2053" y="2553"/>
                </a:lnTo>
                <a:lnTo>
                  <a:pt x="2027" y="2502"/>
                </a:lnTo>
                <a:lnTo>
                  <a:pt x="2005" y="2451"/>
                </a:lnTo>
                <a:lnTo>
                  <a:pt x="1989" y="2395"/>
                </a:lnTo>
                <a:lnTo>
                  <a:pt x="1979" y="2339"/>
                </a:lnTo>
                <a:lnTo>
                  <a:pt x="1976" y="2281"/>
                </a:lnTo>
                <a:lnTo>
                  <a:pt x="1979" y="2223"/>
                </a:lnTo>
                <a:lnTo>
                  <a:pt x="1989" y="2166"/>
                </a:lnTo>
                <a:lnTo>
                  <a:pt x="2005" y="2111"/>
                </a:lnTo>
                <a:lnTo>
                  <a:pt x="2027" y="2060"/>
                </a:lnTo>
                <a:lnTo>
                  <a:pt x="2053" y="2009"/>
                </a:lnTo>
                <a:lnTo>
                  <a:pt x="2086" y="1962"/>
                </a:lnTo>
                <a:lnTo>
                  <a:pt x="2123" y="1918"/>
                </a:lnTo>
                <a:lnTo>
                  <a:pt x="2163" y="1878"/>
                </a:lnTo>
                <a:lnTo>
                  <a:pt x="2208" y="1841"/>
                </a:lnTo>
                <a:lnTo>
                  <a:pt x="2257" y="1808"/>
                </a:lnTo>
                <a:lnTo>
                  <a:pt x="2311" y="1780"/>
                </a:lnTo>
                <a:lnTo>
                  <a:pt x="2366" y="1755"/>
                </a:lnTo>
                <a:lnTo>
                  <a:pt x="2425" y="1737"/>
                </a:lnTo>
                <a:lnTo>
                  <a:pt x="2486" y="1723"/>
                </a:lnTo>
                <a:lnTo>
                  <a:pt x="2549" y="1714"/>
                </a:lnTo>
                <a:lnTo>
                  <a:pt x="2614" y="1711"/>
                </a:lnTo>
                <a:lnTo>
                  <a:pt x="2682" y="1714"/>
                </a:lnTo>
                <a:lnTo>
                  <a:pt x="2749" y="1724"/>
                </a:lnTo>
                <a:lnTo>
                  <a:pt x="2813" y="1739"/>
                </a:lnTo>
                <a:lnTo>
                  <a:pt x="2874" y="1760"/>
                </a:lnTo>
                <a:lnTo>
                  <a:pt x="2932" y="1787"/>
                </a:lnTo>
                <a:lnTo>
                  <a:pt x="2987" y="1819"/>
                </a:lnTo>
                <a:lnTo>
                  <a:pt x="3037" y="1855"/>
                </a:lnTo>
                <a:lnTo>
                  <a:pt x="3082" y="1895"/>
                </a:lnTo>
                <a:lnTo>
                  <a:pt x="3124" y="1940"/>
                </a:lnTo>
                <a:lnTo>
                  <a:pt x="3124" y="783"/>
                </a:lnTo>
                <a:lnTo>
                  <a:pt x="1275" y="1022"/>
                </a:lnTo>
                <a:lnTo>
                  <a:pt x="1275" y="2859"/>
                </a:lnTo>
                <a:lnTo>
                  <a:pt x="1275" y="2863"/>
                </a:lnTo>
                <a:lnTo>
                  <a:pt x="1274" y="2867"/>
                </a:lnTo>
                <a:lnTo>
                  <a:pt x="1273" y="2871"/>
                </a:lnTo>
                <a:lnTo>
                  <a:pt x="1274" y="2892"/>
                </a:lnTo>
                <a:lnTo>
                  <a:pt x="1275" y="2915"/>
                </a:lnTo>
                <a:lnTo>
                  <a:pt x="1272" y="2973"/>
                </a:lnTo>
                <a:lnTo>
                  <a:pt x="1262" y="3029"/>
                </a:lnTo>
                <a:lnTo>
                  <a:pt x="1247" y="3084"/>
                </a:lnTo>
                <a:lnTo>
                  <a:pt x="1225" y="3136"/>
                </a:lnTo>
                <a:lnTo>
                  <a:pt x="1198" y="3186"/>
                </a:lnTo>
                <a:lnTo>
                  <a:pt x="1166" y="3234"/>
                </a:lnTo>
                <a:lnTo>
                  <a:pt x="1129" y="3277"/>
                </a:lnTo>
                <a:lnTo>
                  <a:pt x="1088" y="3318"/>
                </a:lnTo>
                <a:lnTo>
                  <a:pt x="1042" y="3354"/>
                </a:lnTo>
                <a:lnTo>
                  <a:pt x="993" y="3387"/>
                </a:lnTo>
                <a:lnTo>
                  <a:pt x="941" y="3416"/>
                </a:lnTo>
                <a:lnTo>
                  <a:pt x="885" y="3440"/>
                </a:lnTo>
                <a:lnTo>
                  <a:pt x="827" y="3459"/>
                </a:lnTo>
                <a:lnTo>
                  <a:pt x="765" y="3473"/>
                </a:lnTo>
                <a:lnTo>
                  <a:pt x="702" y="3482"/>
                </a:lnTo>
                <a:lnTo>
                  <a:pt x="637" y="3485"/>
                </a:lnTo>
                <a:lnTo>
                  <a:pt x="572" y="3482"/>
                </a:lnTo>
                <a:lnTo>
                  <a:pt x="509" y="3473"/>
                </a:lnTo>
                <a:lnTo>
                  <a:pt x="448" y="3459"/>
                </a:lnTo>
                <a:lnTo>
                  <a:pt x="389" y="3440"/>
                </a:lnTo>
                <a:lnTo>
                  <a:pt x="334" y="3416"/>
                </a:lnTo>
                <a:lnTo>
                  <a:pt x="281" y="3387"/>
                </a:lnTo>
                <a:lnTo>
                  <a:pt x="231" y="3354"/>
                </a:lnTo>
                <a:lnTo>
                  <a:pt x="187" y="3318"/>
                </a:lnTo>
                <a:lnTo>
                  <a:pt x="146" y="3277"/>
                </a:lnTo>
                <a:lnTo>
                  <a:pt x="109" y="3234"/>
                </a:lnTo>
                <a:lnTo>
                  <a:pt x="77" y="3186"/>
                </a:lnTo>
                <a:lnTo>
                  <a:pt x="50" y="3136"/>
                </a:lnTo>
                <a:lnTo>
                  <a:pt x="28" y="3084"/>
                </a:lnTo>
                <a:lnTo>
                  <a:pt x="13" y="3029"/>
                </a:lnTo>
                <a:lnTo>
                  <a:pt x="3" y="2973"/>
                </a:lnTo>
                <a:lnTo>
                  <a:pt x="0" y="2915"/>
                </a:lnTo>
                <a:lnTo>
                  <a:pt x="3" y="2857"/>
                </a:lnTo>
                <a:lnTo>
                  <a:pt x="13" y="2799"/>
                </a:lnTo>
                <a:lnTo>
                  <a:pt x="28" y="2745"/>
                </a:lnTo>
                <a:lnTo>
                  <a:pt x="50" y="2692"/>
                </a:lnTo>
                <a:lnTo>
                  <a:pt x="77" y="2643"/>
                </a:lnTo>
                <a:lnTo>
                  <a:pt x="109" y="2596"/>
                </a:lnTo>
                <a:lnTo>
                  <a:pt x="146" y="2552"/>
                </a:lnTo>
                <a:lnTo>
                  <a:pt x="187" y="2511"/>
                </a:lnTo>
                <a:lnTo>
                  <a:pt x="231" y="2474"/>
                </a:lnTo>
                <a:lnTo>
                  <a:pt x="281" y="2442"/>
                </a:lnTo>
                <a:lnTo>
                  <a:pt x="334" y="2413"/>
                </a:lnTo>
                <a:lnTo>
                  <a:pt x="389" y="2389"/>
                </a:lnTo>
                <a:lnTo>
                  <a:pt x="448" y="2370"/>
                </a:lnTo>
                <a:lnTo>
                  <a:pt x="509" y="2355"/>
                </a:lnTo>
                <a:lnTo>
                  <a:pt x="572" y="2347"/>
                </a:lnTo>
                <a:lnTo>
                  <a:pt x="637" y="2345"/>
                </a:lnTo>
                <a:lnTo>
                  <a:pt x="705" y="2348"/>
                </a:lnTo>
                <a:lnTo>
                  <a:pt x="773" y="2358"/>
                </a:lnTo>
                <a:lnTo>
                  <a:pt x="836" y="2373"/>
                </a:lnTo>
                <a:lnTo>
                  <a:pt x="898" y="2394"/>
                </a:lnTo>
                <a:lnTo>
                  <a:pt x="955" y="2421"/>
                </a:lnTo>
                <a:lnTo>
                  <a:pt x="1010" y="2453"/>
                </a:lnTo>
                <a:lnTo>
                  <a:pt x="1060" y="2488"/>
                </a:lnTo>
                <a:lnTo>
                  <a:pt x="1106" y="2529"/>
                </a:lnTo>
                <a:lnTo>
                  <a:pt x="1148" y="2574"/>
                </a:lnTo>
                <a:lnTo>
                  <a:pt x="1148" y="318"/>
                </a:lnTo>
                <a:lnTo>
                  <a:pt x="1150" y="299"/>
                </a:lnTo>
                <a:lnTo>
                  <a:pt x="1157" y="283"/>
                </a:lnTo>
                <a:lnTo>
                  <a:pt x="1169" y="269"/>
                </a:lnTo>
                <a:lnTo>
                  <a:pt x="1185" y="259"/>
                </a:lnTo>
                <a:lnTo>
                  <a:pt x="1203" y="255"/>
                </a:lnTo>
                <a:lnTo>
                  <a:pt x="31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1" name="Group 248"/>
          <p:cNvGrpSpPr/>
          <p:nvPr/>
        </p:nvGrpSpPr>
        <p:grpSpPr>
          <a:xfrm>
            <a:off x="7505832" y="692486"/>
            <a:ext cx="547688" cy="436563"/>
            <a:chOff x="4422775" y="1973263"/>
            <a:chExt cx="547688" cy="436563"/>
          </a:xfrm>
          <a:solidFill>
            <a:srgbClr val="000000"/>
          </a:solidFill>
        </p:grpSpPr>
        <p:sp>
          <p:nvSpPr>
            <p:cNvPr id="12" name="Freeform 55"/>
            <p:cNvSpPr>
              <a:spLocks noEditPoints="1"/>
            </p:cNvSpPr>
            <p:nvPr/>
          </p:nvSpPr>
          <p:spPr bwMode="auto">
            <a:xfrm>
              <a:off x="4541838" y="2036763"/>
              <a:ext cx="292100" cy="309563"/>
            </a:xfrm>
            <a:custGeom>
              <a:avLst/>
              <a:gdLst>
                <a:gd name="T0" fmla="*/ 264 w 1840"/>
                <a:gd name="T1" fmla="*/ 1394 h 1944"/>
                <a:gd name="T2" fmla="*/ 156 w 1840"/>
                <a:gd name="T3" fmla="*/ 1477 h 1944"/>
                <a:gd name="T4" fmla="*/ 115 w 1840"/>
                <a:gd name="T5" fmla="*/ 1601 h 1944"/>
                <a:gd name="T6" fmla="*/ 156 w 1840"/>
                <a:gd name="T7" fmla="*/ 1725 h 1944"/>
                <a:gd name="T8" fmla="*/ 264 w 1840"/>
                <a:gd name="T9" fmla="*/ 1809 h 1944"/>
                <a:gd name="T10" fmla="*/ 411 w 1840"/>
                <a:gd name="T11" fmla="*/ 1827 h 1944"/>
                <a:gd name="T12" fmla="*/ 543 w 1840"/>
                <a:gd name="T13" fmla="*/ 1773 h 1944"/>
                <a:gd name="T14" fmla="*/ 621 w 1840"/>
                <a:gd name="T15" fmla="*/ 1667 h 1944"/>
                <a:gd name="T16" fmla="*/ 621 w 1840"/>
                <a:gd name="T17" fmla="*/ 1535 h 1944"/>
                <a:gd name="T18" fmla="*/ 543 w 1840"/>
                <a:gd name="T19" fmla="*/ 1428 h 1944"/>
                <a:gd name="T20" fmla="*/ 411 w 1840"/>
                <a:gd name="T21" fmla="*/ 1375 h 1944"/>
                <a:gd name="T22" fmla="*/ 1391 w 1840"/>
                <a:gd name="T23" fmla="*/ 1039 h 1944"/>
                <a:gd name="T24" fmla="*/ 1271 w 1840"/>
                <a:gd name="T25" fmla="*/ 1108 h 1944"/>
                <a:gd name="T26" fmla="*/ 1210 w 1840"/>
                <a:gd name="T27" fmla="*/ 1224 h 1944"/>
                <a:gd name="T28" fmla="*/ 1231 w 1840"/>
                <a:gd name="T29" fmla="*/ 1354 h 1944"/>
                <a:gd name="T30" fmla="*/ 1325 w 1840"/>
                <a:gd name="T31" fmla="*/ 1450 h 1944"/>
                <a:gd name="T32" fmla="*/ 1466 w 1840"/>
                <a:gd name="T33" fmla="*/ 1486 h 1944"/>
                <a:gd name="T34" fmla="*/ 1606 w 1840"/>
                <a:gd name="T35" fmla="*/ 1450 h 1944"/>
                <a:gd name="T36" fmla="*/ 1700 w 1840"/>
                <a:gd name="T37" fmla="*/ 1354 h 1944"/>
                <a:gd name="T38" fmla="*/ 1721 w 1840"/>
                <a:gd name="T39" fmla="*/ 1224 h 1944"/>
                <a:gd name="T40" fmla="*/ 1661 w 1840"/>
                <a:gd name="T41" fmla="*/ 1108 h 1944"/>
                <a:gd name="T42" fmla="*/ 1541 w 1840"/>
                <a:gd name="T43" fmla="*/ 1039 h 1944"/>
                <a:gd name="T44" fmla="*/ 747 w 1840"/>
                <a:gd name="T45" fmla="*/ 277 h 1944"/>
                <a:gd name="T46" fmla="*/ 1789 w 1840"/>
                <a:gd name="T47" fmla="*/ 0 h 1944"/>
                <a:gd name="T48" fmla="*/ 1837 w 1840"/>
                <a:gd name="T49" fmla="*/ 41 h 1944"/>
                <a:gd name="T50" fmla="*/ 1828 w 1840"/>
                <a:gd name="T51" fmla="*/ 1342 h 1944"/>
                <a:gd name="T52" fmla="*/ 1745 w 1840"/>
                <a:gd name="T53" fmla="*/ 1485 h 1944"/>
                <a:gd name="T54" fmla="*/ 1601 w 1840"/>
                <a:gd name="T55" fmla="*/ 1578 h 1944"/>
                <a:gd name="T56" fmla="*/ 1419 w 1840"/>
                <a:gd name="T57" fmla="*/ 1599 h 1944"/>
                <a:gd name="T58" fmla="*/ 1252 w 1840"/>
                <a:gd name="T59" fmla="*/ 1539 h 1944"/>
                <a:gd name="T60" fmla="*/ 1136 w 1840"/>
                <a:gd name="T61" fmla="*/ 1419 h 1944"/>
                <a:gd name="T62" fmla="*/ 1092 w 1840"/>
                <a:gd name="T63" fmla="*/ 1257 h 1944"/>
                <a:gd name="T64" fmla="*/ 1136 w 1840"/>
                <a:gd name="T65" fmla="*/ 1096 h 1944"/>
                <a:gd name="T66" fmla="*/ 1252 w 1840"/>
                <a:gd name="T67" fmla="*/ 976 h 1944"/>
                <a:gd name="T68" fmla="*/ 1419 w 1840"/>
                <a:gd name="T69" fmla="*/ 917 h 1944"/>
                <a:gd name="T70" fmla="*/ 1607 w 1840"/>
                <a:gd name="T71" fmla="*/ 940 h 1944"/>
                <a:gd name="T72" fmla="*/ 1725 w 1840"/>
                <a:gd name="T73" fmla="*/ 467 h 1944"/>
                <a:gd name="T74" fmla="*/ 747 w 1840"/>
                <a:gd name="T75" fmla="*/ 1609 h 1944"/>
                <a:gd name="T76" fmla="*/ 693 w 1840"/>
                <a:gd name="T77" fmla="*/ 1778 h 1944"/>
                <a:gd name="T78" fmla="*/ 559 w 1840"/>
                <a:gd name="T79" fmla="*/ 1898 h 1944"/>
                <a:gd name="T80" fmla="*/ 374 w 1840"/>
                <a:gd name="T81" fmla="*/ 1944 h 1944"/>
                <a:gd name="T82" fmla="*/ 198 w 1840"/>
                <a:gd name="T83" fmla="*/ 1904 h 1944"/>
                <a:gd name="T84" fmla="*/ 66 w 1840"/>
                <a:gd name="T85" fmla="*/ 1797 h 1944"/>
                <a:gd name="T86" fmla="*/ 3 w 1840"/>
                <a:gd name="T87" fmla="*/ 1644 h 1944"/>
                <a:gd name="T88" fmla="*/ 25 w 1840"/>
                <a:gd name="T89" fmla="*/ 1477 h 1944"/>
                <a:gd name="T90" fmla="*/ 125 w 1840"/>
                <a:gd name="T91" fmla="*/ 1345 h 1944"/>
                <a:gd name="T92" fmla="*/ 282 w 1840"/>
                <a:gd name="T93" fmla="*/ 1268 h 1944"/>
                <a:gd name="T94" fmla="*/ 470 w 1840"/>
                <a:gd name="T95" fmla="*/ 1269 h 1944"/>
                <a:gd name="T96" fmla="*/ 632 w 1840"/>
                <a:gd name="T97" fmla="*/ 1354 h 1944"/>
                <a:gd name="T98" fmla="*/ 652 w 1840"/>
                <a:gd name="T99" fmla="*/ 185 h 1944"/>
                <a:gd name="T100" fmla="*/ 1789 w 1840"/>
                <a:gd name="T101" fmla="*/ 0 h 1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40" h="1944">
                  <a:moveTo>
                    <a:pt x="374" y="1372"/>
                  </a:moveTo>
                  <a:lnTo>
                    <a:pt x="335" y="1375"/>
                  </a:lnTo>
                  <a:lnTo>
                    <a:pt x="299" y="1382"/>
                  </a:lnTo>
                  <a:lnTo>
                    <a:pt x="264" y="1394"/>
                  </a:lnTo>
                  <a:lnTo>
                    <a:pt x="233" y="1409"/>
                  </a:lnTo>
                  <a:lnTo>
                    <a:pt x="203" y="1428"/>
                  </a:lnTo>
                  <a:lnTo>
                    <a:pt x="178" y="1451"/>
                  </a:lnTo>
                  <a:lnTo>
                    <a:pt x="156" y="1477"/>
                  </a:lnTo>
                  <a:lnTo>
                    <a:pt x="139" y="1505"/>
                  </a:lnTo>
                  <a:lnTo>
                    <a:pt x="125" y="1535"/>
                  </a:lnTo>
                  <a:lnTo>
                    <a:pt x="118" y="1567"/>
                  </a:lnTo>
                  <a:lnTo>
                    <a:pt x="115" y="1601"/>
                  </a:lnTo>
                  <a:lnTo>
                    <a:pt x="118" y="1635"/>
                  </a:lnTo>
                  <a:lnTo>
                    <a:pt x="125" y="1667"/>
                  </a:lnTo>
                  <a:lnTo>
                    <a:pt x="139" y="1697"/>
                  </a:lnTo>
                  <a:lnTo>
                    <a:pt x="156" y="1725"/>
                  </a:lnTo>
                  <a:lnTo>
                    <a:pt x="178" y="1751"/>
                  </a:lnTo>
                  <a:lnTo>
                    <a:pt x="203" y="1773"/>
                  </a:lnTo>
                  <a:lnTo>
                    <a:pt x="233" y="1793"/>
                  </a:lnTo>
                  <a:lnTo>
                    <a:pt x="264" y="1809"/>
                  </a:lnTo>
                  <a:lnTo>
                    <a:pt x="299" y="1820"/>
                  </a:lnTo>
                  <a:lnTo>
                    <a:pt x="335" y="1827"/>
                  </a:lnTo>
                  <a:lnTo>
                    <a:pt x="374" y="1829"/>
                  </a:lnTo>
                  <a:lnTo>
                    <a:pt x="411" y="1827"/>
                  </a:lnTo>
                  <a:lnTo>
                    <a:pt x="448" y="1820"/>
                  </a:lnTo>
                  <a:lnTo>
                    <a:pt x="483" y="1809"/>
                  </a:lnTo>
                  <a:lnTo>
                    <a:pt x="514" y="1793"/>
                  </a:lnTo>
                  <a:lnTo>
                    <a:pt x="543" y="1773"/>
                  </a:lnTo>
                  <a:lnTo>
                    <a:pt x="568" y="1751"/>
                  </a:lnTo>
                  <a:lnTo>
                    <a:pt x="590" y="1725"/>
                  </a:lnTo>
                  <a:lnTo>
                    <a:pt x="608" y="1697"/>
                  </a:lnTo>
                  <a:lnTo>
                    <a:pt x="621" y="1667"/>
                  </a:lnTo>
                  <a:lnTo>
                    <a:pt x="629" y="1635"/>
                  </a:lnTo>
                  <a:lnTo>
                    <a:pt x="632" y="1601"/>
                  </a:lnTo>
                  <a:lnTo>
                    <a:pt x="629" y="1567"/>
                  </a:lnTo>
                  <a:lnTo>
                    <a:pt x="621" y="1535"/>
                  </a:lnTo>
                  <a:lnTo>
                    <a:pt x="608" y="1505"/>
                  </a:lnTo>
                  <a:lnTo>
                    <a:pt x="590" y="1477"/>
                  </a:lnTo>
                  <a:lnTo>
                    <a:pt x="568" y="1451"/>
                  </a:lnTo>
                  <a:lnTo>
                    <a:pt x="543" y="1428"/>
                  </a:lnTo>
                  <a:lnTo>
                    <a:pt x="514" y="1409"/>
                  </a:lnTo>
                  <a:lnTo>
                    <a:pt x="483" y="1394"/>
                  </a:lnTo>
                  <a:lnTo>
                    <a:pt x="448" y="1382"/>
                  </a:lnTo>
                  <a:lnTo>
                    <a:pt x="411" y="1375"/>
                  </a:lnTo>
                  <a:lnTo>
                    <a:pt x="374" y="1372"/>
                  </a:lnTo>
                  <a:close/>
                  <a:moveTo>
                    <a:pt x="1466" y="1029"/>
                  </a:moveTo>
                  <a:lnTo>
                    <a:pt x="1428" y="1032"/>
                  </a:lnTo>
                  <a:lnTo>
                    <a:pt x="1391" y="1039"/>
                  </a:lnTo>
                  <a:lnTo>
                    <a:pt x="1357" y="1050"/>
                  </a:lnTo>
                  <a:lnTo>
                    <a:pt x="1325" y="1066"/>
                  </a:lnTo>
                  <a:lnTo>
                    <a:pt x="1296" y="1085"/>
                  </a:lnTo>
                  <a:lnTo>
                    <a:pt x="1271" y="1108"/>
                  </a:lnTo>
                  <a:lnTo>
                    <a:pt x="1249" y="1133"/>
                  </a:lnTo>
                  <a:lnTo>
                    <a:pt x="1231" y="1162"/>
                  </a:lnTo>
                  <a:lnTo>
                    <a:pt x="1217" y="1192"/>
                  </a:lnTo>
                  <a:lnTo>
                    <a:pt x="1210" y="1224"/>
                  </a:lnTo>
                  <a:lnTo>
                    <a:pt x="1207" y="1257"/>
                  </a:lnTo>
                  <a:lnTo>
                    <a:pt x="1210" y="1292"/>
                  </a:lnTo>
                  <a:lnTo>
                    <a:pt x="1217" y="1324"/>
                  </a:lnTo>
                  <a:lnTo>
                    <a:pt x="1231" y="1354"/>
                  </a:lnTo>
                  <a:lnTo>
                    <a:pt x="1249" y="1382"/>
                  </a:lnTo>
                  <a:lnTo>
                    <a:pt x="1271" y="1407"/>
                  </a:lnTo>
                  <a:lnTo>
                    <a:pt x="1296" y="1430"/>
                  </a:lnTo>
                  <a:lnTo>
                    <a:pt x="1325" y="1450"/>
                  </a:lnTo>
                  <a:lnTo>
                    <a:pt x="1357" y="1465"/>
                  </a:lnTo>
                  <a:lnTo>
                    <a:pt x="1391" y="1477"/>
                  </a:lnTo>
                  <a:lnTo>
                    <a:pt x="1428" y="1484"/>
                  </a:lnTo>
                  <a:lnTo>
                    <a:pt x="1466" y="1486"/>
                  </a:lnTo>
                  <a:lnTo>
                    <a:pt x="1504" y="1484"/>
                  </a:lnTo>
                  <a:lnTo>
                    <a:pt x="1541" y="1477"/>
                  </a:lnTo>
                  <a:lnTo>
                    <a:pt x="1575" y="1465"/>
                  </a:lnTo>
                  <a:lnTo>
                    <a:pt x="1606" y="1450"/>
                  </a:lnTo>
                  <a:lnTo>
                    <a:pt x="1636" y="1430"/>
                  </a:lnTo>
                  <a:lnTo>
                    <a:pt x="1661" y="1407"/>
                  </a:lnTo>
                  <a:lnTo>
                    <a:pt x="1683" y="1382"/>
                  </a:lnTo>
                  <a:lnTo>
                    <a:pt x="1700" y="1354"/>
                  </a:lnTo>
                  <a:lnTo>
                    <a:pt x="1713" y="1324"/>
                  </a:lnTo>
                  <a:lnTo>
                    <a:pt x="1721" y="1292"/>
                  </a:lnTo>
                  <a:lnTo>
                    <a:pt x="1725" y="1257"/>
                  </a:lnTo>
                  <a:lnTo>
                    <a:pt x="1721" y="1224"/>
                  </a:lnTo>
                  <a:lnTo>
                    <a:pt x="1713" y="1192"/>
                  </a:lnTo>
                  <a:lnTo>
                    <a:pt x="1700" y="1162"/>
                  </a:lnTo>
                  <a:lnTo>
                    <a:pt x="1683" y="1133"/>
                  </a:lnTo>
                  <a:lnTo>
                    <a:pt x="1661" y="1108"/>
                  </a:lnTo>
                  <a:lnTo>
                    <a:pt x="1636" y="1085"/>
                  </a:lnTo>
                  <a:lnTo>
                    <a:pt x="1606" y="1066"/>
                  </a:lnTo>
                  <a:lnTo>
                    <a:pt x="1575" y="1050"/>
                  </a:lnTo>
                  <a:lnTo>
                    <a:pt x="1541" y="1039"/>
                  </a:lnTo>
                  <a:lnTo>
                    <a:pt x="1504" y="1032"/>
                  </a:lnTo>
                  <a:lnTo>
                    <a:pt x="1466" y="1029"/>
                  </a:lnTo>
                  <a:close/>
                  <a:moveTo>
                    <a:pt x="1725" y="124"/>
                  </a:moveTo>
                  <a:lnTo>
                    <a:pt x="747" y="277"/>
                  </a:lnTo>
                  <a:lnTo>
                    <a:pt x="747" y="504"/>
                  </a:lnTo>
                  <a:lnTo>
                    <a:pt x="1725" y="351"/>
                  </a:lnTo>
                  <a:lnTo>
                    <a:pt x="1725" y="124"/>
                  </a:lnTo>
                  <a:close/>
                  <a:moveTo>
                    <a:pt x="1789" y="0"/>
                  </a:moveTo>
                  <a:lnTo>
                    <a:pt x="1805" y="4"/>
                  </a:lnTo>
                  <a:lnTo>
                    <a:pt x="1820" y="14"/>
                  </a:lnTo>
                  <a:lnTo>
                    <a:pt x="1830" y="25"/>
                  </a:lnTo>
                  <a:lnTo>
                    <a:pt x="1837" y="41"/>
                  </a:lnTo>
                  <a:lnTo>
                    <a:pt x="1840" y="56"/>
                  </a:lnTo>
                  <a:lnTo>
                    <a:pt x="1840" y="1257"/>
                  </a:lnTo>
                  <a:lnTo>
                    <a:pt x="1836" y="1301"/>
                  </a:lnTo>
                  <a:lnTo>
                    <a:pt x="1828" y="1342"/>
                  </a:lnTo>
                  <a:lnTo>
                    <a:pt x="1814" y="1381"/>
                  </a:lnTo>
                  <a:lnTo>
                    <a:pt x="1796" y="1419"/>
                  </a:lnTo>
                  <a:lnTo>
                    <a:pt x="1773" y="1454"/>
                  </a:lnTo>
                  <a:lnTo>
                    <a:pt x="1745" y="1485"/>
                  </a:lnTo>
                  <a:lnTo>
                    <a:pt x="1714" y="1514"/>
                  </a:lnTo>
                  <a:lnTo>
                    <a:pt x="1680" y="1539"/>
                  </a:lnTo>
                  <a:lnTo>
                    <a:pt x="1641" y="1561"/>
                  </a:lnTo>
                  <a:lnTo>
                    <a:pt x="1601" y="1578"/>
                  </a:lnTo>
                  <a:lnTo>
                    <a:pt x="1557" y="1590"/>
                  </a:lnTo>
                  <a:lnTo>
                    <a:pt x="1512" y="1599"/>
                  </a:lnTo>
                  <a:lnTo>
                    <a:pt x="1466" y="1601"/>
                  </a:lnTo>
                  <a:lnTo>
                    <a:pt x="1419" y="1599"/>
                  </a:lnTo>
                  <a:lnTo>
                    <a:pt x="1374" y="1590"/>
                  </a:lnTo>
                  <a:lnTo>
                    <a:pt x="1331" y="1578"/>
                  </a:lnTo>
                  <a:lnTo>
                    <a:pt x="1291" y="1561"/>
                  </a:lnTo>
                  <a:lnTo>
                    <a:pt x="1252" y="1539"/>
                  </a:lnTo>
                  <a:lnTo>
                    <a:pt x="1217" y="1514"/>
                  </a:lnTo>
                  <a:lnTo>
                    <a:pt x="1186" y="1485"/>
                  </a:lnTo>
                  <a:lnTo>
                    <a:pt x="1159" y="1454"/>
                  </a:lnTo>
                  <a:lnTo>
                    <a:pt x="1136" y="1419"/>
                  </a:lnTo>
                  <a:lnTo>
                    <a:pt x="1117" y="1381"/>
                  </a:lnTo>
                  <a:lnTo>
                    <a:pt x="1104" y="1342"/>
                  </a:lnTo>
                  <a:lnTo>
                    <a:pt x="1095" y="1301"/>
                  </a:lnTo>
                  <a:lnTo>
                    <a:pt x="1092" y="1257"/>
                  </a:lnTo>
                  <a:lnTo>
                    <a:pt x="1095" y="1215"/>
                  </a:lnTo>
                  <a:lnTo>
                    <a:pt x="1104" y="1173"/>
                  </a:lnTo>
                  <a:lnTo>
                    <a:pt x="1117" y="1134"/>
                  </a:lnTo>
                  <a:lnTo>
                    <a:pt x="1136" y="1096"/>
                  </a:lnTo>
                  <a:lnTo>
                    <a:pt x="1159" y="1062"/>
                  </a:lnTo>
                  <a:lnTo>
                    <a:pt x="1186" y="1030"/>
                  </a:lnTo>
                  <a:lnTo>
                    <a:pt x="1217" y="1002"/>
                  </a:lnTo>
                  <a:lnTo>
                    <a:pt x="1252" y="976"/>
                  </a:lnTo>
                  <a:lnTo>
                    <a:pt x="1291" y="955"/>
                  </a:lnTo>
                  <a:lnTo>
                    <a:pt x="1331" y="937"/>
                  </a:lnTo>
                  <a:lnTo>
                    <a:pt x="1374" y="925"/>
                  </a:lnTo>
                  <a:lnTo>
                    <a:pt x="1419" y="917"/>
                  </a:lnTo>
                  <a:lnTo>
                    <a:pt x="1466" y="914"/>
                  </a:lnTo>
                  <a:lnTo>
                    <a:pt x="1515" y="917"/>
                  </a:lnTo>
                  <a:lnTo>
                    <a:pt x="1562" y="926"/>
                  </a:lnTo>
                  <a:lnTo>
                    <a:pt x="1607" y="940"/>
                  </a:lnTo>
                  <a:lnTo>
                    <a:pt x="1650" y="959"/>
                  </a:lnTo>
                  <a:lnTo>
                    <a:pt x="1689" y="983"/>
                  </a:lnTo>
                  <a:lnTo>
                    <a:pt x="1725" y="1011"/>
                  </a:lnTo>
                  <a:lnTo>
                    <a:pt x="1725" y="467"/>
                  </a:lnTo>
                  <a:lnTo>
                    <a:pt x="747" y="620"/>
                  </a:lnTo>
                  <a:lnTo>
                    <a:pt x="747" y="1607"/>
                  </a:lnTo>
                  <a:lnTo>
                    <a:pt x="747" y="1608"/>
                  </a:lnTo>
                  <a:lnTo>
                    <a:pt x="747" y="1609"/>
                  </a:lnTo>
                  <a:lnTo>
                    <a:pt x="742" y="1655"/>
                  </a:lnTo>
                  <a:lnTo>
                    <a:pt x="731" y="1698"/>
                  </a:lnTo>
                  <a:lnTo>
                    <a:pt x="715" y="1739"/>
                  </a:lnTo>
                  <a:lnTo>
                    <a:pt x="693" y="1778"/>
                  </a:lnTo>
                  <a:lnTo>
                    <a:pt x="665" y="1814"/>
                  </a:lnTo>
                  <a:lnTo>
                    <a:pt x="634" y="1846"/>
                  </a:lnTo>
                  <a:lnTo>
                    <a:pt x="599" y="1874"/>
                  </a:lnTo>
                  <a:lnTo>
                    <a:pt x="559" y="1898"/>
                  </a:lnTo>
                  <a:lnTo>
                    <a:pt x="517" y="1918"/>
                  </a:lnTo>
                  <a:lnTo>
                    <a:pt x="471" y="1932"/>
                  </a:lnTo>
                  <a:lnTo>
                    <a:pt x="423" y="1941"/>
                  </a:lnTo>
                  <a:lnTo>
                    <a:pt x="374" y="1944"/>
                  </a:lnTo>
                  <a:lnTo>
                    <a:pt x="327" y="1942"/>
                  </a:lnTo>
                  <a:lnTo>
                    <a:pt x="282" y="1933"/>
                  </a:lnTo>
                  <a:lnTo>
                    <a:pt x="238" y="1921"/>
                  </a:lnTo>
                  <a:lnTo>
                    <a:pt x="198" y="1904"/>
                  </a:lnTo>
                  <a:lnTo>
                    <a:pt x="159" y="1882"/>
                  </a:lnTo>
                  <a:lnTo>
                    <a:pt x="125" y="1858"/>
                  </a:lnTo>
                  <a:lnTo>
                    <a:pt x="94" y="1828"/>
                  </a:lnTo>
                  <a:lnTo>
                    <a:pt x="66" y="1797"/>
                  </a:lnTo>
                  <a:lnTo>
                    <a:pt x="43" y="1762"/>
                  </a:lnTo>
                  <a:lnTo>
                    <a:pt x="25" y="1724"/>
                  </a:lnTo>
                  <a:lnTo>
                    <a:pt x="11" y="1685"/>
                  </a:lnTo>
                  <a:lnTo>
                    <a:pt x="3" y="1644"/>
                  </a:lnTo>
                  <a:lnTo>
                    <a:pt x="0" y="1601"/>
                  </a:lnTo>
                  <a:lnTo>
                    <a:pt x="3" y="1558"/>
                  </a:lnTo>
                  <a:lnTo>
                    <a:pt x="11" y="1516"/>
                  </a:lnTo>
                  <a:lnTo>
                    <a:pt x="25" y="1477"/>
                  </a:lnTo>
                  <a:lnTo>
                    <a:pt x="43" y="1439"/>
                  </a:lnTo>
                  <a:lnTo>
                    <a:pt x="66" y="1405"/>
                  </a:lnTo>
                  <a:lnTo>
                    <a:pt x="94" y="1373"/>
                  </a:lnTo>
                  <a:lnTo>
                    <a:pt x="125" y="1345"/>
                  </a:lnTo>
                  <a:lnTo>
                    <a:pt x="159" y="1319"/>
                  </a:lnTo>
                  <a:lnTo>
                    <a:pt x="198" y="1298"/>
                  </a:lnTo>
                  <a:lnTo>
                    <a:pt x="238" y="1280"/>
                  </a:lnTo>
                  <a:lnTo>
                    <a:pt x="282" y="1268"/>
                  </a:lnTo>
                  <a:lnTo>
                    <a:pt x="327" y="1261"/>
                  </a:lnTo>
                  <a:lnTo>
                    <a:pt x="374" y="1257"/>
                  </a:lnTo>
                  <a:lnTo>
                    <a:pt x="423" y="1261"/>
                  </a:lnTo>
                  <a:lnTo>
                    <a:pt x="470" y="1269"/>
                  </a:lnTo>
                  <a:lnTo>
                    <a:pt x="515" y="1283"/>
                  </a:lnTo>
                  <a:lnTo>
                    <a:pt x="558" y="1302"/>
                  </a:lnTo>
                  <a:lnTo>
                    <a:pt x="596" y="1326"/>
                  </a:lnTo>
                  <a:lnTo>
                    <a:pt x="632" y="1354"/>
                  </a:lnTo>
                  <a:lnTo>
                    <a:pt x="632" y="228"/>
                  </a:lnTo>
                  <a:lnTo>
                    <a:pt x="634" y="212"/>
                  </a:lnTo>
                  <a:lnTo>
                    <a:pt x="641" y="198"/>
                  </a:lnTo>
                  <a:lnTo>
                    <a:pt x="652" y="185"/>
                  </a:lnTo>
                  <a:lnTo>
                    <a:pt x="664" y="177"/>
                  </a:lnTo>
                  <a:lnTo>
                    <a:pt x="680" y="172"/>
                  </a:lnTo>
                  <a:lnTo>
                    <a:pt x="1773" y="0"/>
                  </a:lnTo>
                  <a:lnTo>
                    <a:pt x="17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56"/>
            <p:cNvSpPr>
              <a:spLocks noEditPoints="1"/>
            </p:cNvSpPr>
            <p:nvPr/>
          </p:nvSpPr>
          <p:spPr bwMode="auto">
            <a:xfrm>
              <a:off x="4422775" y="1973263"/>
              <a:ext cx="547688" cy="436563"/>
            </a:xfrm>
            <a:custGeom>
              <a:avLst/>
              <a:gdLst>
                <a:gd name="T0" fmla="*/ 3220 w 3450"/>
                <a:gd name="T1" fmla="*/ 572 h 2745"/>
                <a:gd name="T2" fmla="*/ 3220 w 3450"/>
                <a:gd name="T3" fmla="*/ 2173 h 2745"/>
                <a:gd name="T4" fmla="*/ 3335 w 3450"/>
                <a:gd name="T5" fmla="*/ 2173 h 2745"/>
                <a:gd name="T6" fmla="*/ 3335 w 3450"/>
                <a:gd name="T7" fmla="*/ 572 h 2745"/>
                <a:gd name="T8" fmla="*/ 3220 w 3450"/>
                <a:gd name="T9" fmla="*/ 572 h 2745"/>
                <a:gd name="T10" fmla="*/ 115 w 3450"/>
                <a:gd name="T11" fmla="*/ 572 h 2745"/>
                <a:gd name="T12" fmla="*/ 115 w 3450"/>
                <a:gd name="T13" fmla="*/ 2173 h 2745"/>
                <a:gd name="T14" fmla="*/ 230 w 3450"/>
                <a:gd name="T15" fmla="*/ 2173 h 2745"/>
                <a:gd name="T16" fmla="*/ 230 w 3450"/>
                <a:gd name="T17" fmla="*/ 572 h 2745"/>
                <a:gd name="T18" fmla="*/ 115 w 3450"/>
                <a:gd name="T19" fmla="*/ 572 h 2745"/>
                <a:gd name="T20" fmla="*/ 2990 w 3450"/>
                <a:gd name="T21" fmla="*/ 343 h 2745"/>
                <a:gd name="T22" fmla="*/ 2990 w 3450"/>
                <a:gd name="T23" fmla="*/ 2402 h 2745"/>
                <a:gd name="T24" fmla="*/ 3105 w 3450"/>
                <a:gd name="T25" fmla="*/ 2402 h 2745"/>
                <a:gd name="T26" fmla="*/ 3105 w 3450"/>
                <a:gd name="T27" fmla="*/ 343 h 2745"/>
                <a:gd name="T28" fmla="*/ 2990 w 3450"/>
                <a:gd name="T29" fmla="*/ 343 h 2745"/>
                <a:gd name="T30" fmla="*/ 345 w 3450"/>
                <a:gd name="T31" fmla="*/ 343 h 2745"/>
                <a:gd name="T32" fmla="*/ 345 w 3450"/>
                <a:gd name="T33" fmla="*/ 2402 h 2745"/>
                <a:gd name="T34" fmla="*/ 460 w 3450"/>
                <a:gd name="T35" fmla="*/ 2402 h 2745"/>
                <a:gd name="T36" fmla="*/ 460 w 3450"/>
                <a:gd name="T37" fmla="*/ 343 h 2745"/>
                <a:gd name="T38" fmla="*/ 345 w 3450"/>
                <a:gd name="T39" fmla="*/ 343 h 2745"/>
                <a:gd name="T40" fmla="*/ 575 w 3450"/>
                <a:gd name="T41" fmla="*/ 114 h 2745"/>
                <a:gd name="T42" fmla="*/ 575 w 3450"/>
                <a:gd name="T43" fmla="*/ 2631 h 2745"/>
                <a:gd name="T44" fmla="*/ 2875 w 3450"/>
                <a:gd name="T45" fmla="*/ 2631 h 2745"/>
                <a:gd name="T46" fmla="*/ 2875 w 3450"/>
                <a:gd name="T47" fmla="*/ 114 h 2745"/>
                <a:gd name="T48" fmla="*/ 575 w 3450"/>
                <a:gd name="T49" fmla="*/ 114 h 2745"/>
                <a:gd name="T50" fmla="*/ 460 w 3450"/>
                <a:gd name="T51" fmla="*/ 0 h 2745"/>
                <a:gd name="T52" fmla="*/ 2990 w 3450"/>
                <a:gd name="T53" fmla="*/ 0 h 2745"/>
                <a:gd name="T54" fmla="*/ 2990 w 3450"/>
                <a:gd name="T55" fmla="*/ 228 h 2745"/>
                <a:gd name="T56" fmla="*/ 3220 w 3450"/>
                <a:gd name="T57" fmla="*/ 228 h 2745"/>
                <a:gd name="T58" fmla="*/ 3220 w 3450"/>
                <a:gd name="T59" fmla="*/ 457 h 2745"/>
                <a:gd name="T60" fmla="*/ 3450 w 3450"/>
                <a:gd name="T61" fmla="*/ 457 h 2745"/>
                <a:gd name="T62" fmla="*/ 3450 w 3450"/>
                <a:gd name="T63" fmla="*/ 2288 h 2745"/>
                <a:gd name="T64" fmla="*/ 3220 w 3450"/>
                <a:gd name="T65" fmla="*/ 2288 h 2745"/>
                <a:gd name="T66" fmla="*/ 3220 w 3450"/>
                <a:gd name="T67" fmla="*/ 2516 h 2745"/>
                <a:gd name="T68" fmla="*/ 2990 w 3450"/>
                <a:gd name="T69" fmla="*/ 2516 h 2745"/>
                <a:gd name="T70" fmla="*/ 2990 w 3450"/>
                <a:gd name="T71" fmla="*/ 2745 h 2745"/>
                <a:gd name="T72" fmla="*/ 460 w 3450"/>
                <a:gd name="T73" fmla="*/ 2745 h 2745"/>
                <a:gd name="T74" fmla="*/ 460 w 3450"/>
                <a:gd name="T75" fmla="*/ 2516 h 2745"/>
                <a:gd name="T76" fmla="*/ 230 w 3450"/>
                <a:gd name="T77" fmla="*/ 2516 h 2745"/>
                <a:gd name="T78" fmla="*/ 230 w 3450"/>
                <a:gd name="T79" fmla="*/ 2288 h 2745"/>
                <a:gd name="T80" fmla="*/ 0 w 3450"/>
                <a:gd name="T81" fmla="*/ 2288 h 2745"/>
                <a:gd name="T82" fmla="*/ 0 w 3450"/>
                <a:gd name="T83" fmla="*/ 457 h 2745"/>
                <a:gd name="T84" fmla="*/ 230 w 3450"/>
                <a:gd name="T85" fmla="*/ 457 h 2745"/>
                <a:gd name="T86" fmla="*/ 230 w 3450"/>
                <a:gd name="T87" fmla="*/ 228 h 2745"/>
                <a:gd name="T88" fmla="*/ 460 w 3450"/>
                <a:gd name="T89" fmla="*/ 228 h 2745"/>
                <a:gd name="T90" fmla="*/ 460 w 3450"/>
                <a:gd name="T91" fmla="*/ 0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0" h="2745">
                  <a:moveTo>
                    <a:pt x="3220" y="572"/>
                  </a:moveTo>
                  <a:lnTo>
                    <a:pt x="3220" y="2173"/>
                  </a:lnTo>
                  <a:lnTo>
                    <a:pt x="3335" y="2173"/>
                  </a:lnTo>
                  <a:lnTo>
                    <a:pt x="3335" y="572"/>
                  </a:lnTo>
                  <a:lnTo>
                    <a:pt x="3220" y="572"/>
                  </a:lnTo>
                  <a:close/>
                  <a:moveTo>
                    <a:pt x="115" y="572"/>
                  </a:moveTo>
                  <a:lnTo>
                    <a:pt x="115" y="2173"/>
                  </a:lnTo>
                  <a:lnTo>
                    <a:pt x="230" y="2173"/>
                  </a:lnTo>
                  <a:lnTo>
                    <a:pt x="230" y="572"/>
                  </a:lnTo>
                  <a:lnTo>
                    <a:pt x="115" y="572"/>
                  </a:lnTo>
                  <a:close/>
                  <a:moveTo>
                    <a:pt x="2990" y="343"/>
                  </a:moveTo>
                  <a:lnTo>
                    <a:pt x="2990" y="2402"/>
                  </a:lnTo>
                  <a:lnTo>
                    <a:pt x="3105" y="2402"/>
                  </a:lnTo>
                  <a:lnTo>
                    <a:pt x="3105" y="343"/>
                  </a:lnTo>
                  <a:lnTo>
                    <a:pt x="2990" y="343"/>
                  </a:lnTo>
                  <a:close/>
                  <a:moveTo>
                    <a:pt x="345" y="343"/>
                  </a:moveTo>
                  <a:lnTo>
                    <a:pt x="345" y="2402"/>
                  </a:lnTo>
                  <a:lnTo>
                    <a:pt x="460" y="2402"/>
                  </a:lnTo>
                  <a:lnTo>
                    <a:pt x="460" y="343"/>
                  </a:lnTo>
                  <a:lnTo>
                    <a:pt x="345" y="343"/>
                  </a:lnTo>
                  <a:close/>
                  <a:moveTo>
                    <a:pt x="575" y="114"/>
                  </a:moveTo>
                  <a:lnTo>
                    <a:pt x="575" y="2631"/>
                  </a:lnTo>
                  <a:lnTo>
                    <a:pt x="2875" y="2631"/>
                  </a:lnTo>
                  <a:lnTo>
                    <a:pt x="2875" y="114"/>
                  </a:lnTo>
                  <a:lnTo>
                    <a:pt x="575" y="114"/>
                  </a:lnTo>
                  <a:close/>
                  <a:moveTo>
                    <a:pt x="460" y="0"/>
                  </a:moveTo>
                  <a:lnTo>
                    <a:pt x="2990" y="0"/>
                  </a:lnTo>
                  <a:lnTo>
                    <a:pt x="2990" y="228"/>
                  </a:lnTo>
                  <a:lnTo>
                    <a:pt x="3220" y="228"/>
                  </a:lnTo>
                  <a:lnTo>
                    <a:pt x="3220" y="457"/>
                  </a:lnTo>
                  <a:lnTo>
                    <a:pt x="3450" y="457"/>
                  </a:lnTo>
                  <a:lnTo>
                    <a:pt x="3450" y="2288"/>
                  </a:lnTo>
                  <a:lnTo>
                    <a:pt x="3220" y="2288"/>
                  </a:lnTo>
                  <a:lnTo>
                    <a:pt x="3220" y="2516"/>
                  </a:lnTo>
                  <a:lnTo>
                    <a:pt x="2990" y="2516"/>
                  </a:lnTo>
                  <a:lnTo>
                    <a:pt x="2990" y="2745"/>
                  </a:lnTo>
                  <a:lnTo>
                    <a:pt x="460" y="2745"/>
                  </a:lnTo>
                  <a:lnTo>
                    <a:pt x="460" y="2516"/>
                  </a:lnTo>
                  <a:lnTo>
                    <a:pt x="230" y="2516"/>
                  </a:lnTo>
                  <a:lnTo>
                    <a:pt x="230" y="2288"/>
                  </a:lnTo>
                  <a:lnTo>
                    <a:pt x="0" y="2288"/>
                  </a:lnTo>
                  <a:lnTo>
                    <a:pt x="0" y="457"/>
                  </a:lnTo>
                  <a:lnTo>
                    <a:pt x="230" y="457"/>
                  </a:lnTo>
                  <a:lnTo>
                    <a:pt x="230" y="228"/>
                  </a:lnTo>
                  <a:lnTo>
                    <a:pt x="460" y="228"/>
                  </a:lnTo>
                  <a:lnTo>
                    <a:pt x="4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254"/>
          <p:cNvGrpSpPr/>
          <p:nvPr/>
        </p:nvGrpSpPr>
        <p:grpSpPr>
          <a:xfrm>
            <a:off x="6570338" y="674230"/>
            <a:ext cx="547688" cy="473075"/>
            <a:chOff x="3486150" y="1954213"/>
            <a:chExt cx="547688" cy="473075"/>
          </a:xfrm>
          <a:solidFill>
            <a:srgbClr val="000000"/>
          </a:solidFill>
        </p:grpSpPr>
        <p:sp>
          <p:nvSpPr>
            <p:cNvPr id="15" name="Freeform 61"/>
            <p:cNvSpPr>
              <a:spLocks noEditPoints="1"/>
            </p:cNvSpPr>
            <p:nvPr/>
          </p:nvSpPr>
          <p:spPr bwMode="auto">
            <a:xfrm>
              <a:off x="3486150" y="1954213"/>
              <a:ext cx="547688" cy="473075"/>
            </a:xfrm>
            <a:custGeom>
              <a:avLst/>
              <a:gdLst>
                <a:gd name="T0" fmla="*/ 575 w 3450"/>
                <a:gd name="T1" fmla="*/ 116 h 2981"/>
                <a:gd name="T2" fmla="*/ 575 w 3450"/>
                <a:gd name="T3" fmla="*/ 2865 h 2981"/>
                <a:gd name="T4" fmla="*/ 3335 w 3450"/>
                <a:gd name="T5" fmla="*/ 2865 h 2981"/>
                <a:gd name="T6" fmla="*/ 3335 w 3450"/>
                <a:gd name="T7" fmla="*/ 116 h 2981"/>
                <a:gd name="T8" fmla="*/ 575 w 3450"/>
                <a:gd name="T9" fmla="*/ 116 h 2981"/>
                <a:gd name="T10" fmla="*/ 115 w 3450"/>
                <a:gd name="T11" fmla="*/ 116 h 2981"/>
                <a:gd name="T12" fmla="*/ 115 w 3450"/>
                <a:gd name="T13" fmla="*/ 2865 h 2981"/>
                <a:gd name="T14" fmla="*/ 460 w 3450"/>
                <a:gd name="T15" fmla="*/ 2865 h 2981"/>
                <a:gd name="T16" fmla="*/ 460 w 3450"/>
                <a:gd name="T17" fmla="*/ 116 h 2981"/>
                <a:gd name="T18" fmla="*/ 115 w 3450"/>
                <a:gd name="T19" fmla="*/ 116 h 2981"/>
                <a:gd name="T20" fmla="*/ 0 w 3450"/>
                <a:gd name="T21" fmla="*/ 0 h 2981"/>
                <a:gd name="T22" fmla="*/ 3450 w 3450"/>
                <a:gd name="T23" fmla="*/ 0 h 2981"/>
                <a:gd name="T24" fmla="*/ 3450 w 3450"/>
                <a:gd name="T25" fmla="*/ 2981 h 2981"/>
                <a:gd name="T26" fmla="*/ 0 w 3450"/>
                <a:gd name="T27" fmla="*/ 2981 h 2981"/>
                <a:gd name="T28" fmla="*/ 0 w 3450"/>
                <a:gd name="T29" fmla="*/ 0 h 2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50" h="2981">
                  <a:moveTo>
                    <a:pt x="575" y="116"/>
                  </a:moveTo>
                  <a:lnTo>
                    <a:pt x="575" y="2865"/>
                  </a:lnTo>
                  <a:lnTo>
                    <a:pt x="3335" y="2865"/>
                  </a:lnTo>
                  <a:lnTo>
                    <a:pt x="3335" y="116"/>
                  </a:lnTo>
                  <a:lnTo>
                    <a:pt x="575" y="116"/>
                  </a:lnTo>
                  <a:close/>
                  <a:moveTo>
                    <a:pt x="115" y="116"/>
                  </a:moveTo>
                  <a:lnTo>
                    <a:pt x="115" y="2865"/>
                  </a:lnTo>
                  <a:lnTo>
                    <a:pt x="460" y="2865"/>
                  </a:lnTo>
                  <a:lnTo>
                    <a:pt x="460" y="116"/>
                  </a:lnTo>
                  <a:lnTo>
                    <a:pt x="115" y="116"/>
                  </a:lnTo>
                  <a:close/>
                  <a:moveTo>
                    <a:pt x="0" y="0"/>
                  </a:moveTo>
                  <a:lnTo>
                    <a:pt x="3450" y="0"/>
                  </a:lnTo>
                  <a:lnTo>
                    <a:pt x="3450" y="2981"/>
                  </a:lnTo>
                  <a:lnTo>
                    <a:pt x="0" y="298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62"/>
            <p:cNvSpPr>
              <a:spLocks noEditPoints="1"/>
            </p:cNvSpPr>
            <p:nvPr/>
          </p:nvSpPr>
          <p:spPr bwMode="auto">
            <a:xfrm>
              <a:off x="3622675" y="2035175"/>
              <a:ext cx="292100" cy="309563"/>
            </a:xfrm>
            <a:custGeom>
              <a:avLst/>
              <a:gdLst>
                <a:gd name="T0" fmla="*/ 264 w 1840"/>
                <a:gd name="T1" fmla="*/ 1396 h 1947"/>
                <a:gd name="T2" fmla="*/ 156 w 1840"/>
                <a:gd name="T3" fmla="*/ 1480 h 1947"/>
                <a:gd name="T4" fmla="*/ 115 w 1840"/>
                <a:gd name="T5" fmla="*/ 1605 h 1947"/>
                <a:gd name="T6" fmla="*/ 165 w 1840"/>
                <a:gd name="T7" fmla="*/ 1739 h 1947"/>
                <a:gd name="T8" fmla="*/ 291 w 1840"/>
                <a:gd name="T9" fmla="*/ 1821 h 1947"/>
                <a:gd name="T10" fmla="*/ 448 w 1840"/>
                <a:gd name="T11" fmla="*/ 1823 h 1947"/>
                <a:gd name="T12" fmla="*/ 568 w 1840"/>
                <a:gd name="T13" fmla="*/ 1755 h 1947"/>
                <a:gd name="T14" fmla="*/ 629 w 1840"/>
                <a:gd name="T15" fmla="*/ 1638 h 1947"/>
                <a:gd name="T16" fmla="*/ 608 w 1840"/>
                <a:gd name="T17" fmla="*/ 1508 h 1947"/>
                <a:gd name="T18" fmla="*/ 514 w 1840"/>
                <a:gd name="T19" fmla="*/ 1412 h 1947"/>
                <a:gd name="T20" fmla="*/ 373 w 1840"/>
                <a:gd name="T21" fmla="*/ 1374 h 1947"/>
                <a:gd name="T22" fmla="*/ 1357 w 1840"/>
                <a:gd name="T23" fmla="*/ 1052 h 1947"/>
                <a:gd name="T24" fmla="*/ 1249 w 1840"/>
                <a:gd name="T25" fmla="*/ 1136 h 1947"/>
                <a:gd name="T26" fmla="*/ 1207 w 1840"/>
                <a:gd name="T27" fmla="*/ 1260 h 1947"/>
                <a:gd name="T28" fmla="*/ 1249 w 1840"/>
                <a:gd name="T29" fmla="*/ 1385 h 1947"/>
                <a:gd name="T30" fmla="*/ 1357 w 1840"/>
                <a:gd name="T31" fmla="*/ 1468 h 1947"/>
                <a:gd name="T32" fmla="*/ 1504 w 1840"/>
                <a:gd name="T33" fmla="*/ 1487 h 1947"/>
                <a:gd name="T34" fmla="*/ 1636 w 1840"/>
                <a:gd name="T35" fmla="*/ 1433 h 1947"/>
                <a:gd name="T36" fmla="*/ 1714 w 1840"/>
                <a:gd name="T37" fmla="*/ 1326 h 1947"/>
                <a:gd name="T38" fmla="*/ 1714 w 1840"/>
                <a:gd name="T39" fmla="*/ 1194 h 1947"/>
                <a:gd name="T40" fmla="*/ 1636 w 1840"/>
                <a:gd name="T41" fmla="*/ 1087 h 1947"/>
                <a:gd name="T42" fmla="*/ 1504 w 1840"/>
                <a:gd name="T43" fmla="*/ 1034 h 1947"/>
                <a:gd name="T44" fmla="*/ 747 w 1840"/>
                <a:gd name="T45" fmla="*/ 505 h 1947"/>
                <a:gd name="T46" fmla="*/ 1805 w 1840"/>
                <a:gd name="T47" fmla="*/ 4 h 1947"/>
                <a:gd name="T48" fmla="*/ 1840 w 1840"/>
                <a:gd name="T49" fmla="*/ 56 h 1947"/>
                <a:gd name="T50" fmla="*/ 1814 w 1840"/>
                <a:gd name="T51" fmla="*/ 1385 h 1947"/>
                <a:gd name="T52" fmla="*/ 1714 w 1840"/>
                <a:gd name="T53" fmla="*/ 1517 h 1947"/>
                <a:gd name="T54" fmla="*/ 1557 w 1840"/>
                <a:gd name="T55" fmla="*/ 1593 h 1947"/>
                <a:gd name="T56" fmla="*/ 1373 w 1840"/>
                <a:gd name="T57" fmla="*/ 1593 h 1947"/>
                <a:gd name="T58" fmla="*/ 1217 w 1840"/>
                <a:gd name="T59" fmla="*/ 1517 h 1947"/>
                <a:gd name="T60" fmla="*/ 1117 w 1840"/>
                <a:gd name="T61" fmla="*/ 1385 h 1947"/>
                <a:gd name="T62" fmla="*/ 1095 w 1840"/>
                <a:gd name="T63" fmla="*/ 1217 h 1947"/>
                <a:gd name="T64" fmla="*/ 1159 w 1840"/>
                <a:gd name="T65" fmla="*/ 1064 h 1947"/>
                <a:gd name="T66" fmla="*/ 1290 w 1840"/>
                <a:gd name="T67" fmla="*/ 956 h 1947"/>
                <a:gd name="T68" fmla="*/ 1465 w 1840"/>
                <a:gd name="T69" fmla="*/ 916 h 1947"/>
                <a:gd name="T70" fmla="*/ 1650 w 1840"/>
                <a:gd name="T71" fmla="*/ 961 h 1947"/>
                <a:gd name="T72" fmla="*/ 747 w 1840"/>
                <a:gd name="T73" fmla="*/ 621 h 1947"/>
                <a:gd name="T74" fmla="*/ 742 w 1840"/>
                <a:gd name="T75" fmla="*/ 1658 h 1947"/>
                <a:gd name="T76" fmla="*/ 665 w 1840"/>
                <a:gd name="T77" fmla="*/ 1817 h 1947"/>
                <a:gd name="T78" fmla="*/ 517 w 1840"/>
                <a:gd name="T79" fmla="*/ 1921 h 1947"/>
                <a:gd name="T80" fmla="*/ 327 w 1840"/>
                <a:gd name="T81" fmla="*/ 1945 h 1947"/>
                <a:gd name="T82" fmla="*/ 159 w 1840"/>
                <a:gd name="T83" fmla="*/ 1886 h 1947"/>
                <a:gd name="T84" fmla="*/ 43 w 1840"/>
                <a:gd name="T85" fmla="*/ 1765 h 1947"/>
                <a:gd name="T86" fmla="*/ 0 w 1840"/>
                <a:gd name="T87" fmla="*/ 1605 h 1947"/>
                <a:gd name="T88" fmla="*/ 43 w 1840"/>
                <a:gd name="T89" fmla="*/ 1442 h 1947"/>
                <a:gd name="T90" fmla="*/ 159 w 1840"/>
                <a:gd name="T91" fmla="*/ 1322 h 1947"/>
                <a:gd name="T92" fmla="*/ 327 w 1840"/>
                <a:gd name="T93" fmla="*/ 1263 h 1947"/>
                <a:gd name="T94" fmla="*/ 515 w 1840"/>
                <a:gd name="T95" fmla="*/ 1286 h 1947"/>
                <a:gd name="T96" fmla="*/ 632 w 1840"/>
                <a:gd name="T97" fmla="*/ 228 h 1947"/>
                <a:gd name="T98" fmla="*/ 664 w 1840"/>
                <a:gd name="T99" fmla="*/ 177 h 19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40" h="1947">
                  <a:moveTo>
                    <a:pt x="373" y="1374"/>
                  </a:moveTo>
                  <a:lnTo>
                    <a:pt x="335" y="1377"/>
                  </a:lnTo>
                  <a:lnTo>
                    <a:pt x="299" y="1385"/>
                  </a:lnTo>
                  <a:lnTo>
                    <a:pt x="264" y="1396"/>
                  </a:lnTo>
                  <a:lnTo>
                    <a:pt x="233" y="1412"/>
                  </a:lnTo>
                  <a:lnTo>
                    <a:pt x="203" y="1431"/>
                  </a:lnTo>
                  <a:lnTo>
                    <a:pt x="178" y="1453"/>
                  </a:lnTo>
                  <a:lnTo>
                    <a:pt x="156" y="1480"/>
                  </a:lnTo>
                  <a:lnTo>
                    <a:pt x="139" y="1508"/>
                  </a:lnTo>
                  <a:lnTo>
                    <a:pt x="126" y="1538"/>
                  </a:lnTo>
                  <a:lnTo>
                    <a:pt x="118" y="1570"/>
                  </a:lnTo>
                  <a:lnTo>
                    <a:pt x="115" y="1605"/>
                  </a:lnTo>
                  <a:lnTo>
                    <a:pt x="118" y="1641"/>
                  </a:lnTo>
                  <a:lnTo>
                    <a:pt x="128" y="1676"/>
                  </a:lnTo>
                  <a:lnTo>
                    <a:pt x="144" y="1709"/>
                  </a:lnTo>
                  <a:lnTo>
                    <a:pt x="165" y="1739"/>
                  </a:lnTo>
                  <a:lnTo>
                    <a:pt x="191" y="1766"/>
                  </a:lnTo>
                  <a:lnTo>
                    <a:pt x="220" y="1789"/>
                  </a:lnTo>
                  <a:lnTo>
                    <a:pt x="255" y="1808"/>
                  </a:lnTo>
                  <a:lnTo>
                    <a:pt x="291" y="1821"/>
                  </a:lnTo>
                  <a:lnTo>
                    <a:pt x="331" y="1831"/>
                  </a:lnTo>
                  <a:lnTo>
                    <a:pt x="373" y="1833"/>
                  </a:lnTo>
                  <a:lnTo>
                    <a:pt x="411" y="1831"/>
                  </a:lnTo>
                  <a:lnTo>
                    <a:pt x="448" y="1823"/>
                  </a:lnTo>
                  <a:lnTo>
                    <a:pt x="483" y="1812"/>
                  </a:lnTo>
                  <a:lnTo>
                    <a:pt x="514" y="1796"/>
                  </a:lnTo>
                  <a:lnTo>
                    <a:pt x="543" y="1776"/>
                  </a:lnTo>
                  <a:lnTo>
                    <a:pt x="568" y="1755"/>
                  </a:lnTo>
                  <a:lnTo>
                    <a:pt x="590" y="1729"/>
                  </a:lnTo>
                  <a:lnTo>
                    <a:pt x="608" y="1700"/>
                  </a:lnTo>
                  <a:lnTo>
                    <a:pt x="622" y="1670"/>
                  </a:lnTo>
                  <a:lnTo>
                    <a:pt x="629" y="1638"/>
                  </a:lnTo>
                  <a:lnTo>
                    <a:pt x="632" y="1605"/>
                  </a:lnTo>
                  <a:lnTo>
                    <a:pt x="629" y="1570"/>
                  </a:lnTo>
                  <a:lnTo>
                    <a:pt x="622" y="1538"/>
                  </a:lnTo>
                  <a:lnTo>
                    <a:pt x="608" y="1508"/>
                  </a:lnTo>
                  <a:lnTo>
                    <a:pt x="590" y="1480"/>
                  </a:lnTo>
                  <a:lnTo>
                    <a:pt x="568" y="1453"/>
                  </a:lnTo>
                  <a:lnTo>
                    <a:pt x="543" y="1431"/>
                  </a:lnTo>
                  <a:lnTo>
                    <a:pt x="514" y="1412"/>
                  </a:lnTo>
                  <a:lnTo>
                    <a:pt x="483" y="1396"/>
                  </a:lnTo>
                  <a:lnTo>
                    <a:pt x="448" y="1385"/>
                  </a:lnTo>
                  <a:lnTo>
                    <a:pt x="411" y="1377"/>
                  </a:lnTo>
                  <a:lnTo>
                    <a:pt x="373" y="1374"/>
                  </a:lnTo>
                  <a:close/>
                  <a:moveTo>
                    <a:pt x="1465" y="1031"/>
                  </a:moveTo>
                  <a:lnTo>
                    <a:pt x="1428" y="1034"/>
                  </a:lnTo>
                  <a:lnTo>
                    <a:pt x="1391" y="1041"/>
                  </a:lnTo>
                  <a:lnTo>
                    <a:pt x="1357" y="1052"/>
                  </a:lnTo>
                  <a:lnTo>
                    <a:pt x="1325" y="1068"/>
                  </a:lnTo>
                  <a:lnTo>
                    <a:pt x="1296" y="1087"/>
                  </a:lnTo>
                  <a:lnTo>
                    <a:pt x="1271" y="1110"/>
                  </a:lnTo>
                  <a:lnTo>
                    <a:pt x="1249" y="1136"/>
                  </a:lnTo>
                  <a:lnTo>
                    <a:pt x="1231" y="1164"/>
                  </a:lnTo>
                  <a:lnTo>
                    <a:pt x="1219" y="1194"/>
                  </a:lnTo>
                  <a:lnTo>
                    <a:pt x="1210" y="1226"/>
                  </a:lnTo>
                  <a:lnTo>
                    <a:pt x="1207" y="1260"/>
                  </a:lnTo>
                  <a:lnTo>
                    <a:pt x="1210" y="1294"/>
                  </a:lnTo>
                  <a:lnTo>
                    <a:pt x="1219" y="1326"/>
                  </a:lnTo>
                  <a:lnTo>
                    <a:pt x="1231" y="1357"/>
                  </a:lnTo>
                  <a:lnTo>
                    <a:pt x="1249" y="1385"/>
                  </a:lnTo>
                  <a:lnTo>
                    <a:pt x="1271" y="1411"/>
                  </a:lnTo>
                  <a:lnTo>
                    <a:pt x="1296" y="1433"/>
                  </a:lnTo>
                  <a:lnTo>
                    <a:pt x="1325" y="1452"/>
                  </a:lnTo>
                  <a:lnTo>
                    <a:pt x="1357" y="1468"/>
                  </a:lnTo>
                  <a:lnTo>
                    <a:pt x="1391" y="1480"/>
                  </a:lnTo>
                  <a:lnTo>
                    <a:pt x="1428" y="1487"/>
                  </a:lnTo>
                  <a:lnTo>
                    <a:pt x="1465" y="1489"/>
                  </a:lnTo>
                  <a:lnTo>
                    <a:pt x="1504" y="1487"/>
                  </a:lnTo>
                  <a:lnTo>
                    <a:pt x="1541" y="1480"/>
                  </a:lnTo>
                  <a:lnTo>
                    <a:pt x="1575" y="1468"/>
                  </a:lnTo>
                  <a:lnTo>
                    <a:pt x="1606" y="1452"/>
                  </a:lnTo>
                  <a:lnTo>
                    <a:pt x="1636" y="1433"/>
                  </a:lnTo>
                  <a:lnTo>
                    <a:pt x="1661" y="1411"/>
                  </a:lnTo>
                  <a:lnTo>
                    <a:pt x="1683" y="1385"/>
                  </a:lnTo>
                  <a:lnTo>
                    <a:pt x="1700" y="1357"/>
                  </a:lnTo>
                  <a:lnTo>
                    <a:pt x="1714" y="1326"/>
                  </a:lnTo>
                  <a:lnTo>
                    <a:pt x="1721" y="1294"/>
                  </a:lnTo>
                  <a:lnTo>
                    <a:pt x="1725" y="1260"/>
                  </a:lnTo>
                  <a:lnTo>
                    <a:pt x="1721" y="1226"/>
                  </a:lnTo>
                  <a:lnTo>
                    <a:pt x="1714" y="1194"/>
                  </a:lnTo>
                  <a:lnTo>
                    <a:pt x="1700" y="1164"/>
                  </a:lnTo>
                  <a:lnTo>
                    <a:pt x="1683" y="1136"/>
                  </a:lnTo>
                  <a:lnTo>
                    <a:pt x="1661" y="1110"/>
                  </a:lnTo>
                  <a:lnTo>
                    <a:pt x="1636" y="1087"/>
                  </a:lnTo>
                  <a:lnTo>
                    <a:pt x="1606" y="1068"/>
                  </a:lnTo>
                  <a:lnTo>
                    <a:pt x="1575" y="1052"/>
                  </a:lnTo>
                  <a:lnTo>
                    <a:pt x="1541" y="1041"/>
                  </a:lnTo>
                  <a:lnTo>
                    <a:pt x="1504" y="1034"/>
                  </a:lnTo>
                  <a:lnTo>
                    <a:pt x="1465" y="1031"/>
                  </a:lnTo>
                  <a:close/>
                  <a:moveTo>
                    <a:pt x="1725" y="124"/>
                  </a:moveTo>
                  <a:lnTo>
                    <a:pt x="747" y="277"/>
                  </a:lnTo>
                  <a:lnTo>
                    <a:pt x="747" y="505"/>
                  </a:lnTo>
                  <a:lnTo>
                    <a:pt x="1725" y="351"/>
                  </a:lnTo>
                  <a:lnTo>
                    <a:pt x="1725" y="124"/>
                  </a:lnTo>
                  <a:close/>
                  <a:moveTo>
                    <a:pt x="1789" y="0"/>
                  </a:moveTo>
                  <a:lnTo>
                    <a:pt x="1805" y="4"/>
                  </a:lnTo>
                  <a:lnTo>
                    <a:pt x="1820" y="13"/>
                  </a:lnTo>
                  <a:lnTo>
                    <a:pt x="1830" y="25"/>
                  </a:lnTo>
                  <a:lnTo>
                    <a:pt x="1837" y="41"/>
                  </a:lnTo>
                  <a:lnTo>
                    <a:pt x="1840" y="56"/>
                  </a:lnTo>
                  <a:lnTo>
                    <a:pt x="1840" y="1260"/>
                  </a:lnTo>
                  <a:lnTo>
                    <a:pt x="1836" y="1303"/>
                  </a:lnTo>
                  <a:lnTo>
                    <a:pt x="1828" y="1345"/>
                  </a:lnTo>
                  <a:lnTo>
                    <a:pt x="1814" y="1385"/>
                  </a:lnTo>
                  <a:lnTo>
                    <a:pt x="1796" y="1421"/>
                  </a:lnTo>
                  <a:lnTo>
                    <a:pt x="1773" y="1457"/>
                  </a:lnTo>
                  <a:lnTo>
                    <a:pt x="1745" y="1488"/>
                  </a:lnTo>
                  <a:lnTo>
                    <a:pt x="1714" y="1517"/>
                  </a:lnTo>
                  <a:lnTo>
                    <a:pt x="1680" y="1542"/>
                  </a:lnTo>
                  <a:lnTo>
                    <a:pt x="1641" y="1564"/>
                  </a:lnTo>
                  <a:lnTo>
                    <a:pt x="1601" y="1581"/>
                  </a:lnTo>
                  <a:lnTo>
                    <a:pt x="1557" y="1593"/>
                  </a:lnTo>
                  <a:lnTo>
                    <a:pt x="1512" y="1601"/>
                  </a:lnTo>
                  <a:lnTo>
                    <a:pt x="1465" y="1605"/>
                  </a:lnTo>
                  <a:lnTo>
                    <a:pt x="1419" y="1601"/>
                  </a:lnTo>
                  <a:lnTo>
                    <a:pt x="1373" y="1593"/>
                  </a:lnTo>
                  <a:lnTo>
                    <a:pt x="1330" y="1581"/>
                  </a:lnTo>
                  <a:lnTo>
                    <a:pt x="1290" y="1564"/>
                  </a:lnTo>
                  <a:lnTo>
                    <a:pt x="1252" y="1542"/>
                  </a:lnTo>
                  <a:lnTo>
                    <a:pt x="1217" y="1517"/>
                  </a:lnTo>
                  <a:lnTo>
                    <a:pt x="1186" y="1488"/>
                  </a:lnTo>
                  <a:lnTo>
                    <a:pt x="1159" y="1457"/>
                  </a:lnTo>
                  <a:lnTo>
                    <a:pt x="1136" y="1421"/>
                  </a:lnTo>
                  <a:lnTo>
                    <a:pt x="1117" y="1385"/>
                  </a:lnTo>
                  <a:lnTo>
                    <a:pt x="1104" y="1345"/>
                  </a:lnTo>
                  <a:lnTo>
                    <a:pt x="1095" y="1303"/>
                  </a:lnTo>
                  <a:lnTo>
                    <a:pt x="1092" y="1260"/>
                  </a:lnTo>
                  <a:lnTo>
                    <a:pt x="1095" y="1217"/>
                  </a:lnTo>
                  <a:lnTo>
                    <a:pt x="1104" y="1175"/>
                  </a:lnTo>
                  <a:lnTo>
                    <a:pt x="1117" y="1136"/>
                  </a:lnTo>
                  <a:lnTo>
                    <a:pt x="1136" y="1098"/>
                  </a:lnTo>
                  <a:lnTo>
                    <a:pt x="1159" y="1064"/>
                  </a:lnTo>
                  <a:lnTo>
                    <a:pt x="1186" y="1031"/>
                  </a:lnTo>
                  <a:lnTo>
                    <a:pt x="1217" y="1003"/>
                  </a:lnTo>
                  <a:lnTo>
                    <a:pt x="1252" y="978"/>
                  </a:lnTo>
                  <a:lnTo>
                    <a:pt x="1290" y="956"/>
                  </a:lnTo>
                  <a:lnTo>
                    <a:pt x="1330" y="940"/>
                  </a:lnTo>
                  <a:lnTo>
                    <a:pt x="1373" y="926"/>
                  </a:lnTo>
                  <a:lnTo>
                    <a:pt x="1419" y="919"/>
                  </a:lnTo>
                  <a:lnTo>
                    <a:pt x="1465" y="916"/>
                  </a:lnTo>
                  <a:lnTo>
                    <a:pt x="1515" y="919"/>
                  </a:lnTo>
                  <a:lnTo>
                    <a:pt x="1562" y="928"/>
                  </a:lnTo>
                  <a:lnTo>
                    <a:pt x="1607" y="942"/>
                  </a:lnTo>
                  <a:lnTo>
                    <a:pt x="1650" y="961"/>
                  </a:lnTo>
                  <a:lnTo>
                    <a:pt x="1689" y="985"/>
                  </a:lnTo>
                  <a:lnTo>
                    <a:pt x="1725" y="1013"/>
                  </a:lnTo>
                  <a:lnTo>
                    <a:pt x="1725" y="468"/>
                  </a:lnTo>
                  <a:lnTo>
                    <a:pt x="747" y="621"/>
                  </a:lnTo>
                  <a:lnTo>
                    <a:pt x="747" y="1610"/>
                  </a:lnTo>
                  <a:lnTo>
                    <a:pt x="747" y="1611"/>
                  </a:lnTo>
                  <a:lnTo>
                    <a:pt x="747" y="1612"/>
                  </a:lnTo>
                  <a:lnTo>
                    <a:pt x="742" y="1658"/>
                  </a:lnTo>
                  <a:lnTo>
                    <a:pt x="731" y="1701"/>
                  </a:lnTo>
                  <a:lnTo>
                    <a:pt x="715" y="1743"/>
                  </a:lnTo>
                  <a:lnTo>
                    <a:pt x="693" y="1782"/>
                  </a:lnTo>
                  <a:lnTo>
                    <a:pt x="665" y="1817"/>
                  </a:lnTo>
                  <a:lnTo>
                    <a:pt x="634" y="1849"/>
                  </a:lnTo>
                  <a:lnTo>
                    <a:pt x="599" y="1878"/>
                  </a:lnTo>
                  <a:lnTo>
                    <a:pt x="559" y="1901"/>
                  </a:lnTo>
                  <a:lnTo>
                    <a:pt x="517" y="1921"/>
                  </a:lnTo>
                  <a:lnTo>
                    <a:pt x="471" y="1936"/>
                  </a:lnTo>
                  <a:lnTo>
                    <a:pt x="423" y="1944"/>
                  </a:lnTo>
                  <a:lnTo>
                    <a:pt x="373" y="1947"/>
                  </a:lnTo>
                  <a:lnTo>
                    <a:pt x="327" y="1945"/>
                  </a:lnTo>
                  <a:lnTo>
                    <a:pt x="282" y="1937"/>
                  </a:lnTo>
                  <a:lnTo>
                    <a:pt x="238" y="1924"/>
                  </a:lnTo>
                  <a:lnTo>
                    <a:pt x="198" y="1908"/>
                  </a:lnTo>
                  <a:lnTo>
                    <a:pt x="159" y="1886"/>
                  </a:lnTo>
                  <a:lnTo>
                    <a:pt x="125" y="1861"/>
                  </a:lnTo>
                  <a:lnTo>
                    <a:pt x="94" y="1832"/>
                  </a:lnTo>
                  <a:lnTo>
                    <a:pt x="66" y="1800"/>
                  </a:lnTo>
                  <a:lnTo>
                    <a:pt x="43" y="1765"/>
                  </a:lnTo>
                  <a:lnTo>
                    <a:pt x="25" y="1729"/>
                  </a:lnTo>
                  <a:lnTo>
                    <a:pt x="11" y="1689"/>
                  </a:lnTo>
                  <a:lnTo>
                    <a:pt x="3" y="1647"/>
                  </a:lnTo>
                  <a:lnTo>
                    <a:pt x="0" y="1605"/>
                  </a:lnTo>
                  <a:lnTo>
                    <a:pt x="3" y="1561"/>
                  </a:lnTo>
                  <a:lnTo>
                    <a:pt x="11" y="1519"/>
                  </a:lnTo>
                  <a:lnTo>
                    <a:pt x="25" y="1480"/>
                  </a:lnTo>
                  <a:lnTo>
                    <a:pt x="43" y="1442"/>
                  </a:lnTo>
                  <a:lnTo>
                    <a:pt x="66" y="1408"/>
                  </a:lnTo>
                  <a:lnTo>
                    <a:pt x="94" y="1375"/>
                  </a:lnTo>
                  <a:lnTo>
                    <a:pt x="125" y="1347"/>
                  </a:lnTo>
                  <a:lnTo>
                    <a:pt x="159" y="1322"/>
                  </a:lnTo>
                  <a:lnTo>
                    <a:pt x="198" y="1300"/>
                  </a:lnTo>
                  <a:lnTo>
                    <a:pt x="238" y="1284"/>
                  </a:lnTo>
                  <a:lnTo>
                    <a:pt x="282" y="1271"/>
                  </a:lnTo>
                  <a:lnTo>
                    <a:pt x="327" y="1263"/>
                  </a:lnTo>
                  <a:lnTo>
                    <a:pt x="373" y="1260"/>
                  </a:lnTo>
                  <a:lnTo>
                    <a:pt x="423" y="1263"/>
                  </a:lnTo>
                  <a:lnTo>
                    <a:pt x="470" y="1272"/>
                  </a:lnTo>
                  <a:lnTo>
                    <a:pt x="515" y="1286"/>
                  </a:lnTo>
                  <a:lnTo>
                    <a:pt x="558" y="1304"/>
                  </a:lnTo>
                  <a:lnTo>
                    <a:pt x="596" y="1328"/>
                  </a:lnTo>
                  <a:lnTo>
                    <a:pt x="632" y="1357"/>
                  </a:lnTo>
                  <a:lnTo>
                    <a:pt x="632" y="228"/>
                  </a:lnTo>
                  <a:lnTo>
                    <a:pt x="634" y="212"/>
                  </a:lnTo>
                  <a:lnTo>
                    <a:pt x="641" y="198"/>
                  </a:lnTo>
                  <a:lnTo>
                    <a:pt x="652" y="185"/>
                  </a:lnTo>
                  <a:lnTo>
                    <a:pt x="664" y="177"/>
                  </a:lnTo>
                  <a:lnTo>
                    <a:pt x="680" y="172"/>
                  </a:lnTo>
                  <a:lnTo>
                    <a:pt x="1773" y="0"/>
                  </a:lnTo>
                  <a:lnTo>
                    <a:pt x="17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Group 775"/>
          <p:cNvGrpSpPr/>
          <p:nvPr/>
        </p:nvGrpSpPr>
        <p:grpSpPr>
          <a:xfrm>
            <a:off x="5692788" y="644861"/>
            <a:ext cx="431800" cy="531813"/>
            <a:chOff x="2565400" y="1925638"/>
            <a:chExt cx="431800" cy="531813"/>
          </a:xfrm>
          <a:solidFill>
            <a:srgbClr val="000000"/>
          </a:solidFill>
        </p:grpSpPr>
        <p:sp>
          <p:nvSpPr>
            <p:cNvPr id="18" name="Freeform 67"/>
            <p:cNvSpPr>
              <a:spLocks/>
            </p:cNvSpPr>
            <p:nvPr/>
          </p:nvSpPr>
          <p:spPr bwMode="auto">
            <a:xfrm>
              <a:off x="2638425" y="2182813"/>
              <a:ext cx="295275" cy="274638"/>
            </a:xfrm>
            <a:custGeom>
              <a:avLst/>
              <a:gdLst>
                <a:gd name="T0" fmla="*/ 76 w 1853"/>
                <a:gd name="T1" fmla="*/ 3 h 1730"/>
                <a:gd name="T2" fmla="*/ 104 w 1853"/>
                <a:gd name="T3" fmla="*/ 24 h 1730"/>
                <a:gd name="T4" fmla="*/ 116 w 1853"/>
                <a:gd name="T5" fmla="*/ 57 h 1730"/>
                <a:gd name="T6" fmla="*/ 119 w 1853"/>
                <a:gd name="T7" fmla="*/ 477 h 1730"/>
                <a:gd name="T8" fmla="*/ 144 w 1853"/>
                <a:gd name="T9" fmla="*/ 618 h 1730"/>
                <a:gd name="T10" fmla="*/ 194 w 1853"/>
                <a:gd name="T11" fmla="*/ 749 h 1730"/>
                <a:gd name="T12" fmla="*/ 265 w 1853"/>
                <a:gd name="T13" fmla="*/ 869 h 1730"/>
                <a:gd name="T14" fmla="*/ 353 w 1853"/>
                <a:gd name="T15" fmla="*/ 974 h 1730"/>
                <a:gd name="T16" fmla="*/ 459 w 1853"/>
                <a:gd name="T17" fmla="*/ 1063 h 1730"/>
                <a:gd name="T18" fmla="*/ 579 w 1853"/>
                <a:gd name="T19" fmla="*/ 1133 h 1730"/>
                <a:gd name="T20" fmla="*/ 711 w 1853"/>
                <a:gd name="T21" fmla="*/ 1182 h 1730"/>
                <a:gd name="T22" fmla="*/ 853 w 1853"/>
                <a:gd name="T23" fmla="*/ 1208 h 1730"/>
                <a:gd name="T24" fmla="*/ 1000 w 1853"/>
                <a:gd name="T25" fmla="*/ 1208 h 1730"/>
                <a:gd name="T26" fmla="*/ 1142 w 1853"/>
                <a:gd name="T27" fmla="*/ 1182 h 1730"/>
                <a:gd name="T28" fmla="*/ 1273 w 1853"/>
                <a:gd name="T29" fmla="*/ 1133 h 1730"/>
                <a:gd name="T30" fmla="*/ 1393 w 1853"/>
                <a:gd name="T31" fmla="*/ 1063 h 1730"/>
                <a:gd name="T32" fmla="*/ 1499 w 1853"/>
                <a:gd name="T33" fmla="*/ 974 h 1730"/>
                <a:gd name="T34" fmla="*/ 1589 w 1853"/>
                <a:gd name="T35" fmla="*/ 869 h 1730"/>
                <a:gd name="T36" fmla="*/ 1658 w 1853"/>
                <a:gd name="T37" fmla="*/ 749 h 1730"/>
                <a:gd name="T38" fmla="*/ 1708 w 1853"/>
                <a:gd name="T39" fmla="*/ 618 h 1730"/>
                <a:gd name="T40" fmla="*/ 1733 w 1853"/>
                <a:gd name="T41" fmla="*/ 477 h 1730"/>
                <a:gd name="T42" fmla="*/ 1737 w 1853"/>
                <a:gd name="T43" fmla="*/ 57 h 1730"/>
                <a:gd name="T44" fmla="*/ 1748 w 1853"/>
                <a:gd name="T45" fmla="*/ 24 h 1730"/>
                <a:gd name="T46" fmla="*/ 1776 w 1853"/>
                <a:gd name="T47" fmla="*/ 3 h 1730"/>
                <a:gd name="T48" fmla="*/ 1813 w 1853"/>
                <a:gd name="T49" fmla="*/ 3 h 1730"/>
                <a:gd name="T50" fmla="*/ 1842 w 1853"/>
                <a:gd name="T51" fmla="*/ 24 h 1730"/>
                <a:gd name="T52" fmla="*/ 1853 w 1853"/>
                <a:gd name="T53" fmla="*/ 57 h 1730"/>
                <a:gd name="T54" fmla="*/ 1850 w 1853"/>
                <a:gd name="T55" fmla="*/ 480 h 1730"/>
                <a:gd name="T56" fmla="*/ 1825 w 1853"/>
                <a:gd name="T57" fmla="*/ 628 h 1730"/>
                <a:gd name="T58" fmla="*/ 1778 w 1853"/>
                <a:gd name="T59" fmla="*/ 766 h 1730"/>
                <a:gd name="T60" fmla="*/ 1711 w 1853"/>
                <a:gd name="T61" fmla="*/ 894 h 1730"/>
                <a:gd name="T62" fmla="*/ 1625 w 1853"/>
                <a:gd name="T63" fmla="*/ 1009 h 1730"/>
                <a:gd name="T64" fmla="*/ 1522 w 1853"/>
                <a:gd name="T65" fmla="*/ 1109 h 1730"/>
                <a:gd name="T66" fmla="*/ 1404 w 1853"/>
                <a:gd name="T67" fmla="*/ 1193 h 1730"/>
                <a:gd name="T68" fmla="*/ 1274 w 1853"/>
                <a:gd name="T69" fmla="*/ 1258 h 1730"/>
                <a:gd name="T70" fmla="*/ 1133 w 1853"/>
                <a:gd name="T71" fmla="*/ 1302 h 1730"/>
                <a:gd name="T72" fmla="*/ 985 w 1853"/>
                <a:gd name="T73" fmla="*/ 1323 h 1730"/>
                <a:gd name="T74" fmla="*/ 1274 w 1853"/>
                <a:gd name="T75" fmla="*/ 1614 h 1730"/>
                <a:gd name="T76" fmla="*/ 1308 w 1853"/>
                <a:gd name="T77" fmla="*/ 1626 h 1730"/>
                <a:gd name="T78" fmla="*/ 1329 w 1853"/>
                <a:gd name="T79" fmla="*/ 1654 h 1730"/>
                <a:gd name="T80" fmla="*/ 1329 w 1853"/>
                <a:gd name="T81" fmla="*/ 1691 h 1730"/>
                <a:gd name="T82" fmla="*/ 1308 w 1853"/>
                <a:gd name="T83" fmla="*/ 1719 h 1730"/>
                <a:gd name="T84" fmla="*/ 1274 w 1853"/>
                <a:gd name="T85" fmla="*/ 1730 h 1730"/>
                <a:gd name="T86" fmla="*/ 560 w 1853"/>
                <a:gd name="T87" fmla="*/ 1727 h 1730"/>
                <a:gd name="T88" fmla="*/ 532 w 1853"/>
                <a:gd name="T89" fmla="*/ 1707 h 1730"/>
                <a:gd name="T90" fmla="*/ 521 w 1853"/>
                <a:gd name="T91" fmla="*/ 1672 h 1730"/>
                <a:gd name="T92" fmla="*/ 532 w 1853"/>
                <a:gd name="T93" fmla="*/ 1638 h 1730"/>
                <a:gd name="T94" fmla="*/ 560 w 1853"/>
                <a:gd name="T95" fmla="*/ 1617 h 1730"/>
                <a:gd name="T96" fmla="*/ 869 w 1853"/>
                <a:gd name="T97" fmla="*/ 1614 h 1730"/>
                <a:gd name="T98" fmla="*/ 793 w 1853"/>
                <a:gd name="T99" fmla="*/ 1316 h 1730"/>
                <a:gd name="T100" fmla="*/ 648 w 1853"/>
                <a:gd name="T101" fmla="*/ 1283 h 1730"/>
                <a:gd name="T102" fmla="*/ 512 w 1853"/>
                <a:gd name="T103" fmla="*/ 1227 h 1730"/>
                <a:gd name="T104" fmla="*/ 389 w 1853"/>
                <a:gd name="T105" fmla="*/ 1153 h 1730"/>
                <a:gd name="T106" fmla="*/ 278 w 1853"/>
                <a:gd name="T107" fmla="*/ 1062 h 1730"/>
                <a:gd name="T108" fmla="*/ 183 w 1853"/>
                <a:gd name="T109" fmla="*/ 954 h 1730"/>
                <a:gd name="T110" fmla="*/ 106 w 1853"/>
                <a:gd name="T111" fmla="*/ 832 h 1730"/>
                <a:gd name="T112" fmla="*/ 49 w 1853"/>
                <a:gd name="T113" fmla="*/ 698 h 1730"/>
                <a:gd name="T114" fmla="*/ 12 w 1853"/>
                <a:gd name="T115" fmla="*/ 555 h 1730"/>
                <a:gd name="T116" fmla="*/ 0 w 1853"/>
                <a:gd name="T117" fmla="*/ 403 h 1730"/>
                <a:gd name="T118" fmla="*/ 2 w 1853"/>
                <a:gd name="T119" fmla="*/ 39 h 1730"/>
                <a:gd name="T120" fmla="*/ 23 w 1853"/>
                <a:gd name="T121" fmla="*/ 11 h 1730"/>
                <a:gd name="T122" fmla="*/ 58 w 1853"/>
                <a:gd name="T123" fmla="*/ 0 h 1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53" h="1730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6" y="403"/>
                  </a:lnTo>
                  <a:lnTo>
                    <a:pt x="119" y="477"/>
                  </a:lnTo>
                  <a:lnTo>
                    <a:pt x="129" y="548"/>
                  </a:lnTo>
                  <a:lnTo>
                    <a:pt x="144" y="618"/>
                  </a:lnTo>
                  <a:lnTo>
                    <a:pt x="167" y="685"/>
                  </a:lnTo>
                  <a:lnTo>
                    <a:pt x="194" y="749"/>
                  </a:lnTo>
                  <a:lnTo>
                    <a:pt x="227" y="811"/>
                  </a:lnTo>
                  <a:lnTo>
                    <a:pt x="265" y="869"/>
                  </a:lnTo>
                  <a:lnTo>
                    <a:pt x="307" y="923"/>
                  </a:lnTo>
                  <a:lnTo>
                    <a:pt x="353" y="974"/>
                  </a:lnTo>
                  <a:lnTo>
                    <a:pt x="405" y="1021"/>
                  </a:lnTo>
                  <a:lnTo>
                    <a:pt x="459" y="1063"/>
                  </a:lnTo>
                  <a:lnTo>
                    <a:pt x="517" y="1101"/>
                  </a:lnTo>
                  <a:lnTo>
                    <a:pt x="579" y="1133"/>
                  </a:lnTo>
                  <a:lnTo>
                    <a:pt x="644" y="1160"/>
                  </a:lnTo>
                  <a:lnTo>
                    <a:pt x="711" y="1182"/>
                  </a:lnTo>
                  <a:lnTo>
                    <a:pt x="780" y="1198"/>
                  </a:lnTo>
                  <a:lnTo>
                    <a:pt x="853" y="1208"/>
                  </a:lnTo>
                  <a:lnTo>
                    <a:pt x="927" y="1211"/>
                  </a:lnTo>
                  <a:lnTo>
                    <a:pt x="1000" y="1208"/>
                  </a:lnTo>
                  <a:lnTo>
                    <a:pt x="1072" y="1198"/>
                  </a:lnTo>
                  <a:lnTo>
                    <a:pt x="1142" y="1182"/>
                  </a:lnTo>
                  <a:lnTo>
                    <a:pt x="1209" y="1160"/>
                  </a:lnTo>
                  <a:lnTo>
                    <a:pt x="1273" y="1133"/>
                  </a:lnTo>
                  <a:lnTo>
                    <a:pt x="1335" y="1101"/>
                  </a:lnTo>
                  <a:lnTo>
                    <a:pt x="1393" y="1063"/>
                  </a:lnTo>
                  <a:lnTo>
                    <a:pt x="1448" y="1021"/>
                  </a:lnTo>
                  <a:lnTo>
                    <a:pt x="1499" y="974"/>
                  </a:lnTo>
                  <a:lnTo>
                    <a:pt x="1546" y="923"/>
                  </a:lnTo>
                  <a:lnTo>
                    <a:pt x="1589" y="869"/>
                  </a:lnTo>
                  <a:lnTo>
                    <a:pt x="1626" y="811"/>
                  </a:lnTo>
                  <a:lnTo>
                    <a:pt x="1658" y="749"/>
                  </a:lnTo>
                  <a:lnTo>
                    <a:pt x="1686" y="685"/>
                  </a:lnTo>
                  <a:lnTo>
                    <a:pt x="1708" y="618"/>
                  </a:lnTo>
                  <a:lnTo>
                    <a:pt x="1724" y="548"/>
                  </a:lnTo>
                  <a:lnTo>
                    <a:pt x="1733" y="477"/>
                  </a:lnTo>
                  <a:lnTo>
                    <a:pt x="1737" y="403"/>
                  </a:lnTo>
                  <a:lnTo>
                    <a:pt x="1737" y="57"/>
                  </a:lnTo>
                  <a:lnTo>
                    <a:pt x="1740" y="39"/>
                  </a:lnTo>
                  <a:lnTo>
                    <a:pt x="1748" y="24"/>
                  </a:lnTo>
                  <a:lnTo>
                    <a:pt x="1761" y="11"/>
                  </a:lnTo>
                  <a:lnTo>
                    <a:pt x="1776" y="3"/>
                  </a:lnTo>
                  <a:lnTo>
                    <a:pt x="1795" y="0"/>
                  </a:lnTo>
                  <a:lnTo>
                    <a:pt x="1813" y="3"/>
                  </a:lnTo>
                  <a:lnTo>
                    <a:pt x="1829" y="11"/>
                  </a:lnTo>
                  <a:lnTo>
                    <a:pt x="1842" y="24"/>
                  </a:lnTo>
                  <a:lnTo>
                    <a:pt x="1850" y="39"/>
                  </a:lnTo>
                  <a:lnTo>
                    <a:pt x="1853" y="57"/>
                  </a:lnTo>
                  <a:lnTo>
                    <a:pt x="1853" y="403"/>
                  </a:lnTo>
                  <a:lnTo>
                    <a:pt x="1850" y="480"/>
                  </a:lnTo>
                  <a:lnTo>
                    <a:pt x="1841" y="555"/>
                  </a:lnTo>
                  <a:lnTo>
                    <a:pt x="1825" y="628"/>
                  </a:lnTo>
                  <a:lnTo>
                    <a:pt x="1805" y="698"/>
                  </a:lnTo>
                  <a:lnTo>
                    <a:pt x="1778" y="766"/>
                  </a:lnTo>
                  <a:lnTo>
                    <a:pt x="1747" y="832"/>
                  </a:lnTo>
                  <a:lnTo>
                    <a:pt x="1711" y="894"/>
                  </a:lnTo>
                  <a:lnTo>
                    <a:pt x="1670" y="954"/>
                  </a:lnTo>
                  <a:lnTo>
                    <a:pt x="1625" y="1009"/>
                  </a:lnTo>
                  <a:lnTo>
                    <a:pt x="1575" y="1062"/>
                  </a:lnTo>
                  <a:lnTo>
                    <a:pt x="1522" y="1109"/>
                  </a:lnTo>
                  <a:lnTo>
                    <a:pt x="1465" y="1153"/>
                  </a:lnTo>
                  <a:lnTo>
                    <a:pt x="1404" y="1193"/>
                  </a:lnTo>
                  <a:lnTo>
                    <a:pt x="1341" y="1227"/>
                  </a:lnTo>
                  <a:lnTo>
                    <a:pt x="1274" y="1258"/>
                  </a:lnTo>
                  <a:lnTo>
                    <a:pt x="1205" y="1283"/>
                  </a:lnTo>
                  <a:lnTo>
                    <a:pt x="1133" y="1302"/>
                  </a:lnTo>
                  <a:lnTo>
                    <a:pt x="1059" y="1316"/>
                  </a:lnTo>
                  <a:lnTo>
                    <a:pt x="985" y="1323"/>
                  </a:lnTo>
                  <a:lnTo>
                    <a:pt x="985" y="1614"/>
                  </a:lnTo>
                  <a:lnTo>
                    <a:pt x="1274" y="1614"/>
                  </a:lnTo>
                  <a:lnTo>
                    <a:pt x="1292" y="1617"/>
                  </a:lnTo>
                  <a:lnTo>
                    <a:pt x="1308" y="1626"/>
                  </a:lnTo>
                  <a:lnTo>
                    <a:pt x="1320" y="1638"/>
                  </a:lnTo>
                  <a:lnTo>
                    <a:pt x="1329" y="1654"/>
                  </a:lnTo>
                  <a:lnTo>
                    <a:pt x="1332" y="1672"/>
                  </a:lnTo>
                  <a:lnTo>
                    <a:pt x="1329" y="1691"/>
                  </a:lnTo>
                  <a:lnTo>
                    <a:pt x="1320" y="1707"/>
                  </a:lnTo>
                  <a:lnTo>
                    <a:pt x="1308" y="1719"/>
                  </a:lnTo>
                  <a:lnTo>
                    <a:pt x="1292" y="1727"/>
                  </a:lnTo>
                  <a:lnTo>
                    <a:pt x="1274" y="1730"/>
                  </a:lnTo>
                  <a:lnTo>
                    <a:pt x="579" y="1730"/>
                  </a:lnTo>
                  <a:lnTo>
                    <a:pt x="560" y="1727"/>
                  </a:lnTo>
                  <a:lnTo>
                    <a:pt x="545" y="1719"/>
                  </a:lnTo>
                  <a:lnTo>
                    <a:pt x="532" y="1707"/>
                  </a:lnTo>
                  <a:lnTo>
                    <a:pt x="525" y="1691"/>
                  </a:lnTo>
                  <a:lnTo>
                    <a:pt x="521" y="1672"/>
                  </a:lnTo>
                  <a:lnTo>
                    <a:pt x="525" y="1654"/>
                  </a:lnTo>
                  <a:lnTo>
                    <a:pt x="532" y="1638"/>
                  </a:lnTo>
                  <a:lnTo>
                    <a:pt x="545" y="1626"/>
                  </a:lnTo>
                  <a:lnTo>
                    <a:pt x="560" y="1617"/>
                  </a:lnTo>
                  <a:lnTo>
                    <a:pt x="579" y="1614"/>
                  </a:lnTo>
                  <a:lnTo>
                    <a:pt x="869" y="1614"/>
                  </a:lnTo>
                  <a:lnTo>
                    <a:pt x="869" y="1323"/>
                  </a:lnTo>
                  <a:lnTo>
                    <a:pt x="793" y="1316"/>
                  </a:lnTo>
                  <a:lnTo>
                    <a:pt x="719" y="1302"/>
                  </a:lnTo>
                  <a:lnTo>
                    <a:pt x="648" y="1283"/>
                  </a:lnTo>
                  <a:lnTo>
                    <a:pt x="578" y="1258"/>
                  </a:lnTo>
                  <a:lnTo>
                    <a:pt x="512" y="1227"/>
                  </a:lnTo>
                  <a:lnTo>
                    <a:pt x="449" y="1193"/>
                  </a:lnTo>
                  <a:lnTo>
                    <a:pt x="389" y="1153"/>
                  </a:lnTo>
                  <a:lnTo>
                    <a:pt x="331" y="1109"/>
                  </a:lnTo>
                  <a:lnTo>
                    <a:pt x="278" y="1062"/>
                  </a:lnTo>
                  <a:lnTo>
                    <a:pt x="229" y="1009"/>
                  </a:lnTo>
                  <a:lnTo>
                    <a:pt x="183" y="954"/>
                  </a:lnTo>
                  <a:lnTo>
                    <a:pt x="142" y="894"/>
                  </a:lnTo>
                  <a:lnTo>
                    <a:pt x="106" y="832"/>
                  </a:lnTo>
                  <a:lnTo>
                    <a:pt x="75" y="766"/>
                  </a:lnTo>
                  <a:lnTo>
                    <a:pt x="49" y="698"/>
                  </a:lnTo>
                  <a:lnTo>
                    <a:pt x="28" y="628"/>
                  </a:lnTo>
                  <a:lnTo>
                    <a:pt x="12" y="555"/>
                  </a:lnTo>
                  <a:lnTo>
                    <a:pt x="3" y="480"/>
                  </a:lnTo>
                  <a:lnTo>
                    <a:pt x="0" y="403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68"/>
            <p:cNvSpPr>
              <a:spLocks noEditPoints="1"/>
            </p:cNvSpPr>
            <p:nvPr/>
          </p:nvSpPr>
          <p:spPr bwMode="auto">
            <a:xfrm>
              <a:off x="2684463" y="1925638"/>
              <a:ext cx="203200" cy="422275"/>
            </a:xfrm>
            <a:custGeom>
              <a:avLst/>
              <a:gdLst>
                <a:gd name="T0" fmla="*/ 525 w 1274"/>
                <a:gd name="T1" fmla="*/ 128 h 2653"/>
                <a:gd name="T2" fmla="*/ 374 w 1274"/>
                <a:gd name="T3" fmla="*/ 187 h 2653"/>
                <a:gd name="T4" fmla="*/ 249 w 1274"/>
                <a:gd name="T5" fmla="*/ 287 h 2653"/>
                <a:gd name="T6" fmla="*/ 162 w 1274"/>
                <a:gd name="T7" fmla="*/ 420 h 2653"/>
                <a:gd name="T8" fmla="*/ 119 w 1274"/>
                <a:gd name="T9" fmla="*/ 578 h 2653"/>
                <a:gd name="T10" fmla="*/ 119 w 1274"/>
                <a:gd name="T11" fmla="*/ 2075 h 2653"/>
                <a:gd name="T12" fmla="*/ 162 w 1274"/>
                <a:gd name="T13" fmla="*/ 2232 h 2653"/>
                <a:gd name="T14" fmla="*/ 249 w 1274"/>
                <a:gd name="T15" fmla="*/ 2366 h 2653"/>
                <a:gd name="T16" fmla="*/ 374 w 1274"/>
                <a:gd name="T17" fmla="*/ 2467 h 2653"/>
                <a:gd name="T18" fmla="*/ 525 w 1274"/>
                <a:gd name="T19" fmla="*/ 2526 h 2653"/>
                <a:gd name="T20" fmla="*/ 694 w 1274"/>
                <a:gd name="T21" fmla="*/ 2534 h 2653"/>
                <a:gd name="T22" fmla="*/ 852 w 1274"/>
                <a:gd name="T23" fmla="*/ 2491 h 2653"/>
                <a:gd name="T24" fmla="*/ 985 w 1274"/>
                <a:gd name="T25" fmla="*/ 2404 h 2653"/>
                <a:gd name="T26" fmla="*/ 1086 w 1274"/>
                <a:gd name="T27" fmla="*/ 2280 h 2653"/>
                <a:gd name="T28" fmla="*/ 1145 w 1274"/>
                <a:gd name="T29" fmla="*/ 2129 h 2653"/>
                <a:gd name="T30" fmla="*/ 1158 w 1274"/>
                <a:gd name="T31" fmla="*/ 634 h 2653"/>
                <a:gd name="T32" fmla="*/ 1131 w 1274"/>
                <a:gd name="T33" fmla="*/ 471 h 2653"/>
                <a:gd name="T34" fmla="*/ 1057 w 1274"/>
                <a:gd name="T35" fmla="*/ 328 h 2653"/>
                <a:gd name="T36" fmla="*/ 944 w 1274"/>
                <a:gd name="T37" fmla="*/ 216 h 2653"/>
                <a:gd name="T38" fmla="*/ 801 w 1274"/>
                <a:gd name="T39" fmla="*/ 143 h 2653"/>
                <a:gd name="T40" fmla="*/ 637 w 1274"/>
                <a:gd name="T41" fmla="*/ 115 h 2653"/>
                <a:gd name="T42" fmla="*/ 764 w 1274"/>
                <a:gd name="T43" fmla="*/ 14 h 2653"/>
                <a:gd name="T44" fmla="*/ 940 w 1274"/>
                <a:gd name="T45" fmla="*/ 77 h 2653"/>
                <a:gd name="T46" fmla="*/ 1086 w 1274"/>
                <a:gd name="T47" fmla="*/ 187 h 2653"/>
                <a:gd name="T48" fmla="*/ 1197 w 1274"/>
                <a:gd name="T49" fmla="*/ 332 h 2653"/>
                <a:gd name="T50" fmla="*/ 1260 w 1274"/>
                <a:gd name="T51" fmla="*/ 507 h 2653"/>
                <a:gd name="T52" fmla="*/ 1274 w 1274"/>
                <a:gd name="T53" fmla="*/ 2018 h 2653"/>
                <a:gd name="T54" fmla="*/ 1244 w 1274"/>
                <a:gd name="T55" fmla="*/ 2207 h 2653"/>
                <a:gd name="T56" fmla="*/ 1164 w 1274"/>
                <a:gd name="T57" fmla="*/ 2373 h 2653"/>
                <a:gd name="T58" fmla="*/ 1041 w 1274"/>
                <a:gd name="T59" fmla="*/ 2508 h 2653"/>
                <a:gd name="T60" fmla="*/ 884 w 1274"/>
                <a:gd name="T61" fmla="*/ 2603 h 2653"/>
                <a:gd name="T62" fmla="*/ 701 w 1274"/>
                <a:gd name="T63" fmla="*/ 2650 h 2653"/>
                <a:gd name="T64" fmla="*/ 508 w 1274"/>
                <a:gd name="T65" fmla="*/ 2640 h 2653"/>
                <a:gd name="T66" fmla="*/ 334 w 1274"/>
                <a:gd name="T67" fmla="*/ 2576 h 2653"/>
                <a:gd name="T68" fmla="*/ 186 w 1274"/>
                <a:gd name="T69" fmla="*/ 2467 h 2653"/>
                <a:gd name="T70" fmla="*/ 77 w 1274"/>
                <a:gd name="T71" fmla="*/ 2320 h 2653"/>
                <a:gd name="T72" fmla="*/ 12 w 1274"/>
                <a:gd name="T73" fmla="*/ 2146 h 2653"/>
                <a:gd name="T74" fmla="*/ 0 w 1274"/>
                <a:gd name="T75" fmla="*/ 634 h 2653"/>
                <a:gd name="T76" fmla="*/ 28 w 1274"/>
                <a:gd name="T77" fmla="*/ 447 h 2653"/>
                <a:gd name="T78" fmla="*/ 108 w 1274"/>
                <a:gd name="T79" fmla="*/ 280 h 2653"/>
                <a:gd name="T80" fmla="*/ 231 w 1274"/>
                <a:gd name="T81" fmla="*/ 146 h 2653"/>
                <a:gd name="T82" fmla="*/ 388 w 1274"/>
                <a:gd name="T83" fmla="*/ 50 h 2653"/>
                <a:gd name="T84" fmla="*/ 571 w 1274"/>
                <a:gd name="T85" fmla="*/ 3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74" h="2653">
                  <a:moveTo>
                    <a:pt x="637" y="115"/>
                  </a:moveTo>
                  <a:lnTo>
                    <a:pt x="580" y="118"/>
                  </a:lnTo>
                  <a:lnTo>
                    <a:pt x="525" y="128"/>
                  </a:lnTo>
                  <a:lnTo>
                    <a:pt x="471" y="143"/>
                  </a:lnTo>
                  <a:lnTo>
                    <a:pt x="421" y="161"/>
                  </a:lnTo>
                  <a:lnTo>
                    <a:pt x="374" y="187"/>
                  </a:lnTo>
                  <a:lnTo>
                    <a:pt x="329" y="216"/>
                  </a:lnTo>
                  <a:lnTo>
                    <a:pt x="287" y="250"/>
                  </a:lnTo>
                  <a:lnTo>
                    <a:pt x="249" y="287"/>
                  </a:lnTo>
                  <a:lnTo>
                    <a:pt x="216" y="328"/>
                  </a:lnTo>
                  <a:lnTo>
                    <a:pt x="186" y="373"/>
                  </a:lnTo>
                  <a:lnTo>
                    <a:pt x="162" y="420"/>
                  </a:lnTo>
                  <a:lnTo>
                    <a:pt x="142" y="471"/>
                  </a:lnTo>
                  <a:lnTo>
                    <a:pt x="127" y="523"/>
                  </a:lnTo>
                  <a:lnTo>
                    <a:pt x="119" y="578"/>
                  </a:lnTo>
                  <a:lnTo>
                    <a:pt x="116" y="634"/>
                  </a:lnTo>
                  <a:lnTo>
                    <a:pt x="116" y="2018"/>
                  </a:lnTo>
                  <a:lnTo>
                    <a:pt x="119" y="2075"/>
                  </a:lnTo>
                  <a:lnTo>
                    <a:pt x="127" y="2129"/>
                  </a:lnTo>
                  <a:lnTo>
                    <a:pt x="142" y="2183"/>
                  </a:lnTo>
                  <a:lnTo>
                    <a:pt x="162" y="2232"/>
                  </a:lnTo>
                  <a:lnTo>
                    <a:pt x="186" y="2280"/>
                  </a:lnTo>
                  <a:lnTo>
                    <a:pt x="216" y="2324"/>
                  </a:lnTo>
                  <a:lnTo>
                    <a:pt x="249" y="2366"/>
                  </a:lnTo>
                  <a:lnTo>
                    <a:pt x="287" y="2404"/>
                  </a:lnTo>
                  <a:lnTo>
                    <a:pt x="329" y="2438"/>
                  </a:lnTo>
                  <a:lnTo>
                    <a:pt x="374" y="2467"/>
                  </a:lnTo>
                  <a:lnTo>
                    <a:pt x="421" y="2491"/>
                  </a:lnTo>
                  <a:lnTo>
                    <a:pt x="471" y="2511"/>
                  </a:lnTo>
                  <a:lnTo>
                    <a:pt x="525" y="2526"/>
                  </a:lnTo>
                  <a:lnTo>
                    <a:pt x="580" y="2534"/>
                  </a:lnTo>
                  <a:lnTo>
                    <a:pt x="637" y="2537"/>
                  </a:lnTo>
                  <a:lnTo>
                    <a:pt x="694" y="2534"/>
                  </a:lnTo>
                  <a:lnTo>
                    <a:pt x="748" y="2526"/>
                  </a:lnTo>
                  <a:lnTo>
                    <a:pt x="801" y="2511"/>
                  </a:lnTo>
                  <a:lnTo>
                    <a:pt x="852" y="2491"/>
                  </a:lnTo>
                  <a:lnTo>
                    <a:pt x="899" y="2467"/>
                  </a:lnTo>
                  <a:lnTo>
                    <a:pt x="944" y="2438"/>
                  </a:lnTo>
                  <a:lnTo>
                    <a:pt x="985" y="2404"/>
                  </a:lnTo>
                  <a:lnTo>
                    <a:pt x="1023" y="2366"/>
                  </a:lnTo>
                  <a:lnTo>
                    <a:pt x="1057" y="2324"/>
                  </a:lnTo>
                  <a:lnTo>
                    <a:pt x="1086" y="2280"/>
                  </a:lnTo>
                  <a:lnTo>
                    <a:pt x="1111" y="2232"/>
                  </a:lnTo>
                  <a:lnTo>
                    <a:pt x="1131" y="2183"/>
                  </a:lnTo>
                  <a:lnTo>
                    <a:pt x="1145" y="2129"/>
                  </a:lnTo>
                  <a:lnTo>
                    <a:pt x="1155" y="2075"/>
                  </a:lnTo>
                  <a:lnTo>
                    <a:pt x="1158" y="2018"/>
                  </a:lnTo>
                  <a:lnTo>
                    <a:pt x="1158" y="634"/>
                  </a:lnTo>
                  <a:lnTo>
                    <a:pt x="1155" y="578"/>
                  </a:lnTo>
                  <a:lnTo>
                    <a:pt x="1145" y="523"/>
                  </a:lnTo>
                  <a:lnTo>
                    <a:pt x="1131" y="471"/>
                  </a:lnTo>
                  <a:lnTo>
                    <a:pt x="1111" y="420"/>
                  </a:lnTo>
                  <a:lnTo>
                    <a:pt x="1086" y="373"/>
                  </a:lnTo>
                  <a:lnTo>
                    <a:pt x="1057" y="328"/>
                  </a:lnTo>
                  <a:lnTo>
                    <a:pt x="1023" y="287"/>
                  </a:lnTo>
                  <a:lnTo>
                    <a:pt x="985" y="250"/>
                  </a:lnTo>
                  <a:lnTo>
                    <a:pt x="944" y="216"/>
                  </a:lnTo>
                  <a:lnTo>
                    <a:pt x="899" y="187"/>
                  </a:lnTo>
                  <a:lnTo>
                    <a:pt x="852" y="161"/>
                  </a:lnTo>
                  <a:lnTo>
                    <a:pt x="801" y="143"/>
                  </a:lnTo>
                  <a:lnTo>
                    <a:pt x="748" y="128"/>
                  </a:lnTo>
                  <a:lnTo>
                    <a:pt x="694" y="118"/>
                  </a:lnTo>
                  <a:lnTo>
                    <a:pt x="637" y="115"/>
                  </a:lnTo>
                  <a:close/>
                  <a:moveTo>
                    <a:pt x="637" y="0"/>
                  </a:moveTo>
                  <a:lnTo>
                    <a:pt x="701" y="3"/>
                  </a:lnTo>
                  <a:lnTo>
                    <a:pt x="764" y="14"/>
                  </a:lnTo>
                  <a:lnTo>
                    <a:pt x="825" y="29"/>
                  </a:lnTo>
                  <a:lnTo>
                    <a:pt x="884" y="50"/>
                  </a:lnTo>
                  <a:lnTo>
                    <a:pt x="940" y="77"/>
                  </a:lnTo>
                  <a:lnTo>
                    <a:pt x="993" y="109"/>
                  </a:lnTo>
                  <a:lnTo>
                    <a:pt x="1041" y="146"/>
                  </a:lnTo>
                  <a:lnTo>
                    <a:pt x="1086" y="187"/>
                  </a:lnTo>
                  <a:lnTo>
                    <a:pt x="1127" y="232"/>
                  </a:lnTo>
                  <a:lnTo>
                    <a:pt x="1164" y="280"/>
                  </a:lnTo>
                  <a:lnTo>
                    <a:pt x="1197" y="332"/>
                  </a:lnTo>
                  <a:lnTo>
                    <a:pt x="1223" y="388"/>
                  </a:lnTo>
                  <a:lnTo>
                    <a:pt x="1244" y="447"/>
                  </a:lnTo>
                  <a:lnTo>
                    <a:pt x="1260" y="507"/>
                  </a:lnTo>
                  <a:lnTo>
                    <a:pt x="1271" y="570"/>
                  </a:lnTo>
                  <a:lnTo>
                    <a:pt x="1274" y="634"/>
                  </a:lnTo>
                  <a:lnTo>
                    <a:pt x="1274" y="2018"/>
                  </a:lnTo>
                  <a:lnTo>
                    <a:pt x="1271" y="2083"/>
                  </a:lnTo>
                  <a:lnTo>
                    <a:pt x="1260" y="2146"/>
                  </a:lnTo>
                  <a:lnTo>
                    <a:pt x="1244" y="2207"/>
                  </a:lnTo>
                  <a:lnTo>
                    <a:pt x="1223" y="2266"/>
                  </a:lnTo>
                  <a:lnTo>
                    <a:pt x="1197" y="2320"/>
                  </a:lnTo>
                  <a:lnTo>
                    <a:pt x="1164" y="2373"/>
                  </a:lnTo>
                  <a:lnTo>
                    <a:pt x="1127" y="2422"/>
                  </a:lnTo>
                  <a:lnTo>
                    <a:pt x="1086" y="2467"/>
                  </a:lnTo>
                  <a:lnTo>
                    <a:pt x="1041" y="2508"/>
                  </a:lnTo>
                  <a:lnTo>
                    <a:pt x="993" y="2545"/>
                  </a:lnTo>
                  <a:lnTo>
                    <a:pt x="940" y="2576"/>
                  </a:lnTo>
                  <a:lnTo>
                    <a:pt x="884" y="2603"/>
                  </a:lnTo>
                  <a:lnTo>
                    <a:pt x="825" y="2624"/>
                  </a:lnTo>
                  <a:lnTo>
                    <a:pt x="764" y="2640"/>
                  </a:lnTo>
                  <a:lnTo>
                    <a:pt x="701" y="2650"/>
                  </a:lnTo>
                  <a:lnTo>
                    <a:pt x="637" y="2653"/>
                  </a:lnTo>
                  <a:lnTo>
                    <a:pt x="571" y="2650"/>
                  </a:lnTo>
                  <a:lnTo>
                    <a:pt x="508" y="2640"/>
                  </a:lnTo>
                  <a:lnTo>
                    <a:pt x="447" y="2624"/>
                  </a:lnTo>
                  <a:lnTo>
                    <a:pt x="388" y="2603"/>
                  </a:lnTo>
                  <a:lnTo>
                    <a:pt x="334" y="2576"/>
                  </a:lnTo>
                  <a:lnTo>
                    <a:pt x="281" y="2545"/>
                  </a:lnTo>
                  <a:lnTo>
                    <a:pt x="231" y="2508"/>
                  </a:lnTo>
                  <a:lnTo>
                    <a:pt x="186" y="2467"/>
                  </a:lnTo>
                  <a:lnTo>
                    <a:pt x="145" y="2422"/>
                  </a:lnTo>
                  <a:lnTo>
                    <a:pt x="108" y="2373"/>
                  </a:lnTo>
                  <a:lnTo>
                    <a:pt x="77" y="2320"/>
                  </a:lnTo>
                  <a:lnTo>
                    <a:pt x="49" y="2266"/>
                  </a:lnTo>
                  <a:lnTo>
                    <a:pt x="28" y="2207"/>
                  </a:lnTo>
                  <a:lnTo>
                    <a:pt x="12" y="2146"/>
                  </a:lnTo>
                  <a:lnTo>
                    <a:pt x="3" y="2083"/>
                  </a:lnTo>
                  <a:lnTo>
                    <a:pt x="0" y="2018"/>
                  </a:lnTo>
                  <a:lnTo>
                    <a:pt x="0" y="634"/>
                  </a:lnTo>
                  <a:lnTo>
                    <a:pt x="3" y="570"/>
                  </a:lnTo>
                  <a:lnTo>
                    <a:pt x="12" y="507"/>
                  </a:lnTo>
                  <a:lnTo>
                    <a:pt x="28" y="447"/>
                  </a:lnTo>
                  <a:lnTo>
                    <a:pt x="49" y="388"/>
                  </a:lnTo>
                  <a:lnTo>
                    <a:pt x="77" y="332"/>
                  </a:lnTo>
                  <a:lnTo>
                    <a:pt x="108" y="280"/>
                  </a:lnTo>
                  <a:lnTo>
                    <a:pt x="145" y="232"/>
                  </a:lnTo>
                  <a:lnTo>
                    <a:pt x="186" y="187"/>
                  </a:lnTo>
                  <a:lnTo>
                    <a:pt x="231" y="146"/>
                  </a:lnTo>
                  <a:lnTo>
                    <a:pt x="281" y="109"/>
                  </a:lnTo>
                  <a:lnTo>
                    <a:pt x="334" y="77"/>
                  </a:lnTo>
                  <a:lnTo>
                    <a:pt x="388" y="50"/>
                  </a:lnTo>
                  <a:lnTo>
                    <a:pt x="447" y="29"/>
                  </a:lnTo>
                  <a:lnTo>
                    <a:pt x="508" y="14"/>
                  </a:lnTo>
                  <a:lnTo>
                    <a:pt x="571" y="3"/>
                  </a:lnTo>
                  <a:lnTo>
                    <a:pt x="6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69"/>
            <p:cNvSpPr>
              <a:spLocks/>
            </p:cNvSpPr>
            <p:nvPr/>
          </p:nvSpPr>
          <p:spPr bwMode="auto">
            <a:xfrm>
              <a:off x="2895600" y="1962151"/>
              <a:ext cx="101600" cy="101600"/>
            </a:xfrm>
            <a:custGeom>
              <a:avLst/>
              <a:gdLst>
                <a:gd name="T0" fmla="*/ 579 w 637"/>
                <a:gd name="T1" fmla="*/ 0 h 634"/>
                <a:gd name="T2" fmla="*/ 593 w 637"/>
                <a:gd name="T3" fmla="*/ 2 h 634"/>
                <a:gd name="T4" fmla="*/ 607 w 637"/>
                <a:gd name="T5" fmla="*/ 7 h 634"/>
                <a:gd name="T6" fmla="*/ 620 w 637"/>
                <a:gd name="T7" fmla="*/ 16 h 634"/>
                <a:gd name="T8" fmla="*/ 629 w 637"/>
                <a:gd name="T9" fmla="*/ 29 h 634"/>
                <a:gd name="T10" fmla="*/ 634 w 637"/>
                <a:gd name="T11" fmla="*/ 43 h 634"/>
                <a:gd name="T12" fmla="*/ 637 w 637"/>
                <a:gd name="T13" fmla="*/ 57 h 634"/>
                <a:gd name="T14" fmla="*/ 634 w 637"/>
                <a:gd name="T15" fmla="*/ 72 h 634"/>
                <a:gd name="T16" fmla="*/ 629 w 637"/>
                <a:gd name="T17" fmla="*/ 86 h 634"/>
                <a:gd name="T18" fmla="*/ 620 w 637"/>
                <a:gd name="T19" fmla="*/ 98 h 634"/>
                <a:gd name="T20" fmla="*/ 99 w 637"/>
                <a:gd name="T21" fmla="*/ 617 h 634"/>
                <a:gd name="T22" fmla="*/ 86 w 637"/>
                <a:gd name="T23" fmla="*/ 627 h 634"/>
                <a:gd name="T24" fmla="*/ 72 w 637"/>
                <a:gd name="T25" fmla="*/ 632 h 634"/>
                <a:gd name="T26" fmla="*/ 58 w 637"/>
                <a:gd name="T27" fmla="*/ 634 h 634"/>
                <a:gd name="T28" fmla="*/ 43 w 637"/>
                <a:gd name="T29" fmla="*/ 632 h 634"/>
                <a:gd name="T30" fmla="*/ 29 w 637"/>
                <a:gd name="T31" fmla="*/ 627 h 634"/>
                <a:gd name="T32" fmla="*/ 16 w 637"/>
                <a:gd name="T33" fmla="*/ 617 h 634"/>
                <a:gd name="T34" fmla="*/ 7 w 637"/>
                <a:gd name="T35" fmla="*/ 605 h 634"/>
                <a:gd name="T36" fmla="*/ 2 w 637"/>
                <a:gd name="T37" fmla="*/ 591 h 634"/>
                <a:gd name="T38" fmla="*/ 0 w 637"/>
                <a:gd name="T39" fmla="*/ 576 h 634"/>
                <a:gd name="T40" fmla="*/ 2 w 637"/>
                <a:gd name="T41" fmla="*/ 562 h 634"/>
                <a:gd name="T42" fmla="*/ 7 w 637"/>
                <a:gd name="T43" fmla="*/ 548 h 634"/>
                <a:gd name="T44" fmla="*/ 16 w 637"/>
                <a:gd name="T45" fmla="*/ 535 h 634"/>
                <a:gd name="T46" fmla="*/ 538 w 637"/>
                <a:gd name="T47" fmla="*/ 16 h 634"/>
                <a:gd name="T48" fmla="*/ 550 w 637"/>
                <a:gd name="T49" fmla="*/ 7 h 634"/>
                <a:gd name="T50" fmla="*/ 564 w 637"/>
                <a:gd name="T51" fmla="*/ 2 h 634"/>
                <a:gd name="T52" fmla="*/ 579 w 637"/>
                <a:gd name="T53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7" h="634">
                  <a:moveTo>
                    <a:pt x="579" y="0"/>
                  </a:moveTo>
                  <a:lnTo>
                    <a:pt x="593" y="2"/>
                  </a:lnTo>
                  <a:lnTo>
                    <a:pt x="607" y="7"/>
                  </a:lnTo>
                  <a:lnTo>
                    <a:pt x="620" y="16"/>
                  </a:lnTo>
                  <a:lnTo>
                    <a:pt x="629" y="29"/>
                  </a:lnTo>
                  <a:lnTo>
                    <a:pt x="634" y="43"/>
                  </a:lnTo>
                  <a:lnTo>
                    <a:pt x="637" y="57"/>
                  </a:lnTo>
                  <a:lnTo>
                    <a:pt x="634" y="72"/>
                  </a:lnTo>
                  <a:lnTo>
                    <a:pt x="629" y="86"/>
                  </a:lnTo>
                  <a:lnTo>
                    <a:pt x="620" y="98"/>
                  </a:lnTo>
                  <a:lnTo>
                    <a:pt x="99" y="617"/>
                  </a:lnTo>
                  <a:lnTo>
                    <a:pt x="86" y="627"/>
                  </a:lnTo>
                  <a:lnTo>
                    <a:pt x="72" y="632"/>
                  </a:lnTo>
                  <a:lnTo>
                    <a:pt x="58" y="634"/>
                  </a:lnTo>
                  <a:lnTo>
                    <a:pt x="43" y="632"/>
                  </a:lnTo>
                  <a:lnTo>
                    <a:pt x="29" y="627"/>
                  </a:lnTo>
                  <a:lnTo>
                    <a:pt x="16" y="617"/>
                  </a:lnTo>
                  <a:lnTo>
                    <a:pt x="7" y="605"/>
                  </a:lnTo>
                  <a:lnTo>
                    <a:pt x="2" y="591"/>
                  </a:lnTo>
                  <a:lnTo>
                    <a:pt x="0" y="576"/>
                  </a:lnTo>
                  <a:lnTo>
                    <a:pt x="2" y="562"/>
                  </a:lnTo>
                  <a:lnTo>
                    <a:pt x="7" y="548"/>
                  </a:lnTo>
                  <a:lnTo>
                    <a:pt x="16" y="535"/>
                  </a:lnTo>
                  <a:lnTo>
                    <a:pt x="538" y="16"/>
                  </a:lnTo>
                  <a:lnTo>
                    <a:pt x="550" y="7"/>
                  </a:lnTo>
                  <a:lnTo>
                    <a:pt x="564" y="2"/>
                  </a:lnTo>
                  <a:lnTo>
                    <a:pt x="5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70"/>
            <p:cNvSpPr>
              <a:spLocks/>
            </p:cNvSpPr>
            <p:nvPr/>
          </p:nvSpPr>
          <p:spPr bwMode="auto">
            <a:xfrm>
              <a:off x="2713038" y="2100263"/>
              <a:ext cx="146050" cy="146050"/>
            </a:xfrm>
            <a:custGeom>
              <a:avLst/>
              <a:gdLst>
                <a:gd name="T0" fmla="*/ 869 w 927"/>
                <a:gd name="T1" fmla="*/ 0 h 922"/>
                <a:gd name="T2" fmla="*/ 884 w 927"/>
                <a:gd name="T3" fmla="*/ 2 h 922"/>
                <a:gd name="T4" fmla="*/ 898 w 927"/>
                <a:gd name="T5" fmla="*/ 7 h 922"/>
                <a:gd name="T6" fmla="*/ 910 w 927"/>
                <a:gd name="T7" fmla="*/ 16 h 922"/>
                <a:gd name="T8" fmla="*/ 920 w 927"/>
                <a:gd name="T9" fmla="*/ 29 h 922"/>
                <a:gd name="T10" fmla="*/ 925 w 927"/>
                <a:gd name="T11" fmla="*/ 43 h 922"/>
                <a:gd name="T12" fmla="*/ 927 w 927"/>
                <a:gd name="T13" fmla="*/ 57 h 922"/>
                <a:gd name="T14" fmla="*/ 925 w 927"/>
                <a:gd name="T15" fmla="*/ 72 h 922"/>
                <a:gd name="T16" fmla="*/ 920 w 927"/>
                <a:gd name="T17" fmla="*/ 86 h 922"/>
                <a:gd name="T18" fmla="*/ 910 w 927"/>
                <a:gd name="T19" fmla="*/ 98 h 922"/>
                <a:gd name="T20" fmla="*/ 99 w 927"/>
                <a:gd name="T21" fmla="*/ 906 h 922"/>
                <a:gd name="T22" fmla="*/ 87 w 927"/>
                <a:gd name="T23" fmla="*/ 915 h 922"/>
                <a:gd name="T24" fmla="*/ 73 w 927"/>
                <a:gd name="T25" fmla="*/ 920 h 922"/>
                <a:gd name="T26" fmla="*/ 58 w 927"/>
                <a:gd name="T27" fmla="*/ 922 h 922"/>
                <a:gd name="T28" fmla="*/ 44 w 927"/>
                <a:gd name="T29" fmla="*/ 920 h 922"/>
                <a:gd name="T30" fmla="*/ 30 w 927"/>
                <a:gd name="T31" fmla="*/ 915 h 922"/>
                <a:gd name="T32" fmla="*/ 17 w 927"/>
                <a:gd name="T33" fmla="*/ 906 h 922"/>
                <a:gd name="T34" fmla="*/ 8 w 927"/>
                <a:gd name="T35" fmla="*/ 893 h 922"/>
                <a:gd name="T36" fmla="*/ 3 w 927"/>
                <a:gd name="T37" fmla="*/ 879 h 922"/>
                <a:gd name="T38" fmla="*/ 0 w 927"/>
                <a:gd name="T39" fmla="*/ 865 h 922"/>
                <a:gd name="T40" fmla="*/ 3 w 927"/>
                <a:gd name="T41" fmla="*/ 850 h 922"/>
                <a:gd name="T42" fmla="*/ 8 w 927"/>
                <a:gd name="T43" fmla="*/ 836 h 922"/>
                <a:gd name="T44" fmla="*/ 17 w 927"/>
                <a:gd name="T45" fmla="*/ 824 h 922"/>
                <a:gd name="T46" fmla="*/ 828 w 927"/>
                <a:gd name="T47" fmla="*/ 16 h 922"/>
                <a:gd name="T48" fmla="*/ 841 w 927"/>
                <a:gd name="T49" fmla="*/ 7 h 922"/>
                <a:gd name="T50" fmla="*/ 854 w 927"/>
                <a:gd name="T51" fmla="*/ 2 h 922"/>
                <a:gd name="T52" fmla="*/ 869 w 927"/>
                <a:gd name="T53" fmla="*/ 0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27" h="922">
                  <a:moveTo>
                    <a:pt x="869" y="0"/>
                  </a:moveTo>
                  <a:lnTo>
                    <a:pt x="884" y="2"/>
                  </a:lnTo>
                  <a:lnTo>
                    <a:pt x="898" y="7"/>
                  </a:lnTo>
                  <a:lnTo>
                    <a:pt x="910" y="16"/>
                  </a:lnTo>
                  <a:lnTo>
                    <a:pt x="920" y="29"/>
                  </a:lnTo>
                  <a:lnTo>
                    <a:pt x="925" y="43"/>
                  </a:lnTo>
                  <a:lnTo>
                    <a:pt x="927" y="57"/>
                  </a:lnTo>
                  <a:lnTo>
                    <a:pt x="925" y="72"/>
                  </a:lnTo>
                  <a:lnTo>
                    <a:pt x="920" y="86"/>
                  </a:lnTo>
                  <a:lnTo>
                    <a:pt x="910" y="98"/>
                  </a:lnTo>
                  <a:lnTo>
                    <a:pt x="99" y="906"/>
                  </a:lnTo>
                  <a:lnTo>
                    <a:pt x="87" y="915"/>
                  </a:lnTo>
                  <a:lnTo>
                    <a:pt x="73" y="920"/>
                  </a:lnTo>
                  <a:lnTo>
                    <a:pt x="58" y="922"/>
                  </a:lnTo>
                  <a:lnTo>
                    <a:pt x="44" y="920"/>
                  </a:lnTo>
                  <a:lnTo>
                    <a:pt x="30" y="915"/>
                  </a:lnTo>
                  <a:lnTo>
                    <a:pt x="17" y="906"/>
                  </a:lnTo>
                  <a:lnTo>
                    <a:pt x="8" y="893"/>
                  </a:lnTo>
                  <a:lnTo>
                    <a:pt x="3" y="879"/>
                  </a:lnTo>
                  <a:lnTo>
                    <a:pt x="0" y="865"/>
                  </a:lnTo>
                  <a:lnTo>
                    <a:pt x="3" y="850"/>
                  </a:lnTo>
                  <a:lnTo>
                    <a:pt x="8" y="836"/>
                  </a:lnTo>
                  <a:lnTo>
                    <a:pt x="17" y="824"/>
                  </a:lnTo>
                  <a:lnTo>
                    <a:pt x="828" y="16"/>
                  </a:lnTo>
                  <a:lnTo>
                    <a:pt x="841" y="7"/>
                  </a:lnTo>
                  <a:lnTo>
                    <a:pt x="854" y="2"/>
                  </a:lnTo>
                  <a:lnTo>
                    <a:pt x="8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71"/>
            <p:cNvSpPr>
              <a:spLocks/>
            </p:cNvSpPr>
            <p:nvPr/>
          </p:nvSpPr>
          <p:spPr bwMode="auto">
            <a:xfrm>
              <a:off x="2565400" y="2309813"/>
              <a:ext cx="82550" cy="82550"/>
            </a:xfrm>
            <a:custGeom>
              <a:avLst/>
              <a:gdLst>
                <a:gd name="T0" fmla="*/ 463 w 521"/>
                <a:gd name="T1" fmla="*/ 0 h 519"/>
                <a:gd name="T2" fmla="*/ 478 w 521"/>
                <a:gd name="T3" fmla="*/ 2 h 519"/>
                <a:gd name="T4" fmla="*/ 492 w 521"/>
                <a:gd name="T5" fmla="*/ 8 h 519"/>
                <a:gd name="T6" fmla="*/ 504 w 521"/>
                <a:gd name="T7" fmla="*/ 17 h 519"/>
                <a:gd name="T8" fmla="*/ 514 w 521"/>
                <a:gd name="T9" fmla="*/ 29 h 519"/>
                <a:gd name="T10" fmla="*/ 519 w 521"/>
                <a:gd name="T11" fmla="*/ 43 h 519"/>
                <a:gd name="T12" fmla="*/ 521 w 521"/>
                <a:gd name="T13" fmla="*/ 58 h 519"/>
                <a:gd name="T14" fmla="*/ 519 w 521"/>
                <a:gd name="T15" fmla="*/ 72 h 519"/>
                <a:gd name="T16" fmla="*/ 514 w 521"/>
                <a:gd name="T17" fmla="*/ 86 h 519"/>
                <a:gd name="T18" fmla="*/ 504 w 521"/>
                <a:gd name="T19" fmla="*/ 99 h 519"/>
                <a:gd name="T20" fmla="*/ 99 w 521"/>
                <a:gd name="T21" fmla="*/ 502 h 519"/>
                <a:gd name="T22" fmla="*/ 86 w 521"/>
                <a:gd name="T23" fmla="*/ 512 h 519"/>
                <a:gd name="T24" fmla="*/ 73 w 521"/>
                <a:gd name="T25" fmla="*/ 518 h 519"/>
                <a:gd name="T26" fmla="*/ 58 w 521"/>
                <a:gd name="T27" fmla="*/ 519 h 519"/>
                <a:gd name="T28" fmla="*/ 43 w 521"/>
                <a:gd name="T29" fmla="*/ 518 h 519"/>
                <a:gd name="T30" fmla="*/ 29 w 521"/>
                <a:gd name="T31" fmla="*/ 512 h 519"/>
                <a:gd name="T32" fmla="*/ 17 w 521"/>
                <a:gd name="T33" fmla="*/ 502 h 519"/>
                <a:gd name="T34" fmla="*/ 7 w 521"/>
                <a:gd name="T35" fmla="*/ 490 h 519"/>
                <a:gd name="T36" fmla="*/ 2 w 521"/>
                <a:gd name="T37" fmla="*/ 476 h 519"/>
                <a:gd name="T38" fmla="*/ 0 w 521"/>
                <a:gd name="T39" fmla="*/ 461 h 519"/>
                <a:gd name="T40" fmla="*/ 2 w 521"/>
                <a:gd name="T41" fmla="*/ 447 h 519"/>
                <a:gd name="T42" fmla="*/ 7 w 521"/>
                <a:gd name="T43" fmla="*/ 433 h 519"/>
                <a:gd name="T44" fmla="*/ 17 w 521"/>
                <a:gd name="T45" fmla="*/ 420 h 519"/>
                <a:gd name="T46" fmla="*/ 422 w 521"/>
                <a:gd name="T47" fmla="*/ 17 h 519"/>
                <a:gd name="T48" fmla="*/ 435 w 521"/>
                <a:gd name="T49" fmla="*/ 8 h 519"/>
                <a:gd name="T50" fmla="*/ 449 w 521"/>
                <a:gd name="T51" fmla="*/ 2 h 519"/>
                <a:gd name="T52" fmla="*/ 463 w 521"/>
                <a:gd name="T53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1" h="519">
                  <a:moveTo>
                    <a:pt x="463" y="0"/>
                  </a:moveTo>
                  <a:lnTo>
                    <a:pt x="478" y="2"/>
                  </a:lnTo>
                  <a:lnTo>
                    <a:pt x="492" y="8"/>
                  </a:lnTo>
                  <a:lnTo>
                    <a:pt x="504" y="17"/>
                  </a:lnTo>
                  <a:lnTo>
                    <a:pt x="514" y="29"/>
                  </a:lnTo>
                  <a:lnTo>
                    <a:pt x="519" y="43"/>
                  </a:lnTo>
                  <a:lnTo>
                    <a:pt x="521" y="58"/>
                  </a:lnTo>
                  <a:lnTo>
                    <a:pt x="519" y="72"/>
                  </a:lnTo>
                  <a:lnTo>
                    <a:pt x="514" y="86"/>
                  </a:lnTo>
                  <a:lnTo>
                    <a:pt x="504" y="99"/>
                  </a:lnTo>
                  <a:lnTo>
                    <a:pt x="99" y="502"/>
                  </a:lnTo>
                  <a:lnTo>
                    <a:pt x="86" y="512"/>
                  </a:lnTo>
                  <a:lnTo>
                    <a:pt x="73" y="518"/>
                  </a:lnTo>
                  <a:lnTo>
                    <a:pt x="58" y="519"/>
                  </a:lnTo>
                  <a:lnTo>
                    <a:pt x="43" y="518"/>
                  </a:lnTo>
                  <a:lnTo>
                    <a:pt x="29" y="512"/>
                  </a:lnTo>
                  <a:lnTo>
                    <a:pt x="17" y="502"/>
                  </a:lnTo>
                  <a:lnTo>
                    <a:pt x="7" y="490"/>
                  </a:lnTo>
                  <a:lnTo>
                    <a:pt x="2" y="476"/>
                  </a:lnTo>
                  <a:lnTo>
                    <a:pt x="0" y="461"/>
                  </a:lnTo>
                  <a:lnTo>
                    <a:pt x="2" y="447"/>
                  </a:lnTo>
                  <a:lnTo>
                    <a:pt x="7" y="433"/>
                  </a:lnTo>
                  <a:lnTo>
                    <a:pt x="17" y="420"/>
                  </a:lnTo>
                  <a:lnTo>
                    <a:pt x="422" y="17"/>
                  </a:lnTo>
                  <a:lnTo>
                    <a:pt x="435" y="8"/>
                  </a:lnTo>
                  <a:lnTo>
                    <a:pt x="449" y="2"/>
                  </a:lnTo>
                  <a:lnTo>
                    <a:pt x="4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" name="Group 781"/>
          <p:cNvGrpSpPr/>
          <p:nvPr/>
        </p:nvGrpSpPr>
        <p:grpSpPr>
          <a:xfrm>
            <a:off x="4825557" y="644861"/>
            <a:ext cx="295275" cy="531813"/>
            <a:chOff x="1744663" y="1928813"/>
            <a:chExt cx="295275" cy="531813"/>
          </a:xfrm>
          <a:solidFill>
            <a:srgbClr val="000000"/>
          </a:solidFill>
        </p:grpSpPr>
        <p:sp>
          <p:nvSpPr>
            <p:cNvPr id="24" name="Freeform 76"/>
            <p:cNvSpPr>
              <a:spLocks/>
            </p:cNvSpPr>
            <p:nvPr/>
          </p:nvSpPr>
          <p:spPr bwMode="auto">
            <a:xfrm>
              <a:off x="1744663" y="2185988"/>
              <a:ext cx="295275" cy="274638"/>
            </a:xfrm>
            <a:custGeom>
              <a:avLst/>
              <a:gdLst>
                <a:gd name="T0" fmla="*/ 77 w 1861"/>
                <a:gd name="T1" fmla="*/ 3 h 1730"/>
                <a:gd name="T2" fmla="*/ 106 w 1861"/>
                <a:gd name="T3" fmla="*/ 24 h 1730"/>
                <a:gd name="T4" fmla="*/ 116 w 1861"/>
                <a:gd name="T5" fmla="*/ 57 h 1730"/>
                <a:gd name="T6" fmla="*/ 121 w 1861"/>
                <a:gd name="T7" fmla="*/ 477 h 1730"/>
                <a:gd name="T8" fmla="*/ 146 w 1861"/>
                <a:gd name="T9" fmla="*/ 618 h 1730"/>
                <a:gd name="T10" fmla="*/ 196 w 1861"/>
                <a:gd name="T11" fmla="*/ 749 h 1730"/>
                <a:gd name="T12" fmla="*/ 265 w 1861"/>
                <a:gd name="T13" fmla="*/ 869 h 1730"/>
                <a:gd name="T14" fmla="*/ 355 w 1861"/>
                <a:gd name="T15" fmla="*/ 974 h 1730"/>
                <a:gd name="T16" fmla="*/ 462 w 1861"/>
                <a:gd name="T17" fmla="*/ 1063 h 1730"/>
                <a:gd name="T18" fmla="*/ 583 w 1861"/>
                <a:gd name="T19" fmla="*/ 1133 h 1730"/>
                <a:gd name="T20" fmla="*/ 715 w 1861"/>
                <a:gd name="T21" fmla="*/ 1182 h 1730"/>
                <a:gd name="T22" fmla="*/ 857 w 1861"/>
                <a:gd name="T23" fmla="*/ 1208 h 1730"/>
                <a:gd name="T24" fmla="*/ 1005 w 1861"/>
                <a:gd name="T25" fmla="*/ 1208 h 1730"/>
                <a:gd name="T26" fmla="*/ 1147 w 1861"/>
                <a:gd name="T27" fmla="*/ 1182 h 1730"/>
                <a:gd name="T28" fmla="*/ 1280 w 1861"/>
                <a:gd name="T29" fmla="*/ 1133 h 1730"/>
                <a:gd name="T30" fmla="*/ 1400 w 1861"/>
                <a:gd name="T31" fmla="*/ 1063 h 1730"/>
                <a:gd name="T32" fmla="*/ 1507 w 1861"/>
                <a:gd name="T33" fmla="*/ 974 h 1730"/>
                <a:gd name="T34" fmla="*/ 1596 w 1861"/>
                <a:gd name="T35" fmla="*/ 869 h 1730"/>
                <a:gd name="T36" fmla="*/ 1667 w 1861"/>
                <a:gd name="T37" fmla="*/ 749 h 1730"/>
                <a:gd name="T38" fmla="*/ 1716 w 1861"/>
                <a:gd name="T39" fmla="*/ 618 h 1730"/>
                <a:gd name="T40" fmla="*/ 1742 w 1861"/>
                <a:gd name="T41" fmla="*/ 477 h 1730"/>
                <a:gd name="T42" fmla="*/ 1745 w 1861"/>
                <a:gd name="T43" fmla="*/ 57 h 1730"/>
                <a:gd name="T44" fmla="*/ 1757 w 1861"/>
                <a:gd name="T45" fmla="*/ 24 h 1730"/>
                <a:gd name="T46" fmla="*/ 1785 w 1861"/>
                <a:gd name="T47" fmla="*/ 3 h 1730"/>
                <a:gd name="T48" fmla="*/ 1822 w 1861"/>
                <a:gd name="T49" fmla="*/ 3 h 1730"/>
                <a:gd name="T50" fmla="*/ 1851 w 1861"/>
                <a:gd name="T51" fmla="*/ 24 h 1730"/>
                <a:gd name="T52" fmla="*/ 1861 w 1861"/>
                <a:gd name="T53" fmla="*/ 57 h 1730"/>
                <a:gd name="T54" fmla="*/ 1858 w 1861"/>
                <a:gd name="T55" fmla="*/ 480 h 1730"/>
                <a:gd name="T56" fmla="*/ 1834 w 1861"/>
                <a:gd name="T57" fmla="*/ 628 h 1730"/>
                <a:gd name="T58" fmla="*/ 1786 w 1861"/>
                <a:gd name="T59" fmla="*/ 766 h 1730"/>
                <a:gd name="T60" fmla="*/ 1719 w 1861"/>
                <a:gd name="T61" fmla="*/ 894 h 1730"/>
                <a:gd name="T62" fmla="*/ 1632 w 1861"/>
                <a:gd name="T63" fmla="*/ 1009 h 1730"/>
                <a:gd name="T64" fmla="*/ 1529 w 1861"/>
                <a:gd name="T65" fmla="*/ 1109 h 1730"/>
                <a:gd name="T66" fmla="*/ 1411 w 1861"/>
                <a:gd name="T67" fmla="*/ 1193 h 1730"/>
                <a:gd name="T68" fmla="*/ 1281 w 1861"/>
                <a:gd name="T69" fmla="*/ 1258 h 1730"/>
                <a:gd name="T70" fmla="*/ 1139 w 1861"/>
                <a:gd name="T71" fmla="*/ 1302 h 1730"/>
                <a:gd name="T72" fmla="*/ 989 w 1861"/>
                <a:gd name="T73" fmla="*/ 1323 h 1730"/>
                <a:gd name="T74" fmla="*/ 1280 w 1861"/>
                <a:gd name="T75" fmla="*/ 1614 h 1730"/>
                <a:gd name="T76" fmla="*/ 1315 w 1861"/>
                <a:gd name="T77" fmla="*/ 1626 h 1730"/>
                <a:gd name="T78" fmla="*/ 1335 w 1861"/>
                <a:gd name="T79" fmla="*/ 1654 h 1730"/>
                <a:gd name="T80" fmla="*/ 1335 w 1861"/>
                <a:gd name="T81" fmla="*/ 1691 h 1730"/>
                <a:gd name="T82" fmla="*/ 1315 w 1861"/>
                <a:gd name="T83" fmla="*/ 1719 h 1730"/>
                <a:gd name="T84" fmla="*/ 1280 w 1861"/>
                <a:gd name="T85" fmla="*/ 1730 h 1730"/>
                <a:gd name="T86" fmla="*/ 564 w 1861"/>
                <a:gd name="T87" fmla="*/ 1727 h 1730"/>
                <a:gd name="T88" fmla="*/ 535 w 1861"/>
                <a:gd name="T89" fmla="*/ 1707 h 1730"/>
                <a:gd name="T90" fmla="*/ 523 w 1861"/>
                <a:gd name="T91" fmla="*/ 1672 h 1730"/>
                <a:gd name="T92" fmla="*/ 535 w 1861"/>
                <a:gd name="T93" fmla="*/ 1638 h 1730"/>
                <a:gd name="T94" fmla="*/ 564 w 1861"/>
                <a:gd name="T95" fmla="*/ 1617 h 1730"/>
                <a:gd name="T96" fmla="*/ 872 w 1861"/>
                <a:gd name="T97" fmla="*/ 1614 h 1730"/>
                <a:gd name="T98" fmla="*/ 797 w 1861"/>
                <a:gd name="T99" fmla="*/ 1316 h 1730"/>
                <a:gd name="T100" fmla="*/ 651 w 1861"/>
                <a:gd name="T101" fmla="*/ 1283 h 1730"/>
                <a:gd name="T102" fmla="*/ 515 w 1861"/>
                <a:gd name="T103" fmla="*/ 1227 h 1730"/>
                <a:gd name="T104" fmla="*/ 390 w 1861"/>
                <a:gd name="T105" fmla="*/ 1153 h 1730"/>
                <a:gd name="T106" fmla="*/ 279 w 1861"/>
                <a:gd name="T107" fmla="*/ 1062 h 1730"/>
                <a:gd name="T108" fmla="*/ 184 w 1861"/>
                <a:gd name="T109" fmla="*/ 954 h 1730"/>
                <a:gd name="T110" fmla="*/ 107 w 1861"/>
                <a:gd name="T111" fmla="*/ 832 h 1730"/>
                <a:gd name="T112" fmla="*/ 49 w 1861"/>
                <a:gd name="T113" fmla="*/ 698 h 1730"/>
                <a:gd name="T114" fmla="*/ 13 w 1861"/>
                <a:gd name="T115" fmla="*/ 555 h 1730"/>
                <a:gd name="T116" fmla="*/ 0 w 1861"/>
                <a:gd name="T117" fmla="*/ 403 h 1730"/>
                <a:gd name="T118" fmla="*/ 3 w 1861"/>
                <a:gd name="T119" fmla="*/ 39 h 1730"/>
                <a:gd name="T120" fmla="*/ 24 w 1861"/>
                <a:gd name="T121" fmla="*/ 11 h 1730"/>
                <a:gd name="T122" fmla="*/ 58 w 1861"/>
                <a:gd name="T123" fmla="*/ 0 h 1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61" h="1730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4" y="39"/>
                  </a:lnTo>
                  <a:lnTo>
                    <a:pt x="116" y="57"/>
                  </a:lnTo>
                  <a:lnTo>
                    <a:pt x="116" y="403"/>
                  </a:lnTo>
                  <a:lnTo>
                    <a:pt x="121" y="477"/>
                  </a:lnTo>
                  <a:lnTo>
                    <a:pt x="130" y="548"/>
                  </a:lnTo>
                  <a:lnTo>
                    <a:pt x="146" y="618"/>
                  </a:lnTo>
                  <a:lnTo>
                    <a:pt x="168" y="685"/>
                  </a:lnTo>
                  <a:lnTo>
                    <a:pt x="196" y="749"/>
                  </a:lnTo>
                  <a:lnTo>
                    <a:pt x="228" y="811"/>
                  </a:lnTo>
                  <a:lnTo>
                    <a:pt x="265" y="869"/>
                  </a:lnTo>
                  <a:lnTo>
                    <a:pt x="309" y="923"/>
                  </a:lnTo>
                  <a:lnTo>
                    <a:pt x="355" y="974"/>
                  </a:lnTo>
                  <a:lnTo>
                    <a:pt x="407" y="1021"/>
                  </a:lnTo>
                  <a:lnTo>
                    <a:pt x="462" y="1063"/>
                  </a:lnTo>
                  <a:lnTo>
                    <a:pt x="520" y="1101"/>
                  </a:lnTo>
                  <a:lnTo>
                    <a:pt x="583" y="1133"/>
                  </a:lnTo>
                  <a:lnTo>
                    <a:pt x="647" y="1160"/>
                  </a:lnTo>
                  <a:lnTo>
                    <a:pt x="715" y="1182"/>
                  </a:lnTo>
                  <a:lnTo>
                    <a:pt x="785" y="1198"/>
                  </a:lnTo>
                  <a:lnTo>
                    <a:pt x="857" y="1208"/>
                  </a:lnTo>
                  <a:lnTo>
                    <a:pt x="931" y="1211"/>
                  </a:lnTo>
                  <a:lnTo>
                    <a:pt x="1005" y="1208"/>
                  </a:lnTo>
                  <a:lnTo>
                    <a:pt x="1078" y="1198"/>
                  </a:lnTo>
                  <a:lnTo>
                    <a:pt x="1147" y="1182"/>
                  </a:lnTo>
                  <a:lnTo>
                    <a:pt x="1215" y="1160"/>
                  </a:lnTo>
                  <a:lnTo>
                    <a:pt x="1280" y="1133"/>
                  </a:lnTo>
                  <a:lnTo>
                    <a:pt x="1342" y="1101"/>
                  </a:lnTo>
                  <a:lnTo>
                    <a:pt x="1400" y="1063"/>
                  </a:lnTo>
                  <a:lnTo>
                    <a:pt x="1455" y="1021"/>
                  </a:lnTo>
                  <a:lnTo>
                    <a:pt x="1507" y="974"/>
                  </a:lnTo>
                  <a:lnTo>
                    <a:pt x="1554" y="923"/>
                  </a:lnTo>
                  <a:lnTo>
                    <a:pt x="1596" y="869"/>
                  </a:lnTo>
                  <a:lnTo>
                    <a:pt x="1634" y="811"/>
                  </a:lnTo>
                  <a:lnTo>
                    <a:pt x="1667" y="749"/>
                  </a:lnTo>
                  <a:lnTo>
                    <a:pt x="1694" y="685"/>
                  </a:lnTo>
                  <a:lnTo>
                    <a:pt x="1716" y="618"/>
                  </a:lnTo>
                  <a:lnTo>
                    <a:pt x="1732" y="548"/>
                  </a:lnTo>
                  <a:lnTo>
                    <a:pt x="1742" y="477"/>
                  </a:lnTo>
                  <a:lnTo>
                    <a:pt x="1745" y="403"/>
                  </a:lnTo>
                  <a:lnTo>
                    <a:pt x="1745" y="57"/>
                  </a:lnTo>
                  <a:lnTo>
                    <a:pt x="1748" y="39"/>
                  </a:lnTo>
                  <a:lnTo>
                    <a:pt x="1757" y="24"/>
                  </a:lnTo>
                  <a:lnTo>
                    <a:pt x="1769" y="11"/>
                  </a:lnTo>
                  <a:lnTo>
                    <a:pt x="1785" y="3"/>
                  </a:lnTo>
                  <a:lnTo>
                    <a:pt x="1803" y="0"/>
                  </a:lnTo>
                  <a:lnTo>
                    <a:pt x="1822" y="3"/>
                  </a:lnTo>
                  <a:lnTo>
                    <a:pt x="1838" y="11"/>
                  </a:lnTo>
                  <a:lnTo>
                    <a:pt x="1851" y="24"/>
                  </a:lnTo>
                  <a:lnTo>
                    <a:pt x="1859" y="39"/>
                  </a:lnTo>
                  <a:lnTo>
                    <a:pt x="1861" y="57"/>
                  </a:lnTo>
                  <a:lnTo>
                    <a:pt x="1861" y="403"/>
                  </a:lnTo>
                  <a:lnTo>
                    <a:pt x="1858" y="480"/>
                  </a:lnTo>
                  <a:lnTo>
                    <a:pt x="1850" y="555"/>
                  </a:lnTo>
                  <a:lnTo>
                    <a:pt x="1834" y="628"/>
                  </a:lnTo>
                  <a:lnTo>
                    <a:pt x="1813" y="698"/>
                  </a:lnTo>
                  <a:lnTo>
                    <a:pt x="1786" y="766"/>
                  </a:lnTo>
                  <a:lnTo>
                    <a:pt x="1756" y="832"/>
                  </a:lnTo>
                  <a:lnTo>
                    <a:pt x="1719" y="894"/>
                  </a:lnTo>
                  <a:lnTo>
                    <a:pt x="1677" y="954"/>
                  </a:lnTo>
                  <a:lnTo>
                    <a:pt x="1632" y="1009"/>
                  </a:lnTo>
                  <a:lnTo>
                    <a:pt x="1582" y="1062"/>
                  </a:lnTo>
                  <a:lnTo>
                    <a:pt x="1529" y="1109"/>
                  </a:lnTo>
                  <a:lnTo>
                    <a:pt x="1471" y="1153"/>
                  </a:lnTo>
                  <a:lnTo>
                    <a:pt x="1411" y="1193"/>
                  </a:lnTo>
                  <a:lnTo>
                    <a:pt x="1347" y="1227"/>
                  </a:lnTo>
                  <a:lnTo>
                    <a:pt x="1281" y="1258"/>
                  </a:lnTo>
                  <a:lnTo>
                    <a:pt x="1211" y="1283"/>
                  </a:lnTo>
                  <a:lnTo>
                    <a:pt x="1139" y="1302"/>
                  </a:lnTo>
                  <a:lnTo>
                    <a:pt x="1065" y="1316"/>
                  </a:lnTo>
                  <a:lnTo>
                    <a:pt x="989" y="1323"/>
                  </a:lnTo>
                  <a:lnTo>
                    <a:pt x="989" y="1614"/>
                  </a:lnTo>
                  <a:lnTo>
                    <a:pt x="1280" y="1614"/>
                  </a:lnTo>
                  <a:lnTo>
                    <a:pt x="1299" y="1617"/>
                  </a:lnTo>
                  <a:lnTo>
                    <a:pt x="1315" y="1626"/>
                  </a:lnTo>
                  <a:lnTo>
                    <a:pt x="1327" y="1638"/>
                  </a:lnTo>
                  <a:lnTo>
                    <a:pt x="1335" y="1654"/>
                  </a:lnTo>
                  <a:lnTo>
                    <a:pt x="1338" y="1672"/>
                  </a:lnTo>
                  <a:lnTo>
                    <a:pt x="1335" y="1691"/>
                  </a:lnTo>
                  <a:lnTo>
                    <a:pt x="1327" y="1707"/>
                  </a:lnTo>
                  <a:lnTo>
                    <a:pt x="1315" y="1719"/>
                  </a:lnTo>
                  <a:lnTo>
                    <a:pt x="1299" y="1727"/>
                  </a:lnTo>
                  <a:lnTo>
                    <a:pt x="1280" y="1730"/>
                  </a:lnTo>
                  <a:lnTo>
                    <a:pt x="582" y="1730"/>
                  </a:lnTo>
                  <a:lnTo>
                    <a:pt x="564" y="1727"/>
                  </a:lnTo>
                  <a:lnTo>
                    <a:pt x="548" y="1719"/>
                  </a:lnTo>
                  <a:lnTo>
                    <a:pt x="535" y="1707"/>
                  </a:lnTo>
                  <a:lnTo>
                    <a:pt x="527" y="1691"/>
                  </a:lnTo>
                  <a:lnTo>
                    <a:pt x="523" y="1672"/>
                  </a:lnTo>
                  <a:lnTo>
                    <a:pt x="527" y="1654"/>
                  </a:lnTo>
                  <a:lnTo>
                    <a:pt x="535" y="1638"/>
                  </a:lnTo>
                  <a:lnTo>
                    <a:pt x="548" y="1626"/>
                  </a:lnTo>
                  <a:lnTo>
                    <a:pt x="564" y="1617"/>
                  </a:lnTo>
                  <a:lnTo>
                    <a:pt x="582" y="1614"/>
                  </a:lnTo>
                  <a:lnTo>
                    <a:pt x="872" y="1614"/>
                  </a:lnTo>
                  <a:lnTo>
                    <a:pt x="872" y="1323"/>
                  </a:lnTo>
                  <a:lnTo>
                    <a:pt x="797" y="1316"/>
                  </a:lnTo>
                  <a:lnTo>
                    <a:pt x="723" y="1302"/>
                  </a:lnTo>
                  <a:lnTo>
                    <a:pt x="651" y="1283"/>
                  </a:lnTo>
                  <a:lnTo>
                    <a:pt x="582" y="1258"/>
                  </a:lnTo>
                  <a:lnTo>
                    <a:pt x="515" y="1227"/>
                  </a:lnTo>
                  <a:lnTo>
                    <a:pt x="452" y="1193"/>
                  </a:lnTo>
                  <a:lnTo>
                    <a:pt x="390" y="1153"/>
                  </a:lnTo>
                  <a:lnTo>
                    <a:pt x="333" y="1109"/>
                  </a:lnTo>
                  <a:lnTo>
                    <a:pt x="279" y="1062"/>
                  </a:lnTo>
                  <a:lnTo>
                    <a:pt x="229" y="1009"/>
                  </a:lnTo>
                  <a:lnTo>
                    <a:pt x="184" y="954"/>
                  </a:lnTo>
                  <a:lnTo>
                    <a:pt x="143" y="894"/>
                  </a:lnTo>
                  <a:lnTo>
                    <a:pt x="107" y="832"/>
                  </a:lnTo>
                  <a:lnTo>
                    <a:pt x="75" y="766"/>
                  </a:lnTo>
                  <a:lnTo>
                    <a:pt x="49" y="698"/>
                  </a:lnTo>
                  <a:lnTo>
                    <a:pt x="28" y="628"/>
                  </a:lnTo>
                  <a:lnTo>
                    <a:pt x="13" y="555"/>
                  </a:lnTo>
                  <a:lnTo>
                    <a:pt x="3" y="480"/>
                  </a:lnTo>
                  <a:lnTo>
                    <a:pt x="0" y="403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77"/>
            <p:cNvSpPr>
              <a:spLocks noEditPoints="1"/>
            </p:cNvSpPr>
            <p:nvPr/>
          </p:nvSpPr>
          <p:spPr bwMode="auto">
            <a:xfrm>
              <a:off x="1790700" y="1928813"/>
              <a:ext cx="203200" cy="422275"/>
            </a:xfrm>
            <a:custGeom>
              <a:avLst/>
              <a:gdLst>
                <a:gd name="T0" fmla="*/ 528 w 1280"/>
                <a:gd name="T1" fmla="*/ 128 h 2653"/>
                <a:gd name="T2" fmla="*/ 376 w 1280"/>
                <a:gd name="T3" fmla="*/ 187 h 2653"/>
                <a:gd name="T4" fmla="*/ 252 w 1280"/>
                <a:gd name="T5" fmla="*/ 287 h 2653"/>
                <a:gd name="T6" fmla="*/ 164 w 1280"/>
                <a:gd name="T7" fmla="*/ 420 h 2653"/>
                <a:gd name="T8" fmla="*/ 119 w 1280"/>
                <a:gd name="T9" fmla="*/ 578 h 2653"/>
                <a:gd name="T10" fmla="*/ 119 w 1280"/>
                <a:gd name="T11" fmla="*/ 2075 h 2653"/>
                <a:gd name="T12" fmla="*/ 164 w 1280"/>
                <a:gd name="T13" fmla="*/ 2232 h 2653"/>
                <a:gd name="T14" fmla="*/ 252 w 1280"/>
                <a:gd name="T15" fmla="*/ 2366 h 2653"/>
                <a:gd name="T16" fmla="*/ 376 w 1280"/>
                <a:gd name="T17" fmla="*/ 2467 h 2653"/>
                <a:gd name="T18" fmla="*/ 528 w 1280"/>
                <a:gd name="T19" fmla="*/ 2526 h 2653"/>
                <a:gd name="T20" fmla="*/ 697 w 1280"/>
                <a:gd name="T21" fmla="*/ 2534 h 2653"/>
                <a:gd name="T22" fmla="*/ 856 w 1280"/>
                <a:gd name="T23" fmla="*/ 2491 h 2653"/>
                <a:gd name="T24" fmla="*/ 991 w 1280"/>
                <a:gd name="T25" fmla="*/ 2404 h 2653"/>
                <a:gd name="T26" fmla="*/ 1092 w 1280"/>
                <a:gd name="T27" fmla="*/ 2280 h 2653"/>
                <a:gd name="T28" fmla="*/ 1152 w 1280"/>
                <a:gd name="T29" fmla="*/ 2129 h 2653"/>
                <a:gd name="T30" fmla="*/ 1163 w 1280"/>
                <a:gd name="T31" fmla="*/ 634 h 2653"/>
                <a:gd name="T32" fmla="*/ 1137 w 1280"/>
                <a:gd name="T33" fmla="*/ 471 h 2653"/>
                <a:gd name="T34" fmla="*/ 1063 w 1280"/>
                <a:gd name="T35" fmla="*/ 328 h 2653"/>
                <a:gd name="T36" fmla="*/ 948 w 1280"/>
                <a:gd name="T37" fmla="*/ 216 h 2653"/>
                <a:gd name="T38" fmla="*/ 806 w 1280"/>
                <a:gd name="T39" fmla="*/ 143 h 2653"/>
                <a:gd name="T40" fmla="*/ 640 w 1280"/>
                <a:gd name="T41" fmla="*/ 115 h 2653"/>
                <a:gd name="T42" fmla="*/ 769 w 1280"/>
                <a:gd name="T43" fmla="*/ 14 h 2653"/>
                <a:gd name="T44" fmla="*/ 944 w 1280"/>
                <a:gd name="T45" fmla="*/ 77 h 2653"/>
                <a:gd name="T46" fmla="*/ 1092 w 1280"/>
                <a:gd name="T47" fmla="*/ 187 h 2653"/>
                <a:gd name="T48" fmla="*/ 1202 w 1280"/>
                <a:gd name="T49" fmla="*/ 332 h 2653"/>
                <a:gd name="T50" fmla="*/ 1267 w 1280"/>
                <a:gd name="T51" fmla="*/ 507 h 2653"/>
                <a:gd name="T52" fmla="*/ 1280 w 1280"/>
                <a:gd name="T53" fmla="*/ 2018 h 2653"/>
                <a:gd name="T54" fmla="*/ 1251 w 1280"/>
                <a:gd name="T55" fmla="*/ 2207 h 2653"/>
                <a:gd name="T56" fmla="*/ 1171 w 1280"/>
                <a:gd name="T57" fmla="*/ 2373 h 2653"/>
                <a:gd name="T58" fmla="*/ 1047 w 1280"/>
                <a:gd name="T59" fmla="*/ 2508 h 2653"/>
                <a:gd name="T60" fmla="*/ 889 w 1280"/>
                <a:gd name="T61" fmla="*/ 2603 h 2653"/>
                <a:gd name="T62" fmla="*/ 705 w 1280"/>
                <a:gd name="T63" fmla="*/ 2650 h 2653"/>
                <a:gd name="T64" fmla="*/ 512 w 1280"/>
                <a:gd name="T65" fmla="*/ 2640 h 2653"/>
                <a:gd name="T66" fmla="*/ 335 w 1280"/>
                <a:gd name="T67" fmla="*/ 2576 h 2653"/>
                <a:gd name="T68" fmla="*/ 188 w 1280"/>
                <a:gd name="T69" fmla="*/ 2467 h 2653"/>
                <a:gd name="T70" fmla="*/ 77 w 1280"/>
                <a:gd name="T71" fmla="*/ 2320 h 2653"/>
                <a:gd name="T72" fmla="*/ 14 w 1280"/>
                <a:gd name="T73" fmla="*/ 2146 h 2653"/>
                <a:gd name="T74" fmla="*/ 0 w 1280"/>
                <a:gd name="T75" fmla="*/ 634 h 2653"/>
                <a:gd name="T76" fmla="*/ 29 w 1280"/>
                <a:gd name="T77" fmla="*/ 447 h 2653"/>
                <a:gd name="T78" fmla="*/ 110 w 1280"/>
                <a:gd name="T79" fmla="*/ 280 h 2653"/>
                <a:gd name="T80" fmla="*/ 234 w 1280"/>
                <a:gd name="T81" fmla="*/ 146 h 2653"/>
                <a:gd name="T82" fmla="*/ 391 w 1280"/>
                <a:gd name="T83" fmla="*/ 50 h 2653"/>
                <a:gd name="T84" fmla="*/ 575 w 1280"/>
                <a:gd name="T85" fmla="*/ 3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0" h="2653">
                  <a:moveTo>
                    <a:pt x="640" y="115"/>
                  </a:moveTo>
                  <a:lnTo>
                    <a:pt x="583" y="118"/>
                  </a:lnTo>
                  <a:lnTo>
                    <a:pt x="528" y="128"/>
                  </a:lnTo>
                  <a:lnTo>
                    <a:pt x="475" y="143"/>
                  </a:lnTo>
                  <a:lnTo>
                    <a:pt x="424" y="161"/>
                  </a:lnTo>
                  <a:lnTo>
                    <a:pt x="376" y="187"/>
                  </a:lnTo>
                  <a:lnTo>
                    <a:pt x="331" y="216"/>
                  </a:lnTo>
                  <a:lnTo>
                    <a:pt x="290" y="250"/>
                  </a:lnTo>
                  <a:lnTo>
                    <a:pt x="252" y="287"/>
                  </a:lnTo>
                  <a:lnTo>
                    <a:pt x="218" y="328"/>
                  </a:lnTo>
                  <a:lnTo>
                    <a:pt x="188" y="373"/>
                  </a:lnTo>
                  <a:lnTo>
                    <a:pt x="164" y="420"/>
                  </a:lnTo>
                  <a:lnTo>
                    <a:pt x="144" y="471"/>
                  </a:lnTo>
                  <a:lnTo>
                    <a:pt x="129" y="523"/>
                  </a:lnTo>
                  <a:lnTo>
                    <a:pt x="119" y="578"/>
                  </a:lnTo>
                  <a:lnTo>
                    <a:pt x="116" y="634"/>
                  </a:lnTo>
                  <a:lnTo>
                    <a:pt x="116" y="2018"/>
                  </a:lnTo>
                  <a:lnTo>
                    <a:pt x="119" y="2075"/>
                  </a:lnTo>
                  <a:lnTo>
                    <a:pt x="129" y="2129"/>
                  </a:lnTo>
                  <a:lnTo>
                    <a:pt x="144" y="2183"/>
                  </a:lnTo>
                  <a:lnTo>
                    <a:pt x="164" y="2232"/>
                  </a:lnTo>
                  <a:lnTo>
                    <a:pt x="188" y="2280"/>
                  </a:lnTo>
                  <a:lnTo>
                    <a:pt x="218" y="2324"/>
                  </a:lnTo>
                  <a:lnTo>
                    <a:pt x="252" y="2366"/>
                  </a:lnTo>
                  <a:lnTo>
                    <a:pt x="290" y="2404"/>
                  </a:lnTo>
                  <a:lnTo>
                    <a:pt x="331" y="2438"/>
                  </a:lnTo>
                  <a:lnTo>
                    <a:pt x="376" y="2467"/>
                  </a:lnTo>
                  <a:lnTo>
                    <a:pt x="424" y="2491"/>
                  </a:lnTo>
                  <a:lnTo>
                    <a:pt x="475" y="2511"/>
                  </a:lnTo>
                  <a:lnTo>
                    <a:pt x="528" y="2526"/>
                  </a:lnTo>
                  <a:lnTo>
                    <a:pt x="583" y="2534"/>
                  </a:lnTo>
                  <a:lnTo>
                    <a:pt x="640" y="2537"/>
                  </a:lnTo>
                  <a:lnTo>
                    <a:pt x="697" y="2534"/>
                  </a:lnTo>
                  <a:lnTo>
                    <a:pt x="752" y="2526"/>
                  </a:lnTo>
                  <a:lnTo>
                    <a:pt x="806" y="2511"/>
                  </a:lnTo>
                  <a:lnTo>
                    <a:pt x="856" y="2491"/>
                  </a:lnTo>
                  <a:lnTo>
                    <a:pt x="904" y="2467"/>
                  </a:lnTo>
                  <a:lnTo>
                    <a:pt x="948" y="2438"/>
                  </a:lnTo>
                  <a:lnTo>
                    <a:pt x="991" y="2404"/>
                  </a:lnTo>
                  <a:lnTo>
                    <a:pt x="1029" y="2366"/>
                  </a:lnTo>
                  <a:lnTo>
                    <a:pt x="1063" y="2324"/>
                  </a:lnTo>
                  <a:lnTo>
                    <a:pt x="1092" y="2280"/>
                  </a:lnTo>
                  <a:lnTo>
                    <a:pt x="1117" y="2232"/>
                  </a:lnTo>
                  <a:lnTo>
                    <a:pt x="1137" y="2183"/>
                  </a:lnTo>
                  <a:lnTo>
                    <a:pt x="1152" y="2129"/>
                  </a:lnTo>
                  <a:lnTo>
                    <a:pt x="1160" y="2075"/>
                  </a:lnTo>
                  <a:lnTo>
                    <a:pt x="1163" y="2018"/>
                  </a:lnTo>
                  <a:lnTo>
                    <a:pt x="1163" y="634"/>
                  </a:lnTo>
                  <a:lnTo>
                    <a:pt x="1160" y="578"/>
                  </a:lnTo>
                  <a:lnTo>
                    <a:pt x="1152" y="523"/>
                  </a:lnTo>
                  <a:lnTo>
                    <a:pt x="1137" y="471"/>
                  </a:lnTo>
                  <a:lnTo>
                    <a:pt x="1117" y="420"/>
                  </a:lnTo>
                  <a:lnTo>
                    <a:pt x="1092" y="373"/>
                  </a:lnTo>
                  <a:lnTo>
                    <a:pt x="1063" y="328"/>
                  </a:lnTo>
                  <a:lnTo>
                    <a:pt x="1029" y="287"/>
                  </a:lnTo>
                  <a:lnTo>
                    <a:pt x="991" y="250"/>
                  </a:lnTo>
                  <a:lnTo>
                    <a:pt x="948" y="216"/>
                  </a:lnTo>
                  <a:lnTo>
                    <a:pt x="904" y="187"/>
                  </a:lnTo>
                  <a:lnTo>
                    <a:pt x="856" y="161"/>
                  </a:lnTo>
                  <a:lnTo>
                    <a:pt x="806" y="143"/>
                  </a:lnTo>
                  <a:lnTo>
                    <a:pt x="752" y="128"/>
                  </a:lnTo>
                  <a:lnTo>
                    <a:pt x="697" y="118"/>
                  </a:lnTo>
                  <a:lnTo>
                    <a:pt x="640" y="115"/>
                  </a:lnTo>
                  <a:close/>
                  <a:moveTo>
                    <a:pt x="640" y="0"/>
                  </a:moveTo>
                  <a:lnTo>
                    <a:pt x="705" y="3"/>
                  </a:lnTo>
                  <a:lnTo>
                    <a:pt x="769" y="14"/>
                  </a:lnTo>
                  <a:lnTo>
                    <a:pt x="830" y="29"/>
                  </a:lnTo>
                  <a:lnTo>
                    <a:pt x="889" y="50"/>
                  </a:lnTo>
                  <a:lnTo>
                    <a:pt x="944" y="77"/>
                  </a:lnTo>
                  <a:lnTo>
                    <a:pt x="997" y="109"/>
                  </a:lnTo>
                  <a:lnTo>
                    <a:pt x="1047" y="146"/>
                  </a:lnTo>
                  <a:lnTo>
                    <a:pt x="1092" y="187"/>
                  </a:lnTo>
                  <a:lnTo>
                    <a:pt x="1134" y="232"/>
                  </a:lnTo>
                  <a:lnTo>
                    <a:pt x="1171" y="280"/>
                  </a:lnTo>
                  <a:lnTo>
                    <a:pt x="1202" y="332"/>
                  </a:lnTo>
                  <a:lnTo>
                    <a:pt x="1230" y="388"/>
                  </a:lnTo>
                  <a:lnTo>
                    <a:pt x="1251" y="447"/>
                  </a:lnTo>
                  <a:lnTo>
                    <a:pt x="1267" y="507"/>
                  </a:lnTo>
                  <a:lnTo>
                    <a:pt x="1276" y="570"/>
                  </a:lnTo>
                  <a:lnTo>
                    <a:pt x="1280" y="634"/>
                  </a:lnTo>
                  <a:lnTo>
                    <a:pt x="1280" y="2018"/>
                  </a:lnTo>
                  <a:lnTo>
                    <a:pt x="1276" y="2083"/>
                  </a:lnTo>
                  <a:lnTo>
                    <a:pt x="1267" y="2146"/>
                  </a:lnTo>
                  <a:lnTo>
                    <a:pt x="1251" y="2207"/>
                  </a:lnTo>
                  <a:lnTo>
                    <a:pt x="1230" y="2266"/>
                  </a:lnTo>
                  <a:lnTo>
                    <a:pt x="1202" y="2320"/>
                  </a:lnTo>
                  <a:lnTo>
                    <a:pt x="1171" y="2373"/>
                  </a:lnTo>
                  <a:lnTo>
                    <a:pt x="1134" y="2422"/>
                  </a:lnTo>
                  <a:lnTo>
                    <a:pt x="1092" y="2467"/>
                  </a:lnTo>
                  <a:lnTo>
                    <a:pt x="1047" y="2508"/>
                  </a:lnTo>
                  <a:lnTo>
                    <a:pt x="997" y="2545"/>
                  </a:lnTo>
                  <a:lnTo>
                    <a:pt x="944" y="2576"/>
                  </a:lnTo>
                  <a:lnTo>
                    <a:pt x="889" y="2603"/>
                  </a:lnTo>
                  <a:lnTo>
                    <a:pt x="830" y="2624"/>
                  </a:lnTo>
                  <a:lnTo>
                    <a:pt x="769" y="2640"/>
                  </a:lnTo>
                  <a:lnTo>
                    <a:pt x="705" y="2650"/>
                  </a:lnTo>
                  <a:lnTo>
                    <a:pt x="640" y="2653"/>
                  </a:lnTo>
                  <a:lnTo>
                    <a:pt x="575" y="2650"/>
                  </a:lnTo>
                  <a:lnTo>
                    <a:pt x="512" y="2640"/>
                  </a:lnTo>
                  <a:lnTo>
                    <a:pt x="450" y="2624"/>
                  </a:lnTo>
                  <a:lnTo>
                    <a:pt x="391" y="2603"/>
                  </a:lnTo>
                  <a:lnTo>
                    <a:pt x="335" y="2576"/>
                  </a:lnTo>
                  <a:lnTo>
                    <a:pt x="282" y="2545"/>
                  </a:lnTo>
                  <a:lnTo>
                    <a:pt x="234" y="2508"/>
                  </a:lnTo>
                  <a:lnTo>
                    <a:pt x="188" y="2467"/>
                  </a:lnTo>
                  <a:lnTo>
                    <a:pt x="147" y="2422"/>
                  </a:lnTo>
                  <a:lnTo>
                    <a:pt x="110" y="2373"/>
                  </a:lnTo>
                  <a:lnTo>
                    <a:pt x="77" y="2320"/>
                  </a:lnTo>
                  <a:lnTo>
                    <a:pt x="51" y="2266"/>
                  </a:lnTo>
                  <a:lnTo>
                    <a:pt x="29" y="2207"/>
                  </a:lnTo>
                  <a:lnTo>
                    <a:pt x="14" y="2146"/>
                  </a:lnTo>
                  <a:lnTo>
                    <a:pt x="3" y="2083"/>
                  </a:lnTo>
                  <a:lnTo>
                    <a:pt x="0" y="2018"/>
                  </a:lnTo>
                  <a:lnTo>
                    <a:pt x="0" y="634"/>
                  </a:lnTo>
                  <a:lnTo>
                    <a:pt x="3" y="570"/>
                  </a:lnTo>
                  <a:lnTo>
                    <a:pt x="14" y="507"/>
                  </a:lnTo>
                  <a:lnTo>
                    <a:pt x="29" y="447"/>
                  </a:lnTo>
                  <a:lnTo>
                    <a:pt x="51" y="388"/>
                  </a:lnTo>
                  <a:lnTo>
                    <a:pt x="77" y="332"/>
                  </a:lnTo>
                  <a:lnTo>
                    <a:pt x="110" y="280"/>
                  </a:lnTo>
                  <a:lnTo>
                    <a:pt x="147" y="232"/>
                  </a:lnTo>
                  <a:lnTo>
                    <a:pt x="188" y="187"/>
                  </a:lnTo>
                  <a:lnTo>
                    <a:pt x="234" y="146"/>
                  </a:lnTo>
                  <a:lnTo>
                    <a:pt x="282" y="109"/>
                  </a:lnTo>
                  <a:lnTo>
                    <a:pt x="335" y="77"/>
                  </a:lnTo>
                  <a:lnTo>
                    <a:pt x="391" y="50"/>
                  </a:lnTo>
                  <a:lnTo>
                    <a:pt x="450" y="29"/>
                  </a:lnTo>
                  <a:lnTo>
                    <a:pt x="512" y="14"/>
                  </a:lnTo>
                  <a:lnTo>
                    <a:pt x="575" y="3"/>
                  </a:lnTo>
                  <a:lnTo>
                    <a:pt x="6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Freeform 82"/>
          <p:cNvSpPr>
            <a:spLocks noEditPoints="1"/>
          </p:cNvSpPr>
          <p:nvPr/>
        </p:nvSpPr>
        <p:spPr bwMode="auto">
          <a:xfrm>
            <a:off x="3801956" y="680580"/>
            <a:ext cx="471488" cy="460375"/>
          </a:xfrm>
          <a:custGeom>
            <a:avLst/>
            <a:gdLst>
              <a:gd name="T0" fmla="*/ 3067 w 3267"/>
              <a:gd name="T1" fmla="*/ 195 h 3189"/>
              <a:gd name="T2" fmla="*/ 276 w 3267"/>
              <a:gd name="T3" fmla="*/ 1476 h 3189"/>
              <a:gd name="T4" fmla="*/ 1528 w 3267"/>
              <a:gd name="T5" fmla="*/ 1687 h 3189"/>
              <a:gd name="T6" fmla="*/ 1544 w 3267"/>
              <a:gd name="T7" fmla="*/ 1691 h 3189"/>
              <a:gd name="T8" fmla="*/ 1557 w 3267"/>
              <a:gd name="T9" fmla="*/ 1700 h 3189"/>
              <a:gd name="T10" fmla="*/ 1568 w 3267"/>
              <a:gd name="T11" fmla="*/ 1711 h 3189"/>
              <a:gd name="T12" fmla="*/ 1576 w 3267"/>
              <a:gd name="T13" fmla="*/ 1725 h 3189"/>
              <a:gd name="T14" fmla="*/ 1580 w 3267"/>
              <a:gd name="T15" fmla="*/ 1741 h 3189"/>
              <a:gd name="T16" fmla="*/ 1721 w 3267"/>
              <a:gd name="T17" fmla="*/ 2909 h 3189"/>
              <a:gd name="T18" fmla="*/ 3067 w 3267"/>
              <a:gd name="T19" fmla="*/ 195 h 3189"/>
              <a:gd name="T20" fmla="*/ 3207 w 3267"/>
              <a:gd name="T21" fmla="*/ 0 h 3189"/>
              <a:gd name="T22" fmla="*/ 3222 w 3267"/>
              <a:gd name="T23" fmla="*/ 2 h 3189"/>
              <a:gd name="T24" fmla="*/ 3236 w 3267"/>
              <a:gd name="T25" fmla="*/ 9 h 3189"/>
              <a:gd name="T26" fmla="*/ 3249 w 3267"/>
              <a:gd name="T27" fmla="*/ 18 h 3189"/>
              <a:gd name="T28" fmla="*/ 3258 w 3267"/>
              <a:gd name="T29" fmla="*/ 32 h 3189"/>
              <a:gd name="T30" fmla="*/ 3264 w 3267"/>
              <a:gd name="T31" fmla="*/ 46 h 3189"/>
              <a:gd name="T32" fmla="*/ 3267 w 3267"/>
              <a:gd name="T33" fmla="*/ 61 h 3189"/>
              <a:gd name="T34" fmla="*/ 3265 w 3267"/>
              <a:gd name="T35" fmla="*/ 76 h 3189"/>
              <a:gd name="T36" fmla="*/ 3260 w 3267"/>
              <a:gd name="T37" fmla="*/ 91 h 3189"/>
              <a:gd name="T38" fmla="*/ 1742 w 3267"/>
              <a:gd name="T39" fmla="*/ 3154 h 3189"/>
              <a:gd name="T40" fmla="*/ 1731 w 3267"/>
              <a:gd name="T41" fmla="*/ 3169 h 3189"/>
              <a:gd name="T42" fmla="*/ 1717 w 3267"/>
              <a:gd name="T43" fmla="*/ 3180 h 3189"/>
              <a:gd name="T44" fmla="*/ 1702 w 3267"/>
              <a:gd name="T45" fmla="*/ 3187 h 3189"/>
              <a:gd name="T46" fmla="*/ 1684 w 3267"/>
              <a:gd name="T47" fmla="*/ 3189 h 3189"/>
              <a:gd name="T48" fmla="*/ 1679 w 3267"/>
              <a:gd name="T49" fmla="*/ 3189 h 3189"/>
              <a:gd name="T50" fmla="*/ 1674 w 3267"/>
              <a:gd name="T51" fmla="*/ 3188 h 3189"/>
              <a:gd name="T52" fmla="*/ 1658 w 3267"/>
              <a:gd name="T53" fmla="*/ 3184 h 3189"/>
              <a:gd name="T54" fmla="*/ 1645 w 3267"/>
              <a:gd name="T55" fmla="*/ 3175 h 3189"/>
              <a:gd name="T56" fmla="*/ 1634 w 3267"/>
              <a:gd name="T57" fmla="*/ 3164 h 3189"/>
              <a:gd name="T58" fmla="*/ 1626 w 3267"/>
              <a:gd name="T59" fmla="*/ 3150 h 3189"/>
              <a:gd name="T60" fmla="*/ 1622 w 3267"/>
              <a:gd name="T61" fmla="*/ 3134 h 3189"/>
              <a:gd name="T62" fmla="*/ 1461 w 3267"/>
              <a:gd name="T63" fmla="*/ 1803 h 3189"/>
              <a:gd name="T64" fmla="*/ 51 w 3267"/>
              <a:gd name="T65" fmla="*/ 1567 h 3189"/>
              <a:gd name="T66" fmla="*/ 36 w 3267"/>
              <a:gd name="T67" fmla="*/ 1562 h 3189"/>
              <a:gd name="T68" fmla="*/ 22 w 3267"/>
              <a:gd name="T69" fmla="*/ 1554 h 3189"/>
              <a:gd name="T70" fmla="*/ 12 w 3267"/>
              <a:gd name="T71" fmla="*/ 1543 h 3189"/>
              <a:gd name="T72" fmla="*/ 4 w 3267"/>
              <a:gd name="T73" fmla="*/ 1528 h 3189"/>
              <a:gd name="T74" fmla="*/ 0 w 3267"/>
              <a:gd name="T75" fmla="*/ 1512 h 3189"/>
              <a:gd name="T76" fmla="*/ 0 w 3267"/>
              <a:gd name="T77" fmla="*/ 1496 h 3189"/>
              <a:gd name="T78" fmla="*/ 3 w 3267"/>
              <a:gd name="T79" fmla="*/ 1481 h 3189"/>
              <a:gd name="T80" fmla="*/ 11 w 3267"/>
              <a:gd name="T81" fmla="*/ 1467 h 3189"/>
              <a:gd name="T82" fmla="*/ 22 w 3267"/>
              <a:gd name="T83" fmla="*/ 1456 h 3189"/>
              <a:gd name="T84" fmla="*/ 36 w 3267"/>
              <a:gd name="T85" fmla="*/ 1447 h 3189"/>
              <a:gd name="T86" fmla="*/ 3177 w 3267"/>
              <a:gd name="T87" fmla="*/ 5 h 3189"/>
              <a:gd name="T88" fmla="*/ 3191 w 3267"/>
              <a:gd name="T89" fmla="*/ 0 h 3189"/>
              <a:gd name="T90" fmla="*/ 3207 w 3267"/>
              <a:gd name="T91" fmla="*/ 0 h 3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267" h="3189">
                <a:moveTo>
                  <a:pt x="3067" y="195"/>
                </a:moveTo>
                <a:lnTo>
                  <a:pt x="276" y="1476"/>
                </a:lnTo>
                <a:lnTo>
                  <a:pt x="1528" y="1687"/>
                </a:lnTo>
                <a:lnTo>
                  <a:pt x="1544" y="1691"/>
                </a:lnTo>
                <a:lnTo>
                  <a:pt x="1557" y="1700"/>
                </a:lnTo>
                <a:lnTo>
                  <a:pt x="1568" y="1711"/>
                </a:lnTo>
                <a:lnTo>
                  <a:pt x="1576" y="1725"/>
                </a:lnTo>
                <a:lnTo>
                  <a:pt x="1580" y="1741"/>
                </a:lnTo>
                <a:lnTo>
                  <a:pt x="1721" y="2909"/>
                </a:lnTo>
                <a:lnTo>
                  <a:pt x="3067" y="195"/>
                </a:lnTo>
                <a:close/>
                <a:moveTo>
                  <a:pt x="3207" y="0"/>
                </a:moveTo>
                <a:lnTo>
                  <a:pt x="3222" y="2"/>
                </a:lnTo>
                <a:lnTo>
                  <a:pt x="3236" y="9"/>
                </a:lnTo>
                <a:lnTo>
                  <a:pt x="3249" y="18"/>
                </a:lnTo>
                <a:lnTo>
                  <a:pt x="3258" y="32"/>
                </a:lnTo>
                <a:lnTo>
                  <a:pt x="3264" y="46"/>
                </a:lnTo>
                <a:lnTo>
                  <a:pt x="3267" y="61"/>
                </a:lnTo>
                <a:lnTo>
                  <a:pt x="3265" y="76"/>
                </a:lnTo>
                <a:lnTo>
                  <a:pt x="3260" y="91"/>
                </a:lnTo>
                <a:lnTo>
                  <a:pt x="1742" y="3154"/>
                </a:lnTo>
                <a:lnTo>
                  <a:pt x="1731" y="3169"/>
                </a:lnTo>
                <a:lnTo>
                  <a:pt x="1717" y="3180"/>
                </a:lnTo>
                <a:lnTo>
                  <a:pt x="1702" y="3187"/>
                </a:lnTo>
                <a:lnTo>
                  <a:pt x="1684" y="3189"/>
                </a:lnTo>
                <a:lnTo>
                  <a:pt x="1679" y="3189"/>
                </a:lnTo>
                <a:lnTo>
                  <a:pt x="1674" y="3188"/>
                </a:lnTo>
                <a:lnTo>
                  <a:pt x="1658" y="3184"/>
                </a:lnTo>
                <a:lnTo>
                  <a:pt x="1645" y="3175"/>
                </a:lnTo>
                <a:lnTo>
                  <a:pt x="1634" y="3164"/>
                </a:lnTo>
                <a:lnTo>
                  <a:pt x="1626" y="3150"/>
                </a:lnTo>
                <a:lnTo>
                  <a:pt x="1622" y="3134"/>
                </a:lnTo>
                <a:lnTo>
                  <a:pt x="1461" y="1803"/>
                </a:lnTo>
                <a:lnTo>
                  <a:pt x="51" y="1567"/>
                </a:lnTo>
                <a:lnTo>
                  <a:pt x="36" y="1562"/>
                </a:lnTo>
                <a:lnTo>
                  <a:pt x="22" y="1554"/>
                </a:lnTo>
                <a:lnTo>
                  <a:pt x="12" y="1543"/>
                </a:lnTo>
                <a:lnTo>
                  <a:pt x="4" y="1528"/>
                </a:lnTo>
                <a:lnTo>
                  <a:pt x="0" y="1512"/>
                </a:lnTo>
                <a:lnTo>
                  <a:pt x="0" y="1496"/>
                </a:lnTo>
                <a:lnTo>
                  <a:pt x="3" y="1481"/>
                </a:lnTo>
                <a:lnTo>
                  <a:pt x="11" y="1467"/>
                </a:lnTo>
                <a:lnTo>
                  <a:pt x="22" y="1456"/>
                </a:lnTo>
                <a:lnTo>
                  <a:pt x="36" y="1447"/>
                </a:lnTo>
                <a:lnTo>
                  <a:pt x="3177" y="5"/>
                </a:lnTo>
                <a:lnTo>
                  <a:pt x="3191" y="0"/>
                </a:lnTo>
                <a:lnTo>
                  <a:pt x="320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133"/>
          <p:cNvSpPr>
            <a:spLocks noEditPoints="1"/>
          </p:cNvSpPr>
          <p:nvPr/>
        </p:nvSpPr>
        <p:spPr bwMode="auto">
          <a:xfrm>
            <a:off x="10333746" y="1448824"/>
            <a:ext cx="504825" cy="468312"/>
          </a:xfrm>
          <a:custGeom>
            <a:avLst/>
            <a:gdLst>
              <a:gd name="T0" fmla="*/ 1272 w 3498"/>
              <a:gd name="T1" fmla="*/ 271 h 3238"/>
              <a:gd name="T2" fmla="*/ 1272 w 3498"/>
              <a:gd name="T3" fmla="*/ 2867 h 3238"/>
              <a:gd name="T4" fmla="*/ 2226 w 3498"/>
              <a:gd name="T5" fmla="*/ 3034 h 3238"/>
              <a:gd name="T6" fmla="*/ 2226 w 3498"/>
              <a:gd name="T7" fmla="*/ 494 h 3238"/>
              <a:gd name="T8" fmla="*/ 1272 w 3498"/>
              <a:gd name="T9" fmla="*/ 271 h 3238"/>
              <a:gd name="T10" fmla="*/ 1145 w 3498"/>
              <a:gd name="T11" fmla="*/ 270 h 3238"/>
              <a:gd name="T12" fmla="*/ 127 w 3498"/>
              <a:gd name="T13" fmla="*/ 495 h 3238"/>
              <a:gd name="T14" fmla="*/ 127 w 3498"/>
              <a:gd name="T15" fmla="*/ 3095 h 3238"/>
              <a:gd name="T16" fmla="*/ 1145 w 3498"/>
              <a:gd name="T17" fmla="*/ 2869 h 3238"/>
              <a:gd name="T18" fmla="*/ 1145 w 3498"/>
              <a:gd name="T19" fmla="*/ 270 h 3238"/>
              <a:gd name="T20" fmla="*/ 3371 w 3498"/>
              <a:gd name="T21" fmla="*/ 151 h 3238"/>
              <a:gd name="T22" fmla="*/ 2353 w 3498"/>
              <a:gd name="T23" fmla="*/ 490 h 3238"/>
              <a:gd name="T24" fmla="*/ 2353 w 3498"/>
              <a:gd name="T25" fmla="*/ 3018 h 3238"/>
              <a:gd name="T26" fmla="*/ 3371 w 3498"/>
              <a:gd name="T27" fmla="*/ 2623 h 3238"/>
              <a:gd name="T28" fmla="*/ 3371 w 3498"/>
              <a:gd name="T29" fmla="*/ 151 h 3238"/>
              <a:gd name="T30" fmla="*/ 3429 w 3498"/>
              <a:gd name="T31" fmla="*/ 0 h 3238"/>
              <a:gd name="T32" fmla="*/ 3444 w 3498"/>
              <a:gd name="T33" fmla="*/ 1 h 3238"/>
              <a:gd name="T34" fmla="*/ 3459 w 3498"/>
              <a:gd name="T35" fmla="*/ 4 h 3238"/>
              <a:gd name="T36" fmla="*/ 3472 w 3498"/>
              <a:gd name="T37" fmla="*/ 12 h 3238"/>
              <a:gd name="T38" fmla="*/ 3483 w 3498"/>
              <a:gd name="T39" fmla="*/ 22 h 3238"/>
              <a:gd name="T40" fmla="*/ 3491 w 3498"/>
              <a:gd name="T41" fmla="*/ 35 h 3238"/>
              <a:gd name="T42" fmla="*/ 3496 w 3498"/>
              <a:gd name="T43" fmla="*/ 49 h 3238"/>
              <a:gd name="T44" fmla="*/ 3498 w 3498"/>
              <a:gd name="T45" fmla="*/ 63 h 3238"/>
              <a:gd name="T46" fmla="*/ 3498 w 3498"/>
              <a:gd name="T47" fmla="*/ 2666 h 3238"/>
              <a:gd name="T48" fmla="*/ 3495 w 3498"/>
              <a:gd name="T49" fmla="*/ 2685 h 3238"/>
              <a:gd name="T50" fmla="*/ 3486 w 3498"/>
              <a:gd name="T51" fmla="*/ 2702 h 3238"/>
              <a:gd name="T52" fmla="*/ 3474 w 3498"/>
              <a:gd name="T53" fmla="*/ 2716 h 3238"/>
              <a:gd name="T54" fmla="*/ 3458 w 3498"/>
              <a:gd name="T55" fmla="*/ 2726 h 3238"/>
              <a:gd name="T56" fmla="*/ 2313 w 3498"/>
              <a:gd name="T57" fmla="*/ 3170 h 3238"/>
              <a:gd name="T58" fmla="*/ 2312 w 3498"/>
              <a:gd name="T59" fmla="*/ 3170 h 3238"/>
              <a:gd name="T60" fmla="*/ 2301 w 3498"/>
              <a:gd name="T61" fmla="*/ 3173 h 3238"/>
              <a:gd name="T62" fmla="*/ 2290 w 3498"/>
              <a:gd name="T63" fmla="*/ 3174 h 3238"/>
              <a:gd name="T64" fmla="*/ 2284 w 3498"/>
              <a:gd name="T65" fmla="*/ 3174 h 3238"/>
              <a:gd name="T66" fmla="*/ 2279 w 3498"/>
              <a:gd name="T67" fmla="*/ 3173 h 3238"/>
              <a:gd name="T68" fmla="*/ 1209 w 3498"/>
              <a:gd name="T69" fmla="*/ 2985 h 3238"/>
              <a:gd name="T70" fmla="*/ 77 w 3498"/>
              <a:gd name="T71" fmla="*/ 3237 h 3238"/>
              <a:gd name="T72" fmla="*/ 70 w 3498"/>
              <a:gd name="T73" fmla="*/ 3238 h 3238"/>
              <a:gd name="T74" fmla="*/ 64 w 3498"/>
              <a:gd name="T75" fmla="*/ 3238 h 3238"/>
              <a:gd name="T76" fmla="*/ 50 w 3498"/>
              <a:gd name="T77" fmla="*/ 3237 h 3238"/>
              <a:gd name="T78" fmla="*/ 36 w 3498"/>
              <a:gd name="T79" fmla="*/ 3231 h 3238"/>
              <a:gd name="T80" fmla="*/ 24 w 3498"/>
              <a:gd name="T81" fmla="*/ 3224 h 3238"/>
              <a:gd name="T82" fmla="*/ 11 w 3498"/>
              <a:gd name="T83" fmla="*/ 3210 h 3238"/>
              <a:gd name="T84" fmla="*/ 3 w 3498"/>
              <a:gd name="T85" fmla="*/ 3193 h 3238"/>
              <a:gd name="T86" fmla="*/ 0 w 3498"/>
              <a:gd name="T87" fmla="*/ 3174 h 3238"/>
              <a:gd name="T88" fmla="*/ 0 w 3498"/>
              <a:gd name="T89" fmla="*/ 444 h 3238"/>
              <a:gd name="T90" fmla="*/ 2 w 3498"/>
              <a:gd name="T91" fmla="*/ 427 h 3238"/>
              <a:gd name="T92" fmla="*/ 10 w 3498"/>
              <a:gd name="T93" fmla="*/ 411 h 3238"/>
              <a:gd name="T94" fmla="*/ 20 w 3498"/>
              <a:gd name="T95" fmla="*/ 399 h 3238"/>
              <a:gd name="T96" fmla="*/ 34 w 3498"/>
              <a:gd name="T97" fmla="*/ 388 h 3238"/>
              <a:gd name="T98" fmla="*/ 50 w 3498"/>
              <a:gd name="T99" fmla="*/ 382 h 3238"/>
              <a:gd name="T100" fmla="*/ 1195 w 3498"/>
              <a:gd name="T101" fmla="*/ 128 h 3238"/>
              <a:gd name="T102" fmla="*/ 1205 w 3498"/>
              <a:gd name="T103" fmla="*/ 128 h 3238"/>
              <a:gd name="T104" fmla="*/ 1215 w 3498"/>
              <a:gd name="T105" fmla="*/ 128 h 3238"/>
              <a:gd name="T106" fmla="*/ 1218 w 3498"/>
              <a:gd name="T107" fmla="*/ 128 h 3238"/>
              <a:gd name="T108" fmla="*/ 1220 w 3498"/>
              <a:gd name="T109" fmla="*/ 128 h 3238"/>
              <a:gd name="T110" fmla="*/ 1223 w 3498"/>
              <a:gd name="T111" fmla="*/ 128 h 3238"/>
              <a:gd name="T112" fmla="*/ 2286 w 3498"/>
              <a:gd name="T113" fmla="*/ 379 h 3238"/>
              <a:gd name="T114" fmla="*/ 3414 w 3498"/>
              <a:gd name="T115" fmla="*/ 3 h 3238"/>
              <a:gd name="T116" fmla="*/ 3429 w 3498"/>
              <a:gd name="T117" fmla="*/ 0 h 3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98" h="3238">
                <a:moveTo>
                  <a:pt x="1272" y="271"/>
                </a:moveTo>
                <a:lnTo>
                  <a:pt x="1272" y="2867"/>
                </a:lnTo>
                <a:lnTo>
                  <a:pt x="2226" y="3034"/>
                </a:lnTo>
                <a:lnTo>
                  <a:pt x="2226" y="494"/>
                </a:lnTo>
                <a:lnTo>
                  <a:pt x="1272" y="271"/>
                </a:lnTo>
                <a:close/>
                <a:moveTo>
                  <a:pt x="1145" y="270"/>
                </a:moveTo>
                <a:lnTo>
                  <a:pt x="127" y="495"/>
                </a:lnTo>
                <a:lnTo>
                  <a:pt x="127" y="3095"/>
                </a:lnTo>
                <a:lnTo>
                  <a:pt x="1145" y="2869"/>
                </a:lnTo>
                <a:lnTo>
                  <a:pt x="1145" y="270"/>
                </a:lnTo>
                <a:close/>
                <a:moveTo>
                  <a:pt x="3371" y="151"/>
                </a:moveTo>
                <a:lnTo>
                  <a:pt x="2353" y="490"/>
                </a:lnTo>
                <a:lnTo>
                  <a:pt x="2353" y="3018"/>
                </a:lnTo>
                <a:lnTo>
                  <a:pt x="3371" y="2623"/>
                </a:lnTo>
                <a:lnTo>
                  <a:pt x="3371" y="151"/>
                </a:lnTo>
                <a:close/>
                <a:moveTo>
                  <a:pt x="3429" y="0"/>
                </a:moveTo>
                <a:lnTo>
                  <a:pt x="3444" y="1"/>
                </a:lnTo>
                <a:lnTo>
                  <a:pt x="3459" y="4"/>
                </a:lnTo>
                <a:lnTo>
                  <a:pt x="3472" y="12"/>
                </a:lnTo>
                <a:lnTo>
                  <a:pt x="3483" y="22"/>
                </a:lnTo>
                <a:lnTo>
                  <a:pt x="3491" y="35"/>
                </a:lnTo>
                <a:lnTo>
                  <a:pt x="3496" y="49"/>
                </a:lnTo>
                <a:lnTo>
                  <a:pt x="3498" y="63"/>
                </a:lnTo>
                <a:lnTo>
                  <a:pt x="3498" y="2666"/>
                </a:lnTo>
                <a:lnTo>
                  <a:pt x="3495" y="2685"/>
                </a:lnTo>
                <a:lnTo>
                  <a:pt x="3486" y="2702"/>
                </a:lnTo>
                <a:lnTo>
                  <a:pt x="3474" y="2716"/>
                </a:lnTo>
                <a:lnTo>
                  <a:pt x="3458" y="2726"/>
                </a:lnTo>
                <a:lnTo>
                  <a:pt x="2313" y="3170"/>
                </a:lnTo>
                <a:lnTo>
                  <a:pt x="2312" y="3170"/>
                </a:lnTo>
                <a:lnTo>
                  <a:pt x="2301" y="3173"/>
                </a:lnTo>
                <a:lnTo>
                  <a:pt x="2290" y="3174"/>
                </a:lnTo>
                <a:lnTo>
                  <a:pt x="2284" y="3174"/>
                </a:lnTo>
                <a:lnTo>
                  <a:pt x="2279" y="3173"/>
                </a:lnTo>
                <a:lnTo>
                  <a:pt x="1209" y="2985"/>
                </a:lnTo>
                <a:lnTo>
                  <a:pt x="77" y="3237"/>
                </a:lnTo>
                <a:lnTo>
                  <a:pt x="70" y="3238"/>
                </a:lnTo>
                <a:lnTo>
                  <a:pt x="64" y="3238"/>
                </a:lnTo>
                <a:lnTo>
                  <a:pt x="50" y="3237"/>
                </a:lnTo>
                <a:lnTo>
                  <a:pt x="36" y="3231"/>
                </a:lnTo>
                <a:lnTo>
                  <a:pt x="24" y="3224"/>
                </a:lnTo>
                <a:lnTo>
                  <a:pt x="11" y="3210"/>
                </a:lnTo>
                <a:lnTo>
                  <a:pt x="3" y="3193"/>
                </a:lnTo>
                <a:lnTo>
                  <a:pt x="0" y="3174"/>
                </a:lnTo>
                <a:lnTo>
                  <a:pt x="0" y="444"/>
                </a:lnTo>
                <a:lnTo>
                  <a:pt x="2" y="427"/>
                </a:lnTo>
                <a:lnTo>
                  <a:pt x="10" y="411"/>
                </a:lnTo>
                <a:lnTo>
                  <a:pt x="20" y="399"/>
                </a:lnTo>
                <a:lnTo>
                  <a:pt x="34" y="388"/>
                </a:lnTo>
                <a:lnTo>
                  <a:pt x="50" y="382"/>
                </a:lnTo>
                <a:lnTo>
                  <a:pt x="1195" y="128"/>
                </a:lnTo>
                <a:lnTo>
                  <a:pt x="1205" y="128"/>
                </a:lnTo>
                <a:lnTo>
                  <a:pt x="1215" y="128"/>
                </a:lnTo>
                <a:lnTo>
                  <a:pt x="1218" y="128"/>
                </a:lnTo>
                <a:lnTo>
                  <a:pt x="1220" y="128"/>
                </a:lnTo>
                <a:lnTo>
                  <a:pt x="1223" y="128"/>
                </a:lnTo>
                <a:lnTo>
                  <a:pt x="2286" y="379"/>
                </a:lnTo>
                <a:lnTo>
                  <a:pt x="3414" y="3"/>
                </a:lnTo>
                <a:lnTo>
                  <a:pt x="34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8" name="Group 854"/>
          <p:cNvGrpSpPr/>
          <p:nvPr/>
        </p:nvGrpSpPr>
        <p:grpSpPr>
          <a:xfrm>
            <a:off x="9403014" y="1447237"/>
            <a:ext cx="495300" cy="471487"/>
            <a:chOff x="6307138" y="2727325"/>
            <a:chExt cx="495300" cy="471487"/>
          </a:xfrm>
          <a:solidFill>
            <a:srgbClr val="000000"/>
          </a:solidFill>
        </p:grpSpPr>
        <p:sp>
          <p:nvSpPr>
            <p:cNvPr id="29" name="Freeform 138"/>
            <p:cNvSpPr>
              <a:spLocks noEditPoints="1"/>
            </p:cNvSpPr>
            <p:nvPr/>
          </p:nvSpPr>
          <p:spPr bwMode="auto">
            <a:xfrm>
              <a:off x="6307138" y="2727325"/>
              <a:ext cx="495300" cy="471487"/>
            </a:xfrm>
            <a:custGeom>
              <a:avLst/>
              <a:gdLst>
                <a:gd name="T0" fmla="*/ 2353 w 3434"/>
                <a:gd name="T1" fmla="*/ 2004 h 3268"/>
                <a:gd name="T2" fmla="*/ 2387 w 3434"/>
                <a:gd name="T3" fmla="*/ 2039 h 3268"/>
                <a:gd name="T4" fmla="*/ 2382 w 3434"/>
                <a:gd name="T5" fmla="*/ 2093 h 3268"/>
                <a:gd name="T6" fmla="*/ 2353 w 3434"/>
                <a:gd name="T7" fmla="*/ 3101 h 3268"/>
                <a:gd name="T8" fmla="*/ 1272 w 3434"/>
                <a:gd name="T9" fmla="*/ 168 h 3268"/>
                <a:gd name="T10" fmla="*/ 1332 w 3434"/>
                <a:gd name="T11" fmla="*/ 1829 h 3268"/>
                <a:gd name="T12" fmla="*/ 1382 w 3434"/>
                <a:gd name="T13" fmla="*/ 1854 h 3268"/>
                <a:gd name="T14" fmla="*/ 1393 w 3434"/>
                <a:gd name="T15" fmla="*/ 1910 h 3268"/>
                <a:gd name="T16" fmla="*/ 1354 w 3434"/>
                <a:gd name="T17" fmla="*/ 1950 h 3268"/>
                <a:gd name="T18" fmla="*/ 1272 w 3434"/>
                <a:gd name="T19" fmla="*/ 1959 h 3268"/>
                <a:gd name="T20" fmla="*/ 2226 w 3434"/>
                <a:gd name="T21" fmla="*/ 2124 h 3268"/>
                <a:gd name="T22" fmla="*/ 2062 w 3434"/>
                <a:gd name="T23" fmla="*/ 2105 h 3268"/>
                <a:gd name="T24" fmla="*/ 2021 w 3434"/>
                <a:gd name="T25" fmla="*/ 2079 h 3268"/>
                <a:gd name="T26" fmla="*/ 2012 w 3434"/>
                <a:gd name="T27" fmla="*/ 2032 h 3268"/>
                <a:gd name="T28" fmla="*/ 2038 w 3434"/>
                <a:gd name="T29" fmla="*/ 1992 h 3268"/>
                <a:gd name="T30" fmla="*/ 2086 w 3434"/>
                <a:gd name="T31" fmla="*/ 1982 h 3268"/>
                <a:gd name="T32" fmla="*/ 2226 w 3434"/>
                <a:gd name="T33" fmla="*/ 1998 h 3268"/>
                <a:gd name="T34" fmla="*/ 1145 w 3434"/>
                <a:gd name="T35" fmla="*/ 151 h 3268"/>
                <a:gd name="T36" fmla="*/ 1145 w 3434"/>
                <a:gd name="T37" fmla="*/ 2720 h 3268"/>
                <a:gd name="T38" fmla="*/ 1097 w 3434"/>
                <a:gd name="T39" fmla="*/ 1986 h 3268"/>
                <a:gd name="T40" fmla="*/ 1064 w 3434"/>
                <a:gd name="T41" fmla="*/ 1986 h 3268"/>
                <a:gd name="T42" fmla="*/ 1026 w 3434"/>
                <a:gd name="T43" fmla="*/ 1956 h 3268"/>
                <a:gd name="T44" fmla="*/ 1020 w 3434"/>
                <a:gd name="T45" fmla="*/ 1908 h 3268"/>
                <a:gd name="T46" fmla="*/ 1048 w 3434"/>
                <a:gd name="T47" fmla="*/ 1871 h 3268"/>
                <a:gd name="T48" fmla="*/ 1145 w 3434"/>
                <a:gd name="T49" fmla="*/ 1846 h 3268"/>
                <a:gd name="T50" fmla="*/ 3389 w 3434"/>
                <a:gd name="T51" fmla="*/ 4 h 3268"/>
                <a:gd name="T52" fmla="*/ 3426 w 3434"/>
                <a:gd name="T53" fmla="*/ 33 h 3268"/>
                <a:gd name="T54" fmla="*/ 3434 w 3434"/>
                <a:gd name="T55" fmla="*/ 2640 h 3268"/>
                <a:gd name="T56" fmla="*/ 3414 w 3434"/>
                <a:gd name="T57" fmla="*/ 2685 h 3268"/>
                <a:gd name="T58" fmla="*/ 2316 w 3434"/>
                <a:gd name="T59" fmla="*/ 3262 h 3268"/>
                <a:gd name="T60" fmla="*/ 2307 w 3434"/>
                <a:gd name="T61" fmla="*/ 3265 h 3268"/>
                <a:gd name="T62" fmla="*/ 2279 w 3434"/>
                <a:gd name="T63" fmla="*/ 3266 h 3268"/>
                <a:gd name="T64" fmla="*/ 2265 w 3434"/>
                <a:gd name="T65" fmla="*/ 3263 h 3268"/>
                <a:gd name="T66" fmla="*/ 74 w 3434"/>
                <a:gd name="T67" fmla="*/ 3205 h 3268"/>
                <a:gd name="T68" fmla="*/ 38 w 3434"/>
                <a:gd name="T69" fmla="*/ 3199 h 3268"/>
                <a:gd name="T70" fmla="*/ 7 w 3434"/>
                <a:gd name="T71" fmla="*/ 3171 h 3268"/>
                <a:gd name="T72" fmla="*/ 0 w 3434"/>
                <a:gd name="T73" fmla="*/ 441 h 3268"/>
                <a:gd name="T74" fmla="*/ 17 w 3434"/>
                <a:gd name="T75" fmla="*/ 398 h 3268"/>
                <a:gd name="T76" fmla="*/ 1188 w 3434"/>
                <a:gd name="T77" fmla="*/ 4 h 3268"/>
                <a:gd name="T78" fmla="*/ 1196 w 3434"/>
                <a:gd name="T79" fmla="*/ 2 h 3268"/>
                <a:gd name="T80" fmla="*/ 1208 w 3434"/>
                <a:gd name="T81" fmla="*/ 1 h 3268"/>
                <a:gd name="T82" fmla="*/ 1221 w 3434"/>
                <a:gd name="T83" fmla="*/ 2 h 3268"/>
                <a:gd name="T84" fmla="*/ 1231 w 3434"/>
                <a:gd name="T85" fmla="*/ 6 h 3268"/>
                <a:gd name="T86" fmla="*/ 1238 w 3434"/>
                <a:gd name="T87" fmla="*/ 9 h 3268"/>
                <a:gd name="T88" fmla="*/ 3356 w 3434"/>
                <a:gd name="T89" fmla="*/ 2 h 3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34" h="3268">
                  <a:moveTo>
                    <a:pt x="3307" y="168"/>
                  </a:moveTo>
                  <a:lnTo>
                    <a:pt x="2353" y="667"/>
                  </a:lnTo>
                  <a:lnTo>
                    <a:pt x="2353" y="2004"/>
                  </a:lnTo>
                  <a:lnTo>
                    <a:pt x="2367" y="2012"/>
                  </a:lnTo>
                  <a:lnTo>
                    <a:pt x="2379" y="2024"/>
                  </a:lnTo>
                  <a:lnTo>
                    <a:pt x="2387" y="2039"/>
                  </a:lnTo>
                  <a:lnTo>
                    <a:pt x="2390" y="2056"/>
                  </a:lnTo>
                  <a:lnTo>
                    <a:pt x="2389" y="2075"/>
                  </a:lnTo>
                  <a:lnTo>
                    <a:pt x="2382" y="2093"/>
                  </a:lnTo>
                  <a:lnTo>
                    <a:pt x="2369" y="2106"/>
                  </a:lnTo>
                  <a:lnTo>
                    <a:pt x="2353" y="2117"/>
                  </a:lnTo>
                  <a:lnTo>
                    <a:pt x="2353" y="3101"/>
                  </a:lnTo>
                  <a:lnTo>
                    <a:pt x="3307" y="2601"/>
                  </a:lnTo>
                  <a:lnTo>
                    <a:pt x="3307" y="168"/>
                  </a:lnTo>
                  <a:close/>
                  <a:moveTo>
                    <a:pt x="1272" y="168"/>
                  </a:moveTo>
                  <a:lnTo>
                    <a:pt x="1272" y="1831"/>
                  </a:lnTo>
                  <a:lnTo>
                    <a:pt x="1330" y="1829"/>
                  </a:lnTo>
                  <a:lnTo>
                    <a:pt x="1332" y="1829"/>
                  </a:lnTo>
                  <a:lnTo>
                    <a:pt x="1352" y="1832"/>
                  </a:lnTo>
                  <a:lnTo>
                    <a:pt x="1368" y="1840"/>
                  </a:lnTo>
                  <a:lnTo>
                    <a:pt x="1382" y="1854"/>
                  </a:lnTo>
                  <a:lnTo>
                    <a:pt x="1392" y="1871"/>
                  </a:lnTo>
                  <a:lnTo>
                    <a:pt x="1395" y="1890"/>
                  </a:lnTo>
                  <a:lnTo>
                    <a:pt x="1393" y="1910"/>
                  </a:lnTo>
                  <a:lnTo>
                    <a:pt x="1384" y="1927"/>
                  </a:lnTo>
                  <a:lnTo>
                    <a:pt x="1371" y="1941"/>
                  </a:lnTo>
                  <a:lnTo>
                    <a:pt x="1354" y="1950"/>
                  </a:lnTo>
                  <a:lnTo>
                    <a:pt x="1333" y="1954"/>
                  </a:lnTo>
                  <a:lnTo>
                    <a:pt x="1303" y="1955"/>
                  </a:lnTo>
                  <a:lnTo>
                    <a:pt x="1272" y="1959"/>
                  </a:lnTo>
                  <a:lnTo>
                    <a:pt x="1272" y="2723"/>
                  </a:lnTo>
                  <a:lnTo>
                    <a:pt x="2226" y="3111"/>
                  </a:lnTo>
                  <a:lnTo>
                    <a:pt x="2226" y="2124"/>
                  </a:lnTo>
                  <a:lnTo>
                    <a:pt x="2172" y="2121"/>
                  </a:lnTo>
                  <a:lnTo>
                    <a:pt x="2118" y="2115"/>
                  </a:lnTo>
                  <a:lnTo>
                    <a:pt x="2062" y="2105"/>
                  </a:lnTo>
                  <a:lnTo>
                    <a:pt x="2046" y="2100"/>
                  </a:lnTo>
                  <a:lnTo>
                    <a:pt x="2032" y="2091"/>
                  </a:lnTo>
                  <a:lnTo>
                    <a:pt x="2021" y="2079"/>
                  </a:lnTo>
                  <a:lnTo>
                    <a:pt x="2014" y="2064"/>
                  </a:lnTo>
                  <a:lnTo>
                    <a:pt x="2011" y="2049"/>
                  </a:lnTo>
                  <a:lnTo>
                    <a:pt x="2012" y="2032"/>
                  </a:lnTo>
                  <a:lnTo>
                    <a:pt x="2017" y="2016"/>
                  </a:lnTo>
                  <a:lnTo>
                    <a:pt x="2026" y="2002"/>
                  </a:lnTo>
                  <a:lnTo>
                    <a:pt x="2038" y="1992"/>
                  </a:lnTo>
                  <a:lnTo>
                    <a:pt x="2053" y="1985"/>
                  </a:lnTo>
                  <a:lnTo>
                    <a:pt x="2069" y="1980"/>
                  </a:lnTo>
                  <a:lnTo>
                    <a:pt x="2086" y="1982"/>
                  </a:lnTo>
                  <a:lnTo>
                    <a:pt x="2134" y="1990"/>
                  </a:lnTo>
                  <a:lnTo>
                    <a:pt x="2180" y="1995"/>
                  </a:lnTo>
                  <a:lnTo>
                    <a:pt x="2226" y="1998"/>
                  </a:lnTo>
                  <a:lnTo>
                    <a:pt x="2226" y="667"/>
                  </a:lnTo>
                  <a:lnTo>
                    <a:pt x="1272" y="168"/>
                  </a:lnTo>
                  <a:close/>
                  <a:moveTo>
                    <a:pt x="1145" y="151"/>
                  </a:moveTo>
                  <a:lnTo>
                    <a:pt x="127" y="486"/>
                  </a:lnTo>
                  <a:lnTo>
                    <a:pt x="127" y="3055"/>
                  </a:lnTo>
                  <a:lnTo>
                    <a:pt x="1145" y="2720"/>
                  </a:lnTo>
                  <a:lnTo>
                    <a:pt x="1145" y="1976"/>
                  </a:lnTo>
                  <a:lnTo>
                    <a:pt x="1120" y="1980"/>
                  </a:lnTo>
                  <a:lnTo>
                    <a:pt x="1097" y="1986"/>
                  </a:lnTo>
                  <a:lnTo>
                    <a:pt x="1089" y="1987"/>
                  </a:lnTo>
                  <a:lnTo>
                    <a:pt x="1081" y="1988"/>
                  </a:lnTo>
                  <a:lnTo>
                    <a:pt x="1064" y="1986"/>
                  </a:lnTo>
                  <a:lnTo>
                    <a:pt x="1049" y="1979"/>
                  </a:lnTo>
                  <a:lnTo>
                    <a:pt x="1036" y="1969"/>
                  </a:lnTo>
                  <a:lnTo>
                    <a:pt x="1026" y="1956"/>
                  </a:lnTo>
                  <a:lnTo>
                    <a:pt x="1020" y="1941"/>
                  </a:lnTo>
                  <a:lnTo>
                    <a:pt x="1017" y="1924"/>
                  </a:lnTo>
                  <a:lnTo>
                    <a:pt x="1020" y="1908"/>
                  </a:lnTo>
                  <a:lnTo>
                    <a:pt x="1026" y="1894"/>
                  </a:lnTo>
                  <a:lnTo>
                    <a:pt x="1036" y="1880"/>
                  </a:lnTo>
                  <a:lnTo>
                    <a:pt x="1048" y="1871"/>
                  </a:lnTo>
                  <a:lnTo>
                    <a:pt x="1064" y="1864"/>
                  </a:lnTo>
                  <a:lnTo>
                    <a:pt x="1105" y="1855"/>
                  </a:lnTo>
                  <a:lnTo>
                    <a:pt x="1145" y="1846"/>
                  </a:lnTo>
                  <a:lnTo>
                    <a:pt x="1145" y="151"/>
                  </a:lnTo>
                  <a:close/>
                  <a:moveTo>
                    <a:pt x="3373" y="0"/>
                  </a:moveTo>
                  <a:lnTo>
                    <a:pt x="3389" y="4"/>
                  </a:lnTo>
                  <a:lnTo>
                    <a:pt x="3404" y="10"/>
                  </a:lnTo>
                  <a:lnTo>
                    <a:pt x="3416" y="20"/>
                  </a:lnTo>
                  <a:lnTo>
                    <a:pt x="3426" y="33"/>
                  </a:lnTo>
                  <a:lnTo>
                    <a:pt x="3432" y="47"/>
                  </a:lnTo>
                  <a:lnTo>
                    <a:pt x="3434" y="64"/>
                  </a:lnTo>
                  <a:lnTo>
                    <a:pt x="3434" y="2640"/>
                  </a:lnTo>
                  <a:lnTo>
                    <a:pt x="3432" y="2657"/>
                  </a:lnTo>
                  <a:lnTo>
                    <a:pt x="3425" y="2672"/>
                  </a:lnTo>
                  <a:lnTo>
                    <a:pt x="3414" y="2685"/>
                  </a:lnTo>
                  <a:lnTo>
                    <a:pt x="3400" y="2696"/>
                  </a:lnTo>
                  <a:lnTo>
                    <a:pt x="2319" y="3261"/>
                  </a:lnTo>
                  <a:lnTo>
                    <a:pt x="2316" y="3262"/>
                  </a:lnTo>
                  <a:lnTo>
                    <a:pt x="2312" y="3263"/>
                  </a:lnTo>
                  <a:lnTo>
                    <a:pt x="2309" y="3264"/>
                  </a:lnTo>
                  <a:lnTo>
                    <a:pt x="2307" y="3265"/>
                  </a:lnTo>
                  <a:lnTo>
                    <a:pt x="2298" y="3267"/>
                  </a:lnTo>
                  <a:lnTo>
                    <a:pt x="2290" y="3268"/>
                  </a:lnTo>
                  <a:lnTo>
                    <a:pt x="2279" y="3266"/>
                  </a:lnTo>
                  <a:lnTo>
                    <a:pt x="2268" y="3264"/>
                  </a:lnTo>
                  <a:lnTo>
                    <a:pt x="2267" y="3263"/>
                  </a:lnTo>
                  <a:lnTo>
                    <a:pt x="2265" y="3263"/>
                  </a:lnTo>
                  <a:lnTo>
                    <a:pt x="1206" y="2833"/>
                  </a:lnTo>
                  <a:lnTo>
                    <a:pt x="84" y="3201"/>
                  </a:lnTo>
                  <a:lnTo>
                    <a:pt x="74" y="3205"/>
                  </a:lnTo>
                  <a:lnTo>
                    <a:pt x="64" y="3206"/>
                  </a:lnTo>
                  <a:lnTo>
                    <a:pt x="51" y="3204"/>
                  </a:lnTo>
                  <a:lnTo>
                    <a:pt x="38" y="3199"/>
                  </a:lnTo>
                  <a:lnTo>
                    <a:pt x="27" y="3193"/>
                  </a:lnTo>
                  <a:lnTo>
                    <a:pt x="15" y="3184"/>
                  </a:lnTo>
                  <a:lnTo>
                    <a:pt x="7" y="3171"/>
                  </a:lnTo>
                  <a:lnTo>
                    <a:pt x="2" y="3157"/>
                  </a:lnTo>
                  <a:lnTo>
                    <a:pt x="0" y="3143"/>
                  </a:lnTo>
                  <a:lnTo>
                    <a:pt x="0" y="441"/>
                  </a:lnTo>
                  <a:lnTo>
                    <a:pt x="2" y="424"/>
                  </a:lnTo>
                  <a:lnTo>
                    <a:pt x="7" y="411"/>
                  </a:lnTo>
                  <a:lnTo>
                    <a:pt x="17" y="398"/>
                  </a:lnTo>
                  <a:lnTo>
                    <a:pt x="29" y="388"/>
                  </a:lnTo>
                  <a:lnTo>
                    <a:pt x="43" y="382"/>
                  </a:lnTo>
                  <a:lnTo>
                    <a:pt x="1188" y="4"/>
                  </a:lnTo>
                  <a:lnTo>
                    <a:pt x="1189" y="4"/>
                  </a:lnTo>
                  <a:lnTo>
                    <a:pt x="1193" y="4"/>
                  </a:lnTo>
                  <a:lnTo>
                    <a:pt x="1196" y="2"/>
                  </a:lnTo>
                  <a:lnTo>
                    <a:pt x="1200" y="1"/>
                  </a:lnTo>
                  <a:lnTo>
                    <a:pt x="1205" y="1"/>
                  </a:lnTo>
                  <a:lnTo>
                    <a:pt x="1208" y="1"/>
                  </a:lnTo>
                  <a:lnTo>
                    <a:pt x="1211" y="1"/>
                  </a:lnTo>
                  <a:lnTo>
                    <a:pt x="1216" y="1"/>
                  </a:lnTo>
                  <a:lnTo>
                    <a:pt x="1221" y="2"/>
                  </a:lnTo>
                  <a:lnTo>
                    <a:pt x="1223" y="4"/>
                  </a:lnTo>
                  <a:lnTo>
                    <a:pt x="1226" y="4"/>
                  </a:lnTo>
                  <a:lnTo>
                    <a:pt x="1231" y="6"/>
                  </a:lnTo>
                  <a:lnTo>
                    <a:pt x="1236" y="8"/>
                  </a:lnTo>
                  <a:lnTo>
                    <a:pt x="1237" y="8"/>
                  </a:lnTo>
                  <a:lnTo>
                    <a:pt x="1238" y="9"/>
                  </a:lnTo>
                  <a:lnTo>
                    <a:pt x="2290" y="558"/>
                  </a:lnTo>
                  <a:lnTo>
                    <a:pt x="3341" y="9"/>
                  </a:lnTo>
                  <a:lnTo>
                    <a:pt x="3356" y="2"/>
                  </a:lnTo>
                  <a:lnTo>
                    <a:pt x="33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139"/>
            <p:cNvSpPr>
              <a:spLocks noEditPoints="1"/>
            </p:cNvSpPr>
            <p:nvPr/>
          </p:nvSpPr>
          <p:spPr bwMode="auto">
            <a:xfrm>
              <a:off x="6362701" y="2798763"/>
              <a:ext cx="92075" cy="119062"/>
            </a:xfrm>
            <a:custGeom>
              <a:avLst/>
              <a:gdLst>
                <a:gd name="T0" fmla="*/ 284 w 636"/>
                <a:gd name="T1" fmla="*/ 129 h 818"/>
                <a:gd name="T2" fmla="*/ 221 w 636"/>
                <a:gd name="T3" fmla="*/ 152 h 818"/>
                <a:gd name="T4" fmla="*/ 171 w 636"/>
                <a:gd name="T5" fmla="*/ 194 h 818"/>
                <a:gd name="T6" fmla="*/ 138 w 636"/>
                <a:gd name="T7" fmla="*/ 249 h 818"/>
                <a:gd name="T8" fmla="*/ 127 w 636"/>
                <a:gd name="T9" fmla="*/ 314 h 818"/>
                <a:gd name="T10" fmla="*/ 138 w 636"/>
                <a:gd name="T11" fmla="*/ 380 h 818"/>
                <a:gd name="T12" fmla="*/ 171 w 636"/>
                <a:gd name="T13" fmla="*/ 436 h 818"/>
                <a:gd name="T14" fmla="*/ 221 w 636"/>
                <a:gd name="T15" fmla="*/ 477 h 818"/>
                <a:gd name="T16" fmla="*/ 284 w 636"/>
                <a:gd name="T17" fmla="*/ 501 h 818"/>
                <a:gd name="T18" fmla="*/ 352 w 636"/>
                <a:gd name="T19" fmla="*/ 501 h 818"/>
                <a:gd name="T20" fmla="*/ 414 w 636"/>
                <a:gd name="T21" fmla="*/ 477 h 818"/>
                <a:gd name="T22" fmla="*/ 464 w 636"/>
                <a:gd name="T23" fmla="*/ 436 h 818"/>
                <a:gd name="T24" fmla="*/ 497 w 636"/>
                <a:gd name="T25" fmla="*/ 380 h 818"/>
                <a:gd name="T26" fmla="*/ 508 w 636"/>
                <a:gd name="T27" fmla="*/ 314 h 818"/>
                <a:gd name="T28" fmla="*/ 497 w 636"/>
                <a:gd name="T29" fmla="*/ 249 h 818"/>
                <a:gd name="T30" fmla="*/ 464 w 636"/>
                <a:gd name="T31" fmla="*/ 194 h 818"/>
                <a:gd name="T32" fmla="*/ 414 w 636"/>
                <a:gd name="T33" fmla="*/ 152 h 818"/>
                <a:gd name="T34" fmla="*/ 352 w 636"/>
                <a:gd name="T35" fmla="*/ 129 h 818"/>
                <a:gd name="T36" fmla="*/ 318 w 636"/>
                <a:gd name="T37" fmla="*/ 0 h 818"/>
                <a:gd name="T38" fmla="*/ 402 w 636"/>
                <a:gd name="T39" fmla="*/ 12 h 818"/>
                <a:gd name="T40" fmla="*/ 478 w 636"/>
                <a:gd name="T41" fmla="*/ 43 h 818"/>
                <a:gd name="T42" fmla="*/ 542 w 636"/>
                <a:gd name="T43" fmla="*/ 92 h 818"/>
                <a:gd name="T44" fmla="*/ 592 w 636"/>
                <a:gd name="T45" fmla="*/ 156 h 818"/>
                <a:gd name="T46" fmla="*/ 624 w 636"/>
                <a:gd name="T47" fmla="*/ 231 h 818"/>
                <a:gd name="T48" fmla="*/ 636 w 636"/>
                <a:gd name="T49" fmla="*/ 314 h 818"/>
                <a:gd name="T50" fmla="*/ 623 w 636"/>
                <a:gd name="T51" fmla="*/ 402 h 818"/>
                <a:gd name="T52" fmla="*/ 588 w 636"/>
                <a:gd name="T53" fmla="*/ 481 h 818"/>
                <a:gd name="T54" fmla="*/ 534 w 636"/>
                <a:gd name="T55" fmla="*/ 546 h 818"/>
                <a:gd name="T56" fmla="*/ 464 w 636"/>
                <a:gd name="T57" fmla="*/ 594 h 818"/>
                <a:gd name="T58" fmla="*/ 381 w 636"/>
                <a:gd name="T59" fmla="*/ 623 h 818"/>
                <a:gd name="T60" fmla="*/ 378 w 636"/>
                <a:gd name="T61" fmla="*/ 774 h 818"/>
                <a:gd name="T62" fmla="*/ 356 w 636"/>
                <a:gd name="T63" fmla="*/ 805 h 818"/>
                <a:gd name="T64" fmla="*/ 318 w 636"/>
                <a:gd name="T65" fmla="*/ 818 h 818"/>
                <a:gd name="T66" fmla="*/ 281 w 636"/>
                <a:gd name="T67" fmla="*/ 805 h 818"/>
                <a:gd name="T68" fmla="*/ 257 w 636"/>
                <a:gd name="T69" fmla="*/ 774 h 818"/>
                <a:gd name="T70" fmla="*/ 254 w 636"/>
                <a:gd name="T71" fmla="*/ 623 h 818"/>
                <a:gd name="T72" fmla="*/ 172 w 636"/>
                <a:gd name="T73" fmla="*/ 594 h 818"/>
                <a:gd name="T74" fmla="*/ 101 w 636"/>
                <a:gd name="T75" fmla="*/ 546 h 818"/>
                <a:gd name="T76" fmla="*/ 47 w 636"/>
                <a:gd name="T77" fmla="*/ 481 h 818"/>
                <a:gd name="T78" fmla="*/ 12 w 636"/>
                <a:gd name="T79" fmla="*/ 402 h 818"/>
                <a:gd name="T80" fmla="*/ 0 w 636"/>
                <a:gd name="T81" fmla="*/ 314 h 818"/>
                <a:gd name="T82" fmla="*/ 11 w 636"/>
                <a:gd name="T83" fmla="*/ 231 h 818"/>
                <a:gd name="T84" fmla="*/ 43 w 636"/>
                <a:gd name="T85" fmla="*/ 156 h 818"/>
                <a:gd name="T86" fmla="*/ 93 w 636"/>
                <a:gd name="T87" fmla="*/ 92 h 818"/>
                <a:gd name="T88" fmla="*/ 158 w 636"/>
                <a:gd name="T89" fmla="*/ 43 h 818"/>
                <a:gd name="T90" fmla="*/ 233 w 636"/>
                <a:gd name="T91" fmla="*/ 12 h 818"/>
                <a:gd name="T92" fmla="*/ 318 w 636"/>
                <a:gd name="T93" fmla="*/ 0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36" h="818">
                  <a:moveTo>
                    <a:pt x="318" y="127"/>
                  </a:moveTo>
                  <a:lnTo>
                    <a:pt x="284" y="129"/>
                  </a:lnTo>
                  <a:lnTo>
                    <a:pt x="251" y="138"/>
                  </a:lnTo>
                  <a:lnTo>
                    <a:pt x="221" y="152"/>
                  </a:lnTo>
                  <a:lnTo>
                    <a:pt x="195" y="171"/>
                  </a:lnTo>
                  <a:lnTo>
                    <a:pt x="171" y="194"/>
                  </a:lnTo>
                  <a:lnTo>
                    <a:pt x="153" y="220"/>
                  </a:lnTo>
                  <a:lnTo>
                    <a:pt x="138" y="249"/>
                  </a:lnTo>
                  <a:lnTo>
                    <a:pt x="130" y="281"/>
                  </a:lnTo>
                  <a:lnTo>
                    <a:pt x="127" y="314"/>
                  </a:lnTo>
                  <a:lnTo>
                    <a:pt x="130" y="349"/>
                  </a:lnTo>
                  <a:lnTo>
                    <a:pt x="138" y="380"/>
                  </a:lnTo>
                  <a:lnTo>
                    <a:pt x="153" y="409"/>
                  </a:lnTo>
                  <a:lnTo>
                    <a:pt x="171" y="436"/>
                  </a:lnTo>
                  <a:lnTo>
                    <a:pt x="195" y="459"/>
                  </a:lnTo>
                  <a:lnTo>
                    <a:pt x="221" y="477"/>
                  </a:lnTo>
                  <a:lnTo>
                    <a:pt x="251" y="491"/>
                  </a:lnTo>
                  <a:lnTo>
                    <a:pt x="284" y="501"/>
                  </a:lnTo>
                  <a:lnTo>
                    <a:pt x="318" y="504"/>
                  </a:lnTo>
                  <a:lnTo>
                    <a:pt x="352" y="501"/>
                  </a:lnTo>
                  <a:lnTo>
                    <a:pt x="384" y="491"/>
                  </a:lnTo>
                  <a:lnTo>
                    <a:pt x="414" y="477"/>
                  </a:lnTo>
                  <a:lnTo>
                    <a:pt x="441" y="459"/>
                  </a:lnTo>
                  <a:lnTo>
                    <a:pt x="464" y="436"/>
                  </a:lnTo>
                  <a:lnTo>
                    <a:pt x="482" y="409"/>
                  </a:lnTo>
                  <a:lnTo>
                    <a:pt x="497" y="380"/>
                  </a:lnTo>
                  <a:lnTo>
                    <a:pt x="505" y="349"/>
                  </a:lnTo>
                  <a:lnTo>
                    <a:pt x="508" y="314"/>
                  </a:lnTo>
                  <a:lnTo>
                    <a:pt x="505" y="281"/>
                  </a:lnTo>
                  <a:lnTo>
                    <a:pt x="497" y="249"/>
                  </a:lnTo>
                  <a:lnTo>
                    <a:pt x="482" y="220"/>
                  </a:lnTo>
                  <a:lnTo>
                    <a:pt x="464" y="194"/>
                  </a:lnTo>
                  <a:lnTo>
                    <a:pt x="441" y="171"/>
                  </a:lnTo>
                  <a:lnTo>
                    <a:pt x="414" y="152"/>
                  </a:lnTo>
                  <a:lnTo>
                    <a:pt x="384" y="138"/>
                  </a:lnTo>
                  <a:lnTo>
                    <a:pt x="352" y="129"/>
                  </a:lnTo>
                  <a:lnTo>
                    <a:pt x="318" y="127"/>
                  </a:lnTo>
                  <a:close/>
                  <a:moveTo>
                    <a:pt x="318" y="0"/>
                  </a:moveTo>
                  <a:lnTo>
                    <a:pt x="361" y="3"/>
                  </a:lnTo>
                  <a:lnTo>
                    <a:pt x="402" y="12"/>
                  </a:lnTo>
                  <a:lnTo>
                    <a:pt x="442" y="25"/>
                  </a:lnTo>
                  <a:lnTo>
                    <a:pt x="478" y="43"/>
                  </a:lnTo>
                  <a:lnTo>
                    <a:pt x="512" y="66"/>
                  </a:lnTo>
                  <a:lnTo>
                    <a:pt x="542" y="92"/>
                  </a:lnTo>
                  <a:lnTo>
                    <a:pt x="569" y="123"/>
                  </a:lnTo>
                  <a:lnTo>
                    <a:pt x="592" y="156"/>
                  </a:lnTo>
                  <a:lnTo>
                    <a:pt x="610" y="193"/>
                  </a:lnTo>
                  <a:lnTo>
                    <a:pt x="624" y="231"/>
                  </a:lnTo>
                  <a:lnTo>
                    <a:pt x="632" y="272"/>
                  </a:lnTo>
                  <a:lnTo>
                    <a:pt x="636" y="314"/>
                  </a:lnTo>
                  <a:lnTo>
                    <a:pt x="632" y="359"/>
                  </a:lnTo>
                  <a:lnTo>
                    <a:pt x="623" y="402"/>
                  </a:lnTo>
                  <a:lnTo>
                    <a:pt x="608" y="443"/>
                  </a:lnTo>
                  <a:lnTo>
                    <a:pt x="588" y="481"/>
                  </a:lnTo>
                  <a:lnTo>
                    <a:pt x="562" y="514"/>
                  </a:lnTo>
                  <a:lnTo>
                    <a:pt x="534" y="546"/>
                  </a:lnTo>
                  <a:lnTo>
                    <a:pt x="500" y="572"/>
                  </a:lnTo>
                  <a:lnTo>
                    <a:pt x="464" y="594"/>
                  </a:lnTo>
                  <a:lnTo>
                    <a:pt x="424" y="610"/>
                  </a:lnTo>
                  <a:lnTo>
                    <a:pt x="381" y="623"/>
                  </a:lnTo>
                  <a:lnTo>
                    <a:pt x="381" y="755"/>
                  </a:lnTo>
                  <a:lnTo>
                    <a:pt x="378" y="774"/>
                  </a:lnTo>
                  <a:lnTo>
                    <a:pt x="370" y="792"/>
                  </a:lnTo>
                  <a:lnTo>
                    <a:pt x="356" y="805"/>
                  </a:lnTo>
                  <a:lnTo>
                    <a:pt x="338" y="815"/>
                  </a:lnTo>
                  <a:lnTo>
                    <a:pt x="318" y="818"/>
                  </a:lnTo>
                  <a:lnTo>
                    <a:pt x="297" y="815"/>
                  </a:lnTo>
                  <a:lnTo>
                    <a:pt x="281" y="805"/>
                  </a:lnTo>
                  <a:lnTo>
                    <a:pt x="267" y="792"/>
                  </a:lnTo>
                  <a:lnTo>
                    <a:pt x="257" y="774"/>
                  </a:lnTo>
                  <a:lnTo>
                    <a:pt x="254" y="755"/>
                  </a:lnTo>
                  <a:lnTo>
                    <a:pt x="254" y="623"/>
                  </a:lnTo>
                  <a:lnTo>
                    <a:pt x="212" y="610"/>
                  </a:lnTo>
                  <a:lnTo>
                    <a:pt x="172" y="594"/>
                  </a:lnTo>
                  <a:lnTo>
                    <a:pt x="135" y="572"/>
                  </a:lnTo>
                  <a:lnTo>
                    <a:pt x="101" y="546"/>
                  </a:lnTo>
                  <a:lnTo>
                    <a:pt x="73" y="514"/>
                  </a:lnTo>
                  <a:lnTo>
                    <a:pt x="47" y="481"/>
                  </a:lnTo>
                  <a:lnTo>
                    <a:pt x="27" y="443"/>
                  </a:lnTo>
                  <a:lnTo>
                    <a:pt x="12" y="402"/>
                  </a:lnTo>
                  <a:lnTo>
                    <a:pt x="3" y="359"/>
                  </a:lnTo>
                  <a:lnTo>
                    <a:pt x="0" y="314"/>
                  </a:lnTo>
                  <a:lnTo>
                    <a:pt x="3" y="272"/>
                  </a:lnTo>
                  <a:lnTo>
                    <a:pt x="11" y="231"/>
                  </a:lnTo>
                  <a:lnTo>
                    <a:pt x="25" y="193"/>
                  </a:lnTo>
                  <a:lnTo>
                    <a:pt x="43" y="156"/>
                  </a:lnTo>
                  <a:lnTo>
                    <a:pt x="66" y="123"/>
                  </a:lnTo>
                  <a:lnTo>
                    <a:pt x="93" y="92"/>
                  </a:lnTo>
                  <a:lnTo>
                    <a:pt x="124" y="66"/>
                  </a:lnTo>
                  <a:lnTo>
                    <a:pt x="158" y="43"/>
                  </a:lnTo>
                  <a:lnTo>
                    <a:pt x="194" y="25"/>
                  </a:lnTo>
                  <a:lnTo>
                    <a:pt x="233" y="12"/>
                  </a:lnTo>
                  <a:lnTo>
                    <a:pt x="274" y="3"/>
                  </a:lnTo>
                  <a:lnTo>
                    <a:pt x="3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40"/>
            <p:cNvSpPr>
              <a:spLocks/>
            </p:cNvSpPr>
            <p:nvPr/>
          </p:nvSpPr>
          <p:spPr bwMode="auto">
            <a:xfrm>
              <a:off x="6715126" y="2916238"/>
              <a:ext cx="28575" cy="53975"/>
            </a:xfrm>
            <a:custGeom>
              <a:avLst/>
              <a:gdLst>
                <a:gd name="T0" fmla="*/ 126 w 195"/>
                <a:gd name="T1" fmla="*/ 0 h 366"/>
                <a:gd name="T2" fmla="*/ 143 w 195"/>
                <a:gd name="T3" fmla="*/ 0 h 366"/>
                <a:gd name="T4" fmla="*/ 160 w 195"/>
                <a:gd name="T5" fmla="*/ 5 h 366"/>
                <a:gd name="T6" fmla="*/ 174 w 195"/>
                <a:gd name="T7" fmla="*/ 14 h 366"/>
                <a:gd name="T8" fmla="*/ 184 w 195"/>
                <a:gd name="T9" fmla="*/ 26 h 366"/>
                <a:gd name="T10" fmla="*/ 192 w 195"/>
                <a:gd name="T11" fmla="*/ 40 h 366"/>
                <a:gd name="T12" fmla="*/ 195 w 195"/>
                <a:gd name="T13" fmla="*/ 56 h 366"/>
                <a:gd name="T14" fmla="*/ 194 w 195"/>
                <a:gd name="T15" fmla="*/ 73 h 366"/>
                <a:gd name="T16" fmla="*/ 180 w 195"/>
                <a:gd name="T17" fmla="*/ 141 h 366"/>
                <a:gd name="T18" fmla="*/ 163 w 195"/>
                <a:gd name="T19" fmla="*/ 206 h 366"/>
                <a:gd name="T20" fmla="*/ 144 w 195"/>
                <a:gd name="T21" fmla="*/ 268 h 366"/>
                <a:gd name="T22" fmla="*/ 123 w 195"/>
                <a:gd name="T23" fmla="*/ 326 h 366"/>
                <a:gd name="T24" fmla="*/ 116 w 195"/>
                <a:gd name="T25" fmla="*/ 340 h 366"/>
                <a:gd name="T26" fmla="*/ 105 w 195"/>
                <a:gd name="T27" fmla="*/ 350 h 366"/>
                <a:gd name="T28" fmla="*/ 92 w 195"/>
                <a:gd name="T29" fmla="*/ 359 h 366"/>
                <a:gd name="T30" fmla="*/ 78 w 195"/>
                <a:gd name="T31" fmla="*/ 364 h 366"/>
                <a:gd name="T32" fmla="*/ 64 w 195"/>
                <a:gd name="T33" fmla="*/ 366 h 366"/>
                <a:gd name="T34" fmla="*/ 52 w 195"/>
                <a:gd name="T35" fmla="*/ 365 h 366"/>
                <a:gd name="T36" fmla="*/ 40 w 195"/>
                <a:gd name="T37" fmla="*/ 362 h 366"/>
                <a:gd name="T38" fmla="*/ 25 w 195"/>
                <a:gd name="T39" fmla="*/ 353 h 366"/>
                <a:gd name="T40" fmla="*/ 14 w 195"/>
                <a:gd name="T41" fmla="*/ 342 h 366"/>
                <a:gd name="T42" fmla="*/ 5 w 195"/>
                <a:gd name="T43" fmla="*/ 328 h 366"/>
                <a:gd name="T44" fmla="*/ 1 w 195"/>
                <a:gd name="T45" fmla="*/ 313 h 366"/>
                <a:gd name="T46" fmla="*/ 0 w 195"/>
                <a:gd name="T47" fmla="*/ 297 h 366"/>
                <a:gd name="T48" fmla="*/ 4 w 195"/>
                <a:gd name="T49" fmla="*/ 280 h 366"/>
                <a:gd name="T50" fmla="*/ 23 w 195"/>
                <a:gd name="T51" fmla="*/ 228 h 366"/>
                <a:gd name="T52" fmla="*/ 41 w 195"/>
                <a:gd name="T53" fmla="*/ 171 h 366"/>
                <a:gd name="T54" fmla="*/ 56 w 195"/>
                <a:gd name="T55" fmla="*/ 113 h 366"/>
                <a:gd name="T56" fmla="*/ 69 w 195"/>
                <a:gd name="T57" fmla="*/ 50 h 366"/>
                <a:gd name="T58" fmla="*/ 74 w 195"/>
                <a:gd name="T59" fmla="*/ 34 h 366"/>
                <a:gd name="T60" fmla="*/ 84 w 195"/>
                <a:gd name="T61" fmla="*/ 20 h 366"/>
                <a:gd name="T62" fmla="*/ 95 w 195"/>
                <a:gd name="T63" fmla="*/ 10 h 366"/>
                <a:gd name="T64" fmla="*/ 110 w 195"/>
                <a:gd name="T65" fmla="*/ 3 h 366"/>
                <a:gd name="T66" fmla="*/ 126 w 195"/>
                <a:gd name="T67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5" h="366">
                  <a:moveTo>
                    <a:pt x="126" y="0"/>
                  </a:moveTo>
                  <a:lnTo>
                    <a:pt x="143" y="0"/>
                  </a:lnTo>
                  <a:lnTo>
                    <a:pt x="160" y="5"/>
                  </a:lnTo>
                  <a:lnTo>
                    <a:pt x="174" y="14"/>
                  </a:lnTo>
                  <a:lnTo>
                    <a:pt x="184" y="26"/>
                  </a:lnTo>
                  <a:lnTo>
                    <a:pt x="192" y="40"/>
                  </a:lnTo>
                  <a:lnTo>
                    <a:pt x="195" y="56"/>
                  </a:lnTo>
                  <a:lnTo>
                    <a:pt x="194" y="73"/>
                  </a:lnTo>
                  <a:lnTo>
                    <a:pt x="180" y="141"/>
                  </a:lnTo>
                  <a:lnTo>
                    <a:pt x="163" y="206"/>
                  </a:lnTo>
                  <a:lnTo>
                    <a:pt x="144" y="268"/>
                  </a:lnTo>
                  <a:lnTo>
                    <a:pt x="123" y="326"/>
                  </a:lnTo>
                  <a:lnTo>
                    <a:pt x="116" y="340"/>
                  </a:lnTo>
                  <a:lnTo>
                    <a:pt x="105" y="350"/>
                  </a:lnTo>
                  <a:lnTo>
                    <a:pt x="92" y="359"/>
                  </a:lnTo>
                  <a:lnTo>
                    <a:pt x="78" y="364"/>
                  </a:lnTo>
                  <a:lnTo>
                    <a:pt x="64" y="366"/>
                  </a:lnTo>
                  <a:lnTo>
                    <a:pt x="52" y="365"/>
                  </a:lnTo>
                  <a:lnTo>
                    <a:pt x="40" y="362"/>
                  </a:lnTo>
                  <a:lnTo>
                    <a:pt x="25" y="353"/>
                  </a:lnTo>
                  <a:lnTo>
                    <a:pt x="14" y="342"/>
                  </a:lnTo>
                  <a:lnTo>
                    <a:pt x="5" y="328"/>
                  </a:lnTo>
                  <a:lnTo>
                    <a:pt x="1" y="313"/>
                  </a:lnTo>
                  <a:lnTo>
                    <a:pt x="0" y="297"/>
                  </a:lnTo>
                  <a:lnTo>
                    <a:pt x="4" y="280"/>
                  </a:lnTo>
                  <a:lnTo>
                    <a:pt x="23" y="228"/>
                  </a:lnTo>
                  <a:lnTo>
                    <a:pt x="41" y="171"/>
                  </a:lnTo>
                  <a:lnTo>
                    <a:pt x="56" y="113"/>
                  </a:lnTo>
                  <a:lnTo>
                    <a:pt x="69" y="50"/>
                  </a:lnTo>
                  <a:lnTo>
                    <a:pt x="74" y="34"/>
                  </a:lnTo>
                  <a:lnTo>
                    <a:pt x="84" y="20"/>
                  </a:lnTo>
                  <a:lnTo>
                    <a:pt x="95" y="10"/>
                  </a:lnTo>
                  <a:lnTo>
                    <a:pt x="110" y="3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141"/>
            <p:cNvSpPr>
              <a:spLocks/>
            </p:cNvSpPr>
            <p:nvPr/>
          </p:nvSpPr>
          <p:spPr bwMode="auto">
            <a:xfrm>
              <a:off x="6392863" y="3009900"/>
              <a:ext cx="46038" cy="41275"/>
            </a:xfrm>
            <a:custGeom>
              <a:avLst/>
              <a:gdLst>
                <a:gd name="T0" fmla="*/ 252 w 318"/>
                <a:gd name="T1" fmla="*/ 0 h 290"/>
                <a:gd name="T2" fmla="*/ 269 w 318"/>
                <a:gd name="T3" fmla="*/ 1 h 290"/>
                <a:gd name="T4" fmla="*/ 284 w 318"/>
                <a:gd name="T5" fmla="*/ 7 h 290"/>
                <a:gd name="T6" fmla="*/ 297 w 318"/>
                <a:gd name="T7" fmla="*/ 16 h 290"/>
                <a:gd name="T8" fmla="*/ 308 w 318"/>
                <a:gd name="T9" fmla="*/ 29 h 290"/>
                <a:gd name="T10" fmla="*/ 315 w 318"/>
                <a:gd name="T11" fmla="*/ 45 h 290"/>
                <a:gd name="T12" fmla="*/ 318 w 318"/>
                <a:gd name="T13" fmla="*/ 60 h 290"/>
                <a:gd name="T14" fmla="*/ 317 w 318"/>
                <a:gd name="T15" fmla="*/ 76 h 290"/>
                <a:gd name="T16" fmla="*/ 310 w 318"/>
                <a:gd name="T17" fmla="*/ 92 h 290"/>
                <a:gd name="T18" fmla="*/ 301 w 318"/>
                <a:gd name="T19" fmla="*/ 104 h 290"/>
                <a:gd name="T20" fmla="*/ 288 w 318"/>
                <a:gd name="T21" fmla="*/ 116 h 290"/>
                <a:gd name="T22" fmla="*/ 240 w 318"/>
                <a:gd name="T23" fmla="*/ 148 h 290"/>
                <a:gd name="T24" fmla="*/ 195 w 318"/>
                <a:gd name="T25" fmla="*/ 184 h 290"/>
                <a:gd name="T26" fmla="*/ 152 w 318"/>
                <a:gd name="T27" fmla="*/ 224 h 290"/>
                <a:gd name="T28" fmla="*/ 112 w 318"/>
                <a:gd name="T29" fmla="*/ 267 h 290"/>
                <a:gd name="T30" fmla="*/ 101 w 318"/>
                <a:gd name="T31" fmla="*/ 277 h 290"/>
                <a:gd name="T32" fmla="*/ 90 w 318"/>
                <a:gd name="T33" fmla="*/ 283 h 290"/>
                <a:gd name="T34" fmla="*/ 77 w 318"/>
                <a:gd name="T35" fmla="*/ 288 h 290"/>
                <a:gd name="T36" fmla="*/ 63 w 318"/>
                <a:gd name="T37" fmla="*/ 290 h 290"/>
                <a:gd name="T38" fmla="*/ 48 w 318"/>
                <a:gd name="T39" fmla="*/ 288 h 290"/>
                <a:gd name="T40" fmla="*/ 35 w 318"/>
                <a:gd name="T41" fmla="*/ 283 h 290"/>
                <a:gd name="T42" fmla="*/ 23 w 318"/>
                <a:gd name="T43" fmla="*/ 275 h 290"/>
                <a:gd name="T44" fmla="*/ 11 w 318"/>
                <a:gd name="T45" fmla="*/ 262 h 290"/>
                <a:gd name="T46" fmla="*/ 4 w 318"/>
                <a:gd name="T47" fmla="*/ 248 h 290"/>
                <a:gd name="T48" fmla="*/ 0 w 318"/>
                <a:gd name="T49" fmla="*/ 232 h 290"/>
                <a:gd name="T50" fmla="*/ 1 w 318"/>
                <a:gd name="T51" fmla="*/ 216 h 290"/>
                <a:gd name="T52" fmla="*/ 6 w 318"/>
                <a:gd name="T53" fmla="*/ 201 h 290"/>
                <a:gd name="T54" fmla="*/ 14 w 318"/>
                <a:gd name="T55" fmla="*/ 186 h 290"/>
                <a:gd name="T56" fmla="*/ 61 w 318"/>
                <a:gd name="T57" fmla="*/ 136 h 290"/>
                <a:gd name="T58" fmla="*/ 111 w 318"/>
                <a:gd name="T59" fmla="*/ 90 h 290"/>
                <a:gd name="T60" fmla="*/ 164 w 318"/>
                <a:gd name="T61" fmla="*/ 47 h 290"/>
                <a:gd name="T62" fmla="*/ 220 w 318"/>
                <a:gd name="T63" fmla="*/ 9 h 290"/>
                <a:gd name="T64" fmla="*/ 236 w 318"/>
                <a:gd name="T65" fmla="*/ 2 h 290"/>
                <a:gd name="T66" fmla="*/ 252 w 318"/>
                <a:gd name="T6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8" h="290">
                  <a:moveTo>
                    <a:pt x="252" y="0"/>
                  </a:moveTo>
                  <a:lnTo>
                    <a:pt x="269" y="1"/>
                  </a:lnTo>
                  <a:lnTo>
                    <a:pt x="284" y="7"/>
                  </a:lnTo>
                  <a:lnTo>
                    <a:pt x="297" y="16"/>
                  </a:lnTo>
                  <a:lnTo>
                    <a:pt x="308" y="29"/>
                  </a:lnTo>
                  <a:lnTo>
                    <a:pt x="315" y="45"/>
                  </a:lnTo>
                  <a:lnTo>
                    <a:pt x="318" y="60"/>
                  </a:lnTo>
                  <a:lnTo>
                    <a:pt x="317" y="76"/>
                  </a:lnTo>
                  <a:lnTo>
                    <a:pt x="310" y="92"/>
                  </a:lnTo>
                  <a:lnTo>
                    <a:pt x="301" y="104"/>
                  </a:lnTo>
                  <a:lnTo>
                    <a:pt x="288" y="116"/>
                  </a:lnTo>
                  <a:lnTo>
                    <a:pt x="240" y="148"/>
                  </a:lnTo>
                  <a:lnTo>
                    <a:pt x="195" y="184"/>
                  </a:lnTo>
                  <a:lnTo>
                    <a:pt x="152" y="224"/>
                  </a:lnTo>
                  <a:lnTo>
                    <a:pt x="112" y="267"/>
                  </a:lnTo>
                  <a:lnTo>
                    <a:pt x="101" y="277"/>
                  </a:lnTo>
                  <a:lnTo>
                    <a:pt x="90" y="283"/>
                  </a:lnTo>
                  <a:lnTo>
                    <a:pt x="77" y="288"/>
                  </a:lnTo>
                  <a:lnTo>
                    <a:pt x="63" y="290"/>
                  </a:lnTo>
                  <a:lnTo>
                    <a:pt x="48" y="288"/>
                  </a:lnTo>
                  <a:lnTo>
                    <a:pt x="35" y="283"/>
                  </a:lnTo>
                  <a:lnTo>
                    <a:pt x="23" y="275"/>
                  </a:lnTo>
                  <a:lnTo>
                    <a:pt x="11" y="262"/>
                  </a:lnTo>
                  <a:lnTo>
                    <a:pt x="4" y="248"/>
                  </a:lnTo>
                  <a:lnTo>
                    <a:pt x="0" y="232"/>
                  </a:lnTo>
                  <a:lnTo>
                    <a:pt x="1" y="216"/>
                  </a:lnTo>
                  <a:lnTo>
                    <a:pt x="6" y="201"/>
                  </a:lnTo>
                  <a:lnTo>
                    <a:pt x="14" y="186"/>
                  </a:lnTo>
                  <a:lnTo>
                    <a:pt x="61" y="136"/>
                  </a:lnTo>
                  <a:lnTo>
                    <a:pt x="111" y="90"/>
                  </a:lnTo>
                  <a:lnTo>
                    <a:pt x="164" y="47"/>
                  </a:lnTo>
                  <a:lnTo>
                    <a:pt x="220" y="9"/>
                  </a:lnTo>
                  <a:lnTo>
                    <a:pt x="236" y="2"/>
                  </a:lnTo>
                  <a:lnTo>
                    <a:pt x="2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142"/>
            <p:cNvSpPr>
              <a:spLocks/>
            </p:cNvSpPr>
            <p:nvPr/>
          </p:nvSpPr>
          <p:spPr bwMode="auto">
            <a:xfrm>
              <a:off x="6362701" y="3063875"/>
              <a:ext cx="28575" cy="52387"/>
            </a:xfrm>
            <a:custGeom>
              <a:avLst/>
              <a:gdLst>
                <a:gd name="T0" fmla="*/ 133 w 202"/>
                <a:gd name="T1" fmla="*/ 0 h 364"/>
                <a:gd name="T2" fmla="*/ 149 w 202"/>
                <a:gd name="T3" fmla="*/ 0 h 364"/>
                <a:gd name="T4" fmla="*/ 166 w 202"/>
                <a:gd name="T5" fmla="*/ 5 h 364"/>
                <a:gd name="T6" fmla="*/ 180 w 202"/>
                <a:gd name="T7" fmla="*/ 14 h 364"/>
                <a:gd name="T8" fmla="*/ 192 w 202"/>
                <a:gd name="T9" fmla="*/ 26 h 364"/>
                <a:gd name="T10" fmla="*/ 199 w 202"/>
                <a:gd name="T11" fmla="*/ 40 h 364"/>
                <a:gd name="T12" fmla="*/ 202 w 202"/>
                <a:gd name="T13" fmla="*/ 56 h 364"/>
                <a:gd name="T14" fmla="*/ 202 w 202"/>
                <a:gd name="T15" fmla="*/ 72 h 364"/>
                <a:gd name="T16" fmla="*/ 197 w 202"/>
                <a:gd name="T17" fmla="*/ 89 h 364"/>
                <a:gd name="T18" fmla="*/ 180 w 202"/>
                <a:gd name="T19" fmla="*/ 128 h 364"/>
                <a:gd name="T20" fmla="*/ 165 w 202"/>
                <a:gd name="T21" fmla="*/ 165 h 364"/>
                <a:gd name="T22" fmla="*/ 153 w 202"/>
                <a:gd name="T23" fmla="*/ 200 h 364"/>
                <a:gd name="T24" fmla="*/ 144 w 202"/>
                <a:gd name="T25" fmla="*/ 231 h 364"/>
                <a:gd name="T26" fmla="*/ 136 w 202"/>
                <a:gd name="T27" fmla="*/ 257 h 364"/>
                <a:gd name="T28" fmla="*/ 131 w 202"/>
                <a:gd name="T29" fmla="*/ 279 h 364"/>
                <a:gd name="T30" fmla="*/ 128 w 202"/>
                <a:gd name="T31" fmla="*/ 296 h 364"/>
                <a:gd name="T32" fmla="*/ 126 w 202"/>
                <a:gd name="T33" fmla="*/ 306 h 364"/>
                <a:gd name="T34" fmla="*/ 126 w 202"/>
                <a:gd name="T35" fmla="*/ 311 h 364"/>
                <a:gd name="T36" fmla="*/ 121 w 202"/>
                <a:gd name="T37" fmla="*/ 328 h 364"/>
                <a:gd name="T38" fmla="*/ 110 w 202"/>
                <a:gd name="T39" fmla="*/ 343 h 364"/>
                <a:gd name="T40" fmla="*/ 96 w 202"/>
                <a:gd name="T41" fmla="*/ 355 h 364"/>
                <a:gd name="T42" fmla="*/ 80 w 202"/>
                <a:gd name="T43" fmla="*/ 362 h 364"/>
                <a:gd name="T44" fmla="*/ 62 w 202"/>
                <a:gd name="T45" fmla="*/ 364 h 364"/>
                <a:gd name="T46" fmla="*/ 58 w 202"/>
                <a:gd name="T47" fmla="*/ 364 h 364"/>
                <a:gd name="T48" fmla="*/ 54 w 202"/>
                <a:gd name="T49" fmla="*/ 364 h 364"/>
                <a:gd name="T50" fmla="*/ 37 w 202"/>
                <a:gd name="T51" fmla="*/ 360 h 364"/>
                <a:gd name="T52" fmla="*/ 23 w 202"/>
                <a:gd name="T53" fmla="*/ 351 h 364"/>
                <a:gd name="T54" fmla="*/ 11 w 202"/>
                <a:gd name="T55" fmla="*/ 340 h 364"/>
                <a:gd name="T56" fmla="*/ 4 w 202"/>
                <a:gd name="T57" fmla="*/ 325 h 364"/>
                <a:gd name="T58" fmla="*/ 0 w 202"/>
                <a:gd name="T59" fmla="*/ 310 h 364"/>
                <a:gd name="T60" fmla="*/ 0 w 202"/>
                <a:gd name="T61" fmla="*/ 293 h 364"/>
                <a:gd name="T62" fmla="*/ 0 w 202"/>
                <a:gd name="T63" fmla="*/ 289 h 364"/>
                <a:gd name="T64" fmla="*/ 2 w 202"/>
                <a:gd name="T65" fmla="*/ 278 h 364"/>
                <a:gd name="T66" fmla="*/ 5 w 202"/>
                <a:gd name="T67" fmla="*/ 261 h 364"/>
                <a:gd name="T68" fmla="*/ 9 w 202"/>
                <a:gd name="T69" fmla="*/ 240 h 364"/>
                <a:gd name="T70" fmla="*/ 16 w 202"/>
                <a:gd name="T71" fmla="*/ 215 h 364"/>
                <a:gd name="T72" fmla="*/ 24 w 202"/>
                <a:gd name="T73" fmla="*/ 185 h 364"/>
                <a:gd name="T74" fmla="*/ 35 w 202"/>
                <a:gd name="T75" fmla="*/ 152 h 364"/>
                <a:gd name="T76" fmla="*/ 47 w 202"/>
                <a:gd name="T77" fmla="*/ 116 h 364"/>
                <a:gd name="T78" fmla="*/ 63 w 202"/>
                <a:gd name="T79" fmla="*/ 77 h 364"/>
                <a:gd name="T80" fmla="*/ 81 w 202"/>
                <a:gd name="T81" fmla="*/ 35 h 364"/>
                <a:gd name="T82" fmla="*/ 91 w 202"/>
                <a:gd name="T83" fmla="*/ 22 h 364"/>
                <a:gd name="T84" fmla="*/ 102 w 202"/>
                <a:gd name="T85" fmla="*/ 10 h 364"/>
                <a:gd name="T86" fmla="*/ 117 w 202"/>
                <a:gd name="T87" fmla="*/ 3 h 364"/>
                <a:gd name="T88" fmla="*/ 133 w 202"/>
                <a:gd name="T89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364">
                  <a:moveTo>
                    <a:pt x="133" y="0"/>
                  </a:moveTo>
                  <a:lnTo>
                    <a:pt x="149" y="0"/>
                  </a:lnTo>
                  <a:lnTo>
                    <a:pt x="166" y="5"/>
                  </a:lnTo>
                  <a:lnTo>
                    <a:pt x="180" y="14"/>
                  </a:lnTo>
                  <a:lnTo>
                    <a:pt x="192" y="26"/>
                  </a:lnTo>
                  <a:lnTo>
                    <a:pt x="199" y="40"/>
                  </a:lnTo>
                  <a:lnTo>
                    <a:pt x="202" y="56"/>
                  </a:lnTo>
                  <a:lnTo>
                    <a:pt x="202" y="72"/>
                  </a:lnTo>
                  <a:lnTo>
                    <a:pt x="197" y="89"/>
                  </a:lnTo>
                  <a:lnTo>
                    <a:pt x="180" y="128"/>
                  </a:lnTo>
                  <a:lnTo>
                    <a:pt x="165" y="165"/>
                  </a:lnTo>
                  <a:lnTo>
                    <a:pt x="153" y="200"/>
                  </a:lnTo>
                  <a:lnTo>
                    <a:pt x="144" y="231"/>
                  </a:lnTo>
                  <a:lnTo>
                    <a:pt x="136" y="257"/>
                  </a:lnTo>
                  <a:lnTo>
                    <a:pt x="131" y="279"/>
                  </a:lnTo>
                  <a:lnTo>
                    <a:pt x="128" y="296"/>
                  </a:lnTo>
                  <a:lnTo>
                    <a:pt x="126" y="306"/>
                  </a:lnTo>
                  <a:lnTo>
                    <a:pt x="126" y="311"/>
                  </a:lnTo>
                  <a:lnTo>
                    <a:pt x="121" y="328"/>
                  </a:lnTo>
                  <a:lnTo>
                    <a:pt x="110" y="343"/>
                  </a:lnTo>
                  <a:lnTo>
                    <a:pt x="96" y="355"/>
                  </a:lnTo>
                  <a:lnTo>
                    <a:pt x="80" y="362"/>
                  </a:lnTo>
                  <a:lnTo>
                    <a:pt x="62" y="364"/>
                  </a:lnTo>
                  <a:lnTo>
                    <a:pt x="58" y="364"/>
                  </a:lnTo>
                  <a:lnTo>
                    <a:pt x="54" y="364"/>
                  </a:lnTo>
                  <a:lnTo>
                    <a:pt x="37" y="360"/>
                  </a:lnTo>
                  <a:lnTo>
                    <a:pt x="23" y="351"/>
                  </a:lnTo>
                  <a:lnTo>
                    <a:pt x="11" y="340"/>
                  </a:lnTo>
                  <a:lnTo>
                    <a:pt x="4" y="325"/>
                  </a:lnTo>
                  <a:lnTo>
                    <a:pt x="0" y="310"/>
                  </a:lnTo>
                  <a:lnTo>
                    <a:pt x="0" y="293"/>
                  </a:lnTo>
                  <a:lnTo>
                    <a:pt x="0" y="289"/>
                  </a:lnTo>
                  <a:lnTo>
                    <a:pt x="2" y="278"/>
                  </a:lnTo>
                  <a:lnTo>
                    <a:pt x="5" y="261"/>
                  </a:lnTo>
                  <a:lnTo>
                    <a:pt x="9" y="240"/>
                  </a:lnTo>
                  <a:lnTo>
                    <a:pt x="16" y="215"/>
                  </a:lnTo>
                  <a:lnTo>
                    <a:pt x="24" y="185"/>
                  </a:lnTo>
                  <a:lnTo>
                    <a:pt x="35" y="152"/>
                  </a:lnTo>
                  <a:lnTo>
                    <a:pt x="47" y="116"/>
                  </a:lnTo>
                  <a:lnTo>
                    <a:pt x="63" y="77"/>
                  </a:lnTo>
                  <a:lnTo>
                    <a:pt x="81" y="35"/>
                  </a:lnTo>
                  <a:lnTo>
                    <a:pt x="91" y="22"/>
                  </a:lnTo>
                  <a:lnTo>
                    <a:pt x="102" y="10"/>
                  </a:lnTo>
                  <a:lnTo>
                    <a:pt x="117" y="3"/>
                  </a:lnTo>
                  <a:lnTo>
                    <a:pt x="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143"/>
            <p:cNvSpPr>
              <a:spLocks/>
            </p:cNvSpPr>
            <p:nvPr/>
          </p:nvSpPr>
          <p:spPr bwMode="auto">
            <a:xfrm>
              <a:off x="6669088" y="2982913"/>
              <a:ext cx="46038" cy="41275"/>
            </a:xfrm>
            <a:custGeom>
              <a:avLst/>
              <a:gdLst>
                <a:gd name="T0" fmla="*/ 251 w 322"/>
                <a:gd name="T1" fmla="*/ 0 h 284"/>
                <a:gd name="T2" fmla="*/ 268 w 322"/>
                <a:gd name="T3" fmla="*/ 1 h 284"/>
                <a:gd name="T4" fmla="*/ 284 w 322"/>
                <a:gd name="T5" fmla="*/ 5 h 284"/>
                <a:gd name="T6" fmla="*/ 298 w 322"/>
                <a:gd name="T7" fmla="*/ 14 h 284"/>
                <a:gd name="T8" fmla="*/ 309 w 322"/>
                <a:gd name="T9" fmla="*/ 26 h 284"/>
                <a:gd name="T10" fmla="*/ 318 w 322"/>
                <a:gd name="T11" fmla="*/ 41 h 284"/>
                <a:gd name="T12" fmla="*/ 322 w 322"/>
                <a:gd name="T13" fmla="*/ 56 h 284"/>
                <a:gd name="T14" fmla="*/ 321 w 322"/>
                <a:gd name="T15" fmla="*/ 72 h 284"/>
                <a:gd name="T16" fmla="*/ 317 w 322"/>
                <a:gd name="T17" fmla="*/ 88 h 284"/>
                <a:gd name="T18" fmla="*/ 308 w 322"/>
                <a:gd name="T19" fmla="*/ 103 h 284"/>
                <a:gd name="T20" fmla="*/ 270 w 322"/>
                <a:gd name="T21" fmla="*/ 145 h 284"/>
                <a:gd name="T22" fmla="*/ 230 w 322"/>
                <a:gd name="T23" fmla="*/ 184 h 284"/>
                <a:gd name="T24" fmla="*/ 186 w 322"/>
                <a:gd name="T25" fmla="*/ 219 h 284"/>
                <a:gd name="T26" fmla="*/ 141 w 322"/>
                <a:gd name="T27" fmla="*/ 250 h 284"/>
                <a:gd name="T28" fmla="*/ 93 w 322"/>
                <a:gd name="T29" fmla="*/ 278 h 284"/>
                <a:gd name="T30" fmla="*/ 78 w 322"/>
                <a:gd name="T31" fmla="*/ 283 h 284"/>
                <a:gd name="T32" fmla="*/ 65 w 322"/>
                <a:gd name="T33" fmla="*/ 284 h 284"/>
                <a:gd name="T34" fmla="*/ 47 w 322"/>
                <a:gd name="T35" fmla="*/ 282 h 284"/>
                <a:gd name="T36" fmla="*/ 31 w 322"/>
                <a:gd name="T37" fmla="*/ 276 h 284"/>
                <a:gd name="T38" fmla="*/ 18 w 322"/>
                <a:gd name="T39" fmla="*/ 264 h 284"/>
                <a:gd name="T40" fmla="*/ 7 w 322"/>
                <a:gd name="T41" fmla="*/ 250 h 284"/>
                <a:gd name="T42" fmla="*/ 1 w 322"/>
                <a:gd name="T43" fmla="*/ 235 h 284"/>
                <a:gd name="T44" fmla="*/ 0 w 322"/>
                <a:gd name="T45" fmla="*/ 218 h 284"/>
                <a:gd name="T46" fmla="*/ 3 w 322"/>
                <a:gd name="T47" fmla="*/ 202 h 284"/>
                <a:gd name="T48" fmla="*/ 11 w 322"/>
                <a:gd name="T49" fmla="*/ 188 h 284"/>
                <a:gd name="T50" fmla="*/ 21 w 322"/>
                <a:gd name="T51" fmla="*/ 175 h 284"/>
                <a:gd name="T52" fmla="*/ 35 w 322"/>
                <a:gd name="T53" fmla="*/ 166 h 284"/>
                <a:gd name="T54" fmla="*/ 83 w 322"/>
                <a:gd name="T55" fmla="*/ 137 h 284"/>
                <a:gd name="T56" fmla="*/ 128 w 322"/>
                <a:gd name="T57" fmla="*/ 105 h 284"/>
                <a:gd name="T58" fmla="*/ 170 w 322"/>
                <a:gd name="T59" fmla="*/ 67 h 284"/>
                <a:gd name="T60" fmla="*/ 209 w 322"/>
                <a:gd name="T61" fmla="*/ 24 h 284"/>
                <a:gd name="T62" fmla="*/ 221 w 322"/>
                <a:gd name="T63" fmla="*/ 12 h 284"/>
                <a:gd name="T64" fmla="*/ 235 w 322"/>
                <a:gd name="T65" fmla="*/ 4 h 284"/>
                <a:gd name="T66" fmla="*/ 251 w 322"/>
                <a:gd name="T6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2" h="284">
                  <a:moveTo>
                    <a:pt x="251" y="0"/>
                  </a:moveTo>
                  <a:lnTo>
                    <a:pt x="268" y="1"/>
                  </a:lnTo>
                  <a:lnTo>
                    <a:pt x="284" y="5"/>
                  </a:lnTo>
                  <a:lnTo>
                    <a:pt x="298" y="14"/>
                  </a:lnTo>
                  <a:lnTo>
                    <a:pt x="309" y="26"/>
                  </a:lnTo>
                  <a:lnTo>
                    <a:pt x="318" y="41"/>
                  </a:lnTo>
                  <a:lnTo>
                    <a:pt x="322" y="56"/>
                  </a:lnTo>
                  <a:lnTo>
                    <a:pt x="321" y="72"/>
                  </a:lnTo>
                  <a:lnTo>
                    <a:pt x="317" y="88"/>
                  </a:lnTo>
                  <a:lnTo>
                    <a:pt x="308" y="103"/>
                  </a:lnTo>
                  <a:lnTo>
                    <a:pt x="270" y="145"/>
                  </a:lnTo>
                  <a:lnTo>
                    <a:pt x="230" y="184"/>
                  </a:lnTo>
                  <a:lnTo>
                    <a:pt x="186" y="219"/>
                  </a:lnTo>
                  <a:lnTo>
                    <a:pt x="141" y="250"/>
                  </a:lnTo>
                  <a:lnTo>
                    <a:pt x="93" y="278"/>
                  </a:lnTo>
                  <a:lnTo>
                    <a:pt x="78" y="283"/>
                  </a:lnTo>
                  <a:lnTo>
                    <a:pt x="65" y="284"/>
                  </a:lnTo>
                  <a:lnTo>
                    <a:pt x="47" y="282"/>
                  </a:lnTo>
                  <a:lnTo>
                    <a:pt x="31" y="276"/>
                  </a:lnTo>
                  <a:lnTo>
                    <a:pt x="18" y="264"/>
                  </a:lnTo>
                  <a:lnTo>
                    <a:pt x="7" y="250"/>
                  </a:lnTo>
                  <a:lnTo>
                    <a:pt x="1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11" y="188"/>
                  </a:lnTo>
                  <a:lnTo>
                    <a:pt x="21" y="175"/>
                  </a:lnTo>
                  <a:lnTo>
                    <a:pt x="35" y="166"/>
                  </a:lnTo>
                  <a:lnTo>
                    <a:pt x="83" y="137"/>
                  </a:lnTo>
                  <a:lnTo>
                    <a:pt x="128" y="105"/>
                  </a:lnTo>
                  <a:lnTo>
                    <a:pt x="170" y="67"/>
                  </a:lnTo>
                  <a:lnTo>
                    <a:pt x="209" y="24"/>
                  </a:lnTo>
                  <a:lnTo>
                    <a:pt x="221" y="12"/>
                  </a:lnTo>
                  <a:lnTo>
                    <a:pt x="235" y="4"/>
                  </a:lnTo>
                  <a:lnTo>
                    <a:pt x="2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44"/>
            <p:cNvSpPr>
              <a:spLocks/>
            </p:cNvSpPr>
            <p:nvPr/>
          </p:nvSpPr>
          <p:spPr bwMode="auto">
            <a:xfrm>
              <a:off x="6526213" y="2994025"/>
              <a:ext cx="53975" cy="26987"/>
            </a:xfrm>
            <a:custGeom>
              <a:avLst/>
              <a:gdLst>
                <a:gd name="T0" fmla="*/ 56 w 372"/>
                <a:gd name="T1" fmla="*/ 0 h 188"/>
                <a:gd name="T2" fmla="*/ 73 w 372"/>
                <a:gd name="T3" fmla="*/ 0 h 188"/>
                <a:gd name="T4" fmla="*/ 139 w 372"/>
                <a:gd name="T5" fmla="*/ 12 h 188"/>
                <a:gd name="T6" fmla="*/ 206 w 372"/>
                <a:gd name="T7" fmla="*/ 26 h 188"/>
                <a:gd name="T8" fmla="*/ 275 w 372"/>
                <a:gd name="T9" fmla="*/ 42 h 188"/>
                <a:gd name="T10" fmla="*/ 281 w 372"/>
                <a:gd name="T11" fmla="*/ 43 h 188"/>
                <a:gd name="T12" fmla="*/ 287 w 372"/>
                <a:gd name="T13" fmla="*/ 47 h 188"/>
                <a:gd name="T14" fmla="*/ 291 w 372"/>
                <a:gd name="T15" fmla="*/ 48 h 188"/>
                <a:gd name="T16" fmla="*/ 296 w 372"/>
                <a:gd name="T17" fmla="*/ 51 h 188"/>
                <a:gd name="T18" fmla="*/ 305 w 372"/>
                <a:gd name="T19" fmla="*/ 55 h 188"/>
                <a:gd name="T20" fmla="*/ 318 w 372"/>
                <a:gd name="T21" fmla="*/ 60 h 188"/>
                <a:gd name="T22" fmla="*/ 333 w 372"/>
                <a:gd name="T23" fmla="*/ 67 h 188"/>
                <a:gd name="T24" fmla="*/ 348 w 372"/>
                <a:gd name="T25" fmla="*/ 76 h 188"/>
                <a:gd name="T26" fmla="*/ 360 w 372"/>
                <a:gd name="T27" fmla="*/ 87 h 188"/>
                <a:gd name="T28" fmla="*/ 368 w 372"/>
                <a:gd name="T29" fmla="*/ 101 h 188"/>
                <a:gd name="T30" fmla="*/ 372 w 372"/>
                <a:gd name="T31" fmla="*/ 117 h 188"/>
                <a:gd name="T32" fmla="*/ 372 w 372"/>
                <a:gd name="T33" fmla="*/ 132 h 188"/>
                <a:gd name="T34" fmla="*/ 367 w 372"/>
                <a:gd name="T35" fmla="*/ 149 h 188"/>
                <a:gd name="T36" fmla="*/ 360 w 372"/>
                <a:gd name="T37" fmla="*/ 163 h 188"/>
                <a:gd name="T38" fmla="*/ 350 w 372"/>
                <a:gd name="T39" fmla="*/ 173 h 188"/>
                <a:gd name="T40" fmla="*/ 337 w 372"/>
                <a:gd name="T41" fmla="*/ 182 h 188"/>
                <a:gd name="T42" fmla="*/ 323 w 372"/>
                <a:gd name="T43" fmla="*/ 186 h 188"/>
                <a:gd name="T44" fmla="*/ 309 w 372"/>
                <a:gd name="T45" fmla="*/ 188 h 188"/>
                <a:gd name="T46" fmla="*/ 296 w 372"/>
                <a:gd name="T47" fmla="*/ 187 h 188"/>
                <a:gd name="T48" fmla="*/ 284 w 372"/>
                <a:gd name="T49" fmla="*/ 183 h 188"/>
                <a:gd name="T50" fmla="*/ 264 w 372"/>
                <a:gd name="T51" fmla="*/ 174 h 188"/>
                <a:gd name="T52" fmla="*/ 247 w 372"/>
                <a:gd name="T53" fmla="*/ 167 h 188"/>
                <a:gd name="T54" fmla="*/ 237 w 372"/>
                <a:gd name="T55" fmla="*/ 162 h 188"/>
                <a:gd name="T56" fmla="*/ 174 w 372"/>
                <a:gd name="T57" fmla="*/ 147 h 188"/>
                <a:gd name="T58" fmla="*/ 114 w 372"/>
                <a:gd name="T59" fmla="*/ 136 h 188"/>
                <a:gd name="T60" fmla="*/ 54 w 372"/>
                <a:gd name="T61" fmla="*/ 125 h 188"/>
                <a:gd name="T62" fmla="*/ 37 w 372"/>
                <a:gd name="T63" fmla="*/ 120 h 188"/>
                <a:gd name="T64" fmla="*/ 23 w 372"/>
                <a:gd name="T65" fmla="*/ 111 h 188"/>
                <a:gd name="T66" fmla="*/ 12 w 372"/>
                <a:gd name="T67" fmla="*/ 100 h 188"/>
                <a:gd name="T68" fmla="*/ 4 w 372"/>
                <a:gd name="T69" fmla="*/ 86 h 188"/>
                <a:gd name="T70" fmla="*/ 0 w 372"/>
                <a:gd name="T71" fmla="*/ 71 h 188"/>
                <a:gd name="T72" fmla="*/ 0 w 372"/>
                <a:gd name="T73" fmla="*/ 53 h 188"/>
                <a:gd name="T74" fmla="*/ 5 w 372"/>
                <a:gd name="T75" fmla="*/ 37 h 188"/>
                <a:gd name="T76" fmla="*/ 14 w 372"/>
                <a:gd name="T77" fmla="*/ 23 h 188"/>
                <a:gd name="T78" fmla="*/ 26 w 372"/>
                <a:gd name="T79" fmla="*/ 12 h 188"/>
                <a:gd name="T80" fmla="*/ 39 w 372"/>
                <a:gd name="T81" fmla="*/ 5 h 188"/>
                <a:gd name="T82" fmla="*/ 56 w 372"/>
                <a:gd name="T8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188">
                  <a:moveTo>
                    <a:pt x="56" y="0"/>
                  </a:moveTo>
                  <a:lnTo>
                    <a:pt x="73" y="0"/>
                  </a:lnTo>
                  <a:lnTo>
                    <a:pt x="139" y="12"/>
                  </a:lnTo>
                  <a:lnTo>
                    <a:pt x="206" y="26"/>
                  </a:lnTo>
                  <a:lnTo>
                    <a:pt x="275" y="42"/>
                  </a:lnTo>
                  <a:lnTo>
                    <a:pt x="281" y="43"/>
                  </a:lnTo>
                  <a:lnTo>
                    <a:pt x="287" y="47"/>
                  </a:lnTo>
                  <a:lnTo>
                    <a:pt x="291" y="48"/>
                  </a:lnTo>
                  <a:lnTo>
                    <a:pt x="296" y="51"/>
                  </a:lnTo>
                  <a:lnTo>
                    <a:pt x="305" y="55"/>
                  </a:lnTo>
                  <a:lnTo>
                    <a:pt x="318" y="60"/>
                  </a:lnTo>
                  <a:lnTo>
                    <a:pt x="333" y="67"/>
                  </a:lnTo>
                  <a:lnTo>
                    <a:pt x="348" y="76"/>
                  </a:lnTo>
                  <a:lnTo>
                    <a:pt x="360" y="87"/>
                  </a:lnTo>
                  <a:lnTo>
                    <a:pt x="368" y="101"/>
                  </a:lnTo>
                  <a:lnTo>
                    <a:pt x="372" y="117"/>
                  </a:lnTo>
                  <a:lnTo>
                    <a:pt x="372" y="132"/>
                  </a:lnTo>
                  <a:lnTo>
                    <a:pt x="367" y="149"/>
                  </a:lnTo>
                  <a:lnTo>
                    <a:pt x="360" y="163"/>
                  </a:lnTo>
                  <a:lnTo>
                    <a:pt x="350" y="173"/>
                  </a:lnTo>
                  <a:lnTo>
                    <a:pt x="337" y="182"/>
                  </a:lnTo>
                  <a:lnTo>
                    <a:pt x="323" y="186"/>
                  </a:lnTo>
                  <a:lnTo>
                    <a:pt x="309" y="188"/>
                  </a:lnTo>
                  <a:lnTo>
                    <a:pt x="296" y="187"/>
                  </a:lnTo>
                  <a:lnTo>
                    <a:pt x="284" y="183"/>
                  </a:lnTo>
                  <a:lnTo>
                    <a:pt x="264" y="174"/>
                  </a:lnTo>
                  <a:lnTo>
                    <a:pt x="247" y="167"/>
                  </a:lnTo>
                  <a:lnTo>
                    <a:pt x="237" y="162"/>
                  </a:lnTo>
                  <a:lnTo>
                    <a:pt x="174" y="147"/>
                  </a:lnTo>
                  <a:lnTo>
                    <a:pt x="114" y="136"/>
                  </a:lnTo>
                  <a:lnTo>
                    <a:pt x="54" y="125"/>
                  </a:lnTo>
                  <a:lnTo>
                    <a:pt x="37" y="120"/>
                  </a:lnTo>
                  <a:lnTo>
                    <a:pt x="23" y="111"/>
                  </a:lnTo>
                  <a:lnTo>
                    <a:pt x="12" y="100"/>
                  </a:lnTo>
                  <a:lnTo>
                    <a:pt x="4" y="86"/>
                  </a:lnTo>
                  <a:lnTo>
                    <a:pt x="0" y="71"/>
                  </a:lnTo>
                  <a:lnTo>
                    <a:pt x="0" y="53"/>
                  </a:lnTo>
                  <a:lnTo>
                    <a:pt x="5" y="37"/>
                  </a:lnTo>
                  <a:lnTo>
                    <a:pt x="14" y="23"/>
                  </a:lnTo>
                  <a:lnTo>
                    <a:pt x="26" y="12"/>
                  </a:lnTo>
                  <a:lnTo>
                    <a:pt x="39" y="5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45"/>
            <p:cNvSpPr>
              <a:spLocks/>
            </p:cNvSpPr>
            <p:nvPr/>
          </p:nvSpPr>
          <p:spPr bwMode="auto">
            <a:xfrm>
              <a:off x="6729413" y="2844800"/>
              <a:ext cx="19050" cy="53975"/>
            </a:xfrm>
            <a:custGeom>
              <a:avLst/>
              <a:gdLst>
                <a:gd name="T0" fmla="*/ 67 w 133"/>
                <a:gd name="T1" fmla="*/ 0 h 377"/>
                <a:gd name="T2" fmla="*/ 84 w 133"/>
                <a:gd name="T3" fmla="*/ 2 h 377"/>
                <a:gd name="T4" fmla="*/ 99 w 133"/>
                <a:gd name="T5" fmla="*/ 8 h 377"/>
                <a:gd name="T6" fmla="*/ 112 w 133"/>
                <a:gd name="T7" fmla="*/ 18 h 377"/>
                <a:gd name="T8" fmla="*/ 123 w 133"/>
                <a:gd name="T9" fmla="*/ 30 h 377"/>
                <a:gd name="T10" fmla="*/ 129 w 133"/>
                <a:gd name="T11" fmla="*/ 45 h 377"/>
                <a:gd name="T12" fmla="*/ 132 w 133"/>
                <a:gd name="T13" fmla="*/ 61 h 377"/>
                <a:gd name="T14" fmla="*/ 133 w 133"/>
                <a:gd name="T15" fmla="*/ 128 h 377"/>
                <a:gd name="T16" fmla="*/ 132 w 133"/>
                <a:gd name="T17" fmla="*/ 193 h 377"/>
                <a:gd name="T18" fmla="*/ 130 w 133"/>
                <a:gd name="T19" fmla="*/ 257 h 377"/>
                <a:gd name="T20" fmla="*/ 127 w 133"/>
                <a:gd name="T21" fmla="*/ 317 h 377"/>
                <a:gd name="T22" fmla="*/ 123 w 133"/>
                <a:gd name="T23" fmla="*/ 336 h 377"/>
                <a:gd name="T24" fmla="*/ 113 w 133"/>
                <a:gd name="T25" fmla="*/ 353 h 377"/>
                <a:gd name="T26" fmla="*/ 99 w 133"/>
                <a:gd name="T27" fmla="*/ 365 h 377"/>
                <a:gd name="T28" fmla="*/ 82 w 133"/>
                <a:gd name="T29" fmla="*/ 374 h 377"/>
                <a:gd name="T30" fmla="*/ 63 w 133"/>
                <a:gd name="T31" fmla="*/ 377 h 377"/>
                <a:gd name="T32" fmla="*/ 59 w 133"/>
                <a:gd name="T33" fmla="*/ 376 h 377"/>
                <a:gd name="T34" fmla="*/ 43 w 133"/>
                <a:gd name="T35" fmla="*/ 373 h 377"/>
                <a:gd name="T36" fmla="*/ 28 w 133"/>
                <a:gd name="T37" fmla="*/ 365 h 377"/>
                <a:gd name="T38" fmla="*/ 15 w 133"/>
                <a:gd name="T39" fmla="*/ 355 h 377"/>
                <a:gd name="T40" fmla="*/ 7 w 133"/>
                <a:gd name="T41" fmla="*/ 341 h 377"/>
                <a:gd name="T42" fmla="*/ 2 w 133"/>
                <a:gd name="T43" fmla="*/ 327 h 377"/>
                <a:gd name="T44" fmla="*/ 0 w 133"/>
                <a:gd name="T45" fmla="*/ 310 h 377"/>
                <a:gd name="T46" fmla="*/ 4 w 133"/>
                <a:gd name="T47" fmla="*/ 221 h 377"/>
                <a:gd name="T48" fmla="*/ 6 w 133"/>
                <a:gd name="T49" fmla="*/ 128 h 377"/>
                <a:gd name="T50" fmla="*/ 5 w 133"/>
                <a:gd name="T51" fmla="*/ 64 h 377"/>
                <a:gd name="T52" fmla="*/ 7 w 133"/>
                <a:gd name="T53" fmla="*/ 47 h 377"/>
                <a:gd name="T54" fmla="*/ 13 w 133"/>
                <a:gd name="T55" fmla="*/ 31 h 377"/>
                <a:gd name="T56" fmla="*/ 23 w 133"/>
                <a:gd name="T57" fmla="*/ 19 h 377"/>
                <a:gd name="T58" fmla="*/ 36 w 133"/>
                <a:gd name="T59" fmla="*/ 8 h 377"/>
                <a:gd name="T60" fmla="*/ 50 w 133"/>
                <a:gd name="T61" fmla="*/ 2 h 377"/>
                <a:gd name="T62" fmla="*/ 67 w 133"/>
                <a:gd name="T6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3" h="377">
                  <a:moveTo>
                    <a:pt x="67" y="0"/>
                  </a:moveTo>
                  <a:lnTo>
                    <a:pt x="84" y="2"/>
                  </a:lnTo>
                  <a:lnTo>
                    <a:pt x="99" y="8"/>
                  </a:lnTo>
                  <a:lnTo>
                    <a:pt x="112" y="18"/>
                  </a:lnTo>
                  <a:lnTo>
                    <a:pt x="123" y="30"/>
                  </a:lnTo>
                  <a:lnTo>
                    <a:pt x="129" y="45"/>
                  </a:lnTo>
                  <a:lnTo>
                    <a:pt x="132" y="61"/>
                  </a:lnTo>
                  <a:lnTo>
                    <a:pt x="133" y="128"/>
                  </a:lnTo>
                  <a:lnTo>
                    <a:pt x="132" y="193"/>
                  </a:lnTo>
                  <a:lnTo>
                    <a:pt x="130" y="257"/>
                  </a:lnTo>
                  <a:lnTo>
                    <a:pt x="127" y="317"/>
                  </a:lnTo>
                  <a:lnTo>
                    <a:pt x="123" y="336"/>
                  </a:lnTo>
                  <a:lnTo>
                    <a:pt x="113" y="353"/>
                  </a:lnTo>
                  <a:lnTo>
                    <a:pt x="99" y="365"/>
                  </a:lnTo>
                  <a:lnTo>
                    <a:pt x="82" y="374"/>
                  </a:lnTo>
                  <a:lnTo>
                    <a:pt x="63" y="377"/>
                  </a:lnTo>
                  <a:lnTo>
                    <a:pt x="59" y="376"/>
                  </a:lnTo>
                  <a:lnTo>
                    <a:pt x="43" y="373"/>
                  </a:lnTo>
                  <a:lnTo>
                    <a:pt x="28" y="365"/>
                  </a:lnTo>
                  <a:lnTo>
                    <a:pt x="15" y="355"/>
                  </a:lnTo>
                  <a:lnTo>
                    <a:pt x="7" y="341"/>
                  </a:lnTo>
                  <a:lnTo>
                    <a:pt x="2" y="327"/>
                  </a:lnTo>
                  <a:lnTo>
                    <a:pt x="0" y="310"/>
                  </a:lnTo>
                  <a:lnTo>
                    <a:pt x="4" y="221"/>
                  </a:lnTo>
                  <a:lnTo>
                    <a:pt x="6" y="128"/>
                  </a:lnTo>
                  <a:lnTo>
                    <a:pt x="5" y="64"/>
                  </a:lnTo>
                  <a:lnTo>
                    <a:pt x="7" y="47"/>
                  </a:lnTo>
                  <a:lnTo>
                    <a:pt x="13" y="31"/>
                  </a:lnTo>
                  <a:lnTo>
                    <a:pt x="23" y="19"/>
                  </a:lnTo>
                  <a:lnTo>
                    <a:pt x="36" y="8"/>
                  </a:lnTo>
                  <a:lnTo>
                    <a:pt x="50" y="2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46"/>
            <p:cNvSpPr>
              <a:spLocks/>
            </p:cNvSpPr>
            <p:nvPr/>
          </p:nvSpPr>
          <p:spPr bwMode="auto">
            <a:xfrm>
              <a:off x="6380163" y="2927350"/>
              <a:ext cx="55563" cy="53975"/>
            </a:xfrm>
            <a:custGeom>
              <a:avLst/>
              <a:gdLst>
                <a:gd name="T0" fmla="*/ 63 w 381"/>
                <a:gd name="T1" fmla="*/ 0 h 376"/>
                <a:gd name="T2" fmla="*/ 79 w 381"/>
                <a:gd name="T3" fmla="*/ 2 h 376"/>
                <a:gd name="T4" fmla="*/ 95 w 381"/>
                <a:gd name="T5" fmla="*/ 7 h 376"/>
                <a:gd name="T6" fmla="*/ 108 w 381"/>
                <a:gd name="T7" fmla="*/ 17 h 376"/>
                <a:gd name="T8" fmla="*/ 191 w 381"/>
                <a:gd name="T9" fmla="*/ 99 h 376"/>
                <a:gd name="T10" fmla="*/ 273 w 381"/>
                <a:gd name="T11" fmla="*/ 17 h 376"/>
                <a:gd name="T12" fmla="*/ 286 w 381"/>
                <a:gd name="T13" fmla="*/ 7 h 376"/>
                <a:gd name="T14" fmla="*/ 302 w 381"/>
                <a:gd name="T15" fmla="*/ 2 h 376"/>
                <a:gd name="T16" fmla="*/ 318 w 381"/>
                <a:gd name="T17" fmla="*/ 0 h 376"/>
                <a:gd name="T18" fmla="*/ 334 w 381"/>
                <a:gd name="T19" fmla="*/ 2 h 376"/>
                <a:gd name="T20" fmla="*/ 350 w 381"/>
                <a:gd name="T21" fmla="*/ 7 h 376"/>
                <a:gd name="T22" fmla="*/ 362 w 381"/>
                <a:gd name="T23" fmla="*/ 17 h 376"/>
                <a:gd name="T24" fmla="*/ 373 w 381"/>
                <a:gd name="T25" fmla="*/ 31 h 376"/>
                <a:gd name="T26" fmla="*/ 379 w 381"/>
                <a:gd name="T27" fmla="*/ 46 h 376"/>
                <a:gd name="T28" fmla="*/ 381 w 381"/>
                <a:gd name="T29" fmla="*/ 62 h 376"/>
                <a:gd name="T30" fmla="*/ 379 w 381"/>
                <a:gd name="T31" fmla="*/ 78 h 376"/>
                <a:gd name="T32" fmla="*/ 373 w 381"/>
                <a:gd name="T33" fmla="*/ 93 h 376"/>
                <a:gd name="T34" fmla="*/ 362 w 381"/>
                <a:gd name="T35" fmla="*/ 106 h 376"/>
                <a:gd name="T36" fmla="*/ 281 w 381"/>
                <a:gd name="T37" fmla="*/ 188 h 376"/>
                <a:gd name="T38" fmla="*/ 362 w 381"/>
                <a:gd name="T39" fmla="*/ 269 h 376"/>
                <a:gd name="T40" fmla="*/ 373 w 381"/>
                <a:gd name="T41" fmla="*/ 282 h 376"/>
                <a:gd name="T42" fmla="*/ 379 w 381"/>
                <a:gd name="T43" fmla="*/ 297 h 376"/>
                <a:gd name="T44" fmla="*/ 381 w 381"/>
                <a:gd name="T45" fmla="*/ 313 h 376"/>
                <a:gd name="T46" fmla="*/ 379 w 381"/>
                <a:gd name="T47" fmla="*/ 329 h 376"/>
                <a:gd name="T48" fmla="*/ 373 w 381"/>
                <a:gd name="T49" fmla="*/ 344 h 376"/>
                <a:gd name="T50" fmla="*/ 362 w 381"/>
                <a:gd name="T51" fmla="*/ 358 h 376"/>
                <a:gd name="T52" fmla="*/ 350 w 381"/>
                <a:gd name="T53" fmla="*/ 368 h 376"/>
                <a:gd name="T54" fmla="*/ 334 w 381"/>
                <a:gd name="T55" fmla="*/ 373 h 376"/>
                <a:gd name="T56" fmla="*/ 318 w 381"/>
                <a:gd name="T57" fmla="*/ 376 h 376"/>
                <a:gd name="T58" fmla="*/ 302 w 381"/>
                <a:gd name="T59" fmla="*/ 373 h 376"/>
                <a:gd name="T60" fmla="*/ 286 w 381"/>
                <a:gd name="T61" fmla="*/ 368 h 376"/>
                <a:gd name="T62" fmla="*/ 273 w 381"/>
                <a:gd name="T63" fmla="*/ 358 h 376"/>
                <a:gd name="T64" fmla="*/ 191 w 381"/>
                <a:gd name="T65" fmla="*/ 276 h 376"/>
                <a:gd name="T66" fmla="*/ 108 w 381"/>
                <a:gd name="T67" fmla="*/ 358 h 376"/>
                <a:gd name="T68" fmla="*/ 95 w 381"/>
                <a:gd name="T69" fmla="*/ 368 h 376"/>
                <a:gd name="T70" fmla="*/ 79 w 381"/>
                <a:gd name="T71" fmla="*/ 373 h 376"/>
                <a:gd name="T72" fmla="*/ 63 w 381"/>
                <a:gd name="T73" fmla="*/ 376 h 376"/>
                <a:gd name="T74" fmla="*/ 48 w 381"/>
                <a:gd name="T75" fmla="*/ 373 h 376"/>
                <a:gd name="T76" fmla="*/ 32 w 381"/>
                <a:gd name="T77" fmla="*/ 368 h 376"/>
                <a:gd name="T78" fmla="*/ 18 w 381"/>
                <a:gd name="T79" fmla="*/ 358 h 376"/>
                <a:gd name="T80" fmla="*/ 8 w 381"/>
                <a:gd name="T81" fmla="*/ 344 h 376"/>
                <a:gd name="T82" fmla="*/ 2 w 381"/>
                <a:gd name="T83" fmla="*/ 329 h 376"/>
                <a:gd name="T84" fmla="*/ 0 w 381"/>
                <a:gd name="T85" fmla="*/ 313 h 376"/>
                <a:gd name="T86" fmla="*/ 2 w 381"/>
                <a:gd name="T87" fmla="*/ 297 h 376"/>
                <a:gd name="T88" fmla="*/ 8 w 381"/>
                <a:gd name="T89" fmla="*/ 282 h 376"/>
                <a:gd name="T90" fmla="*/ 18 w 381"/>
                <a:gd name="T91" fmla="*/ 269 h 376"/>
                <a:gd name="T92" fmla="*/ 101 w 381"/>
                <a:gd name="T93" fmla="*/ 188 h 376"/>
                <a:gd name="T94" fmla="*/ 18 w 381"/>
                <a:gd name="T95" fmla="*/ 106 h 376"/>
                <a:gd name="T96" fmla="*/ 8 w 381"/>
                <a:gd name="T97" fmla="*/ 93 h 376"/>
                <a:gd name="T98" fmla="*/ 2 w 381"/>
                <a:gd name="T99" fmla="*/ 78 h 376"/>
                <a:gd name="T100" fmla="*/ 0 w 381"/>
                <a:gd name="T101" fmla="*/ 62 h 376"/>
                <a:gd name="T102" fmla="*/ 2 w 381"/>
                <a:gd name="T103" fmla="*/ 46 h 376"/>
                <a:gd name="T104" fmla="*/ 8 w 381"/>
                <a:gd name="T105" fmla="*/ 31 h 376"/>
                <a:gd name="T106" fmla="*/ 18 w 381"/>
                <a:gd name="T107" fmla="*/ 17 h 376"/>
                <a:gd name="T108" fmla="*/ 32 w 381"/>
                <a:gd name="T109" fmla="*/ 7 h 376"/>
                <a:gd name="T110" fmla="*/ 48 w 381"/>
                <a:gd name="T111" fmla="*/ 2 h 376"/>
                <a:gd name="T112" fmla="*/ 63 w 381"/>
                <a:gd name="T113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1" h="376">
                  <a:moveTo>
                    <a:pt x="63" y="0"/>
                  </a:moveTo>
                  <a:lnTo>
                    <a:pt x="79" y="2"/>
                  </a:lnTo>
                  <a:lnTo>
                    <a:pt x="95" y="7"/>
                  </a:lnTo>
                  <a:lnTo>
                    <a:pt x="108" y="17"/>
                  </a:lnTo>
                  <a:lnTo>
                    <a:pt x="191" y="99"/>
                  </a:lnTo>
                  <a:lnTo>
                    <a:pt x="273" y="17"/>
                  </a:lnTo>
                  <a:lnTo>
                    <a:pt x="286" y="7"/>
                  </a:lnTo>
                  <a:lnTo>
                    <a:pt x="302" y="2"/>
                  </a:lnTo>
                  <a:lnTo>
                    <a:pt x="318" y="0"/>
                  </a:lnTo>
                  <a:lnTo>
                    <a:pt x="334" y="2"/>
                  </a:lnTo>
                  <a:lnTo>
                    <a:pt x="350" y="7"/>
                  </a:lnTo>
                  <a:lnTo>
                    <a:pt x="362" y="17"/>
                  </a:lnTo>
                  <a:lnTo>
                    <a:pt x="373" y="31"/>
                  </a:lnTo>
                  <a:lnTo>
                    <a:pt x="379" y="46"/>
                  </a:lnTo>
                  <a:lnTo>
                    <a:pt x="381" y="62"/>
                  </a:lnTo>
                  <a:lnTo>
                    <a:pt x="379" y="78"/>
                  </a:lnTo>
                  <a:lnTo>
                    <a:pt x="373" y="93"/>
                  </a:lnTo>
                  <a:lnTo>
                    <a:pt x="362" y="106"/>
                  </a:lnTo>
                  <a:lnTo>
                    <a:pt x="281" y="188"/>
                  </a:lnTo>
                  <a:lnTo>
                    <a:pt x="362" y="269"/>
                  </a:lnTo>
                  <a:lnTo>
                    <a:pt x="373" y="282"/>
                  </a:lnTo>
                  <a:lnTo>
                    <a:pt x="379" y="297"/>
                  </a:lnTo>
                  <a:lnTo>
                    <a:pt x="381" y="313"/>
                  </a:lnTo>
                  <a:lnTo>
                    <a:pt x="379" y="329"/>
                  </a:lnTo>
                  <a:lnTo>
                    <a:pt x="373" y="344"/>
                  </a:lnTo>
                  <a:lnTo>
                    <a:pt x="362" y="358"/>
                  </a:lnTo>
                  <a:lnTo>
                    <a:pt x="350" y="368"/>
                  </a:lnTo>
                  <a:lnTo>
                    <a:pt x="334" y="373"/>
                  </a:lnTo>
                  <a:lnTo>
                    <a:pt x="318" y="376"/>
                  </a:lnTo>
                  <a:lnTo>
                    <a:pt x="302" y="373"/>
                  </a:lnTo>
                  <a:lnTo>
                    <a:pt x="286" y="368"/>
                  </a:lnTo>
                  <a:lnTo>
                    <a:pt x="273" y="358"/>
                  </a:lnTo>
                  <a:lnTo>
                    <a:pt x="191" y="276"/>
                  </a:lnTo>
                  <a:lnTo>
                    <a:pt x="108" y="358"/>
                  </a:lnTo>
                  <a:lnTo>
                    <a:pt x="95" y="368"/>
                  </a:lnTo>
                  <a:lnTo>
                    <a:pt x="79" y="373"/>
                  </a:lnTo>
                  <a:lnTo>
                    <a:pt x="63" y="376"/>
                  </a:lnTo>
                  <a:lnTo>
                    <a:pt x="48" y="373"/>
                  </a:lnTo>
                  <a:lnTo>
                    <a:pt x="32" y="368"/>
                  </a:lnTo>
                  <a:lnTo>
                    <a:pt x="18" y="358"/>
                  </a:lnTo>
                  <a:lnTo>
                    <a:pt x="8" y="344"/>
                  </a:lnTo>
                  <a:lnTo>
                    <a:pt x="2" y="329"/>
                  </a:lnTo>
                  <a:lnTo>
                    <a:pt x="0" y="313"/>
                  </a:lnTo>
                  <a:lnTo>
                    <a:pt x="2" y="297"/>
                  </a:lnTo>
                  <a:lnTo>
                    <a:pt x="8" y="282"/>
                  </a:lnTo>
                  <a:lnTo>
                    <a:pt x="18" y="269"/>
                  </a:lnTo>
                  <a:lnTo>
                    <a:pt x="101" y="188"/>
                  </a:lnTo>
                  <a:lnTo>
                    <a:pt x="18" y="106"/>
                  </a:lnTo>
                  <a:lnTo>
                    <a:pt x="8" y="93"/>
                  </a:lnTo>
                  <a:lnTo>
                    <a:pt x="2" y="78"/>
                  </a:lnTo>
                  <a:lnTo>
                    <a:pt x="0" y="62"/>
                  </a:lnTo>
                  <a:lnTo>
                    <a:pt x="2" y="46"/>
                  </a:lnTo>
                  <a:lnTo>
                    <a:pt x="8" y="31"/>
                  </a:lnTo>
                  <a:lnTo>
                    <a:pt x="18" y="17"/>
                  </a:lnTo>
                  <a:lnTo>
                    <a:pt x="32" y="7"/>
                  </a:lnTo>
                  <a:lnTo>
                    <a:pt x="48" y="2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8" name="Freeform 151"/>
          <p:cNvSpPr>
            <a:spLocks noEditPoints="1"/>
          </p:cNvSpPr>
          <p:nvPr/>
        </p:nvSpPr>
        <p:spPr bwMode="auto">
          <a:xfrm>
            <a:off x="8441327" y="1448824"/>
            <a:ext cx="547687" cy="468312"/>
          </a:xfrm>
          <a:custGeom>
            <a:avLst/>
            <a:gdLst>
              <a:gd name="T0" fmla="*/ 2588 w 3450"/>
              <a:gd name="T1" fmla="*/ 2501 h 2944"/>
              <a:gd name="T2" fmla="*/ 3335 w 3450"/>
              <a:gd name="T3" fmla="*/ 498 h 2944"/>
              <a:gd name="T4" fmla="*/ 2473 w 3450"/>
              <a:gd name="T5" fmla="*/ 144 h 2944"/>
              <a:gd name="T6" fmla="*/ 1783 w 3450"/>
              <a:gd name="T7" fmla="*/ 2799 h 2944"/>
              <a:gd name="T8" fmla="*/ 2473 w 3450"/>
              <a:gd name="T9" fmla="*/ 144 h 2944"/>
              <a:gd name="T10" fmla="*/ 978 w 3450"/>
              <a:gd name="T11" fmla="*/ 2502 h 2944"/>
              <a:gd name="T12" fmla="*/ 1668 w 3450"/>
              <a:gd name="T13" fmla="*/ 441 h 2944"/>
              <a:gd name="T14" fmla="*/ 863 w 3450"/>
              <a:gd name="T15" fmla="*/ 142 h 2944"/>
              <a:gd name="T16" fmla="*/ 115 w 3450"/>
              <a:gd name="T17" fmla="*/ 2801 h 2944"/>
              <a:gd name="T18" fmla="*/ 863 w 3450"/>
              <a:gd name="T19" fmla="*/ 142 h 2944"/>
              <a:gd name="T20" fmla="*/ 924 w 3450"/>
              <a:gd name="T21" fmla="*/ 0 h 2944"/>
              <a:gd name="T22" fmla="*/ 930 w 3450"/>
              <a:gd name="T23" fmla="*/ 1 h 2944"/>
              <a:gd name="T24" fmla="*/ 938 w 3450"/>
              <a:gd name="T25" fmla="*/ 3 h 2944"/>
              <a:gd name="T26" fmla="*/ 943 w 3450"/>
              <a:gd name="T27" fmla="*/ 4 h 2944"/>
              <a:gd name="T28" fmla="*/ 2507 w 3450"/>
              <a:gd name="T29" fmla="*/ 4 h 2944"/>
              <a:gd name="T30" fmla="*/ 2510 w 3450"/>
              <a:gd name="T31" fmla="*/ 4 h 2944"/>
              <a:gd name="T32" fmla="*/ 2516 w 3450"/>
              <a:gd name="T33" fmla="*/ 2 h 2944"/>
              <a:gd name="T34" fmla="*/ 2524 w 3450"/>
              <a:gd name="T35" fmla="*/ 1 h 2944"/>
              <a:gd name="T36" fmla="*/ 2530 w 3450"/>
              <a:gd name="T37" fmla="*/ 0 h 2944"/>
              <a:gd name="T38" fmla="*/ 2538 w 3450"/>
              <a:gd name="T39" fmla="*/ 1 h 2944"/>
              <a:gd name="T40" fmla="*/ 2545 w 3450"/>
              <a:gd name="T41" fmla="*/ 2 h 2944"/>
              <a:gd name="T42" fmla="*/ 2552 w 3450"/>
              <a:gd name="T43" fmla="*/ 4 h 2944"/>
              <a:gd name="T44" fmla="*/ 3417 w 3450"/>
              <a:gd name="T45" fmla="*/ 409 h 2944"/>
              <a:gd name="T46" fmla="*/ 3441 w 3450"/>
              <a:gd name="T47" fmla="*/ 430 h 2944"/>
              <a:gd name="T48" fmla="*/ 3450 w 3450"/>
              <a:gd name="T49" fmla="*/ 461 h 2944"/>
              <a:gd name="T50" fmla="*/ 3448 w 3450"/>
              <a:gd name="T51" fmla="*/ 2900 h 2944"/>
              <a:gd name="T52" fmla="*/ 3435 w 3450"/>
              <a:gd name="T53" fmla="*/ 2925 h 2944"/>
              <a:gd name="T54" fmla="*/ 3409 w 3450"/>
              <a:gd name="T55" fmla="*/ 2941 h 2944"/>
              <a:gd name="T56" fmla="*/ 3382 w 3450"/>
              <a:gd name="T57" fmla="*/ 2943 h 2944"/>
              <a:gd name="T58" fmla="*/ 2531 w 3450"/>
              <a:gd name="T59" fmla="*/ 2602 h 2944"/>
              <a:gd name="T60" fmla="*/ 1747 w 3450"/>
              <a:gd name="T61" fmla="*/ 2939 h 2944"/>
              <a:gd name="T62" fmla="*/ 1735 w 3450"/>
              <a:gd name="T63" fmla="*/ 2943 h 2944"/>
              <a:gd name="T64" fmla="*/ 1715 w 3450"/>
              <a:gd name="T65" fmla="*/ 2943 h 2944"/>
              <a:gd name="T66" fmla="*/ 1703 w 3450"/>
              <a:gd name="T67" fmla="*/ 2939 h 2944"/>
              <a:gd name="T68" fmla="*/ 919 w 3450"/>
              <a:gd name="T69" fmla="*/ 2602 h 2944"/>
              <a:gd name="T70" fmla="*/ 68 w 3450"/>
              <a:gd name="T71" fmla="*/ 2943 h 2944"/>
              <a:gd name="T72" fmla="*/ 41 w 3450"/>
              <a:gd name="T73" fmla="*/ 2941 h 2944"/>
              <a:gd name="T74" fmla="*/ 15 w 3450"/>
              <a:gd name="T75" fmla="*/ 2925 h 2944"/>
              <a:gd name="T76" fmla="*/ 2 w 3450"/>
              <a:gd name="T77" fmla="*/ 2900 h 2944"/>
              <a:gd name="T78" fmla="*/ 0 w 3450"/>
              <a:gd name="T79" fmla="*/ 404 h 2944"/>
              <a:gd name="T80" fmla="*/ 9 w 3450"/>
              <a:gd name="T81" fmla="*/ 371 h 2944"/>
              <a:gd name="T82" fmla="*/ 37 w 3450"/>
              <a:gd name="T83" fmla="*/ 350 h 2944"/>
              <a:gd name="T84" fmla="*/ 899 w 3450"/>
              <a:gd name="T85" fmla="*/ 4 h 2944"/>
              <a:gd name="T86" fmla="*/ 903 w 3450"/>
              <a:gd name="T87" fmla="*/ 3 h 2944"/>
              <a:gd name="T88" fmla="*/ 910 w 3450"/>
              <a:gd name="T89" fmla="*/ 1 h 2944"/>
              <a:gd name="T90" fmla="*/ 920 w 3450"/>
              <a:gd name="T91" fmla="*/ 0 h 2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50" h="2944">
                <a:moveTo>
                  <a:pt x="2588" y="148"/>
                </a:moveTo>
                <a:lnTo>
                  <a:pt x="2588" y="2501"/>
                </a:lnTo>
                <a:lnTo>
                  <a:pt x="3335" y="2801"/>
                </a:lnTo>
                <a:lnTo>
                  <a:pt x="3335" y="498"/>
                </a:lnTo>
                <a:lnTo>
                  <a:pt x="2588" y="148"/>
                </a:lnTo>
                <a:close/>
                <a:moveTo>
                  <a:pt x="2473" y="144"/>
                </a:moveTo>
                <a:lnTo>
                  <a:pt x="1783" y="441"/>
                </a:lnTo>
                <a:lnTo>
                  <a:pt x="1783" y="2799"/>
                </a:lnTo>
                <a:lnTo>
                  <a:pt x="2473" y="2502"/>
                </a:lnTo>
                <a:lnTo>
                  <a:pt x="2473" y="144"/>
                </a:lnTo>
                <a:close/>
                <a:moveTo>
                  <a:pt x="978" y="144"/>
                </a:moveTo>
                <a:lnTo>
                  <a:pt x="978" y="2502"/>
                </a:lnTo>
                <a:lnTo>
                  <a:pt x="1668" y="2799"/>
                </a:lnTo>
                <a:lnTo>
                  <a:pt x="1668" y="441"/>
                </a:lnTo>
                <a:lnTo>
                  <a:pt x="978" y="144"/>
                </a:lnTo>
                <a:close/>
                <a:moveTo>
                  <a:pt x="863" y="142"/>
                </a:moveTo>
                <a:lnTo>
                  <a:pt x="115" y="443"/>
                </a:lnTo>
                <a:lnTo>
                  <a:pt x="115" y="2801"/>
                </a:lnTo>
                <a:lnTo>
                  <a:pt x="863" y="2501"/>
                </a:lnTo>
                <a:lnTo>
                  <a:pt x="863" y="142"/>
                </a:lnTo>
                <a:close/>
                <a:moveTo>
                  <a:pt x="920" y="0"/>
                </a:moveTo>
                <a:lnTo>
                  <a:pt x="924" y="0"/>
                </a:lnTo>
                <a:lnTo>
                  <a:pt x="927" y="1"/>
                </a:lnTo>
                <a:lnTo>
                  <a:pt x="930" y="1"/>
                </a:lnTo>
                <a:lnTo>
                  <a:pt x="934" y="2"/>
                </a:lnTo>
                <a:lnTo>
                  <a:pt x="938" y="3"/>
                </a:lnTo>
                <a:lnTo>
                  <a:pt x="941" y="4"/>
                </a:lnTo>
                <a:lnTo>
                  <a:pt x="943" y="4"/>
                </a:lnTo>
                <a:lnTo>
                  <a:pt x="1725" y="341"/>
                </a:lnTo>
                <a:lnTo>
                  <a:pt x="2507" y="4"/>
                </a:lnTo>
                <a:lnTo>
                  <a:pt x="2508" y="4"/>
                </a:lnTo>
                <a:lnTo>
                  <a:pt x="2510" y="4"/>
                </a:lnTo>
                <a:lnTo>
                  <a:pt x="2513" y="3"/>
                </a:lnTo>
                <a:lnTo>
                  <a:pt x="2516" y="2"/>
                </a:lnTo>
                <a:lnTo>
                  <a:pt x="2521" y="1"/>
                </a:lnTo>
                <a:lnTo>
                  <a:pt x="2524" y="1"/>
                </a:lnTo>
                <a:lnTo>
                  <a:pt x="2527" y="0"/>
                </a:lnTo>
                <a:lnTo>
                  <a:pt x="2530" y="0"/>
                </a:lnTo>
                <a:lnTo>
                  <a:pt x="2534" y="0"/>
                </a:lnTo>
                <a:lnTo>
                  <a:pt x="2538" y="1"/>
                </a:lnTo>
                <a:lnTo>
                  <a:pt x="2542" y="1"/>
                </a:lnTo>
                <a:lnTo>
                  <a:pt x="2545" y="2"/>
                </a:lnTo>
                <a:lnTo>
                  <a:pt x="2548" y="3"/>
                </a:lnTo>
                <a:lnTo>
                  <a:pt x="2552" y="4"/>
                </a:lnTo>
                <a:lnTo>
                  <a:pt x="2554" y="5"/>
                </a:lnTo>
                <a:lnTo>
                  <a:pt x="3417" y="409"/>
                </a:lnTo>
                <a:lnTo>
                  <a:pt x="3430" y="418"/>
                </a:lnTo>
                <a:lnTo>
                  <a:pt x="3441" y="430"/>
                </a:lnTo>
                <a:lnTo>
                  <a:pt x="3448" y="445"/>
                </a:lnTo>
                <a:lnTo>
                  <a:pt x="3450" y="461"/>
                </a:lnTo>
                <a:lnTo>
                  <a:pt x="3450" y="2886"/>
                </a:lnTo>
                <a:lnTo>
                  <a:pt x="3448" y="2900"/>
                </a:lnTo>
                <a:lnTo>
                  <a:pt x="3444" y="2913"/>
                </a:lnTo>
                <a:lnTo>
                  <a:pt x="3435" y="2925"/>
                </a:lnTo>
                <a:lnTo>
                  <a:pt x="3425" y="2933"/>
                </a:lnTo>
                <a:lnTo>
                  <a:pt x="3409" y="2941"/>
                </a:lnTo>
                <a:lnTo>
                  <a:pt x="3393" y="2944"/>
                </a:lnTo>
                <a:lnTo>
                  <a:pt x="3382" y="2943"/>
                </a:lnTo>
                <a:lnTo>
                  <a:pt x="3372" y="2939"/>
                </a:lnTo>
                <a:lnTo>
                  <a:pt x="2531" y="2602"/>
                </a:lnTo>
                <a:lnTo>
                  <a:pt x="1748" y="2939"/>
                </a:lnTo>
                <a:lnTo>
                  <a:pt x="1747" y="2939"/>
                </a:lnTo>
                <a:lnTo>
                  <a:pt x="1745" y="2939"/>
                </a:lnTo>
                <a:lnTo>
                  <a:pt x="1735" y="2943"/>
                </a:lnTo>
                <a:lnTo>
                  <a:pt x="1725" y="2944"/>
                </a:lnTo>
                <a:lnTo>
                  <a:pt x="1715" y="2943"/>
                </a:lnTo>
                <a:lnTo>
                  <a:pt x="1705" y="2939"/>
                </a:lnTo>
                <a:lnTo>
                  <a:pt x="1703" y="2939"/>
                </a:lnTo>
                <a:lnTo>
                  <a:pt x="1703" y="2939"/>
                </a:lnTo>
                <a:lnTo>
                  <a:pt x="919" y="2602"/>
                </a:lnTo>
                <a:lnTo>
                  <a:pt x="78" y="2939"/>
                </a:lnTo>
                <a:lnTo>
                  <a:pt x="68" y="2943"/>
                </a:lnTo>
                <a:lnTo>
                  <a:pt x="58" y="2944"/>
                </a:lnTo>
                <a:lnTo>
                  <a:pt x="41" y="2941"/>
                </a:lnTo>
                <a:lnTo>
                  <a:pt x="25" y="2933"/>
                </a:lnTo>
                <a:lnTo>
                  <a:pt x="15" y="2925"/>
                </a:lnTo>
                <a:lnTo>
                  <a:pt x="6" y="2913"/>
                </a:lnTo>
                <a:lnTo>
                  <a:pt x="2" y="2900"/>
                </a:lnTo>
                <a:lnTo>
                  <a:pt x="0" y="2886"/>
                </a:lnTo>
                <a:lnTo>
                  <a:pt x="0" y="404"/>
                </a:lnTo>
                <a:lnTo>
                  <a:pt x="2" y="387"/>
                </a:lnTo>
                <a:lnTo>
                  <a:pt x="9" y="371"/>
                </a:lnTo>
                <a:lnTo>
                  <a:pt x="21" y="359"/>
                </a:lnTo>
                <a:lnTo>
                  <a:pt x="37" y="350"/>
                </a:lnTo>
                <a:lnTo>
                  <a:pt x="899" y="4"/>
                </a:lnTo>
                <a:lnTo>
                  <a:pt x="899" y="4"/>
                </a:lnTo>
                <a:lnTo>
                  <a:pt x="900" y="4"/>
                </a:lnTo>
                <a:lnTo>
                  <a:pt x="903" y="3"/>
                </a:lnTo>
                <a:lnTo>
                  <a:pt x="906" y="2"/>
                </a:lnTo>
                <a:lnTo>
                  <a:pt x="910" y="1"/>
                </a:lnTo>
                <a:lnTo>
                  <a:pt x="914" y="1"/>
                </a:lnTo>
                <a:lnTo>
                  <a:pt x="92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156"/>
          <p:cNvSpPr>
            <a:spLocks noEditPoints="1"/>
          </p:cNvSpPr>
          <p:nvPr/>
        </p:nvSpPr>
        <p:spPr bwMode="auto">
          <a:xfrm>
            <a:off x="7520914" y="1448824"/>
            <a:ext cx="517525" cy="468312"/>
          </a:xfrm>
          <a:custGeom>
            <a:avLst/>
            <a:gdLst>
              <a:gd name="T0" fmla="*/ 808 w 3587"/>
              <a:gd name="T1" fmla="*/ 1948 h 2944"/>
              <a:gd name="T2" fmla="*/ 756 w 3587"/>
              <a:gd name="T3" fmla="*/ 2028 h 2944"/>
              <a:gd name="T4" fmla="*/ 783 w 3587"/>
              <a:gd name="T5" fmla="*/ 2113 h 2944"/>
              <a:gd name="T6" fmla="*/ 1740 w 3587"/>
              <a:gd name="T7" fmla="*/ 2419 h 2944"/>
              <a:gd name="T8" fmla="*/ 1836 w 3587"/>
              <a:gd name="T9" fmla="*/ 2411 h 2944"/>
              <a:gd name="T10" fmla="*/ 1899 w 3587"/>
              <a:gd name="T11" fmla="*/ 2344 h 2944"/>
              <a:gd name="T12" fmla="*/ 1892 w 3587"/>
              <a:gd name="T13" fmla="*/ 2256 h 2944"/>
              <a:gd name="T14" fmla="*/ 1818 w 3587"/>
              <a:gd name="T15" fmla="*/ 2198 h 2944"/>
              <a:gd name="T16" fmla="*/ 251 w 3587"/>
              <a:gd name="T17" fmla="*/ 1039 h 2944"/>
              <a:gd name="T18" fmla="*/ 154 w 3587"/>
              <a:gd name="T19" fmla="*/ 1082 h 2944"/>
              <a:gd name="T20" fmla="*/ 126 w 3587"/>
              <a:gd name="T21" fmla="*/ 1789 h 2944"/>
              <a:gd name="T22" fmla="*/ 173 w 3587"/>
              <a:gd name="T23" fmla="*/ 1879 h 2944"/>
              <a:gd name="T24" fmla="*/ 281 w 3587"/>
              <a:gd name="T25" fmla="*/ 1902 h 2944"/>
              <a:gd name="T26" fmla="*/ 365 w 3587"/>
              <a:gd name="T27" fmla="*/ 1839 h 2944"/>
              <a:gd name="T28" fmla="*/ 374 w 3587"/>
              <a:gd name="T29" fmla="*/ 1127 h 2944"/>
              <a:gd name="T30" fmla="*/ 307 w 3587"/>
              <a:gd name="T31" fmla="*/ 1050 h 2944"/>
              <a:gd name="T32" fmla="*/ 503 w 3587"/>
              <a:gd name="T33" fmla="*/ 1254 h 2944"/>
              <a:gd name="T34" fmla="*/ 3272 w 3587"/>
              <a:gd name="T35" fmla="*/ 116 h 2944"/>
              <a:gd name="T36" fmla="*/ 3151 w 3587"/>
              <a:gd name="T37" fmla="*/ 156 h 2944"/>
              <a:gd name="T38" fmla="*/ 3087 w 3587"/>
              <a:gd name="T39" fmla="*/ 258 h 2944"/>
              <a:gd name="T40" fmla="*/ 3096 w 3587"/>
              <a:gd name="T41" fmla="*/ 2715 h 2944"/>
              <a:gd name="T42" fmla="*/ 3178 w 3587"/>
              <a:gd name="T43" fmla="*/ 2804 h 2944"/>
              <a:gd name="T44" fmla="*/ 3306 w 3587"/>
              <a:gd name="T45" fmla="*/ 2825 h 2944"/>
              <a:gd name="T46" fmla="*/ 3417 w 3587"/>
              <a:gd name="T47" fmla="*/ 2767 h 2944"/>
              <a:gd name="T48" fmla="*/ 3462 w 3587"/>
              <a:gd name="T49" fmla="*/ 2655 h 2944"/>
              <a:gd name="T50" fmla="*/ 3436 w 3587"/>
              <a:gd name="T51" fmla="*/ 201 h 2944"/>
              <a:gd name="T52" fmla="*/ 3338 w 3587"/>
              <a:gd name="T53" fmla="*/ 127 h 2944"/>
              <a:gd name="T54" fmla="*/ 3320 w 3587"/>
              <a:gd name="T55" fmla="*/ 3 h 2944"/>
              <a:gd name="T56" fmla="*/ 3480 w 3587"/>
              <a:gd name="T57" fmla="*/ 70 h 2944"/>
              <a:gd name="T58" fmla="*/ 3574 w 3587"/>
              <a:gd name="T59" fmla="*/ 205 h 2944"/>
              <a:gd name="T60" fmla="*/ 3584 w 3587"/>
              <a:gd name="T61" fmla="*/ 2697 h 2944"/>
              <a:gd name="T62" fmla="*/ 3510 w 3587"/>
              <a:gd name="T63" fmla="*/ 2844 h 2944"/>
              <a:gd name="T64" fmla="*/ 3363 w 3587"/>
              <a:gd name="T65" fmla="*/ 2932 h 2944"/>
              <a:gd name="T66" fmla="*/ 3183 w 3587"/>
              <a:gd name="T67" fmla="*/ 2932 h 2944"/>
              <a:gd name="T68" fmla="*/ 3036 w 3587"/>
              <a:gd name="T69" fmla="*/ 2844 h 2944"/>
              <a:gd name="T70" fmla="*/ 2962 w 3587"/>
              <a:gd name="T71" fmla="*/ 2697 h 2944"/>
              <a:gd name="T72" fmla="*/ 2029 w 3587"/>
              <a:gd name="T73" fmla="*/ 2284 h 2944"/>
              <a:gd name="T74" fmla="*/ 2007 w 3587"/>
              <a:gd name="T75" fmla="*/ 2408 h 2944"/>
              <a:gd name="T76" fmla="*/ 1922 w 3587"/>
              <a:gd name="T77" fmla="*/ 2498 h 2944"/>
              <a:gd name="T78" fmla="*/ 1779 w 3587"/>
              <a:gd name="T79" fmla="*/ 2539 h 2944"/>
              <a:gd name="T80" fmla="*/ 772 w 3587"/>
              <a:gd name="T81" fmla="*/ 2251 h 2944"/>
              <a:gd name="T82" fmla="*/ 674 w 3587"/>
              <a:gd name="T83" fmla="*/ 2173 h 2944"/>
              <a:gd name="T84" fmla="*/ 629 w 3587"/>
              <a:gd name="T85" fmla="*/ 2042 h 2944"/>
              <a:gd name="T86" fmla="*/ 671 w 3587"/>
              <a:gd name="T87" fmla="*/ 1916 h 2944"/>
              <a:gd name="T88" fmla="*/ 495 w 3587"/>
              <a:gd name="T89" fmla="*/ 1844 h 2944"/>
              <a:gd name="T90" fmla="*/ 421 w 3587"/>
              <a:gd name="T91" fmla="*/ 1959 h 2944"/>
              <a:gd name="T92" fmla="*/ 291 w 3587"/>
              <a:gd name="T93" fmla="*/ 2017 h 2944"/>
              <a:gd name="T94" fmla="*/ 136 w 3587"/>
              <a:gd name="T95" fmla="*/ 1994 h 2944"/>
              <a:gd name="T96" fmla="*/ 29 w 3587"/>
              <a:gd name="T97" fmla="*/ 1895 h 2944"/>
              <a:gd name="T98" fmla="*/ 0 w 3587"/>
              <a:gd name="T99" fmla="*/ 1155 h 2944"/>
              <a:gd name="T100" fmla="*/ 48 w 3587"/>
              <a:gd name="T101" fmla="*/ 1018 h 2944"/>
              <a:gd name="T102" fmla="*/ 172 w 3587"/>
              <a:gd name="T103" fmla="*/ 935 h 2944"/>
              <a:gd name="T104" fmla="*/ 327 w 3587"/>
              <a:gd name="T105" fmla="*/ 934 h 2944"/>
              <a:gd name="T106" fmla="*/ 446 w 3587"/>
              <a:gd name="T107" fmla="*/ 1009 h 2944"/>
              <a:gd name="T108" fmla="*/ 501 w 3587"/>
              <a:gd name="T109" fmla="*/ 1133 h 2944"/>
              <a:gd name="T110" fmla="*/ 2972 w 3587"/>
              <a:gd name="T111" fmla="*/ 205 h 2944"/>
              <a:gd name="T112" fmla="*/ 3066 w 3587"/>
              <a:gd name="T113" fmla="*/ 70 h 2944"/>
              <a:gd name="T114" fmla="*/ 3226 w 3587"/>
              <a:gd name="T115" fmla="*/ 3 h 2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87" h="2944">
                <a:moveTo>
                  <a:pt x="882" y="1926"/>
                </a:moveTo>
                <a:lnTo>
                  <a:pt x="855" y="1929"/>
                </a:lnTo>
                <a:lnTo>
                  <a:pt x="830" y="1936"/>
                </a:lnTo>
                <a:lnTo>
                  <a:pt x="808" y="1948"/>
                </a:lnTo>
                <a:lnTo>
                  <a:pt x="789" y="1964"/>
                </a:lnTo>
                <a:lnTo>
                  <a:pt x="772" y="1983"/>
                </a:lnTo>
                <a:lnTo>
                  <a:pt x="761" y="2006"/>
                </a:lnTo>
                <a:lnTo>
                  <a:pt x="756" y="2028"/>
                </a:lnTo>
                <a:lnTo>
                  <a:pt x="756" y="2051"/>
                </a:lnTo>
                <a:lnTo>
                  <a:pt x="760" y="2073"/>
                </a:lnTo>
                <a:lnTo>
                  <a:pt x="769" y="2094"/>
                </a:lnTo>
                <a:lnTo>
                  <a:pt x="783" y="2113"/>
                </a:lnTo>
                <a:lnTo>
                  <a:pt x="799" y="2130"/>
                </a:lnTo>
                <a:lnTo>
                  <a:pt x="819" y="2142"/>
                </a:lnTo>
                <a:lnTo>
                  <a:pt x="842" y="2151"/>
                </a:lnTo>
                <a:lnTo>
                  <a:pt x="1740" y="2419"/>
                </a:lnTo>
                <a:lnTo>
                  <a:pt x="1765" y="2423"/>
                </a:lnTo>
                <a:lnTo>
                  <a:pt x="1789" y="2424"/>
                </a:lnTo>
                <a:lnTo>
                  <a:pt x="1813" y="2420"/>
                </a:lnTo>
                <a:lnTo>
                  <a:pt x="1836" y="2411"/>
                </a:lnTo>
                <a:lnTo>
                  <a:pt x="1858" y="2399"/>
                </a:lnTo>
                <a:lnTo>
                  <a:pt x="1875" y="2383"/>
                </a:lnTo>
                <a:lnTo>
                  <a:pt x="1890" y="2365"/>
                </a:lnTo>
                <a:lnTo>
                  <a:pt x="1899" y="2344"/>
                </a:lnTo>
                <a:lnTo>
                  <a:pt x="1904" y="2321"/>
                </a:lnTo>
                <a:lnTo>
                  <a:pt x="1905" y="2299"/>
                </a:lnTo>
                <a:lnTo>
                  <a:pt x="1901" y="2277"/>
                </a:lnTo>
                <a:lnTo>
                  <a:pt x="1892" y="2256"/>
                </a:lnTo>
                <a:lnTo>
                  <a:pt x="1879" y="2238"/>
                </a:lnTo>
                <a:lnTo>
                  <a:pt x="1862" y="2222"/>
                </a:lnTo>
                <a:lnTo>
                  <a:pt x="1841" y="2208"/>
                </a:lnTo>
                <a:lnTo>
                  <a:pt x="1818" y="2198"/>
                </a:lnTo>
                <a:lnTo>
                  <a:pt x="920" y="1932"/>
                </a:lnTo>
                <a:lnTo>
                  <a:pt x="900" y="1928"/>
                </a:lnTo>
                <a:lnTo>
                  <a:pt x="882" y="1926"/>
                </a:lnTo>
                <a:close/>
                <a:moveTo>
                  <a:pt x="251" y="1039"/>
                </a:moveTo>
                <a:lnTo>
                  <a:pt x="223" y="1042"/>
                </a:lnTo>
                <a:lnTo>
                  <a:pt x="196" y="1050"/>
                </a:lnTo>
                <a:lnTo>
                  <a:pt x="173" y="1064"/>
                </a:lnTo>
                <a:lnTo>
                  <a:pt x="154" y="1082"/>
                </a:lnTo>
                <a:lnTo>
                  <a:pt x="139" y="1103"/>
                </a:lnTo>
                <a:lnTo>
                  <a:pt x="129" y="1127"/>
                </a:lnTo>
                <a:lnTo>
                  <a:pt x="126" y="1155"/>
                </a:lnTo>
                <a:lnTo>
                  <a:pt x="126" y="1789"/>
                </a:lnTo>
                <a:lnTo>
                  <a:pt x="129" y="1815"/>
                </a:lnTo>
                <a:lnTo>
                  <a:pt x="139" y="1839"/>
                </a:lnTo>
                <a:lnTo>
                  <a:pt x="154" y="1862"/>
                </a:lnTo>
                <a:lnTo>
                  <a:pt x="173" y="1879"/>
                </a:lnTo>
                <a:lnTo>
                  <a:pt x="196" y="1893"/>
                </a:lnTo>
                <a:lnTo>
                  <a:pt x="223" y="1902"/>
                </a:lnTo>
                <a:lnTo>
                  <a:pt x="251" y="1905"/>
                </a:lnTo>
                <a:lnTo>
                  <a:pt x="281" y="1902"/>
                </a:lnTo>
                <a:lnTo>
                  <a:pt x="307" y="1893"/>
                </a:lnTo>
                <a:lnTo>
                  <a:pt x="330" y="1879"/>
                </a:lnTo>
                <a:lnTo>
                  <a:pt x="350" y="1862"/>
                </a:lnTo>
                <a:lnTo>
                  <a:pt x="365" y="1839"/>
                </a:lnTo>
                <a:lnTo>
                  <a:pt x="374" y="1815"/>
                </a:lnTo>
                <a:lnTo>
                  <a:pt x="377" y="1789"/>
                </a:lnTo>
                <a:lnTo>
                  <a:pt x="377" y="1155"/>
                </a:lnTo>
                <a:lnTo>
                  <a:pt x="374" y="1127"/>
                </a:lnTo>
                <a:lnTo>
                  <a:pt x="365" y="1103"/>
                </a:lnTo>
                <a:lnTo>
                  <a:pt x="350" y="1082"/>
                </a:lnTo>
                <a:lnTo>
                  <a:pt x="330" y="1064"/>
                </a:lnTo>
                <a:lnTo>
                  <a:pt x="307" y="1050"/>
                </a:lnTo>
                <a:lnTo>
                  <a:pt x="281" y="1042"/>
                </a:lnTo>
                <a:lnTo>
                  <a:pt x="251" y="1039"/>
                </a:lnTo>
                <a:close/>
                <a:moveTo>
                  <a:pt x="2959" y="540"/>
                </a:moveTo>
                <a:lnTo>
                  <a:pt x="503" y="1254"/>
                </a:lnTo>
                <a:lnTo>
                  <a:pt x="503" y="1690"/>
                </a:lnTo>
                <a:lnTo>
                  <a:pt x="2959" y="2403"/>
                </a:lnTo>
                <a:lnTo>
                  <a:pt x="2959" y="540"/>
                </a:lnTo>
                <a:close/>
                <a:moveTo>
                  <a:pt x="3272" y="116"/>
                </a:moveTo>
                <a:lnTo>
                  <a:pt x="3240" y="119"/>
                </a:lnTo>
                <a:lnTo>
                  <a:pt x="3207" y="127"/>
                </a:lnTo>
                <a:lnTo>
                  <a:pt x="3178" y="139"/>
                </a:lnTo>
                <a:lnTo>
                  <a:pt x="3151" y="156"/>
                </a:lnTo>
                <a:lnTo>
                  <a:pt x="3129" y="177"/>
                </a:lnTo>
                <a:lnTo>
                  <a:pt x="3110" y="201"/>
                </a:lnTo>
                <a:lnTo>
                  <a:pt x="3096" y="228"/>
                </a:lnTo>
                <a:lnTo>
                  <a:pt x="3087" y="258"/>
                </a:lnTo>
                <a:lnTo>
                  <a:pt x="3084" y="289"/>
                </a:lnTo>
                <a:lnTo>
                  <a:pt x="3084" y="2655"/>
                </a:lnTo>
                <a:lnTo>
                  <a:pt x="3087" y="2686"/>
                </a:lnTo>
                <a:lnTo>
                  <a:pt x="3096" y="2715"/>
                </a:lnTo>
                <a:lnTo>
                  <a:pt x="3110" y="2742"/>
                </a:lnTo>
                <a:lnTo>
                  <a:pt x="3129" y="2767"/>
                </a:lnTo>
                <a:lnTo>
                  <a:pt x="3151" y="2787"/>
                </a:lnTo>
                <a:lnTo>
                  <a:pt x="3178" y="2804"/>
                </a:lnTo>
                <a:lnTo>
                  <a:pt x="3207" y="2817"/>
                </a:lnTo>
                <a:lnTo>
                  <a:pt x="3240" y="2825"/>
                </a:lnTo>
                <a:lnTo>
                  <a:pt x="3272" y="2828"/>
                </a:lnTo>
                <a:lnTo>
                  <a:pt x="3306" y="2825"/>
                </a:lnTo>
                <a:lnTo>
                  <a:pt x="3338" y="2817"/>
                </a:lnTo>
                <a:lnTo>
                  <a:pt x="3368" y="2804"/>
                </a:lnTo>
                <a:lnTo>
                  <a:pt x="3394" y="2787"/>
                </a:lnTo>
                <a:lnTo>
                  <a:pt x="3417" y="2767"/>
                </a:lnTo>
                <a:lnTo>
                  <a:pt x="3436" y="2742"/>
                </a:lnTo>
                <a:lnTo>
                  <a:pt x="3450" y="2715"/>
                </a:lnTo>
                <a:lnTo>
                  <a:pt x="3459" y="2686"/>
                </a:lnTo>
                <a:lnTo>
                  <a:pt x="3462" y="2655"/>
                </a:lnTo>
                <a:lnTo>
                  <a:pt x="3462" y="289"/>
                </a:lnTo>
                <a:lnTo>
                  <a:pt x="3459" y="258"/>
                </a:lnTo>
                <a:lnTo>
                  <a:pt x="3450" y="228"/>
                </a:lnTo>
                <a:lnTo>
                  <a:pt x="3436" y="201"/>
                </a:lnTo>
                <a:lnTo>
                  <a:pt x="3417" y="177"/>
                </a:lnTo>
                <a:lnTo>
                  <a:pt x="3394" y="156"/>
                </a:lnTo>
                <a:lnTo>
                  <a:pt x="3368" y="139"/>
                </a:lnTo>
                <a:lnTo>
                  <a:pt x="3338" y="127"/>
                </a:lnTo>
                <a:lnTo>
                  <a:pt x="3306" y="119"/>
                </a:lnTo>
                <a:lnTo>
                  <a:pt x="3272" y="116"/>
                </a:lnTo>
                <a:close/>
                <a:moveTo>
                  <a:pt x="3272" y="0"/>
                </a:moveTo>
                <a:lnTo>
                  <a:pt x="3320" y="3"/>
                </a:lnTo>
                <a:lnTo>
                  <a:pt x="3363" y="12"/>
                </a:lnTo>
                <a:lnTo>
                  <a:pt x="3405" y="27"/>
                </a:lnTo>
                <a:lnTo>
                  <a:pt x="3445" y="46"/>
                </a:lnTo>
                <a:lnTo>
                  <a:pt x="3480" y="70"/>
                </a:lnTo>
                <a:lnTo>
                  <a:pt x="3510" y="100"/>
                </a:lnTo>
                <a:lnTo>
                  <a:pt x="3537" y="132"/>
                </a:lnTo>
                <a:lnTo>
                  <a:pt x="3559" y="167"/>
                </a:lnTo>
                <a:lnTo>
                  <a:pt x="3574" y="205"/>
                </a:lnTo>
                <a:lnTo>
                  <a:pt x="3584" y="245"/>
                </a:lnTo>
                <a:lnTo>
                  <a:pt x="3587" y="289"/>
                </a:lnTo>
                <a:lnTo>
                  <a:pt x="3587" y="2655"/>
                </a:lnTo>
                <a:lnTo>
                  <a:pt x="3584" y="2697"/>
                </a:lnTo>
                <a:lnTo>
                  <a:pt x="3574" y="2738"/>
                </a:lnTo>
                <a:lnTo>
                  <a:pt x="3559" y="2777"/>
                </a:lnTo>
                <a:lnTo>
                  <a:pt x="3537" y="2812"/>
                </a:lnTo>
                <a:lnTo>
                  <a:pt x="3510" y="2844"/>
                </a:lnTo>
                <a:lnTo>
                  <a:pt x="3480" y="2872"/>
                </a:lnTo>
                <a:lnTo>
                  <a:pt x="3445" y="2897"/>
                </a:lnTo>
                <a:lnTo>
                  <a:pt x="3405" y="2916"/>
                </a:lnTo>
                <a:lnTo>
                  <a:pt x="3363" y="2932"/>
                </a:lnTo>
                <a:lnTo>
                  <a:pt x="3320" y="2941"/>
                </a:lnTo>
                <a:lnTo>
                  <a:pt x="3272" y="2944"/>
                </a:lnTo>
                <a:lnTo>
                  <a:pt x="3226" y="2941"/>
                </a:lnTo>
                <a:lnTo>
                  <a:pt x="3183" y="2932"/>
                </a:lnTo>
                <a:lnTo>
                  <a:pt x="3141" y="2916"/>
                </a:lnTo>
                <a:lnTo>
                  <a:pt x="3101" y="2897"/>
                </a:lnTo>
                <a:lnTo>
                  <a:pt x="3066" y="2872"/>
                </a:lnTo>
                <a:lnTo>
                  <a:pt x="3036" y="2844"/>
                </a:lnTo>
                <a:lnTo>
                  <a:pt x="3009" y="2812"/>
                </a:lnTo>
                <a:lnTo>
                  <a:pt x="2987" y="2777"/>
                </a:lnTo>
                <a:lnTo>
                  <a:pt x="2972" y="2738"/>
                </a:lnTo>
                <a:lnTo>
                  <a:pt x="2962" y="2697"/>
                </a:lnTo>
                <a:lnTo>
                  <a:pt x="2959" y="2655"/>
                </a:lnTo>
                <a:lnTo>
                  <a:pt x="2959" y="2524"/>
                </a:lnTo>
                <a:lnTo>
                  <a:pt x="2022" y="2252"/>
                </a:lnTo>
                <a:lnTo>
                  <a:pt x="2029" y="2284"/>
                </a:lnTo>
                <a:lnTo>
                  <a:pt x="2031" y="2316"/>
                </a:lnTo>
                <a:lnTo>
                  <a:pt x="2028" y="2348"/>
                </a:lnTo>
                <a:lnTo>
                  <a:pt x="2019" y="2379"/>
                </a:lnTo>
                <a:lnTo>
                  <a:pt x="2007" y="2408"/>
                </a:lnTo>
                <a:lnTo>
                  <a:pt x="1990" y="2435"/>
                </a:lnTo>
                <a:lnTo>
                  <a:pt x="1971" y="2458"/>
                </a:lnTo>
                <a:lnTo>
                  <a:pt x="1948" y="2480"/>
                </a:lnTo>
                <a:lnTo>
                  <a:pt x="1922" y="2498"/>
                </a:lnTo>
                <a:lnTo>
                  <a:pt x="1893" y="2514"/>
                </a:lnTo>
                <a:lnTo>
                  <a:pt x="1857" y="2528"/>
                </a:lnTo>
                <a:lnTo>
                  <a:pt x="1818" y="2536"/>
                </a:lnTo>
                <a:lnTo>
                  <a:pt x="1779" y="2539"/>
                </a:lnTo>
                <a:lnTo>
                  <a:pt x="1740" y="2536"/>
                </a:lnTo>
                <a:lnTo>
                  <a:pt x="1702" y="2528"/>
                </a:lnTo>
                <a:lnTo>
                  <a:pt x="804" y="2262"/>
                </a:lnTo>
                <a:lnTo>
                  <a:pt x="772" y="2251"/>
                </a:lnTo>
                <a:lnTo>
                  <a:pt x="744" y="2236"/>
                </a:lnTo>
                <a:lnTo>
                  <a:pt x="718" y="2218"/>
                </a:lnTo>
                <a:lnTo>
                  <a:pt x="694" y="2196"/>
                </a:lnTo>
                <a:lnTo>
                  <a:pt x="674" y="2173"/>
                </a:lnTo>
                <a:lnTo>
                  <a:pt x="657" y="2147"/>
                </a:lnTo>
                <a:lnTo>
                  <a:pt x="642" y="2113"/>
                </a:lnTo>
                <a:lnTo>
                  <a:pt x="633" y="2078"/>
                </a:lnTo>
                <a:lnTo>
                  <a:pt x="629" y="2042"/>
                </a:lnTo>
                <a:lnTo>
                  <a:pt x="633" y="2006"/>
                </a:lnTo>
                <a:lnTo>
                  <a:pt x="642" y="1970"/>
                </a:lnTo>
                <a:lnTo>
                  <a:pt x="655" y="1942"/>
                </a:lnTo>
                <a:lnTo>
                  <a:pt x="671" y="1916"/>
                </a:lnTo>
                <a:lnTo>
                  <a:pt x="691" y="1892"/>
                </a:lnTo>
                <a:lnTo>
                  <a:pt x="713" y="1872"/>
                </a:lnTo>
                <a:lnTo>
                  <a:pt x="501" y="1809"/>
                </a:lnTo>
                <a:lnTo>
                  <a:pt x="495" y="1844"/>
                </a:lnTo>
                <a:lnTo>
                  <a:pt x="484" y="1877"/>
                </a:lnTo>
                <a:lnTo>
                  <a:pt x="467" y="1907"/>
                </a:lnTo>
                <a:lnTo>
                  <a:pt x="446" y="1935"/>
                </a:lnTo>
                <a:lnTo>
                  <a:pt x="421" y="1959"/>
                </a:lnTo>
                <a:lnTo>
                  <a:pt x="393" y="1980"/>
                </a:lnTo>
                <a:lnTo>
                  <a:pt x="361" y="1996"/>
                </a:lnTo>
                <a:lnTo>
                  <a:pt x="327" y="2009"/>
                </a:lnTo>
                <a:lnTo>
                  <a:pt x="291" y="2017"/>
                </a:lnTo>
                <a:lnTo>
                  <a:pt x="251" y="2020"/>
                </a:lnTo>
                <a:lnTo>
                  <a:pt x="211" y="2017"/>
                </a:lnTo>
                <a:lnTo>
                  <a:pt x="172" y="2008"/>
                </a:lnTo>
                <a:lnTo>
                  <a:pt x="136" y="1994"/>
                </a:lnTo>
                <a:lnTo>
                  <a:pt x="103" y="1975"/>
                </a:lnTo>
                <a:lnTo>
                  <a:pt x="73" y="1952"/>
                </a:lnTo>
                <a:lnTo>
                  <a:pt x="48" y="1926"/>
                </a:lnTo>
                <a:lnTo>
                  <a:pt x="29" y="1895"/>
                </a:lnTo>
                <a:lnTo>
                  <a:pt x="13" y="1863"/>
                </a:lnTo>
                <a:lnTo>
                  <a:pt x="3" y="1826"/>
                </a:lnTo>
                <a:lnTo>
                  <a:pt x="0" y="1789"/>
                </a:lnTo>
                <a:lnTo>
                  <a:pt x="0" y="1155"/>
                </a:lnTo>
                <a:lnTo>
                  <a:pt x="3" y="1116"/>
                </a:lnTo>
                <a:lnTo>
                  <a:pt x="13" y="1081"/>
                </a:lnTo>
                <a:lnTo>
                  <a:pt x="29" y="1048"/>
                </a:lnTo>
                <a:lnTo>
                  <a:pt x="48" y="1018"/>
                </a:lnTo>
                <a:lnTo>
                  <a:pt x="73" y="991"/>
                </a:lnTo>
                <a:lnTo>
                  <a:pt x="103" y="968"/>
                </a:lnTo>
                <a:lnTo>
                  <a:pt x="136" y="949"/>
                </a:lnTo>
                <a:lnTo>
                  <a:pt x="172" y="935"/>
                </a:lnTo>
                <a:lnTo>
                  <a:pt x="211" y="926"/>
                </a:lnTo>
                <a:lnTo>
                  <a:pt x="251" y="923"/>
                </a:lnTo>
                <a:lnTo>
                  <a:pt x="291" y="926"/>
                </a:lnTo>
                <a:lnTo>
                  <a:pt x="327" y="934"/>
                </a:lnTo>
                <a:lnTo>
                  <a:pt x="361" y="946"/>
                </a:lnTo>
                <a:lnTo>
                  <a:pt x="393" y="963"/>
                </a:lnTo>
                <a:lnTo>
                  <a:pt x="421" y="985"/>
                </a:lnTo>
                <a:lnTo>
                  <a:pt x="446" y="1009"/>
                </a:lnTo>
                <a:lnTo>
                  <a:pt x="467" y="1037"/>
                </a:lnTo>
                <a:lnTo>
                  <a:pt x="484" y="1067"/>
                </a:lnTo>
                <a:lnTo>
                  <a:pt x="495" y="1099"/>
                </a:lnTo>
                <a:lnTo>
                  <a:pt x="501" y="1133"/>
                </a:lnTo>
                <a:lnTo>
                  <a:pt x="2959" y="419"/>
                </a:lnTo>
                <a:lnTo>
                  <a:pt x="2959" y="289"/>
                </a:lnTo>
                <a:lnTo>
                  <a:pt x="2962" y="245"/>
                </a:lnTo>
                <a:lnTo>
                  <a:pt x="2972" y="205"/>
                </a:lnTo>
                <a:lnTo>
                  <a:pt x="2987" y="167"/>
                </a:lnTo>
                <a:lnTo>
                  <a:pt x="3009" y="132"/>
                </a:lnTo>
                <a:lnTo>
                  <a:pt x="3036" y="100"/>
                </a:lnTo>
                <a:lnTo>
                  <a:pt x="3066" y="70"/>
                </a:lnTo>
                <a:lnTo>
                  <a:pt x="3101" y="46"/>
                </a:lnTo>
                <a:lnTo>
                  <a:pt x="3141" y="27"/>
                </a:lnTo>
                <a:lnTo>
                  <a:pt x="3183" y="12"/>
                </a:lnTo>
                <a:lnTo>
                  <a:pt x="3226" y="3"/>
                </a:lnTo>
                <a:lnTo>
                  <a:pt x="327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0" name="Group 871"/>
          <p:cNvGrpSpPr/>
          <p:nvPr/>
        </p:nvGrpSpPr>
        <p:grpSpPr>
          <a:xfrm>
            <a:off x="6588595" y="1428186"/>
            <a:ext cx="511175" cy="509588"/>
            <a:chOff x="3503613" y="2706688"/>
            <a:chExt cx="511175" cy="509588"/>
          </a:xfrm>
          <a:solidFill>
            <a:srgbClr val="000000"/>
          </a:solidFill>
        </p:grpSpPr>
        <p:sp>
          <p:nvSpPr>
            <p:cNvPr id="41" name="Freeform 161"/>
            <p:cNvSpPr>
              <a:spLocks noEditPoints="1"/>
            </p:cNvSpPr>
            <p:nvPr/>
          </p:nvSpPr>
          <p:spPr bwMode="auto">
            <a:xfrm>
              <a:off x="3503613" y="2706688"/>
              <a:ext cx="511175" cy="509588"/>
            </a:xfrm>
            <a:custGeom>
              <a:avLst/>
              <a:gdLst>
                <a:gd name="T0" fmla="*/ 1319 w 3216"/>
                <a:gd name="T1" fmla="*/ 157 h 3525"/>
                <a:gd name="T2" fmla="*/ 964 w 3216"/>
                <a:gd name="T3" fmla="*/ 286 h 3525"/>
                <a:gd name="T4" fmla="*/ 654 w 3216"/>
                <a:gd name="T5" fmla="*/ 505 h 3525"/>
                <a:gd name="T6" fmla="*/ 403 w 3216"/>
                <a:gd name="T7" fmla="*/ 798 h 3525"/>
                <a:gd name="T8" fmla="*/ 223 w 3216"/>
                <a:gd name="T9" fmla="*/ 1150 h 3525"/>
                <a:gd name="T10" fmla="*/ 127 w 3216"/>
                <a:gd name="T11" fmla="*/ 1550 h 3525"/>
                <a:gd name="T12" fmla="*/ 127 w 3216"/>
                <a:gd name="T13" fmla="*/ 1975 h 3525"/>
                <a:gd name="T14" fmla="*/ 223 w 3216"/>
                <a:gd name="T15" fmla="*/ 2376 h 3525"/>
                <a:gd name="T16" fmla="*/ 403 w 3216"/>
                <a:gd name="T17" fmla="*/ 2729 h 3525"/>
                <a:gd name="T18" fmla="*/ 654 w 3216"/>
                <a:gd name="T19" fmla="*/ 3022 h 3525"/>
                <a:gd name="T20" fmla="*/ 964 w 3216"/>
                <a:gd name="T21" fmla="*/ 3239 h 3525"/>
                <a:gd name="T22" fmla="*/ 1319 w 3216"/>
                <a:gd name="T23" fmla="*/ 3368 h 3525"/>
                <a:gd name="T24" fmla="*/ 1706 w 3216"/>
                <a:gd name="T25" fmla="*/ 3396 h 3525"/>
                <a:gd name="T26" fmla="*/ 2079 w 3216"/>
                <a:gd name="T27" fmla="*/ 3315 h 3525"/>
                <a:gd name="T28" fmla="*/ 2413 w 3216"/>
                <a:gd name="T29" fmla="*/ 3140 h 3525"/>
                <a:gd name="T30" fmla="*/ 2695 w 3216"/>
                <a:gd name="T31" fmla="*/ 2883 h 3525"/>
                <a:gd name="T32" fmla="*/ 2912 w 3216"/>
                <a:gd name="T33" fmla="*/ 2559 h 3525"/>
                <a:gd name="T34" fmla="*/ 3052 w 3216"/>
                <a:gd name="T35" fmla="*/ 2180 h 3525"/>
                <a:gd name="T36" fmla="*/ 3101 w 3216"/>
                <a:gd name="T37" fmla="*/ 1763 h 3525"/>
                <a:gd name="T38" fmla="*/ 3052 w 3216"/>
                <a:gd name="T39" fmla="*/ 1345 h 3525"/>
                <a:gd name="T40" fmla="*/ 2912 w 3216"/>
                <a:gd name="T41" fmla="*/ 966 h 3525"/>
                <a:gd name="T42" fmla="*/ 2695 w 3216"/>
                <a:gd name="T43" fmla="*/ 643 h 3525"/>
                <a:gd name="T44" fmla="*/ 2413 w 3216"/>
                <a:gd name="T45" fmla="*/ 385 h 3525"/>
                <a:gd name="T46" fmla="*/ 2079 w 3216"/>
                <a:gd name="T47" fmla="*/ 210 h 3525"/>
                <a:gd name="T48" fmla="*/ 1706 w 3216"/>
                <a:gd name="T49" fmla="*/ 130 h 3525"/>
                <a:gd name="T50" fmla="*/ 1809 w 3216"/>
                <a:gd name="T51" fmla="*/ 15 h 3525"/>
                <a:gd name="T52" fmla="*/ 2188 w 3216"/>
                <a:gd name="T53" fmla="*/ 120 h 3525"/>
                <a:gd name="T54" fmla="*/ 2526 w 3216"/>
                <a:gd name="T55" fmla="*/ 317 h 3525"/>
                <a:gd name="T56" fmla="*/ 2810 w 3216"/>
                <a:gd name="T57" fmla="*/ 594 h 3525"/>
                <a:gd name="T58" fmla="*/ 3027 w 3216"/>
                <a:gd name="T59" fmla="*/ 935 h 3525"/>
                <a:gd name="T60" fmla="*/ 3167 w 3216"/>
                <a:gd name="T61" fmla="*/ 1329 h 3525"/>
                <a:gd name="T62" fmla="*/ 3216 w 3216"/>
                <a:gd name="T63" fmla="*/ 1763 h 3525"/>
                <a:gd name="T64" fmla="*/ 3167 w 3216"/>
                <a:gd name="T65" fmla="*/ 2196 h 3525"/>
                <a:gd name="T66" fmla="*/ 3027 w 3216"/>
                <a:gd name="T67" fmla="*/ 2591 h 3525"/>
                <a:gd name="T68" fmla="*/ 2810 w 3216"/>
                <a:gd name="T69" fmla="*/ 2933 h 3525"/>
                <a:gd name="T70" fmla="*/ 2526 w 3216"/>
                <a:gd name="T71" fmla="*/ 3209 h 3525"/>
                <a:gd name="T72" fmla="*/ 2188 w 3216"/>
                <a:gd name="T73" fmla="*/ 3407 h 3525"/>
                <a:gd name="T74" fmla="*/ 1809 w 3216"/>
                <a:gd name="T75" fmla="*/ 3512 h 3525"/>
                <a:gd name="T76" fmla="*/ 1406 w 3216"/>
                <a:gd name="T77" fmla="*/ 3512 h 3525"/>
                <a:gd name="T78" fmla="*/ 1027 w 3216"/>
                <a:gd name="T79" fmla="*/ 3407 h 3525"/>
                <a:gd name="T80" fmla="*/ 689 w 3216"/>
                <a:gd name="T81" fmla="*/ 3209 h 3525"/>
                <a:gd name="T82" fmla="*/ 406 w 3216"/>
                <a:gd name="T83" fmla="*/ 2933 h 3525"/>
                <a:gd name="T84" fmla="*/ 188 w 3216"/>
                <a:gd name="T85" fmla="*/ 2591 h 3525"/>
                <a:gd name="T86" fmla="*/ 49 w 3216"/>
                <a:gd name="T87" fmla="*/ 2196 h 3525"/>
                <a:gd name="T88" fmla="*/ 0 w 3216"/>
                <a:gd name="T89" fmla="*/ 1763 h 3525"/>
                <a:gd name="T90" fmla="*/ 49 w 3216"/>
                <a:gd name="T91" fmla="*/ 1329 h 3525"/>
                <a:gd name="T92" fmla="*/ 188 w 3216"/>
                <a:gd name="T93" fmla="*/ 935 h 3525"/>
                <a:gd name="T94" fmla="*/ 406 w 3216"/>
                <a:gd name="T95" fmla="*/ 594 h 3525"/>
                <a:gd name="T96" fmla="*/ 689 w 3216"/>
                <a:gd name="T97" fmla="*/ 317 h 3525"/>
                <a:gd name="T98" fmla="*/ 1027 w 3216"/>
                <a:gd name="T99" fmla="*/ 120 h 3525"/>
                <a:gd name="T100" fmla="*/ 1406 w 3216"/>
                <a:gd name="T101" fmla="*/ 15 h 3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6" h="3525">
                  <a:moveTo>
                    <a:pt x="1608" y="126"/>
                  </a:moveTo>
                  <a:lnTo>
                    <a:pt x="1510" y="130"/>
                  </a:lnTo>
                  <a:lnTo>
                    <a:pt x="1413" y="141"/>
                  </a:lnTo>
                  <a:lnTo>
                    <a:pt x="1319" y="157"/>
                  </a:lnTo>
                  <a:lnTo>
                    <a:pt x="1227" y="181"/>
                  </a:lnTo>
                  <a:lnTo>
                    <a:pt x="1137" y="210"/>
                  </a:lnTo>
                  <a:lnTo>
                    <a:pt x="1049" y="246"/>
                  </a:lnTo>
                  <a:lnTo>
                    <a:pt x="964" y="286"/>
                  </a:lnTo>
                  <a:lnTo>
                    <a:pt x="882" y="334"/>
                  </a:lnTo>
                  <a:lnTo>
                    <a:pt x="802" y="385"/>
                  </a:lnTo>
                  <a:lnTo>
                    <a:pt x="726" y="442"/>
                  </a:lnTo>
                  <a:lnTo>
                    <a:pt x="654" y="505"/>
                  </a:lnTo>
                  <a:lnTo>
                    <a:pt x="585" y="572"/>
                  </a:lnTo>
                  <a:lnTo>
                    <a:pt x="520" y="643"/>
                  </a:lnTo>
                  <a:lnTo>
                    <a:pt x="460" y="717"/>
                  </a:lnTo>
                  <a:lnTo>
                    <a:pt x="403" y="798"/>
                  </a:lnTo>
                  <a:lnTo>
                    <a:pt x="351" y="880"/>
                  </a:lnTo>
                  <a:lnTo>
                    <a:pt x="303" y="966"/>
                  </a:lnTo>
                  <a:lnTo>
                    <a:pt x="261" y="1057"/>
                  </a:lnTo>
                  <a:lnTo>
                    <a:pt x="223" y="1150"/>
                  </a:lnTo>
                  <a:lnTo>
                    <a:pt x="191" y="1246"/>
                  </a:lnTo>
                  <a:lnTo>
                    <a:pt x="164" y="1345"/>
                  </a:lnTo>
                  <a:lnTo>
                    <a:pt x="143" y="1447"/>
                  </a:lnTo>
                  <a:lnTo>
                    <a:pt x="127" y="1550"/>
                  </a:lnTo>
                  <a:lnTo>
                    <a:pt x="118" y="1655"/>
                  </a:lnTo>
                  <a:lnTo>
                    <a:pt x="115" y="1763"/>
                  </a:lnTo>
                  <a:lnTo>
                    <a:pt x="118" y="1870"/>
                  </a:lnTo>
                  <a:lnTo>
                    <a:pt x="127" y="1975"/>
                  </a:lnTo>
                  <a:lnTo>
                    <a:pt x="143" y="2080"/>
                  </a:lnTo>
                  <a:lnTo>
                    <a:pt x="164" y="2180"/>
                  </a:lnTo>
                  <a:lnTo>
                    <a:pt x="191" y="2279"/>
                  </a:lnTo>
                  <a:lnTo>
                    <a:pt x="223" y="2376"/>
                  </a:lnTo>
                  <a:lnTo>
                    <a:pt x="261" y="2469"/>
                  </a:lnTo>
                  <a:lnTo>
                    <a:pt x="303" y="2559"/>
                  </a:lnTo>
                  <a:lnTo>
                    <a:pt x="351" y="2645"/>
                  </a:lnTo>
                  <a:lnTo>
                    <a:pt x="403" y="2729"/>
                  </a:lnTo>
                  <a:lnTo>
                    <a:pt x="460" y="2808"/>
                  </a:lnTo>
                  <a:lnTo>
                    <a:pt x="520" y="2883"/>
                  </a:lnTo>
                  <a:lnTo>
                    <a:pt x="585" y="2955"/>
                  </a:lnTo>
                  <a:lnTo>
                    <a:pt x="654" y="3022"/>
                  </a:lnTo>
                  <a:lnTo>
                    <a:pt x="726" y="3083"/>
                  </a:lnTo>
                  <a:lnTo>
                    <a:pt x="802" y="3140"/>
                  </a:lnTo>
                  <a:lnTo>
                    <a:pt x="882" y="3193"/>
                  </a:lnTo>
                  <a:lnTo>
                    <a:pt x="964" y="3239"/>
                  </a:lnTo>
                  <a:lnTo>
                    <a:pt x="1049" y="3280"/>
                  </a:lnTo>
                  <a:lnTo>
                    <a:pt x="1137" y="3315"/>
                  </a:lnTo>
                  <a:lnTo>
                    <a:pt x="1227" y="3345"/>
                  </a:lnTo>
                  <a:lnTo>
                    <a:pt x="1319" y="3368"/>
                  </a:lnTo>
                  <a:lnTo>
                    <a:pt x="1413" y="3386"/>
                  </a:lnTo>
                  <a:lnTo>
                    <a:pt x="1510" y="3396"/>
                  </a:lnTo>
                  <a:lnTo>
                    <a:pt x="1608" y="3399"/>
                  </a:lnTo>
                  <a:lnTo>
                    <a:pt x="1706" y="3396"/>
                  </a:lnTo>
                  <a:lnTo>
                    <a:pt x="1802" y="3386"/>
                  </a:lnTo>
                  <a:lnTo>
                    <a:pt x="1896" y="3368"/>
                  </a:lnTo>
                  <a:lnTo>
                    <a:pt x="1989" y="3345"/>
                  </a:lnTo>
                  <a:lnTo>
                    <a:pt x="2079" y="3315"/>
                  </a:lnTo>
                  <a:lnTo>
                    <a:pt x="2167" y="3280"/>
                  </a:lnTo>
                  <a:lnTo>
                    <a:pt x="2252" y="3239"/>
                  </a:lnTo>
                  <a:lnTo>
                    <a:pt x="2334" y="3193"/>
                  </a:lnTo>
                  <a:lnTo>
                    <a:pt x="2413" y="3140"/>
                  </a:lnTo>
                  <a:lnTo>
                    <a:pt x="2490" y="3083"/>
                  </a:lnTo>
                  <a:lnTo>
                    <a:pt x="2562" y="3022"/>
                  </a:lnTo>
                  <a:lnTo>
                    <a:pt x="2631" y="2955"/>
                  </a:lnTo>
                  <a:lnTo>
                    <a:pt x="2695" y="2883"/>
                  </a:lnTo>
                  <a:lnTo>
                    <a:pt x="2756" y="2808"/>
                  </a:lnTo>
                  <a:lnTo>
                    <a:pt x="2813" y="2729"/>
                  </a:lnTo>
                  <a:lnTo>
                    <a:pt x="2865" y="2645"/>
                  </a:lnTo>
                  <a:lnTo>
                    <a:pt x="2912" y="2559"/>
                  </a:lnTo>
                  <a:lnTo>
                    <a:pt x="2955" y="2469"/>
                  </a:lnTo>
                  <a:lnTo>
                    <a:pt x="2992" y="2376"/>
                  </a:lnTo>
                  <a:lnTo>
                    <a:pt x="3025" y="2279"/>
                  </a:lnTo>
                  <a:lnTo>
                    <a:pt x="3052" y="2180"/>
                  </a:lnTo>
                  <a:lnTo>
                    <a:pt x="3073" y="2080"/>
                  </a:lnTo>
                  <a:lnTo>
                    <a:pt x="3088" y="1975"/>
                  </a:lnTo>
                  <a:lnTo>
                    <a:pt x="3098" y="1870"/>
                  </a:lnTo>
                  <a:lnTo>
                    <a:pt x="3101" y="1763"/>
                  </a:lnTo>
                  <a:lnTo>
                    <a:pt x="3098" y="1655"/>
                  </a:lnTo>
                  <a:lnTo>
                    <a:pt x="3088" y="1550"/>
                  </a:lnTo>
                  <a:lnTo>
                    <a:pt x="3073" y="1447"/>
                  </a:lnTo>
                  <a:lnTo>
                    <a:pt x="3052" y="1345"/>
                  </a:lnTo>
                  <a:lnTo>
                    <a:pt x="3025" y="1246"/>
                  </a:lnTo>
                  <a:lnTo>
                    <a:pt x="2992" y="1150"/>
                  </a:lnTo>
                  <a:lnTo>
                    <a:pt x="2955" y="1057"/>
                  </a:lnTo>
                  <a:lnTo>
                    <a:pt x="2912" y="966"/>
                  </a:lnTo>
                  <a:lnTo>
                    <a:pt x="2865" y="880"/>
                  </a:lnTo>
                  <a:lnTo>
                    <a:pt x="2813" y="798"/>
                  </a:lnTo>
                  <a:lnTo>
                    <a:pt x="2756" y="717"/>
                  </a:lnTo>
                  <a:lnTo>
                    <a:pt x="2695" y="643"/>
                  </a:lnTo>
                  <a:lnTo>
                    <a:pt x="2631" y="572"/>
                  </a:lnTo>
                  <a:lnTo>
                    <a:pt x="2562" y="505"/>
                  </a:lnTo>
                  <a:lnTo>
                    <a:pt x="2490" y="442"/>
                  </a:lnTo>
                  <a:lnTo>
                    <a:pt x="2413" y="385"/>
                  </a:lnTo>
                  <a:lnTo>
                    <a:pt x="2334" y="334"/>
                  </a:lnTo>
                  <a:lnTo>
                    <a:pt x="2252" y="286"/>
                  </a:lnTo>
                  <a:lnTo>
                    <a:pt x="2167" y="246"/>
                  </a:lnTo>
                  <a:lnTo>
                    <a:pt x="2079" y="210"/>
                  </a:lnTo>
                  <a:lnTo>
                    <a:pt x="1989" y="181"/>
                  </a:lnTo>
                  <a:lnTo>
                    <a:pt x="1896" y="157"/>
                  </a:lnTo>
                  <a:lnTo>
                    <a:pt x="1802" y="141"/>
                  </a:lnTo>
                  <a:lnTo>
                    <a:pt x="1706" y="130"/>
                  </a:lnTo>
                  <a:lnTo>
                    <a:pt x="1608" y="126"/>
                  </a:lnTo>
                  <a:close/>
                  <a:moveTo>
                    <a:pt x="1608" y="0"/>
                  </a:moveTo>
                  <a:lnTo>
                    <a:pt x="1709" y="5"/>
                  </a:lnTo>
                  <a:lnTo>
                    <a:pt x="1809" y="15"/>
                  </a:lnTo>
                  <a:lnTo>
                    <a:pt x="1907" y="31"/>
                  </a:lnTo>
                  <a:lnTo>
                    <a:pt x="2003" y="55"/>
                  </a:lnTo>
                  <a:lnTo>
                    <a:pt x="2097" y="84"/>
                  </a:lnTo>
                  <a:lnTo>
                    <a:pt x="2188" y="120"/>
                  </a:lnTo>
                  <a:lnTo>
                    <a:pt x="2277" y="160"/>
                  </a:lnTo>
                  <a:lnTo>
                    <a:pt x="2363" y="208"/>
                  </a:lnTo>
                  <a:lnTo>
                    <a:pt x="2446" y="259"/>
                  </a:lnTo>
                  <a:lnTo>
                    <a:pt x="2526" y="317"/>
                  </a:lnTo>
                  <a:lnTo>
                    <a:pt x="2603" y="379"/>
                  </a:lnTo>
                  <a:lnTo>
                    <a:pt x="2675" y="446"/>
                  </a:lnTo>
                  <a:lnTo>
                    <a:pt x="2745" y="517"/>
                  </a:lnTo>
                  <a:lnTo>
                    <a:pt x="2810" y="594"/>
                  </a:lnTo>
                  <a:lnTo>
                    <a:pt x="2871" y="673"/>
                  </a:lnTo>
                  <a:lnTo>
                    <a:pt x="2927" y="757"/>
                  </a:lnTo>
                  <a:lnTo>
                    <a:pt x="2980" y="844"/>
                  </a:lnTo>
                  <a:lnTo>
                    <a:pt x="3027" y="935"/>
                  </a:lnTo>
                  <a:lnTo>
                    <a:pt x="3070" y="1029"/>
                  </a:lnTo>
                  <a:lnTo>
                    <a:pt x="3107" y="1127"/>
                  </a:lnTo>
                  <a:lnTo>
                    <a:pt x="3140" y="1226"/>
                  </a:lnTo>
                  <a:lnTo>
                    <a:pt x="3167" y="1329"/>
                  </a:lnTo>
                  <a:lnTo>
                    <a:pt x="3188" y="1435"/>
                  </a:lnTo>
                  <a:lnTo>
                    <a:pt x="3203" y="1542"/>
                  </a:lnTo>
                  <a:lnTo>
                    <a:pt x="3213" y="1652"/>
                  </a:lnTo>
                  <a:lnTo>
                    <a:pt x="3216" y="1763"/>
                  </a:lnTo>
                  <a:lnTo>
                    <a:pt x="3213" y="1874"/>
                  </a:lnTo>
                  <a:lnTo>
                    <a:pt x="3203" y="1983"/>
                  </a:lnTo>
                  <a:lnTo>
                    <a:pt x="3188" y="2091"/>
                  </a:lnTo>
                  <a:lnTo>
                    <a:pt x="3167" y="2196"/>
                  </a:lnTo>
                  <a:lnTo>
                    <a:pt x="3140" y="2299"/>
                  </a:lnTo>
                  <a:lnTo>
                    <a:pt x="3107" y="2399"/>
                  </a:lnTo>
                  <a:lnTo>
                    <a:pt x="3070" y="2496"/>
                  </a:lnTo>
                  <a:lnTo>
                    <a:pt x="3027" y="2591"/>
                  </a:lnTo>
                  <a:lnTo>
                    <a:pt x="2980" y="2682"/>
                  </a:lnTo>
                  <a:lnTo>
                    <a:pt x="2927" y="2769"/>
                  </a:lnTo>
                  <a:lnTo>
                    <a:pt x="2871" y="2853"/>
                  </a:lnTo>
                  <a:lnTo>
                    <a:pt x="2810" y="2933"/>
                  </a:lnTo>
                  <a:lnTo>
                    <a:pt x="2745" y="3008"/>
                  </a:lnTo>
                  <a:lnTo>
                    <a:pt x="2675" y="3080"/>
                  </a:lnTo>
                  <a:lnTo>
                    <a:pt x="2603" y="3147"/>
                  </a:lnTo>
                  <a:lnTo>
                    <a:pt x="2526" y="3209"/>
                  </a:lnTo>
                  <a:lnTo>
                    <a:pt x="2446" y="3266"/>
                  </a:lnTo>
                  <a:lnTo>
                    <a:pt x="2363" y="3319"/>
                  </a:lnTo>
                  <a:lnTo>
                    <a:pt x="2277" y="3365"/>
                  </a:lnTo>
                  <a:lnTo>
                    <a:pt x="2188" y="3407"/>
                  </a:lnTo>
                  <a:lnTo>
                    <a:pt x="2097" y="3442"/>
                  </a:lnTo>
                  <a:lnTo>
                    <a:pt x="2003" y="3471"/>
                  </a:lnTo>
                  <a:lnTo>
                    <a:pt x="1907" y="3494"/>
                  </a:lnTo>
                  <a:lnTo>
                    <a:pt x="1809" y="3512"/>
                  </a:lnTo>
                  <a:lnTo>
                    <a:pt x="1709" y="3522"/>
                  </a:lnTo>
                  <a:lnTo>
                    <a:pt x="1608" y="3525"/>
                  </a:lnTo>
                  <a:lnTo>
                    <a:pt x="1506" y="3522"/>
                  </a:lnTo>
                  <a:lnTo>
                    <a:pt x="1406" y="3512"/>
                  </a:lnTo>
                  <a:lnTo>
                    <a:pt x="1308" y="3494"/>
                  </a:lnTo>
                  <a:lnTo>
                    <a:pt x="1212" y="3471"/>
                  </a:lnTo>
                  <a:lnTo>
                    <a:pt x="1119" y="3442"/>
                  </a:lnTo>
                  <a:lnTo>
                    <a:pt x="1027" y="3407"/>
                  </a:lnTo>
                  <a:lnTo>
                    <a:pt x="939" y="3365"/>
                  </a:lnTo>
                  <a:lnTo>
                    <a:pt x="853" y="3319"/>
                  </a:lnTo>
                  <a:lnTo>
                    <a:pt x="769" y="3266"/>
                  </a:lnTo>
                  <a:lnTo>
                    <a:pt x="689" y="3209"/>
                  </a:lnTo>
                  <a:lnTo>
                    <a:pt x="613" y="3147"/>
                  </a:lnTo>
                  <a:lnTo>
                    <a:pt x="540" y="3080"/>
                  </a:lnTo>
                  <a:lnTo>
                    <a:pt x="471" y="3008"/>
                  </a:lnTo>
                  <a:lnTo>
                    <a:pt x="406" y="2933"/>
                  </a:lnTo>
                  <a:lnTo>
                    <a:pt x="345" y="2853"/>
                  </a:lnTo>
                  <a:lnTo>
                    <a:pt x="288" y="2769"/>
                  </a:lnTo>
                  <a:lnTo>
                    <a:pt x="236" y="2682"/>
                  </a:lnTo>
                  <a:lnTo>
                    <a:pt x="188" y="2591"/>
                  </a:lnTo>
                  <a:lnTo>
                    <a:pt x="146" y="2496"/>
                  </a:lnTo>
                  <a:lnTo>
                    <a:pt x="108" y="2399"/>
                  </a:lnTo>
                  <a:lnTo>
                    <a:pt x="76" y="2299"/>
                  </a:lnTo>
                  <a:lnTo>
                    <a:pt x="49" y="2196"/>
                  </a:lnTo>
                  <a:lnTo>
                    <a:pt x="28" y="2091"/>
                  </a:lnTo>
                  <a:lnTo>
                    <a:pt x="12" y="1983"/>
                  </a:lnTo>
                  <a:lnTo>
                    <a:pt x="3" y="1874"/>
                  </a:lnTo>
                  <a:lnTo>
                    <a:pt x="0" y="1763"/>
                  </a:lnTo>
                  <a:lnTo>
                    <a:pt x="3" y="1652"/>
                  </a:lnTo>
                  <a:lnTo>
                    <a:pt x="12" y="1542"/>
                  </a:lnTo>
                  <a:lnTo>
                    <a:pt x="28" y="1435"/>
                  </a:lnTo>
                  <a:lnTo>
                    <a:pt x="49" y="1329"/>
                  </a:lnTo>
                  <a:lnTo>
                    <a:pt x="76" y="1226"/>
                  </a:lnTo>
                  <a:lnTo>
                    <a:pt x="108" y="1127"/>
                  </a:lnTo>
                  <a:lnTo>
                    <a:pt x="146" y="1029"/>
                  </a:lnTo>
                  <a:lnTo>
                    <a:pt x="188" y="935"/>
                  </a:lnTo>
                  <a:lnTo>
                    <a:pt x="236" y="844"/>
                  </a:lnTo>
                  <a:lnTo>
                    <a:pt x="288" y="757"/>
                  </a:lnTo>
                  <a:lnTo>
                    <a:pt x="345" y="673"/>
                  </a:lnTo>
                  <a:lnTo>
                    <a:pt x="406" y="594"/>
                  </a:lnTo>
                  <a:lnTo>
                    <a:pt x="471" y="517"/>
                  </a:lnTo>
                  <a:lnTo>
                    <a:pt x="540" y="446"/>
                  </a:lnTo>
                  <a:lnTo>
                    <a:pt x="613" y="379"/>
                  </a:lnTo>
                  <a:lnTo>
                    <a:pt x="689" y="317"/>
                  </a:lnTo>
                  <a:lnTo>
                    <a:pt x="769" y="259"/>
                  </a:lnTo>
                  <a:lnTo>
                    <a:pt x="853" y="208"/>
                  </a:lnTo>
                  <a:lnTo>
                    <a:pt x="939" y="160"/>
                  </a:lnTo>
                  <a:lnTo>
                    <a:pt x="1027" y="120"/>
                  </a:lnTo>
                  <a:lnTo>
                    <a:pt x="1119" y="84"/>
                  </a:lnTo>
                  <a:lnTo>
                    <a:pt x="1212" y="55"/>
                  </a:lnTo>
                  <a:lnTo>
                    <a:pt x="1308" y="31"/>
                  </a:lnTo>
                  <a:lnTo>
                    <a:pt x="1406" y="15"/>
                  </a:lnTo>
                  <a:lnTo>
                    <a:pt x="1506" y="5"/>
                  </a:lnTo>
                  <a:lnTo>
                    <a:pt x="16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62"/>
            <p:cNvSpPr>
              <a:spLocks/>
            </p:cNvSpPr>
            <p:nvPr/>
          </p:nvSpPr>
          <p:spPr bwMode="auto">
            <a:xfrm>
              <a:off x="3630613" y="2843213"/>
              <a:ext cx="255587" cy="19050"/>
            </a:xfrm>
            <a:custGeom>
              <a:avLst/>
              <a:gdLst>
                <a:gd name="T0" fmla="*/ 59 w 1608"/>
                <a:gd name="T1" fmla="*/ 0 h 127"/>
                <a:gd name="T2" fmla="*/ 1551 w 1608"/>
                <a:gd name="T3" fmla="*/ 0 h 127"/>
                <a:gd name="T4" fmla="*/ 1569 w 1608"/>
                <a:gd name="T5" fmla="*/ 4 h 127"/>
                <a:gd name="T6" fmla="*/ 1585 w 1608"/>
                <a:gd name="T7" fmla="*/ 13 h 127"/>
                <a:gd name="T8" fmla="*/ 1597 w 1608"/>
                <a:gd name="T9" fmla="*/ 27 h 127"/>
                <a:gd name="T10" fmla="*/ 1606 w 1608"/>
                <a:gd name="T11" fmla="*/ 44 h 127"/>
                <a:gd name="T12" fmla="*/ 1608 w 1608"/>
                <a:gd name="T13" fmla="*/ 64 h 127"/>
                <a:gd name="T14" fmla="*/ 1606 w 1608"/>
                <a:gd name="T15" fmla="*/ 84 h 127"/>
                <a:gd name="T16" fmla="*/ 1597 w 1608"/>
                <a:gd name="T17" fmla="*/ 101 h 127"/>
                <a:gd name="T18" fmla="*/ 1585 w 1608"/>
                <a:gd name="T19" fmla="*/ 115 h 127"/>
                <a:gd name="T20" fmla="*/ 1569 w 1608"/>
                <a:gd name="T21" fmla="*/ 123 h 127"/>
                <a:gd name="T22" fmla="*/ 1551 w 1608"/>
                <a:gd name="T23" fmla="*/ 127 h 127"/>
                <a:gd name="T24" fmla="*/ 59 w 1608"/>
                <a:gd name="T25" fmla="*/ 127 h 127"/>
                <a:gd name="T26" fmla="*/ 41 w 1608"/>
                <a:gd name="T27" fmla="*/ 123 h 127"/>
                <a:gd name="T28" fmla="*/ 25 w 1608"/>
                <a:gd name="T29" fmla="*/ 115 h 127"/>
                <a:gd name="T30" fmla="*/ 12 w 1608"/>
                <a:gd name="T31" fmla="*/ 101 h 127"/>
                <a:gd name="T32" fmla="*/ 3 w 1608"/>
                <a:gd name="T33" fmla="*/ 84 h 127"/>
                <a:gd name="T34" fmla="*/ 0 w 1608"/>
                <a:gd name="T35" fmla="*/ 64 h 127"/>
                <a:gd name="T36" fmla="*/ 3 w 1608"/>
                <a:gd name="T37" fmla="*/ 44 h 127"/>
                <a:gd name="T38" fmla="*/ 12 w 1608"/>
                <a:gd name="T39" fmla="*/ 27 h 127"/>
                <a:gd name="T40" fmla="*/ 25 w 1608"/>
                <a:gd name="T41" fmla="*/ 13 h 127"/>
                <a:gd name="T42" fmla="*/ 41 w 1608"/>
                <a:gd name="T43" fmla="*/ 4 h 127"/>
                <a:gd name="T44" fmla="*/ 59 w 1608"/>
                <a:gd name="T45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08" h="127">
                  <a:moveTo>
                    <a:pt x="59" y="0"/>
                  </a:moveTo>
                  <a:lnTo>
                    <a:pt x="1551" y="0"/>
                  </a:lnTo>
                  <a:lnTo>
                    <a:pt x="1569" y="4"/>
                  </a:lnTo>
                  <a:lnTo>
                    <a:pt x="1585" y="13"/>
                  </a:lnTo>
                  <a:lnTo>
                    <a:pt x="1597" y="27"/>
                  </a:lnTo>
                  <a:lnTo>
                    <a:pt x="1606" y="44"/>
                  </a:lnTo>
                  <a:lnTo>
                    <a:pt x="1608" y="64"/>
                  </a:lnTo>
                  <a:lnTo>
                    <a:pt x="1606" y="84"/>
                  </a:lnTo>
                  <a:lnTo>
                    <a:pt x="1597" y="101"/>
                  </a:lnTo>
                  <a:lnTo>
                    <a:pt x="1585" y="115"/>
                  </a:lnTo>
                  <a:lnTo>
                    <a:pt x="1569" y="123"/>
                  </a:lnTo>
                  <a:lnTo>
                    <a:pt x="1551" y="127"/>
                  </a:lnTo>
                  <a:lnTo>
                    <a:pt x="59" y="127"/>
                  </a:lnTo>
                  <a:lnTo>
                    <a:pt x="41" y="123"/>
                  </a:lnTo>
                  <a:lnTo>
                    <a:pt x="25" y="115"/>
                  </a:lnTo>
                  <a:lnTo>
                    <a:pt x="12" y="101"/>
                  </a:lnTo>
                  <a:lnTo>
                    <a:pt x="3" y="84"/>
                  </a:lnTo>
                  <a:lnTo>
                    <a:pt x="0" y="64"/>
                  </a:lnTo>
                  <a:lnTo>
                    <a:pt x="3" y="44"/>
                  </a:lnTo>
                  <a:lnTo>
                    <a:pt x="12" y="27"/>
                  </a:lnTo>
                  <a:lnTo>
                    <a:pt x="25" y="13"/>
                  </a:lnTo>
                  <a:lnTo>
                    <a:pt x="41" y="4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63"/>
            <p:cNvSpPr>
              <a:spLocks/>
            </p:cNvSpPr>
            <p:nvPr/>
          </p:nvSpPr>
          <p:spPr bwMode="auto">
            <a:xfrm>
              <a:off x="3594100" y="2989263"/>
              <a:ext cx="328612" cy="17463"/>
            </a:xfrm>
            <a:custGeom>
              <a:avLst/>
              <a:gdLst>
                <a:gd name="T0" fmla="*/ 57 w 2068"/>
                <a:gd name="T1" fmla="*/ 0 h 125"/>
                <a:gd name="T2" fmla="*/ 2010 w 2068"/>
                <a:gd name="T3" fmla="*/ 0 h 125"/>
                <a:gd name="T4" fmla="*/ 2029 w 2068"/>
                <a:gd name="T5" fmla="*/ 3 h 125"/>
                <a:gd name="T6" fmla="*/ 2044 w 2068"/>
                <a:gd name="T7" fmla="*/ 12 h 125"/>
                <a:gd name="T8" fmla="*/ 2057 w 2068"/>
                <a:gd name="T9" fmla="*/ 26 h 125"/>
                <a:gd name="T10" fmla="*/ 2065 w 2068"/>
                <a:gd name="T11" fmla="*/ 43 h 125"/>
                <a:gd name="T12" fmla="*/ 2068 w 2068"/>
                <a:gd name="T13" fmla="*/ 63 h 125"/>
                <a:gd name="T14" fmla="*/ 2065 w 2068"/>
                <a:gd name="T15" fmla="*/ 83 h 125"/>
                <a:gd name="T16" fmla="*/ 2057 w 2068"/>
                <a:gd name="T17" fmla="*/ 100 h 125"/>
                <a:gd name="T18" fmla="*/ 2044 w 2068"/>
                <a:gd name="T19" fmla="*/ 113 h 125"/>
                <a:gd name="T20" fmla="*/ 2029 w 2068"/>
                <a:gd name="T21" fmla="*/ 122 h 125"/>
                <a:gd name="T22" fmla="*/ 2010 w 2068"/>
                <a:gd name="T23" fmla="*/ 125 h 125"/>
                <a:gd name="T24" fmla="*/ 57 w 2068"/>
                <a:gd name="T25" fmla="*/ 125 h 125"/>
                <a:gd name="T26" fmla="*/ 39 w 2068"/>
                <a:gd name="T27" fmla="*/ 122 h 125"/>
                <a:gd name="T28" fmla="*/ 23 w 2068"/>
                <a:gd name="T29" fmla="*/ 113 h 125"/>
                <a:gd name="T30" fmla="*/ 11 w 2068"/>
                <a:gd name="T31" fmla="*/ 100 h 125"/>
                <a:gd name="T32" fmla="*/ 3 w 2068"/>
                <a:gd name="T33" fmla="*/ 83 h 125"/>
                <a:gd name="T34" fmla="*/ 0 w 2068"/>
                <a:gd name="T35" fmla="*/ 63 h 125"/>
                <a:gd name="T36" fmla="*/ 3 w 2068"/>
                <a:gd name="T37" fmla="*/ 43 h 125"/>
                <a:gd name="T38" fmla="*/ 11 w 2068"/>
                <a:gd name="T39" fmla="*/ 26 h 125"/>
                <a:gd name="T40" fmla="*/ 23 w 2068"/>
                <a:gd name="T41" fmla="*/ 12 h 125"/>
                <a:gd name="T42" fmla="*/ 39 w 2068"/>
                <a:gd name="T43" fmla="*/ 3 h 125"/>
                <a:gd name="T44" fmla="*/ 57 w 2068"/>
                <a:gd name="T4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8" h="125">
                  <a:moveTo>
                    <a:pt x="57" y="0"/>
                  </a:moveTo>
                  <a:lnTo>
                    <a:pt x="2010" y="0"/>
                  </a:lnTo>
                  <a:lnTo>
                    <a:pt x="2029" y="3"/>
                  </a:lnTo>
                  <a:lnTo>
                    <a:pt x="2044" y="12"/>
                  </a:lnTo>
                  <a:lnTo>
                    <a:pt x="2057" y="26"/>
                  </a:lnTo>
                  <a:lnTo>
                    <a:pt x="2065" y="43"/>
                  </a:lnTo>
                  <a:lnTo>
                    <a:pt x="2068" y="63"/>
                  </a:lnTo>
                  <a:lnTo>
                    <a:pt x="2065" y="83"/>
                  </a:lnTo>
                  <a:lnTo>
                    <a:pt x="2057" y="100"/>
                  </a:lnTo>
                  <a:lnTo>
                    <a:pt x="2044" y="113"/>
                  </a:lnTo>
                  <a:lnTo>
                    <a:pt x="2029" y="122"/>
                  </a:lnTo>
                  <a:lnTo>
                    <a:pt x="2010" y="125"/>
                  </a:lnTo>
                  <a:lnTo>
                    <a:pt x="57" y="125"/>
                  </a:lnTo>
                  <a:lnTo>
                    <a:pt x="39" y="122"/>
                  </a:lnTo>
                  <a:lnTo>
                    <a:pt x="23" y="113"/>
                  </a:lnTo>
                  <a:lnTo>
                    <a:pt x="11" y="100"/>
                  </a:lnTo>
                  <a:lnTo>
                    <a:pt x="3" y="83"/>
                  </a:lnTo>
                  <a:lnTo>
                    <a:pt x="0" y="63"/>
                  </a:lnTo>
                  <a:lnTo>
                    <a:pt x="3" y="43"/>
                  </a:lnTo>
                  <a:lnTo>
                    <a:pt x="11" y="26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64"/>
            <p:cNvSpPr>
              <a:spLocks/>
            </p:cNvSpPr>
            <p:nvPr/>
          </p:nvSpPr>
          <p:spPr bwMode="auto">
            <a:xfrm>
              <a:off x="3594100" y="2916238"/>
              <a:ext cx="328612" cy="17463"/>
            </a:xfrm>
            <a:custGeom>
              <a:avLst/>
              <a:gdLst>
                <a:gd name="T0" fmla="*/ 57 w 2068"/>
                <a:gd name="T1" fmla="*/ 0 h 126"/>
                <a:gd name="T2" fmla="*/ 2010 w 2068"/>
                <a:gd name="T3" fmla="*/ 0 h 126"/>
                <a:gd name="T4" fmla="*/ 2029 w 2068"/>
                <a:gd name="T5" fmla="*/ 3 h 126"/>
                <a:gd name="T6" fmla="*/ 2044 w 2068"/>
                <a:gd name="T7" fmla="*/ 12 h 126"/>
                <a:gd name="T8" fmla="*/ 2057 w 2068"/>
                <a:gd name="T9" fmla="*/ 26 h 126"/>
                <a:gd name="T10" fmla="*/ 2065 w 2068"/>
                <a:gd name="T11" fmla="*/ 44 h 126"/>
                <a:gd name="T12" fmla="*/ 2068 w 2068"/>
                <a:gd name="T13" fmla="*/ 63 h 126"/>
                <a:gd name="T14" fmla="*/ 2065 w 2068"/>
                <a:gd name="T15" fmla="*/ 83 h 126"/>
                <a:gd name="T16" fmla="*/ 2057 w 2068"/>
                <a:gd name="T17" fmla="*/ 101 h 126"/>
                <a:gd name="T18" fmla="*/ 2044 w 2068"/>
                <a:gd name="T19" fmla="*/ 114 h 126"/>
                <a:gd name="T20" fmla="*/ 2029 w 2068"/>
                <a:gd name="T21" fmla="*/ 123 h 126"/>
                <a:gd name="T22" fmla="*/ 2010 w 2068"/>
                <a:gd name="T23" fmla="*/ 126 h 126"/>
                <a:gd name="T24" fmla="*/ 57 w 2068"/>
                <a:gd name="T25" fmla="*/ 126 h 126"/>
                <a:gd name="T26" fmla="*/ 39 w 2068"/>
                <a:gd name="T27" fmla="*/ 123 h 126"/>
                <a:gd name="T28" fmla="*/ 23 w 2068"/>
                <a:gd name="T29" fmla="*/ 114 h 126"/>
                <a:gd name="T30" fmla="*/ 11 w 2068"/>
                <a:gd name="T31" fmla="*/ 101 h 126"/>
                <a:gd name="T32" fmla="*/ 3 w 2068"/>
                <a:gd name="T33" fmla="*/ 83 h 126"/>
                <a:gd name="T34" fmla="*/ 0 w 2068"/>
                <a:gd name="T35" fmla="*/ 63 h 126"/>
                <a:gd name="T36" fmla="*/ 3 w 2068"/>
                <a:gd name="T37" fmla="*/ 44 h 126"/>
                <a:gd name="T38" fmla="*/ 11 w 2068"/>
                <a:gd name="T39" fmla="*/ 26 h 126"/>
                <a:gd name="T40" fmla="*/ 23 w 2068"/>
                <a:gd name="T41" fmla="*/ 12 h 126"/>
                <a:gd name="T42" fmla="*/ 39 w 2068"/>
                <a:gd name="T43" fmla="*/ 3 h 126"/>
                <a:gd name="T44" fmla="*/ 57 w 2068"/>
                <a:gd name="T4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68" h="126">
                  <a:moveTo>
                    <a:pt x="57" y="0"/>
                  </a:moveTo>
                  <a:lnTo>
                    <a:pt x="2010" y="0"/>
                  </a:lnTo>
                  <a:lnTo>
                    <a:pt x="2029" y="3"/>
                  </a:lnTo>
                  <a:lnTo>
                    <a:pt x="2044" y="12"/>
                  </a:lnTo>
                  <a:lnTo>
                    <a:pt x="2057" y="26"/>
                  </a:lnTo>
                  <a:lnTo>
                    <a:pt x="2065" y="44"/>
                  </a:lnTo>
                  <a:lnTo>
                    <a:pt x="2068" y="63"/>
                  </a:lnTo>
                  <a:lnTo>
                    <a:pt x="2065" y="83"/>
                  </a:lnTo>
                  <a:lnTo>
                    <a:pt x="2057" y="101"/>
                  </a:lnTo>
                  <a:lnTo>
                    <a:pt x="2044" y="114"/>
                  </a:lnTo>
                  <a:lnTo>
                    <a:pt x="2029" y="123"/>
                  </a:lnTo>
                  <a:lnTo>
                    <a:pt x="2010" y="126"/>
                  </a:lnTo>
                  <a:lnTo>
                    <a:pt x="57" y="126"/>
                  </a:lnTo>
                  <a:lnTo>
                    <a:pt x="39" y="123"/>
                  </a:lnTo>
                  <a:lnTo>
                    <a:pt x="23" y="114"/>
                  </a:lnTo>
                  <a:lnTo>
                    <a:pt x="11" y="101"/>
                  </a:lnTo>
                  <a:lnTo>
                    <a:pt x="3" y="83"/>
                  </a:lnTo>
                  <a:lnTo>
                    <a:pt x="0" y="63"/>
                  </a:lnTo>
                  <a:lnTo>
                    <a:pt x="3" y="44"/>
                  </a:lnTo>
                  <a:lnTo>
                    <a:pt x="11" y="26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65"/>
            <p:cNvSpPr>
              <a:spLocks/>
            </p:cNvSpPr>
            <p:nvPr/>
          </p:nvSpPr>
          <p:spPr bwMode="auto">
            <a:xfrm>
              <a:off x="3630613" y="3062288"/>
              <a:ext cx="255587" cy="17463"/>
            </a:xfrm>
            <a:custGeom>
              <a:avLst/>
              <a:gdLst>
                <a:gd name="T0" fmla="*/ 59 w 1608"/>
                <a:gd name="T1" fmla="*/ 0 h 125"/>
                <a:gd name="T2" fmla="*/ 1551 w 1608"/>
                <a:gd name="T3" fmla="*/ 0 h 125"/>
                <a:gd name="T4" fmla="*/ 1569 w 1608"/>
                <a:gd name="T5" fmla="*/ 2 h 125"/>
                <a:gd name="T6" fmla="*/ 1585 w 1608"/>
                <a:gd name="T7" fmla="*/ 12 h 125"/>
                <a:gd name="T8" fmla="*/ 1597 w 1608"/>
                <a:gd name="T9" fmla="*/ 25 h 125"/>
                <a:gd name="T10" fmla="*/ 1606 w 1608"/>
                <a:gd name="T11" fmla="*/ 42 h 125"/>
                <a:gd name="T12" fmla="*/ 1608 w 1608"/>
                <a:gd name="T13" fmla="*/ 62 h 125"/>
                <a:gd name="T14" fmla="*/ 1606 w 1608"/>
                <a:gd name="T15" fmla="*/ 82 h 125"/>
                <a:gd name="T16" fmla="*/ 1597 w 1608"/>
                <a:gd name="T17" fmla="*/ 99 h 125"/>
                <a:gd name="T18" fmla="*/ 1585 w 1608"/>
                <a:gd name="T19" fmla="*/ 113 h 125"/>
                <a:gd name="T20" fmla="*/ 1569 w 1608"/>
                <a:gd name="T21" fmla="*/ 123 h 125"/>
                <a:gd name="T22" fmla="*/ 1551 w 1608"/>
                <a:gd name="T23" fmla="*/ 125 h 125"/>
                <a:gd name="T24" fmla="*/ 59 w 1608"/>
                <a:gd name="T25" fmla="*/ 125 h 125"/>
                <a:gd name="T26" fmla="*/ 41 w 1608"/>
                <a:gd name="T27" fmla="*/ 123 h 125"/>
                <a:gd name="T28" fmla="*/ 25 w 1608"/>
                <a:gd name="T29" fmla="*/ 113 h 125"/>
                <a:gd name="T30" fmla="*/ 12 w 1608"/>
                <a:gd name="T31" fmla="*/ 99 h 125"/>
                <a:gd name="T32" fmla="*/ 3 w 1608"/>
                <a:gd name="T33" fmla="*/ 82 h 125"/>
                <a:gd name="T34" fmla="*/ 0 w 1608"/>
                <a:gd name="T35" fmla="*/ 62 h 125"/>
                <a:gd name="T36" fmla="*/ 3 w 1608"/>
                <a:gd name="T37" fmla="*/ 42 h 125"/>
                <a:gd name="T38" fmla="*/ 12 w 1608"/>
                <a:gd name="T39" fmla="*/ 25 h 125"/>
                <a:gd name="T40" fmla="*/ 25 w 1608"/>
                <a:gd name="T41" fmla="*/ 12 h 125"/>
                <a:gd name="T42" fmla="*/ 41 w 1608"/>
                <a:gd name="T43" fmla="*/ 2 h 125"/>
                <a:gd name="T44" fmla="*/ 59 w 1608"/>
                <a:gd name="T4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08" h="125">
                  <a:moveTo>
                    <a:pt x="59" y="0"/>
                  </a:moveTo>
                  <a:lnTo>
                    <a:pt x="1551" y="0"/>
                  </a:lnTo>
                  <a:lnTo>
                    <a:pt x="1569" y="2"/>
                  </a:lnTo>
                  <a:lnTo>
                    <a:pt x="1585" y="12"/>
                  </a:lnTo>
                  <a:lnTo>
                    <a:pt x="1597" y="25"/>
                  </a:lnTo>
                  <a:lnTo>
                    <a:pt x="1606" y="42"/>
                  </a:lnTo>
                  <a:lnTo>
                    <a:pt x="1608" y="62"/>
                  </a:lnTo>
                  <a:lnTo>
                    <a:pt x="1606" y="82"/>
                  </a:lnTo>
                  <a:lnTo>
                    <a:pt x="1597" y="99"/>
                  </a:lnTo>
                  <a:lnTo>
                    <a:pt x="1585" y="113"/>
                  </a:lnTo>
                  <a:lnTo>
                    <a:pt x="1569" y="123"/>
                  </a:lnTo>
                  <a:lnTo>
                    <a:pt x="1551" y="125"/>
                  </a:lnTo>
                  <a:lnTo>
                    <a:pt x="59" y="125"/>
                  </a:lnTo>
                  <a:lnTo>
                    <a:pt x="41" y="123"/>
                  </a:lnTo>
                  <a:lnTo>
                    <a:pt x="25" y="113"/>
                  </a:lnTo>
                  <a:lnTo>
                    <a:pt x="12" y="99"/>
                  </a:lnTo>
                  <a:lnTo>
                    <a:pt x="3" y="82"/>
                  </a:lnTo>
                  <a:lnTo>
                    <a:pt x="0" y="62"/>
                  </a:lnTo>
                  <a:lnTo>
                    <a:pt x="3" y="42"/>
                  </a:lnTo>
                  <a:lnTo>
                    <a:pt x="12" y="25"/>
                  </a:lnTo>
                  <a:lnTo>
                    <a:pt x="25" y="12"/>
                  </a:lnTo>
                  <a:lnTo>
                    <a:pt x="41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" name="Group 879"/>
          <p:cNvGrpSpPr/>
          <p:nvPr/>
        </p:nvGrpSpPr>
        <p:grpSpPr>
          <a:xfrm>
            <a:off x="5653101" y="1428186"/>
            <a:ext cx="511175" cy="509588"/>
            <a:chOff x="2560638" y="2706688"/>
            <a:chExt cx="511175" cy="509588"/>
          </a:xfrm>
          <a:solidFill>
            <a:srgbClr val="000000"/>
          </a:solidFill>
        </p:grpSpPr>
        <p:sp>
          <p:nvSpPr>
            <p:cNvPr id="47" name="Freeform 170"/>
            <p:cNvSpPr>
              <a:spLocks noEditPoints="1"/>
            </p:cNvSpPr>
            <p:nvPr/>
          </p:nvSpPr>
          <p:spPr bwMode="auto">
            <a:xfrm>
              <a:off x="2560638" y="2706688"/>
              <a:ext cx="511175" cy="509588"/>
            </a:xfrm>
            <a:custGeom>
              <a:avLst/>
              <a:gdLst>
                <a:gd name="T0" fmla="*/ 1319 w 3216"/>
                <a:gd name="T1" fmla="*/ 157 h 3525"/>
                <a:gd name="T2" fmla="*/ 964 w 3216"/>
                <a:gd name="T3" fmla="*/ 286 h 3525"/>
                <a:gd name="T4" fmla="*/ 654 w 3216"/>
                <a:gd name="T5" fmla="*/ 505 h 3525"/>
                <a:gd name="T6" fmla="*/ 403 w 3216"/>
                <a:gd name="T7" fmla="*/ 798 h 3525"/>
                <a:gd name="T8" fmla="*/ 223 w 3216"/>
                <a:gd name="T9" fmla="*/ 1150 h 3525"/>
                <a:gd name="T10" fmla="*/ 127 w 3216"/>
                <a:gd name="T11" fmla="*/ 1550 h 3525"/>
                <a:gd name="T12" fmla="*/ 127 w 3216"/>
                <a:gd name="T13" fmla="*/ 1975 h 3525"/>
                <a:gd name="T14" fmla="*/ 223 w 3216"/>
                <a:gd name="T15" fmla="*/ 2376 h 3525"/>
                <a:gd name="T16" fmla="*/ 403 w 3216"/>
                <a:gd name="T17" fmla="*/ 2729 h 3525"/>
                <a:gd name="T18" fmla="*/ 654 w 3216"/>
                <a:gd name="T19" fmla="*/ 3022 h 3525"/>
                <a:gd name="T20" fmla="*/ 964 w 3216"/>
                <a:gd name="T21" fmla="*/ 3239 h 3525"/>
                <a:gd name="T22" fmla="*/ 1319 w 3216"/>
                <a:gd name="T23" fmla="*/ 3368 h 3525"/>
                <a:gd name="T24" fmla="*/ 1706 w 3216"/>
                <a:gd name="T25" fmla="*/ 3396 h 3525"/>
                <a:gd name="T26" fmla="*/ 2079 w 3216"/>
                <a:gd name="T27" fmla="*/ 3315 h 3525"/>
                <a:gd name="T28" fmla="*/ 2413 w 3216"/>
                <a:gd name="T29" fmla="*/ 3140 h 3525"/>
                <a:gd name="T30" fmla="*/ 2695 w 3216"/>
                <a:gd name="T31" fmla="*/ 2883 h 3525"/>
                <a:gd name="T32" fmla="*/ 2912 w 3216"/>
                <a:gd name="T33" fmla="*/ 2559 h 3525"/>
                <a:gd name="T34" fmla="*/ 3052 w 3216"/>
                <a:gd name="T35" fmla="*/ 2180 h 3525"/>
                <a:gd name="T36" fmla="*/ 3101 w 3216"/>
                <a:gd name="T37" fmla="*/ 1763 h 3525"/>
                <a:gd name="T38" fmla="*/ 3052 w 3216"/>
                <a:gd name="T39" fmla="*/ 1345 h 3525"/>
                <a:gd name="T40" fmla="*/ 2912 w 3216"/>
                <a:gd name="T41" fmla="*/ 966 h 3525"/>
                <a:gd name="T42" fmla="*/ 2695 w 3216"/>
                <a:gd name="T43" fmla="*/ 643 h 3525"/>
                <a:gd name="T44" fmla="*/ 2413 w 3216"/>
                <a:gd name="T45" fmla="*/ 385 h 3525"/>
                <a:gd name="T46" fmla="*/ 2079 w 3216"/>
                <a:gd name="T47" fmla="*/ 210 h 3525"/>
                <a:gd name="T48" fmla="*/ 1706 w 3216"/>
                <a:gd name="T49" fmla="*/ 130 h 3525"/>
                <a:gd name="T50" fmla="*/ 1809 w 3216"/>
                <a:gd name="T51" fmla="*/ 15 h 3525"/>
                <a:gd name="T52" fmla="*/ 2188 w 3216"/>
                <a:gd name="T53" fmla="*/ 120 h 3525"/>
                <a:gd name="T54" fmla="*/ 2526 w 3216"/>
                <a:gd name="T55" fmla="*/ 317 h 3525"/>
                <a:gd name="T56" fmla="*/ 2810 w 3216"/>
                <a:gd name="T57" fmla="*/ 594 h 3525"/>
                <a:gd name="T58" fmla="*/ 3027 w 3216"/>
                <a:gd name="T59" fmla="*/ 935 h 3525"/>
                <a:gd name="T60" fmla="*/ 3167 w 3216"/>
                <a:gd name="T61" fmla="*/ 1329 h 3525"/>
                <a:gd name="T62" fmla="*/ 3216 w 3216"/>
                <a:gd name="T63" fmla="*/ 1763 h 3525"/>
                <a:gd name="T64" fmla="*/ 3167 w 3216"/>
                <a:gd name="T65" fmla="*/ 2196 h 3525"/>
                <a:gd name="T66" fmla="*/ 3027 w 3216"/>
                <a:gd name="T67" fmla="*/ 2591 h 3525"/>
                <a:gd name="T68" fmla="*/ 2810 w 3216"/>
                <a:gd name="T69" fmla="*/ 2933 h 3525"/>
                <a:gd name="T70" fmla="*/ 2526 w 3216"/>
                <a:gd name="T71" fmla="*/ 3209 h 3525"/>
                <a:gd name="T72" fmla="*/ 2188 w 3216"/>
                <a:gd name="T73" fmla="*/ 3407 h 3525"/>
                <a:gd name="T74" fmla="*/ 1809 w 3216"/>
                <a:gd name="T75" fmla="*/ 3512 h 3525"/>
                <a:gd name="T76" fmla="*/ 1406 w 3216"/>
                <a:gd name="T77" fmla="*/ 3512 h 3525"/>
                <a:gd name="T78" fmla="*/ 1027 w 3216"/>
                <a:gd name="T79" fmla="*/ 3407 h 3525"/>
                <a:gd name="T80" fmla="*/ 689 w 3216"/>
                <a:gd name="T81" fmla="*/ 3209 h 3525"/>
                <a:gd name="T82" fmla="*/ 406 w 3216"/>
                <a:gd name="T83" fmla="*/ 2933 h 3525"/>
                <a:gd name="T84" fmla="*/ 188 w 3216"/>
                <a:gd name="T85" fmla="*/ 2591 h 3525"/>
                <a:gd name="T86" fmla="*/ 49 w 3216"/>
                <a:gd name="T87" fmla="*/ 2196 h 3525"/>
                <a:gd name="T88" fmla="*/ 0 w 3216"/>
                <a:gd name="T89" fmla="*/ 1763 h 3525"/>
                <a:gd name="T90" fmla="*/ 49 w 3216"/>
                <a:gd name="T91" fmla="*/ 1329 h 3525"/>
                <a:gd name="T92" fmla="*/ 188 w 3216"/>
                <a:gd name="T93" fmla="*/ 935 h 3525"/>
                <a:gd name="T94" fmla="*/ 406 w 3216"/>
                <a:gd name="T95" fmla="*/ 594 h 3525"/>
                <a:gd name="T96" fmla="*/ 689 w 3216"/>
                <a:gd name="T97" fmla="*/ 317 h 3525"/>
                <a:gd name="T98" fmla="*/ 1027 w 3216"/>
                <a:gd name="T99" fmla="*/ 120 h 3525"/>
                <a:gd name="T100" fmla="*/ 1406 w 3216"/>
                <a:gd name="T101" fmla="*/ 15 h 3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6" h="3525">
                  <a:moveTo>
                    <a:pt x="1608" y="126"/>
                  </a:moveTo>
                  <a:lnTo>
                    <a:pt x="1510" y="130"/>
                  </a:lnTo>
                  <a:lnTo>
                    <a:pt x="1413" y="141"/>
                  </a:lnTo>
                  <a:lnTo>
                    <a:pt x="1319" y="157"/>
                  </a:lnTo>
                  <a:lnTo>
                    <a:pt x="1227" y="181"/>
                  </a:lnTo>
                  <a:lnTo>
                    <a:pt x="1137" y="210"/>
                  </a:lnTo>
                  <a:lnTo>
                    <a:pt x="1049" y="246"/>
                  </a:lnTo>
                  <a:lnTo>
                    <a:pt x="964" y="286"/>
                  </a:lnTo>
                  <a:lnTo>
                    <a:pt x="882" y="334"/>
                  </a:lnTo>
                  <a:lnTo>
                    <a:pt x="802" y="385"/>
                  </a:lnTo>
                  <a:lnTo>
                    <a:pt x="726" y="442"/>
                  </a:lnTo>
                  <a:lnTo>
                    <a:pt x="654" y="505"/>
                  </a:lnTo>
                  <a:lnTo>
                    <a:pt x="585" y="572"/>
                  </a:lnTo>
                  <a:lnTo>
                    <a:pt x="520" y="643"/>
                  </a:lnTo>
                  <a:lnTo>
                    <a:pt x="460" y="717"/>
                  </a:lnTo>
                  <a:lnTo>
                    <a:pt x="403" y="798"/>
                  </a:lnTo>
                  <a:lnTo>
                    <a:pt x="351" y="880"/>
                  </a:lnTo>
                  <a:lnTo>
                    <a:pt x="303" y="966"/>
                  </a:lnTo>
                  <a:lnTo>
                    <a:pt x="261" y="1057"/>
                  </a:lnTo>
                  <a:lnTo>
                    <a:pt x="223" y="1150"/>
                  </a:lnTo>
                  <a:lnTo>
                    <a:pt x="191" y="1246"/>
                  </a:lnTo>
                  <a:lnTo>
                    <a:pt x="164" y="1345"/>
                  </a:lnTo>
                  <a:lnTo>
                    <a:pt x="143" y="1447"/>
                  </a:lnTo>
                  <a:lnTo>
                    <a:pt x="127" y="1550"/>
                  </a:lnTo>
                  <a:lnTo>
                    <a:pt x="118" y="1655"/>
                  </a:lnTo>
                  <a:lnTo>
                    <a:pt x="115" y="1763"/>
                  </a:lnTo>
                  <a:lnTo>
                    <a:pt x="118" y="1870"/>
                  </a:lnTo>
                  <a:lnTo>
                    <a:pt x="127" y="1975"/>
                  </a:lnTo>
                  <a:lnTo>
                    <a:pt x="143" y="2080"/>
                  </a:lnTo>
                  <a:lnTo>
                    <a:pt x="164" y="2180"/>
                  </a:lnTo>
                  <a:lnTo>
                    <a:pt x="191" y="2279"/>
                  </a:lnTo>
                  <a:lnTo>
                    <a:pt x="223" y="2376"/>
                  </a:lnTo>
                  <a:lnTo>
                    <a:pt x="261" y="2469"/>
                  </a:lnTo>
                  <a:lnTo>
                    <a:pt x="303" y="2559"/>
                  </a:lnTo>
                  <a:lnTo>
                    <a:pt x="351" y="2645"/>
                  </a:lnTo>
                  <a:lnTo>
                    <a:pt x="403" y="2729"/>
                  </a:lnTo>
                  <a:lnTo>
                    <a:pt x="460" y="2808"/>
                  </a:lnTo>
                  <a:lnTo>
                    <a:pt x="520" y="2883"/>
                  </a:lnTo>
                  <a:lnTo>
                    <a:pt x="585" y="2955"/>
                  </a:lnTo>
                  <a:lnTo>
                    <a:pt x="654" y="3022"/>
                  </a:lnTo>
                  <a:lnTo>
                    <a:pt x="726" y="3083"/>
                  </a:lnTo>
                  <a:lnTo>
                    <a:pt x="802" y="3140"/>
                  </a:lnTo>
                  <a:lnTo>
                    <a:pt x="882" y="3193"/>
                  </a:lnTo>
                  <a:lnTo>
                    <a:pt x="964" y="3239"/>
                  </a:lnTo>
                  <a:lnTo>
                    <a:pt x="1049" y="3280"/>
                  </a:lnTo>
                  <a:lnTo>
                    <a:pt x="1137" y="3315"/>
                  </a:lnTo>
                  <a:lnTo>
                    <a:pt x="1227" y="3345"/>
                  </a:lnTo>
                  <a:lnTo>
                    <a:pt x="1319" y="3368"/>
                  </a:lnTo>
                  <a:lnTo>
                    <a:pt x="1413" y="3386"/>
                  </a:lnTo>
                  <a:lnTo>
                    <a:pt x="1510" y="3396"/>
                  </a:lnTo>
                  <a:lnTo>
                    <a:pt x="1608" y="3399"/>
                  </a:lnTo>
                  <a:lnTo>
                    <a:pt x="1706" y="3396"/>
                  </a:lnTo>
                  <a:lnTo>
                    <a:pt x="1802" y="3386"/>
                  </a:lnTo>
                  <a:lnTo>
                    <a:pt x="1896" y="3368"/>
                  </a:lnTo>
                  <a:lnTo>
                    <a:pt x="1989" y="3345"/>
                  </a:lnTo>
                  <a:lnTo>
                    <a:pt x="2079" y="3315"/>
                  </a:lnTo>
                  <a:lnTo>
                    <a:pt x="2167" y="3280"/>
                  </a:lnTo>
                  <a:lnTo>
                    <a:pt x="2252" y="3239"/>
                  </a:lnTo>
                  <a:lnTo>
                    <a:pt x="2334" y="3193"/>
                  </a:lnTo>
                  <a:lnTo>
                    <a:pt x="2413" y="3140"/>
                  </a:lnTo>
                  <a:lnTo>
                    <a:pt x="2490" y="3083"/>
                  </a:lnTo>
                  <a:lnTo>
                    <a:pt x="2562" y="3022"/>
                  </a:lnTo>
                  <a:lnTo>
                    <a:pt x="2631" y="2955"/>
                  </a:lnTo>
                  <a:lnTo>
                    <a:pt x="2695" y="2883"/>
                  </a:lnTo>
                  <a:lnTo>
                    <a:pt x="2756" y="2808"/>
                  </a:lnTo>
                  <a:lnTo>
                    <a:pt x="2813" y="2729"/>
                  </a:lnTo>
                  <a:lnTo>
                    <a:pt x="2865" y="2645"/>
                  </a:lnTo>
                  <a:lnTo>
                    <a:pt x="2912" y="2559"/>
                  </a:lnTo>
                  <a:lnTo>
                    <a:pt x="2955" y="2469"/>
                  </a:lnTo>
                  <a:lnTo>
                    <a:pt x="2992" y="2376"/>
                  </a:lnTo>
                  <a:lnTo>
                    <a:pt x="3025" y="2279"/>
                  </a:lnTo>
                  <a:lnTo>
                    <a:pt x="3052" y="2180"/>
                  </a:lnTo>
                  <a:lnTo>
                    <a:pt x="3073" y="2080"/>
                  </a:lnTo>
                  <a:lnTo>
                    <a:pt x="3088" y="1975"/>
                  </a:lnTo>
                  <a:lnTo>
                    <a:pt x="3098" y="1870"/>
                  </a:lnTo>
                  <a:lnTo>
                    <a:pt x="3101" y="1763"/>
                  </a:lnTo>
                  <a:lnTo>
                    <a:pt x="3098" y="1655"/>
                  </a:lnTo>
                  <a:lnTo>
                    <a:pt x="3088" y="1550"/>
                  </a:lnTo>
                  <a:lnTo>
                    <a:pt x="3073" y="1447"/>
                  </a:lnTo>
                  <a:lnTo>
                    <a:pt x="3052" y="1345"/>
                  </a:lnTo>
                  <a:lnTo>
                    <a:pt x="3025" y="1246"/>
                  </a:lnTo>
                  <a:lnTo>
                    <a:pt x="2992" y="1150"/>
                  </a:lnTo>
                  <a:lnTo>
                    <a:pt x="2955" y="1057"/>
                  </a:lnTo>
                  <a:lnTo>
                    <a:pt x="2912" y="966"/>
                  </a:lnTo>
                  <a:lnTo>
                    <a:pt x="2865" y="880"/>
                  </a:lnTo>
                  <a:lnTo>
                    <a:pt x="2813" y="798"/>
                  </a:lnTo>
                  <a:lnTo>
                    <a:pt x="2756" y="717"/>
                  </a:lnTo>
                  <a:lnTo>
                    <a:pt x="2695" y="643"/>
                  </a:lnTo>
                  <a:lnTo>
                    <a:pt x="2631" y="572"/>
                  </a:lnTo>
                  <a:lnTo>
                    <a:pt x="2562" y="505"/>
                  </a:lnTo>
                  <a:lnTo>
                    <a:pt x="2490" y="442"/>
                  </a:lnTo>
                  <a:lnTo>
                    <a:pt x="2413" y="385"/>
                  </a:lnTo>
                  <a:lnTo>
                    <a:pt x="2334" y="334"/>
                  </a:lnTo>
                  <a:lnTo>
                    <a:pt x="2252" y="286"/>
                  </a:lnTo>
                  <a:lnTo>
                    <a:pt x="2167" y="246"/>
                  </a:lnTo>
                  <a:lnTo>
                    <a:pt x="2079" y="210"/>
                  </a:lnTo>
                  <a:lnTo>
                    <a:pt x="1989" y="181"/>
                  </a:lnTo>
                  <a:lnTo>
                    <a:pt x="1896" y="157"/>
                  </a:lnTo>
                  <a:lnTo>
                    <a:pt x="1802" y="141"/>
                  </a:lnTo>
                  <a:lnTo>
                    <a:pt x="1706" y="130"/>
                  </a:lnTo>
                  <a:lnTo>
                    <a:pt x="1608" y="126"/>
                  </a:lnTo>
                  <a:close/>
                  <a:moveTo>
                    <a:pt x="1608" y="0"/>
                  </a:moveTo>
                  <a:lnTo>
                    <a:pt x="1709" y="5"/>
                  </a:lnTo>
                  <a:lnTo>
                    <a:pt x="1809" y="15"/>
                  </a:lnTo>
                  <a:lnTo>
                    <a:pt x="1907" y="31"/>
                  </a:lnTo>
                  <a:lnTo>
                    <a:pt x="2003" y="55"/>
                  </a:lnTo>
                  <a:lnTo>
                    <a:pt x="2097" y="84"/>
                  </a:lnTo>
                  <a:lnTo>
                    <a:pt x="2188" y="120"/>
                  </a:lnTo>
                  <a:lnTo>
                    <a:pt x="2277" y="160"/>
                  </a:lnTo>
                  <a:lnTo>
                    <a:pt x="2363" y="208"/>
                  </a:lnTo>
                  <a:lnTo>
                    <a:pt x="2446" y="259"/>
                  </a:lnTo>
                  <a:lnTo>
                    <a:pt x="2526" y="317"/>
                  </a:lnTo>
                  <a:lnTo>
                    <a:pt x="2603" y="379"/>
                  </a:lnTo>
                  <a:lnTo>
                    <a:pt x="2675" y="446"/>
                  </a:lnTo>
                  <a:lnTo>
                    <a:pt x="2745" y="517"/>
                  </a:lnTo>
                  <a:lnTo>
                    <a:pt x="2810" y="594"/>
                  </a:lnTo>
                  <a:lnTo>
                    <a:pt x="2871" y="673"/>
                  </a:lnTo>
                  <a:lnTo>
                    <a:pt x="2927" y="757"/>
                  </a:lnTo>
                  <a:lnTo>
                    <a:pt x="2980" y="844"/>
                  </a:lnTo>
                  <a:lnTo>
                    <a:pt x="3027" y="935"/>
                  </a:lnTo>
                  <a:lnTo>
                    <a:pt x="3070" y="1029"/>
                  </a:lnTo>
                  <a:lnTo>
                    <a:pt x="3107" y="1127"/>
                  </a:lnTo>
                  <a:lnTo>
                    <a:pt x="3140" y="1226"/>
                  </a:lnTo>
                  <a:lnTo>
                    <a:pt x="3167" y="1329"/>
                  </a:lnTo>
                  <a:lnTo>
                    <a:pt x="3188" y="1435"/>
                  </a:lnTo>
                  <a:lnTo>
                    <a:pt x="3203" y="1542"/>
                  </a:lnTo>
                  <a:lnTo>
                    <a:pt x="3213" y="1652"/>
                  </a:lnTo>
                  <a:lnTo>
                    <a:pt x="3216" y="1763"/>
                  </a:lnTo>
                  <a:lnTo>
                    <a:pt x="3213" y="1874"/>
                  </a:lnTo>
                  <a:lnTo>
                    <a:pt x="3203" y="1983"/>
                  </a:lnTo>
                  <a:lnTo>
                    <a:pt x="3188" y="2091"/>
                  </a:lnTo>
                  <a:lnTo>
                    <a:pt x="3167" y="2196"/>
                  </a:lnTo>
                  <a:lnTo>
                    <a:pt x="3140" y="2299"/>
                  </a:lnTo>
                  <a:lnTo>
                    <a:pt x="3107" y="2399"/>
                  </a:lnTo>
                  <a:lnTo>
                    <a:pt x="3070" y="2496"/>
                  </a:lnTo>
                  <a:lnTo>
                    <a:pt x="3027" y="2591"/>
                  </a:lnTo>
                  <a:lnTo>
                    <a:pt x="2980" y="2682"/>
                  </a:lnTo>
                  <a:lnTo>
                    <a:pt x="2927" y="2769"/>
                  </a:lnTo>
                  <a:lnTo>
                    <a:pt x="2871" y="2853"/>
                  </a:lnTo>
                  <a:lnTo>
                    <a:pt x="2810" y="2933"/>
                  </a:lnTo>
                  <a:lnTo>
                    <a:pt x="2745" y="3008"/>
                  </a:lnTo>
                  <a:lnTo>
                    <a:pt x="2675" y="3080"/>
                  </a:lnTo>
                  <a:lnTo>
                    <a:pt x="2603" y="3147"/>
                  </a:lnTo>
                  <a:lnTo>
                    <a:pt x="2526" y="3209"/>
                  </a:lnTo>
                  <a:lnTo>
                    <a:pt x="2446" y="3266"/>
                  </a:lnTo>
                  <a:lnTo>
                    <a:pt x="2363" y="3319"/>
                  </a:lnTo>
                  <a:lnTo>
                    <a:pt x="2277" y="3365"/>
                  </a:lnTo>
                  <a:lnTo>
                    <a:pt x="2188" y="3407"/>
                  </a:lnTo>
                  <a:lnTo>
                    <a:pt x="2097" y="3442"/>
                  </a:lnTo>
                  <a:lnTo>
                    <a:pt x="2003" y="3471"/>
                  </a:lnTo>
                  <a:lnTo>
                    <a:pt x="1907" y="3494"/>
                  </a:lnTo>
                  <a:lnTo>
                    <a:pt x="1809" y="3512"/>
                  </a:lnTo>
                  <a:lnTo>
                    <a:pt x="1709" y="3522"/>
                  </a:lnTo>
                  <a:lnTo>
                    <a:pt x="1608" y="3525"/>
                  </a:lnTo>
                  <a:lnTo>
                    <a:pt x="1506" y="3522"/>
                  </a:lnTo>
                  <a:lnTo>
                    <a:pt x="1406" y="3512"/>
                  </a:lnTo>
                  <a:lnTo>
                    <a:pt x="1308" y="3494"/>
                  </a:lnTo>
                  <a:lnTo>
                    <a:pt x="1212" y="3471"/>
                  </a:lnTo>
                  <a:lnTo>
                    <a:pt x="1119" y="3442"/>
                  </a:lnTo>
                  <a:lnTo>
                    <a:pt x="1027" y="3407"/>
                  </a:lnTo>
                  <a:lnTo>
                    <a:pt x="939" y="3365"/>
                  </a:lnTo>
                  <a:lnTo>
                    <a:pt x="853" y="3319"/>
                  </a:lnTo>
                  <a:lnTo>
                    <a:pt x="769" y="3266"/>
                  </a:lnTo>
                  <a:lnTo>
                    <a:pt x="689" y="3209"/>
                  </a:lnTo>
                  <a:lnTo>
                    <a:pt x="613" y="3147"/>
                  </a:lnTo>
                  <a:lnTo>
                    <a:pt x="540" y="3080"/>
                  </a:lnTo>
                  <a:lnTo>
                    <a:pt x="471" y="3008"/>
                  </a:lnTo>
                  <a:lnTo>
                    <a:pt x="406" y="2933"/>
                  </a:lnTo>
                  <a:lnTo>
                    <a:pt x="345" y="2853"/>
                  </a:lnTo>
                  <a:lnTo>
                    <a:pt x="288" y="2769"/>
                  </a:lnTo>
                  <a:lnTo>
                    <a:pt x="236" y="2682"/>
                  </a:lnTo>
                  <a:lnTo>
                    <a:pt x="188" y="2591"/>
                  </a:lnTo>
                  <a:lnTo>
                    <a:pt x="146" y="2496"/>
                  </a:lnTo>
                  <a:lnTo>
                    <a:pt x="108" y="2399"/>
                  </a:lnTo>
                  <a:lnTo>
                    <a:pt x="76" y="2299"/>
                  </a:lnTo>
                  <a:lnTo>
                    <a:pt x="49" y="2196"/>
                  </a:lnTo>
                  <a:lnTo>
                    <a:pt x="28" y="2091"/>
                  </a:lnTo>
                  <a:lnTo>
                    <a:pt x="12" y="1983"/>
                  </a:lnTo>
                  <a:lnTo>
                    <a:pt x="3" y="1874"/>
                  </a:lnTo>
                  <a:lnTo>
                    <a:pt x="0" y="1763"/>
                  </a:lnTo>
                  <a:lnTo>
                    <a:pt x="3" y="1652"/>
                  </a:lnTo>
                  <a:lnTo>
                    <a:pt x="12" y="1542"/>
                  </a:lnTo>
                  <a:lnTo>
                    <a:pt x="28" y="1435"/>
                  </a:lnTo>
                  <a:lnTo>
                    <a:pt x="49" y="1329"/>
                  </a:lnTo>
                  <a:lnTo>
                    <a:pt x="76" y="1226"/>
                  </a:lnTo>
                  <a:lnTo>
                    <a:pt x="108" y="1127"/>
                  </a:lnTo>
                  <a:lnTo>
                    <a:pt x="146" y="1029"/>
                  </a:lnTo>
                  <a:lnTo>
                    <a:pt x="188" y="935"/>
                  </a:lnTo>
                  <a:lnTo>
                    <a:pt x="236" y="844"/>
                  </a:lnTo>
                  <a:lnTo>
                    <a:pt x="288" y="757"/>
                  </a:lnTo>
                  <a:lnTo>
                    <a:pt x="345" y="673"/>
                  </a:lnTo>
                  <a:lnTo>
                    <a:pt x="406" y="594"/>
                  </a:lnTo>
                  <a:lnTo>
                    <a:pt x="471" y="517"/>
                  </a:lnTo>
                  <a:lnTo>
                    <a:pt x="540" y="446"/>
                  </a:lnTo>
                  <a:lnTo>
                    <a:pt x="613" y="379"/>
                  </a:lnTo>
                  <a:lnTo>
                    <a:pt x="689" y="317"/>
                  </a:lnTo>
                  <a:lnTo>
                    <a:pt x="769" y="259"/>
                  </a:lnTo>
                  <a:lnTo>
                    <a:pt x="853" y="208"/>
                  </a:lnTo>
                  <a:lnTo>
                    <a:pt x="939" y="160"/>
                  </a:lnTo>
                  <a:lnTo>
                    <a:pt x="1027" y="120"/>
                  </a:lnTo>
                  <a:lnTo>
                    <a:pt x="1119" y="84"/>
                  </a:lnTo>
                  <a:lnTo>
                    <a:pt x="1212" y="55"/>
                  </a:lnTo>
                  <a:lnTo>
                    <a:pt x="1308" y="31"/>
                  </a:lnTo>
                  <a:lnTo>
                    <a:pt x="1406" y="15"/>
                  </a:lnTo>
                  <a:lnTo>
                    <a:pt x="1506" y="5"/>
                  </a:lnTo>
                  <a:lnTo>
                    <a:pt x="16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71"/>
            <p:cNvSpPr>
              <a:spLocks/>
            </p:cNvSpPr>
            <p:nvPr/>
          </p:nvSpPr>
          <p:spPr bwMode="auto">
            <a:xfrm>
              <a:off x="2697163" y="2852738"/>
              <a:ext cx="236537" cy="17463"/>
            </a:xfrm>
            <a:custGeom>
              <a:avLst/>
              <a:gdLst>
                <a:gd name="T0" fmla="*/ 57 w 1492"/>
                <a:gd name="T1" fmla="*/ 0 h 125"/>
                <a:gd name="T2" fmla="*/ 1435 w 1492"/>
                <a:gd name="T3" fmla="*/ 0 h 125"/>
                <a:gd name="T4" fmla="*/ 1453 w 1492"/>
                <a:gd name="T5" fmla="*/ 3 h 125"/>
                <a:gd name="T6" fmla="*/ 1468 w 1492"/>
                <a:gd name="T7" fmla="*/ 12 h 125"/>
                <a:gd name="T8" fmla="*/ 1481 w 1492"/>
                <a:gd name="T9" fmla="*/ 25 h 125"/>
                <a:gd name="T10" fmla="*/ 1489 w 1492"/>
                <a:gd name="T11" fmla="*/ 43 h 125"/>
                <a:gd name="T12" fmla="*/ 1492 w 1492"/>
                <a:gd name="T13" fmla="*/ 63 h 125"/>
                <a:gd name="T14" fmla="*/ 1489 w 1492"/>
                <a:gd name="T15" fmla="*/ 82 h 125"/>
                <a:gd name="T16" fmla="*/ 1481 w 1492"/>
                <a:gd name="T17" fmla="*/ 100 h 125"/>
                <a:gd name="T18" fmla="*/ 1468 w 1492"/>
                <a:gd name="T19" fmla="*/ 113 h 125"/>
                <a:gd name="T20" fmla="*/ 1453 w 1492"/>
                <a:gd name="T21" fmla="*/ 122 h 125"/>
                <a:gd name="T22" fmla="*/ 1435 w 1492"/>
                <a:gd name="T23" fmla="*/ 125 h 125"/>
                <a:gd name="T24" fmla="*/ 57 w 1492"/>
                <a:gd name="T25" fmla="*/ 125 h 125"/>
                <a:gd name="T26" fmla="*/ 39 w 1492"/>
                <a:gd name="T27" fmla="*/ 122 h 125"/>
                <a:gd name="T28" fmla="*/ 23 w 1492"/>
                <a:gd name="T29" fmla="*/ 113 h 125"/>
                <a:gd name="T30" fmla="*/ 11 w 1492"/>
                <a:gd name="T31" fmla="*/ 100 h 125"/>
                <a:gd name="T32" fmla="*/ 3 w 1492"/>
                <a:gd name="T33" fmla="*/ 82 h 125"/>
                <a:gd name="T34" fmla="*/ 0 w 1492"/>
                <a:gd name="T35" fmla="*/ 63 h 125"/>
                <a:gd name="T36" fmla="*/ 3 w 1492"/>
                <a:gd name="T37" fmla="*/ 43 h 125"/>
                <a:gd name="T38" fmla="*/ 11 w 1492"/>
                <a:gd name="T39" fmla="*/ 25 h 125"/>
                <a:gd name="T40" fmla="*/ 23 w 1492"/>
                <a:gd name="T41" fmla="*/ 12 h 125"/>
                <a:gd name="T42" fmla="*/ 39 w 1492"/>
                <a:gd name="T43" fmla="*/ 3 h 125"/>
                <a:gd name="T44" fmla="*/ 57 w 1492"/>
                <a:gd name="T4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92" h="125">
                  <a:moveTo>
                    <a:pt x="57" y="0"/>
                  </a:moveTo>
                  <a:lnTo>
                    <a:pt x="1435" y="0"/>
                  </a:lnTo>
                  <a:lnTo>
                    <a:pt x="1453" y="3"/>
                  </a:lnTo>
                  <a:lnTo>
                    <a:pt x="1468" y="12"/>
                  </a:lnTo>
                  <a:lnTo>
                    <a:pt x="1481" y="25"/>
                  </a:lnTo>
                  <a:lnTo>
                    <a:pt x="1489" y="43"/>
                  </a:lnTo>
                  <a:lnTo>
                    <a:pt x="1492" y="63"/>
                  </a:lnTo>
                  <a:lnTo>
                    <a:pt x="1489" y="82"/>
                  </a:lnTo>
                  <a:lnTo>
                    <a:pt x="1481" y="100"/>
                  </a:lnTo>
                  <a:lnTo>
                    <a:pt x="1468" y="113"/>
                  </a:lnTo>
                  <a:lnTo>
                    <a:pt x="1453" y="122"/>
                  </a:lnTo>
                  <a:lnTo>
                    <a:pt x="1435" y="125"/>
                  </a:lnTo>
                  <a:lnTo>
                    <a:pt x="57" y="125"/>
                  </a:lnTo>
                  <a:lnTo>
                    <a:pt x="39" y="122"/>
                  </a:lnTo>
                  <a:lnTo>
                    <a:pt x="23" y="113"/>
                  </a:lnTo>
                  <a:lnTo>
                    <a:pt x="11" y="100"/>
                  </a:lnTo>
                  <a:lnTo>
                    <a:pt x="3" y="82"/>
                  </a:lnTo>
                  <a:lnTo>
                    <a:pt x="0" y="63"/>
                  </a:lnTo>
                  <a:lnTo>
                    <a:pt x="3" y="43"/>
                  </a:lnTo>
                  <a:lnTo>
                    <a:pt x="11" y="25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72"/>
            <p:cNvSpPr>
              <a:spLocks/>
            </p:cNvSpPr>
            <p:nvPr/>
          </p:nvSpPr>
          <p:spPr bwMode="auto">
            <a:xfrm>
              <a:off x="2697163" y="2952750"/>
              <a:ext cx="236537" cy="17463"/>
            </a:xfrm>
            <a:custGeom>
              <a:avLst/>
              <a:gdLst>
                <a:gd name="T0" fmla="*/ 57 w 1492"/>
                <a:gd name="T1" fmla="*/ 0 h 126"/>
                <a:gd name="T2" fmla="*/ 1435 w 1492"/>
                <a:gd name="T3" fmla="*/ 0 h 126"/>
                <a:gd name="T4" fmla="*/ 1453 w 1492"/>
                <a:gd name="T5" fmla="*/ 3 h 126"/>
                <a:gd name="T6" fmla="*/ 1468 w 1492"/>
                <a:gd name="T7" fmla="*/ 12 h 126"/>
                <a:gd name="T8" fmla="*/ 1481 w 1492"/>
                <a:gd name="T9" fmla="*/ 25 h 126"/>
                <a:gd name="T10" fmla="*/ 1489 w 1492"/>
                <a:gd name="T11" fmla="*/ 43 h 126"/>
                <a:gd name="T12" fmla="*/ 1492 w 1492"/>
                <a:gd name="T13" fmla="*/ 63 h 126"/>
                <a:gd name="T14" fmla="*/ 1489 w 1492"/>
                <a:gd name="T15" fmla="*/ 82 h 126"/>
                <a:gd name="T16" fmla="*/ 1481 w 1492"/>
                <a:gd name="T17" fmla="*/ 100 h 126"/>
                <a:gd name="T18" fmla="*/ 1468 w 1492"/>
                <a:gd name="T19" fmla="*/ 114 h 126"/>
                <a:gd name="T20" fmla="*/ 1453 w 1492"/>
                <a:gd name="T21" fmla="*/ 123 h 126"/>
                <a:gd name="T22" fmla="*/ 1435 w 1492"/>
                <a:gd name="T23" fmla="*/ 126 h 126"/>
                <a:gd name="T24" fmla="*/ 57 w 1492"/>
                <a:gd name="T25" fmla="*/ 126 h 126"/>
                <a:gd name="T26" fmla="*/ 39 w 1492"/>
                <a:gd name="T27" fmla="*/ 123 h 126"/>
                <a:gd name="T28" fmla="*/ 23 w 1492"/>
                <a:gd name="T29" fmla="*/ 114 h 126"/>
                <a:gd name="T30" fmla="*/ 11 w 1492"/>
                <a:gd name="T31" fmla="*/ 100 h 126"/>
                <a:gd name="T32" fmla="*/ 3 w 1492"/>
                <a:gd name="T33" fmla="*/ 82 h 126"/>
                <a:gd name="T34" fmla="*/ 0 w 1492"/>
                <a:gd name="T35" fmla="*/ 63 h 126"/>
                <a:gd name="T36" fmla="*/ 3 w 1492"/>
                <a:gd name="T37" fmla="*/ 43 h 126"/>
                <a:gd name="T38" fmla="*/ 11 w 1492"/>
                <a:gd name="T39" fmla="*/ 25 h 126"/>
                <a:gd name="T40" fmla="*/ 23 w 1492"/>
                <a:gd name="T41" fmla="*/ 12 h 126"/>
                <a:gd name="T42" fmla="*/ 39 w 1492"/>
                <a:gd name="T43" fmla="*/ 3 h 126"/>
                <a:gd name="T44" fmla="*/ 57 w 1492"/>
                <a:gd name="T4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92" h="126">
                  <a:moveTo>
                    <a:pt x="57" y="0"/>
                  </a:moveTo>
                  <a:lnTo>
                    <a:pt x="1435" y="0"/>
                  </a:lnTo>
                  <a:lnTo>
                    <a:pt x="1453" y="3"/>
                  </a:lnTo>
                  <a:lnTo>
                    <a:pt x="1468" y="12"/>
                  </a:lnTo>
                  <a:lnTo>
                    <a:pt x="1481" y="25"/>
                  </a:lnTo>
                  <a:lnTo>
                    <a:pt x="1489" y="43"/>
                  </a:lnTo>
                  <a:lnTo>
                    <a:pt x="1492" y="63"/>
                  </a:lnTo>
                  <a:lnTo>
                    <a:pt x="1489" y="82"/>
                  </a:lnTo>
                  <a:lnTo>
                    <a:pt x="1481" y="100"/>
                  </a:lnTo>
                  <a:lnTo>
                    <a:pt x="1468" y="114"/>
                  </a:lnTo>
                  <a:lnTo>
                    <a:pt x="1453" y="123"/>
                  </a:lnTo>
                  <a:lnTo>
                    <a:pt x="1435" y="126"/>
                  </a:lnTo>
                  <a:lnTo>
                    <a:pt x="57" y="126"/>
                  </a:lnTo>
                  <a:lnTo>
                    <a:pt x="39" y="123"/>
                  </a:lnTo>
                  <a:lnTo>
                    <a:pt x="23" y="114"/>
                  </a:lnTo>
                  <a:lnTo>
                    <a:pt x="11" y="100"/>
                  </a:lnTo>
                  <a:lnTo>
                    <a:pt x="3" y="82"/>
                  </a:lnTo>
                  <a:lnTo>
                    <a:pt x="0" y="63"/>
                  </a:lnTo>
                  <a:lnTo>
                    <a:pt x="3" y="43"/>
                  </a:lnTo>
                  <a:lnTo>
                    <a:pt x="11" y="25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73"/>
            <p:cNvSpPr>
              <a:spLocks/>
            </p:cNvSpPr>
            <p:nvPr/>
          </p:nvSpPr>
          <p:spPr bwMode="auto">
            <a:xfrm>
              <a:off x="2697163" y="3052763"/>
              <a:ext cx="236537" cy="17463"/>
            </a:xfrm>
            <a:custGeom>
              <a:avLst/>
              <a:gdLst>
                <a:gd name="T0" fmla="*/ 57 w 1492"/>
                <a:gd name="T1" fmla="*/ 0 h 126"/>
                <a:gd name="T2" fmla="*/ 1435 w 1492"/>
                <a:gd name="T3" fmla="*/ 0 h 126"/>
                <a:gd name="T4" fmla="*/ 1453 w 1492"/>
                <a:gd name="T5" fmla="*/ 3 h 126"/>
                <a:gd name="T6" fmla="*/ 1468 w 1492"/>
                <a:gd name="T7" fmla="*/ 12 h 126"/>
                <a:gd name="T8" fmla="*/ 1481 w 1492"/>
                <a:gd name="T9" fmla="*/ 26 h 126"/>
                <a:gd name="T10" fmla="*/ 1489 w 1492"/>
                <a:gd name="T11" fmla="*/ 43 h 126"/>
                <a:gd name="T12" fmla="*/ 1492 w 1492"/>
                <a:gd name="T13" fmla="*/ 64 h 126"/>
                <a:gd name="T14" fmla="*/ 1489 w 1492"/>
                <a:gd name="T15" fmla="*/ 83 h 126"/>
                <a:gd name="T16" fmla="*/ 1481 w 1492"/>
                <a:gd name="T17" fmla="*/ 100 h 126"/>
                <a:gd name="T18" fmla="*/ 1468 w 1492"/>
                <a:gd name="T19" fmla="*/ 114 h 126"/>
                <a:gd name="T20" fmla="*/ 1453 w 1492"/>
                <a:gd name="T21" fmla="*/ 123 h 126"/>
                <a:gd name="T22" fmla="*/ 1435 w 1492"/>
                <a:gd name="T23" fmla="*/ 126 h 126"/>
                <a:gd name="T24" fmla="*/ 57 w 1492"/>
                <a:gd name="T25" fmla="*/ 126 h 126"/>
                <a:gd name="T26" fmla="*/ 39 w 1492"/>
                <a:gd name="T27" fmla="*/ 123 h 126"/>
                <a:gd name="T28" fmla="*/ 23 w 1492"/>
                <a:gd name="T29" fmla="*/ 114 h 126"/>
                <a:gd name="T30" fmla="*/ 11 w 1492"/>
                <a:gd name="T31" fmla="*/ 100 h 126"/>
                <a:gd name="T32" fmla="*/ 3 w 1492"/>
                <a:gd name="T33" fmla="*/ 83 h 126"/>
                <a:gd name="T34" fmla="*/ 0 w 1492"/>
                <a:gd name="T35" fmla="*/ 64 h 126"/>
                <a:gd name="T36" fmla="*/ 3 w 1492"/>
                <a:gd name="T37" fmla="*/ 43 h 126"/>
                <a:gd name="T38" fmla="*/ 11 w 1492"/>
                <a:gd name="T39" fmla="*/ 26 h 126"/>
                <a:gd name="T40" fmla="*/ 23 w 1492"/>
                <a:gd name="T41" fmla="*/ 12 h 126"/>
                <a:gd name="T42" fmla="*/ 39 w 1492"/>
                <a:gd name="T43" fmla="*/ 3 h 126"/>
                <a:gd name="T44" fmla="*/ 57 w 1492"/>
                <a:gd name="T4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92" h="126">
                  <a:moveTo>
                    <a:pt x="57" y="0"/>
                  </a:moveTo>
                  <a:lnTo>
                    <a:pt x="1435" y="0"/>
                  </a:lnTo>
                  <a:lnTo>
                    <a:pt x="1453" y="3"/>
                  </a:lnTo>
                  <a:lnTo>
                    <a:pt x="1468" y="12"/>
                  </a:lnTo>
                  <a:lnTo>
                    <a:pt x="1481" y="26"/>
                  </a:lnTo>
                  <a:lnTo>
                    <a:pt x="1489" y="43"/>
                  </a:lnTo>
                  <a:lnTo>
                    <a:pt x="1492" y="64"/>
                  </a:lnTo>
                  <a:lnTo>
                    <a:pt x="1489" y="83"/>
                  </a:lnTo>
                  <a:lnTo>
                    <a:pt x="1481" y="100"/>
                  </a:lnTo>
                  <a:lnTo>
                    <a:pt x="1468" y="114"/>
                  </a:lnTo>
                  <a:lnTo>
                    <a:pt x="1453" y="123"/>
                  </a:lnTo>
                  <a:lnTo>
                    <a:pt x="1435" y="126"/>
                  </a:lnTo>
                  <a:lnTo>
                    <a:pt x="57" y="126"/>
                  </a:lnTo>
                  <a:lnTo>
                    <a:pt x="39" y="123"/>
                  </a:lnTo>
                  <a:lnTo>
                    <a:pt x="23" y="114"/>
                  </a:lnTo>
                  <a:lnTo>
                    <a:pt x="11" y="100"/>
                  </a:lnTo>
                  <a:lnTo>
                    <a:pt x="3" y="83"/>
                  </a:lnTo>
                  <a:lnTo>
                    <a:pt x="0" y="64"/>
                  </a:lnTo>
                  <a:lnTo>
                    <a:pt x="3" y="43"/>
                  </a:lnTo>
                  <a:lnTo>
                    <a:pt x="11" y="26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1" name="Freeform 375"/>
          <p:cNvSpPr>
            <a:spLocks noChangeArrowheads="1"/>
          </p:cNvSpPr>
          <p:nvPr/>
        </p:nvSpPr>
        <p:spPr bwMode="auto">
          <a:xfrm>
            <a:off x="4746182" y="1482955"/>
            <a:ext cx="454025" cy="400050"/>
          </a:xfrm>
          <a:custGeom>
            <a:avLst/>
            <a:gdLst>
              <a:gd name="connsiteX0" fmla="*/ 0 w 454025"/>
              <a:gd name="connsiteY0" fmla="*/ 381000 h 400050"/>
              <a:gd name="connsiteX1" fmla="*/ 454025 w 454025"/>
              <a:gd name="connsiteY1" fmla="*/ 381000 h 400050"/>
              <a:gd name="connsiteX2" fmla="*/ 454025 w 454025"/>
              <a:gd name="connsiteY2" fmla="*/ 400050 h 400050"/>
              <a:gd name="connsiteX3" fmla="*/ 0 w 454025"/>
              <a:gd name="connsiteY3" fmla="*/ 400050 h 400050"/>
              <a:gd name="connsiteX4" fmla="*/ 0 w 454025"/>
              <a:gd name="connsiteY4" fmla="*/ 254000 h 400050"/>
              <a:gd name="connsiteX5" fmla="*/ 454025 w 454025"/>
              <a:gd name="connsiteY5" fmla="*/ 254000 h 400050"/>
              <a:gd name="connsiteX6" fmla="*/ 454025 w 454025"/>
              <a:gd name="connsiteY6" fmla="*/ 273050 h 400050"/>
              <a:gd name="connsiteX7" fmla="*/ 0 w 454025"/>
              <a:gd name="connsiteY7" fmla="*/ 273050 h 400050"/>
              <a:gd name="connsiteX8" fmla="*/ 0 w 454025"/>
              <a:gd name="connsiteY8" fmla="*/ 127000 h 400050"/>
              <a:gd name="connsiteX9" fmla="*/ 454025 w 454025"/>
              <a:gd name="connsiteY9" fmla="*/ 127000 h 400050"/>
              <a:gd name="connsiteX10" fmla="*/ 454025 w 454025"/>
              <a:gd name="connsiteY10" fmla="*/ 144463 h 400050"/>
              <a:gd name="connsiteX11" fmla="*/ 0 w 454025"/>
              <a:gd name="connsiteY11" fmla="*/ 144463 h 400050"/>
              <a:gd name="connsiteX12" fmla="*/ 0 w 454025"/>
              <a:gd name="connsiteY12" fmla="*/ 0 h 400050"/>
              <a:gd name="connsiteX13" fmla="*/ 454025 w 454025"/>
              <a:gd name="connsiteY13" fmla="*/ 0 h 400050"/>
              <a:gd name="connsiteX14" fmla="*/ 454025 w 454025"/>
              <a:gd name="connsiteY14" fmla="*/ 17463 h 400050"/>
              <a:gd name="connsiteX15" fmla="*/ 0 w 454025"/>
              <a:gd name="connsiteY15" fmla="*/ 17463 h 40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54025" h="400050">
                <a:moveTo>
                  <a:pt x="0" y="381000"/>
                </a:moveTo>
                <a:lnTo>
                  <a:pt x="454025" y="381000"/>
                </a:lnTo>
                <a:lnTo>
                  <a:pt x="454025" y="400050"/>
                </a:lnTo>
                <a:lnTo>
                  <a:pt x="0" y="400050"/>
                </a:lnTo>
                <a:close/>
                <a:moveTo>
                  <a:pt x="0" y="254000"/>
                </a:moveTo>
                <a:lnTo>
                  <a:pt x="454025" y="254000"/>
                </a:lnTo>
                <a:lnTo>
                  <a:pt x="454025" y="273050"/>
                </a:lnTo>
                <a:lnTo>
                  <a:pt x="0" y="273050"/>
                </a:lnTo>
                <a:close/>
                <a:moveTo>
                  <a:pt x="0" y="127000"/>
                </a:moveTo>
                <a:lnTo>
                  <a:pt x="454025" y="127000"/>
                </a:lnTo>
                <a:lnTo>
                  <a:pt x="454025" y="144463"/>
                </a:lnTo>
                <a:lnTo>
                  <a:pt x="0" y="144463"/>
                </a:lnTo>
                <a:close/>
                <a:moveTo>
                  <a:pt x="0" y="0"/>
                </a:moveTo>
                <a:lnTo>
                  <a:pt x="454025" y="0"/>
                </a:lnTo>
                <a:lnTo>
                  <a:pt x="454025" y="17463"/>
                </a:lnTo>
                <a:lnTo>
                  <a:pt x="0" y="17463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52" name="Group 894"/>
          <p:cNvGrpSpPr/>
          <p:nvPr/>
        </p:nvGrpSpPr>
        <p:grpSpPr>
          <a:xfrm>
            <a:off x="3771000" y="1417868"/>
            <a:ext cx="533400" cy="530225"/>
            <a:chOff x="723900" y="2698750"/>
            <a:chExt cx="533400" cy="530225"/>
          </a:xfrm>
          <a:solidFill>
            <a:srgbClr val="000000"/>
          </a:solidFill>
        </p:grpSpPr>
        <p:sp>
          <p:nvSpPr>
            <p:cNvPr id="53" name="Rectangle 186"/>
            <p:cNvSpPr>
              <a:spLocks noChangeArrowheads="1"/>
            </p:cNvSpPr>
            <p:nvPr/>
          </p:nvSpPr>
          <p:spPr bwMode="auto">
            <a:xfrm>
              <a:off x="806450" y="2808288"/>
              <a:ext cx="366713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Rectangle 187"/>
            <p:cNvSpPr>
              <a:spLocks noChangeArrowheads="1"/>
            </p:cNvSpPr>
            <p:nvPr/>
          </p:nvSpPr>
          <p:spPr bwMode="auto">
            <a:xfrm>
              <a:off x="806450" y="2954338"/>
              <a:ext cx="366713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Rectangle 188"/>
            <p:cNvSpPr>
              <a:spLocks noChangeArrowheads="1"/>
            </p:cNvSpPr>
            <p:nvPr/>
          </p:nvSpPr>
          <p:spPr bwMode="auto">
            <a:xfrm>
              <a:off x="806450" y="3100388"/>
              <a:ext cx="366713" cy="19050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89"/>
            <p:cNvSpPr>
              <a:spLocks noEditPoints="1"/>
            </p:cNvSpPr>
            <p:nvPr/>
          </p:nvSpPr>
          <p:spPr bwMode="auto">
            <a:xfrm>
              <a:off x="723900" y="2698750"/>
              <a:ext cx="533400" cy="530225"/>
            </a:xfrm>
            <a:custGeom>
              <a:avLst/>
              <a:gdLst>
                <a:gd name="T0" fmla="*/ 117 w 3357"/>
                <a:gd name="T1" fmla="*/ 115 h 3335"/>
                <a:gd name="T2" fmla="*/ 117 w 3357"/>
                <a:gd name="T3" fmla="*/ 3220 h 3335"/>
                <a:gd name="T4" fmla="*/ 3241 w 3357"/>
                <a:gd name="T5" fmla="*/ 3220 h 3335"/>
                <a:gd name="T6" fmla="*/ 3241 w 3357"/>
                <a:gd name="T7" fmla="*/ 115 h 3335"/>
                <a:gd name="T8" fmla="*/ 117 w 3357"/>
                <a:gd name="T9" fmla="*/ 115 h 3335"/>
                <a:gd name="T10" fmla="*/ 0 w 3357"/>
                <a:gd name="T11" fmla="*/ 0 h 3335"/>
                <a:gd name="T12" fmla="*/ 3357 w 3357"/>
                <a:gd name="T13" fmla="*/ 0 h 3335"/>
                <a:gd name="T14" fmla="*/ 3357 w 3357"/>
                <a:gd name="T15" fmla="*/ 3335 h 3335"/>
                <a:gd name="T16" fmla="*/ 0 w 3357"/>
                <a:gd name="T17" fmla="*/ 3335 h 3335"/>
                <a:gd name="T18" fmla="*/ 0 w 3357"/>
                <a:gd name="T19" fmla="*/ 0 h 3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57" h="3335">
                  <a:moveTo>
                    <a:pt x="117" y="115"/>
                  </a:moveTo>
                  <a:lnTo>
                    <a:pt x="117" y="3220"/>
                  </a:lnTo>
                  <a:lnTo>
                    <a:pt x="3241" y="3220"/>
                  </a:lnTo>
                  <a:lnTo>
                    <a:pt x="3241" y="115"/>
                  </a:lnTo>
                  <a:lnTo>
                    <a:pt x="117" y="115"/>
                  </a:lnTo>
                  <a:close/>
                  <a:moveTo>
                    <a:pt x="0" y="0"/>
                  </a:moveTo>
                  <a:lnTo>
                    <a:pt x="3357" y="0"/>
                  </a:lnTo>
                  <a:lnTo>
                    <a:pt x="3357" y="3335"/>
                  </a:lnTo>
                  <a:lnTo>
                    <a:pt x="0" y="333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7" name="Freeform 224"/>
          <p:cNvSpPr>
            <a:spLocks noEditPoints="1"/>
          </p:cNvSpPr>
          <p:nvPr/>
        </p:nvSpPr>
        <p:spPr bwMode="auto">
          <a:xfrm>
            <a:off x="10325015" y="2180556"/>
            <a:ext cx="522287" cy="549275"/>
          </a:xfrm>
          <a:custGeom>
            <a:avLst/>
            <a:gdLst>
              <a:gd name="T0" fmla="*/ 1329 w 3287"/>
              <a:gd name="T1" fmla="*/ 3345 h 3460"/>
              <a:gd name="T2" fmla="*/ 1958 w 3287"/>
              <a:gd name="T3" fmla="*/ 3287 h 3460"/>
              <a:gd name="T4" fmla="*/ 1500 w 3287"/>
              <a:gd name="T5" fmla="*/ 2653 h 3460"/>
              <a:gd name="T6" fmla="*/ 1787 w 3287"/>
              <a:gd name="T7" fmla="*/ 3172 h 3460"/>
              <a:gd name="T8" fmla="*/ 1500 w 3287"/>
              <a:gd name="T9" fmla="*/ 2653 h 3460"/>
              <a:gd name="T10" fmla="*/ 139 w 3287"/>
              <a:gd name="T11" fmla="*/ 2537 h 3460"/>
              <a:gd name="T12" fmla="*/ 3089 w 3287"/>
              <a:gd name="T13" fmla="*/ 2249 h 3460"/>
              <a:gd name="T14" fmla="*/ 462 w 3287"/>
              <a:gd name="T15" fmla="*/ 577 h 3460"/>
              <a:gd name="T16" fmla="*/ 3083 w 3287"/>
              <a:gd name="T17" fmla="*/ 2134 h 3460"/>
              <a:gd name="T18" fmla="*/ 928 w 3287"/>
              <a:gd name="T19" fmla="*/ 577 h 3460"/>
              <a:gd name="T20" fmla="*/ 925 w 3287"/>
              <a:gd name="T21" fmla="*/ 998 h 3460"/>
              <a:gd name="T22" fmla="*/ 904 w 3287"/>
              <a:gd name="T23" fmla="*/ 1026 h 3460"/>
              <a:gd name="T24" fmla="*/ 871 w 3287"/>
              <a:gd name="T25" fmla="*/ 1038 h 3460"/>
              <a:gd name="T26" fmla="*/ 837 w 3287"/>
              <a:gd name="T27" fmla="*/ 1026 h 3460"/>
              <a:gd name="T28" fmla="*/ 817 w 3287"/>
              <a:gd name="T29" fmla="*/ 998 h 3460"/>
              <a:gd name="T30" fmla="*/ 814 w 3287"/>
              <a:gd name="T31" fmla="*/ 577 h 3460"/>
              <a:gd name="T32" fmla="*/ 1157 w 3287"/>
              <a:gd name="T33" fmla="*/ 0 h 3460"/>
              <a:gd name="T34" fmla="*/ 1249 w 3287"/>
              <a:gd name="T35" fmla="*/ 13 h 3460"/>
              <a:gd name="T36" fmla="*/ 1330 w 3287"/>
              <a:gd name="T37" fmla="*/ 47 h 3460"/>
              <a:gd name="T38" fmla="*/ 1399 w 3287"/>
              <a:gd name="T39" fmla="*/ 102 h 3460"/>
              <a:gd name="T40" fmla="*/ 1454 w 3287"/>
              <a:gd name="T41" fmla="*/ 172 h 3460"/>
              <a:gd name="T42" fmla="*/ 1488 w 3287"/>
              <a:gd name="T43" fmla="*/ 254 h 3460"/>
              <a:gd name="T44" fmla="*/ 1500 w 3287"/>
              <a:gd name="T45" fmla="*/ 346 h 3460"/>
              <a:gd name="T46" fmla="*/ 1489 w 3287"/>
              <a:gd name="T47" fmla="*/ 381 h 3460"/>
              <a:gd name="T48" fmla="*/ 1461 w 3287"/>
              <a:gd name="T49" fmla="*/ 401 h 3460"/>
              <a:gd name="T50" fmla="*/ 1424 w 3287"/>
              <a:gd name="T51" fmla="*/ 401 h 3460"/>
              <a:gd name="T52" fmla="*/ 1397 w 3287"/>
              <a:gd name="T53" fmla="*/ 381 h 3460"/>
              <a:gd name="T54" fmla="*/ 1386 w 3287"/>
              <a:gd name="T55" fmla="*/ 346 h 3460"/>
              <a:gd name="T56" fmla="*/ 1374 w 3287"/>
              <a:gd name="T57" fmla="*/ 274 h 3460"/>
              <a:gd name="T58" fmla="*/ 1341 w 3287"/>
              <a:gd name="T59" fmla="*/ 210 h 3460"/>
              <a:gd name="T60" fmla="*/ 1292 w 3287"/>
              <a:gd name="T61" fmla="*/ 160 h 3460"/>
              <a:gd name="T62" fmla="*/ 1229 w 3287"/>
              <a:gd name="T63" fmla="*/ 127 h 3460"/>
              <a:gd name="T64" fmla="*/ 1157 w 3287"/>
              <a:gd name="T65" fmla="*/ 115 h 3460"/>
              <a:gd name="T66" fmla="*/ 1084 w 3287"/>
              <a:gd name="T67" fmla="*/ 127 h 3460"/>
              <a:gd name="T68" fmla="*/ 1022 w 3287"/>
              <a:gd name="T69" fmla="*/ 160 h 3460"/>
              <a:gd name="T70" fmla="*/ 972 w 3287"/>
              <a:gd name="T71" fmla="*/ 210 h 3460"/>
              <a:gd name="T72" fmla="*/ 940 w 3287"/>
              <a:gd name="T73" fmla="*/ 274 h 3460"/>
              <a:gd name="T74" fmla="*/ 928 w 3287"/>
              <a:gd name="T75" fmla="*/ 346 h 3460"/>
              <a:gd name="T76" fmla="*/ 2923 w 3287"/>
              <a:gd name="T77" fmla="*/ 461 h 3460"/>
              <a:gd name="T78" fmla="*/ 3287 w 3287"/>
              <a:gd name="T79" fmla="*/ 2653 h 3460"/>
              <a:gd name="T80" fmla="*/ 1901 w 3287"/>
              <a:gd name="T81" fmla="*/ 3172 h 3460"/>
              <a:gd name="T82" fmla="*/ 2073 w 3287"/>
              <a:gd name="T83" fmla="*/ 3460 h 3460"/>
              <a:gd name="T84" fmla="*/ 1214 w 3287"/>
              <a:gd name="T85" fmla="*/ 3172 h 3460"/>
              <a:gd name="T86" fmla="*/ 1386 w 3287"/>
              <a:gd name="T87" fmla="*/ 2653 h 3460"/>
              <a:gd name="T88" fmla="*/ 14 w 3287"/>
              <a:gd name="T89" fmla="*/ 2585 h 3460"/>
              <a:gd name="T90" fmla="*/ 814 w 3287"/>
              <a:gd name="T91" fmla="*/ 461 h 3460"/>
              <a:gd name="T92" fmla="*/ 817 w 3287"/>
              <a:gd name="T93" fmla="*/ 299 h 3460"/>
              <a:gd name="T94" fmla="*/ 841 w 3287"/>
              <a:gd name="T95" fmla="*/ 212 h 3460"/>
              <a:gd name="T96" fmla="*/ 885 w 3287"/>
              <a:gd name="T97" fmla="*/ 134 h 3460"/>
              <a:gd name="T98" fmla="*/ 947 w 3287"/>
              <a:gd name="T99" fmla="*/ 72 h 3460"/>
              <a:gd name="T100" fmla="*/ 1024 w 3287"/>
              <a:gd name="T101" fmla="*/ 27 h 3460"/>
              <a:gd name="T102" fmla="*/ 1110 w 3287"/>
              <a:gd name="T103" fmla="*/ 3 h 3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287" h="3460">
                <a:moveTo>
                  <a:pt x="1329" y="3287"/>
                </a:moveTo>
                <a:lnTo>
                  <a:pt x="1329" y="3345"/>
                </a:lnTo>
                <a:lnTo>
                  <a:pt x="1958" y="3345"/>
                </a:lnTo>
                <a:lnTo>
                  <a:pt x="1958" y="3287"/>
                </a:lnTo>
                <a:lnTo>
                  <a:pt x="1329" y="3287"/>
                </a:lnTo>
                <a:close/>
                <a:moveTo>
                  <a:pt x="1500" y="2653"/>
                </a:moveTo>
                <a:lnTo>
                  <a:pt x="1500" y="3172"/>
                </a:lnTo>
                <a:lnTo>
                  <a:pt x="1787" y="3172"/>
                </a:lnTo>
                <a:lnTo>
                  <a:pt x="1787" y="2653"/>
                </a:lnTo>
                <a:lnTo>
                  <a:pt x="1500" y="2653"/>
                </a:lnTo>
                <a:close/>
                <a:moveTo>
                  <a:pt x="198" y="2249"/>
                </a:moveTo>
                <a:lnTo>
                  <a:pt x="139" y="2537"/>
                </a:lnTo>
                <a:lnTo>
                  <a:pt x="3147" y="2537"/>
                </a:lnTo>
                <a:lnTo>
                  <a:pt x="3089" y="2249"/>
                </a:lnTo>
                <a:lnTo>
                  <a:pt x="198" y="2249"/>
                </a:lnTo>
                <a:close/>
                <a:moveTo>
                  <a:pt x="462" y="577"/>
                </a:moveTo>
                <a:lnTo>
                  <a:pt x="204" y="2134"/>
                </a:lnTo>
                <a:lnTo>
                  <a:pt x="3083" y="2134"/>
                </a:lnTo>
                <a:lnTo>
                  <a:pt x="2825" y="577"/>
                </a:lnTo>
                <a:lnTo>
                  <a:pt x="928" y="577"/>
                </a:lnTo>
                <a:lnTo>
                  <a:pt x="928" y="980"/>
                </a:lnTo>
                <a:lnTo>
                  <a:pt x="925" y="998"/>
                </a:lnTo>
                <a:lnTo>
                  <a:pt x="917" y="1014"/>
                </a:lnTo>
                <a:lnTo>
                  <a:pt x="904" y="1026"/>
                </a:lnTo>
                <a:lnTo>
                  <a:pt x="889" y="1035"/>
                </a:lnTo>
                <a:lnTo>
                  <a:pt x="871" y="1038"/>
                </a:lnTo>
                <a:lnTo>
                  <a:pt x="852" y="1035"/>
                </a:lnTo>
                <a:lnTo>
                  <a:pt x="837" y="1026"/>
                </a:lnTo>
                <a:lnTo>
                  <a:pt x="825" y="1014"/>
                </a:lnTo>
                <a:lnTo>
                  <a:pt x="817" y="998"/>
                </a:lnTo>
                <a:lnTo>
                  <a:pt x="814" y="980"/>
                </a:lnTo>
                <a:lnTo>
                  <a:pt x="814" y="577"/>
                </a:lnTo>
                <a:lnTo>
                  <a:pt x="462" y="577"/>
                </a:lnTo>
                <a:close/>
                <a:moveTo>
                  <a:pt x="1157" y="0"/>
                </a:moveTo>
                <a:lnTo>
                  <a:pt x="1204" y="3"/>
                </a:lnTo>
                <a:lnTo>
                  <a:pt x="1249" y="13"/>
                </a:lnTo>
                <a:lnTo>
                  <a:pt x="1290" y="27"/>
                </a:lnTo>
                <a:lnTo>
                  <a:pt x="1330" y="47"/>
                </a:lnTo>
                <a:lnTo>
                  <a:pt x="1366" y="72"/>
                </a:lnTo>
                <a:lnTo>
                  <a:pt x="1399" y="102"/>
                </a:lnTo>
                <a:lnTo>
                  <a:pt x="1429" y="134"/>
                </a:lnTo>
                <a:lnTo>
                  <a:pt x="1454" y="172"/>
                </a:lnTo>
                <a:lnTo>
                  <a:pt x="1473" y="212"/>
                </a:lnTo>
                <a:lnTo>
                  <a:pt x="1488" y="254"/>
                </a:lnTo>
                <a:lnTo>
                  <a:pt x="1497" y="299"/>
                </a:lnTo>
                <a:lnTo>
                  <a:pt x="1500" y="346"/>
                </a:lnTo>
                <a:lnTo>
                  <a:pt x="1497" y="364"/>
                </a:lnTo>
                <a:lnTo>
                  <a:pt x="1489" y="381"/>
                </a:lnTo>
                <a:lnTo>
                  <a:pt x="1476" y="392"/>
                </a:lnTo>
                <a:lnTo>
                  <a:pt x="1461" y="401"/>
                </a:lnTo>
                <a:lnTo>
                  <a:pt x="1443" y="404"/>
                </a:lnTo>
                <a:lnTo>
                  <a:pt x="1424" y="401"/>
                </a:lnTo>
                <a:lnTo>
                  <a:pt x="1409" y="392"/>
                </a:lnTo>
                <a:lnTo>
                  <a:pt x="1397" y="381"/>
                </a:lnTo>
                <a:lnTo>
                  <a:pt x="1389" y="364"/>
                </a:lnTo>
                <a:lnTo>
                  <a:pt x="1386" y="346"/>
                </a:lnTo>
                <a:lnTo>
                  <a:pt x="1383" y="308"/>
                </a:lnTo>
                <a:lnTo>
                  <a:pt x="1374" y="274"/>
                </a:lnTo>
                <a:lnTo>
                  <a:pt x="1360" y="240"/>
                </a:lnTo>
                <a:lnTo>
                  <a:pt x="1341" y="210"/>
                </a:lnTo>
                <a:lnTo>
                  <a:pt x="1318" y="183"/>
                </a:lnTo>
                <a:lnTo>
                  <a:pt x="1292" y="160"/>
                </a:lnTo>
                <a:lnTo>
                  <a:pt x="1262" y="142"/>
                </a:lnTo>
                <a:lnTo>
                  <a:pt x="1229" y="127"/>
                </a:lnTo>
                <a:lnTo>
                  <a:pt x="1194" y="118"/>
                </a:lnTo>
                <a:lnTo>
                  <a:pt x="1157" y="115"/>
                </a:lnTo>
                <a:lnTo>
                  <a:pt x="1120" y="118"/>
                </a:lnTo>
                <a:lnTo>
                  <a:pt x="1084" y="127"/>
                </a:lnTo>
                <a:lnTo>
                  <a:pt x="1052" y="142"/>
                </a:lnTo>
                <a:lnTo>
                  <a:pt x="1022" y="160"/>
                </a:lnTo>
                <a:lnTo>
                  <a:pt x="995" y="183"/>
                </a:lnTo>
                <a:lnTo>
                  <a:pt x="972" y="210"/>
                </a:lnTo>
                <a:lnTo>
                  <a:pt x="954" y="240"/>
                </a:lnTo>
                <a:lnTo>
                  <a:pt x="940" y="274"/>
                </a:lnTo>
                <a:lnTo>
                  <a:pt x="931" y="308"/>
                </a:lnTo>
                <a:lnTo>
                  <a:pt x="928" y="346"/>
                </a:lnTo>
                <a:lnTo>
                  <a:pt x="928" y="461"/>
                </a:lnTo>
                <a:lnTo>
                  <a:pt x="2923" y="461"/>
                </a:lnTo>
                <a:lnTo>
                  <a:pt x="3273" y="2585"/>
                </a:lnTo>
                <a:lnTo>
                  <a:pt x="3287" y="2653"/>
                </a:lnTo>
                <a:lnTo>
                  <a:pt x="1901" y="2653"/>
                </a:lnTo>
                <a:lnTo>
                  <a:pt x="1901" y="3172"/>
                </a:lnTo>
                <a:lnTo>
                  <a:pt x="2073" y="3172"/>
                </a:lnTo>
                <a:lnTo>
                  <a:pt x="2073" y="3460"/>
                </a:lnTo>
                <a:lnTo>
                  <a:pt x="1214" y="3460"/>
                </a:lnTo>
                <a:lnTo>
                  <a:pt x="1214" y="3172"/>
                </a:lnTo>
                <a:lnTo>
                  <a:pt x="1386" y="3172"/>
                </a:lnTo>
                <a:lnTo>
                  <a:pt x="1386" y="2653"/>
                </a:lnTo>
                <a:lnTo>
                  <a:pt x="0" y="2653"/>
                </a:lnTo>
                <a:lnTo>
                  <a:pt x="14" y="2585"/>
                </a:lnTo>
                <a:lnTo>
                  <a:pt x="365" y="461"/>
                </a:lnTo>
                <a:lnTo>
                  <a:pt x="814" y="461"/>
                </a:lnTo>
                <a:lnTo>
                  <a:pt x="814" y="346"/>
                </a:lnTo>
                <a:lnTo>
                  <a:pt x="817" y="299"/>
                </a:lnTo>
                <a:lnTo>
                  <a:pt x="826" y="254"/>
                </a:lnTo>
                <a:lnTo>
                  <a:pt x="841" y="212"/>
                </a:lnTo>
                <a:lnTo>
                  <a:pt x="860" y="172"/>
                </a:lnTo>
                <a:lnTo>
                  <a:pt x="885" y="134"/>
                </a:lnTo>
                <a:lnTo>
                  <a:pt x="915" y="102"/>
                </a:lnTo>
                <a:lnTo>
                  <a:pt x="947" y="72"/>
                </a:lnTo>
                <a:lnTo>
                  <a:pt x="984" y="47"/>
                </a:lnTo>
                <a:lnTo>
                  <a:pt x="1024" y="27"/>
                </a:lnTo>
                <a:lnTo>
                  <a:pt x="1065" y="13"/>
                </a:lnTo>
                <a:lnTo>
                  <a:pt x="1110" y="3"/>
                </a:lnTo>
                <a:lnTo>
                  <a:pt x="11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229"/>
          <p:cNvSpPr>
            <a:spLocks noEditPoints="1"/>
          </p:cNvSpPr>
          <p:nvPr/>
        </p:nvSpPr>
        <p:spPr bwMode="auto">
          <a:xfrm>
            <a:off x="9385552" y="2190874"/>
            <a:ext cx="530225" cy="528638"/>
          </a:xfrm>
          <a:custGeom>
            <a:avLst/>
            <a:gdLst>
              <a:gd name="T0" fmla="*/ 998 w 3338"/>
              <a:gd name="T1" fmla="*/ 1579 h 3326"/>
              <a:gd name="T2" fmla="*/ 285 w 3338"/>
              <a:gd name="T3" fmla="*/ 2227 h 3326"/>
              <a:gd name="T4" fmla="*/ 145 w 3338"/>
              <a:gd name="T5" fmla="*/ 2454 h 3326"/>
              <a:gd name="T6" fmla="*/ 121 w 3338"/>
              <a:gd name="T7" fmla="*/ 2712 h 3326"/>
              <a:gd name="T8" fmla="*/ 215 w 3338"/>
              <a:gd name="T9" fmla="*/ 2958 h 3326"/>
              <a:gd name="T10" fmla="*/ 417 w 3338"/>
              <a:gd name="T11" fmla="*/ 3140 h 3326"/>
              <a:gd name="T12" fmla="*/ 668 w 3338"/>
              <a:gd name="T13" fmla="*/ 3210 h 3326"/>
              <a:gd name="T14" fmla="*/ 924 w 3338"/>
              <a:gd name="T15" fmla="*/ 3163 h 3326"/>
              <a:gd name="T16" fmla="*/ 1628 w 3338"/>
              <a:gd name="T17" fmla="*/ 2519 h 3326"/>
              <a:gd name="T18" fmla="*/ 1769 w 3338"/>
              <a:gd name="T19" fmla="*/ 2292 h 3326"/>
              <a:gd name="T20" fmla="*/ 1792 w 3338"/>
              <a:gd name="T21" fmla="*/ 2035 h 3326"/>
              <a:gd name="T22" fmla="*/ 1699 w 3338"/>
              <a:gd name="T23" fmla="*/ 1791 h 3326"/>
              <a:gd name="T24" fmla="*/ 1129 w 3338"/>
              <a:gd name="T25" fmla="*/ 2259 h 3326"/>
              <a:gd name="T26" fmla="*/ 1073 w 3338"/>
              <a:gd name="T27" fmla="*/ 2215 h 3326"/>
              <a:gd name="T28" fmla="*/ 1585 w 3338"/>
              <a:gd name="T29" fmla="*/ 1665 h 3326"/>
              <a:gd name="T30" fmla="*/ 1333 w 3338"/>
              <a:gd name="T31" fmla="*/ 1546 h 3326"/>
              <a:gd name="T32" fmla="*/ 2545 w 3338"/>
              <a:gd name="T33" fmla="*/ 124 h 3326"/>
              <a:gd name="T34" fmla="*/ 2315 w 3338"/>
              <a:gd name="T35" fmla="*/ 218 h 3326"/>
              <a:gd name="T36" fmla="*/ 1640 w 3338"/>
              <a:gd name="T37" fmla="*/ 891 h 3326"/>
              <a:gd name="T38" fmla="*/ 1547 w 3338"/>
              <a:gd name="T39" fmla="*/ 1135 h 3326"/>
              <a:gd name="T40" fmla="*/ 1569 w 3338"/>
              <a:gd name="T41" fmla="*/ 1393 h 3326"/>
              <a:gd name="T42" fmla="*/ 2168 w 3338"/>
              <a:gd name="T43" fmla="*/ 1084 h 3326"/>
              <a:gd name="T44" fmla="*/ 2238 w 3338"/>
              <a:gd name="T45" fmla="*/ 1075 h 3326"/>
              <a:gd name="T46" fmla="*/ 2266 w 3338"/>
              <a:gd name="T47" fmla="*/ 1140 h 3326"/>
              <a:gd name="T48" fmla="*/ 1847 w 3338"/>
              <a:gd name="T49" fmla="*/ 1724 h 3326"/>
              <a:gd name="T50" fmla="*/ 2119 w 3338"/>
              <a:gd name="T51" fmla="*/ 1791 h 3326"/>
              <a:gd name="T52" fmla="*/ 2392 w 3338"/>
              <a:gd name="T53" fmla="*/ 1724 h 3326"/>
              <a:gd name="T54" fmla="*/ 3091 w 3338"/>
              <a:gd name="T55" fmla="*/ 1058 h 3326"/>
              <a:gd name="T56" fmla="*/ 3207 w 3338"/>
              <a:gd name="T57" fmla="*/ 821 h 3326"/>
              <a:gd name="T58" fmla="*/ 3207 w 3338"/>
              <a:gd name="T59" fmla="*/ 562 h 3326"/>
              <a:gd name="T60" fmla="*/ 3091 w 3338"/>
              <a:gd name="T61" fmla="*/ 325 h 3326"/>
              <a:gd name="T62" fmla="*/ 2885 w 3338"/>
              <a:gd name="T63" fmla="*/ 168 h 3326"/>
              <a:gd name="T64" fmla="*/ 2644 w 3338"/>
              <a:gd name="T65" fmla="*/ 115 h 3326"/>
              <a:gd name="T66" fmla="*/ 2877 w 3338"/>
              <a:gd name="T67" fmla="*/ 40 h 3326"/>
              <a:gd name="T68" fmla="*/ 3135 w 3338"/>
              <a:gd name="T69" fmla="*/ 202 h 3326"/>
              <a:gd name="T70" fmla="*/ 3298 w 3338"/>
              <a:gd name="T71" fmla="*/ 459 h 3326"/>
              <a:gd name="T72" fmla="*/ 3336 w 3338"/>
              <a:gd name="T73" fmla="*/ 751 h 3326"/>
              <a:gd name="T74" fmla="*/ 3247 w 3338"/>
              <a:gd name="T75" fmla="*/ 1034 h 3326"/>
              <a:gd name="T76" fmla="*/ 2565 w 3338"/>
              <a:gd name="T77" fmla="*/ 1745 h 3326"/>
              <a:gd name="T78" fmla="*/ 2300 w 3338"/>
              <a:gd name="T79" fmla="*/ 1882 h 3326"/>
              <a:gd name="T80" fmla="*/ 1989 w 3338"/>
              <a:gd name="T81" fmla="*/ 1893 h 3326"/>
              <a:gd name="T82" fmla="*/ 1907 w 3338"/>
              <a:gd name="T83" fmla="*/ 2022 h 3326"/>
              <a:gd name="T84" fmla="*/ 1887 w 3338"/>
              <a:gd name="T85" fmla="*/ 2302 h 3326"/>
              <a:gd name="T86" fmla="*/ 1751 w 3338"/>
              <a:gd name="T87" fmla="*/ 2556 h 3326"/>
              <a:gd name="T88" fmla="*/ 1038 w 3338"/>
              <a:gd name="T89" fmla="*/ 3237 h 3326"/>
              <a:gd name="T90" fmla="*/ 753 w 3338"/>
              <a:gd name="T91" fmla="*/ 3324 h 3326"/>
              <a:gd name="T92" fmla="*/ 461 w 3338"/>
              <a:gd name="T93" fmla="*/ 3286 h 3326"/>
              <a:gd name="T94" fmla="*/ 203 w 3338"/>
              <a:gd name="T95" fmla="*/ 3123 h 3326"/>
              <a:gd name="T96" fmla="*/ 41 w 3338"/>
              <a:gd name="T97" fmla="*/ 2867 h 3326"/>
              <a:gd name="T98" fmla="*/ 3 w 3338"/>
              <a:gd name="T99" fmla="*/ 2576 h 3326"/>
              <a:gd name="T100" fmla="*/ 90 w 3338"/>
              <a:gd name="T101" fmla="*/ 2293 h 3326"/>
              <a:gd name="T102" fmla="*/ 773 w 3338"/>
              <a:gd name="T103" fmla="*/ 1581 h 3326"/>
              <a:gd name="T104" fmla="*/ 1039 w 3338"/>
              <a:gd name="T105" fmla="*/ 1444 h 3326"/>
              <a:gd name="T106" fmla="*/ 1350 w 3338"/>
              <a:gd name="T107" fmla="*/ 1433 h 3326"/>
              <a:gd name="T108" fmla="*/ 1431 w 3338"/>
              <a:gd name="T109" fmla="*/ 1304 h 3326"/>
              <a:gd name="T110" fmla="*/ 1452 w 3338"/>
              <a:gd name="T111" fmla="*/ 1024 h 3326"/>
              <a:gd name="T112" fmla="*/ 1587 w 3338"/>
              <a:gd name="T113" fmla="*/ 769 h 3326"/>
              <a:gd name="T114" fmla="*/ 2301 w 3338"/>
              <a:gd name="T115" fmla="*/ 90 h 3326"/>
              <a:gd name="T116" fmla="*/ 2584 w 3338"/>
              <a:gd name="T117" fmla="*/ 3 h 3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38" h="3326">
                <a:moveTo>
                  <a:pt x="1220" y="1536"/>
                </a:moveTo>
                <a:lnTo>
                  <a:pt x="1162" y="1539"/>
                </a:lnTo>
                <a:lnTo>
                  <a:pt x="1105" y="1547"/>
                </a:lnTo>
                <a:lnTo>
                  <a:pt x="1050" y="1560"/>
                </a:lnTo>
                <a:lnTo>
                  <a:pt x="998" y="1579"/>
                </a:lnTo>
                <a:lnTo>
                  <a:pt x="946" y="1603"/>
                </a:lnTo>
                <a:lnTo>
                  <a:pt x="899" y="1631"/>
                </a:lnTo>
                <a:lnTo>
                  <a:pt x="852" y="1666"/>
                </a:lnTo>
                <a:lnTo>
                  <a:pt x="810" y="1704"/>
                </a:lnTo>
                <a:lnTo>
                  <a:pt x="285" y="2227"/>
                </a:lnTo>
                <a:lnTo>
                  <a:pt x="248" y="2268"/>
                </a:lnTo>
                <a:lnTo>
                  <a:pt x="215" y="2312"/>
                </a:lnTo>
                <a:lnTo>
                  <a:pt x="187" y="2358"/>
                </a:lnTo>
                <a:lnTo>
                  <a:pt x="163" y="2405"/>
                </a:lnTo>
                <a:lnTo>
                  <a:pt x="145" y="2454"/>
                </a:lnTo>
                <a:lnTo>
                  <a:pt x="130" y="2505"/>
                </a:lnTo>
                <a:lnTo>
                  <a:pt x="121" y="2556"/>
                </a:lnTo>
                <a:lnTo>
                  <a:pt x="117" y="2608"/>
                </a:lnTo>
                <a:lnTo>
                  <a:pt x="117" y="2661"/>
                </a:lnTo>
                <a:lnTo>
                  <a:pt x="121" y="2712"/>
                </a:lnTo>
                <a:lnTo>
                  <a:pt x="130" y="2764"/>
                </a:lnTo>
                <a:lnTo>
                  <a:pt x="145" y="2814"/>
                </a:lnTo>
                <a:lnTo>
                  <a:pt x="163" y="2863"/>
                </a:lnTo>
                <a:lnTo>
                  <a:pt x="187" y="2912"/>
                </a:lnTo>
                <a:lnTo>
                  <a:pt x="215" y="2958"/>
                </a:lnTo>
                <a:lnTo>
                  <a:pt x="248" y="3001"/>
                </a:lnTo>
                <a:lnTo>
                  <a:pt x="285" y="3043"/>
                </a:lnTo>
                <a:lnTo>
                  <a:pt x="326" y="3079"/>
                </a:lnTo>
                <a:lnTo>
                  <a:pt x="370" y="3112"/>
                </a:lnTo>
                <a:lnTo>
                  <a:pt x="417" y="3140"/>
                </a:lnTo>
                <a:lnTo>
                  <a:pt x="464" y="3163"/>
                </a:lnTo>
                <a:lnTo>
                  <a:pt x="513" y="3182"/>
                </a:lnTo>
                <a:lnTo>
                  <a:pt x="564" y="3196"/>
                </a:lnTo>
                <a:lnTo>
                  <a:pt x="616" y="3205"/>
                </a:lnTo>
                <a:lnTo>
                  <a:pt x="668" y="3210"/>
                </a:lnTo>
                <a:lnTo>
                  <a:pt x="721" y="3210"/>
                </a:lnTo>
                <a:lnTo>
                  <a:pt x="772" y="3205"/>
                </a:lnTo>
                <a:lnTo>
                  <a:pt x="824" y="3196"/>
                </a:lnTo>
                <a:lnTo>
                  <a:pt x="874" y="3182"/>
                </a:lnTo>
                <a:lnTo>
                  <a:pt x="924" y="3163"/>
                </a:lnTo>
                <a:lnTo>
                  <a:pt x="972" y="3140"/>
                </a:lnTo>
                <a:lnTo>
                  <a:pt x="1019" y="3112"/>
                </a:lnTo>
                <a:lnTo>
                  <a:pt x="1062" y="3079"/>
                </a:lnTo>
                <a:lnTo>
                  <a:pt x="1104" y="3043"/>
                </a:lnTo>
                <a:lnTo>
                  <a:pt x="1628" y="2519"/>
                </a:lnTo>
                <a:lnTo>
                  <a:pt x="1666" y="2478"/>
                </a:lnTo>
                <a:lnTo>
                  <a:pt x="1698" y="2434"/>
                </a:lnTo>
                <a:lnTo>
                  <a:pt x="1727" y="2388"/>
                </a:lnTo>
                <a:lnTo>
                  <a:pt x="1750" y="2341"/>
                </a:lnTo>
                <a:lnTo>
                  <a:pt x="1769" y="2292"/>
                </a:lnTo>
                <a:lnTo>
                  <a:pt x="1783" y="2242"/>
                </a:lnTo>
                <a:lnTo>
                  <a:pt x="1792" y="2190"/>
                </a:lnTo>
                <a:lnTo>
                  <a:pt x="1796" y="2139"/>
                </a:lnTo>
                <a:lnTo>
                  <a:pt x="1797" y="2086"/>
                </a:lnTo>
                <a:lnTo>
                  <a:pt x="1792" y="2035"/>
                </a:lnTo>
                <a:lnTo>
                  <a:pt x="1783" y="1984"/>
                </a:lnTo>
                <a:lnTo>
                  <a:pt x="1769" y="1933"/>
                </a:lnTo>
                <a:lnTo>
                  <a:pt x="1751" y="1884"/>
                </a:lnTo>
                <a:lnTo>
                  <a:pt x="1728" y="1837"/>
                </a:lnTo>
                <a:lnTo>
                  <a:pt x="1699" y="1791"/>
                </a:lnTo>
                <a:lnTo>
                  <a:pt x="1667" y="1747"/>
                </a:lnTo>
                <a:lnTo>
                  <a:pt x="1170" y="2242"/>
                </a:lnTo>
                <a:lnTo>
                  <a:pt x="1157" y="2251"/>
                </a:lnTo>
                <a:lnTo>
                  <a:pt x="1144" y="2257"/>
                </a:lnTo>
                <a:lnTo>
                  <a:pt x="1129" y="2259"/>
                </a:lnTo>
                <a:lnTo>
                  <a:pt x="1114" y="2257"/>
                </a:lnTo>
                <a:lnTo>
                  <a:pt x="1101" y="2251"/>
                </a:lnTo>
                <a:lnTo>
                  <a:pt x="1088" y="2242"/>
                </a:lnTo>
                <a:lnTo>
                  <a:pt x="1079" y="2230"/>
                </a:lnTo>
                <a:lnTo>
                  <a:pt x="1073" y="2215"/>
                </a:lnTo>
                <a:lnTo>
                  <a:pt x="1071" y="2202"/>
                </a:lnTo>
                <a:lnTo>
                  <a:pt x="1073" y="2187"/>
                </a:lnTo>
                <a:lnTo>
                  <a:pt x="1079" y="2172"/>
                </a:lnTo>
                <a:lnTo>
                  <a:pt x="1088" y="2161"/>
                </a:lnTo>
                <a:lnTo>
                  <a:pt x="1585" y="1665"/>
                </a:lnTo>
                <a:lnTo>
                  <a:pt x="1539" y="1631"/>
                </a:lnTo>
                <a:lnTo>
                  <a:pt x="1491" y="1603"/>
                </a:lnTo>
                <a:lnTo>
                  <a:pt x="1441" y="1579"/>
                </a:lnTo>
                <a:lnTo>
                  <a:pt x="1388" y="1560"/>
                </a:lnTo>
                <a:lnTo>
                  <a:pt x="1333" y="1546"/>
                </a:lnTo>
                <a:lnTo>
                  <a:pt x="1276" y="1539"/>
                </a:lnTo>
                <a:lnTo>
                  <a:pt x="1220" y="1536"/>
                </a:lnTo>
                <a:close/>
                <a:moveTo>
                  <a:pt x="2644" y="115"/>
                </a:moveTo>
                <a:lnTo>
                  <a:pt x="2595" y="117"/>
                </a:lnTo>
                <a:lnTo>
                  <a:pt x="2545" y="124"/>
                </a:lnTo>
                <a:lnTo>
                  <a:pt x="2497" y="134"/>
                </a:lnTo>
                <a:lnTo>
                  <a:pt x="2450" y="149"/>
                </a:lnTo>
                <a:lnTo>
                  <a:pt x="2403" y="168"/>
                </a:lnTo>
                <a:lnTo>
                  <a:pt x="2358" y="191"/>
                </a:lnTo>
                <a:lnTo>
                  <a:pt x="2315" y="218"/>
                </a:lnTo>
                <a:lnTo>
                  <a:pt x="2274" y="248"/>
                </a:lnTo>
                <a:lnTo>
                  <a:pt x="2235" y="284"/>
                </a:lnTo>
                <a:lnTo>
                  <a:pt x="1710" y="807"/>
                </a:lnTo>
                <a:lnTo>
                  <a:pt x="1673" y="848"/>
                </a:lnTo>
                <a:lnTo>
                  <a:pt x="1640" y="891"/>
                </a:lnTo>
                <a:lnTo>
                  <a:pt x="1612" y="937"/>
                </a:lnTo>
                <a:lnTo>
                  <a:pt x="1589" y="985"/>
                </a:lnTo>
                <a:lnTo>
                  <a:pt x="1570" y="1034"/>
                </a:lnTo>
                <a:lnTo>
                  <a:pt x="1555" y="1085"/>
                </a:lnTo>
                <a:lnTo>
                  <a:pt x="1547" y="1135"/>
                </a:lnTo>
                <a:lnTo>
                  <a:pt x="1542" y="1188"/>
                </a:lnTo>
                <a:lnTo>
                  <a:pt x="1542" y="1239"/>
                </a:lnTo>
                <a:lnTo>
                  <a:pt x="1546" y="1292"/>
                </a:lnTo>
                <a:lnTo>
                  <a:pt x="1555" y="1343"/>
                </a:lnTo>
                <a:lnTo>
                  <a:pt x="1569" y="1393"/>
                </a:lnTo>
                <a:lnTo>
                  <a:pt x="1588" y="1443"/>
                </a:lnTo>
                <a:lnTo>
                  <a:pt x="1611" y="1490"/>
                </a:lnTo>
                <a:lnTo>
                  <a:pt x="1638" y="1536"/>
                </a:lnTo>
                <a:lnTo>
                  <a:pt x="1671" y="1579"/>
                </a:lnTo>
                <a:lnTo>
                  <a:pt x="2168" y="1084"/>
                </a:lnTo>
                <a:lnTo>
                  <a:pt x="2180" y="1075"/>
                </a:lnTo>
                <a:lnTo>
                  <a:pt x="2194" y="1069"/>
                </a:lnTo>
                <a:lnTo>
                  <a:pt x="2209" y="1067"/>
                </a:lnTo>
                <a:lnTo>
                  <a:pt x="2223" y="1069"/>
                </a:lnTo>
                <a:lnTo>
                  <a:pt x="2238" y="1075"/>
                </a:lnTo>
                <a:lnTo>
                  <a:pt x="2250" y="1084"/>
                </a:lnTo>
                <a:lnTo>
                  <a:pt x="2259" y="1097"/>
                </a:lnTo>
                <a:lnTo>
                  <a:pt x="2266" y="1110"/>
                </a:lnTo>
                <a:lnTo>
                  <a:pt x="2267" y="1125"/>
                </a:lnTo>
                <a:lnTo>
                  <a:pt x="2266" y="1140"/>
                </a:lnTo>
                <a:lnTo>
                  <a:pt x="2259" y="1153"/>
                </a:lnTo>
                <a:lnTo>
                  <a:pt x="2250" y="1166"/>
                </a:lnTo>
                <a:lnTo>
                  <a:pt x="1753" y="1661"/>
                </a:lnTo>
                <a:lnTo>
                  <a:pt x="1798" y="1694"/>
                </a:lnTo>
                <a:lnTo>
                  <a:pt x="1847" y="1724"/>
                </a:lnTo>
                <a:lnTo>
                  <a:pt x="1897" y="1748"/>
                </a:lnTo>
                <a:lnTo>
                  <a:pt x="1951" y="1766"/>
                </a:lnTo>
                <a:lnTo>
                  <a:pt x="2006" y="1779"/>
                </a:lnTo>
                <a:lnTo>
                  <a:pt x="2061" y="1788"/>
                </a:lnTo>
                <a:lnTo>
                  <a:pt x="2119" y="1791"/>
                </a:lnTo>
                <a:lnTo>
                  <a:pt x="2177" y="1788"/>
                </a:lnTo>
                <a:lnTo>
                  <a:pt x="2233" y="1779"/>
                </a:lnTo>
                <a:lnTo>
                  <a:pt x="2288" y="1766"/>
                </a:lnTo>
                <a:lnTo>
                  <a:pt x="2341" y="1747"/>
                </a:lnTo>
                <a:lnTo>
                  <a:pt x="2392" y="1724"/>
                </a:lnTo>
                <a:lnTo>
                  <a:pt x="2440" y="1694"/>
                </a:lnTo>
                <a:lnTo>
                  <a:pt x="2485" y="1661"/>
                </a:lnTo>
                <a:lnTo>
                  <a:pt x="2529" y="1623"/>
                </a:lnTo>
                <a:lnTo>
                  <a:pt x="3054" y="1100"/>
                </a:lnTo>
                <a:lnTo>
                  <a:pt x="3091" y="1058"/>
                </a:lnTo>
                <a:lnTo>
                  <a:pt x="3123" y="1015"/>
                </a:lnTo>
                <a:lnTo>
                  <a:pt x="3152" y="969"/>
                </a:lnTo>
                <a:lnTo>
                  <a:pt x="3175" y="920"/>
                </a:lnTo>
                <a:lnTo>
                  <a:pt x="3194" y="871"/>
                </a:lnTo>
                <a:lnTo>
                  <a:pt x="3207" y="821"/>
                </a:lnTo>
                <a:lnTo>
                  <a:pt x="3217" y="769"/>
                </a:lnTo>
                <a:lnTo>
                  <a:pt x="3222" y="718"/>
                </a:lnTo>
                <a:lnTo>
                  <a:pt x="3222" y="666"/>
                </a:lnTo>
                <a:lnTo>
                  <a:pt x="3217" y="613"/>
                </a:lnTo>
                <a:lnTo>
                  <a:pt x="3207" y="562"/>
                </a:lnTo>
                <a:lnTo>
                  <a:pt x="3194" y="512"/>
                </a:lnTo>
                <a:lnTo>
                  <a:pt x="3175" y="462"/>
                </a:lnTo>
                <a:lnTo>
                  <a:pt x="3152" y="415"/>
                </a:lnTo>
                <a:lnTo>
                  <a:pt x="3123" y="369"/>
                </a:lnTo>
                <a:lnTo>
                  <a:pt x="3091" y="325"/>
                </a:lnTo>
                <a:lnTo>
                  <a:pt x="3054" y="284"/>
                </a:lnTo>
                <a:lnTo>
                  <a:pt x="3015" y="248"/>
                </a:lnTo>
                <a:lnTo>
                  <a:pt x="2974" y="218"/>
                </a:lnTo>
                <a:lnTo>
                  <a:pt x="2930" y="191"/>
                </a:lnTo>
                <a:lnTo>
                  <a:pt x="2885" y="168"/>
                </a:lnTo>
                <a:lnTo>
                  <a:pt x="2839" y="149"/>
                </a:lnTo>
                <a:lnTo>
                  <a:pt x="2791" y="134"/>
                </a:lnTo>
                <a:lnTo>
                  <a:pt x="2742" y="124"/>
                </a:lnTo>
                <a:lnTo>
                  <a:pt x="2694" y="117"/>
                </a:lnTo>
                <a:lnTo>
                  <a:pt x="2644" y="115"/>
                </a:lnTo>
                <a:close/>
                <a:moveTo>
                  <a:pt x="2644" y="0"/>
                </a:moveTo>
                <a:lnTo>
                  <a:pt x="2703" y="3"/>
                </a:lnTo>
                <a:lnTo>
                  <a:pt x="2762" y="10"/>
                </a:lnTo>
                <a:lnTo>
                  <a:pt x="2820" y="23"/>
                </a:lnTo>
                <a:lnTo>
                  <a:pt x="2877" y="40"/>
                </a:lnTo>
                <a:lnTo>
                  <a:pt x="2933" y="63"/>
                </a:lnTo>
                <a:lnTo>
                  <a:pt x="2987" y="90"/>
                </a:lnTo>
                <a:lnTo>
                  <a:pt x="3039" y="123"/>
                </a:lnTo>
                <a:lnTo>
                  <a:pt x="3088" y="160"/>
                </a:lnTo>
                <a:lnTo>
                  <a:pt x="3135" y="202"/>
                </a:lnTo>
                <a:lnTo>
                  <a:pt x="3178" y="249"/>
                </a:lnTo>
                <a:lnTo>
                  <a:pt x="3215" y="299"/>
                </a:lnTo>
                <a:lnTo>
                  <a:pt x="3247" y="350"/>
                </a:lnTo>
                <a:lnTo>
                  <a:pt x="3276" y="404"/>
                </a:lnTo>
                <a:lnTo>
                  <a:pt x="3298" y="459"/>
                </a:lnTo>
                <a:lnTo>
                  <a:pt x="3316" y="516"/>
                </a:lnTo>
                <a:lnTo>
                  <a:pt x="3328" y="574"/>
                </a:lnTo>
                <a:lnTo>
                  <a:pt x="3336" y="633"/>
                </a:lnTo>
                <a:lnTo>
                  <a:pt x="3338" y="692"/>
                </a:lnTo>
                <a:lnTo>
                  <a:pt x="3336" y="751"/>
                </a:lnTo>
                <a:lnTo>
                  <a:pt x="3328" y="809"/>
                </a:lnTo>
                <a:lnTo>
                  <a:pt x="3316" y="867"/>
                </a:lnTo>
                <a:lnTo>
                  <a:pt x="3298" y="925"/>
                </a:lnTo>
                <a:lnTo>
                  <a:pt x="3276" y="980"/>
                </a:lnTo>
                <a:lnTo>
                  <a:pt x="3247" y="1034"/>
                </a:lnTo>
                <a:lnTo>
                  <a:pt x="3215" y="1085"/>
                </a:lnTo>
                <a:lnTo>
                  <a:pt x="3178" y="1134"/>
                </a:lnTo>
                <a:lnTo>
                  <a:pt x="3135" y="1180"/>
                </a:lnTo>
                <a:lnTo>
                  <a:pt x="2610" y="1704"/>
                </a:lnTo>
                <a:lnTo>
                  <a:pt x="2565" y="1745"/>
                </a:lnTo>
                <a:lnTo>
                  <a:pt x="2517" y="1782"/>
                </a:lnTo>
                <a:lnTo>
                  <a:pt x="2466" y="1814"/>
                </a:lnTo>
                <a:lnTo>
                  <a:pt x="2413" y="1842"/>
                </a:lnTo>
                <a:lnTo>
                  <a:pt x="2357" y="1864"/>
                </a:lnTo>
                <a:lnTo>
                  <a:pt x="2300" y="1882"/>
                </a:lnTo>
                <a:lnTo>
                  <a:pt x="2241" y="1896"/>
                </a:lnTo>
                <a:lnTo>
                  <a:pt x="2180" y="1903"/>
                </a:lnTo>
                <a:lnTo>
                  <a:pt x="2119" y="1906"/>
                </a:lnTo>
                <a:lnTo>
                  <a:pt x="2053" y="1903"/>
                </a:lnTo>
                <a:lnTo>
                  <a:pt x="1989" y="1893"/>
                </a:lnTo>
                <a:lnTo>
                  <a:pt x="1926" y="1879"/>
                </a:lnTo>
                <a:lnTo>
                  <a:pt x="1865" y="1858"/>
                </a:lnTo>
                <a:lnTo>
                  <a:pt x="1884" y="1911"/>
                </a:lnTo>
                <a:lnTo>
                  <a:pt x="1897" y="1967"/>
                </a:lnTo>
                <a:lnTo>
                  <a:pt x="1907" y="2022"/>
                </a:lnTo>
                <a:lnTo>
                  <a:pt x="1912" y="2079"/>
                </a:lnTo>
                <a:lnTo>
                  <a:pt x="1913" y="2135"/>
                </a:lnTo>
                <a:lnTo>
                  <a:pt x="1909" y="2191"/>
                </a:lnTo>
                <a:lnTo>
                  <a:pt x="1899" y="2247"/>
                </a:lnTo>
                <a:lnTo>
                  <a:pt x="1887" y="2302"/>
                </a:lnTo>
                <a:lnTo>
                  <a:pt x="1869" y="2357"/>
                </a:lnTo>
                <a:lnTo>
                  <a:pt x="1846" y="2409"/>
                </a:lnTo>
                <a:lnTo>
                  <a:pt x="1818" y="2461"/>
                </a:lnTo>
                <a:lnTo>
                  <a:pt x="1787" y="2509"/>
                </a:lnTo>
                <a:lnTo>
                  <a:pt x="1751" y="2556"/>
                </a:lnTo>
                <a:lnTo>
                  <a:pt x="1710" y="2600"/>
                </a:lnTo>
                <a:lnTo>
                  <a:pt x="1185" y="3123"/>
                </a:lnTo>
                <a:lnTo>
                  <a:pt x="1139" y="3166"/>
                </a:lnTo>
                <a:lnTo>
                  <a:pt x="1089" y="3204"/>
                </a:lnTo>
                <a:lnTo>
                  <a:pt x="1038" y="3237"/>
                </a:lnTo>
                <a:lnTo>
                  <a:pt x="984" y="3264"/>
                </a:lnTo>
                <a:lnTo>
                  <a:pt x="928" y="3286"/>
                </a:lnTo>
                <a:lnTo>
                  <a:pt x="870" y="3304"/>
                </a:lnTo>
                <a:lnTo>
                  <a:pt x="812" y="3316"/>
                </a:lnTo>
                <a:lnTo>
                  <a:pt x="753" y="3324"/>
                </a:lnTo>
                <a:lnTo>
                  <a:pt x="694" y="3326"/>
                </a:lnTo>
                <a:lnTo>
                  <a:pt x="636" y="3324"/>
                </a:lnTo>
                <a:lnTo>
                  <a:pt x="577" y="3316"/>
                </a:lnTo>
                <a:lnTo>
                  <a:pt x="518" y="3304"/>
                </a:lnTo>
                <a:lnTo>
                  <a:pt x="461" y="3286"/>
                </a:lnTo>
                <a:lnTo>
                  <a:pt x="405" y="3264"/>
                </a:lnTo>
                <a:lnTo>
                  <a:pt x="351" y="3237"/>
                </a:lnTo>
                <a:lnTo>
                  <a:pt x="300" y="3204"/>
                </a:lnTo>
                <a:lnTo>
                  <a:pt x="250" y="3166"/>
                </a:lnTo>
                <a:lnTo>
                  <a:pt x="203" y="3123"/>
                </a:lnTo>
                <a:lnTo>
                  <a:pt x="161" y="3077"/>
                </a:lnTo>
                <a:lnTo>
                  <a:pt x="123" y="3028"/>
                </a:lnTo>
                <a:lnTo>
                  <a:pt x="90" y="2977"/>
                </a:lnTo>
                <a:lnTo>
                  <a:pt x="63" y="2922"/>
                </a:lnTo>
                <a:lnTo>
                  <a:pt x="41" y="2867"/>
                </a:lnTo>
                <a:lnTo>
                  <a:pt x="23" y="2810"/>
                </a:lnTo>
                <a:lnTo>
                  <a:pt x="10" y="2752"/>
                </a:lnTo>
                <a:lnTo>
                  <a:pt x="3" y="2693"/>
                </a:lnTo>
                <a:lnTo>
                  <a:pt x="0" y="2635"/>
                </a:lnTo>
                <a:lnTo>
                  <a:pt x="3" y="2576"/>
                </a:lnTo>
                <a:lnTo>
                  <a:pt x="10" y="2517"/>
                </a:lnTo>
                <a:lnTo>
                  <a:pt x="23" y="2459"/>
                </a:lnTo>
                <a:lnTo>
                  <a:pt x="41" y="2402"/>
                </a:lnTo>
                <a:lnTo>
                  <a:pt x="63" y="2346"/>
                </a:lnTo>
                <a:lnTo>
                  <a:pt x="90" y="2293"/>
                </a:lnTo>
                <a:lnTo>
                  <a:pt x="123" y="2242"/>
                </a:lnTo>
                <a:lnTo>
                  <a:pt x="161" y="2192"/>
                </a:lnTo>
                <a:lnTo>
                  <a:pt x="203" y="2145"/>
                </a:lnTo>
                <a:lnTo>
                  <a:pt x="728" y="1623"/>
                </a:lnTo>
                <a:lnTo>
                  <a:pt x="773" y="1581"/>
                </a:lnTo>
                <a:lnTo>
                  <a:pt x="822" y="1544"/>
                </a:lnTo>
                <a:lnTo>
                  <a:pt x="872" y="1512"/>
                </a:lnTo>
                <a:lnTo>
                  <a:pt x="926" y="1485"/>
                </a:lnTo>
                <a:lnTo>
                  <a:pt x="981" y="1461"/>
                </a:lnTo>
                <a:lnTo>
                  <a:pt x="1039" y="1444"/>
                </a:lnTo>
                <a:lnTo>
                  <a:pt x="1098" y="1431"/>
                </a:lnTo>
                <a:lnTo>
                  <a:pt x="1157" y="1423"/>
                </a:lnTo>
                <a:lnTo>
                  <a:pt x="1220" y="1421"/>
                </a:lnTo>
                <a:lnTo>
                  <a:pt x="1285" y="1424"/>
                </a:lnTo>
                <a:lnTo>
                  <a:pt x="1350" y="1433"/>
                </a:lnTo>
                <a:lnTo>
                  <a:pt x="1412" y="1448"/>
                </a:lnTo>
                <a:lnTo>
                  <a:pt x="1473" y="1469"/>
                </a:lnTo>
                <a:lnTo>
                  <a:pt x="1455" y="1414"/>
                </a:lnTo>
                <a:lnTo>
                  <a:pt x="1441" y="1360"/>
                </a:lnTo>
                <a:lnTo>
                  <a:pt x="1431" y="1304"/>
                </a:lnTo>
                <a:lnTo>
                  <a:pt x="1426" y="1248"/>
                </a:lnTo>
                <a:lnTo>
                  <a:pt x="1426" y="1191"/>
                </a:lnTo>
                <a:lnTo>
                  <a:pt x="1430" y="1135"/>
                </a:lnTo>
                <a:lnTo>
                  <a:pt x="1438" y="1079"/>
                </a:lnTo>
                <a:lnTo>
                  <a:pt x="1452" y="1024"/>
                </a:lnTo>
                <a:lnTo>
                  <a:pt x="1470" y="970"/>
                </a:lnTo>
                <a:lnTo>
                  <a:pt x="1492" y="917"/>
                </a:lnTo>
                <a:lnTo>
                  <a:pt x="1519" y="866"/>
                </a:lnTo>
                <a:lnTo>
                  <a:pt x="1551" y="817"/>
                </a:lnTo>
                <a:lnTo>
                  <a:pt x="1587" y="769"/>
                </a:lnTo>
                <a:lnTo>
                  <a:pt x="1628" y="725"/>
                </a:lnTo>
                <a:lnTo>
                  <a:pt x="2153" y="202"/>
                </a:lnTo>
                <a:lnTo>
                  <a:pt x="2200" y="160"/>
                </a:lnTo>
                <a:lnTo>
                  <a:pt x="2250" y="123"/>
                </a:lnTo>
                <a:lnTo>
                  <a:pt x="2301" y="90"/>
                </a:lnTo>
                <a:lnTo>
                  <a:pt x="2355" y="63"/>
                </a:lnTo>
                <a:lnTo>
                  <a:pt x="2411" y="40"/>
                </a:lnTo>
                <a:lnTo>
                  <a:pt x="2468" y="23"/>
                </a:lnTo>
                <a:lnTo>
                  <a:pt x="2527" y="10"/>
                </a:lnTo>
                <a:lnTo>
                  <a:pt x="2584" y="3"/>
                </a:lnTo>
                <a:lnTo>
                  <a:pt x="264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9" name="Group 365"/>
          <p:cNvGrpSpPr/>
          <p:nvPr/>
        </p:nvGrpSpPr>
        <p:grpSpPr>
          <a:xfrm>
            <a:off x="8499270" y="2180556"/>
            <a:ext cx="431800" cy="549275"/>
            <a:chOff x="5483225" y="3463925"/>
            <a:chExt cx="431800" cy="549275"/>
          </a:xfrm>
          <a:solidFill>
            <a:srgbClr val="000000"/>
          </a:solidFill>
        </p:grpSpPr>
        <p:sp>
          <p:nvSpPr>
            <p:cNvPr id="60" name="Freeform 234"/>
            <p:cNvSpPr>
              <a:spLocks noEditPoints="1"/>
            </p:cNvSpPr>
            <p:nvPr/>
          </p:nvSpPr>
          <p:spPr bwMode="auto">
            <a:xfrm>
              <a:off x="5483225" y="3463925"/>
              <a:ext cx="431800" cy="549275"/>
            </a:xfrm>
            <a:custGeom>
              <a:avLst/>
              <a:gdLst>
                <a:gd name="T0" fmla="*/ 1911 w 2722"/>
                <a:gd name="T1" fmla="*/ 197 h 3460"/>
                <a:gd name="T2" fmla="*/ 1911 w 2722"/>
                <a:gd name="T3" fmla="*/ 807 h 3460"/>
                <a:gd name="T4" fmla="*/ 2524 w 2722"/>
                <a:gd name="T5" fmla="*/ 807 h 3460"/>
                <a:gd name="T6" fmla="*/ 1911 w 2722"/>
                <a:gd name="T7" fmla="*/ 197 h 3460"/>
                <a:gd name="T8" fmla="*/ 116 w 2722"/>
                <a:gd name="T9" fmla="*/ 115 h 3460"/>
                <a:gd name="T10" fmla="*/ 116 w 2722"/>
                <a:gd name="T11" fmla="*/ 3345 h 3460"/>
                <a:gd name="T12" fmla="*/ 2606 w 2722"/>
                <a:gd name="T13" fmla="*/ 3345 h 3460"/>
                <a:gd name="T14" fmla="*/ 2606 w 2722"/>
                <a:gd name="T15" fmla="*/ 923 h 3460"/>
                <a:gd name="T16" fmla="*/ 1795 w 2722"/>
                <a:gd name="T17" fmla="*/ 923 h 3460"/>
                <a:gd name="T18" fmla="*/ 1795 w 2722"/>
                <a:gd name="T19" fmla="*/ 115 h 3460"/>
                <a:gd name="T20" fmla="*/ 116 w 2722"/>
                <a:gd name="T21" fmla="*/ 115 h 3460"/>
                <a:gd name="T22" fmla="*/ 0 w 2722"/>
                <a:gd name="T23" fmla="*/ 0 h 3460"/>
                <a:gd name="T24" fmla="*/ 1876 w 2722"/>
                <a:gd name="T25" fmla="*/ 0 h 3460"/>
                <a:gd name="T26" fmla="*/ 2722 w 2722"/>
                <a:gd name="T27" fmla="*/ 841 h 3460"/>
                <a:gd name="T28" fmla="*/ 2722 w 2722"/>
                <a:gd name="T29" fmla="*/ 3460 h 3460"/>
                <a:gd name="T30" fmla="*/ 0 w 2722"/>
                <a:gd name="T31" fmla="*/ 3460 h 3460"/>
                <a:gd name="T32" fmla="*/ 0 w 2722"/>
                <a:gd name="T33" fmla="*/ 0 h 3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22" h="3460">
                  <a:moveTo>
                    <a:pt x="1911" y="197"/>
                  </a:moveTo>
                  <a:lnTo>
                    <a:pt x="1911" y="807"/>
                  </a:lnTo>
                  <a:lnTo>
                    <a:pt x="2524" y="807"/>
                  </a:lnTo>
                  <a:lnTo>
                    <a:pt x="1911" y="197"/>
                  </a:lnTo>
                  <a:close/>
                  <a:moveTo>
                    <a:pt x="116" y="115"/>
                  </a:moveTo>
                  <a:lnTo>
                    <a:pt x="116" y="3345"/>
                  </a:lnTo>
                  <a:lnTo>
                    <a:pt x="2606" y="3345"/>
                  </a:lnTo>
                  <a:lnTo>
                    <a:pt x="2606" y="923"/>
                  </a:lnTo>
                  <a:lnTo>
                    <a:pt x="1795" y="923"/>
                  </a:lnTo>
                  <a:lnTo>
                    <a:pt x="1795" y="115"/>
                  </a:lnTo>
                  <a:lnTo>
                    <a:pt x="116" y="115"/>
                  </a:lnTo>
                  <a:close/>
                  <a:moveTo>
                    <a:pt x="0" y="0"/>
                  </a:moveTo>
                  <a:lnTo>
                    <a:pt x="1876" y="0"/>
                  </a:lnTo>
                  <a:lnTo>
                    <a:pt x="2722" y="841"/>
                  </a:lnTo>
                  <a:lnTo>
                    <a:pt x="2722" y="3460"/>
                  </a:lnTo>
                  <a:lnTo>
                    <a:pt x="0" y="346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235"/>
            <p:cNvSpPr>
              <a:spLocks/>
            </p:cNvSpPr>
            <p:nvPr/>
          </p:nvSpPr>
          <p:spPr bwMode="auto">
            <a:xfrm>
              <a:off x="5657850" y="3656013"/>
              <a:ext cx="165100" cy="19050"/>
            </a:xfrm>
            <a:custGeom>
              <a:avLst/>
              <a:gdLst>
                <a:gd name="T0" fmla="*/ 58 w 1043"/>
                <a:gd name="T1" fmla="*/ 0 h 115"/>
                <a:gd name="T2" fmla="*/ 985 w 1043"/>
                <a:gd name="T3" fmla="*/ 0 h 115"/>
                <a:gd name="T4" fmla="*/ 1003 w 1043"/>
                <a:gd name="T5" fmla="*/ 3 h 115"/>
                <a:gd name="T6" fmla="*/ 1018 w 1043"/>
                <a:gd name="T7" fmla="*/ 12 h 115"/>
                <a:gd name="T8" fmla="*/ 1031 w 1043"/>
                <a:gd name="T9" fmla="*/ 24 h 115"/>
                <a:gd name="T10" fmla="*/ 1039 w 1043"/>
                <a:gd name="T11" fmla="*/ 40 h 115"/>
                <a:gd name="T12" fmla="*/ 1043 w 1043"/>
                <a:gd name="T13" fmla="*/ 58 h 115"/>
                <a:gd name="T14" fmla="*/ 1039 w 1043"/>
                <a:gd name="T15" fmla="*/ 75 h 115"/>
                <a:gd name="T16" fmla="*/ 1031 w 1043"/>
                <a:gd name="T17" fmla="*/ 91 h 115"/>
                <a:gd name="T18" fmla="*/ 1018 w 1043"/>
                <a:gd name="T19" fmla="*/ 104 h 115"/>
                <a:gd name="T20" fmla="*/ 1003 w 1043"/>
                <a:gd name="T21" fmla="*/ 112 h 115"/>
                <a:gd name="T22" fmla="*/ 985 w 1043"/>
                <a:gd name="T23" fmla="*/ 115 h 115"/>
                <a:gd name="T24" fmla="*/ 58 w 1043"/>
                <a:gd name="T25" fmla="*/ 115 h 115"/>
                <a:gd name="T26" fmla="*/ 39 w 1043"/>
                <a:gd name="T27" fmla="*/ 112 h 115"/>
                <a:gd name="T28" fmla="*/ 23 w 1043"/>
                <a:gd name="T29" fmla="*/ 104 h 115"/>
                <a:gd name="T30" fmla="*/ 11 w 1043"/>
                <a:gd name="T31" fmla="*/ 91 h 115"/>
                <a:gd name="T32" fmla="*/ 2 w 1043"/>
                <a:gd name="T33" fmla="*/ 75 h 115"/>
                <a:gd name="T34" fmla="*/ 0 w 1043"/>
                <a:gd name="T35" fmla="*/ 58 h 115"/>
                <a:gd name="T36" fmla="*/ 2 w 1043"/>
                <a:gd name="T37" fmla="*/ 40 h 115"/>
                <a:gd name="T38" fmla="*/ 11 w 1043"/>
                <a:gd name="T39" fmla="*/ 24 h 115"/>
                <a:gd name="T40" fmla="*/ 23 w 1043"/>
                <a:gd name="T41" fmla="*/ 12 h 115"/>
                <a:gd name="T42" fmla="*/ 39 w 1043"/>
                <a:gd name="T43" fmla="*/ 3 h 115"/>
                <a:gd name="T44" fmla="*/ 58 w 104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3" h="115">
                  <a:moveTo>
                    <a:pt x="58" y="0"/>
                  </a:moveTo>
                  <a:lnTo>
                    <a:pt x="985" y="0"/>
                  </a:lnTo>
                  <a:lnTo>
                    <a:pt x="1003" y="3"/>
                  </a:lnTo>
                  <a:lnTo>
                    <a:pt x="1018" y="12"/>
                  </a:lnTo>
                  <a:lnTo>
                    <a:pt x="1031" y="24"/>
                  </a:lnTo>
                  <a:lnTo>
                    <a:pt x="1039" y="40"/>
                  </a:lnTo>
                  <a:lnTo>
                    <a:pt x="1043" y="58"/>
                  </a:lnTo>
                  <a:lnTo>
                    <a:pt x="1039" y="75"/>
                  </a:lnTo>
                  <a:lnTo>
                    <a:pt x="1031" y="91"/>
                  </a:lnTo>
                  <a:lnTo>
                    <a:pt x="1018" y="104"/>
                  </a:lnTo>
                  <a:lnTo>
                    <a:pt x="1003" y="112"/>
                  </a:lnTo>
                  <a:lnTo>
                    <a:pt x="985" y="115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236"/>
            <p:cNvSpPr>
              <a:spLocks/>
            </p:cNvSpPr>
            <p:nvPr/>
          </p:nvSpPr>
          <p:spPr bwMode="auto">
            <a:xfrm>
              <a:off x="5565775" y="3629025"/>
              <a:ext cx="82550" cy="53975"/>
            </a:xfrm>
            <a:custGeom>
              <a:avLst/>
              <a:gdLst>
                <a:gd name="T0" fmla="*/ 470 w 520"/>
                <a:gd name="T1" fmla="*/ 0 h 346"/>
                <a:gd name="T2" fmla="*/ 483 w 520"/>
                <a:gd name="T3" fmla="*/ 4 h 346"/>
                <a:gd name="T4" fmla="*/ 497 w 520"/>
                <a:gd name="T5" fmla="*/ 10 h 346"/>
                <a:gd name="T6" fmla="*/ 509 w 520"/>
                <a:gd name="T7" fmla="*/ 22 h 346"/>
                <a:gd name="T8" fmla="*/ 516 w 520"/>
                <a:gd name="T9" fmla="*/ 35 h 346"/>
                <a:gd name="T10" fmla="*/ 520 w 520"/>
                <a:gd name="T11" fmla="*/ 49 h 346"/>
                <a:gd name="T12" fmla="*/ 520 w 520"/>
                <a:gd name="T13" fmla="*/ 64 h 346"/>
                <a:gd name="T14" fmla="*/ 517 w 520"/>
                <a:gd name="T15" fmla="*/ 79 h 346"/>
                <a:gd name="T16" fmla="*/ 510 w 520"/>
                <a:gd name="T17" fmla="*/ 91 h 346"/>
                <a:gd name="T18" fmla="*/ 499 w 520"/>
                <a:gd name="T19" fmla="*/ 103 h 346"/>
                <a:gd name="T20" fmla="*/ 210 w 520"/>
                <a:gd name="T21" fmla="*/ 333 h 346"/>
                <a:gd name="T22" fmla="*/ 198 w 520"/>
                <a:gd name="T23" fmla="*/ 341 h 346"/>
                <a:gd name="T24" fmla="*/ 187 w 520"/>
                <a:gd name="T25" fmla="*/ 345 h 346"/>
                <a:gd name="T26" fmla="*/ 174 w 520"/>
                <a:gd name="T27" fmla="*/ 346 h 346"/>
                <a:gd name="T28" fmla="*/ 159 w 520"/>
                <a:gd name="T29" fmla="*/ 344 h 346"/>
                <a:gd name="T30" fmla="*/ 145 w 520"/>
                <a:gd name="T31" fmla="*/ 339 h 346"/>
                <a:gd name="T32" fmla="*/ 133 w 520"/>
                <a:gd name="T33" fmla="*/ 329 h 346"/>
                <a:gd name="T34" fmla="*/ 17 w 520"/>
                <a:gd name="T35" fmla="*/ 214 h 346"/>
                <a:gd name="T36" fmla="*/ 8 w 520"/>
                <a:gd name="T37" fmla="*/ 201 h 346"/>
                <a:gd name="T38" fmla="*/ 1 w 520"/>
                <a:gd name="T39" fmla="*/ 188 h 346"/>
                <a:gd name="T40" fmla="*/ 0 w 520"/>
                <a:gd name="T41" fmla="*/ 173 h 346"/>
                <a:gd name="T42" fmla="*/ 1 w 520"/>
                <a:gd name="T43" fmla="*/ 158 h 346"/>
                <a:gd name="T44" fmla="*/ 8 w 520"/>
                <a:gd name="T45" fmla="*/ 145 h 346"/>
                <a:gd name="T46" fmla="*/ 17 w 520"/>
                <a:gd name="T47" fmla="*/ 132 h 346"/>
                <a:gd name="T48" fmla="*/ 30 w 520"/>
                <a:gd name="T49" fmla="*/ 123 h 346"/>
                <a:gd name="T50" fmla="*/ 43 w 520"/>
                <a:gd name="T51" fmla="*/ 117 h 346"/>
                <a:gd name="T52" fmla="*/ 58 w 520"/>
                <a:gd name="T53" fmla="*/ 115 h 346"/>
                <a:gd name="T54" fmla="*/ 73 w 520"/>
                <a:gd name="T55" fmla="*/ 117 h 346"/>
                <a:gd name="T56" fmla="*/ 86 w 520"/>
                <a:gd name="T57" fmla="*/ 123 h 346"/>
                <a:gd name="T58" fmla="*/ 99 w 520"/>
                <a:gd name="T59" fmla="*/ 132 h 346"/>
                <a:gd name="T60" fmla="*/ 178 w 520"/>
                <a:gd name="T61" fmla="*/ 211 h 346"/>
                <a:gd name="T62" fmla="*/ 428 w 520"/>
                <a:gd name="T63" fmla="*/ 13 h 346"/>
                <a:gd name="T64" fmla="*/ 440 w 520"/>
                <a:gd name="T65" fmla="*/ 4 h 346"/>
                <a:gd name="T66" fmla="*/ 455 w 520"/>
                <a:gd name="T67" fmla="*/ 1 h 346"/>
                <a:gd name="T68" fmla="*/ 470 w 520"/>
                <a:gd name="T69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0" h="346">
                  <a:moveTo>
                    <a:pt x="470" y="0"/>
                  </a:moveTo>
                  <a:lnTo>
                    <a:pt x="483" y="4"/>
                  </a:lnTo>
                  <a:lnTo>
                    <a:pt x="497" y="10"/>
                  </a:lnTo>
                  <a:lnTo>
                    <a:pt x="509" y="22"/>
                  </a:lnTo>
                  <a:lnTo>
                    <a:pt x="516" y="35"/>
                  </a:lnTo>
                  <a:lnTo>
                    <a:pt x="520" y="49"/>
                  </a:lnTo>
                  <a:lnTo>
                    <a:pt x="520" y="64"/>
                  </a:lnTo>
                  <a:lnTo>
                    <a:pt x="517" y="79"/>
                  </a:lnTo>
                  <a:lnTo>
                    <a:pt x="510" y="91"/>
                  </a:lnTo>
                  <a:lnTo>
                    <a:pt x="499" y="103"/>
                  </a:lnTo>
                  <a:lnTo>
                    <a:pt x="210" y="333"/>
                  </a:lnTo>
                  <a:lnTo>
                    <a:pt x="198" y="341"/>
                  </a:lnTo>
                  <a:lnTo>
                    <a:pt x="187" y="345"/>
                  </a:lnTo>
                  <a:lnTo>
                    <a:pt x="174" y="346"/>
                  </a:lnTo>
                  <a:lnTo>
                    <a:pt x="159" y="344"/>
                  </a:lnTo>
                  <a:lnTo>
                    <a:pt x="145" y="339"/>
                  </a:lnTo>
                  <a:lnTo>
                    <a:pt x="133" y="329"/>
                  </a:lnTo>
                  <a:lnTo>
                    <a:pt x="17" y="214"/>
                  </a:lnTo>
                  <a:lnTo>
                    <a:pt x="8" y="201"/>
                  </a:lnTo>
                  <a:lnTo>
                    <a:pt x="1" y="188"/>
                  </a:lnTo>
                  <a:lnTo>
                    <a:pt x="0" y="173"/>
                  </a:lnTo>
                  <a:lnTo>
                    <a:pt x="1" y="158"/>
                  </a:lnTo>
                  <a:lnTo>
                    <a:pt x="8" y="145"/>
                  </a:lnTo>
                  <a:lnTo>
                    <a:pt x="17" y="132"/>
                  </a:lnTo>
                  <a:lnTo>
                    <a:pt x="30" y="123"/>
                  </a:lnTo>
                  <a:lnTo>
                    <a:pt x="43" y="117"/>
                  </a:lnTo>
                  <a:lnTo>
                    <a:pt x="58" y="115"/>
                  </a:lnTo>
                  <a:lnTo>
                    <a:pt x="73" y="117"/>
                  </a:lnTo>
                  <a:lnTo>
                    <a:pt x="86" y="123"/>
                  </a:lnTo>
                  <a:lnTo>
                    <a:pt x="99" y="132"/>
                  </a:lnTo>
                  <a:lnTo>
                    <a:pt x="178" y="211"/>
                  </a:lnTo>
                  <a:lnTo>
                    <a:pt x="428" y="13"/>
                  </a:lnTo>
                  <a:lnTo>
                    <a:pt x="440" y="4"/>
                  </a:lnTo>
                  <a:lnTo>
                    <a:pt x="455" y="1"/>
                  </a:lnTo>
                  <a:lnTo>
                    <a:pt x="4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237"/>
            <p:cNvSpPr>
              <a:spLocks/>
            </p:cNvSpPr>
            <p:nvPr/>
          </p:nvSpPr>
          <p:spPr bwMode="auto">
            <a:xfrm>
              <a:off x="5657850" y="3757613"/>
              <a:ext cx="165100" cy="17463"/>
            </a:xfrm>
            <a:custGeom>
              <a:avLst/>
              <a:gdLst>
                <a:gd name="T0" fmla="*/ 58 w 1043"/>
                <a:gd name="T1" fmla="*/ 0 h 116"/>
                <a:gd name="T2" fmla="*/ 985 w 1043"/>
                <a:gd name="T3" fmla="*/ 0 h 116"/>
                <a:gd name="T4" fmla="*/ 1003 w 1043"/>
                <a:gd name="T5" fmla="*/ 3 h 116"/>
                <a:gd name="T6" fmla="*/ 1018 w 1043"/>
                <a:gd name="T7" fmla="*/ 12 h 116"/>
                <a:gd name="T8" fmla="*/ 1031 w 1043"/>
                <a:gd name="T9" fmla="*/ 24 h 116"/>
                <a:gd name="T10" fmla="*/ 1039 w 1043"/>
                <a:gd name="T11" fmla="*/ 40 h 116"/>
                <a:gd name="T12" fmla="*/ 1043 w 1043"/>
                <a:gd name="T13" fmla="*/ 58 h 116"/>
                <a:gd name="T14" fmla="*/ 1039 w 1043"/>
                <a:gd name="T15" fmla="*/ 76 h 116"/>
                <a:gd name="T16" fmla="*/ 1031 w 1043"/>
                <a:gd name="T17" fmla="*/ 92 h 116"/>
                <a:gd name="T18" fmla="*/ 1018 w 1043"/>
                <a:gd name="T19" fmla="*/ 104 h 116"/>
                <a:gd name="T20" fmla="*/ 1003 w 1043"/>
                <a:gd name="T21" fmla="*/ 113 h 116"/>
                <a:gd name="T22" fmla="*/ 985 w 1043"/>
                <a:gd name="T23" fmla="*/ 116 h 116"/>
                <a:gd name="T24" fmla="*/ 58 w 1043"/>
                <a:gd name="T25" fmla="*/ 116 h 116"/>
                <a:gd name="T26" fmla="*/ 39 w 1043"/>
                <a:gd name="T27" fmla="*/ 113 h 116"/>
                <a:gd name="T28" fmla="*/ 23 w 1043"/>
                <a:gd name="T29" fmla="*/ 104 h 116"/>
                <a:gd name="T30" fmla="*/ 11 w 1043"/>
                <a:gd name="T31" fmla="*/ 92 h 116"/>
                <a:gd name="T32" fmla="*/ 2 w 1043"/>
                <a:gd name="T33" fmla="*/ 76 h 116"/>
                <a:gd name="T34" fmla="*/ 0 w 1043"/>
                <a:gd name="T35" fmla="*/ 58 h 116"/>
                <a:gd name="T36" fmla="*/ 2 w 1043"/>
                <a:gd name="T37" fmla="*/ 40 h 116"/>
                <a:gd name="T38" fmla="*/ 11 w 1043"/>
                <a:gd name="T39" fmla="*/ 24 h 116"/>
                <a:gd name="T40" fmla="*/ 23 w 1043"/>
                <a:gd name="T41" fmla="*/ 12 h 116"/>
                <a:gd name="T42" fmla="*/ 39 w 1043"/>
                <a:gd name="T43" fmla="*/ 3 h 116"/>
                <a:gd name="T44" fmla="*/ 58 w 104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3" h="116">
                  <a:moveTo>
                    <a:pt x="58" y="0"/>
                  </a:moveTo>
                  <a:lnTo>
                    <a:pt x="985" y="0"/>
                  </a:lnTo>
                  <a:lnTo>
                    <a:pt x="1003" y="3"/>
                  </a:lnTo>
                  <a:lnTo>
                    <a:pt x="1018" y="12"/>
                  </a:lnTo>
                  <a:lnTo>
                    <a:pt x="1031" y="24"/>
                  </a:lnTo>
                  <a:lnTo>
                    <a:pt x="1039" y="40"/>
                  </a:lnTo>
                  <a:lnTo>
                    <a:pt x="1043" y="58"/>
                  </a:lnTo>
                  <a:lnTo>
                    <a:pt x="1039" y="76"/>
                  </a:lnTo>
                  <a:lnTo>
                    <a:pt x="1031" y="92"/>
                  </a:lnTo>
                  <a:lnTo>
                    <a:pt x="1018" y="104"/>
                  </a:lnTo>
                  <a:lnTo>
                    <a:pt x="1003" y="113"/>
                  </a:lnTo>
                  <a:lnTo>
                    <a:pt x="985" y="116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238"/>
            <p:cNvSpPr>
              <a:spLocks/>
            </p:cNvSpPr>
            <p:nvPr/>
          </p:nvSpPr>
          <p:spPr bwMode="auto">
            <a:xfrm>
              <a:off x="5565775" y="3729038"/>
              <a:ext cx="82550" cy="55563"/>
            </a:xfrm>
            <a:custGeom>
              <a:avLst/>
              <a:gdLst>
                <a:gd name="T0" fmla="*/ 470 w 520"/>
                <a:gd name="T1" fmla="*/ 0 h 346"/>
                <a:gd name="T2" fmla="*/ 483 w 520"/>
                <a:gd name="T3" fmla="*/ 5 h 346"/>
                <a:gd name="T4" fmla="*/ 497 w 520"/>
                <a:gd name="T5" fmla="*/ 11 h 346"/>
                <a:gd name="T6" fmla="*/ 509 w 520"/>
                <a:gd name="T7" fmla="*/ 22 h 346"/>
                <a:gd name="T8" fmla="*/ 516 w 520"/>
                <a:gd name="T9" fmla="*/ 35 h 346"/>
                <a:gd name="T10" fmla="*/ 520 w 520"/>
                <a:gd name="T11" fmla="*/ 50 h 346"/>
                <a:gd name="T12" fmla="*/ 520 w 520"/>
                <a:gd name="T13" fmla="*/ 64 h 346"/>
                <a:gd name="T14" fmla="*/ 517 w 520"/>
                <a:gd name="T15" fmla="*/ 79 h 346"/>
                <a:gd name="T16" fmla="*/ 510 w 520"/>
                <a:gd name="T17" fmla="*/ 92 h 346"/>
                <a:gd name="T18" fmla="*/ 499 w 520"/>
                <a:gd name="T19" fmla="*/ 103 h 346"/>
                <a:gd name="T20" fmla="*/ 210 w 520"/>
                <a:gd name="T21" fmla="*/ 334 h 346"/>
                <a:gd name="T22" fmla="*/ 198 w 520"/>
                <a:gd name="T23" fmla="*/ 341 h 346"/>
                <a:gd name="T24" fmla="*/ 187 w 520"/>
                <a:gd name="T25" fmla="*/ 345 h 346"/>
                <a:gd name="T26" fmla="*/ 174 w 520"/>
                <a:gd name="T27" fmla="*/ 346 h 346"/>
                <a:gd name="T28" fmla="*/ 159 w 520"/>
                <a:gd name="T29" fmla="*/ 344 h 346"/>
                <a:gd name="T30" fmla="*/ 145 w 520"/>
                <a:gd name="T31" fmla="*/ 339 h 346"/>
                <a:gd name="T32" fmla="*/ 133 w 520"/>
                <a:gd name="T33" fmla="*/ 330 h 346"/>
                <a:gd name="T34" fmla="*/ 17 w 520"/>
                <a:gd name="T35" fmla="*/ 214 h 346"/>
                <a:gd name="T36" fmla="*/ 8 w 520"/>
                <a:gd name="T37" fmla="*/ 202 h 346"/>
                <a:gd name="T38" fmla="*/ 1 w 520"/>
                <a:gd name="T39" fmla="*/ 188 h 346"/>
                <a:gd name="T40" fmla="*/ 0 w 520"/>
                <a:gd name="T41" fmla="*/ 173 h 346"/>
                <a:gd name="T42" fmla="*/ 1 w 520"/>
                <a:gd name="T43" fmla="*/ 159 h 346"/>
                <a:gd name="T44" fmla="*/ 8 w 520"/>
                <a:gd name="T45" fmla="*/ 145 h 346"/>
                <a:gd name="T46" fmla="*/ 17 w 520"/>
                <a:gd name="T47" fmla="*/ 132 h 346"/>
                <a:gd name="T48" fmla="*/ 30 w 520"/>
                <a:gd name="T49" fmla="*/ 123 h 346"/>
                <a:gd name="T50" fmla="*/ 43 w 520"/>
                <a:gd name="T51" fmla="*/ 118 h 346"/>
                <a:gd name="T52" fmla="*/ 58 w 520"/>
                <a:gd name="T53" fmla="*/ 116 h 346"/>
                <a:gd name="T54" fmla="*/ 73 w 520"/>
                <a:gd name="T55" fmla="*/ 118 h 346"/>
                <a:gd name="T56" fmla="*/ 86 w 520"/>
                <a:gd name="T57" fmla="*/ 123 h 346"/>
                <a:gd name="T58" fmla="*/ 99 w 520"/>
                <a:gd name="T59" fmla="*/ 132 h 346"/>
                <a:gd name="T60" fmla="*/ 178 w 520"/>
                <a:gd name="T61" fmla="*/ 211 h 346"/>
                <a:gd name="T62" fmla="*/ 428 w 520"/>
                <a:gd name="T63" fmla="*/ 13 h 346"/>
                <a:gd name="T64" fmla="*/ 440 w 520"/>
                <a:gd name="T65" fmla="*/ 5 h 346"/>
                <a:gd name="T66" fmla="*/ 455 w 520"/>
                <a:gd name="T67" fmla="*/ 1 h 346"/>
                <a:gd name="T68" fmla="*/ 470 w 520"/>
                <a:gd name="T69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0" h="346">
                  <a:moveTo>
                    <a:pt x="470" y="0"/>
                  </a:moveTo>
                  <a:lnTo>
                    <a:pt x="483" y="5"/>
                  </a:lnTo>
                  <a:lnTo>
                    <a:pt x="497" y="11"/>
                  </a:lnTo>
                  <a:lnTo>
                    <a:pt x="509" y="22"/>
                  </a:lnTo>
                  <a:lnTo>
                    <a:pt x="516" y="35"/>
                  </a:lnTo>
                  <a:lnTo>
                    <a:pt x="520" y="50"/>
                  </a:lnTo>
                  <a:lnTo>
                    <a:pt x="520" y="64"/>
                  </a:lnTo>
                  <a:lnTo>
                    <a:pt x="517" y="79"/>
                  </a:lnTo>
                  <a:lnTo>
                    <a:pt x="510" y="92"/>
                  </a:lnTo>
                  <a:lnTo>
                    <a:pt x="499" y="103"/>
                  </a:lnTo>
                  <a:lnTo>
                    <a:pt x="210" y="334"/>
                  </a:lnTo>
                  <a:lnTo>
                    <a:pt x="198" y="341"/>
                  </a:lnTo>
                  <a:lnTo>
                    <a:pt x="187" y="345"/>
                  </a:lnTo>
                  <a:lnTo>
                    <a:pt x="174" y="346"/>
                  </a:lnTo>
                  <a:lnTo>
                    <a:pt x="159" y="344"/>
                  </a:lnTo>
                  <a:lnTo>
                    <a:pt x="145" y="339"/>
                  </a:lnTo>
                  <a:lnTo>
                    <a:pt x="133" y="330"/>
                  </a:lnTo>
                  <a:lnTo>
                    <a:pt x="17" y="214"/>
                  </a:lnTo>
                  <a:lnTo>
                    <a:pt x="8" y="202"/>
                  </a:lnTo>
                  <a:lnTo>
                    <a:pt x="1" y="188"/>
                  </a:lnTo>
                  <a:lnTo>
                    <a:pt x="0" y="173"/>
                  </a:lnTo>
                  <a:lnTo>
                    <a:pt x="1" y="159"/>
                  </a:lnTo>
                  <a:lnTo>
                    <a:pt x="8" y="145"/>
                  </a:lnTo>
                  <a:lnTo>
                    <a:pt x="17" y="132"/>
                  </a:lnTo>
                  <a:lnTo>
                    <a:pt x="30" y="123"/>
                  </a:lnTo>
                  <a:lnTo>
                    <a:pt x="43" y="118"/>
                  </a:lnTo>
                  <a:lnTo>
                    <a:pt x="58" y="116"/>
                  </a:lnTo>
                  <a:lnTo>
                    <a:pt x="73" y="118"/>
                  </a:lnTo>
                  <a:lnTo>
                    <a:pt x="86" y="123"/>
                  </a:lnTo>
                  <a:lnTo>
                    <a:pt x="99" y="132"/>
                  </a:lnTo>
                  <a:lnTo>
                    <a:pt x="178" y="211"/>
                  </a:lnTo>
                  <a:lnTo>
                    <a:pt x="428" y="13"/>
                  </a:lnTo>
                  <a:lnTo>
                    <a:pt x="440" y="5"/>
                  </a:lnTo>
                  <a:lnTo>
                    <a:pt x="455" y="1"/>
                  </a:lnTo>
                  <a:lnTo>
                    <a:pt x="4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239"/>
            <p:cNvSpPr>
              <a:spLocks/>
            </p:cNvSpPr>
            <p:nvPr/>
          </p:nvSpPr>
          <p:spPr bwMode="auto">
            <a:xfrm>
              <a:off x="5657850" y="3857625"/>
              <a:ext cx="165100" cy="19050"/>
            </a:xfrm>
            <a:custGeom>
              <a:avLst/>
              <a:gdLst>
                <a:gd name="T0" fmla="*/ 58 w 1043"/>
                <a:gd name="T1" fmla="*/ 0 h 115"/>
                <a:gd name="T2" fmla="*/ 985 w 1043"/>
                <a:gd name="T3" fmla="*/ 0 h 115"/>
                <a:gd name="T4" fmla="*/ 1003 w 1043"/>
                <a:gd name="T5" fmla="*/ 3 h 115"/>
                <a:gd name="T6" fmla="*/ 1018 w 1043"/>
                <a:gd name="T7" fmla="*/ 11 h 115"/>
                <a:gd name="T8" fmla="*/ 1031 w 1043"/>
                <a:gd name="T9" fmla="*/ 23 h 115"/>
                <a:gd name="T10" fmla="*/ 1039 w 1043"/>
                <a:gd name="T11" fmla="*/ 40 h 115"/>
                <a:gd name="T12" fmla="*/ 1043 w 1043"/>
                <a:gd name="T13" fmla="*/ 57 h 115"/>
                <a:gd name="T14" fmla="*/ 1039 w 1043"/>
                <a:gd name="T15" fmla="*/ 75 h 115"/>
                <a:gd name="T16" fmla="*/ 1031 w 1043"/>
                <a:gd name="T17" fmla="*/ 91 h 115"/>
                <a:gd name="T18" fmla="*/ 1018 w 1043"/>
                <a:gd name="T19" fmla="*/ 103 h 115"/>
                <a:gd name="T20" fmla="*/ 1003 w 1043"/>
                <a:gd name="T21" fmla="*/ 112 h 115"/>
                <a:gd name="T22" fmla="*/ 985 w 1043"/>
                <a:gd name="T23" fmla="*/ 115 h 115"/>
                <a:gd name="T24" fmla="*/ 58 w 1043"/>
                <a:gd name="T25" fmla="*/ 115 h 115"/>
                <a:gd name="T26" fmla="*/ 39 w 1043"/>
                <a:gd name="T27" fmla="*/ 112 h 115"/>
                <a:gd name="T28" fmla="*/ 23 w 1043"/>
                <a:gd name="T29" fmla="*/ 103 h 115"/>
                <a:gd name="T30" fmla="*/ 11 w 1043"/>
                <a:gd name="T31" fmla="*/ 91 h 115"/>
                <a:gd name="T32" fmla="*/ 2 w 1043"/>
                <a:gd name="T33" fmla="*/ 75 h 115"/>
                <a:gd name="T34" fmla="*/ 0 w 1043"/>
                <a:gd name="T35" fmla="*/ 57 h 115"/>
                <a:gd name="T36" fmla="*/ 2 w 1043"/>
                <a:gd name="T37" fmla="*/ 40 h 115"/>
                <a:gd name="T38" fmla="*/ 11 w 1043"/>
                <a:gd name="T39" fmla="*/ 23 h 115"/>
                <a:gd name="T40" fmla="*/ 23 w 1043"/>
                <a:gd name="T41" fmla="*/ 11 h 115"/>
                <a:gd name="T42" fmla="*/ 39 w 1043"/>
                <a:gd name="T43" fmla="*/ 3 h 115"/>
                <a:gd name="T44" fmla="*/ 58 w 104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3" h="115">
                  <a:moveTo>
                    <a:pt x="58" y="0"/>
                  </a:moveTo>
                  <a:lnTo>
                    <a:pt x="985" y="0"/>
                  </a:lnTo>
                  <a:lnTo>
                    <a:pt x="1003" y="3"/>
                  </a:lnTo>
                  <a:lnTo>
                    <a:pt x="1018" y="11"/>
                  </a:lnTo>
                  <a:lnTo>
                    <a:pt x="1031" y="23"/>
                  </a:lnTo>
                  <a:lnTo>
                    <a:pt x="1039" y="40"/>
                  </a:lnTo>
                  <a:lnTo>
                    <a:pt x="1043" y="57"/>
                  </a:lnTo>
                  <a:lnTo>
                    <a:pt x="1039" y="75"/>
                  </a:lnTo>
                  <a:lnTo>
                    <a:pt x="1031" y="91"/>
                  </a:lnTo>
                  <a:lnTo>
                    <a:pt x="1018" y="103"/>
                  </a:lnTo>
                  <a:lnTo>
                    <a:pt x="1003" y="112"/>
                  </a:lnTo>
                  <a:lnTo>
                    <a:pt x="985" y="115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40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240"/>
            <p:cNvSpPr>
              <a:spLocks/>
            </p:cNvSpPr>
            <p:nvPr/>
          </p:nvSpPr>
          <p:spPr bwMode="auto">
            <a:xfrm>
              <a:off x="5565775" y="3830638"/>
              <a:ext cx="82550" cy="53975"/>
            </a:xfrm>
            <a:custGeom>
              <a:avLst/>
              <a:gdLst>
                <a:gd name="T0" fmla="*/ 470 w 520"/>
                <a:gd name="T1" fmla="*/ 0 h 346"/>
                <a:gd name="T2" fmla="*/ 483 w 520"/>
                <a:gd name="T3" fmla="*/ 4 h 346"/>
                <a:gd name="T4" fmla="*/ 497 w 520"/>
                <a:gd name="T5" fmla="*/ 10 h 346"/>
                <a:gd name="T6" fmla="*/ 509 w 520"/>
                <a:gd name="T7" fmla="*/ 22 h 346"/>
                <a:gd name="T8" fmla="*/ 516 w 520"/>
                <a:gd name="T9" fmla="*/ 34 h 346"/>
                <a:gd name="T10" fmla="*/ 520 w 520"/>
                <a:gd name="T11" fmla="*/ 49 h 346"/>
                <a:gd name="T12" fmla="*/ 520 w 520"/>
                <a:gd name="T13" fmla="*/ 64 h 346"/>
                <a:gd name="T14" fmla="*/ 517 w 520"/>
                <a:gd name="T15" fmla="*/ 78 h 346"/>
                <a:gd name="T16" fmla="*/ 510 w 520"/>
                <a:gd name="T17" fmla="*/ 91 h 346"/>
                <a:gd name="T18" fmla="*/ 499 w 520"/>
                <a:gd name="T19" fmla="*/ 102 h 346"/>
                <a:gd name="T20" fmla="*/ 210 w 520"/>
                <a:gd name="T21" fmla="*/ 333 h 346"/>
                <a:gd name="T22" fmla="*/ 198 w 520"/>
                <a:gd name="T23" fmla="*/ 340 h 346"/>
                <a:gd name="T24" fmla="*/ 187 w 520"/>
                <a:gd name="T25" fmla="*/ 345 h 346"/>
                <a:gd name="T26" fmla="*/ 174 w 520"/>
                <a:gd name="T27" fmla="*/ 346 h 346"/>
                <a:gd name="T28" fmla="*/ 159 w 520"/>
                <a:gd name="T29" fmla="*/ 344 h 346"/>
                <a:gd name="T30" fmla="*/ 145 w 520"/>
                <a:gd name="T31" fmla="*/ 338 h 346"/>
                <a:gd name="T32" fmla="*/ 133 w 520"/>
                <a:gd name="T33" fmla="*/ 329 h 346"/>
                <a:gd name="T34" fmla="*/ 17 w 520"/>
                <a:gd name="T35" fmla="*/ 214 h 346"/>
                <a:gd name="T36" fmla="*/ 8 w 520"/>
                <a:gd name="T37" fmla="*/ 201 h 346"/>
                <a:gd name="T38" fmla="*/ 1 w 520"/>
                <a:gd name="T39" fmla="*/ 187 h 346"/>
                <a:gd name="T40" fmla="*/ 0 w 520"/>
                <a:gd name="T41" fmla="*/ 173 h 346"/>
                <a:gd name="T42" fmla="*/ 1 w 520"/>
                <a:gd name="T43" fmla="*/ 158 h 346"/>
                <a:gd name="T44" fmla="*/ 8 w 520"/>
                <a:gd name="T45" fmla="*/ 144 h 346"/>
                <a:gd name="T46" fmla="*/ 17 w 520"/>
                <a:gd name="T47" fmla="*/ 132 h 346"/>
                <a:gd name="T48" fmla="*/ 30 w 520"/>
                <a:gd name="T49" fmla="*/ 122 h 346"/>
                <a:gd name="T50" fmla="*/ 43 w 520"/>
                <a:gd name="T51" fmla="*/ 117 h 346"/>
                <a:gd name="T52" fmla="*/ 58 w 520"/>
                <a:gd name="T53" fmla="*/ 115 h 346"/>
                <a:gd name="T54" fmla="*/ 73 w 520"/>
                <a:gd name="T55" fmla="*/ 117 h 346"/>
                <a:gd name="T56" fmla="*/ 86 w 520"/>
                <a:gd name="T57" fmla="*/ 122 h 346"/>
                <a:gd name="T58" fmla="*/ 99 w 520"/>
                <a:gd name="T59" fmla="*/ 132 h 346"/>
                <a:gd name="T60" fmla="*/ 178 w 520"/>
                <a:gd name="T61" fmla="*/ 210 h 346"/>
                <a:gd name="T62" fmla="*/ 428 w 520"/>
                <a:gd name="T63" fmla="*/ 12 h 346"/>
                <a:gd name="T64" fmla="*/ 440 w 520"/>
                <a:gd name="T65" fmla="*/ 4 h 346"/>
                <a:gd name="T66" fmla="*/ 455 w 520"/>
                <a:gd name="T67" fmla="*/ 1 h 346"/>
                <a:gd name="T68" fmla="*/ 470 w 520"/>
                <a:gd name="T69" fmla="*/ 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0" h="346">
                  <a:moveTo>
                    <a:pt x="470" y="0"/>
                  </a:moveTo>
                  <a:lnTo>
                    <a:pt x="483" y="4"/>
                  </a:lnTo>
                  <a:lnTo>
                    <a:pt x="497" y="10"/>
                  </a:lnTo>
                  <a:lnTo>
                    <a:pt x="509" y="22"/>
                  </a:lnTo>
                  <a:lnTo>
                    <a:pt x="516" y="34"/>
                  </a:lnTo>
                  <a:lnTo>
                    <a:pt x="520" y="49"/>
                  </a:lnTo>
                  <a:lnTo>
                    <a:pt x="520" y="64"/>
                  </a:lnTo>
                  <a:lnTo>
                    <a:pt x="517" y="78"/>
                  </a:lnTo>
                  <a:lnTo>
                    <a:pt x="510" y="91"/>
                  </a:lnTo>
                  <a:lnTo>
                    <a:pt x="499" y="102"/>
                  </a:lnTo>
                  <a:lnTo>
                    <a:pt x="210" y="333"/>
                  </a:lnTo>
                  <a:lnTo>
                    <a:pt x="198" y="340"/>
                  </a:lnTo>
                  <a:lnTo>
                    <a:pt x="187" y="345"/>
                  </a:lnTo>
                  <a:lnTo>
                    <a:pt x="174" y="346"/>
                  </a:lnTo>
                  <a:lnTo>
                    <a:pt x="159" y="344"/>
                  </a:lnTo>
                  <a:lnTo>
                    <a:pt x="145" y="338"/>
                  </a:lnTo>
                  <a:lnTo>
                    <a:pt x="133" y="329"/>
                  </a:lnTo>
                  <a:lnTo>
                    <a:pt x="17" y="214"/>
                  </a:lnTo>
                  <a:lnTo>
                    <a:pt x="8" y="201"/>
                  </a:lnTo>
                  <a:lnTo>
                    <a:pt x="1" y="187"/>
                  </a:lnTo>
                  <a:lnTo>
                    <a:pt x="0" y="173"/>
                  </a:lnTo>
                  <a:lnTo>
                    <a:pt x="1" y="158"/>
                  </a:lnTo>
                  <a:lnTo>
                    <a:pt x="8" y="144"/>
                  </a:lnTo>
                  <a:lnTo>
                    <a:pt x="17" y="132"/>
                  </a:lnTo>
                  <a:lnTo>
                    <a:pt x="30" y="122"/>
                  </a:lnTo>
                  <a:lnTo>
                    <a:pt x="43" y="117"/>
                  </a:lnTo>
                  <a:lnTo>
                    <a:pt x="58" y="115"/>
                  </a:lnTo>
                  <a:lnTo>
                    <a:pt x="73" y="117"/>
                  </a:lnTo>
                  <a:lnTo>
                    <a:pt x="86" y="122"/>
                  </a:lnTo>
                  <a:lnTo>
                    <a:pt x="99" y="132"/>
                  </a:lnTo>
                  <a:lnTo>
                    <a:pt x="178" y="210"/>
                  </a:lnTo>
                  <a:lnTo>
                    <a:pt x="428" y="12"/>
                  </a:lnTo>
                  <a:lnTo>
                    <a:pt x="440" y="4"/>
                  </a:lnTo>
                  <a:lnTo>
                    <a:pt x="455" y="1"/>
                  </a:lnTo>
                  <a:lnTo>
                    <a:pt x="4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" name="Group 372"/>
          <p:cNvGrpSpPr/>
          <p:nvPr/>
        </p:nvGrpSpPr>
        <p:grpSpPr>
          <a:xfrm>
            <a:off x="7532026" y="2180556"/>
            <a:ext cx="495300" cy="549275"/>
            <a:chOff x="4460875" y="3463925"/>
            <a:chExt cx="495300" cy="549275"/>
          </a:xfrm>
          <a:solidFill>
            <a:srgbClr val="000000"/>
          </a:solidFill>
        </p:grpSpPr>
        <p:sp>
          <p:nvSpPr>
            <p:cNvPr id="68" name="Freeform 245"/>
            <p:cNvSpPr>
              <a:spLocks noEditPoints="1"/>
            </p:cNvSpPr>
            <p:nvPr/>
          </p:nvSpPr>
          <p:spPr bwMode="auto">
            <a:xfrm>
              <a:off x="4608513" y="3556000"/>
              <a:ext cx="201613" cy="274638"/>
            </a:xfrm>
            <a:custGeom>
              <a:avLst/>
              <a:gdLst>
                <a:gd name="T0" fmla="*/ 115 w 1271"/>
                <a:gd name="T1" fmla="*/ 749 h 1730"/>
                <a:gd name="T2" fmla="*/ 115 w 1271"/>
                <a:gd name="T3" fmla="*/ 1614 h 1730"/>
                <a:gd name="T4" fmla="*/ 1156 w 1271"/>
                <a:gd name="T5" fmla="*/ 1614 h 1730"/>
                <a:gd name="T6" fmla="*/ 1156 w 1271"/>
                <a:gd name="T7" fmla="*/ 749 h 1730"/>
                <a:gd name="T8" fmla="*/ 115 w 1271"/>
                <a:gd name="T9" fmla="*/ 749 h 1730"/>
                <a:gd name="T10" fmla="*/ 636 w 1271"/>
                <a:gd name="T11" fmla="*/ 115 h 1730"/>
                <a:gd name="T12" fmla="*/ 598 w 1271"/>
                <a:gd name="T13" fmla="*/ 118 h 1730"/>
                <a:gd name="T14" fmla="*/ 563 w 1271"/>
                <a:gd name="T15" fmla="*/ 127 h 1730"/>
                <a:gd name="T16" fmla="*/ 530 w 1271"/>
                <a:gd name="T17" fmla="*/ 141 h 1730"/>
                <a:gd name="T18" fmla="*/ 499 w 1271"/>
                <a:gd name="T19" fmla="*/ 160 h 1730"/>
                <a:gd name="T20" fmla="*/ 472 w 1271"/>
                <a:gd name="T21" fmla="*/ 183 h 1730"/>
                <a:gd name="T22" fmla="*/ 449 w 1271"/>
                <a:gd name="T23" fmla="*/ 209 h 1730"/>
                <a:gd name="T24" fmla="*/ 430 w 1271"/>
                <a:gd name="T25" fmla="*/ 240 h 1730"/>
                <a:gd name="T26" fmla="*/ 416 w 1271"/>
                <a:gd name="T27" fmla="*/ 273 h 1730"/>
                <a:gd name="T28" fmla="*/ 407 w 1271"/>
                <a:gd name="T29" fmla="*/ 308 h 1730"/>
                <a:gd name="T30" fmla="*/ 404 w 1271"/>
                <a:gd name="T31" fmla="*/ 346 h 1730"/>
                <a:gd name="T32" fmla="*/ 404 w 1271"/>
                <a:gd name="T33" fmla="*/ 634 h 1730"/>
                <a:gd name="T34" fmla="*/ 867 w 1271"/>
                <a:gd name="T35" fmla="*/ 634 h 1730"/>
                <a:gd name="T36" fmla="*/ 867 w 1271"/>
                <a:gd name="T37" fmla="*/ 346 h 1730"/>
                <a:gd name="T38" fmla="*/ 864 w 1271"/>
                <a:gd name="T39" fmla="*/ 308 h 1730"/>
                <a:gd name="T40" fmla="*/ 855 w 1271"/>
                <a:gd name="T41" fmla="*/ 273 h 1730"/>
                <a:gd name="T42" fmla="*/ 841 w 1271"/>
                <a:gd name="T43" fmla="*/ 240 h 1730"/>
                <a:gd name="T44" fmla="*/ 822 w 1271"/>
                <a:gd name="T45" fmla="*/ 209 h 1730"/>
                <a:gd name="T46" fmla="*/ 799 w 1271"/>
                <a:gd name="T47" fmla="*/ 183 h 1730"/>
                <a:gd name="T48" fmla="*/ 772 w 1271"/>
                <a:gd name="T49" fmla="*/ 160 h 1730"/>
                <a:gd name="T50" fmla="*/ 742 w 1271"/>
                <a:gd name="T51" fmla="*/ 141 h 1730"/>
                <a:gd name="T52" fmla="*/ 709 w 1271"/>
                <a:gd name="T53" fmla="*/ 127 h 1730"/>
                <a:gd name="T54" fmla="*/ 673 w 1271"/>
                <a:gd name="T55" fmla="*/ 118 h 1730"/>
                <a:gd name="T56" fmla="*/ 636 w 1271"/>
                <a:gd name="T57" fmla="*/ 115 h 1730"/>
                <a:gd name="T58" fmla="*/ 636 w 1271"/>
                <a:gd name="T59" fmla="*/ 0 h 1730"/>
                <a:gd name="T60" fmla="*/ 682 w 1271"/>
                <a:gd name="T61" fmla="*/ 3 h 1730"/>
                <a:gd name="T62" fmla="*/ 728 w 1271"/>
                <a:gd name="T63" fmla="*/ 12 h 1730"/>
                <a:gd name="T64" fmla="*/ 771 w 1271"/>
                <a:gd name="T65" fmla="*/ 27 h 1730"/>
                <a:gd name="T66" fmla="*/ 811 w 1271"/>
                <a:gd name="T67" fmla="*/ 47 h 1730"/>
                <a:gd name="T68" fmla="*/ 847 w 1271"/>
                <a:gd name="T69" fmla="*/ 72 h 1730"/>
                <a:gd name="T70" fmla="*/ 881 w 1271"/>
                <a:gd name="T71" fmla="*/ 101 h 1730"/>
                <a:gd name="T72" fmla="*/ 910 w 1271"/>
                <a:gd name="T73" fmla="*/ 134 h 1730"/>
                <a:gd name="T74" fmla="*/ 935 w 1271"/>
                <a:gd name="T75" fmla="*/ 172 h 1730"/>
                <a:gd name="T76" fmla="*/ 955 w 1271"/>
                <a:gd name="T77" fmla="*/ 211 h 1730"/>
                <a:gd name="T78" fmla="*/ 970 w 1271"/>
                <a:gd name="T79" fmla="*/ 253 h 1730"/>
                <a:gd name="T80" fmla="*/ 979 w 1271"/>
                <a:gd name="T81" fmla="*/ 298 h 1730"/>
                <a:gd name="T82" fmla="*/ 982 w 1271"/>
                <a:gd name="T83" fmla="*/ 346 h 1730"/>
                <a:gd name="T84" fmla="*/ 982 w 1271"/>
                <a:gd name="T85" fmla="*/ 634 h 1730"/>
                <a:gd name="T86" fmla="*/ 1271 w 1271"/>
                <a:gd name="T87" fmla="*/ 634 h 1730"/>
                <a:gd name="T88" fmla="*/ 1271 w 1271"/>
                <a:gd name="T89" fmla="*/ 1730 h 1730"/>
                <a:gd name="T90" fmla="*/ 0 w 1271"/>
                <a:gd name="T91" fmla="*/ 1730 h 1730"/>
                <a:gd name="T92" fmla="*/ 0 w 1271"/>
                <a:gd name="T93" fmla="*/ 634 h 1730"/>
                <a:gd name="T94" fmla="*/ 289 w 1271"/>
                <a:gd name="T95" fmla="*/ 634 h 1730"/>
                <a:gd name="T96" fmla="*/ 289 w 1271"/>
                <a:gd name="T97" fmla="*/ 346 h 1730"/>
                <a:gd name="T98" fmla="*/ 292 w 1271"/>
                <a:gd name="T99" fmla="*/ 298 h 1730"/>
                <a:gd name="T100" fmla="*/ 301 w 1271"/>
                <a:gd name="T101" fmla="*/ 253 h 1730"/>
                <a:gd name="T102" fmla="*/ 317 w 1271"/>
                <a:gd name="T103" fmla="*/ 211 h 1730"/>
                <a:gd name="T104" fmla="*/ 336 w 1271"/>
                <a:gd name="T105" fmla="*/ 172 h 1730"/>
                <a:gd name="T106" fmla="*/ 361 w 1271"/>
                <a:gd name="T107" fmla="*/ 134 h 1730"/>
                <a:gd name="T108" fmla="*/ 390 w 1271"/>
                <a:gd name="T109" fmla="*/ 101 h 1730"/>
                <a:gd name="T110" fmla="*/ 424 w 1271"/>
                <a:gd name="T111" fmla="*/ 72 h 1730"/>
                <a:gd name="T112" fmla="*/ 461 w 1271"/>
                <a:gd name="T113" fmla="*/ 47 h 1730"/>
                <a:gd name="T114" fmla="*/ 500 w 1271"/>
                <a:gd name="T115" fmla="*/ 27 h 1730"/>
                <a:gd name="T116" fmla="*/ 544 w 1271"/>
                <a:gd name="T117" fmla="*/ 12 h 1730"/>
                <a:gd name="T118" fmla="*/ 589 w 1271"/>
                <a:gd name="T119" fmla="*/ 3 h 1730"/>
                <a:gd name="T120" fmla="*/ 636 w 1271"/>
                <a:gd name="T121" fmla="*/ 0 h 1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71" h="1730">
                  <a:moveTo>
                    <a:pt x="115" y="749"/>
                  </a:moveTo>
                  <a:lnTo>
                    <a:pt x="115" y="1614"/>
                  </a:lnTo>
                  <a:lnTo>
                    <a:pt x="1156" y="1614"/>
                  </a:lnTo>
                  <a:lnTo>
                    <a:pt x="1156" y="749"/>
                  </a:lnTo>
                  <a:lnTo>
                    <a:pt x="115" y="749"/>
                  </a:lnTo>
                  <a:close/>
                  <a:moveTo>
                    <a:pt x="636" y="115"/>
                  </a:moveTo>
                  <a:lnTo>
                    <a:pt x="598" y="118"/>
                  </a:lnTo>
                  <a:lnTo>
                    <a:pt x="563" y="127"/>
                  </a:lnTo>
                  <a:lnTo>
                    <a:pt x="530" y="141"/>
                  </a:lnTo>
                  <a:lnTo>
                    <a:pt x="499" y="160"/>
                  </a:lnTo>
                  <a:lnTo>
                    <a:pt x="472" y="183"/>
                  </a:lnTo>
                  <a:lnTo>
                    <a:pt x="449" y="209"/>
                  </a:lnTo>
                  <a:lnTo>
                    <a:pt x="430" y="240"/>
                  </a:lnTo>
                  <a:lnTo>
                    <a:pt x="416" y="273"/>
                  </a:lnTo>
                  <a:lnTo>
                    <a:pt x="407" y="308"/>
                  </a:lnTo>
                  <a:lnTo>
                    <a:pt x="404" y="346"/>
                  </a:lnTo>
                  <a:lnTo>
                    <a:pt x="404" y="634"/>
                  </a:lnTo>
                  <a:lnTo>
                    <a:pt x="867" y="634"/>
                  </a:lnTo>
                  <a:lnTo>
                    <a:pt x="867" y="346"/>
                  </a:lnTo>
                  <a:lnTo>
                    <a:pt x="864" y="308"/>
                  </a:lnTo>
                  <a:lnTo>
                    <a:pt x="855" y="273"/>
                  </a:lnTo>
                  <a:lnTo>
                    <a:pt x="841" y="240"/>
                  </a:lnTo>
                  <a:lnTo>
                    <a:pt x="822" y="209"/>
                  </a:lnTo>
                  <a:lnTo>
                    <a:pt x="799" y="183"/>
                  </a:lnTo>
                  <a:lnTo>
                    <a:pt x="772" y="160"/>
                  </a:lnTo>
                  <a:lnTo>
                    <a:pt x="742" y="141"/>
                  </a:lnTo>
                  <a:lnTo>
                    <a:pt x="709" y="127"/>
                  </a:lnTo>
                  <a:lnTo>
                    <a:pt x="673" y="118"/>
                  </a:lnTo>
                  <a:lnTo>
                    <a:pt x="636" y="115"/>
                  </a:lnTo>
                  <a:close/>
                  <a:moveTo>
                    <a:pt x="636" y="0"/>
                  </a:moveTo>
                  <a:lnTo>
                    <a:pt x="682" y="3"/>
                  </a:lnTo>
                  <a:lnTo>
                    <a:pt x="728" y="12"/>
                  </a:lnTo>
                  <a:lnTo>
                    <a:pt x="771" y="27"/>
                  </a:lnTo>
                  <a:lnTo>
                    <a:pt x="811" y="47"/>
                  </a:lnTo>
                  <a:lnTo>
                    <a:pt x="847" y="72"/>
                  </a:lnTo>
                  <a:lnTo>
                    <a:pt x="881" y="101"/>
                  </a:lnTo>
                  <a:lnTo>
                    <a:pt x="910" y="134"/>
                  </a:lnTo>
                  <a:lnTo>
                    <a:pt x="935" y="172"/>
                  </a:lnTo>
                  <a:lnTo>
                    <a:pt x="955" y="211"/>
                  </a:lnTo>
                  <a:lnTo>
                    <a:pt x="970" y="253"/>
                  </a:lnTo>
                  <a:lnTo>
                    <a:pt x="979" y="298"/>
                  </a:lnTo>
                  <a:lnTo>
                    <a:pt x="982" y="346"/>
                  </a:lnTo>
                  <a:lnTo>
                    <a:pt x="982" y="634"/>
                  </a:lnTo>
                  <a:lnTo>
                    <a:pt x="1271" y="634"/>
                  </a:lnTo>
                  <a:lnTo>
                    <a:pt x="1271" y="1730"/>
                  </a:lnTo>
                  <a:lnTo>
                    <a:pt x="0" y="1730"/>
                  </a:lnTo>
                  <a:lnTo>
                    <a:pt x="0" y="634"/>
                  </a:lnTo>
                  <a:lnTo>
                    <a:pt x="289" y="634"/>
                  </a:lnTo>
                  <a:lnTo>
                    <a:pt x="289" y="346"/>
                  </a:lnTo>
                  <a:lnTo>
                    <a:pt x="292" y="298"/>
                  </a:lnTo>
                  <a:lnTo>
                    <a:pt x="301" y="253"/>
                  </a:lnTo>
                  <a:lnTo>
                    <a:pt x="317" y="211"/>
                  </a:lnTo>
                  <a:lnTo>
                    <a:pt x="336" y="172"/>
                  </a:lnTo>
                  <a:lnTo>
                    <a:pt x="361" y="134"/>
                  </a:lnTo>
                  <a:lnTo>
                    <a:pt x="390" y="101"/>
                  </a:lnTo>
                  <a:lnTo>
                    <a:pt x="424" y="72"/>
                  </a:lnTo>
                  <a:lnTo>
                    <a:pt x="461" y="47"/>
                  </a:lnTo>
                  <a:lnTo>
                    <a:pt x="500" y="27"/>
                  </a:lnTo>
                  <a:lnTo>
                    <a:pt x="544" y="12"/>
                  </a:lnTo>
                  <a:lnTo>
                    <a:pt x="589" y="3"/>
                  </a:lnTo>
                  <a:lnTo>
                    <a:pt x="6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246"/>
            <p:cNvSpPr>
              <a:spLocks noEditPoints="1"/>
            </p:cNvSpPr>
            <p:nvPr/>
          </p:nvSpPr>
          <p:spPr bwMode="auto">
            <a:xfrm>
              <a:off x="4672013" y="3692525"/>
              <a:ext cx="73025" cy="101600"/>
            </a:xfrm>
            <a:custGeom>
              <a:avLst/>
              <a:gdLst>
                <a:gd name="T0" fmla="*/ 205 w 463"/>
                <a:gd name="T1" fmla="*/ 118 h 634"/>
                <a:gd name="T2" fmla="*/ 160 w 463"/>
                <a:gd name="T3" fmla="*/ 140 h 634"/>
                <a:gd name="T4" fmla="*/ 128 w 463"/>
                <a:gd name="T5" fmla="*/ 180 h 634"/>
                <a:gd name="T6" fmla="*/ 116 w 463"/>
                <a:gd name="T7" fmla="*/ 230 h 634"/>
                <a:gd name="T8" fmla="*/ 128 w 463"/>
                <a:gd name="T9" fmla="*/ 281 h 634"/>
                <a:gd name="T10" fmla="*/ 160 w 463"/>
                <a:gd name="T11" fmla="*/ 321 h 634"/>
                <a:gd name="T12" fmla="*/ 205 w 463"/>
                <a:gd name="T13" fmla="*/ 343 h 634"/>
                <a:gd name="T14" fmla="*/ 258 w 463"/>
                <a:gd name="T15" fmla="*/ 343 h 634"/>
                <a:gd name="T16" fmla="*/ 304 w 463"/>
                <a:gd name="T17" fmla="*/ 321 h 634"/>
                <a:gd name="T18" fmla="*/ 335 w 463"/>
                <a:gd name="T19" fmla="*/ 281 h 634"/>
                <a:gd name="T20" fmla="*/ 347 w 463"/>
                <a:gd name="T21" fmla="*/ 230 h 634"/>
                <a:gd name="T22" fmla="*/ 335 w 463"/>
                <a:gd name="T23" fmla="*/ 180 h 634"/>
                <a:gd name="T24" fmla="*/ 304 w 463"/>
                <a:gd name="T25" fmla="*/ 140 h 634"/>
                <a:gd name="T26" fmla="*/ 258 w 463"/>
                <a:gd name="T27" fmla="*/ 118 h 634"/>
                <a:gd name="T28" fmla="*/ 232 w 463"/>
                <a:gd name="T29" fmla="*/ 0 h 634"/>
                <a:gd name="T30" fmla="*/ 305 w 463"/>
                <a:gd name="T31" fmla="*/ 11 h 634"/>
                <a:gd name="T32" fmla="*/ 368 w 463"/>
                <a:gd name="T33" fmla="*/ 44 h 634"/>
                <a:gd name="T34" fmla="*/ 418 w 463"/>
                <a:gd name="T35" fmla="*/ 94 h 634"/>
                <a:gd name="T36" fmla="*/ 451 w 463"/>
                <a:gd name="T37" fmla="*/ 157 h 634"/>
                <a:gd name="T38" fmla="*/ 463 w 463"/>
                <a:gd name="T39" fmla="*/ 230 h 634"/>
                <a:gd name="T40" fmla="*/ 453 w 463"/>
                <a:gd name="T41" fmla="*/ 298 h 634"/>
                <a:gd name="T42" fmla="*/ 423 w 463"/>
                <a:gd name="T43" fmla="*/ 358 h 634"/>
                <a:gd name="T44" fmla="*/ 378 w 463"/>
                <a:gd name="T45" fmla="*/ 408 h 634"/>
                <a:gd name="T46" fmla="*/ 321 w 463"/>
                <a:gd name="T47" fmla="*/ 442 h 634"/>
                <a:gd name="T48" fmla="*/ 289 w 463"/>
                <a:gd name="T49" fmla="*/ 576 h 634"/>
                <a:gd name="T50" fmla="*/ 278 w 463"/>
                <a:gd name="T51" fmla="*/ 610 h 634"/>
                <a:gd name="T52" fmla="*/ 250 w 463"/>
                <a:gd name="T53" fmla="*/ 631 h 634"/>
                <a:gd name="T54" fmla="*/ 213 w 463"/>
                <a:gd name="T55" fmla="*/ 631 h 634"/>
                <a:gd name="T56" fmla="*/ 185 w 463"/>
                <a:gd name="T57" fmla="*/ 610 h 634"/>
                <a:gd name="T58" fmla="*/ 174 w 463"/>
                <a:gd name="T59" fmla="*/ 576 h 634"/>
                <a:gd name="T60" fmla="*/ 142 w 463"/>
                <a:gd name="T61" fmla="*/ 442 h 634"/>
                <a:gd name="T62" fmla="*/ 85 w 463"/>
                <a:gd name="T63" fmla="*/ 408 h 634"/>
                <a:gd name="T64" fmla="*/ 40 w 463"/>
                <a:gd name="T65" fmla="*/ 358 h 634"/>
                <a:gd name="T66" fmla="*/ 10 w 463"/>
                <a:gd name="T67" fmla="*/ 298 h 634"/>
                <a:gd name="T68" fmla="*/ 0 w 463"/>
                <a:gd name="T69" fmla="*/ 230 h 634"/>
                <a:gd name="T70" fmla="*/ 12 w 463"/>
                <a:gd name="T71" fmla="*/ 157 h 634"/>
                <a:gd name="T72" fmla="*/ 45 w 463"/>
                <a:gd name="T73" fmla="*/ 94 h 634"/>
                <a:gd name="T74" fmla="*/ 95 w 463"/>
                <a:gd name="T75" fmla="*/ 44 h 634"/>
                <a:gd name="T76" fmla="*/ 159 w 463"/>
                <a:gd name="T77" fmla="*/ 11 h 634"/>
                <a:gd name="T78" fmla="*/ 232 w 463"/>
                <a:gd name="T79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3" h="634">
                  <a:moveTo>
                    <a:pt x="232" y="115"/>
                  </a:moveTo>
                  <a:lnTo>
                    <a:pt x="205" y="118"/>
                  </a:lnTo>
                  <a:lnTo>
                    <a:pt x="181" y="127"/>
                  </a:lnTo>
                  <a:lnTo>
                    <a:pt x="160" y="140"/>
                  </a:lnTo>
                  <a:lnTo>
                    <a:pt x="142" y="158"/>
                  </a:lnTo>
                  <a:lnTo>
                    <a:pt x="128" y="180"/>
                  </a:lnTo>
                  <a:lnTo>
                    <a:pt x="119" y="204"/>
                  </a:lnTo>
                  <a:lnTo>
                    <a:pt x="116" y="230"/>
                  </a:lnTo>
                  <a:lnTo>
                    <a:pt x="119" y="257"/>
                  </a:lnTo>
                  <a:lnTo>
                    <a:pt x="128" y="281"/>
                  </a:lnTo>
                  <a:lnTo>
                    <a:pt x="142" y="303"/>
                  </a:lnTo>
                  <a:lnTo>
                    <a:pt x="160" y="321"/>
                  </a:lnTo>
                  <a:lnTo>
                    <a:pt x="181" y="334"/>
                  </a:lnTo>
                  <a:lnTo>
                    <a:pt x="205" y="343"/>
                  </a:lnTo>
                  <a:lnTo>
                    <a:pt x="232" y="346"/>
                  </a:lnTo>
                  <a:lnTo>
                    <a:pt x="258" y="343"/>
                  </a:lnTo>
                  <a:lnTo>
                    <a:pt x="283" y="334"/>
                  </a:lnTo>
                  <a:lnTo>
                    <a:pt x="304" y="321"/>
                  </a:lnTo>
                  <a:lnTo>
                    <a:pt x="321" y="303"/>
                  </a:lnTo>
                  <a:lnTo>
                    <a:pt x="335" y="281"/>
                  </a:lnTo>
                  <a:lnTo>
                    <a:pt x="345" y="257"/>
                  </a:lnTo>
                  <a:lnTo>
                    <a:pt x="347" y="230"/>
                  </a:lnTo>
                  <a:lnTo>
                    <a:pt x="345" y="204"/>
                  </a:lnTo>
                  <a:lnTo>
                    <a:pt x="335" y="180"/>
                  </a:lnTo>
                  <a:lnTo>
                    <a:pt x="321" y="158"/>
                  </a:lnTo>
                  <a:lnTo>
                    <a:pt x="304" y="140"/>
                  </a:lnTo>
                  <a:lnTo>
                    <a:pt x="283" y="127"/>
                  </a:lnTo>
                  <a:lnTo>
                    <a:pt x="258" y="118"/>
                  </a:lnTo>
                  <a:lnTo>
                    <a:pt x="232" y="115"/>
                  </a:lnTo>
                  <a:close/>
                  <a:moveTo>
                    <a:pt x="232" y="0"/>
                  </a:moveTo>
                  <a:lnTo>
                    <a:pt x="269" y="3"/>
                  </a:lnTo>
                  <a:lnTo>
                    <a:pt x="305" y="11"/>
                  </a:lnTo>
                  <a:lnTo>
                    <a:pt x="338" y="26"/>
                  </a:lnTo>
                  <a:lnTo>
                    <a:pt x="368" y="44"/>
                  </a:lnTo>
                  <a:lnTo>
                    <a:pt x="395" y="67"/>
                  </a:lnTo>
                  <a:lnTo>
                    <a:pt x="418" y="94"/>
                  </a:lnTo>
                  <a:lnTo>
                    <a:pt x="437" y="124"/>
                  </a:lnTo>
                  <a:lnTo>
                    <a:pt x="451" y="157"/>
                  </a:lnTo>
                  <a:lnTo>
                    <a:pt x="460" y="193"/>
                  </a:lnTo>
                  <a:lnTo>
                    <a:pt x="463" y="230"/>
                  </a:lnTo>
                  <a:lnTo>
                    <a:pt x="460" y="265"/>
                  </a:lnTo>
                  <a:lnTo>
                    <a:pt x="453" y="298"/>
                  </a:lnTo>
                  <a:lnTo>
                    <a:pt x="440" y="330"/>
                  </a:lnTo>
                  <a:lnTo>
                    <a:pt x="423" y="358"/>
                  </a:lnTo>
                  <a:lnTo>
                    <a:pt x="402" y="384"/>
                  </a:lnTo>
                  <a:lnTo>
                    <a:pt x="378" y="408"/>
                  </a:lnTo>
                  <a:lnTo>
                    <a:pt x="351" y="426"/>
                  </a:lnTo>
                  <a:lnTo>
                    <a:pt x="321" y="442"/>
                  </a:lnTo>
                  <a:lnTo>
                    <a:pt x="289" y="453"/>
                  </a:lnTo>
                  <a:lnTo>
                    <a:pt x="289" y="576"/>
                  </a:lnTo>
                  <a:lnTo>
                    <a:pt x="287" y="594"/>
                  </a:lnTo>
                  <a:lnTo>
                    <a:pt x="278" y="610"/>
                  </a:lnTo>
                  <a:lnTo>
                    <a:pt x="266" y="622"/>
                  </a:lnTo>
                  <a:lnTo>
                    <a:pt x="250" y="631"/>
                  </a:lnTo>
                  <a:lnTo>
                    <a:pt x="232" y="634"/>
                  </a:lnTo>
                  <a:lnTo>
                    <a:pt x="213" y="631"/>
                  </a:lnTo>
                  <a:lnTo>
                    <a:pt x="197" y="622"/>
                  </a:lnTo>
                  <a:lnTo>
                    <a:pt x="185" y="610"/>
                  </a:lnTo>
                  <a:lnTo>
                    <a:pt x="176" y="594"/>
                  </a:lnTo>
                  <a:lnTo>
                    <a:pt x="174" y="576"/>
                  </a:lnTo>
                  <a:lnTo>
                    <a:pt x="174" y="453"/>
                  </a:lnTo>
                  <a:lnTo>
                    <a:pt x="142" y="442"/>
                  </a:lnTo>
                  <a:lnTo>
                    <a:pt x="112" y="426"/>
                  </a:lnTo>
                  <a:lnTo>
                    <a:pt x="85" y="408"/>
                  </a:lnTo>
                  <a:lnTo>
                    <a:pt x="61" y="384"/>
                  </a:lnTo>
                  <a:lnTo>
                    <a:pt x="40" y="358"/>
                  </a:lnTo>
                  <a:lnTo>
                    <a:pt x="23" y="330"/>
                  </a:lnTo>
                  <a:lnTo>
                    <a:pt x="10" y="298"/>
                  </a:lnTo>
                  <a:lnTo>
                    <a:pt x="3" y="265"/>
                  </a:lnTo>
                  <a:lnTo>
                    <a:pt x="0" y="230"/>
                  </a:lnTo>
                  <a:lnTo>
                    <a:pt x="3" y="193"/>
                  </a:lnTo>
                  <a:lnTo>
                    <a:pt x="12" y="157"/>
                  </a:lnTo>
                  <a:lnTo>
                    <a:pt x="26" y="124"/>
                  </a:lnTo>
                  <a:lnTo>
                    <a:pt x="45" y="94"/>
                  </a:lnTo>
                  <a:lnTo>
                    <a:pt x="68" y="67"/>
                  </a:lnTo>
                  <a:lnTo>
                    <a:pt x="95" y="44"/>
                  </a:lnTo>
                  <a:lnTo>
                    <a:pt x="126" y="26"/>
                  </a:lnTo>
                  <a:lnTo>
                    <a:pt x="159" y="11"/>
                  </a:lnTo>
                  <a:lnTo>
                    <a:pt x="194" y="3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247"/>
            <p:cNvSpPr>
              <a:spLocks/>
            </p:cNvSpPr>
            <p:nvPr/>
          </p:nvSpPr>
          <p:spPr bwMode="auto">
            <a:xfrm>
              <a:off x="4460875" y="3463925"/>
              <a:ext cx="495300" cy="549275"/>
            </a:xfrm>
            <a:custGeom>
              <a:avLst/>
              <a:gdLst>
                <a:gd name="T0" fmla="*/ 1864 w 3122"/>
                <a:gd name="T1" fmla="*/ 29 h 3460"/>
                <a:gd name="T2" fmla="*/ 2235 w 3122"/>
                <a:gd name="T3" fmla="*/ 152 h 3460"/>
                <a:gd name="T4" fmla="*/ 2559 w 3122"/>
                <a:gd name="T5" fmla="*/ 360 h 3460"/>
                <a:gd name="T6" fmla="*/ 2821 w 3122"/>
                <a:gd name="T7" fmla="*/ 639 h 3460"/>
                <a:gd name="T8" fmla="*/ 3009 w 3122"/>
                <a:gd name="T9" fmla="*/ 974 h 3460"/>
                <a:gd name="T10" fmla="*/ 3110 w 3122"/>
                <a:gd name="T11" fmla="*/ 1355 h 3460"/>
                <a:gd name="T12" fmla="*/ 3112 w 3122"/>
                <a:gd name="T13" fmla="*/ 1746 h 3460"/>
                <a:gd name="T14" fmla="*/ 3023 w 3122"/>
                <a:gd name="T15" fmla="*/ 2106 h 3460"/>
                <a:gd name="T16" fmla="*/ 2851 w 3122"/>
                <a:gd name="T17" fmla="*/ 2436 h 3460"/>
                <a:gd name="T18" fmla="*/ 2659 w 3122"/>
                <a:gd name="T19" fmla="*/ 2662 h 3460"/>
                <a:gd name="T20" fmla="*/ 2602 w 3122"/>
                <a:gd name="T21" fmla="*/ 2662 h 3460"/>
                <a:gd name="T22" fmla="*/ 2571 w 3122"/>
                <a:gd name="T23" fmla="*/ 2613 h 3460"/>
                <a:gd name="T24" fmla="*/ 2649 w 3122"/>
                <a:gd name="T25" fmla="*/ 2507 h 3460"/>
                <a:gd name="T26" fmla="*/ 2845 w 3122"/>
                <a:gd name="T27" fmla="*/ 2223 h 3460"/>
                <a:gd name="T28" fmla="*/ 2965 w 3122"/>
                <a:gd name="T29" fmla="*/ 1902 h 3460"/>
                <a:gd name="T30" fmla="*/ 3008 w 3122"/>
                <a:gd name="T31" fmla="*/ 1557 h 3460"/>
                <a:gd name="T32" fmla="*/ 2955 w 3122"/>
                <a:gd name="T33" fmla="*/ 1174 h 3460"/>
                <a:gd name="T34" fmla="*/ 2810 w 3122"/>
                <a:gd name="T35" fmla="*/ 830 h 3460"/>
                <a:gd name="T36" fmla="*/ 2583 w 3122"/>
                <a:gd name="T37" fmla="*/ 538 h 3460"/>
                <a:gd name="T38" fmla="*/ 2291 w 3122"/>
                <a:gd name="T39" fmla="*/ 312 h 3460"/>
                <a:gd name="T40" fmla="*/ 1946 w 3122"/>
                <a:gd name="T41" fmla="*/ 167 h 3460"/>
                <a:gd name="T42" fmla="*/ 1562 w 3122"/>
                <a:gd name="T43" fmla="*/ 115 h 3460"/>
                <a:gd name="T44" fmla="*/ 1177 w 3122"/>
                <a:gd name="T45" fmla="*/ 167 h 3460"/>
                <a:gd name="T46" fmla="*/ 833 w 3122"/>
                <a:gd name="T47" fmla="*/ 312 h 3460"/>
                <a:gd name="T48" fmla="*/ 540 w 3122"/>
                <a:gd name="T49" fmla="*/ 538 h 3460"/>
                <a:gd name="T50" fmla="*/ 314 w 3122"/>
                <a:gd name="T51" fmla="*/ 830 h 3460"/>
                <a:gd name="T52" fmla="*/ 168 w 3122"/>
                <a:gd name="T53" fmla="*/ 1174 h 3460"/>
                <a:gd name="T54" fmla="*/ 117 w 3122"/>
                <a:gd name="T55" fmla="*/ 1557 h 3460"/>
                <a:gd name="T56" fmla="*/ 166 w 3122"/>
                <a:gd name="T57" fmla="*/ 1932 h 3460"/>
                <a:gd name="T58" fmla="*/ 306 w 3122"/>
                <a:gd name="T59" fmla="*/ 2270 h 3460"/>
                <a:gd name="T60" fmla="*/ 523 w 3122"/>
                <a:gd name="T61" fmla="*/ 2559 h 3460"/>
                <a:gd name="T62" fmla="*/ 805 w 3122"/>
                <a:gd name="T63" fmla="*/ 2785 h 3460"/>
                <a:gd name="T64" fmla="*/ 1138 w 3122"/>
                <a:gd name="T65" fmla="*/ 2936 h 3460"/>
                <a:gd name="T66" fmla="*/ 1174 w 3122"/>
                <a:gd name="T67" fmla="*/ 2751 h 3460"/>
                <a:gd name="T68" fmla="*/ 1158 w 3122"/>
                <a:gd name="T69" fmla="*/ 2696 h 3460"/>
                <a:gd name="T70" fmla="*/ 1200 w 3122"/>
                <a:gd name="T71" fmla="*/ 2655 h 3460"/>
                <a:gd name="T72" fmla="*/ 1255 w 3122"/>
                <a:gd name="T73" fmla="*/ 2669 h 3460"/>
                <a:gd name="T74" fmla="*/ 1619 w 3122"/>
                <a:gd name="T75" fmla="*/ 3049 h 3460"/>
                <a:gd name="T76" fmla="*/ 1602 w 3122"/>
                <a:gd name="T77" fmla="*/ 3097 h 3460"/>
                <a:gd name="T78" fmla="*/ 1215 w 3122"/>
                <a:gd name="T79" fmla="*/ 3460 h 3460"/>
                <a:gd name="T80" fmla="*/ 1165 w 3122"/>
                <a:gd name="T81" fmla="*/ 3431 h 3460"/>
                <a:gd name="T82" fmla="*/ 1165 w 3122"/>
                <a:gd name="T83" fmla="*/ 3374 h 3460"/>
                <a:gd name="T84" fmla="*/ 1232 w 3122"/>
                <a:gd name="T85" fmla="*/ 3078 h 3460"/>
                <a:gd name="T86" fmla="*/ 868 w 3122"/>
                <a:gd name="T87" fmla="*/ 2951 h 3460"/>
                <a:gd name="T88" fmla="*/ 552 w 3122"/>
                <a:gd name="T89" fmla="*/ 2743 h 3460"/>
                <a:gd name="T90" fmla="*/ 295 w 3122"/>
                <a:gd name="T91" fmla="*/ 2466 h 3460"/>
                <a:gd name="T92" fmla="*/ 111 w 3122"/>
                <a:gd name="T93" fmla="*/ 2133 h 3460"/>
                <a:gd name="T94" fmla="*/ 14 w 3122"/>
                <a:gd name="T95" fmla="*/ 1757 h 3460"/>
                <a:gd name="T96" fmla="*/ 14 w 3122"/>
                <a:gd name="T97" fmla="*/ 1355 h 3460"/>
                <a:gd name="T98" fmla="*/ 115 w 3122"/>
                <a:gd name="T99" fmla="*/ 974 h 3460"/>
                <a:gd name="T100" fmla="*/ 302 w 3122"/>
                <a:gd name="T101" fmla="*/ 639 h 3460"/>
                <a:gd name="T102" fmla="*/ 564 w 3122"/>
                <a:gd name="T103" fmla="*/ 360 h 3460"/>
                <a:gd name="T104" fmla="*/ 888 w 3122"/>
                <a:gd name="T105" fmla="*/ 152 h 3460"/>
                <a:gd name="T106" fmla="*/ 1259 w 3122"/>
                <a:gd name="T107" fmla="*/ 29 h 3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22" h="3460">
                  <a:moveTo>
                    <a:pt x="1562" y="0"/>
                  </a:moveTo>
                  <a:lnTo>
                    <a:pt x="1664" y="3"/>
                  </a:lnTo>
                  <a:lnTo>
                    <a:pt x="1765" y="14"/>
                  </a:lnTo>
                  <a:lnTo>
                    <a:pt x="1864" y="29"/>
                  </a:lnTo>
                  <a:lnTo>
                    <a:pt x="1961" y="51"/>
                  </a:lnTo>
                  <a:lnTo>
                    <a:pt x="2054" y="80"/>
                  </a:lnTo>
                  <a:lnTo>
                    <a:pt x="2147" y="113"/>
                  </a:lnTo>
                  <a:lnTo>
                    <a:pt x="2235" y="152"/>
                  </a:lnTo>
                  <a:lnTo>
                    <a:pt x="2321" y="197"/>
                  </a:lnTo>
                  <a:lnTo>
                    <a:pt x="2404" y="246"/>
                  </a:lnTo>
                  <a:lnTo>
                    <a:pt x="2483" y="301"/>
                  </a:lnTo>
                  <a:lnTo>
                    <a:pt x="2559" y="360"/>
                  </a:lnTo>
                  <a:lnTo>
                    <a:pt x="2630" y="424"/>
                  </a:lnTo>
                  <a:lnTo>
                    <a:pt x="2698" y="491"/>
                  </a:lnTo>
                  <a:lnTo>
                    <a:pt x="2762" y="563"/>
                  </a:lnTo>
                  <a:lnTo>
                    <a:pt x="2821" y="639"/>
                  </a:lnTo>
                  <a:lnTo>
                    <a:pt x="2875" y="717"/>
                  </a:lnTo>
                  <a:lnTo>
                    <a:pt x="2926" y="800"/>
                  </a:lnTo>
                  <a:lnTo>
                    <a:pt x="2970" y="885"/>
                  </a:lnTo>
                  <a:lnTo>
                    <a:pt x="3009" y="974"/>
                  </a:lnTo>
                  <a:lnTo>
                    <a:pt x="3043" y="1065"/>
                  </a:lnTo>
                  <a:lnTo>
                    <a:pt x="3071" y="1160"/>
                  </a:lnTo>
                  <a:lnTo>
                    <a:pt x="3094" y="1256"/>
                  </a:lnTo>
                  <a:lnTo>
                    <a:pt x="3110" y="1355"/>
                  </a:lnTo>
                  <a:lnTo>
                    <a:pt x="3119" y="1455"/>
                  </a:lnTo>
                  <a:lnTo>
                    <a:pt x="3122" y="1557"/>
                  </a:lnTo>
                  <a:lnTo>
                    <a:pt x="3120" y="1652"/>
                  </a:lnTo>
                  <a:lnTo>
                    <a:pt x="3112" y="1746"/>
                  </a:lnTo>
                  <a:lnTo>
                    <a:pt x="3097" y="1838"/>
                  </a:lnTo>
                  <a:lnTo>
                    <a:pt x="3078" y="1929"/>
                  </a:lnTo>
                  <a:lnTo>
                    <a:pt x="3053" y="2019"/>
                  </a:lnTo>
                  <a:lnTo>
                    <a:pt x="3023" y="2106"/>
                  </a:lnTo>
                  <a:lnTo>
                    <a:pt x="2988" y="2192"/>
                  </a:lnTo>
                  <a:lnTo>
                    <a:pt x="2948" y="2276"/>
                  </a:lnTo>
                  <a:lnTo>
                    <a:pt x="2901" y="2357"/>
                  </a:lnTo>
                  <a:lnTo>
                    <a:pt x="2851" y="2436"/>
                  </a:lnTo>
                  <a:lnTo>
                    <a:pt x="2796" y="2511"/>
                  </a:lnTo>
                  <a:lnTo>
                    <a:pt x="2735" y="2583"/>
                  </a:lnTo>
                  <a:lnTo>
                    <a:pt x="2670" y="2653"/>
                  </a:lnTo>
                  <a:lnTo>
                    <a:pt x="2659" y="2662"/>
                  </a:lnTo>
                  <a:lnTo>
                    <a:pt x="2645" y="2667"/>
                  </a:lnTo>
                  <a:lnTo>
                    <a:pt x="2630" y="2669"/>
                  </a:lnTo>
                  <a:lnTo>
                    <a:pt x="2615" y="2668"/>
                  </a:lnTo>
                  <a:lnTo>
                    <a:pt x="2602" y="2662"/>
                  </a:lnTo>
                  <a:lnTo>
                    <a:pt x="2589" y="2653"/>
                  </a:lnTo>
                  <a:lnTo>
                    <a:pt x="2580" y="2641"/>
                  </a:lnTo>
                  <a:lnTo>
                    <a:pt x="2573" y="2628"/>
                  </a:lnTo>
                  <a:lnTo>
                    <a:pt x="2571" y="2613"/>
                  </a:lnTo>
                  <a:lnTo>
                    <a:pt x="2573" y="2598"/>
                  </a:lnTo>
                  <a:lnTo>
                    <a:pt x="2580" y="2583"/>
                  </a:lnTo>
                  <a:lnTo>
                    <a:pt x="2588" y="2572"/>
                  </a:lnTo>
                  <a:lnTo>
                    <a:pt x="2649" y="2507"/>
                  </a:lnTo>
                  <a:lnTo>
                    <a:pt x="2705" y="2440"/>
                  </a:lnTo>
                  <a:lnTo>
                    <a:pt x="2755" y="2371"/>
                  </a:lnTo>
                  <a:lnTo>
                    <a:pt x="2803" y="2297"/>
                  </a:lnTo>
                  <a:lnTo>
                    <a:pt x="2845" y="2223"/>
                  </a:lnTo>
                  <a:lnTo>
                    <a:pt x="2882" y="2145"/>
                  </a:lnTo>
                  <a:lnTo>
                    <a:pt x="2915" y="2066"/>
                  </a:lnTo>
                  <a:lnTo>
                    <a:pt x="2942" y="1985"/>
                  </a:lnTo>
                  <a:lnTo>
                    <a:pt x="2965" y="1902"/>
                  </a:lnTo>
                  <a:lnTo>
                    <a:pt x="2983" y="1817"/>
                  </a:lnTo>
                  <a:lnTo>
                    <a:pt x="2997" y="1732"/>
                  </a:lnTo>
                  <a:lnTo>
                    <a:pt x="3004" y="1645"/>
                  </a:lnTo>
                  <a:lnTo>
                    <a:pt x="3008" y="1557"/>
                  </a:lnTo>
                  <a:lnTo>
                    <a:pt x="3003" y="1458"/>
                  </a:lnTo>
                  <a:lnTo>
                    <a:pt x="2994" y="1362"/>
                  </a:lnTo>
                  <a:lnTo>
                    <a:pt x="2978" y="1267"/>
                  </a:lnTo>
                  <a:lnTo>
                    <a:pt x="2955" y="1174"/>
                  </a:lnTo>
                  <a:lnTo>
                    <a:pt x="2928" y="1084"/>
                  </a:lnTo>
                  <a:lnTo>
                    <a:pt x="2893" y="996"/>
                  </a:lnTo>
                  <a:lnTo>
                    <a:pt x="2854" y="911"/>
                  </a:lnTo>
                  <a:lnTo>
                    <a:pt x="2810" y="830"/>
                  </a:lnTo>
                  <a:lnTo>
                    <a:pt x="2759" y="752"/>
                  </a:lnTo>
                  <a:lnTo>
                    <a:pt x="2706" y="676"/>
                  </a:lnTo>
                  <a:lnTo>
                    <a:pt x="2647" y="605"/>
                  </a:lnTo>
                  <a:lnTo>
                    <a:pt x="2583" y="538"/>
                  </a:lnTo>
                  <a:lnTo>
                    <a:pt x="2516" y="475"/>
                  </a:lnTo>
                  <a:lnTo>
                    <a:pt x="2444" y="416"/>
                  </a:lnTo>
                  <a:lnTo>
                    <a:pt x="2369" y="362"/>
                  </a:lnTo>
                  <a:lnTo>
                    <a:pt x="2291" y="312"/>
                  </a:lnTo>
                  <a:lnTo>
                    <a:pt x="2209" y="268"/>
                  </a:lnTo>
                  <a:lnTo>
                    <a:pt x="2123" y="229"/>
                  </a:lnTo>
                  <a:lnTo>
                    <a:pt x="2036" y="195"/>
                  </a:lnTo>
                  <a:lnTo>
                    <a:pt x="1946" y="167"/>
                  </a:lnTo>
                  <a:lnTo>
                    <a:pt x="1852" y="145"/>
                  </a:lnTo>
                  <a:lnTo>
                    <a:pt x="1758" y="129"/>
                  </a:lnTo>
                  <a:lnTo>
                    <a:pt x="1661" y="118"/>
                  </a:lnTo>
                  <a:lnTo>
                    <a:pt x="1562" y="115"/>
                  </a:lnTo>
                  <a:lnTo>
                    <a:pt x="1463" y="118"/>
                  </a:lnTo>
                  <a:lnTo>
                    <a:pt x="1366" y="129"/>
                  </a:lnTo>
                  <a:lnTo>
                    <a:pt x="1271" y="145"/>
                  </a:lnTo>
                  <a:lnTo>
                    <a:pt x="1177" y="167"/>
                  </a:lnTo>
                  <a:lnTo>
                    <a:pt x="1087" y="195"/>
                  </a:lnTo>
                  <a:lnTo>
                    <a:pt x="1000" y="229"/>
                  </a:lnTo>
                  <a:lnTo>
                    <a:pt x="915" y="268"/>
                  </a:lnTo>
                  <a:lnTo>
                    <a:pt x="833" y="312"/>
                  </a:lnTo>
                  <a:lnTo>
                    <a:pt x="754" y="362"/>
                  </a:lnTo>
                  <a:lnTo>
                    <a:pt x="679" y="416"/>
                  </a:lnTo>
                  <a:lnTo>
                    <a:pt x="608" y="475"/>
                  </a:lnTo>
                  <a:lnTo>
                    <a:pt x="540" y="538"/>
                  </a:lnTo>
                  <a:lnTo>
                    <a:pt x="476" y="605"/>
                  </a:lnTo>
                  <a:lnTo>
                    <a:pt x="417" y="676"/>
                  </a:lnTo>
                  <a:lnTo>
                    <a:pt x="364" y="752"/>
                  </a:lnTo>
                  <a:lnTo>
                    <a:pt x="314" y="830"/>
                  </a:lnTo>
                  <a:lnTo>
                    <a:pt x="269" y="911"/>
                  </a:lnTo>
                  <a:lnTo>
                    <a:pt x="230" y="996"/>
                  </a:lnTo>
                  <a:lnTo>
                    <a:pt x="197" y="1084"/>
                  </a:lnTo>
                  <a:lnTo>
                    <a:pt x="168" y="1174"/>
                  </a:lnTo>
                  <a:lnTo>
                    <a:pt x="146" y="1267"/>
                  </a:lnTo>
                  <a:lnTo>
                    <a:pt x="129" y="1362"/>
                  </a:lnTo>
                  <a:lnTo>
                    <a:pt x="120" y="1458"/>
                  </a:lnTo>
                  <a:lnTo>
                    <a:pt x="117" y="1557"/>
                  </a:lnTo>
                  <a:lnTo>
                    <a:pt x="120" y="1653"/>
                  </a:lnTo>
                  <a:lnTo>
                    <a:pt x="129" y="1748"/>
                  </a:lnTo>
                  <a:lnTo>
                    <a:pt x="144" y="1841"/>
                  </a:lnTo>
                  <a:lnTo>
                    <a:pt x="166" y="1932"/>
                  </a:lnTo>
                  <a:lnTo>
                    <a:pt x="192" y="2020"/>
                  </a:lnTo>
                  <a:lnTo>
                    <a:pt x="225" y="2106"/>
                  </a:lnTo>
                  <a:lnTo>
                    <a:pt x="263" y="2190"/>
                  </a:lnTo>
                  <a:lnTo>
                    <a:pt x="306" y="2270"/>
                  </a:lnTo>
                  <a:lnTo>
                    <a:pt x="353" y="2348"/>
                  </a:lnTo>
                  <a:lnTo>
                    <a:pt x="406" y="2422"/>
                  </a:lnTo>
                  <a:lnTo>
                    <a:pt x="462" y="2492"/>
                  </a:lnTo>
                  <a:lnTo>
                    <a:pt x="523" y="2559"/>
                  </a:lnTo>
                  <a:lnTo>
                    <a:pt x="589" y="2622"/>
                  </a:lnTo>
                  <a:lnTo>
                    <a:pt x="657" y="2681"/>
                  </a:lnTo>
                  <a:lnTo>
                    <a:pt x="730" y="2735"/>
                  </a:lnTo>
                  <a:lnTo>
                    <a:pt x="805" y="2785"/>
                  </a:lnTo>
                  <a:lnTo>
                    <a:pt x="884" y="2830"/>
                  </a:lnTo>
                  <a:lnTo>
                    <a:pt x="966" y="2871"/>
                  </a:lnTo>
                  <a:lnTo>
                    <a:pt x="1051" y="2905"/>
                  </a:lnTo>
                  <a:lnTo>
                    <a:pt x="1138" y="2936"/>
                  </a:lnTo>
                  <a:lnTo>
                    <a:pt x="1229" y="2960"/>
                  </a:lnTo>
                  <a:lnTo>
                    <a:pt x="1320" y="2979"/>
                  </a:lnTo>
                  <a:lnTo>
                    <a:pt x="1415" y="2991"/>
                  </a:lnTo>
                  <a:lnTo>
                    <a:pt x="1174" y="2751"/>
                  </a:lnTo>
                  <a:lnTo>
                    <a:pt x="1165" y="2739"/>
                  </a:lnTo>
                  <a:lnTo>
                    <a:pt x="1158" y="2725"/>
                  </a:lnTo>
                  <a:lnTo>
                    <a:pt x="1156" y="2710"/>
                  </a:lnTo>
                  <a:lnTo>
                    <a:pt x="1158" y="2696"/>
                  </a:lnTo>
                  <a:lnTo>
                    <a:pt x="1165" y="2682"/>
                  </a:lnTo>
                  <a:lnTo>
                    <a:pt x="1174" y="2669"/>
                  </a:lnTo>
                  <a:lnTo>
                    <a:pt x="1186" y="2660"/>
                  </a:lnTo>
                  <a:lnTo>
                    <a:pt x="1200" y="2655"/>
                  </a:lnTo>
                  <a:lnTo>
                    <a:pt x="1215" y="2653"/>
                  </a:lnTo>
                  <a:lnTo>
                    <a:pt x="1230" y="2655"/>
                  </a:lnTo>
                  <a:lnTo>
                    <a:pt x="1244" y="2660"/>
                  </a:lnTo>
                  <a:lnTo>
                    <a:pt x="1255" y="2669"/>
                  </a:lnTo>
                  <a:lnTo>
                    <a:pt x="1602" y="3015"/>
                  </a:lnTo>
                  <a:lnTo>
                    <a:pt x="1609" y="3024"/>
                  </a:lnTo>
                  <a:lnTo>
                    <a:pt x="1615" y="3034"/>
                  </a:lnTo>
                  <a:lnTo>
                    <a:pt x="1619" y="3049"/>
                  </a:lnTo>
                  <a:lnTo>
                    <a:pt x="1619" y="3064"/>
                  </a:lnTo>
                  <a:lnTo>
                    <a:pt x="1615" y="3078"/>
                  </a:lnTo>
                  <a:lnTo>
                    <a:pt x="1609" y="3089"/>
                  </a:lnTo>
                  <a:lnTo>
                    <a:pt x="1602" y="3097"/>
                  </a:lnTo>
                  <a:lnTo>
                    <a:pt x="1255" y="3443"/>
                  </a:lnTo>
                  <a:lnTo>
                    <a:pt x="1244" y="3453"/>
                  </a:lnTo>
                  <a:lnTo>
                    <a:pt x="1229" y="3458"/>
                  </a:lnTo>
                  <a:lnTo>
                    <a:pt x="1215" y="3460"/>
                  </a:lnTo>
                  <a:lnTo>
                    <a:pt x="1200" y="3458"/>
                  </a:lnTo>
                  <a:lnTo>
                    <a:pt x="1186" y="3453"/>
                  </a:lnTo>
                  <a:lnTo>
                    <a:pt x="1174" y="3443"/>
                  </a:lnTo>
                  <a:lnTo>
                    <a:pt x="1165" y="3431"/>
                  </a:lnTo>
                  <a:lnTo>
                    <a:pt x="1158" y="3417"/>
                  </a:lnTo>
                  <a:lnTo>
                    <a:pt x="1156" y="3402"/>
                  </a:lnTo>
                  <a:lnTo>
                    <a:pt x="1158" y="3388"/>
                  </a:lnTo>
                  <a:lnTo>
                    <a:pt x="1165" y="3374"/>
                  </a:lnTo>
                  <a:lnTo>
                    <a:pt x="1174" y="3361"/>
                  </a:lnTo>
                  <a:lnTo>
                    <a:pt x="1429" y="3108"/>
                  </a:lnTo>
                  <a:lnTo>
                    <a:pt x="1329" y="3096"/>
                  </a:lnTo>
                  <a:lnTo>
                    <a:pt x="1232" y="3078"/>
                  </a:lnTo>
                  <a:lnTo>
                    <a:pt x="1137" y="3055"/>
                  </a:lnTo>
                  <a:lnTo>
                    <a:pt x="1045" y="3026"/>
                  </a:lnTo>
                  <a:lnTo>
                    <a:pt x="956" y="2991"/>
                  </a:lnTo>
                  <a:lnTo>
                    <a:pt x="868" y="2951"/>
                  </a:lnTo>
                  <a:lnTo>
                    <a:pt x="784" y="2906"/>
                  </a:lnTo>
                  <a:lnTo>
                    <a:pt x="703" y="2856"/>
                  </a:lnTo>
                  <a:lnTo>
                    <a:pt x="625" y="2802"/>
                  </a:lnTo>
                  <a:lnTo>
                    <a:pt x="552" y="2743"/>
                  </a:lnTo>
                  <a:lnTo>
                    <a:pt x="481" y="2680"/>
                  </a:lnTo>
                  <a:lnTo>
                    <a:pt x="415" y="2612"/>
                  </a:lnTo>
                  <a:lnTo>
                    <a:pt x="353" y="2540"/>
                  </a:lnTo>
                  <a:lnTo>
                    <a:pt x="295" y="2466"/>
                  </a:lnTo>
                  <a:lnTo>
                    <a:pt x="242" y="2387"/>
                  </a:lnTo>
                  <a:lnTo>
                    <a:pt x="193" y="2306"/>
                  </a:lnTo>
                  <a:lnTo>
                    <a:pt x="149" y="2221"/>
                  </a:lnTo>
                  <a:lnTo>
                    <a:pt x="111" y="2133"/>
                  </a:lnTo>
                  <a:lnTo>
                    <a:pt x="78" y="2042"/>
                  </a:lnTo>
                  <a:lnTo>
                    <a:pt x="50" y="1950"/>
                  </a:lnTo>
                  <a:lnTo>
                    <a:pt x="29" y="1855"/>
                  </a:lnTo>
                  <a:lnTo>
                    <a:pt x="14" y="1757"/>
                  </a:lnTo>
                  <a:lnTo>
                    <a:pt x="4" y="1658"/>
                  </a:lnTo>
                  <a:lnTo>
                    <a:pt x="0" y="1557"/>
                  </a:lnTo>
                  <a:lnTo>
                    <a:pt x="4" y="1455"/>
                  </a:lnTo>
                  <a:lnTo>
                    <a:pt x="14" y="1355"/>
                  </a:lnTo>
                  <a:lnTo>
                    <a:pt x="29" y="1256"/>
                  </a:lnTo>
                  <a:lnTo>
                    <a:pt x="53" y="1160"/>
                  </a:lnTo>
                  <a:lnTo>
                    <a:pt x="80" y="1065"/>
                  </a:lnTo>
                  <a:lnTo>
                    <a:pt x="115" y="974"/>
                  </a:lnTo>
                  <a:lnTo>
                    <a:pt x="153" y="885"/>
                  </a:lnTo>
                  <a:lnTo>
                    <a:pt x="198" y="800"/>
                  </a:lnTo>
                  <a:lnTo>
                    <a:pt x="248" y="717"/>
                  </a:lnTo>
                  <a:lnTo>
                    <a:pt x="302" y="639"/>
                  </a:lnTo>
                  <a:lnTo>
                    <a:pt x="362" y="563"/>
                  </a:lnTo>
                  <a:lnTo>
                    <a:pt x="425" y="491"/>
                  </a:lnTo>
                  <a:lnTo>
                    <a:pt x="493" y="424"/>
                  </a:lnTo>
                  <a:lnTo>
                    <a:pt x="564" y="360"/>
                  </a:lnTo>
                  <a:lnTo>
                    <a:pt x="640" y="301"/>
                  </a:lnTo>
                  <a:lnTo>
                    <a:pt x="720" y="246"/>
                  </a:lnTo>
                  <a:lnTo>
                    <a:pt x="802" y="197"/>
                  </a:lnTo>
                  <a:lnTo>
                    <a:pt x="888" y="152"/>
                  </a:lnTo>
                  <a:lnTo>
                    <a:pt x="978" y="113"/>
                  </a:lnTo>
                  <a:lnTo>
                    <a:pt x="1069" y="80"/>
                  </a:lnTo>
                  <a:lnTo>
                    <a:pt x="1163" y="51"/>
                  </a:lnTo>
                  <a:lnTo>
                    <a:pt x="1259" y="29"/>
                  </a:lnTo>
                  <a:lnTo>
                    <a:pt x="1358" y="14"/>
                  </a:lnTo>
                  <a:lnTo>
                    <a:pt x="1459" y="3"/>
                  </a:lnTo>
                  <a:lnTo>
                    <a:pt x="15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" name="Group 380"/>
          <p:cNvGrpSpPr/>
          <p:nvPr/>
        </p:nvGrpSpPr>
        <p:grpSpPr>
          <a:xfrm>
            <a:off x="6643364" y="2193256"/>
            <a:ext cx="401637" cy="523875"/>
            <a:chOff x="3589338" y="3473451"/>
            <a:chExt cx="401637" cy="523875"/>
          </a:xfrm>
          <a:solidFill>
            <a:srgbClr val="000000"/>
          </a:solidFill>
        </p:grpSpPr>
        <p:sp>
          <p:nvSpPr>
            <p:cNvPr id="72" name="Freeform 252"/>
            <p:cNvSpPr>
              <a:spLocks noEditPoints="1"/>
            </p:cNvSpPr>
            <p:nvPr/>
          </p:nvSpPr>
          <p:spPr bwMode="auto">
            <a:xfrm>
              <a:off x="3589338" y="3473451"/>
              <a:ext cx="401637" cy="523875"/>
            </a:xfrm>
            <a:custGeom>
              <a:avLst/>
              <a:gdLst>
                <a:gd name="T0" fmla="*/ 116 w 2534"/>
                <a:gd name="T1" fmla="*/ 3182 h 3299"/>
                <a:gd name="T2" fmla="*/ 2418 w 2534"/>
                <a:gd name="T3" fmla="*/ 2952 h 3299"/>
                <a:gd name="T4" fmla="*/ 116 w 2534"/>
                <a:gd name="T5" fmla="*/ 1446 h 3299"/>
                <a:gd name="T6" fmla="*/ 2418 w 2534"/>
                <a:gd name="T7" fmla="*/ 2835 h 3299"/>
                <a:gd name="T8" fmla="*/ 116 w 2534"/>
                <a:gd name="T9" fmla="*/ 1446 h 3299"/>
                <a:gd name="T10" fmla="*/ 1177 w 2534"/>
                <a:gd name="T11" fmla="*/ 118 h 3299"/>
                <a:gd name="T12" fmla="*/ 1059 w 2534"/>
                <a:gd name="T13" fmla="*/ 141 h 3299"/>
                <a:gd name="T14" fmla="*/ 950 w 2534"/>
                <a:gd name="T15" fmla="*/ 183 h 3299"/>
                <a:gd name="T16" fmla="*/ 854 w 2534"/>
                <a:gd name="T17" fmla="*/ 243 h 3299"/>
                <a:gd name="T18" fmla="*/ 772 w 2534"/>
                <a:gd name="T19" fmla="*/ 318 h 3299"/>
                <a:gd name="T20" fmla="*/ 706 w 2534"/>
                <a:gd name="T21" fmla="*/ 407 h 3299"/>
                <a:gd name="T22" fmla="*/ 661 w 2534"/>
                <a:gd name="T23" fmla="*/ 507 h 3299"/>
                <a:gd name="T24" fmla="*/ 636 w 2534"/>
                <a:gd name="T25" fmla="*/ 615 h 3299"/>
                <a:gd name="T26" fmla="*/ 633 w 2534"/>
                <a:gd name="T27" fmla="*/ 1331 h 3299"/>
                <a:gd name="T28" fmla="*/ 1843 w 2534"/>
                <a:gd name="T29" fmla="*/ 672 h 3299"/>
                <a:gd name="T30" fmla="*/ 1831 w 2534"/>
                <a:gd name="T31" fmla="*/ 559 h 3299"/>
                <a:gd name="T32" fmla="*/ 1795 w 2534"/>
                <a:gd name="T33" fmla="*/ 455 h 3299"/>
                <a:gd name="T34" fmla="*/ 1739 w 2534"/>
                <a:gd name="T35" fmla="*/ 360 h 3299"/>
                <a:gd name="T36" fmla="*/ 1665 w 2534"/>
                <a:gd name="T37" fmla="*/ 279 h 3299"/>
                <a:gd name="T38" fmla="*/ 1575 w 2534"/>
                <a:gd name="T39" fmla="*/ 211 h 3299"/>
                <a:gd name="T40" fmla="*/ 1473 w 2534"/>
                <a:gd name="T41" fmla="*/ 160 h 3299"/>
                <a:gd name="T42" fmla="*/ 1360 w 2534"/>
                <a:gd name="T43" fmla="*/ 128 h 3299"/>
                <a:gd name="T44" fmla="*/ 1238 w 2534"/>
                <a:gd name="T45" fmla="*/ 116 h 3299"/>
                <a:gd name="T46" fmla="*/ 1307 w 2534"/>
                <a:gd name="T47" fmla="*/ 3 h 3299"/>
                <a:gd name="T48" fmla="*/ 1440 w 2534"/>
                <a:gd name="T49" fmla="*/ 27 h 3299"/>
                <a:gd name="T50" fmla="*/ 1563 w 2534"/>
                <a:gd name="T51" fmla="*/ 72 h 3299"/>
                <a:gd name="T52" fmla="*/ 1673 w 2534"/>
                <a:gd name="T53" fmla="*/ 137 h 3299"/>
                <a:gd name="T54" fmla="*/ 1769 w 2534"/>
                <a:gd name="T55" fmla="*/ 218 h 3299"/>
                <a:gd name="T56" fmla="*/ 1848 w 2534"/>
                <a:gd name="T57" fmla="*/ 315 h 3299"/>
                <a:gd name="T58" fmla="*/ 1907 w 2534"/>
                <a:gd name="T59" fmla="*/ 424 h 3299"/>
                <a:gd name="T60" fmla="*/ 1944 w 2534"/>
                <a:gd name="T61" fmla="*/ 544 h 3299"/>
                <a:gd name="T62" fmla="*/ 1958 w 2534"/>
                <a:gd name="T63" fmla="*/ 672 h 3299"/>
                <a:gd name="T64" fmla="*/ 2534 w 2534"/>
                <a:gd name="T65" fmla="*/ 1331 h 3299"/>
                <a:gd name="T66" fmla="*/ 0 w 2534"/>
                <a:gd name="T67" fmla="*/ 3299 h 3299"/>
                <a:gd name="T68" fmla="*/ 519 w 2534"/>
                <a:gd name="T69" fmla="*/ 1331 h 3299"/>
                <a:gd name="T70" fmla="*/ 522 w 2534"/>
                <a:gd name="T71" fmla="*/ 607 h 3299"/>
                <a:gd name="T72" fmla="*/ 547 w 2534"/>
                <a:gd name="T73" fmla="*/ 483 h 3299"/>
                <a:gd name="T74" fmla="*/ 595 w 2534"/>
                <a:gd name="T75" fmla="*/ 369 h 3299"/>
                <a:gd name="T76" fmla="*/ 665 w 2534"/>
                <a:gd name="T77" fmla="*/ 266 h 3299"/>
                <a:gd name="T78" fmla="*/ 753 w 2534"/>
                <a:gd name="T79" fmla="*/ 176 h 3299"/>
                <a:gd name="T80" fmla="*/ 857 w 2534"/>
                <a:gd name="T81" fmla="*/ 102 h 3299"/>
                <a:gd name="T82" fmla="*/ 974 w 2534"/>
                <a:gd name="T83" fmla="*/ 47 h 3299"/>
                <a:gd name="T84" fmla="*/ 1102 w 2534"/>
                <a:gd name="T85" fmla="*/ 12 h 3299"/>
                <a:gd name="T86" fmla="*/ 1238 w 2534"/>
                <a:gd name="T87" fmla="*/ 0 h 3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34" h="3299">
                  <a:moveTo>
                    <a:pt x="116" y="2952"/>
                  </a:moveTo>
                  <a:lnTo>
                    <a:pt x="116" y="3182"/>
                  </a:lnTo>
                  <a:lnTo>
                    <a:pt x="2418" y="3182"/>
                  </a:lnTo>
                  <a:lnTo>
                    <a:pt x="2418" y="2952"/>
                  </a:lnTo>
                  <a:lnTo>
                    <a:pt x="116" y="2952"/>
                  </a:lnTo>
                  <a:close/>
                  <a:moveTo>
                    <a:pt x="116" y="1446"/>
                  </a:moveTo>
                  <a:lnTo>
                    <a:pt x="116" y="2835"/>
                  </a:lnTo>
                  <a:lnTo>
                    <a:pt x="2418" y="2835"/>
                  </a:lnTo>
                  <a:lnTo>
                    <a:pt x="2418" y="1446"/>
                  </a:lnTo>
                  <a:lnTo>
                    <a:pt x="116" y="1446"/>
                  </a:lnTo>
                  <a:close/>
                  <a:moveTo>
                    <a:pt x="1238" y="116"/>
                  </a:moveTo>
                  <a:lnTo>
                    <a:pt x="1177" y="118"/>
                  </a:lnTo>
                  <a:lnTo>
                    <a:pt x="1116" y="128"/>
                  </a:lnTo>
                  <a:lnTo>
                    <a:pt x="1059" y="141"/>
                  </a:lnTo>
                  <a:lnTo>
                    <a:pt x="1002" y="160"/>
                  </a:lnTo>
                  <a:lnTo>
                    <a:pt x="950" y="183"/>
                  </a:lnTo>
                  <a:lnTo>
                    <a:pt x="900" y="211"/>
                  </a:lnTo>
                  <a:lnTo>
                    <a:pt x="854" y="243"/>
                  </a:lnTo>
                  <a:lnTo>
                    <a:pt x="811" y="279"/>
                  </a:lnTo>
                  <a:lnTo>
                    <a:pt x="772" y="318"/>
                  </a:lnTo>
                  <a:lnTo>
                    <a:pt x="737" y="360"/>
                  </a:lnTo>
                  <a:lnTo>
                    <a:pt x="706" y="407"/>
                  </a:lnTo>
                  <a:lnTo>
                    <a:pt x="682" y="455"/>
                  </a:lnTo>
                  <a:lnTo>
                    <a:pt x="661" y="507"/>
                  </a:lnTo>
                  <a:lnTo>
                    <a:pt x="646" y="559"/>
                  </a:lnTo>
                  <a:lnTo>
                    <a:pt x="636" y="615"/>
                  </a:lnTo>
                  <a:lnTo>
                    <a:pt x="633" y="672"/>
                  </a:lnTo>
                  <a:lnTo>
                    <a:pt x="633" y="1331"/>
                  </a:lnTo>
                  <a:lnTo>
                    <a:pt x="1843" y="1331"/>
                  </a:lnTo>
                  <a:lnTo>
                    <a:pt x="1843" y="672"/>
                  </a:lnTo>
                  <a:lnTo>
                    <a:pt x="1840" y="615"/>
                  </a:lnTo>
                  <a:lnTo>
                    <a:pt x="1831" y="559"/>
                  </a:lnTo>
                  <a:lnTo>
                    <a:pt x="1815" y="507"/>
                  </a:lnTo>
                  <a:lnTo>
                    <a:pt x="1795" y="455"/>
                  </a:lnTo>
                  <a:lnTo>
                    <a:pt x="1769" y="407"/>
                  </a:lnTo>
                  <a:lnTo>
                    <a:pt x="1739" y="360"/>
                  </a:lnTo>
                  <a:lnTo>
                    <a:pt x="1704" y="318"/>
                  </a:lnTo>
                  <a:lnTo>
                    <a:pt x="1665" y="279"/>
                  </a:lnTo>
                  <a:lnTo>
                    <a:pt x="1622" y="243"/>
                  </a:lnTo>
                  <a:lnTo>
                    <a:pt x="1575" y="211"/>
                  </a:lnTo>
                  <a:lnTo>
                    <a:pt x="1526" y="183"/>
                  </a:lnTo>
                  <a:lnTo>
                    <a:pt x="1473" y="160"/>
                  </a:lnTo>
                  <a:lnTo>
                    <a:pt x="1417" y="141"/>
                  </a:lnTo>
                  <a:lnTo>
                    <a:pt x="1360" y="128"/>
                  </a:lnTo>
                  <a:lnTo>
                    <a:pt x="1300" y="118"/>
                  </a:lnTo>
                  <a:lnTo>
                    <a:pt x="1238" y="116"/>
                  </a:lnTo>
                  <a:close/>
                  <a:moveTo>
                    <a:pt x="1238" y="0"/>
                  </a:moveTo>
                  <a:lnTo>
                    <a:pt x="1307" y="3"/>
                  </a:lnTo>
                  <a:lnTo>
                    <a:pt x="1374" y="12"/>
                  </a:lnTo>
                  <a:lnTo>
                    <a:pt x="1440" y="27"/>
                  </a:lnTo>
                  <a:lnTo>
                    <a:pt x="1503" y="47"/>
                  </a:lnTo>
                  <a:lnTo>
                    <a:pt x="1563" y="72"/>
                  </a:lnTo>
                  <a:lnTo>
                    <a:pt x="1619" y="102"/>
                  </a:lnTo>
                  <a:lnTo>
                    <a:pt x="1673" y="137"/>
                  </a:lnTo>
                  <a:lnTo>
                    <a:pt x="1723" y="176"/>
                  </a:lnTo>
                  <a:lnTo>
                    <a:pt x="1769" y="218"/>
                  </a:lnTo>
                  <a:lnTo>
                    <a:pt x="1811" y="266"/>
                  </a:lnTo>
                  <a:lnTo>
                    <a:pt x="1848" y="315"/>
                  </a:lnTo>
                  <a:lnTo>
                    <a:pt x="1880" y="369"/>
                  </a:lnTo>
                  <a:lnTo>
                    <a:pt x="1907" y="424"/>
                  </a:lnTo>
                  <a:lnTo>
                    <a:pt x="1929" y="483"/>
                  </a:lnTo>
                  <a:lnTo>
                    <a:pt x="1944" y="544"/>
                  </a:lnTo>
                  <a:lnTo>
                    <a:pt x="1955" y="607"/>
                  </a:lnTo>
                  <a:lnTo>
                    <a:pt x="1958" y="672"/>
                  </a:lnTo>
                  <a:lnTo>
                    <a:pt x="1958" y="1331"/>
                  </a:lnTo>
                  <a:lnTo>
                    <a:pt x="2534" y="1331"/>
                  </a:lnTo>
                  <a:lnTo>
                    <a:pt x="2534" y="3299"/>
                  </a:lnTo>
                  <a:lnTo>
                    <a:pt x="0" y="3299"/>
                  </a:lnTo>
                  <a:lnTo>
                    <a:pt x="0" y="1331"/>
                  </a:lnTo>
                  <a:lnTo>
                    <a:pt x="519" y="1331"/>
                  </a:lnTo>
                  <a:lnTo>
                    <a:pt x="519" y="672"/>
                  </a:lnTo>
                  <a:lnTo>
                    <a:pt x="522" y="607"/>
                  </a:lnTo>
                  <a:lnTo>
                    <a:pt x="531" y="544"/>
                  </a:lnTo>
                  <a:lnTo>
                    <a:pt x="547" y="483"/>
                  </a:lnTo>
                  <a:lnTo>
                    <a:pt x="569" y="424"/>
                  </a:lnTo>
                  <a:lnTo>
                    <a:pt x="595" y="369"/>
                  </a:lnTo>
                  <a:lnTo>
                    <a:pt x="628" y="315"/>
                  </a:lnTo>
                  <a:lnTo>
                    <a:pt x="665" y="266"/>
                  </a:lnTo>
                  <a:lnTo>
                    <a:pt x="707" y="218"/>
                  </a:lnTo>
                  <a:lnTo>
                    <a:pt x="753" y="176"/>
                  </a:lnTo>
                  <a:lnTo>
                    <a:pt x="802" y="137"/>
                  </a:lnTo>
                  <a:lnTo>
                    <a:pt x="857" y="102"/>
                  </a:lnTo>
                  <a:lnTo>
                    <a:pt x="913" y="72"/>
                  </a:lnTo>
                  <a:lnTo>
                    <a:pt x="974" y="47"/>
                  </a:lnTo>
                  <a:lnTo>
                    <a:pt x="1036" y="27"/>
                  </a:lnTo>
                  <a:lnTo>
                    <a:pt x="1102" y="12"/>
                  </a:lnTo>
                  <a:lnTo>
                    <a:pt x="1168" y="3"/>
                  </a:lnTo>
                  <a:lnTo>
                    <a:pt x="1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253"/>
            <p:cNvSpPr>
              <a:spLocks noEditPoints="1"/>
            </p:cNvSpPr>
            <p:nvPr/>
          </p:nvSpPr>
          <p:spPr bwMode="auto">
            <a:xfrm>
              <a:off x="3754438" y="3757613"/>
              <a:ext cx="73025" cy="128588"/>
            </a:xfrm>
            <a:custGeom>
              <a:avLst/>
              <a:gdLst>
                <a:gd name="T0" fmla="*/ 204 w 461"/>
                <a:gd name="T1" fmla="*/ 119 h 810"/>
                <a:gd name="T2" fmla="*/ 159 w 461"/>
                <a:gd name="T3" fmla="*/ 141 h 810"/>
                <a:gd name="T4" fmla="*/ 127 w 461"/>
                <a:gd name="T5" fmla="*/ 181 h 810"/>
                <a:gd name="T6" fmla="*/ 116 w 461"/>
                <a:gd name="T7" fmla="*/ 231 h 810"/>
                <a:gd name="T8" fmla="*/ 119 w 461"/>
                <a:gd name="T9" fmla="*/ 605 h 810"/>
                <a:gd name="T10" fmla="*/ 141 w 461"/>
                <a:gd name="T11" fmla="*/ 651 h 810"/>
                <a:gd name="T12" fmla="*/ 181 w 461"/>
                <a:gd name="T13" fmla="*/ 683 h 810"/>
                <a:gd name="T14" fmla="*/ 231 w 461"/>
                <a:gd name="T15" fmla="*/ 694 h 810"/>
                <a:gd name="T16" fmla="*/ 281 w 461"/>
                <a:gd name="T17" fmla="*/ 683 h 810"/>
                <a:gd name="T18" fmla="*/ 320 w 461"/>
                <a:gd name="T19" fmla="*/ 651 h 810"/>
                <a:gd name="T20" fmla="*/ 343 w 461"/>
                <a:gd name="T21" fmla="*/ 605 h 810"/>
                <a:gd name="T22" fmla="*/ 346 w 461"/>
                <a:gd name="T23" fmla="*/ 231 h 810"/>
                <a:gd name="T24" fmla="*/ 334 w 461"/>
                <a:gd name="T25" fmla="*/ 181 h 810"/>
                <a:gd name="T26" fmla="*/ 303 w 461"/>
                <a:gd name="T27" fmla="*/ 141 h 810"/>
                <a:gd name="T28" fmla="*/ 257 w 461"/>
                <a:gd name="T29" fmla="*/ 119 h 810"/>
                <a:gd name="T30" fmla="*/ 231 w 461"/>
                <a:gd name="T31" fmla="*/ 0 h 810"/>
                <a:gd name="T32" fmla="*/ 304 w 461"/>
                <a:gd name="T33" fmla="*/ 12 h 810"/>
                <a:gd name="T34" fmla="*/ 367 w 461"/>
                <a:gd name="T35" fmla="*/ 45 h 810"/>
                <a:gd name="T36" fmla="*/ 416 w 461"/>
                <a:gd name="T37" fmla="*/ 94 h 810"/>
                <a:gd name="T38" fmla="*/ 449 w 461"/>
                <a:gd name="T39" fmla="*/ 158 h 810"/>
                <a:gd name="T40" fmla="*/ 461 w 461"/>
                <a:gd name="T41" fmla="*/ 231 h 810"/>
                <a:gd name="T42" fmla="*/ 458 w 461"/>
                <a:gd name="T43" fmla="*/ 617 h 810"/>
                <a:gd name="T44" fmla="*/ 436 w 461"/>
                <a:gd name="T45" fmla="*/ 685 h 810"/>
                <a:gd name="T46" fmla="*/ 394 w 461"/>
                <a:gd name="T47" fmla="*/ 742 h 810"/>
                <a:gd name="T48" fmla="*/ 336 w 461"/>
                <a:gd name="T49" fmla="*/ 785 h 810"/>
                <a:gd name="T50" fmla="*/ 268 w 461"/>
                <a:gd name="T51" fmla="*/ 807 h 810"/>
                <a:gd name="T52" fmla="*/ 194 w 461"/>
                <a:gd name="T53" fmla="*/ 807 h 810"/>
                <a:gd name="T54" fmla="*/ 125 w 461"/>
                <a:gd name="T55" fmla="*/ 785 h 810"/>
                <a:gd name="T56" fmla="*/ 68 w 461"/>
                <a:gd name="T57" fmla="*/ 742 h 810"/>
                <a:gd name="T58" fmla="*/ 26 w 461"/>
                <a:gd name="T59" fmla="*/ 685 h 810"/>
                <a:gd name="T60" fmla="*/ 3 w 461"/>
                <a:gd name="T61" fmla="*/ 617 h 810"/>
                <a:gd name="T62" fmla="*/ 0 w 461"/>
                <a:gd name="T63" fmla="*/ 231 h 810"/>
                <a:gd name="T64" fmla="*/ 12 w 461"/>
                <a:gd name="T65" fmla="*/ 158 h 810"/>
                <a:gd name="T66" fmla="*/ 45 w 461"/>
                <a:gd name="T67" fmla="*/ 94 h 810"/>
                <a:gd name="T68" fmla="*/ 94 w 461"/>
                <a:gd name="T69" fmla="*/ 45 h 810"/>
                <a:gd name="T70" fmla="*/ 158 w 461"/>
                <a:gd name="T71" fmla="*/ 12 h 810"/>
                <a:gd name="T72" fmla="*/ 231 w 461"/>
                <a:gd name="T73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1" h="810">
                  <a:moveTo>
                    <a:pt x="231" y="116"/>
                  </a:moveTo>
                  <a:lnTo>
                    <a:pt x="204" y="119"/>
                  </a:lnTo>
                  <a:lnTo>
                    <a:pt x="181" y="127"/>
                  </a:lnTo>
                  <a:lnTo>
                    <a:pt x="159" y="141"/>
                  </a:lnTo>
                  <a:lnTo>
                    <a:pt x="141" y="159"/>
                  </a:lnTo>
                  <a:lnTo>
                    <a:pt x="127" y="181"/>
                  </a:lnTo>
                  <a:lnTo>
                    <a:pt x="119" y="205"/>
                  </a:lnTo>
                  <a:lnTo>
                    <a:pt x="116" y="231"/>
                  </a:lnTo>
                  <a:lnTo>
                    <a:pt x="116" y="579"/>
                  </a:lnTo>
                  <a:lnTo>
                    <a:pt x="119" y="605"/>
                  </a:lnTo>
                  <a:lnTo>
                    <a:pt x="127" y="629"/>
                  </a:lnTo>
                  <a:lnTo>
                    <a:pt x="141" y="651"/>
                  </a:lnTo>
                  <a:lnTo>
                    <a:pt x="159" y="669"/>
                  </a:lnTo>
                  <a:lnTo>
                    <a:pt x="181" y="683"/>
                  </a:lnTo>
                  <a:lnTo>
                    <a:pt x="204" y="691"/>
                  </a:lnTo>
                  <a:lnTo>
                    <a:pt x="231" y="694"/>
                  </a:lnTo>
                  <a:lnTo>
                    <a:pt x="257" y="691"/>
                  </a:lnTo>
                  <a:lnTo>
                    <a:pt x="281" y="683"/>
                  </a:lnTo>
                  <a:lnTo>
                    <a:pt x="303" y="669"/>
                  </a:lnTo>
                  <a:lnTo>
                    <a:pt x="320" y="651"/>
                  </a:lnTo>
                  <a:lnTo>
                    <a:pt x="334" y="629"/>
                  </a:lnTo>
                  <a:lnTo>
                    <a:pt x="343" y="605"/>
                  </a:lnTo>
                  <a:lnTo>
                    <a:pt x="346" y="579"/>
                  </a:lnTo>
                  <a:lnTo>
                    <a:pt x="346" y="231"/>
                  </a:lnTo>
                  <a:lnTo>
                    <a:pt x="343" y="205"/>
                  </a:lnTo>
                  <a:lnTo>
                    <a:pt x="334" y="181"/>
                  </a:lnTo>
                  <a:lnTo>
                    <a:pt x="320" y="159"/>
                  </a:lnTo>
                  <a:lnTo>
                    <a:pt x="303" y="141"/>
                  </a:lnTo>
                  <a:lnTo>
                    <a:pt x="281" y="127"/>
                  </a:lnTo>
                  <a:lnTo>
                    <a:pt x="257" y="119"/>
                  </a:lnTo>
                  <a:lnTo>
                    <a:pt x="231" y="116"/>
                  </a:lnTo>
                  <a:close/>
                  <a:moveTo>
                    <a:pt x="231" y="0"/>
                  </a:moveTo>
                  <a:lnTo>
                    <a:pt x="268" y="3"/>
                  </a:lnTo>
                  <a:lnTo>
                    <a:pt x="304" y="12"/>
                  </a:lnTo>
                  <a:lnTo>
                    <a:pt x="336" y="26"/>
                  </a:lnTo>
                  <a:lnTo>
                    <a:pt x="367" y="45"/>
                  </a:lnTo>
                  <a:lnTo>
                    <a:pt x="394" y="68"/>
                  </a:lnTo>
                  <a:lnTo>
                    <a:pt x="416" y="94"/>
                  </a:lnTo>
                  <a:lnTo>
                    <a:pt x="436" y="125"/>
                  </a:lnTo>
                  <a:lnTo>
                    <a:pt x="449" y="158"/>
                  </a:lnTo>
                  <a:lnTo>
                    <a:pt x="458" y="194"/>
                  </a:lnTo>
                  <a:lnTo>
                    <a:pt x="461" y="231"/>
                  </a:lnTo>
                  <a:lnTo>
                    <a:pt x="461" y="579"/>
                  </a:lnTo>
                  <a:lnTo>
                    <a:pt x="458" y="617"/>
                  </a:lnTo>
                  <a:lnTo>
                    <a:pt x="449" y="652"/>
                  </a:lnTo>
                  <a:lnTo>
                    <a:pt x="436" y="685"/>
                  </a:lnTo>
                  <a:lnTo>
                    <a:pt x="416" y="716"/>
                  </a:lnTo>
                  <a:lnTo>
                    <a:pt x="394" y="742"/>
                  </a:lnTo>
                  <a:lnTo>
                    <a:pt x="367" y="765"/>
                  </a:lnTo>
                  <a:lnTo>
                    <a:pt x="336" y="785"/>
                  </a:lnTo>
                  <a:lnTo>
                    <a:pt x="304" y="798"/>
                  </a:lnTo>
                  <a:lnTo>
                    <a:pt x="268" y="807"/>
                  </a:lnTo>
                  <a:lnTo>
                    <a:pt x="231" y="810"/>
                  </a:lnTo>
                  <a:lnTo>
                    <a:pt x="194" y="807"/>
                  </a:lnTo>
                  <a:lnTo>
                    <a:pt x="158" y="798"/>
                  </a:lnTo>
                  <a:lnTo>
                    <a:pt x="125" y="785"/>
                  </a:lnTo>
                  <a:lnTo>
                    <a:pt x="94" y="765"/>
                  </a:lnTo>
                  <a:lnTo>
                    <a:pt x="68" y="742"/>
                  </a:lnTo>
                  <a:lnTo>
                    <a:pt x="45" y="716"/>
                  </a:lnTo>
                  <a:lnTo>
                    <a:pt x="26" y="685"/>
                  </a:lnTo>
                  <a:lnTo>
                    <a:pt x="12" y="652"/>
                  </a:lnTo>
                  <a:lnTo>
                    <a:pt x="3" y="617"/>
                  </a:lnTo>
                  <a:lnTo>
                    <a:pt x="0" y="579"/>
                  </a:lnTo>
                  <a:lnTo>
                    <a:pt x="0" y="231"/>
                  </a:lnTo>
                  <a:lnTo>
                    <a:pt x="3" y="194"/>
                  </a:lnTo>
                  <a:lnTo>
                    <a:pt x="12" y="158"/>
                  </a:lnTo>
                  <a:lnTo>
                    <a:pt x="26" y="125"/>
                  </a:lnTo>
                  <a:lnTo>
                    <a:pt x="45" y="94"/>
                  </a:lnTo>
                  <a:lnTo>
                    <a:pt x="68" y="68"/>
                  </a:lnTo>
                  <a:lnTo>
                    <a:pt x="94" y="45"/>
                  </a:lnTo>
                  <a:lnTo>
                    <a:pt x="125" y="26"/>
                  </a:lnTo>
                  <a:lnTo>
                    <a:pt x="158" y="12"/>
                  </a:lnTo>
                  <a:lnTo>
                    <a:pt x="194" y="3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" name="Group 898"/>
          <p:cNvGrpSpPr/>
          <p:nvPr/>
        </p:nvGrpSpPr>
        <p:grpSpPr>
          <a:xfrm>
            <a:off x="5707869" y="2193256"/>
            <a:ext cx="401638" cy="523875"/>
            <a:chOff x="2667000" y="3473451"/>
            <a:chExt cx="401638" cy="523875"/>
          </a:xfrm>
          <a:solidFill>
            <a:srgbClr val="000000"/>
          </a:solidFill>
        </p:grpSpPr>
        <p:sp>
          <p:nvSpPr>
            <p:cNvPr id="75" name="Freeform 258"/>
            <p:cNvSpPr>
              <a:spLocks noEditPoints="1"/>
            </p:cNvSpPr>
            <p:nvPr/>
          </p:nvSpPr>
          <p:spPr bwMode="auto">
            <a:xfrm>
              <a:off x="2667000" y="3473451"/>
              <a:ext cx="401638" cy="523875"/>
            </a:xfrm>
            <a:custGeom>
              <a:avLst/>
              <a:gdLst>
                <a:gd name="T0" fmla="*/ 116 w 2534"/>
                <a:gd name="T1" fmla="*/ 3182 h 3299"/>
                <a:gd name="T2" fmla="*/ 2418 w 2534"/>
                <a:gd name="T3" fmla="*/ 2952 h 3299"/>
                <a:gd name="T4" fmla="*/ 116 w 2534"/>
                <a:gd name="T5" fmla="*/ 1446 h 3299"/>
                <a:gd name="T6" fmla="*/ 2418 w 2534"/>
                <a:gd name="T7" fmla="*/ 2835 h 3299"/>
                <a:gd name="T8" fmla="*/ 116 w 2534"/>
                <a:gd name="T9" fmla="*/ 1446 h 3299"/>
                <a:gd name="T10" fmla="*/ 1307 w 2534"/>
                <a:gd name="T11" fmla="*/ 3 h 3299"/>
                <a:gd name="T12" fmla="*/ 1440 w 2534"/>
                <a:gd name="T13" fmla="*/ 27 h 3299"/>
                <a:gd name="T14" fmla="*/ 1563 w 2534"/>
                <a:gd name="T15" fmla="*/ 72 h 3299"/>
                <a:gd name="T16" fmla="*/ 1673 w 2534"/>
                <a:gd name="T17" fmla="*/ 137 h 3299"/>
                <a:gd name="T18" fmla="*/ 1769 w 2534"/>
                <a:gd name="T19" fmla="*/ 218 h 3299"/>
                <a:gd name="T20" fmla="*/ 1848 w 2534"/>
                <a:gd name="T21" fmla="*/ 315 h 3299"/>
                <a:gd name="T22" fmla="*/ 1907 w 2534"/>
                <a:gd name="T23" fmla="*/ 424 h 3299"/>
                <a:gd name="T24" fmla="*/ 1944 w 2534"/>
                <a:gd name="T25" fmla="*/ 544 h 3299"/>
                <a:gd name="T26" fmla="*/ 1958 w 2534"/>
                <a:gd name="T27" fmla="*/ 672 h 3299"/>
                <a:gd name="T28" fmla="*/ 2534 w 2534"/>
                <a:gd name="T29" fmla="*/ 1331 h 3299"/>
                <a:gd name="T30" fmla="*/ 0 w 2534"/>
                <a:gd name="T31" fmla="*/ 3299 h 3299"/>
                <a:gd name="T32" fmla="*/ 1843 w 2534"/>
                <a:gd name="T33" fmla="*/ 1331 h 3299"/>
                <a:gd name="T34" fmla="*/ 1840 w 2534"/>
                <a:gd name="T35" fmla="*/ 615 h 3299"/>
                <a:gd name="T36" fmla="*/ 1815 w 2534"/>
                <a:gd name="T37" fmla="*/ 507 h 3299"/>
                <a:gd name="T38" fmla="*/ 1769 w 2534"/>
                <a:gd name="T39" fmla="*/ 407 h 3299"/>
                <a:gd name="T40" fmla="*/ 1704 w 2534"/>
                <a:gd name="T41" fmla="*/ 318 h 3299"/>
                <a:gd name="T42" fmla="*/ 1622 w 2534"/>
                <a:gd name="T43" fmla="*/ 243 h 3299"/>
                <a:gd name="T44" fmla="*/ 1526 w 2534"/>
                <a:gd name="T45" fmla="*/ 183 h 3299"/>
                <a:gd name="T46" fmla="*/ 1417 w 2534"/>
                <a:gd name="T47" fmla="*/ 141 h 3299"/>
                <a:gd name="T48" fmla="*/ 1300 w 2534"/>
                <a:gd name="T49" fmla="*/ 118 h 3299"/>
                <a:gd name="T50" fmla="*/ 1177 w 2534"/>
                <a:gd name="T51" fmla="*/ 118 h 3299"/>
                <a:gd name="T52" fmla="*/ 1059 w 2534"/>
                <a:gd name="T53" fmla="*/ 141 h 3299"/>
                <a:gd name="T54" fmla="*/ 950 w 2534"/>
                <a:gd name="T55" fmla="*/ 183 h 3299"/>
                <a:gd name="T56" fmla="*/ 854 w 2534"/>
                <a:gd name="T57" fmla="*/ 243 h 3299"/>
                <a:gd name="T58" fmla="*/ 772 w 2534"/>
                <a:gd name="T59" fmla="*/ 318 h 3299"/>
                <a:gd name="T60" fmla="*/ 706 w 2534"/>
                <a:gd name="T61" fmla="*/ 407 h 3299"/>
                <a:gd name="T62" fmla="*/ 661 w 2534"/>
                <a:gd name="T63" fmla="*/ 507 h 3299"/>
                <a:gd name="T64" fmla="*/ 636 w 2534"/>
                <a:gd name="T65" fmla="*/ 615 h 3299"/>
                <a:gd name="T66" fmla="*/ 633 w 2534"/>
                <a:gd name="T67" fmla="*/ 857 h 3299"/>
                <a:gd name="T68" fmla="*/ 622 w 2534"/>
                <a:gd name="T69" fmla="*/ 892 h 3299"/>
                <a:gd name="T70" fmla="*/ 594 w 2534"/>
                <a:gd name="T71" fmla="*/ 913 h 3299"/>
                <a:gd name="T72" fmla="*/ 558 w 2534"/>
                <a:gd name="T73" fmla="*/ 913 h 3299"/>
                <a:gd name="T74" fmla="*/ 530 w 2534"/>
                <a:gd name="T75" fmla="*/ 892 h 3299"/>
                <a:gd name="T76" fmla="*/ 519 w 2534"/>
                <a:gd name="T77" fmla="*/ 857 h 3299"/>
                <a:gd name="T78" fmla="*/ 522 w 2534"/>
                <a:gd name="T79" fmla="*/ 607 h 3299"/>
                <a:gd name="T80" fmla="*/ 547 w 2534"/>
                <a:gd name="T81" fmla="*/ 483 h 3299"/>
                <a:gd name="T82" fmla="*/ 595 w 2534"/>
                <a:gd name="T83" fmla="*/ 369 h 3299"/>
                <a:gd name="T84" fmla="*/ 665 w 2534"/>
                <a:gd name="T85" fmla="*/ 266 h 3299"/>
                <a:gd name="T86" fmla="*/ 753 w 2534"/>
                <a:gd name="T87" fmla="*/ 176 h 3299"/>
                <a:gd name="T88" fmla="*/ 857 w 2534"/>
                <a:gd name="T89" fmla="*/ 102 h 3299"/>
                <a:gd name="T90" fmla="*/ 974 w 2534"/>
                <a:gd name="T91" fmla="*/ 47 h 3299"/>
                <a:gd name="T92" fmla="*/ 1102 w 2534"/>
                <a:gd name="T93" fmla="*/ 12 h 3299"/>
                <a:gd name="T94" fmla="*/ 1238 w 2534"/>
                <a:gd name="T95" fmla="*/ 0 h 3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4" h="3299">
                  <a:moveTo>
                    <a:pt x="116" y="2952"/>
                  </a:moveTo>
                  <a:lnTo>
                    <a:pt x="116" y="3182"/>
                  </a:lnTo>
                  <a:lnTo>
                    <a:pt x="2418" y="3182"/>
                  </a:lnTo>
                  <a:lnTo>
                    <a:pt x="2418" y="2952"/>
                  </a:lnTo>
                  <a:lnTo>
                    <a:pt x="116" y="2952"/>
                  </a:lnTo>
                  <a:close/>
                  <a:moveTo>
                    <a:pt x="116" y="1446"/>
                  </a:moveTo>
                  <a:lnTo>
                    <a:pt x="116" y="2835"/>
                  </a:lnTo>
                  <a:lnTo>
                    <a:pt x="2418" y="2835"/>
                  </a:lnTo>
                  <a:lnTo>
                    <a:pt x="2418" y="1446"/>
                  </a:lnTo>
                  <a:lnTo>
                    <a:pt x="116" y="1446"/>
                  </a:lnTo>
                  <a:close/>
                  <a:moveTo>
                    <a:pt x="1238" y="0"/>
                  </a:moveTo>
                  <a:lnTo>
                    <a:pt x="1307" y="3"/>
                  </a:lnTo>
                  <a:lnTo>
                    <a:pt x="1374" y="12"/>
                  </a:lnTo>
                  <a:lnTo>
                    <a:pt x="1440" y="27"/>
                  </a:lnTo>
                  <a:lnTo>
                    <a:pt x="1503" y="47"/>
                  </a:lnTo>
                  <a:lnTo>
                    <a:pt x="1563" y="72"/>
                  </a:lnTo>
                  <a:lnTo>
                    <a:pt x="1619" y="102"/>
                  </a:lnTo>
                  <a:lnTo>
                    <a:pt x="1673" y="137"/>
                  </a:lnTo>
                  <a:lnTo>
                    <a:pt x="1723" y="176"/>
                  </a:lnTo>
                  <a:lnTo>
                    <a:pt x="1769" y="218"/>
                  </a:lnTo>
                  <a:lnTo>
                    <a:pt x="1811" y="266"/>
                  </a:lnTo>
                  <a:lnTo>
                    <a:pt x="1848" y="315"/>
                  </a:lnTo>
                  <a:lnTo>
                    <a:pt x="1880" y="369"/>
                  </a:lnTo>
                  <a:lnTo>
                    <a:pt x="1907" y="424"/>
                  </a:lnTo>
                  <a:lnTo>
                    <a:pt x="1929" y="483"/>
                  </a:lnTo>
                  <a:lnTo>
                    <a:pt x="1944" y="544"/>
                  </a:lnTo>
                  <a:lnTo>
                    <a:pt x="1955" y="607"/>
                  </a:lnTo>
                  <a:lnTo>
                    <a:pt x="1958" y="672"/>
                  </a:lnTo>
                  <a:lnTo>
                    <a:pt x="1958" y="1331"/>
                  </a:lnTo>
                  <a:lnTo>
                    <a:pt x="2534" y="1331"/>
                  </a:lnTo>
                  <a:lnTo>
                    <a:pt x="2534" y="3299"/>
                  </a:lnTo>
                  <a:lnTo>
                    <a:pt x="0" y="3299"/>
                  </a:lnTo>
                  <a:lnTo>
                    <a:pt x="0" y="1331"/>
                  </a:lnTo>
                  <a:lnTo>
                    <a:pt x="1843" y="1331"/>
                  </a:lnTo>
                  <a:lnTo>
                    <a:pt x="1843" y="672"/>
                  </a:lnTo>
                  <a:lnTo>
                    <a:pt x="1840" y="615"/>
                  </a:lnTo>
                  <a:lnTo>
                    <a:pt x="1831" y="559"/>
                  </a:lnTo>
                  <a:lnTo>
                    <a:pt x="1815" y="507"/>
                  </a:lnTo>
                  <a:lnTo>
                    <a:pt x="1795" y="455"/>
                  </a:lnTo>
                  <a:lnTo>
                    <a:pt x="1769" y="407"/>
                  </a:lnTo>
                  <a:lnTo>
                    <a:pt x="1739" y="360"/>
                  </a:lnTo>
                  <a:lnTo>
                    <a:pt x="1704" y="318"/>
                  </a:lnTo>
                  <a:lnTo>
                    <a:pt x="1665" y="279"/>
                  </a:lnTo>
                  <a:lnTo>
                    <a:pt x="1622" y="243"/>
                  </a:lnTo>
                  <a:lnTo>
                    <a:pt x="1575" y="211"/>
                  </a:lnTo>
                  <a:lnTo>
                    <a:pt x="1526" y="183"/>
                  </a:lnTo>
                  <a:lnTo>
                    <a:pt x="1473" y="160"/>
                  </a:lnTo>
                  <a:lnTo>
                    <a:pt x="1417" y="141"/>
                  </a:lnTo>
                  <a:lnTo>
                    <a:pt x="1360" y="128"/>
                  </a:lnTo>
                  <a:lnTo>
                    <a:pt x="1300" y="118"/>
                  </a:lnTo>
                  <a:lnTo>
                    <a:pt x="1238" y="116"/>
                  </a:lnTo>
                  <a:lnTo>
                    <a:pt x="1177" y="118"/>
                  </a:lnTo>
                  <a:lnTo>
                    <a:pt x="1116" y="128"/>
                  </a:lnTo>
                  <a:lnTo>
                    <a:pt x="1059" y="141"/>
                  </a:lnTo>
                  <a:lnTo>
                    <a:pt x="1002" y="160"/>
                  </a:lnTo>
                  <a:lnTo>
                    <a:pt x="950" y="183"/>
                  </a:lnTo>
                  <a:lnTo>
                    <a:pt x="900" y="211"/>
                  </a:lnTo>
                  <a:lnTo>
                    <a:pt x="854" y="243"/>
                  </a:lnTo>
                  <a:lnTo>
                    <a:pt x="811" y="279"/>
                  </a:lnTo>
                  <a:lnTo>
                    <a:pt x="772" y="318"/>
                  </a:lnTo>
                  <a:lnTo>
                    <a:pt x="737" y="360"/>
                  </a:lnTo>
                  <a:lnTo>
                    <a:pt x="706" y="407"/>
                  </a:lnTo>
                  <a:lnTo>
                    <a:pt x="682" y="455"/>
                  </a:lnTo>
                  <a:lnTo>
                    <a:pt x="661" y="507"/>
                  </a:lnTo>
                  <a:lnTo>
                    <a:pt x="646" y="559"/>
                  </a:lnTo>
                  <a:lnTo>
                    <a:pt x="636" y="615"/>
                  </a:lnTo>
                  <a:lnTo>
                    <a:pt x="633" y="672"/>
                  </a:lnTo>
                  <a:lnTo>
                    <a:pt x="633" y="857"/>
                  </a:lnTo>
                  <a:lnTo>
                    <a:pt x="630" y="876"/>
                  </a:lnTo>
                  <a:lnTo>
                    <a:pt x="622" y="892"/>
                  </a:lnTo>
                  <a:lnTo>
                    <a:pt x="610" y="904"/>
                  </a:lnTo>
                  <a:lnTo>
                    <a:pt x="594" y="913"/>
                  </a:lnTo>
                  <a:lnTo>
                    <a:pt x="576" y="916"/>
                  </a:lnTo>
                  <a:lnTo>
                    <a:pt x="558" y="913"/>
                  </a:lnTo>
                  <a:lnTo>
                    <a:pt x="542" y="904"/>
                  </a:lnTo>
                  <a:lnTo>
                    <a:pt x="530" y="892"/>
                  </a:lnTo>
                  <a:lnTo>
                    <a:pt x="522" y="876"/>
                  </a:lnTo>
                  <a:lnTo>
                    <a:pt x="519" y="857"/>
                  </a:lnTo>
                  <a:lnTo>
                    <a:pt x="519" y="672"/>
                  </a:lnTo>
                  <a:lnTo>
                    <a:pt x="522" y="607"/>
                  </a:lnTo>
                  <a:lnTo>
                    <a:pt x="531" y="544"/>
                  </a:lnTo>
                  <a:lnTo>
                    <a:pt x="547" y="483"/>
                  </a:lnTo>
                  <a:lnTo>
                    <a:pt x="569" y="424"/>
                  </a:lnTo>
                  <a:lnTo>
                    <a:pt x="595" y="369"/>
                  </a:lnTo>
                  <a:lnTo>
                    <a:pt x="628" y="315"/>
                  </a:lnTo>
                  <a:lnTo>
                    <a:pt x="665" y="266"/>
                  </a:lnTo>
                  <a:lnTo>
                    <a:pt x="707" y="218"/>
                  </a:lnTo>
                  <a:lnTo>
                    <a:pt x="753" y="176"/>
                  </a:lnTo>
                  <a:lnTo>
                    <a:pt x="802" y="137"/>
                  </a:lnTo>
                  <a:lnTo>
                    <a:pt x="857" y="102"/>
                  </a:lnTo>
                  <a:lnTo>
                    <a:pt x="913" y="72"/>
                  </a:lnTo>
                  <a:lnTo>
                    <a:pt x="974" y="47"/>
                  </a:lnTo>
                  <a:lnTo>
                    <a:pt x="1036" y="27"/>
                  </a:lnTo>
                  <a:lnTo>
                    <a:pt x="1102" y="12"/>
                  </a:lnTo>
                  <a:lnTo>
                    <a:pt x="1168" y="3"/>
                  </a:lnTo>
                  <a:lnTo>
                    <a:pt x="1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259"/>
            <p:cNvSpPr>
              <a:spLocks noEditPoints="1"/>
            </p:cNvSpPr>
            <p:nvPr/>
          </p:nvSpPr>
          <p:spPr bwMode="auto">
            <a:xfrm>
              <a:off x="2832100" y="3757613"/>
              <a:ext cx="73025" cy="128588"/>
            </a:xfrm>
            <a:custGeom>
              <a:avLst/>
              <a:gdLst>
                <a:gd name="T0" fmla="*/ 204 w 461"/>
                <a:gd name="T1" fmla="*/ 119 h 810"/>
                <a:gd name="T2" fmla="*/ 159 w 461"/>
                <a:gd name="T3" fmla="*/ 141 h 810"/>
                <a:gd name="T4" fmla="*/ 127 w 461"/>
                <a:gd name="T5" fmla="*/ 181 h 810"/>
                <a:gd name="T6" fmla="*/ 116 w 461"/>
                <a:gd name="T7" fmla="*/ 231 h 810"/>
                <a:gd name="T8" fmla="*/ 119 w 461"/>
                <a:gd name="T9" fmla="*/ 605 h 810"/>
                <a:gd name="T10" fmla="*/ 141 w 461"/>
                <a:gd name="T11" fmla="*/ 651 h 810"/>
                <a:gd name="T12" fmla="*/ 181 w 461"/>
                <a:gd name="T13" fmla="*/ 683 h 810"/>
                <a:gd name="T14" fmla="*/ 231 w 461"/>
                <a:gd name="T15" fmla="*/ 694 h 810"/>
                <a:gd name="T16" fmla="*/ 281 w 461"/>
                <a:gd name="T17" fmla="*/ 683 h 810"/>
                <a:gd name="T18" fmla="*/ 320 w 461"/>
                <a:gd name="T19" fmla="*/ 651 h 810"/>
                <a:gd name="T20" fmla="*/ 343 w 461"/>
                <a:gd name="T21" fmla="*/ 605 h 810"/>
                <a:gd name="T22" fmla="*/ 346 w 461"/>
                <a:gd name="T23" fmla="*/ 231 h 810"/>
                <a:gd name="T24" fmla="*/ 334 w 461"/>
                <a:gd name="T25" fmla="*/ 181 h 810"/>
                <a:gd name="T26" fmla="*/ 303 w 461"/>
                <a:gd name="T27" fmla="*/ 141 h 810"/>
                <a:gd name="T28" fmla="*/ 257 w 461"/>
                <a:gd name="T29" fmla="*/ 119 h 810"/>
                <a:gd name="T30" fmla="*/ 231 w 461"/>
                <a:gd name="T31" fmla="*/ 0 h 810"/>
                <a:gd name="T32" fmla="*/ 304 w 461"/>
                <a:gd name="T33" fmla="*/ 12 h 810"/>
                <a:gd name="T34" fmla="*/ 367 w 461"/>
                <a:gd name="T35" fmla="*/ 45 h 810"/>
                <a:gd name="T36" fmla="*/ 416 w 461"/>
                <a:gd name="T37" fmla="*/ 94 h 810"/>
                <a:gd name="T38" fmla="*/ 449 w 461"/>
                <a:gd name="T39" fmla="*/ 158 h 810"/>
                <a:gd name="T40" fmla="*/ 461 w 461"/>
                <a:gd name="T41" fmla="*/ 231 h 810"/>
                <a:gd name="T42" fmla="*/ 458 w 461"/>
                <a:gd name="T43" fmla="*/ 617 h 810"/>
                <a:gd name="T44" fmla="*/ 436 w 461"/>
                <a:gd name="T45" fmla="*/ 685 h 810"/>
                <a:gd name="T46" fmla="*/ 394 w 461"/>
                <a:gd name="T47" fmla="*/ 742 h 810"/>
                <a:gd name="T48" fmla="*/ 336 w 461"/>
                <a:gd name="T49" fmla="*/ 785 h 810"/>
                <a:gd name="T50" fmla="*/ 268 w 461"/>
                <a:gd name="T51" fmla="*/ 807 h 810"/>
                <a:gd name="T52" fmla="*/ 194 w 461"/>
                <a:gd name="T53" fmla="*/ 807 h 810"/>
                <a:gd name="T54" fmla="*/ 125 w 461"/>
                <a:gd name="T55" fmla="*/ 785 h 810"/>
                <a:gd name="T56" fmla="*/ 68 w 461"/>
                <a:gd name="T57" fmla="*/ 742 h 810"/>
                <a:gd name="T58" fmla="*/ 26 w 461"/>
                <a:gd name="T59" fmla="*/ 685 h 810"/>
                <a:gd name="T60" fmla="*/ 3 w 461"/>
                <a:gd name="T61" fmla="*/ 617 h 810"/>
                <a:gd name="T62" fmla="*/ 0 w 461"/>
                <a:gd name="T63" fmla="*/ 231 h 810"/>
                <a:gd name="T64" fmla="*/ 12 w 461"/>
                <a:gd name="T65" fmla="*/ 158 h 810"/>
                <a:gd name="T66" fmla="*/ 45 w 461"/>
                <a:gd name="T67" fmla="*/ 94 h 810"/>
                <a:gd name="T68" fmla="*/ 94 w 461"/>
                <a:gd name="T69" fmla="*/ 45 h 810"/>
                <a:gd name="T70" fmla="*/ 158 w 461"/>
                <a:gd name="T71" fmla="*/ 12 h 810"/>
                <a:gd name="T72" fmla="*/ 231 w 461"/>
                <a:gd name="T73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1" h="810">
                  <a:moveTo>
                    <a:pt x="231" y="116"/>
                  </a:moveTo>
                  <a:lnTo>
                    <a:pt x="204" y="119"/>
                  </a:lnTo>
                  <a:lnTo>
                    <a:pt x="181" y="127"/>
                  </a:lnTo>
                  <a:lnTo>
                    <a:pt x="159" y="141"/>
                  </a:lnTo>
                  <a:lnTo>
                    <a:pt x="141" y="159"/>
                  </a:lnTo>
                  <a:lnTo>
                    <a:pt x="127" y="181"/>
                  </a:lnTo>
                  <a:lnTo>
                    <a:pt x="119" y="205"/>
                  </a:lnTo>
                  <a:lnTo>
                    <a:pt x="116" y="231"/>
                  </a:lnTo>
                  <a:lnTo>
                    <a:pt x="116" y="579"/>
                  </a:lnTo>
                  <a:lnTo>
                    <a:pt x="119" y="605"/>
                  </a:lnTo>
                  <a:lnTo>
                    <a:pt x="127" y="629"/>
                  </a:lnTo>
                  <a:lnTo>
                    <a:pt x="141" y="651"/>
                  </a:lnTo>
                  <a:lnTo>
                    <a:pt x="159" y="669"/>
                  </a:lnTo>
                  <a:lnTo>
                    <a:pt x="181" y="683"/>
                  </a:lnTo>
                  <a:lnTo>
                    <a:pt x="204" y="691"/>
                  </a:lnTo>
                  <a:lnTo>
                    <a:pt x="231" y="694"/>
                  </a:lnTo>
                  <a:lnTo>
                    <a:pt x="257" y="691"/>
                  </a:lnTo>
                  <a:lnTo>
                    <a:pt x="281" y="683"/>
                  </a:lnTo>
                  <a:lnTo>
                    <a:pt x="303" y="669"/>
                  </a:lnTo>
                  <a:lnTo>
                    <a:pt x="320" y="651"/>
                  </a:lnTo>
                  <a:lnTo>
                    <a:pt x="334" y="629"/>
                  </a:lnTo>
                  <a:lnTo>
                    <a:pt x="343" y="605"/>
                  </a:lnTo>
                  <a:lnTo>
                    <a:pt x="346" y="579"/>
                  </a:lnTo>
                  <a:lnTo>
                    <a:pt x="346" y="231"/>
                  </a:lnTo>
                  <a:lnTo>
                    <a:pt x="343" y="205"/>
                  </a:lnTo>
                  <a:lnTo>
                    <a:pt x="334" y="181"/>
                  </a:lnTo>
                  <a:lnTo>
                    <a:pt x="320" y="159"/>
                  </a:lnTo>
                  <a:lnTo>
                    <a:pt x="303" y="141"/>
                  </a:lnTo>
                  <a:lnTo>
                    <a:pt x="281" y="127"/>
                  </a:lnTo>
                  <a:lnTo>
                    <a:pt x="257" y="119"/>
                  </a:lnTo>
                  <a:lnTo>
                    <a:pt x="231" y="116"/>
                  </a:lnTo>
                  <a:close/>
                  <a:moveTo>
                    <a:pt x="231" y="0"/>
                  </a:moveTo>
                  <a:lnTo>
                    <a:pt x="268" y="3"/>
                  </a:lnTo>
                  <a:lnTo>
                    <a:pt x="304" y="12"/>
                  </a:lnTo>
                  <a:lnTo>
                    <a:pt x="336" y="26"/>
                  </a:lnTo>
                  <a:lnTo>
                    <a:pt x="367" y="45"/>
                  </a:lnTo>
                  <a:lnTo>
                    <a:pt x="394" y="68"/>
                  </a:lnTo>
                  <a:lnTo>
                    <a:pt x="416" y="94"/>
                  </a:lnTo>
                  <a:lnTo>
                    <a:pt x="436" y="125"/>
                  </a:lnTo>
                  <a:lnTo>
                    <a:pt x="449" y="158"/>
                  </a:lnTo>
                  <a:lnTo>
                    <a:pt x="458" y="194"/>
                  </a:lnTo>
                  <a:lnTo>
                    <a:pt x="461" y="231"/>
                  </a:lnTo>
                  <a:lnTo>
                    <a:pt x="461" y="579"/>
                  </a:lnTo>
                  <a:lnTo>
                    <a:pt x="458" y="617"/>
                  </a:lnTo>
                  <a:lnTo>
                    <a:pt x="449" y="652"/>
                  </a:lnTo>
                  <a:lnTo>
                    <a:pt x="436" y="685"/>
                  </a:lnTo>
                  <a:lnTo>
                    <a:pt x="416" y="716"/>
                  </a:lnTo>
                  <a:lnTo>
                    <a:pt x="394" y="742"/>
                  </a:lnTo>
                  <a:lnTo>
                    <a:pt x="367" y="765"/>
                  </a:lnTo>
                  <a:lnTo>
                    <a:pt x="336" y="785"/>
                  </a:lnTo>
                  <a:lnTo>
                    <a:pt x="304" y="798"/>
                  </a:lnTo>
                  <a:lnTo>
                    <a:pt x="268" y="807"/>
                  </a:lnTo>
                  <a:lnTo>
                    <a:pt x="231" y="810"/>
                  </a:lnTo>
                  <a:lnTo>
                    <a:pt x="194" y="807"/>
                  </a:lnTo>
                  <a:lnTo>
                    <a:pt x="158" y="798"/>
                  </a:lnTo>
                  <a:lnTo>
                    <a:pt x="125" y="785"/>
                  </a:lnTo>
                  <a:lnTo>
                    <a:pt x="94" y="765"/>
                  </a:lnTo>
                  <a:lnTo>
                    <a:pt x="68" y="742"/>
                  </a:lnTo>
                  <a:lnTo>
                    <a:pt x="45" y="716"/>
                  </a:lnTo>
                  <a:lnTo>
                    <a:pt x="26" y="685"/>
                  </a:lnTo>
                  <a:lnTo>
                    <a:pt x="12" y="652"/>
                  </a:lnTo>
                  <a:lnTo>
                    <a:pt x="3" y="617"/>
                  </a:lnTo>
                  <a:lnTo>
                    <a:pt x="0" y="579"/>
                  </a:lnTo>
                  <a:lnTo>
                    <a:pt x="0" y="231"/>
                  </a:lnTo>
                  <a:lnTo>
                    <a:pt x="3" y="194"/>
                  </a:lnTo>
                  <a:lnTo>
                    <a:pt x="12" y="158"/>
                  </a:lnTo>
                  <a:lnTo>
                    <a:pt x="26" y="125"/>
                  </a:lnTo>
                  <a:lnTo>
                    <a:pt x="45" y="94"/>
                  </a:lnTo>
                  <a:lnTo>
                    <a:pt x="68" y="68"/>
                  </a:lnTo>
                  <a:lnTo>
                    <a:pt x="94" y="45"/>
                  </a:lnTo>
                  <a:lnTo>
                    <a:pt x="125" y="26"/>
                  </a:lnTo>
                  <a:lnTo>
                    <a:pt x="158" y="12"/>
                  </a:lnTo>
                  <a:lnTo>
                    <a:pt x="194" y="3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" name="Group 935"/>
          <p:cNvGrpSpPr/>
          <p:nvPr/>
        </p:nvGrpSpPr>
        <p:grpSpPr>
          <a:xfrm>
            <a:off x="4772376" y="2193256"/>
            <a:ext cx="401637" cy="523875"/>
            <a:chOff x="1744663" y="3473451"/>
            <a:chExt cx="401637" cy="523875"/>
          </a:xfrm>
          <a:solidFill>
            <a:srgbClr val="000000"/>
          </a:solidFill>
        </p:grpSpPr>
        <p:sp>
          <p:nvSpPr>
            <p:cNvPr id="78" name="Freeform 264"/>
            <p:cNvSpPr>
              <a:spLocks noEditPoints="1"/>
            </p:cNvSpPr>
            <p:nvPr/>
          </p:nvSpPr>
          <p:spPr bwMode="auto">
            <a:xfrm>
              <a:off x="1744663" y="3473451"/>
              <a:ext cx="401637" cy="523875"/>
            </a:xfrm>
            <a:custGeom>
              <a:avLst/>
              <a:gdLst>
                <a:gd name="T0" fmla="*/ 2212 w 2534"/>
                <a:gd name="T1" fmla="*/ 3182 h 3299"/>
                <a:gd name="T2" fmla="*/ 2418 w 2534"/>
                <a:gd name="T3" fmla="*/ 2975 h 3299"/>
                <a:gd name="T4" fmla="*/ 1521 w 2534"/>
                <a:gd name="T5" fmla="*/ 3182 h 3299"/>
                <a:gd name="T6" fmla="*/ 2418 w 2534"/>
                <a:gd name="T7" fmla="*/ 2812 h 3299"/>
                <a:gd name="T8" fmla="*/ 2097 w 2534"/>
                <a:gd name="T9" fmla="*/ 2604 h 3299"/>
                <a:gd name="T10" fmla="*/ 830 w 2534"/>
                <a:gd name="T11" fmla="*/ 3182 h 3299"/>
                <a:gd name="T12" fmla="*/ 1934 w 2534"/>
                <a:gd name="T13" fmla="*/ 2604 h 3299"/>
                <a:gd name="T14" fmla="*/ 714 w 2534"/>
                <a:gd name="T15" fmla="*/ 2604 h 3299"/>
                <a:gd name="T16" fmla="*/ 143 w 2534"/>
                <a:gd name="T17" fmla="*/ 3175 h 3299"/>
                <a:gd name="T18" fmla="*/ 116 w 2534"/>
                <a:gd name="T19" fmla="*/ 3182 h 3299"/>
                <a:gd name="T20" fmla="*/ 1243 w 2534"/>
                <a:gd name="T21" fmla="*/ 2604 h 3299"/>
                <a:gd name="T22" fmla="*/ 116 w 2534"/>
                <a:gd name="T23" fmla="*/ 2604 h 3299"/>
                <a:gd name="T24" fmla="*/ 552 w 2534"/>
                <a:gd name="T25" fmla="*/ 2604 h 3299"/>
                <a:gd name="T26" fmla="*/ 116 w 2534"/>
                <a:gd name="T27" fmla="*/ 1446 h 3299"/>
                <a:gd name="T28" fmla="*/ 2418 w 2534"/>
                <a:gd name="T29" fmla="*/ 2488 h 3299"/>
                <a:gd name="T30" fmla="*/ 116 w 2534"/>
                <a:gd name="T31" fmla="*/ 1446 h 3299"/>
                <a:gd name="T32" fmla="*/ 1177 w 2534"/>
                <a:gd name="T33" fmla="*/ 118 h 3299"/>
                <a:gd name="T34" fmla="*/ 1059 w 2534"/>
                <a:gd name="T35" fmla="*/ 141 h 3299"/>
                <a:gd name="T36" fmla="*/ 950 w 2534"/>
                <a:gd name="T37" fmla="*/ 183 h 3299"/>
                <a:gd name="T38" fmla="*/ 854 w 2534"/>
                <a:gd name="T39" fmla="*/ 243 h 3299"/>
                <a:gd name="T40" fmla="*/ 772 w 2534"/>
                <a:gd name="T41" fmla="*/ 318 h 3299"/>
                <a:gd name="T42" fmla="*/ 706 w 2534"/>
                <a:gd name="T43" fmla="*/ 407 h 3299"/>
                <a:gd name="T44" fmla="*/ 661 w 2534"/>
                <a:gd name="T45" fmla="*/ 507 h 3299"/>
                <a:gd name="T46" fmla="*/ 636 w 2534"/>
                <a:gd name="T47" fmla="*/ 615 h 3299"/>
                <a:gd name="T48" fmla="*/ 633 w 2534"/>
                <a:gd name="T49" fmla="*/ 1331 h 3299"/>
                <a:gd name="T50" fmla="*/ 1843 w 2534"/>
                <a:gd name="T51" fmla="*/ 672 h 3299"/>
                <a:gd name="T52" fmla="*/ 1831 w 2534"/>
                <a:gd name="T53" fmla="*/ 559 h 3299"/>
                <a:gd name="T54" fmla="*/ 1795 w 2534"/>
                <a:gd name="T55" fmla="*/ 455 h 3299"/>
                <a:gd name="T56" fmla="*/ 1739 w 2534"/>
                <a:gd name="T57" fmla="*/ 360 h 3299"/>
                <a:gd name="T58" fmla="*/ 1665 w 2534"/>
                <a:gd name="T59" fmla="*/ 279 h 3299"/>
                <a:gd name="T60" fmla="*/ 1575 w 2534"/>
                <a:gd name="T61" fmla="*/ 211 h 3299"/>
                <a:gd name="T62" fmla="*/ 1473 w 2534"/>
                <a:gd name="T63" fmla="*/ 160 h 3299"/>
                <a:gd name="T64" fmla="*/ 1360 w 2534"/>
                <a:gd name="T65" fmla="*/ 128 h 3299"/>
                <a:gd name="T66" fmla="*/ 1238 w 2534"/>
                <a:gd name="T67" fmla="*/ 116 h 3299"/>
                <a:gd name="T68" fmla="*/ 1307 w 2534"/>
                <a:gd name="T69" fmla="*/ 3 h 3299"/>
                <a:gd name="T70" fmla="*/ 1440 w 2534"/>
                <a:gd name="T71" fmla="*/ 27 h 3299"/>
                <a:gd name="T72" fmla="*/ 1563 w 2534"/>
                <a:gd name="T73" fmla="*/ 72 h 3299"/>
                <a:gd name="T74" fmla="*/ 1673 w 2534"/>
                <a:gd name="T75" fmla="*/ 137 h 3299"/>
                <a:gd name="T76" fmla="*/ 1769 w 2534"/>
                <a:gd name="T77" fmla="*/ 218 h 3299"/>
                <a:gd name="T78" fmla="*/ 1848 w 2534"/>
                <a:gd name="T79" fmla="*/ 315 h 3299"/>
                <a:gd name="T80" fmla="*/ 1907 w 2534"/>
                <a:gd name="T81" fmla="*/ 424 h 3299"/>
                <a:gd name="T82" fmla="*/ 1944 w 2534"/>
                <a:gd name="T83" fmla="*/ 544 h 3299"/>
                <a:gd name="T84" fmla="*/ 1958 w 2534"/>
                <a:gd name="T85" fmla="*/ 672 h 3299"/>
                <a:gd name="T86" fmla="*/ 2534 w 2534"/>
                <a:gd name="T87" fmla="*/ 1331 h 3299"/>
                <a:gd name="T88" fmla="*/ 0 w 2534"/>
                <a:gd name="T89" fmla="*/ 3299 h 3299"/>
                <a:gd name="T90" fmla="*/ 519 w 2534"/>
                <a:gd name="T91" fmla="*/ 1331 h 3299"/>
                <a:gd name="T92" fmla="*/ 522 w 2534"/>
                <a:gd name="T93" fmla="*/ 607 h 3299"/>
                <a:gd name="T94" fmla="*/ 547 w 2534"/>
                <a:gd name="T95" fmla="*/ 483 h 3299"/>
                <a:gd name="T96" fmla="*/ 595 w 2534"/>
                <a:gd name="T97" fmla="*/ 369 h 3299"/>
                <a:gd name="T98" fmla="*/ 665 w 2534"/>
                <a:gd name="T99" fmla="*/ 266 h 3299"/>
                <a:gd name="T100" fmla="*/ 753 w 2534"/>
                <a:gd name="T101" fmla="*/ 176 h 3299"/>
                <a:gd name="T102" fmla="*/ 857 w 2534"/>
                <a:gd name="T103" fmla="*/ 102 h 3299"/>
                <a:gd name="T104" fmla="*/ 974 w 2534"/>
                <a:gd name="T105" fmla="*/ 47 h 3299"/>
                <a:gd name="T106" fmla="*/ 1102 w 2534"/>
                <a:gd name="T107" fmla="*/ 12 h 3299"/>
                <a:gd name="T108" fmla="*/ 1238 w 2534"/>
                <a:gd name="T109" fmla="*/ 0 h 3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34" h="3299">
                  <a:moveTo>
                    <a:pt x="2418" y="2975"/>
                  </a:moveTo>
                  <a:lnTo>
                    <a:pt x="2212" y="3182"/>
                  </a:lnTo>
                  <a:lnTo>
                    <a:pt x="2418" y="3182"/>
                  </a:lnTo>
                  <a:lnTo>
                    <a:pt x="2418" y="2975"/>
                  </a:lnTo>
                  <a:close/>
                  <a:moveTo>
                    <a:pt x="2097" y="2604"/>
                  </a:moveTo>
                  <a:lnTo>
                    <a:pt x="1521" y="3182"/>
                  </a:lnTo>
                  <a:lnTo>
                    <a:pt x="2049" y="3182"/>
                  </a:lnTo>
                  <a:lnTo>
                    <a:pt x="2418" y="2812"/>
                  </a:lnTo>
                  <a:lnTo>
                    <a:pt x="2418" y="2604"/>
                  </a:lnTo>
                  <a:lnTo>
                    <a:pt x="2097" y="2604"/>
                  </a:lnTo>
                  <a:close/>
                  <a:moveTo>
                    <a:pt x="1405" y="2604"/>
                  </a:moveTo>
                  <a:lnTo>
                    <a:pt x="830" y="3182"/>
                  </a:lnTo>
                  <a:lnTo>
                    <a:pt x="1358" y="3182"/>
                  </a:lnTo>
                  <a:lnTo>
                    <a:pt x="1934" y="2604"/>
                  </a:lnTo>
                  <a:lnTo>
                    <a:pt x="1405" y="2604"/>
                  </a:lnTo>
                  <a:close/>
                  <a:moveTo>
                    <a:pt x="714" y="2604"/>
                  </a:moveTo>
                  <a:lnTo>
                    <a:pt x="156" y="3166"/>
                  </a:lnTo>
                  <a:lnTo>
                    <a:pt x="143" y="3175"/>
                  </a:lnTo>
                  <a:lnTo>
                    <a:pt x="130" y="3181"/>
                  </a:lnTo>
                  <a:lnTo>
                    <a:pt x="116" y="3182"/>
                  </a:lnTo>
                  <a:lnTo>
                    <a:pt x="667" y="3182"/>
                  </a:lnTo>
                  <a:lnTo>
                    <a:pt x="1243" y="2604"/>
                  </a:lnTo>
                  <a:lnTo>
                    <a:pt x="714" y="2604"/>
                  </a:lnTo>
                  <a:close/>
                  <a:moveTo>
                    <a:pt x="116" y="2604"/>
                  </a:moveTo>
                  <a:lnTo>
                    <a:pt x="116" y="3043"/>
                  </a:lnTo>
                  <a:lnTo>
                    <a:pt x="552" y="2604"/>
                  </a:lnTo>
                  <a:lnTo>
                    <a:pt x="116" y="2604"/>
                  </a:lnTo>
                  <a:close/>
                  <a:moveTo>
                    <a:pt x="116" y="1446"/>
                  </a:moveTo>
                  <a:lnTo>
                    <a:pt x="116" y="2488"/>
                  </a:lnTo>
                  <a:lnTo>
                    <a:pt x="2418" y="2488"/>
                  </a:lnTo>
                  <a:lnTo>
                    <a:pt x="2418" y="1446"/>
                  </a:lnTo>
                  <a:lnTo>
                    <a:pt x="116" y="1446"/>
                  </a:lnTo>
                  <a:close/>
                  <a:moveTo>
                    <a:pt x="1238" y="116"/>
                  </a:moveTo>
                  <a:lnTo>
                    <a:pt x="1177" y="118"/>
                  </a:lnTo>
                  <a:lnTo>
                    <a:pt x="1116" y="128"/>
                  </a:lnTo>
                  <a:lnTo>
                    <a:pt x="1059" y="141"/>
                  </a:lnTo>
                  <a:lnTo>
                    <a:pt x="1002" y="160"/>
                  </a:lnTo>
                  <a:lnTo>
                    <a:pt x="950" y="183"/>
                  </a:lnTo>
                  <a:lnTo>
                    <a:pt x="900" y="211"/>
                  </a:lnTo>
                  <a:lnTo>
                    <a:pt x="854" y="243"/>
                  </a:lnTo>
                  <a:lnTo>
                    <a:pt x="811" y="279"/>
                  </a:lnTo>
                  <a:lnTo>
                    <a:pt x="772" y="318"/>
                  </a:lnTo>
                  <a:lnTo>
                    <a:pt x="737" y="360"/>
                  </a:lnTo>
                  <a:lnTo>
                    <a:pt x="706" y="407"/>
                  </a:lnTo>
                  <a:lnTo>
                    <a:pt x="682" y="455"/>
                  </a:lnTo>
                  <a:lnTo>
                    <a:pt x="661" y="507"/>
                  </a:lnTo>
                  <a:lnTo>
                    <a:pt x="646" y="559"/>
                  </a:lnTo>
                  <a:lnTo>
                    <a:pt x="636" y="615"/>
                  </a:lnTo>
                  <a:lnTo>
                    <a:pt x="633" y="672"/>
                  </a:lnTo>
                  <a:lnTo>
                    <a:pt x="633" y="1331"/>
                  </a:lnTo>
                  <a:lnTo>
                    <a:pt x="1843" y="1331"/>
                  </a:lnTo>
                  <a:lnTo>
                    <a:pt x="1843" y="672"/>
                  </a:lnTo>
                  <a:lnTo>
                    <a:pt x="1840" y="615"/>
                  </a:lnTo>
                  <a:lnTo>
                    <a:pt x="1831" y="559"/>
                  </a:lnTo>
                  <a:lnTo>
                    <a:pt x="1815" y="507"/>
                  </a:lnTo>
                  <a:lnTo>
                    <a:pt x="1795" y="455"/>
                  </a:lnTo>
                  <a:lnTo>
                    <a:pt x="1769" y="407"/>
                  </a:lnTo>
                  <a:lnTo>
                    <a:pt x="1739" y="360"/>
                  </a:lnTo>
                  <a:lnTo>
                    <a:pt x="1704" y="318"/>
                  </a:lnTo>
                  <a:lnTo>
                    <a:pt x="1665" y="279"/>
                  </a:lnTo>
                  <a:lnTo>
                    <a:pt x="1622" y="243"/>
                  </a:lnTo>
                  <a:lnTo>
                    <a:pt x="1575" y="211"/>
                  </a:lnTo>
                  <a:lnTo>
                    <a:pt x="1526" y="183"/>
                  </a:lnTo>
                  <a:lnTo>
                    <a:pt x="1473" y="160"/>
                  </a:lnTo>
                  <a:lnTo>
                    <a:pt x="1417" y="141"/>
                  </a:lnTo>
                  <a:lnTo>
                    <a:pt x="1360" y="128"/>
                  </a:lnTo>
                  <a:lnTo>
                    <a:pt x="1300" y="118"/>
                  </a:lnTo>
                  <a:lnTo>
                    <a:pt x="1238" y="116"/>
                  </a:lnTo>
                  <a:close/>
                  <a:moveTo>
                    <a:pt x="1238" y="0"/>
                  </a:moveTo>
                  <a:lnTo>
                    <a:pt x="1307" y="3"/>
                  </a:lnTo>
                  <a:lnTo>
                    <a:pt x="1374" y="12"/>
                  </a:lnTo>
                  <a:lnTo>
                    <a:pt x="1440" y="27"/>
                  </a:lnTo>
                  <a:lnTo>
                    <a:pt x="1503" y="47"/>
                  </a:lnTo>
                  <a:lnTo>
                    <a:pt x="1563" y="72"/>
                  </a:lnTo>
                  <a:lnTo>
                    <a:pt x="1619" y="102"/>
                  </a:lnTo>
                  <a:lnTo>
                    <a:pt x="1673" y="137"/>
                  </a:lnTo>
                  <a:lnTo>
                    <a:pt x="1723" y="176"/>
                  </a:lnTo>
                  <a:lnTo>
                    <a:pt x="1769" y="218"/>
                  </a:lnTo>
                  <a:lnTo>
                    <a:pt x="1811" y="266"/>
                  </a:lnTo>
                  <a:lnTo>
                    <a:pt x="1848" y="315"/>
                  </a:lnTo>
                  <a:lnTo>
                    <a:pt x="1880" y="369"/>
                  </a:lnTo>
                  <a:lnTo>
                    <a:pt x="1907" y="424"/>
                  </a:lnTo>
                  <a:lnTo>
                    <a:pt x="1929" y="483"/>
                  </a:lnTo>
                  <a:lnTo>
                    <a:pt x="1944" y="544"/>
                  </a:lnTo>
                  <a:lnTo>
                    <a:pt x="1955" y="607"/>
                  </a:lnTo>
                  <a:lnTo>
                    <a:pt x="1958" y="672"/>
                  </a:lnTo>
                  <a:lnTo>
                    <a:pt x="1958" y="1331"/>
                  </a:lnTo>
                  <a:lnTo>
                    <a:pt x="2534" y="1331"/>
                  </a:lnTo>
                  <a:lnTo>
                    <a:pt x="2534" y="3299"/>
                  </a:lnTo>
                  <a:lnTo>
                    <a:pt x="0" y="3299"/>
                  </a:lnTo>
                  <a:lnTo>
                    <a:pt x="0" y="1331"/>
                  </a:lnTo>
                  <a:lnTo>
                    <a:pt x="519" y="1331"/>
                  </a:lnTo>
                  <a:lnTo>
                    <a:pt x="519" y="672"/>
                  </a:lnTo>
                  <a:lnTo>
                    <a:pt x="522" y="607"/>
                  </a:lnTo>
                  <a:lnTo>
                    <a:pt x="531" y="544"/>
                  </a:lnTo>
                  <a:lnTo>
                    <a:pt x="547" y="483"/>
                  </a:lnTo>
                  <a:lnTo>
                    <a:pt x="569" y="424"/>
                  </a:lnTo>
                  <a:lnTo>
                    <a:pt x="595" y="369"/>
                  </a:lnTo>
                  <a:lnTo>
                    <a:pt x="628" y="315"/>
                  </a:lnTo>
                  <a:lnTo>
                    <a:pt x="665" y="266"/>
                  </a:lnTo>
                  <a:lnTo>
                    <a:pt x="707" y="218"/>
                  </a:lnTo>
                  <a:lnTo>
                    <a:pt x="753" y="176"/>
                  </a:lnTo>
                  <a:lnTo>
                    <a:pt x="802" y="137"/>
                  </a:lnTo>
                  <a:lnTo>
                    <a:pt x="857" y="102"/>
                  </a:lnTo>
                  <a:lnTo>
                    <a:pt x="913" y="72"/>
                  </a:lnTo>
                  <a:lnTo>
                    <a:pt x="974" y="47"/>
                  </a:lnTo>
                  <a:lnTo>
                    <a:pt x="1036" y="27"/>
                  </a:lnTo>
                  <a:lnTo>
                    <a:pt x="1102" y="12"/>
                  </a:lnTo>
                  <a:lnTo>
                    <a:pt x="1168" y="3"/>
                  </a:lnTo>
                  <a:lnTo>
                    <a:pt x="1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265"/>
            <p:cNvSpPr>
              <a:spLocks/>
            </p:cNvSpPr>
            <p:nvPr/>
          </p:nvSpPr>
          <p:spPr bwMode="auto">
            <a:xfrm>
              <a:off x="2100263" y="3748088"/>
              <a:ext cx="19050" cy="19050"/>
            </a:xfrm>
            <a:custGeom>
              <a:avLst/>
              <a:gdLst>
                <a:gd name="T0" fmla="*/ 57 w 114"/>
                <a:gd name="T1" fmla="*/ 0 h 116"/>
                <a:gd name="T2" fmla="*/ 75 w 114"/>
                <a:gd name="T3" fmla="*/ 3 h 116"/>
                <a:gd name="T4" fmla="*/ 91 w 114"/>
                <a:gd name="T5" fmla="*/ 11 h 116"/>
                <a:gd name="T6" fmla="*/ 103 w 114"/>
                <a:gd name="T7" fmla="*/ 24 h 116"/>
                <a:gd name="T8" fmla="*/ 111 w 114"/>
                <a:gd name="T9" fmla="*/ 40 h 116"/>
                <a:gd name="T10" fmla="*/ 114 w 114"/>
                <a:gd name="T11" fmla="*/ 58 h 116"/>
                <a:gd name="T12" fmla="*/ 111 w 114"/>
                <a:gd name="T13" fmla="*/ 76 h 116"/>
                <a:gd name="T14" fmla="*/ 103 w 114"/>
                <a:gd name="T15" fmla="*/ 93 h 116"/>
                <a:gd name="T16" fmla="*/ 91 w 114"/>
                <a:gd name="T17" fmla="*/ 105 h 116"/>
                <a:gd name="T18" fmla="*/ 75 w 114"/>
                <a:gd name="T19" fmla="*/ 113 h 116"/>
                <a:gd name="T20" fmla="*/ 57 w 114"/>
                <a:gd name="T21" fmla="*/ 116 h 116"/>
                <a:gd name="T22" fmla="*/ 39 w 114"/>
                <a:gd name="T23" fmla="*/ 113 h 116"/>
                <a:gd name="T24" fmla="*/ 23 w 114"/>
                <a:gd name="T25" fmla="*/ 105 h 116"/>
                <a:gd name="T26" fmla="*/ 11 w 114"/>
                <a:gd name="T27" fmla="*/ 93 h 116"/>
                <a:gd name="T28" fmla="*/ 3 w 114"/>
                <a:gd name="T29" fmla="*/ 76 h 116"/>
                <a:gd name="T30" fmla="*/ 0 w 114"/>
                <a:gd name="T31" fmla="*/ 58 h 116"/>
                <a:gd name="T32" fmla="*/ 3 w 114"/>
                <a:gd name="T33" fmla="*/ 40 h 116"/>
                <a:gd name="T34" fmla="*/ 11 w 114"/>
                <a:gd name="T35" fmla="*/ 24 h 116"/>
                <a:gd name="T36" fmla="*/ 23 w 114"/>
                <a:gd name="T37" fmla="*/ 11 h 116"/>
                <a:gd name="T38" fmla="*/ 39 w 114"/>
                <a:gd name="T39" fmla="*/ 3 h 116"/>
                <a:gd name="T40" fmla="*/ 57 w 114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6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8"/>
                  </a:lnTo>
                  <a:lnTo>
                    <a:pt x="111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266"/>
            <p:cNvSpPr>
              <a:spLocks/>
            </p:cNvSpPr>
            <p:nvPr/>
          </p:nvSpPr>
          <p:spPr bwMode="auto">
            <a:xfrm>
              <a:off x="2100263" y="3803651"/>
              <a:ext cx="19050" cy="19050"/>
            </a:xfrm>
            <a:custGeom>
              <a:avLst/>
              <a:gdLst>
                <a:gd name="T0" fmla="*/ 57 w 114"/>
                <a:gd name="T1" fmla="*/ 0 h 116"/>
                <a:gd name="T2" fmla="*/ 75 w 114"/>
                <a:gd name="T3" fmla="*/ 3 h 116"/>
                <a:gd name="T4" fmla="*/ 91 w 114"/>
                <a:gd name="T5" fmla="*/ 11 h 116"/>
                <a:gd name="T6" fmla="*/ 103 w 114"/>
                <a:gd name="T7" fmla="*/ 24 h 116"/>
                <a:gd name="T8" fmla="*/ 111 w 114"/>
                <a:gd name="T9" fmla="*/ 40 h 116"/>
                <a:gd name="T10" fmla="*/ 114 w 114"/>
                <a:gd name="T11" fmla="*/ 59 h 116"/>
                <a:gd name="T12" fmla="*/ 111 w 114"/>
                <a:gd name="T13" fmla="*/ 76 h 116"/>
                <a:gd name="T14" fmla="*/ 103 w 114"/>
                <a:gd name="T15" fmla="*/ 93 h 116"/>
                <a:gd name="T16" fmla="*/ 91 w 114"/>
                <a:gd name="T17" fmla="*/ 105 h 116"/>
                <a:gd name="T18" fmla="*/ 75 w 114"/>
                <a:gd name="T19" fmla="*/ 113 h 116"/>
                <a:gd name="T20" fmla="*/ 57 w 114"/>
                <a:gd name="T21" fmla="*/ 116 h 116"/>
                <a:gd name="T22" fmla="*/ 39 w 114"/>
                <a:gd name="T23" fmla="*/ 113 h 116"/>
                <a:gd name="T24" fmla="*/ 23 w 114"/>
                <a:gd name="T25" fmla="*/ 105 h 116"/>
                <a:gd name="T26" fmla="*/ 11 w 114"/>
                <a:gd name="T27" fmla="*/ 93 h 116"/>
                <a:gd name="T28" fmla="*/ 3 w 114"/>
                <a:gd name="T29" fmla="*/ 76 h 116"/>
                <a:gd name="T30" fmla="*/ 0 w 114"/>
                <a:gd name="T31" fmla="*/ 59 h 116"/>
                <a:gd name="T32" fmla="*/ 3 w 114"/>
                <a:gd name="T33" fmla="*/ 40 h 116"/>
                <a:gd name="T34" fmla="*/ 11 w 114"/>
                <a:gd name="T35" fmla="*/ 24 h 116"/>
                <a:gd name="T36" fmla="*/ 23 w 114"/>
                <a:gd name="T37" fmla="*/ 11 h 116"/>
                <a:gd name="T38" fmla="*/ 39 w 114"/>
                <a:gd name="T39" fmla="*/ 3 h 116"/>
                <a:gd name="T40" fmla="*/ 57 w 114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6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9"/>
                  </a:lnTo>
                  <a:lnTo>
                    <a:pt x="111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267"/>
            <p:cNvSpPr>
              <a:spLocks/>
            </p:cNvSpPr>
            <p:nvPr/>
          </p:nvSpPr>
          <p:spPr bwMode="auto">
            <a:xfrm>
              <a:off x="1936750" y="3748088"/>
              <a:ext cx="17462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2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3 h 116"/>
                <a:gd name="T16" fmla="*/ 92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2 w 115"/>
                <a:gd name="T27" fmla="*/ 93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40 h 116"/>
                <a:gd name="T34" fmla="*/ 12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268"/>
            <p:cNvSpPr>
              <a:spLocks/>
            </p:cNvSpPr>
            <p:nvPr/>
          </p:nvSpPr>
          <p:spPr bwMode="auto">
            <a:xfrm>
              <a:off x="1963738" y="3721101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2 w 115"/>
                <a:gd name="T5" fmla="*/ 11 h 115"/>
                <a:gd name="T6" fmla="*/ 104 w 115"/>
                <a:gd name="T7" fmla="*/ 24 h 115"/>
                <a:gd name="T8" fmla="*/ 112 w 115"/>
                <a:gd name="T9" fmla="*/ 39 h 115"/>
                <a:gd name="T10" fmla="*/ 115 w 115"/>
                <a:gd name="T11" fmla="*/ 58 h 115"/>
                <a:gd name="T12" fmla="*/ 112 w 115"/>
                <a:gd name="T13" fmla="*/ 76 h 115"/>
                <a:gd name="T14" fmla="*/ 104 w 115"/>
                <a:gd name="T15" fmla="*/ 92 h 115"/>
                <a:gd name="T16" fmla="*/ 92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40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1 h 115"/>
                <a:gd name="T38" fmla="*/ 40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269"/>
            <p:cNvSpPr>
              <a:spLocks/>
            </p:cNvSpPr>
            <p:nvPr/>
          </p:nvSpPr>
          <p:spPr bwMode="auto">
            <a:xfrm>
              <a:off x="1963738" y="3776663"/>
              <a:ext cx="19050" cy="17463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2 h 115"/>
                <a:gd name="T4" fmla="*/ 92 w 115"/>
                <a:gd name="T5" fmla="*/ 10 h 115"/>
                <a:gd name="T6" fmla="*/ 104 w 115"/>
                <a:gd name="T7" fmla="*/ 24 h 115"/>
                <a:gd name="T8" fmla="*/ 112 w 115"/>
                <a:gd name="T9" fmla="*/ 39 h 115"/>
                <a:gd name="T10" fmla="*/ 115 w 115"/>
                <a:gd name="T11" fmla="*/ 58 h 115"/>
                <a:gd name="T12" fmla="*/ 112 w 115"/>
                <a:gd name="T13" fmla="*/ 76 h 115"/>
                <a:gd name="T14" fmla="*/ 104 w 115"/>
                <a:gd name="T15" fmla="*/ 92 h 115"/>
                <a:gd name="T16" fmla="*/ 92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40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0 h 115"/>
                <a:gd name="T38" fmla="*/ 40 w 115"/>
                <a:gd name="T39" fmla="*/ 2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2"/>
                  </a:lnTo>
                  <a:lnTo>
                    <a:pt x="92" y="10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0"/>
                  </a:lnTo>
                  <a:lnTo>
                    <a:pt x="40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270"/>
            <p:cNvSpPr>
              <a:spLocks/>
            </p:cNvSpPr>
            <p:nvPr/>
          </p:nvSpPr>
          <p:spPr bwMode="auto">
            <a:xfrm>
              <a:off x="1990725" y="3748088"/>
              <a:ext cx="19050" cy="19050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3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3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7 w 115"/>
                <a:gd name="T21" fmla="*/ 116 h 116"/>
                <a:gd name="T22" fmla="*/ 39 w 115"/>
                <a:gd name="T23" fmla="*/ 113 h 116"/>
                <a:gd name="T24" fmla="*/ 23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40 h 116"/>
                <a:gd name="T34" fmla="*/ 11 w 115"/>
                <a:gd name="T35" fmla="*/ 24 h 116"/>
                <a:gd name="T36" fmla="*/ 23 w 115"/>
                <a:gd name="T37" fmla="*/ 11 h 116"/>
                <a:gd name="T38" fmla="*/ 39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271"/>
            <p:cNvSpPr>
              <a:spLocks/>
            </p:cNvSpPr>
            <p:nvPr/>
          </p:nvSpPr>
          <p:spPr bwMode="auto">
            <a:xfrm>
              <a:off x="2046288" y="3748088"/>
              <a:ext cx="17462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40 h 116"/>
                <a:gd name="T34" fmla="*/ 11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272"/>
            <p:cNvSpPr>
              <a:spLocks/>
            </p:cNvSpPr>
            <p:nvPr/>
          </p:nvSpPr>
          <p:spPr bwMode="auto">
            <a:xfrm>
              <a:off x="2019300" y="3721101"/>
              <a:ext cx="17462" cy="19050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2 w 116"/>
                <a:gd name="T5" fmla="*/ 11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8 h 115"/>
                <a:gd name="T12" fmla="*/ 113 w 116"/>
                <a:gd name="T13" fmla="*/ 76 h 115"/>
                <a:gd name="T14" fmla="*/ 105 w 116"/>
                <a:gd name="T15" fmla="*/ 92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2 h 115"/>
                <a:gd name="T28" fmla="*/ 3 w 116"/>
                <a:gd name="T29" fmla="*/ 76 h 115"/>
                <a:gd name="T30" fmla="*/ 0 w 116"/>
                <a:gd name="T31" fmla="*/ 58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273"/>
            <p:cNvSpPr>
              <a:spLocks/>
            </p:cNvSpPr>
            <p:nvPr/>
          </p:nvSpPr>
          <p:spPr bwMode="auto">
            <a:xfrm>
              <a:off x="2073275" y="3721101"/>
              <a:ext cx="19050" cy="19050"/>
            </a:xfrm>
            <a:custGeom>
              <a:avLst/>
              <a:gdLst>
                <a:gd name="T0" fmla="*/ 59 w 115"/>
                <a:gd name="T1" fmla="*/ 0 h 115"/>
                <a:gd name="T2" fmla="*/ 76 w 115"/>
                <a:gd name="T3" fmla="*/ 3 h 115"/>
                <a:gd name="T4" fmla="*/ 93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5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9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2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9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9" y="0"/>
                  </a:moveTo>
                  <a:lnTo>
                    <a:pt x="76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274"/>
            <p:cNvSpPr>
              <a:spLocks/>
            </p:cNvSpPr>
            <p:nvPr/>
          </p:nvSpPr>
          <p:spPr bwMode="auto">
            <a:xfrm>
              <a:off x="2019300" y="3776663"/>
              <a:ext cx="17462" cy="17463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2 h 115"/>
                <a:gd name="T4" fmla="*/ 92 w 116"/>
                <a:gd name="T5" fmla="*/ 10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8 h 115"/>
                <a:gd name="T12" fmla="*/ 113 w 116"/>
                <a:gd name="T13" fmla="*/ 76 h 115"/>
                <a:gd name="T14" fmla="*/ 105 w 116"/>
                <a:gd name="T15" fmla="*/ 92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2 h 115"/>
                <a:gd name="T28" fmla="*/ 3 w 116"/>
                <a:gd name="T29" fmla="*/ 76 h 115"/>
                <a:gd name="T30" fmla="*/ 0 w 116"/>
                <a:gd name="T31" fmla="*/ 58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0 h 115"/>
                <a:gd name="T38" fmla="*/ 40 w 116"/>
                <a:gd name="T39" fmla="*/ 2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275"/>
            <p:cNvSpPr>
              <a:spLocks/>
            </p:cNvSpPr>
            <p:nvPr/>
          </p:nvSpPr>
          <p:spPr bwMode="auto">
            <a:xfrm>
              <a:off x="2073275" y="3776663"/>
              <a:ext cx="19050" cy="17463"/>
            </a:xfrm>
            <a:custGeom>
              <a:avLst/>
              <a:gdLst>
                <a:gd name="T0" fmla="*/ 59 w 115"/>
                <a:gd name="T1" fmla="*/ 0 h 115"/>
                <a:gd name="T2" fmla="*/ 76 w 115"/>
                <a:gd name="T3" fmla="*/ 2 h 115"/>
                <a:gd name="T4" fmla="*/ 93 w 115"/>
                <a:gd name="T5" fmla="*/ 10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5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9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2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0 h 115"/>
                <a:gd name="T38" fmla="*/ 40 w 115"/>
                <a:gd name="T39" fmla="*/ 2 h 115"/>
                <a:gd name="T40" fmla="*/ 59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9" y="0"/>
                  </a:moveTo>
                  <a:lnTo>
                    <a:pt x="76" y="2"/>
                  </a:lnTo>
                  <a:lnTo>
                    <a:pt x="93" y="10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276"/>
            <p:cNvSpPr>
              <a:spLocks/>
            </p:cNvSpPr>
            <p:nvPr/>
          </p:nvSpPr>
          <p:spPr bwMode="auto">
            <a:xfrm>
              <a:off x="1936750" y="3803651"/>
              <a:ext cx="17462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2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4 w 115"/>
                <a:gd name="T15" fmla="*/ 93 h 116"/>
                <a:gd name="T16" fmla="*/ 92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2 w 115"/>
                <a:gd name="T27" fmla="*/ 93 h 116"/>
                <a:gd name="T28" fmla="*/ 3 w 115"/>
                <a:gd name="T29" fmla="*/ 76 h 116"/>
                <a:gd name="T30" fmla="*/ 0 w 115"/>
                <a:gd name="T31" fmla="*/ 59 h 116"/>
                <a:gd name="T32" fmla="*/ 3 w 115"/>
                <a:gd name="T33" fmla="*/ 40 h 116"/>
                <a:gd name="T34" fmla="*/ 12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277"/>
            <p:cNvSpPr>
              <a:spLocks/>
            </p:cNvSpPr>
            <p:nvPr/>
          </p:nvSpPr>
          <p:spPr bwMode="auto">
            <a:xfrm>
              <a:off x="1963738" y="3832226"/>
              <a:ext cx="19050" cy="17463"/>
            </a:xfrm>
            <a:custGeom>
              <a:avLst/>
              <a:gdLst>
                <a:gd name="T0" fmla="*/ 57 w 115"/>
                <a:gd name="T1" fmla="*/ 0 h 116"/>
                <a:gd name="T2" fmla="*/ 75 w 115"/>
                <a:gd name="T3" fmla="*/ 3 h 116"/>
                <a:gd name="T4" fmla="*/ 92 w 115"/>
                <a:gd name="T5" fmla="*/ 12 h 116"/>
                <a:gd name="T6" fmla="*/ 104 w 115"/>
                <a:gd name="T7" fmla="*/ 24 h 116"/>
                <a:gd name="T8" fmla="*/ 112 w 115"/>
                <a:gd name="T9" fmla="*/ 39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2 h 116"/>
                <a:gd name="T16" fmla="*/ 92 w 115"/>
                <a:gd name="T17" fmla="*/ 104 h 116"/>
                <a:gd name="T18" fmla="*/ 75 w 115"/>
                <a:gd name="T19" fmla="*/ 113 h 116"/>
                <a:gd name="T20" fmla="*/ 57 w 115"/>
                <a:gd name="T21" fmla="*/ 116 h 116"/>
                <a:gd name="T22" fmla="*/ 40 w 115"/>
                <a:gd name="T23" fmla="*/ 113 h 116"/>
                <a:gd name="T24" fmla="*/ 23 w 115"/>
                <a:gd name="T25" fmla="*/ 104 h 116"/>
                <a:gd name="T26" fmla="*/ 11 w 115"/>
                <a:gd name="T27" fmla="*/ 92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39 h 116"/>
                <a:gd name="T34" fmla="*/ 11 w 115"/>
                <a:gd name="T35" fmla="*/ 24 h 116"/>
                <a:gd name="T36" fmla="*/ 23 w 115"/>
                <a:gd name="T37" fmla="*/ 12 h 116"/>
                <a:gd name="T38" fmla="*/ 40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5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40" y="113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278"/>
            <p:cNvSpPr>
              <a:spLocks/>
            </p:cNvSpPr>
            <p:nvPr/>
          </p:nvSpPr>
          <p:spPr bwMode="auto">
            <a:xfrm>
              <a:off x="1990725" y="3803651"/>
              <a:ext cx="19050" cy="19050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3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3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7 w 115"/>
                <a:gd name="T21" fmla="*/ 116 h 116"/>
                <a:gd name="T22" fmla="*/ 39 w 115"/>
                <a:gd name="T23" fmla="*/ 113 h 116"/>
                <a:gd name="T24" fmla="*/ 23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9 h 116"/>
                <a:gd name="T32" fmla="*/ 3 w 115"/>
                <a:gd name="T33" fmla="*/ 40 h 116"/>
                <a:gd name="T34" fmla="*/ 11 w 115"/>
                <a:gd name="T35" fmla="*/ 24 h 116"/>
                <a:gd name="T36" fmla="*/ 23 w 115"/>
                <a:gd name="T37" fmla="*/ 11 h 116"/>
                <a:gd name="T38" fmla="*/ 39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279"/>
            <p:cNvSpPr>
              <a:spLocks/>
            </p:cNvSpPr>
            <p:nvPr/>
          </p:nvSpPr>
          <p:spPr bwMode="auto">
            <a:xfrm>
              <a:off x="2046288" y="3803651"/>
              <a:ext cx="17462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9 h 116"/>
                <a:gd name="T32" fmla="*/ 3 w 115"/>
                <a:gd name="T33" fmla="*/ 40 h 116"/>
                <a:gd name="T34" fmla="*/ 11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280"/>
            <p:cNvSpPr>
              <a:spLocks/>
            </p:cNvSpPr>
            <p:nvPr/>
          </p:nvSpPr>
          <p:spPr bwMode="auto">
            <a:xfrm>
              <a:off x="2019300" y="3832226"/>
              <a:ext cx="17462" cy="17463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3 h 116"/>
                <a:gd name="T4" fmla="*/ 92 w 116"/>
                <a:gd name="T5" fmla="*/ 12 h 116"/>
                <a:gd name="T6" fmla="*/ 105 w 116"/>
                <a:gd name="T7" fmla="*/ 24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5 w 116"/>
                <a:gd name="T15" fmla="*/ 92 h 116"/>
                <a:gd name="T16" fmla="*/ 92 w 116"/>
                <a:gd name="T17" fmla="*/ 104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4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4 h 116"/>
                <a:gd name="T36" fmla="*/ 24 w 116"/>
                <a:gd name="T37" fmla="*/ 12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281"/>
            <p:cNvSpPr>
              <a:spLocks/>
            </p:cNvSpPr>
            <p:nvPr/>
          </p:nvSpPr>
          <p:spPr bwMode="auto">
            <a:xfrm>
              <a:off x="2073275" y="3832226"/>
              <a:ext cx="19050" cy="17463"/>
            </a:xfrm>
            <a:custGeom>
              <a:avLst/>
              <a:gdLst>
                <a:gd name="T0" fmla="*/ 59 w 115"/>
                <a:gd name="T1" fmla="*/ 0 h 116"/>
                <a:gd name="T2" fmla="*/ 76 w 115"/>
                <a:gd name="T3" fmla="*/ 3 h 116"/>
                <a:gd name="T4" fmla="*/ 93 w 115"/>
                <a:gd name="T5" fmla="*/ 12 h 116"/>
                <a:gd name="T6" fmla="*/ 105 w 115"/>
                <a:gd name="T7" fmla="*/ 24 h 116"/>
                <a:gd name="T8" fmla="*/ 113 w 115"/>
                <a:gd name="T9" fmla="*/ 39 h 116"/>
                <a:gd name="T10" fmla="*/ 115 w 115"/>
                <a:gd name="T11" fmla="*/ 58 h 116"/>
                <a:gd name="T12" fmla="*/ 113 w 115"/>
                <a:gd name="T13" fmla="*/ 76 h 116"/>
                <a:gd name="T14" fmla="*/ 105 w 115"/>
                <a:gd name="T15" fmla="*/ 92 h 116"/>
                <a:gd name="T16" fmla="*/ 93 w 115"/>
                <a:gd name="T17" fmla="*/ 104 h 116"/>
                <a:gd name="T18" fmla="*/ 76 w 115"/>
                <a:gd name="T19" fmla="*/ 113 h 116"/>
                <a:gd name="T20" fmla="*/ 59 w 115"/>
                <a:gd name="T21" fmla="*/ 116 h 116"/>
                <a:gd name="T22" fmla="*/ 40 w 115"/>
                <a:gd name="T23" fmla="*/ 113 h 116"/>
                <a:gd name="T24" fmla="*/ 24 w 115"/>
                <a:gd name="T25" fmla="*/ 104 h 116"/>
                <a:gd name="T26" fmla="*/ 12 w 115"/>
                <a:gd name="T27" fmla="*/ 92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39 h 116"/>
                <a:gd name="T34" fmla="*/ 12 w 115"/>
                <a:gd name="T35" fmla="*/ 24 h 116"/>
                <a:gd name="T36" fmla="*/ 24 w 115"/>
                <a:gd name="T37" fmla="*/ 12 h 116"/>
                <a:gd name="T38" fmla="*/ 40 w 115"/>
                <a:gd name="T39" fmla="*/ 3 h 116"/>
                <a:gd name="T40" fmla="*/ 59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9" y="0"/>
                  </a:moveTo>
                  <a:lnTo>
                    <a:pt x="76" y="3"/>
                  </a:lnTo>
                  <a:lnTo>
                    <a:pt x="93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282"/>
            <p:cNvSpPr>
              <a:spLocks/>
            </p:cNvSpPr>
            <p:nvPr/>
          </p:nvSpPr>
          <p:spPr bwMode="auto">
            <a:xfrm>
              <a:off x="1881188" y="3748088"/>
              <a:ext cx="19050" cy="19050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7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40 h 116"/>
                <a:gd name="T34" fmla="*/ 11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283"/>
            <p:cNvSpPr>
              <a:spLocks/>
            </p:cNvSpPr>
            <p:nvPr/>
          </p:nvSpPr>
          <p:spPr bwMode="auto">
            <a:xfrm>
              <a:off x="1909763" y="3721101"/>
              <a:ext cx="17462" cy="19050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2 w 116"/>
                <a:gd name="T5" fmla="*/ 11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8 h 115"/>
                <a:gd name="T12" fmla="*/ 113 w 116"/>
                <a:gd name="T13" fmla="*/ 76 h 115"/>
                <a:gd name="T14" fmla="*/ 105 w 116"/>
                <a:gd name="T15" fmla="*/ 92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2 h 115"/>
                <a:gd name="T28" fmla="*/ 3 w 116"/>
                <a:gd name="T29" fmla="*/ 76 h 115"/>
                <a:gd name="T30" fmla="*/ 0 w 116"/>
                <a:gd name="T31" fmla="*/ 58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284"/>
            <p:cNvSpPr>
              <a:spLocks/>
            </p:cNvSpPr>
            <p:nvPr/>
          </p:nvSpPr>
          <p:spPr bwMode="auto">
            <a:xfrm>
              <a:off x="1909763" y="3776663"/>
              <a:ext cx="17462" cy="17463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2 h 115"/>
                <a:gd name="T4" fmla="*/ 92 w 116"/>
                <a:gd name="T5" fmla="*/ 10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8 h 115"/>
                <a:gd name="T12" fmla="*/ 113 w 116"/>
                <a:gd name="T13" fmla="*/ 76 h 115"/>
                <a:gd name="T14" fmla="*/ 105 w 116"/>
                <a:gd name="T15" fmla="*/ 92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2 h 115"/>
                <a:gd name="T28" fmla="*/ 3 w 116"/>
                <a:gd name="T29" fmla="*/ 76 h 115"/>
                <a:gd name="T30" fmla="*/ 0 w 116"/>
                <a:gd name="T31" fmla="*/ 58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0 h 115"/>
                <a:gd name="T38" fmla="*/ 40 w 116"/>
                <a:gd name="T39" fmla="*/ 2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285"/>
            <p:cNvSpPr>
              <a:spLocks/>
            </p:cNvSpPr>
            <p:nvPr/>
          </p:nvSpPr>
          <p:spPr bwMode="auto">
            <a:xfrm>
              <a:off x="1881188" y="3803651"/>
              <a:ext cx="19050" cy="19050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7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9 h 116"/>
                <a:gd name="T32" fmla="*/ 3 w 115"/>
                <a:gd name="T33" fmla="*/ 40 h 116"/>
                <a:gd name="T34" fmla="*/ 11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286"/>
            <p:cNvSpPr>
              <a:spLocks/>
            </p:cNvSpPr>
            <p:nvPr/>
          </p:nvSpPr>
          <p:spPr bwMode="auto">
            <a:xfrm>
              <a:off x="1909763" y="3832226"/>
              <a:ext cx="17462" cy="17463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3 h 116"/>
                <a:gd name="T4" fmla="*/ 92 w 116"/>
                <a:gd name="T5" fmla="*/ 12 h 116"/>
                <a:gd name="T6" fmla="*/ 105 w 116"/>
                <a:gd name="T7" fmla="*/ 24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5 w 116"/>
                <a:gd name="T15" fmla="*/ 92 h 116"/>
                <a:gd name="T16" fmla="*/ 92 w 116"/>
                <a:gd name="T17" fmla="*/ 104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4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4 h 116"/>
                <a:gd name="T36" fmla="*/ 24 w 116"/>
                <a:gd name="T37" fmla="*/ 12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287"/>
            <p:cNvSpPr>
              <a:spLocks/>
            </p:cNvSpPr>
            <p:nvPr/>
          </p:nvSpPr>
          <p:spPr bwMode="auto">
            <a:xfrm>
              <a:off x="1771650" y="3748088"/>
              <a:ext cx="19050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0 w 115"/>
                <a:gd name="T27" fmla="*/ 93 h 116"/>
                <a:gd name="T28" fmla="*/ 2 w 115"/>
                <a:gd name="T29" fmla="*/ 76 h 116"/>
                <a:gd name="T30" fmla="*/ 0 w 115"/>
                <a:gd name="T31" fmla="*/ 58 h 116"/>
                <a:gd name="T32" fmla="*/ 2 w 115"/>
                <a:gd name="T33" fmla="*/ 40 h 116"/>
                <a:gd name="T34" fmla="*/ 10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0" y="93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288"/>
            <p:cNvSpPr>
              <a:spLocks/>
            </p:cNvSpPr>
            <p:nvPr/>
          </p:nvSpPr>
          <p:spPr bwMode="auto">
            <a:xfrm>
              <a:off x="1827213" y="3748088"/>
              <a:ext cx="17462" cy="19050"/>
            </a:xfrm>
            <a:custGeom>
              <a:avLst/>
              <a:gdLst>
                <a:gd name="T0" fmla="*/ 57 w 114"/>
                <a:gd name="T1" fmla="*/ 0 h 116"/>
                <a:gd name="T2" fmla="*/ 75 w 114"/>
                <a:gd name="T3" fmla="*/ 3 h 116"/>
                <a:gd name="T4" fmla="*/ 91 w 114"/>
                <a:gd name="T5" fmla="*/ 11 h 116"/>
                <a:gd name="T6" fmla="*/ 103 w 114"/>
                <a:gd name="T7" fmla="*/ 24 h 116"/>
                <a:gd name="T8" fmla="*/ 111 w 114"/>
                <a:gd name="T9" fmla="*/ 40 h 116"/>
                <a:gd name="T10" fmla="*/ 114 w 114"/>
                <a:gd name="T11" fmla="*/ 58 h 116"/>
                <a:gd name="T12" fmla="*/ 111 w 114"/>
                <a:gd name="T13" fmla="*/ 76 h 116"/>
                <a:gd name="T14" fmla="*/ 103 w 114"/>
                <a:gd name="T15" fmla="*/ 93 h 116"/>
                <a:gd name="T16" fmla="*/ 91 w 114"/>
                <a:gd name="T17" fmla="*/ 105 h 116"/>
                <a:gd name="T18" fmla="*/ 75 w 114"/>
                <a:gd name="T19" fmla="*/ 113 h 116"/>
                <a:gd name="T20" fmla="*/ 57 w 114"/>
                <a:gd name="T21" fmla="*/ 116 h 116"/>
                <a:gd name="T22" fmla="*/ 39 w 114"/>
                <a:gd name="T23" fmla="*/ 113 h 116"/>
                <a:gd name="T24" fmla="*/ 23 w 114"/>
                <a:gd name="T25" fmla="*/ 105 h 116"/>
                <a:gd name="T26" fmla="*/ 11 w 114"/>
                <a:gd name="T27" fmla="*/ 93 h 116"/>
                <a:gd name="T28" fmla="*/ 3 w 114"/>
                <a:gd name="T29" fmla="*/ 76 h 116"/>
                <a:gd name="T30" fmla="*/ 0 w 114"/>
                <a:gd name="T31" fmla="*/ 58 h 116"/>
                <a:gd name="T32" fmla="*/ 3 w 114"/>
                <a:gd name="T33" fmla="*/ 40 h 116"/>
                <a:gd name="T34" fmla="*/ 11 w 114"/>
                <a:gd name="T35" fmla="*/ 24 h 116"/>
                <a:gd name="T36" fmla="*/ 23 w 114"/>
                <a:gd name="T37" fmla="*/ 11 h 116"/>
                <a:gd name="T38" fmla="*/ 39 w 114"/>
                <a:gd name="T39" fmla="*/ 3 h 116"/>
                <a:gd name="T40" fmla="*/ 57 w 114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6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8"/>
                  </a:lnTo>
                  <a:lnTo>
                    <a:pt x="111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289"/>
            <p:cNvSpPr>
              <a:spLocks/>
            </p:cNvSpPr>
            <p:nvPr/>
          </p:nvSpPr>
          <p:spPr bwMode="auto">
            <a:xfrm>
              <a:off x="1798638" y="3721101"/>
              <a:ext cx="19050" cy="19050"/>
            </a:xfrm>
            <a:custGeom>
              <a:avLst/>
              <a:gdLst>
                <a:gd name="T0" fmla="*/ 59 w 115"/>
                <a:gd name="T1" fmla="*/ 0 h 115"/>
                <a:gd name="T2" fmla="*/ 76 w 115"/>
                <a:gd name="T3" fmla="*/ 3 h 115"/>
                <a:gd name="T4" fmla="*/ 93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5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9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2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9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9" y="0"/>
                  </a:moveTo>
                  <a:lnTo>
                    <a:pt x="76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290"/>
            <p:cNvSpPr>
              <a:spLocks/>
            </p:cNvSpPr>
            <p:nvPr/>
          </p:nvSpPr>
          <p:spPr bwMode="auto">
            <a:xfrm>
              <a:off x="1854200" y="3721101"/>
              <a:ext cx="17462" cy="19050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4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4 w 115"/>
                <a:gd name="T15" fmla="*/ 92 h 115"/>
                <a:gd name="T16" fmla="*/ 92 w 115"/>
                <a:gd name="T17" fmla="*/ 104 h 115"/>
                <a:gd name="T18" fmla="*/ 76 w 115"/>
                <a:gd name="T19" fmla="*/ 112 h 115"/>
                <a:gd name="T20" fmla="*/ 57 w 115"/>
                <a:gd name="T21" fmla="*/ 115 h 115"/>
                <a:gd name="T22" fmla="*/ 40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1 h 115"/>
                <a:gd name="T38" fmla="*/ 40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291"/>
            <p:cNvSpPr>
              <a:spLocks/>
            </p:cNvSpPr>
            <p:nvPr/>
          </p:nvSpPr>
          <p:spPr bwMode="auto">
            <a:xfrm>
              <a:off x="1798638" y="3776663"/>
              <a:ext cx="19050" cy="17463"/>
            </a:xfrm>
            <a:custGeom>
              <a:avLst/>
              <a:gdLst>
                <a:gd name="T0" fmla="*/ 59 w 115"/>
                <a:gd name="T1" fmla="*/ 0 h 115"/>
                <a:gd name="T2" fmla="*/ 76 w 115"/>
                <a:gd name="T3" fmla="*/ 2 h 115"/>
                <a:gd name="T4" fmla="*/ 93 w 115"/>
                <a:gd name="T5" fmla="*/ 10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5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9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2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0 h 115"/>
                <a:gd name="T38" fmla="*/ 40 w 115"/>
                <a:gd name="T39" fmla="*/ 2 h 115"/>
                <a:gd name="T40" fmla="*/ 59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9" y="0"/>
                  </a:moveTo>
                  <a:lnTo>
                    <a:pt x="76" y="2"/>
                  </a:lnTo>
                  <a:lnTo>
                    <a:pt x="93" y="10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292"/>
            <p:cNvSpPr>
              <a:spLocks/>
            </p:cNvSpPr>
            <p:nvPr/>
          </p:nvSpPr>
          <p:spPr bwMode="auto">
            <a:xfrm>
              <a:off x="1854200" y="3776663"/>
              <a:ext cx="17462" cy="17463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2 h 115"/>
                <a:gd name="T4" fmla="*/ 92 w 115"/>
                <a:gd name="T5" fmla="*/ 10 h 115"/>
                <a:gd name="T6" fmla="*/ 104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4 w 115"/>
                <a:gd name="T15" fmla="*/ 92 h 115"/>
                <a:gd name="T16" fmla="*/ 92 w 115"/>
                <a:gd name="T17" fmla="*/ 104 h 115"/>
                <a:gd name="T18" fmla="*/ 76 w 115"/>
                <a:gd name="T19" fmla="*/ 112 h 115"/>
                <a:gd name="T20" fmla="*/ 57 w 115"/>
                <a:gd name="T21" fmla="*/ 115 h 115"/>
                <a:gd name="T22" fmla="*/ 40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0 h 115"/>
                <a:gd name="T38" fmla="*/ 40 w 115"/>
                <a:gd name="T39" fmla="*/ 2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0"/>
                  </a:lnTo>
                  <a:lnTo>
                    <a:pt x="40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293"/>
            <p:cNvSpPr>
              <a:spLocks/>
            </p:cNvSpPr>
            <p:nvPr/>
          </p:nvSpPr>
          <p:spPr bwMode="auto">
            <a:xfrm>
              <a:off x="1771650" y="3803651"/>
              <a:ext cx="19050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0 w 115"/>
                <a:gd name="T27" fmla="*/ 93 h 116"/>
                <a:gd name="T28" fmla="*/ 2 w 115"/>
                <a:gd name="T29" fmla="*/ 76 h 116"/>
                <a:gd name="T30" fmla="*/ 0 w 115"/>
                <a:gd name="T31" fmla="*/ 59 h 116"/>
                <a:gd name="T32" fmla="*/ 2 w 115"/>
                <a:gd name="T33" fmla="*/ 40 h 116"/>
                <a:gd name="T34" fmla="*/ 10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0" y="93"/>
                  </a:lnTo>
                  <a:lnTo>
                    <a:pt x="2" y="76"/>
                  </a:lnTo>
                  <a:lnTo>
                    <a:pt x="0" y="59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294"/>
            <p:cNvSpPr>
              <a:spLocks/>
            </p:cNvSpPr>
            <p:nvPr/>
          </p:nvSpPr>
          <p:spPr bwMode="auto">
            <a:xfrm>
              <a:off x="1827213" y="3803651"/>
              <a:ext cx="17462" cy="19050"/>
            </a:xfrm>
            <a:custGeom>
              <a:avLst/>
              <a:gdLst>
                <a:gd name="T0" fmla="*/ 57 w 114"/>
                <a:gd name="T1" fmla="*/ 0 h 116"/>
                <a:gd name="T2" fmla="*/ 75 w 114"/>
                <a:gd name="T3" fmla="*/ 3 h 116"/>
                <a:gd name="T4" fmla="*/ 91 w 114"/>
                <a:gd name="T5" fmla="*/ 11 h 116"/>
                <a:gd name="T6" fmla="*/ 103 w 114"/>
                <a:gd name="T7" fmla="*/ 24 h 116"/>
                <a:gd name="T8" fmla="*/ 111 w 114"/>
                <a:gd name="T9" fmla="*/ 40 h 116"/>
                <a:gd name="T10" fmla="*/ 114 w 114"/>
                <a:gd name="T11" fmla="*/ 59 h 116"/>
                <a:gd name="T12" fmla="*/ 111 w 114"/>
                <a:gd name="T13" fmla="*/ 76 h 116"/>
                <a:gd name="T14" fmla="*/ 103 w 114"/>
                <a:gd name="T15" fmla="*/ 93 h 116"/>
                <a:gd name="T16" fmla="*/ 91 w 114"/>
                <a:gd name="T17" fmla="*/ 105 h 116"/>
                <a:gd name="T18" fmla="*/ 75 w 114"/>
                <a:gd name="T19" fmla="*/ 113 h 116"/>
                <a:gd name="T20" fmla="*/ 57 w 114"/>
                <a:gd name="T21" fmla="*/ 116 h 116"/>
                <a:gd name="T22" fmla="*/ 39 w 114"/>
                <a:gd name="T23" fmla="*/ 113 h 116"/>
                <a:gd name="T24" fmla="*/ 23 w 114"/>
                <a:gd name="T25" fmla="*/ 105 h 116"/>
                <a:gd name="T26" fmla="*/ 11 w 114"/>
                <a:gd name="T27" fmla="*/ 93 h 116"/>
                <a:gd name="T28" fmla="*/ 3 w 114"/>
                <a:gd name="T29" fmla="*/ 76 h 116"/>
                <a:gd name="T30" fmla="*/ 0 w 114"/>
                <a:gd name="T31" fmla="*/ 59 h 116"/>
                <a:gd name="T32" fmla="*/ 3 w 114"/>
                <a:gd name="T33" fmla="*/ 40 h 116"/>
                <a:gd name="T34" fmla="*/ 11 w 114"/>
                <a:gd name="T35" fmla="*/ 24 h 116"/>
                <a:gd name="T36" fmla="*/ 23 w 114"/>
                <a:gd name="T37" fmla="*/ 11 h 116"/>
                <a:gd name="T38" fmla="*/ 39 w 114"/>
                <a:gd name="T39" fmla="*/ 3 h 116"/>
                <a:gd name="T40" fmla="*/ 57 w 114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6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9"/>
                  </a:lnTo>
                  <a:lnTo>
                    <a:pt x="111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295"/>
            <p:cNvSpPr>
              <a:spLocks/>
            </p:cNvSpPr>
            <p:nvPr/>
          </p:nvSpPr>
          <p:spPr bwMode="auto">
            <a:xfrm>
              <a:off x="1798638" y="3832226"/>
              <a:ext cx="19050" cy="17463"/>
            </a:xfrm>
            <a:custGeom>
              <a:avLst/>
              <a:gdLst>
                <a:gd name="T0" fmla="*/ 59 w 115"/>
                <a:gd name="T1" fmla="*/ 0 h 116"/>
                <a:gd name="T2" fmla="*/ 76 w 115"/>
                <a:gd name="T3" fmla="*/ 3 h 116"/>
                <a:gd name="T4" fmla="*/ 93 w 115"/>
                <a:gd name="T5" fmla="*/ 12 h 116"/>
                <a:gd name="T6" fmla="*/ 105 w 115"/>
                <a:gd name="T7" fmla="*/ 24 h 116"/>
                <a:gd name="T8" fmla="*/ 113 w 115"/>
                <a:gd name="T9" fmla="*/ 39 h 116"/>
                <a:gd name="T10" fmla="*/ 115 w 115"/>
                <a:gd name="T11" fmla="*/ 58 h 116"/>
                <a:gd name="T12" fmla="*/ 113 w 115"/>
                <a:gd name="T13" fmla="*/ 76 h 116"/>
                <a:gd name="T14" fmla="*/ 105 w 115"/>
                <a:gd name="T15" fmla="*/ 92 h 116"/>
                <a:gd name="T16" fmla="*/ 93 w 115"/>
                <a:gd name="T17" fmla="*/ 104 h 116"/>
                <a:gd name="T18" fmla="*/ 76 w 115"/>
                <a:gd name="T19" fmla="*/ 113 h 116"/>
                <a:gd name="T20" fmla="*/ 59 w 115"/>
                <a:gd name="T21" fmla="*/ 116 h 116"/>
                <a:gd name="T22" fmla="*/ 40 w 115"/>
                <a:gd name="T23" fmla="*/ 113 h 116"/>
                <a:gd name="T24" fmla="*/ 24 w 115"/>
                <a:gd name="T25" fmla="*/ 104 h 116"/>
                <a:gd name="T26" fmla="*/ 12 w 115"/>
                <a:gd name="T27" fmla="*/ 92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39 h 116"/>
                <a:gd name="T34" fmla="*/ 12 w 115"/>
                <a:gd name="T35" fmla="*/ 24 h 116"/>
                <a:gd name="T36" fmla="*/ 24 w 115"/>
                <a:gd name="T37" fmla="*/ 12 h 116"/>
                <a:gd name="T38" fmla="*/ 40 w 115"/>
                <a:gd name="T39" fmla="*/ 3 h 116"/>
                <a:gd name="T40" fmla="*/ 59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9" y="0"/>
                  </a:moveTo>
                  <a:lnTo>
                    <a:pt x="76" y="3"/>
                  </a:lnTo>
                  <a:lnTo>
                    <a:pt x="93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296"/>
            <p:cNvSpPr>
              <a:spLocks/>
            </p:cNvSpPr>
            <p:nvPr/>
          </p:nvSpPr>
          <p:spPr bwMode="auto">
            <a:xfrm>
              <a:off x="1854200" y="3832226"/>
              <a:ext cx="17462" cy="17463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2 w 115"/>
                <a:gd name="T5" fmla="*/ 12 h 116"/>
                <a:gd name="T6" fmla="*/ 104 w 115"/>
                <a:gd name="T7" fmla="*/ 24 h 116"/>
                <a:gd name="T8" fmla="*/ 113 w 115"/>
                <a:gd name="T9" fmla="*/ 39 h 116"/>
                <a:gd name="T10" fmla="*/ 115 w 115"/>
                <a:gd name="T11" fmla="*/ 58 h 116"/>
                <a:gd name="T12" fmla="*/ 113 w 115"/>
                <a:gd name="T13" fmla="*/ 76 h 116"/>
                <a:gd name="T14" fmla="*/ 104 w 115"/>
                <a:gd name="T15" fmla="*/ 92 h 116"/>
                <a:gd name="T16" fmla="*/ 92 w 115"/>
                <a:gd name="T17" fmla="*/ 104 h 116"/>
                <a:gd name="T18" fmla="*/ 76 w 115"/>
                <a:gd name="T19" fmla="*/ 113 h 116"/>
                <a:gd name="T20" fmla="*/ 57 w 115"/>
                <a:gd name="T21" fmla="*/ 116 h 116"/>
                <a:gd name="T22" fmla="*/ 40 w 115"/>
                <a:gd name="T23" fmla="*/ 113 h 116"/>
                <a:gd name="T24" fmla="*/ 23 w 115"/>
                <a:gd name="T25" fmla="*/ 104 h 116"/>
                <a:gd name="T26" fmla="*/ 11 w 115"/>
                <a:gd name="T27" fmla="*/ 92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39 h 116"/>
                <a:gd name="T34" fmla="*/ 11 w 115"/>
                <a:gd name="T35" fmla="*/ 24 h 116"/>
                <a:gd name="T36" fmla="*/ 23 w 115"/>
                <a:gd name="T37" fmla="*/ 12 h 116"/>
                <a:gd name="T38" fmla="*/ 40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40" y="113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1" name="Group 972"/>
          <p:cNvGrpSpPr/>
          <p:nvPr/>
        </p:nvGrpSpPr>
        <p:grpSpPr>
          <a:xfrm>
            <a:off x="3836882" y="2193256"/>
            <a:ext cx="401637" cy="523875"/>
            <a:chOff x="763588" y="3473451"/>
            <a:chExt cx="401637" cy="523875"/>
          </a:xfrm>
          <a:solidFill>
            <a:srgbClr val="000000"/>
          </a:solidFill>
        </p:grpSpPr>
        <p:sp>
          <p:nvSpPr>
            <p:cNvPr id="112" name="Freeform 301"/>
            <p:cNvSpPr>
              <a:spLocks noEditPoints="1"/>
            </p:cNvSpPr>
            <p:nvPr/>
          </p:nvSpPr>
          <p:spPr bwMode="auto">
            <a:xfrm>
              <a:off x="763588" y="3473451"/>
              <a:ext cx="401637" cy="523875"/>
            </a:xfrm>
            <a:custGeom>
              <a:avLst/>
              <a:gdLst>
                <a:gd name="T0" fmla="*/ 2212 w 2534"/>
                <a:gd name="T1" fmla="*/ 3182 h 3299"/>
                <a:gd name="T2" fmla="*/ 2418 w 2534"/>
                <a:gd name="T3" fmla="*/ 2975 h 3299"/>
                <a:gd name="T4" fmla="*/ 1521 w 2534"/>
                <a:gd name="T5" fmla="*/ 3182 h 3299"/>
                <a:gd name="T6" fmla="*/ 2418 w 2534"/>
                <a:gd name="T7" fmla="*/ 2812 h 3299"/>
                <a:gd name="T8" fmla="*/ 2097 w 2534"/>
                <a:gd name="T9" fmla="*/ 2604 h 3299"/>
                <a:gd name="T10" fmla="*/ 830 w 2534"/>
                <a:gd name="T11" fmla="*/ 3182 h 3299"/>
                <a:gd name="T12" fmla="*/ 1934 w 2534"/>
                <a:gd name="T13" fmla="*/ 2604 h 3299"/>
                <a:gd name="T14" fmla="*/ 714 w 2534"/>
                <a:gd name="T15" fmla="*/ 2604 h 3299"/>
                <a:gd name="T16" fmla="*/ 143 w 2534"/>
                <a:gd name="T17" fmla="*/ 3175 h 3299"/>
                <a:gd name="T18" fmla="*/ 116 w 2534"/>
                <a:gd name="T19" fmla="*/ 3182 h 3299"/>
                <a:gd name="T20" fmla="*/ 1243 w 2534"/>
                <a:gd name="T21" fmla="*/ 2604 h 3299"/>
                <a:gd name="T22" fmla="*/ 116 w 2534"/>
                <a:gd name="T23" fmla="*/ 2604 h 3299"/>
                <a:gd name="T24" fmla="*/ 552 w 2534"/>
                <a:gd name="T25" fmla="*/ 2604 h 3299"/>
                <a:gd name="T26" fmla="*/ 116 w 2534"/>
                <a:gd name="T27" fmla="*/ 1446 h 3299"/>
                <a:gd name="T28" fmla="*/ 2418 w 2534"/>
                <a:gd name="T29" fmla="*/ 2488 h 3299"/>
                <a:gd name="T30" fmla="*/ 116 w 2534"/>
                <a:gd name="T31" fmla="*/ 1446 h 3299"/>
                <a:gd name="T32" fmla="*/ 1249 w 2534"/>
                <a:gd name="T33" fmla="*/ 3 h 3299"/>
                <a:gd name="T34" fmla="*/ 1382 w 2534"/>
                <a:gd name="T35" fmla="*/ 27 h 3299"/>
                <a:gd name="T36" fmla="*/ 1505 w 2534"/>
                <a:gd name="T37" fmla="*/ 72 h 3299"/>
                <a:gd name="T38" fmla="*/ 1615 w 2534"/>
                <a:gd name="T39" fmla="*/ 137 h 3299"/>
                <a:gd name="T40" fmla="*/ 1712 w 2534"/>
                <a:gd name="T41" fmla="*/ 218 h 3299"/>
                <a:gd name="T42" fmla="*/ 1791 w 2534"/>
                <a:gd name="T43" fmla="*/ 315 h 3299"/>
                <a:gd name="T44" fmla="*/ 1850 w 2534"/>
                <a:gd name="T45" fmla="*/ 424 h 3299"/>
                <a:gd name="T46" fmla="*/ 1887 w 2534"/>
                <a:gd name="T47" fmla="*/ 544 h 3299"/>
                <a:gd name="T48" fmla="*/ 1900 w 2534"/>
                <a:gd name="T49" fmla="*/ 672 h 3299"/>
                <a:gd name="T50" fmla="*/ 2534 w 2534"/>
                <a:gd name="T51" fmla="*/ 1331 h 3299"/>
                <a:gd name="T52" fmla="*/ 0 w 2534"/>
                <a:gd name="T53" fmla="*/ 3299 h 3299"/>
                <a:gd name="T54" fmla="*/ 1785 w 2534"/>
                <a:gd name="T55" fmla="*/ 1331 h 3299"/>
                <a:gd name="T56" fmla="*/ 1781 w 2534"/>
                <a:gd name="T57" fmla="*/ 615 h 3299"/>
                <a:gd name="T58" fmla="*/ 1758 w 2534"/>
                <a:gd name="T59" fmla="*/ 507 h 3299"/>
                <a:gd name="T60" fmla="*/ 1712 w 2534"/>
                <a:gd name="T61" fmla="*/ 407 h 3299"/>
                <a:gd name="T62" fmla="*/ 1647 w 2534"/>
                <a:gd name="T63" fmla="*/ 318 h 3299"/>
                <a:gd name="T64" fmla="*/ 1565 w 2534"/>
                <a:gd name="T65" fmla="*/ 243 h 3299"/>
                <a:gd name="T66" fmla="*/ 1469 w 2534"/>
                <a:gd name="T67" fmla="*/ 183 h 3299"/>
                <a:gd name="T68" fmla="*/ 1360 w 2534"/>
                <a:gd name="T69" fmla="*/ 141 h 3299"/>
                <a:gd name="T70" fmla="*/ 1242 w 2534"/>
                <a:gd name="T71" fmla="*/ 118 h 3299"/>
                <a:gd name="T72" fmla="*/ 1118 w 2534"/>
                <a:gd name="T73" fmla="*/ 118 h 3299"/>
                <a:gd name="T74" fmla="*/ 1000 w 2534"/>
                <a:gd name="T75" fmla="*/ 141 h 3299"/>
                <a:gd name="T76" fmla="*/ 893 w 2534"/>
                <a:gd name="T77" fmla="*/ 183 h 3299"/>
                <a:gd name="T78" fmla="*/ 796 w 2534"/>
                <a:gd name="T79" fmla="*/ 243 h 3299"/>
                <a:gd name="T80" fmla="*/ 714 w 2534"/>
                <a:gd name="T81" fmla="*/ 318 h 3299"/>
                <a:gd name="T82" fmla="*/ 649 w 2534"/>
                <a:gd name="T83" fmla="*/ 407 h 3299"/>
                <a:gd name="T84" fmla="*/ 603 w 2534"/>
                <a:gd name="T85" fmla="*/ 507 h 3299"/>
                <a:gd name="T86" fmla="*/ 579 w 2534"/>
                <a:gd name="T87" fmla="*/ 615 h 3299"/>
                <a:gd name="T88" fmla="*/ 576 w 2534"/>
                <a:gd name="T89" fmla="*/ 857 h 3299"/>
                <a:gd name="T90" fmla="*/ 565 w 2534"/>
                <a:gd name="T91" fmla="*/ 892 h 3299"/>
                <a:gd name="T92" fmla="*/ 536 w 2534"/>
                <a:gd name="T93" fmla="*/ 913 h 3299"/>
                <a:gd name="T94" fmla="*/ 500 w 2534"/>
                <a:gd name="T95" fmla="*/ 913 h 3299"/>
                <a:gd name="T96" fmla="*/ 471 w 2534"/>
                <a:gd name="T97" fmla="*/ 892 h 3299"/>
                <a:gd name="T98" fmla="*/ 460 w 2534"/>
                <a:gd name="T99" fmla="*/ 857 h 3299"/>
                <a:gd name="T100" fmla="*/ 464 w 2534"/>
                <a:gd name="T101" fmla="*/ 607 h 3299"/>
                <a:gd name="T102" fmla="*/ 490 w 2534"/>
                <a:gd name="T103" fmla="*/ 483 h 3299"/>
                <a:gd name="T104" fmla="*/ 538 w 2534"/>
                <a:gd name="T105" fmla="*/ 369 h 3299"/>
                <a:gd name="T106" fmla="*/ 608 w 2534"/>
                <a:gd name="T107" fmla="*/ 266 h 3299"/>
                <a:gd name="T108" fmla="*/ 695 w 2534"/>
                <a:gd name="T109" fmla="*/ 176 h 3299"/>
                <a:gd name="T110" fmla="*/ 798 w 2534"/>
                <a:gd name="T111" fmla="*/ 102 h 3299"/>
                <a:gd name="T112" fmla="*/ 915 w 2534"/>
                <a:gd name="T113" fmla="*/ 47 h 3299"/>
                <a:gd name="T114" fmla="*/ 1043 w 2534"/>
                <a:gd name="T115" fmla="*/ 12 h 3299"/>
                <a:gd name="T116" fmla="*/ 1181 w 2534"/>
                <a:gd name="T117" fmla="*/ 0 h 3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34" h="3299">
                  <a:moveTo>
                    <a:pt x="2418" y="2975"/>
                  </a:moveTo>
                  <a:lnTo>
                    <a:pt x="2212" y="3182"/>
                  </a:lnTo>
                  <a:lnTo>
                    <a:pt x="2418" y="3182"/>
                  </a:lnTo>
                  <a:lnTo>
                    <a:pt x="2418" y="2975"/>
                  </a:lnTo>
                  <a:close/>
                  <a:moveTo>
                    <a:pt x="2097" y="2604"/>
                  </a:moveTo>
                  <a:lnTo>
                    <a:pt x="1521" y="3182"/>
                  </a:lnTo>
                  <a:lnTo>
                    <a:pt x="2049" y="3182"/>
                  </a:lnTo>
                  <a:lnTo>
                    <a:pt x="2418" y="2812"/>
                  </a:lnTo>
                  <a:lnTo>
                    <a:pt x="2418" y="2604"/>
                  </a:lnTo>
                  <a:lnTo>
                    <a:pt x="2097" y="2604"/>
                  </a:lnTo>
                  <a:close/>
                  <a:moveTo>
                    <a:pt x="1405" y="2604"/>
                  </a:moveTo>
                  <a:lnTo>
                    <a:pt x="830" y="3182"/>
                  </a:lnTo>
                  <a:lnTo>
                    <a:pt x="1358" y="3182"/>
                  </a:lnTo>
                  <a:lnTo>
                    <a:pt x="1934" y="2604"/>
                  </a:lnTo>
                  <a:lnTo>
                    <a:pt x="1405" y="2604"/>
                  </a:lnTo>
                  <a:close/>
                  <a:moveTo>
                    <a:pt x="714" y="2604"/>
                  </a:moveTo>
                  <a:lnTo>
                    <a:pt x="156" y="3166"/>
                  </a:lnTo>
                  <a:lnTo>
                    <a:pt x="143" y="3175"/>
                  </a:lnTo>
                  <a:lnTo>
                    <a:pt x="130" y="3181"/>
                  </a:lnTo>
                  <a:lnTo>
                    <a:pt x="116" y="3182"/>
                  </a:lnTo>
                  <a:lnTo>
                    <a:pt x="667" y="3182"/>
                  </a:lnTo>
                  <a:lnTo>
                    <a:pt x="1243" y="2604"/>
                  </a:lnTo>
                  <a:lnTo>
                    <a:pt x="714" y="2604"/>
                  </a:lnTo>
                  <a:close/>
                  <a:moveTo>
                    <a:pt x="116" y="2604"/>
                  </a:moveTo>
                  <a:lnTo>
                    <a:pt x="116" y="3043"/>
                  </a:lnTo>
                  <a:lnTo>
                    <a:pt x="552" y="2604"/>
                  </a:lnTo>
                  <a:lnTo>
                    <a:pt x="116" y="2604"/>
                  </a:lnTo>
                  <a:close/>
                  <a:moveTo>
                    <a:pt x="116" y="1446"/>
                  </a:moveTo>
                  <a:lnTo>
                    <a:pt x="116" y="2488"/>
                  </a:lnTo>
                  <a:lnTo>
                    <a:pt x="2418" y="2488"/>
                  </a:lnTo>
                  <a:lnTo>
                    <a:pt x="2418" y="1446"/>
                  </a:lnTo>
                  <a:lnTo>
                    <a:pt x="116" y="1446"/>
                  </a:lnTo>
                  <a:close/>
                  <a:moveTo>
                    <a:pt x="1181" y="0"/>
                  </a:moveTo>
                  <a:lnTo>
                    <a:pt x="1249" y="3"/>
                  </a:lnTo>
                  <a:lnTo>
                    <a:pt x="1317" y="12"/>
                  </a:lnTo>
                  <a:lnTo>
                    <a:pt x="1382" y="27"/>
                  </a:lnTo>
                  <a:lnTo>
                    <a:pt x="1445" y="47"/>
                  </a:lnTo>
                  <a:lnTo>
                    <a:pt x="1505" y="72"/>
                  </a:lnTo>
                  <a:lnTo>
                    <a:pt x="1562" y="102"/>
                  </a:lnTo>
                  <a:lnTo>
                    <a:pt x="1615" y="137"/>
                  </a:lnTo>
                  <a:lnTo>
                    <a:pt x="1665" y="176"/>
                  </a:lnTo>
                  <a:lnTo>
                    <a:pt x="1712" y="218"/>
                  </a:lnTo>
                  <a:lnTo>
                    <a:pt x="1753" y="266"/>
                  </a:lnTo>
                  <a:lnTo>
                    <a:pt x="1791" y="315"/>
                  </a:lnTo>
                  <a:lnTo>
                    <a:pt x="1822" y="369"/>
                  </a:lnTo>
                  <a:lnTo>
                    <a:pt x="1850" y="424"/>
                  </a:lnTo>
                  <a:lnTo>
                    <a:pt x="1871" y="483"/>
                  </a:lnTo>
                  <a:lnTo>
                    <a:pt x="1887" y="544"/>
                  </a:lnTo>
                  <a:lnTo>
                    <a:pt x="1896" y="607"/>
                  </a:lnTo>
                  <a:lnTo>
                    <a:pt x="1900" y="672"/>
                  </a:lnTo>
                  <a:lnTo>
                    <a:pt x="1900" y="1331"/>
                  </a:lnTo>
                  <a:lnTo>
                    <a:pt x="2534" y="1331"/>
                  </a:lnTo>
                  <a:lnTo>
                    <a:pt x="2534" y="3299"/>
                  </a:lnTo>
                  <a:lnTo>
                    <a:pt x="0" y="3299"/>
                  </a:lnTo>
                  <a:lnTo>
                    <a:pt x="0" y="1331"/>
                  </a:lnTo>
                  <a:lnTo>
                    <a:pt x="1785" y="1331"/>
                  </a:lnTo>
                  <a:lnTo>
                    <a:pt x="1785" y="672"/>
                  </a:lnTo>
                  <a:lnTo>
                    <a:pt x="1781" y="615"/>
                  </a:lnTo>
                  <a:lnTo>
                    <a:pt x="1773" y="559"/>
                  </a:lnTo>
                  <a:lnTo>
                    <a:pt x="1758" y="507"/>
                  </a:lnTo>
                  <a:lnTo>
                    <a:pt x="1737" y="455"/>
                  </a:lnTo>
                  <a:lnTo>
                    <a:pt x="1712" y="407"/>
                  </a:lnTo>
                  <a:lnTo>
                    <a:pt x="1682" y="360"/>
                  </a:lnTo>
                  <a:lnTo>
                    <a:pt x="1647" y="318"/>
                  </a:lnTo>
                  <a:lnTo>
                    <a:pt x="1608" y="279"/>
                  </a:lnTo>
                  <a:lnTo>
                    <a:pt x="1565" y="243"/>
                  </a:lnTo>
                  <a:lnTo>
                    <a:pt x="1518" y="211"/>
                  </a:lnTo>
                  <a:lnTo>
                    <a:pt x="1469" y="183"/>
                  </a:lnTo>
                  <a:lnTo>
                    <a:pt x="1415" y="160"/>
                  </a:lnTo>
                  <a:lnTo>
                    <a:pt x="1360" y="141"/>
                  </a:lnTo>
                  <a:lnTo>
                    <a:pt x="1302" y="128"/>
                  </a:lnTo>
                  <a:lnTo>
                    <a:pt x="1242" y="118"/>
                  </a:lnTo>
                  <a:lnTo>
                    <a:pt x="1181" y="116"/>
                  </a:lnTo>
                  <a:lnTo>
                    <a:pt x="1118" y="118"/>
                  </a:lnTo>
                  <a:lnTo>
                    <a:pt x="1059" y="128"/>
                  </a:lnTo>
                  <a:lnTo>
                    <a:pt x="1000" y="141"/>
                  </a:lnTo>
                  <a:lnTo>
                    <a:pt x="945" y="160"/>
                  </a:lnTo>
                  <a:lnTo>
                    <a:pt x="893" y="183"/>
                  </a:lnTo>
                  <a:lnTo>
                    <a:pt x="842" y="211"/>
                  </a:lnTo>
                  <a:lnTo>
                    <a:pt x="796" y="243"/>
                  </a:lnTo>
                  <a:lnTo>
                    <a:pt x="753" y="279"/>
                  </a:lnTo>
                  <a:lnTo>
                    <a:pt x="714" y="318"/>
                  </a:lnTo>
                  <a:lnTo>
                    <a:pt x="680" y="360"/>
                  </a:lnTo>
                  <a:lnTo>
                    <a:pt x="649" y="407"/>
                  </a:lnTo>
                  <a:lnTo>
                    <a:pt x="623" y="455"/>
                  </a:lnTo>
                  <a:lnTo>
                    <a:pt x="603" y="507"/>
                  </a:lnTo>
                  <a:lnTo>
                    <a:pt x="588" y="559"/>
                  </a:lnTo>
                  <a:lnTo>
                    <a:pt x="579" y="615"/>
                  </a:lnTo>
                  <a:lnTo>
                    <a:pt x="576" y="672"/>
                  </a:lnTo>
                  <a:lnTo>
                    <a:pt x="576" y="857"/>
                  </a:lnTo>
                  <a:lnTo>
                    <a:pt x="573" y="876"/>
                  </a:lnTo>
                  <a:lnTo>
                    <a:pt x="565" y="892"/>
                  </a:lnTo>
                  <a:lnTo>
                    <a:pt x="552" y="904"/>
                  </a:lnTo>
                  <a:lnTo>
                    <a:pt x="536" y="913"/>
                  </a:lnTo>
                  <a:lnTo>
                    <a:pt x="519" y="916"/>
                  </a:lnTo>
                  <a:lnTo>
                    <a:pt x="500" y="913"/>
                  </a:lnTo>
                  <a:lnTo>
                    <a:pt x="484" y="904"/>
                  </a:lnTo>
                  <a:lnTo>
                    <a:pt x="471" y="892"/>
                  </a:lnTo>
                  <a:lnTo>
                    <a:pt x="463" y="876"/>
                  </a:lnTo>
                  <a:lnTo>
                    <a:pt x="460" y="857"/>
                  </a:lnTo>
                  <a:lnTo>
                    <a:pt x="460" y="672"/>
                  </a:lnTo>
                  <a:lnTo>
                    <a:pt x="464" y="607"/>
                  </a:lnTo>
                  <a:lnTo>
                    <a:pt x="473" y="544"/>
                  </a:lnTo>
                  <a:lnTo>
                    <a:pt x="490" y="483"/>
                  </a:lnTo>
                  <a:lnTo>
                    <a:pt x="511" y="424"/>
                  </a:lnTo>
                  <a:lnTo>
                    <a:pt x="538" y="369"/>
                  </a:lnTo>
                  <a:lnTo>
                    <a:pt x="570" y="315"/>
                  </a:lnTo>
                  <a:lnTo>
                    <a:pt x="608" y="266"/>
                  </a:lnTo>
                  <a:lnTo>
                    <a:pt x="649" y="218"/>
                  </a:lnTo>
                  <a:lnTo>
                    <a:pt x="695" y="176"/>
                  </a:lnTo>
                  <a:lnTo>
                    <a:pt x="745" y="137"/>
                  </a:lnTo>
                  <a:lnTo>
                    <a:pt x="798" y="102"/>
                  </a:lnTo>
                  <a:lnTo>
                    <a:pt x="856" y="72"/>
                  </a:lnTo>
                  <a:lnTo>
                    <a:pt x="915" y="47"/>
                  </a:lnTo>
                  <a:lnTo>
                    <a:pt x="979" y="27"/>
                  </a:lnTo>
                  <a:lnTo>
                    <a:pt x="1043" y="12"/>
                  </a:lnTo>
                  <a:lnTo>
                    <a:pt x="1111" y="3"/>
                  </a:lnTo>
                  <a:lnTo>
                    <a:pt x="11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302"/>
            <p:cNvSpPr>
              <a:spLocks/>
            </p:cNvSpPr>
            <p:nvPr/>
          </p:nvSpPr>
          <p:spPr bwMode="auto">
            <a:xfrm>
              <a:off x="1119188" y="3748088"/>
              <a:ext cx="19050" cy="19050"/>
            </a:xfrm>
            <a:custGeom>
              <a:avLst/>
              <a:gdLst>
                <a:gd name="T0" fmla="*/ 57 w 114"/>
                <a:gd name="T1" fmla="*/ 0 h 116"/>
                <a:gd name="T2" fmla="*/ 75 w 114"/>
                <a:gd name="T3" fmla="*/ 3 h 116"/>
                <a:gd name="T4" fmla="*/ 91 w 114"/>
                <a:gd name="T5" fmla="*/ 11 h 116"/>
                <a:gd name="T6" fmla="*/ 103 w 114"/>
                <a:gd name="T7" fmla="*/ 24 h 116"/>
                <a:gd name="T8" fmla="*/ 111 w 114"/>
                <a:gd name="T9" fmla="*/ 40 h 116"/>
                <a:gd name="T10" fmla="*/ 114 w 114"/>
                <a:gd name="T11" fmla="*/ 58 h 116"/>
                <a:gd name="T12" fmla="*/ 111 w 114"/>
                <a:gd name="T13" fmla="*/ 76 h 116"/>
                <a:gd name="T14" fmla="*/ 103 w 114"/>
                <a:gd name="T15" fmla="*/ 93 h 116"/>
                <a:gd name="T16" fmla="*/ 91 w 114"/>
                <a:gd name="T17" fmla="*/ 105 h 116"/>
                <a:gd name="T18" fmla="*/ 75 w 114"/>
                <a:gd name="T19" fmla="*/ 113 h 116"/>
                <a:gd name="T20" fmla="*/ 57 w 114"/>
                <a:gd name="T21" fmla="*/ 116 h 116"/>
                <a:gd name="T22" fmla="*/ 39 w 114"/>
                <a:gd name="T23" fmla="*/ 113 h 116"/>
                <a:gd name="T24" fmla="*/ 23 w 114"/>
                <a:gd name="T25" fmla="*/ 105 h 116"/>
                <a:gd name="T26" fmla="*/ 11 w 114"/>
                <a:gd name="T27" fmla="*/ 93 h 116"/>
                <a:gd name="T28" fmla="*/ 3 w 114"/>
                <a:gd name="T29" fmla="*/ 76 h 116"/>
                <a:gd name="T30" fmla="*/ 0 w 114"/>
                <a:gd name="T31" fmla="*/ 58 h 116"/>
                <a:gd name="T32" fmla="*/ 3 w 114"/>
                <a:gd name="T33" fmla="*/ 40 h 116"/>
                <a:gd name="T34" fmla="*/ 11 w 114"/>
                <a:gd name="T35" fmla="*/ 24 h 116"/>
                <a:gd name="T36" fmla="*/ 23 w 114"/>
                <a:gd name="T37" fmla="*/ 11 h 116"/>
                <a:gd name="T38" fmla="*/ 39 w 114"/>
                <a:gd name="T39" fmla="*/ 3 h 116"/>
                <a:gd name="T40" fmla="*/ 57 w 114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6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8"/>
                  </a:lnTo>
                  <a:lnTo>
                    <a:pt x="111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303"/>
            <p:cNvSpPr>
              <a:spLocks/>
            </p:cNvSpPr>
            <p:nvPr/>
          </p:nvSpPr>
          <p:spPr bwMode="auto">
            <a:xfrm>
              <a:off x="1119188" y="3803651"/>
              <a:ext cx="19050" cy="19050"/>
            </a:xfrm>
            <a:custGeom>
              <a:avLst/>
              <a:gdLst>
                <a:gd name="T0" fmla="*/ 57 w 114"/>
                <a:gd name="T1" fmla="*/ 0 h 116"/>
                <a:gd name="T2" fmla="*/ 75 w 114"/>
                <a:gd name="T3" fmla="*/ 3 h 116"/>
                <a:gd name="T4" fmla="*/ 91 w 114"/>
                <a:gd name="T5" fmla="*/ 11 h 116"/>
                <a:gd name="T6" fmla="*/ 103 w 114"/>
                <a:gd name="T7" fmla="*/ 24 h 116"/>
                <a:gd name="T8" fmla="*/ 111 w 114"/>
                <a:gd name="T9" fmla="*/ 40 h 116"/>
                <a:gd name="T10" fmla="*/ 114 w 114"/>
                <a:gd name="T11" fmla="*/ 59 h 116"/>
                <a:gd name="T12" fmla="*/ 111 w 114"/>
                <a:gd name="T13" fmla="*/ 76 h 116"/>
                <a:gd name="T14" fmla="*/ 103 w 114"/>
                <a:gd name="T15" fmla="*/ 93 h 116"/>
                <a:gd name="T16" fmla="*/ 91 w 114"/>
                <a:gd name="T17" fmla="*/ 105 h 116"/>
                <a:gd name="T18" fmla="*/ 75 w 114"/>
                <a:gd name="T19" fmla="*/ 113 h 116"/>
                <a:gd name="T20" fmla="*/ 57 w 114"/>
                <a:gd name="T21" fmla="*/ 116 h 116"/>
                <a:gd name="T22" fmla="*/ 39 w 114"/>
                <a:gd name="T23" fmla="*/ 113 h 116"/>
                <a:gd name="T24" fmla="*/ 23 w 114"/>
                <a:gd name="T25" fmla="*/ 105 h 116"/>
                <a:gd name="T26" fmla="*/ 11 w 114"/>
                <a:gd name="T27" fmla="*/ 93 h 116"/>
                <a:gd name="T28" fmla="*/ 3 w 114"/>
                <a:gd name="T29" fmla="*/ 76 h 116"/>
                <a:gd name="T30" fmla="*/ 0 w 114"/>
                <a:gd name="T31" fmla="*/ 59 h 116"/>
                <a:gd name="T32" fmla="*/ 3 w 114"/>
                <a:gd name="T33" fmla="*/ 40 h 116"/>
                <a:gd name="T34" fmla="*/ 11 w 114"/>
                <a:gd name="T35" fmla="*/ 24 h 116"/>
                <a:gd name="T36" fmla="*/ 23 w 114"/>
                <a:gd name="T37" fmla="*/ 11 h 116"/>
                <a:gd name="T38" fmla="*/ 39 w 114"/>
                <a:gd name="T39" fmla="*/ 3 h 116"/>
                <a:gd name="T40" fmla="*/ 57 w 114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6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9"/>
                  </a:lnTo>
                  <a:lnTo>
                    <a:pt x="111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304"/>
            <p:cNvSpPr>
              <a:spLocks/>
            </p:cNvSpPr>
            <p:nvPr/>
          </p:nvSpPr>
          <p:spPr bwMode="auto">
            <a:xfrm>
              <a:off x="955675" y="3748088"/>
              <a:ext cx="17462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2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3 h 116"/>
                <a:gd name="T16" fmla="*/ 92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2 w 115"/>
                <a:gd name="T27" fmla="*/ 93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40 h 116"/>
                <a:gd name="T34" fmla="*/ 12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305"/>
            <p:cNvSpPr>
              <a:spLocks/>
            </p:cNvSpPr>
            <p:nvPr/>
          </p:nvSpPr>
          <p:spPr bwMode="auto">
            <a:xfrm>
              <a:off x="982663" y="3721101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2 w 115"/>
                <a:gd name="T5" fmla="*/ 11 h 115"/>
                <a:gd name="T6" fmla="*/ 104 w 115"/>
                <a:gd name="T7" fmla="*/ 24 h 115"/>
                <a:gd name="T8" fmla="*/ 112 w 115"/>
                <a:gd name="T9" fmla="*/ 39 h 115"/>
                <a:gd name="T10" fmla="*/ 115 w 115"/>
                <a:gd name="T11" fmla="*/ 58 h 115"/>
                <a:gd name="T12" fmla="*/ 112 w 115"/>
                <a:gd name="T13" fmla="*/ 76 h 115"/>
                <a:gd name="T14" fmla="*/ 104 w 115"/>
                <a:gd name="T15" fmla="*/ 92 h 115"/>
                <a:gd name="T16" fmla="*/ 92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40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1 h 115"/>
                <a:gd name="T38" fmla="*/ 40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306"/>
            <p:cNvSpPr>
              <a:spLocks/>
            </p:cNvSpPr>
            <p:nvPr/>
          </p:nvSpPr>
          <p:spPr bwMode="auto">
            <a:xfrm>
              <a:off x="982663" y="3776663"/>
              <a:ext cx="19050" cy="17463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2 h 115"/>
                <a:gd name="T4" fmla="*/ 92 w 115"/>
                <a:gd name="T5" fmla="*/ 10 h 115"/>
                <a:gd name="T6" fmla="*/ 104 w 115"/>
                <a:gd name="T7" fmla="*/ 24 h 115"/>
                <a:gd name="T8" fmla="*/ 112 w 115"/>
                <a:gd name="T9" fmla="*/ 39 h 115"/>
                <a:gd name="T10" fmla="*/ 115 w 115"/>
                <a:gd name="T11" fmla="*/ 58 h 115"/>
                <a:gd name="T12" fmla="*/ 112 w 115"/>
                <a:gd name="T13" fmla="*/ 76 h 115"/>
                <a:gd name="T14" fmla="*/ 104 w 115"/>
                <a:gd name="T15" fmla="*/ 92 h 115"/>
                <a:gd name="T16" fmla="*/ 92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40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0 h 115"/>
                <a:gd name="T38" fmla="*/ 40 w 115"/>
                <a:gd name="T39" fmla="*/ 2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2"/>
                  </a:lnTo>
                  <a:lnTo>
                    <a:pt x="92" y="10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0"/>
                  </a:lnTo>
                  <a:lnTo>
                    <a:pt x="40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307"/>
            <p:cNvSpPr>
              <a:spLocks/>
            </p:cNvSpPr>
            <p:nvPr/>
          </p:nvSpPr>
          <p:spPr bwMode="auto">
            <a:xfrm>
              <a:off x="1009650" y="3748088"/>
              <a:ext cx="19050" cy="19050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3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3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7 w 115"/>
                <a:gd name="T21" fmla="*/ 116 h 116"/>
                <a:gd name="T22" fmla="*/ 39 w 115"/>
                <a:gd name="T23" fmla="*/ 113 h 116"/>
                <a:gd name="T24" fmla="*/ 23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40 h 116"/>
                <a:gd name="T34" fmla="*/ 11 w 115"/>
                <a:gd name="T35" fmla="*/ 24 h 116"/>
                <a:gd name="T36" fmla="*/ 23 w 115"/>
                <a:gd name="T37" fmla="*/ 11 h 116"/>
                <a:gd name="T38" fmla="*/ 39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308"/>
            <p:cNvSpPr>
              <a:spLocks/>
            </p:cNvSpPr>
            <p:nvPr/>
          </p:nvSpPr>
          <p:spPr bwMode="auto">
            <a:xfrm>
              <a:off x="1065213" y="3748088"/>
              <a:ext cx="17462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40 h 116"/>
                <a:gd name="T34" fmla="*/ 11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309"/>
            <p:cNvSpPr>
              <a:spLocks/>
            </p:cNvSpPr>
            <p:nvPr/>
          </p:nvSpPr>
          <p:spPr bwMode="auto">
            <a:xfrm>
              <a:off x="1038225" y="3721101"/>
              <a:ext cx="17462" cy="19050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2 w 116"/>
                <a:gd name="T5" fmla="*/ 11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8 h 115"/>
                <a:gd name="T12" fmla="*/ 113 w 116"/>
                <a:gd name="T13" fmla="*/ 76 h 115"/>
                <a:gd name="T14" fmla="*/ 105 w 116"/>
                <a:gd name="T15" fmla="*/ 92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2 h 115"/>
                <a:gd name="T28" fmla="*/ 3 w 116"/>
                <a:gd name="T29" fmla="*/ 76 h 115"/>
                <a:gd name="T30" fmla="*/ 0 w 116"/>
                <a:gd name="T31" fmla="*/ 58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310"/>
            <p:cNvSpPr>
              <a:spLocks/>
            </p:cNvSpPr>
            <p:nvPr/>
          </p:nvSpPr>
          <p:spPr bwMode="auto">
            <a:xfrm>
              <a:off x="1092200" y="3721101"/>
              <a:ext cx="19050" cy="19050"/>
            </a:xfrm>
            <a:custGeom>
              <a:avLst/>
              <a:gdLst>
                <a:gd name="T0" fmla="*/ 59 w 115"/>
                <a:gd name="T1" fmla="*/ 0 h 115"/>
                <a:gd name="T2" fmla="*/ 76 w 115"/>
                <a:gd name="T3" fmla="*/ 3 h 115"/>
                <a:gd name="T4" fmla="*/ 93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5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9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2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9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9" y="0"/>
                  </a:moveTo>
                  <a:lnTo>
                    <a:pt x="76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311"/>
            <p:cNvSpPr>
              <a:spLocks/>
            </p:cNvSpPr>
            <p:nvPr/>
          </p:nvSpPr>
          <p:spPr bwMode="auto">
            <a:xfrm>
              <a:off x="1038225" y="3776663"/>
              <a:ext cx="17462" cy="17463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2 h 115"/>
                <a:gd name="T4" fmla="*/ 92 w 116"/>
                <a:gd name="T5" fmla="*/ 10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8 h 115"/>
                <a:gd name="T12" fmla="*/ 113 w 116"/>
                <a:gd name="T13" fmla="*/ 76 h 115"/>
                <a:gd name="T14" fmla="*/ 105 w 116"/>
                <a:gd name="T15" fmla="*/ 92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2 h 115"/>
                <a:gd name="T28" fmla="*/ 3 w 116"/>
                <a:gd name="T29" fmla="*/ 76 h 115"/>
                <a:gd name="T30" fmla="*/ 0 w 116"/>
                <a:gd name="T31" fmla="*/ 58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0 h 115"/>
                <a:gd name="T38" fmla="*/ 40 w 116"/>
                <a:gd name="T39" fmla="*/ 2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312"/>
            <p:cNvSpPr>
              <a:spLocks/>
            </p:cNvSpPr>
            <p:nvPr/>
          </p:nvSpPr>
          <p:spPr bwMode="auto">
            <a:xfrm>
              <a:off x="1092200" y="3776663"/>
              <a:ext cx="19050" cy="17463"/>
            </a:xfrm>
            <a:custGeom>
              <a:avLst/>
              <a:gdLst>
                <a:gd name="T0" fmla="*/ 59 w 115"/>
                <a:gd name="T1" fmla="*/ 0 h 115"/>
                <a:gd name="T2" fmla="*/ 76 w 115"/>
                <a:gd name="T3" fmla="*/ 2 h 115"/>
                <a:gd name="T4" fmla="*/ 93 w 115"/>
                <a:gd name="T5" fmla="*/ 10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5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9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2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0 h 115"/>
                <a:gd name="T38" fmla="*/ 40 w 115"/>
                <a:gd name="T39" fmla="*/ 2 h 115"/>
                <a:gd name="T40" fmla="*/ 59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9" y="0"/>
                  </a:moveTo>
                  <a:lnTo>
                    <a:pt x="76" y="2"/>
                  </a:lnTo>
                  <a:lnTo>
                    <a:pt x="93" y="10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313"/>
            <p:cNvSpPr>
              <a:spLocks/>
            </p:cNvSpPr>
            <p:nvPr/>
          </p:nvSpPr>
          <p:spPr bwMode="auto">
            <a:xfrm>
              <a:off x="955675" y="3803651"/>
              <a:ext cx="17462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2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4 w 115"/>
                <a:gd name="T15" fmla="*/ 93 h 116"/>
                <a:gd name="T16" fmla="*/ 92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2 w 115"/>
                <a:gd name="T27" fmla="*/ 93 h 116"/>
                <a:gd name="T28" fmla="*/ 3 w 115"/>
                <a:gd name="T29" fmla="*/ 76 h 116"/>
                <a:gd name="T30" fmla="*/ 0 w 115"/>
                <a:gd name="T31" fmla="*/ 59 h 116"/>
                <a:gd name="T32" fmla="*/ 3 w 115"/>
                <a:gd name="T33" fmla="*/ 40 h 116"/>
                <a:gd name="T34" fmla="*/ 12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2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314"/>
            <p:cNvSpPr>
              <a:spLocks/>
            </p:cNvSpPr>
            <p:nvPr/>
          </p:nvSpPr>
          <p:spPr bwMode="auto">
            <a:xfrm>
              <a:off x="982663" y="3832226"/>
              <a:ext cx="19050" cy="17463"/>
            </a:xfrm>
            <a:custGeom>
              <a:avLst/>
              <a:gdLst>
                <a:gd name="T0" fmla="*/ 57 w 115"/>
                <a:gd name="T1" fmla="*/ 0 h 116"/>
                <a:gd name="T2" fmla="*/ 75 w 115"/>
                <a:gd name="T3" fmla="*/ 3 h 116"/>
                <a:gd name="T4" fmla="*/ 92 w 115"/>
                <a:gd name="T5" fmla="*/ 12 h 116"/>
                <a:gd name="T6" fmla="*/ 104 w 115"/>
                <a:gd name="T7" fmla="*/ 24 h 116"/>
                <a:gd name="T8" fmla="*/ 112 w 115"/>
                <a:gd name="T9" fmla="*/ 39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2 h 116"/>
                <a:gd name="T16" fmla="*/ 92 w 115"/>
                <a:gd name="T17" fmla="*/ 104 h 116"/>
                <a:gd name="T18" fmla="*/ 75 w 115"/>
                <a:gd name="T19" fmla="*/ 113 h 116"/>
                <a:gd name="T20" fmla="*/ 57 w 115"/>
                <a:gd name="T21" fmla="*/ 116 h 116"/>
                <a:gd name="T22" fmla="*/ 40 w 115"/>
                <a:gd name="T23" fmla="*/ 113 h 116"/>
                <a:gd name="T24" fmla="*/ 23 w 115"/>
                <a:gd name="T25" fmla="*/ 104 h 116"/>
                <a:gd name="T26" fmla="*/ 11 w 115"/>
                <a:gd name="T27" fmla="*/ 92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39 h 116"/>
                <a:gd name="T34" fmla="*/ 11 w 115"/>
                <a:gd name="T35" fmla="*/ 24 h 116"/>
                <a:gd name="T36" fmla="*/ 23 w 115"/>
                <a:gd name="T37" fmla="*/ 12 h 116"/>
                <a:gd name="T38" fmla="*/ 40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5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40" y="113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315"/>
            <p:cNvSpPr>
              <a:spLocks/>
            </p:cNvSpPr>
            <p:nvPr/>
          </p:nvSpPr>
          <p:spPr bwMode="auto">
            <a:xfrm>
              <a:off x="1009650" y="3803651"/>
              <a:ext cx="19050" cy="19050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3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3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7 w 115"/>
                <a:gd name="T21" fmla="*/ 116 h 116"/>
                <a:gd name="T22" fmla="*/ 39 w 115"/>
                <a:gd name="T23" fmla="*/ 113 h 116"/>
                <a:gd name="T24" fmla="*/ 23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9 h 116"/>
                <a:gd name="T32" fmla="*/ 3 w 115"/>
                <a:gd name="T33" fmla="*/ 40 h 116"/>
                <a:gd name="T34" fmla="*/ 11 w 115"/>
                <a:gd name="T35" fmla="*/ 24 h 116"/>
                <a:gd name="T36" fmla="*/ 23 w 115"/>
                <a:gd name="T37" fmla="*/ 11 h 116"/>
                <a:gd name="T38" fmla="*/ 39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316"/>
            <p:cNvSpPr>
              <a:spLocks/>
            </p:cNvSpPr>
            <p:nvPr/>
          </p:nvSpPr>
          <p:spPr bwMode="auto">
            <a:xfrm>
              <a:off x="1065213" y="3803651"/>
              <a:ext cx="17462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9 h 116"/>
                <a:gd name="T32" fmla="*/ 3 w 115"/>
                <a:gd name="T33" fmla="*/ 40 h 116"/>
                <a:gd name="T34" fmla="*/ 11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317"/>
            <p:cNvSpPr>
              <a:spLocks/>
            </p:cNvSpPr>
            <p:nvPr/>
          </p:nvSpPr>
          <p:spPr bwMode="auto">
            <a:xfrm>
              <a:off x="1038225" y="3832226"/>
              <a:ext cx="17462" cy="17463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3 h 116"/>
                <a:gd name="T4" fmla="*/ 92 w 116"/>
                <a:gd name="T5" fmla="*/ 12 h 116"/>
                <a:gd name="T6" fmla="*/ 105 w 116"/>
                <a:gd name="T7" fmla="*/ 24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5 w 116"/>
                <a:gd name="T15" fmla="*/ 92 h 116"/>
                <a:gd name="T16" fmla="*/ 92 w 116"/>
                <a:gd name="T17" fmla="*/ 104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4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4 h 116"/>
                <a:gd name="T36" fmla="*/ 24 w 116"/>
                <a:gd name="T37" fmla="*/ 12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318"/>
            <p:cNvSpPr>
              <a:spLocks/>
            </p:cNvSpPr>
            <p:nvPr/>
          </p:nvSpPr>
          <p:spPr bwMode="auto">
            <a:xfrm>
              <a:off x="1092200" y="3832226"/>
              <a:ext cx="19050" cy="17463"/>
            </a:xfrm>
            <a:custGeom>
              <a:avLst/>
              <a:gdLst>
                <a:gd name="T0" fmla="*/ 59 w 115"/>
                <a:gd name="T1" fmla="*/ 0 h 116"/>
                <a:gd name="T2" fmla="*/ 76 w 115"/>
                <a:gd name="T3" fmla="*/ 3 h 116"/>
                <a:gd name="T4" fmla="*/ 93 w 115"/>
                <a:gd name="T5" fmla="*/ 12 h 116"/>
                <a:gd name="T6" fmla="*/ 105 w 115"/>
                <a:gd name="T7" fmla="*/ 24 h 116"/>
                <a:gd name="T8" fmla="*/ 113 w 115"/>
                <a:gd name="T9" fmla="*/ 39 h 116"/>
                <a:gd name="T10" fmla="*/ 115 w 115"/>
                <a:gd name="T11" fmla="*/ 58 h 116"/>
                <a:gd name="T12" fmla="*/ 113 w 115"/>
                <a:gd name="T13" fmla="*/ 76 h 116"/>
                <a:gd name="T14" fmla="*/ 105 w 115"/>
                <a:gd name="T15" fmla="*/ 92 h 116"/>
                <a:gd name="T16" fmla="*/ 93 w 115"/>
                <a:gd name="T17" fmla="*/ 104 h 116"/>
                <a:gd name="T18" fmla="*/ 76 w 115"/>
                <a:gd name="T19" fmla="*/ 113 h 116"/>
                <a:gd name="T20" fmla="*/ 59 w 115"/>
                <a:gd name="T21" fmla="*/ 116 h 116"/>
                <a:gd name="T22" fmla="*/ 40 w 115"/>
                <a:gd name="T23" fmla="*/ 113 h 116"/>
                <a:gd name="T24" fmla="*/ 24 w 115"/>
                <a:gd name="T25" fmla="*/ 104 h 116"/>
                <a:gd name="T26" fmla="*/ 12 w 115"/>
                <a:gd name="T27" fmla="*/ 92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39 h 116"/>
                <a:gd name="T34" fmla="*/ 12 w 115"/>
                <a:gd name="T35" fmla="*/ 24 h 116"/>
                <a:gd name="T36" fmla="*/ 24 w 115"/>
                <a:gd name="T37" fmla="*/ 12 h 116"/>
                <a:gd name="T38" fmla="*/ 40 w 115"/>
                <a:gd name="T39" fmla="*/ 3 h 116"/>
                <a:gd name="T40" fmla="*/ 59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9" y="0"/>
                  </a:moveTo>
                  <a:lnTo>
                    <a:pt x="76" y="3"/>
                  </a:lnTo>
                  <a:lnTo>
                    <a:pt x="93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319"/>
            <p:cNvSpPr>
              <a:spLocks/>
            </p:cNvSpPr>
            <p:nvPr/>
          </p:nvSpPr>
          <p:spPr bwMode="auto">
            <a:xfrm>
              <a:off x="900113" y="3748088"/>
              <a:ext cx="19050" cy="19050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7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40 h 116"/>
                <a:gd name="T34" fmla="*/ 11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320"/>
            <p:cNvSpPr>
              <a:spLocks/>
            </p:cNvSpPr>
            <p:nvPr/>
          </p:nvSpPr>
          <p:spPr bwMode="auto">
            <a:xfrm>
              <a:off x="928688" y="3721101"/>
              <a:ext cx="17462" cy="19050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2 w 116"/>
                <a:gd name="T5" fmla="*/ 11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8 h 115"/>
                <a:gd name="T12" fmla="*/ 113 w 116"/>
                <a:gd name="T13" fmla="*/ 76 h 115"/>
                <a:gd name="T14" fmla="*/ 105 w 116"/>
                <a:gd name="T15" fmla="*/ 92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2 h 115"/>
                <a:gd name="T28" fmla="*/ 3 w 116"/>
                <a:gd name="T29" fmla="*/ 76 h 115"/>
                <a:gd name="T30" fmla="*/ 0 w 116"/>
                <a:gd name="T31" fmla="*/ 58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321"/>
            <p:cNvSpPr>
              <a:spLocks/>
            </p:cNvSpPr>
            <p:nvPr/>
          </p:nvSpPr>
          <p:spPr bwMode="auto">
            <a:xfrm>
              <a:off x="928688" y="3776663"/>
              <a:ext cx="17462" cy="17463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2 h 115"/>
                <a:gd name="T4" fmla="*/ 92 w 116"/>
                <a:gd name="T5" fmla="*/ 10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8 h 115"/>
                <a:gd name="T12" fmla="*/ 113 w 116"/>
                <a:gd name="T13" fmla="*/ 76 h 115"/>
                <a:gd name="T14" fmla="*/ 105 w 116"/>
                <a:gd name="T15" fmla="*/ 92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2 h 115"/>
                <a:gd name="T28" fmla="*/ 3 w 116"/>
                <a:gd name="T29" fmla="*/ 76 h 115"/>
                <a:gd name="T30" fmla="*/ 0 w 116"/>
                <a:gd name="T31" fmla="*/ 58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0 h 115"/>
                <a:gd name="T38" fmla="*/ 40 w 116"/>
                <a:gd name="T39" fmla="*/ 2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322"/>
            <p:cNvSpPr>
              <a:spLocks/>
            </p:cNvSpPr>
            <p:nvPr/>
          </p:nvSpPr>
          <p:spPr bwMode="auto">
            <a:xfrm>
              <a:off x="900113" y="3803651"/>
              <a:ext cx="19050" cy="19050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7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1 w 115"/>
                <a:gd name="T27" fmla="*/ 93 h 116"/>
                <a:gd name="T28" fmla="*/ 3 w 115"/>
                <a:gd name="T29" fmla="*/ 76 h 116"/>
                <a:gd name="T30" fmla="*/ 0 w 115"/>
                <a:gd name="T31" fmla="*/ 59 h 116"/>
                <a:gd name="T32" fmla="*/ 3 w 115"/>
                <a:gd name="T33" fmla="*/ 40 h 116"/>
                <a:gd name="T34" fmla="*/ 11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323"/>
            <p:cNvSpPr>
              <a:spLocks/>
            </p:cNvSpPr>
            <p:nvPr/>
          </p:nvSpPr>
          <p:spPr bwMode="auto">
            <a:xfrm>
              <a:off x="928688" y="3832226"/>
              <a:ext cx="17462" cy="17463"/>
            </a:xfrm>
            <a:custGeom>
              <a:avLst/>
              <a:gdLst>
                <a:gd name="T0" fmla="*/ 58 w 116"/>
                <a:gd name="T1" fmla="*/ 0 h 116"/>
                <a:gd name="T2" fmla="*/ 76 w 116"/>
                <a:gd name="T3" fmla="*/ 3 h 116"/>
                <a:gd name="T4" fmla="*/ 92 w 116"/>
                <a:gd name="T5" fmla="*/ 12 h 116"/>
                <a:gd name="T6" fmla="*/ 105 w 116"/>
                <a:gd name="T7" fmla="*/ 24 h 116"/>
                <a:gd name="T8" fmla="*/ 113 w 116"/>
                <a:gd name="T9" fmla="*/ 39 h 116"/>
                <a:gd name="T10" fmla="*/ 116 w 116"/>
                <a:gd name="T11" fmla="*/ 58 h 116"/>
                <a:gd name="T12" fmla="*/ 113 w 116"/>
                <a:gd name="T13" fmla="*/ 76 h 116"/>
                <a:gd name="T14" fmla="*/ 105 w 116"/>
                <a:gd name="T15" fmla="*/ 92 h 116"/>
                <a:gd name="T16" fmla="*/ 92 w 116"/>
                <a:gd name="T17" fmla="*/ 104 h 116"/>
                <a:gd name="T18" fmla="*/ 76 w 116"/>
                <a:gd name="T19" fmla="*/ 113 h 116"/>
                <a:gd name="T20" fmla="*/ 58 w 116"/>
                <a:gd name="T21" fmla="*/ 116 h 116"/>
                <a:gd name="T22" fmla="*/ 40 w 116"/>
                <a:gd name="T23" fmla="*/ 113 h 116"/>
                <a:gd name="T24" fmla="*/ 24 w 116"/>
                <a:gd name="T25" fmla="*/ 104 h 116"/>
                <a:gd name="T26" fmla="*/ 11 w 116"/>
                <a:gd name="T27" fmla="*/ 92 h 116"/>
                <a:gd name="T28" fmla="*/ 3 w 116"/>
                <a:gd name="T29" fmla="*/ 76 h 116"/>
                <a:gd name="T30" fmla="*/ 0 w 116"/>
                <a:gd name="T31" fmla="*/ 58 h 116"/>
                <a:gd name="T32" fmla="*/ 3 w 116"/>
                <a:gd name="T33" fmla="*/ 39 h 116"/>
                <a:gd name="T34" fmla="*/ 11 w 116"/>
                <a:gd name="T35" fmla="*/ 24 h 116"/>
                <a:gd name="T36" fmla="*/ 24 w 116"/>
                <a:gd name="T37" fmla="*/ 12 h 116"/>
                <a:gd name="T38" fmla="*/ 40 w 116"/>
                <a:gd name="T39" fmla="*/ 3 h 116"/>
                <a:gd name="T40" fmla="*/ 58 w 116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324"/>
            <p:cNvSpPr>
              <a:spLocks/>
            </p:cNvSpPr>
            <p:nvPr/>
          </p:nvSpPr>
          <p:spPr bwMode="auto">
            <a:xfrm>
              <a:off x="790575" y="3748088"/>
              <a:ext cx="19050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8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0 w 115"/>
                <a:gd name="T27" fmla="*/ 93 h 116"/>
                <a:gd name="T28" fmla="*/ 2 w 115"/>
                <a:gd name="T29" fmla="*/ 76 h 116"/>
                <a:gd name="T30" fmla="*/ 0 w 115"/>
                <a:gd name="T31" fmla="*/ 58 h 116"/>
                <a:gd name="T32" fmla="*/ 2 w 115"/>
                <a:gd name="T33" fmla="*/ 40 h 116"/>
                <a:gd name="T34" fmla="*/ 10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0" y="93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325"/>
            <p:cNvSpPr>
              <a:spLocks/>
            </p:cNvSpPr>
            <p:nvPr/>
          </p:nvSpPr>
          <p:spPr bwMode="auto">
            <a:xfrm>
              <a:off x="846138" y="3748088"/>
              <a:ext cx="17462" cy="19050"/>
            </a:xfrm>
            <a:custGeom>
              <a:avLst/>
              <a:gdLst>
                <a:gd name="T0" fmla="*/ 57 w 114"/>
                <a:gd name="T1" fmla="*/ 0 h 116"/>
                <a:gd name="T2" fmla="*/ 75 w 114"/>
                <a:gd name="T3" fmla="*/ 3 h 116"/>
                <a:gd name="T4" fmla="*/ 91 w 114"/>
                <a:gd name="T5" fmla="*/ 11 h 116"/>
                <a:gd name="T6" fmla="*/ 103 w 114"/>
                <a:gd name="T7" fmla="*/ 24 h 116"/>
                <a:gd name="T8" fmla="*/ 111 w 114"/>
                <a:gd name="T9" fmla="*/ 40 h 116"/>
                <a:gd name="T10" fmla="*/ 114 w 114"/>
                <a:gd name="T11" fmla="*/ 58 h 116"/>
                <a:gd name="T12" fmla="*/ 111 w 114"/>
                <a:gd name="T13" fmla="*/ 76 h 116"/>
                <a:gd name="T14" fmla="*/ 103 w 114"/>
                <a:gd name="T15" fmla="*/ 93 h 116"/>
                <a:gd name="T16" fmla="*/ 91 w 114"/>
                <a:gd name="T17" fmla="*/ 105 h 116"/>
                <a:gd name="T18" fmla="*/ 75 w 114"/>
                <a:gd name="T19" fmla="*/ 113 h 116"/>
                <a:gd name="T20" fmla="*/ 57 w 114"/>
                <a:gd name="T21" fmla="*/ 116 h 116"/>
                <a:gd name="T22" fmla="*/ 39 w 114"/>
                <a:gd name="T23" fmla="*/ 113 h 116"/>
                <a:gd name="T24" fmla="*/ 23 w 114"/>
                <a:gd name="T25" fmla="*/ 105 h 116"/>
                <a:gd name="T26" fmla="*/ 11 w 114"/>
                <a:gd name="T27" fmla="*/ 93 h 116"/>
                <a:gd name="T28" fmla="*/ 3 w 114"/>
                <a:gd name="T29" fmla="*/ 76 h 116"/>
                <a:gd name="T30" fmla="*/ 0 w 114"/>
                <a:gd name="T31" fmla="*/ 58 h 116"/>
                <a:gd name="T32" fmla="*/ 3 w 114"/>
                <a:gd name="T33" fmla="*/ 40 h 116"/>
                <a:gd name="T34" fmla="*/ 11 w 114"/>
                <a:gd name="T35" fmla="*/ 24 h 116"/>
                <a:gd name="T36" fmla="*/ 23 w 114"/>
                <a:gd name="T37" fmla="*/ 11 h 116"/>
                <a:gd name="T38" fmla="*/ 39 w 114"/>
                <a:gd name="T39" fmla="*/ 3 h 116"/>
                <a:gd name="T40" fmla="*/ 57 w 114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6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8"/>
                  </a:lnTo>
                  <a:lnTo>
                    <a:pt x="111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326"/>
            <p:cNvSpPr>
              <a:spLocks/>
            </p:cNvSpPr>
            <p:nvPr/>
          </p:nvSpPr>
          <p:spPr bwMode="auto">
            <a:xfrm>
              <a:off x="817563" y="3721101"/>
              <a:ext cx="19050" cy="19050"/>
            </a:xfrm>
            <a:custGeom>
              <a:avLst/>
              <a:gdLst>
                <a:gd name="T0" fmla="*/ 59 w 115"/>
                <a:gd name="T1" fmla="*/ 0 h 115"/>
                <a:gd name="T2" fmla="*/ 76 w 115"/>
                <a:gd name="T3" fmla="*/ 3 h 115"/>
                <a:gd name="T4" fmla="*/ 93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5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9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2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9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9" y="0"/>
                  </a:moveTo>
                  <a:lnTo>
                    <a:pt x="76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327"/>
            <p:cNvSpPr>
              <a:spLocks/>
            </p:cNvSpPr>
            <p:nvPr/>
          </p:nvSpPr>
          <p:spPr bwMode="auto">
            <a:xfrm>
              <a:off x="873125" y="3721101"/>
              <a:ext cx="17462" cy="19050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4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4 w 115"/>
                <a:gd name="T15" fmla="*/ 92 h 115"/>
                <a:gd name="T16" fmla="*/ 92 w 115"/>
                <a:gd name="T17" fmla="*/ 104 h 115"/>
                <a:gd name="T18" fmla="*/ 76 w 115"/>
                <a:gd name="T19" fmla="*/ 112 h 115"/>
                <a:gd name="T20" fmla="*/ 57 w 115"/>
                <a:gd name="T21" fmla="*/ 115 h 115"/>
                <a:gd name="T22" fmla="*/ 40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1 h 115"/>
                <a:gd name="T38" fmla="*/ 40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328"/>
            <p:cNvSpPr>
              <a:spLocks/>
            </p:cNvSpPr>
            <p:nvPr/>
          </p:nvSpPr>
          <p:spPr bwMode="auto">
            <a:xfrm>
              <a:off x="817563" y="3776663"/>
              <a:ext cx="19050" cy="17463"/>
            </a:xfrm>
            <a:custGeom>
              <a:avLst/>
              <a:gdLst>
                <a:gd name="T0" fmla="*/ 59 w 115"/>
                <a:gd name="T1" fmla="*/ 0 h 115"/>
                <a:gd name="T2" fmla="*/ 76 w 115"/>
                <a:gd name="T3" fmla="*/ 2 h 115"/>
                <a:gd name="T4" fmla="*/ 93 w 115"/>
                <a:gd name="T5" fmla="*/ 10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5 w 115"/>
                <a:gd name="T15" fmla="*/ 92 h 115"/>
                <a:gd name="T16" fmla="*/ 93 w 115"/>
                <a:gd name="T17" fmla="*/ 104 h 115"/>
                <a:gd name="T18" fmla="*/ 76 w 115"/>
                <a:gd name="T19" fmla="*/ 112 h 115"/>
                <a:gd name="T20" fmla="*/ 59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2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0 h 115"/>
                <a:gd name="T38" fmla="*/ 40 w 115"/>
                <a:gd name="T39" fmla="*/ 2 h 115"/>
                <a:gd name="T40" fmla="*/ 59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9" y="0"/>
                  </a:moveTo>
                  <a:lnTo>
                    <a:pt x="76" y="2"/>
                  </a:lnTo>
                  <a:lnTo>
                    <a:pt x="93" y="10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9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329"/>
            <p:cNvSpPr>
              <a:spLocks/>
            </p:cNvSpPr>
            <p:nvPr/>
          </p:nvSpPr>
          <p:spPr bwMode="auto">
            <a:xfrm>
              <a:off x="873125" y="3776663"/>
              <a:ext cx="17462" cy="17463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2 h 115"/>
                <a:gd name="T4" fmla="*/ 92 w 115"/>
                <a:gd name="T5" fmla="*/ 10 h 115"/>
                <a:gd name="T6" fmla="*/ 104 w 115"/>
                <a:gd name="T7" fmla="*/ 24 h 115"/>
                <a:gd name="T8" fmla="*/ 113 w 115"/>
                <a:gd name="T9" fmla="*/ 39 h 115"/>
                <a:gd name="T10" fmla="*/ 115 w 115"/>
                <a:gd name="T11" fmla="*/ 58 h 115"/>
                <a:gd name="T12" fmla="*/ 113 w 115"/>
                <a:gd name="T13" fmla="*/ 76 h 115"/>
                <a:gd name="T14" fmla="*/ 104 w 115"/>
                <a:gd name="T15" fmla="*/ 92 h 115"/>
                <a:gd name="T16" fmla="*/ 92 w 115"/>
                <a:gd name="T17" fmla="*/ 104 h 115"/>
                <a:gd name="T18" fmla="*/ 76 w 115"/>
                <a:gd name="T19" fmla="*/ 112 h 115"/>
                <a:gd name="T20" fmla="*/ 57 w 115"/>
                <a:gd name="T21" fmla="*/ 115 h 115"/>
                <a:gd name="T22" fmla="*/ 40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0 h 115"/>
                <a:gd name="T38" fmla="*/ 40 w 115"/>
                <a:gd name="T39" fmla="*/ 2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0"/>
                  </a:lnTo>
                  <a:lnTo>
                    <a:pt x="40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330"/>
            <p:cNvSpPr>
              <a:spLocks/>
            </p:cNvSpPr>
            <p:nvPr/>
          </p:nvSpPr>
          <p:spPr bwMode="auto">
            <a:xfrm>
              <a:off x="790575" y="3803651"/>
              <a:ext cx="19050" cy="19050"/>
            </a:xfrm>
            <a:custGeom>
              <a:avLst/>
              <a:gdLst>
                <a:gd name="T0" fmla="*/ 58 w 115"/>
                <a:gd name="T1" fmla="*/ 0 h 116"/>
                <a:gd name="T2" fmla="*/ 76 w 115"/>
                <a:gd name="T3" fmla="*/ 3 h 116"/>
                <a:gd name="T4" fmla="*/ 91 w 115"/>
                <a:gd name="T5" fmla="*/ 11 h 116"/>
                <a:gd name="T6" fmla="*/ 104 w 115"/>
                <a:gd name="T7" fmla="*/ 24 h 116"/>
                <a:gd name="T8" fmla="*/ 112 w 115"/>
                <a:gd name="T9" fmla="*/ 40 h 116"/>
                <a:gd name="T10" fmla="*/ 115 w 115"/>
                <a:gd name="T11" fmla="*/ 59 h 116"/>
                <a:gd name="T12" fmla="*/ 112 w 115"/>
                <a:gd name="T13" fmla="*/ 76 h 116"/>
                <a:gd name="T14" fmla="*/ 104 w 115"/>
                <a:gd name="T15" fmla="*/ 93 h 116"/>
                <a:gd name="T16" fmla="*/ 91 w 115"/>
                <a:gd name="T17" fmla="*/ 105 h 116"/>
                <a:gd name="T18" fmla="*/ 76 w 115"/>
                <a:gd name="T19" fmla="*/ 113 h 116"/>
                <a:gd name="T20" fmla="*/ 58 w 115"/>
                <a:gd name="T21" fmla="*/ 116 h 116"/>
                <a:gd name="T22" fmla="*/ 39 w 115"/>
                <a:gd name="T23" fmla="*/ 113 h 116"/>
                <a:gd name="T24" fmla="*/ 24 w 115"/>
                <a:gd name="T25" fmla="*/ 105 h 116"/>
                <a:gd name="T26" fmla="*/ 10 w 115"/>
                <a:gd name="T27" fmla="*/ 93 h 116"/>
                <a:gd name="T28" fmla="*/ 2 w 115"/>
                <a:gd name="T29" fmla="*/ 76 h 116"/>
                <a:gd name="T30" fmla="*/ 0 w 115"/>
                <a:gd name="T31" fmla="*/ 59 h 116"/>
                <a:gd name="T32" fmla="*/ 2 w 115"/>
                <a:gd name="T33" fmla="*/ 40 h 116"/>
                <a:gd name="T34" fmla="*/ 10 w 115"/>
                <a:gd name="T35" fmla="*/ 24 h 116"/>
                <a:gd name="T36" fmla="*/ 24 w 115"/>
                <a:gd name="T37" fmla="*/ 11 h 116"/>
                <a:gd name="T38" fmla="*/ 39 w 115"/>
                <a:gd name="T39" fmla="*/ 3 h 116"/>
                <a:gd name="T40" fmla="*/ 58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8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9"/>
                  </a:lnTo>
                  <a:lnTo>
                    <a:pt x="112" y="76"/>
                  </a:lnTo>
                  <a:lnTo>
                    <a:pt x="104" y="93"/>
                  </a:lnTo>
                  <a:lnTo>
                    <a:pt x="91" y="105"/>
                  </a:lnTo>
                  <a:lnTo>
                    <a:pt x="76" y="113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4" y="105"/>
                  </a:lnTo>
                  <a:lnTo>
                    <a:pt x="10" y="93"/>
                  </a:lnTo>
                  <a:lnTo>
                    <a:pt x="2" y="76"/>
                  </a:lnTo>
                  <a:lnTo>
                    <a:pt x="0" y="59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331"/>
            <p:cNvSpPr>
              <a:spLocks/>
            </p:cNvSpPr>
            <p:nvPr/>
          </p:nvSpPr>
          <p:spPr bwMode="auto">
            <a:xfrm>
              <a:off x="846138" y="3803651"/>
              <a:ext cx="17462" cy="19050"/>
            </a:xfrm>
            <a:custGeom>
              <a:avLst/>
              <a:gdLst>
                <a:gd name="T0" fmla="*/ 57 w 114"/>
                <a:gd name="T1" fmla="*/ 0 h 116"/>
                <a:gd name="T2" fmla="*/ 75 w 114"/>
                <a:gd name="T3" fmla="*/ 3 h 116"/>
                <a:gd name="T4" fmla="*/ 91 w 114"/>
                <a:gd name="T5" fmla="*/ 11 h 116"/>
                <a:gd name="T6" fmla="*/ 103 w 114"/>
                <a:gd name="T7" fmla="*/ 24 h 116"/>
                <a:gd name="T8" fmla="*/ 111 w 114"/>
                <a:gd name="T9" fmla="*/ 40 h 116"/>
                <a:gd name="T10" fmla="*/ 114 w 114"/>
                <a:gd name="T11" fmla="*/ 59 h 116"/>
                <a:gd name="T12" fmla="*/ 111 w 114"/>
                <a:gd name="T13" fmla="*/ 76 h 116"/>
                <a:gd name="T14" fmla="*/ 103 w 114"/>
                <a:gd name="T15" fmla="*/ 93 h 116"/>
                <a:gd name="T16" fmla="*/ 91 w 114"/>
                <a:gd name="T17" fmla="*/ 105 h 116"/>
                <a:gd name="T18" fmla="*/ 75 w 114"/>
                <a:gd name="T19" fmla="*/ 113 h 116"/>
                <a:gd name="T20" fmla="*/ 57 w 114"/>
                <a:gd name="T21" fmla="*/ 116 h 116"/>
                <a:gd name="T22" fmla="*/ 39 w 114"/>
                <a:gd name="T23" fmla="*/ 113 h 116"/>
                <a:gd name="T24" fmla="*/ 23 w 114"/>
                <a:gd name="T25" fmla="*/ 105 h 116"/>
                <a:gd name="T26" fmla="*/ 11 w 114"/>
                <a:gd name="T27" fmla="*/ 93 h 116"/>
                <a:gd name="T28" fmla="*/ 3 w 114"/>
                <a:gd name="T29" fmla="*/ 76 h 116"/>
                <a:gd name="T30" fmla="*/ 0 w 114"/>
                <a:gd name="T31" fmla="*/ 59 h 116"/>
                <a:gd name="T32" fmla="*/ 3 w 114"/>
                <a:gd name="T33" fmla="*/ 40 h 116"/>
                <a:gd name="T34" fmla="*/ 11 w 114"/>
                <a:gd name="T35" fmla="*/ 24 h 116"/>
                <a:gd name="T36" fmla="*/ 23 w 114"/>
                <a:gd name="T37" fmla="*/ 11 h 116"/>
                <a:gd name="T38" fmla="*/ 39 w 114"/>
                <a:gd name="T39" fmla="*/ 3 h 116"/>
                <a:gd name="T40" fmla="*/ 57 w 114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6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9"/>
                  </a:lnTo>
                  <a:lnTo>
                    <a:pt x="111" y="76"/>
                  </a:lnTo>
                  <a:lnTo>
                    <a:pt x="103" y="93"/>
                  </a:lnTo>
                  <a:lnTo>
                    <a:pt x="91" y="105"/>
                  </a:lnTo>
                  <a:lnTo>
                    <a:pt x="75" y="113"/>
                  </a:lnTo>
                  <a:lnTo>
                    <a:pt x="57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9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332"/>
            <p:cNvSpPr>
              <a:spLocks/>
            </p:cNvSpPr>
            <p:nvPr/>
          </p:nvSpPr>
          <p:spPr bwMode="auto">
            <a:xfrm>
              <a:off x="817563" y="3832226"/>
              <a:ext cx="19050" cy="17463"/>
            </a:xfrm>
            <a:custGeom>
              <a:avLst/>
              <a:gdLst>
                <a:gd name="T0" fmla="*/ 59 w 115"/>
                <a:gd name="T1" fmla="*/ 0 h 116"/>
                <a:gd name="T2" fmla="*/ 76 w 115"/>
                <a:gd name="T3" fmla="*/ 3 h 116"/>
                <a:gd name="T4" fmla="*/ 93 w 115"/>
                <a:gd name="T5" fmla="*/ 12 h 116"/>
                <a:gd name="T6" fmla="*/ 105 w 115"/>
                <a:gd name="T7" fmla="*/ 24 h 116"/>
                <a:gd name="T8" fmla="*/ 113 w 115"/>
                <a:gd name="T9" fmla="*/ 39 h 116"/>
                <a:gd name="T10" fmla="*/ 115 w 115"/>
                <a:gd name="T11" fmla="*/ 58 h 116"/>
                <a:gd name="T12" fmla="*/ 113 w 115"/>
                <a:gd name="T13" fmla="*/ 76 h 116"/>
                <a:gd name="T14" fmla="*/ 105 w 115"/>
                <a:gd name="T15" fmla="*/ 92 h 116"/>
                <a:gd name="T16" fmla="*/ 93 w 115"/>
                <a:gd name="T17" fmla="*/ 104 h 116"/>
                <a:gd name="T18" fmla="*/ 76 w 115"/>
                <a:gd name="T19" fmla="*/ 113 h 116"/>
                <a:gd name="T20" fmla="*/ 59 w 115"/>
                <a:gd name="T21" fmla="*/ 116 h 116"/>
                <a:gd name="T22" fmla="*/ 40 w 115"/>
                <a:gd name="T23" fmla="*/ 113 h 116"/>
                <a:gd name="T24" fmla="*/ 24 w 115"/>
                <a:gd name="T25" fmla="*/ 104 h 116"/>
                <a:gd name="T26" fmla="*/ 12 w 115"/>
                <a:gd name="T27" fmla="*/ 92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39 h 116"/>
                <a:gd name="T34" fmla="*/ 12 w 115"/>
                <a:gd name="T35" fmla="*/ 24 h 116"/>
                <a:gd name="T36" fmla="*/ 24 w 115"/>
                <a:gd name="T37" fmla="*/ 12 h 116"/>
                <a:gd name="T38" fmla="*/ 40 w 115"/>
                <a:gd name="T39" fmla="*/ 3 h 116"/>
                <a:gd name="T40" fmla="*/ 59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9" y="0"/>
                  </a:moveTo>
                  <a:lnTo>
                    <a:pt x="76" y="3"/>
                  </a:lnTo>
                  <a:lnTo>
                    <a:pt x="93" y="12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5" y="92"/>
                  </a:lnTo>
                  <a:lnTo>
                    <a:pt x="93" y="104"/>
                  </a:lnTo>
                  <a:lnTo>
                    <a:pt x="76" y="113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333"/>
            <p:cNvSpPr>
              <a:spLocks/>
            </p:cNvSpPr>
            <p:nvPr/>
          </p:nvSpPr>
          <p:spPr bwMode="auto">
            <a:xfrm>
              <a:off x="873125" y="3832226"/>
              <a:ext cx="17462" cy="17463"/>
            </a:xfrm>
            <a:custGeom>
              <a:avLst/>
              <a:gdLst>
                <a:gd name="T0" fmla="*/ 57 w 115"/>
                <a:gd name="T1" fmla="*/ 0 h 116"/>
                <a:gd name="T2" fmla="*/ 76 w 115"/>
                <a:gd name="T3" fmla="*/ 3 h 116"/>
                <a:gd name="T4" fmla="*/ 92 w 115"/>
                <a:gd name="T5" fmla="*/ 12 h 116"/>
                <a:gd name="T6" fmla="*/ 104 w 115"/>
                <a:gd name="T7" fmla="*/ 24 h 116"/>
                <a:gd name="T8" fmla="*/ 113 w 115"/>
                <a:gd name="T9" fmla="*/ 39 h 116"/>
                <a:gd name="T10" fmla="*/ 115 w 115"/>
                <a:gd name="T11" fmla="*/ 58 h 116"/>
                <a:gd name="T12" fmla="*/ 113 w 115"/>
                <a:gd name="T13" fmla="*/ 76 h 116"/>
                <a:gd name="T14" fmla="*/ 104 w 115"/>
                <a:gd name="T15" fmla="*/ 92 h 116"/>
                <a:gd name="T16" fmla="*/ 92 w 115"/>
                <a:gd name="T17" fmla="*/ 104 h 116"/>
                <a:gd name="T18" fmla="*/ 76 w 115"/>
                <a:gd name="T19" fmla="*/ 113 h 116"/>
                <a:gd name="T20" fmla="*/ 57 w 115"/>
                <a:gd name="T21" fmla="*/ 116 h 116"/>
                <a:gd name="T22" fmla="*/ 40 w 115"/>
                <a:gd name="T23" fmla="*/ 113 h 116"/>
                <a:gd name="T24" fmla="*/ 23 w 115"/>
                <a:gd name="T25" fmla="*/ 104 h 116"/>
                <a:gd name="T26" fmla="*/ 11 w 115"/>
                <a:gd name="T27" fmla="*/ 92 h 116"/>
                <a:gd name="T28" fmla="*/ 3 w 115"/>
                <a:gd name="T29" fmla="*/ 76 h 116"/>
                <a:gd name="T30" fmla="*/ 0 w 115"/>
                <a:gd name="T31" fmla="*/ 58 h 116"/>
                <a:gd name="T32" fmla="*/ 3 w 115"/>
                <a:gd name="T33" fmla="*/ 39 h 116"/>
                <a:gd name="T34" fmla="*/ 11 w 115"/>
                <a:gd name="T35" fmla="*/ 24 h 116"/>
                <a:gd name="T36" fmla="*/ 23 w 115"/>
                <a:gd name="T37" fmla="*/ 12 h 116"/>
                <a:gd name="T38" fmla="*/ 40 w 115"/>
                <a:gd name="T39" fmla="*/ 3 h 116"/>
                <a:gd name="T40" fmla="*/ 57 w 115"/>
                <a:gd name="T4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6">
                  <a:moveTo>
                    <a:pt x="57" y="0"/>
                  </a:moveTo>
                  <a:lnTo>
                    <a:pt x="76" y="3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8"/>
                  </a:lnTo>
                  <a:lnTo>
                    <a:pt x="113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6" y="113"/>
                  </a:lnTo>
                  <a:lnTo>
                    <a:pt x="57" y="116"/>
                  </a:lnTo>
                  <a:lnTo>
                    <a:pt x="40" y="113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" name="Group 1042"/>
          <p:cNvGrpSpPr/>
          <p:nvPr/>
        </p:nvGrpSpPr>
        <p:grpSpPr>
          <a:xfrm>
            <a:off x="10359146" y="2953563"/>
            <a:ext cx="454025" cy="547687"/>
            <a:chOff x="8275638" y="4237038"/>
            <a:chExt cx="454025" cy="547687"/>
          </a:xfrm>
          <a:solidFill>
            <a:srgbClr val="000000"/>
          </a:solidFill>
        </p:grpSpPr>
        <p:sp>
          <p:nvSpPr>
            <p:cNvPr id="146" name="Freeform 389"/>
            <p:cNvSpPr>
              <a:spLocks/>
            </p:cNvSpPr>
            <p:nvPr/>
          </p:nvSpPr>
          <p:spPr bwMode="auto">
            <a:xfrm>
              <a:off x="8493126" y="4465638"/>
              <a:ext cx="19050" cy="17462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0 w 114"/>
                <a:gd name="T5" fmla="*/ 11 h 115"/>
                <a:gd name="T6" fmla="*/ 103 w 114"/>
                <a:gd name="T7" fmla="*/ 24 h 115"/>
                <a:gd name="T8" fmla="*/ 111 w 114"/>
                <a:gd name="T9" fmla="*/ 39 h 115"/>
                <a:gd name="T10" fmla="*/ 114 w 114"/>
                <a:gd name="T11" fmla="*/ 57 h 115"/>
                <a:gd name="T12" fmla="*/ 111 w 114"/>
                <a:gd name="T13" fmla="*/ 75 h 115"/>
                <a:gd name="T14" fmla="*/ 103 w 114"/>
                <a:gd name="T15" fmla="*/ 92 h 115"/>
                <a:gd name="T16" fmla="*/ 90 w 114"/>
                <a:gd name="T17" fmla="*/ 103 h 115"/>
                <a:gd name="T18" fmla="*/ 75 w 114"/>
                <a:gd name="T19" fmla="*/ 111 h 115"/>
                <a:gd name="T20" fmla="*/ 57 w 114"/>
                <a:gd name="T21" fmla="*/ 115 h 115"/>
                <a:gd name="T22" fmla="*/ 39 w 114"/>
                <a:gd name="T23" fmla="*/ 111 h 115"/>
                <a:gd name="T24" fmla="*/ 24 w 114"/>
                <a:gd name="T25" fmla="*/ 103 h 115"/>
                <a:gd name="T26" fmla="*/ 11 w 114"/>
                <a:gd name="T27" fmla="*/ 92 h 115"/>
                <a:gd name="T28" fmla="*/ 3 w 114"/>
                <a:gd name="T29" fmla="*/ 75 h 115"/>
                <a:gd name="T30" fmla="*/ 0 w 114"/>
                <a:gd name="T31" fmla="*/ 57 h 115"/>
                <a:gd name="T32" fmla="*/ 3 w 114"/>
                <a:gd name="T33" fmla="*/ 39 h 115"/>
                <a:gd name="T34" fmla="*/ 11 w 114"/>
                <a:gd name="T35" fmla="*/ 24 h 115"/>
                <a:gd name="T36" fmla="*/ 24 w 114"/>
                <a:gd name="T37" fmla="*/ 11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0" y="103"/>
                  </a:lnTo>
                  <a:lnTo>
                    <a:pt x="75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390"/>
            <p:cNvSpPr>
              <a:spLocks/>
            </p:cNvSpPr>
            <p:nvPr/>
          </p:nvSpPr>
          <p:spPr bwMode="auto">
            <a:xfrm>
              <a:off x="8520113" y="4446588"/>
              <a:ext cx="19050" cy="19050"/>
            </a:xfrm>
            <a:custGeom>
              <a:avLst/>
              <a:gdLst>
                <a:gd name="T0" fmla="*/ 58 w 115"/>
                <a:gd name="T1" fmla="*/ 0 h 115"/>
                <a:gd name="T2" fmla="*/ 75 w 115"/>
                <a:gd name="T3" fmla="*/ 3 h 115"/>
                <a:gd name="T4" fmla="*/ 91 w 115"/>
                <a:gd name="T5" fmla="*/ 11 h 115"/>
                <a:gd name="T6" fmla="*/ 103 w 115"/>
                <a:gd name="T7" fmla="*/ 23 h 115"/>
                <a:gd name="T8" fmla="*/ 112 w 115"/>
                <a:gd name="T9" fmla="*/ 39 h 115"/>
                <a:gd name="T10" fmla="*/ 115 w 115"/>
                <a:gd name="T11" fmla="*/ 57 h 115"/>
                <a:gd name="T12" fmla="*/ 112 w 115"/>
                <a:gd name="T13" fmla="*/ 75 h 115"/>
                <a:gd name="T14" fmla="*/ 103 w 115"/>
                <a:gd name="T15" fmla="*/ 90 h 115"/>
                <a:gd name="T16" fmla="*/ 91 w 115"/>
                <a:gd name="T17" fmla="*/ 103 h 115"/>
                <a:gd name="T18" fmla="*/ 75 w 115"/>
                <a:gd name="T19" fmla="*/ 111 h 115"/>
                <a:gd name="T20" fmla="*/ 58 w 115"/>
                <a:gd name="T21" fmla="*/ 115 h 115"/>
                <a:gd name="T22" fmla="*/ 40 w 115"/>
                <a:gd name="T23" fmla="*/ 111 h 115"/>
                <a:gd name="T24" fmla="*/ 24 w 115"/>
                <a:gd name="T25" fmla="*/ 103 h 115"/>
                <a:gd name="T26" fmla="*/ 12 w 115"/>
                <a:gd name="T27" fmla="*/ 90 h 115"/>
                <a:gd name="T28" fmla="*/ 4 w 115"/>
                <a:gd name="T29" fmla="*/ 75 h 115"/>
                <a:gd name="T30" fmla="*/ 0 w 115"/>
                <a:gd name="T31" fmla="*/ 57 h 115"/>
                <a:gd name="T32" fmla="*/ 4 w 115"/>
                <a:gd name="T33" fmla="*/ 39 h 115"/>
                <a:gd name="T34" fmla="*/ 12 w 115"/>
                <a:gd name="T35" fmla="*/ 23 h 115"/>
                <a:gd name="T36" fmla="*/ 24 w 115"/>
                <a:gd name="T37" fmla="*/ 11 h 115"/>
                <a:gd name="T38" fmla="*/ 40 w 115"/>
                <a:gd name="T39" fmla="*/ 3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391"/>
            <p:cNvSpPr>
              <a:spLocks/>
            </p:cNvSpPr>
            <p:nvPr/>
          </p:nvSpPr>
          <p:spPr bwMode="auto">
            <a:xfrm>
              <a:off x="8466138" y="4446588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1 w 115"/>
                <a:gd name="T5" fmla="*/ 11 h 115"/>
                <a:gd name="T6" fmla="*/ 103 w 115"/>
                <a:gd name="T7" fmla="*/ 23 h 115"/>
                <a:gd name="T8" fmla="*/ 111 w 115"/>
                <a:gd name="T9" fmla="*/ 39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0 h 115"/>
                <a:gd name="T16" fmla="*/ 91 w 115"/>
                <a:gd name="T17" fmla="*/ 103 h 115"/>
                <a:gd name="T18" fmla="*/ 75 w 115"/>
                <a:gd name="T19" fmla="*/ 111 h 115"/>
                <a:gd name="T20" fmla="*/ 57 w 115"/>
                <a:gd name="T21" fmla="*/ 115 h 115"/>
                <a:gd name="T22" fmla="*/ 40 w 115"/>
                <a:gd name="T23" fmla="*/ 111 h 115"/>
                <a:gd name="T24" fmla="*/ 24 w 115"/>
                <a:gd name="T25" fmla="*/ 103 h 115"/>
                <a:gd name="T26" fmla="*/ 12 w 115"/>
                <a:gd name="T27" fmla="*/ 90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39 h 115"/>
                <a:gd name="T34" fmla="*/ 12 w 115"/>
                <a:gd name="T35" fmla="*/ 23 h 115"/>
                <a:gd name="T36" fmla="*/ 24 w 115"/>
                <a:gd name="T37" fmla="*/ 11 h 115"/>
                <a:gd name="T38" fmla="*/ 40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392"/>
            <p:cNvSpPr>
              <a:spLocks/>
            </p:cNvSpPr>
            <p:nvPr/>
          </p:nvSpPr>
          <p:spPr bwMode="auto">
            <a:xfrm>
              <a:off x="8439151" y="4429125"/>
              <a:ext cx="17463" cy="17462"/>
            </a:xfrm>
            <a:custGeom>
              <a:avLst/>
              <a:gdLst>
                <a:gd name="T0" fmla="*/ 57 w 114"/>
                <a:gd name="T1" fmla="*/ 0 h 115"/>
                <a:gd name="T2" fmla="*/ 74 w 114"/>
                <a:gd name="T3" fmla="*/ 3 h 115"/>
                <a:gd name="T4" fmla="*/ 90 w 114"/>
                <a:gd name="T5" fmla="*/ 11 h 115"/>
                <a:gd name="T6" fmla="*/ 103 w 114"/>
                <a:gd name="T7" fmla="*/ 24 h 115"/>
                <a:gd name="T8" fmla="*/ 111 w 114"/>
                <a:gd name="T9" fmla="*/ 39 h 115"/>
                <a:gd name="T10" fmla="*/ 114 w 114"/>
                <a:gd name="T11" fmla="*/ 57 h 115"/>
                <a:gd name="T12" fmla="*/ 111 w 114"/>
                <a:gd name="T13" fmla="*/ 75 h 115"/>
                <a:gd name="T14" fmla="*/ 103 w 114"/>
                <a:gd name="T15" fmla="*/ 90 h 115"/>
                <a:gd name="T16" fmla="*/ 90 w 114"/>
                <a:gd name="T17" fmla="*/ 103 h 115"/>
                <a:gd name="T18" fmla="*/ 74 w 114"/>
                <a:gd name="T19" fmla="*/ 111 h 115"/>
                <a:gd name="T20" fmla="*/ 57 w 114"/>
                <a:gd name="T21" fmla="*/ 115 h 115"/>
                <a:gd name="T22" fmla="*/ 39 w 114"/>
                <a:gd name="T23" fmla="*/ 111 h 115"/>
                <a:gd name="T24" fmla="*/ 22 w 114"/>
                <a:gd name="T25" fmla="*/ 103 h 115"/>
                <a:gd name="T26" fmla="*/ 11 w 114"/>
                <a:gd name="T27" fmla="*/ 90 h 115"/>
                <a:gd name="T28" fmla="*/ 3 w 114"/>
                <a:gd name="T29" fmla="*/ 75 h 115"/>
                <a:gd name="T30" fmla="*/ 0 w 114"/>
                <a:gd name="T31" fmla="*/ 57 h 115"/>
                <a:gd name="T32" fmla="*/ 3 w 114"/>
                <a:gd name="T33" fmla="*/ 39 h 115"/>
                <a:gd name="T34" fmla="*/ 11 w 114"/>
                <a:gd name="T35" fmla="*/ 24 h 115"/>
                <a:gd name="T36" fmla="*/ 22 w 114"/>
                <a:gd name="T37" fmla="*/ 11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0" y="103"/>
                  </a:lnTo>
                  <a:lnTo>
                    <a:pt x="74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2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393"/>
            <p:cNvSpPr>
              <a:spLocks/>
            </p:cNvSpPr>
            <p:nvPr/>
          </p:nvSpPr>
          <p:spPr bwMode="auto">
            <a:xfrm>
              <a:off x="8548688" y="4429125"/>
              <a:ext cx="17463" cy="17462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2 w 114"/>
                <a:gd name="T5" fmla="*/ 11 h 115"/>
                <a:gd name="T6" fmla="*/ 103 w 114"/>
                <a:gd name="T7" fmla="*/ 24 h 115"/>
                <a:gd name="T8" fmla="*/ 111 w 114"/>
                <a:gd name="T9" fmla="*/ 39 h 115"/>
                <a:gd name="T10" fmla="*/ 114 w 114"/>
                <a:gd name="T11" fmla="*/ 57 h 115"/>
                <a:gd name="T12" fmla="*/ 111 w 114"/>
                <a:gd name="T13" fmla="*/ 75 h 115"/>
                <a:gd name="T14" fmla="*/ 103 w 114"/>
                <a:gd name="T15" fmla="*/ 90 h 115"/>
                <a:gd name="T16" fmla="*/ 92 w 114"/>
                <a:gd name="T17" fmla="*/ 103 h 115"/>
                <a:gd name="T18" fmla="*/ 75 w 114"/>
                <a:gd name="T19" fmla="*/ 111 h 115"/>
                <a:gd name="T20" fmla="*/ 57 w 114"/>
                <a:gd name="T21" fmla="*/ 115 h 115"/>
                <a:gd name="T22" fmla="*/ 40 w 114"/>
                <a:gd name="T23" fmla="*/ 111 h 115"/>
                <a:gd name="T24" fmla="*/ 24 w 114"/>
                <a:gd name="T25" fmla="*/ 103 h 115"/>
                <a:gd name="T26" fmla="*/ 11 w 114"/>
                <a:gd name="T27" fmla="*/ 90 h 115"/>
                <a:gd name="T28" fmla="*/ 3 w 114"/>
                <a:gd name="T29" fmla="*/ 75 h 115"/>
                <a:gd name="T30" fmla="*/ 0 w 114"/>
                <a:gd name="T31" fmla="*/ 57 h 115"/>
                <a:gd name="T32" fmla="*/ 3 w 114"/>
                <a:gd name="T33" fmla="*/ 39 h 115"/>
                <a:gd name="T34" fmla="*/ 11 w 114"/>
                <a:gd name="T35" fmla="*/ 24 h 115"/>
                <a:gd name="T36" fmla="*/ 24 w 114"/>
                <a:gd name="T37" fmla="*/ 11 h 115"/>
                <a:gd name="T38" fmla="*/ 40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2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2" y="103"/>
                  </a:lnTo>
                  <a:lnTo>
                    <a:pt x="75" y="111"/>
                  </a:lnTo>
                  <a:lnTo>
                    <a:pt x="57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394"/>
            <p:cNvSpPr>
              <a:spLocks/>
            </p:cNvSpPr>
            <p:nvPr/>
          </p:nvSpPr>
          <p:spPr bwMode="auto">
            <a:xfrm>
              <a:off x="8575676" y="4410075"/>
              <a:ext cx="17463" cy="19050"/>
            </a:xfrm>
            <a:custGeom>
              <a:avLst/>
              <a:gdLst>
                <a:gd name="T0" fmla="*/ 57 w 114"/>
                <a:gd name="T1" fmla="*/ 0 h 115"/>
                <a:gd name="T2" fmla="*/ 74 w 114"/>
                <a:gd name="T3" fmla="*/ 3 h 115"/>
                <a:gd name="T4" fmla="*/ 90 w 114"/>
                <a:gd name="T5" fmla="*/ 11 h 115"/>
                <a:gd name="T6" fmla="*/ 103 w 114"/>
                <a:gd name="T7" fmla="*/ 24 h 115"/>
                <a:gd name="T8" fmla="*/ 111 w 114"/>
                <a:gd name="T9" fmla="*/ 39 h 115"/>
                <a:gd name="T10" fmla="*/ 114 w 114"/>
                <a:gd name="T11" fmla="*/ 57 h 115"/>
                <a:gd name="T12" fmla="*/ 111 w 114"/>
                <a:gd name="T13" fmla="*/ 75 h 115"/>
                <a:gd name="T14" fmla="*/ 103 w 114"/>
                <a:gd name="T15" fmla="*/ 90 h 115"/>
                <a:gd name="T16" fmla="*/ 90 w 114"/>
                <a:gd name="T17" fmla="*/ 103 h 115"/>
                <a:gd name="T18" fmla="*/ 74 w 114"/>
                <a:gd name="T19" fmla="*/ 111 h 115"/>
                <a:gd name="T20" fmla="*/ 57 w 114"/>
                <a:gd name="T21" fmla="*/ 115 h 115"/>
                <a:gd name="T22" fmla="*/ 39 w 114"/>
                <a:gd name="T23" fmla="*/ 111 h 115"/>
                <a:gd name="T24" fmla="*/ 22 w 114"/>
                <a:gd name="T25" fmla="*/ 103 h 115"/>
                <a:gd name="T26" fmla="*/ 11 w 114"/>
                <a:gd name="T27" fmla="*/ 90 h 115"/>
                <a:gd name="T28" fmla="*/ 3 w 114"/>
                <a:gd name="T29" fmla="*/ 75 h 115"/>
                <a:gd name="T30" fmla="*/ 0 w 114"/>
                <a:gd name="T31" fmla="*/ 57 h 115"/>
                <a:gd name="T32" fmla="*/ 3 w 114"/>
                <a:gd name="T33" fmla="*/ 39 h 115"/>
                <a:gd name="T34" fmla="*/ 11 w 114"/>
                <a:gd name="T35" fmla="*/ 24 h 115"/>
                <a:gd name="T36" fmla="*/ 22 w 114"/>
                <a:gd name="T37" fmla="*/ 11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4" y="3"/>
                  </a:lnTo>
                  <a:lnTo>
                    <a:pt x="90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0" y="103"/>
                  </a:lnTo>
                  <a:lnTo>
                    <a:pt x="74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2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2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395"/>
            <p:cNvSpPr>
              <a:spLocks/>
            </p:cNvSpPr>
            <p:nvPr/>
          </p:nvSpPr>
          <p:spPr bwMode="auto">
            <a:xfrm>
              <a:off x="8412163" y="4410075"/>
              <a:ext cx="17463" cy="19050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2 w 114"/>
                <a:gd name="T5" fmla="*/ 11 h 115"/>
                <a:gd name="T6" fmla="*/ 103 w 114"/>
                <a:gd name="T7" fmla="*/ 24 h 115"/>
                <a:gd name="T8" fmla="*/ 111 w 114"/>
                <a:gd name="T9" fmla="*/ 39 h 115"/>
                <a:gd name="T10" fmla="*/ 114 w 114"/>
                <a:gd name="T11" fmla="*/ 57 h 115"/>
                <a:gd name="T12" fmla="*/ 111 w 114"/>
                <a:gd name="T13" fmla="*/ 75 h 115"/>
                <a:gd name="T14" fmla="*/ 103 w 114"/>
                <a:gd name="T15" fmla="*/ 90 h 115"/>
                <a:gd name="T16" fmla="*/ 92 w 114"/>
                <a:gd name="T17" fmla="*/ 103 h 115"/>
                <a:gd name="T18" fmla="*/ 75 w 114"/>
                <a:gd name="T19" fmla="*/ 111 h 115"/>
                <a:gd name="T20" fmla="*/ 57 w 114"/>
                <a:gd name="T21" fmla="*/ 115 h 115"/>
                <a:gd name="T22" fmla="*/ 40 w 114"/>
                <a:gd name="T23" fmla="*/ 111 h 115"/>
                <a:gd name="T24" fmla="*/ 24 w 114"/>
                <a:gd name="T25" fmla="*/ 103 h 115"/>
                <a:gd name="T26" fmla="*/ 11 w 114"/>
                <a:gd name="T27" fmla="*/ 90 h 115"/>
                <a:gd name="T28" fmla="*/ 3 w 114"/>
                <a:gd name="T29" fmla="*/ 75 h 115"/>
                <a:gd name="T30" fmla="*/ 0 w 114"/>
                <a:gd name="T31" fmla="*/ 57 h 115"/>
                <a:gd name="T32" fmla="*/ 3 w 114"/>
                <a:gd name="T33" fmla="*/ 39 h 115"/>
                <a:gd name="T34" fmla="*/ 11 w 114"/>
                <a:gd name="T35" fmla="*/ 24 h 115"/>
                <a:gd name="T36" fmla="*/ 24 w 114"/>
                <a:gd name="T37" fmla="*/ 11 h 115"/>
                <a:gd name="T38" fmla="*/ 40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2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2" y="103"/>
                  </a:lnTo>
                  <a:lnTo>
                    <a:pt x="75" y="111"/>
                  </a:lnTo>
                  <a:lnTo>
                    <a:pt x="57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396"/>
            <p:cNvSpPr>
              <a:spLocks/>
            </p:cNvSpPr>
            <p:nvPr/>
          </p:nvSpPr>
          <p:spPr bwMode="auto">
            <a:xfrm>
              <a:off x="8493126" y="4429125"/>
              <a:ext cx="19050" cy="17462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0 w 114"/>
                <a:gd name="T5" fmla="*/ 11 h 115"/>
                <a:gd name="T6" fmla="*/ 103 w 114"/>
                <a:gd name="T7" fmla="*/ 24 h 115"/>
                <a:gd name="T8" fmla="*/ 111 w 114"/>
                <a:gd name="T9" fmla="*/ 39 h 115"/>
                <a:gd name="T10" fmla="*/ 114 w 114"/>
                <a:gd name="T11" fmla="*/ 57 h 115"/>
                <a:gd name="T12" fmla="*/ 111 w 114"/>
                <a:gd name="T13" fmla="*/ 75 h 115"/>
                <a:gd name="T14" fmla="*/ 103 w 114"/>
                <a:gd name="T15" fmla="*/ 90 h 115"/>
                <a:gd name="T16" fmla="*/ 90 w 114"/>
                <a:gd name="T17" fmla="*/ 103 h 115"/>
                <a:gd name="T18" fmla="*/ 75 w 114"/>
                <a:gd name="T19" fmla="*/ 111 h 115"/>
                <a:gd name="T20" fmla="*/ 57 w 114"/>
                <a:gd name="T21" fmla="*/ 115 h 115"/>
                <a:gd name="T22" fmla="*/ 39 w 114"/>
                <a:gd name="T23" fmla="*/ 111 h 115"/>
                <a:gd name="T24" fmla="*/ 24 w 114"/>
                <a:gd name="T25" fmla="*/ 103 h 115"/>
                <a:gd name="T26" fmla="*/ 11 w 114"/>
                <a:gd name="T27" fmla="*/ 90 h 115"/>
                <a:gd name="T28" fmla="*/ 3 w 114"/>
                <a:gd name="T29" fmla="*/ 75 h 115"/>
                <a:gd name="T30" fmla="*/ 0 w 114"/>
                <a:gd name="T31" fmla="*/ 57 h 115"/>
                <a:gd name="T32" fmla="*/ 3 w 114"/>
                <a:gd name="T33" fmla="*/ 39 h 115"/>
                <a:gd name="T34" fmla="*/ 11 w 114"/>
                <a:gd name="T35" fmla="*/ 24 h 115"/>
                <a:gd name="T36" fmla="*/ 24 w 114"/>
                <a:gd name="T37" fmla="*/ 11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0" y="103"/>
                  </a:lnTo>
                  <a:lnTo>
                    <a:pt x="75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397"/>
            <p:cNvSpPr>
              <a:spLocks/>
            </p:cNvSpPr>
            <p:nvPr/>
          </p:nvSpPr>
          <p:spPr bwMode="auto">
            <a:xfrm>
              <a:off x="8493126" y="4538663"/>
              <a:ext cx="19050" cy="17462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0 w 114"/>
                <a:gd name="T5" fmla="*/ 11 h 115"/>
                <a:gd name="T6" fmla="*/ 103 w 114"/>
                <a:gd name="T7" fmla="*/ 23 h 115"/>
                <a:gd name="T8" fmla="*/ 111 w 114"/>
                <a:gd name="T9" fmla="*/ 39 h 115"/>
                <a:gd name="T10" fmla="*/ 114 w 114"/>
                <a:gd name="T11" fmla="*/ 57 h 115"/>
                <a:gd name="T12" fmla="*/ 111 w 114"/>
                <a:gd name="T13" fmla="*/ 75 h 115"/>
                <a:gd name="T14" fmla="*/ 103 w 114"/>
                <a:gd name="T15" fmla="*/ 90 h 115"/>
                <a:gd name="T16" fmla="*/ 90 w 114"/>
                <a:gd name="T17" fmla="*/ 103 h 115"/>
                <a:gd name="T18" fmla="*/ 75 w 114"/>
                <a:gd name="T19" fmla="*/ 111 h 115"/>
                <a:gd name="T20" fmla="*/ 57 w 114"/>
                <a:gd name="T21" fmla="*/ 115 h 115"/>
                <a:gd name="T22" fmla="*/ 39 w 114"/>
                <a:gd name="T23" fmla="*/ 111 h 115"/>
                <a:gd name="T24" fmla="*/ 24 w 114"/>
                <a:gd name="T25" fmla="*/ 103 h 115"/>
                <a:gd name="T26" fmla="*/ 11 w 114"/>
                <a:gd name="T27" fmla="*/ 90 h 115"/>
                <a:gd name="T28" fmla="*/ 3 w 114"/>
                <a:gd name="T29" fmla="*/ 75 h 115"/>
                <a:gd name="T30" fmla="*/ 0 w 114"/>
                <a:gd name="T31" fmla="*/ 57 h 115"/>
                <a:gd name="T32" fmla="*/ 3 w 114"/>
                <a:gd name="T33" fmla="*/ 39 h 115"/>
                <a:gd name="T34" fmla="*/ 11 w 114"/>
                <a:gd name="T35" fmla="*/ 23 h 115"/>
                <a:gd name="T36" fmla="*/ 24 w 114"/>
                <a:gd name="T37" fmla="*/ 11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0" y="103"/>
                  </a:lnTo>
                  <a:lnTo>
                    <a:pt x="75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398"/>
            <p:cNvSpPr>
              <a:spLocks/>
            </p:cNvSpPr>
            <p:nvPr/>
          </p:nvSpPr>
          <p:spPr bwMode="auto">
            <a:xfrm>
              <a:off x="8493126" y="4565650"/>
              <a:ext cx="19050" cy="19050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0 w 114"/>
                <a:gd name="T5" fmla="*/ 12 h 115"/>
                <a:gd name="T6" fmla="*/ 103 w 114"/>
                <a:gd name="T7" fmla="*/ 24 h 115"/>
                <a:gd name="T8" fmla="*/ 111 w 114"/>
                <a:gd name="T9" fmla="*/ 40 h 115"/>
                <a:gd name="T10" fmla="*/ 114 w 114"/>
                <a:gd name="T11" fmla="*/ 58 h 115"/>
                <a:gd name="T12" fmla="*/ 111 w 114"/>
                <a:gd name="T13" fmla="*/ 75 h 115"/>
                <a:gd name="T14" fmla="*/ 103 w 114"/>
                <a:gd name="T15" fmla="*/ 91 h 115"/>
                <a:gd name="T16" fmla="*/ 90 w 114"/>
                <a:gd name="T17" fmla="*/ 104 h 115"/>
                <a:gd name="T18" fmla="*/ 75 w 114"/>
                <a:gd name="T19" fmla="*/ 112 h 115"/>
                <a:gd name="T20" fmla="*/ 57 w 114"/>
                <a:gd name="T21" fmla="*/ 115 h 115"/>
                <a:gd name="T22" fmla="*/ 39 w 114"/>
                <a:gd name="T23" fmla="*/ 112 h 115"/>
                <a:gd name="T24" fmla="*/ 24 w 114"/>
                <a:gd name="T25" fmla="*/ 104 h 115"/>
                <a:gd name="T26" fmla="*/ 11 w 114"/>
                <a:gd name="T27" fmla="*/ 91 h 115"/>
                <a:gd name="T28" fmla="*/ 3 w 114"/>
                <a:gd name="T29" fmla="*/ 75 h 115"/>
                <a:gd name="T30" fmla="*/ 0 w 114"/>
                <a:gd name="T31" fmla="*/ 58 h 115"/>
                <a:gd name="T32" fmla="*/ 3 w 114"/>
                <a:gd name="T33" fmla="*/ 40 h 115"/>
                <a:gd name="T34" fmla="*/ 11 w 114"/>
                <a:gd name="T35" fmla="*/ 24 h 115"/>
                <a:gd name="T36" fmla="*/ 24 w 114"/>
                <a:gd name="T37" fmla="*/ 12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8"/>
                  </a:lnTo>
                  <a:lnTo>
                    <a:pt x="111" y="75"/>
                  </a:lnTo>
                  <a:lnTo>
                    <a:pt x="103" y="91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399"/>
            <p:cNvSpPr>
              <a:spLocks/>
            </p:cNvSpPr>
            <p:nvPr/>
          </p:nvSpPr>
          <p:spPr bwMode="auto">
            <a:xfrm>
              <a:off x="8493126" y="4592638"/>
              <a:ext cx="19050" cy="19050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0 w 114"/>
                <a:gd name="T5" fmla="*/ 11 h 115"/>
                <a:gd name="T6" fmla="*/ 103 w 114"/>
                <a:gd name="T7" fmla="*/ 24 h 115"/>
                <a:gd name="T8" fmla="*/ 111 w 114"/>
                <a:gd name="T9" fmla="*/ 39 h 115"/>
                <a:gd name="T10" fmla="*/ 114 w 114"/>
                <a:gd name="T11" fmla="*/ 57 h 115"/>
                <a:gd name="T12" fmla="*/ 111 w 114"/>
                <a:gd name="T13" fmla="*/ 75 h 115"/>
                <a:gd name="T14" fmla="*/ 103 w 114"/>
                <a:gd name="T15" fmla="*/ 90 h 115"/>
                <a:gd name="T16" fmla="*/ 90 w 114"/>
                <a:gd name="T17" fmla="*/ 103 h 115"/>
                <a:gd name="T18" fmla="*/ 75 w 114"/>
                <a:gd name="T19" fmla="*/ 111 h 115"/>
                <a:gd name="T20" fmla="*/ 57 w 114"/>
                <a:gd name="T21" fmla="*/ 115 h 115"/>
                <a:gd name="T22" fmla="*/ 39 w 114"/>
                <a:gd name="T23" fmla="*/ 111 h 115"/>
                <a:gd name="T24" fmla="*/ 24 w 114"/>
                <a:gd name="T25" fmla="*/ 103 h 115"/>
                <a:gd name="T26" fmla="*/ 11 w 114"/>
                <a:gd name="T27" fmla="*/ 90 h 115"/>
                <a:gd name="T28" fmla="*/ 3 w 114"/>
                <a:gd name="T29" fmla="*/ 75 h 115"/>
                <a:gd name="T30" fmla="*/ 0 w 114"/>
                <a:gd name="T31" fmla="*/ 57 h 115"/>
                <a:gd name="T32" fmla="*/ 3 w 114"/>
                <a:gd name="T33" fmla="*/ 39 h 115"/>
                <a:gd name="T34" fmla="*/ 11 w 114"/>
                <a:gd name="T35" fmla="*/ 24 h 115"/>
                <a:gd name="T36" fmla="*/ 24 w 114"/>
                <a:gd name="T37" fmla="*/ 11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0" y="103"/>
                  </a:lnTo>
                  <a:lnTo>
                    <a:pt x="75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400"/>
            <p:cNvSpPr>
              <a:spLocks/>
            </p:cNvSpPr>
            <p:nvPr/>
          </p:nvSpPr>
          <p:spPr bwMode="auto">
            <a:xfrm>
              <a:off x="8493126" y="4621213"/>
              <a:ext cx="19050" cy="17462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0 w 114"/>
                <a:gd name="T5" fmla="*/ 12 h 115"/>
                <a:gd name="T6" fmla="*/ 103 w 114"/>
                <a:gd name="T7" fmla="*/ 24 h 115"/>
                <a:gd name="T8" fmla="*/ 111 w 114"/>
                <a:gd name="T9" fmla="*/ 40 h 115"/>
                <a:gd name="T10" fmla="*/ 114 w 114"/>
                <a:gd name="T11" fmla="*/ 58 h 115"/>
                <a:gd name="T12" fmla="*/ 111 w 114"/>
                <a:gd name="T13" fmla="*/ 75 h 115"/>
                <a:gd name="T14" fmla="*/ 103 w 114"/>
                <a:gd name="T15" fmla="*/ 91 h 115"/>
                <a:gd name="T16" fmla="*/ 90 w 114"/>
                <a:gd name="T17" fmla="*/ 104 h 115"/>
                <a:gd name="T18" fmla="*/ 75 w 114"/>
                <a:gd name="T19" fmla="*/ 112 h 115"/>
                <a:gd name="T20" fmla="*/ 57 w 114"/>
                <a:gd name="T21" fmla="*/ 115 h 115"/>
                <a:gd name="T22" fmla="*/ 39 w 114"/>
                <a:gd name="T23" fmla="*/ 112 h 115"/>
                <a:gd name="T24" fmla="*/ 24 w 114"/>
                <a:gd name="T25" fmla="*/ 104 h 115"/>
                <a:gd name="T26" fmla="*/ 11 w 114"/>
                <a:gd name="T27" fmla="*/ 91 h 115"/>
                <a:gd name="T28" fmla="*/ 3 w 114"/>
                <a:gd name="T29" fmla="*/ 75 h 115"/>
                <a:gd name="T30" fmla="*/ 0 w 114"/>
                <a:gd name="T31" fmla="*/ 58 h 115"/>
                <a:gd name="T32" fmla="*/ 3 w 114"/>
                <a:gd name="T33" fmla="*/ 40 h 115"/>
                <a:gd name="T34" fmla="*/ 11 w 114"/>
                <a:gd name="T35" fmla="*/ 24 h 115"/>
                <a:gd name="T36" fmla="*/ 24 w 114"/>
                <a:gd name="T37" fmla="*/ 12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4" y="58"/>
                  </a:lnTo>
                  <a:lnTo>
                    <a:pt x="111" y="75"/>
                  </a:lnTo>
                  <a:lnTo>
                    <a:pt x="103" y="91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401"/>
            <p:cNvSpPr>
              <a:spLocks/>
            </p:cNvSpPr>
            <p:nvPr/>
          </p:nvSpPr>
          <p:spPr bwMode="auto">
            <a:xfrm>
              <a:off x="8493126" y="4648200"/>
              <a:ext cx="19050" cy="17462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0 w 114"/>
                <a:gd name="T5" fmla="*/ 11 h 115"/>
                <a:gd name="T6" fmla="*/ 103 w 114"/>
                <a:gd name="T7" fmla="*/ 24 h 115"/>
                <a:gd name="T8" fmla="*/ 111 w 114"/>
                <a:gd name="T9" fmla="*/ 39 h 115"/>
                <a:gd name="T10" fmla="*/ 114 w 114"/>
                <a:gd name="T11" fmla="*/ 57 h 115"/>
                <a:gd name="T12" fmla="*/ 111 w 114"/>
                <a:gd name="T13" fmla="*/ 75 h 115"/>
                <a:gd name="T14" fmla="*/ 103 w 114"/>
                <a:gd name="T15" fmla="*/ 92 h 115"/>
                <a:gd name="T16" fmla="*/ 90 w 114"/>
                <a:gd name="T17" fmla="*/ 103 h 115"/>
                <a:gd name="T18" fmla="*/ 75 w 114"/>
                <a:gd name="T19" fmla="*/ 111 h 115"/>
                <a:gd name="T20" fmla="*/ 57 w 114"/>
                <a:gd name="T21" fmla="*/ 115 h 115"/>
                <a:gd name="T22" fmla="*/ 39 w 114"/>
                <a:gd name="T23" fmla="*/ 111 h 115"/>
                <a:gd name="T24" fmla="*/ 24 w 114"/>
                <a:gd name="T25" fmla="*/ 103 h 115"/>
                <a:gd name="T26" fmla="*/ 11 w 114"/>
                <a:gd name="T27" fmla="*/ 92 h 115"/>
                <a:gd name="T28" fmla="*/ 3 w 114"/>
                <a:gd name="T29" fmla="*/ 75 h 115"/>
                <a:gd name="T30" fmla="*/ 0 w 114"/>
                <a:gd name="T31" fmla="*/ 57 h 115"/>
                <a:gd name="T32" fmla="*/ 3 w 114"/>
                <a:gd name="T33" fmla="*/ 39 h 115"/>
                <a:gd name="T34" fmla="*/ 11 w 114"/>
                <a:gd name="T35" fmla="*/ 24 h 115"/>
                <a:gd name="T36" fmla="*/ 24 w 114"/>
                <a:gd name="T37" fmla="*/ 11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0" y="103"/>
                  </a:lnTo>
                  <a:lnTo>
                    <a:pt x="75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402"/>
            <p:cNvSpPr>
              <a:spLocks/>
            </p:cNvSpPr>
            <p:nvPr/>
          </p:nvSpPr>
          <p:spPr bwMode="auto">
            <a:xfrm>
              <a:off x="8493126" y="4675188"/>
              <a:ext cx="19050" cy="19050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0 w 114"/>
                <a:gd name="T5" fmla="*/ 12 h 115"/>
                <a:gd name="T6" fmla="*/ 103 w 114"/>
                <a:gd name="T7" fmla="*/ 23 h 115"/>
                <a:gd name="T8" fmla="*/ 111 w 114"/>
                <a:gd name="T9" fmla="*/ 40 h 115"/>
                <a:gd name="T10" fmla="*/ 114 w 114"/>
                <a:gd name="T11" fmla="*/ 58 h 115"/>
                <a:gd name="T12" fmla="*/ 111 w 114"/>
                <a:gd name="T13" fmla="*/ 75 h 115"/>
                <a:gd name="T14" fmla="*/ 103 w 114"/>
                <a:gd name="T15" fmla="*/ 91 h 115"/>
                <a:gd name="T16" fmla="*/ 90 w 114"/>
                <a:gd name="T17" fmla="*/ 104 h 115"/>
                <a:gd name="T18" fmla="*/ 75 w 114"/>
                <a:gd name="T19" fmla="*/ 112 h 115"/>
                <a:gd name="T20" fmla="*/ 57 w 114"/>
                <a:gd name="T21" fmla="*/ 115 h 115"/>
                <a:gd name="T22" fmla="*/ 39 w 114"/>
                <a:gd name="T23" fmla="*/ 112 h 115"/>
                <a:gd name="T24" fmla="*/ 24 w 114"/>
                <a:gd name="T25" fmla="*/ 104 h 115"/>
                <a:gd name="T26" fmla="*/ 11 w 114"/>
                <a:gd name="T27" fmla="*/ 91 h 115"/>
                <a:gd name="T28" fmla="*/ 3 w 114"/>
                <a:gd name="T29" fmla="*/ 75 h 115"/>
                <a:gd name="T30" fmla="*/ 0 w 114"/>
                <a:gd name="T31" fmla="*/ 58 h 115"/>
                <a:gd name="T32" fmla="*/ 3 w 114"/>
                <a:gd name="T33" fmla="*/ 40 h 115"/>
                <a:gd name="T34" fmla="*/ 11 w 114"/>
                <a:gd name="T35" fmla="*/ 23 h 115"/>
                <a:gd name="T36" fmla="*/ 24 w 114"/>
                <a:gd name="T37" fmla="*/ 12 h 115"/>
                <a:gd name="T38" fmla="*/ 39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3"/>
                  </a:lnTo>
                  <a:lnTo>
                    <a:pt x="111" y="40"/>
                  </a:lnTo>
                  <a:lnTo>
                    <a:pt x="114" y="58"/>
                  </a:lnTo>
                  <a:lnTo>
                    <a:pt x="111" y="75"/>
                  </a:lnTo>
                  <a:lnTo>
                    <a:pt x="103" y="91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403"/>
            <p:cNvSpPr>
              <a:spLocks noEditPoints="1"/>
            </p:cNvSpPr>
            <p:nvPr/>
          </p:nvSpPr>
          <p:spPr bwMode="auto">
            <a:xfrm>
              <a:off x="8275638" y="4237038"/>
              <a:ext cx="454025" cy="547687"/>
            </a:xfrm>
            <a:custGeom>
              <a:avLst/>
              <a:gdLst>
                <a:gd name="T0" fmla="*/ 2517 w 2860"/>
                <a:gd name="T1" fmla="*/ 3335 h 3450"/>
                <a:gd name="T2" fmla="*/ 1430 w 2860"/>
                <a:gd name="T3" fmla="*/ 1794 h 3450"/>
                <a:gd name="T4" fmla="*/ 719 w 2860"/>
                <a:gd name="T5" fmla="*/ 2283 h 3450"/>
                <a:gd name="T6" fmla="*/ 652 w 2860"/>
                <a:gd name="T7" fmla="*/ 2391 h 3450"/>
                <a:gd name="T8" fmla="*/ 629 w 2860"/>
                <a:gd name="T9" fmla="*/ 2517 h 3450"/>
                <a:gd name="T10" fmla="*/ 2231 w 2860"/>
                <a:gd name="T11" fmla="*/ 2517 h 3450"/>
                <a:gd name="T12" fmla="*/ 2208 w 2860"/>
                <a:gd name="T13" fmla="*/ 2391 h 3450"/>
                <a:gd name="T14" fmla="*/ 2141 w 2860"/>
                <a:gd name="T15" fmla="*/ 2283 h 3450"/>
                <a:gd name="T16" fmla="*/ 1430 w 2860"/>
                <a:gd name="T17" fmla="*/ 1794 h 3450"/>
                <a:gd name="T18" fmla="*/ 632 w 2860"/>
                <a:gd name="T19" fmla="*/ 976 h 3450"/>
                <a:gd name="T20" fmla="*/ 670 w 2860"/>
                <a:gd name="T21" fmla="*/ 1097 h 3450"/>
                <a:gd name="T22" fmla="*/ 749 w 2860"/>
                <a:gd name="T23" fmla="*/ 1196 h 3450"/>
                <a:gd name="T24" fmla="*/ 2077 w 2860"/>
                <a:gd name="T25" fmla="*/ 1223 h 3450"/>
                <a:gd name="T26" fmla="*/ 2167 w 2860"/>
                <a:gd name="T27" fmla="*/ 1133 h 3450"/>
                <a:gd name="T28" fmla="*/ 2220 w 2860"/>
                <a:gd name="T29" fmla="*/ 1018 h 3450"/>
                <a:gd name="T30" fmla="*/ 2231 w 2860"/>
                <a:gd name="T31" fmla="*/ 345 h 3450"/>
                <a:gd name="T32" fmla="*/ 343 w 2860"/>
                <a:gd name="T33" fmla="*/ 230 h 3450"/>
                <a:gd name="T34" fmla="*/ 343 w 2860"/>
                <a:gd name="T35" fmla="*/ 115 h 3450"/>
                <a:gd name="T36" fmla="*/ 2820 w 2860"/>
                <a:gd name="T37" fmla="*/ 3 h 3450"/>
                <a:gd name="T38" fmla="*/ 2857 w 2860"/>
                <a:gd name="T39" fmla="*/ 40 h 3450"/>
                <a:gd name="T40" fmla="*/ 2849 w 2860"/>
                <a:gd name="T41" fmla="*/ 92 h 3450"/>
                <a:gd name="T42" fmla="*/ 2803 w 2860"/>
                <a:gd name="T43" fmla="*/ 115 h 3450"/>
                <a:gd name="T44" fmla="*/ 2345 w 2860"/>
                <a:gd name="T45" fmla="*/ 345 h 3450"/>
                <a:gd name="T46" fmla="*/ 2334 w 2860"/>
                <a:gd name="T47" fmla="*/ 1034 h 3450"/>
                <a:gd name="T48" fmla="*/ 2279 w 2860"/>
                <a:gd name="T49" fmla="*/ 1173 h 3450"/>
                <a:gd name="T50" fmla="*/ 2181 w 2860"/>
                <a:gd name="T51" fmla="*/ 1288 h 3450"/>
                <a:gd name="T52" fmla="*/ 2140 w 2860"/>
                <a:gd name="T53" fmla="*/ 2132 h 3450"/>
                <a:gd name="T54" fmla="*/ 2251 w 2860"/>
                <a:gd name="T55" fmla="*/ 2235 h 3450"/>
                <a:gd name="T56" fmla="*/ 2320 w 2860"/>
                <a:gd name="T57" fmla="*/ 2367 h 3450"/>
                <a:gd name="T58" fmla="*/ 2345 w 2860"/>
                <a:gd name="T59" fmla="*/ 2517 h 3450"/>
                <a:gd name="T60" fmla="*/ 2631 w 2860"/>
                <a:gd name="T61" fmla="*/ 3335 h 3450"/>
                <a:gd name="T62" fmla="*/ 2836 w 2860"/>
                <a:gd name="T63" fmla="*/ 3347 h 3450"/>
                <a:gd name="T64" fmla="*/ 2860 w 2860"/>
                <a:gd name="T65" fmla="*/ 3393 h 3450"/>
                <a:gd name="T66" fmla="*/ 2836 w 2860"/>
                <a:gd name="T67" fmla="*/ 3439 h 3450"/>
                <a:gd name="T68" fmla="*/ 57 w 2860"/>
                <a:gd name="T69" fmla="*/ 3450 h 3450"/>
                <a:gd name="T70" fmla="*/ 11 w 2860"/>
                <a:gd name="T71" fmla="*/ 3426 h 3450"/>
                <a:gd name="T72" fmla="*/ 3 w 2860"/>
                <a:gd name="T73" fmla="*/ 3375 h 3450"/>
                <a:gd name="T74" fmla="*/ 40 w 2860"/>
                <a:gd name="T75" fmla="*/ 3338 h 3450"/>
                <a:gd name="T76" fmla="*/ 229 w 2860"/>
                <a:gd name="T77" fmla="*/ 3105 h 3450"/>
                <a:gd name="T78" fmla="*/ 518 w 2860"/>
                <a:gd name="T79" fmla="*/ 2466 h 3450"/>
                <a:gd name="T80" fmla="*/ 558 w 2860"/>
                <a:gd name="T81" fmla="*/ 2321 h 3450"/>
                <a:gd name="T82" fmla="*/ 643 w 2860"/>
                <a:gd name="T83" fmla="*/ 2198 h 3450"/>
                <a:gd name="T84" fmla="*/ 1327 w 2860"/>
                <a:gd name="T85" fmla="*/ 1725 h 3450"/>
                <a:gd name="T86" fmla="*/ 643 w 2860"/>
                <a:gd name="T87" fmla="*/ 1252 h 3450"/>
                <a:gd name="T88" fmla="*/ 558 w 2860"/>
                <a:gd name="T89" fmla="*/ 1129 h 3450"/>
                <a:gd name="T90" fmla="*/ 518 w 2860"/>
                <a:gd name="T91" fmla="*/ 984 h 3450"/>
                <a:gd name="T92" fmla="*/ 229 w 2860"/>
                <a:gd name="T93" fmla="*/ 345 h 3450"/>
                <a:gd name="T94" fmla="*/ 40 w 2860"/>
                <a:gd name="T95" fmla="*/ 112 h 3450"/>
                <a:gd name="T96" fmla="*/ 3 w 2860"/>
                <a:gd name="T97" fmla="*/ 75 h 3450"/>
                <a:gd name="T98" fmla="*/ 11 w 2860"/>
                <a:gd name="T99" fmla="*/ 24 h 3450"/>
                <a:gd name="T100" fmla="*/ 57 w 2860"/>
                <a:gd name="T101" fmla="*/ 0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60" h="3450">
                  <a:moveTo>
                    <a:pt x="343" y="3220"/>
                  </a:moveTo>
                  <a:lnTo>
                    <a:pt x="343" y="3335"/>
                  </a:lnTo>
                  <a:lnTo>
                    <a:pt x="2517" y="3335"/>
                  </a:lnTo>
                  <a:lnTo>
                    <a:pt x="2517" y="3220"/>
                  </a:lnTo>
                  <a:lnTo>
                    <a:pt x="343" y="3220"/>
                  </a:lnTo>
                  <a:close/>
                  <a:moveTo>
                    <a:pt x="1430" y="1794"/>
                  </a:moveTo>
                  <a:lnTo>
                    <a:pt x="783" y="2227"/>
                  </a:lnTo>
                  <a:lnTo>
                    <a:pt x="749" y="2254"/>
                  </a:lnTo>
                  <a:lnTo>
                    <a:pt x="719" y="2283"/>
                  </a:lnTo>
                  <a:lnTo>
                    <a:pt x="693" y="2317"/>
                  </a:lnTo>
                  <a:lnTo>
                    <a:pt x="670" y="2353"/>
                  </a:lnTo>
                  <a:lnTo>
                    <a:pt x="652" y="2391"/>
                  </a:lnTo>
                  <a:lnTo>
                    <a:pt x="640" y="2432"/>
                  </a:lnTo>
                  <a:lnTo>
                    <a:pt x="632" y="2474"/>
                  </a:lnTo>
                  <a:lnTo>
                    <a:pt x="629" y="2517"/>
                  </a:lnTo>
                  <a:lnTo>
                    <a:pt x="629" y="3105"/>
                  </a:lnTo>
                  <a:lnTo>
                    <a:pt x="2231" y="3105"/>
                  </a:lnTo>
                  <a:lnTo>
                    <a:pt x="2231" y="2517"/>
                  </a:lnTo>
                  <a:lnTo>
                    <a:pt x="2228" y="2474"/>
                  </a:lnTo>
                  <a:lnTo>
                    <a:pt x="2220" y="2432"/>
                  </a:lnTo>
                  <a:lnTo>
                    <a:pt x="2208" y="2391"/>
                  </a:lnTo>
                  <a:lnTo>
                    <a:pt x="2190" y="2353"/>
                  </a:lnTo>
                  <a:lnTo>
                    <a:pt x="2167" y="2317"/>
                  </a:lnTo>
                  <a:lnTo>
                    <a:pt x="2141" y="2283"/>
                  </a:lnTo>
                  <a:lnTo>
                    <a:pt x="2111" y="2254"/>
                  </a:lnTo>
                  <a:lnTo>
                    <a:pt x="2077" y="2227"/>
                  </a:lnTo>
                  <a:lnTo>
                    <a:pt x="1430" y="1794"/>
                  </a:lnTo>
                  <a:close/>
                  <a:moveTo>
                    <a:pt x="629" y="345"/>
                  </a:moveTo>
                  <a:lnTo>
                    <a:pt x="629" y="933"/>
                  </a:lnTo>
                  <a:lnTo>
                    <a:pt x="632" y="976"/>
                  </a:lnTo>
                  <a:lnTo>
                    <a:pt x="640" y="1018"/>
                  </a:lnTo>
                  <a:lnTo>
                    <a:pt x="652" y="1059"/>
                  </a:lnTo>
                  <a:lnTo>
                    <a:pt x="670" y="1097"/>
                  </a:lnTo>
                  <a:lnTo>
                    <a:pt x="693" y="1133"/>
                  </a:lnTo>
                  <a:lnTo>
                    <a:pt x="719" y="1167"/>
                  </a:lnTo>
                  <a:lnTo>
                    <a:pt x="749" y="1196"/>
                  </a:lnTo>
                  <a:lnTo>
                    <a:pt x="783" y="1223"/>
                  </a:lnTo>
                  <a:lnTo>
                    <a:pt x="1430" y="1656"/>
                  </a:lnTo>
                  <a:lnTo>
                    <a:pt x="2077" y="1223"/>
                  </a:lnTo>
                  <a:lnTo>
                    <a:pt x="2111" y="1196"/>
                  </a:lnTo>
                  <a:lnTo>
                    <a:pt x="2141" y="1167"/>
                  </a:lnTo>
                  <a:lnTo>
                    <a:pt x="2167" y="1133"/>
                  </a:lnTo>
                  <a:lnTo>
                    <a:pt x="2190" y="1097"/>
                  </a:lnTo>
                  <a:lnTo>
                    <a:pt x="2208" y="1059"/>
                  </a:lnTo>
                  <a:lnTo>
                    <a:pt x="2220" y="1018"/>
                  </a:lnTo>
                  <a:lnTo>
                    <a:pt x="2228" y="976"/>
                  </a:lnTo>
                  <a:lnTo>
                    <a:pt x="2231" y="933"/>
                  </a:lnTo>
                  <a:lnTo>
                    <a:pt x="2231" y="345"/>
                  </a:lnTo>
                  <a:lnTo>
                    <a:pt x="629" y="345"/>
                  </a:lnTo>
                  <a:close/>
                  <a:moveTo>
                    <a:pt x="343" y="115"/>
                  </a:moveTo>
                  <a:lnTo>
                    <a:pt x="343" y="230"/>
                  </a:lnTo>
                  <a:lnTo>
                    <a:pt x="2517" y="230"/>
                  </a:lnTo>
                  <a:lnTo>
                    <a:pt x="2517" y="115"/>
                  </a:lnTo>
                  <a:lnTo>
                    <a:pt x="343" y="115"/>
                  </a:lnTo>
                  <a:close/>
                  <a:moveTo>
                    <a:pt x="57" y="0"/>
                  </a:moveTo>
                  <a:lnTo>
                    <a:pt x="2803" y="0"/>
                  </a:lnTo>
                  <a:lnTo>
                    <a:pt x="2820" y="3"/>
                  </a:lnTo>
                  <a:lnTo>
                    <a:pt x="2836" y="12"/>
                  </a:lnTo>
                  <a:lnTo>
                    <a:pt x="2849" y="24"/>
                  </a:lnTo>
                  <a:lnTo>
                    <a:pt x="2857" y="40"/>
                  </a:lnTo>
                  <a:lnTo>
                    <a:pt x="2860" y="58"/>
                  </a:lnTo>
                  <a:lnTo>
                    <a:pt x="2857" y="75"/>
                  </a:lnTo>
                  <a:lnTo>
                    <a:pt x="2849" y="92"/>
                  </a:lnTo>
                  <a:lnTo>
                    <a:pt x="2836" y="104"/>
                  </a:lnTo>
                  <a:lnTo>
                    <a:pt x="2820" y="112"/>
                  </a:lnTo>
                  <a:lnTo>
                    <a:pt x="2803" y="115"/>
                  </a:lnTo>
                  <a:lnTo>
                    <a:pt x="2631" y="115"/>
                  </a:lnTo>
                  <a:lnTo>
                    <a:pt x="2631" y="345"/>
                  </a:lnTo>
                  <a:lnTo>
                    <a:pt x="2345" y="345"/>
                  </a:lnTo>
                  <a:lnTo>
                    <a:pt x="2345" y="933"/>
                  </a:lnTo>
                  <a:lnTo>
                    <a:pt x="2342" y="984"/>
                  </a:lnTo>
                  <a:lnTo>
                    <a:pt x="2334" y="1034"/>
                  </a:lnTo>
                  <a:lnTo>
                    <a:pt x="2320" y="1083"/>
                  </a:lnTo>
                  <a:lnTo>
                    <a:pt x="2302" y="1129"/>
                  </a:lnTo>
                  <a:lnTo>
                    <a:pt x="2279" y="1173"/>
                  </a:lnTo>
                  <a:lnTo>
                    <a:pt x="2251" y="1215"/>
                  </a:lnTo>
                  <a:lnTo>
                    <a:pt x="2217" y="1252"/>
                  </a:lnTo>
                  <a:lnTo>
                    <a:pt x="2181" y="1288"/>
                  </a:lnTo>
                  <a:lnTo>
                    <a:pt x="2140" y="1318"/>
                  </a:lnTo>
                  <a:lnTo>
                    <a:pt x="1533" y="1725"/>
                  </a:lnTo>
                  <a:lnTo>
                    <a:pt x="2140" y="2132"/>
                  </a:lnTo>
                  <a:lnTo>
                    <a:pt x="2181" y="2162"/>
                  </a:lnTo>
                  <a:lnTo>
                    <a:pt x="2217" y="2198"/>
                  </a:lnTo>
                  <a:lnTo>
                    <a:pt x="2251" y="2235"/>
                  </a:lnTo>
                  <a:lnTo>
                    <a:pt x="2279" y="2277"/>
                  </a:lnTo>
                  <a:lnTo>
                    <a:pt x="2302" y="2321"/>
                  </a:lnTo>
                  <a:lnTo>
                    <a:pt x="2320" y="2367"/>
                  </a:lnTo>
                  <a:lnTo>
                    <a:pt x="2334" y="2416"/>
                  </a:lnTo>
                  <a:lnTo>
                    <a:pt x="2342" y="2466"/>
                  </a:lnTo>
                  <a:lnTo>
                    <a:pt x="2345" y="2517"/>
                  </a:lnTo>
                  <a:lnTo>
                    <a:pt x="2345" y="3105"/>
                  </a:lnTo>
                  <a:lnTo>
                    <a:pt x="2631" y="3105"/>
                  </a:lnTo>
                  <a:lnTo>
                    <a:pt x="2631" y="3335"/>
                  </a:lnTo>
                  <a:lnTo>
                    <a:pt x="2803" y="3335"/>
                  </a:lnTo>
                  <a:lnTo>
                    <a:pt x="2820" y="3338"/>
                  </a:lnTo>
                  <a:lnTo>
                    <a:pt x="2836" y="3347"/>
                  </a:lnTo>
                  <a:lnTo>
                    <a:pt x="2849" y="3358"/>
                  </a:lnTo>
                  <a:lnTo>
                    <a:pt x="2857" y="3375"/>
                  </a:lnTo>
                  <a:lnTo>
                    <a:pt x="2860" y="3393"/>
                  </a:lnTo>
                  <a:lnTo>
                    <a:pt x="2857" y="3410"/>
                  </a:lnTo>
                  <a:lnTo>
                    <a:pt x="2849" y="3426"/>
                  </a:lnTo>
                  <a:lnTo>
                    <a:pt x="2836" y="3439"/>
                  </a:lnTo>
                  <a:lnTo>
                    <a:pt x="2820" y="3447"/>
                  </a:lnTo>
                  <a:lnTo>
                    <a:pt x="2803" y="3450"/>
                  </a:lnTo>
                  <a:lnTo>
                    <a:pt x="57" y="3450"/>
                  </a:lnTo>
                  <a:lnTo>
                    <a:pt x="40" y="3447"/>
                  </a:lnTo>
                  <a:lnTo>
                    <a:pt x="24" y="3439"/>
                  </a:lnTo>
                  <a:lnTo>
                    <a:pt x="11" y="3426"/>
                  </a:lnTo>
                  <a:lnTo>
                    <a:pt x="3" y="3410"/>
                  </a:lnTo>
                  <a:lnTo>
                    <a:pt x="0" y="3393"/>
                  </a:lnTo>
                  <a:lnTo>
                    <a:pt x="3" y="3375"/>
                  </a:lnTo>
                  <a:lnTo>
                    <a:pt x="11" y="3358"/>
                  </a:lnTo>
                  <a:lnTo>
                    <a:pt x="24" y="3347"/>
                  </a:lnTo>
                  <a:lnTo>
                    <a:pt x="40" y="3338"/>
                  </a:lnTo>
                  <a:lnTo>
                    <a:pt x="57" y="3335"/>
                  </a:lnTo>
                  <a:lnTo>
                    <a:pt x="229" y="3335"/>
                  </a:lnTo>
                  <a:lnTo>
                    <a:pt x="229" y="3105"/>
                  </a:lnTo>
                  <a:lnTo>
                    <a:pt x="515" y="3105"/>
                  </a:lnTo>
                  <a:lnTo>
                    <a:pt x="515" y="2517"/>
                  </a:lnTo>
                  <a:lnTo>
                    <a:pt x="518" y="2466"/>
                  </a:lnTo>
                  <a:lnTo>
                    <a:pt x="526" y="2416"/>
                  </a:lnTo>
                  <a:lnTo>
                    <a:pt x="540" y="2367"/>
                  </a:lnTo>
                  <a:lnTo>
                    <a:pt x="558" y="2321"/>
                  </a:lnTo>
                  <a:lnTo>
                    <a:pt x="581" y="2277"/>
                  </a:lnTo>
                  <a:lnTo>
                    <a:pt x="609" y="2235"/>
                  </a:lnTo>
                  <a:lnTo>
                    <a:pt x="643" y="2198"/>
                  </a:lnTo>
                  <a:lnTo>
                    <a:pt x="679" y="2162"/>
                  </a:lnTo>
                  <a:lnTo>
                    <a:pt x="720" y="2132"/>
                  </a:lnTo>
                  <a:lnTo>
                    <a:pt x="1327" y="1725"/>
                  </a:lnTo>
                  <a:lnTo>
                    <a:pt x="720" y="1318"/>
                  </a:lnTo>
                  <a:lnTo>
                    <a:pt x="679" y="1288"/>
                  </a:lnTo>
                  <a:lnTo>
                    <a:pt x="643" y="1252"/>
                  </a:lnTo>
                  <a:lnTo>
                    <a:pt x="609" y="1215"/>
                  </a:lnTo>
                  <a:lnTo>
                    <a:pt x="581" y="1173"/>
                  </a:lnTo>
                  <a:lnTo>
                    <a:pt x="558" y="1129"/>
                  </a:lnTo>
                  <a:lnTo>
                    <a:pt x="540" y="1083"/>
                  </a:lnTo>
                  <a:lnTo>
                    <a:pt x="526" y="1034"/>
                  </a:lnTo>
                  <a:lnTo>
                    <a:pt x="518" y="984"/>
                  </a:lnTo>
                  <a:lnTo>
                    <a:pt x="515" y="933"/>
                  </a:lnTo>
                  <a:lnTo>
                    <a:pt x="515" y="345"/>
                  </a:lnTo>
                  <a:lnTo>
                    <a:pt x="229" y="345"/>
                  </a:lnTo>
                  <a:lnTo>
                    <a:pt x="229" y="115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1" name="Group 1071"/>
          <p:cNvGrpSpPr/>
          <p:nvPr/>
        </p:nvGrpSpPr>
        <p:grpSpPr>
          <a:xfrm>
            <a:off x="9412539" y="2953563"/>
            <a:ext cx="476250" cy="547687"/>
            <a:chOff x="7273925" y="4237038"/>
            <a:chExt cx="476250" cy="547687"/>
          </a:xfrm>
          <a:solidFill>
            <a:srgbClr val="000000"/>
          </a:solidFill>
        </p:grpSpPr>
        <p:sp>
          <p:nvSpPr>
            <p:cNvPr id="162" name="Freeform 408"/>
            <p:cNvSpPr>
              <a:spLocks/>
            </p:cNvSpPr>
            <p:nvPr/>
          </p:nvSpPr>
          <p:spPr bwMode="auto">
            <a:xfrm>
              <a:off x="7548563" y="4702175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5 w 115"/>
                <a:gd name="T15" fmla="*/ 90 h 115"/>
                <a:gd name="T16" fmla="*/ 92 w 115"/>
                <a:gd name="T17" fmla="*/ 103 h 115"/>
                <a:gd name="T18" fmla="*/ 76 w 115"/>
                <a:gd name="T19" fmla="*/ 111 h 115"/>
                <a:gd name="T20" fmla="*/ 57 w 115"/>
                <a:gd name="T21" fmla="*/ 115 h 115"/>
                <a:gd name="T22" fmla="*/ 40 w 115"/>
                <a:gd name="T23" fmla="*/ 111 h 115"/>
                <a:gd name="T24" fmla="*/ 24 w 115"/>
                <a:gd name="T25" fmla="*/ 103 h 115"/>
                <a:gd name="T26" fmla="*/ 11 w 115"/>
                <a:gd name="T27" fmla="*/ 90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39 h 115"/>
                <a:gd name="T34" fmla="*/ 11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7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409"/>
            <p:cNvSpPr>
              <a:spLocks/>
            </p:cNvSpPr>
            <p:nvPr/>
          </p:nvSpPr>
          <p:spPr bwMode="auto">
            <a:xfrm>
              <a:off x="7585075" y="4702175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5 w 115"/>
                <a:gd name="T15" fmla="*/ 90 h 115"/>
                <a:gd name="T16" fmla="*/ 92 w 115"/>
                <a:gd name="T17" fmla="*/ 103 h 115"/>
                <a:gd name="T18" fmla="*/ 76 w 115"/>
                <a:gd name="T19" fmla="*/ 111 h 115"/>
                <a:gd name="T20" fmla="*/ 57 w 115"/>
                <a:gd name="T21" fmla="*/ 115 h 115"/>
                <a:gd name="T22" fmla="*/ 39 w 115"/>
                <a:gd name="T23" fmla="*/ 111 h 115"/>
                <a:gd name="T24" fmla="*/ 24 w 115"/>
                <a:gd name="T25" fmla="*/ 103 h 115"/>
                <a:gd name="T26" fmla="*/ 11 w 115"/>
                <a:gd name="T27" fmla="*/ 90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39 h 115"/>
                <a:gd name="T34" fmla="*/ 11 w 115"/>
                <a:gd name="T35" fmla="*/ 24 h 115"/>
                <a:gd name="T36" fmla="*/ 24 w 115"/>
                <a:gd name="T37" fmla="*/ 11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410"/>
            <p:cNvSpPr>
              <a:spLocks/>
            </p:cNvSpPr>
            <p:nvPr/>
          </p:nvSpPr>
          <p:spPr bwMode="auto">
            <a:xfrm>
              <a:off x="7621588" y="4702175"/>
              <a:ext cx="19050" cy="19050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3 w 116"/>
                <a:gd name="T5" fmla="*/ 11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5 w 116"/>
                <a:gd name="T15" fmla="*/ 90 h 115"/>
                <a:gd name="T16" fmla="*/ 93 w 116"/>
                <a:gd name="T17" fmla="*/ 103 h 115"/>
                <a:gd name="T18" fmla="*/ 77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5 w 116"/>
                <a:gd name="T25" fmla="*/ 103 h 115"/>
                <a:gd name="T26" fmla="*/ 12 w 116"/>
                <a:gd name="T27" fmla="*/ 90 h 115"/>
                <a:gd name="T28" fmla="*/ 4 w 116"/>
                <a:gd name="T29" fmla="*/ 75 h 115"/>
                <a:gd name="T30" fmla="*/ 0 w 116"/>
                <a:gd name="T31" fmla="*/ 57 h 115"/>
                <a:gd name="T32" fmla="*/ 4 w 116"/>
                <a:gd name="T33" fmla="*/ 39 h 115"/>
                <a:gd name="T34" fmla="*/ 12 w 116"/>
                <a:gd name="T35" fmla="*/ 24 h 115"/>
                <a:gd name="T36" fmla="*/ 25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3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5" y="103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411"/>
            <p:cNvSpPr>
              <a:spLocks/>
            </p:cNvSpPr>
            <p:nvPr/>
          </p:nvSpPr>
          <p:spPr bwMode="auto">
            <a:xfrm>
              <a:off x="7531100" y="4529138"/>
              <a:ext cx="17463" cy="19050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3 w 116"/>
                <a:gd name="T5" fmla="*/ 12 h 115"/>
                <a:gd name="T6" fmla="*/ 105 w 116"/>
                <a:gd name="T7" fmla="*/ 24 h 115"/>
                <a:gd name="T8" fmla="*/ 113 w 116"/>
                <a:gd name="T9" fmla="*/ 40 h 115"/>
                <a:gd name="T10" fmla="*/ 116 w 116"/>
                <a:gd name="T11" fmla="*/ 58 h 115"/>
                <a:gd name="T12" fmla="*/ 113 w 116"/>
                <a:gd name="T13" fmla="*/ 75 h 115"/>
                <a:gd name="T14" fmla="*/ 105 w 116"/>
                <a:gd name="T15" fmla="*/ 91 h 115"/>
                <a:gd name="T16" fmla="*/ 93 w 116"/>
                <a:gd name="T17" fmla="*/ 104 h 115"/>
                <a:gd name="T18" fmla="*/ 77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2 w 116"/>
                <a:gd name="T27" fmla="*/ 91 h 115"/>
                <a:gd name="T28" fmla="*/ 3 w 116"/>
                <a:gd name="T29" fmla="*/ 75 h 115"/>
                <a:gd name="T30" fmla="*/ 0 w 116"/>
                <a:gd name="T31" fmla="*/ 58 h 115"/>
                <a:gd name="T32" fmla="*/ 3 w 116"/>
                <a:gd name="T33" fmla="*/ 40 h 115"/>
                <a:gd name="T34" fmla="*/ 12 w 116"/>
                <a:gd name="T35" fmla="*/ 24 h 115"/>
                <a:gd name="T36" fmla="*/ 24 w 116"/>
                <a:gd name="T37" fmla="*/ 12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5" y="24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5"/>
                  </a:lnTo>
                  <a:lnTo>
                    <a:pt x="105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412"/>
            <p:cNvSpPr>
              <a:spLocks/>
            </p:cNvSpPr>
            <p:nvPr/>
          </p:nvSpPr>
          <p:spPr bwMode="auto">
            <a:xfrm>
              <a:off x="7548563" y="4429125"/>
              <a:ext cx="19050" cy="17462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5 w 115"/>
                <a:gd name="T15" fmla="*/ 90 h 115"/>
                <a:gd name="T16" fmla="*/ 92 w 115"/>
                <a:gd name="T17" fmla="*/ 103 h 115"/>
                <a:gd name="T18" fmla="*/ 76 w 115"/>
                <a:gd name="T19" fmla="*/ 111 h 115"/>
                <a:gd name="T20" fmla="*/ 57 w 115"/>
                <a:gd name="T21" fmla="*/ 115 h 115"/>
                <a:gd name="T22" fmla="*/ 40 w 115"/>
                <a:gd name="T23" fmla="*/ 111 h 115"/>
                <a:gd name="T24" fmla="*/ 24 w 115"/>
                <a:gd name="T25" fmla="*/ 103 h 115"/>
                <a:gd name="T26" fmla="*/ 11 w 115"/>
                <a:gd name="T27" fmla="*/ 90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39 h 115"/>
                <a:gd name="T34" fmla="*/ 11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7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413"/>
            <p:cNvSpPr>
              <a:spLocks/>
            </p:cNvSpPr>
            <p:nvPr/>
          </p:nvSpPr>
          <p:spPr bwMode="auto">
            <a:xfrm>
              <a:off x="7585075" y="4429125"/>
              <a:ext cx="19050" cy="17462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5 w 115"/>
                <a:gd name="T15" fmla="*/ 90 h 115"/>
                <a:gd name="T16" fmla="*/ 92 w 115"/>
                <a:gd name="T17" fmla="*/ 103 h 115"/>
                <a:gd name="T18" fmla="*/ 76 w 115"/>
                <a:gd name="T19" fmla="*/ 111 h 115"/>
                <a:gd name="T20" fmla="*/ 57 w 115"/>
                <a:gd name="T21" fmla="*/ 115 h 115"/>
                <a:gd name="T22" fmla="*/ 39 w 115"/>
                <a:gd name="T23" fmla="*/ 111 h 115"/>
                <a:gd name="T24" fmla="*/ 24 w 115"/>
                <a:gd name="T25" fmla="*/ 103 h 115"/>
                <a:gd name="T26" fmla="*/ 11 w 115"/>
                <a:gd name="T27" fmla="*/ 90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39 h 115"/>
                <a:gd name="T34" fmla="*/ 11 w 115"/>
                <a:gd name="T35" fmla="*/ 24 h 115"/>
                <a:gd name="T36" fmla="*/ 24 w 115"/>
                <a:gd name="T37" fmla="*/ 11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414"/>
            <p:cNvSpPr>
              <a:spLocks/>
            </p:cNvSpPr>
            <p:nvPr/>
          </p:nvSpPr>
          <p:spPr bwMode="auto">
            <a:xfrm>
              <a:off x="7567613" y="4410075"/>
              <a:ext cx="17463" cy="19050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2 w 116"/>
                <a:gd name="T5" fmla="*/ 11 h 115"/>
                <a:gd name="T6" fmla="*/ 105 w 116"/>
                <a:gd name="T7" fmla="*/ 24 h 115"/>
                <a:gd name="T8" fmla="*/ 112 w 116"/>
                <a:gd name="T9" fmla="*/ 39 h 115"/>
                <a:gd name="T10" fmla="*/ 116 w 116"/>
                <a:gd name="T11" fmla="*/ 57 h 115"/>
                <a:gd name="T12" fmla="*/ 112 w 116"/>
                <a:gd name="T13" fmla="*/ 75 h 115"/>
                <a:gd name="T14" fmla="*/ 105 w 116"/>
                <a:gd name="T15" fmla="*/ 90 h 115"/>
                <a:gd name="T16" fmla="*/ 92 w 116"/>
                <a:gd name="T17" fmla="*/ 103 h 115"/>
                <a:gd name="T18" fmla="*/ 77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4 w 116"/>
                <a:gd name="T25" fmla="*/ 103 h 115"/>
                <a:gd name="T26" fmla="*/ 12 w 116"/>
                <a:gd name="T27" fmla="*/ 90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2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2" y="39"/>
                  </a:lnTo>
                  <a:lnTo>
                    <a:pt x="116" y="57"/>
                  </a:lnTo>
                  <a:lnTo>
                    <a:pt x="112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415"/>
            <p:cNvSpPr>
              <a:spLocks/>
            </p:cNvSpPr>
            <p:nvPr/>
          </p:nvSpPr>
          <p:spPr bwMode="auto">
            <a:xfrm>
              <a:off x="7585075" y="4392613"/>
              <a:ext cx="19050" cy="17462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5 w 115"/>
                <a:gd name="T15" fmla="*/ 90 h 115"/>
                <a:gd name="T16" fmla="*/ 92 w 115"/>
                <a:gd name="T17" fmla="*/ 103 h 115"/>
                <a:gd name="T18" fmla="*/ 76 w 115"/>
                <a:gd name="T19" fmla="*/ 111 h 115"/>
                <a:gd name="T20" fmla="*/ 57 w 115"/>
                <a:gd name="T21" fmla="*/ 115 h 115"/>
                <a:gd name="T22" fmla="*/ 39 w 115"/>
                <a:gd name="T23" fmla="*/ 111 h 115"/>
                <a:gd name="T24" fmla="*/ 24 w 115"/>
                <a:gd name="T25" fmla="*/ 103 h 115"/>
                <a:gd name="T26" fmla="*/ 11 w 115"/>
                <a:gd name="T27" fmla="*/ 90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39 h 115"/>
                <a:gd name="T34" fmla="*/ 11 w 115"/>
                <a:gd name="T35" fmla="*/ 24 h 115"/>
                <a:gd name="T36" fmla="*/ 24 w 115"/>
                <a:gd name="T37" fmla="*/ 11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416"/>
            <p:cNvSpPr>
              <a:spLocks/>
            </p:cNvSpPr>
            <p:nvPr/>
          </p:nvSpPr>
          <p:spPr bwMode="auto">
            <a:xfrm>
              <a:off x="7548563" y="4465638"/>
              <a:ext cx="19050" cy="17462"/>
            </a:xfrm>
            <a:custGeom>
              <a:avLst/>
              <a:gdLst>
                <a:gd name="T0" fmla="*/ 57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5 w 115"/>
                <a:gd name="T7" fmla="*/ 24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5 w 115"/>
                <a:gd name="T15" fmla="*/ 92 h 115"/>
                <a:gd name="T16" fmla="*/ 92 w 115"/>
                <a:gd name="T17" fmla="*/ 103 h 115"/>
                <a:gd name="T18" fmla="*/ 76 w 115"/>
                <a:gd name="T19" fmla="*/ 111 h 115"/>
                <a:gd name="T20" fmla="*/ 57 w 115"/>
                <a:gd name="T21" fmla="*/ 115 h 115"/>
                <a:gd name="T22" fmla="*/ 40 w 115"/>
                <a:gd name="T23" fmla="*/ 111 h 115"/>
                <a:gd name="T24" fmla="*/ 24 w 115"/>
                <a:gd name="T25" fmla="*/ 103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39 h 115"/>
                <a:gd name="T34" fmla="*/ 11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5" y="92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7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417"/>
            <p:cNvSpPr>
              <a:spLocks/>
            </p:cNvSpPr>
            <p:nvPr/>
          </p:nvSpPr>
          <p:spPr bwMode="auto">
            <a:xfrm>
              <a:off x="7531100" y="4446588"/>
              <a:ext cx="17463" cy="19050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3 w 116"/>
                <a:gd name="T5" fmla="*/ 11 h 115"/>
                <a:gd name="T6" fmla="*/ 105 w 116"/>
                <a:gd name="T7" fmla="*/ 23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5 w 116"/>
                <a:gd name="T15" fmla="*/ 90 h 115"/>
                <a:gd name="T16" fmla="*/ 93 w 116"/>
                <a:gd name="T17" fmla="*/ 103 h 115"/>
                <a:gd name="T18" fmla="*/ 77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4 w 116"/>
                <a:gd name="T25" fmla="*/ 103 h 115"/>
                <a:gd name="T26" fmla="*/ 12 w 116"/>
                <a:gd name="T27" fmla="*/ 90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2 w 116"/>
                <a:gd name="T35" fmla="*/ 23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3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418"/>
            <p:cNvSpPr>
              <a:spLocks/>
            </p:cNvSpPr>
            <p:nvPr/>
          </p:nvSpPr>
          <p:spPr bwMode="auto">
            <a:xfrm>
              <a:off x="7567613" y="4446588"/>
              <a:ext cx="17463" cy="19050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2 w 116"/>
                <a:gd name="T5" fmla="*/ 11 h 115"/>
                <a:gd name="T6" fmla="*/ 105 w 116"/>
                <a:gd name="T7" fmla="*/ 23 h 115"/>
                <a:gd name="T8" fmla="*/ 112 w 116"/>
                <a:gd name="T9" fmla="*/ 39 h 115"/>
                <a:gd name="T10" fmla="*/ 116 w 116"/>
                <a:gd name="T11" fmla="*/ 57 h 115"/>
                <a:gd name="T12" fmla="*/ 112 w 116"/>
                <a:gd name="T13" fmla="*/ 75 h 115"/>
                <a:gd name="T14" fmla="*/ 105 w 116"/>
                <a:gd name="T15" fmla="*/ 90 h 115"/>
                <a:gd name="T16" fmla="*/ 92 w 116"/>
                <a:gd name="T17" fmla="*/ 103 h 115"/>
                <a:gd name="T18" fmla="*/ 77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4 w 116"/>
                <a:gd name="T25" fmla="*/ 103 h 115"/>
                <a:gd name="T26" fmla="*/ 12 w 116"/>
                <a:gd name="T27" fmla="*/ 90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2 w 116"/>
                <a:gd name="T35" fmla="*/ 23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2" y="39"/>
                  </a:lnTo>
                  <a:lnTo>
                    <a:pt x="116" y="57"/>
                  </a:lnTo>
                  <a:lnTo>
                    <a:pt x="112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419"/>
            <p:cNvSpPr>
              <a:spLocks/>
            </p:cNvSpPr>
            <p:nvPr/>
          </p:nvSpPr>
          <p:spPr bwMode="auto">
            <a:xfrm>
              <a:off x="7531100" y="4556125"/>
              <a:ext cx="17463" cy="19050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3 w 116"/>
                <a:gd name="T5" fmla="*/ 11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5 w 116"/>
                <a:gd name="T15" fmla="*/ 92 h 115"/>
                <a:gd name="T16" fmla="*/ 93 w 116"/>
                <a:gd name="T17" fmla="*/ 103 h 115"/>
                <a:gd name="T18" fmla="*/ 77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4 w 116"/>
                <a:gd name="T25" fmla="*/ 103 h 115"/>
                <a:gd name="T26" fmla="*/ 12 w 116"/>
                <a:gd name="T27" fmla="*/ 92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2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5" y="92"/>
                  </a:lnTo>
                  <a:lnTo>
                    <a:pt x="93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420"/>
            <p:cNvSpPr>
              <a:spLocks/>
            </p:cNvSpPr>
            <p:nvPr/>
          </p:nvSpPr>
          <p:spPr bwMode="auto">
            <a:xfrm>
              <a:off x="7531100" y="4584700"/>
              <a:ext cx="17463" cy="17462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3 w 116"/>
                <a:gd name="T5" fmla="*/ 12 h 115"/>
                <a:gd name="T6" fmla="*/ 105 w 116"/>
                <a:gd name="T7" fmla="*/ 23 h 115"/>
                <a:gd name="T8" fmla="*/ 113 w 116"/>
                <a:gd name="T9" fmla="*/ 40 h 115"/>
                <a:gd name="T10" fmla="*/ 116 w 116"/>
                <a:gd name="T11" fmla="*/ 58 h 115"/>
                <a:gd name="T12" fmla="*/ 113 w 116"/>
                <a:gd name="T13" fmla="*/ 75 h 115"/>
                <a:gd name="T14" fmla="*/ 105 w 116"/>
                <a:gd name="T15" fmla="*/ 91 h 115"/>
                <a:gd name="T16" fmla="*/ 93 w 116"/>
                <a:gd name="T17" fmla="*/ 104 h 115"/>
                <a:gd name="T18" fmla="*/ 77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2 w 116"/>
                <a:gd name="T27" fmla="*/ 91 h 115"/>
                <a:gd name="T28" fmla="*/ 3 w 116"/>
                <a:gd name="T29" fmla="*/ 75 h 115"/>
                <a:gd name="T30" fmla="*/ 0 w 116"/>
                <a:gd name="T31" fmla="*/ 58 h 115"/>
                <a:gd name="T32" fmla="*/ 3 w 116"/>
                <a:gd name="T33" fmla="*/ 40 h 115"/>
                <a:gd name="T34" fmla="*/ 12 w 116"/>
                <a:gd name="T35" fmla="*/ 23 h 115"/>
                <a:gd name="T36" fmla="*/ 24 w 116"/>
                <a:gd name="T37" fmla="*/ 12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5" y="23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5"/>
                  </a:lnTo>
                  <a:lnTo>
                    <a:pt x="105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421"/>
            <p:cNvSpPr>
              <a:spLocks/>
            </p:cNvSpPr>
            <p:nvPr/>
          </p:nvSpPr>
          <p:spPr bwMode="auto">
            <a:xfrm>
              <a:off x="7531100" y="4611688"/>
              <a:ext cx="17463" cy="17462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3 w 116"/>
                <a:gd name="T5" fmla="*/ 11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5 w 116"/>
                <a:gd name="T15" fmla="*/ 90 h 115"/>
                <a:gd name="T16" fmla="*/ 93 w 116"/>
                <a:gd name="T17" fmla="*/ 103 h 115"/>
                <a:gd name="T18" fmla="*/ 77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4 w 116"/>
                <a:gd name="T25" fmla="*/ 103 h 115"/>
                <a:gd name="T26" fmla="*/ 12 w 116"/>
                <a:gd name="T27" fmla="*/ 90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2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3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422"/>
            <p:cNvSpPr>
              <a:spLocks/>
            </p:cNvSpPr>
            <p:nvPr/>
          </p:nvSpPr>
          <p:spPr bwMode="auto">
            <a:xfrm>
              <a:off x="7531100" y="4638675"/>
              <a:ext cx="17463" cy="19050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3 w 116"/>
                <a:gd name="T5" fmla="*/ 12 h 115"/>
                <a:gd name="T6" fmla="*/ 105 w 116"/>
                <a:gd name="T7" fmla="*/ 24 h 115"/>
                <a:gd name="T8" fmla="*/ 113 w 116"/>
                <a:gd name="T9" fmla="*/ 40 h 115"/>
                <a:gd name="T10" fmla="*/ 116 w 116"/>
                <a:gd name="T11" fmla="*/ 58 h 115"/>
                <a:gd name="T12" fmla="*/ 113 w 116"/>
                <a:gd name="T13" fmla="*/ 75 h 115"/>
                <a:gd name="T14" fmla="*/ 105 w 116"/>
                <a:gd name="T15" fmla="*/ 91 h 115"/>
                <a:gd name="T16" fmla="*/ 93 w 116"/>
                <a:gd name="T17" fmla="*/ 104 h 115"/>
                <a:gd name="T18" fmla="*/ 77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2 w 116"/>
                <a:gd name="T27" fmla="*/ 91 h 115"/>
                <a:gd name="T28" fmla="*/ 3 w 116"/>
                <a:gd name="T29" fmla="*/ 75 h 115"/>
                <a:gd name="T30" fmla="*/ 0 w 116"/>
                <a:gd name="T31" fmla="*/ 58 h 115"/>
                <a:gd name="T32" fmla="*/ 3 w 116"/>
                <a:gd name="T33" fmla="*/ 40 h 115"/>
                <a:gd name="T34" fmla="*/ 12 w 116"/>
                <a:gd name="T35" fmla="*/ 24 h 115"/>
                <a:gd name="T36" fmla="*/ 24 w 116"/>
                <a:gd name="T37" fmla="*/ 12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3" y="12"/>
                  </a:lnTo>
                  <a:lnTo>
                    <a:pt x="105" y="24"/>
                  </a:lnTo>
                  <a:lnTo>
                    <a:pt x="113" y="40"/>
                  </a:lnTo>
                  <a:lnTo>
                    <a:pt x="116" y="58"/>
                  </a:lnTo>
                  <a:lnTo>
                    <a:pt x="113" y="75"/>
                  </a:lnTo>
                  <a:lnTo>
                    <a:pt x="105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423"/>
            <p:cNvSpPr>
              <a:spLocks/>
            </p:cNvSpPr>
            <p:nvPr/>
          </p:nvSpPr>
          <p:spPr bwMode="auto">
            <a:xfrm>
              <a:off x="7531100" y="4665663"/>
              <a:ext cx="17463" cy="19050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3 w 116"/>
                <a:gd name="T5" fmla="*/ 11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5 w 116"/>
                <a:gd name="T15" fmla="*/ 90 h 115"/>
                <a:gd name="T16" fmla="*/ 93 w 116"/>
                <a:gd name="T17" fmla="*/ 103 h 115"/>
                <a:gd name="T18" fmla="*/ 77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4 w 116"/>
                <a:gd name="T25" fmla="*/ 103 h 115"/>
                <a:gd name="T26" fmla="*/ 12 w 116"/>
                <a:gd name="T27" fmla="*/ 90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2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3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424"/>
            <p:cNvSpPr>
              <a:spLocks/>
            </p:cNvSpPr>
            <p:nvPr/>
          </p:nvSpPr>
          <p:spPr bwMode="auto">
            <a:xfrm>
              <a:off x="7567613" y="4684713"/>
              <a:ext cx="17463" cy="17462"/>
            </a:xfrm>
            <a:custGeom>
              <a:avLst/>
              <a:gdLst>
                <a:gd name="T0" fmla="*/ 58 w 116"/>
                <a:gd name="T1" fmla="*/ 0 h 115"/>
                <a:gd name="T2" fmla="*/ 77 w 116"/>
                <a:gd name="T3" fmla="*/ 3 h 115"/>
                <a:gd name="T4" fmla="*/ 92 w 116"/>
                <a:gd name="T5" fmla="*/ 11 h 115"/>
                <a:gd name="T6" fmla="*/ 105 w 116"/>
                <a:gd name="T7" fmla="*/ 24 h 115"/>
                <a:gd name="T8" fmla="*/ 112 w 116"/>
                <a:gd name="T9" fmla="*/ 39 h 115"/>
                <a:gd name="T10" fmla="*/ 116 w 116"/>
                <a:gd name="T11" fmla="*/ 57 h 115"/>
                <a:gd name="T12" fmla="*/ 112 w 116"/>
                <a:gd name="T13" fmla="*/ 75 h 115"/>
                <a:gd name="T14" fmla="*/ 105 w 116"/>
                <a:gd name="T15" fmla="*/ 90 h 115"/>
                <a:gd name="T16" fmla="*/ 92 w 116"/>
                <a:gd name="T17" fmla="*/ 103 h 115"/>
                <a:gd name="T18" fmla="*/ 77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4 w 116"/>
                <a:gd name="T25" fmla="*/ 103 h 115"/>
                <a:gd name="T26" fmla="*/ 12 w 116"/>
                <a:gd name="T27" fmla="*/ 90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2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7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2" y="39"/>
                  </a:lnTo>
                  <a:lnTo>
                    <a:pt x="116" y="57"/>
                  </a:lnTo>
                  <a:lnTo>
                    <a:pt x="112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425"/>
            <p:cNvSpPr>
              <a:spLocks/>
            </p:cNvSpPr>
            <p:nvPr/>
          </p:nvSpPr>
          <p:spPr bwMode="auto">
            <a:xfrm>
              <a:off x="7604125" y="4684713"/>
              <a:ext cx="17463" cy="17462"/>
            </a:xfrm>
            <a:custGeom>
              <a:avLst/>
              <a:gdLst>
                <a:gd name="T0" fmla="*/ 58 w 115"/>
                <a:gd name="T1" fmla="*/ 0 h 115"/>
                <a:gd name="T2" fmla="*/ 77 w 115"/>
                <a:gd name="T3" fmla="*/ 3 h 115"/>
                <a:gd name="T4" fmla="*/ 92 w 115"/>
                <a:gd name="T5" fmla="*/ 11 h 115"/>
                <a:gd name="T6" fmla="*/ 105 w 115"/>
                <a:gd name="T7" fmla="*/ 24 h 115"/>
                <a:gd name="T8" fmla="*/ 112 w 115"/>
                <a:gd name="T9" fmla="*/ 39 h 115"/>
                <a:gd name="T10" fmla="*/ 115 w 115"/>
                <a:gd name="T11" fmla="*/ 57 h 115"/>
                <a:gd name="T12" fmla="*/ 112 w 115"/>
                <a:gd name="T13" fmla="*/ 75 h 115"/>
                <a:gd name="T14" fmla="*/ 105 w 115"/>
                <a:gd name="T15" fmla="*/ 90 h 115"/>
                <a:gd name="T16" fmla="*/ 92 w 115"/>
                <a:gd name="T17" fmla="*/ 103 h 115"/>
                <a:gd name="T18" fmla="*/ 77 w 115"/>
                <a:gd name="T19" fmla="*/ 111 h 115"/>
                <a:gd name="T20" fmla="*/ 58 w 115"/>
                <a:gd name="T21" fmla="*/ 115 h 115"/>
                <a:gd name="T22" fmla="*/ 40 w 115"/>
                <a:gd name="T23" fmla="*/ 111 h 115"/>
                <a:gd name="T24" fmla="*/ 24 w 115"/>
                <a:gd name="T25" fmla="*/ 103 h 115"/>
                <a:gd name="T26" fmla="*/ 12 w 115"/>
                <a:gd name="T27" fmla="*/ 90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39 h 115"/>
                <a:gd name="T34" fmla="*/ 12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7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426"/>
            <p:cNvSpPr>
              <a:spLocks/>
            </p:cNvSpPr>
            <p:nvPr/>
          </p:nvSpPr>
          <p:spPr bwMode="auto">
            <a:xfrm>
              <a:off x="7402513" y="4337050"/>
              <a:ext cx="63500" cy="19050"/>
            </a:xfrm>
            <a:custGeom>
              <a:avLst/>
              <a:gdLst>
                <a:gd name="T0" fmla="*/ 58 w 404"/>
                <a:gd name="T1" fmla="*/ 0 h 115"/>
                <a:gd name="T2" fmla="*/ 346 w 404"/>
                <a:gd name="T3" fmla="*/ 0 h 115"/>
                <a:gd name="T4" fmla="*/ 365 w 404"/>
                <a:gd name="T5" fmla="*/ 3 h 115"/>
                <a:gd name="T6" fmla="*/ 381 w 404"/>
                <a:gd name="T7" fmla="*/ 11 h 115"/>
                <a:gd name="T8" fmla="*/ 394 w 404"/>
                <a:gd name="T9" fmla="*/ 24 h 115"/>
                <a:gd name="T10" fmla="*/ 402 w 404"/>
                <a:gd name="T11" fmla="*/ 39 h 115"/>
                <a:gd name="T12" fmla="*/ 404 w 404"/>
                <a:gd name="T13" fmla="*/ 57 h 115"/>
                <a:gd name="T14" fmla="*/ 402 w 404"/>
                <a:gd name="T15" fmla="*/ 75 h 115"/>
                <a:gd name="T16" fmla="*/ 394 w 404"/>
                <a:gd name="T17" fmla="*/ 90 h 115"/>
                <a:gd name="T18" fmla="*/ 381 w 404"/>
                <a:gd name="T19" fmla="*/ 103 h 115"/>
                <a:gd name="T20" fmla="*/ 365 w 404"/>
                <a:gd name="T21" fmla="*/ 111 h 115"/>
                <a:gd name="T22" fmla="*/ 346 w 404"/>
                <a:gd name="T23" fmla="*/ 115 h 115"/>
                <a:gd name="T24" fmla="*/ 58 w 404"/>
                <a:gd name="T25" fmla="*/ 115 h 115"/>
                <a:gd name="T26" fmla="*/ 40 w 404"/>
                <a:gd name="T27" fmla="*/ 111 h 115"/>
                <a:gd name="T28" fmla="*/ 24 w 404"/>
                <a:gd name="T29" fmla="*/ 103 h 115"/>
                <a:gd name="T30" fmla="*/ 12 w 404"/>
                <a:gd name="T31" fmla="*/ 90 h 115"/>
                <a:gd name="T32" fmla="*/ 3 w 404"/>
                <a:gd name="T33" fmla="*/ 75 h 115"/>
                <a:gd name="T34" fmla="*/ 0 w 404"/>
                <a:gd name="T35" fmla="*/ 57 h 115"/>
                <a:gd name="T36" fmla="*/ 3 w 404"/>
                <a:gd name="T37" fmla="*/ 39 h 115"/>
                <a:gd name="T38" fmla="*/ 12 w 404"/>
                <a:gd name="T39" fmla="*/ 24 h 115"/>
                <a:gd name="T40" fmla="*/ 24 w 404"/>
                <a:gd name="T41" fmla="*/ 11 h 115"/>
                <a:gd name="T42" fmla="*/ 40 w 404"/>
                <a:gd name="T43" fmla="*/ 3 h 115"/>
                <a:gd name="T44" fmla="*/ 58 w 404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4" h="115">
                  <a:moveTo>
                    <a:pt x="58" y="0"/>
                  </a:moveTo>
                  <a:lnTo>
                    <a:pt x="346" y="0"/>
                  </a:lnTo>
                  <a:lnTo>
                    <a:pt x="365" y="3"/>
                  </a:lnTo>
                  <a:lnTo>
                    <a:pt x="381" y="11"/>
                  </a:lnTo>
                  <a:lnTo>
                    <a:pt x="394" y="24"/>
                  </a:lnTo>
                  <a:lnTo>
                    <a:pt x="402" y="39"/>
                  </a:lnTo>
                  <a:lnTo>
                    <a:pt x="404" y="57"/>
                  </a:lnTo>
                  <a:lnTo>
                    <a:pt x="402" y="75"/>
                  </a:lnTo>
                  <a:lnTo>
                    <a:pt x="394" y="90"/>
                  </a:lnTo>
                  <a:lnTo>
                    <a:pt x="381" y="103"/>
                  </a:lnTo>
                  <a:lnTo>
                    <a:pt x="365" y="111"/>
                  </a:lnTo>
                  <a:lnTo>
                    <a:pt x="346" y="115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427"/>
            <p:cNvSpPr>
              <a:spLocks/>
            </p:cNvSpPr>
            <p:nvPr/>
          </p:nvSpPr>
          <p:spPr bwMode="auto">
            <a:xfrm>
              <a:off x="7356475" y="4402138"/>
              <a:ext cx="109538" cy="17462"/>
            </a:xfrm>
            <a:custGeom>
              <a:avLst/>
              <a:gdLst>
                <a:gd name="T0" fmla="*/ 58 w 693"/>
                <a:gd name="T1" fmla="*/ 0 h 115"/>
                <a:gd name="T2" fmla="*/ 635 w 693"/>
                <a:gd name="T3" fmla="*/ 0 h 115"/>
                <a:gd name="T4" fmla="*/ 654 w 693"/>
                <a:gd name="T5" fmla="*/ 3 h 115"/>
                <a:gd name="T6" fmla="*/ 670 w 693"/>
                <a:gd name="T7" fmla="*/ 12 h 115"/>
                <a:gd name="T8" fmla="*/ 683 w 693"/>
                <a:gd name="T9" fmla="*/ 23 h 115"/>
                <a:gd name="T10" fmla="*/ 691 w 693"/>
                <a:gd name="T11" fmla="*/ 40 h 115"/>
                <a:gd name="T12" fmla="*/ 693 w 693"/>
                <a:gd name="T13" fmla="*/ 58 h 115"/>
                <a:gd name="T14" fmla="*/ 691 w 693"/>
                <a:gd name="T15" fmla="*/ 75 h 115"/>
                <a:gd name="T16" fmla="*/ 683 w 693"/>
                <a:gd name="T17" fmla="*/ 91 h 115"/>
                <a:gd name="T18" fmla="*/ 670 w 693"/>
                <a:gd name="T19" fmla="*/ 104 h 115"/>
                <a:gd name="T20" fmla="*/ 654 w 693"/>
                <a:gd name="T21" fmla="*/ 112 h 115"/>
                <a:gd name="T22" fmla="*/ 635 w 693"/>
                <a:gd name="T23" fmla="*/ 115 h 115"/>
                <a:gd name="T24" fmla="*/ 58 w 693"/>
                <a:gd name="T25" fmla="*/ 115 h 115"/>
                <a:gd name="T26" fmla="*/ 40 w 693"/>
                <a:gd name="T27" fmla="*/ 112 h 115"/>
                <a:gd name="T28" fmla="*/ 25 w 693"/>
                <a:gd name="T29" fmla="*/ 104 h 115"/>
                <a:gd name="T30" fmla="*/ 12 w 693"/>
                <a:gd name="T31" fmla="*/ 91 h 115"/>
                <a:gd name="T32" fmla="*/ 4 w 693"/>
                <a:gd name="T33" fmla="*/ 75 h 115"/>
                <a:gd name="T34" fmla="*/ 0 w 693"/>
                <a:gd name="T35" fmla="*/ 58 h 115"/>
                <a:gd name="T36" fmla="*/ 4 w 693"/>
                <a:gd name="T37" fmla="*/ 40 h 115"/>
                <a:gd name="T38" fmla="*/ 12 w 693"/>
                <a:gd name="T39" fmla="*/ 23 h 115"/>
                <a:gd name="T40" fmla="*/ 25 w 693"/>
                <a:gd name="T41" fmla="*/ 12 h 115"/>
                <a:gd name="T42" fmla="*/ 40 w 693"/>
                <a:gd name="T43" fmla="*/ 3 h 115"/>
                <a:gd name="T44" fmla="*/ 58 w 69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3" h="115">
                  <a:moveTo>
                    <a:pt x="58" y="0"/>
                  </a:moveTo>
                  <a:lnTo>
                    <a:pt x="635" y="0"/>
                  </a:lnTo>
                  <a:lnTo>
                    <a:pt x="654" y="3"/>
                  </a:lnTo>
                  <a:lnTo>
                    <a:pt x="670" y="12"/>
                  </a:lnTo>
                  <a:lnTo>
                    <a:pt x="683" y="23"/>
                  </a:lnTo>
                  <a:lnTo>
                    <a:pt x="691" y="40"/>
                  </a:lnTo>
                  <a:lnTo>
                    <a:pt x="693" y="58"/>
                  </a:lnTo>
                  <a:lnTo>
                    <a:pt x="691" y="75"/>
                  </a:lnTo>
                  <a:lnTo>
                    <a:pt x="683" y="91"/>
                  </a:lnTo>
                  <a:lnTo>
                    <a:pt x="670" y="104"/>
                  </a:lnTo>
                  <a:lnTo>
                    <a:pt x="654" y="112"/>
                  </a:lnTo>
                  <a:lnTo>
                    <a:pt x="635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5" y="104"/>
                  </a:lnTo>
                  <a:lnTo>
                    <a:pt x="12" y="91"/>
                  </a:lnTo>
                  <a:lnTo>
                    <a:pt x="4" y="75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2" y="23"/>
                  </a:lnTo>
                  <a:lnTo>
                    <a:pt x="25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428"/>
            <p:cNvSpPr>
              <a:spLocks/>
            </p:cNvSpPr>
            <p:nvPr/>
          </p:nvSpPr>
          <p:spPr bwMode="auto">
            <a:xfrm>
              <a:off x="7310438" y="4465638"/>
              <a:ext cx="155575" cy="17462"/>
            </a:xfrm>
            <a:custGeom>
              <a:avLst/>
              <a:gdLst>
                <a:gd name="T0" fmla="*/ 58 w 981"/>
                <a:gd name="T1" fmla="*/ 0 h 115"/>
                <a:gd name="T2" fmla="*/ 923 w 981"/>
                <a:gd name="T3" fmla="*/ 0 h 115"/>
                <a:gd name="T4" fmla="*/ 942 w 981"/>
                <a:gd name="T5" fmla="*/ 3 h 115"/>
                <a:gd name="T6" fmla="*/ 958 w 981"/>
                <a:gd name="T7" fmla="*/ 11 h 115"/>
                <a:gd name="T8" fmla="*/ 971 w 981"/>
                <a:gd name="T9" fmla="*/ 24 h 115"/>
                <a:gd name="T10" fmla="*/ 979 w 981"/>
                <a:gd name="T11" fmla="*/ 39 h 115"/>
                <a:gd name="T12" fmla="*/ 981 w 981"/>
                <a:gd name="T13" fmla="*/ 57 h 115"/>
                <a:gd name="T14" fmla="*/ 979 w 981"/>
                <a:gd name="T15" fmla="*/ 75 h 115"/>
                <a:gd name="T16" fmla="*/ 971 w 981"/>
                <a:gd name="T17" fmla="*/ 92 h 115"/>
                <a:gd name="T18" fmla="*/ 958 w 981"/>
                <a:gd name="T19" fmla="*/ 103 h 115"/>
                <a:gd name="T20" fmla="*/ 942 w 981"/>
                <a:gd name="T21" fmla="*/ 111 h 115"/>
                <a:gd name="T22" fmla="*/ 923 w 981"/>
                <a:gd name="T23" fmla="*/ 115 h 115"/>
                <a:gd name="T24" fmla="*/ 58 w 981"/>
                <a:gd name="T25" fmla="*/ 115 h 115"/>
                <a:gd name="T26" fmla="*/ 40 w 981"/>
                <a:gd name="T27" fmla="*/ 111 h 115"/>
                <a:gd name="T28" fmla="*/ 24 w 981"/>
                <a:gd name="T29" fmla="*/ 103 h 115"/>
                <a:gd name="T30" fmla="*/ 11 w 981"/>
                <a:gd name="T31" fmla="*/ 92 h 115"/>
                <a:gd name="T32" fmla="*/ 3 w 981"/>
                <a:gd name="T33" fmla="*/ 75 h 115"/>
                <a:gd name="T34" fmla="*/ 0 w 981"/>
                <a:gd name="T35" fmla="*/ 57 h 115"/>
                <a:gd name="T36" fmla="*/ 3 w 981"/>
                <a:gd name="T37" fmla="*/ 39 h 115"/>
                <a:gd name="T38" fmla="*/ 11 w 981"/>
                <a:gd name="T39" fmla="*/ 24 h 115"/>
                <a:gd name="T40" fmla="*/ 24 w 981"/>
                <a:gd name="T41" fmla="*/ 11 h 115"/>
                <a:gd name="T42" fmla="*/ 40 w 981"/>
                <a:gd name="T43" fmla="*/ 3 h 115"/>
                <a:gd name="T44" fmla="*/ 58 w 981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1" h="115">
                  <a:moveTo>
                    <a:pt x="58" y="0"/>
                  </a:moveTo>
                  <a:lnTo>
                    <a:pt x="923" y="0"/>
                  </a:lnTo>
                  <a:lnTo>
                    <a:pt x="942" y="3"/>
                  </a:lnTo>
                  <a:lnTo>
                    <a:pt x="958" y="11"/>
                  </a:lnTo>
                  <a:lnTo>
                    <a:pt x="971" y="24"/>
                  </a:lnTo>
                  <a:lnTo>
                    <a:pt x="979" y="39"/>
                  </a:lnTo>
                  <a:lnTo>
                    <a:pt x="981" y="57"/>
                  </a:lnTo>
                  <a:lnTo>
                    <a:pt x="979" y="75"/>
                  </a:lnTo>
                  <a:lnTo>
                    <a:pt x="971" y="92"/>
                  </a:lnTo>
                  <a:lnTo>
                    <a:pt x="958" y="103"/>
                  </a:lnTo>
                  <a:lnTo>
                    <a:pt x="942" y="111"/>
                  </a:lnTo>
                  <a:lnTo>
                    <a:pt x="923" y="115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429"/>
            <p:cNvSpPr>
              <a:spLocks/>
            </p:cNvSpPr>
            <p:nvPr/>
          </p:nvSpPr>
          <p:spPr bwMode="auto">
            <a:xfrm>
              <a:off x="7273925" y="4529138"/>
              <a:ext cx="192088" cy="19050"/>
            </a:xfrm>
            <a:custGeom>
              <a:avLst/>
              <a:gdLst>
                <a:gd name="T0" fmla="*/ 58 w 1212"/>
                <a:gd name="T1" fmla="*/ 0 h 115"/>
                <a:gd name="T2" fmla="*/ 1154 w 1212"/>
                <a:gd name="T3" fmla="*/ 0 h 115"/>
                <a:gd name="T4" fmla="*/ 1173 w 1212"/>
                <a:gd name="T5" fmla="*/ 3 h 115"/>
                <a:gd name="T6" fmla="*/ 1189 w 1212"/>
                <a:gd name="T7" fmla="*/ 12 h 115"/>
                <a:gd name="T8" fmla="*/ 1202 w 1212"/>
                <a:gd name="T9" fmla="*/ 24 h 115"/>
                <a:gd name="T10" fmla="*/ 1210 w 1212"/>
                <a:gd name="T11" fmla="*/ 40 h 115"/>
                <a:gd name="T12" fmla="*/ 1212 w 1212"/>
                <a:gd name="T13" fmla="*/ 58 h 115"/>
                <a:gd name="T14" fmla="*/ 1210 w 1212"/>
                <a:gd name="T15" fmla="*/ 75 h 115"/>
                <a:gd name="T16" fmla="*/ 1202 w 1212"/>
                <a:gd name="T17" fmla="*/ 91 h 115"/>
                <a:gd name="T18" fmla="*/ 1189 w 1212"/>
                <a:gd name="T19" fmla="*/ 104 h 115"/>
                <a:gd name="T20" fmla="*/ 1173 w 1212"/>
                <a:gd name="T21" fmla="*/ 112 h 115"/>
                <a:gd name="T22" fmla="*/ 1154 w 1212"/>
                <a:gd name="T23" fmla="*/ 115 h 115"/>
                <a:gd name="T24" fmla="*/ 58 w 1212"/>
                <a:gd name="T25" fmla="*/ 115 h 115"/>
                <a:gd name="T26" fmla="*/ 40 w 1212"/>
                <a:gd name="T27" fmla="*/ 112 h 115"/>
                <a:gd name="T28" fmla="*/ 24 w 1212"/>
                <a:gd name="T29" fmla="*/ 104 h 115"/>
                <a:gd name="T30" fmla="*/ 11 w 1212"/>
                <a:gd name="T31" fmla="*/ 91 h 115"/>
                <a:gd name="T32" fmla="*/ 3 w 1212"/>
                <a:gd name="T33" fmla="*/ 75 h 115"/>
                <a:gd name="T34" fmla="*/ 0 w 1212"/>
                <a:gd name="T35" fmla="*/ 58 h 115"/>
                <a:gd name="T36" fmla="*/ 3 w 1212"/>
                <a:gd name="T37" fmla="*/ 40 h 115"/>
                <a:gd name="T38" fmla="*/ 11 w 1212"/>
                <a:gd name="T39" fmla="*/ 24 h 115"/>
                <a:gd name="T40" fmla="*/ 24 w 1212"/>
                <a:gd name="T41" fmla="*/ 12 h 115"/>
                <a:gd name="T42" fmla="*/ 40 w 1212"/>
                <a:gd name="T43" fmla="*/ 3 h 115"/>
                <a:gd name="T44" fmla="*/ 58 w 121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2" h="115">
                  <a:moveTo>
                    <a:pt x="58" y="0"/>
                  </a:moveTo>
                  <a:lnTo>
                    <a:pt x="1154" y="0"/>
                  </a:lnTo>
                  <a:lnTo>
                    <a:pt x="1173" y="3"/>
                  </a:lnTo>
                  <a:lnTo>
                    <a:pt x="1189" y="12"/>
                  </a:lnTo>
                  <a:lnTo>
                    <a:pt x="1202" y="24"/>
                  </a:lnTo>
                  <a:lnTo>
                    <a:pt x="1210" y="40"/>
                  </a:lnTo>
                  <a:lnTo>
                    <a:pt x="1212" y="58"/>
                  </a:lnTo>
                  <a:lnTo>
                    <a:pt x="1210" y="75"/>
                  </a:lnTo>
                  <a:lnTo>
                    <a:pt x="1202" y="91"/>
                  </a:lnTo>
                  <a:lnTo>
                    <a:pt x="1189" y="104"/>
                  </a:lnTo>
                  <a:lnTo>
                    <a:pt x="1173" y="112"/>
                  </a:lnTo>
                  <a:lnTo>
                    <a:pt x="1154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430"/>
            <p:cNvSpPr>
              <a:spLocks/>
            </p:cNvSpPr>
            <p:nvPr/>
          </p:nvSpPr>
          <p:spPr bwMode="auto">
            <a:xfrm>
              <a:off x="7329488" y="4592638"/>
              <a:ext cx="136525" cy="19050"/>
            </a:xfrm>
            <a:custGeom>
              <a:avLst/>
              <a:gdLst>
                <a:gd name="T0" fmla="*/ 58 w 866"/>
                <a:gd name="T1" fmla="*/ 0 h 115"/>
                <a:gd name="T2" fmla="*/ 808 w 866"/>
                <a:gd name="T3" fmla="*/ 0 h 115"/>
                <a:gd name="T4" fmla="*/ 827 w 866"/>
                <a:gd name="T5" fmla="*/ 3 h 115"/>
                <a:gd name="T6" fmla="*/ 843 w 866"/>
                <a:gd name="T7" fmla="*/ 11 h 115"/>
                <a:gd name="T8" fmla="*/ 856 w 866"/>
                <a:gd name="T9" fmla="*/ 24 h 115"/>
                <a:gd name="T10" fmla="*/ 864 w 866"/>
                <a:gd name="T11" fmla="*/ 39 h 115"/>
                <a:gd name="T12" fmla="*/ 866 w 866"/>
                <a:gd name="T13" fmla="*/ 57 h 115"/>
                <a:gd name="T14" fmla="*/ 864 w 866"/>
                <a:gd name="T15" fmla="*/ 75 h 115"/>
                <a:gd name="T16" fmla="*/ 856 w 866"/>
                <a:gd name="T17" fmla="*/ 90 h 115"/>
                <a:gd name="T18" fmla="*/ 843 w 866"/>
                <a:gd name="T19" fmla="*/ 103 h 115"/>
                <a:gd name="T20" fmla="*/ 827 w 866"/>
                <a:gd name="T21" fmla="*/ 111 h 115"/>
                <a:gd name="T22" fmla="*/ 808 w 866"/>
                <a:gd name="T23" fmla="*/ 115 h 115"/>
                <a:gd name="T24" fmla="*/ 58 w 866"/>
                <a:gd name="T25" fmla="*/ 115 h 115"/>
                <a:gd name="T26" fmla="*/ 40 w 866"/>
                <a:gd name="T27" fmla="*/ 111 h 115"/>
                <a:gd name="T28" fmla="*/ 24 w 866"/>
                <a:gd name="T29" fmla="*/ 103 h 115"/>
                <a:gd name="T30" fmla="*/ 12 w 866"/>
                <a:gd name="T31" fmla="*/ 90 h 115"/>
                <a:gd name="T32" fmla="*/ 3 w 866"/>
                <a:gd name="T33" fmla="*/ 75 h 115"/>
                <a:gd name="T34" fmla="*/ 0 w 866"/>
                <a:gd name="T35" fmla="*/ 57 h 115"/>
                <a:gd name="T36" fmla="*/ 3 w 866"/>
                <a:gd name="T37" fmla="*/ 39 h 115"/>
                <a:gd name="T38" fmla="*/ 12 w 866"/>
                <a:gd name="T39" fmla="*/ 24 h 115"/>
                <a:gd name="T40" fmla="*/ 24 w 866"/>
                <a:gd name="T41" fmla="*/ 11 h 115"/>
                <a:gd name="T42" fmla="*/ 40 w 866"/>
                <a:gd name="T43" fmla="*/ 3 h 115"/>
                <a:gd name="T44" fmla="*/ 58 w 866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66" h="115">
                  <a:moveTo>
                    <a:pt x="58" y="0"/>
                  </a:moveTo>
                  <a:lnTo>
                    <a:pt x="808" y="0"/>
                  </a:lnTo>
                  <a:lnTo>
                    <a:pt x="827" y="3"/>
                  </a:lnTo>
                  <a:lnTo>
                    <a:pt x="843" y="11"/>
                  </a:lnTo>
                  <a:lnTo>
                    <a:pt x="856" y="24"/>
                  </a:lnTo>
                  <a:lnTo>
                    <a:pt x="864" y="39"/>
                  </a:lnTo>
                  <a:lnTo>
                    <a:pt x="866" y="57"/>
                  </a:lnTo>
                  <a:lnTo>
                    <a:pt x="864" y="75"/>
                  </a:lnTo>
                  <a:lnTo>
                    <a:pt x="856" y="90"/>
                  </a:lnTo>
                  <a:lnTo>
                    <a:pt x="843" y="103"/>
                  </a:lnTo>
                  <a:lnTo>
                    <a:pt x="827" y="111"/>
                  </a:lnTo>
                  <a:lnTo>
                    <a:pt x="808" y="115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431"/>
            <p:cNvSpPr>
              <a:spLocks/>
            </p:cNvSpPr>
            <p:nvPr/>
          </p:nvSpPr>
          <p:spPr bwMode="auto">
            <a:xfrm>
              <a:off x="7383463" y="4657725"/>
              <a:ext cx="82550" cy="17462"/>
            </a:xfrm>
            <a:custGeom>
              <a:avLst/>
              <a:gdLst>
                <a:gd name="T0" fmla="*/ 57 w 519"/>
                <a:gd name="T1" fmla="*/ 0 h 115"/>
                <a:gd name="T2" fmla="*/ 461 w 519"/>
                <a:gd name="T3" fmla="*/ 0 h 115"/>
                <a:gd name="T4" fmla="*/ 480 w 519"/>
                <a:gd name="T5" fmla="*/ 3 h 115"/>
                <a:gd name="T6" fmla="*/ 496 w 519"/>
                <a:gd name="T7" fmla="*/ 12 h 115"/>
                <a:gd name="T8" fmla="*/ 509 w 519"/>
                <a:gd name="T9" fmla="*/ 24 h 115"/>
                <a:gd name="T10" fmla="*/ 517 w 519"/>
                <a:gd name="T11" fmla="*/ 40 h 115"/>
                <a:gd name="T12" fmla="*/ 519 w 519"/>
                <a:gd name="T13" fmla="*/ 58 h 115"/>
                <a:gd name="T14" fmla="*/ 517 w 519"/>
                <a:gd name="T15" fmla="*/ 75 h 115"/>
                <a:gd name="T16" fmla="*/ 509 w 519"/>
                <a:gd name="T17" fmla="*/ 91 h 115"/>
                <a:gd name="T18" fmla="*/ 496 w 519"/>
                <a:gd name="T19" fmla="*/ 104 h 115"/>
                <a:gd name="T20" fmla="*/ 480 w 519"/>
                <a:gd name="T21" fmla="*/ 112 h 115"/>
                <a:gd name="T22" fmla="*/ 461 w 519"/>
                <a:gd name="T23" fmla="*/ 115 h 115"/>
                <a:gd name="T24" fmla="*/ 57 w 519"/>
                <a:gd name="T25" fmla="*/ 115 h 115"/>
                <a:gd name="T26" fmla="*/ 40 w 519"/>
                <a:gd name="T27" fmla="*/ 112 h 115"/>
                <a:gd name="T28" fmla="*/ 24 w 519"/>
                <a:gd name="T29" fmla="*/ 104 h 115"/>
                <a:gd name="T30" fmla="*/ 11 w 519"/>
                <a:gd name="T31" fmla="*/ 91 h 115"/>
                <a:gd name="T32" fmla="*/ 3 w 519"/>
                <a:gd name="T33" fmla="*/ 75 h 115"/>
                <a:gd name="T34" fmla="*/ 0 w 519"/>
                <a:gd name="T35" fmla="*/ 58 h 115"/>
                <a:gd name="T36" fmla="*/ 3 w 519"/>
                <a:gd name="T37" fmla="*/ 40 h 115"/>
                <a:gd name="T38" fmla="*/ 11 w 519"/>
                <a:gd name="T39" fmla="*/ 24 h 115"/>
                <a:gd name="T40" fmla="*/ 24 w 519"/>
                <a:gd name="T41" fmla="*/ 12 h 115"/>
                <a:gd name="T42" fmla="*/ 40 w 519"/>
                <a:gd name="T43" fmla="*/ 3 h 115"/>
                <a:gd name="T44" fmla="*/ 57 w 519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9" h="115">
                  <a:moveTo>
                    <a:pt x="57" y="0"/>
                  </a:moveTo>
                  <a:lnTo>
                    <a:pt x="461" y="0"/>
                  </a:lnTo>
                  <a:lnTo>
                    <a:pt x="480" y="3"/>
                  </a:lnTo>
                  <a:lnTo>
                    <a:pt x="496" y="12"/>
                  </a:lnTo>
                  <a:lnTo>
                    <a:pt x="509" y="24"/>
                  </a:lnTo>
                  <a:lnTo>
                    <a:pt x="517" y="40"/>
                  </a:lnTo>
                  <a:lnTo>
                    <a:pt x="519" y="58"/>
                  </a:lnTo>
                  <a:lnTo>
                    <a:pt x="517" y="75"/>
                  </a:lnTo>
                  <a:lnTo>
                    <a:pt x="509" y="91"/>
                  </a:lnTo>
                  <a:lnTo>
                    <a:pt x="496" y="104"/>
                  </a:lnTo>
                  <a:lnTo>
                    <a:pt x="480" y="112"/>
                  </a:lnTo>
                  <a:lnTo>
                    <a:pt x="461" y="115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432"/>
            <p:cNvSpPr>
              <a:spLocks/>
            </p:cNvSpPr>
            <p:nvPr/>
          </p:nvSpPr>
          <p:spPr bwMode="auto">
            <a:xfrm>
              <a:off x="7502525" y="4237038"/>
              <a:ext cx="247650" cy="547687"/>
            </a:xfrm>
            <a:custGeom>
              <a:avLst/>
              <a:gdLst>
                <a:gd name="T0" fmla="*/ 1446 w 1559"/>
                <a:gd name="T1" fmla="*/ 10 h 3450"/>
                <a:gd name="T2" fmla="*/ 1536 w 1559"/>
                <a:gd name="T3" fmla="*/ 86 h 3450"/>
                <a:gd name="T4" fmla="*/ 1557 w 1559"/>
                <a:gd name="T5" fmla="*/ 204 h 3450"/>
                <a:gd name="T6" fmla="*/ 1498 w 1559"/>
                <a:gd name="T7" fmla="*/ 304 h 3450"/>
                <a:gd name="T8" fmla="*/ 1385 w 1559"/>
                <a:gd name="T9" fmla="*/ 345 h 3450"/>
                <a:gd name="T10" fmla="*/ 1086 w 1559"/>
                <a:gd name="T11" fmla="*/ 851 h 3450"/>
                <a:gd name="T12" fmla="*/ 1001 w 1559"/>
                <a:gd name="T13" fmla="*/ 1155 h 3450"/>
                <a:gd name="T14" fmla="*/ 841 w 1559"/>
                <a:gd name="T15" fmla="*/ 1423 h 3450"/>
                <a:gd name="T16" fmla="*/ 614 w 1559"/>
                <a:gd name="T17" fmla="*/ 1639 h 3450"/>
                <a:gd name="T18" fmla="*/ 614 w 1559"/>
                <a:gd name="T19" fmla="*/ 1811 h 3450"/>
                <a:gd name="T20" fmla="*/ 841 w 1559"/>
                <a:gd name="T21" fmla="*/ 2027 h 3450"/>
                <a:gd name="T22" fmla="*/ 1001 w 1559"/>
                <a:gd name="T23" fmla="*/ 2295 h 3450"/>
                <a:gd name="T24" fmla="*/ 1086 w 1559"/>
                <a:gd name="T25" fmla="*/ 2599 h 3450"/>
                <a:gd name="T26" fmla="*/ 1385 w 1559"/>
                <a:gd name="T27" fmla="*/ 3105 h 3450"/>
                <a:gd name="T28" fmla="*/ 1498 w 1559"/>
                <a:gd name="T29" fmla="*/ 3146 h 3450"/>
                <a:gd name="T30" fmla="*/ 1557 w 1559"/>
                <a:gd name="T31" fmla="*/ 3246 h 3450"/>
                <a:gd name="T32" fmla="*/ 1536 w 1559"/>
                <a:gd name="T33" fmla="*/ 3364 h 3450"/>
                <a:gd name="T34" fmla="*/ 1446 w 1559"/>
                <a:gd name="T35" fmla="*/ 3440 h 3450"/>
                <a:gd name="T36" fmla="*/ 40 w 1559"/>
                <a:gd name="T37" fmla="*/ 3447 h 3450"/>
                <a:gd name="T38" fmla="*/ 0 w 1559"/>
                <a:gd name="T39" fmla="*/ 3393 h 3450"/>
                <a:gd name="T40" fmla="*/ 40 w 1559"/>
                <a:gd name="T41" fmla="*/ 3338 h 3450"/>
                <a:gd name="T42" fmla="*/ 1420 w 1559"/>
                <a:gd name="T43" fmla="*/ 3324 h 3450"/>
                <a:gd name="T44" fmla="*/ 1440 w 1559"/>
                <a:gd name="T45" fmla="*/ 3260 h 3450"/>
                <a:gd name="T46" fmla="*/ 1385 w 1559"/>
                <a:gd name="T47" fmla="*/ 3220 h 3450"/>
                <a:gd name="T48" fmla="*/ 12 w 1559"/>
                <a:gd name="T49" fmla="*/ 3196 h 3450"/>
                <a:gd name="T50" fmla="*/ 12 w 1559"/>
                <a:gd name="T51" fmla="*/ 3129 h 3450"/>
                <a:gd name="T52" fmla="*/ 173 w 1559"/>
                <a:gd name="T53" fmla="*/ 3105 h 3450"/>
                <a:gd name="T54" fmla="*/ 213 w 1559"/>
                <a:gd name="T55" fmla="*/ 3051 h 3450"/>
                <a:gd name="T56" fmla="*/ 278 w 1559"/>
                <a:gd name="T57" fmla="*/ 3071 h 3450"/>
                <a:gd name="T58" fmla="*/ 407 w 1559"/>
                <a:gd name="T59" fmla="*/ 3087 h 3450"/>
                <a:gd name="T60" fmla="*/ 462 w 1559"/>
                <a:gd name="T61" fmla="*/ 3048 h 3450"/>
                <a:gd name="T62" fmla="*/ 516 w 1559"/>
                <a:gd name="T63" fmla="*/ 3087 h 3450"/>
                <a:gd name="T64" fmla="*/ 647 w 1559"/>
                <a:gd name="T65" fmla="*/ 3071 h 3450"/>
                <a:gd name="T66" fmla="*/ 712 w 1559"/>
                <a:gd name="T67" fmla="*/ 3051 h 3450"/>
                <a:gd name="T68" fmla="*/ 750 w 1559"/>
                <a:gd name="T69" fmla="*/ 3105 h 3450"/>
                <a:gd name="T70" fmla="*/ 890 w 1559"/>
                <a:gd name="T71" fmla="*/ 3059 h 3450"/>
                <a:gd name="T72" fmla="*/ 958 w 1559"/>
                <a:gd name="T73" fmla="*/ 3059 h 3450"/>
                <a:gd name="T74" fmla="*/ 981 w 1559"/>
                <a:gd name="T75" fmla="*/ 2760 h 3450"/>
                <a:gd name="T76" fmla="*/ 940 w 1559"/>
                <a:gd name="T77" fmla="*/ 2465 h 3450"/>
                <a:gd name="T78" fmla="*/ 823 w 1559"/>
                <a:gd name="T79" fmla="*/ 2200 h 3450"/>
                <a:gd name="T80" fmla="*/ 637 w 1559"/>
                <a:gd name="T81" fmla="*/ 1977 h 3450"/>
                <a:gd name="T82" fmla="*/ 394 w 1559"/>
                <a:gd name="T83" fmla="*/ 1810 h 3450"/>
                <a:gd name="T84" fmla="*/ 315 w 1559"/>
                <a:gd name="T85" fmla="*/ 1772 h 3450"/>
                <a:gd name="T86" fmla="*/ 300 w 1559"/>
                <a:gd name="T87" fmla="*/ 1758 h 3450"/>
                <a:gd name="T88" fmla="*/ 290 w 1559"/>
                <a:gd name="T89" fmla="*/ 1737 h 3450"/>
                <a:gd name="T90" fmla="*/ 294 w 1559"/>
                <a:gd name="T91" fmla="*/ 1703 h 3450"/>
                <a:gd name="T92" fmla="*/ 299 w 1559"/>
                <a:gd name="T93" fmla="*/ 1694 h 3450"/>
                <a:gd name="T94" fmla="*/ 322 w 1559"/>
                <a:gd name="T95" fmla="*/ 1673 h 3450"/>
                <a:gd name="T96" fmla="*/ 460 w 1559"/>
                <a:gd name="T97" fmla="*/ 1605 h 3450"/>
                <a:gd name="T98" fmla="*/ 690 w 1559"/>
                <a:gd name="T99" fmla="*/ 1422 h 3450"/>
                <a:gd name="T100" fmla="*/ 859 w 1559"/>
                <a:gd name="T101" fmla="*/ 1187 h 3450"/>
                <a:gd name="T102" fmla="*/ 958 w 1559"/>
                <a:gd name="T103" fmla="*/ 913 h 3450"/>
                <a:gd name="T104" fmla="*/ 981 w 1559"/>
                <a:gd name="T105" fmla="*/ 345 h 3450"/>
                <a:gd name="T106" fmla="*/ 12 w 1559"/>
                <a:gd name="T107" fmla="*/ 321 h 3450"/>
                <a:gd name="T108" fmla="*/ 12 w 1559"/>
                <a:gd name="T109" fmla="*/ 254 h 3450"/>
                <a:gd name="T110" fmla="*/ 1385 w 1559"/>
                <a:gd name="T111" fmla="*/ 230 h 3450"/>
                <a:gd name="T112" fmla="*/ 1440 w 1559"/>
                <a:gd name="T113" fmla="*/ 190 h 3450"/>
                <a:gd name="T114" fmla="*/ 1420 w 1559"/>
                <a:gd name="T115" fmla="*/ 127 h 3450"/>
                <a:gd name="T116" fmla="*/ 40 w 1559"/>
                <a:gd name="T117" fmla="*/ 112 h 3450"/>
                <a:gd name="T118" fmla="*/ 0 w 1559"/>
                <a:gd name="T119" fmla="*/ 58 h 3450"/>
                <a:gd name="T120" fmla="*/ 40 w 1559"/>
                <a:gd name="T121" fmla="*/ 3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59" h="3450">
                  <a:moveTo>
                    <a:pt x="58" y="0"/>
                  </a:moveTo>
                  <a:lnTo>
                    <a:pt x="1385" y="0"/>
                  </a:lnTo>
                  <a:lnTo>
                    <a:pt x="1417" y="3"/>
                  </a:lnTo>
                  <a:lnTo>
                    <a:pt x="1446" y="10"/>
                  </a:lnTo>
                  <a:lnTo>
                    <a:pt x="1473" y="24"/>
                  </a:lnTo>
                  <a:lnTo>
                    <a:pt x="1498" y="41"/>
                  </a:lnTo>
                  <a:lnTo>
                    <a:pt x="1518" y="62"/>
                  </a:lnTo>
                  <a:lnTo>
                    <a:pt x="1536" y="86"/>
                  </a:lnTo>
                  <a:lnTo>
                    <a:pt x="1548" y="112"/>
                  </a:lnTo>
                  <a:lnTo>
                    <a:pt x="1557" y="141"/>
                  </a:lnTo>
                  <a:lnTo>
                    <a:pt x="1559" y="173"/>
                  </a:lnTo>
                  <a:lnTo>
                    <a:pt x="1557" y="204"/>
                  </a:lnTo>
                  <a:lnTo>
                    <a:pt x="1548" y="232"/>
                  </a:lnTo>
                  <a:lnTo>
                    <a:pt x="1536" y="259"/>
                  </a:lnTo>
                  <a:lnTo>
                    <a:pt x="1518" y="283"/>
                  </a:lnTo>
                  <a:lnTo>
                    <a:pt x="1498" y="304"/>
                  </a:lnTo>
                  <a:lnTo>
                    <a:pt x="1473" y="321"/>
                  </a:lnTo>
                  <a:lnTo>
                    <a:pt x="1446" y="335"/>
                  </a:lnTo>
                  <a:lnTo>
                    <a:pt x="1417" y="342"/>
                  </a:lnTo>
                  <a:lnTo>
                    <a:pt x="1385" y="345"/>
                  </a:lnTo>
                  <a:lnTo>
                    <a:pt x="1097" y="345"/>
                  </a:lnTo>
                  <a:lnTo>
                    <a:pt x="1097" y="690"/>
                  </a:lnTo>
                  <a:lnTo>
                    <a:pt x="1095" y="772"/>
                  </a:lnTo>
                  <a:lnTo>
                    <a:pt x="1086" y="851"/>
                  </a:lnTo>
                  <a:lnTo>
                    <a:pt x="1073" y="930"/>
                  </a:lnTo>
                  <a:lnTo>
                    <a:pt x="1054" y="1007"/>
                  </a:lnTo>
                  <a:lnTo>
                    <a:pt x="1030" y="1082"/>
                  </a:lnTo>
                  <a:lnTo>
                    <a:pt x="1001" y="1155"/>
                  </a:lnTo>
                  <a:lnTo>
                    <a:pt x="968" y="1226"/>
                  </a:lnTo>
                  <a:lnTo>
                    <a:pt x="930" y="1294"/>
                  </a:lnTo>
                  <a:lnTo>
                    <a:pt x="888" y="1360"/>
                  </a:lnTo>
                  <a:lnTo>
                    <a:pt x="841" y="1423"/>
                  </a:lnTo>
                  <a:lnTo>
                    <a:pt x="790" y="1482"/>
                  </a:lnTo>
                  <a:lnTo>
                    <a:pt x="735" y="1538"/>
                  </a:lnTo>
                  <a:lnTo>
                    <a:pt x="676" y="1591"/>
                  </a:lnTo>
                  <a:lnTo>
                    <a:pt x="614" y="1639"/>
                  </a:lnTo>
                  <a:lnTo>
                    <a:pt x="548" y="1684"/>
                  </a:lnTo>
                  <a:lnTo>
                    <a:pt x="479" y="1725"/>
                  </a:lnTo>
                  <a:lnTo>
                    <a:pt x="548" y="1766"/>
                  </a:lnTo>
                  <a:lnTo>
                    <a:pt x="614" y="1811"/>
                  </a:lnTo>
                  <a:lnTo>
                    <a:pt x="676" y="1859"/>
                  </a:lnTo>
                  <a:lnTo>
                    <a:pt x="735" y="1912"/>
                  </a:lnTo>
                  <a:lnTo>
                    <a:pt x="790" y="1968"/>
                  </a:lnTo>
                  <a:lnTo>
                    <a:pt x="841" y="2027"/>
                  </a:lnTo>
                  <a:lnTo>
                    <a:pt x="888" y="2090"/>
                  </a:lnTo>
                  <a:lnTo>
                    <a:pt x="930" y="2156"/>
                  </a:lnTo>
                  <a:lnTo>
                    <a:pt x="968" y="2224"/>
                  </a:lnTo>
                  <a:lnTo>
                    <a:pt x="1001" y="2295"/>
                  </a:lnTo>
                  <a:lnTo>
                    <a:pt x="1030" y="2368"/>
                  </a:lnTo>
                  <a:lnTo>
                    <a:pt x="1054" y="2443"/>
                  </a:lnTo>
                  <a:lnTo>
                    <a:pt x="1073" y="2520"/>
                  </a:lnTo>
                  <a:lnTo>
                    <a:pt x="1086" y="2599"/>
                  </a:lnTo>
                  <a:lnTo>
                    <a:pt x="1095" y="2678"/>
                  </a:lnTo>
                  <a:lnTo>
                    <a:pt x="1097" y="2760"/>
                  </a:lnTo>
                  <a:lnTo>
                    <a:pt x="1097" y="3105"/>
                  </a:lnTo>
                  <a:lnTo>
                    <a:pt x="1385" y="3105"/>
                  </a:lnTo>
                  <a:lnTo>
                    <a:pt x="1417" y="3108"/>
                  </a:lnTo>
                  <a:lnTo>
                    <a:pt x="1446" y="3115"/>
                  </a:lnTo>
                  <a:lnTo>
                    <a:pt x="1473" y="3129"/>
                  </a:lnTo>
                  <a:lnTo>
                    <a:pt x="1498" y="3146"/>
                  </a:lnTo>
                  <a:lnTo>
                    <a:pt x="1518" y="3167"/>
                  </a:lnTo>
                  <a:lnTo>
                    <a:pt x="1536" y="3191"/>
                  </a:lnTo>
                  <a:lnTo>
                    <a:pt x="1548" y="3218"/>
                  </a:lnTo>
                  <a:lnTo>
                    <a:pt x="1557" y="3246"/>
                  </a:lnTo>
                  <a:lnTo>
                    <a:pt x="1559" y="3278"/>
                  </a:lnTo>
                  <a:lnTo>
                    <a:pt x="1557" y="3309"/>
                  </a:lnTo>
                  <a:lnTo>
                    <a:pt x="1548" y="3338"/>
                  </a:lnTo>
                  <a:lnTo>
                    <a:pt x="1536" y="3364"/>
                  </a:lnTo>
                  <a:lnTo>
                    <a:pt x="1518" y="3388"/>
                  </a:lnTo>
                  <a:lnTo>
                    <a:pt x="1498" y="3409"/>
                  </a:lnTo>
                  <a:lnTo>
                    <a:pt x="1473" y="3426"/>
                  </a:lnTo>
                  <a:lnTo>
                    <a:pt x="1446" y="3440"/>
                  </a:lnTo>
                  <a:lnTo>
                    <a:pt x="1417" y="3447"/>
                  </a:lnTo>
                  <a:lnTo>
                    <a:pt x="1385" y="3450"/>
                  </a:lnTo>
                  <a:lnTo>
                    <a:pt x="58" y="3450"/>
                  </a:lnTo>
                  <a:lnTo>
                    <a:pt x="40" y="3447"/>
                  </a:lnTo>
                  <a:lnTo>
                    <a:pt x="24" y="3439"/>
                  </a:lnTo>
                  <a:lnTo>
                    <a:pt x="12" y="3426"/>
                  </a:lnTo>
                  <a:lnTo>
                    <a:pt x="3" y="3410"/>
                  </a:lnTo>
                  <a:lnTo>
                    <a:pt x="0" y="3393"/>
                  </a:lnTo>
                  <a:lnTo>
                    <a:pt x="3" y="3375"/>
                  </a:lnTo>
                  <a:lnTo>
                    <a:pt x="12" y="3358"/>
                  </a:lnTo>
                  <a:lnTo>
                    <a:pt x="24" y="3347"/>
                  </a:lnTo>
                  <a:lnTo>
                    <a:pt x="40" y="3338"/>
                  </a:lnTo>
                  <a:lnTo>
                    <a:pt x="58" y="3335"/>
                  </a:lnTo>
                  <a:lnTo>
                    <a:pt x="1385" y="3335"/>
                  </a:lnTo>
                  <a:lnTo>
                    <a:pt x="1404" y="3332"/>
                  </a:lnTo>
                  <a:lnTo>
                    <a:pt x="1420" y="3324"/>
                  </a:lnTo>
                  <a:lnTo>
                    <a:pt x="1433" y="3311"/>
                  </a:lnTo>
                  <a:lnTo>
                    <a:pt x="1440" y="3295"/>
                  </a:lnTo>
                  <a:lnTo>
                    <a:pt x="1443" y="3278"/>
                  </a:lnTo>
                  <a:lnTo>
                    <a:pt x="1440" y="3260"/>
                  </a:lnTo>
                  <a:lnTo>
                    <a:pt x="1433" y="3244"/>
                  </a:lnTo>
                  <a:lnTo>
                    <a:pt x="1420" y="3232"/>
                  </a:lnTo>
                  <a:lnTo>
                    <a:pt x="1404" y="3223"/>
                  </a:lnTo>
                  <a:lnTo>
                    <a:pt x="1385" y="3220"/>
                  </a:lnTo>
                  <a:lnTo>
                    <a:pt x="58" y="3220"/>
                  </a:lnTo>
                  <a:lnTo>
                    <a:pt x="40" y="3217"/>
                  </a:lnTo>
                  <a:lnTo>
                    <a:pt x="24" y="3209"/>
                  </a:lnTo>
                  <a:lnTo>
                    <a:pt x="12" y="3196"/>
                  </a:lnTo>
                  <a:lnTo>
                    <a:pt x="3" y="3180"/>
                  </a:lnTo>
                  <a:lnTo>
                    <a:pt x="0" y="3163"/>
                  </a:lnTo>
                  <a:lnTo>
                    <a:pt x="3" y="3145"/>
                  </a:lnTo>
                  <a:lnTo>
                    <a:pt x="12" y="3129"/>
                  </a:lnTo>
                  <a:lnTo>
                    <a:pt x="24" y="3117"/>
                  </a:lnTo>
                  <a:lnTo>
                    <a:pt x="40" y="3108"/>
                  </a:lnTo>
                  <a:lnTo>
                    <a:pt x="58" y="3105"/>
                  </a:lnTo>
                  <a:lnTo>
                    <a:pt x="173" y="3105"/>
                  </a:lnTo>
                  <a:lnTo>
                    <a:pt x="176" y="3087"/>
                  </a:lnTo>
                  <a:lnTo>
                    <a:pt x="185" y="3071"/>
                  </a:lnTo>
                  <a:lnTo>
                    <a:pt x="197" y="3059"/>
                  </a:lnTo>
                  <a:lnTo>
                    <a:pt x="213" y="3051"/>
                  </a:lnTo>
                  <a:lnTo>
                    <a:pt x="231" y="3048"/>
                  </a:lnTo>
                  <a:lnTo>
                    <a:pt x="250" y="3051"/>
                  </a:lnTo>
                  <a:lnTo>
                    <a:pt x="266" y="3059"/>
                  </a:lnTo>
                  <a:lnTo>
                    <a:pt x="278" y="3071"/>
                  </a:lnTo>
                  <a:lnTo>
                    <a:pt x="286" y="3087"/>
                  </a:lnTo>
                  <a:lnTo>
                    <a:pt x="289" y="3105"/>
                  </a:lnTo>
                  <a:lnTo>
                    <a:pt x="404" y="3105"/>
                  </a:lnTo>
                  <a:lnTo>
                    <a:pt x="407" y="3087"/>
                  </a:lnTo>
                  <a:lnTo>
                    <a:pt x="416" y="3071"/>
                  </a:lnTo>
                  <a:lnTo>
                    <a:pt x="428" y="3059"/>
                  </a:lnTo>
                  <a:lnTo>
                    <a:pt x="444" y="3051"/>
                  </a:lnTo>
                  <a:lnTo>
                    <a:pt x="462" y="3048"/>
                  </a:lnTo>
                  <a:lnTo>
                    <a:pt x="481" y="3051"/>
                  </a:lnTo>
                  <a:lnTo>
                    <a:pt x="496" y="3059"/>
                  </a:lnTo>
                  <a:lnTo>
                    <a:pt x="509" y="3071"/>
                  </a:lnTo>
                  <a:lnTo>
                    <a:pt x="516" y="3087"/>
                  </a:lnTo>
                  <a:lnTo>
                    <a:pt x="520" y="3105"/>
                  </a:lnTo>
                  <a:lnTo>
                    <a:pt x="635" y="3105"/>
                  </a:lnTo>
                  <a:lnTo>
                    <a:pt x="638" y="3087"/>
                  </a:lnTo>
                  <a:lnTo>
                    <a:pt x="647" y="3071"/>
                  </a:lnTo>
                  <a:lnTo>
                    <a:pt x="659" y="3059"/>
                  </a:lnTo>
                  <a:lnTo>
                    <a:pt x="675" y="3051"/>
                  </a:lnTo>
                  <a:lnTo>
                    <a:pt x="693" y="3048"/>
                  </a:lnTo>
                  <a:lnTo>
                    <a:pt x="712" y="3051"/>
                  </a:lnTo>
                  <a:lnTo>
                    <a:pt x="727" y="3059"/>
                  </a:lnTo>
                  <a:lnTo>
                    <a:pt x="740" y="3071"/>
                  </a:lnTo>
                  <a:lnTo>
                    <a:pt x="747" y="3087"/>
                  </a:lnTo>
                  <a:lnTo>
                    <a:pt x="750" y="3105"/>
                  </a:lnTo>
                  <a:lnTo>
                    <a:pt x="866" y="3105"/>
                  </a:lnTo>
                  <a:lnTo>
                    <a:pt x="869" y="3087"/>
                  </a:lnTo>
                  <a:lnTo>
                    <a:pt x="877" y="3071"/>
                  </a:lnTo>
                  <a:lnTo>
                    <a:pt x="890" y="3059"/>
                  </a:lnTo>
                  <a:lnTo>
                    <a:pt x="906" y="3051"/>
                  </a:lnTo>
                  <a:lnTo>
                    <a:pt x="924" y="3048"/>
                  </a:lnTo>
                  <a:lnTo>
                    <a:pt x="943" y="3051"/>
                  </a:lnTo>
                  <a:lnTo>
                    <a:pt x="958" y="3059"/>
                  </a:lnTo>
                  <a:lnTo>
                    <a:pt x="971" y="3071"/>
                  </a:lnTo>
                  <a:lnTo>
                    <a:pt x="979" y="3087"/>
                  </a:lnTo>
                  <a:lnTo>
                    <a:pt x="981" y="3105"/>
                  </a:lnTo>
                  <a:lnTo>
                    <a:pt x="981" y="2760"/>
                  </a:lnTo>
                  <a:lnTo>
                    <a:pt x="979" y="2685"/>
                  </a:lnTo>
                  <a:lnTo>
                    <a:pt x="971" y="2611"/>
                  </a:lnTo>
                  <a:lnTo>
                    <a:pt x="958" y="2537"/>
                  </a:lnTo>
                  <a:lnTo>
                    <a:pt x="940" y="2465"/>
                  </a:lnTo>
                  <a:lnTo>
                    <a:pt x="917" y="2396"/>
                  </a:lnTo>
                  <a:lnTo>
                    <a:pt x="890" y="2328"/>
                  </a:lnTo>
                  <a:lnTo>
                    <a:pt x="859" y="2263"/>
                  </a:lnTo>
                  <a:lnTo>
                    <a:pt x="823" y="2200"/>
                  </a:lnTo>
                  <a:lnTo>
                    <a:pt x="782" y="2140"/>
                  </a:lnTo>
                  <a:lnTo>
                    <a:pt x="738" y="2083"/>
                  </a:lnTo>
                  <a:lnTo>
                    <a:pt x="690" y="2028"/>
                  </a:lnTo>
                  <a:lnTo>
                    <a:pt x="637" y="1977"/>
                  </a:lnTo>
                  <a:lnTo>
                    <a:pt x="581" y="1929"/>
                  </a:lnTo>
                  <a:lnTo>
                    <a:pt x="522" y="1885"/>
                  </a:lnTo>
                  <a:lnTo>
                    <a:pt x="460" y="1845"/>
                  </a:lnTo>
                  <a:lnTo>
                    <a:pt x="394" y="1810"/>
                  </a:lnTo>
                  <a:lnTo>
                    <a:pt x="324" y="1778"/>
                  </a:lnTo>
                  <a:lnTo>
                    <a:pt x="323" y="1777"/>
                  </a:lnTo>
                  <a:lnTo>
                    <a:pt x="321" y="1776"/>
                  </a:lnTo>
                  <a:lnTo>
                    <a:pt x="315" y="1772"/>
                  </a:lnTo>
                  <a:lnTo>
                    <a:pt x="309" y="1768"/>
                  </a:lnTo>
                  <a:lnTo>
                    <a:pt x="307" y="1766"/>
                  </a:lnTo>
                  <a:lnTo>
                    <a:pt x="304" y="1764"/>
                  </a:lnTo>
                  <a:lnTo>
                    <a:pt x="300" y="1758"/>
                  </a:lnTo>
                  <a:lnTo>
                    <a:pt x="296" y="1753"/>
                  </a:lnTo>
                  <a:lnTo>
                    <a:pt x="294" y="1747"/>
                  </a:lnTo>
                  <a:lnTo>
                    <a:pt x="294" y="1747"/>
                  </a:lnTo>
                  <a:lnTo>
                    <a:pt x="290" y="1737"/>
                  </a:lnTo>
                  <a:lnTo>
                    <a:pt x="289" y="1725"/>
                  </a:lnTo>
                  <a:lnTo>
                    <a:pt x="290" y="1714"/>
                  </a:lnTo>
                  <a:lnTo>
                    <a:pt x="294" y="1703"/>
                  </a:lnTo>
                  <a:lnTo>
                    <a:pt x="294" y="1703"/>
                  </a:lnTo>
                  <a:lnTo>
                    <a:pt x="294" y="1701"/>
                  </a:lnTo>
                  <a:lnTo>
                    <a:pt x="295" y="1700"/>
                  </a:lnTo>
                  <a:lnTo>
                    <a:pt x="296" y="1698"/>
                  </a:lnTo>
                  <a:lnTo>
                    <a:pt x="299" y="1694"/>
                  </a:lnTo>
                  <a:lnTo>
                    <a:pt x="302" y="1688"/>
                  </a:lnTo>
                  <a:lnTo>
                    <a:pt x="305" y="1684"/>
                  </a:lnTo>
                  <a:lnTo>
                    <a:pt x="314" y="1678"/>
                  </a:lnTo>
                  <a:lnTo>
                    <a:pt x="322" y="1673"/>
                  </a:lnTo>
                  <a:lnTo>
                    <a:pt x="324" y="1672"/>
                  </a:lnTo>
                  <a:lnTo>
                    <a:pt x="324" y="1672"/>
                  </a:lnTo>
                  <a:lnTo>
                    <a:pt x="394" y="1640"/>
                  </a:lnTo>
                  <a:lnTo>
                    <a:pt x="460" y="1605"/>
                  </a:lnTo>
                  <a:lnTo>
                    <a:pt x="522" y="1565"/>
                  </a:lnTo>
                  <a:lnTo>
                    <a:pt x="581" y="1521"/>
                  </a:lnTo>
                  <a:lnTo>
                    <a:pt x="637" y="1473"/>
                  </a:lnTo>
                  <a:lnTo>
                    <a:pt x="690" y="1422"/>
                  </a:lnTo>
                  <a:lnTo>
                    <a:pt x="738" y="1367"/>
                  </a:lnTo>
                  <a:lnTo>
                    <a:pt x="782" y="1310"/>
                  </a:lnTo>
                  <a:lnTo>
                    <a:pt x="823" y="1249"/>
                  </a:lnTo>
                  <a:lnTo>
                    <a:pt x="859" y="1187"/>
                  </a:lnTo>
                  <a:lnTo>
                    <a:pt x="890" y="1122"/>
                  </a:lnTo>
                  <a:lnTo>
                    <a:pt x="917" y="1054"/>
                  </a:lnTo>
                  <a:lnTo>
                    <a:pt x="940" y="985"/>
                  </a:lnTo>
                  <a:lnTo>
                    <a:pt x="958" y="913"/>
                  </a:lnTo>
                  <a:lnTo>
                    <a:pt x="971" y="840"/>
                  </a:lnTo>
                  <a:lnTo>
                    <a:pt x="979" y="765"/>
                  </a:lnTo>
                  <a:lnTo>
                    <a:pt x="981" y="690"/>
                  </a:lnTo>
                  <a:lnTo>
                    <a:pt x="981" y="345"/>
                  </a:lnTo>
                  <a:lnTo>
                    <a:pt x="58" y="345"/>
                  </a:lnTo>
                  <a:lnTo>
                    <a:pt x="40" y="342"/>
                  </a:lnTo>
                  <a:lnTo>
                    <a:pt x="24" y="334"/>
                  </a:lnTo>
                  <a:lnTo>
                    <a:pt x="12" y="321"/>
                  </a:lnTo>
                  <a:lnTo>
                    <a:pt x="3" y="305"/>
                  </a:lnTo>
                  <a:lnTo>
                    <a:pt x="0" y="288"/>
                  </a:lnTo>
                  <a:lnTo>
                    <a:pt x="3" y="270"/>
                  </a:lnTo>
                  <a:lnTo>
                    <a:pt x="12" y="254"/>
                  </a:lnTo>
                  <a:lnTo>
                    <a:pt x="24" y="242"/>
                  </a:lnTo>
                  <a:lnTo>
                    <a:pt x="40" y="233"/>
                  </a:lnTo>
                  <a:lnTo>
                    <a:pt x="58" y="230"/>
                  </a:lnTo>
                  <a:lnTo>
                    <a:pt x="1385" y="230"/>
                  </a:lnTo>
                  <a:lnTo>
                    <a:pt x="1404" y="227"/>
                  </a:lnTo>
                  <a:lnTo>
                    <a:pt x="1420" y="219"/>
                  </a:lnTo>
                  <a:lnTo>
                    <a:pt x="1433" y="206"/>
                  </a:lnTo>
                  <a:lnTo>
                    <a:pt x="1440" y="190"/>
                  </a:lnTo>
                  <a:lnTo>
                    <a:pt x="1443" y="173"/>
                  </a:lnTo>
                  <a:lnTo>
                    <a:pt x="1440" y="155"/>
                  </a:lnTo>
                  <a:lnTo>
                    <a:pt x="1433" y="139"/>
                  </a:lnTo>
                  <a:lnTo>
                    <a:pt x="1420" y="127"/>
                  </a:lnTo>
                  <a:lnTo>
                    <a:pt x="1404" y="118"/>
                  </a:lnTo>
                  <a:lnTo>
                    <a:pt x="1385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7" name="Group 1103"/>
          <p:cNvGrpSpPr/>
          <p:nvPr/>
        </p:nvGrpSpPr>
        <p:grpSpPr>
          <a:xfrm>
            <a:off x="8531020" y="2954356"/>
            <a:ext cx="368300" cy="546100"/>
            <a:chOff x="5473700" y="4232275"/>
            <a:chExt cx="368300" cy="546100"/>
          </a:xfrm>
          <a:solidFill>
            <a:srgbClr val="000000"/>
          </a:solidFill>
        </p:grpSpPr>
        <p:sp>
          <p:nvSpPr>
            <p:cNvPr id="188" name="Freeform 445"/>
            <p:cNvSpPr>
              <a:spLocks noEditPoints="1"/>
            </p:cNvSpPr>
            <p:nvPr/>
          </p:nvSpPr>
          <p:spPr bwMode="auto">
            <a:xfrm>
              <a:off x="5473700" y="4232275"/>
              <a:ext cx="368300" cy="546100"/>
            </a:xfrm>
            <a:custGeom>
              <a:avLst/>
              <a:gdLst>
                <a:gd name="T0" fmla="*/ 1218 w 2321"/>
                <a:gd name="T1" fmla="*/ 619 h 3439"/>
                <a:gd name="T2" fmla="*/ 1209 w 2321"/>
                <a:gd name="T3" fmla="*/ 662 h 3439"/>
                <a:gd name="T4" fmla="*/ 1173 w 2321"/>
                <a:gd name="T5" fmla="*/ 686 h 3439"/>
                <a:gd name="T6" fmla="*/ 1130 w 2321"/>
                <a:gd name="T7" fmla="*/ 680 h 3439"/>
                <a:gd name="T8" fmla="*/ 1064 w 2321"/>
                <a:gd name="T9" fmla="*/ 567 h 3439"/>
                <a:gd name="T10" fmla="*/ 1044 w 2321"/>
                <a:gd name="T11" fmla="*/ 631 h 3439"/>
                <a:gd name="T12" fmla="*/ 1070 w 2321"/>
                <a:gd name="T13" fmla="*/ 702 h 3439"/>
                <a:gd name="T14" fmla="*/ 1134 w 2321"/>
                <a:gd name="T15" fmla="*/ 741 h 3439"/>
                <a:gd name="T16" fmla="*/ 1211 w 2321"/>
                <a:gd name="T17" fmla="*/ 733 h 3439"/>
                <a:gd name="T18" fmla="*/ 1265 w 2321"/>
                <a:gd name="T19" fmla="*/ 681 h 3439"/>
                <a:gd name="T20" fmla="*/ 1274 w 2321"/>
                <a:gd name="T21" fmla="*/ 605 h 3439"/>
                <a:gd name="T22" fmla="*/ 1236 w 2321"/>
                <a:gd name="T23" fmla="*/ 544 h 3439"/>
                <a:gd name="T24" fmla="*/ 1168 w 2321"/>
                <a:gd name="T25" fmla="*/ 517 h 3439"/>
                <a:gd name="T26" fmla="*/ 140 w 2321"/>
                <a:gd name="T27" fmla="*/ 355 h 3439"/>
                <a:gd name="T28" fmla="*/ 116 w 2321"/>
                <a:gd name="T29" fmla="*/ 401 h 3439"/>
                <a:gd name="T30" fmla="*/ 128 w 2321"/>
                <a:gd name="T31" fmla="*/ 3300 h 3439"/>
                <a:gd name="T32" fmla="*/ 174 w 2321"/>
                <a:gd name="T33" fmla="*/ 3324 h 3439"/>
                <a:gd name="T34" fmla="*/ 2181 w 2321"/>
                <a:gd name="T35" fmla="*/ 3312 h 3439"/>
                <a:gd name="T36" fmla="*/ 2205 w 2321"/>
                <a:gd name="T37" fmla="*/ 3266 h 3439"/>
                <a:gd name="T38" fmla="*/ 2193 w 2321"/>
                <a:gd name="T39" fmla="*/ 367 h 3439"/>
                <a:gd name="T40" fmla="*/ 2147 w 2321"/>
                <a:gd name="T41" fmla="*/ 344 h 3439"/>
                <a:gd name="T42" fmla="*/ 1136 w 2321"/>
                <a:gd name="T43" fmla="*/ 402 h 3439"/>
                <a:gd name="T44" fmla="*/ 1234 w 2321"/>
                <a:gd name="T45" fmla="*/ 413 h 3439"/>
                <a:gd name="T46" fmla="*/ 1324 w 2321"/>
                <a:gd name="T47" fmla="*/ 468 h 3439"/>
                <a:gd name="T48" fmla="*/ 1380 w 2321"/>
                <a:gd name="T49" fmla="*/ 558 h 3439"/>
                <a:gd name="T50" fmla="*/ 1390 w 2321"/>
                <a:gd name="T51" fmla="*/ 668 h 3439"/>
                <a:gd name="T52" fmla="*/ 1348 w 2321"/>
                <a:gd name="T53" fmla="*/ 766 h 3439"/>
                <a:gd name="T54" fmla="*/ 1267 w 2321"/>
                <a:gd name="T55" fmla="*/ 834 h 3439"/>
                <a:gd name="T56" fmla="*/ 1160 w 2321"/>
                <a:gd name="T57" fmla="*/ 859 h 3439"/>
                <a:gd name="T58" fmla="*/ 1054 w 2321"/>
                <a:gd name="T59" fmla="*/ 834 h 3439"/>
                <a:gd name="T60" fmla="*/ 973 w 2321"/>
                <a:gd name="T61" fmla="*/ 766 h 3439"/>
                <a:gd name="T62" fmla="*/ 931 w 2321"/>
                <a:gd name="T63" fmla="*/ 668 h 3439"/>
                <a:gd name="T64" fmla="*/ 939 w 2321"/>
                <a:gd name="T65" fmla="*/ 565 h 3439"/>
                <a:gd name="T66" fmla="*/ 986 w 2321"/>
                <a:gd name="T67" fmla="*/ 481 h 3439"/>
                <a:gd name="T68" fmla="*/ 174 w 2321"/>
                <a:gd name="T69" fmla="*/ 344 h 3439"/>
                <a:gd name="T70" fmla="*/ 902 w 2321"/>
                <a:gd name="T71" fmla="*/ 10 h 3439"/>
                <a:gd name="T72" fmla="*/ 1023 w 2321"/>
                <a:gd name="T73" fmla="*/ 230 h 3439"/>
                <a:gd name="T74" fmla="*/ 1473 w 2321"/>
                <a:gd name="T75" fmla="*/ 12 h 3439"/>
                <a:gd name="T76" fmla="*/ 1515 w 2321"/>
                <a:gd name="T77" fmla="*/ 0 h 3439"/>
                <a:gd name="T78" fmla="*/ 1554 w 2321"/>
                <a:gd name="T79" fmla="*/ 22 h 3439"/>
                <a:gd name="T80" fmla="*/ 1566 w 2321"/>
                <a:gd name="T81" fmla="*/ 64 h 3439"/>
                <a:gd name="T82" fmla="*/ 1450 w 2321"/>
                <a:gd name="T83" fmla="*/ 230 h 3439"/>
                <a:gd name="T84" fmla="*/ 2207 w 2321"/>
                <a:gd name="T85" fmla="*/ 240 h 3439"/>
                <a:gd name="T86" fmla="*/ 2279 w 2321"/>
                <a:gd name="T87" fmla="*/ 290 h 3439"/>
                <a:gd name="T88" fmla="*/ 2318 w 2321"/>
                <a:gd name="T89" fmla="*/ 370 h 3439"/>
                <a:gd name="T90" fmla="*/ 2318 w 2321"/>
                <a:gd name="T91" fmla="*/ 3297 h 3439"/>
                <a:gd name="T92" fmla="*/ 2279 w 2321"/>
                <a:gd name="T93" fmla="*/ 3377 h 3439"/>
                <a:gd name="T94" fmla="*/ 2207 w 2321"/>
                <a:gd name="T95" fmla="*/ 3428 h 3439"/>
                <a:gd name="T96" fmla="*/ 174 w 2321"/>
                <a:gd name="T97" fmla="*/ 3439 h 3439"/>
                <a:gd name="T98" fmla="*/ 87 w 2321"/>
                <a:gd name="T99" fmla="*/ 3415 h 3439"/>
                <a:gd name="T100" fmla="*/ 25 w 2321"/>
                <a:gd name="T101" fmla="*/ 3354 h 3439"/>
                <a:gd name="T102" fmla="*/ 0 w 2321"/>
                <a:gd name="T103" fmla="*/ 3266 h 3439"/>
                <a:gd name="T104" fmla="*/ 12 w 2321"/>
                <a:gd name="T105" fmla="*/ 341 h 3439"/>
                <a:gd name="T106" fmla="*/ 62 w 2321"/>
                <a:gd name="T107" fmla="*/ 270 h 3439"/>
                <a:gd name="T108" fmla="*/ 143 w 2321"/>
                <a:gd name="T109" fmla="*/ 232 h 3439"/>
                <a:gd name="T110" fmla="*/ 818 w 2321"/>
                <a:gd name="T111" fmla="*/ 83 h 3439"/>
                <a:gd name="T112" fmla="*/ 815 w 2321"/>
                <a:gd name="T113" fmla="*/ 39 h 3439"/>
                <a:gd name="T114" fmla="*/ 844 w 2321"/>
                <a:gd name="T115" fmla="*/ 6 h 3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21" h="3439">
                  <a:moveTo>
                    <a:pt x="1168" y="517"/>
                  </a:moveTo>
                  <a:lnTo>
                    <a:pt x="1212" y="605"/>
                  </a:lnTo>
                  <a:lnTo>
                    <a:pt x="1218" y="619"/>
                  </a:lnTo>
                  <a:lnTo>
                    <a:pt x="1219" y="634"/>
                  </a:lnTo>
                  <a:lnTo>
                    <a:pt x="1215" y="649"/>
                  </a:lnTo>
                  <a:lnTo>
                    <a:pt x="1209" y="662"/>
                  </a:lnTo>
                  <a:lnTo>
                    <a:pt x="1199" y="673"/>
                  </a:lnTo>
                  <a:lnTo>
                    <a:pt x="1186" y="682"/>
                  </a:lnTo>
                  <a:lnTo>
                    <a:pt x="1173" y="686"/>
                  </a:lnTo>
                  <a:lnTo>
                    <a:pt x="1160" y="687"/>
                  </a:lnTo>
                  <a:lnTo>
                    <a:pt x="1144" y="685"/>
                  </a:lnTo>
                  <a:lnTo>
                    <a:pt x="1130" y="680"/>
                  </a:lnTo>
                  <a:lnTo>
                    <a:pt x="1118" y="669"/>
                  </a:lnTo>
                  <a:lnTo>
                    <a:pt x="1109" y="656"/>
                  </a:lnTo>
                  <a:lnTo>
                    <a:pt x="1064" y="567"/>
                  </a:lnTo>
                  <a:lnTo>
                    <a:pt x="1053" y="586"/>
                  </a:lnTo>
                  <a:lnTo>
                    <a:pt x="1046" y="607"/>
                  </a:lnTo>
                  <a:lnTo>
                    <a:pt x="1044" y="631"/>
                  </a:lnTo>
                  <a:lnTo>
                    <a:pt x="1047" y="656"/>
                  </a:lnTo>
                  <a:lnTo>
                    <a:pt x="1056" y="681"/>
                  </a:lnTo>
                  <a:lnTo>
                    <a:pt x="1070" y="702"/>
                  </a:lnTo>
                  <a:lnTo>
                    <a:pt x="1088" y="720"/>
                  </a:lnTo>
                  <a:lnTo>
                    <a:pt x="1110" y="733"/>
                  </a:lnTo>
                  <a:lnTo>
                    <a:pt x="1134" y="741"/>
                  </a:lnTo>
                  <a:lnTo>
                    <a:pt x="1160" y="745"/>
                  </a:lnTo>
                  <a:lnTo>
                    <a:pt x="1187" y="741"/>
                  </a:lnTo>
                  <a:lnTo>
                    <a:pt x="1211" y="733"/>
                  </a:lnTo>
                  <a:lnTo>
                    <a:pt x="1233" y="720"/>
                  </a:lnTo>
                  <a:lnTo>
                    <a:pt x="1251" y="702"/>
                  </a:lnTo>
                  <a:lnTo>
                    <a:pt x="1265" y="681"/>
                  </a:lnTo>
                  <a:lnTo>
                    <a:pt x="1274" y="656"/>
                  </a:lnTo>
                  <a:lnTo>
                    <a:pt x="1277" y="631"/>
                  </a:lnTo>
                  <a:lnTo>
                    <a:pt x="1274" y="605"/>
                  </a:lnTo>
                  <a:lnTo>
                    <a:pt x="1266" y="582"/>
                  </a:lnTo>
                  <a:lnTo>
                    <a:pt x="1253" y="562"/>
                  </a:lnTo>
                  <a:lnTo>
                    <a:pt x="1236" y="544"/>
                  </a:lnTo>
                  <a:lnTo>
                    <a:pt x="1215" y="530"/>
                  </a:lnTo>
                  <a:lnTo>
                    <a:pt x="1193" y="521"/>
                  </a:lnTo>
                  <a:lnTo>
                    <a:pt x="1168" y="517"/>
                  </a:lnTo>
                  <a:close/>
                  <a:moveTo>
                    <a:pt x="174" y="344"/>
                  </a:moveTo>
                  <a:lnTo>
                    <a:pt x="156" y="347"/>
                  </a:lnTo>
                  <a:lnTo>
                    <a:pt x="140" y="355"/>
                  </a:lnTo>
                  <a:lnTo>
                    <a:pt x="128" y="367"/>
                  </a:lnTo>
                  <a:lnTo>
                    <a:pt x="119" y="383"/>
                  </a:lnTo>
                  <a:lnTo>
                    <a:pt x="116" y="401"/>
                  </a:lnTo>
                  <a:lnTo>
                    <a:pt x="116" y="3266"/>
                  </a:lnTo>
                  <a:lnTo>
                    <a:pt x="119" y="3285"/>
                  </a:lnTo>
                  <a:lnTo>
                    <a:pt x="128" y="3300"/>
                  </a:lnTo>
                  <a:lnTo>
                    <a:pt x="140" y="3312"/>
                  </a:lnTo>
                  <a:lnTo>
                    <a:pt x="156" y="3321"/>
                  </a:lnTo>
                  <a:lnTo>
                    <a:pt x="174" y="3324"/>
                  </a:lnTo>
                  <a:lnTo>
                    <a:pt x="2147" y="3324"/>
                  </a:lnTo>
                  <a:lnTo>
                    <a:pt x="2165" y="3321"/>
                  </a:lnTo>
                  <a:lnTo>
                    <a:pt x="2181" y="3312"/>
                  </a:lnTo>
                  <a:lnTo>
                    <a:pt x="2193" y="3300"/>
                  </a:lnTo>
                  <a:lnTo>
                    <a:pt x="2202" y="3285"/>
                  </a:lnTo>
                  <a:lnTo>
                    <a:pt x="2205" y="3266"/>
                  </a:lnTo>
                  <a:lnTo>
                    <a:pt x="2205" y="401"/>
                  </a:lnTo>
                  <a:lnTo>
                    <a:pt x="2202" y="383"/>
                  </a:lnTo>
                  <a:lnTo>
                    <a:pt x="2193" y="367"/>
                  </a:lnTo>
                  <a:lnTo>
                    <a:pt x="2181" y="355"/>
                  </a:lnTo>
                  <a:lnTo>
                    <a:pt x="2165" y="347"/>
                  </a:lnTo>
                  <a:lnTo>
                    <a:pt x="2147" y="344"/>
                  </a:lnTo>
                  <a:lnTo>
                    <a:pt x="1081" y="344"/>
                  </a:lnTo>
                  <a:lnTo>
                    <a:pt x="1112" y="406"/>
                  </a:lnTo>
                  <a:lnTo>
                    <a:pt x="1136" y="402"/>
                  </a:lnTo>
                  <a:lnTo>
                    <a:pt x="1160" y="401"/>
                  </a:lnTo>
                  <a:lnTo>
                    <a:pt x="1198" y="404"/>
                  </a:lnTo>
                  <a:lnTo>
                    <a:pt x="1234" y="413"/>
                  </a:lnTo>
                  <a:lnTo>
                    <a:pt x="1267" y="427"/>
                  </a:lnTo>
                  <a:lnTo>
                    <a:pt x="1297" y="446"/>
                  </a:lnTo>
                  <a:lnTo>
                    <a:pt x="1324" y="468"/>
                  </a:lnTo>
                  <a:lnTo>
                    <a:pt x="1348" y="495"/>
                  </a:lnTo>
                  <a:lnTo>
                    <a:pt x="1366" y="525"/>
                  </a:lnTo>
                  <a:lnTo>
                    <a:pt x="1380" y="558"/>
                  </a:lnTo>
                  <a:lnTo>
                    <a:pt x="1390" y="594"/>
                  </a:lnTo>
                  <a:lnTo>
                    <a:pt x="1392" y="631"/>
                  </a:lnTo>
                  <a:lnTo>
                    <a:pt x="1390" y="668"/>
                  </a:lnTo>
                  <a:lnTo>
                    <a:pt x="1380" y="703"/>
                  </a:lnTo>
                  <a:lnTo>
                    <a:pt x="1366" y="736"/>
                  </a:lnTo>
                  <a:lnTo>
                    <a:pt x="1348" y="766"/>
                  </a:lnTo>
                  <a:lnTo>
                    <a:pt x="1324" y="792"/>
                  </a:lnTo>
                  <a:lnTo>
                    <a:pt x="1297" y="816"/>
                  </a:lnTo>
                  <a:lnTo>
                    <a:pt x="1267" y="834"/>
                  </a:lnTo>
                  <a:lnTo>
                    <a:pt x="1234" y="848"/>
                  </a:lnTo>
                  <a:lnTo>
                    <a:pt x="1198" y="856"/>
                  </a:lnTo>
                  <a:lnTo>
                    <a:pt x="1160" y="859"/>
                  </a:lnTo>
                  <a:lnTo>
                    <a:pt x="1123" y="856"/>
                  </a:lnTo>
                  <a:lnTo>
                    <a:pt x="1087" y="848"/>
                  </a:lnTo>
                  <a:lnTo>
                    <a:pt x="1054" y="834"/>
                  </a:lnTo>
                  <a:lnTo>
                    <a:pt x="1024" y="816"/>
                  </a:lnTo>
                  <a:lnTo>
                    <a:pt x="997" y="792"/>
                  </a:lnTo>
                  <a:lnTo>
                    <a:pt x="973" y="766"/>
                  </a:lnTo>
                  <a:lnTo>
                    <a:pt x="955" y="736"/>
                  </a:lnTo>
                  <a:lnTo>
                    <a:pt x="941" y="703"/>
                  </a:lnTo>
                  <a:lnTo>
                    <a:pt x="931" y="668"/>
                  </a:lnTo>
                  <a:lnTo>
                    <a:pt x="929" y="631"/>
                  </a:lnTo>
                  <a:lnTo>
                    <a:pt x="931" y="597"/>
                  </a:lnTo>
                  <a:lnTo>
                    <a:pt x="939" y="565"/>
                  </a:lnTo>
                  <a:lnTo>
                    <a:pt x="951" y="535"/>
                  </a:lnTo>
                  <a:lnTo>
                    <a:pt x="967" y="506"/>
                  </a:lnTo>
                  <a:lnTo>
                    <a:pt x="986" y="481"/>
                  </a:lnTo>
                  <a:lnTo>
                    <a:pt x="1009" y="458"/>
                  </a:lnTo>
                  <a:lnTo>
                    <a:pt x="951" y="344"/>
                  </a:lnTo>
                  <a:lnTo>
                    <a:pt x="174" y="344"/>
                  </a:lnTo>
                  <a:close/>
                  <a:moveTo>
                    <a:pt x="874" y="0"/>
                  </a:moveTo>
                  <a:lnTo>
                    <a:pt x="889" y="3"/>
                  </a:lnTo>
                  <a:lnTo>
                    <a:pt x="902" y="10"/>
                  </a:lnTo>
                  <a:lnTo>
                    <a:pt x="914" y="19"/>
                  </a:lnTo>
                  <a:lnTo>
                    <a:pt x="923" y="32"/>
                  </a:lnTo>
                  <a:lnTo>
                    <a:pt x="1023" y="230"/>
                  </a:lnTo>
                  <a:lnTo>
                    <a:pt x="1306" y="230"/>
                  </a:lnTo>
                  <a:lnTo>
                    <a:pt x="1462" y="23"/>
                  </a:lnTo>
                  <a:lnTo>
                    <a:pt x="1473" y="12"/>
                  </a:lnTo>
                  <a:lnTo>
                    <a:pt x="1486" y="4"/>
                  </a:lnTo>
                  <a:lnTo>
                    <a:pt x="1501" y="1"/>
                  </a:lnTo>
                  <a:lnTo>
                    <a:pt x="1515" y="0"/>
                  </a:lnTo>
                  <a:lnTo>
                    <a:pt x="1530" y="4"/>
                  </a:lnTo>
                  <a:lnTo>
                    <a:pt x="1544" y="12"/>
                  </a:lnTo>
                  <a:lnTo>
                    <a:pt x="1554" y="22"/>
                  </a:lnTo>
                  <a:lnTo>
                    <a:pt x="1562" y="35"/>
                  </a:lnTo>
                  <a:lnTo>
                    <a:pt x="1566" y="49"/>
                  </a:lnTo>
                  <a:lnTo>
                    <a:pt x="1566" y="64"/>
                  </a:lnTo>
                  <a:lnTo>
                    <a:pt x="1563" y="79"/>
                  </a:lnTo>
                  <a:lnTo>
                    <a:pt x="1554" y="91"/>
                  </a:lnTo>
                  <a:lnTo>
                    <a:pt x="1450" y="230"/>
                  </a:lnTo>
                  <a:lnTo>
                    <a:pt x="2147" y="230"/>
                  </a:lnTo>
                  <a:lnTo>
                    <a:pt x="2178" y="232"/>
                  </a:lnTo>
                  <a:lnTo>
                    <a:pt x="2207" y="240"/>
                  </a:lnTo>
                  <a:lnTo>
                    <a:pt x="2234" y="253"/>
                  </a:lnTo>
                  <a:lnTo>
                    <a:pt x="2259" y="270"/>
                  </a:lnTo>
                  <a:lnTo>
                    <a:pt x="2279" y="290"/>
                  </a:lnTo>
                  <a:lnTo>
                    <a:pt x="2296" y="315"/>
                  </a:lnTo>
                  <a:lnTo>
                    <a:pt x="2309" y="341"/>
                  </a:lnTo>
                  <a:lnTo>
                    <a:pt x="2318" y="370"/>
                  </a:lnTo>
                  <a:lnTo>
                    <a:pt x="2321" y="401"/>
                  </a:lnTo>
                  <a:lnTo>
                    <a:pt x="2321" y="3266"/>
                  </a:lnTo>
                  <a:lnTo>
                    <a:pt x="2318" y="3297"/>
                  </a:lnTo>
                  <a:lnTo>
                    <a:pt x="2309" y="3326"/>
                  </a:lnTo>
                  <a:lnTo>
                    <a:pt x="2296" y="3354"/>
                  </a:lnTo>
                  <a:lnTo>
                    <a:pt x="2279" y="3377"/>
                  </a:lnTo>
                  <a:lnTo>
                    <a:pt x="2259" y="3398"/>
                  </a:lnTo>
                  <a:lnTo>
                    <a:pt x="2234" y="3415"/>
                  </a:lnTo>
                  <a:lnTo>
                    <a:pt x="2207" y="3428"/>
                  </a:lnTo>
                  <a:lnTo>
                    <a:pt x="2178" y="3436"/>
                  </a:lnTo>
                  <a:lnTo>
                    <a:pt x="2147" y="3439"/>
                  </a:lnTo>
                  <a:lnTo>
                    <a:pt x="174" y="3439"/>
                  </a:lnTo>
                  <a:lnTo>
                    <a:pt x="143" y="3436"/>
                  </a:lnTo>
                  <a:lnTo>
                    <a:pt x="114" y="3428"/>
                  </a:lnTo>
                  <a:lnTo>
                    <a:pt x="87" y="3415"/>
                  </a:lnTo>
                  <a:lnTo>
                    <a:pt x="62" y="3398"/>
                  </a:lnTo>
                  <a:lnTo>
                    <a:pt x="42" y="3377"/>
                  </a:lnTo>
                  <a:lnTo>
                    <a:pt x="25" y="3354"/>
                  </a:lnTo>
                  <a:lnTo>
                    <a:pt x="12" y="3326"/>
                  </a:lnTo>
                  <a:lnTo>
                    <a:pt x="3" y="3297"/>
                  </a:lnTo>
                  <a:lnTo>
                    <a:pt x="0" y="3266"/>
                  </a:lnTo>
                  <a:lnTo>
                    <a:pt x="0" y="401"/>
                  </a:lnTo>
                  <a:lnTo>
                    <a:pt x="3" y="370"/>
                  </a:lnTo>
                  <a:lnTo>
                    <a:pt x="12" y="341"/>
                  </a:lnTo>
                  <a:lnTo>
                    <a:pt x="25" y="315"/>
                  </a:lnTo>
                  <a:lnTo>
                    <a:pt x="42" y="290"/>
                  </a:lnTo>
                  <a:lnTo>
                    <a:pt x="62" y="270"/>
                  </a:lnTo>
                  <a:lnTo>
                    <a:pt x="87" y="253"/>
                  </a:lnTo>
                  <a:lnTo>
                    <a:pt x="114" y="240"/>
                  </a:lnTo>
                  <a:lnTo>
                    <a:pt x="143" y="232"/>
                  </a:lnTo>
                  <a:lnTo>
                    <a:pt x="174" y="230"/>
                  </a:lnTo>
                  <a:lnTo>
                    <a:pt x="892" y="230"/>
                  </a:lnTo>
                  <a:lnTo>
                    <a:pt x="818" y="83"/>
                  </a:lnTo>
                  <a:lnTo>
                    <a:pt x="814" y="68"/>
                  </a:lnTo>
                  <a:lnTo>
                    <a:pt x="813" y="53"/>
                  </a:lnTo>
                  <a:lnTo>
                    <a:pt x="815" y="39"/>
                  </a:lnTo>
                  <a:lnTo>
                    <a:pt x="821" y="26"/>
                  </a:lnTo>
                  <a:lnTo>
                    <a:pt x="831" y="15"/>
                  </a:lnTo>
                  <a:lnTo>
                    <a:pt x="844" y="6"/>
                  </a:lnTo>
                  <a:lnTo>
                    <a:pt x="859" y="1"/>
                  </a:lnTo>
                  <a:lnTo>
                    <a:pt x="8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446"/>
            <p:cNvSpPr>
              <a:spLocks noEditPoints="1"/>
            </p:cNvSpPr>
            <p:nvPr/>
          </p:nvSpPr>
          <p:spPr bwMode="auto">
            <a:xfrm>
              <a:off x="5538788" y="4441825"/>
              <a:ext cx="238125" cy="236538"/>
            </a:xfrm>
            <a:custGeom>
              <a:avLst/>
              <a:gdLst>
                <a:gd name="T0" fmla="*/ 647 w 1507"/>
                <a:gd name="T1" fmla="*/ 426 h 1490"/>
                <a:gd name="T2" fmla="*/ 548 w 1507"/>
                <a:gd name="T3" fmla="*/ 525 h 1490"/>
                <a:gd name="T4" fmla="*/ 522 w 1507"/>
                <a:gd name="T5" fmla="*/ 861 h 1490"/>
                <a:gd name="T6" fmla="*/ 558 w 1507"/>
                <a:gd name="T7" fmla="*/ 983 h 1490"/>
                <a:gd name="T8" fmla="*/ 316 w 1507"/>
                <a:gd name="T9" fmla="*/ 1204 h 1490"/>
                <a:gd name="T10" fmla="*/ 373 w 1507"/>
                <a:gd name="T11" fmla="*/ 1251 h 1490"/>
                <a:gd name="T12" fmla="*/ 452 w 1507"/>
                <a:gd name="T13" fmla="*/ 1301 h 1490"/>
                <a:gd name="T14" fmla="*/ 689 w 1507"/>
                <a:gd name="T15" fmla="*/ 1372 h 1490"/>
                <a:gd name="T16" fmla="*/ 942 w 1507"/>
                <a:gd name="T17" fmla="*/ 1347 h 1490"/>
                <a:gd name="T18" fmla="*/ 1110 w 1507"/>
                <a:gd name="T19" fmla="*/ 1268 h 1490"/>
                <a:gd name="T20" fmla="*/ 1170 w 1507"/>
                <a:gd name="T21" fmla="*/ 1222 h 1490"/>
                <a:gd name="T22" fmla="*/ 949 w 1507"/>
                <a:gd name="T23" fmla="*/ 983 h 1490"/>
                <a:gd name="T24" fmla="*/ 985 w 1507"/>
                <a:gd name="T25" fmla="*/ 861 h 1490"/>
                <a:gd name="T26" fmla="*/ 959 w 1507"/>
                <a:gd name="T27" fmla="*/ 525 h 1490"/>
                <a:gd name="T28" fmla="*/ 860 w 1507"/>
                <a:gd name="T29" fmla="*/ 426 h 1490"/>
                <a:gd name="T30" fmla="*/ 753 w 1507"/>
                <a:gd name="T31" fmla="*/ 115 h 1490"/>
                <a:gd name="T32" fmla="*/ 506 w 1507"/>
                <a:gd name="T33" fmla="*/ 165 h 1490"/>
                <a:gd name="T34" fmla="*/ 302 w 1507"/>
                <a:gd name="T35" fmla="*/ 300 h 1490"/>
                <a:gd name="T36" fmla="*/ 166 w 1507"/>
                <a:gd name="T37" fmla="*/ 500 h 1490"/>
                <a:gd name="T38" fmla="*/ 115 w 1507"/>
                <a:gd name="T39" fmla="*/ 745 h 1490"/>
                <a:gd name="T40" fmla="*/ 164 w 1507"/>
                <a:gd name="T41" fmla="*/ 985 h 1490"/>
                <a:gd name="T42" fmla="*/ 427 w 1507"/>
                <a:gd name="T43" fmla="*/ 979 h 1490"/>
                <a:gd name="T44" fmla="*/ 406 w 1507"/>
                <a:gd name="T45" fmla="*/ 631 h 1490"/>
                <a:gd name="T46" fmla="*/ 453 w 1507"/>
                <a:gd name="T47" fmla="*/ 457 h 1490"/>
                <a:gd name="T48" fmla="*/ 578 w 1507"/>
                <a:gd name="T49" fmla="*/ 334 h 1490"/>
                <a:gd name="T50" fmla="*/ 753 w 1507"/>
                <a:gd name="T51" fmla="*/ 287 h 1490"/>
                <a:gd name="T52" fmla="*/ 929 w 1507"/>
                <a:gd name="T53" fmla="*/ 334 h 1490"/>
                <a:gd name="T54" fmla="*/ 1054 w 1507"/>
                <a:gd name="T55" fmla="*/ 457 h 1490"/>
                <a:gd name="T56" fmla="*/ 1101 w 1507"/>
                <a:gd name="T57" fmla="*/ 631 h 1490"/>
                <a:gd name="T58" fmla="*/ 1080 w 1507"/>
                <a:gd name="T59" fmla="*/ 978 h 1490"/>
                <a:gd name="T60" fmla="*/ 1343 w 1507"/>
                <a:gd name="T61" fmla="*/ 985 h 1490"/>
                <a:gd name="T62" fmla="*/ 1392 w 1507"/>
                <a:gd name="T63" fmla="*/ 745 h 1490"/>
                <a:gd name="T64" fmla="*/ 1341 w 1507"/>
                <a:gd name="T65" fmla="*/ 500 h 1490"/>
                <a:gd name="T66" fmla="*/ 1205 w 1507"/>
                <a:gd name="T67" fmla="*/ 300 h 1490"/>
                <a:gd name="T68" fmla="*/ 1001 w 1507"/>
                <a:gd name="T69" fmla="*/ 165 h 1490"/>
                <a:gd name="T70" fmla="*/ 753 w 1507"/>
                <a:gd name="T71" fmla="*/ 115 h 1490"/>
                <a:gd name="T72" fmla="*/ 954 w 1507"/>
                <a:gd name="T73" fmla="*/ 26 h 1490"/>
                <a:gd name="T74" fmla="*/ 1188 w 1507"/>
                <a:gd name="T75" fmla="*/ 136 h 1490"/>
                <a:gd name="T76" fmla="*/ 1369 w 1507"/>
                <a:gd name="T77" fmla="*/ 316 h 1490"/>
                <a:gd name="T78" fmla="*/ 1480 w 1507"/>
                <a:gd name="T79" fmla="*/ 548 h 1490"/>
                <a:gd name="T80" fmla="*/ 1504 w 1507"/>
                <a:gd name="T81" fmla="*/ 814 h 1490"/>
                <a:gd name="T82" fmla="*/ 1432 w 1507"/>
                <a:gd name="T83" fmla="*/ 1069 h 1490"/>
                <a:gd name="T84" fmla="*/ 1354 w 1507"/>
                <a:gd name="T85" fmla="*/ 1194 h 1490"/>
                <a:gd name="T86" fmla="*/ 1299 w 1507"/>
                <a:gd name="T87" fmla="*/ 1257 h 1490"/>
                <a:gd name="T88" fmla="*/ 1237 w 1507"/>
                <a:gd name="T89" fmla="*/ 1317 h 1490"/>
                <a:gd name="T90" fmla="*/ 1138 w 1507"/>
                <a:gd name="T91" fmla="*/ 1385 h 1490"/>
                <a:gd name="T92" fmla="*/ 991 w 1507"/>
                <a:gd name="T93" fmla="*/ 1452 h 1490"/>
                <a:gd name="T94" fmla="*/ 867 w 1507"/>
                <a:gd name="T95" fmla="*/ 1480 h 1490"/>
                <a:gd name="T96" fmla="*/ 711 w 1507"/>
                <a:gd name="T97" fmla="*/ 1489 h 1490"/>
                <a:gd name="T98" fmla="*/ 554 w 1507"/>
                <a:gd name="T99" fmla="*/ 1462 h 1490"/>
                <a:gd name="T100" fmla="*/ 403 w 1507"/>
                <a:gd name="T101" fmla="*/ 1404 h 1490"/>
                <a:gd name="T102" fmla="*/ 273 w 1507"/>
                <a:gd name="T103" fmla="*/ 1319 h 1490"/>
                <a:gd name="T104" fmla="*/ 212 w 1507"/>
                <a:gd name="T105" fmla="*/ 1262 h 1490"/>
                <a:gd name="T106" fmla="*/ 155 w 1507"/>
                <a:gd name="T107" fmla="*/ 1196 h 1490"/>
                <a:gd name="T108" fmla="*/ 108 w 1507"/>
                <a:gd name="T109" fmla="*/ 1127 h 1490"/>
                <a:gd name="T110" fmla="*/ 13 w 1507"/>
                <a:gd name="T111" fmla="*/ 882 h 1490"/>
                <a:gd name="T112" fmla="*/ 12 w 1507"/>
                <a:gd name="T113" fmla="*/ 611 h 1490"/>
                <a:gd name="T114" fmla="*/ 102 w 1507"/>
                <a:gd name="T115" fmla="*/ 369 h 1490"/>
                <a:gd name="T116" fmla="*/ 268 w 1507"/>
                <a:gd name="T117" fmla="*/ 175 h 1490"/>
                <a:gd name="T118" fmla="*/ 491 w 1507"/>
                <a:gd name="T119" fmla="*/ 47 h 1490"/>
                <a:gd name="T120" fmla="*/ 753 w 1507"/>
                <a:gd name="T121" fmla="*/ 0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7" h="1490">
                  <a:moveTo>
                    <a:pt x="753" y="401"/>
                  </a:moveTo>
                  <a:lnTo>
                    <a:pt x="716" y="404"/>
                  </a:lnTo>
                  <a:lnTo>
                    <a:pt x="680" y="413"/>
                  </a:lnTo>
                  <a:lnTo>
                    <a:pt x="647" y="426"/>
                  </a:lnTo>
                  <a:lnTo>
                    <a:pt x="617" y="446"/>
                  </a:lnTo>
                  <a:lnTo>
                    <a:pt x="590" y="469"/>
                  </a:lnTo>
                  <a:lnTo>
                    <a:pt x="566" y="496"/>
                  </a:lnTo>
                  <a:lnTo>
                    <a:pt x="548" y="525"/>
                  </a:lnTo>
                  <a:lnTo>
                    <a:pt x="534" y="558"/>
                  </a:lnTo>
                  <a:lnTo>
                    <a:pt x="524" y="593"/>
                  </a:lnTo>
                  <a:lnTo>
                    <a:pt x="522" y="631"/>
                  </a:lnTo>
                  <a:lnTo>
                    <a:pt x="522" y="861"/>
                  </a:lnTo>
                  <a:lnTo>
                    <a:pt x="524" y="893"/>
                  </a:lnTo>
                  <a:lnTo>
                    <a:pt x="531" y="924"/>
                  </a:lnTo>
                  <a:lnTo>
                    <a:pt x="542" y="954"/>
                  </a:lnTo>
                  <a:lnTo>
                    <a:pt x="558" y="983"/>
                  </a:lnTo>
                  <a:lnTo>
                    <a:pt x="578" y="1009"/>
                  </a:lnTo>
                  <a:lnTo>
                    <a:pt x="634" y="1074"/>
                  </a:lnTo>
                  <a:lnTo>
                    <a:pt x="297" y="1185"/>
                  </a:lnTo>
                  <a:lnTo>
                    <a:pt x="316" y="1204"/>
                  </a:lnTo>
                  <a:lnTo>
                    <a:pt x="337" y="1222"/>
                  </a:lnTo>
                  <a:lnTo>
                    <a:pt x="341" y="1225"/>
                  </a:lnTo>
                  <a:lnTo>
                    <a:pt x="345" y="1229"/>
                  </a:lnTo>
                  <a:lnTo>
                    <a:pt x="373" y="1251"/>
                  </a:lnTo>
                  <a:lnTo>
                    <a:pt x="397" y="1268"/>
                  </a:lnTo>
                  <a:lnTo>
                    <a:pt x="398" y="1269"/>
                  </a:lnTo>
                  <a:lnTo>
                    <a:pt x="399" y="1269"/>
                  </a:lnTo>
                  <a:lnTo>
                    <a:pt x="452" y="1301"/>
                  </a:lnTo>
                  <a:lnTo>
                    <a:pt x="507" y="1326"/>
                  </a:lnTo>
                  <a:lnTo>
                    <a:pt x="565" y="1347"/>
                  </a:lnTo>
                  <a:lnTo>
                    <a:pt x="626" y="1362"/>
                  </a:lnTo>
                  <a:lnTo>
                    <a:pt x="689" y="1372"/>
                  </a:lnTo>
                  <a:lnTo>
                    <a:pt x="753" y="1375"/>
                  </a:lnTo>
                  <a:lnTo>
                    <a:pt x="818" y="1372"/>
                  </a:lnTo>
                  <a:lnTo>
                    <a:pt x="880" y="1362"/>
                  </a:lnTo>
                  <a:lnTo>
                    <a:pt x="942" y="1347"/>
                  </a:lnTo>
                  <a:lnTo>
                    <a:pt x="1000" y="1326"/>
                  </a:lnTo>
                  <a:lnTo>
                    <a:pt x="1055" y="1301"/>
                  </a:lnTo>
                  <a:lnTo>
                    <a:pt x="1108" y="1269"/>
                  </a:lnTo>
                  <a:lnTo>
                    <a:pt x="1110" y="1268"/>
                  </a:lnTo>
                  <a:lnTo>
                    <a:pt x="1133" y="1251"/>
                  </a:lnTo>
                  <a:lnTo>
                    <a:pt x="1161" y="1229"/>
                  </a:lnTo>
                  <a:lnTo>
                    <a:pt x="1166" y="1225"/>
                  </a:lnTo>
                  <a:lnTo>
                    <a:pt x="1170" y="1222"/>
                  </a:lnTo>
                  <a:lnTo>
                    <a:pt x="1210" y="1185"/>
                  </a:lnTo>
                  <a:lnTo>
                    <a:pt x="873" y="1074"/>
                  </a:lnTo>
                  <a:lnTo>
                    <a:pt x="929" y="1009"/>
                  </a:lnTo>
                  <a:lnTo>
                    <a:pt x="949" y="983"/>
                  </a:lnTo>
                  <a:lnTo>
                    <a:pt x="964" y="954"/>
                  </a:lnTo>
                  <a:lnTo>
                    <a:pt x="976" y="924"/>
                  </a:lnTo>
                  <a:lnTo>
                    <a:pt x="983" y="893"/>
                  </a:lnTo>
                  <a:lnTo>
                    <a:pt x="985" y="861"/>
                  </a:lnTo>
                  <a:lnTo>
                    <a:pt x="985" y="631"/>
                  </a:lnTo>
                  <a:lnTo>
                    <a:pt x="983" y="593"/>
                  </a:lnTo>
                  <a:lnTo>
                    <a:pt x="973" y="558"/>
                  </a:lnTo>
                  <a:lnTo>
                    <a:pt x="959" y="525"/>
                  </a:lnTo>
                  <a:lnTo>
                    <a:pt x="941" y="496"/>
                  </a:lnTo>
                  <a:lnTo>
                    <a:pt x="917" y="469"/>
                  </a:lnTo>
                  <a:lnTo>
                    <a:pt x="890" y="446"/>
                  </a:lnTo>
                  <a:lnTo>
                    <a:pt x="860" y="426"/>
                  </a:lnTo>
                  <a:lnTo>
                    <a:pt x="827" y="413"/>
                  </a:lnTo>
                  <a:lnTo>
                    <a:pt x="791" y="404"/>
                  </a:lnTo>
                  <a:lnTo>
                    <a:pt x="753" y="401"/>
                  </a:lnTo>
                  <a:close/>
                  <a:moveTo>
                    <a:pt x="753" y="115"/>
                  </a:moveTo>
                  <a:lnTo>
                    <a:pt x="688" y="118"/>
                  </a:lnTo>
                  <a:lnTo>
                    <a:pt x="625" y="127"/>
                  </a:lnTo>
                  <a:lnTo>
                    <a:pt x="564" y="143"/>
                  </a:lnTo>
                  <a:lnTo>
                    <a:pt x="506" y="165"/>
                  </a:lnTo>
                  <a:lnTo>
                    <a:pt x="450" y="191"/>
                  </a:lnTo>
                  <a:lnTo>
                    <a:pt x="397" y="222"/>
                  </a:lnTo>
                  <a:lnTo>
                    <a:pt x="348" y="258"/>
                  </a:lnTo>
                  <a:lnTo>
                    <a:pt x="302" y="300"/>
                  </a:lnTo>
                  <a:lnTo>
                    <a:pt x="261" y="344"/>
                  </a:lnTo>
                  <a:lnTo>
                    <a:pt x="225" y="392"/>
                  </a:lnTo>
                  <a:lnTo>
                    <a:pt x="193" y="444"/>
                  </a:lnTo>
                  <a:lnTo>
                    <a:pt x="166" y="500"/>
                  </a:lnTo>
                  <a:lnTo>
                    <a:pt x="144" y="558"/>
                  </a:lnTo>
                  <a:lnTo>
                    <a:pt x="128" y="618"/>
                  </a:lnTo>
                  <a:lnTo>
                    <a:pt x="118" y="681"/>
                  </a:lnTo>
                  <a:lnTo>
                    <a:pt x="115" y="745"/>
                  </a:lnTo>
                  <a:lnTo>
                    <a:pt x="118" y="808"/>
                  </a:lnTo>
                  <a:lnTo>
                    <a:pt x="128" y="869"/>
                  </a:lnTo>
                  <a:lnTo>
                    <a:pt x="143" y="927"/>
                  </a:lnTo>
                  <a:lnTo>
                    <a:pt x="164" y="985"/>
                  </a:lnTo>
                  <a:lnTo>
                    <a:pt x="189" y="1038"/>
                  </a:lnTo>
                  <a:lnTo>
                    <a:pt x="219" y="1090"/>
                  </a:lnTo>
                  <a:lnTo>
                    <a:pt x="443" y="1016"/>
                  </a:lnTo>
                  <a:lnTo>
                    <a:pt x="427" y="979"/>
                  </a:lnTo>
                  <a:lnTo>
                    <a:pt x="415" y="941"/>
                  </a:lnTo>
                  <a:lnTo>
                    <a:pt x="408" y="902"/>
                  </a:lnTo>
                  <a:lnTo>
                    <a:pt x="406" y="861"/>
                  </a:lnTo>
                  <a:lnTo>
                    <a:pt x="406" y="631"/>
                  </a:lnTo>
                  <a:lnTo>
                    <a:pt x="409" y="584"/>
                  </a:lnTo>
                  <a:lnTo>
                    <a:pt x="418" y="539"/>
                  </a:lnTo>
                  <a:lnTo>
                    <a:pt x="433" y="497"/>
                  </a:lnTo>
                  <a:lnTo>
                    <a:pt x="453" y="457"/>
                  </a:lnTo>
                  <a:lnTo>
                    <a:pt x="478" y="420"/>
                  </a:lnTo>
                  <a:lnTo>
                    <a:pt x="507" y="387"/>
                  </a:lnTo>
                  <a:lnTo>
                    <a:pt x="541" y="358"/>
                  </a:lnTo>
                  <a:lnTo>
                    <a:pt x="578" y="334"/>
                  </a:lnTo>
                  <a:lnTo>
                    <a:pt x="618" y="314"/>
                  </a:lnTo>
                  <a:lnTo>
                    <a:pt x="661" y="299"/>
                  </a:lnTo>
                  <a:lnTo>
                    <a:pt x="706" y="289"/>
                  </a:lnTo>
                  <a:lnTo>
                    <a:pt x="753" y="287"/>
                  </a:lnTo>
                  <a:lnTo>
                    <a:pt x="801" y="289"/>
                  </a:lnTo>
                  <a:lnTo>
                    <a:pt x="846" y="299"/>
                  </a:lnTo>
                  <a:lnTo>
                    <a:pt x="889" y="314"/>
                  </a:lnTo>
                  <a:lnTo>
                    <a:pt x="929" y="334"/>
                  </a:lnTo>
                  <a:lnTo>
                    <a:pt x="966" y="358"/>
                  </a:lnTo>
                  <a:lnTo>
                    <a:pt x="1000" y="387"/>
                  </a:lnTo>
                  <a:lnTo>
                    <a:pt x="1029" y="420"/>
                  </a:lnTo>
                  <a:lnTo>
                    <a:pt x="1054" y="457"/>
                  </a:lnTo>
                  <a:lnTo>
                    <a:pt x="1074" y="497"/>
                  </a:lnTo>
                  <a:lnTo>
                    <a:pt x="1089" y="539"/>
                  </a:lnTo>
                  <a:lnTo>
                    <a:pt x="1098" y="584"/>
                  </a:lnTo>
                  <a:lnTo>
                    <a:pt x="1101" y="631"/>
                  </a:lnTo>
                  <a:lnTo>
                    <a:pt x="1101" y="861"/>
                  </a:lnTo>
                  <a:lnTo>
                    <a:pt x="1099" y="901"/>
                  </a:lnTo>
                  <a:lnTo>
                    <a:pt x="1092" y="940"/>
                  </a:lnTo>
                  <a:lnTo>
                    <a:pt x="1080" y="978"/>
                  </a:lnTo>
                  <a:lnTo>
                    <a:pt x="1064" y="1016"/>
                  </a:lnTo>
                  <a:lnTo>
                    <a:pt x="1287" y="1090"/>
                  </a:lnTo>
                  <a:lnTo>
                    <a:pt x="1318" y="1038"/>
                  </a:lnTo>
                  <a:lnTo>
                    <a:pt x="1343" y="985"/>
                  </a:lnTo>
                  <a:lnTo>
                    <a:pt x="1364" y="927"/>
                  </a:lnTo>
                  <a:lnTo>
                    <a:pt x="1379" y="869"/>
                  </a:lnTo>
                  <a:lnTo>
                    <a:pt x="1389" y="808"/>
                  </a:lnTo>
                  <a:lnTo>
                    <a:pt x="1392" y="745"/>
                  </a:lnTo>
                  <a:lnTo>
                    <a:pt x="1389" y="681"/>
                  </a:lnTo>
                  <a:lnTo>
                    <a:pt x="1379" y="618"/>
                  </a:lnTo>
                  <a:lnTo>
                    <a:pt x="1363" y="558"/>
                  </a:lnTo>
                  <a:lnTo>
                    <a:pt x="1341" y="500"/>
                  </a:lnTo>
                  <a:lnTo>
                    <a:pt x="1314" y="444"/>
                  </a:lnTo>
                  <a:lnTo>
                    <a:pt x="1282" y="392"/>
                  </a:lnTo>
                  <a:lnTo>
                    <a:pt x="1245" y="344"/>
                  </a:lnTo>
                  <a:lnTo>
                    <a:pt x="1205" y="300"/>
                  </a:lnTo>
                  <a:lnTo>
                    <a:pt x="1159" y="258"/>
                  </a:lnTo>
                  <a:lnTo>
                    <a:pt x="1110" y="222"/>
                  </a:lnTo>
                  <a:lnTo>
                    <a:pt x="1057" y="191"/>
                  </a:lnTo>
                  <a:lnTo>
                    <a:pt x="1001" y="165"/>
                  </a:lnTo>
                  <a:lnTo>
                    <a:pt x="943" y="143"/>
                  </a:lnTo>
                  <a:lnTo>
                    <a:pt x="882" y="127"/>
                  </a:lnTo>
                  <a:lnTo>
                    <a:pt x="819" y="118"/>
                  </a:lnTo>
                  <a:lnTo>
                    <a:pt x="753" y="115"/>
                  </a:lnTo>
                  <a:close/>
                  <a:moveTo>
                    <a:pt x="753" y="0"/>
                  </a:moveTo>
                  <a:lnTo>
                    <a:pt x="822" y="3"/>
                  </a:lnTo>
                  <a:lnTo>
                    <a:pt x="889" y="12"/>
                  </a:lnTo>
                  <a:lnTo>
                    <a:pt x="954" y="26"/>
                  </a:lnTo>
                  <a:lnTo>
                    <a:pt x="1016" y="47"/>
                  </a:lnTo>
                  <a:lnTo>
                    <a:pt x="1076" y="72"/>
                  </a:lnTo>
                  <a:lnTo>
                    <a:pt x="1133" y="102"/>
                  </a:lnTo>
                  <a:lnTo>
                    <a:pt x="1188" y="136"/>
                  </a:lnTo>
                  <a:lnTo>
                    <a:pt x="1239" y="175"/>
                  </a:lnTo>
                  <a:lnTo>
                    <a:pt x="1286" y="219"/>
                  </a:lnTo>
                  <a:lnTo>
                    <a:pt x="1329" y="266"/>
                  </a:lnTo>
                  <a:lnTo>
                    <a:pt x="1369" y="316"/>
                  </a:lnTo>
                  <a:lnTo>
                    <a:pt x="1405" y="369"/>
                  </a:lnTo>
                  <a:lnTo>
                    <a:pt x="1435" y="426"/>
                  </a:lnTo>
                  <a:lnTo>
                    <a:pt x="1460" y="486"/>
                  </a:lnTo>
                  <a:lnTo>
                    <a:pt x="1480" y="548"/>
                  </a:lnTo>
                  <a:lnTo>
                    <a:pt x="1495" y="611"/>
                  </a:lnTo>
                  <a:lnTo>
                    <a:pt x="1504" y="677"/>
                  </a:lnTo>
                  <a:lnTo>
                    <a:pt x="1507" y="745"/>
                  </a:lnTo>
                  <a:lnTo>
                    <a:pt x="1504" y="814"/>
                  </a:lnTo>
                  <a:lnTo>
                    <a:pt x="1494" y="882"/>
                  </a:lnTo>
                  <a:lnTo>
                    <a:pt x="1479" y="946"/>
                  </a:lnTo>
                  <a:lnTo>
                    <a:pt x="1458" y="1009"/>
                  </a:lnTo>
                  <a:lnTo>
                    <a:pt x="1432" y="1069"/>
                  </a:lnTo>
                  <a:lnTo>
                    <a:pt x="1399" y="1126"/>
                  </a:lnTo>
                  <a:lnTo>
                    <a:pt x="1405" y="1128"/>
                  </a:lnTo>
                  <a:lnTo>
                    <a:pt x="1356" y="1192"/>
                  </a:lnTo>
                  <a:lnTo>
                    <a:pt x="1354" y="1194"/>
                  </a:lnTo>
                  <a:lnTo>
                    <a:pt x="1352" y="1196"/>
                  </a:lnTo>
                  <a:lnTo>
                    <a:pt x="1328" y="1225"/>
                  </a:lnTo>
                  <a:lnTo>
                    <a:pt x="1305" y="1252"/>
                  </a:lnTo>
                  <a:lnTo>
                    <a:pt x="1299" y="1257"/>
                  </a:lnTo>
                  <a:lnTo>
                    <a:pt x="1295" y="1261"/>
                  </a:lnTo>
                  <a:lnTo>
                    <a:pt x="1268" y="1288"/>
                  </a:lnTo>
                  <a:lnTo>
                    <a:pt x="1239" y="1313"/>
                  </a:lnTo>
                  <a:lnTo>
                    <a:pt x="1237" y="1317"/>
                  </a:lnTo>
                  <a:lnTo>
                    <a:pt x="1234" y="1319"/>
                  </a:lnTo>
                  <a:lnTo>
                    <a:pt x="1203" y="1342"/>
                  </a:lnTo>
                  <a:lnTo>
                    <a:pt x="1171" y="1364"/>
                  </a:lnTo>
                  <a:lnTo>
                    <a:pt x="1138" y="1385"/>
                  </a:lnTo>
                  <a:lnTo>
                    <a:pt x="1104" y="1404"/>
                  </a:lnTo>
                  <a:lnTo>
                    <a:pt x="1065" y="1423"/>
                  </a:lnTo>
                  <a:lnTo>
                    <a:pt x="1031" y="1437"/>
                  </a:lnTo>
                  <a:lnTo>
                    <a:pt x="991" y="1452"/>
                  </a:lnTo>
                  <a:lnTo>
                    <a:pt x="953" y="1462"/>
                  </a:lnTo>
                  <a:lnTo>
                    <a:pt x="915" y="1472"/>
                  </a:lnTo>
                  <a:lnTo>
                    <a:pt x="891" y="1477"/>
                  </a:lnTo>
                  <a:lnTo>
                    <a:pt x="867" y="1480"/>
                  </a:lnTo>
                  <a:lnTo>
                    <a:pt x="836" y="1486"/>
                  </a:lnTo>
                  <a:lnTo>
                    <a:pt x="795" y="1489"/>
                  </a:lnTo>
                  <a:lnTo>
                    <a:pt x="753" y="1490"/>
                  </a:lnTo>
                  <a:lnTo>
                    <a:pt x="711" y="1489"/>
                  </a:lnTo>
                  <a:lnTo>
                    <a:pt x="671" y="1486"/>
                  </a:lnTo>
                  <a:lnTo>
                    <a:pt x="640" y="1480"/>
                  </a:lnTo>
                  <a:lnTo>
                    <a:pt x="592" y="1472"/>
                  </a:lnTo>
                  <a:lnTo>
                    <a:pt x="554" y="1462"/>
                  </a:lnTo>
                  <a:lnTo>
                    <a:pt x="516" y="1452"/>
                  </a:lnTo>
                  <a:lnTo>
                    <a:pt x="476" y="1437"/>
                  </a:lnTo>
                  <a:lnTo>
                    <a:pt x="442" y="1423"/>
                  </a:lnTo>
                  <a:lnTo>
                    <a:pt x="403" y="1404"/>
                  </a:lnTo>
                  <a:lnTo>
                    <a:pt x="369" y="1385"/>
                  </a:lnTo>
                  <a:lnTo>
                    <a:pt x="336" y="1364"/>
                  </a:lnTo>
                  <a:lnTo>
                    <a:pt x="303" y="1342"/>
                  </a:lnTo>
                  <a:lnTo>
                    <a:pt x="273" y="1319"/>
                  </a:lnTo>
                  <a:lnTo>
                    <a:pt x="270" y="1317"/>
                  </a:lnTo>
                  <a:lnTo>
                    <a:pt x="268" y="1313"/>
                  </a:lnTo>
                  <a:lnTo>
                    <a:pt x="239" y="1288"/>
                  </a:lnTo>
                  <a:lnTo>
                    <a:pt x="212" y="1262"/>
                  </a:lnTo>
                  <a:lnTo>
                    <a:pt x="208" y="1257"/>
                  </a:lnTo>
                  <a:lnTo>
                    <a:pt x="202" y="1252"/>
                  </a:lnTo>
                  <a:lnTo>
                    <a:pt x="179" y="1225"/>
                  </a:lnTo>
                  <a:lnTo>
                    <a:pt x="155" y="1196"/>
                  </a:lnTo>
                  <a:lnTo>
                    <a:pt x="153" y="1194"/>
                  </a:lnTo>
                  <a:lnTo>
                    <a:pt x="151" y="1192"/>
                  </a:lnTo>
                  <a:lnTo>
                    <a:pt x="102" y="1128"/>
                  </a:lnTo>
                  <a:lnTo>
                    <a:pt x="108" y="1127"/>
                  </a:lnTo>
                  <a:lnTo>
                    <a:pt x="75" y="1070"/>
                  </a:lnTo>
                  <a:lnTo>
                    <a:pt x="49" y="1009"/>
                  </a:lnTo>
                  <a:lnTo>
                    <a:pt x="28" y="946"/>
                  </a:lnTo>
                  <a:lnTo>
                    <a:pt x="13" y="882"/>
                  </a:lnTo>
                  <a:lnTo>
                    <a:pt x="3" y="814"/>
                  </a:lnTo>
                  <a:lnTo>
                    <a:pt x="0" y="745"/>
                  </a:lnTo>
                  <a:lnTo>
                    <a:pt x="3" y="677"/>
                  </a:lnTo>
                  <a:lnTo>
                    <a:pt x="12" y="611"/>
                  </a:lnTo>
                  <a:lnTo>
                    <a:pt x="27" y="548"/>
                  </a:lnTo>
                  <a:lnTo>
                    <a:pt x="47" y="486"/>
                  </a:lnTo>
                  <a:lnTo>
                    <a:pt x="72" y="426"/>
                  </a:lnTo>
                  <a:lnTo>
                    <a:pt x="102" y="369"/>
                  </a:lnTo>
                  <a:lnTo>
                    <a:pt x="138" y="316"/>
                  </a:lnTo>
                  <a:lnTo>
                    <a:pt x="177" y="266"/>
                  </a:lnTo>
                  <a:lnTo>
                    <a:pt x="221" y="219"/>
                  </a:lnTo>
                  <a:lnTo>
                    <a:pt x="268" y="175"/>
                  </a:lnTo>
                  <a:lnTo>
                    <a:pt x="319" y="136"/>
                  </a:lnTo>
                  <a:lnTo>
                    <a:pt x="373" y="102"/>
                  </a:lnTo>
                  <a:lnTo>
                    <a:pt x="430" y="72"/>
                  </a:lnTo>
                  <a:lnTo>
                    <a:pt x="491" y="47"/>
                  </a:lnTo>
                  <a:lnTo>
                    <a:pt x="553" y="26"/>
                  </a:lnTo>
                  <a:lnTo>
                    <a:pt x="618" y="12"/>
                  </a:lnTo>
                  <a:lnTo>
                    <a:pt x="685" y="3"/>
                  </a:lnTo>
                  <a:lnTo>
                    <a:pt x="7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447"/>
            <p:cNvSpPr>
              <a:spLocks/>
            </p:cNvSpPr>
            <p:nvPr/>
          </p:nvSpPr>
          <p:spPr bwMode="auto">
            <a:xfrm>
              <a:off x="5788025" y="4395788"/>
              <a:ext cx="19050" cy="19050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2 h 115"/>
                <a:gd name="T4" fmla="*/ 93 w 116"/>
                <a:gd name="T5" fmla="*/ 10 h 115"/>
                <a:gd name="T6" fmla="*/ 104 w 116"/>
                <a:gd name="T7" fmla="*/ 23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4 w 116"/>
                <a:gd name="T15" fmla="*/ 90 h 115"/>
                <a:gd name="T16" fmla="*/ 93 w 116"/>
                <a:gd name="T17" fmla="*/ 103 h 115"/>
                <a:gd name="T18" fmla="*/ 76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4 w 116"/>
                <a:gd name="T25" fmla="*/ 103 h 115"/>
                <a:gd name="T26" fmla="*/ 11 w 116"/>
                <a:gd name="T27" fmla="*/ 90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1 w 116"/>
                <a:gd name="T35" fmla="*/ 23 h 115"/>
                <a:gd name="T36" fmla="*/ 24 w 116"/>
                <a:gd name="T37" fmla="*/ 10 h 115"/>
                <a:gd name="T38" fmla="*/ 40 w 116"/>
                <a:gd name="T39" fmla="*/ 2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2"/>
                  </a:lnTo>
                  <a:lnTo>
                    <a:pt x="93" y="10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3" y="103"/>
                  </a:lnTo>
                  <a:lnTo>
                    <a:pt x="76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448"/>
            <p:cNvSpPr>
              <a:spLocks/>
            </p:cNvSpPr>
            <p:nvPr/>
          </p:nvSpPr>
          <p:spPr bwMode="auto">
            <a:xfrm>
              <a:off x="5613400" y="4395788"/>
              <a:ext cx="19050" cy="19050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2 h 115"/>
                <a:gd name="T4" fmla="*/ 92 w 116"/>
                <a:gd name="T5" fmla="*/ 10 h 115"/>
                <a:gd name="T6" fmla="*/ 105 w 116"/>
                <a:gd name="T7" fmla="*/ 23 h 115"/>
                <a:gd name="T8" fmla="*/ 114 w 116"/>
                <a:gd name="T9" fmla="*/ 39 h 115"/>
                <a:gd name="T10" fmla="*/ 116 w 116"/>
                <a:gd name="T11" fmla="*/ 57 h 115"/>
                <a:gd name="T12" fmla="*/ 114 w 116"/>
                <a:gd name="T13" fmla="*/ 75 h 115"/>
                <a:gd name="T14" fmla="*/ 105 w 116"/>
                <a:gd name="T15" fmla="*/ 90 h 115"/>
                <a:gd name="T16" fmla="*/ 92 w 116"/>
                <a:gd name="T17" fmla="*/ 103 h 115"/>
                <a:gd name="T18" fmla="*/ 76 w 116"/>
                <a:gd name="T19" fmla="*/ 111 h 115"/>
                <a:gd name="T20" fmla="*/ 58 w 116"/>
                <a:gd name="T21" fmla="*/ 115 h 115"/>
                <a:gd name="T22" fmla="*/ 39 w 116"/>
                <a:gd name="T23" fmla="*/ 111 h 115"/>
                <a:gd name="T24" fmla="*/ 24 w 116"/>
                <a:gd name="T25" fmla="*/ 103 h 115"/>
                <a:gd name="T26" fmla="*/ 11 w 116"/>
                <a:gd name="T27" fmla="*/ 90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1 w 116"/>
                <a:gd name="T35" fmla="*/ 23 h 115"/>
                <a:gd name="T36" fmla="*/ 24 w 116"/>
                <a:gd name="T37" fmla="*/ 10 h 115"/>
                <a:gd name="T38" fmla="*/ 39 w 116"/>
                <a:gd name="T39" fmla="*/ 2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4" y="39"/>
                  </a:lnTo>
                  <a:lnTo>
                    <a:pt x="116" y="57"/>
                  </a:lnTo>
                  <a:lnTo>
                    <a:pt x="114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449"/>
            <p:cNvSpPr>
              <a:spLocks/>
            </p:cNvSpPr>
            <p:nvPr/>
          </p:nvSpPr>
          <p:spPr bwMode="auto">
            <a:xfrm>
              <a:off x="5543550" y="4395788"/>
              <a:ext cx="19050" cy="19050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2 h 115"/>
                <a:gd name="T4" fmla="*/ 93 w 117"/>
                <a:gd name="T5" fmla="*/ 10 h 115"/>
                <a:gd name="T6" fmla="*/ 105 w 117"/>
                <a:gd name="T7" fmla="*/ 23 h 115"/>
                <a:gd name="T8" fmla="*/ 113 w 117"/>
                <a:gd name="T9" fmla="*/ 39 h 115"/>
                <a:gd name="T10" fmla="*/ 117 w 117"/>
                <a:gd name="T11" fmla="*/ 57 h 115"/>
                <a:gd name="T12" fmla="*/ 113 w 117"/>
                <a:gd name="T13" fmla="*/ 75 h 115"/>
                <a:gd name="T14" fmla="*/ 105 w 117"/>
                <a:gd name="T15" fmla="*/ 90 h 115"/>
                <a:gd name="T16" fmla="*/ 93 w 117"/>
                <a:gd name="T17" fmla="*/ 103 h 115"/>
                <a:gd name="T18" fmla="*/ 77 w 117"/>
                <a:gd name="T19" fmla="*/ 111 h 115"/>
                <a:gd name="T20" fmla="*/ 58 w 117"/>
                <a:gd name="T21" fmla="*/ 115 h 115"/>
                <a:gd name="T22" fmla="*/ 40 w 117"/>
                <a:gd name="T23" fmla="*/ 111 h 115"/>
                <a:gd name="T24" fmla="*/ 24 w 117"/>
                <a:gd name="T25" fmla="*/ 103 h 115"/>
                <a:gd name="T26" fmla="*/ 11 w 117"/>
                <a:gd name="T27" fmla="*/ 90 h 115"/>
                <a:gd name="T28" fmla="*/ 4 w 117"/>
                <a:gd name="T29" fmla="*/ 75 h 115"/>
                <a:gd name="T30" fmla="*/ 0 w 117"/>
                <a:gd name="T31" fmla="*/ 57 h 115"/>
                <a:gd name="T32" fmla="*/ 4 w 117"/>
                <a:gd name="T33" fmla="*/ 39 h 115"/>
                <a:gd name="T34" fmla="*/ 11 w 117"/>
                <a:gd name="T35" fmla="*/ 23 h 115"/>
                <a:gd name="T36" fmla="*/ 24 w 117"/>
                <a:gd name="T37" fmla="*/ 10 h 115"/>
                <a:gd name="T38" fmla="*/ 40 w 117"/>
                <a:gd name="T39" fmla="*/ 2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2"/>
                  </a:lnTo>
                  <a:lnTo>
                    <a:pt x="93" y="10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7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3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450"/>
            <p:cNvSpPr>
              <a:spLocks/>
            </p:cNvSpPr>
            <p:nvPr/>
          </p:nvSpPr>
          <p:spPr bwMode="auto">
            <a:xfrm>
              <a:off x="5508625" y="4395788"/>
              <a:ext cx="19050" cy="19050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2 h 115"/>
                <a:gd name="T4" fmla="*/ 92 w 116"/>
                <a:gd name="T5" fmla="*/ 10 h 115"/>
                <a:gd name="T6" fmla="*/ 105 w 116"/>
                <a:gd name="T7" fmla="*/ 23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5 w 116"/>
                <a:gd name="T15" fmla="*/ 90 h 115"/>
                <a:gd name="T16" fmla="*/ 92 w 116"/>
                <a:gd name="T17" fmla="*/ 103 h 115"/>
                <a:gd name="T18" fmla="*/ 76 w 116"/>
                <a:gd name="T19" fmla="*/ 111 h 115"/>
                <a:gd name="T20" fmla="*/ 58 w 116"/>
                <a:gd name="T21" fmla="*/ 115 h 115"/>
                <a:gd name="T22" fmla="*/ 39 w 116"/>
                <a:gd name="T23" fmla="*/ 111 h 115"/>
                <a:gd name="T24" fmla="*/ 23 w 116"/>
                <a:gd name="T25" fmla="*/ 103 h 115"/>
                <a:gd name="T26" fmla="*/ 11 w 116"/>
                <a:gd name="T27" fmla="*/ 90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1 w 116"/>
                <a:gd name="T35" fmla="*/ 23 h 115"/>
                <a:gd name="T36" fmla="*/ 23 w 116"/>
                <a:gd name="T37" fmla="*/ 10 h 115"/>
                <a:gd name="T38" fmla="*/ 39 w 116"/>
                <a:gd name="T39" fmla="*/ 2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5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451"/>
            <p:cNvSpPr>
              <a:spLocks/>
            </p:cNvSpPr>
            <p:nvPr/>
          </p:nvSpPr>
          <p:spPr bwMode="auto">
            <a:xfrm>
              <a:off x="5578475" y="4395788"/>
              <a:ext cx="19050" cy="19050"/>
            </a:xfrm>
            <a:custGeom>
              <a:avLst/>
              <a:gdLst>
                <a:gd name="T0" fmla="*/ 58 w 115"/>
                <a:gd name="T1" fmla="*/ 0 h 115"/>
                <a:gd name="T2" fmla="*/ 76 w 115"/>
                <a:gd name="T3" fmla="*/ 2 h 115"/>
                <a:gd name="T4" fmla="*/ 92 w 115"/>
                <a:gd name="T5" fmla="*/ 10 h 115"/>
                <a:gd name="T6" fmla="*/ 104 w 115"/>
                <a:gd name="T7" fmla="*/ 23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4 w 115"/>
                <a:gd name="T15" fmla="*/ 90 h 115"/>
                <a:gd name="T16" fmla="*/ 92 w 115"/>
                <a:gd name="T17" fmla="*/ 103 h 115"/>
                <a:gd name="T18" fmla="*/ 76 w 115"/>
                <a:gd name="T19" fmla="*/ 111 h 115"/>
                <a:gd name="T20" fmla="*/ 58 w 115"/>
                <a:gd name="T21" fmla="*/ 115 h 115"/>
                <a:gd name="T22" fmla="*/ 40 w 115"/>
                <a:gd name="T23" fmla="*/ 111 h 115"/>
                <a:gd name="T24" fmla="*/ 24 w 115"/>
                <a:gd name="T25" fmla="*/ 103 h 115"/>
                <a:gd name="T26" fmla="*/ 11 w 115"/>
                <a:gd name="T27" fmla="*/ 90 h 115"/>
                <a:gd name="T28" fmla="*/ 2 w 115"/>
                <a:gd name="T29" fmla="*/ 75 h 115"/>
                <a:gd name="T30" fmla="*/ 0 w 115"/>
                <a:gd name="T31" fmla="*/ 57 h 115"/>
                <a:gd name="T32" fmla="*/ 2 w 115"/>
                <a:gd name="T33" fmla="*/ 39 h 115"/>
                <a:gd name="T34" fmla="*/ 11 w 115"/>
                <a:gd name="T35" fmla="*/ 23 h 115"/>
                <a:gd name="T36" fmla="*/ 24 w 115"/>
                <a:gd name="T37" fmla="*/ 10 h 115"/>
                <a:gd name="T38" fmla="*/ 40 w 115"/>
                <a:gd name="T39" fmla="*/ 2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452"/>
            <p:cNvSpPr>
              <a:spLocks/>
            </p:cNvSpPr>
            <p:nvPr/>
          </p:nvSpPr>
          <p:spPr bwMode="auto">
            <a:xfrm>
              <a:off x="5648325" y="4395788"/>
              <a:ext cx="19050" cy="19050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2 h 115"/>
                <a:gd name="T4" fmla="*/ 93 w 117"/>
                <a:gd name="T5" fmla="*/ 10 h 115"/>
                <a:gd name="T6" fmla="*/ 106 w 117"/>
                <a:gd name="T7" fmla="*/ 23 h 115"/>
                <a:gd name="T8" fmla="*/ 113 w 117"/>
                <a:gd name="T9" fmla="*/ 39 h 115"/>
                <a:gd name="T10" fmla="*/ 117 w 117"/>
                <a:gd name="T11" fmla="*/ 57 h 115"/>
                <a:gd name="T12" fmla="*/ 113 w 117"/>
                <a:gd name="T13" fmla="*/ 75 h 115"/>
                <a:gd name="T14" fmla="*/ 106 w 117"/>
                <a:gd name="T15" fmla="*/ 90 h 115"/>
                <a:gd name="T16" fmla="*/ 93 w 117"/>
                <a:gd name="T17" fmla="*/ 103 h 115"/>
                <a:gd name="T18" fmla="*/ 77 w 117"/>
                <a:gd name="T19" fmla="*/ 111 h 115"/>
                <a:gd name="T20" fmla="*/ 58 w 117"/>
                <a:gd name="T21" fmla="*/ 115 h 115"/>
                <a:gd name="T22" fmla="*/ 40 w 117"/>
                <a:gd name="T23" fmla="*/ 111 h 115"/>
                <a:gd name="T24" fmla="*/ 24 w 117"/>
                <a:gd name="T25" fmla="*/ 103 h 115"/>
                <a:gd name="T26" fmla="*/ 11 w 117"/>
                <a:gd name="T27" fmla="*/ 90 h 115"/>
                <a:gd name="T28" fmla="*/ 4 w 117"/>
                <a:gd name="T29" fmla="*/ 75 h 115"/>
                <a:gd name="T30" fmla="*/ 0 w 117"/>
                <a:gd name="T31" fmla="*/ 57 h 115"/>
                <a:gd name="T32" fmla="*/ 4 w 117"/>
                <a:gd name="T33" fmla="*/ 39 h 115"/>
                <a:gd name="T34" fmla="*/ 11 w 117"/>
                <a:gd name="T35" fmla="*/ 23 h 115"/>
                <a:gd name="T36" fmla="*/ 24 w 117"/>
                <a:gd name="T37" fmla="*/ 10 h 115"/>
                <a:gd name="T38" fmla="*/ 40 w 117"/>
                <a:gd name="T39" fmla="*/ 2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2"/>
                  </a:lnTo>
                  <a:lnTo>
                    <a:pt x="93" y="10"/>
                  </a:lnTo>
                  <a:lnTo>
                    <a:pt x="106" y="23"/>
                  </a:lnTo>
                  <a:lnTo>
                    <a:pt x="113" y="39"/>
                  </a:lnTo>
                  <a:lnTo>
                    <a:pt x="117" y="57"/>
                  </a:lnTo>
                  <a:lnTo>
                    <a:pt x="113" y="75"/>
                  </a:lnTo>
                  <a:lnTo>
                    <a:pt x="106" y="90"/>
                  </a:lnTo>
                  <a:lnTo>
                    <a:pt x="93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453"/>
            <p:cNvSpPr>
              <a:spLocks/>
            </p:cNvSpPr>
            <p:nvPr/>
          </p:nvSpPr>
          <p:spPr bwMode="auto">
            <a:xfrm>
              <a:off x="5753100" y="4395788"/>
              <a:ext cx="19050" cy="19050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2 h 115"/>
                <a:gd name="T4" fmla="*/ 93 w 117"/>
                <a:gd name="T5" fmla="*/ 10 h 115"/>
                <a:gd name="T6" fmla="*/ 106 w 117"/>
                <a:gd name="T7" fmla="*/ 23 h 115"/>
                <a:gd name="T8" fmla="*/ 113 w 117"/>
                <a:gd name="T9" fmla="*/ 39 h 115"/>
                <a:gd name="T10" fmla="*/ 117 w 117"/>
                <a:gd name="T11" fmla="*/ 57 h 115"/>
                <a:gd name="T12" fmla="*/ 113 w 117"/>
                <a:gd name="T13" fmla="*/ 75 h 115"/>
                <a:gd name="T14" fmla="*/ 106 w 117"/>
                <a:gd name="T15" fmla="*/ 90 h 115"/>
                <a:gd name="T16" fmla="*/ 93 w 117"/>
                <a:gd name="T17" fmla="*/ 103 h 115"/>
                <a:gd name="T18" fmla="*/ 77 w 117"/>
                <a:gd name="T19" fmla="*/ 111 h 115"/>
                <a:gd name="T20" fmla="*/ 58 w 117"/>
                <a:gd name="T21" fmla="*/ 115 h 115"/>
                <a:gd name="T22" fmla="*/ 40 w 117"/>
                <a:gd name="T23" fmla="*/ 111 h 115"/>
                <a:gd name="T24" fmla="*/ 24 w 117"/>
                <a:gd name="T25" fmla="*/ 103 h 115"/>
                <a:gd name="T26" fmla="*/ 12 w 117"/>
                <a:gd name="T27" fmla="*/ 90 h 115"/>
                <a:gd name="T28" fmla="*/ 4 w 117"/>
                <a:gd name="T29" fmla="*/ 75 h 115"/>
                <a:gd name="T30" fmla="*/ 0 w 117"/>
                <a:gd name="T31" fmla="*/ 57 h 115"/>
                <a:gd name="T32" fmla="*/ 4 w 117"/>
                <a:gd name="T33" fmla="*/ 39 h 115"/>
                <a:gd name="T34" fmla="*/ 12 w 117"/>
                <a:gd name="T35" fmla="*/ 23 h 115"/>
                <a:gd name="T36" fmla="*/ 24 w 117"/>
                <a:gd name="T37" fmla="*/ 10 h 115"/>
                <a:gd name="T38" fmla="*/ 40 w 117"/>
                <a:gd name="T39" fmla="*/ 2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2"/>
                  </a:lnTo>
                  <a:lnTo>
                    <a:pt x="93" y="10"/>
                  </a:lnTo>
                  <a:lnTo>
                    <a:pt x="106" y="23"/>
                  </a:lnTo>
                  <a:lnTo>
                    <a:pt x="113" y="39"/>
                  </a:lnTo>
                  <a:lnTo>
                    <a:pt x="117" y="57"/>
                  </a:lnTo>
                  <a:lnTo>
                    <a:pt x="113" y="75"/>
                  </a:lnTo>
                  <a:lnTo>
                    <a:pt x="106" y="90"/>
                  </a:lnTo>
                  <a:lnTo>
                    <a:pt x="93" y="103"/>
                  </a:lnTo>
                  <a:lnTo>
                    <a:pt x="77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454"/>
            <p:cNvSpPr>
              <a:spLocks/>
            </p:cNvSpPr>
            <p:nvPr/>
          </p:nvSpPr>
          <p:spPr bwMode="auto">
            <a:xfrm>
              <a:off x="5718175" y="4395788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2 h 115"/>
                <a:gd name="T4" fmla="*/ 91 w 115"/>
                <a:gd name="T5" fmla="*/ 10 h 115"/>
                <a:gd name="T6" fmla="*/ 104 w 115"/>
                <a:gd name="T7" fmla="*/ 23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4 w 115"/>
                <a:gd name="T15" fmla="*/ 90 h 115"/>
                <a:gd name="T16" fmla="*/ 91 w 115"/>
                <a:gd name="T17" fmla="*/ 103 h 115"/>
                <a:gd name="T18" fmla="*/ 75 w 115"/>
                <a:gd name="T19" fmla="*/ 111 h 115"/>
                <a:gd name="T20" fmla="*/ 57 w 115"/>
                <a:gd name="T21" fmla="*/ 115 h 115"/>
                <a:gd name="T22" fmla="*/ 38 w 115"/>
                <a:gd name="T23" fmla="*/ 111 h 115"/>
                <a:gd name="T24" fmla="*/ 23 w 115"/>
                <a:gd name="T25" fmla="*/ 103 h 115"/>
                <a:gd name="T26" fmla="*/ 10 w 115"/>
                <a:gd name="T27" fmla="*/ 90 h 115"/>
                <a:gd name="T28" fmla="*/ 2 w 115"/>
                <a:gd name="T29" fmla="*/ 75 h 115"/>
                <a:gd name="T30" fmla="*/ 0 w 115"/>
                <a:gd name="T31" fmla="*/ 57 h 115"/>
                <a:gd name="T32" fmla="*/ 2 w 115"/>
                <a:gd name="T33" fmla="*/ 39 h 115"/>
                <a:gd name="T34" fmla="*/ 10 w 115"/>
                <a:gd name="T35" fmla="*/ 23 h 115"/>
                <a:gd name="T36" fmla="*/ 23 w 115"/>
                <a:gd name="T37" fmla="*/ 10 h 115"/>
                <a:gd name="T38" fmla="*/ 38 w 115"/>
                <a:gd name="T39" fmla="*/ 2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2"/>
                  </a:lnTo>
                  <a:lnTo>
                    <a:pt x="91" y="10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5"/>
                  </a:lnTo>
                  <a:lnTo>
                    <a:pt x="38" y="111"/>
                  </a:lnTo>
                  <a:lnTo>
                    <a:pt x="23" y="103"/>
                  </a:lnTo>
                  <a:lnTo>
                    <a:pt x="10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455"/>
            <p:cNvSpPr>
              <a:spLocks/>
            </p:cNvSpPr>
            <p:nvPr/>
          </p:nvSpPr>
          <p:spPr bwMode="auto">
            <a:xfrm>
              <a:off x="5683250" y="4395788"/>
              <a:ext cx="19050" cy="19050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2 h 115"/>
                <a:gd name="T4" fmla="*/ 92 w 116"/>
                <a:gd name="T5" fmla="*/ 10 h 115"/>
                <a:gd name="T6" fmla="*/ 104 w 116"/>
                <a:gd name="T7" fmla="*/ 23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4 w 116"/>
                <a:gd name="T15" fmla="*/ 90 h 115"/>
                <a:gd name="T16" fmla="*/ 92 w 116"/>
                <a:gd name="T17" fmla="*/ 103 h 115"/>
                <a:gd name="T18" fmla="*/ 76 w 116"/>
                <a:gd name="T19" fmla="*/ 111 h 115"/>
                <a:gd name="T20" fmla="*/ 58 w 116"/>
                <a:gd name="T21" fmla="*/ 115 h 115"/>
                <a:gd name="T22" fmla="*/ 40 w 116"/>
                <a:gd name="T23" fmla="*/ 111 h 115"/>
                <a:gd name="T24" fmla="*/ 24 w 116"/>
                <a:gd name="T25" fmla="*/ 103 h 115"/>
                <a:gd name="T26" fmla="*/ 11 w 116"/>
                <a:gd name="T27" fmla="*/ 90 h 115"/>
                <a:gd name="T28" fmla="*/ 2 w 116"/>
                <a:gd name="T29" fmla="*/ 75 h 115"/>
                <a:gd name="T30" fmla="*/ 0 w 116"/>
                <a:gd name="T31" fmla="*/ 57 h 115"/>
                <a:gd name="T32" fmla="*/ 2 w 116"/>
                <a:gd name="T33" fmla="*/ 39 h 115"/>
                <a:gd name="T34" fmla="*/ 11 w 116"/>
                <a:gd name="T35" fmla="*/ 23 h 115"/>
                <a:gd name="T36" fmla="*/ 24 w 116"/>
                <a:gd name="T37" fmla="*/ 10 h 115"/>
                <a:gd name="T38" fmla="*/ 40 w 116"/>
                <a:gd name="T39" fmla="*/ 2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2"/>
                  </a:lnTo>
                  <a:lnTo>
                    <a:pt x="92" y="10"/>
                  </a:lnTo>
                  <a:lnTo>
                    <a:pt x="104" y="23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4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456"/>
            <p:cNvSpPr>
              <a:spLocks/>
            </p:cNvSpPr>
            <p:nvPr/>
          </p:nvSpPr>
          <p:spPr bwMode="auto">
            <a:xfrm>
              <a:off x="5508625" y="4714875"/>
              <a:ext cx="19050" cy="17463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2 w 116"/>
                <a:gd name="T5" fmla="*/ 11 h 115"/>
                <a:gd name="T6" fmla="*/ 105 w 116"/>
                <a:gd name="T7" fmla="*/ 24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5 w 116"/>
                <a:gd name="T15" fmla="*/ 91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39 w 116"/>
                <a:gd name="T23" fmla="*/ 112 h 115"/>
                <a:gd name="T24" fmla="*/ 23 w 116"/>
                <a:gd name="T25" fmla="*/ 104 h 115"/>
                <a:gd name="T26" fmla="*/ 11 w 116"/>
                <a:gd name="T27" fmla="*/ 91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1 w 116"/>
                <a:gd name="T35" fmla="*/ 24 h 115"/>
                <a:gd name="T36" fmla="*/ 23 w 116"/>
                <a:gd name="T37" fmla="*/ 11 h 115"/>
                <a:gd name="T38" fmla="*/ 39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5" y="91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457"/>
            <p:cNvSpPr>
              <a:spLocks/>
            </p:cNvSpPr>
            <p:nvPr/>
          </p:nvSpPr>
          <p:spPr bwMode="auto">
            <a:xfrm>
              <a:off x="5578475" y="4714875"/>
              <a:ext cx="19050" cy="17463"/>
            </a:xfrm>
            <a:custGeom>
              <a:avLst/>
              <a:gdLst>
                <a:gd name="T0" fmla="*/ 58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4 w 115"/>
                <a:gd name="T7" fmla="*/ 24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4 w 115"/>
                <a:gd name="T15" fmla="*/ 91 h 115"/>
                <a:gd name="T16" fmla="*/ 92 w 115"/>
                <a:gd name="T17" fmla="*/ 104 h 115"/>
                <a:gd name="T18" fmla="*/ 76 w 115"/>
                <a:gd name="T19" fmla="*/ 112 h 115"/>
                <a:gd name="T20" fmla="*/ 58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1 w 115"/>
                <a:gd name="T27" fmla="*/ 91 h 115"/>
                <a:gd name="T28" fmla="*/ 2 w 115"/>
                <a:gd name="T29" fmla="*/ 75 h 115"/>
                <a:gd name="T30" fmla="*/ 0 w 115"/>
                <a:gd name="T31" fmla="*/ 57 h 115"/>
                <a:gd name="T32" fmla="*/ 2 w 115"/>
                <a:gd name="T33" fmla="*/ 39 h 115"/>
                <a:gd name="T34" fmla="*/ 11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1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458"/>
            <p:cNvSpPr>
              <a:spLocks/>
            </p:cNvSpPr>
            <p:nvPr/>
          </p:nvSpPr>
          <p:spPr bwMode="auto">
            <a:xfrm>
              <a:off x="5753100" y="4714875"/>
              <a:ext cx="19050" cy="17463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3 h 115"/>
                <a:gd name="T4" fmla="*/ 93 w 117"/>
                <a:gd name="T5" fmla="*/ 11 h 115"/>
                <a:gd name="T6" fmla="*/ 106 w 117"/>
                <a:gd name="T7" fmla="*/ 24 h 115"/>
                <a:gd name="T8" fmla="*/ 113 w 117"/>
                <a:gd name="T9" fmla="*/ 39 h 115"/>
                <a:gd name="T10" fmla="*/ 117 w 117"/>
                <a:gd name="T11" fmla="*/ 57 h 115"/>
                <a:gd name="T12" fmla="*/ 113 w 117"/>
                <a:gd name="T13" fmla="*/ 75 h 115"/>
                <a:gd name="T14" fmla="*/ 106 w 117"/>
                <a:gd name="T15" fmla="*/ 91 h 115"/>
                <a:gd name="T16" fmla="*/ 93 w 117"/>
                <a:gd name="T17" fmla="*/ 104 h 115"/>
                <a:gd name="T18" fmla="*/ 77 w 117"/>
                <a:gd name="T19" fmla="*/ 112 h 115"/>
                <a:gd name="T20" fmla="*/ 58 w 117"/>
                <a:gd name="T21" fmla="*/ 115 h 115"/>
                <a:gd name="T22" fmla="*/ 40 w 117"/>
                <a:gd name="T23" fmla="*/ 112 h 115"/>
                <a:gd name="T24" fmla="*/ 24 w 117"/>
                <a:gd name="T25" fmla="*/ 104 h 115"/>
                <a:gd name="T26" fmla="*/ 12 w 117"/>
                <a:gd name="T27" fmla="*/ 91 h 115"/>
                <a:gd name="T28" fmla="*/ 4 w 117"/>
                <a:gd name="T29" fmla="*/ 75 h 115"/>
                <a:gd name="T30" fmla="*/ 0 w 117"/>
                <a:gd name="T31" fmla="*/ 57 h 115"/>
                <a:gd name="T32" fmla="*/ 4 w 117"/>
                <a:gd name="T33" fmla="*/ 39 h 115"/>
                <a:gd name="T34" fmla="*/ 12 w 117"/>
                <a:gd name="T35" fmla="*/ 24 h 115"/>
                <a:gd name="T36" fmla="*/ 24 w 117"/>
                <a:gd name="T37" fmla="*/ 11 h 115"/>
                <a:gd name="T38" fmla="*/ 40 w 117"/>
                <a:gd name="T39" fmla="*/ 3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3" y="39"/>
                  </a:lnTo>
                  <a:lnTo>
                    <a:pt x="117" y="57"/>
                  </a:lnTo>
                  <a:lnTo>
                    <a:pt x="113" y="75"/>
                  </a:lnTo>
                  <a:lnTo>
                    <a:pt x="106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459"/>
            <p:cNvSpPr>
              <a:spLocks/>
            </p:cNvSpPr>
            <p:nvPr/>
          </p:nvSpPr>
          <p:spPr bwMode="auto">
            <a:xfrm>
              <a:off x="5718175" y="4714875"/>
              <a:ext cx="19050" cy="17463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1 w 115"/>
                <a:gd name="T5" fmla="*/ 11 h 115"/>
                <a:gd name="T6" fmla="*/ 104 w 115"/>
                <a:gd name="T7" fmla="*/ 24 h 115"/>
                <a:gd name="T8" fmla="*/ 113 w 115"/>
                <a:gd name="T9" fmla="*/ 39 h 115"/>
                <a:gd name="T10" fmla="*/ 115 w 115"/>
                <a:gd name="T11" fmla="*/ 57 h 115"/>
                <a:gd name="T12" fmla="*/ 113 w 115"/>
                <a:gd name="T13" fmla="*/ 75 h 115"/>
                <a:gd name="T14" fmla="*/ 104 w 115"/>
                <a:gd name="T15" fmla="*/ 91 h 115"/>
                <a:gd name="T16" fmla="*/ 91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8 w 115"/>
                <a:gd name="T23" fmla="*/ 112 h 115"/>
                <a:gd name="T24" fmla="*/ 23 w 115"/>
                <a:gd name="T25" fmla="*/ 104 h 115"/>
                <a:gd name="T26" fmla="*/ 10 w 115"/>
                <a:gd name="T27" fmla="*/ 91 h 115"/>
                <a:gd name="T28" fmla="*/ 2 w 115"/>
                <a:gd name="T29" fmla="*/ 75 h 115"/>
                <a:gd name="T30" fmla="*/ 0 w 115"/>
                <a:gd name="T31" fmla="*/ 57 h 115"/>
                <a:gd name="T32" fmla="*/ 2 w 115"/>
                <a:gd name="T33" fmla="*/ 39 h 115"/>
                <a:gd name="T34" fmla="*/ 10 w 115"/>
                <a:gd name="T35" fmla="*/ 24 h 115"/>
                <a:gd name="T36" fmla="*/ 23 w 115"/>
                <a:gd name="T37" fmla="*/ 11 h 115"/>
                <a:gd name="T38" fmla="*/ 38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5" y="57"/>
                  </a:lnTo>
                  <a:lnTo>
                    <a:pt x="113" y="75"/>
                  </a:lnTo>
                  <a:lnTo>
                    <a:pt x="104" y="91"/>
                  </a:lnTo>
                  <a:lnTo>
                    <a:pt x="91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8" y="112"/>
                  </a:lnTo>
                  <a:lnTo>
                    <a:pt x="23" y="104"/>
                  </a:lnTo>
                  <a:lnTo>
                    <a:pt x="10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460"/>
            <p:cNvSpPr>
              <a:spLocks/>
            </p:cNvSpPr>
            <p:nvPr/>
          </p:nvSpPr>
          <p:spPr bwMode="auto">
            <a:xfrm>
              <a:off x="5788025" y="4714875"/>
              <a:ext cx="19050" cy="17463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3 w 116"/>
                <a:gd name="T5" fmla="*/ 11 h 115"/>
                <a:gd name="T6" fmla="*/ 104 w 116"/>
                <a:gd name="T7" fmla="*/ 24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4 w 116"/>
                <a:gd name="T15" fmla="*/ 91 h 115"/>
                <a:gd name="T16" fmla="*/ 93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1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3" y="11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4" y="91"/>
                  </a:lnTo>
                  <a:lnTo>
                    <a:pt x="93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461"/>
            <p:cNvSpPr>
              <a:spLocks/>
            </p:cNvSpPr>
            <p:nvPr/>
          </p:nvSpPr>
          <p:spPr bwMode="auto">
            <a:xfrm>
              <a:off x="5648325" y="4714875"/>
              <a:ext cx="19050" cy="17463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3 h 115"/>
                <a:gd name="T4" fmla="*/ 93 w 117"/>
                <a:gd name="T5" fmla="*/ 11 h 115"/>
                <a:gd name="T6" fmla="*/ 106 w 117"/>
                <a:gd name="T7" fmla="*/ 24 h 115"/>
                <a:gd name="T8" fmla="*/ 113 w 117"/>
                <a:gd name="T9" fmla="*/ 39 h 115"/>
                <a:gd name="T10" fmla="*/ 117 w 117"/>
                <a:gd name="T11" fmla="*/ 57 h 115"/>
                <a:gd name="T12" fmla="*/ 113 w 117"/>
                <a:gd name="T13" fmla="*/ 75 h 115"/>
                <a:gd name="T14" fmla="*/ 106 w 117"/>
                <a:gd name="T15" fmla="*/ 91 h 115"/>
                <a:gd name="T16" fmla="*/ 93 w 117"/>
                <a:gd name="T17" fmla="*/ 104 h 115"/>
                <a:gd name="T18" fmla="*/ 77 w 117"/>
                <a:gd name="T19" fmla="*/ 112 h 115"/>
                <a:gd name="T20" fmla="*/ 58 w 117"/>
                <a:gd name="T21" fmla="*/ 115 h 115"/>
                <a:gd name="T22" fmla="*/ 40 w 117"/>
                <a:gd name="T23" fmla="*/ 112 h 115"/>
                <a:gd name="T24" fmla="*/ 24 w 117"/>
                <a:gd name="T25" fmla="*/ 104 h 115"/>
                <a:gd name="T26" fmla="*/ 11 w 117"/>
                <a:gd name="T27" fmla="*/ 91 h 115"/>
                <a:gd name="T28" fmla="*/ 4 w 117"/>
                <a:gd name="T29" fmla="*/ 75 h 115"/>
                <a:gd name="T30" fmla="*/ 0 w 117"/>
                <a:gd name="T31" fmla="*/ 57 h 115"/>
                <a:gd name="T32" fmla="*/ 4 w 117"/>
                <a:gd name="T33" fmla="*/ 39 h 115"/>
                <a:gd name="T34" fmla="*/ 11 w 117"/>
                <a:gd name="T35" fmla="*/ 24 h 115"/>
                <a:gd name="T36" fmla="*/ 24 w 117"/>
                <a:gd name="T37" fmla="*/ 11 h 115"/>
                <a:gd name="T38" fmla="*/ 40 w 117"/>
                <a:gd name="T39" fmla="*/ 3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6" y="24"/>
                  </a:lnTo>
                  <a:lnTo>
                    <a:pt x="113" y="39"/>
                  </a:lnTo>
                  <a:lnTo>
                    <a:pt x="117" y="57"/>
                  </a:lnTo>
                  <a:lnTo>
                    <a:pt x="113" y="75"/>
                  </a:lnTo>
                  <a:lnTo>
                    <a:pt x="106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462"/>
            <p:cNvSpPr>
              <a:spLocks/>
            </p:cNvSpPr>
            <p:nvPr/>
          </p:nvSpPr>
          <p:spPr bwMode="auto">
            <a:xfrm>
              <a:off x="5613400" y="4714875"/>
              <a:ext cx="19050" cy="17463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2 w 116"/>
                <a:gd name="T5" fmla="*/ 11 h 115"/>
                <a:gd name="T6" fmla="*/ 105 w 116"/>
                <a:gd name="T7" fmla="*/ 24 h 115"/>
                <a:gd name="T8" fmla="*/ 114 w 116"/>
                <a:gd name="T9" fmla="*/ 39 h 115"/>
                <a:gd name="T10" fmla="*/ 116 w 116"/>
                <a:gd name="T11" fmla="*/ 57 h 115"/>
                <a:gd name="T12" fmla="*/ 114 w 116"/>
                <a:gd name="T13" fmla="*/ 75 h 115"/>
                <a:gd name="T14" fmla="*/ 105 w 116"/>
                <a:gd name="T15" fmla="*/ 91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39 w 116"/>
                <a:gd name="T23" fmla="*/ 112 h 115"/>
                <a:gd name="T24" fmla="*/ 24 w 116"/>
                <a:gd name="T25" fmla="*/ 104 h 115"/>
                <a:gd name="T26" fmla="*/ 11 w 116"/>
                <a:gd name="T27" fmla="*/ 91 h 115"/>
                <a:gd name="T28" fmla="*/ 3 w 116"/>
                <a:gd name="T29" fmla="*/ 75 h 115"/>
                <a:gd name="T30" fmla="*/ 0 w 116"/>
                <a:gd name="T31" fmla="*/ 57 h 115"/>
                <a:gd name="T32" fmla="*/ 3 w 116"/>
                <a:gd name="T33" fmla="*/ 39 h 115"/>
                <a:gd name="T34" fmla="*/ 11 w 116"/>
                <a:gd name="T35" fmla="*/ 24 h 115"/>
                <a:gd name="T36" fmla="*/ 24 w 116"/>
                <a:gd name="T37" fmla="*/ 11 h 115"/>
                <a:gd name="T38" fmla="*/ 39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4" y="39"/>
                  </a:lnTo>
                  <a:lnTo>
                    <a:pt x="116" y="57"/>
                  </a:lnTo>
                  <a:lnTo>
                    <a:pt x="114" y="75"/>
                  </a:lnTo>
                  <a:lnTo>
                    <a:pt x="105" y="91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463"/>
            <p:cNvSpPr>
              <a:spLocks/>
            </p:cNvSpPr>
            <p:nvPr/>
          </p:nvSpPr>
          <p:spPr bwMode="auto">
            <a:xfrm>
              <a:off x="5683250" y="4714875"/>
              <a:ext cx="19050" cy="17463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2 w 116"/>
                <a:gd name="T5" fmla="*/ 11 h 115"/>
                <a:gd name="T6" fmla="*/ 104 w 116"/>
                <a:gd name="T7" fmla="*/ 24 h 115"/>
                <a:gd name="T8" fmla="*/ 113 w 116"/>
                <a:gd name="T9" fmla="*/ 39 h 115"/>
                <a:gd name="T10" fmla="*/ 116 w 116"/>
                <a:gd name="T11" fmla="*/ 57 h 115"/>
                <a:gd name="T12" fmla="*/ 113 w 116"/>
                <a:gd name="T13" fmla="*/ 75 h 115"/>
                <a:gd name="T14" fmla="*/ 104 w 116"/>
                <a:gd name="T15" fmla="*/ 91 h 115"/>
                <a:gd name="T16" fmla="*/ 92 w 116"/>
                <a:gd name="T17" fmla="*/ 104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4 h 115"/>
                <a:gd name="T26" fmla="*/ 11 w 116"/>
                <a:gd name="T27" fmla="*/ 91 h 115"/>
                <a:gd name="T28" fmla="*/ 2 w 116"/>
                <a:gd name="T29" fmla="*/ 75 h 115"/>
                <a:gd name="T30" fmla="*/ 0 w 116"/>
                <a:gd name="T31" fmla="*/ 57 h 115"/>
                <a:gd name="T32" fmla="*/ 2 w 116"/>
                <a:gd name="T33" fmla="*/ 39 h 115"/>
                <a:gd name="T34" fmla="*/ 11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3" y="39"/>
                  </a:lnTo>
                  <a:lnTo>
                    <a:pt x="116" y="57"/>
                  </a:lnTo>
                  <a:lnTo>
                    <a:pt x="113" y="75"/>
                  </a:lnTo>
                  <a:lnTo>
                    <a:pt x="104" y="91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464"/>
            <p:cNvSpPr>
              <a:spLocks/>
            </p:cNvSpPr>
            <p:nvPr/>
          </p:nvSpPr>
          <p:spPr bwMode="auto">
            <a:xfrm>
              <a:off x="5543550" y="4714875"/>
              <a:ext cx="19050" cy="17463"/>
            </a:xfrm>
            <a:custGeom>
              <a:avLst/>
              <a:gdLst>
                <a:gd name="T0" fmla="*/ 58 w 117"/>
                <a:gd name="T1" fmla="*/ 0 h 115"/>
                <a:gd name="T2" fmla="*/ 77 w 117"/>
                <a:gd name="T3" fmla="*/ 3 h 115"/>
                <a:gd name="T4" fmla="*/ 93 w 117"/>
                <a:gd name="T5" fmla="*/ 11 h 115"/>
                <a:gd name="T6" fmla="*/ 105 w 117"/>
                <a:gd name="T7" fmla="*/ 24 h 115"/>
                <a:gd name="T8" fmla="*/ 113 w 117"/>
                <a:gd name="T9" fmla="*/ 39 h 115"/>
                <a:gd name="T10" fmla="*/ 117 w 117"/>
                <a:gd name="T11" fmla="*/ 57 h 115"/>
                <a:gd name="T12" fmla="*/ 113 w 117"/>
                <a:gd name="T13" fmla="*/ 75 h 115"/>
                <a:gd name="T14" fmla="*/ 105 w 117"/>
                <a:gd name="T15" fmla="*/ 91 h 115"/>
                <a:gd name="T16" fmla="*/ 93 w 117"/>
                <a:gd name="T17" fmla="*/ 104 h 115"/>
                <a:gd name="T18" fmla="*/ 77 w 117"/>
                <a:gd name="T19" fmla="*/ 112 h 115"/>
                <a:gd name="T20" fmla="*/ 58 w 117"/>
                <a:gd name="T21" fmla="*/ 115 h 115"/>
                <a:gd name="T22" fmla="*/ 40 w 117"/>
                <a:gd name="T23" fmla="*/ 112 h 115"/>
                <a:gd name="T24" fmla="*/ 24 w 117"/>
                <a:gd name="T25" fmla="*/ 104 h 115"/>
                <a:gd name="T26" fmla="*/ 11 w 117"/>
                <a:gd name="T27" fmla="*/ 91 h 115"/>
                <a:gd name="T28" fmla="*/ 4 w 117"/>
                <a:gd name="T29" fmla="*/ 75 h 115"/>
                <a:gd name="T30" fmla="*/ 0 w 117"/>
                <a:gd name="T31" fmla="*/ 57 h 115"/>
                <a:gd name="T32" fmla="*/ 4 w 117"/>
                <a:gd name="T33" fmla="*/ 39 h 115"/>
                <a:gd name="T34" fmla="*/ 11 w 117"/>
                <a:gd name="T35" fmla="*/ 24 h 115"/>
                <a:gd name="T36" fmla="*/ 24 w 117"/>
                <a:gd name="T37" fmla="*/ 11 h 115"/>
                <a:gd name="T38" fmla="*/ 40 w 117"/>
                <a:gd name="T39" fmla="*/ 3 h 115"/>
                <a:gd name="T40" fmla="*/ 58 w 117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7" y="3"/>
                  </a:lnTo>
                  <a:lnTo>
                    <a:pt x="93" y="11"/>
                  </a:lnTo>
                  <a:lnTo>
                    <a:pt x="105" y="24"/>
                  </a:lnTo>
                  <a:lnTo>
                    <a:pt x="113" y="39"/>
                  </a:lnTo>
                  <a:lnTo>
                    <a:pt x="117" y="57"/>
                  </a:lnTo>
                  <a:lnTo>
                    <a:pt x="113" y="75"/>
                  </a:lnTo>
                  <a:lnTo>
                    <a:pt x="105" y="91"/>
                  </a:lnTo>
                  <a:lnTo>
                    <a:pt x="93" y="104"/>
                  </a:lnTo>
                  <a:lnTo>
                    <a:pt x="77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8" name="Group 1112"/>
          <p:cNvGrpSpPr/>
          <p:nvPr/>
        </p:nvGrpSpPr>
        <p:grpSpPr>
          <a:xfrm>
            <a:off x="7595526" y="2954356"/>
            <a:ext cx="368300" cy="546100"/>
            <a:chOff x="4529138" y="4232275"/>
            <a:chExt cx="368300" cy="546100"/>
          </a:xfrm>
          <a:solidFill>
            <a:srgbClr val="000000"/>
          </a:solidFill>
        </p:grpSpPr>
        <p:sp>
          <p:nvSpPr>
            <p:cNvPr id="209" name="Freeform 469"/>
            <p:cNvSpPr>
              <a:spLocks noEditPoints="1"/>
            </p:cNvSpPr>
            <p:nvPr/>
          </p:nvSpPr>
          <p:spPr bwMode="auto">
            <a:xfrm>
              <a:off x="4529138" y="4232275"/>
              <a:ext cx="368300" cy="546100"/>
            </a:xfrm>
            <a:custGeom>
              <a:avLst/>
              <a:gdLst>
                <a:gd name="T0" fmla="*/ 1218 w 2321"/>
                <a:gd name="T1" fmla="*/ 619 h 3439"/>
                <a:gd name="T2" fmla="*/ 1209 w 2321"/>
                <a:gd name="T3" fmla="*/ 662 h 3439"/>
                <a:gd name="T4" fmla="*/ 1173 w 2321"/>
                <a:gd name="T5" fmla="*/ 686 h 3439"/>
                <a:gd name="T6" fmla="*/ 1130 w 2321"/>
                <a:gd name="T7" fmla="*/ 680 h 3439"/>
                <a:gd name="T8" fmla="*/ 1064 w 2321"/>
                <a:gd name="T9" fmla="*/ 568 h 3439"/>
                <a:gd name="T10" fmla="*/ 1044 w 2321"/>
                <a:gd name="T11" fmla="*/ 631 h 3439"/>
                <a:gd name="T12" fmla="*/ 1070 w 2321"/>
                <a:gd name="T13" fmla="*/ 702 h 3439"/>
                <a:gd name="T14" fmla="*/ 1134 w 2321"/>
                <a:gd name="T15" fmla="*/ 741 h 3439"/>
                <a:gd name="T16" fmla="*/ 1211 w 2321"/>
                <a:gd name="T17" fmla="*/ 733 h 3439"/>
                <a:gd name="T18" fmla="*/ 1265 w 2321"/>
                <a:gd name="T19" fmla="*/ 681 h 3439"/>
                <a:gd name="T20" fmla="*/ 1274 w 2321"/>
                <a:gd name="T21" fmla="*/ 605 h 3439"/>
                <a:gd name="T22" fmla="*/ 1236 w 2321"/>
                <a:gd name="T23" fmla="*/ 544 h 3439"/>
                <a:gd name="T24" fmla="*/ 1168 w 2321"/>
                <a:gd name="T25" fmla="*/ 517 h 3439"/>
                <a:gd name="T26" fmla="*/ 140 w 2321"/>
                <a:gd name="T27" fmla="*/ 355 h 3439"/>
                <a:gd name="T28" fmla="*/ 116 w 2321"/>
                <a:gd name="T29" fmla="*/ 401 h 3439"/>
                <a:gd name="T30" fmla="*/ 128 w 2321"/>
                <a:gd name="T31" fmla="*/ 3300 h 3439"/>
                <a:gd name="T32" fmla="*/ 174 w 2321"/>
                <a:gd name="T33" fmla="*/ 3324 h 3439"/>
                <a:gd name="T34" fmla="*/ 2181 w 2321"/>
                <a:gd name="T35" fmla="*/ 3312 h 3439"/>
                <a:gd name="T36" fmla="*/ 2205 w 2321"/>
                <a:gd name="T37" fmla="*/ 3266 h 3439"/>
                <a:gd name="T38" fmla="*/ 2193 w 2321"/>
                <a:gd name="T39" fmla="*/ 367 h 3439"/>
                <a:gd name="T40" fmla="*/ 2147 w 2321"/>
                <a:gd name="T41" fmla="*/ 344 h 3439"/>
                <a:gd name="T42" fmla="*/ 1136 w 2321"/>
                <a:gd name="T43" fmla="*/ 402 h 3439"/>
                <a:gd name="T44" fmla="*/ 1234 w 2321"/>
                <a:gd name="T45" fmla="*/ 413 h 3439"/>
                <a:gd name="T46" fmla="*/ 1324 w 2321"/>
                <a:gd name="T47" fmla="*/ 468 h 3439"/>
                <a:gd name="T48" fmla="*/ 1380 w 2321"/>
                <a:gd name="T49" fmla="*/ 558 h 3439"/>
                <a:gd name="T50" fmla="*/ 1390 w 2321"/>
                <a:gd name="T51" fmla="*/ 668 h 3439"/>
                <a:gd name="T52" fmla="*/ 1348 w 2321"/>
                <a:gd name="T53" fmla="*/ 766 h 3439"/>
                <a:gd name="T54" fmla="*/ 1267 w 2321"/>
                <a:gd name="T55" fmla="*/ 834 h 3439"/>
                <a:gd name="T56" fmla="*/ 1160 w 2321"/>
                <a:gd name="T57" fmla="*/ 859 h 3439"/>
                <a:gd name="T58" fmla="*/ 1054 w 2321"/>
                <a:gd name="T59" fmla="*/ 834 h 3439"/>
                <a:gd name="T60" fmla="*/ 973 w 2321"/>
                <a:gd name="T61" fmla="*/ 766 h 3439"/>
                <a:gd name="T62" fmla="*/ 931 w 2321"/>
                <a:gd name="T63" fmla="*/ 668 h 3439"/>
                <a:gd name="T64" fmla="*/ 939 w 2321"/>
                <a:gd name="T65" fmla="*/ 565 h 3439"/>
                <a:gd name="T66" fmla="*/ 986 w 2321"/>
                <a:gd name="T67" fmla="*/ 481 h 3439"/>
                <a:gd name="T68" fmla="*/ 174 w 2321"/>
                <a:gd name="T69" fmla="*/ 344 h 3439"/>
                <a:gd name="T70" fmla="*/ 902 w 2321"/>
                <a:gd name="T71" fmla="*/ 10 h 3439"/>
                <a:gd name="T72" fmla="*/ 1023 w 2321"/>
                <a:gd name="T73" fmla="*/ 230 h 3439"/>
                <a:gd name="T74" fmla="*/ 1473 w 2321"/>
                <a:gd name="T75" fmla="*/ 12 h 3439"/>
                <a:gd name="T76" fmla="*/ 1515 w 2321"/>
                <a:gd name="T77" fmla="*/ 0 h 3439"/>
                <a:gd name="T78" fmla="*/ 1554 w 2321"/>
                <a:gd name="T79" fmla="*/ 22 h 3439"/>
                <a:gd name="T80" fmla="*/ 1566 w 2321"/>
                <a:gd name="T81" fmla="*/ 64 h 3439"/>
                <a:gd name="T82" fmla="*/ 1450 w 2321"/>
                <a:gd name="T83" fmla="*/ 230 h 3439"/>
                <a:gd name="T84" fmla="*/ 2207 w 2321"/>
                <a:gd name="T85" fmla="*/ 240 h 3439"/>
                <a:gd name="T86" fmla="*/ 2279 w 2321"/>
                <a:gd name="T87" fmla="*/ 290 h 3439"/>
                <a:gd name="T88" fmla="*/ 2318 w 2321"/>
                <a:gd name="T89" fmla="*/ 370 h 3439"/>
                <a:gd name="T90" fmla="*/ 2318 w 2321"/>
                <a:gd name="T91" fmla="*/ 3297 h 3439"/>
                <a:gd name="T92" fmla="*/ 2279 w 2321"/>
                <a:gd name="T93" fmla="*/ 3377 h 3439"/>
                <a:gd name="T94" fmla="*/ 2207 w 2321"/>
                <a:gd name="T95" fmla="*/ 3428 h 3439"/>
                <a:gd name="T96" fmla="*/ 174 w 2321"/>
                <a:gd name="T97" fmla="*/ 3439 h 3439"/>
                <a:gd name="T98" fmla="*/ 87 w 2321"/>
                <a:gd name="T99" fmla="*/ 3415 h 3439"/>
                <a:gd name="T100" fmla="*/ 25 w 2321"/>
                <a:gd name="T101" fmla="*/ 3354 h 3439"/>
                <a:gd name="T102" fmla="*/ 0 w 2321"/>
                <a:gd name="T103" fmla="*/ 3266 h 3439"/>
                <a:gd name="T104" fmla="*/ 12 w 2321"/>
                <a:gd name="T105" fmla="*/ 341 h 3439"/>
                <a:gd name="T106" fmla="*/ 62 w 2321"/>
                <a:gd name="T107" fmla="*/ 270 h 3439"/>
                <a:gd name="T108" fmla="*/ 143 w 2321"/>
                <a:gd name="T109" fmla="*/ 232 h 3439"/>
                <a:gd name="T110" fmla="*/ 818 w 2321"/>
                <a:gd name="T111" fmla="*/ 83 h 3439"/>
                <a:gd name="T112" fmla="*/ 815 w 2321"/>
                <a:gd name="T113" fmla="*/ 39 h 3439"/>
                <a:gd name="T114" fmla="*/ 844 w 2321"/>
                <a:gd name="T115" fmla="*/ 6 h 3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321" h="3439">
                  <a:moveTo>
                    <a:pt x="1168" y="517"/>
                  </a:moveTo>
                  <a:lnTo>
                    <a:pt x="1212" y="605"/>
                  </a:lnTo>
                  <a:lnTo>
                    <a:pt x="1218" y="619"/>
                  </a:lnTo>
                  <a:lnTo>
                    <a:pt x="1219" y="634"/>
                  </a:lnTo>
                  <a:lnTo>
                    <a:pt x="1215" y="649"/>
                  </a:lnTo>
                  <a:lnTo>
                    <a:pt x="1209" y="662"/>
                  </a:lnTo>
                  <a:lnTo>
                    <a:pt x="1199" y="673"/>
                  </a:lnTo>
                  <a:lnTo>
                    <a:pt x="1186" y="682"/>
                  </a:lnTo>
                  <a:lnTo>
                    <a:pt x="1173" y="686"/>
                  </a:lnTo>
                  <a:lnTo>
                    <a:pt x="1160" y="687"/>
                  </a:lnTo>
                  <a:lnTo>
                    <a:pt x="1144" y="685"/>
                  </a:lnTo>
                  <a:lnTo>
                    <a:pt x="1130" y="680"/>
                  </a:lnTo>
                  <a:lnTo>
                    <a:pt x="1118" y="669"/>
                  </a:lnTo>
                  <a:lnTo>
                    <a:pt x="1109" y="656"/>
                  </a:lnTo>
                  <a:lnTo>
                    <a:pt x="1064" y="568"/>
                  </a:lnTo>
                  <a:lnTo>
                    <a:pt x="1053" y="586"/>
                  </a:lnTo>
                  <a:lnTo>
                    <a:pt x="1046" y="607"/>
                  </a:lnTo>
                  <a:lnTo>
                    <a:pt x="1044" y="631"/>
                  </a:lnTo>
                  <a:lnTo>
                    <a:pt x="1047" y="656"/>
                  </a:lnTo>
                  <a:lnTo>
                    <a:pt x="1056" y="681"/>
                  </a:lnTo>
                  <a:lnTo>
                    <a:pt x="1070" y="702"/>
                  </a:lnTo>
                  <a:lnTo>
                    <a:pt x="1088" y="720"/>
                  </a:lnTo>
                  <a:lnTo>
                    <a:pt x="1110" y="733"/>
                  </a:lnTo>
                  <a:lnTo>
                    <a:pt x="1134" y="741"/>
                  </a:lnTo>
                  <a:lnTo>
                    <a:pt x="1160" y="745"/>
                  </a:lnTo>
                  <a:lnTo>
                    <a:pt x="1187" y="741"/>
                  </a:lnTo>
                  <a:lnTo>
                    <a:pt x="1211" y="733"/>
                  </a:lnTo>
                  <a:lnTo>
                    <a:pt x="1233" y="720"/>
                  </a:lnTo>
                  <a:lnTo>
                    <a:pt x="1251" y="702"/>
                  </a:lnTo>
                  <a:lnTo>
                    <a:pt x="1265" y="681"/>
                  </a:lnTo>
                  <a:lnTo>
                    <a:pt x="1274" y="656"/>
                  </a:lnTo>
                  <a:lnTo>
                    <a:pt x="1277" y="631"/>
                  </a:lnTo>
                  <a:lnTo>
                    <a:pt x="1274" y="605"/>
                  </a:lnTo>
                  <a:lnTo>
                    <a:pt x="1266" y="582"/>
                  </a:lnTo>
                  <a:lnTo>
                    <a:pt x="1253" y="562"/>
                  </a:lnTo>
                  <a:lnTo>
                    <a:pt x="1236" y="544"/>
                  </a:lnTo>
                  <a:lnTo>
                    <a:pt x="1215" y="530"/>
                  </a:lnTo>
                  <a:lnTo>
                    <a:pt x="1193" y="521"/>
                  </a:lnTo>
                  <a:lnTo>
                    <a:pt x="1168" y="517"/>
                  </a:lnTo>
                  <a:close/>
                  <a:moveTo>
                    <a:pt x="174" y="344"/>
                  </a:moveTo>
                  <a:lnTo>
                    <a:pt x="156" y="347"/>
                  </a:lnTo>
                  <a:lnTo>
                    <a:pt x="140" y="355"/>
                  </a:lnTo>
                  <a:lnTo>
                    <a:pt x="128" y="367"/>
                  </a:lnTo>
                  <a:lnTo>
                    <a:pt x="119" y="383"/>
                  </a:lnTo>
                  <a:lnTo>
                    <a:pt x="116" y="401"/>
                  </a:lnTo>
                  <a:lnTo>
                    <a:pt x="116" y="3266"/>
                  </a:lnTo>
                  <a:lnTo>
                    <a:pt x="119" y="3285"/>
                  </a:lnTo>
                  <a:lnTo>
                    <a:pt x="128" y="3300"/>
                  </a:lnTo>
                  <a:lnTo>
                    <a:pt x="140" y="3312"/>
                  </a:lnTo>
                  <a:lnTo>
                    <a:pt x="156" y="3321"/>
                  </a:lnTo>
                  <a:lnTo>
                    <a:pt x="174" y="3324"/>
                  </a:lnTo>
                  <a:lnTo>
                    <a:pt x="2147" y="3324"/>
                  </a:lnTo>
                  <a:lnTo>
                    <a:pt x="2165" y="3321"/>
                  </a:lnTo>
                  <a:lnTo>
                    <a:pt x="2181" y="3312"/>
                  </a:lnTo>
                  <a:lnTo>
                    <a:pt x="2193" y="3300"/>
                  </a:lnTo>
                  <a:lnTo>
                    <a:pt x="2202" y="3285"/>
                  </a:lnTo>
                  <a:lnTo>
                    <a:pt x="2205" y="3266"/>
                  </a:lnTo>
                  <a:lnTo>
                    <a:pt x="2205" y="401"/>
                  </a:lnTo>
                  <a:lnTo>
                    <a:pt x="2202" y="383"/>
                  </a:lnTo>
                  <a:lnTo>
                    <a:pt x="2193" y="367"/>
                  </a:lnTo>
                  <a:lnTo>
                    <a:pt x="2181" y="355"/>
                  </a:lnTo>
                  <a:lnTo>
                    <a:pt x="2165" y="347"/>
                  </a:lnTo>
                  <a:lnTo>
                    <a:pt x="2147" y="344"/>
                  </a:lnTo>
                  <a:lnTo>
                    <a:pt x="1081" y="344"/>
                  </a:lnTo>
                  <a:lnTo>
                    <a:pt x="1112" y="406"/>
                  </a:lnTo>
                  <a:lnTo>
                    <a:pt x="1136" y="402"/>
                  </a:lnTo>
                  <a:lnTo>
                    <a:pt x="1160" y="401"/>
                  </a:lnTo>
                  <a:lnTo>
                    <a:pt x="1198" y="404"/>
                  </a:lnTo>
                  <a:lnTo>
                    <a:pt x="1234" y="413"/>
                  </a:lnTo>
                  <a:lnTo>
                    <a:pt x="1267" y="427"/>
                  </a:lnTo>
                  <a:lnTo>
                    <a:pt x="1297" y="446"/>
                  </a:lnTo>
                  <a:lnTo>
                    <a:pt x="1324" y="468"/>
                  </a:lnTo>
                  <a:lnTo>
                    <a:pt x="1348" y="495"/>
                  </a:lnTo>
                  <a:lnTo>
                    <a:pt x="1366" y="525"/>
                  </a:lnTo>
                  <a:lnTo>
                    <a:pt x="1380" y="558"/>
                  </a:lnTo>
                  <a:lnTo>
                    <a:pt x="1390" y="594"/>
                  </a:lnTo>
                  <a:lnTo>
                    <a:pt x="1392" y="631"/>
                  </a:lnTo>
                  <a:lnTo>
                    <a:pt x="1390" y="668"/>
                  </a:lnTo>
                  <a:lnTo>
                    <a:pt x="1380" y="703"/>
                  </a:lnTo>
                  <a:lnTo>
                    <a:pt x="1366" y="736"/>
                  </a:lnTo>
                  <a:lnTo>
                    <a:pt x="1348" y="766"/>
                  </a:lnTo>
                  <a:lnTo>
                    <a:pt x="1324" y="792"/>
                  </a:lnTo>
                  <a:lnTo>
                    <a:pt x="1297" y="816"/>
                  </a:lnTo>
                  <a:lnTo>
                    <a:pt x="1267" y="834"/>
                  </a:lnTo>
                  <a:lnTo>
                    <a:pt x="1234" y="848"/>
                  </a:lnTo>
                  <a:lnTo>
                    <a:pt x="1198" y="856"/>
                  </a:lnTo>
                  <a:lnTo>
                    <a:pt x="1160" y="859"/>
                  </a:lnTo>
                  <a:lnTo>
                    <a:pt x="1123" y="856"/>
                  </a:lnTo>
                  <a:lnTo>
                    <a:pt x="1087" y="848"/>
                  </a:lnTo>
                  <a:lnTo>
                    <a:pt x="1054" y="834"/>
                  </a:lnTo>
                  <a:lnTo>
                    <a:pt x="1024" y="816"/>
                  </a:lnTo>
                  <a:lnTo>
                    <a:pt x="997" y="792"/>
                  </a:lnTo>
                  <a:lnTo>
                    <a:pt x="973" y="766"/>
                  </a:lnTo>
                  <a:lnTo>
                    <a:pt x="955" y="736"/>
                  </a:lnTo>
                  <a:lnTo>
                    <a:pt x="941" y="703"/>
                  </a:lnTo>
                  <a:lnTo>
                    <a:pt x="931" y="668"/>
                  </a:lnTo>
                  <a:lnTo>
                    <a:pt x="929" y="631"/>
                  </a:lnTo>
                  <a:lnTo>
                    <a:pt x="931" y="597"/>
                  </a:lnTo>
                  <a:lnTo>
                    <a:pt x="939" y="565"/>
                  </a:lnTo>
                  <a:lnTo>
                    <a:pt x="951" y="535"/>
                  </a:lnTo>
                  <a:lnTo>
                    <a:pt x="967" y="506"/>
                  </a:lnTo>
                  <a:lnTo>
                    <a:pt x="986" y="481"/>
                  </a:lnTo>
                  <a:lnTo>
                    <a:pt x="1009" y="458"/>
                  </a:lnTo>
                  <a:lnTo>
                    <a:pt x="951" y="344"/>
                  </a:lnTo>
                  <a:lnTo>
                    <a:pt x="174" y="344"/>
                  </a:lnTo>
                  <a:close/>
                  <a:moveTo>
                    <a:pt x="874" y="0"/>
                  </a:moveTo>
                  <a:lnTo>
                    <a:pt x="889" y="3"/>
                  </a:lnTo>
                  <a:lnTo>
                    <a:pt x="902" y="10"/>
                  </a:lnTo>
                  <a:lnTo>
                    <a:pt x="914" y="19"/>
                  </a:lnTo>
                  <a:lnTo>
                    <a:pt x="923" y="32"/>
                  </a:lnTo>
                  <a:lnTo>
                    <a:pt x="1023" y="230"/>
                  </a:lnTo>
                  <a:lnTo>
                    <a:pt x="1306" y="230"/>
                  </a:lnTo>
                  <a:lnTo>
                    <a:pt x="1462" y="23"/>
                  </a:lnTo>
                  <a:lnTo>
                    <a:pt x="1473" y="12"/>
                  </a:lnTo>
                  <a:lnTo>
                    <a:pt x="1486" y="4"/>
                  </a:lnTo>
                  <a:lnTo>
                    <a:pt x="1501" y="1"/>
                  </a:lnTo>
                  <a:lnTo>
                    <a:pt x="1515" y="0"/>
                  </a:lnTo>
                  <a:lnTo>
                    <a:pt x="1530" y="4"/>
                  </a:lnTo>
                  <a:lnTo>
                    <a:pt x="1544" y="12"/>
                  </a:lnTo>
                  <a:lnTo>
                    <a:pt x="1554" y="22"/>
                  </a:lnTo>
                  <a:lnTo>
                    <a:pt x="1562" y="35"/>
                  </a:lnTo>
                  <a:lnTo>
                    <a:pt x="1566" y="49"/>
                  </a:lnTo>
                  <a:lnTo>
                    <a:pt x="1566" y="64"/>
                  </a:lnTo>
                  <a:lnTo>
                    <a:pt x="1563" y="79"/>
                  </a:lnTo>
                  <a:lnTo>
                    <a:pt x="1554" y="91"/>
                  </a:lnTo>
                  <a:lnTo>
                    <a:pt x="1450" y="230"/>
                  </a:lnTo>
                  <a:lnTo>
                    <a:pt x="2147" y="230"/>
                  </a:lnTo>
                  <a:lnTo>
                    <a:pt x="2178" y="232"/>
                  </a:lnTo>
                  <a:lnTo>
                    <a:pt x="2207" y="240"/>
                  </a:lnTo>
                  <a:lnTo>
                    <a:pt x="2234" y="253"/>
                  </a:lnTo>
                  <a:lnTo>
                    <a:pt x="2259" y="270"/>
                  </a:lnTo>
                  <a:lnTo>
                    <a:pt x="2279" y="290"/>
                  </a:lnTo>
                  <a:lnTo>
                    <a:pt x="2296" y="315"/>
                  </a:lnTo>
                  <a:lnTo>
                    <a:pt x="2309" y="341"/>
                  </a:lnTo>
                  <a:lnTo>
                    <a:pt x="2318" y="370"/>
                  </a:lnTo>
                  <a:lnTo>
                    <a:pt x="2321" y="401"/>
                  </a:lnTo>
                  <a:lnTo>
                    <a:pt x="2321" y="3266"/>
                  </a:lnTo>
                  <a:lnTo>
                    <a:pt x="2318" y="3297"/>
                  </a:lnTo>
                  <a:lnTo>
                    <a:pt x="2309" y="3326"/>
                  </a:lnTo>
                  <a:lnTo>
                    <a:pt x="2296" y="3354"/>
                  </a:lnTo>
                  <a:lnTo>
                    <a:pt x="2279" y="3377"/>
                  </a:lnTo>
                  <a:lnTo>
                    <a:pt x="2259" y="3398"/>
                  </a:lnTo>
                  <a:lnTo>
                    <a:pt x="2234" y="3415"/>
                  </a:lnTo>
                  <a:lnTo>
                    <a:pt x="2207" y="3428"/>
                  </a:lnTo>
                  <a:lnTo>
                    <a:pt x="2178" y="3436"/>
                  </a:lnTo>
                  <a:lnTo>
                    <a:pt x="2147" y="3439"/>
                  </a:lnTo>
                  <a:lnTo>
                    <a:pt x="174" y="3439"/>
                  </a:lnTo>
                  <a:lnTo>
                    <a:pt x="143" y="3436"/>
                  </a:lnTo>
                  <a:lnTo>
                    <a:pt x="114" y="3428"/>
                  </a:lnTo>
                  <a:lnTo>
                    <a:pt x="87" y="3415"/>
                  </a:lnTo>
                  <a:lnTo>
                    <a:pt x="62" y="3398"/>
                  </a:lnTo>
                  <a:lnTo>
                    <a:pt x="42" y="3377"/>
                  </a:lnTo>
                  <a:lnTo>
                    <a:pt x="25" y="3354"/>
                  </a:lnTo>
                  <a:lnTo>
                    <a:pt x="12" y="3326"/>
                  </a:lnTo>
                  <a:lnTo>
                    <a:pt x="3" y="3297"/>
                  </a:lnTo>
                  <a:lnTo>
                    <a:pt x="0" y="3266"/>
                  </a:lnTo>
                  <a:lnTo>
                    <a:pt x="0" y="401"/>
                  </a:lnTo>
                  <a:lnTo>
                    <a:pt x="3" y="370"/>
                  </a:lnTo>
                  <a:lnTo>
                    <a:pt x="12" y="341"/>
                  </a:lnTo>
                  <a:lnTo>
                    <a:pt x="25" y="315"/>
                  </a:lnTo>
                  <a:lnTo>
                    <a:pt x="42" y="290"/>
                  </a:lnTo>
                  <a:lnTo>
                    <a:pt x="62" y="270"/>
                  </a:lnTo>
                  <a:lnTo>
                    <a:pt x="87" y="253"/>
                  </a:lnTo>
                  <a:lnTo>
                    <a:pt x="114" y="240"/>
                  </a:lnTo>
                  <a:lnTo>
                    <a:pt x="143" y="232"/>
                  </a:lnTo>
                  <a:lnTo>
                    <a:pt x="174" y="230"/>
                  </a:lnTo>
                  <a:lnTo>
                    <a:pt x="892" y="230"/>
                  </a:lnTo>
                  <a:lnTo>
                    <a:pt x="818" y="83"/>
                  </a:lnTo>
                  <a:lnTo>
                    <a:pt x="814" y="68"/>
                  </a:lnTo>
                  <a:lnTo>
                    <a:pt x="813" y="53"/>
                  </a:lnTo>
                  <a:lnTo>
                    <a:pt x="815" y="39"/>
                  </a:lnTo>
                  <a:lnTo>
                    <a:pt x="821" y="26"/>
                  </a:lnTo>
                  <a:lnTo>
                    <a:pt x="831" y="15"/>
                  </a:lnTo>
                  <a:lnTo>
                    <a:pt x="844" y="6"/>
                  </a:lnTo>
                  <a:lnTo>
                    <a:pt x="859" y="1"/>
                  </a:lnTo>
                  <a:lnTo>
                    <a:pt x="8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470"/>
            <p:cNvSpPr>
              <a:spLocks/>
            </p:cNvSpPr>
            <p:nvPr/>
          </p:nvSpPr>
          <p:spPr bwMode="auto">
            <a:xfrm>
              <a:off x="4611688" y="4605338"/>
              <a:ext cx="203200" cy="17463"/>
            </a:xfrm>
            <a:custGeom>
              <a:avLst/>
              <a:gdLst>
                <a:gd name="T0" fmla="*/ 58 w 1277"/>
                <a:gd name="T1" fmla="*/ 0 h 114"/>
                <a:gd name="T2" fmla="*/ 1219 w 1277"/>
                <a:gd name="T3" fmla="*/ 0 h 114"/>
                <a:gd name="T4" fmla="*/ 1237 w 1277"/>
                <a:gd name="T5" fmla="*/ 3 h 114"/>
                <a:gd name="T6" fmla="*/ 1253 w 1277"/>
                <a:gd name="T7" fmla="*/ 10 h 114"/>
                <a:gd name="T8" fmla="*/ 1265 w 1277"/>
                <a:gd name="T9" fmla="*/ 23 h 114"/>
                <a:gd name="T10" fmla="*/ 1274 w 1277"/>
                <a:gd name="T11" fmla="*/ 39 h 114"/>
                <a:gd name="T12" fmla="*/ 1277 w 1277"/>
                <a:gd name="T13" fmla="*/ 57 h 114"/>
                <a:gd name="T14" fmla="*/ 1274 w 1277"/>
                <a:gd name="T15" fmla="*/ 75 h 114"/>
                <a:gd name="T16" fmla="*/ 1265 w 1277"/>
                <a:gd name="T17" fmla="*/ 91 h 114"/>
                <a:gd name="T18" fmla="*/ 1253 w 1277"/>
                <a:gd name="T19" fmla="*/ 103 h 114"/>
                <a:gd name="T20" fmla="*/ 1237 w 1277"/>
                <a:gd name="T21" fmla="*/ 111 h 114"/>
                <a:gd name="T22" fmla="*/ 1219 w 1277"/>
                <a:gd name="T23" fmla="*/ 114 h 114"/>
                <a:gd name="T24" fmla="*/ 58 w 1277"/>
                <a:gd name="T25" fmla="*/ 114 h 114"/>
                <a:gd name="T26" fmla="*/ 40 w 1277"/>
                <a:gd name="T27" fmla="*/ 111 h 114"/>
                <a:gd name="T28" fmla="*/ 24 w 1277"/>
                <a:gd name="T29" fmla="*/ 103 h 114"/>
                <a:gd name="T30" fmla="*/ 12 w 1277"/>
                <a:gd name="T31" fmla="*/ 91 h 114"/>
                <a:gd name="T32" fmla="*/ 3 w 1277"/>
                <a:gd name="T33" fmla="*/ 75 h 114"/>
                <a:gd name="T34" fmla="*/ 0 w 1277"/>
                <a:gd name="T35" fmla="*/ 57 h 114"/>
                <a:gd name="T36" fmla="*/ 3 w 1277"/>
                <a:gd name="T37" fmla="*/ 39 h 114"/>
                <a:gd name="T38" fmla="*/ 12 w 1277"/>
                <a:gd name="T39" fmla="*/ 23 h 114"/>
                <a:gd name="T40" fmla="*/ 24 w 1277"/>
                <a:gd name="T41" fmla="*/ 10 h 114"/>
                <a:gd name="T42" fmla="*/ 40 w 1277"/>
                <a:gd name="T43" fmla="*/ 3 h 114"/>
                <a:gd name="T44" fmla="*/ 58 w 1277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77" h="114">
                  <a:moveTo>
                    <a:pt x="58" y="0"/>
                  </a:moveTo>
                  <a:lnTo>
                    <a:pt x="1219" y="0"/>
                  </a:lnTo>
                  <a:lnTo>
                    <a:pt x="1237" y="3"/>
                  </a:lnTo>
                  <a:lnTo>
                    <a:pt x="1253" y="10"/>
                  </a:lnTo>
                  <a:lnTo>
                    <a:pt x="1265" y="23"/>
                  </a:lnTo>
                  <a:lnTo>
                    <a:pt x="1274" y="39"/>
                  </a:lnTo>
                  <a:lnTo>
                    <a:pt x="1277" y="57"/>
                  </a:lnTo>
                  <a:lnTo>
                    <a:pt x="1274" y="75"/>
                  </a:lnTo>
                  <a:lnTo>
                    <a:pt x="1265" y="91"/>
                  </a:lnTo>
                  <a:lnTo>
                    <a:pt x="1253" y="103"/>
                  </a:lnTo>
                  <a:lnTo>
                    <a:pt x="1237" y="111"/>
                  </a:lnTo>
                  <a:lnTo>
                    <a:pt x="1219" y="114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471"/>
            <p:cNvSpPr>
              <a:spLocks/>
            </p:cNvSpPr>
            <p:nvPr/>
          </p:nvSpPr>
          <p:spPr bwMode="auto">
            <a:xfrm>
              <a:off x="4611688" y="4651375"/>
              <a:ext cx="203200" cy="17463"/>
            </a:xfrm>
            <a:custGeom>
              <a:avLst/>
              <a:gdLst>
                <a:gd name="T0" fmla="*/ 58 w 1277"/>
                <a:gd name="T1" fmla="*/ 0 h 114"/>
                <a:gd name="T2" fmla="*/ 1219 w 1277"/>
                <a:gd name="T3" fmla="*/ 0 h 114"/>
                <a:gd name="T4" fmla="*/ 1237 w 1277"/>
                <a:gd name="T5" fmla="*/ 2 h 114"/>
                <a:gd name="T6" fmla="*/ 1253 w 1277"/>
                <a:gd name="T7" fmla="*/ 10 h 114"/>
                <a:gd name="T8" fmla="*/ 1265 w 1277"/>
                <a:gd name="T9" fmla="*/ 22 h 114"/>
                <a:gd name="T10" fmla="*/ 1274 w 1277"/>
                <a:gd name="T11" fmla="*/ 38 h 114"/>
                <a:gd name="T12" fmla="*/ 1277 w 1277"/>
                <a:gd name="T13" fmla="*/ 56 h 114"/>
                <a:gd name="T14" fmla="*/ 1274 w 1277"/>
                <a:gd name="T15" fmla="*/ 74 h 114"/>
                <a:gd name="T16" fmla="*/ 1265 w 1277"/>
                <a:gd name="T17" fmla="*/ 90 h 114"/>
                <a:gd name="T18" fmla="*/ 1253 w 1277"/>
                <a:gd name="T19" fmla="*/ 103 h 114"/>
                <a:gd name="T20" fmla="*/ 1237 w 1277"/>
                <a:gd name="T21" fmla="*/ 110 h 114"/>
                <a:gd name="T22" fmla="*/ 1219 w 1277"/>
                <a:gd name="T23" fmla="*/ 114 h 114"/>
                <a:gd name="T24" fmla="*/ 58 w 1277"/>
                <a:gd name="T25" fmla="*/ 114 h 114"/>
                <a:gd name="T26" fmla="*/ 40 w 1277"/>
                <a:gd name="T27" fmla="*/ 110 h 114"/>
                <a:gd name="T28" fmla="*/ 24 w 1277"/>
                <a:gd name="T29" fmla="*/ 103 h 114"/>
                <a:gd name="T30" fmla="*/ 12 w 1277"/>
                <a:gd name="T31" fmla="*/ 90 h 114"/>
                <a:gd name="T32" fmla="*/ 3 w 1277"/>
                <a:gd name="T33" fmla="*/ 74 h 114"/>
                <a:gd name="T34" fmla="*/ 0 w 1277"/>
                <a:gd name="T35" fmla="*/ 56 h 114"/>
                <a:gd name="T36" fmla="*/ 3 w 1277"/>
                <a:gd name="T37" fmla="*/ 38 h 114"/>
                <a:gd name="T38" fmla="*/ 12 w 1277"/>
                <a:gd name="T39" fmla="*/ 22 h 114"/>
                <a:gd name="T40" fmla="*/ 24 w 1277"/>
                <a:gd name="T41" fmla="*/ 10 h 114"/>
                <a:gd name="T42" fmla="*/ 40 w 1277"/>
                <a:gd name="T43" fmla="*/ 2 h 114"/>
                <a:gd name="T44" fmla="*/ 58 w 1277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77" h="114">
                  <a:moveTo>
                    <a:pt x="58" y="0"/>
                  </a:moveTo>
                  <a:lnTo>
                    <a:pt x="1219" y="0"/>
                  </a:lnTo>
                  <a:lnTo>
                    <a:pt x="1237" y="2"/>
                  </a:lnTo>
                  <a:lnTo>
                    <a:pt x="1253" y="10"/>
                  </a:lnTo>
                  <a:lnTo>
                    <a:pt x="1265" y="22"/>
                  </a:lnTo>
                  <a:lnTo>
                    <a:pt x="1274" y="38"/>
                  </a:lnTo>
                  <a:lnTo>
                    <a:pt x="1277" y="56"/>
                  </a:lnTo>
                  <a:lnTo>
                    <a:pt x="1274" y="74"/>
                  </a:lnTo>
                  <a:lnTo>
                    <a:pt x="1265" y="90"/>
                  </a:lnTo>
                  <a:lnTo>
                    <a:pt x="1253" y="103"/>
                  </a:lnTo>
                  <a:lnTo>
                    <a:pt x="1237" y="110"/>
                  </a:lnTo>
                  <a:lnTo>
                    <a:pt x="1219" y="114"/>
                  </a:lnTo>
                  <a:lnTo>
                    <a:pt x="58" y="114"/>
                  </a:lnTo>
                  <a:lnTo>
                    <a:pt x="40" y="110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4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12" y="22"/>
                  </a:lnTo>
                  <a:lnTo>
                    <a:pt x="24" y="10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472"/>
            <p:cNvSpPr>
              <a:spLocks/>
            </p:cNvSpPr>
            <p:nvPr/>
          </p:nvSpPr>
          <p:spPr bwMode="auto">
            <a:xfrm>
              <a:off x="4611688" y="4695825"/>
              <a:ext cx="203200" cy="19050"/>
            </a:xfrm>
            <a:custGeom>
              <a:avLst/>
              <a:gdLst>
                <a:gd name="T0" fmla="*/ 58 w 1277"/>
                <a:gd name="T1" fmla="*/ 0 h 114"/>
                <a:gd name="T2" fmla="*/ 1219 w 1277"/>
                <a:gd name="T3" fmla="*/ 0 h 114"/>
                <a:gd name="T4" fmla="*/ 1237 w 1277"/>
                <a:gd name="T5" fmla="*/ 3 h 114"/>
                <a:gd name="T6" fmla="*/ 1253 w 1277"/>
                <a:gd name="T7" fmla="*/ 11 h 114"/>
                <a:gd name="T8" fmla="*/ 1265 w 1277"/>
                <a:gd name="T9" fmla="*/ 23 h 114"/>
                <a:gd name="T10" fmla="*/ 1274 w 1277"/>
                <a:gd name="T11" fmla="*/ 39 h 114"/>
                <a:gd name="T12" fmla="*/ 1277 w 1277"/>
                <a:gd name="T13" fmla="*/ 56 h 114"/>
                <a:gd name="T14" fmla="*/ 1274 w 1277"/>
                <a:gd name="T15" fmla="*/ 75 h 114"/>
                <a:gd name="T16" fmla="*/ 1265 w 1277"/>
                <a:gd name="T17" fmla="*/ 90 h 114"/>
                <a:gd name="T18" fmla="*/ 1253 w 1277"/>
                <a:gd name="T19" fmla="*/ 103 h 114"/>
                <a:gd name="T20" fmla="*/ 1237 w 1277"/>
                <a:gd name="T21" fmla="*/ 112 h 114"/>
                <a:gd name="T22" fmla="*/ 1219 w 1277"/>
                <a:gd name="T23" fmla="*/ 114 h 114"/>
                <a:gd name="T24" fmla="*/ 58 w 1277"/>
                <a:gd name="T25" fmla="*/ 114 h 114"/>
                <a:gd name="T26" fmla="*/ 40 w 1277"/>
                <a:gd name="T27" fmla="*/ 112 h 114"/>
                <a:gd name="T28" fmla="*/ 24 w 1277"/>
                <a:gd name="T29" fmla="*/ 103 h 114"/>
                <a:gd name="T30" fmla="*/ 12 w 1277"/>
                <a:gd name="T31" fmla="*/ 90 h 114"/>
                <a:gd name="T32" fmla="*/ 3 w 1277"/>
                <a:gd name="T33" fmla="*/ 75 h 114"/>
                <a:gd name="T34" fmla="*/ 0 w 1277"/>
                <a:gd name="T35" fmla="*/ 56 h 114"/>
                <a:gd name="T36" fmla="*/ 3 w 1277"/>
                <a:gd name="T37" fmla="*/ 39 h 114"/>
                <a:gd name="T38" fmla="*/ 12 w 1277"/>
                <a:gd name="T39" fmla="*/ 23 h 114"/>
                <a:gd name="T40" fmla="*/ 24 w 1277"/>
                <a:gd name="T41" fmla="*/ 11 h 114"/>
                <a:gd name="T42" fmla="*/ 40 w 1277"/>
                <a:gd name="T43" fmla="*/ 3 h 114"/>
                <a:gd name="T44" fmla="*/ 58 w 1277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77" h="114">
                  <a:moveTo>
                    <a:pt x="58" y="0"/>
                  </a:moveTo>
                  <a:lnTo>
                    <a:pt x="1219" y="0"/>
                  </a:lnTo>
                  <a:lnTo>
                    <a:pt x="1237" y="3"/>
                  </a:lnTo>
                  <a:lnTo>
                    <a:pt x="1253" y="11"/>
                  </a:lnTo>
                  <a:lnTo>
                    <a:pt x="1265" y="23"/>
                  </a:lnTo>
                  <a:lnTo>
                    <a:pt x="1274" y="39"/>
                  </a:lnTo>
                  <a:lnTo>
                    <a:pt x="1277" y="56"/>
                  </a:lnTo>
                  <a:lnTo>
                    <a:pt x="1274" y="75"/>
                  </a:lnTo>
                  <a:lnTo>
                    <a:pt x="1265" y="90"/>
                  </a:lnTo>
                  <a:lnTo>
                    <a:pt x="1253" y="103"/>
                  </a:lnTo>
                  <a:lnTo>
                    <a:pt x="1237" y="112"/>
                  </a:lnTo>
                  <a:lnTo>
                    <a:pt x="1219" y="114"/>
                  </a:lnTo>
                  <a:lnTo>
                    <a:pt x="58" y="114"/>
                  </a:lnTo>
                  <a:lnTo>
                    <a:pt x="40" y="112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6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473"/>
            <p:cNvSpPr>
              <a:spLocks noEditPoints="1"/>
            </p:cNvSpPr>
            <p:nvPr/>
          </p:nvSpPr>
          <p:spPr bwMode="auto">
            <a:xfrm>
              <a:off x="4621213" y="4386263"/>
              <a:ext cx="184150" cy="182563"/>
            </a:xfrm>
            <a:custGeom>
              <a:avLst/>
              <a:gdLst>
                <a:gd name="T0" fmla="*/ 543 w 1161"/>
                <a:gd name="T1" fmla="*/ 805 h 1146"/>
                <a:gd name="T2" fmla="*/ 474 w 1161"/>
                <a:gd name="T3" fmla="*/ 828 h 1146"/>
                <a:gd name="T4" fmla="*/ 417 w 1161"/>
                <a:gd name="T5" fmla="*/ 869 h 1146"/>
                <a:gd name="T6" fmla="*/ 375 w 1161"/>
                <a:gd name="T7" fmla="*/ 927 h 1146"/>
                <a:gd name="T8" fmla="*/ 351 w 1161"/>
                <a:gd name="T9" fmla="*/ 995 h 1146"/>
                <a:gd name="T10" fmla="*/ 812 w 1161"/>
                <a:gd name="T11" fmla="*/ 1032 h 1146"/>
                <a:gd name="T12" fmla="*/ 800 w 1161"/>
                <a:gd name="T13" fmla="*/ 960 h 1146"/>
                <a:gd name="T14" fmla="*/ 768 w 1161"/>
                <a:gd name="T15" fmla="*/ 897 h 1146"/>
                <a:gd name="T16" fmla="*/ 717 w 1161"/>
                <a:gd name="T17" fmla="*/ 847 h 1146"/>
                <a:gd name="T18" fmla="*/ 654 w 1161"/>
                <a:gd name="T19" fmla="*/ 814 h 1146"/>
                <a:gd name="T20" fmla="*/ 580 w 1161"/>
                <a:gd name="T21" fmla="*/ 802 h 1146"/>
                <a:gd name="T22" fmla="*/ 549 w 1161"/>
                <a:gd name="T23" fmla="*/ 347 h 1146"/>
                <a:gd name="T24" fmla="*/ 493 w 1161"/>
                <a:gd name="T25" fmla="*/ 367 h 1146"/>
                <a:gd name="T26" fmla="*/ 447 w 1161"/>
                <a:gd name="T27" fmla="*/ 406 h 1146"/>
                <a:gd name="T28" fmla="*/ 418 w 1161"/>
                <a:gd name="T29" fmla="*/ 457 h 1146"/>
                <a:gd name="T30" fmla="*/ 407 w 1161"/>
                <a:gd name="T31" fmla="*/ 516 h 1146"/>
                <a:gd name="T32" fmla="*/ 418 w 1161"/>
                <a:gd name="T33" fmla="*/ 576 h 1146"/>
                <a:gd name="T34" fmla="*/ 447 w 1161"/>
                <a:gd name="T35" fmla="*/ 627 h 1146"/>
                <a:gd name="T36" fmla="*/ 493 w 1161"/>
                <a:gd name="T37" fmla="*/ 664 h 1146"/>
                <a:gd name="T38" fmla="*/ 549 w 1161"/>
                <a:gd name="T39" fmla="*/ 685 h 1146"/>
                <a:gd name="T40" fmla="*/ 612 w 1161"/>
                <a:gd name="T41" fmla="*/ 685 h 1146"/>
                <a:gd name="T42" fmla="*/ 668 w 1161"/>
                <a:gd name="T43" fmla="*/ 664 h 1146"/>
                <a:gd name="T44" fmla="*/ 714 w 1161"/>
                <a:gd name="T45" fmla="*/ 627 h 1146"/>
                <a:gd name="T46" fmla="*/ 743 w 1161"/>
                <a:gd name="T47" fmla="*/ 576 h 1146"/>
                <a:gd name="T48" fmla="*/ 754 w 1161"/>
                <a:gd name="T49" fmla="*/ 516 h 1146"/>
                <a:gd name="T50" fmla="*/ 743 w 1161"/>
                <a:gd name="T51" fmla="*/ 457 h 1146"/>
                <a:gd name="T52" fmla="*/ 714 w 1161"/>
                <a:gd name="T53" fmla="*/ 406 h 1146"/>
                <a:gd name="T54" fmla="*/ 668 w 1161"/>
                <a:gd name="T55" fmla="*/ 367 h 1146"/>
                <a:gd name="T56" fmla="*/ 612 w 1161"/>
                <a:gd name="T57" fmla="*/ 347 h 1146"/>
                <a:gd name="T58" fmla="*/ 116 w 1161"/>
                <a:gd name="T59" fmla="*/ 115 h 1146"/>
                <a:gd name="T60" fmla="*/ 233 w 1161"/>
                <a:gd name="T61" fmla="*/ 1032 h 1146"/>
                <a:gd name="T62" fmla="*/ 245 w 1161"/>
                <a:gd name="T63" fmla="*/ 942 h 1146"/>
                <a:gd name="T64" fmla="*/ 279 w 1161"/>
                <a:gd name="T65" fmla="*/ 861 h 1146"/>
                <a:gd name="T66" fmla="*/ 332 w 1161"/>
                <a:gd name="T67" fmla="*/ 792 h 1146"/>
                <a:gd name="T68" fmla="*/ 400 w 1161"/>
                <a:gd name="T69" fmla="*/ 738 h 1146"/>
                <a:gd name="T70" fmla="*/ 349 w 1161"/>
                <a:gd name="T71" fmla="*/ 687 h 1146"/>
                <a:gd name="T72" fmla="*/ 312 w 1161"/>
                <a:gd name="T73" fmla="*/ 625 h 1146"/>
                <a:gd name="T74" fmla="*/ 293 w 1161"/>
                <a:gd name="T75" fmla="*/ 554 h 1146"/>
                <a:gd name="T76" fmla="*/ 294 w 1161"/>
                <a:gd name="T77" fmla="*/ 474 h 1146"/>
                <a:gd name="T78" fmla="*/ 318 w 1161"/>
                <a:gd name="T79" fmla="*/ 395 h 1146"/>
                <a:gd name="T80" fmla="*/ 362 w 1161"/>
                <a:gd name="T81" fmla="*/ 328 h 1146"/>
                <a:gd name="T82" fmla="*/ 422 w 1161"/>
                <a:gd name="T83" fmla="*/ 276 h 1146"/>
                <a:gd name="T84" fmla="*/ 496 w 1161"/>
                <a:gd name="T85" fmla="*/ 242 h 1146"/>
                <a:gd name="T86" fmla="*/ 580 w 1161"/>
                <a:gd name="T87" fmla="*/ 230 h 1146"/>
                <a:gd name="T88" fmla="*/ 664 w 1161"/>
                <a:gd name="T89" fmla="*/ 242 h 1146"/>
                <a:gd name="T90" fmla="*/ 739 w 1161"/>
                <a:gd name="T91" fmla="*/ 276 h 1146"/>
                <a:gd name="T92" fmla="*/ 799 w 1161"/>
                <a:gd name="T93" fmla="*/ 328 h 1146"/>
                <a:gd name="T94" fmla="*/ 843 w 1161"/>
                <a:gd name="T95" fmla="*/ 395 h 1146"/>
                <a:gd name="T96" fmla="*/ 867 w 1161"/>
                <a:gd name="T97" fmla="*/ 474 h 1146"/>
                <a:gd name="T98" fmla="*/ 868 w 1161"/>
                <a:gd name="T99" fmla="*/ 554 h 1146"/>
                <a:gd name="T100" fmla="*/ 849 w 1161"/>
                <a:gd name="T101" fmla="*/ 625 h 1146"/>
                <a:gd name="T102" fmla="*/ 812 w 1161"/>
                <a:gd name="T103" fmla="*/ 687 h 1146"/>
                <a:gd name="T104" fmla="*/ 761 w 1161"/>
                <a:gd name="T105" fmla="*/ 738 h 1146"/>
                <a:gd name="T106" fmla="*/ 829 w 1161"/>
                <a:gd name="T107" fmla="*/ 792 h 1146"/>
                <a:gd name="T108" fmla="*/ 882 w 1161"/>
                <a:gd name="T109" fmla="*/ 861 h 1146"/>
                <a:gd name="T110" fmla="*/ 916 w 1161"/>
                <a:gd name="T111" fmla="*/ 942 h 1146"/>
                <a:gd name="T112" fmla="*/ 928 w 1161"/>
                <a:gd name="T113" fmla="*/ 1032 h 1146"/>
                <a:gd name="T114" fmla="*/ 1044 w 1161"/>
                <a:gd name="T115" fmla="*/ 115 h 1146"/>
                <a:gd name="T116" fmla="*/ 0 w 1161"/>
                <a:gd name="T117" fmla="*/ 0 h 1146"/>
                <a:gd name="T118" fmla="*/ 1161 w 1161"/>
                <a:gd name="T119" fmla="*/ 1146 h 1146"/>
                <a:gd name="T120" fmla="*/ 0 w 1161"/>
                <a:gd name="T121" fmla="*/ 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61" h="1146">
                  <a:moveTo>
                    <a:pt x="580" y="802"/>
                  </a:moveTo>
                  <a:lnTo>
                    <a:pt x="543" y="805"/>
                  </a:lnTo>
                  <a:lnTo>
                    <a:pt x="507" y="814"/>
                  </a:lnTo>
                  <a:lnTo>
                    <a:pt x="474" y="828"/>
                  </a:lnTo>
                  <a:lnTo>
                    <a:pt x="444" y="847"/>
                  </a:lnTo>
                  <a:lnTo>
                    <a:pt x="417" y="869"/>
                  </a:lnTo>
                  <a:lnTo>
                    <a:pt x="393" y="897"/>
                  </a:lnTo>
                  <a:lnTo>
                    <a:pt x="375" y="927"/>
                  </a:lnTo>
                  <a:lnTo>
                    <a:pt x="361" y="960"/>
                  </a:lnTo>
                  <a:lnTo>
                    <a:pt x="351" y="995"/>
                  </a:lnTo>
                  <a:lnTo>
                    <a:pt x="349" y="1032"/>
                  </a:lnTo>
                  <a:lnTo>
                    <a:pt x="812" y="1032"/>
                  </a:lnTo>
                  <a:lnTo>
                    <a:pt x="810" y="995"/>
                  </a:lnTo>
                  <a:lnTo>
                    <a:pt x="800" y="960"/>
                  </a:lnTo>
                  <a:lnTo>
                    <a:pt x="786" y="927"/>
                  </a:lnTo>
                  <a:lnTo>
                    <a:pt x="768" y="897"/>
                  </a:lnTo>
                  <a:lnTo>
                    <a:pt x="744" y="869"/>
                  </a:lnTo>
                  <a:lnTo>
                    <a:pt x="717" y="847"/>
                  </a:lnTo>
                  <a:lnTo>
                    <a:pt x="687" y="828"/>
                  </a:lnTo>
                  <a:lnTo>
                    <a:pt x="654" y="814"/>
                  </a:lnTo>
                  <a:lnTo>
                    <a:pt x="618" y="805"/>
                  </a:lnTo>
                  <a:lnTo>
                    <a:pt x="580" y="802"/>
                  </a:lnTo>
                  <a:close/>
                  <a:moveTo>
                    <a:pt x="580" y="344"/>
                  </a:moveTo>
                  <a:lnTo>
                    <a:pt x="549" y="347"/>
                  </a:lnTo>
                  <a:lnTo>
                    <a:pt x="520" y="354"/>
                  </a:lnTo>
                  <a:lnTo>
                    <a:pt x="493" y="367"/>
                  </a:lnTo>
                  <a:lnTo>
                    <a:pt x="468" y="384"/>
                  </a:lnTo>
                  <a:lnTo>
                    <a:pt x="447" y="406"/>
                  </a:lnTo>
                  <a:lnTo>
                    <a:pt x="431" y="429"/>
                  </a:lnTo>
                  <a:lnTo>
                    <a:pt x="418" y="457"/>
                  </a:lnTo>
                  <a:lnTo>
                    <a:pt x="409" y="485"/>
                  </a:lnTo>
                  <a:lnTo>
                    <a:pt x="407" y="516"/>
                  </a:lnTo>
                  <a:lnTo>
                    <a:pt x="409" y="547"/>
                  </a:lnTo>
                  <a:lnTo>
                    <a:pt x="418" y="576"/>
                  </a:lnTo>
                  <a:lnTo>
                    <a:pt x="431" y="602"/>
                  </a:lnTo>
                  <a:lnTo>
                    <a:pt x="447" y="627"/>
                  </a:lnTo>
                  <a:lnTo>
                    <a:pt x="468" y="647"/>
                  </a:lnTo>
                  <a:lnTo>
                    <a:pt x="493" y="664"/>
                  </a:lnTo>
                  <a:lnTo>
                    <a:pt x="520" y="677"/>
                  </a:lnTo>
                  <a:lnTo>
                    <a:pt x="549" y="685"/>
                  </a:lnTo>
                  <a:lnTo>
                    <a:pt x="580" y="687"/>
                  </a:lnTo>
                  <a:lnTo>
                    <a:pt x="612" y="685"/>
                  </a:lnTo>
                  <a:lnTo>
                    <a:pt x="641" y="677"/>
                  </a:lnTo>
                  <a:lnTo>
                    <a:pt x="668" y="664"/>
                  </a:lnTo>
                  <a:lnTo>
                    <a:pt x="692" y="647"/>
                  </a:lnTo>
                  <a:lnTo>
                    <a:pt x="714" y="627"/>
                  </a:lnTo>
                  <a:lnTo>
                    <a:pt x="730" y="602"/>
                  </a:lnTo>
                  <a:lnTo>
                    <a:pt x="743" y="576"/>
                  </a:lnTo>
                  <a:lnTo>
                    <a:pt x="752" y="547"/>
                  </a:lnTo>
                  <a:lnTo>
                    <a:pt x="754" y="516"/>
                  </a:lnTo>
                  <a:lnTo>
                    <a:pt x="752" y="485"/>
                  </a:lnTo>
                  <a:lnTo>
                    <a:pt x="743" y="457"/>
                  </a:lnTo>
                  <a:lnTo>
                    <a:pt x="730" y="429"/>
                  </a:lnTo>
                  <a:lnTo>
                    <a:pt x="714" y="406"/>
                  </a:lnTo>
                  <a:lnTo>
                    <a:pt x="692" y="384"/>
                  </a:lnTo>
                  <a:lnTo>
                    <a:pt x="668" y="367"/>
                  </a:lnTo>
                  <a:lnTo>
                    <a:pt x="641" y="354"/>
                  </a:lnTo>
                  <a:lnTo>
                    <a:pt x="612" y="347"/>
                  </a:lnTo>
                  <a:lnTo>
                    <a:pt x="580" y="344"/>
                  </a:lnTo>
                  <a:close/>
                  <a:moveTo>
                    <a:pt x="116" y="115"/>
                  </a:moveTo>
                  <a:lnTo>
                    <a:pt x="116" y="1032"/>
                  </a:lnTo>
                  <a:lnTo>
                    <a:pt x="233" y="1032"/>
                  </a:lnTo>
                  <a:lnTo>
                    <a:pt x="236" y="986"/>
                  </a:lnTo>
                  <a:lnTo>
                    <a:pt x="245" y="942"/>
                  </a:lnTo>
                  <a:lnTo>
                    <a:pt x="259" y="900"/>
                  </a:lnTo>
                  <a:lnTo>
                    <a:pt x="279" y="861"/>
                  </a:lnTo>
                  <a:lnTo>
                    <a:pt x="303" y="825"/>
                  </a:lnTo>
                  <a:lnTo>
                    <a:pt x="332" y="792"/>
                  </a:lnTo>
                  <a:lnTo>
                    <a:pt x="364" y="763"/>
                  </a:lnTo>
                  <a:lnTo>
                    <a:pt x="400" y="738"/>
                  </a:lnTo>
                  <a:lnTo>
                    <a:pt x="373" y="714"/>
                  </a:lnTo>
                  <a:lnTo>
                    <a:pt x="349" y="687"/>
                  </a:lnTo>
                  <a:lnTo>
                    <a:pt x="329" y="658"/>
                  </a:lnTo>
                  <a:lnTo>
                    <a:pt x="312" y="625"/>
                  </a:lnTo>
                  <a:lnTo>
                    <a:pt x="301" y="591"/>
                  </a:lnTo>
                  <a:lnTo>
                    <a:pt x="293" y="554"/>
                  </a:lnTo>
                  <a:lnTo>
                    <a:pt x="291" y="516"/>
                  </a:lnTo>
                  <a:lnTo>
                    <a:pt x="294" y="474"/>
                  </a:lnTo>
                  <a:lnTo>
                    <a:pt x="303" y="433"/>
                  </a:lnTo>
                  <a:lnTo>
                    <a:pt x="318" y="395"/>
                  </a:lnTo>
                  <a:lnTo>
                    <a:pt x="337" y="360"/>
                  </a:lnTo>
                  <a:lnTo>
                    <a:pt x="362" y="328"/>
                  </a:lnTo>
                  <a:lnTo>
                    <a:pt x="390" y="300"/>
                  </a:lnTo>
                  <a:lnTo>
                    <a:pt x="422" y="276"/>
                  </a:lnTo>
                  <a:lnTo>
                    <a:pt x="458" y="257"/>
                  </a:lnTo>
                  <a:lnTo>
                    <a:pt x="496" y="242"/>
                  </a:lnTo>
                  <a:lnTo>
                    <a:pt x="537" y="232"/>
                  </a:lnTo>
                  <a:lnTo>
                    <a:pt x="580" y="230"/>
                  </a:lnTo>
                  <a:lnTo>
                    <a:pt x="624" y="232"/>
                  </a:lnTo>
                  <a:lnTo>
                    <a:pt x="664" y="242"/>
                  </a:lnTo>
                  <a:lnTo>
                    <a:pt x="703" y="257"/>
                  </a:lnTo>
                  <a:lnTo>
                    <a:pt x="739" y="276"/>
                  </a:lnTo>
                  <a:lnTo>
                    <a:pt x="771" y="300"/>
                  </a:lnTo>
                  <a:lnTo>
                    <a:pt x="799" y="328"/>
                  </a:lnTo>
                  <a:lnTo>
                    <a:pt x="824" y="360"/>
                  </a:lnTo>
                  <a:lnTo>
                    <a:pt x="843" y="395"/>
                  </a:lnTo>
                  <a:lnTo>
                    <a:pt x="858" y="433"/>
                  </a:lnTo>
                  <a:lnTo>
                    <a:pt x="867" y="474"/>
                  </a:lnTo>
                  <a:lnTo>
                    <a:pt x="870" y="516"/>
                  </a:lnTo>
                  <a:lnTo>
                    <a:pt x="868" y="554"/>
                  </a:lnTo>
                  <a:lnTo>
                    <a:pt x="860" y="591"/>
                  </a:lnTo>
                  <a:lnTo>
                    <a:pt x="849" y="625"/>
                  </a:lnTo>
                  <a:lnTo>
                    <a:pt x="832" y="657"/>
                  </a:lnTo>
                  <a:lnTo>
                    <a:pt x="812" y="687"/>
                  </a:lnTo>
                  <a:lnTo>
                    <a:pt x="788" y="714"/>
                  </a:lnTo>
                  <a:lnTo>
                    <a:pt x="761" y="738"/>
                  </a:lnTo>
                  <a:lnTo>
                    <a:pt x="797" y="763"/>
                  </a:lnTo>
                  <a:lnTo>
                    <a:pt x="829" y="792"/>
                  </a:lnTo>
                  <a:lnTo>
                    <a:pt x="858" y="825"/>
                  </a:lnTo>
                  <a:lnTo>
                    <a:pt x="882" y="861"/>
                  </a:lnTo>
                  <a:lnTo>
                    <a:pt x="902" y="900"/>
                  </a:lnTo>
                  <a:lnTo>
                    <a:pt x="916" y="942"/>
                  </a:lnTo>
                  <a:lnTo>
                    <a:pt x="925" y="986"/>
                  </a:lnTo>
                  <a:lnTo>
                    <a:pt x="928" y="1032"/>
                  </a:lnTo>
                  <a:lnTo>
                    <a:pt x="1044" y="1032"/>
                  </a:lnTo>
                  <a:lnTo>
                    <a:pt x="1044" y="115"/>
                  </a:lnTo>
                  <a:lnTo>
                    <a:pt x="116" y="115"/>
                  </a:lnTo>
                  <a:close/>
                  <a:moveTo>
                    <a:pt x="0" y="0"/>
                  </a:moveTo>
                  <a:lnTo>
                    <a:pt x="1161" y="0"/>
                  </a:lnTo>
                  <a:lnTo>
                    <a:pt x="1161" y="1146"/>
                  </a:lnTo>
                  <a:lnTo>
                    <a:pt x="0" y="11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4" name="Group 1123"/>
          <p:cNvGrpSpPr/>
          <p:nvPr/>
        </p:nvGrpSpPr>
        <p:grpSpPr>
          <a:xfrm>
            <a:off x="6660032" y="2954356"/>
            <a:ext cx="368300" cy="546100"/>
            <a:chOff x="3622675" y="4232275"/>
            <a:chExt cx="368300" cy="546100"/>
          </a:xfrm>
          <a:solidFill>
            <a:srgbClr val="000000"/>
          </a:solidFill>
        </p:grpSpPr>
        <p:sp>
          <p:nvSpPr>
            <p:cNvPr id="215" name="Freeform 478"/>
            <p:cNvSpPr>
              <a:spLocks noEditPoints="1"/>
            </p:cNvSpPr>
            <p:nvPr/>
          </p:nvSpPr>
          <p:spPr bwMode="auto">
            <a:xfrm>
              <a:off x="3622675" y="4232275"/>
              <a:ext cx="368300" cy="546100"/>
            </a:xfrm>
            <a:custGeom>
              <a:avLst/>
              <a:gdLst>
                <a:gd name="T0" fmla="*/ 156 w 2321"/>
                <a:gd name="T1" fmla="*/ 3321 h 3439"/>
                <a:gd name="T2" fmla="*/ 2202 w 2321"/>
                <a:gd name="T3" fmla="*/ 3285 h 3439"/>
                <a:gd name="T4" fmla="*/ 893 w 2321"/>
                <a:gd name="T5" fmla="*/ 1199 h 3439"/>
                <a:gd name="T6" fmla="*/ 836 w 2321"/>
                <a:gd name="T7" fmla="*/ 1351 h 3439"/>
                <a:gd name="T8" fmla="*/ 763 w 2321"/>
                <a:gd name="T9" fmla="*/ 1518 h 3439"/>
                <a:gd name="T10" fmla="*/ 779 w 2321"/>
                <a:gd name="T11" fmla="*/ 1651 h 3439"/>
                <a:gd name="T12" fmla="*/ 888 w 2321"/>
                <a:gd name="T13" fmla="*/ 1819 h 3439"/>
                <a:gd name="T14" fmla="*/ 1044 w 2321"/>
                <a:gd name="T15" fmla="*/ 2036 h 3439"/>
                <a:gd name="T16" fmla="*/ 763 w 2321"/>
                <a:gd name="T17" fmla="*/ 2236 h 3439"/>
                <a:gd name="T18" fmla="*/ 1575 w 2321"/>
                <a:gd name="T19" fmla="*/ 2252 h 3439"/>
                <a:gd name="T20" fmla="*/ 1279 w 2321"/>
                <a:gd name="T21" fmla="*/ 2058 h 3439"/>
                <a:gd name="T22" fmla="*/ 1408 w 2321"/>
                <a:gd name="T23" fmla="*/ 1850 h 3439"/>
                <a:gd name="T24" fmla="*/ 1525 w 2321"/>
                <a:gd name="T25" fmla="*/ 1659 h 3439"/>
                <a:gd name="T26" fmla="*/ 1564 w 2321"/>
                <a:gd name="T27" fmla="*/ 1532 h 3439"/>
                <a:gd name="T28" fmla="*/ 1497 w 2321"/>
                <a:gd name="T29" fmla="*/ 1411 h 3439"/>
                <a:gd name="T30" fmla="*/ 1376 w 2321"/>
                <a:gd name="T31" fmla="*/ 1242 h 3439"/>
                <a:gd name="T32" fmla="*/ 1132 w 2321"/>
                <a:gd name="T33" fmla="*/ 1202 h 3439"/>
                <a:gd name="T34" fmla="*/ 893 w 2321"/>
                <a:gd name="T35" fmla="*/ 1154 h 3439"/>
                <a:gd name="T36" fmla="*/ 1209 w 2321"/>
                <a:gd name="T37" fmla="*/ 662 h 3439"/>
                <a:gd name="T38" fmla="*/ 1130 w 2321"/>
                <a:gd name="T39" fmla="*/ 680 h 3439"/>
                <a:gd name="T40" fmla="*/ 1044 w 2321"/>
                <a:gd name="T41" fmla="*/ 631 h 3439"/>
                <a:gd name="T42" fmla="*/ 1134 w 2321"/>
                <a:gd name="T43" fmla="*/ 741 h 3439"/>
                <a:gd name="T44" fmla="*/ 1265 w 2321"/>
                <a:gd name="T45" fmla="*/ 681 h 3439"/>
                <a:gd name="T46" fmla="*/ 1236 w 2321"/>
                <a:gd name="T47" fmla="*/ 544 h 3439"/>
                <a:gd name="T48" fmla="*/ 140 w 2321"/>
                <a:gd name="T49" fmla="*/ 355 h 3439"/>
                <a:gd name="T50" fmla="*/ 597 w 2321"/>
                <a:gd name="T51" fmla="*/ 2259 h 3439"/>
                <a:gd name="T52" fmla="*/ 929 w 2321"/>
                <a:gd name="T53" fmla="*/ 2027 h 3439"/>
                <a:gd name="T54" fmla="*/ 770 w 2321"/>
                <a:gd name="T55" fmla="*/ 1846 h 3439"/>
                <a:gd name="T56" fmla="*/ 650 w 2321"/>
                <a:gd name="T57" fmla="*/ 1666 h 3439"/>
                <a:gd name="T58" fmla="*/ 663 w 2321"/>
                <a:gd name="T59" fmla="*/ 1459 h 3439"/>
                <a:gd name="T60" fmla="*/ 754 w 2321"/>
                <a:gd name="T61" fmla="*/ 1242 h 3439"/>
                <a:gd name="T62" fmla="*/ 779 w 2321"/>
                <a:gd name="T63" fmla="*/ 1172 h 3439"/>
                <a:gd name="T64" fmla="*/ 760 w 2321"/>
                <a:gd name="T65" fmla="*/ 1032 h 3439"/>
                <a:gd name="T66" fmla="*/ 837 w 2321"/>
                <a:gd name="T67" fmla="*/ 973 h 3439"/>
                <a:gd name="T68" fmla="*/ 937 w 2321"/>
                <a:gd name="T69" fmla="*/ 1046 h 3439"/>
                <a:gd name="T70" fmla="*/ 1124 w 2321"/>
                <a:gd name="T71" fmla="*/ 1088 h 3439"/>
                <a:gd name="T72" fmla="*/ 1417 w 2321"/>
                <a:gd name="T73" fmla="*/ 1135 h 3439"/>
                <a:gd name="T74" fmla="*/ 1591 w 2321"/>
                <a:gd name="T75" fmla="*/ 1320 h 3439"/>
                <a:gd name="T76" fmla="*/ 1679 w 2321"/>
                <a:gd name="T77" fmla="*/ 1516 h 3439"/>
                <a:gd name="T78" fmla="*/ 1640 w 2321"/>
                <a:gd name="T79" fmla="*/ 1718 h 3439"/>
                <a:gd name="T80" fmla="*/ 1499 w 2321"/>
                <a:gd name="T81" fmla="*/ 1922 h 3439"/>
                <a:gd name="T82" fmla="*/ 1634 w 2321"/>
                <a:gd name="T83" fmla="*/ 2153 h 3439"/>
                <a:gd name="T84" fmla="*/ 2205 w 2321"/>
                <a:gd name="T85" fmla="*/ 2292 h 3439"/>
                <a:gd name="T86" fmla="*/ 2147 w 2321"/>
                <a:gd name="T87" fmla="*/ 344 h 3439"/>
                <a:gd name="T88" fmla="*/ 1234 w 2321"/>
                <a:gd name="T89" fmla="*/ 413 h 3439"/>
                <a:gd name="T90" fmla="*/ 1380 w 2321"/>
                <a:gd name="T91" fmla="*/ 558 h 3439"/>
                <a:gd name="T92" fmla="*/ 1348 w 2321"/>
                <a:gd name="T93" fmla="*/ 766 h 3439"/>
                <a:gd name="T94" fmla="*/ 1160 w 2321"/>
                <a:gd name="T95" fmla="*/ 859 h 3439"/>
                <a:gd name="T96" fmla="*/ 973 w 2321"/>
                <a:gd name="T97" fmla="*/ 766 h 3439"/>
                <a:gd name="T98" fmla="*/ 939 w 2321"/>
                <a:gd name="T99" fmla="*/ 565 h 3439"/>
                <a:gd name="T100" fmla="*/ 174 w 2321"/>
                <a:gd name="T101" fmla="*/ 344 h 3439"/>
                <a:gd name="T102" fmla="*/ 1023 w 2321"/>
                <a:gd name="T103" fmla="*/ 230 h 3439"/>
                <a:gd name="T104" fmla="*/ 1515 w 2321"/>
                <a:gd name="T105" fmla="*/ 0 h 3439"/>
                <a:gd name="T106" fmla="*/ 1566 w 2321"/>
                <a:gd name="T107" fmla="*/ 64 h 3439"/>
                <a:gd name="T108" fmla="*/ 2207 w 2321"/>
                <a:gd name="T109" fmla="*/ 240 h 3439"/>
                <a:gd name="T110" fmla="*/ 2318 w 2321"/>
                <a:gd name="T111" fmla="*/ 370 h 3439"/>
                <a:gd name="T112" fmla="*/ 2279 w 2321"/>
                <a:gd name="T113" fmla="*/ 3377 h 3439"/>
                <a:gd name="T114" fmla="*/ 174 w 2321"/>
                <a:gd name="T115" fmla="*/ 3439 h 3439"/>
                <a:gd name="T116" fmla="*/ 25 w 2321"/>
                <a:gd name="T117" fmla="*/ 3354 h 3439"/>
                <a:gd name="T118" fmla="*/ 12 w 2321"/>
                <a:gd name="T119" fmla="*/ 341 h 3439"/>
                <a:gd name="T120" fmla="*/ 143 w 2321"/>
                <a:gd name="T121" fmla="*/ 232 h 3439"/>
                <a:gd name="T122" fmla="*/ 815 w 2321"/>
                <a:gd name="T123" fmla="*/ 39 h 3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21" h="3439">
                  <a:moveTo>
                    <a:pt x="116" y="2407"/>
                  </a:moveTo>
                  <a:lnTo>
                    <a:pt x="116" y="3266"/>
                  </a:lnTo>
                  <a:lnTo>
                    <a:pt x="119" y="3285"/>
                  </a:lnTo>
                  <a:lnTo>
                    <a:pt x="128" y="3300"/>
                  </a:lnTo>
                  <a:lnTo>
                    <a:pt x="140" y="3312"/>
                  </a:lnTo>
                  <a:lnTo>
                    <a:pt x="156" y="3321"/>
                  </a:lnTo>
                  <a:lnTo>
                    <a:pt x="174" y="3324"/>
                  </a:lnTo>
                  <a:lnTo>
                    <a:pt x="2147" y="3324"/>
                  </a:lnTo>
                  <a:lnTo>
                    <a:pt x="2165" y="3321"/>
                  </a:lnTo>
                  <a:lnTo>
                    <a:pt x="2181" y="3312"/>
                  </a:lnTo>
                  <a:lnTo>
                    <a:pt x="2193" y="3300"/>
                  </a:lnTo>
                  <a:lnTo>
                    <a:pt x="2202" y="3285"/>
                  </a:lnTo>
                  <a:lnTo>
                    <a:pt x="2205" y="3266"/>
                  </a:lnTo>
                  <a:lnTo>
                    <a:pt x="2205" y="2407"/>
                  </a:lnTo>
                  <a:lnTo>
                    <a:pt x="116" y="2407"/>
                  </a:lnTo>
                  <a:close/>
                  <a:moveTo>
                    <a:pt x="893" y="1154"/>
                  </a:moveTo>
                  <a:lnTo>
                    <a:pt x="896" y="1177"/>
                  </a:lnTo>
                  <a:lnTo>
                    <a:pt x="893" y="1199"/>
                  </a:lnTo>
                  <a:lnTo>
                    <a:pt x="889" y="1218"/>
                  </a:lnTo>
                  <a:lnTo>
                    <a:pt x="883" y="1238"/>
                  </a:lnTo>
                  <a:lnTo>
                    <a:pt x="872" y="1261"/>
                  </a:lnTo>
                  <a:lnTo>
                    <a:pt x="863" y="1281"/>
                  </a:lnTo>
                  <a:lnTo>
                    <a:pt x="853" y="1305"/>
                  </a:lnTo>
                  <a:lnTo>
                    <a:pt x="836" y="1351"/>
                  </a:lnTo>
                  <a:lnTo>
                    <a:pt x="825" y="1400"/>
                  </a:lnTo>
                  <a:lnTo>
                    <a:pt x="816" y="1452"/>
                  </a:lnTo>
                  <a:lnTo>
                    <a:pt x="813" y="1483"/>
                  </a:lnTo>
                  <a:lnTo>
                    <a:pt x="786" y="1497"/>
                  </a:lnTo>
                  <a:lnTo>
                    <a:pt x="773" y="1506"/>
                  </a:lnTo>
                  <a:lnTo>
                    <a:pt x="763" y="1518"/>
                  </a:lnTo>
                  <a:lnTo>
                    <a:pt x="757" y="1532"/>
                  </a:lnTo>
                  <a:lnTo>
                    <a:pt x="755" y="1548"/>
                  </a:lnTo>
                  <a:lnTo>
                    <a:pt x="755" y="1605"/>
                  </a:lnTo>
                  <a:lnTo>
                    <a:pt x="758" y="1622"/>
                  </a:lnTo>
                  <a:lnTo>
                    <a:pt x="765" y="1638"/>
                  </a:lnTo>
                  <a:lnTo>
                    <a:pt x="779" y="1651"/>
                  </a:lnTo>
                  <a:lnTo>
                    <a:pt x="796" y="1659"/>
                  </a:lnTo>
                  <a:lnTo>
                    <a:pt x="827" y="1669"/>
                  </a:lnTo>
                  <a:lnTo>
                    <a:pt x="834" y="1699"/>
                  </a:lnTo>
                  <a:lnTo>
                    <a:pt x="849" y="1743"/>
                  </a:lnTo>
                  <a:lnTo>
                    <a:pt x="867" y="1784"/>
                  </a:lnTo>
                  <a:lnTo>
                    <a:pt x="888" y="1819"/>
                  </a:lnTo>
                  <a:lnTo>
                    <a:pt x="913" y="1850"/>
                  </a:lnTo>
                  <a:lnTo>
                    <a:pt x="942" y="1877"/>
                  </a:lnTo>
                  <a:lnTo>
                    <a:pt x="973" y="1900"/>
                  </a:lnTo>
                  <a:lnTo>
                    <a:pt x="1010" y="1918"/>
                  </a:lnTo>
                  <a:lnTo>
                    <a:pt x="1044" y="1933"/>
                  </a:lnTo>
                  <a:lnTo>
                    <a:pt x="1044" y="2036"/>
                  </a:lnTo>
                  <a:lnTo>
                    <a:pt x="1042" y="2058"/>
                  </a:lnTo>
                  <a:lnTo>
                    <a:pt x="1035" y="2079"/>
                  </a:lnTo>
                  <a:lnTo>
                    <a:pt x="1023" y="2099"/>
                  </a:lnTo>
                  <a:lnTo>
                    <a:pt x="1007" y="2115"/>
                  </a:lnTo>
                  <a:lnTo>
                    <a:pt x="987" y="2126"/>
                  </a:lnTo>
                  <a:lnTo>
                    <a:pt x="763" y="2236"/>
                  </a:lnTo>
                  <a:lnTo>
                    <a:pt x="742" y="2251"/>
                  </a:lnTo>
                  <a:lnTo>
                    <a:pt x="723" y="2270"/>
                  </a:lnTo>
                  <a:lnTo>
                    <a:pt x="709" y="2292"/>
                  </a:lnTo>
                  <a:lnTo>
                    <a:pt x="1608" y="2292"/>
                  </a:lnTo>
                  <a:lnTo>
                    <a:pt x="1593" y="2270"/>
                  </a:lnTo>
                  <a:lnTo>
                    <a:pt x="1575" y="2252"/>
                  </a:lnTo>
                  <a:lnTo>
                    <a:pt x="1551" y="2237"/>
                  </a:lnTo>
                  <a:lnTo>
                    <a:pt x="1333" y="2126"/>
                  </a:lnTo>
                  <a:lnTo>
                    <a:pt x="1313" y="2113"/>
                  </a:lnTo>
                  <a:lnTo>
                    <a:pt x="1298" y="2099"/>
                  </a:lnTo>
                  <a:lnTo>
                    <a:pt x="1286" y="2079"/>
                  </a:lnTo>
                  <a:lnTo>
                    <a:pt x="1279" y="2058"/>
                  </a:lnTo>
                  <a:lnTo>
                    <a:pt x="1277" y="2036"/>
                  </a:lnTo>
                  <a:lnTo>
                    <a:pt x="1277" y="1933"/>
                  </a:lnTo>
                  <a:lnTo>
                    <a:pt x="1311" y="1918"/>
                  </a:lnTo>
                  <a:lnTo>
                    <a:pt x="1348" y="1900"/>
                  </a:lnTo>
                  <a:lnTo>
                    <a:pt x="1379" y="1877"/>
                  </a:lnTo>
                  <a:lnTo>
                    <a:pt x="1408" y="1850"/>
                  </a:lnTo>
                  <a:lnTo>
                    <a:pt x="1433" y="1819"/>
                  </a:lnTo>
                  <a:lnTo>
                    <a:pt x="1454" y="1784"/>
                  </a:lnTo>
                  <a:lnTo>
                    <a:pt x="1472" y="1743"/>
                  </a:lnTo>
                  <a:lnTo>
                    <a:pt x="1487" y="1699"/>
                  </a:lnTo>
                  <a:lnTo>
                    <a:pt x="1494" y="1669"/>
                  </a:lnTo>
                  <a:lnTo>
                    <a:pt x="1525" y="1659"/>
                  </a:lnTo>
                  <a:lnTo>
                    <a:pt x="1542" y="1651"/>
                  </a:lnTo>
                  <a:lnTo>
                    <a:pt x="1556" y="1638"/>
                  </a:lnTo>
                  <a:lnTo>
                    <a:pt x="1563" y="1622"/>
                  </a:lnTo>
                  <a:lnTo>
                    <a:pt x="1566" y="1605"/>
                  </a:lnTo>
                  <a:lnTo>
                    <a:pt x="1566" y="1548"/>
                  </a:lnTo>
                  <a:lnTo>
                    <a:pt x="1564" y="1532"/>
                  </a:lnTo>
                  <a:lnTo>
                    <a:pt x="1558" y="1518"/>
                  </a:lnTo>
                  <a:lnTo>
                    <a:pt x="1548" y="1506"/>
                  </a:lnTo>
                  <a:lnTo>
                    <a:pt x="1535" y="1497"/>
                  </a:lnTo>
                  <a:lnTo>
                    <a:pt x="1508" y="1483"/>
                  </a:lnTo>
                  <a:lnTo>
                    <a:pt x="1504" y="1453"/>
                  </a:lnTo>
                  <a:lnTo>
                    <a:pt x="1497" y="1411"/>
                  </a:lnTo>
                  <a:lnTo>
                    <a:pt x="1487" y="1373"/>
                  </a:lnTo>
                  <a:lnTo>
                    <a:pt x="1473" y="1340"/>
                  </a:lnTo>
                  <a:lnTo>
                    <a:pt x="1454" y="1310"/>
                  </a:lnTo>
                  <a:lnTo>
                    <a:pt x="1432" y="1284"/>
                  </a:lnTo>
                  <a:lnTo>
                    <a:pt x="1406" y="1261"/>
                  </a:lnTo>
                  <a:lnTo>
                    <a:pt x="1376" y="1242"/>
                  </a:lnTo>
                  <a:lnTo>
                    <a:pt x="1341" y="1227"/>
                  </a:lnTo>
                  <a:lnTo>
                    <a:pt x="1303" y="1216"/>
                  </a:lnTo>
                  <a:lnTo>
                    <a:pt x="1260" y="1207"/>
                  </a:lnTo>
                  <a:lnTo>
                    <a:pt x="1212" y="1202"/>
                  </a:lnTo>
                  <a:lnTo>
                    <a:pt x="1160" y="1201"/>
                  </a:lnTo>
                  <a:lnTo>
                    <a:pt x="1132" y="1202"/>
                  </a:lnTo>
                  <a:lnTo>
                    <a:pt x="1089" y="1203"/>
                  </a:lnTo>
                  <a:lnTo>
                    <a:pt x="1046" y="1201"/>
                  </a:lnTo>
                  <a:lnTo>
                    <a:pt x="1005" y="1194"/>
                  </a:lnTo>
                  <a:lnTo>
                    <a:pt x="967" y="1185"/>
                  </a:lnTo>
                  <a:lnTo>
                    <a:pt x="929" y="1171"/>
                  </a:lnTo>
                  <a:lnTo>
                    <a:pt x="893" y="1154"/>
                  </a:lnTo>
                  <a:close/>
                  <a:moveTo>
                    <a:pt x="1168" y="517"/>
                  </a:moveTo>
                  <a:lnTo>
                    <a:pt x="1212" y="605"/>
                  </a:lnTo>
                  <a:lnTo>
                    <a:pt x="1218" y="619"/>
                  </a:lnTo>
                  <a:lnTo>
                    <a:pt x="1219" y="634"/>
                  </a:lnTo>
                  <a:lnTo>
                    <a:pt x="1215" y="649"/>
                  </a:lnTo>
                  <a:lnTo>
                    <a:pt x="1209" y="662"/>
                  </a:lnTo>
                  <a:lnTo>
                    <a:pt x="1199" y="673"/>
                  </a:lnTo>
                  <a:lnTo>
                    <a:pt x="1186" y="682"/>
                  </a:lnTo>
                  <a:lnTo>
                    <a:pt x="1173" y="686"/>
                  </a:lnTo>
                  <a:lnTo>
                    <a:pt x="1160" y="687"/>
                  </a:lnTo>
                  <a:lnTo>
                    <a:pt x="1144" y="685"/>
                  </a:lnTo>
                  <a:lnTo>
                    <a:pt x="1130" y="680"/>
                  </a:lnTo>
                  <a:lnTo>
                    <a:pt x="1118" y="669"/>
                  </a:lnTo>
                  <a:lnTo>
                    <a:pt x="1109" y="656"/>
                  </a:lnTo>
                  <a:lnTo>
                    <a:pt x="1064" y="568"/>
                  </a:lnTo>
                  <a:lnTo>
                    <a:pt x="1053" y="586"/>
                  </a:lnTo>
                  <a:lnTo>
                    <a:pt x="1046" y="607"/>
                  </a:lnTo>
                  <a:lnTo>
                    <a:pt x="1044" y="631"/>
                  </a:lnTo>
                  <a:lnTo>
                    <a:pt x="1047" y="656"/>
                  </a:lnTo>
                  <a:lnTo>
                    <a:pt x="1056" y="681"/>
                  </a:lnTo>
                  <a:lnTo>
                    <a:pt x="1070" y="702"/>
                  </a:lnTo>
                  <a:lnTo>
                    <a:pt x="1088" y="720"/>
                  </a:lnTo>
                  <a:lnTo>
                    <a:pt x="1110" y="733"/>
                  </a:lnTo>
                  <a:lnTo>
                    <a:pt x="1134" y="741"/>
                  </a:lnTo>
                  <a:lnTo>
                    <a:pt x="1160" y="745"/>
                  </a:lnTo>
                  <a:lnTo>
                    <a:pt x="1187" y="741"/>
                  </a:lnTo>
                  <a:lnTo>
                    <a:pt x="1211" y="733"/>
                  </a:lnTo>
                  <a:lnTo>
                    <a:pt x="1233" y="720"/>
                  </a:lnTo>
                  <a:lnTo>
                    <a:pt x="1251" y="702"/>
                  </a:lnTo>
                  <a:lnTo>
                    <a:pt x="1265" y="681"/>
                  </a:lnTo>
                  <a:lnTo>
                    <a:pt x="1274" y="656"/>
                  </a:lnTo>
                  <a:lnTo>
                    <a:pt x="1277" y="631"/>
                  </a:lnTo>
                  <a:lnTo>
                    <a:pt x="1274" y="605"/>
                  </a:lnTo>
                  <a:lnTo>
                    <a:pt x="1266" y="582"/>
                  </a:lnTo>
                  <a:lnTo>
                    <a:pt x="1253" y="562"/>
                  </a:lnTo>
                  <a:lnTo>
                    <a:pt x="1236" y="544"/>
                  </a:lnTo>
                  <a:lnTo>
                    <a:pt x="1215" y="530"/>
                  </a:lnTo>
                  <a:lnTo>
                    <a:pt x="1193" y="521"/>
                  </a:lnTo>
                  <a:lnTo>
                    <a:pt x="1168" y="517"/>
                  </a:lnTo>
                  <a:close/>
                  <a:moveTo>
                    <a:pt x="174" y="344"/>
                  </a:moveTo>
                  <a:lnTo>
                    <a:pt x="156" y="347"/>
                  </a:lnTo>
                  <a:lnTo>
                    <a:pt x="140" y="355"/>
                  </a:lnTo>
                  <a:lnTo>
                    <a:pt x="128" y="367"/>
                  </a:lnTo>
                  <a:lnTo>
                    <a:pt x="119" y="383"/>
                  </a:lnTo>
                  <a:lnTo>
                    <a:pt x="116" y="401"/>
                  </a:lnTo>
                  <a:lnTo>
                    <a:pt x="116" y="2292"/>
                  </a:lnTo>
                  <a:lnTo>
                    <a:pt x="588" y="2292"/>
                  </a:lnTo>
                  <a:lnTo>
                    <a:pt x="597" y="2259"/>
                  </a:lnTo>
                  <a:lnTo>
                    <a:pt x="612" y="2229"/>
                  </a:lnTo>
                  <a:lnTo>
                    <a:pt x="632" y="2201"/>
                  </a:lnTo>
                  <a:lnTo>
                    <a:pt x="654" y="2175"/>
                  </a:lnTo>
                  <a:lnTo>
                    <a:pt x="680" y="2153"/>
                  </a:lnTo>
                  <a:lnTo>
                    <a:pt x="709" y="2134"/>
                  </a:lnTo>
                  <a:lnTo>
                    <a:pt x="929" y="2027"/>
                  </a:lnTo>
                  <a:lnTo>
                    <a:pt x="929" y="2006"/>
                  </a:lnTo>
                  <a:lnTo>
                    <a:pt x="890" y="1982"/>
                  </a:lnTo>
                  <a:lnTo>
                    <a:pt x="855" y="1954"/>
                  </a:lnTo>
                  <a:lnTo>
                    <a:pt x="822" y="1922"/>
                  </a:lnTo>
                  <a:lnTo>
                    <a:pt x="794" y="1887"/>
                  </a:lnTo>
                  <a:lnTo>
                    <a:pt x="770" y="1846"/>
                  </a:lnTo>
                  <a:lnTo>
                    <a:pt x="748" y="1803"/>
                  </a:lnTo>
                  <a:lnTo>
                    <a:pt x="731" y="1756"/>
                  </a:lnTo>
                  <a:lnTo>
                    <a:pt x="704" y="1739"/>
                  </a:lnTo>
                  <a:lnTo>
                    <a:pt x="681" y="1718"/>
                  </a:lnTo>
                  <a:lnTo>
                    <a:pt x="663" y="1693"/>
                  </a:lnTo>
                  <a:lnTo>
                    <a:pt x="650" y="1666"/>
                  </a:lnTo>
                  <a:lnTo>
                    <a:pt x="642" y="1636"/>
                  </a:lnTo>
                  <a:lnTo>
                    <a:pt x="638" y="1605"/>
                  </a:lnTo>
                  <a:lnTo>
                    <a:pt x="638" y="1548"/>
                  </a:lnTo>
                  <a:lnTo>
                    <a:pt x="642" y="1517"/>
                  </a:lnTo>
                  <a:lnTo>
                    <a:pt x="650" y="1487"/>
                  </a:lnTo>
                  <a:lnTo>
                    <a:pt x="663" y="1459"/>
                  </a:lnTo>
                  <a:lnTo>
                    <a:pt x="681" y="1435"/>
                  </a:lnTo>
                  <a:lnTo>
                    <a:pt x="704" y="1414"/>
                  </a:lnTo>
                  <a:lnTo>
                    <a:pt x="714" y="1360"/>
                  </a:lnTo>
                  <a:lnTo>
                    <a:pt x="728" y="1309"/>
                  </a:lnTo>
                  <a:lnTo>
                    <a:pt x="745" y="1261"/>
                  </a:lnTo>
                  <a:lnTo>
                    <a:pt x="754" y="1242"/>
                  </a:lnTo>
                  <a:lnTo>
                    <a:pt x="760" y="1226"/>
                  </a:lnTo>
                  <a:lnTo>
                    <a:pt x="766" y="1213"/>
                  </a:lnTo>
                  <a:lnTo>
                    <a:pt x="773" y="1201"/>
                  </a:lnTo>
                  <a:lnTo>
                    <a:pt x="776" y="1190"/>
                  </a:lnTo>
                  <a:lnTo>
                    <a:pt x="778" y="1182"/>
                  </a:lnTo>
                  <a:lnTo>
                    <a:pt x="779" y="1172"/>
                  </a:lnTo>
                  <a:lnTo>
                    <a:pt x="778" y="1159"/>
                  </a:lnTo>
                  <a:lnTo>
                    <a:pt x="775" y="1144"/>
                  </a:lnTo>
                  <a:lnTo>
                    <a:pt x="772" y="1123"/>
                  </a:lnTo>
                  <a:lnTo>
                    <a:pt x="764" y="1085"/>
                  </a:lnTo>
                  <a:lnTo>
                    <a:pt x="760" y="1050"/>
                  </a:lnTo>
                  <a:lnTo>
                    <a:pt x="760" y="1032"/>
                  </a:lnTo>
                  <a:lnTo>
                    <a:pt x="764" y="1015"/>
                  </a:lnTo>
                  <a:lnTo>
                    <a:pt x="774" y="1000"/>
                  </a:lnTo>
                  <a:lnTo>
                    <a:pt x="786" y="987"/>
                  </a:lnTo>
                  <a:lnTo>
                    <a:pt x="802" y="979"/>
                  </a:lnTo>
                  <a:lnTo>
                    <a:pt x="820" y="973"/>
                  </a:lnTo>
                  <a:lnTo>
                    <a:pt x="837" y="973"/>
                  </a:lnTo>
                  <a:lnTo>
                    <a:pt x="855" y="979"/>
                  </a:lnTo>
                  <a:lnTo>
                    <a:pt x="870" y="987"/>
                  </a:lnTo>
                  <a:lnTo>
                    <a:pt x="884" y="1000"/>
                  </a:lnTo>
                  <a:lnTo>
                    <a:pt x="897" y="1015"/>
                  </a:lnTo>
                  <a:lnTo>
                    <a:pt x="915" y="1030"/>
                  </a:lnTo>
                  <a:lnTo>
                    <a:pt x="937" y="1046"/>
                  </a:lnTo>
                  <a:lnTo>
                    <a:pt x="969" y="1064"/>
                  </a:lnTo>
                  <a:lnTo>
                    <a:pt x="1002" y="1075"/>
                  </a:lnTo>
                  <a:lnTo>
                    <a:pt x="1036" y="1084"/>
                  </a:lnTo>
                  <a:lnTo>
                    <a:pt x="1067" y="1088"/>
                  </a:lnTo>
                  <a:lnTo>
                    <a:pt x="1097" y="1089"/>
                  </a:lnTo>
                  <a:lnTo>
                    <a:pt x="1124" y="1088"/>
                  </a:lnTo>
                  <a:lnTo>
                    <a:pt x="1160" y="1086"/>
                  </a:lnTo>
                  <a:lnTo>
                    <a:pt x="1220" y="1088"/>
                  </a:lnTo>
                  <a:lnTo>
                    <a:pt x="1276" y="1094"/>
                  </a:lnTo>
                  <a:lnTo>
                    <a:pt x="1326" y="1104"/>
                  </a:lnTo>
                  <a:lnTo>
                    <a:pt x="1374" y="1118"/>
                  </a:lnTo>
                  <a:lnTo>
                    <a:pt x="1417" y="1135"/>
                  </a:lnTo>
                  <a:lnTo>
                    <a:pt x="1457" y="1156"/>
                  </a:lnTo>
                  <a:lnTo>
                    <a:pt x="1491" y="1182"/>
                  </a:lnTo>
                  <a:lnTo>
                    <a:pt x="1522" y="1210"/>
                  </a:lnTo>
                  <a:lnTo>
                    <a:pt x="1549" y="1243"/>
                  </a:lnTo>
                  <a:lnTo>
                    <a:pt x="1572" y="1280"/>
                  </a:lnTo>
                  <a:lnTo>
                    <a:pt x="1591" y="1320"/>
                  </a:lnTo>
                  <a:lnTo>
                    <a:pt x="1605" y="1365"/>
                  </a:lnTo>
                  <a:lnTo>
                    <a:pt x="1616" y="1413"/>
                  </a:lnTo>
                  <a:lnTo>
                    <a:pt x="1638" y="1434"/>
                  </a:lnTo>
                  <a:lnTo>
                    <a:pt x="1657" y="1458"/>
                  </a:lnTo>
                  <a:lnTo>
                    <a:pt x="1671" y="1486"/>
                  </a:lnTo>
                  <a:lnTo>
                    <a:pt x="1679" y="1516"/>
                  </a:lnTo>
                  <a:lnTo>
                    <a:pt x="1683" y="1548"/>
                  </a:lnTo>
                  <a:lnTo>
                    <a:pt x="1683" y="1605"/>
                  </a:lnTo>
                  <a:lnTo>
                    <a:pt x="1679" y="1636"/>
                  </a:lnTo>
                  <a:lnTo>
                    <a:pt x="1671" y="1666"/>
                  </a:lnTo>
                  <a:lnTo>
                    <a:pt x="1658" y="1693"/>
                  </a:lnTo>
                  <a:lnTo>
                    <a:pt x="1640" y="1718"/>
                  </a:lnTo>
                  <a:lnTo>
                    <a:pt x="1617" y="1739"/>
                  </a:lnTo>
                  <a:lnTo>
                    <a:pt x="1590" y="1756"/>
                  </a:lnTo>
                  <a:lnTo>
                    <a:pt x="1573" y="1803"/>
                  </a:lnTo>
                  <a:lnTo>
                    <a:pt x="1551" y="1846"/>
                  </a:lnTo>
                  <a:lnTo>
                    <a:pt x="1526" y="1887"/>
                  </a:lnTo>
                  <a:lnTo>
                    <a:pt x="1499" y="1922"/>
                  </a:lnTo>
                  <a:lnTo>
                    <a:pt x="1466" y="1954"/>
                  </a:lnTo>
                  <a:lnTo>
                    <a:pt x="1431" y="1982"/>
                  </a:lnTo>
                  <a:lnTo>
                    <a:pt x="1392" y="2006"/>
                  </a:lnTo>
                  <a:lnTo>
                    <a:pt x="1392" y="2028"/>
                  </a:lnTo>
                  <a:lnTo>
                    <a:pt x="1604" y="2135"/>
                  </a:lnTo>
                  <a:lnTo>
                    <a:pt x="1634" y="2153"/>
                  </a:lnTo>
                  <a:lnTo>
                    <a:pt x="1662" y="2174"/>
                  </a:lnTo>
                  <a:lnTo>
                    <a:pt x="1686" y="2200"/>
                  </a:lnTo>
                  <a:lnTo>
                    <a:pt x="1705" y="2228"/>
                  </a:lnTo>
                  <a:lnTo>
                    <a:pt x="1720" y="2259"/>
                  </a:lnTo>
                  <a:lnTo>
                    <a:pt x="1732" y="2292"/>
                  </a:lnTo>
                  <a:lnTo>
                    <a:pt x="2205" y="2292"/>
                  </a:lnTo>
                  <a:lnTo>
                    <a:pt x="2205" y="401"/>
                  </a:lnTo>
                  <a:lnTo>
                    <a:pt x="2202" y="383"/>
                  </a:lnTo>
                  <a:lnTo>
                    <a:pt x="2193" y="367"/>
                  </a:lnTo>
                  <a:lnTo>
                    <a:pt x="2181" y="355"/>
                  </a:lnTo>
                  <a:lnTo>
                    <a:pt x="2165" y="347"/>
                  </a:lnTo>
                  <a:lnTo>
                    <a:pt x="2147" y="344"/>
                  </a:lnTo>
                  <a:lnTo>
                    <a:pt x="1081" y="344"/>
                  </a:lnTo>
                  <a:lnTo>
                    <a:pt x="1112" y="406"/>
                  </a:lnTo>
                  <a:lnTo>
                    <a:pt x="1136" y="402"/>
                  </a:lnTo>
                  <a:lnTo>
                    <a:pt x="1160" y="401"/>
                  </a:lnTo>
                  <a:lnTo>
                    <a:pt x="1198" y="404"/>
                  </a:lnTo>
                  <a:lnTo>
                    <a:pt x="1234" y="413"/>
                  </a:lnTo>
                  <a:lnTo>
                    <a:pt x="1267" y="427"/>
                  </a:lnTo>
                  <a:lnTo>
                    <a:pt x="1297" y="446"/>
                  </a:lnTo>
                  <a:lnTo>
                    <a:pt x="1324" y="468"/>
                  </a:lnTo>
                  <a:lnTo>
                    <a:pt x="1348" y="495"/>
                  </a:lnTo>
                  <a:lnTo>
                    <a:pt x="1366" y="525"/>
                  </a:lnTo>
                  <a:lnTo>
                    <a:pt x="1380" y="558"/>
                  </a:lnTo>
                  <a:lnTo>
                    <a:pt x="1390" y="594"/>
                  </a:lnTo>
                  <a:lnTo>
                    <a:pt x="1392" y="631"/>
                  </a:lnTo>
                  <a:lnTo>
                    <a:pt x="1390" y="668"/>
                  </a:lnTo>
                  <a:lnTo>
                    <a:pt x="1380" y="703"/>
                  </a:lnTo>
                  <a:lnTo>
                    <a:pt x="1366" y="736"/>
                  </a:lnTo>
                  <a:lnTo>
                    <a:pt x="1348" y="766"/>
                  </a:lnTo>
                  <a:lnTo>
                    <a:pt x="1324" y="792"/>
                  </a:lnTo>
                  <a:lnTo>
                    <a:pt x="1297" y="816"/>
                  </a:lnTo>
                  <a:lnTo>
                    <a:pt x="1267" y="834"/>
                  </a:lnTo>
                  <a:lnTo>
                    <a:pt x="1234" y="848"/>
                  </a:lnTo>
                  <a:lnTo>
                    <a:pt x="1198" y="856"/>
                  </a:lnTo>
                  <a:lnTo>
                    <a:pt x="1160" y="859"/>
                  </a:lnTo>
                  <a:lnTo>
                    <a:pt x="1123" y="856"/>
                  </a:lnTo>
                  <a:lnTo>
                    <a:pt x="1087" y="848"/>
                  </a:lnTo>
                  <a:lnTo>
                    <a:pt x="1054" y="834"/>
                  </a:lnTo>
                  <a:lnTo>
                    <a:pt x="1024" y="816"/>
                  </a:lnTo>
                  <a:lnTo>
                    <a:pt x="997" y="792"/>
                  </a:lnTo>
                  <a:lnTo>
                    <a:pt x="973" y="766"/>
                  </a:lnTo>
                  <a:lnTo>
                    <a:pt x="955" y="736"/>
                  </a:lnTo>
                  <a:lnTo>
                    <a:pt x="941" y="703"/>
                  </a:lnTo>
                  <a:lnTo>
                    <a:pt x="931" y="668"/>
                  </a:lnTo>
                  <a:lnTo>
                    <a:pt x="929" y="631"/>
                  </a:lnTo>
                  <a:lnTo>
                    <a:pt x="931" y="597"/>
                  </a:lnTo>
                  <a:lnTo>
                    <a:pt x="939" y="565"/>
                  </a:lnTo>
                  <a:lnTo>
                    <a:pt x="951" y="535"/>
                  </a:lnTo>
                  <a:lnTo>
                    <a:pt x="967" y="506"/>
                  </a:lnTo>
                  <a:lnTo>
                    <a:pt x="986" y="481"/>
                  </a:lnTo>
                  <a:lnTo>
                    <a:pt x="1009" y="458"/>
                  </a:lnTo>
                  <a:lnTo>
                    <a:pt x="951" y="344"/>
                  </a:lnTo>
                  <a:lnTo>
                    <a:pt x="174" y="344"/>
                  </a:lnTo>
                  <a:close/>
                  <a:moveTo>
                    <a:pt x="874" y="0"/>
                  </a:moveTo>
                  <a:lnTo>
                    <a:pt x="889" y="3"/>
                  </a:lnTo>
                  <a:lnTo>
                    <a:pt x="902" y="10"/>
                  </a:lnTo>
                  <a:lnTo>
                    <a:pt x="914" y="19"/>
                  </a:lnTo>
                  <a:lnTo>
                    <a:pt x="923" y="32"/>
                  </a:lnTo>
                  <a:lnTo>
                    <a:pt x="1023" y="230"/>
                  </a:lnTo>
                  <a:lnTo>
                    <a:pt x="1306" y="230"/>
                  </a:lnTo>
                  <a:lnTo>
                    <a:pt x="1462" y="23"/>
                  </a:lnTo>
                  <a:lnTo>
                    <a:pt x="1473" y="12"/>
                  </a:lnTo>
                  <a:lnTo>
                    <a:pt x="1486" y="4"/>
                  </a:lnTo>
                  <a:lnTo>
                    <a:pt x="1501" y="1"/>
                  </a:lnTo>
                  <a:lnTo>
                    <a:pt x="1515" y="0"/>
                  </a:lnTo>
                  <a:lnTo>
                    <a:pt x="1530" y="4"/>
                  </a:lnTo>
                  <a:lnTo>
                    <a:pt x="1544" y="12"/>
                  </a:lnTo>
                  <a:lnTo>
                    <a:pt x="1554" y="22"/>
                  </a:lnTo>
                  <a:lnTo>
                    <a:pt x="1562" y="35"/>
                  </a:lnTo>
                  <a:lnTo>
                    <a:pt x="1566" y="49"/>
                  </a:lnTo>
                  <a:lnTo>
                    <a:pt x="1566" y="64"/>
                  </a:lnTo>
                  <a:lnTo>
                    <a:pt x="1563" y="79"/>
                  </a:lnTo>
                  <a:lnTo>
                    <a:pt x="1554" y="91"/>
                  </a:lnTo>
                  <a:lnTo>
                    <a:pt x="1450" y="230"/>
                  </a:lnTo>
                  <a:lnTo>
                    <a:pt x="2147" y="230"/>
                  </a:lnTo>
                  <a:lnTo>
                    <a:pt x="2178" y="232"/>
                  </a:lnTo>
                  <a:lnTo>
                    <a:pt x="2207" y="240"/>
                  </a:lnTo>
                  <a:lnTo>
                    <a:pt x="2234" y="253"/>
                  </a:lnTo>
                  <a:lnTo>
                    <a:pt x="2259" y="270"/>
                  </a:lnTo>
                  <a:lnTo>
                    <a:pt x="2279" y="290"/>
                  </a:lnTo>
                  <a:lnTo>
                    <a:pt x="2296" y="315"/>
                  </a:lnTo>
                  <a:lnTo>
                    <a:pt x="2309" y="341"/>
                  </a:lnTo>
                  <a:lnTo>
                    <a:pt x="2318" y="370"/>
                  </a:lnTo>
                  <a:lnTo>
                    <a:pt x="2321" y="401"/>
                  </a:lnTo>
                  <a:lnTo>
                    <a:pt x="2321" y="3266"/>
                  </a:lnTo>
                  <a:lnTo>
                    <a:pt x="2318" y="3297"/>
                  </a:lnTo>
                  <a:lnTo>
                    <a:pt x="2309" y="3326"/>
                  </a:lnTo>
                  <a:lnTo>
                    <a:pt x="2296" y="3354"/>
                  </a:lnTo>
                  <a:lnTo>
                    <a:pt x="2279" y="3377"/>
                  </a:lnTo>
                  <a:lnTo>
                    <a:pt x="2259" y="3398"/>
                  </a:lnTo>
                  <a:lnTo>
                    <a:pt x="2234" y="3415"/>
                  </a:lnTo>
                  <a:lnTo>
                    <a:pt x="2207" y="3428"/>
                  </a:lnTo>
                  <a:lnTo>
                    <a:pt x="2178" y="3436"/>
                  </a:lnTo>
                  <a:lnTo>
                    <a:pt x="2147" y="3439"/>
                  </a:lnTo>
                  <a:lnTo>
                    <a:pt x="174" y="3439"/>
                  </a:lnTo>
                  <a:lnTo>
                    <a:pt x="143" y="3436"/>
                  </a:lnTo>
                  <a:lnTo>
                    <a:pt x="114" y="3428"/>
                  </a:lnTo>
                  <a:lnTo>
                    <a:pt x="87" y="3415"/>
                  </a:lnTo>
                  <a:lnTo>
                    <a:pt x="62" y="3398"/>
                  </a:lnTo>
                  <a:lnTo>
                    <a:pt x="42" y="3377"/>
                  </a:lnTo>
                  <a:lnTo>
                    <a:pt x="25" y="3354"/>
                  </a:lnTo>
                  <a:lnTo>
                    <a:pt x="12" y="3326"/>
                  </a:lnTo>
                  <a:lnTo>
                    <a:pt x="3" y="3297"/>
                  </a:lnTo>
                  <a:lnTo>
                    <a:pt x="0" y="3266"/>
                  </a:lnTo>
                  <a:lnTo>
                    <a:pt x="0" y="401"/>
                  </a:lnTo>
                  <a:lnTo>
                    <a:pt x="3" y="370"/>
                  </a:lnTo>
                  <a:lnTo>
                    <a:pt x="12" y="341"/>
                  </a:lnTo>
                  <a:lnTo>
                    <a:pt x="25" y="315"/>
                  </a:lnTo>
                  <a:lnTo>
                    <a:pt x="42" y="290"/>
                  </a:lnTo>
                  <a:lnTo>
                    <a:pt x="62" y="270"/>
                  </a:lnTo>
                  <a:lnTo>
                    <a:pt x="87" y="253"/>
                  </a:lnTo>
                  <a:lnTo>
                    <a:pt x="114" y="240"/>
                  </a:lnTo>
                  <a:lnTo>
                    <a:pt x="143" y="232"/>
                  </a:lnTo>
                  <a:lnTo>
                    <a:pt x="174" y="230"/>
                  </a:lnTo>
                  <a:lnTo>
                    <a:pt x="892" y="230"/>
                  </a:lnTo>
                  <a:lnTo>
                    <a:pt x="818" y="83"/>
                  </a:lnTo>
                  <a:lnTo>
                    <a:pt x="814" y="68"/>
                  </a:lnTo>
                  <a:lnTo>
                    <a:pt x="813" y="53"/>
                  </a:lnTo>
                  <a:lnTo>
                    <a:pt x="815" y="39"/>
                  </a:lnTo>
                  <a:lnTo>
                    <a:pt x="821" y="26"/>
                  </a:lnTo>
                  <a:lnTo>
                    <a:pt x="831" y="15"/>
                  </a:lnTo>
                  <a:lnTo>
                    <a:pt x="844" y="6"/>
                  </a:lnTo>
                  <a:lnTo>
                    <a:pt x="859" y="1"/>
                  </a:lnTo>
                  <a:lnTo>
                    <a:pt x="8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479"/>
            <p:cNvSpPr>
              <a:spLocks/>
            </p:cNvSpPr>
            <p:nvPr/>
          </p:nvSpPr>
          <p:spPr bwMode="auto">
            <a:xfrm>
              <a:off x="3714750" y="4678363"/>
              <a:ext cx="184150" cy="17463"/>
            </a:xfrm>
            <a:custGeom>
              <a:avLst/>
              <a:gdLst>
                <a:gd name="T0" fmla="*/ 58 w 1161"/>
                <a:gd name="T1" fmla="*/ 0 h 115"/>
                <a:gd name="T2" fmla="*/ 1103 w 1161"/>
                <a:gd name="T3" fmla="*/ 0 h 115"/>
                <a:gd name="T4" fmla="*/ 1121 w 1161"/>
                <a:gd name="T5" fmla="*/ 3 h 115"/>
                <a:gd name="T6" fmla="*/ 1137 w 1161"/>
                <a:gd name="T7" fmla="*/ 11 h 115"/>
                <a:gd name="T8" fmla="*/ 1149 w 1161"/>
                <a:gd name="T9" fmla="*/ 23 h 115"/>
                <a:gd name="T10" fmla="*/ 1158 w 1161"/>
                <a:gd name="T11" fmla="*/ 39 h 115"/>
                <a:gd name="T12" fmla="*/ 1161 w 1161"/>
                <a:gd name="T13" fmla="*/ 57 h 115"/>
                <a:gd name="T14" fmla="*/ 1158 w 1161"/>
                <a:gd name="T15" fmla="*/ 76 h 115"/>
                <a:gd name="T16" fmla="*/ 1149 w 1161"/>
                <a:gd name="T17" fmla="*/ 91 h 115"/>
                <a:gd name="T18" fmla="*/ 1137 w 1161"/>
                <a:gd name="T19" fmla="*/ 103 h 115"/>
                <a:gd name="T20" fmla="*/ 1121 w 1161"/>
                <a:gd name="T21" fmla="*/ 112 h 115"/>
                <a:gd name="T22" fmla="*/ 1103 w 1161"/>
                <a:gd name="T23" fmla="*/ 115 h 115"/>
                <a:gd name="T24" fmla="*/ 58 w 1161"/>
                <a:gd name="T25" fmla="*/ 115 h 115"/>
                <a:gd name="T26" fmla="*/ 40 w 1161"/>
                <a:gd name="T27" fmla="*/ 112 h 115"/>
                <a:gd name="T28" fmla="*/ 24 w 1161"/>
                <a:gd name="T29" fmla="*/ 103 h 115"/>
                <a:gd name="T30" fmla="*/ 12 w 1161"/>
                <a:gd name="T31" fmla="*/ 91 h 115"/>
                <a:gd name="T32" fmla="*/ 3 w 1161"/>
                <a:gd name="T33" fmla="*/ 76 h 115"/>
                <a:gd name="T34" fmla="*/ 0 w 1161"/>
                <a:gd name="T35" fmla="*/ 57 h 115"/>
                <a:gd name="T36" fmla="*/ 3 w 1161"/>
                <a:gd name="T37" fmla="*/ 39 h 115"/>
                <a:gd name="T38" fmla="*/ 12 w 1161"/>
                <a:gd name="T39" fmla="*/ 23 h 115"/>
                <a:gd name="T40" fmla="*/ 24 w 1161"/>
                <a:gd name="T41" fmla="*/ 11 h 115"/>
                <a:gd name="T42" fmla="*/ 40 w 1161"/>
                <a:gd name="T43" fmla="*/ 3 h 115"/>
                <a:gd name="T44" fmla="*/ 58 w 1161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1" h="115">
                  <a:moveTo>
                    <a:pt x="58" y="0"/>
                  </a:moveTo>
                  <a:lnTo>
                    <a:pt x="1103" y="0"/>
                  </a:lnTo>
                  <a:lnTo>
                    <a:pt x="1121" y="3"/>
                  </a:lnTo>
                  <a:lnTo>
                    <a:pt x="1137" y="11"/>
                  </a:lnTo>
                  <a:lnTo>
                    <a:pt x="1149" y="23"/>
                  </a:lnTo>
                  <a:lnTo>
                    <a:pt x="1158" y="39"/>
                  </a:lnTo>
                  <a:lnTo>
                    <a:pt x="1161" y="57"/>
                  </a:lnTo>
                  <a:lnTo>
                    <a:pt x="1158" y="76"/>
                  </a:lnTo>
                  <a:lnTo>
                    <a:pt x="1149" y="91"/>
                  </a:lnTo>
                  <a:lnTo>
                    <a:pt x="1137" y="103"/>
                  </a:lnTo>
                  <a:lnTo>
                    <a:pt x="1121" y="112"/>
                  </a:lnTo>
                  <a:lnTo>
                    <a:pt x="1103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3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480"/>
            <p:cNvSpPr>
              <a:spLocks/>
            </p:cNvSpPr>
            <p:nvPr/>
          </p:nvSpPr>
          <p:spPr bwMode="auto">
            <a:xfrm>
              <a:off x="3751263" y="4641850"/>
              <a:ext cx="111125" cy="17463"/>
            </a:xfrm>
            <a:custGeom>
              <a:avLst/>
              <a:gdLst>
                <a:gd name="T0" fmla="*/ 58 w 695"/>
                <a:gd name="T1" fmla="*/ 0 h 114"/>
                <a:gd name="T2" fmla="*/ 637 w 695"/>
                <a:gd name="T3" fmla="*/ 0 h 114"/>
                <a:gd name="T4" fmla="*/ 655 w 695"/>
                <a:gd name="T5" fmla="*/ 2 h 114"/>
                <a:gd name="T6" fmla="*/ 672 w 695"/>
                <a:gd name="T7" fmla="*/ 11 h 114"/>
                <a:gd name="T8" fmla="*/ 684 w 695"/>
                <a:gd name="T9" fmla="*/ 24 h 114"/>
                <a:gd name="T10" fmla="*/ 693 w 695"/>
                <a:gd name="T11" fmla="*/ 39 h 114"/>
                <a:gd name="T12" fmla="*/ 695 w 695"/>
                <a:gd name="T13" fmla="*/ 58 h 114"/>
                <a:gd name="T14" fmla="*/ 693 w 695"/>
                <a:gd name="T15" fmla="*/ 75 h 114"/>
                <a:gd name="T16" fmla="*/ 684 w 695"/>
                <a:gd name="T17" fmla="*/ 91 h 114"/>
                <a:gd name="T18" fmla="*/ 672 w 695"/>
                <a:gd name="T19" fmla="*/ 103 h 114"/>
                <a:gd name="T20" fmla="*/ 655 w 695"/>
                <a:gd name="T21" fmla="*/ 111 h 114"/>
                <a:gd name="T22" fmla="*/ 637 w 695"/>
                <a:gd name="T23" fmla="*/ 114 h 114"/>
                <a:gd name="T24" fmla="*/ 58 w 695"/>
                <a:gd name="T25" fmla="*/ 114 h 114"/>
                <a:gd name="T26" fmla="*/ 40 w 695"/>
                <a:gd name="T27" fmla="*/ 111 h 114"/>
                <a:gd name="T28" fmla="*/ 23 w 695"/>
                <a:gd name="T29" fmla="*/ 103 h 114"/>
                <a:gd name="T30" fmla="*/ 10 w 695"/>
                <a:gd name="T31" fmla="*/ 91 h 114"/>
                <a:gd name="T32" fmla="*/ 2 w 695"/>
                <a:gd name="T33" fmla="*/ 75 h 114"/>
                <a:gd name="T34" fmla="*/ 0 w 695"/>
                <a:gd name="T35" fmla="*/ 58 h 114"/>
                <a:gd name="T36" fmla="*/ 2 w 695"/>
                <a:gd name="T37" fmla="*/ 39 h 114"/>
                <a:gd name="T38" fmla="*/ 10 w 695"/>
                <a:gd name="T39" fmla="*/ 24 h 114"/>
                <a:gd name="T40" fmla="*/ 23 w 695"/>
                <a:gd name="T41" fmla="*/ 11 h 114"/>
                <a:gd name="T42" fmla="*/ 40 w 695"/>
                <a:gd name="T43" fmla="*/ 2 h 114"/>
                <a:gd name="T44" fmla="*/ 58 w 695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5" h="114">
                  <a:moveTo>
                    <a:pt x="58" y="0"/>
                  </a:moveTo>
                  <a:lnTo>
                    <a:pt x="637" y="0"/>
                  </a:lnTo>
                  <a:lnTo>
                    <a:pt x="655" y="2"/>
                  </a:lnTo>
                  <a:lnTo>
                    <a:pt x="672" y="11"/>
                  </a:lnTo>
                  <a:lnTo>
                    <a:pt x="684" y="24"/>
                  </a:lnTo>
                  <a:lnTo>
                    <a:pt x="693" y="39"/>
                  </a:lnTo>
                  <a:lnTo>
                    <a:pt x="695" y="58"/>
                  </a:lnTo>
                  <a:lnTo>
                    <a:pt x="693" y="75"/>
                  </a:lnTo>
                  <a:lnTo>
                    <a:pt x="684" y="91"/>
                  </a:lnTo>
                  <a:lnTo>
                    <a:pt x="672" y="103"/>
                  </a:lnTo>
                  <a:lnTo>
                    <a:pt x="655" y="111"/>
                  </a:lnTo>
                  <a:lnTo>
                    <a:pt x="637" y="114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3" y="103"/>
                  </a:lnTo>
                  <a:lnTo>
                    <a:pt x="10" y="91"/>
                  </a:lnTo>
                  <a:lnTo>
                    <a:pt x="2" y="75"/>
                  </a:lnTo>
                  <a:lnTo>
                    <a:pt x="0" y="58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481"/>
            <p:cNvSpPr>
              <a:spLocks/>
            </p:cNvSpPr>
            <p:nvPr/>
          </p:nvSpPr>
          <p:spPr bwMode="auto">
            <a:xfrm>
              <a:off x="3714750" y="4714875"/>
              <a:ext cx="26988" cy="17463"/>
            </a:xfrm>
            <a:custGeom>
              <a:avLst/>
              <a:gdLst>
                <a:gd name="T0" fmla="*/ 58 w 175"/>
                <a:gd name="T1" fmla="*/ 0 h 115"/>
                <a:gd name="T2" fmla="*/ 116 w 175"/>
                <a:gd name="T3" fmla="*/ 0 h 115"/>
                <a:gd name="T4" fmla="*/ 135 w 175"/>
                <a:gd name="T5" fmla="*/ 3 h 115"/>
                <a:gd name="T6" fmla="*/ 151 w 175"/>
                <a:gd name="T7" fmla="*/ 11 h 115"/>
                <a:gd name="T8" fmla="*/ 163 w 175"/>
                <a:gd name="T9" fmla="*/ 24 h 115"/>
                <a:gd name="T10" fmla="*/ 171 w 175"/>
                <a:gd name="T11" fmla="*/ 39 h 115"/>
                <a:gd name="T12" fmla="*/ 175 w 175"/>
                <a:gd name="T13" fmla="*/ 57 h 115"/>
                <a:gd name="T14" fmla="*/ 171 w 175"/>
                <a:gd name="T15" fmla="*/ 75 h 115"/>
                <a:gd name="T16" fmla="*/ 163 w 175"/>
                <a:gd name="T17" fmla="*/ 91 h 115"/>
                <a:gd name="T18" fmla="*/ 151 w 175"/>
                <a:gd name="T19" fmla="*/ 104 h 115"/>
                <a:gd name="T20" fmla="*/ 135 w 175"/>
                <a:gd name="T21" fmla="*/ 112 h 115"/>
                <a:gd name="T22" fmla="*/ 116 w 175"/>
                <a:gd name="T23" fmla="*/ 115 h 115"/>
                <a:gd name="T24" fmla="*/ 58 w 175"/>
                <a:gd name="T25" fmla="*/ 115 h 115"/>
                <a:gd name="T26" fmla="*/ 40 w 175"/>
                <a:gd name="T27" fmla="*/ 112 h 115"/>
                <a:gd name="T28" fmla="*/ 24 w 175"/>
                <a:gd name="T29" fmla="*/ 104 h 115"/>
                <a:gd name="T30" fmla="*/ 12 w 175"/>
                <a:gd name="T31" fmla="*/ 91 h 115"/>
                <a:gd name="T32" fmla="*/ 3 w 175"/>
                <a:gd name="T33" fmla="*/ 75 h 115"/>
                <a:gd name="T34" fmla="*/ 0 w 175"/>
                <a:gd name="T35" fmla="*/ 57 h 115"/>
                <a:gd name="T36" fmla="*/ 3 w 175"/>
                <a:gd name="T37" fmla="*/ 39 h 115"/>
                <a:gd name="T38" fmla="*/ 12 w 175"/>
                <a:gd name="T39" fmla="*/ 24 h 115"/>
                <a:gd name="T40" fmla="*/ 24 w 175"/>
                <a:gd name="T41" fmla="*/ 11 h 115"/>
                <a:gd name="T42" fmla="*/ 40 w 175"/>
                <a:gd name="T43" fmla="*/ 3 h 115"/>
                <a:gd name="T44" fmla="*/ 58 w 175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115">
                  <a:moveTo>
                    <a:pt x="58" y="0"/>
                  </a:moveTo>
                  <a:lnTo>
                    <a:pt x="116" y="0"/>
                  </a:lnTo>
                  <a:lnTo>
                    <a:pt x="135" y="3"/>
                  </a:lnTo>
                  <a:lnTo>
                    <a:pt x="151" y="11"/>
                  </a:lnTo>
                  <a:lnTo>
                    <a:pt x="163" y="24"/>
                  </a:lnTo>
                  <a:lnTo>
                    <a:pt x="171" y="39"/>
                  </a:lnTo>
                  <a:lnTo>
                    <a:pt x="175" y="57"/>
                  </a:lnTo>
                  <a:lnTo>
                    <a:pt x="171" y="75"/>
                  </a:lnTo>
                  <a:lnTo>
                    <a:pt x="163" y="91"/>
                  </a:lnTo>
                  <a:lnTo>
                    <a:pt x="151" y="104"/>
                  </a:lnTo>
                  <a:lnTo>
                    <a:pt x="135" y="112"/>
                  </a:lnTo>
                  <a:lnTo>
                    <a:pt x="116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482"/>
            <p:cNvSpPr>
              <a:spLocks/>
            </p:cNvSpPr>
            <p:nvPr/>
          </p:nvSpPr>
          <p:spPr bwMode="auto">
            <a:xfrm>
              <a:off x="3760788" y="4714875"/>
              <a:ext cx="36513" cy="17463"/>
            </a:xfrm>
            <a:custGeom>
              <a:avLst/>
              <a:gdLst>
                <a:gd name="T0" fmla="*/ 58 w 231"/>
                <a:gd name="T1" fmla="*/ 0 h 115"/>
                <a:gd name="T2" fmla="*/ 173 w 231"/>
                <a:gd name="T3" fmla="*/ 0 h 115"/>
                <a:gd name="T4" fmla="*/ 191 w 231"/>
                <a:gd name="T5" fmla="*/ 3 h 115"/>
                <a:gd name="T6" fmla="*/ 208 w 231"/>
                <a:gd name="T7" fmla="*/ 11 h 115"/>
                <a:gd name="T8" fmla="*/ 221 w 231"/>
                <a:gd name="T9" fmla="*/ 24 h 115"/>
                <a:gd name="T10" fmla="*/ 228 w 231"/>
                <a:gd name="T11" fmla="*/ 39 h 115"/>
                <a:gd name="T12" fmla="*/ 231 w 231"/>
                <a:gd name="T13" fmla="*/ 57 h 115"/>
                <a:gd name="T14" fmla="*/ 228 w 231"/>
                <a:gd name="T15" fmla="*/ 75 h 115"/>
                <a:gd name="T16" fmla="*/ 221 w 231"/>
                <a:gd name="T17" fmla="*/ 91 h 115"/>
                <a:gd name="T18" fmla="*/ 208 w 231"/>
                <a:gd name="T19" fmla="*/ 104 h 115"/>
                <a:gd name="T20" fmla="*/ 191 w 231"/>
                <a:gd name="T21" fmla="*/ 112 h 115"/>
                <a:gd name="T22" fmla="*/ 173 w 231"/>
                <a:gd name="T23" fmla="*/ 115 h 115"/>
                <a:gd name="T24" fmla="*/ 58 w 231"/>
                <a:gd name="T25" fmla="*/ 115 h 115"/>
                <a:gd name="T26" fmla="*/ 40 w 231"/>
                <a:gd name="T27" fmla="*/ 112 h 115"/>
                <a:gd name="T28" fmla="*/ 24 w 231"/>
                <a:gd name="T29" fmla="*/ 104 h 115"/>
                <a:gd name="T30" fmla="*/ 11 w 231"/>
                <a:gd name="T31" fmla="*/ 91 h 115"/>
                <a:gd name="T32" fmla="*/ 2 w 231"/>
                <a:gd name="T33" fmla="*/ 75 h 115"/>
                <a:gd name="T34" fmla="*/ 0 w 231"/>
                <a:gd name="T35" fmla="*/ 57 h 115"/>
                <a:gd name="T36" fmla="*/ 2 w 231"/>
                <a:gd name="T37" fmla="*/ 39 h 115"/>
                <a:gd name="T38" fmla="*/ 11 w 231"/>
                <a:gd name="T39" fmla="*/ 24 h 115"/>
                <a:gd name="T40" fmla="*/ 24 w 231"/>
                <a:gd name="T41" fmla="*/ 11 h 115"/>
                <a:gd name="T42" fmla="*/ 40 w 231"/>
                <a:gd name="T43" fmla="*/ 3 h 115"/>
                <a:gd name="T44" fmla="*/ 58 w 231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1" h="115">
                  <a:moveTo>
                    <a:pt x="58" y="0"/>
                  </a:moveTo>
                  <a:lnTo>
                    <a:pt x="173" y="0"/>
                  </a:lnTo>
                  <a:lnTo>
                    <a:pt x="191" y="3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28" y="39"/>
                  </a:lnTo>
                  <a:lnTo>
                    <a:pt x="231" y="57"/>
                  </a:lnTo>
                  <a:lnTo>
                    <a:pt x="228" y="75"/>
                  </a:lnTo>
                  <a:lnTo>
                    <a:pt x="221" y="91"/>
                  </a:lnTo>
                  <a:lnTo>
                    <a:pt x="208" y="104"/>
                  </a:lnTo>
                  <a:lnTo>
                    <a:pt x="191" y="112"/>
                  </a:lnTo>
                  <a:lnTo>
                    <a:pt x="173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483"/>
            <p:cNvSpPr>
              <a:spLocks/>
            </p:cNvSpPr>
            <p:nvPr/>
          </p:nvSpPr>
          <p:spPr bwMode="auto">
            <a:xfrm>
              <a:off x="3816350" y="4714875"/>
              <a:ext cx="26988" cy="17463"/>
            </a:xfrm>
            <a:custGeom>
              <a:avLst/>
              <a:gdLst>
                <a:gd name="T0" fmla="*/ 58 w 173"/>
                <a:gd name="T1" fmla="*/ 0 h 115"/>
                <a:gd name="T2" fmla="*/ 115 w 173"/>
                <a:gd name="T3" fmla="*/ 0 h 115"/>
                <a:gd name="T4" fmla="*/ 134 w 173"/>
                <a:gd name="T5" fmla="*/ 3 h 115"/>
                <a:gd name="T6" fmla="*/ 149 w 173"/>
                <a:gd name="T7" fmla="*/ 11 h 115"/>
                <a:gd name="T8" fmla="*/ 162 w 173"/>
                <a:gd name="T9" fmla="*/ 24 h 115"/>
                <a:gd name="T10" fmla="*/ 171 w 173"/>
                <a:gd name="T11" fmla="*/ 39 h 115"/>
                <a:gd name="T12" fmla="*/ 173 w 173"/>
                <a:gd name="T13" fmla="*/ 57 h 115"/>
                <a:gd name="T14" fmla="*/ 171 w 173"/>
                <a:gd name="T15" fmla="*/ 75 h 115"/>
                <a:gd name="T16" fmla="*/ 162 w 173"/>
                <a:gd name="T17" fmla="*/ 91 h 115"/>
                <a:gd name="T18" fmla="*/ 149 w 173"/>
                <a:gd name="T19" fmla="*/ 104 h 115"/>
                <a:gd name="T20" fmla="*/ 134 w 173"/>
                <a:gd name="T21" fmla="*/ 112 h 115"/>
                <a:gd name="T22" fmla="*/ 115 w 173"/>
                <a:gd name="T23" fmla="*/ 115 h 115"/>
                <a:gd name="T24" fmla="*/ 58 w 173"/>
                <a:gd name="T25" fmla="*/ 115 h 115"/>
                <a:gd name="T26" fmla="*/ 39 w 173"/>
                <a:gd name="T27" fmla="*/ 112 h 115"/>
                <a:gd name="T28" fmla="*/ 23 w 173"/>
                <a:gd name="T29" fmla="*/ 104 h 115"/>
                <a:gd name="T30" fmla="*/ 10 w 173"/>
                <a:gd name="T31" fmla="*/ 91 h 115"/>
                <a:gd name="T32" fmla="*/ 3 w 173"/>
                <a:gd name="T33" fmla="*/ 75 h 115"/>
                <a:gd name="T34" fmla="*/ 0 w 173"/>
                <a:gd name="T35" fmla="*/ 57 h 115"/>
                <a:gd name="T36" fmla="*/ 3 w 173"/>
                <a:gd name="T37" fmla="*/ 39 h 115"/>
                <a:gd name="T38" fmla="*/ 10 w 173"/>
                <a:gd name="T39" fmla="*/ 24 h 115"/>
                <a:gd name="T40" fmla="*/ 23 w 173"/>
                <a:gd name="T41" fmla="*/ 11 h 115"/>
                <a:gd name="T42" fmla="*/ 39 w 173"/>
                <a:gd name="T43" fmla="*/ 3 h 115"/>
                <a:gd name="T44" fmla="*/ 58 w 17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115">
                  <a:moveTo>
                    <a:pt x="58" y="0"/>
                  </a:moveTo>
                  <a:lnTo>
                    <a:pt x="115" y="0"/>
                  </a:lnTo>
                  <a:lnTo>
                    <a:pt x="134" y="3"/>
                  </a:lnTo>
                  <a:lnTo>
                    <a:pt x="149" y="11"/>
                  </a:lnTo>
                  <a:lnTo>
                    <a:pt x="162" y="24"/>
                  </a:lnTo>
                  <a:lnTo>
                    <a:pt x="171" y="39"/>
                  </a:lnTo>
                  <a:lnTo>
                    <a:pt x="173" y="57"/>
                  </a:lnTo>
                  <a:lnTo>
                    <a:pt x="171" y="75"/>
                  </a:lnTo>
                  <a:lnTo>
                    <a:pt x="162" y="91"/>
                  </a:lnTo>
                  <a:lnTo>
                    <a:pt x="149" y="104"/>
                  </a:lnTo>
                  <a:lnTo>
                    <a:pt x="134" y="112"/>
                  </a:lnTo>
                  <a:lnTo>
                    <a:pt x="115" y="115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0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484"/>
            <p:cNvSpPr>
              <a:spLocks/>
            </p:cNvSpPr>
            <p:nvPr/>
          </p:nvSpPr>
          <p:spPr bwMode="auto">
            <a:xfrm>
              <a:off x="3862388" y="4714875"/>
              <a:ext cx="36513" cy="17463"/>
            </a:xfrm>
            <a:custGeom>
              <a:avLst/>
              <a:gdLst>
                <a:gd name="T0" fmla="*/ 58 w 233"/>
                <a:gd name="T1" fmla="*/ 0 h 115"/>
                <a:gd name="T2" fmla="*/ 175 w 233"/>
                <a:gd name="T3" fmla="*/ 0 h 115"/>
                <a:gd name="T4" fmla="*/ 193 w 233"/>
                <a:gd name="T5" fmla="*/ 3 h 115"/>
                <a:gd name="T6" fmla="*/ 209 w 233"/>
                <a:gd name="T7" fmla="*/ 11 h 115"/>
                <a:gd name="T8" fmla="*/ 221 w 233"/>
                <a:gd name="T9" fmla="*/ 24 h 115"/>
                <a:gd name="T10" fmla="*/ 230 w 233"/>
                <a:gd name="T11" fmla="*/ 39 h 115"/>
                <a:gd name="T12" fmla="*/ 233 w 233"/>
                <a:gd name="T13" fmla="*/ 57 h 115"/>
                <a:gd name="T14" fmla="*/ 230 w 233"/>
                <a:gd name="T15" fmla="*/ 75 h 115"/>
                <a:gd name="T16" fmla="*/ 221 w 233"/>
                <a:gd name="T17" fmla="*/ 91 h 115"/>
                <a:gd name="T18" fmla="*/ 209 w 233"/>
                <a:gd name="T19" fmla="*/ 104 h 115"/>
                <a:gd name="T20" fmla="*/ 193 w 233"/>
                <a:gd name="T21" fmla="*/ 112 h 115"/>
                <a:gd name="T22" fmla="*/ 175 w 233"/>
                <a:gd name="T23" fmla="*/ 115 h 115"/>
                <a:gd name="T24" fmla="*/ 58 w 233"/>
                <a:gd name="T25" fmla="*/ 115 h 115"/>
                <a:gd name="T26" fmla="*/ 40 w 233"/>
                <a:gd name="T27" fmla="*/ 112 h 115"/>
                <a:gd name="T28" fmla="*/ 24 w 233"/>
                <a:gd name="T29" fmla="*/ 104 h 115"/>
                <a:gd name="T30" fmla="*/ 12 w 233"/>
                <a:gd name="T31" fmla="*/ 91 h 115"/>
                <a:gd name="T32" fmla="*/ 3 w 233"/>
                <a:gd name="T33" fmla="*/ 75 h 115"/>
                <a:gd name="T34" fmla="*/ 0 w 233"/>
                <a:gd name="T35" fmla="*/ 57 h 115"/>
                <a:gd name="T36" fmla="*/ 3 w 233"/>
                <a:gd name="T37" fmla="*/ 39 h 115"/>
                <a:gd name="T38" fmla="*/ 12 w 233"/>
                <a:gd name="T39" fmla="*/ 24 h 115"/>
                <a:gd name="T40" fmla="*/ 24 w 233"/>
                <a:gd name="T41" fmla="*/ 11 h 115"/>
                <a:gd name="T42" fmla="*/ 40 w 233"/>
                <a:gd name="T43" fmla="*/ 3 h 115"/>
                <a:gd name="T44" fmla="*/ 58 w 23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5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9" y="11"/>
                  </a:lnTo>
                  <a:lnTo>
                    <a:pt x="221" y="24"/>
                  </a:lnTo>
                  <a:lnTo>
                    <a:pt x="230" y="39"/>
                  </a:lnTo>
                  <a:lnTo>
                    <a:pt x="233" y="57"/>
                  </a:lnTo>
                  <a:lnTo>
                    <a:pt x="230" y="75"/>
                  </a:lnTo>
                  <a:lnTo>
                    <a:pt x="221" y="91"/>
                  </a:lnTo>
                  <a:lnTo>
                    <a:pt x="209" y="104"/>
                  </a:lnTo>
                  <a:lnTo>
                    <a:pt x="193" y="112"/>
                  </a:lnTo>
                  <a:lnTo>
                    <a:pt x="175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2" name="Group 1138"/>
          <p:cNvGrpSpPr/>
          <p:nvPr/>
        </p:nvGrpSpPr>
        <p:grpSpPr>
          <a:xfrm>
            <a:off x="5634844" y="2991662"/>
            <a:ext cx="547688" cy="471488"/>
            <a:chOff x="2593975" y="4271963"/>
            <a:chExt cx="547688" cy="471488"/>
          </a:xfrm>
          <a:solidFill>
            <a:srgbClr val="000000"/>
          </a:solidFill>
        </p:grpSpPr>
        <p:sp>
          <p:nvSpPr>
            <p:cNvPr id="223" name="Freeform 489"/>
            <p:cNvSpPr>
              <a:spLocks/>
            </p:cNvSpPr>
            <p:nvPr/>
          </p:nvSpPr>
          <p:spPr bwMode="auto">
            <a:xfrm>
              <a:off x="3068638" y="4633913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2 w 115"/>
                <a:gd name="T3" fmla="*/ 2 h 114"/>
                <a:gd name="T4" fmla="*/ 87 w 115"/>
                <a:gd name="T5" fmla="*/ 7 h 114"/>
                <a:gd name="T6" fmla="*/ 98 w 115"/>
                <a:gd name="T7" fmla="*/ 16 h 114"/>
                <a:gd name="T8" fmla="*/ 108 w 115"/>
                <a:gd name="T9" fmla="*/ 28 h 114"/>
                <a:gd name="T10" fmla="*/ 113 w 115"/>
                <a:gd name="T11" fmla="*/ 41 h 114"/>
                <a:gd name="T12" fmla="*/ 115 w 115"/>
                <a:gd name="T13" fmla="*/ 56 h 114"/>
                <a:gd name="T14" fmla="*/ 113 w 115"/>
                <a:gd name="T15" fmla="*/ 72 h 114"/>
                <a:gd name="T16" fmla="*/ 108 w 115"/>
                <a:gd name="T17" fmla="*/ 85 h 114"/>
                <a:gd name="T18" fmla="*/ 98 w 115"/>
                <a:gd name="T19" fmla="*/ 97 h 114"/>
                <a:gd name="T20" fmla="*/ 86 w 115"/>
                <a:gd name="T21" fmla="*/ 106 h 114"/>
                <a:gd name="T22" fmla="*/ 72 w 115"/>
                <a:gd name="T23" fmla="*/ 112 h 114"/>
                <a:gd name="T24" fmla="*/ 58 w 115"/>
                <a:gd name="T25" fmla="*/ 114 h 114"/>
                <a:gd name="T26" fmla="*/ 43 w 115"/>
                <a:gd name="T27" fmla="*/ 112 h 114"/>
                <a:gd name="T28" fmla="*/ 29 w 115"/>
                <a:gd name="T29" fmla="*/ 106 h 114"/>
                <a:gd name="T30" fmla="*/ 17 w 115"/>
                <a:gd name="T31" fmla="*/ 97 h 114"/>
                <a:gd name="T32" fmla="*/ 7 w 115"/>
                <a:gd name="T33" fmla="*/ 85 h 114"/>
                <a:gd name="T34" fmla="*/ 2 w 115"/>
                <a:gd name="T35" fmla="*/ 72 h 114"/>
                <a:gd name="T36" fmla="*/ 0 w 115"/>
                <a:gd name="T37" fmla="*/ 56 h 114"/>
                <a:gd name="T38" fmla="*/ 2 w 115"/>
                <a:gd name="T39" fmla="*/ 41 h 114"/>
                <a:gd name="T40" fmla="*/ 7 w 115"/>
                <a:gd name="T41" fmla="*/ 28 h 114"/>
                <a:gd name="T42" fmla="*/ 17 w 115"/>
                <a:gd name="T43" fmla="*/ 16 h 114"/>
                <a:gd name="T44" fmla="*/ 29 w 115"/>
                <a:gd name="T45" fmla="*/ 7 h 114"/>
                <a:gd name="T46" fmla="*/ 43 w 115"/>
                <a:gd name="T47" fmla="*/ 2 h 114"/>
                <a:gd name="T48" fmla="*/ 58 w 115"/>
                <a:gd name="T4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2" y="2"/>
                  </a:lnTo>
                  <a:lnTo>
                    <a:pt x="87" y="7"/>
                  </a:lnTo>
                  <a:lnTo>
                    <a:pt x="98" y="16"/>
                  </a:lnTo>
                  <a:lnTo>
                    <a:pt x="108" y="28"/>
                  </a:lnTo>
                  <a:lnTo>
                    <a:pt x="113" y="41"/>
                  </a:lnTo>
                  <a:lnTo>
                    <a:pt x="115" y="56"/>
                  </a:lnTo>
                  <a:lnTo>
                    <a:pt x="113" y="72"/>
                  </a:lnTo>
                  <a:lnTo>
                    <a:pt x="108" y="85"/>
                  </a:lnTo>
                  <a:lnTo>
                    <a:pt x="98" y="97"/>
                  </a:lnTo>
                  <a:lnTo>
                    <a:pt x="86" y="106"/>
                  </a:lnTo>
                  <a:lnTo>
                    <a:pt x="72" y="112"/>
                  </a:lnTo>
                  <a:lnTo>
                    <a:pt x="58" y="114"/>
                  </a:lnTo>
                  <a:lnTo>
                    <a:pt x="43" y="112"/>
                  </a:lnTo>
                  <a:lnTo>
                    <a:pt x="29" y="106"/>
                  </a:lnTo>
                  <a:lnTo>
                    <a:pt x="17" y="97"/>
                  </a:lnTo>
                  <a:lnTo>
                    <a:pt x="7" y="85"/>
                  </a:lnTo>
                  <a:lnTo>
                    <a:pt x="2" y="72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7" y="16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490"/>
            <p:cNvSpPr>
              <a:spLocks noEditPoints="1"/>
            </p:cNvSpPr>
            <p:nvPr/>
          </p:nvSpPr>
          <p:spPr bwMode="auto">
            <a:xfrm>
              <a:off x="2649538" y="4435475"/>
              <a:ext cx="182563" cy="254000"/>
            </a:xfrm>
            <a:custGeom>
              <a:avLst/>
              <a:gdLst>
                <a:gd name="T0" fmla="*/ 299 w 1150"/>
                <a:gd name="T1" fmla="*/ 264 h 1600"/>
                <a:gd name="T2" fmla="*/ 253 w 1150"/>
                <a:gd name="T3" fmla="*/ 376 h 1600"/>
                <a:gd name="T4" fmla="*/ 190 w 1150"/>
                <a:gd name="T5" fmla="*/ 531 h 1600"/>
                <a:gd name="T6" fmla="*/ 176 w 1150"/>
                <a:gd name="T7" fmla="*/ 646 h 1600"/>
                <a:gd name="T8" fmla="*/ 252 w 1150"/>
                <a:gd name="T9" fmla="*/ 723 h 1600"/>
                <a:gd name="T10" fmla="*/ 358 w 1150"/>
                <a:gd name="T11" fmla="*/ 901 h 1600"/>
                <a:gd name="T12" fmla="*/ 457 w 1150"/>
                <a:gd name="T13" fmla="*/ 1081 h 1600"/>
                <a:gd name="T14" fmla="*/ 181 w 1150"/>
                <a:gd name="T15" fmla="*/ 1258 h 1600"/>
                <a:gd name="T16" fmla="*/ 117 w 1150"/>
                <a:gd name="T17" fmla="*/ 1347 h 1600"/>
                <a:gd name="T18" fmla="*/ 169 w 1150"/>
                <a:gd name="T19" fmla="*/ 1453 h 1600"/>
                <a:gd name="T20" fmla="*/ 376 w 1150"/>
                <a:gd name="T21" fmla="*/ 1480 h 1600"/>
                <a:gd name="T22" fmla="*/ 714 w 1150"/>
                <a:gd name="T23" fmla="*/ 1483 h 1600"/>
                <a:gd name="T24" fmla="*/ 951 w 1150"/>
                <a:gd name="T25" fmla="*/ 1459 h 1600"/>
                <a:gd name="T26" fmla="*/ 1035 w 1150"/>
                <a:gd name="T27" fmla="*/ 1375 h 1600"/>
                <a:gd name="T28" fmla="*/ 984 w 1150"/>
                <a:gd name="T29" fmla="*/ 1273 h 1600"/>
                <a:gd name="T30" fmla="*/ 711 w 1150"/>
                <a:gd name="T31" fmla="*/ 1121 h 1600"/>
                <a:gd name="T32" fmla="*/ 725 w 1150"/>
                <a:gd name="T33" fmla="*/ 940 h 1600"/>
                <a:gd name="T34" fmla="*/ 867 w 1150"/>
                <a:gd name="T35" fmla="*/ 807 h 1600"/>
                <a:gd name="T36" fmla="*/ 953 w 1150"/>
                <a:gd name="T37" fmla="*/ 675 h 1600"/>
                <a:gd name="T38" fmla="*/ 975 w 1150"/>
                <a:gd name="T39" fmla="*/ 557 h 1600"/>
                <a:gd name="T40" fmla="*/ 916 w 1150"/>
                <a:gd name="T41" fmla="*/ 477 h 1600"/>
                <a:gd name="T42" fmla="*/ 845 w 1150"/>
                <a:gd name="T43" fmla="*/ 310 h 1600"/>
                <a:gd name="T44" fmla="*/ 673 w 1150"/>
                <a:gd name="T45" fmla="*/ 233 h 1600"/>
                <a:gd name="T46" fmla="*/ 462 w 1150"/>
                <a:gd name="T47" fmla="*/ 227 h 1600"/>
                <a:gd name="T48" fmla="*/ 255 w 1150"/>
                <a:gd name="T49" fmla="*/ 0 h 1600"/>
                <a:gd name="T50" fmla="*/ 331 w 1150"/>
                <a:gd name="T51" fmla="*/ 55 h 1600"/>
                <a:gd name="T52" fmla="*/ 482 w 1150"/>
                <a:gd name="T53" fmla="*/ 113 h 1600"/>
                <a:gd name="T54" fmla="*/ 689 w 1150"/>
                <a:gd name="T55" fmla="*/ 120 h 1600"/>
                <a:gd name="T56" fmla="*/ 903 w 1150"/>
                <a:gd name="T57" fmla="*/ 207 h 1600"/>
                <a:gd name="T58" fmla="*/ 1016 w 1150"/>
                <a:gd name="T59" fmla="*/ 390 h 1600"/>
                <a:gd name="T60" fmla="*/ 1089 w 1150"/>
                <a:gd name="T61" fmla="*/ 540 h 1600"/>
                <a:gd name="T62" fmla="*/ 1067 w 1150"/>
                <a:gd name="T63" fmla="*/ 717 h 1600"/>
                <a:gd name="T64" fmla="*/ 963 w 1150"/>
                <a:gd name="T65" fmla="*/ 871 h 1600"/>
                <a:gd name="T66" fmla="*/ 805 w 1150"/>
                <a:gd name="T67" fmla="*/ 1028 h 1600"/>
                <a:gd name="T68" fmla="*/ 1094 w 1150"/>
                <a:gd name="T69" fmla="*/ 1220 h 1600"/>
                <a:gd name="T70" fmla="*/ 1150 w 1150"/>
                <a:gd name="T71" fmla="*/ 1375 h 1600"/>
                <a:gd name="T72" fmla="*/ 1147 w 1150"/>
                <a:gd name="T73" fmla="*/ 1475 h 1600"/>
                <a:gd name="T74" fmla="*/ 1116 w 1150"/>
                <a:gd name="T75" fmla="*/ 1519 h 1600"/>
                <a:gd name="T76" fmla="*/ 1020 w 1150"/>
                <a:gd name="T77" fmla="*/ 1561 h 1600"/>
                <a:gd name="T78" fmla="*/ 826 w 1150"/>
                <a:gd name="T79" fmla="*/ 1591 h 1600"/>
                <a:gd name="T80" fmla="*/ 503 w 1150"/>
                <a:gd name="T81" fmla="*/ 1600 h 1600"/>
                <a:gd name="T82" fmla="*/ 232 w 1150"/>
                <a:gd name="T83" fmla="*/ 1581 h 1600"/>
                <a:gd name="T84" fmla="*/ 82 w 1150"/>
                <a:gd name="T85" fmla="*/ 1545 h 1600"/>
                <a:gd name="T86" fmla="*/ 17 w 1150"/>
                <a:gd name="T87" fmla="*/ 1501 h 1600"/>
                <a:gd name="T88" fmla="*/ 0 w 1150"/>
                <a:gd name="T89" fmla="*/ 1460 h 1600"/>
                <a:gd name="T90" fmla="*/ 9 w 1150"/>
                <a:gd name="T91" fmla="*/ 1306 h 1600"/>
                <a:gd name="T92" fmla="*/ 100 w 1150"/>
                <a:gd name="T93" fmla="*/ 1174 h 1600"/>
                <a:gd name="T94" fmla="*/ 272 w 1150"/>
                <a:gd name="T95" fmla="*/ 978 h 1600"/>
                <a:gd name="T96" fmla="*/ 148 w 1150"/>
                <a:gd name="T97" fmla="*/ 779 h 1600"/>
                <a:gd name="T98" fmla="*/ 61 w 1150"/>
                <a:gd name="T99" fmla="*/ 661 h 1600"/>
                <a:gd name="T100" fmla="*/ 83 w 1150"/>
                <a:gd name="T101" fmla="*/ 484 h 1600"/>
                <a:gd name="T102" fmla="*/ 163 w 1150"/>
                <a:gd name="T103" fmla="*/ 287 h 1600"/>
                <a:gd name="T104" fmla="*/ 194 w 1150"/>
                <a:gd name="T105" fmla="*/ 216 h 1600"/>
                <a:gd name="T106" fmla="*/ 189 w 1150"/>
                <a:gd name="T107" fmla="*/ 150 h 1600"/>
                <a:gd name="T108" fmla="*/ 191 w 1150"/>
                <a:gd name="T109" fmla="*/ 26 h 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50" h="1600">
                  <a:moveTo>
                    <a:pt x="311" y="180"/>
                  </a:moveTo>
                  <a:lnTo>
                    <a:pt x="313" y="204"/>
                  </a:lnTo>
                  <a:lnTo>
                    <a:pt x="311" y="225"/>
                  </a:lnTo>
                  <a:lnTo>
                    <a:pt x="306" y="243"/>
                  </a:lnTo>
                  <a:lnTo>
                    <a:pt x="299" y="264"/>
                  </a:lnTo>
                  <a:lnTo>
                    <a:pt x="289" y="287"/>
                  </a:lnTo>
                  <a:lnTo>
                    <a:pt x="283" y="299"/>
                  </a:lnTo>
                  <a:lnTo>
                    <a:pt x="277" y="313"/>
                  </a:lnTo>
                  <a:lnTo>
                    <a:pt x="270" y="331"/>
                  </a:lnTo>
                  <a:lnTo>
                    <a:pt x="253" y="376"/>
                  </a:lnTo>
                  <a:lnTo>
                    <a:pt x="242" y="425"/>
                  </a:lnTo>
                  <a:lnTo>
                    <a:pt x="234" y="477"/>
                  </a:lnTo>
                  <a:lnTo>
                    <a:pt x="231" y="507"/>
                  </a:lnTo>
                  <a:lnTo>
                    <a:pt x="204" y="522"/>
                  </a:lnTo>
                  <a:lnTo>
                    <a:pt x="190" y="531"/>
                  </a:lnTo>
                  <a:lnTo>
                    <a:pt x="181" y="542"/>
                  </a:lnTo>
                  <a:lnTo>
                    <a:pt x="175" y="557"/>
                  </a:lnTo>
                  <a:lnTo>
                    <a:pt x="173" y="571"/>
                  </a:lnTo>
                  <a:lnTo>
                    <a:pt x="173" y="629"/>
                  </a:lnTo>
                  <a:lnTo>
                    <a:pt x="176" y="646"/>
                  </a:lnTo>
                  <a:lnTo>
                    <a:pt x="184" y="662"/>
                  </a:lnTo>
                  <a:lnTo>
                    <a:pt x="197" y="675"/>
                  </a:lnTo>
                  <a:lnTo>
                    <a:pt x="213" y="684"/>
                  </a:lnTo>
                  <a:lnTo>
                    <a:pt x="244" y="692"/>
                  </a:lnTo>
                  <a:lnTo>
                    <a:pt x="252" y="723"/>
                  </a:lnTo>
                  <a:lnTo>
                    <a:pt x="267" y="768"/>
                  </a:lnTo>
                  <a:lnTo>
                    <a:pt x="284" y="807"/>
                  </a:lnTo>
                  <a:lnTo>
                    <a:pt x="305" y="843"/>
                  </a:lnTo>
                  <a:lnTo>
                    <a:pt x="329" y="874"/>
                  </a:lnTo>
                  <a:lnTo>
                    <a:pt x="358" y="901"/>
                  </a:lnTo>
                  <a:lnTo>
                    <a:pt x="390" y="923"/>
                  </a:lnTo>
                  <a:lnTo>
                    <a:pt x="426" y="940"/>
                  </a:lnTo>
                  <a:lnTo>
                    <a:pt x="460" y="956"/>
                  </a:lnTo>
                  <a:lnTo>
                    <a:pt x="460" y="1059"/>
                  </a:lnTo>
                  <a:lnTo>
                    <a:pt x="457" y="1081"/>
                  </a:lnTo>
                  <a:lnTo>
                    <a:pt x="450" y="1102"/>
                  </a:lnTo>
                  <a:lnTo>
                    <a:pt x="438" y="1121"/>
                  </a:lnTo>
                  <a:lnTo>
                    <a:pt x="422" y="1137"/>
                  </a:lnTo>
                  <a:lnTo>
                    <a:pt x="403" y="1149"/>
                  </a:lnTo>
                  <a:lnTo>
                    <a:pt x="181" y="1258"/>
                  </a:lnTo>
                  <a:lnTo>
                    <a:pt x="162" y="1270"/>
                  </a:lnTo>
                  <a:lnTo>
                    <a:pt x="146" y="1286"/>
                  </a:lnTo>
                  <a:lnTo>
                    <a:pt x="133" y="1305"/>
                  </a:lnTo>
                  <a:lnTo>
                    <a:pt x="123" y="1325"/>
                  </a:lnTo>
                  <a:lnTo>
                    <a:pt x="117" y="1347"/>
                  </a:lnTo>
                  <a:lnTo>
                    <a:pt x="115" y="1371"/>
                  </a:lnTo>
                  <a:lnTo>
                    <a:pt x="115" y="1433"/>
                  </a:lnTo>
                  <a:lnTo>
                    <a:pt x="128" y="1440"/>
                  </a:lnTo>
                  <a:lnTo>
                    <a:pt x="145" y="1446"/>
                  </a:lnTo>
                  <a:lnTo>
                    <a:pt x="169" y="1453"/>
                  </a:lnTo>
                  <a:lnTo>
                    <a:pt x="199" y="1459"/>
                  </a:lnTo>
                  <a:lnTo>
                    <a:pt x="234" y="1465"/>
                  </a:lnTo>
                  <a:lnTo>
                    <a:pt x="276" y="1471"/>
                  </a:lnTo>
                  <a:lnTo>
                    <a:pt x="323" y="1476"/>
                  </a:lnTo>
                  <a:lnTo>
                    <a:pt x="376" y="1480"/>
                  </a:lnTo>
                  <a:lnTo>
                    <a:pt x="436" y="1483"/>
                  </a:lnTo>
                  <a:lnTo>
                    <a:pt x="503" y="1485"/>
                  </a:lnTo>
                  <a:lnTo>
                    <a:pt x="575" y="1485"/>
                  </a:lnTo>
                  <a:lnTo>
                    <a:pt x="648" y="1485"/>
                  </a:lnTo>
                  <a:lnTo>
                    <a:pt x="714" y="1483"/>
                  </a:lnTo>
                  <a:lnTo>
                    <a:pt x="774" y="1480"/>
                  </a:lnTo>
                  <a:lnTo>
                    <a:pt x="827" y="1476"/>
                  </a:lnTo>
                  <a:lnTo>
                    <a:pt x="875" y="1471"/>
                  </a:lnTo>
                  <a:lnTo>
                    <a:pt x="916" y="1465"/>
                  </a:lnTo>
                  <a:lnTo>
                    <a:pt x="951" y="1459"/>
                  </a:lnTo>
                  <a:lnTo>
                    <a:pt x="981" y="1453"/>
                  </a:lnTo>
                  <a:lnTo>
                    <a:pt x="1005" y="1446"/>
                  </a:lnTo>
                  <a:lnTo>
                    <a:pt x="1022" y="1440"/>
                  </a:lnTo>
                  <a:lnTo>
                    <a:pt x="1035" y="1433"/>
                  </a:lnTo>
                  <a:lnTo>
                    <a:pt x="1035" y="1375"/>
                  </a:lnTo>
                  <a:lnTo>
                    <a:pt x="1033" y="1351"/>
                  </a:lnTo>
                  <a:lnTo>
                    <a:pt x="1026" y="1329"/>
                  </a:lnTo>
                  <a:lnTo>
                    <a:pt x="1015" y="1307"/>
                  </a:lnTo>
                  <a:lnTo>
                    <a:pt x="1002" y="1288"/>
                  </a:lnTo>
                  <a:lnTo>
                    <a:pt x="984" y="1273"/>
                  </a:lnTo>
                  <a:lnTo>
                    <a:pt x="963" y="1259"/>
                  </a:lnTo>
                  <a:lnTo>
                    <a:pt x="962" y="1259"/>
                  </a:lnTo>
                  <a:lnTo>
                    <a:pt x="745" y="1149"/>
                  </a:lnTo>
                  <a:lnTo>
                    <a:pt x="727" y="1136"/>
                  </a:lnTo>
                  <a:lnTo>
                    <a:pt x="711" y="1121"/>
                  </a:lnTo>
                  <a:lnTo>
                    <a:pt x="699" y="1102"/>
                  </a:lnTo>
                  <a:lnTo>
                    <a:pt x="692" y="1081"/>
                  </a:lnTo>
                  <a:lnTo>
                    <a:pt x="690" y="1059"/>
                  </a:lnTo>
                  <a:lnTo>
                    <a:pt x="690" y="956"/>
                  </a:lnTo>
                  <a:lnTo>
                    <a:pt x="725" y="940"/>
                  </a:lnTo>
                  <a:lnTo>
                    <a:pt x="760" y="923"/>
                  </a:lnTo>
                  <a:lnTo>
                    <a:pt x="792" y="901"/>
                  </a:lnTo>
                  <a:lnTo>
                    <a:pt x="821" y="874"/>
                  </a:lnTo>
                  <a:lnTo>
                    <a:pt x="845" y="843"/>
                  </a:lnTo>
                  <a:lnTo>
                    <a:pt x="867" y="807"/>
                  </a:lnTo>
                  <a:lnTo>
                    <a:pt x="883" y="768"/>
                  </a:lnTo>
                  <a:lnTo>
                    <a:pt x="898" y="723"/>
                  </a:lnTo>
                  <a:lnTo>
                    <a:pt x="906" y="692"/>
                  </a:lnTo>
                  <a:lnTo>
                    <a:pt x="937" y="684"/>
                  </a:lnTo>
                  <a:lnTo>
                    <a:pt x="953" y="675"/>
                  </a:lnTo>
                  <a:lnTo>
                    <a:pt x="966" y="662"/>
                  </a:lnTo>
                  <a:lnTo>
                    <a:pt x="974" y="646"/>
                  </a:lnTo>
                  <a:lnTo>
                    <a:pt x="978" y="629"/>
                  </a:lnTo>
                  <a:lnTo>
                    <a:pt x="978" y="571"/>
                  </a:lnTo>
                  <a:lnTo>
                    <a:pt x="975" y="557"/>
                  </a:lnTo>
                  <a:lnTo>
                    <a:pt x="969" y="542"/>
                  </a:lnTo>
                  <a:lnTo>
                    <a:pt x="960" y="531"/>
                  </a:lnTo>
                  <a:lnTo>
                    <a:pt x="946" y="522"/>
                  </a:lnTo>
                  <a:lnTo>
                    <a:pt x="920" y="508"/>
                  </a:lnTo>
                  <a:lnTo>
                    <a:pt x="916" y="477"/>
                  </a:lnTo>
                  <a:lnTo>
                    <a:pt x="909" y="436"/>
                  </a:lnTo>
                  <a:lnTo>
                    <a:pt x="898" y="399"/>
                  </a:lnTo>
                  <a:lnTo>
                    <a:pt x="884" y="365"/>
                  </a:lnTo>
                  <a:lnTo>
                    <a:pt x="867" y="336"/>
                  </a:lnTo>
                  <a:lnTo>
                    <a:pt x="845" y="310"/>
                  </a:lnTo>
                  <a:lnTo>
                    <a:pt x="819" y="287"/>
                  </a:lnTo>
                  <a:lnTo>
                    <a:pt x="788" y="268"/>
                  </a:lnTo>
                  <a:lnTo>
                    <a:pt x="755" y="253"/>
                  </a:lnTo>
                  <a:lnTo>
                    <a:pt x="716" y="241"/>
                  </a:lnTo>
                  <a:lnTo>
                    <a:pt x="673" y="233"/>
                  </a:lnTo>
                  <a:lnTo>
                    <a:pt x="626" y="228"/>
                  </a:lnTo>
                  <a:lnTo>
                    <a:pt x="575" y="227"/>
                  </a:lnTo>
                  <a:lnTo>
                    <a:pt x="548" y="228"/>
                  </a:lnTo>
                  <a:lnTo>
                    <a:pt x="504" y="229"/>
                  </a:lnTo>
                  <a:lnTo>
                    <a:pt x="462" y="227"/>
                  </a:lnTo>
                  <a:lnTo>
                    <a:pt x="421" y="220"/>
                  </a:lnTo>
                  <a:lnTo>
                    <a:pt x="383" y="211"/>
                  </a:lnTo>
                  <a:lnTo>
                    <a:pt x="345" y="197"/>
                  </a:lnTo>
                  <a:lnTo>
                    <a:pt x="311" y="180"/>
                  </a:lnTo>
                  <a:close/>
                  <a:moveTo>
                    <a:pt x="255" y="0"/>
                  </a:moveTo>
                  <a:lnTo>
                    <a:pt x="272" y="4"/>
                  </a:lnTo>
                  <a:lnTo>
                    <a:pt x="288" y="13"/>
                  </a:lnTo>
                  <a:lnTo>
                    <a:pt x="300" y="26"/>
                  </a:lnTo>
                  <a:lnTo>
                    <a:pt x="314" y="41"/>
                  </a:lnTo>
                  <a:lnTo>
                    <a:pt x="331" y="55"/>
                  </a:lnTo>
                  <a:lnTo>
                    <a:pt x="353" y="72"/>
                  </a:lnTo>
                  <a:lnTo>
                    <a:pt x="385" y="90"/>
                  </a:lnTo>
                  <a:lnTo>
                    <a:pt x="418" y="102"/>
                  </a:lnTo>
                  <a:lnTo>
                    <a:pt x="451" y="109"/>
                  </a:lnTo>
                  <a:lnTo>
                    <a:pt x="482" y="113"/>
                  </a:lnTo>
                  <a:lnTo>
                    <a:pt x="512" y="115"/>
                  </a:lnTo>
                  <a:lnTo>
                    <a:pt x="538" y="113"/>
                  </a:lnTo>
                  <a:lnTo>
                    <a:pt x="575" y="112"/>
                  </a:lnTo>
                  <a:lnTo>
                    <a:pt x="634" y="115"/>
                  </a:lnTo>
                  <a:lnTo>
                    <a:pt x="689" y="120"/>
                  </a:lnTo>
                  <a:lnTo>
                    <a:pt x="739" y="130"/>
                  </a:lnTo>
                  <a:lnTo>
                    <a:pt x="786" y="144"/>
                  </a:lnTo>
                  <a:lnTo>
                    <a:pt x="829" y="160"/>
                  </a:lnTo>
                  <a:lnTo>
                    <a:pt x="868" y="182"/>
                  </a:lnTo>
                  <a:lnTo>
                    <a:pt x="903" y="207"/>
                  </a:lnTo>
                  <a:lnTo>
                    <a:pt x="934" y="236"/>
                  </a:lnTo>
                  <a:lnTo>
                    <a:pt x="961" y="268"/>
                  </a:lnTo>
                  <a:lnTo>
                    <a:pt x="983" y="306"/>
                  </a:lnTo>
                  <a:lnTo>
                    <a:pt x="1002" y="346"/>
                  </a:lnTo>
                  <a:lnTo>
                    <a:pt x="1016" y="390"/>
                  </a:lnTo>
                  <a:lnTo>
                    <a:pt x="1027" y="437"/>
                  </a:lnTo>
                  <a:lnTo>
                    <a:pt x="1049" y="459"/>
                  </a:lnTo>
                  <a:lnTo>
                    <a:pt x="1067" y="483"/>
                  </a:lnTo>
                  <a:lnTo>
                    <a:pt x="1081" y="511"/>
                  </a:lnTo>
                  <a:lnTo>
                    <a:pt x="1089" y="540"/>
                  </a:lnTo>
                  <a:lnTo>
                    <a:pt x="1093" y="571"/>
                  </a:lnTo>
                  <a:lnTo>
                    <a:pt x="1093" y="629"/>
                  </a:lnTo>
                  <a:lnTo>
                    <a:pt x="1089" y="661"/>
                  </a:lnTo>
                  <a:lnTo>
                    <a:pt x="1081" y="690"/>
                  </a:lnTo>
                  <a:lnTo>
                    <a:pt x="1067" y="717"/>
                  </a:lnTo>
                  <a:lnTo>
                    <a:pt x="1050" y="742"/>
                  </a:lnTo>
                  <a:lnTo>
                    <a:pt x="1028" y="763"/>
                  </a:lnTo>
                  <a:lnTo>
                    <a:pt x="1002" y="779"/>
                  </a:lnTo>
                  <a:lnTo>
                    <a:pt x="984" y="827"/>
                  </a:lnTo>
                  <a:lnTo>
                    <a:pt x="963" y="871"/>
                  </a:lnTo>
                  <a:lnTo>
                    <a:pt x="938" y="910"/>
                  </a:lnTo>
                  <a:lnTo>
                    <a:pt x="910" y="945"/>
                  </a:lnTo>
                  <a:lnTo>
                    <a:pt x="878" y="978"/>
                  </a:lnTo>
                  <a:lnTo>
                    <a:pt x="844" y="1005"/>
                  </a:lnTo>
                  <a:lnTo>
                    <a:pt x="805" y="1028"/>
                  </a:lnTo>
                  <a:lnTo>
                    <a:pt x="805" y="1051"/>
                  </a:lnTo>
                  <a:lnTo>
                    <a:pt x="1014" y="1157"/>
                  </a:lnTo>
                  <a:lnTo>
                    <a:pt x="1044" y="1175"/>
                  </a:lnTo>
                  <a:lnTo>
                    <a:pt x="1071" y="1196"/>
                  </a:lnTo>
                  <a:lnTo>
                    <a:pt x="1094" y="1220"/>
                  </a:lnTo>
                  <a:lnTo>
                    <a:pt x="1113" y="1247"/>
                  </a:lnTo>
                  <a:lnTo>
                    <a:pt x="1129" y="1277"/>
                  </a:lnTo>
                  <a:lnTo>
                    <a:pt x="1141" y="1308"/>
                  </a:lnTo>
                  <a:lnTo>
                    <a:pt x="1148" y="1341"/>
                  </a:lnTo>
                  <a:lnTo>
                    <a:pt x="1150" y="1375"/>
                  </a:lnTo>
                  <a:lnTo>
                    <a:pt x="1150" y="1447"/>
                  </a:lnTo>
                  <a:lnTo>
                    <a:pt x="1150" y="1453"/>
                  </a:lnTo>
                  <a:lnTo>
                    <a:pt x="1150" y="1460"/>
                  </a:lnTo>
                  <a:lnTo>
                    <a:pt x="1149" y="1468"/>
                  </a:lnTo>
                  <a:lnTo>
                    <a:pt x="1147" y="1475"/>
                  </a:lnTo>
                  <a:lnTo>
                    <a:pt x="1144" y="1483"/>
                  </a:lnTo>
                  <a:lnTo>
                    <a:pt x="1140" y="1493"/>
                  </a:lnTo>
                  <a:lnTo>
                    <a:pt x="1134" y="1501"/>
                  </a:lnTo>
                  <a:lnTo>
                    <a:pt x="1126" y="1509"/>
                  </a:lnTo>
                  <a:lnTo>
                    <a:pt x="1116" y="1519"/>
                  </a:lnTo>
                  <a:lnTo>
                    <a:pt x="1103" y="1528"/>
                  </a:lnTo>
                  <a:lnTo>
                    <a:pt x="1087" y="1536"/>
                  </a:lnTo>
                  <a:lnTo>
                    <a:pt x="1068" y="1545"/>
                  </a:lnTo>
                  <a:lnTo>
                    <a:pt x="1047" y="1553"/>
                  </a:lnTo>
                  <a:lnTo>
                    <a:pt x="1020" y="1561"/>
                  </a:lnTo>
                  <a:lnTo>
                    <a:pt x="991" y="1568"/>
                  </a:lnTo>
                  <a:lnTo>
                    <a:pt x="957" y="1575"/>
                  </a:lnTo>
                  <a:lnTo>
                    <a:pt x="918" y="1581"/>
                  </a:lnTo>
                  <a:lnTo>
                    <a:pt x="874" y="1586"/>
                  </a:lnTo>
                  <a:lnTo>
                    <a:pt x="826" y="1591"/>
                  </a:lnTo>
                  <a:lnTo>
                    <a:pt x="772" y="1594"/>
                  </a:lnTo>
                  <a:lnTo>
                    <a:pt x="712" y="1598"/>
                  </a:lnTo>
                  <a:lnTo>
                    <a:pt x="647" y="1600"/>
                  </a:lnTo>
                  <a:lnTo>
                    <a:pt x="575" y="1600"/>
                  </a:lnTo>
                  <a:lnTo>
                    <a:pt x="503" y="1600"/>
                  </a:lnTo>
                  <a:lnTo>
                    <a:pt x="438" y="1598"/>
                  </a:lnTo>
                  <a:lnTo>
                    <a:pt x="378" y="1594"/>
                  </a:lnTo>
                  <a:lnTo>
                    <a:pt x="324" y="1591"/>
                  </a:lnTo>
                  <a:lnTo>
                    <a:pt x="276" y="1586"/>
                  </a:lnTo>
                  <a:lnTo>
                    <a:pt x="232" y="1581"/>
                  </a:lnTo>
                  <a:lnTo>
                    <a:pt x="193" y="1575"/>
                  </a:lnTo>
                  <a:lnTo>
                    <a:pt x="160" y="1568"/>
                  </a:lnTo>
                  <a:lnTo>
                    <a:pt x="130" y="1561"/>
                  </a:lnTo>
                  <a:lnTo>
                    <a:pt x="104" y="1553"/>
                  </a:lnTo>
                  <a:lnTo>
                    <a:pt x="82" y="1545"/>
                  </a:lnTo>
                  <a:lnTo>
                    <a:pt x="63" y="1536"/>
                  </a:lnTo>
                  <a:lnTo>
                    <a:pt x="47" y="1528"/>
                  </a:lnTo>
                  <a:lnTo>
                    <a:pt x="35" y="1519"/>
                  </a:lnTo>
                  <a:lnTo>
                    <a:pt x="24" y="1509"/>
                  </a:lnTo>
                  <a:lnTo>
                    <a:pt x="17" y="1501"/>
                  </a:lnTo>
                  <a:lnTo>
                    <a:pt x="10" y="1493"/>
                  </a:lnTo>
                  <a:lnTo>
                    <a:pt x="6" y="1483"/>
                  </a:lnTo>
                  <a:lnTo>
                    <a:pt x="3" y="1475"/>
                  </a:lnTo>
                  <a:lnTo>
                    <a:pt x="1" y="1468"/>
                  </a:lnTo>
                  <a:lnTo>
                    <a:pt x="0" y="1460"/>
                  </a:lnTo>
                  <a:lnTo>
                    <a:pt x="0" y="1453"/>
                  </a:lnTo>
                  <a:lnTo>
                    <a:pt x="0" y="1447"/>
                  </a:lnTo>
                  <a:lnTo>
                    <a:pt x="0" y="1371"/>
                  </a:lnTo>
                  <a:lnTo>
                    <a:pt x="2" y="1338"/>
                  </a:lnTo>
                  <a:lnTo>
                    <a:pt x="9" y="1306"/>
                  </a:lnTo>
                  <a:lnTo>
                    <a:pt x="20" y="1276"/>
                  </a:lnTo>
                  <a:lnTo>
                    <a:pt x="35" y="1247"/>
                  </a:lnTo>
                  <a:lnTo>
                    <a:pt x="53" y="1220"/>
                  </a:lnTo>
                  <a:lnTo>
                    <a:pt x="75" y="1196"/>
                  </a:lnTo>
                  <a:lnTo>
                    <a:pt x="100" y="1174"/>
                  </a:lnTo>
                  <a:lnTo>
                    <a:pt x="129" y="1156"/>
                  </a:lnTo>
                  <a:lnTo>
                    <a:pt x="345" y="1050"/>
                  </a:lnTo>
                  <a:lnTo>
                    <a:pt x="345" y="1028"/>
                  </a:lnTo>
                  <a:lnTo>
                    <a:pt x="306" y="1006"/>
                  </a:lnTo>
                  <a:lnTo>
                    <a:pt x="272" y="978"/>
                  </a:lnTo>
                  <a:lnTo>
                    <a:pt x="240" y="945"/>
                  </a:lnTo>
                  <a:lnTo>
                    <a:pt x="212" y="910"/>
                  </a:lnTo>
                  <a:lnTo>
                    <a:pt x="187" y="871"/>
                  </a:lnTo>
                  <a:lnTo>
                    <a:pt x="166" y="827"/>
                  </a:lnTo>
                  <a:lnTo>
                    <a:pt x="148" y="779"/>
                  </a:lnTo>
                  <a:lnTo>
                    <a:pt x="122" y="763"/>
                  </a:lnTo>
                  <a:lnTo>
                    <a:pt x="100" y="742"/>
                  </a:lnTo>
                  <a:lnTo>
                    <a:pt x="83" y="717"/>
                  </a:lnTo>
                  <a:lnTo>
                    <a:pt x="69" y="690"/>
                  </a:lnTo>
                  <a:lnTo>
                    <a:pt x="61" y="661"/>
                  </a:lnTo>
                  <a:lnTo>
                    <a:pt x="58" y="629"/>
                  </a:lnTo>
                  <a:lnTo>
                    <a:pt x="58" y="571"/>
                  </a:lnTo>
                  <a:lnTo>
                    <a:pt x="61" y="541"/>
                  </a:lnTo>
                  <a:lnTo>
                    <a:pt x="69" y="511"/>
                  </a:lnTo>
                  <a:lnTo>
                    <a:pt x="83" y="484"/>
                  </a:lnTo>
                  <a:lnTo>
                    <a:pt x="100" y="459"/>
                  </a:lnTo>
                  <a:lnTo>
                    <a:pt x="122" y="439"/>
                  </a:lnTo>
                  <a:lnTo>
                    <a:pt x="133" y="386"/>
                  </a:lnTo>
                  <a:lnTo>
                    <a:pt x="145" y="335"/>
                  </a:lnTo>
                  <a:lnTo>
                    <a:pt x="163" y="287"/>
                  </a:lnTo>
                  <a:lnTo>
                    <a:pt x="171" y="268"/>
                  </a:lnTo>
                  <a:lnTo>
                    <a:pt x="179" y="253"/>
                  </a:lnTo>
                  <a:lnTo>
                    <a:pt x="184" y="238"/>
                  </a:lnTo>
                  <a:lnTo>
                    <a:pt x="190" y="226"/>
                  </a:lnTo>
                  <a:lnTo>
                    <a:pt x="194" y="216"/>
                  </a:lnTo>
                  <a:lnTo>
                    <a:pt x="197" y="207"/>
                  </a:lnTo>
                  <a:lnTo>
                    <a:pt x="197" y="198"/>
                  </a:lnTo>
                  <a:lnTo>
                    <a:pt x="196" y="185"/>
                  </a:lnTo>
                  <a:lnTo>
                    <a:pt x="193" y="171"/>
                  </a:lnTo>
                  <a:lnTo>
                    <a:pt x="189" y="150"/>
                  </a:lnTo>
                  <a:lnTo>
                    <a:pt x="182" y="110"/>
                  </a:lnTo>
                  <a:lnTo>
                    <a:pt x="178" y="76"/>
                  </a:lnTo>
                  <a:lnTo>
                    <a:pt x="178" y="58"/>
                  </a:lnTo>
                  <a:lnTo>
                    <a:pt x="183" y="41"/>
                  </a:lnTo>
                  <a:lnTo>
                    <a:pt x="191" y="26"/>
                  </a:lnTo>
                  <a:lnTo>
                    <a:pt x="204" y="14"/>
                  </a:lnTo>
                  <a:lnTo>
                    <a:pt x="220" y="4"/>
                  </a:lnTo>
                  <a:lnTo>
                    <a:pt x="237" y="0"/>
                  </a:lnTo>
                  <a:lnTo>
                    <a:pt x="2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491"/>
            <p:cNvSpPr>
              <a:spLocks/>
            </p:cNvSpPr>
            <p:nvPr/>
          </p:nvSpPr>
          <p:spPr bwMode="auto">
            <a:xfrm>
              <a:off x="2868613" y="4479925"/>
              <a:ext cx="109538" cy="19050"/>
            </a:xfrm>
            <a:custGeom>
              <a:avLst/>
              <a:gdLst>
                <a:gd name="T0" fmla="*/ 58 w 690"/>
                <a:gd name="T1" fmla="*/ 0 h 114"/>
                <a:gd name="T2" fmla="*/ 633 w 690"/>
                <a:gd name="T3" fmla="*/ 0 h 114"/>
                <a:gd name="T4" fmla="*/ 650 w 690"/>
                <a:gd name="T5" fmla="*/ 3 h 114"/>
                <a:gd name="T6" fmla="*/ 667 w 690"/>
                <a:gd name="T7" fmla="*/ 11 h 114"/>
                <a:gd name="T8" fmla="*/ 679 w 690"/>
                <a:gd name="T9" fmla="*/ 24 h 114"/>
                <a:gd name="T10" fmla="*/ 687 w 690"/>
                <a:gd name="T11" fmla="*/ 39 h 114"/>
                <a:gd name="T12" fmla="*/ 690 w 690"/>
                <a:gd name="T13" fmla="*/ 57 h 114"/>
                <a:gd name="T14" fmla="*/ 687 w 690"/>
                <a:gd name="T15" fmla="*/ 76 h 114"/>
                <a:gd name="T16" fmla="*/ 679 w 690"/>
                <a:gd name="T17" fmla="*/ 91 h 114"/>
                <a:gd name="T18" fmla="*/ 667 w 690"/>
                <a:gd name="T19" fmla="*/ 104 h 114"/>
                <a:gd name="T20" fmla="*/ 650 w 690"/>
                <a:gd name="T21" fmla="*/ 112 h 114"/>
                <a:gd name="T22" fmla="*/ 633 w 690"/>
                <a:gd name="T23" fmla="*/ 114 h 114"/>
                <a:gd name="T24" fmla="*/ 58 w 690"/>
                <a:gd name="T25" fmla="*/ 114 h 114"/>
                <a:gd name="T26" fmla="*/ 40 w 690"/>
                <a:gd name="T27" fmla="*/ 112 h 114"/>
                <a:gd name="T28" fmla="*/ 24 w 690"/>
                <a:gd name="T29" fmla="*/ 104 h 114"/>
                <a:gd name="T30" fmla="*/ 12 w 690"/>
                <a:gd name="T31" fmla="*/ 91 h 114"/>
                <a:gd name="T32" fmla="*/ 3 w 690"/>
                <a:gd name="T33" fmla="*/ 76 h 114"/>
                <a:gd name="T34" fmla="*/ 0 w 690"/>
                <a:gd name="T35" fmla="*/ 57 h 114"/>
                <a:gd name="T36" fmla="*/ 3 w 690"/>
                <a:gd name="T37" fmla="*/ 39 h 114"/>
                <a:gd name="T38" fmla="*/ 12 w 690"/>
                <a:gd name="T39" fmla="*/ 24 h 114"/>
                <a:gd name="T40" fmla="*/ 24 w 690"/>
                <a:gd name="T41" fmla="*/ 11 h 114"/>
                <a:gd name="T42" fmla="*/ 40 w 690"/>
                <a:gd name="T43" fmla="*/ 3 h 114"/>
                <a:gd name="T44" fmla="*/ 58 w 690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0" h="114">
                  <a:moveTo>
                    <a:pt x="58" y="0"/>
                  </a:moveTo>
                  <a:lnTo>
                    <a:pt x="633" y="0"/>
                  </a:lnTo>
                  <a:lnTo>
                    <a:pt x="650" y="3"/>
                  </a:lnTo>
                  <a:lnTo>
                    <a:pt x="667" y="11"/>
                  </a:lnTo>
                  <a:lnTo>
                    <a:pt x="679" y="24"/>
                  </a:lnTo>
                  <a:lnTo>
                    <a:pt x="687" y="39"/>
                  </a:lnTo>
                  <a:lnTo>
                    <a:pt x="690" y="57"/>
                  </a:lnTo>
                  <a:lnTo>
                    <a:pt x="687" y="76"/>
                  </a:lnTo>
                  <a:lnTo>
                    <a:pt x="679" y="91"/>
                  </a:lnTo>
                  <a:lnTo>
                    <a:pt x="667" y="104"/>
                  </a:lnTo>
                  <a:lnTo>
                    <a:pt x="650" y="112"/>
                  </a:lnTo>
                  <a:lnTo>
                    <a:pt x="633" y="114"/>
                  </a:lnTo>
                  <a:lnTo>
                    <a:pt x="58" y="114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492"/>
            <p:cNvSpPr>
              <a:spLocks/>
            </p:cNvSpPr>
            <p:nvPr/>
          </p:nvSpPr>
          <p:spPr bwMode="auto">
            <a:xfrm>
              <a:off x="2868613" y="4633913"/>
              <a:ext cx="26988" cy="19050"/>
            </a:xfrm>
            <a:custGeom>
              <a:avLst/>
              <a:gdLst>
                <a:gd name="T0" fmla="*/ 58 w 173"/>
                <a:gd name="T1" fmla="*/ 0 h 114"/>
                <a:gd name="T2" fmla="*/ 115 w 173"/>
                <a:gd name="T3" fmla="*/ 0 h 114"/>
                <a:gd name="T4" fmla="*/ 133 w 173"/>
                <a:gd name="T5" fmla="*/ 3 h 114"/>
                <a:gd name="T6" fmla="*/ 148 w 173"/>
                <a:gd name="T7" fmla="*/ 11 h 114"/>
                <a:gd name="T8" fmla="*/ 161 w 173"/>
                <a:gd name="T9" fmla="*/ 24 h 114"/>
                <a:gd name="T10" fmla="*/ 169 w 173"/>
                <a:gd name="T11" fmla="*/ 39 h 114"/>
                <a:gd name="T12" fmla="*/ 173 w 173"/>
                <a:gd name="T13" fmla="*/ 57 h 114"/>
                <a:gd name="T14" fmla="*/ 169 w 173"/>
                <a:gd name="T15" fmla="*/ 76 h 114"/>
                <a:gd name="T16" fmla="*/ 161 w 173"/>
                <a:gd name="T17" fmla="*/ 91 h 114"/>
                <a:gd name="T18" fmla="*/ 148 w 173"/>
                <a:gd name="T19" fmla="*/ 104 h 114"/>
                <a:gd name="T20" fmla="*/ 133 w 173"/>
                <a:gd name="T21" fmla="*/ 111 h 114"/>
                <a:gd name="T22" fmla="*/ 115 w 173"/>
                <a:gd name="T23" fmla="*/ 114 h 114"/>
                <a:gd name="T24" fmla="*/ 58 w 173"/>
                <a:gd name="T25" fmla="*/ 114 h 114"/>
                <a:gd name="T26" fmla="*/ 40 w 173"/>
                <a:gd name="T27" fmla="*/ 111 h 114"/>
                <a:gd name="T28" fmla="*/ 24 w 173"/>
                <a:gd name="T29" fmla="*/ 104 h 114"/>
                <a:gd name="T30" fmla="*/ 12 w 173"/>
                <a:gd name="T31" fmla="*/ 91 h 114"/>
                <a:gd name="T32" fmla="*/ 3 w 173"/>
                <a:gd name="T33" fmla="*/ 76 h 114"/>
                <a:gd name="T34" fmla="*/ 0 w 173"/>
                <a:gd name="T35" fmla="*/ 57 h 114"/>
                <a:gd name="T36" fmla="*/ 3 w 173"/>
                <a:gd name="T37" fmla="*/ 39 h 114"/>
                <a:gd name="T38" fmla="*/ 12 w 173"/>
                <a:gd name="T39" fmla="*/ 24 h 114"/>
                <a:gd name="T40" fmla="*/ 24 w 173"/>
                <a:gd name="T41" fmla="*/ 11 h 114"/>
                <a:gd name="T42" fmla="*/ 40 w 173"/>
                <a:gd name="T43" fmla="*/ 3 h 114"/>
                <a:gd name="T44" fmla="*/ 58 w 173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114">
                  <a:moveTo>
                    <a:pt x="58" y="0"/>
                  </a:moveTo>
                  <a:lnTo>
                    <a:pt x="115" y="0"/>
                  </a:lnTo>
                  <a:lnTo>
                    <a:pt x="133" y="3"/>
                  </a:lnTo>
                  <a:lnTo>
                    <a:pt x="148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3" y="57"/>
                  </a:lnTo>
                  <a:lnTo>
                    <a:pt x="169" y="76"/>
                  </a:lnTo>
                  <a:lnTo>
                    <a:pt x="161" y="91"/>
                  </a:lnTo>
                  <a:lnTo>
                    <a:pt x="148" y="104"/>
                  </a:lnTo>
                  <a:lnTo>
                    <a:pt x="133" y="111"/>
                  </a:lnTo>
                  <a:lnTo>
                    <a:pt x="115" y="114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493"/>
            <p:cNvSpPr>
              <a:spLocks/>
            </p:cNvSpPr>
            <p:nvPr/>
          </p:nvSpPr>
          <p:spPr bwMode="auto">
            <a:xfrm>
              <a:off x="2913063" y="4633913"/>
              <a:ext cx="36513" cy="19050"/>
            </a:xfrm>
            <a:custGeom>
              <a:avLst/>
              <a:gdLst>
                <a:gd name="T0" fmla="*/ 57 w 230"/>
                <a:gd name="T1" fmla="*/ 0 h 114"/>
                <a:gd name="T2" fmla="*/ 172 w 230"/>
                <a:gd name="T3" fmla="*/ 0 h 114"/>
                <a:gd name="T4" fmla="*/ 190 w 230"/>
                <a:gd name="T5" fmla="*/ 3 h 114"/>
                <a:gd name="T6" fmla="*/ 205 w 230"/>
                <a:gd name="T7" fmla="*/ 11 h 114"/>
                <a:gd name="T8" fmla="*/ 218 w 230"/>
                <a:gd name="T9" fmla="*/ 24 h 114"/>
                <a:gd name="T10" fmla="*/ 226 w 230"/>
                <a:gd name="T11" fmla="*/ 39 h 114"/>
                <a:gd name="T12" fmla="*/ 230 w 230"/>
                <a:gd name="T13" fmla="*/ 57 h 114"/>
                <a:gd name="T14" fmla="*/ 226 w 230"/>
                <a:gd name="T15" fmla="*/ 76 h 114"/>
                <a:gd name="T16" fmla="*/ 218 w 230"/>
                <a:gd name="T17" fmla="*/ 91 h 114"/>
                <a:gd name="T18" fmla="*/ 205 w 230"/>
                <a:gd name="T19" fmla="*/ 104 h 114"/>
                <a:gd name="T20" fmla="*/ 190 w 230"/>
                <a:gd name="T21" fmla="*/ 111 h 114"/>
                <a:gd name="T22" fmla="*/ 172 w 230"/>
                <a:gd name="T23" fmla="*/ 114 h 114"/>
                <a:gd name="T24" fmla="*/ 57 w 230"/>
                <a:gd name="T25" fmla="*/ 114 h 114"/>
                <a:gd name="T26" fmla="*/ 39 w 230"/>
                <a:gd name="T27" fmla="*/ 111 h 114"/>
                <a:gd name="T28" fmla="*/ 24 w 230"/>
                <a:gd name="T29" fmla="*/ 104 h 114"/>
                <a:gd name="T30" fmla="*/ 11 w 230"/>
                <a:gd name="T31" fmla="*/ 91 h 114"/>
                <a:gd name="T32" fmla="*/ 3 w 230"/>
                <a:gd name="T33" fmla="*/ 76 h 114"/>
                <a:gd name="T34" fmla="*/ 0 w 230"/>
                <a:gd name="T35" fmla="*/ 57 h 114"/>
                <a:gd name="T36" fmla="*/ 3 w 230"/>
                <a:gd name="T37" fmla="*/ 39 h 114"/>
                <a:gd name="T38" fmla="*/ 11 w 230"/>
                <a:gd name="T39" fmla="*/ 24 h 114"/>
                <a:gd name="T40" fmla="*/ 24 w 230"/>
                <a:gd name="T41" fmla="*/ 11 h 114"/>
                <a:gd name="T42" fmla="*/ 39 w 230"/>
                <a:gd name="T43" fmla="*/ 3 h 114"/>
                <a:gd name="T44" fmla="*/ 57 w 230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14">
                  <a:moveTo>
                    <a:pt x="57" y="0"/>
                  </a:moveTo>
                  <a:lnTo>
                    <a:pt x="172" y="0"/>
                  </a:lnTo>
                  <a:lnTo>
                    <a:pt x="190" y="3"/>
                  </a:lnTo>
                  <a:lnTo>
                    <a:pt x="205" y="11"/>
                  </a:lnTo>
                  <a:lnTo>
                    <a:pt x="218" y="24"/>
                  </a:lnTo>
                  <a:lnTo>
                    <a:pt x="226" y="39"/>
                  </a:lnTo>
                  <a:lnTo>
                    <a:pt x="230" y="57"/>
                  </a:lnTo>
                  <a:lnTo>
                    <a:pt x="226" y="76"/>
                  </a:lnTo>
                  <a:lnTo>
                    <a:pt x="218" y="91"/>
                  </a:lnTo>
                  <a:lnTo>
                    <a:pt x="205" y="104"/>
                  </a:lnTo>
                  <a:lnTo>
                    <a:pt x="190" y="111"/>
                  </a:lnTo>
                  <a:lnTo>
                    <a:pt x="172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494"/>
            <p:cNvSpPr>
              <a:spLocks/>
            </p:cNvSpPr>
            <p:nvPr/>
          </p:nvSpPr>
          <p:spPr bwMode="auto">
            <a:xfrm>
              <a:off x="2968625" y="4633913"/>
              <a:ext cx="26988" cy="19050"/>
            </a:xfrm>
            <a:custGeom>
              <a:avLst/>
              <a:gdLst>
                <a:gd name="T0" fmla="*/ 57 w 172"/>
                <a:gd name="T1" fmla="*/ 0 h 114"/>
                <a:gd name="T2" fmla="*/ 115 w 172"/>
                <a:gd name="T3" fmla="*/ 0 h 114"/>
                <a:gd name="T4" fmla="*/ 132 w 172"/>
                <a:gd name="T5" fmla="*/ 3 h 114"/>
                <a:gd name="T6" fmla="*/ 148 w 172"/>
                <a:gd name="T7" fmla="*/ 11 h 114"/>
                <a:gd name="T8" fmla="*/ 161 w 172"/>
                <a:gd name="T9" fmla="*/ 24 h 114"/>
                <a:gd name="T10" fmla="*/ 169 w 172"/>
                <a:gd name="T11" fmla="*/ 39 h 114"/>
                <a:gd name="T12" fmla="*/ 172 w 172"/>
                <a:gd name="T13" fmla="*/ 57 h 114"/>
                <a:gd name="T14" fmla="*/ 169 w 172"/>
                <a:gd name="T15" fmla="*/ 76 h 114"/>
                <a:gd name="T16" fmla="*/ 161 w 172"/>
                <a:gd name="T17" fmla="*/ 91 h 114"/>
                <a:gd name="T18" fmla="*/ 148 w 172"/>
                <a:gd name="T19" fmla="*/ 104 h 114"/>
                <a:gd name="T20" fmla="*/ 132 w 172"/>
                <a:gd name="T21" fmla="*/ 111 h 114"/>
                <a:gd name="T22" fmla="*/ 115 w 172"/>
                <a:gd name="T23" fmla="*/ 114 h 114"/>
                <a:gd name="T24" fmla="*/ 57 w 172"/>
                <a:gd name="T25" fmla="*/ 114 h 114"/>
                <a:gd name="T26" fmla="*/ 39 w 172"/>
                <a:gd name="T27" fmla="*/ 111 h 114"/>
                <a:gd name="T28" fmla="*/ 24 w 172"/>
                <a:gd name="T29" fmla="*/ 104 h 114"/>
                <a:gd name="T30" fmla="*/ 11 w 172"/>
                <a:gd name="T31" fmla="*/ 91 h 114"/>
                <a:gd name="T32" fmla="*/ 3 w 172"/>
                <a:gd name="T33" fmla="*/ 76 h 114"/>
                <a:gd name="T34" fmla="*/ 0 w 172"/>
                <a:gd name="T35" fmla="*/ 57 h 114"/>
                <a:gd name="T36" fmla="*/ 3 w 172"/>
                <a:gd name="T37" fmla="*/ 39 h 114"/>
                <a:gd name="T38" fmla="*/ 11 w 172"/>
                <a:gd name="T39" fmla="*/ 24 h 114"/>
                <a:gd name="T40" fmla="*/ 24 w 172"/>
                <a:gd name="T41" fmla="*/ 11 h 114"/>
                <a:gd name="T42" fmla="*/ 39 w 172"/>
                <a:gd name="T43" fmla="*/ 3 h 114"/>
                <a:gd name="T44" fmla="*/ 57 w 172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4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2" y="57"/>
                  </a:lnTo>
                  <a:lnTo>
                    <a:pt x="169" y="76"/>
                  </a:lnTo>
                  <a:lnTo>
                    <a:pt x="161" y="91"/>
                  </a:lnTo>
                  <a:lnTo>
                    <a:pt x="148" y="104"/>
                  </a:lnTo>
                  <a:lnTo>
                    <a:pt x="132" y="111"/>
                  </a:lnTo>
                  <a:lnTo>
                    <a:pt x="115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495"/>
            <p:cNvSpPr>
              <a:spLocks/>
            </p:cNvSpPr>
            <p:nvPr/>
          </p:nvSpPr>
          <p:spPr bwMode="auto">
            <a:xfrm>
              <a:off x="3014663" y="4633913"/>
              <a:ext cx="36513" cy="19050"/>
            </a:xfrm>
            <a:custGeom>
              <a:avLst/>
              <a:gdLst>
                <a:gd name="T0" fmla="*/ 58 w 230"/>
                <a:gd name="T1" fmla="*/ 0 h 114"/>
                <a:gd name="T2" fmla="*/ 173 w 230"/>
                <a:gd name="T3" fmla="*/ 0 h 114"/>
                <a:gd name="T4" fmla="*/ 190 w 230"/>
                <a:gd name="T5" fmla="*/ 3 h 114"/>
                <a:gd name="T6" fmla="*/ 206 w 230"/>
                <a:gd name="T7" fmla="*/ 11 h 114"/>
                <a:gd name="T8" fmla="*/ 219 w 230"/>
                <a:gd name="T9" fmla="*/ 24 h 114"/>
                <a:gd name="T10" fmla="*/ 227 w 230"/>
                <a:gd name="T11" fmla="*/ 39 h 114"/>
                <a:gd name="T12" fmla="*/ 230 w 230"/>
                <a:gd name="T13" fmla="*/ 57 h 114"/>
                <a:gd name="T14" fmla="*/ 227 w 230"/>
                <a:gd name="T15" fmla="*/ 76 h 114"/>
                <a:gd name="T16" fmla="*/ 219 w 230"/>
                <a:gd name="T17" fmla="*/ 91 h 114"/>
                <a:gd name="T18" fmla="*/ 206 w 230"/>
                <a:gd name="T19" fmla="*/ 104 h 114"/>
                <a:gd name="T20" fmla="*/ 190 w 230"/>
                <a:gd name="T21" fmla="*/ 111 h 114"/>
                <a:gd name="T22" fmla="*/ 173 w 230"/>
                <a:gd name="T23" fmla="*/ 114 h 114"/>
                <a:gd name="T24" fmla="*/ 58 w 230"/>
                <a:gd name="T25" fmla="*/ 114 h 114"/>
                <a:gd name="T26" fmla="*/ 40 w 230"/>
                <a:gd name="T27" fmla="*/ 111 h 114"/>
                <a:gd name="T28" fmla="*/ 24 w 230"/>
                <a:gd name="T29" fmla="*/ 104 h 114"/>
                <a:gd name="T30" fmla="*/ 12 w 230"/>
                <a:gd name="T31" fmla="*/ 91 h 114"/>
                <a:gd name="T32" fmla="*/ 3 w 230"/>
                <a:gd name="T33" fmla="*/ 76 h 114"/>
                <a:gd name="T34" fmla="*/ 0 w 230"/>
                <a:gd name="T35" fmla="*/ 57 h 114"/>
                <a:gd name="T36" fmla="*/ 3 w 230"/>
                <a:gd name="T37" fmla="*/ 39 h 114"/>
                <a:gd name="T38" fmla="*/ 12 w 230"/>
                <a:gd name="T39" fmla="*/ 24 h 114"/>
                <a:gd name="T40" fmla="*/ 24 w 230"/>
                <a:gd name="T41" fmla="*/ 11 h 114"/>
                <a:gd name="T42" fmla="*/ 40 w 230"/>
                <a:gd name="T43" fmla="*/ 3 h 114"/>
                <a:gd name="T44" fmla="*/ 58 w 230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14">
                  <a:moveTo>
                    <a:pt x="58" y="0"/>
                  </a:moveTo>
                  <a:lnTo>
                    <a:pt x="173" y="0"/>
                  </a:lnTo>
                  <a:lnTo>
                    <a:pt x="190" y="3"/>
                  </a:lnTo>
                  <a:lnTo>
                    <a:pt x="206" y="11"/>
                  </a:lnTo>
                  <a:lnTo>
                    <a:pt x="219" y="24"/>
                  </a:lnTo>
                  <a:lnTo>
                    <a:pt x="227" y="39"/>
                  </a:lnTo>
                  <a:lnTo>
                    <a:pt x="230" y="57"/>
                  </a:lnTo>
                  <a:lnTo>
                    <a:pt x="227" y="76"/>
                  </a:lnTo>
                  <a:lnTo>
                    <a:pt x="219" y="91"/>
                  </a:lnTo>
                  <a:lnTo>
                    <a:pt x="206" y="104"/>
                  </a:lnTo>
                  <a:lnTo>
                    <a:pt x="190" y="111"/>
                  </a:lnTo>
                  <a:lnTo>
                    <a:pt x="173" y="114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496"/>
            <p:cNvSpPr>
              <a:spLocks/>
            </p:cNvSpPr>
            <p:nvPr/>
          </p:nvSpPr>
          <p:spPr bwMode="auto">
            <a:xfrm>
              <a:off x="2868613" y="4535488"/>
              <a:ext cx="219075" cy="17463"/>
            </a:xfrm>
            <a:custGeom>
              <a:avLst/>
              <a:gdLst>
                <a:gd name="T0" fmla="*/ 58 w 1380"/>
                <a:gd name="T1" fmla="*/ 0 h 114"/>
                <a:gd name="T2" fmla="*/ 1323 w 1380"/>
                <a:gd name="T3" fmla="*/ 0 h 114"/>
                <a:gd name="T4" fmla="*/ 1340 w 1380"/>
                <a:gd name="T5" fmla="*/ 3 h 114"/>
                <a:gd name="T6" fmla="*/ 1356 w 1380"/>
                <a:gd name="T7" fmla="*/ 11 h 114"/>
                <a:gd name="T8" fmla="*/ 1369 w 1380"/>
                <a:gd name="T9" fmla="*/ 23 h 114"/>
                <a:gd name="T10" fmla="*/ 1377 w 1380"/>
                <a:gd name="T11" fmla="*/ 39 h 114"/>
                <a:gd name="T12" fmla="*/ 1380 w 1380"/>
                <a:gd name="T13" fmla="*/ 57 h 114"/>
                <a:gd name="T14" fmla="*/ 1377 w 1380"/>
                <a:gd name="T15" fmla="*/ 75 h 114"/>
                <a:gd name="T16" fmla="*/ 1369 w 1380"/>
                <a:gd name="T17" fmla="*/ 91 h 114"/>
                <a:gd name="T18" fmla="*/ 1356 w 1380"/>
                <a:gd name="T19" fmla="*/ 103 h 114"/>
                <a:gd name="T20" fmla="*/ 1340 w 1380"/>
                <a:gd name="T21" fmla="*/ 111 h 114"/>
                <a:gd name="T22" fmla="*/ 1323 w 1380"/>
                <a:gd name="T23" fmla="*/ 114 h 114"/>
                <a:gd name="T24" fmla="*/ 58 w 1380"/>
                <a:gd name="T25" fmla="*/ 114 h 114"/>
                <a:gd name="T26" fmla="*/ 40 w 1380"/>
                <a:gd name="T27" fmla="*/ 111 h 114"/>
                <a:gd name="T28" fmla="*/ 24 w 1380"/>
                <a:gd name="T29" fmla="*/ 103 h 114"/>
                <a:gd name="T30" fmla="*/ 12 w 1380"/>
                <a:gd name="T31" fmla="*/ 91 h 114"/>
                <a:gd name="T32" fmla="*/ 3 w 1380"/>
                <a:gd name="T33" fmla="*/ 75 h 114"/>
                <a:gd name="T34" fmla="*/ 0 w 1380"/>
                <a:gd name="T35" fmla="*/ 57 h 114"/>
                <a:gd name="T36" fmla="*/ 3 w 1380"/>
                <a:gd name="T37" fmla="*/ 39 h 114"/>
                <a:gd name="T38" fmla="*/ 12 w 1380"/>
                <a:gd name="T39" fmla="*/ 23 h 114"/>
                <a:gd name="T40" fmla="*/ 24 w 1380"/>
                <a:gd name="T41" fmla="*/ 11 h 114"/>
                <a:gd name="T42" fmla="*/ 40 w 1380"/>
                <a:gd name="T43" fmla="*/ 3 h 114"/>
                <a:gd name="T44" fmla="*/ 58 w 1380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80" h="114">
                  <a:moveTo>
                    <a:pt x="58" y="0"/>
                  </a:moveTo>
                  <a:lnTo>
                    <a:pt x="1323" y="0"/>
                  </a:lnTo>
                  <a:lnTo>
                    <a:pt x="1340" y="3"/>
                  </a:lnTo>
                  <a:lnTo>
                    <a:pt x="1356" y="11"/>
                  </a:lnTo>
                  <a:lnTo>
                    <a:pt x="1369" y="23"/>
                  </a:lnTo>
                  <a:lnTo>
                    <a:pt x="1377" y="39"/>
                  </a:lnTo>
                  <a:lnTo>
                    <a:pt x="1380" y="57"/>
                  </a:lnTo>
                  <a:lnTo>
                    <a:pt x="1377" y="75"/>
                  </a:lnTo>
                  <a:lnTo>
                    <a:pt x="1369" y="91"/>
                  </a:lnTo>
                  <a:lnTo>
                    <a:pt x="1356" y="103"/>
                  </a:lnTo>
                  <a:lnTo>
                    <a:pt x="1340" y="111"/>
                  </a:lnTo>
                  <a:lnTo>
                    <a:pt x="1323" y="114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497"/>
            <p:cNvSpPr>
              <a:spLocks/>
            </p:cNvSpPr>
            <p:nvPr/>
          </p:nvSpPr>
          <p:spPr bwMode="auto">
            <a:xfrm>
              <a:off x="2868613" y="4589463"/>
              <a:ext cx="219075" cy="17463"/>
            </a:xfrm>
            <a:custGeom>
              <a:avLst/>
              <a:gdLst>
                <a:gd name="T0" fmla="*/ 58 w 1380"/>
                <a:gd name="T1" fmla="*/ 0 h 115"/>
                <a:gd name="T2" fmla="*/ 1323 w 1380"/>
                <a:gd name="T3" fmla="*/ 0 h 115"/>
                <a:gd name="T4" fmla="*/ 1340 w 1380"/>
                <a:gd name="T5" fmla="*/ 3 h 115"/>
                <a:gd name="T6" fmla="*/ 1356 w 1380"/>
                <a:gd name="T7" fmla="*/ 12 h 115"/>
                <a:gd name="T8" fmla="*/ 1369 w 1380"/>
                <a:gd name="T9" fmla="*/ 24 h 115"/>
                <a:gd name="T10" fmla="*/ 1377 w 1380"/>
                <a:gd name="T11" fmla="*/ 40 h 115"/>
                <a:gd name="T12" fmla="*/ 1380 w 1380"/>
                <a:gd name="T13" fmla="*/ 57 h 115"/>
                <a:gd name="T14" fmla="*/ 1377 w 1380"/>
                <a:gd name="T15" fmla="*/ 76 h 115"/>
                <a:gd name="T16" fmla="*/ 1369 w 1380"/>
                <a:gd name="T17" fmla="*/ 92 h 115"/>
                <a:gd name="T18" fmla="*/ 1356 w 1380"/>
                <a:gd name="T19" fmla="*/ 104 h 115"/>
                <a:gd name="T20" fmla="*/ 1340 w 1380"/>
                <a:gd name="T21" fmla="*/ 111 h 115"/>
                <a:gd name="T22" fmla="*/ 1323 w 1380"/>
                <a:gd name="T23" fmla="*/ 115 h 115"/>
                <a:gd name="T24" fmla="*/ 58 w 1380"/>
                <a:gd name="T25" fmla="*/ 115 h 115"/>
                <a:gd name="T26" fmla="*/ 40 w 1380"/>
                <a:gd name="T27" fmla="*/ 111 h 115"/>
                <a:gd name="T28" fmla="*/ 24 w 1380"/>
                <a:gd name="T29" fmla="*/ 104 h 115"/>
                <a:gd name="T30" fmla="*/ 12 w 1380"/>
                <a:gd name="T31" fmla="*/ 92 h 115"/>
                <a:gd name="T32" fmla="*/ 3 w 1380"/>
                <a:gd name="T33" fmla="*/ 76 h 115"/>
                <a:gd name="T34" fmla="*/ 0 w 1380"/>
                <a:gd name="T35" fmla="*/ 57 h 115"/>
                <a:gd name="T36" fmla="*/ 3 w 1380"/>
                <a:gd name="T37" fmla="*/ 40 h 115"/>
                <a:gd name="T38" fmla="*/ 12 w 1380"/>
                <a:gd name="T39" fmla="*/ 24 h 115"/>
                <a:gd name="T40" fmla="*/ 24 w 1380"/>
                <a:gd name="T41" fmla="*/ 12 h 115"/>
                <a:gd name="T42" fmla="*/ 40 w 1380"/>
                <a:gd name="T43" fmla="*/ 3 h 115"/>
                <a:gd name="T44" fmla="*/ 58 w 1380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80" h="115">
                  <a:moveTo>
                    <a:pt x="58" y="0"/>
                  </a:moveTo>
                  <a:lnTo>
                    <a:pt x="1323" y="0"/>
                  </a:lnTo>
                  <a:lnTo>
                    <a:pt x="1340" y="3"/>
                  </a:lnTo>
                  <a:lnTo>
                    <a:pt x="1356" y="12"/>
                  </a:lnTo>
                  <a:lnTo>
                    <a:pt x="1369" y="24"/>
                  </a:lnTo>
                  <a:lnTo>
                    <a:pt x="1377" y="40"/>
                  </a:lnTo>
                  <a:lnTo>
                    <a:pt x="1380" y="57"/>
                  </a:lnTo>
                  <a:lnTo>
                    <a:pt x="1377" y="76"/>
                  </a:lnTo>
                  <a:lnTo>
                    <a:pt x="1369" y="92"/>
                  </a:lnTo>
                  <a:lnTo>
                    <a:pt x="1356" y="104"/>
                  </a:lnTo>
                  <a:lnTo>
                    <a:pt x="1340" y="111"/>
                  </a:lnTo>
                  <a:lnTo>
                    <a:pt x="1323" y="115"/>
                  </a:lnTo>
                  <a:lnTo>
                    <a:pt x="58" y="115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498"/>
            <p:cNvSpPr>
              <a:spLocks noEditPoints="1"/>
            </p:cNvSpPr>
            <p:nvPr/>
          </p:nvSpPr>
          <p:spPr bwMode="auto">
            <a:xfrm>
              <a:off x="2593975" y="4271963"/>
              <a:ext cx="547688" cy="471488"/>
            </a:xfrm>
            <a:custGeom>
              <a:avLst/>
              <a:gdLst>
                <a:gd name="T0" fmla="*/ 209 w 3450"/>
                <a:gd name="T1" fmla="*/ 698 h 2971"/>
                <a:gd name="T2" fmla="*/ 141 w 3450"/>
                <a:gd name="T3" fmla="*/ 753 h 2971"/>
                <a:gd name="T4" fmla="*/ 115 w 3450"/>
                <a:gd name="T5" fmla="*/ 839 h 2971"/>
                <a:gd name="T6" fmla="*/ 128 w 3450"/>
                <a:gd name="T7" fmla="*/ 2763 h 2971"/>
                <a:gd name="T8" fmla="*/ 183 w 3450"/>
                <a:gd name="T9" fmla="*/ 2830 h 2971"/>
                <a:gd name="T10" fmla="*/ 269 w 3450"/>
                <a:gd name="T11" fmla="*/ 2856 h 2971"/>
                <a:gd name="T12" fmla="*/ 3241 w 3450"/>
                <a:gd name="T13" fmla="*/ 2845 h 2971"/>
                <a:gd name="T14" fmla="*/ 3309 w 3450"/>
                <a:gd name="T15" fmla="*/ 2789 h 2971"/>
                <a:gd name="T16" fmla="*/ 3335 w 3450"/>
                <a:gd name="T17" fmla="*/ 2703 h 2971"/>
                <a:gd name="T18" fmla="*/ 3322 w 3450"/>
                <a:gd name="T19" fmla="*/ 779 h 2971"/>
                <a:gd name="T20" fmla="*/ 3267 w 3450"/>
                <a:gd name="T21" fmla="*/ 712 h 2971"/>
                <a:gd name="T22" fmla="*/ 3181 w 3450"/>
                <a:gd name="T23" fmla="*/ 687 h 2971"/>
                <a:gd name="T24" fmla="*/ 2125 w 3450"/>
                <a:gd name="T25" fmla="*/ 923 h 2971"/>
                <a:gd name="T26" fmla="*/ 2089 w 3450"/>
                <a:gd name="T27" fmla="*/ 990 h 2971"/>
                <a:gd name="T28" fmla="*/ 2021 w 3450"/>
                <a:gd name="T29" fmla="*/ 1026 h 2971"/>
                <a:gd name="T30" fmla="*/ 1429 w 3450"/>
                <a:gd name="T31" fmla="*/ 1026 h 2971"/>
                <a:gd name="T32" fmla="*/ 1361 w 3450"/>
                <a:gd name="T33" fmla="*/ 990 h 2971"/>
                <a:gd name="T34" fmla="*/ 1325 w 3450"/>
                <a:gd name="T35" fmla="*/ 923 h 2971"/>
                <a:gd name="T36" fmla="*/ 269 w 3450"/>
                <a:gd name="T37" fmla="*/ 687 h 2971"/>
                <a:gd name="T38" fmla="*/ 1440 w 3450"/>
                <a:gd name="T39" fmla="*/ 124 h 2971"/>
                <a:gd name="T40" fmla="*/ 1440 w 3450"/>
                <a:gd name="T41" fmla="*/ 906 h 2971"/>
                <a:gd name="T42" fmla="*/ 1995 w 3450"/>
                <a:gd name="T43" fmla="*/ 914 h 2971"/>
                <a:gd name="T44" fmla="*/ 2013 w 3450"/>
                <a:gd name="T45" fmla="*/ 896 h 2971"/>
                <a:gd name="T46" fmla="*/ 2003 w 3450"/>
                <a:gd name="T47" fmla="*/ 117 h 2971"/>
                <a:gd name="T48" fmla="*/ 1455 w 3450"/>
                <a:gd name="T49" fmla="*/ 0 h 2971"/>
                <a:gd name="T50" fmla="*/ 2046 w 3450"/>
                <a:gd name="T51" fmla="*/ 10 h 2971"/>
                <a:gd name="T52" fmla="*/ 2105 w 3450"/>
                <a:gd name="T53" fmla="*/ 58 h 2971"/>
                <a:gd name="T54" fmla="*/ 2128 w 3450"/>
                <a:gd name="T55" fmla="*/ 133 h 2971"/>
                <a:gd name="T56" fmla="*/ 3221 w 3450"/>
                <a:gd name="T57" fmla="*/ 574 h 2971"/>
                <a:gd name="T58" fmla="*/ 3328 w 3450"/>
                <a:gd name="T59" fmla="*/ 615 h 2971"/>
                <a:gd name="T60" fmla="*/ 3406 w 3450"/>
                <a:gd name="T61" fmla="*/ 694 h 2971"/>
                <a:gd name="T62" fmla="*/ 3447 w 3450"/>
                <a:gd name="T63" fmla="*/ 800 h 2971"/>
                <a:gd name="T64" fmla="*/ 3447 w 3450"/>
                <a:gd name="T65" fmla="*/ 2743 h 2971"/>
                <a:gd name="T66" fmla="*/ 3406 w 3450"/>
                <a:gd name="T67" fmla="*/ 2849 h 2971"/>
                <a:gd name="T68" fmla="*/ 3328 w 3450"/>
                <a:gd name="T69" fmla="*/ 2928 h 2971"/>
                <a:gd name="T70" fmla="*/ 3221 w 3450"/>
                <a:gd name="T71" fmla="*/ 2968 h 2971"/>
                <a:gd name="T72" fmla="*/ 229 w 3450"/>
                <a:gd name="T73" fmla="*/ 2968 h 2971"/>
                <a:gd name="T74" fmla="*/ 122 w 3450"/>
                <a:gd name="T75" fmla="*/ 2928 h 2971"/>
                <a:gd name="T76" fmla="*/ 44 w 3450"/>
                <a:gd name="T77" fmla="*/ 2849 h 2971"/>
                <a:gd name="T78" fmla="*/ 3 w 3450"/>
                <a:gd name="T79" fmla="*/ 2743 h 2971"/>
                <a:gd name="T80" fmla="*/ 3 w 3450"/>
                <a:gd name="T81" fmla="*/ 800 h 2971"/>
                <a:gd name="T82" fmla="*/ 44 w 3450"/>
                <a:gd name="T83" fmla="*/ 694 h 2971"/>
                <a:gd name="T84" fmla="*/ 122 w 3450"/>
                <a:gd name="T85" fmla="*/ 615 h 2971"/>
                <a:gd name="T86" fmla="*/ 229 w 3450"/>
                <a:gd name="T87" fmla="*/ 574 h 2971"/>
                <a:gd name="T88" fmla="*/ 1323 w 3450"/>
                <a:gd name="T89" fmla="*/ 133 h 2971"/>
                <a:gd name="T90" fmla="*/ 1346 w 3450"/>
                <a:gd name="T91" fmla="*/ 58 h 2971"/>
                <a:gd name="T92" fmla="*/ 1404 w 3450"/>
                <a:gd name="T93" fmla="*/ 10 h 2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50" h="2971">
                  <a:moveTo>
                    <a:pt x="269" y="687"/>
                  </a:moveTo>
                  <a:lnTo>
                    <a:pt x="238" y="690"/>
                  </a:lnTo>
                  <a:lnTo>
                    <a:pt x="209" y="698"/>
                  </a:lnTo>
                  <a:lnTo>
                    <a:pt x="183" y="712"/>
                  </a:lnTo>
                  <a:lnTo>
                    <a:pt x="160" y="731"/>
                  </a:lnTo>
                  <a:lnTo>
                    <a:pt x="141" y="753"/>
                  </a:lnTo>
                  <a:lnTo>
                    <a:pt x="128" y="779"/>
                  </a:lnTo>
                  <a:lnTo>
                    <a:pt x="118" y="808"/>
                  </a:lnTo>
                  <a:lnTo>
                    <a:pt x="115" y="839"/>
                  </a:lnTo>
                  <a:lnTo>
                    <a:pt x="115" y="2703"/>
                  </a:lnTo>
                  <a:lnTo>
                    <a:pt x="118" y="2735"/>
                  </a:lnTo>
                  <a:lnTo>
                    <a:pt x="128" y="2763"/>
                  </a:lnTo>
                  <a:lnTo>
                    <a:pt x="141" y="2789"/>
                  </a:lnTo>
                  <a:lnTo>
                    <a:pt x="160" y="2811"/>
                  </a:lnTo>
                  <a:lnTo>
                    <a:pt x="183" y="2830"/>
                  </a:lnTo>
                  <a:lnTo>
                    <a:pt x="209" y="2845"/>
                  </a:lnTo>
                  <a:lnTo>
                    <a:pt x="238" y="2853"/>
                  </a:lnTo>
                  <a:lnTo>
                    <a:pt x="269" y="2856"/>
                  </a:lnTo>
                  <a:lnTo>
                    <a:pt x="3181" y="2856"/>
                  </a:lnTo>
                  <a:lnTo>
                    <a:pt x="3212" y="2853"/>
                  </a:lnTo>
                  <a:lnTo>
                    <a:pt x="3241" y="2845"/>
                  </a:lnTo>
                  <a:lnTo>
                    <a:pt x="3267" y="2830"/>
                  </a:lnTo>
                  <a:lnTo>
                    <a:pt x="3290" y="2811"/>
                  </a:lnTo>
                  <a:lnTo>
                    <a:pt x="3309" y="2789"/>
                  </a:lnTo>
                  <a:lnTo>
                    <a:pt x="3322" y="2763"/>
                  </a:lnTo>
                  <a:lnTo>
                    <a:pt x="3332" y="2735"/>
                  </a:lnTo>
                  <a:lnTo>
                    <a:pt x="3335" y="2703"/>
                  </a:lnTo>
                  <a:lnTo>
                    <a:pt x="3335" y="839"/>
                  </a:lnTo>
                  <a:lnTo>
                    <a:pt x="3332" y="808"/>
                  </a:lnTo>
                  <a:lnTo>
                    <a:pt x="3322" y="779"/>
                  </a:lnTo>
                  <a:lnTo>
                    <a:pt x="3309" y="753"/>
                  </a:lnTo>
                  <a:lnTo>
                    <a:pt x="3290" y="731"/>
                  </a:lnTo>
                  <a:lnTo>
                    <a:pt x="3267" y="712"/>
                  </a:lnTo>
                  <a:lnTo>
                    <a:pt x="3241" y="698"/>
                  </a:lnTo>
                  <a:lnTo>
                    <a:pt x="3212" y="690"/>
                  </a:lnTo>
                  <a:lnTo>
                    <a:pt x="3181" y="687"/>
                  </a:lnTo>
                  <a:lnTo>
                    <a:pt x="2128" y="687"/>
                  </a:lnTo>
                  <a:lnTo>
                    <a:pt x="2128" y="896"/>
                  </a:lnTo>
                  <a:lnTo>
                    <a:pt x="2125" y="923"/>
                  </a:lnTo>
                  <a:lnTo>
                    <a:pt x="2117" y="948"/>
                  </a:lnTo>
                  <a:lnTo>
                    <a:pt x="2105" y="970"/>
                  </a:lnTo>
                  <a:lnTo>
                    <a:pt x="2089" y="990"/>
                  </a:lnTo>
                  <a:lnTo>
                    <a:pt x="2069" y="1006"/>
                  </a:lnTo>
                  <a:lnTo>
                    <a:pt x="2046" y="1018"/>
                  </a:lnTo>
                  <a:lnTo>
                    <a:pt x="2021" y="1026"/>
                  </a:lnTo>
                  <a:lnTo>
                    <a:pt x="1995" y="1028"/>
                  </a:lnTo>
                  <a:lnTo>
                    <a:pt x="1455" y="1028"/>
                  </a:lnTo>
                  <a:lnTo>
                    <a:pt x="1429" y="1026"/>
                  </a:lnTo>
                  <a:lnTo>
                    <a:pt x="1404" y="1018"/>
                  </a:lnTo>
                  <a:lnTo>
                    <a:pt x="1381" y="1006"/>
                  </a:lnTo>
                  <a:lnTo>
                    <a:pt x="1361" y="990"/>
                  </a:lnTo>
                  <a:lnTo>
                    <a:pt x="1346" y="970"/>
                  </a:lnTo>
                  <a:lnTo>
                    <a:pt x="1333" y="948"/>
                  </a:lnTo>
                  <a:lnTo>
                    <a:pt x="1325" y="923"/>
                  </a:lnTo>
                  <a:lnTo>
                    <a:pt x="1323" y="896"/>
                  </a:lnTo>
                  <a:lnTo>
                    <a:pt x="1323" y="687"/>
                  </a:lnTo>
                  <a:lnTo>
                    <a:pt x="269" y="687"/>
                  </a:lnTo>
                  <a:close/>
                  <a:moveTo>
                    <a:pt x="1455" y="115"/>
                  </a:moveTo>
                  <a:lnTo>
                    <a:pt x="1447" y="117"/>
                  </a:lnTo>
                  <a:lnTo>
                    <a:pt x="1440" y="124"/>
                  </a:lnTo>
                  <a:lnTo>
                    <a:pt x="1438" y="133"/>
                  </a:lnTo>
                  <a:lnTo>
                    <a:pt x="1438" y="896"/>
                  </a:lnTo>
                  <a:lnTo>
                    <a:pt x="1440" y="906"/>
                  </a:lnTo>
                  <a:lnTo>
                    <a:pt x="1447" y="912"/>
                  </a:lnTo>
                  <a:lnTo>
                    <a:pt x="1455" y="914"/>
                  </a:lnTo>
                  <a:lnTo>
                    <a:pt x="1995" y="914"/>
                  </a:lnTo>
                  <a:lnTo>
                    <a:pt x="2003" y="912"/>
                  </a:lnTo>
                  <a:lnTo>
                    <a:pt x="2010" y="906"/>
                  </a:lnTo>
                  <a:lnTo>
                    <a:pt x="2013" y="896"/>
                  </a:lnTo>
                  <a:lnTo>
                    <a:pt x="2013" y="133"/>
                  </a:lnTo>
                  <a:lnTo>
                    <a:pt x="2010" y="124"/>
                  </a:lnTo>
                  <a:lnTo>
                    <a:pt x="2003" y="117"/>
                  </a:lnTo>
                  <a:lnTo>
                    <a:pt x="1995" y="115"/>
                  </a:lnTo>
                  <a:lnTo>
                    <a:pt x="1455" y="115"/>
                  </a:lnTo>
                  <a:close/>
                  <a:moveTo>
                    <a:pt x="1455" y="0"/>
                  </a:moveTo>
                  <a:lnTo>
                    <a:pt x="1995" y="0"/>
                  </a:lnTo>
                  <a:lnTo>
                    <a:pt x="2021" y="3"/>
                  </a:lnTo>
                  <a:lnTo>
                    <a:pt x="2046" y="10"/>
                  </a:lnTo>
                  <a:lnTo>
                    <a:pt x="2069" y="23"/>
                  </a:lnTo>
                  <a:lnTo>
                    <a:pt x="2089" y="40"/>
                  </a:lnTo>
                  <a:lnTo>
                    <a:pt x="2105" y="58"/>
                  </a:lnTo>
                  <a:lnTo>
                    <a:pt x="2117" y="81"/>
                  </a:lnTo>
                  <a:lnTo>
                    <a:pt x="2125" y="106"/>
                  </a:lnTo>
                  <a:lnTo>
                    <a:pt x="2128" y="133"/>
                  </a:lnTo>
                  <a:lnTo>
                    <a:pt x="2128" y="571"/>
                  </a:lnTo>
                  <a:lnTo>
                    <a:pt x="3181" y="571"/>
                  </a:lnTo>
                  <a:lnTo>
                    <a:pt x="3221" y="574"/>
                  </a:lnTo>
                  <a:lnTo>
                    <a:pt x="3259" y="583"/>
                  </a:lnTo>
                  <a:lnTo>
                    <a:pt x="3294" y="596"/>
                  </a:lnTo>
                  <a:lnTo>
                    <a:pt x="3328" y="615"/>
                  </a:lnTo>
                  <a:lnTo>
                    <a:pt x="3357" y="638"/>
                  </a:lnTo>
                  <a:lnTo>
                    <a:pt x="3384" y="664"/>
                  </a:lnTo>
                  <a:lnTo>
                    <a:pt x="3406" y="694"/>
                  </a:lnTo>
                  <a:lnTo>
                    <a:pt x="3425" y="726"/>
                  </a:lnTo>
                  <a:lnTo>
                    <a:pt x="3439" y="761"/>
                  </a:lnTo>
                  <a:lnTo>
                    <a:pt x="3447" y="800"/>
                  </a:lnTo>
                  <a:lnTo>
                    <a:pt x="3450" y="839"/>
                  </a:lnTo>
                  <a:lnTo>
                    <a:pt x="3450" y="2703"/>
                  </a:lnTo>
                  <a:lnTo>
                    <a:pt x="3447" y="2743"/>
                  </a:lnTo>
                  <a:lnTo>
                    <a:pt x="3439" y="2780"/>
                  </a:lnTo>
                  <a:lnTo>
                    <a:pt x="3425" y="2817"/>
                  </a:lnTo>
                  <a:lnTo>
                    <a:pt x="3406" y="2849"/>
                  </a:lnTo>
                  <a:lnTo>
                    <a:pt x="3384" y="2879"/>
                  </a:lnTo>
                  <a:lnTo>
                    <a:pt x="3357" y="2905"/>
                  </a:lnTo>
                  <a:lnTo>
                    <a:pt x="3328" y="2928"/>
                  </a:lnTo>
                  <a:lnTo>
                    <a:pt x="3294" y="2946"/>
                  </a:lnTo>
                  <a:lnTo>
                    <a:pt x="3259" y="2960"/>
                  </a:lnTo>
                  <a:lnTo>
                    <a:pt x="3221" y="2968"/>
                  </a:lnTo>
                  <a:lnTo>
                    <a:pt x="3181" y="2971"/>
                  </a:lnTo>
                  <a:lnTo>
                    <a:pt x="269" y="2971"/>
                  </a:lnTo>
                  <a:lnTo>
                    <a:pt x="229" y="2968"/>
                  </a:lnTo>
                  <a:lnTo>
                    <a:pt x="191" y="2960"/>
                  </a:lnTo>
                  <a:lnTo>
                    <a:pt x="156" y="2946"/>
                  </a:lnTo>
                  <a:lnTo>
                    <a:pt x="122" y="2928"/>
                  </a:lnTo>
                  <a:lnTo>
                    <a:pt x="93" y="2905"/>
                  </a:lnTo>
                  <a:lnTo>
                    <a:pt x="66" y="2879"/>
                  </a:lnTo>
                  <a:lnTo>
                    <a:pt x="44" y="2849"/>
                  </a:lnTo>
                  <a:lnTo>
                    <a:pt x="25" y="2817"/>
                  </a:lnTo>
                  <a:lnTo>
                    <a:pt x="12" y="2780"/>
                  </a:lnTo>
                  <a:lnTo>
                    <a:pt x="3" y="2743"/>
                  </a:lnTo>
                  <a:lnTo>
                    <a:pt x="0" y="2703"/>
                  </a:lnTo>
                  <a:lnTo>
                    <a:pt x="0" y="839"/>
                  </a:lnTo>
                  <a:lnTo>
                    <a:pt x="3" y="800"/>
                  </a:lnTo>
                  <a:lnTo>
                    <a:pt x="12" y="761"/>
                  </a:lnTo>
                  <a:lnTo>
                    <a:pt x="25" y="726"/>
                  </a:lnTo>
                  <a:lnTo>
                    <a:pt x="44" y="694"/>
                  </a:lnTo>
                  <a:lnTo>
                    <a:pt x="66" y="664"/>
                  </a:lnTo>
                  <a:lnTo>
                    <a:pt x="93" y="638"/>
                  </a:lnTo>
                  <a:lnTo>
                    <a:pt x="122" y="615"/>
                  </a:lnTo>
                  <a:lnTo>
                    <a:pt x="156" y="596"/>
                  </a:lnTo>
                  <a:lnTo>
                    <a:pt x="191" y="583"/>
                  </a:lnTo>
                  <a:lnTo>
                    <a:pt x="229" y="574"/>
                  </a:lnTo>
                  <a:lnTo>
                    <a:pt x="269" y="571"/>
                  </a:lnTo>
                  <a:lnTo>
                    <a:pt x="1323" y="571"/>
                  </a:lnTo>
                  <a:lnTo>
                    <a:pt x="1323" y="133"/>
                  </a:lnTo>
                  <a:lnTo>
                    <a:pt x="1325" y="106"/>
                  </a:lnTo>
                  <a:lnTo>
                    <a:pt x="1333" y="81"/>
                  </a:lnTo>
                  <a:lnTo>
                    <a:pt x="1346" y="58"/>
                  </a:lnTo>
                  <a:lnTo>
                    <a:pt x="1361" y="40"/>
                  </a:lnTo>
                  <a:lnTo>
                    <a:pt x="1381" y="23"/>
                  </a:lnTo>
                  <a:lnTo>
                    <a:pt x="1404" y="10"/>
                  </a:lnTo>
                  <a:lnTo>
                    <a:pt x="1429" y="3"/>
                  </a:lnTo>
                  <a:lnTo>
                    <a:pt x="14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499"/>
            <p:cNvSpPr>
              <a:spLocks noEditPoints="1"/>
            </p:cNvSpPr>
            <p:nvPr/>
          </p:nvSpPr>
          <p:spPr bwMode="auto">
            <a:xfrm>
              <a:off x="2832100" y="4298950"/>
              <a:ext cx="73025" cy="73025"/>
            </a:xfrm>
            <a:custGeom>
              <a:avLst/>
              <a:gdLst>
                <a:gd name="T0" fmla="*/ 204 w 460"/>
                <a:gd name="T1" fmla="*/ 118 h 457"/>
                <a:gd name="T2" fmla="*/ 158 w 460"/>
                <a:gd name="T3" fmla="*/ 141 h 457"/>
                <a:gd name="T4" fmla="*/ 127 w 460"/>
                <a:gd name="T5" fmla="*/ 179 h 457"/>
                <a:gd name="T6" fmla="*/ 115 w 460"/>
                <a:gd name="T7" fmla="*/ 230 h 457"/>
                <a:gd name="T8" fmla="*/ 127 w 460"/>
                <a:gd name="T9" fmla="*/ 280 h 457"/>
                <a:gd name="T10" fmla="*/ 158 w 460"/>
                <a:gd name="T11" fmla="*/ 318 h 457"/>
                <a:gd name="T12" fmla="*/ 204 w 460"/>
                <a:gd name="T13" fmla="*/ 340 h 457"/>
                <a:gd name="T14" fmla="*/ 256 w 460"/>
                <a:gd name="T15" fmla="*/ 340 h 457"/>
                <a:gd name="T16" fmla="*/ 302 w 460"/>
                <a:gd name="T17" fmla="*/ 318 h 457"/>
                <a:gd name="T18" fmla="*/ 334 w 460"/>
                <a:gd name="T19" fmla="*/ 280 h 457"/>
                <a:gd name="T20" fmla="*/ 345 w 460"/>
                <a:gd name="T21" fmla="*/ 230 h 457"/>
                <a:gd name="T22" fmla="*/ 334 w 460"/>
                <a:gd name="T23" fmla="*/ 179 h 457"/>
                <a:gd name="T24" fmla="*/ 302 w 460"/>
                <a:gd name="T25" fmla="*/ 141 h 457"/>
                <a:gd name="T26" fmla="*/ 256 w 460"/>
                <a:gd name="T27" fmla="*/ 118 h 457"/>
                <a:gd name="T28" fmla="*/ 230 w 460"/>
                <a:gd name="T29" fmla="*/ 0 h 457"/>
                <a:gd name="T30" fmla="*/ 302 w 460"/>
                <a:gd name="T31" fmla="*/ 12 h 457"/>
                <a:gd name="T32" fmla="*/ 366 w 460"/>
                <a:gd name="T33" fmla="*/ 45 h 457"/>
                <a:gd name="T34" fmla="*/ 415 w 460"/>
                <a:gd name="T35" fmla="*/ 95 h 457"/>
                <a:gd name="T36" fmla="*/ 449 w 460"/>
                <a:gd name="T37" fmla="*/ 157 h 457"/>
                <a:gd name="T38" fmla="*/ 460 w 460"/>
                <a:gd name="T39" fmla="*/ 230 h 457"/>
                <a:gd name="T40" fmla="*/ 449 w 460"/>
                <a:gd name="T41" fmla="*/ 302 h 457"/>
                <a:gd name="T42" fmla="*/ 415 w 460"/>
                <a:gd name="T43" fmla="*/ 364 h 457"/>
                <a:gd name="T44" fmla="*/ 366 w 460"/>
                <a:gd name="T45" fmla="*/ 414 h 457"/>
                <a:gd name="T46" fmla="*/ 302 w 460"/>
                <a:gd name="T47" fmla="*/ 446 h 457"/>
                <a:gd name="T48" fmla="*/ 230 w 460"/>
                <a:gd name="T49" fmla="*/ 457 h 457"/>
                <a:gd name="T50" fmla="*/ 158 w 460"/>
                <a:gd name="T51" fmla="*/ 446 h 457"/>
                <a:gd name="T52" fmla="*/ 94 w 460"/>
                <a:gd name="T53" fmla="*/ 414 h 457"/>
                <a:gd name="T54" fmla="*/ 45 w 460"/>
                <a:gd name="T55" fmla="*/ 364 h 457"/>
                <a:gd name="T56" fmla="*/ 12 w 460"/>
                <a:gd name="T57" fmla="*/ 302 h 457"/>
                <a:gd name="T58" fmla="*/ 0 w 460"/>
                <a:gd name="T59" fmla="*/ 230 h 457"/>
                <a:gd name="T60" fmla="*/ 12 w 460"/>
                <a:gd name="T61" fmla="*/ 157 h 457"/>
                <a:gd name="T62" fmla="*/ 45 w 460"/>
                <a:gd name="T63" fmla="*/ 95 h 457"/>
                <a:gd name="T64" fmla="*/ 94 w 460"/>
                <a:gd name="T65" fmla="*/ 45 h 457"/>
                <a:gd name="T66" fmla="*/ 158 w 460"/>
                <a:gd name="T67" fmla="*/ 12 h 457"/>
                <a:gd name="T68" fmla="*/ 230 w 460"/>
                <a:gd name="T69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0" h="457">
                  <a:moveTo>
                    <a:pt x="230" y="115"/>
                  </a:moveTo>
                  <a:lnTo>
                    <a:pt x="204" y="118"/>
                  </a:lnTo>
                  <a:lnTo>
                    <a:pt x="180" y="127"/>
                  </a:lnTo>
                  <a:lnTo>
                    <a:pt x="158" y="141"/>
                  </a:lnTo>
                  <a:lnTo>
                    <a:pt x="140" y="158"/>
                  </a:lnTo>
                  <a:lnTo>
                    <a:pt x="127" y="179"/>
                  </a:lnTo>
                  <a:lnTo>
                    <a:pt x="118" y="203"/>
                  </a:lnTo>
                  <a:lnTo>
                    <a:pt x="115" y="230"/>
                  </a:lnTo>
                  <a:lnTo>
                    <a:pt x="118" y="256"/>
                  </a:lnTo>
                  <a:lnTo>
                    <a:pt x="127" y="280"/>
                  </a:lnTo>
                  <a:lnTo>
                    <a:pt x="140" y="301"/>
                  </a:lnTo>
                  <a:lnTo>
                    <a:pt x="158" y="318"/>
                  </a:lnTo>
                  <a:lnTo>
                    <a:pt x="180" y="332"/>
                  </a:lnTo>
                  <a:lnTo>
                    <a:pt x="204" y="340"/>
                  </a:lnTo>
                  <a:lnTo>
                    <a:pt x="230" y="343"/>
                  </a:lnTo>
                  <a:lnTo>
                    <a:pt x="256" y="340"/>
                  </a:lnTo>
                  <a:lnTo>
                    <a:pt x="280" y="332"/>
                  </a:lnTo>
                  <a:lnTo>
                    <a:pt x="302" y="318"/>
                  </a:lnTo>
                  <a:lnTo>
                    <a:pt x="320" y="301"/>
                  </a:lnTo>
                  <a:lnTo>
                    <a:pt x="334" y="280"/>
                  </a:lnTo>
                  <a:lnTo>
                    <a:pt x="342" y="256"/>
                  </a:lnTo>
                  <a:lnTo>
                    <a:pt x="345" y="230"/>
                  </a:lnTo>
                  <a:lnTo>
                    <a:pt x="342" y="203"/>
                  </a:lnTo>
                  <a:lnTo>
                    <a:pt x="334" y="179"/>
                  </a:lnTo>
                  <a:lnTo>
                    <a:pt x="320" y="158"/>
                  </a:lnTo>
                  <a:lnTo>
                    <a:pt x="302" y="141"/>
                  </a:lnTo>
                  <a:lnTo>
                    <a:pt x="280" y="127"/>
                  </a:lnTo>
                  <a:lnTo>
                    <a:pt x="256" y="118"/>
                  </a:lnTo>
                  <a:lnTo>
                    <a:pt x="230" y="115"/>
                  </a:lnTo>
                  <a:close/>
                  <a:moveTo>
                    <a:pt x="230" y="0"/>
                  </a:moveTo>
                  <a:lnTo>
                    <a:pt x="268" y="4"/>
                  </a:lnTo>
                  <a:lnTo>
                    <a:pt x="302" y="12"/>
                  </a:lnTo>
                  <a:lnTo>
                    <a:pt x="336" y="26"/>
                  </a:lnTo>
                  <a:lnTo>
                    <a:pt x="366" y="45"/>
                  </a:lnTo>
                  <a:lnTo>
                    <a:pt x="392" y="68"/>
                  </a:lnTo>
                  <a:lnTo>
                    <a:pt x="415" y="95"/>
                  </a:lnTo>
                  <a:lnTo>
                    <a:pt x="434" y="124"/>
                  </a:lnTo>
                  <a:lnTo>
                    <a:pt x="449" y="157"/>
                  </a:lnTo>
                  <a:lnTo>
                    <a:pt x="457" y="193"/>
                  </a:lnTo>
                  <a:lnTo>
                    <a:pt x="460" y="230"/>
                  </a:lnTo>
                  <a:lnTo>
                    <a:pt x="457" y="266"/>
                  </a:lnTo>
                  <a:lnTo>
                    <a:pt x="449" y="302"/>
                  </a:lnTo>
                  <a:lnTo>
                    <a:pt x="434" y="334"/>
                  </a:lnTo>
                  <a:lnTo>
                    <a:pt x="415" y="364"/>
                  </a:lnTo>
                  <a:lnTo>
                    <a:pt x="392" y="391"/>
                  </a:lnTo>
                  <a:lnTo>
                    <a:pt x="366" y="414"/>
                  </a:lnTo>
                  <a:lnTo>
                    <a:pt x="336" y="432"/>
                  </a:lnTo>
                  <a:lnTo>
                    <a:pt x="302" y="446"/>
                  </a:lnTo>
                  <a:lnTo>
                    <a:pt x="268" y="455"/>
                  </a:lnTo>
                  <a:lnTo>
                    <a:pt x="230" y="457"/>
                  </a:lnTo>
                  <a:lnTo>
                    <a:pt x="192" y="455"/>
                  </a:lnTo>
                  <a:lnTo>
                    <a:pt x="158" y="446"/>
                  </a:lnTo>
                  <a:lnTo>
                    <a:pt x="124" y="432"/>
                  </a:lnTo>
                  <a:lnTo>
                    <a:pt x="94" y="414"/>
                  </a:lnTo>
                  <a:lnTo>
                    <a:pt x="68" y="391"/>
                  </a:lnTo>
                  <a:lnTo>
                    <a:pt x="45" y="364"/>
                  </a:lnTo>
                  <a:lnTo>
                    <a:pt x="26" y="334"/>
                  </a:lnTo>
                  <a:lnTo>
                    <a:pt x="12" y="302"/>
                  </a:lnTo>
                  <a:lnTo>
                    <a:pt x="3" y="266"/>
                  </a:lnTo>
                  <a:lnTo>
                    <a:pt x="0" y="230"/>
                  </a:lnTo>
                  <a:lnTo>
                    <a:pt x="3" y="193"/>
                  </a:lnTo>
                  <a:lnTo>
                    <a:pt x="12" y="157"/>
                  </a:lnTo>
                  <a:lnTo>
                    <a:pt x="26" y="124"/>
                  </a:lnTo>
                  <a:lnTo>
                    <a:pt x="45" y="95"/>
                  </a:lnTo>
                  <a:lnTo>
                    <a:pt x="68" y="68"/>
                  </a:lnTo>
                  <a:lnTo>
                    <a:pt x="94" y="45"/>
                  </a:lnTo>
                  <a:lnTo>
                    <a:pt x="124" y="26"/>
                  </a:lnTo>
                  <a:lnTo>
                    <a:pt x="158" y="12"/>
                  </a:lnTo>
                  <a:lnTo>
                    <a:pt x="192" y="4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4" name="Group 1153"/>
          <p:cNvGrpSpPr/>
          <p:nvPr/>
        </p:nvGrpSpPr>
        <p:grpSpPr>
          <a:xfrm>
            <a:off x="4698557" y="3027381"/>
            <a:ext cx="549275" cy="400050"/>
            <a:chOff x="1698625" y="4310063"/>
            <a:chExt cx="549275" cy="400050"/>
          </a:xfrm>
          <a:solidFill>
            <a:srgbClr val="000000"/>
          </a:solidFill>
        </p:grpSpPr>
        <p:sp>
          <p:nvSpPr>
            <p:cNvPr id="235" name="Freeform 504"/>
            <p:cNvSpPr>
              <a:spLocks noEditPoints="1"/>
            </p:cNvSpPr>
            <p:nvPr/>
          </p:nvSpPr>
          <p:spPr bwMode="auto">
            <a:xfrm>
              <a:off x="1698625" y="4310063"/>
              <a:ext cx="549275" cy="400050"/>
            </a:xfrm>
            <a:custGeom>
              <a:avLst/>
              <a:gdLst>
                <a:gd name="T0" fmla="*/ 217 w 3460"/>
                <a:gd name="T1" fmla="*/ 118 h 2522"/>
                <a:gd name="T2" fmla="*/ 172 w 3460"/>
                <a:gd name="T3" fmla="*/ 137 h 2522"/>
                <a:gd name="T4" fmla="*/ 137 w 3460"/>
                <a:gd name="T5" fmla="*/ 171 h 2522"/>
                <a:gd name="T6" fmla="*/ 118 w 3460"/>
                <a:gd name="T7" fmla="*/ 217 h 2522"/>
                <a:gd name="T8" fmla="*/ 115 w 3460"/>
                <a:gd name="T9" fmla="*/ 2280 h 2522"/>
                <a:gd name="T10" fmla="*/ 126 w 3460"/>
                <a:gd name="T11" fmla="*/ 2330 h 2522"/>
                <a:gd name="T12" fmla="*/ 153 w 3460"/>
                <a:gd name="T13" fmla="*/ 2370 h 2522"/>
                <a:gd name="T14" fmla="*/ 194 w 3460"/>
                <a:gd name="T15" fmla="*/ 2398 h 2522"/>
                <a:gd name="T16" fmla="*/ 243 w 3460"/>
                <a:gd name="T17" fmla="*/ 2407 h 2522"/>
                <a:gd name="T18" fmla="*/ 3243 w 3460"/>
                <a:gd name="T19" fmla="*/ 2405 h 2522"/>
                <a:gd name="T20" fmla="*/ 3288 w 3460"/>
                <a:gd name="T21" fmla="*/ 2386 h 2522"/>
                <a:gd name="T22" fmla="*/ 3323 w 3460"/>
                <a:gd name="T23" fmla="*/ 2351 h 2522"/>
                <a:gd name="T24" fmla="*/ 3342 w 3460"/>
                <a:gd name="T25" fmla="*/ 2306 h 2522"/>
                <a:gd name="T26" fmla="*/ 3345 w 3460"/>
                <a:gd name="T27" fmla="*/ 242 h 2522"/>
                <a:gd name="T28" fmla="*/ 3334 w 3460"/>
                <a:gd name="T29" fmla="*/ 193 h 2522"/>
                <a:gd name="T30" fmla="*/ 3307 w 3460"/>
                <a:gd name="T31" fmla="*/ 152 h 2522"/>
                <a:gd name="T32" fmla="*/ 3266 w 3460"/>
                <a:gd name="T33" fmla="*/ 125 h 2522"/>
                <a:gd name="T34" fmla="*/ 3217 w 3460"/>
                <a:gd name="T35" fmla="*/ 115 h 2522"/>
                <a:gd name="T36" fmla="*/ 243 w 3460"/>
                <a:gd name="T37" fmla="*/ 0 h 2522"/>
                <a:gd name="T38" fmla="*/ 3257 w 3460"/>
                <a:gd name="T39" fmla="*/ 3 h 2522"/>
                <a:gd name="T40" fmla="*/ 3329 w 3460"/>
                <a:gd name="T41" fmla="*/ 27 h 2522"/>
                <a:gd name="T42" fmla="*/ 3389 w 3460"/>
                <a:gd name="T43" fmla="*/ 71 h 2522"/>
                <a:gd name="T44" fmla="*/ 3433 w 3460"/>
                <a:gd name="T45" fmla="*/ 132 h 2522"/>
                <a:gd name="T46" fmla="*/ 3457 w 3460"/>
                <a:gd name="T47" fmla="*/ 203 h 2522"/>
                <a:gd name="T48" fmla="*/ 3460 w 3460"/>
                <a:gd name="T49" fmla="*/ 2280 h 2522"/>
                <a:gd name="T50" fmla="*/ 3447 w 3460"/>
                <a:gd name="T51" fmla="*/ 2356 h 2522"/>
                <a:gd name="T52" fmla="*/ 3413 w 3460"/>
                <a:gd name="T53" fmla="*/ 2423 h 2522"/>
                <a:gd name="T54" fmla="*/ 3360 w 3460"/>
                <a:gd name="T55" fmla="*/ 2475 h 2522"/>
                <a:gd name="T56" fmla="*/ 3293 w 3460"/>
                <a:gd name="T57" fmla="*/ 2510 h 2522"/>
                <a:gd name="T58" fmla="*/ 3217 w 3460"/>
                <a:gd name="T59" fmla="*/ 2522 h 2522"/>
                <a:gd name="T60" fmla="*/ 203 w 3460"/>
                <a:gd name="T61" fmla="*/ 2519 h 2522"/>
                <a:gd name="T62" fmla="*/ 131 w 3460"/>
                <a:gd name="T63" fmla="*/ 2495 h 2522"/>
                <a:gd name="T64" fmla="*/ 71 w 3460"/>
                <a:gd name="T65" fmla="*/ 2451 h 2522"/>
                <a:gd name="T66" fmla="*/ 27 w 3460"/>
                <a:gd name="T67" fmla="*/ 2392 h 2522"/>
                <a:gd name="T68" fmla="*/ 3 w 3460"/>
                <a:gd name="T69" fmla="*/ 2320 h 2522"/>
                <a:gd name="T70" fmla="*/ 0 w 3460"/>
                <a:gd name="T71" fmla="*/ 242 h 2522"/>
                <a:gd name="T72" fmla="*/ 13 w 3460"/>
                <a:gd name="T73" fmla="*/ 166 h 2522"/>
                <a:gd name="T74" fmla="*/ 47 w 3460"/>
                <a:gd name="T75" fmla="*/ 99 h 2522"/>
                <a:gd name="T76" fmla="*/ 100 w 3460"/>
                <a:gd name="T77" fmla="*/ 47 h 2522"/>
                <a:gd name="T78" fmla="*/ 167 w 3460"/>
                <a:gd name="T79" fmla="*/ 13 h 2522"/>
                <a:gd name="T80" fmla="*/ 243 w 3460"/>
                <a:gd name="T81" fmla="*/ 0 h 2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60" h="2522">
                  <a:moveTo>
                    <a:pt x="243" y="115"/>
                  </a:moveTo>
                  <a:lnTo>
                    <a:pt x="217" y="118"/>
                  </a:lnTo>
                  <a:lnTo>
                    <a:pt x="194" y="125"/>
                  </a:lnTo>
                  <a:lnTo>
                    <a:pt x="172" y="137"/>
                  </a:lnTo>
                  <a:lnTo>
                    <a:pt x="153" y="152"/>
                  </a:lnTo>
                  <a:lnTo>
                    <a:pt x="137" y="171"/>
                  </a:lnTo>
                  <a:lnTo>
                    <a:pt x="126" y="193"/>
                  </a:lnTo>
                  <a:lnTo>
                    <a:pt x="118" y="217"/>
                  </a:lnTo>
                  <a:lnTo>
                    <a:pt x="115" y="242"/>
                  </a:lnTo>
                  <a:lnTo>
                    <a:pt x="115" y="2280"/>
                  </a:lnTo>
                  <a:lnTo>
                    <a:pt x="118" y="2306"/>
                  </a:lnTo>
                  <a:lnTo>
                    <a:pt x="126" y="2330"/>
                  </a:lnTo>
                  <a:lnTo>
                    <a:pt x="137" y="2351"/>
                  </a:lnTo>
                  <a:lnTo>
                    <a:pt x="153" y="2370"/>
                  </a:lnTo>
                  <a:lnTo>
                    <a:pt x="172" y="2386"/>
                  </a:lnTo>
                  <a:lnTo>
                    <a:pt x="194" y="2398"/>
                  </a:lnTo>
                  <a:lnTo>
                    <a:pt x="217" y="2405"/>
                  </a:lnTo>
                  <a:lnTo>
                    <a:pt x="243" y="2407"/>
                  </a:lnTo>
                  <a:lnTo>
                    <a:pt x="3217" y="2407"/>
                  </a:lnTo>
                  <a:lnTo>
                    <a:pt x="3243" y="2405"/>
                  </a:lnTo>
                  <a:lnTo>
                    <a:pt x="3266" y="2398"/>
                  </a:lnTo>
                  <a:lnTo>
                    <a:pt x="3288" y="2386"/>
                  </a:lnTo>
                  <a:lnTo>
                    <a:pt x="3307" y="2370"/>
                  </a:lnTo>
                  <a:lnTo>
                    <a:pt x="3323" y="2351"/>
                  </a:lnTo>
                  <a:lnTo>
                    <a:pt x="3334" y="2330"/>
                  </a:lnTo>
                  <a:lnTo>
                    <a:pt x="3342" y="2306"/>
                  </a:lnTo>
                  <a:lnTo>
                    <a:pt x="3345" y="2280"/>
                  </a:lnTo>
                  <a:lnTo>
                    <a:pt x="3345" y="242"/>
                  </a:lnTo>
                  <a:lnTo>
                    <a:pt x="3342" y="217"/>
                  </a:lnTo>
                  <a:lnTo>
                    <a:pt x="3334" y="193"/>
                  </a:lnTo>
                  <a:lnTo>
                    <a:pt x="3323" y="171"/>
                  </a:lnTo>
                  <a:lnTo>
                    <a:pt x="3307" y="152"/>
                  </a:lnTo>
                  <a:lnTo>
                    <a:pt x="3288" y="137"/>
                  </a:lnTo>
                  <a:lnTo>
                    <a:pt x="3266" y="125"/>
                  </a:lnTo>
                  <a:lnTo>
                    <a:pt x="3243" y="118"/>
                  </a:lnTo>
                  <a:lnTo>
                    <a:pt x="3217" y="115"/>
                  </a:lnTo>
                  <a:lnTo>
                    <a:pt x="243" y="115"/>
                  </a:lnTo>
                  <a:close/>
                  <a:moveTo>
                    <a:pt x="243" y="0"/>
                  </a:moveTo>
                  <a:lnTo>
                    <a:pt x="3217" y="0"/>
                  </a:lnTo>
                  <a:lnTo>
                    <a:pt x="3257" y="3"/>
                  </a:lnTo>
                  <a:lnTo>
                    <a:pt x="3293" y="13"/>
                  </a:lnTo>
                  <a:lnTo>
                    <a:pt x="3329" y="27"/>
                  </a:lnTo>
                  <a:lnTo>
                    <a:pt x="3360" y="47"/>
                  </a:lnTo>
                  <a:lnTo>
                    <a:pt x="3389" y="71"/>
                  </a:lnTo>
                  <a:lnTo>
                    <a:pt x="3413" y="99"/>
                  </a:lnTo>
                  <a:lnTo>
                    <a:pt x="3433" y="132"/>
                  </a:lnTo>
                  <a:lnTo>
                    <a:pt x="3447" y="166"/>
                  </a:lnTo>
                  <a:lnTo>
                    <a:pt x="3457" y="203"/>
                  </a:lnTo>
                  <a:lnTo>
                    <a:pt x="3460" y="242"/>
                  </a:lnTo>
                  <a:lnTo>
                    <a:pt x="3460" y="2280"/>
                  </a:lnTo>
                  <a:lnTo>
                    <a:pt x="3457" y="2320"/>
                  </a:lnTo>
                  <a:lnTo>
                    <a:pt x="3447" y="2356"/>
                  </a:lnTo>
                  <a:lnTo>
                    <a:pt x="3433" y="2392"/>
                  </a:lnTo>
                  <a:lnTo>
                    <a:pt x="3413" y="2423"/>
                  </a:lnTo>
                  <a:lnTo>
                    <a:pt x="3389" y="2451"/>
                  </a:lnTo>
                  <a:lnTo>
                    <a:pt x="3360" y="2475"/>
                  </a:lnTo>
                  <a:lnTo>
                    <a:pt x="3329" y="2495"/>
                  </a:lnTo>
                  <a:lnTo>
                    <a:pt x="3293" y="2510"/>
                  </a:lnTo>
                  <a:lnTo>
                    <a:pt x="3257" y="2519"/>
                  </a:lnTo>
                  <a:lnTo>
                    <a:pt x="3217" y="2522"/>
                  </a:lnTo>
                  <a:lnTo>
                    <a:pt x="243" y="2522"/>
                  </a:lnTo>
                  <a:lnTo>
                    <a:pt x="203" y="2519"/>
                  </a:lnTo>
                  <a:lnTo>
                    <a:pt x="167" y="2510"/>
                  </a:lnTo>
                  <a:lnTo>
                    <a:pt x="131" y="2495"/>
                  </a:lnTo>
                  <a:lnTo>
                    <a:pt x="100" y="2475"/>
                  </a:lnTo>
                  <a:lnTo>
                    <a:pt x="71" y="2451"/>
                  </a:lnTo>
                  <a:lnTo>
                    <a:pt x="47" y="2423"/>
                  </a:lnTo>
                  <a:lnTo>
                    <a:pt x="27" y="2392"/>
                  </a:lnTo>
                  <a:lnTo>
                    <a:pt x="13" y="2356"/>
                  </a:lnTo>
                  <a:lnTo>
                    <a:pt x="3" y="2320"/>
                  </a:lnTo>
                  <a:lnTo>
                    <a:pt x="0" y="2280"/>
                  </a:lnTo>
                  <a:lnTo>
                    <a:pt x="0" y="242"/>
                  </a:lnTo>
                  <a:lnTo>
                    <a:pt x="3" y="203"/>
                  </a:lnTo>
                  <a:lnTo>
                    <a:pt x="13" y="166"/>
                  </a:lnTo>
                  <a:lnTo>
                    <a:pt x="27" y="132"/>
                  </a:lnTo>
                  <a:lnTo>
                    <a:pt x="47" y="99"/>
                  </a:lnTo>
                  <a:lnTo>
                    <a:pt x="71" y="71"/>
                  </a:lnTo>
                  <a:lnTo>
                    <a:pt x="100" y="47"/>
                  </a:lnTo>
                  <a:lnTo>
                    <a:pt x="131" y="27"/>
                  </a:lnTo>
                  <a:lnTo>
                    <a:pt x="167" y="13"/>
                  </a:lnTo>
                  <a:lnTo>
                    <a:pt x="203" y="3"/>
                  </a:lnTo>
                  <a:lnTo>
                    <a:pt x="2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505"/>
            <p:cNvSpPr>
              <a:spLocks noEditPoints="1"/>
            </p:cNvSpPr>
            <p:nvPr/>
          </p:nvSpPr>
          <p:spPr bwMode="auto">
            <a:xfrm>
              <a:off x="1744663" y="4381500"/>
              <a:ext cx="182563" cy="255587"/>
            </a:xfrm>
            <a:custGeom>
              <a:avLst/>
              <a:gdLst>
                <a:gd name="T0" fmla="*/ 305 w 1154"/>
                <a:gd name="T1" fmla="*/ 250 h 1605"/>
                <a:gd name="T2" fmla="*/ 255 w 1154"/>
                <a:gd name="T3" fmla="*/ 377 h 1605"/>
                <a:gd name="T4" fmla="*/ 191 w 1154"/>
                <a:gd name="T5" fmla="*/ 532 h 1605"/>
                <a:gd name="T6" fmla="*/ 175 w 1154"/>
                <a:gd name="T7" fmla="*/ 645 h 1605"/>
                <a:gd name="T8" fmla="*/ 245 w 1154"/>
                <a:gd name="T9" fmla="*/ 694 h 1605"/>
                <a:gd name="T10" fmla="*/ 331 w 1154"/>
                <a:gd name="T11" fmla="*/ 876 h 1605"/>
                <a:gd name="T12" fmla="*/ 462 w 1154"/>
                <a:gd name="T13" fmla="*/ 1062 h 1605"/>
                <a:gd name="T14" fmla="*/ 404 w 1154"/>
                <a:gd name="T15" fmla="*/ 1152 h 1605"/>
                <a:gd name="T16" fmla="*/ 124 w 1154"/>
                <a:gd name="T17" fmla="*/ 1329 h 1605"/>
                <a:gd name="T18" fmla="*/ 146 w 1154"/>
                <a:gd name="T19" fmla="*/ 1450 h 1605"/>
                <a:gd name="T20" fmla="*/ 324 w 1154"/>
                <a:gd name="T21" fmla="*/ 1480 h 1605"/>
                <a:gd name="T22" fmla="*/ 649 w 1154"/>
                <a:gd name="T23" fmla="*/ 1489 h 1605"/>
                <a:gd name="T24" fmla="*/ 919 w 1154"/>
                <a:gd name="T25" fmla="*/ 1469 h 1605"/>
                <a:gd name="T26" fmla="*/ 1038 w 1154"/>
                <a:gd name="T27" fmla="*/ 1438 h 1605"/>
                <a:gd name="T28" fmla="*/ 1005 w 1154"/>
                <a:gd name="T29" fmla="*/ 1292 h 1605"/>
                <a:gd name="T30" fmla="*/ 713 w 1154"/>
                <a:gd name="T31" fmla="*/ 1124 h 1605"/>
                <a:gd name="T32" fmla="*/ 727 w 1154"/>
                <a:gd name="T33" fmla="*/ 943 h 1605"/>
                <a:gd name="T34" fmla="*/ 868 w 1154"/>
                <a:gd name="T35" fmla="*/ 808 h 1605"/>
                <a:gd name="T36" fmla="*/ 953 w 1154"/>
                <a:gd name="T37" fmla="*/ 678 h 1605"/>
                <a:gd name="T38" fmla="*/ 981 w 1154"/>
                <a:gd name="T39" fmla="*/ 573 h 1605"/>
                <a:gd name="T40" fmla="*/ 923 w 1154"/>
                <a:gd name="T41" fmla="*/ 508 h 1605"/>
                <a:gd name="T42" fmla="*/ 870 w 1154"/>
                <a:gd name="T43" fmla="*/ 335 h 1605"/>
                <a:gd name="T44" fmla="*/ 719 w 1154"/>
                <a:gd name="T45" fmla="*/ 242 h 1605"/>
                <a:gd name="T46" fmla="*/ 506 w 1154"/>
                <a:gd name="T47" fmla="*/ 229 h 1605"/>
                <a:gd name="T48" fmla="*/ 312 w 1154"/>
                <a:gd name="T49" fmla="*/ 179 h 1605"/>
                <a:gd name="T50" fmla="*/ 301 w 1154"/>
                <a:gd name="T51" fmla="*/ 26 h 1605"/>
                <a:gd name="T52" fmla="*/ 420 w 1154"/>
                <a:gd name="T53" fmla="*/ 102 h 1605"/>
                <a:gd name="T54" fmla="*/ 577 w 1154"/>
                <a:gd name="T55" fmla="*/ 112 h 1605"/>
                <a:gd name="T56" fmla="*/ 832 w 1154"/>
                <a:gd name="T57" fmla="*/ 160 h 1605"/>
                <a:gd name="T58" fmla="*/ 986 w 1154"/>
                <a:gd name="T59" fmla="*/ 305 h 1605"/>
                <a:gd name="T60" fmla="*/ 1071 w 1154"/>
                <a:gd name="T61" fmla="*/ 484 h 1605"/>
                <a:gd name="T62" fmla="*/ 1093 w 1154"/>
                <a:gd name="T63" fmla="*/ 662 h 1605"/>
                <a:gd name="T64" fmla="*/ 1005 w 1154"/>
                <a:gd name="T65" fmla="*/ 781 h 1605"/>
                <a:gd name="T66" fmla="*/ 881 w 1154"/>
                <a:gd name="T67" fmla="*/ 980 h 1605"/>
                <a:gd name="T68" fmla="*/ 1048 w 1154"/>
                <a:gd name="T69" fmla="*/ 1178 h 1605"/>
                <a:gd name="T70" fmla="*/ 1144 w 1154"/>
                <a:gd name="T71" fmla="*/ 1312 h 1605"/>
                <a:gd name="T72" fmla="*/ 1154 w 1154"/>
                <a:gd name="T73" fmla="*/ 1464 h 1605"/>
                <a:gd name="T74" fmla="*/ 1137 w 1154"/>
                <a:gd name="T75" fmla="*/ 1506 h 1605"/>
                <a:gd name="T76" fmla="*/ 1072 w 1154"/>
                <a:gd name="T77" fmla="*/ 1549 h 1605"/>
                <a:gd name="T78" fmla="*/ 921 w 1154"/>
                <a:gd name="T79" fmla="*/ 1586 h 1605"/>
                <a:gd name="T80" fmla="*/ 649 w 1154"/>
                <a:gd name="T81" fmla="*/ 1605 h 1605"/>
                <a:gd name="T82" fmla="*/ 325 w 1154"/>
                <a:gd name="T83" fmla="*/ 1596 h 1605"/>
                <a:gd name="T84" fmla="*/ 130 w 1154"/>
                <a:gd name="T85" fmla="*/ 1565 h 1605"/>
                <a:gd name="T86" fmla="*/ 35 w 1154"/>
                <a:gd name="T87" fmla="*/ 1523 h 1605"/>
                <a:gd name="T88" fmla="*/ 3 w 1154"/>
                <a:gd name="T89" fmla="*/ 1480 h 1605"/>
                <a:gd name="T90" fmla="*/ 0 w 1154"/>
                <a:gd name="T91" fmla="*/ 1375 h 1605"/>
                <a:gd name="T92" fmla="*/ 54 w 1154"/>
                <a:gd name="T93" fmla="*/ 1223 h 1605"/>
                <a:gd name="T94" fmla="*/ 346 w 1154"/>
                <a:gd name="T95" fmla="*/ 1031 h 1605"/>
                <a:gd name="T96" fmla="*/ 188 w 1154"/>
                <a:gd name="T97" fmla="*/ 873 h 1605"/>
                <a:gd name="T98" fmla="*/ 83 w 1154"/>
                <a:gd name="T99" fmla="*/ 719 h 1605"/>
                <a:gd name="T100" fmla="*/ 61 w 1154"/>
                <a:gd name="T101" fmla="*/ 542 h 1605"/>
                <a:gd name="T102" fmla="*/ 133 w 1154"/>
                <a:gd name="T103" fmla="*/ 386 h 1605"/>
                <a:gd name="T104" fmla="*/ 186 w 1154"/>
                <a:gd name="T105" fmla="*/ 238 h 1605"/>
                <a:gd name="T106" fmla="*/ 196 w 1154"/>
                <a:gd name="T107" fmla="*/ 185 h 1605"/>
                <a:gd name="T108" fmla="*/ 179 w 1154"/>
                <a:gd name="T109" fmla="*/ 57 h 1605"/>
                <a:gd name="T110" fmla="*/ 238 w 1154"/>
                <a:gd name="T111" fmla="*/ 0 h 1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54" h="1605">
                  <a:moveTo>
                    <a:pt x="312" y="179"/>
                  </a:moveTo>
                  <a:lnTo>
                    <a:pt x="313" y="200"/>
                  </a:lnTo>
                  <a:lnTo>
                    <a:pt x="313" y="218"/>
                  </a:lnTo>
                  <a:lnTo>
                    <a:pt x="311" y="234"/>
                  </a:lnTo>
                  <a:lnTo>
                    <a:pt x="305" y="250"/>
                  </a:lnTo>
                  <a:lnTo>
                    <a:pt x="299" y="268"/>
                  </a:lnTo>
                  <a:lnTo>
                    <a:pt x="290" y="287"/>
                  </a:lnTo>
                  <a:lnTo>
                    <a:pt x="281" y="306"/>
                  </a:lnTo>
                  <a:lnTo>
                    <a:pt x="271" y="331"/>
                  </a:lnTo>
                  <a:lnTo>
                    <a:pt x="255" y="377"/>
                  </a:lnTo>
                  <a:lnTo>
                    <a:pt x="243" y="426"/>
                  </a:lnTo>
                  <a:lnTo>
                    <a:pt x="235" y="478"/>
                  </a:lnTo>
                  <a:lnTo>
                    <a:pt x="231" y="508"/>
                  </a:lnTo>
                  <a:lnTo>
                    <a:pt x="205" y="523"/>
                  </a:lnTo>
                  <a:lnTo>
                    <a:pt x="191" y="532"/>
                  </a:lnTo>
                  <a:lnTo>
                    <a:pt x="182" y="544"/>
                  </a:lnTo>
                  <a:lnTo>
                    <a:pt x="175" y="557"/>
                  </a:lnTo>
                  <a:lnTo>
                    <a:pt x="173" y="573"/>
                  </a:lnTo>
                  <a:lnTo>
                    <a:pt x="173" y="630"/>
                  </a:lnTo>
                  <a:lnTo>
                    <a:pt x="175" y="645"/>
                  </a:lnTo>
                  <a:lnTo>
                    <a:pt x="181" y="658"/>
                  </a:lnTo>
                  <a:lnTo>
                    <a:pt x="189" y="670"/>
                  </a:lnTo>
                  <a:lnTo>
                    <a:pt x="201" y="678"/>
                  </a:lnTo>
                  <a:lnTo>
                    <a:pt x="214" y="684"/>
                  </a:lnTo>
                  <a:lnTo>
                    <a:pt x="245" y="694"/>
                  </a:lnTo>
                  <a:lnTo>
                    <a:pt x="253" y="725"/>
                  </a:lnTo>
                  <a:lnTo>
                    <a:pt x="268" y="769"/>
                  </a:lnTo>
                  <a:lnTo>
                    <a:pt x="286" y="808"/>
                  </a:lnTo>
                  <a:lnTo>
                    <a:pt x="306" y="845"/>
                  </a:lnTo>
                  <a:lnTo>
                    <a:pt x="331" y="876"/>
                  </a:lnTo>
                  <a:lnTo>
                    <a:pt x="359" y="902"/>
                  </a:lnTo>
                  <a:lnTo>
                    <a:pt x="391" y="925"/>
                  </a:lnTo>
                  <a:lnTo>
                    <a:pt x="427" y="943"/>
                  </a:lnTo>
                  <a:lnTo>
                    <a:pt x="462" y="958"/>
                  </a:lnTo>
                  <a:lnTo>
                    <a:pt x="462" y="1062"/>
                  </a:lnTo>
                  <a:lnTo>
                    <a:pt x="459" y="1085"/>
                  </a:lnTo>
                  <a:lnTo>
                    <a:pt x="451" y="1105"/>
                  </a:lnTo>
                  <a:lnTo>
                    <a:pt x="440" y="1124"/>
                  </a:lnTo>
                  <a:lnTo>
                    <a:pt x="424" y="1140"/>
                  </a:lnTo>
                  <a:lnTo>
                    <a:pt x="404" y="1152"/>
                  </a:lnTo>
                  <a:lnTo>
                    <a:pt x="182" y="1262"/>
                  </a:lnTo>
                  <a:lnTo>
                    <a:pt x="163" y="1274"/>
                  </a:lnTo>
                  <a:lnTo>
                    <a:pt x="147" y="1290"/>
                  </a:lnTo>
                  <a:lnTo>
                    <a:pt x="133" y="1309"/>
                  </a:lnTo>
                  <a:lnTo>
                    <a:pt x="124" y="1329"/>
                  </a:lnTo>
                  <a:lnTo>
                    <a:pt x="118" y="1351"/>
                  </a:lnTo>
                  <a:lnTo>
                    <a:pt x="116" y="1375"/>
                  </a:lnTo>
                  <a:lnTo>
                    <a:pt x="116" y="1438"/>
                  </a:lnTo>
                  <a:lnTo>
                    <a:pt x="128" y="1444"/>
                  </a:lnTo>
                  <a:lnTo>
                    <a:pt x="146" y="1450"/>
                  </a:lnTo>
                  <a:lnTo>
                    <a:pt x="170" y="1457"/>
                  </a:lnTo>
                  <a:lnTo>
                    <a:pt x="200" y="1463"/>
                  </a:lnTo>
                  <a:lnTo>
                    <a:pt x="235" y="1469"/>
                  </a:lnTo>
                  <a:lnTo>
                    <a:pt x="277" y="1475"/>
                  </a:lnTo>
                  <a:lnTo>
                    <a:pt x="324" y="1480"/>
                  </a:lnTo>
                  <a:lnTo>
                    <a:pt x="378" y="1484"/>
                  </a:lnTo>
                  <a:lnTo>
                    <a:pt x="438" y="1487"/>
                  </a:lnTo>
                  <a:lnTo>
                    <a:pt x="505" y="1489"/>
                  </a:lnTo>
                  <a:lnTo>
                    <a:pt x="577" y="1490"/>
                  </a:lnTo>
                  <a:lnTo>
                    <a:pt x="649" y="1489"/>
                  </a:lnTo>
                  <a:lnTo>
                    <a:pt x="716" y="1487"/>
                  </a:lnTo>
                  <a:lnTo>
                    <a:pt x="776" y="1484"/>
                  </a:lnTo>
                  <a:lnTo>
                    <a:pt x="830" y="1480"/>
                  </a:lnTo>
                  <a:lnTo>
                    <a:pt x="877" y="1475"/>
                  </a:lnTo>
                  <a:lnTo>
                    <a:pt x="919" y="1469"/>
                  </a:lnTo>
                  <a:lnTo>
                    <a:pt x="954" y="1463"/>
                  </a:lnTo>
                  <a:lnTo>
                    <a:pt x="984" y="1457"/>
                  </a:lnTo>
                  <a:lnTo>
                    <a:pt x="1008" y="1450"/>
                  </a:lnTo>
                  <a:lnTo>
                    <a:pt x="1026" y="1444"/>
                  </a:lnTo>
                  <a:lnTo>
                    <a:pt x="1038" y="1438"/>
                  </a:lnTo>
                  <a:lnTo>
                    <a:pt x="1038" y="1379"/>
                  </a:lnTo>
                  <a:lnTo>
                    <a:pt x="1036" y="1356"/>
                  </a:lnTo>
                  <a:lnTo>
                    <a:pt x="1029" y="1333"/>
                  </a:lnTo>
                  <a:lnTo>
                    <a:pt x="1018" y="1311"/>
                  </a:lnTo>
                  <a:lnTo>
                    <a:pt x="1005" y="1292"/>
                  </a:lnTo>
                  <a:lnTo>
                    <a:pt x="987" y="1275"/>
                  </a:lnTo>
                  <a:lnTo>
                    <a:pt x="966" y="1263"/>
                  </a:lnTo>
                  <a:lnTo>
                    <a:pt x="748" y="1152"/>
                  </a:lnTo>
                  <a:lnTo>
                    <a:pt x="729" y="1140"/>
                  </a:lnTo>
                  <a:lnTo>
                    <a:pt x="713" y="1124"/>
                  </a:lnTo>
                  <a:lnTo>
                    <a:pt x="702" y="1105"/>
                  </a:lnTo>
                  <a:lnTo>
                    <a:pt x="694" y="1085"/>
                  </a:lnTo>
                  <a:lnTo>
                    <a:pt x="692" y="1062"/>
                  </a:lnTo>
                  <a:lnTo>
                    <a:pt x="692" y="958"/>
                  </a:lnTo>
                  <a:lnTo>
                    <a:pt x="727" y="943"/>
                  </a:lnTo>
                  <a:lnTo>
                    <a:pt x="763" y="925"/>
                  </a:lnTo>
                  <a:lnTo>
                    <a:pt x="795" y="902"/>
                  </a:lnTo>
                  <a:lnTo>
                    <a:pt x="823" y="876"/>
                  </a:lnTo>
                  <a:lnTo>
                    <a:pt x="848" y="845"/>
                  </a:lnTo>
                  <a:lnTo>
                    <a:pt x="868" y="808"/>
                  </a:lnTo>
                  <a:lnTo>
                    <a:pt x="886" y="769"/>
                  </a:lnTo>
                  <a:lnTo>
                    <a:pt x="901" y="725"/>
                  </a:lnTo>
                  <a:lnTo>
                    <a:pt x="909" y="694"/>
                  </a:lnTo>
                  <a:lnTo>
                    <a:pt x="940" y="684"/>
                  </a:lnTo>
                  <a:lnTo>
                    <a:pt x="953" y="678"/>
                  </a:lnTo>
                  <a:lnTo>
                    <a:pt x="965" y="670"/>
                  </a:lnTo>
                  <a:lnTo>
                    <a:pt x="973" y="658"/>
                  </a:lnTo>
                  <a:lnTo>
                    <a:pt x="979" y="645"/>
                  </a:lnTo>
                  <a:lnTo>
                    <a:pt x="981" y="630"/>
                  </a:lnTo>
                  <a:lnTo>
                    <a:pt x="981" y="573"/>
                  </a:lnTo>
                  <a:lnTo>
                    <a:pt x="979" y="557"/>
                  </a:lnTo>
                  <a:lnTo>
                    <a:pt x="972" y="544"/>
                  </a:lnTo>
                  <a:lnTo>
                    <a:pt x="963" y="532"/>
                  </a:lnTo>
                  <a:lnTo>
                    <a:pt x="949" y="523"/>
                  </a:lnTo>
                  <a:lnTo>
                    <a:pt x="923" y="508"/>
                  </a:lnTo>
                  <a:lnTo>
                    <a:pt x="919" y="479"/>
                  </a:lnTo>
                  <a:lnTo>
                    <a:pt x="911" y="437"/>
                  </a:lnTo>
                  <a:lnTo>
                    <a:pt x="901" y="399"/>
                  </a:lnTo>
                  <a:lnTo>
                    <a:pt x="887" y="366"/>
                  </a:lnTo>
                  <a:lnTo>
                    <a:pt x="870" y="335"/>
                  </a:lnTo>
                  <a:lnTo>
                    <a:pt x="848" y="309"/>
                  </a:lnTo>
                  <a:lnTo>
                    <a:pt x="821" y="287"/>
                  </a:lnTo>
                  <a:lnTo>
                    <a:pt x="791" y="269"/>
                  </a:lnTo>
                  <a:lnTo>
                    <a:pt x="757" y="253"/>
                  </a:lnTo>
                  <a:lnTo>
                    <a:pt x="719" y="242"/>
                  </a:lnTo>
                  <a:lnTo>
                    <a:pt x="676" y="233"/>
                  </a:lnTo>
                  <a:lnTo>
                    <a:pt x="628" y="228"/>
                  </a:lnTo>
                  <a:lnTo>
                    <a:pt x="577" y="227"/>
                  </a:lnTo>
                  <a:lnTo>
                    <a:pt x="550" y="228"/>
                  </a:lnTo>
                  <a:lnTo>
                    <a:pt x="506" y="229"/>
                  </a:lnTo>
                  <a:lnTo>
                    <a:pt x="464" y="227"/>
                  </a:lnTo>
                  <a:lnTo>
                    <a:pt x="423" y="221"/>
                  </a:lnTo>
                  <a:lnTo>
                    <a:pt x="384" y="210"/>
                  </a:lnTo>
                  <a:lnTo>
                    <a:pt x="346" y="197"/>
                  </a:lnTo>
                  <a:lnTo>
                    <a:pt x="312" y="179"/>
                  </a:lnTo>
                  <a:close/>
                  <a:moveTo>
                    <a:pt x="238" y="0"/>
                  </a:moveTo>
                  <a:lnTo>
                    <a:pt x="256" y="0"/>
                  </a:lnTo>
                  <a:lnTo>
                    <a:pt x="273" y="4"/>
                  </a:lnTo>
                  <a:lnTo>
                    <a:pt x="289" y="12"/>
                  </a:lnTo>
                  <a:lnTo>
                    <a:pt x="301" y="26"/>
                  </a:lnTo>
                  <a:lnTo>
                    <a:pt x="315" y="40"/>
                  </a:lnTo>
                  <a:lnTo>
                    <a:pt x="333" y="55"/>
                  </a:lnTo>
                  <a:lnTo>
                    <a:pt x="355" y="71"/>
                  </a:lnTo>
                  <a:lnTo>
                    <a:pt x="386" y="89"/>
                  </a:lnTo>
                  <a:lnTo>
                    <a:pt x="420" y="102"/>
                  </a:lnTo>
                  <a:lnTo>
                    <a:pt x="452" y="109"/>
                  </a:lnTo>
                  <a:lnTo>
                    <a:pt x="484" y="113"/>
                  </a:lnTo>
                  <a:lnTo>
                    <a:pt x="514" y="114"/>
                  </a:lnTo>
                  <a:lnTo>
                    <a:pt x="540" y="113"/>
                  </a:lnTo>
                  <a:lnTo>
                    <a:pt x="577" y="112"/>
                  </a:lnTo>
                  <a:lnTo>
                    <a:pt x="636" y="114"/>
                  </a:lnTo>
                  <a:lnTo>
                    <a:pt x="691" y="120"/>
                  </a:lnTo>
                  <a:lnTo>
                    <a:pt x="742" y="130"/>
                  </a:lnTo>
                  <a:lnTo>
                    <a:pt x="789" y="144"/>
                  </a:lnTo>
                  <a:lnTo>
                    <a:pt x="832" y="160"/>
                  </a:lnTo>
                  <a:lnTo>
                    <a:pt x="871" y="182"/>
                  </a:lnTo>
                  <a:lnTo>
                    <a:pt x="906" y="207"/>
                  </a:lnTo>
                  <a:lnTo>
                    <a:pt x="937" y="236"/>
                  </a:lnTo>
                  <a:lnTo>
                    <a:pt x="964" y="269"/>
                  </a:lnTo>
                  <a:lnTo>
                    <a:pt x="986" y="305"/>
                  </a:lnTo>
                  <a:lnTo>
                    <a:pt x="1005" y="346"/>
                  </a:lnTo>
                  <a:lnTo>
                    <a:pt x="1019" y="391"/>
                  </a:lnTo>
                  <a:lnTo>
                    <a:pt x="1030" y="438"/>
                  </a:lnTo>
                  <a:lnTo>
                    <a:pt x="1052" y="459"/>
                  </a:lnTo>
                  <a:lnTo>
                    <a:pt x="1071" y="484"/>
                  </a:lnTo>
                  <a:lnTo>
                    <a:pt x="1084" y="512"/>
                  </a:lnTo>
                  <a:lnTo>
                    <a:pt x="1093" y="542"/>
                  </a:lnTo>
                  <a:lnTo>
                    <a:pt x="1096" y="573"/>
                  </a:lnTo>
                  <a:lnTo>
                    <a:pt x="1096" y="630"/>
                  </a:lnTo>
                  <a:lnTo>
                    <a:pt x="1093" y="662"/>
                  </a:lnTo>
                  <a:lnTo>
                    <a:pt x="1084" y="692"/>
                  </a:lnTo>
                  <a:lnTo>
                    <a:pt x="1071" y="719"/>
                  </a:lnTo>
                  <a:lnTo>
                    <a:pt x="1053" y="744"/>
                  </a:lnTo>
                  <a:lnTo>
                    <a:pt x="1031" y="765"/>
                  </a:lnTo>
                  <a:lnTo>
                    <a:pt x="1005" y="781"/>
                  </a:lnTo>
                  <a:lnTo>
                    <a:pt x="987" y="829"/>
                  </a:lnTo>
                  <a:lnTo>
                    <a:pt x="966" y="873"/>
                  </a:lnTo>
                  <a:lnTo>
                    <a:pt x="941" y="913"/>
                  </a:lnTo>
                  <a:lnTo>
                    <a:pt x="913" y="948"/>
                  </a:lnTo>
                  <a:lnTo>
                    <a:pt x="881" y="980"/>
                  </a:lnTo>
                  <a:lnTo>
                    <a:pt x="846" y="1007"/>
                  </a:lnTo>
                  <a:lnTo>
                    <a:pt x="808" y="1031"/>
                  </a:lnTo>
                  <a:lnTo>
                    <a:pt x="808" y="1053"/>
                  </a:lnTo>
                  <a:lnTo>
                    <a:pt x="1017" y="1161"/>
                  </a:lnTo>
                  <a:lnTo>
                    <a:pt x="1048" y="1178"/>
                  </a:lnTo>
                  <a:lnTo>
                    <a:pt x="1074" y="1199"/>
                  </a:lnTo>
                  <a:lnTo>
                    <a:pt x="1097" y="1223"/>
                  </a:lnTo>
                  <a:lnTo>
                    <a:pt x="1117" y="1250"/>
                  </a:lnTo>
                  <a:lnTo>
                    <a:pt x="1133" y="1280"/>
                  </a:lnTo>
                  <a:lnTo>
                    <a:pt x="1144" y="1312"/>
                  </a:lnTo>
                  <a:lnTo>
                    <a:pt x="1152" y="1345"/>
                  </a:lnTo>
                  <a:lnTo>
                    <a:pt x="1154" y="1379"/>
                  </a:lnTo>
                  <a:lnTo>
                    <a:pt x="1154" y="1451"/>
                  </a:lnTo>
                  <a:lnTo>
                    <a:pt x="1154" y="1458"/>
                  </a:lnTo>
                  <a:lnTo>
                    <a:pt x="1154" y="1464"/>
                  </a:lnTo>
                  <a:lnTo>
                    <a:pt x="1153" y="1472"/>
                  </a:lnTo>
                  <a:lnTo>
                    <a:pt x="1151" y="1480"/>
                  </a:lnTo>
                  <a:lnTo>
                    <a:pt x="1147" y="1488"/>
                  </a:lnTo>
                  <a:lnTo>
                    <a:pt x="1143" y="1496"/>
                  </a:lnTo>
                  <a:lnTo>
                    <a:pt x="1137" y="1506"/>
                  </a:lnTo>
                  <a:lnTo>
                    <a:pt x="1130" y="1514"/>
                  </a:lnTo>
                  <a:lnTo>
                    <a:pt x="1119" y="1523"/>
                  </a:lnTo>
                  <a:lnTo>
                    <a:pt x="1106" y="1532"/>
                  </a:lnTo>
                  <a:lnTo>
                    <a:pt x="1091" y="1541"/>
                  </a:lnTo>
                  <a:lnTo>
                    <a:pt x="1072" y="1549"/>
                  </a:lnTo>
                  <a:lnTo>
                    <a:pt x="1050" y="1558"/>
                  </a:lnTo>
                  <a:lnTo>
                    <a:pt x="1024" y="1565"/>
                  </a:lnTo>
                  <a:lnTo>
                    <a:pt x="993" y="1573"/>
                  </a:lnTo>
                  <a:lnTo>
                    <a:pt x="960" y="1580"/>
                  </a:lnTo>
                  <a:lnTo>
                    <a:pt x="921" y="1586"/>
                  </a:lnTo>
                  <a:lnTo>
                    <a:pt x="877" y="1591"/>
                  </a:lnTo>
                  <a:lnTo>
                    <a:pt x="829" y="1596"/>
                  </a:lnTo>
                  <a:lnTo>
                    <a:pt x="774" y="1599"/>
                  </a:lnTo>
                  <a:lnTo>
                    <a:pt x="714" y="1602"/>
                  </a:lnTo>
                  <a:lnTo>
                    <a:pt x="649" y="1605"/>
                  </a:lnTo>
                  <a:lnTo>
                    <a:pt x="577" y="1605"/>
                  </a:lnTo>
                  <a:lnTo>
                    <a:pt x="505" y="1605"/>
                  </a:lnTo>
                  <a:lnTo>
                    <a:pt x="440" y="1602"/>
                  </a:lnTo>
                  <a:lnTo>
                    <a:pt x="380" y="1599"/>
                  </a:lnTo>
                  <a:lnTo>
                    <a:pt x="325" y="1596"/>
                  </a:lnTo>
                  <a:lnTo>
                    <a:pt x="277" y="1591"/>
                  </a:lnTo>
                  <a:lnTo>
                    <a:pt x="233" y="1586"/>
                  </a:lnTo>
                  <a:lnTo>
                    <a:pt x="194" y="1580"/>
                  </a:lnTo>
                  <a:lnTo>
                    <a:pt x="161" y="1573"/>
                  </a:lnTo>
                  <a:lnTo>
                    <a:pt x="130" y="1565"/>
                  </a:lnTo>
                  <a:lnTo>
                    <a:pt x="104" y="1558"/>
                  </a:lnTo>
                  <a:lnTo>
                    <a:pt x="82" y="1549"/>
                  </a:lnTo>
                  <a:lnTo>
                    <a:pt x="63" y="1541"/>
                  </a:lnTo>
                  <a:lnTo>
                    <a:pt x="48" y="1532"/>
                  </a:lnTo>
                  <a:lnTo>
                    <a:pt x="35" y="1523"/>
                  </a:lnTo>
                  <a:lnTo>
                    <a:pt x="24" y="1514"/>
                  </a:lnTo>
                  <a:lnTo>
                    <a:pt x="17" y="1506"/>
                  </a:lnTo>
                  <a:lnTo>
                    <a:pt x="11" y="1496"/>
                  </a:lnTo>
                  <a:lnTo>
                    <a:pt x="7" y="1488"/>
                  </a:lnTo>
                  <a:lnTo>
                    <a:pt x="3" y="1480"/>
                  </a:lnTo>
                  <a:lnTo>
                    <a:pt x="1" y="1472"/>
                  </a:lnTo>
                  <a:lnTo>
                    <a:pt x="0" y="1464"/>
                  </a:lnTo>
                  <a:lnTo>
                    <a:pt x="0" y="1458"/>
                  </a:lnTo>
                  <a:lnTo>
                    <a:pt x="0" y="1451"/>
                  </a:lnTo>
                  <a:lnTo>
                    <a:pt x="0" y="1375"/>
                  </a:lnTo>
                  <a:lnTo>
                    <a:pt x="2" y="1342"/>
                  </a:lnTo>
                  <a:lnTo>
                    <a:pt x="10" y="1310"/>
                  </a:lnTo>
                  <a:lnTo>
                    <a:pt x="20" y="1278"/>
                  </a:lnTo>
                  <a:lnTo>
                    <a:pt x="35" y="1250"/>
                  </a:lnTo>
                  <a:lnTo>
                    <a:pt x="54" y="1223"/>
                  </a:lnTo>
                  <a:lnTo>
                    <a:pt x="76" y="1199"/>
                  </a:lnTo>
                  <a:lnTo>
                    <a:pt x="101" y="1177"/>
                  </a:lnTo>
                  <a:lnTo>
                    <a:pt x="129" y="1160"/>
                  </a:lnTo>
                  <a:lnTo>
                    <a:pt x="346" y="1053"/>
                  </a:lnTo>
                  <a:lnTo>
                    <a:pt x="346" y="1031"/>
                  </a:lnTo>
                  <a:lnTo>
                    <a:pt x="308" y="1007"/>
                  </a:lnTo>
                  <a:lnTo>
                    <a:pt x="273" y="980"/>
                  </a:lnTo>
                  <a:lnTo>
                    <a:pt x="241" y="948"/>
                  </a:lnTo>
                  <a:lnTo>
                    <a:pt x="213" y="913"/>
                  </a:lnTo>
                  <a:lnTo>
                    <a:pt x="188" y="873"/>
                  </a:lnTo>
                  <a:lnTo>
                    <a:pt x="167" y="829"/>
                  </a:lnTo>
                  <a:lnTo>
                    <a:pt x="149" y="781"/>
                  </a:lnTo>
                  <a:lnTo>
                    <a:pt x="123" y="765"/>
                  </a:lnTo>
                  <a:lnTo>
                    <a:pt x="101" y="744"/>
                  </a:lnTo>
                  <a:lnTo>
                    <a:pt x="83" y="719"/>
                  </a:lnTo>
                  <a:lnTo>
                    <a:pt x="70" y="692"/>
                  </a:lnTo>
                  <a:lnTo>
                    <a:pt x="61" y="662"/>
                  </a:lnTo>
                  <a:lnTo>
                    <a:pt x="58" y="630"/>
                  </a:lnTo>
                  <a:lnTo>
                    <a:pt x="58" y="573"/>
                  </a:lnTo>
                  <a:lnTo>
                    <a:pt x="61" y="542"/>
                  </a:lnTo>
                  <a:lnTo>
                    <a:pt x="70" y="512"/>
                  </a:lnTo>
                  <a:lnTo>
                    <a:pt x="83" y="485"/>
                  </a:lnTo>
                  <a:lnTo>
                    <a:pt x="101" y="460"/>
                  </a:lnTo>
                  <a:lnTo>
                    <a:pt x="123" y="440"/>
                  </a:lnTo>
                  <a:lnTo>
                    <a:pt x="133" y="386"/>
                  </a:lnTo>
                  <a:lnTo>
                    <a:pt x="147" y="335"/>
                  </a:lnTo>
                  <a:lnTo>
                    <a:pt x="164" y="287"/>
                  </a:lnTo>
                  <a:lnTo>
                    <a:pt x="172" y="269"/>
                  </a:lnTo>
                  <a:lnTo>
                    <a:pt x="180" y="252"/>
                  </a:lnTo>
                  <a:lnTo>
                    <a:pt x="186" y="238"/>
                  </a:lnTo>
                  <a:lnTo>
                    <a:pt x="191" y="226"/>
                  </a:lnTo>
                  <a:lnTo>
                    <a:pt x="195" y="217"/>
                  </a:lnTo>
                  <a:lnTo>
                    <a:pt x="197" y="207"/>
                  </a:lnTo>
                  <a:lnTo>
                    <a:pt x="197" y="198"/>
                  </a:lnTo>
                  <a:lnTo>
                    <a:pt x="196" y="185"/>
                  </a:lnTo>
                  <a:lnTo>
                    <a:pt x="194" y="170"/>
                  </a:lnTo>
                  <a:lnTo>
                    <a:pt x="190" y="149"/>
                  </a:lnTo>
                  <a:lnTo>
                    <a:pt x="183" y="110"/>
                  </a:lnTo>
                  <a:lnTo>
                    <a:pt x="179" y="76"/>
                  </a:lnTo>
                  <a:lnTo>
                    <a:pt x="179" y="57"/>
                  </a:lnTo>
                  <a:lnTo>
                    <a:pt x="184" y="40"/>
                  </a:lnTo>
                  <a:lnTo>
                    <a:pt x="192" y="26"/>
                  </a:lnTo>
                  <a:lnTo>
                    <a:pt x="205" y="13"/>
                  </a:lnTo>
                  <a:lnTo>
                    <a:pt x="221" y="4"/>
                  </a:lnTo>
                  <a:lnTo>
                    <a:pt x="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506"/>
            <p:cNvSpPr>
              <a:spLocks/>
            </p:cNvSpPr>
            <p:nvPr/>
          </p:nvSpPr>
          <p:spPr bwMode="auto">
            <a:xfrm>
              <a:off x="1963738" y="4427538"/>
              <a:ext cx="109538" cy="19050"/>
            </a:xfrm>
            <a:custGeom>
              <a:avLst/>
              <a:gdLst>
                <a:gd name="T0" fmla="*/ 58 w 692"/>
                <a:gd name="T1" fmla="*/ 0 h 115"/>
                <a:gd name="T2" fmla="*/ 635 w 692"/>
                <a:gd name="T3" fmla="*/ 0 h 115"/>
                <a:gd name="T4" fmla="*/ 652 w 692"/>
                <a:gd name="T5" fmla="*/ 3 h 115"/>
                <a:gd name="T6" fmla="*/ 668 w 692"/>
                <a:gd name="T7" fmla="*/ 12 h 115"/>
                <a:gd name="T8" fmla="*/ 681 w 692"/>
                <a:gd name="T9" fmla="*/ 24 h 115"/>
                <a:gd name="T10" fmla="*/ 689 w 692"/>
                <a:gd name="T11" fmla="*/ 40 h 115"/>
                <a:gd name="T12" fmla="*/ 692 w 692"/>
                <a:gd name="T13" fmla="*/ 58 h 115"/>
                <a:gd name="T14" fmla="*/ 689 w 692"/>
                <a:gd name="T15" fmla="*/ 75 h 115"/>
                <a:gd name="T16" fmla="*/ 681 w 692"/>
                <a:gd name="T17" fmla="*/ 92 h 115"/>
                <a:gd name="T18" fmla="*/ 668 w 692"/>
                <a:gd name="T19" fmla="*/ 104 h 115"/>
                <a:gd name="T20" fmla="*/ 652 w 692"/>
                <a:gd name="T21" fmla="*/ 112 h 115"/>
                <a:gd name="T22" fmla="*/ 635 w 692"/>
                <a:gd name="T23" fmla="*/ 115 h 115"/>
                <a:gd name="T24" fmla="*/ 58 w 692"/>
                <a:gd name="T25" fmla="*/ 115 h 115"/>
                <a:gd name="T26" fmla="*/ 40 w 692"/>
                <a:gd name="T27" fmla="*/ 112 h 115"/>
                <a:gd name="T28" fmla="*/ 24 w 692"/>
                <a:gd name="T29" fmla="*/ 104 h 115"/>
                <a:gd name="T30" fmla="*/ 12 w 692"/>
                <a:gd name="T31" fmla="*/ 92 h 115"/>
                <a:gd name="T32" fmla="*/ 3 w 692"/>
                <a:gd name="T33" fmla="*/ 75 h 115"/>
                <a:gd name="T34" fmla="*/ 0 w 692"/>
                <a:gd name="T35" fmla="*/ 58 h 115"/>
                <a:gd name="T36" fmla="*/ 3 w 692"/>
                <a:gd name="T37" fmla="*/ 40 h 115"/>
                <a:gd name="T38" fmla="*/ 12 w 692"/>
                <a:gd name="T39" fmla="*/ 24 h 115"/>
                <a:gd name="T40" fmla="*/ 24 w 692"/>
                <a:gd name="T41" fmla="*/ 12 h 115"/>
                <a:gd name="T42" fmla="*/ 40 w 692"/>
                <a:gd name="T43" fmla="*/ 3 h 115"/>
                <a:gd name="T44" fmla="*/ 58 w 69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2" h="115">
                  <a:moveTo>
                    <a:pt x="58" y="0"/>
                  </a:moveTo>
                  <a:lnTo>
                    <a:pt x="635" y="0"/>
                  </a:lnTo>
                  <a:lnTo>
                    <a:pt x="652" y="3"/>
                  </a:lnTo>
                  <a:lnTo>
                    <a:pt x="668" y="12"/>
                  </a:lnTo>
                  <a:lnTo>
                    <a:pt x="681" y="24"/>
                  </a:lnTo>
                  <a:lnTo>
                    <a:pt x="689" y="40"/>
                  </a:lnTo>
                  <a:lnTo>
                    <a:pt x="692" y="58"/>
                  </a:lnTo>
                  <a:lnTo>
                    <a:pt x="689" y="75"/>
                  </a:lnTo>
                  <a:lnTo>
                    <a:pt x="681" y="92"/>
                  </a:lnTo>
                  <a:lnTo>
                    <a:pt x="668" y="104"/>
                  </a:lnTo>
                  <a:lnTo>
                    <a:pt x="652" y="112"/>
                  </a:lnTo>
                  <a:lnTo>
                    <a:pt x="635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507"/>
            <p:cNvSpPr>
              <a:spLocks/>
            </p:cNvSpPr>
            <p:nvPr/>
          </p:nvSpPr>
          <p:spPr bwMode="auto">
            <a:xfrm>
              <a:off x="2092325" y="4427538"/>
              <a:ext cx="26988" cy="19050"/>
            </a:xfrm>
            <a:custGeom>
              <a:avLst/>
              <a:gdLst>
                <a:gd name="T0" fmla="*/ 57 w 173"/>
                <a:gd name="T1" fmla="*/ 0 h 115"/>
                <a:gd name="T2" fmla="*/ 115 w 173"/>
                <a:gd name="T3" fmla="*/ 0 h 115"/>
                <a:gd name="T4" fmla="*/ 133 w 173"/>
                <a:gd name="T5" fmla="*/ 3 h 115"/>
                <a:gd name="T6" fmla="*/ 149 w 173"/>
                <a:gd name="T7" fmla="*/ 12 h 115"/>
                <a:gd name="T8" fmla="*/ 161 w 173"/>
                <a:gd name="T9" fmla="*/ 24 h 115"/>
                <a:gd name="T10" fmla="*/ 170 w 173"/>
                <a:gd name="T11" fmla="*/ 40 h 115"/>
                <a:gd name="T12" fmla="*/ 173 w 173"/>
                <a:gd name="T13" fmla="*/ 58 h 115"/>
                <a:gd name="T14" fmla="*/ 170 w 173"/>
                <a:gd name="T15" fmla="*/ 75 h 115"/>
                <a:gd name="T16" fmla="*/ 161 w 173"/>
                <a:gd name="T17" fmla="*/ 92 h 115"/>
                <a:gd name="T18" fmla="*/ 149 w 173"/>
                <a:gd name="T19" fmla="*/ 104 h 115"/>
                <a:gd name="T20" fmla="*/ 133 w 173"/>
                <a:gd name="T21" fmla="*/ 112 h 115"/>
                <a:gd name="T22" fmla="*/ 115 w 173"/>
                <a:gd name="T23" fmla="*/ 115 h 115"/>
                <a:gd name="T24" fmla="*/ 57 w 173"/>
                <a:gd name="T25" fmla="*/ 115 h 115"/>
                <a:gd name="T26" fmla="*/ 40 w 173"/>
                <a:gd name="T27" fmla="*/ 112 h 115"/>
                <a:gd name="T28" fmla="*/ 23 w 173"/>
                <a:gd name="T29" fmla="*/ 104 h 115"/>
                <a:gd name="T30" fmla="*/ 11 w 173"/>
                <a:gd name="T31" fmla="*/ 92 h 115"/>
                <a:gd name="T32" fmla="*/ 3 w 173"/>
                <a:gd name="T33" fmla="*/ 75 h 115"/>
                <a:gd name="T34" fmla="*/ 0 w 173"/>
                <a:gd name="T35" fmla="*/ 58 h 115"/>
                <a:gd name="T36" fmla="*/ 3 w 173"/>
                <a:gd name="T37" fmla="*/ 40 h 115"/>
                <a:gd name="T38" fmla="*/ 11 w 173"/>
                <a:gd name="T39" fmla="*/ 24 h 115"/>
                <a:gd name="T40" fmla="*/ 23 w 173"/>
                <a:gd name="T41" fmla="*/ 12 h 115"/>
                <a:gd name="T42" fmla="*/ 40 w 173"/>
                <a:gd name="T43" fmla="*/ 3 h 115"/>
                <a:gd name="T44" fmla="*/ 57 w 17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115">
                  <a:moveTo>
                    <a:pt x="57" y="0"/>
                  </a:moveTo>
                  <a:lnTo>
                    <a:pt x="115" y="0"/>
                  </a:lnTo>
                  <a:lnTo>
                    <a:pt x="133" y="3"/>
                  </a:lnTo>
                  <a:lnTo>
                    <a:pt x="149" y="12"/>
                  </a:lnTo>
                  <a:lnTo>
                    <a:pt x="161" y="24"/>
                  </a:lnTo>
                  <a:lnTo>
                    <a:pt x="170" y="40"/>
                  </a:lnTo>
                  <a:lnTo>
                    <a:pt x="173" y="58"/>
                  </a:lnTo>
                  <a:lnTo>
                    <a:pt x="170" y="75"/>
                  </a:lnTo>
                  <a:lnTo>
                    <a:pt x="161" y="92"/>
                  </a:lnTo>
                  <a:lnTo>
                    <a:pt x="149" y="104"/>
                  </a:lnTo>
                  <a:lnTo>
                    <a:pt x="133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508"/>
            <p:cNvSpPr>
              <a:spLocks/>
            </p:cNvSpPr>
            <p:nvPr/>
          </p:nvSpPr>
          <p:spPr bwMode="auto">
            <a:xfrm>
              <a:off x="1963738" y="4583113"/>
              <a:ext cx="28575" cy="17462"/>
            </a:xfrm>
            <a:custGeom>
              <a:avLst/>
              <a:gdLst>
                <a:gd name="T0" fmla="*/ 58 w 173"/>
                <a:gd name="T1" fmla="*/ 0 h 114"/>
                <a:gd name="T2" fmla="*/ 116 w 173"/>
                <a:gd name="T3" fmla="*/ 0 h 114"/>
                <a:gd name="T4" fmla="*/ 133 w 173"/>
                <a:gd name="T5" fmla="*/ 3 h 114"/>
                <a:gd name="T6" fmla="*/ 150 w 173"/>
                <a:gd name="T7" fmla="*/ 11 h 114"/>
                <a:gd name="T8" fmla="*/ 162 w 173"/>
                <a:gd name="T9" fmla="*/ 24 h 114"/>
                <a:gd name="T10" fmla="*/ 170 w 173"/>
                <a:gd name="T11" fmla="*/ 39 h 114"/>
                <a:gd name="T12" fmla="*/ 173 w 173"/>
                <a:gd name="T13" fmla="*/ 57 h 114"/>
                <a:gd name="T14" fmla="*/ 170 w 173"/>
                <a:gd name="T15" fmla="*/ 76 h 114"/>
                <a:gd name="T16" fmla="*/ 162 w 173"/>
                <a:gd name="T17" fmla="*/ 91 h 114"/>
                <a:gd name="T18" fmla="*/ 150 w 173"/>
                <a:gd name="T19" fmla="*/ 104 h 114"/>
                <a:gd name="T20" fmla="*/ 133 w 173"/>
                <a:gd name="T21" fmla="*/ 111 h 114"/>
                <a:gd name="T22" fmla="*/ 116 w 173"/>
                <a:gd name="T23" fmla="*/ 114 h 114"/>
                <a:gd name="T24" fmla="*/ 58 w 173"/>
                <a:gd name="T25" fmla="*/ 114 h 114"/>
                <a:gd name="T26" fmla="*/ 40 w 173"/>
                <a:gd name="T27" fmla="*/ 111 h 114"/>
                <a:gd name="T28" fmla="*/ 24 w 173"/>
                <a:gd name="T29" fmla="*/ 104 h 114"/>
                <a:gd name="T30" fmla="*/ 12 w 173"/>
                <a:gd name="T31" fmla="*/ 91 h 114"/>
                <a:gd name="T32" fmla="*/ 3 w 173"/>
                <a:gd name="T33" fmla="*/ 76 h 114"/>
                <a:gd name="T34" fmla="*/ 0 w 173"/>
                <a:gd name="T35" fmla="*/ 57 h 114"/>
                <a:gd name="T36" fmla="*/ 3 w 173"/>
                <a:gd name="T37" fmla="*/ 39 h 114"/>
                <a:gd name="T38" fmla="*/ 12 w 173"/>
                <a:gd name="T39" fmla="*/ 24 h 114"/>
                <a:gd name="T40" fmla="*/ 24 w 173"/>
                <a:gd name="T41" fmla="*/ 11 h 114"/>
                <a:gd name="T42" fmla="*/ 40 w 173"/>
                <a:gd name="T43" fmla="*/ 3 h 114"/>
                <a:gd name="T44" fmla="*/ 58 w 173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114">
                  <a:moveTo>
                    <a:pt x="58" y="0"/>
                  </a:moveTo>
                  <a:lnTo>
                    <a:pt x="116" y="0"/>
                  </a:lnTo>
                  <a:lnTo>
                    <a:pt x="133" y="3"/>
                  </a:lnTo>
                  <a:lnTo>
                    <a:pt x="150" y="11"/>
                  </a:lnTo>
                  <a:lnTo>
                    <a:pt x="162" y="24"/>
                  </a:lnTo>
                  <a:lnTo>
                    <a:pt x="170" y="39"/>
                  </a:lnTo>
                  <a:lnTo>
                    <a:pt x="173" y="57"/>
                  </a:lnTo>
                  <a:lnTo>
                    <a:pt x="170" y="76"/>
                  </a:lnTo>
                  <a:lnTo>
                    <a:pt x="162" y="91"/>
                  </a:lnTo>
                  <a:lnTo>
                    <a:pt x="150" y="104"/>
                  </a:lnTo>
                  <a:lnTo>
                    <a:pt x="133" y="111"/>
                  </a:lnTo>
                  <a:lnTo>
                    <a:pt x="116" y="114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509"/>
            <p:cNvSpPr>
              <a:spLocks/>
            </p:cNvSpPr>
            <p:nvPr/>
          </p:nvSpPr>
          <p:spPr bwMode="auto">
            <a:xfrm>
              <a:off x="2009775" y="4583113"/>
              <a:ext cx="36513" cy="17462"/>
            </a:xfrm>
            <a:custGeom>
              <a:avLst/>
              <a:gdLst>
                <a:gd name="T0" fmla="*/ 57 w 230"/>
                <a:gd name="T1" fmla="*/ 0 h 114"/>
                <a:gd name="T2" fmla="*/ 173 w 230"/>
                <a:gd name="T3" fmla="*/ 0 h 114"/>
                <a:gd name="T4" fmla="*/ 190 w 230"/>
                <a:gd name="T5" fmla="*/ 3 h 114"/>
                <a:gd name="T6" fmla="*/ 206 w 230"/>
                <a:gd name="T7" fmla="*/ 11 h 114"/>
                <a:gd name="T8" fmla="*/ 219 w 230"/>
                <a:gd name="T9" fmla="*/ 24 h 114"/>
                <a:gd name="T10" fmla="*/ 227 w 230"/>
                <a:gd name="T11" fmla="*/ 39 h 114"/>
                <a:gd name="T12" fmla="*/ 230 w 230"/>
                <a:gd name="T13" fmla="*/ 57 h 114"/>
                <a:gd name="T14" fmla="*/ 227 w 230"/>
                <a:gd name="T15" fmla="*/ 76 h 114"/>
                <a:gd name="T16" fmla="*/ 219 w 230"/>
                <a:gd name="T17" fmla="*/ 91 h 114"/>
                <a:gd name="T18" fmla="*/ 206 w 230"/>
                <a:gd name="T19" fmla="*/ 104 h 114"/>
                <a:gd name="T20" fmla="*/ 190 w 230"/>
                <a:gd name="T21" fmla="*/ 111 h 114"/>
                <a:gd name="T22" fmla="*/ 173 w 230"/>
                <a:gd name="T23" fmla="*/ 114 h 114"/>
                <a:gd name="T24" fmla="*/ 57 w 230"/>
                <a:gd name="T25" fmla="*/ 114 h 114"/>
                <a:gd name="T26" fmla="*/ 40 w 230"/>
                <a:gd name="T27" fmla="*/ 111 h 114"/>
                <a:gd name="T28" fmla="*/ 24 w 230"/>
                <a:gd name="T29" fmla="*/ 104 h 114"/>
                <a:gd name="T30" fmla="*/ 11 w 230"/>
                <a:gd name="T31" fmla="*/ 91 h 114"/>
                <a:gd name="T32" fmla="*/ 3 w 230"/>
                <a:gd name="T33" fmla="*/ 76 h 114"/>
                <a:gd name="T34" fmla="*/ 0 w 230"/>
                <a:gd name="T35" fmla="*/ 57 h 114"/>
                <a:gd name="T36" fmla="*/ 3 w 230"/>
                <a:gd name="T37" fmla="*/ 39 h 114"/>
                <a:gd name="T38" fmla="*/ 11 w 230"/>
                <a:gd name="T39" fmla="*/ 24 h 114"/>
                <a:gd name="T40" fmla="*/ 24 w 230"/>
                <a:gd name="T41" fmla="*/ 11 h 114"/>
                <a:gd name="T42" fmla="*/ 40 w 230"/>
                <a:gd name="T43" fmla="*/ 3 h 114"/>
                <a:gd name="T44" fmla="*/ 57 w 230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14">
                  <a:moveTo>
                    <a:pt x="57" y="0"/>
                  </a:moveTo>
                  <a:lnTo>
                    <a:pt x="173" y="0"/>
                  </a:lnTo>
                  <a:lnTo>
                    <a:pt x="190" y="3"/>
                  </a:lnTo>
                  <a:lnTo>
                    <a:pt x="206" y="11"/>
                  </a:lnTo>
                  <a:lnTo>
                    <a:pt x="219" y="24"/>
                  </a:lnTo>
                  <a:lnTo>
                    <a:pt x="227" y="39"/>
                  </a:lnTo>
                  <a:lnTo>
                    <a:pt x="230" y="57"/>
                  </a:lnTo>
                  <a:lnTo>
                    <a:pt x="227" y="76"/>
                  </a:lnTo>
                  <a:lnTo>
                    <a:pt x="219" y="91"/>
                  </a:lnTo>
                  <a:lnTo>
                    <a:pt x="206" y="104"/>
                  </a:lnTo>
                  <a:lnTo>
                    <a:pt x="190" y="111"/>
                  </a:lnTo>
                  <a:lnTo>
                    <a:pt x="173" y="114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510"/>
            <p:cNvSpPr>
              <a:spLocks/>
            </p:cNvSpPr>
            <p:nvPr/>
          </p:nvSpPr>
          <p:spPr bwMode="auto">
            <a:xfrm>
              <a:off x="2065338" y="4583113"/>
              <a:ext cx="26988" cy="17462"/>
            </a:xfrm>
            <a:custGeom>
              <a:avLst/>
              <a:gdLst>
                <a:gd name="T0" fmla="*/ 57 w 173"/>
                <a:gd name="T1" fmla="*/ 0 h 114"/>
                <a:gd name="T2" fmla="*/ 115 w 173"/>
                <a:gd name="T3" fmla="*/ 0 h 114"/>
                <a:gd name="T4" fmla="*/ 133 w 173"/>
                <a:gd name="T5" fmla="*/ 3 h 114"/>
                <a:gd name="T6" fmla="*/ 149 w 173"/>
                <a:gd name="T7" fmla="*/ 11 h 114"/>
                <a:gd name="T8" fmla="*/ 161 w 173"/>
                <a:gd name="T9" fmla="*/ 24 h 114"/>
                <a:gd name="T10" fmla="*/ 170 w 173"/>
                <a:gd name="T11" fmla="*/ 39 h 114"/>
                <a:gd name="T12" fmla="*/ 173 w 173"/>
                <a:gd name="T13" fmla="*/ 57 h 114"/>
                <a:gd name="T14" fmla="*/ 170 w 173"/>
                <a:gd name="T15" fmla="*/ 76 h 114"/>
                <a:gd name="T16" fmla="*/ 161 w 173"/>
                <a:gd name="T17" fmla="*/ 91 h 114"/>
                <a:gd name="T18" fmla="*/ 149 w 173"/>
                <a:gd name="T19" fmla="*/ 104 h 114"/>
                <a:gd name="T20" fmla="*/ 133 w 173"/>
                <a:gd name="T21" fmla="*/ 111 h 114"/>
                <a:gd name="T22" fmla="*/ 115 w 173"/>
                <a:gd name="T23" fmla="*/ 114 h 114"/>
                <a:gd name="T24" fmla="*/ 57 w 173"/>
                <a:gd name="T25" fmla="*/ 114 h 114"/>
                <a:gd name="T26" fmla="*/ 40 w 173"/>
                <a:gd name="T27" fmla="*/ 111 h 114"/>
                <a:gd name="T28" fmla="*/ 24 w 173"/>
                <a:gd name="T29" fmla="*/ 104 h 114"/>
                <a:gd name="T30" fmla="*/ 11 w 173"/>
                <a:gd name="T31" fmla="*/ 91 h 114"/>
                <a:gd name="T32" fmla="*/ 3 w 173"/>
                <a:gd name="T33" fmla="*/ 76 h 114"/>
                <a:gd name="T34" fmla="*/ 0 w 173"/>
                <a:gd name="T35" fmla="*/ 57 h 114"/>
                <a:gd name="T36" fmla="*/ 3 w 173"/>
                <a:gd name="T37" fmla="*/ 39 h 114"/>
                <a:gd name="T38" fmla="*/ 11 w 173"/>
                <a:gd name="T39" fmla="*/ 24 h 114"/>
                <a:gd name="T40" fmla="*/ 24 w 173"/>
                <a:gd name="T41" fmla="*/ 11 h 114"/>
                <a:gd name="T42" fmla="*/ 40 w 173"/>
                <a:gd name="T43" fmla="*/ 3 h 114"/>
                <a:gd name="T44" fmla="*/ 57 w 173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114">
                  <a:moveTo>
                    <a:pt x="57" y="0"/>
                  </a:moveTo>
                  <a:lnTo>
                    <a:pt x="115" y="0"/>
                  </a:lnTo>
                  <a:lnTo>
                    <a:pt x="133" y="3"/>
                  </a:lnTo>
                  <a:lnTo>
                    <a:pt x="149" y="11"/>
                  </a:lnTo>
                  <a:lnTo>
                    <a:pt x="161" y="24"/>
                  </a:lnTo>
                  <a:lnTo>
                    <a:pt x="170" y="39"/>
                  </a:lnTo>
                  <a:lnTo>
                    <a:pt x="173" y="57"/>
                  </a:lnTo>
                  <a:lnTo>
                    <a:pt x="170" y="76"/>
                  </a:lnTo>
                  <a:lnTo>
                    <a:pt x="161" y="91"/>
                  </a:lnTo>
                  <a:lnTo>
                    <a:pt x="149" y="104"/>
                  </a:lnTo>
                  <a:lnTo>
                    <a:pt x="133" y="111"/>
                  </a:lnTo>
                  <a:lnTo>
                    <a:pt x="115" y="114"/>
                  </a:lnTo>
                  <a:lnTo>
                    <a:pt x="57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511"/>
            <p:cNvSpPr>
              <a:spLocks/>
            </p:cNvSpPr>
            <p:nvPr/>
          </p:nvSpPr>
          <p:spPr bwMode="auto">
            <a:xfrm>
              <a:off x="2111375" y="4583113"/>
              <a:ext cx="36513" cy="17462"/>
            </a:xfrm>
            <a:custGeom>
              <a:avLst/>
              <a:gdLst>
                <a:gd name="T0" fmla="*/ 58 w 231"/>
                <a:gd name="T1" fmla="*/ 0 h 114"/>
                <a:gd name="T2" fmla="*/ 173 w 231"/>
                <a:gd name="T3" fmla="*/ 0 h 114"/>
                <a:gd name="T4" fmla="*/ 191 w 231"/>
                <a:gd name="T5" fmla="*/ 3 h 114"/>
                <a:gd name="T6" fmla="*/ 207 w 231"/>
                <a:gd name="T7" fmla="*/ 11 h 114"/>
                <a:gd name="T8" fmla="*/ 219 w 231"/>
                <a:gd name="T9" fmla="*/ 24 h 114"/>
                <a:gd name="T10" fmla="*/ 228 w 231"/>
                <a:gd name="T11" fmla="*/ 39 h 114"/>
                <a:gd name="T12" fmla="*/ 231 w 231"/>
                <a:gd name="T13" fmla="*/ 57 h 114"/>
                <a:gd name="T14" fmla="*/ 228 w 231"/>
                <a:gd name="T15" fmla="*/ 76 h 114"/>
                <a:gd name="T16" fmla="*/ 219 w 231"/>
                <a:gd name="T17" fmla="*/ 91 h 114"/>
                <a:gd name="T18" fmla="*/ 207 w 231"/>
                <a:gd name="T19" fmla="*/ 104 h 114"/>
                <a:gd name="T20" fmla="*/ 191 w 231"/>
                <a:gd name="T21" fmla="*/ 111 h 114"/>
                <a:gd name="T22" fmla="*/ 173 w 231"/>
                <a:gd name="T23" fmla="*/ 114 h 114"/>
                <a:gd name="T24" fmla="*/ 58 w 231"/>
                <a:gd name="T25" fmla="*/ 114 h 114"/>
                <a:gd name="T26" fmla="*/ 40 w 231"/>
                <a:gd name="T27" fmla="*/ 111 h 114"/>
                <a:gd name="T28" fmla="*/ 24 w 231"/>
                <a:gd name="T29" fmla="*/ 104 h 114"/>
                <a:gd name="T30" fmla="*/ 12 w 231"/>
                <a:gd name="T31" fmla="*/ 91 h 114"/>
                <a:gd name="T32" fmla="*/ 3 w 231"/>
                <a:gd name="T33" fmla="*/ 76 h 114"/>
                <a:gd name="T34" fmla="*/ 0 w 231"/>
                <a:gd name="T35" fmla="*/ 57 h 114"/>
                <a:gd name="T36" fmla="*/ 3 w 231"/>
                <a:gd name="T37" fmla="*/ 39 h 114"/>
                <a:gd name="T38" fmla="*/ 12 w 231"/>
                <a:gd name="T39" fmla="*/ 24 h 114"/>
                <a:gd name="T40" fmla="*/ 24 w 231"/>
                <a:gd name="T41" fmla="*/ 11 h 114"/>
                <a:gd name="T42" fmla="*/ 40 w 231"/>
                <a:gd name="T43" fmla="*/ 3 h 114"/>
                <a:gd name="T44" fmla="*/ 58 w 231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1" h="114">
                  <a:moveTo>
                    <a:pt x="58" y="0"/>
                  </a:moveTo>
                  <a:lnTo>
                    <a:pt x="173" y="0"/>
                  </a:lnTo>
                  <a:lnTo>
                    <a:pt x="191" y="3"/>
                  </a:lnTo>
                  <a:lnTo>
                    <a:pt x="207" y="11"/>
                  </a:lnTo>
                  <a:lnTo>
                    <a:pt x="219" y="24"/>
                  </a:lnTo>
                  <a:lnTo>
                    <a:pt x="228" y="39"/>
                  </a:lnTo>
                  <a:lnTo>
                    <a:pt x="231" y="57"/>
                  </a:lnTo>
                  <a:lnTo>
                    <a:pt x="228" y="76"/>
                  </a:lnTo>
                  <a:lnTo>
                    <a:pt x="219" y="91"/>
                  </a:lnTo>
                  <a:lnTo>
                    <a:pt x="207" y="104"/>
                  </a:lnTo>
                  <a:lnTo>
                    <a:pt x="191" y="111"/>
                  </a:lnTo>
                  <a:lnTo>
                    <a:pt x="173" y="114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512"/>
            <p:cNvSpPr>
              <a:spLocks/>
            </p:cNvSpPr>
            <p:nvPr/>
          </p:nvSpPr>
          <p:spPr bwMode="auto">
            <a:xfrm>
              <a:off x="2165350" y="4583113"/>
              <a:ext cx="19050" cy="17462"/>
            </a:xfrm>
            <a:custGeom>
              <a:avLst/>
              <a:gdLst>
                <a:gd name="T0" fmla="*/ 58 w 115"/>
                <a:gd name="T1" fmla="*/ 0 h 113"/>
                <a:gd name="T2" fmla="*/ 72 w 115"/>
                <a:gd name="T3" fmla="*/ 2 h 113"/>
                <a:gd name="T4" fmla="*/ 86 w 115"/>
                <a:gd name="T5" fmla="*/ 7 h 113"/>
                <a:gd name="T6" fmla="*/ 99 w 115"/>
                <a:gd name="T7" fmla="*/ 15 h 113"/>
                <a:gd name="T8" fmla="*/ 108 w 115"/>
                <a:gd name="T9" fmla="*/ 28 h 113"/>
                <a:gd name="T10" fmla="*/ 113 w 115"/>
                <a:gd name="T11" fmla="*/ 41 h 113"/>
                <a:gd name="T12" fmla="*/ 115 w 115"/>
                <a:gd name="T13" fmla="*/ 56 h 113"/>
                <a:gd name="T14" fmla="*/ 113 w 115"/>
                <a:gd name="T15" fmla="*/ 71 h 113"/>
                <a:gd name="T16" fmla="*/ 108 w 115"/>
                <a:gd name="T17" fmla="*/ 85 h 113"/>
                <a:gd name="T18" fmla="*/ 99 w 115"/>
                <a:gd name="T19" fmla="*/ 97 h 113"/>
                <a:gd name="T20" fmla="*/ 86 w 115"/>
                <a:gd name="T21" fmla="*/ 106 h 113"/>
                <a:gd name="T22" fmla="*/ 72 w 115"/>
                <a:gd name="T23" fmla="*/ 111 h 113"/>
                <a:gd name="T24" fmla="*/ 58 w 115"/>
                <a:gd name="T25" fmla="*/ 113 h 113"/>
                <a:gd name="T26" fmla="*/ 43 w 115"/>
                <a:gd name="T27" fmla="*/ 111 h 113"/>
                <a:gd name="T28" fmla="*/ 29 w 115"/>
                <a:gd name="T29" fmla="*/ 106 h 113"/>
                <a:gd name="T30" fmla="*/ 17 w 115"/>
                <a:gd name="T31" fmla="*/ 97 h 113"/>
                <a:gd name="T32" fmla="*/ 7 w 115"/>
                <a:gd name="T33" fmla="*/ 85 h 113"/>
                <a:gd name="T34" fmla="*/ 2 w 115"/>
                <a:gd name="T35" fmla="*/ 71 h 113"/>
                <a:gd name="T36" fmla="*/ 0 w 115"/>
                <a:gd name="T37" fmla="*/ 56 h 113"/>
                <a:gd name="T38" fmla="*/ 2 w 115"/>
                <a:gd name="T39" fmla="*/ 41 h 113"/>
                <a:gd name="T40" fmla="*/ 7 w 115"/>
                <a:gd name="T41" fmla="*/ 28 h 113"/>
                <a:gd name="T42" fmla="*/ 17 w 115"/>
                <a:gd name="T43" fmla="*/ 15 h 113"/>
                <a:gd name="T44" fmla="*/ 28 w 115"/>
                <a:gd name="T45" fmla="*/ 7 h 113"/>
                <a:gd name="T46" fmla="*/ 43 w 115"/>
                <a:gd name="T47" fmla="*/ 2 h 113"/>
                <a:gd name="T48" fmla="*/ 58 w 115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5" h="113">
                  <a:moveTo>
                    <a:pt x="58" y="0"/>
                  </a:moveTo>
                  <a:lnTo>
                    <a:pt x="72" y="2"/>
                  </a:lnTo>
                  <a:lnTo>
                    <a:pt x="86" y="7"/>
                  </a:lnTo>
                  <a:lnTo>
                    <a:pt x="99" y="15"/>
                  </a:lnTo>
                  <a:lnTo>
                    <a:pt x="108" y="28"/>
                  </a:lnTo>
                  <a:lnTo>
                    <a:pt x="113" y="41"/>
                  </a:lnTo>
                  <a:lnTo>
                    <a:pt x="115" y="56"/>
                  </a:lnTo>
                  <a:lnTo>
                    <a:pt x="113" y="71"/>
                  </a:lnTo>
                  <a:lnTo>
                    <a:pt x="108" y="85"/>
                  </a:lnTo>
                  <a:lnTo>
                    <a:pt x="99" y="97"/>
                  </a:lnTo>
                  <a:lnTo>
                    <a:pt x="86" y="106"/>
                  </a:lnTo>
                  <a:lnTo>
                    <a:pt x="72" y="111"/>
                  </a:lnTo>
                  <a:lnTo>
                    <a:pt x="58" y="113"/>
                  </a:lnTo>
                  <a:lnTo>
                    <a:pt x="43" y="111"/>
                  </a:lnTo>
                  <a:lnTo>
                    <a:pt x="29" y="106"/>
                  </a:lnTo>
                  <a:lnTo>
                    <a:pt x="17" y="97"/>
                  </a:lnTo>
                  <a:lnTo>
                    <a:pt x="7" y="85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1"/>
                  </a:lnTo>
                  <a:lnTo>
                    <a:pt x="7" y="28"/>
                  </a:lnTo>
                  <a:lnTo>
                    <a:pt x="17" y="15"/>
                  </a:lnTo>
                  <a:lnTo>
                    <a:pt x="28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513"/>
            <p:cNvSpPr>
              <a:spLocks/>
            </p:cNvSpPr>
            <p:nvPr/>
          </p:nvSpPr>
          <p:spPr bwMode="auto">
            <a:xfrm>
              <a:off x="1963738" y="4483100"/>
              <a:ext cx="220663" cy="17462"/>
            </a:xfrm>
            <a:custGeom>
              <a:avLst/>
              <a:gdLst>
                <a:gd name="T0" fmla="*/ 58 w 1384"/>
                <a:gd name="T1" fmla="*/ 0 h 115"/>
                <a:gd name="T2" fmla="*/ 1327 w 1384"/>
                <a:gd name="T3" fmla="*/ 0 h 115"/>
                <a:gd name="T4" fmla="*/ 1344 w 1384"/>
                <a:gd name="T5" fmla="*/ 3 h 115"/>
                <a:gd name="T6" fmla="*/ 1360 w 1384"/>
                <a:gd name="T7" fmla="*/ 12 h 115"/>
                <a:gd name="T8" fmla="*/ 1373 w 1384"/>
                <a:gd name="T9" fmla="*/ 24 h 115"/>
                <a:gd name="T10" fmla="*/ 1381 w 1384"/>
                <a:gd name="T11" fmla="*/ 40 h 115"/>
                <a:gd name="T12" fmla="*/ 1384 w 1384"/>
                <a:gd name="T13" fmla="*/ 58 h 115"/>
                <a:gd name="T14" fmla="*/ 1381 w 1384"/>
                <a:gd name="T15" fmla="*/ 75 h 115"/>
                <a:gd name="T16" fmla="*/ 1373 w 1384"/>
                <a:gd name="T17" fmla="*/ 92 h 115"/>
                <a:gd name="T18" fmla="*/ 1360 w 1384"/>
                <a:gd name="T19" fmla="*/ 104 h 115"/>
                <a:gd name="T20" fmla="*/ 1344 w 1384"/>
                <a:gd name="T21" fmla="*/ 112 h 115"/>
                <a:gd name="T22" fmla="*/ 1327 w 1384"/>
                <a:gd name="T23" fmla="*/ 115 h 115"/>
                <a:gd name="T24" fmla="*/ 58 w 1384"/>
                <a:gd name="T25" fmla="*/ 115 h 115"/>
                <a:gd name="T26" fmla="*/ 40 w 1384"/>
                <a:gd name="T27" fmla="*/ 112 h 115"/>
                <a:gd name="T28" fmla="*/ 24 w 1384"/>
                <a:gd name="T29" fmla="*/ 104 h 115"/>
                <a:gd name="T30" fmla="*/ 12 w 1384"/>
                <a:gd name="T31" fmla="*/ 92 h 115"/>
                <a:gd name="T32" fmla="*/ 3 w 1384"/>
                <a:gd name="T33" fmla="*/ 75 h 115"/>
                <a:gd name="T34" fmla="*/ 0 w 1384"/>
                <a:gd name="T35" fmla="*/ 58 h 115"/>
                <a:gd name="T36" fmla="*/ 3 w 1384"/>
                <a:gd name="T37" fmla="*/ 40 h 115"/>
                <a:gd name="T38" fmla="*/ 12 w 1384"/>
                <a:gd name="T39" fmla="*/ 24 h 115"/>
                <a:gd name="T40" fmla="*/ 24 w 1384"/>
                <a:gd name="T41" fmla="*/ 12 h 115"/>
                <a:gd name="T42" fmla="*/ 40 w 1384"/>
                <a:gd name="T43" fmla="*/ 3 h 115"/>
                <a:gd name="T44" fmla="*/ 58 w 1384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84" h="115">
                  <a:moveTo>
                    <a:pt x="58" y="0"/>
                  </a:moveTo>
                  <a:lnTo>
                    <a:pt x="1327" y="0"/>
                  </a:lnTo>
                  <a:lnTo>
                    <a:pt x="1344" y="3"/>
                  </a:lnTo>
                  <a:lnTo>
                    <a:pt x="1360" y="12"/>
                  </a:lnTo>
                  <a:lnTo>
                    <a:pt x="1373" y="24"/>
                  </a:lnTo>
                  <a:lnTo>
                    <a:pt x="1381" y="40"/>
                  </a:lnTo>
                  <a:lnTo>
                    <a:pt x="1384" y="58"/>
                  </a:lnTo>
                  <a:lnTo>
                    <a:pt x="1381" y="75"/>
                  </a:lnTo>
                  <a:lnTo>
                    <a:pt x="1373" y="92"/>
                  </a:lnTo>
                  <a:lnTo>
                    <a:pt x="1360" y="104"/>
                  </a:lnTo>
                  <a:lnTo>
                    <a:pt x="1344" y="112"/>
                  </a:lnTo>
                  <a:lnTo>
                    <a:pt x="1327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514"/>
            <p:cNvSpPr>
              <a:spLocks/>
            </p:cNvSpPr>
            <p:nvPr/>
          </p:nvSpPr>
          <p:spPr bwMode="auto">
            <a:xfrm>
              <a:off x="1963738" y="4537075"/>
              <a:ext cx="220663" cy="17462"/>
            </a:xfrm>
            <a:custGeom>
              <a:avLst/>
              <a:gdLst>
                <a:gd name="T0" fmla="*/ 58 w 1384"/>
                <a:gd name="T1" fmla="*/ 0 h 115"/>
                <a:gd name="T2" fmla="*/ 1327 w 1384"/>
                <a:gd name="T3" fmla="*/ 0 h 115"/>
                <a:gd name="T4" fmla="*/ 1344 w 1384"/>
                <a:gd name="T5" fmla="*/ 3 h 115"/>
                <a:gd name="T6" fmla="*/ 1360 w 1384"/>
                <a:gd name="T7" fmla="*/ 12 h 115"/>
                <a:gd name="T8" fmla="*/ 1373 w 1384"/>
                <a:gd name="T9" fmla="*/ 24 h 115"/>
                <a:gd name="T10" fmla="*/ 1381 w 1384"/>
                <a:gd name="T11" fmla="*/ 40 h 115"/>
                <a:gd name="T12" fmla="*/ 1384 w 1384"/>
                <a:gd name="T13" fmla="*/ 57 h 115"/>
                <a:gd name="T14" fmla="*/ 1381 w 1384"/>
                <a:gd name="T15" fmla="*/ 76 h 115"/>
                <a:gd name="T16" fmla="*/ 1373 w 1384"/>
                <a:gd name="T17" fmla="*/ 92 h 115"/>
                <a:gd name="T18" fmla="*/ 1360 w 1384"/>
                <a:gd name="T19" fmla="*/ 104 h 115"/>
                <a:gd name="T20" fmla="*/ 1344 w 1384"/>
                <a:gd name="T21" fmla="*/ 112 h 115"/>
                <a:gd name="T22" fmla="*/ 1327 w 1384"/>
                <a:gd name="T23" fmla="*/ 115 h 115"/>
                <a:gd name="T24" fmla="*/ 58 w 1384"/>
                <a:gd name="T25" fmla="*/ 115 h 115"/>
                <a:gd name="T26" fmla="*/ 40 w 1384"/>
                <a:gd name="T27" fmla="*/ 112 h 115"/>
                <a:gd name="T28" fmla="*/ 24 w 1384"/>
                <a:gd name="T29" fmla="*/ 104 h 115"/>
                <a:gd name="T30" fmla="*/ 12 w 1384"/>
                <a:gd name="T31" fmla="*/ 92 h 115"/>
                <a:gd name="T32" fmla="*/ 3 w 1384"/>
                <a:gd name="T33" fmla="*/ 76 h 115"/>
                <a:gd name="T34" fmla="*/ 0 w 1384"/>
                <a:gd name="T35" fmla="*/ 57 h 115"/>
                <a:gd name="T36" fmla="*/ 3 w 1384"/>
                <a:gd name="T37" fmla="*/ 40 h 115"/>
                <a:gd name="T38" fmla="*/ 12 w 1384"/>
                <a:gd name="T39" fmla="*/ 24 h 115"/>
                <a:gd name="T40" fmla="*/ 24 w 1384"/>
                <a:gd name="T41" fmla="*/ 12 h 115"/>
                <a:gd name="T42" fmla="*/ 40 w 1384"/>
                <a:gd name="T43" fmla="*/ 3 h 115"/>
                <a:gd name="T44" fmla="*/ 58 w 1384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84" h="115">
                  <a:moveTo>
                    <a:pt x="58" y="0"/>
                  </a:moveTo>
                  <a:lnTo>
                    <a:pt x="1327" y="0"/>
                  </a:lnTo>
                  <a:lnTo>
                    <a:pt x="1344" y="3"/>
                  </a:lnTo>
                  <a:lnTo>
                    <a:pt x="1360" y="12"/>
                  </a:lnTo>
                  <a:lnTo>
                    <a:pt x="1373" y="24"/>
                  </a:lnTo>
                  <a:lnTo>
                    <a:pt x="1381" y="40"/>
                  </a:lnTo>
                  <a:lnTo>
                    <a:pt x="1384" y="57"/>
                  </a:lnTo>
                  <a:lnTo>
                    <a:pt x="1381" y="76"/>
                  </a:lnTo>
                  <a:lnTo>
                    <a:pt x="1373" y="92"/>
                  </a:lnTo>
                  <a:lnTo>
                    <a:pt x="1360" y="104"/>
                  </a:lnTo>
                  <a:lnTo>
                    <a:pt x="1344" y="112"/>
                  </a:lnTo>
                  <a:lnTo>
                    <a:pt x="1327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6" name="Group 1177"/>
          <p:cNvGrpSpPr/>
          <p:nvPr/>
        </p:nvGrpSpPr>
        <p:grpSpPr>
          <a:xfrm>
            <a:off x="3763857" y="3027381"/>
            <a:ext cx="547687" cy="400050"/>
            <a:chOff x="687388" y="4310063"/>
            <a:chExt cx="547687" cy="400050"/>
          </a:xfrm>
          <a:solidFill>
            <a:srgbClr val="000000"/>
          </a:solidFill>
        </p:grpSpPr>
        <p:sp>
          <p:nvSpPr>
            <p:cNvPr id="247" name="Freeform 519"/>
            <p:cNvSpPr>
              <a:spLocks noEditPoints="1"/>
            </p:cNvSpPr>
            <p:nvPr/>
          </p:nvSpPr>
          <p:spPr bwMode="auto">
            <a:xfrm>
              <a:off x="687388" y="4310063"/>
              <a:ext cx="547687" cy="400050"/>
            </a:xfrm>
            <a:custGeom>
              <a:avLst/>
              <a:gdLst>
                <a:gd name="T0" fmla="*/ 137 w 3450"/>
                <a:gd name="T1" fmla="*/ 2351 h 2522"/>
                <a:gd name="T2" fmla="*/ 243 w 3450"/>
                <a:gd name="T3" fmla="*/ 2407 h 2522"/>
                <a:gd name="T4" fmla="*/ 3297 w 3450"/>
                <a:gd name="T5" fmla="*/ 2370 h 2522"/>
                <a:gd name="T6" fmla="*/ 3335 w 3450"/>
                <a:gd name="T7" fmla="*/ 860 h 2522"/>
                <a:gd name="T8" fmla="*/ 127 w 3450"/>
                <a:gd name="T9" fmla="*/ 712 h 2522"/>
                <a:gd name="T10" fmla="*/ 206 w 3450"/>
                <a:gd name="T11" fmla="*/ 700 h 2522"/>
                <a:gd name="T12" fmla="*/ 463 w 3450"/>
                <a:gd name="T13" fmla="*/ 728 h 2522"/>
                <a:gd name="T14" fmla="*/ 535 w 3450"/>
                <a:gd name="T15" fmla="*/ 691 h 2522"/>
                <a:gd name="T16" fmla="*/ 805 w 3450"/>
                <a:gd name="T17" fmla="*/ 745 h 2522"/>
                <a:gd name="T18" fmla="*/ 863 w 3450"/>
                <a:gd name="T19" fmla="*/ 688 h 2522"/>
                <a:gd name="T20" fmla="*/ 920 w 3450"/>
                <a:gd name="T21" fmla="*/ 745 h 2522"/>
                <a:gd name="T22" fmla="*/ 1190 w 3450"/>
                <a:gd name="T23" fmla="*/ 691 h 2522"/>
                <a:gd name="T24" fmla="*/ 1262 w 3450"/>
                <a:gd name="T25" fmla="*/ 728 h 2522"/>
                <a:gd name="T26" fmla="*/ 1519 w 3450"/>
                <a:gd name="T27" fmla="*/ 700 h 2522"/>
                <a:gd name="T28" fmla="*/ 1599 w 3450"/>
                <a:gd name="T29" fmla="*/ 712 h 2522"/>
                <a:gd name="T30" fmla="*/ 1852 w 3450"/>
                <a:gd name="T31" fmla="*/ 712 h 2522"/>
                <a:gd name="T32" fmla="*/ 1931 w 3450"/>
                <a:gd name="T33" fmla="*/ 700 h 2522"/>
                <a:gd name="T34" fmla="*/ 2188 w 3450"/>
                <a:gd name="T35" fmla="*/ 728 h 2522"/>
                <a:gd name="T36" fmla="*/ 2260 w 3450"/>
                <a:gd name="T37" fmla="*/ 691 h 2522"/>
                <a:gd name="T38" fmla="*/ 2530 w 3450"/>
                <a:gd name="T39" fmla="*/ 745 h 2522"/>
                <a:gd name="T40" fmla="*/ 2588 w 3450"/>
                <a:gd name="T41" fmla="*/ 688 h 2522"/>
                <a:gd name="T42" fmla="*/ 2645 w 3450"/>
                <a:gd name="T43" fmla="*/ 745 h 2522"/>
                <a:gd name="T44" fmla="*/ 2915 w 3450"/>
                <a:gd name="T45" fmla="*/ 691 h 2522"/>
                <a:gd name="T46" fmla="*/ 2987 w 3450"/>
                <a:gd name="T47" fmla="*/ 728 h 2522"/>
                <a:gd name="T48" fmla="*/ 3244 w 3450"/>
                <a:gd name="T49" fmla="*/ 700 h 2522"/>
                <a:gd name="T50" fmla="*/ 3324 w 3450"/>
                <a:gd name="T51" fmla="*/ 712 h 2522"/>
                <a:gd name="T52" fmla="*/ 3324 w 3450"/>
                <a:gd name="T53" fmla="*/ 436 h 2522"/>
                <a:gd name="T54" fmla="*/ 3244 w 3450"/>
                <a:gd name="T55" fmla="*/ 447 h 2522"/>
                <a:gd name="T56" fmla="*/ 2987 w 3450"/>
                <a:gd name="T57" fmla="*/ 420 h 2522"/>
                <a:gd name="T58" fmla="*/ 2915 w 3450"/>
                <a:gd name="T59" fmla="*/ 456 h 2522"/>
                <a:gd name="T60" fmla="*/ 2645 w 3450"/>
                <a:gd name="T61" fmla="*/ 401 h 2522"/>
                <a:gd name="T62" fmla="*/ 2588 w 3450"/>
                <a:gd name="T63" fmla="*/ 459 h 2522"/>
                <a:gd name="T64" fmla="*/ 2530 w 3450"/>
                <a:gd name="T65" fmla="*/ 401 h 2522"/>
                <a:gd name="T66" fmla="*/ 2260 w 3450"/>
                <a:gd name="T67" fmla="*/ 456 h 2522"/>
                <a:gd name="T68" fmla="*/ 2188 w 3450"/>
                <a:gd name="T69" fmla="*/ 420 h 2522"/>
                <a:gd name="T70" fmla="*/ 1931 w 3450"/>
                <a:gd name="T71" fmla="*/ 447 h 2522"/>
                <a:gd name="T72" fmla="*/ 1852 w 3450"/>
                <a:gd name="T73" fmla="*/ 436 h 2522"/>
                <a:gd name="T74" fmla="*/ 1599 w 3450"/>
                <a:gd name="T75" fmla="*/ 436 h 2522"/>
                <a:gd name="T76" fmla="*/ 1519 w 3450"/>
                <a:gd name="T77" fmla="*/ 447 h 2522"/>
                <a:gd name="T78" fmla="*/ 1262 w 3450"/>
                <a:gd name="T79" fmla="*/ 420 h 2522"/>
                <a:gd name="T80" fmla="*/ 1190 w 3450"/>
                <a:gd name="T81" fmla="*/ 456 h 2522"/>
                <a:gd name="T82" fmla="*/ 920 w 3450"/>
                <a:gd name="T83" fmla="*/ 401 h 2522"/>
                <a:gd name="T84" fmla="*/ 863 w 3450"/>
                <a:gd name="T85" fmla="*/ 459 h 2522"/>
                <a:gd name="T86" fmla="*/ 805 w 3450"/>
                <a:gd name="T87" fmla="*/ 401 h 2522"/>
                <a:gd name="T88" fmla="*/ 535 w 3450"/>
                <a:gd name="T89" fmla="*/ 456 h 2522"/>
                <a:gd name="T90" fmla="*/ 463 w 3450"/>
                <a:gd name="T91" fmla="*/ 420 h 2522"/>
                <a:gd name="T92" fmla="*/ 206 w 3450"/>
                <a:gd name="T93" fmla="*/ 447 h 2522"/>
                <a:gd name="T94" fmla="*/ 127 w 3450"/>
                <a:gd name="T95" fmla="*/ 436 h 2522"/>
                <a:gd name="T96" fmla="*/ 193 w 3450"/>
                <a:gd name="T97" fmla="*/ 125 h 2522"/>
                <a:gd name="T98" fmla="*/ 118 w 3450"/>
                <a:gd name="T99" fmla="*/ 217 h 2522"/>
                <a:gd name="T100" fmla="*/ 3332 w 3450"/>
                <a:gd name="T101" fmla="*/ 217 h 2522"/>
                <a:gd name="T102" fmla="*/ 3257 w 3450"/>
                <a:gd name="T103" fmla="*/ 125 h 2522"/>
                <a:gd name="T104" fmla="*/ 3207 w 3450"/>
                <a:gd name="T105" fmla="*/ 0 h 2522"/>
                <a:gd name="T106" fmla="*/ 3379 w 3450"/>
                <a:gd name="T107" fmla="*/ 71 h 2522"/>
                <a:gd name="T108" fmla="*/ 3450 w 3450"/>
                <a:gd name="T109" fmla="*/ 242 h 2522"/>
                <a:gd name="T110" fmla="*/ 3403 w 3450"/>
                <a:gd name="T111" fmla="*/ 2423 h 2522"/>
                <a:gd name="T112" fmla="*/ 3247 w 3450"/>
                <a:gd name="T113" fmla="*/ 2519 h 2522"/>
                <a:gd name="T114" fmla="*/ 131 w 3450"/>
                <a:gd name="T115" fmla="*/ 2495 h 2522"/>
                <a:gd name="T116" fmla="*/ 13 w 3450"/>
                <a:gd name="T117" fmla="*/ 2356 h 2522"/>
                <a:gd name="T118" fmla="*/ 13 w 3450"/>
                <a:gd name="T119" fmla="*/ 166 h 2522"/>
                <a:gd name="T120" fmla="*/ 131 w 3450"/>
                <a:gd name="T121" fmla="*/ 27 h 2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50" h="2522">
                  <a:moveTo>
                    <a:pt x="115" y="860"/>
                  </a:moveTo>
                  <a:lnTo>
                    <a:pt x="115" y="2280"/>
                  </a:lnTo>
                  <a:lnTo>
                    <a:pt x="118" y="2306"/>
                  </a:lnTo>
                  <a:lnTo>
                    <a:pt x="125" y="2330"/>
                  </a:lnTo>
                  <a:lnTo>
                    <a:pt x="137" y="2351"/>
                  </a:lnTo>
                  <a:lnTo>
                    <a:pt x="153" y="2370"/>
                  </a:lnTo>
                  <a:lnTo>
                    <a:pt x="171" y="2386"/>
                  </a:lnTo>
                  <a:lnTo>
                    <a:pt x="193" y="2398"/>
                  </a:lnTo>
                  <a:lnTo>
                    <a:pt x="216" y="2405"/>
                  </a:lnTo>
                  <a:lnTo>
                    <a:pt x="243" y="2407"/>
                  </a:lnTo>
                  <a:lnTo>
                    <a:pt x="3207" y="2407"/>
                  </a:lnTo>
                  <a:lnTo>
                    <a:pt x="3234" y="2405"/>
                  </a:lnTo>
                  <a:lnTo>
                    <a:pt x="3257" y="2398"/>
                  </a:lnTo>
                  <a:lnTo>
                    <a:pt x="3279" y="2386"/>
                  </a:lnTo>
                  <a:lnTo>
                    <a:pt x="3297" y="2370"/>
                  </a:lnTo>
                  <a:lnTo>
                    <a:pt x="3313" y="2351"/>
                  </a:lnTo>
                  <a:lnTo>
                    <a:pt x="3325" y="2330"/>
                  </a:lnTo>
                  <a:lnTo>
                    <a:pt x="3332" y="2306"/>
                  </a:lnTo>
                  <a:lnTo>
                    <a:pt x="3335" y="2280"/>
                  </a:lnTo>
                  <a:lnTo>
                    <a:pt x="3335" y="860"/>
                  </a:lnTo>
                  <a:lnTo>
                    <a:pt x="115" y="860"/>
                  </a:lnTo>
                  <a:close/>
                  <a:moveTo>
                    <a:pt x="115" y="401"/>
                  </a:moveTo>
                  <a:lnTo>
                    <a:pt x="115" y="745"/>
                  </a:lnTo>
                  <a:lnTo>
                    <a:pt x="118" y="728"/>
                  </a:lnTo>
                  <a:lnTo>
                    <a:pt x="127" y="712"/>
                  </a:lnTo>
                  <a:lnTo>
                    <a:pt x="139" y="700"/>
                  </a:lnTo>
                  <a:lnTo>
                    <a:pt x="155" y="691"/>
                  </a:lnTo>
                  <a:lnTo>
                    <a:pt x="173" y="688"/>
                  </a:lnTo>
                  <a:lnTo>
                    <a:pt x="190" y="691"/>
                  </a:lnTo>
                  <a:lnTo>
                    <a:pt x="206" y="700"/>
                  </a:lnTo>
                  <a:lnTo>
                    <a:pt x="219" y="712"/>
                  </a:lnTo>
                  <a:lnTo>
                    <a:pt x="227" y="728"/>
                  </a:lnTo>
                  <a:lnTo>
                    <a:pt x="230" y="745"/>
                  </a:lnTo>
                  <a:lnTo>
                    <a:pt x="460" y="745"/>
                  </a:lnTo>
                  <a:lnTo>
                    <a:pt x="463" y="728"/>
                  </a:lnTo>
                  <a:lnTo>
                    <a:pt x="472" y="712"/>
                  </a:lnTo>
                  <a:lnTo>
                    <a:pt x="483" y="700"/>
                  </a:lnTo>
                  <a:lnTo>
                    <a:pt x="500" y="691"/>
                  </a:lnTo>
                  <a:lnTo>
                    <a:pt x="518" y="688"/>
                  </a:lnTo>
                  <a:lnTo>
                    <a:pt x="535" y="691"/>
                  </a:lnTo>
                  <a:lnTo>
                    <a:pt x="551" y="700"/>
                  </a:lnTo>
                  <a:lnTo>
                    <a:pt x="564" y="712"/>
                  </a:lnTo>
                  <a:lnTo>
                    <a:pt x="572" y="728"/>
                  </a:lnTo>
                  <a:lnTo>
                    <a:pt x="575" y="745"/>
                  </a:lnTo>
                  <a:lnTo>
                    <a:pt x="805" y="745"/>
                  </a:lnTo>
                  <a:lnTo>
                    <a:pt x="808" y="728"/>
                  </a:lnTo>
                  <a:lnTo>
                    <a:pt x="817" y="712"/>
                  </a:lnTo>
                  <a:lnTo>
                    <a:pt x="829" y="700"/>
                  </a:lnTo>
                  <a:lnTo>
                    <a:pt x="845" y="691"/>
                  </a:lnTo>
                  <a:lnTo>
                    <a:pt x="863" y="688"/>
                  </a:lnTo>
                  <a:lnTo>
                    <a:pt x="880" y="691"/>
                  </a:lnTo>
                  <a:lnTo>
                    <a:pt x="896" y="700"/>
                  </a:lnTo>
                  <a:lnTo>
                    <a:pt x="909" y="712"/>
                  </a:lnTo>
                  <a:lnTo>
                    <a:pt x="917" y="728"/>
                  </a:lnTo>
                  <a:lnTo>
                    <a:pt x="920" y="745"/>
                  </a:lnTo>
                  <a:lnTo>
                    <a:pt x="1150" y="745"/>
                  </a:lnTo>
                  <a:lnTo>
                    <a:pt x="1153" y="728"/>
                  </a:lnTo>
                  <a:lnTo>
                    <a:pt x="1162" y="712"/>
                  </a:lnTo>
                  <a:lnTo>
                    <a:pt x="1174" y="700"/>
                  </a:lnTo>
                  <a:lnTo>
                    <a:pt x="1190" y="691"/>
                  </a:lnTo>
                  <a:lnTo>
                    <a:pt x="1208" y="688"/>
                  </a:lnTo>
                  <a:lnTo>
                    <a:pt x="1225" y="691"/>
                  </a:lnTo>
                  <a:lnTo>
                    <a:pt x="1242" y="700"/>
                  </a:lnTo>
                  <a:lnTo>
                    <a:pt x="1254" y="712"/>
                  </a:lnTo>
                  <a:lnTo>
                    <a:pt x="1262" y="728"/>
                  </a:lnTo>
                  <a:lnTo>
                    <a:pt x="1265" y="745"/>
                  </a:lnTo>
                  <a:lnTo>
                    <a:pt x="1495" y="745"/>
                  </a:lnTo>
                  <a:lnTo>
                    <a:pt x="1498" y="728"/>
                  </a:lnTo>
                  <a:lnTo>
                    <a:pt x="1507" y="712"/>
                  </a:lnTo>
                  <a:lnTo>
                    <a:pt x="1519" y="700"/>
                  </a:lnTo>
                  <a:lnTo>
                    <a:pt x="1535" y="691"/>
                  </a:lnTo>
                  <a:lnTo>
                    <a:pt x="1553" y="688"/>
                  </a:lnTo>
                  <a:lnTo>
                    <a:pt x="1570" y="691"/>
                  </a:lnTo>
                  <a:lnTo>
                    <a:pt x="1586" y="700"/>
                  </a:lnTo>
                  <a:lnTo>
                    <a:pt x="1599" y="712"/>
                  </a:lnTo>
                  <a:lnTo>
                    <a:pt x="1607" y="728"/>
                  </a:lnTo>
                  <a:lnTo>
                    <a:pt x="1610" y="745"/>
                  </a:lnTo>
                  <a:lnTo>
                    <a:pt x="1840" y="745"/>
                  </a:lnTo>
                  <a:lnTo>
                    <a:pt x="1843" y="728"/>
                  </a:lnTo>
                  <a:lnTo>
                    <a:pt x="1852" y="712"/>
                  </a:lnTo>
                  <a:lnTo>
                    <a:pt x="1864" y="700"/>
                  </a:lnTo>
                  <a:lnTo>
                    <a:pt x="1880" y="691"/>
                  </a:lnTo>
                  <a:lnTo>
                    <a:pt x="1898" y="688"/>
                  </a:lnTo>
                  <a:lnTo>
                    <a:pt x="1915" y="691"/>
                  </a:lnTo>
                  <a:lnTo>
                    <a:pt x="1931" y="700"/>
                  </a:lnTo>
                  <a:lnTo>
                    <a:pt x="1944" y="712"/>
                  </a:lnTo>
                  <a:lnTo>
                    <a:pt x="1952" y="728"/>
                  </a:lnTo>
                  <a:lnTo>
                    <a:pt x="1955" y="745"/>
                  </a:lnTo>
                  <a:lnTo>
                    <a:pt x="2185" y="745"/>
                  </a:lnTo>
                  <a:lnTo>
                    <a:pt x="2188" y="728"/>
                  </a:lnTo>
                  <a:lnTo>
                    <a:pt x="2197" y="712"/>
                  </a:lnTo>
                  <a:lnTo>
                    <a:pt x="2208" y="700"/>
                  </a:lnTo>
                  <a:lnTo>
                    <a:pt x="2225" y="691"/>
                  </a:lnTo>
                  <a:lnTo>
                    <a:pt x="2243" y="688"/>
                  </a:lnTo>
                  <a:lnTo>
                    <a:pt x="2260" y="691"/>
                  </a:lnTo>
                  <a:lnTo>
                    <a:pt x="2276" y="700"/>
                  </a:lnTo>
                  <a:lnTo>
                    <a:pt x="2289" y="712"/>
                  </a:lnTo>
                  <a:lnTo>
                    <a:pt x="2297" y="728"/>
                  </a:lnTo>
                  <a:lnTo>
                    <a:pt x="2300" y="745"/>
                  </a:lnTo>
                  <a:lnTo>
                    <a:pt x="2530" y="745"/>
                  </a:lnTo>
                  <a:lnTo>
                    <a:pt x="2533" y="728"/>
                  </a:lnTo>
                  <a:lnTo>
                    <a:pt x="2542" y="712"/>
                  </a:lnTo>
                  <a:lnTo>
                    <a:pt x="2554" y="700"/>
                  </a:lnTo>
                  <a:lnTo>
                    <a:pt x="2570" y="691"/>
                  </a:lnTo>
                  <a:lnTo>
                    <a:pt x="2588" y="688"/>
                  </a:lnTo>
                  <a:lnTo>
                    <a:pt x="2605" y="691"/>
                  </a:lnTo>
                  <a:lnTo>
                    <a:pt x="2621" y="700"/>
                  </a:lnTo>
                  <a:lnTo>
                    <a:pt x="2634" y="712"/>
                  </a:lnTo>
                  <a:lnTo>
                    <a:pt x="2642" y="728"/>
                  </a:lnTo>
                  <a:lnTo>
                    <a:pt x="2645" y="745"/>
                  </a:lnTo>
                  <a:lnTo>
                    <a:pt x="2875" y="745"/>
                  </a:lnTo>
                  <a:lnTo>
                    <a:pt x="2878" y="728"/>
                  </a:lnTo>
                  <a:lnTo>
                    <a:pt x="2887" y="712"/>
                  </a:lnTo>
                  <a:lnTo>
                    <a:pt x="2899" y="700"/>
                  </a:lnTo>
                  <a:lnTo>
                    <a:pt x="2915" y="691"/>
                  </a:lnTo>
                  <a:lnTo>
                    <a:pt x="2933" y="688"/>
                  </a:lnTo>
                  <a:lnTo>
                    <a:pt x="2950" y="691"/>
                  </a:lnTo>
                  <a:lnTo>
                    <a:pt x="2967" y="700"/>
                  </a:lnTo>
                  <a:lnTo>
                    <a:pt x="2979" y="712"/>
                  </a:lnTo>
                  <a:lnTo>
                    <a:pt x="2987" y="728"/>
                  </a:lnTo>
                  <a:lnTo>
                    <a:pt x="2990" y="745"/>
                  </a:lnTo>
                  <a:lnTo>
                    <a:pt x="3220" y="745"/>
                  </a:lnTo>
                  <a:lnTo>
                    <a:pt x="3223" y="728"/>
                  </a:lnTo>
                  <a:lnTo>
                    <a:pt x="3232" y="712"/>
                  </a:lnTo>
                  <a:lnTo>
                    <a:pt x="3244" y="700"/>
                  </a:lnTo>
                  <a:lnTo>
                    <a:pt x="3260" y="691"/>
                  </a:lnTo>
                  <a:lnTo>
                    <a:pt x="3278" y="688"/>
                  </a:lnTo>
                  <a:lnTo>
                    <a:pt x="3295" y="691"/>
                  </a:lnTo>
                  <a:lnTo>
                    <a:pt x="3311" y="700"/>
                  </a:lnTo>
                  <a:lnTo>
                    <a:pt x="3324" y="712"/>
                  </a:lnTo>
                  <a:lnTo>
                    <a:pt x="3332" y="728"/>
                  </a:lnTo>
                  <a:lnTo>
                    <a:pt x="3335" y="745"/>
                  </a:lnTo>
                  <a:lnTo>
                    <a:pt x="3335" y="401"/>
                  </a:lnTo>
                  <a:lnTo>
                    <a:pt x="3332" y="420"/>
                  </a:lnTo>
                  <a:lnTo>
                    <a:pt x="3324" y="436"/>
                  </a:lnTo>
                  <a:lnTo>
                    <a:pt x="3311" y="447"/>
                  </a:lnTo>
                  <a:lnTo>
                    <a:pt x="3295" y="456"/>
                  </a:lnTo>
                  <a:lnTo>
                    <a:pt x="3278" y="459"/>
                  </a:lnTo>
                  <a:lnTo>
                    <a:pt x="3260" y="456"/>
                  </a:lnTo>
                  <a:lnTo>
                    <a:pt x="3244" y="447"/>
                  </a:lnTo>
                  <a:lnTo>
                    <a:pt x="3232" y="436"/>
                  </a:lnTo>
                  <a:lnTo>
                    <a:pt x="3223" y="420"/>
                  </a:lnTo>
                  <a:lnTo>
                    <a:pt x="3220" y="401"/>
                  </a:lnTo>
                  <a:lnTo>
                    <a:pt x="2990" y="401"/>
                  </a:lnTo>
                  <a:lnTo>
                    <a:pt x="2987" y="420"/>
                  </a:lnTo>
                  <a:lnTo>
                    <a:pt x="2979" y="436"/>
                  </a:lnTo>
                  <a:lnTo>
                    <a:pt x="2967" y="447"/>
                  </a:lnTo>
                  <a:lnTo>
                    <a:pt x="2950" y="456"/>
                  </a:lnTo>
                  <a:lnTo>
                    <a:pt x="2933" y="459"/>
                  </a:lnTo>
                  <a:lnTo>
                    <a:pt x="2915" y="456"/>
                  </a:lnTo>
                  <a:lnTo>
                    <a:pt x="2899" y="447"/>
                  </a:lnTo>
                  <a:lnTo>
                    <a:pt x="2887" y="436"/>
                  </a:lnTo>
                  <a:lnTo>
                    <a:pt x="2878" y="420"/>
                  </a:lnTo>
                  <a:lnTo>
                    <a:pt x="2875" y="401"/>
                  </a:lnTo>
                  <a:lnTo>
                    <a:pt x="2645" y="401"/>
                  </a:lnTo>
                  <a:lnTo>
                    <a:pt x="2642" y="420"/>
                  </a:lnTo>
                  <a:lnTo>
                    <a:pt x="2634" y="436"/>
                  </a:lnTo>
                  <a:lnTo>
                    <a:pt x="2621" y="447"/>
                  </a:lnTo>
                  <a:lnTo>
                    <a:pt x="2605" y="456"/>
                  </a:lnTo>
                  <a:lnTo>
                    <a:pt x="2588" y="459"/>
                  </a:lnTo>
                  <a:lnTo>
                    <a:pt x="2570" y="456"/>
                  </a:lnTo>
                  <a:lnTo>
                    <a:pt x="2554" y="447"/>
                  </a:lnTo>
                  <a:lnTo>
                    <a:pt x="2542" y="436"/>
                  </a:lnTo>
                  <a:lnTo>
                    <a:pt x="2533" y="420"/>
                  </a:lnTo>
                  <a:lnTo>
                    <a:pt x="2530" y="401"/>
                  </a:lnTo>
                  <a:lnTo>
                    <a:pt x="2300" y="401"/>
                  </a:lnTo>
                  <a:lnTo>
                    <a:pt x="2297" y="420"/>
                  </a:lnTo>
                  <a:lnTo>
                    <a:pt x="2289" y="436"/>
                  </a:lnTo>
                  <a:lnTo>
                    <a:pt x="2276" y="447"/>
                  </a:lnTo>
                  <a:lnTo>
                    <a:pt x="2260" y="456"/>
                  </a:lnTo>
                  <a:lnTo>
                    <a:pt x="2243" y="459"/>
                  </a:lnTo>
                  <a:lnTo>
                    <a:pt x="2225" y="456"/>
                  </a:lnTo>
                  <a:lnTo>
                    <a:pt x="2208" y="447"/>
                  </a:lnTo>
                  <a:lnTo>
                    <a:pt x="2197" y="436"/>
                  </a:lnTo>
                  <a:lnTo>
                    <a:pt x="2188" y="420"/>
                  </a:lnTo>
                  <a:lnTo>
                    <a:pt x="2185" y="401"/>
                  </a:lnTo>
                  <a:lnTo>
                    <a:pt x="1955" y="401"/>
                  </a:lnTo>
                  <a:lnTo>
                    <a:pt x="1952" y="420"/>
                  </a:lnTo>
                  <a:lnTo>
                    <a:pt x="1944" y="436"/>
                  </a:lnTo>
                  <a:lnTo>
                    <a:pt x="1931" y="447"/>
                  </a:lnTo>
                  <a:lnTo>
                    <a:pt x="1915" y="456"/>
                  </a:lnTo>
                  <a:lnTo>
                    <a:pt x="1898" y="459"/>
                  </a:lnTo>
                  <a:lnTo>
                    <a:pt x="1880" y="456"/>
                  </a:lnTo>
                  <a:lnTo>
                    <a:pt x="1864" y="447"/>
                  </a:lnTo>
                  <a:lnTo>
                    <a:pt x="1852" y="436"/>
                  </a:lnTo>
                  <a:lnTo>
                    <a:pt x="1843" y="420"/>
                  </a:lnTo>
                  <a:lnTo>
                    <a:pt x="1840" y="401"/>
                  </a:lnTo>
                  <a:lnTo>
                    <a:pt x="1610" y="401"/>
                  </a:lnTo>
                  <a:lnTo>
                    <a:pt x="1607" y="420"/>
                  </a:lnTo>
                  <a:lnTo>
                    <a:pt x="1599" y="436"/>
                  </a:lnTo>
                  <a:lnTo>
                    <a:pt x="1586" y="447"/>
                  </a:lnTo>
                  <a:lnTo>
                    <a:pt x="1570" y="456"/>
                  </a:lnTo>
                  <a:lnTo>
                    <a:pt x="1553" y="459"/>
                  </a:lnTo>
                  <a:lnTo>
                    <a:pt x="1535" y="456"/>
                  </a:lnTo>
                  <a:lnTo>
                    <a:pt x="1519" y="447"/>
                  </a:lnTo>
                  <a:lnTo>
                    <a:pt x="1507" y="436"/>
                  </a:lnTo>
                  <a:lnTo>
                    <a:pt x="1498" y="420"/>
                  </a:lnTo>
                  <a:lnTo>
                    <a:pt x="1495" y="401"/>
                  </a:lnTo>
                  <a:lnTo>
                    <a:pt x="1265" y="401"/>
                  </a:lnTo>
                  <a:lnTo>
                    <a:pt x="1262" y="420"/>
                  </a:lnTo>
                  <a:lnTo>
                    <a:pt x="1254" y="436"/>
                  </a:lnTo>
                  <a:lnTo>
                    <a:pt x="1242" y="447"/>
                  </a:lnTo>
                  <a:lnTo>
                    <a:pt x="1225" y="456"/>
                  </a:lnTo>
                  <a:lnTo>
                    <a:pt x="1208" y="459"/>
                  </a:lnTo>
                  <a:lnTo>
                    <a:pt x="1190" y="456"/>
                  </a:lnTo>
                  <a:lnTo>
                    <a:pt x="1174" y="447"/>
                  </a:lnTo>
                  <a:lnTo>
                    <a:pt x="1162" y="436"/>
                  </a:lnTo>
                  <a:lnTo>
                    <a:pt x="1153" y="420"/>
                  </a:lnTo>
                  <a:lnTo>
                    <a:pt x="1150" y="401"/>
                  </a:lnTo>
                  <a:lnTo>
                    <a:pt x="920" y="401"/>
                  </a:lnTo>
                  <a:lnTo>
                    <a:pt x="917" y="420"/>
                  </a:lnTo>
                  <a:lnTo>
                    <a:pt x="909" y="436"/>
                  </a:lnTo>
                  <a:lnTo>
                    <a:pt x="896" y="447"/>
                  </a:lnTo>
                  <a:lnTo>
                    <a:pt x="880" y="456"/>
                  </a:lnTo>
                  <a:lnTo>
                    <a:pt x="863" y="459"/>
                  </a:lnTo>
                  <a:lnTo>
                    <a:pt x="845" y="456"/>
                  </a:lnTo>
                  <a:lnTo>
                    <a:pt x="829" y="447"/>
                  </a:lnTo>
                  <a:lnTo>
                    <a:pt x="817" y="436"/>
                  </a:lnTo>
                  <a:lnTo>
                    <a:pt x="808" y="420"/>
                  </a:lnTo>
                  <a:lnTo>
                    <a:pt x="805" y="401"/>
                  </a:lnTo>
                  <a:lnTo>
                    <a:pt x="575" y="401"/>
                  </a:lnTo>
                  <a:lnTo>
                    <a:pt x="572" y="420"/>
                  </a:lnTo>
                  <a:lnTo>
                    <a:pt x="564" y="436"/>
                  </a:lnTo>
                  <a:lnTo>
                    <a:pt x="551" y="447"/>
                  </a:lnTo>
                  <a:lnTo>
                    <a:pt x="535" y="456"/>
                  </a:lnTo>
                  <a:lnTo>
                    <a:pt x="518" y="459"/>
                  </a:lnTo>
                  <a:lnTo>
                    <a:pt x="500" y="456"/>
                  </a:lnTo>
                  <a:lnTo>
                    <a:pt x="483" y="447"/>
                  </a:lnTo>
                  <a:lnTo>
                    <a:pt x="472" y="436"/>
                  </a:lnTo>
                  <a:lnTo>
                    <a:pt x="463" y="420"/>
                  </a:lnTo>
                  <a:lnTo>
                    <a:pt x="460" y="401"/>
                  </a:lnTo>
                  <a:lnTo>
                    <a:pt x="230" y="401"/>
                  </a:lnTo>
                  <a:lnTo>
                    <a:pt x="227" y="420"/>
                  </a:lnTo>
                  <a:lnTo>
                    <a:pt x="219" y="436"/>
                  </a:lnTo>
                  <a:lnTo>
                    <a:pt x="206" y="447"/>
                  </a:lnTo>
                  <a:lnTo>
                    <a:pt x="190" y="456"/>
                  </a:lnTo>
                  <a:lnTo>
                    <a:pt x="173" y="459"/>
                  </a:lnTo>
                  <a:lnTo>
                    <a:pt x="155" y="456"/>
                  </a:lnTo>
                  <a:lnTo>
                    <a:pt x="139" y="447"/>
                  </a:lnTo>
                  <a:lnTo>
                    <a:pt x="127" y="436"/>
                  </a:lnTo>
                  <a:lnTo>
                    <a:pt x="118" y="420"/>
                  </a:lnTo>
                  <a:lnTo>
                    <a:pt x="115" y="401"/>
                  </a:lnTo>
                  <a:close/>
                  <a:moveTo>
                    <a:pt x="243" y="115"/>
                  </a:moveTo>
                  <a:lnTo>
                    <a:pt x="216" y="118"/>
                  </a:lnTo>
                  <a:lnTo>
                    <a:pt x="193" y="125"/>
                  </a:lnTo>
                  <a:lnTo>
                    <a:pt x="171" y="137"/>
                  </a:lnTo>
                  <a:lnTo>
                    <a:pt x="153" y="152"/>
                  </a:lnTo>
                  <a:lnTo>
                    <a:pt x="137" y="171"/>
                  </a:lnTo>
                  <a:lnTo>
                    <a:pt x="125" y="193"/>
                  </a:lnTo>
                  <a:lnTo>
                    <a:pt x="118" y="217"/>
                  </a:lnTo>
                  <a:lnTo>
                    <a:pt x="115" y="242"/>
                  </a:lnTo>
                  <a:lnTo>
                    <a:pt x="115" y="287"/>
                  </a:lnTo>
                  <a:lnTo>
                    <a:pt x="3335" y="287"/>
                  </a:lnTo>
                  <a:lnTo>
                    <a:pt x="3335" y="242"/>
                  </a:lnTo>
                  <a:lnTo>
                    <a:pt x="3332" y="217"/>
                  </a:lnTo>
                  <a:lnTo>
                    <a:pt x="3325" y="193"/>
                  </a:lnTo>
                  <a:lnTo>
                    <a:pt x="3313" y="171"/>
                  </a:lnTo>
                  <a:lnTo>
                    <a:pt x="3297" y="152"/>
                  </a:lnTo>
                  <a:lnTo>
                    <a:pt x="3279" y="137"/>
                  </a:lnTo>
                  <a:lnTo>
                    <a:pt x="3257" y="125"/>
                  </a:lnTo>
                  <a:lnTo>
                    <a:pt x="3234" y="118"/>
                  </a:lnTo>
                  <a:lnTo>
                    <a:pt x="3207" y="115"/>
                  </a:lnTo>
                  <a:lnTo>
                    <a:pt x="243" y="115"/>
                  </a:lnTo>
                  <a:close/>
                  <a:moveTo>
                    <a:pt x="243" y="0"/>
                  </a:moveTo>
                  <a:lnTo>
                    <a:pt x="3207" y="0"/>
                  </a:lnTo>
                  <a:lnTo>
                    <a:pt x="3247" y="3"/>
                  </a:lnTo>
                  <a:lnTo>
                    <a:pt x="3284" y="13"/>
                  </a:lnTo>
                  <a:lnTo>
                    <a:pt x="3319" y="27"/>
                  </a:lnTo>
                  <a:lnTo>
                    <a:pt x="3351" y="47"/>
                  </a:lnTo>
                  <a:lnTo>
                    <a:pt x="3379" y="71"/>
                  </a:lnTo>
                  <a:lnTo>
                    <a:pt x="3403" y="99"/>
                  </a:lnTo>
                  <a:lnTo>
                    <a:pt x="3423" y="132"/>
                  </a:lnTo>
                  <a:lnTo>
                    <a:pt x="3437" y="166"/>
                  </a:lnTo>
                  <a:lnTo>
                    <a:pt x="3447" y="203"/>
                  </a:lnTo>
                  <a:lnTo>
                    <a:pt x="3450" y="242"/>
                  </a:lnTo>
                  <a:lnTo>
                    <a:pt x="3450" y="2280"/>
                  </a:lnTo>
                  <a:lnTo>
                    <a:pt x="3447" y="2320"/>
                  </a:lnTo>
                  <a:lnTo>
                    <a:pt x="3437" y="2356"/>
                  </a:lnTo>
                  <a:lnTo>
                    <a:pt x="3423" y="2392"/>
                  </a:lnTo>
                  <a:lnTo>
                    <a:pt x="3403" y="2423"/>
                  </a:lnTo>
                  <a:lnTo>
                    <a:pt x="3379" y="2451"/>
                  </a:lnTo>
                  <a:lnTo>
                    <a:pt x="3351" y="2475"/>
                  </a:lnTo>
                  <a:lnTo>
                    <a:pt x="3319" y="2495"/>
                  </a:lnTo>
                  <a:lnTo>
                    <a:pt x="3284" y="2510"/>
                  </a:lnTo>
                  <a:lnTo>
                    <a:pt x="3247" y="2519"/>
                  </a:lnTo>
                  <a:lnTo>
                    <a:pt x="3207" y="2522"/>
                  </a:lnTo>
                  <a:lnTo>
                    <a:pt x="243" y="2522"/>
                  </a:lnTo>
                  <a:lnTo>
                    <a:pt x="203" y="2519"/>
                  </a:lnTo>
                  <a:lnTo>
                    <a:pt x="166" y="2510"/>
                  </a:lnTo>
                  <a:lnTo>
                    <a:pt x="131" y="2495"/>
                  </a:lnTo>
                  <a:lnTo>
                    <a:pt x="99" y="2475"/>
                  </a:lnTo>
                  <a:lnTo>
                    <a:pt x="71" y="2451"/>
                  </a:lnTo>
                  <a:lnTo>
                    <a:pt x="47" y="2423"/>
                  </a:lnTo>
                  <a:lnTo>
                    <a:pt x="27" y="2392"/>
                  </a:lnTo>
                  <a:lnTo>
                    <a:pt x="13" y="2356"/>
                  </a:lnTo>
                  <a:lnTo>
                    <a:pt x="3" y="2320"/>
                  </a:lnTo>
                  <a:lnTo>
                    <a:pt x="0" y="2280"/>
                  </a:lnTo>
                  <a:lnTo>
                    <a:pt x="0" y="242"/>
                  </a:lnTo>
                  <a:lnTo>
                    <a:pt x="3" y="203"/>
                  </a:lnTo>
                  <a:lnTo>
                    <a:pt x="13" y="166"/>
                  </a:lnTo>
                  <a:lnTo>
                    <a:pt x="27" y="132"/>
                  </a:lnTo>
                  <a:lnTo>
                    <a:pt x="47" y="99"/>
                  </a:lnTo>
                  <a:lnTo>
                    <a:pt x="71" y="71"/>
                  </a:lnTo>
                  <a:lnTo>
                    <a:pt x="99" y="47"/>
                  </a:lnTo>
                  <a:lnTo>
                    <a:pt x="131" y="27"/>
                  </a:lnTo>
                  <a:lnTo>
                    <a:pt x="166" y="13"/>
                  </a:lnTo>
                  <a:lnTo>
                    <a:pt x="203" y="3"/>
                  </a:lnTo>
                  <a:lnTo>
                    <a:pt x="2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520"/>
            <p:cNvSpPr>
              <a:spLocks noEditPoints="1"/>
            </p:cNvSpPr>
            <p:nvPr/>
          </p:nvSpPr>
          <p:spPr bwMode="auto">
            <a:xfrm>
              <a:off x="989013" y="4464050"/>
              <a:ext cx="200025" cy="200025"/>
            </a:xfrm>
            <a:custGeom>
              <a:avLst/>
              <a:gdLst>
                <a:gd name="T0" fmla="*/ 458 w 1265"/>
                <a:gd name="T1" fmla="*/ 429 h 1261"/>
                <a:gd name="T2" fmla="*/ 428 w 1265"/>
                <a:gd name="T3" fmla="*/ 516 h 1261"/>
                <a:gd name="T4" fmla="*/ 391 w 1265"/>
                <a:gd name="T5" fmla="*/ 597 h 1261"/>
                <a:gd name="T6" fmla="*/ 383 w 1265"/>
                <a:gd name="T7" fmla="*/ 611 h 1261"/>
                <a:gd name="T8" fmla="*/ 397 w 1265"/>
                <a:gd name="T9" fmla="*/ 668 h 1261"/>
                <a:gd name="T10" fmla="*/ 458 w 1265"/>
                <a:gd name="T11" fmla="*/ 767 h 1261"/>
                <a:gd name="T12" fmla="*/ 540 w 1265"/>
                <a:gd name="T13" fmla="*/ 841 h 1261"/>
                <a:gd name="T14" fmla="*/ 566 w 1265"/>
                <a:gd name="T15" fmla="*/ 974 h 1261"/>
                <a:gd name="T16" fmla="*/ 378 w 1265"/>
                <a:gd name="T17" fmla="*/ 1088 h 1261"/>
                <a:gd name="T18" fmla="*/ 345 w 1265"/>
                <a:gd name="T19" fmla="*/ 1146 h 1261"/>
                <a:gd name="T20" fmla="*/ 909 w 1265"/>
                <a:gd name="T21" fmla="*/ 1112 h 1261"/>
                <a:gd name="T22" fmla="*/ 721 w 1265"/>
                <a:gd name="T23" fmla="*/ 1004 h 1261"/>
                <a:gd name="T24" fmla="*/ 690 w 1265"/>
                <a:gd name="T25" fmla="*/ 937 h 1261"/>
                <a:gd name="T26" fmla="*/ 771 w 1265"/>
                <a:gd name="T27" fmla="*/ 810 h 1261"/>
                <a:gd name="T28" fmla="*/ 829 w 1265"/>
                <a:gd name="T29" fmla="*/ 707 h 1261"/>
                <a:gd name="T30" fmla="*/ 879 w 1265"/>
                <a:gd name="T31" fmla="*/ 658 h 1261"/>
                <a:gd name="T32" fmla="*/ 879 w 1265"/>
                <a:gd name="T33" fmla="*/ 603 h 1261"/>
                <a:gd name="T34" fmla="*/ 844 w 1265"/>
                <a:gd name="T35" fmla="*/ 580 h 1261"/>
                <a:gd name="T36" fmla="*/ 830 w 1265"/>
                <a:gd name="T37" fmla="*/ 500 h 1261"/>
                <a:gd name="T38" fmla="*/ 789 w 1265"/>
                <a:gd name="T39" fmla="*/ 440 h 1261"/>
                <a:gd name="T40" fmla="*/ 700 w 1265"/>
                <a:gd name="T41" fmla="*/ 404 h 1261"/>
                <a:gd name="T42" fmla="*/ 578 w 1265"/>
                <a:gd name="T43" fmla="*/ 401 h 1261"/>
                <a:gd name="T44" fmla="*/ 115 w 1265"/>
                <a:gd name="T45" fmla="*/ 114 h 1261"/>
                <a:gd name="T46" fmla="*/ 232 w 1265"/>
                <a:gd name="T47" fmla="*/ 1118 h 1261"/>
                <a:gd name="T48" fmla="*/ 281 w 1265"/>
                <a:gd name="T49" fmla="*/ 1020 h 1261"/>
                <a:gd name="T50" fmla="*/ 421 w 1265"/>
                <a:gd name="T51" fmla="*/ 900 h 1261"/>
                <a:gd name="T52" fmla="*/ 332 w 1265"/>
                <a:gd name="T53" fmla="*/ 763 h 1261"/>
                <a:gd name="T54" fmla="*/ 271 w 1265"/>
                <a:gd name="T55" fmla="*/ 677 h 1261"/>
                <a:gd name="T56" fmla="*/ 280 w 1265"/>
                <a:gd name="T57" fmla="*/ 557 h 1261"/>
                <a:gd name="T58" fmla="*/ 329 w 1265"/>
                <a:gd name="T59" fmla="*/ 445 h 1261"/>
                <a:gd name="T60" fmla="*/ 356 w 1265"/>
                <a:gd name="T61" fmla="*/ 377 h 1261"/>
                <a:gd name="T62" fmla="*/ 361 w 1265"/>
                <a:gd name="T63" fmla="*/ 365 h 1261"/>
                <a:gd name="T64" fmla="*/ 356 w 1265"/>
                <a:gd name="T65" fmla="*/ 332 h 1261"/>
                <a:gd name="T66" fmla="*/ 353 w 1265"/>
                <a:gd name="T67" fmla="*/ 249 h 1261"/>
                <a:gd name="T68" fmla="*/ 404 w 1265"/>
                <a:gd name="T69" fmla="*/ 210 h 1261"/>
                <a:gd name="T70" fmla="*/ 464 w 1265"/>
                <a:gd name="T71" fmla="*/ 234 h 1261"/>
                <a:gd name="T72" fmla="*/ 518 w 1265"/>
                <a:gd name="T73" fmla="*/ 273 h 1261"/>
                <a:gd name="T74" fmla="*/ 606 w 1265"/>
                <a:gd name="T75" fmla="*/ 285 h 1261"/>
                <a:gd name="T76" fmla="*/ 756 w 1265"/>
                <a:gd name="T77" fmla="*/ 300 h 1261"/>
                <a:gd name="T78" fmla="*/ 867 w 1265"/>
                <a:gd name="T79" fmla="*/ 357 h 1261"/>
                <a:gd name="T80" fmla="*/ 929 w 1265"/>
                <a:gd name="T81" fmla="*/ 441 h 1261"/>
                <a:gd name="T82" fmla="*/ 967 w 1265"/>
                <a:gd name="T83" fmla="*/ 527 h 1261"/>
                <a:gd name="T84" fmla="*/ 996 w 1265"/>
                <a:gd name="T85" fmla="*/ 611 h 1261"/>
                <a:gd name="T86" fmla="*/ 972 w 1265"/>
                <a:gd name="T87" fmla="*/ 726 h 1261"/>
                <a:gd name="T88" fmla="*/ 895 w 1265"/>
                <a:gd name="T89" fmla="*/ 840 h 1261"/>
                <a:gd name="T90" fmla="*/ 933 w 1265"/>
                <a:gd name="T91" fmla="*/ 985 h 1261"/>
                <a:gd name="T92" fmla="*/ 1014 w 1265"/>
                <a:gd name="T93" fmla="*/ 1064 h 1261"/>
                <a:gd name="T94" fmla="*/ 1150 w 1265"/>
                <a:gd name="T95" fmla="*/ 1146 h 1261"/>
                <a:gd name="T96" fmla="*/ 1265 w 1265"/>
                <a:gd name="T97" fmla="*/ 0 h 1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65" h="1261">
                  <a:moveTo>
                    <a:pt x="475" y="380"/>
                  </a:moveTo>
                  <a:lnTo>
                    <a:pt x="472" y="395"/>
                  </a:lnTo>
                  <a:lnTo>
                    <a:pt x="467" y="411"/>
                  </a:lnTo>
                  <a:lnTo>
                    <a:pt x="458" y="429"/>
                  </a:lnTo>
                  <a:lnTo>
                    <a:pt x="453" y="440"/>
                  </a:lnTo>
                  <a:lnTo>
                    <a:pt x="446" y="457"/>
                  </a:lnTo>
                  <a:lnTo>
                    <a:pt x="437" y="485"/>
                  </a:lnTo>
                  <a:lnTo>
                    <a:pt x="428" y="516"/>
                  </a:lnTo>
                  <a:lnTo>
                    <a:pt x="424" y="550"/>
                  </a:lnTo>
                  <a:lnTo>
                    <a:pt x="421" y="580"/>
                  </a:lnTo>
                  <a:lnTo>
                    <a:pt x="394" y="595"/>
                  </a:lnTo>
                  <a:lnTo>
                    <a:pt x="391" y="597"/>
                  </a:lnTo>
                  <a:lnTo>
                    <a:pt x="387" y="599"/>
                  </a:lnTo>
                  <a:lnTo>
                    <a:pt x="385" y="603"/>
                  </a:lnTo>
                  <a:lnTo>
                    <a:pt x="383" y="606"/>
                  </a:lnTo>
                  <a:lnTo>
                    <a:pt x="383" y="611"/>
                  </a:lnTo>
                  <a:lnTo>
                    <a:pt x="383" y="650"/>
                  </a:lnTo>
                  <a:lnTo>
                    <a:pt x="385" y="658"/>
                  </a:lnTo>
                  <a:lnTo>
                    <a:pt x="391" y="663"/>
                  </a:lnTo>
                  <a:lnTo>
                    <a:pt x="397" y="668"/>
                  </a:lnTo>
                  <a:lnTo>
                    <a:pt x="427" y="677"/>
                  </a:lnTo>
                  <a:lnTo>
                    <a:pt x="435" y="707"/>
                  </a:lnTo>
                  <a:lnTo>
                    <a:pt x="446" y="738"/>
                  </a:lnTo>
                  <a:lnTo>
                    <a:pt x="458" y="767"/>
                  </a:lnTo>
                  <a:lnTo>
                    <a:pt x="474" y="791"/>
                  </a:lnTo>
                  <a:lnTo>
                    <a:pt x="493" y="810"/>
                  </a:lnTo>
                  <a:lnTo>
                    <a:pt x="515" y="827"/>
                  </a:lnTo>
                  <a:lnTo>
                    <a:pt x="540" y="841"/>
                  </a:lnTo>
                  <a:lnTo>
                    <a:pt x="575" y="855"/>
                  </a:lnTo>
                  <a:lnTo>
                    <a:pt x="575" y="936"/>
                  </a:lnTo>
                  <a:lnTo>
                    <a:pt x="572" y="956"/>
                  </a:lnTo>
                  <a:lnTo>
                    <a:pt x="566" y="974"/>
                  </a:lnTo>
                  <a:lnTo>
                    <a:pt x="556" y="991"/>
                  </a:lnTo>
                  <a:lnTo>
                    <a:pt x="542" y="1004"/>
                  </a:lnTo>
                  <a:lnTo>
                    <a:pt x="526" y="1015"/>
                  </a:lnTo>
                  <a:lnTo>
                    <a:pt x="378" y="1088"/>
                  </a:lnTo>
                  <a:lnTo>
                    <a:pt x="364" y="1097"/>
                  </a:lnTo>
                  <a:lnTo>
                    <a:pt x="354" y="1112"/>
                  </a:lnTo>
                  <a:lnTo>
                    <a:pt x="347" y="1127"/>
                  </a:lnTo>
                  <a:lnTo>
                    <a:pt x="345" y="1146"/>
                  </a:lnTo>
                  <a:lnTo>
                    <a:pt x="345" y="1146"/>
                  </a:lnTo>
                  <a:lnTo>
                    <a:pt x="920" y="1146"/>
                  </a:lnTo>
                  <a:lnTo>
                    <a:pt x="916" y="1128"/>
                  </a:lnTo>
                  <a:lnTo>
                    <a:pt x="909" y="1112"/>
                  </a:lnTo>
                  <a:lnTo>
                    <a:pt x="898" y="1098"/>
                  </a:lnTo>
                  <a:lnTo>
                    <a:pt x="882" y="1088"/>
                  </a:lnTo>
                  <a:lnTo>
                    <a:pt x="737" y="1015"/>
                  </a:lnTo>
                  <a:lnTo>
                    <a:pt x="721" y="1004"/>
                  </a:lnTo>
                  <a:lnTo>
                    <a:pt x="707" y="991"/>
                  </a:lnTo>
                  <a:lnTo>
                    <a:pt x="698" y="974"/>
                  </a:lnTo>
                  <a:lnTo>
                    <a:pt x="692" y="956"/>
                  </a:lnTo>
                  <a:lnTo>
                    <a:pt x="690" y="937"/>
                  </a:lnTo>
                  <a:lnTo>
                    <a:pt x="690" y="855"/>
                  </a:lnTo>
                  <a:lnTo>
                    <a:pt x="725" y="841"/>
                  </a:lnTo>
                  <a:lnTo>
                    <a:pt x="749" y="827"/>
                  </a:lnTo>
                  <a:lnTo>
                    <a:pt x="771" y="810"/>
                  </a:lnTo>
                  <a:lnTo>
                    <a:pt x="790" y="791"/>
                  </a:lnTo>
                  <a:lnTo>
                    <a:pt x="806" y="767"/>
                  </a:lnTo>
                  <a:lnTo>
                    <a:pt x="819" y="738"/>
                  </a:lnTo>
                  <a:lnTo>
                    <a:pt x="829" y="707"/>
                  </a:lnTo>
                  <a:lnTo>
                    <a:pt x="837" y="677"/>
                  </a:lnTo>
                  <a:lnTo>
                    <a:pt x="867" y="668"/>
                  </a:lnTo>
                  <a:lnTo>
                    <a:pt x="875" y="663"/>
                  </a:lnTo>
                  <a:lnTo>
                    <a:pt x="879" y="658"/>
                  </a:lnTo>
                  <a:lnTo>
                    <a:pt x="881" y="650"/>
                  </a:lnTo>
                  <a:lnTo>
                    <a:pt x="881" y="611"/>
                  </a:lnTo>
                  <a:lnTo>
                    <a:pt x="881" y="606"/>
                  </a:lnTo>
                  <a:lnTo>
                    <a:pt x="879" y="603"/>
                  </a:lnTo>
                  <a:lnTo>
                    <a:pt x="877" y="599"/>
                  </a:lnTo>
                  <a:lnTo>
                    <a:pt x="874" y="597"/>
                  </a:lnTo>
                  <a:lnTo>
                    <a:pt x="870" y="595"/>
                  </a:lnTo>
                  <a:lnTo>
                    <a:pt x="844" y="580"/>
                  </a:lnTo>
                  <a:lnTo>
                    <a:pt x="840" y="551"/>
                  </a:lnTo>
                  <a:lnTo>
                    <a:pt x="838" y="533"/>
                  </a:lnTo>
                  <a:lnTo>
                    <a:pt x="834" y="516"/>
                  </a:lnTo>
                  <a:lnTo>
                    <a:pt x="830" y="500"/>
                  </a:lnTo>
                  <a:lnTo>
                    <a:pt x="822" y="483"/>
                  </a:lnTo>
                  <a:lnTo>
                    <a:pt x="814" y="468"/>
                  </a:lnTo>
                  <a:lnTo>
                    <a:pt x="802" y="454"/>
                  </a:lnTo>
                  <a:lnTo>
                    <a:pt x="789" y="440"/>
                  </a:lnTo>
                  <a:lnTo>
                    <a:pt x="772" y="429"/>
                  </a:lnTo>
                  <a:lnTo>
                    <a:pt x="751" y="419"/>
                  </a:lnTo>
                  <a:lnTo>
                    <a:pt x="728" y="410"/>
                  </a:lnTo>
                  <a:lnTo>
                    <a:pt x="700" y="404"/>
                  </a:lnTo>
                  <a:lnTo>
                    <a:pt x="669" y="401"/>
                  </a:lnTo>
                  <a:lnTo>
                    <a:pt x="632" y="399"/>
                  </a:lnTo>
                  <a:lnTo>
                    <a:pt x="615" y="400"/>
                  </a:lnTo>
                  <a:lnTo>
                    <a:pt x="578" y="401"/>
                  </a:lnTo>
                  <a:lnTo>
                    <a:pt x="542" y="398"/>
                  </a:lnTo>
                  <a:lnTo>
                    <a:pt x="508" y="390"/>
                  </a:lnTo>
                  <a:lnTo>
                    <a:pt x="475" y="380"/>
                  </a:lnTo>
                  <a:close/>
                  <a:moveTo>
                    <a:pt x="115" y="114"/>
                  </a:moveTo>
                  <a:lnTo>
                    <a:pt x="115" y="1146"/>
                  </a:lnTo>
                  <a:lnTo>
                    <a:pt x="230" y="1146"/>
                  </a:lnTo>
                  <a:lnTo>
                    <a:pt x="230" y="1146"/>
                  </a:lnTo>
                  <a:lnTo>
                    <a:pt x="232" y="1118"/>
                  </a:lnTo>
                  <a:lnTo>
                    <a:pt x="238" y="1091"/>
                  </a:lnTo>
                  <a:lnTo>
                    <a:pt x="248" y="1065"/>
                  </a:lnTo>
                  <a:lnTo>
                    <a:pt x="263" y="1041"/>
                  </a:lnTo>
                  <a:lnTo>
                    <a:pt x="281" y="1020"/>
                  </a:lnTo>
                  <a:lnTo>
                    <a:pt x="302" y="1001"/>
                  </a:lnTo>
                  <a:lnTo>
                    <a:pt x="325" y="985"/>
                  </a:lnTo>
                  <a:lnTo>
                    <a:pt x="452" y="923"/>
                  </a:lnTo>
                  <a:lnTo>
                    <a:pt x="421" y="900"/>
                  </a:lnTo>
                  <a:lnTo>
                    <a:pt x="393" y="872"/>
                  </a:lnTo>
                  <a:lnTo>
                    <a:pt x="369" y="840"/>
                  </a:lnTo>
                  <a:lnTo>
                    <a:pt x="349" y="803"/>
                  </a:lnTo>
                  <a:lnTo>
                    <a:pt x="332" y="763"/>
                  </a:lnTo>
                  <a:lnTo>
                    <a:pt x="310" y="747"/>
                  </a:lnTo>
                  <a:lnTo>
                    <a:pt x="292" y="726"/>
                  </a:lnTo>
                  <a:lnTo>
                    <a:pt x="280" y="703"/>
                  </a:lnTo>
                  <a:lnTo>
                    <a:pt x="271" y="677"/>
                  </a:lnTo>
                  <a:lnTo>
                    <a:pt x="268" y="650"/>
                  </a:lnTo>
                  <a:lnTo>
                    <a:pt x="268" y="611"/>
                  </a:lnTo>
                  <a:lnTo>
                    <a:pt x="271" y="583"/>
                  </a:lnTo>
                  <a:lnTo>
                    <a:pt x="280" y="557"/>
                  </a:lnTo>
                  <a:lnTo>
                    <a:pt x="294" y="533"/>
                  </a:lnTo>
                  <a:lnTo>
                    <a:pt x="313" y="512"/>
                  </a:lnTo>
                  <a:lnTo>
                    <a:pt x="319" y="478"/>
                  </a:lnTo>
                  <a:lnTo>
                    <a:pt x="329" y="445"/>
                  </a:lnTo>
                  <a:lnTo>
                    <a:pt x="339" y="413"/>
                  </a:lnTo>
                  <a:lnTo>
                    <a:pt x="348" y="395"/>
                  </a:lnTo>
                  <a:lnTo>
                    <a:pt x="355" y="380"/>
                  </a:lnTo>
                  <a:lnTo>
                    <a:pt x="356" y="377"/>
                  </a:lnTo>
                  <a:lnTo>
                    <a:pt x="358" y="373"/>
                  </a:lnTo>
                  <a:lnTo>
                    <a:pt x="359" y="370"/>
                  </a:lnTo>
                  <a:lnTo>
                    <a:pt x="360" y="367"/>
                  </a:lnTo>
                  <a:lnTo>
                    <a:pt x="361" y="365"/>
                  </a:lnTo>
                  <a:lnTo>
                    <a:pt x="361" y="362"/>
                  </a:lnTo>
                  <a:lnTo>
                    <a:pt x="360" y="357"/>
                  </a:lnTo>
                  <a:lnTo>
                    <a:pt x="359" y="348"/>
                  </a:lnTo>
                  <a:lnTo>
                    <a:pt x="356" y="332"/>
                  </a:lnTo>
                  <a:lnTo>
                    <a:pt x="351" y="305"/>
                  </a:lnTo>
                  <a:lnTo>
                    <a:pt x="348" y="282"/>
                  </a:lnTo>
                  <a:lnTo>
                    <a:pt x="349" y="264"/>
                  </a:lnTo>
                  <a:lnTo>
                    <a:pt x="353" y="249"/>
                  </a:lnTo>
                  <a:lnTo>
                    <a:pt x="361" y="234"/>
                  </a:lnTo>
                  <a:lnTo>
                    <a:pt x="373" y="223"/>
                  </a:lnTo>
                  <a:lnTo>
                    <a:pt x="388" y="214"/>
                  </a:lnTo>
                  <a:lnTo>
                    <a:pt x="404" y="210"/>
                  </a:lnTo>
                  <a:lnTo>
                    <a:pt x="421" y="210"/>
                  </a:lnTo>
                  <a:lnTo>
                    <a:pt x="437" y="214"/>
                  </a:lnTo>
                  <a:lnTo>
                    <a:pt x="451" y="222"/>
                  </a:lnTo>
                  <a:lnTo>
                    <a:pt x="464" y="234"/>
                  </a:lnTo>
                  <a:lnTo>
                    <a:pt x="470" y="241"/>
                  </a:lnTo>
                  <a:lnTo>
                    <a:pt x="480" y="250"/>
                  </a:lnTo>
                  <a:lnTo>
                    <a:pt x="495" y="260"/>
                  </a:lnTo>
                  <a:lnTo>
                    <a:pt x="518" y="273"/>
                  </a:lnTo>
                  <a:lnTo>
                    <a:pt x="541" y="281"/>
                  </a:lnTo>
                  <a:lnTo>
                    <a:pt x="565" y="285"/>
                  </a:lnTo>
                  <a:lnTo>
                    <a:pt x="587" y="286"/>
                  </a:lnTo>
                  <a:lnTo>
                    <a:pt x="606" y="285"/>
                  </a:lnTo>
                  <a:lnTo>
                    <a:pt x="632" y="284"/>
                  </a:lnTo>
                  <a:lnTo>
                    <a:pt x="678" y="286"/>
                  </a:lnTo>
                  <a:lnTo>
                    <a:pt x="719" y="291"/>
                  </a:lnTo>
                  <a:lnTo>
                    <a:pt x="756" y="300"/>
                  </a:lnTo>
                  <a:lnTo>
                    <a:pt x="790" y="310"/>
                  </a:lnTo>
                  <a:lnTo>
                    <a:pt x="819" y="324"/>
                  </a:lnTo>
                  <a:lnTo>
                    <a:pt x="845" y="339"/>
                  </a:lnTo>
                  <a:lnTo>
                    <a:pt x="867" y="357"/>
                  </a:lnTo>
                  <a:lnTo>
                    <a:pt x="887" y="376"/>
                  </a:lnTo>
                  <a:lnTo>
                    <a:pt x="904" y="397"/>
                  </a:lnTo>
                  <a:lnTo>
                    <a:pt x="917" y="419"/>
                  </a:lnTo>
                  <a:lnTo>
                    <a:pt x="929" y="441"/>
                  </a:lnTo>
                  <a:lnTo>
                    <a:pt x="938" y="464"/>
                  </a:lnTo>
                  <a:lnTo>
                    <a:pt x="946" y="487"/>
                  </a:lnTo>
                  <a:lnTo>
                    <a:pt x="951" y="511"/>
                  </a:lnTo>
                  <a:lnTo>
                    <a:pt x="967" y="527"/>
                  </a:lnTo>
                  <a:lnTo>
                    <a:pt x="979" y="546"/>
                  </a:lnTo>
                  <a:lnTo>
                    <a:pt x="989" y="567"/>
                  </a:lnTo>
                  <a:lnTo>
                    <a:pt x="994" y="588"/>
                  </a:lnTo>
                  <a:lnTo>
                    <a:pt x="996" y="611"/>
                  </a:lnTo>
                  <a:lnTo>
                    <a:pt x="996" y="650"/>
                  </a:lnTo>
                  <a:lnTo>
                    <a:pt x="994" y="677"/>
                  </a:lnTo>
                  <a:lnTo>
                    <a:pt x="985" y="703"/>
                  </a:lnTo>
                  <a:lnTo>
                    <a:pt x="972" y="726"/>
                  </a:lnTo>
                  <a:lnTo>
                    <a:pt x="954" y="747"/>
                  </a:lnTo>
                  <a:lnTo>
                    <a:pt x="932" y="763"/>
                  </a:lnTo>
                  <a:lnTo>
                    <a:pt x="915" y="804"/>
                  </a:lnTo>
                  <a:lnTo>
                    <a:pt x="895" y="840"/>
                  </a:lnTo>
                  <a:lnTo>
                    <a:pt x="871" y="872"/>
                  </a:lnTo>
                  <a:lnTo>
                    <a:pt x="843" y="900"/>
                  </a:lnTo>
                  <a:lnTo>
                    <a:pt x="812" y="924"/>
                  </a:lnTo>
                  <a:lnTo>
                    <a:pt x="933" y="985"/>
                  </a:lnTo>
                  <a:lnTo>
                    <a:pt x="958" y="1000"/>
                  </a:lnTo>
                  <a:lnTo>
                    <a:pt x="980" y="1019"/>
                  </a:lnTo>
                  <a:lnTo>
                    <a:pt x="999" y="1040"/>
                  </a:lnTo>
                  <a:lnTo>
                    <a:pt x="1014" y="1064"/>
                  </a:lnTo>
                  <a:lnTo>
                    <a:pt x="1024" y="1090"/>
                  </a:lnTo>
                  <a:lnTo>
                    <a:pt x="1031" y="1118"/>
                  </a:lnTo>
                  <a:lnTo>
                    <a:pt x="1035" y="1146"/>
                  </a:lnTo>
                  <a:lnTo>
                    <a:pt x="1150" y="1146"/>
                  </a:lnTo>
                  <a:lnTo>
                    <a:pt x="1150" y="114"/>
                  </a:lnTo>
                  <a:lnTo>
                    <a:pt x="115" y="114"/>
                  </a:lnTo>
                  <a:close/>
                  <a:moveTo>
                    <a:pt x="0" y="0"/>
                  </a:moveTo>
                  <a:lnTo>
                    <a:pt x="1265" y="0"/>
                  </a:lnTo>
                  <a:lnTo>
                    <a:pt x="1265" y="1261"/>
                  </a:lnTo>
                  <a:lnTo>
                    <a:pt x="0" y="126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521"/>
            <p:cNvSpPr>
              <a:spLocks/>
            </p:cNvSpPr>
            <p:nvPr/>
          </p:nvSpPr>
          <p:spPr bwMode="auto">
            <a:xfrm>
              <a:off x="733425" y="4483100"/>
              <a:ext cx="100012" cy="17462"/>
            </a:xfrm>
            <a:custGeom>
              <a:avLst/>
              <a:gdLst>
                <a:gd name="T0" fmla="*/ 57 w 632"/>
                <a:gd name="T1" fmla="*/ 0 h 115"/>
                <a:gd name="T2" fmla="*/ 575 w 632"/>
                <a:gd name="T3" fmla="*/ 0 h 115"/>
                <a:gd name="T4" fmla="*/ 592 w 632"/>
                <a:gd name="T5" fmla="*/ 3 h 115"/>
                <a:gd name="T6" fmla="*/ 608 w 632"/>
                <a:gd name="T7" fmla="*/ 12 h 115"/>
                <a:gd name="T8" fmla="*/ 621 w 632"/>
                <a:gd name="T9" fmla="*/ 24 h 115"/>
                <a:gd name="T10" fmla="*/ 629 w 632"/>
                <a:gd name="T11" fmla="*/ 40 h 115"/>
                <a:gd name="T12" fmla="*/ 632 w 632"/>
                <a:gd name="T13" fmla="*/ 58 h 115"/>
                <a:gd name="T14" fmla="*/ 629 w 632"/>
                <a:gd name="T15" fmla="*/ 75 h 115"/>
                <a:gd name="T16" fmla="*/ 621 w 632"/>
                <a:gd name="T17" fmla="*/ 92 h 115"/>
                <a:gd name="T18" fmla="*/ 608 w 632"/>
                <a:gd name="T19" fmla="*/ 104 h 115"/>
                <a:gd name="T20" fmla="*/ 592 w 632"/>
                <a:gd name="T21" fmla="*/ 112 h 115"/>
                <a:gd name="T22" fmla="*/ 575 w 632"/>
                <a:gd name="T23" fmla="*/ 115 h 115"/>
                <a:gd name="T24" fmla="*/ 57 w 632"/>
                <a:gd name="T25" fmla="*/ 115 h 115"/>
                <a:gd name="T26" fmla="*/ 39 w 632"/>
                <a:gd name="T27" fmla="*/ 112 h 115"/>
                <a:gd name="T28" fmla="*/ 24 w 632"/>
                <a:gd name="T29" fmla="*/ 104 h 115"/>
                <a:gd name="T30" fmla="*/ 11 w 632"/>
                <a:gd name="T31" fmla="*/ 92 h 115"/>
                <a:gd name="T32" fmla="*/ 3 w 632"/>
                <a:gd name="T33" fmla="*/ 75 h 115"/>
                <a:gd name="T34" fmla="*/ 0 w 632"/>
                <a:gd name="T35" fmla="*/ 58 h 115"/>
                <a:gd name="T36" fmla="*/ 3 w 632"/>
                <a:gd name="T37" fmla="*/ 40 h 115"/>
                <a:gd name="T38" fmla="*/ 11 w 632"/>
                <a:gd name="T39" fmla="*/ 24 h 115"/>
                <a:gd name="T40" fmla="*/ 24 w 632"/>
                <a:gd name="T41" fmla="*/ 12 h 115"/>
                <a:gd name="T42" fmla="*/ 39 w 632"/>
                <a:gd name="T43" fmla="*/ 3 h 115"/>
                <a:gd name="T44" fmla="*/ 57 w 63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2" h="115">
                  <a:moveTo>
                    <a:pt x="57" y="0"/>
                  </a:moveTo>
                  <a:lnTo>
                    <a:pt x="575" y="0"/>
                  </a:lnTo>
                  <a:lnTo>
                    <a:pt x="592" y="3"/>
                  </a:lnTo>
                  <a:lnTo>
                    <a:pt x="608" y="12"/>
                  </a:lnTo>
                  <a:lnTo>
                    <a:pt x="621" y="24"/>
                  </a:lnTo>
                  <a:lnTo>
                    <a:pt x="629" y="40"/>
                  </a:lnTo>
                  <a:lnTo>
                    <a:pt x="632" y="58"/>
                  </a:lnTo>
                  <a:lnTo>
                    <a:pt x="629" y="75"/>
                  </a:lnTo>
                  <a:lnTo>
                    <a:pt x="621" y="92"/>
                  </a:lnTo>
                  <a:lnTo>
                    <a:pt x="608" y="104"/>
                  </a:lnTo>
                  <a:lnTo>
                    <a:pt x="592" y="112"/>
                  </a:lnTo>
                  <a:lnTo>
                    <a:pt x="57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522"/>
            <p:cNvSpPr>
              <a:spLocks/>
            </p:cNvSpPr>
            <p:nvPr/>
          </p:nvSpPr>
          <p:spPr bwMode="auto">
            <a:xfrm>
              <a:off x="852488" y="4483100"/>
              <a:ext cx="100012" cy="17462"/>
            </a:xfrm>
            <a:custGeom>
              <a:avLst/>
              <a:gdLst>
                <a:gd name="T0" fmla="*/ 58 w 633"/>
                <a:gd name="T1" fmla="*/ 0 h 115"/>
                <a:gd name="T2" fmla="*/ 575 w 633"/>
                <a:gd name="T3" fmla="*/ 0 h 115"/>
                <a:gd name="T4" fmla="*/ 593 w 633"/>
                <a:gd name="T5" fmla="*/ 3 h 115"/>
                <a:gd name="T6" fmla="*/ 608 w 633"/>
                <a:gd name="T7" fmla="*/ 12 h 115"/>
                <a:gd name="T8" fmla="*/ 621 w 633"/>
                <a:gd name="T9" fmla="*/ 24 h 115"/>
                <a:gd name="T10" fmla="*/ 629 w 633"/>
                <a:gd name="T11" fmla="*/ 40 h 115"/>
                <a:gd name="T12" fmla="*/ 633 w 633"/>
                <a:gd name="T13" fmla="*/ 58 h 115"/>
                <a:gd name="T14" fmla="*/ 629 w 633"/>
                <a:gd name="T15" fmla="*/ 75 h 115"/>
                <a:gd name="T16" fmla="*/ 621 w 633"/>
                <a:gd name="T17" fmla="*/ 92 h 115"/>
                <a:gd name="T18" fmla="*/ 608 w 633"/>
                <a:gd name="T19" fmla="*/ 104 h 115"/>
                <a:gd name="T20" fmla="*/ 593 w 633"/>
                <a:gd name="T21" fmla="*/ 112 h 115"/>
                <a:gd name="T22" fmla="*/ 575 w 633"/>
                <a:gd name="T23" fmla="*/ 115 h 115"/>
                <a:gd name="T24" fmla="*/ 58 w 633"/>
                <a:gd name="T25" fmla="*/ 115 h 115"/>
                <a:gd name="T26" fmla="*/ 40 w 633"/>
                <a:gd name="T27" fmla="*/ 112 h 115"/>
                <a:gd name="T28" fmla="*/ 23 w 633"/>
                <a:gd name="T29" fmla="*/ 104 h 115"/>
                <a:gd name="T30" fmla="*/ 12 w 633"/>
                <a:gd name="T31" fmla="*/ 92 h 115"/>
                <a:gd name="T32" fmla="*/ 3 w 633"/>
                <a:gd name="T33" fmla="*/ 75 h 115"/>
                <a:gd name="T34" fmla="*/ 0 w 633"/>
                <a:gd name="T35" fmla="*/ 58 h 115"/>
                <a:gd name="T36" fmla="*/ 3 w 633"/>
                <a:gd name="T37" fmla="*/ 40 h 115"/>
                <a:gd name="T38" fmla="*/ 12 w 633"/>
                <a:gd name="T39" fmla="*/ 24 h 115"/>
                <a:gd name="T40" fmla="*/ 23 w 633"/>
                <a:gd name="T41" fmla="*/ 12 h 115"/>
                <a:gd name="T42" fmla="*/ 40 w 633"/>
                <a:gd name="T43" fmla="*/ 3 h 115"/>
                <a:gd name="T44" fmla="*/ 58 w 63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3" h="115">
                  <a:moveTo>
                    <a:pt x="58" y="0"/>
                  </a:moveTo>
                  <a:lnTo>
                    <a:pt x="575" y="0"/>
                  </a:lnTo>
                  <a:lnTo>
                    <a:pt x="593" y="3"/>
                  </a:lnTo>
                  <a:lnTo>
                    <a:pt x="608" y="12"/>
                  </a:lnTo>
                  <a:lnTo>
                    <a:pt x="621" y="24"/>
                  </a:lnTo>
                  <a:lnTo>
                    <a:pt x="629" y="40"/>
                  </a:lnTo>
                  <a:lnTo>
                    <a:pt x="633" y="58"/>
                  </a:lnTo>
                  <a:lnTo>
                    <a:pt x="629" y="75"/>
                  </a:lnTo>
                  <a:lnTo>
                    <a:pt x="621" y="92"/>
                  </a:lnTo>
                  <a:lnTo>
                    <a:pt x="608" y="104"/>
                  </a:lnTo>
                  <a:lnTo>
                    <a:pt x="593" y="112"/>
                  </a:lnTo>
                  <a:lnTo>
                    <a:pt x="575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523"/>
            <p:cNvSpPr>
              <a:spLocks/>
            </p:cNvSpPr>
            <p:nvPr/>
          </p:nvSpPr>
          <p:spPr bwMode="auto">
            <a:xfrm>
              <a:off x="733425" y="4527550"/>
              <a:ext cx="26987" cy="19050"/>
            </a:xfrm>
            <a:custGeom>
              <a:avLst/>
              <a:gdLst>
                <a:gd name="T0" fmla="*/ 57 w 172"/>
                <a:gd name="T1" fmla="*/ 0 h 114"/>
                <a:gd name="T2" fmla="*/ 115 w 172"/>
                <a:gd name="T3" fmla="*/ 0 h 114"/>
                <a:gd name="T4" fmla="*/ 132 w 172"/>
                <a:gd name="T5" fmla="*/ 3 h 114"/>
                <a:gd name="T6" fmla="*/ 148 w 172"/>
                <a:gd name="T7" fmla="*/ 11 h 114"/>
                <a:gd name="T8" fmla="*/ 161 w 172"/>
                <a:gd name="T9" fmla="*/ 24 h 114"/>
                <a:gd name="T10" fmla="*/ 169 w 172"/>
                <a:gd name="T11" fmla="*/ 39 h 114"/>
                <a:gd name="T12" fmla="*/ 172 w 172"/>
                <a:gd name="T13" fmla="*/ 57 h 114"/>
                <a:gd name="T14" fmla="*/ 169 w 172"/>
                <a:gd name="T15" fmla="*/ 75 h 114"/>
                <a:gd name="T16" fmla="*/ 161 w 172"/>
                <a:gd name="T17" fmla="*/ 92 h 114"/>
                <a:gd name="T18" fmla="*/ 148 w 172"/>
                <a:gd name="T19" fmla="*/ 104 h 114"/>
                <a:gd name="T20" fmla="*/ 132 w 172"/>
                <a:gd name="T21" fmla="*/ 111 h 114"/>
                <a:gd name="T22" fmla="*/ 115 w 172"/>
                <a:gd name="T23" fmla="*/ 114 h 114"/>
                <a:gd name="T24" fmla="*/ 57 w 172"/>
                <a:gd name="T25" fmla="*/ 114 h 114"/>
                <a:gd name="T26" fmla="*/ 39 w 172"/>
                <a:gd name="T27" fmla="*/ 111 h 114"/>
                <a:gd name="T28" fmla="*/ 24 w 172"/>
                <a:gd name="T29" fmla="*/ 104 h 114"/>
                <a:gd name="T30" fmla="*/ 11 w 172"/>
                <a:gd name="T31" fmla="*/ 92 h 114"/>
                <a:gd name="T32" fmla="*/ 3 w 172"/>
                <a:gd name="T33" fmla="*/ 75 h 114"/>
                <a:gd name="T34" fmla="*/ 0 w 172"/>
                <a:gd name="T35" fmla="*/ 57 h 114"/>
                <a:gd name="T36" fmla="*/ 3 w 172"/>
                <a:gd name="T37" fmla="*/ 39 h 114"/>
                <a:gd name="T38" fmla="*/ 11 w 172"/>
                <a:gd name="T39" fmla="*/ 24 h 114"/>
                <a:gd name="T40" fmla="*/ 24 w 172"/>
                <a:gd name="T41" fmla="*/ 11 h 114"/>
                <a:gd name="T42" fmla="*/ 39 w 172"/>
                <a:gd name="T43" fmla="*/ 3 h 114"/>
                <a:gd name="T44" fmla="*/ 57 w 172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4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2" y="57"/>
                  </a:lnTo>
                  <a:lnTo>
                    <a:pt x="169" y="75"/>
                  </a:lnTo>
                  <a:lnTo>
                    <a:pt x="161" y="92"/>
                  </a:lnTo>
                  <a:lnTo>
                    <a:pt x="148" y="104"/>
                  </a:lnTo>
                  <a:lnTo>
                    <a:pt x="132" y="111"/>
                  </a:lnTo>
                  <a:lnTo>
                    <a:pt x="115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524"/>
            <p:cNvSpPr>
              <a:spLocks/>
            </p:cNvSpPr>
            <p:nvPr/>
          </p:nvSpPr>
          <p:spPr bwMode="auto">
            <a:xfrm>
              <a:off x="779463" y="4527550"/>
              <a:ext cx="36512" cy="19050"/>
            </a:xfrm>
            <a:custGeom>
              <a:avLst/>
              <a:gdLst>
                <a:gd name="T0" fmla="*/ 58 w 230"/>
                <a:gd name="T1" fmla="*/ 0 h 114"/>
                <a:gd name="T2" fmla="*/ 173 w 230"/>
                <a:gd name="T3" fmla="*/ 0 h 114"/>
                <a:gd name="T4" fmla="*/ 190 w 230"/>
                <a:gd name="T5" fmla="*/ 3 h 114"/>
                <a:gd name="T6" fmla="*/ 206 w 230"/>
                <a:gd name="T7" fmla="*/ 11 h 114"/>
                <a:gd name="T8" fmla="*/ 219 w 230"/>
                <a:gd name="T9" fmla="*/ 24 h 114"/>
                <a:gd name="T10" fmla="*/ 227 w 230"/>
                <a:gd name="T11" fmla="*/ 39 h 114"/>
                <a:gd name="T12" fmla="*/ 230 w 230"/>
                <a:gd name="T13" fmla="*/ 57 h 114"/>
                <a:gd name="T14" fmla="*/ 227 w 230"/>
                <a:gd name="T15" fmla="*/ 75 h 114"/>
                <a:gd name="T16" fmla="*/ 219 w 230"/>
                <a:gd name="T17" fmla="*/ 92 h 114"/>
                <a:gd name="T18" fmla="*/ 206 w 230"/>
                <a:gd name="T19" fmla="*/ 104 h 114"/>
                <a:gd name="T20" fmla="*/ 190 w 230"/>
                <a:gd name="T21" fmla="*/ 111 h 114"/>
                <a:gd name="T22" fmla="*/ 173 w 230"/>
                <a:gd name="T23" fmla="*/ 114 h 114"/>
                <a:gd name="T24" fmla="*/ 58 w 230"/>
                <a:gd name="T25" fmla="*/ 114 h 114"/>
                <a:gd name="T26" fmla="*/ 40 w 230"/>
                <a:gd name="T27" fmla="*/ 111 h 114"/>
                <a:gd name="T28" fmla="*/ 24 w 230"/>
                <a:gd name="T29" fmla="*/ 104 h 114"/>
                <a:gd name="T30" fmla="*/ 12 w 230"/>
                <a:gd name="T31" fmla="*/ 92 h 114"/>
                <a:gd name="T32" fmla="*/ 3 w 230"/>
                <a:gd name="T33" fmla="*/ 75 h 114"/>
                <a:gd name="T34" fmla="*/ 0 w 230"/>
                <a:gd name="T35" fmla="*/ 57 h 114"/>
                <a:gd name="T36" fmla="*/ 3 w 230"/>
                <a:gd name="T37" fmla="*/ 39 h 114"/>
                <a:gd name="T38" fmla="*/ 12 w 230"/>
                <a:gd name="T39" fmla="*/ 24 h 114"/>
                <a:gd name="T40" fmla="*/ 24 w 230"/>
                <a:gd name="T41" fmla="*/ 11 h 114"/>
                <a:gd name="T42" fmla="*/ 40 w 230"/>
                <a:gd name="T43" fmla="*/ 3 h 114"/>
                <a:gd name="T44" fmla="*/ 58 w 230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14">
                  <a:moveTo>
                    <a:pt x="58" y="0"/>
                  </a:moveTo>
                  <a:lnTo>
                    <a:pt x="173" y="0"/>
                  </a:lnTo>
                  <a:lnTo>
                    <a:pt x="190" y="3"/>
                  </a:lnTo>
                  <a:lnTo>
                    <a:pt x="206" y="11"/>
                  </a:lnTo>
                  <a:lnTo>
                    <a:pt x="219" y="24"/>
                  </a:lnTo>
                  <a:lnTo>
                    <a:pt x="227" y="39"/>
                  </a:lnTo>
                  <a:lnTo>
                    <a:pt x="230" y="57"/>
                  </a:lnTo>
                  <a:lnTo>
                    <a:pt x="227" y="75"/>
                  </a:lnTo>
                  <a:lnTo>
                    <a:pt x="219" y="92"/>
                  </a:lnTo>
                  <a:lnTo>
                    <a:pt x="206" y="104"/>
                  </a:lnTo>
                  <a:lnTo>
                    <a:pt x="190" y="111"/>
                  </a:lnTo>
                  <a:lnTo>
                    <a:pt x="173" y="114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525"/>
            <p:cNvSpPr>
              <a:spLocks/>
            </p:cNvSpPr>
            <p:nvPr/>
          </p:nvSpPr>
          <p:spPr bwMode="auto">
            <a:xfrm>
              <a:off x="833438" y="4527550"/>
              <a:ext cx="26987" cy="19050"/>
            </a:xfrm>
            <a:custGeom>
              <a:avLst/>
              <a:gdLst>
                <a:gd name="T0" fmla="*/ 58 w 173"/>
                <a:gd name="T1" fmla="*/ 0 h 114"/>
                <a:gd name="T2" fmla="*/ 115 w 173"/>
                <a:gd name="T3" fmla="*/ 0 h 114"/>
                <a:gd name="T4" fmla="*/ 133 w 173"/>
                <a:gd name="T5" fmla="*/ 3 h 114"/>
                <a:gd name="T6" fmla="*/ 148 w 173"/>
                <a:gd name="T7" fmla="*/ 11 h 114"/>
                <a:gd name="T8" fmla="*/ 161 w 173"/>
                <a:gd name="T9" fmla="*/ 24 h 114"/>
                <a:gd name="T10" fmla="*/ 169 w 173"/>
                <a:gd name="T11" fmla="*/ 39 h 114"/>
                <a:gd name="T12" fmla="*/ 173 w 173"/>
                <a:gd name="T13" fmla="*/ 57 h 114"/>
                <a:gd name="T14" fmla="*/ 169 w 173"/>
                <a:gd name="T15" fmla="*/ 75 h 114"/>
                <a:gd name="T16" fmla="*/ 161 w 173"/>
                <a:gd name="T17" fmla="*/ 92 h 114"/>
                <a:gd name="T18" fmla="*/ 148 w 173"/>
                <a:gd name="T19" fmla="*/ 104 h 114"/>
                <a:gd name="T20" fmla="*/ 133 w 173"/>
                <a:gd name="T21" fmla="*/ 111 h 114"/>
                <a:gd name="T22" fmla="*/ 115 w 173"/>
                <a:gd name="T23" fmla="*/ 114 h 114"/>
                <a:gd name="T24" fmla="*/ 58 w 173"/>
                <a:gd name="T25" fmla="*/ 114 h 114"/>
                <a:gd name="T26" fmla="*/ 40 w 173"/>
                <a:gd name="T27" fmla="*/ 111 h 114"/>
                <a:gd name="T28" fmla="*/ 24 w 173"/>
                <a:gd name="T29" fmla="*/ 104 h 114"/>
                <a:gd name="T30" fmla="*/ 12 w 173"/>
                <a:gd name="T31" fmla="*/ 92 h 114"/>
                <a:gd name="T32" fmla="*/ 3 w 173"/>
                <a:gd name="T33" fmla="*/ 75 h 114"/>
                <a:gd name="T34" fmla="*/ 0 w 173"/>
                <a:gd name="T35" fmla="*/ 57 h 114"/>
                <a:gd name="T36" fmla="*/ 3 w 173"/>
                <a:gd name="T37" fmla="*/ 39 h 114"/>
                <a:gd name="T38" fmla="*/ 12 w 173"/>
                <a:gd name="T39" fmla="*/ 24 h 114"/>
                <a:gd name="T40" fmla="*/ 24 w 173"/>
                <a:gd name="T41" fmla="*/ 11 h 114"/>
                <a:gd name="T42" fmla="*/ 40 w 173"/>
                <a:gd name="T43" fmla="*/ 3 h 114"/>
                <a:gd name="T44" fmla="*/ 58 w 173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114">
                  <a:moveTo>
                    <a:pt x="58" y="0"/>
                  </a:moveTo>
                  <a:lnTo>
                    <a:pt x="115" y="0"/>
                  </a:lnTo>
                  <a:lnTo>
                    <a:pt x="133" y="3"/>
                  </a:lnTo>
                  <a:lnTo>
                    <a:pt x="148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3" y="57"/>
                  </a:lnTo>
                  <a:lnTo>
                    <a:pt x="169" y="75"/>
                  </a:lnTo>
                  <a:lnTo>
                    <a:pt x="161" y="92"/>
                  </a:lnTo>
                  <a:lnTo>
                    <a:pt x="148" y="104"/>
                  </a:lnTo>
                  <a:lnTo>
                    <a:pt x="133" y="111"/>
                  </a:lnTo>
                  <a:lnTo>
                    <a:pt x="115" y="114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526"/>
            <p:cNvSpPr>
              <a:spLocks/>
            </p:cNvSpPr>
            <p:nvPr/>
          </p:nvSpPr>
          <p:spPr bwMode="auto">
            <a:xfrm>
              <a:off x="879475" y="4527550"/>
              <a:ext cx="36512" cy="19050"/>
            </a:xfrm>
            <a:custGeom>
              <a:avLst/>
              <a:gdLst>
                <a:gd name="T0" fmla="*/ 57 w 230"/>
                <a:gd name="T1" fmla="*/ 0 h 114"/>
                <a:gd name="T2" fmla="*/ 172 w 230"/>
                <a:gd name="T3" fmla="*/ 0 h 114"/>
                <a:gd name="T4" fmla="*/ 190 w 230"/>
                <a:gd name="T5" fmla="*/ 3 h 114"/>
                <a:gd name="T6" fmla="*/ 205 w 230"/>
                <a:gd name="T7" fmla="*/ 11 h 114"/>
                <a:gd name="T8" fmla="*/ 218 w 230"/>
                <a:gd name="T9" fmla="*/ 24 h 114"/>
                <a:gd name="T10" fmla="*/ 226 w 230"/>
                <a:gd name="T11" fmla="*/ 39 h 114"/>
                <a:gd name="T12" fmla="*/ 230 w 230"/>
                <a:gd name="T13" fmla="*/ 57 h 114"/>
                <a:gd name="T14" fmla="*/ 226 w 230"/>
                <a:gd name="T15" fmla="*/ 75 h 114"/>
                <a:gd name="T16" fmla="*/ 218 w 230"/>
                <a:gd name="T17" fmla="*/ 92 h 114"/>
                <a:gd name="T18" fmla="*/ 205 w 230"/>
                <a:gd name="T19" fmla="*/ 104 h 114"/>
                <a:gd name="T20" fmla="*/ 190 w 230"/>
                <a:gd name="T21" fmla="*/ 111 h 114"/>
                <a:gd name="T22" fmla="*/ 172 w 230"/>
                <a:gd name="T23" fmla="*/ 114 h 114"/>
                <a:gd name="T24" fmla="*/ 57 w 230"/>
                <a:gd name="T25" fmla="*/ 114 h 114"/>
                <a:gd name="T26" fmla="*/ 39 w 230"/>
                <a:gd name="T27" fmla="*/ 111 h 114"/>
                <a:gd name="T28" fmla="*/ 24 w 230"/>
                <a:gd name="T29" fmla="*/ 104 h 114"/>
                <a:gd name="T30" fmla="*/ 11 w 230"/>
                <a:gd name="T31" fmla="*/ 92 h 114"/>
                <a:gd name="T32" fmla="*/ 3 w 230"/>
                <a:gd name="T33" fmla="*/ 75 h 114"/>
                <a:gd name="T34" fmla="*/ 0 w 230"/>
                <a:gd name="T35" fmla="*/ 57 h 114"/>
                <a:gd name="T36" fmla="*/ 3 w 230"/>
                <a:gd name="T37" fmla="*/ 39 h 114"/>
                <a:gd name="T38" fmla="*/ 11 w 230"/>
                <a:gd name="T39" fmla="*/ 24 h 114"/>
                <a:gd name="T40" fmla="*/ 24 w 230"/>
                <a:gd name="T41" fmla="*/ 11 h 114"/>
                <a:gd name="T42" fmla="*/ 39 w 230"/>
                <a:gd name="T43" fmla="*/ 3 h 114"/>
                <a:gd name="T44" fmla="*/ 57 w 230"/>
                <a:gd name="T4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14">
                  <a:moveTo>
                    <a:pt x="57" y="0"/>
                  </a:moveTo>
                  <a:lnTo>
                    <a:pt x="172" y="0"/>
                  </a:lnTo>
                  <a:lnTo>
                    <a:pt x="190" y="3"/>
                  </a:lnTo>
                  <a:lnTo>
                    <a:pt x="205" y="11"/>
                  </a:lnTo>
                  <a:lnTo>
                    <a:pt x="218" y="24"/>
                  </a:lnTo>
                  <a:lnTo>
                    <a:pt x="226" y="39"/>
                  </a:lnTo>
                  <a:lnTo>
                    <a:pt x="230" y="57"/>
                  </a:lnTo>
                  <a:lnTo>
                    <a:pt x="226" y="75"/>
                  </a:lnTo>
                  <a:lnTo>
                    <a:pt x="218" y="92"/>
                  </a:lnTo>
                  <a:lnTo>
                    <a:pt x="205" y="104"/>
                  </a:lnTo>
                  <a:lnTo>
                    <a:pt x="190" y="111"/>
                  </a:lnTo>
                  <a:lnTo>
                    <a:pt x="172" y="114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527"/>
            <p:cNvSpPr>
              <a:spLocks/>
            </p:cNvSpPr>
            <p:nvPr/>
          </p:nvSpPr>
          <p:spPr bwMode="auto">
            <a:xfrm>
              <a:off x="933450" y="4527550"/>
              <a:ext cx="19050" cy="19050"/>
            </a:xfrm>
            <a:custGeom>
              <a:avLst/>
              <a:gdLst>
                <a:gd name="T0" fmla="*/ 57 w 115"/>
                <a:gd name="T1" fmla="*/ 0 h 113"/>
                <a:gd name="T2" fmla="*/ 72 w 115"/>
                <a:gd name="T3" fmla="*/ 2 h 113"/>
                <a:gd name="T4" fmla="*/ 86 w 115"/>
                <a:gd name="T5" fmla="*/ 7 h 113"/>
                <a:gd name="T6" fmla="*/ 98 w 115"/>
                <a:gd name="T7" fmla="*/ 15 h 113"/>
                <a:gd name="T8" fmla="*/ 107 w 115"/>
                <a:gd name="T9" fmla="*/ 28 h 113"/>
                <a:gd name="T10" fmla="*/ 112 w 115"/>
                <a:gd name="T11" fmla="*/ 42 h 113"/>
                <a:gd name="T12" fmla="*/ 115 w 115"/>
                <a:gd name="T13" fmla="*/ 56 h 113"/>
                <a:gd name="T14" fmla="*/ 112 w 115"/>
                <a:gd name="T15" fmla="*/ 71 h 113"/>
                <a:gd name="T16" fmla="*/ 107 w 115"/>
                <a:gd name="T17" fmla="*/ 84 h 113"/>
                <a:gd name="T18" fmla="*/ 98 w 115"/>
                <a:gd name="T19" fmla="*/ 97 h 113"/>
                <a:gd name="T20" fmla="*/ 85 w 115"/>
                <a:gd name="T21" fmla="*/ 106 h 113"/>
                <a:gd name="T22" fmla="*/ 72 w 115"/>
                <a:gd name="T23" fmla="*/ 111 h 113"/>
                <a:gd name="T24" fmla="*/ 57 w 115"/>
                <a:gd name="T25" fmla="*/ 113 h 113"/>
                <a:gd name="T26" fmla="*/ 42 w 115"/>
                <a:gd name="T27" fmla="*/ 111 h 113"/>
                <a:gd name="T28" fmla="*/ 29 w 115"/>
                <a:gd name="T29" fmla="*/ 106 h 113"/>
                <a:gd name="T30" fmla="*/ 16 w 115"/>
                <a:gd name="T31" fmla="*/ 97 h 113"/>
                <a:gd name="T32" fmla="*/ 7 w 115"/>
                <a:gd name="T33" fmla="*/ 85 h 113"/>
                <a:gd name="T34" fmla="*/ 2 w 115"/>
                <a:gd name="T35" fmla="*/ 71 h 113"/>
                <a:gd name="T36" fmla="*/ 0 w 115"/>
                <a:gd name="T37" fmla="*/ 56 h 113"/>
                <a:gd name="T38" fmla="*/ 2 w 115"/>
                <a:gd name="T39" fmla="*/ 42 h 113"/>
                <a:gd name="T40" fmla="*/ 7 w 115"/>
                <a:gd name="T41" fmla="*/ 27 h 113"/>
                <a:gd name="T42" fmla="*/ 16 w 115"/>
                <a:gd name="T43" fmla="*/ 15 h 113"/>
                <a:gd name="T44" fmla="*/ 28 w 115"/>
                <a:gd name="T45" fmla="*/ 7 h 113"/>
                <a:gd name="T46" fmla="*/ 42 w 115"/>
                <a:gd name="T47" fmla="*/ 2 h 113"/>
                <a:gd name="T48" fmla="*/ 57 w 115"/>
                <a:gd name="T4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5" h="113">
                  <a:moveTo>
                    <a:pt x="57" y="0"/>
                  </a:moveTo>
                  <a:lnTo>
                    <a:pt x="72" y="2"/>
                  </a:lnTo>
                  <a:lnTo>
                    <a:pt x="86" y="7"/>
                  </a:lnTo>
                  <a:lnTo>
                    <a:pt x="98" y="15"/>
                  </a:lnTo>
                  <a:lnTo>
                    <a:pt x="107" y="28"/>
                  </a:lnTo>
                  <a:lnTo>
                    <a:pt x="112" y="42"/>
                  </a:lnTo>
                  <a:lnTo>
                    <a:pt x="115" y="56"/>
                  </a:lnTo>
                  <a:lnTo>
                    <a:pt x="112" y="71"/>
                  </a:lnTo>
                  <a:lnTo>
                    <a:pt x="107" y="84"/>
                  </a:lnTo>
                  <a:lnTo>
                    <a:pt x="98" y="97"/>
                  </a:lnTo>
                  <a:lnTo>
                    <a:pt x="85" y="106"/>
                  </a:lnTo>
                  <a:lnTo>
                    <a:pt x="72" y="111"/>
                  </a:lnTo>
                  <a:lnTo>
                    <a:pt x="57" y="113"/>
                  </a:lnTo>
                  <a:lnTo>
                    <a:pt x="42" y="111"/>
                  </a:lnTo>
                  <a:lnTo>
                    <a:pt x="29" y="106"/>
                  </a:lnTo>
                  <a:lnTo>
                    <a:pt x="16" y="97"/>
                  </a:lnTo>
                  <a:lnTo>
                    <a:pt x="7" y="85"/>
                  </a:lnTo>
                  <a:lnTo>
                    <a:pt x="2" y="71"/>
                  </a:lnTo>
                  <a:lnTo>
                    <a:pt x="0" y="56"/>
                  </a:lnTo>
                  <a:lnTo>
                    <a:pt x="2" y="42"/>
                  </a:lnTo>
                  <a:lnTo>
                    <a:pt x="7" y="27"/>
                  </a:lnTo>
                  <a:lnTo>
                    <a:pt x="16" y="15"/>
                  </a:lnTo>
                  <a:lnTo>
                    <a:pt x="28" y="7"/>
                  </a:lnTo>
                  <a:lnTo>
                    <a:pt x="42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528"/>
            <p:cNvSpPr>
              <a:spLocks/>
            </p:cNvSpPr>
            <p:nvPr/>
          </p:nvSpPr>
          <p:spPr bwMode="auto">
            <a:xfrm>
              <a:off x="736600" y="4576763"/>
              <a:ext cx="71437" cy="77787"/>
            </a:xfrm>
            <a:custGeom>
              <a:avLst/>
              <a:gdLst>
                <a:gd name="T0" fmla="*/ 387 w 442"/>
                <a:gd name="T1" fmla="*/ 0 h 497"/>
                <a:gd name="T2" fmla="*/ 401 w 442"/>
                <a:gd name="T3" fmla="*/ 3 h 497"/>
                <a:gd name="T4" fmla="*/ 414 w 442"/>
                <a:gd name="T5" fmla="*/ 9 h 497"/>
                <a:gd name="T6" fmla="*/ 424 w 442"/>
                <a:gd name="T7" fmla="*/ 19 h 497"/>
                <a:gd name="T8" fmla="*/ 434 w 442"/>
                <a:gd name="T9" fmla="*/ 30 h 497"/>
                <a:gd name="T10" fmla="*/ 439 w 442"/>
                <a:gd name="T11" fmla="*/ 44 h 497"/>
                <a:gd name="T12" fmla="*/ 442 w 442"/>
                <a:gd name="T13" fmla="*/ 57 h 497"/>
                <a:gd name="T14" fmla="*/ 441 w 442"/>
                <a:gd name="T15" fmla="*/ 71 h 497"/>
                <a:gd name="T16" fmla="*/ 436 w 442"/>
                <a:gd name="T17" fmla="*/ 83 h 497"/>
                <a:gd name="T18" fmla="*/ 427 w 442"/>
                <a:gd name="T19" fmla="*/ 96 h 497"/>
                <a:gd name="T20" fmla="*/ 413 w 442"/>
                <a:gd name="T21" fmla="*/ 105 h 497"/>
                <a:gd name="T22" fmla="*/ 387 w 442"/>
                <a:gd name="T23" fmla="*/ 122 h 497"/>
                <a:gd name="T24" fmla="*/ 364 w 442"/>
                <a:gd name="T25" fmla="*/ 141 h 497"/>
                <a:gd name="T26" fmla="*/ 344 w 442"/>
                <a:gd name="T27" fmla="*/ 163 h 497"/>
                <a:gd name="T28" fmla="*/ 328 w 442"/>
                <a:gd name="T29" fmla="*/ 186 h 497"/>
                <a:gd name="T30" fmla="*/ 315 w 442"/>
                <a:gd name="T31" fmla="*/ 211 h 497"/>
                <a:gd name="T32" fmla="*/ 305 w 442"/>
                <a:gd name="T33" fmla="*/ 238 h 497"/>
                <a:gd name="T34" fmla="*/ 297 w 442"/>
                <a:gd name="T35" fmla="*/ 266 h 497"/>
                <a:gd name="T36" fmla="*/ 290 w 442"/>
                <a:gd name="T37" fmla="*/ 294 h 497"/>
                <a:gd name="T38" fmla="*/ 286 w 442"/>
                <a:gd name="T39" fmla="*/ 324 h 497"/>
                <a:gd name="T40" fmla="*/ 283 w 442"/>
                <a:gd name="T41" fmla="*/ 353 h 497"/>
                <a:gd name="T42" fmla="*/ 281 w 442"/>
                <a:gd name="T43" fmla="*/ 384 h 497"/>
                <a:gd name="T44" fmla="*/ 279 w 442"/>
                <a:gd name="T45" fmla="*/ 413 h 497"/>
                <a:gd name="T46" fmla="*/ 278 w 442"/>
                <a:gd name="T47" fmla="*/ 442 h 497"/>
                <a:gd name="T48" fmla="*/ 276 w 442"/>
                <a:gd name="T49" fmla="*/ 459 h 497"/>
                <a:gd name="T50" fmla="*/ 269 w 442"/>
                <a:gd name="T51" fmla="*/ 472 h 497"/>
                <a:gd name="T52" fmla="*/ 260 w 442"/>
                <a:gd name="T53" fmla="*/ 483 h 497"/>
                <a:gd name="T54" fmla="*/ 249 w 442"/>
                <a:gd name="T55" fmla="*/ 491 h 497"/>
                <a:gd name="T56" fmla="*/ 236 w 442"/>
                <a:gd name="T57" fmla="*/ 496 h 497"/>
                <a:gd name="T58" fmla="*/ 221 w 442"/>
                <a:gd name="T59" fmla="*/ 497 h 497"/>
                <a:gd name="T60" fmla="*/ 208 w 442"/>
                <a:gd name="T61" fmla="*/ 496 h 497"/>
                <a:gd name="T62" fmla="*/ 193 w 442"/>
                <a:gd name="T63" fmla="*/ 491 h 497"/>
                <a:gd name="T64" fmla="*/ 180 w 442"/>
                <a:gd name="T65" fmla="*/ 483 h 497"/>
                <a:gd name="T66" fmla="*/ 19 w 442"/>
                <a:gd name="T67" fmla="*/ 348 h 497"/>
                <a:gd name="T68" fmla="*/ 7 w 442"/>
                <a:gd name="T69" fmla="*/ 336 h 497"/>
                <a:gd name="T70" fmla="*/ 1 w 442"/>
                <a:gd name="T71" fmla="*/ 322 h 497"/>
                <a:gd name="T72" fmla="*/ 0 w 442"/>
                <a:gd name="T73" fmla="*/ 309 h 497"/>
                <a:gd name="T74" fmla="*/ 2 w 442"/>
                <a:gd name="T75" fmla="*/ 295 h 497"/>
                <a:gd name="T76" fmla="*/ 8 w 442"/>
                <a:gd name="T77" fmla="*/ 282 h 497"/>
                <a:gd name="T78" fmla="*/ 16 w 442"/>
                <a:gd name="T79" fmla="*/ 272 h 497"/>
                <a:gd name="T80" fmla="*/ 28 w 442"/>
                <a:gd name="T81" fmla="*/ 263 h 497"/>
                <a:gd name="T82" fmla="*/ 42 w 442"/>
                <a:gd name="T83" fmla="*/ 256 h 497"/>
                <a:gd name="T84" fmla="*/ 55 w 442"/>
                <a:gd name="T85" fmla="*/ 253 h 497"/>
                <a:gd name="T86" fmla="*/ 70 w 442"/>
                <a:gd name="T87" fmla="*/ 253 h 497"/>
                <a:gd name="T88" fmla="*/ 85 w 442"/>
                <a:gd name="T89" fmla="*/ 257 h 497"/>
                <a:gd name="T90" fmla="*/ 100 w 442"/>
                <a:gd name="T91" fmla="*/ 267 h 497"/>
                <a:gd name="T92" fmla="*/ 171 w 442"/>
                <a:gd name="T93" fmla="*/ 326 h 497"/>
                <a:gd name="T94" fmla="*/ 176 w 442"/>
                <a:gd name="T95" fmla="*/ 291 h 497"/>
                <a:gd name="T96" fmla="*/ 183 w 442"/>
                <a:gd name="T97" fmla="*/ 256 h 497"/>
                <a:gd name="T98" fmla="*/ 191 w 442"/>
                <a:gd name="T99" fmla="*/ 222 h 497"/>
                <a:gd name="T100" fmla="*/ 201 w 442"/>
                <a:gd name="T101" fmla="*/ 190 h 497"/>
                <a:gd name="T102" fmla="*/ 214 w 442"/>
                <a:gd name="T103" fmla="*/ 157 h 497"/>
                <a:gd name="T104" fmla="*/ 230 w 442"/>
                <a:gd name="T105" fmla="*/ 127 h 497"/>
                <a:gd name="T106" fmla="*/ 247 w 442"/>
                <a:gd name="T107" fmla="*/ 99 h 497"/>
                <a:gd name="T108" fmla="*/ 269 w 442"/>
                <a:gd name="T109" fmla="*/ 72 h 497"/>
                <a:gd name="T110" fmla="*/ 295 w 442"/>
                <a:gd name="T111" fmla="*/ 48 h 497"/>
                <a:gd name="T112" fmla="*/ 323 w 442"/>
                <a:gd name="T113" fmla="*/ 26 h 497"/>
                <a:gd name="T114" fmla="*/ 355 w 442"/>
                <a:gd name="T115" fmla="*/ 6 h 497"/>
                <a:gd name="T116" fmla="*/ 371 w 442"/>
                <a:gd name="T117" fmla="*/ 0 h 497"/>
                <a:gd name="T118" fmla="*/ 387 w 442"/>
                <a:gd name="T119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42" h="497">
                  <a:moveTo>
                    <a:pt x="387" y="0"/>
                  </a:moveTo>
                  <a:lnTo>
                    <a:pt x="401" y="3"/>
                  </a:lnTo>
                  <a:lnTo>
                    <a:pt x="414" y="9"/>
                  </a:lnTo>
                  <a:lnTo>
                    <a:pt x="424" y="19"/>
                  </a:lnTo>
                  <a:lnTo>
                    <a:pt x="434" y="30"/>
                  </a:lnTo>
                  <a:lnTo>
                    <a:pt x="439" y="44"/>
                  </a:lnTo>
                  <a:lnTo>
                    <a:pt x="442" y="57"/>
                  </a:lnTo>
                  <a:lnTo>
                    <a:pt x="441" y="71"/>
                  </a:lnTo>
                  <a:lnTo>
                    <a:pt x="436" y="83"/>
                  </a:lnTo>
                  <a:lnTo>
                    <a:pt x="427" y="96"/>
                  </a:lnTo>
                  <a:lnTo>
                    <a:pt x="413" y="105"/>
                  </a:lnTo>
                  <a:lnTo>
                    <a:pt x="387" y="122"/>
                  </a:lnTo>
                  <a:lnTo>
                    <a:pt x="364" y="141"/>
                  </a:lnTo>
                  <a:lnTo>
                    <a:pt x="344" y="163"/>
                  </a:lnTo>
                  <a:lnTo>
                    <a:pt x="328" y="186"/>
                  </a:lnTo>
                  <a:lnTo>
                    <a:pt x="315" y="211"/>
                  </a:lnTo>
                  <a:lnTo>
                    <a:pt x="305" y="238"/>
                  </a:lnTo>
                  <a:lnTo>
                    <a:pt x="297" y="266"/>
                  </a:lnTo>
                  <a:lnTo>
                    <a:pt x="290" y="294"/>
                  </a:lnTo>
                  <a:lnTo>
                    <a:pt x="286" y="324"/>
                  </a:lnTo>
                  <a:lnTo>
                    <a:pt x="283" y="353"/>
                  </a:lnTo>
                  <a:lnTo>
                    <a:pt x="281" y="384"/>
                  </a:lnTo>
                  <a:lnTo>
                    <a:pt x="279" y="413"/>
                  </a:lnTo>
                  <a:lnTo>
                    <a:pt x="278" y="442"/>
                  </a:lnTo>
                  <a:lnTo>
                    <a:pt x="276" y="459"/>
                  </a:lnTo>
                  <a:lnTo>
                    <a:pt x="269" y="472"/>
                  </a:lnTo>
                  <a:lnTo>
                    <a:pt x="260" y="483"/>
                  </a:lnTo>
                  <a:lnTo>
                    <a:pt x="249" y="491"/>
                  </a:lnTo>
                  <a:lnTo>
                    <a:pt x="236" y="496"/>
                  </a:lnTo>
                  <a:lnTo>
                    <a:pt x="221" y="497"/>
                  </a:lnTo>
                  <a:lnTo>
                    <a:pt x="208" y="496"/>
                  </a:lnTo>
                  <a:lnTo>
                    <a:pt x="193" y="491"/>
                  </a:lnTo>
                  <a:lnTo>
                    <a:pt x="180" y="483"/>
                  </a:lnTo>
                  <a:lnTo>
                    <a:pt x="19" y="348"/>
                  </a:lnTo>
                  <a:lnTo>
                    <a:pt x="7" y="336"/>
                  </a:lnTo>
                  <a:lnTo>
                    <a:pt x="1" y="322"/>
                  </a:lnTo>
                  <a:lnTo>
                    <a:pt x="0" y="309"/>
                  </a:lnTo>
                  <a:lnTo>
                    <a:pt x="2" y="295"/>
                  </a:lnTo>
                  <a:lnTo>
                    <a:pt x="8" y="282"/>
                  </a:lnTo>
                  <a:lnTo>
                    <a:pt x="16" y="272"/>
                  </a:lnTo>
                  <a:lnTo>
                    <a:pt x="28" y="263"/>
                  </a:lnTo>
                  <a:lnTo>
                    <a:pt x="42" y="256"/>
                  </a:lnTo>
                  <a:lnTo>
                    <a:pt x="55" y="253"/>
                  </a:lnTo>
                  <a:lnTo>
                    <a:pt x="70" y="253"/>
                  </a:lnTo>
                  <a:lnTo>
                    <a:pt x="85" y="257"/>
                  </a:lnTo>
                  <a:lnTo>
                    <a:pt x="100" y="267"/>
                  </a:lnTo>
                  <a:lnTo>
                    <a:pt x="171" y="326"/>
                  </a:lnTo>
                  <a:lnTo>
                    <a:pt x="176" y="291"/>
                  </a:lnTo>
                  <a:lnTo>
                    <a:pt x="183" y="256"/>
                  </a:lnTo>
                  <a:lnTo>
                    <a:pt x="191" y="222"/>
                  </a:lnTo>
                  <a:lnTo>
                    <a:pt x="201" y="190"/>
                  </a:lnTo>
                  <a:lnTo>
                    <a:pt x="214" y="157"/>
                  </a:lnTo>
                  <a:lnTo>
                    <a:pt x="230" y="127"/>
                  </a:lnTo>
                  <a:lnTo>
                    <a:pt x="247" y="99"/>
                  </a:lnTo>
                  <a:lnTo>
                    <a:pt x="269" y="72"/>
                  </a:lnTo>
                  <a:lnTo>
                    <a:pt x="295" y="48"/>
                  </a:lnTo>
                  <a:lnTo>
                    <a:pt x="323" y="26"/>
                  </a:lnTo>
                  <a:lnTo>
                    <a:pt x="355" y="6"/>
                  </a:lnTo>
                  <a:lnTo>
                    <a:pt x="371" y="0"/>
                  </a:lnTo>
                  <a:lnTo>
                    <a:pt x="3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529"/>
            <p:cNvSpPr>
              <a:spLocks/>
            </p:cNvSpPr>
            <p:nvPr/>
          </p:nvSpPr>
          <p:spPr bwMode="auto">
            <a:xfrm>
              <a:off x="800100" y="4600575"/>
              <a:ext cx="133350" cy="31750"/>
            </a:xfrm>
            <a:custGeom>
              <a:avLst/>
              <a:gdLst>
                <a:gd name="T0" fmla="*/ 414 w 841"/>
                <a:gd name="T1" fmla="*/ 2 h 195"/>
                <a:gd name="T2" fmla="*/ 440 w 841"/>
                <a:gd name="T3" fmla="*/ 17 h 195"/>
                <a:gd name="T4" fmla="*/ 463 w 841"/>
                <a:gd name="T5" fmla="*/ 48 h 195"/>
                <a:gd name="T6" fmla="*/ 493 w 841"/>
                <a:gd name="T7" fmla="*/ 71 h 195"/>
                <a:gd name="T8" fmla="*/ 529 w 841"/>
                <a:gd name="T9" fmla="*/ 76 h 195"/>
                <a:gd name="T10" fmla="*/ 568 w 841"/>
                <a:gd name="T11" fmla="*/ 68 h 195"/>
                <a:gd name="T12" fmla="*/ 607 w 841"/>
                <a:gd name="T13" fmla="*/ 54 h 195"/>
                <a:gd name="T14" fmla="*/ 647 w 841"/>
                <a:gd name="T15" fmla="*/ 37 h 195"/>
                <a:gd name="T16" fmla="*/ 685 w 841"/>
                <a:gd name="T17" fmla="*/ 24 h 195"/>
                <a:gd name="T18" fmla="*/ 720 w 841"/>
                <a:gd name="T19" fmla="*/ 20 h 195"/>
                <a:gd name="T20" fmla="*/ 765 w 841"/>
                <a:gd name="T21" fmla="*/ 30 h 195"/>
                <a:gd name="T22" fmla="*/ 800 w 841"/>
                <a:gd name="T23" fmla="*/ 50 h 195"/>
                <a:gd name="T24" fmla="*/ 830 w 841"/>
                <a:gd name="T25" fmla="*/ 85 h 195"/>
                <a:gd name="T26" fmla="*/ 841 w 841"/>
                <a:gd name="T27" fmla="*/ 114 h 195"/>
                <a:gd name="T28" fmla="*/ 833 w 841"/>
                <a:gd name="T29" fmla="*/ 140 h 195"/>
                <a:gd name="T30" fmla="*/ 813 w 841"/>
                <a:gd name="T31" fmla="*/ 159 h 195"/>
                <a:gd name="T32" fmla="*/ 785 w 841"/>
                <a:gd name="T33" fmla="*/ 167 h 195"/>
                <a:gd name="T34" fmla="*/ 756 w 841"/>
                <a:gd name="T35" fmla="*/ 163 h 195"/>
                <a:gd name="T36" fmla="*/ 731 w 841"/>
                <a:gd name="T37" fmla="*/ 143 h 195"/>
                <a:gd name="T38" fmla="*/ 716 w 841"/>
                <a:gd name="T39" fmla="*/ 142 h 195"/>
                <a:gd name="T40" fmla="*/ 686 w 841"/>
                <a:gd name="T41" fmla="*/ 148 h 195"/>
                <a:gd name="T42" fmla="*/ 646 w 841"/>
                <a:gd name="T43" fmla="*/ 161 h 195"/>
                <a:gd name="T44" fmla="*/ 600 w 841"/>
                <a:gd name="T45" fmla="*/ 174 h 195"/>
                <a:gd name="T46" fmla="*/ 555 w 841"/>
                <a:gd name="T47" fmla="*/ 186 h 195"/>
                <a:gd name="T48" fmla="*/ 516 w 841"/>
                <a:gd name="T49" fmla="*/ 194 h 195"/>
                <a:gd name="T50" fmla="*/ 489 w 841"/>
                <a:gd name="T51" fmla="*/ 195 h 195"/>
                <a:gd name="T52" fmla="*/ 441 w 841"/>
                <a:gd name="T53" fmla="*/ 178 h 195"/>
                <a:gd name="T54" fmla="*/ 400 w 841"/>
                <a:gd name="T55" fmla="*/ 150 h 195"/>
                <a:gd name="T56" fmla="*/ 352 w 841"/>
                <a:gd name="T57" fmla="*/ 148 h 195"/>
                <a:gd name="T58" fmla="*/ 290 w 841"/>
                <a:gd name="T59" fmla="*/ 174 h 195"/>
                <a:gd name="T60" fmla="*/ 226 w 841"/>
                <a:gd name="T61" fmla="*/ 190 h 195"/>
                <a:gd name="T62" fmla="*/ 163 w 841"/>
                <a:gd name="T63" fmla="*/ 193 h 195"/>
                <a:gd name="T64" fmla="*/ 101 w 841"/>
                <a:gd name="T65" fmla="*/ 179 h 195"/>
                <a:gd name="T66" fmla="*/ 43 w 841"/>
                <a:gd name="T67" fmla="*/ 144 h 195"/>
                <a:gd name="T68" fmla="*/ 5 w 841"/>
                <a:gd name="T69" fmla="*/ 103 h 195"/>
                <a:gd name="T70" fmla="*/ 1 w 841"/>
                <a:gd name="T71" fmla="*/ 70 h 195"/>
                <a:gd name="T72" fmla="*/ 14 w 841"/>
                <a:gd name="T73" fmla="*/ 42 h 195"/>
                <a:gd name="T74" fmla="*/ 38 w 841"/>
                <a:gd name="T75" fmla="*/ 23 h 195"/>
                <a:gd name="T76" fmla="*/ 67 w 841"/>
                <a:gd name="T77" fmla="*/ 19 h 195"/>
                <a:gd name="T78" fmla="*/ 97 w 841"/>
                <a:gd name="T79" fmla="*/ 37 h 195"/>
                <a:gd name="T80" fmla="*/ 141 w 841"/>
                <a:gd name="T81" fmla="*/ 70 h 195"/>
                <a:gd name="T82" fmla="*/ 188 w 841"/>
                <a:gd name="T83" fmla="*/ 82 h 195"/>
                <a:gd name="T84" fmla="*/ 235 w 841"/>
                <a:gd name="T85" fmla="*/ 75 h 195"/>
                <a:gd name="T86" fmla="*/ 282 w 841"/>
                <a:gd name="T87" fmla="*/ 59 h 195"/>
                <a:gd name="T88" fmla="*/ 328 w 841"/>
                <a:gd name="T89" fmla="*/ 34 h 195"/>
                <a:gd name="T90" fmla="*/ 370 w 841"/>
                <a:gd name="T91" fmla="*/ 8 h 195"/>
                <a:gd name="T92" fmla="*/ 399 w 841"/>
                <a:gd name="T9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41" h="195">
                  <a:moveTo>
                    <a:pt x="399" y="0"/>
                  </a:moveTo>
                  <a:lnTo>
                    <a:pt x="414" y="2"/>
                  </a:lnTo>
                  <a:lnTo>
                    <a:pt x="428" y="8"/>
                  </a:lnTo>
                  <a:lnTo>
                    <a:pt x="440" y="17"/>
                  </a:lnTo>
                  <a:lnTo>
                    <a:pt x="448" y="29"/>
                  </a:lnTo>
                  <a:lnTo>
                    <a:pt x="463" y="48"/>
                  </a:lnTo>
                  <a:lnTo>
                    <a:pt x="478" y="62"/>
                  </a:lnTo>
                  <a:lnTo>
                    <a:pt x="493" y="71"/>
                  </a:lnTo>
                  <a:lnTo>
                    <a:pt x="511" y="75"/>
                  </a:lnTo>
                  <a:lnTo>
                    <a:pt x="529" y="76"/>
                  </a:lnTo>
                  <a:lnTo>
                    <a:pt x="548" y="73"/>
                  </a:lnTo>
                  <a:lnTo>
                    <a:pt x="568" y="68"/>
                  </a:lnTo>
                  <a:lnTo>
                    <a:pt x="588" y="62"/>
                  </a:lnTo>
                  <a:lnTo>
                    <a:pt x="607" y="54"/>
                  </a:lnTo>
                  <a:lnTo>
                    <a:pt x="627" y="45"/>
                  </a:lnTo>
                  <a:lnTo>
                    <a:pt x="647" y="37"/>
                  </a:lnTo>
                  <a:lnTo>
                    <a:pt x="666" y="30"/>
                  </a:lnTo>
                  <a:lnTo>
                    <a:pt x="685" y="24"/>
                  </a:lnTo>
                  <a:lnTo>
                    <a:pt x="703" y="20"/>
                  </a:lnTo>
                  <a:lnTo>
                    <a:pt x="720" y="20"/>
                  </a:lnTo>
                  <a:lnTo>
                    <a:pt x="744" y="23"/>
                  </a:lnTo>
                  <a:lnTo>
                    <a:pt x="765" y="30"/>
                  </a:lnTo>
                  <a:lnTo>
                    <a:pt x="784" y="39"/>
                  </a:lnTo>
                  <a:lnTo>
                    <a:pt x="800" y="50"/>
                  </a:lnTo>
                  <a:lnTo>
                    <a:pt x="815" y="66"/>
                  </a:lnTo>
                  <a:lnTo>
                    <a:pt x="830" y="85"/>
                  </a:lnTo>
                  <a:lnTo>
                    <a:pt x="838" y="99"/>
                  </a:lnTo>
                  <a:lnTo>
                    <a:pt x="841" y="114"/>
                  </a:lnTo>
                  <a:lnTo>
                    <a:pt x="839" y="128"/>
                  </a:lnTo>
                  <a:lnTo>
                    <a:pt x="833" y="140"/>
                  </a:lnTo>
                  <a:lnTo>
                    <a:pt x="825" y="150"/>
                  </a:lnTo>
                  <a:lnTo>
                    <a:pt x="813" y="159"/>
                  </a:lnTo>
                  <a:lnTo>
                    <a:pt x="800" y="164"/>
                  </a:lnTo>
                  <a:lnTo>
                    <a:pt x="785" y="167"/>
                  </a:lnTo>
                  <a:lnTo>
                    <a:pt x="770" y="167"/>
                  </a:lnTo>
                  <a:lnTo>
                    <a:pt x="756" y="163"/>
                  </a:lnTo>
                  <a:lnTo>
                    <a:pt x="742" y="156"/>
                  </a:lnTo>
                  <a:lnTo>
                    <a:pt x="731" y="143"/>
                  </a:lnTo>
                  <a:lnTo>
                    <a:pt x="726" y="141"/>
                  </a:lnTo>
                  <a:lnTo>
                    <a:pt x="716" y="142"/>
                  </a:lnTo>
                  <a:lnTo>
                    <a:pt x="703" y="144"/>
                  </a:lnTo>
                  <a:lnTo>
                    <a:pt x="686" y="148"/>
                  </a:lnTo>
                  <a:lnTo>
                    <a:pt x="667" y="155"/>
                  </a:lnTo>
                  <a:lnTo>
                    <a:pt x="646" y="161"/>
                  </a:lnTo>
                  <a:lnTo>
                    <a:pt x="623" y="167"/>
                  </a:lnTo>
                  <a:lnTo>
                    <a:pt x="600" y="174"/>
                  </a:lnTo>
                  <a:lnTo>
                    <a:pt x="577" y="181"/>
                  </a:lnTo>
                  <a:lnTo>
                    <a:pt x="555" y="186"/>
                  </a:lnTo>
                  <a:lnTo>
                    <a:pt x="534" y="191"/>
                  </a:lnTo>
                  <a:lnTo>
                    <a:pt x="516" y="194"/>
                  </a:lnTo>
                  <a:lnTo>
                    <a:pt x="501" y="195"/>
                  </a:lnTo>
                  <a:lnTo>
                    <a:pt x="489" y="195"/>
                  </a:lnTo>
                  <a:lnTo>
                    <a:pt x="464" y="188"/>
                  </a:lnTo>
                  <a:lnTo>
                    <a:pt x="441" y="178"/>
                  </a:lnTo>
                  <a:lnTo>
                    <a:pt x="420" y="165"/>
                  </a:lnTo>
                  <a:lnTo>
                    <a:pt x="400" y="150"/>
                  </a:lnTo>
                  <a:lnTo>
                    <a:pt x="384" y="133"/>
                  </a:lnTo>
                  <a:lnTo>
                    <a:pt x="352" y="148"/>
                  </a:lnTo>
                  <a:lnTo>
                    <a:pt x="321" y="163"/>
                  </a:lnTo>
                  <a:lnTo>
                    <a:pt x="290" y="174"/>
                  </a:lnTo>
                  <a:lnTo>
                    <a:pt x="258" y="184"/>
                  </a:lnTo>
                  <a:lnTo>
                    <a:pt x="226" y="190"/>
                  </a:lnTo>
                  <a:lnTo>
                    <a:pt x="194" y="193"/>
                  </a:lnTo>
                  <a:lnTo>
                    <a:pt x="163" y="193"/>
                  </a:lnTo>
                  <a:lnTo>
                    <a:pt x="132" y="188"/>
                  </a:lnTo>
                  <a:lnTo>
                    <a:pt x="101" y="179"/>
                  </a:lnTo>
                  <a:lnTo>
                    <a:pt x="71" y="164"/>
                  </a:lnTo>
                  <a:lnTo>
                    <a:pt x="43" y="144"/>
                  </a:lnTo>
                  <a:lnTo>
                    <a:pt x="16" y="118"/>
                  </a:lnTo>
                  <a:lnTo>
                    <a:pt x="5" y="103"/>
                  </a:lnTo>
                  <a:lnTo>
                    <a:pt x="0" y="87"/>
                  </a:lnTo>
                  <a:lnTo>
                    <a:pt x="1" y="70"/>
                  </a:lnTo>
                  <a:lnTo>
                    <a:pt x="5" y="56"/>
                  </a:lnTo>
                  <a:lnTo>
                    <a:pt x="14" y="42"/>
                  </a:lnTo>
                  <a:lnTo>
                    <a:pt x="24" y="32"/>
                  </a:lnTo>
                  <a:lnTo>
                    <a:pt x="38" y="23"/>
                  </a:lnTo>
                  <a:lnTo>
                    <a:pt x="52" y="19"/>
                  </a:lnTo>
                  <a:lnTo>
                    <a:pt x="67" y="19"/>
                  </a:lnTo>
                  <a:lnTo>
                    <a:pt x="83" y="25"/>
                  </a:lnTo>
                  <a:lnTo>
                    <a:pt x="97" y="37"/>
                  </a:lnTo>
                  <a:lnTo>
                    <a:pt x="119" y="57"/>
                  </a:lnTo>
                  <a:lnTo>
                    <a:pt x="141" y="70"/>
                  </a:lnTo>
                  <a:lnTo>
                    <a:pt x="164" y="79"/>
                  </a:lnTo>
                  <a:lnTo>
                    <a:pt x="188" y="82"/>
                  </a:lnTo>
                  <a:lnTo>
                    <a:pt x="211" y="81"/>
                  </a:lnTo>
                  <a:lnTo>
                    <a:pt x="235" y="75"/>
                  </a:lnTo>
                  <a:lnTo>
                    <a:pt x="259" y="68"/>
                  </a:lnTo>
                  <a:lnTo>
                    <a:pt x="282" y="59"/>
                  </a:lnTo>
                  <a:lnTo>
                    <a:pt x="305" y="46"/>
                  </a:lnTo>
                  <a:lnTo>
                    <a:pt x="328" y="34"/>
                  </a:lnTo>
                  <a:lnTo>
                    <a:pt x="349" y="21"/>
                  </a:lnTo>
                  <a:lnTo>
                    <a:pt x="370" y="8"/>
                  </a:lnTo>
                  <a:lnTo>
                    <a:pt x="385" y="2"/>
                  </a:lnTo>
                  <a:lnTo>
                    <a:pt x="3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530"/>
            <p:cNvSpPr>
              <a:spLocks/>
            </p:cNvSpPr>
            <p:nvPr/>
          </p:nvSpPr>
          <p:spPr bwMode="auto">
            <a:xfrm>
              <a:off x="1062038" y="4391025"/>
              <a:ext cx="17462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0 w 115"/>
                <a:gd name="T5" fmla="*/ 12 h 115"/>
                <a:gd name="T6" fmla="*/ 103 w 115"/>
                <a:gd name="T7" fmla="*/ 24 h 115"/>
                <a:gd name="T8" fmla="*/ 111 w 115"/>
                <a:gd name="T9" fmla="*/ 40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2 h 115"/>
                <a:gd name="T16" fmla="*/ 90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4 w 115"/>
                <a:gd name="T25" fmla="*/ 104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40 h 115"/>
                <a:gd name="T34" fmla="*/ 11 w 115"/>
                <a:gd name="T35" fmla="*/ 24 h 115"/>
                <a:gd name="T36" fmla="*/ 24 w 115"/>
                <a:gd name="T37" fmla="*/ 12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531"/>
            <p:cNvSpPr>
              <a:spLocks/>
            </p:cNvSpPr>
            <p:nvPr/>
          </p:nvSpPr>
          <p:spPr bwMode="auto">
            <a:xfrm>
              <a:off x="1116013" y="4391025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0 w 115"/>
                <a:gd name="T5" fmla="*/ 12 h 115"/>
                <a:gd name="T6" fmla="*/ 103 w 115"/>
                <a:gd name="T7" fmla="*/ 24 h 115"/>
                <a:gd name="T8" fmla="*/ 111 w 115"/>
                <a:gd name="T9" fmla="*/ 40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2 h 115"/>
                <a:gd name="T16" fmla="*/ 90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4 w 115"/>
                <a:gd name="T25" fmla="*/ 104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40 h 115"/>
                <a:gd name="T34" fmla="*/ 11 w 115"/>
                <a:gd name="T35" fmla="*/ 24 h 115"/>
                <a:gd name="T36" fmla="*/ 24 w 115"/>
                <a:gd name="T37" fmla="*/ 12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532"/>
            <p:cNvSpPr>
              <a:spLocks/>
            </p:cNvSpPr>
            <p:nvPr/>
          </p:nvSpPr>
          <p:spPr bwMode="auto">
            <a:xfrm>
              <a:off x="896938" y="4391025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0 w 115"/>
                <a:gd name="T5" fmla="*/ 12 h 115"/>
                <a:gd name="T6" fmla="*/ 103 w 115"/>
                <a:gd name="T7" fmla="*/ 24 h 115"/>
                <a:gd name="T8" fmla="*/ 111 w 115"/>
                <a:gd name="T9" fmla="*/ 40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2 h 115"/>
                <a:gd name="T16" fmla="*/ 90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40 h 115"/>
                <a:gd name="T34" fmla="*/ 11 w 115"/>
                <a:gd name="T35" fmla="*/ 24 h 115"/>
                <a:gd name="T36" fmla="*/ 23 w 115"/>
                <a:gd name="T37" fmla="*/ 12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533"/>
            <p:cNvSpPr>
              <a:spLocks/>
            </p:cNvSpPr>
            <p:nvPr/>
          </p:nvSpPr>
          <p:spPr bwMode="auto">
            <a:xfrm>
              <a:off x="952500" y="4391025"/>
              <a:ext cx="17462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0 w 115"/>
                <a:gd name="T5" fmla="*/ 12 h 115"/>
                <a:gd name="T6" fmla="*/ 103 w 115"/>
                <a:gd name="T7" fmla="*/ 24 h 115"/>
                <a:gd name="T8" fmla="*/ 111 w 115"/>
                <a:gd name="T9" fmla="*/ 40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2 h 115"/>
                <a:gd name="T16" fmla="*/ 90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4 w 115"/>
                <a:gd name="T25" fmla="*/ 104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40 h 115"/>
                <a:gd name="T34" fmla="*/ 11 w 115"/>
                <a:gd name="T35" fmla="*/ 24 h 115"/>
                <a:gd name="T36" fmla="*/ 24 w 115"/>
                <a:gd name="T37" fmla="*/ 12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534"/>
            <p:cNvSpPr>
              <a:spLocks/>
            </p:cNvSpPr>
            <p:nvPr/>
          </p:nvSpPr>
          <p:spPr bwMode="auto">
            <a:xfrm>
              <a:off x="1006475" y="4391025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2 w 115"/>
                <a:gd name="T5" fmla="*/ 12 h 115"/>
                <a:gd name="T6" fmla="*/ 103 w 115"/>
                <a:gd name="T7" fmla="*/ 24 h 115"/>
                <a:gd name="T8" fmla="*/ 111 w 115"/>
                <a:gd name="T9" fmla="*/ 40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2 h 115"/>
                <a:gd name="T16" fmla="*/ 92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4 w 115"/>
                <a:gd name="T25" fmla="*/ 104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40 h 115"/>
                <a:gd name="T34" fmla="*/ 11 w 115"/>
                <a:gd name="T35" fmla="*/ 24 h 115"/>
                <a:gd name="T36" fmla="*/ 24 w 115"/>
                <a:gd name="T37" fmla="*/ 12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2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2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535"/>
            <p:cNvSpPr>
              <a:spLocks/>
            </p:cNvSpPr>
            <p:nvPr/>
          </p:nvSpPr>
          <p:spPr bwMode="auto">
            <a:xfrm>
              <a:off x="1171575" y="4391025"/>
              <a:ext cx="17462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0 w 115"/>
                <a:gd name="T5" fmla="*/ 12 h 115"/>
                <a:gd name="T6" fmla="*/ 103 w 115"/>
                <a:gd name="T7" fmla="*/ 24 h 115"/>
                <a:gd name="T8" fmla="*/ 111 w 115"/>
                <a:gd name="T9" fmla="*/ 40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2 h 115"/>
                <a:gd name="T16" fmla="*/ 90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40 h 115"/>
                <a:gd name="T34" fmla="*/ 11 w 115"/>
                <a:gd name="T35" fmla="*/ 24 h 115"/>
                <a:gd name="T36" fmla="*/ 23 w 115"/>
                <a:gd name="T37" fmla="*/ 12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536"/>
            <p:cNvSpPr>
              <a:spLocks/>
            </p:cNvSpPr>
            <p:nvPr/>
          </p:nvSpPr>
          <p:spPr bwMode="auto">
            <a:xfrm>
              <a:off x="842963" y="4391025"/>
              <a:ext cx="17462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0 w 115"/>
                <a:gd name="T5" fmla="*/ 12 h 115"/>
                <a:gd name="T6" fmla="*/ 103 w 115"/>
                <a:gd name="T7" fmla="*/ 24 h 115"/>
                <a:gd name="T8" fmla="*/ 111 w 115"/>
                <a:gd name="T9" fmla="*/ 40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2 h 115"/>
                <a:gd name="T16" fmla="*/ 90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4 w 115"/>
                <a:gd name="T25" fmla="*/ 104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40 h 115"/>
                <a:gd name="T34" fmla="*/ 11 w 115"/>
                <a:gd name="T35" fmla="*/ 24 h 115"/>
                <a:gd name="T36" fmla="*/ 24 w 115"/>
                <a:gd name="T37" fmla="*/ 12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537"/>
            <p:cNvSpPr>
              <a:spLocks/>
            </p:cNvSpPr>
            <p:nvPr/>
          </p:nvSpPr>
          <p:spPr bwMode="auto">
            <a:xfrm>
              <a:off x="733425" y="4391025"/>
              <a:ext cx="17462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2 w 115"/>
                <a:gd name="T5" fmla="*/ 12 h 115"/>
                <a:gd name="T6" fmla="*/ 103 w 115"/>
                <a:gd name="T7" fmla="*/ 24 h 115"/>
                <a:gd name="T8" fmla="*/ 111 w 115"/>
                <a:gd name="T9" fmla="*/ 40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2 h 115"/>
                <a:gd name="T16" fmla="*/ 92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4 w 115"/>
                <a:gd name="T25" fmla="*/ 104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40 h 115"/>
                <a:gd name="T34" fmla="*/ 11 w 115"/>
                <a:gd name="T35" fmla="*/ 24 h 115"/>
                <a:gd name="T36" fmla="*/ 24 w 115"/>
                <a:gd name="T37" fmla="*/ 12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2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2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538"/>
            <p:cNvSpPr>
              <a:spLocks/>
            </p:cNvSpPr>
            <p:nvPr/>
          </p:nvSpPr>
          <p:spPr bwMode="auto">
            <a:xfrm>
              <a:off x="787400" y="4391025"/>
              <a:ext cx="19050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0 w 115"/>
                <a:gd name="T5" fmla="*/ 12 h 115"/>
                <a:gd name="T6" fmla="*/ 103 w 115"/>
                <a:gd name="T7" fmla="*/ 24 h 115"/>
                <a:gd name="T8" fmla="*/ 111 w 115"/>
                <a:gd name="T9" fmla="*/ 40 h 115"/>
                <a:gd name="T10" fmla="*/ 115 w 115"/>
                <a:gd name="T11" fmla="*/ 57 h 115"/>
                <a:gd name="T12" fmla="*/ 111 w 115"/>
                <a:gd name="T13" fmla="*/ 75 h 115"/>
                <a:gd name="T14" fmla="*/ 103 w 115"/>
                <a:gd name="T15" fmla="*/ 92 h 115"/>
                <a:gd name="T16" fmla="*/ 90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4 w 115"/>
                <a:gd name="T25" fmla="*/ 104 h 115"/>
                <a:gd name="T26" fmla="*/ 11 w 115"/>
                <a:gd name="T27" fmla="*/ 92 h 115"/>
                <a:gd name="T28" fmla="*/ 3 w 115"/>
                <a:gd name="T29" fmla="*/ 75 h 115"/>
                <a:gd name="T30" fmla="*/ 0 w 115"/>
                <a:gd name="T31" fmla="*/ 57 h 115"/>
                <a:gd name="T32" fmla="*/ 3 w 115"/>
                <a:gd name="T33" fmla="*/ 40 h 115"/>
                <a:gd name="T34" fmla="*/ 11 w 115"/>
                <a:gd name="T35" fmla="*/ 24 h 115"/>
                <a:gd name="T36" fmla="*/ 24 w 115"/>
                <a:gd name="T37" fmla="*/ 12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3" y="24"/>
                  </a:lnTo>
                  <a:lnTo>
                    <a:pt x="111" y="40"/>
                  </a:lnTo>
                  <a:lnTo>
                    <a:pt x="115" y="57"/>
                  </a:lnTo>
                  <a:lnTo>
                    <a:pt x="111" y="75"/>
                  </a:lnTo>
                  <a:lnTo>
                    <a:pt x="103" y="92"/>
                  </a:lnTo>
                  <a:lnTo>
                    <a:pt x="90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7" name="Freeform 572"/>
          <p:cNvSpPr>
            <a:spLocks noEditPoints="1"/>
          </p:cNvSpPr>
          <p:nvPr/>
        </p:nvSpPr>
        <p:spPr bwMode="auto">
          <a:xfrm>
            <a:off x="10348827" y="3763082"/>
            <a:ext cx="474663" cy="473075"/>
          </a:xfrm>
          <a:custGeom>
            <a:avLst/>
            <a:gdLst>
              <a:gd name="T0" fmla="*/ 761 w 3290"/>
              <a:gd name="T1" fmla="*/ 2866 h 3276"/>
              <a:gd name="T2" fmla="*/ 1075 w 3290"/>
              <a:gd name="T3" fmla="*/ 3039 h 3276"/>
              <a:gd name="T4" fmla="*/ 1414 w 3290"/>
              <a:gd name="T5" fmla="*/ 3131 h 3276"/>
              <a:gd name="T6" fmla="*/ 1762 w 3290"/>
              <a:gd name="T7" fmla="*/ 3145 h 3276"/>
              <a:gd name="T8" fmla="*/ 2107 w 3290"/>
              <a:gd name="T9" fmla="*/ 3079 h 3276"/>
              <a:gd name="T10" fmla="*/ 2430 w 3290"/>
              <a:gd name="T11" fmla="*/ 2933 h 3276"/>
              <a:gd name="T12" fmla="*/ 2719 w 3290"/>
              <a:gd name="T13" fmla="*/ 2708 h 3276"/>
              <a:gd name="T14" fmla="*/ 2945 w 3290"/>
              <a:gd name="T15" fmla="*/ 2420 h 3276"/>
              <a:gd name="T16" fmla="*/ 3091 w 3290"/>
              <a:gd name="T17" fmla="*/ 2097 h 3276"/>
              <a:gd name="T18" fmla="*/ 3158 w 3290"/>
              <a:gd name="T19" fmla="*/ 1755 h 3276"/>
              <a:gd name="T20" fmla="*/ 3145 w 3290"/>
              <a:gd name="T21" fmla="*/ 1407 h 3276"/>
              <a:gd name="T22" fmla="*/ 3051 w 3290"/>
              <a:gd name="T23" fmla="*/ 1071 h 3276"/>
              <a:gd name="T24" fmla="*/ 2878 w 3290"/>
              <a:gd name="T25" fmla="*/ 758 h 3276"/>
              <a:gd name="T26" fmla="*/ 1562 w 3290"/>
              <a:gd name="T27" fmla="*/ 128 h 3276"/>
              <a:gd name="T28" fmla="*/ 1233 w 3290"/>
              <a:gd name="T29" fmla="*/ 183 h 3276"/>
              <a:gd name="T30" fmla="*/ 919 w 3290"/>
              <a:gd name="T31" fmla="*/ 309 h 3276"/>
              <a:gd name="T32" fmla="*/ 636 w 3290"/>
              <a:gd name="T33" fmla="*/ 507 h 3276"/>
              <a:gd name="T34" fmla="*/ 394 w 3290"/>
              <a:gd name="T35" fmla="*/ 780 h 3276"/>
              <a:gd name="T36" fmla="*/ 228 w 3290"/>
              <a:gd name="T37" fmla="*/ 1095 h 3276"/>
              <a:gd name="T38" fmla="*/ 141 w 3290"/>
              <a:gd name="T39" fmla="*/ 1434 h 3276"/>
              <a:gd name="T40" fmla="*/ 135 w 3290"/>
              <a:gd name="T41" fmla="*/ 1782 h 3276"/>
              <a:gd name="T42" fmla="*/ 208 w 3290"/>
              <a:gd name="T43" fmla="*/ 2123 h 3276"/>
              <a:gd name="T44" fmla="*/ 362 w 3290"/>
              <a:gd name="T45" fmla="*/ 2443 h 3276"/>
              <a:gd name="T46" fmla="*/ 2672 w 3290"/>
              <a:gd name="T47" fmla="*/ 526 h 3276"/>
              <a:gd name="T48" fmla="*/ 2384 w 3290"/>
              <a:gd name="T49" fmla="*/ 318 h 3276"/>
              <a:gd name="T50" fmla="*/ 2066 w 3290"/>
              <a:gd name="T51" fmla="*/ 186 h 3276"/>
              <a:gd name="T52" fmla="*/ 1730 w 3290"/>
              <a:gd name="T53" fmla="*/ 128 h 3276"/>
              <a:gd name="T54" fmla="*/ 1825 w 3290"/>
              <a:gd name="T55" fmla="*/ 10 h 3276"/>
              <a:gd name="T56" fmla="*/ 2179 w 3290"/>
              <a:gd name="T57" fmla="*/ 88 h 3276"/>
              <a:gd name="T58" fmla="*/ 2511 w 3290"/>
              <a:gd name="T59" fmla="*/ 244 h 3276"/>
              <a:gd name="T60" fmla="*/ 2809 w 3290"/>
              <a:gd name="T61" fmla="*/ 479 h 3276"/>
              <a:gd name="T62" fmla="*/ 3044 w 3290"/>
              <a:gd name="T63" fmla="*/ 775 h 3276"/>
              <a:gd name="T64" fmla="*/ 3201 w 3290"/>
              <a:gd name="T65" fmla="*/ 1107 h 3276"/>
              <a:gd name="T66" fmla="*/ 3280 w 3290"/>
              <a:gd name="T67" fmla="*/ 1459 h 3276"/>
              <a:gd name="T68" fmla="*/ 3280 w 3290"/>
              <a:gd name="T69" fmla="*/ 1818 h 3276"/>
              <a:gd name="T70" fmla="*/ 3201 w 3290"/>
              <a:gd name="T71" fmla="*/ 2170 h 3276"/>
              <a:gd name="T72" fmla="*/ 3044 w 3290"/>
              <a:gd name="T73" fmla="*/ 2501 h 3276"/>
              <a:gd name="T74" fmla="*/ 2809 w 3290"/>
              <a:gd name="T75" fmla="*/ 2798 h 3276"/>
              <a:gd name="T76" fmla="*/ 2511 w 3290"/>
              <a:gd name="T77" fmla="*/ 3032 h 3276"/>
              <a:gd name="T78" fmla="*/ 2179 w 3290"/>
              <a:gd name="T79" fmla="*/ 3189 h 3276"/>
              <a:gd name="T80" fmla="*/ 1825 w 3290"/>
              <a:gd name="T81" fmla="*/ 3267 h 3276"/>
              <a:gd name="T82" fmla="*/ 1465 w 3290"/>
              <a:gd name="T83" fmla="*/ 3267 h 3276"/>
              <a:gd name="T84" fmla="*/ 1111 w 3290"/>
              <a:gd name="T85" fmla="*/ 3188 h 3276"/>
              <a:gd name="T86" fmla="*/ 779 w 3290"/>
              <a:gd name="T87" fmla="*/ 3032 h 3276"/>
              <a:gd name="T88" fmla="*/ 481 w 3290"/>
              <a:gd name="T89" fmla="*/ 2798 h 3276"/>
              <a:gd name="T90" fmla="*/ 246 w 3290"/>
              <a:gd name="T91" fmla="*/ 2501 h 3276"/>
              <a:gd name="T92" fmla="*/ 89 w 3290"/>
              <a:gd name="T93" fmla="*/ 2170 h 3276"/>
              <a:gd name="T94" fmla="*/ 10 w 3290"/>
              <a:gd name="T95" fmla="*/ 1818 h 3276"/>
              <a:gd name="T96" fmla="*/ 10 w 3290"/>
              <a:gd name="T97" fmla="*/ 1459 h 3276"/>
              <a:gd name="T98" fmla="*/ 89 w 3290"/>
              <a:gd name="T99" fmla="*/ 1107 h 3276"/>
              <a:gd name="T100" fmla="*/ 246 w 3290"/>
              <a:gd name="T101" fmla="*/ 775 h 3276"/>
              <a:gd name="T102" fmla="*/ 481 w 3290"/>
              <a:gd name="T103" fmla="*/ 479 h 3276"/>
              <a:gd name="T104" fmla="*/ 778 w 3290"/>
              <a:gd name="T105" fmla="*/ 244 h 3276"/>
              <a:gd name="T106" fmla="*/ 1111 w 3290"/>
              <a:gd name="T107" fmla="*/ 88 h 3276"/>
              <a:gd name="T108" fmla="*/ 1465 w 3290"/>
              <a:gd name="T109" fmla="*/ 10 h 3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90" h="3276">
                <a:moveTo>
                  <a:pt x="2761" y="615"/>
                </a:moveTo>
                <a:lnTo>
                  <a:pt x="618" y="2750"/>
                </a:lnTo>
                <a:lnTo>
                  <a:pt x="688" y="2811"/>
                </a:lnTo>
                <a:lnTo>
                  <a:pt x="761" y="2866"/>
                </a:lnTo>
                <a:lnTo>
                  <a:pt x="836" y="2917"/>
                </a:lnTo>
                <a:lnTo>
                  <a:pt x="914" y="2962"/>
                </a:lnTo>
                <a:lnTo>
                  <a:pt x="994" y="3003"/>
                </a:lnTo>
                <a:lnTo>
                  <a:pt x="1075" y="3039"/>
                </a:lnTo>
                <a:lnTo>
                  <a:pt x="1157" y="3070"/>
                </a:lnTo>
                <a:lnTo>
                  <a:pt x="1242" y="3095"/>
                </a:lnTo>
                <a:lnTo>
                  <a:pt x="1328" y="3116"/>
                </a:lnTo>
                <a:lnTo>
                  <a:pt x="1414" y="3131"/>
                </a:lnTo>
                <a:lnTo>
                  <a:pt x="1501" y="3142"/>
                </a:lnTo>
                <a:lnTo>
                  <a:pt x="1588" y="3148"/>
                </a:lnTo>
                <a:lnTo>
                  <a:pt x="1675" y="3149"/>
                </a:lnTo>
                <a:lnTo>
                  <a:pt x="1762" y="3145"/>
                </a:lnTo>
                <a:lnTo>
                  <a:pt x="1849" y="3136"/>
                </a:lnTo>
                <a:lnTo>
                  <a:pt x="1936" y="3122"/>
                </a:lnTo>
                <a:lnTo>
                  <a:pt x="2021" y="3102"/>
                </a:lnTo>
                <a:lnTo>
                  <a:pt x="2107" y="3079"/>
                </a:lnTo>
                <a:lnTo>
                  <a:pt x="2190" y="3050"/>
                </a:lnTo>
                <a:lnTo>
                  <a:pt x="2272" y="3016"/>
                </a:lnTo>
                <a:lnTo>
                  <a:pt x="2352" y="2977"/>
                </a:lnTo>
                <a:lnTo>
                  <a:pt x="2430" y="2933"/>
                </a:lnTo>
                <a:lnTo>
                  <a:pt x="2506" y="2885"/>
                </a:lnTo>
                <a:lnTo>
                  <a:pt x="2580" y="2830"/>
                </a:lnTo>
                <a:lnTo>
                  <a:pt x="2651" y="2772"/>
                </a:lnTo>
                <a:lnTo>
                  <a:pt x="2719" y="2708"/>
                </a:lnTo>
                <a:lnTo>
                  <a:pt x="2783" y="2640"/>
                </a:lnTo>
                <a:lnTo>
                  <a:pt x="2842" y="2570"/>
                </a:lnTo>
                <a:lnTo>
                  <a:pt x="2896" y="2496"/>
                </a:lnTo>
                <a:lnTo>
                  <a:pt x="2945" y="2420"/>
                </a:lnTo>
                <a:lnTo>
                  <a:pt x="2989" y="2342"/>
                </a:lnTo>
                <a:lnTo>
                  <a:pt x="3028" y="2263"/>
                </a:lnTo>
                <a:lnTo>
                  <a:pt x="3062" y="2180"/>
                </a:lnTo>
                <a:lnTo>
                  <a:pt x="3091" y="2097"/>
                </a:lnTo>
                <a:lnTo>
                  <a:pt x="3116" y="2013"/>
                </a:lnTo>
                <a:lnTo>
                  <a:pt x="3134" y="1928"/>
                </a:lnTo>
                <a:lnTo>
                  <a:pt x="3149" y="1842"/>
                </a:lnTo>
                <a:lnTo>
                  <a:pt x="3158" y="1755"/>
                </a:lnTo>
                <a:lnTo>
                  <a:pt x="3162" y="1668"/>
                </a:lnTo>
                <a:lnTo>
                  <a:pt x="3161" y="1581"/>
                </a:lnTo>
                <a:lnTo>
                  <a:pt x="3155" y="1495"/>
                </a:lnTo>
                <a:lnTo>
                  <a:pt x="3145" y="1407"/>
                </a:lnTo>
                <a:lnTo>
                  <a:pt x="3128" y="1322"/>
                </a:lnTo>
                <a:lnTo>
                  <a:pt x="3108" y="1237"/>
                </a:lnTo>
                <a:lnTo>
                  <a:pt x="3082" y="1153"/>
                </a:lnTo>
                <a:lnTo>
                  <a:pt x="3051" y="1071"/>
                </a:lnTo>
                <a:lnTo>
                  <a:pt x="3015" y="990"/>
                </a:lnTo>
                <a:lnTo>
                  <a:pt x="2975" y="909"/>
                </a:lnTo>
                <a:lnTo>
                  <a:pt x="2928" y="832"/>
                </a:lnTo>
                <a:lnTo>
                  <a:pt x="2878" y="758"/>
                </a:lnTo>
                <a:lnTo>
                  <a:pt x="2822" y="685"/>
                </a:lnTo>
                <a:lnTo>
                  <a:pt x="2761" y="615"/>
                </a:lnTo>
                <a:close/>
                <a:moveTo>
                  <a:pt x="1645" y="126"/>
                </a:moveTo>
                <a:lnTo>
                  <a:pt x="1562" y="128"/>
                </a:lnTo>
                <a:lnTo>
                  <a:pt x="1478" y="135"/>
                </a:lnTo>
                <a:lnTo>
                  <a:pt x="1396" y="146"/>
                </a:lnTo>
                <a:lnTo>
                  <a:pt x="1314" y="162"/>
                </a:lnTo>
                <a:lnTo>
                  <a:pt x="1233" y="183"/>
                </a:lnTo>
                <a:lnTo>
                  <a:pt x="1152" y="207"/>
                </a:lnTo>
                <a:lnTo>
                  <a:pt x="1073" y="236"/>
                </a:lnTo>
                <a:lnTo>
                  <a:pt x="996" y="270"/>
                </a:lnTo>
                <a:lnTo>
                  <a:pt x="919" y="309"/>
                </a:lnTo>
                <a:lnTo>
                  <a:pt x="845" y="352"/>
                </a:lnTo>
                <a:lnTo>
                  <a:pt x="773" y="399"/>
                </a:lnTo>
                <a:lnTo>
                  <a:pt x="703" y="451"/>
                </a:lnTo>
                <a:lnTo>
                  <a:pt x="636" y="507"/>
                </a:lnTo>
                <a:lnTo>
                  <a:pt x="571" y="569"/>
                </a:lnTo>
                <a:lnTo>
                  <a:pt x="507" y="636"/>
                </a:lnTo>
                <a:lnTo>
                  <a:pt x="448" y="707"/>
                </a:lnTo>
                <a:lnTo>
                  <a:pt x="394" y="780"/>
                </a:lnTo>
                <a:lnTo>
                  <a:pt x="344" y="856"/>
                </a:lnTo>
                <a:lnTo>
                  <a:pt x="301" y="934"/>
                </a:lnTo>
                <a:lnTo>
                  <a:pt x="262" y="1014"/>
                </a:lnTo>
                <a:lnTo>
                  <a:pt x="228" y="1095"/>
                </a:lnTo>
                <a:lnTo>
                  <a:pt x="199" y="1178"/>
                </a:lnTo>
                <a:lnTo>
                  <a:pt x="174" y="1263"/>
                </a:lnTo>
                <a:lnTo>
                  <a:pt x="156" y="1348"/>
                </a:lnTo>
                <a:lnTo>
                  <a:pt x="141" y="1434"/>
                </a:lnTo>
                <a:lnTo>
                  <a:pt x="132" y="1521"/>
                </a:lnTo>
                <a:lnTo>
                  <a:pt x="128" y="1608"/>
                </a:lnTo>
                <a:lnTo>
                  <a:pt x="129" y="1695"/>
                </a:lnTo>
                <a:lnTo>
                  <a:pt x="135" y="1782"/>
                </a:lnTo>
                <a:lnTo>
                  <a:pt x="145" y="1868"/>
                </a:lnTo>
                <a:lnTo>
                  <a:pt x="162" y="1955"/>
                </a:lnTo>
                <a:lnTo>
                  <a:pt x="182" y="2040"/>
                </a:lnTo>
                <a:lnTo>
                  <a:pt x="208" y="2123"/>
                </a:lnTo>
                <a:lnTo>
                  <a:pt x="239" y="2206"/>
                </a:lnTo>
                <a:lnTo>
                  <a:pt x="275" y="2287"/>
                </a:lnTo>
                <a:lnTo>
                  <a:pt x="315" y="2366"/>
                </a:lnTo>
                <a:lnTo>
                  <a:pt x="362" y="2443"/>
                </a:lnTo>
                <a:lnTo>
                  <a:pt x="412" y="2518"/>
                </a:lnTo>
                <a:lnTo>
                  <a:pt x="468" y="2591"/>
                </a:lnTo>
                <a:lnTo>
                  <a:pt x="529" y="2661"/>
                </a:lnTo>
                <a:lnTo>
                  <a:pt x="2672" y="526"/>
                </a:lnTo>
                <a:lnTo>
                  <a:pt x="2604" y="467"/>
                </a:lnTo>
                <a:lnTo>
                  <a:pt x="2532" y="413"/>
                </a:lnTo>
                <a:lnTo>
                  <a:pt x="2459" y="363"/>
                </a:lnTo>
                <a:lnTo>
                  <a:pt x="2384" y="318"/>
                </a:lnTo>
                <a:lnTo>
                  <a:pt x="2307" y="278"/>
                </a:lnTo>
                <a:lnTo>
                  <a:pt x="2228" y="242"/>
                </a:lnTo>
                <a:lnTo>
                  <a:pt x="2148" y="211"/>
                </a:lnTo>
                <a:lnTo>
                  <a:pt x="2066" y="186"/>
                </a:lnTo>
                <a:lnTo>
                  <a:pt x="1983" y="164"/>
                </a:lnTo>
                <a:lnTo>
                  <a:pt x="1900" y="148"/>
                </a:lnTo>
                <a:lnTo>
                  <a:pt x="1815" y="135"/>
                </a:lnTo>
                <a:lnTo>
                  <a:pt x="1730" y="128"/>
                </a:lnTo>
                <a:lnTo>
                  <a:pt x="1645" y="126"/>
                </a:lnTo>
                <a:close/>
                <a:moveTo>
                  <a:pt x="1645" y="0"/>
                </a:moveTo>
                <a:lnTo>
                  <a:pt x="1736" y="2"/>
                </a:lnTo>
                <a:lnTo>
                  <a:pt x="1825" y="10"/>
                </a:lnTo>
                <a:lnTo>
                  <a:pt x="1915" y="22"/>
                </a:lnTo>
                <a:lnTo>
                  <a:pt x="2004" y="39"/>
                </a:lnTo>
                <a:lnTo>
                  <a:pt x="2092" y="61"/>
                </a:lnTo>
                <a:lnTo>
                  <a:pt x="2179" y="88"/>
                </a:lnTo>
                <a:lnTo>
                  <a:pt x="2264" y="120"/>
                </a:lnTo>
                <a:lnTo>
                  <a:pt x="2349" y="157"/>
                </a:lnTo>
                <a:lnTo>
                  <a:pt x="2430" y="198"/>
                </a:lnTo>
                <a:lnTo>
                  <a:pt x="2511" y="244"/>
                </a:lnTo>
                <a:lnTo>
                  <a:pt x="2589" y="296"/>
                </a:lnTo>
                <a:lnTo>
                  <a:pt x="2665" y="352"/>
                </a:lnTo>
                <a:lnTo>
                  <a:pt x="2739" y="414"/>
                </a:lnTo>
                <a:lnTo>
                  <a:pt x="2809" y="479"/>
                </a:lnTo>
                <a:lnTo>
                  <a:pt x="2875" y="549"/>
                </a:lnTo>
                <a:lnTo>
                  <a:pt x="2936" y="622"/>
                </a:lnTo>
                <a:lnTo>
                  <a:pt x="2992" y="697"/>
                </a:lnTo>
                <a:lnTo>
                  <a:pt x="3044" y="775"/>
                </a:lnTo>
                <a:lnTo>
                  <a:pt x="3091" y="855"/>
                </a:lnTo>
                <a:lnTo>
                  <a:pt x="3132" y="937"/>
                </a:lnTo>
                <a:lnTo>
                  <a:pt x="3169" y="1021"/>
                </a:lnTo>
                <a:lnTo>
                  <a:pt x="3201" y="1107"/>
                </a:lnTo>
                <a:lnTo>
                  <a:pt x="3228" y="1193"/>
                </a:lnTo>
                <a:lnTo>
                  <a:pt x="3250" y="1280"/>
                </a:lnTo>
                <a:lnTo>
                  <a:pt x="3267" y="1369"/>
                </a:lnTo>
                <a:lnTo>
                  <a:pt x="3280" y="1459"/>
                </a:lnTo>
                <a:lnTo>
                  <a:pt x="3287" y="1548"/>
                </a:lnTo>
                <a:lnTo>
                  <a:pt x="3290" y="1638"/>
                </a:lnTo>
                <a:lnTo>
                  <a:pt x="3287" y="1728"/>
                </a:lnTo>
                <a:lnTo>
                  <a:pt x="3280" y="1818"/>
                </a:lnTo>
                <a:lnTo>
                  <a:pt x="3267" y="1906"/>
                </a:lnTo>
                <a:lnTo>
                  <a:pt x="3250" y="1996"/>
                </a:lnTo>
                <a:lnTo>
                  <a:pt x="3228" y="2083"/>
                </a:lnTo>
                <a:lnTo>
                  <a:pt x="3201" y="2170"/>
                </a:lnTo>
                <a:lnTo>
                  <a:pt x="3169" y="2255"/>
                </a:lnTo>
                <a:lnTo>
                  <a:pt x="3132" y="2339"/>
                </a:lnTo>
                <a:lnTo>
                  <a:pt x="3091" y="2421"/>
                </a:lnTo>
                <a:lnTo>
                  <a:pt x="3044" y="2501"/>
                </a:lnTo>
                <a:lnTo>
                  <a:pt x="2992" y="2579"/>
                </a:lnTo>
                <a:lnTo>
                  <a:pt x="2936" y="2654"/>
                </a:lnTo>
                <a:lnTo>
                  <a:pt x="2875" y="2727"/>
                </a:lnTo>
                <a:lnTo>
                  <a:pt x="2809" y="2798"/>
                </a:lnTo>
                <a:lnTo>
                  <a:pt x="2739" y="2863"/>
                </a:lnTo>
                <a:lnTo>
                  <a:pt x="2665" y="2924"/>
                </a:lnTo>
                <a:lnTo>
                  <a:pt x="2589" y="2980"/>
                </a:lnTo>
                <a:lnTo>
                  <a:pt x="2511" y="3032"/>
                </a:lnTo>
                <a:lnTo>
                  <a:pt x="2430" y="3078"/>
                </a:lnTo>
                <a:lnTo>
                  <a:pt x="2349" y="3120"/>
                </a:lnTo>
                <a:lnTo>
                  <a:pt x="2264" y="3157"/>
                </a:lnTo>
                <a:lnTo>
                  <a:pt x="2179" y="3189"/>
                </a:lnTo>
                <a:lnTo>
                  <a:pt x="2091" y="3215"/>
                </a:lnTo>
                <a:lnTo>
                  <a:pt x="2004" y="3237"/>
                </a:lnTo>
                <a:lnTo>
                  <a:pt x="1915" y="3254"/>
                </a:lnTo>
                <a:lnTo>
                  <a:pt x="1825" y="3267"/>
                </a:lnTo>
                <a:lnTo>
                  <a:pt x="1735" y="3274"/>
                </a:lnTo>
                <a:lnTo>
                  <a:pt x="1645" y="3276"/>
                </a:lnTo>
                <a:lnTo>
                  <a:pt x="1554" y="3274"/>
                </a:lnTo>
                <a:lnTo>
                  <a:pt x="1465" y="3267"/>
                </a:lnTo>
                <a:lnTo>
                  <a:pt x="1375" y="3254"/>
                </a:lnTo>
                <a:lnTo>
                  <a:pt x="1286" y="3237"/>
                </a:lnTo>
                <a:lnTo>
                  <a:pt x="1198" y="3215"/>
                </a:lnTo>
                <a:lnTo>
                  <a:pt x="1111" y="3188"/>
                </a:lnTo>
                <a:lnTo>
                  <a:pt x="1026" y="3157"/>
                </a:lnTo>
                <a:lnTo>
                  <a:pt x="941" y="3120"/>
                </a:lnTo>
                <a:lnTo>
                  <a:pt x="859" y="3078"/>
                </a:lnTo>
                <a:lnTo>
                  <a:pt x="779" y="3032"/>
                </a:lnTo>
                <a:lnTo>
                  <a:pt x="701" y="2980"/>
                </a:lnTo>
                <a:lnTo>
                  <a:pt x="625" y="2924"/>
                </a:lnTo>
                <a:lnTo>
                  <a:pt x="551" y="2863"/>
                </a:lnTo>
                <a:lnTo>
                  <a:pt x="481" y="2798"/>
                </a:lnTo>
                <a:lnTo>
                  <a:pt x="415" y="2727"/>
                </a:lnTo>
                <a:lnTo>
                  <a:pt x="354" y="2654"/>
                </a:lnTo>
                <a:lnTo>
                  <a:pt x="298" y="2579"/>
                </a:lnTo>
                <a:lnTo>
                  <a:pt x="246" y="2501"/>
                </a:lnTo>
                <a:lnTo>
                  <a:pt x="199" y="2421"/>
                </a:lnTo>
                <a:lnTo>
                  <a:pt x="158" y="2339"/>
                </a:lnTo>
                <a:lnTo>
                  <a:pt x="121" y="2255"/>
                </a:lnTo>
                <a:lnTo>
                  <a:pt x="89" y="2170"/>
                </a:lnTo>
                <a:lnTo>
                  <a:pt x="62" y="2083"/>
                </a:lnTo>
                <a:lnTo>
                  <a:pt x="39" y="1996"/>
                </a:lnTo>
                <a:lnTo>
                  <a:pt x="23" y="1906"/>
                </a:lnTo>
                <a:lnTo>
                  <a:pt x="10" y="1818"/>
                </a:lnTo>
                <a:lnTo>
                  <a:pt x="3" y="1728"/>
                </a:lnTo>
                <a:lnTo>
                  <a:pt x="0" y="1638"/>
                </a:lnTo>
                <a:lnTo>
                  <a:pt x="3" y="1548"/>
                </a:lnTo>
                <a:lnTo>
                  <a:pt x="10" y="1459"/>
                </a:lnTo>
                <a:lnTo>
                  <a:pt x="23" y="1369"/>
                </a:lnTo>
                <a:lnTo>
                  <a:pt x="39" y="1280"/>
                </a:lnTo>
                <a:lnTo>
                  <a:pt x="62" y="1193"/>
                </a:lnTo>
                <a:lnTo>
                  <a:pt x="89" y="1107"/>
                </a:lnTo>
                <a:lnTo>
                  <a:pt x="121" y="1021"/>
                </a:lnTo>
                <a:lnTo>
                  <a:pt x="158" y="937"/>
                </a:lnTo>
                <a:lnTo>
                  <a:pt x="199" y="855"/>
                </a:lnTo>
                <a:lnTo>
                  <a:pt x="246" y="775"/>
                </a:lnTo>
                <a:lnTo>
                  <a:pt x="298" y="697"/>
                </a:lnTo>
                <a:lnTo>
                  <a:pt x="354" y="622"/>
                </a:lnTo>
                <a:lnTo>
                  <a:pt x="415" y="549"/>
                </a:lnTo>
                <a:lnTo>
                  <a:pt x="481" y="479"/>
                </a:lnTo>
                <a:lnTo>
                  <a:pt x="551" y="414"/>
                </a:lnTo>
                <a:lnTo>
                  <a:pt x="625" y="352"/>
                </a:lnTo>
                <a:lnTo>
                  <a:pt x="701" y="296"/>
                </a:lnTo>
                <a:lnTo>
                  <a:pt x="778" y="244"/>
                </a:lnTo>
                <a:lnTo>
                  <a:pt x="859" y="198"/>
                </a:lnTo>
                <a:lnTo>
                  <a:pt x="941" y="157"/>
                </a:lnTo>
                <a:lnTo>
                  <a:pt x="1026" y="120"/>
                </a:lnTo>
                <a:lnTo>
                  <a:pt x="1111" y="88"/>
                </a:lnTo>
                <a:lnTo>
                  <a:pt x="1198" y="61"/>
                </a:lnTo>
                <a:lnTo>
                  <a:pt x="1286" y="39"/>
                </a:lnTo>
                <a:lnTo>
                  <a:pt x="1375" y="22"/>
                </a:lnTo>
                <a:lnTo>
                  <a:pt x="1465" y="10"/>
                </a:lnTo>
                <a:lnTo>
                  <a:pt x="1554" y="2"/>
                </a:lnTo>
                <a:lnTo>
                  <a:pt x="164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Freeform 577"/>
          <p:cNvSpPr>
            <a:spLocks noEditPoints="1"/>
          </p:cNvSpPr>
          <p:nvPr/>
        </p:nvSpPr>
        <p:spPr bwMode="auto">
          <a:xfrm>
            <a:off x="9423652" y="3762288"/>
            <a:ext cx="454025" cy="474663"/>
          </a:xfrm>
          <a:custGeom>
            <a:avLst/>
            <a:gdLst>
              <a:gd name="T0" fmla="*/ 1826 w 3147"/>
              <a:gd name="T1" fmla="*/ 2142 h 3282"/>
              <a:gd name="T2" fmla="*/ 1856 w 3147"/>
              <a:gd name="T3" fmla="*/ 2017 h 3282"/>
              <a:gd name="T4" fmla="*/ 2563 w 3147"/>
              <a:gd name="T5" fmla="*/ 791 h 3282"/>
              <a:gd name="T6" fmla="*/ 2194 w 3147"/>
              <a:gd name="T7" fmla="*/ 849 h 3282"/>
              <a:gd name="T8" fmla="*/ 1785 w 3147"/>
              <a:gd name="T9" fmla="*/ 879 h 3282"/>
              <a:gd name="T10" fmla="*/ 1362 w 3147"/>
              <a:gd name="T11" fmla="*/ 879 h 3282"/>
              <a:gd name="T12" fmla="*/ 953 w 3147"/>
              <a:gd name="T13" fmla="*/ 849 h 3282"/>
              <a:gd name="T14" fmla="*/ 584 w 3147"/>
              <a:gd name="T15" fmla="*/ 791 h 3282"/>
              <a:gd name="T16" fmla="*/ 1573 w 3147"/>
              <a:gd name="T17" fmla="*/ 126 h 3282"/>
              <a:gd name="T18" fmla="*/ 1124 w 3147"/>
              <a:gd name="T19" fmla="*/ 143 h 3282"/>
              <a:gd name="T20" fmla="*/ 748 w 3147"/>
              <a:gd name="T21" fmla="*/ 189 h 3282"/>
              <a:gd name="T22" fmla="*/ 453 w 3147"/>
              <a:gd name="T23" fmla="*/ 252 h 3282"/>
              <a:gd name="T24" fmla="*/ 247 w 3147"/>
              <a:gd name="T25" fmla="*/ 328 h 3282"/>
              <a:gd name="T26" fmla="*/ 140 w 3147"/>
              <a:gd name="T27" fmla="*/ 405 h 3282"/>
              <a:gd name="T28" fmla="*/ 138 w 3147"/>
              <a:gd name="T29" fmla="*/ 475 h 3282"/>
              <a:gd name="T30" fmla="*/ 199 w 3147"/>
              <a:gd name="T31" fmla="*/ 527 h 3282"/>
              <a:gd name="T32" fmla="*/ 391 w 3147"/>
              <a:gd name="T33" fmla="*/ 611 h 3282"/>
              <a:gd name="T34" fmla="*/ 691 w 3147"/>
              <a:gd name="T35" fmla="*/ 683 h 3282"/>
              <a:gd name="T36" fmla="*/ 1089 w 3147"/>
              <a:gd name="T37" fmla="*/ 736 h 3282"/>
              <a:gd name="T38" fmla="*/ 1573 w 3147"/>
              <a:gd name="T39" fmla="*/ 756 h 3282"/>
              <a:gd name="T40" fmla="*/ 2057 w 3147"/>
              <a:gd name="T41" fmla="*/ 736 h 3282"/>
              <a:gd name="T42" fmla="*/ 2455 w 3147"/>
              <a:gd name="T43" fmla="*/ 683 h 3282"/>
              <a:gd name="T44" fmla="*/ 2755 w 3147"/>
              <a:gd name="T45" fmla="*/ 611 h 3282"/>
              <a:gd name="T46" fmla="*/ 2947 w 3147"/>
              <a:gd name="T47" fmla="*/ 527 h 3282"/>
              <a:gd name="T48" fmla="*/ 2994 w 3147"/>
              <a:gd name="T49" fmla="*/ 491 h 3282"/>
              <a:gd name="T50" fmla="*/ 3018 w 3147"/>
              <a:gd name="T51" fmla="*/ 424 h 3282"/>
              <a:gd name="T52" fmla="*/ 2936 w 3147"/>
              <a:gd name="T53" fmla="*/ 348 h 3282"/>
              <a:gd name="T54" fmla="*/ 2754 w 3147"/>
              <a:gd name="T55" fmla="*/ 271 h 3282"/>
              <a:gd name="T56" fmla="*/ 2481 w 3147"/>
              <a:gd name="T57" fmla="*/ 203 h 3282"/>
              <a:gd name="T58" fmla="*/ 2124 w 3147"/>
              <a:gd name="T59" fmla="*/ 152 h 3282"/>
              <a:gd name="T60" fmla="*/ 1692 w 3147"/>
              <a:gd name="T61" fmla="*/ 127 h 3282"/>
              <a:gd name="T62" fmla="*/ 1747 w 3147"/>
              <a:gd name="T63" fmla="*/ 2 h 3282"/>
              <a:gd name="T64" fmla="*/ 2087 w 3147"/>
              <a:gd name="T65" fmla="*/ 22 h 3282"/>
              <a:gd name="T66" fmla="*/ 2406 w 3147"/>
              <a:gd name="T67" fmla="*/ 61 h 3282"/>
              <a:gd name="T68" fmla="*/ 2686 w 3147"/>
              <a:gd name="T69" fmla="*/ 120 h 3282"/>
              <a:gd name="T70" fmla="*/ 2912 w 3147"/>
              <a:gd name="T71" fmla="*/ 198 h 3282"/>
              <a:gd name="T72" fmla="*/ 3070 w 3147"/>
              <a:gd name="T73" fmla="*/ 294 h 3282"/>
              <a:gd name="T74" fmla="*/ 3144 w 3147"/>
              <a:gd name="T75" fmla="*/ 409 h 3282"/>
              <a:gd name="T76" fmla="*/ 3117 w 3147"/>
              <a:gd name="T77" fmla="*/ 535 h 3282"/>
              <a:gd name="T78" fmla="*/ 3032 w 3147"/>
              <a:gd name="T79" fmla="*/ 618 h 3282"/>
              <a:gd name="T80" fmla="*/ 1237 w 3147"/>
              <a:gd name="T81" fmla="*/ 3267 h 3282"/>
              <a:gd name="T82" fmla="*/ 1197 w 3147"/>
              <a:gd name="T83" fmla="*/ 3220 h 3282"/>
              <a:gd name="T84" fmla="*/ 80 w 3147"/>
              <a:gd name="T85" fmla="*/ 590 h 3282"/>
              <a:gd name="T86" fmla="*/ 3 w 3147"/>
              <a:gd name="T87" fmla="*/ 473 h 3282"/>
              <a:gd name="T88" fmla="*/ 13 w 3147"/>
              <a:gd name="T89" fmla="*/ 379 h 3282"/>
              <a:gd name="T90" fmla="*/ 109 w 3147"/>
              <a:gd name="T91" fmla="*/ 269 h 3282"/>
              <a:gd name="T92" fmla="*/ 285 w 3147"/>
              <a:gd name="T93" fmla="*/ 176 h 3282"/>
              <a:gd name="T94" fmla="*/ 527 w 3147"/>
              <a:gd name="T95" fmla="*/ 103 h 3282"/>
              <a:gd name="T96" fmla="*/ 818 w 3147"/>
              <a:gd name="T97" fmla="*/ 50 h 3282"/>
              <a:gd name="T98" fmla="*/ 1143 w 3147"/>
              <a:gd name="T99" fmla="*/ 15 h 3282"/>
              <a:gd name="T100" fmla="*/ 1486 w 3147"/>
              <a:gd name="T101" fmla="*/ 1 h 3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47" h="3282">
                <a:moveTo>
                  <a:pt x="1321" y="2142"/>
                </a:moveTo>
                <a:lnTo>
                  <a:pt x="1321" y="3062"/>
                </a:lnTo>
                <a:lnTo>
                  <a:pt x="1826" y="2558"/>
                </a:lnTo>
                <a:lnTo>
                  <a:pt x="1826" y="2142"/>
                </a:lnTo>
                <a:lnTo>
                  <a:pt x="1321" y="2142"/>
                </a:lnTo>
                <a:close/>
                <a:moveTo>
                  <a:pt x="351" y="729"/>
                </a:moveTo>
                <a:lnTo>
                  <a:pt x="1291" y="2017"/>
                </a:lnTo>
                <a:lnTo>
                  <a:pt x="1856" y="2017"/>
                </a:lnTo>
                <a:lnTo>
                  <a:pt x="2796" y="729"/>
                </a:lnTo>
                <a:lnTo>
                  <a:pt x="2724" y="751"/>
                </a:lnTo>
                <a:lnTo>
                  <a:pt x="2646" y="772"/>
                </a:lnTo>
                <a:lnTo>
                  <a:pt x="2563" y="791"/>
                </a:lnTo>
                <a:lnTo>
                  <a:pt x="2476" y="809"/>
                </a:lnTo>
                <a:lnTo>
                  <a:pt x="2385" y="824"/>
                </a:lnTo>
                <a:lnTo>
                  <a:pt x="2291" y="837"/>
                </a:lnTo>
                <a:lnTo>
                  <a:pt x="2194" y="849"/>
                </a:lnTo>
                <a:lnTo>
                  <a:pt x="2094" y="859"/>
                </a:lnTo>
                <a:lnTo>
                  <a:pt x="1993" y="867"/>
                </a:lnTo>
                <a:lnTo>
                  <a:pt x="1889" y="873"/>
                </a:lnTo>
                <a:lnTo>
                  <a:pt x="1785" y="879"/>
                </a:lnTo>
                <a:lnTo>
                  <a:pt x="1679" y="882"/>
                </a:lnTo>
                <a:lnTo>
                  <a:pt x="1573" y="882"/>
                </a:lnTo>
                <a:lnTo>
                  <a:pt x="1468" y="882"/>
                </a:lnTo>
                <a:lnTo>
                  <a:pt x="1362" y="879"/>
                </a:lnTo>
                <a:lnTo>
                  <a:pt x="1258" y="873"/>
                </a:lnTo>
                <a:lnTo>
                  <a:pt x="1154" y="867"/>
                </a:lnTo>
                <a:lnTo>
                  <a:pt x="1053" y="859"/>
                </a:lnTo>
                <a:lnTo>
                  <a:pt x="953" y="849"/>
                </a:lnTo>
                <a:lnTo>
                  <a:pt x="856" y="837"/>
                </a:lnTo>
                <a:lnTo>
                  <a:pt x="762" y="824"/>
                </a:lnTo>
                <a:lnTo>
                  <a:pt x="671" y="809"/>
                </a:lnTo>
                <a:lnTo>
                  <a:pt x="584" y="791"/>
                </a:lnTo>
                <a:lnTo>
                  <a:pt x="501" y="772"/>
                </a:lnTo>
                <a:lnTo>
                  <a:pt x="423" y="751"/>
                </a:lnTo>
                <a:lnTo>
                  <a:pt x="351" y="729"/>
                </a:lnTo>
                <a:close/>
                <a:moveTo>
                  <a:pt x="1573" y="126"/>
                </a:moveTo>
                <a:lnTo>
                  <a:pt x="1455" y="127"/>
                </a:lnTo>
                <a:lnTo>
                  <a:pt x="1341" y="130"/>
                </a:lnTo>
                <a:lnTo>
                  <a:pt x="1230" y="135"/>
                </a:lnTo>
                <a:lnTo>
                  <a:pt x="1124" y="143"/>
                </a:lnTo>
                <a:lnTo>
                  <a:pt x="1023" y="152"/>
                </a:lnTo>
                <a:lnTo>
                  <a:pt x="927" y="163"/>
                </a:lnTo>
                <a:lnTo>
                  <a:pt x="835" y="174"/>
                </a:lnTo>
                <a:lnTo>
                  <a:pt x="748" y="189"/>
                </a:lnTo>
                <a:lnTo>
                  <a:pt x="666" y="203"/>
                </a:lnTo>
                <a:lnTo>
                  <a:pt x="589" y="218"/>
                </a:lnTo>
                <a:lnTo>
                  <a:pt x="519" y="235"/>
                </a:lnTo>
                <a:lnTo>
                  <a:pt x="453" y="252"/>
                </a:lnTo>
                <a:lnTo>
                  <a:pt x="393" y="271"/>
                </a:lnTo>
                <a:lnTo>
                  <a:pt x="338" y="289"/>
                </a:lnTo>
                <a:lnTo>
                  <a:pt x="289" y="309"/>
                </a:lnTo>
                <a:lnTo>
                  <a:pt x="247" y="328"/>
                </a:lnTo>
                <a:lnTo>
                  <a:pt x="211" y="348"/>
                </a:lnTo>
                <a:lnTo>
                  <a:pt x="180" y="366"/>
                </a:lnTo>
                <a:lnTo>
                  <a:pt x="157" y="386"/>
                </a:lnTo>
                <a:lnTo>
                  <a:pt x="140" y="405"/>
                </a:lnTo>
                <a:lnTo>
                  <a:pt x="129" y="424"/>
                </a:lnTo>
                <a:lnTo>
                  <a:pt x="126" y="441"/>
                </a:lnTo>
                <a:lnTo>
                  <a:pt x="129" y="458"/>
                </a:lnTo>
                <a:lnTo>
                  <a:pt x="138" y="475"/>
                </a:lnTo>
                <a:lnTo>
                  <a:pt x="154" y="492"/>
                </a:lnTo>
                <a:lnTo>
                  <a:pt x="174" y="510"/>
                </a:lnTo>
                <a:lnTo>
                  <a:pt x="200" y="525"/>
                </a:lnTo>
                <a:lnTo>
                  <a:pt x="199" y="527"/>
                </a:lnTo>
                <a:lnTo>
                  <a:pt x="236" y="548"/>
                </a:lnTo>
                <a:lnTo>
                  <a:pt x="281" y="569"/>
                </a:lnTo>
                <a:lnTo>
                  <a:pt x="332" y="590"/>
                </a:lnTo>
                <a:lnTo>
                  <a:pt x="391" y="611"/>
                </a:lnTo>
                <a:lnTo>
                  <a:pt x="456" y="630"/>
                </a:lnTo>
                <a:lnTo>
                  <a:pt x="528" y="649"/>
                </a:lnTo>
                <a:lnTo>
                  <a:pt x="606" y="667"/>
                </a:lnTo>
                <a:lnTo>
                  <a:pt x="691" y="683"/>
                </a:lnTo>
                <a:lnTo>
                  <a:pt x="782" y="699"/>
                </a:lnTo>
                <a:lnTo>
                  <a:pt x="878" y="713"/>
                </a:lnTo>
                <a:lnTo>
                  <a:pt x="981" y="726"/>
                </a:lnTo>
                <a:lnTo>
                  <a:pt x="1089" y="736"/>
                </a:lnTo>
                <a:lnTo>
                  <a:pt x="1202" y="745"/>
                </a:lnTo>
                <a:lnTo>
                  <a:pt x="1321" y="751"/>
                </a:lnTo>
                <a:lnTo>
                  <a:pt x="1445" y="755"/>
                </a:lnTo>
                <a:lnTo>
                  <a:pt x="1573" y="756"/>
                </a:lnTo>
                <a:lnTo>
                  <a:pt x="1702" y="755"/>
                </a:lnTo>
                <a:lnTo>
                  <a:pt x="1826" y="751"/>
                </a:lnTo>
                <a:lnTo>
                  <a:pt x="1945" y="745"/>
                </a:lnTo>
                <a:lnTo>
                  <a:pt x="2057" y="736"/>
                </a:lnTo>
                <a:lnTo>
                  <a:pt x="2166" y="726"/>
                </a:lnTo>
                <a:lnTo>
                  <a:pt x="2267" y="713"/>
                </a:lnTo>
                <a:lnTo>
                  <a:pt x="2365" y="700"/>
                </a:lnTo>
                <a:lnTo>
                  <a:pt x="2455" y="683"/>
                </a:lnTo>
                <a:lnTo>
                  <a:pt x="2540" y="667"/>
                </a:lnTo>
                <a:lnTo>
                  <a:pt x="2618" y="650"/>
                </a:lnTo>
                <a:lnTo>
                  <a:pt x="2690" y="630"/>
                </a:lnTo>
                <a:lnTo>
                  <a:pt x="2755" y="611"/>
                </a:lnTo>
                <a:lnTo>
                  <a:pt x="2814" y="590"/>
                </a:lnTo>
                <a:lnTo>
                  <a:pt x="2866" y="569"/>
                </a:lnTo>
                <a:lnTo>
                  <a:pt x="2910" y="548"/>
                </a:lnTo>
                <a:lnTo>
                  <a:pt x="2947" y="527"/>
                </a:lnTo>
                <a:lnTo>
                  <a:pt x="2946" y="525"/>
                </a:lnTo>
                <a:lnTo>
                  <a:pt x="2949" y="526"/>
                </a:lnTo>
                <a:lnTo>
                  <a:pt x="2975" y="508"/>
                </a:lnTo>
                <a:lnTo>
                  <a:pt x="2994" y="491"/>
                </a:lnTo>
                <a:lnTo>
                  <a:pt x="3009" y="474"/>
                </a:lnTo>
                <a:lnTo>
                  <a:pt x="3018" y="458"/>
                </a:lnTo>
                <a:lnTo>
                  <a:pt x="3021" y="441"/>
                </a:lnTo>
                <a:lnTo>
                  <a:pt x="3018" y="424"/>
                </a:lnTo>
                <a:lnTo>
                  <a:pt x="3007" y="405"/>
                </a:lnTo>
                <a:lnTo>
                  <a:pt x="2990" y="386"/>
                </a:lnTo>
                <a:lnTo>
                  <a:pt x="2967" y="366"/>
                </a:lnTo>
                <a:lnTo>
                  <a:pt x="2936" y="348"/>
                </a:lnTo>
                <a:lnTo>
                  <a:pt x="2900" y="328"/>
                </a:lnTo>
                <a:lnTo>
                  <a:pt x="2858" y="309"/>
                </a:lnTo>
                <a:lnTo>
                  <a:pt x="2809" y="289"/>
                </a:lnTo>
                <a:lnTo>
                  <a:pt x="2754" y="271"/>
                </a:lnTo>
                <a:lnTo>
                  <a:pt x="2694" y="252"/>
                </a:lnTo>
                <a:lnTo>
                  <a:pt x="2628" y="235"/>
                </a:lnTo>
                <a:lnTo>
                  <a:pt x="2558" y="218"/>
                </a:lnTo>
                <a:lnTo>
                  <a:pt x="2481" y="203"/>
                </a:lnTo>
                <a:lnTo>
                  <a:pt x="2399" y="189"/>
                </a:lnTo>
                <a:lnTo>
                  <a:pt x="2312" y="174"/>
                </a:lnTo>
                <a:lnTo>
                  <a:pt x="2220" y="163"/>
                </a:lnTo>
                <a:lnTo>
                  <a:pt x="2124" y="152"/>
                </a:lnTo>
                <a:lnTo>
                  <a:pt x="2022" y="143"/>
                </a:lnTo>
                <a:lnTo>
                  <a:pt x="1917" y="135"/>
                </a:lnTo>
                <a:lnTo>
                  <a:pt x="1806" y="130"/>
                </a:lnTo>
                <a:lnTo>
                  <a:pt x="1692" y="127"/>
                </a:lnTo>
                <a:lnTo>
                  <a:pt x="1573" y="126"/>
                </a:lnTo>
                <a:close/>
                <a:moveTo>
                  <a:pt x="1573" y="0"/>
                </a:moveTo>
                <a:lnTo>
                  <a:pt x="1661" y="1"/>
                </a:lnTo>
                <a:lnTo>
                  <a:pt x="1747" y="2"/>
                </a:lnTo>
                <a:lnTo>
                  <a:pt x="1834" y="5"/>
                </a:lnTo>
                <a:lnTo>
                  <a:pt x="1919" y="10"/>
                </a:lnTo>
                <a:lnTo>
                  <a:pt x="2004" y="15"/>
                </a:lnTo>
                <a:lnTo>
                  <a:pt x="2087" y="22"/>
                </a:lnTo>
                <a:lnTo>
                  <a:pt x="2169" y="30"/>
                </a:lnTo>
                <a:lnTo>
                  <a:pt x="2250" y="40"/>
                </a:lnTo>
                <a:lnTo>
                  <a:pt x="2329" y="50"/>
                </a:lnTo>
                <a:lnTo>
                  <a:pt x="2406" y="61"/>
                </a:lnTo>
                <a:lnTo>
                  <a:pt x="2480" y="75"/>
                </a:lnTo>
                <a:lnTo>
                  <a:pt x="2551" y="88"/>
                </a:lnTo>
                <a:lnTo>
                  <a:pt x="2620" y="103"/>
                </a:lnTo>
                <a:lnTo>
                  <a:pt x="2686" y="120"/>
                </a:lnTo>
                <a:lnTo>
                  <a:pt x="2748" y="137"/>
                </a:lnTo>
                <a:lnTo>
                  <a:pt x="2807" y="157"/>
                </a:lnTo>
                <a:lnTo>
                  <a:pt x="2862" y="176"/>
                </a:lnTo>
                <a:lnTo>
                  <a:pt x="2912" y="198"/>
                </a:lnTo>
                <a:lnTo>
                  <a:pt x="2959" y="220"/>
                </a:lnTo>
                <a:lnTo>
                  <a:pt x="3001" y="244"/>
                </a:lnTo>
                <a:lnTo>
                  <a:pt x="3038" y="269"/>
                </a:lnTo>
                <a:lnTo>
                  <a:pt x="3070" y="294"/>
                </a:lnTo>
                <a:lnTo>
                  <a:pt x="3098" y="321"/>
                </a:lnTo>
                <a:lnTo>
                  <a:pt x="3118" y="350"/>
                </a:lnTo>
                <a:lnTo>
                  <a:pt x="3134" y="379"/>
                </a:lnTo>
                <a:lnTo>
                  <a:pt x="3144" y="409"/>
                </a:lnTo>
                <a:lnTo>
                  <a:pt x="3147" y="441"/>
                </a:lnTo>
                <a:lnTo>
                  <a:pt x="3144" y="473"/>
                </a:lnTo>
                <a:lnTo>
                  <a:pt x="3134" y="505"/>
                </a:lnTo>
                <a:lnTo>
                  <a:pt x="3117" y="535"/>
                </a:lnTo>
                <a:lnTo>
                  <a:pt x="3095" y="563"/>
                </a:lnTo>
                <a:lnTo>
                  <a:pt x="3066" y="591"/>
                </a:lnTo>
                <a:lnTo>
                  <a:pt x="3032" y="617"/>
                </a:lnTo>
                <a:lnTo>
                  <a:pt x="3032" y="618"/>
                </a:lnTo>
                <a:lnTo>
                  <a:pt x="1951" y="2100"/>
                </a:lnTo>
                <a:lnTo>
                  <a:pt x="1951" y="2609"/>
                </a:lnTo>
                <a:lnTo>
                  <a:pt x="1280" y="3282"/>
                </a:lnTo>
                <a:lnTo>
                  <a:pt x="1237" y="3267"/>
                </a:lnTo>
                <a:lnTo>
                  <a:pt x="1223" y="3259"/>
                </a:lnTo>
                <a:lnTo>
                  <a:pt x="1212" y="3248"/>
                </a:lnTo>
                <a:lnTo>
                  <a:pt x="1203" y="3236"/>
                </a:lnTo>
                <a:lnTo>
                  <a:pt x="1197" y="3220"/>
                </a:lnTo>
                <a:lnTo>
                  <a:pt x="1196" y="3205"/>
                </a:lnTo>
                <a:lnTo>
                  <a:pt x="1196" y="2100"/>
                </a:lnTo>
                <a:lnTo>
                  <a:pt x="113" y="617"/>
                </a:lnTo>
                <a:lnTo>
                  <a:pt x="80" y="590"/>
                </a:lnTo>
                <a:lnTo>
                  <a:pt x="52" y="562"/>
                </a:lnTo>
                <a:lnTo>
                  <a:pt x="30" y="535"/>
                </a:lnTo>
                <a:lnTo>
                  <a:pt x="13" y="504"/>
                </a:lnTo>
                <a:lnTo>
                  <a:pt x="3" y="473"/>
                </a:lnTo>
                <a:lnTo>
                  <a:pt x="0" y="441"/>
                </a:lnTo>
                <a:lnTo>
                  <a:pt x="0" y="441"/>
                </a:lnTo>
                <a:lnTo>
                  <a:pt x="3" y="409"/>
                </a:lnTo>
                <a:lnTo>
                  <a:pt x="13" y="379"/>
                </a:lnTo>
                <a:lnTo>
                  <a:pt x="29" y="350"/>
                </a:lnTo>
                <a:lnTo>
                  <a:pt x="49" y="321"/>
                </a:lnTo>
                <a:lnTo>
                  <a:pt x="77" y="294"/>
                </a:lnTo>
                <a:lnTo>
                  <a:pt x="109" y="269"/>
                </a:lnTo>
                <a:lnTo>
                  <a:pt x="146" y="244"/>
                </a:lnTo>
                <a:lnTo>
                  <a:pt x="188" y="220"/>
                </a:lnTo>
                <a:lnTo>
                  <a:pt x="235" y="198"/>
                </a:lnTo>
                <a:lnTo>
                  <a:pt x="285" y="176"/>
                </a:lnTo>
                <a:lnTo>
                  <a:pt x="340" y="157"/>
                </a:lnTo>
                <a:lnTo>
                  <a:pt x="399" y="137"/>
                </a:lnTo>
                <a:lnTo>
                  <a:pt x="461" y="120"/>
                </a:lnTo>
                <a:lnTo>
                  <a:pt x="527" y="103"/>
                </a:lnTo>
                <a:lnTo>
                  <a:pt x="596" y="88"/>
                </a:lnTo>
                <a:lnTo>
                  <a:pt x="667" y="75"/>
                </a:lnTo>
                <a:lnTo>
                  <a:pt x="741" y="61"/>
                </a:lnTo>
                <a:lnTo>
                  <a:pt x="818" y="50"/>
                </a:lnTo>
                <a:lnTo>
                  <a:pt x="897" y="40"/>
                </a:lnTo>
                <a:lnTo>
                  <a:pt x="978" y="30"/>
                </a:lnTo>
                <a:lnTo>
                  <a:pt x="1060" y="22"/>
                </a:lnTo>
                <a:lnTo>
                  <a:pt x="1143" y="15"/>
                </a:lnTo>
                <a:lnTo>
                  <a:pt x="1228" y="10"/>
                </a:lnTo>
                <a:lnTo>
                  <a:pt x="1313" y="5"/>
                </a:lnTo>
                <a:lnTo>
                  <a:pt x="1400" y="2"/>
                </a:lnTo>
                <a:lnTo>
                  <a:pt x="1486" y="1"/>
                </a:lnTo>
                <a:lnTo>
                  <a:pt x="157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69" name="Group 1267"/>
          <p:cNvGrpSpPr/>
          <p:nvPr/>
        </p:nvGrpSpPr>
        <p:grpSpPr>
          <a:xfrm>
            <a:off x="8531814" y="3727363"/>
            <a:ext cx="366713" cy="544513"/>
            <a:chOff x="5473700" y="5016501"/>
            <a:chExt cx="366713" cy="544513"/>
          </a:xfrm>
          <a:solidFill>
            <a:srgbClr val="000000"/>
          </a:solidFill>
        </p:grpSpPr>
        <p:sp>
          <p:nvSpPr>
            <p:cNvPr id="270" name="Freeform 582"/>
            <p:cNvSpPr>
              <a:spLocks noEditPoints="1"/>
            </p:cNvSpPr>
            <p:nvPr/>
          </p:nvSpPr>
          <p:spPr bwMode="auto">
            <a:xfrm>
              <a:off x="5473700" y="5016501"/>
              <a:ext cx="366713" cy="544513"/>
            </a:xfrm>
            <a:custGeom>
              <a:avLst/>
              <a:gdLst>
                <a:gd name="T0" fmla="*/ 190 w 2313"/>
                <a:gd name="T1" fmla="*/ 3238 h 3429"/>
                <a:gd name="T2" fmla="*/ 225 w 2313"/>
                <a:gd name="T3" fmla="*/ 3293 h 3429"/>
                <a:gd name="T4" fmla="*/ 287 w 2313"/>
                <a:gd name="T5" fmla="*/ 3314 h 3429"/>
                <a:gd name="T6" fmla="*/ 1970 w 2313"/>
                <a:gd name="T7" fmla="*/ 3305 h 3429"/>
                <a:gd name="T8" fmla="*/ 2016 w 2313"/>
                <a:gd name="T9" fmla="*/ 3259 h 3429"/>
                <a:gd name="T10" fmla="*/ 2027 w 2313"/>
                <a:gd name="T11" fmla="*/ 1201 h 3429"/>
                <a:gd name="T12" fmla="*/ 1567 w 2313"/>
                <a:gd name="T13" fmla="*/ 1086 h 3429"/>
                <a:gd name="T14" fmla="*/ 1567 w 2313"/>
                <a:gd name="T15" fmla="*/ 1029 h 3429"/>
                <a:gd name="T16" fmla="*/ 1279 w 2313"/>
                <a:gd name="T17" fmla="*/ 1086 h 3429"/>
                <a:gd name="T18" fmla="*/ 495 w 2313"/>
                <a:gd name="T19" fmla="*/ 881 h 3429"/>
                <a:gd name="T20" fmla="*/ 495 w 2313"/>
                <a:gd name="T21" fmla="*/ 881 h 3429"/>
                <a:gd name="T22" fmla="*/ 819 w 2313"/>
                <a:gd name="T23" fmla="*/ 914 h 3429"/>
                <a:gd name="T24" fmla="*/ 1452 w 2313"/>
                <a:gd name="T25" fmla="*/ 1086 h 3429"/>
                <a:gd name="T26" fmla="*/ 514 w 2313"/>
                <a:gd name="T27" fmla="*/ 739 h 3429"/>
                <a:gd name="T28" fmla="*/ 192 w 2313"/>
                <a:gd name="T29" fmla="*/ 367 h 3429"/>
                <a:gd name="T30" fmla="*/ 155 w 2313"/>
                <a:gd name="T31" fmla="*/ 412 h 3429"/>
                <a:gd name="T32" fmla="*/ 2178 w 2313"/>
                <a:gd name="T33" fmla="*/ 856 h 3429"/>
                <a:gd name="T34" fmla="*/ 2196 w 2313"/>
                <a:gd name="T35" fmla="*/ 683 h 3429"/>
                <a:gd name="T36" fmla="*/ 2168 w 2313"/>
                <a:gd name="T37" fmla="*/ 639 h 3429"/>
                <a:gd name="T38" fmla="*/ 2121 w 2313"/>
                <a:gd name="T39" fmla="*/ 617 h 3429"/>
                <a:gd name="T40" fmla="*/ 250 w 2313"/>
                <a:gd name="T41" fmla="*/ 355 h 3429"/>
                <a:gd name="T42" fmla="*/ 977 w 2313"/>
                <a:gd name="T43" fmla="*/ 119 h 3429"/>
                <a:gd name="T44" fmla="*/ 945 w 2313"/>
                <a:gd name="T45" fmla="*/ 150 h 3429"/>
                <a:gd name="T46" fmla="*/ 1487 w 2313"/>
                <a:gd name="T47" fmla="*/ 413 h 3429"/>
                <a:gd name="T48" fmla="*/ 1507 w 2313"/>
                <a:gd name="T49" fmla="*/ 214 h 3429"/>
                <a:gd name="T50" fmla="*/ 1476 w 2313"/>
                <a:gd name="T51" fmla="*/ 182 h 3429"/>
                <a:gd name="T52" fmla="*/ 991 w 2313"/>
                <a:gd name="T53" fmla="*/ 116 h 3429"/>
                <a:gd name="T54" fmla="*/ 1477 w 2313"/>
                <a:gd name="T55" fmla="*/ 66 h 3429"/>
                <a:gd name="T56" fmla="*/ 1552 w 2313"/>
                <a:gd name="T57" fmla="*/ 94 h 3429"/>
                <a:gd name="T58" fmla="*/ 1605 w 2313"/>
                <a:gd name="T59" fmla="*/ 155 h 3429"/>
                <a:gd name="T60" fmla="*/ 1626 w 2313"/>
                <a:gd name="T61" fmla="*/ 232 h 3429"/>
                <a:gd name="T62" fmla="*/ 2137 w 2313"/>
                <a:gd name="T63" fmla="*/ 504 h 3429"/>
                <a:gd name="T64" fmla="*/ 2226 w 2313"/>
                <a:gd name="T65" fmla="*/ 539 h 3429"/>
                <a:gd name="T66" fmla="*/ 2290 w 2313"/>
                <a:gd name="T67" fmla="*/ 610 h 3429"/>
                <a:gd name="T68" fmla="*/ 2313 w 2313"/>
                <a:gd name="T69" fmla="*/ 701 h 3429"/>
                <a:gd name="T70" fmla="*/ 1854 w 2313"/>
                <a:gd name="T71" fmla="*/ 926 h 3429"/>
                <a:gd name="T72" fmla="*/ 2141 w 2313"/>
                <a:gd name="T73" fmla="*/ 3216 h 3429"/>
                <a:gd name="T74" fmla="*/ 2117 w 2313"/>
                <a:gd name="T75" fmla="*/ 3313 h 3429"/>
                <a:gd name="T76" fmla="*/ 2053 w 2313"/>
                <a:gd name="T77" fmla="*/ 3388 h 3429"/>
                <a:gd name="T78" fmla="*/ 1961 w 2313"/>
                <a:gd name="T79" fmla="*/ 3426 h 3429"/>
                <a:gd name="T80" fmla="*/ 252 w 2313"/>
                <a:gd name="T81" fmla="*/ 3426 h 3429"/>
                <a:gd name="T82" fmla="*/ 160 w 2313"/>
                <a:gd name="T83" fmla="*/ 3388 h 3429"/>
                <a:gd name="T84" fmla="*/ 96 w 2313"/>
                <a:gd name="T85" fmla="*/ 3313 h 3429"/>
                <a:gd name="T86" fmla="*/ 73 w 2313"/>
                <a:gd name="T87" fmla="*/ 3216 h 3429"/>
                <a:gd name="T88" fmla="*/ 137 w 2313"/>
                <a:gd name="T89" fmla="*/ 1077 h 3429"/>
                <a:gd name="T90" fmla="*/ 0 w 2313"/>
                <a:gd name="T91" fmla="*/ 667 h 3429"/>
                <a:gd name="T92" fmla="*/ 54 w 2313"/>
                <a:gd name="T93" fmla="*/ 353 h 3429"/>
                <a:gd name="T94" fmla="*/ 115 w 2313"/>
                <a:gd name="T95" fmla="*/ 282 h 3429"/>
                <a:gd name="T96" fmla="*/ 201 w 2313"/>
                <a:gd name="T97" fmla="*/ 244 h 3429"/>
                <a:gd name="T98" fmla="*/ 803 w 2313"/>
                <a:gd name="T99" fmla="*/ 317 h 3429"/>
                <a:gd name="T100" fmla="*/ 844 w 2313"/>
                <a:gd name="T101" fmla="*/ 97 h 3429"/>
                <a:gd name="T102" fmla="*/ 895 w 2313"/>
                <a:gd name="T103" fmla="*/ 35 h 3429"/>
                <a:gd name="T104" fmla="*/ 968 w 2313"/>
                <a:gd name="T105" fmla="*/ 3 h 3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3" h="3429">
                  <a:moveTo>
                    <a:pt x="188" y="1201"/>
                  </a:moveTo>
                  <a:lnTo>
                    <a:pt x="188" y="3216"/>
                  </a:lnTo>
                  <a:lnTo>
                    <a:pt x="190" y="3238"/>
                  </a:lnTo>
                  <a:lnTo>
                    <a:pt x="197" y="3259"/>
                  </a:lnTo>
                  <a:lnTo>
                    <a:pt x="209" y="3277"/>
                  </a:lnTo>
                  <a:lnTo>
                    <a:pt x="225" y="3293"/>
                  </a:lnTo>
                  <a:lnTo>
                    <a:pt x="243" y="3305"/>
                  </a:lnTo>
                  <a:lnTo>
                    <a:pt x="263" y="3312"/>
                  </a:lnTo>
                  <a:lnTo>
                    <a:pt x="287" y="3314"/>
                  </a:lnTo>
                  <a:lnTo>
                    <a:pt x="1927" y="3314"/>
                  </a:lnTo>
                  <a:lnTo>
                    <a:pt x="1950" y="3312"/>
                  </a:lnTo>
                  <a:lnTo>
                    <a:pt x="1970" y="3305"/>
                  </a:lnTo>
                  <a:lnTo>
                    <a:pt x="1989" y="3293"/>
                  </a:lnTo>
                  <a:lnTo>
                    <a:pt x="2004" y="3277"/>
                  </a:lnTo>
                  <a:lnTo>
                    <a:pt x="2016" y="3259"/>
                  </a:lnTo>
                  <a:lnTo>
                    <a:pt x="2023" y="3238"/>
                  </a:lnTo>
                  <a:lnTo>
                    <a:pt x="2027" y="3216"/>
                  </a:lnTo>
                  <a:lnTo>
                    <a:pt x="2027" y="1201"/>
                  </a:lnTo>
                  <a:lnTo>
                    <a:pt x="188" y="1201"/>
                  </a:lnTo>
                  <a:close/>
                  <a:moveTo>
                    <a:pt x="1567" y="1029"/>
                  </a:moveTo>
                  <a:lnTo>
                    <a:pt x="1567" y="1086"/>
                  </a:lnTo>
                  <a:lnTo>
                    <a:pt x="1739" y="1086"/>
                  </a:lnTo>
                  <a:lnTo>
                    <a:pt x="1739" y="1029"/>
                  </a:lnTo>
                  <a:lnTo>
                    <a:pt x="1567" y="1029"/>
                  </a:lnTo>
                  <a:close/>
                  <a:moveTo>
                    <a:pt x="934" y="1029"/>
                  </a:moveTo>
                  <a:lnTo>
                    <a:pt x="934" y="1086"/>
                  </a:lnTo>
                  <a:lnTo>
                    <a:pt x="1279" y="1086"/>
                  </a:lnTo>
                  <a:lnTo>
                    <a:pt x="1279" y="1029"/>
                  </a:lnTo>
                  <a:lnTo>
                    <a:pt x="934" y="1029"/>
                  </a:lnTo>
                  <a:close/>
                  <a:moveTo>
                    <a:pt x="495" y="881"/>
                  </a:moveTo>
                  <a:lnTo>
                    <a:pt x="289" y="1086"/>
                  </a:lnTo>
                  <a:lnTo>
                    <a:pt x="701" y="1086"/>
                  </a:lnTo>
                  <a:lnTo>
                    <a:pt x="495" y="881"/>
                  </a:lnTo>
                  <a:close/>
                  <a:moveTo>
                    <a:pt x="514" y="739"/>
                  </a:moveTo>
                  <a:lnTo>
                    <a:pt x="819" y="1043"/>
                  </a:lnTo>
                  <a:lnTo>
                    <a:pt x="819" y="914"/>
                  </a:lnTo>
                  <a:lnTo>
                    <a:pt x="1394" y="914"/>
                  </a:lnTo>
                  <a:lnTo>
                    <a:pt x="1394" y="1086"/>
                  </a:lnTo>
                  <a:lnTo>
                    <a:pt x="1452" y="1086"/>
                  </a:lnTo>
                  <a:lnTo>
                    <a:pt x="1452" y="914"/>
                  </a:lnTo>
                  <a:lnTo>
                    <a:pt x="1772" y="914"/>
                  </a:lnTo>
                  <a:lnTo>
                    <a:pt x="514" y="739"/>
                  </a:lnTo>
                  <a:close/>
                  <a:moveTo>
                    <a:pt x="229" y="355"/>
                  </a:moveTo>
                  <a:lnTo>
                    <a:pt x="210" y="360"/>
                  </a:lnTo>
                  <a:lnTo>
                    <a:pt x="192" y="367"/>
                  </a:lnTo>
                  <a:lnTo>
                    <a:pt x="176" y="379"/>
                  </a:lnTo>
                  <a:lnTo>
                    <a:pt x="163" y="395"/>
                  </a:lnTo>
                  <a:lnTo>
                    <a:pt x="155" y="412"/>
                  </a:lnTo>
                  <a:lnTo>
                    <a:pt x="149" y="432"/>
                  </a:lnTo>
                  <a:lnTo>
                    <a:pt x="130" y="570"/>
                  </a:lnTo>
                  <a:lnTo>
                    <a:pt x="2178" y="856"/>
                  </a:lnTo>
                  <a:lnTo>
                    <a:pt x="2197" y="718"/>
                  </a:lnTo>
                  <a:lnTo>
                    <a:pt x="2198" y="700"/>
                  </a:lnTo>
                  <a:lnTo>
                    <a:pt x="2196" y="683"/>
                  </a:lnTo>
                  <a:lnTo>
                    <a:pt x="2190" y="667"/>
                  </a:lnTo>
                  <a:lnTo>
                    <a:pt x="2180" y="652"/>
                  </a:lnTo>
                  <a:lnTo>
                    <a:pt x="2168" y="639"/>
                  </a:lnTo>
                  <a:lnTo>
                    <a:pt x="2155" y="629"/>
                  </a:lnTo>
                  <a:lnTo>
                    <a:pt x="2139" y="622"/>
                  </a:lnTo>
                  <a:lnTo>
                    <a:pt x="2121" y="617"/>
                  </a:lnTo>
                  <a:lnTo>
                    <a:pt x="1282" y="500"/>
                  </a:lnTo>
                  <a:lnTo>
                    <a:pt x="787" y="431"/>
                  </a:lnTo>
                  <a:lnTo>
                    <a:pt x="250" y="355"/>
                  </a:lnTo>
                  <a:lnTo>
                    <a:pt x="229" y="355"/>
                  </a:lnTo>
                  <a:close/>
                  <a:moveTo>
                    <a:pt x="991" y="116"/>
                  </a:moveTo>
                  <a:lnTo>
                    <a:pt x="977" y="119"/>
                  </a:lnTo>
                  <a:lnTo>
                    <a:pt x="964" y="126"/>
                  </a:lnTo>
                  <a:lnTo>
                    <a:pt x="952" y="137"/>
                  </a:lnTo>
                  <a:lnTo>
                    <a:pt x="945" y="150"/>
                  </a:lnTo>
                  <a:lnTo>
                    <a:pt x="942" y="164"/>
                  </a:lnTo>
                  <a:lnTo>
                    <a:pt x="917" y="333"/>
                  </a:lnTo>
                  <a:lnTo>
                    <a:pt x="1487" y="413"/>
                  </a:lnTo>
                  <a:lnTo>
                    <a:pt x="1510" y="243"/>
                  </a:lnTo>
                  <a:lnTo>
                    <a:pt x="1510" y="228"/>
                  </a:lnTo>
                  <a:lnTo>
                    <a:pt x="1507" y="214"/>
                  </a:lnTo>
                  <a:lnTo>
                    <a:pt x="1500" y="202"/>
                  </a:lnTo>
                  <a:lnTo>
                    <a:pt x="1489" y="191"/>
                  </a:lnTo>
                  <a:lnTo>
                    <a:pt x="1476" y="182"/>
                  </a:lnTo>
                  <a:lnTo>
                    <a:pt x="1461" y="179"/>
                  </a:lnTo>
                  <a:lnTo>
                    <a:pt x="1006" y="116"/>
                  </a:lnTo>
                  <a:lnTo>
                    <a:pt x="991" y="116"/>
                  </a:lnTo>
                  <a:close/>
                  <a:moveTo>
                    <a:pt x="995" y="0"/>
                  </a:moveTo>
                  <a:lnTo>
                    <a:pt x="1022" y="2"/>
                  </a:lnTo>
                  <a:lnTo>
                    <a:pt x="1477" y="66"/>
                  </a:lnTo>
                  <a:lnTo>
                    <a:pt x="1504" y="71"/>
                  </a:lnTo>
                  <a:lnTo>
                    <a:pt x="1530" y="82"/>
                  </a:lnTo>
                  <a:lnTo>
                    <a:pt x="1552" y="94"/>
                  </a:lnTo>
                  <a:lnTo>
                    <a:pt x="1573" y="111"/>
                  </a:lnTo>
                  <a:lnTo>
                    <a:pt x="1591" y="133"/>
                  </a:lnTo>
                  <a:lnTo>
                    <a:pt x="1605" y="155"/>
                  </a:lnTo>
                  <a:lnTo>
                    <a:pt x="1617" y="180"/>
                  </a:lnTo>
                  <a:lnTo>
                    <a:pt x="1623" y="206"/>
                  </a:lnTo>
                  <a:lnTo>
                    <a:pt x="1626" y="232"/>
                  </a:lnTo>
                  <a:lnTo>
                    <a:pt x="1624" y="259"/>
                  </a:lnTo>
                  <a:lnTo>
                    <a:pt x="1600" y="430"/>
                  </a:lnTo>
                  <a:lnTo>
                    <a:pt x="2137" y="504"/>
                  </a:lnTo>
                  <a:lnTo>
                    <a:pt x="2169" y="511"/>
                  </a:lnTo>
                  <a:lnTo>
                    <a:pt x="2199" y="523"/>
                  </a:lnTo>
                  <a:lnTo>
                    <a:pt x="2226" y="539"/>
                  </a:lnTo>
                  <a:lnTo>
                    <a:pt x="2251" y="559"/>
                  </a:lnTo>
                  <a:lnTo>
                    <a:pt x="2272" y="583"/>
                  </a:lnTo>
                  <a:lnTo>
                    <a:pt x="2290" y="610"/>
                  </a:lnTo>
                  <a:lnTo>
                    <a:pt x="2303" y="640"/>
                  </a:lnTo>
                  <a:lnTo>
                    <a:pt x="2310" y="670"/>
                  </a:lnTo>
                  <a:lnTo>
                    <a:pt x="2313" y="701"/>
                  </a:lnTo>
                  <a:lnTo>
                    <a:pt x="2311" y="734"/>
                  </a:lnTo>
                  <a:lnTo>
                    <a:pt x="2276" y="985"/>
                  </a:lnTo>
                  <a:lnTo>
                    <a:pt x="1854" y="926"/>
                  </a:lnTo>
                  <a:lnTo>
                    <a:pt x="1854" y="1086"/>
                  </a:lnTo>
                  <a:lnTo>
                    <a:pt x="2141" y="1086"/>
                  </a:lnTo>
                  <a:lnTo>
                    <a:pt x="2141" y="3216"/>
                  </a:lnTo>
                  <a:lnTo>
                    <a:pt x="2139" y="3251"/>
                  </a:lnTo>
                  <a:lnTo>
                    <a:pt x="2130" y="3283"/>
                  </a:lnTo>
                  <a:lnTo>
                    <a:pt x="2117" y="3313"/>
                  </a:lnTo>
                  <a:lnTo>
                    <a:pt x="2100" y="3342"/>
                  </a:lnTo>
                  <a:lnTo>
                    <a:pt x="2078" y="3366"/>
                  </a:lnTo>
                  <a:lnTo>
                    <a:pt x="2053" y="3388"/>
                  </a:lnTo>
                  <a:lnTo>
                    <a:pt x="2025" y="3406"/>
                  </a:lnTo>
                  <a:lnTo>
                    <a:pt x="1995" y="3418"/>
                  </a:lnTo>
                  <a:lnTo>
                    <a:pt x="1961" y="3426"/>
                  </a:lnTo>
                  <a:lnTo>
                    <a:pt x="1927" y="3429"/>
                  </a:lnTo>
                  <a:lnTo>
                    <a:pt x="287" y="3429"/>
                  </a:lnTo>
                  <a:lnTo>
                    <a:pt x="252" y="3426"/>
                  </a:lnTo>
                  <a:lnTo>
                    <a:pt x="219" y="3418"/>
                  </a:lnTo>
                  <a:lnTo>
                    <a:pt x="189" y="3406"/>
                  </a:lnTo>
                  <a:lnTo>
                    <a:pt x="160" y="3388"/>
                  </a:lnTo>
                  <a:lnTo>
                    <a:pt x="135" y="3366"/>
                  </a:lnTo>
                  <a:lnTo>
                    <a:pt x="114" y="3342"/>
                  </a:lnTo>
                  <a:lnTo>
                    <a:pt x="96" y="3313"/>
                  </a:lnTo>
                  <a:lnTo>
                    <a:pt x="83" y="3284"/>
                  </a:lnTo>
                  <a:lnTo>
                    <a:pt x="76" y="3251"/>
                  </a:lnTo>
                  <a:lnTo>
                    <a:pt x="73" y="3216"/>
                  </a:lnTo>
                  <a:lnTo>
                    <a:pt x="73" y="1086"/>
                  </a:lnTo>
                  <a:lnTo>
                    <a:pt x="131" y="1086"/>
                  </a:lnTo>
                  <a:lnTo>
                    <a:pt x="137" y="1077"/>
                  </a:lnTo>
                  <a:lnTo>
                    <a:pt x="143" y="1069"/>
                  </a:lnTo>
                  <a:lnTo>
                    <a:pt x="480" y="734"/>
                  </a:lnTo>
                  <a:lnTo>
                    <a:pt x="0" y="667"/>
                  </a:lnTo>
                  <a:lnTo>
                    <a:pt x="35" y="416"/>
                  </a:lnTo>
                  <a:lnTo>
                    <a:pt x="43" y="383"/>
                  </a:lnTo>
                  <a:lnTo>
                    <a:pt x="54" y="353"/>
                  </a:lnTo>
                  <a:lnTo>
                    <a:pt x="71" y="327"/>
                  </a:lnTo>
                  <a:lnTo>
                    <a:pt x="91" y="302"/>
                  </a:lnTo>
                  <a:lnTo>
                    <a:pt x="115" y="282"/>
                  </a:lnTo>
                  <a:lnTo>
                    <a:pt x="141" y="265"/>
                  </a:lnTo>
                  <a:lnTo>
                    <a:pt x="170" y="252"/>
                  </a:lnTo>
                  <a:lnTo>
                    <a:pt x="201" y="244"/>
                  </a:lnTo>
                  <a:lnTo>
                    <a:pt x="233" y="241"/>
                  </a:lnTo>
                  <a:lnTo>
                    <a:pt x="266" y="243"/>
                  </a:lnTo>
                  <a:lnTo>
                    <a:pt x="803" y="317"/>
                  </a:lnTo>
                  <a:lnTo>
                    <a:pt x="828" y="147"/>
                  </a:lnTo>
                  <a:lnTo>
                    <a:pt x="833" y="122"/>
                  </a:lnTo>
                  <a:lnTo>
                    <a:pt x="844" y="97"/>
                  </a:lnTo>
                  <a:lnTo>
                    <a:pt x="856" y="73"/>
                  </a:lnTo>
                  <a:lnTo>
                    <a:pt x="875" y="53"/>
                  </a:lnTo>
                  <a:lnTo>
                    <a:pt x="895" y="35"/>
                  </a:lnTo>
                  <a:lnTo>
                    <a:pt x="917" y="20"/>
                  </a:lnTo>
                  <a:lnTo>
                    <a:pt x="942" y="10"/>
                  </a:lnTo>
                  <a:lnTo>
                    <a:pt x="968" y="3"/>
                  </a:lnTo>
                  <a:lnTo>
                    <a:pt x="9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583"/>
            <p:cNvSpPr>
              <a:spLocks/>
            </p:cNvSpPr>
            <p:nvPr/>
          </p:nvSpPr>
          <p:spPr bwMode="auto">
            <a:xfrm>
              <a:off x="5530850" y="5260976"/>
              <a:ext cx="17463" cy="19050"/>
            </a:xfrm>
            <a:custGeom>
              <a:avLst/>
              <a:gdLst>
                <a:gd name="T0" fmla="*/ 58 w 116"/>
                <a:gd name="T1" fmla="*/ 0 h 115"/>
                <a:gd name="T2" fmla="*/ 76 w 116"/>
                <a:gd name="T3" fmla="*/ 3 h 115"/>
                <a:gd name="T4" fmla="*/ 92 w 116"/>
                <a:gd name="T5" fmla="*/ 11 h 115"/>
                <a:gd name="T6" fmla="*/ 105 w 116"/>
                <a:gd name="T7" fmla="*/ 24 h 115"/>
                <a:gd name="T8" fmla="*/ 112 w 116"/>
                <a:gd name="T9" fmla="*/ 39 h 115"/>
                <a:gd name="T10" fmla="*/ 116 w 116"/>
                <a:gd name="T11" fmla="*/ 58 h 115"/>
                <a:gd name="T12" fmla="*/ 112 w 116"/>
                <a:gd name="T13" fmla="*/ 76 h 115"/>
                <a:gd name="T14" fmla="*/ 105 w 116"/>
                <a:gd name="T15" fmla="*/ 91 h 115"/>
                <a:gd name="T16" fmla="*/ 92 w 116"/>
                <a:gd name="T17" fmla="*/ 103 h 115"/>
                <a:gd name="T18" fmla="*/ 76 w 116"/>
                <a:gd name="T19" fmla="*/ 112 h 115"/>
                <a:gd name="T20" fmla="*/ 58 w 116"/>
                <a:gd name="T21" fmla="*/ 115 h 115"/>
                <a:gd name="T22" fmla="*/ 40 w 116"/>
                <a:gd name="T23" fmla="*/ 112 h 115"/>
                <a:gd name="T24" fmla="*/ 24 w 116"/>
                <a:gd name="T25" fmla="*/ 103 h 115"/>
                <a:gd name="T26" fmla="*/ 12 w 116"/>
                <a:gd name="T27" fmla="*/ 91 h 115"/>
                <a:gd name="T28" fmla="*/ 4 w 116"/>
                <a:gd name="T29" fmla="*/ 76 h 115"/>
                <a:gd name="T30" fmla="*/ 0 w 116"/>
                <a:gd name="T31" fmla="*/ 58 h 115"/>
                <a:gd name="T32" fmla="*/ 4 w 116"/>
                <a:gd name="T33" fmla="*/ 39 h 115"/>
                <a:gd name="T34" fmla="*/ 12 w 116"/>
                <a:gd name="T35" fmla="*/ 24 h 115"/>
                <a:gd name="T36" fmla="*/ 24 w 116"/>
                <a:gd name="T37" fmla="*/ 11 h 115"/>
                <a:gd name="T38" fmla="*/ 40 w 116"/>
                <a:gd name="T39" fmla="*/ 3 h 115"/>
                <a:gd name="T40" fmla="*/ 58 w 116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2" y="39"/>
                  </a:lnTo>
                  <a:lnTo>
                    <a:pt x="116" y="58"/>
                  </a:lnTo>
                  <a:lnTo>
                    <a:pt x="112" y="76"/>
                  </a:lnTo>
                  <a:lnTo>
                    <a:pt x="105" y="91"/>
                  </a:lnTo>
                  <a:lnTo>
                    <a:pt x="92" y="103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3"/>
                  </a:lnTo>
                  <a:lnTo>
                    <a:pt x="12" y="91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584"/>
            <p:cNvSpPr>
              <a:spLocks/>
            </p:cNvSpPr>
            <p:nvPr/>
          </p:nvSpPr>
          <p:spPr bwMode="auto">
            <a:xfrm>
              <a:off x="5530850" y="5316538"/>
              <a:ext cx="17463" cy="17463"/>
            </a:xfrm>
            <a:custGeom>
              <a:avLst/>
              <a:gdLst>
                <a:gd name="T0" fmla="*/ 58 w 116"/>
                <a:gd name="T1" fmla="*/ 0 h 114"/>
                <a:gd name="T2" fmla="*/ 76 w 116"/>
                <a:gd name="T3" fmla="*/ 3 h 114"/>
                <a:gd name="T4" fmla="*/ 92 w 116"/>
                <a:gd name="T5" fmla="*/ 11 h 114"/>
                <a:gd name="T6" fmla="*/ 105 w 116"/>
                <a:gd name="T7" fmla="*/ 23 h 114"/>
                <a:gd name="T8" fmla="*/ 112 w 116"/>
                <a:gd name="T9" fmla="*/ 39 h 114"/>
                <a:gd name="T10" fmla="*/ 116 w 116"/>
                <a:gd name="T11" fmla="*/ 57 h 114"/>
                <a:gd name="T12" fmla="*/ 112 w 116"/>
                <a:gd name="T13" fmla="*/ 75 h 114"/>
                <a:gd name="T14" fmla="*/ 105 w 116"/>
                <a:gd name="T15" fmla="*/ 91 h 114"/>
                <a:gd name="T16" fmla="*/ 92 w 116"/>
                <a:gd name="T17" fmla="*/ 104 h 114"/>
                <a:gd name="T18" fmla="*/ 76 w 116"/>
                <a:gd name="T19" fmla="*/ 111 h 114"/>
                <a:gd name="T20" fmla="*/ 58 w 116"/>
                <a:gd name="T21" fmla="*/ 114 h 114"/>
                <a:gd name="T22" fmla="*/ 40 w 116"/>
                <a:gd name="T23" fmla="*/ 111 h 114"/>
                <a:gd name="T24" fmla="*/ 24 w 116"/>
                <a:gd name="T25" fmla="*/ 104 h 114"/>
                <a:gd name="T26" fmla="*/ 12 w 116"/>
                <a:gd name="T27" fmla="*/ 91 h 114"/>
                <a:gd name="T28" fmla="*/ 4 w 116"/>
                <a:gd name="T29" fmla="*/ 75 h 114"/>
                <a:gd name="T30" fmla="*/ 0 w 116"/>
                <a:gd name="T31" fmla="*/ 57 h 114"/>
                <a:gd name="T32" fmla="*/ 4 w 116"/>
                <a:gd name="T33" fmla="*/ 39 h 114"/>
                <a:gd name="T34" fmla="*/ 12 w 116"/>
                <a:gd name="T35" fmla="*/ 23 h 114"/>
                <a:gd name="T36" fmla="*/ 24 w 116"/>
                <a:gd name="T37" fmla="*/ 11 h 114"/>
                <a:gd name="T38" fmla="*/ 40 w 116"/>
                <a:gd name="T39" fmla="*/ 3 h 114"/>
                <a:gd name="T40" fmla="*/ 58 w 116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2" y="39"/>
                  </a:lnTo>
                  <a:lnTo>
                    <a:pt x="116" y="57"/>
                  </a:lnTo>
                  <a:lnTo>
                    <a:pt x="112" y="75"/>
                  </a:lnTo>
                  <a:lnTo>
                    <a:pt x="105" y="91"/>
                  </a:lnTo>
                  <a:lnTo>
                    <a:pt x="92" y="104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2" y="91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585"/>
            <p:cNvSpPr>
              <a:spLocks/>
            </p:cNvSpPr>
            <p:nvPr/>
          </p:nvSpPr>
          <p:spPr bwMode="auto">
            <a:xfrm>
              <a:off x="5557838" y="5233988"/>
              <a:ext cx="19050" cy="19050"/>
            </a:xfrm>
            <a:custGeom>
              <a:avLst/>
              <a:gdLst>
                <a:gd name="T0" fmla="*/ 58 w 115"/>
                <a:gd name="T1" fmla="*/ 0 h 115"/>
                <a:gd name="T2" fmla="*/ 76 w 115"/>
                <a:gd name="T3" fmla="*/ 4 h 115"/>
                <a:gd name="T4" fmla="*/ 92 w 115"/>
                <a:gd name="T5" fmla="*/ 12 h 115"/>
                <a:gd name="T6" fmla="*/ 104 w 115"/>
                <a:gd name="T7" fmla="*/ 24 h 115"/>
                <a:gd name="T8" fmla="*/ 112 w 115"/>
                <a:gd name="T9" fmla="*/ 40 h 115"/>
                <a:gd name="T10" fmla="*/ 115 w 115"/>
                <a:gd name="T11" fmla="*/ 58 h 115"/>
                <a:gd name="T12" fmla="*/ 112 w 115"/>
                <a:gd name="T13" fmla="*/ 76 h 115"/>
                <a:gd name="T14" fmla="*/ 104 w 115"/>
                <a:gd name="T15" fmla="*/ 92 h 115"/>
                <a:gd name="T16" fmla="*/ 92 w 115"/>
                <a:gd name="T17" fmla="*/ 104 h 115"/>
                <a:gd name="T18" fmla="*/ 76 w 115"/>
                <a:gd name="T19" fmla="*/ 112 h 115"/>
                <a:gd name="T20" fmla="*/ 58 w 115"/>
                <a:gd name="T21" fmla="*/ 115 h 115"/>
                <a:gd name="T22" fmla="*/ 40 w 115"/>
                <a:gd name="T23" fmla="*/ 112 h 115"/>
                <a:gd name="T24" fmla="*/ 24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40 h 115"/>
                <a:gd name="T34" fmla="*/ 11 w 115"/>
                <a:gd name="T35" fmla="*/ 24 h 115"/>
                <a:gd name="T36" fmla="*/ 24 w 115"/>
                <a:gd name="T37" fmla="*/ 12 h 115"/>
                <a:gd name="T38" fmla="*/ 40 w 115"/>
                <a:gd name="T39" fmla="*/ 4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586"/>
            <p:cNvSpPr>
              <a:spLocks/>
            </p:cNvSpPr>
            <p:nvPr/>
          </p:nvSpPr>
          <p:spPr bwMode="auto">
            <a:xfrm>
              <a:off x="5613400" y="5233988"/>
              <a:ext cx="17463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4 h 115"/>
                <a:gd name="T4" fmla="*/ 91 w 115"/>
                <a:gd name="T5" fmla="*/ 12 h 115"/>
                <a:gd name="T6" fmla="*/ 104 w 115"/>
                <a:gd name="T7" fmla="*/ 24 h 115"/>
                <a:gd name="T8" fmla="*/ 112 w 115"/>
                <a:gd name="T9" fmla="*/ 40 h 115"/>
                <a:gd name="T10" fmla="*/ 115 w 115"/>
                <a:gd name="T11" fmla="*/ 58 h 115"/>
                <a:gd name="T12" fmla="*/ 112 w 115"/>
                <a:gd name="T13" fmla="*/ 76 h 115"/>
                <a:gd name="T14" fmla="*/ 104 w 115"/>
                <a:gd name="T15" fmla="*/ 92 h 115"/>
                <a:gd name="T16" fmla="*/ 91 w 115"/>
                <a:gd name="T17" fmla="*/ 104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3 w 115"/>
                <a:gd name="T25" fmla="*/ 104 h 115"/>
                <a:gd name="T26" fmla="*/ 11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40 h 115"/>
                <a:gd name="T34" fmla="*/ 11 w 115"/>
                <a:gd name="T35" fmla="*/ 24 h 115"/>
                <a:gd name="T36" fmla="*/ 23 w 115"/>
                <a:gd name="T37" fmla="*/ 12 h 115"/>
                <a:gd name="T38" fmla="*/ 39 w 115"/>
                <a:gd name="T39" fmla="*/ 4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4"/>
                  </a:lnTo>
                  <a:lnTo>
                    <a:pt x="91" y="12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2"/>
                  </a:lnTo>
                  <a:lnTo>
                    <a:pt x="91" y="104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587"/>
            <p:cNvSpPr>
              <a:spLocks/>
            </p:cNvSpPr>
            <p:nvPr/>
          </p:nvSpPr>
          <p:spPr bwMode="auto">
            <a:xfrm>
              <a:off x="5557838" y="5289551"/>
              <a:ext cx="19050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2 h 114"/>
                <a:gd name="T4" fmla="*/ 92 w 115"/>
                <a:gd name="T5" fmla="*/ 11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3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3 h 114"/>
                <a:gd name="T26" fmla="*/ 11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4 w 115"/>
                <a:gd name="T37" fmla="*/ 11 h 114"/>
                <a:gd name="T38" fmla="*/ 40 w 115"/>
                <a:gd name="T39" fmla="*/ 2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2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588"/>
            <p:cNvSpPr>
              <a:spLocks/>
            </p:cNvSpPr>
            <p:nvPr/>
          </p:nvSpPr>
          <p:spPr bwMode="auto">
            <a:xfrm>
              <a:off x="5613400" y="5289551"/>
              <a:ext cx="17463" cy="17463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2 h 114"/>
                <a:gd name="T4" fmla="*/ 91 w 115"/>
                <a:gd name="T5" fmla="*/ 11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1 w 115"/>
                <a:gd name="T17" fmla="*/ 103 h 114"/>
                <a:gd name="T18" fmla="*/ 75 w 115"/>
                <a:gd name="T19" fmla="*/ 111 h 114"/>
                <a:gd name="T20" fmla="*/ 57 w 115"/>
                <a:gd name="T21" fmla="*/ 114 h 114"/>
                <a:gd name="T22" fmla="*/ 39 w 115"/>
                <a:gd name="T23" fmla="*/ 111 h 114"/>
                <a:gd name="T24" fmla="*/ 23 w 115"/>
                <a:gd name="T25" fmla="*/ 103 h 114"/>
                <a:gd name="T26" fmla="*/ 11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3 w 115"/>
                <a:gd name="T37" fmla="*/ 11 h 114"/>
                <a:gd name="T38" fmla="*/ 39 w 115"/>
                <a:gd name="T39" fmla="*/ 2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2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589"/>
            <p:cNvSpPr>
              <a:spLocks/>
            </p:cNvSpPr>
            <p:nvPr/>
          </p:nvSpPr>
          <p:spPr bwMode="auto">
            <a:xfrm>
              <a:off x="5586413" y="5260976"/>
              <a:ext cx="17463" cy="19050"/>
            </a:xfrm>
            <a:custGeom>
              <a:avLst/>
              <a:gdLst>
                <a:gd name="T0" fmla="*/ 57 w 114"/>
                <a:gd name="T1" fmla="*/ 0 h 115"/>
                <a:gd name="T2" fmla="*/ 75 w 114"/>
                <a:gd name="T3" fmla="*/ 3 h 115"/>
                <a:gd name="T4" fmla="*/ 91 w 114"/>
                <a:gd name="T5" fmla="*/ 11 h 115"/>
                <a:gd name="T6" fmla="*/ 103 w 114"/>
                <a:gd name="T7" fmla="*/ 24 h 115"/>
                <a:gd name="T8" fmla="*/ 111 w 114"/>
                <a:gd name="T9" fmla="*/ 39 h 115"/>
                <a:gd name="T10" fmla="*/ 114 w 114"/>
                <a:gd name="T11" fmla="*/ 58 h 115"/>
                <a:gd name="T12" fmla="*/ 111 w 114"/>
                <a:gd name="T13" fmla="*/ 76 h 115"/>
                <a:gd name="T14" fmla="*/ 103 w 114"/>
                <a:gd name="T15" fmla="*/ 91 h 115"/>
                <a:gd name="T16" fmla="*/ 91 w 114"/>
                <a:gd name="T17" fmla="*/ 103 h 115"/>
                <a:gd name="T18" fmla="*/ 75 w 114"/>
                <a:gd name="T19" fmla="*/ 112 h 115"/>
                <a:gd name="T20" fmla="*/ 57 w 114"/>
                <a:gd name="T21" fmla="*/ 115 h 115"/>
                <a:gd name="T22" fmla="*/ 38 w 114"/>
                <a:gd name="T23" fmla="*/ 112 h 115"/>
                <a:gd name="T24" fmla="*/ 23 w 114"/>
                <a:gd name="T25" fmla="*/ 103 h 115"/>
                <a:gd name="T26" fmla="*/ 11 w 114"/>
                <a:gd name="T27" fmla="*/ 91 h 115"/>
                <a:gd name="T28" fmla="*/ 2 w 114"/>
                <a:gd name="T29" fmla="*/ 76 h 115"/>
                <a:gd name="T30" fmla="*/ 0 w 114"/>
                <a:gd name="T31" fmla="*/ 58 h 115"/>
                <a:gd name="T32" fmla="*/ 2 w 114"/>
                <a:gd name="T33" fmla="*/ 39 h 115"/>
                <a:gd name="T34" fmla="*/ 11 w 114"/>
                <a:gd name="T35" fmla="*/ 24 h 115"/>
                <a:gd name="T36" fmla="*/ 23 w 114"/>
                <a:gd name="T37" fmla="*/ 11 h 115"/>
                <a:gd name="T38" fmla="*/ 38 w 114"/>
                <a:gd name="T39" fmla="*/ 3 h 115"/>
                <a:gd name="T40" fmla="*/ 57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8"/>
                  </a:lnTo>
                  <a:lnTo>
                    <a:pt x="111" y="76"/>
                  </a:lnTo>
                  <a:lnTo>
                    <a:pt x="103" y="91"/>
                  </a:lnTo>
                  <a:lnTo>
                    <a:pt x="91" y="103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8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590"/>
            <p:cNvSpPr>
              <a:spLocks/>
            </p:cNvSpPr>
            <p:nvPr/>
          </p:nvSpPr>
          <p:spPr bwMode="auto">
            <a:xfrm>
              <a:off x="5640388" y="5260976"/>
              <a:ext cx="17463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0 w 115"/>
                <a:gd name="T5" fmla="*/ 11 h 115"/>
                <a:gd name="T6" fmla="*/ 103 w 115"/>
                <a:gd name="T7" fmla="*/ 24 h 115"/>
                <a:gd name="T8" fmla="*/ 112 w 115"/>
                <a:gd name="T9" fmla="*/ 39 h 115"/>
                <a:gd name="T10" fmla="*/ 115 w 115"/>
                <a:gd name="T11" fmla="*/ 58 h 115"/>
                <a:gd name="T12" fmla="*/ 112 w 115"/>
                <a:gd name="T13" fmla="*/ 76 h 115"/>
                <a:gd name="T14" fmla="*/ 103 w 115"/>
                <a:gd name="T15" fmla="*/ 91 h 115"/>
                <a:gd name="T16" fmla="*/ 90 w 115"/>
                <a:gd name="T17" fmla="*/ 103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3 w 115"/>
                <a:gd name="T25" fmla="*/ 103 h 115"/>
                <a:gd name="T26" fmla="*/ 10 w 115"/>
                <a:gd name="T27" fmla="*/ 91 h 115"/>
                <a:gd name="T28" fmla="*/ 2 w 115"/>
                <a:gd name="T29" fmla="*/ 76 h 115"/>
                <a:gd name="T30" fmla="*/ 0 w 115"/>
                <a:gd name="T31" fmla="*/ 58 h 115"/>
                <a:gd name="T32" fmla="*/ 2 w 115"/>
                <a:gd name="T33" fmla="*/ 39 h 115"/>
                <a:gd name="T34" fmla="*/ 10 w 115"/>
                <a:gd name="T35" fmla="*/ 24 h 115"/>
                <a:gd name="T36" fmla="*/ 23 w 115"/>
                <a:gd name="T37" fmla="*/ 11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3" y="91"/>
                  </a:lnTo>
                  <a:lnTo>
                    <a:pt x="90" y="103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0" y="91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591"/>
            <p:cNvSpPr>
              <a:spLocks/>
            </p:cNvSpPr>
            <p:nvPr/>
          </p:nvSpPr>
          <p:spPr bwMode="auto">
            <a:xfrm>
              <a:off x="5586413" y="5316538"/>
              <a:ext cx="17463" cy="17463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1 h 114"/>
                <a:gd name="T6" fmla="*/ 103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3 w 114"/>
                <a:gd name="T15" fmla="*/ 91 h 114"/>
                <a:gd name="T16" fmla="*/ 91 w 114"/>
                <a:gd name="T17" fmla="*/ 104 h 114"/>
                <a:gd name="T18" fmla="*/ 75 w 114"/>
                <a:gd name="T19" fmla="*/ 111 h 114"/>
                <a:gd name="T20" fmla="*/ 57 w 114"/>
                <a:gd name="T21" fmla="*/ 114 h 114"/>
                <a:gd name="T22" fmla="*/ 38 w 114"/>
                <a:gd name="T23" fmla="*/ 111 h 114"/>
                <a:gd name="T24" fmla="*/ 23 w 114"/>
                <a:gd name="T25" fmla="*/ 104 h 114"/>
                <a:gd name="T26" fmla="*/ 11 w 114"/>
                <a:gd name="T27" fmla="*/ 91 h 114"/>
                <a:gd name="T28" fmla="*/ 2 w 114"/>
                <a:gd name="T29" fmla="*/ 75 h 114"/>
                <a:gd name="T30" fmla="*/ 0 w 114"/>
                <a:gd name="T31" fmla="*/ 57 h 114"/>
                <a:gd name="T32" fmla="*/ 2 w 114"/>
                <a:gd name="T33" fmla="*/ 39 h 114"/>
                <a:gd name="T34" fmla="*/ 11 w 114"/>
                <a:gd name="T35" fmla="*/ 23 h 114"/>
                <a:gd name="T36" fmla="*/ 23 w 114"/>
                <a:gd name="T37" fmla="*/ 11 h 114"/>
                <a:gd name="T38" fmla="*/ 38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1"/>
                  </a:lnTo>
                  <a:lnTo>
                    <a:pt x="91" y="104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8" y="111"/>
                  </a:lnTo>
                  <a:lnTo>
                    <a:pt x="23" y="104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592"/>
            <p:cNvSpPr>
              <a:spLocks/>
            </p:cNvSpPr>
            <p:nvPr/>
          </p:nvSpPr>
          <p:spPr bwMode="auto">
            <a:xfrm>
              <a:off x="5640388" y="5316538"/>
              <a:ext cx="17463" cy="17463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0 w 115"/>
                <a:gd name="T5" fmla="*/ 11 h 114"/>
                <a:gd name="T6" fmla="*/ 103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3 w 115"/>
                <a:gd name="T15" fmla="*/ 91 h 114"/>
                <a:gd name="T16" fmla="*/ 90 w 115"/>
                <a:gd name="T17" fmla="*/ 104 h 114"/>
                <a:gd name="T18" fmla="*/ 75 w 115"/>
                <a:gd name="T19" fmla="*/ 111 h 114"/>
                <a:gd name="T20" fmla="*/ 57 w 115"/>
                <a:gd name="T21" fmla="*/ 114 h 114"/>
                <a:gd name="T22" fmla="*/ 39 w 115"/>
                <a:gd name="T23" fmla="*/ 111 h 114"/>
                <a:gd name="T24" fmla="*/ 23 w 115"/>
                <a:gd name="T25" fmla="*/ 104 h 114"/>
                <a:gd name="T26" fmla="*/ 10 w 115"/>
                <a:gd name="T27" fmla="*/ 91 h 114"/>
                <a:gd name="T28" fmla="*/ 2 w 115"/>
                <a:gd name="T29" fmla="*/ 75 h 114"/>
                <a:gd name="T30" fmla="*/ 0 w 115"/>
                <a:gd name="T31" fmla="*/ 57 h 114"/>
                <a:gd name="T32" fmla="*/ 2 w 115"/>
                <a:gd name="T33" fmla="*/ 39 h 114"/>
                <a:gd name="T34" fmla="*/ 10 w 115"/>
                <a:gd name="T35" fmla="*/ 23 h 114"/>
                <a:gd name="T36" fmla="*/ 23 w 115"/>
                <a:gd name="T37" fmla="*/ 11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3" y="91"/>
                  </a:lnTo>
                  <a:lnTo>
                    <a:pt x="90" y="104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4"/>
                  </a:lnTo>
                  <a:lnTo>
                    <a:pt x="10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593"/>
            <p:cNvSpPr>
              <a:spLocks/>
            </p:cNvSpPr>
            <p:nvPr/>
          </p:nvSpPr>
          <p:spPr bwMode="auto">
            <a:xfrm>
              <a:off x="5667375" y="5233988"/>
              <a:ext cx="19050" cy="19050"/>
            </a:xfrm>
            <a:custGeom>
              <a:avLst/>
              <a:gdLst>
                <a:gd name="T0" fmla="*/ 58 w 115"/>
                <a:gd name="T1" fmla="*/ 0 h 115"/>
                <a:gd name="T2" fmla="*/ 76 w 115"/>
                <a:gd name="T3" fmla="*/ 4 h 115"/>
                <a:gd name="T4" fmla="*/ 92 w 115"/>
                <a:gd name="T5" fmla="*/ 12 h 115"/>
                <a:gd name="T6" fmla="*/ 105 w 115"/>
                <a:gd name="T7" fmla="*/ 24 h 115"/>
                <a:gd name="T8" fmla="*/ 112 w 115"/>
                <a:gd name="T9" fmla="*/ 40 h 115"/>
                <a:gd name="T10" fmla="*/ 115 w 115"/>
                <a:gd name="T11" fmla="*/ 58 h 115"/>
                <a:gd name="T12" fmla="*/ 112 w 115"/>
                <a:gd name="T13" fmla="*/ 76 h 115"/>
                <a:gd name="T14" fmla="*/ 105 w 115"/>
                <a:gd name="T15" fmla="*/ 92 h 115"/>
                <a:gd name="T16" fmla="*/ 92 w 115"/>
                <a:gd name="T17" fmla="*/ 104 h 115"/>
                <a:gd name="T18" fmla="*/ 76 w 115"/>
                <a:gd name="T19" fmla="*/ 112 h 115"/>
                <a:gd name="T20" fmla="*/ 58 w 115"/>
                <a:gd name="T21" fmla="*/ 115 h 115"/>
                <a:gd name="T22" fmla="*/ 40 w 115"/>
                <a:gd name="T23" fmla="*/ 112 h 115"/>
                <a:gd name="T24" fmla="*/ 25 w 115"/>
                <a:gd name="T25" fmla="*/ 104 h 115"/>
                <a:gd name="T26" fmla="*/ 12 w 115"/>
                <a:gd name="T27" fmla="*/ 92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40 h 115"/>
                <a:gd name="T34" fmla="*/ 12 w 115"/>
                <a:gd name="T35" fmla="*/ 24 h 115"/>
                <a:gd name="T36" fmla="*/ 25 w 115"/>
                <a:gd name="T37" fmla="*/ 12 h 115"/>
                <a:gd name="T38" fmla="*/ 40 w 115"/>
                <a:gd name="T39" fmla="*/ 4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6" y="4"/>
                  </a:lnTo>
                  <a:lnTo>
                    <a:pt x="92" y="12"/>
                  </a:lnTo>
                  <a:lnTo>
                    <a:pt x="105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5" y="92"/>
                  </a:lnTo>
                  <a:lnTo>
                    <a:pt x="92" y="104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5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2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594"/>
            <p:cNvSpPr>
              <a:spLocks/>
            </p:cNvSpPr>
            <p:nvPr/>
          </p:nvSpPr>
          <p:spPr bwMode="auto">
            <a:xfrm>
              <a:off x="5722938" y="5233988"/>
              <a:ext cx="17463" cy="19050"/>
            </a:xfrm>
            <a:custGeom>
              <a:avLst/>
              <a:gdLst>
                <a:gd name="T0" fmla="*/ 56 w 114"/>
                <a:gd name="T1" fmla="*/ 0 h 115"/>
                <a:gd name="T2" fmla="*/ 76 w 114"/>
                <a:gd name="T3" fmla="*/ 4 h 115"/>
                <a:gd name="T4" fmla="*/ 91 w 114"/>
                <a:gd name="T5" fmla="*/ 12 h 115"/>
                <a:gd name="T6" fmla="*/ 103 w 114"/>
                <a:gd name="T7" fmla="*/ 24 h 115"/>
                <a:gd name="T8" fmla="*/ 112 w 114"/>
                <a:gd name="T9" fmla="*/ 40 h 115"/>
                <a:gd name="T10" fmla="*/ 114 w 114"/>
                <a:gd name="T11" fmla="*/ 58 h 115"/>
                <a:gd name="T12" fmla="*/ 112 w 114"/>
                <a:gd name="T13" fmla="*/ 76 h 115"/>
                <a:gd name="T14" fmla="*/ 103 w 114"/>
                <a:gd name="T15" fmla="*/ 92 h 115"/>
                <a:gd name="T16" fmla="*/ 91 w 114"/>
                <a:gd name="T17" fmla="*/ 104 h 115"/>
                <a:gd name="T18" fmla="*/ 76 w 114"/>
                <a:gd name="T19" fmla="*/ 112 h 115"/>
                <a:gd name="T20" fmla="*/ 56 w 114"/>
                <a:gd name="T21" fmla="*/ 115 h 115"/>
                <a:gd name="T22" fmla="*/ 38 w 114"/>
                <a:gd name="T23" fmla="*/ 112 h 115"/>
                <a:gd name="T24" fmla="*/ 23 w 114"/>
                <a:gd name="T25" fmla="*/ 104 h 115"/>
                <a:gd name="T26" fmla="*/ 11 w 114"/>
                <a:gd name="T27" fmla="*/ 92 h 115"/>
                <a:gd name="T28" fmla="*/ 2 w 114"/>
                <a:gd name="T29" fmla="*/ 76 h 115"/>
                <a:gd name="T30" fmla="*/ 0 w 114"/>
                <a:gd name="T31" fmla="*/ 58 h 115"/>
                <a:gd name="T32" fmla="*/ 2 w 114"/>
                <a:gd name="T33" fmla="*/ 40 h 115"/>
                <a:gd name="T34" fmla="*/ 11 w 114"/>
                <a:gd name="T35" fmla="*/ 24 h 115"/>
                <a:gd name="T36" fmla="*/ 23 w 114"/>
                <a:gd name="T37" fmla="*/ 12 h 115"/>
                <a:gd name="T38" fmla="*/ 38 w 114"/>
                <a:gd name="T39" fmla="*/ 4 h 115"/>
                <a:gd name="T40" fmla="*/ 56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6" y="0"/>
                  </a:moveTo>
                  <a:lnTo>
                    <a:pt x="76" y="4"/>
                  </a:lnTo>
                  <a:lnTo>
                    <a:pt x="91" y="12"/>
                  </a:lnTo>
                  <a:lnTo>
                    <a:pt x="103" y="24"/>
                  </a:lnTo>
                  <a:lnTo>
                    <a:pt x="112" y="40"/>
                  </a:lnTo>
                  <a:lnTo>
                    <a:pt x="114" y="58"/>
                  </a:lnTo>
                  <a:lnTo>
                    <a:pt x="112" y="76"/>
                  </a:lnTo>
                  <a:lnTo>
                    <a:pt x="103" y="92"/>
                  </a:lnTo>
                  <a:lnTo>
                    <a:pt x="91" y="104"/>
                  </a:lnTo>
                  <a:lnTo>
                    <a:pt x="76" y="112"/>
                  </a:lnTo>
                  <a:lnTo>
                    <a:pt x="56" y="115"/>
                  </a:lnTo>
                  <a:lnTo>
                    <a:pt x="38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8" y="4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595"/>
            <p:cNvSpPr>
              <a:spLocks/>
            </p:cNvSpPr>
            <p:nvPr/>
          </p:nvSpPr>
          <p:spPr bwMode="auto">
            <a:xfrm>
              <a:off x="5667375" y="5289551"/>
              <a:ext cx="19050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2 h 114"/>
                <a:gd name="T4" fmla="*/ 92 w 115"/>
                <a:gd name="T5" fmla="*/ 11 h 114"/>
                <a:gd name="T6" fmla="*/ 105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5 w 115"/>
                <a:gd name="T15" fmla="*/ 90 h 114"/>
                <a:gd name="T16" fmla="*/ 92 w 115"/>
                <a:gd name="T17" fmla="*/ 103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5 w 115"/>
                <a:gd name="T25" fmla="*/ 103 h 114"/>
                <a:gd name="T26" fmla="*/ 12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3 h 114"/>
                <a:gd name="T36" fmla="*/ 25 w 115"/>
                <a:gd name="T37" fmla="*/ 11 h 114"/>
                <a:gd name="T38" fmla="*/ 40 w 115"/>
                <a:gd name="T39" fmla="*/ 2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2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5" y="103"/>
                  </a:lnTo>
                  <a:lnTo>
                    <a:pt x="12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5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596"/>
            <p:cNvSpPr>
              <a:spLocks/>
            </p:cNvSpPr>
            <p:nvPr/>
          </p:nvSpPr>
          <p:spPr bwMode="auto">
            <a:xfrm>
              <a:off x="5722938" y="5289551"/>
              <a:ext cx="17463" cy="17463"/>
            </a:xfrm>
            <a:custGeom>
              <a:avLst/>
              <a:gdLst>
                <a:gd name="T0" fmla="*/ 56 w 114"/>
                <a:gd name="T1" fmla="*/ 0 h 114"/>
                <a:gd name="T2" fmla="*/ 76 w 114"/>
                <a:gd name="T3" fmla="*/ 2 h 114"/>
                <a:gd name="T4" fmla="*/ 91 w 114"/>
                <a:gd name="T5" fmla="*/ 11 h 114"/>
                <a:gd name="T6" fmla="*/ 103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0 h 114"/>
                <a:gd name="T16" fmla="*/ 91 w 114"/>
                <a:gd name="T17" fmla="*/ 103 h 114"/>
                <a:gd name="T18" fmla="*/ 76 w 114"/>
                <a:gd name="T19" fmla="*/ 111 h 114"/>
                <a:gd name="T20" fmla="*/ 56 w 114"/>
                <a:gd name="T21" fmla="*/ 114 h 114"/>
                <a:gd name="T22" fmla="*/ 38 w 114"/>
                <a:gd name="T23" fmla="*/ 111 h 114"/>
                <a:gd name="T24" fmla="*/ 23 w 114"/>
                <a:gd name="T25" fmla="*/ 103 h 114"/>
                <a:gd name="T26" fmla="*/ 11 w 114"/>
                <a:gd name="T27" fmla="*/ 90 h 114"/>
                <a:gd name="T28" fmla="*/ 2 w 114"/>
                <a:gd name="T29" fmla="*/ 75 h 114"/>
                <a:gd name="T30" fmla="*/ 0 w 114"/>
                <a:gd name="T31" fmla="*/ 57 h 114"/>
                <a:gd name="T32" fmla="*/ 2 w 114"/>
                <a:gd name="T33" fmla="*/ 39 h 114"/>
                <a:gd name="T34" fmla="*/ 11 w 114"/>
                <a:gd name="T35" fmla="*/ 23 h 114"/>
                <a:gd name="T36" fmla="*/ 23 w 114"/>
                <a:gd name="T37" fmla="*/ 11 h 114"/>
                <a:gd name="T38" fmla="*/ 38 w 114"/>
                <a:gd name="T39" fmla="*/ 2 h 114"/>
                <a:gd name="T40" fmla="*/ 56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6" y="0"/>
                  </a:moveTo>
                  <a:lnTo>
                    <a:pt x="76" y="2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1" y="103"/>
                  </a:lnTo>
                  <a:lnTo>
                    <a:pt x="76" y="111"/>
                  </a:lnTo>
                  <a:lnTo>
                    <a:pt x="56" y="114"/>
                  </a:lnTo>
                  <a:lnTo>
                    <a:pt x="38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597"/>
            <p:cNvSpPr>
              <a:spLocks/>
            </p:cNvSpPr>
            <p:nvPr/>
          </p:nvSpPr>
          <p:spPr bwMode="auto">
            <a:xfrm>
              <a:off x="5694363" y="5260976"/>
              <a:ext cx="19050" cy="19050"/>
            </a:xfrm>
            <a:custGeom>
              <a:avLst/>
              <a:gdLst>
                <a:gd name="T0" fmla="*/ 58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4 w 115"/>
                <a:gd name="T7" fmla="*/ 24 h 115"/>
                <a:gd name="T8" fmla="*/ 112 w 115"/>
                <a:gd name="T9" fmla="*/ 39 h 115"/>
                <a:gd name="T10" fmla="*/ 115 w 115"/>
                <a:gd name="T11" fmla="*/ 58 h 115"/>
                <a:gd name="T12" fmla="*/ 112 w 115"/>
                <a:gd name="T13" fmla="*/ 76 h 115"/>
                <a:gd name="T14" fmla="*/ 104 w 115"/>
                <a:gd name="T15" fmla="*/ 91 h 115"/>
                <a:gd name="T16" fmla="*/ 92 w 115"/>
                <a:gd name="T17" fmla="*/ 103 h 115"/>
                <a:gd name="T18" fmla="*/ 76 w 115"/>
                <a:gd name="T19" fmla="*/ 112 h 115"/>
                <a:gd name="T20" fmla="*/ 58 w 115"/>
                <a:gd name="T21" fmla="*/ 115 h 115"/>
                <a:gd name="T22" fmla="*/ 40 w 115"/>
                <a:gd name="T23" fmla="*/ 112 h 115"/>
                <a:gd name="T24" fmla="*/ 24 w 115"/>
                <a:gd name="T25" fmla="*/ 103 h 115"/>
                <a:gd name="T26" fmla="*/ 11 w 115"/>
                <a:gd name="T27" fmla="*/ 91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1"/>
                  </a:lnTo>
                  <a:lnTo>
                    <a:pt x="92" y="103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3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598"/>
            <p:cNvSpPr>
              <a:spLocks/>
            </p:cNvSpPr>
            <p:nvPr/>
          </p:nvSpPr>
          <p:spPr bwMode="auto">
            <a:xfrm>
              <a:off x="5749925" y="5260976"/>
              <a:ext cx="17463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1 w 115"/>
                <a:gd name="T5" fmla="*/ 11 h 115"/>
                <a:gd name="T6" fmla="*/ 104 w 115"/>
                <a:gd name="T7" fmla="*/ 24 h 115"/>
                <a:gd name="T8" fmla="*/ 112 w 115"/>
                <a:gd name="T9" fmla="*/ 39 h 115"/>
                <a:gd name="T10" fmla="*/ 115 w 115"/>
                <a:gd name="T11" fmla="*/ 58 h 115"/>
                <a:gd name="T12" fmla="*/ 112 w 115"/>
                <a:gd name="T13" fmla="*/ 76 h 115"/>
                <a:gd name="T14" fmla="*/ 104 w 115"/>
                <a:gd name="T15" fmla="*/ 91 h 115"/>
                <a:gd name="T16" fmla="*/ 91 w 115"/>
                <a:gd name="T17" fmla="*/ 103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3 w 115"/>
                <a:gd name="T25" fmla="*/ 103 h 115"/>
                <a:gd name="T26" fmla="*/ 11 w 115"/>
                <a:gd name="T27" fmla="*/ 91 h 115"/>
                <a:gd name="T28" fmla="*/ 3 w 115"/>
                <a:gd name="T29" fmla="*/ 76 h 115"/>
                <a:gd name="T30" fmla="*/ 0 w 115"/>
                <a:gd name="T31" fmla="*/ 58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1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1"/>
                  </a:lnTo>
                  <a:lnTo>
                    <a:pt x="91" y="103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599"/>
            <p:cNvSpPr>
              <a:spLocks/>
            </p:cNvSpPr>
            <p:nvPr/>
          </p:nvSpPr>
          <p:spPr bwMode="auto">
            <a:xfrm>
              <a:off x="5694363" y="5316538"/>
              <a:ext cx="19050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1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2 w 115"/>
                <a:gd name="T17" fmla="*/ 104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4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4 w 115"/>
                <a:gd name="T37" fmla="*/ 11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4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600"/>
            <p:cNvSpPr>
              <a:spLocks/>
            </p:cNvSpPr>
            <p:nvPr/>
          </p:nvSpPr>
          <p:spPr bwMode="auto">
            <a:xfrm>
              <a:off x="5749925" y="5316538"/>
              <a:ext cx="17463" cy="17463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1 w 115"/>
                <a:gd name="T5" fmla="*/ 11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1 w 115"/>
                <a:gd name="T17" fmla="*/ 104 h 114"/>
                <a:gd name="T18" fmla="*/ 75 w 115"/>
                <a:gd name="T19" fmla="*/ 111 h 114"/>
                <a:gd name="T20" fmla="*/ 57 w 115"/>
                <a:gd name="T21" fmla="*/ 114 h 114"/>
                <a:gd name="T22" fmla="*/ 39 w 115"/>
                <a:gd name="T23" fmla="*/ 111 h 114"/>
                <a:gd name="T24" fmla="*/ 23 w 115"/>
                <a:gd name="T25" fmla="*/ 104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3 w 115"/>
                <a:gd name="T37" fmla="*/ 11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1" y="104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601"/>
            <p:cNvSpPr>
              <a:spLocks/>
            </p:cNvSpPr>
            <p:nvPr/>
          </p:nvSpPr>
          <p:spPr bwMode="auto">
            <a:xfrm>
              <a:off x="5530850" y="5370513"/>
              <a:ext cx="17463" cy="17463"/>
            </a:xfrm>
            <a:custGeom>
              <a:avLst/>
              <a:gdLst>
                <a:gd name="T0" fmla="*/ 58 w 116"/>
                <a:gd name="T1" fmla="*/ 0 h 114"/>
                <a:gd name="T2" fmla="*/ 76 w 116"/>
                <a:gd name="T3" fmla="*/ 3 h 114"/>
                <a:gd name="T4" fmla="*/ 92 w 116"/>
                <a:gd name="T5" fmla="*/ 11 h 114"/>
                <a:gd name="T6" fmla="*/ 105 w 116"/>
                <a:gd name="T7" fmla="*/ 24 h 114"/>
                <a:gd name="T8" fmla="*/ 112 w 116"/>
                <a:gd name="T9" fmla="*/ 39 h 114"/>
                <a:gd name="T10" fmla="*/ 116 w 116"/>
                <a:gd name="T11" fmla="*/ 57 h 114"/>
                <a:gd name="T12" fmla="*/ 112 w 116"/>
                <a:gd name="T13" fmla="*/ 75 h 114"/>
                <a:gd name="T14" fmla="*/ 105 w 116"/>
                <a:gd name="T15" fmla="*/ 91 h 114"/>
                <a:gd name="T16" fmla="*/ 92 w 116"/>
                <a:gd name="T17" fmla="*/ 103 h 114"/>
                <a:gd name="T18" fmla="*/ 76 w 116"/>
                <a:gd name="T19" fmla="*/ 112 h 114"/>
                <a:gd name="T20" fmla="*/ 58 w 116"/>
                <a:gd name="T21" fmla="*/ 114 h 114"/>
                <a:gd name="T22" fmla="*/ 40 w 116"/>
                <a:gd name="T23" fmla="*/ 112 h 114"/>
                <a:gd name="T24" fmla="*/ 24 w 116"/>
                <a:gd name="T25" fmla="*/ 103 h 114"/>
                <a:gd name="T26" fmla="*/ 12 w 116"/>
                <a:gd name="T27" fmla="*/ 91 h 114"/>
                <a:gd name="T28" fmla="*/ 4 w 116"/>
                <a:gd name="T29" fmla="*/ 75 h 114"/>
                <a:gd name="T30" fmla="*/ 0 w 116"/>
                <a:gd name="T31" fmla="*/ 57 h 114"/>
                <a:gd name="T32" fmla="*/ 4 w 116"/>
                <a:gd name="T33" fmla="*/ 39 h 114"/>
                <a:gd name="T34" fmla="*/ 12 w 116"/>
                <a:gd name="T35" fmla="*/ 24 h 114"/>
                <a:gd name="T36" fmla="*/ 24 w 116"/>
                <a:gd name="T37" fmla="*/ 11 h 114"/>
                <a:gd name="T38" fmla="*/ 40 w 116"/>
                <a:gd name="T39" fmla="*/ 3 h 114"/>
                <a:gd name="T40" fmla="*/ 58 w 116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2" y="39"/>
                  </a:lnTo>
                  <a:lnTo>
                    <a:pt x="116" y="57"/>
                  </a:lnTo>
                  <a:lnTo>
                    <a:pt x="112" y="75"/>
                  </a:lnTo>
                  <a:lnTo>
                    <a:pt x="105" y="91"/>
                  </a:lnTo>
                  <a:lnTo>
                    <a:pt x="92" y="103"/>
                  </a:lnTo>
                  <a:lnTo>
                    <a:pt x="76" y="112"/>
                  </a:lnTo>
                  <a:lnTo>
                    <a:pt x="58" y="114"/>
                  </a:lnTo>
                  <a:lnTo>
                    <a:pt x="40" y="112"/>
                  </a:lnTo>
                  <a:lnTo>
                    <a:pt x="24" y="103"/>
                  </a:lnTo>
                  <a:lnTo>
                    <a:pt x="12" y="91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602"/>
            <p:cNvSpPr>
              <a:spLocks/>
            </p:cNvSpPr>
            <p:nvPr/>
          </p:nvSpPr>
          <p:spPr bwMode="auto">
            <a:xfrm>
              <a:off x="5530850" y="5424488"/>
              <a:ext cx="17463" cy="19050"/>
            </a:xfrm>
            <a:custGeom>
              <a:avLst/>
              <a:gdLst>
                <a:gd name="T0" fmla="*/ 58 w 116"/>
                <a:gd name="T1" fmla="*/ 0 h 114"/>
                <a:gd name="T2" fmla="*/ 76 w 116"/>
                <a:gd name="T3" fmla="*/ 3 h 114"/>
                <a:gd name="T4" fmla="*/ 92 w 116"/>
                <a:gd name="T5" fmla="*/ 11 h 114"/>
                <a:gd name="T6" fmla="*/ 105 w 116"/>
                <a:gd name="T7" fmla="*/ 23 h 114"/>
                <a:gd name="T8" fmla="*/ 112 w 116"/>
                <a:gd name="T9" fmla="*/ 39 h 114"/>
                <a:gd name="T10" fmla="*/ 116 w 116"/>
                <a:gd name="T11" fmla="*/ 57 h 114"/>
                <a:gd name="T12" fmla="*/ 112 w 116"/>
                <a:gd name="T13" fmla="*/ 75 h 114"/>
                <a:gd name="T14" fmla="*/ 105 w 116"/>
                <a:gd name="T15" fmla="*/ 90 h 114"/>
                <a:gd name="T16" fmla="*/ 92 w 116"/>
                <a:gd name="T17" fmla="*/ 103 h 114"/>
                <a:gd name="T18" fmla="*/ 76 w 116"/>
                <a:gd name="T19" fmla="*/ 111 h 114"/>
                <a:gd name="T20" fmla="*/ 58 w 116"/>
                <a:gd name="T21" fmla="*/ 114 h 114"/>
                <a:gd name="T22" fmla="*/ 40 w 116"/>
                <a:gd name="T23" fmla="*/ 111 h 114"/>
                <a:gd name="T24" fmla="*/ 24 w 116"/>
                <a:gd name="T25" fmla="*/ 103 h 114"/>
                <a:gd name="T26" fmla="*/ 12 w 116"/>
                <a:gd name="T27" fmla="*/ 90 h 114"/>
                <a:gd name="T28" fmla="*/ 4 w 116"/>
                <a:gd name="T29" fmla="*/ 75 h 114"/>
                <a:gd name="T30" fmla="*/ 0 w 116"/>
                <a:gd name="T31" fmla="*/ 57 h 114"/>
                <a:gd name="T32" fmla="*/ 4 w 116"/>
                <a:gd name="T33" fmla="*/ 39 h 114"/>
                <a:gd name="T34" fmla="*/ 12 w 116"/>
                <a:gd name="T35" fmla="*/ 23 h 114"/>
                <a:gd name="T36" fmla="*/ 24 w 116"/>
                <a:gd name="T37" fmla="*/ 11 h 114"/>
                <a:gd name="T38" fmla="*/ 40 w 116"/>
                <a:gd name="T39" fmla="*/ 3 h 114"/>
                <a:gd name="T40" fmla="*/ 58 w 116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2" y="39"/>
                  </a:lnTo>
                  <a:lnTo>
                    <a:pt x="116" y="57"/>
                  </a:lnTo>
                  <a:lnTo>
                    <a:pt x="112" y="75"/>
                  </a:lnTo>
                  <a:lnTo>
                    <a:pt x="105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2" y="90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603"/>
            <p:cNvSpPr>
              <a:spLocks/>
            </p:cNvSpPr>
            <p:nvPr/>
          </p:nvSpPr>
          <p:spPr bwMode="auto">
            <a:xfrm>
              <a:off x="5557838" y="5343526"/>
              <a:ext cx="19050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0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2 w 115"/>
                <a:gd name="T17" fmla="*/ 103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3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4 w 115"/>
                <a:gd name="T37" fmla="*/ 10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604"/>
            <p:cNvSpPr>
              <a:spLocks/>
            </p:cNvSpPr>
            <p:nvPr/>
          </p:nvSpPr>
          <p:spPr bwMode="auto">
            <a:xfrm>
              <a:off x="5613400" y="5343526"/>
              <a:ext cx="17463" cy="17463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1 w 115"/>
                <a:gd name="T5" fmla="*/ 10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1 w 115"/>
                <a:gd name="T17" fmla="*/ 103 h 114"/>
                <a:gd name="T18" fmla="*/ 75 w 115"/>
                <a:gd name="T19" fmla="*/ 111 h 114"/>
                <a:gd name="T20" fmla="*/ 57 w 115"/>
                <a:gd name="T21" fmla="*/ 114 h 114"/>
                <a:gd name="T22" fmla="*/ 39 w 115"/>
                <a:gd name="T23" fmla="*/ 111 h 114"/>
                <a:gd name="T24" fmla="*/ 23 w 115"/>
                <a:gd name="T25" fmla="*/ 103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3 w 115"/>
                <a:gd name="T37" fmla="*/ 10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1" y="10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605"/>
            <p:cNvSpPr>
              <a:spLocks/>
            </p:cNvSpPr>
            <p:nvPr/>
          </p:nvSpPr>
          <p:spPr bwMode="auto">
            <a:xfrm>
              <a:off x="5557838" y="5397501"/>
              <a:ext cx="19050" cy="19050"/>
            </a:xfrm>
            <a:custGeom>
              <a:avLst/>
              <a:gdLst>
                <a:gd name="T0" fmla="*/ 58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4 w 115"/>
                <a:gd name="T7" fmla="*/ 24 h 115"/>
                <a:gd name="T8" fmla="*/ 112 w 115"/>
                <a:gd name="T9" fmla="*/ 39 h 115"/>
                <a:gd name="T10" fmla="*/ 115 w 115"/>
                <a:gd name="T11" fmla="*/ 57 h 115"/>
                <a:gd name="T12" fmla="*/ 112 w 115"/>
                <a:gd name="T13" fmla="*/ 76 h 115"/>
                <a:gd name="T14" fmla="*/ 104 w 115"/>
                <a:gd name="T15" fmla="*/ 91 h 115"/>
                <a:gd name="T16" fmla="*/ 92 w 115"/>
                <a:gd name="T17" fmla="*/ 103 h 115"/>
                <a:gd name="T18" fmla="*/ 76 w 115"/>
                <a:gd name="T19" fmla="*/ 112 h 115"/>
                <a:gd name="T20" fmla="*/ 58 w 115"/>
                <a:gd name="T21" fmla="*/ 115 h 115"/>
                <a:gd name="T22" fmla="*/ 40 w 115"/>
                <a:gd name="T23" fmla="*/ 112 h 115"/>
                <a:gd name="T24" fmla="*/ 24 w 115"/>
                <a:gd name="T25" fmla="*/ 103 h 115"/>
                <a:gd name="T26" fmla="*/ 11 w 115"/>
                <a:gd name="T27" fmla="*/ 91 h 115"/>
                <a:gd name="T28" fmla="*/ 3 w 115"/>
                <a:gd name="T29" fmla="*/ 76 h 115"/>
                <a:gd name="T30" fmla="*/ 0 w 115"/>
                <a:gd name="T31" fmla="*/ 57 h 115"/>
                <a:gd name="T32" fmla="*/ 3 w 115"/>
                <a:gd name="T33" fmla="*/ 39 h 115"/>
                <a:gd name="T34" fmla="*/ 11 w 115"/>
                <a:gd name="T35" fmla="*/ 24 h 115"/>
                <a:gd name="T36" fmla="*/ 24 w 115"/>
                <a:gd name="T37" fmla="*/ 11 h 115"/>
                <a:gd name="T38" fmla="*/ 40 w 115"/>
                <a:gd name="T39" fmla="*/ 3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6"/>
                  </a:lnTo>
                  <a:lnTo>
                    <a:pt x="104" y="91"/>
                  </a:lnTo>
                  <a:lnTo>
                    <a:pt x="92" y="103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3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606"/>
            <p:cNvSpPr>
              <a:spLocks/>
            </p:cNvSpPr>
            <p:nvPr/>
          </p:nvSpPr>
          <p:spPr bwMode="auto">
            <a:xfrm>
              <a:off x="5613400" y="5397501"/>
              <a:ext cx="17463" cy="19050"/>
            </a:xfrm>
            <a:custGeom>
              <a:avLst/>
              <a:gdLst>
                <a:gd name="T0" fmla="*/ 57 w 115"/>
                <a:gd name="T1" fmla="*/ 0 h 115"/>
                <a:gd name="T2" fmla="*/ 75 w 115"/>
                <a:gd name="T3" fmla="*/ 3 h 115"/>
                <a:gd name="T4" fmla="*/ 91 w 115"/>
                <a:gd name="T5" fmla="*/ 11 h 115"/>
                <a:gd name="T6" fmla="*/ 104 w 115"/>
                <a:gd name="T7" fmla="*/ 24 h 115"/>
                <a:gd name="T8" fmla="*/ 112 w 115"/>
                <a:gd name="T9" fmla="*/ 39 h 115"/>
                <a:gd name="T10" fmla="*/ 115 w 115"/>
                <a:gd name="T11" fmla="*/ 57 h 115"/>
                <a:gd name="T12" fmla="*/ 112 w 115"/>
                <a:gd name="T13" fmla="*/ 76 h 115"/>
                <a:gd name="T14" fmla="*/ 104 w 115"/>
                <a:gd name="T15" fmla="*/ 91 h 115"/>
                <a:gd name="T16" fmla="*/ 91 w 115"/>
                <a:gd name="T17" fmla="*/ 103 h 115"/>
                <a:gd name="T18" fmla="*/ 75 w 115"/>
                <a:gd name="T19" fmla="*/ 112 h 115"/>
                <a:gd name="T20" fmla="*/ 57 w 115"/>
                <a:gd name="T21" fmla="*/ 115 h 115"/>
                <a:gd name="T22" fmla="*/ 39 w 115"/>
                <a:gd name="T23" fmla="*/ 112 h 115"/>
                <a:gd name="T24" fmla="*/ 23 w 115"/>
                <a:gd name="T25" fmla="*/ 103 h 115"/>
                <a:gd name="T26" fmla="*/ 11 w 115"/>
                <a:gd name="T27" fmla="*/ 91 h 115"/>
                <a:gd name="T28" fmla="*/ 3 w 115"/>
                <a:gd name="T29" fmla="*/ 76 h 115"/>
                <a:gd name="T30" fmla="*/ 0 w 115"/>
                <a:gd name="T31" fmla="*/ 57 h 115"/>
                <a:gd name="T32" fmla="*/ 3 w 115"/>
                <a:gd name="T33" fmla="*/ 39 h 115"/>
                <a:gd name="T34" fmla="*/ 11 w 115"/>
                <a:gd name="T35" fmla="*/ 24 h 115"/>
                <a:gd name="T36" fmla="*/ 23 w 115"/>
                <a:gd name="T37" fmla="*/ 11 h 115"/>
                <a:gd name="T38" fmla="*/ 39 w 115"/>
                <a:gd name="T39" fmla="*/ 3 h 115"/>
                <a:gd name="T40" fmla="*/ 57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6"/>
                  </a:lnTo>
                  <a:lnTo>
                    <a:pt x="104" y="91"/>
                  </a:lnTo>
                  <a:lnTo>
                    <a:pt x="91" y="103"/>
                  </a:lnTo>
                  <a:lnTo>
                    <a:pt x="75" y="112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607"/>
            <p:cNvSpPr>
              <a:spLocks/>
            </p:cNvSpPr>
            <p:nvPr/>
          </p:nvSpPr>
          <p:spPr bwMode="auto">
            <a:xfrm>
              <a:off x="5586413" y="5370513"/>
              <a:ext cx="17463" cy="17463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1 h 114"/>
                <a:gd name="T6" fmla="*/ 103 w 114"/>
                <a:gd name="T7" fmla="*/ 24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3 w 114"/>
                <a:gd name="T15" fmla="*/ 91 h 114"/>
                <a:gd name="T16" fmla="*/ 91 w 114"/>
                <a:gd name="T17" fmla="*/ 103 h 114"/>
                <a:gd name="T18" fmla="*/ 75 w 114"/>
                <a:gd name="T19" fmla="*/ 112 h 114"/>
                <a:gd name="T20" fmla="*/ 57 w 114"/>
                <a:gd name="T21" fmla="*/ 114 h 114"/>
                <a:gd name="T22" fmla="*/ 38 w 114"/>
                <a:gd name="T23" fmla="*/ 112 h 114"/>
                <a:gd name="T24" fmla="*/ 23 w 114"/>
                <a:gd name="T25" fmla="*/ 103 h 114"/>
                <a:gd name="T26" fmla="*/ 11 w 114"/>
                <a:gd name="T27" fmla="*/ 91 h 114"/>
                <a:gd name="T28" fmla="*/ 2 w 114"/>
                <a:gd name="T29" fmla="*/ 75 h 114"/>
                <a:gd name="T30" fmla="*/ 0 w 114"/>
                <a:gd name="T31" fmla="*/ 57 h 114"/>
                <a:gd name="T32" fmla="*/ 2 w 114"/>
                <a:gd name="T33" fmla="*/ 39 h 114"/>
                <a:gd name="T34" fmla="*/ 11 w 114"/>
                <a:gd name="T35" fmla="*/ 24 h 114"/>
                <a:gd name="T36" fmla="*/ 23 w 114"/>
                <a:gd name="T37" fmla="*/ 11 h 114"/>
                <a:gd name="T38" fmla="*/ 38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1"/>
                  </a:lnTo>
                  <a:lnTo>
                    <a:pt x="91" y="103"/>
                  </a:lnTo>
                  <a:lnTo>
                    <a:pt x="75" y="112"/>
                  </a:lnTo>
                  <a:lnTo>
                    <a:pt x="57" y="114"/>
                  </a:lnTo>
                  <a:lnTo>
                    <a:pt x="38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608"/>
            <p:cNvSpPr>
              <a:spLocks/>
            </p:cNvSpPr>
            <p:nvPr/>
          </p:nvSpPr>
          <p:spPr bwMode="auto">
            <a:xfrm>
              <a:off x="5640388" y="5370513"/>
              <a:ext cx="17463" cy="17463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0 w 115"/>
                <a:gd name="T5" fmla="*/ 11 h 114"/>
                <a:gd name="T6" fmla="*/ 103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3 w 115"/>
                <a:gd name="T15" fmla="*/ 91 h 114"/>
                <a:gd name="T16" fmla="*/ 90 w 115"/>
                <a:gd name="T17" fmla="*/ 103 h 114"/>
                <a:gd name="T18" fmla="*/ 75 w 115"/>
                <a:gd name="T19" fmla="*/ 112 h 114"/>
                <a:gd name="T20" fmla="*/ 57 w 115"/>
                <a:gd name="T21" fmla="*/ 114 h 114"/>
                <a:gd name="T22" fmla="*/ 39 w 115"/>
                <a:gd name="T23" fmla="*/ 112 h 114"/>
                <a:gd name="T24" fmla="*/ 23 w 115"/>
                <a:gd name="T25" fmla="*/ 103 h 114"/>
                <a:gd name="T26" fmla="*/ 10 w 115"/>
                <a:gd name="T27" fmla="*/ 91 h 114"/>
                <a:gd name="T28" fmla="*/ 2 w 115"/>
                <a:gd name="T29" fmla="*/ 75 h 114"/>
                <a:gd name="T30" fmla="*/ 0 w 115"/>
                <a:gd name="T31" fmla="*/ 57 h 114"/>
                <a:gd name="T32" fmla="*/ 2 w 115"/>
                <a:gd name="T33" fmla="*/ 39 h 114"/>
                <a:gd name="T34" fmla="*/ 10 w 115"/>
                <a:gd name="T35" fmla="*/ 24 h 114"/>
                <a:gd name="T36" fmla="*/ 23 w 115"/>
                <a:gd name="T37" fmla="*/ 11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3" y="91"/>
                  </a:lnTo>
                  <a:lnTo>
                    <a:pt x="90" y="103"/>
                  </a:lnTo>
                  <a:lnTo>
                    <a:pt x="75" y="112"/>
                  </a:lnTo>
                  <a:lnTo>
                    <a:pt x="57" y="114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0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609"/>
            <p:cNvSpPr>
              <a:spLocks/>
            </p:cNvSpPr>
            <p:nvPr/>
          </p:nvSpPr>
          <p:spPr bwMode="auto">
            <a:xfrm>
              <a:off x="5586413" y="5424488"/>
              <a:ext cx="17463" cy="19050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1 h 114"/>
                <a:gd name="T6" fmla="*/ 103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3 w 114"/>
                <a:gd name="T15" fmla="*/ 90 h 114"/>
                <a:gd name="T16" fmla="*/ 91 w 114"/>
                <a:gd name="T17" fmla="*/ 103 h 114"/>
                <a:gd name="T18" fmla="*/ 75 w 114"/>
                <a:gd name="T19" fmla="*/ 111 h 114"/>
                <a:gd name="T20" fmla="*/ 57 w 114"/>
                <a:gd name="T21" fmla="*/ 114 h 114"/>
                <a:gd name="T22" fmla="*/ 38 w 114"/>
                <a:gd name="T23" fmla="*/ 111 h 114"/>
                <a:gd name="T24" fmla="*/ 23 w 114"/>
                <a:gd name="T25" fmla="*/ 103 h 114"/>
                <a:gd name="T26" fmla="*/ 11 w 114"/>
                <a:gd name="T27" fmla="*/ 90 h 114"/>
                <a:gd name="T28" fmla="*/ 2 w 114"/>
                <a:gd name="T29" fmla="*/ 75 h 114"/>
                <a:gd name="T30" fmla="*/ 0 w 114"/>
                <a:gd name="T31" fmla="*/ 57 h 114"/>
                <a:gd name="T32" fmla="*/ 2 w 114"/>
                <a:gd name="T33" fmla="*/ 39 h 114"/>
                <a:gd name="T34" fmla="*/ 11 w 114"/>
                <a:gd name="T35" fmla="*/ 23 h 114"/>
                <a:gd name="T36" fmla="*/ 23 w 114"/>
                <a:gd name="T37" fmla="*/ 11 h 114"/>
                <a:gd name="T38" fmla="*/ 38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0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8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610"/>
            <p:cNvSpPr>
              <a:spLocks/>
            </p:cNvSpPr>
            <p:nvPr/>
          </p:nvSpPr>
          <p:spPr bwMode="auto">
            <a:xfrm>
              <a:off x="5640388" y="5424488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0 w 115"/>
                <a:gd name="T5" fmla="*/ 11 h 114"/>
                <a:gd name="T6" fmla="*/ 103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3 w 115"/>
                <a:gd name="T15" fmla="*/ 90 h 114"/>
                <a:gd name="T16" fmla="*/ 90 w 115"/>
                <a:gd name="T17" fmla="*/ 103 h 114"/>
                <a:gd name="T18" fmla="*/ 75 w 115"/>
                <a:gd name="T19" fmla="*/ 111 h 114"/>
                <a:gd name="T20" fmla="*/ 57 w 115"/>
                <a:gd name="T21" fmla="*/ 114 h 114"/>
                <a:gd name="T22" fmla="*/ 39 w 115"/>
                <a:gd name="T23" fmla="*/ 111 h 114"/>
                <a:gd name="T24" fmla="*/ 23 w 115"/>
                <a:gd name="T25" fmla="*/ 103 h 114"/>
                <a:gd name="T26" fmla="*/ 10 w 115"/>
                <a:gd name="T27" fmla="*/ 90 h 114"/>
                <a:gd name="T28" fmla="*/ 2 w 115"/>
                <a:gd name="T29" fmla="*/ 75 h 114"/>
                <a:gd name="T30" fmla="*/ 0 w 115"/>
                <a:gd name="T31" fmla="*/ 57 h 114"/>
                <a:gd name="T32" fmla="*/ 2 w 115"/>
                <a:gd name="T33" fmla="*/ 39 h 114"/>
                <a:gd name="T34" fmla="*/ 10 w 115"/>
                <a:gd name="T35" fmla="*/ 23 h 114"/>
                <a:gd name="T36" fmla="*/ 23 w 115"/>
                <a:gd name="T37" fmla="*/ 11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0" y="11"/>
                  </a:lnTo>
                  <a:lnTo>
                    <a:pt x="103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3" y="90"/>
                  </a:lnTo>
                  <a:lnTo>
                    <a:pt x="90" y="103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0" y="90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611"/>
            <p:cNvSpPr>
              <a:spLocks/>
            </p:cNvSpPr>
            <p:nvPr/>
          </p:nvSpPr>
          <p:spPr bwMode="auto">
            <a:xfrm>
              <a:off x="5667375" y="5343526"/>
              <a:ext cx="19050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0 h 114"/>
                <a:gd name="T6" fmla="*/ 105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5 w 115"/>
                <a:gd name="T15" fmla="*/ 91 h 114"/>
                <a:gd name="T16" fmla="*/ 92 w 115"/>
                <a:gd name="T17" fmla="*/ 103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5 w 115"/>
                <a:gd name="T25" fmla="*/ 103 h 114"/>
                <a:gd name="T26" fmla="*/ 12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3 h 114"/>
                <a:gd name="T36" fmla="*/ 25 w 115"/>
                <a:gd name="T37" fmla="*/ 10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5" y="91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5" y="103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5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612"/>
            <p:cNvSpPr>
              <a:spLocks/>
            </p:cNvSpPr>
            <p:nvPr/>
          </p:nvSpPr>
          <p:spPr bwMode="auto">
            <a:xfrm>
              <a:off x="5722938" y="5343526"/>
              <a:ext cx="17463" cy="17463"/>
            </a:xfrm>
            <a:custGeom>
              <a:avLst/>
              <a:gdLst>
                <a:gd name="T0" fmla="*/ 56 w 114"/>
                <a:gd name="T1" fmla="*/ 0 h 114"/>
                <a:gd name="T2" fmla="*/ 76 w 114"/>
                <a:gd name="T3" fmla="*/ 3 h 114"/>
                <a:gd name="T4" fmla="*/ 91 w 114"/>
                <a:gd name="T5" fmla="*/ 10 h 114"/>
                <a:gd name="T6" fmla="*/ 103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1 h 114"/>
                <a:gd name="T16" fmla="*/ 91 w 114"/>
                <a:gd name="T17" fmla="*/ 103 h 114"/>
                <a:gd name="T18" fmla="*/ 76 w 114"/>
                <a:gd name="T19" fmla="*/ 111 h 114"/>
                <a:gd name="T20" fmla="*/ 56 w 114"/>
                <a:gd name="T21" fmla="*/ 114 h 114"/>
                <a:gd name="T22" fmla="*/ 38 w 114"/>
                <a:gd name="T23" fmla="*/ 111 h 114"/>
                <a:gd name="T24" fmla="*/ 23 w 114"/>
                <a:gd name="T25" fmla="*/ 103 h 114"/>
                <a:gd name="T26" fmla="*/ 11 w 114"/>
                <a:gd name="T27" fmla="*/ 91 h 114"/>
                <a:gd name="T28" fmla="*/ 2 w 114"/>
                <a:gd name="T29" fmla="*/ 75 h 114"/>
                <a:gd name="T30" fmla="*/ 0 w 114"/>
                <a:gd name="T31" fmla="*/ 57 h 114"/>
                <a:gd name="T32" fmla="*/ 2 w 114"/>
                <a:gd name="T33" fmla="*/ 39 h 114"/>
                <a:gd name="T34" fmla="*/ 11 w 114"/>
                <a:gd name="T35" fmla="*/ 23 h 114"/>
                <a:gd name="T36" fmla="*/ 23 w 114"/>
                <a:gd name="T37" fmla="*/ 10 h 114"/>
                <a:gd name="T38" fmla="*/ 38 w 114"/>
                <a:gd name="T39" fmla="*/ 3 h 114"/>
                <a:gd name="T40" fmla="*/ 56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6" y="0"/>
                  </a:moveTo>
                  <a:lnTo>
                    <a:pt x="76" y="3"/>
                  </a:lnTo>
                  <a:lnTo>
                    <a:pt x="91" y="10"/>
                  </a:lnTo>
                  <a:lnTo>
                    <a:pt x="103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1"/>
                  </a:lnTo>
                  <a:lnTo>
                    <a:pt x="91" y="103"/>
                  </a:lnTo>
                  <a:lnTo>
                    <a:pt x="76" y="111"/>
                  </a:lnTo>
                  <a:lnTo>
                    <a:pt x="56" y="114"/>
                  </a:lnTo>
                  <a:lnTo>
                    <a:pt x="38" y="111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613"/>
            <p:cNvSpPr>
              <a:spLocks/>
            </p:cNvSpPr>
            <p:nvPr/>
          </p:nvSpPr>
          <p:spPr bwMode="auto">
            <a:xfrm>
              <a:off x="5667375" y="5397501"/>
              <a:ext cx="19050" cy="19050"/>
            </a:xfrm>
            <a:custGeom>
              <a:avLst/>
              <a:gdLst>
                <a:gd name="T0" fmla="*/ 58 w 115"/>
                <a:gd name="T1" fmla="*/ 0 h 115"/>
                <a:gd name="T2" fmla="*/ 76 w 115"/>
                <a:gd name="T3" fmla="*/ 3 h 115"/>
                <a:gd name="T4" fmla="*/ 92 w 115"/>
                <a:gd name="T5" fmla="*/ 11 h 115"/>
                <a:gd name="T6" fmla="*/ 105 w 115"/>
                <a:gd name="T7" fmla="*/ 24 h 115"/>
                <a:gd name="T8" fmla="*/ 112 w 115"/>
                <a:gd name="T9" fmla="*/ 39 h 115"/>
                <a:gd name="T10" fmla="*/ 115 w 115"/>
                <a:gd name="T11" fmla="*/ 57 h 115"/>
                <a:gd name="T12" fmla="*/ 112 w 115"/>
                <a:gd name="T13" fmla="*/ 76 h 115"/>
                <a:gd name="T14" fmla="*/ 105 w 115"/>
                <a:gd name="T15" fmla="*/ 91 h 115"/>
                <a:gd name="T16" fmla="*/ 92 w 115"/>
                <a:gd name="T17" fmla="*/ 103 h 115"/>
                <a:gd name="T18" fmla="*/ 76 w 115"/>
                <a:gd name="T19" fmla="*/ 112 h 115"/>
                <a:gd name="T20" fmla="*/ 58 w 115"/>
                <a:gd name="T21" fmla="*/ 115 h 115"/>
                <a:gd name="T22" fmla="*/ 40 w 115"/>
                <a:gd name="T23" fmla="*/ 112 h 115"/>
                <a:gd name="T24" fmla="*/ 25 w 115"/>
                <a:gd name="T25" fmla="*/ 103 h 115"/>
                <a:gd name="T26" fmla="*/ 12 w 115"/>
                <a:gd name="T27" fmla="*/ 91 h 115"/>
                <a:gd name="T28" fmla="*/ 3 w 115"/>
                <a:gd name="T29" fmla="*/ 76 h 115"/>
                <a:gd name="T30" fmla="*/ 0 w 115"/>
                <a:gd name="T31" fmla="*/ 57 h 115"/>
                <a:gd name="T32" fmla="*/ 3 w 115"/>
                <a:gd name="T33" fmla="*/ 39 h 115"/>
                <a:gd name="T34" fmla="*/ 12 w 115"/>
                <a:gd name="T35" fmla="*/ 24 h 115"/>
                <a:gd name="T36" fmla="*/ 25 w 115"/>
                <a:gd name="T37" fmla="*/ 11 h 115"/>
                <a:gd name="T38" fmla="*/ 40 w 115"/>
                <a:gd name="T39" fmla="*/ 3 h 115"/>
                <a:gd name="T40" fmla="*/ 58 w 115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5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6"/>
                  </a:lnTo>
                  <a:lnTo>
                    <a:pt x="105" y="91"/>
                  </a:lnTo>
                  <a:lnTo>
                    <a:pt x="92" y="103"/>
                  </a:lnTo>
                  <a:lnTo>
                    <a:pt x="76" y="112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5" y="103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614"/>
            <p:cNvSpPr>
              <a:spLocks/>
            </p:cNvSpPr>
            <p:nvPr/>
          </p:nvSpPr>
          <p:spPr bwMode="auto">
            <a:xfrm>
              <a:off x="5722938" y="5397501"/>
              <a:ext cx="17463" cy="19050"/>
            </a:xfrm>
            <a:custGeom>
              <a:avLst/>
              <a:gdLst>
                <a:gd name="T0" fmla="*/ 56 w 114"/>
                <a:gd name="T1" fmla="*/ 0 h 115"/>
                <a:gd name="T2" fmla="*/ 76 w 114"/>
                <a:gd name="T3" fmla="*/ 3 h 115"/>
                <a:gd name="T4" fmla="*/ 91 w 114"/>
                <a:gd name="T5" fmla="*/ 11 h 115"/>
                <a:gd name="T6" fmla="*/ 103 w 114"/>
                <a:gd name="T7" fmla="*/ 24 h 115"/>
                <a:gd name="T8" fmla="*/ 112 w 114"/>
                <a:gd name="T9" fmla="*/ 39 h 115"/>
                <a:gd name="T10" fmla="*/ 114 w 114"/>
                <a:gd name="T11" fmla="*/ 57 h 115"/>
                <a:gd name="T12" fmla="*/ 112 w 114"/>
                <a:gd name="T13" fmla="*/ 76 h 115"/>
                <a:gd name="T14" fmla="*/ 103 w 114"/>
                <a:gd name="T15" fmla="*/ 91 h 115"/>
                <a:gd name="T16" fmla="*/ 91 w 114"/>
                <a:gd name="T17" fmla="*/ 103 h 115"/>
                <a:gd name="T18" fmla="*/ 76 w 114"/>
                <a:gd name="T19" fmla="*/ 112 h 115"/>
                <a:gd name="T20" fmla="*/ 56 w 114"/>
                <a:gd name="T21" fmla="*/ 115 h 115"/>
                <a:gd name="T22" fmla="*/ 38 w 114"/>
                <a:gd name="T23" fmla="*/ 112 h 115"/>
                <a:gd name="T24" fmla="*/ 23 w 114"/>
                <a:gd name="T25" fmla="*/ 103 h 115"/>
                <a:gd name="T26" fmla="*/ 11 w 114"/>
                <a:gd name="T27" fmla="*/ 91 h 115"/>
                <a:gd name="T28" fmla="*/ 2 w 114"/>
                <a:gd name="T29" fmla="*/ 76 h 115"/>
                <a:gd name="T30" fmla="*/ 0 w 114"/>
                <a:gd name="T31" fmla="*/ 57 h 115"/>
                <a:gd name="T32" fmla="*/ 2 w 114"/>
                <a:gd name="T33" fmla="*/ 39 h 115"/>
                <a:gd name="T34" fmla="*/ 11 w 114"/>
                <a:gd name="T35" fmla="*/ 24 h 115"/>
                <a:gd name="T36" fmla="*/ 23 w 114"/>
                <a:gd name="T37" fmla="*/ 11 h 115"/>
                <a:gd name="T38" fmla="*/ 38 w 114"/>
                <a:gd name="T39" fmla="*/ 3 h 115"/>
                <a:gd name="T40" fmla="*/ 56 w 114"/>
                <a:gd name="T4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5">
                  <a:moveTo>
                    <a:pt x="56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6"/>
                  </a:lnTo>
                  <a:lnTo>
                    <a:pt x="103" y="91"/>
                  </a:lnTo>
                  <a:lnTo>
                    <a:pt x="91" y="103"/>
                  </a:lnTo>
                  <a:lnTo>
                    <a:pt x="76" y="112"/>
                  </a:lnTo>
                  <a:lnTo>
                    <a:pt x="56" y="115"/>
                  </a:lnTo>
                  <a:lnTo>
                    <a:pt x="38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2" y="76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615"/>
            <p:cNvSpPr>
              <a:spLocks/>
            </p:cNvSpPr>
            <p:nvPr/>
          </p:nvSpPr>
          <p:spPr bwMode="auto">
            <a:xfrm>
              <a:off x="5694363" y="5370513"/>
              <a:ext cx="19050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1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2 w 115"/>
                <a:gd name="T17" fmla="*/ 103 h 114"/>
                <a:gd name="T18" fmla="*/ 76 w 115"/>
                <a:gd name="T19" fmla="*/ 112 h 114"/>
                <a:gd name="T20" fmla="*/ 58 w 115"/>
                <a:gd name="T21" fmla="*/ 114 h 114"/>
                <a:gd name="T22" fmla="*/ 40 w 115"/>
                <a:gd name="T23" fmla="*/ 112 h 114"/>
                <a:gd name="T24" fmla="*/ 24 w 115"/>
                <a:gd name="T25" fmla="*/ 103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4 h 114"/>
                <a:gd name="T36" fmla="*/ 24 w 115"/>
                <a:gd name="T37" fmla="*/ 11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3"/>
                  </a:lnTo>
                  <a:lnTo>
                    <a:pt x="76" y="112"/>
                  </a:lnTo>
                  <a:lnTo>
                    <a:pt x="58" y="114"/>
                  </a:lnTo>
                  <a:lnTo>
                    <a:pt x="40" y="112"/>
                  </a:lnTo>
                  <a:lnTo>
                    <a:pt x="24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616"/>
            <p:cNvSpPr>
              <a:spLocks/>
            </p:cNvSpPr>
            <p:nvPr/>
          </p:nvSpPr>
          <p:spPr bwMode="auto">
            <a:xfrm>
              <a:off x="5749925" y="5370513"/>
              <a:ext cx="17463" cy="17463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1 w 115"/>
                <a:gd name="T5" fmla="*/ 11 h 114"/>
                <a:gd name="T6" fmla="*/ 104 w 115"/>
                <a:gd name="T7" fmla="*/ 24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1 w 115"/>
                <a:gd name="T17" fmla="*/ 103 h 114"/>
                <a:gd name="T18" fmla="*/ 75 w 115"/>
                <a:gd name="T19" fmla="*/ 112 h 114"/>
                <a:gd name="T20" fmla="*/ 57 w 115"/>
                <a:gd name="T21" fmla="*/ 114 h 114"/>
                <a:gd name="T22" fmla="*/ 39 w 115"/>
                <a:gd name="T23" fmla="*/ 112 h 114"/>
                <a:gd name="T24" fmla="*/ 23 w 115"/>
                <a:gd name="T25" fmla="*/ 103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4 h 114"/>
                <a:gd name="T36" fmla="*/ 23 w 115"/>
                <a:gd name="T37" fmla="*/ 11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1" y="103"/>
                  </a:lnTo>
                  <a:lnTo>
                    <a:pt x="75" y="112"/>
                  </a:lnTo>
                  <a:lnTo>
                    <a:pt x="57" y="114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617"/>
            <p:cNvSpPr>
              <a:spLocks/>
            </p:cNvSpPr>
            <p:nvPr/>
          </p:nvSpPr>
          <p:spPr bwMode="auto">
            <a:xfrm>
              <a:off x="5694363" y="5424488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1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2 w 115"/>
                <a:gd name="T17" fmla="*/ 103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3 h 114"/>
                <a:gd name="T26" fmla="*/ 11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4 w 115"/>
                <a:gd name="T37" fmla="*/ 11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2" y="103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618"/>
            <p:cNvSpPr>
              <a:spLocks/>
            </p:cNvSpPr>
            <p:nvPr/>
          </p:nvSpPr>
          <p:spPr bwMode="auto">
            <a:xfrm>
              <a:off x="5749925" y="5424488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1 w 115"/>
                <a:gd name="T5" fmla="*/ 11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0 h 114"/>
                <a:gd name="T16" fmla="*/ 91 w 115"/>
                <a:gd name="T17" fmla="*/ 103 h 114"/>
                <a:gd name="T18" fmla="*/ 75 w 115"/>
                <a:gd name="T19" fmla="*/ 111 h 114"/>
                <a:gd name="T20" fmla="*/ 57 w 115"/>
                <a:gd name="T21" fmla="*/ 114 h 114"/>
                <a:gd name="T22" fmla="*/ 39 w 115"/>
                <a:gd name="T23" fmla="*/ 111 h 114"/>
                <a:gd name="T24" fmla="*/ 23 w 115"/>
                <a:gd name="T25" fmla="*/ 103 h 114"/>
                <a:gd name="T26" fmla="*/ 11 w 115"/>
                <a:gd name="T27" fmla="*/ 90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3 w 115"/>
                <a:gd name="T37" fmla="*/ 11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0"/>
                  </a:lnTo>
                  <a:lnTo>
                    <a:pt x="91" y="103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0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619"/>
            <p:cNvSpPr>
              <a:spLocks/>
            </p:cNvSpPr>
            <p:nvPr/>
          </p:nvSpPr>
          <p:spPr bwMode="auto">
            <a:xfrm>
              <a:off x="5530850" y="5480051"/>
              <a:ext cx="17463" cy="17463"/>
            </a:xfrm>
            <a:custGeom>
              <a:avLst/>
              <a:gdLst>
                <a:gd name="T0" fmla="*/ 58 w 116"/>
                <a:gd name="T1" fmla="*/ 0 h 114"/>
                <a:gd name="T2" fmla="*/ 76 w 116"/>
                <a:gd name="T3" fmla="*/ 3 h 114"/>
                <a:gd name="T4" fmla="*/ 92 w 116"/>
                <a:gd name="T5" fmla="*/ 10 h 114"/>
                <a:gd name="T6" fmla="*/ 105 w 116"/>
                <a:gd name="T7" fmla="*/ 23 h 114"/>
                <a:gd name="T8" fmla="*/ 112 w 116"/>
                <a:gd name="T9" fmla="*/ 39 h 114"/>
                <a:gd name="T10" fmla="*/ 116 w 116"/>
                <a:gd name="T11" fmla="*/ 57 h 114"/>
                <a:gd name="T12" fmla="*/ 112 w 116"/>
                <a:gd name="T13" fmla="*/ 75 h 114"/>
                <a:gd name="T14" fmla="*/ 105 w 116"/>
                <a:gd name="T15" fmla="*/ 91 h 114"/>
                <a:gd name="T16" fmla="*/ 92 w 116"/>
                <a:gd name="T17" fmla="*/ 102 h 114"/>
                <a:gd name="T18" fmla="*/ 76 w 116"/>
                <a:gd name="T19" fmla="*/ 111 h 114"/>
                <a:gd name="T20" fmla="*/ 58 w 116"/>
                <a:gd name="T21" fmla="*/ 114 h 114"/>
                <a:gd name="T22" fmla="*/ 40 w 116"/>
                <a:gd name="T23" fmla="*/ 111 h 114"/>
                <a:gd name="T24" fmla="*/ 24 w 116"/>
                <a:gd name="T25" fmla="*/ 102 h 114"/>
                <a:gd name="T26" fmla="*/ 12 w 116"/>
                <a:gd name="T27" fmla="*/ 91 h 114"/>
                <a:gd name="T28" fmla="*/ 4 w 116"/>
                <a:gd name="T29" fmla="*/ 75 h 114"/>
                <a:gd name="T30" fmla="*/ 0 w 116"/>
                <a:gd name="T31" fmla="*/ 57 h 114"/>
                <a:gd name="T32" fmla="*/ 4 w 116"/>
                <a:gd name="T33" fmla="*/ 39 h 114"/>
                <a:gd name="T34" fmla="*/ 12 w 116"/>
                <a:gd name="T35" fmla="*/ 23 h 114"/>
                <a:gd name="T36" fmla="*/ 24 w 116"/>
                <a:gd name="T37" fmla="*/ 10 h 114"/>
                <a:gd name="T38" fmla="*/ 40 w 116"/>
                <a:gd name="T39" fmla="*/ 3 h 114"/>
                <a:gd name="T40" fmla="*/ 58 w 116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14">
                  <a:moveTo>
                    <a:pt x="58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5" y="23"/>
                  </a:lnTo>
                  <a:lnTo>
                    <a:pt x="112" y="39"/>
                  </a:lnTo>
                  <a:lnTo>
                    <a:pt x="116" y="57"/>
                  </a:lnTo>
                  <a:lnTo>
                    <a:pt x="112" y="75"/>
                  </a:lnTo>
                  <a:lnTo>
                    <a:pt x="105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2" y="91"/>
                  </a:lnTo>
                  <a:lnTo>
                    <a:pt x="4" y="75"/>
                  </a:lnTo>
                  <a:lnTo>
                    <a:pt x="0" y="57"/>
                  </a:lnTo>
                  <a:lnTo>
                    <a:pt x="4" y="39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620"/>
            <p:cNvSpPr>
              <a:spLocks/>
            </p:cNvSpPr>
            <p:nvPr/>
          </p:nvSpPr>
          <p:spPr bwMode="auto">
            <a:xfrm>
              <a:off x="5557838" y="5451476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1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2 w 115"/>
                <a:gd name="T17" fmla="*/ 104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4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4 w 115"/>
                <a:gd name="T37" fmla="*/ 11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4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621"/>
            <p:cNvSpPr>
              <a:spLocks/>
            </p:cNvSpPr>
            <p:nvPr/>
          </p:nvSpPr>
          <p:spPr bwMode="auto">
            <a:xfrm>
              <a:off x="5613400" y="5451476"/>
              <a:ext cx="17463" cy="19050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1 w 115"/>
                <a:gd name="T5" fmla="*/ 11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1 w 115"/>
                <a:gd name="T17" fmla="*/ 104 h 114"/>
                <a:gd name="T18" fmla="*/ 75 w 115"/>
                <a:gd name="T19" fmla="*/ 111 h 114"/>
                <a:gd name="T20" fmla="*/ 57 w 115"/>
                <a:gd name="T21" fmla="*/ 114 h 114"/>
                <a:gd name="T22" fmla="*/ 39 w 115"/>
                <a:gd name="T23" fmla="*/ 111 h 114"/>
                <a:gd name="T24" fmla="*/ 23 w 115"/>
                <a:gd name="T25" fmla="*/ 104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3 w 115"/>
                <a:gd name="T37" fmla="*/ 11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1" y="104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622"/>
            <p:cNvSpPr>
              <a:spLocks/>
            </p:cNvSpPr>
            <p:nvPr/>
          </p:nvSpPr>
          <p:spPr bwMode="auto">
            <a:xfrm>
              <a:off x="5557838" y="5507038"/>
              <a:ext cx="19050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1 h 114"/>
                <a:gd name="T6" fmla="*/ 104 w 115"/>
                <a:gd name="T7" fmla="*/ 24 h 114"/>
                <a:gd name="T8" fmla="*/ 112 w 115"/>
                <a:gd name="T9" fmla="*/ 40 h 114"/>
                <a:gd name="T10" fmla="*/ 115 w 115"/>
                <a:gd name="T11" fmla="*/ 58 h 114"/>
                <a:gd name="T12" fmla="*/ 112 w 115"/>
                <a:gd name="T13" fmla="*/ 76 h 114"/>
                <a:gd name="T14" fmla="*/ 104 w 115"/>
                <a:gd name="T15" fmla="*/ 91 h 114"/>
                <a:gd name="T16" fmla="*/ 92 w 115"/>
                <a:gd name="T17" fmla="*/ 103 h 114"/>
                <a:gd name="T18" fmla="*/ 76 w 115"/>
                <a:gd name="T19" fmla="*/ 112 h 114"/>
                <a:gd name="T20" fmla="*/ 58 w 115"/>
                <a:gd name="T21" fmla="*/ 114 h 114"/>
                <a:gd name="T22" fmla="*/ 40 w 115"/>
                <a:gd name="T23" fmla="*/ 112 h 114"/>
                <a:gd name="T24" fmla="*/ 24 w 115"/>
                <a:gd name="T25" fmla="*/ 103 h 114"/>
                <a:gd name="T26" fmla="*/ 11 w 115"/>
                <a:gd name="T27" fmla="*/ 91 h 114"/>
                <a:gd name="T28" fmla="*/ 3 w 115"/>
                <a:gd name="T29" fmla="*/ 76 h 114"/>
                <a:gd name="T30" fmla="*/ 0 w 115"/>
                <a:gd name="T31" fmla="*/ 58 h 114"/>
                <a:gd name="T32" fmla="*/ 3 w 115"/>
                <a:gd name="T33" fmla="*/ 40 h 114"/>
                <a:gd name="T34" fmla="*/ 11 w 115"/>
                <a:gd name="T35" fmla="*/ 24 h 114"/>
                <a:gd name="T36" fmla="*/ 24 w 115"/>
                <a:gd name="T37" fmla="*/ 11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1"/>
                  </a:lnTo>
                  <a:lnTo>
                    <a:pt x="92" y="103"/>
                  </a:lnTo>
                  <a:lnTo>
                    <a:pt x="76" y="112"/>
                  </a:lnTo>
                  <a:lnTo>
                    <a:pt x="58" y="114"/>
                  </a:lnTo>
                  <a:lnTo>
                    <a:pt x="40" y="112"/>
                  </a:lnTo>
                  <a:lnTo>
                    <a:pt x="24" y="103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623"/>
            <p:cNvSpPr>
              <a:spLocks/>
            </p:cNvSpPr>
            <p:nvPr/>
          </p:nvSpPr>
          <p:spPr bwMode="auto">
            <a:xfrm>
              <a:off x="5613400" y="5507038"/>
              <a:ext cx="17463" cy="17463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1 w 115"/>
                <a:gd name="T5" fmla="*/ 11 h 114"/>
                <a:gd name="T6" fmla="*/ 104 w 115"/>
                <a:gd name="T7" fmla="*/ 24 h 114"/>
                <a:gd name="T8" fmla="*/ 112 w 115"/>
                <a:gd name="T9" fmla="*/ 40 h 114"/>
                <a:gd name="T10" fmla="*/ 115 w 115"/>
                <a:gd name="T11" fmla="*/ 58 h 114"/>
                <a:gd name="T12" fmla="*/ 112 w 115"/>
                <a:gd name="T13" fmla="*/ 76 h 114"/>
                <a:gd name="T14" fmla="*/ 104 w 115"/>
                <a:gd name="T15" fmla="*/ 91 h 114"/>
                <a:gd name="T16" fmla="*/ 91 w 115"/>
                <a:gd name="T17" fmla="*/ 103 h 114"/>
                <a:gd name="T18" fmla="*/ 75 w 115"/>
                <a:gd name="T19" fmla="*/ 112 h 114"/>
                <a:gd name="T20" fmla="*/ 57 w 115"/>
                <a:gd name="T21" fmla="*/ 114 h 114"/>
                <a:gd name="T22" fmla="*/ 39 w 115"/>
                <a:gd name="T23" fmla="*/ 112 h 114"/>
                <a:gd name="T24" fmla="*/ 23 w 115"/>
                <a:gd name="T25" fmla="*/ 103 h 114"/>
                <a:gd name="T26" fmla="*/ 11 w 115"/>
                <a:gd name="T27" fmla="*/ 91 h 114"/>
                <a:gd name="T28" fmla="*/ 3 w 115"/>
                <a:gd name="T29" fmla="*/ 76 h 114"/>
                <a:gd name="T30" fmla="*/ 0 w 115"/>
                <a:gd name="T31" fmla="*/ 58 h 114"/>
                <a:gd name="T32" fmla="*/ 3 w 115"/>
                <a:gd name="T33" fmla="*/ 40 h 114"/>
                <a:gd name="T34" fmla="*/ 11 w 115"/>
                <a:gd name="T35" fmla="*/ 24 h 114"/>
                <a:gd name="T36" fmla="*/ 23 w 115"/>
                <a:gd name="T37" fmla="*/ 11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1" y="11"/>
                  </a:lnTo>
                  <a:lnTo>
                    <a:pt x="104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4" y="91"/>
                  </a:lnTo>
                  <a:lnTo>
                    <a:pt x="91" y="103"/>
                  </a:lnTo>
                  <a:lnTo>
                    <a:pt x="75" y="112"/>
                  </a:lnTo>
                  <a:lnTo>
                    <a:pt x="57" y="114"/>
                  </a:lnTo>
                  <a:lnTo>
                    <a:pt x="39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624"/>
            <p:cNvSpPr>
              <a:spLocks/>
            </p:cNvSpPr>
            <p:nvPr/>
          </p:nvSpPr>
          <p:spPr bwMode="auto">
            <a:xfrm>
              <a:off x="5586413" y="5480051"/>
              <a:ext cx="17463" cy="17463"/>
            </a:xfrm>
            <a:custGeom>
              <a:avLst/>
              <a:gdLst>
                <a:gd name="T0" fmla="*/ 57 w 114"/>
                <a:gd name="T1" fmla="*/ 0 h 114"/>
                <a:gd name="T2" fmla="*/ 75 w 114"/>
                <a:gd name="T3" fmla="*/ 3 h 114"/>
                <a:gd name="T4" fmla="*/ 91 w 114"/>
                <a:gd name="T5" fmla="*/ 10 h 114"/>
                <a:gd name="T6" fmla="*/ 103 w 114"/>
                <a:gd name="T7" fmla="*/ 23 h 114"/>
                <a:gd name="T8" fmla="*/ 111 w 114"/>
                <a:gd name="T9" fmla="*/ 39 h 114"/>
                <a:gd name="T10" fmla="*/ 114 w 114"/>
                <a:gd name="T11" fmla="*/ 57 h 114"/>
                <a:gd name="T12" fmla="*/ 111 w 114"/>
                <a:gd name="T13" fmla="*/ 75 h 114"/>
                <a:gd name="T14" fmla="*/ 103 w 114"/>
                <a:gd name="T15" fmla="*/ 91 h 114"/>
                <a:gd name="T16" fmla="*/ 91 w 114"/>
                <a:gd name="T17" fmla="*/ 102 h 114"/>
                <a:gd name="T18" fmla="*/ 75 w 114"/>
                <a:gd name="T19" fmla="*/ 111 h 114"/>
                <a:gd name="T20" fmla="*/ 57 w 114"/>
                <a:gd name="T21" fmla="*/ 114 h 114"/>
                <a:gd name="T22" fmla="*/ 38 w 114"/>
                <a:gd name="T23" fmla="*/ 111 h 114"/>
                <a:gd name="T24" fmla="*/ 23 w 114"/>
                <a:gd name="T25" fmla="*/ 102 h 114"/>
                <a:gd name="T26" fmla="*/ 11 w 114"/>
                <a:gd name="T27" fmla="*/ 91 h 114"/>
                <a:gd name="T28" fmla="*/ 2 w 114"/>
                <a:gd name="T29" fmla="*/ 75 h 114"/>
                <a:gd name="T30" fmla="*/ 0 w 114"/>
                <a:gd name="T31" fmla="*/ 57 h 114"/>
                <a:gd name="T32" fmla="*/ 2 w 114"/>
                <a:gd name="T33" fmla="*/ 39 h 114"/>
                <a:gd name="T34" fmla="*/ 11 w 114"/>
                <a:gd name="T35" fmla="*/ 23 h 114"/>
                <a:gd name="T36" fmla="*/ 23 w 114"/>
                <a:gd name="T37" fmla="*/ 10 h 114"/>
                <a:gd name="T38" fmla="*/ 38 w 114"/>
                <a:gd name="T39" fmla="*/ 3 h 114"/>
                <a:gd name="T40" fmla="*/ 57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7" y="0"/>
                  </a:moveTo>
                  <a:lnTo>
                    <a:pt x="75" y="3"/>
                  </a:lnTo>
                  <a:lnTo>
                    <a:pt x="91" y="10"/>
                  </a:lnTo>
                  <a:lnTo>
                    <a:pt x="103" y="23"/>
                  </a:lnTo>
                  <a:lnTo>
                    <a:pt x="111" y="39"/>
                  </a:lnTo>
                  <a:lnTo>
                    <a:pt x="114" y="57"/>
                  </a:lnTo>
                  <a:lnTo>
                    <a:pt x="111" y="75"/>
                  </a:lnTo>
                  <a:lnTo>
                    <a:pt x="103" y="91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8" y="111"/>
                  </a:lnTo>
                  <a:lnTo>
                    <a:pt x="23" y="102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625"/>
            <p:cNvSpPr>
              <a:spLocks/>
            </p:cNvSpPr>
            <p:nvPr/>
          </p:nvSpPr>
          <p:spPr bwMode="auto">
            <a:xfrm>
              <a:off x="5640388" y="5480051"/>
              <a:ext cx="17463" cy="17463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0 w 115"/>
                <a:gd name="T5" fmla="*/ 10 h 114"/>
                <a:gd name="T6" fmla="*/ 103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3 w 115"/>
                <a:gd name="T15" fmla="*/ 91 h 114"/>
                <a:gd name="T16" fmla="*/ 90 w 115"/>
                <a:gd name="T17" fmla="*/ 102 h 114"/>
                <a:gd name="T18" fmla="*/ 75 w 115"/>
                <a:gd name="T19" fmla="*/ 111 h 114"/>
                <a:gd name="T20" fmla="*/ 57 w 115"/>
                <a:gd name="T21" fmla="*/ 114 h 114"/>
                <a:gd name="T22" fmla="*/ 39 w 115"/>
                <a:gd name="T23" fmla="*/ 111 h 114"/>
                <a:gd name="T24" fmla="*/ 23 w 115"/>
                <a:gd name="T25" fmla="*/ 102 h 114"/>
                <a:gd name="T26" fmla="*/ 10 w 115"/>
                <a:gd name="T27" fmla="*/ 91 h 114"/>
                <a:gd name="T28" fmla="*/ 2 w 115"/>
                <a:gd name="T29" fmla="*/ 75 h 114"/>
                <a:gd name="T30" fmla="*/ 0 w 115"/>
                <a:gd name="T31" fmla="*/ 57 h 114"/>
                <a:gd name="T32" fmla="*/ 2 w 115"/>
                <a:gd name="T33" fmla="*/ 39 h 114"/>
                <a:gd name="T34" fmla="*/ 10 w 115"/>
                <a:gd name="T35" fmla="*/ 23 h 114"/>
                <a:gd name="T36" fmla="*/ 23 w 115"/>
                <a:gd name="T37" fmla="*/ 10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0" y="10"/>
                  </a:lnTo>
                  <a:lnTo>
                    <a:pt x="103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3" y="91"/>
                  </a:lnTo>
                  <a:lnTo>
                    <a:pt x="90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0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626"/>
            <p:cNvSpPr>
              <a:spLocks/>
            </p:cNvSpPr>
            <p:nvPr/>
          </p:nvSpPr>
          <p:spPr bwMode="auto">
            <a:xfrm>
              <a:off x="5667375" y="5451476"/>
              <a:ext cx="19050" cy="19050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1 h 114"/>
                <a:gd name="T6" fmla="*/ 105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5 w 115"/>
                <a:gd name="T15" fmla="*/ 91 h 114"/>
                <a:gd name="T16" fmla="*/ 92 w 115"/>
                <a:gd name="T17" fmla="*/ 104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5 w 115"/>
                <a:gd name="T25" fmla="*/ 104 h 114"/>
                <a:gd name="T26" fmla="*/ 12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2 w 115"/>
                <a:gd name="T35" fmla="*/ 23 h 114"/>
                <a:gd name="T36" fmla="*/ 25 w 115"/>
                <a:gd name="T37" fmla="*/ 11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5" y="91"/>
                  </a:lnTo>
                  <a:lnTo>
                    <a:pt x="92" y="104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5" y="104"/>
                  </a:lnTo>
                  <a:lnTo>
                    <a:pt x="12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5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627"/>
            <p:cNvSpPr>
              <a:spLocks/>
            </p:cNvSpPr>
            <p:nvPr/>
          </p:nvSpPr>
          <p:spPr bwMode="auto">
            <a:xfrm>
              <a:off x="5722938" y="5451476"/>
              <a:ext cx="17463" cy="19050"/>
            </a:xfrm>
            <a:custGeom>
              <a:avLst/>
              <a:gdLst>
                <a:gd name="T0" fmla="*/ 56 w 114"/>
                <a:gd name="T1" fmla="*/ 0 h 114"/>
                <a:gd name="T2" fmla="*/ 76 w 114"/>
                <a:gd name="T3" fmla="*/ 3 h 114"/>
                <a:gd name="T4" fmla="*/ 91 w 114"/>
                <a:gd name="T5" fmla="*/ 11 h 114"/>
                <a:gd name="T6" fmla="*/ 103 w 114"/>
                <a:gd name="T7" fmla="*/ 23 h 114"/>
                <a:gd name="T8" fmla="*/ 112 w 114"/>
                <a:gd name="T9" fmla="*/ 39 h 114"/>
                <a:gd name="T10" fmla="*/ 114 w 114"/>
                <a:gd name="T11" fmla="*/ 57 h 114"/>
                <a:gd name="T12" fmla="*/ 112 w 114"/>
                <a:gd name="T13" fmla="*/ 75 h 114"/>
                <a:gd name="T14" fmla="*/ 103 w 114"/>
                <a:gd name="T15" fmla="*/ 91 h 114"/>
                <a:gd name="T16" fmla="*/ 91 w 114"/>
                <a:gd name="T17" fmla="*/ 104 h 114"/>
                <a:gd name="T18" fmla="*/ 76 w 114"/>
                <a:gd name="T19" fmla="*/ 111 h 114"/>
                <a:gd name="T20" fmla="*/ 56 w 114"/>
                <a:gd name="T21" fmla="*/ 114 h 114"/>
                <a:gd name="T22" fmla="*/ 38 w 114"/>
                <a:gd name="T23" fmla="*/ 111 h 114"/>
                <a:gd name="T24" fmla="*/ 23 w 114"/>
                <a:gd name="T25" fmla="*/ 104 h 114"/>
                <a:gd name="T26" fmla="*/ 11 w 114"/>
                <a:gd name="T27" fmla="*/ 91 h 114"/>
                <a:gd name="T28" fmla="*/ 2 w 114"/>
                <a:gd name="T29" fmla="*/ 75 h 114"/>
                <a:gd name="T30" fmla="*/ 0 w 114"/>
                <a:gd name="T31" fmla="*/ 57 h 114"/>
                <a:gd name="T32" fmla="*/ 2 w 114"/>
                <a:gd name="T33" fmla="*/ 39 h 114"/>
                <a:gd name="T34" fmla="*/ 11 w 114"/>
                <a:gd name="T35" fmla="*/ 23 h 114"/>
                <a:gd name="T36" fmla="*/ 23 w 114"/>
                <a:gd name="T37" fmla="*/ 11 h 114"/>
                <a:gd name="T38" fmla="*/ 38 w 114"/>
                <a:gd name="T39" fmla="*/ 3 h 114"/>
                <a:gd name="T40" fmla="*/ 56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6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3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2" y="75"/>
                  </a:lnTo>
                  <a:lnTo>
                    <a:pt x="103" y="91"/>
                  </a:lnTo>
                  <a:lnTo>
                    <a:pt x="91" y="104"/>
                  </a:lnTo>
                  <a:lnTo>
                    <a:pt x="76" y="111"/>
                  </a:lnTo>
                  <a:lnTo>
                    <a:pt x="56" y="114"/>
                  </a:lnTo>
                  <a:lnTo>
                    <a:pt x="38" y="111"/>
                  </a:lnTo>
                  <a:lnTo>
                    <a:pt x="23" y="104"/>
                  </a:lnTo>
                  <a:lnTo>
                    <a:pt x="11" y="91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628"/>
            <p:cNvSpPr>
              <a:spLocks/>
            </p:cNvSpPr>
            <p:nvPr/>
          </p:nvSpPr>
          <p:spPr bwMode="auto">
            <a:xfrm>
              <a:off x="5667375" y="5507038"/>
              <a:ext cx="19050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1 h 114"/>
                <a:gd name="T6" fmla="*/ 105 w 115"/>
                <a:gd name="T7" fmla="*/ 24 h 114"/>
                <a:gd name="T8" fmla="*/ 112 w 115"/>
                <a:gd name="T9" fmla="*/ 40 h 114"/>
                <a:gd name="T10" fmla="*/ 115 w 115"/>
                <a:gd name="T11" fmla="*/ 58 h 114"/>
                <a:gd name="T12" fmla="*/ 112 w 115"/>
                <a:gd name="T13" fmla="*/ 76 h 114"/>
                <a:gd name="T14" fmla="*/ 105 w 115"/>
                <a:gd name="T15" fmla="*/ 91 h 114"/>
                <a:gd name="T16" fmla="*/ 92 w 115"/>
                <a:gd name="T17" fmla="*/ 103 h 114"/>
                <a:gd name="T18" fmla="*/ 76 w 115"/>
                <a:gd name="T19" fmla="*/ 112 h 114"/>
                <a:gd name="T20" fmla="*/ 58 w 115"/>
                <a:gd name="T21" fmla="*/ 114 h 114"/>
                <a:gd name="T22" fmla="*/ 40 w 115"/>
                <a:gd name="T23" fmla="*/ 112 h 114"/>
                <a:gd name="T24" fmla="*/ 25 w 115"/>
                <a:gd name="T25" fmla="*/ 103 h 114"/>
                <a:gd name="T26" fmla="*/ 12 w 115"/>
                <a:gd name="T27" fmla="*/ 91 h 114"/>
                <a:gd name="T28" fmla="*/ 3 w 115"/>
                <a:gd name="T29" fmla="*/ 76 h 114"/>
                <a:gd name="T30" fmla="*/ 0 w 115"/>
                <a:gd name="T31" fmla="*/ 58 h 114"/>
                <a:gd name="T32" fmla="*/ 3 w 115"/>
                <a:gd name="T33" fmla="*/ 40 h 114"/>
                <a:gd name="T34" fmla="*/ 12 w 115"/>
                <a:gd name="T35" fmla="*/ 24 h 114"/>
                <a:gd name="T36" fmla="*/ 25 w 115"/>
                <a:gd name="T37" fmla="*/ 11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1"/>
                  </a:lnTo>
                  <a:lnTo>
                    <a:pt x="105" y="24"/>
                  </a:lnTo>
                  <a:lnTo>
                    <a:pt x="112" y="40"/>
                  </a:lnTo>
                  <a:lnTo>
                    <a:pt x="115" y="58"/>
                  </a:lnTo>
                  <a:lnTo>
                    <a:pt x="112" y="76"/>
                  </a:lnTo>
                  <a:lnTo>
                    <a:pt x="105" y="91"/>
                  </a:lnTo>
                  <a:lnTo>
                    <a:pt x="92" y="103"/>
                  </a:lnTo>
                  <a:lnTo>
                    <a:pt x="76" y="112"/>
                  </a:lnTo>
                  <a:lnTo>
                    <a:pt x="58" y="114"/>
                  </a:lnTo>
                  <a:lnTo>
                    <a:pt x="40" y="112"/>
                  </a:lnTo>
                  <a:lnTo>
                    <a:pt x="25" y="103"/>
                  </a:lnTo>
                  <a:lnTo>
                    <a:pt x="12" y="91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629"/>
            <p:cNvSpPr>
              <a:spLocks/>
            </p:cNvSpPr>
            <p:nvPr/>
          </p:nvSpPr>
          <p:spPr bwMode="auto">
            <a:xfrm>
              <a:off x="5722938" y="5507038"/>
              <a:ext cx="17463" cy="17463"/>
            </a:xfrm>
            <a:custGeom>
              <a:avLst/>
              <a:gdLst>
                <a:gd name="T0" fmla="*/ 56 w 114"/>
                <a:gd name="T1" fmla="*/ 0 h 114"/>
                <a:gd name="T2" fmla="*/ 76 w 114"/>
                <a:gd name="T3" fmla="*/ 3 h 114"/>
                <a:gd name="T4" fmla="*/ 91 w 114"/>
                <a:gd name="T5" fmla="*/ 11 h 114"/>
                <a:gd name="T6" fmla="*/ 103 w 114"/>
                <a:gd name="T7" fmla="*/ 24 h 114"/>
                <a:gd name="T8" fmla="*/ 112 w 114"/>
                <a:gd name="T9" fmla="*/ 40 h 114"/>
                <a:gd name="T10" fmla="*/ 114 w 114"/>
                <a:gd name="T11" fmla="*/ 58 h 114"/>
                <a:gd name="T12" fmla="*/ 112 w 114"/>
                <a:gd name="T13" fmla="*/ 76 h 114"/>
                <a:gd name="T14" fmla="*/ 103 w 114"/>
                <a:gd name="T15" fmla="*/ 91 h 114"/>
                <a:gd name="T16" fmla="*/ 91 w 114"/>
                <a:gd name="T17" fmla="*/ 103 h 114"/>
                <a:gd name="T18" fmla="*/ 76 w 114"/>
                <a:gd name="T19" fmla="*/ 112 h 114"/>
                <a:gd name="T20" fmla="*/ 56 w 114"/>
                <a:gd name="T21" fmla="*/ 114 h 114"/>
                <a:gd name="T22" fmla="*/ 38 w 114"/>
                <a:gd name="T23" fmla="*/ 112 h 114"/>
                <a:gd name="T24" fmla="*/ 23 w 114"/>
                <a:gd name="T25" fmla="*/ 103 h 114"/>
                <a:gd name="T26" fmla="*/ 11 w 114"/>
                <a:gd name="T27" fmla="*/ 91 h 114"/>
                <a:gd name="T28" fmla="*/ 2 w 114"/>
                <a:gd name="T29" fmla="*/ 76 h 114"/>
                <a:gd name="T30" fmla="*/ 0 w 114"/>
                <a:gd name="T31" fmla="*/ 58 h 114"/>
                <a:gd name="T32" fmla="*/ 2 w 114"/>
                <a:gd name="T33" fmla="*/ 40 h 114"/>
                <a:gd name="T34" fmla="*/ 11 w 114"/>
                <a:gd name="T35" fmla="*/ 24 h 114"/>
                <a:gd name="T36" fmla="*/ 23 w 114"/>
                <a:gd name="T37" fmla="*/ 11 h 114"/>
                <a:gd name="T38" fmla="*/ 38 w 114"/>
                <a:gd name="T39" fmla="*/ 3 h 114"/>
                <a:gd name="T40" fmla="*/ 56 w 114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14">
                  <a:moveTo>
                    <a:pt x="56" y="0"/>
                  </a:moveTo>
                  <a:lnTo>
                    <a:pt x="76" y="3"/>
                  </a:lnTo>
                  <a:lnTo>
                    <a:pt x="91" y="11"/>
                  </a:lnTo>
                  <a:lnTo>
                    <a:pt x="103" y="24"/>
                  </a:lnTo>
                  <a:lnTo>
                    <a:pt x="112" y="40"/>
                  </a:lnTo>
                  <a:lnTo>
                    <a:pt x="114" y="58"/>
                  </a:lnTo>
                  <a:lnTo>
                    <a:pt x="112" y="76"/>
                  </a:lnTo>
                  <a:lnTo>
                    <a:pt x="103" y="91"/>
                  </a:lnTo>
                  <a:lnTo>
                    <a:pt x="91" y="103"/>
                  </a:lnTo>
                  <a:lnTo>
                    <a:pt x="76" y="112"/>
                  </a:lnTo>
                  <a:lnTo>
                    <a:pt x="56" y="114"/>
                  </a:lnTo>
                  <a:lnTo>
                    <a:pt x="38" y="112"/>
                  </a:lnTo>
                  <a:lnTo>
                    <a:pt x="23" y="103"/>
                  </a:lnTo>
                  <a:lnTo>
                    <a:pt x="11" y="91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8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630"/>
            <p:cNvSpPr>
              <a:spLocks/>
            </p:cNvSpPr>
            <p:nvPr/>
          </p:nvSpPr>
          <p:spPr bwMode="auto">
            <a:xfrm>
              <a:off x="5694363" y="5480051"/>
              <a:ext cx="19050" cy="17463"/>
            </a:xfrm>
            <a:custGeom>
              <a:avLst/>
              <a:gdLst>
                <a:gd name="T0" fmla="*/ 58 w 115"/>
                <a:gd name="T1" fmla="*/ 0 h 114"/>
                <a:gd name="T2" fmla="*/ 76 w 115"/>
                <a:gd name="T3" fmla="*/ 3 h 114"/>
                <a:gd name="T4" fmla="*/ 92 w 115"/>
                <a:gd name="T5" fmla="*/ 10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2 w 115"/>
                <a:gd name="T17" fmla="*/ 102 h 114"/>
                <a:gd name="T18" fmla="*/ 76 w 115"/>
                <a:gd name="T19" fmla="*/ 111 h 114"/>
                <a:gd name="T20" fmla="*/ 58 w 115"/>
                <a:gd name="T21" fmla="*/ 114 h 114"/>
                <a:gd name="T22" fmla="*/ 40 w 115"/>
                <a:gd name="T23" fmla="*/ 111 h 114"/>
                <a:gd name="T24" fmla="*/ 24 w 115"/>
                <a:gd name="T25" fmla="*/ 102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4 w 115"/>
                <a:gd name="T37" fmla="*/ 10 h 114"/>
                <a:gd name="T38" fmla="*/ 40 w 115"/>
                <a:gd name="T39" fmla="*/ 3 h 114"/>
                <a:gd name="T40" fmla="*/ 58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8" y="0"/>
                  </a:moveTo>
                  <a:lnTo>
                    <a:pt x="76" y="3"/>
                  </a:lnTo>
                  <a:lnTo>
                    <a:pt x="92" y="10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2" y="102"/>
                  </a:lnTo>
                  <a:lnTo>
                    <a:pt x="76" y="111"/>
                  </a:lnTo>
                  <a:lnTo>
                    <a:pt x="58" y="114"/>
                  </a:lnTo>
                  <a:lnTo>
                    <a:pt x="40" y="111"/>
                  </a:lnTo>
                  <a:lnTo>
                    <a:pt x="24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631"/>
            <p:cNvSpPr>
              <a:spLocks/>
            </p:cNvSpPr>
            <p:nvPr/>
          </p:nvSpPr>
          <p:spPr bwMode="auto">
            <a:xfrm>
              <a:off x="5749925" y="5480051"/>
              <a:ext cx="17463" cy="17463"/>
            </a:xfrm>
            <a:custGeom>
              <a:avLst/>
              <a:gdLst>
                <a:gd name="T0" fmla="*/ 57 w 115"/>
                <a:gd name="T1" fmla="*/ 0 h 114"/>
                <a:gd name="T2" fmla="*/ 75 w 115"/>
                <a:gd name="T3" fmla="*/ 3 h 114"/>
                <a:gd name="T4" fmla="*/ 91 w 115"/>
                <a:gd name="T5" fmla="*/ 10 h 114"/>
                <a:gd name="T6" fmla="*/ 104 w 115"/>
                <a:gd name="T7" fmla="*/ 23 h 114"/>
                <a:gd name="T8" fmla="*/ 112 w 115"/>
                <a:gd name="T9" fmla="*/ 39 h 114"/>
                <a:gd name="T10" fmla="*/ 115 w 115"/>
                <a:gd name="T11" fmla="*/ 57 h 114"/>
                <a:gd name="T12" fmla="*/ 112 w 115"/>
                <a:gd name="T13" fmla="*/ 75 h 114"/>
                <a:gd name="T14" fmla="*/ 104 w 115"/>
                <a:gd name="T15" fmla="*/ 91 h 114"/>
                <a:gd name="T16" fmla="*/ 91 w 115"/>
                <a:gd name="T17" fmla="*/ 102 h 114"/>
                <a:gd name="T18" fmla="*/ 75 w 115"/>
                <a:gd name="T19" fmla="*/ 111 h 114"/>
                <a:gd name="T20" fmla="*/ 57 w 115"/>
                <a:gd name="T21" fmla="*/ 114 h 114"/>
                <a:gd name="T22" fmla="*/ 39 w 115"/>
                <a:gd name="T23" fmla="*/ 111 h 114"/>
                <a:gd name="T24" fmla="*/ 23 w 115"/>
                <a:gd name="T25" fmla="*/ 102 h 114"/>
                <a:gd name="T26" fmla="*/ 11 w 115"/>
                <a:gd name="T27" fmla="*/ 91 h 114"/>
                <a:gd name="T28" fmla="*/ 3 w 115"/>
                <a:gd name="T29" fmla="*/ 75 h 114"/>
                <a:gd name="T30" fmla="*/ 0 w 115"/>
                <a:gd name="T31" fmla="*/ 57 h 114"/>
                <a:gd name="T32" fmla="*/ 3 w 115"/>
                <a:gd name="T33" fmla="*/ 39 h 114"/>
                <a:gd name="T34" fmla="*/ 11 w 115"/>
                <a:gd name="T35" fmla="*/ 23 h 114"/>
                <a:gd name="T36" fmla="*/ 23 w 115"/>
                <a:gd name="T37" fmla="*/ 10 h 114"/>
                <a:gd name="T38" fmla="*/ 39 w 115"/>
                <a:gd name="T39" fmla="*/ 3 h 114"/>
                <a:gd name="T40" fmla="*/ 57 w 115"/>
                <a:gd name="T4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114">
                  <a:moveTo>
                    <a:pt x="57" y="0"/>
                  </a:moveTo>
                  <a:lnTo>
                    <a:pt x="75" y="3"/>
                  </a:lnTo>
                  <a:lnTo>
                    <a:pt x="91" y="10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5" y="57"/>
                  </a:lnTo>
                  <a:lnTo>
                    <a:pt x="112" y="75"/>
                  </a:lnTo>
                  <a:lnTo>
                    <a:pt x="104" y="91"/>
                  </a:lnTo>
                  <a:lnTo>
                    <a:pt x="91" y="102"/>
                  </a:lnTo>
                  <a:lnTo>
                    <a:pt x="75" y="111"/>
                  </a:lnTo>
                  <a:lnTo>
                    <a:pt x="57" y="114"/>
                  </a:lnTo>
                  <a:lnTo>
                    <a:pt x="39" y="111"/>
                  </a:lnTo>
                  <a:lnTo>
                    <a:pt x="23" y="102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20" name="Freeform 636"/>
          <p:cNvSpPr>
            <a:spLocks noEditPoints="1"/>
          </p:cNvSpPr>
          <p:nvPr/>
        </p:nvSpPr>
        <p:spPr bwMode="auto">
          <a:xfrm>
            <a:off x="7520914" y="3749588"/>
            <a:ext cx="517525" cy="500062"/>
          </a:xfrm>
          <a:custGeom>
            <a:avLst/>
            <a:gdLst>
              <a:gd name="T0" fmla="*/ 3210 w 3587"/>
              <a:gd name="T1" fmla="*/ 3336 h 3462"/>
              <a:gd name="T2" fmla="*/ 441 w 3587"/>
              <a:gd name="T3" fmla="*/ 2455 h 3462"/>
              <a:gd name="T4" fmla="*/ 1762 w 3587"/>
              <a:gd name="T5" fmla="*/ 2455 h 3462"/>
              <a:gd name="T6" fmla="*/ 1888 w 3587"/>
              <a:gd name="T7" fmla="*/ 2329 h 3462"/>
              <a:gd name="T8" fmla="*/ 1888 w 3587"/>
              <a:gd name="T9" fmla="*/ 1575 h 3462"/>
              <a:gd name="T10" fmla="*/ 1762 w 3587"/>
              <a:gd name="T11" fmla="*/ 2329 h 3462"/>
              <a:gd name="T12" fmla="*/ 1888 w 3587"/>
              <a:gd name="T13" fmla="*/ 819 h 3462"/>
              <a:gd name="T14" fmla="*/ 3462 w 3587"/>
              <a:gd name="T15" fmla="*/ 819 h 3462"/>
              <a:gd name="T16" fmla="*/ 126 w 3587"/>
              <a:gd name="T17" fmla="*/ 1448 h 3462"/>
              <a:gd name="T18" fmla="*/ 126 w 3587"/>
              <a:gd name="T19" fmla="*/ 819 h 3462"/>
              <a:gd name="T20" fmla="*/ 2187 w 3587"/>
              <a:gd name="T21" fmla="*/ 137 h 3462"/>
              <a:gd name="T22" fmla="*/ 2076 w 3587"/>
              <a:gd name="T23" fmla="*/ 191 h 3462"/>
              <a:gd name="T24" fmla="*/ 2459 w 3587"/>
              <a:gd name="T25" fmla="*/ 693 h 3462"/>
              <a:gd name="T26" fmla="*/ 2539 w 3587"/>
              <a:gd name="T27" fmla="*/ 599 h 3462"/>
              <a:gd name="T28" fmla="*/ 2578 w 3587"/>
              <a:gd name="T29" fmla="*/ 482 h 3462"/>
              <a:gd name="T30" fmla="*/ 2569 w 3587"/>
              <a:gd name="T31" fmla="*/ 358 h 3462"/>
              <a:gd name="T32" fmla="*/ 2516 w 3587"/>
              <a:gd name="T33" fmla="*/ 250 h 3462"/>
              <a:gd name="T34" fmla="*/ 2421 w 3587"/>
              <a:gd name="T35" fmla="*/ 168 h 3462"/>
              <a:gd name="T36" fmla="*/ 2306 w 3587"/>
              <a:gd name="T37" fmla="*/ 129 h 3462"/>
              <a:gd name="T38" fmla="*/ 1247 w 3587"/>
              <a:gd name="T39" fmla="*/ 129 h 3462"/>
              <a:gd name="T40" fmla="*/ 1132 w 3587"/>
              <a:gd name="T41" fmla="*/ 168 h 3462"/>
              <a:gd name="T42" fmla="*/ 1037 w 3587"/>
              <a:gd name="T43" fmla="*/ 250 h 3462"/>
              <a:gd name="T44" fmla="*/ 984 w 3587"/>
              <a:gd name="T45" fmla="*/ 358 h 3462"/>
              <a:gd name="T46" fmla="*/ 976 w 3587"/>
              <a:gd name="T47" fmla="*/ 482 h 3462"/>
              <a:gd name="T48" fmla="*/ 1014 w 3587"/>
              <a:gd name="T49" fmla="*/ 599 h 3462"/>
              <a:gd name="T50" fmla="*/ 1094 w 3587"/>
              <a:gd name="T51" fmla="*/ 693 h 3462"/>
              <a:gd name="T52" fmla="*/ 1419 w 3587"/>
              <a:gd name="T53" fmla="*/ 676 h 3462"/>
              <a:gd name="T54" fmla="*/ 1465 w 3587"/>
              <a:gd name="T55" fmla="*/ 618 h 3462"/>
              <a:gd name="T56" fmla="*/ 1477 w 3587"/>
              <a:gd name="T57" fmla="*/ 191 h 3462"/>
              <a:gd name="T58" fmla="*/ 1368 w 3587"/>
              <a:gd name="T59" fmla="*/ 137 h 3462"/>
              <a:gd name="T60" fmla="*/ 1287 w 3587"/>
              <a:gd name="T61" fmla="*/ 0 h 3462"/>
              <a:gd name="T62" fmla="*/ 1430 w 3587"/>
              <a:gd name="T63" fmla="*/ 24 h 3462"/>
              <a:gd name="T64" fmla="*/ 1561 w 3587"/>
              <a:gd name="T65" fmla="*/ 95 h 3462"/>
              <a:gd name="T66" fmla="*/ 1955 w 3587"/>
              <a:gd name="T67" fmla="*/ 129 h 3462"/>
              <a:gd name="T68" fmla="*/ 2078 w 3587"/>
              <a:gd name="T69" fmla="*/ 43 h 3462"/>
              <a:gd name="T70" fmla="*/ 2219 w 3587"/>
              <a:gd name="T71" fmla="*/ 3 h 3462"/>
              <a:gd name="T72" fmla="*/ 2362 w 3587"/>
              <a:gd name="T73" fmla="*/ 11 h 3462"/>
              <a:gd name="T74" fmla="*/ 2498 w 3587"/>
              <a:gd name="T75" fmla="*/ 66 h 3462"/>
              <a:gd name="T76" fmla="*/ 2611 w 3587"/>
              <a:gd name="T77" fmla="*/ 166 h 3462"/>
              <a:gd name="T78" fmla="*/ 2681 w 3587"/>
              <a:gd name="T79" fmla="*/ 295 h 3462"/>
              <a:gd name="T80" fmla="*/ 2707 w 3587"/>
              <a:gd name="T81" fmla="*/ 441 h 3462"/>
              <a:gd name="T82" fmla="*/ 2677 w 3587"/>
              <a:gd name="T83" fmla="*/ 599 h 3462"/>
              <a:gd name="T84" fmla="*/ 3587 w 3587"/>
              <a:gd name="T85" fmla="*/ 693 h 3462"/>
              <a:gd name="T86" fmla="*/ 3336 w 3587"/>
              <a:gd name="T87" fmla="*/ 3462 h 3462"/>
              <a:gd name="T88" fmla="*/ 0 w 3587"/>
              <a:gd name="T89" fmla="*/ 1575 h 3462"/>
              <a:gd name="T90" fmla="*/ 903 w 3587"/>
              <a:gd name="T91" fmla="*/ 656 h 3462"/>
              <a:gd name="T92" fmla="*/ 856 w 3587"/>
              <a:gd name="T93" fmla="*/ 531 h 3462"/>
              <a:gd name="T94" fmla="*/ 850 w 3587"/>
              <a:gd name="T95" fmla="*/ 390 h 3462"/>
              <a:gd name="T96" fmla="*/ 890 w 3587"/>
              <a:gd name="T97" fmla="*/ 250 h 3462"/>
              <a:gd name="T98" fmla="*/ 976 w 3587"/>
              <a:gd name="T99" fmla="*/ 129 h 3462"/>
              <a:gd name="T100" fmla="*/ 1099 w 3587"/>
              <a:gd name="T101" fmla="*/ 43 h 3462"/>
              <a:gd name="T102" fmla="*/ 1239 w 3587"/>
              <a:gd name="T103" fmla="*/ 3 h 3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587" h="3462">
                <a:moveTo>
                  <a:pt x="1888" y="2455"/>
                </a:moveTo>
                <a:lnTo>
                  <a:pt x="1888" y="3336"/>
                </a:lnTo>
                <a:lnTo>
                  <a:pt x="3210" y="3336"/>
                </a:lnTo>
                <a:lnTo>
                  <a:pt x="3210" y="2455"/>
                </a:lnTo>
                <a:lnTo>
                  <a:pt x="1888" y="2455"/>
                </a:lnTo>
                <a:close/>
                <a:moveTo>
                  <a:pt x="441" y="2455"/>
                </a:moveTo>
                <a:lnTo>
                  <a:pt x="441" y="3336"/>
                </a:lnTo>
                <a:lnTo>
                  <a:pt x="1762" y="3336"/>
                </a:lnTo>
                <a:lnTo>
                  <a:pt x="1762" y="2455"/>
                </a:lnTo>
                <a:lnTo>
                  <a:pt x="441" y="2455"/>
                </a:lnTo>
                <a:close/>
                <a:moveTo>
                  <a:pt x="1888" y="1575"/>
                </a:moveTo>
                <a:lnTo>
                  <a:pt x="1888" y="2329"/>
                </a:lnTo>
                <a:lnTo>
                  <a:pt x="3210" y="2329"/>
                </a:lnTo>
                <a:lnTo>
                  <a:pt x="3210" y="1575"/>
                </a:lnTo>
                <a:lnTo>
                  <a:pt x="1888" y="1575"/>
                </a:lnTo>
                <a:close/>
                <a:moveTo>
                  <a:pt x="441" y="1575"/>
                </a:moveTo>
                <a:lnTo>
                  <a:pt x="441" y="2329"/>
                </a:lnTo>
                <a:lnTo>
                  <a:pt x="1762" y="2329"/>
                </a:lnTo>
                <a:lnTo>
                  <a:pt x="1762" y="1575"/>
                </a:lnTo>
                <a:lnTo>
                  <a:pt x="441" y="1575"/>
                </a:lnTo>
                <a:close/>
                <a:moveTo>
                  <a:pt x="1888" y="819"/>
                </a:moveTo>
                <a:lnTo>
                  <a:pt x="1888" y="1448"/>
                </a:lnTo>
                <a:lnTo>
                  <a:pt x="3462" y="1448"/>
                </a:lnTo>
                <a:lnTo>
                  <a:pt x="3462" y="819"/>
                </a:lnTo>
                <a:lnTo>
                  <a:pt x="1888" y="819"/>
                </a:lnTo>
                <a:close/>
                <a:moveTo>
                  <a:pt x="126" y="819"/>
                </a:moveTo>
                <a:lnTo>
                  <a:pt x="126" y="1448"/>
                </a:lnTo>
                <a:lnTo>
                  <a:pt x="1762" y="1448"/>
                </a:lnTo>
                <a:lnTo>
                  <a:pt x="1762" y="819"/>
                </a:lnTo>
                <a:lnTo>
                  <a:pt x="126" y="819"/>
                </a:lnTo>
                <a:close/>
                <a:moveTo>
                  <a:pt x="2267" y="126"/>
                </a:moveTo>
                <a:lnTo>
                  <a:pt x="2226" y="129"/>
                </a:lnTo>
                <a:lnTo>
                  <a:pt x="2187" y="137"/>
                </a:lnTo>
                <a:lnTo>
                  <a:pt x="2148" y="149"/>
                </a:lnTo>
                <a:lnTo>
                  <a:pt x="2111" y="168"/>
                </a:lnTo>
                <a:lnTo>
                  <a:pt x="2076" y="191"/>
                </a:lnTo>
                <a:lnTo>
                  <a:pt x="2044" y="218"/>
                </a:lnTo>
                <a:lnTo>
                  <a:pt x="1569" y="693"/>
                </a:lnTo>
                <a:lnTo>
                  <a:pt x="2459" y="693"/>
                </a:lnTo>
                <a:lnTo>
                  <a:pt x="2488" y="663"/>
                </a:lnTo>
                <a:lnTo>
                  <a:pt x="2516" y="633"/>
                </a:lnTo>
                <a:lnTo>
                  <a:pt x="2539" y="599"/>
                </a:lnTo>
                <a:lnTo>
                  <a:pt x="2557" y="561"/>
                </a:lnTo>
                <a:lnTo>
                  <a:pt x="2569" y="523"/>
                </a:lnTo>
                <a:lnTo>
                  <a:pt x="2578" y="482"/>
                </a:lnTo>
                <a:lnTo>
                  <a:pt x="2580" y="441"/>
                </a:lnTo>
                <a:lnTo>
                  <a:pt x="2578" y="399"/>
                </a:lnTo>
                <a:lnTo>
                  <a:pt x="2569" y="358"/>
                </a:lnTo>
                <a:lnTo>
                  <a:pt x="2557" y="320"/>
                </a:lnTo>
                <a:lnTo>
                  <a:pt x="2539" y="284"/>
                </a:lnTo>
                <a:lnTo>
                  <a:pt x="2516" y="250"/>
                </a:lnTo>
                <a:lnTo>
                  <a:pt x="2488" y="218"/>
                </a:lnTo>
                <a:lnTo>
                  <a:pt x="2457" y="191"/>
                </a:lnTo>
                <a:lnTo>
                  <a:pt x="2421" y="168"/>
                </a:lnTo>
                <a:lnTo>
                  <a:pt x="2384" y="149"/>
                </a:lnTo>
                <a:lnTo>
                  <a:pt x="2346" y="137"/>
                </a:lnTo>
                <a:lnTo>
                  <a:pt x="2306" y="129"/>
                </a:lnTo>
                <a:lnTo>
                  <a:pt x="2267" y="126"/>
                </a:lnTo>
                <a:close/>
                <a:moveTo>
                  <a:pt x="1287" y="126"/>
                </a:moveTo>
                <a:lnTo>
                  <a:pt x="1247" y="129"/>
                </a:lnTo>
                <a:lnTo>
                  <a:pt x="1207" y="137"/>
                </a:lnTo>
                <a:lnTo>
                  <a:pt x="1169" y="149"/>
                </a:lnTo>
                <a:lnTo>
                  <a:pt x="1132" y="168"/>
                </a:lnTo>
                <a:lnTo>
                  <a:pt x="1097" y="191"/>
                </a:lnTo>
                <a:lnTo>
                  <a:pt x="1065" y="218"/>
                </a:lnTo>
                <a:lnTo>
                  <a:pt x="1037" y="250"/>
                </a:lnTo>
                <a:lnTo>
                  <a:pt x="1014" y="284"/>
                </a:lnTo>
                <a:lnTo>
                  <a:pt x="997" y="320"/>
                </a:lnTo>
                <a:lnTo>
                  <a:pt x="984" y="358"/>
                </a:lnTo>
                <a:lnTo>
                  <a:pt x="976" y="399"/>
                </a:lnTo>
                <a:lnTo>
                  <a:pt x="973" y="441"/>
                </a:lnTo>
                <a:lnTo>
                  <a:pt x="976" y="482"/>
                </a:lnTo>
                <a:lnTo>
                  <a:pt x="984" y="523"/>
                </a:lnTo>
                <a:lnTo>
                  <a:pt x="997" y="561"/>
                </a:lnTo>
                <a:lnTo>
                  <a:pt x="1014" y="599"/>
                </a:lnTo>
                <a:lnTo>
                  <a:pt x="1037" y="633"/>
                </a:lnTo>
                <a:lnTo>
                  <a:pt x="1065" y="663"/>
                </a:lnTo>
                <a:lnTo>
                  <a:pt x="1094" y="693"/>
                </a:lnTo>
                <a:lnTo>
                  <a:pt x="1407" y="693"/>
                </a:lnTo>
                <a:lnTo>
                  <a:pt x="1413" y="684"/>
                </a:lnTo>
                <a:lnTo>
                  <a:pt x="1419" y="676"/>
                </a:lnTo>
                <a:lnTo>
                  <a:pt x="1429" y="662"/>
                </a:lnTo>
                <a:lnTo>
                  <a:pt x="1447" y="639"/>
                </a:lnTo>
                <a:lnTo>
                  <a:pt x="1465" y="618"/>
                </a:lnTo>
                <a:lnTo>
                  <a:pt x="1688" y="396"/>
                </a:lnTo>
                <a:lnTo>
                  <a:pt x="1510" y="218"/>
                </a:lnTo>
                <a:lnTo>
                  <a:pt x="1477" y="191"/>
                </a:lnTo>
                <a:lnTo>
                  <a:pt x="1443" y="168"/>
                </a:lnTo>
                <a:lnTo>
                  <a:pt x="1406" y="149"/>
                </a:lnTo>
                <a:lnTo>
                  <a:pt x="1368" y="137"/>
                </a:lnTo>
                <a:lnTo>
                  <a:pt x="1327" y="129"/>
                </a:lnTo>
                <a:lnTo>
                  <a:pt x="1287" y="126"/>
                </a:lnTo>
                <a:close/>
                <a:moveTo>
                  <a:pt x="1287" y="0"/>
                </a:moveTo>
                <a:lnTo>
                  <a:pt x="1336" y="3"/>
                </a:lnTo>
                <a:lnTo>
                  <a:pt x="1383" y="11"/>
                </a:lnTo>
                <a:lnTo>
                  <a:pt x="1430" y="24"/>
                </a:lnTo>
                <a:lnTo>
                  <a:pt x="1475" y="43"/>
                </a:lnTo>
                <a:lnTo>
                  <a:pt x="1519" y="66"/>
                </a:lnTo>
                <a:lnTo>
                  <a:pt x="1561" y="95"/>
                </a:lnTo>
                <a:lnTo>
                  <a:pt x="1599" y="129"/>
                </a:lnTo>
                <a:lnTo>
                  <a:pt x="1777" y="307"/>
                </a:lnTo>
                <a:lnTo>
                  <a:pt x="1955" y="129"/>
                </a:lnTo>
                <a:lnTo>
                  <a:pt x="1994" y="95"/>
                </a:lnTo>
                <a:lnTo>
                  <a:pt x="2034" y="66"/>
                </a:lnTo>
                <a:lnTo>
                  <a:pt x="2078" y="43"/>
                </a:lnTo>
                <a:lnTo>
                  <a:pt x="2123" y="24"/>
                </a:lnTo>
                <a:lnTo>
                  <a:pt x="2170" y="11"/>
                </a:lnTo>
                <a:lnTo>
                  <a:pt x="2219" y="3"/>
                </a:lnTo>
                <a:lnTo>
                  <a:pt x="2267" y="0"/>
                </a:lnTo>
                <a:lnTo>
                  <a:pt x="2315" y="3"/>
                </a:lnTo>
                <a:lnTo>
                  <a:pt x="2362" y="11"/>
                </a:lnTo>
                <a:lnTo>
                  <a:pt x="2409" y="24"/>
                </a:lnTo>
                <a:lnTo>
                  <a:pt x="2454" y="43"/>
                </a:lnTo>
                <a:lnTo>
                  <a:pt x="2498" y="66"/>
                </a:lnTo>
                <a:lnTo>
                  <a:pt x="2540" y="95"/>
                </a:lnTo>
                <a:lnTo>
                  <a:pt x="2578" y="129"/>
                </a:lnTo>
                <a:lnTo>
                  <a:pt x="2611" y="166"/>
                </a:lnTo>
                <a:lnTo>
                  <a:pt x="2640" y="207"/>
                </a:lnTo>
                <a:lnTo>
                  <a:pt x="2663" y="250"/>
                </a:lnTo>
                <a:lnTo>
                  <a:pt x="2681" y="295"/>
                </a:lnTo>
                <a:lnTo>
                  <a:pt x="2696" y="342"/>
                </a:lnTo>
                <a:lnTo>
                  <a:pt x="2703" y="390"/>
                </a:lnTo>
                <a:lnTo>
                  <a:pt x="2707" y="441"/>
                </a:lnTo>
                <a:lnTo>
                  <a:pt x="2703" y="495"/>
                </a:lnTo>
                <a:lnTo>
                  <a:pt x="2693" y="548"/>
                </a:lnTo>
                <a:lnTo>
                  <a:pt x="2677" y="599"/>
                </a:lnTo>
                <a:lnTo>
                  <a:pt x="2655" y="648"/>
                </a:lnTo>
                <a:lnTo>
                  <a:pt x="2628" y="693"/>
                </a:lnTo>
                <a:lnTo>
                  <a:pt x="3587" y="693"/>
                </a:lnTo>
                <a:lnTo>
                  <a:pt x="3587" y="1575"/>
                </a:lnTo>
                <a:lnTo>
                  <a:pt x="3336" y="1575"/>
                </a:lnTo>
                <a:lnTo>
                  <a:pt x="3336" y="3462"/>
                </a:lnTo>
                <a:lnTo>
                  <a:pt x="315" y="3462"/>
                </a:lnTo>
                <a:lnTo>
                  <a:pt x="315" y="1575"/>
                </a:lnTo>
                <a:lnTo>
                  <a:pt x="0" y="1575"/>
                </a:lnTo>
                <a:lnTo>
                  <a:pt x="0" y="693"/>
                </a:lnTo>
                <a:lnTo>
                  <a:pt x="927" y="693"/>
                </a:lnTo>
                <a:lnTo>
                  <a:pt x="903" y="656"/>
                </a:lnTo>
                <a:lnTo>
                  <a:pt x="883" y="615"/>
                </a:lnTo>
                <a:lnTo>
                  <a:pt x="867" y="573"/>
                </a:lnTo>
                <a:lnTo>
                  <a:pt x="856" y="531"/>
                </a:lnTo>
                <a:lnTo>
                  <a:pt x="849" y="487"/>
                </a:lnTo>
                <a:lnTo>
                  <a:pt x="847" y="441"/>
                </a:lnTo>
                <a:lnTo>
                  <a:pt x="850" y="390"/>
                </a:lnTo>
                <a:lnTo>
                  <a:pt x="858" y="342"/>
                </a:lnTo>
                <a:lnTo>
                  <a:pt x="872" y="295"/>
                </a:lnTo>
                <a:lnTo>
                  <a:pt x="890" y="250"/>
                </a:lnTo>
                <a:lnTo>
                  <a:pt x="914" y="207"/>
                </a:lnTo>
                <a:lnTo>
                  <a:pt x="942" y="166"/>
                </a:lnTo>
                <a:lnTo>
                  <a:pt x="976" y="129"/>
                </a:lnTo>
                <a:lnTo>
                  <a:pt x="1014" y="95"/>
                </a:lnTo>
                <a:lnTo>
                  <a:pt x="1055" y="66"/>
                </a:lnTo>
                <a:lnTo>
                  <a:pt x="1099" y="43"/>
                </a:lnTo>
                <a:lnTo>
                  <a:pt x="1144" y="24"/>
                </a:lnTo>
                <a:lnTo>
                  <a:pt x="1191" y="11"/>
                </a:lnTo>
                <a:lnTo>
                  <a:pt x="1239" y="3"/>
                </a:lnTo>
                <a:lnTo>
                  <a:pt x="128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" name="Freeform 1280"/>
          <p:cNvSpPr>
            <a:spLocks/>
          </p:cNvSpPr>
          <p:nvPr/>
        </p:nvSpPr>
        <p:spPr bwMode="auto">
          <a:xfrm>
            <a:off x="6574307" y="3778957"/>
            <a:ext cx="539751" cy="441325"/>
          </a:xfrm>
          <a:custGeom>
            <a:avLst/>
            <a:gdLst>
              <a:gd name="connsiteX0" fmla="*/ 372817 w 539751"/>
              <a:gd name="connsiteY0" fmla="*/ 155575 h 441325"/>
              <a:gd name="connsiteX1" fmla="*/ 375192 w 539751"/>
              <a:gd name="connsiteY1" fmla="*/ 155735 h 441325"/>
              <a:gd name="connsiteX2" fmla="*/ 377251 w 539751"/>
              <a:gd name="connsiteY2" fmla="*/ 156372 h 441325"/>
              <a:gd name="connsiteX3" fmla="*/ 379310 w 539751"/>
              <a:gd name="connsiteY3" fmla="*/ 157805 h 441325"/>
              <a:gd name="connsiteX4" fmla="*/ 380893 w 539751"/>
              <a:gd name="connsiteY4" fmla="*/ 159557 h 441325"/>
              <a:gd name="connsiteX5" fmla="*/ 386436 w 539751"/>
              <a:gd name="connsiteY5" fmla="*/ 168476 h 441325"/>
              <a:gd name="connsiteX6" fmla="*/ 391028 w 539751"/>
              <a:gd name="connsiteY6" fmla="*/ 177714 h 441325"/>
              <a:gd name="connsiteX7" fmla="*/ 394829 w 539751"/>
              <a:gd name="connsiteY7" fmla="*/ 187270 h 441325"/>
              <a:gd name="connsiteX8" fmla="*/ 397838 w 539751"/>
              <a:gd name="connsiteY8" fmla="*/ 197144 h 441325"/>
              <a:gd name="connsiteX9" fmla="*/ 400055 w 539751"/>
              <a:gd name="connsiteY9" fmla="*/ 207337 h 441325"/>
              <a:gd name="connsiteX10" fmla="*/ 401163 w 539751"/>
              <a:gd name="connsiteY10" fmla="*/ 217531 h 441325"/>
              <a:gd name="connsiteX11" fmla="*/ 401638 w 539751"/>
              <a:gd name="connsiteY11" fmla="*/ 228042 h 441325"/>
              <a:gd name="connsiteX12" fmla="*/ 401163 w 539751"/>
              <a:gd name="connsiteY12" fmla="*/ 239032 h 441325"/>
              <a:gd name="connsiteX13" fmla="*/ 399738 w 539751"/>
              <a:gd name="connsiteY13" fmla="*/ 250021 h 441325"/>
              <a:gd name="connsiteX14" fmla="*/ 397362 w 539751"/>
              <a:gd name="connsiteY14" fmla="*/ 260533 h 441325"/>
              <a:gd name="connsiteX15" fmla="*/ 394037 w 539751"/>
              <a:gd name="connsiteY15" fmla="*/ 270886 h 441325"/>
              <a:gd name="connsiteX16" fmla="*/ 389761 w 539751"/>
              <a:gd name="connsiteY16" fmla="*/ 280601 h 441325"/>
              <a:gd name="connsiteX17" fmla="*/ 385011 w 539751"/>
              <a:gd name="connsiteY17" fmla="*/ 289998 h 441325"/>
              <a:gd name="connsiteX18" fmla="*/ 379151 w 539751"/>
              <a:gd name="connsiteY18" fmla="*/ 298917 h 441325"/>
              <a:gd name="connsiteX19" fmla="*/ 372659 w 539751"/>
              <a:gd name="connsiteY19" fmla="*/ 307199 h 441325"/>
              <a:gd name="connsiteX20" fmla="*/ 365533 w 539751"/>
              <a:gd name="connsiteY20" fmla="*/ 315003 h 441325"/>
              <a:gd name="connsiteX21" fmla="*/ 357931 w 539751"/>
              <a:gd name="connsiteY21" fmla="*/ 321851 h 441325"/>
              <a:gd name="connsiteX22" fmla="*/ 349697 w 539751"/>
              <a:gd name="connsiteY22" fmla="*/ 328381 h 441325"/>
              <a:gd name="connsiteX23" fmla="*/ 340670 w 539751"/>
              <a:gd name="connsiteY23" fmla="*/ 334115 h 441325"/>
              <a:gd name="connsiteX24" fmla="*/ 331486 w 539751"/>
              <a:gd name="connsiteY24" fmla="*/ 339052 h 441325"/>
              <a:gd name="connsiteX25" fmla="*/ 321509 w 539751"/>
              <a:gd name="connsiteY25" fmla="*/ 343193 h 441325"/>
              <a:gd name="connsiteX26" fmla="*/ 311374 w 539751"/>
              <a:gd name="connsiteY26" fmla="*/ 346538 h 441325"/>
              <a:gd name="connsiteX27" fmla="*/ 300764 w 539751"/>
              <a:gd name="connsiteY27" fmla="*/ 348927 h 441325"/>
              <a:gd name="connsiteX28" fmla="*/ 289838 w 539751"/>
              <a:gd name="connsiteY28" fmla="*/ 350360 h 441325"/>
              <a:gd name="connsiteX29" fmla="*/ 278752 w 539751"/>
              <a:gd name="connsiteY29" fmla="*/ 350838 h 441325"/>
              <a:gd name="connsiteX30" fmla="*/ 268934 w 539751"/>
              <a:gd name="connsiteY30" fmla="*/ 350520 h 441325"/>
              <a:gd name="connsiteX31" fmla="*/ 259274 w 539751"/>
              <a:gd name="connsiteY31" fmla="*/ 349405 h 441325"/>
              <a:gd name="connsiteX32" fmla="*/ 249615 w 539751"/>
              <a:gd name="connsiteY32" fmla="*/ 347334 h 441325"/>
              <a:gd name="connsiteX33" fmla="*/ 240272 w 539751"/>
              <a:gd name="connsiteY33" fmla="*/ 344786 h 441325"/>
              <a:gd name="connsiteX34" fmla="*/ 231087 w 539751"/>
              <a:gd name="connsiteY34" fmla="*/ 341441 h 441325"/>
              <a:gd name="connsiteX35" fmla="*/ 222377 w 539751"/>
              <a:gd name="connsiteY35" fmla="*/ 337300 h 441325"/>
              <a:gd name="connsiteX36" fmla="*/ 213984 w 539751"/>
              <a:gd name="connsiteY36" fmla="*/ 332522 h 441325"/>
              <a:gd name="connsiteX37" fmla="*/ 211925 w 539751"/>
              <a:gd name="connsiteY37" fmla="*/ 330770 h 441325"/>
              <a:gd name="connsiteX38" fmla="*/ 210659 w 539751"/>
              <a:gd name="connsiteY38" fmla="*/ 329018 h 441325"/>
              <a:gd name="connsiteX39" fmla="*/ 209708 w 539751"/>
              <a:gd name="connsiteY39" fmla="*/ 326629 h 441325"/>
              <a:gd name="connsiteX40" fmla="*/ 209550 w 539751"/>
              <a:gd name="connsiteY40" fmla="*/ 324400 h 441325"/>
              <a:gd name="connsiteX41" fmla="*/ 209867 w 539751"/>
              <a:gd name="connsiteY41" fmla="*/ 322011 h 441325"/>
              <a:gd name="connsiteX42" fmla="*/ 210975 w 539751"/>
              <a:gd name="connsiteY42" fmla="*/ 319940 h 441325"/>
              <a:gd name="connsiteX43" fmla="*/ 212401 w 539751"/>
              <a:gd name="connsiteY43" fmla="*/ 317870 h 441325"/>
              <a:gd name="connsiteX44" fmla="*/ 214459 w 539751"/>
              <a:gd name="connsiteY44" fmla="*/ 316596 h 441325"/>
              <a:gd name="connsiteX45" fmla="*/ 216518 w 539751"/>
              <a:gd name="connsiteY45" fmla="*/ 315799 h 441325"/>
              <a:gd name="connsiteX46" fmla="*/ 218893 w 539751"/>
              <a:gd name="connsiteY46" fmla="*/ 315640 h 441325"/>
              <a:gd name="connsiteX47" fmla="*/ 221269 w 539751"/>
              <a:gd name="connsiteY47" fmla="*/ 315958 h 441325"/>
              <a:gd name="connsiteX48" fmla="*/ 223486 w 539751"/>
              <a:gd name="connsiteY48" fmla="*/ 316914 h 441325"/>
              <a:gd name="connsiteX49" fmla="*/ 232037 w 539751"/>
              <a:gd name="connsiteY49" fmla="*/ 321692 h 441325"/>
              <a:gd name="connsiteX50" fmla="*/ 240747 w 539751"/>
              <a:gd name="connsiteY50" fmla="*/ 325515 h 441325"/>
              <a:gd name="connsiteX51" fmla="*/ 249931 w 539751"/>
              <a:gd name="connsiteY51" fmla="*/ 328700 h 441325"/>
              <a:gd name="connsiteX52" fmla="*/ 259433 w 539751"/>
              <a:gd name="connsiteY52" fmla="*/ 330770 h 441325"/>
              <a:gd name="connsiteX53" fmla="*/ 269093 w 539751"/>
              <a:gd name="connsiteY53" fmla="*/ 332204 h 441325"/>
              <a:gd name="connsiteX54" fmla="*/ 278752 w 539751"/>
              <a:gd name="connsiteY54" fmla="*/ 332682 h 441325"/>
              <a:gd name="connsiteX55" fmla="*/ 288729 w 539751"/>
              <a:gd name="connsiteY55" fmla="*/ 332204 h 441325"/>
              <a:gd name="connsiteX56" fmla="*/ 298706 w 539751"/>
              <a:gd name="connsiteY56" fmla="*/ 330770 h 441325"/>
              <a:gd name="connsiteX57" fmla="*/ 308049 w 539751"/>
              <a:gd name="connsiteY57" fmla="*/ 328541 h 441325"/>
              <a:gd name="connsiteX58" fmla="*/ 317233 w 539751"/>
              <a:gd name="connsiteY58" fmla="*/ 325355 h 441325"/>
              <a:gd name="connsiteX59" fmla="*/ 325943 w 539751"/>
              <a:gd name="connsiteY59" fmla="*/ 321374 h 441325"/>
              <a:gd name="connsiteX60" fmla="*/ 334336 w 539751"/>
              <a:gd name="connsiteY60" fmla="*/ 316755 h 441325"/>
              <a:gd name="connsiteX61" fmla="*/ 342096 w 539751"/>
              <a:gd name="connsiteY61" fmla="*/ 311340 h 441325"/>
              <a:gd name="connsiteX62" fmla="*/ 349380 w 539751"/>
              <a:gd name="connsiteY62" fmla="*/ 305287 h 441325"/>
              <a:gd name="connsiteX63" fmla="*/ 356031 w 539751"/>
              <a:gd name="connsiteY63" fmla="*/ 298598 h 441325"/>
              <a:gd name="connsiteX64" fmla="*/ 362049 w 539751"/>
              <a:gd name="connsiteY64" fmla="*/ 291272 h 441325"/>
              <a:gd name="connsiteX65" fmla="*/ 367591 w 539751"/>
              <a:gd name="connsiteY65" fmla="*/ 283468 h 441325"/>
              <a:gd name="connsiteX66" fmla="*/ 372184 w 539751"/>
              <a:gd name="connsiteY66" fmla="*/ 275186 h 441325"/>
              <a:gd name="connsiteX67" fmla="*/ 376143 w 539751"/>
              <a:gd name="connsiteY67" fmla="*/ 266426 h 441325"/>
              <a:gd name="connsiteX68" fmla="*/ 379310 w 539751"/>
              <a:gd name="connsiteY68" fmla="*/ 257348 h 441325"/>
              <a:gd name="connsiteX69" fmla="*/ 381685 w 539751"/>
              <a:gd name="connsiteY69" fmla="*/ 247792 h 441325"/>
              <a:gd name="connsiteX70" fmla="*/ 382952 w 539751"/>
              <a:gd name="connsiteY70" fmla="*/ 238076 h 441325"/>
              <a:gd name="connsiteX71" fmla="*/ 383427 w 539751"/>
              <a:gd name="connsiteY71" fmla="*/ 228042 h 441325"/>
              <a:gd name="connsiteX72" fmla="*/ 383110 w 539751"/>
              <a:gd name="connsiteY72" fmla="*/ 218964 h 441325"/>
              <a:gd name="connsiteX73" fmla="*/ 382002 w 539751"/>
              <a:gd name="connsiteY73" fmla="*/ 210204 h 441325"/>
              <a:gd name="connsiteX74" fmla="*/ 380101 w 539751"/>
              <a:gd name="connsiteY74" fmla="*/ 201604 h 441325"/>
              <a:gd name="connsiteX75" fmla="*/ 377726 w 539751"/>
              <a:gd name="connsiteY75" fmla="*/ 193322 h 441325"/>
              <a:gd name="connsiteX76" fmla="*/ 374401 w 539751"/>
              <a:gd name="connsiteY76" fmla="*/ 185040 h 441325"/>
              <a:gd name="connsiteX77" fmla="*/ 370442 w 539751"/>
              <a:gd name="connsiteY77" fmla="*/ 177236 h 441325"/>
              <a:gd name="connsiteX78" fmla="*/ 365849 w 539751"/>
              <a:gd name="connsiteY78" fmla="*/ 169591 h 441325"/>
              <a:gd name="connsiteX79" fmla="*/ 364741 w 539751"/>
              <a:gd name="connsiteY79" fmla="*/ 167520 h 441325"/>
              <a:gd name="connsiteX80" fmla="*/ 364266 w 539751"/>
              <a:gd name="connsiteY80" fmla="*/ 165131 h 441325"/>
              <a:gd name="connsiteX81" fmla="*/ 364424 w 539751"/>
              <a:gd name="connsiteY81" fmla="*/ 162902 h 441325"/>
              <a:gd name="connsiteX82" fmla="*/ 365216 w 539751"/>
              <a:gd name="connsiteY82" fmla="*/ 160672 h 441325"/>
              <a:gd name="connsiteX83" fmla="*/ 366483 w 539751"/>
              <a:gd name="connsiteY83" fmla="*/ 158761 h 441325"/>
              <a:gd name="connsiteX84" fmla="*/ 368383 w 539751"/>
              <a:gd name="connsiteY84" fmla="*/ 157009 h 441325"/>
              <a:gd name="connsiteX85" fmla="*/ 370600 w 539751"/>
              <a:gd name="connsiteY85" fmla="*/ 155894 h 441325"/>
              <a:gd name="connsiteX86" fmla="*/ 412220 w 539751"/>
              <a:gd name="connsiteY86" fmla="*/ 112712 h 441325"/>
              <a:gd name="connsiteX87" fmla="*/ 414443 w 539751"/>
              <a:gd name="connsiteY87" fmla="*/ 112712 h 441325"/>
              <a:gd name="connsiteX88" fmla="*/ 416825 w 539751"/>
              <a:gd name="connsiteY88" fmla="*/ 113029 h 441325"/>
              <a:gd name="connsiteX89" fmla="*/ 419049 w 539751"/>
              <a:gd name="connsiteY89" fmla="*/ 114138 h 441325"/>
              <a:gd name="connsiteX90" fmla="*/ 429690 w 539751"/>
              <a:gd name="connsiteY90" fmla="*/ 121582 h 441325"/>
              <a:gd name="connsiteX91" fmla="*/ 439854 w 539751"/>
              <a:gd name="connsiteY91" fmla="*/ 129501 h 441325"/>
              <a:gd name="connsiteX92" fmla="*/ 449701 w 539751"/>
              <a:gd name="connsiteY92" fmla="*/ 137895 h 441325"/>
              <a:gd name="connsiteX93" fmla="*/ 459230 w 539751"/>
              <a:gd name="connsiteY93" fmla="*/ 146923 h 441325"/>
              <a:gd name="connsiteX94" fmla="*/ 539751 w 539751"/>
              <a:gd name="connsiteY94" fmla="*/ 226589 h 441325"/>
              <a:gd name="connsiteX95" fmla="*/ 457006 w 539751"/>
              <a:gd name="connsiteY95" fmla="*/ 308630 h 441325"/>
              <a:gd name="connsiteX96" fmla="*/ 445889 w 539751"/>
              <a:gd name="connsiteY96" fmla="*/ 319084 h 441325"/>
              <a:gd name="connsiteX97" fmla="*/ 434295 w 539751"/>
              <a:gd name="connsiteY97" fmla="*/ 328586 h 441325"/>
              <a:gd name="connsiteX98" fmla="*/ 422066 w 539751"/>
              <a:gd name="connsiteY98" fmla="*/ 337614 h 441325"/>
              <a:gd name="connsiteX99" fmla="*/ 409678 w 539751"/>
              <a:gd name="connsiteY99" fmla="*/ 345850 h 441325"/>
              <a:gd name="connsiteX100" fmla="*/ 396814 w 539751"/>
              <a:gd name="connsiteY100" fmla="*/ 353294 h 441325"/>
              <a:gd name="connsiteX101" fmla="*/ 383473 w 539751"/>
              <a:gd name="connsiteY101" fmla="*/ 360104 h 441325"/>
              <a:gd name="connsiteX102" fmla="*/ 369815 w 539751"/>
              <a:gd name="connsiteY102" fmla="*/ 365965 h 441325"/>
              <a:gd name="connsiteX103" fmla="*/ 355839 w 539751"/>
              <a:gd name="connsiteY103" fmla="*/ 371191 h 441325"/>
              <a:gd name="connsiteX104" fmla="*/ 341704 w 539751"/>
              <a:gd name="connsiteY104" fmla="*/ 375467 h 441325"/>
              <a:gd name="connsiteX105" fmla="*/ 327410 w 539751"/>
              <a:gd name="connsiteY105" fmla="*/ 379110 h 441325"/>
              <a:gd name="connsiteX106" fmla="*/ 312799 w 539751"/>
              <a:gd name="connsiteY106" fmla="*/ 382119 h 441325"/>
              <a:gd name="connsiteX107" fmla="*/ 298187 w 539751"/>
              <a:gd name="connsiteY107" fmla="*/ 384020 h 441325"/>
              <a:gd name="connsiteX108" fmla="*/ 283100 w 539751"/>
              <a:gd name="connsiteY108" fmla="*/ 385287 h 441325"/>
              <a:gd name="connsiteX109" fmla="*/ 268330 w 539751"/>
              <a:gd name="connsiteY109" fmla="*/ 385762 h 441325"/>
              <a:gd name="connsiteX110" fmla="*/ 253242 w 539751"/>
              <a:gd name="connsiteY110" fmla="*/ 385287 h 441325"/>
              <a:gd name="connsiteX111" fmla="*/ 238313 w 539751"/>
              <a:gd name="connsiteY111" fmla="*/ 384020 h 441325"/>
              <a:gd name="connsiteX112" fmla="*/ 223384 w 539751"/>
              <a:gd name="connsiteY112" fmla="*/ 381961 h 441325"/>
              <a:gd name="connsiteX113" fmla="*/ 208455 w 539751"/>
              <a:gd name="connsiteY113" fmla="*/ 378952 h 441325"/>
              <a:gd name="connsiteX114" fmla="*/ 193685 w 539751"/>
              <a:gd name="connsiteY114" fmla="*/ 375151 h 441325"/>
              <a:gd name="connsiteX115" fmla="*/ 179073 w 539751"/>
              <a:gd name="connsiteY115" fmla="*/ 370399 h 441325"/>
              <a:gd name="connsiteX116" fmla="*/ 176850 w 539751"/>
              <a:gd name="connsiteY116" fmla="*/ 369291 h 441325"/>
              <a:gd name="connsiteX117" fmla="*/ 175103 w 539751"/>
              <a:gd name="connsiteY117" fmla="*/ 367548 h 441325"/>
              <a:gd name="connsiteX118" fmla="*/ 173991 w 539751"/>
              <a:gd name="connsiteY118" fmla="*/ 365806 h 441325"/>
              <a:gd name="connsiteX119" fmla="*/ 173197 w 539751"/>
              <a:gd name="connsiteY119" fmla="*/ 363430 h 441325"/>
              <a:gd name="connsiteX120" fmla="*/ 173038 w 539751"/>
              <a:gd name="connsiteY120" fmla="*/ 361213 h 441325"/>
              <a:gd name="connsiteX121" fmla="*/ 173515 w 539751"/>
              <a:gd name="connsiteY121" fmla="*/ 358837 h 441325"/>
              <a:gd name="connsiteX122" fmla="*/ 174785 w 539751"/>
              <a:gd name="connsiteY122" fmla="*/ 356620 h 441325"/>
              <a:gd name="connsiteX123" fmla="*/ 176215 w 539751"/>
              <a:gd name="connsiteY123" fmla="*/ 354878 h 441325"/>
              <a:gd name="connsiteX124" fmla="*/ 178279 w 539751"/>
              <a:gd name="connsiteY124" fmla="*/ 353611 h 441325"/>
              <a:gd name="connsiteX125" fmla="*/ 180344 w 539751"/>
              <a:gd name="connsiteY125" fmla="*/ 352977 h 441325"/>
              <a:gd name="connsiteX126" fmla="*/ 182885 w 539751"/>
              <a:gd name="connsiteY126" fmla="*/ 352819 h 441325"/>
              <a:gd name="connsiteX127" fmla="*/ 185267 w 539751"/>
              <a:gd name="connsiteY127" fmla="*/ 353294 h 441325"/>
              <a:gd name="connsiteX128" fmla="*/ 199561 w 539751"/>
              <a:gd name="connsiteY128" fmla="*/ 357887 h 441325"/>
              <a:gd name="connsiteX129" fmla="*/ 213855 w 539751"/>
              <a:gd name="connsiteY129" fmla="*/ 361688 h 441325"/>
              <a:gd name="connsiteX130" fmla="*/ 228466 w 539751"/>
              <a:gd name="connsiteY130" fmla="*/ 364539 h 441325"/>
              <a:gd name="connsiteX131" fmla="*/ 243077 w 539751"/>
              <a:gd name="connsiteY131" fmla="*/ 366281 h 441325"/>
              <a:gd name="connsiteX132" fmla="*/ 257689 w 539751"/>
              <a:gd name="connsiteY132" fmla="*/ 367390 h 441325"/>
              <a:gd name="connsiteX133" fmla="*/ 272300 w 539751"/>
              <a:gd name="connsiteY133" fmla="*/ 367548 h 441325"/>
              <a:gd name="connsiteX134" fmla="*/ 286911 w 539751"/>
              <a:gd name="connsiteY134" fmla="*/ 366915 h 441325"/>
              <a:gd name="connsiteX135" fmla="*/ 301523 w 539751"/>
              <a:gd name="connsiteY135" fmla="*/ 365489 h 441325"/>
              <a:gd name="connsiteX136" fmla="*/ 315816 w 539751"/>
              <a:gd name="connsiteY136" fmla="*/ 363114 h 441325"/>
              <a:gd name="connsiteX137" fmla="*/ 330110 w 539751"/>
              <a:gd name="connsiteY137" fmla="*/ 359946 h 441325"/>
              <a:gd name="connsiteX138" fmla="*/ 344245 w 539751"/>
              <a:gd name="connsiteY138" fmla="*/ 355986 h 441325"/>
              <a:gd name="connsiteX139" fmla="*/ 358062 w 539751"/>
              <a:gd name="connsiteY139" fmla="*/ 351077 h 441325"/>
              <a:gd name="connsiteX140" fmla="*/ 371562 w 539751"/>
              <a:gd name="connsiteY140" fmla="*/ 345533 h 441325"/>
              <a:gd name="connsiteX141" fmla="*/ 384585 w 539751"/>
              <a:gd name="connsiteY141" fmla="*/ 339198 h 441325"/>
              <a:gd name="connsiteX142" fmla="*/ 397449 w 539751"/>
              <a:gd name="connsiteY142" fmla="*/ 332071 h 441325"/>
              <a:gd name="connsiteX143" fmla="*/ 409837 w 539751"/>
              <a:gd name="connsiteY143" fmla="*/ 324152 h 441325"/>
              <a:gd name="connsiteX144" fmla="*/ 421749 w 539751"/>
              <a:gd name="connsiteY144" fmla="*/ 315441 h 441325"/>
              <a:gd name="connsiteX145" fmla="*/ 433342 w 539751"/>
              <a:gd name="connsiteY145" fmla="*/ 306096 h 441325"/>
              <a:gd name="connsiteX146" fmla="*/ 443983 w 539751"/>
              <a:gd name="connsiteY146" fmla="*/ 295801 h 441325"/>
              <a:gd name="connsiteX147" fmla="*/ 513864 w 539751"/>
              <a:gd name="connsiteY147" fmla="*/ 226589 h 441325"/>
              <a:gd name="connsiteX148" fmla="*/ 446207 w 539751"/>
              <a:gd name="connsiteY148" fmla="*/ 159593 h 441325"/>
              <a:gd name="connsiteX149" fmla="*/ 437472 w 539751"/>
              <a:gd name="connsiteY149" fmla="*/ 151357 h 441325"/>
              <a:gd name="connsiteX150" fmla="*/ 428260 w 539751"/>
              <a:gd name="connsiteY150" fmla="*/ 143438 h 441325"/>
              <a:gd name="connsiteX151" fmla="*/ 418731 w 539751"/>
              <a:gd name="connsiteY151" fmla="*/ 135994 h 441325"/>
              <a:gd name="connsiteX152" fmla="*/ 408884 w 539751"/>
              <a:gd name="connsiteY152" fmla="*/ 129184 h 441325"/>
              <a:gd name="connsiteX153" fmla="*/ 406978 w 539751"/>
              <a:gd name="connsiteY153" fmla="*/ 127442 h 441325"/>
              <a:gd name="connsiteX154" fmla="*/ 405708 w 539751"/>
              <a:gd name="connsiteY154" fmla="*/ 125541 h 441325"/>
              <a:gd name="connsiteX155" fmla="*/ 405073 w 539751"/>
              <a:gd name="connsiteY155" fmla="*/ 123324 h 441325"/>
              <a:gd name="connsiteX156" fmla="*/ 404914 w 539751"/>
              <a:gd name="connsiteY156" fmla="*/ 121106 h 441325"/>
              <a:gd name="connsiteX157" fmla="*/ 405231 w 539751"/>
              <a:gd name="connsiteY157" fmla="*/ 118731 h 441325"/>
              <a:gd name="connsiteX158" fmla="*/ 406343 w 539751"/>
              <a:gd name="connsiteY158" fmla="*/ 116672 h 441325"/>
              <a:gd name="connsiteX159" fmla="*/ 408090 w 539751"/>
              <a:gd name="connsiteY159" fmla="*/ 114771 h 441325"/>
              <a:gd name="connsiteX160" fmla="*/ 409996 w 539751"/>
              <a:gd name="connsiteY160" fmla="*/ 113504 h 441325"/>
              <a:gd name="connsiteX161" fmla="*/ 278765 w 539751"/>
              <a:gd name="connsiteY161" fmla="*/ 104775 h 441325"/>
              <a:gd name="connsiteX162" fmla="*/ 288290 w 539751"/>
              <a:gd name="connsiteY162" fmla="*/ 105094 h 441325"/>
              <a:gd name="connsiteX163" fmla="*/ 297656 w 539751"/>
              <a:gd name="connsiteY163" fmla="*/ 106211 h 441325"/>
              <a:gd name="connsiteX164" fmla="*/ 306705 w 539751"/>
              <a:gd name="connsiteY164" fmla="*/ 108126 h 441325"/>
              <a:gd name="connsiteX165" fmla="*/ 315913 w 539751"/>
              <a:gd name="connsiteY165" fmla="*/ 110361 h 441325"/>
              <a:gd name="connsiteX166" fmla="*/ 324644 w 539751"/>
              <a:gd name="connsiteY166" fmla="*/ 113552 h 441325"/>
              <a:gd name="connsiteX167" fmla="*/ 333216 w 539751"/>
              <a:gd name="connsiteY167" fmla="*/ 117542 h 441325"/>
              <a:gd name="connsiteX168" fmla="*/ 341630 w 539751"/>
              <a:gd name="connsiteY168" fmla="*/ 122010 h 441325"/>
              <a:gd name="connsiteX169" fmla="*/ 343376 w 539751"/>
              <a:gd name="connsiteY169" fmla="*/ 123446 h 441325"/>
              <a:gd name="connsiteX170" fmla="*/ 344805 w 539751"/>
              <a:gd name="connsiteY170" fmla="*/ 125361 h 441325"/>
              <a:gd name="connsiteX171" fmla="*/ 345758 w 539751"/>
              <a:gd name="connsiteY171" fmla="*/ 127436 h 441325"/>
              <a:gd name="connsiteX172" fmla="*/ 346075 w 539751"/>
              <a:gd name="connsiteY172" fmla="*/ 129830 h 441325"/>
              <a:gd name="connsiteX173" fmla="*/ 345758 w 539751"/>
              <a:gd name="connsiteY173" fmla="*/ 132064 h 441325"/>
              <a:gd name="connsiteX174" fmla="*/ 344646 w 539751"/>
              <a:gd name="connsiteY174" fmla="*/ 134458 h 441325"/>
              <a:gd name="connsiteX175" fmla="*/ 343218 w 539751"/>
              <a:gd name="connsiteY175" fmla="*/ 136373 h 441325"/>
              <a:gd name="connsiteX176" fmla="*/ 341154 w 539751"/>
              <a:gd name="connsiteY176" fmla="*/ 137809 h 441325"/>
              <a:gd name="connsiteX177" fmla="*/ 339090 w 539751"/>
              <a:gd name="connsiteY177" fmla="*/ 138607 h 441325"/>
              <a:gd name="connsiteX178" fmla="*/ 336709 w 539751"/>
              <a:gd name="connsiteY178" fmla="*/ 138926 h 441325"/>
              <a:gd name="connsiteX179" fmla="*/ 334486 w 539751"/>
              <a:gd name="connsiteY179" fmla="*/ 138607 h 441325"/>
              <a:gd name="connsiteX180" fmla="*/ 332264 w 539751"/>
              <a:gd name="connsiteY180" fmla="*/ 137649 h 441325"/>
              <a:gd name="connsiteX181" fmla="*/ 324009 w 539751"/>
              <a:gd name="connsiteY181" fmla="*/ 133341 h 441325"/>
              <a:gd name="connsiteX182" fmla="*/ 315278 w 539751"/>
              <a:gd name="connsiteY182" fmla="*/ 129670 h 441325"/>
              <a:gd name="connsiteX183" fmla="*/ 306546 w 539751"/>
              <a:gd name="connsiteY183" fmla="*/ 126798 h 441325"/>
              <a:gd name="connsiteX184" fmla="*/ 297339 w 539751"/>
              <a:gd name="connsiteY184" fmla="*/ 124723 h 441325"/>
              <a:gd name="connsiteX185" fmla="*/ 288131 w 539751"/>
              <a:gd name="connsiteY185" fmla="*/ 123446 h 441325"/>
              <a:gd name="connsiteX186" fmla="*/ 278765 w 539751"/>
              <a:gd name="connsiteY186" fmla="*/ 122968 h 441325"/>
              <a:gd name="connsiteX187" fmla="*/ 268764 w 539751"/>
              <a:gd name="connsiteY187" fmla="*/ 123446 h 441325"/>
              <a:gd name="connsiteX188" fmla="*/ 258921 w 539751"/>
              <a:gd name="connsiteY188" fmla="*/ 125042 h 441325"/>
              <a:gd name="connsiteX189" fmla="*/ 249238 w 539751"/>
              <a:gd name="connsiteY189" fmla="*/ 127276 h 441325"/>
              <a:gd name="connsiteX190" fmla="*/ 240189 w 539751"/>
              <a:gd name="connsiteY190" fmla="*/ 130468 h 441325"/>
              <a:gd name="connsiteX191" fmla="*/ 231299 w 539751"/>
              <a:gd name="connsiteY191" fmla="*/ 134298 h 441325"/>
              <a:gd name="connsiteX192" fmla="*/ 223044 w 539751"/>
              <a:gd name="connsiteY192" fmla="*/ 139086 h 441325"/>
              <a:gd name="connsiteX193" fmla="*/ 215265 w 539751"/>
              <a:gd name="connsiteY193" fmla="*/ 144352 h 441325"/>
              <a:gd name="connsiteX194" fmla="*/ 207963 w 539751"/>
              <a:gd name="connsiteY194" fmla="*/ 150576 h 441325"/>
              <a:gd name="connsiteX195" fmla="*/ 201295 w 539751"/>
              <a:gd name="connsiteY195" fmla="*/ 157118 h 441325"/>
              <a:gd name="connsiteX196" fmla="*/ 195104 w 539751"/>
              <a:gd name="connsiteY196" fmla="*/ 164459 h 441325"/>
              <a:gd name="connsiteX197" fmla="*/ 189865 w 539751"/>
              <a:gd name="connsiteY197" fmla="*/ 172279 h 441325"/>
              <a:gd name="connsiteX198" fmla="*/ 185103 w 539751"/>
              <a:gd name="connsiteY198" fmla="*/ 180577 h 441325"/>
              <a:gd name="connsiteX199" fmla="*/ 181134 w 539751"/>
              <a:gd name="connsiteY199" fmla="*/ 189354 h 441325"/>
              <a:gd name="connsiteX200" fmla="*/ 177959 w 539751"/>
              <a:gd name="connsiteY200" fmla="*/ 198450 h 441325"/>
              <a:gd name="connsiteX201" fmla="*/ 175578 w 539751"/>
              <a:gd name="connsiteY201" fmla="*/ 208185 h 441325"/>
              <a:gd name="connsiteX202" fmla="*/ 174308 w 539751"/>
              <a:gd name="connsiteY202" fmla="*/ 217920 h 441325"/>
              <a:gd name="connsiteX203" fmla="*/ 173831 w 539751"/>
              <a:gd name="connsiteY203" fmla="*/ 228133 h 441325"/>
              <a:gd name="connsiteX204" fmla="*/ 174308 w 539751"/>
              <a:gd name="connsiteY204" fmla="*/ 237708 h 441325"/>
              <a:gd name="connsiteX205" fmla="*/ 175419 w 539751"/>
              <a:gd name="connsiteY205" fmla="*/ 247123 h 441325"/>
              <a:gd name="connsiteX206" fmla="*/ 177641 w 539751"/>
              <a:gd name="connsiteY206" fmla="*/ 256379 h 441325"/>
              <a:gd name="connsiteX207" fmla="*/ 180499 w 539751"/>
              <a:gd name="connsiteY207" fmla="*/ 265475 h 441325"/>
              <a:gd name="connsiteX208" fmla="*/ 184626 w 539751"/>
              <a:gd name="connsiteY208" fmla="*/ 274252 h 441325"/>
              <a:gd name="connsiteX209" fmla="*/ 185261 w 539751"/>
              <a:gd name="connsiteY209" fmla="*/ 276487 h 441325"/>
              <a:gd name="connsiteX210" fmla="*/ 185420 w 539751"/>
              <a:gd name="connsiteY210" fmla="*/ 278880 h 441325"/>
              <a:gd name="connsiteX211" fmla="*/ 184944 w 539751"/>
              <a:gd name="connsiteY211" fmla="*/ 281115 h 441325"/>
              <a:gd name="connsiteX212" fmla="*/ 183833 w 539751"/>
              <a:gd name="connsiteY212" fmla="*/ 283349 h 441325"/>
              <a:gd name="connsiteX213" fmla="*/ 182404 w 539751"/>
              <a:gd name="connsiteY213" fmla="*/ 285104 h 441325"/>
              <a:gd name="connsiteX214" fmla="*/ 180181 w 539751"/>
              <a:gd name="connsiteY214" fmla="*/ 286540 h 441325"/>
              <a:gd name="connsiteX215" fmla="*/ 178276 w 539751"/>
              <a:gd name="connsiteY215" fmla="*/ 287179 h 441325"/>
              <a:gd name="connsiteX216" fmla="*/ 176213 w 539751"/>
              <a:gd name="connsiteY216" fmla="*/ 287338 h 441325"/>
              <a:gd name="connsiteX217" fmla="*/ 173831 w 539751"/>
              <a:gd name="connsiteY217" fmla="*/ 287019 h 441325"/>
              <a:gd name="connsiteX218" fmla="*/ 171450 w 539751"/>
              <a:gd name="connsiteY218" fmla="*/ 286062 h 441325"/>
              <a:gd name="connsiteX219" fmla="*/ 169545 w 539751"/>
              <a:gd name="connsiteY219" fmla="*/ 284466 h 441325"/>
              <a:gd name="connsiteX220" fmla="*/ 168116 w 539751"/>
              <a:gd name="connsiteY220" fmla="*/ 282391 h 441325"/>
              <a:gd name="connsiteX221" fmla="*/ 163671 w 539751"/>
              <a:gd name="connsiteY221" fmla="*/ 271859 h 441325"/>
              <a:gd name="connsiteX222" fmla="*/ 160020 w 539751"/>
              <a:gd name="connsiteY222" fmla="*/ 261326 h 441325"/>
              <a:gd name="connsiteX223" fmla="*/ 157480 w 539751"/>
              <a:gd name="connsiteY223" fmla="*/ 250475 h 441325"/>
              <a:gd name="connsiteX224" fmla="*/ 156051 w 539751"/>
              <a:gd name="connsiteY224" fmla="*/ 239304 h 441325"/>
              <a:gd name="connsiteX225" fmla="*/ 155575 w 539751"/>
              <a:gd name="connsiteY225" fmla="*/ 228133 h 441325"/>
              <a:gd name="connsiteX226" fmla="*/ 156051 w 539751"/>
              <a:gd name="connsiteY226" fmla="*/ 216803 h 441325"/>
              <a:gd name="connsiteX227" fmla="*/ 157480 w 539751"/>
              <a:gd name="connsiteY227" fmla="*/ 205791 h 441325"/>
              <a:gd name="connsiteX228" fmla="*/ 160020 w 539751"/>
              <a:gd name="connsiteY228" fmla="*/ 195418 h 441325"/>
              <a:gd name="connsiteX229" fmla="*/ 163354 w 539751"/>
              <a:gd name="connsiteY229" fmla="*/ 185046 h 441325"/>
              <a:gd name="connsiteX230" fmla="*/ 167481 w 539751"/>
              <a:gd name="connsiteY230" fmla="*/ 175311 h 441325"/>
              <a:gd name="connsiteX231" fmla="*/ 172403 w 539751"/>
              <a:gd name="connsiteY231" fmla="*/ 165896 h 441325"/>
              <a:gd name="connsiteX232" fmla="*/ 178118 w 539751"/>
              <a:gd name="connsiteY232" fmla="*/ 156959 h 441325"/>
              <a:gd name="connsiteX233" fmla="*/ 184626 w 539751"/>
              <a:gd name="connsiteY233" fmla="*/ 148661 h 441325"/>
              <a:gd name="connsiteX234" fmla="*/ 191770 w 539751"/>
              <a:gd name="connsiteY234" fmla="*/ 141001 h 441325"/>
              <a:gd name="connsiteX235" fmla="*/ 199390 w 539751"/>
              <a:gd name="connsiteY235" fmla="*/ 133819 h 441325"/>
              <a:gd name="connsiteX236" fmla="*/ 207804 w 539751"/>
              <a:gd name="connsiteY236" fmla="*/ 127276 h 441325"/>
              <a:gd name="connsiteX237" fmla="*/ 216535 w 539751"/>
              <a:gd name="connsiteY237" fmla="*/ 121691 h 441325"/>
              <a:gd name="connsiteX238" fmla="*/ 226060 w 539751"/>
              <a:gd name="connsiteY238" fmla="*/ 116744 h 441325"/>
              <a:gd name="connsiteX239" fmla="*/ 235903 w 539751"/>
              <a:gd name="connsiteY239" fmla="*/ 112595 h 441325"/>
              <a:gd name="connsiteX240" fmla="*/ 245904 w 539751"/>
              <a:gd name="connsiteY240" fmla="*/ 109244 h 441325"/>
              <a:gd name="connsiteX241" fmla="*/ 256540 w 539751"/>
              <a:gd name="connsiteY241" fmla="*/ 106690 h 441325"/>
              <a:gd name="connsiteX242" fmla="*/ 267494 w 539751"/>
              <a:gd name="connsiteY242" fmla="*/ 105254 h 441325"/>
              <a:gd name="connsiteX243" fmla="*/ 267729 w 539751"/>
              <a:gd name="connsiteY243" fmla="*/ 68262 h 441325"/>
              <a:gd name="connsiteX244" fmla="*/ 282347 w 539751"/>
              <a:gd name="connsiteY244" fmla="*/ 68580 h 441325"/>
              <a:gd name="connsiteX245" fmla="*/ 297123 w 539751"/>
              <a:gd name="connsiteY245" fmla="*/ 69533 h 441325"/>
              <a:gd name="connsiteX246" fmla="*/ 311900 w 539751"/>
              <a:gd name="connsiteY246" fmla="*/ 71598 h 441325"/>
              <a:gd name="connsiteX247" fmla="*/ 326518 w 539751"/>
              <a:gd name="connsiteY247" fmla="*/ 74140 h 441325"/>
              <a:gd name="connsiteX248" fmla="*/ 341136 w 539751"/>
              <a:gd name="connsiteY248" fmla="*/ 77793 h 441325"/>
              <a:gd name="connsiteX249" fmla="*/ 355595 w 539751"/>
              <a:gd name="connsiteY249" fmla="*/ 82241 h 441325"/>
              <a:gd name="connsiteX250" fmla="*/ 357978 w 539751"/>
              <a:gd name="connsiteY250" fmla="*/ 83353 h 441325"/>
              <a:gd name="connsiteX251" fmla="*/ 359567 w 539751"/>
              <a:gd name="connsiteY251" fmla="*/ 84941 h 441325"/>
              <a:gd name="connsiteX252" fmla="*/ 360997 w 539751"/>
              <a:gd name="connsiteY252" fmla="*/ 86847 h 441325"/>
              <a:gd name="connsiteX253" fmla="*/ 361791 w 539751"/>
              <a:gd name="connsiteY253" fmla="*/ 89071 h 441325"/>
              <a:gd name="connsiteX254" fmla="*/ 361950 w 539751"/>
              <a:gd name="connsiteY254" fmla="*/ 91454 h 441325"/>
              <a:gd name="connsiteX255" fmla="*/ 361473 w 539751"/>
              <a:gd name="connsiteY255" fmla="*/ 93678 h 441325"/>
              <a:gd name="connsiteX256" fmla="*/ 360361 w 539751"/>
              <a:gd name="connsiteY256" fmla="*/ 96060 h 441325"/>
              <a:gd name="connsiteX257" fmla="*/ 358772 w 539751"/>
              <a:gd name="connsiteY257" fmla="*/ 97649 h 441325"/>
              <a:gd name="connsiteX258" fmla="*/ 356866 w 539751"/>
              <a:gd name="connsiteY258" fmla="*/ 98920 h 441325"/>
              <a:gd name="connsiteX259" fmla="*/ 354641 w 539751"/>
              <a:gd name="connsiteY259" fmla="*/ 99873 h 441325"/>
              <a:gd name="connsiteX260" fmla="*/ 352258 w 539751"/>
              <a:gd name="connsiteY260" fmla="*/ 100032 h 441325"/>
              <a:gd name="connsiteX261" fmla="*/ 349875 w 539751"/>
              <a:gd name="connsiteY261" fmla="*/ 99555 h 441325"/>
              <a:gd name="connsiteX262" fmla="*/ 335733 w 539751"/>
              <a:gd name="connsiteY262" fmla="*/ 95266 h 441325"/>
              <a:gd name="connsiteX263" fmla="*/ 321274 w 539751"/>
              <a:gd name="connsiteY263" fmla="*/ 91772 h 441325"/>
              <a:gd name="connsiteX264" fmla="*/ 306974 w 539751"/>
              <a:gd name="connsiteY264" fmla="*/ 89230 h 441325"/>
              <a:gd name="connsiteX265" fmla="*/ 292515 w 539751"/>
              <a:gd name="connsiteY265" fmla="*/ 87483 h 441325"/>
              <a:gd name="connsiteX266" fmla="*/ 278057 w 539751"/>
              <a:gd name="connsiteY266" fmla="*/ 86530 h 441325"/>
              <a:gd name="connsiteX267" fmla="*/ 263598 w 539751"/>
              <a:gd name="connsiteY267" fmla="*/ 86530 h 441325"/>
              <a:gd name="connsiteX268" fmla="*/ 249298 w 539751"/>
              <a:gd name="connsiteY268" fmla="*/ 87324 h 441325"/>
              <a:gd name="connsiteX269" fmla="*/ 235156 w 539751"/>
              <a:gd name="connsiteY269" fmla="*/ 88912 h 441325"/>
              <a:gd name="connsiteX270" fmla="*/ 221174 w 539751"/>
              <a:gd name="connsiteY270" fmla="*/ 91454 h 441325"/>
              <a:gd name="connsiteX271" fmla="*/ 207351 w 539751"/>
              <a:gd name="connsiteY271" fmla="*/ 94631 h 441325"/>
              <a:gd name="connsiteX272" fmla="*/ 193527 w 539751"/>
              <a:gd name="connsiteY272" fmla="*/ 98602 h 441325"/>
              <a:gd name="connsiteX273" fmla="*/ 180022 w 539751"/>
              <a:gd name="connsiteY273" fmla="*/ 103526 h 441325"/>
              <a:gd name="connsiteX274" fmla="*/ 166993 w 539751"/>
              <a:gd name="connsiteY274" fmla="*/ 109086 h 441325"/>
              <a:gd name="connsiteX275" fmla="*/ 154123 w 539751"/>
              <a:gd name="connsiteY275" fmla="*/ 115440 h 441325"/>
              <a:gd name="connsiteX276" fmla="*/ 141571 w 539751"/>
              <a:gd name="connsiteY276" fmla="*/ 122588 h 441325"/>
              <a:gd name="connsiteX277" fmla="*/ 129336 w 539751"/>
              <a:gd name="connsiteY277" fmla="*/ 130530 h 441325"/>
              <a:gd name="connsiteX278" fmla="*/ 117578 w 539751"/>
              <a:gd name="connsiteY278" fmla="*/ 139267 h 441325"/>
              <a:gd name="connsiteX279" fmla="*/ 106297 w 539751"/>
              <a:gd name="connsiteY279" fmla="*/ 148797 h 441325"/>
              <a:gd name="connsiteX280" fmla="*/ 95493 w 539751"/>
              <a:gd name="connsiteY280" fmla="*/ 158805 h 441325"/>
              <a:gd name="connsiteX281" fmla="*/ 25899 w 539751"/>
              <a:gd name="connsiteY281" fmla="*/ 228221 h 441325"/>
              <a:gd name="connsiteX282" fmla="*/ 93427 w 539751"/>
              <a:gd name="connsiteY282" fmla="*/ 295413 h 441325"/>
              <a:gd name="connsiteX283" fmla="*/ 103596 w 539751"/>
              <a:gd name="connsiteY283" fmla="*/ 304944 h 441325"/>
              <a:gd name="connsiteX284" fmla="*/ 114400 w 539751"/>
              <a:gd name="connsiteY284" fmla="*/ 314157 h 441325"/>
              <a:gd name="connsiteX285" fmla="*/ 116307 w 539751"/>
              <a:gd name="connsiteY285" fmla="*/ 315904 h 441325"/>
              <a:gd name="connsiteX286" fmla="*/ 117260 w 539751"/>
              <a:gd name="connsiteY286" fmla="*/ 317810 h 441325"/>
              <a:gd name="connsiteX287" fmla="*/ 117896 w 539751"/>
              <a:gd name="connsiteY287" fmla="*/ 320193 h 441325"/>
              <a:gd name="connsiteX288" fmla="*/ 117737 w 539751"/>
              <a:gd name="connsiteY288" fmla="*/ 322576 h 441325"/>
              <a:gd name="connsiteX289" fmla="*/ 117260 w 539751"/>
              <a:gd name="connsiteY289" fmla="*/ 324799 h 441325"/>
              <a:gd name="connsiteX290" fmla="*/ 115989 w 539751"/>
              <a:gd name="connsiteY290" fmla="*/ 326864 h 441325"/>
              <a:gd name="connsiteX291" fmla="*/ 114400 w 539751"/>
              <a:gd name="connsiteY291" fmla="*/ 328294 h 441325"/>
              <a:gd name="connsiteX292" fmla="*/ 112812 w 539751"/>
              <a:gd name="connsiteY292" fmla="*/ 329406 h 441325"/>
              <a:gd name="connsiteX293" fmla="*/ 110746 w 539751"/>
              <a:gd name="connsiteY293" fmla="*/ 330041 h 441325"/>
              <a:gd name="connsiteX294" fmla="*/ 108839 w 539751"/>
              <a:gd name="connsiteY294" fmla="*/ 330200 h 441325"/>
              <a:gd name="connsiteX295" fmla="*/ 106774 w 539751"/>
              <a:gd name="connsiteY295" fmla="*/ 330041 h 441325"/>
              <a:gd name="connsiteX296" fmla="*/ 104867 w 539751"/>
              <a:gd name="connsiteY296" fmla="*/ 329406 h 441325"/>
              <a:gd name="connsiteX297" fmla="*/ 103119 w 539751"/>
              <a:gd name="connsiteY297" fmla="*/ 328294 h 441325"/>
              <a:gd name="connsiteX298" fmla="*/ 91520 w 539751"/>
              <a:gd name="connsiteY298" fmla="*/ 318604 h 441325"/>
              <a:gd name="connsiteX299" fmla="*/ 80557 w 539751"/>
              <a:gd name="connsiteY299" fmla="*/ 308279 h 441325"/>
              <a:gd name="connsiteX300" fmla="*/ 0 w 539751"/>
              <a:gd name="connsiteY300" fmla="*/ 228221 h 441325"/>
              <a:gd name="connsiteX301" fmla="*/ 82623 w 539751"/>
              <a:gd name="connsiteY301" fmla="*/ 146097 h 441325"/>
              <a:gd name="connsiteX302" fmla="*/ 93745 w 539751"/>
              <a:gd name="connsiteY302" fmla="*/ 135613 h 441325"/>
              <a:gd name="connsiteX303" fmla="*/ 105185 w 539751"/>
              <a:gd name="connsiteY303" fmla="*/ 125924 h 441325"/>
              <a:gd name="connsiteX304" fmla="*/ 117102 w 539751"/>
              <a:gd name="connsiteY304" fmla="*/ 117028 h 441325"/>
              <a:gd name="connsiteX305" fmla="*/ 129336 w 539751"/>
              <a:gd name="connsiteY305" fmla="*/ 108768 h 441325"/>
              <a:gd name="connsiteX306" fmla="*/ 142047 w 539751"/>
              <a:gd name="connsiteY306" fmla="*/ 101302 h 441325"/>
              <a:gd name="connsiteX307" fmla="*/ 155076 w 539751"/>
              <a:gd name="connsiteY307" fmla="*/ 94472 h 441325"/>
              <a:gd name="connsiteX308" fmla="*/ 168423 w 539751"/>
              <a:gd name="connsiteY308" fmla="*/ 88595 h 441325"/>
              <a:gd name="connsiteX309" fmla="*/ 182087 w 539751"/>
              <a:gd name="connsiteY309" fmla="*/ 83353 h 441325"/>
              <a:gd name="connsiteX310" fmla="*/ 195911 w 539751"/>
              <a:gd name="connsiteY310" fmla="*/ 78905 h 441325"/>
              <a:gd name="connsiteX311" fmla="*/ 209893 w 539751"/>
              <a:gd name="connsiteY311" fmla="*/ 75251 h 441325"/>
              <a:gd name="connsiteX312" fmla="*/ 224193 w 539751"/>
              <a:gd name="connsiteY312" fmla="*/ 72233 h 441325"/>
              <a:gd name="connsiteX313" fmla="*/ 238652 w 539751"/>
              <a:gd name="connsiteY313" fmla="*/ 70010 h 441325"/>
              <a:gd name="connsiteX314" fmla="*/ 253111 w 539751"/>
              <a:gd name="connsiteY314" fmla="*/ 68739 h 441325"/>
              <a:gd name="connsiteX315" fmla="*/ 492596 w 539751"/>
              <a:gd name="connsiteY315" fmla="*/ 0 h 441325"/>
              <a:gd name="connsiteX316" fmla="*/ 494820 w 539751"/>
              <a:gd name="connsiteY316" fmla="*/ 319 h 441325"/>
              <a:gd name="connsiteX317" fmla="*/ 497044 w 539751"/>
              <a:gd name="connsiteY317" fmla="*/ 1114 h 441325"/>
              <a:gd name="connsiteX318" fmla="*/ 499109 w 539751"/>
              <a:gd name="connsiteY318" fmla="*/ 2547 h 441325"/>
              <a:gd name="connsiteX319" fmla="*/ 500539 w 539751"/>
              <a:gd name="connsiteY319" fmla="*/ 4616 h 441325"/>
              <a:gd name="connsiteX320" fmla="*/ 501333 w 539751"/>
              <a:gd name="connsiteY320" fmla="*/ 6685 h 441325"/>
              <a:gd name="connsiteX321" fmla="*/ 501651 w 539751"/>
              <a:gd name="connsiteY321" fmla="*/ 9072 h 441325"/>
              <a:gd name="connsiteX322" fmla="*/ 501333 w 539751"/>
              <a:gd name="connsiteY322" fmla="*/ 11300 h 441325"/>
              <a:gd name="connsiteX323" fmla="*/ 500539 w 539751"/>
              <a:gd name="connsiteY323" fmla="*/ 13528 h 441325"/>
              <a:gd name="connsiteX324" fmla="*/ 499109 w 539751"/>
              <a:gd name="connsiteY324" fmla="*/ 15438 h 441325"/>
              <a:gd name="connsiteX325" fmla="*/ 74307 w 539751"/>
              <a:gd name="connsiteY325" fmla="*/ 438779 h 441325"/>
              <a:gd name="connsiteX326" fmla="*/ 72400 w 539751"/>
              <a:gd name="connsiteY326" fmla="*/ 440211 h 441325"/>
              <a:gd name="connsiteX327" fmla="*/ 70176 w 539751"/>
              <a:gd name="connsiteY327" fmla="*/ 441166 h 441325"/>
              <a:gd name="connsiteX328" fmla="*/ 67952 w 539751"/>
              <a:gd name="connsiteY328" fmla="*/ 441325 h 441325"/>
              <a:gd name="connsiteX329" fmla="*/ 65569 w 539751"/>
              <a:gd name="connsiteY329" fmla="*/ 441166 h 441325"/>
              <a:gd name="connsiteX330" fmla="*/ 63345 w 539751"/>
              <a:gd name="connsiteY330" fmla="*/ 440211 h 441325"/>
              <a:gd name="connsiteX331" fmla="*/ 61439 w 539751"/>
              <a:gd name="connsiteY331" fmla="*/ 438779 h 441325"/>
              <a:gd name="connsiteX332" fmla="*/ 59850 w 539751"/>
              <a:gd name="connsiteY332" fmla="*/ 436710 h 441325"/>
              <a:gd name="connsiteX333" fmla="*/ 59056 w 539751"/>
              <a:gd name="connsiteY333" fmla="*/ 434641 h 441325"/>
              <a:gd name="connsiteX334" fmla="*/ 58738 w 539751"/>
              <a:gd name="connsiteY334" fmla="*/ 432254 h 441325"/>
              <a:gd name="connsiteX335" fmla="*/ 59056 w 539751"/>
              <a:gd name="connsiteY335" fmla="*/ 429866 h 441325"/>
              <a:gd name="connsiteX336" fmla="*/ 59850 w 539751"/>
              <a:gd name="connsiteY336" fmla="*/ 427797 h 441325"/>
              <a:gd name="connsiteX337" fmla="*/ 61439 w 539751"/>
              <a:gd name="connsiteY337" fmla="*/ 425728 h 441325"/>
              <a:gd name="connsiteX338" fmla="*/ 486082 w 539751"/>
              <a:gd name="connsiteY338" fmla="*/ 2547 h 441325"/>
              <a:gd name="connsiteX339" fmla="*/ 488148 w 539751"/>
              <a:gd name="connsiteY339" fmla="*/ 1114 h 441325"/>
              <a:gd name="connsiteX340" fmla="*/ 490213 w 539751"/>
              <a:gd name="connsiteY340" fmla="*/ 319 h 441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</a:cxnLst>
            <a:rect l="l" t="t" r="r" b="b"/>
            <a:pathLst>
              <a:path w="539751" h="441325">
                <a:moveTo>
                  <a:pt x="372817" y="155575"/>
                </a:moveTo>
                <a:lnTo>
                  <a:pt x="375192" y="155735"/>
                </a:lnTo>
                <a:lnTo>
                  <a:pt x="377251" y="156372"/>
                </a:lnTo>
                <a:lnTo>
                  <a:pt x="379310" y="157805"/>
                </a:lnTo>
                <a:lnTo>
                  <a:pt x="380893" y="159557"/>
                </a:lnTo>
                <a:lnTo>
                  <a:pt x="386436" y="168476"/>
                </a:lnTo>
                <a:lnTo>
                  <a:pt x="391028" y="177714"/>
                </a:lnTo>
                <a:lnTo>
                  <a:pt x="394829" y="187270"/>
                </a:lnTo>
                <a:lnTo>
                  <a:pt x="397838" y="197144"/>
                </a:lnTo>
                <a:lnTo>
                  <a:pt x="400055" y="207337"/>
                </a:lnTo>
                <a:lnTo>
                  <a:pt x="401163" y="217531"/>
                </a:lnTo>
                <a:lnTo>
                  <a:pt x="401638" y="228042"/>
                </a:lnTo>
                <a:lnTo>
                  <a:pt x="401163" y="239032"/>
                </a:lnTo>
                <a:lnTo>
                  <a:pt x="399738" y="250021"/>
                </a:lnTo>
                <a:lnTo>
                  <a:pt x="397362" y="260533"/>
                </a:lnTo>
                <a:lnTo>
                  <a:pt x="394037" y="270886"/>
                </a:lnTo>
                <a:lnTo>
                  <a:pt x="389761" y="280601"/>
                </a:lnTo>
                <a:lnTo>
                  <a:pt x="385011" y="289998"/>
                </a:lnTo>
                <a:lnTo>
                  <a:pt x="379151" y="298917"/>
                </a:lnTo>
                <a:lnTo>
                  <a:pt x="372659" y="307199"/>
                </a:lnTo>
                <a:lnTo>
                  <a:pt x="365533" y="315003"/>
                </a:lnTo>
                <a:lnTo>
                  <a:pt x="357931" y="321851"/>
                </a:lnTo>
                <a:lnTo>
                  <a:pt x="349697" y="328381"/>
                </a:lnTo>
                <a:lnTo>
                  <a:pt x="340670" y="334115"/>
                </a:lnTo>
                <a:lnTo>
                  <a:pt x="331486" y="339052"/>
                </a:lnTo>
                <a:lnTo>
                  <a:pt x="321509" y="343193"/>
                </a:lnTo>
                <a:lnTo>
                  <a:pt x="311374" y="346538"/>
                </a:lnTo>
                <a:lnTo>
                  <a:pt x="300764" y="348927"/>
                </a:lnTo>
                <a:lnTo>
                  <a:pt x="289838" y="350360"/>
                </a:lnTo>
                <a:lnTo>
                  <a:pt x="278752" y="350838"/>
                </a:lnTo>
                <a:lnTo>
                  <a:pt x="268934" y="350520"/>
                </a:lnTo>
                <a:lnTo>
                  <a:pt x="259274" y="349405"/>
                </a:lnTo>
                <a:lnTo>
                  <a:pt x="249615" y="347334"/>
                </a:lnTo>
                <a:lnTo>
                  <a:pt x="240272" y="344786"/>
                </a:lnTo>
                <a:lnTo>
                  <a:pt x="231087" y="341441"/>
                </a:lnTo>
                <a:lnTo>
                  <a:pt x="222377" y="337300"/>
                </a:lnTo>
                <a:lnTo>
                  <a:pt x="213984" y="332522"/>
                </a:lnTo>
                <a:lnTo>
                  <a:pt x="211925" y="330770"/>
                </a:lnTo>
                <a:lnTo>
                  <a:pt x="210659" y="329018"/>
                </a:lnTo>
                <a:lnTo>
                  <a:pt x="209708" y="326629"/>
                </a:lnTo>
                <a:lnTo>
                  <a:pt x="209550" y="324400"/>
                </a:lnTo>
                <a:lnTo>
                  <a:pt x="209867" y="322011"/>
                </a:lnTo>
                <a:lnTo>
                  <a:pt x="210975" y="319940"/>
                </a:lnTo>
                <a:lnTo>
                  <a:pt x="212401" y="317870"/>
                </a:lnTo>
                <a:lnTo>
                  <a:pt x="214459" y="316596"/>
                </a:lnTo>
                <a:lnTo>
                  <a:pt x="216518" y="315799"/>
                </a:lnTo>
                <a:lnTo>
                  <a:pt x="218893" y="315640"/>
                </a:lnTo>
                <a:lnTo>
                  <a:pt x="221269" y="315958"/>
                </a:lnTo>
                <a:lnTo>
                  <a:pt x="223486" y="316914"/>
                </a:lnTo>
                <a:lnTo>
                  <a:pt x="232037" y="321692"/>
                </a:lnTo>
                <a:lnTo>
                  <a:pt x="240747" y="325515"/>
                </a:lnTo>
                <a:lnTo>
                  <a:pt x="249931" y="328700"/>
                </a:lnTo>
                <a:lnTo>
                  <a:pt x="259433" y="330770"/>
                </a:lnTo>
                <a:lnTo>
                  <a:pt x="269093" y="332204"/>
                </a:lnTo>
                <a:lnTo>
                  <a:pt x="278752" y="332682"/>
                </a:lnTo>
                <a:lnTo>
                  <a:pt x="288729" y="332204"/>
                </a:lnTo>
                <a:lnTo>
                  <a:pt x="298706" y="330770"/>
                </a:lnTo>
                <a:lnTo>
                  <a:pt x="308049" y="328541"/>
                </a:lnTo>
                <a:lnTo>
                  <a:pt x="317233" y="325355"/>
                </a:lnTo>
                <a:lnTo>
                  <a:pt x="325943" y="321374"/>
                </a:lnTo>
                <a:lnTo>
                  <a:pt x="334336" y="316755"/>
                </a:lnTo>
                <a:lnTo>
                  <a:pt x="342096" y="311340"/>
                </a:lnTo>
                <a:lnTo>
                  <a:pt x="349380" y="305287"/>
                </a:lnTo>
                <a:lnTo>
                  <a:pt x="356031" y="298598"/>
                </a:lnTo>
                <a:lnTo>
                  <a:pt x="362049" y="291272"/>
                </a:lnTo>
                <a:lnTo>
                  <a:pt x="367591" y="283468"/>
                </a:lnTo>
                <a:lnTo>
                  <a:pt x="372184" y="275186"/>
                </a:lnTo>
                <a:lnTo>
                  <a:pt x="376143" y="266426"/>
                </a:lnTo>
                <a:lnTo>
                  <a:pt x="379310" y="257348"/>
                </a:lnTo>
                <a:lnTo>
                  <a:pt x="381685" y="247792"/>
                </a:lnTo>
                <a:lnTo>
                  <a:pt x="382952" y="238076"/>
                </a:lnTo>
                <a:lnTo>
                  <a:pt x="383427" y="228042"/>
                </a:lnTo>
                <a:lnTo>
                  <a:pt x="383110" y="218964"/>
                </a:lnTo>
                <a:lnTo>
                  <a:pt x="382002" y="210204"/>
                </a:lnTo>
                <a:lnTo>
                  <a:pt x="380101" y="201604"/>
                </a:lnTo>
                <a:lnTo>
                  <a:pt x="377726" y="193322"/>
                </a:lnTo>
                <a:lnTo>
                  <a:pt x="374401" y="185040"/>
                </a:lnTo>
                <a:lnTo>
                  <a:pt x="370442" y="177236"/>
                </a:lnTo>
                <a:lnTo>
                  <a:pt x="365849" y="169591"/>
                </a:lnTo>
                <a:lnTo>
                  <a:pt x="364741" y="167520"/>
                </a:lnTo>
                <a:lnTo>
                  <a:pt x="364266" y="165131"/>
                </a:lnTo>
                <a:lnTo>
                  <a:pt x="364424" y="162902"/>
                </a:lnTo>
                <a:lnTo>
                  <a:pt x="365216" y="160672"/>
                </a:lnTo>
                <a:lnTo>
                  <a:pt x="366483" y="158761"/>
                </a:lnTo>
                <a:lnTo>
                  <a:pt x="368383" y="157009"/>
                </a:lnTo>
                <a:lnTo>
                  <a:pt x="370600" y="155894"/>
                </a:lnTo>
                <a:close/>
                <a:moveTo>
                  <a:pt x="412220" y="112712"/>
                </a:moveTo>
                <a:lnTo>
                  <a:pt x="414443" y="112712"/>
                </a:lnTo>
                <a:lnTo>
                  <a:pt x="416825" y="113029"/>
                </a:lnTo>
                <a:lnTo>
                  <a:pt x="419049" y="114138"/>
                </a:lnTo>
                <a:lnTo>
                  <a:pt x="429690" y="121582"/>
                </a:lnTo>
                <a:lnTo>
                  <a:pt x="439854" y="129501"/>
                </a:lnTo>
                <a:lnTo>
                  <a:pt x="449701" y="137895"/>
                </a:lnTo>
                <a:lnTo>
                  <a:pt x="459230" y="146923"/>
                </a:lnTo>
                <a:lnTo>
                  <a:pt x="539751" y="226589"/>
                </a:lnTo>
                <a:lnTo>
                  <a:pt x="457006" y="308630"/>
                </a:lnTo>
                <a:lnTo>
                  <a:pt x="445889" y="319084"/>
                </a:lnTo>
                <a:lnTo>
                  <a:pt x="434295" y="328586"/>
                </a:lnTo>
                <a:lnTo>
                  <a:pt x="422066" y="337614"/>
                </a:lnTo>
                <a:lnTo>
                  <a:pt x="409678" y="345850"/>
                </a:lnTo>
                <a:lnTo>
                  <a:pt x="396814" y="353294"/>
                </a:lnTo>
                <a:lnTo>
                  <a:pt x="383473" y="360104"/>
                </a:lnTo>
                <a:lnTo>
                  <a:pt x="369815" y="365965"/>
                </a:lnTo>
                <a:lnTo>
                  <a:pt x="355839" y="371191"/>
                </a:lnTo>
                <a:lnTo>
                  <a:pt x="341704" y="375467"/>
                </a:lnTo>
                <a:lnTo>
                  <a:pt x="327410" y="379110"/>
                </a:lnTo>
                <a:lnTo>
                  <a:pt x="312799" y="382119"/>
                </a:lnTo>
                <a:lnTo>
                  <a:pt x="298187" y="384020"/>
                </a:lnTo>
                <a:lnTo>
                  <a:pt x="283100" y="385287"/>
                </a:lnTo>
                <a:lnTo>
                  <a:pt x="268330" y="385762"/>
                </a:lnTo>
                <a:lnTo>
                  <a:pt x="253242" y="385287"/>
                </a:lnTo>
                <a:lnTo>
                  <a:pt x="238313" y="384020"/>
                </a:lnTo>
                <a:lnTo>
                  <a:pt x="223384" y="381961"/>
                </a:lnTo>
                <a:lnTo>
                  <a:pt x="208455" y="378952"/>
                </a:lnTo>
                <a:lnTo>
                  <a:pt x="193685" y="375151"/>
                </a:lnTo>
                <a:lnTo>
                  <a:pt x="179073" y="370399"/>
                </a:lnTo>
                <a:lnTo>
                  <a:pt x="176850" y="369291"/>
                </a:lnTo>
                <a:lnTo>
                  <a:pt x="175103" y="367548"/>
                </a:lnTo>
                <a:lnTo>
                  <a:pt x="173991" y="365806"/>
                </a:lnTo>
                <a:lnTo>
                  <a:pt x="173197" y="363430"/>
                </a:lnTo>
                <a:lnTo>
                  <a:pt x="173038" y="361213"/>
                </a:lnTo>
                <a:lnTo>
                  <a:pt x="173515" y="358837"/>
                </a:lnTo>
                <a:lnTo>
                  <a:pt x="174785" y="356620"/>
                </a:lnTo>
                <a:lnTo>
                  <a:pt x="176215" y="354878"/>
                </a:lnTo>
                <a:lnTo>
                  <a:pt x="178279" y="353611"/>
                </a:lnTo>
                <a:lnTo>
                  <a:pt x="180344" y="352977"/>
                </a:lnTo>
                <a:lnTo>
                  <a:pt x="182885" y="352819"/>
                </a:lnTo>
                <a:lnTo>
                  <a:pt x="185267" y="353294"/>
                </a:lnTo>
                <a:lnTo>
                  <a:pt x="199561" y="357887"/>
                </a:lnTo>
                <a:lnTo>
                  <a:pt x="213855" y="361688"/>
                </a:lnTo>
                <a:lnTo>
                  <a:pt x="228466" y="364539"/>
                </a:lnTo>
                <a:lnTo>
                  <a:pt x="243077" y="366281"/>
                </a:lnTo>
                <a:lnTo>
                  <a:pt x="257689" y="367390"/>
                </a:lnTo>
                <a:lnTo>
                  <a:pt x="272300" y="367548"/>
                </a:lnTo>
                <a:lnTo>
                  <a:pt x="286911" y="366915"/>
                </a:lnTo>
                <a:lnTo>
                  <a:pt x="301523" y="365489"/>
                </a:lnTo>
                <a:lnTo>
                  <a:pt x="315816" y="363114"/>
                </a:lnTo>
                <a:lnTo>
                  <a:pt x="330110" y="359946"/>
                </a:lnTo>
                <a:lnTo>
                  <a:pt x="344245" y="355986"/>
                </a:lnTo>
                <a:lnTo>
                  <a:pt x="358062" y="351077"/>
                </a:lnTo>
                <a:lnTo>
                  <a:pt x="371562" y="345533"/>
                </a:lnTo>
                <a:lnTo>
                  <a:pt x="384585" y="339198"/>
                </a:lnTo>
                <a:lnTo>
                  <a:pt x="397449" y="332071"/>
                </a:lnTo>
                <a:lnTo>
                  <a:pt x="409837" y="324152"/>
                </a:lnTo>
                <a:lnTo>
                  <a:pt x="421749" y="315441"/>
                </a:lnTo>
                <a:lnTo>
                  <a:pt x="433342" y="306096"/>
                </a:lnTo>
                <a:lnTo>
                  <a:pt x="443983" y="295801"/>
                </a:lnTo>
                <a:lnTo>
                  <a:pt x="513864" y="226589"/>
                </a:lnTo>
                <a:lnTo>
                  <a:pt x="446207" y="159593"/>
                </a:lnTo>
                <a:lnTo>
                  <a:pt x="437472" y="151357"/>
                </a:lnTo>
                <a:lnTo>
                  <a:pt x="428260" y="143438"/>
                </a:lnTo>
                <a:lnTo>
                  <a:pt x="418731" y="135994"/>
                </a:lnTo>
                <a:lnTo>
                  <a:pt x="408884" y="129184"/>
                </a:lnTo>
                <a:lnTo>
                  <a:pt x="406978" y="127442"/>
                </a:lnTo>
                <a:lnTo>
                  <a:pt x="405708" y="125541"/>
                </a:lnTo>
                <a:lnTo>
                  <a:pt x="405073" y="123324"/>
                </a:lnTo>
                <a:lnTo>
                  <a:pt x="404914" y="121106"/>
                </a:lnTo>
                <a:lnTo>
                  <a:pt x="405231" y="118731"/>
                </a:lnTo>
                <a:lnTo>
                  <a:pt x="406343" y="116672"/>
                </a:lnTo>
                <a:lnTo>
                  <a:pt x="408090" y="114771"/>
                </a:lnTo>
                <a:lnTo>
                  <a:pt x="409996" y="113504"/>
                </a:lnTo>
                <a:close/>
                <a:moveTo>
                  <a:pt x="278765" y="104775"/>
                </a:moveTo>
                <a:lnTo>
                  <a:pt x="288290" y="105094"/>
                </a:lnTo>
                <a:lnTo>
                  <a:pt x="297656" y="106211"/>
                </a:lnTo>
                <a:lnTo>
                  <a:pt x="306705" y="108126"/>
                </a:lnTo>
                <a:lnTo>
                  <a:pt x="315913" y="110361"/>
                </a:lnTo>
                <a:lnTo>
                  <a:pt x="324644" y="113552"/>
                </a:lnTo>
                <a:lnTo>
                  <a:pt x="333216" y="117542"/>
                </a:lnTo>
                <a:lnTo>
                  <a:pt x="341630" y="122010"/>
                </a:lnTo>
                <a:lnTo>
                  <a:pt x="343376" y="123446"/>
                </a:lnTo>
                <a:lnTo>
                  <a:pt x="344805" y="125361"/>
                </a:lnTo>
                <a:lnTo>
                  <a:pt x="345758" y="127436"/>
                </a:lnTo>
                <a:lnTo>
                  <a:pt x="346075" y="129830"/>
                </a:lnTo>
                <a:lnTo>
                  <a:pt x="345758" y="132064"/>
                </a:lnTo>
                <a:lnTo>
                  <a:pt x="344646" y="134458"/>
                </a:lnTo>
                <a:lnTo>
                  <a:pt x="343218" y="136373"/>
                </a:lnTo>
                <a:lnTo>
                  <a:pt x="341154" y="137809"/>
                </a:lnTo>
                <a:lnTo>
                  <a:pt x="339090" y="138607"/>
                </a:lnTo>
                <a:lnTo>
                  <a:pt x="336709" y="138926"/>
                </a:lnTo>
                <a:lnTo>
                  <a:pt x="334486" y="138607"/>
                </a:lnTo>
                <a:lnTo>
                  <a:pt x="332264" y="137649"/>
                </a:lnTo>
                <a:lnTo>
                  <a:pt x="324009" y="133341"/>
                </a:lnTo>
                <a:lnTo>
                  <a:pt x="315278" y="129670"/>
                </a:lnTo>
                <a:lnTo>
                  <a:pt x="306546" y="126798"/>
                </a:lnTo>
                <a:lnTo>
                  <a:pt x="297339" y="124723"/>
                </a:lnTo>
                <a:lnTo>
                  <a:pt x="288131" y="123446"/>
                </a:lnTo>
                <a:lnTo>
                  <a:pt x="278765" y="122968"/>
                </a:lnTo>
                <a:lnTo>
                  <a:pt x="268764" y="123446"/>
                </a:lnTo>
                <a:lnTo>
                  <a:pt x="258921" y="125042"/>
                </a:lnTo>
                <a:lnTo>
                  <a:pt x="249238" y="127276"/>
                </a:lnTo>
                <a:lnTo>
                  <a:pt x="240189" y="130468"/>
                </a:lnTo>
                <a:lnTo>
                  <a:pt x="231299" y="134298"/>
                </a:lnTo>
                <a:lnTo>
                  <a:pt x="223044" y="139086"/>
                </a:lnTo>
                <a:lnTo>
                  <a:pt x="215265" y="144352"/>
                </a:lnTo>
                <a:lnTo>
                  <a:pt x="207963" y="150576"/>
                </a:lnTo>
                <a:lnTo>
                  <a:pt x="201295" y="157118"/>
                </a:lnTo>
                <a:lnTo>
                  <a:pt x="195104" y="164459"/>
                </a:lnTo>
                <a:lnTo>
                  <a:pt x="189865" y="172279"/>
                </a:lnTo>
                <a:lnTo>
                  <a:pt x="185103" y="180577"/>
                </a:lnTo>
                <a:lnTo>
                  <a:pt x="181134" y="189354"/>
                </a:lnTo>
                <a:lnTo>
                  <a:pt x="177959" y="198450"/>
                </a:lnTo>
                <a:lnTo>
                  <a:pt x="175578" y="208185"/>
                </a:lnTo>
                <a:lnTo>
                  <a:pt x="174308" y="217920"/>
                </a:lnTo>
                <a:lnTo>
                  <a:pt x="173831" y="228133"/>
                </a:lnTo>
                <a:lnTo>
                  <a:pt x="174308" y="237708"/>
                </a:lnTo>
                <a:lnTo>
                  <a:pt x="175419" y="247123"/>
                </a:lnTo>
                <a:lnTo>
                  <a:pt x="177641" y="256379"/>
                </a:lnTo>
                <a:lnTo>
                  <a:pt x="180499" y="265475"/>
                </a:lnTo>
                <a:lnTo>
                  <a:pt x="184626" y="274252"/>
                </a:lnTo>
                <a:lnTo>
                  <a:pt x="185261" y="276487"/>
                </a:lnTo>
                <a:lnTo>
                  <a:pt x="185420" y="278880"/>
                </a:lnTo>
                <a:lnTo>
                  <a:pt x="184944" y="281115"/>
                </a:lnTo>
                <a:lnTo>
                  <a:pt x="183833" y="283349"/>
                </a:lnTo>
                <a:lnTo>
                  <a:pt x="182404" y="285104"/>
                </a:lnTo>
                <a:lnTo>
                  <a:pt x="180181" y="286540"/>
                </a:lnTo>
                <a:lnTo>
                  <a:pt x="178276" y="287179"/>
                </a:lnTo>
                <a:lnTo>
                  <a:pt x="176213" y="287338"/>
                </a:lnTo>
                <a:lnTo>
                  <a:pt x="173831" y="287019"/>
                </a:lnTo>
                <a:lnTo>
                  <a:pt x="171450" y="286062"/>
                </a:lnTo>
                <a:lnTo>
                  <a:pt x="169545" y="284466"/>
                </a:lnTo>
                <a:lnTo>
                  <a:pt x="168116" y="282391"/>
                </a:lnTo>
                <a:lnTo>
                  <a:pt x="163671" y="271859"/>
                </a:lnTo>
                <a:lnTo>
                  <a:pt x="160020" y="261326"/>
                </a:lnTo>
                <a:lnTo>
                  <a:pt x="157480" y="250475"/>
                </a:lnTo>
                <a:lnTo>
                  <a:pt x="156051" y="239304"/>
                </a:lnTo>
                <a:lnTo>
                  <a:pt x="155575" y="228133"/>
                </a:lnTo>
                <a:lnTo>
                  <a:pt x="156051" y="216803"/>
                </a:lnTo>
                <a:lnTo>
                  <a:pt x="157480" y="205791"/>
                </a:lnTo>
                <a:lnTo>
                  <a:pt x="160020" y="195418"/>
                </a:lnTo>
                <a:lnTo>
                  <a:pt x="163354" y="185046"/>
                </a:lnTo>
                <a:lnTo>
                  <a:pt x="167481" y="175311"/>
                </a:lnTo>
                <a:lnTo>
                  <a:pt x="172403" y="165896"/>
                </a:lnTo>
                <a:lnTo>
                  <a:pt x="178118" y="156959"/>
                </a:lnTo>
                <a:lnTo>
                  <a:pt x="184626" y="148661"/>
                </a:lnTo>
                <a:lnTo>
                  <a:pt x="191770" y="141001"/>
                </a:lnTo>
                <a:lnTo>
                  <a:pt x="199390" y="133819"/>
                </a:lnTo>
                <a:lnTo>
                  <a:pt x="207804" y="127276"/>
                </a:lnTo>
                <a:lnTo>
                  <a:pt x="216535" y="121691"/>
                </a:lnTo>
                <a:lnTo>
                  <a:pt x="226060" y="116744"/>
                </a:lnTo>
                <a:lnTo>
                  <a:pt x="235903" y="112595"/>
                </a:lnTo>
                <a:lnTo>
                  <a:pt x="245904" y="109244"/>
                </a:lnTo>
                <a:lnTo>
                  <a:pt x="256540" y="106690"/>
                </a:lnTo>
                <a:lnTo>
                  <a:pt x="267494" y="105254"/>
                </a:lnTo>
                <a:close/>
                <a:moveTo>
                  <a:pt x="267729" y="68262"/>
                </a:moveTo>
                <a:lnTo>
                  <a:pt x="282347" y="68580"/>
                </a:lnTo>
                <a:lnTo>
                  <a:pt x="297123" y="69533"/>
                </a:lnTo>
                <a:lnTo>
                  <a:pt x="311900" y="71598"/>
                </a:lnTo>
                <a:lnTo>
                  <a:pt x="326518" y="74140"/>
                </a:lnTo>
                <a:lnTo>
                  <a:pt x="341136" y="77793"/>
                </a:lnTo>
                <a:lnTo>
                  <a:pt x="355595" y="82241"/>
                </a:lnTo>
                <a:lnTo>
                  <a:pt x="357978" y="83353"/>
                </a:lnTo>
                <a:lnTo>
                  <a:pt x="359567" y="84941"/>
                </a:lnTo>
                <a:lnTo>
                  <a:pt x="360997" y="86847"/>
                </a:lnTo>
                <a:lnTo>
                  <a:pt x="361791" y="89071"/>
                </a:lnTo>
                <a:lnTo>
                  <a:pt x="361950" y="91454"/>
                </a:lnTo>
                <a:lnTo>
                  <a:pt x="361473" y="93678"/>
                </a:lnTo>
                <a:lnTo>
                  <a:pt x="360361" y="96060"/>
                </a:lnTo>
                <a:lnTo>
                  <a:pt x="358772" y="97649"/>
                </a:lnTo>
                <a:lnTo>
                  <a:pt x="356866" y="98920"/>
                </a:lnTo>
                <a:lnTo>
                  <a:pt x="354641" y="99873"/>
                </a:lnTo>
                <a:lnTo>
                  <a:pt x="352258" y="100032"/>
                </a:lnTo>
                <a:lnTo>
                  <a:pt x="349875" y="99555"/>
                </a:lnTo>
                <a:lnTo>
                  <a:pt x="335733" y="95266"/>
                </a:lnTo>
                <a:lnTo>
                  <a:pt x="321274" y="91772"/>
                </a:lnTo>
                <a:lnTo>
                  <a:pt x="306974" y="89230"/>
                </a:lnTo>
                <a:lnTo>
                  <a:pt x="292515" y="87483"/>
                </a:lnTo>
                <a:lnTo>
                  <a:pt x="278057" y="86530"/>
                </a:lnTo>
                <a:lnTo>
                  <a:pt x="263598" y="86530"/>
                </a:lnTo>
                <a:lnTo>
                  <a:pt x="249298" y="87324"/>
                </a:lnTo>
                <a:lnTo>
                  <a:pt x="235156" y="88912"/>
                </a:lnTo>
                <a:lnTo>
                  <a:pt x="221174" y="91454"/>
                </a:lnTo>
                <a:lnTo>
                  <a:pt x="207351" y="94631"/>
                </a:lnTo>
                <a:lnTo>
                  <a:pt x="193527" y="98602"/>
                </a:lnTo>
                <a:lnTo>
                  <a:pt x="180022" y="103526"/>
                </a:lnTo>
                <a:lnTo>
                  <a:pt x="166993" y="109086"/>
                </a:lnTo>
                <a:lnTo>
                  <a:pt x="154123" y="115440"/>
                </a:lnTo>
                <a:lnTo>
                  <a:pt x="141571" y="122588"/>
                </a:lnTo>
                <a:lnTo>
                  <a:pt x="129336" y="130530"/>
                </a:lnTo>
                <a:lnTo>
                  <a:pt x="117578" y="139267"/>
                </a:lnTo>
                <a:lnTo>
                  <a:pt x="106297" y="148797"/>
                </a:lnTo>
                <a:lnTo>
                  <a:pt x="95493" y="158805"/>
                </a:lnTo>
                <a:lnTo>
                  <a:pt x="25899" y="228221"/>
                </a:lnTo>
                <a:lnTo>
                  <a:pt x="93427" y="295413"/>
                </a:lnTo>
                <a:lnTo>
                  <a:pt x="103596" y="304944"/>
                </a:lnTo>
                <a:lnTo>
                  <a:pt x="114400" y="314157"/>
                </a:lnTo>
                <a:lnTo>
                  <a:pt x="116307" y="315904"/>
                </a:lnTo>
                <a:lnTo>
                  <a:pt x="117260" y="317810"/>
                </a:lnTo>
                <a:lnTo>
                  <a:pt x="117896" y="320193"/>
                </a:lnTo>
                <a:lnTo>
                  <a:pt x="117737" y="322576"/>
                </a:lnTo>
                <a:lnTo>
                  <a:pt x="117260" y="324799"/>
                </a:lnTo>
                <a:lnTo>
                  <a:pt x="115989" y="326864"/>
                </a:lnTo>
                <a:lnTo>
                  <a:pt x="114400" y="328294"/>
                </a:lnTo>
                <a:lnTo>
                  <a:pt x="112812" y="329406"/>
                </a:lnTo>
                <a:lnTo>
                  <a:pt x="110746" y="330041"/>
                </a:lnTo>
                <a:lnTo>
                  <a:pt x="108839" y="330200"/>
                </a:lnTo>
                <a:lnTo>
                  <a:pt x="106774" y="330041"/>
                </a:lnTo>
                <a:lnTo>
                  <a:pt x="104867" y="329406"/>
                </a:lnTo>
                <a:lnTo>
                  <a:pt x="103119" y="328294"/>
                </a:lnTo>
                <a:lnTo>
                  <a:pt x="91520" y="318604"/>
                </a:lnTo>
                <a:lnTo>
                  <a:pt x="80557" y="308279"/>
                </a:lnTo>
                <a:lnTo>
                  <a:pt x="0" y="228221"/>
                </a:lnTo>
                <a:lnTo>
                  <a:pt x="82623" y="146097"/>
                </a:lnTo>
                <a:lnTo>
                  <a:pt x="93745" y="135613"/>
                </a:lnTo>
                <a:lnTo>
                  <a:pt x="105185" y="125924"/>
                </a:lnTo>
                <a:lnTo>
                  <a:pt x="117102" y="117028"/>
                </a:lnTo>
                <a:lnTo>
                  <a:pt x="129336" y="108768"/>
                </a:lnTo>
                <a:lnTo>
                  <a:pt x="142047" y="101302"/>
                </a:lnTo>
                <a:lnTo>
                  <a:pt x="155076" y="94472"/>
                </a:lnTo>
                <a:lnTo>
                  <a:pt x="168423" y="88595"/>
                </a:lnTo>
                <a:lnTo>
                  <a:pt x="182087" y="83353"/>
                </a:lnTo>
                <a:lnTo>
                  <a:pt x="195911" y="78905"/>
                </a:lnTo>
                <a:lnTo>
                  <a:pt x="209893" y="75251"/>
                </a:lnTo>
                <a:lnTo>
                  <a:pt x="224193" y="72233"/>
                </a:lnTo>
                <a:lnTo>
                  <a:pt x="238652" y="70010"/>
                </a:lnTo>
                <a:lnTo>
                  <a:pt x="253111" y="68739"/>
                </a:lnTo>
                <a:close/>
                <a:moveTo>
                  <a:pt x="492596" y="0"/>
                </a:moveTo>
                <a:lnTo>
                  <a:pt x="494820" y="319"/>
                </a:lnTo>
                <a:lnTo>
                  <a:pt x="497044" y="1114"/>
                </a:lnTo>
                <a:lnTo>
                  <a:pt x="499109" y="2547"/>
                </a:lnTo>
                <a:lnTo>
                  <a:pt x="500539" y="4616"/>
                </a:lnTo>
                <a:lnTo>
                  <a:pt x="501333" y="6685"/>
                </a:lnTo>
                <a:lnTo>
                  <a:pt x="501651" y="9072"/>
                </a:lnTo>
                <a:lnTo>
                  <a:pt x="501333" y="11300"/>
                </a:lnTo>
                <a:lnTo>
                  <a:pt x="500539" y="13528"/>
                </a:lnTo>
                <a:lnTo>
                  <a:pt x="499109" y="15438"/>
                </a:lnTo>
                <a:lnTo>
                  <a:pt x="74307" y="438779"/>
                </a:lnTo>
                <a:lnTo>
                  <a:pt x="72400" y="440211"/>
                </a:lnTo>
                <a:lnTo>
                  <a:pt x="70176" y="441166"/>
                </a:lnTo>
                <a:lnTo>
                  <a:pt x="67952" y="441325"/>
                </a:lnTo>
                <a:lnTo>
                  <a:pt x="65569" y="441166"/>
                </a:lnTo>
                <a:lnTo>
                  <a:pt x="63345" y="440211"/>
                </a:lnTo>
                <a:lnTo>
                  <a:pt x="61439" y="438779"/>
                </a:lnTo>
                <a:lnTo>
                  <a:pt x="59850" y="436710"/>
                </a:lnTo>
                <a:lnTo>
                  <a:pt x="59056" y="434641"/>
                </a:lnTo>
                <a:lnTo>
                  <a:pt x="58738" y="432254"/>
                </a:lnTo>
                <a:lnTo>
                  <a:pt x="59056" y="429866"/>
                </a:lnTo>
                <a:lnTo>
                  <a:pt x="59850" y="427797"/>
                </a:lnTo>
                <a:lnTo>
                  <a:pt x="61439" y="425728"/>
                </a:lnTo>
                <a:lnTo>
                  <a:pt x="486082" y="2547"/>
                </a:lnTo>
                <a:lnTo>
                  <a:pt x="488148" y="1114"/>
                </a:lnTo>
                <a:lnTo>
                  <a:pt x="490213" y="319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22" name="Freeform 650"/>
          <p:cNvSpPr>
            <a:spLocks noEditPoints="1"/>
          </p:cNvSpPr>
          <p:nvPr/>
        </p:nvSpPr>
        <p:spPr bwMode="auto">
          <a:xfrm>
            <a:off x="5690407" y="3731332"/>
            <a:ext cx="436562" cy="536575"/>
          </a:xfrm>
          <a:custGeom>
            <a:avLst/>
            <a:gdLst>
              <a:gd name="T0" fmla="*/ 1043 w 2750"/>
              <a:gd name="T1" fmla="*/ 229 h 3376"/>
              <a:gd name="T2" fmla="*/ 927 w 2750"/>
              <a:gd name="T3" fmla="*/ 1655 h 3376"/>
              <a:gd name="T4" fmla="*/ 756 w 2750"/>
              <a:gd name="T5" fmla="*/ 1543 h 3376"/>
              <a:gd name="T6" fmla="*/ 666 w 2750"/>
              <a:gd name="T7" fmla="*/ 401 h 3376"/>
              <a:gd name="T8" fmla="*/ 577 w 2750"/>
              <a:gd name="T9" fmla="*/ 1658 h 3376"/>
              <a:gd name="T10" fmla="*/ 406 w 2750"/>
              <a:gd name="T11" fmla="*/ 1769 h 3376"/>
              <a:gd name="T12" fmla="*/ 290 w 2750"/>
              <a:gd name="T13" fmla="*/ 914 h 3376"/>
              <a:gd name="T14" fmla="*/ 159 w 2750"/>
              <a:gd name="T15" fmla="*/ 841 h 3376"/>
              <a:gd name="T16" fmla="*/ 147 w 2750"/>
              <a:gd name="T17" fmla="*/ 2687 h 3376"/>
              <a:gd name="T18" fmla="*/ 381 w 2750"/>
              <a:gd name="T19" fmla="*/ 3093 h 3376"/>
              <a:gd name="T20" fmla="*/ 866 w 2750"/>
              <a:gd name="T21" fmla="*/ 3255 h 3376"/>
              <a:gd name="T22" fmla="*/ 1457 w 2750"/>
              <a:gd name="T23" fmla="*/ 3172 h 3376"/>
              <a:gd name="T24" fmla="*/ 1860 w 2750"/>
              <a:gd name="T25" fmla="*/ 2814 h 3376"/>
              <a:gd name="T26" fmla="*/ 1994 w 2750"/>
              <a:gd name="T27" fmla="*/ 2604 h 3376"/>
              <a:gd name="T28" fmla="*/ 2187 w 2750"/>
              <a:gd name="T29" fmla="*/ 2305 h 3376"/>
              <a:gd name="T30" fmla="*/ 2344 w 2750"/>
              <a:gd name="T31" fmla="*/ 2058 h 3376"/>
              <a:gd name="T32" fmla="*/ 2559 w 2750"/>
              <a:gd name="T33" fmla="*/ 1770 h 3376"/>
              <a:gd name="T34" fmla="*/ 2630 w 2750"/>
              <a:gd name="T35" fmla="*/ 1617 h 3376"/>
              <a:gd name="T36" fmla="*/ 2607 w 2750"/>
              <a:gd name="T37" fmla="*/ 1600 h 3376"/>
              <a:gd name="T38" fmla="*/ 2338 w 2750"/>
              <a:gd name="T39" fmla="*/ 1699 h 3376"/>
              <a:gd name="T40" fmla="*/ 2077 w 2750"/>
              <a:gd name="T41" fmla="*/ 2006 h 3376"/>
              <a:gd name="T42" fmla="*/ 1872 w 2750"/>
              <a:gd name="T43" fmla="*/ 2094 h 3376"/>
              <a:gd name="T44" fmla="*/ 1797 w 2750"/>
              <a:gd name="T45" fmla="*/ 1980 h 3376"/>
              <a:gd name="T46" fmla="*/ 1753 w 2750"/>
              <a:gd name="T47" fmla="*/ 540 h 3376"/>
              <a:gd name="T48" fmla="*/ 1576 w 2750"/>
              <a:gd name="T49" fmla="*/ 579 h 3376"/>
              <a:gd name="T50" fmla="*/ 1500 w 2750"/>
              <a:gd name="T51" fmla="*/ 1633 h 3376"/>
              <a:gd name="T52" fmla="*/ 1299 w 2750"/>
              <a:gd name="T53" fmla="*/ 1594 h 3376"/>
              <a:gd name="T54" fmla="*/ 1231 w 2750"/>
              <a:gd name="T55" fmla="*/ 140 h 3376"/>
              <a:gd name="T56" fmla="*/ 1296 w 2750"/>
              <a:gd name="T57" fmla="*/ 45 h 3376"/>
              <a:gd name="T58" fmla="*/ 1393 w 2750"/>
              <a:gd name="T59" fmla="*/ 1526 h 3376"/>
              <a:gd name="T60" fmla="*/ 1449 w 2750"/>
              <a:gd name="T61" fmla="*/ 629 h 3376"/>
              <a:gd name="T62" fmla="*/ 1607 w 2750"/>
              <a:gd name="T63" fmla="*/ 413 h 3376"/>
              <a:gd name="T64" fmla="*/ 1867 w 2750"/>
              <a:gd name="T65" fmla="*/ 494 h 3376"/>
              <a:gd name="T66" fmla="*/ 1913 w 2750"/>
              <a:gd name="T67" fmla="*/ 1980 h 3376"/>
              <a:gd name="T68" fmla="*/ 2138 w 2750"/>
              <a:gd name="T69" fmla="*/ 1726 h 3376"/>
              <a:gd name="T70" fmla="*/ 2430 w 2750"/>
              <a:gd name="T71" fmla="*/ 1521 h 3376"/>
              <a:gd name="T72" fmla="*/ 2688 w 2750"/>
              <a:gd name="T73" fmla="*/ 1509 h 3376"/>
              <a:gd name="T74" fmla="*/ 2747 w 2750"/>
              <a:gd name="T75" fmla="*/ 1693 h 3376"/>
              <a:gd name="T76" fmla="*/ 2598 w 2750"/>
              <a:gd name="T77" fmla="*/ 1889 h 3376"/>
              <a:gd name="T78" fmla="*/ 2431 w 2750"/>
              <a:gd name="T79" fmla="*/ 2135 h 3376"/>
              <a:gd name="T80" fmla="*/ 2245 w 2750"/>
              <a:gd name="T81" fmla="*/ 2429 h 3376"/>
              <a:gd name="T82" fmla="*/ 2028 w 2750"/>
              <a:gd name="T83" fmla="*/ 2764 h 3376"/>
              <a:gd name="T84" fmla="*/ 1833 w 2750"/>
              <a:gd name="T85" fmla="*/ 3043 h 3376"/>
              <a:gd name="T86" fmla="*/ 1338 w 2750"/>
              <a:gd name="T87" fmla="*/ 3336 h 3376"/>
              <a:gd name="T88" fmla="*/ 834 w 2750"/>
              <a:gd name="T89" fmla="*/ 3367 h 3376"/>
              <a:gd name="T90" fmla="*/ 461 w 2750"/>
              <a:gd name="T91" fmla="*/ 3278 h 3376"/>
              <a:gd name="T92" fmla="*/ 166 w 2750"/>
              <a:gd name="T93" fmla="*/ 3030 h 3376"/>
              <a:gd name="T94" fmla="*/ 7 w 2750"/>
              <a:gd name="T95" fmla="*/ 2549 h 3376"/>
              <a:gd name="T96" fmla="*/ 101 w 2750"/>
              <a:gd name="T97" fmla="*/ 742 h 3376"/>
              <a:gd name="T98" fmla="*/ 359 w 2750"/>
              <a:gd name="T99" fmla="*/ 786 h 3376"/>
              <a:gd name="T100" fmla="*/ 424 w 2750"/>
              <a:gd name="T101" fmla="*/ 1656 h 3376"/>
              <a:gd name="T102" fmla="*/ 477 w 2750"/>
              <a:gd name="T103" fmla="*/ 417 h 3376"/>
              <a:gd name="T104" fmla="*/ 703 w 2750"/>
              <a:gd name="T105" fmla="*/ 290 h 3376"/>
              <a:gd name="T106" fmla="*/ 869 w 2750"/>
              <a:gd name="T107" fmla="*/ 486 h 3376"/>
              <a:gd name="T108" fmla="*/ 925 w 2750"/>
              <a:gd name="T109" fmla="*/ 1526 h 3376"/>
              <a:gd name="T110" fmla="*/ 1022 w 2750"/>
              <a:gd name="T111" fmla="*/ 45 h 3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750" h="3376">
                <a:moveTo>
                  <a:pt x="1158" y="115"/>
                </a:moveTo>
                <a:lnTo>
                  <a:pt x="1133" y="118"/>
                </a:lnTo>
                <a:lnTo>
                  <a:pt x="1108" y="126"/>
                </a:lnTo>
                <a:lnTo>
                  <a:pt x="1086" y="140"/>
                </a:lnTo>
                <a:lnTo>
                  <a:pt x="1068" y="157"/>
                </a:lnTo>
                <a:lnTo>
                  <a:pt x="1055" y="178"/>
                </a:lnTo>
                <a:lnTo>
                  <a:pt x="1046" y="203"/>
                </a:lnTo>
                <a:lnTo>
                  <a:pt x="1043" y="229"/>
                </a:lnTo>
                <a:lnTo>
                  <a:pt x="1043" y="1515"/>
                </a:lnTo>
                <a:lnTo>
                  <a:pt x="1040" y="1543"/>
                </a:lnTo>
                <a:lnTo>
                  <a:pt x="1032" y="1570"/>
                </a:lnTo>
                <a:lnTo>
                  <a:pt x="1019" y="1594"/>
                </a:lnTo>
                <a:lnTo>
                  <a:pt x="1000" y="1615"/>
                </a:lnTo>
                <a:lnTo>
                  <a:pt x="979" y="1633"/>
                </a:lnTo>
                <a:lnTo>
                  <a:pt x="954" y="1646"/>
                </a:lnTo>
                <a:lnTo>
                  <a:pt x="927" y="1655"/>
                </a:lnTo>
                <a:lnTo>
                  <a:pt x="898" y="1658"/>
                </a:lnTo>
                <a:lnTo>
                  <a:pt x="869" y="1655"/>
                </a:lnTo>
                <a:lnTo>
                  <a:pt x="842" y="1646"/>
                </a:lnTo>
                <a:lnTo>
                  <a:pt x="818" y="1633"/>
                </a:lnTo>
                <a:lnTo>
                  <a:pt x="796" y="1615"/>
                </a:lnTo>
                <a:lnTo>
                  <a:pt x="778" y="1594"/>
                </a:lnTo>
                <a:lnTo>
                  <a:pt x="765" y="1570"/>
                </a:lnTo>
                <a:lnTo>
                  <a:pt x="756" y="1543"/>
                </a:lnTo>
                <a:lnTo>
                  <a:pt x="753" y="1515"/>
                </a:lnTo>
                <a:lnTo>
                  <a:pt x="753" y="486"/>
                </a:lnTo>
                <a:lnTo>
                  <a:pt x="750" y="464"/>
                </a:lnTo>
                <a:lnTo>
                  <a:pt x="741" y="443"/>
                </a:lnTo>
                <a:lnTo>
                  <a:pt x="729" y="425"/>
                </a:lnTo>
                <a:lnTo>
                  <a:pt x="710" y="413"/>
                </a:lnTo>
                <a:lnTo>
                  <a:pt x="690" y="403"/>
                </a:lnTo>
                <a:lnTo>
                  <a:pt x="666" y="401"/>
                </a:lnTo>
                <a:lnTo>
                  <a:pt x="644" y="403"/>
                </a:lnTo>
                <a:lnTo>
                  <a:pt x="623" y="413"/>
                </a:lnTo>
                <a:lnTo>
                  <a:pt x="605" y="425"/>
                </a:lnTo>
                <a:lnTo>
                  <a:pt x="592" y="443"/>
                </a:lnTo>
                <a:lnTo>
                  <a:pt x="583" y="464"/>
                </a:lnTo>
                <a:lnTo>
                  <a:pt x="580" y="486"/>
                </a:lnTo>
                <a:lnTo>
                  <a:pt x="580" y="1629"/>
                </a:lnTo>
                <a:lnTo>
                  <a:pt x="577" y="1658"/>
                </a:lnTo>
                <a:lnTo>
                  <a:pt x="568" y="1684"/>
                </a:lnTo>
                <a:lnTo>
                  <a:pt x="556" y="1709"/>
                </a:lnTo>
                <a:lnTo>
                  <a:pt x="537" y="1730"/>
                </a:lnTo>
                <a:lnTo>
                  <a:pt x="516" y="1748"/>
                </a:lnTo>
                <a:lnTo>
                  <a:pt x="491" y="1761"/>
                </a:lnTo>
                <a:lnTo>
                  <a:pt x="464" y="1769"/>
                </a:lnTo>
                <a:lnTo>
                  <a:pt x="435" y="1772"/>
                </a:lnTo>
                <a:lnTo>
                  <a:pt x="406" y="1769"/>
                </a:lnTo>
                <a:lnTo>
                  <a:pt x="379" y="1761"/>
                </a:lnTo>
                <a:lnTo>
                  <a:pt x="355" y="1748"/>
                </a:lnTo>
                <a:lnTo>
                  <a:pt x="333" y="1730"/>
                </a:lnTo>
                <a:lnTo>
                  <a:pt x="315" y="1709"/>
                </a:lnTo>
                <a:lnTo>
                  <a:pt x="302" y="1684"/>
                </a:lnTo>
                <a:lnTo>
                  <a:pt x="293" y="1658"/>
                </a:lnTo>
                <a:lnTo>
                  <a:pt x="290" y="1629"/>
                </a:lnTo>
                <a:lnTo>
                  <a:pt x="290" y="914"/>
                </a:lnTo>
                <a:lnTo>
                  <a:pt x="287" y="892"/>
                </a:lnTo>
                <a:lnTo>
                  <a:pt x="278" y="872"/>
                </a:lnTo>
                <a:lnTo>
                  <a:pt x="265" y="854"/>
                </a:lnTo>
                <a:lnTo>
                  <a:pt x="247" y="841"/>
                </a:lnTo>
                <a:lnTo>
                  <a:pt x="227" y="833"/>
                </a:lnTo>
                <a:lnTo>
                  <a:pt x="204" y="829"/>
                </a:lnTo>
                <a:lnTo>
                  <a:pt x="180" y="833"/>
                </a:lnTo>
                <a:lnTo>
                  <a:pt x="159" y="841"/>
                </a:lnTo>
                <a:lnTo>
                  <a:pt x="142" y="854"/>
                </a:lnTo>
                <a:lnTo>
                  <a:pt x="128" y="872"/>
                </a:lnTo>
                <a:lnTo>
                  <a:pt x="119" y="892"/>
                </a:lnTo>
                <a:lnTo>
                  <a:pt x="116" y="914"/>
                </a:lnTo>
                <a:lnTo>
                  <a:pt x="116" y="2465"/>
                </a:lnTo>
                <a:lnTo>
                  <a:pt x="124" y="2543"/>
                </a:lnTo>
                <a:lnTo>
                  <a:pt x="134" y="2618"/>
                </a:lnTo>
                <a:lnTo>
                  <a:pt x="147" y="2687"/>
                </a:lnTo>
                <a:lnTo>
                  <a:pt x="164" y="2752"/>
                </a:lnTo>
                <a:lnTo>
                  <a:pt x="185" y="2813"/>
                </a:lnTo>
                <a:lnTo>
                  <a:pt x="208" y="2870"/>
                </a:lnTo>
                <a:lnTo>
                  <a:pt x="235" y="2922"/>
                </a:lnTo>
                <a:lnTo>
                  <a:pt x="266" y="2971"/>
                </a:lnTo>
                <a:lnTo>
                  <a:pt x="301" y="3015"/>
                </a:lnTo>
                <a:lnTo>
                  <a:pt x="340" y="3056"/>
                </a:lnTo>
                <a:lnTo>
                  <a:pt x="381" y="3093"/>
                </a:lnTo>
                <a:lnTo>
                  <a:pt x="428" y="3126"/>
                </a:lnTo>
                <a:lnTo>
                  <a:pt x="477" y="3154"/>
                </a:lnTo>
                <a:lnTo>
                  <a:pt x="532" y="3180"/>
                </a:lnTo>
                <a:lnTo>
                  <a:pt x="590" y="3202"/>
                </a:lnTo>
                <a:lnTo>
                  <a:pt x="652" y="3220"/>
                </a:lnTo>
                <a:lnTo>
                  <a:pt x="719" y="3235"/>
                </a:lnTo>
                <a:lnTo>
                  <a:pt x="791" y="3247"/>
                </a:lnTo>
                <a:lnTo>
                  <a:pt x="866" y="3255"/>
                </a:lnTo>
                <a:lnTo>
                  <a:pt x="947" y="3259"/>
                </a:lnTo>
                <a:lnTo>
                  <a:pt x="1032" y="3261"/>
                </a:lnTo>
                <a:lnTo>
                  <a:pt x="1107" y="3258"/>
                </a:lnTo>
                <a:lnTo>
                  <a:pt x="1181" y="3251"/>
                </a:lnTo>
                <a:lnTo>
                  <a:pt x="1253" y="3238"/>
                </a:lnTo>
                <a:lnTo>
                  <a:pt x="1323" y="3221"/>
                </a:lnTo>
                <a:lnTo>
                  <a:pt x="1392" y="3199"/>
                </a:lnTo>
                <a:lnTo>
                  <a:pt x="1457" y="3172"/>
                </a:lnTo>
                <a:lnTo>
                  <a:pt x="1519" y="3140"/>
                </a:lnTo>
                <a:lnTo>
                  <a:pt x="1580" y="3105"/>
                </a:lnTo>
                <a:lnTo>
                  <a:pt x="1637" y="3066"/>
                </a:lnTo>
                <a:lnTo>
                  <a:pt x="1689" y="3023"/>
                </a:lnTo>
                <a:lnTo>
                  <a:pt x="1739" y="2976"/>
                </a:lnTo>
                <a:lnTo>
                  <a:pt x="1783" y="2925"/>
                </a:lnTo>
                <a:lnTo>
                  <a:pt x="1824" y="2871"/>
                </a:lnTo>
                <a:lnTo>
                  <a:pt x="1860" y="2814"/>
                </a:lnTo>
                <a:lnTo>
                  <a:pt x="1869" y="2799"/>
                </a:lnTo>
                <a:lnTo>
                  <a:pt x="1881" y="2780"/>
                </a:lnTo>
                <a:lnTo>
                  <a:pt x="1896" y="2758"/>
                </a:lnTo>
                <a:lnTo>
                  <a:pt x="1912" y="2732"/>
                </a:lnTo>
                <a:lnTo>
                  <a:pt x="1930" y="2704"/>
                </a:lnTo>
                <a:lnTo>
                  <a:pt x="1950" y="2673"/>
                </a:lnTo>
                <a:lnTo>
                  <a:pt x="1972" y="2639"/>
                </a:lnTo>
                <a:lnTo>
                  <a:pt x="1994" y="2604"/>
                </a:lnTo>
                <a:lnTo>
                  <a:pt x="2018" y="2567"/>
                </a:lnTo>
                <a:lnTo>
                  <a:pt x="2041" y="2533"/>
                </a:lnTo>
                <a:lnTo>
                  <a:pt x="2063" y="2496"/>
                </a:lnTo>
                <a:lnTo>
                  <a:pt x="2088" y="2459"/>
                </a:lnTo>
                <a:lnTo>
                  <a:pt x="2113" y="2420"/>
                </a:lnTo>
                <a:lnTo>
                  <a:pt x="2137" y="2382"/>
                </a:lnTo>
                <a:lnTo>
                  <a:pt x="2162" y="2343"/>
                </a:lnTo>
                <a:lnTo>
                  <a:pt x="2187" y="2305"/>
                </a:lnTo>
                <a:lnTo>
                  <a:pt x="2210" y="2268"/>
                </a:lnTo>
                <a:lnTo>
                  <a:pt x="2234" y="2232"/>
                </a:lnTo>
                <a:lnTo>
                  <a:pt x="2257" y="2197"/>
                </a:lnTo>
                <a:lnTo>
                  <a:pt x="2277" y="2163"/>
                </a:lnTo>
                <a:lnTo>
                  <a:pt x="2296" y="2132"/>
                </a:lnTo>
                <a:lnTo>
                  <a:pt x="2315" y="2104"/>
                </a:lnTo>
                <a:lnTo>
                  <a:pt x="2331" y="2079"/>
                </a:lnTo>
                <a:lnTo>
                  <a:pt x="2344" y="2058"/>
                </a:lnTo>
                <a:lnTo>
                  <a:pt x="2354" y="2040"/>
                </a:lnTo>
                <a:lnTo>
                  <a:pt x="2363" y="2026"/>
                </a:lnTo>
                <a:lnTo>
                  <a:pt x="2368" y="2016"/>
                </a:lnTo>
                <a:lnTo>
                  <a:pt x="2404" y="1955"/>
                </a:lnTo>
                <a:lnTo>
                  <a:pt x="2440" y="1899"/>
                </a:lnTo>
                <a:lnTo>
                  <a:pt x="2479" y="1850"/>
                </a:lnTo>
                <a:lnTo>
                  <a:pt x="2518" y="1806"/>
                </a:lnTo>
                <a:lnTo>
                  <a:pt x="2559" y="1770"/>
                </a:lnTo>
                <a:lnTo>
                  <a:pt x="2579" y="1751"/>
                </a:lnTo>
                <a:lnTo>
                  <a:pt x="2598" y="1728"/>
                </a:lnTo>
                <a:lnTo>
                  <a:pt x="2616" y="1702"/>
                </a:lnTo>
                <a:lnTo>
                  <a:pt x="2633" y="1673"/>
                </a:lnTo>
                <a:lnTo>
                  <a:pt x="2634" y="1661"/>
                </a:lnTo>
                <a:lnTo>
                  <a:pt x="2634" y="1646"/>
                </a:lnTo>
                <a:lnTo>
                  <a:pt x="2633" y="1631"/>
                </a:lnTo>
                <a:lnTo>
                  <a:pt x="2630" y="1617"/>
                </a:lnTo>
                <a:lnTo>
                  <a:pt x="2623" y="1606"/>
                </a:lnTo>
                <a:lnTo>
                  <a:pt x="2623" y="1605"/>
                </a:lnTo>
                <a:lnTo>
                  <a:pt x="2622" y="1604"/>
                </a:lnTo>
                <a:lnTo>
                  <a:pt x="2620" y="1603"/>
                </a:lnTo>
                <a:lnTo>
                  <a:pt x="2619" y="1602"/>
                </a:lnTo>
                <a:lnTo>
                  <a:pt x="2616" y="1602"/>
                </a:lnTo>
                <a:lnTo>
                  <a:pt x="2611" y="1600"/>
                </a:lnTo>
                <a:lnTo>
                  <a:pt x="2607" y="1600"/>
                </a:lnTo>
                <a:lnTo>
                  <a:pt x="2607" y="1600"/>
                </a:lnTo>
                <a:lnTo>
                  <a:pt x="2568" y="1603"/>
                </a:lnTo>
                <a:lnTo>
                  <a:pt x="2527" y="1610"/>
                </a:lnTo>
                <a:lnTo>
                  <a:pt x="2487" y="1622"/>
                </a:lnTo>
                <a:lnTo>
                  <a:pt x="2445" y="1638"/>
                </a:lnTo>
                <a:lnTo>
                  <a:pt x="2405" y="1657"/>
                </a:lnTo>
                <a:lnTo>
                  <a:pt x="2367" y="1679"/>
                </a:lnTo>
                <a:lnTo>
                  <a:pt x="2338" y="1699"/>
                </a:lnTo>
                <a:lnTo>
                  <a:pt x="2307" y="1725"/>
                </a:lnTo>
                <a:lnTo>
                  <a:pt x="2274" y="1753"/>
                </a:lnTo>
                <a:lnTo>
                  <a:pt x="2239" y="1787"/>
                </a:lnTo>
                <a:lnTo>
                  <a:pt x="2203" y="1826"/>
                </a:lnTo>
                <a:lnTo>
                  <a:pt x="2167" y="1871"/>
                </a:lnTo>
                <a:lnTo>
                  <a:pt x="2132" y="1921"/>
                </a:lnTo>
                <a:lnTo>
                  <a:pt x="2098" y="1976"/>
                </a:lnTo>
                <a:lnTo>
                  <a:pt x="2077" y="2006"/>
                </a:lnTo>
                <a:lnTo>
                  <a:pt x="2054" y="2031"/>
                </a:lnTo>
                <a:lnTo>
                  <a:pt x="2028" y="2053"/>
                </a:lnTo>
                <a:lnTo>
                  <a:pt x="1999" y="2070"/>
                </a:lnTo>
                <a:lnTo>
                  <a:pt x="1968" y="2084"/>
                </a:lnTo>
                <a:lnTo>
                  <a:pt x="1935" y="2093"/>
                </a:lnTo>
                <a:lnTo>
                  <a:pt x="1902" y="2096"/>
                </a:lnTo>
                <a:lnTo>
                  <a:pt x="1888" y="2096"/>
                </a:lnTo>
                <a:lnTo>
                  <a:pt x="1872" y="2094"/>
                </a:lnTo>
                <a:lnTo>
                  <a:pt x="1856" y="2089"/>
                </a:lnTo>
                <a:lnTo>
                  <a:pt x="1840" y="2083"/>
                </a:lnTo>
                <a:lnTo>
                  <a:pt x="1825" y="2071"/>
                </a:lnTo>
                <a:lnTo>
                  <a:pt x="1813" y="2057"/>
                </a:lnTo>
                <a:lnTo>
                  <a:pt x="1805" y="2041"/>
                </a:lnTo>
                <a:lnTo>
                  <a:pt x="1800" y="2023"/>
                </a:lnTo>
                <a:lnTo>
                  <a:pt x="1798" y="2002"/>
                </a:lnTo>
                <a:lnTo>
                  <a:pt x="1797" y="1980"/>
                </a:lnTo>
                <a:lnTo>
                  <a:pt x="1797" y="1956"/>
                </a:lnTo>
                <a:lnTo>
                  <a:pt x="1797" y="1928"/>
                </a:lnTo>
                <a:lnTo>
                  <a:pt x="1796" y="1895"/>
                </a:lnTo>
                <a:lnTo>
                  <a:pt x="1796" y="629"/>
                </a:lnTo>
                <a:lnTo>
                  <a:pt x="1792" y="602"/>
                </a:lnTo>
                <a:lnTo>
                  <a:pt x="1784" y="579"/>
                </a:lnTo>
                <a:lnTo>
                  <a:pt x="1770" y="558"/>
                </a:lnTo>
                <a:lnTo>
                  <a:pt x="1753" y="540"/>
                </a:lnTo>
                <a:lnTo>
                  <a:pt x="1731" y="526"/>
                </a:lnTo>
                <a:lnTo>
                  <a:pt x="1706" y="518"/>
                </a:lnTo>
                <a:lnTo>
                  <a:pt x="1680" y="514"/>
                </a:lnTo>
                <a:lnTo>
                  <a:pt x="1654" y="518"/>
                </a:lnTo>
                <a:lnTo>
                  <a:pt x="1629" y="526"/>
                </a:lnTo>
                <a:lnTo>
                  <a:pt x="1608" y="540"/>
                </a:lnTo>
                <a:lnTo>
                  <a:pt x="1589" y="558"/>
                </a:lnTo>
                <a:lnTo>
                  <a:pt x="1576" y="579"/>
                </a:lnTo>
                <a:lnTo>
                  <a:pt x="1568" y="602"/>
                </a:lnTo>
                <a:lnTo>
                  <a:pt x="1565" y="629"/>
                </a:lnTo>
                <a:lnTo>
                  <a:pt x="1565" y="1515"/>
                </a:lnTo>
                <a:lnTo>
                  <a:pt x="1561" y="1543"/>
                </a:lnTo>
                <a:lnTo>
                  <a:pt x="1553" y="1570"/>
                </a:lnTo>
                <a:lnTo>
                  <a:pt x="1540" y="1594"/>
                </a:lnTo>
                <a:lnTo>
                  <a:pt x="1522" y="1615"/>
                </a:lnTo>
                <a:lnTo>
                  <a:pt x="1500" y="1633"/>
                </a:lnTo>
                <a:lnTo>
                  <a:pt x="1475" y="1646"/>
                </a:lnTo>
                <a:lnTo>
                  <a:pt x="1449" y="1655"/>
                </a:lnTo>
                <a:lnTo>
                  <a:pt x="1420" y="1658"/>
                </a:lnTo>
                <a:lnTo>
                  <a:pt x="1391" y="1655"/>
                </a:lnTo>
                <a:lnTo>
                  <a:pt x="1364" y="1646"/>
                </a:lnTo>
                <a:lnTo>
                  <a:pt x="1339" y="1633"/>
                </a:lnTo>
                <a:lnTo>
                  <a:pt x="1317" y="1615"/>
                </a:lnTo>
                <a:lnTo>
                  <a:pt x="1299" y="1594"/>
                </a:lnTo>
                <a:lnTo>
                  <a:pt x="1286" y="1570"/>
                </a:lnTo>
                <a:lnTo>
                  <a:pt x="1278" y="1543"/>
                </a:lnTo>
                <a:lnTo>
                  <a:pt x="1274" y="1515"/>
                </a:lnTo>
                <a:lnTo>
                  <a:pt x="1274" y="229"/>
                </a:lnTo>
                <a:lnTo>
                  <a:pt x="1271" y="203"/>
                </a:lnTo>
                <a:lnTo>
                  <a:pt x="1263" y="178"/>
                </a:lnTo>
                <a:lnTo>
                  <a:pt x="1250" y="157"/>
                </a:lnTo>
                <a:lnTo>
                  <a:pt x="1231" y="140"/>
                </a:lnTo>
                <a:lnTo>
                  <a:pt x="1210" y="126"/>
                </a:lnTo>
                <a:lnTo>
                  <a:pt x="1185" y="118"/>
                </a:lnTo>
                <a:lnTo>
                  <a:pt x="1158" y="115"/>
                </a:lnTo>
                <a:close/>
                <a:moveTo>
                  <a:pt x="1158" y="0"/>
                </a:moveTo>
                <a:lnTo>
                  <a:pt x="1196" y="3"/>
                </a:lnTo>
                <a:lnTo>
                  <a:pt x="1233" y="12"/>
                </a:lnTo>
                <a:lnTo>
                  <a:pt x="1265" y="25"/>
                </a:lnTo>
                <a:lnTo>
                  <a:pt x="1296" y="45"/>
                </a:lnTo>
                <a:lnTo>
                  <a:pt x="1323" y="67"/>
                </a:lnTo>
                <a:lnTo>
                  <a:pt x="1345" y="94"/>
                </a:lnTo>
                <a:lnTo>
                  <a:pt x="1365" y="124"/>
                </a:lnTo>
                <a:lnTo>
                  <a:pt x="1379" y="157"/>
                </a:lnTo>
                <a:lnTo>
                  <a:pt x="1387" y="192"/>
                </a:lnTo>
                <a:lnTo>
                  <a:pt x="1391" y="229"/>
                </a:lnTo>
                <a:lnTo>
                  <a:pt x="1391" y="1515"/>
                </a:lnTo>
                <a:lnTo>
                  <a:pt x="1393" y="1526"/>
                </a:lnTo>
                <a:lnTo>
                  <a:pt x="1399" y="1535"/>
                </a:lnTo>
                <a:lnTo>
                  <a:pt x="1408" y="1541"/>
                </a:lnTo>
                <a:lnTo>
                  <a:pt x="1420" y="1543"/>
                </a:lnTo>
                <a:lnTo>
                  <a:pt x="1430" y="1541"/>
                </a:lnTo>
                <a:lnTo>
                  <a:pt x="1440" y="1535"/>
                </a:lnTo>
                <a:lnTo>
                  <a:pt x="1446" y="1526"/>
                </a:lnTo>
                <a:lnTo>
                  <a:pt x="1449" y="1515"/>
                </a:lnTo>
                <a:lnTo>
                  <a:pt x="1449" y="629"/>
                </a:lnTo>
                <a:lnTo>
                  <a:pt x="1452" y="592"/>
                </a:lnTo>
                <a:lnTo>
                  <a:pt x="1460" y="557"/>
                </a:lnTo>
                <a:lnTo>
                  <a:pt x="1474" y="524"/>
                </a:lnTo>
                <a:lnTo>
                  <a:pt x="1493" y="494"/>
                </a:lnTo>
                <a:lnTo>
                  <a:pt x="1516" y="468"/>
                </a:lnTo>
                <a:lnTo>
                  <a:pt x="1543" y="444"/>
                </a:lnTo>
                <a:lnTo>
                  <a:pt x="1573" y="426"/>
                </a:lnTo>
                <a:lnTo>
                  <a:pt x="1607" y="413"/>
                </a:lnTo>
                <a:lnTo>
                  <a:pt x="1642" y="403"/>
                </a:lnTo>
                <a:lnTo>
                  <a:pt x="1680" y="401"/>
                </a:lnTo>
                <a:lnTo>
                  <a:pt x="1717" y="403"/>
                </a:lnTo>
                <a:lnTo>
                  <a:pt x="1753" y="413"/>
                </a:lnTo>
                <a:lnTo>
                  <a:pt x="1786" y="426"/>
                </a:lnTo>
                <a:lnTo>
                  <a:pt x="1817" y="444"/>
                </a:lnTo>
                <a:lnTo>
                  <a:pt x="1844" y="468"/>
                </a:lnTo>
                <a:lnTo>
                  <a:pt x="1867" y="494"/>
                </a:lnTo>
                <a:lnTo>
                  <a:pt x="1886" y="524"/>
                </a:lnTo>
                <a:lnTo>
                  <a:pt x="1900" y="557"/>
                </a:lnTo>
                <a:lnTo>
                  <a:pt x="1908" y="592"/>
                </a:lnTo>
                <a:lnTo>
                  <a:pt x="1912" y="629"/>
                </a:lnTo>
                <a:lnTo>
                  <a:pt x="1912" y="1894"/>
                </a:lnTo>
                <a:lnTo>
                  <a:pt x="1912" y="1927"/>
                </a:lnTo>
                <a:lnTo>
                  <a:pt x="1913" y="1956"/>
                </a:lnTo>
                <a:lnTo>
                  <a:pt x="1913" y="1980"/>
                </a:lnTo>
                <a:lnTo>
                  <a:pt x="1937" y="1973"/>
                </a:lnTo>
                <a:lnTo>
                  <a:pt x="1960" y="1960"/>
                </a:lnTo>
                <a:lnTo>
                  <a:pt x="1980" y="1942"/>
                </a:lnTo>
                <a:lnTo>
                  <a:pt x="1997" y="1920"/>
                </a:lnTo>
                <a:lnTo>
                  <a:pt x="2031" y="1864"/>
                </a:lnTo>
                <a:lnTo>
                  <a:pt x="2066" y="1813"/>
                </a:lnTo>
                <a:lnTo>
                  <a:pt x="2103" y="1767"/>
                </a:lnTo>
                <a:lnTo>
                  <a:pt x="2138" y="1726"/>
                </a:lnTo>
                <a:lnTo>
                  <a:pt x="2175" y="1690"/>
                </a:lnTo>
                <a:lnTo>
                  <a:pt x="2209" y="1657"/>
                </a:lnTo>
                <a:lnTo>
                  <a:pt x="2243" y="1629"/>
                </a:lnTo>
                <a:lnTo>
                  <a:pt x="2274" y="1605"/>
                </a:lnTo>
                <a:lnTo>
                  <a:pt x="2303" y="1585"/>
                </a:lnTo>
                <a:lnTo>
                  <a:pt x="2344" y="1560"/>
                </a:lnTo>
                <a:lnTo>
                  <a:pt x="2386" y="1539"/>
                </a:lnTo>
                <a:lnTo>
                  <a:pt x="2430" y="1521"/>
                </a:lnTo>
                <a:lnTo>
                  <a:pt x="2475" y="1506"/>
                </a:lnTo>
                <a:lnTo>
                  <a:pt x="2520" y="1495"/>
                </a:lnTo>
                <a:lnTo>
                  <a:pt x="2564" y="1488"/>
                </a:lnTo>
                <a:lnTo>
                  <a:pt x="2606" y="1486"/>
                </a:lnTo>
                <a:lnTo>
                  <a:pt x="2607" y="1486"/>
                </a:lnTo>
                <a:lnTo>
                  <a:pt x="2636" y="1489"/>
                </a:lnTo>
                <a:lnTo>
                  <a:pt x="2663" y="1497"/>
                </a:lnTo>
                <a:lnTo>
                  <a:pt x="2688" y="1509"/>
                </a:lnTo>
                <a:lnTo>
                  <a:pt x="2708" y="1527"/>
                </a:lnTo>
                <a:lnTo>
                  <a:pt x="2725" y="1550"/>
                </a:lnTo>
                <a:lnTo>
                  <a:pt x="2737" y="1574"/>
                </a:lnTo>
                <a:lnTo>
                  <a:pt x="2745" y="1599"/>
                </a:lnTo>
                <a:lnTo>
                  <a:pt x="2749" y="1625"/>
                </a:lnTo>
                <a:lnTo>
                  <a:pt x="2750" y="1649"/>
                </a:lnTo>
                <a:lnTo>
                  <a:pt x="2749" y="1673"/>
                </a:lnTo>
                <a:lnTo>
                  <a:pt x="2747" y="1693"/>
                </a:lnTo>
                <a:lnTo>
                  <a:pt x="2742" y="1710"/>
                </a:lnTo>
                <a:lnTo>
                  <a:pt x="2738" y="1721"/>
                </a:lnTo>
                <a:lnTo>
                  <a:pt x="2722" y="1749"/>
                </a:lnTo>
                <a:lnTo>
                  <a:pt x="2705" y="1778"/>
                </a:lnTo>
                <a:lnTo>
                  <a:pt x="2683" y="1806"/>
                </a:lnTo>
                <a:lnTo>
                  <a:pt x="2660" y="1833"/>
                </a:lnTo>
                <a:lnTo>
                  <a:pt x="2632" y="1858"/>
                </a:lnTo>
                <a:lnTo>
                  <a:pt x="2598" y="1889"/>
                </a:lnTo>
                <a:lnTo>
                  <a:pt x="2566" y="1925"/>
                </a:lnTo>
                <a:lnTo>
                  <a:pt x="2533" y="1967"/>
                </a:lnTo>
                <a:lnTo>
                  <a:pt x="2502" y="2016"/>
                </a:lnTo>
                <a:lnTo>
                  <a:pt x="2471" y="2069"/>
                </a:lnTo>
                <a:lnTo>
                  <a:pt x="2465" y="2080"/>
                </a:lnTo>
                <a:lnTo>
                  <a:pt x="2457" y="2094"/>
                </a:lnTo>
                <a:lnTo>
                  <a:pt x="2445" y="2113"/>
                </a:lnTo>
                <a:lnTo>
                  <a:pt x="2431" y="2135"/>
                </a:lnTo>
                <a:lnTo>
                  <a:pt x="2415" y="2162"/>
                </a:lnTo>
                <a:lnTo>
                  <a:pt x="2396" y="2191"/>
                </a:lnTo>
                <a:lnTo>
                  <a:pt x="2376" y="2224"/>
                </a:lnTo>
                <a:lnTo>
                  <a:pt x="2352" y="2259"/>
                </a:lnTo>
                <a:lnTo>
                  <a:pt x="2328" y="2298"/>
                </a:lnTo>
                <a:lnTo>
                  <a:pt x="2302" y="2339"/>
                </a:lnTo>
                <a:lnTo>
                  <a:pt x="2274" y="2383"/>
                </a:lnTo>
                <a:lnTo>
                  <a:pt x="2245" y="2429"/>
                </a:lnTo>
                <a:lnTo>
                  <a:pt x="2214" y="2475"/>
                </a:lnTo>
                <a:lnTo>
                  <a:pt x="2181" y="2525"/>
                </a:lnTo>
                <a:lnTo>
                  <a:pt x="2149" y="2576"/>
                </a:lnTo>
                <a:lnTo>
                  <a:pt x="2116" y="2628"/>
                </a:lnTo>
                <a:lnTo>
                  <a:pt x="2092" y="2665"/>
                </a:lnTo>
                <a:lnTo>
                  <a:pt x="2070" y="2700"/>
                </a:lnTo>
                <a:lnTo>
                  <a:pt x="2048" y="2733"/>
                </a:lnTo>
                <a:lnTo>
                  <a:pt x="2028" y="2764"/>
                </a:lnTo>
                <a:lnTo>
                  <a:pt x="2011" y="2793"/>
                </a:lnTo>
                <a:lnTo>
                  <a:pt x="1994" y="2817"/>
                </a:lnTo>
                <a:lnTo>
                  <a:pt x="1980" y="2839"/>
                </a:lnTo>
                <a:lnTo>
                  <a:pt x="1969" y="2857"/>
                </a:lnTo>
                <a:lnTo>
                  <a:pt x="1959" y="2871"/>
                </a:lnTo>
                <a:lnTo>
                  <a:pt x="1922" y="2932"/>
                </a:lnTo>
                <a:lnTo>
                  <a:pt x="1881" y="2989"/>
                </a:lnTo>
                <a:lnTo>
                  <a:pt x="1833" y="3043"/>
                </a:lnTo>
                <a:lnTo>
                  <a:pt x="1783" y="3093"/>
                </a:lnTo>
                <a:lnTo>
                  <a:pt x="1729" y="3139"/>
                </a:lnTo>
                <a:lnTo>
                  <a:pt x="1671" y="3183"/>
                </a:lnTo>
                <a:lnTo>
                  <a:pt x="1610" y="3222"/>
                </a:lnTo>
                <a:lnTo>
                  <a:pt x="1546" y="3257"/>
                </a:lnTo>
                <a:lnTo>
                  <a:pt x="1479" y="3288"/>
                </a:lnTo>
                <a:lnTo>
                  <a:pt x="1410" y="3313"/>
                </a:lnTo>
                <a:lnTo>
                  <a:pt x="1338" y="3336"/>
                </a:lnTo>
                <a:lnTo>
                  <a:pt x="1264" y="3353"/>
                </a:lnTo>
                <a:lnTo>
                  <a:pt x="1187" y="3365"/>
                </a:lnTo>
                <a:lnTo>
                  <a:pt x="1110" y="3373"/>
                </a:lnTo>
                <a:lnTo>
                  <a:pt x="1032" y="3376"/>
                </a:lnTo>
                <a:lnTo>
                  <a:pt x="982" y="3375"/>
                </a:lnTo>
                <a:lnTo>
                  <a:pt x="933" y="3374"/>
                </a:lnTo>
                <a:lnTo>
                  <a:pt x="883" y="3372"/>
                </a:lnTo>
                <a:lnTo>
                  <a:pt x="834" y="3367"/>
                </a:lnTo>
                <a:lnTo>
                  <a:pt x="784" y="3363"/>
                </a:lnTo>
                <a:lnTo>
                  <a:pt x="736" y="3357"/>
                </a:lnTo>
                <a:lnTo>
                  <a:pt x="689" y="3348"/>
                </a:lnTo>
                <a:lnTo>
                  <a:pt x="641" y="3339"/>
                </a:lnTo>
                <a:lnTo>
                  <a:pt x="594" y="3327"/>
                </a:lnTo>
                <a:lnTo>
                  <a:pt x="549" y="3313"/>
                </a:lnTo>
                <a:lnTo>
                  <a:pt x="504" y="3297"/>
                </a:lnTo>
                <a:lnTo>
                  <a:pt x="461" y="3278"/>
                </a:lnTo>
                <a:lnTo>
                  <a:pt x="418" y="3258"/>
                </a:lnTo>
                <a:lnTo>
                  <a:pt x="377" y="3235"/>
                </a:lnTo>
                <a:lnTo>
                  <a:pt x="338" y="3208"/>
                </a:lnTo>
                <a:lnTo>
                  <a:pt x="300" y="3179"/>
                </a:lnTo>
                <a:lnTo>
                  <a:pt x="264" y="3147"/>
                </a:lnTo>
                <a:lnTo>
                  <a:pt x="230" y="3112"/>
                </a:lnTo>
                <a:lnTo>
                  <a:pt x="197" y="3073"/>
                </a:lnTo>
                <a:lnTo>
                  <a:pt x="166" y="3030"/>
                </a:lnTo>
                <a:lnTo>
                  <a:pt x="137" y="2985"/>
                </a:lnTo>
                <a:lnTo>
                  <a:pt x="112" y="2935"/>
                </a:lnTo>
                <a:lnTo>
                  <a:pt x="88" y="2881"/>
                </a:lnTo>
                <a:lnTo>
                  <a:pt x="67" y="2823"/>
                </a:lnTo>
                <a:lnTo>
                  <a:pt x="47" y="2762"/>
                </a:lnTo>
                <a:lnTo>
                  <a:pt x="31" y="2695"/>
                </a:lnTo>
                <a:lnTo>
                  <a:pt x="18" y="2624"/>
                </a:lnTo>
                <a:lnTo>
                  <a:pt x="7" y="2549"/>
                </a:lnTo>
                <a:lnTo>
                  <a:pt x="0" y="2469"/>
                </a:lnTo>
                <a:lnTo>
                  <a:pt x="0" y="914"/>
                </a:lnTo>
                <a:lnTo>
                  <a:pt x="3" y="879"/>
                </a:lnTo>
                <a:lnTo>
                  <a:pt x="13" y="845"/>
                </a:lnTo>
                <a:lnTo>
                  <a:pt x="28" y="814"/>
                </a:lnTo>
                <a:lnTo>
                  <a:pt x="48" y="786"/>
                </a:lnTo>
                <a:lnTo>
                  <a:pt x="73" y="762"/>
                </a:lnTo>
                <a:lnTo>
                  <a:pt x="101" y="742"/>
                </a:lnTo>
                <a:lnTo>
                  <a:pt x="132" y="728"/>
                </a:lnTo>
                <a:lnTo>
                  <a:pt x="166" y="718"/>
                </a:lnTo>
                <a:lnTo>
                  <a:pt x="203" y="715"/>
                </a:lnTo>
                <a:lnTo>
                  <a:pt x="240" y="718"/>
                </a:lnTo>
                <a:lnTo>
                  <a:pt x="274" y="728"/>
                </a:lnTo>
                <a:lnTo>
                  <a:pt x="306" y="742"/>
                </a:lnTo>
                <a:lnTo>
                  <a:pt x="334" y="762"/>
                </a:lnTo>
                <a:lnTo>
                  <a:pt x="359" y="786"/>
                </a:lnTo>
                <a:lnTo>
                  <a:pt x="378" y="814"/>
                </a:lnTo>
                <a:lnTo>
                  <a:pt x="393" y="845"/>
                </a:lnTo>
                <a:lnTo>
                  <a:pt x="403" y="879"/>
                </a:lnTo>
                <a:lnTo>
                  <a:pt x="406" y="914"/>
                </a:lnTo>
                <a:lnTo>
                  <a:pt x="406" y="1629"/>
                </a:lnTo>
                <a:lnTo>
                  <a:pt x="408" y="1640"/>
                </a:lnTo>
                <a:lnTo>
                  <a:pt x="415" y="1649"/>
                </a:lnTo>
                <a:lnTo>
                  <a:pt x="424" y="1656"/>
                </a:lnTo>
                <a:lnTo>
                  <a:pt x="435" y="1658"/>
                </a:lnTo>
                <a:lnTo>
                  <a:pt x="446" y="1656"/>
                </a:lnTo>
                <a:lnTo>
                  <a:pt x="456" y="1649"/>
                </a:lnTo>
                <a:lnTo>
                  <a:pt x="462" y="1640"/>
                </a:lnTo>
                <a:lnTo>
                  <a:pt x="464" y="1629"/>
                </a:lnTo>
                <a:lnTo>
                  <a:pt x="464" y="486"/>
                </a:lnTo>
                <a:lnTo>
                  <a:pt x="467" y="450"/>
                </a:lnTo>
                <a:lnTo>
                  <a:pt x="477" y="417"/>
                </a:lnTo>
                <a:lnTo>
                  <a:pt x="492" y="385"/>
                </a:lnTo>
                <a:lnTo>
                  <a:pt x="511" y="357"/>
                </a:lnTo>
                <a:lnTo>
                  <a:pt x="536" y="333"/>
                </a:lnTo>
                <a:lnTo>
                  <a:pt x="564" y="314"/>
                </a:lnTo>
                <a:lnTo>
                  <a:pt x="596" y="299"/>
                </a:lnTo>
                <a:lnTo>
                  <a:pt x="631" y="290"/>
                </a:lnTo>
                <a:lnTo>
                  <a:pt x="666" y="286"/>
                </a:lnTo>
                <a:lnTo>
                  <a:pt x="703" y="290"/>
                </a:lnTo>
                <a:lnTo>
                  <a:pt x="737" y="299"/>
                </a:lnTo>
                <a:lnTo>
                  <a:pt x="769" y="314"/>
                </a:lnTo>
                <a:lnTo>
                  <a:pt x="797" y="333"/>
                </a:lnTo>
                <a:lnTo>
                  <a:pt x="822" y="357"/>
                </a:lnTo>
                <a:lnTo>
                  <a:pt x="841" y="385"/>
                </a:lnTo>
                <a:lnTo>
                  <a:pt x="856" y="417"/>
                </a:lnTo>
                <a:lnTo>
                  <a:pt x="866" y="450"/>
                </a:lnTo>
                <a:lnTo>
                  <a:pt x="869" y="486"/>
                </a:lnTo>
                <a:lnTo>
                  <a:pt x="869" y="1515"/>
                </a:lnTo>
                <a:lnTo>
                  <a:pt x="871" y="1526"/>
                </a:lnTo>
                <a:lnTo>
                  <a:pt x="878" y="1535"/>
                </a:lnTo>
                <a:lnTo>
                  <a:pt x="888" y="1541"/>
                </a:lnTo>
                <a:lnTo>
                  <a:pt x="898" y="1543"/>
                </a:lnTo>
                <a:lnTo>
                  <a:pt x="909" y="1541"/>
                </a:lnTo>
                <a:lnTo>
                  <a:pt x="919" y="1535"/>
                </a:lnTo>
                <a:lnTo>
                  <a:pt x="925" y="1526"/>
                </a:lnTo>
                <a:lnTo>
                  <a:pt x="927" y="1515"/>
                </a:lnTo>
                <a:lnTo>
                  <a:pt x="927" y="229"/>
                </a:lnTo>
                <a:lnTo>
                  <a:pt x="931" y="192"/>
                </a:lnTo>
                <a:lnTo>
                  <a:pt x="939" y="157"/>
                </a:lnTo>
                <a:lnTo>
                  <a:pt x="953" y="124"/>
                </a:lnTo>
                <a:lnTo>
                  <a:pt x="972" y="94"/>
                </a:lnTo>
                <a:lnTo>
                  <a:pt x="995" y="67"/>
                </a:lnTo>
                <a:lnTo>
                  <a:pt x="1022" y="45"/>
                </a:lnTo>
                <a:lnTo>
                  <a:pt x="1053" y="25"/>
                </a:lnTo>
                <a:lnTo>
                  <a:pt x="1085" y="12"/>
                </a:lnTo>
                <a:lnTo>
                  <a:pt x="1122" y="3"/>
                </a:lnTo>
                <a:lnTo>
                  <a:pt x="11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" name="Freeform 655"/>
          <p:cNvSpPr>
            <a:spLocks noEditPoints="1"/>
          </p:cNvSpPr>
          <p:nvPr/>
        </p:nvSpPr>
        <p:spPr bwMode="auto">
          <a:xfrm>
            <a:off x="4706494" y="3732919"/>
            <a:ext cx="533400" cy="533400"/>
          </a:xfrm>
          <a:custGeom>
            <a:avLst/>
            <a:gdLst>
              <a:gd name="T0" fmla="*/ 1369 w 3357"/>
              <a:gd name="T1" fmla="*/ 1979 h 3356"/>
              <a:gd name="T2" fmla="*/ 1342 w 3357"/>
              <a:gd name="T3" fmla="*/ 1998 h 3356"/>
              <a:gd name="T4" fmla="*/ 1331 w 3357"/>
              <a:gd name="T5" fmla="*/ 2030 h 3356"/>
              <a:gd name="T6" fmla="*/ 2026 w 3357"/>
              <a:gd name="T7" fmla="*/ 3241 h 3356"/>
              <a:gd name="T8" fmla="*/ 2024 w 3357"/>
              <a:gd name="T9" fmla="*/ 2014 h 3356"/>
              <a:gd name="T10" fmla="*/ 2004 w 3357"/>
              <a:gd name="T11" fmla="*/ 1986 h 3356"/>
              <a:gd name="T12" fmla="*/ 1972 w 3357"/>
              <a:gd name="T13" fmla="*/ 1976 h 3356"/>
              <a:gd name="T14" fmla="*/ 2373 w 3357"/>
              <a:gd name="T15" fmla="*/ 423 h 3356"/>
              <a:gd name="T16" fmla="*/ 2720 w 3357"/>
              <a:gd name="T17" fmla="*/ 961 h 3356"/>
              <a:gd name="T18" fmla="*/ 2373 w 3357"/>
              <a:gd name="T19" fmla="*/ 423 h 3356"/>
              <a:gd name="T20" fmla="*/ 405 w 3357"/>
              <a:gd name="T21" fmla="*/ 1332 h 3356"/>
              <a:gd name="T22" fmla="*/ 1215 w 3357"/>
              <a:gd name="T23" fmla="*/ 3241 h 3356"/>
              <a:gd name="T24" fmla="*/ 1219 w 3357"/>
              <a:gd name="T25" fmla="*/ 2000 h 3356"/>
              <a:gd name="T26" fmla="*/ 1239 w 3357"/>
              <a:gd name="T27" fmla="*/ 1945 h 3356"/>
              <a:gd name="T28" fmla="*/ 1276 w 3357"/>
              <a:gd name="T29" fmla="*/ 1901 h 3356"/>
              <a:gd name="T30" fmla="*/ 1327 w 3357"/>
              <a:gd name="T31" fmla="*/ 1871 h 3356"/>
              <a:gd name="T32" fmla="*/ 1386 w 3357"/>
              <a:gd name="T33" fmla="*/ 1861 h 3356"/>
              <a:gd name="T34" fmla="*/ 2002 w 3357"/>
              <a:gd name="T35" fmla="*/ 1864 h 3356"/>
              <a:gd name="T36" fmla="*/ 2057 w 3357"/>
              <a:gd name="T37" fmla="*/ 1884 h 3356"/>
              <a:gd name="T38" fmla="*/ 2101 w 3357"/>
              <a:gd name="T39" fmla="*/ 1922 h 3356"/>
              <a:gd name="T40" fmla="*/ 2131 w 3357"/>
              <a:gd name="T41" fmla="*/ 1971 h 3356"/>
              <a:gd name="T42" fmla="*/ 2141 w 3357"/>
              <a:gd name="T43" fmla="*/ 2030 h 3356"/>
              <a:gd name="T44" fmla="*/ 2952 w 3357"/>
              <a:gd name="T45" fmla="*/ 3241 h 3356"/>
              <a:gd name="T46" fmla="*/ 2836 w 3357"/>
              <a:gd name="T47" fmla="*/ 1225 h 3356"/>
              <a:gd name="T48" fmla="*/ 1678 w 3357"/>
              <a:gd name="T49" fmla="*/ 157 h 3356"/>
              <a:gd name="T50" fmla="*/ 2257 w 3357"/>
              <a:gd name="T51" fmla="*/ 534 h 3356"/>
              <a:gd name="T52" fmla="*/ 2836 w 3357"/>
              <a:gd name="T53" fmla="*/ 308 h 3356"/>
              <a:gd name="T54" fmla="*/ 3339 w 3357"/>
              <a:gd name="T55" fmla="*/ 1532 h 3356"/>
              <a:gd name="T56" fmla="*/ 3355 w 3357"/>
              <a:gd name="T57" fmla="*/ 1557 h 3356"/>
              <a:gd name="T58" fmla="*/ 3356 w 3357"/>
              <a:gd name="T59" fmla="*/ 1586 h 3356"/>
              <a:gd name="T60" fmla="*/ 3342 w 3357"/>
              <a:gd name="T61" fmla="*/ 1613 h 3356"/>
              <a:gd name="T62" fmla="*/ 3315 w 3357"/>
              <a:gd name="T63" fmla="*/ 1629 h 3356"/>
              <a:gd name="T64" fmla="*/ 3285 w 3357"/>
              <a:gd name="T65" fmla="*/ 1630 h 3356"/>
              <a:gd name="T66" fmla="*/ 3260 w 3357"/>
              <a:gd name="T67" fmla="*/ 1615 h 3356"/>
              <a:gd name="T68" fmla="*/ 3067 w 3357"/>
              <a:gd name="T69" fmla="*/ 3356 h 3356"/>
              <a:gd name="T70" fmla="*/ 289 w 3357"/>
              <a:gd name="T71" fmla="*/ 1439 h 3356"/>
              <a:gd name="T72" fmla="*/ 85 w 3357"/>
              <a:gd name="T73" fmla="*/ 1625 h 3356"/>
              <a:gd name="T74" fmla="*/ 56 w 3357"/>
              <a:gd name="T75" fmla="*/ 1631 h 3356"/>
              <a:gd name="T76" fmla="*/ 28 w 3357"/>
              <a:gd name="T77" fmla="*/ 1623 h 3356"/>
              <a:gd name="T78" fmla="*/ 7 w 3357"/>
              <a:gd name="T79" fmla="*/ 1601 h 3356"/>
              <a:gd name="T80" fmla="*/ 0 w 3357"/>
              <a:gd name="T81" fmla="*/ 1571 h 3356"/>
              <a:gd name="T82" fmla="*/ 9 w 3357"/>
              <a:gd name="T83" fmla="*/ 1543 h 3356"/>
              <a:gd name="T84" fmla="*/ 1678 w 3357"/>
              <a:gd name="T85" fmla="*/ 0 h 3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357" h="3356">
                <a:moveTo>
                  <a:pt x="1386" y="1976"/>
                </a:moveTo>
                <a:lnTo>
                  <a:pt x="1369" y="1979"/>
                </a:lnTo>
                <a:lnTo>
                  <a:pt x="1353" y="1986"/>
                </a:lnTo>
                <a:lnTo>
                  <a:pt x="1342" y="1998"/>
                </a:lnTo>
                <a:lnTo>
                  <a:pt x="1334" y="2014"/>
                </a:lnTo>
                <a:lnTo>
                  <a:pt x="1331" y="2030"/>
                </a:lnTo>
                <a:lnTo>
                  <a:pt x="1331" y="3241"/>
                </a:lnTo>
                <a:lnTo>
                  <a:pt x="2026" y="3241"/>
                </a:lnTo>
                <a:lnTo>
                  <a:pt x="2026" y="2030"/>
                </a:lnTo>
                <a:lnTo>
                  <a:pt x="2024" y="2014"/>
                </a:lnTo>
                <a:lnTo>
                  <a:pt x="2015" y="1998"/>
                </a:lnTo>
                <a:lnTo>
                  <a:pt x="2004" y="1986"/>
                </a:lnTo>
                <a:lnTo>
                  <a:pt x="1989" y="1979"/>
                </a:lnTo>
                <a:lnTo>
                  <a:pt x="1972" y="1976"/>
                </a:lnTo>
                <a:lnTo>
                  <a:pt x="1386" y="1976"/>
                </a:lnTo>
                <a:close/>
                <a:moveTo>
                  <a:pt x="2373" y="423"/>
                </a:moveTo>
                <a:lnTo>
                  <a:pt x="2373" y="641"/>
                </a:lnTo>
                <a:lnTo>
                  <a:pt x="2720" y="961"/>
                </a:lnTo>
                <a:lnTo>
                  <a:pt x="2720" y="423"/>
                </a:lnTo>
                <a:lnTo>
                  <a:pt x="2373" y="423"/>
                </a:lnTo>
                <a:close/>
                <a:moveTo>
                  <a:pt x="1678" y="157"/>
                </a:moveTo>
                <a:lnTo>
                  <a:pt x="405" y="1332"/>
                </a:lnTo>
                <a:lnTo>
                  <a:pt x="405" y="3241"/>
                </a:lnTo>
                <a:lnTo>
                  <a:pt x="1215" y="3241"/>
                </a:lnTo>
                <a:lnTo>
                  <a:pt x="1215" y="2030"/>
                </a:lnTo>
                <a:lnTo>
                  <a:pt x="1219" y="2000"/>
                </a:lnTo>
                <a:lnTo>
                  <a:pt x="1227" y="1971"/>
                </a:lnTo>
                <a:lnTo>
                  <a:pt x="1239" y="1945"/>
                </a:lnTo>
                <a:lnTo>
                  <a:pt x="1255" y="1922"/>
                </a:lnTo>
                <a:lnTo>
                  <a:pt x="1276" y="1901"/>
                </a:lnTo>
                <a:lnTo>
                  <a:pt x="1300" y="1884"/>
                </a:lnTo>
                <a:lnTo>
                  <a:pt x="1327" y="1871"/>
                </a:lnTo>
                <a:lnTo>
                  <a:pt x="1355" y="1864"/>
                </a:lnTo>
                <a:lnTo>
                  <a:pt x="1386" y="1861"/>
                </a:lnTo>
                <a:lnTo>
                  <a:pt x="1972" y="1861"/>
                </a:lnTo>
                <a:lnTo>
                  <a:pt x="2002" y="1864"/>
                </a:lnTo>
                <a:lnTo>
                  <a:pt x="2031" y="1871"/>
                </a:lnTo>
                <a:lnTo>
                  <a:pt x="2057" y="1884"/>
                </a:lnTo>
                <a:lnTo>
                  <a:pt x="2081" y="1901"/>
                </a:lnTo>
                <a:lnTo>
                  <a:pt x="2101" y="1922"/>
                </a:lnTo>
                <a:lnTo>
                  <a:pt x="2118" y="1945"/>
                </a:lnTo>
                <a:lnTo>
                  <a:pt x="2131" y="1971"/>
                </a:lnTo>
                <a:lnTo>
                  <a:pt x="2139" y="2000"/>
                </a:lnTo>
                <a:lnTo>
                  <a:pt x="2141" y="2030"/>
                </a:lnTo>
                <a:lnTo>
                  <a:pt x="2141" y="3241"/>
                </a:lnTo>
                <a:lnTo>
                  <a:pt x="2952" y="3241"/>
                </a:lnTo>
                <a:lnTo>
                  <a:pt x="2952" y="1332"/>
                </a:lnTo>
                <a:lnTo>
                  <a:pt x="2836" y="1225"/>
                </a:lnTo>
                <a:lnTo>
                  <a:pt x="2505" y="920"/>
                </a:lnTo>
                <a:lnTo>
                  <a:pt x="1678" y="157"/>
                </a:lnTo>
                <a:close/>
                <a:moveTo>
                  <a:pt x="1678" y="0"/>
                </a:moveTo>
                <a:lnTo>
                  <a:pt x="2257" y="534"/>
                </a:lnTo>
                <a:lnTo>
                  <a:pt x="2257" y="308"/>
                </a:lnTo>
                <a:lnTo>
                  <a:pt x="2836" y="308"/>
                </a:lnTo>
                <a:lnTo>
                  <a:pt x="2836" y="1067"/>
                </a:lnTo>
                <a:lnTo>
                  <a:pt x="3339" y="1532"/>
                </a:lnTo>
                <a:lnTo>
                  <a:pt x="3348" y="1543"/>
                </a:lnTo>
                <a:lnTo>
                  <a:pt x="3355" y="1557"/>
                </a:lnTo>
                <a:lnTo>
                  <a:pt x="3357" y="1571"/>
                </a:lnTo>
                <a:lnTo>
                  <a:pt x="3356" y="1586"/>
                </a:lnTo>
                <a:lnTo>
                  <a:pt x="3350" y="1601"/>
                </a:lnTo>
                <a:lnTo>
                  <a:pt x="3342" y="1613"/>
                </a:lnTo>
                <a:lnTo>
                  <a:pt x="3329" y="1623"/>
                </a:lnTo>
                <a:lnTo>
                  <a:pt x="3315" y="1629"/>
                </a:lnTo>
                <a:lnTo>
                  <a:pt x="3300" y="1631"/>
                </a:lnTo>
                <a:lnTo>
                  <a:pt x="3285" y="1630"/>
                </a:lnTo>
                <a:lnTo>
                  <a:pt x="3272" y="1625"/>
                </a:lnTo>
                <a:lnTo>
                  <a:pt x="3260" y="1615"/>
                </a:lnTo>
                <a:lnTo>
                  <a:pt x="3067" y="1439"/>
                </a:lnTo>
                <a:lnTo>
                  <a:pt x="3067" y="3356"/>
                </a:lnTo>
                <a:lnTo>
                  <a:pt x="289" y="3356"/>
                </a:lnTo>
                <a:lnTo>
                  <a:pt x="289" y="1439"/>
                </a:lnTo>
                <a:lnTo>
                  <a:pt x="98" y="1615"/>
                </a:lnTo>
                <a:lnTo>
                  <a:pt x="85" y="1625"/>
                </a:lnTo>
                <a:lnTo>
                  <a:pt x="70" y="1630"/>
                </a:lnTo>
                <a:lnTo>
                  <a:pt x="56" y="1631"/>
                </a:lnTo>
                <a:lnTo>
                  <a:pt x="42" y="1629"/>
                </a:lnTo>
                <a:lnTo>
                  <a:pt x="28" y="1623"/>
                </a:lnTo>
                <a:lnTo>
                  <a:pt x="16" y="1613"/>
                </a:lnTo>
                <a:lnTo>
                  <a:pt x="7" y="1601"/>
                </a:lnTo>
                <a:lnTo>
                  <a:pt x="2" y="1586"/>
                </a:lnTo>
                <a:lnTo>
                  <a:pt x="0" y="1571"/>
                </a:lnTo>
                <a:lnTo>
                  <a:pt x="3" y="1557"/>
                </a:lnTo>
                <a:lnTo>
                  <a:pt x="9" y="1543"/>
                </a:lnTo>
                <a:lnTo>
                  <a:pt x="19" y="1532"/>
                </a:lnTo>
                <a:lnTo>
                  <a:pt x="167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" name="Freeform 660"/>
          <p:cNvSpPr>
            <a:spLocks noEditPoints="1"/>
          </p:cNvSpPr>
          <p:nvPr/>
        </p:nvSpPr>
        <p:spPr bwMode="auto">
          <a:xfrm>
            <a:off x="3771000" y="3732919"/>
            <a:ext cx="533400" cy="533400"/>
          </a:xfrm>
          <a:custGeom>
            <a:avLst/>
            <a:gdLst>
              <a:gd name="T0" fmla="*/ 1632 w 3357"/>
              <a:gd name="T1" fmla="*/ 1979 h 3356"/>
              <a:gd name="T2" fmla="*/ 1544 w 3357"/>
              <a:gd name="T3" fmla="*/ 2003 h 3356"/>
              <a:gd name="T4" fmla="*/ 1467 w 3357"/>
              <a:gd name="T5" fmla="*/ 2048 h 3356"/>
              <a:gd name="T6" fmla="*/ 1404 w 3357"/>
              <a:gd name="T7" fmla="*/ 2111 h 3356"/>
              <a:gd name="T8" fmla="*/ 1358 w 3357"/>
              <a:gd name="T9" fmla="*/ 2187 h 3356"/>
              <a:gd name="T10" fmla="*/ 1334 w 3357"/>
              <a:gd name="T11" fmla="*/ 2275 h 3356"/>
              <a:gd name="T12" fmla="*/ 1331 w 3357"/>
              <a:gd name="T13" fmla="*/ 3241 h 3356"/>
              <a:gd name="T14" fmla="*/ 2026 w 3357"/>
              <a:gd name="T15" fmla="*/ 2321 h 3356"/>
              <a:gd name="T16" fmla="*/ 2014 w 3357"/>
              <a:gd name="T17" fmla="*/ 2230 h 3356"/>
              <a:gd name="T18" fmla="*/ 1978 w 3357"/>
              <a:gd name="T19" fmla="*/ 2147 h 3356"/>
              <a:gd name="T20" fmla="*/ 1925 w 3357"/>
              <a:gd name="T21" fmla="*/ 2077 h 3356"/>
              <a:gd name="T22" fmla="*/ 1854 w 3357"/>
              <a:gd name="T23" fmla="*/ 2023 h 3356"/>
              <a:gd name="T24" fmla="*/ 1771 w 3357"/>
              <a:gd name="T25" fmla="*/ 1988 h 3356"/>
              <a:gd name="T26" fmla="*/ 1678 w 3357"/>
              <a:gd name="T27" fmla="*/ 1976 h 3356"/>
              <a:gd name="T28" fmla="*/ 405 w 3357"/>
              <a:gd name="T29" fmla="*/ 1332 h 3356"/>
              <a:gd name="T30" fmla="*/ 1215 w 3357"/>
              <a:gd name="T31" fmla="*/ 3241 h 3356"/>
              <a:gd name="T32" fmla="*/ 1219 w 3357"/>
              <a:gd name="T33" fmla="*/ 2268 h 3356"/>
              <a:gd name="T34" fmla="*/ 1243 w 3357"/>
              <a:gd name="T35" fmla="*/ 2166 h 3356"/>
              <a:gd name="T36" fmla="*/ 1288 w 3357"/>
              <a:gd name="T37" fmla="*/ 2075 h 3356"/>
              <a:gd name="T38" fmla="*/ 1351 w 3357"/>
              <a:gd name="T39" fmla="*/ 1996 h 3356"/>
              <a:gd name="T40" fmla="*/ 1431 w 3357"/>
              <a:gd name="T41" fmla="*/ 1933 h 3356"/>
              <a:gd name="T42" fmla="*/ 1523 w 3357"/>
              <a:gd name="T43" fmla="*/ 1888 h 3356"/>
              <a:gd name="T44" fmla="*/ 1625 w 3357"/>
              <a:gd name="T45" fmla="*/ 1864 h 3356"/>
              <a:gd name="T46" fmla="*/ 1733 w 3357"/>
              <a:gd name="T47" fmla="*/ 1864 h 3356"/>
              <a:gd name="T48" fmla="*/ 1835 w 3357"/>
              <a:gd name="T49" fmla="*/ 1888 h 3356"/>
              <a:gd name="T50" fmla="*/ 1927 w 3357"/>
              <a:gd name="T51" fmla="*/ 1933 h 3356"/>
              <a:gd name="T52" fmla="*/ 2006 w 3357"/>
              <a:gd name="T53" fmla="*/ 1996 h 3356"/>
              <a:gd name="T54" fmla="*/ 2070 w 3357"/>
              <a:gd name="T55" fmla="*/ 2075 h 3356"/>
              <a:gd name="T56" fmla="*/ 2115 w 3357"/>
              <a:gd name="T57" fmla="*/ 2166 h 3356"/>
              <a:gd name="T58" fmla="*/ 2138 w 3357"/>
              <a:gd name="T59" fmla="*/ 2268 h 3356"/>
              <a:gd name="T60" fmla="*/ 2141 w 3357"/>
              <a:gd name="T61" fmla="*/ 3241 h 3356"/>
              <a:gd name="T62" fmla="*/ 2952 w 3357"/>
              <a:gd name="T63" fmla="*/ 1332 h 3356"/>
              <a:gd name="T64" fmla="*/ 1678 w 3357"/>
              <a:gd name="T65" fmla="*/ 0 h 3356"/>
              <a:gd name="T66" fmla="*/ 3348 w 3357"/>
              <a:gd name="T67" fmla="*/ 1543 h 3356"/>
              <a:gd name="T68" fmla="*/ 3357 w 3357"/>
              <a:gd name="T69" fmla="*/ 1571 h 3356"/>
              <a:gd name="T70" fmla="*/ 3350 w 3357"/>
              <a:gd name="T71" fmla="*/ 1601 h 3356"/>
              <a:gd name="T72" fmla="*/ 3329 w 3357"/>
              <a:gd name="T73" fmla="*/ 1623 h 3356"/>
              <a:gd name="T74" fmla="*/ 3299 w 3357"/>
              <a:gd name="T75" fmla="*/ 1631 h 3356"/>
              <a:gd name="T76" fmla="*/ 3272 w 3357"/>
              <a:gd name="T77" fmla="*/ 1625 h 3356"/>
              <a:gd name="T78" fmla="*/ 3067 w 3357"/>
              <a:gd name="T79" fmla="*/ 1439 h 3356"/>
              <a:gd name="T80" fmla="*/ 289 w 3357"/>
              <a:gd name="T81" fmla="*/ 3356 h 3356"/>
              <a:gd name="T82" fmla="*/ 98 w 3357"/>
              <a:gd name="T83" fmla="*/ 1615 h 3356"/>
              <a:gd name="T84" fmla="*/ 70 w 3357"/>
              <a:gd name="T85" fmla="*/ 1630 h 3356"/>
              <a:gd name="T86" fmla="*/ 41 w 3357"/>
              <a:gd name="T87" fmla="*/ 1629 h 3356"/>
              <a:gd name="T88" fmla="*/ 16 w 3357"/>
              <a:gd name="T89" fmla="*/ 1613 h 3356"/>
              <a:gd name="T90" fmla="*/ 2 w 3357"/>
              <a:gd name="T91" fmla="*/ 1586 h 3356"/>
              <a:gd name="T92" fmla="*/ 3 w 3357"/>
              <a:gd name="T93" fmla="*/ 1557 h 3356"/>
              <a:gd name="T94" fmla="*/ 19 w 3357"/>
              <a:gd name="T95" fmla="*/ 1532 h 3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357" h="3356">
                <a:moveTo>
                  <a:pt x="1678" y="1976"/>
                </a:moveTo>
                <a:lnTo>
                  <a:pt x="1632" y="1979"/>
                </a:lnTo>
                <a:lnTo>
                  <a:pt x="1587" y="1988"/>
                </a:lnTo>
                <a:lnTo>
                  <a:pt x="1544" y="2003"/>
                </a:lnTo>
                <a:lnTo>
                  <a:pt x="1504" y="2023"/>
                </a:lnTo>
                <a:lnTo>
                  <a:pt x="1467" y="2048"/>
                </a:lnTo>
                <a:lnTo>
                  <a:pt x="1433" y="2077"/>
                </a:lnTo>
                <a:lnTo>
                  <a:pt x="1404" y="2111"/>
                </a:lnTo>
                <a:lnTo>
                  <a:pt x="1378" y="2147"/>
                </a:lnTo>
                <a:lnTo>
                  <a:pt x="1358" y="2187"/>
                </a:lnTo>
                <a:lnTo>
                  <a:pt x="1344" y="2230"/>
                </a:lnTo>
                <a:lnTo>
                  <a:pt x="1334" y="2275"/>
                </a:lnTo>
                <a:lnTo>
                  <a:pt x="1331" y="2321"/>
                </a:lnTo>
                <a:lnTo>
                  <a:pt x="1331" y="3241"/>
                </a:lnTo>
                <a:lnTo>
                  <a:pt x="2026" y="3241"/>
                </a:lnTo>
                <a:lnTo>
                  <a:pt x="2026" y="2321"/>
                </a:lnTo>
                <a:lnTo>
                  <a:pt x="2022" y="2275"/>
                </a:lnTo>
                <a:lnTo>
                  <a:pt x="2014" y="2230"/>
                </a:lnTo>
                <a:lnTo>
                  <a:pt x="1998" y="2187"/>
                </a:lnTo>
                <a:lnTo>
                  <a:pt x="1978" y="2147"/>
                </a:lnTo>
                <a:lnTo>
                  <a:pt x="1954" y="2111"/>
                </a:lnTo>
                <a:lnTo>
                  <a:pt x="1925" y="2077"/>
                </a:lnTo>
                <a:lnTo>
                  <a:pt x="1891" y="2048"/>
                </a:lnTo>
                <a:lnTo>
                  <a:pt x="1854" y="2023"/>
                </a:lnTo>
                <a:lnTo>
                  <a:pt x="1814" y="2003"/>
                </a:lnTo>
                <a:lnTo>
                  <a:pt x="1771" y="1988"/>
                </a:lnTo>
                <a:lnTo>
                  <a:pt x="1726" y="1979"/>
                </a:lnTo>
                <a:lnTo>
                  <a:pt x="1678" y="1976"/>
                </a:lnTo>
                <a:close/>
                <a:moveTo>
                  <a:pt x="1678" y="157"/>
                </a:moveTo>
                <a:lnTo>
                  <a:pt x="405" y="1332"/>
                </a:lnTo>
                <a:lnTo>
                  <a:pt x="405" y="3241"/>
                </a:lnTo>
                <a:lnTo>
                  <a:pt x="1215" y="3241"/>
                </a:lnTo>
                <a:lnTo>
                  <a:pt x="1215" y="2321"/>
                </a:lnTo>
                <a:lnTo>
                  <a:pt x="1219" y="2268"/>
                </a:lnTo>
                <a:lnTo>
                  <a:pt x="1228" y="2216"/>
                </a:lnTo>
                <a:lnTo>
                  <a:pt x="1243" y="2166"/>
                </a:lnTo>
                <a:lnTo>
                  <a:pt x="1263" y="2119"/>
                </a:lnTo>
                <a:lnTo>
                  <a:pt x="1288" y="2075"/>
                </a:lnTo>
                <a:lnTo>
                  <a:pt x="1317" y="2033"/>
                </a:lnTo>
                <a:lnTo>
                  <a:pt x="1351" y="1996"/>
                </a:lnTo>
                <a:lnTo>
                  <a:pt x="1389" y="1962"/>
                </a:lnTo>
                <a:lnTo>
                  <a:pt x="1431" y="1933"/>
                </a:lnTo>
                <a:lnTo>
                  <a:pt x="1475" y="1908"/>
                </a:lnTo>
                <a:lnTo>
                  <a:pt x="1523" y="1888"/>
                </a:lnTo>
                <a:lnTo>
                  <a:pt x="1573" y="1873"/>
                </a:lnTo>
                <a:lnTo>
                  <a:pt x="1625" y="1864"/>
                </a:lnTo>
                <a:lnTo>
                  <a:pt x="1678" y="1861"/>
                </a:lnTo>
                <a:lnTo>
                  <a:pt x="1733" y="1864"/>
                </a:lnTo>
                <a:lnTo>
                  <a:pt x="1785" y="1873"/>
                </a:lnTo>
                <a:lnTo>
                  <a:pt x="1835" y="1888"/>
                </a:lnTo>
                <a:lnTo>
                  <a:pt x="1883" y="1908"/>
                </a:lnTo>
                <a:lnTo>
                  <a:pt x="1927" y="1933"/>
                </a:lnTo>
                <a:lnTo>
                  <a:pt x="1968" y="1962"/>
                </a:lnTo>
                <a:lnTo>
                  <a:pt x="2006" y="1996"/>
                </a:lnTo>
                <a:lnTo>
                  <a:pt x="2039" y="2033"/>
                </a:lnTo>
                <a:lnTo>
                  <a:pt x="2070" y="2075"/>
                </a:lnTo>
                <a:lnTo>
                  <a:pt x="2094" y="2119"/>
                </a:lnTo>
                <a:lnTo>
                  <a:pt x="2115" y="2166"/>
                </a:lnTo>
                <a:lnTo>
                  <a:pt x="2130" y="2216"/>
                </a:lnTo>
                <a:lnTo>
                  <a:pt x="2138" y="2268"/>
                </a:lnTo>
                <a:lnTo>
                  <a:pt x="2141" y="2321"/>
                </a:lnTo>
                <a:lnTo>
                  <a:pt x="2141" y="3241"/>
                </a:lnTo>
                <a:lnTo>
                  <a:pt x="2952" y="3241"/>
                </a:lnTo>
                <a:lnTo>
                  <a:pt x="2952" y="1332"/>
                </a:lnTo>
                <a:lnTo>
                  <a:pt x="1678" y="157"/>
                </a:lnTo>
                <a:close/>
                <a:moveTo>
                  <a:pt x="1678" y="0"/>
                </a:moveTo>
                <a:lnTo>
                  <a:pt x="3339" y="1532"/>
                </a:lnTo>
                <a:lnTo>
                  <a:pt x="3348" y="1543"/>
                </a:lnTo>
                <a:lnTo>
                  <a:pt x="3355" y="1557"/>
                </a:lnTo>
                <a:lnTo>
                  <a:pt x="3357" y="1571"/>
                </a:lnTo>
                <a:lnTo>
                  <a:pt x="3356" y="1586"/>
                </a:lnTo>
                <a:lnTo>
                  <a:pt x="3350" y="1601"/>
                </a:lnTo>
                <a:lnTo>
                  <a:pt x="3342" y="1613"/>
                </a:lnTo>
                <a:lnTo>
                  <a:pt x="3329" y="1623"/>
                </a:lnTo>
                <a:lnTo>
                  <a:pt x="3315" y="1629"/>
                </a:lnTo>
                <a:lnTo>
                  <a:pt x="3299" y="1631"/>
                </a:lnTo>
                <a:lnTo>
                  <a:pt x="3285" y="1630"/>
                </a:lnTo>
                <a:lnTo>
                  <a:pt x="3272" y="1625"/>
                </a:lnTo>
                <a:lnTo>
                  <a:pt x="3260" y="1615"/>
                </a:lnTo>
                <a:lnTo>
                  <a:pt x="3067" y="1439"/>
                </a:lnTo>
                <a:lnTo>
                  <a:pt x="3067" y="3356"/>
                </a:lnTo>
                <a:lnTo>
                  <a:pt x="289" y="3356"/>
                </a:lnTo>
                <a:lnTo>
                  <a:pt x="289" y="1439"/>
                </a:lnTo>
                <a:lnTo>
                  <a:pt x="98" y="1615"/>
                </a:lnTo>
                <a:lnTo>
                  <a:pt x="85" y="1625"/>
                </a:lnTo>
                <a:lnTo>
                  <a:pt x="70" y="1630"/>
                </a:lnTo>
                <a:lnTo>
                  <a:pt x="56" y="1631"/>
                </a:lnTo>
                <a:lnTo>
                  <a:pt x="41" y="1629"/>
                </a:lnTo>
                <a:lnTo>
                  <a:pt x="27" y="1623"/>
                </a:lnTo>
                <a:lnTo>
                  <a:pt x="16" y="1613"/>
                </a:lnTo>
                <a:lnTo>
                  <a:pt x="7" y="1601"/>
                </a:lnTo>
                <a:lnTo>
                  <a:pt x="2" y="1586"/>
                </a:lnTo>
                <a:lnTo>
                  <a:pt x="0" y="1571"/>
                </a:lnTo>
                <a:lnTo>
                  <a:pt x="3" y="1557"/>
                </a:lnTo>
                <a:lnTo>
                  <a:pt x="9" y="1543"/>
                </a:lnTo>
                <a:lnTo>
                  <a:pt x="19" y="1532"/>
                </a:lnTo>
                <a:lnTo>
                  <a:pt x="167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" name="Freeform 699"/>
          <p:cNvSpPr>
            <a:spLocks noEditPoints="1"/>
          </p:cNvSpPr>
          <p:nvPr/>
        </p:nvSpPr>
        <p:spPr bwMode="auto">
          <a:xfrm>
            <a:off x="10385340" y="4497989"/>
            <a:ext cx="401637" cy="547688"/>
          </a:xfrm>
          <a:custGeom>
            <a:avLst/>
            <a:gdLst>
              <a:gd name="T0" fmla="*/ 1659 w 2532"/>
              <a:gd name="T1" fmla="*/ 200 h 3450"/>
              <a:gd name="T2" fmla="*/ 1408 w 2532"/>
              <a:gd name="T3" fmla="*/ 285 h 3450"/>
              <a:gd name="T4" fmla="*/ 1153 w 2532"/>
              <a:gd name="T5" fmla="*/ 373 h 3450"/>
              <a:gd name="T6" fmla="*/ 870 w 2532"/>
              <a:gd name="T7" fmla="*/ 403 h 3450"/>
              <a:gd name="T8" fmla="*/ 589 w 2532"/>
              <a:gd name="T9" fmla="*/ 391 h 3450"/>
              <a:gd name="T10" fmla="*/ 340 w 2532"/>
              <a:gd name="T11" fmla="*/ 357 h 3450"/>
              <a:gd name="T12" fmla="*/ 151 w 2532"/>
              <a:gd name="T13" fmla="*/ 318 h 3450"/>
              <a:gd name="T14" fmla="*/ 175 w 2532"/>
              <a:gd name="T15" fmla="*/ 1930 h 3450"/>
              <a:gd name="T16" fmla="*/ 355 w 2532"/>
              <a:gd name="T17" fmla="*/ 1967 h 3450"/>
              <a:gd name="T18" fmla="*/ 591 w 2532"/>
              <a:gd name="T19" fmla="*/ 2000 h 3450"/>
              <a:gd name="T20" fmla="*/ 855 w 2532"/>
              <a:gd name="T21" fmla="*/ 2013 h 3450"/>
              <a:gd name="T22" fmla="*/ 1120 w 2532"/>
              <a:gd name="T23" fmla="*/ 1987 h 3450"/>
              <a:gd name="T24" fmla="*/ 1355 w 2532"/>
              <a:gd name="T25" fmla="*/ 1908 h 3450"/>
              <a:gd name="T26" fmla="*/ 1625 w 2532"/>
              <a:gd name="T27" fmla="*/ 1814 h 3450"/>
              <a:gd name="T28" fmla="*/ 1898 w 2532"/>
              <a:gd name="T29" fmla="*/ 1791 h 3450"/>
              <a:gd name="T30" fmla="*/ 2146 w 2532"/>
              <a:gd name="T31" fmla="*/ 1813 h 3450"/>
              <a:gd name="T32" fmla="*/ 2345 w 2532"/>
              <a:gd name="T33" fmla="*/ 1857 h 3450"/>
              <a:gd name="T34" fmla="*/ 2393 w 2532"/>
              <a:gd name="T35" fmla="*/ 267 h 3450"/>
              <a:gd name="T36" fmla="*/ 2245 w 2532"/>
              <a:gd name="T37" fmla="*/ 226 h 3450"/>
              <a:gd name="T38" fmla="*/ 2033 w 2532"/>
              <a:gd name="T39" fmla="*/ 190 h 3450"/>
              <a:gd name="T40" fmla="*/ 59 w 2532"/>
              <a:gd name="T41" fmla="*/ 0 h 3450"/>
              <a:gd name="T42" fmla="*/ 113 w 2532"/>
              <a:gd name="T43" fmla="*/ 40 h 3450"/>
              <a:gd name="T44" fmla="*/ 175 w 2532"/>
              <a:gd name="T45" fmla="*/ 205 h 3450"/>
              <a:gd name="T46" fmla="*/ 355 w 2532"/>
              <a:gd name="T47" fmla="*/ 242 h 3450"/>
              <a:gd name="T48" fmla="*/ 590 w 2532"/>
              <a:gd name="T49" fmla="*/ 275 h 3450"/>
              <a:gd name="T50" fmla="*/ 855 w 2532"/>
              <a:gd name="T51" fmla="*/ 288 h 3450"/>
              <a:gd name="T52" fmla="*/ 1120 w 2532"/>
              <a:gd name="T53" fmla="*/ 262 h 3450"/>
              <a:gd name="T54" fmla="*/ 1355 w 2532"/>
              <a:gd name="T55" fmla="*/ 184 h 3450"/>
              <a:gd name="T56" fmla="*/ 1597 w 2532"/>
              <a:gd name="T57" fmla="*/ 95 h 3450"/>
              <a:gd name="T58" fmla="*/ 1842 w 2532"/>
              <a:gd name="T59" fmla="*/ 66 h 3450"/>
              <a:gd name="T60" fmla="*/ 2072 w 2532"/>
              <a:gd name="T61" fmla="*/ 77 h 3450"/>
              <a:gd name="T62" fmla="*/ 2269 w 2532"/>
              <a:gd name="T63" fmla="*/ 113 h 3450"/>
              <a:gd name="T64" fmla="*/ 2414 w 2532"/>
              <a:gd name="T65" fmla="*/ 153 h 3450"/>
              <a:gd name="T66" fmla="*/ 2491 w 2532"/>
              <a:gd name="T67" fmla="*/ 179 h 3450"/>
              <a:gd name="T68" fmla="*/ 2530 w 2532"/>
              <a:gd name="T69" fmla="*/ 217 h 3450"/>
              <a:gd name="T70" fmla="*/ 2526 w 2532"/>
              <a:gd name="T71" fmla="*/ 1986 h 3450"/>
              <a:gd name="T72" fmla="*/ 2473 w 2532"/>
              <a:gd name="T73" fmla="*/ 2017 h 3450"/>
              <a:gd name="T74" fmla="*/ 2428 w 2532"/>
              <a:gd name="T75" fmla="*/ 2003 h 3450"/>
              <a:gd name="T76" fmla="*/ 2326 w 2532"/>
              <a:gd name="T77" fmla="*/ 1972 h 3450"/>
              <a:gd name="T78" fmla="*/ 2166 w 2532"/>
              <a:gd name="T79" fmla="*/ 1935 h 3450"/>
              <a:gd name="T80" fmla="*/ 1965 w 2532"/>
              <a:gd name="T81" fmla="*/ 1909 h 3450"/>
              <a:gd name="T82" fmla="*/ 1742 w 2532"/>
              <a:gd name="T83" fmla="*/ 1913 h 3450"/>
              <a:gd name="T84" fmla="*/ 1517 w 2532"/>
              <a:gd name="T85" fmla="*/ 1962 h 3450"/>
              <a:gd name="T86" fmla="*/ 1291 w 2532"/>
              <a:gd name="T87" fmla="*/ 2061 h 3450"/>
              <a:gd name="T88" fmla="*/ 1032 w 2532"/>
              <a:gd name="T89" fmla="*/ 2117 h 3450"/>
              <a:gd name="T90" fmla="*/ 753 w 2532"/>
              <a:gd name="T91" fmla="*/ 2126 h 3450"/>
              <a:gd name="T92" fmla="*/ 474 w 2532"/>
              <a:gd name="T93" fmla="*/ 2102 h 3450"/>
              <a:gd name="T94" fmla="*/ 241 w 2532"/>
              <a:gd name="T95" fmla="*/ 2063 h 3450"/>
              <a:gd name="T96" fmla="*/ 116 w 2532"/>
              <a:gd name="T97" fmla="*/ 3393 h 3450"/>
              <a:gd name="T98" fmla="*/ 76 w 2532"/>
              <a:gd name="T99" fmla="*/ 3447 h 3450"/>
              <a:gd name="T100" fmla="*/ 11 w 2532"/>
              <a:gd name="T101" fmla="*/ 3426 h 3450"/>
              <a:gd name="T102" fmla="*/ 1 w 2532"/>
              <a:gd name="T103" fmla="*/ 233 h 3450"/>
              <a:gd name="T104" fmla="*/ 0 w 2532"/>
              <a:gd name="T105" fmla="*/ 58 h 3450"/>
              <a:gd name="T106" fmla="*/ 40 w 2532"/>
              <a:gd name="T107" fmla="*/ 3 h 3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32" h="3450">
                <a:moveTo>
                  <a:pt x="1850" y="182"/>
                </a:moveTo>
                <a:lnTo>
                  <a:pt x="1786" y="184"/>
                </a:lnTo>
                <a:lnTo>
                  <a:pt x="1722" y="190"/>
                </a:lnTo>
                <a:lnTo>
                  <a:pt x="1659" y="200"/>
                </a:lnTo>
                <a:lnTo>
                  <a:pt x="1595" y="214"/>
                </a:lnTo>
                <a:lnTo>
                  <a:pt x="1531" y="233"/>
                </a:lnTo>
                <a:lnTo>
                  <a:pt x="1469" y="256"/>
                </a:lnTo>
                <a:lnTo>
                  <a:pt x="1408" y="285"/>
                </a:lnTo>
                <a:lnTo>
                  <a:pt x="1349" y="314"/>
                </a:lnTo>
                <a:lnTo>
                  <a:pt x="1286" y="338"/>
                </a:lnTo>
                <a:lnTo>
                  <a:pt x="1220" y="358"/>
                </a:lnTo>
                <a:lnTo>
                  <a:pt x="1153" y="373"/>
                </a:lnTo>
                <a:lnTo>
                  <a:pt x="1083" y="385"/>
                </a:lnTo>
                <a:lnTo>
                  <a:pt x="1013" y="394"/>
                </a:lnTo>
                <a:lnTo>
                  <a:pt x="942" y="399"/>
                </a:lnTo>
                <a:lnTo>
                  <a:pt x="870" y="403"/>
                </a:lnTo>
                <a:lnTo>
                  <a:pt x="798" y="403"/>
                </a:lnTo>
                <a:lnTo>
                  <a:pt x="727" y="400"/>
                </a:lnTo>
                <a:lnTo>
                  <a:pt x="658" y="396"/>
                </a:lnTo>
                <a:lnTo>
                  <a:pt x="589" y="391"/>
                </a:lnTo>
                <a:lnTo>
                  <a:pt x="523" y="384"/>
                </a:lnTo>
                <a:lnTo>
                  <a:pt x="459" y="375"/>
                </a:lnTo>
                <a:lnTo>
                  <a:pt x="398" y="366"/>
                </a:lnTo>
                <a:lnTo>
                  <a:pt x="340" y="357"/>
                </a:lnTo>
                <a:lnTo>
                  <a:pt x="286" y="347"/>
                </a:lnTo>
                <a:lnTo>
                  <a:pt x="235" y="337"/>
                </a:lnTo>
                <a:lnTo>
                  <a:pt x="190" y="327"/>
                </a:lnTo>
                <a:lnTo>
                  <a:pt x="151" y="318"/>
                </a:lnTo>
                <a:lnTo>
                  <a:pt x="116" y="309"/>
                </a:lnTo>
                <a:lnTo>
                  <a:pt x="116" y="1915"/>
                </a:lnTo>
                <a:lnTo>
                  <a:pt x="142" y="1922"/>
                </a:lnTo>
                <a:lnTo>
                  <a:pt x="175" y="1930"/>
                </a:lnTo>
                <a:lnTo>
                  <a:pt x="213" y="1938"/>
                </a:lnTo>
                <a:lnTo>
                  <a:pt x="255" y="1948"/>
                </a:lnTo>
                <a:lnTo>
                  <a:pt x="303" y="1957"/>
                </a:lnTo>
                <a:lnTo>
                  <a:pt x="355" y="1967"/>
                </a:lnTo>
                <a:lnTo>
                  <a:pt x="409" y="1976"/>
                </a:lnTo>
                <a:lnTo>
                  <a:pt x="467" y="1984"/>
                </a:lnTo>
                <a:lnTo>
                  <a:pt x="527" y="1993"/>
                </a:lnTo>
                <a:lnTo>
                  <a:pt x="591" y="2000"/>
                </a:lnTo>
                <a:lnTo>
                  <a:pt x="655" y="2005"/>
                </a:lnTo>
                <a:lnTo>
                  <a:pt x="721" y="2009"/>
                </a:lnTo>
                <a:lnTo>
                  <a:pt x="788" y="2013"/>
                </a:lnTo>
                <a:lnTo>
                  <a:pt x="855" y="2013"/>
                </a:lnTo>
                <a:lnTo>
                  <a:pt x="923" y="2010"/>
                </a:lnTo>
                <a:lnTo>
                  <a:pt x="990" y="2005"/>
                </a:lnTo>
                <a:lnTo>
                  <a:pt x="1055" y="1998"/>
                </a:lnTo>
                <a:lnTo>
                  <a:pt x="1120" y="1987"/>
                </a:lnTo>
                <a:lnTo>
                  <a:pt x="1182" y="1974"/>
                </a:lnTo>
                <a:lnTo>
                  <a:pt x="1243" y="1956"/>
                </a:lnTo>
                <a:lnTo>
                  <a:pt x="1301" y="1934"/>
                </a:lnTo>
                <a:lnTo>
                  <a:pt x="1355" y="1908"/>
                </a:lnTo>
                <a:lnTo>
                  <a:pt x="1421" y="1877"/>
                </a:lnTo>
                <a:lnTo>
                  <a:pt x="1488" y="1850"/>
                </a:lnTo>
                <a:lnTo>
                  <a:pt x="1557" y="1830"/>
                </a:lnTo>
                <a:lnTo>
                  <a:pt x="1625" y="1814"/>
                </a:lnTo>
                <a:lnTo>
                  <a:pt x="1694" y="1802"/>
                </a:lnTo>
                <a:lnTo>
                  <a:pt x="1763" y="1795"/>
                </a:lnTo>
                <a:lnTo>
                  <a:pt x="1831" y="1791"/>
                </a:lnTo>
                <a:lnTo>
                  <a:pt x="1898" y="1791"/>
                </a:lnTo>
                <a:lnTo>
                  <a:pt x="1963" y="1793"/>
                </a:lnTo>
                <a:lnTo>
                  <a:pt x="2027" y="1798"/>
                </a:lnTo>
                <a:lnTo>
                  <a:pt x="2088" y="1804"/>
                </a:lnTo>
                <a:lnTo>
                  <a:pt x="2146" y="1813"/>
                </a:lnTo>
                <a:lnTo>
                  <a:pt x="2202" y="1823"/>
                </a:lnTo>
                <a:lnTo>
                  <a:pt x="2253" y="1834"/>
                </a:lnTo>
                <a:lnTo>
                  <a:pt x="2301" y="1845"/>
                </a:lnTo>
                <a:lnTo>
                  <a:pt x="2345" y="1857"/>
                </a:lnTo>
                <a:lnTo>
                  <a:pt x="2384" y="1868"/>
                </a:lnTo>
                <a:lnTo>
                  <a:pt x="2418" y="1879"/>
                </a:lnTo>
                <a:lnTo>
                  <a:pt x="2418" y="275"/>
                </a:lnTo>
                <a:lnTo>
                  <a:pt x="2393" y="267"/>
                </a:lnTo>
                <a:lnTo>
                  <a:pt x="2364" y="257"/>
                </a:lnTo>
                <a:lnTo>
                  <a:pt x="2328" y="247"/>
                </a:lnTo>
                <a:lnTo>
                  <a:pt x="2289" y="236"/>
                </a:lnTo>
                <a:lnTo>
                  <a:pt x="2245" y="226"/>
                </a:lnTo>
                <a:lnTo>
                  <a:pt x="2196" y="215"/>
                </a:lnTo>
                <a:lnTo>
                  <a:pt x="2145" y="206"/>
                </a:lnTo>
                <a:lnTo>
                  <a:pt x="2091" y="198"/>
                </a:lnTo>
                <a:lnTo>
                  <a:pt x="2033" y="190"/>
                </a:lnTo>
                <a:lnTo>
                  <a:pt x="1974" y="185"/>
                </a:lnTo>
                <a:lnTo>
                  <a:pt x="1913" y="182"/>
                </a:lnTo>
                <a:lnTo>
                  <a:pt x="1850" y="182"/>
                </a:lnTo>
                <a:close/>
                <a:moveTo>
                  <a:pt x="59" y="0"/>
                </a:moveTo>
                <a:lnTo>
                  <a:pt x="76" y="3"/>
                </a:lnTo>
                <a:lnTo>
                  <a:pt x="92" y="12"/>
                </a:lnTo>
                <a:lnTo>
                  <a:pt x="105" y="24"/>
                </a:lnTo>
                <a:lnTo>
                  <a:pt x="113" y="40"/>
                </a:lnTo>
                <a:lnTo>
                  <a:pt x="116" y="58"/>
                </a:lnTo>
                <a:lnTo>
                  <a:pt x="116" y="190"/>
                </a:lnTo>
                <a:lnTo>
                  <a:pt x="142" y="197"/>
                </a:lnTo>
                <a:lnTo>
                  <a:pt x="175" y="205"/>
                </a:lnTo>
                <a:lnTo>
                  <a:pt x="212" y="213"/>
                </a:lnTo>
                <a:lnTo>
                  <a:pt x="255" y="223"/>
                </a:lnTo>
                <a:lnTo>
                  <a:pt x="303" y="232"/>
                </a:lnTo>
                <a:lnTo>
                  <a:pt x="355" y="242"/>
                </a:lnTo>
                <a:lnTo>
                  <a:pt x="409" y="251"/>
                </a:lnTo>
                <a:lnTo>
                  <a:pt x="467" y="259"/>
                </a:lnTo>
                <a:lnTo>
                  <a:pt x="527" y="268"/>
                </a:lnTo>
                <a:lnTo>
                  <a:pt x="590" y="275"/>
                </a:lnTo>
                <a:lnTo>
                  <a:pt x="655" y="280"/>
                </a:lnTo>
                <a:lnTo>
                  <a:pt x="721" y="284"/>
                </a:lnTo>
                <a:lnTo>
                  <a:pt x="788" y="288"/>
                </a:lnTo>
                <a:lnTo>
                  <a:pt x="855" y="288"/>
                </a:lnTo>
                <a:lnTo>
                  <a:pt x="923" y="285"/>
                </a:lnTo>
                <a:lnTo>
                  <a:pt x="989" y="281"/>
                </a:lnTo>
                <a:lnTo>
                  <a:pt x="1055" y="273"/>
                </a:lnTo>
                <a:lnTo>
                  <a:pt x="1120" y="262"/>
                </a:lnTo>
                <a:lnTo>
                  <a:pt x="1182" y="249"/>
                </a:lnTo>
                <a:lnTo>
                  <a:pt x="1243" y="231"/>
                </a:lnTo>
                <a:lnTo>
                  <a:pt x="1301" y="209"/>
                </a:lnTo>
                <a:lnTo>
                  <a:pt x="1355" y="184"/>
                </a:lnTo>
                <a:lnTo>
                  <a:pt x="1414" y="155"/>
                </a:lnTo>
                <a:lnTo>
                  <a:pt x="1474" y="131"/>
                </a:lnTo>
                <a:lnTo>
                  <a:pt x="1535" y="111"/>
                </a:lnTo>
                <a:lnTo>
                  <a:pt x="1597" y="95"/>
                </a:lnTo>
                <a:lnTo>
                  <a:pt x="1659" y="83"/>
                </a:lnTo>
                <a:lnTo>
                  <a:pt x="1720" y="74"/>
                </a:lnTo>
                <a:lnTo>
                  <a:pt x="1781" y="69"/>
                </a:lnTo>
                <a:lnTo>
                  <a:pt x="1842" y="66"/>
                </a:lnTo>
                <a:lnTo>
                  <a:pt x="1901" y="66"/>
                </a:lnTo>
                <a:lnTo>
                  <a:pt x="1960" y="68"/>
                </a:lnTo>
                <a:lnTo>
                  <a:pt x="2016" y="72"/>
                </a:lnTo>
                <a:lnTo>
                  <a:pt x="2072" y="77"/>
                </a:lnTo>
                <a:lnTo>
                  <a:pt x="2125" y="85"/>
                </a:lnTo>
                <a:lnTo>
                  <a:pt x="2176" y="93"/>
                </a:lnTo>
                <a:lnTo>
                  <a:pt x="2224" y="102"/>
                </a:lnTo>
                <a:lnTo>
                  <a:pt x="2269" y="113"/>
                </a:lnTo>
                <a:lnTo>
                  <a:pt x="2311" y="122"/>
                </a:lnTo>
                <a:lnTo>
                  <a:pt x="2349" y="133"/>
                </a:lnTo>
                <a:lnTo>
                  <a:pt x="2384" y="143"/>
                </a:lnTo>
                <a:lnTo>
                  <a:pt x="2414" y="153"/>
                </a:lnTo>
                <a:lnTo>
                  <a:pt x="2440" y="161"/>
                </a:lnTo>
                <a:lnTo>
                  <a:pt x="2462" y="168"/>
                </a:lnTo>
                <a:lnTo>
                  <a:pt x="2479" y="175"/>
                </a:lnTo>
                <a:lnTo>
                  <a:pt x="2491" y="179"/>
                </a:lnTo>
                <a:lnTo>
                  <a:pt x="2497" y="181"/>
                </a:lnTo>
                <a:lnTo>
                  <a:pt x="2511" y="189"/>
                </a:lnTo>
                <a:lnTo>
                  <a:pt x="2523" y="202"/>
                </a:lnTo>
                <a:lnTo>
                  <a:pt x="2530" y="217"/>
                </a:lnTo>
                <a:lnTo>
                  <a:pt x="2532" y="234"/>
                </a:lnTo>
                <a:lnTo>
                  <a:pt x="2532" y="1959"/>
                </a:lnTo>
                <a:lnTo>
                  <a:pt x="2531" y="1973"/>
                </a:lnTo>
                <a:lnTo>
                  <a:pt x="2526" y="1986"/>
                </a:lnTo>
                <a:lnTo>
                  <a:pt x="2518" y="1998"/>
                </a:lnTo>
                <a:lnTo>
                  <a:pt x="2507" y="2007"/>
                </a:lnTo>
                <a:lnTo>
                  <a:pt x="2491" y="2015"/>
                </a:lnTo>
                <a:lnTo>
                  <a:pt x="2473" y="2017"/>
                </a:lnTo>
                <a:lnTo>
                  <a:pt x="2454" y="2013"/>
                </a:lnTo>
                <a:lnTo>
                  <a:pt x="2451" y="2011"/>
                </a:lnTo>
                <a:lnTo>
                  <a:pt x="2441" y="2008"/>
                </a:lnTo>
                <a:lnTo>
                  <a:pt x="2428" y="2003"/>
                </a:lnTo>
                <a:lnTo>
                  <a:pt x="2409" y="1997"/>
                </a:lnTo>
                <a:lnTo>
                  <a:pt x="2385" y="1990"/>
                </a:lnTo>
                <a:lnTo>
                  <a:pt x="2358" y="1981"/>
                </a:lnTo>
                <a:lnTo>
                  <a:pt x="2326" y="1972"/>
                </a:lnTo>
                <a:lnTo>
                  <a:pt x="2291" y="1962"/>
                </a:lnTo>
                <a:lnTo>
                  <a:pt x="2252" y="1953"/>
                </a:lnTo>
                <a:lnTo>
                  <a:pt x="2210" y="1944"/>
                </a:lnTo>
                <a:lnTo>
                  <a:pt x="2166" y="1935"/>
                </a:lnTo>
                <a:lnTo>
                  <a:pt x="2119" y="1927"/>
                </a:lnTo>
                <a:lnTo>
                  <a:pt x="2069" y="1919"/>
                </a:lnTo>
                <a:lnTo>
                  <a:pt x="2019" y="1914"/>
                </a:lnTo>
                <a:lnTo>
                  <a:pt x="1965" y="1909"/>
                </a:lnTo>
                <a:lnTo>
                  <a:pt x="1911" y="1907"/>
                </a:lnTo>
                <a:lnTo>
                  <a:pt x="1855" y="1907"/>
                </a:lnTo>
                <a:lnTo>
                  <a:pt x="1800" y="1909"/>
                </a:lnTo>
                <a:lnTo>
                  <a:pt x="1742" y="1913"/>
                </a:lnTo>
                <a:lnTo>
                  <a:pt x="1686" y="1921"/>
                </a:lnTo>
                <a:lnTo>
                  <a:pt x="1629" y="1931"/>
                </a:lnTo>
                <a:lnTo>
                  <a:pt x="1573" y="1945"/>
                </a:lnTo>
                <a:lnTo>
                  <a:pt x="1517" y="1962"/>
                </a:lnTo>
                <a:lnTo>
                  <a:pt x="1462" y="1984"/>
                </a:lnTo>
                <a:lnTo>
                  <a:pt x="1408" y="2010"/>
                </a:lnTo>
                <a:lnTo>
                  <a:pt x="1352" y="2038"/>
                </a:lnTo>
                <a:lnTo>
                  <a:pt x="1291" y="2061"/>
                </a:lnTo>
                <a:lnTo>
                  <a:pt x="1230" y="2079"/>
                </a:lnTo>
                <a:lnTo>
                  <a:pt x="1165" y="2095"/>
                </a:lnTo>
                <a:lnTo>
                  <a:pt x="1099" y="2108"/>
                </a:lnTo>
                <a:lnTo>
                  <a:pt x="1032" y="2117"/>
                </a:lnTo>
                <a:lnTo>
                  <a:pt x="964" y="2123"/>
                </a:lnTo>
                <a:lnTo>
                  <a:pt x="896" y="2126"/>
                </a:lnTo>
                <a:lnTo>
                  <a:pt x="828" y="2128"/>
                </a:lnTo>
                <a:lnTo>
                  <a:pt x="753" y="2126"/>
                </a:lnTo>
                <a:lnTo>
                  <a:pt x="681" y="2123"/>
                </a:lnTo>
                <a:lnTo>
                  <a:pt x="610" y="2118"/>
                </a:lnTo>
                <a:lnTo>
                  <a:pt x="541" y="2111"/>
                </a:lnTo>
                <a:lnTo>
                  <a:pt x="474" y="2102"/>
                </a:lnTo>
                <a:lnTo>
                  <a:pt x="410" y="2093"/>
                </a:lnTo>
                <a:lnTo>
                  <a:pt x="349" y="2084"/>
                </a:lnTo>
                <a:lnTo>
                  <a:pt x="293" y="2073"/>
                </a:lnTo>
                <a:lnTo>
                  <a:pt x="241" y="2063"/>
                </a:lnTo>
                <a:lnTo>
                  <a:pt x="194" y="2052"/>
                </a:lnTo>
                <a:lnTo>
                  <a:pt x="152" y="2043"/>
                </a:lnTo>
                <a:lnTo>
                  <a:pt x="116" y="2034"/>
                </a:lnTo>
                <a:lnTo>
                  <a:pt x="116" y="3393"/>
                </a:lnTo>
                <a:lnTo>
                  <a:pt x="113" y="3410"/>
                </a:lnTo>
                <a:lnTo>
                  <a:pt x="105" y="3426"/>
                </a:lnTo>
                <a:lnTo>
                  <a:pt x="92" y="3439"/>
                </a:lnTo>
                <a:lnTo>
                  <a:pt x="76" y="3447"/>
                </a:lnTo>
                <a:lnTo>
                  <a:pt x="59" y="3450"/>
                </a:lnTo>
                <a:lnTo>
                  <a:pt x="40" y="3447"/>
                </a:lnTo>
                <a:lnTo>
                  <a:pt x="24" y="3439"/>
                </a:lnTo>
                <a:lnTo>
                  <a:pt x="11" y="3426"/>
                </a:lnTo>
                <a:lnTo>
                  <a:pt x="3" y="3410"/>
                </a:lnTo>
                <a:lnTo>
                  <a:pt x="0" y="3393"/>
                </a:lnTo>
                <a:lnTo>
                  <a:pt x="0" y="234"/>
                </a:lnTo>
                <a:lnTo>
                  <a:pt x="1" y="233"/>
                </a:lnTo>
                <a:lnTo>
                  <a:pt x="1" y="232"/>
                </a:lnTo>
                <a:lnTo>
                  <a:pt x="1" y="231"/>
                </a:lnTo>
                <a:lnTo>
                  <a:pt x="0" y="230"/>
                </a:lnTo>
                <a:lnTo>
                  <a:pt x="0" y="58"/>
                </a:lnTo>
                <a:lnTo>
                  <a:pt x="3" y="40"/>
                </a:lnTo>
                <a:lnTo>
                  <a:pt x="11" y="24"/>
                </a:lnTo>
                <a:lnTo>
                  <a:pt x="24" y="12"/>
                </a:lnTo>
                <a:lnTo>
                  <a:pt x="40" y="3"/>
                </a:lnTo>
                <a:lnTo>
                  <a:pt x="5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" name="Freeform 704"/>
          <p:cNvSpPr>
            <a:spLocks noEditPoints="1"/>
          </p:cNvSpPr>
          <p:nvPr/>
        </p:nvSpPr>
        <p:spPr bwMode="auto">
          <a:xfrm>
            <a:off x="9431589" y="4497989"/>
            <a:ext cx="438150" cy="547688"/>
          </a:xfrm>
          <a:custGeom>
            <a:avLst/>
            <a:gdLst>
              <a:gd name="T0" fmla="*/ 116 w 2757"/>
              <a:gd name="T1" fmla="*/ 288 h 3450"/>
              <a:gd name="T2" fmla="*/ 116 w 2757"/>
              <a:gd name="T3" fmla="*/ 2013 h 3450"/>
              <a:gd name="T4" fmla="*/ 2596 w 2757"/>
              <a:gd name="T5" fmla="*/ 2013 h 3450"/>
              <a:gd name="T6" fmla="*/ 2077 w 2757"/>
              <a:gd name="T7" fmla="*/ 1180 h 3450"/>
              <a:gd name="T8" fmla="*/ 2070 w 2757"/>
              <a:gd name="T9" fmla="*/ 1166 h 3450"/>
              <a:gd name="T10" fmla="*/ 2068 w 2757"/>
              <a:gd name="T11" fmla="*/ 1150 h 3450"/>
              <a:gd name="T12" fmla="*/ 2070 w 2757"/>
              <a:gd name="T13" fmla="*/ 1134 h 3450"/>
              <a:gd name="T14" fmla="*/ 2077 w 2757"/>
              <a:gd name="T15" fmla="*/ 1120 h 3450"/>
              <a:gd name="T16" fmla="*/ 2596 w 2757"/>
              <a:gd name="T17" fmla="*/ 288 h 3450"/>
              <a:gd name="T18" fmla="*/ 116 w 2757"/>
              <a:gd name="T19" fmla="*/ 288 h 3450"/>
              <a:gd name="T20" fmla="*/ 57 w 2757"/>
              <a:gd name="T21" fmla="*/ 0 h 3450"/>
              <a:gd name="T22" fmla="*/ 76 w 2757"/>
              <a:gd name="T23" fmla="*/ 3 h 3450"/>
              <a:gd name="T24" fmla="*/ 92 w 2757"/>
              <a:gd name="T25" fmla="*/ 12 h 3450"/>
              <a:gd name="T26" fmla="*/ 104 w 2757"/>
              <a:gd name="T27" fmla="*/ 24 h 3450"/>
              <a:gd name="T28" fmla="*/ 113 w 2757"/>
              <a:gd name="T29" fmla="*/ 40 h 3450"/>
              <a:gd name="T30" fmla="*/ 116 w 2757"/>
              <a:gd name="T31" fmla="*/ 58 h 3450"/>
              <a:gd name="T32" fmla="*/ 116 w 2757"/>
              <a:gd name="T33" fmla="*/ 173 h 3450"/>
              <a:gd name="T34" fmla="*/ 2701 w 2757"/>
              <a:gd name="T35" fmla="*/ 173 h 3450"/>
              <a:gd name="T36" fmla="*/ 2715 w 2757"/>
              <a:gd name="T37" fmla="*/ 175 h 3450"/>
              <a:gd name="T38" fmla="*/ 2729 w 2757"/>
              <a:gd name="T39" fmla="*/ 181 h 3450"/>
              <a:gd name="T40" fmla="*/ 2741 w 2757"/>
              <a:gd name="T41" fmla="*/ 190 h 3450"/>
              <a:gd name="T42" fmla="*/ 2751 w 2757"/>
              <a:gd name="T43" fmla="*/ 202 h 3450"/>
              <a:gd name="T44" fmla="*/ 2756 w 2757"/>
              <a:gd name="T45" fmla="*/ 216 h 3450"/>
              <a:gd name="T46" fmla="*/ 2757 w 2757"/>
              <a:gd name="T47" fmla="*/ 231 h 3450"/>
              <a:gd name="T48" fmla="*/ 2755 w 2757"/>
              <a:gd name="T49" fmla="*/ 247 h 3450"/>
              <a:gd name="T50" fmla="*/ 2749 w 2757"/>
              <a:gd name="T51" fmla="*/ 260 h 3450"/>
              <a:gd name="T52" fmla="*/ 2193 w 2757"/>
              <a:gd name="T53" fmla="*/ 1150 h 3450"/>
              <a:gd name="T54" fmla="*/ 2749 w 2757"/>
              <a:gd name="T55" fmla="*/ 2040 h 3450"/>
              <a:gd name="T56" fmla="*/ 2755 w 2757"/>
              <a:gd name="T57" fmla="*/ 2053 h 3450"/>
              <a:gd name="T58" fmla="*/ 2757 w 2757"/>
              <a:gd name="T59" fmla="*/ 2069 h 3450"/>
              <a:gd name="T60" fmla="*/ 2756 w 2757"/>
              <a:gd name="T61" fmla="*/ 2084 h 3450"/>
              <a:gd name="T62" fmla="*/ 2751 w 2757"/>
              <a:gd name="T63" fmla="*/ 2098 h 3450"/>
              <a:gd name="T64" fmla="*/ 2741 w 2757"/>
              <a:gd name="T65" fmla="*/ 2110 h 3450"/>
              <a:gd name="T66" fmla="*/ 2729 w 2757"/>
              <a:gd name="T67" fmla="*/ 2119 h 3450"/>
              <a:gd name="T68" fmla="*/ 2715 w 2757"/>
              <a:gd name="T69" fmla="*/ 2125 h 3450"/>
              <a:gd name="T70" fmla="*/ 2701 w 2757"/>
              <a:gd name="T71" fmla="*/ 2128 h 3450"/>
              <a:gd name="T72" fmla="*/ 116 w 2757"/>
              <a:gd name="T73" fmla="*/ 2128 h 3450"/>
              <a:gd name="T74" fmla="*/ 116 w 2757"/>
              <a:gd name="T75" fmla="*/ 3393 h 3450"/>
              <a:gd name="T76" fmla="*/ 113 w 2757"/>
              <a:gd name="T77" fmla="*/ 3410 h 3450"/>
              <a:gd name="T78" fmla="*/ 104 w 2757"/>
              <a:gd name="T79" fmla="*/ 3426 h 3450"/>
              <a:gd name="T80" fmla="*/ 92 w 2757"/>
              <a:gd name="T81" fmla="*/ 3439 h 3450"/>
              <a:gd name="T82" fmla="*/ 76 w 2757"/>
              <a:gd name="T83" fmla="*/ 3447 h 3450"/>
              <a:gd name="T84" fmla="*/ 57 w 2757"/>
              <a:gd name="T85" fmla="*/ 3450 h 3450"/>
              <a:gd name="T86" fmla="*/ 40 w 2757"/>
              <a:gd name="T87" fmla="*/ 3447 h 3450"/>
              <a:gd name="T88" fmla="*/ 24 w 2757"/>
              <a:gd name="T89" fmla="*/ 3439 h 3450"/>
              <a:gd name="T90" fmla="*/ 11 w 2757"/>
              <a:gd name="T91" fmla="*/ 3426 h 3450"/>
              <a:gd name="T92" fmla="*/ 3 w 2757"/>
              <a:gd name="T93" fmla="*/ 3410 h 3450"/>
              <a:gd name="T94" fmla="*/ 0 w 2757"/>
              <a:gd name="T95" fmla="*/ 3393 h 3450"/>
              <a:gd name="T96" fmla="*/ 0 w 2757"/>
              <a:gd name="T97" fmla="*/ 58 h 3450"/>
              <a:gd name="T98" fmla="*/ 3 w 2757"/>
              <a:gd name="T99" fmla="*/ 40 h 3450"/>
              <a:gd name="T100" fmla="*/ 11 w 2757"/>
              <a:gd name="T101" fmla="*/ 24 h 3450"/>
              <a:gd name="T102" fmla="*/ 24 w 2757"/>
              <a:gd name="T103" fmla="*/ 12 h 3450"/>
              <a:gd name="T104" fmla="*/ 40 w 2757"/>
              <a:gd name="T105" fmla="*/ 3 h 3450"/>
              <a:gd name="T106" fmla="*/ 57 w 2757"/>
              <a:gd name="T107" fmla="*/ 0 h 3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57" h="3450">
                <a:moveTo>
                  <a:pt x="116" y="288"/>
                </a:moveTo>
                <a:lnTo>
                  <a:pt x="116" y="2013"/>
                </a:lnTo>
                <a:lnTo>
                  <a:pt x="2596" y="2013"/>
                </a:lnTo>
                <a:lnTo>
                  <a:pt x="2077" y="1180"/>
                </a:lnTo>
                <a:lnTo>
                  <a:pt x="2070" y="1166"/>
                </a:lnTo>
                <a:lnTo>
                  <a:pt x="2068" y="1150"/>
                </a:lnTo>
                <a:lnTo>
                  <a:pt x="2070" y="1134"/>
                </a:lnTo>
                <a:lnTo>
                  <a:pt x="2077" y="1120"/>
                </a:lnTo>
                <a:lnTo>
                  <a:pt x="2596" y="288"/>
                </a:lnTo>
                <a:lnTo>
                  <a:pt x="116" y="288"/>
                </a:lnTo>
                <a:close/>
                <a:moveTo>
                  <a:pt x="57" y="0"/>
                </a:moveTo>
                <a:lnTo>
                  <a:pt x="76" y="3"/>
                </a:lnTo>
                <a:lnTo>
                  <a:pt x="92" y="12"/>
                </a:lnTo>
                <a:lnTo>
                  <a:pt x="104" y="24"/>
                </a:lnTo>
                <a:lnTo>
                  <a:pt x="113" y="40"/>
                </a:lnTo>
                <a:lnTo>
                  <a:pt x="116" y="58"/>
                </a:lnTo>
                <a:lnTo>
                  <a:pt x="116" y="173"/>
                </a:lnTo>
                <a:lnTo>
                  <a:pt x="2701" y="173"/>
                </a:lnTo>
                <a:lnTo>
                  <a:pt x="2715" y="175"/>
                </a:lnTo>
                <a:lnTo>
                  <a:pt x="2729" y="181"/>
                </a:lnTo>
                <a:lnTo>
                  <a:pt x="2741" y="190"/>
                </a:lnTo>
                <a:lnTo>
                  <a:pt x="2751" y="202"/>
                </a:lnTo>
                <a:lnTo>
                  <a:pt x="2756" y="216"/>
                </a:lnTo>
                <a:lnTo>
                  <a:pt x="2757" y="231"/>
                </a:lnTo>
                <a:lnTo>
                  <a:pt x="2755" y="247"/>
                </a:lnTo>
                <a:lnTo>
                  <a:pt x="2749" y="260"/>
                </a:lnTo>
                <a:lnTo>
                  <a:pt x="2193" y="1150"/>
                </a:lnTo>
                <a:lnTo>
                  <a:pt x="2749" y="2040"/>
                </a:lnTo>
                <a:lnTo>
                  <a:pt x="2755" y="2053"/>
                </a:lnTo>
                <a:lnTo>
                  <a:pt x="2757" y="2069"/>
                </a:lnTo>
                <a:lnTo>
                  <a:pt x="2756" y="2084"/>
                </a:lnTo>
                <a:lnTo>
                  <a:pt x="2751" y="2098"/>
                </a:lnTo>
                <a:lnTo>
                  <a:pt x="2741" y="2110"/>
                </a:lnTo>
                <a:lnTo>
                  <a:pt x="2729" y="2119"/>
                </a:lnTo>
                <a:lnTo>
                  <a:pt x="2715" y="2125"/>
                </a:lnTo>
                <a:lnTo>
                  <a:pt x="2701" y="2128"/>
                </a:lnTo>
                <a:lnTo>
                  <a:pt x="116" y="2128"/>
                </a:lnTo>
                <a:lnTo>
                  <a:pt x="116" y="3393"/>
                </a:lnTo>
                <a:lnTo>
                  <a:pt x="113" y="3410"/>
                </a:lnTo>
                <a:lnTo>
                  <a:pt x="104" y="3426"/>
                </a:lnTo>
                <a:lnTo>
                  <a:pt x="92" y="3439"/>
                </a:lnTo>
                <a:lnTo>
                  <a:pt x="76" y="3447"/>
                </a:lnTo>
                <a:lnTo>
                  <a:pt x="57" y="3450"/>
                </a:lnTo>
                <a:lnTo>
                  <a:pt x="40" y="3447"/>
                </a:lnTo>
                <a:lnTo>
                  <a:pt x="24" y="3439"/>
                </a:lnTo>
                <a:lnTo>
                  <a:pt x="11" y="3426"/>
                </a:lnTo>
                <a:lnTo>
                  <a:pt x="3" y="3410"/>
                </a:lnTo>
                <a:lnTo>
                  <a:pt x="0" y="3393"/>
                </a:lnTo>
                <a:lnTo>
                  <a:pt x="0" y="58"/>
                </a:lnTo>
                <a:lnTo>
                  <a:pt x="3" y="40"/>
                </a:lnTo>
                <a:lnTo>
                  <a:pt x="11" y="24"/>
                </a:lnTo>
                <a:lnTo>
                  <a:pt x="24" y="12"/>
                </a:lnTo>
                <a:lnTo>
                  <a:pt x="40" y="3"/>
                </a:lnTo>
                <a:lnTo>
                  <a:pt x="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" name="Freeform 709"/>
          <p:cNvSpPr>
            <a:spLocks noEditPoints="1"/>
          </p:cNvSpPr>
          <p:nvPr/>
        </p:nvSpPr>
        <p:spPr bwMode="auto">
          <a:xfrm>
            <a:off x="8462758" y="4497989"/>
            <a:ext cx="504825" cy="547688"/>
          </a:xfrm>
          <a:custGeom>
            <a:avLst/>
            <a:gdLst>
              <a:gd name="T0" fmla="*/ 1388 w 3180"/>
              <a:gd name="T1" fmla="*/ 1898 h 3450"/>
              <a:gd name="T2" fmla="*/ 1377 w 3180"/>
              <a:gd name="T3" fmla="*/ 1931 h 3450"/>
              <a:gd name="T4" fmla="*/ 1349 w 3180"/>
              <a:gd name="T5" fmla="*/ 1952 h 3450"/>
              <a:gd name="T6" fmla="*/ 984 w 3180"/>
              <a:gd name="T7" fmla="*/ 1955 h 3450"/>
              <a:gd name="T8" fmla="*/ 923 w 3180"/>
              <a:gd name="T9" fmla="*/ 1965 h 3450"/>
              <a:gd name="T10" fmla="*/ 871 w 3180"/>
              <a:gd name="T11" fmla="*/ 1996 h 3450"/>
              <a:gd name="T12" fmla="*/ 834 w 3180"/>
              <a:gd name="T13" fmla="*/ 2041 h 3450"/>
              <a:gd name="T14" fmla="*/ 813 w 3180"/>
              <a:gd name="T15" fmla="*/ 2096 h 3450"/>
              <a:gd name="T16" fmla="*/ 813 w 3180"/>
              <a:gd name="T17" fmla="*/ 2159 h 3450"/>
              <a:gd name="T18" fmla="*/ 834 w 3180"/>
              <a:gd name="T19" fmla="*/ 2214 h 3450"/>
              <a:gd name="T20" fmla="*/ 871 w 3180"/>
              <a:gd name="T21" fmla="*/ 2259 h 3450"/>
              <a:gd name="T22" fmla="*/ 923 w 3180"/>
              <a:gd name="T23" fmla="*/ 2290 h 3450"/>
              <a:gd name="T24" fmla="*/ 984 w 3180"/>
              <a:gd name="T25" fmla="*/ 2300 h 3450"/>
              <a:gd name="T26" fmla="*/ 2439 w 3180"/>
              <a:gd name="T27" fmla="*/ 1470 h 3450"/>
              <a:gd name="T28" fmla="*/ 2429 w 3180"/>
              <a:gd name="T29" fmla="*/ 1438 h 3450"/>
              <a:gd name="T30" fmla="*/ 2439 w 3180"/>
              <a:gd name="T31" fmla="*/ 1405 h 3450"/>
              <a:gd name="T32" fmla="*/ 1388 w 3180"/>
              <a:gd name="T33" fmla="*/ 575 h 3450"/>
              <a:gd name="T34" fmla="*/ 117 w 3180"/>
              <a:gd name="T35" fmla="*/ 1840 h 3450"/>
              <a:gd name="T36" fmla="*/ 1273 w 3180"/>
              <a:gd name="T37" fmla="*/ 288 h 3450"/>
              <a:gd name="T38" fmla="*/ 59 w 3180"/>
              <a:gd name="T39" fmla="*/ 0 h 3450"/>
              <a:gd name="T40" fmla="*/ 92 w 3180"/>
              <a:gd name="T41" fmla="*/ 12 h 3450"/>
              <a:gd name="T42" fmla="*/ 113 w 3180"/>
              <a:gd name="T43" fmla="*/ 40 h 3450"/>
              <a:gd name="T44" fmla="*/ 117 w 3180"/>
              <a:gd name="T45" fmla="*/ 173 h 3450"/>
              <a:gd name="T46" fmla="*/ 1349 w 3180"/>
              <a:gd name="T47" fmla="*/ 176 h 3450"/>
              <a:gd name="T48" fmla="*/ 1377 w 3180"/>
              <a:gd name="T49" fmla="*/ 196 h 3450"/>
              <a:gd name="T50" fmla="*/ 1388 w 3180"/>
              <a:gd name="T51" fmla="*/ 230 h 3450"/>
              <a:gd name="T52" fmla="*/ 3122 w 3180"/>
              <a:gd name="T53" fmla="*/ 460 h 3450"/>
              <a:gd name="T54" fmla="*/ 3153 w 3180"/>
              <a:gd name="T55" fmla="*/ 468 h 3450"/>
              <a:gd name="T56" fmla="*/ 3174 w 3180"/>
              <a:gd name="T57" fmla="*/ 490 h 3450"/>
              <a:gd name="T58" fmla="*/ 3180 w 3180"/>
              <a:gd name="T59" fmla="*/ 521 h 3450"/>
              <a:gd name="T60" fmla="*/ 3170 w 3180"/>
              <a:gd name="T61" fmla="*/ 550 h 3450"/>
              <a:gd name="T62" fmla="*/ 3170 w 3180"/>
              <a:gd name="T63" fmla="*/ 2325 h 3450"/>
              <a:gd name="T64" fmla="*/ 3180 w 3180"/>
              <a:gd name="T65" fmla="*/ 2354 h 3450"/>
              <a:gd name="T66" fmla="*/ 3174 w 3180"/>
              <a:gd name="T67" fmla="*/ 2385 h 3450"/>
              <a:gd name="T68" fmla="*/ 3153 w 3180"/>
              <a:gd name="T69" fmla="*/ 2407 h 3450"/>
              <a:gd name="T70" fmla="*/ 3122 w 3180"/>
              <a:gd name="T71" fmla="*/ 2415 h 3450"/>
              <a:gd name="T72" fmla="*/ 941 w 3180"/>
              <a:gd name="T73" fmla="*/ 2412 h 3450"/>
              <a:gd name="T74" fmla="*/ 862 w 3180"/>
              <a:gd name="T75" fmla="*/ 2389 h 3450"/>
              <a:gd name="T76" fmla="*/ 794 w 3180"/>
              <a:gd name="T77" fmla="*/ 2345 h 3450"/>
              <a:gd name="T78" fmla="*/ 741 w 3180"/>
              <a:gd name="T79" fmla="*/ 2284 h 3450"/>
              <a:gd name="T80" fmla="*/ 706 w 3180"/>
              <a:gd name="T81" fmla="*/ 2210 h 3450"/>
              <a:gd name="T82" fmla="*/ 695 w 3180"/>
              <a:gd name="T83" fmla="*/ 2128 h 3450"/>
              <a:gd name="T84" fmla="*/ 704 w 3180"/>
              <a:gd name="T85" fmla="*/ 2052 h 3450"/>
              <a:gd name="T86" fmla="*/ 734 w 3180"/>
              <a:gd name="T87" fmla="*/ 1985 h 3450"/>
              <a:gd name="T88" fmla="*/ 117 w 3180"/>
              <a:gd name="T89" fmla="*/ 1955 h 3450"/>
              <a:gd name="T90" fmla="*/ 113 w 3180"/>
              <a:gd name="T91" fmla="*/ 3410 h 3450"/>
              <a:gd name="T92" fmla="*/ 92 w 3180"/>
              <a:gd name="T93" fmla="*/ 3439 h 3450"/>
              <a:gd name="T94" fmla="*/ 59 w 3180"/>
              <a:gd name="T95" fmla="*/ 3450 h 3450"/>
              <a:gd name="T96" fmla="*/ 24 w 3180"/>
              <a:gd name="T97" fmla="*/ 3439 h 3450"/>
              <a:gd name="T98" fmla="*/ 3 w 3180"/>
              <a:gd name="T99" fmla="*/ 3410 h 3450"/>
              <a:gd name="T100" fmla="*/ 0 w 3180"/>
              <a:gd name="T101" fmla="*/ 58 h 3450"/>
              <a:gd name="T102" fmla="*/ 12 w 3180"/>
              <a:gd name="T103" fmla="*/ 24 h 3450"/>
              <a:gd name="T104" fmla="*/ 40 w 3180"/>
              <a:gd name="T105" fmla="*/ 3 h 3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180" h="3450">
                <a:moveTo>
                  <a:pt x="1388" y="575"/>
                </a:moveTo>
                <a:lnTo>
                  <a:pt x="1388" y="1898"/>
                </a:lnTo>
                <a:lnTo>
                  <a:pt x="1385" y="1915"/>
                </a:lnTo>
                <a:lnTo>
                  <a:pt x="1377" y="1931"/>
                </a:lnTo>
                <a:lnTo>
                  <a:pt x="1364" y="1944"/>
                </a:lnTo>
                <a:lnTo>
                  <a:pt x="1349" y="1952"/>
                </a:lnTo>
                <a:lnTo>
                  <a:pt x="1330" y="1955"/>
                </a:lnTo>
                <a:lnTo>
                  <a:pt x="984" y="1955"/>
                </a:lnTo>
                <a:lnTo>
                  <a:pt x="952" y="1958"/>
                </a:lnTo>
                <a:lnTo>
                  <a:pt x="923" y="1965"/>
                </a:lnTo>
                <a:lnTo>
                  <a:pt x="896" y="1979"/>
                </a:lnTo>
                <a:lnTo>
                  <a:pt x="871" y="1996"/>
                </a:lnTo>
                <a:lnTo>
                  <a:pt x="850" y="2017"/>
                </a:lnTo>
                <a:lnTo>
                  <a:pt x="834" y="2041"/>
                </a:lnTo>
                <a:lnTo>
                  <a:pt x="821" y="2068"/>
                </a:lnTo>
                <a:lnTo>
                  <a:pt x="813" y="2096"/>
                </a:lnTo>
                <a:lnTo>
                  <a:pt x="809" y="2128"/>
                </a:lnTo>
                <a:lnTo>
                  <a:pt x="813" y="2159"/>
                </a:lnTo>
                <a:lnTo>
                  <a:pt x="821" y="2188"/>
                </a:lnTo>
                <a:lnTo>
                  <a:pt x="834" y="2214"/>
                </a:lnTo>
                <a:lnTo>
                  <a:pt x="850" y="2238"/>
                </a:lnTo>
                <a:lnTo>
                  <a:pt x="871" y="2259"/>
                </a:lnTo>
                <a:lnTo>
                  <a:pt x="896" y="2276"/>
                </a:lnTo>
                <a:lnTo>
                  <a:pt x="923" y="2290"/>
                </a:lnTo>
                <a:lnTo>
                  <a:pt x="952" y="2297"/>
                </a:lnTo>
                <a:lnTo>
                  <a:pt x="984" y="2300"/>
                </a:lnTo>
                <a:lnTo>
                  <a:pt x="3013" y="2300"/>
                </a:lnTo>
                <a:lnTo>
                  <a:pt x="2439" y="1470"/>
                </a:lnTo>
                <a:lnTo>
                  <a:pt x="2431" y="1454"/>
                </a:lnTo>
                <a:lnTo>
                  <a:pt x="2429" y="1438"/>
                </a:lnTo>
                <a:lnTo>
                  <a:pt x="2431" y="1421"/>
                </a:lnTo>
                <a:lnTo>
                  <a:pt x="2439" y="1405"/>
                </a:lnTo>
                <a:lnTo>
                  <a:pt x="3013" y="575"/>
                </a:lnTo>
                <a:lnTo>
                  <a:pt x="1388" y="575"/>
                </a:lnTo>
                <a:close/>
                <a:moveTo>
                  <a:pt x="117" y="288"/>
                </a:moveTo>
                <a:lnTo>
                  <a:pt x="117" y="1840"/>
                </a:lnTo>
                <a:lnTo>
                  <a:pt x="1273" y="1840"/>
                </a:lnTo>
                <a:lnTo>
                  <a:pt x="1273" y="288"/>
                </a:lnTo>
                <a:lnTo>
                  <a:pt x="117" y="288"/>
                </a:lnTo>
                <a:close/>
                <a:moveTo>
                  <a:pt x="59" y="0"/>
                </a:moveTo>
                <a:lnTo>
                  <a:pt x="77" y="3"/>
                </a:lnTo>
                <a:lnTo>
                  <a:pt x="92" y="12"/>
                </a:lnTo>
                <a:lnTo>
                  <a:pt x="105" y="24"/>
                </a:lnTo>
                <a:lnTo>
                  <a:pt x="113" y="40"/>
                </a:lnTo>
                <a:lnTo>
                  <a:pt x="117" y="58"/>
                </a:lnTo>
                <a:lnTo>
                  <a:pt x="117" y="173"/>
                </a:lnTo>
                <a:lnTo>
                  <a:pt x="1330" y="173"/>
                </a:lnTo>
                <a:lnTo>
                  <a:pt x="1349" y="176"/>
                </a:lnTo>
                <a:lnTo>
                  <a:pt x="1364" y="184"/>
                </a:lnTo>
                <a:lnTo>
                  <a:pt x="1377" y="196"/>
                </a:lnTo>
                <a:lnTo>
                  <a:pt x="1385" y="212"/>
                </a:lnTo>
                <a:lnTo>
                  <a:pt x="1388" y="230"/>
                </a:lnTo>
                <a:lnTo>
                  <a:pt x="1388" y="460"/>
                </a:lnTo>
                <a:lnTo>
                  <a:pt x="3122" y="460"/>
                </a:lnTo>
                <a:lnTo>
                  <a:pt x="3138" y="462"/>
                </a:lnTo>
                <a:lnTo>
                  <a:pt x="3153" y="468"/>
                </a:lnTo>
                <a:lnTo>
                  <a:pt x="3164" y="478"/>
                </a:lnTo>
                <a:lnTo>
                  <a:pt x="3174" y="490"/>
                </a:lnTo>
                <a:lnTo>
                  <a:pt x="3179" y="505"/>
                </a:lnTo>
                <a:lnTo>
                  <a:pt x="3180" y="521"/>
                </a:lnTo>
                <a:lnTo>
                  <a:pt x="3178" y="536"/>
                </a:lnTo>
                <a:lnTo>
                  <a:pt x="3170" y="550"/>
                </a:lnTo>
                <a:lnTo>
                  <a:pt x="2557" y="1438"/>
                </a:lnTo>
                <a:lnTo>
                  <a:pt x="3170" y="2325"/>
                </a:lnTo>
                <a:lnTo>
                  <a:pt x="3178" y="2339"/>
                </a:lnTo>
                <a:lnTo>
                  <a:pt x="3180" y="2354"/>
                </a:lnTo>
                <a:lnTo>
                  <a:pt x="3179" y="2369"/>
                </a:lnTo>
                <a:lnTo>
                  <a:pt x="3174" y="2385"/>
                </a:lnTo>
                <a:lnTo>
                  <a:pt x="3164" y="2397"/>
                </a:lnTo>
                <a:lnTo>
                  <a:pt x="3153" y="2407"/>
                </a:lnTo>
                <a:lnTo>
                  <a:pt x="3138" y="2413"/>
                </a:lnTo>
                <a:lnTo>
                  <a:pt x="3122" y="2415"/>
                </a:lnTo>
                <a:lnTo>
                  <a:pt x="984" y="2415"/>
                </a:lnTo>
                <a:lnTo>
                  <a:pt x="941" y="2412"/>
                </a:lnTo>
                <a:lnTo>
                  <a:pt x="900" y="2402"/>
                </a:lnTo>
                <a:lnTo>
                  <a:pt x="862" y="2389"/>
                </a:lnTo>
                <a:lnTo>
                  <a:pt x="826" y="2369"/>
                </a:lnTo>
                <a:lnTo>
                  <a:pt x="794" y="2345"/>
                </a:lnTo>
                <a:lnTo>
                  <a:pt x="765" y="2316"/>
                </a:lnTo>
                <a:lnTo>
                  <a:pt x="741" y="2284"/>
                </a:lnTo>
                <a:lnTo>
                  <a:pt x="721" y="2249"/>
                </a:lnTo>
                <a:lnTo>
                  <a:pt x="706" y="2210"/>
                </a:lnTo>
                <a:lnTo>
                  <a:pt x="698" y="2170"/>
                </a:lnTo>
                <a:lnTo>
                  <a:pt x="695" y="2128"/>
                </a:lnTo>
                <a:lnTo>
                  <a:pt x="697" y="2089"/>
                </a:lnTo>
                <a:lnTo>
                  <a:pt x="704" y="2052"/>
                </a:lnTo>
                <a:lnTo>
                  <a:pt x="717" y="2018"/>
                </a:lnTo>
                <a:lnTo>
                  <a:pt x="734" y="1985"/>
                </a:lnTo>
                <a:lnTo>
                  <a:pt x="754" y="1955"/>
                </a:lnTo>
                <a:lnTo>
                  <a:pt x="117" y="1955"/>
                </a:lnTo>
                <a:lnTo>
                  <a:pt x="117" y="3393"/>
                </a:lnTo>
                <a:lnTo>
                  <a:pt x="113" y="3410"/>
                </a:lnTo>
                <a:lnTo>
                  <a:pt x="105" y="3426"/>
                </a:lnTo>
                <a:lnTo>
                  <a:pt x="92" y="3439"/>
                </a:lnTo>
                <a:lnTo>
                  <a:pt x="77" y="3447"/>
                </a:lnTo>
                <a:lnTo>
                  <a:pt x="59" y="3450"/>
                </a:lnTo>
                <a:lnTo>
                  <a:pt x="40" y="3447"/>
                </a:lnTo>
                <a:lnTo>
                  <a:pt x="24" y="3439"/>
                </a:lnTo>
                <a:lnTo>
                  <a:pt x="12" y="3426"/>
                </a:lnTo>
                <a:lnTo>
                  <a:pt x="3" y="3410"/>
                </a:lnTo>
                <a:lnTo>
                  <a:pt x="0" y="3393"/>
                </a:lnTo>
                <a:lnTo>
                  <a:pt x="0" y="58"/>
                </a:lnTo>
                <a:lnTo>
                  <a:pt x="3" y="40"/>
                </a:lnTo>
                <a:lnTo>
                  <a:pt x="12" y="24"/>
                </a:lnTo>
                <a:lnTo>
                  <a:pt x="24" y="12"/>
                </a:lnTo>
                <a:lnTo>
                  <a:pt x="40" y="3"/>
                </a:lnTo>
                <a:lnTo>
                  <a:pt x="5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" name="Freeform 714"/>
          <p:cNvSpPr>
            <a:spLocks noEditPoints="1"/>
          </p:cNvSpPr>
          <p:nvPr/>
        </p:nvSpPr>
        <p:spPr bwMode="auto">
          <a:xfrm>
            <a:off x="7505833" y="4528152"/>
            <a:ext cx="547687" cy="487363"/>
          </a:xfrm>
          <a:custGeom>
            <a:avLst/>
            <a:gdLst>
              <a:gd name="T0" fmla="*/ 1608 w 3450"/>
              <a:gd name="T1" fmla="*/ 520 h 3064"/>
              <a:gd name="T2" fmla="*/ 1814 w 3450"/>
              <a:gd name="T3" fmla="*/ 810 h 3064"/>
              <a:gd name="T4" fmla="*/ 3335 w 3450"/>
              <a:gd name="T5" fmla="*/ 810 h 3064"/>
              <a:gd name="T6" fmla="*/ 3335 w 3450"/>
              <a:gd name="T7" fmla="*/ 520 h 3064"/>
              <a:gd name="T8" fmla="*/ 1608 w 3450"/>
              <a:gd name="T9" fmla="*/ 520 h 3064"/>
              <a:gd name="T10" fmla="*/ 115 w 3450"/>
              <a:gd name="T11" fmla="*/ 116 h 3064"/>
              <a:gd name="T12" fmla="*/ 115 w 3450"/>
              <a:gd name="T13" fmla="*/ 2949 h 3064"/>
              <a:gd name="T14" fmla="*/ 3335 w 3450"/>
              <a:gd name="T15" fmla="*/ 2949 h 3064"/>
              <a:gd name="T16" fmla="*/ 3335 w 3450"/>
              <a:gd name="T17" fmla="*/ 925 h 3064"/>
              <a:gd name="T18" fmla="*/ 1783 w 3450"/>
              <a:gd name="T19" fmla="*/ 925 h 3064"/>
              <a:gd name="T20" fmla="*/ 1783 w 3450"/>
              <a:gd name="T21" fmla="*/ 923 h 3064"/>
              <a:gd name="T22" fmla="*/ 1769 w 3450"/>
              <a:gd name="T23" fmla="*/ 921 h 3064"/>
              <a:gd name="T24" fmla="*/ 1756 w 3450"/>
              <a:gd name="T25" fmla="*/ 917 h 3064"/>
              <a:gd name="T26" fmla="*/ 1745 w 3450"/>
              <a:gd name="T27" fmla="*/ 909 h 3064"/>
              <a:gd name="T28" fmla="*/ 1735 w 3450"/>
              <a:gd name="T29" fmla="*/ 899 h 3064"/>
              <a:gd name="T30" fmla="*/ 1466 w 3450"/>
              <a:gd name="T31" fmla="*/ 520 h 3064"/>
              <a:gd name="T32" fmla="*/ 1466 w 3450"/>
              <a:gd name="T33" fmla="*/ 520 h 3064"/>
              <a:gd name="T34" fmla="*/ 1178 w 3450"/>
              <a:gd name="T35" fmla="*/ 116 h 3064"/>
              <a:gd name="T36" fmla="*/ 115 w 3450"/>
              <a:gd name="T37" fmla="*/ 116 h 3064"/>
              <a:gd name="T38" fmla="*/ 0 w 3450"/>
              <a:gd name="T39" fmla="*/ 0 h 3064"/>
              <a:gd name="T40" fmla="*/ 1237 w 3450"/>
              <a:gd name="T41" fmla="*/ 0 h 3064"/>
              <a:gd name="T42" fmla="*/ 1260 w 3450"/>
              <a:gd name="T43" fmla="*/ 32 h 3064"/>
              <a:gd name="T44" fmla="*/ 1525 w 3450"/>
              <a:gd name="T45" fmla="*/ 405 h 3064"/>
              <a:gd name="T46" fmla="*/ 3450 w 3450"/>
              <a:gd name="T47" fmla="*/ 405 h 3064"/>
              <a:gd name="T48" fmla="*/ 3450 w 3450"/>
              <a:gd name="T49" fmla="*/ 3064 h 3064"/>
              <a:gd name="T50" fmla="*/ 0 w 3450"/>
              <a:gd name="T51" fmla="*/ 3064 h 3064"/>
              <a:gd name="T52" fmla="*/ 0 w 3450"/>
              <a:gd name="T53" fmla="*/ 0 h 30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450" h="3064">
                <a:moveTo>
                  <a:pt x="1608" y="520"/>
                </a:moveTo>
                <a:lnTo>
                  <a:pt x="1814" y="810"/>
                </a:lnTo>
                <a:lnTo>
                  <a:pt x="3335" y="810"/>
                </a:lnTo>
                <a:lnTo>
                  <a:pt x="3335" y="520"/>
                </a:lnTo>
                <a:lnTo>
                  <a:pt x="1608" y="520"/>
                </a:lnTo>
                <a:close/>
                <a:moveTo>
                  <a:pt x="115" y="116"/>
                </a:moveTo>
                <a:lnTo>
                  <a:pt x="115" y="2949"/>
                </a:lnTo>
                <a:lnTo>
                  <a:pt x="3335" y="2949"/>
                </a:lnTo>
                <a:lnTo>
                  <a:pt x="3335" y="925"/>
                </a:lnTo>
                <a:lnTo>
                  <a:pt x="1783" y="925"/>
                </a:lnTo>
                <a:lnTo>
                  <a:pt x="1783" y="923"/>
                </a:lnTo>
                <a:lnTo>
                  <a:pt x="1769" y="921"/>
                </a:lnTo>
                <a:lnTo>
                  <a:pt x="1756" y="917"/>
                </a:lnTo>
                <a:lnTo>
                  <a:pt x="1745" y="909"/>
                </a:lnTo>
                <a:lnTo>
                  <a:pt x="1735" y="899"/>
                </a:lnTo>
                <a:lnTo>
                  <a:pt x="1466" y="520"/>
                </a:lnTo>
                <a:lnTo>
                  <a:pt x="1466" y="520"/>
                </a:lnTo>
                <a:lnTo>
                  <a:pt x="1178" y="116"/>
                </a:lnTo>
                <a:lnTo>
                  <a:pt x="115" y="116"/>
                </a:lnTo>
                <a:close/>
                <a:moveTo>
                  <a:pt x="0" y="0"/>
                </a:moveTo>
                <a:lnTo>
                  <a:pt x="1237" y="0"/>
                </a:lnTo>
                <a:lnTo>
                  <a:pt x="1260" y="32"/>
                </a:lnTo>
                <a:lnTo>
                  <a:pt x="1525" y="405"/>
                </a:lnTo>
                <a:lnTo>
                  <a:pt x="3450" y="405"/>
                </a:lnTo>
                <a:lnTo>
                  <a:pt x="3450" y="3064"/>
                </a:lnTo>
                <a:lnTo>
                  <a:pt x="0" y="306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29" name="Group 1351"/>
          <p:cNvGrpSpPr/>
          <p:nvPr/>
        </p:nvGrpSpPr>
        <p:grpSpPr>
          <a:xfrm>
            <a:off x="6570339" y="4528152"/>
            <a:ext cx="547687" cy="487363"/>
            <a:chOff x="3532188" y="5808663"/>
            <a:chExt cx="547687" cy="487363"/>
          </a:xfrm>
          <a:solidFill>
            <a:srgbClr val="000000"/>
          </a:solidFill>
        </p:grpSpPr>
        <p:sp>
          <p:nvSpPr>
            <p:cNvPr id="330" name="Freeform 719"/>
            <p:cNvSpPr>
              <a:spLocks noEditPoints="1"/>
            </p:cNvSpPr>
            <p:nvPr/>
          </p:nvSpPr>
          <p:spPr bwMode="auto">
            <a:xfrm>
              <a:off x="3532188" y="5808663"/>
              <a:ext cx="547687" cy="487363"/>
            </a:xfrm>
            <a:custGeom>
              <a:avLst/>
              <a:gdLst>
                <a:gd name="T0" fmla="*/ 115 w 3450"/>
                <a:gd name="T1" fmla="*/ 2890 h 3064"/>
                <a:gd name="T2" fmla="*/ 127 w 3450"/>
                <a:gd name="T3" fmla="*/ 2925 h 3064"/>
                <a:gd name="T4" fmla="*/ 155 w 3450"/>
                <a:gd name="T5" fmla="*/ 2946 h 3064"/>
                <a:gd name="T6" fmla="*/ 3276 w 3450"/>
                <a:gd name="T7" fmla="*/ 2949 h 3064"/>
                <a:gd name="T8" fmla="*/ 3311 w 3450"/>
                <a:gd name="T9" fmla="*/ 2937 h 3064"/>
                <a:gd name="T10" fmla="*/ 3332 w 3450"/>
                <a:gd name="T11" fmla="*/ 2908 h 3064"/>
                <a:gd name="T12" fmla="*/ 3335 w 3450"/>
                <a:gd name="T13" fmla="*/ 1099 h 3064"/>
                <a:gd name="T14" fmla="*/ 174 w 3450"/>
                <a:gd name="T15" fmla="*/ 116 h 3064"/>
                <a:gd name="T16" fmla="*/ 139 w 3450"/>
                <a:gd name="T17" fmla="*/ 127 h 3064"/>
                <a:gd name="T18" fmla="*/ 118 w 3450"/>
                <a:gd name="T19" fmla="*/ 156 h 3064"/>
                <a:gd name="T20" fmla="*/ 115 w 3450"/>
                <a:gd name="T21" fmla="*/ 983 h 3064"/>
                <a:gd name="T22" fmla="*/ 3335 w 3450"/>
                <a:gd name="T23" fmla="*/ 637 h 3064"/>
                <a:gd name="T24" fmla="*/ 3324 w 3450"/>
                <a:gd name="T25" fmla="*/ 602 h 3064"/>
                <a:gd name="T26" fmla="*/ 3295 w 3450"/>
                <a:gd name="T27" fmla="*/ 581 h 3064"/>
                <a:gd name="T28" fmla="*/ 1496 w 3450"/>
                <a:gd name="T29" fmla="*/ 578 h 3064"/>
                <a:gd name="T30" fmla="*/ 1493 w 3450"/>
                <a:gd name="T31" fmla="*/ 156 h 3064"/>
                <a:gd name="T32" fmla="*/ 1472 w 3450"/>
                <a:gd name="T33" fmla="*/ 127 h 3064"/>
                <a:gd name="T34" fmla="*/ 1438 w 3450"/>
                <a:gd name="T35" fmla="*/ 116 h 3064"/>
                <a:gd name="T36" fmla="*/ 174 w 3450"/>
                <a:gd name="T37" fmla="*/ 0 h 3064"/>
                <a:gd name="T38" fmla="*/ 1469 w 3450"/>
                <a:gd name="T39" fmla="*/ 2 h 3064"/>
                <a:gd name="T40" fmla="*/ 1525 w 3450"/>
                <a:gd name="T41" fmla="*/ 23 h 3064"/>
                <a:gd name="T42" fmla="*/ 1570 w 3450"/>
                <a:gd name="T43" fmla="*/ 62 h 3064"/>
                <a:gd name="T44" fmla="*/ 1601 w 3450"/>
                <a:gd name="T45" fmla="*/ 114 h 3064"/>
                <a:gd name="T46" fmla="*/ 1611 w 3450"/>
                <a:gd name="T47" fmla="*/ 175 h 3064"/>
                <a:gd name="T48" fmla="*/ 3276 w 3450"/>
                <a:gd name="T49" fmla="*/ 463 h 3064"/>
                <a:gd name="T50" fmla="*/ 3337 w 3450"/>
                <a:gd name="T51" fmla="*/ 473 h 3064"/>
                <a:gd name="T52" fmla="*/ 3388 w 3450"/>
                <a:gd name="T53" fmla="*/ 504 h 3064"/>
                <a:gd name="T54" fmla="*/ 3426 w 3450"/>
                <a:gd name="T55" fmla="*/ 549 h 3064"/>
                <a:gd name="T56" fmla="*/ 3447 w 3450"/>
                <a:gd name="T57" fmla="*/ 606 h 3064"/>
                <a:gd name="T58" fmla="*/ 3450 w 3450"/>
                <a:gd name="T59" fmla="*/ 2890 h 3064"/>
                <a:gd name="T60" fmla="*/ 3440 w 3450"/>
                <a:gd name="T61" fmla="*/ 2951 h 3064"/>
                <a:gd name="T62" fmla="*/ 3409 w 3450"/>
                <a:gd name="T63" fmla="*/ 3002 h 3064"/>
                <a:gd name="T64" fmla="*/ 3364 w 3450"/>
                <a:gd name="T65" fmla="*/ 3040 h 3064"/>
                <a:gd name="T66" fmla="*/ 3308 w 3450"/>
                <a:gd name="T67" fmla="*/ 3061 h 3064"/>
                <a:gd name="T68" fmla="*/ 174 w 3450"/>
                <a:gd name="T69" fmla="*/ 3064 h 3064"/>
                <a:gd name="T70" fmla="*/ 113 w 3450"/>
                <a:gd name="T71" fmla="*/ 3053 h 3064"/>
                <a:gd name="T72" fmla="*/ 62 w 3450"/>
                <a:gd name="T73" fmla="*/ 3023 h 3064"/>
                <a:gd name="T74" fmla="*/ 24 w 3450"/>
                <a:gd name="T75" fmla="*/ 2977 h 3064"/>
                <a:gd name="T76" fmla="*/ 3 w 3450"/>
                <a:gd name="T77" fmla="*/ 2920 h 3064"/>
                <a:gd name="T78" fmla="*/ 0 w 3450"/>
                <a:gd name="T79" fmla="*/ 175 h 3064"/>
                <a:gd name="T80" fmla="*/ 10 w 3450"/>
                <a:gd name="T81" fmla="*/ 114 h 3064"/>
                <a:gd name="T82" fmla="*/ 41 w 3450"/>
                <a:gd name="T83" fmla="*/ 62 h 3064"/>
                <a:gd name="T84" fmla="*/ 86 w 3450"/>
                <a:gd name="T85" fmla="*/ 23 h 3064"/>
                <a:gd name="T86" fmla="*/ 142 w 3450"/>
                <a:gd name="T87" fmla="*/ 2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50" h="3064">
                  <a:moveTo>
                    <a:pt x="115" y="1099"/>
                  </a:moveTo>
                  <a:lnTo>
                    <a:pt x="115" y="2890"/>
                  </a:lnTo>
                  <a:lnTo>
                    <a:pt x="118" y="2908"/>
                  </a:lnTo>
                  <a:lnTo>
                    <a:pt x="127" y="2925"/>
                  </a:lnTo>
                  <a:lnTo>
                    <a:pt x="139" y="2937"/>
                  </a:lnTo>
                  <a:lnTo>
                    <a:pt x="155" y="2946"/>
                  </a:lnTo>
                  <a:lnTo>
                    <a:pt x="174" y="2949"/>
                  </a:lnTo>
                  <a:lnTo>
                    <a:pt x="3276" y="2949"/>
                  </a:lnTo>
                  <a:lnTo>
                    <a:pt x="3295" y="2946"/>
                  </a:lnTo>
                  <a:lnTo>
                    <a:pt x="3311" y="2937"/>
                  </a:lnTo>
                  <a:lnTo>
                    <a:pt x="3324" y="2925"/>
                  </a:lnTo>
                  <a:lnTo>
                    <a:pt x="3332" y="2908"/>
                  </a:lnTo>
                  <a:lnTo>
                    <a:pt x="3335" y="2890"/>
                  </a:lnTo>
                  <a:lnTo>
                    <a:pt x="3335" y="1099"/>
                  </a:lnTo>
                  <a:lnTo>
                    <a:pt x="115" y="1099"/>
                  </a:lnTo>
                  <a:close/>
                  <a:moveTo>
                    <a:pt x="174" y="116"/>
                  </a:moveTo>
                  <a:lnTo>
                    <a:pt x="155" y="119"/>
                  </a:lnTo>
                  <a:lnTo>
                    <a:pt x="139" y="127"/>
                  </a:lnTo>
                  <a:lnTo>
                    <a:pt x="127" y="140"/>
                  </a:lnTo>
                  <a:lnTo>
                    <a:pt x="118" y="156"/>
                  </a:lnTo>
                  <a:lnTo>
                    <a:pt x="115" y="175"/>
                  </a:lnTo>
                  <a:lnTo>
                    <a:pt x="115" y="983"/>
                  </a:lnTo>
                  <a:lnTo>
                    <a:pt x="3335" y="983"/>
                  </a:lnTo>
                  <a:lnTo>
                    <a:pt x="3335" y="637"/>
                  </a:lnTo>
                  <a:lnTo>
                    <a:pt x="3332" y="618"/>
                  </a:lnTo>
                  <a:lnTo>
                    <a:pt x="3324" y="602"/>
                  </a:lnTo>
                  <a:lnTo>
                    <a:pt x="3311" y="590"/>
                  </a:lnTo>
                  <a:lnTo>
                    <a:pt x="3295" y="581"/>
                  </a:lnTo>
                  <a:lnTo>
                    <a:pt x="3276" y="578"/>
                  </a:lnTo>
                  <a:lnTo>
                    <a:pt x="1496" y="578"/>
                  </a:lnTo>
                  <a:lnTo>
                    <a:pt x="1496" y="175"/>
                  </a:lnTo>
                  <a:lnTo>
                    <a:pt x="1493" y="156"/>
                  </a:lnTo>
                  <a:lnTo>
                    <a:pt x="1485" y="140"/>
                  </a:lnTo>
                  <a:lnTo>
                    <a:pt x="1472" y="127"/>
                  </a:lnTo>
                  <a:lnTo>
                    <a:pt x="1456" y="119"/>
                  </a:lnTo>
                  <a:lnTo>
                    <a:pt x="1438" y="116"/>
                  </a:lnTo>
                  <a:lnTo>
                    <a:pt x="174" y="116"/>
                  </a:lnTo>
                  <a:close/>
                  <a:moveTo>
                    <a:pt x="174" y="0"/>
                  </a:moveTo>
                  <a:lnTo>
                    <a:pt x="1438" y="0"/>
                  </a:lnTo>
                  <a:lnTo>
                    <a:pt x="1469" y="2"/>
                  </a:lnTo>
                  <a:lnTo>
                    <a:pt x="1498" y="11"/>
                  </a:lnTo>
                  <a:lnTo>
                    <a:pt x="1525" y="23"/>
                  </a:lnTo>
                  <a:lnTo>
                    <a:pt x="1549" y="41"/>
                  </a:lnTo>
                  <a:lnTo>
                    <a:pt x="1570" y="62"/>
                  </a:lnTo>
                  <a:lnTo>
                    <a:pt x="1587" y="86"/>
                  </a:lnTo>
                  <a:lnTo>
                    <a:pt x="1601" y="114"/>
                  </a:lnTo>
                  <a:lnTo>
                    <a:pt x="1608" y="143"/>
                  </a:lnTo>
                  <a:lnTo>
                    <a:pt x="1611" y="175"/>
                  </a:lnTo>
                  <a:lnTo>
                    <a:pt x="1611" y="463"/>
                  </a:lnTo>
                  <a:lnTo>
                    <a:pt x="3276" y="463"/>
                  </a:lnTo>
                  <a:lnTo>
                    <a:pt x="3308" y="465"/>
                  </a:lnTo>
                  <a:lnTo>
                    <a:pt x="3337" y="473"/>
                  </a:lnTo>
                  <a:lnTo>
                    <a:pt x="3364" y="486"/>
                  </a:lnTo>
                  <a:lnTo>
                    <a:pt x="3388" y="504"/>
                  </a:lnTo>
                  <a:lnTo>
                    <a:pt x="3409" y="525"/>
                  </a:lnTo>
                  <a:lnTo>
                    <a:pt x="3426" y="549"/>
                  </a:lnTo>
                  <a:lnTo>
                    <a:pt x="3440" y="576"/>
                  </a:lnTo>
                  <a:lnTo>
                    <a:pt x="3447" y="606"/>
                  </a:lnTo>
                  <a:lnTo>
                    <a:pt x="3450" y="637"/>
                  </a:lnTo>
                  <a:lnTo>
                    <a:pt x="3450" y="2890"/>
                  </a:lnTo>
                  <a:lnTo>
                    <a:pt x="3447" y="2920"/>
                  </a:lnTo>
                  <a:lnTo>
                    <a:pt x="3440" y="2951"/>
                  </a:lnTo>
                  <a:lnTo>
                    <a:pt x="3426" y="2977"/>
                  </a:lnTo>
                  <a:lnTo>
                    <a:pt x="3409" y="3002"/>
                  </a:lnTo>
                  <a:lnTo>
                    <a:pt x="3388" y="3023"/>
                  </a:lnTo>
                  <a:lnTo>
                    <a:pt x="3364" y="3040"/>
                  </a:lnTo>
                  <a:lnTo>
                    <a:pt x="3337" y="3053"/>
                  </a:lnTo>
                  <a:lnTo>
                    <a:pt x="3308" y="3061"/>
                  </a:lnTo>
                  <a:lnTo>
                    <a:pt x="3276" y="3064"/>
                  </a:lnTo>
                  <a:lnTo>
                    <a:pt x="174" y="3064"/>
                  </a:lnTo>
                  <a:lnTo>
                    <a:pt x="142" y="3061"/>
                  </a:lnTo>
                  <a:lnTo>
                    <a:pt x="113" y="3053"/>
                  </a:lnTo>
                  <a:lnTo>
                    <a:pt x="86" y="3040"/>
                  </a:lnTo>
                  <a:lnTo>
                    <a:pt x="62" y="3023"/>
                  </a:lnTo>
                  <a:lnTo>
                    <a:pt x="41" y="3002"/>
                  </a:lnTo>
                  <a:lnTo>
                    <a:pt x="24" y="2977"/>
                  </a:lnTo>
                  <a:lnTo>
                    <a:pt x="10" y="2951"/>
                  </a:lnTo>
                  <a:lnTo>
                    <a:pt x="3" y="2920"/>
                  </a:lnTo>
                  <a:lnTo>
                    <a:pt x="0" y="2890"/>
                  </a:lnTo>
                  <a:lnTo>
                    <a:pt x="0" y="175"/>
                  </a:lnTo>
                  <a:lnTo>
                    <a:pt x="3" y="143"/>
                  </a:lnTo>
                  <a:lnTo>
                    <a:pt x="10" y="114"/>
                  </a:lnTo>
                  <a:lnTo>
                    <a:pt x="24" y="86"/>
                  </a:lnTo>
                  <a:lnTo>
                    <a:pt x="41" y="62"/>
                  </a:lnTo>
                  <a:lnTo>
                    <a:pt x="62" y="41"/>
                  </a:lnTo>
                  <a:lnTo>
                    <a:pt x="86" y="23"/>
                  </a:lnTo>
                  <a:lnTo>
                    <a:pt x="113" y="11"/>
                  </a:lnTo>
                  <a:lnTo>
                    <a:pt x="142" y="2"/>
                  </a:lnTo>
                  <a:lnTo>
                    <a:pt x="1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720"/>
            <p:cNvSpPr>
              <a:spLocks noEditPoints="1"/>
            </p:cNvSpPr>
            <p:nvPr/>
          </p:nvSpPr>
          <p:spPr bwMode="auto">
            <a:xfrm>
              <a:off x="3843338" y="6121401"/>
              <a:ext cx="190500" cy="128588"/>
            </a:xfrm>
            <a:custGeom>
              <a:avLst/>
              <a:gdLst>
                <a:gd name="T0" fmla="*/ 115 w 1208"/>
                <a:gd name="T1" fmla="*/ 116 h 809"/>
                <a:gd name="T2" fmla="*/ 115 w 1208"/>
                <a:gd name="T3" fmla="*/ 694 h 809"/>
                <a:gd name="T4" fmla="*/ 1093 w 1208"/>
                <a:gd name="T5" fmla="*/ 694 h 809"/>
                <a:gd name="T6" fmla="*/ 1093 w 1208"/>
                <a:gd name="T7" fmla="*/ 116 h 809"/>
                <a:gd name="T8" fmla="*/ 115 w 1208"/>
                <a:gd name="T9" fmla="*/ 116 h 809"/>
                <a:gd name="T10" fmla="*/ 0 w 1208"/>
                <a:gd name="T11" fmla="*/ 0 h 809"/>
                <a:gd name="T12" fmla="*/ 1208 w 1208"/>
                <a:gd name="T13" fmla="*/ 0 h 809"/>
                <a:gd name="T14" fmla="*/ 1208 w 1208"/>
                <a:gd name="T15" fmla="*/ 809 h 809"/>
                <a:gd name="T16" fmla="*/ 0 w 1208"/>
                <a:gd name="T17" fmla="*/ 809 h 809"/>
                <a:gd name="T18" fmla="*/ 0 w 1208"/>
                <a:gd name="T19" fmla="*/ 0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8" h="809">
                  <a:moveTo>
                    <a:pt x="115" y="116"/>
                  </a:moveTo>
                  <a:lnTo>
                    <a:pt x="115" y="694"/>
                  </a:lnTo>
                  <a:lnTo>
                    <a:pt x="1093" y="694"/>
                  </a:lnTo>
                  <a:lnTo>
                    <a:pt x="1093" y="116"/>
                  </a:lnTo>
                  <a:lnTo>
                    <a:pt x="115" y="116"/>
                  </a:lnTo>
                  <a:close/>
                  <a:moveTo>
                    <a:pt x="0" y="0"/>
                  </a:moveTo>
                  <a:lnTo>
                    <a:pt x="1208" y="0"/>
                  </a:lnTo>
                  <a:lnTo>
                    <a:pt x="1208" y="809"/>
                  </a:lnTo>
                  <a:lnTo>
                    <a:pt x="0" y="809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721"/>
            <p:cNvSpPr>
              <a:spLocks/>
            </p:cNvSpPr>
            <p:nvPr/>
          </p:nvSpPr>
          <p:spPr bwMode="auto">
            <a:xfrm>
              <a:off x="3879850" y="6157913"/>
              <a:ext cx="53975" cy="19050"/>
            </a:xfrm>
            <a:custGeom>
              <a:avLst/>
              <a:gdLst>
                <a:gd name="T0" fmla="*/ 58 w 345"/>
                <a:gd name="T1" fmla="*/ 0 h 116"/>
                <a:gd name="T2" fmla="*/ 288 w 345"/>
                <a:gd name="T3" fmla="*/ 0 h 116"/>
                <a:gd name="T4" fmla="*/ 305 w 345"/>
                <a:gd name="T5" fmla="*/ 2 h 116"/>
                <a:gd name="T6" fmla="*/ 321 w 345"/>
                <a:gd name="T7" fmla="*/ 11 h 116"/>
                <a:gd name="T8" fmla="*/ 334 w 345"/>
                <a:gd name="T9" fmla="*/ 23 h 116"/>
                <a:gd name="T10" fmla="*/ 342 w 345"/>
                <a:gd name="T11" fmla="*/ 39 h 116"/>
                <a:gd name="T12" fmla="*/ 345 w 345"/>
                <a:gd name="T13" fmla="*/ 58 h 116"/>
                <a:gd name="T14" fmla="*/ 342 w 345"/>
                <a:gd name="T15" fmla="*/ 76 h 116"/>
                <a:gd name="T16" fmla="*/ 334 w 345"/>
                <a:gd name="T17" fmla="*/ 92 h 116"/>
                <a:gd name="T18" fmla="*/ 321 w 345"/>
                <a:gd name="T19" fmla="*/ 104 h 116"/>
                <a:gd name="T20" fmla="*/ 305 w 345"/>
                <a:gd name="T21" fmla="*/ 113 h 116"/>
                <a:gd name="T22" fmla="*/ 288 w 345"/>
                <a:gd name="T23" fmla="*/ 116 h 116"/>
                <a:gd name="T24" fmla="*/ 58 w 345"/>
                <a:gd name="T25" fmla="*/ 116 h 116"/>
                <a:gd name="T26" fmla="*/ 40 w 345"/>
                <a:gd name="T27" fmla="*/ 113 h 116"/>
                <a:gd name="T28" fmla="*/ 23 w 345"/>
                <a:gd name="T29" fmla="*/ 104 h 116"/>
                <a:gd name="T30" fmla="*/ 12 w 345"/>
                <a:gd name="T31" fmla="*/ 92 h 116"/>
                <a:gd name="T32" fmla="*/ 3 w 345"/>
                <a:gd name="T33" fmla="*/ 76 h 116"/>
                <a:gd name="T34" fmla="*/ 0 w 345"/>
                <a:gd name="T35" fmla="*/ 58 h 116"/>
                <a:gd name="T36" fmla="*/ 3 w 345"/>
                <a:gd name="T37" fmla="*/ 39 h 116"/>
                <a:gd name="T38" fmla="*/ 12 w 345"/>
                <a:gd name="T39" fmla="*/ 23 h 116"/>
                <a:gd name="T40" fmla="*/ 23 w 345"/>
                <a:gd name="T41" fmla="*/ 11 h 116"/>
                <a:gd name="T42" fmla="*/ 40 w 345"/>
                <a:gd name="T43" fmla="*/ 2 h 116"/>
                <a:gd name="T44" fmla="*/ 58 w 345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5" h="116">
                  <a:moveTo>
                    <a:pt x="58" y="0"/>
                  </a:moveTo>
                  <a:lnTo>
                    <a:pt x="288" y="0"/>
                  </a:lnTo>
                  <a:lnTo>
                    <a:pt x="305" y="2"/>
                  </a:lnTo>
                  <a:lnTo>
                    <a:pt x="321" y="11"/>
                  </a:lnTo>
                  <a:lnTo>
                    <a:pt x="334" y="23"/>
                  </a:lnTo>
                  <a:lnTo>
                    <a:pt x="342" y="39"/>
                  </a:lnTo>
                  <a:lnTo>
                    <a:pt x="345" y="58"/>
                  </a:lnTo>
                  <a:lnTo>
                    <a:pt x="342" y="76"/>
                  </a:lnTo>
                  <a:lnTo>
                    <a:pt x="334" y="92"/>
                  </a:lnTo>
                  <a:lnTo>
                    <a:pt x="321" y="104"/>
                  </a:lnTo>
                  <a:lnTo>
                    <a:pt x="305" y="113"/>
                  </a:lnTo>
                  <a:lnTo>
                    <a:pt x="288" y="116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3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3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722"/>
            <p:cNvSpPr>
              <a:spLocks/>
            </p:cNvSpPr>
            <p:nvPr/>
          </p:nvSpPr>
          <p:spPr bwMode="auto">
            <a:xfrm>
              <a:off x="3952875" y="6157913"/>
              <a:ext cx="26987" cy="19050"/>
            </a:xfrm>
            <a:custGeom>
              <a:avLst/>
              <a:gdLst>
                <a:gd name="T0" fmla="*/ 58 w 173"/>
                <a:gd name="T1" fmla="*/ 0 h 116"/>
                <a:gd name="T2" fmla="*/ 115 w 173"/>
                <a:gd name="T3" fmla="*/ 0 h 116"/>
                <a:gd name="T4" fmla="*/ 133 w 173"/>
                <a:gd name="T5" fmla="*/ 2 h 116"/>
                <a:gd name="T6" fmla="*/ 148 w 173"/>
                <a:gd name="T7" fmla="*/ 11 h 116"/>
                <a:gd name="T8" fmla="*/ 161 w 173"/>
                <a:gd name="T9" fmla="*/ 23 h 116"/>
                <a:gd name="T10" fmla="*/ 169 w 173"/>
                <a:gd name="T11" fmla="*/ 39 h 116"/>
                <a:gd name="T12" fmla="*/ 173 w 173"/>
                <a:gd name="T13" fmla="*/ 58 h 116"/>
                <a:gd name="T14" fmla="*/ 169 w 173"/>
                <a:gd name="T15" fmla="*/ 76 h 116"/>
                <a:gd name="T16" fmla="*/ 161 w 173"/>
                <a:gd name="T17" fmla="*/ 92 h 116"/>
                <a:gd name="T18" fmla="*/ 148 w 173"/>
                <a:gd name="T19" fmla="*/ 104 h 116"/>
                <a:gd name="T20" fmla="*/ 133 w 173"/>
                <a:gd name="T21" fmla="*/ 113 h 116"/>
                <a:gd name="T22" fmla="*/ 115 w 173"/>
                <a:gd name="T23" fmla="*/ 116 h 116"/>
                <a:gd name="T24" fmla="*/ 58 w 173"/>
                <a:gd name="T25" fmla="*/ 116 h 116"/>
                <a:gd name="T26" fmla="*/ 40 w 173"/>
                <a:gd name="T27" fmla="*/ 113 h 116"/>
                <a:gd name="T28" fmla="*/ 24 w 173"/>
                <a:gd name="T29" fmla="*/ 104 h 116"/>
                <a:gd name="T30" fmla="*/ 12 w 173"/>
                <a:gd name="T31" fmla="*/ 92 h 116"/>
                <a:gd name="T32" fmla="*/ 3 w 173"/>
                <a:gd name="T33" fmla="*/ 76 h 116"/>
                <a:gd name="T34" fmla="*/ 0 w 173"/>
                <a:gd name="T35" fmla="*/ 58 h 116"/>
                <a:gd name="T36" fmla="*/ 3 w 173"/>
                <a:gd name="T37" fmla="*/ 39 h 116"/>
                <a:gd name="T38" fmla="*/ 12 w 173"/>
                <a:gd name="T39" fmla="*/ 23 h 116"/>
                <a:gd name="T40" fmla="*/ 24 w 173"/>
                <a:gd name="T41" fmla="*/ 11 h 116"/>
                <a:gd name="T42" fmla="*/ 40 w 173"/>
                <a:gd name="T43" fmla="*/ 2 h 116"/>
                <a:gd name="T44" fmla="*/ 58 w 17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116">
                  <a:moveTo>
                    <a:pt x="58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8" y="11"/>
                  </a:lnTo>
                  <a:lnTo>
                    <a:pt x="161" y="23"/>
                  </a:lnTo>
                  <a:lnTo>
                    <a:pt x="169" y="39"/>
                  </a:lnTo>
                  <a:lnTo>
                    <a:pt x="173" y="58"/>
                  </a:lnTo>
                  <a:lnTo>
                    <a:pt x="169" y="76"/>
                  </a:lnTo>
                  <a:lnTo>
                    <a:pt x="161" y="92"/>
                  </a:lnTo>
                  <a:lnTo>
                    <a:pt x="148" y="104"/>
                  </a:lnTo>
                  <a:lnTo>
                    <a:pt x="133" y="113"/>
                  </a:lnTo>
                  <a:lnTo>
                    <a:pt x="115" y="116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3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723"/>
            <p:cNvSpPr>
              <a:spLocks/>
            </p:cNvSpPr>
            <p:nvPr/>
          </p:nvSpPr>
          <p:spPr bwMode="auto">
            <a:xfrm>
              <a:off x="3879850" y="6194426"/>
              <a:ext cx="117475" cy="19050"/>
            </a:xfrm>
            <a:custGeom>
              <a:avLst/>
              <a:gdLst>
                <a:gd name="T0" fmla="*/ 58 w 748"/>
                <a:gd name="T1" fmla="*/ 0 h 116"/>
                <a:gd name="T2" fmla="*/ 690 w 748"/>
                <a:gd name="T3" fmla="*/ 0 h 116"/>
                <a:gd name="T4" fmla="*/ 708 w 748"/>
                <a:gd name="T5" fmla="*/ 4 h 116"/>
                <a:gd name="T6" fmla="*/ 723 w 748"/>
                <a:gd name="T7" fmla="*/ 11 h 116"/>
                <a:gd name="T8" fmla="*/ 736 w 748"/>
                <a:gd name="T9" fmla="*/ 24 h 116"/>
                <a:gd name="T10" fmla="*/ 744 w 748"/>
                <a:gd name="T11" fmla="*/ 39 h 116"/>
                <a:gd name="T12" fmla="*/ 748 w 748"/>
                <a:gd name="T13" fmla="*/ 58 h 116"/>
                <a:gd name="T14" fmla="*/ 744 w 748"/>
                <a:gd name="T15" fmla="*/ 76 h 116"/>
                <a:gd name="T16" fmla="*/ 736 w 748"/>
                <a:gd name="T17" fmla="*/ 92 h 116"/>
                <a:gd name="T18" fmla="*/ 723 w 748"/>
                <a:gd name="T19" fmla="*/ 105 h 116"/>
                <a:gd name="T20" fmla="*/ 708 w 748"/>
                <a:gd name="T21" fmla="*/ 113 h 116"/>
                <a:gd name="T22" fmla="*/ 690 w 748"/>
                <a:gd name="T23" fmla="*/ 116 h 116"/>
                <a:gd name="T24" fmla="*/ 58 w 748"/>
                <a:gd name="T25" fmla="*/ 116 h 116"/>
                <a:gd name="T26" fmla="*/ 40 w 748"/>
                <a:gd name="T27" fmla="*/ 113 h 116"/>
                <a:gd name="T28" fmla="*/ 23 w 748"/>
                <a:gd name="T29" fmla="*/ 105 h 116"/>
                <a:gd name="T30" fmla="*/ 12 w 748"/>
                <a:gd name="T31" fmla="*/ 92 h 116"/>
                <a:gd name="T32" fmla="*/ 3 w 748"/>
                <a:gd name="T33" fmla="*/ 76 h 116"/>
                <a:gd name="T34" fmla="*/ 0 w 748"/>
                <a:gd name="T35" fmla="*/ 58 h 116"/>
                <a:gd name="T36" fmla="*/ 3 w 748"/>
                <a:gd name="T37" fmla="*/ 39 h 116"/>
                <a:gd name="T38" fmla="*/ 12 w 748"/>
                <a:gd name="T39" fmla="*/ 24 h 116"/>
                <a:gd name="T40" fmla="*/ 23 w 748"/>
                <a:gd name="T41" fmla="*/ 11 h 116"/>
                <a:gd name="T42" fmla="*/ 40 w 748"/>
                <a:gd name="T43" fmla="*/ 4 h 116"/>
                <a:gd name="T44" fmla="*/ 58 w 748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8" h="116">
                  <a:moveTo>
                    <a:pt x="58" y="0"/>
                  </a:moveTo>
                  <a:lnTo>
                    <a:pt x="690" y="0"/>
                  </a:lnTo>
                  <a:lnTo>
                    <a:pt x="708" y="4"/>
                  </a:lnTo>
                  <a:lnTo>
                    <a:pt x="723" y="11"/>
                  </a:lnTo>
                  <a:lnTo>
                    <a:pt x="736" y="24"/>
                  </a:lnTo>
                  <a:lnTo>
                    <a:pt x="744" y="39"/>
                  </a:lnTo>
                  <a:lnTo>
                    <a:pt x="748" y="58"/>
                  </a:lnTo>
                  <a:lnTo>
                    <a:pt x="744" y="76"/>
                  </a:lnTo>
                  <a:lnTo>
                    <a:pt x="736" y="92"/>
                  </a:lnTo>
                  <a:lnTo>
                    <a:pt x="723" y="105"/>
                  </a:lnTo>
                  <a:lnTo>
                    <a:pt x="708" y="113"/>
                  </a:lnTo>
                  <a:lnTo>
                    <a:pt x="690" y="116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35" name="Freeform 728"/>
          <p:cNvSpPr>
            <a:spLocks noEditPoints="1"/>
          </p:cNvSpPr>
          <p:nvPr/>
        </p:nvSpPr>
        <p:spPr bwMode="auto">
          <a:xfrm>
            <a:off x="5634844" y="4528152"/>
            <a:ext cx="547688" cy="487363"/>
          </a:xfrm>
          <a:custGeom>
            <a:avLst/>
            <a:gdLst>
              <a:gd name="T0" fmla="*/ 115 w 3450"/>
              <a:gd name="T1" fmla="*/ 2890 h 3064"/>
              <a:gd name="T2" fmla="*/ 127 w 3450"/>
              <a:gd name="T3" fmla="*/ 2925 h 3064"/>
              <a:gd name="T4" fmla="*/ 155 w 3450"/>
              <a:gd name="T5" fmla="*/ 2946 h 3064"/>
              <a:gd name="T6" fmla="*/ 3276 w 3450"/>
              <a:gd name="T7" fmla="*/ 2949 h 3064"/>
              <a:gd name="T8" fmla="*/ 3311 w 3450"/>
              <a:gd name="T9" fmla="*/ 2937 h 3064"/>
              <a:gd name="T10" fmla="*/ 3332 w 3450"/>
              <a:gd name="T11" fmla="*/ 2908 h 3064"/>
              <a:gd name="T12" fmla="*/ 3335 w 3450"/>
              <a:gd name="T13" fmla="*/ 1099 h 3064"/>
              <a:gd name="T14" fmla="*/ 174 w 3450"/>
              <a:gd name="T15" fmla="*/ 116 h 3064"/>
              <a:gd name="T16" fmla="*/ 139 w 3450"/>
              <a:gd name="T17" fmla="*/ 127 h 3064"/>
              <a:gd name="T18" fmla="*/ 118 w 3450"/>
              <a:gd name="T19" fmla="*/ 156 h 3064"/>
              <a:gd name="T20" fmla="*/ 115 w 3450"/>
              <a:gd name="T21" fmla="*/ 983 h 3064"/>
              <a:gd name="T22" fmla="*/ 3335 w 3450"/>
              <a:gd name="T23" fmla="*/ 637 h 3064"/>
              <a:gd name="T24" fmla="*/ 3324 w 3450"/>
              <a:gd name="T25" fmla="*/ 602 h 3064"/>
              <a:gd name="T26" fmla="*/ 3295 w 3450"/>
              <a:gd name="T27" fmla="*/ 581 h 3064"/>
              <a:gd name="T28" fmla="*/ 1496 w 3450"/>
              <a:gd name="T29" fmla="*/ 578 h 3064"/>
              <a:gd name="T30" fmla="*/ 1493 w 3450"/>
              <a:gd name="T31" fmla="*/ 156 h 3064"/>
              <a:gd name="T32" fmla="*/ 1472 w 3450"/>
              <a:gd name="T33" fmla="*/ 127 h 3064"/>
              <a:gd name="T34" fmla="*/ 1438 w 3450"/>
              <a:gd name="T35" fmla="*/ 116 h 3064"/>
              <a:gd name="T36" fmla="*/ 174 w 3450"/>
              <a:gd name="T37" fmla="*/ 0 h 3064"/>
              <a:gd name="T38" fmla="*/ 1469 w 3450"/>
              <a:gd name="T39" fmla="*/ 2 h 3064"/>
              <a:gd name="T40" fmla="*/ 1525 w 3450"/>
              <a:gd name="T41" fmla="*/ 23 h 3064"/>
              <a:gd name="T42" fmla="*/ 1570 w 3450"/>
              <a:gd name="T43" fmla="*/ 62 h 3064"/>
              <a:gd name="T44" fmla="*/ 1601 w 3450"/>
              <a:gd name="T45" fmla="*/ 114 h 3064"/>
              <a:gd name="T46" fmla="*/ 1611 w 3450"/>
              <a:gd name="T47" fmla="*/ 175 h 3064"/>
              <a:gd name="T48" fmla="*/ 3276 w 3450"/>
              <a:gd name="T49" fmla="*/ 463 h 3064"/>
              <a:gd name="T50" fmla="*/ 3337 w 3450"/>
              <a:gd name="T51" fmla="*/ 473 h 3064"/>
              <a:gd name="T52" fmla="*/ 3388 w 3450"/>
              <a:gd name="T53" fmla="*/ 504 h 3064"/>
              <a:gd name="T54" fmla="*/ 3426 w 3450"/>
              <a:gd name="T55" fmla="*/ 549 h 3064"/>
              <a:gd name="T56" fmla="*/ 3447 w 3450"/>
              <a:gd name="T57" fmla="*/ 606 h 3064"/>
              <a:gd name="T58" fmla="*/ 3450 w 3450"/>
              <a:gd name="T59" fmla="*/ 2890 h 3064"/>
              <a:gd name="T60" fmla="*/ 3440 w 3450"/>
              <a:gd name="T61" fmla="*/ 2951 h 3064"/>
              <a:gd name="T62" fmla="*/ 3409 w 3450"/>
              <a:gd name="T63" fmla="*/ 3002 h 3064"/>
              <a:gd name="T64" fmla="*/ 3364 w 3450"/>
              <a:gd name="T65" fmla="*/ 3040 h 3064"/>
              <a:gd name="T66" fmla="*/ 3308 w 3450"/>
              <a:gd name="T67" fmla="*/ 3061 h 3064"/>
              <a:gd name="T68" fmla="*/ 174 w 3450"/>
              <a:gd name="T69" fmla="*/ 3064 h 3064"/>
              <a:gd name="T70" fmla="*/ 113 w 3450"/>
              <a:gd name="T71" fmla="*/ 3053 h 3064"/>
              <a:gd name="T72" fmla="*/ 62 w 3450"/>
              <a:gd name="T73" fmla="*/ 3023 h 3064"/>
              <a:gd name="T74" fmla="*/ 24 w 3450"/>
              <a:gd name="T75" fmla="*/ 2977 h 3064"/>
              <a:gd name="T76" fmla="*/ 3 w 3450"/>
              <a:gd name="T77" fmla="*/ 2920 h 3064"/>
              <a:gd name="T78" fmla="*/ 0 w 3450"/>
              <a:gd name="T79" fmla="*/ 175 h 3064"/>
              <a:gd name="T80" fmla="*/ 10 w 3450"/>
              <a:gd name="T81" fmla="*/ 114 h 3064"/>
              <a:gd name="T82" fmla="*/ 41 w 3450"/>
              <a:gd name="T83" fmla="*/ 62 h 3064"/>
              <a:gd name="T84" fmla="*/ 86 w 3450"/>
              <a:gd name="T85" fmla="*/ 23 h 3064"/>
              <a:gd name="T86" fmla="*/ 142 w 3450"/>
              <a:gd name="T87" fmla="*/ 2 h 30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50" h="3064">
                <a:moveTo>
                  <a:pt x="115" y="1099"/>
                </a:moveTo>
                <a:lnTo>
                  <a:pt x="115" y="2890"/>
                </a:lnTo>
                <a:lnTo>
                  <a:pt x="118" y="2908"/>
                </a:lnTo>
                <a:lnTo>
                  <a:pt x="127" y="2925"/>
                </a:lnTo>
                <a:lnTo>
                  <a:pt x="139" y="2937"/>
                </a:lnTo>
                <a:lnTo>
                  <a:pt x="155" y="2946"/>
                </a:lnTo>
                <a:lnTo>
                  <a:pt x="174" y="2949"/>
                </a:lnTo>
                <a:lnTo>
                  <a:pt x="3276" y="2949"/>
                </a:lnTo>
                <a:lnTo>
                  <a:pt x="3295" y="2946"/>
                </a:lnTo>
                <a:lnTo>
                  <a:pt x="3311" y="2937"/>
                </a:lnTo>
                <a:lnTo>
                  <a:pt x="3324" y="2925"/>
                </a:lnTo>
                <a:lnTo>
                  <a:pt x="3332" y="2908"/>
                </a:lnTo>
                <a:lnTo>
                  <a:pt x="3335" y="2890"/>
                </a:lnTo>
                <a:lnTo>
                  <a:pt x="3335" y="1099"/>
                </a:lnTo>
                <a:lnTo>
                  <a:pt x="115" y="1099"/>
                </a:lnTo>
                <a:close/>
                <a:moveTo>
                  <a:pt x="174" y="116"/>
                </a:moveTo>
                <a:lnTo>
                  <a:pt x="155" y="119"/>
                </a:lnTo>
                <a:lnTo>
                  <a:pt x="139" y="127"/>
                </a:lnTo>
                <a:lnTo>
                  <a:pt x="127" y="140"/>
                </a:lnTo>
                <a:lnTo>
                  <a:pt x="118" y="156"/>
                </a:lnTo>
                <a:lnTo>
                  <a:pt x="115" y="175"/>
                </a:lnTo>
                <a:lnTo>
                  <a:pt x="115" y="983"/>
                </a:lnTo>
                <a:lnTo>
                  <a:pt x="3335" y="983"/>
                </a:lnTo>
                <a:lnTo>
                  <a:pt x="3335" y="637"/>
                </a:lnTo>
                <a:lnTo>
                  <a:pt x="3332" y="618"/>
                </a:lnTo>
                <a:lnTo>
                  <a:pt x="3324" y="602"/>
                </a:lnTo>
                <a:lnTo>
                  <a:pt x="3311" y="590"/>
                </a:lnTo>
                <a:lnTo>
                  <a:pt x="3295" y="581"/>
                </a:lnTo>
                <a:lnTo>
                  <a:pt x="3276" y="578"/>
                </a:lnTo>
                <a:lnTo>
                  <a:pt x="1496" y="578"/>
                </a:lnTo>
                <a:lnTo>
                  <a:pt x="1496" y="175"/>
                </a:lnTo>
                <a:lnTo>
                  <a:pt x="1493" y="156"/>
                </a:lnTo>
                <a:lnTo>
                  <a:pt x="1485" y="140"/>
                </a:lnTo>
                <a:lnTo>
                  <a:pt x="1472" y="127"/>
                </a:lnTo>
                <a:lnTo>
                  <a:pt x="1456" y="119"/>
                </a:lnTo>
                <a:lnTo>
                  <a:pt x="1438" y="116"/>
                </a:lnTo>
                <a:lnTo>
                  <a:pt x="174" y="116"/>
                </a:lnTo>
                <a:close/>
                <a:moveTo>
                  <a:pt x="174" y="0"/>
                </a:moveTo>
                <a:lnTo>
                  <a:pt x="1438" y="0"/>
                </a:lnTo>
                <a:lnTo>
                  <a:pt x="1469" y="2"/>
                </a:lnTo>
                <a:lnTo>
                  <a:pt x="1498" y="11"/>
                </a:lnTo>
                <a:lnTo>
                  <a:pt x="1525" y="23"/>
                </a:lnTo>
                <a:lnTo>
                  <a:pt x="1549" y="41"/>
                </a:lnTo>
                <a:lnTo>
                  <a:pt x="1570" y="62"/>
                </a:lnTo>
                <a:lnTo>
                  <a:pt x="1587" y="86"/>
                </a:lnTo>
                <a:lnTo>
                  <a:pt x="1601" y="114"/>
                </a:lnTo>
                <a:lnTo>
                  <a:pt x="1608" y="143"/>
                </a:lnTo>
                <a:lnTo>
                  <a:pt x="1611" y="175"/>
                </a:lnTo>
                <a:lnTo>
                  <a:pt x="1611" y="463"/>
                </a:lnTo>
                <a:lnTo>
                  <a:pt x="3276" y="463"/>
                </a:lnTo>
                <a:lnTo>
                  <a:pt x="3308" y="465"/>
                </a:lnTo>
                <a:lnTo>
                  <a:pt x="3337" y="473"/>
                </a:lnTo>
                <a:lnTo>
                  <a:pt x="3364" y="486"/>
                </a:lnTo>
                <a:lnTo>
                  <a:pt x="3388" y="504"/>
                </a:lnTo>
                <a:lnTo>
                  <a:pt x="3409" y="525"/>
                </a:lnTo>
                <a:lnTo>
                  <a:pt x="3426" y="549"/>
                </a:lnTo>
                <a:lnTo>
                  <a:pt x="3440" y="576"/>
                </a:lnTo>
                <a:lnTo>
                  <a:pt x="3447" y="606"/>
                </a:lnTo>
                <a:lnTo>
                  <a:pt x="3450" y="637"/>
                </a:lnTo>
                <a:lnTo>
                  <a:pt x="3450" y="2890"/>
                </a:lnTo>
                <a:lnTo>
                  <a:pt x="3447" y="2920"/>
                </a:lnTo>
                <a:lnTo>
                  <a:pt x="3440" y="2951"/>
                </a:lnTo>
                <a:lnTo>
                  <a:pt x="3426" y="2977"/>
                </a:lnTo>
                <a:lnTo>
                  <a:pt x="3409" y="3002"/>
                </a:lnTo>
                <a:lnTo>
                  <a:pt x="3388" y="3023"/>
                </a:lnTo>
                <a:lnTo>
                  <a:pt x="3364" y="3040"/>
                </a:lnTo>
                <a:lnTo>
                  <a:pt x="3337" y="3053"/>
                </a:lnTo>
                <a:lnTo>
                  <a:pt x="3308" y="3061"/>
                </a:lnTo>
                <a:lnTo>
                  <a:pt x="3276" y="3064"/>
                </a:lnTo>
                <a:lnTo>
                  <a:pt x="174" y="3064"/>
                </a:lnTo>
                <a:lnTo>
                  <a:pt x="142" y="3061"/>
                </a:lnTo>
                <a:lnTo>
                  <a:pt x="113" y="3053"/>
                </a:lnTo>
                <a:lnTo>
                  <a:pt x="86" y="3040"/>
                </a:lnTo>
                <a:lnTo>
                  <a:pt x="62" y="3023"/>
                </a:lnTo>
                <a:lnTo>
                  <a:pt x="41" y="3002"/>
                </a:lnTo>
                <a:lnTo>
                  <a:pt x="24" y="2977"/>
                </a:lnTo>
                <a:lnTo>
                  <a:pt x="10" y="2951"/>
                </a:lnTo>
                <a:lnTo>
                  <a:pt x="3" y="2920"/>
                </a:lnTo>
                <a:lnTo>
                  <a:pt x="0" y="2890"/>
                </a:lnTo>
                <a:lnTo>
                  <a:pt x="0" y="175"/>
                </a:lnTo>
                <a:lnTo>
                  <a:pt x="3" y="143"/>
                </a:lnTo>
                <a:lnTo>
                  <a:pt x="10" y="114"/>
                </a:lnTo>
                <a:lnTo>
                  <a:pt x="24" y="86"/>
                </a:lnTo>
                <a:lnTo>
                  <a:pt x="41" y="62"/>
                </a:lnTo>
                <a:lnTo>
                  <a:pt x="62" y="41"/>
                </a:lnTo>
                <a:lnTo>
                  <a:pt x="86" y="23"/>
                </a:lnTo>
                <a:lnTo>
                  <a:pt x="113" y="11"/>
                </a:lnTo>
                <a:lnTo>
                  <a:pt x="142" y="2"/>
                </a:lnTo>
                <a:lnTo>
                  <a:pt x="17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6" name="Freeform 733"/>
          <p:cNvSpPr>
            <a:spLocks noEditPoints="1"/>
          </p:cNvSpPr>
          <p:nvPr/>
        </p:nvSpPr>
        <p:spPr bwMode="auto">
          <a:xfrm>
            <a:off x="4700144" y="4517039"/>
            <a:ext cx="546100" cy="509588"/>
          </a:xfrm>
          <a:custGeom>
            <a:avLst/>
            <a:gdLst>
              <a:gd name="T0" fmla="*/ 392 w 3445"/>
              <a:gd name="T1" fmla="*/ 3089 h 3204"/>
              <a:gd name="T2" fmla="*/ 3324 w 3445"/>
              <a:gd name="T3" fmla="*/ 1316 h 3204"/>
              <a:gd name="T4" fmla="*/ 573 w 3445"/>
              <a:gd name="T5" fmla="*/ 915 h 3204"/>
              <a:gd name="T6" fmla="*/ 2873 w 3445"/>
              <a:gd name="T7" fmla="*/ 1201 h 3204"/>
              <a:gd name="T8" fmla="*/ 573 w 3445"/>
              <a:gd name="T9" fmla="*/ 915 h 3204"/>
              <a:gd name="T10" fmla="*/ 343 w 3445"/>
              <a:gd name="T11" fmla="*/ 1201 h 3204"/>
              <a:gd name="T12" fmla="*/ 457 w 3445"/>
              <a:gd name="T13" fmla="*/ 800 h 3204"/>
              <a:gd name="T14" fmla="*/ 2988 w 3445"/>
              <a:gd name="T15" fmla="*/ 1201 h 3204"/>
              <a:gd name="T16" fmla="*/ 3103 w 3445"/>
              <a:gd name="T17" fmla="*/ 400 h 3204"/>
              <a:gd name="T18" fmla="*/ 1325 w 3445"/>
              <a:gd name="T19" fmla="*/ 398 h 3204"/>
              <a:gd name="T20" fmla="*/ 1286 w 3445"/>
              <a:gd name="T21" fmla="*/ 381 h 3204"/>
              <a:gd name="T22" fmla="*/ 1258 w 3445"/>
              <a:gd name="T23" fmla="*/ 350 h 3204"/>
              <a:gd name="T24" fmla="*/ 343 w 3445"/>
              <a:gd name="T25" fmla="*/ 114 h 3204"/>
              <a:gd name="T26" fmla="*/ 1123 w 3445"/>
              <a:gd name="T27" fmla="*/ 0 h 3204"/>
              <a:gd name="T28" fmla="*/ 1164 w 3445"/>
              <a:gd name="T29" fmla="*/ 8 h 3204"/>
              <a:gd name="T30" fmla="*/ 1197 w 3445"/>
              <a:gd name="T31" fmla="*/ 32 h 3204"/>
              <a:gd name="T32" fmla="*/ 1353 w 3445"/>
              <a:gd name="T33" fmla="*/ 285 h 3204"/>
              <a:gd name="T34" fmla="*/ 3140 w 3445"/>
              <a:gd name="T35" fmla="*/ 288 h 3204"/>
              <a:gd name="T36" fmla="*/ 3179 w 3445"/>
              <a:gd name="T37" fmla="*/ 308 h 3204"/>
              <a:gd name="T38" fmla="*/ 3207 w 3445"/>
              <a:gd name="T39" fmla="*/ 342 h 3204"/>
              <a:gd name="T40" fmla="*/ 3218 w 3445"/>
              <a:gd name="T41" fmla="*/ 387 h 3204"/>
              <a:gd name="T42" fmla="*/ 3372 w 3445"/>
              <a:gd name="T43" fmla="*/ 1201 h 3204"/>
              <a:gd name="T44" fmla="*/ 3403 w 3445"/>
              <a:gd name="T45" fmla="*/ 1208 h 3204"/>
              <a:gd name="T46" fmla="*/ 3427 w 3445"/>
              <a:gd name="T47" fmla="*/ 1226 h 3204"/>
              <a:gd name="T48" fmla="*/ 3442 w 3445"/>
              <a:gd name="T49" fmla="*/ 1253 h 3204"/>
              <a:gd name="T50" fmla="*/ 3444 w 3445"/>
              <a:gd name="T51" fmla="*/ 1285 h 3204"/>
              <a:gd name="T52" fmla="*/ 3156 w 3445"/>
              <a:gd name="T53" fmla="*/ 3158 h 3204"/>
              <a:gd name="T54" fmla="*/ 3136 w 3445"/>
              <a:gd name="T55" fmla="*/ 3187 h 3204"/>
              <a:gd name="T56" fmla="*/ 3107 w 3445"/>
              <a:gd name="T57" fmla="*/ 3202 h 3204"/>
              <a:gd name="T58" fmla="*/ 355 w 3445"/>
              <a:gd name="T59" fmla="*/ 3204 h 3204"/>
              <a:gd name="T60" fmla="*/ 317 w 3445"/>
              <a:gd name="T61" fmla="*/ 3193 h 3204"/>
              <a:gd name="T62" fmla="*/ 290 w 3445"/>
              <a:gd name="T63" fmla="*/ 3163 h 3204"/>
              <a:gd name="T64" fmla="*/ 1 w 3445"/>
              <a:gd name="T65" fmla="*/ 1285 h 3204"/>
              <a:gd name="T66" fmla="*/ 3 w 3445"/>
              <a:gd name="T67" fmla="*/ 1253 h 3204"/>
              <a:gd name="T68" fmla="*/ 18 w 3445"/>
              <a:gd name="T69" fmla="*/ 1226 h 3204"/>
              <a:gd name="T70" fmla="*/ 43 w 3445"/>
              <a:gd name="T71" fmla="*/ 1208 h 3204"/>
              <a:gd name="T72" fmla="*/ 73 w 3445"/>
              <a:gd name="T73" fmla="*/ 1201 h 3204"/>
              <a:gd name="T74" fmla="*/ 228 w 3445"/>
              <a:gd name="T75" fmla="*/ 100 h 3204"/>
              <a:gd name="T76" fmla="*/ 237 w 3445"/>
              <a:gd name="T77" fmla="*/ 56 h 3204"/>
              <a:gd name="T78" fmla="*/ 266 w 3445"/>
              <a:gd name="T79" fmla="*/ 21 h 3204"/>
              <a:gd name="T80" fmla="*/ 305 w 3445"/>
              <a:gd name="T81" fmla="*/ 2 h 3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445" h="3204">
                <a:moveTo>
                  <a:pt x="122" y="1316"/>
                </a:moveTo>
                <a:lnTo>
                  <a:pt x="392" y="3089"/>
                </a:lnTo>
                <a:lnTo>
                  <a:pt x="3053" y="3089"/>
                </a:lnTo>
                <a:lnTo>
                  <a:pt x="3324" y="1316"/>
                </a:lnTo>
                <a:lnTo>
                  <a:pt x="122" y="1316"/>
                </a:lnTo>
                <a:close/>
                <a:moveTo>
                  <a:pt x="573" y="915"/>
                </a:moveTo>
                <a:lnTo>
                  <a:pt x="573" y="1201"/>
                </a:lnTo>
                <a:lnTo>
                  <a:pt x="2873" y="1201"/>
                </a:lnTo>
                <a:lnTo>
                  <a:pt x="2873" y="915"/>
                </a:lnTo>
                <a:lnTo>
                  <a:pt x="573" y="915"/>
                </a:lnTo>
                <a:close/>
                <a:moveTo>
                  <a:pt x="343" y="114"/>
                </a:moveTo>
                <a:lnTo>
                  <a:pt x="343" y="1201"/>
                </a:lnTo>
                <a:lnTo>
                  <a:pt x="457" y="1201"/>
                </a:lnTo>
                <a:lnTo>
                  <a:pt x="457" y="800"/>
                </a:lnTo>
                <a:lnTo>
                  <a:pt x="2988" y="800"/>
                </a:lnTo>
                <a:lnTo>
                  <a:pt x="2988" y="1201"/>
                </a:lnTo>
                <a:lnTo>
                  <a:pt x="3103" y="1201"/>
                </a:lnTo>
                <a:lnTo>
                  <a:pt x="3103" y="400"/>
                </a:lnTo>
                <a:lnTo>
                  <a:pt x="1346" y="400"/>
                </a:lnTo>
                <a:lnTo>
                  <a:pt x="1325" y="398"/>
                </a:lnTo>
                <a:lnTo>
                  <a:pt x="1305" y="391"/>
                </a:lnTo>
                <a:lnTo>
                  <a:pt x="1286" y="381"/>
                </a:lnTo>
                <a:lnTo>
                  <a:pt x="1270" y="367"/>
                </a:lnTo>
                <a:lnTo>
                  <a:pt x="1258" y="350"/>
                </a:lnTo>
                <a:lnTo>
                  <a:pt x="1114" y="114"/>
                </a:lnTo>
                <a:lnTo>
                  <a:pt x="343" y="114"/>
                </a:lnTo>
                <a:close/>
                <a:moveTo>
                  <a:pt x="329" y="0"/>
                </a:moveTo>
                <a:lnTo>
                  <a:pt x="1123" y="0"/>
                </a:lnTo>
                <a:lnTo>
                  <a:pt x="1144" y="2"/>
                </a:lnTo>
                <a:lnTo>
                  <a:pt x="1164" y="8"/>
                </a:lnTo>
                <a:lnTo>
                  <a:pt x="1181" y="17"/>
                </a:lnTo>
                <a:lnTo>
                  <a:pt x="1197" y="32"/>
                </a:lnTo>
                <a:lnTo>
                  <a:pt x="1210" y="48"/>
                </a:lnTo>
                <a:lnTo>
                  <a:pt x="1353" y="285"/>
                </a:lnTo>
                <a:lnTo>
                  <a:pt x="3115" y="285"/>
                </a:lnTo>
                <a:lnTo>
                  <a:pt x="3140" y="288"/>
                </a:lnTo>
                <a:lnTo>
                  <a:pt x="3160" y="295"/>
                </a:lnTo>
                <a:lnTo>
                  <a:pt x="3179" y="308"/>
                </a:lnTo>
                <a:lnTo>
                  <a:pt x="3195" y="323"/>
                </a:lnTo>
                <a:lnTo>
                  <a:pt x="3207" y="342"/>
                </a:lnTo>
                <a:lnTo>
                  <a:pt x="3215" y="363"/>
                </a:lnTo>
                <a:lnTo>
                  <a:pt x="3218" y="387"/>
                </a:lnTo>
                <a:lnTo>
                  <a:pt x="3218" y="1201"/>
                </a:lnTo>
                <a:lnTo>
                  <a:pt x="3372" y="1201"/>
                </a:lnTo>
                <a:lnTo>
                  <a:pt x="3387" y="1202"/>
                </a:lnTo>
                <a:lnTo>
                  <a:pt x="3403" y="1208"/>
                </a:lnTo>
                <a:lnTo>
                  <a:pt x="3416" y="1216"/>
                </a:lnTo>
                <a:lnTo>
                  <a:pt x="3427" y="1226"/>
                </a:lnTo>
                <a:lnTo>
                  <a:pt x="3436" y="1239"/>
                </a:lnTo>
                <a:lnTo>
                  <a:pt x="3442" y="1253"/>
                </a:lnTo>
                <a:lnTo>
                  <a:pt x="3445" y="1269"/>
                </a:lnTo>
                <a:lnTo>
                  <a:pt x="3444" y="1285"/>
                </a:lnTo>
                <a:lnTo>
                  <a:pt x="3161" y="3142"/>
                </a:lnTo>
                <a:lnTo>
                  <a:pt x="3156" y="3158"/>
                </a:lnTo>
                <a:lnTo>
                  <a:pt x="3148" y="3174"/>
                </a:lnTo>
                <a:lnTo>
                  <a:pt x="3136" y="3187"/>
                </a:lnTo>
                <a:lnTo>
                  <a:pt x="3123" y="3196"/>
                </a:lnTo>
                <a:lnTo>
                  <a:pt x="3107" y="3202"/>
                </a:lnTo>
                <a:lnTo>
                  <a:pt x="3089" y="3204"/>
                </a:lnTo>
                <a:lnTo>
                  <a:pt x="355" y="3204"/>
                </a:lnTo>
                <a:lnTo>
                  <a:pt x="335" y="3201"/>
                </a:lnTo>
                <a:lnTo>
                  <a:pt x="317" y="3193"/>
                </a:lnTo>
                <a:lnTo>
                  <a:pt x="301" y="3179"/>
                </a:lnTo>
                <a:lnTo>
                  <a:pt x="290" y="3163"/>
                </a:lnTo>
                <a:lnTo>
                  <a:pt x="283" y="3142"/>
                </a:lnTo>
                <a:lnTo>
                  <a:pt x="1" y="1285"/>
                </a:lnTo>
                <a:lnTo>
                  <a:pt x="0" y="1269"/>
                </a:lnTo>
                <a:lnTo>
                  <a:pt x="3" y="1253"/>
                </a:lnTo>
                <a:lnTo>
                  <a:pt x="8" y="1239"/>
                </a:lnTo>
                <a:lnTo>
                  <a:pt x="18" y="1226"/>
                </a:lnTo>
                <a:lnTo>
                  <a:pt x="29" y="1215"/>
                </a:lnTo>
                <a:lnTo>
                  <a:pt x="43" y="1208"/>
                </a:lnTo>
                <a:lnTo>
                  <a:pt x="58" y="1202"/>
                </a:lnTo>
                <a:lnTo>
                  <a:pt x="73" y="1201"/>
                </a:lnTo>
                <a:lnTo>
                  <a:pt x="228" y="1201"/>
                </a:lnTo>
                <a:lnTo>
                  <a:pt x="228" y="100"/>
                </a:lnTo>
                <a:lnTo>
                  <a:pt x="230" y="77"/>
                </a:lnTo>
                <a:lnTo>
                  <a:pt x="237" y="56"/>
                </a:lnTo>
                <a:lnTo>
                  <a:pt x="250" y="37"/>
                </a:lnTo>
                <a:lnTo>
                  <a:pt x="266" y="21"/>
                </a:lnTo>
                <a:lnTo>
                  <a:pt x="284" y="9"/>
                </a:lnTo>
                <a:lnTo>
                  <a:pt x="305" y="2"/>
                </a:lnTo>
                <a:lnTo>
                  <a:pt x="3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7" name="Freeform 738"/>
          <p:cNvSpPr>
            <a:spLocks noEditPoints="1"/>
          </p:cNvSpPr>
          <p:nvPr/>
        </p:nvSpPr>
        <p:spPr bwMode="auto">
          <a:xfrm>
            <a:off x="3764650" y="4517039"/>
            <a:ext cx="546100" cy="509588"/>
          </a:xfrm>
          <a:custGeom>
            <a:avLst/>
            <a:gdLst>
              <a:gd name="T0" fmla="*/ 3053 w 3445"/>
              <a:gd name="T1" fmla="*/ 3089 h 3204"/>
              <a:gd name="T2" fmla="*/ 3153 w 3445"/>
              <a:gd name="T3" fmla="*/ 2430 h 3204"/>
              <a:gd name="T4" fmla="*/ 3153 w 3445"/>
              <a:gd name="T5" fmla="*/ 2430 h 3204"/>
              <a:gd name="T6" fmla="*/ 2616 w 3445"/>
              <a:gd name="T7" fmla="*/ 2803 h 3204"/>
              <a:gd name="T8" fmla="*/ 2894 w 3445"/>
              <a:gd name="T9" fmla="*/ 2230 h 3204"/>
              <a:gd name="T10" fmla="*/ 2157 w 3445"/>
              <a:gd name="T11" fmla="*/ 2803 h 3204"/>
              <a:gd name="T12" fmla="*/ 1974 w 3445"/>
              <a:gd name="T13" fmla="*/ 2230 h 3204"/>
              <a:gd name="T14" fmla="*/ 2271 w 3445"/>
              <a:gd name="T15" fmla="*/ 2230 h 3204"/>
              <a:gd name="T16" fmla="*/ 939 w 3445"/>
              <a:gd name="T17" fmla="*/ 2803 h 3204"/>
              <a:gd name="T18" fmla="*/ 1514 w 3445"/>
              <a:gd name="T19" fmla="*/ 2230 h 3204"/>
              <a:gd name="T20" fmla="*/ 776 w 3445"/>
              <a:gd name="T21" fmla="*/ 2803 h 3204"/>
              <a:gd name="T22" fmla="*/ 651 w 3445"/>
              <a:gd name="T23" fmla="*/ 2230 h 3204"/>
              <a:gd name="T24" fmla="*/ 891 w 3445"/>
              <a:gd name="T25" fmla="*/ 2230 h 3204"/>
              <a:gd name="T26" fmla="*/ 270 w 3445"/>
              <a:gd name="T27" fmla="*/ 2282 h 3204"/>
              <a:gd name="T28" fmla="*/ 261 w 3445"/>
              <a:gd name="T29" fmla="*/ 2230 h 3204"/>
              <a:gd name="T30" fmla="*/ 3201 w 3445"/>
              <a:gd name="T31" fmla="*/ 2117 h 3204"/>
              <a:gd name="T32" fmla="*/ 518 w 3445"/>
              <a:gd name="T33" fmla="*/ 1086 h 3204"/>
              <a:gd name="T34" fmla="*/ 2933 w 3445"/>
              <a:gd name="T35" fmla="*/ 1086 h 3204"/>
              <a:gd name="T36" fmla="*/ 575 w 3445"/>
              <a:gd name="T37" fmla="*/ 972 h 3204"/>
              <a:gd name="T38" fmla="*/ 575 w 3445"/>
              <a:gd name="T39" fmla="*/ 915 h 3204"/>
              <a:gd name="T40" fmla="*/ 2818 w 3445"/>
              <a:gd name="T41" fmla="*/ 800 h 3204"/>
              <a:gd name="T42" fmla="*/ 345 w 3445"/>
              <a:gd name="T43" fmla="*/ 114 h 3204"/>
              <a:gd name="T44" fmla="*/ 403 w 3445"/>
              <a:gd name="T45" fmla="*/ 972 h 3204"/>
              <a:gd name="T46" fmla="*/ 518 w 3445"/>
              <a:gd name="T47" fmla="*/ 800 h 3204"/>
              <a:gd name="T48" fmla="*/ 2933 w 3445"/>
              <a:gd name="T49" fmla="*/ 800 h 3204"/>
              <a:gd name="T50" fmla="*/ 3048 w 3445"/>
              <a:gd name="T51" fmla="*/ 972 h 3204"/>
              <a:gd name="T52" fmla="*/ 3105 w 3445"/>
              <a:gd name="T53" fmla="*/ 400 h 3204"/>
              <a:gd name="T54" fmla="*/ 1307 w 3445"/>
              <a:gd name="T55" fmla="*/ 391 h 3204"/>
              <a:gd name="T56" fmla="*/ 1261 w 3445"/>
              <a:gd name="T57" fmla="*/ 350 h 3204"/>
              <a:gd name="T58" fmla="*/ 331 w 3445"/>
              <a:gd name="T59" fmla="*/ 0 h 3204"/>
              <a:gd name="T60" fmla="*/ 1166 w 3445"/>
              <a:gd name="T61" fmla="*/ 8 h 3204"/>
              <a:gd name="T62" fmla="*/ 1212 w 3445"/>
              <a:gd name="T63" fmla="*/ 48 h 3204"/>
              <a:gd name="T64" fmla="*/ 3142 w 3445"/>
              <a:gd name="T65" fmla="*/ 288 h 3204"/>
              <a:gd name="T66" fmla="*/ 3198 w 3445"/>
              <a:gd name="T67" fmla="*/ 323 h 3204"/>
              <a:gd name="T68" fmla="*/ 3220 w 3445"/>
              <a:gd name="T69" fmla="*/ 387 h 3204"/>
              <a:gd name="T70" fmla="*/ 3387 w 3445"/>
              <a:gd name="T71" fmla="*/ 1202 h 3204"/>
              <a:gd name="T72" fmla="*/ 3427 w 3445"/>
              <a:gd name="T73" fmla="*/ 1226 h 3204"/>
              <a:gd name="T74" fmla="*/ 3445 w 3445"/>
              <a:gd name="T75" fmla="*/ 1269 h 3204"/>
              <a:gd name="T76" fmla="*/ 3196 w 3445"/>
              <a:gd name="T77" fmla="*/ 2918 h 3204"/>
              <a:gd name="T78" fmla="*/ 3156 w 3445"/>
              <a:gd name="T79" fmla="*/ 3158 h 3204"/>
              <a:gd name="T80" fmla="*/ 3123 w 3445"/>
              <a:gd name="T81" fmla="*/ 3196 h 3204"/>
              <a:gd name="T82" fmla="*/ 357 w 3445"/>
              <a:gd name="T83" fmla="*/ 3204 h 3204"/>
              <a:gd name="T84" fmla="*/ 301 w 3445"/>
              <a:gd name="T85" fmla="*/ 3179 h 3204"/>
              <a:gd name="T86" fmla="*/ 250 w 3445"/>
              <a:gd name="T87" fmla="*/ 2918 h 3204"/>
              <a:gd name="T88" fmla="*/ 0 w 3445"/>
              <a:gd name="T89" fmla="*/ 1269 h 3204"/>
              <a:gd name="T90" fmla="*/ 18 w 3445"/>
              <a:gd name="T91" fmla="*/ 1226 h 3204"/>
              <a:gd name="T92" fmla="*/ 58 w 3445"/>
              <a:gd name="T93" fmla="*/ 1202 h 3204"/>
              <a:gd name="T94" fmla="*/ 230 w 3445"/>
              <a:gd name="T95" fmla="*/ 100 h 3204"/>
              <a:gd name="T96" fmla="*/ 252 w 3445"/>
              <a:gd name="T97" fmla="*/ 37 h 3204"/>
              <a:gd name="T98" fmla="*/ 308 w 3445"/>
              <a:gd name="T99" fmla="*/ 2 h 3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45" h="3204">
                <a:moveTo>
                  <a:pt x="366" y="2918"/>
                </a:moveTo>
                <a:lnTo>
                  <a:pt x="392" y="3089"/>
                </a:lnTo>
                <a:lnTo>
                  <a:pt x="3053" y="3089"/>
                </a:lnTo>
                <a:lnTo>
                  <a:pt x="3079" y="2918"/>
                </a:lnTo>
                <a:lnTo>
                  <a:pt x="366" y="2918"/>
                </a:lnTo>
                <a:close/>
                <a:moveTo>
                  <a:pt x="3153" y="2430"/>
                </a:moveTo>
                <a:lnTo>
                  <a:pt x="2779" y="2803"/>
                </a:lnTo>
                <a:lnTo>
                  <a:pt x="3097" y="2803"/>
                </a:lnTo>
                <a:lnTo>
                  <a:pt x="3153" y="2430"/>
                </a:lnTo>
                <a:close/>
                <a:moveTo>
                  <a:pt x="2894" y="2230"/>
                </a:moveTo>
                <a:lnTo>
                  <a:pt x="2319" y="2803"/>
                </a:lnTo>
                <a:lnTo>
                  <a:pt x="2616" y="2803"/>
                </a:lnTo>
                <a:lnTo>
                  <a:pt x="3182" y="2240"/>
                </a:lnTo>
                <a:lnTo>
                  <a:pt x="3183" y="2230"/>
                </a:lnTo>
                <a:lnTo>
                  <a:pt x="2894" y="2230"/>
                </a:lnTo>
                <a:close/>
                <a:moveTo>
                  <a:pt x="2434" y="2230"/>
                </a:moveTo>
                <a:lnTo>
                  <a:pt x="1859" y="2803"/>
                </a:lnTo>
                <a:lnTo>
                  <a:pt x="2157" y="2803"/>
                </a:lnTo>
                <a:lnTo>
                  <a:pt x="2732" y="2230"/>
                </a:lnTo>
                <a:lnTo>
                  <a:pt x="2434" y="2230"/>
                </a:lnTo>
                <a:close/>
                <a:moveTo>
                  <a:pt x="1974" y="2230"/>
                </a:moveTo>
                <a:lnTo>
                  <a:pt x="1399" y="2803"/>
                </a:lnTo>
                <a:lnTo>
                  <a:pt x="1696" y="2803"/>
                </a:lnTo>
                <a:lnTo>
                  <a:pt x="2271" y="2230"/>
                </a:lnTo>
                <a:lnTo>
                  <a:pt x="1974" y="2230"/>
                </a:lnTo>
                <a:close/>
                <a:moveTo>
                  <a:pt x="1514" y="2230"/>
                </a:moveTo>
                <a:lnTo>
                  <a:pt x="939" y="2803"/>
                </a:lnTo>
                <a:lnTo>
                  <a:pt x="1236" y="2803"/>
                </a:lnTo>
                <a:lnTo>
                  <a:pt x="1811" y="2230"/>
                </a:lnTo>
                <a:lnTo>
                  <a:pt x="1514" y="2230"/>
                </a:lnTo>
                <a:close/>
                <a:moveTo>
                  <a:pt x="1054" y="2230"/>
                </a:moveTo>
                <a:lnTo>
                  <a:pt x="479" y="2803"/>
                </a:lnTo>
                <a:lnTo>
                  <a:pt x="776" y="2803"/>
                </a:lnTo>
                <a:lnTo>
                  <a:pt x="1351" y="2230"/>
                </a:lnTo>
                <a:lnTo>
                  <a:pt x="1054" y="2230"/>
                </a:lnTo>
                <a:close/>
                <a:moveTo>
                  <a:pt x="651" y="2230"/>
                </a:moveTo>
                <a:lnTo>
                  <a:pt x="313" y="2567"/>
                </a:lnTo>
                <a:lnTo>
                  <a:pt x="344" y="2776"/>
                </a:lnTo>
                <a:lnTo>
                  <a:pt x="891" y="2230"/>
                </a:lnTo>
                <a:lnTo>
                  <a:pt x="651" y="2230"/>
                </a:lnTo>
                <a:close/>
                <a:moveTo>
                  <a:pt x="261" y="2230"/>
                </a:moveTo>
                <a:lnTo>
                  <a:pt x="270" y="2282"/>
                </a:lnTo>
                <a:lnTo>
                  <a:pt x="292" y="2427"/>
                </a:lnTo>
                <a:lnTo>
                  <a:pt x="488" y="2230"/>
                </a:lnTo>
                <a:lnTo>
                  <a:pt x="261" y="2230"/>
                </a:lnTo>
                <a:close/>
                <a:moveTo>
                  <a:pt x="122" y="1315"/>
                </a:moveTo>
                <a:lnTo>
                  <a:pt x="244" y="2117"/>
                </a:lnTo>
                <a:lnTo>
                  <a:pt x="3201" y="2117"/>
                </a:lnTo>
                <a:lnTo>
                  <a:pt x="3324" y="1315"/>
                </a:lnTo>
                <a:lnTo>
                  <a:pt x="122" y="1315"/>
                </a:lnTo>
                <a:close/>
                <a:moveTo>
                  <a:pt x="518" y="1086"/>
                </a:moveTo>
                <a:lnTo>
                  <a:pt x="518" y="1201"/>
                </a:lnTo>
                <a:lnTo>
                  <a:pt x="2933" y="1201"/>
                </a:lnTo>
                <a:lnTo>
                  <a:pt x="2933" y="1086"/>
                </a:lnTo>
                <a:lnTo>
                  <a:pt x="518" y="1086"/>
                </a:lnTo>
                <a:close/>
                <a:moveTo>
                  <a:pt x="575" y="915"/>
                </a:moveTo>
                <a:lnTo>
                  <a:pt x="575" y="972"/>
                </a:lnTo>
                <a:lnTo>
                  <a:pt x="2875" y="972"/>
                </a:lnTo>
                <a:lnTo>
                  <a:pt x="2875" y="915"/>
                </a:lnTo>
                <a:lnTo>
                  <a:pt x="575" y="915"/>
                </a:lnTo>
                <a:close/>
                <a:moveTo>
                  <a:pt x="633" y="742"/>
                </a:moveTo>
                <a:lnTo>
                  <a:pt x="633" y="800"/>
                </a:lnTo>
                <a:lnTo>
                  <a:pt x="2818" y="800"/>
                </a:lnTo>
                <a:lnTo>
                  <a:pt x="2818" y="742"/>
                </a:lnTo>
                <a:lnTo>
                  <a:pt x="633" y="742"/>
                </a:lnTo>
                <a:close/>
                <a:moveTo>
                  <a:pt x="345" y="114"/>
                </a:moveTo>
                <a:lnTo>
                  <a:pt x="345" y="1201"/>
                </a:lnTo>
                <a:lnTo>
                  <a:pt x="403" y="1201"/>
                </a:lnTo>
                <a:lnTo>
                  <a:pt x="403" y="972"/>
                </a:lnTo>
                <a:lnTo>
                  <a:pt x="460" y="972"/>
                </a:lnTo>
                <a:lnTo>
                  <a:pt x="460" y="800"/>
                </a:lnTo>
                <a:lnTo>
                  <a:pt x="518" y="800"/>
                </a:lnTo>
                <a:lnTo>
                  <a:pt x="518" y="629"/>
                </a:lnTo>
                <a:lnTo>
                  <a:pt x="2933" y="629"/>
                </a:lnTo>
                <a:lnTo>
                  <a:pt x="2933" y="800"/>
                </a:lnTo>
                <a:lnTo>
                  <a:pt x="2990" y="800"/>
                </a:lnTo>
                <a:lnTo>
                  <a:pt x="2990" y="972"/>
                </a:lnTo>
                <a:lnTo>
                  <a:pt x="3048" y="972"/>
                </a:lnTo>
                <a:lnTo>
                  <a:pt x="3048" y="1201"/>
                </a:lnTo>
                <a:lnTo>
                  <a:pt x="3105" y="1201"/>
                </a:lnTo>
                <a:lnTo>
                  <a:pt x="3105" y="400"/>
                </a:lnTo>
                <a:lnTo>
                  <a:pt x="1348" y="400"/>
                </a:lnTo>
                <a:lnTo>
                  <a:pt x="1327" y="398"/>
                </a:lnTo>
                <a:lnTo>
                  <a:pt x="1307" y="391"/>
                </a:lnTo>
                <a:lnTo>
                  <a:pt x="1289" y="381"/>
                </a:lnTo>
                <a:lnTo>
                  <a:pt x="1273" y="367"/>
                </a:lnTo>
                <a:lnTo>
                  <a:pt x="1261" y="350"/>
                </a:lnTo>
                <a:lnTo>
                  <a:pt x="1118" y="114"/>
                </a:lnTo>
                <a:lnTo>
                  <a:pt x="345" y="114"/>
                </a:lnTo>
                <a:close/>
                <a:moveTo>
                  <a:pt x="331" y="0"/>
                </a:moveTo>
                <a:lnTo>
                  <a:pt x="1125" y="0"/>
                </a:lnTo>
                <a:lnTo>
                  <a:pt x="1146" y="2"/>
                </a:lnTo>
                <a:lnTo>
                  <a:pt x="1166" y="8"/>
                </a:lnTo>
                <a:lnTo>
                  <a:pt x="1183" y="17"/>
                </a:lnTo>
                <a:lnTo>
                  <a:pt x="1199" y="32"/>
                </a:lnTo>
                <a:lnTo>
                  <a:pt x="1212" y="48"/>
                </a:lnTo>
                <a:lnTo>
                  <a:pt x="1355" y="285"/>
                </a:lnTo>
                <a:lnTo>
                  <a:pt x="3119" y="285"/>
                </a:lnTo>
                <a:lnTo>
                  <a:pt x="3142" y="288"/>
                </a:lnTo>
                <a:lnTo>
                  <a:pt x="3163" y="295"/>
                </a:lnTo>
                <a:lnTo>
                  <a:pt x="3182" y="308"/>
                </a:lnTo>
                <a:lnTo>
                  <a:pt x="3198" y="323"/>
                </a:lnTo>
                <a:lnTo>
                  <a:pt x="3210" y="342"/>
                </a:lnTo>
                <a:lnTo>
                  <a:pt x="3217" y="363"/>
                </a:lnTo>
                <a:lnTo>
                  <a:pt x="3220" y="387"/>
                </a:lnTo>
                <a:lnTo>
                  <a:pt x="3220" y="1201"/>
                </a:lnTo>
                <a:lnTo>
                  <a:pt x="3372" y="1201"/>
                </a:lnTo>
                <a:lnTo>
                  <a:pt x="3387" y="1202"/>
                </a:lnTo>
                <a:lnTo>
                  <a:pt x="3402" y="1208"/>
                </a:lnTo>
                <a:lnTo>
                  <a:pt x="3416" y="1215"/>
                </a:lnTo>
                <a:lnTo>
                  <a:pt x="3427" y="1226"/>
                </a:lnTo>
                <a:lnTo>
                  <a:pt x="3436" y="1239"/>
                </a:lnTo>
                <a:lnTo>
                  <a:pt x="3442" y="1253"/>
                </a:lnTo>
                <a:lnTo>
                  <a:pt x="3445" y="1269"/>
                </a:lnTo>
                <a:lnTo>
                  <a:pt x="3444" y="1285"/>
                </a:lnTo>
                <a:lnTo>
                  <a:pt x="3317" y="2117"/>
                </a:lnTo>
                <a:lnTo>
                  <a:pt x="3196" y="2918"/>
                </a:lnTo>
                <a:lnTo>
                  <a:pt x="3195" y="2918"/>
                </a:lnTo>
                <a:lnTo>
                  <a:pt x="3161" y="3142"/>
                </a:lnTo>
                <a:lnTo>
                  <a:pt x="3156" y="3158"/>
                </a:lnTo>
                <a:lnTo>
                  <a:pt x="3148" y="3174"/>
                </a:lnTo>
                <a:lnTo>
                  <a:pt x="3136" y="3187"/>
                </a:lnTo>
                <a:lnTo>
                  <a:pt x="3123" y="3196"/>
                </a:lnTo>
                <a:lnTo>
                  <a:pt x="3107" y="3202"/>
                </a:lnTo>
                <a:lnTo>
                  <a:pt x="3089" y="3204"/>
                </a:lnTo>
                <a:lnTo>
                  <a:pt x="357" y="3204"/>
                </a:lnTo>
                <a:lnTo>
                  <a:pt x="335" y="3201"/>
                </a:lnTo>
                <a:lnTo>
                  <a:pt x="317" y="3193"/>
                </a:lnTo>
                <a:lnTo>
                  <a:pt x="301" y="3179"/>
                </a:lnTo>
                <a:lnTo>
                  <a:pt x="290" y="3163"/>
                </a:lnTo>
                <a:lnTo>
                  <a:pt x="283" y="3142"/>
                </a:lnTo>
                <a:lnTo>
                  <a:pt x="250" y="2918"/>
                </a:lnTo>
                <a:lnTo>
                  <a:pt x="128" y="2117"/>
                </a:lnTo>
                <a:lnTo>
                  <a:pt x="1" y="1285"/>
                </a:lnTo>
                <a:lnTo>
                  <a:pt x="0" y="1269"/>
                </a:lnTo>
                <a:lnTo>
                  <a:pt x="3" y="1253"/>
                </a:lnTo>
                <a:lnTo>
                  <a:pt x="8" y="1239"/>
                </a:lnTo>
                <a:lnTo>
                  <a:pt x="18" y="1226"/>
                </a:lnTo>
                <a:lnTo>
                  <a:pt x="29" y="1215"/>
                </a:lnTo>
                <a:lnTo>
                  <a:pt x="43" y="1208"/>
                </a:lnTo>
                <a:lnTo>
                  <a:pt x="58" y="1202"/>
                </a:lnTo>
                <a:lnTo>
                  <a:pt x="73" y="1201"/>
                </a:lnTo>
                <a:lnTo>
                  <a:pt x="230" y="1201"/>
                </a:lnTo>
                <a:lnTo>
                  <a:pt x="230" y="100"/>
                </a:lnTo>
                <a:lnTo>
                  <a:pt x="233" y="77"/>
                </a:lnTo>
                <a:lnTo>
                  <a:pt x="240" y="56"/>
                </a:lnTo>
                <a:lnTo>
                  <a:pt x="252" y="37"/>
                </a:lnTo>
                <a:lnTo>
                  <a:pt x="268" y="21"/>
                </a:lnTo>
                <a:lnTo>
                  <a:pt x="288" y="9"/>
                </a:lnTo>
                <a:lnTo>
                  <a:pt x="308" y="2"/>
                </a:lnTo>
                <a:lnTo>
                  <a:pt x="33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38" name="Group 213"/>
          <p:cNvGrpSpPr/>
          <p:nvPr/>
        </p:nvGrpSpPr>
        <p:grpSpPr>
          <a:xfrm>
            <a:off x="6542562" y="5260183"/>
            <a:ext cx="511175" cy="509587"/>
            <a:chOff x="10983913" y="1935163"/>
            <a:chExt cx="511175" cy="509587"/>
          </a:xfrm>
          <a:solidFill>
            <a:srgbClr val="000000"/>
          </a:solidFill>
        </p:grpSpPr>
        <p:sp>
          <p:nvSpPr>
            <p:cNvPr id="339" name="Freeform 11"/>
            <p:cNvSpPr>
              <a:spLocks noEditPoints="1"/>
            </p:cNvSpPr>
            <p:nvPr/>
          </p:nvSpPr>
          <p:spPr bwMode="auto">
            <a:xfrm>
              <a:off x="10983913" y="2298700"/>
              <a:ext cx="146050" cy="146050"/>
            </a:xfrm>
            <a:custGeom>
              <a:avLst/>
              <a:gdLst>
                <a:gd name="T0" fmla="*/ 412 w 919"/>
                <a:gd name="T1" fmla="*/ 130 h 1007"/>
                <a:gd name="T2" fmla="*/ 325 w 919"/>
                <a:gd name="T3" fmla="*/ 156 h 1007"/>
                <a:gd name="T4" fmla="*/ 249 w 919"/>
                <a:gd name="T5" fmla="*/ 205 h 1007"/>
                <a:gd name="T6" fmla="*/ 187 w 919"/>
                <a:gd name="T7" fmla="*/ 273 h 1007"/>
                <a:gd name="T8" fmla="*/ 142 w 919"/>
                <a:gd name="T9" fmla="*/ 357 h 1007"/>
                <a:gd name="T10" fmla="*/ 118 w 919"/>
                <a:gd name="T11" fmla="*/ 452 h 1007"/>
                <a:gd name="T12" fmla="*/ 118 w 919"/>
                <a:gd name="T13" fmla="*/ 555 h 1007"/>
                <a:gd name="T14" fmla="*/ 142 w 919"/>
                <a:gd name="T15" fmla="*/ 651 h 1007"/>
                <a:gd name="T16" fmla="*/ 187 w 919"/>
                <a:gd name="T17" fmla="*/ 734 h 1007"/>
                <a:gd name="T18" fmla="*/ 249 w 919"/>
                <a:gd name="T19" fmla="*/ 803 h 1007"/>
                <a:gd name="T20" fmla="*/ 325 w 919"/>
                <a:gd name="T21" fmla="*/ 851 h 1007"/>
                <a:gd name="T22" fmla="*/ 412 w 919"/>
                <a:gd name="T23" fmla="*/ 878 h 1007"/>
                <a:gd name="T24" fmla="*/ 506 w 919"/>
                <a:gd name="T25" fmla="*/ 878 h 1007"/>
                <a:gd name="T26" fmla="*/ 593 w 919"/>
                <a:gd name="T27" fmla="*/ 851 h 1007"/>
                <a:gd name="T28" fmla="*/ 669 w 919"/>
                <a:gd name="T29" fmla="*/ 803 h 1007"/>
                <a:gd name="T30" fmla="*/ 731 w 919"/>
                <a:gd name="T31" fmla="*/ 734 h 1007"/>
                <a:gd name="T32" fmla="*/ 776 w 919"/>
                <a:gd name="T33" fmla="*/ 651 h 1007"/>
                <a:gd name="T34" fmla="*/ 800 w 919"/>
                <a:gd name="T35" fmla="*/ 555 h 1007"/>
                <a:gd name="T36" fmla="*/ 800 w 919"/>
                <a:gd name="T37" fmla="*/ 452 h 1007"/>
                <a:gd name="T38" fmla="*/ 776 w 919"/>
                <a:gd name="T39" fmla="*/ 357 h 1007"/>
                <a:gd name="T40" fmla="*/ 731 w 919"/>
                <a:gd name="T41" fmla="*/ 273 h 1007"/>
                <a:gd name="T42" fmla="*/ 669 w 919"/>
                <a:gd name="T43" fmla="*/ 205 h 1007"/>
                <a:gd name="T44" fmla="*/ 593 w 919"/>
                <a:gd name="T45" fmla="*/ 156 h 1007"/>
                <a:gd name="T46" fmla="*/ 506 w 919"/>
                <a:gd name="T47" fmla="*/ 130 h 1007"/>
                <a:gd name="T48" fmla="*/ 459 w 919"/>
                <a:gd name="T49" fmla="*/ 0 h 1007"/>
                <a:gd name="T50" fmla="*/ 564 w 919"/>
                <a:gd name="T51" fmla="*/ 13 h 1007"/>
                <a:gd name="T52" fmla="*/ 661 w 919"/>
                <a:gd name="T53" fmla="*/ 52 h 1007"/>
                <a:gd name="T54" fmla="*/ 746 w 919"/>
                <a:gd name="T55" fmla="*/ 111 h 1007"/>
                <a:gd name="T56" fmla="*/ 818 w 919"/>
                <a:gd name="T57" fmla="*/ 189 h 1007"/>
                <a:gd name="T58" fmla="*/ 872 w 919"/>
                <a:gd name="T59" fmla="*/ 282 h 1007"/>
                <a:gd name="T60" fmla="*/ 907 w 919"/>
                <a:gd name="T61" fmla="*/ 388 h 1007"/>
                <a:gd name="T62" fmla="*/ 919 w 919"/>
                <a:gd name="T63" fmla="*/ 504 h 1007"/>
                <a:gd name="T64" fmla="*/ 907 w 919"/>
                <a:gd name="T65" fmla="*/ 619 h 1007"/>
                <a:gd name="T66" fmla="*/ 872 w 919"/>
                <a:gd name="T67" fmla="*/ 725 h 1007"/>
                <a:gd name="T68" fmla="*/ 818 w 919"/>
                <a:gd name="T69" fmla="*/ 818 h 1007"/>
                <a:gd name="T70" fmla="*/ 746 w 919"/>
                <a:gd name="T71" fmla="*/ 896 h 1007"/>
                <a:gd name="T72" fmla="*/ 661 w 919"/>
                <a:gd name="T73" fmla="*/ 956 h 1007"/>
                <a:gd name="T74" fmla="*/ 564 w 919"/>
                <a:gd name="T75" fmla="*/ 994 h 1007"/>
                <a:gd name="T76" fmla="*/ 459 w 919"/>
                <a:gd name="T77" fmla="*/ 1007 h 1007"/>
                <a:gd name="T78" fmla="*/ 354 w 919"/>
                <a:gd name="T79" fmla="*/ 994 h 1007"/>
                <a:gd name="T80" fmla="*/ 257 w 919"/>
                <a:gd name="T81" fmla="*/ 956 h 1007"/>
                <a:gd name="T82" fmla="*/ 172 w 919"/>
                <a:gd name="T83" fmla="*/ 896 h 1007"/>
                <a:gd name="T84" fmla="*/ 101 w 919"/>
                <a:gd name="T85" fmla="*/ 818 h 1007"/>
                <a:gd name="T86" fmla="*/ 47 w 919"/>
                <a:gd name="T87" fmla="*/ 725 h 1007"/>
                <a:gd name="T88" fmla="*/ 12 w 919"/>
                <a:gd name="T89" fmla="*/ 619 h 1007"/>
                <a:gd name="T90" fmla="*/ 0 w 919"/>
                <a:gd name="T91" fmla="*/ 504 h 1007"/>
                <a:gd name="T92" fmla="*/ 12 w 919"/>
                <a:gd name="T93" fmla="*/ 388 h 1007"/>
                <a:gd name="T94" fmla="*/ 47 w 919"/>
                <a:gd name="T95" fmla="*/ 282 h 1007"/>
                <a:gd name="T96" fmla="*/ 101 w 919"/>
                <a:gd name="T97" fmla="*/ 189 h 1007"/>
                <a:gd name="T98" fmla="*/ 172 w 919"/>
                <a:gd name="T99" fmla="*/ 111 h 1007"/>
                <a:gd name="T100" fmla="*/ 257 w 919"/>
                <a:gd name="T101" fmla="*/ 52 h 1007"/>
                <a:gd name="T102" fmla="*/ 354 w 919"/>
                <a:gd name="T103" fmla="*/ 13 h 1007"/>
                <a:gd name="T104" fmla="*/ 459 w 919"/>
                <a:gd name="T105" fmla="*/ 0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9" h="1007">
                  <a:moveTo>
                    <a:pt x="459" y="126"/>
                  </a:moveTo>
                  <a:lnTo>
                    <a:pt x="412" y="130"/>
                  </a:lnTo>
                  <a:lnTo>
                    <a:pt x="368" y="139"/>
                  </a:lnTo>
                  <a:lnTo>
                    <a:pt x="325" y="156"/>
                  </a:lnTo>
                  <a:lnTo>
                    <a:pt x="285" y="178"/>
                  </a:lnTo>
                  <a:lnTo>
                    <a:pt x="249" y="205"/>
                  </a:lnTo>
                  <a:lnTo>
                    <a:pt x="216" y="237"/>
                  </a:lnTo>
                  <a:lnTo>
                    <a:pt x="187" y="273"/>
                  </a:lnTo>
                  <a:lnTo>
                    <a:pt x="162" y="313"/>
                  </a:lnTo>
                  <a:lnTo>
                    <a:pt x="142" y="357"/>
                  </a:lnTo>
                  <a:lnTo>
                    <a:pt x="127" y="404"/>
                  </a:lnTo>
                  <a:lnTo>
                    <a:pt x="118" y="452"/>
                  </a:lnTo>
                  <a:lnTo>
                    <a:pt x="115" y="504"/>
                  </a:lnTo>
                  <a:lnTo>
                    <a:pt x="118" y="555"/>
                  </a:lnTo>
                  <a:lnTo>
                    <a:pt x="127" y="603"/>
                  </a:lnTo>
                  <a:lnTo>
                    <a:pt x="142" y="651"/>
                  </a:lnTo>
                  <a:lnTo>
                    <a:pt x="162" y="694"/>
                  </a:lnTo>
                  <a:lnTo>
                    <a:pt x="187" y="734"/>
                  </a:lnTo>
                  <a:lnTo>
                    <a:pt x="216" y="770"/>
                  </a:lnTo>
                  <a:lnTo>
                    <a:pt x="249" y="803"/>
                  </a:lnTo>
                  <a:lnTo>
                    <a:pt x="285" y="829"/>
                  </a:lnTo>
                  <a:lnTo>
                    <a:pt x="325" y="851"/>
                  </a:lnTo>
                  <a:lnTo>
                    <a:pt x="368" y="868"/>
                  </a:lnTo>
                  <a:lnTo>
                    <a:pt x="412" y="878"/>
                  </a:lnTo>
                  <a:lnTo>
                    <a:pt x="459" y="881"/>
                  </a:lnTo>
                  <a:lnTo>
                    <a:pt x="506" y="878"/>
                  </a:lnTo>
                  <a:lnTo>
                    <a:pt x="550" y="868"/>
                  </a:lnTo>
                  <a:lnTo>
                    <a:pt x="593" y="851"/>
                  </a:lnTo>
                  <a:lnTo>
                    <a:pt x="633" y="829"/>
                  </a:lnTo>
                  <a:lnTo>
                    <a:pt x="669" y="803"/>
                  </a:lnTo>
                  <a:lnTo>
                    <a:pt x="702" y="770"/>
                  </a:lnTo>
                  <a:lnTo>
                    <a:pt x="731" y="734"/>
                  </a:lnTo>
                  <a:lnTo>
                    <a:pt x="756" y="694"/>
                  </a:lnTo>
                  <a:lnTo>
                    <a:pt x="776" y="651"/>
                  </a:lnTo>
                  <a:lnTo>
                    <a:pt x="791" y="603"/>
                  </a:lnTo>
                  <a:lnTo>
                    <a:pt x="800" y="555"/>
                  </a:lnTo>
                  <a:lnTo>
                    <a:pt x="803" y="504"/>
                  </a:lnTo>
                  <a:lnTo>
                    <a:pt x="800" y="452"/>
                  </a:lnTo>
                  <a:lnTo>
                    <a:pt x="791" y="404"/>
                  </a:lnTo>
                  <a:lnTo>
                    <a:pt x="776" y="357"/>
                  </a:lnTo>
                  <a:lnTo>
                    <a:pt x="756" y="313"/>
                  </a:lnTo>
                  <a:lnTo>
                    <a:pt x="731" y="273"/>
                  </a:lnTo>
                  <a:lnTo>
                    <a:pt x="702" y="237"/>
                  </a:lnTo>
                  <a:lnTo>
                    <a:pt x="669" y="205"/>
                  </a:lnTo>
                  <a:lnTo>
                    <a:pt x="633" y="178"/>
                  </a:lnTo>
                  <a:lnTo>
                    <a:pt x="593" y="156"/>
                  </a:lnTo>
                  <a:lnTo>
                    <a:pt x="550" y="139"/>
                  </a:lnTo>
                  <a:lnTo>
                    <a:pt x="506" y="130"/>
                  </a:lnTo>
                  <a:lnTo>
                    <a:pt x="459" y="126"/>
                  </a:lnTo>
                  <a:close/>
                  <a:moveTo>
                    <a:pt x="459" y="0"/>
                  </a:moveTo>
                  <a:lnTo>
                    <a:pt x="512" y="3"/>
                  </a:lnTo>
                  <a:lnTo>
                    <a:pt x="564" y="13"/>
                  </a:lnTo>
                  <a:lnTo>
                    <a:pt x="614" y="30"/>
                  </a:lnTo>
                  <a:lnTo>
                    <a:pt x="661" y="52"/>
                  </a:lnTo>
                  <a:lnTo>
                    <a:pt x="705" y="79"/>
                  </a:lnTo>
                  <a:lnTo>
                    <a:pt x="746" y="111"/>
                  </a:lnTo>
                  <a:lnTo>
                    <a:pt x="784" y="148"/>
                  </a:lnTo>
                  <a:lnTo>
                    <a:pt x="818" y="189"/>
                  </a:lnTo>
                  <a:lnTo>
                    <a:pt x="848" y="234"/>
                  </a:lnTo>
                  <a:lnTo>
                    <a:pt x="872" y="282"/>
                  </a:lnTo>
                  <a:lnTo>
                    <a:pt x="892" y="334"/>
                  </a:lnTo>
                  <a:lnTo>
                    <a:pt x="907" y="388"/>
                  </a:lnTo>
                  <a:lnTo>
                    <a:pt x="916" y="445"/>
                  </a:lnTo>
                  <a:lnTo>
                    <a:pt x="919" y="504"/>
                  </a:lnTo>
                  <a:lnTo>
                    <a:pt x="916" y="562"/>
                  </a:lnTo>
                  <a:lnTo>
                    <a:pt x="907" y="619"/>
                  </a:lnTo>
                  <a:lnTo>
                    <a:pt x="892" y="674"/>
                  </a:lnTo>
                  <a:lnTo>
                    <a:pt x="872" y="725"/>
                  </a:lnTo>
                  <a:lnTo>
                    <a:pt x="848" y="773"/>
                  </a:lnTo>
                  <a:lnTo>
                    <a:pt x="818" y="818"/>
                  </a:lnTo>
                  <a:lnTo>
                    <a:pt x="784" y="860"/>
                  </a:lnTo>
                  <a:lnTo>
                    <a:pt x="746" y="896"/>
                  </a:lnTo>
                  <a:lnTo>
                    <a:pt x="705" y="929"/>
                  </a:lnTo>
                  <a:lnTo>
                    <a:pt x="661" y="956"/>
                  </a:lnTo>
                  <a:lnTo>
                    <a:pt x="614" y="978"/>
                  </a:lnTo>
                  <a:lnTo>
                    <a:pt x="564" y="994"/>
                  </a:lnTo>
                  <a:lnTo>
                    <a:pt x="512" y="1004"/>
                  </a:lnTo>
                  <a:lnTo>
                    <a:pt x="459" y="1007"/>
                  </a:lnTo>
                  <a:lnTo>
                    <a:pt x="405" y="1004"/>
                  </a:lnTo>
                  <a:lnTo>
                    <a:pt x="354" y="994"/>
                  </a:lnTo>
                  <a:lnTo>
                    <a:pt x="304" y="978"/>
                  </a:lnTo>
                  <a:lnTo>
                    <a:pt x="257" y="956"/>
                  </a:lnTo>
                  <a:lnTo>
                    <a:pt x="213" y="929"/>
                  </a:lnTo>
                  <a:lnTo>
                    <a:pt x="172" y="896"/>
                  </a:lnTo>
                  <a:lnTo>
                    <a:pt x="134" y="860"/>
                  </a:lnTo>
                  <a:lnTo>
                    <a:pt x="101" y="818"/>
                  </a:lnTo>
                  <a:lnTo>
                    <a:pt x="71" y="773"/>
                  </a:lnTo>
                  <a:lnTo>
                    <a:pt x="47" y="725"/>
                  </a:lnTo>
                  <a:lnTo>
                    <a:pt x="27" y="674"/>
                  </a:lnTo>
                  <a:lnTo>
                    <a:pt x="12" y="619"/>
                  </a:lnTo>
                  <a:lnTo>
                    <a:pt x="3" y="562"/>
                  </a:lnTo>
                  <a:lnTo>
                    <a:pt x="0" y="504"/>
                  </a:lnTo>
                  <a:lnTo>
                    <a:pt x="3" y="445"/>
                  </a:lnTo>
                  <a:lnTo>
                    <a:pt x="12" y="388"/>
                  </a:lnTo>
                  <a:lnTo>
                    <a:pt x="27" y="334"/>
                  </a:lnTo>
                  <a:lnTo>
                    <a:pt x="47" y="282"/>
                  </a:lnTo>
                  <a:lnTo>
                    <a:pt x="71" y="234"/>
                  </a:lnTo>
                  <a:lnTo>
                    <a:pt x="101" y="189"/>
                  </a:lnTo>
                  <a:lnTo>
                    <a:pt x="134" y="148"/>
                  </a:lnTo>
                  <a:lnTo>
                    <a:pt x="172" y="111"/>
                  </a:lnTo>
                  <a:lnTo>
                    <a:pt x="213" y="79"/>
                  </a:lnTo>
                  <a:lnTo>
                    <a:pt x="257" y="52"/>
                  </a:lnTo>
                  <a:lnTo>
                    <a:pt x="304" y="30"/>
                  </a:lnTo>
                  <a:lnTo>
                    <a:pt x="354" y="13"/>
                  </a:lnTo>
                  <a:lnTo>
                    <a:pt x="405" y="3"/>
                  </a:lnTo>
                  <a:lnTo>
                    <a:pt x="4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12"/>
            <p:cNvSpPr>
              <a:spLocks noEditPoints="1"/>
            </p:cNvSpPr>
            <p:nvPr/>
          </p:nvSpPr>
          <p:spPr bwMode="auto">
            <a:xfrm>
              <a:off x="11166475" y="2298700"/>
              <a:ext cx="146050" cy="146050"/>
            </a:xfrm>
            <a:custGeom>
              <a:avLst/>
              <a:gdLst>
                <a:gd name="T0" fmla="*/ 412 w 918"/>
                <a:gd name="T1" fmla="*/ 130 h 1007"/>
                <a:gd name="T2" fmla="*/ 325 w 918"/>
                <a:gd name="T3" fmla="*/ 156 h 1007"/>
                <a:gd name="T4" fmla="*/ 249 w 918"/>
                <a:gd name="T5" fmla="*/ 205 h 1007"/>
                <a:gd name="T6" fmla="*/ 186 w 918"/>
                <a:gd name="T7" fmla="*/ 273 h 1007"/>
                <a:gd name="T8" fmla="*/ 142 w 918"/>
                <a:gd name="T9" fmla="*/ 357 h 1007"/>
                <a:gd name="T10" fmla="*/ 118 w 918"/>
                <a:gd name="T11" fmla="*/ 452 h 1007"/>
                <a:gd name="T12" fmla="*/ 118 w 918"/>
                <a:gd name="T13" fmla="*/ 555 h 1007"/>
                <a:gd name="T14" fmla="*/ 142 w 918"/>
                <a:gd name="T15" fmla="*/ 651 h 1007"/>
                <a:gd name="T16" fmla="*/ 186 w 918"/>
                <a:gd name="T17" fmla="*/ 734 h 1007"/>
                <a:gd name="T18" fmla="*/ 249 w 918"/>
                <a:gd name="T19" fmla="*/ 803 h 1007"/>
                <a:gd name="T20" fmla="*/ 325 w 918"/>
                <a:gd name="T21" fmla="*/ 851 h 1007"/>
                <a:gd name="T22" fmla="*/ 412 w 918"/>
                <a:gd name="T23" fmla="*/ 878 h 1007"/>
                <a:gd name="T24" fmla="*/ 505 w 918"/>
                <a:gd name="T25" fmla="*/ 878 h 1007"/>
                <a:gd name="T26" fmla="*/ 593 w 918"/>
                <a:gd name="T27" fmla="*/ 851 h 1007"/>
                <a:gd name="T28" fmla="*/ 669 w 918"/>
                <a:gd name="T29" fmla="*/ 803 h 1007"/>
                <a:gd name="T30" fmla="*/ 731 w 918"/>
                <a:gd name="T31" fmla="*/ 734 h 1007"/>
                <a:gd name="T32" fmla="*/ 776 w 918"/>
                <a:gd name="T33" fmla="*/ 651 h 1007"/>
                <a:gd name="T34" fmla="*/ 800 w 918"/>
                <a:gd name="T35" fmla="*/ 555 h 1007"/>
                <a:gd name="T36" fmla="*/ 800 w 918"/>
                <a:gd name="T37" fmla="*/ 452 h 1007"/>
                <a:gd name="T38" fmla="*/ 776 w 918"/>
                <a:gd name="T39" fmla="*/ 357 h 1007"/>
                <a:gd name="T40" fmla="*/ 731 w 918"/>
                <a:gd name="T41" fmla="*/ 273 h 1007"/>
                <a:gd name="T42" fmla="*/ 669 w 918"/>
                <a:gd name="T43" fmla="*/ 205 h 1007"/>
                <a:gd name="T44" fmla="*/ 593 w 918"/>
                <a:gd name="T45" fmla="*/ 156 h 1007"/>
                <a:gd name="T46" fmla="*/ 505 w 918"/>
                <a:gd name="T47" fmla="*/ 130 h 1007"/>
                <a:gd name="T48" fmla="*/ 459 w 918"/>
                <a:gd name="T49" fmla="*/ 0 h 1007"/>
                <a:gd name="T50" fmla="*/ 564 w 918"/>
                <a:gd name="T51" fmla="*/ 13 h 1007"/>
                <a:gd name="T52" fmla="*/ 661 w 918"/>
                <a:gd name="T53" fmla="*/ 52 h 1007"/>
                <a:gd name="T54" fmla="*/ 746 w 918"/>
                <a:gd name="T55" fmla="*/ 111 h 1007"/>
                <a:gd name="T56" fmla="*/ 817 w 918"/>
                <a:gd name="T57" fmla="*/ 189 h 1007"/>
                <a:gd name="T58" fmla="*/ 871 w 918"/>
                <a:gd name="T59" fmla="*/ 282 h 1007"/>
                <a:gd name="T60" fmla="*/ 906 w 918"/>
                <a:gd name="T61" fmla="*/ 388 h 1007"/>
                <a:gd name="T62" fmla="*/ 918 w 918"/>
                <a:gd name="T63" fmla="*/ 504 h 1007"/>
                <a:gd name="T64" fmla="*/ 906 w 918"/>
                <a:gd name="T65" fmla="*/ 619 h 1007"/>
                <a:gd name="T66" fmla="*/ 871 w 918"/>
                <a:gd name="T67" fmla="*/ 725 h 1007"/>
                <a:gd name="T68" fmla="*/ 817 w 918"/>
                <a:gd name="T69" fmla="*/ 818 h 1007"/>
                <a:gd name="T70" fmla="*/ 746 w 918"/>
                <a:gd name="T71" fmla="*/ 896 h 1007"/>
                <a:gd name="T72" fmla="*/ 661 w 918"/>
                <a:gd name="T73" fmla="*/ 956 h 1007"/>
                <a:gd name="T74" fmla="*/ 564 w 918"/>
                <a:gd name="T75" fmla="*/ 994 h 1007"/>
                <a:gd name="T76" fmla="*/ 459 w 918"/>
                <a:gd name="T77" fmla="*/ 1007 h 1007"/>
                <a:gd name="T78" fmla="*/ 354 w 918"/>
                <a:gd name="T79" fmla="*/ 994 h 1007"/>
                <a:gd name="T80" fmla="*/ 257 w 918"/>
                <a:gd name="T81" fmla="*/ 956 h 1007"/>
                <a:gd name="T82" fmla="*/ 172 w 918"/>
                <a:gd name="T83" fmla="*/ 896 h 1007"/>
                <a:gd name="T84" fmla="*/ 101 w 918"/>
                <a:gd name="T85" fmla="*/ 818 h 1007"/>
                <a:gd name="T86" fmla="*/ 46 w 918"/>
                <a:gd name="T87" fmla="*/ 725 h 1007"/>
                <a:gd name="T88" fmla="*/ 12 w 918"/>
                <a:gd name="T89" fmla="*/ 619 h 1007"/>
                <a:gd name="T90" fmla="*/ 0 w 918"/>
                <a:gd name="T91" fmla="*/ 504 h 1007"/>
                <a:gd name="T92" fmla="*/ 12 w 918"/>
                <a:gd name="T93" fmla="*/ 388 h 1007"/>
                <a:gd name="T94" fmla="*/ 46 w 918"/>
                <a:gd name="T95" fmla="*/ 282 h 1007"/>
                <a:gd name="T96" fmla="*/ 101 w 918"/>
                <a:gd name="T97" fmla="*/ 189 h 1007"/>
                <a:gd name="T98" fmla="*/ 172 w 918"/>
                <a:gd name="T99" fmla="*/ 111 h 1007"/>
                <a:gd name="T100" fmla="*/ 257 w 918"/>
                <a:gd name="T101" fmla="*/ 52 h 1007"/>
                <a:gd name="T102" fmla="*/ 354 w 918"/>
                <a:gd name="T103" fmla="*/ 13 h 1007"/>
                <a:gd name="T104" fmla="*/ 459 w 918"/>
                <a:gd name="T105" fmla="*/ 0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8" h="1007">
                  <a:moveTo>
                    <a:pt x="459" y="126"/>
                  </a:moveTo>
                  <a:lnTo>
                    <a:pt x="412" y="130"/>
                  </a:lnTo>
                  <a:lnTo>
                    <a:pt x="367" y="139"/>
                  </a:lnTo>
                  <a:lnTo>
                    <a:pt x="325" y="156"/>
                  </a:lnTo>
                  <a:lnTo>
                    <a:pt x="285" y="178"/>
                  </a:lnTo>
                  <a:lnTo>
                    <a:pt x="249" y="205"/>
                  </a:lnTo>
                  <a:lnTo>
                    <a:pt x="216" y="237"/>
                  </a:lnTo>
                  <a:lnTo>
                    <a:pt x="186" y="273"/>
                  </a:lnTo>
                  <a:lnTo>
                    <a:pt x="162" y="313"/>
                  </a:lnTo>
                  <a:lnTo>
                    <a:pt x="142" y="357"/>
                  </a:lnTo>
                  <a:lnTo>
                    <a:pt x="127" y="404"/>
                  </a:lnTo>
                  <a:lnTo>
                    <a:pt x="118" y="452"/>
                  </a:lnTo>
                  <a:lnTo>
                    <a:pt x="115" y="504"/>
                  </a:lnTo>
                  <a:lnTo>
                    <a:pt x="118" y="555"/>
                  </a:lnTo>
                  <a:lnTo>
                    <a:pt x="127" y="603"/>
                  </a:lnTo>
                  <a:lnTo>
                    <a:pt x="142" y="651"/>
                  </a:lnTo>
                  <a:lnTo>
                    <a:pt x="162" y="694"/>
                  </a:lnTo>
                  <a:lnTo>
                    <a:pt x="186" y="734"/>
                  </a:lnTo>
                  <a:lnTo>
                    <a:pt x="216" y="770"/>
                  </a:lnTo>
                  <a:lnTo>
                    <a:pt x="249" y="803"/>
                  </a:lnTo>
                  <a:lnTo>
                    <a:pt x="285" y="829"/>
                  </a:lnTo>
                  <a:lnTo>
                    <a:pt x="325" y="851"/>
                  </a:lnTo>
                  <a:lnTo>
                    <a:pt x="367" y="868"/>
                  </a:lnTo>
                  <a:lnTo>
                    <a:pt x="412" y="878"/>
                  </a:lnTo>
                  <a:lnTo>
                    <a:pt x="459" y="881"/>
                  </a:lnTo>
                  <a:lnTo>
                    <a:pt x="505" y="878"/>
                  </a:lnTo>
                  <a:lnTo>
                    <a:pt x="550" y="868"/>
                  </a:lnTo>
                  <a:lnTo>
                    <a:pt x="593" y="851"/>
                  </a:lnTo>
                  <a:lnTo>
                    <a:pt x="632" y="829"/>
                  </a:lnTo>
                  <a:lnTo>
                    <a:pt x="669" y="803"/>
                  </a:lnTo>
                  <a:lnTo>
                    <a:pt x="702" y="770"/>
                  </a:lnTo>
                  <a:lnTo>
                    <a:pt x="731" y="734"/>
                  </a:lnTo>
                  <a:lnTo>
                    <a:pt x="756" y="694"/>
                  </a:lnTo>
                  <a:lnTo>
                    <a:pt x="776" y="651"/>
                  </a:lnTo>
                  <a:lnTo>
                    <a:pt x="791" y="603"/>
                  </a:lnTo>
                  <a:lnTo>
                    <a:pt x="800" y="555"/>
                  </a:lnTo>
                  <a:lnTo>
                    <a:pt x="803" y="504"/>
                  </a:lnTo>
                  <a:lnTo>
                    <a:pt x="800" y="452"/>
                  </a:lnTo>
                  <a:lnTo>
                    <a:pt x="791" y="404"/>
                  </a:lnTo>
                  <a:lnTo>
                    <a:pt x="776" y="357"/>
                  </a:lnTo>
                  <a:lnTo>
                    <a:pt x="756" y="313"/>
                  </a:lnTo>
                  <a:lnTo>
                    <a:pt x="731" y="273"/>
                  </a:lnTo>
                  <a:lnTo>
                    <a:pt x="702" y="237"/>
                  </a:lnTo>
                  <a:lnTo>
                    <a:pt x="669" y="205"/>
                  </a:lnTo>
                  <a:lnTo>
                    <a:pt x="632" y="178"/>
                  </a:lnTo>
                  <a:lnTo>
                    <a:pt x="593" y="156"/>
                  </a:lnTo>
                  <a:lnTo>
                    <a:pt x="550" y="139"/>
                  </a:lnTo>
                  <a:lnTo>
                    <a:pt x="505" y="130"/>
                  </a:lnTo>
                  <a:lnTo>
                    <a:pt x="459" y="126"/>
                  </a:lnTo>
                  <a:close/>
                  <a:moveTo>
                    <a:pt x="459" y="0"/>
                  </a:moveTo>
                  <a:lnTo>
                    <a:pt x="512" y="3"/>
                  </a:lnTo>
                  <a:lnTo>
                    <a:pt x="564" y="13"/>
                  </a:lnTo>
                  <a:lnTo>
                    <a:pt x="613" y="30"/>
                  </a:lnTo>
                  <a:lnTo>
                    <a:pt x="661" y="52"/>
                  </a:lnTo>
                  <a:lnTo>
                    <a:pt x="705" y="79"/>
                  </a:lnTo>
                  <a:lnTo>
                    <a:pt x="746" y="111"/>
                  </a:lnTo>
                  <a:lnTo>
                    <a:pt x="783" y="148"/>
                  </a:lnTo>
                  <a:lnTo>
                    <a:pt x="817" y="189"/>
                  </a:lnTo>
                  <a:lnTo>
                    <a:pt x="846" y="234"/>
                  </a:lnTo>
                  <a:lnTo>
                    <a:pt x="871" y="282"/>
                  </a:lnTo>
                  <a:lnTo>
                    <a:pt x="891" y="334"/>
                  </a:lnTo>
                  <a:lnTo>
                    <a:pt x="906" y="388"/>
                  </a:lnTo>
                  <a:lnTo>
                    <a:pt x="915" y="445"/>
                  </a:lnTo>
                  <a:lnTo>
                    <a:pt x="918" y="504"/>
                  </a:lnTo>
                  <a:lnTo>
                    <a:pt x="915" y="562"/>
                  </a:lnTo>
                  <a:lnTo>
                    <a:pt x="906" y="619"/>
                  </a:lnTo>
                  <a:lnTo>
                    <a:pt x="891" y="674"/>
                  </a:lnTo>
                  <a:lnTo>
                    <a:pt x="871" y="725"/>
                  </a:lnTo>
                  <a:lnTo>
                    <a:pt x="846" y="773"/>
                  </a:lnTo>
                  <a:lnTo>
                    <a:pt x="817" y="818"/>
                  </a:lnTo>
                  <a:lnTo>
                    <a:pt x="783" y="860"/>
                  </a:lnTo>
                  <a:lnTo>
                    <a:pt x="746" y="896"/>
                  </a:lnTo>
                  <a:lnTo>
                    <a:pt x="705" y="929"/>
                  </a:lnTo>
                  <a:lnTo>
                    <a:pt x="661" y="956"/>
                  </a:lnTo>
                  <a:lnTo>
                    <a:pt x="613" y="978"/>
                  </a:lnTo>
                  <a:lnTo>
                    <a:pt x="564" y="994"/>
                  </a:lnTo>
                  <a:lnTo>
                    <a:pt x="512" y="1004"/>
                  </a:lnTo>
                  <a:lnTo>
                    <a:pt x="459" y="1007"/>
                  </a:lnTo>
                  <a:lnTo>
                    <a:pt x="405" y="1004"/>
                  </a:lnTo>
                  <a:lnTo>
                    <a:pt x="354" y="994"/>
                  </a:lnTo>
                  <a:lnTo>
                    <a:pt x="304" y="978"/>
                  </a:lnTo>
                  <a:lnTo>
                    <a:pt x="257" y="956"/>
                  </a:lnTo>
                  <a:lnTo>
                    <a:pt x="213" y="929"/>
                  </a:lnTo>
                  <a:lnTo>
                    <a:pt x="172" y="896"/>
                  </a:lnTo>
                  <a:lnTo>
                    <a:pt x="134" y="860"/>
                  </a:lnTo>
                  <a:lnTo>
                    <a:pt x="101" y="818"/>
                  </a:lnTo>
                  <a:lnTo>
                    <a:pt x="71" y="773"/>
                  </a:lnTo>
                  <a:lnTo>
                    <a:pt x="46" y="725"/>
                  </a:lnTo>
                  <a:lnTo>
                    <a:pt x="27" y="674"/>
                  </a:lnTo>
                  <a:lnTo>
                    <a:pt x="12" y="619"/>
                  </a:lnTo>
                  <a:lnTo>
                    <a:pt x="3" y="562"/>
                  </a:lnTo>
                  <a:lnTo>
                    <a:pt x="0" y="504"/>
                  </a:lnTo>
                  <a:lnTo>
                    <a:pt x="3" y="445"/>
                  </a:lnTo>
                  <a:lnTo>
                    <a:pt x="12" y="388"/>
                  </a:lnTo>
                  <a:lnTo>
                    <a:pt x="27" y="334"/>
                  </a:lnTo>
                  <a:lnTo>
                    <a:pt x="46" y="282"/>
                  </a:lnTo>
                  <a:lnTo>
                    <a:pt x="71" y="234"/>
                  </a:lnTo>
                  <a:lnTo>
                    <a:pt x="101" y="189"/>
                  </a:lnTo>
                  <a:lnTo>
                    <a:pt x="134" y="148"/>
                  </a:lnTo>
                  <a:lnTo>
                    <a:pt x="172" y="111"/>
                  </a:lnTo>
                  <a:lnTo>
                    <a:pt x="213" y="79"/>
                  </a:lnTo>
                  <a:lnTo>
                    <a:pt x="257" y="52"/>
                  </a:lnTo>
                  <a:lnTo>
                    <a:pt x="304" y="30"/>
                  </a:lnTo>
                  <a:lnTo>
                    <a:pt x="354" y="13"/>
                  </a:lnTo>
                  <a:lnTo>
                    <a:pt x="405" y="3"/>
                  </a:lnTo>
                  <a:lnTo>
                    <a:pt x="4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13"/>
            <p:cNvSpPr>
              <a:spLocks noEditPoints="1"/>
            </p:cNvSpPr>
            <p:nvPr/>
          </p:nvSpPr>
          <p:spPr bwMode="auto">
            <a:xfrm>
              <a:off x="11349038" y="2298700"/>
              <a:ext cx="146050" cy="146050"/>
            </a:xfrm>
            <a:custGeom>
              <a:avLst/>
              <a:gdLst>
                <a:gd name="T0" fmla="*/ 413 w 919"/>
                <a:gd name="T1" fmla="*/ 130 h 1007"/>
                <a:gd name="T2" fmla="*/ 326 w 919"/>
                <a:gd name="T3" fmla="*/ 156 h 1007"/>
                <a:gd name="T4" fmla="*/ 249 w 919"/>
                <a:gd name="T5" fmla="*/ 205 h 1007"/>
                <a:gd name="T6" fmla="*/ 187 w 919"/>
                <a:gd name="T7" fmla="*/ 273 h 1007"/>
                <a:gd name="T8" fmla="*/ 143 w 919"/>
                <a:gd name="T9" fmla="*/ 357 h 1007"/>
                <a:gd name="T10" fmla="*/ 118 w 919"/>
                <a:gd name="T11" fmla="*/ 452 h 1007"/>
                <a:gd name="T12" fmla="*/ 118 w 919"/>
                <a:gd name="T13" fmla="*/ 555 h 1007"/>
                <a:gd name="T14" fmla="*/ 143 w 919"/>
                <a:gd name="T15" fmla="*/ 651 h 1007"/>
                <a:gd name="T16" fmla="*/ 187 w 919"/>
                <a:gd name="T17" fmla="*/ 734 h 1007"/>
                <a:gd name="T18" fmla="*/ 249 w 919"/>
                <a:gd name="T19" fmla="*/ 803 h 1007"/>
                <a:gd name="T20" fmla="*/ 326 w 919"/>
                <a:gd name="T21" fmla="*/ 851 h 1007"/>
                <a:gd name="T22" fmla="*/ 413 w 919"/>
                <a:gd name="T23" fmla="*/ 878 h 1007"/>
                <a:gd name="T24" fmla="*/ 506 w 919"/>
                <a:gd name="T25" fmla="*/ 878 h 1007"/>
                <a:gd name="T26" fmla="*/ 593 w 919"/>
                <a:gd name="T27" fmla="*/ 851 h 1007"/>
                <a:gd name="T28" fmla="*/ 670 w 919"/>
                <a:gd name="T29" fmla="*/ 803 h 1007"/>
                <a:gd name="T30" fmla="*/ 732 w 919"/>
                <a:gd name="T31" fmla="*/ 734 h 1007"/>
                <a:gd name="T32" fmla="*/ 777 w 919"/>
                <a:gd name="T33" fmla="*/ 651 h 1007"/>
                <a:gd name="T34" fmla="*/ 801 w 919"/>
                <a:gd name="T35" fmla="*/ 555 h 1007"/>
                <a:gd name="T36" fmla="*/ 801 w 919"/>
                <a:gd name="T37" fmla="*/ 452 h 1007"/>
                <a:gd name="T38" fmla="*/ 777 w 919"/>
                <a:gd name="T39" fmla="*/ 357 h 1007"/>
                <a:gd name="T40" fmla="*/ 732 w 919"/>
                <a:gd name="T41" fmla="*/ 273 h 1007"/>
                <a:gd name="T42" fmla="*/ 670 w 919"/>
                <a:gd name="T43" fmla="*/ 205 h 1007"/>
                <a:gd name="T44" fmla="*/ 593 w 919"/>
                <a:gd name="T45" fmla="*/ 156 h 1007"/>
                <a:gd name="T46" fmla="*/ 506 w 919"/>
                <a:gd name="T47" fmla="*/ 130 h 1007"/>
                <a:gd name="T48" fmla="*/ 460 w 919"/>
                <a:gd name="T49" fmla="*/ 0 h 1007"/>
                <a:gd name="T50" fmla="*/ 565 w 919"/>
                <a:gd name="T51" fmla="*/ 13 h 1007"/>
                <a:gd name="T52" fmla="*/ 661 w 919"/>
                <a:gd name="T53" fmla="*/ 52 h 1007"/>
                <a:gd name="T54" fmla="*/ 747 w 919"/>
                <a:gd name="T55" fmla="*/ 111 h 1007"/>
                <a:gd name="T56" fmla="*/ 818 w 919"/>
                <a:gd name="T57" fmla="*/ 189 h 1007"/>
                <a:gd name="T58" fmla="*/ 872 w 919"/>
                <a:gd name="T59" fmla="*/ 282 h 1007"/>
                <a:gd name="T60" fmla="*/ 907 w 919"/>
                <a:gd name="T61" fmla="*/ 388 h 1007"/>
                <a:gd name="T62" fmla="*/ 919 w 919"/>
                <a:gd name="T63" fmla="*/ 504 h 1007"/>
                <a:gd name="T64" fmla="*/ 907 w 919"/>
                <a:gd name="T65" fmla="*/ 619 h 1007"/>
                <a:gd name="T66" fmla="*/ 872 w 919"/>
                <a:gd name="T67" fmla="*/ 725 h 1007"/>
                <a:gd name="T68" fmla="*/ 818 w 919"/>
                <a:gd name="T69" fmla="*/ 818 h 1007"/>
                <a:gd name="T70" fmla="*/ 747 w 919"/>
                <a:gd name="T71" fmla="*/ 896 h 1007"/>
                <a:gd name="T72" fmla="*/ 661 w 919"/>
                <a:gd name="T73" fmla="*/ 956 h 1007"/>
                <a:gd name="T74" fmla="*/ 565 w 919"/>
                <a:gd name="T75" fmla="*/ 994 h 1007"/>
                <a:gd name="T76" fmla="*/ 460 w 919"/>
                <a:gd name="T77" fmla="*/ 1007 h 1007"/>
                <a:gd name="T78" fmla="*/ 354 w 919"/>
                <a:gd name="T79" fmla="*/ 994 h 1007"/>
                <a:gd name="T80" fmla="*/ 258 w 919"/>
                <a:gd name="T81" fmla="*/ 956 h 1007"/>
                <a:gd name="T82" fmla="*/ 173 w 919"/>
                <a:gd name="T83" fmla="*/ 896 h 1007"/>
                <a:gd name="T84" fmla="*/ 101 w 919"/>
                <a:gd name="T85" fmla="*/ 818 h 1007"/>
                <a:gd name="T86" fmla="*/ 46 w 919"/>
                <a:gd name="T87" fmla="*/ 725 h 1007"/>
                <a:gd name="T88" fmla="*/ 12 w 919"/>
                <a:gd name="T89" fmla="*/ 619 h 1007"/>
                <a:gd name="T90" fmla="*/ 0 w 919"/>
                <a:gd name="T91" fmla="*/ 504 h 1007"/>
                <a:gd name="T92" fmla="*/ 12 w 919"/>
                <a:gd name="T93" fmla="*/ 388 h 1007"/>
                <a:gd name="T94" fmla="*/ 46 w 919"/>
                <a:gd name="T95" fmla="*/ 282 h 1007"/>
                <a:gd name="T96" fmla="*/ 101 w 919"/>
                <a:gd name="T97" fmla="*/ 189 h 1007"/>
                <a:gd name="T98" fmla="*/ 173 w 919"/>
                <a:gd name="T99" fmla="*/ 111 h 1007"/>
                <a:gd name="T100" fmla="*/ 258 w 919"/>
                <a:gd name="T101" fmla="*/ 52 h 1007"/>
                <a:gd name="T102" fmla="*/ 354 w 919"/>
                <a:gd name="T103" fmla="*/ 13 h 1007"/>
                <a:gd name="T104" fmla="*/ 460 w 919"/>
                <a:gd name="T105" fmla="*/ 0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9" h="1007">
                  <a:moveTo>
                    <a:pt x="460" y="126"/>
                  </a:moveTo>
                  <a:lnTo>
                    <a:pt x="413" y="130"/>
                  </a:lnTo>
                  <a:lnTo>
                    <a:pt x="368" y="139"/>
                  </a:lnTo>
                  <a:lnTo>
                    <a:pt x="326" y="156"/>
                  </a:lnTo>
                  <a:lnTo>
                    <a:pt x="286" y="178"/>
                  </a:lnTo>
                  <a:lnTo>
                    <a:pt x="249" y="205"/>
                  </a:lnTo>
                  <a:lnTo>
                    <a:pt x="216" y="237"/>
                  </a:lnTo>
                  <a:lnTo>
                    <a:pt x="187" y="273"/>
                  </a:lnTo>
                  <a:lnTo>
                    <a:pt x="162" y="313"/>
                  </a:lnTo>
                  <a:lnTo>
                    <a:pt x="143" y="357"/>
                  </a:lnTo>
                  <a:lnTo>
                    <a:pt x="128" y="404"/>
                  </a:lnTo>
                  <a:lnTo>
                    <a:pt x="118" y="452"/>
                  </a:lnTo>
                  <a:lnTo>
                    <a:pt x="114" y="504"/>
                  </a:lnTo>
                  <a:lnTo>
                    <a:pt x="118" y="555"/>
                  </a:lnTo>
                  <a:lnTo>
                    <a:pt x="128" y="603"/>
                  </a:lnTo>
                  <a:lnTo>
                    <a:pt x="143" y="651"/>
                  </a:lnTo>
                  <a:lnTo>
                    <a:pt x="162" y="694"/>
                  </a:lnTo>
                  <a:lnTo>
                    <a:pt x="187" y="734"/>
                  </a:lnTo>
                  <a:lnTo>
                    <a:pt x="216" y="770"/>
                  </a:lnTo>
                  <a:lnTo>
                    <a:pt x="249" y="803"/>
                  </a:lnTo>
                  <a:lnTo>
                    <a:pt x="286" y="829"/>
                  </a:lnTo>
                  <a:lnTo>
                    <a:pt x="326" y="851"/>
                  </a:lnTo>
                  <a:lnTo>
                    <a:pt x="368" y="868"/>
                  </a:lnTo>
                  <a:lnTo>
                    <a:pt x="413" y="878"/>
                  </a:lnTo>
                  <a:lnTo>
                    <a:pt x="460" y="881"/>
                  </a:lnTo>
                  <a:lnTo>
                    <a:pt x="506" y="878"/>
                  </a:lnTo>
                  <a:lnTo>
                    <a:pt x="551" y="868"/>
                  </a:lnTo>
                  <a:lnTo>
                    <a:pt x="593" y="851"/>
                  </a:lnTo>
                  <a:lnTo>
                    <a:pt x="633" y="829"/>
                  </a:lnTo>
                  <a:lnTo>
                    <a:pt x="670" y="803"/>
                  </a:lnTo>
                  <a:lnTo>
                    <a:pt x="703" y="770"/>
                  </a:lnTo>
                  <a:lnTo>
                    <a:pt x="732" y="734"/>
                  </a:lnTo>
                  <a:lnTo>
                    <a:pt x="757" y="694"/>
                  </a:lnTo>
                  <a:lnTo>
                    <a:pt x="777" y="651"/>
                  </a:lnTo>
                  <a:lnTo>
                    <a:pt x="792" y="603"/>
                  </a:lnTo>
                  <a:lnTo>
                    <a:pt x="801" y="555"/>
                  </a:lnTo>
                  <a:lnTo>
                    <a:pt x="804" y="504"/>
                  </a:lnTo>
                  <a:lnTo>
                    <a:pt x="801" y="452"/>
                  </a:lnTo>
                  <a:lnTo>
                    <a:pt x="792" y="404"/>
                  </a:lnTo>
                  <a:lnTo>
                    <a:pt x="777" y="357"/>
                  </a:lnTo>
                  <a:lnTo>
                    <a:pt x="757" y="313"/>
                  </a:lnTo>
                  <a:lnTo>
                    <a:pt x="732" y="273"/>
                  </a:lnTo>
                  <a:lnTo>
                    <a:pt x="703" y="237"/>
                  </a:lnTo>
                  <a:lnTo>
                    <a:pt x="670" y="205"/>
                  </a:lnTo>
                  <a:lnTo>
                    <a:pt x="633" y="178"/>
                  </a:lnTo>
                  <a:lnTo>
                    <a:pt x="593" y="156"/>
                  </a:lnTo>
                  <a:lnTo>
                    <a:pt x="551" y="139"/>
                  </a:lnTo>
                  <a:lnTo>
                    <a:pt x="506" y="130"/>
                  </a:lnTo>
                  <a:lnTo>
                    <a:pt x="460" y="126"/>
                  </a:lnTo>
                  <a:close/>
                  <a:moveTo>
                    <a:pt x="460" y="0"/>
                  </a:moveTo>
                  <a:lnTo>
                    <a:pt x="513" y="3"/>
                  </a:lnTo>
                  <a:lnTo>
                    <a:pt x="565" y="13"/>
                  </a:lnTo>
                  <a:lnTo>
                    <a:pt x="614" y="30"/>
                  </a:lnTo>
                  <a:lnTo>
                    <a:pt x="661" y="52"/>
                  </a:lnTo>
                  <a:lnTo>
                    <a:pt x="706" y="79"/>
                  </a:lnTo>
                  <a:lnTo>
                    <a:pt x="747" y="111"/>
                  </a:lnTo>
                  <a:lnTo>
                    <a:pt x="784" y="148"/>
                  </a:lnTo>
                  <a:lnTo>
                    <a:pt x="818" y="189"/>
                  </a:lnTo>
                  <a:lnTo>
                    <a:pt x="847" y="234"/>
                  </a:lnTo>
                  <a:lnTo>
                    <a:pt x="872" y="282"/>
                  </a:lnTo>
                  <a:lnTo>
                    <a:pt x="892" y="334"/>
                  </a:lnTo>
                  <a:lnTo>
                    <a:pt x="907" y="388"/>
                  </a:lnTo>
                  <a:lnTo>
                    <a:pt x="916" y="445"/>
                  </a:lnTo>
                  <a:lnTo>
                    <a:pt x="919" y="504"/>
                  </a:lnTo>
                  <a:lnTo>
                    <a:pt x="916" y="562"/>
                  </a:lnTo>
                  <a:lnTo>
                    <a:pt x="907" y="619"/>
                  </a:lnTo>
                  <a:lnTo>
                    <a:pt x="892" y="674"/>
                  </a:lnTo>
                  <a:lnTo>
                    <a:pt x="872" y="725"/>
                  </a:lnTo>
                  <a:lnTo>
                    <a:pt x="847" y="773"/>
                  </a:lnTo>
                  <a:lnTo>
                    <a:pt x="818" y="818"/>
                  </a:lnTo>
                  <a:lnTo>
                    <a:pt x="784" y="860"/>
                  </a:lnTo>
                  <a:lnTo>
                    <a:pt x="747" y="896"/>
                  </a:lnTo>
                  <a:lnTo>
                    <a:pt x="706" y="929"/>
                  </a:lnTo>
                  <a:lnTo>
                    <a:pt x="661" y="956"/>
                  </a:lnTo>
                  <a:lnTo>
                    <a:pt x="614" y="978"/>
                  </a:lnTo>
                  <a:lnTo>
                    <a:pt x="565" y="994"/>
                  </a:lnTo>
                  <a:lnTo>
                    <a:pt x="513" y="1004"/>
                  </a:lnTo>
                  <a:lnTo>
                    <a:pt x="460" y="1007"/>
                  </a:lnTo>
                  <a:lnTo>
                    <a:pt x="406" y="1004"/>
                  </a:lnTo>
                  <a:lnTo>
                    <a:pt x="354" y="994"/>
                  </a:lnTo>
                  <a:lnTo>
                    <a:pt x="305" y="978"/>
                  </a:lnTo>
                  <a:lnTo>
                    <a:pt x="258" y="956"/>
                  </a:lnTo>
                  <a:lnTo>
                    <a:pt x="214" y="929"/>
                  </a:lnTo>
                  <a:lnTo>
                    <a:pt x="173" y="896"/>
                  </a:lnTo>
                  <a:lnTo>
                    <a:pt x="135" y="860"/>
                  </a:lnTo>
                  <a:lnTo>
                    <a:pt x="101" y="818"/>
                  </a:lnTo>
                  <a:lnTo>
                    <a:pt x="71" y="773"/>
                  </a:lnTo>
                  <a:lnTo>
                    <a:pt x="46" y="725"/>
                  </a:lnTo>
                  <a:lnTo>
                    <a:pt x="26" y="674"/>
                  </a:lnTo>
                  <a:lnTo>
                    <a:pt x="12" y="619"/>
                  </a:lnTo>
                  <a:lnTo>
                    <a:pt x="3" y="562"/>
                  </a:lnTo>
                  <a:lnTo>
                    <a:pt x="0" y="504"/>
                  </a:lnTo>
                  <a:lnTo>
                    <a:pt x="3" y="445"/>
                  </a:lnTo>
                  <a:lnTo>
                    <a:pt x="12" y="388"/>
                  </a:lnTo>
                  <a:lnTo>
                    <a:pt x="26" y="334"/>
                  </a:lnTo>
                  <a:lnTo>
                    <a:pt x="46" y="282"/>
                  </a:lnTo>
                  <a:lnTo>
                    <a:pt x="71" y="234"/>
                  </a:lnTo>
                  <a:lnTo>
                    <a:pt x="101" y="189"/>
                  </a:lnTo>
                  <a:lnTo>
                    <a:pt x="135" y="148"/>
                  </a:lnTo>
                  <a:lnTo>
                    <a:pt x="173" y="111"/>
                  </a:lnTo>
                  <a:lnTo>
                    <a:pt x="214" y="79"/>
                  </a:lnTo>
                  <a:lnTo>
                    <a:pt x="258" y="52"/>
                  </a:lnTo>
                  <a:lnTo>
                    <a:pt x="305" y="30"/>
                  </a:lnTo>
                  <a:lnTo>
                    <a:pt x="354" y="13"/>
                  </a:lnTo>
                  <a:lnTo>
                    <a:pt x="406" y="3"/>
                  </a:lnTo>
                  <a:lnTo>
                    <a:pt x="4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14"/>
            <p:cNvSpPr>
              <a:spLocks noEditPoints="1"/>
            </p:cNvSpPr>
            <p:nvPr/>
          </p:nvSpPr>
          <p:spPr bwMode="auto">
            <a:xfrm>
              <a:off x="10983913" y="2117725"/>
              <a:ext cx="146050" cy="144463"/>
            </a:xfrm>
            <a:custGeom>
              <a:avLst/>
              <a:gdLst>
                <a:gd name="T0" fmla="*/ 412 w 919"/>
                <a:gd name="T1" fmla="*/ 130 h 1008"/>
                <a:gd name="T2" fmla="*/ 325 w 919"/>
                <a:gd name="T3" fmla="*/ 156 h 1008"/>
                <a:gd name="T4" fmla="*/ 249 w 919"/>
                <a:gd name="T5" fmla="*/ 205 h 1008"/>
                <a:gd name="T6" fmla="*/ 187 w 919"/>
                <a:gd name="T7" fmla="*/ 273 h 1008"/>
                <a:gd name="T8" fmla="*/ 142 w 919"/>
                <a:gd name="T9" fmla="*/ 357 h 1008"/>
                <a:gd name="T10" fmla="*/ 118 w 919"/>
                <a:gd name="T11" fmla="*/ 453 h 1008"/>
                <a:gd name="T12" fmla="*/ 118 w 919"/>
                <a:gd name="T13" fmla="*/ 555 h 1008"/>
                <a:gd name="T14" fmla="*/ 142 w 919"/>
                <a:gd name="T15" fmla="*/ 651 h 1008"/>
                <a:gd name="T16" fmla="*/ 187 w 919"/>
                <a:gd name="T17" fmla="*/ 735 h 1008"/>
                <a:gd name="T18" fmla="*/ 249 w 919"/>
                <a:gd name="T19" fmla="*/ 803 h 1008"/>
                <a:gd name="T20" fmla="*/ 325 w 919"/>
                <a:gd name="T21" fmla="*/ 851 h 1008"/>
                <a:gd name="T22" fmla="*/ 412 w 919"/>
                <a:gd name="T23" fmla="*/ 878 h 1008"/>
                <a:gd name="T24" fmla="*/ 506 w 919"/>
                <a:gd name="T25" fmla="*/ 878 h 1008"/>
                <a:gd name="T26" fmla="*/ 593 w 919"/>
                <a:gd name="T27" fmla="*/ 851 h 1008"/>
                <a:gd name="T28" fmla="*/ 669 w 919"/>
                <a:gd name="T29" fmla="*/ 803 h 1008"/>
                <a:gd name="T30" fmla="*/ 731 w 919"/>
                <a:gd name="T31" fmla="*/ 735 h 1008"/>
                <a:gd name="T32" fmla="*/ 776 w 919"/>
                <a:gd name="T33" fmla="*/ 651 h 1008"/>
                <a:gd name="T34" fmla="*/ 800 w 919"/>
                <a:gd name="T35" fmla="*/ 555 h 1008"/>
                <a:gd name="T36" fmla="*/ 800 w 919"/>
                <a:gd name="T37" fmla="*/ 453 h 1008"/>
                <a:gd name="T38" fmla="*/ 776 w 919"/>
                <a:gd name="T39" fmla="*/ 357 h 1008"/>
                <a:gd name="T40" fmla="*/ 731 w 919"/>
                <a:gd name="T41" fmla="*/ 273 h 1008"/>
                <a:gd name="T42" fmla="*/ 669 w 919"/>
                <a:gd name="T43" fmla="*/ 205 h 1008"/>
                <a:gd name="T44" fmla="*/ 593 w 919"/>
                <a:gd name="T45" fmla="*/ 156 h 1008"/>
                <a:gd name="T46" fmla="*/ 506 w 919"/>
                <a:gd name="T47" fmla="*/ 130 h 1008"/>
                <a:gd name="T48" fmla="*/ 459 w 919"/>
                <a:gd name="T49" fmla="*/ 0 h 1008"/>
                <a:gd name="T50" fmla="*/ 564 w 919"/>
                <a:gd name="T51" fmla="*/ 13 h 1008"/>
                <a:gd name="T52" fmla="*/ 661 w 919"/>
                <a:gd name="T53" fmla="*/ 52 h 1008"/>
                <a:gd name="T54" fmla="*/ 746 w 919"/>
                <a:gd name="T55" fmla="*/ 111 h 1008"/>
                <a:gd name="T56" fmla="*/ 818 w 919"/>
                <a:gd name="T57" fmla="*/ 189 h 1008"/>
                <a:gd name="T58" fmla="*/ 872 w 919"/>
                <a:gd name="T59" fmla="*/ 283 h 1008"/>
                <a:gd name="T60" fmla="*/ 907 w 919"/>
                <a:gd name="T61" fmla="*/ 388 h 1008"/>
                <a:gd name="T62" fmla="*/ 919 w 919"/>
                <a:gd name="T63" fmla="*/ 504 h 1008"/>
                <a:gd name="T64" fmla="*/ 907 w 919"/>
                <a:gd name="T65" fmla="*/ 619 h 1008"/>
                <a:gd name="T66" fmla="*/ 872 w 919"/>
                <a:gd name="T67" fmla="*/ 725 h 1008"/>
                <a:gd name="T68" fmla="*/ 818 w 919"/>
                <a:gd name="T69" fmla="*/ 818 h 1008"/>
                <a:gd name="T70" fmla="*/ 746 w 919"/>
                <a:gd name="T71" fmla="*/ 896 h 1008"/>
                <a:gd name="T72" fmla="*/ 661 w 919"/>
                <a:gd name="T73" fmla="*/ 957 h 1008"/>
                <a:gd name="T74" fmla="*/ 564 w 919"/>
                <a:gd name="T75" fmla="*/ 994 h 1008"/>
                <a:gd name="T76" fmla="*/ 459 w 919"/>
                <a:gd name="T77" fmla="*/ 1008 h 1008"/>
                <a:gd name="T78" fmla="*/ 354 w 919"/>
                <a:gd name="T79" fmla="*/ 994 h 1008"/>
                <a:gd name="T80" fmla="*/ 257 w 919"/>
                <a:gd name="T81" fmla="*/ 957 h 1008"/>
                <a:gd name="T82" fmla="*/ 172 w 919"/>
                <a:gd name="T83" fmla="*/ 896 h 1008"/>
                <a:gd name="T84" fmla="*/ 101 w 919"/>
                <a:gd name="T85" fmla="*/ 818 h 1008"/>
                <a:gd name="T86" fmla="*/ 47 w 919"/>
                <a:gd name="T87" fmla="*/ 725 h 1008"/>
                <a:gd name="T88" fmla="*/ 12 w 919"/>
                <a:gd name="T89" fmla="*/ 619 h 1008"/>
                <a:gd name="T90" fmla="*/ 0 w 919"/>
                <a:gd name="T91" fmla="*/ 504 h 1008"/>
                <a:gd name="T92" fmla="*/ 12 w 919"/>
                <a:gd name="T93" fmla="*/ 388 h 1008"/>
                <a:gd name="T94" fmla="*/ 47 w 919"/>
                <a:gd name="T95" fmla="*/ 283 h 1008"/>
                <a:gd name="T96" fmla="*/ 101 w 919"/>
                <a:gd name="T97" fmla="*/ 189 h 1008"/>
                <a:gd name="T98" fmla="*/ 172 w 919"/>
                <a:gd name="T99" fmla="*/ 111 h 1008"/>
                <a:gd name="T100" fmla="*/ 257 w 919"/>
                <a:gd name="T101" fmla="*/ 52 h 1008"/>
                <a:gd name="T102" fmla="*/ 354 w 919"/>
                <a:gd name="T103" fmla="*/ 13 h 1008"/>
                <a:gd name="T104" fmla="*/ 459 w 919"/>
                <a:gd name="T10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9" h="1008">
                  <a:moveTo>
                    <a:pt x="459" y="126"/>
                  </a:moveTo>
                  <a:lnTo>
                    <a:pt x="412" y="130"/>
                  </a:lnTo>
                  <a:lnTo>
                    <a:pt x="368" y="140"/>
                  </a:lnTo>
                  <a:lnTo>
                    <a:pt x="325" y="156"/>
                  </a:lnTo>
                  <a:lnTo>
                    <a:pt x="285" y="178"/>
                  </a:lnTo>
                  <a:lnTo>
                    <a:pt x="249" y="205"/>
                  </a:lnTo>
                  <a:lnTo>
                    <a:pt x="216" y="237"/>
                  </a:lnTo>
                  <a:lnTo>
                    <a:pt x="187" y="273"/>
                  </a:lnTo>
                  <a:lnTo>
                    <a:pt x="162" y="314"/>
                  </a:lnTo>
                  <a:lnTo>
                    <a:pt x="142" y="357"/>
                  </a:lnTo>
                  <a:lnTo>
                    <a:pt x="127" y="404"/>
                  </a:lnTo>
                  <a:lnTo>
                    <a:pt x="118" y="453"/>
                  </a:lnTo>
                  <a:lnTo>
                    <a:pt x="115" y="504"/>
                  </a:lnTo>
                  <a:lnTo>
                    <a:pt x="118" y="555"/>
                  </a:lnTo>
                  <a:lnTo>
                    <a:pt x="127" y="604"/>
                  </a:lnTo>
                  <a:lnTo>
                    <a:pt x="142" y="651"/>
                  </a:lnTo>
                  <a:lnTo>
                    <a:pt x="162" y="694"/>
                  </a:lnTo>
                  <a:lnTo>
                    <a:pt x="187" y="735"/>
                  </a:lnTo>
                  <a:lnTo>
                    <a:pt x="216" y="771"/>
                  </a:lnTo>
                  <a:lnTo>
                    <a:pt x="249" y="803"/>
                  </a:lnTo>
                  <a:lnTo>
                    <a:pt x="285" y="830"/>
                  </a:lnTo>
                  <a:lnTo>
                    <a:pt x="325" y="851"/>
                  </a:lnTo>
                  <a:lnTo>
                    <a:pt x="368" y="868"/>
                  </a:lnTo>
                  <a:lnTo>
                    <a:pt x="412" y="878"/>
                  </a:lnTo>
                  <a:lnTo>
                    <a:pt x="459" y="882"/>
                  </a:lnTo>
                  <a:lnTo>
                    <a:pt x="506" y="878"/>
                  </a:lnTo>
                  <a:lnTo>
                    <a:pt x="550" y="868"/>
                  </a:lnTo>
                  <a:lnTo>
                    <a:pt x="593" y="851"/>
                  </a:lnTo>
                  <a:lnTo>
                    <a:pt x="633" y="830"/>
                  </a:lnTo>
                  <a:lnTo>
                    <a:pt x="669" y="803"/>
                  </a:lnTo>
                  <a:lnTo>
                    <a:pt x="702" y="771"/>
                  </a:lnTo>
                  <a:lnTo>
                    <a:pt x="731" y="735"/>
                  </a:lnTo>
                  <a:lnTo>
                    <a:pt x="756" y="694"/>
                  </a:lnTo>
                  <a:lnTo>
                    <a:pt x="776" y="651"/>
                  </a:lnTo>
                  <a:lnTo>
                    <a:pt x="791" y="604"/>
                  </a:lnTo>
                  <a:lnTo>
                    <a:pt x="800" y="555"/>
                  </a:lnTo>
                  <a:lnTo>
                    <a:pt x="803" y="504"/>
                  </a:lnTo>
                  <a:lnTo>
                    <a:pt x="800" y="453"/>
                  </a:lnTo>
                  <a:lnTo>
                    <a:pt x="791" y="404"/>
                  </a:lnTo>
                  <a:lnTo>
                    <a:pt x="776" y="357"/>
                  </a:lnTo>
                  <a:lnTo>
                    <a:pt x="756" y="314"/>
                  </a:lnTo>
                  <a:lnTo>
                    <a:pt x="731" y="273"/>
                  </a:lnTo>
                  <a:lnTo>
                    <a:pt x="702" y="237"/>
                  </a:lnTo>
                  <a:lnTo>
                    <a:pt x="669" y="205"/>
                  </a:lnTo>
                  <a:lnTo>
                    <a:pt x="633" y="178"/>
                  </a:lnTo>
                  <a:lnTo>
                    <a:pt x="593" y="156"/>
                  </a:lnTo>
                  <a:lnTo>
                    <a:pt x="550" y="140"/>
                  </a:lnTo>
                  <a:lnTo>
                    <a:pt x="506" y="130"/>
                  </a:lnTo>
                  <a:lnTo>
                    <a:pt x="459" y="126"/>
                  </a:lnTo>
                  <a:close/>
                  <a:moveTo>
                    <a:pt x="459" y="0"/>
                  </a:moveTo>
                  <a:lnTo>
                    <a:pt x="512" y="4"/>
                  </a:lnTo>
                  <a:lnTo>
                    <a:pt x="564" y="13"/>
                  </a:lnTo>
                  <a:lnTo>
                    <a:pt x="614" y="30"/>
                  </a:lnTo>
                  <a:lnTo>
                    <a:pt x="661" y="52"/>
                  </a:lnTo>
                  <a:lnTo>
                    <a:pt x="705" y="79"/>
                  </a:lnTo>
                  <a:lnTo>
                    <a:pt x="746" y="111"/>
                  </a:lnTo>
                  <a:lnTo>
                    <a:pt x="784" y="148"/>
                  </a:lnTo>
                  <a:lnTo>
                    <a:pt x="818" y="189"/>
                  </a:lnTo>
                  <a:lnTo>
                    <a:pt x="848" y="234"/>
                  </a:lnTo>
                  <a:lnTo>
                    <a:pt x="872" y="283"/>
                  </a:lnTo>
                  <a:lnTo>
                    <a:pt x="892" y="335"/>
                  </a:lnTo>
                  <a:lnTo>
                    <a:pt x="907" y="388"/>
                  </a:lnTo>
                  <a:lnTo>
                    <a:pt x="916" y="445"/>
                  </a:lnTo>
                  <a:lnTo>
                    <a:pt x="919" y="504"/>
                  </a:lnTo>
                  <a:lnTo>
                    <a:pt x="916" y="563"/>
                  </a:lnTo>
                  <a:lnTo>
                    <a:pt x="907" y="619"/>
                  </a:lnTo>
                  <a:lnTo>
                    <a:pt x="892" y="674"/>
                  </a:lnTo>
                  <a:lnTo>
                    <a:pt x="872" y="725"/>
                  </a:lnTo>
                  <a:lnTo>
                    <a:pt x="848" y="773"/>
                  </a:lnTo>
                  <a:lnTo>
                    <a:pt x="818" y="818"/>
                  </a:lnTo>
                  <a:lnTo>
                    <a:pt x="784" y="860"/>
                  </a:lnTo>
                  <a:lnTo>
                    <a:pt x="746" y="896"/>
                  </a:lnTo>
                  <a:lnTo>
                    <a:pt x="705" y="929"/>
                  </a:lnTo>
                  <a:lnTo>
                    <a:pt x="661" y="957"/>
                  </a:lnTo>
                  <a:lnTo>
                    <a:pt x="614" y="978"/>
                  </a:lnTo>
                  <a:lnTo>
                    <a:pt x="564" y="994"/>
                  </a:lnTo>
                  <a:lnTo>
                    <a:pt x="512" y="1004"/>
                  </a:lnTo>
                  <a:lnTo>
                    <a:pt x="459" y="1008"/>
                  </a:lnTo>
                  <a:lnTo>
                    <a:pt x="405" y="1004"/>
                  </a:lnTo>
                  <a:lnTo>
                    <a:pt x="354" y="994"/>
                  </a:lnTo>
                  <a:lnTo>
                    <a:pt x="304" y="978"/>
                  </a:lnTo>
                  <a:lnTo>
                    <a:pt x="257" y="957"/>
                  </a:lnTo>
                  <a:lnTo>
                    <a:pt x="213" y="929"/>
                  </a:lnTo>
                  <a:lnTo>
                    <a:pt x="172" y="896"/>
                  </a:lnTo>
                  <a:lnTo>
                    <a:pt x="134" y="860"/>
                  </a:lnTo>
                  <a:lnTo>
                    <a:pt x="101" y="818"/>
                  </a:lnTo>
                  <a:lnTo>
                    <a:pt x="71" y="773"/>
                  </a:lnTo>
                  <a:lnTo>
                    <a:pt x="47" y="725"/>
                  </a:lnTo>
                  <a:lnTo>
                    <a:pt x="27" y="674"/>
                  </a:lnTo>
                  <a:lnTo>
                    <a:pt x="12" y="619"/>
                  </a:lnTo>
                  <a:lnTo>
                    <a:pt x="3" y="563"/>
                  </a:lnTo>
                  <a:lnTo>
                    <a:pt x="0" y="504"/>
                  </a:lnTo>
                  <a:lnTo>
                    <a:pt x="3" y="445"/>
                  </a:lnTo>
                  <a:lnTo>
                    <a:pt x="12" y="388"/>
                  </a:lnTo>
                  <a:lnTo>
                    <a:pt x="27" y="335"/>
                  </a:lnTo>
                  <a:lnTo>
                    <a:pt x="47" y="283"/>
                  </a:lnTo>
                  <a:lnTo>
                    <a:pt x="71" y="234"/>
                  </a:lnTo>
                  <a:lnTo>
                    <a:pt x="101" y="189"/>
                  </a:lnTo>
                  <a:lnTo>
                    <a:pt x="134" y="148"/>
                  </a:lnTo>
                  <a:lnTo>
                    <a:pt x="172" y="111"/>
                  </a:lnTo>
                  <a:lnTo>
                    <a:pt x="213" y="79"/>
                  </a:lnTo>
                  <a:lnTo>
                    <a:pt x="257" y="52"/>
                  </a:lnTo>
                  <a:lnTo>
                    <a:pt x="304" y="30"/>
                  </a:lnTo>
                  <a:lnTo>
                    <a:pt x="354" y="13"/>
                  </a:lnTo>
                  <a:lnTo>
                    <a:pt x="405" y="4"/>
                  </a:lnTo>
                  <a:lnTo>
                    <a:pt x="4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5"/>
            <p:cNvSpPr>
              <a:spLocks noEditPoints="1"/>
            </p:cNvSpPr>
            <p:nvPr/>
          </p:nvSpPr>
          <p:spPr bwMode="auto">
            <a:xfrm>
              <a:off x="11166475" y="2117725"/>
              <a:ext cx="146050" cy="144463"/>
            </a:xfrm>
            <a:custGeom>
              <a:avLst/>
              <a:gdLst>
                <a:gd name="T0" fmla="*/ 412 w 918"/>
                <a:gd name="T1" fmla="*/ 130 h 1008"/>
                <a:gd name="T2" fmla="*/ 325 w 918"/>
                <a:gd name="T3" fmla="*/ 156 h 1008"/>
                <a:gd name="T4" fmla="*/ 249 w 918"/>
                <a:gd name="T5" fmla="*/ 205 h 1008"/>
                <a:gd name="T6" fmla="*/ 186 w 918"/>
                <a:gd name="T7" fmla="*/ 273 h 1008"/>
                <a:gd name="T8" fmla="*/ 142 w 918"/>
                <a:gd name="T9" fmla="*/ 357 h 1008"/>
                <a:gd name="T10" fmla="*/ 118 w 918"/>
                <a:gd name="T11" fmla="*/ 453 h 1008"/>
                <a:gd name="T12" fmla="*/ 118 w 918"/>
                <a:gd name="T13" fmla="*/ 555 h 1008"/>
                <a:gd name="T14" fmla="*/ 142 w 918"/>
                <a:gd name="T15" fmla="*/ 651 h 1008"/>
                <a:gd name="T16" fmla="*/ 186 w 918"/>
                <a:gd name="T17" fmla="*/ 735 h 1008"/>
                <a:gd name="T18" fmla="*/ 249 w 918"/>
                <a:gd name="T19" fmla="*/ 803 h 1008"/>
                <a:gd name="T20" fmla="*/ 325 w 918"/>
                <a:gd name="T21" fmla="*/ 851 h 1008"/>
                <a:gd name="T22" fmla="*/ 412 w 918"/>
                <a:gd name="T23" fmla="*/ 878 h 1008"/>
                <a:gd name="T24" fmla="*/ 505 w 918"/>
                <a:gd name="T25" fmla="*/ 878 h 1008"/>
                <a:gd name="T26" fmla="*/ 593 w 918"/>
                <a:gd name="T27" fmla="*/ 851 h 1008"/>
                <a:gd name="T28" fmla="*/ 669 w 918"/>
                <a:gd name="T29" fmla="*/ 803 h 1008"/>
                <a:gd name="T30" fmla="*/ 731 w 918"/>
                <a:gd name="T31" fmla="*/ 735 h 1008"/>
                <a:gd name="T32" fmla="*/ 776 w 918"/>
                <a:gd name="T33" fmla="*/ 651 h 1008"/>
                <a:gd name="T34" fmla="*/ 800 w 918"/>
                <a:gd name="T35" fmla="*/ 555 h 1008"/>
                <a:gd name="T36" fmla="*/ 800 w 918"/>
                <a:gd name="T37" fmla="*/ 453 h 1008"/>
                <a:gd name="T38" fmla="*/ 776 w 918"/>
                <a:gd name="T39" fmla="*/ 357 h 1008"/>
                <a:gd name="T40" fmla="*/ 731 w 918"/>
                <a:gd name="T41" fmla="*/ 273 h 1008"/>
                <a:gd name="T42" fmla="*/ 669 w 918"/>
                <a:gd name="T43" fmla="*/ 205 h 1008"/>
                <a:gd name="T44" fmla="*/ 593 w 918"/>
                <a:gd name="T45" fmla="*/ 156 h 1008"/>
                <a:gd name="T46" fmla="*/ 505 w 918"/>
                <a:gd name="T47" fmla="*/ 130 h 1008"/>
                <a:gd name="T48" fmla="*/ 459 w 918"/>
                <a:gd name="T49" fmla="*/ 0 h 1008"/>
                <a:gd name="T50" fmla="*/ 564 w 918"/>
                <a:gd name="T51" fmla="*/ 13 h 1008"/>
                <a:gd name="T52" fmla="*/ 661 w 918"/>
                <a:gd name="T53" fmla="*/ 52 h 1008"/>
                <a:gd name="T54" fmla="*/ 746 w 918"/>
                <a:gd name="T55" fmla="*/ 111 h 1008"/>
                <a:gd name="T56" fmla="*/ 817 w 918"/>
                <a:gd name="T57" fmla="*/ 189 h 1008"/>
                <a:gd name="T58" fmla="*/ 871 w 918"/>
                <a:gd name="T59" fmla="*/ 283 h 1008"/>
                <a:gd name="T60" fmla="*/ 906 w 918"/>
                <a:gd name="T61" fmla="*/ 388 h 1008"/>
                <a:gd name="T62" fmla="*/ 918 w 918"/>
                <a:gd name="T63" fmla="*/ 504 h 1008"/>
                <a:gd name="T64" fmla="*/ 906 w 918"/>
                <a:gd name="T65" fmla="*/ 619 h 1008"/>
                <a:gd name="T66" fmla="*/ 871 w 918"/>
                <a:gd name="T67" fmla="*/ 725 h 1008"/>
                <a:gd name="T68" fmla="*/ 817 w 918"/>
                <a:gd name="T69" fmla="*/ 818 h 1008"/>
                <a:gd name="T70" fmla="*/ 746 w 918"/>
                <a:gd name="T71" fmla="*/ 896 h 1008"/>
                <a:gd name="T72" fmla="*/ 661 w 918"/>
                <a:gd name="T73" fmla="*/ 957 h 1008"/>
                <a:gd name="T74" fmla="*/ 564 w 918"/>
                <a:gd name="T75" fmla="*/ 994 h 1008"/>
                <a:gd name="T76" fmla="*/ 459 w 918"/>
                <a:gd name="T77" fmla="*/ 1008 h 1008"/>
                <a:gd name="T78" fmla="*/ 354 w 918"/>
                <a:gd name="T79" fmla="*/ 994 h 1008"/>
                <a:gd name="T80" fmla="*/ 257 w 918"/>
                <a:gd name="T81" fmla="*/ 957 h 1008"/>
                <a:gd name="T82" fmla="*/ 172 w 918"/>
                <a:gd name="T83" fmla="*/ 896 h 1008"/>
                <a:gd name="T84" fmla="*/ 101 w 918"/>
                <a:gd name="T85" fmla="*/ 818 h 1008"/>
                <a:gd name="T86" fmla="*/ 46 w 918"/>
                <a:gd name="T87" fmla="*/ 725 h 1008"/>
                <a:gd name="T88" fmla="*/ 12 w 918"/>
                <a:gd name="T89" fmla="*/ 619 h 1008"/>
                <a:gd name="T90" fmla="*/ 0 w 918"/>
                <a:gd name="T91" fmla="*/ 504 h 1008"/>
                <a:gd name="T92" fmla="*/ 12 w 918"/>
                <a:gd name="T93" fmla="*/ 388 h 1008"/>
                <a:gd name="T94" fmla="*/ 46 w 918"/>
                <a:gd name="T95" fmla="*/ 283 h 1008"/>
                <a:gd name="T96" fmla="*/ 101 w 918"/>
                <a:gd name="T97" fmla="*/ 189 h 1008"/>
                <a:gd name="T98" fmla="*/ 172 w 918"/>
                <a:gd name="T99" fmla="*/ 111 h 1008"/>
                <a:gd name="T100" fmla="*/ 257 w 918"/>
                <a:gd name="T101" fmla="*/ 52 h 1008"/>
                <a:gd name="T102" fmla="*/ 354 w 918"/>
                <a:gd name="T103" fmla="*/ 13 h 1008"/>
                <a:gd name="T104" fmla="*/ 459 w 918"/>
                <a:gd name="T10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8" h="1008">
                  <a:moveTo>
                    <a:pt x="459" y="126"/>
                  </a:moveTo>
                  <a:lnTo>
                    <a:pt x="412" y="130"/>
                  </a:lnTo>
                  <a:lnTo>
                    <a:pt x="367" y="140"/>
                  </a:lnTo>
                  <a:lnTo>
                    <a:pt x="325" y="156"/>
                  </a:lnTo>
                  <a:lnTo>
                    <a:pt x="285" y="178"/>
                  </a:lnTo>
                  <a:lnTo>
                    <a:pt x="249" y="205"/>
                  </a:lnTo>
                  <a:lnTo>
                    <a:pt x="216" y="237"/>
                  </a:lnTo>
                  <a:lnTo>
                    <a:pt x="186" y="273"/>
                  </a:lnTo>
                  <a:lnTo>
                    <a:pt x="162" y="314"/>
                  </a:lnTo>
                  <a:lnTo>
                    <a:pt x="142" y="357"/>
                  </a:lnTo>
                  <a:lnTo>
                    <a:pt x="127" y="404"/>
                  </a:lnTo>
                  <a:lnTo>
                    <a:pt x="118" y="453"/>
                  </a:lnTo>
                  <a:lnTo>
                    <a:pt x="115" y="504"/>
                  </a:lnTo>
                  <a:lnTo>
                    <a:pt x="118" y="555"/>
                  </a:lnTo>
                  <a:lnTo>
                    <a:pt x="127" y="604"/>
                  </a:lnTo>
                  <a:lnTo>
                    <a:pt x="142" y="651"/>
                  </a:lnTo>
                  <a:lnTo>
                    <a:pt x="162" y="694"/>
                  </a:lnTo>
                  <a:lnTo>
                    <a:pt x="186" y="735"/>
                  </a:lnTo>
                  <a:lnTo>
                    <a:pt x="216" y="771"/>
                  </a:lnTo>
                  <a:lnTo>
                    <a:pt x="249" y="803"/>
                  </a:lnTo>
                  <a:lnTo>
                    <a:pt x="285" y="830"/>
                  </a:lnTo>
                  <a:lnTo>
                    <a:pt x="325" y="851"/>
                  </a:lnTo>
                  <a:lnTo>
                    <a:pt x="367" y="868"/>
                  </a:lnTo>
                  <a:lnTo>
                    <a:pt x="412" y="878"/>
                  </a:lnTo>
                  <a:lnTo>
                    <a:pt x="459" y="882"/>
                  </a:lnTo>
                  <a:lnTo>
                    <a:pt x="505" y="878"/>
                  </a:lnTo>
                  <a:lnTo>
                    <a:pt x="550" y="868"/>
                  </a:lnTo>
                  <a:lnTo>
                    <a:pt x="593" y="851"/>
                  </a:lnTo>
                  <a:lnTo>
                    <a:pt x="632" y="830"/>
                  </a:lnTo>
                  <a:lnTo>
                    <a:pt x="669" y="803"/>
                  </a:lnTo>
                  <a:lnTo>
                    <a:pt x="702" y="771"/>
                  </a:lnTo>
                  <a:lnTo>
                    <a:pt x="731" y="735"/>
                  </a:lnTo>
                  <a:lnTo>
                    <a:pt x="756" y="694"/>
                  </a:lnTo>
                  <a:lnTo>
                    <a:pt x="776" y="651"/>
                  </a:lnTo>
                  <a:lnTo>
                    <a:pt x="791" y="604"/>
                  </a:lnTo>
                  <a:lnTo>
                    <a:pt x="800" y="555"/>
                  </a:lnTo>
                  <a:lnTo>
                    <a:pt x="803" y="504"/>
                  </a:lnTo>
                  <a:lnTo>
                    <a:pt x="800" y="453"/>
                  </a:lnTo>
                  <a:lnTo>
                    <a:pt x="791" y="404"/>
                  </a:lnTo>
                  <a:lnTo>
                    <a:pt x="776" y="357"/>
                  </a:lnTo>
                  <a:lnTo>
                    <a:pt x="756" y="314"/>
                  </a:lnTo>
                  <a:lnTo>
                    <a:pt x="731" y="273"/>
                  </a:lnTo>
                  <a:lnTo>
                    <a:pt x="702" y="237"/>
                  </a:lnTo>
                  <a:lnTo>
                    <a:pt x="669" y="205"/>
                  </a:lnTo>
                  <a:lnTo>
                    <a:pt x="632" y="178"/>
                  </a:lnTo>
                  <a:lnTo>
                    <a:pt x="593" y="156"/>
                  </a:lnTo>
                  <a:lnTo>
                    <a:pt x="550" y="140"/>
                  </a:lnTo>
                  <a:lnTo>
                    <a:pt x="505" y="130"/>
                  </a:lnTo>
                  <a:lnTo>
                    <a:pt x="459" y="126"/>
                  </a:lnTo>
                  <a:close/>
                  <a:moveTo>
                    <a:pt x="459" y="0"/>
                  </a:moveTo>
                  <a:lnTo>
                    <a:pt x="512" y="4"/>
                  </a:lnTo>
                  <a:lnTo>
                    <a:pt x="564" y="13"/>
                  </a:lnTo>
                  <a:lnTo>
                    <a:pt x="613" y="30"/>
                  </a:lnTo>
                  <a:lnTo>
                    <a:pt x="661" y="52"/>
                  </a:lnTo>
                  <a:lnTo>
                    <a:pt x="705" y="79"/>
                  </a:lnTo>
                  <a:lnTo>
                    <a:pt x="746" y="111"/>
                  </a:lnTo>
                  <a:lnTo>
                    <a:pt x="783" y="148"/>
                  </a:lnTo>
                  <a:lnTo>
                    <a:pt x="817" y="189"/>
                  </a:lnTo>
                  <a:lnTo>
                    <a:pt x="846" y="234"/>
                  </a:lnTo>
                  <a:lnTo>
                    <a:pt x="871" y="283"/>
                  </a:lnTo>
                  <a:lnTo>
                    <a:pt x="891" y="335"/>
                  </a:lnTo>
                  <a:lnTo>
                    <a:pt x="906" y="388"/>
                  </a:lnTo>
                  <a:lnTo>
                    <a:pt x="915" y="445"/>
                  </a:lnTo>
                  <a:lnTo>
                    <a:pt x="918" y="504"/>
                  </a:lnTo>
                  <a:lnTo>
                    <a:pt x="915" y="563"/>
                  </a:lnTo>
                  <a:lnTo>
                    <a:pt x="906" y="619"/>
                  </a:lnTo>
                  <a:lnTo>
                    <a:pt x="891" y="674"/>
                  </a:lnTo>
                  <a:lnTo>
                    <a:pt x="871" y="725"/>
                  </a:lnTo>
                  <a:lnTo>
                    <a:pt x="846" y="773"/>
                  </a:lnTo>
                  <a:lnTo>
                    <a:pt x="817" y="818"/>
                  </a:lnTo>
                  <a:lnTo>
                    <a:pt x="783" y="860"/>
                  </a:lnTo>
                  <a:lnTo>
                    <a:pt x="746" y="896"/>
                  </a:lnTo>
                  <a:lnTo>
                    <a:pt x="705" y="929"/>
                  </a:lnTo>
                  <a:lnTo>
                    <a:pt x="661" y="957"/>
                  </a:lnTo>
                  <a:lnTo>
                    <a:pt x="613" y="978"/>
                  </a:lnTo>
                  <a:lnTo>
                    <a:pt x="564" y="994"/>
                  </a:lnTo>
                  <a:lnTo>
                    <a:pt x="512" y="1004"/>
                  </a:lnTo>
                  <a:lnTo>
                    <a:pt x="459" y="1008"/>
                  </a:lnTo>
                  <a:lnTo>
                    <a:pt x="405" y="1004"/>
                  </a:lnTo>
                  <a:lnTo>
                    <a:pt x="354" y="994"/>
                  </a:lnTo>
                  <a:lnTo>
                    <a:pt x="304" y="978"/>
                  </a:lnTo>
                  <a:lnTo>
                    <a:pt x="257" y="957"/>
                  </a:lnTo>
                  <a:lnTo>
                    <a:pt x="213" y="929"/>
                  </a:lnTo>
                  <a:lnTo>
                    <a:pt x="172" y="896"/>
                  </a:lnTo>
                  <a:lnTo>
                    <a:pt x="134" y="860"/>
                  </a:lnTo>
                  <a:lnTo>
                    <a:pt x="101" y="818"/>
                  </a:lnTo>
                  <a:lnTo>
                    <a:pt x="71" y="773"/>
                  </a:lnTo>
                  <a:lnTo>
                    <a:pt x="46" y="725"/>
                  </a:lnTo>
                  <a:lnTo>
                    <a:pt x="27" y="674"/>
                  </a:lnTo>
                  <a:lnTo>
                    <a:pt x="12" y="619"/>
                  </a:lnTo>
                  <a:lnTo>
                    <a:pt x="3" y="563"/>
                  </a:lnTo>
                  <a:lnTo>
                    <a:pt x="0" y="504"/>
                  </a:lnTo>
                  <a:lnTo>
                    <a:pt x="3" y="445"/>
                  </a:lnTo>
                  <a:lnTo>
                    <a:pt x="12" y="388"/>
                  </a:lnTo>
                  <a:lnTo>
                    <a:pt x="27" y="335"/>
                  </a:lnTo>
                  <a:lnTo>
                    <a:pt x="46" y="283"/>
                  </a:lnTo>
                  <a:lnTo>
                    <a:pt x="71" y="234"/>
                  </a:lnTo>
                  <a:lnTo>
                    <a:pt x="101" y="189"/>
                  </a:lnTo>
                  <a:lnTo>
                    <a:pt x="134" y="148"/>
                  </a:lnTo>
                  <a:lnTo>
                    <a:pt x="172" y="111"/>
                  </a:lnTo>
                  <a:lnTo>
                    <a:pt x="213" y="79"/>
                  </a:lnTo>
                  <a:lnTo>
                    <a:pt x="257" y="52"/>
                  </a:lnTo>
                  <a:lnTo>
                    <a:pt x="304" y="30"/>
                  </a:lnTo>
                  <a:lnTo>
                    <a:pt x="354" y="13"/>
                  </a:lnTo>
                  <a:lnTo>
                    <a:pt x="405" y="4"/>
                  </a:lnTo>
                  <a:lnTo>
                    <a:pt x="4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16"/>
            <p:cNvSpPr>
              <a:spLocks noEditPoints="1"/>
            </p:cNvSpPr>
            <p:nvPr/>
          </p:nvSpPr>
          <p:spPr bwMode="auto">
            <a:xfrm>
              <a:off x="11349038" y="2117725"/>
              <a:ext cx="146050" cy="144463"/>
            </a:xfrm>
            <a:custGeom>
              <a:avLst/>
              <a:gdLst>
                <a:gd name="T0" fmla="*/ 413 w 919"/>
                <a:gd name="T1" fmla="*/ 130 h 1008"/>
                <a:gd name="T2" fmla="*/ 326 w 919"/>
                <a:gd name="T3" fmla="*/ 156 h 1008"/>
                <a:gd name="T4" fmla="*/ 249 w 919"/>
                <a:gd name="T5" fmla="*/ 205 h 1008"/>
                <a:gd name="T6" fmla="*/ 187 w 919"/>
                <a:gd name="T7" fmla="*/ 273 h 1008"/>
                <a:gd name="T8" fmla="*/ 143 w 919"/>
                <a:gd name="T9" fmla="*/ 357 h 1008"/>
                <a:gd name="T10" fmla="*/ 118 w 919"/>
                <a:gd name="T11" fmla="*/ 453 h 1008"/>
                <a:gd name="T12" fmla="*/ 118 w 919"/>
                <a:gd name="T13" fmla="*/ 555 h 1008"/>
                <a:gd name="T14" fmla="*/ 143 w 919"/>
                <a:gd name="T15" fmla="*/ 651 h 1008"/>
                <a:gd name="T16" fmla="*/ 187 w 919"/>
                <a:gd name="T17" fmla="*/ 735 h 1008"/>
                <a:gd name="T18" fmla="*/ 249 w 919"/>
                <a:gd name="T19" fmla="*/ 803 h 1008"/>
                <a:gd name="T20" fmla="*/ 326 w 919"/>
                <a:gd name="T21" fmla="*/ 851 h 1008"/>
                <a:gd name="T22" fmla="*/ 413 w 919"/>
                <a:gd name="T23" fmla="*/ 878 h 1008"/>
                <a:gd name="T24" fmla="*/ 506 w 919"/>
                <a:gd name="T25" fmla="*/ 878 h 1008"/>
                <a:gd name="T26" fmla="*/ 593 w 919"/>
                <a:gd name="T27" fmla="*/ 851 h 1008"/>
                <a:gd name="T28" fmla="*/ 670 w 919"/>
                <a:gd name="T29" fmla="*/ 803 h 1008"/>
                <a:gd name="T30" fmla="*/ 732 w 919"/>
                <a:gd name="T31" fmla="*/ 735 h 1008"/>
                <a:gd name="T32" fmla="*/ 777 w 919"/>
                <a:gd name="T33" fmla="*/ 651 h 1008"/>
                <a:gd name="T34" fmla="*/ 801 w 919"/>
                <a:gd name="T35" fmla="*/ 555 h 1008"/>
                <a:gd name="T36" fmla="*/ 801 w 919"/>
                <a:gd name="T37" fmla="*/ 453 h 1008"/>
                <a:gd name="T38" fmla="*/ 777 w 919"/>
                <a:gd name="T39" fmla="*/ 357 h 1008"/>
                <a:gd name="T40" fmla="*/ 732 w 919"/>
                <a:gd name="T41" fmla="*/ 273 h 1008"/>
                <a:gd name="T42" fmla="*/ 670 w 919"/>
                <a:gd name="T43" fmla="*/ 205 h 1008"/>
                <a:gd name="T44" fmla="*/ 593 w 919"/>
                <a:gd name="T45" fmla="*/ 156 h 1008"/>
                <a:gd name="T46" fmla="*/ 506 w 919"/>
                <a:gd name="T47" fmla="*/ 130 h 1008"/>
                <a:gd name="T48" fmla="*/ 460 w 919"/>
                <a:gd name="T49" fmla="*/ 0 h 1008"/>
                <a:gd name="T50" fmla="*/ 565 w 919"/>
                <a:gd name="T51" fmla="*/ 13 h 1008"/>
                <a:gd name="T52" fmla="*/ 661 w 919"/>
                <a:gd name="T53" fmla="*/ 52 h 1008"/>
                <a:gd name="T54" fmla="*/ 747 w 919"/>
                <a:gd name="T55" fmla="*/ 111 h 1008"/>
                <a:gd name="T56" fmla="*/ 818 w 919"/>
                <a:gd name="T57" fmla="*/ 189 h 1008"/>
                <a:gd name="T58" fmla="*/ 872 w 919"/>
                <a:gd name="T59" fmla="*/ 283 h 1008"/>
                <a:gd name="T60" fmla="*/ 907 w 919"/>
                <a:gd name="T61" fmla="*/ 388 h 1008"/>
                <a:gd name="T62" fmla="*/ 919 w 919"/>
                <a:gd name="T63" fmla="*/ 504 h 1008"/>
                <a:gd name="T64" fmla="*/ 907 w 919"/>
                <a:gd name="T65" fmla="*/ 619 h 1008"/>
                <a:gd name="T66" fmla="*/ 872 w 919"/>
                <a:gd name="T67" fmla="*/ 725 h 1008"/>
                <a:gd name="T68" fmla="*/ 818 w 919"/>
                <a:gd name="T69" fmla="*/ 818 h 1008"/>
                <a:gd name="T70" fmla="*/ 747 w 919"/>
                <a:gd name="T71" fmla="*/ 896 h 1008"/>
                <a:gd name="T72" fmla="*/ 661 w 919"/>
                <a:gd name="T73" fmla="*/ 957 h 1008"/>
                <a:gd name="T74" fmla="*/ 565 w 919"/>
                <a:gd name="T75" fmla="*/ 994 h 1008"/>
                <a:gd name="T76" fmla="*/ 460 w 919"/>
                <a:gd name="T77" fmla="*/ 1008 h 1008"/>
                <a:gd name="T78" fmla="*/ 354 w 919"/>
                <a:gd name="T79" fmla="*/ 994 h 1008"/>
                <a:gd name="T80" fmla="*/ 258 w 919"/>
                <a:gd name="T81" fmla="*/ 957 h 1008"/>
                <a:gd name="T82" fmla="*/ 173 w 919"/>
                <a:gd name="T83" fmla="*/ 896 h 1008"/>
                <a:gd name="T84" fmla="*/ 101 w 919"/>
                <a:gd name="T85" fmla="*/ 818 h 1008"/>
                <a:gd name="T86" fmla="*/ 46 w 919"/>
                <a:gd name="T87" fmla="*/ 725 h 1008"/>
                <a:gd name="T88" fmla="*/ 12 w 919"/>
                <a:gd name="T89" fmla="*/ 619 h 1008"/>
                <a:gd name="T90" fmla="*/ 0 w 919"/>
                <a:gd name="T91" fmla="*/ 504 h 1008"/>
                <a:gd name="T92" fmla="*/ 12 w 919"/>
                <a:gd name="T93" fmla="*/ 388 h 1008"/>
                <a:gd name="T94" fmla="*/ 46 w 919"/>
                <a:gd name="T95" fmla="*/ 283 h 1008"/>
                <a:gd name="T96" fmla="*/ 101 w 919"/>
                <a:gd name="T97" fmla="*/ 189 h 1008"/>
                <a:gd name="T98" fmla="*/ 173 w 919"/>
                <a:gd name="T99" fmla="*/ 111 h 1008"/>
                <a:gd name="T100" fmla="*/ 258 w 919"/>
                <a:gd name="T101" fmla="*/ 52 h 1008"/>
                <a:gd name="T102" fmla="*/ 354 w 919"/>
                <a:gd name="T103" fmla="*/ 13 h 1008"/>
                <a:gd name="T104" fmla="*/ 460 w 919"/>
                <a:gd name="T10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9" h="1008">
                  <a:moveTo>
                    <a:pt x="460" y="126"/>
                  </a:moveTo>
                  <a:lnTo>
                    <a:pt x="413" y="130"/>
                  </a:lnTo>
                  <a:lnTo>
                    <a:pt x="368" y="140"/>
                  </a:lnTo>
                  <a:lnTo>
                    <a:pt x="326" y="156"/>
                  </a:lnTo>
                  <a:lnTo>
                    <a:pt x="286" y="178"/>
                  </a:lnTo>
                  <a:lnTo>
                    <a:pt x="249" y="205"/>
                  </a:lnTo>
                  <a:lnTo>
                    <a:pt x="216" y="237"/>
                  </a:lnTo>
                  <a:lnTo>
                    <a:pt x="187" y="273"/>
                  </a:lnTo>
                  <a:lnTo>
                    <a:pt x="162" y="314"/>
                  </a:lnTo>
                  <a:lnTo>
                    <a:pt x="143" y="357"/>
                  </a:lnTo>
                  <a:lnTo>
                    <a:pt x="128" y="404"/>
                  </a:lnTo>
                  <a:lnTo>
                    <a:pt x="118" y="453"/>
                  </a:lnTo>
                  <a:lnTo>
                    <a:pt x="114" y="504"/>
                  </a:lnTo>
                  <a:lnTo>
                    <a:pt x="118" y="555"/>
                  </a:lnTo>
                  <a:lnTo>
                    <a:pt x="128" y="604"/>
                  </a:lnTo>
                  <a:lnTo>
                    <a:pt x="143" y="651"/>
                  </a:lnTo>
                  <a:lnTo>
                    <a:pt x="162" y="694"/>
                  </a:lnTo>
                  <a:lnTo>
                    <a:pt x="187" y="735"/>
                  </a:lnTo>
                  <a:lnTo>
                    <a:pt x="216" y="771"/>
                  </a:lnTo>
                  <a:lnTo>
                    <a:pt x="249" y="803"/>
                  </a:lnTo>
                  <a:lnTo>
                    <a:pt x="286" y="830"/>
                  </a:lnTo>
                  <a:lnTo>
                    <a:pt x="326" y="851"/>
                  </a:lnTo>
                  <a:lnTo>
                    <a:pt x="368" y="868"/>
                  </a:lnTo>
                  <a:lnTo>
                    <a:pt x="413" y="878"/>
                  </a:lnTo>
                  <a:lnTo>
                    <a:pt x="460" y="882"/>
                  </a:lnTo>
                  <a:lnTo>
                    <a:pt x="506" y="878"/>
                  </a:lnTo>
                  <a:lnTo>
                    <a:pt x="551" y="868"/>
                  </a:lnTo>
                  <a:lnTo>
                    <a:pt x="593" y="851"/>
                  </a:lnTo>
                  <a:lnTo>
                    <a:pt x="633" y="830"/>
                  </a:lnTo>
                  <a:lnTo>
                    <a:pt x="670" y="803"/>
                  </a:lnTo>
                  <a:lnTo>
                    <a:pt x="703" y="771"/>
                  </a:lnTo>
                  <a:lnTo>
                    <a:pt x="732" y="735"/>
                  </a:lnTo>
                  <a:lnTo>
                    <a:pt x="757" y="694"/>
                  </a:lnTo>
                  <a:lnTo>
                    <a:pt x="777" y="651"/>
                  </a:lnTo>
                  <a:lnTo>
                    <a:pt x="792" y="604"/>
                  </a:lnTo>
                  <a:lnTo>
                    <a:pt x="801" y="555"/>
                  </a:lnTo>
                  <a:lnTo>
                    <a:pt x="804" y="504"/>
                  </a:lnTo>
                  <a:lnTo>
                    <a:pt x="801" y="453"/>
                  </a:lnTo>
                  <a:lnTo>
                    <a:pt x="792" y="404"/>
                  </a:lnTo>
                  <a:lnTo>
                    <a:pt x="777" y="357"/>
                  </a:lnTo>
                  <a:lnTo>
                    <a:pt x="757" y="314"/>
                  </a:lnTo>
                  <a:lnTo>
                    <a:pt x="732" y="273"/>
                  </a:lnTo>
                  <a:lnTo>
                    <a:pt x="703" y="237"/>
                  </a:lnTo>
                  <a:lnTo>
                    <a:pt x="670" y="205"/>
                  </a:lnTo>
                  <a:lnTo>
                    <a:pt x="633" y="178"/>
                  </a:lnTo>
                  <a:lnTo>
                    <a:pt x="593" y="156"/>
                  </a:lnTo>
                  <a:lnTo>
                    <a:pt x="551" y="140"/>
                  </a:lnTo>
                  <a:lnTo>
                    <a:pt x="506" y="130"/>
                  </a:lnTo>
                  <a:lnTo>
                    <a:pt x="460" y="126"/>
                  </a:lnTo>
                  <a:close/>
                  <a:moveTo>
                    <a:pt x="460" y="0"/>
                  </a:moveTo>
                  <a:lnTo>
                    <a:pt x="513" y="4"/>
                  </a:lnTo>
                  <a:lnTo>
                    <a:pt x="565" y="13"/>
                  </a:lnTo>
                  <a:lnTo>
                    <a:pt x="614" y="30"/>
                  </a:lnTo>
                  <a:lnTo>
                    <a:pt x="661" y="52"/>
                  </a:lnTo>
                  <a:lnTo>
                    <a:pt x="706" y="79"/>
                  </a:lnTo>
                  <a:lnTo>
                    <a:pt x="747" y="111"/>
                  </a:lnTo>
                  <a:lnTo>
                    <a:pt x="784" y="148"/>
                  </a:lnTo>
                  <a:lnTo>
                    <a:pt x="818" y="189"/>
                  </a:lnTo>
                  <a:lnTo>
                    <a:pt x="847" y="234"/>
                  </a:lnTo>
                  <a:lnTo>
                    <a:pt x="872" y="283"/>
                  </a:lnTo>
                  <a:lnTo>
                    <a:pt x="892" y="335"/>
                  </a:lnTo>
                  <a:lnTo>
                    <a:pt x="907" y="388"/>
                  </a:lnTo>
                  <a:lnTo>
                    <a:pt x="916" y="445"/>
                  </a:lnTo>
                  <a:lnTo>
                    <a:pt x="919" y="504"/>
                  </a:lnTo>
                  <a:lnTo>
                    <a:pt x="916" y="563"/>
                  </a:lnTo>
                  <a:lnTo>
                    <a:pt x="907" y="619"/>
                  </a:lnTo>
                  <a:lnTo>
                    <a:pt x="892" y="674"/>
                  </a:lnTo>
                  <a:lnTo>
                    <a:pt x="872" y="725"/>
                  </a:lnTo>
                  <a:lnTo>
                    <a:pt x="847" y="773"/>
                  </a:lnTo>
                  <a:lnTo>
                    <a:pt x="818" y="818"/>
                  </a:lnTo>
                  <a:lnTo>
                    <a:pt x="784" y="860"/>
                  </a:lnTo>
                  <a:lnTo>
                    <a:pt x="747" y="896"/>
                  </a:lnTo>
                  <a:lnTo>
                    <a:pt x="706" y="929"/>
                  </a:lnTo>
                  <a:lnTo>
                    <a:pt x="661" y="957"/>
                  </a:lnTo>
                  <a:lnTo>
                    <a:pt x="614" y="978"/>
                  </a:lnTo>
                  <a:lnTo>
                    <a:pt x="565" y="994"/>
                  </a:lnTo>
                  <a:lnTo>
                    <a:pt x="513" y="1004"/>
                  </a:lnTo>
                  <a:lnTo>
                    <a:pt x="460" y="1008"/>
                  </a:lnTo>
                  <a:lnTo>
                    <a:pt x="406" y="1004"/>
                  </a:lnTo>
                  <a:lnTo>
                    <a:pt x="354" y="994"/>
                  </a:lnTo>
                  <a:lnTo>
                    <a:pt x="305" y="978"/>
                  </a:lnTo>
                  <a:lnTo>
                    <a:pt x="258" y="957"/>
                  </a:lnTo>
                  <a:lnTo>
                    <a:pt x="214" y="929"/>
                  </a:lnTo>
                  <a:lnTo>
                    <a:pt x="173" y="896"/>
                  </a:lnTo>
                  <a:lnTo>
                    <a:pt x="135" y="860"/>
                  </a:lnTo>
                  <a:lnTo>
                    <a:pt x="101" y="818"/>
                  </a:lnTo>
                  <a:lnTo>
                    <a:pt x="71" y="773"/>
                  </a:lnTo>
                  <a:lnTo>
                    <a:pt x="46" y="725"/>
                  </a:lnTo>
                  <a:lnTo>
                    <a:pt x="26" y="674"/>
                  </a:lnTo>
                  <a:lnTo>
                    <a:pt x="12" y="619"/>
                  </a:lnTo>
                  <a:lnTo>
                    <a:pt x="3" y="563"/>
                  </a:lnTo>
                  <a:lnTo>
                    <a:pt x="0" y="504"/>
                  </a:lnTo>
                  <a:lnTo>
                    <a:pt x="3" y="445"/>
                  </a:lnTo>
                  <a:lnTo>
                    <a:pt x="12" y="388"/>
                  </a:lnTo>
                  <a:lnTo>
                    <a:pt x="26" y="335"/>
                  </a:lnTo>
                  <a:lnTo>
                    <a:pt x="46" y="283"/>
                  </a:lnTo>
                  <a:lnTo>
                    <a:pt x="71" y="234"/>
                  </a:lnTo>
                  <a:lnTo>
                    <a:pt x="101" y="189"/>
                  </a:lnTo>
                  <a:lnTo>
                    <a:pt x="135" y="148"/>
                  </a:lnTo>
                  <a:lnTo>
                    <a:pt x="173" y="111"/>
                  </a:lnTo>
                  <a:lnTo>
                    <a:pt x="214" y="79"/>
                  </a:lnTo>
                  <a:lnTo>
                    <a:pt x="258" y="52"/>
                  </a:lnTo>
                  <a:lnTo>
                    <a:pt x="305" y="30"/>
                  </a:lnTo>
                  <a:lnTo>
                    <a:pt x="354" y="13"/>
                  </a:lnTo>
                  <a:lnTo>
                    <a:pt x="406" y="4"/>
                  </a:lnTo>
                  <a:lnTo>
                    <a:pt x="4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17"/>
            <p:cNvSpPr>
              <a:spLocks noEditPoints="1"/>
            </p:cNvSpPr>
            <p:nvPr/>
          </p:nvSpPr>
          <p:spPr bwMode="auto">
            <a:xfrm>
              <a:off x="10983913" y="1935163"/>
              <a:ext cx="146050" cy="146050"/>
            </a:xfrm>
            <a:custGeom>
              <a:avLst/>
              <a:gdLst>
                <a:gd name="T0" fmla="*/ 412 w 919"/>
                <a:gd name="T1" fmla="*/ 130 h 1008"/>
                <a:gd name="T2" fmla="*/ 325 w 919"/>
                <a:gd name="T3" fmla="*/ 156 h 1008"/>
                <a:gd name="T4" fmla="*/ 249 w 919"/>
                <a:gd name="T5" fmla="*/ 205 h 1008"/>
                <a:gd name="T6" fmla="*/ 187 w 919"/>
                <a:gd name="T7" fmla="*/ 273 h 1008"/>
                <a:gd name="T8" fmla="*/ 142 w 919"/>
                <a:gd name="T9" fmla="*/ 358 h 1008"/>
                <a:gd name="T10" fmla="*/ 118 w 919"/>
                <a:gd name="T11" fmla="*/ 453 h 1008"/>
                <a:gd name="T12" fmla="*/ 118 w 919"/>
                <a:gd name="T13" fmla="*/ 555 h 1008"/>
                <a:gd name="T14" fmla="*/ 142 w 919"/>
                <a:gd name="T15" fmla="*/ 651 h 1008"/>
                <a:gd name="T16" fmla="*/ 187 w 919"/>
                <a:gd name="T17" fmla="*/ 735 h 1008"/>
                <a:gd name="T18" fmla="*/ 249 w 919"/>
                <a:gd name="T19" fmla="*/ 803 h 1008"/>
                <a:gd name="T20" fmla="*/ 325 w 919"/>
                <a:gd name="T21" fmla="*/ 852 h 1008"/>
                <a:gd name="T22" fmla="*/ 412 w 919"/>
                <a:gd name="T23" fmla="*/ 879 h 1008"/>
                <a:gd name="T24" fmla="*/ 506 w 919"/>
                <a:gd name="T25" fmla="*/ 879 h 1008"/>
                <a:gd name="T26" fmla="*/ 593 w 919"/>
                <a:gd name="T27" fmla="*/ 852 h 1008"/>
                <a:gd name="T28" fmla="*/ 669 w 919"/>
                <a:gd name="T29" fmla="*/ 803 h 1008"/>
                <a:gd name="T30" fmla="*/ 731 w 919"/>
                <a:gd name="T31" fmla="*/ 735 h 1008"/>
                <a:gd name="T32" fmla="*/ 776 w 919"/>
                <a:gd name="T33" fmla="*/ 651 h 1008"/>
                <a:gd name="T34" fmla="*/ 800 w 919"/>
                <a:gd name="T35" fmla="*/ 555 h 1008"/>
                <a:gd name="T36" fmla="*/ 800 w 919"/>
                <a:gd name="T37" fmla="*/ 453 h 1008"/>
                <a:gd name="T38" fmla="*/ 776 w 919"/>
                <a:gd name="T39" fmla="*/ 358 h 1008"/>
                <a:gd name="T40" fmla="*/ 731 w 919"/>
                <a:gd name="T41" fmla="*/ 273 h 1008"/>
                <a:gd name="T42" fmla="*/ 669 w 919"/>
                <a:gd name="T43" fmla="*/ 205 h 1008"/>
                <a:gd name="T44" fmla="*/ 593 w 919"/>
                <a:gd name="T45" fmla="*/ 156 h 1008"/>
                <a:gd name="T46" fmla="*/ 506 w 919"/>
                <a:gd name="T47" fmla="*/ 130 h 1008"/>
                <a:gd name="T48" fmla="*/ 459 w 919"/>
                <a:gd name="T49" fmla="*/ 0 h 1008"/>
                <a:gd name="T50" fmla="*/ 564 w 919"/>
                <a:gd name="T51" fmla="*/ 13 h 1008"/>
                <a:gd name="T52" fmla="*/ 661 w 919"/>
                <a:gd name="T53" fmla="*/ 52 h 1008"/>
                <a:gd name="T54" fmla="*/ 746 w 919"/>
                <a:gd name="T55" fmla="*/ 111 h 1008"/>
                <a:gd name="T56" fmla="*/ 818 w 919"/>
                <a:gd name="T57" fmla="*/ 189 h 1008"/>
                <a:gd name="T58" fmla="*/ 872 w 919"/>
                <a:gd name="T59" fmla="*/ 283 h 1008"/>
                <a:gd name="T60" fmla="*/ 907 w 919"/>
                <a:gd name="T61" fmla="*/ 388 h 1008"/>
                <a:gd name="T62" fmla="*/ 919 w 919"/>
                <a:gd name="T63" fmla="*/ 504 h 1008"/>
                <a:gd name="T64" fmla="*/ 907 w 919"/>
                <a:gd name="T65" fmla="*/ 620 h 1008"/>
                <a:gd name="T66" fmla="*/ 872 w 919"/>
                <a:gd name="T67" fmla="*/ 725 h 1008"/>
                <a:gd name="T68" fmla="*/ 818 w 919"/>
                <a:gd name="T69" fmla="*/ 819 h 1008"/>
                <a:gd name="T70" fmla="*/ 746 w 919"/>
                <a:gd name="T71" fmla="*/ 897 h 1008"/>
                <a:gd name="T72" fmla="*/ 661 w 919"/>
                <a:gd name="T73" fmla="*/ 957 h 1008"/>
                <a:gd name="T74" fmla="*/ 564 w 919"/>
                <a:gd name="T75" fmla="*/ 995 h 1008"/>
                <a:gd name="T76" fmla="*/ 459 w 919"/>
                <a:gd name="T77" fmla="*/ 1008 h 1008"/>
                <a:gd name="T78" fmla="*/ 354 w 919"/>
                <a:gd name="T79" fmla="*/ 995 h 1008"/>
                <a:gd name="T80" fmla="*/ 257 w 919"/>
                <a:gd name="T81" fmla="*/ 957 h 1008"/>
                <a:gd name="T82" fmla="*/ 172 w 919"/>
                <a:gd name="T83" fmla="*/ 897 h 1008"/>
                <a:gd name="T84" fmla="*/ 101 w 919"/>
                <a:gd name="T85" fmla="*/ 819 h 1008"/>
                <a:gd name="T86" fmla="*/ 47 w 919"/>
                <a:gd name="T87" fmla="*/ 725 h 1008"/>
                <a:gd name="T88" fmla="*/ 12 w 919"/>
                <a:gd name="T89" fmla="*/ 620 h 1008"/>
                <a:gd name="T90" fmla="*/ 0 w 919"/>
                <a:gd name="T91" fmla="*/ 504 h 1008"/>
                <a:gd name="T92" fmla="*/ 12 w 919"/>
                <a:gd name="T93" fmla="*/ 388 h 1008"/>
                <a:gd name="T94" fmla="*/ 47 w 919"/>
                <a:gd name="T95" fmla="*/ 283 h 1008"/>
                <a:gd name="T96" fmla="*/ 101 w 919"/>
                <a:gd name="T97" fmla="*/ 189 h 1008"/>
                <a:gd name="T98" fmla="*/ 172 w 919"/>
                <a:gd name="T99" fmla="*/ 111 h 1008"/>
                <a:gd name="T100" fmla="*/ 257 w 919"/>
                <a:gd name="T101" fmla="*/ 52 h 1008"/>
                <a:gd name="T102" fmla="*/ 354 w 919"/>
                <a:gd name="T103" fmla="*/ 13 h 1008"/>
                <a:gd name="T104" fmla="*/ 459 w 919"/>
                <a:gd name="T10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9" h="1008">
                  <a:moveTo>
                    <a:pt x="459" y="126"/>
                  </a:moveTo>
                  <a:lnTo>
                    <a:pt x="412" y="130"/>
                  </a:lnTo>
                  <a:lnTo>
                    <a:pt x="368" y="141"/>
                  </a:lnTo>
                  <a:lnTo>
                    <a:pt x="325" y="156"/>
                  </a:lnTo>
                  <a:lnTo>
                    <a:pt x="285" y="178"/>
                  </a:lnTo>
                  <a:lnTo>
                    <a:pt x="249" y="205"/>
                  </a:lnTo>
                  <a:lnTo>
                    <a:pt x="216" y="237"/>
                  </a:lnTo>
                  <a:lnTo>
                    <a:pt x="187" y="273"/>
                  </a:lnTo>
                  <a:lnTo>
                    <a:pt x="162" y="314"/>
                  </a:lnTo>
                  <a:lnTo>
                    <a:pt x="142" y="358"/>
                  </a:lnTo>
                  <a:lnTo>
                    <a:pt x="127" y="404"/>
                  </a:lnTo>
                  <a:lnTo>
                    <a:pt x="118" y="453"/>
                  </a:lnTo>
                  <a:lnTo>
                    <a:pt x="115" y="504"/>
                  </a:lnTo>
                  <a:lnTo>
                    <a:pt x="118" y="555"/>
                  </a:lnTo>
                  <a:lnTo>
                    <a:pt x="127" y="605"/>
                  </a:lnTo>
                  <a:lnTo>
                    <a:pt x="142" y="651"/>
                  </a:lnTo>
                  <a:lnTo>
                    <a:pt x="162" y="694"/>
                  </a:lnTo>
                  <a:lnTo>
                    <a:pt x="187" y="735"/>
                  </a:lnTo>
                  <a:lnTo>
                    <a:pt x="216" y="771"/>
                  </a:lnTo>
                  <a:lnTo>
                    <a:pt x="249" y="803"/>
                  </a:lnTo>
                  <a:lnTo>
                    <a:pt x="285" y="830"/>
                  </a:lnTo>
                  <a:lnTo>
                    <a:pt x="325" y="852"/>
                  </a:lnTo>
                  <a:lnTo>
                    <a:pt x="368" y="868"/>
                  </a:lnTo>
                  <a:lnTo>
                    <a:pt x="412" y="879"/>
                  </a:lnTo>
                  <a:lnTo>
                    <a:pt x="459" y="882"/>
                  </a:lnTo>
                  <a:lnTo>
                    <a:pt x="506" y="879"/>
                  </a:lnTo>
                  <a:lnTo>
                    <a:pt x="550" y="868"/>
                  </a:lnTo>
                  <a:lnTo>
                    <a:pt x="593" y="852"/>
                  </a:lnTo>
                  <a:lnTo>
                    <a:pt x="633" y="830"/>
                  </a:lnTo>
                  <a:lnTo>
                    <a:pt x="669" y="803"/>
                  </a:lnTo>
                  <a:lnTo>
                    <a:pt x="702" y="771"/>
                  </a:lnTo>
                  <a:lnTo>
                    <a:pt x="731" y="735"/>
                  </a:lnTo>
                  <a:lnTo>
                    <a:pt x="756" y="694"/>
                  </a:lnTo>
                  <a:lnTo>
                    <a:pt x="776" y="651"/>
                  </a:lnTo>
                  <a:lnTo>
                    <a:pt x="791" y="605"/>
                  </a:lnTo>
                  <a:lnTo>
                    <a:pt x="800" y="555"/>
                  </a:lnTo>
                  <a:lnTo>
                    <a:pt x="803" y="504"/>
                  </a:lnTo>
                  <a:lnTo>
                    <a:pt x="800" y="453"/>
                  </a:lnTo>
                  <a:lnTo>
                    <a:pt x="791" y="404"/>
                  </a:lnTo>
                  <a:lnTo>
                    <a:pt x="776" y="358"/>
                  </a:lnTo>
                  <a:lnTo>
                    <a:pt x="756" y="314"/>
                  </a:lnTo>
                  <a:lnTo>
                    <a:pt x="731" y="273"/>
                  </a:lnTo>
                  <a:lnTo>
                    <a:pt x="702" y="237"/>
                  </a:lnTo>
                  <a:lnTo>
                    <a:pt x="669" y="205"/>
                  </a:lnTo>
                  <a:lnTo>
                    <a:pt x="633" y="178"/>
                  </a:lnTo>
                  <a:lnTo>
                    <a:pt x="593" y="156"/>
                  </a:lnTo>
                  <a:lnTo>
                    <a:pt x="550" y="141"/>
                  </a:lnTo>
                  <a:lnTo>
                    <a:pt x="506" y="130"/>
                  </a:lnTo>
                  <a:lnTo>
                    <a:pt x="459" y="126"/>
                  </a:lnTo>
                  <a:close/>
                  <a:moveTo>
                    <a:pt x="459" y="0"/>
                  </a:moveTo>
                  <a:lnTo>
                    <a:pt x="512" y="4"/>
                  </a:lnTo>
                  <a:lnTo>
                    <a:pt x="564" y="13"/>
                  </a:lnTo>
                  <a:lnTo>
                    <a:pt x="614" y="30"/>
                  </a:lnTo>
                  <a:lnTo>
                    <a:pt x="661" y="52"/>
                  </a:lnTo>
                  <a:lnTo>
                    <a:pt x="705" y="79"/>
                  </a:lnTo>
                  <a:lnTo>
                    <a:pt x="746" y="111"/>
                  </a:lnTo>
                  <a:lnTo>
                    <a:pt x="784" y="148"/>
                  </a:lnTo>
                  <a:lnTo>
                    <a:pt x="818" y="189"/>
                  </a:lnTo>
                  <a:lnTo>
                    <a:pt x="848" y="234"/>
                  </a:lnTo>
                  <a:lnTo>
                    <a:pt x="872" y="283"/>
                  </a:lnTo>
                  <a:lnTo>
                    <a:pt x="892" y="335"/>
                  </a:lnTo>
                  <a:lnTo>
                    <a:pt x="907" y="388"/>
                  </a:lnTo>
                  <a:lnTo>
                    <a:pt x="916" y="446"/>
                  </a:lnTo>
                  <a:lnTo>
                    <a:pt x="919" y="504"/>
                  </a:lnTo>
                  <a:lnTo>
                    <a:pt x="916" y="563"/>
                  </a:lnTo>
                  <a:lnTo>
                    <a:pt x="907" y="620"/>
                  </a:lnTo>
                  <a:lnTo>
                    <a:pt x="892" y="674"/>
                  </a:lnTo>
                  <a:lnTo>
                    <a:pt x="872" y="725"/>
                  </a:lnTo>
                  <a:lnTo>
                    <a:pt x="848" y="773"/>
                  </a:lnTo>
                  <a:lnTo>
                    <a:pt x="818" y="819"/>
                  </a:lnTo>
                  <a:lnTo>
                    <a:pt x="784" y="860"/>
                  </a:lnTo>
                  <a:lnTo>
                    <a:pt x="746" y="897"/>
                  </a:lnTo>
                  <a:lnTo>
                    <a:pt x="705" y="929"/>
                  </a:lnTo>
                  <a:lnTo>
                    <a:pt x="661" y="957"/>
                  </a:lnTo>
                  <a:lnTo>
                    <a:pt x="614" y="978"/>
                  </a:lnTo>
                  <a:lnTo>
                    <a:pt x="564" y="995"/>
                  </a:lnTo>
                  <a:lnTo>
                    <a:pt x="512" y="1005"/>
                  </a:lnTo>
                  <a:lnTo>
                    <a:pt x="459" y="1008"/>
                  </a:lnTo>
                  <a:lnTo>
                    <a:pt x="405" y="1005"/>
                  </a:lnTo>
                  <a:lnTo>
                    <a:pt x="354" y="995"/>
                  </a:lnTo>
                  <a:lnTo>
                    <a:pt x="304" y="978"/>
                  </a:lnTo>
                  <a:lnTo>
                    <a:pt x="257" y="957"/>
                  </a:lnTo>
                  <a:lnTo>
                    <a:pt x="213" y="929"/>
                  </a:lnTo>
                  <a:lnTo>
                    <a:pt x="172" y="897"/>
                  </a:lnTo>
                  <a:lnTo>
                    <a:pt x="134" y="860"/>
                  </a:lnTo>
                  <a:lnTo>
                    <a:pt x="101" y="819"/>
                  </a:lnTo>
                  <a:lnTo>
                    <a:pt x="71" y="773"/>
                  </a:lnTo>
                  <a:lnTo>
                    <a:pt x="47" y="725"/>
                  </a:lnTo>
                  <a:lnTo>
                    <a:pt x="27" y="674"/>
                  </a:lnTo>
                  <a:lnTo>
                    <a:pt x="12" y="620"/>
                  </a:lnTo>
                  <a:lnTo>
                    <a:pt x="3" y="563"/>
                  </a:lnTo>
                  <a:lnTo>
                    <a:pt x="0" y="504"/>
                  </a:lnTo>
                  <a:lnTo>
                    <a:pt x="3" y="446"/>
                  </a:lnTo>
                  <a:lnTo>
                    <a:pt x="12" y="388"/>
                  </a:lnTo>
                  <a:lnTo>
                    <a:pt x="27" y="335"/>
                  </a:lnTo>
                  <a:lnTo>
                    <a:pt x="47" y="283"/>
                  </a:lnTo>
                  <a:lnTo>
                    <a:pt x="71" y="234"/>
                  </a:lnTo>
                  <a:lnTo>
                    <a:pt x="101" y="189"/>
                  </a:lnTo>
                  <a:lnTo>
                    <a:pt x="134" y="148"/>
                  </a:lnTo>
                  <a:lnTo>
                    <a:pt x="172" y="111"/>
                  </a:lnTo>
                  <a:lnTo>
                    <a:pt x="213" y="79"/>
                  </a:lnTo>
                  <a:lnTo>
                    <a:pt x="257" y="52"/>
                  </a:lnTo>
                  <a:lnTo>
                    <a:pt x="304" y="30"/>
                  </a:lnTo>
                  <a:lnTo>
                    <a:pt x="354" y="13"/>
                  </a:lnTo>
                  <a:lnTo>
                    <a:pt x="405" y="4"/>
                  </a:lnTo>
                  <a:lnTo>
                    <a:pt x="4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18"/>
            <p:cNvSpPr>
              <a:spLocks noEditPoints="1"/>
            </p:cNvSpPr>
            <p:nvPr/>
          </p:nvSpPr>
          <p:spPr bwMode="auto">
            <a:xfrm>
              <a:off x="11166475" y="1935163"/>
              <a:ext cx="146050" cy="146050"/>
            </a:xfrm>
            <a:custGeom>
              <a:avLst/>
              <a:gdLst>
                <a:gd name="T0" fmla="*/ 412 w 918"/>
                <a:gd name="T1" fmla="*/ 130 h 1008"/>
                <a:gd name="T2" fmla="*/ 325 w 918"/>
                <a:gd name="T3" fmla="*/ 156 h 1008"/>
                <a:gd name="T4" fmla="*/ 249 w 918"/>
                <a:gd name="T5" fmla="*/ 205 h 1008"/>
                <a:gd name="T6" fmla="*/ 186 w 918"/>
                <a:gd name="T7" fmla="*/ 273 h 1008"/>
                <a:gd name="T8" fmla="*/ 142 w 918"/>
                <a:gd name="T9" fmla="*/ 358 h 1008"/>
                <a:gd name="T10" fmla="*/ 118 w 918"/>
                <a:gd name="T11" fmla="*/ 453 h 1008"/>
                <a:gd name="T12" fmla="*/ 118 w 918"/>
                <a:gd name="T13" fmla="*/ 555 h 1008"/>
                <a:gd name="T14" fmla="*/ 142 w 918"/>
                <a:gd name="T15" fmla="*/ 651 h 1008"/>
                <a:gd name="T16" fmla="*/ 186 w 918"/>
                <a:gd name="T17" fmla="*/ 735 h 1008"/>
                <a:gd name="T18" fmla="*/ 249 w 918"/>
                <a:gd name="T19" fmla="*/ 803 h 1008"/>
                <a:gd name="T20" fmla="*/ 325 w 918"/>
                <a:gd name="T21" fmla="*/ 852 h 1008"/>
                <a:gd name="T22" fmla="*/ 412 w 918"/>
                <a:gd name="T23" fmla="*/ 879 h 1008"/>
                <a:gd name="T24" fmla="*/ 505 w 918"/>
                <a:gd name="T25" fmla="*/ 879 h 1008"/>
                <a:gd name="T26" fmla="*/ 593 w 918"/>
                <a:gd name="T27" fmla="*/ 852 h 1008"/>
                <a:gd name="T28" fmla="*/ 669 w 918"/>
                <a:gd name="T29" fmla="*/ 803 h 1008"/>
                <a:gd name="T30" fmla="*/ 731 w 918"/>
                <a:gd name="T31" fmla="*/ 735 h 1008"/>
                <a:gd name="T32" fmla="*/ 776 w 918"/>
                <a:gd name="T33" fmla="*/ 651 h 1008"/>
                <a:gd name="T34" fmla="*/ 800 w 918"/>
                <a:gd name="T35" fmla="*/ 555 h 1008"/>
                <a:gd name="T36" fmla="*/ 800 w 918"/>
                <a:gd name="T37" fmla="*/ 453 h 1008"/>
                <a:gd name="T38" fmla="*/ 776 w 918"/>
                <a:gd name="T39" fmla="*/ 358 h 1008"/>
                <a:gd name="T40" fmla="*/ 731 w 918"/>
                <a:gd name="T41" fmla="*/ 273 h 1008"/>
                <a:gd name="T42" fmla="*/ 669 w 918"/>
                <a:gd name="T43" fmla="*/ 205 h 1008"/>
                <a:gd name="T44" fmla="*/ 593 w 918"/>
                <a:gd name="T45" fmla="*/ 156 h 1008"/>
                <a:gd name="T46" fmla="*/ 505 w 918"/>
                <a:gd name="T47" fmla="*/ 130 h 1008"/>
                <a:gd name="T48" fmla="*/ 459 w 918"/>
                <a:gd name="T49" fmla="*/ 0 h 1008"/>
                <a:gd name="T50" fmla="*/ 564 w 918"/>
                <a:gd name="T51" fmla="*/ 13 h 1008"/>
                <a:gd name="T52" fmla="*/ 661 w 918"/>
                <a:gd name="T53" fmla="*/ 52 h 1008"/>
                <a:gd name="T54" fmla="*/ 746 w 918"/>
                <a:gd name="T55" fmla="*/ 111 h 1008"/>
                <a:gd name="T56" fmla="*/ 817 w 918"/>
                <a:gd name="T57" fmla="*/ 189 h 1008"/>
                <a:gd name="T58" fmla="*/ 871 w 918"/>
                <a:gd name="T59" fmla="*/ 283 h 1008"/>
                <a:gd name="T60" fmla="*/ 906 w 918"/>
                <a:gd name="T61" fmla="*/ 388 h 1008"/>
                <a:gd name="T62" fmla="*/ 918 w 918"/>
                <a:gd name="T63" fmla="*/ 504 h 1008"/>
                <a:gd name="T64" fmla="*/ 906 w 918"/>
                <a:gd name="T65" fmla="*/ 620 h 1008"/>
                <a:gd name="T66" fmla="*/ 871 w 918"/>
                <a:gd name="T67" fmla="*/ 725 h 1008"/>
                <a:gd name="T68" fmla="*/ 817 w 918"/>
                <a:gd name="T69" fmla="*/ 819 h 1008"/>
                <a:gd name="T70" fmla="*/ 746 w 918"/>
                <a:gd name="T71" fmla="*/ 897 h 1008"/>
                <a:gd name="T72" fmla="*/ 661 w 918"/>
                <a:gd name="T73" fmla="*/ 957 h 1008"/>
                <a:gd name="T74" fmla="*/ 564 w 918"/>
                <a:gd name="T75" fmla="*/ 995 h 1008"/>
                <a:gd name="T76" fmla="*/ 459 w 918"/>
                <a:gd name="T77" fmla="*/ 1008 h 1008"/>
                <a:gd name="T78" fmla="*/ 354 w 918"/>
                <a:gd name="T79" fmla="*/ 995 h 1008"/>
                <a:gd name="T80" fmla="*/ 257 w 918"/>
                <a:gd name="T81" fmla="*/ 957 h 1008"/>
                <a:gd name="T82" fmla="*/ 172 w 918"/>
                <a:gd name="T83" fmla="*/ 897 h 1008"/>
                <a:gd name="T84" fmla="*/ 101 w 918"/>
                <a:gd name="T85" fmla="*/ 819 h 1008"/>
                <a:gd name="T86" fmla="*/ 46 w 918"/>
                <a:gd name="T87" fmla="*/ 725 h 1008"/>
                <a:gd name="T88" fmla="*/ 12 w 918"/>
                <a:gd name="T89" fmla="*/ 620 h 1008"/>
                <a:gd name="T90" fmla="*/ 0 w 918"/>
                <a:gd name="T91" fmla="*/ 504 h 1008"/>
                <a:gd name="T92" fmla="*/ 12 w 918"/>
                <a:gd name="T93" fmla="*/ 388 h 1008"/>
                <a:gd name="T94" fmla="*/ 46 w 918"/>
                <a:gd name="T95" fmla="*/ 283 h 1008"/>
                <a:gd name="T96" fmla="*/ 101 w 918"/>
                <a:gd name="T97" fmla="*/ 189 h 1008"/>
                <a:gd name="T98" fmla="*/ 172 w 918"/>
                <a:gd name="T99" fmla="*/ 111 h 1008"/>
                <a:gd name="T100" fmla="*/ 257 w 918"/>
                <a:gd name="T101" fmla="*/ 52 h 1008"/>
                <a:gd name="T102" fmla="*/ 354 w 918"/>
                <a:gd name="T103" fmla="*/ 13 h 1008"/>
                <a:gd name="T104" fmla="*/ 459 w 918"/>
                <a:gd name="T10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8" h="1008">
                  <a:moveTo>
                    <a:pt x="459" y="126"/>
                  </a:moveTo>
                  <a:lnTo>
                    <a:pt x="412" y="130"/>
                  </a:lnTo>
                  <a:lnTo>
                    <a:pt x="367" y="141"/>
                  </a:lnTo>
                  <a:lnTo>
                    <a:pt x="325" y="156"/>
                  </a:lnTo>
                  <a:lnTo>
                    <a:pt x="285" y="178"/>
                  </a:lnTo>
                  <a:lnTo>
                    <a:pt x="249" y="205"/>
                  </a:lnTo>
                  <a:lnTo>
                    <a:pt x="216" y="237"/>
                  </a:lnTo>
                  <a:lnTo>
                    <a:pt x="186" y="273"/>
                  </a:lnTo>
                  <a:lnTo>
                    <a:pt x="162" y="314"/>
                  </a:lnTo>
                  <a:lnTo>
                    <a:pt x="142" y="358"/>
                  </a:lnTo>
                  <a:lnTo>
                    <a:pt x="127" y="404"/>
                  </a:lnTo>
                  <a:lnTo>
                    <a:pt x="118" y="453"/>
                  </a:lnTo>
                  <a:lnTo>
                    <a:pt x="115" y="504"/>
                  </a:lnTo>
                  <a:lnTo>
                    <a:pt x="118" y="555"/>
                  </a:lnTo>
                  <a:lnTo>
                    <a:pt x="127" y="605"/>
                  </a:lnTo>
                  <a:lnTo>
                    <a:pt x="142" y="651"/>
                  </a:lnTo>
                  <a:lnTo>
                    <a:pt x="162" y="694"/>
                  </a:lnTo>
                  <a:lnTo>
                    <a:pt x="186" y="735"/>
                  </a:lnTo>
                  <a:lnTo>
                    <a:pt x="216" y="771"/>
                  </a:lnTo>
                  <a:lnTo>
                    <a:pt x="249" y="803"/>
                  </a:lnTo>
                  <a:lnTo>
                    <a:pt x="285" y="830"/>
                  </a:lnTo>
                  <a:lnTo>
                    <a:pt x="325" y="852"/>
                  </a:lnTo>
                  <a:lnTo>
                    <a:pt x="367" y="868"/>
                  </a:lnTo>
                  <a:lnTo>
                    <a:pt x="412" y="879"/>
                  </a:lnTo>
                  <a:lnTo>
                    <a:pt x="459" y="882"/>
                  </a:lnTo>
                  <a:lnTo>
                    <a:pt x="505" y="879"/>
                  </a:lnTo>
                  <a:lnTo>
                    <a:pt x="550" y="868"/>
                  </a:lnTo>
                  <a:lnTo>
                    <a:pt x="593" y="852"/>
                  </a:lnTo>
                  <a:lnTo>
                    <a:pt x="632" y="830"/>
                  </a:lnTo>
                  <a:lnTo>
                    <a:pt x="669" y="803"/>
                  </a:lnTo>
                  <a:lnTo>
                    <a:pt x="702" y="771"/>
                  </a:lnTo>
                  <a:lnTo>
                    <a:pt x="731" y="735"/>
                  </a:lnTo>
                  <a:lnTo>
                    <a:pt x="756" y="694"/>
                  </a:lnTo>
                  <a:lnTo>
                    <a:pt x="776" y="651"/>
                  </a:lnTo>
                  <a:lnTo>
                    <a:pt x="791" y="605"/>
                  </a:lnTo>
                  <a:lnTo>
                    <a:pt x="800" y="555"/>
                  </a:lnTo>
                  <a:lnTo>
                    <a:pt x="803" y="504"/>
                  </a:lnTo>
                  <a:lnTo>
                    <a:pt x="800" y="453"/>
                  </a:lnTo>
                  <a:lnTo>
                    <a:pt x="791" y="404"/>
                  </a:lnTo>
                  <a:lnTo>
                    <a:pt x="776" y="358"/>
                  </a:lnTo>
                  <a:lnTo>
                    <a:pt x="756" y="314"/>
                  </a:lnTo>
                  <a:lnTo>
                    <a:pt x="731" y="273"/>
                  </a:lnTo>
                  <a:lnTo>
                    <a:pt x="702" y="237"/>
                  </a:lnTo>
                  <a:lnTo>
                    <a:pt x="669" y="205"/>
                  </a:lnTo>
                  <a:lnTo>
                    <a:pt x="632" y="178"/>
                  </a:lnTo>
                  <a:lnTo>
                    <a:pt x="593" y="156"/>
                  </a:lnTo>
                  <a:lnTo>
                    <a:pt x="550" y="141"/>
                  </a:lnTo>
                  <a:lnTo>
                    <a:pt x="505" y="130"/>
                  </a:lnTo>
                  <a:lnTo>
                    <a:pt x="459" y="126"/>
                  </a:lnTo>
                  <a:close/>
                  <a:moveTo>
                    <a:pt x="459" y="0"/>
                  </a:moveTo>
                  <a:lnTo>
                    <a:pt x="512" y="4"/>
                  </a:lnTo>
                  <a:lnTo>
                    <a:pt x="564" y="13"/>
                  </a:lnTo>
                  <a:lnTo>
                    <a:pt x="613" y="30"/>
                  </a:lnTo>
                  <a:lnTo>
                    <a:pt x="661" y="52"/>
                  </a:lnTo>
                  <a:lnTo>
                    <a:pt x="705" y="79"/>
                  </a:lnTo>
                  <a:lnTo>
                    <a:pt x="746" y="111"/>
                  </a:lnTo>
                  <a:lnTo>
                    <a:pt x="783" y="148"/>
                  </a:lnTo>
                  <a:lnTo>
                    <a:pt x="817" y="189"/>
                  </a:lnTo>
                  <a:lnTo>
                    <a:pt x="846" y="234"/>
                  </a:lnTo>
                  <a:lnTo>
                    <a:pt x="871" y="283"/>
                  </a:lnTo>
                  <a:lnTo>
                    <a:pt x="891" y="335"/>
                  </a:lnTo>
                  <a:lnTo>
                    <a:pt x="906" y="388"/>
                  </a:lnTo>
                  <a:lnTo>
                    <a:pt x="915" y="446"/>
                  </a:lnTo>
                  <a:lnTo>
                    <a:pt x="918" y="504"/>
                  </a:lnTo>
                  <a:lnTo>
                    <a:pt x="915" y="563"/>
                  </a:lnTo>
                  <a:lnTo>
                    <a:pt x="906" y="620"/>
                  </a:lnTo>
                  <a:lnTo>
                    <a:pt x="891" y="674"/>
                  </a:lnTo>
                  <a:lnTo>
                    <a:pt x="871" y="725"/>
                  </a:lnTo>
                  <a:lnTo>
                    <a:pt x="846" y="773"/>
                  </a:lnTo>
                  <a:lnTo>
                    <a:pt x="817" y="819"/>
                  </a:lnTo>
                  <a:lnTo>
                    <a:pt x="783" y="860"/>
                  </a:lnTo>
                  <a:lnTo>
                    <a:pt x="746" y="897"/>
                  </a:lnTo>
                  <a:lnTo>
                    <a:pt x="705" y="929"/>
                  </a:lnTo>
                  <a:lnTo>
                    <a:pt x="661" y="957"/>
                  </a:lnTo>
                  <a:lnTo>
                    <a:pt x="613" y="978"/>
                  </a:lnTo>
                  <a:lnTo>
                    <a:pt x="564" y="995"/>
                  </a:lnTo>
                  <a:lnTo>
                    <a:pt x="512" y="1005"/>
                  </a:lnTo>
                  <a:lnTo>
                    <a:pt x="459" y="1008"/>
                  </a:lnTo>
                  <a:lnTo>
                    <a:pt x="405" y="1005"/>
                  </a:lnTo>
                  <a:lnTo>
                    <a:pt x="354" y="995"/>
                  </a:lnTo>
                  <a:lnTo>
                    <a:pt x="304" y="978"/>
                  </a:lnTo>
                  <a:lnTo>
                    <a:pt x="257" y="957"/>
                  </a:lnTo>
                  <a:lnTo>
                    <a:pt x="213" y="929"/>
                  </a:lnTo>
                  <a:lnTo>
                    <a:pt x="172" y="897"/>
                  </a:lnTo>
                  <a:lnTo>
                    <a:pt x="134" y="860"/>
                  </a:lnTo>
                  <a:lnTo>
                    <a:pt x="101" y="819"/>
                  </a:lnTo>
                  <a:lnTo>
                    <a:pt x="71" y="773"/>
                  </a:lnTo>
                  <a:lnTo>
                    <a:pt x="46" y="725"/>
                  </a:lnTo>
                  <a:lnTo>
                    <a:pt x="27" y="674"/>
                  </a:lnTo>
                  <a:lnTo>
                    <a:pt x="12" y="620"/>
                  </a:lnTo>
                  <a:lnTo>
                    <a:pt x="3" y="563"/>
                  </a:lnTo>
                  <a:lnTo>
                    <a:pt x="0" y="504"/>
                  </a:lnTo>
                  <a:lnTo>
                    <a:pt x="3" y="446"/>
                  </a:lnTo>
                  <a:lnTo>
                    <a:pt x="12" y="388"/>
                  </a:lnTo>
                  <a:lnTo>
                    <a:pt x="27" y="335"/>
                  </a:lnTo>
                  <a:lnTo>
                    <a:pt x="46" y="283"/>
                  </a:lnTo>
                  <a:lnTo>
                    <a:pt x="71" y="234"/>
                  </a:lnTo>
                  <a:lnTo>
                    <a:pt x="101" y="189"/>
                  </a:lnTo>
                  <a:lnTo>
                    <a:pt x="134" y="148"/>
                  </a:lnTo>
                  <a:lnTo>
                    <a:pt x="172" y="111"/>
                  </a:lnTo>
                  <a:lnTo>
                    <a:pt x="213" y="79"/>
                  </a:lnTo>
                  <a:lnTo>
                    <a:pt x="257" y="52"/>
                  </a:lnTo>
                  <a:lnTo>
                    <a:pt x="304" y="30"/>
                  </a:lnTo>
                  <a:lnTo>
                    <a:pt x="354" y="13"/>
                  </a:lnTo>
                  <a:lnTo>
                    <a:pt x="405" y="4"/>
                  </a:lnTo>
                  <a:lnTo>
                    <a:pt x="4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9"/>
            <p:cNvSpPr>
              <a:spLocks noEditPoints="1"/>
            </p:cNvSpPr>
            <p:nvPr/>
          </p:nvSpPr>
          <p:spPr bwMode="auto">
            <a:xfrm>
              <a:off x="11349038" y="1935163"/>
              <a:ext cx="146050" cy="146050"/>
            </a:xfrm>
            <a:custGeom>
              <a:avLst/>
              <a:gdLst>
                <a:gd name="T0" fmla="*/ 413 w 919"/>
                <a:gd name="T1" fmla="*/ 130 h 1008"/>
                <a:gd name="T2" fmla="*/ 326 w 919"/>
                <a:gd name="T3" fmla="*/ 156 h 1008"/>
                <a:gd name="T4" fmla="*/ 249 w 919"/>
                <a:gd name="T5" fmla="*/ 205 h 1008"/>
                <a:gd name="T6" fmla="*/ 187 w 919"/>
                <a:gd name="T7" fmla="*/ 273 h 1008"/>
                <a:gd name="T8" fmla="*/ 143 w 919"/>
                <a:gd name="T9" fmla="*/ 358 h 1008"/>
                <a:gd name="T10" fmla="*/ 118 w 919"/>
                <a:gd name="T11" fmla="*/ 453 h 1008"/>
                <a:gd name="T12" fmla="*/ 118 w 919"/>
                <a:gd name="T13" fmla="*/ 555 h 1008"/>
                <a:gd name="T14" fmla="*/ 143 w 919"/>
                <a:gd name="T15" fmla="*/ 651 h 1008"/>
                <a:gd name="T16" fmla="*/ 187 w 919"/>
                <a:gd name="T17" fmla="*/ 735 h 1008"/>
                <a:gd name="T18" fmla="*/ 249 w 919"/>
                <a:gd name="T19" fmla="*/ 803 h 1008"/>
                <a:gd name="T20" fmla="*/ 326 w 919"/>
                <a:gd name="T21" fmla="*/ 852 h 1008"/>
                <a:gd name="T22" fmla="*/ 413 w 919"/>
                <a:gd name="T23" fmla="*/ 879 h 1008"/>
                <a:gd name="T24" fmla="*/ 506 w 919"/>
                <a:gd name="T25" fmla="*/ 879 h 1008"/>
                <a:gd name="T26" fmla="*/ 593 w 919"/>
                <a:gd name="T27" fmla="*/ 852 h 1008"/>
                <a:gd name="T28" fmla="*/ 670 w 919"/>
                <a:gd name="T29" fmla="*/ 803 h 1008"/>
                <a:gd name="T30" fmla="*/ 732 w 919"/>
                <a:gd name="T31" fmla="*/ 735 h 1008"/>
                <a:gd name="T32" fmla="*/ 777 w 919"/>
                <a:gd name="T33" fmla="*/ 651 h 1008"/>
                <a:gd name="T34" fmla="*/ 801 w 919"/>
                <a:gd name="T35" fmla="*/ 555 h 1008"/>
                <a:gd name="T36" fmla="*/ 801 w 919"/>
                <a:gd name="T37" fmla="*/ 453 h 1008"/>
                <a:gd name="T38" fmla="*/ 777 w 919"/>
                <a:gd name="T39" fmla="*/ 358 h 1008"/>
                <a:gd name="T40" fmla="*/ 732 w 919"/>
                <a:gd name="T41" fmla="*/ 273 h 1008"/>
                <a:gd name="T42" fmla="*/ 670 w 919"/>
                <a:gd name="T43" fmla="*/ 205 h 1008"/>
                <a:gd name="T44" fmla="*/ 593 w 919"/>
                <a:gd name="T45" fmla="*/ 156 h 1008"/>
                <a:gd name="T46" fmla="*/ 506 w 919"/>
                <a:gd name="T47" fmla="*/ 130 h 1008"/>
                <a:gd name="T48" fmla="*/ 460 w 919"/>
                <a:gd name="T49" fmla="*/ 0 h 1008"/>
                <a:gd name="T50" fmla="*/ 565 w 919"/>
                <a:gd name="T51" fmla="*/ 13 h 1008"/>
                <a:gd name="T52" fmla="*/ 661 w 919"/>
                <a:gd name="T53" fmla="*/ 52 h 1008"/>
                <a:gd name="T54" fmla="*/ 747 w 919"/>
                <a:gd name="T55" fmla="*/ 111 h 1008"/>
                <a:gd name="T56" fmla="*/ 818 w 919"/>
                <a:gd name="T57" fmla="*/ 189 h 1008"/>
                <a:gd name="T58" fmla="*/ 872 w 919"/>
                <a:gd name="T59" fmla="*/ 283 h 1008"/>
                <a:gd name="T60" fmla="*/ 907 w 919"/>
                <a:gd name="T61" fmla="*/ 388 h 1008"/>
                <a:gd name="T62" fmla="*/ 919 w 919"/>
                <a:gd name="T63" fmla="*/ 504 h 1008"/>
                <a:gd name="T64" fmla="*/ 907 w 919"/>
                <a:gd name="T65" fmla="*/ 620 h 1008"/>
                <a:gd name="T66" fmla="*/ 872 w 919"/>
                <a:gd name="T67" fmla="*/ 725 h 1008"/>
                <a:gd name="T68" fmla="*/ 818 w 919"/>
                <a:gd name="T69" fmla="*/ 819 h 1008"/>
                <a:gd name="T70" fmla="*/ 747 w 919"/>
                <a:gd name="T71" fmla="*/ 897 h 1008"/>
                <a:gd name="T72" fmla="*/ 661 w 919"/>
                <a:gd name="T73" fmla="*/ 957 h 1008"/>
                <a:gd name="T74" fmla="*/ 565 w 919"/>
                <a:gd name="T75" fmla="*/ 995 h 1008"/>
                <a:gd name="T76" fmla="*/ 460 w 919"/>
                <a:gd name="T77" fmla="*/ 1008 h 1008"/>
                <a:gd name="T78" fmla="*/ 354 w 919"/>
                <a:gd name="T79" fmla="*/ 995 h 1008"/>
                <a:gd name="T80" fmla="*/ 258 w 919"/>
                <a:gd name="T81" fmla="*/ 957 h 1008"/>
                <a:gd name="T82" fmla="*/ 173 w 919"/>
                <a:gd name="T83" fmla="*/ 897 h 1008"/>
                <a:gd name="T84" fmla="*/ 101 w 919"/>
                <a:gd name="T85" fmla="*/ 819 h 1008"/>
                <a:gd name="T86" fmla="*/ 46 w 919"/>
                <a:gd name="T87" fmla="*/ 725 h 1008"/>
                <a:gd name="T88" fmla="*/ 12 w 919"/>
                <a:gd name="T89" fmla="*/ 620 h 1008"/>
                <a:gd name="T90" fmla="*/ 0 w 919"/>
                <a:gd name="T91" fmla="*/ 504 h 1008"/>
                <a:gd name="T92" fmla="*/ 12 w 919"/>
                <a:gd name="T93" fmla="*/ 388 h 1008"/>
                <a:gd name="T94" fmla="*/ 46 w 919"/>
                <a:gd name="T95" fmla="*/ 283 h 1008"/>
                <a:gd name="T96" fmla="*/ 101 w 919"/>
                <a:gd name="T97" fmla="*/ 189 h 1008"/>
                <a:gd name="T98" fmla="*/ 173 w 919"/>
                <a:gd name="T99" fmla="*/ 111 h 1008"/>
                <a:gd name="T100" fmla="*/ 258 w 919"/>
                <a:gd name="T101" fmla="*/ 52 h 1008"/>
                <a:gd name="T102" fmla="*/ 354 w 919"/>
                <a:gd name="T103" fmla="*/ 13 h 1008"/>
                <a:gd name="T104" fmla="*/ 460 w 919"/>
                <a:gd name="T105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9" h="1008">
                  <a:moveTo>
                    <a:pt x="460" y="126"/>
                  </a:moveTo>
                  <a:lnTo>
                    <a:pt x="413" y="130"/>
                  </a:lnTo>
                  <a:lnTo>
                    <a:pt x="368" y="141"/>
                  </a:lnTo>
                  <a:lnTo>
                    <a:pt x="326" y="156"/>
                  </a:lnTo>
                  <a:lnTo>
                    <a:pt x="286" y="178"/>
                  </a:lnTo>
                  <a:lnTo>
                    <a:pt x="249" y="205"/>
                  </a:lnTo>
                  <a:lnTo>
                    <a:pt x="216" y="237"/>
                  </a:lnTo>
                  <a:lnTo>
                    <a:pt x="187" y="273"/>
                  </a:lnTo>
                  <a:lnTo>
                    <a:pt x="162" y="314"/>
                  </a:lnTo>
                  <a:lnTo>
                    <a:pt x="143" y="358"/>
                  </a:lnTo>
                  <a:lnTo>
                    <a:pt x="128" y="404"/>
                  </a:lnTo>
                  <a:lnTo>
                    <a:pt x="118" y="453"/>
                  </a:lnTo>
                  <a:lnTo>
                    <a:pt x="114" y="504"/>
                  </a:lnTo>
                  <a:lnTo>
                    <a:pt x="118" y="555"/>
                  </a:lnTo>
                  <a:lnTo>
                    <a:pt x="128" y="605"/>
                  </a:lnTo>
                  <a:lnTo>
                    <a:pt x="143" y="651"/>
                  </a:lnTo>
                  <a:lnTo>
                    <a:pt x="162" y="694"/>
                  </a:lnTo>
                  <a:lnTo>
                    <a:pt x="187" y="735"/>
                  </a:lnTo>
                  <a:lnTo>
                    <a:pt x="216" y="771"/>
                  </a:lnTo>
                  <a:lnTo>
                    <a:pt x="249" y="803"/>
                  </a:lnTo>
                  <a:lnTo>
                    <a:pt x="286" y="830"/>
                  </a:lnTo>
                  <a:lnTo>
                    <a:pt x="326" y="852"/>
                  </a:lnTo>
                  <a:lnTo>
                    <a:pt x="368" y="868"/>
                  </a:lnTo>
                  <a:lnTo>
                    <a:pt x="413" y="879"/>
                  </a:lnTo>
                  <a:lnTo>
                    <a:pt x="460" y="882"/>
                  </a:lnTo>
                  <a:lnTo>
                    <a:pt x="506" y="879"/>
                  </a:lnTo>
                  <a:lnTo>
                    <a:pt x="551" y="868"/>
                  </a:lnTo>
                  <a:lnTo>
                    <a:pt x="593" y="852"/>
                  </a:lnTo>
                  <a:lnTo>
                    <a:pt x="633" y="830"/>
                  </a:lnTo>
                  <a:lnTo>
                    <a:pt x="670" y="803"/>
                  </a:lnTo>
                  <a:lnTo>
                    <a:pt x="703" y="771"/>
                  </a:lnTo>
                  <a:lnTo>
                    <a:pt x="732" y="735"/>
                  </a:lnTo>
                  <a:lnTo>
                    <a:pt x="757" y="694"/>
                  </a:lnTo>
                  <a:lnTo>
                    <a:pt x="777" y="651"/>
                  </a:lnTo>
                  <a:lnTo>
                    <a:pt x="792" y="605"/>
                  </a:lnTo>
                  <a:lnTo>
                    <a:pt x="801" y="555"/>
                  </a:lnTo>
                  <a:lnTo>
                    <a:pt x="804" y="504"/>
                  </a:lnTo>
                  <a:lnTo>
                    <a:pt x="801" y="453"/>
                  </a:lnTo>
                  <a:lnTo>
                    <a:pt x="792" y="404"/>
                  </a:lnTo>
                  <a:lnTo>
                    <a:pt x="777" y="358"/>
                  </a:lnTo>
                  <a:lnTo>
                    <a:pt x="757" y="314"/>
                  </a:lnTo>
                  <a:lnTo>
                    <a:pt x="732" y="273"/>
                  </a:lnTo>
                  <a:lnTo>
                    <a:pt x="703" y="237"/>
                  </a:lnTo>
                  <a:lnTo>
                    <a:pt x="670" y="205"/>
                  </a:lnTo>
                  <a:lnTo>
                    <a:pt x="633" y="178"/>
                  </a:lnTo>
                  <a:lnTo>
                    <a:pt x="593" y="156"/>
                  </a:lnTo>
                  <a:lnTo>
                    <a:pt x="551" y="141"/>
                  </a:lnTo>
                  <a:lnTo>
                    <a:pt x="506" y="130"/>
                  </a:lnTo>
                  <a:lnTo>
                    <a:pt x="460" y="126"/>
                  </a:lnTo>
                  <a:close/>
                  <a:moveTo>
                    <a:pt x="460" y="0"/>
                  </a:moveTo>
                  <a:lnTo>
                    <a:pt x="513" y="4"/>
                  </a:lnTo>
                  <a:lnTo>
                    <a:pt x="565" y="13"/>
                  </a:lnTo>
                  <a:lnTo>
                    <a:pt x="614" y="30"/>
                  </a:lnTo>
                  <a:lnTo>
                    <a:pt x="661" y="52"/>
                  </a:lnTo>
                  <a:lnTo>
                    <a:pt x="706" y="79"/>
                  </a:lnTo>
                  <a:lnTo>
                    <a:pt x="747" y="111"/>
                  </a:lnTo>
                  <a:lnTo>
                    <a:pt x="784" y="148"/>
                  </a:lnTo>
                  <a:lnTo>
                    <a:pt x="818" y="189"/>
                  </a:lnTo>
                  <a:lnTo>
                    <a:pt x="847" y="234"/>
                  </a:lnTo>
                  <a:lnTo>
                    <a:pt x="872" y="283"/>
                  </a:lnTo>
                  <a:lnTo>
                    <a:pt x="892" y="335"/>
                  </a:lnTo>
                  <a:lnTo>
                    <a:pt x="907" y="388"/>
                  </a:lnTo>
                  <a:lnTo>
                    <a:pt x="916" y="446"/>
                  </a:lnTo>
                  <a:lnTo>
                    <a:pt x="919" y="504"/>
                  </a:lnTo>
                  <a:lnTo>
                    <a:pt x="916" y="563"/>
                  </a:lnTo>
                  <a:lnTo>
                    <a:pt x="907" y="620"/>
                  </a:lnTo>
                  <a:lnTo>
                    <a:pt x="892" y="674"/>
                  </a:lnTo>
                  <a:lnTo>
                    <a:pt x="872" y="725"/>
                  </a:lnTo>
                  <a:lnTo>
                    <a:pt x="847" y="773"/>
                  </a:lnTo>
                  <a:lnTo>
                    <a:pt x="818" y="819"/>
                  </a:lnTo>
                  <a:lnTo>
                    <a:pt x="784" y="860"/>
                  </a:lnTo>
                  <a:lnTo>
                    <a:pt x="747" y="897"/>
                  </a:lnTo>
                  <a:lnTo>
                    <a:pt x="706" y="929"/>
                  </a:lnTo>
                  <a:lnTo>
                    <a:pt x="661" y="957"/>
                  </a:lnTo>
                  <a:lnTo>
                    <a:pt x="614" y="978"/>
                  </a:lnTo>
                  <a:lnTo>
                    <a:pt x="565" y="995"/>
                  </a:lnTo>
                  <a:lnTo>
                    <a:pt x="513" y="1005"/>
                  </a:lnTo>
                  <a:lnTo>
                    <a:pt x="460" y="1008"/>
                  </a:lnTo>
                  <a:lnTo>
                    <a:pt x="406" y="1005"/>
                  </a:lnTo>
                  <a:lnTo>
                    <a:pt x="354" y="995"/>
                  </a:lnTo>
                  <a:lnTo>
                    <a:pt x="305" y="978"/>
                  </a:lnTo>
                  <a:lnTo>
                    <a:pt x="258" y="957"/>
                  </a:lnTo>
                  <a:lnTo>
                    <a:pt x="214" y="929"/>
                  </a:lnTo>
                  <a:lnTo>
                    <a:pt x="173" y="897"/>
                  </a:lnTo>
                  <a:lnTo>
                    <a:pt x="135" y="860"/>
                  </a:lnTo>
                  <a:lnTo>
                    <a:pt x="101" y="819"/>
                  </a:lnTo>
                  <a:lnTo>
                    <a:pt x="71" y="773"/>
                  </a:lnTo>
                  <a:lnTo>
                    <a:pt x="46" y="725"/>
                  </a:lnTo>
                  <a:lnTo>
                    <a:pt x="26" y="674"/>
                  </a:lnTo>
                  <a:lnTo>
                    <a:pt x="12" y="620"/>
                  </a:lnTo>
                  <a:lnTo>
                    <a:pt x="3" y="563"/>
                  </a:lnTo>
                  <a:lnTo>
                    <a:pt x="0" y="504"/>
                  </a:lnTo>
                  <a:lnTo>
                    <a:pt x="3" y="446"/>
                  </a:lnTo>
                  <a:lnTo>
                    <a:pt x="12" y="388"/>
                  </a:lnTo>
                  <a:lnTo>
                    <a:pt x="26" y="335"/>
                  </a:lnTo>
                  <a:lnTo>
                    <a:pt x="46" y="283"/>
                  </a:lnTo>
                  <a:lnTo>
                    <a:pt x="71" y="234"/>
                  </a:lnTo>
                  <a:lnTo>
                    <a:pt x="101" y="189"/>
                  </a:lnTo>
                  <a:lnTo>
                    <a:pt x="135" y="148"/>
                  </a:lnTo>
                  <a:lnTo>
                    <a:pt x="173" y="111"/>
                  </a:lnTo>
                  <a:lnTo>
                    <a:pt x="214" y="79"/>
                  </a:lnTo>
                  <a:lnTo>
                    <a:pt x="258" y="52"/>
                  </a:lnTo>
                  <a:lnTo>
                    <a:pt x="305" y="30"/>
                  </a:lnTo>
                  <a:lnTo>
                    <a:pt x="354" y="13"/>
                  </a:lnTo>
                  <a:lnTo>
                    <a:pt x="406" y="4"/>
                  </a:lnTo>
                  <a:lnTo>
                    <a:pt x="4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8" name="Group 219"/>
          <p:cNvGrpSpPr/>
          <p:nvPr/>
        </p:nvGrpSpPr>
        <p:grpSpPr>
          <a:xfrm>
            <a:off x="5625319" y="5278439"/>
            <a:ext cx="474663" cy="473075"/>
            <a:chOff x="10094913" y="1954213"/>
            <a:chExt cx="474663" cy="473075"/>
          </a:xfrm>
          <a:solidFill>
            <a:srgbClr val="000000"/>
          </a:solidFill>
        </p:grpSpPr>
        <p:sp>
          <p:nvSpPr>
            <p:cNvPr id="349" name="Freeform 24"/>
            <p:cNvSpPr>
              <a:spLocks noEditPoints="1"/>
            </p:cNvSpPr>
            <p:nvPr/>
          </p:nvSpPr>
          <p:spPr bwMode="auto">
            <a:xfrm>
              <a:off x="10094913" y="1954213"/>
              <a:ext cx="474663" cy="473075"/>
            </a:xfrm>
            <a:custGeom>
              <a:avLst/>
              <a:gdLst>
                <a:gd name="T0" fmla="*/ 1352 w 3291"/>
                <a:gd name="T1" fmla="*/ 154 h 3277"/>
                <a:gd name="T2" fmla="*/ 990 w 3291"/>
                <a:gd name="T3" fmla="*/ 274 h 3277"/>
                <a:gd name="T4" fmla="*/ 676 w 3291"/>
                <a:gd name="T5" fmla="*/ 475 h 3277"/>
                <a:gd name="T6" fmla="*/ 421 w 3291"/>
                <a:gd name="T7" fmla="*/ 745 h 3277"/>
                <a:gd name="T8" fmla="*/ 237 w 3291"/>
                <a:gd name="T9" fmla="*/ 1072 h 3277"/>
                <a:gd name="T10" fmla="*/ 140 w 3291"/>
                <a:gd name="T11" fmla="*/ 1441 h 3277"/>
                <a:gd name="T12" fmla="*/ 140 w 3291"/>
                <a:gd name="T13" fmla="*/ 1836 h 3277"/>
                <a:gd name="T14" fmla="*/ 237 w 3291"/>
                <a:gd name="T15" fmla="*/ 2205 h 3277"/>
                <a:gd name="T16" fmla="*/ 421 w 3291"/>
                <a:gd name="T17" fmla="*/ 2532 h 3277"/>
                <a:gd name="T18" fmla="*/ 676 w 3291"/>
                <a:gd name="T19" fmla="*/ 2802 h 3277"/>
                <a:gd name="T20" fmla="*/ 990 w 3291"/>
                <a:gd name="T21" fmla="*/ 3003 h 3277"/>
                <a:gd name="T22" fmla="*/ 1352 w 3291"/>
                <a:gd name="T23" fmla="*/ 3123 h 3277"/>
                <a:gd name="T24" fmla="*/ 1745 w 3291"/>
                <a:gd name="T25" fmla="*/ 3148 h 3277"/>
                <a:gd name="T26" fmla="*/ 2125 w 3291"/>
                <a:gd name="T27" fmla="*/ 3074 h 3277"/>
                <a:gd name="T28" fmla="*/ 2464 w 3291"/>
                <a:gd name="T29" fmla="*/ 2911 h 3277"/>
                <a:gd name="T30" fmla="*/ 2752 w 3291"/>
                <a:gd name="T31" fmla="*/ 2674 h 3277"/>
                <a:gd name="T32" fmla="*/ 2973 w 3291"/>
                <a:gd name="T33" fmla="*/ 2375 h 3277"/>
                <a:gd name="T34" fmla="*/ 3114 w 3291"/>
                <a:gd name="T35" fmla="*/ 2024 h 3277"/>
                <a:gd name="T36" fmla="*/ 3164 w 3291"/>
                <a:gd name="T37" fmla="*/ 1638 h 3277"/>
                <a:gd name="T38" fmla="*/ 3114 w 3291"/>
                <a:gd name="T39" fmla="*/ 1252 h 3277"/>
                <a:gd name="T40" fmla="*/ 2973 w 3291"/>
                <a:gd name="T41" fmla="*/ 902 h 3277"/>
                <a:gd name="T42" fmla="*/ 2752 w 3291"/>
                <a:gd name="T43" fmla="*/ 602 h 3277"/>
                <a:gd name="T44" fmla="*/ 2464 w 3291"/>
                <a:gd name="T45" fmla="*/ 365 h 3277"/>
                <a:gd name="T46" fmla="*/ 2125 w 3291"/>
                <a:gd name="T47" fmla="*/ 203 h 3277"/>
                <a:gd name="T48" fmla="*/ 1745 w 3291"/>
                <a:gd name="T49" fmla="*/ 129 h 3277"/>
                <a:gd name="T50" fmla="*/ 1852 w 3291"/>
                <a:gd name="T51" fmla="*/ 12 h 3277"/>
                <a:gd name="T52" fmla="*/ 2240 w 3291"/>
                <a:gd name="T53" fmla="*/ 110 h 3277"/>
                <a:gd name="T54" fmla="*/ 2585 w 3291"/>
                <a:gd name="T55" fmla="*/ 293 h 3277"/>
                <a:gd name="T56" fmla="*/ 2876 w 3291"/>
                <a:gd name="T57" fmla="*/ 550 h 3277"/>
                <a:gd name="T58" fmla="*/ 3098 w 3291"/>
                <a:gd name="T59" fmla="*/ 868 h 3277"/>
                <a:gd name="T60" fmla="*/ 3241 w 3291"/>
                <a:gd name="T61" fmla="*/ 1235 h 3277"/>
                <a:gd name="T62" fmla="*/ 3291 w 3291"/>
                <a:gd name="T63" fmla="*/ 1638 h 3277"/>
                <a:gd name="T64" fmla="*/ 3241 w 3291"/>
                <a:gd name="T65" fmla="*/ 2042 h 3277"/>
                <a:gd name="T66" fmla="*/ 3098 w 3291"/>
                <a:gd name="T67" fmla="*/ 2408 h 3277"/>
                <a:gd name="T68" fmla="*/ 2876 w 3291"/>
                <a:gd name="T69" fmla="*/ 2727 h 3277"/>
                <a:gd name="T70" fmla="*/ 2585 w 3291"/>
                <a:gd name="T71" fmla="*/ 2983 h 3277"/>
                <a:gd name="T72" fmla="*/ 2240 w 3291"/>
                <a:gd name="T73" fmla="*/ 3167 h 3277"/>
                <a:gd name="T74" fmla="*/ 1852 w 3291"/>
                <a:gd name="T75" fmla="*/ 3265 h 3277"/>
                <a:gd name="T76" fmla="*/ 1440 w 3291"/>
                <a:gd name="T77" fmla="*/ 3265 h 3277"/>
                <a:gd name="T78" fmla="*/ 1051 w 3291"/>
                <a:gd name="T79" fmla="*/ 3167 h 3277"/>
                <a:gd name="T80" fmla="*/ 706 w 3291"/>
                <a:gd name="T81" fmla="*/ 2983 h 3277"/>
                <a:gd name="T82" fmla="*/ 416 w 3291"/>
                <a:gd name="T83" fmla="*/ 2727 h 3277"/>
                <a:gd name="T84" fmla="*/ 194 w 3291"/>
                <a:gd name="T85" fmla="*/ 2408 h 3277"/>
                <a:gd name="T86" fmla="*/ 50 w 3291"/>
                <a:gd name="T87" fmla="*/ 2042 h 3277"/>
                <a:gd name="T88" fmla="*/ 0 w 3291"/>
                <a:gd name="T89" fmla="*/ 1638 h 3277"/>
                <a:gd name="T90" fmla="*/ 29 w 3291"/>
                <a:gd name="T91" fmla="*/ 1333 h 3277"/>
                <a:gd name="T92" fmla="*/ 149 w 3291"/>
                <a:gd name="T93" fmla="*/ 957 h 3277"/>
                <a:gd name="T94" fmla="*/ 354 w 3291"/>
                <a:gd name="T95" fmla="*/ 625 h 3277"/>
                <a:gd name="T96" fmla="*/ 628 w 3291"/>
                <a:gd name="T97" fmla="*/ 351 h 3277"/>
                <a:gd name="T98" fmla="*/ 961 w 3291"/>
                <a:gd name="T99" fmla="*/ 149 h 3277"/>
                <a:gd name="T100" fmla="*/ 1339 w 3291"/>
                <a:gd name="T101" fmla="*/ 28 h 3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91" h="3277">
                  <a:moveTo>
                    <a:pt x="1646" y="126"/>
                  </a:moveTo>
                  <a:lnTo>
                    <a:pt x="1546" y="129"/>
                  </a:lnTo>
                  <a:lnTo>
                    <a:pt x="1448" y="138"/>
                  </a:lnTo>
                  <a:lnTo>
                    <a:pt x="1352" y="154"/>
                  </a:lnTo>
                  <a:lnTo>
                    <a:pt x="1257" y="175"/>
                  </a:lnTo>
                  <a:lnTo>
                    <a:pt x="1167" y="203"/>
                  </a:lnTo>
                  <a:lnTo>
                    <a:pt x="1077" y="236"/>
                  </a:lnTo>
                  <a:lnTo>
                    <a:pt x="990" y="274"/>
                  </a:lnTo>
                  <a:lnTo>
                    <a:pt x="907" y="317"/>
                  </a:lnTo>
                  <a:lnTo>
                    <a:pt x="827" y="365"/>
                  </a:lnTo>
                  <a:lnTo>
                    <a:pt x="749" y="418"/>
                  </a:lnTo>
                  <a:lnTo>
                    <a:pt x="676" y="475"/>
                  </a:lnTo>
                  <a:lnTo>
                    <a:pt x="606" y="537"/>
                  </a:lnTo>
                  <a:lnTo>
                    <a:pt x="540" y="602"/>
                  </a:lnTo>
                  <a:lnTo>
                    <a:pt x="478" y="672"/>
                  </a:lnTo>
                  <a:lnTo>
                    <a:pt x="421" y="745"/>
                  </a:lnTo>
                  <a:lnTo>
                    <a:pt x="368" y="822"/>
                  </a:lnTo>
                  <a:lnTo>
                    <a:pt x="319" y="902"/>
                  </a:lnTo>
                  <a:lnTo>
                    <a:pt x="276" y="985"/>
                  </a:lnTo>
                  <a:lnTo>
                    <a:pt x="237" y="1072"/>
                  </a:lnTo>
                  <a:lnTo>
                    <a:pt x="205" y="1161"/>
                  </a:lnTo>
                  <a:lnTo>
                    <a:pt x="177" y="1252"/>
                  </a:lnTo>
                  <a:lnTo>
                    <a:pt x="156" y="1346"/>
                  </a:lnTo>
                  <a:lnTo>
                    <a:pt x="140" y="1441"/>
                  </a:lnTo>
                  <a:lnTo>
                    <a:pt x="130" y="1539"/>
                  </a:lnTo>
                  <a:lnTo>
                    <a:pt x="127" y="1638"/>
                  </a:lnTo>
                  <a:lnTo>
                    <a:pt x="130" y="1738"/>
                  </a:lnTo>
                  <a:lnTo>
                    <a:pt x="140" y="1836"/>
                  </a:lnTo>
                  <a:lnTo>
                    <a:pt x="156" y="1931"/>
                  </a:lnTo>
                  <a:lnTo>
                    <a:pt x="177" y="2024"/>
                  </a:lnTo>
                  <a:lnTo>
                    <a:pt x="205" y="2116"/>
                  </a:lnTo>
                  <a:lnTo>
                    <a:pt x="237" y="2205"/>
                  </a:lnTo>
                  <a:lnTo>
                    <a:pt x="276" y="2291"/>
                  </a:lnTo>
                  <a:lnTo>
                    <a:pt x="319" y="2375"/>
                  </a:lnTo>
                  <a:lnTo>
                    <a:pt x="368" y="2455"/>
                  </a:lnTo>
                  <a:lnTo>
                    <a:pt x="421" y="2532"/>
                  </a:lnTo>
                  <a:lnTo>
                    <a:pt x="478" y="2604"/>
                  </a:lnTo>
                  <a:lnTo>
                    <a:pt x="540" y="2674"/>
                  </a:lnTo>
                  <a:lnTo>
                    <a:pt x="606" y="2740"/>
                  </a:lnTo>
                  <a:lnTo>
                    <a:pt x="676" y="2802"/>
                  </a:lnTo>
                  <a:lnTo>
                    <a:pt x="749" y="2859"/>
                  </a:lnTo>
                  <a:lnTo>
                    <a:pt x="827" y="2911"/>
                  </a:lnTo>
                  <a:lnTo>
                    <a:pt x="907" y="2960"/>
                  </a:lnTo>
                  <a:lnTo>
                    <a:pt x="990" y="3003"/>
                  </a:lnTo>
                  <a:lnTo>
                    <a:pt x="1077" y="3041"/>
                  </a:lnTo>
                  <a:lnTo>
                    <a:pt x="1167" y="3074"/>
                  </a:lnTo>
                  <a:lnTo>
                    <a:pt x="1257" y="3101"/>
                  </a:lnTo>
                  <a:lnTo>
                    <a:pt x="1352" y="3123"/>
                  </a:lnTo>
                  <a:lnTo>
                    <a:pt x="1448" y="3138"/>
                  </a:lnTo>
                  <a:lnTo>
                    <a:pt x="1546" y="3148"/>
                  </a:lnTo>
                  <a:lnTo>
                    <a:pt x="1646" y="3151"/>
                  </a:lnTo>
                  <a:lnTo>
                    <a:pt x="1745" y="3148"/>
                  </a:lnTo>
                  <a:lnTo>
                    <a:pt x="1844" y="3138"/>
                  </a:lnTo>
                  <a:lnTo>
                    <a:pt x="1940" y="3123"/>
                  </a:lnTo>
                  <a:lnTo>
                    <a:pt x="2034" y="3101"/>
                  </a:lnTo>
                  <a:lnTo>
                    <a:pt x="2125" y="3074"/>
                  </a:lnTo>
                  <a:lnTo>
                    <a:pt x="2214" y="3041"/>
                  </a:lnTo>
                  <a:lnTo>
                    <a:pt x="2301" y="3003"/>
                  </a:lnTo>
                  <a:lnTo>
                    <a:pt x="2384" y="2960"/>
                  </a:lnTo>
                  <a:lnTo>
                    <a:pt x="2464" y="2911"/>
                  </a:lnTo>
                  <a:lnTo>
                    <a:pt x="2542" y="2859"/>
                  </a:lnTo>
                  <a:lnTo>
                    <a:pt x="2616" y="2802"/>
                  </a:lnTo>
                  <a:lnTo>
                    <a:pt x="2686" y="2740"/>
                  </a:lnTo>
                  <a:lnTo>
                    <a:pt x="2752" y="2674"/>
                  </a:lnTo>
                  <a:lnTo>
                    <a:pt x="2814" y="2604"/>
                  </a:lnTo>
                  <a:lnTo>
                    <a:pt x="2871" y="2532"/>
                  </a:lnTo>
                  <a:lnTo>
                    <a:pt x="2924" y="2455"/>
                  </a:lnTo>
                  <a:lnTo>
                    <a:pt x="2973" y="2375"/>
                  </a:lnTo>
                  <a:lnTo>
                    <a:pt x="3016" y="2291"/>
                  </a:lnTo>
                  <a:lnTo>
                    <a:pt x="3054" y="2205"/>
                  </a:lnTo>
                  <a:lnTo>
                    <a:pt x="3087" y="2116"/>
                  </a:lnTo>
                  <a:lnTo>
                    <a:pt x="3114" y="2024"/>
                  </a:lnTo>
                  <a:lnTo>
                    <a:pt x="3135" y="1931"/>
                  </a:lnTo>
                  <a:lnTo>
                    <a:pt x="3152" y="1836"/>
                  </a:lnTo>
                  <a:lnTo>
                    <a:pt x="3161" y="1738"/>
                  </a:lnTo>
                  <a:lnTo>
                    <a:pt x="3164" y="1638"/>
                  </a:lnTo>
                  <a:lnTo>
                    <a:pt x="3161" y="1539"/>
                  </a:lnTo>
                  <a:lnTo>
                    <a:pt x="3152" y="1441"/>
                  </a:lnTo>
                  <a:lnTo>
                    <a:pt x="3135" y="1346"/>
                  </a:lnTo>
                  <a:lnTo>
                    <a:pt x="3114" y="1252"/>
                  </a:lnTo>
                  <a:lnTo>
                    <a:pt x="3087" y="1161"/>
                  </a:lnTo>
                  <a:lnTo>
                    <a:pt x="3054" y="1072"/>
                  </a:lnTo>
                  <a:lnTo>
                    <a:pt x="3016" y="985"/>
                  </a:lnTo>
                  <a:lnTo>
                    <a:pt x="2973" y="902"/>
                  </a:lnTo>
                  <a:lnTo>
                    <a:pt x="2924" y="822"/>
                  </a:lnTo>
                  <a:lnTo>
                    <a:pt x="2871" y="745"/>
                  </a:lnTo>
                  <a:lnTo>
                    <a:pt x="2814" y="672"/>
                  </a:lnTo>
                  <a:lnTo>
                    <a:pt x="2752" y="602"/>
                  </a:lnTo>
                  <a:lnTo>
                    <a:pt x="2686" y="537"/>
                  </a:lnTo>
                  <a:lnTo>
                    <a:pt x="2616" y="475"/>
                  </a:lnTo>
                  <a:lnTo>
                    <a:pt x="2542" y="418"/>
                  </a:lnTo>
                  <a:lnTo>
                    <a:pt x="2464" y="365"/>
                  </a:lnTo>
                  <a:lnTo>
                    <a:pt x="2384" y="317"/>
                  </a:lnTo>
                  <a:lnTo>
                    <a:pt x="2301" y="274"/>
                  </a:lnTo>
                  <a:lnTo>
                    <a:pt x="2214" y="236"/>
                  </a:lnTo>
                  <a:lnTo>
                    <a:pt x="2125" y="203"/>
                  </a:lnTo>
                  <a:lnTo>
                    <a:pt x="2034" y="175"/>
                  </a:lnTo>
                  <a:lnTo>
                    <a:pt x="1940" y="154"/>
                  </a:lnTo>
                  <a:lnTo>
                    <a:pt x="1844" y="138"/>
                  </a:lnTo>
                  <a:lnTo>
                    <a:pt x="1745" y="129"/>
                  </a:lnTo>
                  <a:lnTo>
                    <a:pt x="1646" y="126"/>
                  </a:lnTo>
                  <a:close/>
                  <a:moveTo>
                    <a:pt x="1646" y="0"/>
                  </a:moveTo>
                  <a:lnTo>
                    <a:pt x="1750" y="3"/>
                  </a:lnTo>
                  <a:lnTo>
                    <a:pt x="1852" y="12"/>
                  </a:lnTo>
                  <a:lnTo>
                    <a:pt x="1952" y="28"/>
                  </a:lnTo>
                  <a:lnTo>
                    <a:pt x="2050" y="50"/>
                  </a:lnTo>
                  <a:lnTo>
                    <a:pt x="2146" y="77"/>
                  </a:lnTo>
                  <a:lnTo>
                    <a:pt x="2240" y="110"/>
                  </a:lnTo>
                  <a:lnTo>
                    <a:pt x="2330" y="149"/>
                  </a:lnTo>
                  <a:lnTo>
                    <a:pt x="2419" y="192"/>
                  </a:lnTo>
                  <a:lnTo>
                    <a:pt x="2504" y="240"/>
                  </a:lnTo>
                  <a:lnTo>
                    <a:pt x="2585" y="293"/>
                  </a:lnTo>
                  <a:lnTo>
                    <a:pt x="2663" y="351"/>
                  </a:lnTo>
                  <a:lnTo>
                    <a:pt x="2738" y="414"/>
                  </a:lnTo>
                  <a:lnTo>
                    <a:pt x="2809" y="480"/>
                  </a:lnTo>
                  <a:lnTo>
                    <a:pt x="2876" y="550"/>
                  </a:lnTo>
                  <a:lnTo>
                    <a:pt x="2938" y="625"/>
                  </a:lnTo>
                  <a:lnTo>
                    <a:pt x="2996" y="703"/>
                  </a:lnTo>
                  <a:lnTo>
                    <a:pt x="3050" y="784"/>
                  </a:lnTo>
                  <a:lnTo>
                    <a:pt x="3098" y="868"/>
                  </a:lnTo>
                  <a:lnTo>
                    <a:pt x="3142" y="957"/>
                  </a:lnTo>
                  <a:lnTo>
                    <a:pt x="3180" y="1047"/>
                  </a:lnTo>
                  <a:lnTo>
                    <a:pt x="3214" y="1139"/>
                  </a:lnTo>
                  <a:lnTo>
                    <a:pt x="3241" y="1235"/>
                  </a:lnTo>
                  <a:lnTo>
                    <a:pt x="3262" y="1333"/>
                  </a:lnTo>
                  <a:lnTo>
                    <a:pt x="3279" y="1433"/>
                  </a:lnTo>
                  <a:lnTo>
                    <a:pt x="3288" y="1535"/>
                  </a:lnTo>
                  <a:lnTo>
                    <a:pt x="3291" y="1638"/>
                  </a:lnTo>
                  <a:lnTo>
                    <a:pt x="3288" y="1742"/>
                  </a:lnTo>
                  <a:lnTo>
                    <a:pt x="3279" y="1844"/>
                  </a:lnTo>
                  <a:lnTo>
                    <a:pt x="3262" y="1943"/>
                  </a:lnTo>
                  <a:lnTo>
                    <a:pt x="3241" y="2042"/>
                  </a:lnTo>
                  <a:lnTo>
                    <a:pt x="3214" y="2137"/>
                  </a:lnTo>
                  <a:lnTo>
                    <a:pt x="3180" y="2230"/>
                  </a:lnTo>
                  <a:lnTo>
                    <a:pt x="3142" y="2321"/>
                  </a:lnTo>
                  <a:lnTo>
                    <a:pt x="3098" y="2408"/>
                  </a:lnTo>
                  <a:lnTo>
                    <a:pt x="3050" y="2493"/>
                  </a:lnTo>
                  <a:lnTo>
                    <a:pt x="2996" y="2574"/>
                  </a:lnTo>
                  <a:lnTo>
                    <a:pt x="2938" y="2652"/>
                  </a:lnTo>
                  <a:lnTo>
                    <a:pt x="2876" y="2727"/>
                  </a:lnTo>
                  <a:lnTo>
                    <a:pt x="2809" y="2796"/>
                  </a:lnTo>
                  <a:lnTo>
                    <a:pt x="2738" y="2863"/>
                  </a:lnTo>
                  <a:lnTo>
                    <a:pt x="2663" y="2926"/>
                  </a:lnTo>
                  <a:lnTo>
                    <a:pt x="2585" y="2983"/>
                  </a:lnTo>
                  <a:lnTo>
                    <a:pt x="2504" y="3037"/>
                  </a:lnTo>
                  <a:lnTo>
                    <a:pt x="2419" y="3085"/>
                  </a:lnTo>
                  <a:lnTo>
                    <a:pt x="2330" y="3128"/>
                  </a:lnTo>
                  <a:lnTo>
                    <a:pt x="2240" y="3167"/>
                  </a:lnTo>
                  <a:lnTo>
                    <a:pt x="2146" y="3200"/>
                  </a:lnTo>
                  <a:lnTo>
                    <a:pt x="2050" y="3228"/>
                  </a:lnTo>
                  <a:lnTo>
                    <a:pt x="1952" y="3249"/>
                  </a:lnTo>
                  <a:lnTo>
                    <a:pt x="1852" y="3265"/>
                  </a:lnTo>
                  <a:lnTo>
                    <a:pt x="1750" y="3274"/>
                  </a:lnTo>
                  <a:lnTo>
                    <a:pt x="1646" y="3277"/>
                  </a:lnTo>
                  <a:lnTo>
                    <a:pt x="1542" y="3274"/>
                  </a:lnTo>
                  <a:lnTo>
                    <a:pt x="1440" y="3265"/>
                  </a:lnTo>
                  <a:lnTo>
                    <a:pt x="1339" y="3249"/>
                  </a:lnTo>
                  <a:lnTo>
                    <a:pt x="1241" y="3228"/>
                  </a:lnTo>
                  <a:lnTo>
                    <a:pt x="1145" y="3200"/>
                  </a:lnTo>
                  <a:lnTo>
                    <a:pt x="1051" y="3167"/>
                  </a:lnTo>
                  <a:lnTo>
                    <a:pt x="961" y="3128"/>
                  </a:lnTo>
                  <a:lnTo>
                    <a:pt x="873" y="3085"/>
                  </a:lnTo>
                  <a:lnTo>
                    <a:pt x="788" y="3037"/>
                  </a:lnTo>
                  <a:lnTo>
                    <a:pt x="706" y="2983"/>
                  </a:lnTo>
                  <a:lnTo>
                    <a:pt x="628" y="2926"/>
                  </a:lnTo>
                  <a:lnTo>
                    <a:pt x="553" y="2863"/>
                  </a:lnTo>
                  <a:lnTo>
                    <a:pt x="482" y="2796"/>
                  </a:lnTo>
                  <a:lnTo>
                    <a:pt x="416" y="2727"/>
                  </a:lnTo>
                  <a:lnTo>
                    <a:pt x="354" y="2652"/>
                  </a:lnTo>
                  <a:lnTo>
                    <a:pt x="296" y="2574"/>
                  </a:lnTo>
                  <a:lnTo>
                    <a:pt x="242" y="2493"/>
                  </a:lnTo>
                  <a:lnTo>
                    <a:pt x="194" y="2408"/>
                  </a:lnTo>
                  <a:lnTo>
                    <a:pt x="149" y="2321"/>
                  </a:lnTo>
                  <a:lnTo>
                    <a:pt x="111" y="2230"/>
                  </a:lnTo>
                  <a:lnTo>
                    <a:pt x="78" y="2137"/>
                  </a:lnTo>
                  <a:lnTo>
                    <a:pt x="50" y="2042"/>
                  </a:lnTo>
                  <a:lnTo>
                    <a:pt x="29" y="1943"/>
                  </a:lnTo>
                  <a:lnTo>
                    <a:pt x="13" y="1844"/>
                  </a:lnTo>
                  <a:lnTo>
                    <a:pt x="4" y="1742"/>
                  </a:lnTo>
                  <a:lnTo>
                    <a:pt x="0" y="1638"/>
                  </a:lnTo>
                  <a:lnTo>
                    <a:pt x="0" y="1638"/>
                  </a:lnTo>
                  <a:lnTo>
                    <a:pt x="4" y="1535"/>
                  </a:lnTo>
                  <a:lnTo>
                    <a:pt x="13" y="1433"/>
                  </a:lnTo>
                  <a:lnTo>
                    <a:pt x="29" y="1333"/>
                  </a:lnTo>
                  <a:lnTo>
                    <a:pt x="50" y="1235"/>
                  </a:lnTo>
                  <a:lnTo>
                    <a:pt x="78" y="1139"/>
                  </a:lnTo>
                  <a:lnTo>
                    <a:pt x="111" y="1047"/>
                  </a:lnTo>
                  <a:lnTo>
                    <a:pt x="149" y="957"/>
                  </a:lnTo>
                  <a:lnTo>
                    <a:pt x="194" y="868"/>
                  </a:lnTo>
                  <a:lnTo>
                    <a:pt x="242" y="784"/>
                  </a:lnTo>
                  <a:lnTo>
                    <a:pt x="296" y="703"/>
                  </a:lnTo>
                  <a:lnTo>
                    <a:pt x="354" y="625"/>
                  </a:lnTo>
                  <a:lnTo>
                    <a:pt x="416" y="550"/>
                  </a:lnTo>
                  <a:lnTo>
                    <a:pt x="482" y="480"/>
                  </a:lnTo>
                  <a:lnTo>
                    <a:pt x="553" y="414"/>
                  </a:lnTo>
                  <a:lnTo>
                    <a:pt x="628" y="351"/>
                  </a:lnTo>
                  <a:lnTo>
                    <a:pt x="706" y="293"/>
                  </a:lnTo>
                  <a:lnTo>
                    <a:pt x="788" y="240"/>
                  </a:lnTo>
                  <a:lnTo>
                    <a:pt x="873" y="192"/>
                  </a:lnTo>
                  <a:lnTo>
                    <a:pt x="961" y="149"/>
                  </a:lnTo>
                  <a:lnTo>
                    <a:pt x="1051" y="110"/>
                  </a:lnTo>
                  <a:lnTo>
                    <a:pt x="1145" y="77"/>
                  </a:lnTo>
                  <a:lnTo>
                    <a:pt x="1241" y="50"/>
                  </a:lnTo>
                  <a:lnTo>
                    <a:pt x="1339" y="28"/>
                  </a:lnTo>
                  <a:lnTo>
                    <a:pt x="1440" y="12"/>
                  </a:lnTo>
                  <a:lnTo>
                    <a:pt x="1542" y="3"/>
                  </a:lnTo>
                  <a:lnTo>
                    <a:pt x="16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25"/>
            <p:cNvSpPr>
              <a:spLocks/>
            </p:cNvSpPr>
            <p:nvPr/>
          </p:nvSpPr>
          <p:spPr bwMode="auto">
            <a:xfrm>
              <a:off x="10204451" y="2181225"/>
              <a:ext cx="255588" cy="19050"/>
            </a:xfrm>
            <a:custGeom>
              <a:avLst/>
              <a:gdLst>
                <a:gd name="T0" fmla="*/ 62 w 1771"/>
                <a:gd name="T1" fmla="*/ 0 h 126"/>
                <a:gd name="T2" fmla="*/ 1709 w 1771"/>
                <a:gd name="T3" fmla="*/ 0 h 126"/>
                <a:gd name="T4" fmla="*/ 1725 w 1771"/>
                <a:gd name="T5" fmla="*/ 2 h 126"/>
                <a:gd name="T6" fmla="*/ 1740 w 1771"/>
                <a:gd name="T7" fmla="*/ 8 h 126"/>
                <a:gd name="T8" fmla="*/ 1753 w 1771"/>
                <a:gd name="T9" fmla="*/ 18 h 126"/>
                <a:gd name="T10" fmla="*/ 1763 w 1771"/>
                <a:gd name="T11" fmla="*/ 31 h 126"/>
                <a:gd name="T12" fmla="*/ 1769 w 1771"/>
                <a:gd name="T13" fmla="*/ 46 h 126"/>
                <a:gd name="T14" fmla="*/ 1771 w 1771"/>
                <a:gd name="T15" fmla="*/ 62 h 126"/>
                <a:gd name="T16" fmla="*/ 1769 w 1771"/>
                <a:gd name="T17" fmla="*/ 79 h 126"/>
                <a:gd name="T18" fmla="*/ 1763 w 1771"/>
                <a:gd name="T19" fmla="*/ 94 h 126"/>
                <a:gd name="T20" fmla="*/ 1753 w 1771"/>
                <a:gd name="T21" fmla="*/ 107 h 126"/>
                <a:gd name="T22" fmla="*/ 1740 w 1771"/>
                <a:gd name="T23" fmla="*/ 117 h 126"/>
                <a:gd name="T24" fmla="*/ 1725 w 1771"/>
                <a:gd name="T25" fmla="*/ 123 h 126"/>
                <a:gd name="T26" fmla="*/ 1709 w 1771"/>
                <a:gd name="T27" fmla="*/ 126 h 126"/>
                <a:gd name="T28" fmla="*/ 62 w 1771"/>
                <a:gd name="T29" fmla="*/ 126 h 126"/>
                <a:gd name="T30" fmla="*/ 46 w 1771"/>
                <a:gd name="T31" fmla="*/ 123 h 126"/>
                <a:gd name="T32" fmla="*/ 31 w 1771"/>
                <a:gd name="T33" fmla="*/ 117 h 126"/>
                <a:gd name="T34" fmla="*/ 18 w 1771"/>
                <a:gd name="T35" fmla="*/ 107 h 126"/>
                <a:gd name="T36" fmla="*/ 9 w 1771"/>
                <a:gd name="T37" fmla="*/ 94 h 126"/>
                <a:gd name="T38" fmla="*/ 2 w 1771"/>
                <a:gd name="T39" fmla="*/ 79 h 126"/>
                <a:gd name="T40" fmla="*/ 0 w 1771"/>
                <a:gd name="T41" fmla="*/ 62 h 126"/>
                <a:gd name="T42" fmla="*/ 2 w 1771"/>
                <a:gd name="T43" fmla="*/ 46 h 126"/>
                <a:gd name="T44" fmla="*/ 9 w 1771"/>
                <a:gd name="T45" fmla="*/ 31 h 126"/>
                <a:gd name="T46" fmla="*/ 18 w 1771"/>
                <a:gd name="T47" fmla="*/ 18 h 126"/>
                <a:gd name="T48" fmla="*/ 31 w 1771"/>
                <a:gd name="T49" fmla="*/ 8 h 126"/>
                <a:gd name="T50" fmla="*/ 46 w 1771"/>
                <a:gd name="T51" fmla="*/ 2 h 126"/>
                <a:gd name="T52" fmla="*/ 62 w 1771"/>
                <a:gd name="T53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71" h="126">
                  <a:moveTo>
                    <a:pt x="62" y="0"/>
                  </a:moveTo>
                  <a:lnTo>
                    <a:pt x="1709" y="0"/>
                  </a:lnTo>
                  <a:lnTo>
                    <a:pt x="1725" y="2"/>
                  </a:lnTo>
                  <a:lnTo>
                    <a:pt x="1740" y="8"/>
                  </a:lnTo>
                  <a:lnTo>
                    <a:pt x="1753" y="18"/>
                  </a:lnTo>
                  <a:lnTo>
                    <a:pt x="1763" y="31"/>
                  </a:lnTo>
                  <a:lnTo>
                    <a:pt x="1769" y="46"/>
                  </a:lnTo>
                  <a:lnTo>
                    <a:pt x="1771" y="62"/>
                  </a:lnTo>
                  <a:lnTo>
                    <a:pt x="1769" y="79"/>
                  </a:lnTo>
                  <a:lnTo>
                    <a:pt x="1763" y="94"/>
                  </a:lnTo>
                  <a:lnTo>
                    <a:pt x="1753" y="107"/>
                  </a:lnTo>
                  <a:lnTo>
                    <a:pt x="1740" y="117"/>
                  </a:lnTo>
                  <a:lnTo>
                    <a:pt x="1725" y="123"/>
                  </a:lnTo>
                  <a:lnTo>
                    <a:pt x="1709" y="126"/>
                  </a:lnTo>
                  <a:lnTo>
                    <a:pt x="62" y="126"/>
                  </a:lnTo>
                  <a:lnTo>
                    <a:pt x="46" y="123"/>
                  </a:lnTo>
                  <a:lnTo>
                    <a:pt x="31" y="117"/>
                  </a:lnTo>
                  <a:lnTo>
                    <a:pt x="18" y="107"/>
                  </a:lnTo>
                  <a:lnTo>
                    <a:pt x="9" y="94"/>
                  </a:lnTo>
                  <a:lnTo>
                    <a:pt x="2" y="79"/>
                  </a:lnTo>
                  <a:lnTo>
                    <a:pt x="0" y="62"/>
                  </a:lnTo>
                  <a:lnTo>
                    <a:pt x="2" y="46"/>
                  </a:lnTo>
                  <a:lnTo>
                    <a:pt x="9" y="31"/>
                  </a:lnTo>
                  <a:lnTo>
                    <a:pt x="18" y="18"/>
                  </a:lnTo>
                  <a:lnTo>
                    <a:pt x="31" y="8"/>
                  </a:lnTo>
                  <a:lnTo>
                    <a:pt x="46" y="2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51" name="Freeform 30"/>
          <p:cNvSpPr>
            <a:spLocks noEditPoints="1"/>
          </p:cNvSpPr>
          <p:nvPr/>
        </p:nvSpPr>
        <p:spPr bwMode="auto">
          <a:xfrm>
            <a:off x="4668155" y="5442291"/>
            <a:ext cx="518002" cy="145370"/>
          </a:xfrm>
          <a:custGeom>
            <a:avLst/>
            <a:gdLst>
              <a:gd name="T0" fmla="*/ 402 w 3293"/>
              <a:gd name="T1" fmla="*/ 156 h 919"/>
              <a:gd name="T2" fmla="*/ 321 w 3293"/>
              <a:gd name="T3" fmla="*/ 181 h 919"/>
              <a:gd name="T4" fmla="*/ 252 w 3293"/>
              <a:gd name="T5" fmla="*/ 228 h 919"/>
              <a:gd name="T6" fmla="*/ 198 w 3293"/>
              <a:gd name="T7" fmla="*/ 293 h 919"/>
              <a:gd name="T8" fmla="*/ 162 w 3293"/>
              <a:gd name="T9" fmla="*/ 372 h 919"/>
              <a:gd name="T10" fmla="*/ 150 w 3293"/>
              <a:gd name="T11" fmla="*/ 459 h 919"/>
              <a:gd name="T12" fmla="*/ 162 w 3293"/>
              <a:gd name="T13" fmla="*/ 546 h 919"/>
              <a:gd name="T14" fmla="*/ 198 w 3293"/>
              <a:gd name="T15" fmla="*/ 624 h 919"/>
              <a:gd name="T16" fmla="*/ 252 w 3293"/>
              <a:gd name="T17" fmla="*/ 689 h 919"/>
              <a:gd name="T18" fmla="*/ 321 w 3293"/>
              <a:gd name="T19" fmla="*/ 736 h 919"/>
              <a:gd name="T20" fmla="*/ 402 w 3293"/>
              <a:gd name="T21" fmla="*/ 762 h 919"/>
              <a:gd name="T22" fmla="*/ 2848 w 3293"/>
              <a:gd name="T23" fmla="*/ 765 h 919"/>
              <a:gd name="T24" fmla="*/ 2931 w 3293"/>
              <a:gd name="T25" fmla="*/ 752 h 919"/>
              <a:gd name="T26" fmla="*/ 3007 w 3293"/>
              <a:gd name="T27" fmla="*/ 715 h 919"/>
              <a:gd name="T28" fmla="*/ 3069 w 3293"/>
              <a:gd name="T29" fmla="*/ 659 h 919"/>
              <a:gd name="T30" fmla="*/ 3115 w 3293"/>
              <a:gd name="T31" fmla="*/ 587 h 919"/>
              <a:gd name="T32" fmla="*/ 3139 w 3293"/>
              <a:gd name="T33" fmla="*/ 503 h 919"/>
              <a:gd name="T34" fmla="*/ 3139 w 3293"/>
              <a:gd name="T35" fmla="*/ 414 h 919"/>
              <a:gd name="T36" fmla="*/ 3115 w 3293"/>
              <a:gd name="T37" fmla="*/ 331 h 919"/>
              <a:gd name="T38" fmla="*/ 3069 w 3293"/>
              <a:gd name="T39" fmla="*/ 259 h 919"/>
              <a:gd name="T40" fmla="*/ 3007 w 3293"/>
              <a:gd name="T41" fmla="*/ 202 h 919"/>
              <a:gd name="T42" fmla="*/ 2931 w 3293"/>
              <a:gd name="T43" fmla="*/ 166 h 919"/>
              <a:gd name="T44" fmla="*/ 2848 w 3293"/>
              <a:gd name="T45" fmla="*/ 152 h 919"/>
              <a:gd name="T46" fmla="*/ 445 w 3293"/>
              <a:gd name="T47" fmla="*/ 0 h 919"/>
              <a:gd name="T48" fmla="*/ 2900 w 3293"/>
              <a:gd name="T49" fmla="*/ 2 h 919"/>
              <a:gd name="T50" fmla="*/ 2998 w 3293"/>
              <a:gd name="T51" fmla="*/ 26 h 919"/>
              <a:gd name="T52" fmla="*/ 3085 w 3293"/>
              <a:gd name="T53" fmla="*/ 71 h 919"/>
              <a:gd name="T54" fmla="*/ 3162 w 3293"/>
              <a:gd name="T55" fmla="*/ 133 h 919"/>
              <a:gd name="T56" fmla="*/ 3223 w 3293"/>
              <a:gd name="T57" fmla="*/ 213 h 919"/>
              <a:gd name="T58" fmla="*/ 3266 w 3293"/>
              <a:gd name="T59" fmla="*/ 304 h 919"/>
              <a:gd name="T60" fmla="*/ 3289 w 3293"/>
              <a:gd name="T61" fmla="*/ 405 h 919"/>
              <a:gd name="T62" fmla="*/ 3289 w 3293"/>
              <a:gd name="T63" fmla="*/ 513 h 919"/>
              <a:gd name="T64" fmla="*/ 3266 w 3293"/>
              <a:gd name="T65" fmla="*/ 614 h 919"/>
              <a:gd name="T66" fmla="*/ 3223 w 3293"/>
              <a:gd name="T67" fmla="*/ 705 h 919"/>
              <a:gd name="T68" fmla="*/ 3162 w 3293"/>
              <a:gd name="T69" fmla="*/ 784 h 919"/>
              <a:gd name="T70" fmla="*/ 3085 w 3293"/>
              <a:gd name="T71" fmla="*/ 847 h 919"/>
              <a:gd name="T72" fmla="*/ 2998 w 3293"/>
              <a:gd name="T73" fmla="*/ 892 h 919"/>
              <a:gd name="T74" fmla="*/ 2900 w 3293"/>
              <a:gd name="T75" fmla="*/ 916 h 919"/>
              <a:gd name="T76" fmla="*/ 445 w 3293"/>
              <a:gd name="T77" fmla="*/ 919 h 919"/>
              <a:gd name="T78" fmla="*/ 343 w 3293"/>
              <a:gd name="T79" fmla="*/ 906 h 919"/>
              <a:gd name="T80" fmla="*/ 249 w 3293"/>
              <a:gd name="T81" fmla="*/ 872 h 919"/>
              <a:gd name="T82" fmla="*/ 166 w 3293"/>
              <a:gd name="T83" fmla="*/ 818 h 919"/>
              <a:gd name="T84" fmla="*/ 98 w 3293"/>
              <a:gd name="T85" fmla="*/ 747 h 919"/>
              <a:gd name="T86" fmla="*/ 45 w 3293"/>
              <a:gd name="T87" fmla="*/ 661 h 919"/>
              <a:gd name="T88" fmla="*/ 12 w 3293"/>
              <a:gd name="T89" fmla="*/ 564 h 919"/>
              <a:gd name="T90" fmla="*/ 0 w 3293"/>
              <a:gd name="T91" fmla="*/ 459 h 919"/>
              <a:gd name="T92" fmla="*/ 12 w 3293"/>
              <a:gd name="T93" fmla="*/ 354 h 919"/>
              <a:gd name="T94" fmla="*/ 45 w 3293"/>
              <a:gd name="T95" fmla="*/ 257 h 919"/>
              <a:gd name="T96" fmla="*/ 98 w 3293"/>
              <a:gd name="T97" fmla="*/ 171 h 919"/>
              <a:gd name="T98" fmla="*/ 166 w 3293"/>
              <a:gd name="T99" fmla="*/ 100 h 919"/>
              <a:gd name="T100" fmla="*/ 249 w 3293"/>
              <a:gd name="T101" fmla="*/ 46 h 919"/>
              <a:gd name="T102" fmla="*/ 343 w 3293"/>
              <a:gd name="T103" fmla="*/ 11 h 919"/>
              <a:gd name="T104" fmla="*/ 445 w 3293"/>
              <a:gd name="T105" fmla="*/ 0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93" h="919">
                <a:moveTo>
                  <a:pt x="445" y="152"/>
                </a:moveTo>
                <a:lnTo>
                  <a:pt x="402" y="156"/>
                </a:lnTo>
                <a:lnTo>
                  <a:pt x="360" y="166"/>
                </a:lnTo>
                <a:lnTo>
                  <a:pt x="321" y="181"/>
                </a:lnTo>
                <a:lnTo>
                  <a:pt x="286" y="202"/>
                </a:lnTo>
                <a:lnTo>
                  <a:pt x="252" y="228"/>
                </a:lnTo>
                <a:lnTo>
                  <a:pt x="223" y="259"/>
                </a:lnTo>
                <a:lnTo>
                  <a:pt x="198" y="293"/>
                </a:lnTo>
                <a:lnTo>
                  <a:pt x="178" y="331"/>
                </a:lnTo>
                <a:lnTo>
                  <a:pt x="162" y="372"/>
                </a:lnTo>
                <a:lnTo>
                  <a:pt x="153" y="414"/>
                </a:lnTo>
                <a:lnTo>
                  <a:pt x="150" y="459"/>
                </a:lnTo>
                <a:lnTo>
                  <a:pt x="153" y="503"/>
                </a:lnTo>
                <a:lnTo>
                  <a:pt x="162" y="546"/>
                </a:lnTo>
                <a:lnTo>
                  <a:pt x="178" y="587"/>
                </a:lnTo>
                <a:lnTo>
                  <a:pt x="198" y="624"/>
                </a:lnTo>
                <a:lnTo>
                  <a:pt x="223" y="659"/>
                </a:lnTo>
                <a:lnTo>
                  <a:pt x="252" y="689"/>
                </a:lnTo>
                <a:lnTo>
                  <a:pt x="286" y="715"/>
                </a:lnTo>
                <a:lnTo>
                  <a:pt x="321" y="736"/>
                </a:lnTo>
                <a:lnTo>
                  <a:pt x="360" y="752"/>
                </a:lnTo>
                <a:lnTo>
                  <a:pt x="402" y="762"/>
                </a:lnTo>
                <a:lnTo>
                  <a:pt x="445" y="765"/>
                </a:lnTo>
                <a:lnTo>
                  <a:pt x="2848" y="765"/>
                </a:lnTo>
                <a:lnTo>
                  <a:pt x="2891" y="762"/>
                </a:lnTo>
                <a:lnTo>
                  <a:pt x="2931" y="752"/>
                </a:lnTo>
                <a:lnTo>
                  <a:pt x="2971" y="736"/>
                </a:lnTo>
                <a:lnTo>
                  <a:pt x="3007" y="715"/>
                </a:lnTo>
                <a:lnTo>
                  <a:pt x="3039" y="689"/>
                </a:lnTo>
                <a:lnTo>
                  <a:pt x="3069" y="659"/>
                </a:lnTo>
                <a:lnTo>
                  <a:pt x="3095" y="624"/>
                </a:lnTo>
                <a:lnTo>
                  <a:pt x="3115" y="587"/>
                </a:lnTo>
                <a:lnTo>
                  <a:pt x="3130" y="546"/>
                </a:lnTo>
                <a:lnTo>
                  <a:pt x="3139" y="503"/>
                </a:lnTo>
                <a:lnTo>
                  <a:pt x="3143" y="459"/>
                </a:lnTo>
                <a:lnTo>
                  <a:pt x="3139" y="414"/>
                </a:lnTo>
                <a:lnTo>
                  <a:pt x="3130" y="372"/>
                </a:lnTo>
                <a:lnTo>
                  <a:pt x="3115" y="331"/>
                </a:lnTo>
                <a:lnTo>
                  <a:pt x="3095" y="293"/>
                </a:lnTo>
                <a:lnTo>
                  <a:pt x="3069" y="259"/>
                </a:lnTo>
                <a:lnTo>
                  <a:pt x="3039" y="228"/>
                </a:lnTo>
                <a:lnTo>
                  <a:pt x="3007" y="202"/>
                </a:lnTo>
                <a:lnTo>
                  <a:pt x="2971" y="181"/>
                </a:lnTo>
                <a:lnTo>
                  <a:pt x="2931" y="166"/>
                </a:lnTo>
                <a:lnTo>
                  <a:pt x="2891" y="156"/>
                </a:lnTo>
                <a:lnTo>
                  <a:pt x="2848" y="152"/>
                </a:lnTo>
                <a:lnTo>
                  <a:pt x="445" y="152"/>
                </a:lnTo>
                <a:close/>
                <a:moveTo>
                  <a:pt x="445" y="0"/>
                </a:moveTo>
                <a:lnTo>
                  <a:pt x="2848" y="0"/>
                </a:lnTo>
                <a:lnTo>
                  <a:pt x="2900" y="2"/>
                </a:lnTo>
                <a:lnTo>
                  <a:pt x="2950" y="11"/>
                </a:lnTo>
                <a:lnTo>
                  <a:pt x="2998" y="26"/>
                </a:lnTo>
                <a:lnTo>
                  <a:pt x="3043" y="46"/>
                </a:lnTo>
                <a:lnTo>
                  <a:pt x="3085" y="71"/>
                </a:lnTo>
                <a:lnTo>
                  <a:pt x="3125" y="100"/>
                </a:lnTo>
                <a:lnTo>
                  <a:pt x="3162" y="133"/>
                </a:lnTo>
                <a:lnTo>
                  <a:pt x="3195" y="171"/>
                </a:lnTo>
                <a:lnTo>
                  <a:pt x="3223" y="213"/>
                </a:lnTo>
                <a:lnTo>
                  <a:pt x="3247" y="257"/>
                </a:lnTo>
                <a:lnTo>
                  <a:pt x="3266" y="304"/>
                </a:lnTo>
                <a:lnTo>
                  <a:pt x="3280" y="354"/>
                </a:lnTo>
                <a:lnTo>
                  <a:pt x="3289" y="405"/>
                </a:lnTo>
                <a:lnTo>
                  <a:pt x="3293" y="459"/>
                </a:lnTo>
                <a:lnTo>
                  <a:pt x="3289" y="513"/>
                </a:lnTo>
                <a:lnTo>
                  <a:pt x="3280" y="564"/>
                </a:lnTo>
                <a:lnTo>
                  <a:pt x="3266" y="614"/>
                </a:lnTo>
                <a:lnTo>
                  <a:pt x="3247" y="661"/>
                </a:lnTo>
                <a:lnTo>
                  <a:pt x="3223" y="705"/>
                </a:lnTo>
                <a:lnTo>
                  <a:pt x="3195" y="747"/>
                </a:lnTo>
                <a:lnTo>
                  <a:pt x="3162" y="784"/>
                </a:lnTo>
                <a:lnTo>
                  <a:pt x="3125" y="818"/>
                </a:lnTo>
                <a:lnTo>
                  <a:pt x="3085" y="847"/>
                </a:lnTo>
                <a:lnTo>
                  <a:pt x="3043" y="872"/>
                </a:lnTo>
                <a:lnTo>
                  <a:pt x="2998" y="892"/>
                </a:lnTo>
                <a:lnTo>
                  <a:pt x="2950" y="906"/>
                </a:lnTo>
                <a:lnTo>
                  <a:pt x="2900" y="916"/>
                </a:lnTo>
                <a:lnTo>
                  <a:pt x="2848" y="919"/>
                </a:lnTo>
                <a:lnTo>
                  <a:pt x="445" y="919"/>
                </a:lnTo>
                <a:lnTo>
                  <a:pt x="393" y="916"/>
                </a:lnTo>
                <a:lnTo>
                  <a:pt x="343" y="906"/>
                </a:lnTo>
                <a:lnTo>
                  <a:pt x="295" y="892"/>
                </a:lnTo>
                <a:lnTo>
                  <a:pt x="249" y="872"/>
                </a:lnTo>
                <a:lnTo>
                  <a:pt x="206" y="847"/>
                </a:lnTo>
                <a:lnTo>
                  <a:pt x="166" y="818"/>
                </a:lnTo>
                <a:lnTo>
                  <a:pt x="131" y="784"/>
                </a:lnTo>
                <a:lnTo>
                  <a:pt x="98" y="747"/>
                </a:lnTo>
                <a:lnTo>
                  <a:pt x="69" y="705"/>
                </a:lnTo>
                <a:lnTo>
                  <a:pt x="45" y="661"/>
                </a:lnTo>
                <a:lnTo>
                  <a:pt x="26" y="614"/>
                </a:lnTo>
                <a:lnTo>
                  <a:pt x="12" y="564"/>
                </a:lnTo>
                <a:lnTo>
                  <a:pt x="3" y="513"/>
                </a:lnTo>
                <a:lnTo>
                  <a:pt x="0" y="459"/>
                </a:lnTo>
                <a:lnTo>
                  <a:pt x="3" y="405"/>
                </a:lnTo>
                <a:lnTo>
                  <a:pt x="12" y="354"/>
                </a:lnTo>
                <a:lnTo>
                  <a:pt x="26" y="304"/>
                </a:lnTo>
                <a:lnTo>
                  <a:pt x="45" y="257"/>
                </a:lnTo>
                <a:lnTo>
                  <a:pt x="69" y="213"/>
                </a:lnTo>
                <a:lnTo>
                  <a:pt x="98" y="171"/>
                </a:lnTo>
                <a:lnTo>
                  <a:pt x="131" y="133"/>
                </a:lnTo>
                <a:lnTo>
                  <a:pt x="166" y="100"/>
                </a:lnTo>
                <a:lnTo>
                  <a:pt x="206" y="71"/>
                </a:lnTo>
                <a:lnTo>
                  <a:pt x="249" y="46"/>
                </a:lnTo>
                <a:lnTo>
                  <a:pt x="295" y="26"/>
                </a:lnTo>
                <a:lnTo>
                  <a:pt x="343" y="11"/>
                </a:lnTo>
                <a:lnTo>
                  <a:pt x="393" y="2"/>
                </a:lnTo>
                <a:lnTo>
                  <a:pt x="44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52" name="Group 232"/>
          <p:cNvGrpSpPr/>
          <p:nvPr/>
        </p:nvGrpSpPr>
        <p:grpSpPr>
          <a:xfrm>
            <a:off x="3717819" y="5379245"/>
            <a:ext cx="547687" cy="271463"/>
            <a:chOff x="8199438" y="2063751"/>
            <a:chExt cx="547687" cy="271463"/>
          </a:xfrm>
          <a:solidFill>
            <a:srgbClr val="000000"/>
          </a:solidFill>
        </p:grpSpPr>
        <p:sp>
          <p:nvSpPr>
            <p:cNvPr id="353" name="Freeform 35"/>
            <p:cNvSpPr>
              <a:spLocks noEditPoints="1"/>
            </p:cNvSpPr>
            <p:nvPr/>
          </p:nvSpPr>
          <p:spPr bwMode="auto">
            <a:xfrm>
              <a:off x="8328025" y="2163763"/>
              <a:ext cx="73025" cy="71438"/>
            </a:xfrm>
            <a:custGeom>
              <a:avLst/>
              <a:gdLst>
                <a:gd name="T0" fmla="*/ 204 w 460"/>
                <a:gd name="T1" fmla="*/ 117 h 456"/>
                <a:gd name="T2" fmla="*/ 158 w 460"/>
                <a:gd name="T3" fmla="*/ 139 h 456"/>
                <a:gd name="T4" fmla="*/ 127 w 460"/>
                <a:gd name="T5" fmla="*/ 178 h 456"/>
                <a:gd name="T6" fmla="*/ 115 w 460"/>
                <a:gd name="T7" fmla="*/ 228 h 456"/>
                <a:gd name="T8" fmla="*/ 127 w 460"/>
                <a:gd name="T9" fmla="*/ 279 h 456"/>
                <a:gd name="T10" fmla="*/ 158 w 460"/>
                <a:gd name="T11" fmla="*/ 317 h 456"/>
                <a:gd name="T12" fmla="*/ 204 w 460"/>
                <a:gd name="T13" fmla="*/ 340 h 456"/>
                <a:gd name="T14" fmla="*/ 256 w 460"/>
                <a:gd name="T15" fmla="*/ 340 h 456"/>
                <a:gd name="T16" fmla="*/ 302 w 460"/>
                <a:gd name="T17" fmla="*/ 317 h 456"/>
                <a:gd name="T18" fmla="*/ 334 w 460"/>
                <a:gd name="T19" fmla="*/ 279 h 456"/>
                <a:gd name="T20" fmla="*/ 345 w 460"/>
                <a:gd name="T21" fmla="*/ 228 h 456"/>
                <a:gd name="T22" fmla="*/ 334 w 460"/>
                <a:gd name="T23" fmla="*/ 178 h 456"/>
                <a:gd name="T24" fmla="*/ 302 w 460"/>
                <a:gd name="T25" fmla="*/ 139 h 456"/>
                <a:gd name="T26" fmla="*/ 256 w 460"/>
                <a:gd name="T27" fmla="*/ 117 h 456"/>
                <a:gd name="T28" fmla="*/ 230 w 460"/>
                <a:gd name="T29" fmla="*/ 0 h 456"/>
                <a:gd name="T30" fmla="*/ 302 w 460"/>
                <a:gd name="T31" fmla="*/ 13 h 456"/>
                <a:gd name="T32" fmla="*/ 366 w 460"/>
                <a:gd name="T33" fmla="*/ 45 h 456"/>
                <a:gd name="T34" fmla="*/ 416 w 460"/>
                <a:gd name="T35" fmla="*/ 95 h 456"/>
                <a:gd name="T36" fmla="*/ 449 w 460"/>
                <a:gd name="T37" fmla="*/ 157 h 456"/>
                <a:gd name="T38" fmla="*/ 460 w 460"/>
                <a:gd name="T39" fmla="*/ 228 h 456"/>
                <a:gd name="T40" fmla="*/ 449 w 460"/>
                <a:gd name="T41" fmla="*/ 301 h 456"/>
                <a:gd name="T42" fmla="*/ 416 w 460"/>
                <a:gd name="T43" fmla="*/ 363 h 456"/>
                <a:gd name="T44" fmla="*/ 366 w 460"/>
                <a:gd name="T45" fmla="*/ 413 h 456"/>
                <a:gd name="T46" fmla="*/ 302 w 460"/>
                <a:gd name="T47" fmla="*/ 445 h 456"/>
                <a:gd name="T48" fmla="*/ 230 w 460"/>
                <a:gd name="T49" fmla="*/ 456 h 456"/>
                <a:gd name="T50" fmla="*/ 157 w 460"/>
                <a:gd name="T51" fmla="*/ 445 h 456"/>
                <a:gd name="T52" fmla="*/ 94 w 460"/>
                <a:gd name="T53" fmla="*/ 413 h 456"/>
                <a:gd name="T54" fmla="*/ 44 w 460"/>
                <a:gd name="T55" fmla="*/ 363 h 456"/>
                <a:gd name="T56" fmla="*/ 12 w 460"/>
                <a:gd name="T57" fmla="*/ 301 h 456"/>
                <a:gd name="T58" fmla="*/ 0 w 460"/>
                <a:gd name="T59" fmla="*/ 228 h 456"/>
                <a:gd name="T60" fmla="*/ 12 w 460"/>
                <a:gd name="T61" fmla="*/ 157 h 456"/>
                <a:gd name="T62" fmla="*/ 44 w 460"/>
                <a:gd name="T63" fmla="*/ 95 h 456"/>
                <a:gd name="T64" fmla="*/ 94 w 460"/>
                <a:gd name="T65" fmla="*/ 45 h 456"/>
                <a:gd name="T66" fmla="*/ 157 w 460"/>
                <a:gd name="T67" fmla="*/ 13 h 456"/>
                <a:gd name="T68" fmla="*/ 230 w 460"/>
                <a:gd name="T6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0" h="456">
                  <a:moveTo>
                    <a:pt x="230" y="114"/>
                  </a:moveTo>
                  <a:lnTo>
                    <a:pt x="204" y="117"/>
                  </a:lnTo>
                  <a:lnTo>
                    <a:pt x="180" y="126"/>
                  </a:lnTo>
                  <a:lnTo>
                    <a:pt x="158" y="139"/>
                  </a:lnTo>
                  <a:lnTo>
                    <a:pt x="140" y="158"/>
                  </a:lnTo>
                  <a:lnTo>
                    <a:pt x="127" y="178"/>
                  </a:lnTo>
                  <a:lnTo>
                    <a:pt x="118" y="202"/>
                  </a:lnTo>
                  <a:lnTo>
                    <a:pt x="115" y="228"/>
                  </a:lnTo>
                  <a:lnTo>
                    <a:pt x="118" y="255"/>
                  </a:lnTo>
                  <a:lnTo>
                    <a:pt x="127" y="279"/>
                  </a:lnTo>
                  <a:lnTo>
                    <a:pt x="140" y="300"/>
                  </a:lnTo>
                  <a:lnTo>
                    <a:pt x="158" y="317"/>
                  </a:lnTo>
                  <a:lnTo>
                    <a:pt x="180" y="331"/>
                  </a:lnTo>
                  <a:lnTo>
                    <a:pt x="204" y="340"/>
                  </a:lnTo>
                  <a:lnTo>
                    <a:pt x="230" y="342"/>
                  </a:lnTo>
                  <a:lnTo>
                    <a:pt x="256" y="340"/>
                  </a:lnTo>
                  <a:lnTo>
                    <a:pt x="280" y="331"/>
                  </a:lnTo>
                  <a:lnTo>
                    <a:pt x="302" y="317"/>
                  </a:lnTo>
                  <a:lnTo>
                    <a:pt x="320" y="300"/>
                  </a:lnTo>
                  <a:lnTo>
                    <a:pt x="334" y="279"/>
                  </a:lnTo>
                  <a:lnTo>
                    <a:pt x="342" y="255"/>
                  </a:lnTo>
                  <a:lnTo>
                    <a:pt x="345" y="228"/>
                  </a:lnTo>
                  <a:lnTo>
                    <a:pt x="342" y="202"/>
                  </a:lnTo>
                  <a:lnTo>
                    <a:pt x="334" y="178"/>
                  </a:lnTo>
                  <a:lnTo>
                    <a:pt x="320" y="158"/>
                  </a:lnTo>
                  <a:lnTo>
                    <a:pt x="302" y="139"/>
                  </a:lnTo>
                  <a:lnTo>
                    <a:pt x="280" y="126"/>
                  </a:lnTo>
                  <a:lnTo>
                    <a:pt x="256" y="117"/>
                  </a:lnTo>
                  <a:lnTo>
                    <a:pt x="230" y="114"/>
                  </a:lnTo>
                  <a:close/>
                  <a:moveTo>
                    <a:pt x="230" y="0"/>
                  </a:moveTo>
                  <a:lnTo>
                    <a:pt x="268" y="3"/>
                  </a:lnTo>
                  <a:lnTo>
                    <a:pt x="302" y="13"/>
                  </a:lnTo>
                  <a:lnTo>
                    <a:pt x="336" y="26"/>
                  </a:lnTo>
                  <a:lnTo>
                    <a:pt x="366" y="45"/>
                  </a:lnTo>
                  <a:lnTo>
                    <a:pt x="393" y="68"/>
                  </a:lnTo>
                  <a:lnTo>
                    <a:pt x="416" y="95"/>
                  </a:lnTo>
                  <a:lnTo>
                    <a:pt x="435" y="124"/>
                  </a:lnTo>
                  <a:lnTo>
                    <a:pt x="449" y="157"/>
                  </a:lnTo>
                  <a:lnTo>
                    <a:pt x="457" y="192"/>
                  </a:lnTo>
                  <a:lnTo>
                    <a:pt x="460" y="228"/>
                  </a:lnTo>
                  <a:lnTo>
                    <a:pt x="457" y="266"/>
                  </a:lnTo>
                  <a:lnTo>
                    <a:pt x="449" y="301"/>
                  </a:lnTo>
                  <a:lnTo>
                    <a:pt x="435" y="333"/>
                  </a:lnTo>
                  <a:lnTo>
                    <a:pt x="416" y="363"/>
                  </a:lnTo>
                  <a:lnTo>
                    <a:pt x="393" y="390"/>
                  </a:lnTo>
                  <a:lnTo>
                    <a:pt x="366" y="413"/>
                  </a:lnTo>
                  <a:lnTo>
                    <a:pt x="336" y="431"/>
                  </a:lnTo>
                  <a:lnTo>
                    <a:pt x="302" y="445"/>
                  </a:lnTo>
                  <a:lnTo>
                    <a:pt x="268" y="453"/>
                  </a:lnTo>
                  <a:lnTo>
                    <a:pt x="230" y="456"/>
                  </a:lnTo>
                  <a:lnTo>
                    <a:pt x="192" y="453"/>
                  </a:lnTo>
                  <a:lnTo>
                    <a:pt x="157" y="445"/>
                  </a:lnTo>
                  <a:lnTo>
                    <a:pt x="124" y="431"/>
                  </a:lnTo>
                  <a:lnTo>
                    <a:pt x="94" y="413"/>
                  </a:lnTo>
                  <a:lnTo>
                    <a:pt x="67" y="390"/>
                  </a:lnTo>
                  <a:lnTo>
                    <a:pt x="44" y="363"/>
                  </a:lnTo>
                  <a:lnTo>
                    <a:pt x="26" y="333"/>
                  </a:lnTo>
                  <a:lnTo>
                    <a:pt x="12" y="301"/>
                  </a:lnTo>
                  <a:lnTo>
                    <a:pt x="3" y="266"/>
                  </a:lnTo>
                  <a:lnTo>
                    <a:pt x="0" y="228"/>
                  </a:lnTo>
                  <a:lnTo>
                    <a:pt x="3" y="192"/>
                  </a:lnTo>
                  <a:lnTo>
                    <a:pt x="12" y="157"/>
                  </a:lnTo>
                  <a:lnTo>
                    <a:pt x="26" y="124"/>
                  </a:lnTo>
                  <a:lnTo>
                    <a:pt x="44" y="95"/>
                  </a:lnTo>
                  <a:lnTo>
                    <a:pt x="67" y="68"/>
                  </a:lnTo>
                  <a:lnTo>
                    <a:pt x="94" y="45"/>
                  </a:lnTo>
                  <a:lnTo>
                    <a:pt x="124" y="26"/>
                  </a:lnTo>
                  <a:lnTo>
                    <a:pt x="157" y="13"/>
                  </a:lnTo>
                  <a:lnTo>
                    <a:pt x="192" y="3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36"/>
            <p:cNvSpPr>
              <a:spLocks noEditPoints="1"/>
            </p:cNvSpPr>
            <p:nvPr/>
          </p:nvSpPr>
          <p:spPr bwMode="auto">
            <a:xfrm>
              <a:off x="8437563" y="2163763"/>
              <a:ext cx="73025" cy="71438"/>
            </a:xfrm>
            <a:custGeom>
              <a:avLst/>
              <a:gdLst>
                <a:gd name="T0" fmla="*/ 204 w 460"/>
                <a:gd name="T1" fmla="*/ 117 h 456"/>
                <a:gd name="T2" fmla="*/ 158 w 460"/>
                <a:gd name="T3" fmla="*/ 139 h 456"/>
                <a:gd name="T4" fmla="*/ 127 w 460"/>
                <a:gd name="T5" fmla="*/ 178 h 456"/>
                <a:gd name="T6" fmla="*/ 115 w 460"/>
                <a:gd name="T7" fmla="*/ 228 h 456"/>
                <a:gd name="T8" fmla="*/ 127 w 460"/>
                <a:gd name="T9" fmla="*/ 279 h 456"/>
                <a:gd name="T10" fmla="*/ 158 w 460"/>
                <a:gd name="T11" fmla="*/ 317 h 456"/>
                <a:gd name="T12" fmla="*/ 204 w 460"/>
                <a:gd name="T13" fmla="*/ 340 h 456"/>
                <a:gd name="T14" fmla="*/ 256 w 460"/>
                <a:gd name="T15" fmla="*/ 340 h 456"/>
                <a:gd name="T16" fmla="*/ 302 w 460"/>
                <a:gd name="T17" fmla="*/ 317 h 456"/>
                <a:gd name="T18" fmla="*/ 334 w 460"/>
                <a:gd name="T19" fmla="*/ 279 h 456"/>
                <a:gd name="T20" fmla="*/ 345 w 460"/>
                <a:gd name="T21" fmla="*/ 228 h 456"/>
                <a:gd name="T22" fmla="*/ 334 w 460"/>
                <a:gd name="T23" fmla="*/ 178 h 456"/>
                <a:gd name="T24" fmla="*/ 302 w 460"/>
                <a:gd name="T25" fmla="*/ 139 h 456"/>
                <a:gd name="T26" fmla="*/ 256 w 460"/>
                <a:gd name="T27" fmla="*/ 117 h 456"/>
                <a:gd name="T28" fmla="*/ 230 w 460"/>
                <a:gd name="T29" fmla="*/ 0 h 456"/>
                <a:gd name="T30" fmla="*/ 302 w 460"/>
                <a:gd name="T31" fmla="*/ 13 h 456"/>
                <a:gd name="T32" fmla="*/ 366 w 460"/>
                <a:gd name="T33" fmla="*/ 45 h 456"/>
                <a:gd name="T34" fmla="*/ 415 w 460"/>
                <a:gd name="T35" fmla="*/ 95 h 456"/>
                <a:gd name="T36" fmla="*/ 449 w 460"/>
                <a:gd name="T37" fmla="*/ 157 h 456"/>
                <a:gd name="T38" fmla="*/ 460 w 460"/>
                <a:gd name="T39" fmla="*/ 228 h 456"/>
                <a:gd name="T40" fmla="*/ 449 w 460"/>
                <a:gd name="T41" fmla="*/ 301 h 456"/>
                <a:gd name="T42" fmla="*/ 415 w 460"/>
                <a:gd name="T43" fmla="*/ 363 h 456"/>
                <a:gd name="T44" fmla="*/ 366 w 460"/>
                <a:gd name="T45" fmla="*/ 413 h 456"/>
                <a:gd name="T46" fmla="*/ 302 w 460"/>
                <a:gd name="T47" fmla="*/ 445 h 456"/>
                <a:gd name="T48" fmla="*/ 230 w 460"/>
                <a:gd name="T49" fmla="*/ 456 h 456"/>
                <a:gd name="T50" fmla="*/ 158 w 460"/>
                <a:gd name="T51" fmla="*/ 445 h 456"/>
                <a:gd name="T52" fmla="*/ 94 w 460"/>
                <a:gd name="T53" fmla="*/ 413 h 456"/>
                <a:gd name="T54" fmla="*/ 45 w 460"/>
                <a:gd name="T55" fmla="*/ 363 h 456"/>
                <a:gd name="T56" fmla="*/ 12 w 460"/>
                <a:gd name="T57" fmla="*/ 301 h 456"/>
                <a:gd name="T58" fmla="*/ 0 w 460"/>
                <a:gd name="T59" fmla="*/ 228 h 456"/>
                <a:gd name="T60" fmla="*/ 12 w 460"/>
                <a:gd name="T61" fmla="*/ 157 h 456"/>
                <a:gd name="T62" fmla="*/ 45 w 460"/>
                <a:gd name="T63" fmla="*/ 95 h 456"/>
                <a:gd name="T64" fmla="*/ 94 w 460"/>
                <a:gd name="T65" fmla="*/ 45 h 456"/>
                <a:gd name="T66" fmla="*/ 158 w 460"/>
                <a:gd name="T67" fmla="*/ 13 h 456"/>
                <a:gd name="T68" fmla="*/ 230 w 460"/>
                <a:gd name="T6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0" h="456">
                  <a:moveTo>
                    <a:pt x="230" y="114"/>
                  </a:moveTo>
                  <a:lnTo>
                    <a:pt x="204" y="117"/>
                  </a:lnTo>
                  <a:lnTo>
                    <a:pt x="180" y="126"/>
                  </a:lnTo>
                  <a:lnTo>
                    <a:pt x="158" y="139"/>
                  </a:lnTo>
                  <a:lnTo>
                    <a:pt x="140" y="158"/>
                  </a:lnTo>
                  <a:lnTo>
                    <a:pt x="127" y="178"/>
                  </a:lnTo>
                  <a:lnTo>
                    <a:pt x="118" y="202"/>
                  </a:lnTo>
                  <a:lnTo>
                    <a:pt x="115" y="228"/>
                  </a:lnTo>
                  <a:lnTo>
                    <a:pt x="118" y="255"/>
                  </a:lnTo>
                  <a:lnTo>
                    <a:pt x="127" y="279"/>
                  </a:lnTo>
                  <a:lnTo>
                    <a:pt x="140" y="300"/>
                  </a:lnTo>
                  <a:lnTo>
                    <a:pt x="158" y="317"/>
                  </a:lnTo>
                  <a:lnTo>
                    <a:pt x="180" y="331"/>
                  </a:lnTo>
                  <a:lnTo>
                    <a:pt x="204" y="340"/>
                  </a:lnTo>
                  <a:lnTo>
                    <a:pt x="230" y="342"/>
                  </a:lnTo>
                  <a:lnTo>
                    <a:pt x="256" y="340"/>
                  </a:lnTo>
                  <a:lnTo>
                    <a:pt x="280" y="331"/>
                  </a:lnTo>
                  <a:lnTo>
                    <a:pt x="302" y="317"/>
                  </a:lnTo>
                  <a:lnTo>
                    <a:pt x="320" y="300"/>
                  </a:lnTo>
                  <a:lnTo>
                    <a:pt x="334" y="279"/>
                  </a:lnTo>
                  <a:lnTo>
                    <a:pt x="342" y="255"/>
                  </a:lnTo>
                  <a:lnTo>
                    <a:pt x="345" y="228"/>
                  </a:lnTo>
                  <a:lnTo>
                    <a:pt x="342" y="202"/>
                  </a:lnTo>
                  <a:lnTo>
                    <a:pt x="334" y="178"/>
                  </a:lnTo>
                  <a:lnTo>
                    <a:pt x="320" y="158"/>
                  </a:lnTo>
                  <a:lnTo>
                    <a:pt x="302" y="139"/>
                  </a:lnTo>
                  <a:lnTo>
                    <a:pt x="280" y="126"/>
                  </a:lnTo>
                  <a:lnTo>
                    <a:pt x="256" y="117"/>
                  </a:lnTo>
                  <a:lnTo>
                    <a:pt x="230" y="114"/>
                  </a:lnTo>
                  <a:close/>
                  <a:moveTo>
                    <a:pt x="230" y="0"/>
                  </a:moveTo>
                  <a:lnTo>
                    <a:pt x="268" y="3"/>
                  </a:lnTo>
                  <a:lnTo>
                    <a:pt x="302" y="13"/>
                  </a:lnTo>
                  <a:lnTo>
                    <a:pt x="336" y="26"/>
                  </a:lnTo>
                  <a:lnTo>
                    <a:pt x="366" y="45"/>
                  </a:lnTo>
                  <a:lnTo>
                    <a:pt x="392" y="68"/>
                  </a:lnTo>
                  <a:lnTo>
                    <a:pt x="415" y="95"/>
                  </a:lnTo>
                  <a:lnTo>
                    <a:pt x="434" y="124"/>
                  </a:lnTo>
                  <a:lnTo>
                    <a:pt x="449" y="157"/>
                  </a:lnTo>
                  <a:lnTo>
                    <a:pt x="457" y="192"/>
                  </a:lnTo>
                  <a:lnTo>
                    <a:pt x="460" y="228"/>
                  </a:lnTo>
                  <a:lnTo>
                    <a:pt x="457" y="266"/>
                  </a:lnTo>
                  <a:lnTo>
                    <a:pt x="449" y="301"/>
                  </a:lnTo>
                  <a:lnTo>
                    <a:pt x="434" y="333"/>
                  </a:lnTo>
                  <a:lnTo>
                    <a:pt x="415" y="363"/>
                  </a:lnTo>
                  <a:lnTo>
                    <a:pt x="392" y="390"/>
                  </a:lnTo>
                  <a:lnTo>
                    <a:pt x="366" y="413"/>
                  </a:lnTo>
                  <a:lnTo>
                    <a:pt x="336" y="431"/>
                  </a:lnTo>
                  <a:lnTo>
                    <a:pt x="302" y="445"/>
                  </a:lnTo>
                  <a:lnTo>
                    <a:pt x="268" y="453"/>
                  </a:lnTo>
                  <a:lnTo>
                    <a:pt x="230" y="456"/>
                  </a:lnTo>
                  <a:lnTo>
                    <a:pt x="192" y="453"/>
                  </a:lnTo>
                  <a:lnTo>
                    <a:pt x="158" y="445"/>
                  </a:lnTo>
                  <a:lnTo>
                    <a:pt x="124" y="431"/>
                  </a:lnTo>
                  <a:lnTo>
                    <a:pt x="94" y="413"/>
                  </a:lnTo>
                  <a:lnTo>
                    <a:pt x="68" y="390"/>
                  </a:lnTo>
                  <a:lnTo>
                    <a:pt x="45" y="363"/>
                  </a:lnTo>
                  <a:lnTo>
                    <a:pt x="26" y="333"/>
                  </a:lnTo>
                  <a:lnTo>
                    <a:pt x="12" y="301"/>
                  </a:lnTo>
                  <a:lnTo>
                    <a:pt x="3" y="266"/>
                  </a:lnTo>
                  <a:lnTo>
                    <a:pt x="0" y="228"/>
                  </a:lnTo>
                  <a:lnTo>
                    <a:pt x="3" y="192"/>
                  </a:lnTo>
                  <a:lnTo>
                    <a:pt x="12" y="157"/>
                  </a:lnTo>
                  <a:lnTo>
                    <a:pt x="26" y="124"/>
                  </a:lnTo>
                  <a:lnTo>
                    <a:pt x="45" y="95"/>
                  </a:lnTo>
                  <a:lnTo>
                    <a:pt x="68" y="68"/>
                  </a:lnTo>
                  <a:lnTo>
                    <a:pt x="94" y="45"/>
                  </a:lnTo>
                  <a:lnTo>
                    <a:pt x="124" y="26"/>
                  </a:lnTo>
                  <a:lnTo>
                    <a:pt x="158" y="13"/>
                  </a:lnTo>
                  <a:lnTo>
                    <a:pt x="192" y="3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37"/>
            <p:cNvSpPr>
              <a:spLocks noEditPoints="1"/>
            </p:cNvSpPr>
            <p:nvPr/>
          </p:nvSpPr>
          <p:spPr bwMode="auto">
            <a:xfrm>
              <a:off x="8547100" y="2163763"/>
              <a:ext cx="73025" cy="71438"/>
            </a:xfrm>
            <a:custGeom>
              <a:avLst/>
              <a:gdLst>
                <a:gd name="T0" fmla="*/ 204 w 460"/>
                <a:gd name="T1" fmla="*/ 117 h 456"/>
                <a:gd name="T2" fmla="*/ 158 w 460"/>
                <a:gd name="T3" fmla="*/ 139 h 456"/>
                <a:gd name="T4" fmla="*/ 127 w 460"/>
                <a:gd name="T5" fmla="*/ 178 h 456"/>
                <a:gd name="T6" fmla="*/ 115 w 460"/>
                <a:gd name="T7" fmla="*/ 228 h 456"/>
                <a:gd name="T8" fmla="*/ 127 w 460"/>
                <a:gd name="T9" fmla="*/ 279 h 456"/>
                <a:gd name="T10" fmla="*/ 158 w 460"/>
                <a:gd name="T11" fmla="*/ 317 h 456"/>
                <a:gd name="T12" fmla="*/ 204 w 460"/>
                <a:gd name="T13" fmla="*/ 340 h 456"/>
                <a:gd name="T14" fmla="*/ 256 w 460"/>
                <a:gd name="T15" fmla="*/ 340 h 456"/>
                <a:gd name="T16" fmla="*/ 302 w 460"/>
                <a:gd name="T17" fmla="*/ 317 h 456"/>
                <a:gd name="T18" fmla="*/ 334 w 460"/>
                <a:gd name="T19" fmla="*/ 279 h 456"/>
                <a:gd name="T20" fmla="*/ 345 w 460"/>
                <a:gd name="T21" fmla="*/ 228 h 456"/>
                <a:gd name="T22" fmla="*/ 334 w 460"/>
                <a:gd name="T23" fmla="*/ 178 h 456"/>
                <a:gd name="T24" fmla="*/ 302 w 460"/>
                <a:gd name="T25" fmla="*/ 139 h 456"/>
                <a:gd name="T26" fmla="*/ 256 w 460"/>
                <a:gd name="T27" fmla="*/ 117 h 456"/>
                <a:gd name="T28" fmla="*/ 230 w 460"/>
                <a:gd name="T29" fmla="*/ 0 h 456"/>
                <a:gd name="T30" fmla="*/ 303 w 460"/>
                <a:gd name="T31" fmla="*/ 13 h 456"/>
                <a:gd name="T32" fmla="*/ 366 w 460"/>
                <a:gd name="T33" fmla="*/ 45 h 456"/>
                <a:gd name="T34" fmla="*/ 416 w 460"/>
                <a:gd name="T35" fmla="*/ 95 h 456"/>
                <a:gd name="T36" fmla="*/ 449 w 460"/>
                <a:gd name="T37" fmla="*/ 157 h 456"/>
                <a:gd name="T38" fmla="*/ 460 w 460"/>
                <a:gd name="T39" fmla="*/ 228 h 456"/>
                <a:gd name="T40" fmla="*/ 449 w 460"/>
                <a:gd name="T41" fmla="*/ 301 h 456"/>
                <a:gd name="T42" fmla="*/ 416 w 460"/>
                <a:gd name="T43" fmla="*/ 363 h 456"/>
                <a:gd name="T44" fmla="*/ 366 w 460"/>
                <a:gd name="T45" fmla="*/ 413 h 456"/>
                <a:gd name="T46" fmla="*/ 303 w 460"/>
                <a:gd name="T47" fmla="*/ 445 h 456"/>
                <a:gd name="T48" fmla="*/ 230 w 460"/>
                <a:gd name="T49" fmla="*/ 456 h 456"/>
                <a:gd name="T50" fmla="*/ 158 w 460"/>
                <a:gd name="T51" fmla="*/ 445 h 456"/>
                <a:gd name="T52" fmla="*/ 94 w 460"/>
                <a:gd name="T53" fmla="*/ 413 h 456"/>
                <a:gd name="T54" fmla="*/ 44 w 460"/>
                <a:gd name="T55" fmla="*/ 363 h 456"/>
                <a:gd name="T56" fmla="*/ 12 w 460"/>
                <a:gd name="T57" fmla="*/ 301 h 456"/>
                <a:gd name="T58" fmla="*/ 0 w 460"/>
                <a:gd name="T59" fmla="*/ 228 h 456"/>
                <a:gd name="T60" fmla="*/ 12 w 460"/>
                <a:gd name="T61" fmla="*/ 157 h 456"/>
                <a:gd name="T62" fmla="*/ 44 w 460"/>
                <a:gd name="T63" fmla="*/ 95 h 456"/>
                <a:gd name="T64" fmla="*/ 94 w 460"/>
                <a:gd name="T65" fmla="*/ 45 h 456"/>
                <a:gd name="T66" fmla="*/ 158 w 460"/>
                <a:gd name="T67" fmla="*/ 13 h 456"/>
                <a:gd name="T68" fmla="*/ 230 w 460"/>
                <a:gd name="T6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0" h="456">
                  <a:moveTo>
                    <a:pt x="230" y="114"/>
                  </a:moveTo>
                  <a:lnTo>
                    <a:pt x="204" y="117"/>
                  </a:lnTo>
                  <a:lnTo>
                    <a:pt x="180" y="126"/>
                  </a:lnTo>
                  <a:lnTo>
                    <a:pt x="158" y="139"/>
                  </a:lnTo>
                  <a:lnTo>
                    <a:pt x="140" y="158"/>
                  </a:lnTo>
                  <a:lnTo>
                    <a:pt x="127" y="178"/>
                  </a:lnTo>
                  <a:lnTo>
                    <a:pt x="118" y="202"/>
                  </a:lnTo>
                  <a:lnTo>
                    <a:pt x="115" y="228"/>
                  </a:lnTo>
                  <a:lnTo>
                    <a:pt x="118" y="255"/>
                  </a:lnTo>
                  <a:lnTo>
                    <a:pt x="127" y="279"/>
                  </a:lnTo>
                  <a:lnTo>
                    <a:pt x="140" y="300"/>
                  </a:lnTo>
                  <a:lnTo>
                    <a:pt x="158" y="317"/>
                  </a:lnTo>
                  <a:lnTo>
                    <a:pt x="180" y="331"/>
                  </a:lnTo>
                  <a:lnTo>
                    <a:pt x="204" y="340"/>
                  </a:lnTo>
                  <a:lnTo>
                    <a:pt x="230" y="342"/>
                  </a:lnTo>
                  <a:lnTo>
                    <a:pt x="256" y="340"/>
                  </a:lnTo>
                  <a:lnTo>
                    <a:pt x="280" y="331"/>
                  </a:lnTo>
                  <a:lnTo>
                    <a:pt x="302" y="317"/>
                  </a:lnTo>
                  <a:lnTo>
                    <a:pt x="320" y="300"/>
                  </a:lnTo>
                  <a:lnTo>
                    <a:pt x="334" y="279"/>
                  </a:lnTo>
                  <a:lnTo>
                    <a:pt x="342" y="255"/>
                  </a:lnTo>
                  <a:lnTo>
                    <a:pt x="345" y="228"/>
                  </a:lnTo>
                  <a:lnTo>
                    <a:pt x="342" y="202"/>
                  </a:lnTo>
                  <a:lnTo>
                    <a:pt x="334" y="178"/>
                  </a:lnTo>
                  <a:lnTo>
                    <a:pt x="320" y="158"/>
                  </a:lnTo>
                  <a:lnTo>
                    <a:pt x="302" y="139"/>
                  </a:lnTo>
                  <a:lnTo>
                    <a:pt x="280" y="126"/>
                  </a:lnTo>
                  <a:lnTo>
                    <a:pt x="256" y="117"/>
                  </a:lnTo>
                  <a:lnTo>
                    <a:pt x="230" y="114"/>
                  </a:lnTo>
                  <a:close/>
                  <a:moveTo>
                    <a:pt x="230" y="0"/>
                  </a:moveTo>
                  <a:lnTo>
                    <a:pt x="268" y="3"/>
                  </a:lnTo>
                  <a:lnTo>
                    <a:pt x="303" y="13"/>
                  </a:lnTo>
                  <a:lnTo>
                    <a:pt x="336" y="26"/>
                  </a:lnTo>
                  <a:lnTo>
                    <a:pt x="366" y="45"/>
                  </a:lnTo>
                  <a:lnTo>
                    <a:pt x="393" y="68"/>
                  </a:lnTo>
                  <a:lnTo>
                    <a:pt x="416" y="95"/>
                  </a:lnTo>
                  <a:lnTo>
                    <a:pt x="434" y="124"/>
                  </a:lnTo>
                  <a:lnTo>
                    <a:pt x="449" y="157"/>
                  </a:lnTo>
                  <a:lnTo>
                    <a:pt x="457" y="192"/>
                  </a:lnTo>
                  <a:lnTo>
                    <a:pt x="460" y="228"/>
                  </a:lnTo>
                  <a:lnTo>
                    <a:pt x="457" y="266"/>
                  </a:lnTo>
                  <a:lnTo>
                    <a:pt x="449" y="301"/>
                  </a:lnTo>
                  <a:lnTo>
                    <a:pt x="434" y="333"/>
                  </a:lnTo>
                  <a:lnTo>
                    <a:pt x="416" y="363"/>
                  </a:lnTo>
                  <a:lnTo>
                    <a:pt x="393" y="390"/>
                  </a:lnTo>
                  <a:lnTo>
                    <a:pt x="366" y="413"/>
                  </a:lnTo>
                  <a:lnTo>
                    <a:pt x="336" y="431"/>
                  </a:lnTo>
                  <a:lnTo>
                    <a:pt x="303" y="445"/>
                  </a:lnTo>
                  <a:lnTo>
                    <a:pt x="268" y="453"/>
                  </a:lnTo>
                  <a:lnTo>
                    <a:pt x="230" y="456"/>
                  </a:lnTo>
                  <a:lnTo>
                    <a:pt x="192" y="453"/>
                  </a:lnTo>
                  <a:lnTo>
                    <a:pt x="158" y="445"/>
                  </a:lnTo>
                  <a:lnTo>
                    <a:pt x="124" y="431"/>
                  </a:lnTo>
                  <a:lnTo>
                    <a:pt x="94" y="413"/>
                  </a:lnTo>
                  <a:lnTo>
                    <a:pt x="67" y="390"/>
                  </a:lnTo>
                  <a:lnTo>
                    <a:pt x="44" y="363"/>
                  </a:lnTo>
                  <a:lnTo>
                    <a:pt x="25" y="333"/>
                  </a:lnTo>
                  <a:lnTo>
                    <a:pt x="12" y="301"/>
                  </a:lnTo>
                  <a:lnTo>
                    <a:pt x="3" y="266"/>
                  </a:lnTo>
                  <a:lnTo>
                    <a:pt x="0" y="228"/>
                  </a:lnTo>
                  <a:lnTo>
                    <a:pt x="3" y="192"/>
                  </a:lnTo>
                  <a:lnTo>
                    <a:pt x="12" y="157"/>
                  </a:lnTo>
                  <a:lnTo>
                    <a:pt x="25" y="124"/>
                  </a:lnTo>
                  <a:lnTo>
                    <a:pt x="44" y="95"/>
                  </a:lnTo>
                  <a:lnTo>
                    <a:pt x="67" y="68"/>
                  </a:lnTo>
                  <a:lnTo>
                    <a:pt x="94" y="45"/>
                  </a:lnTo>
                  <a:lnTo>
                    <a:pt x="124" y="26"/>
                  </a:lnTo>
                  <a:lnTo>
                    <a:pt x="158" y="13"/>
                  </a:lnTo>
                  <a:lnTo>
                    <a:pt x="192" y="3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38"/>
            <p:cNvSpPr>
              <a:spLocks/>
            </p:cNvSpPr>
            <p:nvPr/>
          </p:nvSpPr>
          <p:spPr bwMode="auto">
            <a:xfrm>
              <a:off x="8199438" y="2063751"/>
              <a:ext cx="146050" cy="271463"/>
            </a:xfrm>
            <a:custGeom>
              <a:avLst/>
              <a:gdLst>
                <a:gd name="T0" fmla="*/ 863 w 920"/>
                <a:gd name="T1" fmla="*/ 0 h 1710"/>
                <a:gd name="T2" fmla="*/ 877 w 920"/>
                <a:gd name="T3" fmla="*/ 3 h 1710"/>
                <a:gd name="T4" fmla="*/ 891 w 920"/>
                <a:gd name="T5" fmla="*/ 9 h 1710"/>
                <a:gd name="T6" fmla="*/ 903 w 920"/>
                <a:gd name="T7" fmla="*/ 17 h 1710"/>
                <a:gd name="T8" fmla="*/ 913 w 920"/>
                <a:gd name="T9" fmla="*/ 29 h 1710"/>
                <a:gd name="T10" fmla="*/ 918 w 920"/>
                <a:gd name="T11" fmla="*/ 43 h 1710"/>
                <a:gd name="T12" fmla="*/ 920 w 920"/>
                <a:gd name="T13" fmla="*/ 57 h 1710"/>
                <a:gd name="T14" fmla="*/ 918 w 920"/>
                <a:gd name="T15" fmla="*/ 72 h 1710"/>
                <a:gd name="T16" fmla="*/ 913 w 920"/>
                <a:gd name="T17" fmla="*/ 86 h 1710"/>
                <a:gd name="T18" fmla="*/ 903 w 920"/>
                <a:gd name="T19" fmla="*/ 98 h 1710"/>
                <a:gd name="T20" fmla="*/ 139 w 920"/>
                <a:gd name="T21" fmla="*/ 855 h 1710"/>
                <a:gd name="T22" fmla="*/ 903 w 920"/>
                <a:gd name="T23" fmla="*/ 1613 h 1710"/>
                <a:gd name="T24" fmla="*/ 913 w 920"/>
                <a:gd name="T25" fmla="*/ 1625 h 1710"/>
                <a:gd name="T26" fmla="*/ 918 w 920"/>
                <a:gd name="T27" fmla="*/ 1639 h 1710"/>
                <a:gd name="T28" fmla="*/ 920 w 920"/>
                <a:gd name="T29" fmla="*/ 1653 h 1710"/>
                <a:gd name="T30" fmla="*/ 918 w 920"/>
                <a:gd name="T31" fmla="*/ 1668 h 1710"/>
                <a:gd name="T32" fmla="*/ 913 w 920"/>
                <a:gd name="T33" fmla="*/ 1682 h 1710"/>
                <a:gd name="T34" fmla="*/ 903 w 920"/>
                <a:gd name="T35" fmla="*/ 1693 h 1710"/>
                <a:gd name="T36" fmla="*/ 891 w 920"/>
                <a:gd name="T37" fmla="*/ 1703 h 1710"/>
                <a:gd name="T38" fmla="*/ 877 w 920"/>
                <a:gd name="T39" fmla="*/ 1709 h 1710"/>
                <a:gd name="T40" fmla="*/ 863 w 920"/>
                <a:gd name="T41" fmla="*/ 1710 h 1710"/>
                <a:gd name="T42" fmla="*/ 848 w 920"/>
                <a:gd name="T43" fmla="*/ 1709 h 1710"/>
                <a:gd name="T44" fmla="*/ 834 w 920"/>
                <a:gd name="T45" fmla="*/ 1703 h 1710"/>
                <a:gd name="T46" fmla="*/ 822 w 920"/>
                <a:gd name="T47" fmla="*/ 1693 h 1710"/>
                <a:gd name="T48" fmla="*/ 17 w 920"/>
                <a:gd name="T49" fmla="*/ 896 h 1710"/>
                <a:gd name="T50" fmla="*/ 7 w 920"/>
                <a:gd name="T51" fmla="*/ 884 h 1710"/>
                <a:gd name="T52" fmla="*/ 2 w 920"/>
                <a:gd name="T53" fmla="*/ 870 h 1710"/>
                <a:gd name="T54" fmla="*/ 0 w 920"/>
                <a:gd name="T55" fmla="*/ 855 h 1710"/>
                <a:gd name="T56" fmla="*/ 2 w 920"/>
                <a:gd name="T57" fmla="*/ 841 h 1710"/>
                <a:gd name="T58" fmla="*/ 7 w 920"/>
                <a:gd name="T59" fmla="*/ 827 h 1710"/>
                <a:gd name="T60" fmla="*/ 17 w 920"/>
                <a:gd name="T61" fmla="*/ 815 h 1710"/>
                <a:gd name="T62" fmla="*/ 822 w 920"/>
                <a:gd name="T63" fmla="*/ 17 h 1710"/>
                <a:gd name="T64" fmla="*/ 834 w 920"/>
                <a:gd name="T65" fmla="*/ 9 h 1710"/>
                <a:gd name="T66" fmla="*/ 848 w 920"/>
                <a:gd name="T67" fmla="*/ 3 h 1710"/>
                <a:gd name="T68" fmla="*/ 863 w 920"/>
                <a:gd name="T69" fmla="*/ 0 h 1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20" h="1710">
                  <a:moveTo>
                    <a:pt x="863" y="0"/>
                  </a:moveTo>
                  <a:lnTo>
                    <a:pt x="877" y="3"/>
                  </a:lnTo>
                  <a:lnTo>
                    <a:pt x="891" y="9"/>
                  </a:lnTo>
                  <a:lnTo>
                    <a:pt x="903" y="17"/>
                  </a:lnTo>
                  <a:lnTo>
                    <a:pt x="913" y="29"/>
                  </a:lnTo>
                  <a:lnTo>
                    <a:pt x="918" y="43"/>
                  </a:lnTo>
                  <a:lnTo>
                    <a:pt x="920" y="57"/>
                  </a:lnTo>
                  <a:lnTo>
                    <a:pt x="918" y="72"/>
                  </a:lnTo>
                  <a:lnTo>
                    <a:pt x="913" y="86"/>
                  </a:lnTo>
                  <a:lnTo>
                    <a:pt x="903" y="98"/>
                  </a:lnTo>
                  <a:lnTo>
                    <a:pt x="139" y="855"/>
                  </a:lnTo>
                  <a:lnTo>
                    <a:pt x="903" y="1613"/>
                  </a:lnTo>
                  <a:lnTo>
                    <a:pt x="913" y="1625"/>
                  </a:lnTo>
                  <a:lnTo>
                    <a:pt x="918" y="1639"/>
                  </a:lnTo>
                  <a:lnTo>
                    <a:pt x="920" y="1653"/>
                  </a:lnTo>
                  <a:lnTo>
                    <a:pt x="918" y="1668"/>
                  </a:lnTo>
                  <a:lnTo>
                    <a:pt x="913" y="1682"/>
                  </a:lnTo>
                  <a:lnTo>
                    <a:pt x="903" y="1693"/>
                  </a:lnTo>
                  <a:lnTo>
                    <a:pt x="891" y="1703"/>
                  </a:lnTo>
                  <a:lnTo>
                    <a:pt x="877" y="1709"/>
                  </a:lnTo>
                  <a:lnTo>
                    <a:pt x="863" y="1710"/>
                  </a:lnTo>
                  <a:lnTo>
                    <a:pt x="848" y="1709"/>
                  </a:lnTo>
                  <a:lnTo>
                    <a:pt x="834" y="1703"/>
                  </a:lnTo>
                  <a:lnTo>
                    <a:pt x="822" y="1693"/>
                  </a:lnTo>
                  <a:lnTo>
                    <a:pt x="17" y="896"/>
                  </a:lnTo>
                  <a:lnTo>
                    <a:pt x="7" y="884"/>
                  </a:lnTo>
                  <a:lnTo>
                    <a:pt x="2" y="870"/>
                  </a:lnTo>
                  <a:lnTo>
                    <a:pt x="0" y="855"/>
                  </a:lnTo>
                  <a:lnTo>
                    <a:pt x="2" y="841"/>
                  </a:lnTo>
                  <a:lnTo>
                    <a:pt x="7" y="827"/>
                  </a:lnTo>
                  <a:lnTo>
                    <a:pt x="17" y="815"/>
                  </a:lnTo>
                  <a:lnTo>
                    <a:pt x="822" y="17"/>
                  </a:lnTo>
                  <a:lnTo>
                    <a:pt x="834" y="9"/>
                  </a:lnTo>
                  <a:lnTo>
                    <a:pt x="848" y="3"/>
                  </a:lnTo>
                  <a:lnTo>
                    <a:pt x="8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39"/>
            <p:cNvSpPr>
              <a:spLocks/>
            </p:cNvSpPr>
            <p:nvPr/>
          </p:nvSpPr>
          <p:spPr bwMode="auto">
            <a:xfrm>
              <a:off x="8601075" y="2063751"/>
              <a:ext cx="146050" cy="271463"/>
            </a:xfrm>
            <a:custGeom>
              <a:avLst/>
              <a:gdLst>
                <a:gd name="T0" fmla="*/ 58 w 920"/>
                <a:gd name="T1" fmla="*/ 0 h 1710"/>
                <a:gd name="T2" fmla="*/ 72 w 920"/>
                <a:gd name="T3" fmla="*/ 3 h 1710"/>
                <a:gd name="T4" fmla="*/ 86 w 920"/>
                <a:gd name="T5" fmla="*/ 9 h 1710"/>
                <a:gd name="T6" fmla="*/ 98 w 920"/>
                <a:gd name="T7" fmla="*/ 17 h 1710"/>
                <a:gd name="T8" fmla="*/ 903 w 920"/>
                <a:gd name="T9" fmla="*/ 815 h 1710"/>
                <a:gd name="T10" fmla="*/ 913 w 920"/>
                <a:gd name="T11" fmla="*/ 827 h 1710"/>
                <a:gd name="T12" fmla="*/ 918 w 920"/>
                <a:gd name="T13" fmla="*/ 841 h 1710"/>
                <a:gd name="T14" fmla="*/ 920 w 920"/>
                <a:gd name="T15" fmla="*/ 855 h 1710"/>
                <a:gd name="T16" fmla="*/ 918 w 920"/>
                <a:gd name="T17" fmla="*/ 870 h 1710"/>
                <a:gd name="T18" fmla="*/ 913 w 920"/>
                <a:gd name="T19" fmla="*/ 884 h 1710"/>
                <a:gd name="T20" fmla="*/ 903 w 920"/>
                <a:gd name="T21" fmla="*/ 896 h 1710"/>
                <a:gd name="T22" fmla="*/ 98 w 920"/>
                <a:gd name="T23" fmla="*/ 1693 h 1710"/>
                <a:gd name="T24" fmla="*/ 86 w 920"/>
                <a:gd name="T25" fmla="*/ 1703 h 1710"/>
                <a:gd name="T26" fmla="*/ 72 w 920"/>
                <a:gd name="T27" fmla="*/ 1709 h 1710"/>
                <a:gd name="T28" fmla="*/ 58 w 920"/>
                <a:gd name="T29" fmla="*/ 1710 h 1710"/>
                <a:gd name="T30" fmla="*/ 43 w 920"/>
                <a:gd name="T31" fmla="*/ 1709 h 1710"/>
                <a:gd name="T32" fmla="*/ 29 w 920"/>
                <a:gd name="T33" fmla="*/ 1703 h 1710"/>
                <a:gd name="T34" fmla="*/ 17 w 920"/>
                <a:gd name="T35" fmla="*/ 1693 h 1710"/>
                <a:gd name="T36" fmla="*/ 7 w 920"/>
                <a:gd name="T37" fmla="*/ 1682 h 1710"/>
                <a:gd name="T38" fmla="*/ 2 w 920"/>
                <a:gd name="T39" fmla="*/ 1668 h 1710"/>
                <a:gd name="T40" fmla="*/ 0 w 920"/>
                <a:gd name="T41" fmla="*/ 1653 h 1710"/>
                <a:gd name="T42" fmla="*/ 2 w 920"/>
                <a:gd name="T43" fmla="*/ 1639 h 1710"/>
                <a:gd name="T44" fmla="*/ 7 w 920"/>
                <a:gd name="T45" fmla="*/ 1625 h 1710"/>
                <a:gd name="T46" fmla="*/ 17 w 920"/>
                <a:gd name="T47" fmla="*/ 1613 h 1710"/>
                <a:gd name="T48" fmla="*/ 781 w 920"/>
                <a:gd name="T49" fmla="*/ 855 h 1710"/>
                <a:gd name="T50" fmla="*/ 17 w 920"/>
                <a:gd name="T51" fmla="*/ 98 h 1710"/>
                <a:gd name="T52" fmla="*/ 7 w 920"/>
                <a:gd name="T53" fmla="*/ 86 h 1710"/>
                <a:gd name="T54" fmla="*/ 2 w 920"/>
                <a:gd name="T55" fmla="*/ 72 h 1710"/>
                <a:gd name="T56" fmla="*/ 0 w 920"/>
                <a:gd name="T57" fmla="*/ 57 h 1710"/>
                <a:gd name="T58" fmla="*/ 2 w 920"/>
                <a:gd name="T59" fmla="*/ 43 h 1710"/>
                <a:gd name="T60" fmla="*/ 7 w 920"/>
                <a:gd name="T61" fmla="*/ 29 h 1710"/>
                <a:gd name="T62" fmla="*/ 17 w 920"/>
                <a:gd name="T63" fmla="*/ 17 h 1710"/>
                <a:gd name="T64" fmla="*/ 29 w 920"/>
                <a:gd name="T65" fmla="*/ 9 h 1710"/>
                <a:gd name="T66" fmla="*/ 43 w 920"/>
                <a:gd name="T67" fmla="*/ 3 h 1710"/>
                <a:gd name="T68" fmla="*/ 58 w 920"/>
                <a:gd name="T69" fmla="*/ 0 h 1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20" h="1710">
                  <a:moveTo>
                    <a:pt x="58" y="0"/>
                  </a:moveTo>
                  <a:lnTo>
                    <a:pt x="72" y="3"/>
                  </a:lnTo>
                  <a:lnTo>
                    <a:pt x="86" y="9"/>
                  </a:lnTo>
                  <a:lnTo>
                    <a:pt x="98" y="17"/>
                  </a:lnTo>
                  <a:lnTo>
                    <a:pt x="903" y="815"/>
                  </a:lnTo>
                  <a:lnTo>
                    <a:pt x="913" y="827"/>
                  </a:lnTo>
                  <a:lnTo>
                    <a:pt x="918" y="841"/>
                  </a:lnTo>
                  <a:lnTo>
                    <a:pt x="920" y="855"/>
                  </a:lnTo>
                  <a:lnTo>
                    <a:pt x="918" y="870"/>
                  </a:lnTo>
                  <a:lnTo>
                    <a:pt x="913" y="884"/>
                  </a:lnTo>
                  <a:lnTo>
                    <a:pt x="903" y="896"/>
                  </a:lnTo>
                  <a:lnTo>
                    <a:pt x="98" y="1693"/>
                  </a:lnTo>
                  <a:lnTo>
                    <a:pt x="86" y="1703"/>
                  </a:lnTo>
                  <a:lnTo>
                    <a:pt x="72" y="1709"/>
                  </a:lnTo>
                  <a:lnTo>
                    <a:pt x="58" y="1710"/>
                  </a:lnTo>
                  <a:lnTo>
                    <a:pt x="43" y="1709"/>
                  </a:lnTo>
                  <a:lnTo>
                    <a:pt x="29" y="1703"/>
                  </a:lnTo>
                  <a:lnTo>
                    <a:pt x="17" y="1693"/>
                  </a:lnTo>
                  <a:lnTo>
                    <a:pt x="7" y="1682"/>
                  </a:lnTo>
                  <a:lnTo>
                    <a:pt x="2" y="1668"/>
                  </a:lnTo>
                  <a:lnTo>
                    <a:pt x="0" y="1653"/>
                  </a:lnTo>
                  <a:lnTo>
                    <a:pt x="2" y="1639"/>
                  </a:lnTo>
                  <a:lnTo>
                    <a:pt x="7" y="1625"/>
                  </a:lnTo>
                  <a:lnTo>
                    <a:pt x="17" y="1613"/>
                  </a:lnTo>
                  <a:lnTo>
                    <a:pt x="781" y="855"/>
                  </a:lnTo>
                  <a:lnTo>
                    <a:pt x="17" y="98"/>
                  </a:lnTo>
                  <a:lnTo>
                    <a:pt x="7" y="86"/>
                  </a:lnTo>
                  <a:lnTo>
                    <a:pt x="2" y="72"/>
                  </a:lnTo>
                  <a:lnTo>
                    <a:pt x="0" y="57"/>
                  </a:lnTo>
                  <a:lnTo>
                    <a:pt x="2" y="43"/>
                  </a:lnTo>
                  <a:lnTo>
                    <a:pt x="7" y="29"/>
                  </a:lnTo>
                  <a:lnTo>
                    <a:pt x="17" y="17"/>
                  </a:lnTo>
                  <a:lnTo>
                    <a:pt x="29" y="9"/>
                  </a:lnTo>
                  <a:lnTo>
                    <a:pt x="43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791"/>
          <p:cNvGrpSpPr/>
          <p:nvPr/>
        </p:nvGrpSpPr>
        <p:grpSpPr>
          <a:xfrm>
            <a:off x="6613999" y="6022077"/>
            <a:ext cx="368300" cy="530225"/>
            <a:chOff x="11064875" y="2698750"/>
            <a:chExt cx="368300" cy="530225"/>
          </a:xfrm>
          <a:solidFill>
            <a:srgbClr val="000000"/>
          </a:solidFill>
        </p:grpSpPr>
        <p:sp>
          <p:nvSpPr>
            <p:cNvPr id="359" name="Freeform 87"/>
            <p:cNvSpPr>
              <a:spLocks noEditPoints="1"/>
            </p:cNvSpPr>
            <p:nvPr/>
          </p:nvSpPr>
          <p:spPr bwMode="auto">
            <a:xfrm>
              <a:off x="11212513" y="2973388"/>
              <a:ext cx="73025" cy="127000"/>
            </a:xfrm>
            <a:custGeom>
              <a:avLst/>
              <a:gdLst>
                <a:gd name="T0" fmla="*/ 206 w 464"/>
                <a:gd name="T1" fmla="*/ 118 h 805"/>
                <a:gd name="T2" fmla="*/ 159 w 464"/>
                <a:gd name="T3" fmla="*/ 140 h 805"/>
                <a:gd name="T4" fmla="*/ 128 w 464"/>
                <a:gd name="T5" fmla="*/ 180 h 805"/>
                <a:gd name="T6" fmla="*/ 116 w 464"/>
                <a:gd name="T7" fmla="*/ 230 h 805"/>
                <a:gd name="T8" fmla="*/ 119 w 464"/>
                <a:gd name="T9" fmla="*/ 601 h 805"/>
                <a:gd name="T10" fmla="*/ 141 w 464"/>
                <a:gd name="T11" fmla="*/ 647 h 805"/>
                <a:gd name="T12" fmla="*/ 181 w 464"/>
                <a:gd name="T13" fmla="*/ 678 h 805"/>
                <a:gd name="T14" fmla="*/ 232 w 464"/>
                <a:gd name="T15" fmla="*/ 690 h 805"/>
                <a:gd name="T16" fmla="*/ 283 w 464"/>
                <a:gd name="T17" fmla="*/ 678 h 805"/>
                <a:gd name="T18" fmla="*/ 323 w 464"/>
                <a:gd name="T19" fmla="*/ 647 h 805"/>
                <a:gd name="T20" fmla="*/ 345 w 464"/>
                <a:gd name="T21" fmla="*/ 601 h 805"/>
                <a:gd name="T22" fmla="*/ 348 w 464"/>
                <a:gd name="T23" fmla="*/ 230 h 805"/>
                <a:gd name="T24" fmla="*/ 336 w 464"/>
                <a:gd name="T25" fmla="*/ 180 h 805"/>
                <a:gd name="T26" fmla="*/ 305 w 464"/>
                <a:gd name="T27" fmla="*/ 140 h 805"/>
                <a:gd name="T28" fmla="*/ 258 w 464"/>
                <a:gd name="T29" fmla="*/ 118 h 805"/>
                <a:gd name="T30" fmla="*/ 232 w 464"/>
                <a:gd name="T31" fmla="*/ 0 h 805"/>
                <a:gd name="T32" fmla="*/ 305 w 464"/>
                <a:gd name="T33" fmla="*/ 11 h 805"/>
                <a:gd name="T34" fmla="*/ 369 w 464"/>
                <a:gd name="T35" fmla="*/ 45 h 805"/>
                <a:gd name="T36" fmla="*/ 419 w 464"/>
                <a:gd name="T37" fmla="*/ 94 h 805"/>
                <a:gd name="T38" fmla="*/ 452 w 464"/>
                <a:gd name="T39" fmla="*/ 158 h 805"/>
                <a:gd name="T40" fmla="*/ 464 w 464"/>
                <a:gd name="T41" fmla="*/ 230 h 805"/>
                <a:gd name="T42" fmla="*/ 461 w 464"/>
                <a:gd name="T43" fmla="*/ 613 h 805"/>
                <a:gd name="T44" fmla="*/ 438 w 464"/>
                <a:gd name="T45" fmla="*/ 680 h 805"/>
                <a:gd name="T46" fmla="*/ 395 w 464"/>
                <a:gd name="T47" fmla="*/ 738 h 805"/>
                <a:gd name="T48" fmla="*/ 339 w 464"/>
                <a:gd name="T49" fmla="*/ 780 h 805"/>
                <a:gd name="T50" fmla="*/ 270 w 464"/>
                <a:gd name="T51" fmla="*/ 802 h 805"/>
                <a:gd name="T52" fmla="*/ 194 w 464"/>
                <a:gd name="T53" fmla="*/ 802 h 805"/>
                <a:gd name="T54" fmla="*/ 125 w 464"/>
                <a:gd name="T55" fmla="*/ 780 h 805"/>
                <a:gd name="T56" fmla="*/ 69 w 464"/>
                <a:gd name="T57" fmla="*/ 738 h 805"/>
                <a:gd name="T58" fmla="*/ 26 w 464"/>
                <a:gd name="T59" fmla="*/ 680 h 805"/>
                <a:gd name="T60" fmla="*/ 3 w 464"/>
                <a:gd name="T61" fmla="*/ 613 h 805"/>
                <a:gd name="T62" fmla="*/ 0 w 464"/>
                <a:gd name="T63" fmla="*/ 230 h 805"/>
                <a:gd name="T64" fmla="*/ 12 w 464"/>
                <a:gd name="T65" fmla="*/ 158 h 805"/>
                <a:gd name="T66" fmla="*/ 45 w 464"/>
                <a:gd name="T67" fmla="*/ 94 h 805"/>
                <a:gd name="T68" fmla="*/ 95 w 464"/>
                <a:gd name="T69" fmla="*/ 45 h 805"/>
                <a:gd name="T70" fmla="*/ 159 w 464"/>
                <a:gd name="T71" fmla="*/ 11 h 805"/>
                <a:gd name="T72" fmla="*/ 232 w 464"/>
                <a:gd name="T73" fmla="*/ 0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4" h="805">
                  <a:moveTo>
                    <a:pt x="232" y="115"/>
                  </a:moveTo>
                  <a:lnTo>
                    <a:pt x="206" y="118"/>
                  </a:lnTo>
                  <a:lnTo>
                    <a:pt x="181" y="127"/>
                  </a:lnTo>
                  <a:lnTo>
                    <a:pt x="159" y="140"/>
                  </a:lnTo>
                  <a:lnTo>
                    <a:pt x="141" y="158"/>
                  </a:lnTo>
                  <a:lnTo>
                    <a:pt x="128" y="180"/>
                  </a:lnTo>
                  <a:lnTo>
                    <a:pt x="119" y="204"/>
                  </a:lnTo>
                  <a:lnTo>
                    <a:pt x="116" y="230"/>
                  </a:lnTo>
                  <a:lnTo>
                    <a:pt x="116" y="575"/>
                  </a:lnTo>
                  <a:lnTo>
                    <a:pt x="119" y="601"/>
                  </a:lnTo>
                  <a:lnTo>
                    <a:pt x="128" y="626"/>
                  </a:lnTo>
                  <a:lnTo>
                    <a:pt x="141" y="647"/>
                  </a:lnTo>
                  <a:lnTo>
                    <a:pt x="159" y="665"/>
                  </a:lnTo>
                  <a:lnTo>
                    <a:pt x="181" y="678"/>
                  </a:lnTo>
                  <a:lnTo>
                    <a:pt x="206" y="687"/>
                  </a:lnTo>
                  <a:lnTo>
                    <a:pt x="232" y="690"/>
                  </a:lnTo>
                  <a:lnTo>
                    <a:pt x="258" y="687"/>
                  </a:lnTo>
                  <a:lnTo>
                    <a:pt x="283" y="678"/>
                  </a:lnTo>
                  <a:lnTo>
                    <a:pt x="305" y="665"/>
                  </a:lnTo>
                  <a:lnTo>
                    <a:pt x="323" y="647"/>
                  </a:lnTo>
                  <a:lnTo>
                    <a:pt x="336" y="626"/>
                  </a:lnTo>
                  <a:lnTo>
                    <a:pt x="345" y="601"/>
                  </a:lnTo>
                  <a:lnTo>
                    <a:pt x="348" y="575"/>
                  </a:lnTo>
                  <a:lnTo>
                    <a:pt x="348" y="230"/>
                  </a:lnTo>
                  <a:lnTo>
                    <a:pt x="345" y="204"/>
                  </a:lnTo>
                  <a:lnTo>
                    <a:pt x="336" y="180"/>
                  </a:lnTo>
                  <a:lnTo>
                    <a:pt x="323" y="158"/>
                  </a:lnTo>
                  <a:lnTo>
                    <a:pt x="305" y="140"/>
                  </a:lnTo>
                  <a:lnTo>
                    <a:pt x="283" y="127"/>
                  </a:lnTo>
                  <a:lnTo>
                    <a:pt x="258" y="118"/>
                  </a:lnTo>
                  <a:lnTo>
                    <a:pt x="232" y="115"/>
                  </a:lnTo>
                  <a:close/>
                  <a:moveTo>
                    <a:pt x="232" y="0"/>
                  </a:moveTo>
                  <a:lnTo>
                    <a:pt x="270" y="3"/>
                  </a:lnTo>
                  <a:lnTo>
                    <a:pt x="305" y="11"/>
                  </a:lnTo>
                  <a:lnTo>
                    <a:pt x="339" y="26"/>
                  </a:lnTo>
                  <a:lnTo>
                    <a:pt x="369" y="45"/>
                  </a:lnTo>
                  <a:lnTo>
                    <a:pt x="395" y="68"/>
                  </a:lnTo>
                  <a:lnTo>
                    <a:pt x="419" y="94"/>
                  </a:lnTo>
                  <a:lnTo>
                    <a:pt x="438" y="124"/>
                  </a:lnTo>
                  <a:lnTo>
                    <a:pt x="452" y="158"/>
                  </a:lnTo>
                  <a:lnTo>
                    <a:pt x="461" y="193"/>
                  </a:lnTo>
                  <a:lnTo>
                    <a:pt x="464" y="230"/>
                  </a:lnTo>
                  <a:lnTo>
                    <a:pt x="464" y="575"/>
                  </a:lnTo>
                  <a:lnTo>
                    <a:pt x="461" y="613"/>
                  </a:lnTo>
                  <a:lnTo>
                    <a:pt x="452" y="648"/>
                  </a:lnTo>
                  <a:lnTo>
                    <a:pt x="438" y="680"/>
                  </a:lnTo>
                  <a:lnTo>
                    <a:pt x="419" y="711"/>
                  </a:lnTo>
                  <a:lnTo>
                    <a:pt x="395" y="738"/>
                  </a:lnTo>
                  <a:lnTo>
                    <a:pt x="369" y="761"/>
                  </a:lnTo>
                  <a:lnTo>
                    <a:pt x="339" y="780"/>
                  </a:lnTo>
                  <a:lnTo>
                    <a:pt x="305" y="793"/>
                  </a:lnTo>
                  <a:lnTo>
                    <a:pt x="270" y="802"/>
                  </a:lnTo>
                  <a:lnTo>
                    <a:pt x="232" y="805"/>
                  </a:lnTo>
                  <a:lnTo>
                    <a:pt x="194" y="802"/>
                  </a:lnTo>
                  <a:lnTo>
                    <a:pt x="159" y="793"/>
                  </a:lnTo>
                  <a:lnTo>
                    <a:pt x="125" y="780"/>
                  </a:lnTo>
                  <a:lnTo>
                    <a:pt x="95" y="761"/>
                  </a:lnTo>
                  <a:lnTo>
                    <a:pt x="69" y="738"/>
                  </a:lnTo>
                  <a:lnTo>
                    <a:pt x="45" y="711"/>
                  </a:lnTo>
                  <a:lnTo>
                    <a:pt x="26" y="680"/>
                  </a:lnTo>
                  <a:lnTo>
                    <a:pt x="12" y="648"/>
                  </a:lnTo>
                  <a:lnTo>
                    <a:pt x="3" y="613"/>
                  </a:lnTo>
                  <a:lnTo>
                    <a:pt x="0" y="575"/>
                  </a:lnTo>
                  <a:lnTo>
                    <a:pt x="0" y="230"/>
                  </a:lnTo>
                  <a:lnTo>
                    <a:pt x="3" y="193"/>
                  </a:lnTo>
                  <a:lnTo>
                    <a:pt x="12" y="158"/>
                  </a:lnTo>
                  <a:lnTo>
                    <a:pt x="26" y="124"/>
                  </a:lnTo>
                  <a:lnTo>
                    <a:pt x="45" y="94"/>
                  </a:lnTo>
                  <a:lnTo>
                    <a:pt x="69" y="68"/>
                  </a:lnTo>
                  <a:lnTo>
                    <a:pt x="95" y="45"/>
                  </a:lnTo>
                  <a:lnTo>
                    <a:pt x="125" y="26"/>
                  </a:lnTo>
                  <a:lnTo>
                    <a:pt x="159" y="11"/>
                  </a:lnTo>
                  <a:lnTo>
                    <a:pt x="194" y="3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88"/>
            <p:cNvSpPr>
              <a:spLocks noEditPoints="1"/>
            </p:cNvSpPr>
            <p:nvPr/>
          </p:nvSpPr>
          <p:spPr bwMode="auto">
            <a:xfrm>
              <a:off x="11064875" y="2698750"/>
              <a:ext cx="368300" cy="530225"/>
            </a:xfrm>
            <a:custGeom>
              <a:avLst/>
              <a:gdLst>
                <a:gd name="T0" fmla="*/ 1038 w 2320"/>
                <a:gd name="T1" fmla="*/ 1158 h 3335"/>
                <a:gd name="T2" fmla="*/ 820 w 2320"/>
                <a:gd name="T3" fmla="*/ 1207 h 3335"/>
                <a:gd name="T4" fmla="*/ 623 w 2320"/>
                <a:gd name="T5" fmla="*/ 1299 h 3335"/>
                <a:gd name="T6" fmla="*/ 390 w 2320"/>
                <a:gd name="T7" fmla="*/ 1489 h 3335"/>
                <a:gd name="T8" fmla="*/ 220 w 2320"/>
                <a:gd name="T9" fmla="*/ 1735 h 3335"/>
                <a:gd name="T10" fmla="*/ 129 w 2320"/>
                <a:gd name="T11" fmla="*/ 2027 h 3335"/>
                <a:gd name="T12" fmla="*/ 129 w 2320"/>
                <a:gd name="T13" fmla="*/ 2345 h 3335"/>
                <a:gd name="T14" fmla="*/ 223 w 2320"/>
                <a:gd name="T15" fmla="*/ 2640 h 3335"/>
                <a:gd name="T16" fmla="*/ 395 w 2320"/>
                <a:gd name="T17" fmla="*/ 2890 h 3335"/>
                <a:gd name="T18" fmla="*/ 634 w 2320"/>
                <a:gd name="T19" fmla="*/ 3079 h 3335"/>
                <a:gd name="T20" fmla="*/ 921 w 2320"/>
                <a:gd name="T21" fmla="*/ 3193 h 3335"/>
                <a:gd name="T22" fmla="*/ 1241 w 2320"/>
                <a:gd name="T23" fmla="*/ 3217 h 3335"/>
                <a:gd name="T24" fmla="*/ 1548 w 2320"/>
                <a:gd name="T25" fmla="*/ 3146 h 3335"/>
                <a:gd name="T26" fmla="*/ 1813 w 2320"/>
                <a:gd name="T27" fmla="*/ 2993 h 3335"/>
                <a:gd name="T28" fmla="*/ 2019 w 2320"/>
                <a:gd name="T29" fmla="*/ 2771 h 3335"/>
                <a:gd name="T30" fmla="*/ 2155 w 2320"/>
                <a:gd name="T31" fmla="*/ 2497 h 3335"/>
                <a:gd name="T32" fmla="*/ 2204 w 2320"/>
                <a:gd name="T33" fmla="*/ 2185 h 3335"/>
                <a:gd name="T34" fmla="*/ 2157 w 2320"/>
                <a:gd name="T35" fmla="*/ 1876 h 3335"/>
                <a:gd name="T36" fmla="*/ 2024 w 2320"/>
                <a:gd name="T37" fmla="*/ 1606 h 3335"/>
                <a:gd name="T38" fmla="*/ 1820 w 2320"/>
                <a:gd name="T39" fmla="*/ 1386 h 3335"/>
                <a:gd name="T40" fmla="*/ 1587 w 2320"/>
                <a:gd name="T41" fmla="*/ 1242 h 3335"/>
                <a:gd name="T42" fmla="*/ 1392 w 2320"/>
                <a:gd name="T43" fmla="*/ 1177 h 3335"/>
                <a:gd name="T44" fmla="*/ 1206 w 2320"/>
                <a:gd name="T45" fmla="*/ 1152 h 3335"/>
                <a:gd name="T46" fmla="*/ 1048 w 2320"/>
                <a:gd name="T47" fmla="*/ 126 h 3335"/>
                <a:gd name="T48" fmla="*/ 852 w 2320"/>
                <a:gd name="T49" fmla="*/ 207 h 3335"/>
                <a:gd name="T50" fmla="*/ 710 w 2320"/>
                <a:gd name="T51" fmla="*/ 349 h 3335"/>
                <a:gd name="T52" fmla="*/ 641 w 2320"/>
                <a:gd name="T53" fmla="*/ 536 h 3335"/>
                <a:gd name="T54" fmla="*/ 740 w 2320"/>
                <a:gd name="T55" fmla="*/ 1114 h 3335"/>
                <a:gd name="T56" fmla="*/ 909 w 2320"/>
                <a:gd name="T57" fmla="*/ 1063 h 3335"/>
                <a:gd name="T58" fmla="*/ 1107 w 2320"/>
                <a:gd name="T59" fmla="*/ 1037 h 3335"/>
                <a:gd name="T60" fmla="*/ 1287 w 2320"/>
                <a:gd name="T61" fmla="*/ 1042 h 3335"/>
                <a:gd name="T62" fmla="*/ 1489 w 2320"/>
                <a:gd name="T63" fmla="*/ 1083 h 3335"/>
                <a:gd name="T64" fmla="*/ 1682 w 2320"/>
                <a:gd name="T65" fmla="*/ 1159 h 3335"/>
                <a:gd name="T66" fmla="*/ 1656 w 2320"/>
                <a:gd name="T67" fmla="*/ 439 h 3335"/>
                <a:gd name="T68" fmla="*/ 1547 w 2320"/>
                <a:gd name="T69" fmla="*/ 272 h 3335"/>
                <a:gd name="T70" fmla="*/ 1375 w 2320"/>
                <a:gd name="T71" fmla="*/ 158 h 3335"/>
                <a:gd name="T72" fmla="*/ 1160 w 2320"/>
                <a:gd name="T73" fmla="*/ 115 h 3335"/>
                <a:gd name="T74" fmla="*/ 1350 w 2320"/>
                <a:gd name="T75" fmla="*/ 27 h 3335"/>
                <a:gd name="T76" fmla="*/ 1566 w 2320"/>
                <a:gd name="T77" fmla="*/ 135 h 3335"/>
                <a:gd name="T78" fmla="*/ 1721 w 2320"/>
                <a:gd name="T79" fmla="*/ 308 h 3335"/>
                <a:gd name="T80" fmla="*/ 1795 w 2320"/>
                <a:gd name="T81" fmla="*/ 528 h 3335"/>
                <a:gd name="T82" fmla="*/ 1926 w 2320"/>
                <a:gd name="T83" fmla="*/ 1322 h 3335"/>
                <a:gd name="T84" fmla="*/ 2135 w 2320"/>
                <a:gd name="T85" fmla="*/ 1564 h 3335"/>
                <a:gd name="T86" fmla="*/ 2271 w 2320"/>
                <a:gd name="T87" fmla="*/ 1856 h 3335"/>
                <a:gd name="T88" fmla="*/ 2320 w 2320"/>
                <a:gd name="T89" fmla="*/ 2185 h 3335"/>
                <a:gd name="T90" fmla="*/ 2270 w 2320"/>
                <a:gd name="T91" fmla="*/ 2517 h 3335"/>
                <a:gd name="T92" fmla="*/ 2133 w 2320"/>
                <a:gd name="T93" fmla="*/ 2811 h 3335"/>
                <a:gd name="T94" fmla="*/ 1920 w 2320"/>
                <a:gd name="T95" fmla="*/ 3053 h 3335"/>
                <a:gd name="T96" fmla="*/ 1648 w 2320"/>
                <a:gd name="T97" fmla="*/ 3228 h 3335"/>
                <a:gd name="T98" fmla="*/ 1331 w 2320"/>
                <a:gd name="T99" fmla="*/ 3322 h 3335"/>
                <a:gd name="T100" fmla="*/ 989 w 2320"/>
                <a:gd name="T101" fmla="*/ 3322 h 3335"/>
                <a:gd name="T102" fmla="*/ 672 w 2320"/>
                <a:gd name="T103" fmla="*/ 3228 h 3335"/>
                <a:gd name="T104" fmla="*/ 400 w 2320"/>
                <a:gd name="T105" fmla="*/ 3053 h 3335"/>
                <a:gd name="T106" fmla="*/ 187 w 2320"/>
                <a:gd name="T107" fmla="*/ 2811 h 3335"/>
                <a:gd name="T108" fmla="*/ 50 w 2320"/>
                <a:gd name="T109" fmla="*/ 2517 h 3335"/>
                <a:gd name="T110" fmla="*/ 0 w 2320"/>
                <a:gd name="T111" fmla="*/ 2185 h 3335"/>
                <a:gd name="T112" fmla="*/ 49 w 2320"/>
                <a:gd name="T113" fmla="*/ 1856 h 3335"/>
                <a:gd name="T114" fmla="*/ 185 w 2320"/>
                <a:gd name="T115" fmla="*/ 1564 h 3335"/>
                <a:gd name="T116" fmla="*/ 394 w 2320"/>
                <a:gd name="T117" fmla="*/ 1322 h 3335"/>
                <a:gd name="T118" fmla="*/ 525 w 2320"/>
                <a:gd name="T119" fmla="*/ 528 h 3335"/>
                <a:gd name="T120" fmla="*/ 599 w 2320"/>
                <a:gd name="T121" fmla="*/ 308 h 3335"/>
                <a:gd name="T122" fmla="*/ 754 w 2320"/>
                <a:gd name="T123" fmla="*/ 135 h 3335"/>
                <a:gd name="T124" fmla="*/ 970 w 2320"/>
                <a:gd name="T125" fmla="*/ 27 h 3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0" h="3335">
                  <a:moveTo>
                    <a:pt x="1160" y="1150"/>
                  </a:moveTo>
                  <a:lnTo>
                    <a:pt x="1114" y="1152"/>
                  </a:lnTo>
                  <a:lnTo>
                    <a:pt x="1067" y="1155"/>
                  </a:lnTo>
                  <a:lnTo>
                    <a:pt x="1038" y="1158"/>
                  </a:lnTo>
                  <a:lnTo>
                    <a:pt x="972" y="1168"/>
                  </a:lnTo>
                  <a:lnTo>
                    <a:pt x="928" y="1177"/>
                  </a:lnTo>
                  <a:lnTo>
                    <a:pt x="868" y="1192"/>
                  </a:lnTo>
                  <a:lnTo>
                    <a:pt x="820" y="1207"/>
                  </a:lnTo>
                  <a:lnTo>
                    <a:pt x="790" y="1219"/>
                  </a:lnTo>
                  <a:lnTo>
                    <a:pt x="733" y="1242"/>
                  </a:lnTo>
                  <a:lnTo>
                    <a:pt x="677" y="1269"/>
                  </a:lnTo>
                  <a:lnTo>
                    <a:pt x="623" y="1299"/>
                  </a:lnTo>
                  <a:lnTo>
                    <a:pt x="560" y="1340"/>
                  </a:lnTo>
                  <a:lnTo>
                    <a:pt x="500" y="1386"/>
                  </a:lnTo>
                  <a:lnTo>
                    <a:pt x="443" y="1435"/>
                  </a:lnTo>
                  <a:lnTo>
                    <a:pt x="390" y="1489"/>
                  </a:lnTo>
                  <a:lnTo>
                    <a:pt x="341" y="1545"/>
                  </a:lnTo>
                  <a:lnTo>
                    <a:pt x="296" y="1606"/>
                  </a:lnTo>
                  <a:lnTo>
                    <a:pt x="256" y="1669"/>
                  </a:lnTo>
                  <a:lnTo>
                    <a:pt x="220" y="1735"/>
                  </a:lnTo>
                  <a:lnTo>
                    <a:pt x="190" y="1805"/>
                  </a:lnTo>
                  <a:lnTo>
                    <a:pt x="163" y="1876"/>
                  </a:lnTo>
                  <a:lnTo>
                    <a:pt x="143" y="1951"/>
                  </a:lnTo>
                  <a:lnTo>
                    <a:pt x="129" y="2027"/>
                  </a:lnTo>
                  <a:lnTo>
                    <a:pt x="119" y="2105"/>
                  </a:lnTo>
                  <a:lnTo>
                    <a:pt x="116" y="2185"/>
                  </a:lnTo>
                  <a:lnTo>
                    <a:pt x="119" y="2265"/>
                  </a:lnTo>
                  <a:lnTo>
                    <a:pt x="129" y="2345"/>
                  </a:lnTo>
                  <a:lnTo>
                    <a:pt x="143" y="2422"/>
                  </a:lnTo>
                  <a:lnTo>
                    <a:pt x="165" y="2497"/>
                  </a:lnTo>
                  <a:lnTo>
                    <a:pt x="191" y="2570"/>
                  </a:lnTo>
                  <a:lnTo>
                    <a:pt x="223" y="2640"/>
                  </a:lnTo>
                  <a:lnTo>
                    <a:pt x="258" y="2708"/>
                  </a:lnTo>
                  <a:lnTo>
                    <a:pt x="301" y="2771"/>
                  </a:lnTo>
                  <a:lnTo>
                    <a:pt x="346" y="2832"/>
                  </a:lnTo>
                  <a:lnTo>
                    <a:pt x="395" y="2890"/>
                  </a:lnTo>
                  <a:lnTo>
                    <a:pt x="449" y="2943"/>
                  </a:lnTo>
                  <a:lnTo>
                    <a:pt x="507" y="2993"/>
                  </a:lnTo>
                  <a:lnTo>
                    <a:pt x="568" y="3038"/>
                  </a:lnTo>
                  <a:lnTo>
                    <a:pt x="634" y="3079"/>
                  </a:lnTo>
                  <a:lnTo>
                    <a:pt x="701" y="3115"/>
                  </a:lnTo>
                  <a:lnTo>
                    <a:pt x="772" y="3146"/>
                  </a:lnTo>
                  <a:lnTo>
                    <a:pt x="845" y="3172"/>
                  </a:lnTo>
                  <a:lnTo>
                    <a:pt x="921" y="3193"/>
                  </a:lnTo>
                  <a:lnTo>
                    <a:pt x="999" y="3208"/>
                  </a:lnTo>
                  <a:lnTo>
                    <a:pt x="1079" y="3217"/>
                  </a:lnTo>
                  <a:lnTo>
                    <a:pt x="1160" y="3220"/>
                  </a:lnTo>
                  <a:lnTo>
                    <a:pt x="1241" y="3217"/>
                  </a:lnTo>
                  <a:lnTo>
                    <a:pt x="1321" y="3208"/>
                  </a:lnTo>
                  <a:lnTo>
                    <a:pt x="1399" y="3193"/>
                  </a:lnTo>
                  <a:lnTo>
                    <a:pt x="1475" y="3172"/>
                  </a:lnTo>
                  <a:lnTo>
                    <a:pt x="1548" y="3146"/>
                  </a:lnTo>
                  <a:lnTo>
                    <a:pt x="1619" y="3115"/>
                  </a:lnTo>
                  <a:lnTo>
                    <a:pt x="1686" y="3079"/>
                  </a:lnTo>
                  <a:lnTo>
                    <a:pt x="1752" y="3038"/>
                  </a:lnTo>
                  <a:lnTo>
                    <a:pt x="1813" y="2993"/>
                  </a:lnTo>
                  <a:lnTo>
                    <a:pt x="1871" y="2943"/>
                  </a:lnTo>
                  <a:lnTo>
                    <a:pt x="1925" y="2890"/>
                  </a:lnTo>
                  <a:lnTo>
                    <a:pt x="1974" y="2832"/>
                  </a:lnTo>
                  <a:lnTo>
                    <a:pt x="2019" y="2771"/>
                  </a:lnTo>
                  <a:lnTo>
                    <a:pt x="2062" y="2708"/>
                  </a:lnTo>
                  <a:lnTo>
                    <a:pt x="2097" y="2640"/>
                  </a:lnTo>
                  <a:lnTo>
                    <a:pt x="2129" y="2570"/>
                  </a:lnTo>
                  <a:lnTo>
                    <a:pt x="2155" y="2497"/>
                  </a:lnTo>
                  <a:lnTo>
                    <a:pt x="2177" y="2422"/>
                  </a:lnTo>
                  <a:lnTo>
                    <a:pt x="2191" y="2345"/>
                  </a:lnTo>
                  <a:lnTo>
                    <a:pt x="2201" y="2265"/>
                  </a:lnTo>
                  <a:lnTo>
                    <a:pt x="2204" y="2185"/>
                  </a:lnTo>
                  <a:lnTo>
                    <a:pt x="2201" y="2105"/>
                  </a:lnTo>
                  <a:lnTo>
                    <a:pt x="2191" y="2027"/>
                  </a:lnTo>
                  <a:lnTo>
                    <a:pt x="2177" y="1951"/>
                  </a:lnTo>
                  <a:lnTo>
                    <a:pt x="2157" y="1876"/>
                  </a:lnTo>
                  <a:lnTo>
                    <a:pt x="2130" y="1805"/>
                  </a:lnTo>
                  <a:lnTo>
                    <a:pt x="2100" y="1735"/>
                  </a:lnTo>
                  <a:lnTo>
                    <a:pt x="2064" y="1669"/>
                  </a:lnTo>
                  <a:lnTo>
                    <a:pt x="2024" y="1606"/>
                  </a:lnTo>
                  <a:lnTo>
                    <a:pt x="1979" y="1545"/>
                  </a:lnTo>
                  <a:lnTo>
                    <a:pt x="1930" y="1489"/>
                  </a:lnTo>
                  <a:lnTo>
                    <a:pt x="1877" y="1435"/>
                  </a:lnTo>
                  <a:lnTo>
                    <a:pt x="1820" y="1386"/>
                  </a:lnTo>
                  <a:lnTo>
                    <a:pt x="1760" y="1340"/>
                  </a:lnTo>
                  <a:lnTo>
                    <a:pt x="1697" y="1299"/>
                  </a:lnTo>
                  <a:lnTo>
                    <a:pt x="1643" y="1269"/>
                  </a:lnTo>
                  <a:lnTo>
                    <a:pt x="1587" y="1242"/>
                  </a:lnTo>
                  <a:lnTo>
                    <a:pt x="1530" y="1219"/>
                  </a:lnTo>
                  <a:lnTo>
                    <a:pt x="1500" y="1207"/>
                  </a:lnTo>
                  <a:lnTo>
                    <a:pt x="1452" y="1192"/>
                  </a:lnTo>
                  <a:lnTo>
                    <a:pt x="1392" y="1177"/>
                  </a:lnTo>
                  <a:lnTo>
                    <a:pt x="1348" y="1168"/>
                  </a:lnTo>
                  <a:lnTo>
                    <a:pt x="1282" y="1158"/>
                  </a:lnTo>
                  <a:lnTo>
                    <a:pt x="1253" y="1155"/>
                  </a:lnTo>
                  <a:lnTo>
                    <a:pt x="1206" y="1152"/>
                  </a:lnTo>
                  <a:lnTo>
                    <a:pt x="1160" y="1150"/>
                  </a:lnTo>
                  <a:close/>
                  <a:moveTo>
                    <a:pt x="1160" y="115"/>
                  </a:moveTo>
                  <a:lnTo>
                    <a:pt x="1103" y="118"/>
                  </a:lnTo>
                  <a:lnTo>
                    <a:pt x="1048" y="126"/>
                  </a:lnTo>
                  <a:lnTo>
                    <a:pt x="995" y="139"/>
                  </a:lnTo>
                  <a:lnTo>
                    <a:pt x="945" y="158"/>
                  </a:lnTo>
                  <a:lnTo>
                    <a:pt x="896" y="180"/>
                  </a:lnTo>
                  <a:lnTo>
                    <a:pt x="852" y="207"/>
                  </a:lnTo>
                  <a:lnTo>
                    <a:pt x="811" y="237"/>
                  </a:lnTo>
                  <a:lnTo>
                    <a:pt x="773" y="272"/>
                  </a:lnTo>
                  <a:lnTo>
                    <a:pt x="739" y="309"/>
                  </a:lnTo>
                  <a:lnTo>
                    <a:pt x="710" y="349"/>
                  </a:lnTo>
                  <a:lnTo>
                    <a:pt x="684" y="393"/>
                  </a:lnTo>
                  <a:lnTo>
                    <a:pt x="664" y="439"/>
                  </a:lnTo>
                  <a:lnTo>
                    <a:pt x="651" y="487"/>
                  </a:lnTo>
                  <a:lnTo>
                    <a:pt x="641" y="536"/>
                  </a:lnTo>
                  <a:lnTo>
                    <a:pt x="638" y="587"/>
                  </a:lnTo>
                  <a:lnTo>
                    <a:pt x="638" y="1159"/>
                  </a:lnTo>
                  <a:lnTo>
                    <a:pt x="671" y="1144"/>
                  </a:lnTo>
                  <a:lnTo>
                    <a:pt x="740" y="1114"/>
                  </a:lnTo>
                  <a:lnTo>
                    <a:pt x="787" y="1098"/>
                  </a:lnTo>
                  <a:lnTo>
                    <a:pt x="832" y="1083"/>
                  </a:lnTo>
                  <a:lnTo>
                    <a:pt x="870" y="1073"/>
                  </a:lnTo>
                  <a:lnTo>
                    <a:pt x="909" y="1063"/>
                  </a:lnTo>
                  <a:lnTo>
                    <a:pt x="942" y="1056"/>
                  </a:lnTo>
                  <a:lnTo>
                    <a:pt x="1033" y="1042"/>
                  </a:lnTo>
                  <a:lnTo>
                    <a:pt x="1055" y="1040"/>
                  </a:lnTo>
                  <a:lnTo>
                    <a:pt x="1107" y="1037"/>
                  </a:lnTo>
                  <a:lnTo>
                    <a:pt x="1160" y="1035"/>
                  </a:lnTo>
                  <a:lnTo>
                    <a:pt x="1213" y="1037"/>
                  </a:lnTo>
                  <a:lnTo>
                    <a:pt x="1265" y="1040"/>
                  </a:lnTo>
                  <a:lnTo>
                    <a:pt x="1287" y="1042"/>
                  </a:lnTo>
                  <a:lnTo>
                    <a:pt x="1332" y="1048"/>
                  </a:lnTo>
                  <a:lnTo>
                    <a:pt x="1378" y="1057"/>
                  </a:lnTo>
                  <a:lnTo>
                    <a:pt x="1412" y="1063"/>
                  </a:lnTo>
                  <a:lnTo>
                    <a:pt x="1489" y="1083"/>
                  </a:lnTo>
                  <a:lnTo>
                    <a:pt x="1533" y="1098"/>
                  </a:lnTo>
                  <a:lnTo>
                    <a:pt x="1580" y="1114"/>
                  </a:lnTo>
                  <a:lnTo>
                    <a:pt x="1649" y="1144"/>
                  </a:lnTo>
                  <a:lnTo>
                    <a:pt x="1682" y="1159"/>
                  </a:lnTo>
                  <a:lnTo>
                    <a:pt x="1682" y="587"/>
                  </a:lnTo>
                  <a:lnTo>
                    <a:pt x="1679" y="536"/>
                  </a:lnTo>
                  <a:lnTo>
                    <a:pt x="1669" y="487"/>
                  </a:lnTo>
                  <a:lnTo>
                    <a:pt x="1656" y="439"/>
                  </a:lnTo>
                  <a:lnTo>
                    <a:pt x="1636" y="393"/>
                  </a:lnTo>
                  <a:lnTo>
                    <a:pt x="1610" y="349"/>
                  </a:lnTo>
                  <a:lnTo>
                    <a:pt x="1581" y="309"/>
                  </a:lnTo>
                  <a:lnTo>
                    <a:pt x="1547" y="272"/>
                  </a:lnTo>
                  <a:lnTo>
                    <a:pt x="1509" y="237"/>
                  </a:lnTo>
                  <a:lnTo>
                    <a:pt x="1468" y="207"/>
                  </a:lnTo>
                  <a:lnTo>
                    <a:pt x="1424" y="180"/>
                  </a:lnTo>
                  <a:lnTo>
                    <a:pt x="1375" y="158"/>
                  </a:lnTo>
                  <a:lnTo>
                    <a:pt x="1325" y="139"/>
                  </a:lnTo>
                  <a:lnTo>
                    <a:pt x="1272" y="126"/>
                  </a:lnTo>
                  <a:lnTo>
                    <a:pt x="1217" y="118"/>
                  </a:lnTo>
                  <a:lnTo>
                    <a:pt x="1160" y="115"/>
                  </a:lnTo>
                  <a:close/>
                  <a:moveTo>
                    <a:pt x="1160" y="0"/>
                  </a:moveTo>
                  <a:lnTo>
                    <a:pt x="1225" y="3"/>
                  </a:lnTo>
                  <a:lnTo>
                    <a:pt x="1289" y="12"/>
                  </a:lnTo>
                  <a:lnTo>
                    <a:pt x="1350" y="27"/>
                  </a:lnTo>
                  <a:lnTo>
                    <a:pt x="1408" y="46"/>
                  </a:lnTo>
                  <a:lnTo>
                    <a:pt x="1464" y="71"/>
                  </a:lnTo>
                  <a:lnTo>
                    <a:pt x="1516" y="100"/>
                  </a:lnTo>
                  <a:lnTo>
                    <a:pt x="1566" y="135"/>
                  </a:lnTo>
                  <a:lnTo>
                    <a:pt x="1611" y="172"/>
                  </a:lnTo>
                  <a:lnTo>
                    <a:pt x="1652" y="214"/>
                  </a:lnTo>
                  <a:lnTo>
                    <a:pt x="1689" y="259"/>
                  </a:lnTo>
                  <a:lnTo>
                    <a:pt x="1721" y="308"/>
                  </a:lnTo>
                  <a:lnTo>
                    <a:pt x="1747" y="360"/>
                  </a:lnTo>
                  <a:lnTo>
                    <a:pt x="1770" y="413"/>
                  </a:lnTo>
                  <a:lnTo>
                    <a:pt x="1785" y="469"/>
                  </a:lnTo>
                  <a:lnTo>
                    <a:pt x="1795" y="528"/>
                  </a:lnTo>
                  <a:lnTo>
                    <a:pt x="1798" y="587"/>
                  </a:lnTo>
                  <a:lnTo>
                    <a:pt x="1798" y="1226"/>
                  </a:lnTo>
                  <a:lnTo>
                    <a:pt x="1863" y="1272"/>
                  </a:lnTo>
                  <a:lnTo>
                    <a:pt x="1926" y="1322"/>
                  </a:lnTo>
                  <a:lnTo>
                    <a:pt x="1985" y="1378"/>
                  </a:lnTo>
                  <a:lnTo>
                    <a:pt x="2038" y="1436"/>
                  </a:lnTo>
                  <a:lnTo>
                    <a:pt x="2089" y="1498"/>
                  </a:lnTo>
                  <a:lnTo>
                    <a:pt x="2135" y="1564"/>
                  </a:lnTo>
                  <a:lnTo>
                    <a:pt x="2177" y="1633"/>
                  </a:lnTo>
                  <a:lnTo>
                    <a:pt x="2213" y="1704"/>
                  </a:lnTo>
                  <a:lnTo>
                    <a:pt x="2245" y="1779"/>
                  </a:lnTo>
                  <a:lnTo>
                    <a:pt x="2271" y="1856"/>
                  </a:lnTo>
                  <a:lnTo>
                    <a:pt x="2293" y="1935"/>
                  </a:lnTo>
                  <a:lnTo>
                    <a:pt x="2307" y="2017"/>
                  </a:lnTo>
                  <a:lnTo>
                    <a:pt x="2317" y="2100"/>
                  </a:lnTo>
                  <a:lnTo>
                    <a:pt x="2320" y="2185"/>
                  </a:lnTo>
                  <a:lnTo>
                    <a:pt x="2317" y="2271"/>
                  </a:lnTo>
                  <a:lnTo>
                    <a:pt x="2307" y="2354"/>
                  </a:lnTo>
                  <a:lnTo>
                    <a:pt x="2292" y="2437"/>
                  </a:lnTo>
                  <a:lnTo>
                    <a:pt x="2270" y="2517"/>
                  </a:lnTo>
                  <a:lnTo>
                    <a:pt x="2244" y="2595"/>
                  </a:lnTo>
                  <a:lnTo>
                    <a:pt x="2212" y="2670"/>
                  </a:lnTo>
                  <a:lnTo>
                    <a:pt x="2174" y="2742"/>
                  </a:lnTo>
                  <a:lnTo>
                    <a:pt x="2133" y="2811"/>
                  </a:lnTo>
                  <a:lnTo>
                    <a:pt x="2086" y="2877"/>
                  </a:lnTo>
                  <a:lnTo>
                    <a:pt x="2035" y="2939"/>
                  </a:lnTo>
                  <a:lnTo>
                    <a:pt x="1979" y="2998"/>
                  </a:lnTo>
                  <a:lnTo>
                    <a:pt x="1920" y="3053"/>
                  </a:lnTo>
                  <a:lnTo>
                    <a:pt x="1858" y="3103"/>
                  </a:lnTo>
                  <a:lnTo>
                    <a:pt x="1792" y="3150"/>
                  </a:lnTo>
                  <a:lnTo>
                    <a:pt x="1721" y="3192"/>
                  </a:lnTo>
                  <a:lnTo>
                    <a:pt x="1648" y="3228"/>
                  </a:lnTo>
                  <a:lnTo>
                    <a:pt x="1573" y="3260"/>
                  </a:lnTo>
                  <a:lnTo>
                    <a:pt x="1494" y="3286"/>
                  </a:lnTo>
                  <a:lnTo>
                    <a:pt x="1414" y="3308"/>
                  </a:lnTo>
                  <a:lnTo>
                    <a:pt x="1331" y="3322"/>
                  </a:lnTo>
                  <a:lnTo>
                    <a:pt x="1246" y="3332"/>
                  </a:lnTo>
                  <a:lnTo>
                    <a:pt x="1160" y="3335"/>
                  </a:lnTo>
                  <a:lnTo>
                    <a:pt x="1074" y="3332"/>
                  </a:lnTo>
                  <a:lnTo>
                    <a:pt x="989" y="3322"/>
                  </a:lnTo>
                  <a:lnTo>
                    <a:pt x="906" y="3308"/>
                  </a:lnTo>
                  <a:lnTo>
                    <a:pt x="826" y="3286"/>
                  </a:lnTo>
                  <a:lnTo>
                    <a:pt x="747" y="3260"/>
                  </a:lnTo>
                  <a:lnTo>
                    <a:pt x="672" y="3228"/>
                  </a:lnTo>
                  <a:lnTo>
                    <a:pt x="599" y="3192"/>
                  </a:lnTo>
                  <a:lnTo>
                    <a:pt x="528" y="3150"/>
                  </a:lnTo>
                  <a:lnTo>
                    <a:pt x="462" y="3103"/>
                  </a:lnTo>
                  <a:lnTo>
                    <a:pt x="400" y="3053"/>
                  </a:lnTo>
                  <a:lnTo>
                    <a:pt x="341" y="2998"/>
                  </a:lnTo>
                  <a:lnTo>
                    <a:pt x="285" y="2939"/>
                  </a:lnTo>
                  <a:lnTo>
                    <a:pt x="234" y="2877"/>
                  </a:lnTo>
                  <a:lnTo>
                    <a:pt x="187" y="2811"/>
                  </a:lnTo>
                  <a:lnTo>
                    <a:pt x="146" y="2742"/>
                  </a:lnTo>
                  <a:lnTo>
                    <a:pt x="108" y="2670"/>
                  </a:lnTo>
                  <a:lnTo>
                    <a:pt x="76" y="2595"/>
                  </a:lnTo>
                  <a:lnTo>
                    <a:pt x="50" y="2517"/>
                  </a:lnTo>
                  <a:lnTo>
                    <a:pt x="28" y="2437"/>
                  </a:lnTo>
                  <a:lnTo>
                    <a:pt x="13" y="2354"/>
                  </a:lnTo>
                  <a:lnTo>
                    <a:pt x="3" y="2271"/>
                  </a:lnTo>
                  <a:lnTo>
                    <a:pt x="0" y="2185"/>
                  </a:lnTo>
                  <a:lnTo>
                    <a:pt x="3" y="2100"/>
                  </a:lnTo>
                  <a:lnTo>
                    <a:pt x="13" y="2017"/>
                  </a:lnTo>
                  <a:lnTo>
                    <a:pt x="27" y="1935"/>
                  </a:lnTo>
                  <a:lnTo>
                    <a:pt x="49" y="1856"/>
                  </a:lnTo>
                  <a:lnTo>
                    <a:pt x="75" y="1779"/>
                  </a:lnTo>
                  <a:lnTo>
                    <a:pt x="107" y="1704"/>
                  </a:lnTo>
                  <a:lnTo>
                    <a:pt x="143" y="1633"/>
                  </a:lnTo>
                  <a:lnTo>
                    <a:pt x="185" y="1564"/>
                  </a:lnTo>
                  <a:lnTo>
                    <a:pt x="231" y="1498"/>
                  </a:lnTo>
                  <a:lnTo>
                    <a:pt x="282" y="1436"/>
                  </a:lnTo>
                  <a:lnTo>
                    <a:pt x="335" y="1378"/>
                  </a:lnTo>
                  <a:lnTo>
                    <a:pt x="394" y="1322"/>
                  </a:lnTo>
                  <a:lnTo>
                    <a:pt x="457" y="1272"/>
                  </a:lnTo>
                  <a:lnTo>
                    <a:pt x="522" y="1226"/>
                  </a:lnTo>
                  <a:lnTo>
                    <a:pt x="522" y="587"/>
                  </a:lnTo>
                  <a:lnTo>
                    <a:pt x="525" y="528"/>
                  </a:lnTo>
                  <a:lnTo>
                    <a:pt x="535" y="469"/>
                  </a:lnTo>
                  <a:lnTo>
                    <a:pt x="550" y="413"/>
                  </a:lnTo>
                  <a:lnTo>
                    <a:pt x="573" y="360"/>
                  </a:lnTo>
                  <a:lnTo>
                    <a:pt x="599" y="308"/>
                  </a:lnTo>
                  <a:lnTo>
                    <a:pt x="631" y="259"/>
                  </a:lnTo>
                  <a:lnTo>
                    <a:pt x="668" y="214"/>
                  </a:lnTo>
                  <a:lnTo>
                    <a:pt x="709" y="172"/>
                  </a:lnTo>
                  <a:lnTo>
                    <a:pt x="754" y="135"/>
                  </a:lnTo>
                  <a:lnTo>
                    <a:pt x="804" y="100"/>
                  </a:lnTo>
                  <a:lnTo>
                    <a:pt x="856" y="71"/>
                  </a:lnTo>
                  <a:lnTo>
                    <a:pt x="912" y="46"/>
                  </a:lnTo>
                  <a:lnTo>
                    <a:pt x="970" y="27"/>
                  </a:lnTo>
                  <a:lnTo>
                    <a:pt x="1031" y="12"/>
                  </a:lnTo>
                  <a:lnTo>
                    <a:pt x="1095" y="3"/>
                  </a:lnTo>
                  <a:lnTo>
                    <a:pt x="1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1" name="Group 809"/>
          <p:cNvGrpSpPr/>
          <p:nvPr/>
        </p:nvGrpSpPr>
        <p:grpSpPr>
          <a:xfrm>
            <a:off x="5606269" y="6027633"/>
            <a:ext cx="512763" cy="519113"/>
            <a:chOff x="10074275" y="2705100"/>
            <a:chExt cx="512763" cy="519113"/>
          </a:xfrm>
          <a:solidFill>
            <a:srgbClr val="000000"/>
          </a:solidFill>
        </p:grpSpPr>
        <p:sp>
          <p:nvSpPr>
            <p:cNvPr id="362" name="Freeform 93"/>
            <p:cNvSpPr>
              <a:spLocks noEditPoints="1"/>
            </p:cNvSpPr>
            <p:nvPr/>
          </p:nvSpPr>
          <p:spPr bwMode="auto">
            <a:xfrm>
              <a:off x="10074275" y="2814638"/>
              <a:ext cx="404813" cy="409575"/>
            </a:xfrm>
            <a:custGeom>
              <a:avLst/>
              <a:gdLst>
                <a:gd name="T0" fmla="*/ 1811 w 2551"/>
                <a:gd name="T1" fmla="*/ 666 h 2573"/>
                <a:gd name="T2" fmla="*/ 162 w 2551"/>
                <a:gd name="T3" fmla="*/ 2328 h 2573"/>
                <a:gd name="T4" fmla="*/ 242 w 2551"/>
                <a:gd name="T5" fmla="*/ 2410 h 2573"/>
                <a:gd name="T6" fmla="*/ 1891 w 2551"/>
                <a:gd name="T7" fmla="*/ 748 h 2573"/>
                <a:gd name="T8" fmla="*/ 1811 w 2551"/>
                <a:gd name="T9" fmla="*/ 666 h 2573"/>
                <a:gd name="T10" fmla="*/ 2309 w 2551"/>
                <a:gd name="T11" fmla="*/ 163 h 2573"/>
                <a:gd name="T12" fmla="*/ 1891 w 2551"/>
                <a:gd name="T13" fmla="*/ 584 h 2573"/>
                <a:gd name="T14" fmla="*/ 1973 w 2551"/>
                <a:gd name="T15" fmla="*/ 666 h 2573"/>
                <a:gd name="T16" fmla="*/ 2390 w 2551"/>
                <a:gd name="T17" fmla="*/ 245 h 2573"/>
                <a:gd name="T18" fmla="*/ 2309 w 2551"/>
                <a:gd name="T19" fmla="*/ 163 h 2573"/>
                <a:gd name="T20" fmla="*/ 2309 w 2551"/>
                <a:gd name="T21" fmla="*/ 0 h 2573"/>
                <a:gd name="T22" fmla="*/ 2551 w 2551"/>
                <a:gd name="T23" fmla="*/ 245 h 2573"/>
                <a:gd name="T24" fmla="*/ 242 w 2551"/>
                <a:gd name="T25" fmla="*/ 2573 h 2573"/>
                <a:gd name="T26" fmla="*/ 0 w 2551"/>
                <a:gd name="T27" fmla="*/ 2328 h 2573"/>
                <a:gd name="T28" fmla="*/ 1770 w 2551"/>
                <a:gd name="T29" fmla="*/ 543 h 2573"/>
                <a:gd name="T30" fmla="*/ 1770 w 2551"/>
                <a:gd name="T31" fmla="*/ 543 h 2573"/>
                <a:gd name="T32" fmla="*/ 2309 w 2551"/>
                <a:gd name="T33" fmla="*/ 0 h 2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51" h="2573">
                  <a:moveTo>
                    <a:pt x="1811" y="666"/>
                  </a:moveTo>
                  <a:lnTo>
                    <a:pt x="162" y="2328"/>
                  </a:lnTo>
                  <a:lnTo>
                    <a:pt x="242" y="2410"/>
                  </a:lnTo>
                  <a:lnTo>
                    <a:pt x="1891" y="748"/>
                  </a:lnTo>
                  <a:lnTo>
                    <a:pt x="1811" y="666"/>
                  </a:lnTo>
                  <a:close/>
                  <a:moveTo>
                    <a:pt x="2309" y="163"/>
                  </a:moveTo>
                  <a:lnTo>
                    <a:pt x="1891" y="584"/>
                  </a:lnTo>
                  <a:lnTo>
                    <a:pt x="1973" y="666"/>
                  </a:lnTo>
                  <a:lnTo>
                    <a:pt x="2390" y="245"/>
                  </a:lnTo>
                  <a:lnTo>
                    <a:pt x="2309" y="163"/>
                  </a:lnTo>
                  <a:close/>
                  <a:moveTo>
                    <a:pt x="2309" y="0"/>
                  </a:moveTo>
                  <a:lnTo>
                    <a:pt x="2551" y="245"/>
                  </a:lnTo>
                  <a:lnTo>
                    <a:pt x="242" y="2573"/>
                  </a:lnTo>
                  <a:lnTo>
                    <a:pt x="0" y="2328"/>
                  </a:lnTo>
                  <a:lnTo>
                    <a:pt x="1770" y="543"/>
                  </a:lnTo>
                  <a:lnTo>
                    <a:pt x="1770" y="543"/>
                  </a:lnTo>
                  <a:lnTo>
                    <a:pt x="23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94"/>
            <p:cNvSpPr>
              <a:spLocks/>
            </p:cNvSpPr>
            <p:nvPr/>
          </p:nvSpPr>
          <p:spPr bwMode="auto">
            <a:xfrm>
              <a:off x="10431463" y="2705100"/>
              <a:ext cx="19050" cy="82550"/>
            </a:xfrm>
            <a:custGeom>
              <a:avLst/>
              <a:gdLst>
                <a:gd name="T0" fmla="*/ 57 w 114"/>
                <a:gd name="T1" fmla="*/ 0 h 519"/>
                <a:gd name="T2" fmla="*/ 75 w 114"/>
                <a:gd name="T3" fmla="*/ 3 h 519"/>
                <a:gd name="T4" fmla="*/ 90 w 114"/>
                <a:gd name="T5" fmla="*/ 12 h 519"/>
                <a:gd name="T6" fmla="*/ 104 w 114"/>
                <a:gd name="T7" fmla="*/ 24 h 519"/>
                <a:gd name="T8" fmla="*/ 112 w 114"/>
                <a:gd name="T9" fmla="*/ 39 h 519"/>
                <a:gd name="T10" fmla="*/ 114 w 114"/>
                <a:gd name="T11" fmla="*/ 58 h 519"/>
                <a:gd name="T12" fmla="*/ 114 w 114"/>
                <a:gd name="T13" fmla="*/ 462 h 519"/>
                <a:gd name="T14" fmla="*/ 112 w 114"/>
                <a:gd name="T15" fmla="*/ 480 h 519"/>
                <a:gd name="T16" fmla="*/ 104 w 114"/>
                <a:gd name="T17" fmla="*/ 496 h 519"/>
                <a:gd name="T18" fmla="*/ 90 w 114"/>
                <a:gd name="T19" fmla="*/ 508 h 519"/>
                <a:gd name="T20" fmla="*/ 75 w 114"/>
                <a:gd name="T21" fmla="*/ 516 h 519"/>
                <a:gd name="T22" fmla="*/ 57 w 114"/>
                <a:gd name="T23" fmla="*/ 519 h 519"/>
                <a:gd name="T24" fmla="*/ 39 w 114"/>
                <a:gd name="T25" fmla="*/ 516 h 519"/>
                <a:gd name="T26" fmla="*/ 23 w 114"/>
                <a:gd name="T27" fmla="*/ 508 h 519"/>
                <a:gd name="T28" fmla="*/ 11 w 114"/>
                <a:gd name="T29" fmla="*/ 496 h 519"/>
                <a:gd name="T30" fmla="*/ 3 w 114"/>
                <a:gd name="T31" fmla="*/ 480 h 519"/>
                <a:gd name="T32" fmla="*/ 0 w 114"/>
                <a:gd name="T33" fmla="*/ 462 h 519"/>
                <a:gd name="T34" fmla="*/ 0 w 114"/>
                <a:gd name="T35" fmla="*/ 58 h 519"/>
                <a:gd name="T36" fmla="*/ 3 w 114"/>
                <a:gd name="T37" fmla="*/ 39 h 519"/>
                <a:gd name="T38" fmla="*/ 11 w 114"/>
                <a:gd name="T39" fmla="*/ 24 h 519"/>
                <a:gd name="T40" fmla="*/ 23 w 114"/>
                <a:gd name="T41" fmla="*/ 12 h 519"/>
                <a:gd name="T42" fmla="*/ 39 w 114"/>
                <a:gd name="T43" fmla="*/ 3 h 519"/>
                <a:gd name="T44" fmla="*/ 57 w 114"/>
                <a:gd name="T45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519">
                  <a:moveTo>
                    <a:pt x="57" y="0"/>
                  </a:moveTo>
                  <a:lnTo>
                    <a:pt x="75" y="3"/>
                  </a:lnTo>
                  <a:lnTo>
                    <a:pt x="90" y="12"/>
                  </a:lnTo>
                  <a:lnTo>
                    <a:pt x="104" y="24"/>
                  </a:lnTo>
                  <a:lnTo>
                    <a:pt x="112" y="39"/>
                  </a:lnTo>
                  <a:lnTo>
                    <a:pt x="114" y="58"/>
                  </a:lnTo>
                  <a:lnTo>
                    <a:pt x="114" y="462"/>
                  </a:lnTo>
                  <a:lnTo>
                    <a:pt x="112" y="480"/>
                  </a:lnTo>
                  <a:lnTo>
                    <a:pt x="104" y="496"/>
                  </a:lnTo>
                  <a:lnTo>
                    <a:pt x="90" y="508"/>
                  </a:lnTo>
                  <a:lnTo>
                    <a:pt x="75" y="516"/>
                  </a:lnTo>
                  <a:lnTo>
                    <a:pt x="57" y="519"/>
                  </a:lnTo>
                  <a:lnTo>
                    <a:pt x="39" y="516"/>
                  </a:lnTo>
                  <a:lnTo>
                    <a:pt x="23" y="508"/>
                  </a:lnTo>
                  <a:lnTo>
                    <a:pt x="11" y="496"/>
                  </a:lnTo>
                  <a:lnTo>
                    <a:pt x="3" y="480"/>
                  </a:lnTo>
                  <a:lnTo>
                    <a:pt x="0" y="462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95"/>
            <p:cNvSpPr>
              <a:spLocks/>
            </p:cNvSpPr>
            <p:nvPr/>
          </p:nvSpPr>
          <p:spPr bwMode="auto">
            <a:xfrm>
              <a:off x="10431463" y="2916238"/>
              <a:ext cx="19050" cy="82550"/>
            </a:xfrm>
            <a:custGeom>
              <a:avLst/>
              <a:gdLst>
                <a:gd name="T0" fmla="*/ 57 w 114"/>
                <a:gd name="T1" fmla="*/ 0 h 518"/>
                <a:gd name="T2" fmla="*/ 75 w 114"/>
                <a:gd name="T3" fmla="*/ 2 h 518"/>
                <a:gd name="T4" fmla="*/ 90 w 114"/>
                <a:gd name="T5" fmla="*/ 10 h 518"/>
                <a:gd name="T6" fmla="*/ 104 w 114"/>
                <a:gd name="T7" fmla="*/ 23 h 518"/>
                <a:gd name="T8" fmla="*/ 112 w 114"/>
                <a:gd name="T9" fmla="*/ 39 h 518"/>
                <a:gd name="T10" fmla="*/ 114 w 114"/>
                <a:gd name="T11" fmla="*/ 57 h 518"/>
                <a:gd name="T12" fmla="*/ 114 w 114"/>
                <a:gd name="T13" fmla="*/ 461 h 518"/>
                <a:gd name="T14" fmla="*/ 112 w 114"/>
                <a:gd name="T15" fmla="*/ 479 h 518"/>
                <a:gd name="T16" fmla="*/ 104 w 114"/>
                <a:gd name="T17" fmla="*/ 495 h 518"/>
                <a:gd name="T18" fmla="*/ 90 w 114"/>
                <a:gd name="T19" fmla="*/ 507 h 518"/>
                <a:gd name="T20" fmla="*/ 75 w 114"/>
                <a:gd name="T21" fmla="*/ 515 h 518"/>
                <a:gd name="T22" fmla="*/ 57 w 114"/>
                <a:gd name="T23" fmla="*/ 518 h 518"/>
                <a:gd name="T24" fmla="*/ 39 w 114"/>
                <a:gd name="T25" fmla="*/ 515 h 518"/>
                <a:gd name="T26" fmla="*/ 23 w 114"/>
                <a:gd name="T27" fmla="*/ 507 h 518"/>
                <a:gd name="T28" fmla="*/ 11 w 114"/>
                <a:gd name="T29" fmla="*/ 495 h 518"/>
                <a:gd name="T30" fmla="*/ 3 w 114"/>
                <a:gd name="T31" fmla="*/ 479 h 518"/>
                <a:gd name="T32" fmla="*/ 0 w 114"/>
                <a:gd name="T33" fmla="*/ 461 h 518"/>
                <a:gd name="T34" fmla="*/ 0 w 114"/>
                <a:gd name="T35" fmla="*/ 57 h 518"/>
                <a:gd name="T36" fmla="*/ 3 w 114"/>
                <a:gd name="T37" fmla="*/ 39 h 518"/>
                <a:gd name="T38" fmla="*/ 11 w 114"/>
                <a:gd name="T39" fmla="*/ 23 h 518"/>
                <a:gd name="T40" fmla="*/ 23 w 114"/>
                <a:gd name="T41" fmla="*/ 10 h 518"/>
                <a:gd name="T42" fmla="*/ 39 w 114"/>
                <a:gd name="T43" fmla="*/ 2 h 518"/>
                <a:gd name="T44" fmla="*/ 57 w 114"/>
                <a:gd name="T45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518">
                  <a:moveTo>
                    <a:pt x="57" y="0"/>
                  </a:moveTo>
                  <a:lnTo>
                    <a:pt x="75" y="2"/>
                  </a:lnTo>
                  <a:lnTo>
                    <a:pt x="90" y="10"/>
                  </a:lnTo>
                  <a:lnTo>
                    <a:pt x="104" y="23"/>
                  </a:lnTo>
                  <a:lnTo>
                    <a:pt x="112" y="39"/>
                  </a:lnTo>
                  <a:lnTo>
                    <a:pt x="114" y="57"/>
                  </a:lnTo>
                  <a:lnTo>
                    <a:pt x="114" y="461"/>
                  </a:lnTo>
                  <a:lnTo>
                    <a:pt x="112" y="479"/>
                  </a:lnTo>
                  <a:lnTo>
                    <a:pt x="104" y="495"/>
                  </a:lnTo>
                  <a:lnTo>
                    <a:pt x="90" y="507"/>
                  </a:lnTo>
                  <a:lnTo>
                    <a:pt x="75" y="515"/>
                  </a:lnTo>
                  <a:lnTo>
                    <a:pt x="57" y="518"/>
                  </a:lnTo>
                  <a:lnTo>
                    <a:pt x="39" y="515"/>
                  </a:lnTo>
                  <a:lnTo>
                    <a:pt x="23" y="507"/>
                  </a:lnTo>
                  <a:lnTo>
                    <a:pt x="11" y="495"/>
                  </a:lnTo>
                  <a:lnTo>
                    <a:pt x="3" y="479"/>
                  </a:lnTo>
                  <a:lnTo>
                    <a:pt x="0" y="461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3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96"/>
            <p:cNvSpPr>
              <a:spLocks/>
            </p:cNvSpPr>
            <p:nvPr/>
          </p:nvSpPr>
          <p:spPr bwMode="auto">
            <a:xfrm>
              <a:off x="10504488" y="2843213"/>
              <a:ext cx="82550" cy="17462"/>
            </a:xfrm>
            <a:custGeom>
              <a:avLst/>
              <a:gdLst>
                <a:gd name="T0" fmla="*/ 57 w 516"/>
                <a:gd name="T1" fmla="*/ 0 h 116"/>
                <a:gd name="T2" fmla="*/ 459 w 516"/>
                <a:gd name="T3" fmla="*/ 0 h 116"/>
                <a:gd name="T4" fmla="*/ 477 w 516"/>
                <a:gd name="T5" fmla="*/ 3 h 116"/>
                <a:gd name="T6" fmla="*/ 492 w 516"/>
                <a:gd name="T7" fmla="*/ 12 h 116"/>
                <a:gd name="T8" fmla="*/ 505 w 516"/>
                <a:gd name="T9" fmla="*/ 24 h 116"/>
                <a:gd name="T10" fmla="*/ 513 w 516"/>
                <a:gd name="T11" fmla="*/ 40 h 116"/>
                <a:gd name="T12" fmla="*/ 516 w 516"/>
                <a:gd name="T13" fmla="*/ 58 h 116"/>
                <a:gd name="T14" fmla="*/ 513 w 516"/>
                <a:gd name="T15" fmla="*/ 76 h 116"/>
                <a:gd name="T16" fmla="*/ 505 w 516"/>
                <a:gd name="T17" fmla="*/ 93 h 116"/>
                <a:gd name="T18" fmla="*/ 492 w 516"/>
                <a:gd name="T19" fmla="*/ 105 h 116"/>
                <a:gd name="T20" fmla="*/ 477 w 516"/>
                <a:gd name="T21" fmla="*/ 113 h 116"/>
                <a:gd name="T22" fmla="*/ 459 w 516"/>
                <a:gd name="T23" fmla="*/ 116 h 116"/>
                <a:gd name="T24" fmla="*/ 57 w 516"/>
                <a:gd name="T25" fmla="*/ 116 h 116"/>
                <a:gd name="T26" fmla="*/ 40 w 516"/>
                <a:gd name="T27" fmla="*/ 113 h 116"/>
                <a:gd name="T28" fmla="*/ 24 w 516"/>
                <a:gd name="T29" fmla="*/ 105 h 116"/>
                <a:gd name="T30" fmla="*/ 11 w 516"/>
                <a:gd name="T31" fmla="*/ 93 h 116"/>
                <a:gd name="T32" fmla="*/ 3 w 516"/>
                <a:gd name="T33" fmla="*/ 76 h 116"/>
                <a:gd name="T34" fmla="*/ 0 w 516"/>
                <a:gd name="T35" fmla="*/ 58 h 116"/>
                <a:gd name="T36" fmla="*/ 3 w 516"/>
                <a:gd name="T37" fmla="*/ 40 h 116"/>
                <a:gd name="T38" fmla="*/ 11 w 516"/>
                <a:gd name="T39" fmla="*/ 24 h 116"/>
                <a:gd name="T40" fmla="*/ 24 w 516"/>
                <a:gd name="T41" fmla="*/ 12 h 116"/>
                <a:gd name="T42" fmla="*/ 40 w 516"/>
                <a:gd name="T43" fmla="*/ 3 h 116"/>
                <a:gd name="T44" fmla="*/ 57 w 516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6" h="116">
                  <a:moveTo>
                    <a:pt x="57" y="0"/>
                  </a:moveTo>
                  <a:lnTo>
                    <a:pt x="459" y="0"/>
                  </a:lnTo>
                  <a:lnTo>
                    <a:pt x="477" y="3"/>
                  </a:lnTo>
                  <a:lnTo>
                    <a:pt x="492" y="12"/>
                  </a:lnTo>
                  <a:lnTo>
                    <a:pt x="505" y="24"/>
                  </a:lnTo>
                  <a:lnTo>
                    <a:pt x="513" y="40"/>
                  </a:lnTo>
                  <a:lnTo>
                    <a:pt x="516" y="58"/>
                  </a:lnTo>
                  <a:lnTo>
                    <a:pt x="513" y="76"/>
                  </a:lnTo>
                  <a:lnTo>
                    <a:pt x="505" y="93"/>
                  </a:lnTo>
                  <a:lnTo>
                    <a:pt x="492" y="105"/>
                  </a:lnTo>
                  <a:lnTo>
                    <a:pt x="477" y="113"/>
                  </a:lnTo>
                  <a:lnTo>
                    <a:pt x="459" y="116"/>
                  </a:lnTo>
                  <a:lnTo>
                    <a:pt x="57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97"/>
            <p:cNvSpPr>
              <a:spLocks/>
            </p:cNvSpPr>
            <p:nvPr/>
          </p:nvSpPr>
          <p:spPr bwMode="auto">
            <a:xfrm>
              <a:off x="10296525" y="2843213"/>
              <a:ext cx="80963" cy="17462"/>
            </a:xfrm>
            <a:custGeom>
              <a:avLst/>
              <a:gdLst>
                <a:gd name="T0" fmla="*/ 58 w 515"/>
                <a:gd name="T1" fmla="*/ 0 h 116"/>
                <a:gd name="T2" fmla="*/ 458 w 515"/>
                <a:gd name="T3" fmla="*/ 0 h 116"/>
                <a:gd name="T4" fmla="*/ 476 w 515"/>
                <a:gd name="T5" fmla="*/ 3 h 116"/>
                <a:gd name="T6" fmla="*/ 492 w 515"/>
                <a:gd name="T7" fmla="*/ 12 h 116"/>
                <a:gd name="T8" fmla="*/ 504 w 515"/>
                <a:gd name="T9" fmla="*/ 24 h 116"/>
                <a:gd name="T10" fmla="*/ 512 w 515"/>
                <a:gd name="T11" fmla="*/ 40 h 116"/>
                <a:gd name="T12" fmla="*/ 515 w 515"/>
                <a:gd name="T13" fmla="*/ 58 h 116"/>
                <a:gd name="T14" fmla="*/ 512 w 515"/>
                <a:gd name="T15" fmla="*/ 76 h 116"/>
                <a:gd name="T16" fmla="*/ 504 w 515"/>
                <a:gd name="T17" fmla="*/ 93 h 116"/>
                <a:gd name="T18" fmla="*/ 492 w 515"/>
                <a:gd name="T19" fmla="*/ 105 h 116"/>
                <a:gd name="T20" fmla="*/ 476 w 515"/>
                <a:gd name="T21" fmla="*/ 113 h 116"/>
                <a:gd name="T22" fmla="*/ 458 w 515"/>
                <a:gd name="T23" fmla="*/ 116 h 116"/>
                <a:gd name="T24" fmla="*/ 58 w 515"/>
                <a:gd name="T25" fmla="*/ 116 h 116"/>
                <a:gd name="T26" fmla="*/ 40 w 515"/>
                <a:gd name="T27" fmla="*/ 113 h 116"/>
                <a:gd name="T28" fmla="*/ 23 w 515"/>
                <a:gd name="T29" fmla="*/ 105 h 116"/>
                <a:gd name="T30" fmla="*/ 11 w 515"/>
                <a:gd name="T31" fmla="*/ 93 h 116"/>
                <a:gd name="T32" fmla="*/ 3 w 515"/>
                <a:gd name="T33" fmla="*/ 76 h 116"/>
                <a:gd name="T34" fmla="*/ 0 w 515"/>
                <a:gd name="T35" fmla="*/ 58 h 116"/>
                <a:gd name="T36" fmla="*/ 3 w 515"/>
                <a:gd name="T37" fmla="*/ 40 h 116"/>
                <a:gd name="T38" fmla="*/ 11 w 515"/>
                <a:gd name="T39" fmla="*/ 24 h 116"/>
                <a:gd name="T40" fmla="*/ 23 w 515"/>
                <a:gd name="T41" fmla="*/ 12 h 116"/>
                <a:gd name="T42" fmla="*/ 40 w 515"/>
                <a:gd name="T43" fmla="*/ 3 h 116"/>
                <a:gd name="T44" fmla="*/ 58 w 515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5" h="116">
                  <a:moveTo>
                    <a:pt x="58" y="0"/>
                  </a:moveTo>
                  <a:lnTo>
                    <a:pt x="458" y="0"/>
                  </a:lnTo>
                  <a:lnTo>
                    <a:pt x="476" y="3"/>
                  </a:lnTo>
                  <a:lnTo>
                    <a:pt x="492" y="12"/>
                  </a:lnTo>
                  <a:lnTo>
                    <a:pt x="504" y="24"/>
                  </a:lnTo>
                  <a:lnTo>
                    <a:pt x="512" y="40"/>
                  </a:lnTo>
                  <a:lnTo>
                    <a:pt x="515" y="58"/>
                  </a:lnTo>
                  <a:lnTo>
                    <a:pt x="512" y="76"/>
                  </a:lnTo>
                  <a:lnTo>
                    <a:pt x="504" y="93"/>
                  </a:lnTo>
                  <a:lnTo>
                    <a:pt x="492" y="105"/>
                  </a:lnTo>
                  <a:lnTo>
                    <a:pt x="476" y="113"/>
                  </a:lnTo>
                  <a:lnTo>
                    <a:pt x="458" y="116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98"/>
            <p:cNvSpPr>
              <a:spLocks/>
            </p:cNvSpPr>
            <p:nvPr/>
          </p:nvSpPr>
          <p:spPr bwMode="auto">
            <a:xfrm>
              <a:off x="10487025" y="2743200"/>
              <a:ext cx="63500" cy="63500"/>
            </a:xfrm>
            <a:custGeom>
              <a:avLst/>
              <a:gdLst>
                <a:gd name="T0" fmla="*/ 340 w 398"/>
                <a:gd name="T1" fmla="*/ 0 h 401"/>
                <a:gd name="T2" fmla="*/ 355 w 398"/>
                <a:gd name="T3" fmla="*/ 2 h 401"/>
                <a:gd name="T4" fmla="*/ 369 w 398"/>
                <a:gd name="T5" fmla="*/ 7 h 401"/>
                <a:gd name="T6" fmla="*/ 381 w 398"/>
                <a:gd name="T7" fmla="*/ 17 h 401"/>
                <a:gd name="T8" fmla="*/ 390 w 398"/>
                <a:gd name="T9" fmla="*/ 29 h 401"/>
                <a:gd name="T10" fmla="*/ 397 w 398"/>
                <a:gd name="T11" fmla="*/ 43 h 401"/>
                <a:gd name="T12" fmla="*/ 398 w 398"/>
                <a:gd name="T13" fmla="*/ 57 h 401"/>
                <a:gd name="T14" fmla="*/ 397 w 398"/>
                <a:gd name="T15" fmla="*/ 73 h 401"/>
                <a:gd name="T16" fmla="*/ 390 w 398"/>
                <a:gd name="T17" fmla="*/ 86 h 401"/>
                <a:gd name="T18" fmla="*/ 381 w 398"/>
                <a:gd name="T19" fmla="*/ 98 h 401"/>
                <a:gd name="T20" fmla="*/ 98 w 398"/>
                <a:gd name="T21" fmla="*/ 384 h 401"/>
                <a:gd name="T22" fmla="*/ 86 w 398"/>
                <a:gd name="T23" fmla="*/ 393 h 401"/>
                <a:gd name="T24" fmla="*/ 71 w 398"/>
                <a:gd name="T25" fmla="*/ 399 h 401"/>
                <a:gd name="T26" fmla="*/ 57 w 398"/>
                <a:gd name="T27" fmla="*/ 401 h 401"/>
                <a:gd name="T28" fmla="*/ 43 w 398"/>
                <a:gd name="T29" fmla="*/ 399 h 401"/>
                <a:gd name="T30" fmla="*/ 29 w 398"/>
                <a:gd name="T31" fmla="*/ 393 h 401"/>
                <a:gd name="T32" fmla="*/ 17 w 398"/>
                <a:gd name="T33" fmla="*/ 384 h 401"/>
                <a:gd name="T34" fmla="*/ 7 w 398"/>
                <a:gd name="T35" fmla="*/ 371 h 401"/>
                <a:gd name="T36" fmla="*/ 2 w 398"/>
                <a:gd name="T37" fmla="*/ 358 h 401"/>
                <a:gd name="T38" fmla="*/ 0 w 398"/>
                <a:gd name="T39" fmla="*/ 343 h 401"/>
                <a:gd name="T40" fmla="*/ 2 w 398"/>
                <a:gd name="T41" fmla="*/ 328 h 401"/>
                <a:gd name="T42" fmla="*/ 7 w 398"/>
                <a:gd name="T43" fmla="*/ 315 h 401"/>
                <a:gd name="T44" fmla="*/ 17 w 398"/>
                <a:gd name="T45" fmla="*/ 303 h 401"/>
                <a:gd name="T46" fmla="*/ 301 w 398"/>
                <a:gd name="T47" fmla="*/ 17 h 401"/>
                <a:gd name="T48" fmla="*/ 313 w 398"/>
                <a:gd name="T49" fmla="*/ 7 h 401"/>
                <a:gd name="T50" fmla="*/ 326 w 398"/>
                <a:gd name="T51" fmla="*/ 2 h 401"/>
                <a:gd name="T52" fmla="*/ 340 w 398"/>
                <a:gd name="T5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98" h="401">
                  <a:moveTo>
                    <a:pt x="340" y="0"/>
                  </a:moveTo>
                  <a:lnTo>
                    <a:pt x="355" y="2"/>
                  </a:lnTo>
                  <a:lnTo>
                    <a:pt x="369" y="7"/>
                  </a:lnTo>
                  <a:lnTo>
                    <a:pt x="381" y="17"/>
                  </a:lnTo>
                  <a:lnTo>
                    <a:pt x="390" y="29"/>
                  </a:lnTo>
                  <a:lnTo>
                    <a:pt x="397" y="43"/>
                  </a:lnTo>
                  <a:lnTo>
                    <a:pt x="398" y="57"/>
                  </a:lnTo>
                  <a:lnTo>
                    <a:pt x="397" y="73"/>
                  </a:lnTo>
                  <a:lnTo>
                    <a:pt x="390" y="86"/>
                  </a:lnTo>
                  <a:lnTo>
                    <a:pt x="381" y="98"/>
                  </a:lnTo>
                  <a:lnTo>
                    <a:pt x="98" y="384"/>
                  </a:lnTo>
                  <a:lnTo>
                    <a:pt x="86" y="393"/>
                  </a:lnTo>
                  <a:lnTo>
                    <a:pt x="71" y="399"/>
                  </a:lnTo>
                  <a:lnTo>
                    <a:pt x="57" y="401"/>
                  </a:lnTo>
                  <a:lnTo>
                    <a:pt x="43" y="399"/>
                  </a:lnTo>
                  <a:lnTo>
                    <a:pt x="29" y="393"/>
                  </a:lnTo>
                  <a:lnTo>
                    <a:pt x="17" y="384"/>
                  </a:lnTo>
                  <a:lnTo>
                    <a:pt x="7" y="371"/>
                  </a:lnTo>
                  <a:lnTo>
                    <a:pt x="2" y="358"/>
                  </a:lnTo>
                  <a:lnTo>
                    <a:pt x="0" y="343"/>
                  </a:lnTo>
                  <a:lnTo>
                    <a:pt x="2" y="328"/>
                  </a:lnTo>
                  <a:lnTo>
                    <a:pt x="7" y="315"/>
                  </a:lnTo>
                  <a:lnTo>
                    <a:pt x="17" y="303"/>
                  </a:lnTo>
                  <a:lnTo>
                    <a:pt x="301" y="17"/>
                  </a:lnTo>
                  <a:lnTo>
                    <a:pt x="313" y="7"/>
                  </a:lnTo>
                  <a:lnTo>
                    <a:pt x="326" y="2"/>
                  </a:lnTo>
                  <a:lnTo>
                    <a:pt x="3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99"/>
            <p:cNvSpPr>
              <a:spLocks/>
            </p:cNvSpPr>
            <p:nvPr/>
          </p:nvSpPr>
          <p:spPr bwMode="auto">
            <a:xfrm>
              <a:off x="10487025" y="2897188"/>
              <a:ext cx="63500" cy="65087"/>
            </a:xfrm>
            <a:custGeom>
              <a:avLst/>
              <a:gdLst>
                <a:gd name="T0" fmla="*/ 57 w 398"/>
                <a:gd name="T1" fmla="*/ 0 h 401"/>
                <a:gd name="T2" fmla="*/ 71 w 398"/>
                <a:gd name="T3" fmla="*/ 2 h 401"/>
                <a:gd name="T4" fmla="*/ 86 w 398"/>
                <a:gd name="T5" fmla="*/ 8 h 401"/>
                <a:gd name="T6" fmla="*/ 98 w 398"/>
                <a:gd name="T7" fmla="*/ 17 h 401"/>
                <a:gd name="T8" fmla="*/ 381 w 398"/>
                <a:gd name="T9" fmla="*/ 303 h 401"/>
                <a:gd name="T10" fmla="*/ 390 w 398"/>
                <a:gd name="T11" fmla="*/ 315 h 401"/>
                <a:gd name="T12" fmla="*/ 397 w 398"/>
                <a:gd name="T13" fmla="*/ 328 h 401"/>
                <a:gd name="T14" fmla="*/ 398 w 398"/>
                <a:gd name="T15" fmla="*/ 344 h 401"/>
                <a:gd name="T16" fmla="*/ 397 w 398"/>
                <a:gd name="T17" fmla="*/ 358 h 401"/>
                <a:gd name="T18" fmla="*/ 390 w 398"/>
                <a:gd name="T19" fmla="*/ 371 h 401"/>
                <a:gd name="T20" fmla="*/ 381 w 398"/>
                <a:gd name="T21" fmla="*/ 384 h 401"/>
                <a:gd name="T22" fmla="*/ 369 w 398"/>
                <a:gd name="T23" fmla="*/ 393 h 401"/>
                <a:gd name="T24" fmla="*/ 355 w 398"/>
                <a:gd name="T25" fmla="*/ 399 h 401"/>
                <a:gd name="T26" fmla="*/ 340 w 398"/>
                <a:gd name="T27" fmla="*/ 401 h 401"/>
                <a:gd name="T28" fmla="*/ 326 w 398"/>
                <a:gd name="T29" fmla="*/ 399 h 401"/>
                <a:gd name="T30" fmla="*/ 312 w 398"/>
                <a:gd name="T31" fmla="*/ 393 h 401"/>
                <a:gd name="T32" fmla="*/ 301 w 398"/>
                <a:gd name="T33" fmla="*/ 384 h 401"/>
                <a:gd name="T34" fmla="*/ 17 w 398"/>
                <a:gd name="T35" fmla="*/ 98 h 401"/>
                <a:gd name="T36" fmla="*/ 7 w 398"/>
                <a:gd name="T37" fmla="*/ 86 h 401"/>
                <a:gd name="T38" fmla="*/ 2 w 398"/>
                <a:gd name="T39" fmla="*/ 72 h 401"/>
                <a:gd name="T40" fmla="*/ 0 w 398"/>
                <a:gd name="T41" fmla="*/ 57 h 401"/>
                <a:gd name="T42" fmla="*/ 2 w 398"/>
                <a:gd name="T43" fmla="*/ 43 h 401"/>
                <a:gd name="T44" fmla="*/ 7 w 398"/>
                <a:gd name="T45" fmla="*/ 29 h 401"/>
                <a:gd name="T46" fmla="*/ 17 w 398"/>
                <a:gd name="T47" fmla="*/ 17 h 401"/>
                <a:gd name="T48" fmla="*/ 29 w 398"/>
                <a:gd name="T49" fmla="*/ 8 h 401"/>
                <a:gd name="T50" fmla="*/ 43 w 398"/>
                <a:gd name="T51" fmla="*/ 2 h 401"/>
                <a:gd name="T52" fmla="*/ 57 w 398"/>
                <a:gd name="T5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98" h="401">
                  <a:moveTo>
                    <a:pt x="57" y="0"/>
                  </a:moveTo>
                  <a:lnTo>
                    <a:pt x="71" y="2"/>
                  </a:lnTo>
                  <a:lnTo>
                    <a:pt x="86" y="8"/>
                  </a:lnTo>
                  <a:lnTo>
                    <a:pt x="98" y="17"/>
                  </a:lnTo>
                  <a:lnTo>
                    <a:pt x="381" y="303"/>
                  </a:lnTo>
                  <a:lnTo>
                    <a:pt x="390" y="315"/>
                  </a:lnTo>
                  <a:lnTo>
                    <a:pt x="397" y="328"/>
                  </a:lnTo>
                  <a:lnTo>
                    <a:pt x="398" y="344"/>
                  </a:lnTo>
                  <a:lnTo>
                    <a:pt x="397" y="358"/>
                  </a:lnTo>
                  <a:lnTo>
                    <a:pt x="390" y="371"/>
                  </a:lnTo>
                  <a:lnTo>
                    <a:pt x="381" y="384"/>
                  </a:lnTo>
                  <a:lnTo>
                    <a:pt x="369" y="393"/>
                  </a:lnTo>
                  <a:lnTo>
                    <a:pt x="355" y="399"/>
                  </a:lnTo>
                  <a:lnTo>
                    <a:pt x="340" y="401"/>
                  </a:lnTo>
                  <a:lnTo>
                    <a:pt x="326" y="399"/>
                  </a:lnTo>
                  <a:lnTo>
                    <a:pt x="312" y="393"/>
                  </a:lnTo>
                  <a:lnTo>
                    <a:pt x="301" y="384"/>
                  </a:lnTo>
                  <a:lnTo>
                    <a:pt x="17" y="98"/>
                  </a:lnTo>
                  <a:lnTo>
                    <a:pt x="7" y="86"/>
                  </a:lnTo>
                  <a:lnTo>
                    <a:pt x="2" y="72"/>
                  </a:lnTo>
                  <a:lnTo>
                    <a:pt x="0" y="57"/>
                  </a:lnTo>
                  <a:lnTo>
                    <a:pt x="2" y="43"/>
                  </a:lnTo>
                  <a:lnTo>
                    <a:pt x="7" y="29"/>
                  </a:lnTo>
                  <a:lnTo>
                    <a:pt x="17" y="17"/>
                  </a:lnTo>
                  <a:lnTo>
                    <a:pt x="29" y="8"/>
                  </a:lnTo>
                  <a:lnTo>
                    <a:pt x="43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100"/>
            <p:cNvSpPr>
              <a:spLocks/>
            </p:cNvSpPr>
            <p:nvPr/>
          </p:nvSpPr>
          <p:spPr bwMode="auto">
            <a:xfrm>
              <a:off x="10333038" y="2743200"/>
              <a:ext cx="63500" cy="63500"/>
            </a:xfrm>
            <a:custGeom>
              <a:avLst/>
              <a:gdLst>
                <a:gd name="T0" fmla="*/ 57 w 398"/>
                <a:gd name="T1" fmla="*/ 0 h 401"/>
                <a:gd name="T2" fmla="*/ 72 w 398"/>
                <a:gd name="T3" fmla="*/ 2 h 401"/>
                <a:gd name="T4" fmla="*/ 86 w 398"/>
                <a:gd name="T5" fmla="*/ 7 h 401"/>
                <a:gd name="T6" fmla="*/ 98 w 398"/>
                <a:gd name="T7" fmla="*/ 17 h 401"/>
                <a:gd name="T8" fmla="*/ 381 w 398"/>
                <a:gd name="T9" fmla="*/ 303 h 401"/>
                <a:gd name="T10" fmla="*/ 390 w 398"/>
                <a:gd name="T11" fmla="*/ 315 h 401"/>
                <a:gd name="T12" fmla="*/ 397 w 398"/>
                <a:gd name="T13" fmla="*/ 328 h 401"/>
                <a:gd name="T14" fmla="*/ 398 w 398"/>
                <a:gd name="T15" fmla="*/ 343 h 401"/>
                <a:gd name="T16" fmla="*/ 397 w 398"/>
                <a:gd name="T17" fmla="*/ 358 h 401"/>
                <a:gd name="T18" fmla="*/ 390 w 398"/>
                <a:gd name="T19" fmla="*/ 371 h 401"/>
                <a:gd name="T20" fmla="*/ 381 w 398"/>
                <a:gd name="T21" fmla="*/ 384 h 401"/>
                <a:gd name="T22" fmla="*/ 369 w 398"/>
                <a:gd name="T23" fmla="*/ 393 h 401"/>
                <a:gd name="T24" fmla="*/ 355 w 398"/>
                <a:gd name="T25" fmla="*/ 399 h 401"/>
                <a:gd name="T26" fmla="*/ 340 w 398"/>
                <a:gd name="T27" fmla="*/ 401 h 401"/>
                <a:gd name="T28" fmla="*/ 326 w 398"/>
                <a:gd name="T29" fmla="*/ 399 h 401"/>
                <a:gd name="T30" fmla="*/ 312 w 398"/>
                <a:gd name="T31" fmla="*/ 393 h 401"/>
                <a:gd name="T32" fmla="*/ 300 w 398"/>
                <a:gd name="T33" fmla="*/ 384 h 401"/>
                <a:gd name="T34" fmla="*/ 16 w 398"/>
                <a:gd name="T35" fmla="*/ 98 h 401"/>
                <a:gd name="T36" fmla="*/ 7 w 398"/>
                <a:gd name="T37" fmla="*/ 86 h 401"/>
                <a:gd name="T38" fmla="*/ 2 w 398"/>
                <a:gd name="T39" fmla="*/ 73 h 401"/>
                <a:gd name="T40" fmla="*/ 0 w 398"/>
                <a:gd name="T41" fmla="*/ 57 h 401"/>
                <a:gd name="T42" fmla="*/ 2 w 398"/>
                <a:gd name="T43" fmla="*/ 43 h 401"/>
                <a:gd name="T44" fmla="*/ 7 w 398"/>
                <a:gd name="T45" fmla="*/ 29 h 401"/>
                <a:gd name="T46" fmla="*/ 16 w 398"/>
                <a:gd name="T47" fmla="*/ 17 h 401"/>
                <a:gd name="T48" fmla="*/ 29 w 398"/>
                <a:gd name="T49" fmla="*/ 7 h 401"/>
                <a:gd name="T50" fmla="*/ 43 w 398"/>
                <a:gd name="T51" fmla="*/ 2 h 401"/>
                <a:gd name="T52" fmla="*/ 57 w 398"/>
                <a:gd name="T5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98" h="401">
                  <a:moveTo>
                    <a:pt x="57" y="0"/>
                  </a:moveTo>
                  <a:lnTo>
                    <a:pt x="72" y="2"/>
                  </a:lnTo>
                  <a:lnTo>
                    <a:pt x="86" y="7"/>
                  </a:lnTo>
                  <a:lnTo>
                    <a:pt x="98" y="17"/>
                  </a:lnTo>
                  <a:lnTo>
                    <a:pt x="381" y="303"/>
                  </a:lnTo>
                  <a:lnTo>
                    <a:pt x="390" y="315"/>
                  </a:lnTo>
                  <a:lnTo>
                    <a:pt x="397" y="328"/>
                  </a:lnTo>
                  <a:lnTo>
                    <a:pt x="398" y="343"/>
                  </a:lnTo>
                  <a:lnTo>
                    <a:pt x="397" y="358"/>
                  </a:lnTo>
                  <a:lnTo>
                    <a:pt x="390" y="371"/>
                  </a:lnTo>
                  <a:lnTo>
                    <a:pt x="381" y="384"/>
                  </a:lnTo>
                  <a:lnTo>
                    <a:pt x="369" y="393"/>
                  </a:lnTo>
                  <a:lnTo>
                    <a:pt x="355" y="399"/>
                  </a:lnTo>
                  <a:lnTo>
                    <a:pt x="340" y="401"/>
                  </a:lnTo>
                  <a:lnTo>
                    <a:pt x="326" y="399"/>
                  </a:lnTo>
                  <a:lnTo>
                    <a:pt x="312" y="393"/>
                  </a:lnTo>
                  <a:lnTo>
                    <a:pt x="300" y="384"/>
                  </a:lnTo>
                  <a:lnTo>
                    <a:pt x="16" y="98"/>
                  </a:lnTo>
                  <a:lnTo>
                    <a:pt x="7" y="86"/>
                  </a:lnTo>
                  <a:lnTo>
                    <a:pt x="2" y="73"/>
                  </a:lnTo>
                  <a:lnTo>
                    <a:pt x="0" y="57"/>
                  </a:lnTo>
                  <a:lnTo>
                    <a:pt x="2" y="43"/>
                  </a:lnTo>
                  <a:lnTo>
                    <a:pt x="7" y="29"/>
                  </a:lnTo>
                  <a:lnTo>
                    <a:pt x="16" y="17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0" name="Group 830"/>
          <p:cNvGrpSpPr/>
          <p:nvPr/>
        </p:nvGrpSpPr>
        <p:grpSpPr>
          <a:xfrm>
            <a:off x="4653313" y="6041127"/>
            <a:ext cx="547687" cy="492125"/>
            <a:chOff x="9142413" y="2719388"/>
            <a:chExt cx="547687" cy="492125"/>
          </a:xfrm>
          <a:solidFill>
            <a:srgbClr val="000000"/>
          </a:solidFill>
        </p:grpSpPr>
        <p:sp>
          <p:nvSpPr>
            <p:cNvPr id="371" name="Freeform 105"/>
            <p:cNvSpPr>
              <a:spLocks noEditPoints="1"/>
            </p:cNvSpPr>
            <p:nvPr/>
          </p:nvSpPr>
          <p:spPr bwMode="auto">
            <a:xfrm>
              <a:off x="9142413" y="2719388"/>
              <a:ext cx="438150" cy="492125"/>
            </a:xfrm>
            <a:custGeom>
              <a:avLst/>
              <a:gdLst>
                <a:gd name="T0" fmla="*/ 2645 w 2760"/>
                <a:gd name="T1" fmla="*/ 2987 h 3102"/>
                <a:gd name="T2" fmla="*/ 2243 w 2760"/>
                <a:gd name="T3" fmla="*/ 115 h 3102"/>
                <a:gd name="T4" fmla="*/ 2645 w 2760"/>
                <a:gd name="T5" fmla="*/ 115 h 3102"/>
                <a:gd name="T6" fmla="*/ 1454 w 2760"/>
                <a:gd name="T7" fmla="*/ 118 h 3102"/>
                <a:gd name="T8" fmla="*/ 1171 w 2760"/>
                <a:gd name="T9" fmla="*/ 166 h 3102"/>
                <a:gd name="T10" fmla="*/ 909 w 2760"/>
                <a:gd name="T11" fmla="*/ 268 h 3102"/>
                <a:gd name="T12" fmla="*/ 674 w 2760"/>
                <a:gd name="T13" fmla="*/ 415 h 3102"/>
                <a:gd name="T14" fmla="*/ 474 w 2760"/>
                <a:gd name="T15" fmla="*/ 604 h 3102"/>
                <a:gd name="T16" fmla="*/ 312 w 2760"/>
                <a:gd name="T17" fmla="*/ 827 h 3102"/>
                <a:gd name="T18" fmla="*/ 194 w 2760"/>
                <a:gd name="T19" fmla="*/ 1080 h 3102"/>
                <a:gd name="T20" fmla="*/ 129 w 2760"/>
                <a:gd name="T21" fmla="*/ 1357 h 3102"/>
                <a:gd name="T22" fmla="*/ 118 w 2760"/>
                <a:gd name="T23" fmla="*/ 1649 h 3102"/>
                <a:gd name="T24" fmla="*/ 166 w 2760"/>
                <a:gd name="T25" fmla="*/ 1932 h 3102"/>
                <a:gd name="T26" fmla="*/ 268 w 2760"/>
                <a:gd name="T27" fmla="*/ 2194 h 3102"/>
                <a:gd name="T28" fmla="*/ 415 w 2760"/>
                <a:gd name="T29" fmla="*/ 2428 h 3102"/>
                <a:gd name="T30" fmla="*/ 603 w 2760"/>
                <a:gd name="T31" fmla="*/ 2629 h 3102"/>
                <a:gd name="T32" fmla="*/ 828 w 2760"/>
                <a:gd name="T33" fmla="*/ 2791 h 3102"/>
                <a:gd name="T34" fmla="*/ 1081 w 2760"/>
                <a:gd name="T35" fmla="*/ 2908 h 3102"/>
                <a:gd name="T36" fmla="*/ 1358 w 2760"/>
                <a:gd name="T37" fmla="*/ 2975 h 3102"/>
                <a:gd name="T38" fmla="*/ 2128 w 2760"/>
                <a:gd name="T39" fmla="*/ 2987 h 3102"/>
                <a:gd name="T40" fmla="*/ 1485 w 2760"/>
                <a:gd name="T41" fmla="*/ 2295 h 3102"/>
                <a:gd name="T42" fmla="*/ 1292 w 2760"/>
                <a:gd name="T43" fmla="*/ 2251 h 3102"/>
                <a:gd name="T44" fmla="*/ 1122 w 2760"/>
                <a:gd name="T45" fmla="*/ 2161 h 3102"/>
                <a:gd name="T46" fmla="*/ 981 w 2760"/>
                <a:gd name="T47" fmla="*/ 2033 h 3102"/>
                <a:gd name="T48" fmla="*/ 877 w 2760"/>
                <a:gd name="T49" fmla="*/ 1871 h 3102"/>
                <a:gd name="T50" fmla="*/ 817 w 2760"/>
                <a:gd name="T51" fmla="*/ 1686 h 3102"/>
                <a:gd name="T52" fmla="*/ 808 w 2760"/>
                <a:gd name="T53" fmla="*/ 1483 h 3102"/>
                <a:gd name="T54" fmla="*/ 852 w 2760"/>
                <a:gd name="T55" fmla="*/ 1291 h 3102"/>
                <a:gd name="T56" fmla="*/ 942 w 2760"/>
                <a:gd name="T57" fmla="*/ 1121 h 3102"/>
                <a:gd name="T58" fmla="*/ 1072 w 2760"/>
                <a:gd name="T59" fmla="*/ 980 h 3102"/>
                <a:gd name="T60" fmla="*/ 1233 w 2760"/>
                <a:gd name="T61" fmla="*/ 877 h 3102"/>
                <a:gd name="T62" fmla="*/ 1419 w 2760"/>
                <a:gd name="T63" fmla="*/ 817 h 3102"/>
                <a:gd name="T64" fmla="*/ 2128 w 2760"/>
                <a:gd name="T65" fmla="*/ 804 h 3102"/>
                <a:gd name="T66" fmla="*/ 1553 w 2760"/>
                <a:gd name="T67" fmla="*/ 0 h 3102"/>
                <a:gd name="T68" fmla="*/ 1553 w 2760"/>
                <a:gd name="T69" fmla="*/ 919 h 3102"/>
                <a:gd name="T70" fmla="*/ 1364 w 2760"/>
                <a:gd name="T71" fmla="*/ 948 h 3102"/>
                <a:gd name="T72" fmla="*/ 1199 w 2760"/>
                <a:gd name="T73" fmla="*/ 1028 h 3102"/>
                <a:gd name="T74" fmla="*/ 1064 w 2760"/>
                <a:gd name="T75" fmla="*/ 1150 h 3102"/>
                <a:gd name="T76" fmla="*/ 970 w 2760"/>
                <a:gd name="T77" fmla="*/ 1306 h 3102"/>
                <a:gd name="T78" fmla="*/ 923 w 2760"/>
                <a:gd name="T79" fmla="*/ 1486 h 3102"/>
                <a:gd name="T80" fmla="*/ 933 w 2760"/>
                <a:gd name="T81" fmla="*/ 1679 h 3102"/>
                <a:gd name="T82" fmla="*/ 996 w 2760"/>
                <a:gd name="T83" fmla="*/ 1852 h 3102"/>
                <a:gd name="T84" fmla="*/ 1105 w 2760"/>
                <a:gd name="T85" fmla="*/ 1998 h 3102"/>
                <a:gd name="T86" fmla="*/ 1251 w 2760"/>
                <a:gd name="T87" fmla="*/ 2107 h 3102"/>
                <a:gd name="T88" fmla="*/ 1425 w 2760"/>
                <a:gd name="T89" fmla="*/ 2170 h 3102"/>
                <a:gd name="T90" fmla="*/ 2760 w 2760"/>
                <a:gd name="T91" fmla="*/ 2183 h 3102"/>
                <a:gd name="T92" fmla="*/ 1451 w 2760"/>
                <a:gd name="T93" fmla="*/ 3099 h 3102"/>
                <a:gd name="T94" fmla="*/ 1156 w 2760"/>
                <a:gd name="T95" fmla="*/ 3051 h 3102"/>
                <a:gd name="T96" fmla="*/ 882 w 2760"/>
                <a:gd name="T97" fmla="*/ 2951 h 3102"/>
                <a:gd name="T98" fmla="*/ 637 w 2760"/>
                <a:gd name="T99" fmla="*/ 2802 h 3102"/>
                <a:gd name="T100" fmla="*/ 422 w 2760"/>
                <a:gd name="T101" fmla="*/ 2613 h 3102"/>
                <a:gd name="T102" fmla="*/ 246 w 2760"/>
                <a:gd name="T103" fmla="*/ 2388 h 3102"/>
                <a:gd name="T104" fmla="*/ 113 w 2760"/>
                <a:gd name="T105" fmla="*/ 2132 h 3102"/>
                <a:gd name="T106" fmla="*/ 29 w 2760"/>
                <a:gd name="T107" fmla="*/ 1852 h 3102"/>
                <a:gd name="T108" fmla="*/ 0 w 2760"/>
                <a:gd name="T109" fmla="*/ 1551 h 3102"/>
                <a:gd name="T110" fmla="*/ 29 w 2760"/>
                <a:gd name="T111" fmla="*/ 1251 h 3102"/>
                <a:gd name="T112" fmla="*/ 113 w 2760"/>
                <a:gd name="T113" fmla="*/ 971 h 3102"/>
                <a:gd name="T114" fmla="*/ 246 w 2760"/>
                <a:gd name="T115" fmla="*/ 715 h 3102"/>
                <a:gd name="T116" fmla="*/ 422 w 2760"/>
                <a:gd name="T117" fmla="*/ 489 h 3102"/>
                <a:gd name="T118" fmla="*/ 637 w 2760"/>
                <a:gd name="T119" fmla="*/ 300 h 3102"/>
                <a:gd name="T120" fmla="*/ 882 w 2760"/>
                <a:gd name="T121" fmla="*/ 153 h 3102"/>
                <a:gd name="T122" fmla="*/ 1156 w 2760"/>
                <a:gd name="T123" fmla="*/ 52 h 3102"/>
                <a:gd name="T124" fmla="*/ 1451 w 2760"/>
                <a:gd name="T125" fmla="*/ 4 h 3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60" h="3102">
                  <a:moveTo>
                    <a:pt x="2243" y="2298"/>
                  </a:moveTo>
                  <a:lnTo>
                    <a:pt x="2243" y="2987"/>
                  </a:lnTo>
                  <a:lnTo>
                    <a:pt x="2645" y="2987"/>
                  </a:lnTo>
                  <a:lnTo>
                    <a:pt x="2645" y="2298"/>
                  </a:lnTo>
                  <a:lnTo>
                    <a:pt x="2243" y="2298"/>
                  </a:lnTo>
                  <a:close/>
                  <a:moveTo>
                    <a:pt x="2243" y="115"/>
                  </a:moveTo>
                  <a:lnTo>
                    <a:pt x="2243" y="804"/>
                  </a:lnTo>
                  <a:lnTo>
                    <a:pt x="2645" y="804"/>
                  </a:lnTo>
                  <a:lnTo>
                    <a:pt x="2645" y="115"/>
                  </a:lnTo>
                  <a:lnTo>
                    <a:pt x="2243" y="115"/>
                  </a:lnTo>
                  <a:close/>
                  <a:moveTo>
                    <a:pt x="1553" y="115"/>
                  </a:moveTo>
                  <a:lnTo>
                    <a:pt x="1454" y="118"/>
                  </a:lnTo>
                  <a:lnTo>
                    <a:pt x="1358" y="129"/>
                  </a:lnTo>
                  <a:lnTo>
                    <a:pt x="1263" y="145"/>
                  </a:lnTo>
                  <a:lnTo>
                    <a:pt x="1171" y="166"/>
                  </a:lnTo>
                  <a:lnTo>
                    <a:pt x="1081" y="195"/>
                  </a:lnTo>
                  <a:lnTo>
                    <a:pt x="993" y="228"/>
                  </a:lnTo>
                  <a:lnTo>
                    <a:pt x="909" y="268"/>
                  </a:lnTo>
                  <a:lnTo>
                    <a:pt x="828" y="312"/>
                  </a:lnTo>
                  <a:lnTo>
                    <a:pt x="750" y="361"/>
                  </a:lnTo>
                  <a:lnTo>
                    <a:pt x="674" y="415"/>
                  </a:lnTo>
                  <a:lnTo>
                    <a:pt x="603" y="473"/>
                  </a:lnTo>
                  <a:lnTo>
                    <a:pt x="536" y="536"/>
                  </a:lnTo>
                  <a:lnTo>
                    <a:pt x="474" y="604"/>
                  </a:lnTo>
                  <a:lnTo>
                    <a:pt x="415" y="674"/>
                  </a:lnTo>
                  <a:lnTo>
                    <a:pt x="361" y="749"/>
                  </a:lnTo>
                  <a:lnTo>
                    <a:pt x="312" y="827"/>
                  </a:lnTo>
                  <a:lnTo>
                    <a:pt x="268" y="909"/>
                  </a:lnTo>
                  <a:lnTo>
                    <a:pt x="228" y="992"/>
                  </a:lnTo>
                  <a:lnTo>
                    <a:pt x="194" y="1080"/>
                  </a:lnTo>
                  <a:lnTo>
                    <a:pt x="166" y="1170"/>
                  </a:lnTo>
                  <a:lnTo>
                    <a:pt x="144" y="1262"/>
                  </a:lnTo>
                  <a:lnTo>
                    <a:pt x="129" y="1357"/>
                  </a:lnTo>
                  <a:lnTo>
                    <a:pt x="118" y="1453"/>
                  </a:lnTo>
                  <a:lnTo>
                    <a:pt x="115" y="1551"/>
                  </a:lnTo>
                  <a:lnTo>
                    <a:pt x="118" y="1649"/>
                  </a:lnTo>
                  <a:lnTo>
                    <a:pt x="129" y="1746"/>
                  </a:lnTo>
                  <a:lnTo>
                    <a:pt x="144" y="1840"/>
                  </a:lnTo>
                  <a:lnTo>
                    <a:pt x="166" y="1932"/>
                  </a:lnTo>
                  <a:lnTo>
                    <a:pt x="194" y="2022"/>
                  </a:lnTo>
                  <a:lnTo>
                    <a:pt x="228" y="2110"/>
                  </a:lnTo>
                  <a:lnTo>
                    <a:pt x="268" y="2194"/>
                  </a:lnTo>
                  <a:lnTo>
                    <a:pt x="312" y="2276"/>
                  </a:lnTo>
                  <a:lnTo>
                    <a:pt x="361" y="2353"/>
                  </a:lnTo>
                  <a:lnTo>
                    <a:pt x="415" y="2428"/>
                  </a:lnTo>
                  <a:lnTo>
                    <a:pt x="474" y="2499"/>
                  </a:lnTo>
                  <a:lnTo>
                    <a:pt x="536" y="2566"/>
                  </a:lnTo>
                  <a:lnTo>
                    <a:pt x="603" y="2629"/>
                  </a:lnTo>
                  <a:lnTo>
                    <a:pt x="674" y="2687"/>
                  </a:lnTo>
                  <a:lnTo>
                    <a:pt x="750" y="2742"/>
                  </a:lnTo>
                  <a:lnTo>
                    <a:pt x="828" y="2791"/>
                  </a:lnTo>
                  <a:lnTo>
                    <a:pt x="909" y="2836"/>
                  </a:lnTo>
                  <a:lnTo>
                    <a:pt x="993" y="2874"/>
                  </a:lnTo>
                  <a:lnTo>
                    <a:pt x="1081" y="2908"/>
                  </a:lnTo>
                  <a:lnTo>
                    <a:pt x="1171" y="2936"/>
                  </a:lnTo>
                  <a:lnTo>
                    <a:pt x="1263" y="2958"/>
                  </a:lnTo>
                  <a:lnTo>
                    <a:pt x="1358" y="2975"/>
                  </a:lnTo>
                  <a:lnTo>
                    <a:pt x="1454" y="2984"/>
                  </a:lnTo>
                  <a:lnTo>
                    <a:pt x="1553" y="2987"/>
                  </a:lnTo>
                  <a:lnTo>
                    <a:pt x="2128" y="2987"/>
                  </a:lnTo>
                  <a:lnTo>
                    <a:pt x="2128" y="2298"/>
                  </a:lnTo>
                  <a:lnTo>
                    <a:pt x="1553" y="2298"/>
                  </a:lnTo>
                  <a:lnTo>
                    <a:pt x="1485" y="2295"/>
                  </a:lnTo>
                  <a:lnTo>
                    <a:pt x="1419" y="2286"/>
                  </a:lnTo>
                  <a:lnTo>
                    <a:pt x="1354" y="2272"/>
                  </a:lnTo>
                  <a:lnTo>
                    <a:pt x="1292" y="2251"/>
                  </a:lnTo>
                  <a:lnTo>
                    <a:pt x="1233" y="2226"/>
                  </a:lnTo>
                  <a:lnTo>
                    <a:pt x="1175" y="2195"/>
                  </a:lnTo>
                  <a:lnTo>
                    <a:pt x="1122" y="2161"/>
                  </a:lnTo>
                  <a:lnTo>
                    <a:pt x="1072" y="2122"/>
                  </a:lnTo>
                  <a:lnTo>
                    <a:pt x="1025" y="2080"/>
                  </a:lnTo>
                  <a:lnTo>
                    <a:pt x="981" y="2033"/>
                  </a:lnTo>
                  <a:lnTo>
                    <a:pt x="942" y="1981"/>
                  </a:lnTo>
                  <a:lnTo>
                    <a:pt x="907" y="1928"/>
                  </a:lnTo>
                  <a:lnTo>
                    <a:pt x="877" y="1871"/>
                  </a:lnTo>
                  <a:lnTo>
                    <a:pt x="852" y="1811"/>
                  </a:lnTo>
                  <a:lnTo>
                    <a:pt x="832" y="1750"/>
                  </a:lnTo>
                  <a:lnTo>
                    <a:pt x="817" y="1686"/>
                  </a:lnTo>
                  <a:lnTo>
                    <a:pt x="808" y="1619"/>
                  </a:lnTo>
                  <a:lnTo>
                    <a:pt x="805" y="1551"/>
                  </a:lnTo>
                  <a:lnTo>
                    <a:pt x="808" y="1483"/>
                  </a:lnTo>
                  <a:lnTo>
                    <a:pt x="817" y="1417"/>
                  </a:lnTo>
                  <a:lnTo>
                    <a:pt x="832" y="1353"/>
                  </a:lnTo>
                  <a:lnTo>
                    <a:pt x="852" y="1291"/>
                  </a:lnTo>
                  <a:lnTo>
                    <a:pt x="877" y="1232"/>
                  </a:lnTo>
                  <a:lnTo>
                    <a:pt x="907" y="1175"/>
                  </a:lnTo>
                  <a:lnTo>
                    <a:pt x="942" y="1121"/>
                  </a:lnTo>
                  <a:lnTo>
                    <a:pt x="981" y="1071"/>
                  </a:lnTo>
                  <a:lnTo>
                    <a:pt x="1025" y="1024"/>
                  </a:lnTo>
                  <a:lnTo>
                    <a:pt x="1072" y="980"/>
                  </a:lnTo>
                  <a:lnTo>
                    <a:pt x="1122" y="941"/>
                  </a:lnTo>
                  <a:lnTo>
                    <a:pt x="1175" y="907"/>
                  </a:lnTo>
                  <a:lnTo>
                    <a:pt x="1233" y="877"/>
                  </a:lnTo>
                  <a:lnTo>
                    <a:pt x="1292" y="851"/>
                  </a:lnTo>
                  <a:lnTo>
                    <a:pt x="1354" y="832"/>
                  </a:lnTo>
                  <a:lnTo>
                    <a:pt x="1419" y="817"/>
                  </a:lnTo>
                  <a:lnTo>
                    <a:pt x="1485" y="808"/>
                  </a:lnTo>
                  <a:lnTo>
                    <a:pt x="1553" y="804"/>
                  </a:lnTo>
                  <a:lnTo>
                    <a:pt x="2128" y="804"/>
                  </a:lnTo>
                  <a:lnTo>
                    <a:pt x="2128" y="115"/>
                  </a:lnTo>
                  <a:lnTo>
                    <a:pt x="1553" y="115"/>
                  </a:lnTo>
                  <a:close/>
                  <a:moveTo>
                    <a:pt x="1553" y="0"/>
                  </a:moveTo>
                  <a:lnTo>
                    <a:pt x="2760" y="0"/>
                  </a:lnTo>
                  <a:lnTo>
                    <a:pt x="2760" y="919"/>
                  </a:lnTo>
                  <a:lnTo>
                    <a:pt x="1553" y="919"/>
                  </a:lnTo>
                  <a:lnTo>
                    <a:pt x="1488" y="923"/>
                  </a:lnTo>
                  <a:lnTo>
                    <a:pt x="1425" y="932"/>
                  </a:lnTo>
                  <a:lnTo>
                    <a:pt x="1364" y="948"/>
                  </a:lnTo>
                  <a:lnTo>
                    <a:pt x="1307" y="969"/>
                  </a:lnTo>
                  <a:lnTo>
                    <a:pt x="1251" y="996"/>
                  </a:lnTo>
                  <a:lnTo>
                    <a:pt x="1199" y="1028"/>
                  </a:lnTo>
                  <a:lnTo>
                    <a:pt x="1150" y="1063"/>
                  </a:lnTo>
                  <a:lnTo>
                    <a:pt x="1105" y="1105"/>
                  </a:lnTo>
                  <a:lnTo>
                    <a:pt x="1064" y="1150"/>
                  </a:lnTo>
                  <a:lnTo>
                    <a:pt x="1028" y="1198"/>
                  </a:lnTo>
                  <a:lnTo>
                    <a:pt x="996" y="1250"/>
                  </a:lnTo>
                  <a:lnTo>
                    <a:pt x="970" y="1306"/>
                  </a:lnTo>
                  <a:lnTo>
                    <a:pt x="948" y="1363"/>
                  </a:lnTo>
                  <a:lnTo>
                    <a:pt x="933" y="1424"/>
                  </a:lnTo>
                  <a:lnTo>
                    <a:pt x="923" y="1486"/>
                  </a:lnTo>
                  <a:lnTo>
                    <a:pt x="920" y="1551"/>
                  </a:lnTo>
                  <a:lnTo>
                    <a:pt x="923" y="1616"/>
                  </a:lnTo>
                  <a:lnTo>
                    <a:pt x="933" y="1679"/>
                  </a:lnTo>
                  <a:lnTo>
                    <a:pt x="948" y="1739"/>
                  </a:lnTo>
                  <a:lnTo>
                    <a:pt x="970" y="1797"/>
                  </a:lnTo>
                  <a:lnTo>
                    <a:pt x="996" y="1852"/>
                  </a:lnTo>
                  <a:lnTo>
                    <a:pt x="1028" y="1904"/>
                  </a:lnTo>
                  <a:lnTo>
                    <a:pt x="1064" y="1953"/>
                  </a:lnTo>
                  <a:lnTo>
                    <a:pt x="1105" y="1998"/>
                  </a:lnTo>
                  <a:lnTo>
                    <a:pt x="1150" y="2039"/>
                  </a:lnTo>
                  <a:lnTo>
                    <a:pt x="1199" y="2075"/>
                  </a:lnTo>
                  <a:lnTo>
                    <a:pt x="1251" y="2107"/>
                  </a:lnTo>
                  <a:lnTo>
                    <a:pt x="1307" y="2133"/>
                  </a:lnTo>
                  <a:lnTo>
                    <a:pt x="1364" y="2155"/>
                  </a:lnTo>
                  <a:lnTo>
                    <a:pt x="1425" y="2170"/>
                  </a:lnTo>
                  <a:lnTo>
                    <a:pt x="1488" y="2180"/>
                  </a:lnTo>
                  <a:lnTo>
                    <a:pt x="1553" y="2183"/>
                  </a:lnTo>
                  <a:lnTo>
                    <a:pt x="2760" y="2183"/>
                  </a:lnTo>
                  <a:lnTo>
                    <a:pt x="2760" y="3102"/>
                  </a:lnTo>
                  <a:lnTo>
                    <a:pt x="1553" y="3102"/>
                  </a:lnTo>
                  <a:lnTo>
                    <a:pt x="1451" y="3099"/>
                  </a:lnTo>
                  <a:lnTo>
                    <a:pt x="1351" y="3089"/>
                  </a:lnTo>
                  <a:lnTo>
                    <a:pt x="1252" y="3073"/>
                  </a:lnTo>
                  <a:lnTo>
                    <a:pt x="1156" y="3051"/>
                  </a:lnTo>
                  <a:lnTo>
                    <a:pt x="1062" y="3023"/>
                  </a:lnTo>
                  <a:lnTo>
                    <a:pt x="971" y="2989"/>
                  </a:lnTo>
                  <a:lnTo>
                    <a:pt x="882" y="2951"/>
                  </a:lnTo>
                  <a:lnTo>
                    <a:pt x="798" y="2906"/>
                  </a:lnTo>
                  <a:lnTo>
                    <a:pt x="715" y="2857"/>
                  </a:lnTo>
                  <a:lnTo>
                    <a:pt x="637" y="2802"/>
                  </a:lnTo>
                  <a:lnTo>
                    <a:pt x="561" y="2744"/>
                  </a:lnTo>
                  <a:lnTo>
                    <a:pt x="489" y="2680"/>
                  </a:lnTo>
                  <a:lnTo>
                    <a:pt x="422" y="2613"/>
                  </a:lnTo>
                  <a:lnTo>
                    <a:pt x="359" y="2542"/>
                  </a:lnTo>
                  <a:lnTo>
                    <a:pt x="300" y="2467"/>
                  </a:lnTo>
                  <a:lnTo>
                    <a:pt x="246" y="2388"/>
                  </a:lnTo>
                  <a:lnTo>
                    <a:pt x="197" y="2306"/>
                  </a:lnTo>
                  <a:lnTo>
                    <a:pt x="152" y="2221"/>
                  </a:lnTo>
                  <a:lnTo>
                    <a:pt x="113" y="2132"/>
                  </a:lnTo>
                  <a:lnTo>
                    <a:pt x="79" y="2041"/>
                  </a:lnTo>
                  <a:lnTo>
                    <a:pt x="51" y="1947"/>
                  </a:lnTo>
                  <a:lnTo>
                    <a:pt x="29" y="1852"/>
                  </a:lnTo>
                  <a:lnTo>
                    <a:pt x="14" y="1754"/>
                  </a:lnTo>
                  <a:lnTo>
                    <a:pt x="3" y="1654"/>
                  </a:lnTo>
                  <a:lnTo>
                    <a:pt x="0" y="1551"/>
                  </a:lnTo>
                  <a:lnTo>
                    <a:pt x="3" y="1450"/>
                  </a:lnTo>
                  <a:lnTo>
                    <a:pt x="14" y="1350"/>
                  </a:lnTo>
                  <a:lnTo>
                    <a:pt x="29" y="1251"/>
                  </a:lnTo>
                  <a:lnTo>
                    <a:pt x="51" y="1155"/>
                  </a:lnTo>
                  <a:lnTo>
                    <a:pt x="79" y="1061"/>
                  </a:lnTo>
                  <a:lnTo>
                    <a:pt x="113" y="971"/>
                  </a:lnTo>
                  <a:lnTo>
                    <a:pt x="152" y="883"/>
                  </a:lnTo>
                  <a:lnTo>
                    <a:pt x="197" y="797"/>
                  </a:lnTo>
                  <a:lnTo>
                    <a:pt x="246" y="715"/>
                  </a:lnTo>
                  <a:lnTo>
                    <a:pt x="300" y="636"/>
                  </a:lnTo>
                  <a:lnTo>
                    <a:pt x="359" y="561"/>
                  </a:lnTo>
                  <a:lnTo>
                    <a:pt x="422" y="489"/>
                  </a:lnTo>
                  <a:lnTo>
                    <a:pt x="489" y="422"/>
                  </a:lnTo>
                  <a:lnTo>
                    <a:pt x="561" y="359"/>
                  </a:lnTo>
                  <a:lnTo>
                    <a:pt x="637" y="300"/>
                  </a:lnTo>
                  <a:lnTo>
                    <a:pt x="715" y="246"/>
                  </a:lnTo>
                  <a:lnTo>
                    <a:pt x="798" y="197"/>
                  </a:lnTo>
                  <a:lnTo>
                    <a:pt x="882" y="153"/>
                  </a:lnTo>
                  <a:lnTo>
                    <a:pt x="971" y="113"/>
                  </a:lnTo>
                  <a:lnTo>
                    <a:pt x="1062" y="80"/>
                  </a:lnTo>
                  <a:lnTo>
                    <a:pt x="1156" y="52"/>
                  </a:lnTo>
                  <a:lnTo>
                    <a:pt x="1252" y="30"/>
                  </a:lnTo>
                  <a:lnTo>
                    <a:pt x="1351" y="14"/>
                  </a:lnTo>
                  <a:lnTo>
                    <a:pt x="1451" y="4"/>
                  </a:lnTo>
                  <a:lnTo>
                    <a:pt x="15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06"/>
            <p:cNvSpPr>
              <a:spLocks/>
            </p:cNvSpPr>
            <p:nvPr/>
          </p:nvSpPr>
          <p:spPr bwMode="auto">
            <a:xfrm>
              <a:off x="9626600" y="2746375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8 w 172"/>
                <a:gd name="T7" fmla="*/ 11 h 115"/>
                <a:gd name="T8" fmla="*/ 161 w 172"/>
                <a:gd name="T9" fmla="*/ 24 h 115"/>
                <a:gd name="T10" fmla="*/ 169 w 172"/>
                <a:gd name="T11" fmla="*/ 39 h 115"/>
                <a:gd name="T12" fmla="*/ 172 w 172"/>
                <a:gd name="T13" fmla="*/ 57 h 115"/>
                <a:gd name="T14" fmla="*/ 169 w 172"/>
                <a:gd name="T15" fmla="*/ 75 h 115"/>
                <a:gd name="T16" fmla="*/ 161 w 172"/>
                <a:gd name="T17" fmla="*/ 92 h 115"/>
                <a:gd name="T18" fmla="*/ 148 w 172"/>
                <a:gd name="T19" fmla="*/ 103 h 115"/>
                <a:gd name="T20" fmla="*/ 132 w 172"/>
                <a:gd name="T21" fmla="*/ 111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1 h 115"/>
                <a:gd name="T28" fmla="*/ 23 w 172"/>
                <a:gd name="T29" fmla="*/ 103 h 115"/>
                <a:gd name="T30" fmla="*/ 11 w 172"/>
                <a:gd name="T31" fmla="*/ 92 h 115"/>
                <a:gd name="T32" fmla="*/ 3 w 172"/>
                <a:gd name="T33" fmla="*/ 75 h 115"/>
                <a:gd name="T34" fmla="*/ 0 w 172"/>
                <a:gd name="T35" fmla="*/ 57 h 115"/>
                <a:gd name="T36" fmla="*/ 3 w 172"/>
                <a:gd name="T37" fmla="*/ 39 h 115"/>
                <a:gd name="T38" fmla="*/ 11 w 172"/>
                <a:gd name="T39" fmla="*/ 24 h 115"/>
                <a:gd name="T40" fmla="*/ 23 w 172"/>
                <a:gd name="T41" fmla="*/ 11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2" y="57"/>
                  </a:lnTo>
                  <a:lnTo>
                    <a:pt x="169" y="75"/>
                  </a:lnTo>
                  <a:lnTo>
                    <a:pt x="161" y="92"/>
                  </a:lnTo>
                  <a:lnTo>
                    <a:pt x="148" y="103"/>
                  </a:lnTo>
                  <a:lnTo>
                    <a:pt x="132" y="111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3" y="103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07"/>
            <p:cNvSpPr>
              <a:spLocks/>
            </p:cNvSpPr>
            <p:nvPr/>
          </p:nvSpPr>
          <p:spPr bwMode="auto">
            <a:xfrm>
              <a:off x="9590088" y="2746375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9 w 172"/>
                <a:gd name="T7" fmla="*/ 11 h 115"/>
                <a:gd name="T8" fmla="*/ 161 w 172"/>
                <a:gd name="T9" fmla="*/ 24 h 115"/>
                <a:gd name="T10" fmla="*/ 169 w 172"/>
                <a:gd name="T11" fmla="*/ 39 h 115"/>
                <a:gd name="T12" fmla="*/ 172 w 172"/>
                <a:gd name="T13" fmla="*/ 57 h 115"/>
                <a:gd name="T14" fmla="*/ 169 w 172"/>
                <a:gd name="T15" fmla="*/ 75 h 115"/>
                <a:gd name="T16" fmla="*/ 161 w 172"/>
                <a:gd name="T17" fmla="*/ 92 h 115"/>
                <a:gd name="T18" fmla="*/ 149 w 172"/>
                <a:gd name="T19" fmla="*/ 103 h 115"/>
                <a:gd name="T20" fmla="*/ 132 w 172"/>
                <a:gd name="T21" fmla="*/ 111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1 h 115"/>
                <a:gd name="T28" fmla="*/ 24 w 172"/>
                <a:gd name="T29" fmla="*/ 103 h 115"/>
                <a:gd name="T30" fmla="*/ 11 w 172"/>
                <a:gd name="T31" fmla="*/ 92 h 115"/>
                <a:gd name="T32" fmla="*/ 3 w 172"/>
                <a:gd name="T33" fmla="*/ 75 h 115"/>
                <a:gd name="T34" fmla="*/ 0 w 172"/>
                <a:gd name="T35" fmla="*/ 57 h 115"/>
                <a:gd name="T36" fmla="*/ 3 w 172"/>
                <a:gd name="T37" fmla="*/ 39 h 115"/>
                <a:gd name="T38" fmla="*/ 11 w 172"/>
                <a:gd name="T39" fmla="*/ 24 h 115"/>
                <a:gd name="T40" fmla="*/ 24 w 172"/>
                <a:gd name="T41" fmla="*/ 11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9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2" y="57"/>
                  </a:lnTo>
                  <a:lnTo>
                    <a:pt x="169" y="75"/>
                  </a:lnTo>
                  <a:lnTo>
                    <a:pt x="161" y="92"/>
                  </a:lnTo>
                  <a:lnTo>
                    <a:pt x="149" y="103"/>
                  </a:lnTo>
                  <a:lnTo>
                    <a:pt x="132" y="111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08"/>
            <p:cNvSpPr>
              <a:spLocks/>
            </p:cNvSpPr>
            <p:nvPr/>
          </p:nvSpPr>
          <p:spPr bwMode="auto">
            <a:xfrm>
              <a:off x="9663113" y="2746375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8 w 172"/>
                <a:gd name="T7" fmla="*/ 11 h 115"/>
                <a:gd name="T8" fmla="*/ 161 w 172"/>
                <a:gd name="T9" fmla="*/ 24 h 115"/>
                <a:gd name="T10" fmla="*/ 169 w 172"/>
                <a:gd name="T11" fmla="*/ 39 h 115"/>
                <a:gd name="T12" fmla="*/ 172 w 172"/>
                <a:gd name="T13" fmla="*/ 57 h 115"/>
                <a:gd name="T14" fmla="*/ 169 w 172"/>
                <a:gd name="T15" fmla="*/ 75 h 115"/>
                <a:gd name="T16" fmla="*/ 161 w 172"/>
                <a:gd name="T17" fmla="*/ 92 h 115"/>
                <a:gd name="T18" fmla="*/ 148 w 172"/>
                <a:gd name="T19" fmla="*/ 103 h 115"/>
                <a:gd name="T20" fmla="*/ 132 w 172"/>
                <a:gd name="T21" fmla="*/ 111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1 h 115"/>
                <a:gd name="T28" fmla="*/ 24 w 172"/>
                <a:gd name="T29" fmla="*/ 103 h 115"/>
                <a:gd name="T30" fmla="*/ 11 w 172"/>
                <a:gd name="T31" fmla="*/ 92 h 115"/>
                <a:gd name="T32" fmla="*/ 3 w 172"/>
                <a:gd name="T33" fmla="*/ 75 h 115"/>
                <a:gd name="T34" fmla="*/ 0 w 172"/>
                <a:gd name="T35" fmla="*/ 57 h 115"/>
                <a:gd name="T36" fmla="*/ 3 w 172"/>
                <a:gd name="T37" fmla="*/ 39 h 115"/>
                <a:gd name="T38" fmla="*/ 11 w 172"/>
                <a:gd name="T39" fmla="*/ 24 h 115"/>
                <a:gd name="T40" fmla="*/ 24 w 172"/>
                <a:gd name="T41" fmla="*/ 11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2" y="57"/>
                  </a:lnTo>
                  <a:lnTo>
                    <a:pt x="169" y="75"/>
                  </a:lnTo>
                  <a:lnTo>
                    <a:pt x="161" y="92"/>
                  </a:lnTo>
                  <a:lnTo>
                    <a:pt x="148" y="103"/>
                  </a:lnTo>
                  <a:lnTo>
                    <a:pt x="132" y="111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109"/>
            <p:cNvSpPr>
              <a:spLocks/>
            </p:cNvSpPr>
            <p:nvPr/>
          </p:nvSpPr>
          <p:spPr bwMode="auto">
            <a:xfrm>
              <a:off x="9626600" y="2819400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8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6 h 115"/>
                <a:gd name="T16" fmla="*/ 161 w 172"/>
                <a:gd name="T17" fmla="*/ 92 h 115"/>
                <a:gd name="T18" fmla="*/ 148 w 172"/>
                <a:gd name="T19" fmla="*/ 104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3 w 172"/>
                <a:gd name="T29" fmla="*/ 104 h 115"/>
                <a:gd name="T30" fmla="*/ 11 w 172"/>
                <a:gd name="T31" fmla="*/ 92 h 115"/>
                <a:gd name="T32" fmla="*/ 3 w 172"/>
                <a:gd name="T33" fmla="*/ 76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3 w 172"/>
                <a:gd name="T41" fmla="*/ 12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6"/>
                  </a:lnTo>
                  <a:lnTo>
                    <a:pt x="161" y="92"/>
                  </a:lnTo>
                  <a:lnTo>
                    <a:pt x="148" y="104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110"/>
            <p:cNvSpPr>
              <a:spLocks/>
            </p:cNvSpPr>
            <p:nvPr/>
          </p:nvSpPr>
          <p:spPr bwMode="auto">
            <a:xfrm>
              <a:off x="9590088" y="2819400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9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6 h 115"/>
                <a:gd name="T16" fmla="*/ 161 w 172"/>
                <a:gd name="T17" fmla="*/ 92 h 115"/>
                <a:gd name="T18" fmla="*/ 149 w 172"/>
                <a:gd name="T19" fmla="*/ 104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4 w 172"/>
                <a:gd name="T29" fmla="*/ 104 h 115"/>
                <a:gd name="T30" fmla="*/ 11 w 172"/>
                <a:gd name="T31" fmla="*/ 92 h 115"/>
                <a:gd name="T32" fmla="*/ 3 w 172"/>
                <a:gd name="T33" fmla="*/ 76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4 w 172"/>
                <a:gd name="T41" fmla="*/ 12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9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6"/>
                  </a:lnTo>
                  <a:lnTo>
                    <a:pt x="161" y="92"/>
                  </a:lnTo>
                  <a:lnTo>
                    <a:pt x="149" y="104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111"/>
            <p:cNvSpPr>
              <a:spLocks/>
            </p:cNvSpPr>
            <p:nvPr/>
          </p:nvSpPr>
          <p:spPr bwMode="auto">
            <a:xfrm>
              <a:off x="9663113" y="2819400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8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6 h 115"/>
                <a:gd name="T16" fmla="*/ 161 w 172"/>
                <a:gd name="T17" fmla="*/ 92 h 115"/>
                <a:gd name="T18" fmla="*/ 148 w 172"/>
                <a:gd name="T19" fmla="*/ 104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4 w 172"/>
                <a:gd name="T29" fmla="*/ 104 h 115"/>
                <a:gd name="T30" fmla="*/ 11 w 172"/>
                <a:gd name="T31" fmla="*/ 92 h 115"/>
                <a:gd name="T32" fmla="*/ 3 w 172"/>
                <a:gd name="T33" fmla="*/ 76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4 w 172"/>
                <a:gd name="T41" fmla="*/ 12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6"/>
                  </a:lnTo>
                  <a:lnTo>
                    <a:pt x="161" y="92"/>
                  </a:lnTo>
                  <a:lnTo>
                    <a:pt x="148" y="104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112"/>
            <p:cNvSpPr>
              <a:spLocks/>
            </p:cNvSpPr>
            <p:nvPr/>
          </p:nvSpPr>
          <p:spPr bwMode="auto">
            <a:xfrm>
              <a:off x="9607550" y="2782888"/>
              <a:ext cx="28575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4 h 115"/>
                <a:gd name="T6" fmla="*/ 148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6 h 115"/>
                <a:gd name="T16" fmla="*/ 161 w 172"/>
                <a:gd name="T17" fmla="*/ 92 h 115"/>
                <a:gd name="T18" fmla="*/ 148 w 172"/>
                <a:gd name="T19" fmla="*/ 105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4 w 172"/>
                <a:gd name="T29" fmla="*/ 105 h 115"/>
                <a:gd name="T30" fmla="*/ 11 w 172"/>
                <a:gd name="T31" fmla="*/ 92 h 115"/>
                <a:gd name="T32" fmla="*/ 3 w 172"/>
                <a:gd name="T33" fmla="*/ 76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4 w 172"/>
                <a:gd name="T41" fmla="*/ 12 h 115"/>
                <a:gd name="T42" fmla="*/ 39 w 172"/>
                <a:gd name="T43" fmla="*/ 4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4"/>
                  </a:lnTo>
                  <a:lnTo>
                    <a:pt x="148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6"/>
                  </a:lnTo>
                  <a:lnTo>
                    <a:pt x="161" y="92"/>
                  </a:lnTo>
                  <a:lnTo>
                    <a:pt x="148" y="105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13"/>
            <p:cNvSpPr>
              <a:spLocks/>
            </p:cNvSpPr>
            <p:nvPr/>
          </p:nvSpPr>
          <p:spPr bwMode="auto">
            <a:xfrm>
              <a:off x="9644063" y="2782888"/>
              <a:ext cx="28575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4 h 115"/>
                <a:gd name="T6" fmla="*/ 148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6 h 115"/>
                <a:gd name="T16" fmla="*/ 161 w 172"/>
                <a:gd name="T17" fmla="*/ 92 h 115"/>
                <a:gd name="T18" fmla="*/ 148 w 172"/>
                <a:gd name="T19" fmla="*/ 105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4 w 172"/>
                <a:gd name="T29" fmla="*/ 105 h 115"/>
                <a:gd name="T30" fmla="*/ 11 w 172"/>
                <a:gd name="T31" fmla="*/ 92 h 115"/>
                <a:gd name="T32" fmla="*/ 3 w 172"/>
                <a:gd name="T33" fmla="*/ 76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4 w 172"/>
                <a:gd name="T41" fmla="*/ 12 h 115"/>
                <a:gd name="T42" fmla="*/ 39 w 172"/>
                <a:gd name="T43" fmla="*/ 4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4"/>
                  </a:lnTo>
                  <a:lnTo>
                    <a:pt x="148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6"/>
                  </a:lnTo>
                  <a:lnTo>
                    <a:pt x="161" y="92"/>
                  </a:lnTo>
                  <a:lnTo>
                    <a:pt x="148" y="105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14"/>
            <p:cNvSpPr>
              <a:spLocks/>
            </p:cNvSpPr>
            <p:nvPr/>
          </p:nvSpPr>
          <p:spPr bwMode="auto">
            <a:xfrm>
              <a:off x="9626600" y="3101975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8 w 172"/>
                <a:gd name="T7" fmla="*/ 11 h 115"/>
                <a:gd name="T8" fmla="*/ 161 w 172"/>
                <a:gd name="T9" fmla="*/ 24 h 115"/>
                <a:gd name="T10" fmla="*/ 169 w 172"/>
                <a:gd name="T11" fmla="*/ 39 h 115"/>
                <a:gd name="T12" fmla="*/ 172 w 172"/>
                <a:gd name="T13" fmla="*/ 57 h 115"/>
                <a:gd name="T14" fmla="*/ 169 w 172"/>
                <a:gd name="T15" fmla="*/ 75 h 115"/>
                <a:gd name="T16" fmla="*/ 161 w 172"/>
                <a:gd name="T17" fmla="*/ 92 h 115"/>
                <a:gd name="T18" fmla="*/ 148 w 172"/>
                <a:gd name="T19" fmla="*/ 104 h 115"/>
                <a:gd name="T20" fmla="*/ 132 w 172"/>
                <a:gd name="T21" fmla="*/ 111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1 h 115"/>
                <a:gd name="T28" fmla="*/ 23 w 172"/>
                <a:gd name="T29" fmla="*/ 104 h 115"/>
                <a:gd name="T30" fmla="*/ 11 w 172"/>
                <a:gd name="T31" fmla="*/ 92 h 115"/>
                <a:gd name="T32" fmla="*/ 3 w 172"/>
                <a:gd name="T33" fmla="*/ 75 h 115"/>
                <a:gd name="T34" fmla="*/ 0 w 172"/>
                <a:gd name="T35" fmla="*/ 57 h 115"/>
                <a:gd name="T36" fmla="*/ 3 w 172"/>
                <a:gd name="T37" fmla="*/ 39 h 115"/>
                <a:gd name="T38" fmla="*/ 11 w 172"/>
                <a:gd name="T39" fmla="*/ 24 h 115"/>
                <a:gd name="T40" fmla="*/ 23 w 172"/>
                <a:gd name="T41" fmla="*/ 11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2" y="57"/>
                  </a:lnTo>
                  <a:lnTo>
                    <a:pt x="169" y="75"/>
                  </a:lnTo>
                  <a:lnTo>
                    <a:pt x="161" y="92"/>
                  </a:lnTo>
                  <a:lnTo>
                    <a:pt x="148" y="104"/>
                  </a:lnTo>
                  <a:lnTo>
                    <a:pt x="132" y="111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3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115"/>
            <p:cNvSpPr>
              <a:spLocks/>
            </p:cNvSpPr>
            <p:nvPr/>
          </p:nvSpPr>
          <p:spPr bwMode="auto">
            <a:xfrm>
              <a:off x="9590088" y="3101975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9 w 172"/>
                <a:gd name="T7" fmla="*/ 11 h 115"/>
                <a:gd name="T8" fmla="*/ 161 w 172"/>
                <a:gd name="T9" fmla="*/ 24 h 115"/>
                <a:gd name="T10" fmla="*/ 169 w 172"/>
                <a:gd name="T11" fmla="*/ 39 h 115"/>
                <a:gd name="T12" fmla="*/ 172 w 172"/>
                <a:gd name="T13" fmla="*/ 57 h 115"/>
                <a:gd name="T14" fmla="*/ 169 w 172"/>
                <a:gd name="T15" fmla="*/ 75 h 115"/>
                <a:gd name="T16" fmla="*/ 161 w 172"/>
                <a:gd name="T17" fmla="*/ 92 h 115"/>
                <a:gd name="T18" fmla="*/ 149 w 172"/>
                <a:gd name="T19" fmla="*/ 104 h 115"/>
                <a:gd name="T20" fmla="*/ 132 w 172"/>
                <a:gd name="T21" fmla="*/ 111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1 h 115"/>
                <a:gd name="T28" fmla="*/ 24 w 172"/>
                <a:gd name="T29" fmla="*/ 104 h 115"/>
                <a:gd name="T30" fmla="*/ 11 w 172"/>
                <a:gd name="T31" fmla="*/ 92 h 115"/>
                <a:gd name="T32" fmla="*/ 3 w 172"/>
                <a:gd name="T33" fmla="*/ 75 h 115"/>
                <a:gd name="T34" fmla="*/ 0 w 172"/>
                <a:gd name="T35" fmla="*/ 57 h 115"/>
                <a:gd name="T36" fmla="*/ 3 w 172"/>
                <a:gd name="T37" fmla="*/ 39 h 115"/>
                <a:gd name="T38" fmla="*/ 11 w 172"/>
                <a:gd name="T39" fmla="*/ 24 h 115"/>
                <a:gd name="T40" fmla="*/ 24 w 172"/>
                <a:gd name="T41" fmla="*/ 11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9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2" y="57"/>
                  </a:lnTo>
                  <a:lnTo>
                    <a:pt x="169" y="75"/>
                  </a:lnTo>
                  <a:lnTo>
                    <a:pt x="161" y="92"/>
                  </a:lnTo>
                  <a:lnTo>
                    <a:pt x="149" y="104"/>
                  </a:lnTo>
                  <a:lnTo>
                    <a:pt x="132" y="111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16"/>
            <p:cNvSpPr>
              <a:spLocks/>
            </p:cNvSpPr>
            <p:nvPr/>
          </p:nvSpPr>
          <p:spPr bwMode="auto">
            <a:xfrm>
              <a:off x="9663113" y="3101975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8 w 172"/>
                <a:gd name="T7" fmla="*/ 11 h 115"/>
                <a:gd name="T8" fmla="*/ 161 w 172"/>
                <a:gd name="T9" fmla="*/ 24 h 115"/>
                <a:gd name="T10" fmla="*/ 169 w 172"/>
                <a:gd name="T11" fmla="*/ 39 h 115"/>
                <a:gd name="T12" fmla="*/ 172 w 172"/>
                <a:gd name="T13" fmla="*/ 57 h 115"/>
                <a:gd name="T14" fmla="*/ 169 w 172"/>
                <a:gd name="T15" fmla="*/ 75 h 115"/>
                <a:gd name="T16" fmla="*/ 161 w 172"/>
                <a:gd name="T17" fmla="*/ 92 h 115"/>
                <a:gd name="T18" fmla="*/ 148 w 172"/>
                <a:gd name="T19" fmla="*/ 104 h 115"/>
                <a:gd name="T20" fmla="*/ 132 w 172"/>
                <a:gd name="T21" fmla="*/ 111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1 h 115"/>
                <a:gd name="T28" fmla="*/ 24 w 172"/>
                <a:gd name="T29" fmla="*/ 104 h 115"/>
                <a:gd name="T30" fmla="*/ 11 w 172"/>
                <a:gd name="T31" fmla="*/ 92 h 115"/>
                <a:gd name="T32" fmla="*/ 3 w 172"/>
                <a:gd name="T33" fmla="*/ 75 h 115"/>
                <a:gd name="T34" fmla="*/ 0 w 172"/>
                <a:gd name="T35" fmla="*/ 57 h 115"/>
                <a:gd name="T36" fmla="*/ 3 w 172"/>
                <a:gd name="T37" fmla="*/ 39 h 115"/>
                <a:gd name="T38" fmla="*/ 11 w 172"/>
                <a:gd name="T39" fmla="*/ 24 h 115"/>
                <a:gd name="T40" fmla="*/ 24 w 172"/>
                <a:gd name="T41" fmla="*/ 11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1"/>
                  </a:lnTo>
                  <a:lnTo>
                    <a:pt x="161" y="24"/>
                  </a:lnTo>
                  <a:lnTo>
                    <a:pt x="169" y="39"/>
                  </a:lnTo>
                  <a:lnTo>
                    <a:pt x="172" y="57"/>
                  </a:lnTo>
                  <a:lnTo>
                    <a:pt x="169" y="75"/>
                  </a:lnTo>
                  <a:lnTo>
                    <a:pt x="161" y="92"/>
                  </a:lnTo>
                  <a:lnTo>
                    <a:pt x="148" y="104"/>
                  </a:lnTo>
                  <a:lnTo>
                    <a:pt x="132" y="111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17"/>
            <p:cNvSpPr>
              <a:spLocks/>
            </p:cNvSpPr>
            <p:nvPr/>
          </p:nvSpPr>
          <p:spPr bwMode="auto">
            <a:xfrm>
              <a:off x="9626600" y="3175000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8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6 h 115"/>
                <a:gd name="T16" fmla="*/ 161 w 172"/>
                <a:gd name="T17" fmla="*/ 92 h 115"/>
                <a:gd name="T18" fmla="*/ 148 w 172"/>
                <a:gd name="T19" fmla="*/ 105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3 w 172"/>
                <a:gd name="T29" fmla="*/ 105 h 115"/>
                <a:gd name="T30" fmla="*/ 11 w 172"/>
                <a:gd name="T31" fmla="*/ 92 h 115"/>
                <a:gd name="T32" fmla="*/ 3 w 172"/>
                <a:gd name="T33" fmla="*/ 76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3 w 172"/>
                <a:gd name="T41" fmla="*/ 12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6"/>
                  </a:lnTo>
                  <a:lnTo>
                    <a:pt x="161" y="92"/>
                  </a:lnTo>
                  <a:lnTo>
                    <a:pt x="148" y="105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3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18"/>
            <p:cNvSpPr>
              <a:spLocks/>
            </p:cNvSpPr>
            <p:nvPr/>
          </p:nvSpPr>
          <p:spPr bwMode="auto">
            <a:xfrm>
              <a:off x="9590088" y="3175000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9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6 h 115"/>
                <a:gd name="T16" fmla="*/ 161 w 172"/>
                <a:gd name="T17" fmla="*/ 92 h 115"/>
                <a:gd name="T18" fmla="*/ 149 w 172"/>
                <a:gd name="T19" fmla="*/ 105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4 w 172"/>
                <a:gd name="T29" fmla="*/ 105 h 115"/>
                <a:gd name="T30" fmla="*/ 11 w 172"/>
                <a:gd name="T31" fmla="*/ 92 h 115"/>
                <a:gd name="T32" fmla="*/ 3 w 172"/>
                <a:gd name="T33" fmla="*/ 76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4 w 172"/>
                <a:gd name="T41" fmla="*/ 12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9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6"/>
                  </a:lnTo>
                  <a:lnTo>
                    <a:pt x="161" y="92"/>
                  </a:lnTo>
                  <a:lnTo>
                    <a:pt x="149" y="105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119"/>
            <p:cNvSpPr>
              <a:spLocks/>
            </p:cNvSpPr>
            <p:nvPr/>
          </p:nvSpPr>
          <p:spPr bwMode="auto">
            <a:xfrm>
              <a:off x="9663113" y="3175000"/>
              <a:ext cx="26987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3 h 115"/>
                <a:gd name="T6" fmla="*/ 148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6 h 115"/>
                <a:gd name="T16" fmla="*/ 161 w 172"/>
                <a:gd name="T17" fmla="*/ 92 h 115"/>
                <a:gd name="T18" fmla="*/ 148 w 172"/>
                <a:gd name="T19" fmla="*/ 105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4 w 172"/>
                <a:gd name="T29" fmla="*/ 105 h 115"/>
                <a:gd name="T30" fmla="*/ 11 w 172"/>
                <a:gd name="T31" fmla="*/ 92 h 115"/>
                <a:gd name="T32" fmla="*/ 3 w 172"/>
                <a:gd name="T33" fmla="*/ 76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4 w 172"/>
                <a:gd name="T41" fmla="*/ 12 h 115"/>
                <a:gd name="T42" fmla="*/ 39 w 172"/>
                <a:gd name="T43" fmla="*/ 3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3"/>
                  </a:lnTo>
                  <a:lnTo>
                    <a:pt x="148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6"/>
                  </a:lnTo>
                  <a:lnTo>
                    <a:pt x="161" y="92"/>
                  </a:lnTo>
                  <a:lnTo>
                    <a:pt x="148" y="105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20"/>
            <p:cNvSpPr>
              <a:spLocks/>
            </p:cNvSpPr>
            <p:nvPr/>
          </p:nvSpPr>
          <p:spPr bwMode="auto">
            <a:xfrm>
              <a:off x="9607550" y="3138488"/>
              <a:ext cx="28575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4 h 115"/>
                <a:gd name="T6" fmla="*/ 148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7 h 115"/>
                <a:gd name="T16" fmla="*/ 161 w 172"/>
                <a:gd name="T17" fmla="*/ 92 h 115"/>
                <a:gd name="T18" fmla="*/ 148 w 172"/>
                <a:gd name="T19" fmla="*/ 104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4 w 172"/>
                <a:gd name="T29" fmla="*/ 104 h 115"/>
                <a:gd name="T30" fmla="*/ 11 w 172"/>
                <a:gd name="T31" fmla="*/ 92 h 115"/>
                <a:gd name="T32" fmla="*/ 3 w 172"/>
                <a:gd name="T33" fmla="*/ 77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4 w 172"/>
                <a:gd name="T41" fmla="*/ 12 h 115"/>
                <a:gd name="T42" fmla="*/ 39 w 172"/>
                <a:gd name="T43" fmla="*/ 4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4"/>
                  </a:lnTo>
                  <a:lnTo>
                    <a:pt x="148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7"/>
                  </a:lnTo>
                  <a:lnTo>
                    <a:pt x="161" y="92"/>
                  </a:lnTo>
                  <a:lnTo>
                    <a:pt x="148" y="104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21"/>
            <p:cNvSpPr>
              <a:spLocks/>
            </p:cNvSpPr>
            <p:nvPr/>
          </p:nvSpPr>
          <p:spPr bwMode="auto">
            <a:xfrm>
              <a:off x="9644063" y="3138488"/>
              <a:ext cx="28575" cy="17462"/>
            </a:xfrm>
            <a:custGeom>
              <a:avLst/>
              <a:gdLst>
                <a:gd name="T0" fmla="*/ 57 w 172"/>
                <a:gd name="T1" fmla="*/ 0 h 115"/>
                <a:gd name="T2" fmla="*/ 115 w 172"/>
                <a:gd name="T3" fmla="*/ 0 h 115"/>
                <a:gd name="T4" fmla="*/ 132 w 172"/>
                <a:gd name="T5" fmla="*/ 4 h 115"/>
                <a:gd name="T6" fmla="*/ 148 w 172"/>
                <a:gd name="T7" fmla="*/ 12 h 115"/>
                <a:gd name="T8" fmla="*/ 161 w 172"/>
                <a:gd name="T9" fmla="*/ 24 h 115"/>
                <a:gd name="T10" fmla="*/ 169 w 172"/>
                <a:gd name="T11" fmla="*/ 40 h 115"/>
                <a:gd name="T12" fmla="*/ 172 w 172"/>
                <a:gd name="T13" fmla="*/ 58 h 115"/>
                <a:gd name="T14" fmla="*/ 169 w 172"/>
                <a:gd name="T15" fmla="*/ 77 h 115"/>
                <a:gd name="T16" fmla="*/ 161 w 172"/>
                <a:gd name="T17" fmla="*/ 92 h 115"/>
                <a:gd name="T18" fmla="*/ 148 w 172"/>
                <a:gd name="T19" fmla="*/ 104 h 115"/>
                <a:gd name="T20" fmla="*/ 132 w 172"/>
                <a:gd name="T21" fmla="*/ 112 h 115"/>
                <a:gd name="T22" fmla="*/ 115 w 172"/>
                <a:gd name="T23" fmla="*/ 115 h 115"/>
                <a:gd name="T24" fmla="*/ 57 w 172"/>
                <a:gd name="T25" fmla="*/ 115 h 115"/>
                <a:gd name="T26" fmla="*/ 39 w 172"/>
                <a:gd name="T27" fmla="*/ 112 h 115"/>
                <a:gd name="T28" fmla="*/ 24 w 172"/>
                <a:gd name="T29" fmla="*/ 104 h 115"/>
                <a:gd name="T30" fmla="*/ 11 w 172"/>
                <a:gd name="T31" fmla="*/ 92 h 115"/>
                <a:gd name="T32" fmla="*/ 3 w 172"/>
                <a:gd name="T33" fmla="*/ 77 h 115"/>
                <a:gd name="T34" fmla="*/ 0 w 172"/>
                <a:gd name="T35" fmla="*/ 58 h 115"/>
                <a:gd name="T36" fmla="*/ 3 w 172"/>
                <a:gd name="T37" fmla="*/ 40 h 115"/>
                <a:gd name="T38" fmla="*/ 11 w 172"/>
                <a:gd name="T39" fmla="*/ 24 h 115"/>
                <a:gd name="T40" fmla="*/ 24 w 172"/>
                <a:gd name="T41" fmla="*/ 12 h 115"/>
                <a:gd name="T42" fmla="*/ 39 w 172"/>
                <a:gd name="T43" fmla="*/ 4 h 115"/>
                <a:gd name="T44" fmla="*/ 57 w 17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2" h="115">
                  <a:moveTo>
                    <a:pt x="57" y="0"/>
                  </a:moveTo>
                  <a:lnTo>
                    <a:pt x="115" y="0"/>
                  </a:lnTo>
                  <a:lnTo>
                    <a:pt x="132" y="4"/>
                  </a:lnTo>
                  <a:lnTo>
                    <a:pt x="148" y="12"/>
                  </a:lnTo>
                  <a:lnTo>
                    <a:pt x="161" y="24"/>
                  </a:lnTo>
                  <a:lnTo>
                    <a:pt x="169" y="40"/>
                  </a:lnTo>
                  <a:lnTo>
                    <a:pt x="172" y="58"/>
                  </a:lnTo>
                  <a:lnTo>
                    <a:pt x="169" y="77"/>
                  </a:lnTo>
                  <a:lnTo>
                    <a:pt x="161" y="92"/>
                  </a:lnTo>
                  <a:lnTo>
                    <a:pt x="148" y="104"/>
                  </a:lnTo>
                  <a:lnTo>
                    <a:pt x="132" y="112"/>
                  </a:lnTo>
                  <a:lnTo>
                    <a:pt x="115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8" name="Group 837"/>
          <p:cNvGrpSpPr/>
          <p:nvPr/>
        </p:nvGrpSpPr>
        <p:grpSpPr>
          <a:xfrm>
            <a:off x="3717819" y="6041127"/>
            <a:ext cx="547687" cy="492125"/>
            <a:chOff x="8174038" y="2719388"/>
            <a:chExt cx="547687" cy="492125"/>
          </a:xfrm>
          <a:solidFill>
            <a:srgbClr val="000000"/>
          </a:solidFill>
        </p:grpSpPr>
        <p:sp>
          <p:nvSpPr>
            <p:cNvPr id="389" name="Freeform 126"/>
            <p:cNvSpPr>
              <a:spLocks noEditPoints="1"/>
            </p:cNvSpPr>
            <p:nvPr/>
          </p:nvSpPr>
          <p:spPr bwMode="auto">
            <a:xfrm>
              <a:off x="8174038" y="2719388"/>
              <a:ext cx="547687" cy="492125"/>
            </a:xfrm>
            <a:custGeom>
              <a:avLst/>
              <a:gdLst>
                <a:gd name="T0" fmla="*/ 3335 w 3450"/>
                <a:gd name="T1" fmla="*/ 2987 h 3102"/>
                <a:gd name="T2" fmla="*/ 2645 w 3450"/>
                <a:gd name="T3" fmla="*/ 115 h 3102"/>
                <a:gd name="T4" fmla="*/ 3335 w 3450"/>
                <a:gd name="T5" fmla="*/ 115 h 3102"/>
                <a:gd name="T6" fmla="*/ 1454 w 3450"/>
                <a:gd name="T7" fmla="*/ 118 h 3102"/>
                <a:gd name="T8" fmla="*/ 1171 w 3450"/>
                <a:gd name="T9" fmla="*/ 166 h 3102"/>
                <a:gd name="T10" fmla="*/ 909 w 3450"/>
                <a:gd name="T11" fmla="*/ 268 h 3102"/>
                <a:gd name="T12" fmla="*/ 674 w 3450"/>
                <a:gd name="T13" fmla="*/ 415 h 3102"/>
                <a:gd name="T14" fmla="*/ 474 w 3450"/>
                <a:gd name="T15" fmla="*/ 604 h 3102"/>
                <a:gd name="T16" fmla="*/ 312 w 3450"/>
                <a:gd name="T17" fmla="*/ 827 h 3102"/>
                <a:gd name="T18" fmla="*/ 194 w 3450"/>
                <a:gd name="T19" fmla="*/ 1080 h 3102"/>
                <a:gd name="T20" fmla="*/ 129 w 3450"/>
                <a:gd name="T21" fmla="*/ 1357 h 3102"/>
                <a:gd name="T22" fmla="*/ 118 w 3450"/>
                <a:gd name="T23" fmla="*/ 1649 h 3102"/>
                <a:gd name="T24" fmla="*/ 166 w 3450"/>
                <a:gd name="T25" fmla="*/ 1932 h 3102"/>
                <a:gd name="T26" fmla="*/ 268 w 3450"/>
                <a:gd name="T27" fmla="*/ 2194 h 3102"/>
                <a:gd name="T28" fmla="*/ 415 w 3450"/>
                <a:gd name="T29" fmla="*/ 2428 h 3102"/>
                <a:gd name="T30" fmla="*/ 603 w 3450"/>
                <a:gd name="T31" fmla="*/ 2629 h 3102"/>
                <a:gd name="T32" fmla="*/ 828 w 3450"/>
                <a:gd name="T33" fmla="*/ 2791 h 3102"/>
                <a:gd name="T34" fmla="*/ 1081 w 3450"/>
                <a:gd name="T35" fmla="*/ 2908 h 3102"/>
                <a:gd name="T36" fmla="*/ 1358 w 3450"/>
                <a:gd name="T37" fmla="*/ 2975 h 3102"/>
                <a:gd name="T38" fmla="*/ 2530 w 3450"/>
                <a:gd name="T39" fmla="*/ 2987 h 3102"/>
                <a:gd name="T40" fmla="*/ 1485 w 3450"/>
                <a:gd name="T41" fmla="*/ 2295 h 3102"/>
                <a:gd name="T42" fmla="*/ 1292 w 3450"/>
                <a:gd name="T43" fmla="*/ 2251 h 3102"/>
                <a:gd name="T44" fmla="*/ 1122 w 3450"/>
                <a:gd name="T45" fmla="*/ 2161 h 3102"/>
                <a:gd name="T46" fmla="*/ 981 w 3450"/>
                <a:gd name="T47" fmla="*/ 2033 h 3102"/>
                <a:gd name="T48" fmla="*/ 877 w 3450"/>
                <a:gd name="T49" fmla="*/ 1871 h 3102"/>
                <a:gd name="T50" fmla="*/ 817 w 3450"/>
                <a:gd name="T51" fmla="*/ 1686 h 3102"/>
                <a:gd name="T52" fmla="*/ 808 w 3450"/>
                <a:gd name="T53" fmla="*/ 1483 h 3102"/>
                <a:gd name="T54" fmla="*/ 852 w 3450"/>
                <a:gd name="T55" fmla="*/ 1291 h 3102"/>
                <a:gd name="T56" fmla="*/ 942 w 3450"/>
                <a:gd name="T57" fmla="*/ 1121 h 3102"/>
                <a:gd name="T58" fmla="*/ 1072 w 3450"/>
                <a:gd name="T59" fmla="*/ 980 h 3102"/>
                <a:gd name="T60" fmla="*/ 1233 w 3450"/>
                <a:gd name="T61" fmla="*/ 877 h 3102"/>
                <a:gd name="T62" fmla="*/ 1419 w 3450"/>
                <a:gd name="T63" fmla="*/ 817 h 3102"/>
                <a:gd name="T64" fmla="*/ 2530 w 3450"/>
                <a:gd name="T65" fmla="*/ 804 h 3102"/>
                <a:gd name="T66" fmla="*/ 1553 w 3450"/>
                <a:gd name="T67" fmla="*/ 0 h 3102"/>
                <a:gd name="T68" fmla="*/ 1553 w 3450"/>
                <a:gd name="T69" fmla="*/ 919 h 3102"/>
                <a:gd name="T70" fmla="*/ 1364 w 3450"/>
                <a:gd name="T71" fmla="*/ 948 h 3102"/>
                <a:gd name="T72" fmla="*/ 1199 w 3450"/>
                <a:gd name="T73" fmla="*/ 1028 h 3102"/>
                <a:gd name="T74" fmla="*/ 1064 w 3450"/>
                <a:gd name="T75" fmla="*/ 1150 h 3102"/>
                <a:gd name="T76" fmla="*/ 970 w 3450"/>
                <a:gd name="T77" fmla="*/ 1306 h 3102"/>
                <a:gd name="T78" fmla="*/ 923 w 3450"/>
                <a:gd name="T79" fmla="*/ 1486 h 3102"/>
                <a:gd name="T80" fmla="*/ 933 w 3450"/>
                <a:gd name="T81" fmla="*/ 1679 h 3102"/>
                <a:gd name="T82" fmla="*/ 996 w 3450"/>
                <a:gd name="T83" fmla="*/ 1852 h 3102"/>
                <a:gd name="T84" fmla="*/ 1105 w 3450"/>
                <a:gd name="T85" fmla="*/ 1998 h 3102"/>
                <a:gd name="T86" fmla="*/ 1251 w 3450"/>
                <a:gd name="T87" fmla="*/ 2107 h 3102"/>
                <a:gd name="T88" fmla="*/ 1425 w 3450"/>
                <a:gd name="T89" fmla="*/ 2170 h 3102"/>
                <a:gd name="T90" fmla="*/ 3450 w 3450"/>
                <a:gd name="T91" fmla="*/ 2183 h 3102"/>
                <a:gd name="T92" fmla="*/ 1451 w 3450"/>
                <a:gd name="T93" fmla="*/ 3099 h 3102"/>
                <a:gd name="T94" fmla="*/ 1156 w 3450"/>
                <a:gd name="T95" fmla="*/ 3051 h 3102"/>
                <a:gd name="T96" fmla="*/ 882 w 3450"/>
                <a:gd name="T97" fmla="*/ 2951 h 3102"/>
                <a:gd name="T98" fmla="*/ 637 w 3450"/>
                <a:gd name="T99" fmla="*/ 2802 h 3102"/>
                <a:gd name="T100" fmla="*/ 422 w 3450"/>
                <a:gd name="T101" fmla="*/ 2613 h 3102"/>
                <a:gd name="T102" fmla="*/ 246 w 3450"/>
                <a:gd name="T103" fmla="*/ 2388 h 3102"/>
                <a:gd name="T104" fmla="*/ 113 w 3450"/>
                <a:gd name="T105" fmla="*/ 2132 h 3102"/>
                <a:gd name="T106" fmla="*/ 29 w 3450"/>
                <a:gd name="T107" fmla="*/ 1852 h 3102"/>
                <a:gd name="T108" fmla="*/ 0 w 3450"/>
                <a:gd name="T109" fmla="*/ 1551 h 3102"/>
                <a:gd name="T110" fmla="*/ 29 w 3450"/>
                <a:gd name="T111" fmla="*/ 1251 h 3102"/>
                <a:gd name="T112" fmla="*/ 113 w 3450"/>
                <a:gd name="T113" fmla="*/ 971 h 3102"/>
                <a:gd name="T114" fmla="*/ 246 w 3450"/>
                <a:gd name="T115" fmla="*/ 715 h 3102"/>
                <a:gd name="T116" fmla="*/ 422 w 3450"/>
                <a:gd name="T117" fmla="*/ 489 h 3102"/>
                <a:gd name="T118" fmla="*/ 637 w 3450"/>
                <a:gd name="T119" fmla="*/ 300 h 3102"/>
                <a:gd name="T120" fmla="*/ 882 w 3450"/>
                <a:gd name="T121" fmla="*/ 153 h 3102"/>
                <a:gd name="T122" fmla="*/ 1156 w 3450"/>
                <a:gd name="T123" fmla="*/ 52 h 3102"/>
                <a:gd name="T124" fmla="*/ 1451 w 3450"/>
                <a:gd name="T125" fmla="*/ 4 h 3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0" h="3102">
                  <a:moveTo>
                    <a:pt x="2645" y="2298"/>
                  </a:moveTo>
                  <a:lnTo>
                    <a:pt x="2645" y="2987"/>
                  </a:lnTo>
                  <a:lnTo>
                    <a:pt x="3335" y="2987"/>
                  </a:lnTo>
                  <a:lnTo>
                    <a:pt x="3335" y="2298"/>
                  </a:lnTo>
                  <a:lnTo>
                    <a:pt x="2645" y="2298"/>
                  </a:lnTo>
                  <a:close/>
                  <a:moveTo>
                    <a:pt x="2645" y="115"/>
                  </a:moveTo>
                  <a:lnTo>
                    <a:pt x="2645" y="804"/>
                  </a:lnTo>
                  <a:lnTo>
                    <a:pt x="3335" y="804"/>
                  </a:lnTo>
                  <a:lnTo>
                    <a:pt x="3335" y="115"/>
                  </a:lnTo>
                  <a:lnTo>
                    <a:pt x="2645" y="115"/>
                  </a:lnTo>
                  <a:close/>
                  <a:moveTo>
                    <a:pt x="1553" y="115"/>
                  </a:moveTo>
                  <a:lnTo>
                    <a:pt x="1454" y="118"/>
                  </a:lnTo>
                  <a:lnTo>
                    <a:pt x="1358" y="129"/>
                  </a:lnTo>
                  <a:lnTo>
                    <a:pt x="1263" y="145"/>
                  </a:lnTo>
                  <a:lnTo>
                    <a:pt x="1171" y="166"/>
                  </a:lnTo>
                  <a:lnTo>
                    <a:pt x="1081" y="195"/>
                  </a:lnTo>
                  <a:lnTo>
                    <a:pt x="993" y="228"/>
                  </a:lnTo>
                  <a:lnTo>
                    <a:pt x="909" y="268"/>
                  </a:lnTo>
                  <a:lnTo>
                    <a:pt x="828" y="312"/>
                  </a:lnTo>
                  <a:lnTo>
                    <a:pt x="750" y="361"/>
                  </a:lnTo>
                  <a:lnTo>
                    <a:pt x="674" y="415"/>
                  </a:lnTo>
                  <a:lnTo>
                    <a:pt x="603" y="473"/>
                  </a:lnTo>
                  <a:lnTo>
                    <a:pt x="536" y="536"/>
                  </a:lnTo>
                  <a:lnTo>
                    <a:pt x="474" y="604"/>
                  </a:lnTo>
                  <a:lnTo>
                    <a:pt x="415" y="674"/>
                  </a:lnTo>
                  <a:lnTo>
                    <a:pt x="361" y="749"/>
                  </a:lnTo>
                  <a:lnTo>
                    <a:pt x="312" y="827"/>
                  </a:lnTo>
                  <a:lnTo>
                    <a:pt x="268" y="909"/>
                  </a:lnTo>
                  <a:lnTo>
                    <a:pt x="228" y="992"/>
                  </a:lnTo>
                  <a:lnTo>
                    <a:pt x="194" y="1080"/>
                  </a:lnTo>
                  <a:lnTo>
                    <a:pt x="166" y="1170"/>
                  </a:lnTo>
                  <a:lnTo>
                    <a:pt x="144" y="1262"/>
                  </a:lnTo>
                  <a:lnTo>
                    <a:pt x="129" y="1357"/>
                  </a:lnTo>
                  <a:lnTo>
                    <a:pt x="118" y="1453"/>
                  </a:lnTo>
                  <a:lnTo>
                    <a:pt x="115" y="1551"/>
                  </a:lnTo>
                  <a:lnTo>
                    <a:pt x="118" y="1649"/>
                  </a:lnTo>
                  <a:lnTo>
                    <a:pt x="129" y="1746"/>
                  </a:lnTo>
                  <a:lnTo>
                    <a:pt x="144" y="1840"/>
                  </a:lnTo>
                  <a:lnTo>
                    <a:pt x="166" y="1932"/>
                  </a:lnTo>
                  <a:lnTo>
                    <a:pt x="194" y="2022"/>
                  </a:lnTo>
                  <a:lnTo>
                    <a:pt x="228" y="2110"/>
                  </a:lnTo>
                  <a:lnTo>
                    <a:pt x="268" y="2194"/>
                  </a:lnTo>
                  <a:lnTo>
                    <a:pt x="312" y="2276"/>
                  </a:lnTo>
                  <a:lnTo>
                    <a:pt x="361" y="2353"/>
                  </a:lnTo>
                  <a:lnTo>
                    <a:pt x="415" y="2428"/>
                  </a:lnTo>
                  <a:lnTo>
                    <a:pt x="474" y="2499"/>
                  </a:lnTo>
                  <a:lnTo>
                    <a:pt x="536" y="2566"/>
                  </a:lnTo>
                  <a:lnTo>
                    <a:pt x="603" y="2629"/>
                  </a:lnTo>
                  <a:lnTo>
                    <a:pt x="674" y="2687"/>
                  </a:lnTo>
                  <a:lnTo>
                    <a:pt x="750" y="2742"/>
                  </a:lnTo>
                  <a:lnTo>
                    <a:pt x="828" y="2791"/>
                  </a:lnTo>
                  <a:lnTo>
                    <a:pt x="909" y="2836"/>
                  </a:lnTo>
                  <a:lnTo>
                    <a:pt x="993" y="2874"/>
                  </a:lnTo>
                  <a:lnTo>
                    <a:pt x="1081" y="2908"/>
                  </a:lnTo>
                  <a:lnTo>
                    <a:pt x="1171" y="2936"/>
                  </a:lnTo>
                  <a:lnTo>
                    <a:pt x="1263" y="2958"/>
                  </a:lnTo>
                  <a:lnTo>
                    <a:pt x="1358" y="2975"/>
                  </a:lnTo>
                  <a:lnTo>
                    <a:pt x="1454" y="2984"/>
                  </a:lnTo>
                  <a:lnTo>
                    <a:pt x="1553" y="2987"/>
                  </a:lnTo>
                  <a:lnTo>
                    <a:pt x="2530" y="2987"/>
                  </a:lnTo>
                  <a:lnTo>
                    <a:pt x="2530" y="2298"/>
                  </a:lnTo>
                  <a:lnTo>
                    <a:pt x="1553" y="2298"/>
                  </a:lnTo>
                  <a:lnTo>
                    <a:pt x="1485" y="2295"/>
                  </a:lnTo>
                  <a:lnTo>
                    <a:pt x="1419" y="2286"/>
                  </a:lnTo>
                  <a:lnTo>
                    <a:pt x="1354" y="2272"/>
                  </a:lnTo>
                  <a:lnTo>
                    <a:pt x="1292" y="2251"/>
                  </a:lnTo>
                  <a:lnTo>
                    <a:pt x="1233" y="2226"/>
                  </a:lnTo>
                  <a:lnTo>
                    <a:pt x="1175" y="2195"/>
                  </a:lnTo>
                  <a:lnTo>
                    <a:pt x="1122" y="2161"/>
                  </a:lnTo>
                  <a:lnTo>
                    <a:pt x="1072" y="2122"/>
                  </a:lnTo>
                  <a:lnTo>
                    <a:pt x="1025" y="2080"/>
                  </a:lnTo>
                  <a:lnTo>
                    <a:pt x="981" y="2033"/>
                  </a:lnTo>
                  <a:lnTo>
                    <a:pt x="942" y="1981"/>
                  </a:lnTo>
                  <a:lnTo>
                    <a:pt x="907" y="1928"/>
                  </a:lnTo>
                  <a:lnTo>
                    <a:pt x="877" y="1871"/>
                  </a:lnTo>
                  <a:lnTo>
                    <a:pt x="852" y="1811"/>
                  </a:lnTo>
                  <a:lnTo>
                    <a:pt x="832" y="1750"/>
                  </a:lnTo>
                  <a:lnTo>
                    <a:pt x="817" y="1686"/>
                  </a:lnTo>
                  <a:lnTo>
                    <a:pt x="808" y="1619"/>
                  </a:lnTo>
                  <a:lnTo>
                    <a:pt x="805" y="1551"/>
                  </a:lnTo>
                  <a:lnTo>
                    <a:pt x="808" y="1483"/>
                  </a:lnTo>
                  <a:lnTo>
                    <a:pt x="817" y="1417"/>
                  </a:lnTo>
                  <a:lnTo>
                    <a:pt x="832" y="1353"/>
                  </a:lnTo>
                  <a:lnTo>
                    <a:pt x="852" y="1291"/>
                  </a:lnTo>
                  <a:lnTo>
                    <a:pt x="877" y="1232"/>
                  </a:lnTo>
                  <a:lnTo>
                    <a:pt x="907" y="1175"/>
                  </a:lnTo>
                  <a:lnTo>
                    <a:pt x="942" y="1121"/>
                  </a:lnTo>
                  <a:lnTo>
                    <a:pt x="981" y="1071"/>
                  </a:lnTo>
                  <a:lnTo>
                    <a:pt x="1025" y="1024"/>
                  </a:lnTo>
                  <a:lnTo>
                    <a:pt x="1072" y="980"/>
                  </a:lnTo>
                  <a:lnTo>
                    <a:pt x="1122" y="941"/>
                  </a:lnTo>
                  <a:lnTo>
                    <a:pt x="1175" y="907"/>
                  </a:lnTo>
                  <a:lnTo>
                    <a:pt x="1233" y="877"/>
                  </a:lnTo>
                  <a:lnTo>
                    <a:pt x="1292" y="851"/>
                  </a:lnTo>
                  <a:lnTo>
                    <a:pt x="1354" y="832"/>
                  </a:lnTo>
                  <a:lnTo>
                    <a:pt x="1419" y="817"/>
                  </a:lnTo>
                  <a:lnTo>
                    <a:pt x="1485" y="808"/>
                  </a:lnTo>
                  <a:lnTo>
                    <a:pt x="1553" y="804"/>
                  </a:lnTo>
                  <a:lnTo>
                    <a:pt x="2530" y="804"/>
                  </a:lnTo>
                  <a:lnTo>
                    <a:pt x="2530" y="115"/>
                  </a:lnTo>
                  <a:lnTo>
                    <a:pt x="1553" y="115"/>
                  </a:lnTo>
                  <a:close/>
                  <a:moveTo>
                    <a:pt x="1553" y="0"/>
                  </a:moveTo>
                  <a:lnTo>
                    <a:pt x="3450" y="0"/>
                  </a:lnTo>
                  <a:lnTo>
                    <a:pt x="3450" y="919"/>
                  </a:lnTo>
                  <a:lnTo>
                    <a:pt x="1553" y="919"/>
                  </a:lnTo>
                  <a:lnTo>
                    <a:pt x="1488" y="923"/>
                  </a:lnTo>
                  <a:lnTo>
                    <a:pt x="1425" y="932"/>
                  </a:lnTo>
                  <a:lnTo>
                    <a:pt x="1364" y="948"/>
                  </a:lnTo>
                  <a:lnTo>
                    <a:pt x="1307" y="969"/>
                  </a:lnTo>
                  <a:lnTo>
                    <a:pt x="1251" y="996"/>
                  </a:lnTo>
                  <a:lnTo>
                    <a:pt x="1199" y="1028"/>
                  </a:lnTo>
                  <a:lnTo>
                    <a:pt x="1150" y="1063"/>
                  </a:lnTo>
                  <a:lnTo>
                    <a:pt x="1105" y="1105"/>
                  </a:lnTo>
                  <a:lnTo>
                    <a:pt x="1064" y="1150"/>
                  </a:lnTo>
                  <a:lnTo>
                    <a:pt x="1028" y="1198"/>
                  </a:lnTo>
                  <a:lnTo>
                    <a:pt x="996" y="1250"/>
                  </a:lnTo>
                  <a:lnTo>
                    <a:pt x="970" y="1306"/>
                  </a:lnTo>
                  <a:lnTo>
                    <a:pt x="948" y="1363"/>
                  </a:lnTo>
                  <a:lnTo>
                    <a:pt x="933" y="1424"/>
                  </a:lnTo>
                  <a:lnTo>
                    <a:pt x="923" y="1486"/>
                  </a:lnTo>
                  <a:lnTo>
                    <a:pt x="920" y="1551"/>
                  </a:lnTo>
                  <a:lnTo>
                    <a:pt x="923" y="1616"/>
                  </a:lnTo>
                  <a:lnTo>
                    <a:pt x="933" y="1679"/>
                  </a:lnTo>
                  <a:lnTo>
                    <a:pt x="948" y="1739"/>
                  </a:lnTo>
                  <a:lnTo>
                    <a:pt x="970" y="1797"/>
                  </a:lnTo>
                  <a:lnTo>
                    <a:pt x="996" y="1852"/>
                  </a:lnTo>
                  <a:lnTo>
                    <a:pt x="1028" y="1904"/>
                  </a:lnTo>
                  <a:lnTo>
                    <a:pt x="1064" y="1953"/>
                  </a:lnTo>
                  <a:lnTo>
                    <a:pt x="1105" y="1998"/>
                  </a:lnTo>
                  <a:lnTo>
                    <a:pt x="1150" y="2039"/>
                  </a:lnTo>
                  <a:lnTo>
                    <a:pt x="1199" y="2075"/>
                  </a:lnTo>
                  <a:lnTo>
                    <a:pt x="1251" y="2107"/>
                  </a:lnTo>
                  <a:lnTo>
                    <a:pt x="1307" y="2133"/>
                  </a:lnTo>
                  <a:lnTo>
                    <a:pt x="1364" y="2155"/>
                  </a:lnTo>
                  <a:lnTo>
                    <a:pt x="1425" y="2170"/>
                  </a:lnTo>
                  <a:lnTo>
                    <a:pt x="1488" y="2180"/>
                  </a:lnTo>
                  <a:lnTo>
                    <a:pt x="1553" y="2183"/>
                  </a:lnTo>
                  <a:lnTo>
                    <a:pt x="3450" y="2183"/>
                  </a:lnTo>
                  <a:lnTo>
                    <a:pt x="3450" y="3102"/>
                  </a:lnTo>
                  <a:lnTo>
                    <a:pt x="1553" y="3102"/>
                  </a:lnTo>
                  <a:lnTo>
                    <a:pt x="1451" y="3099"/>
                  </a:lnTo>
                  <a:lnTo>
                    <a:pt x="1351" y="3089"/>
                  </a:lnTo>
                  <a:lnTo>
                    <a:pt x="1252" y="3073"/>
                  </a:lnTo>
                  <a:lnTo>
                    <a:pt x="1156" y="3051"/>
                  </a:lnTo>
                  <a:lnTo>
                    <a:pt x="1062" y="3023"/>
                  </a:lnTo>
                  <a:lnTo>
                    <a:pt x="971" y="2989"/>
                  </a:lnTo>
                  <a:lnTo>
                    <a:pt x="882" y="2951"/>
                  </a:lnTo>
                  <a:lnTo>
                    <a:pt x="798" y="2906"/>
                  </a:lnTo>
                  <a:lnTo>
                    <a:pt x="715" y="2857"/>
                  </a:lnTo>
                  <a:lnTo>
                    <a:pt x="637" y="2802"/>
                  </a:lnTo>
                  <a:lnTo>
                    <a:pt x="561" y="2744"/>
                  </a:lnTo>
                  <a:lnTo>
                    <a:pt x="489" y="2680"/>
                  </a:lnTo>
                  <a:lnTo>
                    <a:pt x="422" y="2613"/>
                  </a:lnTo>
                  <a:lnTo>
                    <a:pt x="359" y="2542"/>
                  </a:lnTo>
                  <a:lnTo>
                    <a:pt x="300" y="2467"/>
                  </a:lnTo>
                  <a:lnTo>
                    <a:pt x="246" y="2388"/>
                  </a:lnTo>
                  <a:lnTo>
                    <a:pt x="197" y="2306"/>
                  </a:lnTo>
                  <a:lnTo>
                    <a:pt x="152" y="2221"/>
                  </a:lnTo>
                  <a:lnTo>
                    <a:pt x="113" y="2132"/>
                  </a:lnTo>
                  <a:lnTo>
                    <a:pt x="79" y="2041"/>
                  </a:lnTo>
                  <a:lnTo>
                    <a:pt x="51" y="1947"/>
                  </a:lnTo>
                  <a:lnTo>
                    <a:pt x="29" y="1852"/>
                  </a:lnTo>
                  <a:lnTo>
                    <a:pt x="14" y="1754"/>
                  </a:lnTo>
                  <a:lnTo>
                    <a:pt x="3" y="1654"/>
                  </a:lnTo>
                  <a:lnTo>
                    <a:pt x="0" y="1551"/>
                  </a:lnTo>
                  <a:lnTo>
                    <a:pt x="3" y="1450"/>
                  </a:lnTo>
                  <a:lnTo>
                    <a:pt x="14" y="1350"/>
                  </a:lnTo>
                  <a:lnTo>
                    <a:pt x="29" y="1251"/>
                  </a:lnTo>
                  <a:lnTo>
                    <a:pt x="51" y="1155"/>
                  </a:lnTo>
                  <a:lnTo>
                    <a:pt x="79" y="1061"/>
                  </a:lnTo>
                  <a:lnTo>
                    <a:pt x="113" y="971"/>
                  </a:lnTo>
                  <a:lnTo>
                    <a:pt x="152" y="883"/>
                  </a:lnTo>
                  <a:lnTo>
                    <a:pt x="197" y="797"/>
                  </a:lnTo>
                  <a:lnTo>
                    <a:pt x="246" y="715"/>
                  </a:lnTo>
                  <a:lnTo>
                    <a:pt x="300" y="636"/>
                  </a:lnTo>
                  <a:lnTo>
                    <a:pt x="359" y="561"/>
                  </a:lnTo>
                  <a:lnTo>
                    <a:pt x="422" y="489"/>
                  </a:lnTo>
                  <a:lnTo>
                    <a:pt x="489" y="422"/>
                  </a:lnTo>
                  <a:lnTo>
                    <a:pt x="561" y="359"/>
                  </a:lnTo>
                  <a:lnTo>
                    <a:pt x="637" y="300"/>
                  </a:lnTo>
                  <a:lnTo>
                    <a:pt x="715" y="246"/>
                  </a:lnTo>
                  <a:lnTo>
                    <a:pt x="798" y="197"/>
                  </a:lnTo>
                  <a:lnTo>
                    <a:pt x="882" y="153"/>
                  </a:lnTo>
                  <a:lnTo>
                    <a:pt x="971" y="113"/>
                  </a:lnTo>
                  <a:lnTo>
                    <a:pt x="1062" y="80"/>
                  </a:lnTo>
                  <a:lnTo>
                    <a:pt x="1156" y="52"/>
                  </a:lnTo>
                  <a:lnTo>
                    <a:pt x="1252" y="30"/>
                  </a:lnTo>
                  <a:lnTo>
                    <a:pt x="1351" y="14"/>
                  </a:lnTo>
                  <a:lnTo>
                    <a:pt x="1451" y="4"/>
                  </a:lnTo>
                  <a:lnTo>
                    <a:pt x="15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27"/>
            <p:cNvSpPr>
              <a:spLocks/>
            </p:cNvSpPr>
            <p:nvPr/>
          </p:nvSpPr>
          <p:spPr bwMode="auto">
            <a:xfrm>
              <a:off x="8612188" y="2755900"/>
              <a:ext cx="73025" cy="73025"/>
            </a:xfrm>
            <a:custGeom>
              <a:avLst/>
              <a:gdLst>
                <a:gd name="T0" fmla="*/ 230 w 460"/>
                <a:gd name="T1" fmla="*/ 0 h 460"/>
                <a:gd name="T2" fmla="*/ 248 w 460"/>
                <a:gd name="T3" fmla="*/ 3 h 460"/>
                <a:gd name="T4" fmla="*/ 263 w 460"/>
                <a:gd name="T5" fmla="*/ 12 h 460"/>
                <a:gd name="T6" fmla="*/ 276 w 460"/>
                <a:gd name="T7" fmla="*/ 24 h 460"/>
                <a:gd name="T8" fmla="*/ 284 w 460"/>
                <a:gd name="T9" fmla="*/ 40 h 460"/>
                <a:gd name="T10" fmla="*/ 288 w 460"/>
                <a:gd name="T11" fmla="*/ 58 h 460"/>
                <a:gd name="T12" fmla="*/ 288 w 460"/>
                <a:gd name="T13" fmla="*/ 172 h 460"/>
                <a:gd name="T14" fmla="*/ 403 w 460"/>
                <a:gd name="T15" fmla="*/ 172 h 460"/>
                <a:gd name="T16" fmla="*/ 420 w 460"/>
                <a:gd name="T17" fmla="*/ 176 h 460"/>
                <a:gd name="T18" fmla="*/ 436 w 460"/>
                <a:gd name="T19" fmla="*/ 184 h 460"/>
                <a:gd name="T20" fmla="*/ 449 w 460"/>
                <a:gd name="T21" fmla="*/ 196 h 460"/>
                <a:gd name="T22" fmla="*/ 457 w 460"/>
                <a:gd name="T23" fmla="*/ 212 h 460"/>
                <a:gd name="T24" fmla="*/ 460 w 460"/>
                <a:gd name="T25" fmla="*/ 230 h 460"/>
                <a:gd name="T26" fmla="*/ 457 w 460"/>
                <a:gd name="T27" fmla="*/ 248 h 460"/>
                <a:gd name="T28" fmla="*/ 449 w 460"/>
                <a:gd name="T29" fmla="*/ 264 h 460"/>
                <a:gd name="T30" fmla="*/ 436 w 460"/>
                <a:gd name="T31" fmla="*/ 277 h 460"/>
                <a:gd name="T32" fmla="*/ 420 w 460"/>
                <a:gd name="T33" fmla="*/ 284 h 460"/>
                <a:gd name="T34" fmla="*/ 403 w 460"/>
                <a:gd name="T35" fmla="*/ 287 h 460"/>
                <a:gd name="T36" fmla="*/ 288 w 460"/>
                <a:gd name="T37" fmla="*/ 287 h 460"/>
                <a:gd name="T38" fmla="*/ 288 w 460"/>
                <a:gd name="T39" fmla="*/ 402 h 460"/>
                <a:gd name="T40" fmla="*/ 284 w 460"/>
                <a:gd name="T41" fmla="*/ 421 h 460"/>
                <a:gd name="T42" fmla="*/ 276 w 460"/>
                <a:gd name="T43" fmla="*/ 437 h 460"/>
                <a:gd name="T44" fmla="*/ 263 w 460"/>
                <a:gd name="T45" fmla="*/ 449 h 460"/>
                <a:gd name="T46" fmla="*/ 248 w 460"/>
                <a:gd name="T47" fmla="*/ 456 h 460"/>
                <a:gd name="T48" fmla="*/ 230 w 460"/>
                <a:gd name="T49" fmla="*/ 460 h 460"/>
                <a:gd name="T50" fmla="*/ 212 w 460"/>
                <a:gd name="T51" fmla="*/ 456 h 460"/>
                <a:gd name="T52" fmla="*/ 197 w 460"/>
                <a:gd name="T53" fmla="*/ 449 h 460"/>
                <a:gd name="T54" fmla="*/ 184 w 460"/>
                <a:gd name="T55" fmla="*/ 437 h 460"/>
                <a:gd name="T56" fmla="*/ 176 w 460"/>
                <a:gd name="T57" fmla="*/ 421 h 460"/>
                <a:gd name="T58" fmla="*/ 173 w 460"/>
                <a:gd name="T59" fmla="*/ 402 h 460"/>
                <a:gd name="T60" fmla="*/ 173 w 460"/>
                <a:gd name="T61" fmla="*/ 287 h 460"/>
                <a:gd name="T62" fmla="*/ 58 w 460"/>
                <a:gd name="T63" fmla="*/ 287 h 460"/>
                <a:gd name="T64" fmla="*/ 40 w 460"/>
                <a:gd name="T65" fmla="*/ 284 h 460"/>
                <a:gd name="T66" fmla="*/ 23 w 460"/>
                <a:gd name="T67" fmla="*/ 277 h 460"/>
                <a:gd name="T68" fmla="*/ 12 w 460"/>
                <a:gd name="T69" fmla="*/ 264 h 460"/>
                <a:gd name="T70" fmla="*/ 3 w 460"/>
                <a:gd name="T71" fmla="*/ 248 h 460"/>
                <a:gd name="T72" fmla="*/ 0 w 460"/>
                <a:gd name="T73" fmla="*/ 230 h 460"/>
                <a:gd name="T74" fmla="*/ 3 w 460"/>
                <a:gd name="T75" fmla="*/ 212 h 460"/>
                <a:gd name="T76" fmla="*/ 12 w 460"/>
                <a:gd name="T77" fmla="*/ 196 h 460"/>
                <a:gd name="T78" fmla="*/ 23 w 460"/>
                <a:gd name="T79" fmla="*/ 184 h 460"/>
                <a:gd name="T80" fmla="*/ 40 w 460"/>
                <a:gd name="T81" fmla="*/ 176 h 460"/>
                <a:gd name="T82" fmla="*/ 58 w 460"/>
                <a:gd name="T83" fmla="*/ 172 h 460"/>
                <a:gd name="T84" fmla="*/ 173 w 460"/>
                <a:gd name="T85" fmla="*/ 172 h 460"/>
                <a:gd name="T86" fmla="*/ 173 w 460"/>
                <a:gd name="T87" fmla="*/ 58 h 460"/>
                <a:gd name="T88" fmla="*/ 176 w 460"/>
                <a:gd name="T89" fmla="*/ 40 h 460"/>
                <a:gd name="T90" fmla="*/ 184 w 460"/>
                <a:gd name="T91" fmla="*/ 24 h 460"/>
                <a:gd name="T92" fmla="*/ 197 w 460"/>
                <a:gd name="T93" fmla="*/ 12 h 460"/>
                <a:gd name="T94" fmla="*/ 212 w 460"/>
                <a:gd name="T95" fmla="*/ 3 h 460"/>
                <a:gd name="T96" fmla="*/ 230 w 460"/>
                <a:gd name="T97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60" h="460">
                  <a:moveTo>
                    <a:pt x="230" y="0"/>
                  </a:moveTo>
                  <a:lnTo>
                    <a:pt x="248" y="3"/>
                  </a:lnTo>
                  <a:lnTo>
                    <a:pt x="263" y="12"/>
                  </a:lnTo>
                  <a:lnTo>
                    <a:pt x="276" y="24"/>
                  </a:lnTo>
                  <a:lnTo>
                    <a:pt x="284" y="40"/>
                  </a:lnTo>
                  <a:lnTo>
                    <a:pt x="288" y="58"/>
                  </a:lnTo>
                  <a:lnTo>
                    <a:pt x="288" y="172"/>
                  </a:lnTo>
                  <a:lnTo>
                    <a:pt x="403" y="172"/>
                  </a:lnTo>
                  <a:lnTo>
                    <a:pt x="420" y="176"/>
                  </a:lnTo>
                  <a:lnTo>
                    <a:pt x="436" y="184"/>
                  </a:lnTo>
                  <a:lnTo>
                    <a:pt x="449" y="196"/>
                  </a:lnTo>
                  <a:lnTo>
                    <a:pt x="457" y="212"/>
                  </a:lnTo>
                  <a:lnTo>
                    <a:pt x="460" y="230"/>
                  </a:lnTo>
                  <a:lnTo>
                    <a:pt x="457" y="248"/>
                  </a:lnTo>
                  <a:lnTo>
                    <a:pt x="449" y="264"/>
                  </a:lnTo>
                  <a:lnTo>
                    <a:pt x="436" y="277"/>
                  </a:lnTo>
                  <a:lnTo>
                    <a:pt x="420" y="284"/>
                  </a:lnTo>
                  <a:lnTo>
                    <a:pt x="403" y="287"/>
                  </a:lnTo>
                  <a:lnTo>
                    <a:pt x="288" y="287"/>
                  </a:lnTo>
                  <a:lnTo>
                    <a:pt x="288" y="402"/>
                  </a:lnTo>
                  <a:lnTo>
                    <a:pt x="284" y="421"/>
                  </a:lnTo>
                  <a:lnTo>
                    <a:pt x="276" y="437"/>
                  </a:lnTo>
                  <a:lnTo>
                    <a:pt x="263" y="449"/>
                  </a:lnTo>
                  <a:lnTo>
                    <a:pt x="248" y="456"/>
                  </a:lnTo>
                  <a:lnTo>
                    <a:pt x="230" y="460"/>
                  </a:lnTo>
                  <a:lnTo>
                    <a:pt x="212" y="456"/>
                  </a:lnTo>
                  <a:lnTo>
                    <a:pt x="197" y="449"/>
                  </a:lnTo>
                  <a:lnTo>
                    <a:pt x="184" y="437"/>
                  </a:lnTo>
                  <a:lnTo>
                    <a:pt x="176" y="421"/>
                  </a:lnTo>
                  <a:lnTo>
                    <a:pt x="173" y="402"/>
                  </a:lnTo>
                  <a:lnTo>
                    <a:pt x="173" y="287"/>
                  </a:lnTo>
                  <a:lnTo>
                    <a:pt x="58" y="287"/>
                  </a:lnTo>
                  <a:lnTo>
                    <a:pt x="40" y="284"/>
                  </a:lnTo>
                  <a:lnTo>
                    <a:pt x="23" y="277"/>
                  </a:lnTo>
                  <a:lnTo>
                    <a:pt x="12" y="264"/>
                  </a:lnTo>
                  <a:lnTo>
                    <a:pt x="3" y="248"/>
                  </a:lnTo>
                  <a:lnTo>
                    <a:pt x="0" y="230"/>
                  </a:lnTo>
                  <a:lnTo>
                    <a:pt x="3" y="212"/>
                  </a:lnTo>
                  <a:lnTo>
                    <a:pt x="12" y="196"/>
                  </a:lnTo>
                  <a:lnTo>
                    <a:pt x="23" y="184"/>
                  </a:lnTo>
                  <a:lnTo>
                    <a:pt x="40" y="176"/>
                  </a:lnTo>
                  <a:lnTo>
                    <a:pt x="58" y="172"/>
                  </a:lnTo>
                  <a:lnTo>
                    <a:pt x="173" y="172"/>
                  </a:lnTo>
                  <a:lnTo>
                    <a:pt x="173" y="58"/>
                  </a:lnTo>
                  <a:lnTo>
                    <a:pt x="176" y="40"/>
                  </a:lnTo>
                  <a:lnTo>
                    <a:pt x="184" y="24"/>
                  </a:lnTo>
                  <a:lnTo>
                    <a:pt x="197" y="12"/>
                  </a:lnTo>
                  <a:lnTo>
                    <a:pt x="212" y="3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28"/>
            <p:cNvSpPr>
              <a:spLocks/>
            </p:cNvSpPr>
            <p:nvPr/>
          </p:nvSpPr>
          <p:spPr bwMode="auto">
            <a:xfrm>
              <a:off x="8612188" y="3128963"/>
              <a:ext cx="73025" cy="19050"/>
            </a:xfrm>
            <a:custGeom>
              <a:avLst/>
              <a:gdLst>
                <a:gd name="T0" fmla="*/ 58 w 460"/>
                <a:gd name="T1" fmla="*/ 0 h 115"/>
                <a:gd name="T2" fmla="*/ 403 w 460"/>
                <a:gd name="T3" fmla="*/ 0 h 115"/>
                <a:gd name="T4" fmla="*/ 420 w 460"/>
                <a:gd name="T5" fmla="*/ 3 h 115"/>
                <a:gd name="T6" fmla="*/ 436 w 460"/>
                <a:gd name="T7" fmla="*/ 12 h 115"/>
                <a:gd name="T8" fmla="*/ 449 w 460"/>
                <a:gd name="T9" fmla="*/ 24 h 115"/>
                <a:gd name="T10" fmla="*/ 457 w 460"/>
                <a:gd name="T11" fmla="*/ 40 h 115"/>
                <a:gd name="T12" fmla="*/ 460 w 460"/>
                <a:gd name="T13" fmla="*/ 57 h 115"/>
                <a:gd name="T14" fmla="*/ 457 w 460"/>
                <a:gd name="T15" fmla="*/ 76 h 115"/>
                <a:gd name="T16" fmla="*/ 449 w 460"/>
                <a:gd name="T17" fmla="*/ 92 h 115"/>
                <a:gd name="T18" fmla="*/ 436 w 460"/>
                <a:gd name="T19" fmla="*/ 104 h 115"/>
                <a:gd name="T20" fmla="*/ 420 w 460"/>
                <a:gd name="T21" fmla="*/ 112 h 115"/>
                <a:gd name="T22" fmla="*/ 403 w 460"/>
                <a:gd name="T23" fmla="*/ 115 h 115"/>
                <a:gd name="T24" fmla="*/ 58 w 460"/>
                <a:gd name="T25" fmla="*/ 115 h 115"/>
                <a:gd name="T26" fmla="*/ 40 w 460"/>
                <a:gd name="T27" fmla="*/ 112 h 115"/>
                <a:gd name="T28" fmla="*/ 23 w 460"/>
                <a:gd name="T29" fmla="*/ 104 h 115"/>
                <a:gd name="T30" fmla="*/ 12 w 460"/>
                <a:gd name="T31" fmla="*/ 92 h 115"/>
                <a:gd name="T32" fmla="*/ 3 w 460"/>
                <a:gd name="T33" fmla="*/ 76 h 115"/>
                <a:gd name="T34" fmla="*/ 0 w 460"/>
                <a:gd name="T35" fmla="*/ 57 h 115"/>
                <a:gd name="T36" fmla="*/ 3 w 460"/>
                <a:gd name="T37" fmla="*/ 40 h 115"/>
                <a:gd name="T38" fmla="*/ 12 w 460"/>
                <a:gd name="T39" fmla="*/ 24 h 115"/>
                <a:gd name="T40" fmla="*/ 23 w 460"/>
                <a:gd name="T41" fmla="*/ 12 h 115"/>
                <a:gd name="T42" fmla="*/ 40 w 460"/>
                <a:gd name="T43" fmla="*/ 3 h 115"/>
                <a:gd name="T44" fmla="*/ 58 w 460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0" h="115">
                  <a:moveTo>
                    <a:pt x="58" y="0"/>
                  </a:moveTo>
                  <a:lnTo>
                    <a:pt x="403" y="0"/>
                  </a:lnTo>
                  <a:lnTo>
                    <a:pt x="420" y="3"/>
                  </a:lnTo>
                  <a:lnTo>
                    <a:pt x="436" y="12"/>
                  </a:lnTo>
                  <a:lnTo>
                    <a:pt x="449" y="24"/>
                  </a:lnTo>
                  <a:lnTo>
                    <a:pt x="457" y="40"/>
                  </a:lnTo>
                  <a:lnTo>
                    <a:pt x="460" y="57"/>
                  </a:lnTo>
                  <a:lnTo>
                    <a:pt x="457" y="76"/>
                  </a:lnTo>
                  <a:lnTo>
                    <a:pt x="449" y="92"/>
                  </a:lnTo>
                  <a:lnTo>
                    <a:pt x="436" y="104"/>
                  </a:lnTo>
                  <a:lnTo>
                    <a:pt x="420" y="112"/>
                  </a:lnTo>
                  <a:lnTo>
                    <a:pt x="403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7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2" name="Group 1186"/>
          <p:cNvGrpSpPr/>
          <p:nvPr/>
        </p:nvGrpSpPr>
        <p:grpSpPr>
          <a:xfrm>
            <a:off x="10352495" y="5292315"/>
            <a:ext cx="547688" cy="509587"/>
            <a:chOff x="10974388" y="5022850"/>
            <a:chExt cx="547688" cy="509587"/>
          </a:xfrm>
          <a:solidFill>
            <a:srgbClr val="000000"/>
          </a:solidFill>
        </p:grpSpPr>
        <p:sp>
          <p:nvSpPr>
            <p:cNvPr id="393" name="Freeform 543"/>
            <p:cNvSpPr>
              <a:spLocks noEditPoints="1"/>
            </p:cNvSpPr>
            <p:nvPr/>
          </p:nvSpPr>
          <p:spPr bwMode="auto">
            <a:xfrm>
              <a:off x="10974388" y="5022850"/>
              <a:ext cx="547688" cy="509587"/>
            </a:xfrm>
            <a:custGeom>
              <a:avLst/>
              <a:gdLst>
                <a:gd name="T0" fmla="*/ 393 w 3455"/>
                <a:gd name="T1" fmla="*/ 3089 h 3204"/>
                <a:gd name="T2" fmla="*/ 3333 w 3455"/>
                <a:gd name="T3" fmla="*/ 1316 h 3204"/>
                <a:gd name="T4" fmla="*/ 519 w 3455"/>
                <a:gd name="T5" fmla="*/ 1086 h 3204"/>
                <a:gd name="T6" fmla="*/ 2941 w 3455"/>
                <a:gd name="T7" fmla="*/ 1201 h 3204"/>
                <a:gd name="T8" fmla="*/ 519 w 3455"/>
                <a:gd name="T9" fmla="*/ 1086 h 3204"/>
                <a:gd name="T10" fmla="*/ 577 w 3455"/>
                <a:gd name="T11" fmla="*/ 972 h 3204"/>
                <a:gd name="T12" fmla="*/ 2883 w 3455"/>
                <a:gd name="T13" fmla="*/ 915 h 3204"/>
                <a:gd name="T14" fmla="*/ 634 w 3455"/>
                <a:gd name="T15" fmla="*/ 744 h 3204"/>
                <a:gd name="T16" fmla="*/ 2826 w 3455"/>
                <a:gd name="T17" fmla="*/ 800 h 3204"/>
                <a:gd name="T18" fmla="*/ 634 w 3455"/>
                <a:gd name="T19" fmla="*/ 744 h 3204"/>
                <a:gd name="T20" fmla="*/ 346 w 3455"/>
                <a:gd name="T21" fmla="*/ 1201 h 3204"/>
                <a:gd name="T22" fmla="*/ 404 w 3455"/>
                <a:gd name="T23" fmla="*/ 972 h 3204"/>
                <a:gd name="T24" fmla="*/ 461 w 3455"/>
                <a:gd name="T25" fmla="*/ 800 h 3204"/>
                <a:gd name="T26" fmla="*/ 519 w 3455"/>
                <a:gd name="T27" fmla="*/ 629 h 3204"/>
                <a:gd name="T28" fmla="*/ 2941 w 3455"/>
                <a:gd name="T29" fmla="*/ 800 h 3204"/>
                <a:gd name="T30" fmla="*/ 2999 w 3455"/>
                <a:gd name="T31" fmla="*/ 972 h 3204"/>
                <a:gd name="T32" fmla="*/ 3056 w 3455"/>
                <a:gd name="T33" fmla="*/ 1201 h 3204"/>
                <a:gd name="T34" fmla="*/ 3114 w 3455"/>
                <a:gd name="T35" fmla="*/ 400 h 3204"/>
                <a:gd name="T36" fmla="*/ 1331 w 3455"/>
                <a:gd name="T37" fmla="*/ 398 h 3204"/>
                <a:gd name="T38" fmla="*/ 1293 w 3455"/>
                <a:gd name="T39" fmla="*/ 381 h 3204"/>
                <a:gd name="T40" fmla="*/ 1264 w 3455"/>
                <a:gd name="T41" fmla="*/ 350 h 3204"/>
                <a:gd name="T42" fmla="*/ 346 w 3455"/>
                <a:gd name="T43" fmla="*/ 114 h 3204"/>
                <a:gd name="T44" fmla="*/ 1128 w 3455"/>
                <a:gd name="T45" fmla="*/ 0 h 3204"/>
                <a:gd name="T46" fmla="*/ 1169 w 3455"/>
                <a:gd name="T47" fmla="*/ 8 h 3204"/>
                <a:gd name="T48" fmla="*/ 1203 w 3455"/>
                <a:gd name="T49" fmla="*/ 32 h 3204"/>
                <a:gd name="T50" fmla="*/ 1359 w 3455"/>
                <a:gd name="T51" fmla="*/ 285 h 3204"/>
                <a:gd name="T52" fmla="*/ 3151 w 3455"/>
                <a:gd name="T53" fmla="*/ 288 h 3204"/>
                <a:gd name="T54" fmla="*/ 3192 w 3455"/>
                <a:gd name="T55" fmla="*/ 308 h 3204"/>
                <a:gd name="T56" fmla="*/ 3219 w 3455"/>
                <a:gd name="T57" fmla="*/ 342 h 3204"/>
                <a:gd name="T58" fmla="*/ 3229 w 3455"/>
                <a:gd name="T59" fmla="*/ 387 h 3204"/>
                <a:gd name="T60" fmla="*/ 3381 w 3455"/>
                <a:gd name="T61" fmla="*/ 1201 h 3204"/>
                <a:gd name="T62" fmla="*/ 3413 w 3455"/>
                <a:gd name="T63" fmla="*/ 1208 h 3204"/>
                <a:gd name="T64" fmla="*/ 3437 w 3455"/>
                <a:gd name="T65" fmla="*/ 1226 h 3204"/>
                <a:gd name="T66" fmla="*/ 3452 w 3455"/>
                <a:gd name="T67" fmla="*/ 1253 h 3204"/>
                <a:gd name="T68" fmla="*/ 3454 w 3455"/>
                <a:gd name="T69" fmla="*/ 1285 h 3204"/>
                <a:gd name="T70" fmla="*/ 3165 w 3455"/>
                <a:gd name="T71" fmla="*/ 3158 h 3204"/>
                <a:gd name="T72" fmla="*/ 3145 w 3455"/>
                <a:gd name="T73" fmla="*/ 3187 h 3204"/>
                <a:gd name="T74" fmla="*/ 3116 w 3455"/>
                <a:gd name="T75" fmla="*/ 3202 h 3204"/>
                <a:gd name="T76" fmla="*/ 356 w 3455"/>
                <a:gd name="T77" fmla="*/ 3204 h 3204"/>
                <a:gd name="T78" fmla="*/ 318 w 3455"/>
                <a:gd name="T79" fmla="*/ 3193 h 3204"/>
                <a:gd name="T80" fmla="*/ 290 w 3455"/>
                <a:gd name="T81" fmla="*/ 3163 h 3204"/>
                <a:gd name="T82" fmla="*/ 1 w 3455"/>
                <a:gd name="T83" fmla="*/ 1285 h 3204"/>
                <a:gd name="T84" fmla="*/ 3 w 3455"/>
                <a:gd name="T85" fmla="*/ 1253 h 3204"/>
                <a:gd name="T86" fmla="*/ 18 w 3455"/>
                <a:gd name="T87" fmla="*/ 1226 h 3204"/>
                <a:gd name="T88" fmla="*/ 43 w 3455"/>
                <a:gd name="T89" fmla="*/ 1208 h 3204"/>
                <a:gd name="T90" fmla="*/ 73 w 3455"/>
                <a:gd name="T91" fmla="*/ 1201 h 3204"/>
                <a:gd name="T92" fmla="*/ 231 w 3455"/>
                <a:gd name="T93" fmla="*/ 100 h 3204"/>
                <a:gd name="T94" fmla="*/ 241 w 3455"/>
                <a:gd name="T95" fmla="*/ 56 h 3204"/>
                <a:gd name="T96" fmla="*/ 268 w 3455"/>
                <a:gd name="T97" fmla="*/ 21 h 3204"/>
                <a:gd name="T98" fmla="*/ 309 w 3455"/>
                <a:gd name="T99" fmla="*/ 2 h 3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55" h="3204">
                  <a:moveTo>
                    <a:pt x="123" y="1316"/>
                  </a:moveTo>
                  <a:lnTo>
                    <a:pt x="393" y="3089"/>
                  </a:lnTo>
                  <a:lnTo>
                    <a:pt x="3062" y="3089"/>
                  </a:lnTo>
                  <a:lnTo>
                    <a:pt x="3333" y="1316"/>
                  </a:lnTo>
                  <a:lnTo>
                    <a:pt x="123" y="1316"/>
                  </a:lnTo>
                  <a:close/>
                  <a:moveTo>
                    <a:pt x="519" y="1086"/>
                  </a:moveTo>
                  <a:lnTo>
                    <a:pt x="519" y="1201"/>
                  </a:lnTo>
                  <a:lnTo>
                    <a:pt x="2941" y="1201"/>
                  </a:lnTo>
                  <a:lnTo>
                    <a:pt x="2941" y="1086"/>
                  </a:lnTo>
                  <a:lnTo>
                    <a:pt x="519" y="1086"/>
                  </a:lnTo>
                  <a:close/>
                  <a:moveTo>
                    <a:pt x="577" y="915"/>
                  </a:moveTo>
                  <a:lnTo>
                    <a:pt x="577" y="972"/>
                  </a:lnTo>
                  <a:lnTo>
                    <a:pt x="2883" y="972"/>
                  </a:lnTo>
                  <a:lnTo>
                    <a:pt x="2883" y="915"/>
                  </a:lnTo>
                  <a:lnTo>
                    <a:pt x="577" y="915"/>
                  </a:lnTo>
                  <a:close/>
                  <a:moveTo>
                    <a:pt x="634" y="744"/>
                  </a:moveTo>
                  <a:lnTo>
                    <a:pt x="634" y="800"/>
                  </a:lnTo>
                  <a:lnTo>
                    <a:pt x="2826" y="800"/>
                  </a:lnTo>
                  <a:lnTo>
                    <a:pt x="2826" y="744"/>
                  </a:lnTo>
                  <a:lnTo>
                    <a:pt x="634" y="744"/>
                  </a:lnTo>
                  <a:close/>
                  <a:moveTo>
                    <a:pt x="346" y="114"/>
                  </a:moveTo>
                  <a:lnTo>
                    <a:pt x="346" y="1201"/>
                  </a:lnTo>
                  <a:lnTo>
                    <a:pt x="404" y="1201"/>
                  </a:lnTo>
                  <a:lnTo>
                    <a:pt x="404" y="972"/>
                  </a:lnTo>
                  <a:lnTo>
                    <a:pt x="461" y="972"/>
                  </a:lnTo>
                  <a:lnTo>
                    <a:pt x="461" y="800"/>
                  </a:lnTo>
                  <a:lnTo>
                    <a:pt x="519" y="800"/>
                  </a:lnTo>
                  <a:lnTo>
                    <a:pt x="519" y="629"/>
                  </a:lnTo>
                  <a:lnTo>
                    <a:pt x="2941" y="629"/>
                  </a:lnTo>
                  <a:lnTo>
                    <a:pt x="2941" y="800"/>
                  </a:lnTo>
                  <a:lnTo>
                    <a:pt x="2999" y="800"/>
                  </a:lnTo>
                  <a:lnTo>
                    <a:pt x="2999" y="972"/>
                  </a:lnTo>
                  <a:lnTo>
                    <a:pt x="3056" y="972"/>
                  </a:lnTo>
                  <a:lnTo>
                    <a:pt x="3056" y="1201"/>
                  </a:lnTo>
                  <a:lnTo>
                    <a:pt x="3114" y="1201"/>
                  </a:lnTo>
                  <a:lnTo>
                    <a:pt x="3114" y="400"/>
                  </a:lnTo>
                  <a:lnTo>
                    <a:pt x="1351" y="400"/>
                  </a:lnTo>
                  <a:lnTo>
                    <a:pt x="1331" y="398"/>
                  </a:lnTo>
                  <a:lnTo>
                    <a:pt x="1311" y="391"/>
                  </a:lnTo>
                  <a:lnTo>
                    <a:pt x="1293" y="381"/>
                  </a:lnTo>
                  <a:lnTo>
                    <a:pt x="1277" y="367"/>
                  </a:lnTo>
                  <a:lnTo>
                    <a:pt x="1264" y="350"/>
                  </a:lnTo>
                  <a:lnTo>
                    <a:pt x="1121" y="114"/>
                  </a:lnTo>
                  <a:lnTo>
                    <a:pt x="346" y="114"/>
                  </a:lnTo>
                  <a:close/>
                  <a:moveTo>
                    <a:pt x="332" y="0"/>
                  </a:moveTo>
                  <a:lnTo>
                    <a:pt x="1128" y="0"/>
                  </a:lnTo>
                  <a:lnTo>
                    <a:pt x="1149" y="2"/>
                  </a:lnTo>
                  <a:lnTo>
                    <a:pt x="1169" y="8"/>
                  </a:lnTo>
                  <a:lnTo>
                    <a:pt x="1187" y="17"/>
                  </a:lnTo>
                  <a:lnTo>
                    <a:pt x="1203" y="32"/>
                  </a:lnTo>
                  <a:lnTo>
                    <a:pt x="1215" y="48"/>
                  </a:lnTo>
                  <a:lnTo>
                    <a:pt x="1359" y="285"/>
                  </a:lnTo>
                  <a:lnTo>
                    <a:pt x="3128" y="285"/>
                  </a:lnTo>
                  <a:lnTo>
                    <a:pt x="3151" y="288"/>
                  </a:lnTo>
                  <a:lnTo>
                    <a:pt x="3172" y="295"/>
                  </a:lnTo>
                  <a:lnTo>
                    <a:pt x="3192" y="308"/>
                  </a:lnTo>
                  <a:lnTo>
                    <a:pt x="3207" y="323"/>
                  </a:lnTo>
                  <a:lnTo>
                    <a:pt x="3219" y="342"/>
                  </a:lnTo>
                  <a:lnTo>
                    <a:pt x="3226" y="363"/>
                  </a:lnTo>
                  <a:lnTo>
                    <a:pt x="3229" y="387"/>
                  </a:lnTo>
                  <a:lnTo>
                    <a:pt x="3229" y="1201"/>
                  </a:lnTo>
                  <a:lnTo>
                    <a:pt x="3381" y="1201"/>
                  </a:lnTo>
                  <a:lnTo>
                    <a:pt x="3397" y="1202"/>
                  </a:lnTo>
                  <a:lnTo>
                    <a:pt x="3413" y="1208"/>
                  </a:lnTo>
                  <a:lnTo>
                    <a:pt x="3425" y="1216"/>
                  </a:lnTo>
                  <a:lnTo>
                    <a:pt x="3437" y="1226"/>
                  </a:lnTo>
                  <a:lnTo>
                    <a:pt x="3446" y="1239"/>
                  </a:lnTo>
                  <a:lnTo>
                    <a:pt x="3452" y="1253"/>
                  </a:lnTo>
                  <a:lnTo>
                    <a:pt x="3455" y="1269"/>
                  </a:lnTo>
                  <a:lnTo>
                    <a:pt x="3454" y="1285"/>
                  </a:lnTo>
                  <a:lnTo>
                    <a:pt x="3171" y="3142"/>
                  </a:lnTo>
                  <a:lnTo>
                    <a:pt x="3165" y="3158"/>
                  </a:lnTo>
                  <a:lnTo>
                    <a:pt x="3157" y="3174"/>
                  </a:lnTo>
                  <a:lnTo>
                    <a:pt x="3145" y="3187"/>
                  </a:lnTo>
                  <a:lnTo>
                    <a:pt x="3132" y="3196"/>
                  </a:lnTo>
                  <a:lnTo>
                    <a:pt x="3116" y="3202"/>
                  </a:lnTo>
                  <a:lnTo>
                    <a:pt x="3098" y="3204"/>
                  </a:lnTo>
                  <a:lnTo>
                    <a:pt x="356" y="3204"/>
                  </a:lnTo>
                  <a:lnTo>
                    <a:pt x="336" y="3201"/>
                  </a:lnTo>
                  <a:lnTo>
                    <a:pt x="318" y="3193"/>
                  </a:lnTo>
                  <a:lnTo>
                    <a:pt x="302" y="3179"/>
                  </a:lnTo>
                  <a:lnTo>
                    <a:pt x="290" y="3163"/>
                  </a:lnTo>
                  <a:lnTo>
                    <a:pt x="284" y="3142"/>
                  </a:lnTo>
                  <a:lnTo>
                    <a:pt x="1" y="1285"/>
                  </a:lnTo>
                  <a:lnTo>
                    <a:pt x="0" y="1269"/>
                  </a:lnTo>
                  <a:lnTo>
                    <a:pt x="3" y="1253"/>
                  </a:lnTo>
                  <a:lnTo>
                    <a:pt x="8" y="1239"/>
                  </a:lnTo>
                  <a:lnTo>
                    <a:pt x="18" y="1226"/>
                  </a:lnTo>
                  <a:lnTo>
                    <a:pt x="29" y="1215"/>
                  </a:lnTo>
                  <a:lnTo>
                    <a:pt x="43" y="1208"/>
                  </a:lnTo>
                  <a:lnTo>
                    <a:pt x="58" y="1202"/>
                  </a:lnTo>
                  <a:lnTo>
                    <a:pt x="73" y="1201"/>
                  </a:lnTo>
                  <a:lnTo>
                    <a:pt x="231" y="1201"/>
                  </a:lnTo>
                  <a:lnTo>
                    <a:pt x="231" y="100"/>
                  </a:lnTo>
                  <a:lnTo>
                    <a:pt x="234" y="78"/>
                  </a:lnTo>
                  <a:lnTo>
                    <a:pt x="241" y="56"/>
                  </a:lnTo>
                  <a:lnTo>
                    <a:pt x="253" y="37"/>
                  </a:lnTo>
                  <a:lnTo>
                    <a:pt x="268" y="21"/>
                  </a:lnTo>
                  <a:lnTo>
                    <a:pt x="288" y="9"/>
                  </a:lnTo>
                  <a:lnTo>
                    <a:pt x="309" y="2"/>
                  </a:lnTo>
                  <a:lnTo>
                    <a:pt x="3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544"/>
            <p:cNvSpPr>
              <a:spLocks noEditPoints="1"/>
            </p:cNvSpPr>
            <p:nvPr/>
          </p:nvSpPr>
          <p:spPr bwMode="auto">
            <a:xfrm>
              <a:off x="11220451" y="5341938"/>
              <a:ext cx="192088" cy="127000"/>
            </a:xfrm>
            <a:custGeom>
              <a:avLst/>
              <a:gdLst>
                <a:gd name="T0" fmla="*/ 115 w 1210"/>
                <a:gd name="T1" fmla="*/ 116 h 802"/>
                <a:gd name="T2" fmla="*/ 115 w 1210"/>
                <a:gd name="T3" fmla="*/ 688 h 802"/>
                <a:gd name="T4" fmla="*/ 1096 w 1210"/>
                <a:gd name="T5" fmla="*/ 688 h 802"/>
                <a:gd name="T6" fmla="*/ 1096 w 1210"/>
                <a:gd name="T7" fmla="*/ 116 h 802"/>
                <a:gd name="T8" fmla="*/ 115 w 1210"/>
                <a:gd name="T9" fmla="*/ 116 h 802"/>
                <a:gd name="T10" fmla="*/ 0 w 1210"/>
                <a:gd name="T11" fmla="*/ 0 h 802"/>
                <a:gd name="T12" fmla="*/ 1210 w 1210"/>
                <a:gd name="T13" fmla="*/ 0 h 802"/>
                <a:gd name="T14" fmla="*/ 1210 w 1210"/>
                <a:gd name="T15" fmla="*/ 802 h 802"/>
                <a:gd name="T16" fmla="*/ 0 w 1210"/>
                <a:gd name="T17" fmla="*/ 802 h 802"/>
                <a:gd name="T18" fmla="*/ 0 w 1210"/>
                <a:gd name="T19" fmla="*/ 0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0" h="802">
                  <a:moveTo>
                    <a:pt x="115" y="116"/>
                  </a:moveTo>
                  <a:lnTo>
                    <a:pt x="115" y="688"/>
                  </a:lnTo>
                  <a:lnTo>
                    <a:pt x="1096" y="688"/>
                  </a:lnTo>
                  <a:lnTo>
                    <a:pt x="1096" y="116"/>
                  </a:lnTo>
                  <a:lnTo>
                    <a:pt x="115" y="116"/>
                  </a:lnTo>
                  <a:close/>
                  <a:moveTo>
                    <a:pt x="0" y="0"/>
                  </a:moveTo>
                  <a:lnTo>
                    <a:pt x="1210" y="0"/>
                  </a:lnTo>
                  <a:lnTo>
                    <a:pt x="1210" y="802"/>
                  </a:lnTo>
                  <a:lnTo>
                    <a:pt x="0" y="80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545"/>
            <p:cNvSpPr>
              <a:spLocks/>
            </p:cNvSpPr>
            <p:nvPr/>
          </p:nvSpPr>
          <p:spPr bwMode="auto">
            <a:xfrm>
              <a:off x="11258551" y="5378450"/>
              <a:ext cx="53975" cy="17462"/>
            </a:xfrm>
            <a:custGeom>
              <a:avLst/>
              <a:gdLst>
                <a:gd name="T0" fmla="*/ 57 w 346"/>
                <a:gd name="T1" fmla="*/ 0 h 116"/>
                <a:gd name="T2" fmla="*/ 288 w 346"/>
                <a:gd name="T3" fmla="*/ 0 h 116"/>
                <a:gd name="T4" fmla="*/ 306 w 346"/>
                <a:gd name="T5" fmla="*/ 3 h 116"/>
                <a:gd name="T6" fmla="*/ 321 w 346"/>
                <a:gd name="T7" fmla="*/ 12 h 116"/>
                <a:gd name="T8" fmla="*/ 334 w 346"/>
                <a:gd name="T9" fmla="*/ 24 h 116"/>
                <a:gd name="T10" fmla="*/ 342 w 346"/>
                <a:gd name="T11" fmla="*/ 40 h 116"/>
                <a:gd name="T12" fmla="*/ 346 w 346"/>
                <a:gd name="T13" fmla="*/ 59 h 116"/>
                <a:gd name="T14" fmla="*/ 342 w 346"/>
                <a:gd name="T15" fmla="*/ 76 h 116"/>
                <a:gd name="T16" fmla="*/ 334 w 346"/>
                <a:gd name="T17" fmla="*/ 92 h 116"/>
                <a:gd name="T18" fmla="*/ 321 w 346"/>
                <a:gd name="T19" fmla="*/ 104 h 116"/>
                <a:gd name="T20" fmla="*/ 306 w 346"/>
                <a:gd name="T21" fmla="*/ 113 h 116"/>
                <a:gd name="T22" fmla="*/ 288 w 346"/>
                <a:gd name="T23" fmla="*/ 116 h 116"/>
                <a:gd name="T24" fmla="*/ 57 w 346"/>
                <a:gd name="T25" fmla="*/ 116 h 116"/>
                <a:gd name="T26" fmla="*/ 38 w 346"/>
                <a:gd name="T27" fmla="*/ 113 h 116"/>
                <a:gd name="T28" fmla="*/ 23 w 346"/>
                <a:gd name="T29" fmla="*/ 104 h 116"/>
                <a:gd name="T30" fmla="*/ 10 w 346"/>
                <a:gd name="T31" fmla="*/ 92 h 116"/>
                <a:gd name="T32" fmla="*/ 2 w 346"/>
                <a:gd name="T33" fmla="*/ 76 h 116"/>
                <a:gd name="T34" fmla="*/ 0 w 346"/>
                <a:gd name="T35" fmla="*/ 59 h 116"/>
                <a:gd name="T36" fmla="*/ 2 w 346"/>
                <a:gd name="T37" fmla="*/ 40 h 116"/>
                <a:gd name="T38" fmla="*/ 10 w 346"/>
                <a:gd name="T39" fmla="*/ 24 h 116"/>
                <a:gd name="T40" fmla="*/ 23 w 346"/>
                <a:gd name="T41" fmla="*/ 12 h 116"/>
                <a:gd name="T42" fmla="*/ 38 w 346"/>
                <a:gd name="T43" fmla="*/ 3 h 116"/>
                <a:gd name="T44" fmla="*/ 57 w 346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6" h="116">
                  <a:moveTo>
                    <a:pt x="57" y="0"/>
                  </a:moveTo>
                  <a:lnTo>
                    <a:pt x="288" y="0"/>
                  </a:lnTo>
                  <a:lnTo>
                    <a:pt x="306" y="3"/>
                  </a:lnTo>
                  <a:lnTo>
                    <a:pt x="321" y="12"/>
                  </a:lnTo>
                  <a:lnTo>
                    <a:pt x="334" y="24"/>
                  </a:lnTo>
                  <a:lnTo>
                    <a:pt x="342" y="40"/>
                  </a:lnTo>
                  <a:lnTo>
                    <a:pt x="346" y="59"/>
                  </a:lnTo>
                  <a:lnTo>
                    <a:pt x="342" y="76"/>
                  </a:lnTo>
                  <a:lnTo>
                    <a:pt x="334" y="92"/>
                  </a:lnTo>
                  <a:lnTo>
                    <a:pt x="321" y="104"/>
                  </a:lnTo>
                  <a:lnTo>
                    <a:pt x="306" y="113"/>
                  </a:lnTo>
                  <a:lnTo>
                    <a:pt x="288" y="116"/>
                  </a:lnTo>
                  <a:lnTo>
                    <a:pt x="57" y="116"/>
                  </a:lnTo>
                  <a:lnTo>
                    <a:pt x="38" y="113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9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8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546"/>
            <p:cNvSpPr>
              <a:spLocks/>
            </p:cNvSpPr>
            <p:nvPr/>
          </p:nvSpPr>
          <p:spPr bwMode="auto">
            <a:xfrm>
              <a:off x="11331576" y="5378450"/>
              <a:ext cx="26988" cy="17462"/>
            </a:xfrm>
            <a:custGeom>
              <a:avLst/>
              <a:gdLst>
                <a:gd name="T0" fmla="*/ 58 w 173"/>
                <a:gd name="T1" fmla="*/ 0 h 116"/>
                <a:gd name="T2" fmla="*/ 115 w 173"/>
                <a:gd name="T3" fmla="*/ 0 h 116"/>
                <a:gd name="T4" fmla="*/ 133 w 173"/>
                <a:gd name="T5" fmla="*/ 3 h 116"/>
                <a:gd name="T6" fmla="*/ 149 w 173"/>
                <a:gd name="T7" fmla="*/ 12 h 116"/>
                <a:gd name="T8" fmla="*/ 161 w 173"/>
                <a:gd name="T9" fmla="*/ 24 h 116"/>
                <a:gd name="T10" fmla="*/ 170 w 173"/>
                <a:gd name="T11" fmla="*/ 40 h 116"/>
                <a:gd name="T12" fmla="*/ 173 w 173"/>
                <a:gd name="T13" fmla="*/ 59 h 116"/>
                <a:gd name="T14" fmla="*/ 170 w 173"/>
                <a:gd name="T15" fmla="*/ 76 h 116"/>
                <a:gd name="T16" fmla="*/ 161 w 173"/>
                <a:gd name="T17" fmla="*/ 92 h 116"/>
                <a:gd name="T18" fmla="*/ 149 w 173"/>
                <a:gd name="T19" fmla="*/ 104 h 116"/>
                <a:gd name="T20" fmla="*/ 133 w 173"/>
                <a:gd name="T21" fmla="*/ 113 h 116"/>
                <a:gd name="T22" fmla="*/ 115 w 173"/>
                <a:gd name="T23" fmla="*/ 116 h 116"/>
                <a:gd name="T24" fmla="*/ 58 w 173"/>
                <a:gd name="T25" fmla="*/ 116 h 116"/>
                <a:gd name="T26" fmla="*/ 39 w 173"/>
                <a:gd name="T27" fmla="*/ 113 h 116"/>
                <a:gd name="T28" fmla="*/ 23 w 173"/>
                <a:gd name="T29" fmla="*/ 104 h 116"/>
                <a:gd name="T30" fmla="*/ 10 w 173"/>
                <a:gd name="T31" fmla="*/ 92 h 116"/>
                <a:gd name="T32" fmla="*/ 2 w 173"/>
                <a:gd name="T33" fmla="*/ 76 h 116"/>
                <a:gd name="T34" fmla="*/ 0 w 173"/>
                <a:gd name="T35" fmla="*/ 59 h 116"/>
                <a:gd name="T36" fmla="*/ 2 w 173"/>
                <a:gd name="T37" fmla="*/ 40 h 116"/>
                <a:gd name="T38" fmla="*/ 10 w 173"/>
                <a:gd name="T39" fmla="*/ 24 h 116"/>
                <a:gd name="T40" fmla="*/ 23 w 173"/>
                <a:gd name="T41" fmla="*/ 12 h 116"/>
                <a:gd name="T42" fmla="*/ 39 w 173"/>
                <a:gd name="T43" fmla="*/ 3 h 116"/>
                <a:gd name="T44" fmla="*/ 58 w 17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116">
                  <a:moveTo>
                    <a:pt x="58" y="0"/>
                  </a:moveTo>
                  <a:lnTo>
                    <a:pt x="115" y="0"/>
                  </a:lnTo>
                  <a:lnTo>
                    <a:pt x="133" y="3"/>
                  </a:lnTo>
                  <a:lnTo>
                    <a:pt x="149" y="12"/>
                  </a:lnTo>
                  <a:lnTo>
                    <a:pt x="161" y="24"/>
                  </a:lnTo>
                  <a:lnTo>
                    <a:pt x="170" y="40"/>
                  </a:lnTo>
                  <a:lnTo>
                    <a:pt x="173" y="59"/>
                  </a:lnTo>
                  <a:lnTo>
                    <a:pt x="170" y="76"/>
                  </a:lnTo>
                  <a:lnTo>
                    <a:pt x="161" y="92"/>
                  </a:lnTo>
                  <a:lnTo>
                    <a:pt x="149" y="104"/>
                  </a:lnTo>
                  <a:lnTo>
                    <a:pt x="133" y="113"/>
                  </a:lnTo>
                  <a:lnTo>
                    <a:pt x="115" y="116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9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547"/>
            <p:cNvSpPr>
              <a:spLocks/>
            </p:cNvSpPr>
            <p:nvPr/>
          </p:nvSpPr>
          <p:spPr bwMode="auto">
            <a:xfrm>
              <a:off x="11258551" y="5414963"/>
              <a:ext cx="119063" cy="17462"/>
            </a:xfrm>
            <a:custGeom>
              <a:avLst/>
              <a:gdLst>
                <a:gd name="T0" fmla="*/ 57 w 749"/>
                <a:gd name="T1" fmla="*/ 0 h 115"/>
                <a:gd name="T2" fmla="*/ 691 w 749"/>
                <a:gd name="T3" fmla="*/ 0 h 115"/>
                <a:gd name="T4" fmla="*/ 709 w 749"/>
                <a:gd name="T5" fmla="*/ 2 h 115"/>
                <a:gd name="T6" fmla="*/ 725 w 749"/>
                <a:gd name="T7" fmla="*/ 11 h 115"/>
                <a:gd name="T8" fmla="*/ 738 w 749"/>
                <a:gd name="T9" fmla="*/ 23 h 115"/>
                <a:gd name="T10" fmla="*/ 746 w 749"/>
                <a:gd name="T11" fmla="*/ 39 h 115"/>
                <a:gd name="T12" fmla="*/ 749 w 749"/>
                <a:gd name="T13" fmla="*/ 56 h 115"/>
                <a:gd name="T14" fmla="*/ 746 w 749"/>
                <a:gd name="T15" fmla="*/ 75 h 115"/>
                <a:gd name="T16" fmla="*/ 738 w 749"/>
                <a:gd name="T17" fmla="*/ 91 h 115"/>
                <a:gd name="T18" fmla="*/ 725 w 749"/>
                <a:gd name="T19" fmla="*/ 103 h 115"/>
                <a:gd name="T20" fmla="*/ 709 w 749"/>
                <a:gd name="T21" fmla="*/ 112 h 115"/>
                <a:gd name="T22" fmla="*/ 691 w 749"/>
                <a:gd name="T23" fmla="*/ 115 h 115"/>
                <a:gd name="T24" fmla="*/ 57 w 749"/>
                <a:gd name="T25" fmla="*/ 115 h 115"/>
                <a:gd name="T26" fmla="*/ 38 w 749"/>
                <a:gd name="T27" fmla="*/ 112 h 115"/>
                <a:gd name="T28" fmla="*/ 23 w 749"/>
                <a:gd name="T29" fmla="*/ 103 h 115"/>
                <a:gd name="T30" fmla="*/ 10 w 749"/>
                <a:gd name="T31" fmla="*/ 91 h 115"/>
                <a:gd name="T32" fmla="*/ 2 w 749"/>
                <a:gd name="T33" fmla="*/ 75 h 115"/>
                <a:gd name="T34" fmla="*/ 0 w 749"/>
                <a:gd name="T35" fmla="*/ 56 h 115"/>
                <a:gd name="T36" fmla="*/ 2 w 749"/>
                <a:gd name="T37" fmla="*/ 39 h 115"/>
                <a:gd name="T38" fmla="*/ 10 w 749"/>
                <a:gd name="T39" fmla="*/ 23 h 115"/>
                <a:gd name="T40" fmla="*/ 23 w 749"/>
                <a:gd name="T41" fmla="*/ 11 h 115"/>
                <a:gd name="T42" fmla="*/ 38 w 749"/>
                <a:gd name="T43" fmla="*/ 2 h 115"/>
                <a:gd name="T44" fmla="*/ 57 w 749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49" h="115">
                  <a:moveTo>
                    <a:pt x="57" y="0"/>
                  </a:moveTo>
                  <a:lnTo>
                    <a:pt x="691" y="0"/>
                  </a:lnTo>
                  <a:lnTo>
                    <a:pt x="709" y="2"/>
                  </a:lnTo>
                  <a:lnTo>
                    <a:pt x="725" y="11"/>
                  </a:lnTo>
                  <a:lnTo>
                    <a:pt x="738" y="23"/>
                  </a:lnTo>
                  <a:lnTo>
                    <a:pt x="746" y="39"/>
                  </a:lnTo>
                  <a:lnTo>
                    <a:pt x="749" y="56"/>
                  </a:lnTo>
                  <a:lnTo>
                    <a:pt x="746" y="75"/>
                  </a:lnTo>
                  <a:lnTo>
                    <a:pt x="738" y="91"/>
                  </a:lnTo>
                  <a:lnTo>
                    <a:pt x="725" y="103"/>
                  </a:lnTo>
                  <a:lnTo>
                    <a:pt x="709" y="112"/>
                  </a:lnTo>
                  <a:lnTo>
                    <a:pt x="691" y="115"/>
                  </a:lnTo>
                  <a:lnTo>
                    <a:pt x="57" y="115"/>
                  </a:lnTo>
                  <a:lnTo>
                    <a:pt x="38" y="112"/>
                  </a:lnTo>
                  <a:lnTo>
                    <a:pt x="23" y="103"/>
                  </a:lnTo>
                  <a:lnTo>
                    <a:pt x="10" y="91"/>
                  </a:lnTo>
                  <a:lnTo>
                    <a:pt x="2" y="75"/>
                  </a:lnTo>
                  <a:lnTo>
                    <a:pt x="0" y="56"/>
                  </a:lnTo>
                  <a:lnTo>
                    <a:pt x="2" y="39"/>
                  </a:lnTo>
                  <a:lnTo>
                    <a:pt x="10" y="23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98" name="Freeform 552"/>
          <p:cNvSpPr>
            <a:spLocks noEditPoints="1"/>
          </p:cNvSpPr>
          <p:nvPr/>
        </p:nvSpPr>
        <p:spPr bwMode="auto">
          <a:xfrm>
            <a:off x="9416996" y="5321683"/>
            <a:ext cx="547688" cy="450850"/>
          </a:xfrm>
          <a:custGeom>
            <a:avLst/>
            <a:gdLst>
              <a:gd name="T0" fmla="*/ 712 w 3450"/>
              <a:gd name="T1" fmla="*/ 1050 h 2840"/>
              <a:gd name="T2" fmla="*/ 699 w 3450"/>
              <a:gd name="T3" fmla="*/ 1072 h 2840"/>
              <a:gd name="T4" fmla="*/ 115 w 3450"/>
              <a:gd name="T5" fmla="*/ 2697 h 2840"/>
              <a:gd name="T6" fmla="*/ 125 w 3450"/>
              <a:gd name="T7" fmla="*/ 2715 h 2840"/>
              <a:gd name="T8" fmla="*/ 147 w 3450"/>
              <a:gd name="T9" fmla="*/ 2724 h 2840"/>
              <a:gd name="T10" fmla="*/ 2741 w 3450"/>
              <a:gd name="T11" fmla="*/ 2717 h 2840"/>
              <a:gd name="T12" fmla="*/ 3335 w 3450"/>
              <a:gd name="T13" fmla="*/ 1091 h 2840"/>
              <a:gd name="T14" fmla="*/ 3328 w 3450"/>
              <a:gd name="T15" fmla="*/ 1060 h 2840"/>
              <a:gd name="T16" fmla="*/ 3306 w 3450"/>
              <a:gd name="T17" fmla="*/ 1042 h 2840"/>
              <a:gd name="T18" fmla="*/ 369 w 3450"/>
              <a:gd name="T19" fmla="*/ 752 h 2840"/>
              <a:gd name="T20" fmla="*/ 633 w 3450"/>
              <a:gd name="T21" fmla="*/ 522 h 2840"/>
              <a:gd name="T22" fmla="*/ 288 w 3450"/>
              <a:gd name="T23" fmla="*/ 1872 h 2840"/>
              <a:gd name="T24" fmla="*/ 601 w 3450"/>
              <a:gd name="T25" fmla="*/ 1006 h 2840"/>
              <a:gd name="T26" fmla="*/ 656 w 3450"/>
              <a:gd name="T27" fmla="*/ 949 h 2840"/>
              <a:gd name="T28" fmla="*/ 732 w 3450"/>
              <a:gd name="T29" fmla="*/ 927 h 2840"/>
              <a:gd name="T30" fmla="*/ 866 w 3450"/>
              <a:gd name="T31" fmla="*/ 735 h 2840"/>
              <a:gd name="T32" fmla="*/ 902 w 3450"/>
              <a:gd name="T33" fmla="*/ 699 h 2840"/>
              <a:gd name="T34" fmla="*/ 955 w 3450"/>
              <a:gd name="T35" fmla="*/ 706 h 2840"/>
              <a:gd name="T36" fmla="*/ 978 w 3450"/>
              <a:gd name="T37" fmla="*/ 752 h 2840"/>
              <a:gd name="T38" fmla="*/ 1265 w 3450"/>
              <a:gd name="T39" fmla="*/ 752 h 2840"/>
              <a:gd name="T40" fmla="*/ 1289 w 3450"/>
              <a:gd name="T41" fmla="*/ 706 h 2840"/>
              <a:gd name="T42" fmla="*/ 1340 w 3450"/>
              <a:gd name="T43" fmla="*/ 699 h 2840"/>
              <a:gd name="T44" fmla="*/ 1377 w 3450"/>
              <a:gd name="T45" fmla="*/ 735 h 2840"/>
              <a:gd name="T46" fmla="*/ 1668 w 3450"/>
              <a:gd name="T47" fmla="*/ 927 h 2840"/>
              <a:gd name="T48" fmla="*/ 1679 w 3450"/>
              <a:gd name="T49" fmla="*/ 719 h 2840"/>
              <a:gd name="T50" fmla="*/ 1725 w 3450"/>
              <a:gd name="T51" fmla="*/ 696 h 2840"/>
              <a:gd name="T52" fmla="*/ 1771 w 3450"/>
              <a:gd name="T53" fmla="*/ 719 h 2840"/>
              <a:gd name="T54" fmla="*/ 1783 w 3450"/>
              <a:gd name="T55" fmla="*/ 927 h 2840"/>
              <a:gd name="T56" fmla="*/ 2073 w 3450"/>
              <a:gd name="T57" fmla="*/ 735 h 2840"/>
              <a:gd name="T58" fmla="*/ 2110 w 3450"/>
              <a:gd name="T59" fmla="*/ 699 h 2840"/>
              <a:gd name="T60" fmla="*/ 2161 w 3450"/>
              <a:gd name="T61" fmla="*/ 706 h 2840"/>
              <a:gd name="T62" fmla="*/ 2185 w 3450"/>
              <a:gd name="T63" fmla="*/ 752 h 2840"/>
              <a:gd name="T64" fmla="*/ 2473 w 3450"/>
              <a:gd name="T65" fmla="*/ 752 h 2840"/>
              <a:gd name="T66" fmla="*/ 2496 w 3450"/>
              <a:gd name="T67" fmla="*/ 706 h 2840"/>
              <a:gd name="T68" fmla="*/ 2548 w 3450"/>
              <a:gd name="T69" fmla="*/ 699 h 2840"/>
              <a:gd name="T70" fmla="*/ 2584 w 3450"/>
              <a:gd name="T71" fmla="*/ 735 h 2840"/>
              <a:gd name="T72" fmla="*/ 3048 w 3450"/>
              <a:gd name="T73" fmla="*/ 927 h 2840"/>
              <a:gd name="T74" fmla="*/ 157 w 3450"/>
              <a:gd name="T75" fmla="*/ 116 h 2840"/>
              <a:gd name="T76" fmla="*/ 123 w 3450"/>
              <a:gd name="T77" fmla="*/ 133 h 2840"/>
              <a:gd name="T78" fmla="*/ 115 w 3450"/>
              <a:gd name="T79" fmla="*/ 2342 h 2840"/>
              <a:gd name="T80" fmla="*/ 551 w 3450"/>
              <a:gd name="T81" fmla="*/ 406 h 2840"/>
              <a:gd name="T82" fmla="*/ 157 w 3450"/>
              <a:gd name="T83" fmla="*/ 116 h 2840"/>
              <a:gd name="T84" fmla="*/ 1524 w 3450"/>
              <a:gd name="T85" fmla="*/ 406 h 2840"/>
              <a:gd name="T86" fmla="*/ 3306 w 3450"/>
              <a:gd name="T87" fmla="*/ 927 h 2840"/>
              <a:gd name="T88" fmla="*/ 3380 w 3450"/>
              <a:gd name="T89" fmla="*/ 950 h 2840"/>
              <a:gd name="T90" fmla="*/ 3431 w 3450"/>
              <a:gd name="T91" fmla="*/ 1011 h 2840"/>
              <a:gd name="T92" fmla="*/ 3450 w 3450"/>
              <a:gd name="T93" fmla="*/ 1099 h 2840"/>
              <a:gd name="T94" fmla="*/ 2853 w 3450"/>
              <a:gd name="T95" fmla="*/ 2759 h 2840"/>
              <a:gd name="T96" fmla="*/ 2800 w 3450"/>
              <a:gd name="T97" fmla="*/ 2817 h 2840"/>
              <a:gd name="T98" fmla="*/ 2721 w 3450"/>
              <a:gd name="T99" fmla="*/ 2840 h 2840"/>
              <a:gd name="T100" fmla="*/ 94 w 3450"/>
              <a:gd name="T101" fmla="*/ 2830 h 2840"/>
              <a:gd name="T102" fmla="*/ 30 w 3450"/>
              <a:gd name="T103" fmla="*/ 2781 h 2840"/>
              <a:gd name="T104" fmla="*/ 2 w 3450"/>
              <a:gd name="T105" fmla="*/ 2715 h 2840"/>
              <a:gd name="T106" fmla="*/ 0 w 3450"/>
              <a:gd name="T107" fmla="*/ 158 h 2840"/>
              <a:gd name="T108" fmla="*/ 27 w 3450"/>
              <a:gd name="T109" fmla="*/ 70 h 2840"/>
              <a:gd name="T110" fmla="*/ 96 w 3450"/>
              <a:gd name="T111" fmla="*/ 12 h 28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50" h="2840">
                <a:moveTo>
                  <a:pt x="732" y="1042"/>
                </a:moveTo>
                <a:lnTo>
                  <a:pt x="721" y="1044"/>
                </a:lnTo>
                <a:lnTo>
                  <a:pt x="712" y="1050"/>
                </a:lnTo>
                <a:lnTo>
                  <a:pt x="705" y="1057"/>
                </a:lnTo>
                <a:lnTo>
                  <a:pt x="700" y="1068"/>
                </a:lnTo>
                <a:lnTo>
                  <a:pt x="699" y="1072"/>
                </a:lnTo>
                <a:lnTo>
                  <a:pt x="173" y="2527"/>
                </a:lnTo>
                <a:lnTo>
                  <a:pt x="115" y="2688"/>
                </a:lnTo>
                <a:lnTo>
                  <a:pt x="115" y="2697"/>
                </a:lnTo>
                <a:lnTo>
                  <a:pt x="118" y="2704"/>
                </a:lnTo>
                <a:lnTo>
                  <a:pt x="122" y="2711"/>
                </a:lnTo>
                <a:lnTo>
                  <a:pt x="125" y="2715"/>
                </a:lnTo>
                <a:lnTo>
                  <a:pt x="131" y="2719"/>
                </a:lnTo>
                <a:lnTo>
                  <a:pt x="138" y="2722"/>
                </a:lnTo>
                <a:lnTo>
                  <a:pt x="147" y="2724"/>
                </a:lnTo>
                <a:lnTo>
                  <a:pt x="2721" y="2724"/>
                </a:lnTo>
                <a:lnTo>
                  <a:pt x="2732" y="2722"/>
                </a:lnTo>
                <a:lnTo>
                  <a:pt x="2741" y="2717"/>
                </a:lnTo>
                <a:lnTo>
                  <a:pt x="2749" y="2710"/>
                </a:lnTo>
                <a:lnTo>
                  <a:pt x="2753" y="2700"/>
                </a:lnTo>
                <a:lnTo>
                  <a:pt x="3335" y="1091"/>
                </a:lnTo>
                <a:lnTo>
                  <a:pt x="3334" y="1081"/>
                </a:lnTo>
                <a:lnTo>
                  <a:pt x="3332" y="1071"/>
                </a:lnTo>
                <a:lnTo>
                  <a:pt x="3328" y="1060"/>
                </a:lnTo>
                <a:lnTo>
                  <a:pt x="3322" y="1052"/>
                </a:lnTo>
                <a:lnTo>
                  <a:pt x="3315" y="1045"/>
                </a:lnTo>
                <a:lnTo>
                  <a:pt x="3306" y="1042"/>
                </a:lnTo>
                <a:lnTo>
                  <a:pt x="732" y="1042"/>
                </a:lnTo>
                <a:close/>
                <a:moveTo>
                  <a:pt x="518" y="603"/>
                </a:moveTo>
                <a:lnTo>
                  <a:pt x="369" y="752"/>
                </a:lnTo>
                <a:lnTo>
                  <a:pt x="518" y="752"/>
                </a:lnTo>
                <a:lnTo>
                  <a:pt x="518" y="603"/>
                </a:lnTo>
                <a:close/>
                <a:moveTo>
                  <a:pt x="633" y="522"/>
                </a:moveTo>
                <a:lnTo>
                  <a:pt x="633" y="869"/>
                </a:lnTo>
                <a:lnTo>
                  <a:pt x="288" y="869"/>
                </a:lnTo>
                <a:lnTo>
                  <a:pt x="288" y="1872"/>
                </a:lnTo>
                <a:lnTo>
                  <a:pt x="573" y="1082"/>
                </a:lnTo>
                <a:lnTo>
                  <a:pt x="592" y="1032"/>
                </a:lnTo>
                <a:lnTo>
                  <a:pt x="601" y="1006"/>
                </a:lnTo>
                <a:lnTo>
                  <a:pt x="615" y="984"/>
                </a:lnTo>
                <a:lnTo>
                  <a:pt x="634" y="964"/>
                </a:lnTo>
                <a:lnTo>
                  <a:pt x="656" y="949"/>
                </a:lnTo>
                <a:lnTo>
                  <a:pt x="681" y="936"/>
                </a:lnTo>
                <a:lnTo>
                  <a:pt x="708" y="930"/>
                </a:lnTo>
                <a:lnTo>
                  <a:pt x="732" y="927"/>
                </a:lnTo>
                <a:lnTo>
                  <a:pt x="863" y="927"/>
                </a:lnTo>
                <a:lnTo>
                  <a:pt x="863" y="752"/>
                </a:lnTo>
                <a:lnTo>
                  <a:pt x="866" y="735"/>
                </a:lnTo>
                <a:lnTo>
                  <a:pt x="874" y="719"/>
                </a:lnTo>
                <a:lnTo>
                  <a:pt x="887" y="706"/>
                </a:lnTo>
                <a:lnTo>
                  <a:pt x="902" y="699"/>
                </a:lnTo>
                <a:lnTo>
                  <a:pt x="920" y="696"/>
                </a:lnTo>
                <a:lnTo>
                  <a:pt x="938" y="699"/>
                </a:lnTo>
                <a:lnTo>
                  <a:pt x="955" y="706"/>
                </a:lnTo>
                <a:lnTo>
                  <a:pt x="966" y="719"/>
                </a:lnTo>
                <a:lnTo>
                  <a:pt x="974" y="735"/>
                </a:lnTo>
                <a:lnTo>
                  <a:pt x="978" y="752"/>
                </a:lnTo>
                <a:lnTo>
                  <a:pt x="978" y="927"/>
                </a:lnTo>
                <a:lnTo>
                  <a:pt x="1265" y="927"/>
                </a:lnTo>
                <a:lnTo>
                  <a:pt x="1265" y="752"/>
                </a:lnTo>
                <a:lnTo>
                  <a:pt x="1268" y="735"/>
                </a:lnTo>
                <a:lnTo>
                  <a:pt x="1277" y="719"/>
                </a:lnTo>
                <a:lnTo>
                  <a:pt x="1289" y="706"/>
                </a:lnTo>
                <a:lnTo>
                  <a:pt x="1305" y="699"/>
                </a:lnTo>
                <a:lnTo>
                  <a:pt x="1323" y="696"/>
                </a:lnTo>
                <a:lnTo>
                  <a:pt x="1340" y="699"/>
                </a:lnTo>
                <a:lnTo>
                  <a:pt x="1356" y="706"/>
                </a:lnTo>
                <a:lnTo>
                  <a:pt x="1369" y="719"/>
                </a:lnTo>
                <a:lnTo>
                  <a:pt x="1377" y="735"/>
                </a:lnTo>
                <a:lnTo>
                  <a:pt x="1380" y="752"/>
                </a:lnTo>
                <a:lnTo>
                  <a:pt x="1380" y="927"/>
                </a:lnTo>
                <a:lnTo>
                  <a:pt x="1668" y="927"/>
                </a:lnTo>
                <a:lnTo>
                  <a:pt x="1668" y="752"/>
                </a:lnTo>
                <a:lnTo>
                  <a:pt x="1671" y="735"/>
                </a:lnTo>
                <a:lnTo>
                  <a:pt x="1679" y="719"/>
                </a:lnTo>
                <a:lnTo>
                  <a:pt x="1692" y="706"/>
                </a:lnTo>
                <a:lnTo>
                  <a:pt x="1707" y="699"/>
                </a:lnTo>
                <a:lnTo>
                  <a:pt x="1725" y="696"/>
                </a:lnTo>
                <a:lnTo>
                  <a:pt x="1743" y="699"/>
                </a:lnTo>
                <a:lnTo>
                  <a:pt x="1758" y="706"/>
                </a:lnTo>
                <a:lnTo>
                  <a:pt x="1771" y="719"/>
                </a:lnTo>
                <a:lnTo>
                  <a:pt x="1779" y="735"/>
                </a:lnTo>
                <a:lnTo>
                  <a:pt x="1783" y="752"/>
                </a:lnTo>
                <a:lnTo>
                  <a:pt x="1783" y="927"/>
                </a:lnTo>
                <a:lnTo>
                  <a:pt x="2070" y="927"/>
                </a:lnTo>
                <a:lnTo>
                  <a:pt x="2070" y="752"/>
                </a:lnTo>
                <a:lnTo>
                  <a:pt x="2073" y="735"/>
                </a:lnTo>
                <a:lnTo>
                  <a:pt x="2082" y="719"/>
                </a:lnTo>
                <a:lnTo>
                  <a:pt x="2094" y="706"/>
                </a:lnTo>
                <a:lnTo>
                  <a:pt x="2110" y="699"/>
                </a:lnTo>
                <a:lnTo>
                  <a:pt x="2128" y="696"/>
                </a:lnTo>
                <a:lnTo>
                  <a:pt x="2145" y="699"/>
                </a:lnTo>
                <a:lnTo>
                  <a:pt x="2161" y="706"/>
                </a:lnTo>
                <a:lnTo>
                  <a:pt x="2174" y="719"/>
                </a:lnTo>
                <a:lnTo>
                  <a:pt x="2182" y="735"/>
                </a:lnTo>
                <a:lnTo>
                  <a:pt x="2185" y="752"/>
                </a:lnTo>
                <a:lnTo>
                  <a:pt x="2185" y="927"/>
                </a:lnTo>
                <a:lnTo>
                  <a:pt x="2473" y="927"/>
                </a:lnTo>
                <a:lnTo>
                  <a:pt x="2473" y="752"/>
                </a:lnTo>
                <a:lnTo>
                  <a:pt x="2476" y="735"/>
                </a:lnTo>
                <a:lnTo>
                  <a:pt x="2484" y="719"/>
                </a:lnTo>
                <a:lnTo>
                  <a:pt x="2496" y="706"/>
                </a:lnTo>
                <a:lnTo>
                  <a:pt x="2512" y="699"/>
                </a:lnTo>
                <a:lnTo>
                  <a:pt x="2530" y="696"/>
                </a:lnTo>
                <a:lnTo>
                  <a:pt x="2548" y="699"/>
                </a:lnTo>
                <a:lnTo>
                  <a:pt x="2563" y="706"/>
                </a:lnTo>
                <a:lnTo>
                  <a:pt x="2576" y="719"/>
                </a:lnTo>
                <a:lnTo>
                  <a:pt x="2584" y="735"/>
                </a:lnTo>
                <a:lnTo>
                  <a:pt x="2588" y="752"/>
                </a:lnTo>
                <a:lnTo>
                  <a:pt x="2588" y="927"/>
                </a:lnTo>
                <a:lnTo>
                  <a:pt x="3048" y="927"/>
                </a:lnTo>
                <a:lnTo>
                  <a:pt x="3048" y="522"/>
                </a:lnTo>
                <a:lnTo>
                  <a:pt x="633" y="522"/>
                </a:lnTo>
                <a:close/>
                <a:moveTo>
                  <a:pt x="157" y="116"/>
                </a:moveTo>
                <a:lnTo>
                  <a:pt x="144" y="118"/>
                </a:lnTo>
                <a:lnTo>
                  <a:pt x="133" y="124"/>
                </a:lnTo>
                <a:lnTo>
                  <a:pt x="123" y="133"/>
                </a:lnTo>
                <a:lnTo>
                  <a:pt x="117" y="144"/>
                </a:lnTo>
                <a:lnTo>
                  <a:pt x="115" y="158"/>
                </a:lnTo>
                <a:lnTo>
                  <a:pt x="115" y="2342"/>
                </a:lnTo>
                <a:lnTo>
                  <a:pt x="173" y="2184"/>
                </a:lnTo>
                <a:lnTo>
                  <a:pt x="173" y="787"/>
                </a:lnTo>
                <a:lnTo>
                  <a:pt x="551" y="406"/>
                </a:lnTo>
                <a:lnTo>
                  <a:pt x="1383" y="406"/>
                </a:lnTo>
                <a:lnTo>
                  <a:pt x="1178" y="116"/>
                </a:lnTo>
                <a:lnTo>
                  <a:pt x="157" y="116"/>
                </a:lnTo>
                <a:close/>
                <a:moveTo>
                  <a:pt x="157" y="0"/>
                </a:moveTo>
                <a:lnTo>
                  <a:pt x="1237" y="0"/>
                </a:lnTo>
                <a:lnTo>
                  <a:pt x="1524" y="406"/>
                </a:lnTo>
                <a:lnTo>
                  <a:pt x="3163" y="406"/>
                </a:lnTo>
                <a:lnTo>
                  <a:pt x="3163" y="927"/>
                </a:lnTo>
                <a:lnTo>
                  <a:pt x="3306" y="927"/>
                </a:lnTo>
                <a:lnTo>
                  <a:pt x="3333" y="930"/>
                </a:lnTo>
                <a:lnTo>
                  <a:pt x="3358" y="937"/>
                </a:lnTo>
                <a:lnTo>
                  <a:pt x="3380" y="950"/>
                </a:lnTo>
                <a:lnTo>
                  <a:pt x="3400" y="966"/>
                </a:lnTo>
                <a:lnTo>
                  <a:pt x="3418" y="986"/>
                </a:lnTo>
                <a:lnTo>
                  <a:pt x="3431" y="1011"/>
                </a:lnTo>
                <a:lnTo>
                  <a:pt x="3442" y="1037"/>
                </a:lnTo>
                <a:lnTo>
                  <a:pt x="3448" y="1067"/>
                </a:lnTo>
                <a:lnTo>
                  <a:pt x="3450" y="1099"/>
                </a:lnTo>
                <a:lnTo>
                  <a:pt x="3450" y="1110"/>
                </a:lnTo>
                <a:lnTo>
                  <a:pt x="2862" y="2735"/>
                </a:lnTo>
                <a:lnTo>
                  <a:pt x="2853" y="2759"/>
                </a:lnTo>
                <a:lnTo>
                  <a:pt x="2838" y="2782"/>
                </a:lnTo>
                <a:lnTo>
                  <a:pt x="2821" y="2801"/>
                </a:lnTo>
                <a:lnTo>
                  <a:pt x="2800" y="2817"/>
                </a:lnTo>
                <a:lnTo>
                  <a:pt x="2776" y="2830"/>
                </a:lnTo>
                <a:lnTo>
                  <a:pt x="2750" y="2837"/>
                </a:lnTo>
                <a:lnTo>
                  <a:pt x="2721" y="2840"/>
                </a:lnTo>
                <a:lnTo>
                  <a:pt x="147" y="2840"/>
                </a:lnTo>
                <a:lnTo>
                  <a:pt x="120" y="2837"/>
                </a:lnTo>
                <a:lnTo>
                  <a:pt x="94" y="2830"/>
                </a:lnTo>
                <a:lnTo>
                  <a:pt x="70" y="2818"/>
                </a:lnTo>
                <a:lnTo>
                  <a:pt x="49" y="2802"/>
                </a:lnTo>
                <a:lnTo>
                  <a:pt x="30" y="2781"/>
                </a:lnTo>
                <a:lnTo>
                  <a:pt x="17" y="2760"/>
                </a:lnTo>
                <a:lnTo>
                  <a:pt x="7" y="2738"/>
                </a:lnTo>
                <a:lnTo>
                  <a:pt x="2" y="2715"/>
                </a:lnTo>
                <a:lnTo>
                  <a:pt x="0" y="2691"/>
                </a:lnTo>
                <a:lnTo>
                  <a:pt x="0" y="2691"/>
                </a:lnTo>
                <a:lnTo>
                  <a:pt x="0" y="158"/>
                </a:lnTo>
                <a:lnTo>
                  <a:pt x="3" y="126"/>
                </a:lnTo>
                <a:lnTo>
                  <a:pt x="13" y="96"/>
                </a:lnTo>
                <a:lnTo>
                  <a:pt x="27" y="70"/>
                </a:lnTo>
                <a:lnTo>
                  <a:pt x="46" y="46"/>
                </a:lnTo>
                <a:lnTo>
                  <a:pt x="69" y="26"/>
                </a:lnTo>
                <a:lnTo>
                  <a:pt x="96" y="12"/>
                </a:lnTo>
                <a:lnTo>
                  <a:pt x="125" y="3"/>
                </a:lnTo>
                <a:lnTo>
                  <a:pt x="15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99" name="Group 1198"/>
          <p:cNvGrpSpPr/>
          <p:nvPr/>
        </p:nvGrpSpPr>
        <p:grpSpPr>
          <a:xfrm>
            <a:off x="8481503" y="5273265"/>
            <a:ext cx="547687" cy="547687"/>
            <a:chOff x="9145588" y="5008563"/>
            <a:chExt cx="547687" cy="547687"/>
          </a:xfrm>
          <a:solidFill>
            <a:srgbClr val="000000"/>
          </a:solidFill>
        </p:grpSpPr>
        <p:sp>
          <p:nvSpPr>
            <p:cNvPr id="400" name="Freeform 557"/>
            <p:cNvSpPr>
              <a:spLocks noEditPoints="1"/>
            </p:cNvSpPr>
            <p:nvPr/>
          </p:nvSpPr>
          <p:spPr bwMode="auto">
            <a:xfrm>
              <a:off x="9145588" y="5008563"/>
              <a:ext cx="547687" cy="547687"/>
            </a:xfrm>
            <a:custGeom>
              <a:avLst/>
              <a:gdLst>
                <a:gd name="T0" fmla="*/ 721 w 3450"/>
                <a:gd name="T1" fmla="*/ 1670 h 3450"/>
                <a:gd name="T2" fmla="*/ 705 w 3450"/>
                <a:gd name="T3" fmla="*/ 1682 h 3450"/>
                <a:gd name="T4" fmla="*/ 699 w 3450"/>
                <a:gd name="T5" fmla="*/ 1696 h 3450"/>
                <a:gd name="T6" fmla="*/ 460 w 3450"/>
                <a:gd name="T7" fmla="*/ 2351 h 3450"/>
                <a:gd name="T8" fmla="*/ 115 w 3450"/>
                <a:gd name="T9" fmla="*/ 3308 h 3450"/>
                <a:gd name="T10" fmla="*/ 122 w 3450"/>
                <a:gd name="T11" fmla="*/ 3322 h 3450"/>
                <a:gd name="T12" fmla="*/ 131 w 3450"/>
                <a:gd name="T13" fmla="*/ 3331 h 3450"/>
                <a:gd name="T14" fmla="*/ 147 w 3450"/>
                <a:gd name="T15" fmla="*/ 3335 h 3450"/>
                <a:gd name="T16" fmla="*/ 2732 w 3450"/>
                <a:gd name="T17" fmla="*/ 3333 h 3450"/>
                <a:gd name="T18" fmla="*/ 2749 w 3450"/>
                <a:gd name="T19" fmla="*/ 3320 h 3450"/>
                <a:gd name="T20" fmla="*/ 3335 w 3450"/>
                <a:gd name="T21" fmla="*/ 1715 h 3450"/>
                <a:gd name="T22" fmla="*/ 3332 w 3450"/>
                <a:gd name="T23" fmla="*/ 1696 h 3450"/>
                <a:gd name="T24" fmla="*/ 3322 w 3450"/>
                <a:gd name="T25" fmla="*/ 1676 h 3450"/>
                <a:gd name="T26" fmla="*/ 3306 w 3450"/>
                <a:gd name="T27" fmla="*/ 1668 h 3450"/>
                <a:gd name="T28" fmla="*/ 2760 w 3450"/>
                <a:gd name="T29" fmla="*/ 1150 h 3450"/>
                <a:gd name="T30" fmla="*/ 2990 w 3450"/>
                <a:gd name="T31" fmla="*/ 1553 h 3450"/>
                <a:gd name="T32" fmla="*/ 2988 w 3450"/>
                <a:gd name="T33" fmla="*/ 1179 h 3450"/>
                <a:gd name="T34" fmla="*/ 2973 w 3450"/>
                <a:gd name="T35" fmla="*/ 1158 h 3450"/>
                <a:gd name="T36" fmla="*/ 2948 w 3450"/>
                <a:gd name="T37" fmla="*/ 1150 h 3450"/>
                <a:gd name="T38" fmla="*/ 157 w 3450"/>
                <a:gd name="T39" fmla="*/ 748 h 3450"/>
                <a:gd name="T40" fmla="*/ 133 w 3450"/>
                <a:gd name="T41" fmla="*/ 756 h 3450"/>
                <a:gd name="T42" fmla="*/ 117 w 3450"/>
                <a:gd name="T43" fmla="*/ 777 h 3450"/>
                <a:gd name="T44" fmla="*/ 115 w 3450"/>
                <a:gd name="T45" fmla="*/ 2956 h 3450"/>
                <a:gd name="T46" fmla="*/ 460 w 3450"/>
                <a:gd name="T47" fmla="*/ 748 h 3450"/>
                <a:gd name="T48" fmla="*/ 1898 w 3450"/>
                <a:gd name="T49" fmla="*/ 197 h 3450"/>
                <a:gd name="T50" fmla="*/ 2563 w 3450"/>
                <a:gd name="T51" fmla="*/ 863 h 3450"/>
                <a:gd name="T52" fmla="*/ 575 w 3450"/>
                <a:gd name="T53" fmla="*/ 115 h 3450"/>
                <a:gd name="T54" fmla="*/ 592 w 3450"/>
                <a:gd name="T55" fmla="*/ 1657 h 3450"/>
                <a:gd name="T56" fmla="*/ 615 w 3450"/>
                <a:gd name="T57" fmla="*/ 1609 h 3450"/>
                <a:gd name="T58" fmla="*/ 656 w 3450"/>
                <a:gd name="T59" fmla="*/ 1573 h 3450"/>
                <a:gd name="T60" fmla="*/ 708 w 3450"/>
                <a:gd name="T61" fmla="*/ 1555 h 3450"/>
                <a:gd name="T62" fmla="*/ 2645 w 3450"/>
                <a:gd name="T63" fmla="*/ 1553 h 3450"/>
                <a:gd name="T64" fmla="*/ 1783 w 3450"/>
                <a:gd name="T65" fmla="*/ 978 h 3450"/>
                <a:gd name="T66" fmla="*/ 575 w 3450"/>
                <a:gd name="T67" fmla="*/ 115 h 3450"/>
                <a:gd name="T68" fmla="*/ 1864 w 3450"/>
                <a:gd name="T69" fmla="*/ 0 h 3450"/>
                <a:gd name="T70" fmla="*/ 2732 w 3450"/>
                <a:gd name="T71" fmla="*/ 868 h 3450"/>
                <a:gd name="T72" fmla="*/ 2760 w 3450"/>
                <a:gd name="T73" fmla="*/ 896 h 3450"/>
                <a:gd name="T74" fmla="*/ 2948 w 3450"/>
                <a:gd name="T75" fmla="*/ 1035 h 3450"/>
                <a:gd name="T76" fmla="*/ 3009 w 3450"/>
                <a:gd name="T77" fmla="*/ 1048 h 3450"/>
                <a:gd name="T78" fmla="*/ 3059 w 3450"/>
                <a:gd name="T79" fmla="*/ 1081 h 3450"/>
                <a:gd name="T80" fmla="*/ 3092 w 3450"/>
                <a:gd name="T81" fmla="*/ 1131 h 3450"/>
                <a:gd name="T82" fmla="*/ 3105 w 3450"/>
                <a:gd name="T83" fmla="*/ 1192 h 3450"/>
                <a:gd name="T84" fmla="*/ 3306 w 3450"/>
                <a:gd name="T85" fmla="*/ 1553 h 3450"/>
                <a:gd name="T86" fmla="*/ 3358 w 3450"/>
                <a:gd name="T87" fmla="*/ 1563 h 3450"/>
                <a:gd name="T88" fmla="*/ 3400 w 3450"/>
                <a:gd name="T89" fmla="*/ 1591 h 3450"/>
                <a:gd name="T90" fmla="*/ 3431 w 3450"/>
                <a:gd name="T91" fmla="*/ 1635 h 3450"/>
                <a:gd name="T92" fmla="*/ 3448 w 3450"/>
                <a:gd name="T93" fmla="*/ 1692 h 3450"/>
                <a:gd name="T94" fmla="*/ 3450 w 3450"/>
                <a:gd name="T95" fmla="*/ 1733 h 3450"/>
                <a:gd name="T96" fmla="*/ 2853 w 3450"/>
                <a:gd name="T97" fmla="*/ 3371 h 3450"/>
                <a:gd name="T98" fmla="*/ 2821 w 3450"/>
                <a:gd name="T99" fmla="*/ 3411 h 3450"/>
                <a:gd name="T100" fmla="*/ 2776 w 3450"/>
                <a:gd name="T101" fmla="*/ 3440 h 3450"/>
                <a:gd name="T102" fmla="*/ 2721 w 3450"/>
                <a:gd name="T103" fmla="*/ 3450 h 3450"/>
                <a:gd name="T104" fmla="*/ 120 w 3450"/>
                <a:gd name="T105" fmla="*/ 3448 h 3450"/>
                <a:gd name="T106" fmla="*/ 70 w 3450"/>
                <a:gd name="T107" fmla="*/ 3428 h 3450"/>
                <a:gd name="T108" fmla="*/ 30 w 3450"/>
                <a:gd name="T109" fmla="*/ 3393 h 3450"/>
                <a:gd name="T110" fmla="*/ 7 w 3450"/>
                <a:gd name="T111" fmla="*/ 3350 h 3450"/>
                <a:gd name="T112" fmla="*/ 0 w 3450"/>
                <a:gd name="T113" fmla="*/ 3302 h 3450"/>
                <a:gd name="T114" fmla="*/ 0 w 3450"/>
                <a:gd name="T115" fmla="*/ 789 h 3450"/>
                <a:gd name="T116" fmla="*/ 13 w 3450"/>
                <a:gd name="T117" fmla="*/ 729 h 3450"/>
                <a:gd name="T118" fmla="*/ 46 w 3450"/>
                <a:gd name="T119" fmla="*/ 679 h 3450"/>
                <a:gd name="T120" fmla="*/ 96 w 3450"/>
                <a:gd name="T121" fmla="*/ 645 h 3450"/>
                <a:gd name="T122" fmla="*/ 157 w 3450"/>
                <a:gd name="T123" fmla="*/ 633 h 3450"/>
                <a:gd name="T124" fmla="*/ 460 w 3450"/>
                <a:gd name="T125" fmla="*/ 0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0" h="3450">
                  <a:moveTo>
                    <a:pt x="732" y="1668"/>
                  </a:moveTo>
                  <a:lnTo>
                    <a:pt x="721" y="1670"/>
                  </a:lnTo>
                  <a:lnTo>
                    <a:pt x="712" y="1674"/>
                  </a:lnTo>
                  <a:lnTo>
                    <a:pt x="705" y="1682"/>
                  </a:lnTo>
                  <a:lnTo>
                    <a:pt x="700" y="1692"/>
                  </a:lnTo>
                  <a:lnTo>
                    <a:pt x="699" y="1696"/>
                  </a:lnTo>
                  <a:lnTo>
                    <a:pt x="460" y="2352"/>
                  </a:lnTo>
                  <a:lnTo>
                    <a:pt x="460" y="2351"/>
                  </a:lnTo>
                  <a:lnTo>
                    <a:pt x="115" y="3298"/>
                  </a:lnTo>
                  <a:lnTo>
                    <a:pt x="115" y="3308"/>
                  </a:lnTo>
                  <a:lnTo>
                    <a:pt x="118" y="3316"/>
                  </a:lnTo>
                  <a:lnTo>
                    <a:pt x="122" y="3322"/>
                  </a:lnTo>
                  <a:lnTo>
                    <a:pt x="125" y="3327"/>
                  </a:lnTo>
                  <a:lnTo>
                    <a:pt x="131" y="3331"/>
                  </a:lnTo>
                  <a:lnTo>
                    <a:pt x="138" y="3334"/>
                  </a:lnTo>
                  <a:lnTo>
                    <a:pt x="147" y="3335"/>
                  </a:lnTo>
                  <a:lnTo>
                    <a:pt x="2721" y="3335"/>
                  </a:lnTo>
                  <a:lnTo>
                    <a:pt x="2732" y="3333"/>
                  </a:lnTo>
                  <a:lnTo>
                    <a:pt x="2741" y="3329"/>
                  </a:lnTo>
                  <a:lnTo>
                    <a:pt x="2749" y="3320"/>
                  </a:lnTo>
                  <a:lnTo>
                    <a:pt x="2753" y="3311"/>
                  </a:lnTo>
                  <a:lnTo>
                    <a:pt x="3335" y="1715"/>
                  </a:lnTo>
                  <a:lnTo>
                    <a:pt x="3334" y="1705"/>
                  </a:lnTo>
                  <a:lnTo>
                    <a:pt x="3332" y="1696"/>
                  </a:lnTo>
                  <a:lnTo>
                    <a:pt x="3328" y="1685"/>
                  </a:lnTo>
                  <a:lnTo>
                    <a:pt x="3322" y="1676"/>
                  </a:lnTo>
                  <a:lnTo>
                    <a:pt x="3315" y="1670"/>
                  </a:lnTo>
                  <a:lnTo>
                    <a:pt x="3306" y="1668"/>
                  </a:lnTo>
                  <a:lnTo>
                    <a:pt x="732" y="1668"/>
                  </a:lnTo>
                  <a:close/>
                  <a:moveTo>
                    <a:pt x="2760" y="1150"/>
                  </a:moveTo>
                  <a:lnTo>
                    <a:pt x="2760" y="1553"/>
                  </a:lnTo>
                  <a:lnTo>
                    <a:pt x="2990" y="1553"/>
                  </a:lnTo>
                  <a:lnTo>
                    <a:pt x="2990" y="1192"/>
                  </a:lnTo>
                  <a:lnTo>
                    <a:pt x="2988" y="1179"/>
                  </a:lnTo>
                  <a:lnTo>
                    <a:pt x="2982" y="1167"/>
                  </a:lnTo>
                  <a:lnTo>
                    <a:pt x="2973" y="1158"/>
                  </a:lnTo>
                  <a:lnTo>
                    <a:pt x="2961" y="1152"/>
                  </a:lnTo>
                  <a:lnTo>
                    <a:pt x="2948" y="1150"/>
                  </a:lnTo>
                  <a:lnTo>
                    <a:pt x="2760" y="1150"/>
                  </a:lnTo>
                  <a:close/>
                  <a:moveTo>
                    <a:pt x="157" y="748"/>
                  </a:moveTo>
                  <a:lnTo>
                    <a:pt x="144" y="750"/>
                  </a:lnTo>
                  <a:lnTo>
                    <a:pt x="133" y="756"/>
                  </a:lnTo>
                  <a:lnTo>
                    <a:pt x="123" y="764"/>
                  </a:lnTo>
                  <a:lnTo>
                    <a:pt x="117" y="777"/>
                  </a:lnTo>
                  <a:lnTo>
                    <a:pt x="115" y="789"/>
                  </a:lnTo>
                  <a:lnTo>
                    <a:pt x="115" y="2956"/>
                  </a:lnTo>
                  <a:lnTo>
                    <a:pt x="460" y="2015"/>
                  </a:lnTo>
                  <a:lnTo>
                    <a:pt x="460" y="748"/>
                  </a:lnTo>
                  <a:lnTo>
                    <a:pt x="157" y="748"/>
                  </a:lnTo>
                  <a:close/>
                  <a:moveTo>
                    <a:pt x="1898" y="197"/>
                  </a:moveTo>
                  <a:lnTo>
                    <a:pt x="1898" y="863"/>
                  </a:lnTo>
                  <a:lnTo>
                    <a:pt x="2563" y="863"/>
                  </a:lnTo>
                  <a:lnTo>
                    <a:pt x="1898" y="197"/>
                  </a:lnTo>
                  <a:close/>
                  <a:moveTo>
                    <a:pt x="575" y="115"/>
                  </a:moveTo>
                  <a:lnTo>
                    <a:pt x="575" y="1701"/>
                  </a:lnTo>
                  <a:lnTo>
                    <a:pt x="592" y="1657"/>
                  </a:lnTo>
                  <a:lnTo>
                    <a:pt x="601" y="1632"/>
                  </a:lnTo>
                  <a:lnTo>
                    <a:pt x="615" y="1609"/>
                  </a:lnTo>
                  <a:lnTo>
                    <a:pt x="634" y="1589"/>
                  </a:lnTo>
                  <a:lnTo>
                    <a:pt x="656" y="1573"/>
                  </a:lnTo>
                  <a:lnTo>
                    <a:pt x="681" y="1562"/>
                  </a:lnTo>
                  <a:lnTo>
                    <a:pt x="708" y="1555"/>
                  </a:lnTo>
                  <a:lnTo>
                    <a:pt x="732" y="1553"/>
                  </a:lnTo>
                  <a:lnTo>
                    <a:pt x="2645" y="1553"/>
                  </a:lnTo>
                  <a:lnTo>
                    <a:pt x="2645" y="978"/>
                  </a:lnTo>
                  <a:lnTo>
                    <a:pt x="1783" y="978"/>
                  </a:lnTo>
                  <a:lnTo>
                    <a:pt x="1783" y="115"/>
                  </a:lnTo>
                  <a:lnTo>
                    <a:pt x="575" y="115"/>
                  </a:lnTo>
                  <a:close/>
                  <a:moveTo>
                    <a:pt x="460" y="0"/>
                  </a:moveTo>
                  <a:lnTo>
                    <a:pt x="1864" y="0"/>
                  </a:lnTo>
                  <a:lnTo>
                    <a:pt x="2313" y="449"/>
                  </a:lnTo>
                  <a:lnTo>
                    <a:pt x="2732" y="868"/>
                  </a:lnTo>
                  <a:lnTo>
                    <a:pt x="2732" y="868"/>
                  </a:lnTo>
                  <a:lnTo>
                    <a:pt x="2760" y="896"/>
                  </a:lnTo>
                  <a:lnTo>
                    <a:pt x="2760" y="1035"/>
                  </a:lnTo>
                  <a:lnTo>
                    <a:pt x="2948" y="1035"/>
                  </a:lnTo>
                  <a:lnTo>
                    <a:pt x="2980" y="1038"/>
                  </a:lnTo>
                  <a:lnTo>
                    <a:pt x="3009" y="1048"/>
                  </a:lnTo>
                  <a:lnTo>
                    <a:pt x="3036" y="1062"/>
                  </a:lnTo>
                  <a:lnTo>
                    <a:pt x="3059" y="1081"/>
                  </a:lnTo>
                  <a:lnTo>
                    <a:pt x="3078" y="1104"/>
                  </a:lnTo>
                  <a:lnTo>
                    <a:pt x="3092" y="1131"/>
                  </a:lnTo>
                  <a:lnTo>
                    <a:pt x="3102" y="1160"/>
                  </a:lnTo>
                  <a:lnTo>
                    <a:pt x="3105" y="1192"/>
                  </a:lnTo>
                  <a:lnTo>
                    <a:pt x="3105" y="1553"/>
                  </a:lnTo>
                  <a:lnTo>
                    <a:pt x="3306" y="1553"/>
                  </a:lnTo>
                  <a:lnTo>
                    <a:pt x="3333" y="1556"/>
                  </a:lnTo>
                  <a:lnTo>
                    <a:pt x="3358" y="1563"/>
                  </a:lnTo>
                  <a:lnTo>
                    <a:pt x="3380" y="1574"/>
                  </a:lnTo>
                  <a:lnTo>
                    <a:pt x="3400" y="1591"/>
                  </a:lnTo>
                  <a:lnTo>
                    <a:pt x="3418" y="1611"/>
                  </a:lnTo>
                  <a:lnTo>
                    <a:pt x="3431" y="1635"/>
                  </a:lnTo>
                  <a:lnTo>
                    <a:pt x="3442" y="1662"/>
                  </a:lnTo>
                  <a:lnTo>
                    <a:pt x="3448" y="1692"/>
                  </a:lnTo>
                  <a:lnTo>
                    <a:pt x="3450" y="1723"/>
                  </a:lnTo>
                  <a:lnTo>
                    <a:pt x="3450" y="1733"/>
                  </a:lnTo>
                  <a:lnTo>
                    <a:pt x="2862" y="3345"/>
                  </a:lnTo>
                  <a:lnTo>
                    <a:pt x="2853" y="3371"/>
                  </a:lnTo>
                  <a:lnTo>
                    <a:pt x="2838" y="3393"/>
                  </a:lnTo>
                  <a:lnTo>
                    <a:pt x="2821" y="3411"/>
                  </a:lnTo>
                  <a:lnTo>
                    <a:pt x="2800" y="3428"/>
                  </a:lnTo>
                  <a:lnTo>
                    <a:pt x="2776" y="3440"/>
                  </a:lnTo>
                  <a:lnTo>
                    <a:pt x="2750" y="3447"/>
                  </a:lnTo>
                  <a:lnTo>
                    <a:pt x="2721" y="3450"/>
                  </a:lnTo>
                  <a:lnTo>
                    <a:pt x="147" y="3450"/>
                  </a:lnTo>
                  <a:lnTo>
                    <a:pt x="120" y="3448"/>
                  </a:lnTo>
                  <a:lnTo>
                    <a:pt x="94" y="3441"/>
                  </a:lnTo>
                  <a:lnTo>
                    <a:pt x="70" y="3428"/>
                  </a:lnTo>
                  <a:lnTo>
                    <a:pt x="49" y="3412"/>
                  </a:lnTo>
                  <a:lnTo>
                    <a:pt x="30" y="3393"/>
                  </a:lnTo>
                  <a:lnTo>
                    <a:pt x="17" y="3372"/>
                  </a:lnTo>
                  <a:lnTo>
                    <a:pt x="7" y="3350"/>
                  </a:lnTo>
                  <a:lnTo>
                    <a:pt x="2" y="3326"/>
                  </a:lnTo>
                  <a:lnTo>
                    <a:pt x="0" y="3302"/>
                  </a:lnTo>
                  <a:lnTo>
                    <a:pt x="0" y="3302"/>
                  </a:lnTo>
                  <a:lnTo>
                    <a:pt x="0" y="789"/>
                  </a:lnTo>
                  <a:lnTo>
                    <a:pt x="3" y="758"/>
                  </a:lnTo>
                  <a:lnTo>
                    <a:pt x="13" y="729"/>
                  </a:lnTo>
                  <a:lnTo>
                    <a:pt x="27" y="702"/>
                  </a:lnTo>
                  <a:lnTo>
                    <a:pt x="46" y="679"/>
                  </a:lnTo>
                  <a:lnTo>
                    <a:pt x="69" y="660"/>
                  </a:lnTo>
                  <a:lnTo>
                    <a:pt x="96" y="645"/>
                  </a:lnTo>
                  <a:lnTo>
                    <a:pt x="125" y="636"/>
                  </a:lnTo>
                  <a:lnTo>
                    <a:pt x="157" y="633"/>
                  </a:lnTo>
                  <a:lnTo>
                    <a:pt x="460" y="633"/>
                  </a:lnTo>
                  <a:lnTo>
                    <a:pt x="4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558"/>
            <p:cNvSpPr>
              <a:spLocks/>
            </p:cNvSpPr>
            <p:nvPr/>
          </p:nvSpPr>
          <p:spPr bwMode="auto">
            <a:xfrm>
              <a:off x="9282113" y="5145088"/>
              <a:ext cx="109537" cy="19050"/>
            </a:xfrm>
            <a:custGeom>
              <a:avLst/>
              <a:gdLst>
                <a:gd name="T0" fmla="*/ 57 w 690"/>
                <a:gd name="T1" fmla="*/ 0 h 115"/>
                <a:gd name="T2" fmla="*/ 632 w 690"/>
                <a:gd name="T3" fmla="*/ 0 h 115"/>
                <a:gd name="T4" fmla="*/ 650 w 690"/>
                <a:gd name="T5" fmla="*/ 3 h 115"/>
                <a:gd name="T6" fmla="*/ 667 w 690"/>
                <a:gd name="T7" fmla="*/ 11 h 115"/>
                <a:gd name="T8" fmla="*/ 678 w 690"/>
                <a:gd name="T9" fmla="*/ 24 h 115"/>
                <a:gd name="T10" fmla="*/ 686 w 690"/>
                <a:gd name="T11" fmla="*/ 39 h 115"/>
                <a:gd name="T12" fmla="*/ 690 w 690"/>
                <a:gd name="T13" fmla="*/ 57 h 115"/>
                <a:gd name="T14" fmla="*/ 686 w 690"/>
                <a:gd name="T15" fmla="*/ 75 h 115"/>
                <a:gd name="T16" fmla="*/ 678 w 690"/>
                <a:gd name="T17" fmla="*/ 92 h 115"/>
                <a:gd name="T18" fmla="*/ 667 w 690"/>
                <a:gd name="T19" fmla="*/ 103 h 115"/>
                <a:gd name="T20" fmla="*/ 650 w 690"/>
                <a:gd name="T21" fmla="*/ 111 h 115"/>
                <a:gd name="T22" fmla="*/ 632 w 690"/>
                <a:gd name="T23" fmla="*/ 115 h 115"/>
                <a:gd name="T24" fmla="*/ 57 w 690"/>
                <a:gd name="T25" fmla="*/ 115 h 115"/>
                <a:gd name="T26" fmla="*/ 39 w 690"/>
                <a:gd name="T27" fmla="*/ 111 h 115"/>
                <a:gd name="T28" fmla="*/ 24 w 690"/>
                <a:gd name="T29" fmla="*/ 103 h 115"/>
                <a:gd name="T30" fmla="*/ 11 w 690"/>
                <a:gd name="T31" fmla="*/ 92 h 115"/>
                <a:gd name="T32" fmla="*/ 3 w 690"/>
                <a:gd name="T33" fmla="*/ 75 h 115"/>
                <a:gd name="T34" fmla="*/ 0 w 690"/>
                <a:gd name="T35" fmla="*/ 57 h 115"/>
                <a:gd name="T36" fmla="*/ 3 w 690"/>
                <a:gd name="T37" fmla="*/ 39 h 115"/>
                <a:gd name="T38" fmla="*/ 11 w 690"/>
                <a:gd name="T39" fmla="*/ 24 h 115"/>
                <a:gd name="T40" fmla="*/ 24 w 690"/>
                <a:gd name="T41" fmla="*/ 11 h 115"/>
                <a:gd name="T42" fmla="*/ 39 w 690"/>
                <a:gd name="T43" fmla="*/ 3 h 115"/>
                <a:gd name="T44" fmla="*/ 57 w 690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0" h="115">
                  <a:moveTo>
                    <a:pt x="57" y="0"/>
                  </a:moveTo>
                  <a:lnTo>
                    <a:pt x="632" y="0"/>
                  </a:lnTo>
                  <a:lnTo>
                    <a:pt x="650" y="3"/>
                  </a:lnTo>
                  <a:lnTo>
                    <a:pt x="667" y="11"/>
                  </a:lnTo>
                  <a:lnTo>
                    <a:pt x="678" y="24"/>
                  </a:lnTo>
                  <a:lnTo>
                    <a:pt x="686" y="39"/>
                  </a:lnTo>
                  <a:lnTo>
                    <a:pt x="690" y="57"/>
                  </a:lnTo>
                  <a:lnTo>
                    <a:pt x="686" y="75"/>
                  </a:lnTo>
                  <a:lnTo>
                    <a:pt x="678" y="92"/>
                  </a:lnTo>
                  <a:lnTo>
                    <a:pt x="667" y="103"/>
                  </a:lnTo>
                  <a:lnTo>
                    <a:pt x="650" y="111"/>
                  </a:lnTo>
                  <a:lnTo>
                    <a:pt x="632" y="115"/>
                  </a:lnTo>
                  <a:lnTo>
                    <a:pt x="57" y="115"/>
                  </a:lnTo>
                  <a:lnTo>
                    <a:pt x="39" y="111"/>
                  </a:lnTo>
                  <a:lnTo>
                    <a:pt x="24" y="103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559"/>
            <p:cNvSpPr>
              <a:spLocks/>
            </p:cNvSpPr>
            <p:nvPr/>
          </p:nvSpPr>
          <p:spPr bwMode="auto">
            <a:xfrm>
              <a:off x="9282113" y="5081588"/>
              <a:ext cx="109537" cy="19050"/>
            </a:xfrm>
            <a:custGeom>
              <a:avLst/>
              <a:gdLst>
                <a:gd name="T0" fmla="*/ 57 w 690"/>
                <a:gd name="T1" fmla="*/ 0 h 115"/>
                <a:gd name="T2" fmla="*/ 632 w 690"/>
                <a:gd name="T3" fmla="*/ 0 h 115"/>
                <a:gd name="T4" fmla="*/ 650 w 690"/>
                <a:gd name="T5" fmla="*/ 3 h 115"/>
                <a:gd name="T6" fmla="*/ 667 w 690"/>
                <a:gd name="T7" fmla="*/ 12 h 115"/>
                <a:gd name="T8" fmla="*/ 678 w 690"/>
                <a:gd name="T9" fmla="*/ 23 h 115"/>
                <a:gd name="T10" fmla="*/ 686 w 690"/>
                <a:gd name="T11" fmla="*/ 40 h 115"/>
                <a:gd name="T12" fmla="*/ 690 w 690"/>
                <a:gd name="T13" fmla="*/ 58 h 115"/>
                <a:gd name="T14" fmla="*/ 686 w 690"/>
                <a:gd name="T15" fmla="*/ 75 h 115"/>
                <a:gd name="T16" fmla="*/ 678 w 690"/>
                <a:gd name="T17" fmla="*/ 91 h 115"/>
                <a:gd name="T18" fmla="*/ 667 w 690"/>
                <a:gd name="T19" fmla="*/ 104 h 115"/>
                <a:gd name="T20" fmla="*/ 650 w 690"/>
                <a:gd name="T21" fmla="*/ 112 h 115"/>
                <a:gd name="T22" fmla="*/ 632 w 690"/>
                <a:gd name="T23" fmla="*/ 115 h 115"/>
                <a:gd name="T24" fmla="*/ 57 w 690"/>
                <a:gd name="T25" fmla="*/ 115 h 115"/>
                <a:gd name="T26" fmla="*/ 39 w 690"/>
                <a:gd name="T27" fmla="*/ 112 h 115"/>
                <a:gd name="T28" fmla="*/ 24 w 690"/>
                <a:gd name="T29" fmla="*/ 104 h 115"/>
                <a:gd name="T30" fmla="*/ 11 w 690"/>
                <a:gd name="T31" fmla="*/ 91 h 115"/>
                <a:gd name="T32" fmla="*/ 3 w 690"/>
                <a:gd name="T33" fmla="*/ 75 h 115"/>
                <a:gd name="T34" fmla="*/ 0 w 690"/>
                <a:gd name="T35" fmla="*/ 58 h 115"/>
                <a:gd name="T36" fmla="*/ 3 w 690"/>
                <a:gd name="T37" fmla="*/ 40 h 115"/>
                <a:gd name="T38" fmla="*/ 11 w 690"/>
                <a:gd name="T39" fmla="*/ 23 h 115"/>
                <a:gd name="T40" fmla="*/ 24 w 690"/>
                <a:gd name="T41" fmla="*/ 12 h 115"/>
                <a:gd name="T42" fmla="*/ 39 w 690"/>
                <a:gd name="T43" fmla="*/ 3 h 115"/>
                <a:gd name="T44" fmla="*/ 57 w 690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90" h="115">
                  <a:moveTo>
                    <a:pt x="57" y="0"/>
                  </a:moveTo>
                  <a:lnTo>
                    <a:pt x="632" y="0"/>
                  </a:lnTo>
                  <a:lnTo>
                    <a:pt x="650" y="3"/>
                  </a:lnTo>
                  <a:lnTo>
                    <a:pt x="667" y="12"/>
                  </a:lnTo>
                  <a:lnTo>
                    <a:pt x="678" y="23"/>
                  </a:lnTo>
                  <a:lnTo>
                    <a:pt x="686" y="40"/>
                  </a:lnTo>
                  <a:lnTo>
                    <a:pt x="690" y="58"/>
                  </a:lnTo>
                  <a:lnTo>
                    <a:pt x="686" y="75"/>
                  </a:lnTo>
                  <a:lnTo>
                    <a:pt x="678" y="91"/>
                  </a:lnTo>
                  <a:lnTo>
                    <a:pt x="667" y="104"/>
                  </a:lnTo>
                  <a:lnTo>
                    <a:pt x="650" y="112"/>
                  </a:lnTo>
                  <a:lnTo>
                    <a:pt x="632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560"/>
            <p:cNvSpPr>
              <a:spLocks/>
            </p:cNvSpPr>
            <p:nvPr/>
          </p:nvSpPr>
          <p:spPr bwMode="auto">
            <a:xfrm>
              <a:off x="9282113" y="5210175"/>
              <a:ext cx="238125" cy="17462"/>
            </a:xfrm>
            <a:custGeom>
              <a:avLst/>
              <a:gdLst>
                <a:gd name="T0" fmla="*/ 57 w 1495"/>
                <a:gd name="T1" fmla="*/ 0 h 115"/>
                <a:gd name="T2" fmla="*/ 1437 w 1495"/>
                <a:gd name="T3" fmla="*/ 0 h 115"/>
                <a:gd name="T4" fmla="*/ 1455 w 1495"/>
                <a:gd name="T5" fmla="*/ 3 h 115"/>
                <a:gd name="T6" fmla="*/ 1470 w 1495"/>
                <a:gd name="T7" fmla="*/ 12 h 115"/>
                <a:gd name="T8" fmla="*/ 1483 w 1495"/>
                <a:gd name="T9" fmla="*/ 24 h 115"/>
                <a:gd name="T10" fmla="*/ 1491 w 1495"/>
                <a:gd name="T11" fmla="*/ 40 h 115"/>
                <a:gd name="T12" fmla="*/ 1495 w 1495"/>
                <a:gd name="T13" fmla="*/ 58 h 115"/>
                <a:gd name="T14" fmla="*/ 1491 w 1495"/>
                <a:gd name="T15" fmla="*/ 75 h 115"/>
                <a:gd name="T16" fmla="*/ 1483 w 1495"/>
                <a:gd name="T17" fmla="*/ 91 h 115"/>
                <a:gd name="T18" fmla="*/ 1470 w 1495"/>
                <a:gd name="T19" fmla="*/ 104 h 115"/>
                <a:gd name="T20" fmla="*/ 1455 w 1495"/>
                <a:gd name="T21" fmla="*/ 112 h 115"/>
                <a:gd name="T22" fmla="*/ 1437 w 1495"/>
                <a:gd name="T23" fmla="*/ 115 h 115"/>
                <a:gd name="T24" fmla="*/ 57 w 1495"/>
                <a:gd name="T25" fmla="*/ 115 h 115"/>
                <a:gd name="T26" fmla="*/ 39 w 1495"/>
                <a:gd name="T27" fmla="*/ 112 h 115"/>
                <a:gd name="T28" fmla="*/ 24 w 1495"/>
                <a:gd name="T29" fmla="*/ 104 h 115"/>
                <a:gd name="T30" fmla="*/ 11 w 1495"/>
                <a:gd name="T31" fmla="*/ 91 h 115"/>
                <a:gd name="T32" fmla="*/ 3 w 1495"/>
                <a:gd name="T33" fmla="*/ 75 h 115"/>
                <a:gd name="T34" fmla="*/ 0 w 1495"/>
                <a:gd name="T35" fmla="*/ 58 h 115"/>
                <a:gd name="T36" fmla="*/ 3 w 1495"/>
                <a:gd name="T37" fmla="*/ 40 h 115"/>
                <a:gd name="T38" fmla="*/ 11 w 1495"/>
                <a:gd name="T39" fmla="*/ 24 h 115"/>
                <a:gd name="T40" fmla="*/ 24 w 1495"/>
                <a:gd name="T41" fmla="*/ 12 h 115"/>
                <a:gd name="T42" fmla="*/ 39 w 1495"/>
                <a:gd name="T43" fmla="*/ 3 h 115"/>
                <a:gd name="T44" fmla="*/ 57 w 1495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95" h="115">
                  <a:moveTo>
                    <a:pt x="57" y="0"/>
                  </a:moveTo>
                  <a:lnTo>
                    <a:pt x="1437" y="0"/>
                  </a:lnTo>
                  <a:lnTo>
                    <a:pt x="1455" y="3"/>
                  </a:lnTo>
                  <a:lnTo>
                    <a:pt x="1470" y="12"/>
                  </a:lnTo>
                  <a:lnTo>
                    <a:pt x="1483" y="24"/>
                  </a:lnTo>
                  <a:lnTo>
                    <a:pt x="1491" y="40"/>
                  </a:lnTo>
                  <a:lnTo>
                    <a:pt x="1495" y="58"/>
                  </a:lnTo>
                  <a:lnTo>
                    <a:pt x="1491" y="75"/>
                  </a:lnTo>
                  <a:lnTo>
                    <a:pt x="1483" y="91"/>
                  </a:lnTo>
                  <a:lnTo>
                    <a:pt x="1470" y="104"/>
                  </a:lnTo>
                  <a:lnTo>
                    <a:pt x="1455" y="112"/>
                  </a:lnTo>
                  <a:lnTo>
                    <a:pt x="1437" y="115"/>
                  </a:lnTo>
                  <a:lnTo>
                    <a:pt x="57" y="115"/>
                  </a:lnTo>
                  <a:lnTo>
                    <a:pt x="39" y="112"/>
                  </a:lnTo>
                  <a:lnTo>
                    <a:pt x="24" y="104"/>
                  </a:lnTo>
                  <a:lnTo>
                    <a:pt x="11" y="91"/>
                  </a:lnTo>
                  <a:lnTo>
                    <a:pt x="3" y="75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39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4" name="Group 1205"/>
          <p:cNvGrpSpPr/>
          <p:nvPr/>
        </p:nvGrpSpPr>
        <p:grpSpPr>
          <a:xfrm>
            <a:off x="7546009" y="5303427"/>
            <a:ext cx="547687" cy="487363"/>
            <a:chOff x="8174038" y="5037138"/>
            <a:chExt cx="547687" cy="487363"/>
          </a:xfrm>
          <a:solidFill>
            <a:srgbClr val="000000"/>
          </a:solidFill>
        </p:grpSpPr>
        <p:sp>
          <p:nvSpPr>
            <p:cNvPr id="405" name="Freeform 565"/>
            <p:cNvSpPr>
              <a:spLocks noEditPoints="1"/>
            </p:cNvSpPr>
            <p:nvPr/>
          </p:nvSpPr>
          <p:spPr bwMode="auto">
            <a:xfrm>
              <a:off x="8174038" y="5037138"/>
              <a:ext cx="547687" cy="487363"/>
            </a:xfrm>
            <a:custGeom>
              <a:avLst/>
              <a:gdLst>
                <a:gd name="T0" fmla="*/ 1608 w 3450"/>
                <a:gd name="T1" fmla="*/ 520 h 3064"/>
                <a:gd name="T2" fmla="*/ 1814 w 3450"/>
                <a:gd name="T3" fmla="*/ 810 h 3064"/>
                <a:gd name="T4" fmla="*/ 3335 w 3450"/>
                <a:gd name="T5" fmla="*/ 810 h 3064"/>
                <a:gd name="T6" fmla="*/ 3335 w 3450"/>
                <a:gd name="T7" fmla="*/ 520 h 3064"/>
                <a:gd name="T8" fmla="*/ 1608 w 3450"/>
                <a:gd name="T9" fmla="*/ 520 h 3064"/>
                <a:gd name="T10" fmla="*/ 115 w 3450"/>
                <a:gd name="T11" fmla="*/ 116 h 3064"/>
                <a:gd name="T12" fmla="*/ 115 w 3450"/>
                <a:gd name="T13" fmla="*/ 2949 h 3064"/>
                <a:gd name="T14" fmla="*/ 3335 w 3450"/>
                <a:gd name="T15" fmla="*/ 2949 h 3064"/>
                <a:gd name="T16" fmla="*/ 3335 w 3450"/>
                <a:gd name="T17" fmla="*/ 925 h 3064"/>
                <a:gd name="T18" fmla="*/ 1783 w 3450"/>
                <a:gd name="T19" fmla="*/ 925 h 3064"/>
                <a:gd name="T20" fmla="*/ 1783 w 3450"/>
                <a:gd name="T21" fmla="*/ 923 h 3064"/>
                <a:gd name="T22" fmla="*/ 1769 w 3450"/>
                <a:gd name="T23" fmla="*/ 921 h 3064"/>
                <a:gd name="T24" fmla="*/ 1756 w 3450"/>
                <a:gd name="T25" fmla="*/ 917 h 3064"/>
                <a:gd name="T26" fmla="*/ 1745 w 3450"/>
                <a:gd name="T27" fmla="*/ 909 h 3064"/>
                <a:gd name="T28" fmla="*/ 1735 w 3450"/>
                <a:gd name="T29" fmla="*/ 899 h 3064"/>
                <a:gd name="T30" fmla="*/ 1466 w 3450"/>
                <a:gd name="T31" fmla="*/ 520 h 3064"/>
                <a:gd name="T32" fmla="*/ 1466 w 3450"/>
                <a:gd name="T33" fmla="*/ 520 h 3064"/>
                <a:gd name="T34" fmla="*/ 1178 w 3450"/>
                <a:gd name="T35" fmla="*/ 116 h 3064"/>
                <a:gd name="T36" fmla="*/ 115 w 3450"/>
                <a:gd name="T37" fmla="*/ 116 h 3064"/>
                <a:gd name="T38" fmla="*/ 0 w 3450"/>
                <a:gd name="T39" fmla="*/ 0 h 3064"/>
                <a:gd name="T40" fmla="*/ 1237 w 3450"/>
                <a:gd name="T41" fmla="*/ 0 h 3064"/>
                <a:gd name="T42" fmla="*/ 1255 w 3450"/>
                <a:gd name="T43" fmla="*/ 24 h 3064"/>
                <a:gd name="T44" fmla="*/ 1255 w 3450"/>
                <a:gd name="T45" fmla="*/ 24 h 3064"/>
                <a:gd name="T46" fmla="*/ 1525 w 3450"/>
                <a:gd name="T47" fmla="*/ 405 h 3064"/>
                <a:gd name="T48" fmla="*/ 3450 w 3450"/>
                <a:gd name="T49" fmla="*/ 405 h 3064"/>
                <a:gd name="T50" fmla="*/ 3450 w 3450"/>
                <a:gd name="T51" fmla="*/ 3064 h 3064"/>
                <a:gd name="T52" fmla="*/ 0 w 3450"/>
                <a:gd name="T53" fmla="*/ 3064 h 3064"/>
                <a:gd name="T54" fmla="*/ 0 w 3450"/>
                <a:gd name="T55" fmla="*/ 0 h 3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450" h="3064">
                  <a:moveTo>
                    <a:pt x="1608" y="520"/>
                  </a:moveTo>
                  <a:lnTo>
                    <a:pt x="1814" y="810"/>
                  </a:lnTo>
                  <a:lnTo>
                    <a:pt x="3335" y="810"/>
                  </a:lnTo>
                  <a:lnTo>
                    <a:pt x="3335" y="520"/>
                  </a:lnTo>
                  <a:lnTo>
                    <a:pt x="1608" y="520"/>
                  </a:lnTo>
                  <a:close/>
                  <a:moveTo>
                    <a:pt x="115" y="116"/>
                  </a:moveTo>
                  <a:lnTo>
                    <a:pt x="115" y="2949"/>
                  </a:lnTo>
                  <a:lnTo>
                    <a:pt x="3335" y="2949"/>
                  </a:lnTo>
                  <a:lnTo>
                    <a:pt x="3335" y="925"/>
                  </a:lnTo>
                  <a:lnTo>
                    <a:pt x="1783" y="925"/>
                  </a:lnTo>
                  <a:lnTo>
                    <a:pt x="1783" y="923"/>
                  </a:lnTo>
                  <a:lnTo>
                    <a:pt x="1769" y="921"/>
                  </a:lnTo>
                  <a:lnTo>
                    <a:pt x="1756" y="917"/>
                  </a:lnTo>
                  <a:lnTo>
                    <a:pt x="1745" y="909"/>
                  </a:lnTo>
                  <a:lnTo>
                    <a:pt x="1735" y="899"/>
                  </a:lnTo>
                  <a:lnTo>
                    <a:pt x="1466" y="520"/>
                  </a:lnTo>
                  <a:lnTo>
                    <a:pt x="1466" y="520"/>
                  </a:lnTo>
                  <a:lnTo>
                    <a:pt x="1178" y="116"/>
                  </a:lnTo>
                  <a:lnTo>
                    <a:pt x="115" y="116"/>
                  </a:lnTo>
                  <a:close/>
                  <a:moveTo>
                    <a:pt x="0" y="0"/>
                  </a:moveTo>
                  <a:lnTo>
                    <a:pt x="1237" y="0"/>
                  </a:lnTo>
                  <a:lnTo>
                    <a:pt x="1255" y="24"/>
                  </a:lnTo>
                  <a:lnTo>
                    <a:pt x="1255" y="24"/>
                  </a:lnTo>
                  <a:lnTo>
                    <a:pt x="1525" y="405"/>
                  </a:lnTo>
                  <a:lnTo>
                    <a:pt x="3450" y="405"/>
                  </a:lnTo>
                  <a:lnTo>
                    <a:pt x="3450" y="3064"/>
                  </a:lnTo>
                  <a:lnTo>
                    <a:pt x="0" y="30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566"/>
            <p:cNvSpPr>
              <a:spLocks noEditPoints="1"/>
            </p:cNvSpPr>
            <p:nvPr/>
          </p:nvSpPr>
          <p:spPr bwMode="auto">
            <a:xfrm>
              <a:off x="8356600" y="5221288"/>
              <a:ext cx="182562" cy="238125"/>
            </a:xfrm>
            <a:custGeom>
              <a:avLst/>
              <a:gdLst>
                <a:gd name="T0" fmla="*/ 115 w 1150"/>
                <a:gd name="T1" fmla="*/ 1388 h 1504"/>
                <a:gd name="T2" fmla="*/ 1035 w 1150"/>
                <a:gd name="T3" fmla="*/ 694 h 1504"/>
                <a:gd name="T4" fmla="*/ 575 w 1150"/>
                <a:gd name="T5" fmla="*/ 0 h 1504"/>
                <a:gd name="T6" fmla="*/ 667 w 1150"/>
                <a:gd name="T7" fmla="*/ 13 h 1504"/>
                <a:gd name="T8" fmla="*/ 749 w 1150"/>
                <a:gd name="T9" fmla="*/ 48 h 1504"/>
                <a:gd name="T10" fmla="*/ 819 w 1150"/>
                <a:gd name="T11" fmla="*/ 101 h 1504"/>
                <a:gd name="T12" fmla="*/ 873 w 1150"/>
                <a:gd name="T13" fmla="*/ 172 h 1504"/>
                <a:gd name="T14" fmla="*/ 907 w 1150"/>
                <a:gd name="T15" fmla="*/ 255 h 1504"/>
                <a:gd name="T16" fmla="*/ 920 w 1150"/>
                <a:gd name="T17" fmla="*/ 347 h 1504"/>
                <a:gd name="T18" fmla="*/ 1150 w 1150"/>
                <a:gd name="T19" fmla="*/ 579 h 1504"/>
                <a:gd name="T20" fmla="*/ 0 w 1150"/>
                <a:gd name="T21" fmla="*/ 1504 h 1504"/>
                <a:gd name="T22" fmla="*/ 805 w 1150"/>
                <a:gd name="T23" fmla="*/ 579 h 1504"/>
                <a:gd name="T24" fmla="*/ 802 w 1150"/>
                <a:gd name="T25" fmla="*/ 310 h 1504"/>
                <a:gd name="T26" fmla="*/ 779 w 1150"/>
                <a:gd name="T27" fmla="*/ 241 h 1504"/>
                <a:gd name="T28" fmla="*/ 737 w 1150"/>
                <a:gd name="T29" fmla="*/ 183 h 1504"/>
                <a:gd name="T30" fmla="*/ 681 w 1150"/>
                <a:gd name="T31" fmla="*/ 141 h 1504"/>
                <a:gd name="T32" fmla="*/ 613 w 1150"/>
                <a:gd name="T33" fmla="*/ 119 h 1504"/>
                <a:gd name="T34" fmla="*/ 537 w 1150"/>
                <a:gd name="T35" fmla="*/ 119 h 1504"/>
                <a:gd name="T36" fmla="*/ 469 w 1150"/>
                <a:gd name="T37" fmla="*/ 141 h 1504"/>
                <a:gd name="T38" fmla="*/ 413 w 1150"/>
                <a:gd name="T39" fmla="*/ 183 h 1504"/>
                <a:gd name="T40" fmla="*/ 371 w 1150"/>
                <a:gd name="T41" fmla="*/ 241 h 1504"/>
                <a:gd name="T42" fmla="*/ 348 w 1150"/>
                <a:gd name="T43" fmla="*/ 310 h 1504"/>
                <a:gd name="T44" fmla="*/ 342 w 1150"/>
                <a:gd name="T45" fmla="*/ 365 h 1504"/>
                <a:gd name="T46" fmla="*/ 321 w 1150"/>
                <a:gd name="T47" fmla="*/ 394 h 1504"/>
                <a:gd name="T48" fmla="*/ 288 w 1150"/>
                <a:gd name="T49" fmla="*/ 405 h 1504"/>
                <a:gd name="T50" fmla="*/ 254 w 1150"/>
                <a:gd name="T51" fmla="*/ 394 h 1504"/>
                <a:gd name="T52" fmla="*/ 233 w 1150"/>
                <a:gd name="T53" fmla="*/ 365 h 1504"/>
                <a:gd name="T54" fmla="*/ 233 w 1150"/>
                <a:gd name="T55" fmla="*/ 300 h 1504"/>
                <a:gd name="T56" fmla="*/ 257 w 1150"/>
                <a:gd name="T57" fmla="*/ 212 h 1504"/>
                <a:gd name="T58" fmla="*/ 302 w 1150"/>
                <a:gd name="T59" fmla="*/ 135 h 1504"/>
                <a:gd name="T60" fmla="*/ 364 w 1150"/>
                <a:gd name="T61" fmla="*/ 73 h 1504"/>
                <a:gd name="T62" fmla="*/ 441 w 1150"/>
                <a:gd name="T63" fmla="*/ 28 h 1504"/>
                <a:gd name="T64" fmla="*/ 528 w 1150"/>
                <a:gd name="T65" fmla="*/ 4 h 1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50" h="1504">
                  <a:moveTo>
                    <a:pt x="115" y="694"/>
                  </a:moveTo>
                  <a:lnTo>
                    <a:pt x="115" y="1388"/>
                  </a:lnTo>
                  <a:lnTo>
                    <a:pt x="1035" y="1388"/>
                  </a:lnTo>
                  <a:lnTo>
                    <a:pt x="1035" y="694"/>
                  </a:lnTo>
                  <a:lnTo>
                    <a:pt x="115" y="694"/>
                  </a:lnTo>
                  <a:close/>
                  <a:moveTo>
                    <a:pt x="575" y="0"/>
                  </a:moveTo>
                  <a:lnTo>
                    <a:pt x="622" y="4"/>
                  </a:lnTo>
                  <a:lnTo>
                    <a:pt x="667" y="13"/>
                  </a:lnTo>
                  <a:lnTo>
                    <a:pt x="709" y="28"/>
                  </a:lnTo>
                  <a:lnTo>
                    <a:pt x="749" y="48"/>
                  </a:lnTo>
                  <a:lnTo>
                    <a:pt x="786" y="73"/>
                  </a:lnTo>
                  <a:lnTo>
                    <a:pt x="819" y="101"/>
                  </a:lnTo>
                  <a:lnTo>
                    <a:pt x="848" y="135"/>
                  </a:lnTo>
                  <a:lnTo>
                    <a:pt x="873" y="172"/>
                  </a:lnTo>
                  <a:lnTo>
                    <a:pt x="893" y="212"/>
                  </a:lnTo>
                  <a:lnTo>
                    <a:pt x="907" y="255"/>
                  </a:lnTo>
                  <a:lnTo>
                    <a:pt x="917" y="300"/>
                  </a:lnTo>
                  <a:lnTo>
                    <a:pt x="920" y="347"/>
                  </a:lnTo>
                  <a:lnTo>
                    <a:pt x="920" y="579"/>
                  </a:lnTo>
                  <a:lnTo>
                    <a:pt x="1150" y="579"/>
                  </a:lnTo>
                  <a:lnTo>
                    <a:pt x="1150" y="1504"/>
                  </a:lnTo>
                  <a:lnTo>
                    <a:pt x="0" y="1504"/>
                  </a:lnTo>
                  <a:lnTo>
                    <a:pt x="0" y="579"/>
                  </a:lnTo>
                  <a:lnTo>
                    <a:pt x="805" y="579"/>
                  </a:lnTo>
                  <a:lnTo>
                    <a:pt x="805" y="347"/>
                  </a:lnTo>
                  <a:lnTo>
                    <a:pt x="802" y="310"/>
                  </a:lnTo>
                  <a:lnTo>
                    <a:pt x="794" y="274"/>
                  </a:lnTo>
                  <a:lnTo>
                    <a:pt x="779" y="241"/>
                  </a:lnTo>
                  <a:lnTo>
                    <a:pt x="760" y="211"/>
                  </a:lnTo>
                  <a:lnTo>
                    <a:pt x="737" y="183"/>
                  </a:lnTo>
                  <a:lnTo>
                    <a:pt x="711" y="160"/>
                  </a:lnTo>
                  <a:lnTo>
                    <a:pt x="681" y="141"/>
                  </a:lnTo>
                  <a:lnTo>
                    <a:pt x="647" y="128"/>
                  </a:lnTo>
                  <a:lnTo>
                    <a:pt x="613" y="119"/>
                  </a:lnTo>
                  <a:lnTo>
                    <a:pt x="575" y="116"/>
                  </a:lnTo>
                  <a:lnTo>
                    <a:pt x="537" y="119"/>
                  </a:lnTo>
                  <a:lnTo>
                    <a:pt x="503" y="128"/>
                  </a:lnTo>
                  <a:lnTo>
                    <a:pt x="469" y="141"/>
                  </a:lnTo>
                  <a:lnTo>
                    <a:pt x="439" y="160"/>
                  </a:lnTo>
                  <a:lnTo>
                    <a:pt x="413" y="183"/>
                  </a:lnTo>
                  <a:lnTo>
                    <a:pt x="390" y="211"/>
                  </a:lnTo>
                  <a:lnTo>
                    <a:pt x="371" y="241"/>
                  </a:lnTo>
                  <a:lnTo>
                    <a:pt x="357" y="274"/>
                  </a:lnTo>
                  <a:lnTo>
                    <a:pt x="348" y="310"/>
                  </a:lnTo>
                  <a:lnTo>
                    <a:pt x="345" y="347"/>
                  </a:lnTo>
                  <a:lnTo>
                    <a:pt x="342" y="365"/>
                  </a:lnTo>
                  <a:lnTo>
                    <a:pt x="334" y="381"/>
                  </a:lnTo>
                  <a:lnTo>
                    <a:pt x="321" y="394"/>
                  </a:lnTo>
                  <a:lnTo>
                    <a:pt x="305" y="402"/>
                  </a:lnTo>
                  <a:lnTo>
                    <a:pt x="288" y="405"/>
                  </a:lnTo>
                  <a:lnTo>
                    <a:pt x="270" y="402"/>
                  </a:lnTo>
                  <a:lnTo>
                    <a:pt x="254" y="394"/>
                  </a:lnTo>
                  <a:lnTo>
                    <a:pt x="242" y="381"/>
                  </a:lnTo>
                  <a:lnTo>
                    <a:pt x="233" y="365"/>
                  </a:lnTo>
                  <a:lnTo>
                    <a:pt x="230" y="347"/>
                  </a:lnTo>
                  <a:lnTo>
                    <a:pt x="233" y="300"/>
                  </a:lnTo>
                  <a:lnTo>
                    <a:pt x="243" y="255"/>
                  </a:lnTo>
                  <a:lnTo>
                    <a:pt x="257" y="212"/>
                  </a:lnTo>
                  <a:lnTo>
                    <a:pt x="277" y="172"/>
                  </a:lnTo>
                  <a:lnTo>
                    <a:pt x="302" y="135"/>
                  </a:lnTo>
                  <a:lnTo>
                    <a:pt x="331" y="101"/>
                  </a:lnTo>
                  <a:lnTo>
                    <a:pt x="364" y="73"/>
                  </a:lnTo>
                  <a:lnTo>
                    <a:pt x="401" y="48"/>
                  </a:lnTo>
                  <a:lnTo>
                    <a:pt x="441" y="28"/>
                  </a:lnTo>
                  <a:lnTo>
                    <a:pt x="483" y="13"/>
                  </a:lnTo>
                  <a:lnTo>
                    <a:pt x="528" y="4"/>
                  </a:lnTo>
                  <a:lnTo>
                    <a:pt x="5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567"/>
            <p:cNvSpPr>
              <a:spLocks noEditPoints="1"/>
            </p:cNvSpPr>
            <p:nvPr/>
          </p:nvSpPr>
          <p:spPr bwMode="auto">
            <a:xfrm>
              <a:off x="8412163" y="5340351"/>
              <a:ext cx="73025" cy="92075"/>
            </a:xfrm>
            <a:custGeom>
              <a:avLst/>
              <a:gdLst>
                <a:gd name="T0" fmla="*/ 204 w 460"/>
                <a:gd name="T1" fmla="*/ 119 h 578"/>
                <a:gd name="T2" fmla="*/ 158 w 460"/>
                <a:gd name="T3" fmla="*/ 141 h 578"/>
                <a:gd name="T4" fmla="*/ 127 w 460"/>
                <a:gd name="T5" fmla="*/ 181 h 578"/>
                <a:gd name="T6" fmla="*/ 115 w 460"/>
                <a:gd name="T7" fmla="*/ 231 h 578"/>
                <a:gd name="T8" fmla="*/ 127 w 460"/>
                <a:gd name="T9" fmla="*/ 282 h 578"/>
                <a:gd name="T10" fmla="*/ 158 w 460"/>
                <a:gd name="T11" fmla="*/ 321 h 578"/>
                <a:gd name="T12" fmla="*/ 204 w 460"/>
                <a:gd name="T13" fmla="*/ 344 h 578"/>
                <a:gd name="T14" fmla="*/ 256 w 460"/>
                <a:gd name="T15" fmla="*/ 344 h 578"/>
                <a:gd name="T16" fmla="*/ 302 w 460"/>
                <a:gd name="T17" fmla="*/ 321 h 578"/>
                <a:gd name="T18" fmla="*/ 334 w 460"/>
                <a:gd name="T19" fmla="*/ 282 h 578"/>
                <a:gd name="T20" fmla="*/ 345 w 460"/>
                <a:gd name="T21" fmla="*/ 231 h 578"/>
                <a:gd name="T22" fmla="*/ 334 w 460"/>
                <a:gd name="T23" fmla="*/ 181 h 578"/>
                <a:gd name="T24" fmla="*/ 302 w 460"/>
                <a:gd name="T25" fmla="*/ 141 h 578"/>
                <a:gd name="T26" fmla="*/ 256 w 460"/>
                <a:gd name="T27" fmla="*/ 119 h 578"/>
                <a:gd name="T28" fmla="*/ 230 w 460"/>
                <a:gd name="T29" fmla="*/ 0 h 578"/>
                <a:gd name="T30" fmla="*/ 302 w 460"/>
                <a:gd name="T31" fmla="*/ 12 h 578"/>
                <a:gd name="T32" fmla="*/ 366 w 460"/>
                <a:gd name="T33" fmla="*/ 44 h 578"/>
                <a:gd name="T34" fmla="*/ 415 w 460"/>
                <a:gd name="T35" fmla="*/ 95 h 578"/>
                <a:gd name="T36" fmla="*/ 449 w 460"/>
                <a:gd name="T37" fmla="*/ 158 h 578"/>
                <a:gd name="T38" fmla="*/ 460 w 460"/>
                <a:gd name="T39" fmla="*/ 231 h 578"/>
                <a:gd name="T40" fmla="*/ 450 w 460"/>
                <a:gd name="T41" fmla="*/ 300 h 578"/>
                <a:gd name="T42" fmla="*/ 420 w 460"/>
                <a:gd name="T43" fmla="*/ 360 h 578"/>
                <a:gd name="T44" fmla="*/ 376 w 460"/>
                <a:gd name="T45" fmla="*/ 409 h 578"/>
                <a:gd name="T46" fmla="*/ 320 w 460"/>
                <a:gd name="T47" fmla="*/ 444 h 578"/>
                <a:gd name="T48" fmla="*/ 288 w 460"/>
                <a:gd name="T49" fmla="*/ 520 h 578"/>
                <a:gd name="T50" fmla="*/ 276 w 460"/>
                <a:gd name="T51" fmla="*/ 554 h 578"/>
                <a:gd name="T52" fmla="*/ 248 w 460"/>
                <a:gd name="T53" fmla="*/ 575 h 578"/>
                <a:gd name="T54" fmla="*/ 212 w 460"/>
                <a:gd name="T55" fmla="*/ 575 h 578"/>
                <a:gd name="T56" fmla="*/ 184 w 460"/>
                <a:gd name="T57" fmla="*/ 554 h 578"/>
                <a:gd name="T58" fmla="*/ 173 w 460"/>
                <a:gd name="T59" fmla="*/ 520 h 578"/>
                <a:gd name="T60" fmla="*/ 140 w 460"/>
                <a:gd name="T61" fmla="*/ 444 h 578"/>
                <a:gd name="T62" fmla="*/ 84 w 460"/>
                <a:gd name="T63" fmla="*/ 409 h 578"/>
                <a:gd name="T64" fmla="*/ 40 w 460"/>
                <a:gd name="T65" fmla="*/ 360 h 578"/>
                <a:gd name="T66" fmla="*/ 10 w 460"/>
                <a:gd name="T67" fmla="*/ 300 h 578"/>
                <a:gd name="T68" fmla="*/ 0 w 460"/>
                <a:gd name="T69" fmla="*/ 231 h 578"/>
                <a:gd name="T70" fmla="*/ 12 w 460"/>
                <a:gd name="T71" fmla="*/ 158 h 578"/>
                <a:gd name="T72" fmla="*/ 45 w 460"/>
                <a:gd name="T73" fmla="*/ 95 h 578"/>
                <a:gd name="T74" fmla="*/ 94 w 460"/>
                <a:gd name="T75" fmla="*/ 44 h 578"/>
                <a:gd name="T76" fmla="*/ 158 w 460"/>
                <a:gd name="T77" fmla="*/ 12 h 578"/>
                <a:gd name="T78" fmla="*/ 230 w 460"/>
                <a:gd name="T79" fmla="*/ 0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0" h="578">
                  <a:moveTo>
                    <a:pt x="230" y="116"/>
                  </a:moveTo>
                  <a:lnTo>
                    <a:pt x="204" y="119"/>
                  </a:lnTo>
                  <a:lnTo>
                    <a:pt x="180" y="127"/>
                  </a:lnTo>
                  <a:lnTo>
                    <a:pt x="158" y="141"/>
                  </a:lnTo>
                  <a:lnTo>
                    <a:pt x="140" y="159"/>
                  </a:lnTo>
                  <a:lnTo>
                    <a:pt x="127" y="181"/>
                  </a:lnTo>
                  <a:lnTo>
                    <a:pt x="118" y="205"/>
                  </a:lnTo>
                  <a:lnTo>
                    <a:pt x="115" y="231"/>
                  </a:lnTo>
                  <a:lnTo>
                    <a:pt x="118" y="258"/>
                  </a:lnTo>
                  <a:lnTo>
                    <a:pt x="127" y="282"/>
                  </a:lnTo>
                  <a:lnTo>
                    <a:pt x="140" y="303"/>
                  </a:lnTo>
                  <a:lnTo>
                    <a:pt x="158" y="321"/>
                  </a:lnTo>
                  <a:lnTo>
                    <a:pt x="180" y="334"/>
                  </a:lnTo>
                  <a:lnTo>
                    <a:pt x="204" y="344"/>
                  </a:lnTo>
                  <a:lnTo>
                    <a:pt x="230" y="347"/>
                  </a:lnTo>
                  <a:lnTo>
                    <a:pt x="256" y="344"/>
                  </a:lnTo>
                  <a:lnTo>
                    <a:pt x="280" y="334"/>
                  </a:lnTo>
                  <a:lnTo>
                    <a:pt x="302" y="321"/>
                  </a:lnTo>
                  <a:lnTo>
                    <a:pt x="320" y="303"/>
                  </a:lnTo>
                  <a:lnTo>
                    <a:pt x="334" y="282"/>
                  </a:lnTo>
                  <a:lnTo>
                    <a:pt x="342" y="258"/>
                  </a:lnTo>
                  <a:lnTo>
                    <a:pt x="345" y="231"/>
                  </a:lnTo>
                  <a:lnTo>
                    <a:pt x="342" y="205"/>
                  </a:lnTo>
                  <a:lnTo>
                    <a:pt x="334" y="181"/>
                  </a:lnTo>
                  <a:lnTo>
                    <a:pt x="320" y="159"/>
                  </a:lnTo>
                  <a:lnTo>
                    <a:pt x="302" y="141"/>
                  </a:lnTo>
                  <a:lnTo>
                    <a:pt x="280" y="127"/>
                  </a:lnTo>
                  <a:lnTo>
                    <a:pt x="256" y="119"/>
                  </a:lnTo>
                  <a:lnTo>
                    <a:pt x="230" y="116"/>
                  </a:lnTo>
                  <a:close/>
                  <a:moveTo>
                    <a:pt x="230" y="0"/>
                  </a:moveTo>
                  <a:lnTo>
                    <a:pt x="268" y="3"/>
                  </a:lnTo>
                  <a:lnTo>
                    <a:pt x="302" y="12"/>
                  </a:lnTo>
                  <a:lnTo>
                    <a:pt x="336" y="25"/>
                  </a:lnTo>
                  <a:lnTo>
                    <a:pt x="366" y="44"/>
                  </a:lnTo>
                  <a:lnTo>
                    <a:pt x="392" y="67"/>
                  </a:lnTo>
                  <a:lnTo>
                    <a:pt x="415" y="95"/>
                  </a:lnTo>
                  <a:lnTo>
                    <a:pt x="434" y="125"/>
                  </a:lnTo>
                  <a:lnTo>
                    <a:pt x="449" y="158"/>
                  </a:lnTo>
                  <a:lnTo>
                    <a:pt x="457" y="194"/>
                  </a:lnTo>
                  <a:lnTo>
                    <a:pt x="460" y="231"/>
                  </a:lnTo>
                  <a:lnTo>
                    <a:pt x="457" y="266"/>
                  </a:lnTo>
                  <a:lnTo>
                    <a:pt x="450" y="300"/>
                  </a:lnTo>
                  <a:lnTo>
                    <a:pt x="437" y="331"/>
                  </a:lnTo>
                  <a:lnTo>
                    <a:pt x="420" y="360"/>
                  </a:lnTo>
                  <a:lnTo>
                    <a:pt x="400" y="386"/>
                  </a:lnTo>
                  <a:lnTo>
                    <a:pt x="376" y="409"/>
                  </a:lnTo>
                  <a:lnTo>
                    <a:pt x="349" y="428"/>
                  </a:lnTo>
                  <a:lnTo>
                    <a:pt x="320" y="444"/>
                  </a:lnTo>
                  <a:lnTo>
                    <a:pt x="288" y="454"/>
                  </a:lnTo>
                  <a:lnTo>
                    <a:pt x="288" y="520"/>
                  </a:lnTo>
                  <a:lnTo>
                    <a:pt x="284" y="538"/>
                  </a:lnTo>
                  <a:lnTo>
                    <a:pt x="276" y="554"/>
                  </a:lnTo>
                  <a:lnTo>
                    <a:pt x="263" y="567"/>
                  </a:lnTo>
                  <a:lnTo>
                    <a:pt x="248" y="575"/>
                  </a:lnTo>
                  <a:lnTo>
                    <a:pt x="230" y="578"/>
                  </a:lnTo>
                  <a:lnTo>
                    <a:pt x="212" y="575"/>
                  </a:lnTo>
                  <a:lnTo>
                    <a:pt x="197" y="567"/>
                  </a:lnTo>
                  <a:lnTo>
                    <a:pt x="184" y="554"/>
                  </a:lnTo>
                  <a:lnTo>
                    <a:pt x="176" y="538"/>
                  </a:lnTo>
                  <a:lnTo>
                    <a:pt x="173" y="520"/>
                  </a:lnTo>
                  <a:lnTo>
                    <a:pt x="173" y="454"/>
                  </a:lnTo>
                  <a:lnTo>
                    <a:pt x="140" y="444"/>
                  </a:lnTo>
                  <a:lnTo>
                    <a:pt x="111" y="428"/>
                  </a:lnTo>
                  <a:lnTo>
                    <a:pt x="84" y="409"/>
                  </a:lnTo>
                  <a:lnTo>
                    <a:pt x="60" y="386"/>
                  </a:lnTo>
                  <a:lnTo>
                    <a:pt x="40" y="360"/>
                  </a:lnTo>
                  <a:lnTo>
                    <a:pt x="23" y="331"/>
                  </a:lnTo>
                  <a:lnTo>
                    <a:pt x="10" y="300"/>
                  </a:lnTo>
                  <a:lnTo>
                    <a:pt x="3" y="266"/>
                  </a:lnTo>
                  <a:lnTo>
                    <a:pt x="0" y="231"/>
                  </a:lnTo>
                  <a:lnTo>
                    <a:pt x="3" y="194"/>
                  </a:lnTo>
                  <a:lnTo>
                    <a:pt x="12" y="158"/>
                  </a:lnTo>
                  <a:lnTo>
                    <a:pt x="26" y="125"/>
                  </a:lnTo>
                  <a:lnTo>
                    <a:pt x="45" y="95"/>
                  </a:lnTo>
                  <a:lnTo>
                    <a:pt x="68" y="67"/>
                  </a:lnTo>
                  <a:lnTo>
                    <a:pt x="94" y="44"/>
                  </a:lnTo>
                  <a:lnTo>
                    <a:pt x="124" y="25"/>
                  </a:lnTo>
                  <a:lnTo>
                    <a:pt x="158" y="12"/>
                  </a:lnTo>
                  <a:lnTo>
                    <a:pt x="192" y="3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8" name="Group 1299"/>
          <p:cNvGrpSpPr/>
          <p:nvPr/>
        </p:nvGrpSpPr>
        <p:grpSpPr>
          <a:xfrm>
            <a:off x="10406471" y="6045478"/>
            <a:ext cx="439737" cy="547688"/>
            <a:chOff x="11066463" y="5781675"/>
            <a:chExt cx="439737" cy="547688"/>
          </a:xfrm>
          <a:solidFill>
            <a:srgbClr val="000000"/>
          </a:solidFill>
        </p:grpSpPr>
        <p:sp>
          <p:nvSpPr>
            <p:cNvPr id="409" name="Freeform 665"/>
            <p:cNvSpPr>
              <a:spLocks noEditPoints="1"/>
            </p:cNvSpPr>
            <p:nvPr/>
          </p:nvSpPr>
          <p:spPr bwMode="auto">
            <a:xfrm>
              <a:off x="11066463" y="5781675"/>
              <a:ext cx="439737" cy="547688"/>
            </a:xfrm>
            <a:custGeom>
              <a:avLst/>
              <a:gdLst>
                <a:gd name="T0" fmla="*/ 1404 w 2767"/>
                <a:gd name="T1" fmla="*/ 1659 h 3450"/>
                <a:gd name="T2" fmla="*/ 1240 w 2767"/>
                <a:gd name="T3" fmla="*/ 1723 h 3450"/>
                <a:gd name="T4" fmla="*/ 1105 w 2767"/>
                <a:gd name="T5" fmla="*/ 1833 h 3450"/>
                <a:gd name="T6" fmla="*/ 1009 w 2767"/>
                <a:gd name="T7" fmla="*/ 1978 h 3450"/>
                <a:gd name="T8" fmla="*/ 962 w 2767"/>
                <a:gd name="T9" fmla="*/ 2149 h 3450"/>
                <a:gd name="T10" fmla="*/ 972 w 2767"/>
                <a:gd name="T11" fmla="*/ 2332 h 3450"/>
                <a:gd name="T12" fmla="*/ 1037 w 2767"/>
                <a:gd name="T13" fmla="*/ 2497 h 3450"/>
                <a:gd name="T14" fmla="*/ 1146 w 2767"/>
                <a:gd name="T15" fmla="*/ 2630 h 3450"/>
                <a:gd name="T16" fmla="*/ 1291 w 2767"/>
                <a:gd name="T17" fmla="*/ 2726 h 3450"/>
                <a:gd name="T18" fmla="*/ 1464 w 2767"/>
                <a:gd name="T19" fmla="*/ 2773 h 3450"/>
                <a:gd name="T20" fmla="*/ 1647 w 2767"/>
                <a:gd name="T21" fmla="*/ 2763 h 3450"/>
                <a:gd name="T22" fmla="*/ 1811 w 2767"/>
                <a:gd name="T23" fmla="*/ 2699 h 3450"/>
                <a:gd name="T24" fmla="*/ 1945 w 2767"/>
                <a:gd name="T25" fmla="*/ 2590 h 3450"/>
                <a:gd name="T26" fmla="*/ 2042 w 2767"/>
                <a:gd name="T27" fmla="*/ 2444 h 3450"/>
                <a:gd name="T28" fmla="*/ 2089 w 2767"/>
                <a:gd name="T29" fmla="*/ 2273 h 3450"/>
                <a:gd name="T30" fmla="*/ 2078 w 2767"/>
                <a:gd name="T31" fmla="*/ 2090 h 3450"/>
                <a:gd name="T32" fmla="*/ 2014 w 2767"/>
                <a:gd name="T33" fmla="*/ 1926 h 3450"/>
                <a:gd name="T34" fmla="*/ 1904 w 2767"/>
                <a:gd name="T35" fmla="*/ 1792 h 3450"/>
                <a:gd name="T36" fmla="*/ 1759 w 2767"/>
                <a:gd name="T37" fmla="*/ 1696 h 3450"/>
                <a:gd name="T38" fmla="*/ 1587 w 2767"/>
                <a:gd name="T39" fmla="*/ 1649 h 3450"/>
                <a:gd name="T40" fmla="*/ 1729 w 2767"/>
                <a:gd name="T41" fmla="*/ 1150 h 3450"/>
                <a:gd name="T42" fmla="*/ 405 w 2767"/>
                <a:gd name="T43" fmla="*/ 403 h 3450"/>
                <a:gd name="T44" fmla="*/ 1964 w 2767"/>
                <a:gd name="T45" fmla="*/ 2731 h 3450"/>
                <a:gd name="T46" fmla="*/ 1817 w 2767"/>
                <a:gd name="T47" fmla="*/ 2825 h 3450"/>
                <a:gd name="T48" fmla="*/ 1648 w 2767"/>
                <a:gd name="T49" fmla="*/ 2880 h 3450"/>
                <a:gd name="T50" fmla="*/ 1460 w 2767"/>
                <a:gd name="T51" fmla="*/ 2889 h 3450"/>
                <a:gd name="T52" fmla="*/ 1274 w 2767"/>
                <a:gd name="T53" fmla="*/ 2844 h 3450"/>
                <a:gd name="T54" fmla="*/ 1113 w 2767"/>
                <a:gd name="T55" fmla="*/ 2753 h 3450"/>
                <a:gd name="T56" fmla="*/ 982 w 2767"/>
                <a:gd name="T57" fmla="*/ 2622 h 3450"/>
                <a:gd name="T58" fmla="*/ 891 w 2767"/>
                <a:gd name="T59" fmla="*/ 2461 h 3450"/>
                <a:gd name="T60" fmla="*/ 847 w 2767"/>
                <a:gd name="T61" fmla="*/ 2276 h 3450"/>
                <a:gd name="T62" fmla="*/ 855 w 2767"/>
                <a:gd name="T63" fmla="*/ 2082 h 3450"/>
                <a:gd name="T64" fmla="*/ 917 w 2767"/>
                <a:gd name="T65" fmla="*/ 1904 h 3450"/>
                <a:gd name="T66" fmla="*/ 1022 w 2767"/>
                <a:gd name="T67" fmla="*/ 1752 h 3450"/>
                <a:gd name="T68" fmla="*/ 1163 w 2767"/>
                <a:gd name="T69" fmla="*/ 1635 h 3450"/>
                <a:gd name="T70" fmla="*/ 1334 w 2767"/>
                <a:gd name="T71" fmla="*/ 1558 h 3450"/>
                <a:gd name="T72" fmla="*/ 1525 w 2767"/>
                <a:gd name="T73" fmla="*/ 1531 h 3450"/>
                <a:gd name="T74" fmla="*/ 1717 w 2767"/>
                <a:gd name="T75" fmla="*/ 1558 h 3450"/>
                <a:gd name="T76" fmla="*/ 1887 w 2767"/>
                <a:gd name="T77" fmla="*/ 1635 h 3450"/>
                <a:gd name="T78" fmla="*/ 2028 w 2767"/>
                <a:gd name="T79" fmla="*/ 1752 h 3450"/>
                <a:gd name="T80" fmla="*/ 2134 w 2767"/>
                <a:gd name="T81" fmla="*/ 1904 h 3450"/>
                <a:gd name="T82" fmla="*/ 2195 w 2767"/>
                <a:gd name="T83" fmla="*/ 2082 h 3450"/>
                <a:gd name="T84" fmla="*/ 2204 w 2767"/>
                <a:gd name="T85" fmla="*/ 2273 h 3450"/>
                <a:gd name="T86" fmla="*/ 2164 w 2767"/>
                <a:gd name="T87" fmla="*/ 2448 h 3450"/>
                <a:gd name="T88" fmla="*/ 2082 w 2767"/>
                <a:gd name="T89" fmla="*/ 2603 h 3450"/>
                <a:gd name="T90" fmla="*/ 2479 w 2767"/>
                <a:gd name="T91" fmla="*/ 1265 h 3450"/>
                <a:gd name="T92" fmla="*/ 405 w 2767"/>
                <a:gd name="T93" fmla="*/ 403 h 3450"/>
                <a:gd name="T94" fmla="*/ 288 w 2767"/>
                <a:gd name="T95" fmla="*/ 2875 h 3450"/>
                <a:gd name="T96" fmla="*/ 2191 w 2767"/>
                <a:gd name="T97" fmla="*/ 781 h 3450"/>
                <a:gd name="T98" fmla="*/ 0 w 2767"/>
                <a:gd name="T99" fmla="*/ 0 h 3450"/>
                <a:gd name="T100" fmla="*/ 2594 w 2767"/>
                <a:gd name="T101" fmla="*/ 1183 h 3450"/>
                <a:gd name="T102" fmla="*/ 2760 w 2767"/>
                <a:gd name="T103" fmla="*/ 3364 h 3450"/>
                <a:gd name="T104" fmla="*/ 2765 w 2767"/>
                <a:gd name="T105" fmla="*/ 3407 h 3450"/>
                <a:gd name="T106" fmla="*/ 2738 w 2767"/>
                <a:gd name="T107" fmla="*/ 3443 h 3450"/>
                <a:gd name="T108" fmla="*/ 2695 w 2767"/>
                <a:gd name="T109" fmla="*/ 3448 h 3450"/>
                <a:gd name="T110" fmla="*/ 2512 w 2767"/>
                <a:gd name="T111" fmla="*/ 3278 h 3450"/>
                <a:gd name="T112" fmla="*/ 0 w 2767"/>
                <a:gd name="T113" fmla="*/ 2990 h 3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67" h="3450">
                  <a:moveTo>
                    <a:pt x="1525" y="1646"/>
                  </a:moveTo>
                  <a:lnTo>
                    <a:pt x="1464" y="1649"/>
                  </a:lnTo>
                  <a:lnTo>
                    <a:pt x="1404" y="1659"/>
                  </a:lnTo>
                  <a:lnTo>
                    <a:pt x="1347" y="1675"/>
                  </a:lnTo>
                  <a:lnTo>
                    <a:pt x="1291" y="1696"/>
                  </a:lnTo>
                  <a:lnTo>
                    <a:pt x="1240" y="1723"/>
                  </a:lnTo>
                  <a:lnTo>
                    <a:pt x="1191" y="1755"/>
                  </a:lnTo>
                  <a:lnTo>
                    <a:pt x="1146" y="1792"/>
                  </a:lnTo>
                  <a:lnTo>
                    <a:pt x="1105" y="1833"/>
                  </a:lnTo>
                  <a:lnTo>
                    <a:pt x="1068" y="1878"/>
                  </a:lnTo>
                  <a:lnTo>
                    <a:pt x="1037" y="1926"/>
                  </a:lnTo>
                  <a:lnTo>
                    <a:pt x="1009" y="1978"/>
                  </a:lnTo>
                  <a:lnTo>
                    <a:pt x="987" y="2032"/>
                  </a:lnTo>
                  <a:lnTo>
                    <a:pt x="972" y="2090"/>
                  </a:lnTo>
                  <a:lnTo>
                    <a:pt x="962" y="2149"/>
                  </a:lnTo>
                  <a:lnTo>
                    <a:pt x="959" y="2211"/>
                  </a:lnTo>
                  <a:lnTo>
                    <a:pt x="962" y="2273"/>
                  </a:lnTo>
                  <a:lnTo>
                    <a:pt x="972" y="2332"/>
                  </a:lnTo>
                  <a:lnTo>
                    <a:pt x="987" y="2390"/>
                  </a:lnTo>
                  <a:lnTo>
                    <a:pt x="1009" y="2444"/>
                  </a:lnTo>
                  <a:lnTo>
                    <a:pt x="1037" y="2497"/>
                  </a:lnTo>
                  <a:lnTo>
                    <a:pt x="1068" y="2545"/>
                  </a:lnTo>
                  <a:lnTo>
                    <a:pt x="1105" y="2590"/>
                  </a:lnTo>
                  <a:lnTo>
                    <a:pt x="1146" y="2630"/>
                  </a:lnTo>
                  <a:lnTo>
                    <a:pt x="1191" y="2667"/>
                  </a:lnTo>
                  <a:lnTo>
                    <a:pt x="1240" y="2699"/>
                  </a:lnTo>
                  <a:lnTo>
                    <a:pt x="1291" y="2726"/>
                  </a:lnTo>
                  <a:lnTo>
                    <a:pt x="1347" y="2747"/>
                  </a:lnTo>
                  <a:lnTo>
                    <a:pt x="1404" y="2763"/>
                  </a:lnTo>
                  <a:lnTo>
                    <a:pt x="1464" y="2773"/>
                  </a:lnTo>
                  <a:lnTo>
                    <a:pt x="1525" y="2776"/>
                  </a:lnTo>
                  <a:lnTo>
                    <a:pt x="1587" y="2773"/>
                  </a:lnTo>
                  <a:lnTo>
                    <a:pt x="1647" y="2763"/>
                  </a:lnTo>
                  <a:lnTo>
                    <a:pt x="1704" y="2747"/>
                  </a:lnTo>
                  <a:lnTo>
                    <a:pt x="1759" y="2726"/>
                  </a:lnTo>
                  <a:lnTo>
                    <a:pt x="1811" y="2699"/>
                  </a:lnTo>
                  <a:lnTo>
                    <a:pt x="1859" y="2667"/>
                  </a:lnTo>
                  <a:lnTo>
                    <a:pt x="1904" y="2630"/>
                  </a:lnTo>
                  <a:lnTo>
                    <a:pt x="1945" y="2590"/>
                  </a:lnTo>
                  <a:lnTo>
                    <a:pt x="1982" y="2545"/>
                  </a:lnTo>
                  <a:lnTo>
                    <a:pt x="2014" y="2497"/>
                  </a:lnTo>
                  <a:lnTo>
                    <a:pt x="2042" y="2444"/>
                  </a:lnTo>
                  <a:lnTo>
                    <a:pt x="2063" y="2390"/>
                  </a:lnTo>
                  <a:lnTo>
                    <a:pt x="2078" y="2332"/>
                  </a:lnTo>
                  <a:lnTo>
                    <a:pt x="2089" y="2273"/>
                  </a:lnTo>
                  <a:lnTo>
                    <a:pt x="2092" y="2211"/>
                  </a:lnTo>
                  <a:lnTo>
                    <a:pt x="2089" y="2149"/>
                  </a:lnTo>
                  <a:lnTo>
                    <a:pt x="2078" y="2090"/>
                  </a:lnTo>
                  <a:lnTo>
                    <a:pt x="2063" y="2032"/>
                  </a:lnTo>
                  <a:lnTo>
                    <a:pt x="2042" y="1978"/>
                  </a:lnTo>
                  <a:lnTo>
                    <a:pt x="2014" y="1926"/>
                  </a:lnTo>
                  <a:lnTo>
                    <a:pt x="1982" y="1878"/>
                  </a:lnTo>
                  <a:lnTo>
                    <a:pt x="1945" y="1833"/>
                  </a:lnTo>
                  <a:lnTo>
                    <a:pt x="1904" y="1792"/>
                  </a:lnTo>
                  <a:lnTo>
                    <a:pt x="1859" y="1755"/>
                  </a:lnTo>
                  <a:lnTo>
                    <a:pt x="1811" y="1723"/>
                  </a:lnTo>
                  <a:lnTo>
                    <a:pt x="1759" y="1696"/>
                  </a:lnTo>
                  <a:lnTo>
                    <a:pt x="1704" y="1675"/>
                  </a:lnTo>
                  <a:lnTo>
                    <a:pt x="1647" y="1659"/>
                  </a:lnTo>
                  <a:lnTo>
                    <a:pt x="1587" y="1649"/>
                  </a:lnTo>
                  <a:lnTo>
                    <a:pt x="1525" y="1646"/>
                  </a:lnTo>
                  <a:close/>
                  <a:moveTo>
                    <a:pt x="1729" y="484"/>
                  </a:moveTo>
                  <a:lnTo>
                    <a:pt x="1729" y="1150"/>
                  </a:lnTo>
                  <a:lnTo>
                    <a:pt x="2398" y="1150"/>
                  </a:lnTo>
                  <a:lnTo>
                    <a:pt x="1729" y="484"/>
                  </a:lnTo>
                  <a:close/>
                  <a:moveTo>
                    <a:pt x="405" y="403"/>
                  </a:moveTo>
                  <a:lnTo>
                    <a:pt x="405" y="3163"/>
                  </a:lnTo>
                  <a:lnTo>
                    <a:pt x="2398" y="3163"/>
                  </a:lnTo>
                  <a:lnTo>
                    <a:pt x="1964" y="2731"/>
                  </a:lnTo>
                  <a:lnTo>
                    <a:pt x="1918" y="2766"/>
                  </a:lnTo>
                  <a:lnTo>
                    <a:pt x="1870" y="2798"/>
                  </a:lnTo>
                  <a:lnTo>
                    <a:pt x="1817" y="2825"/>
                  </a:lnTo>
                  <a:lnTo>
                    <a:pt x="1763" y="2849"/>
                  </a:lnTo>
                  <a:lnTo>
                    <a:pt x="1706" y="2867"/>
                  </a:lnTo>
                  <a:lnTo>
                    <a:pt x="1648" y="2880"/>
                  </a:lnTo>
                  <a:lnTo>
                    <a:pt x="1588" y="2889"/>
                  </a:lnTo>
                  <a:lnTo>
                    <a:pt x="1525" y="2892"/>
                  </a:lnTo>
                  <a:lnTo>
                    <a:pt x="1460" y="2889"/>
                  </a:lnTo>
                  <a:lnTo>
                    <a:pt x="1396" y="2879"/>
                  </a:lnTo>
                  <a:lnTo>
                    <a:pt x="1334" y="2865"/>
                  </a:lnTo>
                  <a:lnTo>
                    <a:pt x="1274" y="2844"/>
                  </a:lnTo>
                  <a:lnTo>
                    <a:pt x="1218" y="2819"/>
                  </a:lnTo>
                  <a:lnTo>
                    <a:pt x="1163" y="2787"/>
                  </a:lnTo>
                  <a:lnTo>
                    <a:pt x="1113" y="2753"/>
                  </a:lnTo>
                  <a:lnTo>
                    <a:pt x="1066" y="2713"/>
                  </a:lnTo>
                  <a:lnTo>
                    <a:pt x="1022" y="2670"/>
                  </a:lnTo>
                  <a:lnTo>
                    <a:pt x="982" y="2622"/>
                  </a:lnTo>
                  <a:lnTo>
                    <a:pt x="947" y="2572"/>
                  </a:lnTo>
                  <a:lnTo>
                    <a:pt x="917" y="2517"/>
                  </a:lnTo>
                  <a:lnTo>
                    <a:pt x="891" y="2461"/>
                  </a:lnTo>
                  <a:lnTo>
                    <a:pt x="871" y="2401"/>
                  </a:lnTo>
                  <a:lnTo>
                    <a:pt x="855" y="2340"/>
                  </a:lnTo>
                  <a:lnTo>
                    <a:pt x="847" y="2276"/>
                  </a:lnTo>
                  <a:lnTo>
                    <a:pt x="844" y="2211"/>
                  </a:lnTo>
                  <a:lnTo>
                    <a:pt x="847" y="2145"/>
                  </a:lnTo>
                  <a:lnTo>
                    <a:pt x="855" y="2082"/>
                  </a:lnTo>
                  <a:lnTo>
                    <a:pt x="871" y="2020"/>
                  </a:lnTo>
                  <a:lnTo>
                    <a:pt x="891" y="1961"/>
                  </a:lnTo>
                  <a:lnTo>
                    <a:pt x="917" y="1904"/>
                  </a:lnTo>
                  <a:lnTo>
                    <a:pt x="947" y="1850"/>
                  </a:lnTo>
                  <a:lnTo>
                    <a:pt x="982" y="1799"/>
                  </a:lnTo>
                  <a:lnTo>
                    <a:pt x="1022" y="1752"/>
                  </a:lnTo>
                  <a:lnTo>
                    <a:pt x="1066" y="1709"/>
                  </a:lnTo>
                  <a:lnTo>
                    <a:pt x="1113" y="1670"/>
                  </a:lnTo>
                  <a:lnTo>
                    <a:pt x="1163" y="1635"/>
                  </a:lnTo>
                  <a:lnTo>
                    <a:pt x="1218" y="1604"/>
                  </a:lnTo>
                  <a:lnTo>
                    <a:pt x="1274" y="1579"/>
                  </a:lnTo>
                  <a:lnTo>
                    <a:pt x="1334" y="1558"/>
                  </a:lnTo>
                  <a:lnTo>
                    <a:pt x="1396" y="1543"/>
                  </a:lnTo>
                  <a:lnTo>
                    <a:pt x="1460" y="1534"/>
                  </a:lnTo>
                  <a:lnTo>
                    <a:pt x="1525" y="1531"/>
                  </a:lnTo>
                  <a:lnTo>
                    <a:pt x="1591" y="1534"/>
                  </a:lnTo>
                  <a:lnTo>
                    <a:pt x="1655" y="1543"/>
                  </a:lnTo>
                  <a:lnTo>
                    <a:pt x="1717" y="1558"/>
                  </a:lnTo>
                  <a:lnTo>
                    <a:pt x="1775" y="1579"/>
                  </a:lnTo>
                  <a:lnTo>
                    <a:pt x="1833" y="1604"/>
                  </a:lnTo>
                  <a:lnTo>
                    <a:pt x="1887" y="1635"/>
                  </a:lnTo>
                  <a:lnTo>
                    <a:pt x="1938" y="1670"/>
                  </a:lnTo>
                  <a:lnTo>
                    <a:pt x="1985" y="1709"/>
                  </a:lnTo>
                  <a:lnTo>
                    <a:pt x="2028" y="1752"/>
                  </a:lnTo>
                  <a:lnTo>
                    <a:pt x="2068" y="1799"/>
                  </a:lnTo>
                  <a:lnTo>
                    <a:pt x="2104" y="1850"/>
                  </a:lnTo>
                  <a:lnTo>
                    <a:pt x="2134" y="1904"/>
                  </a:lnTo>
                  <a:lnTo>
                    <a:pt x="2159" y="1961"/>
                  </a:lnTo>
                  <a:lnTo>
                    <a:pt x="2180" y="2020"/>
                  </a:lnTo>
                  <a:lnTo>
                    <a:pt x="2195" y="2082"/>
                  </a:lnTo>
                  <a:lnTo>
                    <a:pt x="2204" y="2145"/>
                  </a:lnTo>
                  <a:lnTo>
                    <a:pt x="2207" y="2211"/>
                  </a:lnTo>
                  <a:lnTo>
                    <a:pt x="2204" y="2273"/>
                  </a:lnTo>
                  <a:lnTo>
                    <a:pt x="2196" y="2333"/>
                  </a:lnTo>
                  <a:lnTo>
                    <a:pt x="2182" y="2392"/>
                  </a:lnTo>
                  <a:lnTo>
                    <a:pt x="2164" y="2448"/>
                  </a:lnTo>
                  <a:lnTo>
                    <a:pt x="2141" y="2503"/>
                  </a:lnTo>
                  <a:lnTo>
                    <a:pt x="2114" y="2554"/>
                  </a:lnTo>
                  <a:lnTo>
                    <a:pt x="2082" y="2603"/>
                  </a:lnTo>
                  <a:lnTo>
                    <a:pt x="2046" y="2649"/>
                  </a:lnTo>
                  <a:lnTo>
                    <a:pt x="2479" y="3081"/>
                  </a:lnTo>
                  <a:lnTo>
                    <a:pt x="2479" y="1265"/>
                  </a:lnTo>
                  <a:lnTo>
                    <a:pt x="1614" y="1265"/>
                  </a:lnTo>
                  <a:lnTo>
                    <a:pt x="1614" y="403"/>
                  </a:lnTo>
                  <a:lnTo>
                    <a:pt x="405" y="403"/>
                  </a:lnTo>
                  <a:close/>
                  <a:moveTo>
                    <a:pt x="116" y="115"/>
                  </a:moveTo>
                  <a:lnTo>
                    <a:pt x="116" y="2875"/>
                  </a:lnTo>
                  <a:lnTo>
                    <a:pt x="288" y="2875"/>
                  </a:lnTo>
                  <a:lnTo>
                    <a:pt x="288" y="288"/>
                  </a:lnTo>
                  <a:lnTo>
                    <a:pt x="1696" y="288"/>
                  </a:lnTo>
                  <a:lnTo>
                    <a:pt x="2191" y="781"/>
                  </a:lnTo>
                  <a:lnTo>
                    <a:pt x="2191" y="115"/>
                  </a:lnTo>
                  <a:lnTo>
                    <a:pt x="116" y="115"/>
                  </a:lnTo>
                  <a:close/>
                  <a:moveTo>
                    <a:pt x="0" y="0"/>
                  </a:moveTo>
                  <a:lnTo>
                    <a:pt x="2306" y="0"/>
                  </a:lnTo>
                  <a:lnTo>
                    <a:pt x="2306" y="896"/>
                  </a:lnTo>
                  <a:lnTo>
                    <a:pt x="2594" y="1183"/>
                  </a:lnTo>
                  <a:lnTo>
                    <a:pt x="2594" y="3196"/>
                  </a:lnTo>
                  <a:lnTo>
                    <a:pt x="2750" y="3352"/>
                  </a:lnTo>
                  <a:lnTo>
                    <a:pt x="2760" y="3364"/>
                  </a:lnTo>
                  <a:lnTo>
                    <a:pt x="2765" y="3378"/>
                  </a:lnTo>
                  <a:lnTo>
                    <a:pt x="2767" y="3393"/>
                  </a:lnTo>
                  <a:lnTo>
                    <a:pt x="2765" y="3407"/>
                  </a:lnTo>
                  <a:lnTo>
                    <a:pt x="2760" y="3421"/>
                  </a:lnTo>
                  <a:lnTo>
                    <a:pt x="2750" y="3433"/>
                  </a:lnTo>
                  <a:lnTo>
                    <a:pt x="2738" y="3443"/>
                  </a:lnTo>
                  <a:lnTo>
                    <a:pt x="2724" y="3448"/>
                  </a:lnTo>
                  <a:lnTo>
                    <a:pt x="2710" y="3450"/>
                  </a:lnTo>
                  <a:lnTo>
                    <a:pt x="2695" y="3448"/>
                  </a:lnTo>
                  <a:lnTo>
                    <a:pt x="2681" y="3443"/>
                  </a:lnTo>
                  <a:lnTo>
                    <a:pt x="2670" y="3433"/>
                  </a:lnTo>
                  <a:lnTo>
                    <a:pt x="2512" y="3278"/>
                  </a:lnTo>
                  <a:lnTo>
                    <a:pt x="288" y="3278"/>
                  </a:lnTo>
                  <a:lnTo>
                    <a:pt x="288" y="2990"/>
                  </a:lnTo>
                  <a:lnTo>
                    <a:pt x="0" y="299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666"/>
            <p:cNvSpPr>
              <a:spLocks/>
            </p:cNvSpPr>
            <p:nvPr/>
          </p:nvSpPr>
          <p:spPr bwMode="auto">
            <a:xfrm>
              <a:off x="11245850" y="6092825"/>
              <a:ext cx="73025" cy="17463"/>
            </a:xfrm>
            <a:custGeom>
              <a:avLst/>
              <a:gdLst>
                <a:gd name="T0" fmla="*/ 58 w 461"/>
                <a:gd name="T1" fmla="*/ 0 h 115"/>
                <a:gd name="T2" fmla="*/ 403 w 461"/>
                <a:gd name="T3" fmla="*/ 0 h 115"/>
                <a:gd name="T4" fmla="*/ 421 w 461"/>
                <a:gd name="T5" fmla="*/ 3 h 115"/>
                <a:gd name="T6" fmla="*/ 437 w 461"/>
                <a:gd name="T7" fmla="*/ 12 h 115"/>
                <a:gd name="T8" fmla="*/ 450 w 461"/>
                <a:gd name="T9" fmla="*/ 24 h 115"/>
                <a:gd name="T10" fmla="*/ 458 w 461"/>
                <a:gd name="T11" fmla="*/ 40 h 115"/>
                <a:gd name="T12" fmla="*/ 461 w 461"/>
                <a:gd name="T13" fmla="*/ 58 h 115"/>
                <a:gd name="T14" fmla="*/ 458 w 461"/>
                <a:gd name="T15" fmla="*/ 75 h 115"/>
                <a:gd name="T16" fmla="*/ 450 w 461"/>
                <a:gd name="T17" fmla="*/ 91 h 115"/>
                <a:gd name="T18" fmla="*/ 437 w 461"/>
                <a:gd name="T19" fmla="*/ 104 h 115"/>
                <a:gd name="T20" fmla="*/ 421 w 461"/>
                <a:gd name="T21" fmla="*/ 112 h 115"/>
                <a:gd name="T22" fmla="*/ 403 w 461"/>
                <a:gd name="T23" fmla="*/ 115 h 115"/>
                <a:gd name="T24" fmla="*/ 58 w 461"/>
                <a:gd name="T25" fmla="*/ 115 h 115"/>
                <a:gd name="T26" fmla="*/ 39 w 461"/>
                <a:gd name="T27" fmla="*/ 112 h 115"/>
                <a:gd name="T28" fmla="*/ 23 w 461"/>
                <a:gd name="T29" fmla="*/ 104 h 115"/>
                <a:gd name="T30" fmla="*/ 10 w 461"/>
                <a:gd name="T31" fmla="*/ 91 h 115"/>
                <a:gd name="T32" fmla="*/ 2 w 461"/>
                <a:gd name="T33" fmla="*/ 75 h 115"/>
                <a:gd name="T34" fmla="*/ 0 w 461"/>
                <a:gd name="T35" fmla="*/ 58 h 115"/>
                <a:gd name="T36" fmla="*/ 2 w 461"/>
                <a:gd name="T37" fmla="*/ 40 h 115"/>
                <a:gd name="T38" fmla="*/ 10 w 461"/>
                <a:gd name="T39" fmla="*/ 24 h 115"/>
                <a:gd name="T40" fmla="*/ 23 w 461"/>
                <a:gd name="T41" fmla="*/ 12 h 115"/>
                <a:gd name="T42" fmla="*/ 39 w 461"/>
                <a:gd name="T43" fmla="*/ 3 h 115"/>
                <a:gd name="T44" fmla="*/ 58 w 461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1" h="115">
                  <a:moveTo>
                    <a:pt x="58" y="0"/>
                  </a:moveTo>
                  <a:lnTo>
                    <a:pt x="403" y="0"/>
                  </a:lnTo>
                  <a:lnTo>
                    <a:pt x="421" y="3"/>
                  </a:lnTo>
                  <a:lnTo>
                    <a:pt x="437" y="12"/>
                  </a:lnTo>
                  <a:lnTo>
                    <a:pt x="450" y="24"/>
                  </a:lnTo>
                  <a:lnTo>
                    <a:pt x="458" y="40"/>
                  </a:lnTo>
                  <a:lnTo>
                    <a:pt x="461" y="58"/>
                  </a:lnTo>
                  <a:lnTo>
                    <a:pt x="458" y="75"/>
                  </a:lnTo>
                  <a:lnTo>
                    <a:pt x="450" y="91"/>
                  </a:lnTo>
                  <a:lnTo>
                    <a:pt x="437" y="104"/>
                  </a:lnTo>
                  <a:lnTo>
                    <a:pt x="421" y="112"/>
                  </a:lnTo>
                  <a:lnTo>
                    <a:pt x="403" y="115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0" y="91"/>
                  </a:lnTo>
                  <a:lnTo>
                    <a:pt x="2" y="75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667"/>
            <p:cNvSpPr>
              <a:spLocks/>
            </p:cNvSpPr>
            <p:nvPr/>
          </p:nvSpPr>
          <p:spPr bwMode="auto">
            <a:xfrm>
              <a:off x="11245850" y="6146800"/>
              <a:ext cx="128587" cy="19050"/>
            </a:xfrm>
            <a:custGeom>
              <a:avLst/>
              <a:gdLst>
                <a:gd name="T0" fmla="*/ 58 w 807"/>
                <a:gd name="T1" fmla="*/ 0 h 115"/>
                <a:gd name="T2" fmla="*/ 749 w 807"/>
                <a:gd name="T3" fmla="*/ 0 h 115"/>
                <a:gd name="T4" fmla="*/ 767 w 807"/>
                <a:gd name="T5" fmla="*/ 3 h 115"/>
                <a:gd name="T6" fmla="*/ 783 w 807"/>
                <a:gd name="T7" fmla="*/ 12 h 115"/>
                <a:gd name="T8" fmla="*/ 795 w 807"/>
                <a:gd name="T9" fmla="*/ 24 h 115"/>
                <a:gd name="T10" fmla="*/ 804 w 807"/>
                <a:gd name="T11" fmla="*/ 40 h 115"/>
                <a:gd name="T12" fmla="*/ 807 w 807"/>
                <a:gd name="T13" fmla="*/ 58 h 115"/>
                <a:gd name="T14" fmla="*/ 804 w 807"/>
                <a:gd name="T15" fmla="*/ 75 h 115"/>
                <a:gd name="T16" fmla="*/ 795 w 807"/>
                <a:gd name="T17" fmla="*/ 92 h 115"/>
                <a:gd name="T18" fmla="*/ 783 w 807"/>
                <a:gd name="T19" fmla="*/ 104 h 115"/>
                <a:gd name="T20" fmla="*/ 767 w 807"/>
                <a:gd name="T21" fmla="*/ 112 h 115"/>
                <a:gd name="T22" fmla="*/ 749 w 807"/>
                <a:gd name="T23" fmla="*/ 115 h 115"/>
                <a:gd name="T24" fmla="*/ 58 w 807"/>
                <a:gd name="T25" fmla="*/ 115 h 115"/>
                <a:gd name="T26" fmla="*/ 39 w 807"/>
                <a:gd name="T27" fmla="*/ 112 h 115"/>
                <a:gd name="T28" fmla="*/ 23 w 807"/>
                <a:gd name="T29" fmla="*/ 104 h 115"/>
                <a:gd name="T30" fmla="*/ 10 w 807"/>
                <a:gd name="T31" fmla="*/ 92 h 115"/>
                <a:gd name="T32" fmla="*/ 2 w 807"/>
                <a:gd name="T33" fmla="*/ 75 h 115"/>
                <a:gd name="T34" fmla="*/ 0 w 807"/>
                <a:gd name="T35" fmla="*/ 58 h 115"/>
                <a:gd name="T36" fmla="*/ 2 w 807"/>
                <a:gd name="T37" fmla="*/ 40 h 115"/>
                <a:gd name="T38" fmla="*/ 10 w 807"/>
                <a:gd name="T39" fmla="*/ 24 h 115"/>
                <a:gd name="T40" fmla="*/ 23 w 807"/>
                <a:gd name="T41" fmla="*/ 12 h 115"/>
                <a:gd name="T42" fmla="*/ 39 w 807"/>
                <a:gd name="T43" fmla="*/ 3 h 115"/>
                <a:gd name="T44" fmla="*/ 58 w 807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07" h="115">
                  <a:moveTo>
                    <a:pt x="58" y="0"/>
                  </a:moveTo>
                  <a:lnTo>
                    <a:pt x="749" y="0"/>
                  </a:lnTo>
                  <a:lnTo>
                    <a:pt x="767" y="3"/>
                  </a:lnTo>
                  <a:lnTo>
                    <a:pt x="783" y="12"/>
                  </a:lnTo>
                  <a:lnTo>
                    <a:pt x="795" y="24"/>
                  </a:lnTo>
                  <a:lnTo>
                    <a:pt x="804" y="40"/>
                  </a:lnTo>
                  <a:lnTo>
                    <a:pt x="807" y="58"/>
                  </a:lnTo>
                  <a:lnTo>
                    <a:pt x="804" y="75"/>
                  </a:lnTo>
                  <a:lnTo>
                    <a:pt x="795" y="92"/>
                  </a:lnTo>
                  <a:lnTo>
                    <a:pt x="783" y="104"/>
                  </a:lnTo>
                  <a:lnTo>
                    <a:pt x="767" y="112"/>
                  </a:lnTo>
                  <a:lnTo>
                    <a:pt x="749" y="115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5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2" name="Group 1310"/>
          <p:cNvGrpSpPr/>
          <p:nvPr/>
        </p:nvGrpSpPr>
        <p:grpSpPr>
          <a:xfrm>
            <a:off x="9420965" y="6051035"/>
            <a:ext cx="539750" cy="536575"/>
            <a:chOff x="10052050" y="5786438"/>
            <a:chExt cx="539750" cy="536575"/>
          </a:xfrm>
          <a:solidFill>
            <a:srgbClr val="000000"/>
          </a:solidFill>
        </p:grpSpPr>
        <p:sp>
          <p:nvSpPr>
            <p:cNvPr id="413" name="Freeform 672"/>
            <p:cNvSpPr>
              <a:spLocks noEditPoints="1"/>
            </p:cNvSpPr>
            <p:nvPr/>
          </p:nvSpPr>
          <p:spPr bwMode="auto">
            <a:xfrm>
              <a:off x="10052050" y="5786438"/>
              <a:ext cx="539750" cy="536575"/>
            </a:xfrm>
            <a:custGeom>
              <a:avLst/>
              <a:gdLst>
                <a:gd name="T0" fmla="*/ 1371 w 3402"/>
                <a:gd name="T1" fmla="*/ 144 h 3382"/>
                <a:gd name="T2" fmla="*/ 1001 w 3402"/>
                <a:gd name="T3" fmla="*/ 266 h 3382"/>
                <a:gd name="T4" fmla="*/ 678 w 3402"/>
                <a:gd name="T5" fmla="*/ 473 h 3382"/>
                <a:gd name="T6" fmla="*/ 416 w 3402"/>
                <a:gd name="T7" fmla="*/ 749 h 3382"/>
                <a:gd name="T8" fmla="*/ 228 w 3402"/>
                <a:gd name="T9" fmla="*/ 1083 h 3382"/>
                <a:gd name="T10" fmla="*/ 128 w 3402"/>
                <a:gd name="T11" fmla="*/ 1461 h 3382"/>
                <a:gd name="T12" fmla="*/ 128 w 3402"/>
                <a:gd name="T13" fmla="*/ 1864 h 3382"/>
                <a:gd name="T14" fmla="*/ 228 w 3402"/>
                <a:gd name="T15" fmla="*/ 2242 h 3382"/>
                <a:gd name="T16" fmla="*/ 416 w 3402"/>
                <a:gd name="T17" fmla="*/ 2576 h 3382"/>
                <a:gd name="T18" fmla="*/ 678 w 3402"/>
                <a:gd name="T19" fmla="*/ 2852 h 3382"/>
                <a:gd name="T20" fmla="*/ 1001 w 3402"/>
                <a:gd name="T21" fmla="*/ 3058 h 3382"/>
                <a:gd name="T22" fmla="*/ 1371 w 3402"/>
                <a:gd name="T23" fmla="*/ 3181 h 3382"/>
                <a:gd name="T24" fmla="*/ 1775 w 3402"/>
                <a:gd name="T25" fmla="*/ 3206 h 3382"/>
                <a:gd name="T26" fmla="*/ 2164 w 3402"/>
                <a:gd name="T27" fmla="*/ 3131 h 3382"/>
                <a:gd name="T28" fmla="*/ 2513 w 3402"/>
                <a:gd name="T29" fmla="*/ 2965 h 3382"/>
                <a:gd name="T30" fmla="*/ 2806 w 3402"/>
                <a:gd name="T31" fmla="*/ 2721 h 3382"/>
                <a:gd name="T32" fmla="*/ 3033 w 3402"/>
                <a:gd name="T33" fmla="*/ 2415 h 3382"/>
                <a:gd name="T34" fmla="*/ 3178 w 3402"/>
                <a:gd name="T35" fmla="*/ 2058 h 3382"/>
                <a:gd name="T36" fmla="*/ 3230 w 3402"/>
                <a:gd name="T37" fmla="*/ 1662 h 3382"/>
                <a:gd name="T38" fmla="*/ 3178 w 3402"/>
                <a:gd name="T39" fmla="*/ 1267 h 3382"/>
                <a:gd name="T40" fmla="*/ 3033 w 3402"/>
                <a:gd name="T41" fmla="*/ 910 h 3382"/>
                <a:gd name="T42" fmla="*/ 2806 w 3402"/>
                <a:gd name="T43" fmla="*/ 602 h 3382"/>
                <a:gd name="T44" fmla="*/ 2513 w 3402"/>
                <a:gd name="T45" fmla="*/ 360 h 3382"/>
                <a:gd name="T46" fmla="*/ 2164 w 3402"/>
                <a:gd name="T47" fmla="*/ 194 h 3382"/>
                <a:gd name="T48" fmla="*/ 1775 w 3402"/>
                <a:gd name="T49" fmla="*/ 119 h 3382"/>
                <a:gd name="T50" fmla="*/ 1882 w 3402"/>
                <a:gd name="T51" fmla="*/ 13 h 3382"/>
                <a:gd name="T52" fmla="*/ 2276 w 3402"/>
                <a:gd name="T53" fmla="*/ 112 h 3382"/>
                <a:gd name="T54" fmla="*/ 2627 w 3402"/>
                <a:gd name="T55" fmla="*/ 298 h 3382"/>
                <a:gd name="T56" fmla="*/ 2923 w 3402"/>
                <a:gd name="T57" fmla="*/ 559 h 3382"/>
                <a:gd name="T58" fmla="*/ 3148 w 3402"/>
                <a:gd name="T59" fmla="*/ 881 h 3382"/>
                <a:gd name="T60" fmla="*/ 3294 w 3402"/>
                <a:gd name="T61" fmla="*/ 1253 h 3382"/>
                <a:gd name="T62" fmla="*/ 3344 w 3402"/>
                <a:gd name="T63" fmla="*/ 1662 h 3382"/>
                <a:gd name="T64" fmla="*/ 3297 w 3402"/>
                <a:gd name="T65" fmla="*/ 2059 h 3382"/>
                <a:gd name="T66" fmla="*/ 3160 w 3402"/>
                <a:gd name="T67" fmla="*/ 2420 h 3382"/>
                <a:gd name="T68" fmla="*/ 2947 w 3402"/>
                <a:gd name="T69" fmla="*/ 2736 h 3382"/>
                <a:gd name="T70" fmla="*/ 2886 w 3402"/>
                <a:gd name="T71" fmla="*/ 2862 h 3382"/>
                <a:gd name="T72" fmla="*/ 2956 w 3402"/>
                <a:gd name="T73" fmla="*/ 3054 h 3382"/>
                <a:gd name="T74" fmla="*/ 3098 w 3402"/>
                <a:gd name="T75" fmla="*/ 3196 h 3382"/>
                <a:gd name="T76" fmla="*/ 3291 w 3402"/>
                <a:gd name="T77" fmla="*/ 3264 h 3382"/>
                <a:gd name="T78" fmla="*/ 3391 w 3402"/>
                <a:gd name="T79" fmla="*/ 3290 h 3382"/>
                <a:gd name="T80" fmla="*/ 3391 w 3402"/>
                <a:gd name="T81" fmla="*/ 3358 h 3382"/>
                <a:gd name="T82" fmla="*/ 3284 w 3402"/>
                <a:gd name="T83" fmla="*/ 3379 h 3382"/>
                <a:gd name="T84" fmla="*/ 3066 w 3402"/>
                <a:gd name="T85" fmla="*/ 3309 h 3382"/>
                <a:gd name="T86" fmla="*/ 2895 w 3402"/>
                <a:gd name="T87" fmla="*/ 3165 h 3382"/>
                <a:gd name="T88" fmla="*/ 2791 w 3402"/>
                <a:gd name="T89" fmla="*/ 2965 h 3382"/>
                <a:gd name="T90" fmla="*/ 2540 w 3402"/>
                <a:gd name="T91" fmla="*/ 3082 h 3382"/>
                <a:gd name="T92" fmla="*/ 2179 w 3402"/>
                <a:gd name="T93" fmla="*/ 3246 h 3382"/>
                <a:gd name="T94" fmla="*/ 1777 w 3402"/>
                <a:gd name="T95" fmla="*/ 3321 h 3382"/>
                <a:gd name="T96" fmla="*/ 1361 w 3402"/>
                <a:gd name="T97" fmla="*/ 3295 h 3382"/>
                <a:gd name="T98" fmla="*/ 976 w 3402"/>
                <a:gd name="T99" fmla="*/ 3173 h 3382"/>
                <a:gd name="T100" fmla="*/ 638 w 3402"/>
                <a:gd name="T101" fmla="*/ 2967 h 3382"/>
                <a:gd name="T102" fmla="*/ 359 w 3402"/>
                <a:gd name="T103" fmla="*/ 2690 h 3382"/>
                <a:gd name="T104" fmla="*/ 152 w 3402"/>
                <a:gd name="T105" fmla="*/ 2354 h 3382"/>
                <a:gd name="T106" fmla="*/ 29 w 3402"/>
                <a:gd name="T107" fmla="*/ 1971 h 3382"/>
                <a:gd name="T108" fmla="*/ 3 w 3402"/>
                <a:gd name="T109" fmla="*/ 1558 h 3382"/>
                <a:gd name="T110" fmla="*/ 79 w 3402"/>
                <a:gd name="T111" fmla="*/ 1157 h 3382"/>
                <a:gd name="T112" fmla="*/ 245 w 3402"/>
                <a:gd name="T113" fmla="*/ 796 h 3382"/>
                <a:gd name="T114" fmla="*/ 490 w 3402"/>
                <a:gd name="T115" fmla="*/ 488 h 3382"/>
                <a:gd name="T116" fmla="*/ 801 w 3402"/>
                <a:gd name="T117" fmla="*/ 244 h 3382"/>
                <a:gd name="T118" fmla="*/ 1164 w 3402"/>
                <a:gd name="T119" fmla="*/ 79 h 3382"/>
                <a:gd name="T120" fmla="*/ 1566 w 3402"/>
                <a:gd name="T121" fmla="*/ 4 h 3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02" h="3382">
                  <a:moveTo>
                    <a:pt x="1672" y="115"/>
                  </a:moveTo>
                  <a:lnTo>
                    <a:pt x="1570" y="119"/>
                  </a:lnTo>
                  <a:lnTo>
                    <a:pt x="1470" y="128"/>
                  </a:lnTo>
                  <a:lnTo>
                    <a:pt x="1371" y="144"/>
                  </a:lnTo>
                  <a:lnTo>
                    <a:pt x="1275" y="166"/>
                  </a:lnTo>
                  <a:lnTo>
                    <a:pt x="1181" y="194"/>
                  </a:lnTo>
                  <a:lnTo>
                    <a:pt x="1089" y="228"/>
                  </a:lnTo>
                  <a:lnTo>
                    <a:pt x="1001" y="266"/>
                  </a:lnTo>
                  <a:lnTo>
                    <a:pt x="915" y="311"/>
                  </a:lnTo>
                  <a:lnTo>
                    <a:pt x="832" y="360"/>
                  </a:lnTo>
                  <a:lnTo>
                    <a:pt x="754" y="414"/>
                  </a:lnTo>
                  <a:lnTo>
                    <a:pt x="678" y="473"/>
                  </a:lnTo>
                  <a:lnTo>
                    <a:pt x="606" y="535"/>
                  </a:lnTo>
                  <a:lnTo>
                    <a:pt x="538" y="602"/>
                  </a:lnTo>
                  <a:lnTo>
                    <a:pt x="475" y="674"/>
                  </a:lnTo>
                  <a:lnTo>
                    <a:pt x="416" y="749"/>
                  </a:lnTo>
                  <a:lnTo>
                    <a:pt x="362" y="828"/>
                  </a:lnTo>
                  <a:lnTo>
                    <a:pt x="313" y="910"/>
                  </a:lnTo>
                  <a:lnTo>
                    <a:pt x="268" y="995"/>
                  </a:lnTo>
                  <a:lnTo>
                    <a:pt x="228" y="1083"/>
                  </a:lnTo>
                  <a:lnTo>
                    <a:pt x="195" y="1174"/>
                  </a:lnTo>
                  <a:lnTo>
                    <a:pt x="167" y="1267"/>
                  </a:lnTo>
                  <a:lnTo>
                    <a:pt x="145" y="1363"/>
                  </a:lnTo>
                  <a:lnTo>
                    <a:pt x="128" y="1461"/>
                  </a:lnTo>
                  <a:lnTo>
                    <a:pt x="119" y="1561"/>
                  </a:lnTo>
                  <a:lnTo>
                    <a:pt x="116" y="1662"/>
                  </a:lnTo>
                  <a:lnTo>
                    <a:pt x="119" y="1764"/>
                  </a:lnTo>
                  <a:lnTo>
                    <a:pt x="128" y="1864"/>
                  </a:lnTo>
                  <a:lnTo>
                    <a:pt x="145" y="1962"/>
                  </a:lnTo>
                  <a:lnTo>
                    <a:pt x="167" y="2058"/>
                  </a:lnTo>
                  <a:lnTo>
                    <a:pt x="195" y="2151"/>
                  </a:lnTo>
                  <a:lnTo>
                    <a:pt x="228" y="2242"/>
                  </a:lnTo>
                  <a:lnTo>
                    <a:pt x="268" y="2330"/>
                  </a:lnTo>
                  <a:lnTo>
                    <a:pt x="313" y="2415"/>
                  </a:lnTo>
                  <a:lnTo>
                    <a:pt x="362" y="2497"/>
                  </a:lnTo>
                  <a:lnTo>
                    <a:pt x="416" y="2576"/>
                  </a:lnTo>
                  <a:lnTo>
                    <a:pt x="475" y="2650"/>
                  </a:lnTo>
                  <a:lnTo>
                    <a:pt x="538" y="2721"/>
                  </a:lnTo>
                  <a:lnTo>
                    <a:pt x="606" y="2789"/>
                  </a:lnTo>
                  <a:lnTo>
                    <a:pt x="678" y="2852"/>
                  </a:lnTo>
                  <a:lnTo>
                    <a:pt x="754" y="2911"/>
                  </a:lnTo>
                  <a:lnTo>
                    <a:pt x="832" y="2965"/>
                  </a:lnTo>
                  <a:lnTo>
                    <a:pt x="915" y="3014"/>
                  </a:lnTo>
                  <a:lnTo>
                    <a:pt x="1001" y="3058"/>
                  </a:lnTo>
                  <a:lnTo>
                    <a:pt x="1089" y="3097"/>
                  </a:lnTo>
                  <a:lnTo>
                    <a:pt x="1181" y="3131"/>
                  </a:lnTo>
                  <a:lnTo>
                    <a:pt x="1275" y="3158"/>
                  </a:lnTo>
                  <a:lnTo>
                    <a:pt x="1371" y="3181"/>
                  </a:lnTo>
                  <a:lnTo>
                    <a:pt x="1470" y="3197"/>
                  </a:lnTo>
                  <a:lnTo>
                    <a:pt x="1570" y="3206"/>
                  </a:lnTo>
                  <a:lnTo>
                    <a:pt x="1672" y="3209"/>
                  </a:lnTo>
                  <a:lnTo>
                    <a:pt x="1775" y="3206"/>
                  </a:lnTo>
                  <a:lnTo>
                    <a:pt x="1875" y="3197"/>
                  </a:lnTo>
                  <a:lnTo>
                    <a:pt x="1973" y="3181"/>
                  </a:lnTo>
                  <a:lnTo>
                    <a:pt x="2070" y="3158"/>
                  </a:lnTo>
                  <a:lnTo>
                    <a:pt x="2164" y="3131"/>
                  </a:lnTo>
                  <a:lnTo>
                    <a:pt x="2256" y="3097"/>
                  </a:lnTo>
                  <a:lnTo>
                    <a:pt x="2344" y="3058"/>
                  </a:lnTo>
                  <a:lnTo>
                    <a:pt x="2430" y="3014"/>
                  </a:lnTo>
                  <a:lnTo>
                    <a:pt x="2513" y="2965"/>
                  </a:lnTo>
                  <a:lnTo>
                    <a:pt x="2592" y="2911"/>
                  </a:lnTo>
                  <a:lnTo>
                    <a:pt x="2667" y="2852"/>
                  </a:lnTo>
                  <a:lnTo>
                    <a:pt x="2738" y="2789"/>
                  </a:lnTo>
                  <a:lnTo>
                    <a:pt x="2806" y="2721"/>
                  </a:lnTo>
                  <a:lnTo>
                    <a:pt x="2870" y="2650"/>
                  </a:lnTo>
                  <a:lnTo>
                    <a:pt x="2929" y="2576"/>
                  </a:lnTo>
                  <a:lnTo>
                    <a:pt x="2984" y="2497"/>
                  </a:lnTo>
                  <a:lnTo>
                    <a:pt x="3033" y="2415"/>
                  </a:lnTo>
                  <a:lnTo>
                    <a:pt x="3077" y="2330"/>
                  </a:lnTo>
                  <a:lnTo>
                    <a:pt x="3116" y="2242"/>
                  </a:lnTo>
                  <a:lnTo>
                    <a:pt x="3151" y="2151"/>
                  </a:lnTo>
                  <a:lnTo>
                    <a:pt x="3178" y="2058"/>
                  </a:lnTo>
                  <a:lnTo>
                    <a:pt x="3201" y="1962"/>
                  </a:lnTo>
                  <a:lnTo>
                    <a:pt x="3217" y="1864"/>
                  </a:lnTo>
                  <a:lnTo>
                    <a:pt x="3227" y="1764"/>
                  </a:lnTo>
                  <a:lnTo>
                    <a:pt x="3230" y="1662"/>
                  </a:lnTo>
                  <a:lnTo>
                    <a:pt x="3227" y="1561"/>
                  </a:lnTo>
                  <a:lnTo>
                    <a:pt x="3217" y="1461"/>
                  </a:lnTo>
                  <a:lnTo>
                    <a:pt x="3201" y="1363"/>
                  </a:lnTo>
                  <a:lnTo>
                    <a:pt x="3178" y="1267"/>
                  </a:lnTo>
                  <a:lnTo>
                    <a:pt x="3151" y="1174"/>
                  </a:lnTo>
                  <a:lnTo>
                    <a:pt x="3116" y="1083"/>
                  </a:lnTo>
                  <a:lnTo>
                    <a:pt x="3077" y="995"/>
                  </a:lnTo>
                  <a:lnTo>
                    <a:pt x="3033" y="910"/>
                  </a:lnTo>
                  <a:lnTo>
                    <a:pt x="2984" y="828"/>
                  </a:lnTo>
                  <a:lnTo>
                    <a:pt x="2929" y="749"/>
                  </a:lnTo>
                  <a:lnTo>
                    <a:pt x="2870" y="674"/>
                  </a:lnTo>
                  <a:lnTo>
                    <a:pt x="2806" y="602"/>
                  </a:lnTo>
                  <a:lnTo>
                    <a:pt x="2738" y="535"/>
                  </a:lnTo>
                  <a:lnTo>
                    <a:pt x="2667" y="473"/>
                  </a:lnTo>
                  <a:lnTo>
                    <a:pt x="2592" y="414"/>
                  </a:lnTo>
                  <a:lnTo>
                    <a:pt x="2513" y="360"/>
                  </a:lnTo>
                  <a:lnTo>
                    <a:pt x="2430" y="311"/>
                  </a:lnTo>
                  <a:lnTo>
                    <a:pt x="2344" y="266"/>
                  </a:lnTo>
                  <a:lnTo>
                    <a:pt x="2256" y="228"/>
                  </a:lnTo>
                  <a:lnTo>
                    <a:pt x="2164" y="194"/>
                  </a:lnTo>
                  <a:lnTo>
                    <a:pt x="2070" y="166"/>
                  </a:lnTo>
                  <a:lnTo>
                    <a:pt x="1973" y="144"/>
                  </a:lnTo>
                  <a:lnTo>
                    <a:pt x="1875" y="128"/>
                  </a:lnTo>
                  <a:lnTo>
                    <a:pt x="1775" y="119"/>
                  </a:lnTo>
                  <a:lnTo>
                    <a:pt x="1672" y="115"/>
                  </a:lnTo>
                  <a:close/>
                  <a:moveTo>
                    <a:pt x="1672" y="0"/>
                  </a:moveTo>
                  <a:lnTo>
                    <a:pt x="1778" y="4"/>
                  </a:lnTo>
                  <a:lnTo>
                    <a:pt x="1882" y="13"/>
                  </a:lnTo>
                  <a:lnTo>
                    <a:pt x="1984" y="29"/>
                  </a:lnTo>
                  <a:lnTo>
                    <a:pt x="2083" y="51"/>
                  </a:lnTo>
                  <a:lnTo>
                    <a:pt x="2181" y="79"/>
                  </a:lnTo>
                  <a:lnTo>
                    <a:pt x="2276" y="112"/>
                  </a:lnTo>
                  <a:lnTo>
                    <a:pt x="2368" y="151"/>
                  </a:lnTo>
                  <a:lnTo>
                    <a:pt x="2458" y="195"/>
                  </a:lnTo>
                  <a:lnTo>
                    <a:pt x="2545" y="244"/>
                  </a:lnTo>
                  <a:lnTo>
                    <a:pt x="2627" y="298"/>
                  </a:lnTo>
                  <a:lnTo>
                    <a:pt x="2706" y="357"/>
                  </a:lnTo>
                  <a:lnTo>
                    <a:pt x="2782" y="421"/>
                  </a:lnTo>
                  <a:lnTo>
                    <a:pt x="2854" y="488"/>
                  </a:lnTo>
                  <a:lnTo>
                    <a:pt x="2923" y="559"/>
                  </a:lnTo>
                  <a:lnTo>
                    <a:pt x="2986" y="634"/>
                  </a:lnTo>
                  <a:lnTo>
                    <a:pt x="3045" y="713"/>
                  </a:lnTo>
                  <a:lnTo>
                    <a:pt x="3099" y="796"/>
                  </a:lnTo>
                  <a:lnTo>
                    <a:pt x="3148" y="881"/>
                  </a:lnTo>
                  <a:lnTo>
                    <a:pt x="3193" y="970"/>
                  </a:lnTo>
                  <a:lnTo>
                    <a:pt x="3232" y="1062"/>
                  </a:lnTo>
                  <a:lnTo>
                    <a:pt x="3266" y="1157"/>
                  </a:lnTo>
                  <a:lnTo>
                    <a:pt x="3294" y="1253"/>
                  </a:lnTo>
                  <a:lnTo>
                    <a:pt x="3315" y="1352"/>
                  </a:lnTo>
                  <a:lnTo>
                    <a:pt x="3332" y="1454"/>
                  </a:lnTo>
                  <a:lnTo>
                    <a:pt x="3341" y="1558"/>
                  </a:lnTo>
                  <a:lnTo>
                    <a:pt x="3344" y="1662"/>
                  </a:lnTo>
                  <a:lnTo>
                    <a:pt x="3342" y="1764"/>
                  </a:lnTo>
                  <a:lnTo>
                    <a:pt x="3333" y="1864"/>
                  </a:lnTo>
                  <a:lnTo>
                    <a:pt x="3318" y="1962"/>
                  </a:lnTo>
                  <a:lnTo>
                    <a:pt x="3297" y="2059"/>
                  </a:lnTo>
                  <a:lnTo>
                    <a:pt x="3271" y="2152"/>
                  </a:lnTo>
                  <a:lnTo>
                    <a:pt x="3239" y="2244"/>
                  </a:lnTo>
                  <a:lnTo>
                    <a:pt x="3202" y="2333"/>
                  </a:lnTo>
                  <a:lnTo>
                    <a:pt x="3160" y="2420"/>
                  </a:lnTo>
                  <a:lnTo>
                    <a:pt x="3114" y="2503"/>
                  </a:lnTo>
                  <a:lnTo>
                    <a:pt x="3063" y="2584"/>
                  </a:lnTo>
                  <a:lnTo>
                    <a:pt x="3007" y="2662"/>
                  </a:lnTo>
                  <a:lnTo>
                    <a:pt x="2947" y="2736"/>
                  </a:lnTo>
                  <a:lnTo>
                    <a:pt x="2883" y="2807"/>
                  </a:lnTo>
                  <a:lnTo>
                    <a:pt x="2883" y="2807"/>
                  </a:lnTo>
                  <a:lnTo>
                    <a:pt x="2884" y="2808"/>
                  </a:lnTo>
                  <a:lnTo>
                    <a:pt x="2886" y="2862"/>
                  </a:lnTo>
                  <a:lnTo>
                    <a:pt x="2896" y="2914"/>
                  </a:lnTo>
                  <a:lnTo>
                    <a:pt x="2911" y="2963"/>
                  </a:lnTo>
                  <a:lnTo>
                    <a:pt x="2930" y="3009"/>
                  </a:lnTo>
                  <a:lnTo>
                    <a:pt x="2956" y="3054"/>
                  </a:lnTo>
                  <a:lnTo>
                    <a:pt x="2985" y="3095"/>
                  </a:lnTo>
                  <a:lnTo>
                    <a:pt x="3019" y="3133"/>
                  </a:lnTo>
                  <a:lnTo>
                    <a:pt x="3056" y="3166"/>
                  </a:lnTo>
                  <a:lnTo>
                    <a:pt x="3098" y="3196"/>
                  </a:lnTo>
                  <a:lnTo>
                    <a:pt x="3142" y="3220"/>
                  </a:lnTo>
                  <a:lnTo>
                    <a:pt x="3189" y="3240"/>
                  </a:lnTo>
                  <a:lnTo>
                    <a:pt x="3239" y="3255"/>
                  </a:lnTo>
                  <a:lnTo>
                    <a:pt x="3291" y="3264"/>
                  </a:lnTo>
                  <a:lnTo>
                    <a:pt x="3344" y="3267"/>
                  </a:lnTo>
                  <a:lnTo>
                    <a:pt x="3364" y="3270"/>
                  </a:lnTo>
                  <a:lnTo>
                    <a:pt x="3379" y="3278"/>
                  </a:lnTo>
                  <a:lnTo>
                    <a:pt x="3391" y="3290"/>
                  </a:lnTo>
                  <a:lnTo>
                    <a:pt x="3400" y="3306"/>
                  </a:lnTo>
                  <a:lnTo>
                    <a:pt x="3402" y="3324"/>
                  </a:lnTo>
                  <a:lnTo>
                    <a:pt x="3400" y="3342"/>
                  </a:lnTo>
                  <a:lnTo>
                    <a:pt x="3391" y="3358"/>
                  </a:lnTo>
                  <a:lnTo>
                    <a:pt x="3379" y="3370"/>
                  </a:lnTo>
                  <a:lnTo>
                    <a:pt x="3364" y="3379"/>
                  </a:lnTo>
                  <a:lnTo>
                    <a:pt x="3344" y="3382"/>
                  </a:lnTo>
                  <a:lnTo>
                    <a:pt x="3284" y="3379"/>
                  </a:lnTo>
                  <a:lnTo>
                    <a:pt x="3227" y="3369"/>
                  </a:lnTo>
                  <a:lnTo>
                    <a:pt x="3171" y="3354"/>
                  </a:lnTo>
                  <a:lnTo>
                    <a:pt x="3116" y="3335"/>
                  </a:lnTo>
                  <a:lnTo>
                    <a:pt x="3066" y="3309"/>
                  </a:lnTo>
                  <a:lnTo>
                    <a:pt x="3018" y="3280"/>
                  </a:lnTo>
                  <a:lnTo>
                    <a:pt x="2973" y="3246"/>
                  </a:lnTo>
                  <a:lnTo>
                    <a:pt x="2931" y="3207"/>
                  </a:lnTo>
                  <a:lnTo>
                    <a:pt x="2895" y="3165"/>
                  </a:lnTo>
                  <a:lnTo>
                    <a:pt x="2862" y="3119"/>
                  </a:lnTo>
                  <a:lnTo>
                    <a:pt x="2833" y="3070"/>
                  </a:lnTo>
                  <a:lnTo>
                    <a:pt x="2809" y="3019"/>
                  </a:lnTo>
                  <a:lnTo>
                    <a:pt x="2791" y="2965"/>
                  </a:lnTo>
                  <a:lnTo>
                    <a:pt x="2778" y="2908"/>
                  </a:lnTo>
                  <a:lnTo>
                    <a:pt x="2702" y="2971"/>
                  </a:lnTo>
                  <a:lnTo>
                    <a:pt x="2623" y="3029"/>
                  </a:lnTo>
                  <a:lnTo>
                    <a:pt x="2540" y="3082"/>
                  </a:lnTo>
                  <a:lnTo>
                    <a:pt x="2454" y="3131"/>
                  </a:lnTo>
                  <a:lnTo>
                    <a:pt x="2365" y="3174"/>
                  </a:lnTo>
                  <a:lnTo>
                    <a:pt x="2273" y="3213"/>
                  </a:lnTo>
                  <a:lnTo>
                    <a:pt x="2179" y="3246"/>
                  </a:lnTo>
                  <a:lnTo>
                    <a:pt x="2081" y="3273"/>
                  </a:lnTo>
                  <a:lnTo>
                    <a:pt x="1982" y="3296"/>
                  </a:lnTo>
                  <a:lnTo>
                    <a:pt x="1881" y="3312"/>
                  </a:lnTo>
                  <a:lnTo>
                    <a:pt x="1777" y="3321"/>
                  </a:lnTo>
                  <a:lnTo>
                    <a:pt x="1672" y="3324"/>
                  </a:lnTo>
                  <a:lnTo>
                    <a:pt x="1566" y="3321"/>
                  </a:lnTo>
                  <a:lnTo>
                    <a:pt x="1462" y="3310"/>
                  </a:lnTo>
                  <a:lnTo>
                    <a:pt x="1361" y="3295"/>
                  </a:lnTo>
                  <a:lnTo>
                    <a:pt x="1261" y="3273"/>
                  </a:lnTo>
                  <a:lnTo>
                    <a:pt x="1164" y="3246"/>
                  </a:lnTo>
                  <a:lnTo>
                    <a:pt x="1068" y="3212"/>
                  </a:lnTo>
                  <a:lnTo>
                    <a:pt x="976" y="3173"/>
                  </a:lnTo>
                  <a:lnTo>
                    <a:pt x="886" y="3129"/>
                  </a:lnTo>
                  <a:lnTo>
                    <a:pt x="801" y="3080"/>
                  </a:lnTo>
                  <a:lnTo>
                    <a:pt x="717" y="3025"/>
                  </a:lnTo>
                  <a:lnTo>
                    <a:pt x="638" y="2967"/>
                  </a:lnTo>
                  <a:lnTo>
                    <a:pt x="562" y="2904"/>
                  </a:lnTo>
                  <a:lnTo>
                    <a:pt x="490" y="2837"/>
                  </a:lnTo>
                  <a:lnTo>
                    <a:pt x="422" y="2765"/>
                  </a:lnTo>
                  <a:lnTo>
                    <a:pt x="359" y="2690"/>
                  </a:lnTo>
                  <a:lnTo>
                    <a:pt x="300" y="2611"/>
                  </a:lnTo>
                  <a:lnTo>
                    <a:pt x="245" y="2529"/>
                  </a:lnTo>
                  <a:lnTo>
                    <a:pt x="196" y="2443"/>
                  </a:lnTo>
                  <a:lnTo>
                    <a:pt x="152" y="2354"/>
                  </a:lnTo>
                  <a:lnTo>
                    <a:pt x="112" y="2262"/>
                  </a:lnTo>
                  <a:lnTo>
                    <a:pt x="79" y="2168"/>
                  </a:lnTo>
                  <a:lnTo>
                    <a:pt x="50" y="2071"/>
                  </a:lnTo>
                  <a:lnTo>
                    <a:pt x="29" y="1971"/>
                  </a:lnTo>
                  <a:lnTo>
                    <a:pt x="13" y="1870"/>
                  </a:lnTo>
                  <a:lnTo>
                    <a:pt x="3" y="1767"/>
                  </a:lnTo>
                  <a:lnTo>
                    <a:pt x="0" y="1662"/>
                  </a:lnTo>
                  <a:lnTo>
                    <a:pt x="3" y="1558"/>
                  </a:lnTo>
                  <a:lnTo>
                    <a:pt x="13" y="1454"/>
                  </a:lnTo>
                  <a:lnTo>
                    <a:pt x="29" y="1352"/>
                  </a:lnTo>
                  <a:lnTo>
                    <a:pt x="50" y="1253"/>
                  </a:lnTo>
                  <a:lnTo>
                    <a:pt x="79" y="1157"/>
                  </a:lnTo>
                  <a:lnTo>
                    <a:pt x="112" y="1062"/>
                  </a:lnTo>
                  <a:lnTo>
                    <a:pt x="152" y="970"/>
                  </a:lnTo>
                  <a:lnTo>
                    <a:pt x="196" y="881"/>
                  </a:lnTo>
                  <a:lnTo>
                    <a:pt x="245" y="796"/>
                  </a:lnTo>
                  <a:lnTo>
                    <a:pt x="300" y="713"/>
                  </a:lnTo>
                  <a:lnTo>
                    <a:pt x="359" y="634"/>
                  </a:lnTo>
                  <a:lnTo>
                    <a:pt x="422" y="559"/>
                  </a:lnTo>
                  <a:lnTo>
                    <a:pt x="490" y="488"/>
                  </a:lnTo>
                  <a:lnTo>
                    <a:pt x="562" y="421"/>
                  </a:lnTo>
                  <a:lnTo>
                    <a:pt x="638" y="357"/>
                  </a:lnTo>
                  <a:lnTo>
                    <a:pt x="717" y="298"/>
                  </a:lnTo>
                  <a:lnTo>
                    <a:pt x="801" y="244"/>
                  </a:lnTo>
                  <a:lnTo>
                    <a:pt x="886" y="195"/>
                  </a:lnTo>
                  <a:lnTo>
                    <a:pt x="976" y="151"/>
                  </a:lnTo>
                  <a:lnTo>
                    <a:pt x="1068" y="112"/>
                  </a:lnTo>
                  <a:lnTo>
                    <a:pt x="1164" y="79"/>
                  </a:lnTo>
                  <a:lnTo>
                    <a:pt x="1261" y="51"/>
                  </a:lnTo>
                  <a:lnTo>
                    <a:pt x="1361" y="29"/>
                  </a:lnTo>
                  <a:lnTo>
                    <a:pt x="1462" y="13"/>
                  </a:lnTo>
                  <a:lnTo>
                    <a:pt x="1566" y="4"/>
                  </a:lnTo>
                  <a:lnTo>
                    <a:pt x="16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673"/>
            <p:cNvSpPr>
              <a:spLocks noEditPoints="1"/>
            </p:cNvSpPr>
            <p:nvPr/>
          </p:nvSpPr>
          <p:spPr bwMode="auto">
            <a:xfrm>
              <a:off x="10088563" y="5822950"/>
              <a:ext cx="457200" cy="454025"/>
            </a:xfrm>
            <a:custGeom>
              <a:avLst/>
              <a:gdLst>
                <a:gd name="T0" fmla="*/ 1255 w 2884"/>
                <a:gd name="T1" fmla="*/ 129 h 2866"/>
                <a:gd name="T2" fmla="*/ 989 w 2884"/>
                <a:gd name="T3" fmla="*/ 195 h 2866"/>
                <a:gd name="T4" fmla="*/ 747 w 2884"/>
                <a:gd name="T5" fmla="*/ 311 h 2866"/>
                <a:gd name="T6" fmla="*/ 537 w 2884"/>
                <a:gd name="T7" fmla="*/ 471 h 2866"/>
                <a:gd name="T8" fmla="*/ 362 w 2884"/>
                <a:gd name="T9" fmla="*/ 669 h 2866"/>
                <a:gd name="T10" fmla="*/ 229 w 2884"/>
                <a:gd name="T11" fmla="*/ 900 h 2866"/>
                <a:gd name="T12" fmla="*/ 145 w 2884"/>
                <a:gd name="T13" fmla="*/ 1156 h 2866"/>
                <a:gd name="T14" fmla="*/ 116 w 2884"/>
                <a:gd name="T15" fmla="*/ 1433 h 2866"/>
                <a:gd name="T16" fmla="*/ 145 w 2884"/>
                <a:gd name="T17" fmla="*/ 1709 h 2866"/>
                <a:gd name="T18" fmla="*/ 229 w 2884"/>
                <a:gd name="T19" fmla="*/ 1967 h 2866"/>
                <a:gd name="T20" fmla="*/ 362 w 2884"/>
                <a:gd name="T21" fmla="*/ 2197 h 2866"/>
                <a:gd name="T22" fmla="*/ 537 w 2884"/>
                <a:gd name="T23" fmla="*/ 2395 h 2866"/>
                <a:gd name="T24" fmla="*/ 747 w 2884"/>
                <a:gd name="T25" fmla="*/ 2556 h 2866"/>
                <a:gd name="T26" fmla="*/ 989 w 2884"/>
                <a:gd name="T27" fmla="*/ 2672 h 2866"/>
                <a:gd name="T28" fmla="*/ 1255 w 2884"/>
                <a:gd name="T29" fmla="*/ 2738 h 2866"/>
                <a:gd name="T30" fmla="*/ 1536 w 2884"/>
                <a:gd name="T31" fmla="*/ 2749 h 2866"/>
                <a:gd name="T32" fmla="*/ 1809 w 2884"/>
                <a:gd name="T33" fmla="*/ 2700 h 2866"/>
                <a:gd name="T34" fmla="*/ 2060 w 2884"/>
                <a:gd name="T35" fmla="*/ 2600 h 2866"/>
                <a:gd name="T36" fmla="*/ 2281 w 2884"/>
                <a:gd name="T37" fmla="*/ 2454 h 2866"/>
                <a:gd name="T38" fmla="*/ 2469 w 2884"/>
                <a:gd name="T39" fmla="*/ 2267 h 2866"/>
                <a:gd name="T40" fmla="*/ 2617 w 2884"/>
                <a:gd name="T41" fmla="*/ 2047 h 2866"/>
                <a:gd name="T42" fmla="*/ 2717 w 2884"/>
                <a:gd name="T43" fmla="*/ 1798 h 2866"/>
                <a:gd name="T44" fmla="*/ 2765 w 2884"/>
                <a:gd name="T45" fmla="*/ 1528 h 2866"/>
                <a:gd name="T46" fmla="*/ 2756 w 2884"/>
                <a:gd name="T47" fmla="*/ 1247 h 2866"/>
                <a:gd name="T48" fmla="*/ 2689 w 2884"/>
                <a:gd name="T49" fmla="*/ 983 h 2866"/>
                <a:gd name="T50" fmla="*/ 2573 w 2884"/>
                <a:gd name="T51" fmla="*/ 744 h 2866"/>
                <a:gd name="T52" fmla="*/ 2411 w 2884"/>
                <a:gd name="T53" fmla="*/ 533 h 2866"/>
                <a:gd name="T54" fmla="*/ 2211 w 2884"/>
                <a:gd name="T55" fmla="*/ 360 h 2866"/>
                <a:gd name="T56" fmla="*/ 1979 w 2884"/>
                <a:gd name="T57" fmla="*/ 228 h 2866"/>
                <a:gd name="T58" fmla="*/ 1721 w 2884"/>
                <a:gd name="T59" fmla="*/ 145 h 2866"/>
                <a:gd name="T60" fmla="*/ 1442 w 2884"/>
                <a:gd name="T61" fmla="*/ 115 h 2866"/>
                <a:gd name="T62" fmla="*/ 1638 w 2884"/>
                <a:gd name="T63" fmla="*/ 14 h 2866"/>
                <a:gd name="T64" fmla="*/ 1915 w 2884"/>
                <a:gd name="T65" fmla="*/ 80 h 2866"/>
                <a:gd name="T66" fmla="*/ 2169 w 2884"/>
                <a:gd name="T67" fmla="*/ 196 h 2866"/>
                <a:gd name="T68" fmla="*/ 2394 w 2884"/>
                <a:gd name="T69" fmla="*/ 358 h 2866"/>
                <a:gd name="T70" fmla="*/ 2583 w 2884"/>
                <a:gd name="T71" fmla="*/ 559 h 2866"/>
                <a:gd name="T72" fmla="*/ 2731 w 2884"/>
                <a:gd name="T73" fmla="*/ 791 h 2866"/>
                <a:gd name="T74" fmla="*/ 2833 w 2884"/>
                <a:gd name="T75" fmla="*/ 1053 h 2866"/>
                <a:gd name="T76" fmla="*/ 2881 w 2884"/>
                <a:gd name="T77" fmla="*/ 1335 h 2866"/>
                <a:gd name="T78" fmla="*/ 2871 w 2884"/>
                <a:gd name="T79" fmla="*/ 1627 h 2866"/>
                <a:gd name="T80" fmla="*/ 2805 w 2884"/>
                <a:gd name="T81" fmla="*/ 1903 h 2866"/>
                <a:gd name="T82" fmla="*/ 2687 w 2884"/>
                <a:gd name="T83" fmla="*/ 2156 h 2866"/>
                <a:gd name="T84" fmla="*/ 2525 w 2884"/>
                <a:gd name="T85" fmla="*/ 2378 h 2866"/>
                <a:gd name="T86" fmla="*/ 2323 w 2884"/>
                <a:gd name="T87" fmla="*/ 2567 h 2866"/>
                <a:gd name="T88" fmla="*/ 2088 w 2884"/>
                <a:gd name="T89" fmla="*/ 2715 h 2866"/>
                <a:gd name="T90" fmla="*/ 1825 w 2884"/>
                <a:gd name="T91" fmla="*/ 2815 h 2866"/>
                <a:gd name="T92" fmla="*/ 1541 w 2884"/>
                <a:gd name="T93" fmla="*/ 2862 h 2866"/>
                <a:gd name="T94" fmla="*/ 1247 w 2884"/>
                <a:gd name="T95" fmla="*/ 2853 h 2866"/>
                <a:gd name="T96" fmla="*/ 969 w 2884"/>
                <a:gd name="T97" fmla="*/ 2787 h 2866"/>
                <a:gd name="T98" fmla="*/ 715 w 2884"/>
                <a:gd name="T99" fmla="*/ 2670 h 2866"/>
                <a:gd name="T100" fmla="*/ 490 w 2884"/>
                <a:gd name="T101" fmla="*/ 2508 h 2866"/>
                <a:gd name="T102" fmla="*/ 301 w 2884"/>
                <a:gd name="T103" fmla="*/ 2308 h 2866"/>
                <a:gd name="T104" fmla="*/ 153 w 2884"/>
                <a:gd name="T105" fmla="*/ 2074 h 2866"/>
                <a:gd name="T106" fmla="*/ 52 w 2884"/>
                <a:gd name="T107" fmla="*/ 1814 h 2866"/>
                <a:gd name="T108" fmla="*/ 3 w 2884"/>
                <a:gd name="T109" fmla="*/ 1531 h 2866"/>
                <a:gd name="T110" fmla="*/ 13 w 2884"/>
                <a:gd name="T111" fmla="*/ 1239 h 2866"/>
                <a:gd name="T112" fmla="*/ 80 w 2884"/>
                <a:gd name="T113" fmla="*/ 963 h 2866"/>
                <a:gd name="T114" fmla="*/ 197 w 2884"/>
                <a:gd name="T115" fmla="*/ 711 h 2866"/>
                <a:gd name="T116" fmla="*/ 360 w 2884"/>
                <a:gd name="T117" fmla="*/ 487 h 2866"/>
                <a:gd name="T118" fmla="*/ 562 w 2884"/>
                <a:gd name="T119" fmla="*/ 299 h 2866"/>
                <a:gd name="T120" fmla="*/ 797 w 2884"/>
                <a:gd name="T121" fmla="*/ 152 h 2866"/>
                <a:gd name="T122" fmla="*/ 1059 w 2884"/>
                <a:gd name="T123" fmla="*/ 52 h 2866"/>
                <a:gd name="T124" fmla="*/ 1344 w 2884"/>
                <a:gd name="T125" fmla="*/ 3 h 2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84" h="2866">
                  <a:moveTo>
                    <a:pt x="1442" y="115"/>
                  </a:moveTo>
                  <a:lnTo>
                    <a:pt x="1348" y="118"/>
                  </a:lnTo>
                  <a:lnTo>
                    <a:pt x="1255" y="129"/>
                  </a:lnTo>
                  <a:lnTo>
                    <a:pt x="1164" y="145"/>
                  </a:lnTo>
                  <a:lnTo>
                    <a:pt x="1075" y="166"/>
                  </a:lnTo>
                  <a:lnTo>
                    <a:pt x="989" y="195"/>
                  </a:lnTo>
                  <a:lnTo>
                    <a:pt x="906" y="228"/>
                  </a:lnTo>
                  <a:lnTo>
                    <a:pt x="826" y="267"/>
                  </a:lnTo>
                  <a:lnTo>
                    <a:pt x="747" y="311"/>
                  </a:lnTo>
                  <a:lnTo>
                    <a:pt x="674" y="360"/>
                  </a:lnTo>
                  <a:lnTo>
                    <a:pt x="603" y="413"/>
                  </a:lnTo>
                  <a:lnTo>
                    <a:pt x="537" y="471"/>
                  </a:lnTo>
                  <a:lnTo>
                    <a:pt x="474" y="533"/>
                  </a:lnTo>
                  <a:lnTo>
                    <a:pt x="416" y="600"/>
                  </a:lnTo>
                  <a:lnTo>
                    <a:pt x="362" y="669"/>
                  </a:lnTo>
                  <a:lnTo>
                    <a:pt x="313" y="744"/>
                  </a:lnTo>
                  <a:lnTo>
                    <a:pt x="268" y="820"/>
                  </a:lnTo>
                  <a:lnTo>
                    <a:pt x="229" y="900"/>
                  </a:lnTo>
                  <a:lnTo>
                    <a:pt x="195" y="983"/>
                  </a:lnTo>
                  <a:lnTo>
                    <a:pt x="167" y="1069"/>
                  </a:lnTo>
                  <a:lnTo>
                    <a:pt x="145" y="1156"/>
                  </a:lnTo>
                  <a:lnTo>
                    <a:pt x="129" y="1247"/>
                  </a:lnTo>
                  <a:lnTo>
                    <a:pt x="119" y="1339"/>
                  </a:lnTo>
                  <a:lnTo>
                    <a:pt x="116" y="1433"/>
                  </a:lnTo>
                  <a:lnTo>
                    <a:pt x="119" y="1528"/>
                  </a:lnTo>
                  <a:lnTo>
                    <a:pt x="129" y="1619"/>
                  </a:lnTo>
                  <a:lnTo>
                    <a:pt x="145" y="1709"/>
                  </a:lnTo>
                  <a:lnTo>
                    <a:pt x="167" y="1798"/>
                  </a:lnTo>
                  <a:lnTo>
                    <a:pt x="195" y="1884"/>
                  </a:lnTo>
                  <a:lnTo>
                    <a:pt x="229" y="1967"/>
                  </a:lnTo>
                  <a:lnTo>
                    <a:pt x="268" y="2047"/>
                  </a:lnTo>
                  <a:lnTo>
                    <a:pt x="313" y="2123"/>
                  </a:lnTo>
                  <a:lnTo>
                    <a:pt x="362" y="2197"/>
                  </a:lnTo>
                  <a:lnTo>
                    <a:pt x="416" y="2267"/>
                  </a:lnTo>
                  <a:lnTo>
                    <a:pt x="474" y="2334"/>
                  </a:lnTo>
                  <a:lnTo>
                    <a:pt x="537" y="2395"/>
                  </a:lnTo>
                  <a:lnTo>
                    <a:pt x="603" y="2454"/>
                  </a:lnTo>
                  <a:lnTo>
                    <a:pt x="674" y="2507"/>
                  </a:lnTo>
                  <a:lnTo>
                    <a:pt x="747" y="2556"/>
                  </a:lnTo>
                  <a:lnTo>
                    <a:pt x="826" y="2600"/>
                  </a:lnTo>
                  <a:lnTo>
                    <a:pt x="906" y="2639"/>
                  </a:lnTo>
                  <a:lnTo>
                    <a:pt x="989" y="2672"/>
                  </a:lnTo>
                  <a:lnTo>
                    <a:pt x="1075" y="2700"/>
                  </a:lnTo>
                  <a:lnTo>
                    <a:pt x="1164" y="2722"/>
                  </a:lnTo>
                  <a:lnTo>
                    <a:pt x="1255" y="2738"/>
                  </a:lnTo>
                  <a:lnTo>
                    <a:pt x="1348" y="2749"/>
                  </a:lnTo>
                  <a:lnTo>
                    <a:pt x="1442" y="2752"/>
                  </a:lnTo>
                  <a:lnTo>
                    <a:pt x="1536" y="2749"/>
                  </a:lnTo>
                  <a:lnTo>
                    <a:pt x="1630" y="2738"/>
                  </a:lnTo>
                  <a:lnTo>
                    <a:pt x="1721" y="2722"/>
                  </a:lnTo>
                  <a:lnTo>
                    <a:pt x="1809" y="2700"/>
                  </a:lnTo>
                  <a:lnTo>
                    <a:pt x="1895" y="2672"/>
                  </a:lnTo>
                  <a:lnTo>
                    <a:pt x="1979" y="2639"/>
                  </a:lnTo>
                  <a:lnTo>
                    <a:pt x="2060" y="2600"/>
                  </a:lnTo>
                  <a:lnTo>
                    <a:pt x="2137" y="2556"/>
                  </a:lnTo>
                  <a:lnTo>
                    <a:pt x="2211" y="2507"/>
                  </a:lnTo>
                  <a:lnTo>
                    <a:pt x="2281" y="2454"/>
                  </a:lnTo>
                  <a:lnTo>
                    <a:pt x="2348" y="2395"/>
                  </a:lnTo>
                  <a:lnTo>
                    <a:pt x="2411" y="2334"/>
                  </a:lnTo>
                  <a:lnTo>
                    <a:pt x="2469" y="2267"/>
                  </a:lnTo>
                  <a:lnTo>
                    <a:pt x="2523" y="2197"/>
                  </a:lnTo>
                  <a:lnTo>
                    <a:pt x="2573" y="2123"/>
                  </a:lnTo>
                  <a:lnTo>
                    <a:pt x="2617" y="2047"/>
                  </a:lnTo>
                  <a:lnTo>
                    <a:pt x="2656" y="1967"/>
                  </a:lnTo>
                  <a:lnTo>
                    <a:pt x="2689" y="1884"/>
                  </a:lnTo>
                  <a:lnTo>
                    <a:pt x="2717" y="1798"/>
                  </a:lnTo>
                  <a:lnTo>
                    <a:pt x="2740" y="1709"/>
                  </a:lnTo>
                  <a:lnTo>
                    <a:pt x="2756" y="1619"/>
                  </a:lnTo>
                  <a:lnTo>
                    <a:pt x="2765" y="1528"/>
                  </a:lnTo>
                  <a:lnTo>
                    <a:pt x="2769" y="1433"/>
                  </a:lnTo>
                  <a:lnTo>
                    <a:pt x="2765" y="1339"/>
                  </a:lnTo>
                  <a:lnTo>
                    <a:pt x="2756" y="1247"/>
                  </a:lnTo>
                  <a:lnTo>
                    <a:pt x="2740" y="1156"/>
                  </a:lnTo>
                  <a:lnTo>
                    <a:pt x="2717" y="1069"/>
                  </a:lnTo>
                  <a:lnTo>
                    <a:pt x="2689" y="983"/>
                  </a:lnTo>
                  <a:lnTo>
                    <a:pt x="2656" y="900"/>
                  </a:lnTo>
                  <a:lnTo>
                    <a:pt x="2617" y="820"/>
                  </a:lnTo>
                  <a:lnTo>
                    <a:pt x="2573" y="744"/>
                  </a:lnTo>
                  <a:lnTo>
                    <a:pt x="2523" y="669"/>
                  </a:lnTo>
                  <a:lnTo>
                    <a:pt x="2469" y="600"/>
                  </a:lnTo>
                  <a:lnTo>
                    <a:pt x="2411" y="533"/>
                  </a:lnTo>
                  <a:lnTo>
                    <a:pt x="2348" y="471"/>
                  </a:lnTo>
                  <a:lnTo>
                    <a:pt x="2281" y="413"/>
                  </a:lnTo>
                  <a:lnTo>
                    <a:pt x="2211" y="360"/>
                  </a:lnTo>
                  <a:lnTo>
                    <a:pt x="2137" y="311"/>
                  </a:lnTo>
                  <a:lnTo>
                    <a:pt x="2060" y="267"/>
                  </a:lnTo>
                  <a:lnTo>
                    <a:pt x="1979" y="228"/>
                  </a:lnTo>
                  <a:lnTo>
                    <a:pt x="1895" y="195"/>
                  </a:lnTo>
                  <a:lnTo>
                    <a:pt x="1809" y="166"/>
                  </a:lnTo>
                  <a:lnTo>
                    <a:pt x="1721" y="145"/>
                  </a:lnTo>
                  <a:lnTo>
                    <a:pt x="1630" y="129"/>
                  </a:lnTo>
                  <a:lnTo>
                    <a:pt x="1536" y="118"/>
                  </a:lnTo>
                  <a:lnTo>
                    <a:pt x="1442" y="115"/>
                  </a:lnTo>
                  <a:close/>
                  <a:moveTo>
                    <a:pt x="1442" y="0"/>
                  </a:moveTo>
                  <a:lnTo>
                    <a:pt x="1541" y="3"/>
                  </a:lnTo>
                  <a:lnTo>
                    <a:pt x="1638" y="14"/>
                  </a:lnTo>
                  <a:lnTo>
                    <a:pt x="1732" y="30"/>
                  </a:lnTo>
                  <a:lnTo>
                    <a:pt x="1825" y="52"/>
                  </a:lnTo>
                  <a:lnTo>
                    <a:pt x="1915" y="80"/>
                  </a:lnTo>
                  <a:lnTo>
                    <a:pt x="2003" y="113"/>
                  </a:lnTo>
                  <a:lnTo>
                    <a:pt x="2088" y="152"/>
                  </a:lnTo>
                  <a:lnTo>
                    <a:pt x="2169" y="196"/>
                  </a:lnTo>
                  <a:lnTo>
                    <a:pt x="2248" y="246"/>
                  </a:lnTo>
                  <a:lnTo>
                    <a:pt x="2323" y="299"/>
                  </a:lnTo>
                  <a:lnTo>
                    <a:pt x="2394" y="358"/>
                  </a:lnTo>
                  <a:lnTo>
                    <a:pt x="2461" y="420"/>
                  </a:lnTo>
                  <a:lnTo>
                    <a:pt x="2525" y="487"/>
                  </a:lnTo>
                  <a:lnTo>
                    <a:pt x="2583" y="559"/>
                  </a:lnTo>
                  <a:lnTo>
                    <a:pt x="2638" y="633"/>
                  </a:lnTo>
                  <a:lnTo>
                    <a:pt x="2687" y="711"/>
                  </a:lnTo>
                  <a:lnTo>
                    <a:pt x="2731" y="791"/>
                  </a:lnTo>
                  <a:lnTo>
                    <a:pt x="2771" y="877"/>
                  </a:lnTo>
                  <a:lnTo>
                    <a:pt x="2805" y="963"/>
                  </a:lnTo>
                  <a:lnTo>
                    <a:pt x="2833" y="1053"/>
                  </a:lnTo>
                  <a:lnTo>
                    <a:pt x="2855" y="1145"/>
                  </a:lnTo>
                  <a:lnTo>
                    <a:pt x="2871" y="1239"/>
                  </a:lnTo>
                  <a:lnTo>
                    <a:pt x="2881" y="1335"/>
                  </a:lnTo>
                  <a:lnTo>
                    <a:pt x="2884" y="1433"/>
                  </a:lnTo>
                  <a:lnTo>
                    <a:pt x="2881" y="1531"/>
                  </a:lnTo>
                  <a:lnTo>
                    <a:pt x="2871" y="1627"/>
                  </a:lnTo>
                  <a:lnTo>
                    <a:pt x="2855" y="1721"/>
                  </a:lnTo>
                  <a:lnTo>
                    <a:pt x="2833" y="1814"/>
                  </a:lnTo>
                  <a:lnTo>
                    <a:pt x="2805" y="1903"/>
                  </a:lnTo>
                  <a:lnTo>
                    <a:pt x="2771" y="1990"/>
                  </a:lnTo>
                  <a:lnTo>
                    <a:pt x="2731" y="2074"/>
                  </a:lnTo>
                  <a:lnTo>
                    <a:pt x="2687" y="2156"/>
                  </a:lnTo>
                  <a:lnTo>
                    <a:pt x="2638" y="2234"/>
                  </a:lnTo>
                  <a:lnTo>
                    <a:pt x="2583" y="2308"/>
                  </a:lnTo>
                  <a:lnTo>
                    <a:pt x="2525" y="2378"/>
                  </a:lnTo>
                  <a:lnTo>
                    <a:pt x="2461" y="2445"/>
                  </a:lnTo>
                  <a:lnTo>
                    <a:pt x="2394" y="2508"/>
                  </a:lnTo>
                  <a:lnTo>
                    <a:pt x="2323" y="2567"/>
                  </a:lnTo>
                  <a:lnTo>
                    <a:pt x="2248" y="2621"/>
                  </a:lnTo>
                  <a:lnTo>
                    <a:pt x="2169" y="2670"/>
                  </a:lnTo>
                  <a:lnTo>
                    <a:pt x="2088" y="2715"/>
                  </a:lnTo>
                  <a:lnTo>
                    <a:pt x="2003" y="2753"/>
                  </a:lnTo>
                  <a:lnTo>
                    <a:pt x="1915" y="2787"/>
                  </a:lnTo>
                  <a:lnTo>
                    <a:pt x="1825" y="2815"/>
                  </a:lnTo>
                  <a:lnTo>
                    <a:pt x="1732" y="2837"/>
                  </a:lnTo>
                  <a:lnTo>
                    <a:pt x="1638" y="2853"/>
                  </a:lnTo>
                  <a:lnTo>
                    <a:pt x="1541" y="2862"/>
                  </a:lnTo>
                  <a:lnTo>
                    <a:pt x="1442" y="2866"/>
                  </a:lnTo>
                  <a:lnTo>
                    <a:pt x="1344" y="2862"/>
                  </a:lnTo>
                  <a:lnTo>
                    <a:pt x="1247" y="2853"/>
                  </a:lnTo>
                  <a:lnTo>
                    <a:pt x="1152" y="2837"/>
                  </a:lnTo>
                  <a:lnTo>
                    <a:pt x="1059" y="2815"/>
                  </a:lnTo>
                  <a:lnTo>
                    <a:pt x="969" y="2787"/>
                  </a:lnTo>
                  <a:lnTo>
                    <a:pt x="881" y="2753"/>
                  </a:lnTo>
                  <a:lnTo>
                    <a:pt x="797" y="2715"/>
                  </a:lnTo>
                  <a:lnTo>
                    <a:pt x="715" y="2670"/>
                  </a:lnTo>
                  <a:lnTo>
                    <a:pt x="637" y="2621"/>
                  </a:lnTo>
                  <a:lnTo>
                    <a:pt x="562" y="2567"/>
                  </a:lnTo>
                  <a:lnTo>
                    <a:pt x="490" y="2508"/>
                  </a:lnTo>
                  <a:lnTo>
                    <a:pt x="423" y="2445"/>
                  </a:lnTo>
                  <a:lnTo>
                    <a:pt x="360" y="2378"/>
                  </a:lnTo>
                  <a:lnTo>
                    <a:pt x="301" y="2308"/>
                  </a:lnTo>
                  <a:lnTo>
                    <a:pt x="246" y="2234"/>
                  </a:lnTo>
                  <a:lnTo>
                    <a:pt x="197" y="2156"/>
                  </a:lnTo>
                  <a:lnTo>
                    <a:pt x="153" y="2074"/>
                  </a:lnTo>
                  <a:lnTo>
                    <a:pt x="114" y="1990"/>
                  </a:lnTo>
                  <a:lnTo>
                    <a:pt x="80" y="1903"/>
                  </a:lnTo>
                  <a:lnTo>
                    <a:pt x="52" y="1814"/>
                  </a:lnTo>
                  <a:lnTo>
                    <a:pt x="30" y="1721"/>
                  </a:lnTo>
                  <a:lnTo>
                    <a:pt x="13" y="1627"/>
                  </a:lnTo>
                  <a:lnTo>
                    <a:pt x="3" y="1531"/>
                  </a:lnTo>
                  <a:lnTo>
                    <a:pt x="0" y="1433"/>
                  </a:lnTo>
                  <a:lnTo>
                    <a:pt x="3" y="1335"/>
                  </a:lnTo>
                  <a:lnTo>
                    <a:pt x="13" y="1239"/>
                  </a:lnTo>
                  <a:lnTo>
                    <a:pt x="30" y="1145"/>
                  </a:lnTo>
                  <a:lnTo>
                    <a:pt x="52" y="1053"/>
                  </a:lnTo>
                  <a:lnTo>
                    <a:pt x="80" y="963"/>
                  </a:lnTo>
                  <a:lnTo>
                    <a:pt x="114" y="877"/>
                  </a:lnTo>
                  <a:lnTo>
                    <a:pt x="153" y="791"/>
                  </a:lnTo>
                  <a:lnTo>
                    <a:pt x="197" y="711"/>
                  </a:lnTo>
                  <a:lnTo>
                    <a:pt x="246" y="633"/>
                  </a:lnTo>
                  <a:lnTo>
                    <a:pt x="301" y="559"/>
                  </a:lnTo>
                  <a:lnTo>
                    <a:pt x="360" y="487"/>
                  </a:lnTo>
                  <a:lnTo>
                    <a:pt x="423" y="420"/>
                  </a:lnTo>
                  <a:lnTo>
                    <a:pt x="490" y="358"/>
                  </a:lnTo>
                  <a:lnTo>
                    <a:pt x="562" y="299"/>
                  </a:lnTo>
                  <a:lnTo>
                    <a:pt x="637" y="246"/>
                  </a:lnTo>
                  <a:lnTo>
                    <a:pt x="715" y="196"/>
                  </a:lnTo>
                  <a:lnTo>
                    <a:pt x="797" y="152"/>
                  </a:lnTo>
                  <a:lnTo>
                    <a:pt x="881" y="113"/>
                  </a:lnTo>
                  <a:lnTo>
                    <a:pt x="969" y="80"/>
                  </a:lnTo>
                  <a:lnTo>
                    <a:pt x="1059" y="52"/>
                  </a:lnTo>
                  <a:lnTo>
                    <a:pt x="1152" y="30"/>
                  </a:lnTo>
                  <a:lnTo>
                    <a:pt x="1247" y="14"/>
                  </a:lnTo>
                  <a:lnTo>
                    <a:pt x="1344" y="3"/>
                  </a:lnTo>
                  <a:lnTo>
                    <a:pt x="14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674"/>
            <p:cNvSpPr>
              <a:spLocks noEditPoints="1"/>
            </p:cNvSpPr>
            <p:nvPr/>
          </p:nvSpPr>
          <p:spPr bwMode="auto">
            <a:xfrm>
              <a:off x="10363200" y="5986463"/>
              <a:ext cx="128588" cy="127000"/>
            </a:xfrm>
            <a:custGeom>
              <a:avLst/>
              <a:gdLst>
                <a:gd name="T0" fmla="*/ 247 w 808"/>
                <a:gd name="T1" fmla="*/ 162 h 803"/>
                <a:gd name="T2" fmla="*/ 208 w 808"/>
                <a:gd name="T3" fmla="*/ 193 h 803"/>
                <a:gd name="T4" fmla="*/ 182 w 808"/>
                <a:gd name="T5" fmla="*/ 220 h 803"/>
                <a:gd name="T6" fmla="*/ 165 w 808"/>
                <a:gd name="T7" fmla="*/ 242 h 803"/>
                <a:gd name="T8" fmla="*/ 138 w 808"/>
                <a:gd name="T9" fmla="*/ 292 h 803"/>
                <a:gd name="T10" fmla="*/ 124 w 808"/>
                <a:gd name="T11" fmla="*/ 335 h 803"/>
                <a:gd name="T12" fmla="*/ 118 w 808"/>
                <a:gd name="T13" fmla="*/ 375 h 803"/>
                <a:gd name="T14" fmla="*/ 121 w 808"/>
                <a:gd name="T15" fmla="*/ 453 h 803"/>
                <a:gd name="T16" fmla="*/ 140 w 808"/>
                <a:gd name="T17" fmla="*/ 517 h 803"/>
                <a:gd name="T18" fmla="*/ 167 w 808"/>
                <a:gd name="T19" fmla="*/ 564 h 803"/>
                <a:gd name="T20" fmla="*/ 196 w 808"/>
                <a:gd name="T21" fmla="*/ 599 h 803"/>
                <a:gd name="T22" fmla="*/ 235 w 808"/>
                <a:gd name="T23" fmla="*/ 632 h 803"/>
                <a:gd name="T24" fmla="*/ 268 w 808"/>
                <a:gd name="T25" fmla="*/ 653 h 803"/>
                <a:gd name="T26" fmla="*/ 326 w 808"/>
                <a:gd name="T27" fmla="*/ 561 h 803"/>
                <a:gd name="T28" fmla="*/ 347 w 808"/>
                <a:gd name="T29" fmla="*/ 401 h 803"/>
                <a:gd name="T30" fmla="*/ 326 w 808"/>
                <a:gd name="T31" fmla="*/ 240 h 803"/>
                <a:gd name="T32" fmla="*/ 404 w 808"/>
                <a:gd name="T33" fmla="*/ 115 h 803"/>
                <a:gd name="T34" fmla="*/ 453 w 808"/>
                <a:gd name="T35" fmla="*/ 284 h 803"/>
                <a:gd name="T36" fmla="*/ 459 w 808"/>
                <a:gd name="T37" fmla="*/ 460 h 803"/>
                <a:gd name="T38" fmla="*/ 424 w 808"/>
                <a:gd name="T39" fmla="*/ 633 h 803"/>
                <a:gd name="T40" fmla="*/ 447 w 808"/>
                <a:gd name="T41" fmla="*/ 685 h 803"/>
                <a:gd name="T42" fmla="*/ 561 w 808"/>
                <a:gd name="T43" fmla="*/ 641 h 803"/>
                <a:gd name="T44" fmla="*/ 647 w 808"/>
                <a:gd name="T45" fmla="*/ 557 h 803"/>
                <a:gd name="T46" fmla="*/ 690 w 808"/>
                <a:gd name="T47" fmla="*/ 443 h 803"/>
                <a:gd name="T48" fmla="*/ 681 w 808"/>
                <a:gd name="T49" fmla="*/ 319 h 803"/>
                <a:gd name="T50" fmla="*/ 622 w 808"/>
                <a:gd name="T51" fmla="*/ 214 h 803"/>
                <a:gd name="T52" fmla="*/ 526 w 808"/>
                <a:gd name="T53" fmla="*/ 141 h 803"/>
                <a:gd name="T54" fmla="*/ 405 w 808"/>
                <a:gd name="T55" fmla="*/ 115 h 803"/>
                <a:gd name="T56" fmla="*/ 455 w 808"/>
                <a:gd name="T57" fmla="*/ 3 h 803"/>
                <a:gd name="T58" fmla="*/ 594 w 808"/>
                <a:gd name="T59" fmla="*/ 48 h 803"/>
                <a:gd name="T60" fmla="*/ 706 w 808"/>
                <a:gd name="T61" fmla="*/ 135 h 803"/>
                <a:gd name="T62" fmla="*/ 781 w 808"/>
                <a:gd name="T63" fmla="*/ 256 h 803"/>
                <a:gd name="T64" fmla="*/ 808 w 808"/>
                <a:gd name="T65" fmla="*/ 401 h 803"/>
                <a:gd name="T66" fmla="*/ 781 w 808"/>
                <a:gd name="T67" fmla="*/ 547 h 803"/>
                <a:gd name="T68" fmla="*/ 706 w 808"/>
                <a:gd name="T69" fmla="*/ 668 h 803"/>
                <a:gd name="T70" fmla="*/ 594 w 808"/>
                <a:gd name="T71" fmla="*/ 755 h 803"/>
                <a:gd name="T72" fmla="*/ 455 w 808"/>
                <a:gd name="T73" fmla="*/ 800 h 803"/>
                <a:gd name="T74" fmla="*/ 348 w 808"/>
                <a:gd name="T75" fmla="*/ 798 h 803"/>
                <a:gd name="T76" fmla="*/ 303 w 808"/>
                <a:gd name="T77" fmla="*/ 789 h 803"/>
                <a:gd name="T78" fmla="*/ 240 w 808"/>
                <a:gd name="T79" fmla="*/ 768 h 803"/>
                <a:gd name="T80" fmla="*/ 182 w 808"/>
                <a:gd name="T81" fmla="*/ 736 h 803"/>
                <a:gd name="T82" fmla="*/ 135 w 808"/>
                <a:gd name="T83" fmla="*/ 699 h 803"/>
                <a:gd name="T84" fmla="*/ 106 w 808"/>
                <a:gd name="T85" fmla="*/ 671 h 803"/>
                <a:gd name="T86" fmla="*/ 82 w 808"/>
                <a:gd name="T87" fmla="*/ 640 h 803"/>
                <a:gd name="T88" fmla="*/ 49 w 808"/>
                <a:gd name="T89" fmla="*/ 592 h 803"/>
                <a:gd name="T90" fmla="*/ 26 w 808"/>
                <a:gd name="T91" fmla="*/ 538 h 803"/>
                <a:gd name="T92" fmla="*/ 14 w 808"/>
                <a:gd name="T93" fmla="*/ 501 h 803"/>
                <a:gd name="T94" fmla="*/ 6 w 808"/>
                <a:gd name="T95" fmla="*/ 463 h 803"/>
                <a:gd name="T96" fmla="*/ 2 w 808"/>
                <a:gd name="T97" fmla="*/ 370 h 803"/>
                <a:gd name="T98" fmla="*/ 14 w 808"/>
                <a:gd name="T99" fmla="*/ 301 h 803"/>
                <a:gd name="T100" fmla="*/ 26 w 808"/>
                <a:gd name="T101" fmla="*/ 264 h 803"/>
                <a:gd name="T102" fmla="*/ 49 w 808"/>
                <a:gd name="T103" fmla="*/ 210 h 803"/>
                <a:gd name="T104" fmla="*/ 82 w 808"/>
                <a:gd name="T105" fmla="*/ 162 h 803"/>
                <a:gd name="T106" fmla="*/ 106 w 808"/>
                <a:gd name="T107" fmla="*/ 131 h 803"/>
                <a:gd name="T108" fmla="*/ 135 w 808"/>
                <a:gd name="T109" fmla="*/ 104 h 803"/>
                <a:gd name="T110" fmla="*/ 182 w 808"/>
                <a:gd name="T111" fmla="*/ 67 h 803"/>
                <a:gd name="T112" fmla="*/ 239 w 808"/>
                <a:gd name="T113" fmla="*/ 36 h 803"/>
                <a:gd name="T114" fmla="*/ 302 w 808"/>
                <a:gd name="T115" fmla="*/ 14 h 803"/>
                <a:gd name="T116" fmla="*/ 348 w 808"/>
                <a:gd name="T117" fmla="*/ 4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8" h="803">
                  <a:moveTo>
                    <a:pt x="289" y="139"/>
                  </a:moveTo>
                  <a:lnTo>
                    <a:pt x="268" y="149"/>
                  </a:lnTo>
                  <a:lnTo>
                    <a:pt x="247" y="162"/>
                  </a:lnTo>
                  <a:lnTo>
                    <a:pt x="241" y="166"/>
                  </a:lnTo>
                  <a:lnTo>
                    <a:pt x="235" y="171"/>
                  </a:lnTo>
                  <a:lnTo>
                    <a:pt x="208" y="193"/>
                  </a:lnTo>
                  <a:lnTo>
                    <a:pt x="201" y="199"/>
                  </a:lnTo>
                  <a:lnTo>
                    <a:pt x="196" y="204"/>
                  </a:lnTo>
                  <a:lnTo>
                    <a:pt x="182" y="220"/>
                  </a:lnTo>
                  <a:lnTo>
                    <a:pt x="169" y="236"/>
                  </a:lnTo>
                  <a:lnTo>
                    <a:pt x="167" y="239"/>
                  </a:lnTo>
                  <a:lnTo>
                    <a:pt x="165" y="242"/>
                  </a:lnTo>
                  <a:lnTo>
                    <a:pt x="152" y="264"/>
                  </a:lnTo>
                  <a:lnTo>
                    <a:pt x="141" y="286"/>
                  </a:lnTo>
                  <a:lnTo>
                    <a:pt x="138" y="292"/>
                  </a:lnTo>
                  <a:lnTo>
                    <a:pt x="136" y="299"/>
                  </a:lnTo>
                  <a:lnTo>
                    <a:pt x="130" y="317"/>
                  </a:lnTo>
                  <a:lnTo>
                    <a:pt x="124" y="335"/>
                  </a:lnTo>
                  <a:lnTo>
                    <a:pt x="123" y="342"/>
                  </a:lnTo>
                  <a:lnTo>
                    <a:pt x="121" y="350"/>
                  </a:lnTo>
                  <a:lnTo>
                    <a:pt x="118" y="375"/>
                  </a:lnTo>
                  <a:lnTo>
                    <a:pt x="116" y="401"/>
                  </a:lnTo>
                  <a:lnTo>
                    <a:pt x="118" y="427"/>
                  </a:lnTo>
                  <a:lnTo>
                    <a:pt x="121" y="453"/>
                  </a:lnTo>
                  <a:lnTo>
                    <a:pt x="124" y="468"/>
                  </a:lnTo>
                  <a:lnTo>
                    <a:pt x="136" y="504"/>
                  </a:lnTo>
                  <a:lnTo>
                    <a:pt x="140" y="517"/>
                  </a:lnTo>
                  <a:lnTo>
                    <a:pt x="152" y="539"/>
                  </a:lnTo>
                  <a:lnTo>
                    <a:pt x="165" y="560"/>
                  </a:lnTo>
                  <a:lnTo>
                    <a:pt x="167" y="564"/>
                  </a:lnTo>
                  <a:lnTo>
                    <a:pt x="169" y="566"/>
                  </a:lnTo>
                  <a:lnTo>
                    <a:pt x="182" y="583"/>
                  </a:lnTo>
                  <a:lnTo>
                    <a:pt x="196" y="599"/>
                  </a:lnTo>
                  <a:lnTo>
                    <a:pt x="201" y="604"/>
                  </a:lnTo>
                  <a:lnTo>
                    <a:pt x="208" y="609"/>
                  </a:lnTo>
                  <a:lnTo>
                    <a:pt x="235" y="632"/>
                  </a:lnTo>
                  <a:lnTo>
                    <a:pt x="241" y="636"/>
                  </a:lnTo>
                  <a:lnTo>
                    <a:pt x="247" y="641"/>
                  </a:lnTo>
                  <a:lnTo>
                    <a:pt x="268" y="653"/>
                  </a:lnTo>
                  <a:lnTo>
                    <a:pt x="289" y="664"/>
                  </a:lnTo>
                  <a:lnTo>
                    <a:pt x="310" y="614"/>
                  </a:lnTo>
                  <a:lnTo>
                    <a:pt x="326" y="561"/>
                  </a:lnTo>
                  <a:lnTo>
                    <a:pt x="337" y="509"/>
                  </a:lnTo>
                  <a:lnTo>
                    <a:pt x="345" y="455"/>
                  </a:lnTo>
                  <a:lnTo>
                    <a:pt x="347" y="401"/>
                  </a:lnTo>
                  <a:lnTo>
                    <a:pt x="345" y="347"/>
                  </a:lnTo>
                  <a:lnTo>
                    <a:pt x="337" y="293"/>
                  </a:lnTo>
                  <a:lnTo>
                    <a:pt x="326" y="240"/>
                  </a:lnTo>
                  <a:lnTo>
                    <a:pt x="310" y="189"/>
                  </a:lnTo>
                  <a:lnTo>
                    <a:pt x="289" y="139"/>
                  </a:lnTo>
                  <a:close/>
                  <a:moveTo>
                    <a:pt x="404" y="115"/>
                  </a:moveTo>
                  <a:lnTo>
                    <a:pt x="424" y="170"/>
                  </a:lnTo>
                  <a:lnTo>
                    <a:pt x="441" y="226"/>
                  </a:lnTo>
                  <a:lnTo>
                    <a:pt x="453" y="284"/>
                  </a:lnTo>
                  <a:lnTo>
                    <a:pt x="459" y="342"/>
                  </a:lnTo>
                  <a:lnTo>
                    <a:pt x="463" y="401"/>
                  </a:lnTo>
                  <a:lnTo>
                    <a:pt x="459" y="460"/>
                  </a:lnTo>
                  <a:lnTo>
                    <a:pt x="453" y="519"/>
                  </a:lnTo>
                  <a:lnTo>
                    <a:pt x="441" y="576"/>
                  </a:lnTo>
                  <a:lnTo>
                    <a:pt x="424" y="633"/>
                  </a:lnTo>
                  <a:lnTo>
                    <a:pt x="404" y="688"/>
                  </a:lnTo>
                  <a:lnTo>
                    <a:pt x="405" y="688"/>
                  </a:lnTo>
                  <a:lnTo>
                    <a:pt x="447" y="685"/>
                  </a:lnTo>
                  <a:lnTo>
                    <a:pt x="487" y="675"/>
                  </a:lnTo>
                  <a:lnTo>
                    <a:pt x="526" y="661"/>
                  </a:lnTo>
                  <a:lnTo>
                    <a:pt x="561" y="641"/>
                  </a:lnTo>
                  <a:lnTo>
                    <a:pt x="593" y="618"/>
                  </a:lnTo>
                  <a:lnTo>
                    <a:pt x="622" y="589"/>
                  </a:lnTo>
                  <a:lnTo>
                    <a:pt x="647" y="557"/>
                  </a:lnTo>
                  <a:lnTo>
                    <a:pt x="666" y="522"/>
                  </a:lnTo>
                  <a:lnTo>
                    <a:pt x="681" y="484"/>
                  </a:lnTo>
                  <a:lnTo>
                    <a:pt x="690" y="443"/>
                  </a:lnTo>
                  <a:lnTo>
                    <a:pt x="693" y="401"/>
                  </a:lnTo>
                  <a:lnTo>
                    <a:pt x="690" y="359"/>
                  </a:lnTo>
                  <a:lnTo>
                    <a:pt x="681" y="319"/>
                  </a:lnTo>
                  <a:lnTo>
                    <a:pt x="666" y="281"/>
                  </a:lnTo>
                  <a:lnTo>
                    <a:pt x="647" y="246"/>
                  </a:lnTo>
                  <a:lnTo>
                    <a:pt x="622" y="214"/>
                  </a:lnTo>
                  <a:lnTo>
                    <a:pt x="593" y="185"/>
                  </a:lnTo>
                  <a:lnTo>
                    <a:pt x="561" y="160"/>
                  </a:lnTo>
                  <a:lnTo>
                    <a:pt x="526" y="141"/>
                  </a:lnTo>
                  <a:lnTo>
                    <a:pt x="487" y="126"/>
                  </a:lnTo>
                  <a:lnTo>
                    <a:pt x="447" y="118"/>
                  </a:lnTo>
                  <a:lnTo>
                    <a:pt x="405" y="115"/>
                  </a:lnTo>
                  <a:lnTo>
                    <a:pt x="404" y="115"/>
                  </a:lnTo>
                  <a:close/>
                  <a:moveTo>
                    <a:pt x="405" y="0"/>
                  </a:moveTo>
                  <a:lnTo>
                    <a:pt x="455" y="3"/>
                  </a:lnTo>
                  <a:lnTo>
                    <a:pt x="503" y="13"/>
                  </a:lnTo>
                  <a:lnTo>
                    <a:pt x="550" y="28"/>
                  </a:lnTo>
                  <a:lnTo>
                    <a:pt x="594" y="48"/>
                  </a:lnTo>
                  <a:lnTo>
                    <a:pt x="635" y="72"/>
                  </a:lnTo>
                  <a:lnTo>
                    <a:pt x="672" y="102"/>
                  </a:lnTo>
                  <a:lnTo>
                    <a:pt x="706" y="135"/>
                  </a:lnTo>
                  <a:lnTo>
                    <a:pt x="736" y="172"/>
                  </a:lnTo>
                  <a:lnTo>
                    <a:pt x="760" y="213"/>
                  </a:lnTo>
                  <a:lnTo>
                    <a:pt x="781" y="256"/>
                  </a:lnTo>
                  <a:lnTo>
                    <a:pt x="796" y="303"/>
                  </a:lnTo>
                  <a:lnTo>
                    <a:pt x="805" y="351"/>
                  </a:lnTo>
                  <a:lnTo>
                    <a:pt x="808" y="401"/>
                  </a:lnTo>
                  <a:lnTo>
                    <a:pt x="805" y="452"/>
                  </a:lnTo>
                  <a:lnTo>
                    <a:pt x="796" y="500"/>
                  </a:lnTo>
                  <a:lnTo>
                    <a:pt x="781" y="547"/>
                  </a:lnTo>
                  <a:lnTo>
                    <a:pt x="760" y="590"/>
                  </a:lnTo>
                  <a:lnTo>
                    <a:pt x="736" y="631"/>
                  </a:lnTo>
                  <a:lnTo>
                    <a:pt x="706" y="668"/>
                  </a:lnTo>
                  <a:lnTo>
                    <a:pt x="672" y="701"/>
                  </a:lnTo>
                  <a:lnTo>
                    <a:pt x="635" y="731"/>
                  </a:lnTo>
                  <a:lnTo>
                    <a:pt x="594" y="755"/>
                  </a:lnTo>
                  <a:lnTo>
                    <a:pt x="550" y="775"/>
                  </a:lnTo>
                  <a:lnTo>
                    <a:pt x="503" y="790"/>
                  </a:lnTo>
                  <a:lnTo>
                    <a:pt x="455" y="800"/>
                  </a:lnTo>
                  <a:lnTo>
                    <a:pt x="405" y="803"/>
                  </a:lnTo>
                  <a:lnTo>
                    <a:pt x="376" y="801"/>
                  </a:lnTo>
                  <a:lnTo>
                    <a:pt x="348" y="798"/>
                  </a:lnTo>
                  <a:lnTo>
                    <a:pt x="347" y="801"/>
                  </a:lnTo>
                  <a:lnTo>
                    <a:pt x="304" y="789"/>
                  </a:lnTo>
                  <a:lnTo>
                    <a:pt x="303" y="789"/>
                  </a:lnTo>
                  <a:lnTo>
                    <a:pt x="302" y="789"/>
                  </a:lnTo>
                  <a:lnTo>
                    <a:pt x="271" y="779"/>
                  </a:lnTo>
                  <a:lnTo>
                    <a:pt x="240" y="768"/>
                  </a:lnTo>
                  <a:lnTo>
                    <a:pt x="238" y="766"/>
                  </a:lnTo>
                  <a:lnTo>
                    <a:pt x="209" y="752"/>
                  </a:lnTo>
                  <a:lnTo>
                    <a:pt x="182" y="736"/>
                  </a:lnTo>
                  <a:lnTo>
                    <a:pt x="181" y="735"/>
                  </a:lnTo>
                  <a:lnTo>
                    <a:pt x="158" y="718"/>
                  </a:lnTo>
                  <a:lnTo>
                    <a:pt x="135" y="699"/>
                  </a:lnTo>
                  <a:lnTo>
                    <a:pt x="131" y="694"/>
                  </a:lnTo>
                  <a:lnTo>
                    <a:pt x="126" y="691"/>
                  </a:lnTo>
                  <a:lnTo>
                    <a:pt x="106" y="671"/>
                  </a:lnTo>
                  <a:lnTo>
                    <a:pt x="89" y="650"/>
                  </a:lnTo>
                  <a:lnTo>
                    <a:pt x="85" y="645"/>
                  </a:lnTo>
                  <a:lnTo>
                    <a:pt x="82" y="640"/>
                  </a:lnTo>
                  <a:lnTo>
                    <a:pt x="64" y="618"/>
                  </a:lnTo>
                  <a:lnTo>
                    <a:pt x="50" y="592"/>
                  </a:lnTo>
                  <a:lnTo>
                    <a:pt x="49" y="592"/>
                  </a:lnTo>
                  <a:lnTo>
                    <a:pt x="49" y="591"/>
                  </a:lnTo>
                  <a:lnTo>
                    <a:pt x="37" y="566"/>
                  </a:lnTo>
                  <a:lnTo>
                    <a:pt x="26" y="538"/>
                  </a:lnTo>
                  <a:lnTo>
                    <a:pt x="24" y="534"/>
                  </a:lnTo>
                  <a:lnTo>
                    <a:pt x="22" y="528"/>
                  </a:lnTo>
                  <a:lnTo>
                    <a:pt x="14" y="501"/>
                  </a:lnTo>
                  <a:lnTo>
                    <a:pt x="8" y="473"/>
                  </a:lnTo>
                  <a:lnTo>
                    <a:pt x="7" y="468"/>
                  </a:lnTo>
                  <a:lnTo>
                    <a:pt x="6" y="463"/>
                  </a:lnTo>
                  <a:lnTo>
                    <a:pt x="2" y="432"/>
                  </a:lnTo>
                  <a:lnTo>
                    <a:pt x="0" y="401"/>
                  </a:lnTo>
                  <a:lnTo>
                    <a:pt x="2" y="370"/>
                  </a:lnTo>
                  <a:lnTo>
                    <a:pt x="6" y="340"/>
                  </a:lnTo>
                  <a:lnTo>
                    <a:pt x="8" y="330"/>
                  </a:lnTo>
                  <a:lnTo>
                    <a:pt x="14" y="301"/>
                  </a:lnTo>
                  <a:lnTo>
                    <a:pt x="22" y="274"/>
                  </a:lnTo>
                  <a:lnTo>
                    <a:pt x="24" y="269"/>
                  </a:lnTo>
                  <a:lnTo>
                    <a:pt x="26" y="264"/>
                  </a:lnTo>
                  <a:lnTo>
                    <a:pt x="37" y="237"/>
                  </a:lnTo>
                  <a:lnTo>
                    <a:pt x="49" y="210"/>
                  </a:lnTo>
                  <a:lnTo>
                    <a:pt x="49" y="210"/>
                  </a:lnTo>
                  <a:lnTo>
                    <a:pt x="50" y="209"/>
                  </a:lnTo>
                  <a:lnTo>
                    <a:pt x="64" y="185"/>
                  </a:lnTo>
                  <a:lnTo>
                    <a:pt x="82" y="162"/>
                  </a:lnTo>
                  <a:lnTo>
                    <a:pt x="85" y="157"/>
                  </a:lnTo>
                  <a:lnTo>
                    <a:pt x="89" y="152"/>
                  </a:lnTo>
                  <a:lnTo>
                    <a:pt x="106" y="131"/>
                  </a:lnTo>
                  <a:lnTo>
                    <a:pt x="126" y="112"/>
                  </a:lnTo>
                  <a:lnTo>
                    <a:pt x="131" y="107"/>
                  </a:lnTo>
                  <a:lnTo>
                    <a:pt x="135" y="104"/>
                  </a:lnTo>
                  <a:lnTo>
                    <a:pt x="156" y="85"/>
                  </a:lnTo>
                  <a:lnTo>
                    <a:pt x="181" y="68"/>
                  </a:lnTo>
                  <a:lnTo>
                    <a:pt x="182" y="67"/>
                  </a:lnTo>
                  <a:lnTo>
                    <a:pt x="209" y="50"/>
                  </a:lnTo>
                  <a:lnTo>
                    <a:pt x="238" y="36"/>
                  </a:lnTo>
                  <a:lnTo>
                    <a:pt x="239" y="36"/>
                  </a:lnTo>
                  <a:lnTo>
                    <a:pt x="240" y="35"/>
                  </a:lnTo>
                  <a:lnTo>
                    <a:pt x="271" y="23"/>
                  </a:lnTo>
                  <a:lnTo>
                    <a:pt x="302" y="14"/>
                  </a:lnTo>
                  <a:lnTo>
                    <a:pt x="304" y="13"/>
                  </a:lnTo>
                  <a:lnTo>
                    <a:pt x="347" y="2"/>
                  </a:lnTo>
                  <a:lnTo>
                    <a:pt x="348" y="4"/>
                  </a:lnTo>
                  <a:lnTo>
                    <a:pt x="376" y="1"/>
                  </a:lnTo>
                  <a:lnTo>
                    <a:pt x="4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675"/>
            <p:cNvSpPr>
              <a:spLocks noEditPoints="1"/>
            </p:cNvSpPr>
            <p:nvPr/>
          </p:nvSpPr>
          <p:spPr bwMode="auto">
            <a:xfrm>
              <a:off x="10144125" y="5986463"/>
              <a:ext cx="127000" cy="127000"/>
            </a:xfrm>
            <a:custGeom>
              <a:avLst/>
              <a:gdLst>
                <a:gd name="T0" fmla="*/ 483 w 808"/>
                <a:gd name="T1" fmla="*/ 240 h 803"/>
                <a:gd name="T2" fmla="*/ 461 w 808"/>
                <a:gd name="T3" fmla="*/ 401 h 803"/>
                <a:gd name="T4" fmla="*/ 483 w 808"/>
                <a:gd name="T5" fmla="*/ 561 h 803"/>
                <a:gd name="T6" fmla="*/ 541 w 808"/>
                <a:gd name="T7" fmla="*/ 653 h 803"/>
                <a:gd name="T8" fmla="*/ 574 w 808"/>
                <a:gd name="T9" fmla="*/ 632 h 803"/>
                <a:gd name="T10" fmla="*/ 607 w 808"/>
                <a:gd name="T11" fmla="*/ 604 h 803"/>
                <a:gd name="T12" fmla="*/ 639 w 808"/>
                <a:gd name="T13" fmla="*/ 566 h 803"/>
                <a:gd name="T14" fmla="*/ 656 w 808"/>
                <a:gd name="T15" fmla="*/ 539 h 803"/>
                <a:gd name="T16" fmla="*/ 679 w 808"/>
                <a:gd name="T17" fmla="*/ 486 h 803"/>
                <a:gd name="T18" fmla="*/ 687 w 808"/>
                <a:gd name="T19" fmla="*/ 453 h 803"/>
                <a:gd name="T20" fmla="*/ 692 w 808"/>
                <a:gd name="T21" fmla="*/ 375 h 803"/>
                <a:gd name="T22" fmla="*/ 684 w 808"/>
                <a:gd name="T23" fmla="*/ 335 h 803"/>
                <a:gd name="T24" fmla="*/ 670 w 808"/>
                <a:gd name="T25" fmla="*/ 292 h 803"/>
                <a:gd name="T26" fmla="*/ 644 w 808"/>
                <a:gd name="T27" fmla="*/ 242 h 803"/>
                <a:gd name="T28" fmla="*/ 602 w 808"/>
                <a:gd name="T29" fmla="*/ 193 h 803"/>
                <a:gd name="T30" fmla="*/ 561 w 808"/>
                <a:gd name="T31" fmla="*/ 162 h 803"/>
                <a:gd name="T32" fmla="*/ 405 w 808"/>
                <a:gd name="T33" fmla="*/ 115 h 803"/>
                <a:gd name="T34" fmla="*/ 283 w 808"/>
                <a:gd name="T35" fmla="*/ 141 h 803"/>
                <a:gd name="T36" fmla="*/ 186 w 808"/>
                <a:gd name="T37" fmla="*/ 214 h 803"/>
                <a:gd name="T38" fmla="*/ 128 w 808"/>
                <a:gd name="T39" fmla="*/ 319 h 803"/>
                <a:gd name="T40" fmla="*/ 119 w 808"/>
                <a:gd name="T41" fmla="*/ 443 h 803"/>
                <a:gd name="T42" fmla="*/ 163 w 808"/>
                <a:gd name="T43" fmla="*/ 557 h 803"/>
                <a:gd name="T44" fmla="*/ 247 w 808"/>
                <a:gd name="T45" fmla="*/ 641 h 803"/>
                <a:gd name="T46" fmla="*/ 362 w 808"/>
                <a:gd name="T47" fmla="*/ 685 h 803"/>
                <a:gd name="T48" fmla="*/ 384 w 808"/>
                <a:gd name="T49" fmla="*/ 633 h 803"/>
                <a:gd name="T50" fmla="*/ 349 w 808"/>
                <a:gd name="T51" fmla="*/ 460 h 803"/>
                <a:gd name="T52" fmla="*/ 356 w 808"/>
                <a:gd name="T53" fmla="*/ 284 h 803"/>
                <a:gd name="T54" fmla="*/ 405 w 808"/>
                <a:gd name="T55" fmla="*/ 115 h 803"/>
                <a:gd name="T56" fmla="*/ 432 w 808"/>
                <a:gd name="T57" fmla="*/ 1 h 803"/>
                <a:gd name="T58" fmla="*/ 505 w 808"/>
                <a:gd name="T59" fmla="*/ 13 h 803"/>
                <a:gd name="T60" fmla="*/ 538 w 808"/>
                <a:gd name="T61" fmla="*/ 23 h 803"/>
                <a:gd name="T62" fmla="*/ 571 w 808"/>
                <a:gd name="T63" fmla="*/ 36 h 803"/>
                <a:gd name="T64" fmla="*/ 628 w 808"/>
                <a:gd name="T65" fmla="*/ 68 h 803"/>
                <a:gd name="T66" fmla="*/ 683 w 808"/>
                <a:gd name="T67" fmla="*/ 112 h 803"/>
                <a:gd name="T68" fmla="*/ 724 w 808"/>
                <a:gd name="T69" fmla="*/ 157 h 803"/>
                <a:gd name="T70" fmla="*/ 759 w 808"/>
                <a:gd name="T71" fmla="*/ 209 h 803"/>
                <a:gd name="T72" fmla="*/ 772 w 808"/>
                <a:gd name="T73" fmla="*/ 237 h 803"/>
                <a:gd name="T74" fmla="*/ 787 w 808"/>
                <a:gd name="T75" fmla="*/ 274 h 803"/>
                <a:gd name="T76" fmla="*/ 803 w 808"/>
                <a:gd name="T77" fmla="*/ 340 h 803"/>
                <a:gd name="T78" fmla="*/ 806 w 808"/>
                <a:gd name="T79" fmla="*/ 432 h 803"/>
                <a:gd name="T80" fmla="*/ 795 w 808"/>
                <a:gd name="T81" fmla="*/ 501 h 803"/>
                <a:gd name="T82" fmla="*/ 784 w 808"/>
                <a:gd name="T83" fmla="*/ 538 h 803"/>
                <a:gd name="T84" fmla="*/ 759 w 808"/>
                <a:gd name="T85" fmla="*/ 592 h 803"/>
                <a:gd name="T86" fmla="*/ 727 w 808"/>
                <a:gd name="T87" fmla="*/ 640 h 803"/>
                <a:gd name="T88" fmla="*/ 702 w 808"/>
                <a:gd name="T89" fmla="*/ 671 h 803"/>
                <a:gd name="T90" fmla="*/ 673 w 808"/>
                <a:gd name="T91" fmla="*/ 699 h 803"/>
                <a:gd name="T92" fmla="*/ 627 w 808"/>
                <a:gd name="T93" fmla="*/ 735 h 803"/>
                <a:gd name="T94" fmla="*/ 571 w 808"/>
                <a:gd name="T95" fmla="*/ 766 h 803"/>
                <a:gd name="T96" fmla="*/ 538 w 808"/>
                <a:gd name="T97" fmla="*/ 779 h 803"/>
                <a:gd name="T98" fmla="*/ 461 w 808"/>
                <a:gd name="T99" fmla="*/ 801 h 803"/>
                <a:gd name="T100" fmla="*/ 405 w 808"/>
                <a:gd name="T101" fmla="*/ 803 h 803"/>
                <a:gd name="T102" fmla="*/ 258 w 808"/>
                <a:gd name="T103" fmla="*/ 775 h 803"/>
                <a:gd name="T104" fmla="*/ 136 w 808"/>
                <a:gd name="T105" fmla="*/ 701 h 803"/>
                <a:gd name="T106" fmla="*/ 48 w 808"/>
                <a:gd name="T107" fmla="*/ 590 h 803"/>
                <a:gd name="T108" fmla="*/ 3 w 808"/>
                <a:gd name="T109" fmla="*/ 452 h 803"/>
                <a:gd name="T110" fmla="*/ 13 w 808"/>
                <a:gd name="T111" fmla="*/ 303 h 803"/>
                <a:gd name="T112" fmla="*/ 73 w 808"/>
                <a:gd name="T113" fmla="*/ 172 h 803"/>
                <a:gd name="T114" fmla="*/ 173 w 808"/>
                <a:gd name="T115" fmla="*/ 72 h 803"/>
                <a:gd name="T116" fmla="*/ 305 w 808"/>
                <a:gd name="T117" fmla="*/ 13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8" h="803">
                  <a:moveTo>
                    <a:pt x="519" y="139"/>
                  </a:moveTo>
                  <a:lnTo>
                    <a:pt x="499" y="189"/>
                  </a:lnTo>
                  <a:lnTo>
                    <a:pt x="483" y="240"/>
                  </a:lnTo>
                  <a:lnTo>
                    <a:pt x="471" y="293"/>
                  </a:lnTo>
                  <a:lnTo>
                    <a:pt x="465" y="347"/>
                  </a:lnTo>
                  <a:lnTo>
                    <a:pt x="461" y="401"/>
                  </a:lnTo>
                  <a:lnTo>
                    <a:pt x="465" y="455"/>
                  </a:lnTo>
                  <a:lnTo>
                    <a:pt x="471" y="509"/>
                  </a:lnTo>
                  <a:lnTo>
                    <a:pt x="483" y="561"/>
                  </a:lnTo>
                  <a:lnTo>
                    <a:pt x="499" y="614"/>
                  </a:lnTo>
                  <a:lnTo>
                    <a:pt x="519" y="664"/>
                  </a:lnTo>
                  <a:lnTo>
                    <a:pt x="541" y="653"/>
                  </a:lnTo>
                  <a:lnTo>
                    <a:pt x="561" y="641"/>
                  </a:lnTo>
                  <a:lnTo>
                    <a:pt x="567" y="636"/>
                  </a:lnTo>
                  <a:lnTo>
                    <a:pt x="574" y="632"/>
                  </a:lnTo>
                  <a:lnTo>
                    <a:pt x="588" y="621"/>
                  </a:lnTo>
                  <a:lnTo>
                    <a:pt x="601" y="609"/>
                  </a:lnTo>
                  <a:lnTo>
                    <a:pt x="607" y="604"/>
                  </a:lnTo>
                  <a:lnTo>
                    <a:pt x="612" y="599"/>
                  </a:lnTo>
                  <a:lnTo>
                    <a:pt x="626" y="583"/>
                  </a:lnTo>
                  <a:lnTo>
                    <a:pt x="639" y="566"/>
                  </a:lnTo>
                  <a:lnTo>
                    <a:pt x="641" y="563"/>
                  </a:lnTo>
                  <a:lnTo>
                    <a:pt x="644" y="560"/>
                  </a:lnTo>
                  <a:lnTo>
                    <a:pt x="656" y="539"/>
                  </a:lnTo>
                  <a:lnTo>
                    <a:pt x="668" y="517"/>
                  </a:lnTo>
                  <a:lnTo>
                    <a:pt x="672" y="504"/>
                  </a:lnTo>
                  <a:lnTo>
                    <a:pt x="679" y="486"/>
                  </a:lnTo>
                  <a:lnTo>
                    <a:pt x="684" y="468"/>
                  </a:lnTo>
                  <a:lnTo>
                    <a:pt x="686" y="460"/>
                  </a:lnTo>
                  <a:lnTo>
                    <a:pt x="687" y="453"/>
                  </a:lnTo>
                  <a:lnTo>
                    <a:pt x="692" y="427"/>
                  </a:lnTo>
                  <a:lnTo>
                    <a:pt x="693" y="401"/>
                  </a:lnTo>
                  <a:lnTo>
                    <a:pt x="692" y="375"/>
                  </a:lnTo>
                  <a:lnTo>
                    <a:pt x="687" y="350"/>
                  </a:lnTo>
                  <a:lnTo>
                    <a:pt x="686" y="342"/>
                  </a:lnTo>
                  <a:lnTo>
                    <a:pt x="684" y="335"/>
                  </a:lnTo>
                  <a:lnTo>
                    <a:pt x="679" y="317"/>
                  </a:lnTo>
                  <a:lnTo>
                    <a:pt x="672" y="299"/>
                  </a:lnTo>
                  <a:lnTo>
                    <a:pt x="670" y="292"/>
                  </a:lnTo>
                  <a:lnTo>
                    <a:pt x="668" y="286"/>
                  </a:lnTo>
                  <a:lnTo>
                    <a:pt x="657" y="264"/>
                  </a:lnTo>
                  <a:lnTo>
                    <a:pt x="644" y="242"/>
                  </a:lnTo>
                  <a:lnTo>
                    <a:pt x="639" y="236"/>
                  </a:lnTo>
                  <a:lnTo>
                    <a:pt x="612" y="204"/>
                  </a:lnTo>
                  <a:lnTo>
                    <a:pt x="602" y="193"/>
                  </a:lnTo>
                  <a:lnTo>
                    <a:pt x="574" y="171"/>
                  </a:lnTo>
                  <a:lnTo>
                    <a:pt x="567" y="166"/>
                  </a:lnTo>
                  <a:lnTo>
                    <a:pt x="561" y="162"/>
                  </a:lnTo>
                  <a:lnTo>
                    <a:pt x="541" y="149"/>
                  </a:lnTo>
                  <a:lnTo>
                    <a:pt x="519" y="139"/>
                  </a:lnTo>
                  <a:close/>
                  <a:moveTo>
                    <a:pt x="405" y="115"/>
                  </a:moveTo>
                  <a:lnTo>
                    <a:pt x="362" y="118"/>
                  </a:lnTo>
                  <a:lnTo>
                    <a:pt x="321" y="126"/>
                  </a:lnTo>
                  <a:lnTo>
                    <a:pt x="283" y="141"/>
                  </a:lnTo>
                  <a:lnTo>
                    <a:pt x="247" y="160"/>
                  </a:lnTo>
                  <a:lnTo>
                    <a:pt x="215" y="185"/>
                  </a:lnTo>
                  <a:lnTo>
                    <a:pt x="186" y="214"/>
                  </a:lnTo>
                  <a:lnTo>
                    <a:pt x="163" y="246"/>
                  </a:lnTo>
                  <a:lnTo>
                    <a:pt x="142" y="281"/>
                  </a:lnTo>
                  <a:lnTo>
                    <a:pt x="128" y="319"/>
                  </a:lnTo>
                  <a:lnTo>
                    <a:pt x="119" y="359"/>
                  </a:lnTo>
                  <a:lnTo>
                    <a:pt x="116" y="401"/>
                  </a:lnTo>
                  <a:lnTo>
                    <a:pt x="119" y="443"/>
                  </a:lnTo>
                  <a:lnTo>
                    <a:pt x="128" y="484"/>
                  </a:lnTo>
                  <a:lnTo>
                    <a:pt x="142" y="522"/>
                  </a:lnTo>
                  <a:lnTo>
                    <a:pt x="163" y="557"/>
                  </a:lnTo>
                  <a:lnTo>
                    <a:pt x="186" y="589"/>
                  </a:lnTo>
                  <a:lnTo>
                    <a:pt x="215" y="618"/>
                  </a:lnTo>
                  <a:lnTo>
                    <a:pt x="247" y="641"/>
                  </a:lnTo>
                  <a:lnTo>
                    <a:pt x="283" y="661"/>
                  </a:lnTo>
                  <a:lnTo>
                    <a:pt x="321" y="675"/>
                  </a:lnTo>
                  <a:lnTo>
                    <a:pt x="362" y="685"/>
                  </a:lnTo>
                  <a:lnTo>
                    <a:pt x="405" y="688"/>
                  </a:lnTo>
                  <a:lnTo>
                    <a:pt x="405" y="688"/>
                  </a:lnTo>
                  <a:lnTo>
                    <a:pt x="384" y="633"/>
                  </a:lnTo>
                  <a:lnTo>
                    <a:pt x="368" y="576"/>
                  </a:lnTo>
                  <a:lnTo>
                    <a:pt x="356" y="519"/>
                  </a:lnTo>
                  <a:lnTo>
                    <a:pt x="349" y="460"/>
                  </a:lnTo>
                  <a:lnTo>
                    <a:pt x="347" y="401"/>
                  </a:lnTo>
                  <a:lnTo>
                    <a:pt x="349" y="342"/>
                  </a:lnTo>
                  <a:lnTo>
                    <a:pt x="356" y="284"/>
                  </a:lnTo>
                  <a:lnTo>
                    <a:pt x="368" y="226"/>
                  </a:lnTo>
                  <a:lnTo>
                    <a:pt x="384" y="170"/>
                  </a:lnTo>
                  <a:lnTo>
                    <a:pt x="405" y="115"/>
                  </a:lnTo>
                  <a:lnTo>
                    <a:pt x="405" y="115"/>
                  </a:lnTo>
                  <a:close/>
                  <a:moveTo>
                    <a:pt x="405" y="0"/>
                  </a:moveTo>
                  <a:lnTo>
                    <a:pt x="432" y="1"/>
                  </a:lnTo>
                  <a:lnTo>
                    <a:pt x="460" y="4"/>
                  </a:lnTo>
                  <a:lnTo>
                    <a:pt x="461" y="2"/>
                  </a:lnTo>
                  <a:lnTo>
                    <a:pt x="505" y="13"/>
                  </a:lnTo>
                  <a:lnTo>
                    <a:pt x="505" y="14"/>
                  </a:lnTo>
                  <a:lnTo>
                    <a:pt x="506" y="14"/>
                  </a:lnTo>
                  <a:lnTo>
                    <a:pt x="538" y="23"/>
                  </a:lnTo>
                  <a:lnTo>
                    <a:pt x="568" y="35"/>
                  </a:lnTo>
                  <a:lnTo>
                    <a:pt x="569" y="36"/>
                  </a:lnTo>
                  <a:lnTo>
                    <a:pt x="571" y="36"/>
                  </a:lnTo>
                  <a:lnTo>
                    <a:pt x="599" y="51"/>
                  </a:lnTo>
                  <a:lnTo>
                    <a:pt x="626" y="67"/>
                  </a:lnTo>
                  <a:lnTo>
                    <a:pt x="628" y="68"/>
                  </a:lnTo>
                  <a:lnTo>
                    <a:pt x="652" y="85"/>
                  </a:lnTo>
                  <a:lnTo>
                    <a:pt x="673" y="103"/>
                  </a:lnTo>
                  <a:lnTo>
                    <a:pt x="683" y="112"/>
                  </a:lnTo>
                  <a:lnTo>
                    <a:pt x="702" y="131"/>
                  </a:lnTo>
                  <a:lnTo>
                    <a:pt x="720" y="152"/>
                  </a:lnTo>
                  <a:lnTo>
                    <a:pt x="724" y="157"/>
                  </a:lnTo>
                  <a:lnTo>
                    <a:pt x="727" y="162"/>
                  </a:lnTo>
                  <a:lnTo>
                    <a:pt x="744" y="185"/>
                  </a:lnTo>
                  <a:lnTo>
                    <a:pt x="759" y="209"/>
                  </a:lnTo>
                  <a:lnTo>
                    <a:pt x="759" y="210"/>
                  </a:lnTo>
                  <a:lnTo>
                    <a:pt x="759" y="210"/>
                  </a:lnTo>
                  <a:lnTo>
                    <a:pt x="772" y="237"/>
                  </a:lnTo>
                  <a:lnTo>
                    <a:pt x="784" y="264"/>
                  </a:lnTo>
                  <a:lnTo>
                    <a:pt x="785" y="269"/>
                  </a:lnTo>
                  <a:lnTo>
                    <a:pt x="787" y="274"/>
                  </a:lnTo>
                  <a:lnTo>
                    <a:pt x="795" y="301"/>
                  </a:lnTo>
                  <a:lnTo>
                    <a:pt x="801" y="330"/>
                  </a:lnTo>
                  <a:lnTo>
                    <a:pt x="803" y="340"/>
                  </a:lnTo>
                  <a:lnTo>
                    <a:pt x="806" y="370"/>
                  </a:lnTo>
                  <a:lnTo>
                    <a:pt x="808" y="401"/>
                  </a:lnTo>
                  <a:lnTo>
                    <a:pt x="806" y="432"/>
                  </a:lnTo>
                  <a:lnTo>
                    <a:pt x="803" y="463"/>
                  </a:lnTo>
                  <a:lnTo>
                    <a:pt x="801" y="473"/>
                  </a:lnTo>
                  <a:lnTo>
                    <a:pt x="795" y="501"/>
                  </a:lnTo>
                  <a:lnTo>
                    <a:pt x="787" y="528"/>
                  </a:lnTo>
                  <a:lnTo>
                    <a:pt x="785" y="534"/>
                  </a:lnTo>
                  <a:lnTo>
                    <a:pt x="784" y="538"/>
                  </a:lnTo>
                  <a:lnTo>
                    <a:pt x="772" y="566"/>
                  </a:lnTo>
                  <a:lnTo>
                    <a:pt x="759" y="591"/>
                  </a:lnTo>
                  <a:lnTo>
                    <a:pt x="759" y="592"/>
                  </a:lnTo>
                  <a:lnTo>
                    <a:pt x="759" y="593"/>
                  </a:lnTo>
                  <a:lnTo>
                    <a:pt x="744" y="618"/>
                  </a:lnTo>
                  <a:lnTo>
                    <a:pt x="727" y="640"/>
                  </a:lnTo>
                  <a:lnTo>
                    <a:pt x="724" y="645"/>
                  </a:lnTo>
                  <a:lnTo>
                    <a:pt x="720" y="650"/>
                  </a:lnTo>
                  <a:lnTo>
                    <a:pt x="702" y="671"/>
                  </a:lnTo>
                  <a:lnTo>
                    <a:pt x="683" y="691"/>
                  </a:lnTo>
                  <a:lnTo>
                    <a:pt x="679" y="694"/>
                  </a:lnTo>
                  <a:lnTo>
                    <a:pt x="673" y="699"/>
                  </a:lnTo>
                  <a:lnTo>
                    <a:pt x="652" y="718"/>
                  </a:lnTo>
                  <a:lnTo>
                    <a:pt x="628" y="735"/>
                  </a:lnTo>
                  <a:lnTo>
                    <a:pt x="627" y="735"/>
                  </a:lnTo>
                  <a:lnTo>
                    <a:pt x="626" y="736"/>
                  </a:lnTo>
                  <a:lnTo>
                    <a:pt x="599" y="752"/>
                  </a:lnTo>
                  <a:lnTo>
                    <a:pt x="571" y="766"/>
                  </a:lnTo>
                  <a:lnTo>
                    <a:pt x="569" y="767"/>
                  </a:lnTo>
                  <a:lnTo>
                    <a:pt x="568" y="768"/>
                  </a:lnTo>
                  <a:lnTo>
                    <a:pt x="538" y="779"/>
                  </a:lnTo>
                  <a:lnTo>
                    <a:pt x="506" y="789"/>
                  </a:lnTo>
                  <a:lnTo>
                    <a:pt x="505" y="789"/>
                  </a:lnTo>
                  <a:lnTo>
                    <a:pt x="461" y="801"/>
                  </a:lnTo>
                  <a:lnTo>
                    <a:pt x="460" y="798"/>
                  </a:lnTo>
                  <a:lnTo>
                    <a:pt x="432" y="801"/>
                  </a:lnTo>
                  <a:lnTo>
                    <a:pt x="405" y="803"/>
                  </a:lnTo>
                  <a:lnTo>
                    <a:pt x="353" y="800"/>
                  </a:lnTo>
                  <a:lnTo>
                    <a:pt x="305" y="790"/>
                  </a:lnTo>
                  <a:lnTo>
                    <a:pt x="258" y="775"/>
                  </a:lnTo>
                  <a:lnTo>
                    <a:pt x="214" y="755"/>
                  </a:lnTo>
                  <a:lnTo>
                    <a:pt x="173" y="731"/>
                  </a:lnTo>
                  <a:lnTo>
                    <a:pt x="136" y="701"/>
                  </a:lnTo>
                  <a:lnTo>
                    <a:pt x="103" y="668"/>
                  </a:lnTo>
                  <a:lnTo>
                    <a:pt x="73" y="631"/>
                  </a:lnTo>
                  <a:lnTo>
                    <a:pt x="48" y="590"/>
                  </a:lnTo>
                  <a:lnTo>
                    <a:pt x="28" y="547"/>
                  </a:lnTo>
                  <a:lnTo>
                    <a:pt x="13" y="500"/>
                  </a:lnTo>
                  <a:lnTo>
                    <a:pt x="3" y="452"/>
                  </a:lnTo>
                  <a:lnTo>
                    <a:pt x="0" y="401"/>
                  </a:lnTo>
                  <a:lnTo>
                    <a:pt x="3" y="351"/>
                  </a:lnTo>
                  <a:lnTo>
                    <a:pt x="13" y="303"/>
                  </a:lnTo>
                  <a:lnTo>
                    <a:pt x="28" y="256"/>
                  </a:lnTo>
                  <a:lnTo>
                    <a:pt x="48" y="213"/>
                  </a:lnTo>
                  <a:lnTo>
                    <a:pt x="73" y="172"/>
                  </a:lnTo>
                  <a:lnTo>
                    <a:pt x="103" y="135"/>
                  </a:lnTo>
                  <a:lnTo>
                    <a:pt x="136" y="102"/>
                  </a:lnTo>
                  <a:lnTo>
                    <a:pt x="173" y="72"/>
                  </a:lnTo>
                  <a:lnTo>
                    <a:pt x="214" y="48"/>
                  </a:lnTo>
                  <a:lnTo>
                    <a:pt x="258" y="28"/>
                  </a:lnTo>
                  <a:lnTo>
                    <a:pt x="305" y="13"/>
                  </a:lnTo>
                  <a:lnTo>
                    <a:pt x="353" y="3"/>
                  </a:lnTo>
                  <a:lnTo>
                    <a:pt x="4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676"/>
            <p:cNvSpPr>
              <a:spLocks noEditPoints="1"/>
            </p:cNvSpPr>
            <p:nvPr/>
          </p:nvSpPr>
          <p:spPr bwMode="auto">
            <a:xfrm>
              <a:off x="10253663" y="5876925"/>
              <a:ext cx="128588" cy="127000"/>
            </a:xfrm>
            <a:custGeom>
              <a:avLst/>
              <a:gdLst>
                <a:gd name="T0" fmla="*/ 253 w 807"/>
                <a:gd name="T1" fmla="*/ 476 h 802"/>
                <a:gd name="T2" fmla="*/ 149 w 807"/>
                <a:gd name="T3" fmla="*/ 536 h 802"/>
                <a:gd name="T4" fmla="*/ 172 w 807"/>
                <a:gd name="T5" fmla="*/ 570 h 802"/>
                <a:gd name="T6" fmla="*/ 220 w 807"/>
                <a:gd name="T7" fmla="*/ 621 h 802"/>
                <a:gd name="T8" fmla="*/ 244 w 807"/>
                <a:gd name="T9" fmla="*/ 639 h 802"/>
                <a:gd name="T10" fmla="*/ 300 w 807"/>
                <a:gd name="T11" fmla="*/ 668 h 802"/>
                <a:gd name="T12" fmla="*/ 352 w 807"/>
                <a:gd name="T13" fmla="*/ 682 h 802"/>
                <a:gd name="T14" fmla="*/ 430 w 807"/>
                <a:gd name="T15" fmla="*/ 686 h 802"/>
                <a:gd name="T16" fmla="*/ 471 w 807"/>
                <a:gd name="T17" fmla="*/ 678 h 802"/>
                <a:gd name="T18" fmla="*/ 520 w 807"/>
                <a:gd name="T19" fmla="*/ 662 h 802"/>
                <a:gd name="T20" fmla="*/ 566 w 807"/>
                <a:gd name="T21" fmla="*/ 637 h 802"/>
                <a:gd name="T22" fmla="*/ 602 w 807"/>
                <a:gd name="T23" fmla="*/ 607 h 802"/>
                <a:gd name="T24" fmla="*/ 625 w 807"/>
                <a:gd name="T25" fmla="*/ 583 h 802"/>
                <a:gd name="T26" fmla="*/ 645 w 807"/>
                <a:gd name="T27" fmla="*/ 556 h 802"/>
                <a:gd name="T28" fmla="*/ 611 w 807"/>
                <a:gd name="T29" fmla="*/ 493 h 802"/>
                <a:gd name="T30" fmla="*/ 433 w 807"/>
                <a:gd name="T31" fmla="*/ 459 h 802"/>
                <a:gd name="T32" fmla="*/ 360 w 807"/>
                <a:gd name="T33" fmla="*/ 117 h 802"/>
                <a:gd name="T34" fmla="*/ 247 w 807"/>
                <a:gd name="T35" fmla="*/ 160 h 802"/>
                <a:gd name="T36" fmla="*/ 161 w 807"/>
                <a:gd name="T37" fmla="*/ 244 h 802"/>
                <a:gd name="T38" fmla="*/ 118 w 807"/>
                <a:gd name="T39" fmla="*/ 358 h 802"/>
                <a:gd name="T40" fmla="*/ 115 w 807"/>
                <a:gd name="T41" fmla="*/ 402 h 802"/>
                <a:gd name="T42" fmla="*/ 305 w 807"/>
                <a:gd name="T43" fmla="*/ 352 h 802"/>
                <a:gd name="T44" fmla="*/ 502 w 807"/>
                <a:gd name="T45" fmla="*/ 352 h 802"/>
                <a:gd name="T46" fmla="*/ 691 w 807"/>
                <a:gd name="T47" fmla="*/ 402 h 802"/>
                <a:gd name="T48" fmla="*/ 679 w 807"/>
                <a:gd name="T49" fmla="*/ 318 h 802"/>
                <a:gd name="T50" fmla="*/ 621 w 807"/>
                <a:gd name="T51" fmla="*/ 212 h 802"/>
                <a:gd name="T52" fmla="*/ 525 w 807"/>
                <a:gd name="T53" fmla="*/ 141 h 802"/>
                <a:gd name="T54" fmla="*/ 403 w 807"/>
                <a:gd name="T55" fmla="*/ 115 h 802"/>
                <a:gd name="T56" fmla="*/ 503 w 807"/>
                <a:gd name="T57" fmla="*/ 11 h 802"/>
                <a:gd name="T58" fmla="*/ 633 w 807"/>
                <a:gd name="T59" fmla="*/ 71 h 802"/>
                <a:gd name="T60" fmla="*/ 735 w 807"/>
                <a:gd name="T61" fmla="*/ 171 h 802"/>
                <a:gd name="T62" fmla="*/ 795 w 807"/>
                <a:gd name="T63" fmla="*/ 302 h 802"/>
                <a:gd name="T64" fmla="*/ 806 w 807"/>
                <a:gd name="T65" fmla="*/ 428 h 802"/>
                <a:gd name="T66" fmla="*/ 794 w 807"/>
                <a:gd name="T67" fmla="*/ 501 h 802"/>
                <a:gd name="T68" fmla="*/ 784 w 807"/>
                <a:gd name="T69" fmla="*/ 534 h 802"/>
                <a:gd name="T70" fmla="*/ 770 w 807"/>
                <a:gd name="T71" fmla="*/ 567 h 802"/>
                <a:gd name="T72" fmla="*/ 739 w 807"/>
                <a:gd name="T73" fmla="*/ 623 h 802"/>
                <a:gd name="T74" fmla="*/ 699 w 807"/>
                <a:gd name="T75" fmla="*/ 673 h 802"/>
                <a:gd name="T76" fmla="*/ 654 w 807"/>
                <a:gd name="T77" fmla="*/ 715 h 802"/>
                <a:gd name="T78" fmla="*/ 621 w 807"/>
                <a:gd name="T79" fmla="*/ 738 h 802"/>
                <a:gd name="T80" fmla="*/ 569 w 807"/>
                <a:gd name="T81" fmla="*/ 767 h 802"/>
                <a:gd name="T82" fmla="*/ 532 w 807"/>
                <a:gd name="T83" fmla="*/ 780 h 802"/>
                <a:gd name="T84" fmla="*/ 470 w 807"/>
                <a:gd name="T85" fmla="*/ 795 h 802"/>
                <a:gd name="T86" fmla="*/ 403 w 807"/>
                <a:gd name="T87" fmla="*/ 802 h 802"/>
                <a:gd name="T88" fmla="*/ 331 w 807"/>
                <a:gd name="T89" fmla="*/ 795 h 802"/>
                <a:gd name="T90" fmla="*/ 270 w 807"/>
                <a:gd name="T91" fmla="*/ 778 h 802"/>
                <a:gd name="T92" fmla="*/ 212 w 807"/>
                <a:gd name="T93" fmla="*/ 754 h 802"/>
                <a:gd name="T94" fmla="*/ 186 w 807"/>
                <a:gd name="T95" fmla="*/ 738 h 802"/>
                <a:gd name="T96" fmla="*/ 153 w 807"/>
                <a:gd name="T97" fmla="*/ 715 h 802"/>
                <a:gd name="T98" fmla="*/ 108 w 807"/>
                <a:gd name="T99" fmla="*/ 673 h 802"/>
                <a:gd name="T100" fmla="*/ 67 w 807"/>
                <a:gd name="T101" fmla="*/ 623 h 802"/>
                <a:gd name="T102" fmla="*/ 36 w 807"/>
                <a:gd name="T103" fmla="*/ 567 h 802"/>
                <a:gd name="T104" fmla="*/ 23 w 807"/>
                <a:gd name="T105" fmla="*/ 534 h 802"/>
                <a:gd name="T106" fmla="*/ 12 w 807"/>
                <a:gd name="T107" fmla="*/ 501 h 802"/>
                <a:gd name="T108" fmla="*/ 1 w 807"/>
                <a:gd name="T109" fmla="*/ 428 h 802"/>
                <a:gd name="T110" fmla="*/ 12 w 807"/>
                <a:gd name="T111" fmla="*/ 302 h 802"/>
                <a:gd name="T112" fmla="*/ 72 w 807"/>
                <a:gd name="T113" fmla="*/ 171 h 802"/>
                <a:gd name="T114" fmla="*/ 173 w 807"/>
                <a:gd name="T115" fmla="*/ 71 h 802"/>
                <a:gd name="T116" fmla="*/ 304 w 807"/>
                <a:gd name="T117" fmla="*/ 11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7" h="802">
                  <a:moveTo>
                    <a:pt x="373" y="459"/>
                  </a:moveTo>
                  <a:lnTo>
                    <a:pt x="313" y="465"/>
                  </a:lnTo>
                  <a:lnTo>
                    <a:pt x="253" y="476"/>
                  </a:lnTo>
                  <a:lnTo>
                    <a:pt x="196" y="493"/>
                  </a:lnTo>
                  <a:lnTo>
                    <a:pt x="140" y="515"/>
                  </a:lnTo>
                  <a:lnTo>
                    <a:pt x="149" y="536"/>
                  </a:lnTo>
                  <a:lnTo>
                    <a:pt x="161" y="556"/>
                  </a:lnTo>
                  <a:lnTo>
                    <a:pt x="167" y="562"/>
                  </a:lnTo>
                  <a:lnTo>
                    <a:pt x="172" y="570"/>
                  </a:lnTo>
                  <a:lnTo>
                    <a:pt x="193" y="596"/>
                  </a:lnTo>
                  <a:lnTo>
                    <a:pt x="205" y="607"/>
                  </a:lnTo>
                  <a:lnTo>
                    <a:pt x="220" y="621"/>
                  </a:lnTo>
                  <a:lnTo>
                    <a:pt x="237" y="634"/>
                  </a:lnTo>
                  <a:lnTo>
                    <a:pt x="240" y="637"/>
                  </a:lnTo>
                  <a:lnTo>
                    <a:pt x="244" y="639"/>
                  </a:lnTo>
                  <a:lnTo>
                    <a:pt x="265" y="652"/>
                  </a:lnTo>
                  <a:lnTo>
                    <a:pt x="287" y="662"/>
                  </a:lnTo>
                  <a:lnTo>
                    <a:pt x="300" y="668"/>
                  </a:lnTo>
                  <a:lnTo>
                    <a:pt x="336" y="678"/>
                  </a:lnTo>
                  <a:lnTo>
                    <a:pt x="344" y="680"/>
                  </a:lnTo>
                  <a:lnTo>
                    <a:pt x="352" y="682"/>
                  </a:lnTo>
                  <a:lnTo>
                    <a:pt x="377" y="686"/>
                  </a:lnTo>
                  <a:lnTo>
                    <a:pt x="403" y="687"/>
                  </a:lnTo>
                  <a:lnTo>
                    <a:pt x="430" y="686"/>
                  </a:lnTo>
                  <a:lnTo>
                    <a:pt x="456" y="682"/>
                  </a:lnTo>
                  <a:lnTo>
                    <a:pt x="463" y="680"/>
                  </a:lnTo>
                  <a:lnTo>
                    <a:pt x="471" y="678"/>
                  </a:lnTo>
                  <a:lnTo>
                    <a:pt x="489" y="673"/>
                  </a:lnTo>
                  <a:lnTo>
                    <a:pt x="506" y="668"/>
                  </a:lnTo>
                  <a:lnTo>
                    <a:pt x="520" y="662"/>
                  </a:lnTo>
                  <a:lnTo>
                    <a:pt x="542" y="652"/>
                  </a:lnTo>
                  <a:lnTo>
                    <a:pt x="563" y="639"/>
                  </a:lnTo>
                  <a:lnTo>
                    <a:pt x="566" y="637"/>
                  </a:lnTo>
                  <a:lnTo>
                    <a:pt x="569" y="634"/>
                  </a:lnTo>
                  <a:lnTo>
                    <a:pt x="586" y="621"/>
                  </a:lnTo>
                  <a:lnTo>
                    <a:pt x="602" y="607"/>
                  </a:lnTo>
                  <a:lnTo>
                    <a:pt x="608" y="602"/>
                  </a:lnTo>
                  <a:lnTo>
                    <a:pt x="613" y="596"/>
                  </a:lnTo>
                  <a:lnTo>
                    <a:pt x="625" y="583"/>
                  </a:lnTo>
                  <a:lnTo>
                    <a:pt x="635" y="570"/>
                  </a:lnTo>
                  <a:lnTo>
                    <a:pt x="640" y="562"/>
                  </a:lnTo>
                  <a:lnTo>
                    <a:pt x="645" y="556"/>
                  </a:lnTo>
                  <a:lnTo>
                    <a:pt x="657" y="536"/>
                  </a:lnTo>
                  <a:lnTo>
                    <a:pt x="668" y="515"/>
                  </a:lnTo>
                  <a:lnTo>
                    <a:pt x="611" y="493"/>
                  </a:lnTo>
                  <a:lnTo>
                    <a:pt x="553" y="476"/>
                  </a:lnTo>
                  <a:lnTo>
                    <a:pt x="494" y="465"/>
                  </a:lnTo>
                  <a:lnTo>
                    <a:pt x="433" y="459"/>
                  </a:lnTo>
                  <a:lnTo>
                    <a:pt x="373" y="459"/>
                  </a:lnTo>
                  <a:close/>
                  <a:moveTo>
                    <a:pt x="403" y="115"/>
                  </a:moveTo>
                  <a:lnTo>
                    <a:pt x="360" y="117"/>
                  </a:lnTo>
                  <a:lnTo>
                    <a:pt x="320" y="126"/>
                  </a:lnTo>
                  <a:lnTo>
                    <a:pt x="282" y="141"/>
                  </a:lnTo>
                  <a:lnTo>
                    <a:pt x="247" y="160"/>
                  </a:lnTo>
                  <a:lnTo>
                    <a:pt x="214" y="185"/>
                  </a:lnTo>
                  <a:lnTo>
                    <a:pt x="186" y="212"/>
                  </a:lnTo>
                  <a:lnTo>
                    <a:pt x="161" y="244"/>
                  </a:lnTo>
                  <a:lnTo>
                    <a:pt x="142" y="279"/>
                  </a:lnTo>
                  <a:lnTo>
                    <a:pt x="127" y="318"/>
                  </a:lnTo>
                  <a:lnTo>
                    <a:pt x="118" y="358"/>
                  </a:lnTo>
                  <a:lnTo>
                    <a:pt x="115" y="401"/>
                  </a:lnTo>
                  <a:lnTo>
                    <a:pt x="115" y="401"/>
                  </a:lnTo>
                  <a:lnTo>
                    <a:pt x="115" y="402"/>
                  </a:lnTo>
                  <a:lnTo>
                    <a:pt x="177" y="379"/>
                  </a:lnTo>
                  <a:lnTo>
                    <a:pt x="240" y="362"/>
                  </a:lnTo>
                  <a:lnTo>
                    <a:pt x="305" y="352"/>
                  </a:lnTo>
                  <a:lnTo>
                    <a:pt x="371" y="346"/>
                  </a:lnTo>
                  <a:lnTo>
                    <a:pt x="436" y="346"/>
                  </a:lnTo>
                  <a:lnTo>
                    <a:pt x="502" y="352"/>
                  </a:lnTo>
                  <a:lnTo>
                    <a:pt x="566" y="362"/>
                  </a:lnTo>
                  <a:lnTo>
                    <a:pt x="630" y="379"/>
                  </a:lnTo>
                  <a:lnTo>
                    <a:pt x="691" y="402"/>
                  </a:lnTo>
                  <a:lnTo>
                    <a:pt x="691" y="401"/>
                  </a:lnTo>
                  <a:lnTo>
                    <a:pt x="689" y="358"/>
                  </a:lnTo>
                  <a:lnTo>
                    <a:pt x="679" y="318"/>
                  </a:lnTo>
                  <a:lnTo>
                    <a:pt x="664" y="279"/>
                  </a:lnTo>
                  <a:lnTo>
                    <a:pt x="645" y="244"/>
                  </a:lnTo>
                  <a:lnTo>
                    <a:pt x="621" y="212"/>
                  </a:lnTo>
                  <a:lnTo>
                    <a:pt x="593" y="185"/>
                  </a:lnTo>
                  <a:lnTo>
                    <a:pt x="561" y="160"/>
                  </a:lnTo>
                  <a:lnTo>
                    <a:pt x="525" y="141"/>
                  </a:lnTo>
                  <a:lnTo>
                    <a:pt x="487" y="126"/>
                  </a:lnTo>
                  <a:lnTo>
                    <a:pt x="446" y="117"/>
                  </a:lnTo>
                  <a:lnTo>
                    <a:pt x="403" y="115"/>
                  </a:lnTo>
                  <a:close/>
                  <a:moveTo>
                    <a:pt x="403" y="0"/>
                  </a:moveTo>
                  <a:lnTo>
                    <a:pt x="454" y="3"/>
                  </a:lnTo>
                  <a:lnTo>
                    <a:pt x="503" y="11"/>
                  </a:lnTo>
                  <a:lnTo>
                    <a:pt x="549" y="26"/>
                  </a:lnTo>
                  <a:lnTo>
                    <a:pt x="593" y="47"/>
                  </a:lnTo>
                  <a:lnTo>
                    <a:pt x="633" y="71"/>
                  </a:lnTo>
                  <a:lnTo>
                    <a:pt x="672" y="101"/>
                  </a:lnTo>
                  <a:lnTo>
                    <a:pt x="705" y="134"/>
                  </a:lnTo>
                  <a:lnTo>
                    <a:pt x="735" y="171"/>
                  </a:lnTo>
                  <a:lnTo>
                    <a:pt x="760" y="212"/>
                  </a:lnTo>
                  <a:lnTo>
                    <a:pt x="780" y="256"/>
                  </a:lnTo>
                  <a:lnTo>
                    <a:pt x="795" y="302"/>
                  </a:lnTo>
                  <a:lnTo>
                    <a:pt x="804" y="351"/>
                  </a:lnTo>
                  <a:lnTo>
                    <a:pt x="807" y="401"/>
                  </a:lnTo>
                  <a:lnTo>
                    <a:pt x="806" y="428"/>
                  </a:lnTo>
                  <a:lnTo>
                    <a:pt x="803" y="456"/>
                  </a:lnTo>
                  <a:lnTo>
                    <a:pt x="805" y="458"/>
                  </a:lnTo>
                  <a:lnTo>
                    <a:pt x="794" y="501"/>
                  </a:lnTo>
                  <a:lnTo>
                    <a:pt x="794" y="502"/>
                  </a:lnTo>
                  <a:lnTo>
                    <a:pt x="793" y="503"/>
                  </a:lnTo>
                  <a:lnTo>
                    <a:pt x="784" y="534"/>
                  </a:lnTo>
                  <a:lnTo>
                    <a:pt x="771" y="563"/>
                  </a:lnTo>
                  <a:lnTo>
                    <a:pt x="771" y="565"/>
                  </a:lnTo>
                  <a:lnTo>
                    <a:pt x="770" y="567"/>
                  </a:lnTo>
                  <a:lnTo>
                    <a:pt x="756" y="594"/>
                  </a:lnTo>
                  <a:lnTo>
                    <a:pt x="740" y="621"/>
                  </a:lnTo>
                  <a:lnTo>
                    <a:pt x="739" y="623"/>
                  </a:lnTo>
                  <a:lnTo>
                    <a:pt x="722" y="646"/>
                  </a:lnTo>
                  <a:lnTo>
                    <a:pt x="703" y="669"/>
                  </a:lnTo>
                  <a:lnTo>
                    <a:pt x="699" y="673"/>
                  </a:lnTo>
                  <a:lnTo>
                    <a:pt x="695" y="677"/>
                  </a:lnTo>
                  <a:lnTo>
                    <a:pt x="675" y="696"/>
                  </a:lnTo>
                  <a:lnTo>
                    <a:pt x="654" y="715"/>
                  </a:lnTo>
                  <a:lnTo>
                    <a:pt x="649" y="718"/>
                  </a:lnTo>
                  <a:lnTo>
                    <a:pt x="644" y="722"/>
                  </a:lnTo>
                  <a:lnTo>
                    <a:pt x="621" y="738"/>
                  </a:lnTo>
                  <a:lnTo>
                    <a:pt x="596" y="753"/>
                  </a:lnTo>
                  <a:lnTo>
                    <a:pt x="595" y="754"/>
                  </a:lnTo>
                  <a:lnTo>
                    <a:pt x="569" y="767"/>
                  </a:lnTo>
                  <a:lnTo>
                    <a:pt x="541" y="777"/>
                  </a:lnTo>
                  <a:lnTo>
                    <a:pt x="536" y="778"/>
                  </a:lnTo>
                  <a:lnTo>
                    <a:pt x="532" y="780"/>
                  </a:lnTo>
                  <a:lnTo>
                    <a:pt x="504" y="789"/>
                  </a:lnTo>
                  <a:lnTo>
                    <a:pt x="475" y="795"/>
                  </a:lnTo>
                  <a:lnTo>
                    <a:pt x="470" y="795"/>
                  </a:lnTo>
                  <a:lnTo>
                    <a:pt x="464" y="796"/>
                  </a:lnTo>
                  <a:lnTo>
                    <a:pt x="434" y="801"/>
                  </a:lnTo>
                  <a:lnTo>
                    <a:pt x="403" y="802"/>
                  </a:lnTo>
                  <a:lnTo>
                    <a:pt x="372" y="801"/>
                  </a:lnTo>
                  <a:lnTo>
                    <a:pt x="342" y="796"/>
                  </a:lnTo>
                  <a:lnTo>
                    <a:pt x="331" y="795"/>
                  </a:lnTo>
                  <a:lnTo>
                    <a:pt x="303" y="789"/>
                  </a:lnTo>
                  <a:lnTo>
                    <a:pt x="275" y="780"/>
                  </a:lnTo>
                  <a:lnTo>
                    <a:pt x="270" y="778"/>
                  </a:lnTo>
                  <a:lnTo>
                    <a:pt x="265" y="777"/>
                  </a:lnTo>
                  <a:lnTo>
                    <a:pt x="238" y="767"/>
                  </a:lnTo>
                  <a:lnTo>
                    <a:pt x="212" y="754"/>
                  </a:lnTo>
                  <a:lnTo>
                    <a:pt x="210" y="753"/>
                  </a:lnTo>
                  <a:lnTo>
                    <a:pt x="210" y="753"/>
                  </a:lnTo>
                  <a:lnTo>
                    <a:pt x="186" y="738"/>
                  </a:lnTo>
                  <a:lnTo>
                    <a:pt x="162" y="722"/>
                  </a:lnTo>
                  <a:lnTo>
                    <a:pt x="158" y="718"/>
                  </a:lnTo>
                  <a:lnTo>
                    <a:pt x="153" y="715"/>
                  </a:lnTo>
                  <a:lnTo>
                    <a:pt x="131" y="696"/>
                  </a:lnTo>
                  <a:lnTo>
                    <a:pt x="112" y="677"/>
                  </a:lnTo>
                  <a:lnTo>
                    <a:pt x="108" y="673"/>
                  </a:lnTo>
                  <a:lnTo>
                    <a:pt x="103" y="669"/>
                  </a:lnTo>
                  <a:lnTo>
                    <a:pt x="85" y="646"/>
                  </a:lnTo>
                  <a:lnTo>
                    <a:pt x="67" y="623"/>
                  </a:lnTo>
                  <a:lnTo>
                    <a:pt x="67" y="621"/>
                  </a:lnTo>
                  <a:lnTo>
                    <a:pt x="50" y="594"/>
                  </a:lnTo>
                  <a:lnTo>
                    <a:pt x="36" y="567"/>
                  </a:lnTo>
                  <a:lnTo>
                    <a:pt x="36" y="565"/>
                  </a:lnTo>
                  <a:lnTo>
                    <a:pt x="35" y="563"/>
                  </a:lnTo>
                  <a:lnTo>
                    <a:pt x="23" y="534"/>
                  </a:lnTo>
                  <a:lnTo>
                    <a:pt x="14" y="503"/>
                  </a:lnTo>
                  <a:lnTo>
                    <a:pt x="14" y="502"/>
                  </a:lnTo>
                  <a:lnTo>
                    <a:pt x="12" y="501"/>
                  </a:lnTo>
                  <a:lnTo>
                    <a:pt x="2" y="458"/>
                  </a:lnTo>
                  <a:lnTo>
                    <a:pt x="4" y="456"/>
                  </a:lnTo>
                  <a:lnTo>
                    <a:pt x="1" y="428"/>
                  </a:lnTo>
                  <a:lnTo>
                    <a:pt x="0" y="401"/>
                  </a:lnTo>
                  <a:lnTo>
                    <a:pt x="3" y="351"/>
                  </a:lnTo>
                  <a:lnTo>
                    <a:pt x="12" y="302"/>
                  </a:lnTo>
                  <a:lnTo>
                    <a:pt x="27" y="256"/>
                  </a:lnTo>
                  <a:lnTo>
                    <a:pt x="47" y="212"/>
                  </a:lnTo>
                  <a:lnTo>
                    <a:pt x="72" y="171"/>
                  </a:lnTo>
                  <a:lnTo>
                    <a:pt x="101" y="134"/>
                  </a:lnTo>
                  <a:lnTo>
                    <a:pt x="136" y="101"/>
                  </a:lnTo>
                  <a:lnTo>
                    <a:pt x="173" y="71"/>
                  </a:lnTo>
                  <a:lnTo>
                    <a:pt x="214" y="47"/>
                  </a:lnTo>
                  <a:lnTo>
                    <a:pt x="258" y="26"/>
                  </a:lnTo>
                  <a:lnTo>
                    <a:pt x="304" y="11"/>
                  </a:lnTo>
                  <a:lnTo>
                    <a:pt x="353" y="3"/>
                  </a:lnTo>
                  <a:lnTo>
                    <a:pt x="4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677"/>
            <p:cNvSpPr>
              <a:spLocks noEditPoints="1"/>
            </p:cNvSpPr>
            <p:nvPr/>
          </p:nvSpPr>
          <p:spPr bwMode="auto">
            <a:xfrm>
              <a:off x="10253663" y="6096000"/>
              <a:ext cx="128588" cy="127000"/>
            </a:xfrm>
            <a:custGeom>
              <a:avLst/>
              <a:gdLst>
                <a:gd name="T0" fmla="*/ 118 w 807"/>
                <a:gd name="T1" fmla="*/ 444 h 802"/>
                <a:gd name="T2" fmla="*/ 161 w 807"/>
                <a:gd name="T3" fmla="*/ 556 h 802"/>
                <a:gd name="T4" fmla="*/ 247 w 807"/>
                <a:gd name="T5" fmla="*/ 641 h 802"/>
                <a:gd name="T6" fmla="*/ 360 w 807"/>
                <a:gd name="T7" fmla="*/ 684 h 802"/>
                <a:gd name="T8" fmla="*/ 487 w 807"/>
                <a:gd name="T9" fmla="*/ 675 h 802"/>
                <a:gd name="T10" fmla="*/ 593 w 807"/>
                <a:gd name="T11" fmla="*/ 617 h 802"/>
                <a:gd name="T12" fmla="*/ 664 w 807"/>
                <a:gd name="T13" fmla="*/ 521 h 802"/>
                <a:gd name="T14" fmla="*/ 691 w 807"/>
                <a:gd name="T15" fmla="*/ 401 h 802"/>
                <a:gd name="T16" fmla="*/ 579 w 807"/>
                <a:gd name="T17" fmla="*/ 437 h 802"/>
                <a:gd name="T18" fmla="*/ 403 w 807"/>
                <a:gd name="T19" fmla="*/ 458 h 802"/>
                <a:gd name="T20" fmla="*/ 228 w 807"/>
                <a:gd name="T21" fmla="*/ 437 h 802"/>
                <a:gd name="T22" fmla="*/ 403 w 807"/>
                <a:gd name="T23" fmla="*/ 115 h 802"/>
                <a:gd name="T24" fmla="*/ 344 w 807"/>
                <a:gd name="T25" fmla="*/ 121 h 802"/>
                <a:gd name="T26" fmla="*/ 300 w 807"/>
                <a:gd name="T27" fmla="*/ 134 h 802"/>
                <a:gd name="T28" fmla="*/ 265 w 807"/>
                <a:gd name="T29" fmla="*/ 150 h 802"/>
                <a:gd name="T30" fmla="*/ 237 w 807"/>
                <a:gd name="T31" fmla="*/ 167 h 802"/>
                <a:gd name="T32" fmla="*/ 199 w 807"/>
                <a:gd name="T33" fmla="*/ 200 h 802"/>
                <a:gd name="T34" fmla="*/ 172 w 807"/>
                <a:gd name="T35" fmla="*/ 232 h 802"/>
                <a:gd name="T36" fmla="*/ 149 w 807"/>
                <a:gd name="T37" fmla="*/ 265 h 802"/>
                <a:gd name="T38" fmla="*/ 253 w 807"/>
                <a:gd name="T39" fmla="*/ 325 h 802"/>
                <a:gd name="T40" fmla="*/ 433 w 807"/>
                <a:gd name="T41" fmla="*/ 341 h 802"/>
                <a:gd name="T42" fmla="*/ 611 w 807"/>
                <a:gd name="T43" fmla="*/ 308 h 802"/>
                <a:gd name="T44" fmla="*/ 645 w 807"/>
                <a:gd name="T45" fmla="*/ 246 h 802"/>
                <a:gd name="T46" fmla="*/ 625 w 807"/>
                <a:gd name="T47" fmla="*/ 218 h 802"/>
                <a:gd name="T48" fmla="*/ 602 w 807"/>
                <a:gd name="T49" fmla="*/ 194 h 802"/>
                <a:gd name="T50" fmla="*/ 566 w 807"/>
                <a:gd name="T51" fmla="*/ 165 h 802"/>
                <a:gd name="T52" fmla="*/ 520 w 807"/>
                <a:gd name="T53" fmla="*/ 139 h 802"/>
                <a:gd name="T54" fmla="*/ 471 w 807"/>
                <a:gd name="T55" fmla="*/ 123 h 802"/>
                <a:gd name="T56" fmla="*/ 430 w 807"/>
                <a:gd name="T57" fmla="*/ 116 h 802"/>
                <a:gd name="T58" fmla="*/ 434 w 807"/>
                <a:gd name="T59" fmla="*/ 1 h 802"/>
                <a:gd name="T60" fmla="*/ 504 w 807"/>
                <a:gd name="T61" fmla="*/ 13 h 802"/>
                <a:gd name="T62" fmla="*/ 541 w 807"/>
                <a:gd name="T63" fmla="*/ 24 h 802"/>
                <a:gd name="T64" fmla="*/ 596 w 807"/>
                <a:gd name="T65" fmla="*/ 49 h 802"/>
                <a:gd name="T66" fmla="*/ 649 w 807"/>
                <a:gd name="T67" fmla="*/ 83 h 802"/>
                <a:gd name="T68" fmla="*/ 694 w 807"/>
                <a:gd name="T69" fmla="*/ 124 h 802"/>
                <a:gd name="T70" fmla="*/ 722 w 807"/>
                <a:gd name="T71" fmla="*/ 155 h 802"/>
                <a:gd name="T72" fmla="*/ 756 w 807"/>
                <a:gd name="T73" fmla="*/ 207 h 802"/>
                <a:gd name="T74" fmla="*/ 784 w 807"/>
                <a:gd name="T75" fmla="*/ 268 h 802"/>
                <a:gd name="T76" fmla="*/ 794 w 807"/>
                <a:gd name="T77" fmla="*/ 301 h 802"/>
                <a:gd name="T78" fmla="*/ 806 w 807"/>
                <a:gd name="T79" fmla="*/ 372 h 802"/>
                <a:gd name="T80" fmla="*/ 795 w 807"/>
                <a:gd name="T81" fmla="*/ 500 h 802"/>
                <a:gd name="T82" fmla="*/ 735 w 807"/>
                <a:gd name="T83" fmla="*/ 630 h 802"/>
                <a:gd name="T84" fmla="*/ 633 w 807"/>
                <a:gd name="T85" fmla="*/ 730 h 802"/>
                <a:gd name="T86" fmla="*/ 503 w 807"/>
                <a:gd name="T87" fmla="*/ 789 h 802"/>
                <a:gd name="T88" fmla="*/ 353 w 807"/>
                <a:gd name="T89" fmla="*/ 799 h 802"/>
                <a:gd name="T90" fmla="*/ 214 w 807"/>
                <a:gd name="T91" fmla="*/ 755 h 802"/>
                <a:gd name="T92" fmla="*/ 101 w 807"/>
                <a:gd name="T93" fmla="*/ 667 h 802"/>
                <a:gd name="T94" fmla="*/ 27 w 807"/>
                <a:gd name="T95" fmla="*/ 546 h 802"/>
                <a:gd name="T96" fmla="*/ 0 w 807"/>
                <a:gd name="T97" fmla="*/ 401 h 802"/>
                <a:gd name="T98" fmla="*/ 2 w 807"/>
                <a:gd name="T99" fmla="*/ 344 h 802"/>
                <a:gd name="T100" fmla="*/ 14 w 807"/>
                <a:gd name="T101" fmla="*/ 299 h 802"/>
                <a:gd name="T102" fmla="*/ 36 w 807"/>
                <a:gd name="T103" fmla="*/ 236 h 802"/>
                <a:gd name="T104" fmla="*/ 67 w 807"/>
                <a:gd name="T105" fmla="*/ 180 h 802"/>
                <a:gd name="T106" fmla="*/ 103 w 807"/>
                <a:gd name="T107" fmla="*/ 133 h 802"/>
                <a:gd name="T108" fmla="*/ 131 w 807"/>
                <a:gd name="T109" fmla="*/ 105 h 802"/>
                <a:gd name="T110" fmla="*/ 162 w 807"/>
                <a:gd name="T111" fmla="*/ 80 h 802"/>
                <a:gd name="T112" fmla="*/ 210 w 807"/>
                <a:gd name="T113" fmla="*/ 48 h 802"/>
                <a:gd name="T114" fmla="*/ 265 w 807"/>
                <a:gd name="T115" fmla="*/ 24 h 802"/>
                <a:gd name="T116" fmla="*/ 303 w 807"/>
                <a:gd name="T117" fmla="*/ 13 h 802"/>
                <a:gd name="T118" fmla="*/ 372 w 807"/>
                <a:gd name="T119" fmla="*/ 1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07" h="802">
                  <a:moveTo>
                    <a:pt x="115" y="400"/>
                  </a:moveTo>
                  <a:lnTo>
                    <a:pt x="115" y="401"/>
                  </a:lnTo>
                  <a:lnTo>
                    <a:pt x="118" y="444"/>
                  </a:lnTo>
                  <a:lnTo>
                    <a:pt x="127" y="484"/>
                  </a:lnTo>
                  <a:lnTo>
                    <a:pt x="142" y="521"/>
                  </a:lnTo>
                  <a:lnTo>
                    <a:pt x="161" y="556"/>
                  </a:lnTo>
                  <a:lnTo>
                    <a:pt x="186" y="588"/>
                  </a:lnTo>
                  <a:lnTo>
                    <a:pt x="214" y="617"/>
                  </a:lnTo>
                  <a:lnTo>
                    <a:pt x="247" y="641"/>
                  </a:lnTo>
                  <a:lnTo>
                    <a:pt x="282" y="661"/>
                  </a:lnTo>
                  <a:lnTo>
                    <a:pt x="320" y="675"/>
                  </a:lnTo>
                  <a:lnTo>
                    <a:pt x="360" y="684"/>
                  </a:lnTo>
                  <a:lnTo>
                    <a:pt x="403" y="687"/>
                  </a:lnTo>
                  <a:lnTo>
                    <a:pt x="446" y="684"/>
                  </a:lnTo>
                  <a:lnTo>
                    <a:pt x="487" y="675"/>
                  </a:lnTo>
                  <a:lnTo>
                    <a:pt x="525" y="661"/>
                  </a:lnTo>
                  <a:lnTo>
                    <a:pt x="561" y="641"/>
                  </a:lnTo>
                  <a:lnTo>
                    <a:pt x="593" y="617"/>
                  </a:lnTo>
                  <a:lnTo>
                    <a:pt x="621" y="588"/>
                  </a:lnTo>
                  <a:lnTo>
                    <a:pt x="645" y="556"/>
                  </a:lnTo>
                  <a:lnTo>
                    <a:pt x="664" y="521"/>
                  </a:lnTo>
                  <a:lnTo>
                    <a:pt x="679" y="484"/>
                  </a:lnTo>
                  <a:lnTo>
                    <a:pt x="689" y="444"/>
                  </a:lnTo>
                  <a:lnTo>
                    <a:pt x="691" y="401"/>
                  </a:lnTo>
                  <a:lnTo>
                    <a:pt x="691" y="400"/>
                  </a:lnTo>
                  <a:lnTo>
                    <a:pt x="637" y="420"/>
                  </a:lnTo>
                  <a:lnTo>
                    <a:pt x="579" y="437"/>
                  </a:lnTo>
                  <a:lnTo>
                    <a:pt x="521" y="449"/>
                  </a:lnTo>
                  <a:lnTo>
                    <a:pt x="462" y="456"/>
                  </a:lnTo>
                  <a:lnTo>
                    <a:pt x="403" y="458"/>
                  </a:lnTo>
                  <a:lnTo>
                    <a:pt x="344" y="456"/>
                  </a:lnTo>
                  <a:lnTo>
                    <a:pt x="285" y="449"/>
                  </a:lnTo>
                  <a:lnTo>
                    <a:pt x="228" y="437"/>
                  </a:lnTo>
                  <a:lnTo>
                    <a:pt x="171" y="420"/>
                  </a:lnTo>
                  <a:lnTo>
                    <a:pt x="115" y="400"/>
                  </a:lnTo>
                  <a:close/>
                  <a:moveTo>
                    <a:pt x="403" y="115"/>
                  </a:moveTo>
                  <a:lnTo>
                    <a:pt x="377" y="116"/>
                  </a:lnTo>
                  <a:lnTo>
                    <a:pt x="352" y="119"/>
                  </a:lnTo>
                  <a:lnTo>
                    <a:pt x="344" y="121"/>
                  </a:lnTo>
                  <a:lnTo>
                    <a:pt x="336" y="123"/>
                  </a:lnTo>
                  <a:lnTo>
                    <a:pt x="318" y="128"/>
                  </a:lnTo>
                  <a:lnTo>
                    <a:pt x="300" y="134"/>
                  </a:lnTo>
                  <a:lnTo>
                    <a:pt x="294" y="136"/>
                  </a:lnTo>
                  <a:lnTo>
                    <a:pt x="287" y="139"/>
                  </a:lnTo>
                  <a:lnTo>
                    <a:pt x="265" y="150"/>
                  </a:lnTo>
                  <a:lnTo>
                    <a:pt x="244" y="163"/>
                  </a:lnTo>
                  <a:lnTo>
                    <a:pt x="240" y="165"/>
                  </a:lnTo>
                  <a:lnTo>
                    <a:pt x="237" y="167"/>
                  </a:lnTo>
                  <a:lnTo>
                    <a:pt x="220" y="180"/>
                  </a:lnTo>
                  <a:lnTo>
                    <a:pt x="205" y="194"/>
                  </a:lnTo>
                  <a:lnTo>
                    <a:pt x="199" y="200"/>
                  </a:lnTo>
                  <a:lnTo>
                    <a:pt x="193" y="205"/>
                  </a:lnTo>
                  <a:lnTo>
                    <a:pt x="183" y="218"/>
                  </a:lnTo>
                  <a:lnTo>
                    <a:pt x="172" y="232"/>
                  </a:lnTo>
                  <a:lnTo>
                    <a:pt x="167" y="238"/>
                  </a:lnTo>
                  <a:lnTo>
                    <a:pt x="161" y="246"/>
                  </a:lnTo>
                  <a:lnTo>
                    <a:pt x="149" y="265"/>
                  </a:lnTo>
                  <a:lnTo>
                    <a:pt x="140" y="286"/>
                  </a:lnTo>
                  <a:lnTo>
                    <a:pt x="196" y="308"/>
                  </a:lnTo>
                  <a:lnTo>
                    <a:pt x="253" y="325"/>
                  </a:lnTo>
                  <a:lnTo>
                    <a:pt x="313" y="336"/>
                  </a:lnTo>
                  <a:lnTo>
                    <a:pt x="373" y="341"/>
                  </a:lnTo>
                  <a:lnTo>
                    <a:pt x="433" y="341"/>
                  </a:lnTo>
                  <a:lnTo>
                    <a:pt x="494" y="336"/>
                  </a:lnTo>
                  <a:lnTo>
                    <a:pt x="553" y="325"/>
                  </a:lnTo>
                  <a:lnTo>
                    <a:pt x="611" y="308"/>
                  </a:lnTo>
                  <a:lnTo>
                    <a:pt x="668" y="286"/>
                  </a:lnTo>
                  <a:lnTo>
                    <a:pt x="657" y="265"/>
                  </a:lnTo>
                  <a:lnTo>
                    <a:pt x="645" y="246"/>
                  </a:lnTo>
                  <a:lnTo>
                    <a:pt x="640" y="238"/>
                  </a:lnTo>
                  <a:lnTo>
                    <a:pt x="635" y="232"/>
                  </a:lnTo>
                  <a:lnTo>
                    <a:pt x="625" y="218"/>
                  </a:lnTo>
                  <a:lnTo>
                    <a:pt x="613" y="205"/>
                  </a:lnTo>
                  <a:lnTo>
                    <a:pt x="608" y="200"/>
                  </a:lnTo>
                  <a:lnTo>
                    <a:pt x="602" y="194"/>
                  </a:lnTo>
                  <a:lnTo>
                    <a:pt x="586" y="180"/>
                  </a:lnTo>
                  <a:lnTo>
                    <a:pt x="569" y="167"/>
                  </a:lnTo>
                  <a:lnTo>
                    <a:pt x="566" y="165"/>
                  </a:lnTo>
                  <a:lnTo>
                    <a:pt x="563" y="163"/>
                  </a:lnTo>
                  <a:lnTo>
                    <a:pt x="542" y="150"/>
                  </a:lnTo>
                  <a:lnTo>
                    <a:pt x="520" y="139"/>
                  </a:lnTo>
                  <a:lnTo>
                    <a:pt x="513" y="136"/>
                  </a:lnTo>
                  <a:lnTo>
                    <a:pt x="506" y="134"/>
                  </a:lnTo>
                  <a:lnTo>
                    <a:pt x="471" y="123"/>
                  </a:lnTo>
                  <a:lnTo>
                    <a:pt x="463" y="121"/>
                  </a:lnTo>
                  <a:lnTo>
                    <a:pt x="456" y="119"/>
                  </a:lnTo>
                  <a:lnTo>
                    <a:pt x="430" y="116"/>
                  </a:lnTo>
                  <a:lnTo>
                    <a:pt x="403" y="115"/>
                  </a:lnTo>
                  <a:close/>
                  <a:moveTo>
                    <a:pt x="403" y="0"/>
                  </a:moveTo>
                  <a:lnTo>
                    <a:pt x="434" y="1"/>
                  </a:lnTo>
                  <a:lnTo>
                    <a:pt x="464" y="4"/>
                  </a:lnTo>
                  <a:lnTo>
                    <a:pt x="475" y="6"/>
                  </a:lnTo>
                  <a:lnTo>
                    <a:pt x="504" y="13"/>
                  </a:lnTo>
                  <a:lnTo>
                    <a:pt x="532" y="20"/>
                  </a:lnTo>
                  <a:lnTo>
                    <a:pt x="536" y="22"/>
                  </a:lnTo>
                  <a:lnTo>
                    <a:pt x="541" y="24"/>
                  </a:lnTo>
                  <a:lnTo>
                    <a:pt x="569" y="35"/>
                  </a:lnTo>
                  <a:lnTo>
                    <a:pt x="595" y="48"/>
                  </a:lnTo>
                  <a:lnTo>
                    <a:pt x="596" y="49"/>
                  </a:lnTo>
                  <a:lnTo>
                    <a:pt x="621" y="64"/>
                  </a:lnTo>
                  <a:lnTo>
                    <a:pt x="644" y="80"/>
                  </a:lnTo>
                  <a:lnTo>
                    <a:pt x="649" y="83"/>
                  </a:lnTo>
                  <a:lnTo>
                    <a:pt x="654" y="86"/>
                  </a:lnTo>
                  <a:lnTo>
                    <a:pt x="675" y="104"/>
                  </a:lnTo>
                  <a:lnTo>
                    <a:pt x="694" y="124"/>
                  </a:lnTo>
                  <a:lnTo>
                    <a:pt x="699" y="129"/>
                  </a:lnTo>
                  <a:lnTo>
                    <a:pt x="703" y="133"/>
                  </a:lnTo>
                  <a:lnTo>
                    <a:pt x="722" y="155"/>
                  </a:lnTo>
                  <a:lnTo>
                    <a:pt x="739" y="179"/>
                  </a:lnTo>
                  <a:lnTo>
                    <a:pt x="739" y="180"/>
                  </a:lnTo>
                  <a:lnTo>
                    <a:pt x="756" y="207"/>
                  </a:lnTo>
                  <a:lnTo>
                    <a:pt x="770" y="235"/>
                  </a:lnTo>
                  <a:lnTo>
                    <a:pt x="771" y="238"/>
                  </a:lnTo>
                  <a:lnTo>
                    <a:pt x="784" y="268"/>
                  </a:lnTo>
                  <a:lnTo>
                    <a:pt x="793" y="299"/>
                  </a:lnTo>
                  <a:lnTo>
                    <a:pt x="794" y="300"/>
                  </a:lnTo>
                  <a:lnTo>
                    <a:pt x="794" y="301"/>
                  </a:lnTo>
                  <a:lnTo>
                    <a:pt x="805" y="344"/>
                  </a:lnTo>
                  <a:lnTo>
                    <a:pt x="803" y="345"/>
                  </a:lnTo>
                  <a:lnTo>
                    <a:pt x="806" y="372"/>
                  </a:lnTo>
                  <a:lnTo>
                    <a:pt x="807" y="401"/>
                  </a:lnTo>
                  <a:lnTo>
                    <a:pt x="804" y="451"/>
                  </a:lnTo>
                  <a:lnTo>
                    <a:pt x="795" y="500"/>
                  </a:lnTo>
                  <a:lnTo>
                    <a:pt x="780" y="546"/>
                  </a:lnTo>
                  <a:lnTo>
                    <a:pt x="760" y="589"/>
                  </a:lnTo>
                  <a:lnTo>
                    <a:pt x="735" y="630"/>
                  </a:lnTo>
                  <a:lnTo>
                    <a:pt x="705" y="667"/>
                  </a:lnTo>
                  <a:lnTo>
                    <a:pt x="672" y="701"/>
                  </a:lnTo>
                  <a:lnTo>
                    <a:pt x="633" y="730"/>
                  </a:lnTo>
                  <a:lnTo>
                    <a:pt x="593" y="755"/>
                  </a:lnTo>
                  <a:lnTo>
                    <a:pt x="549" y="774"/>
                  </a:lnTo>
                  <a:lnTo>
                    <a:pt x="503" y="789"/>
                  </a:lnTo>
                  <a:lnTo>
                    <a:pt x="454" y="799"/>
                  </a:lnTo>
                  <a:lnTo>
                    <a:pt x="403" y="802"/>
                  </a:lnTo>
                  <a:lnTo>
                    <a:pt x="353" y="799"/>
                  </a:lnTo>
                  <a:lnTo>
                    <a:pt x="304" y="789"/>
                  </a:lnTo>
                  <a:lnTo>
                    <a:pt x="258" y="774"/>
                  </a:lnTo>
                  <a:lnTo>
                    <a:pt x="214" y="755"/>
                  </a:lnTo>
                  <a:lnTo>
                    <a:pt x="173" y="730"/>
                  </a:lnTo>
                  <a:lnTo>
                    <a:pt x="136" y="701"/>
                  </a:lnTo>
                  <a:lnTo>
                    <a:pt x="101" y="667"/>
                  </a:lnTo>
                  <a:lnTo>
                    <a:pt x="72" y="630"/>
                  </a:lnTo>
                  <a:lnTo>
                    <a:pt x="47" y="589"/>
                  </a:lnTo>
                  <a:lnTo>
                    <a:pt x="27" y="546"/>
                  </a:lnTo>
                  <a:lnTo>
                    <a:pt x="12" y="500"/>
                  </a:lnTo>
                  <a:lnTo>
                    <a:pt x="3" y="451"/>
                  </a:lnTo>
                  <a:lnTo>
                    <a:pt x="0" y="401"/>
                  </a:lnTo>
                  <a:lnTo>
                    <a:pt x="1" y="372"/>
                  </a:lnTo>
                  <a:lnTo>
                    <a:pt x="4" y="345"/>
                  </a:lnTo>
                  <a:lnTo>
                    <a:pt x="2" y="344"/>
                  </a:lnTo>
                  <a:lnTo>
                    <a:pt x="12" y="301"/>
                  </a:lnTo>
                  <a:lnTo>
                    <a:pt x="12" y="300"/>
                  </a:lnTo>
                  <a:lnTo>
                    <a:pt x="14" y="299"/>
                  </a:lnTo>
                  <a:lnTo>
                    <a:pt x="23" y="268"/>
                  </a:lnTo>
                  <a:lnTo>
                    <a:pt x="35" y="238"/>
                  </a:lnTo>
                  <a:lnTo>
                    <a:pt x="36" y="236"/>
                  </a:lnTo>
                  <a:lnTo>
                    <a:pt x="36" y="235"/>
                  </a:lnTo>
                  <a:lnTo>
                    <a:pt x="50" y="207"/>
                  </a:lnTo>
                  <a:lnTo>
                    <a:pt x="67" y="180"/>
                  </a:lnTo>
                  <a:lnTo>
                    <a:pt x="67" y="179"/>
                  </a:lnTo>
                  <a:lnTo>
                    <a:pt x="85" y="155"/>
                  </a:lnTo>
                  <a:lnTo>
                    <a:pt x="103" y="133"/>
                  </a:lnTo>
                  <a:lnTo>
                    <a:pt x="108" y="129"/>
                  </a:lnTo>
                  <a:lnTo>
                    <a:pt x="112" y="124"/>
                  </a:lnTo>
                  <a:lnTo>
                    <a:pt x="131" y="105"/>
                  </a:lnTo>
                  <a:lnTo>
                    <a:pt x="153" y="87"/>
                  </a:lnTo>
                  <a:lnTo>
                    <a:pt x="158" y="83"/>
                  </a:lnTo>
                  <a:lnTo>
                    <a:pt x="162" y="80"/>
                  </a:lnTo>
                  <a:lnTo>
                    <a:pt x="186" y="64"/>
                  </a:lnTo>
                  <a:lnTo>
                    <a:pt x="210" y="49"/>
                  </a:lnTo>
                  <a:lnTo>
                    <a:pt x="210" y="48"/>
                  </a:lnTo>
                  <a:lnTo>
                    <a:pt x="212" y="48"/>
                  </a:lnTo>
                  <a:lnTo>
                    <a:pt x="238" y="35"/>
                  </a:lnTo>
                  <a:lnTo>
                    <a:pt x="265" y="24"/>
                  </a:lnTo>
                  <a:lnTo>
                    <a:pt x="270" y="22"/>
                  </a:lnTo>
                  <a:lnTo>
                    <a:pt x="275" y="21"/>
                  </a:lnTo>
                  <a:lnTo>
                    <a:pt x="303" y="13"/>
                  </a:lnTo>
                  <a:lnTo>
                    <a:pt x="331" y="6"/>
                  </a:lnTo>
                  <a:lnTo>
                    <a:pt x="342" y="4"/>
                  </a:lnTo>
                  <a:lnTo>
                    <a:pt x="372" y="1"/>
                  </a:lnTo>
                  <a:lnTo>
                    <a:pt x="4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19" name="Freeform 1322"/>
          <p:cNvSpPr>
            <a:spLocks/>
          </p:cNvSpPr>
          <p:nvPr/>
        </p:nvSpPr>
        <p:spPr bwMode="auto">
          <a:xfrm>
            <a:off x="8501346" y="6051035"/>
            <a:ext cx="508001" cy="536574"/>
          </a:xfrm>
          <a:custGeom>
            <a:avLst/>
            <a:gdLst>
              <a:gd name="connsiteX0" fmla="*/ 334412 w 508001"/>
              <a:gd name="connsiteY0" fmla="*/ 427037 h 536574"/>
              <a:gd name="connsiteX1" fmla="*/ 337403 w 508001"/>
              <a:gd name="connsiteY1" fmla="*/ 427511 h 536574"/>
              <a:gd name="connsiteX2" fmla="*/ 339922 w 508001"/>
              <a:gd name="connsiteY2" fmla="*/ 428774 h 536574"/>
              <a:gd name="connsiteX3" fmla="*/ 341654 w 508001"/>
              <a:gd name="connsiteY3" fmla="*/ 430669 h 536574"/>
              <a:gd name="connsiteX4" fmla="*/ 343071 w 508001"/>
              <a:gd name="connsiteY4" fmla="*/ 433196 h 536574"/>
              <a:gd name="connsiteX5" fmla="*/ 343386 w 508001"/>
              <a:gd name="connsiteY5" fmla="*/ 436039 h 536574"/>
              <a:gd name="connsiteX6" fmla="*/ 343543 w 508001"/>
              <a:gd name="connsiteY6" fmla="*/ 441566 h 536574"/>
              <a:gd name="connsiteX7" fmla="*/ 343543 w 508001"/>
              <a:gd name="connsiteY7" fmla="*/ 448198 h 536574"/>
              <a:gd name="connsiteX8" fmla="*/ 343701 w 508001"/>
              <a:gd name="connsiteY8" fmla="*/ 455305 h 536574"/>
              <a:gd name="connsiteX9" fmla="*/ 343858 w 508001"/>
              <a:gd name="connsiteY9" fmla="*/ 463043 h 536574"/>
              <a:gd name="connsiteX10" fmla="*/ 344016 w 508001"/>
              <a:gd name="connsiteY10" fmla="*/ 471096 h 536574"/>
              <a:gd name="connsiteX11" fmla="*/ 344173 w 508001"/>
              <a:gd name="connsiteY11" fmla="*/ 479308 h 536574"/>
              <a:gd name="connsiteX12" fmla="*/ 344488 w 508001"/>
              <a:gd name="connsiteY12" fmla="*/ 487362 h 536574"/>
              <a:gd name="connsiteX13" fmla="*/ 344488 w 508001"/>
              <a:gd name="connsiteY13" fmla="*/ 495100 h 536574"/>
              <a:gd name="connsiteX14" fmla="*/ 344488 w 508001"/>
              <a:gd name="connsiteY14" fmla="*/ 502364 h 536574"/>
              <a:gd name="connsiteX15" fmla="*/ 344173 w 508001"/>
              <a:gd name="connsiteY15" fmla="*/ 508839 h 536574"/>
              <a:gd name="connsiteX16" fmla="*/ 343701 w 508001"/>
              <a:gd name="connsiteY16" fmla="*/ 511523 h 536574"/>
              <a:gd name="connsiteX17" fmla="*/ 342441 w 508001"/>
              <a:gd name="connsiteY17" fmla="*/ 514050 h 536574"/>
              <a:gd name="connsiteX18" fmla="*/ 340395 w 508001"/>
              <a:gd name="connsiteY18" fmla="*/ 515787 h 536574"/>
              <a:gd name="connsiteX19" fmla="*/ 338033 w 508001"/>
              <a:gd name="connsiteY19" fmla="*/ 517050 h 536574"/>
              <a:gd name="connsiteX20" fmla="*/ 335199 w 508001"/>
              <a:gd name="connsiteY20" fmla="*/ 517524 h 536574"/>
              <a:gd name="connsiteX21" fmla="*/ 334884 w 508001"/>
              <a:gd name="connsiteY21" fmla="*/ 517524 h 536574"/>
              <a:gd name="connsiteX22" fmla="*/ 331893 w 508001"/>
              <a:gd name="connsiteY22" fmla="*/ 517050 h 536574"/>
              <a:gd name="connsiteX23" fmla="*/ 329531 w 508001"/>
              <a:gd name="connsiteY23" fmla="*/ 515471 h 536574"/>
              <a:gd name="connsiteX24" fmla="*/ 327800 w 508001"/>
              <a:gd name="connsiteY24" fmla="*/ 513418 h 536574"/>
              <a:gd name="connsiteX25" fmla="*/ 326540 w 508001"/>
              <a:gd name="connsiteY25" fmla="*/ 510892 h 536574"/>
              <a:gd name="connsiteX26" fmla="*/ 326068 w 508001"/>
              <a:gd name="connsiteY26" fmla="*/ 508049 h 536574"/>
              <a:gd name="connsiteX27" fmla="*/ 326225 w 508001"/>
              <a:gd name="connsiteY27" fmla="*/ 501890 h 536574"/>
              <a:gd name="connsiteX28" fmla="*/ 326225 w 508001"/>
              <a:gd name="connsiteY28" fmla="*/ 494942 h 536574"/>
              <a:gd name="connsiteX29" fmla="*/ 326225 w 508001"/>
              <a:gd name="connsiteY29" fmla="*/ 487362 h 536574"/>
              <a:gd name="connsiteX30" fmla="*/ 326068 w 508001"/>
              <a:gd name="connsiteY30" fmla="*/ 479308 h 536574"/>
              <a:gd name="connsiteX31" fmla="*/ 325910 w 508001"/>
              <a:gd name="connsiteY31" fmla="*/ 471412 h 536574"/>
              <a:gd name="connsiteX32" fmla="*/ 325753 w 508001"/>
              <a:gd name="connsiteY32" fmla="*/ 463358 h 536574"/>
              <a:gd name="connsiteX33" fmla="*/ 325595 w 508001"/>
              <a:gd name="connsiteY33" fmla="*/ 455462 h 536574"/>
              <a:gd name="connsiteX34" fmla="*/ 325438 w 508001"/>
              <a:gd name="connsiteY34" fmla="*/ 448356 h 536574"/>
              <a:gd name="connsiteX35" fmla="*/ 325438 w 508001"/>
              <a:gd name="connsiteY35" fmla="*/ 441566 h 536574"/>
              <a:gd name="connsiteX36" fmla="*/ 325438 w 508001"/>
              <a:gd name="connsiteY36" fmla="*/ 436039 h 536574"/>
              <a:gd name="connsiteX37" fmla="*/ 325910 w 508001"/>
              <a:gd name="connsiteY37" fmla="*/ 433196 h 536574"/>
              <a:gd name="connsiteX38" fmla="*/ 327012 w 508001"/>
              <a:gd name="connsiteY38" fmla="*/ 430669 h 536574"/>
              <a:gd name="connsiteX39" fmla="*/ 329059 w 508001"/>
              <a:gd name="connsiteY39" fmla="*/ 428616 h 536574"/>
              <a:gd name="connsiteX40" fmla="*/ 331578 w 508001"/>
              <a:gd name="connsiteY40" fmla="*/ 427511 h 536574"/>
              <a:gd name="connsiteX41" fmla="*/ 252013 w 508001"/>
              <a:gd name="connsiteY41" fmla="*/ 236537 h 536574"/>
              <a:gd name="connsiteX42" fmla="*/ 254414 w 508001"/>
              <a:gd name="connsiteY42" fmla="*/ 236696 h 536574"/>
              <a:gd name="connsiteX43" fmla="*/ 256495 w 508001"/>
              <a:gd name="connsiteY43" fmla="*/ 237489 h 536574"/>
              <a:gd name="connsiteX44" fmla="*/ 258576 w 508001"/>
              <a:gd name="connsiteY44" fmla="*/ 239076 h 536574"/>
              <a:gd name="connsiteX45" fmla="*/ 259857 w 508001"/>
              <a:gd name="connsiteY45" fmla="*/ 240663 h 536574"/>
              <a:gd name="connsiteX46" fmla="*/ 260977 w 508001"/>
              <a:gd name="connsiteY46" fmla="*/ 242884 h 536574"/>
              <a:gd name="connsiteX47" fmla="*/ 261298 w 508001"/>
              <a:gd name="connsiteY47" fmla="*/ 243677 h 536574"/>
              <a:gd name="connsiteX48" fmla="*/ 261618 w 508001"/>
              <a:gd name="connsiteY48" fmla="*/ 245423 h 536574"/>
              <a:gd name="connsiteX49" fmla="*/ 262258 w 508001"/>
              <a:gd name="connsiteY49" fmla="*/ 247961 h 536574"/>
              <a:gd name="connsiteX50" fmla="*/ 263059 w 508001"/>
              <a:gd name="connsiteY50" fmla="*/ 251135 h 536574"/>
              <a:gd name="connsiteX51" fmla="*/ 264019 w 508001"/>
              <a:gd name="connsiteY51" fmla="*/ 255260 h 536574"/>
              <a:gd name="connsiteX52" fmla="*/ 264980 w 508001"/>
              <a:gd name="connsiteY52" fmla="*/ 260337 h 536574"/>
              <a:gd name="connsiteX53" fmla="*/ 266260 w 508001"/>
              <a:gd name="connsiteY53" fmla="*/ 266049 h 536574"/>
              <a:gd name="connsiteX54" fmla="*/ 267381 w 508001"/>
              <a:gd name="connsiteY54" fmla="*/ 272713 h 536574"/>
              <a:gd name="connsiteX55" fmla="*/ 268662 w 508001"/>
              <a:gd name="connsiteY55" fmla="*/ 280170 h 536574"/>
              <a:gd name="connsiteX56" fmla="*/ 269942 w 508001"/>
              <a:gd name="connsiteY56" fmla="*/ 288580 h 536574"/>
              <a:gd name="connsiteX57" fmla="*/ 271383 w 508001"/>
              <a:gd name="connsiteY57" fmla="*/ 298100 h 536574"/>
              <a:gd name="connsiteX58" fmla="*/ 272824 w 508001"/>
              <a:gd name="connsiteY58" fmla="*/ 308254 h 536574"/>
              <a:gd name="connsiteX59" fmla="*/ 273944 w 508001"/>
              <a:gd name="connsiteY59" fmla="*/ 319361 h 536574"/>
              <a:gd name="connsiteX60" fmla="*/ 275385 w 508001"/>
              <a:gd name="connsiteY60" fmla="*/ 331419 h 536574"/>
              <a:gd name="connsiteX61" fmla="*/ 276346 w 508001"/>
              <a:gd name="connsiteY61" fmla="*/ 344430 h 536574"/>
              <a:gd name="connsiteX62" fmla="*/ 277466 w 508001"/>
              <a:gd name="connsiteY62" fmla="*/ 358393 h 536574"/>
              <a:gd name="connsiteX63" fmla="*/ 278587 w 508001"/>
              <a:gd name="connsiteY63" fmla="*/ 373148 h 536574"/>
              <a:gd name="connsiteX64" fmla="*/ 279387 w 508001"/>
              <a:gd name="connsiteY64" fmla="*/ 389015 h 536574"/>
              <a:gd name="connsiteX65" fmla="*/ 280027 w 508001"/>
              <a:gd name="connsiteY65" fmla="*/ 405834 h 536574"/>
              <a:gd name="connsiteX66" fmla="*/ 280668 w 508001"/>
              <a:gd name="connsiteY66" fmla="*/ 423604 h 536574"/>
              <a:gd name="connsiteX67" fmla="*/ 280828 w 508001"/>
              <a:gd name="connsiteY67" fmla="*/ 442485 h 536574"/>
              <a:gd name="connsiteX68" fmla="*/ 280988 w 508001"/>
              <a:gd name="connsiteY68" fmla="*/ 462319 h 536574"/>
              <a:gd name="connsiteX69" fmla="*/ 280828 w 508001"/>
              <a:gd name="connsiteY69" fmla="*/ 483104 h 536574"/>
              <a:gd name="connsiteX70" fmla="*/ 280508 w 508001"/>
              <a:gd name="connsiteY70" fmla="*/ 504841 h 536574"/>
              <a:gd name="connsiteX71" fmla="*/ 279707 w 508001"/>
              <a:gd name="connsiteY71" fmla="*/ 527689 h 536574"/>
              <a:gd name="connsiteX72" fmla="*/ 279227 w 508001"/>
              <a:gd name="connsiteY72" fmla="*/ 530386 h 536574"/>
              <a:gd name="connsiteX73" fmla="*/ 277946 w 508001"/>
              <a:gd name="connsiteY73" fmla="*/ 532925 h 536574"/>
              <a:gd name="connsiteX74" fmla="*/ 275865 w 508001"/>
              <a:gd name="connsiteY74" fmla="*/ 534829 h 536574"/>
              <a:gd name="connsiteX75" fmla="*/ 273464 w 508001"/>
              <a:gd name="connsiteY75" fmla="*/ 536098 h 536574"/>
              <a:gd name="connsiteX76" fmla="*/ 270583 w 508001"/>
              <a:gd name="connsiteY76" fmla="*/ 536574 h 536574"/>
              <a:gd name="connsiteX77" fmla="*/ 270102 w 508001"/>
              <a:gd name="connsiteY77" fmla="*/ 536574 h 536574"/>
              <a:gd name="connsiteX78" fmla="*/ 267381 w 508001"/>
              <a:gd name="connsiteY78" fmla="*/ 535781 h 536574"/>
              <a:gd name="connsiteX79" fmla="*/ 264820 w 508001"/>
              <a:gd name="connsiteY79" fmla="*/ 534512 h 536574"/>
              <a:gd name="connsiteX80" fmla="*/ 263059 w 508001"/>
              <a:gd name="connsiteY80" fmla="*/ 532449 h 536574"/>
              <a:gd name="connsiteX81" fmla="*/ 261778 w 508001"/>
              <a:gd name="connsiteY81" fmla="*/ 529910 h 536574"/>
              <a:gd name="connsiteX82" fmla="*/ 261298 w 508001"/>
              <a:gd name="connsiteY82" fmla="*/ 527054 h 536574"/>
              <a:gd name="connsiteX83" fmla="*/ 261938 w 508001"/>
              <a:gd name="connsiteY83" fmla="*/ 504682 h 536574"/>
              <a:gd name="connsiteX84" fmla="*/ 262418 w 508001"/>
              <a:gd name="connsiteY84" fmla="*/ 483104 h 536574"/>
              <a:gd name="connsiteX85" fmla="*/ 262418 w 508001"/>
              <a:gd name="connsiteY85" fmla="*/ 462636 h 536574"/>
              <a:gd name="connsiteX86" fmla="*/ 262418 w 508001"/>
              <a:gd name="connsiteY86" fmla="*/ 442961 h 536574"/>
              <a:gd name="connsiteX87" fmla="*/ 262098 w 508001"/>
              <a:gd name="connsiteY87" fmla="*/ 424398 h 536574"/>
              <a:gd name="connsiteX88" fmla="*/ 261618 w 508001"/>
              <a:gd name="connsiteY88" fmla="*/ 406944 h 536574"/>
              <a:gd name="connsiteX89" fmla="*/ 260977 w 508001"/>
              <a:gd name="connsiteY89" fmla="*/ 390443 h 536574"/>
              <a:gd name="connsiteX90" fmla="*/ 260017 w 508001"/>
              <a:gd name="connsiteY90" fmla="*/ 374735 h 536574"/>
              <a:gd name="connsiteX91" fmla="*/ 259056 w 508001"/>
              <a:gd name="connsiteY91" fmla="*/ 359979 h 536574"/>
              <a:gd name="connsiteX92" fmla="*/ 258096 w 508001"/>
              <a:gd name="connsiteY92" fmla="*/ 346175 h 536574"/>
              <a:gd name="connsiteX93" fmla="*/ 256815 w 508001"/>
              <a:gd name="connsiteY93" fmla="*/ 333323 h 536574"/>
              <a:gd name="connsiteX94" fmla="*/ 255695 w 508001"/>
              <a:gd name="connsiteY94" fmla="*/ 321582 h 536574"/>
              <a:gd name="connsiteX95" fmla="*/ 254254 w 508001"/>
              <a:gd name="connsiteY95" fmla="*/ 310634 h 536574"/>
              <a:gd name="connsiteX96" fmla="*/ 253133 w 508001"/>
              <a:gd name="connsiteY96" fmla="*/ 300638 h 536574"/>
              <a:gd name="connsiteX97" fmla="*/ 251693 w 508001"/>
              <a:gd name="connsiteY97" fmla="*/ 291277 h 536574"/>
              <a:gd name="connsiteX98" fmla="*/ 250252 w 508001"/>
              <a:gd name="connsiteY98" fmla="*/ 283026 h 536574"/>
              <a:gd name="connsiteX99" fmla="*/ 249131 w 508001"/>
              <a:gd name="connsiteY99" fmla="*/ 275728 h 536574"/>
              <a:gd name="connsiteX100" fmla="*/ 247851 w 508001"/>
              <a:gd name="connsiteY100" fmla="*/ 269222 h 536574"/>
              <a:gd name="connsiteX101" fmla="*/ 246890 w 508001"/>
              <a:gd name="connsiteY101" fmla="*/ 263669 h 536574"/>
              <a:gd name="connsiteX102" fmla="*/ 245930 w 508001"/>
              <a:gd name="connsiteY102" fmla="*/ 258909 h 536574"/>
              <a:gd name="connsiteX103" fmla="*/ 244969 w 508001"/>
              <a:gd name="connsiteY103" fmla="*/ 255101 h 536574"/>
              <a:gd name="connsiteX104" fmla="*/ 244329 w 508001"/>
              <a:gd name="connsiteY104" fmla="*/ 251928 h 536574"/>
              <a:gd name="connsiteX105" fmla="*/ 243849 w 508001"/>
              <a:gd name="connsiteY105" fmla="*/ 249865 h 536574"/>
              <a:gd name="connsiteX106" fmla="*/ 243368 w 508001"/>
              <a:gd name="connsiteY106" fmla="*/ 248437 h 536574"/>
              <a:gd name="connsiteX107" fmla="*/ 243368 w 508001"/>
              <a:gd name="connsiteY107" fmla="*/ 247961 h 536574"/>
              <a:gd name="connsiteX108" fmla="*/ 242888 w 508001"/>
              <a:gd name="connsiteY108" fmla="*/ 245581 h 536574"/>
              <a:gd name="connsiteX109" fmla="*/ 243208 w 508001"/>
              <a:gd name="connsiteY109" fmla="*/ 243201 h 536574"/>
              <a:gd name="connsiteX110" fmla="*/ 244009 w 508001"/>
              <a:gd name="connsiteY110" fmla="*/ 241139 h 536574"/>
              <a:gd name="connsiteX111" fmla="*/ 245289 w 508001"/>
              <a:gd name="connsiteY111" fmla="*/ 239235 h 536574"/>
              <a:gd name="connsiteX112" fmla="*/ 247210 w 508001"/>
              <a:gd name="connsiteY112" fmla="*/ 237807 h 536574"/>
              <a:gd name="connsiteX113" fmla="*/ 249451 w 508001"/>
              <a:gd name="connsiteY113" fmla="*/ 236855 h 536574"/>
              <a:gd name="connsiteX114" fmla="*/ 251917 w 508001"/>
              <a:gd name="connsiteY114" fmla="*/ 173037 h 536574"/>
              <a:gd name="connsiteX115" fmla="*/ 259870 w 508001"/>
              <a:gd name="connsiteY115" fmla="*/ 173353 h 536574"/>
              <a:gd name="connsiteX116" fmla="*/ 267823 w 508001"/>
              <a:gd name="connsiteY116" fmla="*/ 174619 h 536574"/>
              <a:gd name="connsiteX117" fmla="*/ 275299 w 508001"/>
              <a:gd name="connsiteY117" fmla="*/ 176676 h 536574"/>
              <a:gd name="connsiteX118" fmla="*/ 282456 w 508001"/>
              <a:gd name="connsiteY118" fmla="*/ 179366 h 536574"/>
              <a:gd name="connsiteX119" fmla="*/ 289296 w 508001"/>
              <a:gd name="connsiteY119" fmla="*/ 182848 h 536574"/>
              <a:gd name="connsiteX120" fmla="*/ 295658 w 508001"/>
              <a:gd name="connsiteY120" fmla="*/ 187120 h 536574"/>
              <a:gd name="connsiteX121" fmla="*/ 301543 w 508001"/>
              <a:gd name="connsiteY121" fmla="*/ 192025 h 536574"/>
              <a:gd name="connsiteX122" fmla="*/ 307110 w 508001"/>
              <a:gd name="connsiteY122" fmla="*/ 197406 h 536574"/>
              <a:gd name="connsiteX123" fmla="*/ 311882 w 508001"/>
              <a:gd name="connsiteY123" fmla="*/ 203419 h 536574"/>
              <a:gd name="connsiteX124" fmla="*/ 316017 w 508001"/>
              <a:gd name="connsiteY124" fmla="*/ 210065 h 536574"/>
              <a:gd name="connsiteX125" fmla="*/ 319516 w 508001"/>
              <a:gd name="connsiteY125" fmla="*/ 217186 h 536574"/>
              <a:gd name="connsiteX126" fmla="*/ 323015 w 508001"/>
              <a:gd name="connsiteY126" fmla="*/ 226205 h 536574"/>
              <a:gd name="connsiteX127" fmla="*/ 326197 w 508001"/>
              <a:gd name="connsiteY127" fmla="*/ 235858 h 536574"/>
              <a:gd name="connsiteX128" fmla="*/ 329060 w 508001"/>
              <a:gd name="connsiteY128" fmla="*/ 246302 h 536574"/>
              <a:gd name="connsiteX129" fmla="*/ 331604 w 508001"/>
              <a:gd name="connsiteY129" fmla="*/ 257221 h 536574"/>
              <a:gd name="connsiteX130" fmla="*/ 333990 w 508001"/>
              <a:gd name="connsiteY130" fmla="*/ 268772 h 536574"/>
              <a:gd name="connsiteX131" fmla="*/ 335740 w 508001"/>
              <a:gd name="connsiteY131" fmla="*/ 280640 h 536574"/>
              <a:gd name="connsiteX132" fmla="*/ 337649 w 508001"/>
              <a:gd name="connsiteY132" fmla="*/ 292824 h 536574"/>
              <a:gd name="connsiteX133" fmla="*/ 339080 w 508001"/>
              <a:gd name="connsiteY133" fmla="*/ 305325 h 536574"/>
              <a:gd name="connsiteX134" fmla="*/ 340353 w 508001"/>
              <a:gd name="connsiteY134" fmla="*/ 317668 h 536574"/>
              <a:gd name="connsiteX135" fmla="*/ 341466 w 508001"/>
              <a:gd name="connsiteY135" fmla="*/ 330327 h 536574"/>
              <a:gd name="connsiteX136" fmla="*/ 342420 w 508001"/>
              <a:gd name="connsiteY136" fmla="*/ 342828 h 536574"/>
              <a:gd name="connsiteX137" fmla="*/ 343056 w 508001"/>
              <a:gd name="connsiteY137" fmla="*/ 355329 h 536574"/>
              <a:gd name="connsiteX138" fmla="*/ 343852 w 508001"/>
              <a:gd name="connsiteY138" fmla="*/ 367197 h 536574"/>
              <a:gd name="connsiteX139" fmla="*/ 344170 w 508001"/>
              <a:gd name="connsiteY139" fmla="*/ 378907 h 536574"/>
              <a:gd name="connsiteX140" fmla="*/ 344488 w 508001"/>
              <a:gd name="connsiteY140" fmla="*/ 390458 h 536574"/>
              <a:gd name="connsiteX141" fmla="*/ 344170 w 508001"/>
              <a:gd name="connsiteY141" fmla="*/ 393306 h 536574"/>
              <a:gd name="connsiteX142" fmla="*/ 342738 w 508001"/>
              <a:gd name="connsiteY142" fmla="*/ 395838 h 536574"/>
              <a:gd name="connsiteX143" fmla="*/ 340830 w 508001"/>
              <a:gd name="connsiteY143" fmla="*/ 397737 h 536574"/>
              <a:gd name="connsiteX144" fmla="*/ 338285 w 508001"/>
              <a:gd name="connsiteY144" fmla="*/ 399003 h 536574"/>
              <a:gd name="connsiteX145" fmla="*/ 335422 w 508001"/>
              <a:gd name="connsiteY145" fmla="*/ 399478 h 536574"/>
              <a:gd name="connsiteX146" fmla="*/ 335263 w 508001"/>
              <a:gd name="connsiteY146" fmla="*/ 399478 h 536574"/>
              <a:gd name="connsiteX147" fmla="*/ 332400 w 508001"/>
              <a:gd name="connsiteY147" fmla="*/ 399161 h 536574"/>
              <a:gd name="connsiteX148" fmla="*/ 330014 w 508001"/>
              <a:gd name="connsiteY148" fmla="*/ 397895 h 536574"/>
              <a:gd name="connsiteX149" fmla="*/ 327946 w 508001"/>
              <a:gd name="connsiteY149" fmla="*/ 395996 h 536574"/>
              <a:gd name="connsiteX150" fmla="*/ 326674 w 508001"/>
              <a:gd name="connsiteY150" fmla="*/ 393623 h 536574"/>
              <a:gd name="connsiteX151" fmla="*/ 326038 w 508001"/>
              <a:gd name="connsiteY151" fmla="*/ 390775 h 536574"/>
              <a:gd name="connsiteX152" fmla="*/ 325878 w 508001"/>
              <a:gd name="connsiteY152" fmla="*/ 379856 h 536574"/>
              <a:gd name="connsiteX153" fmla="*/ 325401 w 508001"/>
              <a:gd name="connsiteY153" fmla="*/ 368305 h 536574"/>
              <a:gd name="connsiteX154" fmla="*/ 324924 w 508001"/>
              <a:gd name="connsiteY154" fmla="*/ 356595 h 536574"/>
              <a:gd name="connsiteX155" fmla="*/ 324288 w 508001"/>
              <a:gd name="connsiteY155" fmla="*/ 344727 h 536574"/>
              <a:gd name="connsiteX156" fmla="*/ 323334 w 508001"/>
              <a:gd name="connsiteY156" fmla="*/ 332542 h 536574"/>
              <a:gd name="connsiteX157" fmla="*/ 322379 w 508001"/>
              <a:gd name="connsiteY157" fmla="*/ 320358 h 536574"/>
              <a:gd name="connsiteX158" fmla="*/ 320948 w 508001"/>
              <a:gd name="connsiteY158" fmla="*/ 308332 h 536574"/>
              <a:gd name="connsiteX159" fmla="*/ 319675 w 508001"/>
              <a:gd name="connsiteY159" fmla="*/ 296306 h 536574"/>
              <a:gd name="connsiteX160" fmla="*/ 317926 w 508001"/>
              <a:gd name="connsiteY160" fmla="*/ 284754 h 536574"/>
              <a:gd name="connsiteX161" fmla="*/ 316017 w 508001"/>
              <a:gd name="connsiteY161" fmla="*/ 273361 h 536574"/>
              <a:gd name="connsiteX162" fmla="*/ 313949 w 508001"/>
              <a:gd name="connsiteY162" fmla="*/ 262284 h 536574"/>
              <a:gd name="connsiteX163" fmla="*/ 311563 w 508001"/>
              <a:gd name="connsiteY163" fmla="*/ 251840 h 536574"/>
              <a:gd name="connsiteX164" fmla="*/ 308859 w 508001"/>
              <a:gd name="connsiteY164" fmla="*/ 242030 h 536574"/>
              <a:gd name="connsiteX165" fmla="*/ 305996 w 508001"/>
              <a:gd name="connsiteY165" fmla="*/ 232693 h 536574"/>
              <a:gd name="connsiteX166" fmla="*/ 302656 w 508001"/>
              <a:gd name="connsiteY166" fmla="*/ 224306 h 536574"/>
              <a:gd name="connsiteX167" fmla="*/ 299793 w 508001"/>
              <a:gd name="connsiteY167" fmla="*/ 218451 h 536574"/>
              <a:gd name="connsiteX168" fmla="*/ 296135 w 508001"/>
              <a:gd name="connsiteY168" fmla="*/ 213071 h 536574"/>
              <a:gd name="connsiteX169" fmla="*/ 292000 w 508001"/>
              <a:gd name="connsiteY169" fmla="*/ 208166 h 536574"/>
              <a:gd name="connsiteX170" fmla="*/ 287546 w 508001"/>
              <a:gd name="connsiteY170" fmla="*/ 203893 h 536574"/>
              <a:gd name="connsiteX171" fmla="*/ 282456 w 508001"/>
              <a:gd name="connsiteY171" fmla="*/ 200096 h 536574"/>
              <a:gd name="connsiteX172" fmla="*/ 276889 w 508001"/>
              <a:gd name="connsiteY172" fmla="*/ 196931 h 536574"/>
              <a:gd name="connsiteX173" fmla="*/ 271163 w 508001"/>
              <a:gd name="connsiteY173" fmla="*/ 194399 h 536574"/>
              <a:gd name="connsiteX174" fmla="*/ 264960 w 508001"/>
              <a:gd name="connsiteY174" fmla="*/ 192500 h 536574"/>
              <a:gd name="connsiteX175" fmla="*/ 258598 w 508001"/>
              <a:gd name="connsiteY175" fmla="*/ 191551 h 536574"/>
              <a:gd name="connsiteX176" fmla="*/ 251917 w 508001"/>
              <a:gd name="connsiteY176" fmla="*/ 190918 h 536574"/>
              <a:gd name="connsiteX177" fmla="*/ 244760 w 508001"/>
              <a:gd name="connsiteY177" fmla="*/ 191551 h 536574"/>
              <a:gd name="connsiteX178" fmla="*/ 237602 w 508001"/>
              <a:gd name="connsiteY178" fmla="*/ 192975 h 536574"/>
              <a:gd name="connsiteX179" fmla="*/ 230922 w 508001"/>
              <a:gd name="connsiteY179" fmla="*/ 195190 h 536574"/>
              <a:gd name="connsiteX180" fmla="*/ 224878 w 508001"/>
              <a:gd name="connsiteY180" fmla="*/ 198197 h 536574"/>
              <a:gd name="connsiteX181" fmla="*/ 219470 w 508001"/>
              <a:gd name="connsiteY181" fmla="*/ 201520 h 536574"/>
              <a:gd name="connsiteX182" fmla="*/ 214698 w 508001"/>
              <a:gd name="connsiteY182" fmla="*/ 205634 h 536574"/>
              <a:gd name="connsiteX183" fmla="*/ 210404 w 508001"/>
              <a:gd name="connsiteY183" fmla="*/ 210381 h 536574"/>
              <a:gd name="connsiteX184" fmla="*/ 206746 w 508001"/>
              <a:gd name="connsiteY184" fmla="*/ 215445 h 536574"/>
              <a:gd name="connsiteX185" fmla="*/ 203564 w 508001"/>
              <a:gd name="connsiteY185" fmla="*/ 220825 h 536574"/>
              <a:gd name="connsiteX186" fmla="*/ 201020 w 508001"/>
              <a:gd name="connsiteY186" fmla="*/ 226522 h 536574"/>
              <a:gd name="connsiteX187" fmla="*/ 199270 w 508001"/>
              <a:gd name="connsiteY187" fmla="*/ 232693 h 536574"/>
              <a:gd name="connsiteX188" fmla="*/ 198157 w 508001"/>
              <a:gd name="connsiteY188" fmla="*/ 239023 h 536574"/>
              <a:gd name="connsiteX189" fmla="*/ 197679 w 508001"/>
              <a:gd name="connsiteY189" fmla="*/ 245511 h 536574"/>
              <a:gd name="connsiteX190" fmla="*/ 197998 w 508001"/>
              <a:gd name="connsiteY190" fmla="*/ 252157 h 536574"/>
              <a:gd name="connsiteX191" fmla="*/ 199111 w 508001"/>
              <a:gd name="connsiteY191" fmla="*/ 258803 h 536574"/>
              <a:gd name="connsiteX192" fmla="*/ 200861 w 508001"/>
              <a:gd name="connsiteY192" fmla="*/ 265607 h 536574"/>
              <a:gd name="connsiteX193" fmla="*/ 202133 w 508001"/>
              <a:gd name="connsiteY193" fmla="*/ 269721 h 536574"/>
              <a:gd name="connsiteX194" fmla="*/ 203246 w 508001"/>
              <a:gd name="connsiteY194" fmla="*/ 275102 h 536574"/>
              <a:gd name="connsiteX195" fmla="*/ 204360 w 508001"/>
              <a:gd name="connsiteY195" fmla="*/ 281906 h 536574"/>
              <a:gd name="connsiteX196" fmla="*/ 205314 w 508001"/>
              <a:gd name="connsiteY196" fmla="*/ 289501 h 536574"/>
              <a:gd name="connsiteX197" fmla="*/ 206428 w 508001"/>
              <a:gd name="connsiteY197" fmla="*/ 298205 h 536574"/>
              <a:gd name="connsiteX198" fmla="*/ 207382 w 508001"/>
              <a:gd name="connsiteY198" fmla="*/ 307857 h 536574"/>
              <a:gd name="connsiteX199" fmla="*/ 208177 w 508001"/>
              <a:gd name="connsiteY199" fmla="*/ 318301 h 536574"/>
              <a:gd name="connsiteX200" fmla="*/ 209131 w 508001"/>
              <a:gd name="connsiteY200" fmla="*/ 329378 h 536574"/>
              <a:gd name="connsiteX201" fmla="*/ 209768 w 508001"/>
              <a:gd name="connsiteY201" fmla="*/ 341087 h 536574"/>
              <a:gd name="connsiteX202" fmla="*/ 210563 w 508001"/>
              <a:gd name="connsiteY202" fmla="*/ 353588 h 536574"/>
              <a:gd name="connsiteX203" fmla="*/ 211358 w 508001"/>
              <a:gd name="connsiteY203" fmla="*/ 366564 h 536574"/>
              <a:gd name="connsiteX204" fmla="*/ 211835 w 508001"/>
              <a:gd name="connsiteY204" fmla="*/ 380014 h 536574"/>
              <a:gd name="connsiteX205" fmla="*/ 212472 w 508001"/>
              <a:gd name="connsiteY205" fmla="*/ 393781 h 536574"/>
              <a:gd name="connsiteX206" fmla="*/ 212790 w 508001"/>
              <a:gd name="connsiteY206" fmla="*/ 407864 h 536574"/>
              <a:gd name="connsiteX207" fmla="*/ 213267 w 508001"/>
              <a:gd name="connsiteY207" fmla="*/ 422264 h 536574"/>
              <a:gd name="connsiteX208" fmla="*/ 213744 w 508001"/>
              <a:gd name="connsiteY208" fmla="*/ 436664 h 536574"/>
              <a:gd name="connsiteX209" fmla="*/ 214062 w 508001"/>
              <a:gd name="connsiteY209" fmla="*/ 451222 h 536574"/>
              <a:gd name="connsiteX210" fmla="*/ 214221 w 508001"/>
              <a:gd name="connsiteY210" fmla="*/ 465622 h 536574"/>
              <a:gd name="connsiteX211" fmla="*/ 214380 w 508001"/>
              <a:gd name="connsiteY211" fmla="*/ 480180 h 536574"/>
              <a:gd name="connsiteX212" fmla="*/ 214539 w 508001"/>
              <a:gd name="connsiteY212" fmla="*/ 494421 h 536574"/>
              <a:gd name="connsiteX213" fmla="*/ 214539 w 508001"/>
              <a:gd name="connsiteY213" fmla="*/ 508346 h 536574"/>
              <a:gd name="connsiteX214" fmla="*/ 214062 w 508001"/>
              <a:gd name="connsiteY214" fmla="*/ 511353 h 536574"/>
              <a:gd name="connsiteX215" fmla="*/ 212790 w 508001"/>
              <a:gd name="connsiteY215" fmla="*/ 513726 h 536574"/>
              <a:gd name="connsiteX216" fmla="*/ 210722 w 508001"/>
              <a:gd name="connsiteY216" fmla="*/ 515625 h 536574"/>
              <a:gd name="connsiteX217" fmla="*/ 208177 w 508001"/>
              <a:gd name="connsiteY217" fmla="*/ 517050 h 536574"/>
              <a:gd name="connsiteX218" fmla="*/ 205314 w 508001"/>
              <a:gd name="connsiteY218" fmla="*/ 517524 h 536574"/>
              <a:gd name="connsiteX219" fmla="*/ 202451 w 508001"/>
              <a:gd name="connsiteY219" fmla="*/ 517050 h 536574"/>
              <a:gd name="connsiteX220" fmla="*/ 199906 w 508001"/>
              <a:gd name="connsiteY220" fmla="*/ 515625 h 536574"/>
              <a:gd name="connsiteX221" fmla="*/ 197998 w 508001"/>
              <a:gd name="connsiteY221" fmla="*/ 513726 h 536574"/>
              <a:gd name="connsiteX222" fmla="*/ 196725 w 508001"/>
              <a:gd name="connsiteY222" fmla="*/ 511353 h 536574"/>
              <a:gd name="connsiteX223" fmla="*/ 196089 w 508001"/>
              <a:gd name="connsiteY223" fmla="*/ 508346 h 536574"/>
              <a:gd name="connsiteX224" fmla="*/ 196089 w 508001"/>
              <a:gd name="connsiteY224" fmla="*/ 492206 h 536574"/>
              <a:gd name="connsiteX225" fmla="*/ 195930 w 508001"/>
              <a:gd name="connsiteY225" fmla="*/ 476066 h 536574"/>
              <a:gd name="connsiteX226" fmla="*/ 195771 w 508001"/>
              <a:gd name="connsiteY226" fmla="*/ 460083 h 536574"/>
              <a:gd name="connsiteX227" fmla="*/ 195453 w 508001"/>
              <a:gd name="connsiteY227" fmla="*/ 444259 h 536574"/>
              <a:gd name="connsiteX228" fmla="*/ 195135 w 508001"/>
              <a:gd name="connsiteY228" fmla="*/ 428752 h 536574"/>
              <a:gd name="connsiteX229" fmla="*/ 194816 w 508001"/>
              <a:gd name="connsiteY229" fmla="*/ 413561 h 536574"/>
              <a:gd name="connsiteX230" fmla="*/ 194339 w 508001"/>
              <a:gd name="connsiteY230" fmla="*/ 398687 h 536574"/>
              <a:gd name="connsiteX231" fmla="*/ 193703 w 508001"/>
              <a:gd name="connsiteY231" fmla="*/ 384128 h 536574"/>
              <a:gd name="connsiteX232" fmla="*/ 193067 w 508001"/>
              <a:gd name="connsiteY232" fmla="*/ 370362 h 536574"/>
              <a:gd name="connsiteX233" fmla="*/ 192431 w 508001"/>
              <a:gd name="connsiteY233" fmla="*/ 357070 h 536574"/>
              <a:gd name="connsiteX234" fmla="*/ 191794 w 508001"/>
              <a:gd name="connsiteY234" fmla="*/ 344410 h 536574"/>
              <a:gd name="connsiteX235" fmla="*/ 190840 w 508001"/>
              <a:gd name="connsiteY235" fmla="*/ 332542 h 536574"/>
              <a:gd name="connsiteX236" fmla="*/ 190204 w 508001"/>
              <a:gd name="connsiteY236" fmla="*/ 321466 h 536574"/>
              <a:gd name="connsiteX237" fmla="*/ 189409 w 508001"/>
              <a:gd name="connsiteY237" fmla="*/ 311180 h 536574"/>
              <a:gd name="connsiteX238" fmla="*/ 188295 w 508001"/>
              <a:gd name="connsiteY238" fmla="*/ 301686 h 536574"/>
              <a:gd name="connsiteX239" fmla="*/ 187500 w 508001"/>
              <a:gd name="connsiteY239" fmla="*/ 293457 h 536574"/>
              <a:gd name="connsiteX240" fmla="*/ 186386 w 508001"/>
              <a:gd name="connsiteY240" fmla="*/ 286020 h 536574"/>
              <a:gd name="connsiteX241" fmla="*/ 185432 w 508001"/>
              <a:gd name="connsiteY241" fmla="*/ 279849 h 536574"/>
              <a:gd name="connsiteX242" fmla="*/ 184478 w 508001"/>
              <a:gd name="connsiteY242" fmla="*/ 274943 h 536574"/>
              <a:gd name="connsiteX243" fmla="*/ 183364 w 508001"/>
              <a:gd name="connsiteY243" fmla="*/ 271146 h 536574"/>
              <a:gd name="connsiteX244" fmla="*/ 181138 w 508001"/>
              <a:gd name="connsiteY244" fmla="*/ 263075 h 536574"/>
              <a:gd name="connsiteX245" fmla="*/ 179865 w 508001"/>
              <a:gd name="connsiteY245" fmla="*/ 254847 h 536574"/>
              <a:gd name="connsiteX246" fmla="*/ 179388 w 508001"/>
              <a:gd name="connsiteY246" fmla="*/ 246619 h 536574"/>
              <a:gd name="connsiteX247" fmla="*/ 179706 w 508001"/>
              <a:gd name="connsiteY247" fmla="*/ 238707 h 536574"/>
              <a:gd name="connsiteX248" fmla="*/ 180820 w 508001"/>
              <a:gd name="connsiteY248" fmla="*/ 230794 h 536574"/>
              <a:gd name="connsiteX249" fmla="*/ 182728 w 508001"/>
              <a:gd name="connsiteY249" fmla="*/ 223357 h 536574"/>
              <a:gd name="connsiteX250" fmla="*/ 185432 w 508001"/>
              <a:gd name="connsiteY250" fmla="*/ 216078 h 536574"/>
              <a:gd name="connsiteX251" fmla="*/ 188931 w 508001"/>
              <a:gd name="connsiteY251" fmla="*/ 209115 h 536574"/>
              <a:gd name="connsiteX252" fmla="*/ 193067 w 508001"/>
              <a:gd name="connsiteY252" fmla="*/ 202628 h 536574"/>
              <a:gd name="connsiteX253" fmla="*/ 197998 w 508001"/>
              <a:gd name="connsiteY253" fmla="*/ 196773 h 536574"/>
              <a:gd name="connsiteX254" fmla="*/ 203405 w 508001"/>
              <a:gd name="connsiteY254" fmla="*/ 191076 h 536574"/>
              <a:gd name="connsiteX255" fmla="*/ 209768 w 508001"/>
              <a:gd name="connsiteY255" fmla="*/ 186329 h 536574"/>
              <a:gd name="connsiteX256" fmla="*/ 216448 w 508001"/>
              <a:gd name="connsiteY256" fmla="*/ 182056 h 536574"/>
              <a:gd name="connsiteX257" fmla="*/ 223924 w 508001"/>
              <a:gd name="connsiteY257" fmla="*/ 178575 h 536574"/>
              <a:gd name="connsiteX258" fmla="*/ 230604 w 508001"/>
              <a:gd name="connsiteY258" fmla="*/ 176043 h 536574"/>
              <a:gd name="connsiteX259" fmla="*/ 237602 w 508001"/>
              <a:gd name="connsiteY259" fmla="*/ 174303 h 536574"/>
              <a:gd name="connsiteX260" fmla="*/ 244760 w 508001"/>
              <a:gd name="connsiteY260" fmla="*/ 173353 h 536574"/>
              <a:gd name="connsiteX261" fmla="*/ 179004 w 508001"/>
              <a:gd name="connsiteY261" fmla="*/ 131762 h 536574"/>
              <a:gd name="connsiteX262" fmla="*/ 181402 w 508001"/>
              <a:gd name="connsiteY262" fmla="*/ 131921 h 536574"/>
              <a:gd name="connsiteX263" fmla="*/ 183639 w 508001"/>
              <a:gd name="connsiteY263" fmla="*/ 132715 h 536574"/>
              <a:gd name="connsiteX264" fmla="*/ 185717 w 508001"/>
              <a:gd name="connsiteY264" fmla="*/ 133986 h 536574"/>
              <a:gd name="connsiteX265" fmla="*/ 187155 w 508001"/>
              <a:gd name="connsiteY265" fmla="*/ 135734 h 536574"/>
              <a:gd name="connsiteX266" fmla="*/ 188434 w 508001"/>
              <a:gd name="connsiteY266" fmla="*/ 137800 h 536574"/>
              <a:gd name="connsiteX267" fmla="*/ 188913 w 508001"/>
              <a:gd name="connsiteY267" fmla="*/ 140183 h 536574"/>
              <a:gd name="connsiteX268" fmla="*/ 188913 w 508001"/>
              <a:gd name="connsiteY268" fmla="*/ 142408 h 536574"/>
              <a:gd name="connsiteX269" fmla="*/ 188114 w 508001"/>
              <a:gd name="connsiteY269" fmla="*/ 144791 h 536574"/>
              <a:gd name="connsiteX270" fmla="*/ 186835 w 508001"/>
              <a:gd name="connsiteY270" fmla="*/ 146698 h 536574"/>
              <a:gd name="connsiteX271" fmla="*/ 184918 w 508001"/>
              <a:gd name="connsiteY271" fmla="*/ 148287 h 536574"/>
              <a:gd name="connsiteX272" fmla="*/ 177087 w 508001"/>
              <a:gd name="connsiteY272" fmla="*/ 154484 h 536574"/>
              <a:gd name="connsiteX273" fmla="*/ 169895 w 508001"/>
              <a:gd name="connsiteY273" fmla="*/ 161158 h 536574"/>
              <a:gd name="connsiteX274" fmla="*/ 163342 w 508001"/>
              <a:gd name="connsiteY274" fmla="*/ 168467 h 536574"/>
              <a:gd name="connsiteX275" fmla="*/ 157269 w 508001"/>
              <a:gd name="connsiteY275" fmla="*/ 176412 h 536574"/>
              <a:gd name="connsiteX276" fmla="*/ 151995 w 508001"/>
              <a:gd name="connsiteY276" fmla="*/ 184834 h 536574"/>
              <a:gd name="connsiteX277" fmla="*/ 147521 w 508001"/>
              <a:gd name="connsiteY277" fmla="*/ 193573 h 536574"/>
              <a:gd name="connsiteX278" fmla="*/ 143685 w 508001"/>
              <a:gd name="connsiteY278" fmla="*/ 202948 h 536574"/>
              <a:gd name="connsiteX279" fmla="*/ 140489 w 508001"/>
              <a:gd name="connsiteY279" fmla="*/ 212641 h 536574"/>
              <a:gd name="connsiteX280" fmla="*/ 138251 w 508001"/>
              <a:gd name="connsiteY280" fmla="*/ 222492 h 536574"/>
              <a:gd name="connsiteX281" fmla="*/ 136813 w 508001"/>
              <a:gd name="connsiteY281" fmla="*/ 232821 h 536574"/>
              <a:gd name="connsiteX282" fmla="*/ 136014 w 508001"/>
              <a:gd name="connsiteY282" fmla="*/ 243308 h 536574"/>
              <a:gd name="connsiteX283" fmla="*/ 136014 w 508001"/>
              <a:gd name="connsiteY283" fmla="*/ 253796 h 536574"/>
              <a:gd name="connsiteX284" fmla="*/ 136813 w 508001"/>
              <a:gd name="connsiteY284" fmla="*/ 264601 h 536574"/>
              <a:gd name="connsiteX285" fmla="*/ 138571 w 508001"/>
              <a:gd name="connsiteY285" fmla="*/ 275247 h 536574"/>
              <a:gd name="connsiteX286" fmla="*/ 140968 w 508001"/>
              <a:gd name="connsiteY286" fmla="*/ 286052 h 536574"/>
              <a:gd name="connsiteX287" fmla="*/ 141288 w 508001"/>
              <a:gd name="connsiteY287" fmla="*/ 287164 h 536574"/>
              <a:gd name="connsiteX288" fmla="*/ 141767 w 508001"/>
              <a:gd name="connsiteY288" fmla="*/ 288753 h 536574"/>
              <a:gd name="connsiteX289" fmla="*/ 142406 w 508001"/>
              <a:gd name="connsiteY289" fmla="*/ 291613 h 536574"/>
              <a:gd name="connsiteX290" fmla="*/ 143205 w 508001"/>
              <a:gd name="connsiteY290" fmla="*/ 295427 h 536574"/>
              <a:gd name="connsiteX291" fmla="*/ 144324 w 508001"/>
              <a:gd name="connsiteY291" fmla="*/ 300035 h 536574"/>
              <a:gd name="connsiteX292" fmla="*/ 145443 w 508001"/>
              <a:gd name="connsiteY292" fmla="*/ 305437 h 536574"/>
              <a:gd name="connsiteX293" fmla="*/ 146881 w 508001"/>
              <a:gd name="connsiteY293" fmla="*/ 311793 h 536574"/>
              <a:gd name="connsiteX294" fmla="*/ 148320 w 508001"/>
              <a:gd name="connsiteY294" fmla="*/ 318944 h 536574"/>
              <a:gd name="connsiteX295" fmla="*/ 149598 w 508001"/>
              <a:gd name="connsiteY295" fmla="*/ 327047 h 536574"/>
              <a:gd name="connsiteX296" fmla="*/ 151036 w 508001"/>
              <a:gd name="connsiteY296" fmla="*/ 335787 h 536574"/>
              <a:gd name="connsiteX297" fmla="*/ 152475 w 508001"/>
              <a:gd name="connsiteY297" fmla="*/ 345479 h 536574"/>
              <a:gd name="connsiteX298" fmla="*/ 153913 w 508001"/>
              <a:gd name="connsiteY298" fmla="*/ 355808 h 536574"/>
              <a:gd name="connsiteX299" fmla="*/ 155192 w 508001"/>
              <a:gd name="connsiteY299" fmla="*/ 366931 h 536574"/>
              <a:gd name="connsiteX300" fmla="*/ 156470 w 508001"/>
              <a:gd name="connsiteY300" fmla="*/ 378689 h 536574"/>
              <a:gd name="connsiteX301" fmla="*/ 157589 w 508001"/>
              <a:gd name="connsiteY301" fmla="*/ 391242 h 536574"/>
              <a:gd name="connsiteX302" fmla="*/ 158548 w 508001"/>
              <a:gd name="connsiteY302" fmla="*/ 404430 h 536574"/>
              <a:gd name="connsiteX303" fmla="*/ 159347 w 508001"/>
              <a:gd name="connsiteY303" fmla="*/ 418413 h 536574"/>
              <a:gd name="connsiteX304" fmla="*/ 159986 w 508001"/>
              <a:gd name="connsiteY304" fmla="*/ 433032 h 536574"/>
              <a:gd name="connsiteX305" fmla="*/ 160306 w 508001"/>
              <a:gd name="connsiteY305" fmla="*/ 448127 h 536574"/>
              <a:gd name="connsiteX306" fmla="*/ 160466 w 508001"/>
              <a:gd name="connsiteY306" fmla="*/ 464017 h 536574"/>
              <a:gd name="connsiteX307" fmla="*/ 159986 w 508001"/>
              <a:gd name="connsiteY307" fmla="*/ 466877 h 536574"/>
              <a:gd name="connsiteX308" fmla="*/ 158867 w 508001"/>
              <a:gd name="connsiteY308" fmla="*/ 469261 h 536574"/>
              <a:gd name="connsiteX309" fmla="*/ 156790 w 508001"/>
              <a:gd name="connsiteY309" fmla="*/ 471326 h 536574"/>
              <a:gd name="connsiteX310" fmla="*/ 154233 w 508001"/>
              <a:gd name="connsiteY310" fmla="*/ 472756 h 536574"/>
              <a:gd name="connsiteX311" fmla="*/ 151356 w 508001"/>
              <a:gd name="connsiteY311" fmla="*/ 473074 h 536574"/>
              <a:gd name="connsiteX312" fmla="*/ 148479 w 508001"/>
              <a:gd name="connsiteY312" fmla="*/ 472756 h 536574"/>
              <a:gd name="connsiteX313" fmla="*/ 145922 w 508001"/>
              <a:gd name="connsiteY313" fmla="*/ 471326 h 536574"/>
              <a:gd name="connsiteX314" fmla="*/ 143845 w 508001"/>
              <a:gd name="connsiteY314" fmla="*/ 469261 h 536574"/>
              <a:gd name="connsiteX315" fmla="*/ 142566 w 508001"/>
              <a:gd name="connsiteY315" fmla="*/ 466877 h 536574"/>
              <a:gd name="connsiteX316" fmla="*/ 142087 w 508001"/>
              <a:gd name="connsiteY316" fmla="*/ 464017 h 536574"/>
              <a:gd name="connsiteX317" fmla="*/ 141927 w 508001"/>
              <a:gd name="connsiteY317" fmla="*/ 448445 h 536574"/>
              <a:gd name="connsiteX318" fmla="*/ 141607 w 508001"/>
              <a:gd name="connsiteY318" fmla="*/ 433668 h 536574"/>
              <a:gd name="connsiteX319" fmla="*/ 140968 w 508001"/>
              <a:gd name="connsiteY319" fmla="*/ 419526 h 536574"/>
              <a:gd name="connsiteX320" fmla="*/ 140169 w 508001"/>
              <a:gd name="connsiteY320" fmla="*/ 405702 h 536574"/>
              <a:gd name="connsiteX321" fmla="*/ 139210 w 508001"/>
              <a:gd name="connsiteY321" fmla="*/ 392672 h 536574"/>
              <a:gd name="connsiteX322" fmla="*/ 137932 w 508001"/>
              <a:gd name="connsiteY322" fmla="*/ 380437 h 536574"/>
              <a:gd name="connsiteX323" fmla="*/ 136813 w 508001"/>
              <a:gd name="connsiteY323" fmla="*/ 368679 h 536574"/>
              <a:gd name="connsiteX324" fmla="*/ 135534 w 508001"/>
              <a:gd name="connsiteY324" fmla="*/ 357873 h 536574"/>
              <a:gd name="connsiteX325" fmla="*/ 134256 w 508001"/>
              <a:gd name="connsiteY325" fmla="*/ 347863 h 536574"/>
              <a:gd name="connsiteX326" fmla="*/ 132658 w 508001"/>
              <a:gd name="connsiteY326" fmla="*/ 338329 h 536574"/>
              <a:gd name="connsiteX327" fmla="*/ 131379 w 508001"/>
              <a:gd name="connsiteY327" fmla="*/ 329749 h 536574"/>
              <a:gd name="connsiteX328" fmla="*/ 129941 w 508001"/>
              <a:gd name="connsiteY328" fmla="*/ 321963 h 536574"/>
              <a:gd name="connsiteX329" fmla="*/ 128662 w 508001"/>
              <a:gd name="connsiteY329" fmla="*/ 314971 h 536574"/>
              <a:gd name="connsiteX330" fmla="*/ 127384 w 508001"/>
              <a:gd name="connsiteY330" fmla="*/ 308774 h 536574"/>
              <a:gd name="connsiteX331" fmla="*/ 126265 w 508001"/>
              <a:gd name="connsiteY331" fmla="*/ 303531 h 536574"/>
              <a:gd name="connsiteX332" fmla="*/ 125306 w 508001"/>
              <a:gd name="connsiteY332" fmla="*/ 299081 h 536574"/>
              <a:gd name="connsiteX333" fmla="*/ 124507 w 508001"/>
              <a:gd name="connsiteY333" fmla="*/ 295745 h 536574"/>
              <a:gd name="connsiteX334" fmla="*/ 123868 w 508001"/>
              <a:gd name="connsiteY334" fmla="*/ 293202 h 536574"/>
              <a:gd name="connsiteX335" fmla="*/ 123388 w 508001"/>
              <a:gd name="connsiteY335" fmla="*/ 291454 h 536574"/>
              <a:gd name="connsiteX336" fmla="*/ 123228 w 508001"/>
              <a:gd name="connsiteY336" fmla="*/ 290978 h 536574"/>
              <a:gd name="connsiteX337" fmla="*/ 120512 w 508001"/>
              <a:gd name="connsiteY337" fmla="*/ 279537 h 536574"/>
              <a:gd name="connsiteX338" fmla="*/ 118754 w 508001"/>
              <a:gd name="connsiteY338" fmla="*/ 267937 h 536574"/>
              <a:gd name="connsiteX339" fmla="*/ 117635 w 508001"/>
              <a:gd name="connsiteY339" fmla="*/ 256497 h 536574"/>
              <a:gd name="connsiteX340" fmla="*/ 117475 w 508001"/>
              <a:gd name="connsiteY340" fmla="*/ 245215 h 536574"/>
              <a:gd name="connsiteX341" fmla="*/ 118114 w 508001"/>
              <a:gd name="connsiteY341" fmla="*/ 233933 h 536574"/>
              <a:gd name="connsiteX342" fmla="*/ 119553 w 508001"/>
              <a:gd name="connsiteY342" fmla="*/ 222969 h 536574"/>
              <a:gd name="connsiteX343" fmla="*/ 121790 w 508001"/>
              <a:gd name="connsiteY343" fmla="*/ 212005 h 536574"/>
              <a:gd name="connsiteX344" fmla="*/ 124827 w 508001"/>
              <a:gd name="connsiteY344" fmla="*/ 201518 h 536574"/>
              <a:gd name="connsiteX345" fmla="*/ 128662 w 508001"/>
              <a:gd name="connsiteY345" fmla="*/ 191507 h 536574"/>
              <a:gd name="connsiteX346" fmla="*/ 132977 w 508001"/>
              <a:gd name="connsiteY346" fmla="*/ 181656 h 536574"/>
              <a:gd name="connsiteX347" fmla="*/ 138091 w 508001"/>
              <a:gd name="connsiteY347" fmla="*/ 172122 h 536574"/>
              <a:gd name="connsiteX348" fmla="*/ 144164 w 508001"/>
              <a:gd name="connsiteY348" fmla="*/ 163382 h 536574"/>
              <a:gd name="connsiteX349" fmla="*/ 150557 w 508001"/>
              <a:gd name="connsiteY349" fmla="*/ 154961 h 536574"/>
              <a:gd name="connsiteX350" fmla="*/ 157909 w 508001"/>
              <a:gd name="connsiteY350" fmla="*/ 147175 h 536574"/>
              <a:gd name="connsiteX351" fmla="*/ 165899 w 508001"/>
              <a:gd name="connsiteY351" fmla="*/ 140024 h 536574"/>
              <a:gd name="connsiteX352" fmla="*/ 174370 w 508001"/>
              <a:gd name="connsiteY352" fmla="*/ 133510 h 536574"/>
              <a:gd name="connsiteX353" fmla="*/ 176607 w 508001"/>
              <a:gd name="connsiteY353" fmla="*/ 132238 h 536574"/>
              <a:gd name="connsiteX354" fmla="*/ 252475 w 508001"/>
              <a:gd name="connsiteY354" fmla="*/ 109537 h 536574"/>
              <a:gd name="connsiteX355" fmla="*/ 263607 w 508001"/>
              <a:gd name="connsiteY355" fmla="*/ 109853 h 536574"/>
              <a:gd name="connsiteX356" fmla="*/ 274420 w 508001"/>
              <a:gd name="connsiteY356" fmla="*/ 111120 h 536574"/>
              <a:gd name="connsiteX357" fmla="*/ 284916 w 508001"/>
              <a:gd name="connsiteY357" fmla="*/ 113179 h 536574"/>
              <a:gd name="connsiteX358" fmla="*/ 295252 w 508001"/>
              <a:gd name="connsiteY358" fmla="*/ 116029 h 536574"/>
              <a:gd name="connsiteX359" fmla="*/ 305271 w 508001"/>
              <a:gd name="connsiteY359" fmla="*/ 119671 h 536574"/>
              <a:gd name="connsiteX360" fmla="*/ 314971 w 508001"/>
              <a:gd name="connsiteY360" fmla="*/ 124105 h 536574"/>
              <a:gd name="connsiteX361" fmla="*/ 324035 w 508001"/>
              <a:gd name="connsiteY361" fmla="*/ 129173 h 536574"/>
              <a:gd name="connsiteX362" fmla="*/ 332940 w 508001"/>
              <a:gd name="connsiteY362" fmla="*/ 134873 h 536574"/>
              <a:gd name="connsiteX363" fmla="*/ 341210 w 508001"/>
              <a:gd name="connsiteY363" fmla="*/ 141524 h 536574"/>
              <a:gd name="connsiteX364" fmla="*/ 349002 w 508001"/>
              <a:gd name="connsiteY364" fmla="*/ 148492 h 536574"/>
              <a:gd name="connsiteX365" fmla="*/ 356317 w 508001"/>
              <a:gd name="connsiteY365" fmla="*/ 156093 h 536574"/>
              <a:gd name="connsiteX366" fmla="*/ 362996 w 508001"/>
              <a:gd name="connsiteY366" fmla="*/ 164327 h 536574"/>
              <a:gd name="connsiteX367" fmla="*/ 369197 w 508001"/>
              <a:gd name="connsiteY367" fmla="*/ 173353 h 536574"/>
              <a:gd name="connsiteX368" fmla="*/ 374445 w 508001"/>
              <a:gd name="connsiteY368" fmla="*/ 182538 h 536574"/>
              <a:gd name="connsiteX369" fmla="*/ 379216 w 508001"/>
              <a:gd name="connsiteY369" fmla="*/ 192514 h 536574"/>
              <a:gd name="connsiteX370" fmla="*/ 382714 w 508001"/>
              <a:gd name="connsiteY370" fmla="*/ 201382 h 536574"/>
              <a:gd name="connsiteX371" fmla="*/ 386054 w 508001"/>
              <a:gd name="connsiteY371" fmla="*/ 210883 h 536574"/>
              <a:gd name="connsiteX372" fmla="*/ 388757 w 508001"/>
              <a:gd name="connsiteY372" fmla="*/ 221018 h 536574"/>
              <a:gd name="connsiteX373" fmla="*/ 391302 w 508001"/>
              <a:gd name="connsiteY373" fmla="*/ 231469 h 536574"/>
              <a:gd name="connsiteX374" fmla="*/ 393687 w 508001"/>
              <a:gd name="connsiteY374" fmla="*/ 242555 h 536574"/>
              <a:gd name="connsiteX375" fmla="*/ 395436 w 508001"/>
              <a:gd name="connsiteY375" fmla="*/ 254273 h 536574"/>
              <a:gd name="connsiteX376" fmla="*/ 397026 w 508001"/>
              <a:gd name="connsiteY376" fmla="*/ 266783 h 536574"/>
              <a:gd name="connsiteX377" fmla="*/ 398617 w 508001"/>
              <a:gd name="connsiteY377" fmla="*/ 279926 h 536574"/>
              <a:gd name="connsiteX378" fmla="*/ 399571 w 508001"/>
              <a:gd name="connsiteY378" fmla="*/ 293703 h 536574"/>
              <a:gd name="connsiteX379" fmla="*/ 400366 w 508001"/>
              <a:gd name="connsiteY379" fmla="*/ 308430 h 536574"/>
              <a:gd name="connsiteX380" fmla="*/ 401161 w 508001"/>
              <a:gd name="connsiteY380" fmla="*/ 323949 h 536574"/>
              <a:gd name="connsiteX381" fmla="*/ 401479 w 508001"/>
              <a:gd name="connsiteY381" fmla="*/ 340259 h 536574"/>
              <a:gd name="connsiteX382" fmla="*/ 401638 w 508001"/>
              <a:gd name="connsiteY382" fmla="*/ 357361 h 536574"/>
              <a:gd name="connsiteX383" fmla="*/ 401638 w 508001"/>
              <a:gd name="connsiteY383" fmla="*/ 375572 h 536574"/>
              <a:gd name="connsiteX384" fmla="*/ 401479 w 508001"/>
              <a:gd name="connsiteY384" fmla="*/ 394733 h 536574"/>
              <a:gd name="connsiteX385" fmla="*/ 401161 w 508001"/>
              <a:gd name="connsiteY385" fmla="*/ 414844 h 536574"/>
              <a:gd name="connsiteX386" fmla="*/ 400525 w 508001"/>
              <a:gd name="connsiteY386" fmla="*/ 436063 h 536574"/>
              <a:gd name="connsiteX387" fmla="*/ 399889 w 508001"/>
              <a:gd name="connsiteY387" fmla="*/ 458233 h 536574"/>
              <a:gd name="connsiteX388" fmla="*/ 399253 w 508001"/>
              <a:gd name="connsiteY388" fmla="*/ 481669 h 536574"/>
              <a:gd name="connsiteX389" fmla="*/ 398617 w 508001"/>
              <a:gd name="connsiteY389" fmla="*/ 484520 h 536574"/>
              <a:gd name="connsiteX390" fmla="*/ 397185 w 508001"/>
              <a:gd name="connsiteY390" fmla="*/ 486895 h 536574"/>
              <a:gd name="connsiteX391" fmla="*/ 395277 w 508001"/>
              <a:gd name="connsiteY391" fmla="*/ 488795 h 536574"/>
              <a:gd name="connsiteX392" fmla="*/ 392733 w 508001"/>
              <a:gd name="connsiteY392" fmla="*/ 490062 h 536574"/>
              <a:gd name="connsiteX393" fmla="*/ 390029 w 508001"/>
              <a:gd name="connsiteY393" fmla="*/ 490537 h 536574"/>
              <a:gd name="connsiteX394" fmla="*/ 389711 w 508001"/>
              <a:gd name="connsiteY394" fmla="*/ 490537 h 536574"/>
              <a:gd name="connsiteX395" fmla="*/ 386849 w 508001"/>
              <a:gd name="connsiteY395" fmla="*/ 489904 h 536574"/>
              <a:gd name="connsiteX396" fmla="*/ 384305 w 508001"/>
              <a:gd name="connsiteY396" fmla="*/ 488637 h 536574"/>
              <a:gd name="connsiteX397" fmla="*/ 382396 w 508001"/>
              <a:gd name="connsiteY397" fmla="*/ 486578 h 536574"/>
              <a:gd name="connsiteX398" fmla="*/ 381283 w 508001"/>
              <a:gd name="connsiteY398" fmla="*/ 484045 h 536574"/>
              <a:gd name="connsiteX399" fmla="*/ 380806 w 508001"/>
              <a:gd name="connsiteY399" fmla="*/ 481194 h 536574"/>
              <a:gd name="connsiteX400" fmla="*/ 381601 w 508001"/>
              <a:gd name="connsiteY400" fmla="*/ 457441 h 536574"/>
              <a:gd name="connsiteX401" fmla="*/ 382237 w 508001"/>
              <a:gd name="connsiteY401" fmla="*/ 434638 h 536574"/>
              <a:gd name="connsiteX402" fmla="*/ 382714 w 508001"/>
              <a:gd name="connsiteY402" fmla="*/ 413102 h 536574"/>
              <a:gd name="connsiteX403" fmla="*/ 383032 w 508001"/>
              <a:gd name="connsiteY403" fmla="*/ 392833 h 536574"/>
              <a:gd name="connsiteX404" fmla="*/ 383191 w 508001"/>
              <a:gd name="connsiteY404" fmla="*/ 373197 h 536574"/>
              <a:gd name="connsiteX405" fmla="*/ 383191 w 508001"/>
              <a:gd name="connsiteY405" fmla="*/ 354828 h 536574"/>
              <a:gd name="connsiteX406" fmla="*/ 382873 w 508001"/>
              <a:gd name="connsiteY406" fmla="*/ 337409 h 536574"/>
              <a:gd name="connsiteX407" fmla="*/ 382555 w 508001"/>
              <a:gd name="connsiteY407" fmla="*/ 320782 h 536574"/>
              <a:gd name="connsiteX408" fmla="*/ 381919 w 508001"/>
              <a:gd name="connsiteY408" fmla="*/ 305263 h 536574"/>
              <a:gd name="connsiteX409" fmla="*/ 380806 w 508001"/>
              <a:gd name="connsiteY409" fmla="*/ 290378 h 536574"/>
              <a:gd name="connsiteX410" fmla="*/ 379693 w 508001"/>
              <a:gd name="connsiteY410" fmla="*/ 276442 h 536574"/>
              <a:gd name="connsiteX411" fmla="*/ 378103 w 508001"/>
              <a:gd name="connsiteY411" fmla="*/ 263299 h 536574"/>
              <a:gd name="connsiteX412" fmla="*/ 376353 w 508001"/>
              <a:gd name="connsiteY412" fmla="*/ 250947 h 536574"/>
              <a:gd name="connsiteX413" fmla="*/ 374286 w 508001"/>
              <a:gd name="connsiteY413" fmla="*/ 239388 h 536574"/>
              <a:gd name="connsiteX414" fmla="*/ 371742 w 508001"/>
              <a:gd name="connsiteY414" fmla="*/ 228461 h 536574"/>
              <a:gd name="connsiteX415" fmla="*/ 369038 w 508001"/>
              <a:gd name="connsiteY415" fmla="*/ 218168 h 536574"/>
              <a:gd name="connsiteX416" fmla="*/ 365699 w 508001"/>
              <a:gd name="connsiteY416" fmla="*/ 208508 h 536574"/>
              <a:gd name="connsiteX417" fmla="*/ 362360 w 508001"/>
              <a:gd name="connsiteY417" fmla="*/ 199640 h 536574"/>
              <a:gd name="connsiteX418" fmla="*/ 357907 w 508001"/>
              <a:gd name="connsiteY418" fmla="*/ 190297 h 536574"/>
              <a:gd name="connsiteX419" fmla="*/ 352818 w 508001"/>
              <a:gd name="connsiteY419" fmla="*/ 181746 h 536574"/>
              <a:gd name="connsiteX420" fmla="*/ 347093 w 508001"/>
              <a:gd name="connsiteY420" fmla="*/ 173670 h 536574"/>
              <a:gd name="connsiteX421" fmla="*/ 340732 w 508001"/>
              <a:gd name="connsiteY421" fmla="*/ 166069 h 536574"/>
              <a:gd name="connsiteX422" fmla="*/ 333735 w 508001"/>
              <a:gd name="connsiteY422" fmla="*/ 159102 h 536574"/>
              <a:gd name="connsiteX423" fmla="*/ 326261 w 508001"/>
              <a:gd name="connsiteY423" fmla="*/ 152767 h 536574"/>
              <a:gd name="connsiteX424" fmla="*/ 318469 w 508001"/>
              <a:gd name="connsiteY424" fmla="*/ 147225 h 536574"/>
              <a:gd name="connsiteX425" fmla="*/ 310041 w 508001"/>
              <a:gd name="connsiteY425" fmla="*/ 142158 h 536574"/>
              <a:gd name="connsiteX426" fmla="*/ 301136 w 508001"/>
              <a:gd name="connsiteY426" fmla="*/ 137724 h 536574"/>
              <a:gd name="connsiteX427" fmla="*/ 291913 w 508001"/>
              <a:gd name="connsiteY427" fmla="*/ 134082 h 536574"/>
              <a:gd name="connsiteX428" fmla="*/ 282530 w 508001"/>
              <a:gd name="connsiteY428" fmla="*/ 131390 h 536574"/>
              <a:gd name="connsiteX429" fmla="*/ 272671 w 508001"/>
              <a:gd name="connsiteY429" fmla="*/ 129173 h 536574"/>
              <a:gd name="connsiteX430" fmla="*/ 262653 w 508001"/>
              <a:gd name="connsiteY430" fmla="*/ 128064 h 536574"/>
              <a:gd name="connsiteX431" fmla="*/ 252475 w 508001"/>
              <a:gd name="connsiteY431" fmla="*/ 127431 h 536574"/>
              <a:gd name="connsiteX432" fmla="*/ 244047 w 508001"/>
              <a:gd name="connsiteY432" fmla="*/ 127906 h 536574"/>
              <a:gd name="connsiteX433" fmla="*/ 235460 w 508001"/>
              <a:gd name="connsiteY433" fmla="*/ 128698 h 536574"/>
              <a:gd name="connsiteX434" fmla="*/ 227032 w 508001"/>
              <a:gd name="connsiteY434" fmla="*/ 130123 h 536574"/>
              <a:gd name="connsiteX435" fmla="*/ 224169 w 508001"/>
              <a:gd name="connsiteY435" fmla="*/ 130439 h 536574"/>
              <a:gd name="connsiteX436" fmla="*/ 221307 w 508001"/>
              <a:gd name="connsiteY436" fmla="*/ 129648 h 536574"/>
              <a:gd name="connsiteX437" fmla="*/ 218921 w 508001"/>
              <a:gd name="connsiteY437" fmla="*/ 128223 h 536574"/>
              <a:gd name="connsiteX438" fmla="*/ 217331 w 508001"/>
              <a:gd name="connsiteY438" fmla="*/ 126006 h 536574"/>
              <a:gd name="connsiteX439" fmla="*/ 216059 w 508001"/>
              <a:gd name="connsiteY439" fmla="*/ 123314 h 536574"/>
              <a:gd name="connsiteX440" fmla="*/ 215900 w 508001"/>
              <a:gd name="connsiteY440" fmla="*/ 120463 h 536574"/>
              <a:gd name="connsiteX441" fmla="*/ 216695 w 508001"/>
              <a:gd name="connsiteY441" fmla="*/ 117771 h 536574"/>
              <a:gd name="connsiteX442" fmla="*/ 218126 w 508001"/>
              <a:gd name="connsiteY442" fmla="*/ 115396 h 536574"/>
              <a:gd name="connsiteX443" fmla="*/ 220353 w 508001"/>
              <a:gd name="connsiteY443" fmla="*/ 113654 h 536574"/>
              <a:gd name="connsiteX444" fmla="*/ 223056 w 508001"/>
              <a:gd name="connsiteY444" fmla="*/ 112545 h 536574"/>
              <a:gd name="connsiteX445" fmla="*/ 232756 w 508001"/>
              <a:gd name="connsiteY445" fmla="*/ 110804 h 536574"/>
              <a:gd name="connsiteX446" fmla="*/ 242616 w 508001"/>
              <a:gd name="connsiteY446" fmla="*/ 109853 h 536574"/>
              <a:gd name="connsiteX447" fmla="*/ 76710 w 508001"/>
              <a:gd name="connsiteY447" fmla="*/ 73025 h 536574"/>
              <a:gd name="connsiteX448" fmla="*/ 78924 w 508001"/>
              <a:gd name="connsiteY448" fmla="*/ 73342 h 536574"/>
              <a:gd name="connsiteX449" fmla="*/ 81138 w 508001"/>
              <a:gd name="connsiteY449" fmla="*/ 74135 h 536574"/>
              <a:gd name="connsiteX450" fmla="*/ 83194 w 508001"/>
              <a:gd name="connsiteY450" fmla="*/ 75722 h 536574"/>
              <a:gd name="connsiteX451" fmla="*/ 84618 w 508001"/>
              <a:gd name="connsiteY451" fmla="*/ 77785 h 536574"/>
              <a:gd name="connsiteX452" fmla="*/ 85567 w 508001"/>
              <a:gd name="connsiteY452" fmla="*/ 79847 h 536574"/>
              <a:gd name="connsiteX453" fmla="*/ 85725 w 508001"/>
              <a:gd name="connsiteY453" fmla="*/ 82069 h 536574"/>
              <a:gd name="connsiteX454" fmla="*/ 85409 w 508001"/>
              <a:gd name="connsiteY454" fmla="*/ 84449 h 536574"/>
              <a:gd name="connsiteX455" fmla="*/ 84618 w 508001"/>
              <a:gd name="connsiteY455" fmla="*/ 86670 h 536574"/>
              <a:gd name="connsiteX456" fmla="*/ 83036 w 508001"/>
              <a:gd name="connsiteY456" fmla="*/ 88574 h 536574"/>
              <a:gd name="connsiteX457" fmla="*/ 73230 w 508001"/>
              <a:gd name="connsiteY457" fmla="*/ 99046 h 536574"/>
              <a:gd name="connsiteX458" fmla="*/ 64057 w 508001"/>
              <a:gd name="connsiteY458" fmla="*/ 109835 h 536574"/>
              <a:gd name="connsiteX459" fmla="*/ 55832 w 508001"/>
              <a:gd name="connsiteY459" fmla="*/ 121100 h 536574"/>
              <a:gd name="connsiteX460" fmla="*/ 48398 w 508001"/>
              <a:gd name="connsiteY460" fmla="*/ 132842 h 536574"/>
              <a:gd name="connsiteX461" fmla="*/ 41755 w 508001"/>
              <a:gd name="connsiteY461" fmla="*/ 145218 h 536574"/>
              <a:gd name="connsiteX462" fmla="*/ 36061 w 508001"/>
              <a:gd name="connsiteY462" fmla="*/ 158070 h 536574"/>
              <a:gd name="connsiteX463" fmla="*/ 31000 w 508001"/>
              <a:gd name="connsiteY463" fmla="*/ 171239 h 536574"/>
              <a:gd name="connsiteX464" fmla="*/ 26888 w 508001"/>
              <a:gd name="connsiteY464" fmla="*/ 184884 h 536574"/>
              <a:gd name="connsiteX465" fmla="*/ 23566 w 508001"/>
              <a:gd name="connsiteY465" fmla="*/ 198847 h 536574"/>
              <a:gd name="connsiteX466" fmla="*/ 21036 w 508001"/>
              <a:gd name="connsiteY466" fmla="*/ 213444 h 536574"/>
              <a:gd name="connsiteX467" fmla="*/ 19296 w 508001"/>
              <a:gd name="connsiteY467" fmla="*/ 228200 h 536574"/>
              <a:gd name="connsiteX468" fmla="*/ 18505 w 508001"/>
              <a:gd name="connsiteY468" fmla="*/ 243591 h 536574"/>
              <a:gd name="connsiteX469" fmla="*/ 18505 w 508001"/>
              <a:gd name="connsiteY469" fmla="*/ 259299 h 536574"/>
              <a:gd name="connsiteX470" fmla="*/ 19138 w 508001"/>
              <a:gd name="connsiteY470" fmla="*/ 275324 h 536574"/>
              <a:gd name="connsiteX471" fmla="*/ 20878 w 508001"/>
              <a:gd name="connsiteY471" fmla="*/ 291825 h 536574"/>
              <a:gd name="connsiteX472" fmla="*/ 23092 w 508001"/>
              <a:gd name="connsiteY472" fmla="*/ 308803 h 536574"/>
              <a:gd name="connsiteX473" fmla="*/ 26572 w 508001"/>
              <a:gd name="connsiteY473" fmla="*/ 325939 h 536574"/>
              <a:gd name="connsiteX474" fmla="*/ 30684 w 508001"/>
              <a:gd name="connsiteY474" fmla="*/ 343392 h 536574"/>
              <a:gd name="connsiteX475" fmla="*/ 35745 w 508001"/>
              <a:gd name="connsiteY475" fmla="*/ 361321 h 536574"/>
              <a:gd name="connsiteX476" fmla="*/ 36061 w 508001"/>
              <a:gd name="connsiteY476" fmla="*/ 363860 h 536574"/>
              <a:gd name="connsiteX477" fmla="*/ 35903 w 508001"/>
              <a:gd name="connsiteY477" fmla="*/ 366081 h 536574"/>
              <a:gd name="connsiteX478" fmla="*/ 34954 w 508001"/>
              <a:gd name="connsiteY478" fmla="*/ 368302 h 536574"/>
              <a:gd name="connsiteX479" fmla="*/ 33689 w 508001"/>
              <a:gd name="connsiteY479" fmla="*/ 370206 h 536574"/>
              <a:gd name="connsiteX480" fmla="*/ 31791 w 508001"/>
              <a:gd name="connsiteY480" fmla="*/ 371793 h 536574"/>
              <a:gd name="connsiteX481" fmla="*/ 29577 w 508001"/>
              <a:gd name="connsiteY481" fmla="*/ 372745 h 536574"/>
              <a:gd name="connsiteX482" fmla="*/ 28311 w 508001"/>
              <a:gd name="connsiteY482" fmla="*/ 372904 h 536574"/>
              <a:gd name="connsiteX483" fmla="*/ 26888 w 508001"/>
              <a:gd name="connsiteY483" fmla="*/ 373062 h 536574"/>
              <a:gd name="connsiteX484" fmla="*/ 24674 w 508001"/>
              <a:gd name="connsiteY484" fmla="*/ 372745 h 536574"/>
              <a:gd name="connsiteX485" fmla="*/ 22459 w 508001"/>
              <a:gd name="connsiteY485" fmla="*/ 371952 h 536574"/>
              <a:gd name="connsiteX486" fmla="*/ 20561 w 508001"/>
              <a:gd name="connsiteY486" fmla="*/ 370524 h 536574"/>
              <a:gd name="connsiteX487" fmla="*/ 19138 w 508001"/>
              <a:gd name="connsiteY487" fmla="*/ 368620 h 536574"/>
              <a:gd name="connsiteX488" fmla="*/ 18189 w 508001"/>
              <a:gd name="connsiteY488" fmla="*/ 366557 h 536574"/>
              <a:gd name="connsiteX489" fmla="*/ 13602 w 508001"/>
              <a:gd name="connsiteY489" fmla="*/ 349738 h 536574"/>
              <a:gd name="connsiteX490" fmla="*/ 9490 w 508001"/>
              <a:gd name="connsiteY490" fmla="*/ 333554 h 536574"/>
              <a:gd name="connsiteX491" fmla="*/ 6327 w 508001"/>
              <a:gd name="connsiteY491" fmla="*/ 317847 h 536574"/>
              <a:gd name="connsiteX492" fmla="*/ 3796 w 508001"/>
              <a:gd name="connsiteY492" fmla="*/ 302456 h 536574"/>
              <a:gd name="connsiteX493" fmla="*/ 1898 w 508001"/>
              <a:gd name="connsiteY493" fmla="*/ 287859 h 536574"/>
              <a:gd name="connsiteX494" fmla="*/ 633 w 508001"/>
              <a:gd name="connsiteY494" fmla="*/ 273737 h 536574"/>
              <a:gd name="connsiteX495" fmla="*/ 0 w 508001"/>
              <a:gd name="connsiteY495" fmla="*/ 259775 h 536574"/>
              <a:gd name="connsiteX496" fmla="*/ 0 w 508001"/>
              <a:gd name="connsiteY496" fmla="*/ 246447 h 536574"/>
              <a:gd name="connsiteX497" fmla="*/ 474 w 508001"/>
              <a:gd name="connsiteY497" fmla="*/ 233595 h 536574"/>
              <a:gd name="connsiteX498" fmla="*/ 1582 w 508001"/>
              <a:gd name="connsiteY498" fmla="*/ 221377 h 536574"/>
              <a:gd name="connsiteX499" fmla="*/ 3005 w 508001"/>
              <a:gd name="connsiteY499" fmla="*/ 209477 h 536574"/>
              <a:gd name="connsiteX500" fmla="*/ 4903 w 508001"/>
              <a:gd name="connsiteY500" fmla="*/ 198053 h 536574"/>
              <a:gd name="connsiteX501" fmla="*/ 7276 w 508001"/>
              <a:gd name="connsiteY501" fmla="*/ 187105 h 536574"/>
              <a:gd name="connsiteX502" fmla="*/ 10123 w 508001"/>
              <a:gd name="connsiteY502" fmla="*/ 176475 h 536574"/>
              <a:gd name="connsiteX503" fmla="*/ 13286 w 508001"/>
              <a:gd name="connsiteY503" fmla="*/ 166320 h 536574"/>
              <a:gd name="connsiteX504" fmla="*/ 16924 w 508001"/>
              <a:gd name="connsiteY504" fmla="*/ 156483 h 536574"/>
              <a:gd name="connsiteX505" fmla="*/ 20561 w 508001"/>
              <a:gd name="connsiteY505" fmla="*/ 147280 h 536574"/>
              <a:gd name="connsiteX506" fmla="*/ 24832 w 508001"/>
              <a:gd name="connsiteY506" fmla="*/ 138236 h 536574"/>
              <a:gd name="connsiteX507" fmla="*/ 29260 w 508001"/>
              <a:gd name="connsiteY507" fmla="*/ 129827 h 536574"/>
              <a:gd name="connsiteX508" fmla="*/ 33847 w 508001"/>
              <a:gd name="connsiteY508" fmla="*/ 121735 h 536574"/>
              <a:gd name="connsiteX509" fmla="*/ 38750 w 508001"/>
              <a:gd name="connsiteY509" fmla="*/ 113961 h 536574"/>
              <a:gd name="connsiteX510" fmla="*/ 43653 w 508001"/>
              <a:gd name="connsiteY510" fmla="*/ 106821 h 536574"/>
              <a:gd name="connsiteX511" fmla="*/ 48873 w 508001"/>
              <a:gd name="connsiteY511" fmla="*/ 99839 h 536574"/>
              <a:gd name="connsiteX512" fmla="*/ 54092 w 508001"/>
              <a:gd name="connsiteY512" fmla="*/ 93334 h 536574"/>
              <a:gd name="connsiteX513" fmla="*/ 59312 w 508001"/>
              <a:gd name="connsiteY513" fmla="*/ 86987 h 536574"/>
              <a:gd name="connsiteX514" fmla="*/ 64847 w 508001"/>
              <a:gd name="connsiteY514" fmla="*/ 81117 h 536574"/>
              <a:gd name="connsiteX515" fmla="*/ 70383 w 508001"/>
              <a:gd name="connsiteY515" fmla="*/ 75563 h 536574"/>
              <a:gd name="connsiteX516" fmla="*/ 72281 w 508001"/>
              <a:gd name="connsiteY516" fmla="*/ 74135 h 536574"/>
              <a:gd name="connsiteX517" fmla="*/ 74337 w 508001"/>
              <a:gd name="connsiteY517" fmla="*/ 73342 h 536574"/>
              <a:gd name="connsiteX518" fmla="*/ 245947 w 508001"/>
              <a:gd name="connsiteY518" fmla="*/ 53975 h 536574"/>
              <a:gd name="connsiteX519" fmla="*/ 259956 w 508001"/>
              <a:gd name="connsiteY519" fmla="*/ 53975 h 536574"/>
              <a:gd name="connsiteX520" fmla="*/ 272215 w 508001"/>
              <a:gd name="connsiteY520" fmla="*/ 54928 h 536574"/>
              <a:gd name="connsiteX521" fmla="*/ 284632 w 508001"/>
              <a:gd name="connsiteY521" fmla="*/ 56995 h 536574"/>
              <a:gd name="connsiteX522" fmla="*/ 296890 w 508001"/>
              <a:gd name="connsiteY522" fmla="*/ 59855 h 536574"/>
              <a:gd name="connsiteX523" fmla="*/ 309148 w 508001"/>
              <a:gd name="connsiteY523" fmla="*/ 63988 h 536574"/>
              <a:gd name="connsiteX524" fmla="*/ 321247 w 508001"/>
              <a:gd name="connsiteY524" fmla="*/ 68756 h 536574"/>
              <a:gd name="connsiteX525" fmla="*/ 333186 w 508001"/>
              <a:gd name="connsiteY525" fmla="*/ 74477 h 536574"/>
              <a:gd name="connsiteX526" fmla="*/ 344967 w 508001"/>
              <a:gd name="connsiteY526" fmla="*/ 80835 h 536574"/>
              <a:gd name="connsiteX527" fmla="*/ 356111 w 508001"/>
              <a:gd name="connsiteY527" fmla="*/ 88146 h 536574"/>
              <a:gd name="connsiteX528" fmla="*/ 367254 w 508001"/>
              <a:gd name="connsiteY528" fmla="*/ 96092 h 536574"/>
              <a:gd name="connsiteX529" fmla="*/ 377761 w 508001"/>
              <a:gd name="connsiteY529" fmla="*/ 104675 h 536574"/>
              <a:gd name="connsiteX530" fmla="*/ 387631 w 508001"/>
              <a:gd name="connsiteY530" fmla="*/ 113893 h 536574"/>
              <a:gd name="connsiteX531" fmla="*/ 397183 w 508001"/>
              <a:gd name="connsiteY531" fmla="*/ 123588 h 536574"/>
              <a:gd name="connsiteX532" fmla="*/ 406098 w 508001"/>
              <a:gd name="connsiteY532" fmla="*/ 133760 h 536574"/>
              <a:gd name="connsiteX533" fmla="*/ 414058 w 508001"/>
              <a:gd name="connsiteY533" fmla="*/ 144568 h 536574"/>
              <a:gd name="connsiteX534" fmla="*/ 421381 w 508001"/>
              <a:gd name="connsiteY534" fmla="*/ 155693 h 536574"/>
              <a:gd name="connsiteX535" fmla="*/ 427749 w 508001"/>
              <a:gd name="connsiteY535" fmla="*/ 167136 h 536574"/>
              <a:gd name="connsiteX536" fmla="*/ 433480 w 508001"/>
              <a:gd name="connsiteY536" fmla="*/ 178898 h 536574"/>
              <a:gd name="connsiteX537" fmla="*/ 438256 w 508001"/>
              <a:gd name="connsiteY537" fmla="*/ 190977 h 536574"/>
              <a:gd name="connsiteX538" fmla="*/ 441440 w 508001"/>
              <a:gd name="connsiteY538" fmla="*/ 201784 h 536574"/>
              <a:gd name="connsiteX539" fmla="*/ 444464 w 508001"/>
              <a:gd name="connsiteY539" fmla="*/ 213386 h 536574"/>
              <a:gd name="connsiteX540" fmla="*/ 447011 w 508001"/>
              <a:gd name="connsiteY540" fmla="*/ 225783 h 536574"/>
              <a:gd name="connsiteX541" fmla="*/ 449240 w 508001"/>
              <a:gd name="connsiteY541" fmla="*/ 238657 h 536574"/>
              <a:gd name="connsiteX542" fmla="*/ 451310 w 508001"/>
              <a:gd name="connsiteY542" fmla="*/ 252167 h 536574"/>
              <a:gd name="connsiteX543" fmla="*/ 452902 w 508001"/>
              <a:gd name="connsiteY543" fmla="*/ 266153 h 536574"/>
              <a:gd name="connsiteX544" fmla="*/ 454175 w 508001"/>
              <a:gd name="connsiteY544" fmla="*/ 280457 h 536574"/>
              <a:gd name="connsiteX545" fmla="*/ 455290 w 508001"/>
              <a:gd name="connsiteY545" fmla="*/ 295397 h 536574"/>
              <a:gd name="connsiteX546" fmla="*/ 456086 w 508001"/>
              <a:gd name="connsiteY546" fmla="*/ 310655 h 536574"/>
              <a:gd name="connsiteX547" fmla="*/ 456563 w 508001"/>
              <a:gd name="connsiteY547" fmla="*/ 325913 h 536574"/>
              <a:gd name="connsiteX548" fmla="*/ 456882 w 508001"/>
              <a:gd name="connsiteY548" fmla="*/ 341488 h 536574"/>
              <a:gd name="connsiteX549" fmla="*/ 457041 w 508001"/>
              <a:gd name="connsiteY549" fmla="*/ 357382 h 536574"/>
              <a:gd name="connsiteX550" fmla="*/ 457200 w 508001"/>
              <a:gd name="connsiteY550" fmla="*/ 373275 h 536574"/>
              <a:gd name="connsiteX551" fmla="*/ 457041 w 508001"/>
              <a:gd name="connsiteY551" fmla="*/ 389169 h 536574"/>
              <a:gd name="connsiteX552" fmla="*/ 456882 w 508001"/>
              <a:gd name="connsiteY552" fmla="*/ 405062 h 536574"/>
              <a:gd name="connsiteX553" fmla="*/ 456563 w 508001"/>
              <a:gd name="connsiteY553" fmla="*/ 420956 h 536574"/>
              <a:gd name="connsiteX554" fmla="*/ 456245 w 508001"/>
              <a:gd name="connsiteY554" fmla="*/ 436690 h 536574"/>
              <a:gd name="connsiteX555" fmla="*/ 455608 w 508001"/>
              <a:gd name="connsiteY555" fmla="*/ 439392 h 536574"/>
              <a:gd name="connsiteX556" fmla="*/ 454175 w 508001"/>
              <a:gd name="connsiteY556" fmla="*/ 441935 h 536574"/>
              <a:gd name="connsiteX557" fmla="*/ 452106 w 508001"/>
              <a:gd name="connsiteY557" fmla="*/ 443842 h 536574"/>
              <a:gd name="connsiteX558" fmla="*/ 449559 w 508001"/>
              <a:gd name="connsiteY558" fmla="*/ 444955 h 536574"/>
              <a:gd name="connsiteX559" fmla="*/ 446693 w 508001"/>
              <a:gd name="connsiteY559" fmla="*/ 445432 h 536574"/>
              <a:gd name="connsiteX560" fmla="*/ 443828 w 508001"/>
              <a:gd name="connsiteY560" fmla="*/ 444955 h 536574"/>
              <a:gd name="connsiteX561" fmla="*/ 441440 w 508001"/>
              <a:gd name="connsiteY561" fmla="*/ 443683 h 536574"/>
              <a:gd name="connsiteX562" fmla="*/ 439370 w 508001"/>
              <a:gd name="connsiteY562" fmla="*/ 441617 h 536574"/>
              <a:gd name="connsiteX563" fmla="*/ 438256 w 508001"/>
              <a:gd name="connsiteY563" fmla="*/ 439074 h 536574"/>
              <a:gd name="connsiteX564" fmla="*/ 437778 w 508001"/>
              <a:gd name="connsiteY564" fmla="*/ 436055 h 536574"/>
              <a:gd name="connsiteX565" fmla="*/ 438256 w 508001"/>
              <a:gd name="connsiteY565" fmla="*/ 420638 h 536574"/>
              <a:gd name="connsiteX566" fmla="*/ 438574 w 508001"/>
              <a:gd name="connsiteY566" fmla="*/ 405221 h 536574"/>
              <a:gd name="connsiteX567" fmla="*/ 438733 w 508001"/>
              <a:gd name="connsiteY567" fmla="*/ 389487 h 536574"/>
              <a:gd name="connsiteX568" fmla="*/ 438892 w 508001"/>
              <a:gd name="connsiteY568" fmla="*/ 374070 h 536574"/>
              <a:gd name="connsiteX569" fmla="*/ 438892 w 508001"/>
              <a:gd name="connsiteY569" fmla="*/ 358494 h 536574"/>
              <a:gd name="connsiteX570" fmla="*/ 438733 w 508001"/>
              <a:gd name="connsiteY570" fmla="*/ 343078 h 536574"/>
              <a:gd name="connsiteX571" fmla="*/ 438415 w 508001"/>
              <a:gd name="connsiteY571" fmla="*/ 327661 h 536574"/>
              <a:gd name="connsiteX572" fmla="*/ 437619 w 508001"/>
              <a:gd name="connsiteY572" fmla="*/ 312562 h 536574"/>
              <a:gd name="connsiteX573" fmla="*/ 436982 w 508001"/>
              <a:gd name="connsiteY573" fmla="*/ 297781 h 536574"/>
              <a:gd name="connsiteX574" fmla="*/ 436027 w 508001"/>
              <a:gd name="connsiteY574" fmla="*/ 283318 h 536574"/>
              <a:gd name="connsiteX575" fmla="*/ 434753 w 508001"/>
              <a:gd name="connsiteY575" fmla="*/ 269332 h 536574"/>
              <a:gd name="connsiteX576" fmla="*/ 433321 w 508001"/>
              <a:gd name="connsiteY576" fmla="*/ 255664 h 536574"/>
              <a:gd name="connsiteX577" fmla="*/ 431410 w 508001"/>
              <a:gd name="connsiteY577" fmla="*/ 242631 h 536574"/>
              <a:gd name="connsiteX578" fmla="*/ 429182 w 508001"/>
              <a:gd name="connsiteY578" fmla="*/ 230075 h 536574"/>
              <a:gd name="connsiteX579" fmla="*/ 426794 w 508001"/>
              <a:gd name="connsiteY579" fmla="*/ 218313 h 536574"/>
              <a:gd name="connsiteX580" fmla="*/ 423928 w 508001"/>
              <a:gd name="connsiteY580" fmla="*/ 207188 h 536574"/>
              <a:gd name="connsiteX581" fmla="*/ 420585 w 508001"/>
              <a:gd name="connsiteY581" fmla="*/ 196857 h 536574"/>
              <a:gd name="connsiteX582" fmla="*/ 416287 w 508001"/>
              <a:gd name="connsiteY582" fmla="*/ 185414 h 536574"/>
              <a:gd name="connsiteX583" fmla="*/ 410715 w 508001"/>
              <a:gd name="connsiteY583" fmla="*/ 174129 h 536574"/>
              <a:gd name="connsiteX584" fmla="*/ 404506 w 508001"/>
              <a:gd name="connsiteY584" fmla="*/ 163322 h 536574"/>
              <a:gd name="connsiteX585" fmla="*/ 397183 w 508001"/>
              <a:gd name="connsiteY585" fmla="*/ 152673 h 536574"/>
              <a:gd name="connsiteX586" fmla="*/ 389223 w 508001"/>
              <a:gd name="connsiteY586" fmla="*/ 142501 h 536574"/>
              <a:gd name="connsiteX587" fmla="*/ 380468 w 508001"/>
              <a:gd name="connsiteY587" fmla="*/ 132965 h 536574"/>
              <a:gd name="connsiteX588" fmla="*/ 371075 w 508001"/>
              <a:gd name="connsiteY588" fmla="*/ 123588 h 536574"/>
              <a:gd name="connsiteX589" fmla="*/ 361205 w 508001"/>
              <a:gd name="connsiteY589" fmla="*/ 115006 h 536574"/>
              <a:gd name="connsiteX590" fmla="*/ 350857 w 508001"/>
              <a:gd name="connsiteY590" fmla="*/ 107059 h 536574"/>
              <a:gd name="connsiteX591" fmla="*/ 340191 w 508001"/>
              <a:gd name="connsiteY591" fmla="*/ 99589 h 536574"/>
              <a:gd name="connsiteX592" fmla="*/ 328888 w 508001"/>
              <a:gd name="connsiteY592" fmla="*/ 93073 h 536574"/>
              <a:gd name="connsiteX593" fmla="*/ 317426 w 508001"/>
              <a:gd name="connsiteY593" fmla="*/ 87351 h 536574"/>
              <a:gd name="connsiteX594" fmla="*/ 305964 w 508001"/>
              <a:gd name="connsiteY594" fmla="*/ 82424 h 536574"/>
              <a:gd name="connsiteX595" fmla="*/ 294343 w 508001"/>
              <a:gd name="connsiteY595" fmla="*/ 78292 h 536574"/>
              <a:gd name="connsiteX596" fmla="*/ 282562 w 508001"/>
              <a:gd name="connsiteY596" fmla="*/ 75113 h 536574"/>
              <a:gd name="connsiteX597" fmla="*/ 270782 w 508001"/>
              <a:gd name="connsiteY597" fmla="*/ 73047 h 536574"/>
              <a:gd name="connsiteX598" fmla="*/ 259320 w 508001"/>
              <a:gd name="connsiteY598" fmla="*/ 72252 h 536574"/>
              <a:gd name="connsiteX599" fmla="*/ 246743 w 508001"/>
              <a:gd name="connsiteY599" fmla="*/ 72252 h 536574"/>
              <a:gd name="connsiteX600" fmla="*/ 234326 w 508001"/>
              <a:gd name="connsiteY600" fmla="*/ 73047 h 536574"/>
              <a:gd name="connsiteX601" fmla="*/ 221909 w 508001"/>
              <a:gd name="connsiteY601" fmla="*/ 74795 h 536574"/>
              <a:gd name="connsiteX602" fmla="*/ 209651 w 508001"/>
              <a:gd name="connsiteY602" fmla="*/ 77497 h 536574"/>
              <a:gd name="connsiteX603" fmla="*/ 197711 w 508001"/>
              <a:gd name="connsiteY603" fmla="*/ 80994 h 536574"/>
              <a:gd name="connsiteX604" fmla="*/ 185771 w 508001"/>
              <a:gd name="connsiteY604" fmla="*/ 85444 h 536574"/>
              <a:gd name="connsiteX605" fmla="*/ 174468 w 508001"/>
              <a:gd name="connsiteY605" fmla="*/ 90530 h 536574"/>
              <a:gd name="connsiteX606" fmla="*/ 163643 w 508001"/>
              <a:gd name="connsiteY606" fmla="*/ 96410 h 536574"/>
              <a:gd name="connsiteX607" fmla="*/ 153455 w 508001"/>
              <a:gd name="connsiteY607" fmla="*/ 103086 h 536574"/>
              <a:gd name="connsiteX608" fmla="*/ 143744 w 508001"/>
              <a:gd name="connsiteY608" fmla="*/ 110238 h 536574"/>
              <a:gd name="connsiteX609" fmla="*/ 134510 w 508001"/>
              <a:gd name="connsiteY609" fmla="*/ 118025 h 536574"/>
              <a:gd name="connsiteX610" fmla="*/ 125914 w 508001"/>
              <a:gd name="connsiteY610" fmla="*/ 126290 h 536574"/>
              <a:gd name="connsiteX611" fmla="*/ 118113 w 508001"/>
              <a:gd name="connsiteY611" fmla="*/ 135349 h 536574"/>
              <a:gd name="connsiteX612" fmla="*/ 110949 w 508001"/>
              <a:gd name="connsiteY612" fmla="*/ 144568 h 536574"/>
              <a:gd name="connsiteX613" fmla="*/ 104581 w 508001"/>
              <a:gd name="connsiteY613" fmla="*/ 154422 h 536574"/>
              <a:gd name="connsiteX614" fmla="*/ 98532 w 508001"/>
              <a:gd name="connsiteY614" fmla="*/ 164593 h 536574"/>
              <a:gd name="connsiteX615" fmla="*/ 93438 w 508001"/>
              <a:gd name="connsiteY615" fmla="*/ 175242 h 536574"/>
              <a:gd name="connsiteX616" fmla="*/ 88980 w 508001"/>
              <a:gd name="connsiteY616" fmla="*/ 186050 h 536574"/>
              <a:gd name="connsiteX617" fmla="*/ 85478 w 508001"/>
              <a:gd name="connsiteY617" fmla="*/ 197175 h 536574"/>
              <a:gd name="connsiteX618" fmla="*/ 82612 w 508001"/>
              <a:gd name="connsiteY618" fmla="*/ 208618 h 536574"/>
              <a:gd name="connsiteX619" fmla="*/ 80384 w 508001"/>
              <a:gd name="connsiteY619" fmla="*/ 220221 h 536574"/>
              <a:gd name="connsiteX620" fmla="*/ 78951 w 508001"/>
              <a:gd name="connsiteY620" fmla="*/ 231982 h 536574"/>
              <a:gd name="connsiteX621" fmla="*/ 78473 w 508001"/>
              <a:gd name="connsiteY621" fmla="*/ 244061 h 536574"/>
              <a:gd name="connsiteX622" fmla="*/ 78792 w 508001"/>
              <a:gd name="connsiteY622" fmla="*/ 255981 h 536574"/>
              <a:gd name="connsiteX623" fmla="*/ 80224 w 508001"/>
              <a:gd name="connsiteY623" fmla="*/ 268060 h 536574"/>
              <a:gd name="connsiteX624" fmla="*/ 82294 w 508001"/>
              <a:gd name="connsiteY624" fmla="*/ 279981 h 536574"/>
              <a:gd name="connsiteX625" fmla="*/ 85160 w 508001"/>
              <a:gd name="connsiteY625" fmla="*/ 292219 h 536574"/>
              <a:gd name="connsiteX626" fmla="*/ 88025 w 508001"/>
              <a:gd name="connsiteY626" fmla="*/ 302072 h 536574"/>
              <a:gd name="connsiteX627" fmla="*/ 90572 w 508001"/>
              <a:gd name="connsiteY627" fmla="*/ 312562 h 536574"/>
              <a:gd name="connsiteX628" fmla="*/ 92483 w 508001"/>
              <a:gd name="connsiteY628" fmla="*/ 323370 h 536574"/>
              <a:gd name="connsiteX629" fmla="*/ 93279 w 508001"/>
              <a:gd name="connsiteY629" fmla="*/ 329727 h 536574"/>
              <a:gd name="connsiteX630" fmla="*/ 93915 w 508001"/>
              <a:gd name="connsiteY630" fmla="*/ 336561 h 536574"/>
              <a:gd name="connsiteX631" fmla="*/ 94552 w 508001"/>
              <a:gd name="connsiteY631" fmla="*/ 344349 h 536574"/>
              <a:gd name="connsiteX632" fmla="*/ 95030 w 508001"/>
              <a:gd name="connsiteY632" fmla="*/ 352932 h 536574"/>
              <a:gd name="connsiteX633" fmla="*/ 95348 w 508001"/>
              <a:gd name="connsiteY633" fmla="*/ 362150 h 536574"/>
              <a:gd name="connsiteX634" fmla="*/ 95666 w 508001"/>
              <a:gd name="connsiteY634" fmla="*/ 372481 h 536574"/>
              <a:gd name="connsiteX635" fmla="*/ 95826 w 508001"/>
              <a:gd name="connsiteY635" fmla="*/ 383447 h 536574"/>
              <a:gd name="connsiteX636" fmla="*/ 95985 w 508001"/>
              <a:gd name="connsiteY636" fmla="*/ 395685 h 536574"/>
              <a:gd name="connsiteX637" fmla="*/ 95985 w 508001"/>
              <a:gd name="connsiteY637" fmla="*/ 408877 h 536574"/>
              <a:gd name="connsiteX638" fmla="*/ 96144 w 508001"/>
              <a:gd name="connsiteY638" fmla="*/ 422863 h 536574"/>
              <a:gd name="connsiteX639" fmla="*/ 96144 w 508001"/>
              <a:gd name="connsiteY639" fmla="*/ 438280 h 536574"/>
              <a:gd name="connsiteX640" fmla="*/ 96144 w 508001"/>
              <a:gd name="connsiteY640" fmla="*/ 454650 h 536574"/>
              <a:gd name="connsiteX641" fmla="*/ 95666 w 508001"/>
              <a:gd name="connsiteY641" fmla="*/ 457511 h 536574"/>
              <a:gd name="connsiteX642" fmla="*/ 94393 w 508001"/>
              <a:gd name="connsiteY642" fmla="*/ 460054 h 536574"/>
              <a:gd name="connsiteX643" fmla="*/ 92483 w 508001"/>
              <a:gd name="connsiteY643" fmla="*/ 461961 h 536574"/>
              <a:gd name="connsiteX644" fmla="*/ 89935 w 508001"/>
              <a:gd name="connsiteY644" fmla="*/ 463232 h 536574"/>
              <a:gd name="connsiteX645" fmla="*/ 87070 w 508001"/>
              <a:gd name="connsiteY645" fmla="*/ 463550 h 536574"/>
              <a:gd name="connsiteX646" fmla="*/ 84045 w 508001"/>
              <a:gd name="connsiteY646" fmla="*/ 463232 h 536574"/>
              <a:gd name="connsiteX647" fmla="*/ 81498 w 508001"/>
              <a:gd name="connsiteY647" fmla="*/ 461961 h 536574"/>
              <a:gd name="connsiteX648" fmla="*/ 79588 w 508001"/>
              <a:gd name="connsiteY648" fmla="*/ 460054 h 536574"/>
              <a:gd name="connsiteX649" fmla="*/ 78314 w 508001"/>
              <a:gd name="connsiteY649" fmla="*/ 457511 h 536574"/>
              <a:gd name="connsiteX650" fmla="*/ 77837 w 508001"/>
              <a:gd name="connsiteY650" fmla="*/ 454650 h 536574"/>
              <a:gd name="connsiteX651" fmla="*/ 77837 w 508001"/>
              <a:gd name="connsiteY651" fmla="*/ 437326 h 536574"/>
              <a:gd name="connsiteX652" fmla="*/ 77837 w 508001"/>
              <a:gd name="connsiteY652" fmla="*/ 421433 h 536574"/>
              <a:gd name="connsiteX653" fmla="*/ 77677 w 508001"/>
              <a:gd name="connsiteY653" fmla="*/ 406652 h 536574"/>
              <a:gd name="connsiteX654" fmla="*/ 77677 w 508001"/>
              <a:gd name="connsiteY654" fmla="*/ 392824 h 536574"/>
              <a:gd name="connsiteX655" fmla="*/ 77518 w 508001"/>
              <a:gd name="connsiteY655" fmla="*/ 380268 h 536574"/>
              <a:gd name="connsiteX656" fmla="*/ 77200 w 508001"/>
              <a:gd name="connsiteY656" fmla="*/ 368507 h 536574"/>
              <a:gd name="connsiteX657" fmla="*/ 76722 w 508001"/>
              <a:gd name="connsiteY657" fmla="*/ 358176 h 536574"/>
              <a:gd name="connsiteX658" fmla="*/ 76404 w 508001"/>
              <a:gd name="connsiteY658" fmla="*/ 348640 h 536574"/>
              <a:gd name="connsiteX659" fmla="*/ 75767 w 508001"/>
              <a:gd name="connsiteY659" fmla="*/ 340217 h 536574"/>
              <a:gd name="connsiteX660" fmla="*/ 75130 w 508001"/>
              <a:gd name="connsiteY660" fmla="*/ 332747 h 536574"/>
              <a:gd name="connsiteX661" fmla="*/ 74334 w 508001"/>
              <a:gd name="connsiteY661" fmla="*/ 326231 h 536574"/>
              <a:gd name="connsiteX662" fmla="*/ 72583 w 508001"/>
              <a:gd name="connsiteY662" fmla="*/ 316377 h 536574"/>
              <a:gd name="connsiteX663" fmla="*/ 70195 w 508001"/>
              <a:gd name="connsiteY663" fmla="*/ 306523 h 536574"/>
              <a:gd name="connsiteX664" fmla="*/ 67648 w 508001"/>
              <a:gd name="connsiteY664" fmla="*/ 297145 h 536574"/>
              <a:gd name="connsiteX665" fmla="*/ 64305 w 508001"/>
              <a:gd name="connsiteY665" fmla="*/ 284431 h 536574"/>
              <a:gd name="connsiteX666" fmla="*/ 62235 w 508001"/>
              <a:gd name="connsiteY666" fmla="*/ 271716 h 536574"/>
              <a:gd name="connsiteX667" fmla="*/ 60803 w 508001"/>
              <a:gd name="connsiteY667" fmla="*/ 258842 h 536574"/>
              <a:gd name="connsiteX668" fmla="*/ 60325 w 508001"/>
              <a:gd name="connsiteY668" fmla="*/ 246127 h 536574"/>
              <a:gd name="connsiteX669" fmla="*/ 60643 w 508001"/>
              <a:gd name="connsiteY669" fmla="*/ 233730 h 536574"/>
              <a:gd name="connsiteX670" fmla="*/ 61758 w 508001"/>
              <a:gd name="connsiteY670" fmla="*/ 221174 h 536574"/>
              <a:gd name="connsiteX671" fmla="*/ 63668 w 508001"/>
              <a:gd name="connsiteY671" fmla="*/ 208777 h 536574"/>
              <a:gd name="connsiteX672" fmla="*/ 66534 w 508001"/>
              <a:gd name="connsiteY672" fmla="*/ 196698 h 536574"/>
              <a:gd name="connsiteX673" fmla="*/ 70195 w 508001"/>
              <a:gd name="connsiteY673" fmla="*/ 184778 h 536574"/>
              <a:gd name="connsiteX674" fmla="*/ 74334 w 508001"/>
              <a:gd name="connsiteY674" fmla="*/ 173176 h 536574"/>
              <a:gd name="connsiteX675" fmla="*/ 79588 w 508001"/>
              <a:gd name="connsiteY675" fmla="*/ 162050 h 536574"/>
              <a:gd name="connsiteX676" fmla="*/ 85319 w 508001"/>
              <a:gd name="connsiteY676" fmla="*/ 151084 h 536574"/>
              <a:gd name="connsiteX677" fmla="*/ 91846 w 508001"/>
              <a:gd name="connsiteY677" fmla="*/ 140435 h 536574"/>
              <a:gd name="connsiteX678" fmla="*/ 98850 w 508001"/>
              <a:gd name="connsiteY678" fmla="*/ 130263 h 536574"/>
              <a:gd name="connsiteX679" fmla="*/ 106810 w 508001"/>
              <a:gd name="connsiteY679" fmla="*/ 120568 h 536574"/>
              <a:gd name="connsiteX680" fmla="*/ 115248 w 508001"/>
              <a:gd name="connsiteY680" fmla="*/ 111350 h 536574"/>
              <a:gd name="connsiteX681" fmla="*/ 124322 w 508001"/>
              <a:gd name="connsiteY681" fmla="*/ 102609 h 536574"/>
              <a:gd name="connsiteX682" fmla="*/ 134033 w 508001"/>
              <a:gd name="connsiteY682" fmla="*/ 94503 h 536574"/>
              <a:gd name="connsiteX683" fmla="*/ 144380 w 508001"/>
              <a:gd name="connsiteY683" fmla="*/ 87192 h 536574"/>
              <a:gd name="connsiteX684" fmla="*/ 155206 w 508001"/>
              <a:gd name="connsiteY684" fmla="*/ 80199 h 536574"/>
              <a:gd name="connsiteX685" fmla="*/ 166827 w 508001"/>
              <a:gd name="connsiteY685" fmla="*/ 74159 h 536574"/>
              <a:gd name="connsiteX686" fmla="*/ 178767 w 508001"/>
              <a:gd name="connsiteY686" fmla="*/ 68756 h 536574"/>
              <a:gd name="connsiteX687" fmla="*/ 191821 w 508001"/>
              <a:gd name="connsiteY687" fmla="*/ 63829 h 536574"/>
              <a:gd name="connsiteX688" fmla="*/ 205034 w 508001"/>
              <a:gd name="connsiteY688" fmla="*/ 59855 h 536574"/>
              <a:gd name="connsiteX689" fmla="*/ 218406 w 508001"/>
              <a:gd name="connsiteY689" fmla="*/ 56836 h 536574"/>
              <a:gd name="connsiteX690" fmla="*/ 232256 w 508001"/>
              <a:gd name="connsiteY690" fmla="*/ 54769 h 536574"/>
              <a:gd name="connsiteX691" fmla="*/ 252731 w 508001"/>
              <a:gd name="connsiteY691" fmla="*/ 0 h 536574"/>
              <a:gd name="connsiteX692" fmla="*/ 267653 w 508001"/>
              <a:gd name="connsiteY692" fmla="*/ 634 h 536574"/>
              <a:gd name="connsiteX693" fmla="*/ 282258 w 508001"/>
              <a:gd name="connsiteY693" fmla="*/ 1744 h 536574"/>
              <a:gd name="connsiteX694" fmla="*/ 296704 w 508001"/>
              <a:gd name="connsiteY694" fmla="*/ 3964 h 536574"/>
              <a:gd name="connsiteX695" fmla="*/ 310992 w 508001"/>
              <a:gd name="connsiteY695" fmla="*/ 6977 h 536574"/>
              <a:gd name="connsiteX696" fmla="*/ 324962 w 508001"/>
              <a:gd name="connsiteY696" fmla="*/ 10625 h 536574"/>
              <a:gd name="connsiteX697" fmla="*/ 338456 w 508001"/>
              <a:gd name="connsiteY697" fmla="*/ 15224 h 536574"/>
              <a:gd name="connsiteX698" fmla="*/ 351791 w 508001"/>
              <a:gd name="connsiteY698" fmla="*/ 20457 h 536574"/>
              <a:gd name="connsiteX699" fmla="*/ 364650 w 508001"/>
              <a:gd name="connsiteY699" fmla="*/ 26483 h 536574"/>
              <a:gd name="connsiteX700" fmla="*/ 377191 w 508001"/>
              <a:gd name="connsiteY700" fmla="*/ 33302 h 536574"/>
              <a:gd name="connsiteX701" fmla="*/ 389415 w 508001"/>
              <a:gd name="connsiteY701" fmla="*/ 40914 h 536574"/>
              <a:gd name="connsiteX702" fmla="*/ 401003 w 508001"/>
              <a:gd name="connsiteY702" fmla="*/ 49002 h 536574"/>
              <a:gd name="connsiteX703" fmla="*/ 412116 w 508001"/>
              <a:gd name="connsiteY703" fmla="*/ 57724 h 536574"/>
              <a:gd name="connsiteX704" fmla="*/ 422911 w 508001"/>
              <a:gd name="connsiteY704" fmla="*/ 67238 h 536574"/>
              <a:gd name="connsiteX705" fmla="*/ 432912 w 508001"/>
              <a:gd name="connsiteY705" fmla="*/ 77388 h 536574"/>
              <a:gd name="connsiteX706" fmla="*/ 442437 w 508001"/>
              <a:gd name="connsiteY706" fmla="*/ 88171 h 536574"/>
              <a:gd name="connsiteX707" fmla="*/ 451327 w 508001"/>
              <a:gd name="connsiteY707" fmla="*/ 99272 h 536574"/>
              <a:gd name="connsiteX708" fmla="*/ 459582 w 508001"/>
              <a:gd name="connsiteY708" fmla="*/ 111166 h 536574"/>
              <a:gd name="connsiteX709" fmla="*/ 467202 w 508001"/>
              <a:gd name="connsiteY709" fmla="*/ 123535 h 536574"/>
              <a:gd name="connsiteX710" fmla="*/ 474187 w 508001"/>
              <a:gd name="connsiteY710" fmla="*/ 136380 h 536574"/>
              <a:gd name="connsiteX711" fmla="*/ 480220 w 508001"/>
              <a:gd name="connsiteY711" fmla="*/ 149860 h 536574"/>
              <a:gd name="connsiteX712" fmla="*/ 484030 w 508001"/>
              <a:gd name="connsiteY712" fmla="*/ 159057 h 536574"/>
              <a:gd name="connsiteX713" fmla="*/ 487205 w 508001"/>
              <a:gd name="connsiteY713" fmla="*/ 169365 h 536574"/>
              <a:gd name="connsiteX714" fmla="*/ 490380 w 508001"/>
              <a:gd name="connsiteY714" fmla="*/ 180307 h 536574"/>
              <a:gd name="connsiteX715" fmla="*/ 493078 w 508001"/>
              <a:gd name="connsiteY715" fmla="*/ 192042 h 536574"/>
              <a:gd name="connsiteX716" fmla="*/ 495777 w 508001"/>
              <a:gd name="connsiteY716" fmla="*/ 204095 h 536574"/>
              <a:gd name="connsiteX717" fmla="*/ 498158 w 508001"/>
              <a:gd name="connsiteY717" fmla="*/ 216464 h 536574"/>
              <a:gd name="connsiteX718" fmla="*/ 500222 w 508001"/>
              <a:gd name="connsiteY718" fmla="*/ 229151 h 536574"/>
              <a:gd name="connsiteX719" fmla="*/ 502286 w 508001"/>
              <a:gd name="connsiteY719" fmla="*/ 241838 h 536574"/>
              <a:gd name="connsiteX720" fmla="*/ 504032 w 508001"/>
              <a:gd name="connsiteY720" fmla="*/ 254207 h 536574"/>
              <a:gd name="connsiteX721" fmla="*/ 505461 w 508001"/>
              <a:gd name="connsiteY721" fmla="*/ 266576 h 536574"/>
              <a:gd name="connsiteX722" fmla="*/ 506890 w 508001"/>
              <a:gd name="connsiteY722" fmla="*/ 278629 h 536574"/>
              <a:gd name="connsiteX723" fmla="*/ 508001 w 508001"/>
              <a:gd name="connsiteY723" fmla="*/ 290047 h 536574"/>
              <a:gd name="connsiteX724" fmla="*/ 507842 w 508001"/>
              <a:gd name="connsiteY724" fmla="*/ 292901 h 536574"/>
              <a:gd name="connsiteX725" fmla="*/ 506890 w 508001"/>
              <a:gd name="connsiteY725" fmla="*/ 295438 h 536574"/>
              <a:gd name="connsiteX726" fmla="*/ 504985 w 508001"/>
              <a:gd name="connsiteY726" fmla="*/ 297659 h 536574"/>
              <a:gd name="connsiteX727" fmla="*/ 502604 w 508001"/>
              <a:gd name="connsiteY727" fmla="*/ 299086 h 536574"/>
              <a:gd name="connsiteX728" fmla="*/ 499905 w 508001"/>
              <a:gd name="connsiteY728" fmla="*/ 300037 h 536574"/>
              <a:gd name="connsiteX729" fmla="*/ 499428 w 508001"/>
              <a:gd name="connsiteY729" fmla="*/ 300037 h 536574"/>
              <a:gd name="connsiteX730" fmla="*/ 498952 w 508001"/>
              <a:gd name="connsiteY730" fmla="*/ 300037 h 536574"/>
              <a:gd name="connsiteX731" fmla="*/ 496254 w 508001"/>
              <a:gd name="connsiteY731" fmla="*/ 299403 h 536574"/>
              <a:gd name="connsiteX732" fmla="*/ 493872 w 508001"/>
              <a:gd name="connsiteY732" fmla="*/ 298451 h 536574"/>
              <a:gd name="connsiteX733" fmla="*/ 491967 w 508001"/>
              <a:gd name="connsiteY733" fmla="*/ 296548 h 536574"/>
              <a:gd name="connsiteX734" fmla="*/ 490538 w 508001"/>
              <a:gd name="connsiteY734" fmla="*/ 294328 h 536574"/>
              <a:gd name="connsiteX735" fmla="*/ 489903 w 508001"/>
              <a:gd name="connsiteY735" fmla="*/ 291632 h 536574"/>
              <a:gd name="connsiteX736" fmla="*/ 489110 w 508001"/>
              <a:gd name="connsiteY736" fmla="*/ 283069 h 536574"/>
              <a:gd name="connsiteX737" fmla="*/ 487840 w 508001"/>
              <a:gd name="connsiteY737" fmla="*/ 273554 h 536574"/>
              <a:gd name="connsiteX738" fmla="*/ 486728 w 508001"/>
              <a:gd name="connsiteY738" fmla="*/ 263405 h 536574"/>
              <a:gd name="connsiteX739" fmla="*/ 485300 w 508001"/>
              <a:gd name="connsiteY739" fmla="*/ 252621 h 536574"/>
              <a:gd name="connsiteX740" fmla="*/ 483553 w 508001"/>
              <a:gd name="connsiteY740" fmla="*/ 241521 h 536574"/>
              <a:gd name="connsiteX741" fmla="*/ 481966 w 508001"/>
              <a:gd name="connsiteY741" fmla="*/ 229944 h 536574"/>
              <a:gd name="connsiteX742" fmla="*/ 479902 w 508001"/>
              <a:gd name="connsiteY742" fmla="*/ 218526 h 536574"/>
              <a:gd name="connsiteX743" fmla="*/ 477680 w 508001"/>
              <a:gd name="connsiteY743" fmla="*/ 207108 h 536574"/>
              <a:gd name="connsiteX744" fmla="*/ 475298 w 508001"/>
              <a:gd name="connsiteY744" fmla="*/ 195848 h 536574"/>
              <a:gd name="connsiteX745" fmla="*/ 472600 w 508001"/>
              <a:gd name="connsiteY745" fmla="*/ 185065 h 536574"/>
              <a:gd name="connsiteX746" fmla="*/ 469901 w 508001"/>
              <a:gd name="connsiteY746" fmla="*/ 174916 h 536574"/>
              <a:gd name="connsiteX747" fmla="*/ 466885 w 508001"/>
              <a:gd name="connsiteY747" fmla="*/ 165559 h 536574"/>
              <a:gd name="connsiteX748" fmla="*/ 463392 w 508001"/>
              <a:gd name="connsiteY748" fmla="*/ 156996 h 536574"/>
              <a:gd name="connsiteX749" fmla="*/ 457360 w 508001"/>
              <a:gd name="connsiteY749" fmla="*/ 143834 h 536574"/>
              <a:gd name="connsiteX750" fmla="*/ 450533 w 508001"/>
              <a:gd name="connsiteY750" fmla="*/ 131306 h 536574"/>
              <a:gd name="connsiteX751" fmla="*/ 443072 w 508001"/>
              <a:gd name="connsiteY751" fmla="*/ 119253 h 536574"/>
              <a:gd name="connsiteX752" fmla="*/ 434817 w 508001"/>
              <a:gd name="connsiteY752" fmla="*/ 107835 h 536574"/>
              <a:gd name="connsiteX753" fmla="*/ 426086 w 508001"/>
              <a:gd name="connsiteY753" fmla="*/ 97052 h 536574"/>
              <a:gd name="connsiteX754" fmla="*/ 416561 w 508001"/>
              <a:gd name="connsiteY754" fmla="*/ 86744 h 536574"/>
              <a:gd name="connsiteX755" fmla="*/ 406560 w 508001"/>
              <a:gd name="connsiteY755" fmla="*/ 77229 h 536574"/>
              <a:gd name="connsiteX756" fmla="*/ 396082 w 508001"/>
              <a:gd name="connsiteY756" fmla="*/ 68190 h 536574"/>
              <a:gd name="connsiteX757" fmla="*/ 384970 w 508001"/>
              <a:gd name="connsiteY757" fmla="*/ 59944 h 536574"/>
              <a:gd name="connsiteX758" fmla="*/ 373381 w 508001"/>
              <a:gd name="connsiteY758" fmla="*/ 52173 h 536574"/>
              <a:gd name="connsiteX759" fmla="*/ 361316 w 508001"/>
              <a:gd name="connsiteY759" fmla="*/ 45196 h 536574"/>
              <a:gd name="connsiteX760" fmla="*/ 348775 w 508001"/>
              <a:gd name="connsiteY760" fmla="*/ 39169 h 536574"/>
              <a:gd name="connsiteX761" fmla="*/ 336075 w 508001"/>
              <a:gd name="connsiteY761" fmla="*/ 33778 h 536574"/>
              <a:gd name="connsiteX762" fmla="*/ 322898 w 508001"/>
              <a:gd name="connsiteY762" fmla="*/ 29020 h 536574"/>
              <a:gd name="connsiteX763" fmla="*/ 309404 w 508001"/>
              <a:gd name="connsiteY763" fmla="*/ 25214 h 536574"/>
              <a:gd name="connsiteX764" fmla="*/ 295593 w 508001"/>
              <a:gd name="connsiteY764" fmla="*/ 22201 h 536574"/>
              <a:gd name="connsiteX765" fmla="*/ 281623 w 508001"/>
              <a:gd name="connsiteY765" fmla="*/ 19981 h 536574"/>
              <a:gd name="connsiteX766" fmla="*/ 267336 w 508001"/>
              <a:gd name="connsiteY766" fmla="*/ 18554 h 536574"/>
              <a:gd name="connsiteX767" fmla="*/ 252731 w 508001"/>
              <a:gd name="connsiteY767" fmla="*/ 18237 h 536574"/>
              <a:gd name="connsiteX768" fmla="*/ 237649 w 508001"/>
              <a:gd name="connsiteY768" fmla="*/ 18871 h 536574"/>
              <a:gd name="connsiteX769" fmla="*/ 222727 w 508001"/>
              <a:gd name="connsiteY769" fmla="*/ 20140 h 536574"/>
              <a:gd name="connsiteX770" fmla="*/ 207963 w 508001"/>
              <a:gd name="connsiteY770" fmla="*/ 22677 h 536574"/>
              <a:gd name="connsiteX771" fmla="*/ 193358 w 508001"/>
              <a:gd name="connsiteY771" fmla="*/ 26007 h 536574"/>
              <a:gd name="connsiteX772" fmla="*/ 178912 w 508001"/>
              <a:gd name="connsiteY772" fmla="*/ 30447 h 536574"/>
              <a:gd name="connsiteX773" fmla="*/ 164783 w 508001"/>
              <a:gd name="connsiteY773" fmla="*/ 35839 h 536574"/>
              <a:gd name="connsiteX774" fmla="*/ 153036 w 508001"/>
              <a:gd name="connsiteY774" fmla="*/ 40914 h 536574"/>
              <a:gd name="connsiteX775" fmla="*/ 141923 w 508001"/>
              <a:gd name="connsiteY775" fmla="*/ 46464 h 536574"/>
              <a:gd name="connsiteX776" fmla="*/ 130969 w 508001"/>
              <a:gd name="connsiteY776" fmla="*/ 52332 h 536574"/>
              <a:gd name="connsiteX777" fmla="*/ 120651 w 508001"/>
              <a:gd name="connsiteY777" fmla="*/ 58834 h 536574"/>
              <a:gd name="connsiteX778" fmla="*/ 118428 w 508001"/>
              <a:gd name="connsiteY778" fmla="*/ 59785 h 536574"/>
              <a:gd name="connsiteX779" fmla="*/ 116047 w 508001"/>
              <a:gd name="connsiteY779" fmla="*/ 60261 h 536574"/>
              <a:gd name="connsiteX780" fmla="*/ 113666 w 508001"/>
              <a:gd name="connsiteY780" fmla="*/ 60102 h 536574"/>
              <a:gd name="connsiteX781" fmla="*/ 111443 w 508001"/>
              <a:gd name="connsiteY781" fmla="*/ 59309 h 536574"/>
              <a:gd name="connsiteX782" fmla="*/ 109697 w 508001"/>
              <a:gd name="connsiteY782" fmla="*/ 57882 h 536574"/>
              <a:gd name="connsiteX783" fmla="*/ 107951 w 508001"/>
              <a:gd name="connsiteY783" fmla="*/ 56138 h 536574"/>
              <a:gd name="connsiteX784" fmla="*/ 106998 w 508001"/>
              <a:gd name="connsiteY784" fmla="*/ 53918 h 536574"/>
              <a:gd name="connsiteX785" fmla="*/ 106363 w 508001"/>
              <a:gd name="connsiteY785" fmla="*/ 51697 h 536574"/>
              <a:gd name="connsiteX786" fmla="*/ 106839 w 508001"/>
              <a:gd name="connsiteY786" fmla="*/ 49319 h 536574"/>
              <a:gd name="connsiteX787" fmla="*/ 107474 w 508001"/>
              <a:gd name="connsiteY787" fmla="*/ 47099 h 536574"/>
              <a:gd name="connsiteX788" fmla="*/ 108744 w 508001"/>
              <a:gd name="connsiteY788" fmla="*/ 45037 h 536574"/>
              <a:gd name="connsiteX789" fmla="*/ 110649 w 508001"/>
              <a:gd name="connsiteY789" fmla="*/ 43610 h 536574"/>
              <a:gd name="connsiteX790" fmla="*/ 121762 w 508001"/>
              <a:gd name="connsiteY790" fmla="*/ 36632 h 536574"/>
              <a:gd name="connsiteX791" fmla="*/ 133351 w 508001"/>
              <a:gd name="connsiteY791" fmla="*/ 30447 h 536574"/>
              <a:gd name="connsiteX792" fmla="*/ 145257 w 508001"/>
              <a:gd name="connsiteY792" fmla="*/ 24580 h 536574"/>
              <a:gd name="connsiteX793" fmla="*/ 157639 w 508001"/>
              <a:gd name="connsiteY793" fmla="*/ 19030 h 536574"/>
              <a:gd name="connsiteX794" fmla="*/ 173038 w 508001"/>
              <a:gd name="connsiteY794" fmla="*/ 13162 h 536574"/>
              <a:gd name="connsiteX795" fmla="*/ 188596 w 508001"/>
              <a:gd name="connsiteY795" fmla="*/ 8563 h 536574"/>
              <a:gd name="connsiteX796" fmla="*/ 204312 w 508001"/>
              <a:gd name="connsiteY796" fmla="*/ 4757 h 536574"/>
              <a:gd name="connsiteX797" fmla="*/ 220346 w 508001"/>
              <a:gd name="connsiteY797" fmla="*/ 2220 h 536574"/>
              <a:gd name="connsiteX798" fmla="*/ 236379 w 508001"/>
              <a:gd name="connsiteY798" fmla="*/ 634 h 536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</a:cxnLst>
            <a:rect l="l" t="t" r="r" b="b"/>
            <a:pathLst>
              <a:path w="508001" h="536574">
                <a:moveTo>
                  <a:pt x="334412" y="427037"/>
                </a:moveTo>
                <a:lnTo>
                  <a:pt x="337403" y="427511"/>
                </a:lnTo>
                <a:lnTo>
                  <a:pt x="339922" y="428774"/>
                </a:lnTo>
                <a:lnTo>
                  <a:pt x="341654" y="430669"/>
                </a:lnTo>
                <a:lnTo>
                  <a:pt x="343071" y="433196"/>
                </a:lnTo>
                <a:lnTo>
                  <a:pt x="343386" y="436039"/>
                </a:lnTo>
                <a:lnTo>
                  <a:pt x="343543" y="441566"/>
                </a:lnTo>
                <a:lnTo>
                  <a:pt x="343543" y="448198"/>
                </a:lnTo>
                <a:lnTo>
                  <a:pt x="343701" y="455305"/>
                </a:lnTo>
                <a:lnTo>
                  <a:pt x="343858" y="463043"/>
                </a:lnTo>
                <a:lnTo>
                  <a:pt x="344016" y="471096"/>
                </a:lnTo>
                <a:lnTo>
                  <a:pt x="344173" y="479308"/>
                </a:lnTo>
                <a:lnTo>
                  <a:pt x="344488" y="487362"/>
                </a:lnTo>
                <a:lnTo>
                  <a:pt x="344488" y="495100"/>
                </a:lnTo>
                <a:lnTo>
                  <a:pt x="344488" y="502364"/>
                </a:lnTo>
                <a:lnTo>
                  <a:pt x="344173" y="508839"/>
                </a:lnTo>
                <a:lnTo>
                  <a:pt x="343701" y="511523"/>
                </a:lnTo>
                <a:lnTo>
                  <a:pt x="342441" y="514050"/>
                </a:lnTo>
                <a:lnTo>
                  <a:pt x="340395" y="515787"/>
                </a:lnTo>
                <a:lnTo>
                  <a:pt x="338033" y="517050"/>
                </a:lnTo>
                <a:lnTo>
                  <a:pt x="335199" y="517524"/>
                </a:lnTo>
                <a:lnTo>
                  <a:pt x="334884" y="517524"/>
                </a:lnTo>
                <a:lnTo>
                  <a:pt x="331893" y="517050"/>
                </a:lnTo>
                <a:lnTo>
                  <a:pt x="329531" y="515471"/>
                </a:lnTo>
                <a:lnTo>
                  <a:pt x="327800" y="513418"/>
                </a:lnTo>
                <a:lnTo>
                  <a:pt x="326540" y="510892"/>
                </a:lnTo>
                <a:lnTo>
                  <a:pt x="326068" y="508049"/>
                </a:lnTo>
                <a:lnTo>
                  <a:pt x="326225" y="501890"/>
                </a:lnTo>
                <a:lnTo>
                  <a:pt x="326225" y="494942"/>
                </a:lnTo>
                <a:lnTo>
                  <a:pt x="326225" y="487362"/>
                </a:lnTo>
                <a:lnTo>
                  <a:pt x="326068" y="479308"/>
                </a:lnTo>
                <a:lnTo>
                  <a:pt x="325910" y="471412"/>
                </a:lnTo>
                <a:lnTo>
                  <a:pt x="325753" y="463358"/>
                </a:lnTo>
                <a:lnTo>
                  <a:pt x="325595" y="455462"/>
                </a:lnTo>
                <a:lnTo>
                  <a:pt x="325438" y="448356"/>
                </a:lnTo>
                <a:lnTo>
                  <a:pt x="325438" y="441566"/>
                </a:lnTo>
                <a:lnTo>
                  <a:pt x="325438" y="436039"/>
                </a:lnTo>
                <a:lnTo>
                  <a:pt x="325910" y="433196"/>
                </a:lnTo>
                <a:lnTo>
                  <a:pt x="327012" y="430669"/>
                </a:lnTo>
                <a:lnTo>
                  <a:pt x="329059" y="428616"/>
                </a:lnTo>
                <a:lnTo>
                  <a:pt x="331578" y="427511"/>
                </a:lnTo>
                <a:close/>
                <a:moveTo>
                  <a:pt x="252013" y="236537"/>
                </a:moveTo>
                <a:lnTo>
                  <a:pt x="254414" y="236696"/>
                </a:lnTo>
                <a:lnTo>
                  <a:pt x="256495" y="237489"/>
                </a:lnTo>
                <a:lnTo>
                  <a:pt x="258576" y="239076"/>
                </a:lnTo>
                <a:lnTo>
                  <a:pt x="259857" y="240663"/>
                </a:lnTo>
                <a:lnTo>
                  <a:pt x="260977" y="242884"/>
                </a:lnTo>
                <a:lnTo>
                  <a:pt x="261298" y="243677"/>
                </a:lnTo>
                <a:lnTo>
                  <a:pt x="261618" y="245423"/>
                </a:lnTo>
                <a:lnTo>
                  <a:pt x="262258" y="247961"/>
                </a:lnTo>
                <a:lnTo>
                  <a:pt x="263059" y="251135"/>
                </a:lnTo>
                <a:lnTo>
                  <a:pt x="264019" y="255260"/>
                </a:lnTo>
                <a:lnTo>
                  <a:pt x="264980" y="260337"/>
                </a:lnTo>
                <a:lnTo>
                  <a:pt x="266260" y="266049"/>
                </a:lnTo>
                <a:lnTo>
                  <a:pt x="267381" y="272713"/>
                </a:lnTo>
                <a:lnTo>
                  <a:pt x="268662" y="280170"/>
                </a:lnTo>
                <a:lnTo>
                  <a:pt x="269942" y="288580"/>
                </a:lnTo>
                <a:lnTo>
                  <a:pt x="271383" y="298100"/>
                </a:lnTo>
                <a:lnTo>
                  <a:pt x="272824" y="308254"/>
                </a:lnTo>
                <a:lnTo>
                  <a:pt x="273944" y="319361"/>
                </a:lnTo>
                <a:lnTo>
                  <a:pt x="275385" y="331419"/>
                </a:lnTo>
                <a:lnTo>
                  <a:pt x="276346" y="344430"/>
                </a:lnTo>
                <a:lnTo>
                  <a:pt x="277466" y="358393"/>
                </a:lnTo>
                <a:lnTo>
                  <a:pt x="278587" y="373148"/>
                </a:lnTo>
                <a:lnTo>
                  <a:pt x="279387" y="389015"/>
                </a:lnTo>
                <a:lnTo>
                  <a:pt x="280027" y="405834"/>
                </a:lnTo>
                <a:lnTo>
                  <a:pt x="280668" y="423604"/>
                </a:lnTo>
                <a:lnTo>
                  <a:pt x="280828" y="442485"/>
                </a:lnTo>
                <a:lnTo>
                  <a:pt x="280988" y="462319"/>
                </a:lnTo>
                <a:lnTo>
                  <a:pt x="280828" y="483104"/>
                </a:lnTo>
                <a:lnTo>
                  <a:pt x="280508" y="504841"/>
                </a:lnTo>
                <a:lnTo>
                  <a:pt x="279707" y="527689"/>
                </a:lnTo>
                <a:lnTo>
                  <a:pt x="279227" y="530386"/>
                </a:lnTo>
                <a:lnTo>
                  <a:pt x="277946" y="532925"/>
                </a:lnTo>
                <a:lnTo>
                  <a:pt x="275865" y="534829"/>
                </a:lnTo>
                <a:lnTo>
                  <a:pt x="273464" y="536098"/>
                </a:lnTo>
                <a:lnTo>
                  <a:pt x="270583" y="536574"/>
                </a:lnTo>
                <a:lnTo>
                  <a:pt x="270102" y="536574"/>
                </a:lnTo>
                <a:lnTo>
                  <a:pt x="267381" y="535781"/>
                </a:lnTo>
                <a:lnTo>
                  <a:pt x="264820" y="534512"/>
                </a:lnTo>
                <a:lnTo>
                  <a:pt x="263059" y="532449"/>
                </a:lnTo>
                <a:lnTo>
                  <a:pt x="261778" y="529910"/>
                </a:lnTo>
                <a:lnTo>
                  <a:pt x="261298" y="527054"/>
                </a:lnTo>
                <a:lnTo>
                  <a:pt x="261938" y="504682"/>
                </a:lnTo>
                <a:lnTo>
                  <a:pt x="262418" y="483104"/>
                </a:lnTo>
                <a:lnTo>
                  <a:pt x="262418" y="462636"/>
                </a:lnTo>
                <a:lnTo>
                  <a:pt x="262418" y="442961"/>
                </a:lnTo>
                <a:lnTo>
                  <a:pt x="262098" y="424398"/>
                </a:lnTo>
                <a:lnTo>
                  <a:pt x="261618" y="406944"/>
                </a:lnTo>
                <a:lnTo>
                  <a:pt x="260977" y="390443"/>
                </a:lnTo>
                <a:lnTo>
                  <a:pt x="260017" y="374735"/>
                </a:lnTo>
                <a:lnTo>
                  <a:pt x="259056" y="359979"/>
                </a:lnTo>
                <a:lnTo>
                  <a:pt x="258096" y="346175"/>
                </a:lnTo>
                <a:lnTo>
                  <a:pt x="256815" y="333323"/>
                </a:lnTo>
                <a:lnTo>
                  <a:pt x="255695" y="321582"/>
                </a:lnTo>
                <a:lnTo>
                  <a:pt x="254254" y="310634"/>
                </a:lnTo>
                <a:lnTo>
                  <a:pt x="253133" y="300638"/>
                </a:lnTo>
                <a:lnTo>
                  <a:pt x="251693" y="291277"/>
                </a:lnTo>
                <a:lnTo>
                  <a:pt x="250252" y="283026"/>
                </a:lnTo>
                <a:lnTo>
                  <a:pt x="249131" y="275728"/>
                </a:lnTo>
                <a:lnTo>
                  <a:pt x="247851" y="269222"/>
                </a:lnTo>
                <a:lnTo>
                  <a:pt x="246890" y="263669"/>
                </a:lnTo>
                <a:lnTo>
                  <a:pt x="245930" y="258909"/>
                </a:lnTo>
                <a:lnTo>
                  <a:pt x="244969" y="255101"/>
                </a:lnTo>
                <a:lnTo>
                  <a:pt x="244329" y="251928"/>
                </a:lnTo>
                <a:lnTo>
                  <a:pt x="243849" y="249865"/>
                </a:lnTo>
                <a:lnTo>
                  <a:pt x="243368" y="248437"/>
                </a:lnTo>
                <a:lnTo>
                  <a:pt x="243368" y="247961"/>
                </a:lnTo>
                <a:lnTo>
                  <a:pt x="242888" y="245581"/>
                </a:lnTo>
                <a:lnTo>
                  <a:pt x="243208" y="243201"/>
                </a:lnTo>
                <a:lnTo>
                  <a:pt x="244009" y="241139"/>
                </a:lnTo>
                <a:lnTo>
                  <a:pt x="245289" y="239235"/>
                </a:lnTo>
                <a:lnTo>
                  <a:pt x="247210" y="237807"/>
                </a:lnTo>
                <a:lnTo>
                  <a:pt x="249451" y="236855"/>
                </a:lnTo>
                <a:close/>
                <a:moveTo>
                  <a:pt x="251917" y="173037"/>
                </a:moveTo>
                <a:lnTo>
                  <a:pt x="259870" y="173353"/>
                </a:lnTo>
                <a:lnTo>
                  <a:pt x="267823" y="174619"/>
                </a:lnTo>
                <a:lnTo>
                  <a:pt x="275299" y="176676"/>
                </a:lnTo>
                <a:lnTo>
                  <a:pt x="282456" y="179366"/>
                </a:lnTo>
                <a:lnTo>
                  <a:pt x="289296" y="182848"/>
                </a:lnTo>
                <a:lnTo>
                  <a:pt x="295658" y="187120"/>
                </a:lnTo>
                <a:lnTo>
                  <a:pt x="301543" y="192025"/>
                </a:lnTo>
                <a:lnTo>
                  <a:pt x="307110" y="197406"/>
                </a:lnTo>
                <a:lnTo>
                  <a:pt x="311882" y="203419"/>
                </a:lnTo>
                <a:lnTo>
                  <a:pt x="316017" y="210065"/>
                </a:lnTo>
                <a:lnTo>
                  <a:pt x="319516" y="217186"/>
                </a:lnTo>
                <a:lnTo>
                  <a:pt x="323015" y="226205"/>
                </a:lnTo>
                <a:lnTo>
                  <a:pt x="326197" y="235858"/>
                </a:lnTo>
                <a:lnTo>
                  <a:pt x="329060" y="246302"/>
                </a:lnTo>
                <a:lnTo>
                  <a:pt x="331604" y="257221"/>
                </a:lnTo>
                <a:lnTo>
                  <a:pt x="333990" y="268772"/>
                </a:lnTo>
                <a:lnTo>
                  <a:pt x="335740" y="280640"/>
                </a:lnTo>
                <a:lnTo>
                  <a:pt x="337649" y="292824"/>
                </a:lnTo>
                <a:lnTo>
                  <a:pt x="339080" y="305325"/>
                </a:lnTo>
                <a:lnTo>
                  <a:pt x="340353" y="317668"/>
                </a:lnTo>
                <a:lnTo>
                  <a:pt x="341466" y="330327"/>
                </a:lnTo>
                <a:lnTo>
                  <a:pt x="342420" y="342828"/>
                </a:lnTo>
                <a:lnTo>
                  <a:pt x="343056" y="355329"/>
                </a:lnTo>
                <a:lnTo>
                  <a:pt x="343852" y="367197"/>
                </a:lnTo>
                <a:lnTo>
                  <a:pt x="344170" y="378907"/>
                </a:lnTo>
                <a:lnTo>
                  <a:pt x="344488" y="390458"/>
                </a:lnTo>
                <a:lnTo>
                  <a:pt x="344170" y="393306"/>
                </a:lnTo>
                <a:lnTo>
                  <a:pt x="342738" y="395838"/>
                </a:lnTo>
                <a:lnTo>
                  <a:pt x="340830" y="397737"/>
                </a:lnTo>
                <a:lnTo>
                  <a:pt x="338285" y="399003"/>
                </a:lnTo>
                <a:lnTo>
                  <a:pt x="335422" y="399478"/>
                </a:lnTo>
                <a:lnTo>
                  <a:pt x="335263" y="399478"/>
                </a:lnTo>
                <a:lnTo>
                  <a:pt x="332400" y="399161"/>
                </a:lnTo>
                <a:lnTo>
                  <a:pt x="330014" y="397895"/>
                </a:lnTo>
                <a:lnTo>
                  <a:pt x="327946" y="395996"/>
                </a:lnTo>
                <a:lnTo>
                  <a:pt x="326674" y="393623"/>
                </a:lnTo>
                <a:lnTo>
                  <a:pt x="326038" y="390775"/>
                </a:lnTo>
                <a:lnTo>
                  <a:pt x="325878" y="379856"/>
                </a:lnTo>
                <a:lnTo>
                  <a:pt x="325401" y="368305"/>
                </a:lnTo>
                <a:lnTo>
                  <a:pt x="324924" y="356595"/>
                </a:lnTo>
                <a:lnTo>
                  <a:pt x="324288" y="344727"/>
                </a:lnTo>
                <a:lnTo>
                  <a:pt x="323334" y="332542"/>
                </a:lnTo>
                <a:lnTo>
                  <a:pt x="322379" y="320358"/>
                </a:lnTo>
                <a:lnTo>
                  <a:pt x="320948" y="308332"/>
                </a:lnTo>
                <a:lnTo>
                  <a:pt x="319675" y="296306"/>
                </a:lnTo>
                <a:lnTo>
                  <a:pt x="317926" y="284754"/>
                </a:lnTo>
                <a:lnTo>
                  <a:pt x="316017" y="273361"/>
                </a:lnTo>
                <a:lnTo>
                  <a:pt x="313949" y="262284"/>
                </a:lnTo>
                <a:lnTo>
                  <a:pt x="311563" y="251840"/>
                </a:lnTo>
                <a:lnTo>
                  <a:pt x="308859" y="242030"/>
                </a:lnTo>
                <a:lnTo>
                  <a:pt x="305996" y="232693"/>
                </a:lnTo>
                <a:lnTo>
                  <a:pt x="302656" y="224306"/>
                </a:lnTo>
                <a:lnTo>
                  <a:pt x="299793" y="218451"/>
                </a:lnTo>
                <a:lnTo>
                  <a:pt x="296135" y="213071"/>
                </a:lnTo>
                <a:lnTo>
                  <a:pt x="292000" y="208166"/>
                </a:lnTo>
                <a:lnTo>
                  <a:pt x="287546" y="203893"/>
                </a:lnTo>
                <a:lnTo>
                  <a:pt x="282456" y="200096"/>
                </a:lnTo>
                <a:lnTo>
                  <a:pt x="276889" y="196931"/>
                </a:lnTo>
                <a:lnTo>
                  <a:pt x="271163" y="194399"/>
                </a:lnTo>
                <a:lnTo>
                  <a:pt x="264960" y="192500"/>
                </a:lnTo>
                <a:lnTo>
                  <a:pt x="258598" y="191551"/>
                </a:lnTo>
                <a:lnTo>
                  <a:pt x="251917" y="190918"/>
                </a:lnTo>
                <a:lnTo>
                  <a:pt x="244760" y="191551"/>
                </a:lnTo>
                <a:lnTo>
                  <a:pt x="237602" y="192975"/>
                </a:lnTo>
                <a:lnTo>
                  <a:pt x="230922" y="195190"/>
                </a:lnTo>
                <a:lnTo>
                  <a:pt x="224878" y="198197"/>
                </a:lnTo>
                <a:lnTo>
                  <a:pt x="219470" y="201520"/>
                </a:lnTo>
                <a:lnTo>
                  <a:pt x="214698" y="205634"/>
                </a:lnTo>
                <a:lnTo>
                  <a:pt x="210404" y="210381"/>
                </a:lnTo>
                <a:lnTo>
                  <a:pt x="206746" y="215445"/>
                </a:lnTo>
                <a:lnTo>
                  <a:pt x="203564" y="220825"/>
                </a:lnTo>
                <a:lnTo>
                  <a:pt x="201020" y="226522"/>
                </a:lnTo>
                <a:lnTo>
                  <a:pt x="199270" y="232693"/>
                </a:lnTo>
                <a:lnTo>
                  <a:pt x="198157" y="239023"/>
                </a:lnTo>
                <a:lnTo>
                  <a:pt x="197679" y="245511"/>
                </a:lnTo>
                <a:lnTo>
                  <a:pt x="197998" y="252157"/>
                </a:lnTo>
                <a:lnTo>
                  <a:pt x="199111" y="258803"/>
                </a:lnTo>
                <a:lnTo>
                  <a:pt x="200861" y="265607"/>
                </a:lnTo>
                <a:lnTo>
                  <a:pt x="202133" y="269721"/>
                </a:lnTo>
                <a:lnTo>
                  <a:pt x="203246" y="275102"/>
                </a:lnTo>
                <a:lnTo>
                  <a:pt x="204360" y="281906"/>
                </a:lnTo>
                <a:lnTo>
                  <a:pt x="205314" y="289501"/>
                </a:lnTo>
                <a:lnTo>
                  <a:pt x="206428" y="298205"/>
                </a:lnTo>
                <a:lnTo>
                  <a:pt x="207382" y="307857"/>
                </a:lnTo>
                <a:lnTo>
                  <a:pt x="208177" y="318301"/>
                </a:lnTo>
                <a:lnTo>
                  <a:pt x="209131" y="329378"/>
                </a:lnTo>
                <a:lnTo>
                  <a:pt x="209768" y="341087"/>
                </a:lnTo>
                <a:lnTo>
                  <a:pt x="210563" y="353588"/>
                </a:lnTo>
                <a:lnTo>
                  <a:pt x="211358" y="366564"/>
                </a:lnTo>
                <a:lnTo>
                  <a:pt x="211835" y="380014"/>
                </a:lnTo>
                <a:lnTo>
                  <a:pt x="212472" y="393781"/>
                </a:lnTo>
                <a:lnTo>
                  <a:pt x="212790" y="407864"/>
                </a:lnTo>
                <a:lnTo>
                  <a:pt x="213267" y="422264"/>
                </a:lnTo>
                <a:lnTo>
                  <a:pt x="213744" y="436664"/>
                </a:lnTo>
                <a:lnTo>
                  <a:pt x="214062" y="451222"/>
                </a:lnTo>
                <a:lnTo>
                  <a:pt x="214221" y="465622"/>
                </a:lnTo>
                <a:lnTo>
                  <a:pt x="214380" y="480180"/>
                </a:lnTo>
                <a:lnTo>
                  <a:pt x="214539" y="494421"/>
                </a:lnTo>
                <a:lnTo>
                  <a:pt x="214539" y="508346"/>
                </a:lnTo>
                <a:lnTo>
                  <a:pt x="214062" y="511353"/>
                </a:lnTo>
                <a:lnTo>
                  <a:pt x="212790" y="513726"/>
                </a:lnTo>
                <a:lnTo>
                  <a:pt x="210722" y="515625"/>
                </a:lnTo>
                <a:lnTo>
                  <a:pt x="208177" y="517050"/>
                </a:lnTo>
                <a:lnTo>
                  <a:pt x="205314" y="517524"/>
                </a:lnTo>
                <a:lnTo>
                  <a:pt x="202451" y="517050"/>
                </a:lnTo>
                <a:lnTo>
                  <a:pt x="199906" y="515625"/>
                </a:lnTo>
                <a:lnTo>
                  <a:pt x="197998" y="513726"/>
                </a:lnTo>
                <a:lnTo>
                  <a:pt x="196725" y="511353"/>
                </a:lnTo>
                <a:lnTo>
                  <a:pt x="196089" y="508346"/>
                </a:lnTo>
                <a:lnTo>
                  <a:pt x="196089" y="492206"/>
                </a:lnTo>
                <a:lnTo>
                  <a:pt x="195930" y="476066"/>
                </a:lnTo>
                <a:lnTo>
                  <a:pt x="195771" y="460083"/>
                </a:lnTo>
                <a:lnTo>
                  <a:pt x="195453" y="444259"/>
                </a:lnTo>
                <a:lnTo>
                  <a:pt x="195135" y="428752"/>
                </a:lnTo>
                <a:lnTo>
                  <a:pt x="194816" y="413561"/>
                </a:lnTo>
                <a:lnTo>
                  <a:pt x="194339" y="398687"/>
                </a:lnTo>
                <a:lnTo>
                  <a:pt x="193703" y="384128"/>
                </a:lnTo>
                <a:lnTo>
                  <a:pt x="193067" y="370362"/>
                </a:lnTo>
                <a:lnTo>
                  <a:pt x="192431" y="357070"/>
                </a:lnTo>
                <a:lnTo>
                  <a:pt x="191794" y="344410"/>
                </a:lnTo>
                <a:lnTo>
                  <a:pt x="190840" y="332542"/>
                </a:lnTo>
                <a:lnTo>
                  <a:pt x="190204" y="321466"/>
                </a:lnTo>
                <a:lnTo>
                  <a:pt x="189409" y="311180"/>
                </a:lnTo>
                <a:lnTo>
                  <a:pt x="188295" y="301686"/>
                </a:lnTo>
                <a:lnTo>
                  <a:pt x="187500" y="293457"/>
                </a:lnTo>
                <a:lnTo>
                  <a:pt x="186386" y="286020"/>
                </a:lnTo>
                <a:lnTo>
                  <a:pt x="185432" y="279849"/>
                </a:lnTo>
                <a:lnTo>
                  <a:pt x="184478" y="274943"/>
                </a:lnTo>
                <a:lnTo>
                  <a:pt x="183364" y="271146"/>
                </a:lnTo>
                <a:lnTo>
                  <a:pt x="181138" y="263075"/>
                </a:lnTo>
                <a:lnTo>
                  <a:pt x="179865" y="254847"/>
                </a:lnTo>
                <a:lnTo>
                  <a:pt x="179388" y="246619"/>
                </a:lnTo>
                <a:lnTo>
                  <a:pt x="179706" y="238707"/>
                </a:lnTo>
                <a:lnTo>
                  <a:pt x="180820" y="230794"/>
                </a:lnTo>
                <a:lnTo>
                  <a:pt x="182728" y="223357"/>
                </a:lnTo>
                <a:lnTo>
                  <a:pt x="185432" y="216078"/>
                </a:lnTo>
                <a:lnTo>
                  <a:pt x="188931" y="209115"/>
                </a:lnTo>
                <a:lnTo>
                  <a:pt x="193067" y="202628"/>
                </a:lnTo>
                <a:lnTo>
                  <a:pt x="197998" y="196773"/>
                </a:lnTo>
                <a:lnTo>
                  <a:pt x="203405" y="191076"/>
                </a:lnTo>
                <a:lnTo>
                  <a:pt x="209768" y="186329"/>
                </a:lnTo>
                <a:lnTo>
                  <a:pt x="216448" y="182056"/>
                </a:lnTo>
                <a:lnTo>
                  <a:pt x="223924" y="178575"/>
                </a:lnTo>
                <a:lnTo>
                  <a:pt x="230604" y="176043"/>
                </a:lnTo>
                <a:lnTo>
                  <a:pt x="237602" y="174303"/>
                </a:lnTo>
                <a:lnTo>
                  <a:pt x="244760" y="173353"/>
                </a:lnTo>
                <a:close/>
                <a:moveTo>
                  <a:pt x="179004" y="131762"/>
                </a:moveTo>
                <a:lnTo>
                  <a:pt x="181402" y="131921"/>
                </a:lnTo>
                <a:lnTo>
                  <a:pt x="183639" y="132715"/>
                </a:lnTo>
                <a:lnTo>
                  <a:pt x="185717" y="133986"/>
                </a:lnTo>
                <a:lnTo>
                  <a:pt x="187155" y="135734"/>
                </a:lnTo>
                <a:lnTo>
                  <a:pt x="188434" y="137800"/>
                </a:lnTo>
                <a:lnTo>
                  <a:pt x="188913" y="140183"/>
                </a:lnTo>
                <a:lnTo>
                  <a:pt x="188913" y="142408"/>
                </a:lnTo>
                <a:lnTo>
                  <a:pt x="188114" y="144791"/>
                </a:lnTo>
                <a:lnTo>
                  <a:pt x="186835" y="146698"/>
                </a:lnTo>
                <a:lnTo>
                  <a:pt x="184918" y="148287"/>
                </a:lnTo>
                <a:lnTo>
                  <a:pt x="177087" y="154484"/>
                </a:lnTo>
                <a:lnTo>
                  <a:pt x="169895" y="161158"/>
                </a:lnTo>
                <a:lnTo>
                  <a:pt x="163342" y="168467"/>
                </a:lnTo>
                <a:lnTo>
                  <a:pt x="157269" y="176412"/>
                </a:lnTo>
                <a:lnTo>
                  <a:pt x="151995" y="184834"/>
                </a:lnTo>
                <a:lnTo>
                  <a:pt x="147521" y="193573"/>
                </a:lnTo>
                <a:lnTo>
                  <a:pt x="143685" y="202948"/>
                </a:lnTo>
                <a:lnTo>
                  <a:pt x="140489" y="212641"/>
                </a:lnTo>
                <a:lnTo>
                  <a:pt x="138251" y="222492"/>
                </a:lnTo>
                <a:lnTo>
                  <a:pt x="136813" y="232821"/>
                </a:lnTo>
                <a:lnTo>
                  <a:pt x="136014" y="243308"/>
                </a:lnTo>
                <a:lnTo>
                  <a:pt x="136014" y="253796"/>
                </a:lnTo>
                <a:lnTo>
                  <a:pt x="136813" y="264601"/>
                </a:lnTo>
                <a:lnTo>
                  <a:pt x="138571" y="275247"/>
                </a:lnTo>
                <a:lnTo>
                  <a:pt x="140968" y="286052"/>
                </a:lnTo>
                <a:lnTo>
                  <a:pt x="141288" y="287164"/>
                </a:lnTo>
                <a:lnTo>
                  <a:pt x="141767" y="288753"/>
                </a:lnTo>
                <a:lnTo>
                  <a:pt x="142406" y="291613"/>
                </a:lnTo>
                <a:lnTo>
                  <a:pt x="143205" y="295427"/>
                </a:lnTo>
                <a:lnTo>
                  <a:pt x="144324" y="300035"/>
                </a:lnTo>
                <a:lnTo>
                  <a:pt x="145443" y="305437"/>
                </a:lnTo>
                <a:lnTo>
                  <a:pt x="146881" y="311793"/>
                </a:lnTo>
                <a:lnTo>
                  <a:pt x="148320" y="318944"/>
                </a:lnTo>
                <a:lnTo>
                  <a:pt x="149598" y="327047"/>
                </a:lnTo>
                <a:lnTo>
                  <a:pt x="151036" y="335787"/>
                </a:lnTo>
                <a:lnTo>
                  <a:pt x="152475" y="345479"/>
                </a:lnTo>
                <a:lnTo>
                  <a:pt x="153913" y="355808"/>
                </a:lnTo>
                <a:lnTo>
                  <a:pt x="155192" y="366931"/>
                </a:lnTo>
                <a:lnTo>
                  <a:pt x="156470" y="378689"/>
                </a:lnTo>
                <a:lnTo>
                  <a:pt x="157589" y="391242"/>
                </a:lnTo>
                <a:lnTo>
                  <a:pt x="158548" y="404430"/>
                </a:lnTo>
                <a:lnTo>
                  <a:pt x="159347" y="418413"/>
                </a:lnTo>
                <a:lnTo>
                  <a:pt x="159986" y="433032"/>
                </a:lnTo>
                <a:lnTo>
                  <a:pt x="160306" y="448127"/>
                </a:lnTo>
                <a:lnTo>
                  <a:pt x="160466" y="464017"/>
                </a:lnTo>
                <a:lnTo>
                  <a:pt x="159986" y="466877"/>
                </a:lnTo>
                <a:lnTo>
                  <a:pt x="158867" y="469261"/>
                </a:lnTo>
                <a:lnTo>
                  <a:pt x="156790" y="471326"/>
                </a:lnTo>
                <a:lnTo>
                  <a:pt x="154233" y="472756"/>
                </a:lnTo>
                <a:lnTo>
                  <a:pt x="151356" y="473074"/>
                </a:lnTo>
                <a:lnTo>
                  <a:pt x="148479" y="472756"/>
                </a:lnTo>
                <a:lnTo>
                  <a:pt x="145922" y="471326"/>
                </a:lnTo>
                <a:lnTo>
                  <a:pt x="143845" y="469261"/>
                </a:lnTo>
                <a:lnTo>
                  <a:pt x="142566" y="466877"/>
                </a:lnTo>
                <a:lnTo>
                  <a:pt x="142087" y="464017"/>
                </a:lnTo>
                <a:lnTo>
                  <a:pt x="141927" y="448445"/>
                </a:lnTo>
                <a:lnTo>
                  <a:pt x="141607" y="433668"/>
                </a:lnTo>
                <a:lnTo>
                  <a:pt x="140968" y="419526"/>
                </a:lnTo>
                <a:lnTo>
                  <a:pt x="140169" y="405702"/>
                </a:lnTo>
                <a:lnTo>
                  <a:pt x="139210" y="392672"/>
                </a:lnTo>
                <a:lnTo>
                  <a:pt x="137932" y="380437"/>
                </a:lnTo>
                <a:lnTo>
                  <a:pt x="136813" y="368679"/>
                </a:lnTo>
                <a:lnTo>
                  <a:pt x="135534" y="357873"/>
                </a:lnTo>
                <a:lnTo>
                  <a:pt x="134256" y="347863"/>
                </a:lnTo>
                <a:lnTo>
                  <a:pt x="132658" y="338329"/>
                </a:lnTo>
                <a:lnTo>
                  <a:pt x="131379" y="329749"/>
                </a:lnTo>
                <a:lnTo>
                  <a:pt x="129941" y="321963"/>
                </a:lnTo>
                <a:lnTo>
                  <a:pt x="128662" y="314971"/>
                </a:lnTo>
                <a:lnTo>
                  <a:pt x="127384" y="308774"/>
                </a:lnTo>
                <a:lnTo>
                  <a:pt x="126265" y="303531"/>
                </a:lnTo>
                <a:lnTo>
                  <a:pt x="125306" y="299081"/>
                </a:lnTo>
                <a:lnTo>
                  <a:pt x="124507" y="295745"/>
                </a:lnTo>
                <a:lnTo>
                  <a:pt x="123868" y="293202"/>
                </a:lnTo>
                <a:lnTo>
                  <a:pt x="123388" y="291454"/>
                </a:lnTo>
                <a:lnTo>
                  <a:pt x="123228" y="290978"/>
                </a:lnTo>
                <a:lnTo>
                  <a:pt x="120512" y="279537"/>
                </a:lnTo>
                <a:lnTo>
                  <a:pt x="118754" y="267937"/>
                </a:lnTo>
                <a:lnTo>
                  <a:pt x="117635" y="256497"/>
                </a:lnTo>
                <a:lnTo>
                  <a:pt x="117475" y="245215"/>
                </a:lnTo>
                <a:lnTo>
                  <a:pt x="118114" y="233933"/>
                </a:lnTo>
                <a:lnTo>
                  <a:pt x="119553" y="222969"/>
                </a:lnTo>
                <a:lnTo>
                  <a:pt x="121790" y="212005"/>
                </a:lnTo>
                <a:lnTo>
                  <a:pt x="124827" y="201518"/>
                </a:lnTo>
                <a:lnTo>
                  <a:pt x="128662" y="191507"/>
                </a:lnTo>
                <a:lnTo>
                  <a:pt x="132977" y="181656"/>
                </a:lnTo>
                <a:lnTo>
                  <a:pt x="138091" y="172122"/>
                </a:lnTo>
                <a:lnTo>
                  <a:pt x="144164" y="163382"/>
                </a:lnTo>
                <a:lnTo>
                  <a:pt x="150557" y="154961"/>
                </a:lnTo>
                <a:lnTo>
                  <a:pt x="157909" y="147175"/>
                </a:lnTo>
                <a:lnTo>
                  <a:pt x="165899" y="140024"/>
                </a:lnTo>
                <a:lnTo>
                  <a:pt x="174370" y="133510"/>
                </a:lnTo>
                <a:lnTo>
                  <a:pt x="176607" y="132238"/>
                </a:lnTo>
                <a:close/>
                <a:moveTo>
                  <a:pt x="252475" y="109537"/>
                </a:moveTo>
                <a:lnTo>
                  <a:pt x="263607" y="109853"/>
                </a:lnTo>
                <a:lnTo>
                  <a:pt x="274420" y="111120"/>
                </a:lnTo>
                <a:lnTo>
                  <a:pt x="284916" y="113179"/>
                </a:lnTo>
                <a:lnTo>
                  <a:pt x="295252" y="116029"/>
                </a:lnTo>
                <a:lnTo>
                  <a:pt x="305271" y="119671"/>
                </a:lnTo>
                <a:lnTo>
                  <a:pt x="314971" y="124105"/>
                </a:lnTo>
                <a:lnTo>
                  <a:pt x="324035" y="129173"/>
                </a:lnTo>
                <a:lnTo>
                  <a:pt x="332940" y="134873"/>
                </a:lnTo>
                <a:lnTo>
                  <a:pt x="341210" y="141524"/>
                </a:lnTo>
                <a:lnTo>
                  <a:pt x="349002" y="148492"/>
                </a:lnTo>
                <a:lnTo>
                  <a:pt x="356317" y="156093"/>
                </a:lnTo>
                <a:lnTo>
                  <a:pt x="362996" y="164327"/>
                </a:lnTo>
                <a:lnTo>
                  <a:pt x="369197" y="173353"/>
                </a:lnTo>
                <a:lnTo>
                  <a:pt x="374445" y="182538"/>
                </a:lnTo>
                <a:lnTo>
                  <a:pt x="379216" y="192514"/>
                </a:lnTo>
                <a:lnTo>
                  <a:pt x="382714" y="201382"/>
                </a:lnTo>
                <a:lnTo>
                  <a:pt x="386054" y="210883"/>
                </a:lnTo>
                <a:lnTo>
                  <a:pt x="388757" y="221018"/>
                </a:lnTo>
                <a:lnTo>
                  <a:pt x="391302" y="231469"/>
                </a:lnTo>
                <a:lnTo>
                  <a:pt x="393687" y="242555"/>
                </a:lnTo>
                <a:lnTo>
                  <a:pt x="395436" y="254273"/>
                </a:lnTo>
                <a:lnTo>
                  <a:pt x="397026" y="266783"/>
                </a:lnTo>
                <a:lnTo>
                  <a:pt x="398617" y="279926"/>
                </a:lnTo>
                <a:lnTo>
                  <a:pt x="399571" y="293703"/>
                </a:lnTo>
                <a:lnTo>
                  <a:pt x="400366" y="308430"/>
                </a:lnTo>
                <a:lnTo>
                  <a:pt x="401161" y="323949"/>
                </a:lnTo>
                <a:lnTo>
                  <a:pt x="401479" y="340259"/>
                </a:lnTo>
                <a:lnTo>
                  <a:pt x="401638" y="357361"/>
                </a:lnTo>
                <a:lnTo>
                  <a:pt x="401638" y="375572"/>
                </a:lnTo>
                <a:lnTo>
                  <a:pt x="401479" y="394733"/>
                </a:lnTo>
                <a:lnTo>
                  <a:pt x="401161" y="414844"/>
                </a:lnTo>
                <a:lnTo>
                  <a:pt x="400525" y="436063"/>
                </a:lnTo>
                <a:lnTo>
                  <a:pt x="399889" y="458233"/>
                </a:lnTo>
                <a:lnTo>
                  <a:pt x="399253" y="481669"/>
                </a:lnTo>
                <a:lnTo>
                  <a:pt x="398617" y="484520"/>
                </a:lnTo>
                <a:lnTo>
                  <a:pt x="397185" y="486895"/>
                </a:lnTo>
                <a:lnTo>
                  <a:pt x="395277" y="488795"/>
                </a:lnTo>
                <a:lnTo>
                  <a:pt x="392733" y="490062"/>
                </a:lnTo>
                <a:lnTo>
                  <a:pt x="390029" y="490537"/>
                </a:lnTo>
                <a:lnTo>
                  <a:pt x="389711" y="490537"/>
                </a:lnTo>
                <a:lnTo>
                  <a:pt x="386849" y="489904"/>
                </a:lnTo>
                <a:lnTo>
                  <a:pt x="384305" y="488637"/>
                </a:lnTo>
                <a:lnTo>
                  <a:pt x="382396" y="486578"/>
                </a:lnTo>
                <a:lnTo>
                  <a:pt x="381283" y="484045"/>
                </a:lnTo>
                <a:lnTo>
                  <a:pt x="380806" y="481194"/>
                </a:lnTo>
                <a:lnTo>
                  <a:pt x="381601" y="457441"/>
                </a:lnTo>
                <a:lnTo>
                  <a:pt x="382237" y="434638"/>
                </a:lnTo>
                <a:lnTo>
                  <a:pt x="382714" y="413102"/>
                </a:lnTo>
                <a:lnTo>
                  <a:pt x="383032" y="392833"/>
                </a:lnTo>
                <a:lnTo>
                  <a:pt x="383191" y="373197"/>
                </a:lnTo>
                <a:lnTo>
                  <a:pt x="383191" y="354828"/>
                </a:lnTo>
                <a:lnTo>
                  <a:pt x="382873" y="337409"/>
                </a:lnTo>
                <a:lnTo>
                  <a:pt x="382555" y="320782"/>
                </a:lnTo>
                <a:lnTo>
                  <a:pt x="381919" y="305263"/>
                </a:lnTo>
                <a:lnTo>
                  <a:pt x="380806" y="290378"/>
                </a:lnTo>
                <a:lnTo>
                  <a:pt x="379693" y="276442"/>
                </a:lnTo>
                <a:lnTo>
                  <a:pt x="378103" y="263299"/>
                </a:lnTo>
                <a:lnTo>
                  <a:pt x="376353" y="250947"/>
                </a:lnTo>
                <a:lnTo>
                  <a:pt x="374286" y="239388"/>
                </a:lnTo>
                <a:lnTo>
                  <a:pt x="371742" y="228461"/>
                </a:lnTo>
                <a:lnTo>
                  <a:pt x="369038" y="218168"/>
                </a:lnTo>
                <a:lnTo>
                  <a:pt x="365699" y="208508"/>
                </a:lnTo>
                <a:lnTo>
                  <a:pt x="362360" y="199640"/>
                </a:lnTo>
                <a:lnTo>
                  <a:pt x="357907" y="190297"/>
                </a:lnTo>
                <a:lnTo>
                  <a:pt x="352818" y="181746"/>
                </a:lnTo>
                <a:lnTo>
                  <a:pt x="347093" y="173670"/>
                </a:lnTo>
                <a:lnTo>
                  <a:pt x="340732" y="166069"/>
                </a:lnTo>
                <a:lnTo>
                  <a:pt x="333735" y="159102"/>
                </a:lnTo>
                <a:lnTo>
                  <a:pt x="326261" y="152767"/>
                </a:lnTo>
                <a:lnTo>
                  <a:pt x="318469" y="147225"/>
                </a:lnTo>
                <a:lnTo>
                  <a:pt x="310041" y="142158"/>
                </a:lnTo>
                <a:lnTo>
                  <a:pt x="301136" y="137724"/>
                </a:lnTo>
                <a:lnTo>
                  <a:pt x="291913" y="134082"/>
                </a:lnTo>
                <a:lnTo>
                  <a:pt x="282530" y="131390"/>
                </a:lnTo>
                <a:lnTo>
                  <a:pt x="272671" y="129173"/>
                </a:lnTo>
                <a:lnTo>
                  <a:pt x="262653" y="128064"/>
                </a:lnTo>
                <a:lnTo>
                  <a:pt x="252475" y="127431"/>
                </a:lnTo>
                <a:lnTo>
                  <a:pt x="244047" y="127906"/>
                </a:lnTo>
                <a:lnTo>
                  <a:pt x="235460" y="128698"/>
                </a:lnTo>
                <a:lnTo>
                  <a:pt x="227032" y="130123"/>
                </a:lnTo>
                <a:lnTo>
                  <a:pt x="224169" y="130439"/>
                </a:lnTo>
                <a:lnTo>
                  <a:pt x="221307" y="129648"/>
                </a:lnTo>
                <a:lnTo>
                  <a:pt x="218921" y="128223"/>
                </a:lnTo>
                <a:lnTo>
                  <a:pt x="217331" y="126006"/>
                </a:lnTo>
                <a:lnTo>
                  <a:pt x="216059" y="123314"/>
                </a:lnTo>
                <a:lnTo>
                  <a:pt x="215900" y="120463"/>
                </a:lnTo>
                <a:lnTo>
                  <a:pt x="216695" y="117771"/>
                </a:lnTo>
                <a:lnTo>
                  <a:pt x="218126" y="115396"/>
                </a:lnTo>
                <a:lnTo>
                  <a:pt x="220353" y="113654"/>
                </a:lnTo>
                <a:lnTo>
                  <a:pt x="223056" y="112545"/>
                </a:lnTo>
                <a:lnTo>
                  <a:pt x="232756" y="110804"/>
                </a:lnTo>
                <a:lnTo>
                  <a:pt x="242616" y="109853"/>
                </a:lnTo>
                <a:close/>
                <a:moveTo>
                  <a:pt x="76710" y="73025"/>
                </a:moveTo>
                <a:lnTo>
                  <a:pt x="78924" y="73342"/>
                </a:lnTo>
                <a:lnTo>
                  <a:pt x="81138" y="74135"/>
                </a:lnTo>
                <a:lnTo>
                  <a:pt x="83194" y="75722"/>
                </a:lnTo>
                <a:lnTo>
                  <a:pt x="84618" y="77785"/>
                </a:lnTo>
                <a:lnTo>
                  <a:pt x="85567" y="79847"/>
                </a:lnTo>
                <a:lnTo>
                  <a:pt x="85725" y="82069"/>
                </a:lnTo>
                <a:lnTo>
                  <a:pt x="85409" y="84449"/>
                </a:lnTo>
                <a:lnTo>
                  <a:pt x="84618" y="86670"/>
                </a:lnTo>
                <a:lnTo>
                  <a:pt x="83036" y="88574"/>
                </a:lnTo>
                <a:lnTo>
                  <a:pt x="73230" y="99046"/>
                </a:lnTo>
                <a:lnTo>
                  <a:pt x="64057" y="109835"/>
                </a:lnTo>
                <a:lnTo>
                  <a:pt x="55832" y="121100"/>
                </a:lnTo>
                <a:lnTo>
                  <a:pt x="48398" y="132842"/>
                </a:lnTo>
                <a:lnTo>
                  <a:pt x="41755" y="145218"/>
                </a:lnTo>
                <a:lnTo>
                  <a:pt x="36061" y="158070"/>
                </a:lnTo>
                <a:lnTo>
                  <a:pt x="31000" y="171239"/>
                </a:lnTo>
                <a:lnTo>
                  <a:pt x="26888" y="184884"/>
                </a:lnTo>
                <a:lnTo>
                  <a:pt x="23566" y="198847"/>
                </a:lnTo>
                <a:lnTo>
                  <a:pt x="21036" y="213444"/>
                </a:lnTo>
                <a:lnTo>
                  <a:pt x="19296" y="228200"/>
                </a:lnTo>
                <a:lnTo>
                  <a:pt x="18505" y="243591"/>
                </a:lnTo>
                <a:lnTo>
                  <a:pt x="18505" y="259299"/>
                </a:lnTo>
                <a:lnTo>
                  <a:pt x="19138" y="275324"/>
                </a:lnTo>
                <a:lnTo>
                  <a:pt x="20878" y="291825"/>
                </a:lnTo>
                <a:lnTo>
                  <a:pt x="23092" y="308803"/>
                </a:lnTo>
                <a:lnTo>
                  <a:pt x="26572" y="325939"/>
                </a:lnTo>
                <a:lnTo>
                  <a:pt x="30684" y="343392"/>
                </a:lnTo>
                <a:lnTo>
                  <a:pt x="35745" y="361321"/>
                </a:lnTo>
                <a:lnTo>
                  <a:pt x="36061" y="363860"/>
                </a:lnTo>
                <a:lnTo>
                  <a:pt x="35903" y="366081"/>
                </a:lnTo>
                <a:lnTo>
                  <a:pt x="34954" y="368302"/>
                </a:lnTo>
                <a:lnTo>
                  <a:pt x="33689" y="370206"/>
                </a:lnTo>
                <a:lnTo>
                  <a:pt x="31791" y="371793"/>
                </a:lnTo>
                <a:lnTo>
                  <a:pt x="29577" y="372745"/>
                </a:lnTo>
                <a:lnTo>
                  <a:pt x="28311" y="372904"/>
                </a:lnTo>
                <a:lnTo>
                  <a:pt x="26888" y="373062"/>
                </a:lnTo>
                <a:lnTo>
                  <a:pt x="24674" y="372745"/>
                </a:lnTo>
                <a:lnTo>
                  <a:pt x="22459" y="371952"/>
                </a:lnTo>
                <a:lnTo>
                  <a:pt x="20561" y="370524"/>
                </a:lnTo>
                <a:lnTo>
                  <a:pt x="19138" y="368620"/>
                </a:lnTo>
                <a:lnTo>
                  <a:pt x="18189" y="366557"/>
                </a:lnTo>
                <a:lnTo>
                  <a:pt x="13602" y="349738"/>
                </a:lnTo>
                <a:lnTo>
                  <a:pt x="9490" y="333554"/>
                </a:lnTo>
                <a:lnTo>
                  <a:pt x="6327" y="317847"/>
                </a:lnTo>
                <a:lnTo>
                  <a:pt x="3796" y="302456"/>
                </a:lnTo>
                <a:lnTo>
                  <a:pt x="1898" y="287859"/>
                </a:lnTo>
                <a:lnTo>
                  <a:pt x="633" y="273737"/>
                </a:lnTo>
                <a:lnTo>
                  <a:pt x="0" y="259775"/>
                </a:lnTo>
                <a:lnTo>
                  <a:pt x="0" y="246447"/>
                </a:lnTo>
                <a:lnTo>
                  <a:pt x="474" y="233595"/>
                </a:lnTo>
                <a:lnTo>
                  <a:pt x="1582" y="221377"/>
                </a:lnTo>
                <a:lnTo>
                  <a:pt x="3005" y="209477"/>
                </a:lnTo>
                <a:lnTo>
                  <a:pt x="4903" y="198053"/>
                </a:lnTo>
                <a:lnTo>
                  <a:pt x="7276" y="187105"/>
                </a:lnTo>
                <a:lnTo>
                  <a:pt x="10123" y="176475"/>
                </a:lnTo>
                <a:lnTo>
                  <a:pt x="13286" y="166320"/>
                </a:lnTo>
                <a:lnTo>
                  <a:pt x="16924" y="156483"/>
                </a:lnTo>
                <a:lnTo>
                  <a:pt x="20561" y="147280"/>
                </a:lnTo>
                <a:lnTo>
                  <a:pt x="24832" y="138236"/>
                </a:lnTo>
                <a:lnTo>
                  <a:pt x="29260" y="129827"/>
                </a:lnTo>
                <a:lnTo>
                  <a:pt x="33847" y="121735"/>
                </a:lnTo>
                <a:lnTo>
                  <a:pt x="38750" y="113961"/>
                </a:lnTo>
                <a:lnTo>
                  <a:pt x="43653" y="106821"/>
                </a:lnTo>
                <a:lnTo>
                  <a:pt x="48873" y="99839"/>
                </a:lnTo>
                <a:lnTo>
                  <a:pt x="54092" y="93334"/>
                </a:lnTo>
                <a:lnTo>
                  <a:pt x="59312" y="86987"/>
                </a:lnTo>
                <a:lnTo>
                  <a:pt x="64847" y="81117"/>
                </a:lnTo>
                <a:lnTo>
                  <a:pt x="70383" y="75563"/>
                </a:lnTo>
                <a:lnTo>
                  <a:pt x="72281" y="74135"/>
                </a:lnTo>
                <a:lnTo>
                  <a:pt x="74337" y="73342"/>
                </a:lnTo>
                <a:close/>
                <a:moveTo>
                  <a:pt x="245947" y="53975"/>
                </a:moveTo>
                <a:lnTo>
                  <a:pt x="259956" y="53975"/>
                </a:lnTo>
                <a:lnTo>
                  <a:pt x="272215" y="54928"/>
                </a:lnTo>
                <a:lnTo>
                  <a:pt x="284632" y="56995"/>
                </a:lnTo>
                <a:lnTo>
                  <a:pt x="296890" y="59855"/>
                </a:lnTo>
                <a:lnTo>
                  <a:pt x="309148" y="63988"/>
                </a:lnTo>
                <a:lnTo>
                  <a:pt x="321247" y="68756"/>
                </a:lnTo>
                <a:lnTo>
                  <a:pt x="333186" y="74477"/>
                </a:lnTo>
                <a:lnTo>
                  <a:pt x="344967" y="80835"/>
                </a:lnTo>
                <a:lnTo>
                  <a:pt x="356111" y="88146"/>
                </a:lnTo>
                <a:lnTo>
                  <a:pt x="367254" y="96092"/>
                </a:lnTo>
                <a:lnTo>
                  <a:pt x="377761" y="104675"/>
                </a:lnTo>
                <a:lnTo>
                  <a:pt x="387631" y="113893"/>
                </a:lnTo>
                <a:lnTo>
                  <a:pt x="397183" y="123588"/>
                </a:lnTo>
                <a:lnTo>
                  <a:pt x="406098" y="133760"/>
                </a:lnTo>
                <a:lnTo>
                  <a:pt x="414058" y="144568"/>
                </a:lnTo>
                <a:lnTo>
                  <a:pt x="421381" y="155693"/>
                </a:lnTo>
                <a:lnTo>
                  <a:pt x="427749" y="167136"/>
                </a:lnTo>
                <a:lnTo>
                  <a:pt x="433480" y="178898"/>
                </a:lnTo>
                <a:lnTo>
                  <a:pt x="438256" y="190977"/>
                </a:lnTo>
                <a:lnTo>
                  <a:pt x="441440" y="201784"/>
                </a:lnTo>
                <a:lnTo>
                  <a:pt x="444464" y="213386"/>
                </a:lnTo>
                <a:lnTo>
                  <a:pt x="447011" y="225783"/>
                </a:lnTo>
                <a:lnTo>
                  <a:pt x="449240" y="238657"/>
                </a:lnTo>
                <a:lnTo>
                  <a:pt x="451310" y="252167"/>
                </a:lnTo>
                <a:lnTo>
                  <a:pt x="452902" y="266153"/>
                </a:lnTo>
                <a:lnTo>
                  <a:pt x="454175" y="280457"/>
                </a:lnTo>
                <a:lnTo>
                  <a:pt x="455290" y="295397"/>
                </a:lnTo>
                <a:lnTo>
                  <a:pt x="456086" y="310655"/>
                </a:lnTo>
                <a:lnTo>
                  <a:pt x="456563" y="325913"/>
                </a:lnTo>
                <a:lnTo>
                  <a:pt x="456882" y="341488"/>
                </a:lnTo>
                <a:lnTo>
                  <a:pt x="457041" y="357382"/>
                </a:lnTo>
                <a:lnTo>
                  <a:pt x="457200" y="373275"/>
                </a:lnTo>
                <a:lnTo>
                  <a:pt x="457041" y="389169"/>
                </a:lnTo>
                <a:lnTo>
                  <a:pt x="456882" y="405062"/>
                </a:lnTo>
                <a:lnTo>
                  <a:pt x="456563" y="420956"/>
                </a:lnTo>
                <a:lnTo>
                  <a:pt x="456245" y="436690"/>
                </a:lnTo>
                <a:lnTo>
                  <a:pt x="455608" y="439392"/>
                </a:lnTo>
                <a:lnTo>
                  <a:pt x="454175" y="441935"/>
                </a:lnTo>
                <a:lnTo>
                  <a:pt x="452106" y="443842"/>
                </a:lnTo>
                <a:lnTo>
                  <a:pt x="449559" y="444955"/>
                </a:lnTo>
                <a:lnTo>
                  <a:pt x="446693" y="445432"/>
                </a:lnTo>
                <a:lnTo>
                  <a:pt x="443828" y="444955"/>
                </a:lnTo>
                <a:lnTo>
                  <a:pt x="441440" y="443683"/>
                </a:lnTo>
                <a:lnTo>
                  <a:pt x="439370" y="441617"/>
                </a:lnTo>
                <a:lnTo>
                  <a:pt x="438256" y="439074"/>
                </a:lnTo>
                <a:lnTo>
                  <a:pt x="437778" y="436055"/>
                </a:lnTo>
                <a:lnTo>
                  <a:pt x="438256" y="420638"/>
                </a:lnTo>
                <a:lnTo>
                  <a:pt x="438574" y="405221"/>
                </a:lnTo>
                <a:lnTo>
                  <a:pt x="438733" y="389487"/>
                </a:lnTo>
                <a:lnTo>
                  <a:pt x="438892" y="374070"/>
                </a:lnTo>
                <a:lnTo>
                  <a:pt x="438892" y="358494"/>
                </a:lnTo>
                <a:lnTo>
                  <a:pt x="438733" y="343078"/>
                </a:lnTo>
                <a:lnTo>
                  <a:pt x="438415" y="327661"/>
                </a:lnTo>
                <a:lnTo>
                  <a:pt x="437619" y="312562"/>
                </a:lnTo>
                <a:lnTo>
                  <a:pt x="436982" y="297781"/>
                </a:lnTo>
                <a:lnTo>
                  <a:pt x="436027" y="283318"/>
                </a:lnTo>
                <a:lnTo>
                  <a:pt x="434753" y="269332"/>
                </a:lnTo>
                <a:lnTo>
                  <a:pt x="433321" y="255664"/>
                </a:lnTo>
                <a:lnTo>
                  <a:pt x="431410" y="242631"/>
                </a:lnTo>
                <a:lnTo>
                  <a:pt x="429182" y="230075"/>
                </a:lnTo>
                <a:lnTo>
                  <a:pt x="426794" y="218313"/>
                </a:lnTo>
                <a:lnTo>
                  <a:pt x="423928" y="207188"/>
                </a:lnTo>
                <a:lnTo>
                  <a:pt x="420585" y="196857"/>
                </a:lnTo>
                <a:lnTo>
                  <a:pt x="416287" y="185414"/>
                </a:lnTo>
                <a:lnTo>
                  <a:pt x="410715" y="174129"/>
                </a:lnTo>
                <a:lnTo>
                  <a:pt x="404506" y="163322"/>
                </a:lnTo>
                <a:lnTo>
                  <a:pt x="397183" y="152673"/>
                </a:lnTo>
                <a:lnTo>
                  <a:pt x="389223" y="142501"/>
                </a:lnTo>
                <a:lnTo>
                  <a:pt x="380468" y="132965"/>
                </a:lnTo>
                <a:lnTo>
                  <a:pt x="371075" y="123588"/>
                </a:lnTo>
                <a:lnTo>
                  <a:pt x="361205" y="115006"/>
                </a:lnTo>
                <a:lnTo>
                  <a:pt x="350857" y="107059"/>
                </a:lnTo>
                <a:lnTo>
                  <a:pt x="340191" y="99589"/>
                </a:lnTo>
                <a:lnTo>
                  <a:pt x="328888" y="93073"/>
                </a:lnTo>
                <a:lnTo>
                  <a:pt x="317426" y="87351"/>
                </a:lnTo>
                <a:lnTo>
                  <a:pt x="305964" y="82424"/>
                </a:lnTo>
                <a:lnTo>
                  <a:pt x="294343" y="78292"/>
                </a:lnTo>
                <a:lnTo>
                  <a:pt x="282562" y="75113"/>
                </a:lnTo>
                <a:lnTo>
                  <a:pt x="270782" y="73047"/>
                </a:lnTo>
                <a:lnTo>
                  <a:pt x="259320" y="72252"/>
                </a:lnTo>
                <a:lnTo>
                  <a:pt x="246743" y="72252"/>
                </a:lnTo>
                <a:lnTo>
                  <a:pt x="234326" y="73047"/>
                </a:lnTo>
                <a:lnTo>
                  <a:pt x="221909" y="74795"/>
                </a:lnTo>
                <a:lnTo>
                  <a:pt x="209651" y="77497"/>
                </a:lnTo>
                <a:lnTo>
                  <a:pt x="197711" y="80994"/>
                </a:lnTo>
                <a:lnTo>
                  <a:pt x="185771" y="85444"/>
                </a:lnTo>
                <a:lnTo>
                  <a:pt x="174468" y="90530"/>
                </a:lnTo>
                <a:lnTo>
                  <a:pt x="163643" y="96410"/>
                </a:lnTo>
                <a:lnTo>
                  <a:pt x="153455" y="103086"/>
                </a:lnTo>
                <a:lnTo>
                  <a:pt x="143744" y="110238"/>
                </a:lnTo>
                <a:lnTo>
                  <a:pt x="134510" y="118025"/>
                </a:lnTo>
                <a:lnTo>
                  <a:pt x="125914" y="126290"/>
                </a:lnTo>
                <a:lnTo>
                  <a:pt x="118113" y="135349"/>
                </a:lnTo>
                <a:lnTo>
                  <a:pt x="110949" y="144568"/>
                </a:lnTo>
                <a:lnTo>
                  <a:pt x="104581" y="154422"/>
                </a:lnTo>
                <a:lnTo>
                  <a:pt x="98532" y="164593"/>
                </a:lnTo>
                <a:lnTo>
                  <a:pt x="93438" y="175242"/>
                </a:lnTo>
                <a:lnTo>
                  <a:pt x="88980" y="186050"/>
                </a:lnTo>
                <a:lnTo>
                  <a:pt x="85478" y="197175"/>
                </a:lnTo>
                <a:lnTo>
                  <a:pt x="82612" y="208618"/>
                </a:lnTo>
                <a:lnTo>
                  <a:pt x="80384" y="220221"/>
                </a:lnTo>
                <a:lnTo>
                  <a:pt x="78951" y="231982"/>
                </a:lnTo>
                <a:lnTo>
                  <a:pt x="78473" y="244061"/>
                </a:lnTo>
                <a:lnTo>
                  <a:pt x="78792" y="255981"/>
                </a:lnTo>
                <a:lnTo>
                  <a:pt x="80224" y="268060"/>
                </a:lnTo>
                <a:lnTo>
                  <a:pt x="82294" y="279981"/>
                </a:lnTo>
                <a:lnTo>
                  <a:pt x="85160" y="292219"/>
                </a:lnTo>
                <a:lnTo>
                  <a:pt x="88025" y="302072"/>
                </a:lnTo>
                <a:lnTo>
                  <a:pt x="90572" y="312562"/>
                </a:lnTo>
                <a:lnTo>
                  <a:pt x="92483" y="323370"/>
                </a:lnTo>
                <a:lnTo>
                  <a:pt x="93279" y="329727"/>
                </a:lnTo>
                <a:lnTo>
                  <a:pt x="93915" y="336561"/>
                </a:lnTo>
                <a:lnTo>
                  <a:pt x="94552" y="344349"/>
                </a:lnTo>
                <a:lnTo>
                  <a:pt x="95030" y="352932"/>
                </a:lnTo>
                <a:lnTo>
                  <a:pt x="95348" y="362150"/>
                </a:lnTo>
                <a:lnTo>
                  <a:pt x="95666" y="372481"/>
                </a:lnTo>
                <a:lnTo>
                  <a:pt x="95826" y="383447"/>
                </a:lnTo>
                <a:lnTo>
                  <a:pt x="95985" y="395685"/>
                </a:lnTo>
                <a:lnTo>
                  <a:pt x="95985" y="408877"/>
                </a:lnTo>
                <a:lnTo>
                  <a:pt x="96144" y="422863"/>
                </a:lnTo>
                <a:lnTo>
                  <a:pt x="96144" y="438280"/>
                </a:lnTo>
                <a:lnTo>
                  <a:pt x="96144" y="454650"/>
                </a:lnTo>
                <a:lnTo>
                  <a:pt x="95666" y="457511"/>
                </a:lnTo>
                <a:lnTo>
                  <a:pt x="94393" y="460054"/>
                </a:lnTo>
                <a:lnTo>
                  <a:pt x="92483" y="461961"/>
                </a:lnTo>
                <a:lnTo>
                  <a:pt x="89935" y="463232"/>
                </a:lnTo>
                <a:lnTo>
                  <a:pt x="87070" y="463550"/>
                </a:lnTo>
                <a:lnTo>
                  <a:pt x="84045" y="463232"/>
                </a:lnTo>
                <a:lnTo>
                  <a:pt x="81498" y="461961"/>
                </a:lnTo>
                <a:lnTo>
                  <a:pt x="79588" y="460054"/>
                </a:lnTo>
                <a:lnTo>
                  <a:pt x="78314" y="457511"/>
                </a:lnTo>
                <a:lnTo>
                  <a:pt x="77837" y="454650"/>
                </a:lnTo>
                <a:lnTo>
                  <a:pt x="77837" y="437326"/>
                </a:lnTo>
                <a:lnTo>
                  <a:pt x="77837" y="421433"/>
                </a:lnTo>
                <a:lnTo>
                  <a:pt x="77677" y="406652"/>
                </a:lnTo>
                <a:lnTo>
                  <a:pt x="77677" y="392824"/>
                </a:lnTo>
                <a:lnTo>
                  <a:pt x="77518" y="380268"/>
                </a:lnTo>
                <a:lnTo>
                  <a:pt x="77200" y="368507"/>
                </a:lnTo>
                <a:lnTo>
                  <a:pt x="76722" y="358176"/>
                </a:lnTo>
                <a:lnTo>
                  <a:pt x="76404" y="348640"/>
                </a:lnTo>
                <a:lnTo>
                  <a:pt x="75767" y="340217"/>
                </a:lnTo>
                <a:lnTo>
                  <a:pt x="75130" y="332747"/>
                </a:lnTo>
                <a:lnTo>
                  <a:pt x="74334" y="326231"/>
                </a:lnTo>
                <a:lnTo>
                  <a:pt x="72583" y="316377"/>
                </a:lnTo>
                <a:lnTo>
                  <a:pt x="70195" y="306523"/>
                </a:lnTo>
                <a:lnTo>
                  <a:pt x="67648" y="297145"/>
                </a:lnTo>
                <a:lnTo>
                  <a:pt x="64305" y="284431"/>
                </a:lnTo>
                <a:lnTo>
                  <a:pt x="62235" y="271716"/>
                </a:lnTo>
                <a:lnTo>
                  <a:pt x="60803" y="258842"/>
                </a:lnTo>
                <a:lnTo>
                  <a:pt x="60325" y="246127"/>
                </a:lnTo>
                <a:lnTo>
                  <a:pt x="60643" y="233730"/>
                </a:lnTo>
                <a:lnTo>
                  <a:pt x="61758" y="221174"/>
                </a:lnTo>
                <a:lnTo>
                  <a:pt x="63668" y="208777"/>
                </a:lnTo>
                <a:lnTo>
                  <a:pt x="66534" y="196698"/>
                </a:lnTo>
                <a:lnTo>
                  <a:pt x="70195" y="184778"/>
                </a:lnTo>
                <a:lnTo>
                  <a:pt x="74334" y="173176"/>
                </a:lnTo>
                <a:lnTo>
                  <a:pt x="79588" y="162050"/>
                </a:lnTo>
                <a:lnTo>
                  <a:pt x="85319" y="151084"/>
                </a:lnTo>
                <a:lnTo>
                  <a:pt x="91846" y="140435"/>
                </a:lnTo>
                <a:lnTo>
                  <a:pt x="98850" y="130263"/>
                </a:lnTo>
                <a:lnTo>
                  <a:pt x="106810" y="120568"/>
                </a:lnTo>
                <a:lnTo>
                  <a:pt x="115248" y="111350"/>
                </a:lnTo>
                <a:lnTo>
                  <a:pt x="124322" y="102609"/>
                </a:lnTo>
                <a:lnTo>
                  <a:pt x="134033" y="94503"/>
                </a:lnTo>
                <a:lnTo>
                  <a:pt x="144380" y="87192"/>
                </a:lnTo>
                <a:lnTo>
                  <a:pt x="155206" y="80199"/>
                </a:lnTo>
                <a:lnTo>
                  <a:pt x="166827" y="74159"/>
                </a:lnTo>
                <a:lnTo>
                  <a:pt x="178767" y="68756"/>
                </a:lnTo>
                <a:lnTo>
                  <a:pt x="191821" y="63829"/>
                </a:lnTo>
                <a:lnTo>
                  <a:pt x="205034" y="59855"/>
                </a:lnTo>
                <a:lnTo>
                  <a:pt x="218406" y="56836"/>
                </a:lnTo>
                <a:lnTo>
                  <a:pt x="232256" y="54769"/>
                </a:lnTo>
                <a:close/>
                <a:moveTo>
                  <a:pt x="252731" y="0"/>
                </a:moveTo>
                <a:lnTo>
                  <a:pt x="267653" y="634"/>
                </a:lnTo>
                <a:lnTo>
                  <a:pt x="282258" y="1744"/>
                </a:lnTo>
                <a:lnTo>
                  <a:pt x="296704" y="3964"/>
                </a:lnTo>
                <a:lnTo>
                  <a:pt x="310992" y="6977"/>
                </a:lnTo>
                <a:lnTo>
                  <a:pt x="324962" y="10625"/>
                </a:lnTo>
                <a:lnTo>
                  <a:pt x="338456" y="15224"/>
                </a:lnTo>
                <a:lnTo>
                  <a:pt x="351791" y="20457"/>
                </a:lnTo>
                <a:lnTo>
                  <a:pt x="364650" y="26483"/>
                </a:lnTo>
                <a:lnTo>
                  <a:pt x="377191" y="33302"/>
                </a:lnTo>
                <a:lnTo>
                  <a:pt x="389415" y="40914"/>
                </a:lnTo>
                <a:lnTo>
                  <a:pt x="401003" y="49002"/>
                </a:lnTo>
                <a:lnTo>
                  <a:pt x="412116" y="57724"/>
                </a:lnTo>
                <a:lnTo>
                  <a:pt x="422911" y="67238"/>
                </a:lnTo>
                <a:lnTo>
                  <a:pt x="432912" y="77388"/>
                </a:lnTo>
                <a:lnTo>
                  <a:pt x="442437" y="88171"/>
                </a:lnTo>
                <a:lnTo>
                  <a:pt x="451327" y="99272"/>
                </a:lnTo>
                <a:lnTo>
                  <a:pt x="459582" y="111166"/>
                </a:lnTo>
                <a:lnTo>
                  <a:pt x="467202" y="123535"/>
                </a:lnTo>
                <a:lnTo>
                  <a:pt x="474187" y="136380"/>
                </a:lnTo>
                <a:lnTo>
                  <a:pt x="480220" y="149860"/>
                </a:lnTo>
                <a:lnTo>
                  <a:pt x="484030" y="159057"/>
                </a:lnTo>
                <a:lnTo>
                  <a:pt x="487205" y="169365"/>
                </a:lnTo>
                <a:lnTo>
                  <a:pt x="490380" y="180307"/>
                </a:lnTo>
                <a:lnTo>
                  <a:pt x="493078" y="192042"/>
                </a:lnTo>
                <a:lnTo>
                  <a:pt x="495777" y="204095"/>
                </a:lnTo>
                <a:lnTo>
                  <a:pt x="498158" y="216464"/>
                </a:lnTo>
                <a:lnTo>
                  <a:pt x="500222" y="229151"/>
                </a:lnTo>
                <a:lnTo>
                  <a:pt x="502286" y="241838"/>
                </a:lnTo>
                <a:lnTo>
                  <a:pt x="504032" y="254207"/>
                </a:lnTo>
                <a:lnTo>
                  <a:pt x="505461" y="266576"/>
                </a:lnTo>
                <a:lnTo>
                  <a:pt x="506890" y="278629"/>
                </a:lnTo>
                <a:lnTo>
                  <a:pt x="508001" y="290047"/>
                </a:lnTo>
                <a:lnTo>
                  <a:pt x="507842" y="292901"/>
                </a:lnTo>
                <a:lnTo>
                  <a:pt x="506890" y="295438"/>
                </a:lnTo>
                <a:lnTo>
                  <a:pt x="504985" y="297659"/>
                </a:lnTo>
                <a:lnTo>
                  <a:pt x="502604" y="299086"/>
                </a:lnTo>
                <a:lnTo>
                  <a:pt x="499905" y="300037"/>
                </a:lnTo>
                <a:lnTo>
                  <a:pt x="499428" y="300037"/>
                </a:lnTo>
                <a:lnTo>
                  <a:pt x="498952" y="300037"/>
                </a:lnTo>
                <a:lnTo>
                  <a:pt x="496254" y="299403"/>
                </a:lnTo>
                <a:lnTo>
                  <a:pt x="493872" y="298451"/>
                </a:lnTo>
                <a:lnTo>
                  <a:pt x="491967" y="296548"/>
                </a:lnTo>
                <a:lnTo>
                  <a:pt x="490538" y="294328"/>
                </a:lnTo>
                <a:lnTo>
                  <a:pt x="489903" y="291632"/>
                </a:lnTo>
                <a:lnTo>
                  <a:pt x="489110" y="283069"/>
                </a:lnTo>
                <a:lnTo>
                  <a:pt x="487840" y="273554"/>
                </a:lnTo>
                <a:lnTo>
                  <a:pt x="486728" y="263405"/>
                </a:lnTo>
                <a:lnTo>
                  <a:pt x="485300" y="252621"/>
                </a:lnTo>
                <a:lnTo>
                  <a:pt x="483553" y="241521"/>
                </a:lnTo>
                <a:lnTo>
                  <a:pt x="481966" y="229944"/>
                </a:lnTo>
                <a:lnTo>
                  <a:pt x="479902" y="218526"/>
                </a:lnTo>
                <a:lnTo>
                  <a:pt x="477680" y="207108"/>
                </a:lnTo>
                <a:lnTo>
                  <a:pt x="475298" y="195848"/>
                </a:lnTo>
                <a:lnTo>
                  <a:pt x="472600" y="185065"/>
                </a:lnTo>
                <a:lnTo>
                  <a:pt x="469901" y="174916"/>
                </a:lnTo>
                <a:lnTo>
                  <a:pt x="466885" y="165559"/>
                </a:lnTo>
                <a:lnTo>
                  <a:pt x="463392" y="156996"/>
                </a:lnTo>
                <a:lnTo>
                  <a:pt x="457360" y="143834"/>
                </a:lnTo>
                <a:lnTo>
                  <a:pt x="450533" y="131306"/>
                </a:lnTo>
                <a:lnTo>
                  <a:pt x="443072" y="119253"/>
                </a:lnTo>
                <a:lnTo>
                  <a:pt x="434817" y="107835"/>
                </a:lnTo>
                <a:lnTo>
                  <a:pt x="426086" y="97052"/>
                </a:lnTo>
                <a:lnTo>
                  <a:pt x="416561" y="86744"/>
                </a:lnTo>
                <a:lnTo>
                  <a:pt x="406560" y="77229"/>
                </a:lnTo>
                <a:lnTo>
                  <a:pt x="396082" y="68190"/>
                </a:lnTo>
                <a:lnTo>
                  <a:pt x="384970" y="59944"/>
                </a:lnTo>
                <a:lnTo>
                  <a:pt x="373381" y="52173"/>
                </a:lnTo>
                <a:lnTo>
                  <a:pt x="361316" y="45196"/>
                </a:lnTo>
                <a:lnTo>
                  <a:pt x="348775" y="39169"/>
                </a:lnTo>
                <a:lnTo>
                  <a:pt x="336075" y="33778"/>
                </a:lnTo>
                <a:lnTo>
                  <a:pt x="322898" y="29020"/>
                </a:lnTo>
                <a:lnTo>
                  <a:pt x="309404" y="25214"/>
                </a:lnTo>
                <a:lnTo>
                  <a:pt x="295593" y="22201"/>
                </a:lnTo>
                <a:lnTo>
                  <a:pt x="281623" y="19981"/>
                </a:lnTo>
                <a:lnTo>
                  <a:pt x="267336" y="18554"/>
                </a:lnTo>
                <a:lnTo>
                  <a:pt x="252731" y="18237"/>
                </a:lnTo>
                <a:lnTo>
                  <a:pt x="237649" y="18871"/>
                </a:lnTo>
                <a:lnTo>
                  <a:pt x="222727" y="20140"/>
                </a:lnTo>
                <a:lnTo>
                  <a:pt x="207963" y="22677"/>
                </a:lnTo>
                <a:lnTo>
                  <a:pt x="193358" y="26007"/>
                </a:lnTo>
                <a:lnTo>
                  <a:pt x="178912" y="30447"/>
                </a:lnTo>
                <a:lnTo>
                  <a:pt x="164783" y="35839"/>
                </a:lnTo>
                <a:lnTo>
                  <a:pt x="153036" y="40914"/>
                </a:lnTo>
                <a:lnTo>
                  <a:pt x="141923" y="46464"/>
                </a:lnTo>
                <a:lnTo>
                  <a:pt x="130969" y="52332"/>
                </a:lnTo>
                <a:lnTo>
                  <a:pt x="120651" y="58834"/>
                </a:lnTo>
                <a:lnTo>
                  <a:pt x="118428" y="59785"/>
                </a:lnTo>
                <a:lnTo>
                  <a:pt x="116047" y="60261"/>
                </a:lnTo>
                <a:lnTo>
                  <a:pt x="113666" y="60102"/>
                </a:lnTo>
                <a:lnTo>
                  <a:pt x="111443" y="59309"/>
                </a:lnTo>
                <a:lnTo>
                  <a:pt x="109697" y="57882"/>
                </a:lnTo>
                <a:lnTo>
                  <a:pt x="107951" y="56138"/>
                </a:lnTo>
                <a:lnTo>
                  <a:pt x="106998" y="53918"/>
                </a:lnTo>
                <a:lnTo>
                  <a:pt x="106363" y="51697"/>
                </a:lnTo>
                <a:lnTo>
                  <a:pt x="106839" y="49319"/>
                </a:lnTo>
                <a:lnTo>
                  <a:pt x="107474" y="47099"/>
                </a:lnTo>
                <a:lnTo>
                  <a:pt x="108744" y="45037"/>
                </a:lnTo>
                <a:lnTo>
                  <a:pt x="110649" y="43610"/>
                </a:lnTo>
                <a:lnTo>
                  <a:pt x="121762" y="36632"/>
                </a:lnTo>
                <a:lnTo>
                  <a:pt x="133351" y="30447"/>
                </a:lnTo>
                <a:lnTo>
                  <a:pt x="145257" y="24580"/>
                </a:lnTo>
                <a:lnTo>
                  <a:pt x="157639" y="19030"/>
                </a:lnTo>
                <a:lnTo>
                  <a:pt x="173038" y="13162"/>
                </a:lnTo>
                <a:lnTo>
                  <a:pt x="188596" y="8563"/>
                </a:lnTo>
                <a:lnTo>
                  <a:pt x="204312" y="4757"/>
                </a:lnTo>
                <a:lnTo>
                  <a:pt x="220346" y="2220"/>
                </a:lnTo>
                <a:lnTo>
                  <a:pt x="236379" y="634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20" name="Freeform 694"/>
          <p:cNvSpPr>
            <a:spLocks noEditPoints="1"/>
          </p:cNvSpPr>
          <p:nvPr/>
        </p:nvSpPr>
        <p:spPr bwMode="auto">
          <a:xfrm>
            <a:off x="7603952" y="6045478"/>
            <a:ext cx="431800" cy="547688"/>
          </a:xfrm>
          <a:custGeom>
            <a:avLst/>
            <a:gdLst>
              <a:gd name="T0" fmla="*/ 116 w 2722"/>
              <a:gd name="T1" fmla="*/ 288 h 3450"/>
              <a:gd name="T2" fmla="*/ 116 w 2722"/>
              <a:gd name="T3" fmla="*/ 2013 h 3450"/>
              <a:gd name="T4" fmla="*/ 2606 w 2722"/>
              <a:gd name="T5" fmla="*/ 2013 h 3450"/>
              <a:gd name="T6" fmla="*/ 2606 w 2722"/>
              <a:gd name="T7" fmla="*/ 288 h 3450"/>
              <a:gd name="T8" fmla="*/ 116 w 2722"/>
              <a:gd name="T9" fmla="*/ 288 h 3450"/>
              <a:gd name="T10" fmla="*/ 58 w 2722"/>
              <a:gd name="T11" fmla="*/ 0 h 3450"/>
              <a:gd name="T12" fmla="*/ 76 w 2722"/>
              <a:gd name="T13" fmla="*/ 3 h 3450"/>
              <a:gd name="T14" fmla="*/ 92 w 2722"/>
              <a:gd name="T15" fmla="*/ 12 h 3450"/>
              <a:gd name="T16" fmla="*/ 104 w 2722"/>
              <a:gd name="T17" fmla="*/ 24 h 3450"/>
              <a:gd name="T18" fmla="*/ 113 w 2722"/>
              <a:gd name="T19" fmla="*/ 40 h 3450"/>
              <a:gd name="T20" fmla="*/ 116 w 2722"/>
              <a:gd name="T21" fmla="*/ 58 h 3450"/>
              <a:gd name="T22" fmla="*/ 116 w 2722"/>
              <a:gd name="T23" fmla="*/ 173 h 3450"/>
              <a:gd name="T24" fmla="*/ 2664 w 2722"/>
              <a:gd name="T25" fmla="*/ 173 h 3450"/>
              <a:gd name="T26" fmla="*/ 2682 w 2722"/>
              <a:gd name="T27" fmla="*/ 176 h 3450"/>
              <a:gd name="T28" fmla="*/ 2697 w 2722"/>
              <a:gd name="T29" fmla="*/ 184 h 3450"/>
              <a:gd name="T30" fmla="*/ 2710 w 2722"/>
              <a:gd name="T31" fmla="*/ 196 h 3450"/>
              <a:gd name="T32" fmla="*/ 2718 w 2722"/>
              <a:gd name="T33" fmla="*/ 212 h 3450"/>
              <a:gd name="T34" fmla="*/ 2722 w 2722"/>
              <a:gd name="T35" fmla="*/ 230 h 3450"/>
              <a:gd name="T36" fmla="*/ 2722 w 2722"/>
              <a:gd name="T37" fmla="*/ 2070 h 3450"/>
              <a:gd name="T38" fmla="*/ 2718 w 2722"/>
              <a:gd name="T39" fmla="*/ 2088 h 3450"/>
              <a:gd name="T40" fmla="*/ 2710 w 2722"/>
              <a:gd name="T41" fmla="*/ 2105 h 3450"/>
              <a:gd name="T42" fmla="*/ 2697 w 2722"/>
              <a:gd name="T43" fmla="*/ 2116 h 3450"/>
              <a:gd name="T44" fmla="*/ 2682 w 2722"/>
              <a:gd name="T45" fmla="*/ 2124 h 3450"/>
              <a:gd name="T46" fmla="*/ 2664 w 2722"/>
              <a:gd name="T47" fmla="*/ 2128 h 3450"/>
              <a:gd name="T48" fmla="*/ 116 w 2722"/>
              <a:gd name="T49" fmla="*/ 2128 h 3450"/>
              <a:gd name="T50" fmla="*/ 116 w 2722"/>
              <a:gd name="T51" fmla="*/ 3393 h 3450"/>
              <a:gd name="T52" fmla="*/ 113 w 2722"/>
              <a:gd name="T53" fmla="*/ 3410 h 3450"/>
              <a:gd name="T54" fmla="*/ 104 w 2722"/>
              <a:gd name="T55" fmla="*/ 3426 h 3450"/>
              <a:gd name="T56" fmla="*/ 92 w 2722"/>
              <a:gd name="T57" fmla="*/ 3439 h 3450"/>
              <a:gd name="T58" fmla="*/ 76 w 2722"/>
              <a:gd name="T59" fmla="*/ 3447 h 3450"/>
              <a:gd name="T60" fmla="*/ 58 w 2722"/>
              <a:gd name="T61" fmla="*/ 3450 h 3450"/>
              <a:gd name="T62" fmla="*/ 39 w 2722"/>
              <a:gd name="T63" fmla="*/ 3447 h 3450"/>
              <a:gd name="T64" fmla="*/ 23 w 2722"/>
              <a:gd name="T65" fmla="*/ 3439 h 3450"/>
              <a:gd name="T66" fmla="*/ 11 w 2722"/>
              <a:gd name="T67" fmla="*/ 3426 h 3450"/>
              <a:gd name="T68" fmla="*/ 3 w 2722"/>
              <a:gd name="T69" fmla="*/ 3410 h 3450"/>
              <a:gd name="T70" fmla="*/ 0 w 2722"/>
              <a:gd name="T71" fmla="*/ 3393 h 3450"/>
              <a:gd name="T72" fmla="*/ 0 w 2722"/>
              <a:gd name="T73" fmla="*/ 58 h 3450"/>
              <a:gd name="T74" fmla="*/ 3 w 2722"/>
              <a:gd name="T75" fmla="*/ 40 h 3450"/>
              <a:gd name="T76" fmla="*/ 11 w 2722"/>
              <a:gd name="T77" fmla="*/ 24 h 3450"/>
              <a:gd name="T78" fmla="*/ 23 w 2722"/>
              <a:gd name="T79" fmla="*/ 12 h 3450"/>
              <a:gd name="T80" fmla="*/ 39 w 2722"/>
              <a:gd name="T81" fmla="*/ 3 h 3450"/>
              <a:gd name="T82" fmla="*/ 58 w 2722"/>
              <a:gd name="T83" fmla="*/ 0 h 3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22" h="3450">
                <a:moveTo>
                  <a:pt x="116" y="288"/>
                </a:moveTo>
                <a:lnTo>
                  <a:pt x="116" y="2013"/>
                </a:lnTo>
                <a:lnTo>
                  <a:pt x="2606" y="2013"/>
                </a:lnTo>
                <a:lnTo>
                  <a:pt x="2606" y="288"/>
                </a:lnTo>
                <a:lnTo>
                  <a:pt x="116" y="288"/>
                </a:lnTo>
                <a:close/>
                <a:moveTo>
                  <a:pt x="58" y="0"/>
                </a:moveTo>
                <a:lnTo>
                  <a:pt x="76" y="3"/>
                </a:lnTo>
                <a:lnTo>
                  <a:pt x="92" y="12"/>
                </a:lnTo>
                <a:lnTo>
                  <a:pt x="104" y="24"/>
                </a:lnTo>
                <a:lnTo>
                  <a:pt x="113" y="40"/>
                </a:lnTo>
                <a:lnTo>
                  <a:pt x="116" y="58"/>
                </a:lnTo>
                <a:lnTo>
                  <a:pt x="116" y="173"/>
                </a:lnTo>
                <a:lnTo>
                  <a:pt x="2664" y="173"/>
                </a:lnTo>
                <a:lnTo>
                  <a:pt x="2682" y="176"/>
                </a:lnTo>
                <a:lnTo>
                  <a:pt x="2697" y="184"/>
                </a:lnTo>
                <a:lnTo>
                  <a:pt x="2710" y="196"/>
                </a:lnTo>
                <a:lnTo>
                  <a:pt x="2718" y="212"/>
                </a:lnTo>
                <a:lnTo>
                  <a:pt x="2722" y="230"/>
                </a:lnTo>
                <a:lnTo>
                  <a:pt x="2722" y="2070"/>
                </a:lnTo>
                <a:lnTo>
                  <a:pt x="2718" y="2088"/>
                </a:lnTo>
                <a:lnTo>
                  <a:pt x="2710" y="2105"/>
                </a:lnTo>
                <a:lnTo>
                  <a:pt x="2697" y="2116"/>
                </a:lnTo>
                <a:lnTo>
                  <a:pt x="2682" y="2124"/>
                </a:lnTo>
                <a:lnTo>
                  <a:pt x="2664" y="2128"/>
                </a:lnTo>
                <a:lnTo>
                  <a:pt x="116" y="2128"/>
                </a:lnTo>
                <a:lnTo>
                  <a:pt x="116" y="3393"/>
                </a:lnTo>
                <a:lnTo>
                  <a:pt x="113" y="3410"/>
                </a:lnTo>
                <a:lnTo>
                  <a:pt x="104" y="3426"/>
                </a:lnTo>
                <a:lnTo>
                  <a:pt x="92" y="3439"/>
                </a:lnTo>
                <a:lnTo>
                  <a:pt x="76" y="3447"/>
                </a:lnTo>
                <a:lnTo>
                  <a:pt x="58" y="3450"/>
                </a:lnTo>
                <a:lnTo>
                  <a:pt x="39" y="3447"/>
                </a:lnTo>
                <a:lnTo>
                  <a:pt x="23" y="3439"/>
                </a:lnTo>
                <a:lnTo>
                  <a:pt x="11" y="3426"/>
                </a:lnTo>
                <a:lnTo>
                  <a:pt x="3" y="3410"/>
                </a:lnTo>
                <a:lnTo>
                  <a:pt x="0" y="3393"/>
                </a:lnTo>
                <a:lnTo>
                  <a:pt x="0" y="58"/>
                </a:lnTo>
                <a:lnTo>
                  <a:pt x="3" y="40"/>
                </a:lnTo>
                <a:lnTo>
                  <a:pt x="11" y="24"/>
                </a:lnTo>
                <a:lnTo>
                  <a:pt x="23" y="12"/>
                </a:lnTo>
                <a:lnTo>
                  <a:pt x="39" y="3"/>
                </a:lnTo>
                <a:lnTo>
                  <a:pt x="5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21" name="Group 607"/>
          <p:cNvGrpSpPr/>
          <p:nvPr/>
        </p:nvGrpSpPr>
        <p:grpSpPr>
          <a:xfrm>
            <a:off x="11144620" y="686929"/>
            <a:ext cx="541337" cy="428625"/>
            <a:chOff x="9132888" y="5064126"/>
            <a:chExt cx="541337" cy="428625"/>
          </a:xfrm>
          <a:solidFill>
            <a:srgbClr val="000000"/>
          </a:solidFill>
        </p:grpSpPr>
        <p:sp>
          <p:nvSpPr>
            <p:cNvPr id="422" name="Freeform 525"/>
            <p:cNvSpPr>
              <a:spLocks noEditPoints="1"/>
            </p:cNvSpPr>
            <p:nvPr/>
          </p:nvSpPr>
          <p:spPr bwMode="auto">
            <a:xfrm>
              <a:off x="9132888" y="5064126"/>
              <a:ext cx="541337" cy="428625"/>
            </a:xfrm>
            <a:custGeom>
              <a:avLst/>
              <a:gdLst>
                <a:gd name="T0" fmla="*/ 117 w 3406"/>
                <a:gd name="T1" fmla="*/ 116 h 2692"/>
                <a:gd name="T2" fmla="*/ 117 w 3406"/>
                <a:gd name="T3" fmla="*/ 2574 h 2692"/>
                <a:gd name="T4" fmla="*/ 3289 w 3406"/>
                <a:gd name="T5" fmla="*/ 2574 h 2692"/>
                <a:gd name="T6" fmla="*/ 3289 w 3406"/>
                <a:gd name="T7" fmla="*/ 116 h 2692"/>
                <a:gd name="T8" fmla="*/ 117 w 3406"/>
                <a:gd name="T9" fmla="*/ 116 h 2692"/>
                <a:gd name="T10" fmla="*/ 59 w 3406"/>
                <a:gd name="T11" fmla="*/ 0 h 2692"/>
                <a:gd name="T12" fmla="*/ 3348 w 3406"/>
                <a:gd name="T13" fmla="*/ 0 h 2692"/>
                <a:gd name="T14" fmla="*/ 3366 w 3406"/>
                <a:gd name="T15" fmla="*/ 3 h 2692"/>
                <a:gd name="T16" fmla="*/ 3382 w 3406"/>
                <a:gd name="T17" fmla="*/ 11 h 2692"/>
                <a:gd name="T18" fmla="*/ 3395 w 3406"/>
                <a:gd name="T19" fmla="*/ 24 h 2692"/>
                <a:gd name="T20" fmla="*/ 3403 w 3406"/>
                <a:gd name="T21" fmla="*/ 39 h 2692"/>
                <a:gd name="T22" fmla="*/ 3406 w 3406"/>
                <a:gd name="T23" fmla="*/ 58 h 2692"/>
                <a:gd name="T24" fmla="*/ 3406 w 3406"/>
                <a:gd name="T25" fmla="*/ 2634 h 2692"/>
                <a:gd name="T26" fmla="*/ 3403 w 3406"/>
                <a:gd name="T27" fmla="*/ 2651 h 2692"/>
                <a:gd name="T28" fmla="*/ 3395 w 3406"/>
                <a:gd name="T29" fmla="*/ 2668 h 2692"/>
                <a:gd name="T30" fmla="*/ 3382 w 3406"/>
                <a:gd name="T31" fmla="*/ 2681 h 2692"/>
                <a:gd name="T32" fmla="*/ 3366 w 3406"/>
                <a:gd name="T33" fmla="*/ 2689 h 2692"/>
                <a:gd name="T34" fmla="*/ 3348 w 3406"/>
                <a:gd name="T35" fmla="*/ 2692 h 2692"/>
                <a:gd name="T36" fmla="*/ 59 w 3406"/>
                <a:gd name="T37" fmla="*/ 2692 h 2692"/>
                <a:gd name="T38" fmla="*/ 40 w 3406"/>
                <a:gd name="T39" fmla="*/ 2689 h 2692"/>
                <a:gd name="T40" fmla="*/ 24 w 3406"/>
                <a:gd name="T41" fmla="*/ 2681 h 2692"/>
                <a:gd name="T42" fmla="*/ 12 w 3406"/>
                <a:gd name="T43" fmla="*/ 2668 h 2692"/>
                <a:gd name="T44" fmla="*/ 3 w 3406"/>
                <a:gd name="T45" fmla="*/ 2651 h 2692"/>
                <a:gd name="T46" fmla="*/ 0 w 3406"/>
                <a:gd name="T47" fmla="*/ 2634 h 2692"/>
                <a:gd name="T48" fmla="*/ 0 w 3406"/>
                <a:gd name="T49" fmla="*/ 58 h 2692"/>
                <a:gd name="T50" fmla="*/ 3 w 3406"/>
                <a:gd name="T51" fmla="*/ 39 h 2692"/>
                <a:gd name="T52" fmla="*/ 12 w 3406"/>
                <a:gd name="T53" fmla="*/ 24 h 2692"/>
                <a:gd name="T54" fmla="*/ 24 w 3406"/>
                <a:gd name="T55" fmla="*/ 11 h 2692"/>
                <a:gd name="T56" fmla="*/ 40 w 3406"/>
                <a:gd name="T57" fmla="*/ 3 h 2692"/>
                <a:gd name="T58" fmla="*/ 59 w 3406"/>
                <a:gd name="T59" fmla="*/ 0 h 2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06" h="2692">
                  <a:moveTo>
                    <a:pt x="117" y="116"/>
                  </a:moveTo>
                  <a:lnTo>
                    <a:pt x="117" y="2574"/>
                  </a:lnTo>
                  <a:lnTo>
                    <a:pt x="3289" y="2574"/>
                  </a:lnTo>
                  <a:lnTo>
                    <a:pt x="3289" y="116"/>
                  </a:lnTo>
                  <a:lnTo>
                    <a:pt x="117" y="116"/>
                  </a:lnTo>
                  <a:close/>
                  <a:moveTo>
                    <a:pt x="59" y="0"/>
                  </a:moveTo>
                  <a:lnTo>
                    <a:pt x="3348" y="0"/>
                  </a:lnTo>
                  <a:lnTo>
                    <a:pt x="3366" y="3"/>
                  </a:lnTo>
                  <a:lnTo>
                    <a:pt x="3382" y="11"/>
                  </a:lnTo>
                  <a:lnTo>
                    <a:pt x="3395" y="24"/>
                  </a:lnTo>
                  <a:lnTo>
                    <a:pt x="3403" y="39"/>
                  </a:lnTo>
                  <a:lnTo>
                    <a:pt x="3406" y="58"/>
                  </a:lnTo>
                  <a:lnTo>
                    <a:pt x="3406" y="2634"/>
                  </a:lnTo>
                  <a:lnTo>
                    <a:pt x="3403" y="2651"/>
                  </a:lnTo>
                  <a:lnTo>
                    <a:pt x="3395" y="2668"/>
                  </a:lnTo>
                  <a:lnTo>
                    <a:pt x="3382" y="2681"/>
                  </a:lnTo>
                  <a:lnTo>
                    <a:pt x="3366" y="2689"/>
                  </a:lnTo>
                  <a:lnTo>
                    <a:pt x="3348" y="2692"/>
                  </a:lnTo>
                  <a:lnTo>
                    <a:pt x="59" y="2692"/>
                  </a:lnTo>
                  <a:lnTo>
                    <a:pt x="40" y="2689"/>
                  </a:lnTo>
                  <a:lnTo>
                    <a:pt x="24" y="2681"/>
                  </a:lnTo>
                  <a:lnTo>
                    <a:pt x="12" y="2668"/>
                  </a:lnTo>
                  <a:lnTo>
                    <a:pt x="3" y="2651"/>
                  </a:lnTo>
                  <a:lnTo>
                    <a:pt x="0" y="2634"/>
                  </a:lnTo>
                  <a:lnTo>
                    <a:pt x="0" y="58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526"/>
            <p:cNvSpPr>
              <a:spLocks noEditPoints="1"/>
            </p:cNvSpPr>
            <p:nvPr/>
          </p:nvSpPr>
          <p:spPr bwMode="auto">
            <a:xfrm>
              <a:off x="9229725" y="5167313"/>
              <a:ext cx="104775" cy="103188"/>
            </a:xfrm>
            <a:custGeom>
              <a:avLst/>
              <a:gdLst>
                <a:gd name="T0" fmla="*/ 292 w 653"/>
                <a:gd name="T1" fmla="*/ 119 h 652"/>
                <a:gd name="T2" fmla="*/ 231 w 653"/>
                <a:gd name="T3" fmla="*/ 140 h 652"/>
                <a:gd name="T4" fmla="*/ 178 w 653"/>
                <a:gd name="T5" fmla="*/ 178 h 652"/>
                <a:gd name="T6" fmla="*/ 141 w 653"/>
                <a:gd name="T7" fmla="*/ 230 h 652"/>
                <a:gd name="T8" fmla="*/ 120 w 653"/>
                <a:gd name="T9" fmla="*/ 291 h 652"/>
                <a:gd name="T10" fmla="*/ 120 w 653"/>
                <a:gd name="T11" fmla="*/ 359 h 652"/>
                <a:gd name="T12" fmla="*/ 141 w 653"/>
                <a:gd name="T13" fmla="*/ 422 h 652"/>
                <a:gd name="T14" fmla="*/ 178 w 653"/>
                <a:gd name="T15" fmla="*/ 473 h 652"/>
                <a:gd name="T16" fmla="*/ 231 w 653"/>
                <a:gd name="T17" fmla="*/ 511 h 652"/>
                <a:gd name="T18" fmla="*/ 292 w 653"/>
                <a:gd name="T19" fmla="*/ 531 h 652"/>
                <a:gd name="T20" fmla="*/ 360 w 653"/>
                <a:gd name="T21" fmla="*/ 531 h 652"/>
                <a:gd name="T22" fmla="*/ 423 w 653"/>
                <a:gd name="T23" fmla="*/ 511 h 652"/>
                <a:gd name="T24" fmla="*/ 474 w 653"/>
                <a:gd name="T25" fmla="*/ 473 h 652"/>
                <a:gd name="T26" fmla="*/ 513 w 653"/>
                <a:gd name="T27" fmla="*/ 422 h 652"/>
                <a:gd name="T28" fmla="*/ 534 w 653"/>
                <a:gd name="T29" fmla="*/ 359 h 652"/>
                <a:gd name="T30" fmla="*/ 534 w 653"/>
                <a:gd name="T31" fmla="*/ 291 h 652"/>
                <a:gd name="T32" fmla="*/ 513 w 653"/>
                <a:gd name="T33" fmla="*/ 230 h 652"/>
                <a:gd name="T34" fmla="*/ 474 w 653"/>
                <a:gd name="T35" fmla="*/ 178 h 652"/>
                <a:gd name="T36" fmla="*/ 423 w 653"/>
                <a:gd name="T37" fmla="*/ 139 h 652"/>
                <a:gd name="T38" fmla="*/ 360 w 653"/>
                <a:gd name="T39" fmla="*/ 119 h 652"/>
                <a:gd name="T40" fmla="*/ 327 w 653"/>
                <a:gd name="T41" fmla="*/ 0 h 652"/>
                <a:gd name="T42" fmla="*/ 414 w 653"/>
                <a:gd name="T43" fmla="*/ 11 h 652"/>
                <a:gd name="T44" fmla="*/ 492 w 653"/>
                <a:gd name="T45" fmla="*/ 44 h 652"/>
                <a:gd name="T46" fmla="*/ 558 w 653"/>
                <a:gd name="T47" fmla="*/ 95 h 652"/>
                <a:gd name="T48" fmla="*/ 609 w 653"/>
                <a:gd name="T49" fmla="*/ 161 h 652"/>
                <a:gd name="T50" fmla="*/ 642 w 653"/>
                <a:gd name="T51" fmla="*/ 239 h 652"/>
                <a:gd name="T52" fmla="*/ 653 w 653"/>
                <a:gd name="T53" fmla="*/ 326 h 652"/>
                <a:gd name="T54" fmla="*/ 642 w 653"/>
                <a:gd name="T55" fmla="*/ 412 h 652"/>
                <a:gd name="T56" fmla="*/ 609 w 653"/>
                <a:gd name="T57" fmla="*/ 489 h 652"/>
                <a:gd name="T58" fmla="*/ 558 w 653"/>
                <a:gd name="T59" fmla="*/ 556 h 652"/>
                <a:gd name="T60" fmla="*/ 492 w 653"/>
                <a:gd name="T61" fmla="*/ 607 h 652"/>
                <a:gd name="T62" fmla="*/ 414 w 653"/>
                <a:gd name="T63" fmla="*/ 639 h 652"/>
                <a:gd name="T64" fmla="*/ 327 w 653"/>
                <a:gd name="T65" fmla="*/ 652 h 652"/>
                <a:gd name="T66" fmla="*/ 240 w 653"/>
                <a:gd name="T67" fmla="*/ 639 h 652"/>
                <a:gd name="T68" fmla="*/ 162 w 653"/>
                <a:gd name="T69" fmla="*/ 607 h 652"/>
                <a:gd name="T70" fmla="*/ 96 w 653"/>
                <a:gd name="T71" fmla="*/ 556 h 652"/>
                <a:gd name="T72" fmla="*/ 45 w 653"/>
                <a:gd name="T73" fmla="*/ 489 h 652"/>
                <a:gd name="T74" fmla="*/ 11 w 653"/>
                <a:gd name="T75" fmla="*/ 412 h 652"/>
                <a:gd name="T76" fmla="*/ 0 w 653"/>
                <a:gd name="T77" fmla="*/ 326 h 652"/>
                <a:gd name="T78" fmla="*/ 11 w 653"/>
                <a:gd name="T79" fmla="*/ 239 h 652"/>
                <a:gd name="T80" fmla="*/ 45 w 653"/>
                <a:gd name="T81" fmla="*/ 161 h 652"/>
                <a:gd name="T82" fmla="*/ 96 w 653"/>
                <a:gd name="T83" fmla="*/ 95 h 652"/>
                <a:gd name="T84" fmla="*/ 162 w 653"/>
                <a:gd name="T85" fmla="*/ 44 h 652"/>
                <a:gd name="T86" fmla="*/ 240 w 653"/>
                <a:gd name="T87" fmla="*/ 11 h 652"/>
                <a:gd name="T88" fmla="*/ 327 w 653"/>
                <a:gd name="T89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53" h="652">
                  <a:moveTo>
                    <a:pt x="327" y="116"/>
                  </a:moveTo>
                  <a:lnTo>
                    <a:pt x="292" y="119"/>
                  </a:lnTo>
                  <a:lnTo>
                    <a:pt x="261" y="127"/>
                  </a:lnTo>
                  <a:lnTo>
                    <a:pt x="231" y="140"/>
                  </a:lnTo>
                  <a:lnTo>
                    <a:pt x="202" y="157"/>
                  </a:lnTo>
                  <a:lnTo>
                    <a:pt x="178" y="178"/>
                  </a:lnTo>
                  <a:lnTo>
                    <a:pt x="158" y="202"/>
                  </a:lnTo>
                  <a:lnTo>
                    <a:pt x="141" y="230"/>
                  </a:lnTo>
                  <a:lnTo>
                    <a:pt x="128" y="260"/>
                  </a:lnTo>
                  <a:lnTo>
                    <a:pt x="120" y="291"/>
                  </a:lnTo>
                  <a:lnTo>
                    <a:pt x="117" y="326"/>
                  </a:lnTo>
                  <a:lnTo>
                    <a:pt x="120" y="359"/>
                  </a:lnTo>
                  <a:lnTo>
                    <a:pt x="128" y="391"/>
                  </a:lnTo>
                  <a:lnTo>
                    <a:pt x="141" y="422"/>
                  </a:lnTo>
                  <a:lnTo>
                    <a:pt x="158" y="449"/>
                  </a:lnTo>
                  <a:lnTo>
                    <a:pt x="178" y="473"/>
                  </a:lnTo>
                  <a:lnTo>
                    <a:pt x="202" y="493"/>
                  </a:lnTo>
                  <a:lnTo>
                    <a:pt x="231" y="511"/>
                  </a:lnTo>
                  <a:lnTo>
                    <a:pt x="261" y="524"/>
                  </a:lnTo>
                  <a:lnTo>
                    <a:pt x="292" y="531"/>
                  </a:lnTo>
                  <a:lnTo>
                    <a:pt x="327" y="534"/>
                  </a:lnTo>
                  <a:lnTo>
                    <a:pt x="360" y="531"/>
                  </a:lnTo>
                  <a:lnTo>
                    <a:pt x="393" y="524"/>
                  </a:lnTo>
                  <a:lnTo>
                    <a:pt x="423" y="511"/>
                  </a:lnTo>
                  <a:lnTo>
                    <a:pt x="450" y="493"/>
                  </a:lnTo>
                  <a:lnTo>
                    <a:pt x="474" y="473"/>
                  </a:lnTo>
                  <a:lnTo>
                    <a:pt x="496" y="449"/>
                  </a:lnTo>
                  <a:lnTo>
                    <a:pt x="513" y="422"/>
                  </a:lnTo>
                  <a:lnTo>
                    <a:pt x="526" y="391"/>
                  </a:lnTo>
                  <a:lnTo>
                    <a:pt x="534" y="359"/>
                  </a:lnTo>
                  <a:lnTo>
                    <a:pt x="536" y="326"/>
                  </a:lnTo>
                  <a:lnTo>
                    <a:pt x="534" y="291"/>
                  </a:lnTo>
                  <a:lnTo>
                    <a:pt x="526" y="259"/>
                  </a:lnTo>
                  <a:lnTo>
                    <a:pt x="513" y="230"/>
                  </a:lnTo>
                  <a:lnTo>
                    <a:pt x="496" y="202"/>
                  </a:lnTo>
                  <a:lnTo>
                    <a:pt x="474" y="178"/>
                  </a:lnTo>
                  <a:lnTo>
                    <a:pt x="450" y="157"/>
                  </a:lnTo>
                  <a:lnTo>
                    <a:pt x="423" y="139"/>
                  </a:lnTo>
                  <a:lnTo>
                    <a:pt x="393" y="127"/>
                  </a:lnTo>
                  <a:lnTo>
                    <a:pt x="360" y="119"/>
                  </a:lnTo>
                  <a:lnTo>
                    <a:pt x="327" y="116"/>
                  </a:lnTo>
                  <a:close/>
                  <a:moveTo>
                    <a:pt x="327" y="0"/>
                  </a:moveTo>
                  <a:lnTo>
                    <a:pt x="371" y="3"/>
                  </a:lnTo>
                  <a:lnTo>
                    <a:pt x="414" y="11"/>
                  </a:lnTo>
                  <a:lnTo>
                    <a:pt x="453" y="26"/>
                  </a:lnTo>
                  <a:lnTo>
                    <a:pt x="492" y="44"/>
                  </a:lnTo>
                  <a:lnTo>
                    <a:pt x="527" y="67"/>
                  </a:lnTo>
                  <a:lnTo>
                    <a:pt x="558" y="95"/>
                  </a:lnTo>
                  <a:lnTo>
                    <a:pt x="585" y="127"/>
                  </a:lnTo>
                  <a:lnTo>
                    <a:pt x="609" y="161"/>
                  </a:lnTo>
                  <a:lnTo>
                    <a:pt x="628" y="199"/>
                  </a:lnTo>
                  <a:lnTo>
                    <a:pt x="642" y="239"/>
                  </a:lnTo>
                  <a:lnTo>
                    <a:pt x="651" y="281"/>
                  </a:lnTo>
                  <a:lnTo>
                    <a:pt x="653" y="326"/>
                  </a:lnTo>
                  <a:lnTo>
                    <a:pt x="651" y="369"/>
                  </a:lnTo>
                  <a:lnTo>
                    <a:pt x="642" y="412"/>
                  </a:lnTo>
                  <a:lnTo>
                    <a:pt x="628" y="452"/>
                  </a:lnTo>
                  <a:lnTo>
                    <a:pt x="609" y="489"/>
                  </a:lnTo>
                  <a:lnTo>
                    <a:pt x="585" y="525"/>
                  </a:lnTo>
                  <a:lnTo>
                    <a:pt x="558" y="556"/>
                  </a:lnTo>
                  <a:lnTo>
                    <a:pt x="527" y="583"/>
                  </a:lnTo>
                  <a:lnTo>
                    <a:pt x="492" y="607"/>
                  </a:lnTo>
                  <a:lnTo>
                    <a:pt x="453" y="626"/>
                  </a:lnTo>
                  <a:lnTo>
                    <a:pt x="414" y="639"/>
                  </a:lnTo>
                  <a:lnTo>
                    <a:pt x="371" y="649"/>
                  </a:lnTo>
                  <a:lnTo>
                    <a:pt x="327" y="652"/>
                  </a:lnTo>
                  <a:lnTo>
                    <a:pt x="282" y="649"/>
                  </a:lnTo>
                  <a:lnTo>
                    <a:pt x="240" y="639"/>
                  </a:lnTo>
                  <a:lnTo>
                    <a:pt x="199" y="626"/>
                  </a:lnTo>
                  <a:lnTo>
                    <a:pt x="162" y="607"/>
                  </a:lnTo>
                  <a:lnTo>
                    <a:pt x="127" y="583"/>
                  </a:lnTo>
                  <a:lnTo>
                    <a:pt x="96" y="556"/>
                  </a:lnTo>
                  <a:lnTo>
                    <a:pt x="68" y="525"/>
                  </a:lnTo>
                  <a:lnTo>
                    <a:pt x="45" y="489"/>
                  </a:lnTo>
                  <a:lnTo>
                    <a:pt x="25" y="452"/>
                  </a:lnTo>
                  <a:lnTo>
                    <a:pt x="11" y="412"/>
                  </a:lnTo>
                  <a:lnTo>
                    <a:pt x="3" y="369"/>
                  </a:lnTo>
                  <a:lnTo>
                    <a:pt x="0" y="326"/>
                  </a:lnTo>
                  <a:lnTo>
                    <a:pt x="3" y="281"/>
                  </a:lnTo>
                  <a:lnTo>
                    <a:pt x="11" y="239"/>
                  </a:lnTo>
                  <a:lnTo>
                    <a:pt x="25" y="199"/>
                  </a:lnTo>
                  <a:lnTo>
                    <a:pt x="45" y="161"/>
                  </a:lnTo>
                  <a:lnTo>
                    <a:pt x="68" y="127"/>
                  </a:lnTo>
                  <a:lnTo>
                    <a:pt x="96" y="95"/>
                  </a:lnTo>
                  <a:lnTo>
                    <a:pt x="127" y="67"/>
                  </a:lnTo>
                  <a:lnTo>
                    <a:pt x="162" y="44"/>
                  </a:lnTo>
                  <a:lnTo>
                    <a:pt x="199" y="26"/>
                  </a:lnTo>
                  <a:lnTo>
                    <a:pt x="240" y="11"/>
                  </a:lnTo>
                  <a:lnTo>
                    <a:pt x="282" y="3"/>
                  </a:lnTo>
                  <a:lnTo>
                    <a:pt x="3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527"/>
            <p:cNvSpPr>
              <a:spLocks/>
            </p:cNvSpPr>
            <p:nvPr/>
          </p:nvSpPr>
          <p:spPr bwMode="auto">
            <a:xfrm>
              <a:off x="9188450" y="5222876"/>
              <a:ext cx="438150" cy="214313"/>
            </a:xfrm>
            <a:custGeom>
              <a:avLst/>
              <a:gdLst>
                <a:gd name="T0" fmla="*/ 1994 w 2760"/>
                <a:gd name="T1" fmla="*/ 0 h 1346"/>
                <a:gd name="T2" fmla="*/ 2010 w 2760"/>
                <a:gd name="T3" fmla="*/ 1 h 1346"/>
                <a:gd name="T4" fmla="*/ 2024 w 2760"/>
                <a:gd name="T5" fmla="*/ 6 h 1346"/>
                <a:gd name="T6" fmla="*/ 2037 w 2760"/>
                <a:gd name="T7" fmla="*/ 15 h 1346"/>
                <a:gd name="T8" fmla="*/ 2742 w 2760"/>
                <a:gd name="T9" fmla="*/ 658 h 1346"/>
                <a:gd name="T10" fmla="*/ 2751 w 2760"/>
                <a:gd name="T11" fmla="*/ 671 h 1346"/>
                <a:gd name="T12" fmla="*/ 2757 w 2760"/>
                <a:gd name="T13" fmla="*/ 684 h 1346"/>
                <a:gd name="T14" fmla="*/ 2760 w 2760"/>
                <a:gd name="T15" fmla="*/ 700 h 1346"/>
                <a:gd name="T16" fmla="*/ 2759 w 2760"/>
                <a:gd name="T17" fmla="*/ 714 h 1346"/>
                <a:gd name="T18" fmla="*/ 2754 w 2760"/>
                <a:gd name="T19" fmla="*/ 729 h 1346"/>
                <a:gd name="T20" fmla="*/ 2745 w 2760"/>
                <a:gd name="T21" fmla="*/ 742 h 1346"/>
                <a:gd name="T22" fmla="*/ 2733 w 2760"/>
                <a:gd name="T23" fmla="*/ 752 h 1346"/>
                <a:gd name="T24" fmla="*/ 2719 w 2760"/>
                <a:gd name="T25" fmla="*/ 758 h 1346"/>
                <a:gd name="T26" fmla="*/ 2704 w 2760"/>
                <a:gd name="T27" fmla="*/ 760 h 1346"/>
                <a:gd name="T28" fmla="*/ 2689 w 2760"/>
                <a:gd name="T29" fmla="*/ 759 h 1346"/>
                <a:gd name="T30" fmla="*/ 2675 w 2760"/>
                <a:gd name="T31" fmla="*/ 754 h 1346"/>
                <a:gd name="T32" fmla="*/ 2662 w 2760"/>
                <a:gd name="T33" fmla="*/ 745 h 1346"/>
                <a:gd name="T34" fmla="*/ 2000 w 2760"/>
                <a:gd name="T35" fmla="*/ 140 h 1346"/>
                <a:gd name="T36" fmla="*/ 1462 w 2760"/>
                <a:gd name="T37" fmla="*/ 729 h 1346"/>
                <a:gd name="T38" fmla="*/ 1744 w 2760"/>
                <a:gd name="T39" fmla="*/ 1010 h 1346"/>
                <a:gd name="T40" fmla="*/ 1754 w 2760"/>
                <a:gd name="T41" fmla="*/ 1023 h 1346"/>
                <a:gd name="T42" fmla="*/ 1759 w 2760"/>
                <a:gd name="T43" fmla="*/ 1037 h 1346"/>
                <a:gd name="T44" fmla="*/ 1761 w 2760"/>
                <a:gd name="T45" fmla="*/ 1052 h 1346"/>
                <a:gd name="T46" fmla="*/ 1759 w 2760"/>
                <a:gd name="T47" fmla="*/ 1067 h 1346"/>
                <a:gd name="T48" fmla="*/ 1754 w 2760"/>
                <a:gd name="T49" fmla="*/ 1081 h 1346"/>
                <a:gd name="T50" fmla="*/ 1744 w 2760"/>
                <a:gd name="T51" fmla="*/ 1094 h 1346"/>
                <a:gd name="T52" fmla="*/ 1732 w 2760"/>
                <a:gd name="T53" fmla="*/ 1103 h 1346"/>
                <a:gd name="T54" fmla="*/ 1717 w 2760"/>
                <a:gd name="T55" fmla="*/ 1108 h 1346"/>
                <a:gd name="T56" fmla="*/ 1702 w 2760"/>
                <a:gd name="T57" fmla="*/ 1110 h 1346"/>
                <a:gd name="T58" fmla="*/ 1688 w 2760"/>
                <a:gd name="T59" fmla="*/ 1108 h 1346"/>
                <a:gd name="T60" fmla="*/ 1673 w 2760"/>
                <a:gd name="T61" fmla="*/ 1103 h 1346"/>
                <a:gd name="T62" fmla="*/ 1661 w 2760"/>
                <a:gd name="T63" fmla="*/ 1094 h 1346"/>
                <a:gd name="T64" fmla="*/ 1056 w 2760"/>
                <a:gd name="T65" fmla="*/ 490 h 1346"/>
                <a:gd name="T66" fmla="*/ 98 w 2760"/>
                <a:gd name="T67" fmla="*/ 1331 h 1346"/>
                <a:gd name="T68" fmla="*/ 86 w 2760"/>
                <a:gd name="T69" fmla="*/ 1340 h 1346"/>
                <a:gd name="T70" fmla="*/ 72 w 2760"/>
                <a:gd name="T71" fmla="*/ 1344 h 1346"/>
                <a:gd name="T72" fmla="*/ 59 w 2760"/>
                <a:gd name="T73" fmla="*/ 1346 h 1346"/>
                <a:gd name="T74" fmla="*/ 43 w 2760"/>
                <a:gd name="T75" fmla="*/ 1344 h 1346"/>
                <a:gd name="T76" fmla="*/ 28 w 2760"/>
                <a:gd name="T77" fmla="*/ 1337 h 1346"/>
                <a:gd name="T78" fmla="*/ 15 w 2760"/>
                <a:gd name="T79" fmla="*/ 1326 h 1346"/>
                <a:gd name="T80" fmla="*/ 7 w 2760"/>
                <a:gd name="T81" fmla="*/ 1313 h 1346"/>
                <a:gd name="T82" fmla="*/ 1 w 2760"/>
                <a:gd name="T83" fmla="*/ 1298 h 1346"/>
                <a:gd name="T84" fmla="*/ 0 w 2760"/>
                <a:gd name="T85" fmla="*/ 1283 h 1346"/>
                <a:gd name="T86" fmla="*/ 3 w 2760"/>
                <a:gd name="T87" fmla="*/ 1269 h 1346"/>
                <a:gd name="T88" fmla="*/ 10 w 2760"/>
                <a:gd name="T89" fmla="*/ 1255 h 1346"/>
                <a:gd name="T90" fmla="*/ 20 w 2760"/>
                <a:gd name="T91" fmla="*/ 1243 h 1346"/>
                <a:gd name="T92" fmla="*/ 1020 w 2760"/>
                <a:gd name="T93" fmla="*/ 366 h 1346"/>
                <a:gd name="T94" fmla="*/ 1034 w 2760"/>
                <a:gd name="T95" fmla="*/ 357 h 1346"/>
                <a:gd name="T96" fmla="*/ 1051 w 2760"/>
                <a:gd name="T97" fmla="*/ 352 h 1346"/>
                <a:gd name="T98" fmla="*/ 1069 w 2760"/>
                <a:gd name="T99" fmla="*/ 353 h 1346"/>
                <a:gd name="T100" fmla="*/ 1086 w 2760"/>
                <a:gd name="T101" fmla="*/ 358 h 1346"/>
                <a:gd name="T102" fmla="*/ 1100 w 2760"/>
                <a:gd name="T103" fmla="*/ 369 h 1346"/>
                <a:gd name="T104" fmla="*/ 1378 w 2760"/>
                <a:gd name="T105" fmla="*/ 647 h 1346"/>
                <a:gd name="T106" fmla="*/ 1953 w 2760"/>
                <a:gd name="T107" fmla="*/ 18 h 1346"/>
                <a:gd name="T108" fmla="*/ 1966 w 2760"/>
                <a:gd name="T109" fmla="*/ 9 h 1346"/>
                <a:gd name="T110" fmla="*/ 1979 w 2760"/>
                <a:gd name="T111" fmla="*/ 2 h 1346"/>
                <a:gd name="T112" fmla="*/ 1994 w 2760"/>
                <a:gd name="T113" fmla="*/ 0 h 1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60" h="1346">
                  <a:moveTo>
                    <a:pt x="1994" y="0"/>
                  </a:moveTo>
                  <a:lnTo>
                    <a:pt x="2010" y="1"/>
                  </a:lnTo>
                  <a:lnTo>
                    <a:pt x="2024" y="6"/>
                  </a:lnTo>
                  <a:lnTo>
                    <a:pt x="2037" y="15"/>
                  </a:lnTo>
                  <a:lnTo>
                    <a:pt x="2742" y="658"/>
                  </a:lnTo>
                  <a:lnTo>
                    <a:pt x="2751" y="671"/>
                  </a:lnTo>
                  <a:lnTo>
                    <a:pt x="2757" y="684"/>
                  </a:lnTo>
                  <a:lnTo>
                    <a:pt x="2760" y="700"/>
                  </a:lnTo>
                  <a:lnTo>
                    <a:pt x="2759" y="714"/>
                  </a:lnTo>
                  <a:lnTo>
                    <a:pt x="2754" y="729"/>
                  </a:lnTo>
                  <a:lnTo>
                    <a:pt x="2745" y="742"/>
                  </a:lnTo>
                  <a:lnTo>
                    <a:pt x="2733" y="752"/>
                  </a:lnTo>
                  <a:lnTo>
                    <a:pt x="2719" y="758"/>
                  </a:lnTo>
                  <a:lnTo>
                    <a:pt x="2704" y="760"/>
                  </a:lnTo>
                  <a:lnTo>
                    <a:pt x="2689" y="759"/>
                  </a:lnTo>
                  <a:lnTo>
                    <a:pt x="2675" y="754"/>
                  </a:lnTo>
                  <a:lnTo>
                    <a:pt x="2662" y="745"/>
                  </a:lnTo>
                  <a:lnTo>
                    <a:pt x="2000" y="140"/>
                  </a:lnTo>
                  <a:lnTo>
                    <a:pt x="1462" y="729"/>
                  </a:lnTo>
                  <a:lnTo>
                    <a:pt x="1744" y="1010"/>
                  </a:lnTo>
                  <a:lnTo>
                    <a:pt x="1754" y="1023"/>
                  </a:lnTo>
                  <a:lnTo>
                    <a:pt x="1759" y="1037"/>
                  </a:lnTo>
                  <a:lnTo>
                    <a:pt x="1761" y="1052"/>
                  </a:lnTo>
                  <a:lnTo>
                    <a:pt x="1759" y="1067"/>
                  </a:lnTo>
                  <a:lnTo>
                    <a:pt x="1754" y="1081"/>
                  </a:lnTo>
                  <a:lnTo>
                    <a:pt x="1744" y="1094"/>
                  </a:lnTo>
                  <a:lnTo>
                    <a:pt x="1732" y="1103"/>
                  </a:lnTo>
                  <a:lnTo>
                    <a:pt x="1717" y="1108"/>
                  </a:lnTo>
                  <a:lnTo>
                    <a:pt x="1702" y="1110"/>
                  </a:lnTo>
                  <a:lnTo>
                    <a:pt x="1688" y="1108"/>
                  </a:lnTo>
                  <a:lnTo>
                    <a:pt x="1673" y="1103"/>
                  </a:lnTo>
                  <a:lnTo>
                    <a:pt x="1661" y="1094"/>
                  </a:lnTo>
                  <a:lnTo>
                    <a:pt x="1056" y="490"/>
                  </a:lnTo>
                  <a:lnTo>
                    <a:pt x="98" y="1331"/>
                  </a:lnTo>
                  <a:lnTo>
                    <a:pt x="86" y="1340"/>
                  </a:lnTo>
                  <a:lnTo>
                    <a:pt x="72" y="1344"/>
                  </a:lnTo>
                  <a:lnTo>
                    <a:pt x="59" y="1346"/>
                  </a:lnTo>
                  <a:lnTo>
                    <a:pt x="43" y="1344"/>
                  </a:lnTo>
                  <a:lnTo>
                    <a:pt x="28" y="1337"/>
                  </a:lnTo>
                  <a:lnTo>
                    <a:pt x="15" y="1326"/>
                  </a:lnTo>
                  <a:lnTo>
                    <a:pt x="7" y="1313"/>
                  </a:lnTo>
                  <a:lnTo>
                    <a:pt x="1" y="1298"/>
                  </a:lnTo>
                  <a:lnTo>
                    <a:pt x="0" y="1283"/>
                  </a:lnTo>
                  <a:lnTo>
                    <a:pt x="3" y="1269"/>
                  </a:lnTo>
                  <a:lnTo>
                    <a:pt x="10" y="1255"/>
                  </a:lnTo>
                  <a:lnTo>
                    <a:pt x="20" y="1243"/>
                  </a:lnTo>
                  <a:lnTo>
                    <a:pt x="1020" y="366"/>
                  </a:lnTo>
                  <a:lnTo>
                    <a:pt x="1034" y="357"/>
                  </a:lnTo>
                  <a:lnTo>
                    <a:pt x="1051" y="352"/>
                  </a:lnTo>
                  <a:lnTo>
                    <a:pt x="1069" y="353"/>
                  </a:lnTo>
                  <a:lnTo>
                    <a:pt x="1086" y="358"/>
                  </a:lnTo>
                  <a:lnTo>
                    <a:pt x="1100" y="369"/>
                  </a:lnTo>
                  <a:lnTo>
                    <a:pt x="1378" y="647"/>
                  </a:lnTo>
                  <a:lnTo>
                    <a:pt x="1953" y="18"/>
                  </a:lnTo>
                  <a:lnTo>
                    <a:pt x="1966" y="9"/>
                  </a:lnTo>
                  <a:lnTo>
                    <a:pt x="1979" y="2"/>
                  </a:lnTo>
                  <a:lnTo>
                    <a:pt x="19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5" name="Group 713"/>
          <p:cNvGrpSpPr/>
          <p:nvPr/>
        </p:nvGrpSpPr>
        <p:grpSpPr>
          <a:xfrm>
            <a:off x="11175576" y="1401993"/>
            <a:ext cx="479425" cy="542925"/>
            <a:chOff x="9102725" y="5783263"/>
            <a:chExt cx="479425" cy="542925"/>
          </a:xfrm>
          <a:solidFill>
            <a:srgbClr val="000000"/>
          </a:solidFill>
        </p:grpSpPr>
        <p:sp>
          <p:nvSpPr>
            <p:cNvPr id="426" name="Freeform 611"/>
            <p:cNvSpPr>
              <a:spLocks/>
            </p:cNvSpPr>
            <p:nvPr/>
          </p:nvSpPr>
          <p:spPr bwMode="auto">
            <a:xfrm>
              <a:off x="9305925" y="5783263"/>
              <a:ext cx="55563" cy="92075"/>
            </a:xfrm>
            <a:custGeom>
              <a:avLst/>
              <a:gdLst>
                <a:gd name="T0" fmla="*/ 58 w 348"/>
                <a:gd name="T1" fmla="*/ 0 h 580"/>
                <a:gd name="T2" fmla="*/ 101 w 348"/>
                <a:gd name="T3" fmla="*/ 3 h 580"/>
                <a:gd name="T4" fmla="*/ 142 w 348"/>
                <a:gd name="T5" fmla="*/ 12 h 580"/>
                <a:gd name="T6" fmla="*/ 180 w 348"/>
                <a:gd name="T7" fmla="*/ 27 h 580"/>
                <a:gd name="T8" fmla="*/ 216 w 348"/>
                <a:gd name="T9" fmla="*/ 46 h 580"/>
                <a:gd name="T10" fmla="*/ 248 w 348"/>
                <a:gd name="T11" fmla="*/ 71 h 580"/>
                <a:gd name="T12" fmla="*/ 277 w 348"/>
                <a:gd name="T13" fmla="*/ 100 h 580"/>
                <a:gd name="T14" fmla="*/ 302 w 348"/>
                <a:gd name="T15" fmla="*/ 132 h 580"/>
                <a:gd name="T16" fmla="*/ 321 w 348"/>
                <a:gd name="T17" fmla="*/ 168 h 580"/>
                <a:gd name="T18" fmla="*/ 337 w 348"/>
                <a:gd name="T19" fmla="*/ 207 h 580"/>
                <a:gd name="T20" fmla="*/ 345 w 348"/>
                <a:gd name="T21" fmla="*/ 246 h 580"/>
                <a:gd name="T22" fmla="*/ 348 w 348"/>
                <a:gd name="T23" fmla="*/ 289 h 580"/>
                <a:gd name="T24" fmla="*/ 345 w 348"/>
                <a:gd name="T25" fmla="*/ 333 h 580"/>
                <a:gd name="T26" fmla="*/ 337 w 348"/>
                <a:gd name="T27" fmla="*/ 373 h 580"/>
                <a:gd name="T28" fmla="*/ 321 w 348"/>
                <a:gd name="T29" fmla="*/ 412 h 580"/>
                <a:gd name="T30" fmla="*/ 302 w 348"/>
                <a:gd name="T31" fmla="*/ 448 h 580"/>
                <a:gd name="T32" fmla="*/ 277 w 348"/>
                <a:gd name="T33" fmla="*/ 480 h 580"/>
                <a:gd name="T34" fmla="*/ 248 w 348"/>
                <a:gd name="T35" fmla="*/ 509 h 580"/>
                <a:gd name="T36" fmla="*/ 216 w 348"/>
                <a:gd name="T37" fmla="*/ 533 h 580"/>
                <a:gd name="T38" fmla="*/ 180 w 348"/>
                <a:gd name="T39" fmla="*/ 553 h 580"/>
                <a:gd name="T40" fmla="*/ 142 w 348"/>
                <a:gd name="T41" fmla="*/ 567 h 580"/>
                <a:gd name="T42" fmla="*/ 101 w 348"/>
                <a:gd name="T43" fmla="*/ 577 h 580"/>
                <a:gd name="T44" fmla="*/ 58 w 348"/>
                <a:gd name="T45" fmla="*/ 580 h 580"/>
                <a:gd name="T46" fmla="*/ 40 w 348"/>
                <a:gd name="T47" fmla="*/ 577 h 580"/>
                <a:gd name="T48" fmla="*/ 24 w 348"/>
                <a:gd name="T49" fmla="*/ 568 h 580"/>
                <a:gd name="T50" fmla="*/ 11 w 348"/>
                <a:gd name="T51" fmla="*/ 556 h 580"/>
                <a:gd name="T52" fmla="*/ 3 w 348"/>
                <a:gd name="T53" fmla="*/ 540 h 580"/>
                <a:gd name="T54" fmla="*/ 0 w 348"/>
                <a:gd name="T55" fmla="*/ 522 h 580"/>
                <a:gd name="T56" fmla="*/ 3 w 348"/>
                <a:gd name="T57" fmla="*/ 504 h 580"/>
                <a:gd name="T58" fmla="*/ 11 w 348"/>
                <a:gd name="T59" fmla="*/ 487 h 580"/>
                <a:gd name="T60" fmla="*/ 24 w 348"/>
                <a:gd name="T61" fmla="*/ 475 h 580"/>
                <a:gd name="T62" fmla="*/ 40 w 348"/>
                <a:gd name="T63" fmla="*/ 467 h 580"/>
                <a:gd name="T64" fmla="*/ 58 w 348"/>
                <a:gd name="T65" fmla="*/ 464 h 580"/>
                <a:gd name="T66" fmla="*/ 90 w 348"/>
                <a:gd name="T67" fmla="*/ 461 h 580"/>
                <a:gd name="T68" fmla="*/ 119 w 348"/>
                <a:gd name="T69" fmla="*/ 453 h 580"/>
                <a:gd name="T70" fmla="*/ 146 w 348"/>
                <a:gd name="T71" fmla="*/ 440 h 580"/>
                <a:gd name="T72" fmla="*/ 170 w 348"/>
                <a:gd name="T73" fmla="*/ 423 h 580"/>
                <a:gd name="T74" fmla="*/ 191 w 348"/>
                <a:gd name="T75" fmla="*/ 401 h 580"/>
                <a:gd name="T76" fmla="*/ 208 w 348"/>
                <a:gd name="T77" fmla="*/ 378 h 580"/>
                <a:gd name="T78" fmla="*/ 221 w 348"/>
                <a:gd name="T79" fmla="*/ 351 h 580"/>
                <a:gd name="T80" fmla="*/ 230 w 348"/>
                <a:gd name="T81" fmla="*/ 321 h 580"/>
                <a:gd name="T82" fmla="*/ 233 w 348"/>
                <a:gd name="T83" fmla="*/ 289 h 580"/>
                <a:gd name="T84" fmla="*/ 230 w 348"/>
                <a:gd name="T85" fmla="*/ 258 h 580"/>
                <a:gd name="T86" fmla="*/ 221 w 348"/>
                <a:gd name="T87" fmla="*/ 229 h 580"/>
                <a:gd name="T88" fmla="*/ 208 w 348"/>
                <a:gd name="T89" fmla="*/ 202 h 580"/>
                <a:gd name="T90" fmla="*/ 191 w 348"/>
                <a:gd name="T91" fmla="*/ 178 h 580"/>
                <a:gd name="T92" fmla="*/ 170 w 348"/>
                <a:gd name="T93" fmla="*/ 157 h 580"/>
                <a:gd name="T94" fmla="*/ 146 w 348"/>
                <a:gd name="T95" fmla="*/ 140 h 580"/>
                <a:gd name="T96" fmla="*/ 119 w 348"/>
                <a:gd name="T97" fmla="*/ 127 h 580"/>
                <a:gd name="T98" fmla="*/ 90 w 348"/>
                <a:gd name="T99" fmla="*/ 118 h 580"/>
                <a:gd name="T100" fmla="*/ 58 w 348"/>
                <a:gd name="T101" fmla="*/ 116 h 580"/>
                <a:gd name="T102" fmla="*/ 40 w 348"/>
                <a:gd name="T103" fmla="*/ 113 h 580"/>
                <a:gd name="T104" fmla="*/ 24 w 348"/>
                <a:gd name="T105" fmla="*/ 104 h 580"/>
                <a:gd name="T106" fmla="*/ 11 w 348"/>
                <a:gd name="T107" fmla="*/ 93 h 580"/>
                <a:gd name="T108" fmla="*/ 3 w 348"/>
                <a:gd name="T109" fmla="*/ 76 h 580"/>
                <a:gd name="T110" fmla="*/ 0 w 348"/>
                <a:gd name="T111" fmla="*/ 58 h 580"/>
                <a:gd name="T112" fmla="*/ 3 w 348"/>
                <a:gd name="T113" fmla="*/ 40 h 580"/>
                <a:gd name="T114" fmla="*/ 11 w 348"/>
                <a:gd name="T115" fmla="*/ 24 h 580"/>
                <a:gd name="T116" fmla="*/ 24 w 348"/>
                <a:gd name="T117" fmla="*/ 11 h 580"/>
                <a:gd name="T118" fmla="*/ 40 w 348"/>
                <a:gd name="T119" fmla="*/ 3 h 580"/>
                <a:gd name="T120" fmla="*/ 58 w 348"/>
                <a:gd name="T121" fmla="*/ 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8" h="580">
                  <a:moveTo>
                    <a:pt x="58" y="0"/>
                  </a:moveTo>
                  <a:lnTo>
                    <a:pt x="101" y="3"/>
                  </a:lnTo>
                  <a:lnTo>
                    <a:pt x="142" y="12"/>
                  </a:lnTo>
                  <a:lnTo>
                    <a:pt x="180" y="27"/>
                  </a:lnTo>
                  <a:lnTo>
                    <a:pt x="216" y="46"/>
                  </a:lnTo>
                  <a:lnTo>
                    <a:pt x="248" y="71"/>
                  </a:lnTo>
                  <a:lnTo>
                    <a:pt x="277" y="100"/>
                  </a:lnTo>
                  <a:lnTo>
                    <a:pt x="302" y="132"/>
                  </a:lnTo>
                  <a:lnTo>
                    <a:pt x="321" y="168"/>
                  </a:lnTo>
                  <a:lnTo>
                    <a:pt x="337" y="207"/>
                  </a:lnTo>
                  <a:lnTo>
                    <a:pt x="345" y="246"/>
                  </a:lnTo>
                  <a:lnTo>
                    <a:pt x="348" y="289"/>
                  </a:lnTo>
                  <a:lnTo>
                    <a:pt x="345" y="333"/>
                  </a:lnTo>
                  <a:lnTo>
                    <a:pt x="337" y="373"/>
                  </a:lnTo>
                  <a:lnTo>
                    <a:pt x="321" y="412"/>
                  </a:lnTo>
                  <a:lnTo>
                    <a:pt x="302" y="448"/>
                  </a:lnTo>
                  <a:lnTo>
                    <a:pt x="277" y="480"/>
                  </a:lnTo>
                  <a:lnTo>
                    <a:pt x="248" y="509"/>
                  </a:lnTo>
                  <a:lnTo>
                    <a:pt x="216" y="533"/>
                  </a:lnTo>
                  <a:lnTo>
                    <a:pt x="180" y="553"/>
                  </a:lnTo>
                  <a:lnTo>
                    <a:pt x="142" y="567"/>
                  </a:lnTo>
                  <a:lnTo>
                    <a:pt x="101" y="577"/>
                  </a:lnTo>
                  <a:lnTo>
                    <a:pt x="58" y="580"/>
                  </a:lnTo>
                  <a:lnTo>
                    <a:pt x="40" y="577"/>
                  </a:lnTo>
                  <a:lnTo>
                    <a:pt x="24" y="568"/>
                  </a:lnTo>
                  <a:lnTo>
                    <a:pt x="11" y="556"/>
                  </a:lnTo>
                  <a:lnTo>
                    <a:pt x="3" y="540"/>
                  </a:lnTo>
                  <a:lnTo>
                    <a:pt x="0" y="522"/>
                  </a:lnTo>
                  <a:lnTo>
                    <a:pt x="3" y="504"/>
                  </a:lnTo>
                  <a:lnTo>
                    <a:pt x="11" y="487"/>
                  </a:lnTo>
                  <a:lnTo>
                    <a:pt x="24" y="475"/>
                  </a:lnTo>
                  <a:lnTo>
                    <a:pt x="40" y="467"/>
                  </a:lnTo>
                  <a:lnTo>
                    <a:pt x="58" y="464"/>
                  </a:lnTo>
                  <a:lnTo>
                    <a:pt x="90" y="461"/>
                  </a:lnTo>
                  <a:lnTo>
                    <a:pt x="119" y="453"/>
                  </a:lnTo>
                  <a:lnTo>
                    <a:pt x="146" y="440"/>
                  </a:lnTo>
                  <a:lnTo>
                    <a:pt x="170" y="423"/>
                  </a:lnTo>
                  <a:lnTo>
                    <a:pt x="191" y="401"/>
                  </a:lnTo>
                  <a:lnTo>
                    <a:pt x="208" y="378"/>
                  </a:lnTo>
                  <a:lnTo>
                    <a:pt x="221" y="351"/>
                  </a:lnTo>
                  <a:lnTo>
                    <a:pt x="230" y="321"/>
                  </a:lnTo>
                  <a:lnTo>
                    <a:pt x="233" y="289"/>
                  </a:lnTo>
                  <a:lnTo>
                    <a:pt x="230" y="258"/>
                  </a:lnTo>
                  <a:lnTo>
                    <a:pt x="221" y="229"/>
                  </a:lnTo>
                  <a:lnTo>
                    <a:pt x="208" y="202"/>
                  </a:lnTo>
                  <a:lnTo>
                    <a:pt x="191" y="178"/>
                  </a:lnTo>
                  <a:lnTo>
                    <a:pt x="170" y="157"/>
                  </a:lnTo>
                  <a:lnTo>
                    <a:pt x="146" y="140"/>
                  </a:lnTo>
                  <a:lnTo>
                    <a:pt x="119" y="127"/>
                  </a:lnTo>
                  <a:lnTo>
                    <a:pt x="90" y="118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612"/>
            <p:cNvSpPr>
              <a:spLocks/>
            </p:cNvSpPr>
            <p:nvPr/>
          </p:nvSpPr>
          <p:spPr bwMode="auto">
            <a:xfrm>
              <a:off x="9361488" y="5783263"/>
              <a:ext cx="53975" cy="92075"/>
            </a:xfrm>
            <a:custGeom>
              <a:avLst/>
              <a:gdLst>
                <a:gd name="T0" fmla="*/ 59 w 349"/>
                <a:gd name="T1" fmla="*/ 0 h 580"/>
                <a:gd name="T2" fmla="*/ 102 w 349"/>
                <a:gd name="T3" fmla="*/ 3 h 580"/>
                <a:gd name="T4" fmla="*/ 143 w 349"/>
                <a:gd name="T5" fmla="*/ 12 h 580"/>
                <a:gd name="T6" fmla="*/ 182 w 349"/>
                <a:gd name="T7" fmla="*/ 27 h 580"/>
                <a:gd name="T8" fmla="*/ 217 w 349"/>
                <a:gd name="T9" fmla="*/ 46 h 580"/>
                <a:gd name="T10" fmla="*/ 250 w 349"/>
                <a:gd name="T11" fmla="*/ 71 h 580"/>
                <a:gd name="T12" fmla="*/ 278 w 349"/>
                <a:gd name="T13" fmla="*/ 100 h 580"/>
                <a:gd name="T14" fmla="*/ 302 w 349"/>
                <a:gd name="T15" fmla="*/ 132 h 580"/>
                <a:gd name="T16" fmla="*/ 322 w 349"/>
                <a:gd name="T17" fmla="*/ 168 h 580"/>
                <a:gd name="T18" fmla="*/ 337 w 349"/>
                <a:gd name="T19" fmla="*/ 207 h 580"/>
                <a:gd name="T20" fmla="*/ 347 w 349"/>
                <a:gd name="T21" fmla="*/ 246 h 580"/>
                <a:gd name="T22" fmla="*/ 349 w 349"/>
                <a:gd name="T23" fmla="*/ 289 h 580"/>
                <a:gd name="T24" fmla="*/ 347 w 349"/>
                <a:gd name="T25" fmla="*/ 333 h 580"/>
                <a:gd name="T26" fmla="*/ 337 w 349"/>
                <a:gd name="T27" fmla="*/ 373 h 580"/>
                <a:gd name="T28" fmla="*/ 322 w 349"/>
                <a:gd name="T29" fmla="*/ 412 h 580"/>
                <a:gd name="T30" fmla="*/ 302 w 349"/>
                <a:gd name="T31" fmla="*/ 448 h 580"/>
                <a:gd name="T32" fmla="*/ 278 w 349"/>
                <a:gd name="T33" fmla="*/ 480 h 580"/>
                <a:gd name="T34" fmla="*/ 250 w 349"/>
                <a:gd name="T35" fmla="*/ 509 h 580"/>
                <a:gd name="T36" fmla="*/ 217 w 349"/>
                <a:gd name="T37" fmla="*/ 533 h 580"/>
                <a:gd name="T38" fmla="*/ 182 w 349"/>
                <a:gd name="T39" fmla="*/ 553 h 580"/>
                <a:gd name="T40" fmla="*/ 143 w 349"/>
                <a:gd name="T41" fmla="*/ 567 h 580"/>
                <a:gd name="T42" fmla="*/ 102 w 349"/>
                <a:gd name="T43" fmla="*/ 577 h 580"/>
                <a:gd name="T44" fmla="*/ 59 w 349"/>
                <a:gd name="T45" fmla="*/ 580 h 580"/>
                <a:gd name="T46" fmla="*/ 40 w 349"/>
                <a:gd name="T47" fmla="*/ 577 h 580"/>
                <a:gd name="T48" fmla="*/ 24 w 349"/>
                <a:gd name="T49" fmla="*/ 568 h 580"/>
                <a:gd name="T50" fmla="*/ 12 w 349"/>
                <a:gd name="T51" fmla="*/ 556 h 580"/>
                <a:gd name="T52" fmla="*/ 4 w 349"/>
                <a:gd name="T53" fmla="*/ 540 h 580"/>
                <a:gd name="T54" fmla="*/ 0 w 349"/>
                <a:gd name="T55" fmla="*/ 522 h 580"/>
                <a:gd name="T56" fmla="*/ 4 w 349"/>
                <a:gd name="T57" fmla="*/ 504 h 580"/>
                <a:gd name="T58" fmla="*/ 12 w 349"/>
                <a:gd name="T59" fmla="*/ 487 h 580"/>
                <a:gd name="T60" fmla="*/ 24 w 349"/>
                <a:gd name="T61" fmla="*/ 475 h 580"/>
                <a:gd name="T62" fmla="*/ 40 w 349"/>
                <a:gd name="T63" fmla="*/ 467 h 580"/>
                <a:gd name="T64" fmla="*/ 59 w 349"/>
                <a:gd name="T65" fmla="*/ 464 h 580"/>
                <a:gd name="T66" fmla="*/ 90 w 349"/>
                <a:gd name="T67" fmla="*/ 461 h 580"/>
                <a:gd name="T68" fmla="*/ 119 w 349"/>
                <a:gd name="T69" fmla="*/ 453 h 580"/>
                <a:gd name="T70" fmla="*/ 147 w 349"/>
                <a:gd name="T71" fmla="*/ 440 h 580"/>
                <a:gd name="T72" fmla="*/ 171 w 349"/>
                <a:gd name="T73" fmla="*/ 423 h 580"/>
                <a:gd name="T74" fmla="*/ 192 w 349"/>
                <a:gd name="T75" fmla="*/ 401 h 580"/>
                <a:gd name="T76" fmla="*/ 210 w 349"/>
                <a:gd name="T77" fmla="*/ 378 h 580"/>
                <a:gd name="T78" fmla="*/ 223 w 349"/>
                <a:gd name="T79" fmla="*/ 351 h 580"/>
                <a:gd name="T80" fmla="*/ 230 w 349"/>
                <a:gd name="T81" fmla="*/ 321 h 580"/>
                <a:gd name="T82" fmla="*/ 233 w 349"/>
                <a:gd name="T83" fmla="*/ 289 h 580"/>
                <a:gd name="T84" fmla="*/ 230 w 349"/>
                <a:gd name="T85" fmla="*/ 258 h 580"/>
                <a:gd name="T86" fmla="*/ 223 w 349"/>
                <a:gd name="T87" fmla="*/ 229 h 580"/>
                <a:gd name="T88" fmla="*/ 210 w 349"/>
                <a:gd name="T89" fmla="*/ 202 h 580"/>
                <a:gd name="T90" fmla="*/ 192 w 349"/>
                <a:gd name="T91" fmla="*/ 178 h 580"/>
                <a:gd name="T92" fmla="*/ 171 w 349"/>
                <a:gd name="T93" fmla="*/ 157 h 580"/>
                <a:gd name="T94" fmla="*/ 147 w 349"/>
                <a:gd name="T95" fmla="*/ 140 h 580"/>
                <a:gd name="T96" fmla="*/ 119 w 349"/>
                <a:gd name="T97" fmla="*/ 127 h 580"/>
                <a:gd name="T98" fmla="*/ 90 w 349"/>
                <a:gd name="T99" fmla="*/ 118 h 580"/>
                <a:gd name="T100" fmla="*/ 59 w 349"/>
                <a:gd name="T101" fmla="*/ 116 h 580"/>
                <a:gd name="T102" fmla="*/ 40 w 349"/>
                <a:gd name="T103" fmla="*/ 113 h 580"/>
                <a:gd name="T104" fmla="*/ 24 w 349"/>
                <a:gd name="T105" fmla="*/ 104 h 580"/>
                <a:gd name="T106" fmla="*/ 12 w 349"/>
                <a:gd name="T107" fmla="*/ 93 h 580"/>
                <a:gd name="T108" fmla="*/ 4 w 349"/>
                <a:gd name="T109" fmla="*/ 76 h 580"/>
                <a:gd name="T110" fmla="*/ 0 w 349"/>
                <a:gd name="T111" fmla="*/ 58 h 580"/>
                <a:gd name="T112" fmla="*/ 4 w 349"/>
                <a:gd name="T113" fmla="*/ 40 h 580"/>
                <a:gd name="T114" fmla="*/ 12 w 349"/>
                <a:gd name="T115" fmla="*/ 24 h 580"/>
                <a:gd name="T116" fmla="*/ 24 w 349"/>
                <a:gd name="T117" fmla="*/ 11 h 580"/>
                <a:gd name="T118" fmla="*/ 40 w 349"/>
                <a:gd name="T119" fmla="*/ 3 h 580"/>
                <a:gd name="T120" fmla="*/ 59 w 349"/>
                <a:gd name="T121" fmla="*/ 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9" h="580">
                  <a:moveTo>
                    <a:pt x="59" y="0"/>
                  </a:moveTo>
                  <a:lnTo>
                    <a:pt x="102" y="3"/>
                  </a:lnTo>
                  <a:lnTo>
                    <a:pt x="143" y="12"/>
                  </a:lnTo>
                  <a:lnTo>
                    <a:pt x="182" y="27"/>
                  </a:lnTo>
                  <a:lnTo>
                    <a:pt x="217" y="46"/>
                  </a:lnTo>
                  <a:lnTo>
                    <a:pt x="250" y="71"/>
                  </a:lnTo>
                  <a:lnTo>
                    <a:pt x="278" y="100"/>
                  </a:lnTo>
                  <a:lnTo>
                    <a:pt x="302" y="132"/>
                  </a:lnTo>
                  <a:lnTo>
                    <a:pt x="322" y="168"/>
                  </a:lnTo>
                  <a:lnTo>
                    <a:pt x="337" y="207"/>
                  </a:lnTo>
                  <a:lnTo>
                    <a:pt x="347" y="246"/>
                  </a:lnTo>
                  <a:lnTo>
                    <a:pt x="349" y="289"/>
                  </a:lnTo>
                  <a:lnTo>
                    <a:pt x="347" y="333"/>
                  </a:lnTo>
                  <a:lnTo>
                    <a:pt x="337" y="373"/>
                  </a:lnTo>
                  <a:lnTo>
                    <a:pt x="322" y="412"/>
                  </a:lnTo>
                  <a:lnTo>
                    <a:pt x="302" y="448"/>
                  </a:lnTo>
                  <a:lnTo>
                    <a:pt x="278" y="480"/>
                  </a:lnTo>
                  <a:lnTo>
                    <a:pt x="250" y="509"/>
                  </a:lnTo>
                  <a:lnTo>
                    <a:pt x="217" y="533"/>
                  </a:lnTo>
                  <a:lnTo>
                    <a:pt x="182" y="553"/>
                  </a:lnTo>
                  <a:lnTo>
                    <a:pt x="143" y="567"/>
                  </a:lnTo>
                  <a:lnTo>
                    <a:pt x="102" y="577"/>
                  </a:lnTo>
                  <a:lnTo>
                    <a:pt x="59" y="580"/>
                  </a:lnTo>
                  <a:lnTo>
                    <a:pt x="40" y="577"/>
                  </a:lnTo>
                  <a:lnTo>
                    <a:pt x="24" y="568"/>
                  </a:lnTo>
                  <a:lnTo>
                    <a:pt x="12" y="556"/>
                  </a:lnTo>
                  <a:lnTo>
                    <a:pt x="4" y="540"/>
                  </a:lnTo>
                  <a:lnTo>
                    <a:pt x="0" y="522"/>
                  </a:lnTo>
                  <a:lnTo>
                    <a:pt x="4" y="504"/>
                  </a:lnTo>
                  <a:lnTo>
                    <a:pt x="12" y="487"/>
                  </a:lnTo>
                  <a:lnTo>
                    <a:pt x="24" y="475"/>
                  </a:lnTo>
                  <a:lnTo>
                    <a:pt x="40" y="467"/>
                  </a:lnTo>
                  <a:lnTo>
                    <a:pt x="59" y="464"/>
                  </a:lnTo>
                  <a:lnTo>
                    <a:pt x="90" y="461"/>
                  </a:lnTo>
                  <a:lnTo>
                    <a:pt x="119" y="453"/>
                  </a:lnTo>
                  <a:lnTo>
                    <a:pt x="147" y="440"/>
                  </a:lnTo>
                  <a:lnTo>
                    <a:pt x="171" y="423"/>
                  </a:lnTo>
                  <a:lnTo>
                    <a:pt x="192" y="401"/>
                  </a:lnTo>
                  <a:lnTo>
                    <a:pt x="210" y="378"/>
                  </a:lnTo>
                  <a:lnTo>
                    <a:pt x="223" y="351"/>
                  </a:lnTo>
                  <a:lnTo>
                    <a:pt x="230" y="321"/>
                  </a:lnTo>
                  <a:lnTo>
                    <a:pt x="233" y="289"/>
                  </a:lnTo>
                  <a:lnTo>
                    <a:pt x="230" y="258"/>
                  </a:lnTo>
                  <a:lnTo>
                    <a:pt x="223" y="229"/>
                  </a:lnTo>
                  <a:lnTo>
                    <a:pt x="210" y="202"/>
                  </a:lnTo>
                  <a:lnTo>
                    <a:pt x="192" y="178"/>
                  </a:lnTo>
                  <a:lnTo>
                    <a:pt x="171" y="157"/>
                  </a:lnTo>
                  <a:lnTo>
                    <a:pt x="147" y="140"/>
                  </a:lnTo>
                  <a:lnTo>
                    <a:pt x="119" y="127"/>
                  </a:lnTo>
                  <a:lnTo>
                    <a:pt x="90" y="118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4"/>
                  </a:lnTo>
                  <a:lnTo>
                    <a:pt x="12" y="93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613"/>
            <p:cNvSpPr>
              <a:spLocks noEditPoints="1"/>
            </p:cNvSpPr>
            <p:nvPr/>
          </p:nvSpPr>
          <p:spPr bwMode="auto">
            <a:xfrm>
              <a:off x="9102725" y="5783263"/>
              <a:ext cx="479425" cy="542925"/>
            </a:xfrm>
            <a:custGeom>
              <a:avLst/>
              <a:gdLst>
                <a:gd name="T0" fmla="*/ 2905 w 3021"/>
                <a:gd name="T1" fmla="*/ 2806 h 3420"/>
                <a:gd name="T2" fmla="*/ 2324 w 3021"/>
                <a:gd name="T3" fmla="*/ 2724 h 3420"/>
                <a:gd name="T4" fmla="*/ 1110 w 3021"/>
                <a:gd name="T5" fmla="*/ 27 h 3420"/>
                <a:gd name="T6" fmla="*/ 1232 w 3021"/>
                <a:gd name="T7" fmla="*/ 132 h 3420"/>
                <a:gd name="T8" fmla="*/ 1278 w 3021"/>
                <a:gd name="T9" fmla="*/ 289 h 3420"/>
                <a:gd name="T10" fmla="*/ 1232 w 3021"/>
                <a:gd name="T11" fmla="*/ 448 h 3420"/>
                <a:gd name="T12" fmla="*/ 1110 w 3021"/>
                <a:gd name="T13" fmla="*/ 553 h 3420"/>
                <a:gd name="T14" fmla="*/ 970 w 3021"/>
                <a:gd name="T15" fmla="*/ 577 h 3420"/>
                <a:gd name="T16" fmla="*/ 930 w 3021"/>
                <a:gd name="T17" fmla="*/ 522 h 3420"/>
                <a:gd name="T18" fmla="*/ 970 w 3021"/>
                <a:gd name="T19" fmla="*/ 467 h 3420"/>
                <a:gd name="T20" fmla="*/ 1075 w 3021"/>
                <a:gd name="T21" fmla="*/ 440 h 3420"/>
                <a:gd name="T22" fmla="*/ 1151 w 3021"/>
                <a:gd name="T23" fmla="*/ 351 h 3420"/>
                <a:gd name="T24" fmla="*/ 1151 w 3021"/>
                <a:gd name="T25" fmla="*/ 229 h 3420"/>
                <a:gd name="T26" fmla="*/ 1075 w 3021"/>
                <a:gd name="T27" fmla="*/ 140 h 3420"/>
                <a:gd name="T28" fmla="*/ 956 w 3021"/>
                <a:gd name="T29" fmla="*/ 118 h 3420"/>
                <a:gd name="T30" fmla="*/ 854 w 3021"/>
                <a:gd name="T31" fmla="*/ 180 h 3420"/>
                <a:gd name="T32" fmla="*/ 948 w 3021"/>
                <a:gd name="T33" fmla="*/ 235 h 3420"/>
                <a:gd name="T34" fmla="*/ 988 w 3021"/>
                <a:gd name="T35" fmla="*/ 289 h 3420"/>
                <a:gd name="T36" fmla="*/ 948 w 3021"/>
                <a:gd name="T37" fmla="*/ 344 h 3420"/>
                <a:gd name="T38" fmla="*/ 174 w 3021"/>
                <a:gd name="T39" fmla="*/ 927 h 3420"/>
                <a:gd name="T40" fmla="*/ 229 w 3021"/>
                <a:gd name="T41" fmla="*/ 967 h 3420"/>
                <a:gd name="T42" fmla="*/ 208 w 3021"/>
                <a:gd name="T43" fmla="*/ 1032 h 3420"/>
                <a:gd name="T44" fmla="*/ 116 w 3021"/>
                <a:gd name="T45" fmla="*/ 1507 h 3420"/>
                <a:gd name="T46" fmla="*/ 221 w 3021"/>
                <a:gd name="T47" fmla="*/ 1531 h 3420"/>
                <a:gd name="T48" fmla="*/ 221 w 3021"/>
                <a:gd name="T49" fmla="*/ 1599 h 3420"/>
                <a:gd name="T50" fmla="*/ 116 w 3021"/>
                <a:gd name="T51" fmla="*/ 1622 h 3420"/>
                <a:gd name="T52" fmla="*/ 208 w 3021"/>
                <a:gd name="T53" fmla="*/ 2098 h 3420"/>
                <a:gd name="T54" fmla="*/ 229 w 3021"/>
                <a:gd name="T55" fmla="*/ 2162 h 3420"/>
                <a:gd name="T56" fmla="*/ 174 w 3021"/>
                <a:gd name="T57" fmla="*/ 2202 h 3420"/>
                <a:gd name="T58" fmla="*/ 192 w 3021"/>
                <a:gd name="T59" fmla="*/ 2669 h 3420"/>
                <a:gd name="T60" fmla="*/ 232 w 3021"/>
                <a:gd name="T61" fmla="*/ 2724 h 3420"/>
                <a:gd name="T62" fmla="*/ 192 w 3021"/>
                <a:gd name="T63" fmla="*/ 2779 h 3420"/>
                <a:gd name="T64" fmla="*/ 2208 w 3021"/>
                <a:gd name="T65" fmla="*/ 3304 h 3420"/>
                <a:gd name="T66" fmla="*/ 2847 w 3021"/>
                <a:gd name="T67" fmla="*/ 2202 h 3420"/>
                <a:gd name="T68" fmla="*/ 2791 w 3021"/>
                <a:gd name="T69" fmla="*/ 2162 h 3420"/>
                <a:gd name="T70" fmla="*/ 2813 w 3021"/>
                <a:gd name="T71" fmla="*/ 2098 h 3420"/>
                <a:gd name="T72" fmla="*/ 2905 w 3021"/>
                <a:gd name="T73" fmla="*/ 1622 h 3420"/>
                <a:gd name="T74" fmla="*/ 2800 w 3021"/>
                <a:gd name="T75" fmla="*/ 1599 h 3420"/>
                <a:gd name="T76" fmla="*/ 2800 w 3021"/>
                <a:gd name="T77" fmla="*/ 1531 h 3420"/>
                <a:gd name="T78" fmla="*/ 2905 w 3021"/>
                <a:gd name="T79" fmla="*/ 1507 h 3420"/>
                <a:gd name="T80" fmla="*/ 2813 w 3021"/>
                <a:gd name="T81" fmla="*/ 1032 h 3420"/>
                <a:gd name="T82" fmla="*/ 2791 w 3021"/>
                <a:gd name="T83" fmla="*/ 967 h 3420"/>
                <a:gd name="T84" fmla="*/ 2847 w 3021"/>
                <a:gd name="T85" fmla="*/ 927 h 3420"/>
                <a:gd name="T86" fmla="*/ 2307 w 3021"/>
                <a:gd name="T87" fmla="*/ 386 h 3420"/>
                <a:gd name="T88" fmla="*/ 2218 w 3021"/>
                <a:gd name="T89" fmla="*/ 513 h 3420"/>
                <a:gd name="T90" fmla="*/ 2075 w 3021"/>
                <a:gd name="T91" fmla="*/ 577 h 3420"/>
                <a:gd name="T92" fmla="*/ 1987 w 3021"/>
                <a:gd name="T93" fmla="*/ 556 h 3420"/>
                <a:gd name="T94" fmla="*/ 1987 w 3021"/>
                <a:gd name="T95" fmla="*/ 487 h 3420"/>
                <a:gd name="T96" fmla="*/ 2064 w 3021"/>
                <a:gd name="T97" fmla="*/ 461 h 3420"/>
                <a:gd name="T98" fmla="*/ 2167 w 3021"/>
                <a:gd name="T99" fmla="*/ 401 h 3420"/>
                <a:gd name="T100" fmla="*/ 2208 w 3021"/>
                <a:gd name="T101" fmla="*/ 289 h 3420"/>
                <a:gd name="T102" fmla="*/ 2167 w 3021"/>
                <a:gd name="T103" fmla="*/ 178 h 3420"/>
                <a:gd name="T104" fmla="*/ 2064 w 3021"/>
                <a:gd name="T105" fmla="*/ 118 h 3420"/>
                <a:gd name="T106" fmla="*/ 1987 w 3021"/>
                <a:gd name="T107" fmla="*/ 93 h 3420"/>
                <a:gd name="T108" fmla="*/ 1987 w 3021"/>
                <a:gd name="T109" fmla="*/ 24 h 3420"/>
                <a:gd name="T110" fmla="*/ 2075 w 3021"/>
                <a:gd name="T111" fmla="*/ 3 h 3420"/>
                <a:gd name="T112" fmla="*/ 2218 w 3021"/>
                <a:gd name="T113" fmla="*/ 67 h 3420"/>
                <a:gd name="T114" fmla="*/ 2307 w 3021"/>
                <a:gd name="T115" fmla="*/ 193 h 3420"/>
                <a:gd name="T116" fmla="*/ 0 w 3021"/>
                <a:gd name="T117" fmla="*/ 3420 h 3420"/>
                <a:gd name="T118" fmla="*/ 729 w 3021"/>
                <a:gd name="T119" fmla="*/ 157 h 3420"/>
                <a:gd name="T120" fmla="*/ 835 w 3021"/>
                <a:gd name="T121" fmla="*/ 43 h 3420"/>
                <a:gd name="T122" fmla="*/ 988 w 3021"/>
                <a:gd name="T123" fmla="*/ 0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21" h="3420">
                  <a:moveTo>
                    <a:pt x="2905" y="2806"/>
                  </a:moveTo>
                  <a:lnTo>
                    <a:pt x="2406" y="3304"/>
                  </a:lnTo>
                  <a:lnTo>
                    <a:pt x="2905" y="3304"/>
                  </a:lnTo>
                  <a:lnTo>
                    <a:pt x="2905" y="2806"/>
                  </a:lnTo>
                  <a:close/>
                  <a:moveTo>
                    <a:pt x="2324" y="2724"/>
                  </a:moveTo>
                  <a:lnTo>
                    <a:pt x="2324" y="3222"/>
                  </a:lnTo>
                  <a:lnTo>
                    <a:pt x="2822" y="2724"/>
                  </a:lnTo>
                  <a:lnTo>
                    <a:pt x="2324" y="2724"/>
                  </a:lnTo>
                  <a:close/>
                  <a:moveTo>
                    <a:pt x="988" y="0"/>
                  </a:moveTo>
                  <a:lnTo>
                    <a:pt x="1030" y="3"/>
                  </a:lnTo>
                  <a:lnTo>
                    <a:pt x="1071" y="12"/>
                  </a:lnTo>
                  <a:lnTo>
                    <a:pt x="1110" y="27"/>
                  </a:lnTo>
                  <a:lnTo>
                    <a:pt x="1145" y="46"/>
                  </a:lnTo>
                  <a:lnTo>
                    <a:pt x="1178" y="71"/>
                  </a:lnTo>
                  <a:lnTo>
                    <a:pt x="1207" y="100"/>
                  </a:lnTo>
                  <a:lnTo>
                    <a:pt x="1232" y="132"/>
                  </a:lnTo>
                  <a:lnTo>
                    <a:pt x="1251" y="168"/>
                  </a:lnTo>
                  <a:lnTo>
                    <a:pt x="1266" y="207"/>
                  </a:lnTo>
                  <a:lnTo>
                    <a:pt x="1275" y="246"/>
                  </a:lnTo>
                  <a:lnTo>
                    <a:pt x="1278" y="289"/>
                  </a:lnTo>
                  <a:lnTo>
                    <a:pt x="1275" y="333"/>
                  </a:lnTo>
                  <a:lnTo>
                    <a:pt x="1266" y="373"/>
                  </a:lnTo>
                  <a:lnTo>
                    <a:pt x="1251" y="412"/>
                  </a:lnTo>
                  <a:lnTo>
                    <a:pt x="1232" y="448"/>
                  </a:lnTo>
                  <a:lnTo>
                    <a:pt x="1207" y="480"/>
                  </a:lnTo>
                  <a:lnTo>
                    <a:pt x="1178" y="509"/>
                  </a:lnTo>
                  <a:lnTo>
                    <a:pt x="1145" y="533"/>
                  </a:lnTo>
                  <a:lnTo>
                    <a:pt x="1110" y="553"/>
                  </a:lnTo>
                  <a:lnTo>
                    <a:pt x="1071" y="567"/>
                  </a:lnTo>
                  <a:lnTo>
                    <a:pt x="1030" y="577"/>
                  </a:lnTo>
                  <a:lnTo>
                    <a:pt x="988" y="580"/>
                  </a:lnTo>
                  <a:lnTo>
                    <a:pt x="970" y="577"/>
                  </a:lnTo>
                  <a:lnTo>
                    <a:pt x="953" y="568"/>
                  </a:lnTo>
                  <a:lnTo>
                    <a:pt x="940" y="556"/>
                  </a:lnTo>
                  <a:lnTo>
                    <a:pt x="933" y="540"/>
                  </a:lnTo>
                  <a:lnTo>
                    <a:pt x="930" y="522"/>
                  </a:lnTo>
                  <a:lnTo>
                    <a:pt x="933" y="504"/>
                  </a:lnTo>
                  <a:lnTo>
                    <a:pt x="940" y="487"/>
                  </a:lnTo>
                  <a:lnTo>
                    <a:pt x="953" y="475"/>
                  </a:lnTo>
                  <a:lnTo>
                    <a:pt x="970" y="467"/>
                  </a:lnTo>
                  <a:lnTo>
                    <a:pt x="988" y="464"/>
                  </a:lnTo>
                  <a:lnTo>
                    <a:pt x="1019" y="461"/>
                  </a:lnTo>
                  <a:lnTo>
                    <a:pt x="1048" y="453"/>
                  </a:lnTo>
                  <a:lnTo>
                    <a:pt x="1075" y="440"/>
                  </a:lnTo>
                  <a:lnTo>
                    <a:pt x="1100" y="423"/>
                  </a:lnTo>
                  <a:lnTo>
                    <a:pt x="1121" y="401"/>
                  </a:lnTo>
                  <a:lnTo>
                    <a:pt x="1138" y="378"/>
                  </a:lnTo>
                  <a:lnTo>
                    <a:pt x="1151" y="351"/>
                  </a:lnTo>
                  <a:lnTo>
                    <a:pt x="1159" y="321"/>
                  </a:lnTo>
                  <a:lnTo>
                    <a:pt x="1162" y="289"/>
                  </a:lnTo>
                  <a:lnTo>
                    <a:pt x="1159" y="258"/>
                  </a:lnTo>
                  <a:lnTo>
                    <a:pt x="1151" y="229"/>
                  </a:lnTo>
                  <a:lnTo>
                    <a:pt x="1138" y="202"/>
                  </a:lnTo>
                  <a:lnTo>
                    <a:pt x="1121" y="178"/>
                  </a:lnTo>
                  <a:lnTo>
                    <a:pt x="1100" y="157"/>
                  </a:lnTo>
                  <a:lnTo>
                    <a:pt x="1075" y="140"/>
                  </a:lnTo>
                  <a:lnTo>
                    <a:pt x="1048" y="127"/>
                  </a:lnTo>
                  <a:lnTo>
                    <a:pt x="1019" y="118"/>
                  </a:lnTo>
                  <a:lnTo>
                    <a:pt x="988" y="116"/>
                  </a:lnTo>
                  <a:lnTo>
                    <a:pt x="956" y="118"/>
                  </a:lnTo>
                  <a:lnTo>
                    <a:pt x="926" y="127"/>
                  </a:lnTo>
                  <a:lnTo>
                    <a:pt x="899" y="140"/>
                  </a:lnTo>
                  <a:lnTo>
                    <a:pt x="875" y="158"/>
                  </a:lnTo>
                  <a:lnTo>
                    <a:pt x="854" y="180"/>
                  </a:lnTo>
                  <a:lnTo>
                    <a:pt x="837" y="204"/>
                  </a:lnTo>
                  <a:lnTo>
                    <a:pt x="824" y="231"/>
                  </a:lnTo>
                  <a:lnTo>
                    <a:pt x="930" y="231"/>
                  </a:lnTo>
                  <a:lnTo>
                    <a:pt x="948" y="235"/>
                  </a:lnTo>
                  <a:lnTo>
                    <a:pt x="964" y="243"/>
                  </a:lnTo>
                  <a:lnTo>
                    <a:pt x="976" y="255"/>
                  </a:lnTo>
                  <a:lnTo>
                    <a:pt x="985" y="271"/>
                  </a:lnTo>
                  <a:lnTo>
                    <a:pt x="988" y="289"/>
                  </a:lnTo>
                  <a:lnTo>
                    <a:pt x="985" y="308"/>
                  </a:lnTo>
                  <a:lnTo>
                    <a:pt x="976" y="324"/>
                  </a:lnTo>
                  <a:lnTo>
                    <a:pt x="964" y="337"/>
                  </a:lnTo>
                  <a:lnTo>
                    <a:pt x="948" y="344"/>
                  </a:lnTo>
                  <a:lnTo>
                    <a:pt x="930" y="348"/>
                  </a:lnTo>
                  <a:lnTo>
                    <a:pt x="116" y="348"/>
                  </a:lnTo>
                  <a:lnTo>
                    <a:pt x="116" y="927"/>
                  </a:lnTo>
                  <a:lnTo>
                    <a:pt x="174" y="927"/>
                  </a:lnTo>
                  <a:lnTo>
                    <a:pt x="192" y="931"/>
                  </a:lnTo>
                  <a:lnTo>
                    <a:pt x="208" y="938"/>
                  </a:lnTo>
                  <a:lnTo>
                    <a:pt x="221" y="951"/>
                  </a:lnTo>
                  <a:lnTo>
                    <a:pt x="229" y="967"/>
                  </a:lnTo>
                  <a:lnTo>
                    <a:pt x="232" y="985"/>
                  </a:lnTo>
                  <a:lnTo>
                    <a:pt x="229" y="1004"/>
                  </a:lnTo>
                  <a:lnTo>
                    <a:pt x="221" y="1020"/>
                  </a:lnTo>
                  <a:lnTo>
                    <a:pt x="208" y="1032"/>
                  </a:lnTo>
                  <a:lnTo>
                    <a:pt x="192" y="1040"/>
                  </a:lnTo>
                  <a:lnTo>
                    <a:pt x="174" y="1044"/>
                  </a:lnTo>
                  <a:lnTo>
                    <a:pt x="116" y="1044"/>
                  </a:lnTo>
                  <a:lnTo>
                    <a:pt x="116" y="1507"/>
                  </a:lnTo>
                  <a:lnTo>
                    <a:pt x="174" y="1507"/>
                  </a:lnTo>
                  <a:lnTo>
                    <a:pt x="192" y="1509"/>
                  </a:lnTo>
                  <a:lnTo>
                    <a:pt x="208" y="1518"/>
                  </a:lnTo>
                  <a:lnTo>
                    <a:pt x="221" y="1531"/>
                  </a:lnTo>
                  <a:lnTo>
                    <a:pt x="229" y="1547"/>
                  </a:lnTo>
                  <a:lnTo>
                    <a:pt x="232" y="1565"/>
                  </a:lnTo>
                  <a:lnTo>
                    <a:pt x="229" y="1584"/>
                  </a:lnTo>
                  <a:lnTo>
                    <a:pt x="221" y="1599"/>
                  </a:lnTo>
                  <a:lnTo>
                    <a:pt x="208" y="1612"/>
                  </a:lnTo>
                  <a:lnTo>
                    <a:pt x="192" y="1620"/>
                  </a:lnTo>
                  <a:lnTo>
                    <a:pt x="174" y="1622"/>
                  </a:lnTo>
                  <a:lnTo>
                    <a:pt x="116" y="1622"/>
                  </a:lnTo>
                  <a:lnTo>
                    <a:pt x="116" y="2087"/>
                  </a:lnTo>
                  <a:lnTo>
                    <a:pt x="174" y="2087"/>
                  </a:lnTo>
                  <a:lnTo>
                    <a:pt x="192" y="2089"/>
                  </a:lnTo>
                  <a:lnTo>
                    <a:pt x="208" y="2098"/>
                  </a:lnTo>
                  <a:lnTo>
                    <a:pt x="221" y="2111"/>
                  </a:lnTo>
                  <a:lnTo>
                    <a:pt x="229" y="2126"/>
                  </a:lnTo>
                  <a:lnTo>
                    <a:pt x="232" y="2144"/>
                  </a:lnTo>
                  <a:lnTo>
                    <a:pt x="229" y="2162"/>
                  </a:lnTo>
                  <a:lnTo>
                    <a:pt x="221" y="2179"/>
                  </a:lnTo>
                  <a:lnTo>
                    <a:pt x="208" y="2191"/>
                  </a:lnTo>
                  <a:lnTo>
                    <a:pt x="192" y="2199"/>
                  </a:lnTo>
                  <a:lnTo>
                    <a:pt x="174" y="2202"/>
                  </a:lnTo>
                  <a:lnTo>
                    <a:pt x="116" y="2202"/>
                  </a:lnTo>
                  <a:lnTo>
                    <a:pt x="116" y="2666"/>
                  </a:lnTo>
                  <a:lnTo>
                    <a:pt x="174" y="2666"/>
                  </a:lnTo>
                  <a:lnTo>
                    <a:pt x="192" y="2669"/>
                  </a:lnTo>
                  <a:lnTo>
                    <a:pt x="208" y="2678"/>
                  </a:lnTo>
                  <a:lnTo>
                    <a:pt x="221" y="2689"/>
                  </a:lnTo>
                  <a:lnTo>
                    <a:pt x="229" y="2706"/>
                  </a:lnTo>
                  <a:lnTo>
                    <a:pt x="232" y="2724"/>
                  </a:lnTo>
                  <a:lnTo>
                    <a:pt x="229" y="2742"/>
                  </a:lnTo>
                  <a:lnTo>
                    <a:pt x="221" y="2758"/>
                  </a:lnTo>
                  <a:lnTo>
                    <a:pt x="208" y="2771"/>
                  </a:lnTo>
                  <a:lnTo>
                    <a:pt x="192" y="2779"/>
                  </a:lnTo>
                  <a:lnTo>
                    <a:pt x="174" y="2782"/>
                  </a:lnTo>
                  <a:lnTo>
                    <a:pt x="116" y="2782"/>
                  </a:lnTo>
                  <a:lnTo>
                    <a:pt x="116" y="3304"/>
                  </a:lnTo>
                  <a:lnTo>
                    <a:pt x="2208" y="3304"/>
                  </a:lnTo>
                  <a:lnTo>
                    <a:pt x="2208" y="2608"/>
                  </a:lnTo>
                  <a:lnTo>
                    <a:pt x="2905" y="2608"/>
                  </a:lnTo>
                  <a:lnTo>
                    <a:pt x="2905" y="2202"/>
                  </a:lnTo>
                  <a:lnTo>
                    <a:pt x="2847" y="2202"/>
                  </a:lnTo>
                  <a:lnTo>
                    <a:pt x="2829" y="2199"/>
                  </a:lnTo>
                  <a:lnTo>
                    <a:pt x="2813" y="2191"/>
                  </a:lnTo>
                  <a:lnTo>
                    <a:pt x="2800" y="2179"/>
                  </a:lnTo>
                  <a:lnTo>
                    <a:pt x="2791" y="2162"/>
                  </a:lnTo>
                  <a:lnTo>
                    <a:pt x="2789" y="2144"/>
                  </a:lnTo>
                  <a:lnTo>
                    <a:pt x="2791" y="2126"/>
                  </a:lnTo>
                  <a:lnTo>
                    <a:pt x="2800" y="2111"/>
                  </a:lnTo>
                  <a:lnTo>
                    <a:pt x="2813" y="2098"/>
                  </a:lnTo>
                  <a:lnTo>
                    <a:pt x="2829" y="2089"/>
                  </a:lnTo>
                  <a:lnTo>
                    <a:pt x="2847" y="2087"/>
                  </a:lnTo>
                  <a:lnTo>
                    <a:pt x="2905" y="2087"/>
                  </a:lnTo>
                  <a:lnTo>
                    <a:pt x="2905" y="1622"/>
                  </a:lnTo>
                  <a:lnTo>
                    <a:pt x="2847" y="1622"/>
                  </a:lnTo>
                  <a:lnTo>
                    <a:pt x="2829" y="1620"/>
                  </a:lnTo>
                  <a:lnTo>
                    <a:pt x="2813" y="1612"/>
                  </a:lnTo>
                  <a:lnTo>
                    <a:pt x="2800" y="1599"/>
                  </a:lnTo>
                  <a:lnTo>
                    <a:pt x="2791" y="1584"/>
                  </a:lnTo>
                  <a:lnTo>
                    <a:pt x="2789" y="1565"/>
                  </a:lnTo>
                  <a:lnTo>
                    <a:pt x="2791" y="1547"/>
                  </a:lnTo>
                  <a:lnTo>
                    <a:pt x="2800" y="1531"/>
                  </a:lnTo>
                  <a:lnTo>
                    <a:pt x="2813" y="1518"/>
                  </a:lnTo>
                  <a:lnTo>
                    <a:pt x="2829" y="1509"/>
                  </a:lnTo>
                  <a:lnTo>
                    <a:pt x="2847" y="1507"/>
                  </a:lnTo>
                  <a:lnTo>
                    <a:pt x="2905" y="1507"/>
                  </a:lnTo>
                  <a:lnTo>
                    <a:pt x="2905" y="1044"/>
                  </a:lnTo>
                  <a:lnTo>
                    <a:pt x="2847" y="1044"/>
                  </a:lnTo>
                  <a:lnTo>
                    <a:pt x="2829" y="1040"/>
                  </a:lnTo>
                  <a:lnTo>
                    <a:pt x="2813" y="1032"/>
                  </a:lnTo>
                  <a:lnTo>
                    <a:pt x="2800" y="1020"/>
                  </a:lnTo>
                  <a:lnTo>
                    <a:pt x="2791" y="1004"/>
                  </a:lnTo>
                  <a:lnTo>
                    <a:pt x="2789" y="985"/>
                  </a:lnTo>
                  <a:lnTo>
                    <a:pt x="2791" y="967"/>
                  </a:lnTo>
                  <a:lnTo>
                    <a:pt x="2800" y="951"/>
                  </a:lnTo>
                  <a:lnTo>
                    <a:pt x="2813" y="938"/>
                  </a:lnTo>
                  <a:lnTo>
                    <a:pt x="2829" y="931"/>
                  </a:lnTo>
                  <a:lnTo>
                    <a:pt x="2847" y="927"/>
                  </a:lnTo>
                  <a:lnTo>
                    <a:pt x="2905" y="927"/>
                  </a:lnTo>
                  <a:lnTo>
                    <a:pt x="2905" y="348"/>
                  </a:lnTo>
                  <a:lnTo>
                    <a:pt x="2318" y="348"/>
                  </a:lnTo>
                  <a:lnTo>
                    <a:pt x="2307" y="386"/>
                  </a:lnTo>
                  <a:lnTo>
                    <a:pt x="2292" y="423"/>
                  </a:lnTo>
                  <a:lnTo>
                    <a:pt x="2271" y="456"/>
                  </a:lnTo>
                  <a:lnTo>
                    <a:pt x="2247" y="486"/>
                  </a:lnTo>
                  <a:lnTo>
                    <a:pt x="2218" y="513"/>
                  </a:lnTo>
                  <a:lnTo>
                    <a:pt x="2186" y="536"/>
                  </a:lnTo>
                  <a:lnTo>
                    <a:pt x="2152" y="554"/>
                  </a:lnTo>
                  <a:lnTo>
                    <a:pt x="2114" y="568"/>
                  </a:lnTo>
                  <a:lnTo>
                    <a:pt x="2075" y="577"/>
                  </a:lnTo>
                  <a:lnTo>
                    <a:pt x="2033" y="580"/>
                  </a:lnTo>
                  <a:lnTo>
                    <a:pt x="2015" y="577"/>
                  </a:lnTo>
                  <a:lnTo>
                    <a:pt x="2000" y="568"/>
                  </a:lnTo>
                  <a:lnTo>
                    <a:pt x="1987" y="556"/>
                  </a:lnTo>
                  <a:lnTo>
                    <a:pt x="1978" y="540"/>
                  </a:lnTo>
                  <a:lnTo>
                    <a:pt x="1975" y="522"/>
                  </a:lnTo>
                  <a:lnTo>
                    <a:pt x="1978" y="504"/>
                  </a:lnTo>
                  <a:lnTo>
                    <a:pt x="1987" y="487"/>
                  </a:lnTo>
                  <a:lnTo>
                    <a:pt x="2000" y="475"/>
                  </a:lnTo>
                  <a:lnTo>
                    <a:pt x="2015" y="467"/>
                  </a:lnTo>
                  <a:lnTo>
                    <a:pt x="2033" y="464"/>
                  </a:lnTo>
                  <a:lnTo>
                    <a:pt x="2064" y="461"/>
                  </a:lnTo>
                  <a:lnTo>
                    <a:pt x="2094" y="453"/>
                  </a:lnTo>
                  <a:lnTo>
                    <a:pt x="2121" y="440"/>
                  </a:lnTo>
                  <a:lnTo>
                    <a:pt x="2145" y="423"/>
                  </a:lnTo>
                  <a:lnTo>
                    <a:pt x="2167" y="401"/>
                  </a:lnTo>
                  <a:lnTo>
                    <a:pt x="2184" y="378"/>
                  </a:lnTo>
                  <a:lnTo>
                    <a:pt x="2197" y="351"/>
                  </a:lnTo>
                  <a:lnTo>
                    <a:pt x="2204" y="321"/>
                  </a:lnTo>
                  <a:lnTo>
                    <a:pt x="2208" y="289"/>
                  </a:lnTo>
                  <a:lnTo>
                    <a:pt x="2204" y="258"/>
                  </a:lnTo>
                  <a:lnTo>
                    <a:pt x="2197" y="229"/>
                  </a:lnTo>
                  <a:lnTo>
                    <a:pt x="2184" y="202"/>
                  </a:lnTo>
                  <a:lnTo>
                    <a:pt x="2167" y="178"/>
                  </a:lnTo>
                  <a:lnTo>
                    <a:pt x="2145" y="157"/>
                  </a:lnTo>
                  <a:lnTo>
                    <a:pt x="2121" y="140"/>
                  </a:lnTo>
                  <a:lnTo>
                    <a:pt x="2094" y="127"/>
                  </a:lnTo>
                  <a:lnTo>
                    <a:pt x="2064" y="118"/>
                  </a:lnTo>
                  <a:lnTo>
                    <a:pt x="2033" y="116"/>
                  </a:lnTo>
                  <a:lnTo>
                    <a:pt x="2015" y="113"/>
                  </a:lnTo>
                  <a:lnTo>
                    <a:pt x="2000" y="104"/>
                  </a:lnTo>
                  <a:lnTo>
                    <a:pt x="1987" y="93"/>
                  </a:lnTo>
                  <a:lnTo>
                    <a:pt x="1978" y="76"/>
                  </a:lnTo>
                  <a:lnTo>
                    <a:pt x="1975" y="58"/>
                  </a:lnTo>
                  <a:lnTo>
                    <a:pt x="1978" y="40"/>
                  </a:lnTo>
                  <a:lnTo>
                    <a:pt x="1987" y="24"/>
                  </a:lnTo>
                  <a:lnTo>
                    <a:pt x="2000" y="11"/>
                  </a:lnTo>
                  <a:lnTo>
                    <a:pt x="2015" y="3"/>
                  </a:lnTo>
                  <a:lnTo>
                    <a:pt x="2033" y="0"/>
                  </a:lnTo>
                  <a:lnTo>
                    <a:pt x="2075" y="3"/>
                  </a:lnTo>
                  <a:lnTo>
                    <a:pt x="2114" y="11"/>
                  </a:lnTo>
                  <a:lnTo>
                    <a:pt x="2152" y="25"/>
                  </a:lnTo>
                  <a:lnTo>
                    <a:pt x="2186" y="43"/>
                  </a:lnTo>
                  <a:lnTo>
                    <a:pt x="2218" y="67"/>
                  </a:lnTo>
                  <a:lnTo>
                    <a:pt x="2247" y="93"/>
                  </a:lnTo>
                  <a:lnTo>
                    <a:pt x="2271" y="124"/>
                  </a:lnTo>
                  <a:lnTo>
                    <a:pt x="2292" y="157"/>
                  </a:lnTo>
                  <a:lnTo>
                    <a:pt x="2307" y="193"/>
                  </a:lnTo>
                  <a:lnTo>
                    <a:pt x="2318" y="231"/>
                  </a:lnTo>
                  <a:lnTo>
                    <a:pt x="3021" y="231"/>
                  </a:lnTo>
                  <a:lnTo>
                    <a:pt x="3021" y="3420"/>
                  </a:lnTo>
                  <a:lnTo>
                    <a:pt x="0" y="3420"/>
                  </a:lnTo>
                  <a:lnTo>
                    <a:pt x="0" y="231"/>
                  </a:lnTo>
                  <a:lnTo>
                    <a:pt x="703" y="231"/>
                  </a:lnTo>
                  <a:lnTo>
                    <a:pt x="714" y="193"/>
                  </a:lnTo>
                  <a:lnTo>
                    <a:pt x="729" y="157"/>
                  </a:lnTo>
                  <a:lnTo>
                    <a:pt x="750" y="124"/>
                  </a:lnTo>
                  <a:lnTo>
                    <a:pt x="774" y="93"/>
                  </a:lnTo>
                  <a:lnTo>
                    <a:pt x="802" y="67"/>
                  </a:lnTo>
                  <a:lnTo>
                    <a:pt x="835" y="43"/>
                  </a:lnTo>
                  <a:lnTo>
                    <a:pt x="869" y="25"/>
                  </a:lnTo>
                  <a:lnTo>
                    <a:pt x="907" y="11"/>
                  </a:lnTo>
                  <a:lnTo>
                    <a:pt x="946" y="3"/>
                  </a:lnTo>
                  <a:lnTo>
                    <a:pt x="9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614"/>
            <p:cNvSpPr>
              <a:spLocks/>
            </p:cNvSpPr>
            <p:nvPr/>
          </p:nvSpPr>
          <p:spPr bwMode="auto">
            <a:xfrm>
              <a:off x="9323388" y="5930900"/>
              <a:ext cx="38100" cy="17462"/>
            </a:xfrm>
            <a:custGeom>
              <a:avLst/>
              <a:gdLst>
                <a:gd name="T0" fmla="*/ 58 w 231"/>
                <a:gd name="T1" fmla="*/ 0 h 117"/>
                <a:gd name="T2" fmla="*/ 174 w 231"/>
                <a:gd name="T3" fmla="*/ 0 h 117"/>
                <a:gd name="T4" fmla="*/ 193 w 231"/>
                <a:gd name="T5" fmla="*/ 4 h 117"/>
                <a:gd name="T6" fmla="*/ 208 w 231"/>
                <a:gd name="T7" fmla="*/ 11 h 117"/>
                <a:gd name="T8" fmla="*/ 221 w 231"/>
                <a:gd name="T9" fmla="*/ 24 h 117"/>
                <a:gd name="T10" fmla="*/ 228 w 231"/>
                <a:gd name="T11" fmla="*/ 40 h 117"/>
                <a:gd name="T12" fmla="*/ 231 w 231"/>
                <a:gd name="T13" fmla="*/ 58 h 117"/>
                <a:gd name="T14" fmla="*/ 228 w 231"/>
                <a:gd name="T15" fmla="*/ 77 h 117"/>
                <a:gd name="T16" fmla="*/ 221 w 231"/>
                <a:gd name="T17" fmla="*/ 93 h 117"/>
                <a:gd name="T18" fmla="*/ 208 w 231"/>
                <a:gd name="T19" fmla="*/ 105 h 117"/>
                <a:gd name="T20" fmla="*/ 193 w 231"/>
                <a:gd name="T21" fmla="*/ 113 h 117"/>
                <a:gd name="T22" fmla="*/ 174 w 231"/>
                <a:gd name="T23" fmla="*/ 117 h 117"/>
                <a:gd name="T24" fmla="*/ 58 w 231"/>
                <a:gd name="T25" fmla="*/ 117 h 117"/>
                <a:gd name="T26" fmla="*/ 39 w 231"/>
                <a:gd name="T27" fmla="*/ 113 h 117"/>
                <a:gd name="T28" fmla="*/ 23 w 231"/>
                <a:gd name="T29" fmla="*/ 105 h 117"/>
                <a:gd name="T30" fmla="*/ 10 w 231"/>
                <a:gd name="T31" fmla="*/ 93 h 117"/>
                <a:gd name="T32" fmla="*/ 2 w 231"/>
                <a:gd name="T33" fmla="*/ 77 h 117"/>
                <a:gd name="T34" fmla="*/ 0 w 231"/>
                <a:gd name="T35" fmla="*/ 58 h 117"/>
                <a:gd name="T36" fmla="*/ 2 w 231"/>
                <a:gd name="T37" fmla="*/ 40 h 117"/>
                <a:gd name="T38" fmla="*/ 10 w 231"/>
                <a:gd name="T39" fmla="*/ 24 h 117"/>
                <a:gd name="T40" fmla="*/ 23 w 231"/>
                <a:gd name="T41" fmla="*/ 11 h 117"/>
                <a:gd name="T42" fmla="*/ 39 w 231"/>
                <a:gd name="T43" fmla="*/ 4 h 117"/>
                <a:gd name="T44" fmla="*/ 58 w 231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1" h="117">
                  <a:moveTo>
                    <a:pt x="58" y="0"/>
                  </a:moveTo>
                  <a:lnTo>
                    <a:pt x="174" y="0"/>
                  </a:lnTo>
                  <a:lnTo>
                    <a:pt x="193" y="4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28" y="40"/>
                  </a:lnTo>
                  <a:lnTo>
                    <a:pt x="231" y="58"/>
                  </a:lnTo>
                  <a:lnTo>
                    <a:pt x="228" y="77"/>
                  </a:lnTo>
                  <a:lnTo>
                    <a:pt x="221" y="93"/>
                  </a:lnTo>
                  <a:lnTo>
                    <a:pt x="208" y="105"/>
                  </a:lnTo>
                  <a:lnTo>
                    <a:pt x="193" y="113"/>
                  </a:lnTo>
                  <a:lnTo>
                    <a:pt x="174" y="117"/>
                  </a:lnTo>
                  <a:lnTo>
                    <a:pt x="58" y="117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0" y="93"/>
                  </a:lnTo>
                  <a:lnTo>
                    <a:pt x="2" y="77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9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615"/>
            <p:cNvSpPr>
              <a:spLocks/>
            </p:cNvSpPr>
            <p:nvPr/>
          </p:nvSpPr>
          <p:spPr bwMode="auto">
            <a:xfrm>
              <a:off x="9269413" y="5930900"/>
              <a:ext cx="36513" cy="17462"/>
            </a:xfrm>
            <a:custGeom>
              <a:avLst/>
              <a:gdLst>
                <a:gd name="T0" fmla="*/ 58 w 233"/>
                <a:gd name="T1" fmla="*/ 0 h 117"/>
                <a:gd name="T2" fmla="*/ 175 w 233"/>
                <a:gd name="T3" fmla="*/ 0 h 117"/>
                <a:gd name="T4" fmla="*/ 193 w 233"/>
                <a:gd name="T5" fmla="*/ 4 h 117"/>
                <a:gd name="T6" fmla="*/ 209 w 233"/>
                <a:gd name="T7" fmla="*/ 11 h 117"/>
                <a:gd name="T8" fmla="*/ 222 w 233"/>
                <a:gd name="T9" fmla="*/ 24 h 117"/>
                <a:gd name="T10" fmla="*/ 230 w 233"/>
                <a:gd name="T11" fmla="*/ 40 h 117"/>
                <a:gd name="T12" fmla="*/ 233 w 233"/>
                <a:gd name="T13" fmla="*/ 58 h 117"/>
                <a:gd name="T14" fmla="*/ 230 w 233"/>
                <a:gd name="T15" fmla="*/ 77 h 117"/>
                <a:gd name="T16" fmla="*/ 222 w 233"/>
                <a:gd name="T17" fmla="*/ 93 h 117"/>
                <a:gd name="T18" fmla="*/ 209 w 233"/>
                <a:gd name="T19" fmla="*/ 105 h 117"/>
                <a:gd name="T20" fmla="*/ 193 w 233"/>
                <a:gd name="T21" fmla="*/ 113 h 117"/>
                <a:gd name="T22" fmla="*/ 175 w 233"/>
                <a:gd name="T23" fmla="*/ 117 h 117"/>
                <a:gd name="T24" fmla="*/ 58 w 233"/>
                <a:gd name="T25" fmla="*/ 117 h 117"/>
                <a:gd name="T26" fmla="*/ 40 w 233"/>
                <a:gd name="T27" fmla="*/ 113 h 117"/>
                <a:gd name="T28" fmla="*/ 25 w 233"/>
                <a:gd name="T29" fmla="*/ 105 h 117"/>
                <a:gd name="T30" fmla="*/ 12 w 233"/>
                <a:gd name="T31" fmla="*/ 93 h 117"/>
                <a:gd name="T32" fmla="*/ 3 w 233"/>
                <a:gd name="T33" fmla="*/ 77 h 117"/>
                <a:gd name="T34" fmla="*/ 0 w 233"/>
                <a:gd name="T35" fmla="*/ 58 h 117"/>
                <a:gd name="T36" fmla="*/ 3 w 233"/>
                <a:gd name="T37" fmla="*/ 40 h 117"/>
                <a:gd name="T38" fmla="*/ 12 w 233"/>
                <a:gd name="T39" fmla="*/ 24 h 117"/>
                <a:gd name="T40" fmla="*/ 25 w 233"/>
                <a:gd name="T41" fmla="*/ 11 h 117"/>
                <a:gd name="T42" fmla="*/ 40 w 233"/>
                <a:gd name="T43" fmla="*/ 4 h 117"/>
                <a:gd name="T44" fmla="*/ 58 w 233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7">
                  <a:moveTo>
                    <a:pt x="58" y="0"/>
                  </a:moveTo>
                  <a:lnTo>
                    <a:pt x="175" y="0"/>
                  </a:lnTo>
                  <a:lnTo>
                    <a:pt x="193" y="4"/>
                  </a:lnTo>
                  <a:lnTo>
                    <a:pt x="209" y="11"/>
                  </a:lnTo>
                  <a:lnTo>
                    <a:pt x="222" y="24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7"/>
                  </a:lnTo>
                  <a:lnTo>
                    <a:pt x="222" y="93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5" y="117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5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616"/>
            <p:cNvSpPr>
              <a:spLocks/>
            </p:cNvSpPr>
            <p:nvPr/>
          </p:nvSpPr>
          <p:spPr bwMode="auto">
            <a:xfrm>
              <a:off x="9213850" y="5930900"/>
              <a:ext cx="36513" cy="17462"/>
            </a:xfrm>
            <a:custGeom>
              <a:avLst/>
              <a:gdLst>
                <a:gd name="T0" fmla="*/ 58 w 233"/>
                <a:gd name="T1" fmla="*/ 0 h 117"/>
                <a:gd name="T2" fmla="*/ 174 w 233"/>
                <a:gd name="T3" fmla="*/ 0 h 117"/>
                <a:gd name="T4" fmla="*/ 193 w 233"/>
                <a:gd name="T5" fmla="*/ 4 h 117"/>
                <a:gd name="T6" fmla="*/ 209 w 233"/>
                <a:gd name="T7" fmla="*/ 11 h 117"/>
                <a:gd name="T8" fmla="*/ 221 w 233"/>
                <a:gd name="T9" fmla="*/ 24 h 117"/>
                <a:gd name="T10" fmla="*/ 229 w 233"/>
                <a:gd name="T11" fmla="*/ 40 h 117"/>
                <a:gd name="T12" fmla="*/ 233 w 233"/>
                <a:gd name="T13" fmla="*/ 58 h 117"/>
                <a:gd name="T14" fmla="*/ 229 w 233"/>
                <a:gd name="T15" fmla="*/ 77 h 117"/>
                <a:gd name="T16" fmla="*/ 221 w 233"/>
                <a:gd name="T17" fmla="*/ 93 h 117"/>
                <a:gd name="T18" fmla="*/ 209 w 233"/>
                <a:gd name="T19" fmla="*/ 105 h 117"/>
                <a:gd name="T20" fmla="*/ 193 w 233"/>
                <a:gd name="T21" fmla="*/ 113 h 117"/>
                <a:gd name="T22" fmla="*/ 174 w 233"/>
                <a:gd name="T23" fmla="*/ 117 h 117"/>
                <a:gd name="T24" fmla="*/ 58 w 233"/>
                <a:gd name="T25" fmla="*/ 117 h 117"/>
                <a:gd name="T26" fmla="*/ 40 w 233"/>
                <a:gd name="T27" fmla="*/ 113 h 117"/>
                <a:gd name="T28" fmla="*/ 23 w 233"/>
                <a:gd name="T29" fmla="*/ 105 h 117"/>
                <a:gd name="T30" fmla="*/ 12 w 233"/>
                <a:gd name="T31" fmla="*/ 93 h 117"/>
                <a:gd name="T32" fmla="*/ 3 w 233"/>
                <a:gd name="T33" fmla="*/ 77 h 117"/>
                <a:gd name="T34" fmla="*/ 0 w 233"/>
                <a:gd name="T35" fmla="*/ 58 h 117"/>
                <a:gd name="T36" fmla="*/ 3 w 233"/>
                <a:gd name="T37" fmla="*/ 40 h 117"/>
                <a:gd name="T38" fmla="*/ 12 w 233"/>
                <a:gd name="T39" fmla="*/ 24 h 117"/>
                <a:gd name="T40" fmla="*/ 23 w 233"/>
                <a:gd name="T41" fmla="*/ 11 h 117"/>
                <a:gd name="T42" fmla="*/ 40 w 233"/>
                <a:gd name="T43" fmla="*/ 4 h 117"/>
                <a:gd name="T44" fmla="*/ 58 w 233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7">
                  <a:moveTo>
                    <a:pt x="58" y="0"/>
                  </a:moveTo>
                  <a:lnTo>
                    <a:pt x="174" y="0"/>
                  </a:lnTo>
                  <a:lnTo>
                    <a:pt x="193" y="4"/>
                  </a:lnTo>
                  <a:lnTo>
                    <a:pt x="209" y="11"/>
                  </a:lnTo>
                  <a:lnTo>
                    <a:pt x="221" y="24"/>
                  </a:lnTo>
                  <a:lnTo>
                    <a:pt x="229" y="40"/>
                  </a:lnTo>
                  <a:lnTo>
                    <a:pt x="233" y="58"/>
                  </a:lnTo>
                  <a:lnTo>
                    <a:pt x="229" y="77"/>
                  </a:lnTo>
                  <a:lnTo>
                    <a:pt x="221" y="93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4" y="117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617"/>
            <p:cNvSpPr>
              <a:spLocks/>
            </p:cNvSpPr>
            <p:nvPr/>
          </p:nvSpPr>
          <p:spPr bwMode="auto">
            <a:xfrm>
              <a:off x="9434513" y="5930900"/>
              <a:ext cx="36513" cy="17462"/>
            </a:xfrm>
            <a:custGeom>
              <a:avLst/>
              <a:gdLst>
                <a:gd name="T0" fmla="*/ 58 w 233"/>
                <a:gd name="T1" fmla="*/ 0 h 117"/>
                <a:gd name="T2" fmla="*/ 175 w 233"/>
                <a:gd name="T3" fmla="*/ 0 h 117"/>
                <a:gd name="T4" fmla="*/ 193 w 233"/>
                <a:gd name="T5" fmla="*/ 4 h 117"/>
                <a:gd name="T6" fmla="*/ 209 w 233"/>
                <a:gd name="T7" fmla="*/ 11 h 117"/>
                <a:gd name="T8" fmla="*/ 221 w 233"/>
                <a:gd name="T9" fmla="*/ 24 h 117"/>
                <a:gd name="T10" fmla="*/ 230 w 233"/>
                <a:gd name="T11" fmla="*/ 40 h 117"/>
                <a:gd name="T12" fmla="*/ 233 w 233"/>
                <a:gd name="T13" fmla="*/ 58 h 117"/>
                <a:gd name="T14" fmla="*/ 230 w 233"/>
                <a:gd name="T15" fmla="*/ 77 h 117"/>
                <a:gd name="T16" fmla="*/ 221 w 233"/>
                <a:gd name="T17" fmla="*/ 93 h 117"/>
                <a:gd name="T18" fmla="*/ 209 w 233"/>
                <a:gd name="T19" fmla="*/ 105 h 117"/>
                <a:gd name="T20" fmla="*/ 193 w 233"/>
                <a:gd name="T21" fmla="*/ 113 h 117"/>
                <a:gd name="T22" fmla="*/ 175 w 233"/>
                <a:gd name="T23" fmla="*/ 117 h 117"/>
                <a:gd name="T24" fmla="*/ 58 w 233"/>
                <a:gd name="T25" fmla="*/ 117 h 117"/>
                <a:gd name="T26" fmla="*/ 40 w 233"/>
                <a:gd name="T27" fmla="*/ 113 h 117"/>
                <a:gd name="T28" fmla="*/ 24 w 233"/>
                <a:gd name="T29" fmla="*/ 105 h 117"/>
                <a:gd name="T30" fmla="*/ 12 w 233"/>
                <a:gd name="T31" fmla="*/ 93 h 117"/>
                <a:gd name="T32" fmla="*/ 3 w 233"/>
                <a:gd name="T33" fmla="*/ 77 h 117"/>
                <a:gd name="T34" fmla="*/ 0 w 233"/>
                <a:gd name="T35" fmla="*/ 58 h 117"/>
                <a:gd name="T36" fmla="*/ 3 w 233"/>
                <a:gd name="T37" fmla="*/ 40 h 117"/>
                <a:gd name="T38" fmla="*/ 12 w 233"/>
                <a:gd name="T39" fmla="*/ 24 h 117"/>
                <a:gd name="T40" fmla="*/ 24 w 233"/>
                <a:gd name="T41" fmla="*/ 11 h 117"/>
                <a:gd name="T42" fmla="*/ 40 w 233"/>
                <a:gd name="T43" fmla="*/ 4 h 117"/>
                <a:gd name="T44" fmla="*/ 58 w 233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7">
                  <a:moveTo>
                    <a:pt x="58" y="0"/>
                  </a:moveTo>
                  <a:lnTo>
                    <a:pt x="175" y="0"/>
                  </a:lnTo>
                  <a:lnTo>
                    <a:pt x="193" y="4"/>
                  </a:lnTo>
                  <a:lnTo>
                    <a:pt x="209" y="11"/>
                  </a:lnTo>
                  <a:lnTo>
                    <a:pt x="221" y="24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7"/>
                  </a:lnTo>
                  <a:lnTo>
                    <a:pt x="221" y="93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5" y="117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618"/>
            <p:cNvSpPr>
              <a:spLocks/>
            </p:cNvSpPr>
            <p:nvPr/>
          </p:nvSpPr>
          <p:spPr bwMode="auto">
            <a:xfrm>
              <a:off x="9490075" y="5930900"/>
              <a:ext cx="36513" cy="17462"/>
            </a:xfrm>
            <a:custGeom>
              <a:avLst/>
              <a:gdLst>
                <a:gd name="T0" fmla="*/ 57 w 232"/>
                <a:gd name="T1" fmla="*/ 0 h 117"/>
                <a:gd name="T2" fmla="*/ 173 w 232"/>
                <a:gd name="T3" fmla="*/ 0 h 117"/>
                <a:gd name="T4" fmla="*/ 192 w 232"/>
                <a:gd name="T5" fmla="*/ 4 h 117"/>
                <a:gd name="T6" fmla="*/ 208 w 232"/>
                <a:gd name="T7" fmla="*/ 11 h 117"/>
                <a:gd name="T8" fmla="*/ 221 w 232"/>
                <a:gd name="T9" fmla="*/ 24 h 117"/>
                <a:gd name="T10" fmla="*/ 228 w 232"/>
                <a:gd name="T11" fmla="*/ 40 h 117"/>
                <a:gd name="T12" fmla="*/ 232 w 232"/>
                <a:gd name="T13" fmla="*/ 58 h 117"/>
                <a:gd name="T14" fmla="*/ 228 w 232"/>
                <a:gd name="T15" fmla="*/ 77 h 117"/>
                <a:gd name="T16" fmla="*/ 221 w 232"/>
                <a:gd name="T17" fmla="*/ 93 h 117"/>
                <a:gd name="T18" fmla="*/ 208 w 232"/>
                <a:gd name="T19" fmla="*/ 105 h 117"/>
                <a:gd name="T20" fmla="*/ 192 w 232"/>
                <a:gd name="T21" fmla="*/ 113 h 117"/>
                <a:gd name="T22" fmla="*/ 173 w 232"/>
                <a:gd name="T23" fmla="*/ 117 h 117"/>
                <a:gd name="T24" fmla="*/ 57 w 232"/>
                <a:gd name="T25" fmla="*/ 117 h 117"/>
                <a:gd name="T26" fmla="*/ 38 w 232"/>
                <a:gd name="T27" fmla="*/ 113 h 117"/>
                <a:gd name="T28" fmla="*/ 23 w 232"/>
                <a:gd name="T29" fmla="*/ 105 h 117"/>
                <a:gd name="T30" fmla="*/ 10 w 232"/>
                <a:gd name="T31" fmla="*/ 93 h 117"/>
                <a:gd name="T32" fmla="*/ 2 w 232"/>
                <a:gd name="T33" fmla="*/ 77 h 117"/>
                <a:gd name="T34" fmla="*/ 0 w 232"/>
                <a:gd name="T35" fmla="*/ 58 h 117"/>
                <a:gd name="T36" fmla="*/ 2 w 232"/>
                <a:gd name="T37" fmla="*/ 40 h 117"/>
                <a:gd name="T38" fmla="*/ 10 w 232"/>
                <a:gd name="T39" fmla="*/ 24 h 117"/>
                <a:gd name="T40" fmla="*/ 23 w 232"/>
                <a:gd name="T41" fmla="*/ 11 h 117"/>
                <a:gd name="T42" fmla="*/ 38 w 232"/>
                <a:gd name="T43" fmla="*/ 4 h 117"/>
                <a:gd name="T44" fmla="*/ 57 w 232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17">
                  <a:moveTo>
                    <a:pt x="57" y="0"/>
                  </a:moveTo>
                  <a:lnTo>
                    <a:pt x="173" y="0"/>
                  </a:lnTo>
                  <a:lnTo>
                    <a:pt x="192" y="4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28" y="40"/>
                  </a:lnTo>
                  <a:lnTo>
                    <a:pt x="232" y="58"/>
                  </a:lnTo>
                  <a:lnTo>
                    <a:pt x="228" y="77"/>
                  </a:lnTo>
                  <a:lnTo>
                    <a:pt x="221" y="93"/>
                  </a:lnTo>
                  <a:lnTo>
                    <a:pt x="208" y="105"/>
                  </a:lnTo>
                  <a:lnTo>
                    <a:pt x="192" y="113"/>
                  </a:lnTo>
                  <a:lnTo>
                    <a:pt x="173" y="117"/>
                  </a:lnTo>
                  <a:lnTo>
                    <a:pt x="57" y="117"/>
                  </a:lnTo>
                  <a:lnTo>
                    <a:pt x="38" y="113"/>
                  </a:lnTo>
                  <a:lnTo>
                    <a:pt x="23" y="105"/>
                  </a:lnTo>
                  <a:lnTo>
                    <a:pt x="10" y="93"/>
                  </a:lnTo>
                  <a:lnTo>
                    <a:pt x="2" y="77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4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619"/>
            <p:cNvSpPr>
              <a:spLocks/>
            </p:cNvSpPr>
            <p:nvPr/>
          </p:nvSpPr>
          <p:spPr bwMode="auto">
            <a:xfrm>
              <a:off x="9378950" y="5930900"/>
              <a:ext cx="36513" cy="17462"/>
            </a:xfrm>
            <a:custGeom>
              <a:avLst/>
              <a:gdLst>
                <a:gd name="T0" fmla="*/ 58 w 232"/>
                <a:gd name="T1" fmla="*/ 0 h 117"/>
                <a:gd name="T2" fmla="*/ 175 w 232"/>
                <a:gd name="T3" fmla="*/ 0 h 117"/>
                <a:gd name="T4" fmla="*/ 193 w 232"/>
                <a:gd name="T5" fmla="*/ 4 h 117"/>
                <a:gd name="T6" fmla="*/ 208 w 232"/>
                <a:gd name="T7" fmla="*/ 11 h 117"/>
                <a:gd name="T8" fmla="*/ 221 w 232"/>
                <a:gd name="T9" fmla="*/ 24 h 117"/>
                <a:gd name="T10" fmla="*/ 230 w 232"/>
                <a:gd name="T11" fmla="*/ 40 h 117"/>
                <a:gd name="T12" fmla="*/ 232 w 232"/>
                <a:gd name="T13" fmla="*/ 58 h 117"/>
                <a:gd name="T14" fmla="*/ 230 w 232"/>
                <a:gd name="T15" fmla="*/ 77 h 117"/>
                <a:gd name="T16" fmla="*/ 221 w 232"/>
                <a:gd name="T17" fmla="*/ 93 h 117"/>
                <a:gd name="T18" fmla="*/ 208 w 232"/>
                <a:gd name="T19" fmla="*/ 105 h 117"/>
                <a:gd name="T20" fmla="*/ 193 w 232"/>
                <a:gd name="T21" fmla="*/ 113 h 117"/>
                <a:gd name="T22" fmla="*/ 175 w 232"/>
                <a:gd name="T23" fmla="*/ 117 h 117"/>
                <a:gd name="T24" fmla="*/ 58 w 232"/>
                <a:gd name="T25" fmla="*/ 117 h 117"/>
                <a:gd name="T26" fmla="*/ 40 w 232"/>
                <a:gd name="T27" fmla="*/ 113 h 117"/>
                <a:gd name="T28" fmla="*/ 24 w 232"/>
                <a:gd name="T29" fmla="*/ 105 h 117"/>
                <a:gd name="T30" fmla="*/ 11 w 232"/>
                <a:gd name="T31" fmla="*/ 93 h 117"/>
                <a:gd name="T32" fmla="*/ 3 w 232"/>
                <a:gd name="T33" fmla="*/ 77 h 117"/>
                <a:gd name="T34" fmla="*/ 0 w 232"/>
                <a:gd name="T35" fmla="*/ 58 h 117"/>
                <a:gd name="T36" fmla="*/ 3 w 232"/>
                <a:gd name="T37" fmla="*/ 40 h 117"/>
                <a:gd name="T38" fmla="*/ 11 w 232"/>
                <a:gd name="T39" fmla="*/ 24 h 117"/>
                <a:gd name="T40" fmla="*/ 24 w 232"/>
                <a:gd name="T41" fmla="*/ 11 h 117"/>
                <a:gd name="T42" fmla="*/ 40 w 232"/>
                <a:gd name="T43" fmla="*/ 4 h 117"/>
                <a:gd name="T44" fmla="*/ 58 w 232"/>
                <a:gd name="T4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17">
                  <a:moveTo>
                    <a:pt x="58" y="0"/>
                  </a:moveTo>
                  <a:lnTo>
                    <a:pt x="175" y="0"/>
                  </a:lnTo>
                  <a:lnTo>
                    <a:pt x="193" y="4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30" y="40"/>
                  </a:lnTo>
                  <a:lnTo>
                    <a:pt x="232" y="58"/>
                  </a:lnTo>
                  <a:lnTo>
                    <a:pt x="230" y="77"/>
                  </a:lnTo>
                  <a:lnTo>
                    <a:pt x="221" y="93"/>
                  </a:lnTo>
                  <a:lnTo>
                    <a:pt x="208" y="105"/>
                  </a:lnTo>
                  <a:lnTo>
                    <a:pt x="193" y="113"/>
                  </a:lnTo>
                  <a:lnTo>
                    <a:pt x="175" y="117"/>
                  </a:lnTo>
                  <a:lnTo>
                    <a:pt x="58" y="117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4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620"/>
            <p:cNvSpPr>
              <a:spLocks/>
            </p:cNvSpPr>
            <p:nvPr/>
          </p:nvSpPr>
          <p:spPr bwMode="auto">
            <a:xfrm>
              <a:off x="9158288" y="5884863"/>
              <a:ext cx="36513" cy="395287"/>
            </a:xfrm>
            <a:custGeom>
              <a:avLst/>
              <a:gdLst>
                <a:gd name="T0" fmla="*/ 135 w 232"/>
                <a:gd name="T1" fmla="*/ 2 h 2491"/>
                <a:gd name="T2" fmla="*/ 163 w 232"/>
                <a:gd name="T3" fmla="*/ 24 h 2491"/>
                <a:gd name="T4" fmla="*/ 175 w 232"/>
                <a:gd name="T5" fmla="*/ 58 h 2491"/>
                <a:gd name="T6" fmla="*/ 193 w 232"/>
                <a:gd name="T7" fmla="*/ 293 h 2491"/>
                <a:gd name="T8" fmla="*/ 221 w 232"/>
                <a:gd name="T9" fmla="*/ 313 h 2491"/>
                <a:gd name="T10" fmla="*/ 232 w 232"/>
                <a:gd name="T11" fmla="*/ 347 h 2491"/>
                <a:gd name="T12" fmla="*/ 221 w 232"/>
                <a:gd name="T13" fmla="*/ 382 h 2491"/>
                <a:gd name="T14" fmla="*/ 193 w 232"/>
                <a:gd name="T15" fmla="*/ 402 h 2491"/>
                <a:gd name="T16" fmla="*/ 175 w 232"/>
                <a:gd name="T17" fmla="*/ 869 h 2491"/>
                <a:gd name="T18" fmla="*/ 209 w 232"/>
                <a:gd name="T19" fmla="*/ 880 h 2491"/>
                <a:gd name="T20" fmla="*/ 230 w 232"/>
                <a:gd name="T21" fmla="*/ 909 h 2491"/>
                <a:gd name="T22" fmla="*/ 230 w 232"/>
                <a:gd name="T23" fmla="*/ 946 h 2491"/>
                <a:gd name="T24" fmla="*/ 209 w 232"/>
                <a:gd name="T25" fmla="*/ 974 h 2491"/>
                <a:gd name="T26" fmla="*/ 175 w 232"/>
                <a:gd name="T27" fmla="*/ 984 h 2491"/>
                <a:gd name="T28" fmla="*/ 193 w 232"/>
                <a:gd name="T29" fmla="*/ 1451 h 2491"/>
                <a:gd name="T30" fmla="*/ 221 w 232"/>
                <a:gd name="T31" fmla="*/ 1473 h 2491"/>
                <a:gd name="T32" fmla="*/ 232 w 232"/>
                <a:gd name="T33" fmla="*/ 1506 h 2491"/>
                <a:gd name="T34" fmla="*/ 221 w 232"/>
                <a:gd name="T35" fmla="*/ 1541 h 2491"/>
                <a:gd name="T36" fmla="*/ 193 w 232"/>
                <a:gd name="T37" fmla="*/ 1561 h 2491"/>
                <a:gd name="T38" fmla="*/ 175 w 232"/>
                <a:gd name="T39" fmla="*/ 2028 h 2491"/>
                <a:gd name="T40" fmla="*/ 209 w 232"/>
                <a:gd name="T41" fmla="*/ 2040 h 2491"/>
                <a:gd name="T42" fmla="*/ 230 w 232"/>
                <a:gd name="T43" fmla="*/ 2068 h 2491"/>
                <a:gd name="T44" fmla="*/ 230 w 232"/>
                <a:gd name="T45" fmla="*/ 2104 h 2491"/>
                <a:gd name="T46" fmla="*/ 209 w 232"/>
                <a:gd name="T47" fmla="*/ 2133 h 2491"/>
                <a:gd name="T48" fmla="*/ 175 w 232"/>
                <a:gd name="T49" fmla="*/ 2144 h 2491"/>
                <a:gd name="T50" fmla="*/ 172 w 232"/>
                <a:gd name="T51" fmla="*/ 2452 h 2491"/>
                <a:gd name="T52" fmla="*/ 150 w 232"/>
                <a:gd name="T53" fmla="*/ 2481 h 2491"/>
                <a:gd name="T54" fmla="*/ 117 w 232"/>
                <a:gd name="T55" fmla="*/ 2491 h 2491"/>
                <a:gd name="T56" fmla="*/ 82 w 232"/>
                <a:gd name="T57" fmla="*/ 2481 h 2491"/>
                <a:gd name="T58" fmla="*/ 62 w 232"/>
                <a:gd name="T59" fmla="*/ 2452 h 2491"/>
                <a:gd name="T60" fmla="*/ 59 w 232"/>
                <a:gd name="T61" fmla="*/ 2144 h 2491"/>
                <a:gd name="T62" fmla="*/ 24 w 232"/>
                <a:gd name="T63" fmla="*/ 2133 h 2491"/>
                <a:gd name="T64" fmla="*/ 4 w 232"/>
                <a:gd name="T65" fmla="*/ 2104 h 2491"/>
                <a:gd name="T66" fmla="*/ 4 w 232"/>
                <a:gd name="T67" fmla="*/ 2068 h 2491"/>
                <a:gd name="T68" fmla="*/ 24 w 232"/>
                <a:gd name="T69" fmla="*/ 2040 h 2491"/>
                <a:gd name="T70" fmla="*/ 59 w 232"/>
                <a:gd name="T71" fmla="*/ 2028 h 2491"/>
                <a:gd name="T72" fmla="*/ 40 w 232"/>
                <a:gd name="T73" fmla="*/ 1561 h 2491"/>
                <a:gd name="T74" fmla="*/ 11 w 232"/>
                <a:gd name="T75" fmla="*/ 1541 h 2491"/>
                <a:gd name="T76" fmla="*/ 0 w 232"/>
                <a:gd name="T77" fmla="*/ 1506 h 2491"/>
                <a:gd name="T78" fmla="*/ 11 w 232"/>
                <a:gd name="T79" fmla="*/ 1473 h 2491"/>
                <a:gd name="T80" fmla="*/ 40 w 232"/>
                <a:gd name="T81" fmla="*/ 1451 h 2491"/>
                <a:gd name="T82" fmla="*/ 59 w 232"/>
                <a:gd name="T83" fmla="*/ 984 h 2491"/>
                <a:gd name="T84" fmla="*/ 24 w 232"/>
                <a:gd name="T85" fmla="*/ 974 h 2491"/>
                <a:gd name="T86" fmla="*/ 4 w 232"/>
                <a:gd name="T87" fmla="*/ 946 h 2491"/>
                <a:gd name="T88" fmla="*/ 4 w 232"/>
                <a:gd name="T89" fmla="*/ 909 h 2491"/>
                <a:gd name="T90" fmla="*/ 24 w 232"/>
                <a:gd name="T91" fmla="*/ 880 h 2491"/>
                <a:gd name="T92" fmla="*/ 59 w 232"/>
                <a:gd name="T93" fmla="*/ 869 h 2491"/>
                <a:gd name="T94" fmla="*/ 40 w 232"/>
                <a:gd name="T95" fmla="*/ 402 h 2491"/>
                <a:gd name="T96" fmla="*/ 11 w 232"/>
                <a:gd name="T97" fmla="*/ 382 h 2491"/>
                <a:gd name="T98" fmla="*/ 0 w 232"/>
                <a:gd name="T99" fmla="*/ 347 h 2491"/>
                <a:gd name="T100" fmla="*/ 11 w 232"/>
                <a:gd name="T101" fmla="*/ 313 h 2491"/>
                <a:gd name="T102" fmla="*/ 40 w 232"/>
                <a:gd name="T103" fmla="*/ 293 h 2491"/>
                <a:gd name="T104" fmla="*/ 59 w 232"/>
                <a:gd name="T105" fmla="*/ 58 h 2491"/>
                <a:gd name="T106" fmla="*/ 69 w 232"/>
                <a:gd name="T107" fmla="*/ 24 h 2491"/>
                <a:gd name="T108" fmla="*/ 98 w 232"/>
                <a:gd name="T109" fmla="*/ 2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2" h="2491">
                  <a:moveTo>
                    <a:pt x="117" y="0"/>
                  </a:moveTo>
                  <a:lnTo>
                    <a:pt x="135" y="2"/>
                  </a:lnTo>
                  <a:lnTo>
                    <a:pt x="150" y="11"/>
                  </a:lnTo>
                  <a:lnTo>
                    <a:pt x="163" y="24"/>
                  </a:lnTo>
                  <a:lnTo>
                    <a:pt x="172" y="39"/>
                  </a:lnTo>
                  <a:lnTo>
                    <a:pt x="175" y="58"/>
                  </a:lnTo>
                  <a:lnTo>
                    <a:pt x="175" y="289"/>
                  </a:lnTo>
                  <a:lnTo>
                    <a:pt x="193" y="293"/>
                  </a:lnTo>
                  <a:lnTo>
                    <a:pt x="209" y="300"/>
                  </a:lnTo>
                  <a:lnTo>
                    <a:pt x="221" y="313"/>
                  </a:lnTo>
                  <a:lnTo>
                    <a:pt x="230" y="329"/>
                  </a:lnTo>
                  <a:lnTo>
                    <a:pt x="232" y="347"/>
                  </a:lnTo>
                  <a:lnTo>
                    <a:pt x="230" y="366"/>
                  </a:lnTo>
                  <a:lnTo>
                    <a:pt x="221" y="382"/>
                  </a:lnTo>
                  <a:lnTo>
                    <a:pt x="209" y="394"/>
                  </a:lnTo>
                  <a:lnTo>
                    <a:pt x="193" y="402"/>
                  </a:lnTo>
                  <a:lnTo>
                    <a:pt x="175" y="406"/>
                  </a:lnTo>
                  <a:lnTo>
                    <a:pt x="175" y="869"/>
                  </a:lnTo>
                  <a:lnTo>
                    <a:pt x="193" y="871"/>
                  </a:lnTo>
                  <a:lnTo>
                    <a:pt x="209" y="880"/>
                  </a:lnTo>
                  <a:lnTo>
                    <a:pt x="221" y="893"/>
                  </a:lnTo>
                  <a:lnTo>
                    <a:pt x="230" y="909"/>
                  </a:lnTo>
                  <a:lnTo>
                    <a:pt x="232" y="927"/>
                  </a:lnTo>
                  <a:lnTo>
                    <a:pt x="230" y="946"/>
                  </a:lnTo>
                  <a:lnTo>
                    <a:pt x="221" y="961"/>
                  </a:lnTo>
                  <a:lnTo>
                    <a:pt x="209" y="974"/>
                  </a:lnTo>
                  <a:lnTo>
                    <a:pt x="193" y="982"/>
                  </a:lnTo>
                  <a:lnTo>
                    <a:pt x="175" y="984"/>
                  </a:lnTo>
                  <a:lnTo>
                    <a:pt x="175" y="1449"/>
                  </a:lnTo>
                  <a:lnTo>
                    <a:pt x="193" y="1451"/>
                  </a:lnTo>
                  <a:lnTo>
                    <a:pt x="209" y="1460"/>
                  </a:lnTo>
                  <a:lnTo>
                    <a:pt x="221" y="1473"/>
                  </a:lnTo>
                  <a:lnTo>
                    <a:pt x="230" y="1488"/>
                  </a:lnTo>
                  <a:lnTo>
                    <a:pt x="232" y="1506"/>
                  </a:lnTo>
                  <a:lnTo>
                    <a:pt x="230" y="1524"/>
                  </a:lnTo>
                  <a:lnTo>
                    <a:pt x="221" y="1541"/>
                  </a:lnTo>
                  <a:lnTo>
                    <a:pt x="209" y="1553"/>
                  </a:lnTo>
                  <a:lnTo>
                    <a:pt x="193" y="1561"/>
                  </a:lnTo>
                  <a:lnTo>
                    <a:pt x="175" y="1564"/>
                  </a:lnTo>
                  <a:lnTo>
                    <a:pt x="175" y="2028"/>
                  </a:lnTo>
                  <a:lnTo>
                    <a:pt x="193" y="2031"/>
                  </a:lnTo>
                  <a:lnTo>
                    <a:pt x="209" y="2040"/>
                  </a:lnTo>
                  <a:lnTo>
                    <a:pt x="221" y="2051"/>
                  </a:lnTo>
                  <a:lnTo>
                    <a:pt x="230" y="2068"/>
                  </a:lnTo>
                  <a:lnTo>
                    <a:pt x="232" y="2086"/>
                  </a:lnTo>
                  <a:lnTo>
                    <a:pt x="230" y="2104"/>
                  </a:lnTo>
                  <a:lnTo>
                    <a:pt x="221" y="2120"/>
                  </a:lnTo>
                  <a:lnTo>
                    <a:pt x="209" y="2133"/>
                  </a:lnTo>
                  <a:lnTo>
                    <a:pt x="193" y="2141"/>
                  </a:lnTo>
                  <a:lnTo>
                    <a:pt x="175" y="2144"/>
                  </a:lnTo>
                  <a:lnTo>
                    <a:pt x="175" y="2433"/>
                  </a:lnTo>
                  <a:lnTo>
                    <a:pt x="172" y="2452"/>
                  </a:lnTo>
                  <a:lnTo>
                    <a:pt x="163" y="2468"/>
                  </a:lnTo>
                  <a:lnTo>
                    <a:pt x="150" y="2481"/>
                  </a:lnTo>
                  <a:lnTo>
                    <a:pt x="135" y="2488"/>
                  </a:lnTo>
                  <a:lnTo>
                    <a:pt x="117" y="2491"/>
                  </a:lnTo>
                  <a:lnTo>
                    <a:pt x="98" y="2488"/>
                  </a:lnTo>
                  <a:lnTo>
                    <a:pt x="82" y="2481"/>
                  </a:lnTo>
                  <a:lnTo>
                    <a:pt x="69" y="2468"/>
                  </a:lnTo>
                  <a:lnTo>
                    <a:pt x="62" y="2452"/>
                  </a:lnTo>
                  <a:lnTo>
                    <a:pt x="59" y="2433"/>
                  </a:lnTo>
                  <a:lnTo>
                    <a:pt x="59" y="2144"/>
                  </a:lnTo>
                  <a:lnTo>
                    <a:pt x="40" y="2141"/>
                  </a:lnTo>
                  <a:lnTo>
                    <a:pt x="24" y="2133"/>
                  </a:lnTo>
                  <a:lnTo>
                    <a:pt x="11" y="2120"/>
                  </a:lnTo>
                  <a:lnTo>
                    <a:pt x="4" y="2104"/>
                  </a:lnTo>
                  <a:lnTo>
                    <a:pt x="0" y="2086"/>
                  </a:lnTo>
                  <a:lnTo>
                    <a:pt x="4" y="2068"/>
                  </a:lnTo>
                  <a:lnTo>
                    <a:pt x="11" y="2051"/>
                  </a:lnTo>
                  <a:lnTo>
                    <a:pt x="24" y="2040"/>
                  </a:lnTo>
                  <a:lnTo>
                    <a:pt x="40" y="2031"/>
                  </a:lnTo>
                  <a:lnTo>
                    <a:pt x="59" y="2028"/>
                  </a:lnTo>
                  <a:lnTo>
                    <a:pt x="59" y="1564"/>
                  </a:lnTo>
                  <a:lnTo>
                    <a:pt x="40" y="1561"/>
                  </a:lnTo>
                  <a:lnTo>
                    <a:pt x="24" y="1553"/>
                  </a:lnTo>
                  <a:lnTo>
                    <a:pt x="11" y="1541"/>
                  </a:lnTo>
                  <a:lnTo>
                    <a:pt x="4" y="1524"/>
                  </a:lnTo>
                  <a:lnTo>
                    <a:pt x="0" y="1506"/>
                  </a:lnTo>
                  <a:lnTo>
                    <a:pt x="4" y="1488"/>
                  </a:lnTo>
                  <a:lnTo>
                    <a:pt x="11" y="1473"/>
                  </a:lnTo>
                  <a:lnTo>
                    <a:pt x="24" y="1460"/>
                  </a:lnTo>
                  <a:lnTo>
                    <a:pt x="40" y="1451"/>
                  </a:lnTo>
                  <a:lnTo>
                    <a:pt x="59" y="1449"/>
                  </a:lnTo>
                  <a:lnTo>
                    <a:pt x="59" y="984"/>
                  </a:lnTo>
                  <a:lnTo>
                    <a:pt x="40" y="982"/>
                  </a:lnTo>
                  <a:lnTo>
                    <a:pt x="24" y="974"/>
                  </a:lnTo>
                  <a:lnTo>
                    <a:pt x="11" y="961"/>
                  </a:lnTo>
                  <a:lnTo>
                    <a:pt x="4" y="946"/>
                  </a:lnTo>
                  <a:lnTo>
                    <a:pt x="0" y="927"/>
                  </a:lnTo>
                  <a:lnTo>
                    <a:pt x="4" y="909"/>
                  </a:lnTo>
                  <a:lnTo>
                    <a:pt x="11" y="893"/>
                  </a:lnTo>
                  <a:lnTo>
                    <a:pt x="24" y="880"/>
                  </a:lnTo>
                  <a:lnTo>
                    <a:pt x="40" y="871"/>
                  </a:lnTo>
                  <a:lnTo>
                    <a:pt x="59" y="869"/>
                  </a:lnTo>
                  <a:lnTo>
                    <a:pt x="59" y="406"/>
                  </a:lnTo>
                  <a:lnTo>
                    <a:pt x="40" y="402"/>
                  </a:lnTo>
                  <a:lnTo>
                    <a:pt x="24" y="394"/>
                  </a:lnTo>
                  <a:lnTo>
                    <a:pt x="11" y="382"/>
                  </a:lnTo>
                  <a:lnTo>
                    <a:pt x="4" y="366"/>
                  </a:lnTo>
                  <a:lnTo>
                    <a:pt x="0" y="347"/>
                  </a:lnTo>
                  <a:lnTo>
                    <a:pt x="4" y="329"/>
                  </a:lnTo>
                  <a:lnTo>
                    <a:pt x="11" y="313"/>
                  </a:lnTo>
                  <a:lnTo>
                    <a:pt x="24" y="300"/>
                  </a:lnTo>
                  <a:lnTo>
                    <a:pt x="40" y="293"/>
                  </a:lnTo>
                  <a:lnTo>
                    <a:pt x="59" y="289"/>
                  </a:lnTo>
                  <a:lnTo>
                    <a:pt x="59" y="58"/>
                  </a:lnTo>
                  <a:lnTo>
                    <a:pt x="62" y="39"/>
                  </a:lnTo>
                  <a:lnTo>
                    <a:pt x="69" y="24"/>
                  </a:lnTo>
                  <a:lnTo>
                    <a:pt x="82" y="11"/>
                  </a:lnTo>
                  <a:lnTo>
                    <a:pt x="98" y="2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621"/>
            <p:cNvSpPr>
              <a:spLocks/>
            </p:cNvSpPr>
            <p:nvPr/>
          </p:nvSpPr>
          <p:spPr bwMode="auto">
            <a:xfrm>
              <a:off x="9378950" y="6022975"/>
              <a:ext cx="36513" cy="17462"/>
            </a:xfrm>
            <a:custGeom>
              <a:avLst/>
              <a:gdLst>
                <a:gd name="T0" fmla="*/ 58 w 232"/>
                <a:gd name="T1" fmla="*/ 0 h 115"/>
                <a:gd name="T2" fmla="*/ 175 w 232"/>
                <a:gd name="T3" fmla="*/ 0 h 115"/>
                <a:gd name="T4" fmla="*/ 193 w 232"/>
                <a:gd name="T5" fmla="*/ 2 h 115"/>
                <a:gd name="T6" fmla="*/ 208 w 232"/>
                <a:gd name="T7" fmla="*/ 11 h 115"/>
                <a:gd name="T8" fmla="*/ 221 w 232"/>
                <a:gd name="T9" fmla="*/ 24 h 115"/>
                <a:gd name="T10" fmla="*/ 230 w 232"/>
                <a:gd name="T11" fmla="*/ 40 h 115"/>
                <a:gd name="T12" fmla="*/ 232 w 232"/>
                <a:gd name="T13" fmla="*/ 58 h 115"/>
                <a:gd name="T14" fmla="*/ 230 w 232"/>
                <a:gd name="T15" fmla="*/ 77 h 115"/>
                <a:gd name="T16" fmla="*/ 221 w 232"/>
                <a:gd name="T17" fmla="*/ 92 h 115"/>
                <a:gd name="T18" fmla="*/ 208 w 232"/>
                <a:gd name="T19" fmla="*/ 105 h 115"/>
                <a:gd name="T20" fmla="*/ 193 w 232"/>
                <a:gd name="T21" fmla="*/ 113 h 115"/>
                <a:gd name="T22" fmla="*/ 175 w 232"/>
                <a:gd name="T23" fmla="*/ 115 h 115"/>
                <a:gd name="T24" fmla="*/ 58 w 232"/>
                <a:gd name="T25" fmla="*/ 115 h 115"/>
                <a:gd name="T26" fmla="*/ 40 w 232"/>
                <a:gd name="T27" fmla="*/ 113 h 115"/>
                <a:gd name="T28" fmla="*/ 24 w 232"/>
                <a:gd name="T29" fmla="*/ 105 h 115"/>
                <a:gd name="T30" fmla="*/ 11 w 232"/>
                <a:gd name="T31" fmla="*/ 92 h 115"/>
                <a:gd name="T32" fmla="*/ 3 w 232"/>
                <a:gd name="T33" fmla="*/ 77 h 115"/>
                <a:gd name="T34" fmla="*/ 0 w 232"/>
                <a:gd name="T35" fmla="*/ 58 h 115"/>
                <a:gd name="T36" fmla="*/ 3 w 232"/>
                <a:gd name="T37" fmla="*/ 40 h 115"/>
                <a:gd name="T38" fmla="*/ 11 w 232"/>
                <a:gd name="T39" fmla="*/ 24 h 115"/>
                <a:gd name="T40" fmla="*/ 24 w 232"/>
                <a:gd name="T41" fmla="*/ 11 h 115"/>
                <a:gd name="T42" fmla="*/ 40 w 232"/>
                <a:gd name="T43" fmla="*/ 2 h 115"/>
                <a:gd name="T44" fmla="*/ 58 w 23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15">
                  <a:moveTo>
                    <a:pt x="58" y="0"/>
                  </a:moveTo>
                  <a:lnTo>
                    <a:pt x="175" y="0"/>
                  </a:lnTo>
                  <a:lnTo>
                    <a:pt x="193" y="2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30" y="40"/>
                  </a:lnTo>
                  <a:lnTo>
                    <a:pt x="232" y="58"/>
                  </a:lnTo>
                  <a:lnTo>
                    <a:pt x="230" y="77"/>
                  </a:lnTo>
                  <a:lnTo>
                    <a:pt x="221" y="92"/>
                  </a:lnTo>
                  <a:lnTo>
                    <a:pt x="208" y="105"/>
                  </a:lnTo>
                  <a:lnTo>
                    <a:pt x="193" y="113"/>
                  </a:lnTo>
                  <a:lnTo>
                    <a:pt x="175" y="115"/>
                  </a:lnTo>
                  <a:lnTo>
                    <a:pt x="58" y="115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622"/>
            <p:cNvSpPr>
              <a:spLocks/>
            </p:cNvSpPr>
            <p:nvPr/>
          </p:nvSpPr>
          <p:spPr bwMode="auto">
            <a:xfrm>
              <a:off x="9323388" y="6022975"/>
              <a:ext cx="38100" cy="17462"/>
            </a:xfrm>
            <a:custGeom>
              <a:avLst/>
              <a:gdLst>
                <a:gd name="T0" fmla="*/ 58 w 231"/>
                <a:gd name="T1" fmla="*/ 0 h 115"/>
                <a:gd name="T2" fmla="*/ 174 w 231"/>
                <a:gd name="T3" fmla="*/ 0 h 115"/>
                <a:gd name="T4" fmla="*/ 193 w 231"/>
                <a:gd name="T5" fmla="*/ 2 h 115"/>
                <a:gd name="T6" fmla="*/ 208 w 231"/>
                <a:gd name="T7" fmla="*/ 11 h 115"/>
                <a:gd name="T8" fmla="*/ 221 w 231"/>
                <a:gd name="T9" fmla="*/ 24 h 115"/>
                <a:gd name="T10" fmla="*/ 228 w 231"/>
                <a:gd name="T11" fmla="*/ 40 h 115"/>
                <a:gd name="T12" fmla="*/ 231 w 231"/>
                <a:gd name="T13" fmla="*/ 58 h 115"/>
                <a:gd name="T14" fmla="*/ 228 w 231"/>
                <a:gd name="T15" fmla="*/ 77 h 115"/>
                <a:gd name="T16" fmla="*/ 221 w 231"/>
                <a:gd name="T17" fmla="*/ 92 h 115"/>
                <a:gd name="T18" fmla="*/ 208 w 231"/>
                <a:gd name="T19" fmla="*/ 105 h 115"/>
                <a:gd name="T20" fmla="*/ 193 w 231"/>
                <a:gd name="T21" fmla="*/ 113 h 115"/>
                <a:gd name="T22" fmla="*/ 174 w 231"/>
                <a:gd name="T23" fmla="*/ 115 h 115"/>
                <a:gd name="T24" fmla="*/ 58 w 231"/>
                <a:gd name="T25" fmla="*/ 115 h 115"/>
                <a:gd name="T26" fmla="*/ 39 w 231"/>
                <a:gd name="T27" fmla="*/ 113 h 115"/>
                <a:gd name="T28" fmla="*/ 23 w 231"/>
                <a:gd name="T29" fmla="*/ 105 h 115"/>
                <a:gd name="T30" fmla="*/ 10 w 231"/>
                <a:gd name="T31" fmla="*/ 92 h 115"/>
                <a:gd name="T32" fmla="*/ 2 w 231"/>
                <a:gd name="T33" fmla="*/ 77 h 115"/>
                <a:gd name="T34" fmla="*/ 0 w 231"/>
                <a:gd name="T35" fmla="*/ 58 h 115"/>
                <a:gd name="T36" fmla="*/ 2 w 231"/>
                <a:gd name="T37" fmla="*/ 40 h 115"/>
                <a:gd name="T38" fmla="*/ 10 w 231"/>
                <a:gd name="T39" fmla="*/ 24 h 115"/>
                <a:gd name="T40" fmla="*/ 23 w 231"/>
                <a:gd name="T41" fmla="*/ 11 h 115"/>
                <a:gd name="T42" fmla="*/ 39 w 231"/>
                <a:gd name="T43" fmla="*/ 2 h 115"/>
                <a:gd name="T44" fmla="*/ 58 w 231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1" h="115">
                  <a:moveTo>
                    <a:pt x="58" y="0"/>
                  </a:moveTo>
                  <a:lnTo>
                    <a:pt x="174" y="0"/>
                  </a:lnTo>
                  <a:lnTo>
                    <a:pt x="193" y="2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28" y="40"/>
                  </a:lnTo>
                  <a:lnTo>
                    <a:pt x="231" y="58"/>
                  </a:lnTo>
                  <a:lnTo>
                    <a:pt x="228" y="77"/>
                  </a:lnTo>
                  <a:lnTo>
                    <a:pt x="221" y="92"/>
                  </a:lnTo>
                  <a:lnTo>
                    <a:pt x="208" y="105"/>
                  </a:lnTo>
                  <a:lnTo>
                    <a:pt x="193" y="113"/>
                  </a:lnTo>
                  <a:lnTo>
                    <a:pt x="174" y="115"/>
                  </a:lnTo>
                  <a:lnTo>
                    <a:pt x="58" y="115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0" y="92"/>
                  </a:lnTo>
                  <a:lnTo>
                    <a:pt x="2" y="77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623"/>
            <p:cNvSpPr>
              <a:spLocks/>
            </p:cNvSpPr>
            <p:nvPr/>
          </p:nvSpPr>
          <p:spPr bwMode="auto">
            <a:xfrm>
              <a:off x="9213850" y="6022975"/>
              <a:ext cx="36513" cy="17462"/>
            </a:xfrm>
            <a:custGeom>
              <a:avLst/>
              <a:gdLst>
                <a:gd name="T0" fmla="*/ 58 w 233"/>
                <a:gd name="T1" fmla="*/ 0 h 115"/>
                <a:gd name="T2" fmla="*/ 174 w 233"/>
                <a:gd name="T3" fmla="*/ 0 h 115"/>
                <a:gd name="T4" fmla="*/ 193 w 233"/>
                <a:gd name="T5" fmla="*/ 2 h 115"/>
                <a:gd name="T6" fmla="*/ 209 w 233"/>
                <a:gd name="T7" fmla="*/ 11 h 115"/>
                <a:gd name="T8" fmla="*/ 221 w 233"/>
                <a:gd name="T9" fmla="*/ 24 h 115"/>
                <a:gd name="T10" fmla="*/ 229 w 233"/>
                <a:gd name="T11" fmla="*/ 40 h 115"/>
                <a:gd name="T12" fmla="*/ 233 w 233"/>
                <a:gd name="T13" fmla="*/ 58 h 115"/>
                <a:gd name="T14" fmla="*/ 229 w 233"/>
                <a:gd name="T15" fmla="*/ 77 h 115"/>
                <a:gd name="T16" fmla="*/ 221 w 233"/>
                <a:gd name="T17" fmla="*/ 92 h 115"/>
                <a:gd name="T18" fmla="*/ 209 w 233"/>
                <a:gd name="T19" fmla="*/ 105 h 115"/>
                <a:gd name="T20" fmla="*/ 193 w 233"/>
                <a:gd name="T21" fmla="*/ 113 h 115"/>
                <a:gd name="T22" fmla="*/ 174 w 233"/>
                <a:gd name="T23" fmla="*/ 115 h 115"/>
                <a:gd name="T24" fmla="*/ 58 w 233"/>
                <a:gd name="T25" fmla="*/ 115 h 115"/>
                <a:gd name="T26" fmla="*/ 40 w 233"/>
                <a:gd name="T27" fmla="*/ 113 h 115"/>
                <a:gd name="T28" fmla="*/ 23 w 233"/>
                <a:gd name="T29" fmla="*/ 105 h 115"/>
                <a:gd name="T30" fmla="*/ 12 w 233"/>
                <a:gd name="T31" fmla="*/ 92 h 115"/>
                <a:gd name="T32" fmla="*/ 3 w 233"/>
                <a:gd name="T33" fmla="*/ 77 h 115"/>
                <a:gd name="T34" fmla="*/ 0 w 233"/>
                <a:gd name="T35" fmla="*/ 58 h 115"/>
                <a:gd name="T36" fmla="*/ 3 w 233"/>
                <a:gd name="T37" fmla="*/ 40 h 115"/>
                <a:gd name="T38" fmla="*/ 12 w 233"/>
                <a:gd name="T39" fmla="*/ 24 h 115"/>
                <a:gd name="T40" fmla="*/ 23 w 233"/>
                <a:gd name="T41" fmla="*/ 11 h 115"/>
                <a:gd name="T42" fmla="*/ 40 w 233"/>
                <a:gd name="T43" fmla="*/ 2 h 115"/>
                <a:gd name="T44" fmla="*/ 58 w 23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5">
                  <a:moveTo>
                    <a:pt x="58" y="0"/>
                  </a:moveTo>
                  <a:lnTo>
                    <a:pt x="174" y="0"/>
                  </a:lnTo>
                  <a:lnTo>
                    <a:pt x="193" y="2"/>
                  </a:lnTo>
                  <a:lnTo>
                    <a:pt x="209" y="11"/>
                  </a:lnTo>
                  <a:lnTo>
                    <a:pt x="221" y="24"/>
                  </a:lnTo>
                  <a:lnTo>
                    <a:pt x="229" y="40"/>
                  </a:lnTo>
                  <a:lnTo>
                    <a:pt x="233" y="58"/>
                  </a:lnTo>
                  <a:lnTo>
                    <a:pt x="229" y="77"/>
                  </a:lnTo>
                  <a:lnTo>
                    <a:pt x="221" y="92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4" y="115"/>
                  </a:lnTo>
                  <a:lnTo>
                    <a:pt x="58" y="115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2" y="92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624"/>
            <p:cNvSpPr>
              <a:spLocks/>
            </p:cNvSpPr>
            <p:nvPr/>
          </p:nvSpPr>
          <p:spPr bwMode="auto">
            <a:xfrm>
              <a:off x="9269413" y="6022975"/>
              <a:ext cx="36513" cy="17462"/>
            </a:xfrm>
            <a:custGeom>
              <a:avLst/>
              <a:gdLst>
                <a:gd name="T0" fmla="*/ 58 w 233"/>
                <a:gd name="T1" fmla="*/ 0 h 115"/>
                <a:gd name="T2" fmla="*/ 175 w 233"/>
                <a:gd name="T3" fmla="*/ 0 h 115"/>
                <a:gd name="T4" fmla="*/ 193 w 233"/>
                <a:gd name="T5" fmla="*/ 2 h 115"/>
                <a:gd name="T6" fmla="*/ 209 w 233"/>
                <a:gd name="T7" fmla="*/ 11 h 115"/>
                <a:gd name="T8" fmla="*/ 222 w 233"/>
                <a:gd name="T9" fmla="*/ 24 h 115"/>
                <a:gd name="T10" fmla="*/ 230 w 233"/>
                <a:gd name="T11" fmla="*/ 40 h 115"/>
                <a:gd name="T12" fmla="*/ 233 w 233"/>
                <a:gd name="T13" fmla="*/ 58 h 115"/>
                <a:gd name="T14" fmla="*/ 230 w 233"/>
                <a:gd name="T15" fmla="*/ 77 h 115"/>
                <a:gd name="T16" fmla="*/ 222 w 233"/>
                <a:gd name="T17" fmla="*/ 92 h 115"/>
                <a:gd name="T18" fmla="*/ 209 w 233"/>
                <a:gd name="T19" fmla="*/ 105 h 115"/>
                <a:gd name="T20" fmla="*/ 193 w 233"/>
                <a:gd name="T21" fmla="*/ 113 h 115"/>
                <a:gd name="T22" fmla="*/ 175 w 233"/>
                <a:gd name="T23" fmla="*/ 115 h 115"/>
                <a:gd name="T24" fmla="*/ 58 w 233"/>
                <a:gd name="T25" fmla="*/ 115 h 115"/>
                <a:gd name="T26" fmla="*/ 40 w 233"/>
                <a:gd name="T27" fmla="*/ 113 h 115"/>
                <a:gd name="T28" fmla="*/ 25 w 233"/>
                <a:gd name="T29" fmla="*/ 105 h 115"/>
                <a:gd name="T30" fmla="*/ 12 w 233"/>
                <a:gd name="T31" fmla="*/ 92 h 115"/>
                <a:gd name="T32" fmla="*/ 3 w 233"/>
                <a:gd name="T33" fmla="*/ 77 h 115"/>
                <a:gd name="T34" fmla="*/ 0 w 233"/>
                <a:gd name="T35" fmla="*/ 58 h 115"/>
                <a:gd name="T36" fmla="*/ 3 w 233"/>
                <a:gd name="T37" fmla="*/ 40 h 115"/>
                <a:gd name="T38" fmla="*/ 12 w 233"/>
                <a:gd name="T39" fmla="*/ 24 h 115"/>
                <a:gd name="T40" fmla="*/ 25 w 233"/>
                <a:gd name="T41" fmla="*/ 11 h 115"/>
                <a:gd name="T42" fmla="*/ 40 w 233"/>
                <a:gd name="T43" fmla="*/ 2 h 115"/>
                <a:gd name="T44" fmla="*/ 58 w 23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5">
                  <a:moveTo>
                    <a:pt x="58" y="0"/>
                  </a:moveTo>
                  <a:lnTo>
                    <a:pt x="175" y="0"/>
                  </a:lnTo>
                  <a:lnTo>
                    <a:pt x="193" y="2"/>
                  </a:lnTo>
                  <a:lnTo>
                    <a:pt x="209" y="11"/>
                  </a:lnTo>
                  <a:lnTo>
                    <a:pt x="222" y="24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7"/>
                  </a:lnTo>
                  <a:lnTo>
                    <a:pt x="222" y="92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5" y="115"/>
                  </a:lnTo>
                  <a:lnTo>
                    <a:pt x="58" y="115"/>
                  </a:lnTo>
                  <a:lnTo>
                    <a:pt x="40" y="113"/>
                  </a:lnTo>
                  <a:lnTo>
                    <a:pt x="25" y="105"/>
                  </a:lnTo>
                  <a:lnTo>
                    <a:pt x="12" y="92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625"/>
            <p:cNvSpPr>
              <a:spLocks/>
            </p:cNvSpPr>
            <p:nvPr/>
          </p:nvSpPr>
          <p:spPr bwMode="auto">
            <a:xfrm>
              <a:off x="9490075" y="6022975"/>
              <a:ext cx="36513" cy="17462"/>
            </a:xfrm>
            <a:custGeom>
              <a:avLst/>
              <a:gdLst>
                <a:gd name="T0" fmla="*/ 57 w 232"/>
                <a:gd name="T1" fmla="*/ 0 h 115"/>
                <a:gd name="T2" fmla="*/ 173 w 232"/>
                <a:gd name="T3" fmla="*/ 0 h 115"/>
                <a:gd name="T4" fmla="*/ 192 w 232"/>
                <a:gd name="T5" fmla="*/ 2 h 115"/>
                <a:gd name="T6" fmla="*/ 208 w 232"/>
                <a:gd name="T7" fmla="*/ 11 h 115"/>
                <a:gd name="T8" fmla="*/ 221 w 232"/>
                <a:gd name="T9" fmla="*/ 24 h 115"/>
                <a:gd name="T10" fmla="*/ 228 w 232"/>
                <a:gd name="T11" fmla="*/ 40 h 115"/>
                <a:gd name="T12" fmla="*/ 232 w 232"/>
                <a:gd name="T13" fmla="*/ 58 h 115"/>
                <a:gd name="T14" fmla="*/ 228 w 232"/>
                <a:gd name="T15" fmla="*/ 77 h 115"/>
                <a:gd name="T16" fmla="*/ 221 w 232"/>
                <a:gd name="T17" fmla="*/ 92 h 115"/>
                <a:gd name="T18" fmla="*/ 208 w 232"/>
                <a:gd name="T19" fmla="*/ 105 h 115"/>
                <a:gd name="T20" fmla="*/ 192 w 232"/>
                <a:gd name="T21" fmla="*/ 113 h 115"/>
                <a:gd name="T22" fmla="*/ 173 w 232"/>
                <a:gd name="T23" fmla="*/ 115 h 115"/>
                <a:gd name="T24" fmla="*/ 57 w 232"/>
                <a:gd name="T25" fmla="*/ 115 h 115"/>
                <a:gd name="T26" fmla="*/ 38 w 232"/>
                <a:gd name="T27" fmla="*/ 113 h 115"/>
                <a:gd name="T28" fmla="*/ 23 w 232"/>
                <a:gd name="T29" fmla="*/ 105 h 115"/>
                <a:gd name="T30" fmla="*/ 10 w 232"/>
                <a:gd name="T31" fmla="*/ 92 h 115"/>
                <a:gd name="T32" fmla="*/ 2 w 232"/>
                <a:gd name="T33" fmla="*/ 77 h 115"/>
                <a:gd name="T34" fmla="*/ 0 w 232"/>
                <a:gd name="T35" fmla="*/ 58 h 115"/>
                <a:gd name="T36" fmla="*/ 2 w 232"/>
                <a:gd name="T37" fmla="*/ 40 h 115"/>
                <a:gd name="T38" fmla="*/ 10 w 232"/>
                <a:gd name="T39" fmla="*/ 24 h 115"/>
                <a:gd name="T40" fmla="*/ 23 w 232"/>
                <a:gd name="T41" fmla="*/ 11 h 115"/>
                <a:gd name="T42" fmla="*/ 38 w 232"/>
                <a:gd name="T43" fmla="*/ 2 h 115"/>
                <a:gd name="T44" fmla="*/ 57 w 23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15">
                  <a:moveTo>
                    <a:pt x="57" y="0"/>
                  </a:moveTo>
                  <a:lnTo>
                    <a:pt x="173" y="0"/>
                  </a:lnTo>
                  <a:lnTo>
                    <a:pt x="192" y="2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28" y="40"/>
                  </a:lnTo>
                  <a:lnTo>
                    <a:pt x="232" y="58"/>
                  </a:lnTo>
                  <a:lnTo>
                    <a:pt x="228" y="77"/>
                  </a:lnTo>
                  <a:lnTo>
                    <a:pt x="221" y="92"/>
                  </a:lnTo>
                  <a:lnTo>
                    <a:pt x="208" y="105"/>
                  </a:lnTo>
                  <a:lnTo>
                    <a:pt x="192" y="113"/>
                  </a:lnTo>
                  <a:lnTo>
                    <a:pt x="173" y="115"/>
                  </a:lnTo>
                  <a:lnTo>
                    <a:pt x="57" y="115"/>
                  </a:lnTo>
                  <a:lnTo>
                    <a:pt x="38" y="113"/>
                  </a:lnTo>
                  <a:lnTo>
                    <a:pt x="23" y="105"/>
                  </a:lnTo>
                  <a:lnTo>
                    <a:pt x="10" y="92"/>
                  </a:lnTo>
                  <a:lnTo>
                    <a:pt x="2" y="77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626"/>
            <p:cNvSpPr>
              <a:spLocks/>
            </p:cNvSpPr>
            <p:nvPr/>
          </p:nvSpPr>
          <p:spPr bwMode="auto">
            <a:xfrm>
              <a:off x="9434513" y="6022975"/>
              <a:ext cx="36513" cy="17462"/>
            </a:xfrm>
            <a:custGeom>
              <a:avLst/>
              <a:gdLst>
                <a:gd name="T0" fmla="*/ 58 w 233"/>
                <a:gd name="T1" fmla="*/ 0 h 115"/>
                <a:gd name="T2" fmla="*/ 175 w 233"/>
                <a:gd name="T3" fmla="*/ 0 h 115"/>
                <a:gd name="T4" fmla="*/ 193 w 233"/>
                <a:gd name="T5" fmla="*/ 2 h 115"/>
                <a:gd name="T6" fmla="*/ 209 w 233"/>
                <a:gd name="T7" fmla="*/ 11 h 115"/>
                <a:gd name="T8" fmla="*/ 221 w 233"/>
                <a:gd name="T9" fmla="*/ 24 h 115"/>
                <a:gd name="T10" fmla="*/ 230 w 233"/>
                <a:gd name="T11" fmla="*/ 40 h 115"/>
                <a:gd name="T12" fmla="*/ 233 w 233"/>
                <a:gd name="T13" fmla="*/ 58 h 115"/>
                <a:gd name="T14" fmla="*/ 230 w 233"/>
                <a:gd name="T15" fmla="*/ 77 h 115"/>
                <a:gd name="T16" fmla="*/ 221 w 233"/>
                <a:gd name="T17" fmla="*/ 92 h 115"/>
                <a:gd name="T18" fmla="*/ 209 w 233"/>
                <a:gd name="T19" fmla="*/ 105 h 115"/>
                <a:gd name="T20" fmla="*/ 193 w 233"/>
                <a:gd name="T21" fmla="*/ 113 h 115"/>
                <a:gd name="T22" fmla="*/ 175 w 233"/>
                <a:gd name="T23" fmla="*/ 115 h 115"/>
                <a:gd name="T24" fmla="*/ 58 w 233"/>
                <a:gd name="T25" fmla="*/ 115 h 115"/>
                <a:gd name="T26" fmla="*/ 40 w 233"/>
                <a:gd name="T27" fmla="*/ 113 h 115"/>
                <a:gd name="T28" fmla="*/ 24 w 233"/>
                <a:gd name="T29" fmla="*/ 105 h 115"/>
                <a:gd name="T30" fmla="*/ 12 w 233"/>
                <a:gd name="T31" fmla="*/ 92 h 115"/>
                <a:gd name="T32" fmla="*/ 3 w 233"/>
                <a:gd name="T33" fmla="*/ 77 h 115"/>
                <a:gd name="T34" fmla="*/ 0 w 233"/>
                <a:gd name="T35" fmla="*/ 58 h 115"/>
                <a:gd name="T36" fmla="*/ 3 w 233"/>
                <a:gd name="T37" fmla="*/ 40 h 115"/>
                <a:gd name="T38" fmla="*/ 12 w 233"/>
                <a:gd name="T39" fmla="*/ 24 h 115"/>
                <a:gd name="T40" fmla="*/ 24 w 233"/>
                <a:gd name="T41" fmla="*/ 11 h 115"/>
                <a:gd name="T42" fmla="*/ 40 w 233"/>
                <a:gd name="T43" fmla="*/ 2 h 115"/>
                <a:gd name="T44" fmla="*/ 58 w 23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5">
                  <a:moveTo>
                    <a:pt x="58" y="0"/>
                  </a:moveTo>
                  <a:lnTo>
                    <a:pt x="175" y="0"/>
                  </a:lnTo>
                  <a:lnTo>
                    <a:pt x="193" y="2"/>
                  </a:lnTo>
                  <a:lnTo>
                    <a:pt x="209" y="11"/>
                  </a:lnTo>
                  <a:lnTo>
                    <a:pt x="221" y="24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7"/>
                  </a:lnTo>
                  <a:lnTo>
                    <a:pt x="221" y="92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5" y="115"/>
                  </a:lnTo>
                  <a:lnTo>
                    <a:pt x="58" y="115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2" y="92"/>
                  </a:lnTo>
                  <a:lnTo>
                    <a:pt x="3" y="77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627"/>
            <p:cNvSpPr>
              <a:spLocks/>
            </p:cNvSpPr>
            <p:nvPr/>
          </p:nvSpPr>
          <p:spPr bwMode="auto">
            <a:xfrm>
              <a:off x="9434513" y="6115050"/>
              <a:ext cx="36513" cy="17462"/>
            </a:xfrm>
            <a:custGeom>
              <a:avLst/>
              <a:gdLst>
                <a:gd name="T0" fmla="*/ 58 w 233"/>
                <a:gd name="T1" fmla="*/ 0 h 115"/>
                <a:gd name="T2" fmla="*/ 175 w 233"/>
                <a:gd name="T3" fmla="*/ 0 h 115"/>
                <a:gd name="T4" fmla="*/ 193 w 233"/>
                <a:gd name="T5" fmla="*/ 2 h 115"/>
                <a:gd name="T6" fmla="*/ 209 w 233"/>
                <a:gd name="T7" fmla="*/ 11 h 115"/>
                <a:gd name="T8" fmla="*/ 221 w 233"/>
                <a:gd name="T9" fmla="*/ 24 h 115"/>
                <a:gd name="T10" fmla="*/ 230 w 233"/>
                <a:gd name="T11" fmla="*/ 39 h 115"/>
                <a:gd name="T12" fmla="*/ 233 w 233"/>
                <a:gd name="T13" fmla="*/ 57 h 115"/>
                <a:gd name="T14" fmla="*/ 230 w 233"/>
                <a:gd name="T15" fmla="*/ 75 h 115"/>
                <a:gd name="T16" fmla="*/ 221 w 233"/>
                <a:gd name="T17" fmla="*/ 92 h 115"/>
                <a:gd name="T18" fmla="*/ 209 w 233"/>
                <a:gd name="T19" fmla="*/ 104 h 115"/>
                <a:gd name="T20" fmla="*/ 193 w 233"/>
                <a:gd name="T21" fmla="*/ 112 h 115"/>
                <a:gd name="T22" fmla="*/ 175 w 233"/>
                <a:gd name="T23" fmla="*/ 115 h 115"/>
                <a:gd name="T24" fmla="*/ 58 w 233"/>
                <a:gd name="T25" fmla="*/ 115 h 115"/>
                <a:gd name="T26" fmla="*/ 40 w 233"/>
                <a:gd name="T27" fmla="*/ 112 h 115"/>
                <a:gd name="T28" fmla="*/ 24 w 233"/>
                <a:gd name="T29" fmla="*/ 104 h 115"/>
                <a:gd name="T30" fmla="*/ 12 w 233"/>
                <a:gd name="T31" fmla="*/ 92 h 115"/>
                <a:gd name="T32" fmla="*/ 3 w 233"/>
                <a:gd name="T33" fmla="*/ 75 h 115"/>
                <a:gd name="T34" fmla="*/ 0 w 233"/>
                <a:gd name="T35" fmla="*/ 57 h 115"/>
                <a:gd name="T36" fmla="*/ 3 w 233"/>
                <a:gd name="T37" fmla="*/ 39 h 115"/>
                <a:gd name="T38" fmla="*/ 12 w 233"/>
                <a:gd name="T39" fmla="*/ 24 h 115"/>
                <a:gd name="T40" fmla="*/ 24 w 233"/>
                <a:gd name="T41" fmla="*/ 11 h 115"/>
                <a:gd name="T42" fmla="*/ 40 w 233"/>
                <a:gd name="T43" fmla="*/ 2 h 115"/>
                <a:gd name="T44" fmla="*/ 58 w 23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5">
                  <a:moveTo>
                    <a:pt x="58" y="0"/>
                  </a:moveTo>
                  <a:lnTo>
                    <a:pt x="175" y="0"/>
                  </a:lnTo>
                  <a:lnTo>
                    <a:pt x="193" y="2"/>
                  </a:lnTo>
                  <a:lnTo>
                    <a:pt x="209" y="11"/>
                  </a:lnTo>
                  <a:lnTo>
                    <a:pt x="221" y="24"/>
                  </a:lnTo>
                  <a:lnTo>
                    <a:pt x="230" y="39"/>
                  </a:lnTo>
                  <a:lnTo>
                    <a:pt x="233" y="57"/>
                  </a:lnTo>
                  <a:lnTo>
                    <a:pt x="230" y="75"/>
                  </a:lnTo>
                  <a:lnTo>
                    <a:pt x="221" y="92"/>
                  </a:lnTo>
                  <a:lnTo>
                    <a:pt x="209" y="104"/>
                  </a:lnTo>
                  <a:lnTo>
                    <a:pt x="193" y="112"/>
                  </a:lnTo>
                  <a:lnTo>
                    <a:pt x="175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628"/>
            <p:cNvSpPr>
              <a:spLocks/>
            </p:cNvSpPr>
            <p:nvPr/>
          </p:nvSpPr>
          <p:spPr bwMode="auto">
            <a:xfrm>
              <a:off x="9490075" y="6115050"/>
              <a:ext cx="36513" cy="17462"/>
            </a:xfrm>
            <a:custGeom>
              <a:avLst/>
              <a:gdLst>
                <a:gd name="T0" fmla="*/ 57 w 232"/>
                <a:gd name="T1" fmla="*/ 0 h 115"/>
                <a:gd name="T2" fmla="*/ 173 w 232"/>
                <a:gd name="T3" fmla="*/ 0 h 115"/>
                <a:gd name="T4" fmla="*/ 192 w 232"/>
                <a:gd name="T5" fmla="*/ 2 h 115"/>
                <a:gd name="T6" fmla="*/ 208 w 232"/>
                <a:gd name="T7" fmla="*/ 11 h 115"/>
                <a:gd name="T8" fmla="*/ 221 w 232"/>
                <a:gd name="T9" fmla="*/ 24 h 115"/>
                <a:gd name="T10" fmla="*/ 228 w 232"/>
                <a:gd name="T11" fmla="*/ 39 h 115"/>
                <a:gd name="T12" fmla="*/ 232 w 232"/>
                <a:gd name="T13" fmla="*/ 57 h 115"/>
                <a:gd name="T14" fmla="*/ 228 w 232"/>
                <a:gd name="T15" fmla="*/ 75 h 115"/>
                <a:gd name="T16" fmla="*/ 221 w 232"/>
                <a:gd name="T17" fmla="*/ 92 h 115"/>
                <a:gd name="T18" fmla="*/ 208 w 232"/>
                <a:gd name="T19" fmla="*/ 104 h 115"/>
                <a:gd name="T20" fmla="*/ 192 w 232"/>
                <a:gd name="T21" fmla="*/ 112 h 115"/>
                <a:gd name="T22" fmla="*/ 173 w 232"/>
                <a:gd name="T23" fmla="*/ 115 h 115"/>
                <a:gd name="T24" fmla="*/ 57 w 232"/>
                <a:gd name="T25" fmla="*/ 115 h 115"/>
                <a:gd name="T26" fmla="*/ 38 w 232"/>
                <a:gd name="T27" fmla="*/ 112 h 115"/>
                <a:gd name="T28" fmla="*/ 23 w 232"/>
                <a:gd name="T29" fmla="*/ 104 h 115"/>
                <a:gd name="T30" fmla="*/ 10 w 232"/>
                <a:gd name="T31" fmla="*/ 92 h 115"/>
                <a:gd name="T32" fmla="*/ 2 w 232"/>
                <a:gd name="T33" fmla="*/ 75 h 115"/>
                <a:gd name="T34" fmla="*/ 0 w 232"/>
                <a:gd name="T35" fmla="*/ 57 h 115"/>
                <a:gd name="T36" fmla="*/ 2 w 232"/>
                <a:gd name="T37" fmla="*/ 39 h 115"/>
                <a:gd name="T38" fmla="*/ 10 w 232"/>
                <a:gd name="T39" fmla="*/ 24 h 115"/>
                <a:gd name="T40" fmla="*/ 23 w 232"/>
                <a:gd name="T41" fmla="*/ 11 h 115"/>
                <a:gd name="T42" fmla="*/ 38 w 232"/>
                <a:gd name="T43" fmla="*/ 2 h 115"/>
                <a:gd name="T44" fmla="*/ 57 w 23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15">
                  <a:moveTo>
                    <a:pt x="57" y="0"/>
                  </a:moveTo>
                  <a:lnTo>
                    <a:pt x="173" y="0"/>
                  </a:lnTo>
                  <a:lnTo>
                    <a:pt x="192" y="2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28" y="39"/>
                  </a:lnTo>
                  <a:lnTo>
                    <a:pt x="232" y="57"/>
                  </a:lnTo>
                  <a:lnTo>
                    <a:pt x="228" y="75"/>
                  </a:lnTo>
                  <a:lnTo>
                    <a:pt x="221" y="92"/>
                  </a:lnTo>
                  <a:lnTo>
                    <a:pt x="208" y="104"/>
                  </a:lnTo>
                  <a:lnTo>
                    <a:pt x="192" y="112"/>
                  </a:lnTo>
                  <a:lnTo>
                    <a:pt x="173" y="115"/>
                  </a:lnTo>
                  <a:lnTo>
                    <a:pt x="57" y="115"/>
                  </a:lnTo>
                  <a:lnTo>
                    <a:pt x="38" y="112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8" y="2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629"/>
            <p:cNvSpPr>
              <a:spLocks/>
            </p:cNvSpPr>
            <p:nvPr/>
          </p:nvSpPr>
          <p:spPr bwMode="auto">
            <a:xfrm>
              <a:off x="9378950" y="6115050"/>
              <a:ext cx="36513" cy="17462"/>
            </a:xfrm>
            <a:custGeom>
              <a:avLst/>
              <a:gdLst>
                <a:gd name="T0" fmla="*/ 58 w 232"/>
                <a:gd name="T1" fmla="*/ 0 h 115"/>
                <a:gd name="T2" fmla="*/ 175 w 232"/>
                <a:gd name="T3" fmla="*/ 0 h 115"/>
                <a:gd name="T4" fmla="*/ 193 w 232"/>
                <a:gd name="T5" fmla="*/ 2 h 115"/>
                <a:gd name="T6" fmla="*/ 208 w 232"/>
                <a:gd name="T7" fmla="*/ 11 h 115"/>
                <a:gd name="T8" fmla="*/ 221 w 232"/>
                <a:gd name="T9" fmla="*/ 24 h 115"/>
                <a:gd name="T10" fmla="*/ 230 w 232"/>
                <a:gd name="T11" fmla="*/ 39 h 115"/>
                <a:gd name="T12" fmla="*/ 232 w 232"/>
                <a:gd name="T13" fmla="*/ 57 h 115"/>
                <a:gd name="T14" fmla="*/ 230 w 232"/>
                <a:gd name="T15" fmla="*/ 75 h 115"/>
                <a:gd name="T16" fmla="*/ 221 w 232"/>
                <a:gd name="T17" fmla="*/ 92 h 115"/>
                <a:gd name="T18" fmla="*/ 208 w 232"/>
                <a:gd name="T19" fmla="*/ 104 h 115"/>
                <a:gd name="T20" fmla="*/ 193 w 232"/>
                <a:gd name="T21" fmla="*/ 112 h 115"/>
                <a:gd name="T22" fmla="*/ 175 w 232"/>
                <a:gd name="T23" fmla="*/ 115 h 115"/>
                <a:gd name="T24" fmla="*/ 58 w 232"/>
                <a:gd name="T25" fmla="*/ 115 h 115"/>
                <a:gd name="T26" fmla="*/ 40 w 232"/>
                <a:gd name="T27" fmla="*/ 112 h 115"/>
                <a:gd name="T28" fmla="*/ 24 w 232"/>
                <a:gd name="T29" fmla="*/ 104 h 115"/>
                <a:gd name="T30" fmla="*/ 11 w 232"/>
                <a:gd name="T31" fmla="*/ 92 h 115"/>
                <a:gd name="T32" fmla="*/ 3 w 232"/>
                <a:gd name="T33" fmla="*/ 75 h 115"/>
                <a:gd name="T34" fmla="*/ 0 w 232"/>
                <a:gd name="T35" fmla="*/ 57 h 115"/>
                <a:gd name="T36" fmla="*/ 3 w 232"/>
                <a:gd name="T37" fmla="*/ 39 h 115"/>
                <a:gd name="T38" fmla="*/ 11 w 232"/>
                <a:gd name="T39" fmla="*/ 24 h 115"/>
                <a:gd name="T40" fmla="*/ 24 w 232"/>
                <a:gd name="T41" fmla="*/ 11 h 115"/>
                <a:gd name="T42" fmla="*/ 40 w 232"/>
                <a:gd name="T43" fmla="*/ 2 h 115"/>
                <a:gd name="T44" fmla="*/ 58 w 232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15">
                  <a:moveTo>
                    <a:pt x="58" y="0"/>
                  </a:moveTo>
                  <a:lnTo>
                    <a:pt x="175" y="0"/>
                  </a:lnTo>
                  <a:lnTo>
                    <a:pt x="193" y="2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30" y="39"/>
                  </a:lnTo>
                  <a:lnTo>
                    <a:pt x="232" y="57"/>
                  </a:lnTo>
                  <a:lnTo>
                    <a:pt x="230" y="75"/>
                  </a:lnTo>
                  <a:lnTo>
                    <a:pt x="221" y="92"/>
                  </a:lnTo>
                  <a:lnTo>
                    <a:pt x="208" y="104"/>
                  </a:lnTo>
                  <a:lnTo>
                    <a:pt x="193" y="112"/>
                  </a:lnTo>
                  <a:lnTo>
                    <a:pt x="175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4" y="104"/>
                  </a:lnTo>
                  <a:lnTo>
                    <a:pt x="11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630"/>
            <p:cNvSpPr>
              <a:spLocks/>
            </p:cNvSpPr>
            <p:nvPr/>
          </p:nvSpPr>
          <p:spPr bwMode="auto">
            <a:xfrm>
              <a:off x="9323388" y="6115050"/>
              <a:ext cx="38100" cy="17462"/>
            </a:xfrm>
            <a:custGeom>
              <a:avLst/>
              <a:gdLst>
                <a:gd name="T0" fmla="*/ 58 w 231"/>
                <a:gd name="T1" fmla="*/ 0 h 115"/>
                <a:gd name="T2" fmla="*/ 174 w 231"/>
                <a:gd name="T3" fmla="*/ 0 h 115"/>
                <a:gd name="T4" fmla="*/ 193 w 231"/>
                <a:gd name="T5" fmla="*/ 2 h 115"/>
                <a:gd name="T6" fmla="*/ 208 w 231"/>
                <a:gd name="T7" fmla="*/ 11 h 115"/>
                <a:gd name="T8" fmla="*/ 221 w 231"/>
                <a:gd name="T9" fmla="*/ 24 h 115"/>
                <a:gd name="T10" fmla="*/ 228 w 231"/>
                <a:gd name="T11" fmla="*/ 39 h 115"/>
                <a:gd name="T12" fmla="*/ 231 w 231"/>
                <a:gd name="T13" fmla="*/ 57 h 115"/>
                <a:gd name="T14" fmla="*/ 228 w 231"/>
                <a:gd name="T15" fmla="*/ 75 h 115"/>
                <a:gd name="T16" fmla="*/ 221 w 231"/>
                <a:gd name="T17" fmla="*/ 92 h 115"/>
                <a:gd name="T18" fmla="*/ 208 w 231"/>
                <a:gd name="T19" fmla="*/ 104 h 115"/>
                <a:gd name="T20" fmla="*/ 193 w 231"/>
                <a:gd name="T21" fmla="*/ 112 h 115"/>
                <a:gd name="T22" fmla="*/ 174 w 231"/>
                <a:gd name="T23" fmla="*/ 115 h 115"/>
                <a:gd name="T24" fmla="*/ 58 w 231"/>
                <a:gd name="T25" fmla="*/ 115 h 115"/>
                <a:gd name="T26" fmla="*/ 39 w 231"/>
                <a:gd name="T27" fmla="*/ 112 h 115"/>
                <a:gd name="T28" fmla="*/ 23 w 231"/>
                <a:gd name="T29" fmla="*/ 104 h 115"/>
                <a:gd name="T30" fmla="*/ 10 w 231"/>
                <a:gd name="T31" fmla="*/ 92 h 115"/>
                <a:gd name="T32" fmla="*/ 2 w 231"/>
                <a:gd name="T33" fmla="*/ 75 h 115"/>
                <a:gd name="T34" fmla="*/ 0 w 231"/>
                <a:gd name="T35" fmla="*/ 57 h 115"/>
                <a:gd name="T36" fmla="*/ 2 w 231"/>
                <a:gd name="T37" fmla="*/ 39 h 115"/>
                <a:gd name="T38" fmla="*/ 10 w 231"/>
                <a:gd name="T39" fmla="*/ 24 h 115"/>
                <a:gd name="T40" fmla="*/ 23 w 231"/>
                <a:gd name="T41" fmla="*/ 11 h 115"/>
                <a:gd name="T42" fmla="*/ 39 w 231"/>
                <a:gd name="T43" fmla="*/ 2 h 115"/>
                <a:gd name="T44" fmla="*/ 58 w 231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1" h="115">
                  <a:moveTo>
                    <a:pt x="58" y="0"/>
                  </a:moveTo>
                  <a:lnTo>
                    <a:pt x="174" y="0"/>
                  </a:lnTo>
                  <a:lnTo>
                    <a:pt x="193" y="2"/>
                  </a:lnTo>
                  <a:lnTo>
                    <a:pt x="208" y="11"/>
                  </a:lnTo>
                  <a:lnTo>
                    <a:pt x="221" y="24"/>
                  </a:lnTo>
                  <a:lnTo>
                    <a:pt x="228" y="39"/>
                  </a:lnTo>
                  <a:lnTo>
                    <a:pt x="231" y="57"/>
                  </a:lnTo>
                  <a:lnTo>
                    <a:pt x="228" y="75"/>
                  </a:lnTo>
                  <a:lnTo>
                    <a:pt x="221" y="92"/>
                  </a:lnTo>
                  <a:lnTo>
                    <a:pt x="208" y="104"/>
                  </a:lnTo>
                  <a:lnTo>
                    <a:pt x="193" y="112"/>
                  </a:lnTo>
                  <a:lnTo>
                    <a:pt x="174" y="115"/>
                  </a:lnTo>
                  <a:lnTo>
                    <a:pt x="58" y="115"/>
                  </a:lnTo>
                  <a:lnTo>
                    <a:pt x="39" y="112"/>
                  </a:lnTo>
                  <a:lnTo>
                    <a:pt x="23" y="104"/>
                  </a:lnTo>
                  <a:lnTo>
                    <a:pt x="10" y="92"/>
                  </a:lnTo>
                  <a:lnTo>
                    <a:pt x="2" y="75"/>
                  </a:lnTo>
                  <a:lnTo>
                    <a:pt x="0" y="57"/>
                  </a:lnTo>
                  <a:lnTo>
                    <a:pt x="2" y="39"/>
                  </a:lnTo>
                  <a:lnTo>
                    <a:pt x="10" y="24"/>
                  </a:lnTo>
                  <a:lnTo>
                    <a:pt x="23" y="11"/>
                  </a:lnTo>
                  <a:lnTo>
                    <a:pt x="39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631"/>
            <p:cNvSpPr>
              <a:spLocks/>
            </p:cNvSpPr>
            <p:nvPr/>
          </p:nvSpPr>
          <p:spPr bwMode="auto">
            <a:xfrm>
              <a:off x="9213850" y="6115050"/>
              <a:ext cx="36513" cy="17462"/>
            </a:xfrm>
            <a:custGeom>
              <a:avLst/>
              <a:gdLst>
                <a:gd name="T0" fmla="*/ 58 w 233"/>
                <a:gd name="T1" fmla="*/ 0 h 115"/>
                <a:gd name="T2" fmla="*/ 174 w 233"/>
                <a:gd name="T3" fmla="*/ 0 h 115"/>
                <a:gd name="T4" fmla="*/ 193 w 233"/>
                <a:gd name="T5" fmla="*/ 2 h 115"/>
                <a:gd name="T6" fmla="*/ 209 w 233"/>
                <a:gd name="T7" fmla="*/ 11 h 115"/>
                <a:gd name="T8" fmla="*/ 221 w 233"/>
                <a:gd name="T9" fmla="*/ 24 h 115"/>
                <a:gd name="T10" fmla="*/ 229 w 233"/>
                <a:gd name="T11" fmla="*/ 39 h 115"/>
                <a:gd name="T12" fmla="*/ 233 w 233"/>
                <a:gd name="T13" fmla="*/ 57 h 115"/>
                <a:gd name="T14" fmla="*/ 229 w 233"/>
                <a:gd name="T15" fmla="*/ 75 h 115"/>
                <a:gd name="T16" fmla="*/ 221 w 233"/>
                <a:gd name="T17" fmla="*/ 92 h 115"/>
                <a:gd name="T18" fmla="*/ 209 w 233"/>
                <a:gd name="T19" fmla="*/ 104 h 115"/>
                <a:gd name="T20" fmla="*/ 193 w 233"/>
                <a:gd name="T21" fmla="*/ 112 h 115"/>
                <a:gd name="T22" fmla="*/ 174 w 233"/>
                <a:gd name="T23" fmla="*/ 115 h 115"/>
                <a:gd name="T24" fmla="*/ 58 w 233"/>
                <a:gd name="T25" fmla="*/ 115 h 115"/>
                <a:gd name="T26" fmla="*/ 40 w 233"/>
                <a:gd name="T27" fmla="*/ 112 h 115"/>
                <a:gd name="T28" fmla="*/ 23 w 233"/>
                <a:gd name="T29" fmla="*/ 104 h 115"/>
                <a:gd name="T30" fmla="*/ 12 w 233"/>
                <a:gd name="T31" fmla="*/ 92 h 115"/>
                <a:gd name="T32" fmla="*/ 3 w 233"/>
                <a:gd name="T33" fmla="*/ 75 h 115"/>
                <a:gd name="T34" fmla="*/ 0 w 233"/>
                <a:gd name="T35" fmla="*/ 57 h 115"/>
                <a:gd name="T36" fmla="*/ 3 w 233"/>
                <a:gd name="T37" fmla="*/ 39 h 115"/>
                <a:gd name="T38" fmla="*/ 12 w 233"/>
                <a:gd name="T39" fmla="*/ 24 h 115"/>
                <a:gd name="T40" fmla="*/ 23 w 233"/>
                <a:gd name="T41" fmla="*/ 11 h 115"/>
                <a:gd name="T42" fmla="*/ 40 w 233"/>
                <a:gd name="T43" fmla="*/ 2 h 115"/>
                <a:gd name="T44" fmla="*/ 58 w 23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5">
                  <a:moveTo>
                    <a:pt x="58" y="0"/>
                  </a:moveTo>
                  <a:lnTo>
                    <a:pt x="174" y="0"/>
                  </a:lnTo>
                  <a:lnTo>
                    <a:pt x="193" y="2"/>
                  </a:lnTo>
                  <a:lnTo>
                    <a:pt x="209" y="11"/>
                  </a:lnTo>
                  <a:lnTo>
                    <a:pt x="221" y="24"/>
                  </a:lnTo>
                  <a:lnTo>
                    <a:pt x="229" y="39"/>
                  </a:lnTo>
                  <a:lnTo>
                    <a:pt x="233" y="57"/>
                  </a:lnTo>
                  <a:lnTo>
                    <a:pt x="229" y="75"/>
                  </a:lnTo>
                  <a:lnTo>
                    <a:pt x="221" y="92"/>
                  </a:lnTo>
                  <a:lnTo>
                    <a:pt x="209" y="104"/>
                  </a:lnTo>
                  <a:lnTo>
                    <a:pt x="193" y="112"/>
                  </a:lnTo>
                  <a:lnTo>
                    <a:pt x="174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3" y="104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3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632"/>
            <p:cNvSpPr>
              <a:spLocks/>
            </p:cNvSpPr>
            <p:nvPr/>
          </p:nvSpPr>
          <p:spPr bwMode="auto">
            <a:xfrm>
              <a:off x="9269413" y="6115050"/>
              <a:ext cx="36513" cy="17462"/>
            </a:xfrm>
            <a:custGeom>
              <a:avLst/>
              <a:gdLst>
                <a:gd name="T0" fmla="*/ 58 w 233"/>
                <a:gd name="T1" fmla="*/ 0 h 115"/>
                <a:gd name="T2" fmla="*/ 175 w 233"/>
                <a:gd name="T3" fmla="*/ 0 h 115"/>
                <a:gd name="T4" fmla="*/ 193 w 233"/>
                <a:gd name="T5" fmla="*/ 2 h 115"/>
                <a:gd name="T6" fmla="*/ 209 w 233"/>
                <a:gd name="T7" fmla="*/ 11 h 115"/>
                <a:gd name="T8" fmla="*/ 222 w 233"/>
                <a:gd name="T9" fmla="*/ 24 h 115"/>
                <a:gd name="T10" fmla="*/ 230 w 233"/>
                <a:gd name="T11" fmla="*/ 39 h 115"/>
                <a:gd name="T12" fmla="*/ 233 w 233"/>
                <a:gd name="T13" fmla="*/ 57 h 115"/>
                <a:gd name="T14" fmla="*/ 230 w 233"/>
                <a:gd name="T15" fmla="*/ 75 h 115"/>
                <a:gd name="T16" fmla="*/ 222 w 233"/>
                <a:gd name="T17" fmla="*/ 92 h 115"/>
                <a:gd name="T18" fmla="*/ 209 w 233"/>
                <a:gd name="T19" fmla="*/ 104 h 115"/>
                <a:gd name="T20" fmla="*/ 193 w 233"/>
                <a:gd name="T21" fmla="*/ 112 h 115"/>
                <a:gd name="T22" fmla="*/ 175 w 233"/>
                <a:gd name="T23" fmla="*/ 115 h 115"/>
                <a:gd name="T24" fmla="*/ 58 w 233"/>
                <a:gd name="T25" fmla="*/ 115 h 115"/>
                <a:gd name="T26" fmla="*/ 40 w 233"/>
                <a:gd name="T27" fmla="*/ 112 h 115"/>
                <a:gd name="T28" fmla="*/ 25 w 233"/>
                <a:gd name="T29" fmla="*/ 104 h 115"/>
                <a:gd name="T30" fmla="*/ 12 w 233"/>
                <a:gd name="T31" fmla="*/ 92 h 115"/>
                <a:gd name="T32" fmla="*/ 3 w 233"/>
                <a:gd name="T33" fmla="*/ 75 h 115"/>
                <a:gd name="T34" fmla="*/ 0 w 233"/>
                <a:gd name="T35" fmla="*/ 57 h 115"/>
                <a:gd name="T36" fmla="*/ 3 w 233"/>
                <a:gd name="T37" fmla="*/ 39 h 115"/>
                <a:gd name="T38" fmla="*/ 12 w 233"/>
                <a:gd name="T39" fmla="*/ 24 h 115"/>
                <a:gd name="T40" fmla="*/ 25 w 233"/>
                <a:gd name="T41" fmla="*/ 11 h 115"/>
                <a:gd name="T42" fmla="*/ 40 w 233"/>
                <a:gd name="T43" fmla="*/ 2 h 115"/>
                <a:gd name="T44" fmla="*/ 58 w 233"/>
                <a:gd name="T4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5">
                  <a:moveTo>
                    <a:pt x="58" y="0"/>
                  </a:moveTo>
                  <a:lnTo>
                    <a:pt x="175" y="0"/>
                  </a:lnTo>
                  <a:lnTo>
                    <a:pt x="193" y="2"/>
                  </a:lnTo>
                  <a:lnTo>
                    <a:pt x="209" y="11"/>
                  </a:lnTo>
                  <a:lnTo>
                    <a:pt x="222" y="24"/>
                  </a:lnTo>
                  <a:lnTo>
                    <a:pt x="230" y="39"/>
                  </a:lnTo>
                  <a:lnTo>
                    <a:pt x="233" y="57"/>
                  </a:lnTo>
                  <a:lnTo>
                    <a:pt x="230" y="75"/>
                  </a:lnTo>
                  <a:lnTo>
                    <a:pt x="222" y="92"/>
                  </a:lnTo>
                  <a:lnTo>
                    <a:pt x="209" y="104"/>
                  </a:lnTo>
                  <a:lnTo>
                    <a:pt x="193" y="112"/>
                  </a:lnTo>
                  <a:lnTo>
                    <a:pt x="175" y="115"/>
                  </a:lnTo>
                  <a:lnTo>
                    <a:pt x="58" y="115"/>
                  </a:lnTo>
                  <a:lnTo>
                    <a:pt x="40" y="112"/>
                  </a:lnTo>
                  <a:lnTo>
                    <a:pt x="25" y="104"/>
                  </a:lnTo>
                  <a:lnTo>
                    <a:pt x="12" y="92"/>
                  </a:lnTo>
                  <a:lnTo>
                    <a:pt x="3" y="75"/>
                  </a:lnTo>
                  <a:lnTo>
                    <a:pt x="0" y="57"/>
                  </a:lnTo>
                  <a:lnTo>
                    <a:pt x="3" y="39"/>
                  </a:lnTo>
                  <a:lnTo>
                    <a:pt x="12" y="24"/>
                  </a:lnTo>
                  <a:lnTo>
                    <a:pt x="25" y="11"/>
                  </a:lnTo>
                  <a:lnTo>
                    <a:pt x="40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633"/>
            <p:cNvSpPr>
              <a:spLocks/>
            </p:cNvSpPr>
            <p:nvPr/>
          </p:nvSpPr>
          <p:spPr bwMode="auto">
            <a:xfrm>
              <a:off x="9269413" y="6205538"/>
              <a:ext cx="36513" cy="19050"/>
            </a:xfrm>
            <a:custGeom>
              <a:avLst/>
              <a:gdLst>
                <a:gd name="T0" fmla="*/ 58 w 233"/>
                <a:gd name="T1" fmla="*/ 0 h 116"/>
                <a:gd name="T2" fmla="*/ 175 w 233"/>
                <a:gd name="T3" fmla="*/ 0 h 116"/>
                <a:gd name="T4" fmla="*/ 193 w 233"/>
                <a:gd name="T5" fmla="*/ 3 h 116"/>
                <a:gd name="T6" fmla="*/ 209 w 233"/>
                <a:gd name="T7" fmla="*/ 12 h 116"/>
                <a:gd name="T8" fmla="*/ 222 w 233"/>
                <a:gd name="T9" fmla="*/ 23 h 116"/>
                <a:gd name="T10" fmla="*/ 230 w 233"/>
                <a:gd name="T11" fmla="*/ 40 h 116"/>
                <a:gd name="T12" fmla="*/ 233 w 233"/>
                <a:gd name="T13" fmla="*/ 58 h 116"/>
                <a:gd name="T14" fmla="*/ 230 w 233"/>
                <a:gd name="T15" fmla="*/ 76 h 116"/>
                <a:gd name="T16" fmla="*/ 222 w 233"/>
                <a:gd name="T17" fmla="*/ 92 h 116"/>
                <a:gd name="T18" fmla="*/ 209 w 233"/>
                <a:gd name="T19" fmla="*/ 105 h 116"/>
                <a:gd name="T20" fmla="*/ 193 w 233"/>
                <a:gd name="T21" fmla="*/ 113 h 116"/>
                <a:gd name="T22" fmla="*/ 175 w 233"/>
                <a:gd name="T23" fmla="*/ 116 h 116"/>
                <a:gd name="T24" fmla="*/ 58 w 233"/>
                <a:gd name="T25" fmla="*/ 116 h 116"/>
                <a:gd name="T26" fmla="*/ 40 w 233"/>
                <a:gd name="T27" fmla="*/ 113 h 116"/>
                <a:gd name="T28" fmla="*/ 25 w 233"/>
                <a:gd name="T29" fmla="*/ 105 h 116"/>
                <a:gd name="T30" fmla="*/ 12 w 233"/>
                <a:gd name="T31" fmla="*/ 92 h 116"/>
                <a:gd name="T32" fmla="*/ 3 w 233"/>
                <a:gd name="T33" fmla="*/ 76 h 116"/>
                <a:gd name="T34" fmla="*/ 0 w 233"/>
                <a:gd name="T35" fmla="*/ 58 h 116"/>
                <a:gd name="T36" fmla="*/ 3 w 233"/>
                <a:gd name="T37" fmla="*/ 40 h 116"/>
                <a:gd name="T38" fmla="*/ 12 w 233"/>
                <a:gd name="T39" fmla="*/ 23 h 116"/>
                <a:gd name="T40" fmla="*/ 25 w 233"/>
                <a:gd name="T41" fmla="*/ 12 h 116"/>
                <a:gd name="T42" fmla="*/ 40 w 233"/>
                <a:gd name="T43" fmla="*/ 3 h 116"/>
                <a:gd name="T44" fmla="*/ 58 w 23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6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9" y="12"/>
                  </a:lnTo>
                  <a:lnTo>
                    <a:pt x="222" y="23"/>
                  </a:lnTo>
                  <a:lnTo>
                    <a:pt x="230" y="40"/>
                  </a:lnTo>
                  <a:lnTo>
                    <a:pt x="233" y="58"/>
                  </a:lnTo>
                  <a:lnTo>
                    <a:pt x="230" y="76"/>
                  </a:lnTo>
                  <a:lnTo>
                    <a:pt x="222" y="92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5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3"/>
                  </a:lnTo>
                  <a:lnTo>
                    <a:pt x="25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634"/>
            <p:cNvSpPr>
              <a:spLocks/>
            </p:cNvSpPr>
            <p:nvPr/>
          </p:nvSpPr>
          <p:spPr bwMode="auto">
            <a:xfrm>
              <a:off x="9378950" y="6205538"/>
              <a:ext cx="36513" cy="19050"/>
            </a:xfrm>
            <a:custGeom>
              <a:avLst/>
              <a:gdLst>
                <a:gd name="T0" fmla="*/ 58 w 232"/>
                <a:gd name="T1" fmla="*/ 0 h 116"/>
                <a:gd name="T2" fmla="*/ 175 w 232"/>
                <a:gd name="T3" fmla="*/ 0 h 116"/>
                <a:gd name="T4" fmla="*/ 193 w 232"/>
                <a:gd name="T5" fmla="*/ 3 h 116"/>
                <a:gd name="T6" fmla="*/ 208 w 232"/>
                <a:gd name="T7" fmla="*/ 12 h 116"/>
                <a:gd name="T8" fmla="*/ 221 w 232"/>
                <a:gd name="T9" fmla="*/ 23 h 116"/>
                <a:gd name="T10" fmla="*/ 230 w 232"/>
                <a:gd name="T11" fmla="*/ 40 h 116"/>
                <a:gd name="T12" fmla="*/ 232 w 232"/>
                <a:gd name="T13" fmla="*/ 58 h 116"/>
                <a:gd name="T14" fmla="*/ 230 w 232"/>
                <a:gd name="T15" fmla="*/ 76 h 116"/>
                <a:gd name="T16" fmla="*/ 221 w 232"/>
                <a:gd name="T17" fmla="*/ 92 h 116"/>
                <a:gd name="T18" fmla="*/ 208 w 232"/>
                <a:gd name="T19" fmla="*/ 105 h 116"/>
                <a:gd name="T20" fmla="*/ 193 w 232"/>
                <a:gd name="T21" fmla="*/ 113 h 116"/>
                <a:gd name="T22" fmla="*/ 175 w 232"/>
                <a:gd name="T23" fmla="*/ 116 h 116"/>
                <a:gd name="T24" fmla="*/ 58 w 232"/>
                <a:gd name="T25" fmla="*/ 116 h 116"/>
                <a:gd name="T26" fmla="*/ 40 w 232"/>
                <a:gd name="T27" fmla="*/ 113 h 116"/>
                <a:gd name="T28" fmla="*/ 24 w 232"/>
                <a:gd name="T29" fmla="*/ 105 h 116"/>
                <a:gd name="T30" fmla="*/ 11 w 232"/>
                <a:gd name="T31" fmla="*/ 92 h 116"/>
                <a:gd name="T32" fmla="*/ 3 w 232"/>
                <a:gd name="T33" fmla="*/ 76 h 116"/>
                <a:gd name="T34" fmla="*/ 0 w 232"/>
                <a:gd name="T35" fmla="*/ 58 h 116"/>
                <a:gd name="T36" fmla="*/ 3 w 232"/>
                <a:gd name="T37" fmla="*/ 40 h 116"/>
                <a:gd name="T38" fmla="*/ 11 w 232"/>
                <a:gd name="T39" fmla="*/ 23 h 116"/>
                <a:gd name="T40" fmla="*/ 24 w 232"/>
                <a:gd name="T41" fmla="*/ 12 h 116"/>
                <a:gd name="T42" fmla="*/ 40 w 232"/>
                <a:gd name="T43" fmla="*/ 3 h 116"/>
                <a:gd name="T44" fmla="*/ 58 w 232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116">
                  <a:moveTo>
                    <a:pt x="58" y="0"/>
                  </a:moveTo>
                  <a:lnTo>
                    <a:pt x="175" y="0"/>
                  </a:lnTo>
                  <a:lnTo>
                    <a:pt x="193" y="3"/>
                  </a:lnTo>
                  <a:lnTo>
                    <a:pt x="208" y="12"/>
                  </a:lnTo>
                  <a:lnTo>
                    <a:pt x="221" y="23"/>
                  </a:lnTo>
                  <a:lnTo>
                    <a:pt x="230" y="40"/>
                  </a:lnTo>
                  <a:lnTo>
                    <a:pt x="232" y="58"/>
                  </a:lnTo>
                  <a:lnTo>
                    <a:pt x="230" y="76"/>
                  </a:lnTo>
                  <a:lnTo>
                    <a:pt x="221" y="92"/>
                  </a:lnTo>
                  <a:lnTo>
                    <a:pt x="208" y="105"/>
                  </a:lnTo>
                  <a:lnTo>
                    <a:pt x="193" y="113"/>
                  </a:lnTo>
                  <a:lnTo>
                    <a:pt x="175" y="116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3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635"/>
            <p:cNvSpPr>
              <a:spLocks/>
            </p:cNvSpPr>
            <p:nvPr/>
          </p:nvSpPr>
          <p:spPr bwMode="auto">
            <a:xfrm>
              <a:off x="9323388" y="6205538"/>
              <a:ext cx="38100" cy="19050"/>
            </a:xfrm>
            <a:custGeom>
              <a:avLst/>
              <a:gdLst>
                <a:gd name="T0" fmla="*/ 58 w 231"/>
                <a:gd name="T1" fmla="*/ 0 h 116"/>
                <a:gd name="T2" fmla="*/ 174 w 231"/>
                <a:gd name="T3" fmla="*/ 0 h 116"/>
                <a:gd name="T4" fmla="*/ 193 w 231"/>
                <a:gd name="T5" fmla="*/ 3 h 116"/>
                <a:gd name="T6" fmla="*/ 208 w 231"/>
                <a:gd name="T7" fmla="*/ 12 h 116"/>
                <a:gd name="T8" fmla="*/ 221 w 231"/>
                <a:gd name="T9" fmla="*/ 23 h 116"/>
                <a:gd name="T10" fmla="*/ 228 w 231"/>
                <a:gd name="T11" fmla="*/ 40 h 116"/>
                <a:gd name="T12" fmla="*/ 231 w 231"/>
                <a:gd name="T13" fmla="*/ 58 h 116"/>
                <a:gd name="T14" fmla="*/ 228 w 231"/>
                <a:gd name="T15" fmla="*/ 76 h 116"/>
                <a:gd name="T16" fmla="*/ 221 w 231"/>
                <a:gd name="T17" fmla="*/ 92 h 116"/>
                <a:gd name="T18" fmla="*/ 208 w 231"/>
                <a:gd name="T19" fmla="*/ 105 h 116"/>
                <a:gd name="T20" fmla="*/ 193 w 231"/>
                <a:gd name="T21" fmla="*/ 113 h 116"/>
                <a:gd name="T22" fmla="*/ 174 w 231"/>
                <a:gd name="T23" fmla="*/ 116 h 116"/>
                <a:gd name="T24" fmla="*/ 58 w 231"/>
                <a:gd name="T25" fmla="*/ 116 h 116"/>
                <a:gd name="T26" fmla="*/ 39 w 231"/>
                <a:gd name="T27" fmla="*/ 113 h 116"/>
                <a:gd name="T28" fmla="*/ 23 w 231"/>
                <a:gd name="T29" fmla="*/ 105 h 116"/>
                <a:gd name="T30" fmla="*/ 10 w 231"/>
                <a:gd name="T31" fmla="*/ 92 h 116"/>
                <a:gd name="T32" fmla="*/ 2 w 231"/>
                <a:gd name="T33" fmla="*/ 76 h 116"/>
                <a:gd name="T34" fmla="*/ 0 w 231"/>
                <a:gd name="T35" fmla="*/ 58 h 116"/>
                <a:gd name="T36" fmla="*/ 2 w 231"/>
                <a:gd name="T37" fmla="*/ 40 h 116"/>
                <a:gd name="T38" fmla="*/ 10 w 231"/>
                <a:gd name="T39" fmla="*/ 23 h 116"/>
                <a:gd name="T40" fmla="*/ 23 w 231"/>
                <a:gd name="T41" fmla="*/ 12 h 116"/>
                <a:gd name="T42" fmla="*/ 39 w 231"/>
                <a:gd name="T43" fmla="*/ 3 h 116"/>
                <a:gd name="T44" fmla="*/ 58 w 231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1" h="116">
                  <a:moveTo>
                    <a:pt x="58" y="0"/>
                  </a:moveTo>
                  <a:lnTo>
                    <a:pt x="174" y="0"/>
                  </a:lnTo>
                  <a:lnTo>
                    <a:pt x="193" y="3"/>
                  </a:lnTo>
                  <a:lnTo>
                    <a:pt x="208" y="12"/>
                  </a:lnTo>
                  <a:lnTo>
                    <a:pt x="221" y="23"/>
                  </a:lnTo>
                  <a:lnTo>
                    <a:pt x="228" y="40"/>
                  </a:lnTo>
                  <a:lnTo>
                    <a:pt x="231" y="58"/>
                  </a:lnTo>
                  <a:lnTo>
                    <a:pt x="228" y="76"/>
                  </a:lnTo>
                  <a:lnTo>
                    <a:pt x="221" y="92"/>
                  </a:lnTo>
                  <a:lnTo>
                    <a:pt x="208" y="105"/>
                  </a:lnTo>
                  <a:lnTo>
                    <a:pt x="193" y="113"/>
                  </a:lnTo>
                  <a:lnTo>
                    <a:pt x="174" y="116"/>
                  </a:lnTo>
                  <a:lnTo>
                    <a:pt x="58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0" y="92"/>
                  </a:lnTo>
                  <a:lnTo>
                    <a:pt x="2" y="76"/>
                  </a:lnTo>
                  <a:lnTo>
                    <a:pt x="0" y="58"/>
                  </a:lnTo>
                  <a:lnTo>
                    <a:pt x="2" y="40"/>
                  </a:lnTo>
                  <a:lnTo>
                    <a:pt x="10" y="23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636"/>
            <p:cNvSpPr>
              <a:spLocks/>
            </p:cNvSpPr>
            <p:nvPr/>
          </p:nvSpPr>
          <p:spPr bwMode="auto">
            <a:xfrm>
              <a:off x="9213850" y="6205538"/>
              <a:ext cx="36513" cy="19050"/>
            </a:xfrm>
            <a:custGeom>
              <a:avLst/>
              <a:gdLst>
                <a:gd name="T0" fmla="*/ 58 w 233"/>
                <a:gd name="T1" fmla="*/ 0 h 116"/>
                <a:gd name="T2" fmla="*/ 174 w 233"/>
                <a:gd name="T3" fmla="*/ 0 h 116"/>
                <a:gd name="T4" fmla="*/ 193 w 233"/>
                <a:gd name="T5" fmla="*/ 3 h 116"/>
                <a:gd name="T6" fmla="*/ 209 w 233"/>
                <a:gd name="T7" fmla="*/ 12 h 116"/>
                <a:gd name="T8" fmla="*/ 221 w 233"/>
                <a:gd name="T9" fmla="*/ 23 h 116"/>
                <a:gd name="T10" fmla="*/ 229 w 233"/>
                <a:gd name="T11" fmla="*/ 40 h 116"/>
                <a:gd name="T12" fmla="*/ 233 w 233"/>
                <a:gd name="T13" fmla="*/ 58 h 116"/>
                <a:gd name="T14" fmla="*/ 229 w 233"/>
                <a:gd name="T15" fmla="*/ 76 h 116"/>
                <a:gd name="T16" fmla="*/ 221 w 233"/>
                <a:gd name="T17" fmla="*/ 92 h 116"/>
                <a:gd name="T18" fmla="*/ 209 w 233"/>
                <a:gd name="T19" fmla="*/ 105 h 116"/>
                <a:gd name="T20" fmla="*/ 193 w 233"/>
                <a:gd name="T21" fmla="*/ 113 h 116"/>
                <a:gd name="T22" fmla="*/ 174 w 233"/>
                <a:gd name="T23" fmla="*/ 116 h 116"/>
                <a:gd name="T24" fmla="*/ 58 w 233"/>
                <a:gd name="T25" fmla="*/ 116 h 116"/>
                <a:gd name="T26" fmla="*/ 40 w 233"/>
                <a:gd name="T27" fmla="*/ 113 h 116"/>
                <a:gd name="T28" fmla="*/ 23 w 233"/>
                <a:gd name="T29" fmla="*/ 105 h 116"/>
                <a:gd name="T30" fmla="*/ 12 w 233"/>
                <a:gd name="T31" fmla="*/ 92 h 116"/>
                <a:gd name="T32" fmla="*/ 3 w 233"/>
                <a:gd name="T33" fmla="*/ 76 h 116"/>
                <a:gd name="T34" fmla="*/ 0 w 233"/>
                <a:gd name="T35" fmla="*/ 58 h 116"/>
                <a:gd name="T36" fmla="*/ 3 w 233"/>
                <a:gd name="T37" fmla="*/ 40 h 116"/>
                <a:gd name="T38" fmla="*/ 12 w 233"/>
                <a:gd name="T39" fmla="*/ 23 h 116"/>
                <a:gd name="T40" fmla="*/ 23 w 233"/>
                <a:gd name="T41" fmla="*/ 12 h 116"/>
                <a:gd name="T42" fmla="*/ 40 w 233"/>
                <a:gd name="T43" fmla="*/ 3 h 116"/>
                <a:gd name="T44" fmla="*/ 58 w 23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3" h="116">
                  <a:moveTo>
                    <a:pt x="58" y="0"/>
                  </a:moveTo>
                  <a:lnTo>
                    <a:pt x="174" y="0"/>
                  </a:lnTo>
                  <a:lnTo>
                    <a:pt x="193" y="3"/>
                  </a:lnTo>
                  <a:lnTo>
                    <a:pt x="209" y="12"/>
                  </a:lnTo>
                  <a:lnTo>
                    <a:pt x="221" y="23"/>
                  </a:lnTo>
                  <a:lnTo>
                    <a:pt x="229" y="40"/>
                  </a:lnTo>
                  <a:lnTo>
                    <a:pt x="233" y="58"/>
                  </a:lnTo>
                  <a:lnTo>
                    <a:pt x="229" y="76"/>
                  </a:lnTo>
                  <a:lnTo>
                    <a:pt x="221" y="92"/>
                  </a:lnTo>
                  <a:lnTo>
                    <a:pt x="209" y="105"/>
                  </a:lnTo>
                  <a:lnTo>
                    <a:pt x="193" y="113"/>
                  </a:lnTo>
                  <a:lnTo>
                    <a:pt x="174" y="116"/>
                  </a:lnTo>
                  <a:lnTo>
                    <a:pt x="58" y="116"/>
                  </a:lnTo>
                  <a:lnTo>
                    <a:pt x="40" y="113"/>
                  </a:lnTo>
                  <a:lnTo>
                    <a:pt x="23" y="105"/>
                  </a:lnTo>
                  <a:lnTo>
                    <a:pt x="12" y="92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2" y="23"/>
                  </a:lnTo>
                  <a:lnTo>
                    <a:pt x="23" y="12"/>
                  </a:lnTo>
                  <a:lnTo>
                    <a:pt x="40" y="3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2" name="Group 408"/>
          <p:cNvGrpSpPr/>
          <p:nvPr/>
        </p:nvGrpSpPr>
        <p:grpSpPr>
          <a:xfrm>
            <a:off x="11156526" y="2231357"/>
            <a:ext cx="555625" cy="555625"/>
            <a:chOff x="8156575" y="3460750"/>
            <a:chExt cx="555625" cy="555625"/>
          </a:xfrm>
          <a:solidFill>
            <a:srgbClr val="000000"/>
          </a:solidFill>
        </p:grpSpPr>
        <p:sp>
          <p:nvSpPr>
            <p:cNvPr id="453" name="Freeform 320"/>
            <p:cNvSpPr>
              <a:spLocks noEditPoints="1"/>
            </p:cNvSpPr>
            <p:nvPr/>
          </p:nvSpPr>
          <p:spPr bwMode="auto">
            <a:xfrm>
              <a:off x="8156575" y="3460750"/>
              <a:ext cx="555625" cy="555625"/>
            </a:xfrm>
            <a:custGeom>
              <a:avLst/>
              <a:gdLst>
                <a:gd name="T0" fmla="*/ 600 w 3500"/>
                <a:gd name="T1" fmla="*/ 3174 h 3500"/>
                <a:gd name="T2" fmla="*/ 1254 w 3500"/>
                <a:gd name="T3" fmla="*/ 3313 h 3500"/>
                <a:gd name="T4" fmla="*/ 970 w 3500"/>
                <a:gd name="T5" fmla="*/ 2579 h 3500"/>
                <a:gd name="T6" fmla="*/ 995 w 3500"/>
                <a:gd name="T7" fmla="*/ 2365 h 3500"/>
                <a:gd name="T8" fmla="*/ 1062 w 3500"/>
                <a:gd name="T9" fmla="*/ 2499 h 3500"/>
                <a:gd name="T10" fmla="*/ 1225 w 3500"/>
                <a:gd name="T11" fmla="*/ 2392 h 3500"/>
                <a:gd name="T12" fmla="*/ 1132 w 3500"/>
                <a:gd name="T13" fmla="*/ 2277 h 3500"/>
                <a:gd name="T14" fmla="*/ 1342 w 3500"/>
                <a:gd name="T15" fmla="*/ 2392 h 3500"/>
                <a:gd name="T16" fmla="*/ 1630 w 3500"/>
                <a:gd name="T17" fmla="*/ 3164 h 3500"/>
                <a:gd name="T18" fmla="*/ 2012 w 3500"/>
                <a:gd name="T19" fmla="*/ 2624 h 3500"/>
                <a:gd name="T20" fmla="*/ 1938 w 3500"/>
                <a:gd name="T21" fmla="*/ 1964 h 3500"/>
                <a:gd name="T22" fmla="*/ 1108 w 3500"/>
                <a:gd name="T23" fmla="*/ 1458 h 3500"/>
                <a:gd name="T24" fmla="*/ 502 w 3500"/>
                <a:gd name="T25" fmla="*/ 1683 h 3500"/>
                <a:gd name="T26" fmla="*/ 187 w 3500"/>
                <a:gd name="T27" fmla="*/ 2240 h 3500"/>
                <a:gd name="T28" fmla="*/ 875 w 3500"/>
                <a:gd name="T29" fmla="*/ 2392 h 3500"/>
                <a:gd name="T30" fmla="*/ 1070 w 3500"/>
                <a:gd name="T31" fmla="*/ 2162 h 3500"/>
                <a:gd name="T32" fmla="*/ 1108 w 3500"/>
                <a:gd name="T33" fmla="*/ 1458 h 3500"/>
                <a:gd name="T34" fmla="*/ 2036 w 3500"/>
                <a:gd name="T35" fmla="*/ 475 h 3500"/>
                <a:gd name="T36" fmla="*/ 1808 w 3500"/>
                <a:gd name="T37" fmla="*/ 992 h 3500"/>
                <a:gd name="T38" fmla="*/ 2036 w 3500"/>
                <a:gd name="T39" fmla="*/ 1508 h 3500"/>
                <a:gd name="T40" fmla="*/ 2575 w 3500"/>
                <a:gd name="T41" fmla="*/ 1688 h 3500"/>
                <a:gd name="T42" fmla="*/ 3065 w 3500"/>
                <a:gd name="T43" fmla="*/ 1415 h 3500"/>
                <a:gd name="T44" fmla="*/ 3196 w 3500"/>
                <a:gd name="T45" fmla="*/ 859 h 3500"/>
                <a:gd name="T46" fmla="*/ 2880 w 3500"/>
                <a:gd name="T47" fmla="*/ 399 h 3500"/>
                <a:gd name="T48" fmla="*/ 2543 w 3500"/>
                <a:gd name="T49" fmla="*/ 12 h 3500"/>
                <a:gd name="T50" fmla="*/ 2883 w 3500"/>
                <a:gd name="T51" fmla="*/ 267 h 3500"/>
                <a:gd name="T52" fmla="*/ 3179 w 3500"/>
                <a:gd name="T53" fmla="*/ 299 h 3500"/>
                <a:gd name="T54" fmla="*/ 3165 w 3500"/>
                <a:gd name="T55" fmla="*/ 508 h 3500"/>
                <a:gd name="T56" fmla="*/ 3460 w 3500"/>
                <a:gd name="T57" fmla="*/ 937 h 3500"/>
                <a:gd name="T58" fmla="*/ 3442 w 3500"/>
                <a:gd name="T59" fmla="*/ 1050 h 3500"/>
                <a:gd name="T60" fmla="*/ 3125 w 3500"/>
                <a:gd name="T61" fmla="*/ 1525 h 3500"/>
                <a:gd name="T62" fmla="*/ 3168 w 3500"/>
                <a:gd name="T63" fmla="*/ 1693 h 3500"/>
                <a:gd name="T64" fmla="*/ 2824 w 3500"/>
                <a:gd name="T65" fmla="*/ 1744 h 3500"/>
                <a:gd name="T66" fmla="*/ 2526 w 3500"/>
                <a:gd name="T67" fmla="*/ 1980 h 3500"/>
                <a:gd name="T68" fmla="*/ 2317 w 3500"/>
                <a:gd name="T69" fmla="*/ 1785 h 3500"/>
                <a:gd name="T70" fmla="*/ 1886 w 3500"/>
                <a:gd name="T71" fmla="*/ 1688 h 3500"/>
                <a:gd name="T72" fmla="*/ 2182 w 3500"/>
                <a:gd name="T73" fmla="*/ 1930 h 3500"/>
                <a:gd name="T74" fmla="*/ 2180 w 3500"/>
                <a:gd name="T75" fmla="*/ 2037 h 3500"/>
                <a:gd name="T76" fmla="*/ 2133 w 3500"/>
                <a:gd name="T77" fmla="*/ 2621 h 3500"/>
                <a:gd name="T78" fmla="*/ 2211 w 3500"/>
                <a:gd name="T79" fmla="*/ 2882 h 3500"/>
                <a:gd name="T80" fmla="*/ 1960 w 3500"/>
                <a:gd name="T81" fmla="*/ 3004 h 3500"/>
                <a:gd name="T82" fmla="*/ 1575 w 3500"/>
                <a:gd name="T83" fmla="*/ 3435 h 3500"/>
                <a:gd name="T84" fmla="*/ 1484 w 3500"/>
                <a:gd name="T85" fmla="*/ 3490 h 3500"/>
                <a:gd name="T86" fmla="*/ 1031 w 3500"/>
                <a:gd name="T87" fmla="*/ 3438 h 3500"/>
                <a:gd name="T88" fmla="*/ 642 w 3500"/>
                <a:gd name="T89" fmla="*/ 3500 h 3500"/>
                <a:gd name="T90" fmla="*/ 630 w 3500"/>
                <a:gd name="T91" fmla="*/ 3325 h 3500"/>
                <a:gd name="T92" fmla="*/ 154 w 3500"/>
                <a:gd name="T93" fmla="*/ 2825 h 3500"/>
                <a:gd name="T94" fmla="*/ 1 w 3500"/>
                <a:gd name="T95" fmla="*/ 2790 h 3500"/>
                <a:gd name="T96" fmla="*/ 60 w 3500"/>
                <a:gd name="T97" fmla="*/ 2460 h 3500"/>
                <a:gd name="T98" fmla="*/ 11 w 3500"/>
                <a:gd name="T99" fmla="*/ 1959 h 3500"/>
                <a:gd name="T100" fmla="*/ 67 w 3500"/>
                <a:gd name="T101" fmla="*/ 1868 h 3500"/>
                <a:gd name="T102" fmla="*/ 537 w 3500"/>
                <a:gd name="T103" fmla="*/ 1512 h 3500"/>
                <a:gd name="T104" fmla="*/ 679 w 3500"/>
                <a:gd name="T105" fmla="*/ 1288 h 3500"/>
                <a:gd name="T106" fmla="*/ 909 w 3500"/>
                <a:gd name="T107" fmla="*/ 1361 h 3500"/>
                <a:gd name="T108" fmla="*/ 1522 w 3500"/>
                <a:gd name="T109" fmla="*/ 1318 h 3500"/>
                <a:gd name="T110" fmla="*/ 1629 w 3500"/>
                <a:gd name="T111" fmla="*/ 1320 h 3500"/>
                <a:gd name="T112" fmla="*/ 1817 w 3500"/>
                <a:gd name="T113" fmla="*/ 1603 h 3500"/>
                <a:gd name="T114" fmla="*/ 1702 w 3500"/>
                <a:gd name="T115" fmla="*/ 1117 h 3500"/>
                <a:gd name="T116" fmla="*/ 1528 w 3500"/>
                <a:gd name="T117" fmla="*/ 958 h 3500"/>
                <a:gd name="T118" fmla="*/ 1784 w 3500"/>
                <a:gd name="T119" fmla="*/ 617 h 3500"/>
                <a:gd name="T120" fmla="*/ 1816 w 3500"/>
                <a:gd name="T121" fmla="*/ 321 h 3500"/>
                <a:gd name="T122" fmla="*/ 2025 w 3500"/>
                <a:gd name="T123" fmla="*/ 335 h 3500"/>
                <a:gd name="T124" fmla="*/ 2453 w 3500"/>
                <a:gd name="T125" fmla="*/ 4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00" h="3500">
                  <a:moveTo>
                    <a:pt x="920" y="2527"/>
                  </a:moveTo>
                  <a:lnTo>
                    <a:pt x="262" y="2783"/>
                  </a:lnTo>
                  <a:lnTo>
                    <a:pt x="297" y="2850"/>
                  </a:lnTo>
                  <a:lnTo>
                    <a:pt x="336" y="2913"/>
                  </a:lnTo>
                  <a:lnTo>
                    <a:pt x="381" y="2974"/>
                  </a:lnTo>
                  <a:lnTo>
                    <a:pt x="430" y="3030"/>
                  </a:lnTo>
                  <a:lnTo>
                    <a:pt x="483" y="3083"/>
                  </a:lnTo>
                  <a:lnTo>
                    <a:pt x="540" y="3131"/>
                  </a:lnTo>
                  <a:lnTo>
                    <a:pt x="600" y="3174"/>
                  </a:lnTo>
                  <a:lnTo>
                    <a:pt x="665" y="3213"/>
                  </a:lnTo>
                  <a:lnTo>
                    <a:pt x="732" y="3245"/>
                  </a:lnTo>
                  <a:lnTo>
                    <a:pt x="803" y="3274"/>
                  </a:lnTo>
                  <a:lnTo>
                    <a:pt x="876" y="3295"/>
                  </a:lnTo>
                  <a:lnTo>
                    <a:pt x="951" y="3312"/>
                  </a:lnTo>
                  <a:lnTo>
                    <a:pt x="1029" y="3322"/>
                  </a:lnTo>
                  <a:lnTo>
                    <a:pt x="1108" y="3325"/>
                  </a:lnTo>
                  <a:lnTo>
                    <a:pt x="1182" y="3322"/>
                  </a:lnTo>
                  <a:lnTo>
                    <a:pt x="1254" y="3313"/>
                  </a:lnTo>
                  <a:lnTo>
                    <a:pt x="1324" y="3300"/>
                  </a:lnTo>
                  <a:lnTo>
                    <a:pt x="1392" y="3280"/>
                  </a:lnTo>
                  <a:lnTo>
                    <a:pt x="1135" y="2622"/>
                  </a:lnTo>
                  <a:lnTo>
                    <a:pt x="1122" y="2624"/>
                  </a:lnTo>
                  <a:lnTo>
                    <a:pt x="1108" y="2625"/>
                  </a:lnTo>
                  <a:lnTo>
                    <a:pt x="1070" y="2622"/>
                  </a:lnTo>
                  <a:lnTo>
                    <a:pt x="1034" y="2612"/>
                  </a:lnTo>
                  <a:lnTo>
                    <a:pt x="1000" y="2598"/>
                  </a:lnTo>
                  <a:lnTo>
                    <a:pt x="970" y="2579"/>
                  </a:lnTo>
                  <a:lnTo>
                    <a:pt x="943" y="2555"/>
                  </a:lnTo>
                  <a:lnTo>
                    <a:pt x="920" y="2527"/>
                  </a:lnTo>
                  <a:close/>
                  <a:moveTo>
                    <a:pt x="1108" y="2275"/>
                  </a:moveTo>
                  <a:lnTo>
                    <a:pt x="1082" y="2278"/>
                  </a:lnTo>
                  <a:lnTo>
                    <a:pt x="1057" y="2287"/>
                  </a:lnTo>
                  <a:lnTo>
                    <a:pt x="1035" y="2300"/>
                  </a:lnTo>
                  <a:lnTo>
                    <a:pt x="1017" y="2318"/>
                  </a:lnTo>
                  <a:lnTo>
                    <a:pt x="1003" y="2341"/>
                  </a:lnTo>
                  <a:lnTo>
                    <a:pt x="995" y="2365"/>
                  </a:lnTo>
                  <a:lnTo>
                    <a:pt x="992" y="2392"/>
                  </a:lnTo>
                  <a:lnTo>
                    <a:pt x="994" y="2413"/>
                  </a:lnTo>
                  <a:lnTo>
                    <a:pt x="1000" y="2434"/>
                  </a:lnTo>
                  <a:lnTo>
                    <a:pt x="1000" y="2434"/>
                  </a:lnTo>
                  <a:lnTo>
                    <a:pt x="1000" y="2434"/>
                  </a:lnTo>
                  <a:lnTo>
                    <a:pt x="1011" y="2455"/>
                  </a:lnTo>
                  <a:lnTo>
                    <a:pt x="1025" y="2472"/>
                  </a:lnTo>
                  <a:lnTo>
                    <a:pt x="1043" y="2487"/>
                  </a:lnTo>
                  <a:lnTo>
                    <a:pt x="1062" y="2499"/>
                  </a:lnTo>
                  <a:lnTo>
                    <a:pt x="1084" y="2506"/>
                  </a:lnTo>
                  <a:lnTo>
                    <a:pt x="1108" y="2508"/>
                  </a:lnTo>
                  <a:lnTo>
                    <a:pt x="1135" y="2505"/>
                  </a:lnTo>
                  <a:lnTo>
                    <a:pt x="1159" y="2497"/>
                  </a:lnTo>
                  <a:lnTo>
                    <a:pt x="1182" y="2483"/>
                  </a:lnTo>
                  <a:lnTo>
                    <a:pt x="1200" y="2465"/>
                  </a:lnTo>
                  <a:lnTo>
                    <a:pt x="1213" y="2443"/>
                  </a:lnTo>
                  <a:lnTo>
                    <a:pt x="1222" y="2418"/>
                  </a:lnTo>
                  <a:lnTo>
                    <a:pt x="1225" y="2392"/>
                  </a:lnTo>
                  <a:lnTo>
                    <a:pt x="1222" y="2364"/>
                  </a:lnTo>
                  <a:lnTo>
                    <a:pt x="1212" y="2340"/>
                  </a:lnTo>
                  <a:lnTo>
                    <a:pt x="1198" y="2317"/>
                  </a:lnTo>
                  <a:lnTo>
                    <a:pt x="1179" y="2299"/>
                  </a:lnTo>
                  <a:lnTo>
                    <a:pt x="1156" y="2286"/>
                  </a:lnTo>
                  <a:lnTo>
                    <a:pt x="1156" y="2286"/>
                  </a:lnTo>
                  <a:lnTo>
                    <a:pt x="1155" y="2285"/>
                  </a:lnTo>
                  <a:lnTo>
                    <a:pt x="1154" y="2285"/>
                  </a:lnTo>
                  <a:lnTo>
                    <a:pt x="1132" y="2277"/>
                  </a:lnTo>
                  <a:lnTo>
                    <a:pt x="1108" y="2275"/>
                  </a:lnTo>
                  <a:close/>
                  <a:moveTo>
                    <a:pt x="1540" y="1564"/>
                  </a:moveTo>
                  <a:lnTo>
                    <a:pt x="1253" y="2210"/>
                  </a:lnTo>
                  <a:lnTo>
                    <a:pt x="1278" y="2234"/>
                  </a:lnTo>
                  <a:lnTo>
                    <a:pt x="1299" y="2260"/>
                  </a:lnTo>
                  <a:lnTo>
                    <a:pt x="1317" y="2289"/>
                  </a:lnTo>
                  <a:lnTo>
                    <a:pt x="1330" y="2322"/>
                  </a:lnTo>
                  <a:lnTo>
                    <a:pt x="1338" y="2356"/>
                  </a:lnTo>
                  <a:lnTo>
                    <a:pt x="1342" y="2392"/>
                  </a:lnTo>
                  <a:lnTo>
                    <a:pt x="1338" y="2430"/>
                  </a:lnTo>
                  <a:lnTo>
                    <a:pt x="1329" y="2466"/>
                  </a:lnTo>
                  <a:lnTo>
                    <a:pt x="1315" y="2500"/>
                  </a:lnTo>
                  <a:lnTo>
                    <a:pt x="1296" y="2530"/>
                  </a:lnTo>
                  <a:lnTo>
                    <a:pt x="1272" y="2557"/>
                  </a:lnTo>
                  <a:lnTo>
                    <a:pt x="1244" y="2580"/>
                  </a:lnTo>
                  <a:lnTo>
                    <a:pt x="1500" y="3238"/>
                  </a:lnTo>
                  <a:lnTo>
                    <a:pt x="1567" y="3203"/>
                  </a:lnTo>
                  <a:lnTo>
                    <a:pt x="1630" y="3164"/>
                  </a:lnTo>
                  <a:lnTo>
                    <a:pt x="1691" y="3119"/>
                  </a:lnTo>
                  <a:lnTo>
                    <a:pt x="1747" y="3070"/>
                  </a:lnTo>
                  <a:lnTo>
                    <a:pt x="1799" y="3017"/>
                  </a:lnTo>
                  <a:lnTo>
                    <a:pt x="1848" y="2960"/>
                  </a:lnTo>
                  <a:lnTo>
                    <a:pt x="1890" y="2900"/>
                  </a:lnTo>
                  <a:lnTo>
                    <a:pt x="1929" y="2835"/>
                  </a:lnTo>
                  <a:lnTo>
                    <a:pt x="1962" y="2768"/>
                  </a:lnTo>
                  <a:lnTo>
                    <a:pt x="1990" y="2697"/>
                  </a:lnTo>
                  <a:lnTo>
                    <a:pt x="2012" y="2624"/>
                  </a:lnTo>
                  <a:lnTo>
                    <a:pt x="2029" y="2549"/>
                  </a:lnTo>
                  <a:lnTo>
                    <a:pt x="2038" y="2471"/>
                  </a:lnTo>
                  <a:lnTo>
                    <a:pt x="2042" y="2392"/>
                  </a:lnTo>
                  <a:lnTo>
                    <a:pt x="2038" y="2315"/>
                  </a:lnTo>
                  <a:lnTo>
                    <a:pt x="2030" y="2241"/>
                  </a:lnTo>
                  <a:lnTo>
                    <a:pt x="2015" y="2169"/>
                  </a:lnTo>
                  <a:lnTo>
                    <a:pt x="1994" y="2098"/>
                  </a:lnTo>
                  <a:lnTo>
                    <a:pt x="1968" y="2030"/>
                  </a:lnTo>
                  <a:lnTo>
                    <a:pt x="1938" y="1964"/>
                  </a:lnTo>
                  <a:lnTo>
                    <a:pt x="1903" y="1902"/>
                  </a:lnTo>
                  <a:lnTo>
                    <a:pt x="1862" y="1842"/>
                  </a:lnTo>
                  <a:lnTo>
                    <a:pt x="1818" y="1787"/>
                  </a:lnTo>
                  <a:lnTo>
                    <a:pt x="1769" y="1734"/>
                  </a:lnTo>
                  <a:lnTo>
                    <a:pt x="1717" y="1685"/>
                  </a:lnTo>
                  <a:lnTo>
                    <a:pt x="1661" y="1641"/>
                  </a:lnTo>
                  <a:lnTo>
                    <a:pt x="1603" y="1600"/>
                  </a:lnTo>
                  <a:lnTo>
                    <a:pt x="1540" y="1564"/>
                  </a:lnTo>
                  <a:close/>
                  <a:moveTo>
                    <a:pt x="1108" y="1458"/>
                  </a:moveTo>
                  <a:lnTo>
                    <a:pt x="1032" y="1462"/>
                  </a:lnTo>
                  <a:lnTo>
                    <a:pt x="957" y="1471"/>
                  </a:lnTo>
                  <a:lnTo>
                    <a:pt x="885" y="1486"/>
                  </a:lnTo>
                  <a:lnTo>
                    <a:pt x="813" y="1506"/>
                  </a:lnTo>
                  <a:lnTo>
                    <a:pt x="746" y="1532"/>
                  </a:lnTo>
                  <a:lnTo>
                    <a:pt x="680" y="1562"/>
                  </a:lnTo>
                  <a:lnTo>
                    <a:pt x="617" y="1598"/>
                  </a:lnTo>
                  <a:lnTo>
                    <a:pt x="558" y="1639"/>
                  </a:lnTo>
                  <a:lnTo>
                    <a:pt x="502" y="1683"/>
                  </a:lnTo>
                  <a:lnTo>
                    <a:pt x="449" y="1732"/>
                  </a:lnTo>
                  <a:lnTo>
                    <a:pt x="400" y="1785"/>
                  </a:lnTo>
                  <a:lnTo>
                    <a:pt x="355" y="1841"/>
                  </a:lnTo>
                  <a:lnTo>
                    <a:pt x="315" y="1901"/>
                  </a:lnTo>
                  <a:lnTo>
                    <a:pt x="279" y="1963"/>
                  </a:lnTo>
                  <a:lnTo>
                    <a:pt x="248" y="2029"/>
                  </a:lnTo>
                  <a:lnTo>
                    <a:pt x="223" y="2097"/>
                  </a:lnTo>
                  <a:lnTo>
                    <a:pt x="203" y="2168"/>
                  </a:lnTo>
                  <a:lnTo>
                    <a:pt x="187" y="2240"/>
                  </a:lnTo>
                  <a:lnTo>
                    <a:pt x="178" y="2315"/>
                  </a:lnTo>
                  <a:lnTo>
                    <a:pt x="175" y="2392"/>
                  </a:lnTo>
                  <a:lnTo>
                    <a:pt x="178" y="2465"/>
                  </a:lnTo>
                  <a:lnTo>
                    <a:pt x="187" y="2537"/>
                  </a:lnTo>
                  <a:lnTo>
                    <a:pt x="200" y="2607"/>
                  </a:lnTo>
                  <a:lnTo>
                    <a:pt x="220" y="2675"/>
                  </a:lnTo>
                  <a:lnTo>
                    <a:pt x="878" y="2419"/>
                  </a:lnTo>
                  <a:lnTo>
                    <a:pt x="876" y="2405"/>
                  </a:lnTo>
                  <a:lnTo>
                    <a:pt x="875" y="2392"/>
                  </a:lnTo>
                  <a:lnTo>
                    <a:pt x="878" y="2353"/>
                  </a:lnTo>
                  <a:lnTo>
                    <a:pt x="887" y="2318"/>
                  </a:lnTo>
                  <a:lnTo>
                    <a:pt x="902" y="2285"/>
                  </a:lnTo>
                  <a:lnTo>
                    <a:pt x="920" y="2254"/>
                  </a:lnTo>
                  <a:lnTo>
                    <a:pt x="943" y="2227"/>
                  </a:lnTo>
                  <a:lnTo>
                    <a:pt x="970" y="2204"/>
                  </a:lnTo>
                  <a:lnTo>
                    <a:pt x="1001" y="2185"/>
                  </a:lnTo>
                  <a:lnTo>
                    <a:pt x="1034" y="2170"/>
                  </a:lnTo>
                  <a:lnTo>
                    <a:pt x="1070" y="2162"/>
                  </a:lnTo>
                  <a:lnTo>
                    <a:pt x="1108" y="2158"/>
                  </a:lnTo>
                  <a:lnTo>
                    <a:pt x="1127" y="2159"/>
                  </a:lnTo>
                  <a:lnTo>
                    <a:pt x="1147" y="2163"/>
                  </a:lnTo>
                  <a:lnTo>
                    <a:pt x="1433" y="1518"/>
                  </a:lnTo>
                  <a:lnTo>
                    <a:pt x="1371" y="1497"/>
                  </a:lnTo>
                  <a:lnTo>
                    <a:pt x="1308" y="1481"/>
                  </a:lnTo>
                  <a:lnTo>
                    <a:pt x="1243" y="1468"/>
                  </a:lnTo>
                  <a:lnTo>
                    <a:pt x="1176" y="1460"/>
                  </a:lnTo>
                  <a:lnTo>
                    <a:pt x="1108" y="1458"/>
                  </a:lnTo>
                  <a:close/>
                  <a:moveTo>
                    <a:pt x="2508" y="292"/>
                  </a:moveTo>
                  <a:lnTo>
                    <a:pt x="2440" y="295"/>
                  </a:lnTo>
                  <a:lnTo>
                    <a:pt x="2376" y="304"/>
                  </a:lnTo>
                  <a:lnTo>
                    <a:pt x="2312" y="319"/>
                  </a:lnTo>
                  <a:lnTo>
                    <a:pt x="2251" y="340"/>
                  </a:lnTo>
                  <a:lnTo>
                    <a:pt x="2192" y="367"/>
                  </a:lnTo>
                  <a:lnTo>
                    <a:pt x="2137" y="399"/>
                  </a:lnTo>
                  <a:lnTo>
                    <a:pt x="2085" y="435"/>
                  </a:lnTo>
                  <a:lnTo>
                    <a:pt x="2036" y="475"/>
                  </a:lnTo>
                  <a:lnTo>
                    <a:pt x="1992" y="520"/>
                  </a:lnTo>
                  <a:lnTo>
                    <a:pt x="1952" y="568"/>
                  </a:lnTo>
                  <a:lnTo>
                    <a:pt x="1915" y="620"/>
                  </a:lnTo>
                  <a:lnTo>
                    <a:pt x="1884" y="676"/>
                  </a:lnTo>
                  <a:lnTo>
                    <a:pt x="1857" y="734"/>
                  </a:lnTo>
                  <a:lnTo>
                    <a:pt x="1836" y="795"/>
                  </a:lnTo>
                  <a:lnTo>
                    <a:pt x="1821" y="859"/>
                  </a:lnTo>
                  <a:lnTo>
                    <a:pt x="1812" y="925"/>
                  </a:lnTo>
                  <a:lnTo>
                    <a:pt x="1808" y="992"/>
                  </a:lnTo>
                  <a:lnTo>
                    <a:pt x="1812" y="1060"/>
                  </a:lnTo>
                  <a:lnTo>
                    <a:pt x="1821" y="1124"/>
                  </a:lnTo>
                  <a:lnTo>
                    <a:pt x="1836" y="1188"/>
                  </a:lnTo>
                  <a:lnTo>
                    <a:pt x="1857" y="1249"/>
                  </a:lnTo>
                  <a:lnTo>
                    <a:pt x="1884" y="1308"/>
                  </a:lnTo>
                  <a:lnTo>
                    <a:pt x="1915" y="1363"/>
                  </a:lnTo>
                  <a:lnTo>
                    <a:pt x="1952" y="1415"/>
                  </a:lnTo>
                  <a:lnTo>
                    <a:pt x="1992" y="1464"/>
                  </a:lnTo>
                  <a:lnTo>
                    <a:pt x="2036" y="1508"/>
                  </a:lnTo>
                  <a:lnTo>
                    <a:pt x="2085" y="1548"/>
                  </a:lnTo>
                  <a:lnTo>
                    <a:pt x="2137" y="1585"/>
                  </a:lnTo>
                  <a:lnTo>
                    <a:pt x="2192" y="1616"/>
                  </a:lnTo>
                  <a:lnTo>
                    <a:pt x="2251" y="1643"/>
                  </a:lnTo>
                  <a:lnTo>
                    <a:pt x="2312" y="1664"/>
                  </a:lnTo>
                  <a:lnTo>
                    <a:pt x="2376" y="1679"/>
                  </a:lnTo>
                  <a:lnTo>
                    <a:pt x="2440" y="1688"/>
                  </a:lnTo>
                  <a:lnTo>
                    <a:pt x="2508" y="1692"/>
                  </a:lnTo>
                  <a:lnTo>
                    <a:pt x="2575" y="1688"/>
                  </a:lnTo>
                  <a:lnTo>
                    <a:pt x="2641" y="1679"/>
                  </a:lnTo>
                  <a:lnTo>
                    <a:pt x="2705" y="1664"/>
                  </a:lnTo>
                  <a:lnTo>
                    <a:pt x="2766" y="1643"/>
                  </a:lnTo>
                  <a:lnTo>
                    <a:pt x="2824" y="1616"/>
                  </a:lnTo>
                  <a:lnTo>
                    <a:pt x="2880" y="1585"/>
                  </a:lnTo>
                  <a:lnTo>
                    <a:pt x="2932" y="1548"/>
                  </a:lnTo>
                  <a:lnTo>
                    <a:pt x="2980" y="1508"/>
                  </a:lnTo>
                  <a:lnTo>
                    <a:pt x="3025" y="1464"/>
                  </a:lnTo>
                  <a:lnTo>
                    <a:pt x="3065" y="1415"/>
                  </a:lnTo>
                  <a:lnTo>
                    <a:pt x="3101" y="1363"/>
                  </a:lnTo>
                  <a:lnTo>
                    <a:pt x="3133" y="1308"/>
                  </a:lnTo>
                  <a:lnTo>
                    <a:pt x="3160" y="1249"/>
                  </a:lnTo>
                  <a:lnTo>
                    <a:pt x="3181" y="1188"/>
                  </a:lnTo>
                  <a:lnTo>
                    <a:pt x="3196" y="1124"/>
                  </a:lnTo>
                  <a:lnTo>
                    <a:pt x="3205" y="1060"/>
                  </a:lnTo>
                  <a:lnTo>
                    <a:pt x="3208" y="992"/>
                  </a:lnTo>
                  <a:lnTo>
                    <a:pt x="3205" y="925"/>
                  </a:lnTo>
                  <a:lnTo>
                    <a:pt x="3196" y="859"/>
                  </a:lnTo>
                  <a:lnTo>
                    <a:pt x="3181" y="795"/>
                  </a:lnTo>
                  <a:lnTo>
                    <a:pt x="3160" y="734"/>
                  </a:lnTo>
                  <a:lnTo>
                    <a:pt x="3133" y="676"/>
                  </a:lnTo>
                  <a:lnTo>
                    <a:pt x="3101" y="620"/>
                  </a:lnTo>
                  <a:lnTo>
                    <a:pt x="3065" y="568"/>
                  </a:lnTo>
                  <a:lnTo>
                    <a:pt x="3025" y="520"/>
                  </a:lnTo>
                  <a:lnTo>
                    <a:pt x="2980" y="475"/>
                  </a:lnTo>
                  <a:lnTo>
                    <a:pt x="2932" y="435"/>
                  </a:lnTo>
                  <a:lnTo>
                    <a:pt x="2880" y="399"/>
                  </a:lnTo>
                  <a:lnTo>
                    <a:pt x="2824" y="367"/>
                  </a:lnTo>
                  <a:lnTo>
                    <a:pt x="2766" y="340"/>
                  </a:lnTo>
                  <a:lnTo>
                    <a:pt x="2705" y="319"/>
                  </a:lnTo>
                  <a:lnTo>
                    <a:pt x="2641" y="304"/>
                  </a:lnTo>
                  <a:lnTo>
                    <a:pt x="2575" y="295"/>
                  </a:lnTo>
                  <a:lnTo>
                    <a:pt x="2508" y="292"/>
                  </a:lnTo>
                  <a:close/>
                  <a:moveTo>
                    <a:pt x="2508" y="0"/>
                  </a:moveTo>
                  <a:lnTo>
                    <a:pt x="2527" y="3"/>
                  </a:lnTo>
                  <a:lnTo>
                    <a:pt x="2543" y="12"/>
                  </a:lnTo>
                  <a:lnTo>
                    <a:pt x="2555" y="24"/>
                  </a:lnTo>
                  <a:lnTo>
                    <a:pt x="2563" y="40"/>
                  </a:lnTo>
                  <a:lnTo>
                    <a:pt x="2567" y="58"/>
                  </a:lnTo>
                  <a:lnTo>
                    <a:pt x="2567" y="178"/>
                  </a:lnTo>
                  <a:lnTo>
                    <a:pt x="2633" y="186"/>
                  </a:lnTo>
                  <a:lnTo>
                    <a:pt x="2699" y="198"/>
                  </a:lnTo>
                  <a:lnTo>
                    <a:pt x="2763" y="216"/>
                  </a:lnTo>
                  <a:lnTo>
                    <a:pt x="2824" y="240"/>
                  </a:lnTo>
                  <a:lnTo>
                    <a:pt x="2883" y="267"/>
                  </a:lnTo>
                  <a:lnTo>
                    <a:pt x="2939" y="299"/>
                  </a:lnTo>
                  <a:lnTo>
                    <a:pt x="2992" y="335"/>
                  </a:lnTo>
                  <a:lnTo>
                    <a:pt x="3042" y="375"/>
                  </a:lnTo>
                  <a:lnTo>
                    <a:pt x="3109" y="309"/>
                  </a:lnTo>
                  <a:lnTo>
                    <a:pt x="3121" y="299"/>
                  </a:lnTo>
                  <a:lnTo>
                    <a:pt x="3135" y="294"/>
                  </a:lnTo>
                  <a:lnTo>
                    <a:pt x="3150" y="292"/>
                  </a:lnTo>
                  <a:lnTo>
                    <a:pt x="3165" y="294"/>
                  </a:lnTo>
                  <a:lnTo>
                    <a:pt x="3179" y="299"/>
                  </a:lnTo>
                  <a:lnTo>
                    <a:pt x="3191" y="309"/>
                  </a:lnTo>
                  <a:lnTo>
                    <a:pt x="3201" y="321"/>
                  </a:lnTo>
                  <a:lnTo>
                    <a:pt x="3206" y="335"/>
                  </a:lnTo>
                  <a:lnTo>
                    <a:pt x="3208" y="350"/>
                  </a:lnTo>
                  <a:lnTo>
                    <a:pt x="3206" y="365"/>
                  </a:lnTo>
                  <a:lnTo>
                    <a:pt x="3201" y="379"/>
                  </a:lnTo>
                  <a:lnTo>
                    <a:pt x="3191" y="391"/>
                  </a:lnTo>
                  <a:lnTo>
                    <a:pt x="3125" y="458"/>
                  </a:lnTo>
                  <a:lnTo>
                    <a:pt x="3165" y="508"/>
                  </a:lnTo>
                  <a:lnTo>
                    <a:pt x="3201" y="561"/>
                  </a:lnTo>
                  <a:lnTo>
                    <a:pt x="3233" y="617"/>
                  </a:lnTo>
                  <a:lnTo>
                    <a:pt x="3260" y="676"/>
                  </a:lnTo>
                  <a:lnTo>
                    <a:pt x="3284" y="737"/>
                  </a:lnTo>
                  <a:lnTo>
                    <a:pt x="3302" y="801"/>
                  </a:lnTo>
                  <a:lnTo>
                    <a:pt x="3314" y="867"/>
                  </a:lnTo>
                  <a:lnTo>
                    <a:pt x="3322" y="933"/>
                  </a:lnTo>
                  <a:lnTo>
                    <a:pt x="3442" y="933"/>
                  </a:lnTo>
                  <a:lnTo>
                    <a:pt x="3460" y="937"/>
                  </a:lnTo>
                  <a:lnTo>
                    <a:pt x="3477" y="945"/>
                  </a:lnTo>
                  <a:lnTo>
                    <a:pt x="3488" y="958"/>
                  </a:lnTo>
                  <a:lnTo>
                    <a:pt x="3497" y="974"/>
                  </a:lnTo>
                  <a:lnTo>
                    <a:pt x="3500" y="992"/>
                  </a:lnTo>
                  <a:lnTo>
                    <a:pt x="3497" y="1010"/>
                  </a:lnTo>
                  <a:lnTo>
                    <a:pt x="3488" y="1026"/>
                  </a:lnTo>
                  <a:lnTo>
                    <a:pt x="3476" y="1038"/>
                  </a:lnTo>
                  <a:lnTo>
                    <a:pt x="3460" y="1047"/>
                  </a:lnTo>
                  <a:lnTo>
                    <a:pt x="3442" y="1050"/>
                  </a:lnTo>
                  <a:lnTo>
                    <a:pt x="3322" y="1050"/>
                  </a:lnTo>
                  <a:lnTo>
                    <a:pt x="3314" y="1117"/>
                  </a:lnTo>
                  <a:lnTo>
                    <a:pt x="3302" y="1183"/>
                  </a:lnTo>
                  <a:lnTo>
                    <a:pt x="3284" y="1246"/>
                  </a:lnTo>
                  <a:lnTo>
                    <a:pt x="3260" y="1308"/>
                  </a:lnTo>
                  <a:lnTo>
                    <a:pt x="3233" y="1366"/>
                  </a:lnTo>
                  <a:lnTo>
                    <a:pt x="3201" y="1422"/>
                  </a:lnTo>
                  <a:lnTo>
                    <a:pt x="3165" y="1475"/>
                  </a:lnTo>
                  <a:lnTo>
                    <a:pt x="3125" y="1525"/>
                  </a:lnTo>
                  <a:lnTo>
                    <a:pt x="3195" y="1595"/>
                  </a:lnTo>
                  <a:lnTo>
                    <a:pt x="3204" y="1608"/>
                  </a:lnTo>
                  <a:lnTo>
                    <a:pt x="3209" y="1622"/>
                  </a:lnTo>
                  <a:lnTo>
                    <a:pt x="3212" y="1637"/>
                  </a:lnTo>
                  <a:lnTo>
                    <a:pt x="3209" y="1651"/>
                  </a:lnTo>
                  <a:lnTo>
                    <a:pt x="3204" y="1665"/>
                  </a:lnTo>
                  <a:lnTo>
                    <a:pt x="3195" y="1678"/>
                  </a:lnTo>
                  <a:lnTo>
                    <a:pt x="3182" y="1687"/>
                  </a:lnTo>
                  <a:lnTo>
                    <a:pt x="3168" y="1693"/>
                  </a:lnTo>
                  <a:lnTo>
                    <a:pt x="3153" y="1695"/>
                  </a:lnTo>
                  <a:lnTo>
                    <a:pt x="3138" y="1693"/>
                  </a:lnTo>
                  <a:lnTo>
                    <a:pt x="3125" y="1687"/>
                  </a:lnTo>
                  <a:lnTo>
                    <a:pt x="3113" y="1678"/>
                  </a:lnTo>
                  <a:lnTo>
                    <a:pt x="3042" y="1608"/>
                  </a:lnTo>
                  <a:lnTo>
                    <a:pt x="2992" y="1648"/>
                  </a:lnTo>
                  <a:lnTo>
                    <a:pt x="2939" y="1684"/>
                  </a:lnTo>
                  <a:lnTo>
                    <a:pt x="2883" y="1716"/>
                  </a:lnTo>
                  <a:lnTo>
                    <a:pt x="2824" y="1744"/>
                  </a:lnTo>
                  <a:lnTo>
                    <a:pt x="2763" y="1767"/>
                  </a:lnTo>
                  <a:lnTo>
                    <a:pt x="2699" y="1785"/>
                  </a:lnTo>
                  <a:lnTo>
                    <a:pt x="2633" y="1798"/>
                  </a:lnTo>
                  <a:lnTo>
                    <a:pt x="2567" y="1805"/>
                  </a:lnTo>
                  <a:lnTo>
                    <a:pt x="2567" y="1925"/>
                  </a:lnTo>
                  <a:lnTo>
                    <a:pt x="2563" y="1943"/>
                  </a:lnTo>
                  <a:lnTo>
                    <a:pt x="2555" y="1959"/>
                  </a:lnTo>
                  <a:lnTo>
                    <a:pt x="2542" y="1972"/>
                  </a:lnTo>
                  <a:lnTo>
                    <a:pt x="2526" y="1980"/>
                  </a:lnTo>
                  <a:lnTo>
                    <a:pt x="2508" y="1983"/>
                  </a:lnTo>
                  <a:lnTo>
                    <a:pt x="2490" y="1980"/>
                  </a:lnTo>
                  <a:lnTo>
                    <a:pt x="2474" y="1972"/>
                  </a:lnTo>
                  <a:lnTo>
                    <a:pt x="2462" y="1959"/>
                  </a:lnTo>
                  <a:lnTo>
                    <a:pt x="2453" y="1943"/>
                  </a:lnTo>
                  <a:lnTo>
                    <a:pt x="2450" y="1925"/>
                  </a:lnTo>
                  <a:lnTo>
                    <a:pt x="2450" y="1805"/>
                  </a:lnTo>
                  <a:lnTo>
                    <a:pt x="2383" y="1798"/>
                  </a:lnTo>
                  <a:lnTo>
                    <a:pt x="2317" y="1785"/>
                  </a:lnTo>
                  <a:lnTo>
                    <a:pt x="2254" y="1767"/>
                  </a:lnTo>
                  <a:lnTo>
                    <a:pt x="2192" y="1744"/>
                  </a:lnTo>
                  <a:lnTo>
                    <a:pt x="2134" y="1717"/>
                  </a:lnTo>
                  <a:lnTo>
                    <a:pt x="2078" y="1684"/>
                  </a:lnTo>
                  <a:lnTo>
                    <a:pt x="2025" y="1648"/>
                  </a:lnTo>
                  <a:lnTo>
                    <a:pt x="1975" y="1608"/>
                  </a:lnTo>
                  <a:lnTo>
                    <a:pt x="1908" y="1675"/>
                  </a:lnTo>
                  <a:lnTo>
                    <a:pt x="1897" y="1683"/>
                  </a:lnTo>
                  <a:lnTo>
                    <a:pt x="1886" y="1688"/>
                  </a:lnTo>
                  <a:lnTo>
                    <a:pt x="1927" y="1737"/>
                  </a:lnTo>
                  <a:lnTo>
                    <a:pt x="1966" y="1789"/>
                  </a:lnTo>
                  <a:lnTo>
                    <a:pt x="2002" y="1843"/>
                  </a:lnTo>
                  <a:lnTo>
                    <a:pt x="2034" y="1900"/>
                  </a:lnTo>
                  <a:lnTo>
                    <a:pt x="2063" y="1958"/>
                  </a:lnTo>
                  <a:lnTo>
                    <a:pt x="2137" y="1929"/>
                  </a:lnTo>
                  <a:lnTo>
                    <a:pt x="2153" y="1925"/>
                  </a:lnTo>
                  <a:lnTo>
                    <a:pt x="2168" y="1926"/>
                  </a:lnTo>
                  <a:lnTo>
                    <a:pt x="2182" y="1930"/>
                  </a:lnTo>
                  <a:lnTo>
                    <a:pt x="2194" y="1938"/>
                  </a:lnTo>
                  <a:lnTo>
                    <a:pt x="2205" y="1948"/>
                  </a:lnTo>
                  <a:lnTo>
                    <a:pt x="2212" y="1962"/>
                  </a:lnTo>
                  <a:lnTo>
                    <a:pt x="2217" y="1977"/>
                  </a:lnTo>
                  <a:lnTo>
                    <a:pt x="2216" y="1993"/>
                  </a:lnTo>
                  <a:lnTo>
                    <a:pt x="2211" y="2007"/>
                  </a:lnTo>
                  <a:lnTo>
                    <a:pt x="2204" y="2019"/>
                  </a:lnTo>
                  <a:lnTo>
                    <a:pt x="2193" y="2030"/>
                  </a:lnTo>
                  <a:lnTo>
                    <a:pt x="2180" y="2037"/>
                  </a:lnTo>
                  <a:lnTo>
                    <a:pt x="2106" y="2066"/>
                  </a:lnTo>
                  <a:lnTo>
                    <a:pt x="2124" y="2129"/>
                  </a:lnTo>
                  <a:lnTo>
                    <a:pt x="2139" y="2192"/>
                  </a:lnTo>
                  <a:lnTo>
                    <a:pt x="2150" y="2258"/>
                  </a:lnTo>
                  <a:lnTo>
                    <a:pt x="2156" y="2324"/>
                  </a:lnTo>
                  <a:lnTo>
                    <a:pt x="2158" y="2392"/>
                  </a:lnTo>
                  <a:lnTo>
                    <a:pt x="2155" y="2469"/>
                  </a:lnTo>
                  <a:lnTo>
                    <a:pt x="2147" y="2545"/>
                  </a:lnTo>
                  <a:lnTo>
                    <a:pt x="2133" y="2621"/>
                  </a:lnTo>
                  <a:lnTo>
                    <a:pt x="2113" y="2693"/>
                  </a:lnTo>
                  <a:lnTo>
                    <a:pt x="2089" y="2764"/>
                  </a:lnTo>
                  <a:lnTo>
                    <a:pt x="2182" y="2805"/>
                  </a:lnTo>
                  <a:lnTo>
                    <a:pt x="2195" y="2813"/>
                  </a:lnTo>
                  <a:lnTo>
                    <a:pt x="2206" y="2824"/>
                  </a:lnTo>
                  <a:lnTo>
                    <a:pt x="2212" y="2837"/>
                  </a:lnTo>
                  <a:lnTo>
                    <a:pt x="2217" y="2852"/>
                  </a:lnTo>
                  <a:lnTo>
                    <a:pt x="2216" y="2867"/>
                  </a:lnTo>
                  <a:lnTo>
                    <a:pt x="2211" y="2882"/>
                  </a:lnTo>
                  <a:lnTo>
                    <a:pt x="2203" y="2897"/>
                  </a:lnTo>
                  <a:lnTo>
                    <a:pt x="2190" y="2907"/>
                  </a:lnTo>
                  <a:lnTo>
                    <a:pt x="2175" y="2915"/>
                  </a:lnTo>
                  <a:lnTo>
                    <a:pt x="2158" y="2917"/>
                  </a:lnTo>
                  <a:lnTo>
                    <a:pt x="2147" y="2916"/>
                  </a:lnTo>
                  <a:lnTo>
                    <a:pt x="2135" y="2911"/>
                  </a:lnTo>
                  <a:lnTo>
                    <a:pt x="2042" y="2870"/>
                  </a:lnTo>
                  <a:lnTo>
                    <a:pt x="2003" y="2939"/>
                  </a:lnTo>
                  <a:lnTo>
                    <a:pt x="1960" y="3004"/>
                  </a:lnTo>
                  <a:lnTo>
                    <a:pt x="1912" y="3065"/>
                  </a:lnTo>
                  <a:lnTo>
                    <a:pt x="1860" y="3122"/>
                  </a:lnTo>
                  <a:lnTo>
                    <a:pt x="1804" y="3177"/>
                  </a:lnTo>
                  <a:lnTo>
                    <a:pt x="1744" y="3226"/>
                  </a:lnTo>
                  <a:lnTo>
                    <a:pt x="1680" y="3271"/>
                  </a:lnTo>
                  <a:lnTo>
                    <a:pt x="1612" y="3311"/>
                  </a:lnTo>
                  <a:lnTo>
                    <a:pt x="1542" y="3346"/>
                  </a:lnTo>
                  <a:lnTo>
                    <a:pt x="1571" y="3420"/>
                  </a:lnTo>
                  <a:lnTo>
                    <a:pt x="1575" y="3435"/>
                  </a:lnTo>
                  <a:lnTo>
                    <a:pt x="1574" y="3451"/>
                  </a:lnTo>
                  <a:lnTo>
                    <a:pt x="1570" y="3465"/>
                  </a:lnTo>
                  <a:lnTo>
                    <a:pt x="1562" y="3478"/>
                  </a:lnTo>
                  <a:lnTo>
                    <a:pt x="1552" y="3488"/>
                  </a:lnTo>
                  <a:lnTo>
                    <a:pt x="1538" y="3496"/>
                  </a:lnTo>
                  <a:lnTo>
                    <a:pt x="1527" y="3499"/>
                  </a:lnTo>
                  <a:lnTo>
                    <a:pt x="1517" y="3500"/>
                  </a:lnTo>
                  <a:lnTo>
                    <a:pt x="1500" y="3498"/>
                  </a:lnTo>
                  <a:lnTo>
                    <a:pt x="1484" y="3490"/>
                  </a:lnTo>
                  <a:lnTo>
                    <a:pt x="1471" y="3478"/>
                  </a:lnTo>
                  <a:lnTo>
                    <a:pt x="1463" y="3463"/>
                  </a:lnTo>
                  <a:lnTo>
                    <a:pt x="1434" y="3390"/>
                  </a:lnTo>
                  <a:lnTo>
                    <a:pt x="1371" y="3408"/>
                  </a:lnTo>
                  <a:lnTo>
                    <a:pt x="1308" y="3423"/>
                  </a:lnTo>
                  <a:lnTo>
                    <a:pt x="1242" y="3433"/>
                  </a:lnTo>
                  <a:lnTo>
                    <a:pt x="1176" y="3440"/>
                  </a:lnTo>
                  <a:lnTo>
                    <a:pt x="1108" y="3442"/>
                  </a:lnTo>
                  <a:lnTo>
                    <a:pt x="1031" y="3438"/>
                  </a:lnTo>
                  <a:lnTo>
                    <a:pt x="955" y="3430"/>
                  </a:lnTo>
                  <a:lnTo>
                    <a:pt x="879" y="3416"/>
                  </a:lnTo>
                  <a:lnTo>
                    <a:pt x="807" y="3396"/>
                  </a:lnTo>
                  <a:lnTo>
                    <a:pt x="736" y="3373"/>
                  </a:lnTo>
                  <a:lnTo>
                    <a:pt x="695" y="3465"/>
                  </a:lnTo>
                  <a:lnTo>
                    <a:pt x="685" y="3480"/>
                  </a:lnTo>
                  <a:lnTo>
                    <a:pt x="673" y="3490"/>
                  </a:lnTo>
                  <a:lnTo>
                    <a:pt x="658" y="3498"/>
                  </a:lnTo>
                  <a:lnTo>
                    <a:pt x="642" y="3500"/>
                  </a:lnTo>
                  <a:lnTo>
                    <a:pt x="630" y="3499"/>
                  </a:lnTo>
                  <a:lnTo>
                    <a:pt x="618" y="3495"/>
                  </a:lnTo>
                  <a:lnTo>
                    <a:pt x="605" y="3487"/>
                  </a:lnTo>
                  <a:lnTo>
                    <a:pt x="594" y="3476"/>
                  </a:lnTo>
                  <a:lnTo>
                    <a:pt x="588" y="3463"/>
                  </a:lnTo>
                  <a:lnTo>
                    <a:pt x="583" y="3448"/>
                  </a:lnTo>
                  <a:lnTo>
                    <a:pt x="584" y="3433"/>
                  </a:lnTo>
                  <a:lnTo>
                    <a:pt x="589" y="3418"/>
                  </a:lnTo>
                  <a:lnTo>
                    <a:pt x="630" y="3325"/>
                  </a:lnTo>
                  <a:lnTo>
                    <a:pt x="561" y="3287"/>
                  </a:lnTo>
                  <a:lnTo>
                    <a:pt x="496" y="3243"/>
                  </a:lnTo>
                  <a:lnTo>
                    <a:pt x="435" y="3196"/>
                  </a:lnTo>
                  <a:lnTo>
                    <a:pt x="378" y="3144"/>
                  </a:lnTo>
                  <a:lnTo>
                    <a:pt x="323" y="3087"/>
                  </a:lnTo>
                  <a:lnTo>
                    <a:pt x="274" y="3027"/>
                  </a:lnTo>
                  <a:lnTo>
                    <a:pt x="229" y="2963"/>
                  </a:lnTo>
                  <a:lnTo>
                    <a:pt x="189" y="2897"/>
                  </a:lnTo>
                  <a:lnTo>
                    <a:pt x="154" y="2825"/>
                  </a:lnTo>
                  <a:lnTo>
                    <a:pt x="80" y="2854"/>
                  </a:lnTo>
                  <a:lnTo>
                    <a:pt x="69" y="2857"/>
                  </a:lnTo>
                  <a:lnTo>
                    <a:pt x="58" y="2858"/>
                  </a:lnTo>
                  <a:lnTo>
                    <a:pt x="41" y="2856"/>
                  </a:lnTo>
                  <a:lnTo>
                    <a:pt x="25" y="2849"/>
                  </a:lnTo>
                  <a:lnTo>
                    <a:pt x="13" y="2837"/>
                  </a:lnTo>
                  <a:lnTo>
                    <a:pt x="4" y="2821"/>
                  </a:lnTo>
                  <a:lnTo>
                    <a:pt x="0" y="2806"/>
                  </a:lnTo>
                  <a:lnTo>
                    <a:pt x="1" y="2790"/>
                  </a:lnTo>
                  <a:lnTo>
                    <a:pt x="5" y="2777"/>
                  </a:lnTo>
                  <a:lnTo>
                    <a:pt x="13" y="2764"/>
                  </a:lnTo>
                  <a:lnTo>
                    <a:pt x="23" y="2753"/>
                  </a:lnTo>
                  <a:lnTo>
                    <a:pt x="37" y="2746"/>
                  </a:lnTo>
                  <a:lnTo>
                    <a:pt x="110" y="2717"/>
                  </a:lnTo>
                  <a:lnTo>
                    <a:pt x="92" y="2655"/>
                  </a:lnTo>
                  <a:lnTo>
                    <a:pt x="77" y="2591"/>
                  </a:lnTo>
                  <a:lnTo>
                    <a:pt x="67" y="2525"/>
                  </a:lnTo>
                  <a:lnTo>
                    <a:pt x="60" y="2460"/>
                  </a:lnTo>
                  <a:lnTo>
                    <a:pt x="58" y="2392"/>
                  </a:lnTo>
                  <a:lnTo>
                    <a:pt x="62" y="2314"/>
                  </a:lnTo>
                  <a:lnTo>
                    <a:pt x="70" y="2238"/>
                  </a:lnTo>
                  <a:lnTo>
                    <a:pt x="84" y="2163"/>
                  </a:lnTo>
                  <a:lnTo>
                    <a:pt x="104" y="2090"/>
                  </a:lnTo>
                  <a:lnTo>
                    <a:pt x="127" y="2019"/>
                  </a:lnTo>
                  <a:lnTo>
                    <a:pt x="35" y="1978"/>
                  </a:lnTo>
                  <a:lnTo>
                    <a:pt x="21" y="1971"/>
                  </a:lnTo>
                  <a:lnTo>
                    <a:pt x="11" y="1959"/>
                  </a:lnTo>
                  <a:lnTo>
                    <a:pt x="4" y="1946"/>
                  </a:lnTo>
                  <a:lnTo>
                    <a:pt x="0" y="1931"/>
                  </a:lnTo>
                  <a:lnTo>
                    <a:pt x="1" y="1917"/>
                  </a:lnTo>
                  <a:lnTo>
                    <a:pt x="5" y="1902"/>
                  </a:lnTo>
                  <a:lnTo>
                    <a:pt x="14" y="1888"/>
                  </a:lnTo>
                  <a:lnTo>
                    <a:pt x="24" y="1877"/>
                  </a:lnTo>
                  <a:lnTo>
                    <a:pt x="37" y="1871"/>
                  </a:lnTo>
                  <a:lnTo>
                    <a:pt x="52" y="1867"/>
                  </a:lnTo>
                  <a:lnTo>
                    <a:pt x="67" y="1868"/>
                  </a:lnTo>
                  <a:lnTo>
                    <a:pt x="82" y="1872"/>
                  </a:lnTo>
                  <a:lnTo>
                    <a:pt x="175" y="1913"/>
                  </a:lnTo>
                  <a:lnTo>
                    <a:pt x="213" y="1844"/>
                  </a:lnTo>
                  <a:lnTo>
                    <a:pt x="257" y="1780"/>
                  </a:lnTo>
                  <a:lnTo>
                    <a:pt x="304" y="1718"/>
                  </a:lnTo>
                  <a:lnTo>
                    <a:pt x="356" y="1661"/>
                  </a:lnTo>
                  <a:lnTo>
                    <a:pt x="413" y="1607"/>
                  </a:lnTo>
                  <a:lnTo>
                    <a:pt x="473" y="1557"/>
                  </a:lnTo>
                  <a:lnTo>
                    <a:pt x="537" y="1512"/>
                  </a:lnTo>
                  <a:lnTo>
                    <a:pt x="605" y="1472"/>
                  </a:lnTo>
                  <a:lnTo>
                    <a:pt x="675" y="1437"/>
                  </a:lnTo>
                  <a:lnTo>
                    <a:pt x="646" y="1363"/>
                  </a:lnTo>
                  <a:lnTo>
                    <a:pt x="642" y="1348"/>
                  </a:lnTo>
                  <a:lnTo>
                    <a:pt x="643" y="1332"/>
                  </a:lnTo>
                  <a:lnTo>
                    <a:pt x="647" y="1318"/>
                  </a:lnTo>
                  <a:lnTo>
                    <a:pt x="654" y="1306"/>
                  </a:lnTo>
                  <a:lnTo>
                    <a:pt x="665" y="1295"/>
                  </a:lnTo>
                  <a:lnTo>
                    <a:pt x="679" y="1288"/>
                  </a:lnTo>
                  <a:lnTo>
                    <a:pt x="695" y="1283"/>
                  </a:lnTo>
                  <a:lnTo>
                    <a:pt x="710" y="1284"/>
                  </a:lnTo>
                  <a:lnTo>
                    <a:pt x="723" y="1289"/>
                  </a:lnTo>
                  <a:lnTo>
                    <a:pt x="736" y="1296"/>
                  </a:lnTo>
                  <a:lnTo>
                    <a:pt x="747" y="1307"/>
                  </a:lnTo>
                  <a:lnTo>
                    <a:pt x="754" y="1320"/>
                  </a:lnTo>
                  <a:lnTo>
                    <a:pt x="783" y="1394"/>
                  </a:lnTo>
                  <a:lnTo>
                    <a:pt x="845" y="1376"/>
                  </a:lnTo>
                  <a:lnTo>
                    <a:pt x="909" y="1361"/>
                  </a:lnTo>
                  <a:lnTo>
                    <a:pt x="975" y="1350"/>
                  </a:lnTo>
                  <a:lnTo>
                    <a:pt x="1040" y="1344"/>
                  </a:lnTo>
                  <a:lnTo>
                    <a:pt x="1108" y="1342"/>
                  </a:lnTo>
                  <a:lnTo>
                    <a:pt x="1186" y="1345"/>
                  </a:lnTo>
                  <a:lnTo>
                    <a:pt x="1262" y="1353"/>
                  </a:lnTo>
                  <a:lnTo>
                    <a:pt x="1337" y="1367"/>
                  </a:lnTo>
                  <a:lnTo>
                    <a:pt x="1410" y="1387"/>
                  </a:lnTo>
                  <a:lnTo>
                    <a:pt x="1481" y="1411"/>
                  </a:lnTo>
                  <a:lnTo>
                    <a:pt x="1522" y="1318"/>
                  </a:lnTo>
                  <a:lnTo>
                    <a:pt x="1530" y="1305"/>
                  </a:lnTo>
                  <a:lnTo>
                    <a:pt x="1541" y="1294"/>
                  </a:lnTo>
                  <a:lnTo>
                    <a:pt x="1554" y="1288"/>
                  </a:lnTo>
                  <a:lnTo>
                    <a:pt x="1569" y="1283"/>
                  </a:lnTo>
                  <a:lnTo>
                    <a:pt x="1583" y="1284"/>
                  </a:lnTo>
                  <a:lnTo>
                    <a:pt x="1598" y="1289"/>
                  </a:lnTo>
                  <a:lnTo>
                    <a:pt x="1612" y="1296"/>
                  </a:lnTo>
                  <a:lnTo>
                    <a:pt x="1623" y="1308"/>
                  </a:lnTo>
                  <a:lnTo>
                    <a:pt x="1629" y="1320"/>
                  </a:lnTo>
                  <a:lnTo>
                    <a:pt x="1633" y="1335"/>
                  </a:lnTo>
                  <a:lnTo>
                    <a:pt x="1632" y="1350"/>
                  </a:lnTo>
                  <a:lnTo>
                    <a:pt x="1628" y="1365"/>
                  </a:lnTo>
                  <a:lnTo>
                    <a:pt x="1587" y="1458"/>
                  </a:lnTo>
                  <a:lnTo>
                    <a:pt x="1647" y="1492"/>
                  </a:lnTo>
                  <a:lnTo>
                    <a:pt x="1705" y="1529"/>
                  </a:lnTo>
                  <a:lnTo>
                    <a:pt x="1760" y="1571"/>
                  </a:lnTo>
                  <a:lnTo>
                    <a:pt x="1813" y="1614"/>
                  </a:lnTo>
                  <a:lnTo>
                    <a:pt x="1817" y="1603"/>
                  </a:lnTo>
                  <a:lnTo>
                    <a:pt x="1825" y="1592"/>
                  </a:lnTo>
                  <a:lnTo>
                    <a:pt x="1892" y="1525"/>
                  </a:lnTo>
                  <a:lnTo>
                    <a:pt x="1852" y="1475"/>
                  </a:lnTo>
                  <a:lnTo>
                    <a:pt x="1816" y="1422"/>
                  </a:lnTo>
                  <a:lnTo>
                    <a:pt x="1784" y="1366"/>
                  </a:lnTo>
                  <a:lnTo>
                    <a:pt x="1756" y="1308"/>
                  </a:lnTo>
                  <a:lnTo>
                    <a:pt x="1733" y="1246"/>
                  </a:lnTo>
                  <a:lnTo>
                    <a:pt x="1715" y="1183"/>
                  </a:lnTo>
                  <a:lnTo>
                    <a:pt x="1702" y="1117"/>
                  </a:lnTo>
                  <a:lnTo>
                    <a:pt x="1695" y="1050"/>
                  </a:lnTo>
                  <a:lnTo>
                    <a:pt x="1575" y="1050"/>
                  </a:lnTo>
                  <a:lnTo>
                    <a:pt x="1557" y="1047"/>
                  </a:lnTo>
                  <a:lnTo>
                    <a:pt x="1541" y="1038"/>
                  </a:lnTo>
                  <a:lnTo>
                    <a:pt x="1528" y="1026"/>
                  </a:lnTo>
                  <a:lnTo>
                    <a:pt x="1520" y="1010"/>
                  </a:lnTo>
                  <a:lnTo>
                    <a:pt x="1517" y="992"/>
                  </a:lnTo>
                  <a:lnTo>
                    <a:pt x="1520" y="974"/>
                  </a:lnTo>
                  <a:lnTo>
                    <a:pt x="1528" y="958"/>
                  </a:lnTo>
                  <a:lnTo>
                    <a:pt x="1541" y="945"/>
                  </a:lnTo>
                  <a:lnTo>
                    <a:pt x="1557" y="937"/>
                  </a:lnTo>
                  <a:lnTo>
                    <a:pt x="1575" y="933"/>
                  </a:lnTo>
                  <a:lnTo>
                    <a:pt x="1695" y="933"/>
                  </a:lnTo>
                  <a:lnTo>
                    <a:pt x="1702" y="867"/>
                  </a:lnTo>
                  <a:lnTo>
                    <a:pt x="1715" y="801"/>
                  </a:lnTo>
                  <a:lnTo>
                    <a:pt x="1733" y="737"/>
                  </a:lnTo>
                  <a:lnTo>
                    <a:pt x="1756" y="676"/>
                  </a:lnTo>
                  <a:lnTo>
                    <a:pt x="1784" y="617"/>
                  </a:lnTo>
                  <a:lnTo>
                    <a:pt x="1816" y="561"/>
                  </a:lnTo>
                  <a:lnTo>
                    <a:pt x="1852" y="508"/>
                  </a:lnTo>
                  <a:lnTo>
                    <a:pt x="1892" y="458"/>
                  </a:lnTo>
                  <a:lnTo>
                    <a:pt x="1825" y="391"/>
                  </a:lnTo>
                  <a:lnTo>
                    <a:pt x="1816" y="379"/>
                  </a:lnTo>
                  <a:lnTo>
                    <a:pt x="1810" y="365"/>
                  </a:lnTo>
                  <a:lnTo>
                    <a:pt x="1808" y="350"/>
                  </a:lnTo>
                  <a:lnTo>
                    <a:pt x="1810" y="335"/>
                  </a:lnTo>
                  <a:lnTo>
                    <a:pt x="1816" y="321"/>
                  </a:lnTo>
                  <a:lnTo>
                    <a:pt x="1825" y="309"/>
                  </a:lnTo>
                  <a:lnTo>
                    <a:pt x="1838" y="299"/>
                  </a:lnTo>
                  <a:lnTo>
                    <a:pt x="1852" y="294"/>
                  </a:lnTo>
                  <a:lnTo>
                    <a:pt x="1867" y="292"/>
                  </a:lnTo>
                  <a:lnTo>
                    <a:pt x="1882" y="294"/>
                  </a:lnTo>
                  <a:lnTo>
                    <a:pt x="1895" y="299"/>
                  </a:lnTo>
                  <a:lnTo>
                    <a:pt x="1908" y="309"/>
                  </a:lnTo>
                  <a:lnTo>
                    <a:pt x="1975" y="375"/>
                  </a:lnTo>
                  <a:lnTo>
                    <a:pt x="2025" y="335"/>
                  </a:lnTo>
                  <a:lnTo>
                    <a:pt x="2078" y="299"/>
                  </a:lnTo>
                  <a:lnTo>
                    <a:pt x="2134" y="267"/>
                  </a:lnTo>
                  <a:lnTo>
                    <a:pt x="2193" y="240"/>
                  </a:lnTo>
                  <a:lnTo>
                    <a:pt x="2254" y="216"/>
                  </a:lnTo>
                  <a:lnTo>
                    <a:pt x="2317" y="198"/>
                  </a:lnTo>
                  <a:lnTo>
                    <a:pt x="2383" y="186"/>
                  </a:lnTo>
                  <a:lnTo>
                    <a:pt x="2450" y="178"/>
                  </a:lnTo>
                  <a:lnTo>
                    <a:pt x="2450" y="58"/>
                  </a:lnTo>
                  <a:lnTo>
                    <a:pt x="2453" y="40"/>
                  </a:lnTo>
                  <a:lnTo>
                    <a:pt x="2462" y="24"/>
                  </a:lnTo>
                  <a:lnTo>
                    <a:pt x="2474" y="12"/>
                  </a:lnTo>
                  <a:lnTo>
                    <a:pt x="2490" y="3"/>
                  </a:lnTo>
                  <a:lnTo>
                    <a:pt x="25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321"/>
            <p:cNvSpPr>
              <a:spLocks noEditPoints="1"/>
            </p:cNvSpPr>
            <p:nvPr/>
          </p:nvSpPr>
          <p:spPr bwMode="auto">
            <a:xfrm>
              <a:off x="8518525" y="3581400"/>
              <a:ext cx="73025" cy="74613"/>
            </a:xfrm>
            <a:custGeom>
              <a:avLst/>
              <a:gdLst>
                <a:gd name="T0" fmla="*/ 207 w 467"/>
                <a:gd name="T1" fmla="*/ 120 h 467"/>
                <a:gd name="T2" fmla="*/ 160 w 467"/>
                <a:gd name="T3" fmla="*/ 142 h 467"/>
                <a:gd name="T4" fmla="*/ 128 w 467"/>
                <a:gd name="T5" fmla="*/ 183 h 467"/>
                <a:gd name="T6" fmla="*/ 117 w 467"/>
                <a:gd name="T7" fmla="*/ 234 h 467"/>
                <a:gd name="T8" fmla="*/ 128 w 467"/>
                <a:gd name="T9" fmla="*/ 285 h 467"/>
                <a:gd name="T10" fmla="*/ 160 w 467"/>
                <a:gd name="T11" fmla="*/ 325 h 467"/>
                <a:gd name="T12" fmla="*/ 207 w 467"/>
                <a:gd name="T13" fmla="*/ 347 h 467"/>
                <a:gd name="T14" fmla="*/ 260 w 467"/>
                <a:gd name="T15" fmla="*/ 347 h 467"/>
                <a:gd name="T16" fmla="*/ 307 w 467"/>
                <a:gd name="T17" fmla="*/ 325 h 467"/>
                <a:gd name="T18" fmla="*/ 338 w 467"/>
                <a:gd name="T19" fmla="*/ 285 h 467"/>
                <a:gd name="T20" fmla="*/ 350 w 467"/>
                <a:gd name="T21" fmla="*/ 234 h 467"/>
                <a:gd name="T22" fmla="*/ 338 w 467"/>
                <a:gd name="T23" fmla="*/ 183 h 467"/>
                <a:gd name="T24" fmla="*/ 307 w 467"/>
                <a:gd name="T25" fmla="*/ 142 h 467"/>
                <a:gd name="T26" fmla="*/ 260 w 467"/>
                <a:gd name="T27" fmla="*/ 120 h 467"/>
                <a:gd name="T28" fmla="*/ 233 w 467"/>
                <a:gd name="T29" fmla="*/ 0 h 467"/>
                <a:gd name="T30" fmla="*/ 307 w 467"/>
                <a:gd name="T31" fmla="*/ 12 h 467"/>
                <a:gd name="T32" fmla="*/ 371 w 467"/>
                <a:gd name="T33" fmla="*/ 45 h 467"/>
                <a:gd name="T34" fmla="*/ 422 w 467"/>
                <a:gd name="T35" fmla="*/ 96 h 467"/>
                <a:gd name="T36" fmla="*/ 455 w 467"/>
                <a:gd name="T37" fmla="*/ 160 h 467"/>
                <a:gd name="T38" fmla="*/ 467 w 467"/>
                <a:gd name="T39" fmla="*/ 234 h 467"/>
                <a:gd name="T40" fmla="*/ 455 w 467"/>
                <a:gd name="T41" fmla="*/ 308 h 467"/>
                <a:gd name="T42" fmla="*/ 422 w 467"/>
                <a:gd name="T43" fmla="*/ 372 h 467"/>
                <a:gd name="T44" fmla="*/ 371 w 467"/>
                <a:gd name="T45" fmla="*/ 422 h 467"/>
                <a:gd name="T46" fmla="*/ 307 w 467"/>
                <a:gd name="T47" fmla="*/ 455 h 467"/>
                <a:gd name="T48" fmla="*/ 233 w 467"/>
                <a:gd name="T49" fmla="*/ 467 h 467"/>
                <a:gd name="T50" fmla="*/ 159 w 467"/>
                <a:gd name="T51" fmla="*/ 455 h 467"/>
                <a:gd name="T52" fmla="*/ 95 w 467"/>
                <a:gd name="T53" fmla="*/ 422 h 467"/>
                <a:gd name="T54" fmla="*/ 45 w 467"/>
                <a:gd name="T55" fmla="*/ 372 h 467"/>
                <a:gd name="T56" fmla="*/ 12 w 467"/>
                <a:gd name="T57" fmla="*/ 308 h 467"/>
                <a:gd name="T58" fmla="*/ 0 w 467"/>
                <a:gd name="T59" fmla="*/ 234 h 467"/>
                <a:gd name="T60" fmla="*/ 12 w 467"/>
                <a:gd name="T61" fmla="*/ 160 h 467"/>
                <a:gd name="T62" fmla="*/ 45 w 467"/>
                <a:gd name="T63" fmla="*/ 96 h 467"/>
                <a:gd name="T64" fmla="*/ 95 w 467"/>
                <a:gd name="T65" fmla="*/ 45 h 467"/>
                <a:gd name="T66" fmla="*/ 159 w 467"/>
                <a:gd name="T67" fmla="*/ 12 h 467"/>
                <a:gd name="T68" fmla="*/ 233 w 467"/>
                <a:gd name="T69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7" h="467">
                  <a:moveTo>
                    <a:pt x="233" y="117"/>
                  </a:moveTo>
                  <a:lnTo>
                    <a:pt x="207" y="120"/>
                  </a:lnTo>
                  <a:lnTo>
                    <a:pt x="182" y="129"/>
                  </a:lnTo>
                  <a:lnTo>
                    <a:pt x="160" y="142"/>
                  </a:lnTo>
                  <a:lnTo>
                    <a:pt x="142" y="160"/>
                  </a:lnTo>
                  <a:lnTo>
                    <a:pt x="128" y="183"/>
                  </a:lnTo>
                  <a:lnTo>
                    <a:pt x="120" y="207"/>
                  </a:lnTo>
                  <a:lnTo>
                    <a:pt x="117" y="234"/>
                  </a:lnTo>
                  <a:lnTo>
                    <a:pt x="120" y="260"/>
                  </a:lnTo>
                  <a:lnTo>
                    <a:pt x="128" y="285"/>
                  </a:lnTo>
                  <a:lnTo>
                    <a:pt x="142" y="307"/>
                  </a:lnTo>
                  <a:lnTo>
                    <a:pt x="160" y="325"/>
                  </a:lnTo>
                  <a:lnTo>
                    <a:pt x="182" y="339"/>
                  </a:lnTo>
                  <a:lnTo>
                    <a:pt x="207" y="347"/>
                  </a:lnTo>
                  <a:lnTo>
                    <a:pt x="233" y="350"/>
                  </a:lnTo>
                  <a:lnTo>
                    <a:pt x="260" y="347"/>
                  </a:lnTo>
                  <a:lnTo>
                    <a:pt x="284" y="339"/>
                  </a:lnTo>
                  <a:lnTo>
                    <a:pt x="307" y="325"/>
                  </a:lnTo>
                  <a:lnTo>
                    <a:pt x="325" y="307"/>
                  </a:lnTo>
                  <a:lnTo>
                    <a:pt x="338" y="285"/>
                  </a:lnTo>
                  <a:lnTo>
                    <a:pt x="347" y="260"/>
                  </a:lnTo>
                  <a:lnTo>
                    <a:pt x="350" y="234"/>
                  </a:lnTo>
                  <a:lnTo>
                    <a:pt x="347" y="207"/>
                  </a:lnTo>
                  <a:lnTo>
                    <a:pt x="338" y="183"/>
                  </a:lnTo>
                  <a:lnTo>
                    <a:pt x="325" y="160"/>
                  </a:lnTo>
                  <a:lnTo>
                    <a:pt x="307" y="142"/>
                  </a:lnTo>
                  <a:lnTo>
                    <a:pt x="284" y="129"/>
                  </a:lnTo>
                  <a:lnTo>
                    <a:pt x="260" y="120"/>
                  </a:lnTo>
                  <a:lnTo>
                    <a:pt x="233" y="117"/>
                  </a:lnTo>
                  <a:close/>
                  <a:moveTo>
                    <a:pt x="233" y="0"/>
                  </a:moveTo>
                  <a:lnTo>
                    <a:pt x="272" y="4"/>
                  </a:lnTo>
                  <a:lnTo>
                    <a:pt x="307" y="12"/>
                  </a:lnTo>
                  <a:lnTo>
                    <a:pt x="340" y="26"/>
                  </a:lnTo>
                  <a:lnTo>
                    <a:pt x="371" y="45"/>
                  </a:lnTo>
                  <a:lnTo>
                    <a:pt x="399" y="68"/>
                  </a:lnTo>
                  <a:lnTo>
                    <a:pt x="422" y="96"/>
                  </a:lnTo>
                  <a:lnTo>
                    <a:pt x="441" y="127"/>
                  </a:lnTo>
                  <a:lnTo>
                    <a:pt x="455" y="160"/>
                  </a:lnTo>
                  <a:lnTo>
                    <a:pt x="463" y="195"/>
                  </a:lnTo>
                  <a:lnTo>
                    <a:pt x="467" y="234"/>
                  </a:lnTo>
                  <a:lnTo>
                    <a:pt x="463" y="272"/>
                  </a:lnTo>
                  <a:lnTo>
                    <a:pt x="455" y="308"/>
                  </a:lnTo>
                  <a:lnTo>
                    <a:pt x="441" y="341"/>
                  </a:lnTo>
                  <a:lnTo>
                    <a:pt x="422" y="372"/>
                  </a:lnTo>
                  <a:lnTo>
                    <a:pt x="399" y="399"/>
                  </a:lnTo>
                  <a:lnTo>
                    <a:pt x="371" y="422"/>
                  </a:lnTo>
                  <a:lnTo>
                    <a:pt x="340" y="440"/>
                  </a:lnTo>
                  <a:lnTo>
                    <a:pt x="307" y="455"/>
                  </a:lnTo>
                  <a:lnTo>
                    <a:pt x="272" y="464"/>
                  </a:lnTo>
                  <a:lnTo>
                    <a:pt x="233" y="467"/>
                  </a:lnTo>
                  <a:lnTo>
                    <a:pt x="195" y="464"/>
                  </a:lnTo>
                  <a:lnTo>
                    <a:pt x="159" y="455"/>
                  </a:lnTo>
                  <a:lnTo>
                    <a:pt x="126" y="440"/>
                  </a:lnTo>
                  <a:lnTo>
                    <a:pt x="95" y="422"/>
                  </a:lnTo>
                  <a:lnTo>
                    <a:pt x="68" y="399"/>
                  </a:lnTo>
                  <a:lnTo>
                    <a:pt x="45" y="372"/>
                  </a:lnTo>
                  <a:lnTo>
                    <a:pt x="27" y="341"/>
                  </a:lnTo>
                  <a:lnTo>
                    <a:pt x="12" y="308"/>
                  </a:lnTo>
                  <a:lnTo>
                    <a:pt x="3" y="272"/>
                  </a:lnTo>
                  <a:lnTo>
                    <a:pt x="0" y="234"/>
                  </a:lnTo>
                  <a:lnTo>
                    <a:pt x="3" y="195"/>
                  </a:lnTo>
                  <a:lnTo>
                    <a:pt x="12" y="160"/>
                  </a:lnTo>
                  <a:lnTo>
                    <a:pt x="27" y="127"/>
                  </a:lnTo>
                  <a:lnTo>
                    <a:pt x="45" y="96"/>
                  </a:lnTo>
                  <a:lnTo>
                    <a:pt x="68" y="68"/>
                  </a:lnTo>
                  <a:lnTo>
                    <a:pt x="95" y="45"/>
                  </a:lnTo>
                  <a:lnTo>
                    <a:pt x="126" y="26"/>
                  </a:lnTo>
                  <a:lnTo>
                    <a:pt x="159" y="12"/>
                  </a:lnTo>
                  <a:lnTo>
                    <a:pt x="195" y="4"/>
                  </a:lnTo>
                  <a:lnTo>
                    <a:pt x="2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5" name="Freeform 390"/>
          <p:cNvSpPr>
            <a:spLocks noEditPoints="1"/>
          </p:cNvSpPr>
          <p:nvPr/>
        </p:nvSpPr>
        <p:spPr bwMode="auto">
          <a:xfrm>
            <a:off x="11157320" y="3161526"/>
            <a:ext cx="554037" cy="239713"/>
          </a:xfrm>
          <a:custGeom>
            <a:avLst/>
            <a:gdLst>
              <a:gd name="T0" fmla="*/ 2485 w 3490"/>
              <a:gd name="T1" fmla="*/ 165 h 1503"/>
              <a:gd name="T2" fmla="*/ 2240 w 3490"/>
              <a:gd name="T3" fmla="*/ 347 h 1503"/>
              <a:gd name="T4" fmla="*/ 2107 w 3490"/>
              <a:gd name="T5" fmla="*/ 623 h 1503"/>
              <a:gd name="T6" fmla="*/ 2123 w 3490"/>
              <a:gd name="T7" fmla="*/ 940 h 1503"/>
              <a:gd name="T8" fmla="*/ 2281 w 3490"/>
              <a:gd name="T9" fmla="*/ 1201 h 1503"/>
              <a:gd name="T10" fmla="*/ 2543 w 3490"/>
              <a:gd name="T11" fmla="*/ 1358 h 1503"/>
              <a:gd name="T12" fmla="*/ 2863 w 3490"/>
              <a:gd name="T13" fmla="*/ 1374 h 1503"/>
              <a:gd name="T14" fmla="*/ 3141 w 3490"/>
              <a:gd name="T15" fmla="*/ 1242 h 1503"/>
              <a:gd name="T16" fmla="*/ 3323 w 3490"/>
              <a:gd name="T17" fmla="*/ 999 h 1503"/>
              <a:gd name="T18" fmla="*/ 3370 w 3490"/>
              <a:gd name="T19" fmla="*/ 686 h 1503"/>
              <a:gd name="T20" fmla="*/ 3264 w 3490"/>
              <a:gd name="T21" fmla="*/ 395 h 1503"/>
              <a:gd name="T22" fmla="*/ 3038 w 3490"/>
              <a:gd name="T23" fmla="*/ 192 h 1503"/>
              <a:gd name="T24" fmla="*/ 2734 w 3490"/>
              <a:gd name="T25" fmla="*/ 115 h 1503"/>
              <a:gd name="T26" fmla="*/ 508 w 3490"/>
              <a:gd name="T27" fmla="*/ 165 h 1503"/>
              <a:gd name="T28" fmla="*/ 262 w 3490"/>
              <a:gd name="T29" fmla="*/ 347 h 1503"/>
              <a:gd name="T30" fmla="*/ 129 w 3490"/>
              <a:gd name="T31" fmla="*/ 623 h 1503"/>
              <a:gd name="T32" fmla="*/ 145 w 3490"/>
              <a:gd name="T33" fmla="*/ 940 h 1503"/>
              <a:gd name="T34" fmla="*/ 304 w 3490"/>
              <a:gd name="T35" fmla="*/ 1201 h 1503"/>
              <a:gd name="T36" fmla="*/ 566 w 3490"/>
              <a:gd name="T37" fmla="*/ 1358 h 1503"/>
              <a:gd name="T38" fmla="*/ 885 w 3490"/>
              <a:gd name="T39" fmla="*/ 1374 h 1503"/>
              <a:gd name="T40" fmla="*/ 1163 w 3490"/>
              <a:gd name="T41" fmla="*/ 1242 h 1503"/>
              <a:gd name="T42" fmla="*/ 1345 w 3490"/>
              <a:gd name="T43" fmla="*/ 999 h 1503"/>
              <a:gd name="T44" fmla="*/ 1393 w 3490"/>
              <a:gd name="T45" fmla="*/ 686 h 1503"/>
              <a:gd name="T46" fmla="*/ 1287 w 3490"/>
              <a:gd name="T47" fmla="*/ 395 h 1503"/>
              <a:gd name="T48" fmla="*/ 1061 w 3490"/>
              <a:gd name="T49" fmla="*/ 192 h 1503"/>
              <a:gd name="T50" fmla="*/ 756 w 3490"/>
              <a:gd name="T51" fmla="*/ 115 h 1503"/>
              <a:gd name="T52" fmla="*/ 1020 w 3490"/>
              <a:gd name="T53" fmla="*/ 46 h 1503"/>
              <a:gd name="T54" fmla="*/ 1290 w 3490"/>
              <a:gd name="T55" fmla="*/ 220 h 1503"/>
              <a:gd name="T56" fmla="*/ 1465 w 3490"/>
              <a:gd name="T57" fmla="*/ 489 h 1503"/>
              <a:gd name="T58" fmla="*/ 1509 w 3490"/>
              <a:gd name="T59" fmla="*/ 817 h 1503"/>
              <a:gd name="T60" fmla="*/ 1415 w 3490"/>
              <a:gd name="T61" fmla="*/ 1120 h 1503"/>
              <a:gd name="T62" fmla="*/ 1209 w 3490"/>
              <a:gd name="T63" fmla="*/ 1352 h 1503"/>
              <a:gd name="T64" fmla="*/ 2187 w 3490"/>
              <a:gd name="T65" fmla="*/ 1269 h 1503"/>
              <a:gd name="T66" fmla="*/ 2022 w 3490"/>
              <a:gd name="T67" fmla="*/ 1005 h 1503"/>
              <a:gd name="T68" fmla="*/ 1981 w 3490"/>
              <a:gd name="T69" fmla="*/ 682 h 1503"/>
              <a:gd name="T70" fmla="*/ 2081 w 3490"/>
              <a:gd name="T71" fmla="*/ 372 h 1503"/>
              <a:gd name="T72" fmla="*/ 2298 w 3490"/>
              <a:gd name="T73" fmla="*/ 136 h 1503"/>
              <a:gd name="T74" fmla="*/ 2598 w 3490"/>
              <a:gd name="T75" fmla="*/ 11 h 1503"/>
              <a:gd name="T76" fmla="*/ 2935 w 3490"/>
              <a:gd name="T77" fmla="*/ 26 h 1503"/>
              <a:gd name="T78" fmla="*/ 3220 w 3490"/>
              <a:gd name="T79" fmla="*/ 176 h 1503"/>
              <a:gd name="T80" fmla="*/ 3417 w 3490"/>
              <a:gd name="T81" fmla="*/ 429 h 1503"/>
              <a:gd name="T82" fmla="*/ 3490 w 3490"/>
              <a:gd name="T83" fmla="*/ 751 h 1503"/>
              <a:gd name="T84" fmla="*/ 3417 w 3490"/>
              <a:gd name="T85" fmla="*/ 1073 h 1503"/>
              <a:gd name="T86" fmla="*/ 3220 w 3490"/>
              <a:gd name="T87" fmla="*/ 1326 h 1503"/>
              <a:gd name="T88" fmla="*/ 2935 w 3490"/>
              <a:gd name="T89" fmla="*/ 1476 h 1503"/>
              <a:gd name="T90" fmla="*/ 687 w 3490"/>
              <a:gd name="T91" fmla="*/ 1500 h 1503"/>
              <a:gd name="T92" fmla="*/ 374 w 3490"/>
              <a:gd name="T93" fmla="*/ 1400 h 1503"/>
              <a:gd name="T94" fmla="*/ 139 w 3490"/>
              <a:gd name="T95" fmla="*/ 1185 h 1503"/>
              <a:gd name="T96" fmla="*/ 13 w 3490"/>
              <a:gd name="T97" fmla="*/ 886 h 1503"/>
              <a:gd name="T98" fmla="*/ 27 w 3490"/>
              <a:gd name="T99" fmla="*/ 552 h 1503"/>
              <a:gd name="T100" fmla="*/ 178 w 3490"/>
              <a:gd name="T101" fmla="*/ 267 h 1503"/>
              <a:gd name="T102" fmla="*/ 433 w 3490"/>
              <a:gd name="T103" fmla="*/ 71 h 1503"/>
              <a:gd name="T104" fmla="*/ 756 w 3490"/>
              <a:gd name="T105" fmla="*/ 0 h 1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90" h="1503">
                <a:moveTo>
                  <a:pt x="2734" y="115"/>
                </a:moveTo>
                <a:lnTo>
                  <a:pt x="2668" y="119"/>
                </a:lnTo>
                <a:lnTo>
                  <a:pt x="2605" y="128"/>
                </a:lnTo>
                <a:lnTo>
                  <a:pt x="2543" y="144"/>
                </a:lnTo>
                <a:lnTo>
                  <a:pt x="2485" y="165"/>
                </a:lnTo>
                <a:lnTo>
                  <a:pt x="2429" y="192"/>
                </a:lnTo>
                <a:lnTo>
                  <a:pt x="2376" y="224"/>
                </a:lnTo>
                <a:lnTo>
                  <a:pt x="2327" y="261"/>
                </a:lnTo>
                <a:lnTo>
                  <a:pt x="2281" y="302"/>
                </a:lnTo>
                <a:lnTo>
                  <a:pt x="2240" y="347"/>
                </a:lnTo>
                <a:lnTo>
                  <a:pt x="2203" y="395"/>
                </a:lnTo>
                <a:lnTo>
                  <a:pt x="2171" y="448"/>
                </a:lnTo>
                <a:lnTo>
                  <a:pt x="2145" y="503"/>
                </a:lnTo>
                <a:lnTo>
                  <a:pt x="2123" y="562"/>
                </a:lnTo>
                <a:lnTo>
                  <a:pt x="2107" y="623"/>
                </a:lnTo>
                <a:lnTo>
                  <a:pt x="2097" y="686"/>
                </a:lnTo>
                <a:lnTo>
                  <a:pt x="2094" y="751"/>
                </a:lnTo>
                <a:lnTo>
                  <a:pt x="2097" y="816"/>
                </a:lnTo>
                <a:lnTo>
                  <a:pt x="2107" y="879"/>
                </a:lnTo>
                <a:lnTo>
                  <a:pt x="2123" y="940"/>
                </a:lnTo>
                <a:lnTo>
                  <a:pt x="2145" y="999"/>
                </a:lnTo>
                <a:lnTo>
                  <a:pt x="2171" y="1054"/>
                </a:lnTo>
                <a:lnTo>
                  <a:pt x="2203" y="1107"/>
                </a:lnTo>
                <a:lnTo>
                  <a:pt x="2240" y="1155"/>
                </a:lnTo>
                <a:lnTo>
                  <a:pt x="2281" y="1201"/>
                </a:lnTo>
                <a:lnTo>
                  <a:pt x="2327" y="1242"/>
                </a:lnTo>
                <a:lnTo>
                  <a:pt x="2376" y="1278"/>
                </a:lnTo>
                <a:lnTo>
                  <a:pt x="2429" y="1310"/>
                </a:lnTo>
                <a:lnTo>
                  <a:pt x="2485" y="1337"/>
                </a:lnTo>
                <a:lnTo>
                  <a:pt x="2543" y="1358"/>
                </a:lnTo>
                <a:lnTo>
                  <a:pt x="2605" y="1374"/>
                </a:lnTo>
                <a:lnTo>
                  <a:pt x="2668" y="1384"/>
                </a:lnTo>
                <a:lnTo>
                  <a:pt x="2734" y="1387"/>
                </a:lnTo>
                <a:lnTo>
                  <a:pt x="2799" y="1384"/>
                </a:lnTo>
                <a:lnTo>
                  <a:pt x="2863" y="1374"/>
                </a:lnTo>
                <a:lnTo>
                  <a:pt x="2924" y="1358"/>
                </a:lnTo>
                <a:lnTo>
                  <a:pt x="2982" y="1337"/>
                </a:lnTo>
                <a:lnTo>
                  <a:pt x="3038" y="1310"/>
                </a:lnTo>
                <a:lnTo>
                  <a:pt x="3091" y="1278"/>
                </a:lnTo>
                <a:lnTo>
                  <a:pt x="3141" y="1242"/>
                </a:lnTo>
                <a:lnTo>
                  <a:pt x="3186" y="1201"/>
                </a:lnTo>
                <a:lnTo>
                  <a:pt x="3228" y="1155"/>
                </a:lnTo>
                <a:lnTo>
                  <a:pt x="3264" y="1107"/>
                </a:lnTo>
                <a:lnTo>
                  <a:pt x="3296" y="1054"/>
                </a:lnTo>
                <a:lnTo>
                  <a:pt x="3323" y="999"/>
                </a:lnTo>
                <a:lnTo>
                  <a:pt x="3345" y="940"/>
                </a:lnTo>
                <a:lnTo>
                  <a:pt x="3361" y="879"/>
                </a:lnTo>
                <a:lnTo>
                  <a:pt x="3370" y="816"/>
                </a:lnTo>
                <a:lnTo>
                  <a:pt x="3374" y="751"/>
                </a:lnTo>
                <a:lnTo>
                  <a:pt x="3370" y="686"/>
                </a:lnTo>
                <a:lnTo>
                  <a:pt x="3361" y="623"/>
                </a:lnTo>
                <a:lnTo>
                  <a:pt x="3345" y="562"/>
                </a:lnTo>
                <a:lnTo>
                  <a:pt x="3323" y="503"/>
                </a:lnTo>
                <a:lnTo>
                  <a:pt x="3296" y="448"/>
                </a:lnTo>
                <a:lnTo>
                  <a:pt x="3264" y="395"/>
                </a:lnTo>
                <a:lnTo>
                  <a:pt x="3228" y="347"/>
                </a:lnTo>
                <a:lnTo>
                  <a:pt x="3186" y="302"/>
                </a:lnTo>
                <a:lnTo>
                  <a:pt x="3141" y="261"/>
                </a:lnTo>
                <a:lnTo>
                  <a:pt x="3091" y="224"/>
                </a:lnTo>
                <a:lnTo>
                  <a:pt x="3038" y="192"/>
                </a:lnTo>
                <a:lnTo>
                  <a:pt x="2982" y="165"/>
                </a:lnTo>
                <a:lnTo>
                  <a:pt x="2924" y="144"/>
                </a:lnTo>
                <a:lnTo>
                  <a:pt x="2863" y="128"/>
                </a:lnTo>
                <a:lnTo>
                  <a:pt x="2799" y="119"/>
                </a:lnTo>
                <a:lnTo>
                  <a:pt x="2734" y="115"/>
                </a:lnTo>
                <a:close/>
                <a:moveTo>
                  <a:pt x="756" y="115"/>
                </a:moveTo>
                <a:lnTo>
                  <a:pt x="691" y="119"/>
                </a:lnTo>
                <a:lnTo>
                  <a:pt x="627" y="128"/>
                </a:lnTo>
                <a:lnTo>
                  <a:pt x="566" y="144"/>
                </a:lnTo>
                <a:lnTo>
                  <a:pt x="508" y="165"/>
                </a:lnTo>
                <a:lnTo>
                  <a:pt x="452" y="192"/>
                </a:lnTo>
                <a:lnTo>
                  <a:pt x="399" y="224"/>
                </a:lnTo>
                <a:lnTo>
                  <a:pt x="349" y="261"/>
                </a:lnTo>
                <a:lnTo>
                  <a:pt x="304" y="302"/>
                </a:lnTo>
                <a:lnTo>
                  <a:pt x="262" y="347"/>
                </a:lnTo>
                <a:lnTo>
                  <a:pt x="226" y="395"/>
                </a:lnTo>
                <a:lnTo>
                  <a:pt x="194" y="448"/>
                </a:lnTo>
                <a:lnTo>
                  <a:pt x="167" y="503"/>
                </a:lnTo>
                <a:lnTo>
                  <a:pt x="145" y="562"/>
                </a:lnTo>
                <a:lnTo>
                  <a:pt x="129" y="623"/>
                </a:lnTo>
                <a:lnTo>
                  <a:pt x="120" y="686"/>
                </a:lnTo>
                <a:lnTo>
                  <a:pt x="116" y="751"/>
                </a:lnTo>
                <a:lnTo>
                  <a:pt x="120" y="816"/>
                </a:lnTo>
                <a:lnTo>
                  <a:pt x="129" y="879"/>
                </a:lnTo>
                <a:lnTo>
                  <a:pt x="145" y="940"/>
                </a:lnTo>
                <a:lnTo>
                  <a:pt x="167" y="999"/>
                </a:lnTo>
                <a:lnTo>
                  <a:pt x="194" y="1054"/>
                </a:lnTo>
                <a:lnTo>
                  <a:pt x="226" y="1107"/>
                </a:lnTo>
                <a:lnTo>
                  <a:pt x="262" y="1155"/>
                </a:lnTo>
                <a:lnTo>
                  <a:pt x="304" y="1201"/>
                </a:lnTo>
                <a:lnTo>
                  <a:pt x="349" y="1242"/>
                </a:lnTo>
                <a:lnTo>
                  <a:pt x="399" y="1278"/>
                </a:lnTo>
                <a:lnTo>
                  <a:pt x="452" y="1310"/>
                </a:lnTo>
                <a:lnTo>
                  <a:pt x="508" y="1337"/>
                </a:lnTo>
                <a:lnTo>
                  <a:pt x="566" y="1358"/>
                </a:lnTo>
                <a:lnTo>
                  <a:pt x="627" y="1374"/>
                </a:lnTo>
                <a:lnTo>
                  <a:pt x="691" y="1384"/>
                </a:lnTo>
                <a:lnTo>
                  <a:pt x="756" y="1387"/>
                </a:lnTo>
                <a:lnTo>
                  <a:pt x="822" y="1384"/>
                </a:lnTo>
                <a:lnTo>
                  <a:pt x="885" y="1374"/>
                </a:lnTo>
                <a:lnTo>
                  <a:pt x="947" y="1358"/>
                </a:lnTo>
                <a:lnTo>
                  <a:pt x="1005" y="1337"/>
                </a:lnTo>
                <a:lnTo>
                  <a:pt x="1061" y="1310"/>
                </a:lnTo>
                <a:lnTo>
                  <a:pt x="1114" y="1278"/>
                </a:lnTo>
                <a:lnTo>
                  <a:pt x="1163" y="1242"/>
                </a:lnTo>
                <a:lnTo>
                  <a:pt x="1209" y="1201"/>
                </a:lnTo>
                <a:lnTo>
                  <a:pt x="1250" y="1155"/>
                </a:lnTo>
                <a:lnTo>
                  <a:pt x="1287" y="1107"/>
                </a:lnTo>
                <a:lnTo>
                  <a:pt x="1319" y="1054"/>
                </a:lnTo>
                <a:lnTo>
                  <a:pt x="1345" y="999"/>
                </a:lnTo>
                <a:lnTo>
                  <a:pt x="1367" y="940"/>
                </a:lnTo>
                <a:lnTo>
                  <a:pt x="1383" y="879"/>
                </a:lnTo>
                <a:lnTo>
                  <a:pt x="1393" y="816"/>
                </a:lnTo>
                <a:lnTo>
                  <a:pt x="1396" y="751"/>
                </a:lnTo>
                <a:lnTo>
                  <a:pt x="1393" y="686"/>
                </a:lnTo>
                <a:lnTo>
                  <a:pt x="1383" y="623"/>
                </a:lnTo>
                <a:lnTo>
                  <a:pt x="1367" y="562"/>
                </a:lnTo>
                <a:lnTo>
                  <a:pt x="1345" y="503"/>
                </a:lnTo>
                <a:lnTo>
                  <a:pt x="1319" y="448"/>
                </a:lnTo>
                <a:lnTo>
                  <a:pt x="1287" y="395"/>
                </a:lnTo>
                <a:lnTo>
                  <a:pt x="1250" y="347"/>
                </a:lnTo>
                <a:lnTo>
                  <a:pt x="1209" y="302"/>
                </a:lnTo>
                <a:lnTo>
                  <a:pt x="1163" y="261"/>
                </a:lnTo>
                <a:lnTo>
                  <a:pt x="1114" y="224"/>
                </a:lnTo>
                <a:lnTo>
                  <a:pt x="1061" y="192"/>
                </a:lnTo>
                <a:lnTo>
                  <a:pt x="1005" y="165"/>
                </a:lnTo>
                <a:lnTo>
                  <a:pt x="947" y="144"/>
                </a:lnTo>
                <a:lnTo>
                  <a:pt x="885" y="128"/>
                </a:lnTo>
                <a:lnTo>
                  <a:pt x="822" y="119"/>
                </a:lnTo>
                <a:lnTo>
                  <a:pt x="756" y="115"/>
                </a:lnTo>
                <a:close/>
                <a:moveTo>
                  <a:pt x="756" y="0"/>
                </a:moveTo>
                <a:lnTo>
                  <a:pt x="825" y="2"/>
                </a:lnTo>
                <a:lnTo>
                  <a:pt x="892" y="11"/>
                </a:lnTo>
                <a:lnTo>
                  <a:pt x="957" y="26"/>
                </a:lnTo>
                <a:lnTo>
                  <a:pt x="1020" y="46"/>
                </a:lnTo>
                <a:lnTo>
                  <a:pt x="1080" y="71"/>
                </a:lnTo>
                <a:lnTo>
                  <a:pt x="1138" y="102"/>
                </a:lnTo>
                <a:lnTo>
                  <a:pt x="1192" y="136"/>
                </a:lnTo>
                <a:lnTo>
                  <a:pt x="1243" y="176"/>
                </a:lnTo>
                <a:lnTo>
                  <a:pt x="1290" y="220"/>
                </a:lnTo>
                <a:lnTo>
                  <a:pt x="1335" y="267"/>
                </a:lnTo>
                <a:lnTo>
                  <a:pt x="1374" y="317"/>
                </a:lnTo>
                <a:lnTo>
                  <a:pt x="1409" y="372"/>
                </a:lnTo>
                <a:lnTo>
                  <a:pt x="1439" y="429"/>
                </a:lnTo>
                <a:lnTo>
                  <a:pt x="1465" y="489"/>
                </a:lnTo>
                <a:lnTo>
                  <a:pt x="1485" y="552"/>
                </a:lnTo>
                <a:lnTo>
                  <a:pt x="1501" y="616"/>
                </a:lnTo>
                <a:lnTo>
                  <a:pt x="1509" y="682"/>
                </a:lnTo>
                <a:lnTo>
                  <a:pt x="1512" y="751"/>
                </a:lnTo>
                <a:lnTo>
                  <a:pt x="1509" y="817"/>
                </a:lnTo>
                <a:lnTo>
                  <a:pt x="1501" y="882"/>
                </a:lnTo>
                <a:lnTo>
                  <a:pt x="1487" y="945"/>
                </a:lnTo>
                <a:lnTo>
                  <a:pt x="1468" y="1005"/>
                </a:lnTo>
                <a:lnTo>
                  <a:pt x="1444" y="1064"/>
                </a:lnTo>
                <a:lnTo>
                  <a:pt x="1415" y="1120"/>
                </a:lnTo>
                <a:lnTo>
                  <a:pt x="1381" y="1172"/>
                </a:lnTo>
                <a:lnTo>
                  <a:pt x="1344" y="1223"/>
                </a:lnTo>
                <a:lnTo>
                  <a:pt x="1303" y="1269"/>
                </a:lnTo>
                <a:lnTo>
                  <a:pt x="1257" y="1312"/>
                </a:lnTo>
                <a:lnTo>
                  <a:pt x="1209" y="1352"/>
                </a:lnTo>
                <a:lnTo>
                  <a:pt x="1157" y="1387"/>
                </a:lnTo>
                <a:lnTo>
                  <a:pt x="2333" y="1387"/>
                </a:lnTo>
                <a:lnTo>
                  <a:pt x="2281" y="1352"/>
                </a:lnTo>
                <a:lnTo>
                  <a:pt x="2233" y="1312"/>
                </a:lnTo>
                <a:lnTo>
                  <a:pt x="2187" y="1269"/>
                </a:lnTo>
                <a:lnTo>
                  <a:pt x="2146" y="1223"/>
                </a:lnTo>
                <a:lnTo>
                  <a:pt x="2109" y="1172"/>
                </a:lnTo>
                <a:lnTo>
                  <a:pt x="2075" y="1120"/>
                </a:lnTo>
                <a:lnTo>
                  <a:pt x="2046" y="1064"/>
                </a:lnTo>
                <a:lnTo>
                  <a:pt x="2022" y="1005"/>
                </a:lnTo>
                <a:lnTo>
                  <a:pt x="2003" y="945"/>
                </a:lnTo>
                <a:lnTo>
                  <a:pt x="1989" y="882"/>
                </a:lnTo>
                <a:lnTo>
                  <a:pt x="1981" y="817"/>
                </a:lnTo>
                <a:lnTo>
                  <a:pt x="1978" y="751"/>
                </a:lnTo>
                <a:lnTo>
                  <a:pt x="1981" y="682"/>
                </a:lnTo>
                <a:lnTo>
                  <a:pt x="1989" y="616"/>
                </a:lnTo>
                <a:lnTo>
                  <a:pt x="2005" y="552"/>
                </a:lnTo>
                <a:lnTo>
                  <a:pt x="2025" y="489"/>
                </a:lnTo>
                <a:lnTo>
                  <a:pt x="2051" y="429"/>
                </a:lnTo>
                <a:lnTo>
                  <a:pt x="2081" y="372"/>
                </a:lnTo>
                <a:lnTo>
                  <a:pt x="2116" y="317"/>
                </a:lnTo>
                <a:lnTo>
                  <a:pt x="2155" y="267"/>
                </a:lnTo>
                <a:lnTo>
                  <a:pt x="2200" y="220"/>
                </a:lnTo>
                <a:lnTo>
                  <a:pt x="2247" y="176"/>
                </a:lnTo>
                <a:lnTo>
                  <a:pt x="2298" y="136"/>
                </a:lnTo>
                <a:lnTo>
                  <a:pt x="2352" y="102"/>
                </a:lnTo>
                <a:lnTo>
                  <a:pt x="2410" y="71"/>
                </a:lnTo>
                <a:lnTo>
                  <a:pt x="2470" y="46"/>
                </a:lnTo>
                <a:lnTo>
                  <a:pt x="2533" y="26"/>
                </a:lnTo>
                <a:lnTo>
                  <a:pt x="2598" y="11"/>
                </a:lnTo>
                <a:lnTo>
                  <a:pt x="2665" y="2"/>
                </a:lnTo>
                <a:lnTo>
                  <a:pt x="2734" y="0"/>
                </a:lnTo>
                <a:lnTo>
                  <a:pt x="2803" y="2"/>
                </a:lnTo>
                <a:lnTo>
                  <a:pt x="2869" y="11"/>
                </a:lnTo>
                <a:lnTo>
                  <a:pt x="2935" y="26"/>
                </a:lnTo>
                <a:lnTo>
                  <a:pt x="2997" y="46"/>
                </a:lnTo>
                <a:lnTo>
                  <a:pt x="3057" y="71"/>
                </a:lnTo>
                <a:lnTo>
                  <a:pt x="3116" y="102"/>
                </a:lnTo>
                <a:lnTo>
                  <a:pt x="3170" y="136"/>
                </a:lnTo>
                <a:lnTo>
                  <a:pt x="3220" y="176"/>
                </a:lnTo>
                <a:lnTo>
                  <a:pt x="3268" y="220"/>
                </a:lnTo>
                <a:lnTo>
                  <a:pt x="3312" y="267"/>
                </a:lnTo>
                <a:lnTo>
                  <a:pt x="3351" y="317"/>
                </a:lnTo>
                <a:lnTo>
                  <a:pt x="3386" y="372"/>
                </a:lnTo>
                <a:lnTo>
                  <a:pt x="3417" y="429"/>
                </a:lnTo>
                <a:lnTo>
                  <a:pt x="3442" y="489"/>
                </a:lnTo>
                <a:lnTo>
                  <a:pt x="3463" y="552"/>
                </a:lnTo>
                <a:lnTo>
                  <a:pt x="3477" y="616"/>
                </a:lnTo>
                <a:lnTo>
                  <a:pt x="3487" y="682"/>
                </a:lnTo>
                <a:lnTo>
                  <a:pt x="3490" y="751"/>
                </a:lnTo>
                <a:lnTo>
                  <a:pt x="3487" y="819"/>
                </a:lnTo>
                <a:lnTo>
                  <a:pt x="3477" y="886"/>
                </a:lnTo>
                <a:lnTo>
                  <a:pt x="3463" y="950"/>
                </a:lnTo>
                <a:lnTo>
                  <a:pt x="3442" y="1013"/>
                </a:lnTo>
                <a:lnTo>
                  <a:pt x="3417" y="1073"/>
                </a:lnTo>
                <a:lnTo>
                  <a:pt x="3386" y="1130"/>
                </a:lnTo>
                <a:lnTo>
                  <a:pt x="3351" y="1185"/>
                </a:lnTo>
                <a:lnTo>
                  <a:pt x="3312" y="1235"/>
                </a:lnTo>
                <a:lnTo>
                  <a:pt x="3268" y="1283"/>
                </a:lnTo>
                <a:lnTo>
                  <a:pt x="3220" y="1326"/>
                </a:lnTo>
                <a:lnTo>
                  <a:pt x="3170" y="1366"/>
                </a:lnTo>
                <a:lnTo>
                  <a:pt x="3116" y="1400"/>
                </a:lnTo>
                <a:lnTo>
                  <a:pt x="3057" y="1431"/>
                </a:lnTo>
                <a:lnTo>
                  <a:pt x="2997" y="1456"/>
                </a:lnTo>
                <a:lnTo>
                  <a:pt x="2935" y="1476"/>
                </a:lnTo>
                <a:lnTo>
                  <a:pt x="2869" y="1491"/>
                </a:lnTo>
                <a:lnTo>
                  <a:pt x="2803" y="1500"/>
                </a:lnTo>
                <a:lnTo>
                  <a:pt x="2734" y="1503"/>
                </a:lnTo>
                <a:lnTo>
                  <a:pt x="756" y="1503"/>
                </a:lnTo>
                <a:lnTo>
                  <a:pt x="687" y="1500"/>
                </a:lnTo>
                <a:lnTo>
                  <a:pt x="621" y="1491"/>
                </a:lnTo>
                <a:lnTo>
                  <a:pt x="555" y="1476"/>
                </a:lnTo>
                <a:lnTo>
                  <a:pt x="493" y="1456"/>
                </a:lnTo>
                <a:lnTo>
                  <a:pt x="433" y="1431"/>
                </a:lnTo>
                <a:lnTo>
                  <a:pt x="374" y="1400"/>
                </a:lnTo>
                <a:lnTo>
                  <a:pt x="320" y="1366"/>
                </a:lnTo>
                <a:lnTo>
                  <a:pt x="270" y="1326"/>
                </a:lnTo>
                <a:lnTo>
                  <a:pt x="222" y="1283"/>
                </a:lnTo>
                <a:lnTo>
                  <a:pt x="178" y="1235"/>
                </a:lnTo>
                <a:lnTo>
                  <a:pt x="139" y="1185"/>
                </a:lnTo>
                <a:lnTo>
                  <a:pt x="104" y="1130"/>
                </a:lnTo>
                <a:lnTo>
                  <a:pt x="73" y="1073"/>
                </a:lnTo>
                <a:lnTo>
                  <a:pt x="48" y="1013"/>
                </a:lnTo>
                <a:lnTo>
                  <a:pt x="27" y="950"/>
                </a:lnTo>
                <a:lnTo>
                  <a:pt x="13" y="886"/>
                </a:lnTo>
                <a:lnTo>
                  <a:pt x="3" y="819"/>
                </a:lnTo>
                <a:lnTo>
                  <a:pt x="0" y="751"/>
                </a:lnTo>
                <a:lnTo>
                  <a:pt x="3" y="682"/>
                </a:lnTo>
                <a:lnTo>
                  <a:pt x="13" y="616"/>
                </a:lnTo>
                <a:lnTo>
                  <a:pt x="27" y="552"/>
                </a:lnTo>
                <a:lnTo>
                  <a:pt x="48" y="489"/>
                </a:lnTo>
                <a:lnTo>
                  <a:pt x="73" y="429"/>
                </a:lnTo>
                <a:lnTo>
                  <a:pt x="104" y="372"/>
                </a:lnTo>
                <a:lnTo>
                  <a:pt x="139" y="317"/>
                </a:lnTo>
                <a:lnTo>
                  <a:pt x="178" y="267"/>
                </a:lnTo>
                <a:lnTo>
                  <a:pt x="222" y="220"/>
                </a:lnTo>
                <a:lnTo>
                  <a:pt x="270" y="176"/>
                </a:lnTo>
                <a:lnTo>
                  <a:pt x="320" y="136"/>
                </a:lnTo>
                <a:lnTo>
                  <a:pt x="374" y="102"/>
                </a:lnTo>
                <a:lnTo>
                  <a:pt x="433" y="71"/>
                </a:lnTo>
                <a:lnTo>
                  <a:pt x="493" y="46"/>
                </a:lnTo>
                <a:lnTo>
                  <a:pt x="555" y="26"/>
                </a:lnTo>
                <a:lnTo>
                  <a:pt x="621" y="11"/>
                </a:lnTo>
                <a:lnTo>
                  <a:pt x="687" y="2"/>
                </a:lnTo>
                <a:lnTo>
                  <a:pt x="75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56" name="Group 428"/>
          <p:cNvGrpSpPr/>
          <p:nvPr/>
        </p:nvGrpSpPr>
        <p:grpSpPr>
          <a:xfrm>
            <a:off x="11208913" y="3728184"/>
            <a:ext cx="501650" cy="500063"/>
            <a:chOff x="5341938" y="3487738"/>
            <a:chExt cx="501650" cy="500063"/>
          </a:xfrm>
          <a:solidFill>
            <a:srgbClr val="000000"/>
          </a:solidFill>
        </p:grpSpPr>
        <p:sp>
          <p:nvSpPr>
            <p:cNvPr id="457" name="Freeform 339"/>
            <p:cNvSpPr>
              <a:spLocks noEditPoints="1"/>
            </p:cNvSpPr>
            <p:nvPr/>
          </p:nvSpPr>
          <p:spPr bwMode="auto">
            <a:xfrm>
              <a:off x="5462588" y="3608388"/>
              <a:ext cx="260350" cy="258763"/>
            </a:xfrm>
            <a:custGeom>
              <a:avLst/>
              <a:gdLst>
                <a:gd name="T0" fmla="*/ 763 w 1804"/>
                <a:gd name="T1" fmla="*/ 141 h 1796"/>
                <a:gd name="T2" fmla="*/ 571 w 1804"/>
                <a:gd name="T3" fmla="*/ 202 h 1796"/>
                <a:gd name="T4" fmla="*/ 404 w 1804"/>
                <a:gd name="T5" fmla="*/ 309 h 1796"/>
                <a:gd name="T6" fmla="*/ 271 w 1804"/>
                <a:gd name="T7" fmla="*/ 454 h 1796"/>
                <a:gd name="T8" fmla="*/ 178 w 1804"/>
                <a:gd name="T9" fmla="*/ 629 h 1796"/>
                <a:gd name="T10" fmla="*/ 132 w 1804"/>
                <a:gd name="T11" fmla="*/ 828 h 1796"/>
                <a:gd name="T12" fmla="*/ 141 w 1804"/>
                <a:gd name="T13" fmla="*/ 1036 h 1796"/>
                <a:gd name="T14" fmla="*/ 204 w 1804"/>
                <a:gd name="T15" fmla="*/ 1227 h 1796"/>
                <a:gd name="T16" fmla="*/ 310 w 1804"/>
                <a:gd name="T17" fmla="*/ 1394 h 1796"/>
                <a:gd name="T18" fmla="*/ 456 w 1804"/>
                <a:gd name="T19" fmla="*/ 1527 h 1796"/>
                <a:gd name="T20" fmla="*/ 632 w 1804"/>
                <a:gd name="T21" fmla="*/ 1619 h 1796"/>
                <a:gd name="T22" fmla="*/ 832 w 1804"/>
                <a:gd name="T23" fmla="*/ 1665 h 1796"/>
                <a:gd name="T24" fmla="*/ 1041 w 1804"/>
                <a:gd name="T25" fmla="*/ 1655 h 1796"/>
                <a:gd name="T26" fmla="*/ 1233 w 1804"/>
                <a:gd name="T27" fmla="*/ 1594 h 1796"/>
                <a:gd name="T28" fmla="*/ 1400 w 1804"/>
                <a:gd name="T29" fmla="*/ 1487 h 1796"/>
                <a:gd name="T30" fmla="*/ 1533 w 1804"/>
                <a:gd name="T31" fmla="*/ 1341 h 1796"/>
                <a:gd name="T32" fmla="*/ 1627 w 1804"/>
                <a:gd name="T33" fmla="*/ 1166 h 1796"/>
                <a:gd name="T34" fmla="*/ 1672 w 1804"/>
                <a:gd name="T35" fmla="*/ 968 h 1796"/>
                <a:gd name="T36" fmla="*/ 1662 w 1804"/>
                <a:gd name="T37" fmla="*/ 759 h 1796"/>
                <a:gd name="T38" fmla="*/ 1600 w 1804"/>
                <a:gd name="T39" fmla="*/ 568 h 1796"/>
                <a:gd name="T40" fmla="*/ 1493 w 1804"/>
                <a:gd name="T41" fmla="*/ 402 h 1796"/>
                <a:gd name="T42" fmla="*/ 1347 w 1804"/>
                <a:gd name="T43" fmla="*/ 270 h 1796"/>
                <a:gd name="T44" fmla="*/ 1171 w 1804"/>
                <a:gd name="T45" fmla="*/ 177 h 1796"/>
                <a:gd name="T46" fmla="*/ 972 w 1804"/>
                <a:gd name="T47" fmla="*/ 131 h 1796"/>
                <a:gd name="T48" fmla="*/ 980 w 1804"/>
                <a:gd name="T49" fmla="*/ 3 h 1796"/>
                <a:gd name="T50" fmla="*/ 1201 w 1804"/>
                <a:gd name="T51" fmla="*/ 51 h 1796"/>
                <a:gd name="T52" fmla="*/ 1398 w 1804"/>
                <a:gd name="T53" fmla="*/ 148 h 1796"/>
                <a:gd name="T54" fmla="*/ 1564 w 1804"/>
                <a:gd name="T55" fmla="*/ 289 h 1796"/>
                <a:gd name="T56" fmla="*/ 1693 w 1804"/>
                <a:gd name="T57" fmla="*/ 466 h 1796"/>
                <a:gd name="T58" fmla="*/ 1775 w 1804"/>
                <a:gd name="T59" fmla="*/ 672 h 1796"/>
                <a:gd name="T60" fmla="*/ 1804 w 1804"/>
                <a:gd name="T61" fmla="*/ 898 h 1796"/>
                <a:gd name="T62" fmla="*/ 1775 w 1804"/>
                <a:gd name="T63" fmla="*/ 1125 h 1796"/>
                <a:gd name="T64" fmla="*/ 1693 w 1804"/>
                <a:gd name="T65" fmla="*/ 1330 h 1796"/>
                <a:gd name="T66" fmla="*/ 1564 w 1804"/>
                <a:gd name="T67" fmla="*/ 1506 h 1796"/>
                <a:gd name="T68" fmla="*/ 1398 w 1804"/>
                <a:gd name="T69" fmla="*/ 1647 h 1796"/>
                <a:gd name="T70" fmla="*/ 1201 w 1804"/>
                <a:gd name="T71" fmla="*/ 1746 h 1796"/>
                <a:gd name="T72" fmla="*/ 980 w 1804"/>
                <a:gd name="T73" fmla="*/ 1793 h 1796"/>
                <a:gd name="T74" fmla="*/ 748 w 1804"/>
                <a:gd name="T75" fmla="*/ 1783 h 1796"/>
                <a:gd name="T76" fmla="*/ 534 w 1804"/>
                <a:gd name="T77" fmla="*/ 1718 h 1796"/>
                <a:gd name="T78" fmla="*/ 347 w 1804"/>
                <a:gd name="T79" fmla="*/ 1605 h 1796"/>
                <a:gd name="T80" fmla="*/ 192 w 1804"/>
                <a:gd name="T81" fmla="*/ 1452 h 1796"/>
                <a:gd name="T82" fmla="*/ 79 w 1804"/>
                <a:gd name="T83" fmla="*/ 1265 h 1796"/>
                <a:gd name="T84" fmla="*/ 13 w 1804"/>
                <a:gd name="T85" fmla="*/ 1051 h 1796"/>
                <a:gd name="T86" fmla="*/ 3 w 1804"/>
                <a:gd name="T87" fmla="*/ 821 h 1796"/>
                <a:gd name="T88" fmla="*/ 51 w 1804"/>
                <a:gd name="T89" fmla="*/ 601 h 1796"/>
                <a:gd name="T90" fmla="*/ 149 w 1804"/>
                <a:gd name="T91" fmla="*/ 404 h 1796"/>
                <a:gd name="T92" fmla="*/ 291 w 1804"/>
                <a:gd name="T93" fmla="*/ 238 h 1796"/>
                <a:gd name="T94" fmla="*/ 468 w 1804"/>
                <a:gd name="T95" fmla="*/ 111 h 1796"/>
                <a:gd name="T96" fmla="*/ 675 w 1804"/>
                <a:gd name="T97" fmla="*/ 29 h 1796"/>
                <a:gd name="T98" fmla="*/ 902 w 1804"/>
                <a:gd name="T99" fmla="*/ 0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04" h="1796">
                  <a:moveTo>
                    <a:pt x="902" y="129"/>
                  </a:moveTo>
                  <a:lnTo>
                    <a:pt x="832" y="131"/>
                  </a:lnTo>
                  <a:lnTo>
                    <a:pt x="763" y="141"/>
                  </a:lnTo>
                  <a:lnTo>
                    <a:pt x="697" y="156"/>
                  </a:lnTo>
                  <a:lnTo>
                    <a:pt x="632" y="177"/>
                  </a:lnTo>
                  <a:lnTo>
                    <a:pt x="571" y="202"/>
                  </a:lnTo>
                  <a:lnTo>
                    <a:pt x="512" y="234"/>
                  </a:lnTo>
                  <a:lnTo>
                    <a:pt x="456" y="270"/>
                  </a:lnTo>
                  <a:lnTo>
                    <a:pt x="404" y="309"/>
                  </a:lnTo>
                  <a:lnTo>
                    <a:pt x="355" y="354"/>
                  </a:lnTo>
                  <a:lnTo>
                    <a:pt x="310" y="402"/>
                  </a:lnTo>
                  <a:lnTo>
                    <a:pt x="271" y="454"/>
                  </a:lnTo>
                  <a:lnTo>
                    <a:pt x="235" y="510"/>
                  </a:lnTo>
                  <a:lnTo>
                    <a:pt x="204" y="568"/>
                  </a:lnTo>
                  <a:lnTo>
                    <a:pt x="178" y="629"/>
                  </a:lnTo>
                  <a:lnTo>
                    <a:pt x="157" y="694"/>
                  </a:lnTo>
                  <a:lnTo>
                    <a:pt x="141" y="759"/>
                  </a:lnTo>
                  <a:lnTo>
                    <a:pt x="132" y="828"/>
                  </a:lnTo>
                  <a:lnTo>
                    <a:pt x="129" y="898"/>
                  </a:lnTo>
                  <a:lnTo>
                    <a:pt x="132" y="968"/>
                  </a:lnTo>
                  <a:lnTo>
                    <a:pt x="141" y="1036"/>
                  </a:lnTo>
                  <a:lnTo>
                    <a:pt x="157" y="1103"/>
                  </a:lnTo>
                  <a:lnTo>
                    <a:pt x="178" y="1166"/>
                  </a:lnTo>
                  <a:lnTo>
                    <a:pt x="204" y="1227"/>
                  </a:lnTo>
                  <a:lnTo>
                    <a:pt x="235" y="1286"/>
                  </a:lnTo>
                  <a:lnTo>
                    <a:pt x="271" y="1341"/>
                  </a:lnTo>
                  <a:lnTo>
                    <a:pt x="310" y="1394"/>
                  </a:lnTo>
                  <a:lnTo>
                    <a:pt x="355" y="1442"/>
                  </a:lnTo>
                  <a:lnTo>
                    <a:pt x="404" y="1487"/>
                  </a:lnTo>
                  <a:lnTo>
                    <a:pt x="456" y="1527"/>
                  </a:lnTo>
                  <a:lnTo>
                    <a:pt x="512" y="1562"/>
                  </a:lnTo>
                  <a:lnTo>
                    <a:pt x="571" y="1594"/>
                  </a:lnTo>
                  <a:lnTo>
                    <a:pt x="632" y="1619"/>
                  </a:lnTo>
                  <a:lnTo>
                    <a:pt x="697" y="1640"/>
                  </a:lnTo>
                  <a:lnTo>
                    <a:pt x="763" y="1655"/>
                  </a:lnTo>
                  <a:lnTo>
                    <a:pt x="832" y="1665"/>
                  </a:lnTo>
                  <a:lnTo>
                    <a:pt x="902" y="1668"/>
                  </a:lnTo>
                  <a:lnTo>
                    <a:pt x="972" y="1665"/>
                  </a:lnTo>
                  <a:lnTo>
                    <a:pt x="1041" y="1655"/>
                  </a:lnTo>
                  <a:lnTo>
                    <a:pt x="1107" y="1640"/>
                  </a:lnTo>
                  <a:lnTo>
                    <a:pt x="1171" y="1619"/>
                  </a:lnTo>
                  <a:lnTo>
                    <a:pt x="1233" y="1594"/>
                  </a:lnTo>
                  <a:lnTo>
                    <a:pt x="1292" y="1562"/>
                  </a:lnTo>
                  <a:lnTo>
                    <a:pt x="1347" y="1527"/>
                  </a:lnTo>
                  <a:lnTo>
                    <a:pt x="1400" y="1487"/>
                  </a:lnTo>
                  <a:lnTo>
                    <a:pt x="1448" y="1442"/>
                  </a:lnTo>
                  <a:lnTo>
                    <a:pt x="1493" y="1394"/>
                  </a:lnTo>
                  <a:lnTo>
                    <a:pt x="1533" y="1341"/>
                  </a:lnTo>
                  <a:lnTo>
                    <a:pt x="1569" y="1286"/>
                  </a:lnTo>
                  <a:lnTo>
                    <a:pt x="1600" y="1227"/>
                  </a:lnTo>
                  <a:lnTo>
                    <a:pt x="1627" y="1166"/>
                  </a:lnTo>
                  <a:lnTo>
                    <a:pt x="1647" y="1103"/>
                  </a:lnTo>
                  <a:lnTo>
                    <a:pt x="1662" y="1036"/>
                  </a:lnTo>
                  <a:lnTo>
                    <a:pt x="1672" y="968"/>
                  </a:lnTo>
                  <a:lnTo>
                    <a:pt x="1675" y="898"/>
                  </a:lnTo>
                  <a:lnTo>
                    <a:pt x="1672" y="828"/>
                  </a:lnTo>
                  <a:lnTo>
                    <a:pt x="1662" y="759"/>
                  </a:lnTo>
                  <a:lnTo>
                    <a:pt x="1647" y="694"/>
                  </a:lnTo>
                  <a:lnTo>
                    <a:pt x="1627" y="629"/>
                  </a:lnTo>
                  <a:lnTo>
                    <a:pt x="1600" y="568"/>
                  </a:lnTo>
                  <a:lnTo>
                    <a:pt x="1569" y="510"/>
                  </a:lnTo>
                  <a:lnTo>
                    <a:pt x="1533" y="454"/>
                  </a:lnTo>
                  <a:lnTo>
                    <a:pt x="1493" y="402"/>
                  </a:lnTo>
                  <a:lnTo>
                    <a:pt x="1448" y="354"/>
                  </a:lnTo>
                  <a:lnTo>
                    <a:pt x="1400" y="309"/>
                  </a:lnTo>
                  <a:lnTo>
                    <a:pt x="1347" y="270"/>
                  </a:lnTo>
                  <a:lnTo>
                    <a:pt x="1292" y="234"/>
                  </a:lnTo>
                  <a:lnTo>
                    <a:pt x="1233" y="202"/>
                  </a:lnTo>
                  <a:lnTo>
                    <a:pt x="1171" y="177"/>
                  </a:lnTo>
                  <a:lnTo>
                    <a:pt x="1107" y="156"/>
                  </a:lnTo>
                  <a:lnTo>
                    <a:pt x="1041" y="141"/>
                  </a:lnTo>
                  <a:lnTo>
                    <a:pt x="972" y="131"/>
                  </a:lnTo>
                  <a:lnTo>
                    <a:pt x="902" y="129"/>
                  </a:lnTo>
                  <a:close/>
                  <a:moveTo>
                    <a:pt x="902" y="0"/>
                  </a:moveTo>
                  <a:lnTo>
                    <a:pt x="980" y="3"/>
                  </a:lnTo>
                  <a:lnTo>
                    <a:pt x="1056" y="13"/>
                  </a:lnTo>
                  <a:lnTo>
                    <a:pt x="1129" y="29"/>
                  </a:lnTo>
                  <a:lnTo>
                    <a:pt x="1201" y="51"/>
                  </a:lnTo>
                  <a:lnTo>
                    <a:pt x="1270" y="78"/>
                  </a:lnTo>
                  <a:lnTo>
                    <a:pt x="1336" y="111"/>
                  </a:lnTo>
                  <a:lnTo>
                    <a:pt x="1398" y="148"/>
                  </a:lnTo>
                  <a:lnTo>
                    <a:pt x="1458" y="191"/>
                  </a:lnTo>
                  <a:lnTo>
                    <a:pt x="1513" y="238"/>
                  </a:lnTo>
                  <a:lnTo>
                    <a:pt x="1564" y="289"/>
                  </a:lnTo>
                  <a:lnTo>
                    <a:pt x="1611" y="345"/>
                  </a:lnTo>
                  <a:lnTo>
                    <a:pt x="1654" y="404"/>
                  </a:lnTo>
                  <a:lnTo>
                    <a:pt x="1693" y="466"/>
                  </a:lnTo>
                  <a:lnTo>
                    <a:pt x="1726" y="532"/>
                  </a:lnTo>
                  <a:lnTo>
                    <a:pt x="1753" y="601"/>
                  </a:lnTo>
                  <a:lnTo>
                    <a:pt x="1775" y="672"/>
                  </a:lnTo>
                  <a:lnTo>
                    <a:pt x="1790" y="745"/>
                  </a:lnTo>
                  <a:lnTo>
                    <a:pt x="1800" y="821"/>
                  </a:lnTo>
                  <a:lnTo>
                    <a:pt x="1804" y="898"/>
                  </a:lnTo>
                  <a:lnTo>
                    <a:pt x="1800" y="976"/>
                  </a:lnTo>
                  <a:lnTo>
                    <a:pt x="1790" y="1051"/>
                  </a:lnTo>
                  <a:lnTo>
                    <a:pt x="1775" y="1125"/>
                  </a:lnTo>
                  <a:lnTo>
                    <a:pt x="1753" y="1196"/>
                  </a:lnTo>
                  <a:lnTo>
                    <a:pt x="1726" y="1265"/>
                  </a:lnTo>
                  <a:lnTo>
                    <a:pt x="1693" y="1330"/>
                  </a:lnTo>
                  <a:lnTo>
                    <a:pt x="1654" y="1393"/>
                  </a:lnTo>
                  <a:lnTo>
                    <a:pt x="1611" y="1452"/>
                  </a:lnTo>
                  <a:lnTo>
                    <a:pt x="1564" y="1506"/>
                  </a:lnTo>
                  <a:lnTo>
                    <a:pt x="1513" y="1558"/>
                  </a:lnTo>
                  <a:lnTo>
                    <a:pt x="1458" y="1605"/>
                  </a:lnTo>
                  <a:lnTo>
                    <a:pt x="1398" y="1647"/>
                  </a:lnTo>
                  <a:lnTo>
                    <a:pt x="1336" y="1686"/>
                  </a:lnTo>
                  <a:lnTo>
                    <a:pt x="1270" y="1718"/>
                  </a:lnTo>
                  <a:lnTo>
                    <a:pt x="1201" y="1746"/>
                  </a:lnTo>
                  <a:lnTo>
                    <a:pt x="1129" y="1768"/>
                  </a:lnTo>
                  <a:lnTo>
                    <a:pt x="1056" y="1783"/>
                  </a:lnTo>
                  <a:lnTo>
                    <a:pt x="980" y="1793"/>
                  </a:lnTo>
                  <a:lnTo>
                    <a:pt x="902" y="1796"/>
                  </a:lnTo>
                  <a:lnTo>
                    <a:pt x="824" y="1793"/>
                  </a:lnTo>
                  <a:lnTo>
                    <a:pt x="748" y="1783"/>
                  </a:lnTo>
                  <a:lnTo>
                    <a:pt x="675" y="1768"/>
                  </a:lnTo>
                  <a:lnTo>
                    <a:pt x="604" y="1746"/>
                  </a:lnTo>
                  <a:lnTo>
                    <a:pt x="534" y="1718"/>
                  </a:lnTo>
                  <a:lnTo>
                    <a:pt x="468" y="1686"/>
                  </a:lnTo>
                  <a:lnTo>
                    <a:pt x="406" y="1647"/>
                  </a:lnTo>
                  <a:lnTo>
                    <a:pt x="347" y="1605"/>
                  </a:lnTo>
                  <a:lnTo>
                    <a:pt x="291" y="1558"/>
                  </a:lnTo>
                  <a:lnTo>
                    <a:pt x="239" y="1506"/>
                  </a:lnTo>
                  <a:lnTo>
                    <a:pt x="192" y="1452"/>
                  </a:lnTo>
                  <a:lnTo>
                    <a:pt x="149" y="1393"/>
                  </a:lnTo>
                  <a:lnTo>
                    <a:pt x="112" y="1330"/>
                  </a:lnTo>
                  <a:lnTo>
                    <a:pt x="79" y="1265"/>
                  </a:lnTo>
                  <a:lnTo>
                    <a:pt x="51" y="1196"/>
                  </a:lnTo>
                  <a:lnTo>
                    <a:pt x="29" y="1125"/>
                  </a:lnTo>
                  <a:lnTo>
                    <a:pt x="13" y="1051"/>
                  </a:lnTo>
                  <a:lnTo>
                    <a:pt x="3" y="976"/>
                  </a:lnTo>
                  <a:lnTo>
                    <a:pt x="0" y="898"/>
                  </a:lnTo>
                  <a:lnTo>
                    <a:pt x="3" y="821"/>
                  </a:lnTo>
                  <a:lnTo>
                    <a:pt x="13" y="745"/>
                  </a:lnTo>
                  <a:lnTo>
                    <a:pt x="29" y="672"/>
                  </a:lnTo>
                  <a:lnTo>
                    <a:pt x="51" y="601"/>
                  </a:lnTo>
                  <a:lnTo>
                    <a:pt x="79" y="532"/>
                  </a:lnTo>
                  <a:lnTo>
                    <a:pt x="112" y="466"/>
                  </a:lnTo>
                  <a:lnTo>
                    <a:pt x="149" y="404"/>
                  </a:lnTo>
                  <a:lnTo>
                    <a:pt x="192" y="345"/>
                  </a:lnTo>
                  <a:lnTo>
                    <a:pt x="239" y="289"/>
                  </a:lnTo>
                  <a:lnTo>
                    <a:pt x="291" y="238"/>
                  </a:lnTo>
                  <a:lnTo>
                    <a:pt x="347" y="191"/>
                  </a:lnTo>
                  <a:lnTo>
                    <a:pt x="406" y="148"/>
                  </a:lnTo>
                  <a:lnTo>
                    <a:pt x="468" y="111"/>
                  </a:lnTo>
                  <a:lnTo>
                    <a:pt x="534" y="78"/>
                  </a:lnTo>
                  <a:lnTo>
                    <a:pt x="604" y="51"/>
                  </a:lnTo>
                  <a:lnTo>
                    <a:pt x="675" y="29"/>
                  </a:lnTo>
                  <a:lnTo>
                    <a:pt x="748" y="13"/>
                  </a:lnTo>
                  <a:lnTo>
                    <a:pt x="824" y="3"/>
                  </a:lnTo>
                  <a:lnTo>
                    <a:pt x="9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340"/>
            <p:cNvSpPr>
              <a:spLocks noEditPoints="1"/>
            </p:cNvSpPr>
            <p:nvPr/>
          </p:nvSpPr>
          <p:spPr bwMode="auto">
            <a:xfrm>
              <a:off x="5341938" y="3487738"/>
              <a:ext cx="501650" cy="500063"/>
            </a:xfrm>
            <a:custGeom>
              <a:avLst/>
              <a:gdLst>
                <a:gd name="T0" fmla="*/ 1481 w 3478"/>
                <a:gd name="T1" fmla="*/ 178 h 3463"/>
                <a:gd name="T2" fmla="*/ 1101 w 3478"/>
                <a:gd name="T3" fmla="*/ 543 h 3463"/>
                <a:gd name="T4" fmla="*/ 774 w 3478"/>
                <a:gd name="T5" fmla="*/ 437 h 3463"/>
                <a:gd name="T6" fmla="*/ 439 w 3478"/>
                <a:gd name="T7" fmla="*/ 786 h 3463"/>
                <a:gd name="T8" fmla="*/ 506 w 3478"/>
                <a:gd name="T9" fmla="*/ 1175 h 3463"/>
                <a:gd name="T10" fmla="*/ 162 w 3478"/>
                <a:gd name="T11" fmla="*/ 1477 h 3463"/>
                <a:gd name="T12" fmla="*/ 131 w 3478"/>
                <a:gd name="T13" fmla="*/ 1953 h 3463"/>
                <a:gd name="T14" fmla="*/ 422 w 3478"/>
                <a:gd name="T15" fmla="*/ 2037 h 3463"/>
                <a:gd name="T16" fmla="*/ 617 w 3478"/>
                <a:gd name="T17" fmla="*/ 2486 h 3463"/>
                <a:gd name="T18" fmla="*/ 453 w 3478"/>
                <a:gd name="T19" fmla="*/ 2719 h 3463"/>
                <a:gd name="T20" fmla="*/ 818 w 3478"/>
                <a:gd name="T21" fmla="*/ 3011 h 3463"/>
                <a:gd name="T22" fmla="*/ 1346 w 3478"/>
                <a:gd name="T23" fmla="*/ 3019 h 3463"/>
                <a:gd name="T24" fmla="*/ 1502 w 3478"/>
                <a:gd name="T25" fmla="*/ 3325 h 3463"/>
                <a:gd name="T26" fmla="*/ 1987 w 3478"/>
                <a:gd name="T27" fmla="*/ 3314 h 3463"/>
                <a:gd name="T28" fmla="*/ 2216 w 3478"/>
                <a:gd name="T29" fmla="*/ 2992 h 3463"/>
                <a:gd name="T30" fmla="*/ 2672 w 3478"/>
                <a:gd name="T31" fmla="*/ 3020 h 3463"/>
                <a:gd name="T32" fmla="*/ 3034 w 3478"/>
                <a:gd name="T33" fmla="*/ 2706 h 3463"/>
                <a:gd name="T34" fmla="*/ 2888 w 3478"/>
                <a:gd name="T35" fmla="*/ 2442 h 3463"/>
                <a:gd name="T36" fmla="*/ 3068 w 3478"/>
                <a:gd name="T37" fmla="*/ 1987 h 3463"/>
                <a:gd name="T38" fmla="*/ 3349 w 3478"/>
                <a:gd name="T39" fmla="*/ 1937 h 3463"/>
                <a:gd name="T40" fmla="*/ 3299 w 3478"/>
                <a:gd name="T41" fmla="*/ 1474 h 3463"/>
                <a:gd name="T42" fmla="*/ 2932 w 3478"/>
                <a:gd name="T43" fmla="*/ 1096 h 3463"/>
                <a:gd name="T44" fmla="*/ 3038 w 3478"/>
                <a:gd name="T45" fmla="*/ 770 h 3463"/>
                <a:gd name="T46" fmla="*/ 2688 w 3478"/>
                <a:gd name="T47" fmla="*/ 437 h 3463"/>
                <a:gd name="T48" fmla="*/ 2297 w 3478"/>
                <a:gd name="T49" fmla="*/ 504 h 3463"/>
                <a:gd name="T50" fmla="*/ 1994 w 3478"/>
                <a:gd name="T51" fmla="*/ 161 h 3463"/>
                <a:gd name="T52" fmla="*/ 1532 w 3478"/>
                <a:gd name="T53" fmla="*/ 0 h 3463"/>
                <a:gd name="T54" fmla="*/ 2083 w 3478"/>
                <a:gd name="T55" fmla="*/ 63 h 3463"/>
                <a:gd name="T56" fmla="*/ 2217 w 3478"/>
                <a:gd name="T57" fmla="*/ 334 h 3463"/>
                <a:gd name="T58" fmla="*/ 2620 w 3478"/>
                <a:gd name="T59" fmla="*/ 325 h 3463"/>
                <a:gd name="T60" fmla="*/ 2798 w 3478"/>
                <a:gd name="T61" fmla="*/ 341 h 3463"/>
                <a:gd name="T62" fmla="*/ 3165 w 3478"/>
                <a:gd name="T63" fmla="*/ 751 h 3463"/>
                <a:gd name="T64" fmla="*/ 3115 w 3478"/>
                <a:gd name="T65" fmla="*/ 905 h 3463"/>
                <a:gd name="T66" fmla="*/ 3299 w 3478"/>
                <a:gd name="T67" fmla="*/ 1346 h 3463"/>
                <a:gd name="T68" fmla="*/ 3453 w 3478"/>
                <a:gd name="T69" fmla="*/ 1434 h 3463"/>
                <a:gd name="T70" fmla="*/ 3466 w 3478"/>
                <a:gd name="T71" fmla="*/ 1999 h 3463"/>
                <a:gd name="T72" fmla="*/ 3331 w 3478"/>
                <a:gd name="T73" fmla="*/ 2113 h 3463"/>
                <a:gd name="T74" fmla="*/ 3024 w 3478"/>
                <a:gd name="T75" fmla="*/ 2466 h 3463"/>
                <a:gd name="T76" fmla="*/ 3168 w 3478"/>
                <a:gd name="T77" fmla="*/ 2684 h 3463"/>
                <a:gd name="T78" fmla="*/ 2822 w 3478"/>
                <a:gd name="T79" fmla="*/ 3101 h 3463"/>
                <a:gd name="T80" fmla="*/ 2649 w 3478"/>
                <a:gd name="T81" fmla="*/ 3146 h 3463"/>
                <a:gd name="T82" fmla="*/ 2306 w 3478"/>
                <a:gd name="T83" fmla="*/ 3094 h 3463"/>
                <a:gd name="T84" fmla="*/ 2100 w 3478"/>
                <a:gd name="T85" fmla="*/ 3375 h 3463"/>
                <a:gd name="T86" fmla="*/ 1947 w 3478"/>
                <a:gd name="T87" fmla="*/ 3463 h 3463"/>
                <a:gd name="T88" fmla="*/ 1394 w 3478"/>
                <a:gd name="T89" fmla="*/ 3400 h 3463"/>
                <a:gd name="T90" fmla="*/ 1262 w 3478"/>
                <a:gd name="T91" fmla="*/ 3128 h 3463"/>
                <a:gd name="T92" fmla="*/ 858 w 3478"/>
                <a:gd name="T93" fmla="*/ 3136 h 3463"/>
                <a:gd name="T94" fmla="*/ 680 w 3478"/>
                <a:gd name="T95" fmla="*/ 3122 h 3463"/>
                <a:gd name="T96" fmla="*/ 312 w 3478"/>
                <a:gd name="T97" fmla="*/ 2712 h 3463"/>
                <a:gd name="T98" fmla="*/ 362 w 3478"/>
                <a:gd name="T99" fmla="*/ 2557 h 3463"/>
                <a:gd name="T100" fmla="*/ 179 w 3478"/>
                <a:gd name="T101" fmla="*/ 2116 h 3463"/>
                <a:gd name="T102" fmla="*/ 24 w 3478"/>
                <a:gd name="T103" fmla="*/ 2028 h 3463"/>
                <a:gd name="T104" fmla="*/ 11 w 3478"/>
                <a:gd name="T105" fmla="*/ 1462 h 3463"/>
                <a:gd name="T106" fmla="*/ 146 w 3478"/>
                <a:gd name="T107" fmla="*/ 1349 h 3463"/>
                <a:gd name="T108" fmla="*/ 455 w 3478"/>
                <a:gd name="T109" fmla="*/ 996 h 3463"/>
                <a:gd name="T110" fmla="*/ 310 w 3478"/>
                <a:gd name="T111" fmla="*/ 779 h 3463"/>
                <a:gd name="T112" fmla="*/ 655 w 3478"/>
                <a:gd name="T113" fmla="*/ 360 h 3463"/>
                <a:gd name="T114" fmla="*/ 828 w 3478"/>
                <a:gd name="T115" fmla="*/ 315 h 3463"/>
                <a:gd name="T116" fmla="*/ 1172 w 3478"/>
                <a:gd name="T117" fmla="*/ 368 h 3463"/>
                <a:gd name="T118" fmla="*/ 1377 w 3478"/>
                <a:gd name="T119" fmla="*/ 87 h 3463"/>
                <a:gd name="T120" fmla="*/ 1532 w 3478"/>
                <a:gd name="T121" fmla="*/ 0 h 3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78" h="3463">
                  <a:moveTo>
                    <a:pt x="1532" y="127"/>
                  </a:moveTo>
                  <a:lnTo>
                    <a:pt x="1515" y="130"/>
                  </a:lnTo>
                  <a:lnTo>
                    <a:pt x="1502" y="137"/>
                  </a:lnTo>
                  <a:lnTo>
                    <a:pt x="1491" y="148"/>
                  </a:lnTo>
                  <a:lnTo>
                    <a:pt x="1483" y="161"/>
                  </a:lnTo>
                  <a:lnTo>
                    <a:pt x="1481" y="178"/>
                  </a:lnTo>
                  <a:lnTo>
                    <a:pt x="1481" y="407"/>
                  </a:lnTo>
                  <a:lnTo>
                    <a:pt x="1432" y="419"/>
                  </a:lnTo>
                  <a:lnTo>
                    <a:pt x="1346" y="442"/>
                  </a:lnTo>
                  <a:lnTo>
                    <a:pt x="1263" y="471"/>
                  </a:lnTo>
                  <a:lnTo>
                    <a:pt x="1180" y="504"/>
                  </a:lnTo>
                  <a:lnTo>
                    <a:pt x="1101" y="543"/>
                  </a:lnTo>
                  <a:lnTo>
                    <a:pt x="1024" y="587"/>
                  </a:lnTo>
                  <a:lnTo>
                    <a:pt x="982" y="614"/>
                  </a:lnTo>
                  <a:lnTo>
                    <a:pt x="818" y="451"/>
                  </a:lnTo>
                  <a:lnTo>
                    <a:pt x="805" y="441"/>
                  </a:lnTo>
                  <a:lnTo>
                    <a:pt x="791" y="437"/>
                  </a:lnTo>
                  <a:lnTo>
                    <a:pt x="774" y="437"/>
                  </a:lnTo>
                  <a:lnTo>
                    <a:pt x="760" y="441"/>
                  </a:lnTo>
                  <a:lnTo>
                    <a:pt x="747" y="451"/>
                  </a:lnTo>
                  <a:lnTo>
                    <a:pt x="453" y="743"/>
                  </a:lnTo>
                  <a:lnTo>
                    <a:pt x="445" y="756"/>
                  </a:lnTo>
                  <a:lnTo>
                    <a:pt x="439" y="770"/>
                  </a:lnTo>
                  <a:lnTo>
                    <a:pt x="439" y="786"/>
                  </a:lnTo>
                  <a:lnTo>
                    <a:pt x="445" y="801"/>
                  </a:lnTo>
                  <a:lnTo>
                    <a:pt x="453" y="814"/>
                  </a:lnTo>
                  <a:lnTo>
                    <a:pt x="617" y="977"/>
                  </a:lnTo>
                  <a:lnTo>
                    <a:pt x="590" y="1020"/>
                  </a:lnTo>
                  <a:lnTo>
                    <a:pt x="546" y="1096"/>
                  </a:lnTo>
                  <a:lnTo>
                    <a:pt x="506" y="1175"/>
                  </a:lnTo>
                  <a:lnTo>
                    <a:pt x="473" y="1257"/>
                  </a:lnTo>
                  <a:lnTo>
                    <a:pt x="445" y="1340"/>
                  </a:lnTo>
                  <a:lnTo>
                    <a:pt x="422" y="1425"/>
                  </a:lnTo>
                  <a:lnTo>
                    <a:pt x="411" y="1474"/>
                  </a:lnTo>
                  <a:lnTo>
                    <a:pt x="179" y="1474"/>
                  </a:lnTo>
                  <a:lnTo>
                    <a:pt x="162" y="1477"/>
                  </a:lnTo>
                  <a:lnTo>
                    <a:pt x="149" y="1484"/>
                  </a:lnTo>
                  <a:lnTo>
                    <a:pt x="138" y="1495"/>
                  </a:lnTo>
                  <a:lnTo>
                    <a:pt x="131" y="1508"/>
                  </a:lnTo>
                  <a:lnTo>
                    <a:pt x="128" y="1525"/>
                  </a:lnTo>
                  <a:lnTo>
                    <a:pt x="128" y="1937"/>
                  </a:lnTo>
                  <a:lnTo>
                    <a:pt x="131" y="1953"/>
                  </a:lnTo>
                  <a:lnTo>
                    <a:pt x="138" y="1968"/>
                  </a:lnTo>
                  <a:lnTo>
                    <a:pt x="149" y="1977"/>
                  </a:lnTo>
                  <a:lnTo>
                    <a:pt x="162" y="1985"/>
                  </a:lnTo>
                  <a:lnTo>
                    <a:pt x="179" y="1987"/>
                  </a:lnTo>
                  <a:lnTo>
                    <a:pt x="411" y="1987"/>
                  </a:lnTo>
                  <a:lnTo>
                    <a:pt x="422" y="2037"/>
                  </a:lnTo>
                  <a:lnTo>
                    <a:pt x="445" y="2122"/>
                  </a:lnTo>
                  <a:lnTo>
                    <a:pt x="473" y="2206"/>
                  </a:lnTo>
                  <a:lnTo>
                    <a:pt x="506" y="2287"/>
                  </a:lnTo>
                  <a:lnTo>
                    <a:pt x="546" y="2365"/>
                  </a:lnTo>
                  <a:lnTo>
                    <a:pt x="590" y="2442"/>
                  </a:lnTo>
                  <a:lnTo>
                    <a:pt x="617" y="2486"/>
                  </a:lnTo>
                  <a:lnTo>
                    <a:pt x="453" y="2648"/>
                  </a:lnTo>
                  <a:lnTo>
                    <a:pt x="445" y="2661"/>
                  </a:lnTo>
                  <a:lnTo>
                    <a:pt x="439" y="2676"/>
                  </a:lnTo>
                  <a:lnTo>
                    <a:pt x="439" y="2691"/>
                  </a:lnTo>
                  <a:lnTo>
                    <a:pt x="445" y="2706"/>
                  </a:lnTo>
                  <a:lnTo>
                    <a:pt x="453" y="2719"/>
                  </a:lnTo>
                  <a:lnTo>
                    <a:pt x="747" y="3011"/>
                  </a:lnTo>
                  <a:lnTo>
                    <a:pt x="760" y="3020"/>
                  </a:lnTo>
                  <a:lnTo>
                    <a:pt x="774" y="3025"/>
                  </a:lnTo>
                  <a:lnTo>
                    <a:pt x="791" y="3025"/>
                  </a:lnTo>
                  <a:lnTo>
                    <a:pt x="805" y="3020"/>
                  </a:lnTo>
                  <a:lnTo>
                    <a:pt x="818" y="3011"/>
                  </a:lnTo>
                  <a:lnTo>
                    <a:pt x="982" y="2848"/>
                  </a:lnTo>
                  <a:lnTo>
                    <a:pt x="1024" y="2875"/>
                  </a:lnTo>
                  <a:lnTo>
                    <a:pt x="1101" y="2919"/>
                  </a:lnTo>
                  <a:lnTo>
                    <a:pt x="1180" y="2958"/>
                  </a:lnTo>
                  <a:lnTo>
                    <a:pt x="1263" y="2992"/>
                  </a:lnTo>
                  <a:lnTo>
                    <a:pt x="1346" y="3019"/>
                  </a:lnTo>
                  <a:lnTo>
                    <a:pt x="1432" y="3042"/>
                  </a:lnTo>
                  <a:lnTo>
                    <a:pt x="1481" y="3054"/>
                  </a:lnTo>
                  <a:lnTo>
                    <a:pt x="1481" y="3285"/>
                  </a:lnTo>
                  <a:lnTo>
                    <a:pt x="1483" y="3300"/>
                  </a:lnTo>
                  <a:lnTo>
                    <a:pt x="1491" y="3314"/>
                  </a:lnTo>
                  <a:lnTo>
                    <a:pt x="1502" y="3325"/>
                  </a:lnTo>
                  <a:lnTo>
                    <a:pt x="1515" y="3332"/>
                  </a:lnTo>
                  <a:lnTo>
                    <a:pt x="1532" y="3334"/>
                  </a:lnTo>
                  <a:lnTo>
                    <a:pt x="1947" y="3334"/>
                  </a:lnTo>
                  <a:lnTo>
                    <a:pt x="1962" y="3332"/>
                  </a:lnTo>
                  <a:lnTo>
                    <a:pt x="1976" y="3325"/>
                  </a:lnTo>
                  <a:lnTo>
                    <a:pt x="1987" y="3314"/>
                  </a:lnTo>
                  <a:lnTo>
                    <a:pt x="1994" y="3300"/>
                  </a:lnTo>
                  <a:lnTo>
                    <a:pt x="1996" y="3285"/>
                  </a:lnTo>
                  <a:lnTo>
                    <a:pt x="1996" y="3054"/>
                  </a:lnTo>
                  <a:lnTo>
                    <a:pt x="2047" y="3042"/>
                  </a:lnTo>
                  <a:lnTo>
                    <a:pt x="2132" y="3019"/>
                  </a:lnTo>
                  <a:lnTo>
                    <a:pt x="2216" y="2992"/>
                  </a:lnTo>
                  <a:lnTo>
                    <a:pt x="2297" y="2958"/>
                  </a:lnTo>
                  <a:lnTo>
                    <a:pt x="2376" y="2919"/>
                  </a:lnTo>
                  <a:lnTo>
                    <a:pt x="2453" y="2875"/>
                  </a:lnTo>
                  <a:lnTo>
                    <a:pt x="2497" y="2848"/>
                  </a:lnTo>
                  <a:lnTo>
                    <a:pt x="2660" y="3011"/>
                  </a:lnTo>
                  <a:lnTo>
                    <a:pt x="2672" y="3020"/>
                  </a:lnTo>
                  <a:lnTo>
                    <a:pt x="2688" y="3025"/>
                  </a:lnTo>
                  <a:lnTo>
                    <a:pt x="2703" y="3025"/>
                  </a:lnTo>
                  <a:lnTo>
                    <a:pt x="2717" y="3020"/>
                  </a:lnTo>
                  <a:lnTo>
                    <a:pt x="2731" y="3011"/>
                  </a:lnTo>
                  <a:lnTo>
                    <a:pt x="3024" y="2719"/>
                  </a:lnTo>
                  <a:lnTo>
                    <a:pt x="3034" y="2706"/>
                  </a:lnTo>
                  <a:lnTo>
                    <a:pt x="3038" y="2691"/>
                  </a:lnTo>
                  <a:lnTo>
                    <a:pt x="3038" y="2676"/>
                  </a:lnTo>
                  <a:lnTo>
                    <a:pt x="3034" y="2661"/>
                  </a:lnTo>
                  <a:lnTo>
                    <a:pt x="3024" y="2648"/>
                  </a:lnTo>
                  <a:lnTo>
                    <a:pt x="2860" y="2486"/>
                  </a:lnTo>
                  <a:lnTo>
                    <a:pt x="2888" y="2442"/>
                  </a:lnTo>
                  <a:lnTo>
                    <a:pt x="2932" y="2365"/>
                  </a:lnTo>
                  <a:lnTo>
                    <a:pt x="2971" y="2287"/>
                  </a:lnTo>
                  <a:lnTo>
                    <a:pt x="3005" y="2206"/>
                  </a:lnTo>
                  <a:lnTo>
                    <a:pt x="3033" y="2122"/>
                  </a:lnTo>
                  <a:lnTo>
                    <a:pt x="3056" y="2037"/>
                  </a:lnTo>
                  <a:lnTo>
                    <a:pt x="3068" y="1987"/>
                  </a:lnTo>
                  <a:lnTo>
                    <a:pt x="3299" y="1987"/>
                  </a:lnTo>
                  <a:lnTo>
                    <a:pt x="3315" y="1985"/>
                  </a:lnTo>
                  <a:lnTo>
                    <a:pt x="3329" y="1977"/>
                  </a:lnTo>
                  <a:lnTo>
                    <a:pt x="3340" y="1968"/>
                  </a:lnTo>
                  <a:lnTo>
                    <a:pt x="3347" y="1953"/>
                  </a:lnTo>
                  <a:lnTo>
                    <a:pt x="3349" y="1937"/>
                  </a:lnTo>
                  <a:lnTo>
                    <a:pt x="3349" y="1525"/>
                  </a:lnTo>
                  <a:lnTo>
                    <a:pt x="3347" y="1508"/>
                  </a:lnTo>
                  <a:lnTo>
                    <a:pt x="3340" y="1495"/>
                  </a:lnTo>
                  <a:lnTo>
                    <a:pt x="3329" y="1484"/>
                  </a:lnTo>
                  <a:lnTo>
                    <a:pt x="3315" y="1477"/>
                  </a:lnTo>
                  <a:lnTo>
                    <a:pt x="3299" y="1474"/>
                  </a:lnTo>
                  <a:lnTo>
                    <a:pt x="3068" y="1474"/>
                  </a:lnTo>
                  <a:lnTo>
                    <a:pt x="3056" y="1425"/>
                  </a:lnTo>
                  <a:lnTo>
                    <a:pt x="3033" y="1340"/>
                  </a:lnTo>
                  <a:lnTo>
                    <a:pt x="3005" y="1257"/>
                  </a:lnTo>
                  <a:lnTo>
                    <a:pt x="2971" y="1175"/>
                  </a:lnTo>
                  <a:lnTo>
                    <a:pt x="2932" y="1096"/>
                  </a:lnTo>
                  <a:lnTo>
                    <a:pt x="2888" y="1020"/>
                  </a:lnTo>
                  <a:lnTo>
                    <a:pt x="2860" y="977"/>
                  </a:lnTo>
                  <a:lnTo>
                    <a:pt x="3024" y="814"/>
                  </a:lnTo>
                  <a:lnTo>
                    <a:pt x="3034" y="801"/>
                  </a:lnTo>
                  <a:lnTo>
                    <a:pt x="3038" y="786"/>
                  </a:lnTo>
                  <a:lnTo>
                    <a:pt x="3038" y="770"/>
                  </a:lnTo>
                  <a:lnTo>
                    <a:pt x="3034" y="756"/>
                  </a:lnTo>
                  <a:lnTo>
                    <a:pt x="3024" y="743"/>
                  </a:lnTo>
                  <a:lnTo>
                    <a:pt x="2731" y="451"/>
                  </a:lnTo>
                  <a:lnTo>
                    <a:pt x="2717" y="441"/>
                  </a:lnTo>
                  <a:lnTo>
                    <a:pt x="2703" y="437"/>
                  </a:lnTo>
                  <a:lnTo>
                    <a:pt x="2688" y="437"/>
                  </a:lnTo>
                  <a:lnTo>
                    <a:pt x="2672" y="441"/>
                  </a:lnTo>
                  <a:lnTo>
                    <a:pt x="2660" y="451"/>
                  </a:lnTo>
                  <a:lnTo>
                    <a:pt x="2497" y="614"/>
                  </a:lnTo>
                  <a:lnTo>
                    <a:pt x="2453" y="587"/>
                  </a:lnTo>
                  <a:lnTo>
                    <a:pt x="2376" y="543"/>
                  </a:lnTo>
                  <a:lnTo>
                    <a:pt x="2297" y="504"/>
                  </a:lnTo>
                  <a:lnTo>
                    <a:pt x="2216" y="471"/>
                  </a:lnTo>
                  <a:lnTo>
                    <a:pt x="2132" y="442"/>
                  </a:lnTo>
                  <a:lnTo>
                    <a:pt x="2047" y="419"/>
                  </a:lnTo>
                  <a:lnTo>
                    <a:pt x="1996" y="407"/>
                  </a:lnTo>
                  <a:lnTo>
                    <a:pt x="1996" y="178"/>
                  </a:lnTo>
                  <a:lnTo>
                    <a:pt x="1994" y="161"/>
                  </a:lnTo>
                  <a:lnTo>
                    <a:pt x="1987" y="148"/>
                  </a:lnTo>
                  <a:lnTo>
                    <a:pt x="1976" y="137"/>
                  </a:lnTo>
                  <a:lnTo>
                    <a:pt x="1962" y="130"/>
                  </a:lnTo>
                  <a:lnTo>
                    <a:pt x="1947" y="127"/>
                  </a:lnTo>
                  <a:lnTo>
                    <a:pt x="1532" y="127"/>
                  </a:lnTo>
                  <a:close/>
                  <a:moveTo>
                    <a:pt x="1532" y="0"/>
                  </a:moveTo>
                  <a:lnTo>
                    <a:pt x="1947" y="0"/>
                  </a:lnTo>
                  <a:lnTo>
                    <a:pt x="1979" y="2"/>
                  </a:lnTo>
                  <a:lnTo>
                    <a:pt x="2008" y="10"/>
                  </a:lnTo>
                  <a:lnTo>
                    <a:pt x="2037" y="24"/>
                  </a:lnTo>
                  <a:lnTo>
                    <a:pt x="2062" y="41"/>
                  </a:lnTo>
                  <a:lnTo>
                    <a:pt x="2083" y="63"/>
                  </a:lnTo>
                  <a:lnTo>
                    <a:pt x="2100" y="87"/>
                  </a:lnTo>
                  <a:lnTo>
                    <a:pt x="2114" y="115"/>
                  </a:lnTo>
                  <a:lnTo>
                    <a:pt x="2122" y="145"/>
                  </a:lnTo>
                  <a:lnTo>
                    <a:pt x="2126" y="178"/>
                  </a:lnTo>
                  <a:lnTo>
                    <a:pt x="2126" y="307"/>
                  </a:lnTo>
                  <a:lnTo>
                    <a:pt x="2217" y="334"/>
                  </a:lnTo>
                  <a:lnTo>
                    <a:pt x="2306" y="368"/>
                  </a:lnTo>
                  <a:lnTo>
                    <a:pt x="2392" y="407"/>
                  </a:lnTo>
                  <a:lnTo>
                    <a:pt x="2477" y="452"/>
                  </a:lnTo>
                  <a:lnTo>
                    <a:pt x="2568" y="360"/>
                  </a:lnTo>
                  <a:lnTo>
                    <a:pt x="2593" y="341"/>
                  </a:lnTo>
                  <a:lnTo>
                    <a:pt x="2620" y="325"/>
                  </a:lnTo>
                  <a:lnTo>
                    <a:pt x="2649" y="315"/>
                  </a:lnTo>
                  <a:lnTo>
                    <a:pt x="2680" y="310"/>
                  </a:lnTo>
                  <a:lnTo>
                    <a:pt x="2711" y="310"/>
                  </a:lnTo>
                  <a:lnTo>
                    <a:pt x="2742" y="315"/>
                  </a:lnTo>
                  <a:lnTo>
                    <a:pt x="2770" y="325"/>
                  </a:lnTo>
                  <a:lnTo>
                    <a:pt x="2798" y="341"/>
                  </a:lnTo>
                  <a:lnTo>
                    <a:pt x="2822" y="360"/>
                  </a:lnTo>
                  <a:lnTo>
                    <a:pt x="3115" y="652"/>
                  </a:lnTo>
                  <a:lnTo>
                    <a:pt x="3134" y="674"/>
                  </a:lnTo>
                  <a:lnTo>
                    <a:pt x="3148" y="697"/>
                  </a:lnTo>
                  <a:lnTo>
                    <a:pt x="3159" y="723"/>
                  </a:lnTo>
                  <a:lnTo>
                    <a:pt x="3165" y="751"/>
                  </a:lnTo>
                  <a:lnTo>
                    <a:pt x="3168" y="779"/>
                  </a:lnTo>
                  <a:lnTo>
                    <a:pt x="3165" y="806"/>
                  </a:lnTo>
                  <a:lnTo>
                    <a:pt x="3159" y="834"/>
                  </a:lnTo>
                  <a:lnTo>
                    <a:pt x="3148" y="859"/>
                  </a:lnTo>
                  <a:lnTo>
                    <a:pt x="3134" y="883"/>
                  </a:lnTo>
                  <a:lnTo>
                    <a:pt x="3115" y="905"/>
                  </a:lnTo>
                  <a:lnTo>
                    <a:pt x="3024" y="996"/>
                  </a:lnTo>
                  <a:lnTo>
                    <a:pt x="3069" y="1080"/>
                  </a:lnTo>
                  <a:lnTo>
                    <a:pt x="3107" y="1166"/>
                  </a:lnTo>
                  <a:lnTo>
                    <a:pt x="3141" y="1255"/>
                  </a:lnTo>
                  <a:lnTo>
                    <a:pt x="3169" y="1346"/>
                  </a:lnTo>
                  <a:lnTo>
                    <a:pt x="3299" y="1346"/>
                  </a:lnTo>
                  <a:lnTo>
                    <a:pt x="3331" y="1349"/>
                  </a:lnTo>
                  <a:lnTo>
                    <a:pt x="3361" y="1357"/>
                  </a:lnTo>
                  <a:lnTo>
                    <a:pt x="3389" y="1371"/>
                  </a:lnTo>
                  <a:lnTo>
                    <a:pt x="3415" y="1388"/>
                  </a:lnTo>
                  <a:lnTo>
                    <a:pt x="3435" y="1410"/>
                  </a:lnTo>
                  <a:lnTo>
                    <a:pt x="3453" y="1434"/>
                  </a:lnTo>
                  <a:lnTo>
                    <a:pt x="3466" y="1462"/>
                  </a:lnTo>
                  <a:lnTo>
                    <a:pt x="3475" y="1492"/>
                  </a:lnTo>
                  <a:lnTo>
                    <a:pt x="3478" y="1525"/>
                  </a:lnTo>
                  <a:lnTo>
                    <a:pt x="3478" y="1937"/>
                  </a:lnTo>
                  <a:lnTo>
                    <a:pt x="3475" y="1970"/>
                  </a:lnTo>
                  <a:lnTo>
                    <a:pt x="3466" y="1999"/>
                  </a:lnTo>
                  <a:lnTo>
                    <a:pt x="3453" y="2028"/>
                  </a:lnTo>
                  <a:lnTo>
                    <a:pt x="3435" y="2053"/>
                  </a:lnTo>
                  <a:lnTo>
                    <a:pt x="3415" y="2074"/>
                  </a:lnTo>
                  <a:lnTo>
                    <a:pt x="3389" y="2091"/>
                  </a:lnTo>
                  <a:lnTo>
                    <a:pt x="3361" y="2104"/>
                  </a:lnTo>
                  <a:lnTo>
                    <a:pt x="3331" y="2113"/>
                  </a:lnTo>
                  <a:lnTo>
                    <a:pt x="3299" y="2116"/>
                  </a:lnTo>
                  <a:lnTo>
                    <a:pt x="3169" y="2116"/>
                  </a:lnTo>
                  <a:lnTo>
                    <a:pt x="3141" y="2207"/>
                  </a:lnTo>
                  <a:lnTo>
                    <a:pt x="3107" y="2296"/>
                  </a:lnTo>
                  <a:lnTo>
                    <a:pt x="3069" y="2382"/>
                  </a:lnTo>
                  <a:lnTo>
                    <a:pt x="3024" y="2466"/>
                  </a:lnTo>
                  <a:lnTo>
                    <a:pt x="3115" y="2557"/>
                  </a:lnTo>
                  <a:lnTo>
                    <a:pt x="3134" y="2579"/>
                  </a:lnTo>
                  <a:lnTo>
                    <a:pt x="3148" y="2603"/>
                  </a:lnTo>
                  <a:lnTo>
                    <a:pt x="3159" y="2628"/>
                  </a:lnTo>
                  <a:lnTo>
                    <a:pt x="3165" y="2655"/>
                  </a:lnTo>
                  <a:lnTo>
                    <a:pt x="3168" y="2684"/>
                  </a:lnTo>
                  <a:lnTo>
                    <a:pt x="3165" y="2712"/>
                  </a:lnTo>
                  <a:lnTo>
                    <a:pt x="3159" y="2738"/>
                  </a:lnTo>
                  <a:lnTo>
                    <a:pt x="3148" y="2765"/>
                  </a:lnTo>
                  <a:lnTo>
                    <a:pt x="3134" y="2789"/>
                  </a:lnTo>
                  <a:lnTo>
                    <a:pt x="3115" y="2809"/>
                  </a:lnTo>
                  <a:lnTo>
                    <a:pt x="2822" y="3101"/>
                  </a:lnTo>
                  <a:lnTo>
                    <a:pt x="2798" y="3122"/>
                  </a:lnTo>
                  <a:lnTo>
                    <a:pt x="2770" y="3136"/>
                  </a:lnTo>
                  <a:lnTo>
                    <a:pt x="2742" y="3146"/>
                  </a:lnTo>
                  <a:lnTo>
                    <a:pt x="2711" y="3152"/>
                  </a:lnTo>
                  <a:lnTo>
                    <a:pt x="2680" y="3152"/>
                  </a:lnTo>
                  <a:lnTo>
                    <a:pt x="2649" y="3146"/>
                  </a:lnTo>
                  <a:lnTo>
                    <a:pt x="2620" y="3136"/>
                  </a:lnTo>
                  <a:lnTo>
                    <a:pt x="2593" y="3122"/>
                  </a:lnTo>
                  <a:lnTo>
                    <a:pt x="2568" y="3101"/>
                  </a:lnTo>
                  <a:lnTo>
                    <a:pt x="2477" y="3011"/>
                  </a:lnTo>
                  <a:lnTo>
                    <a:pt x="2392" y="3054"/>
                  </a:lnTo>
                  <a:lnTo>
                    <a:pt x="2306" y="3094"/>
                  </a:lnTo>
                  <a:lnTo>
                    <a:pt x="2217" y="3128"/>
                  </a:lnTo>
                  <a:lnTo>
                    <a:pt x="2126" y="3155"/>
                  </a:lnTo>
                  <a:lnTo>
                    <a:pt x="2126" y="3285"/>
                  </a:lnTo>
                  <a:lnTo>
                    <a:pt x="2122" y="3317"/>
                  </a:lnTo>
                  <a:lnTo>
                    <a:pt x="2114" y="3346"/>
                  </a:lnTo>
                  <a:lnTo>
                    <a:pt x="2100" y="3375"/>
                  </a:lnTo>
                  <a:lnTo>
                    <a:pt x="2083" y="3400"/>
                  </a:lnTo>
                  <a:lnTo>
                    <a:pt x="2062" y="3421"/>
                  </a:lnTo>
                  <a:lnTo>
                    <a:pt x="2037" y="3438"/>
                  </a:lnTo>
                  <a:lnTo>
                    <a:pt x="2008" y="3451"/>
                  </a:lnTo>
                  <a:lnTo>
                    <a:pt x="1979" y="3460"/>
                  </a:lnTo>
                  <a:lnTo>
                    <a:pt x="1947" y="3463"/>
                  </a:lnTo>
                  <a:lnTo>
                    <a:pt x="1532" y="3463"/>
                  </a:lnTo>
                  <a:lnTo>
                    <a:pt x="1499" y="3460"/>
                  </a:lnTo>
                  <a:lnTo>
                    <a:pt x="1469" y="3451"/>
                  </a:lnTo>
                  <a:lnTo>
                    <a:pt x="1441" y="3438"/>
                  </a:lnTo>
                  <a:lnTo>
                    <a:pt x="1416" y="3421"/>
                  </a:lnTo>
                  <a:lnTo>
                    <a:pt x="1394" y="3400"/>
                  </a:lnTo>
                  <a:lnTo>
                    <a:pt x="1377" y="3375"/>
                  </a:lnTo>
                  <a:lnTo>
                    <a:pt x="1364" y="3346"/>
                  </a:lnTo>
                  <a:lnTo>
                    <a:pt x="1355" y="3317"/>
                  </a:lnTo>
                  <a:lnTo>
                    <a:pt x="1353" y="3285"/>
                  </a:lnTo>
                  <a:lnTo>
                    <a:pt x="1353" y="3155"/>
                  </a:lnTo>
                  <a:lnTo>
                    <a:pt x="1262" y="3128"/>
                  </a:lnTo>
                  <a:lnTo>
                    <a:pt x="1172" y="3094"/>
                  </a:lnTo>
                  <a:lnTo>
                    <a:pt x="1085" y="3054"/>
                  </a:lnTo>
                  <a:lnTo>
                    <a:pt x="1000" y="3011"/>
                  </a:lnTo>
                  <a:lnTo>
                    <a:pt x="909" y="3101"/>
                  </a:lnTo>
                  <a:lnTo>
                    <a:pt x="885" y="3122"/>
                  </a:lnTo>
                  <a:lnTo>
                    <a:pt x="858" y="3136"/>
                  </a:lnTo>
                  <a:lnTo>
                    <a:pt x="828" y="3146"/>
                  </a:lnTo>
                  <a:lnTo>
                    <a:pt x="798" y="3152"/>
                  </a:lnTo>
                  <a:lnTo>
                    <a:pt x="766" y="3152"/>
                  </a:lnTo>
                  <a:lnTo>
                    <a:pt x="737" y="3146"/>
                  </a:lnTo>
                  <a:lnTo>
                    <a:pt x="707" y="3136"/>
                  </a:lnTo>
                  <a:lnTo>
                    <a:pt x="680" y="3122"/>
                  </a:lnTo>
                  <a:lnTo>
                    <a:pt x="655" y="3101"/>
                  </a:lnTo>
                  <a:lnTo>
                    <a:pt x="362" y="2809"/>
                  </a:lnTo>
                  <a:lnTo>
                    <a:pt x="344" y="2789"/>
                  </a:lnTo>
                  <a:lnTo>
                    <a:pt x="329" y="2765"/>
                  </a:lnTo>
                  <a:lnTo>
                    <a:pt x="318" y="2738"/>
                  </a:lnTo>
                  <a:lnTo>
                    <a:pt x="312" y="2712"/>
                  </a:lnTo>
                  <a:lnTo>
                    <a:pt x="310" y="2684"/>
                  </a:lnTo>
                  <a:lnTo>
                    <a:pt x="312" y="2655"/>
                  </a:lnTo>
                  <a:lnTo>
                    <a:pt x="318" y="2628"/>
                  </a:lnTo>
                  <a:lnTo>
                    <a:pt x="329" y="2603"/>
                  </a:lnTo>
                  <a:lnTo>
                    <a:pt x="344" y="2579"/>
                  </a:lnTo>
                  <a:lnTo>
                    <a:pt x="362" y="2557"/>
                  </a:lnTo>
                  <a:lnTo>
                    <a:pt x="455" y="2466"/>
                  </a:lnTo>
                  <a:lnTo>
                    <a:pt x="410" y="2382"/>
                  </a:lnTo>
                  <a:lnTo>
                    <a:pt x="370" y="2296"/>
                  </a:lnTo>
                  <a:lnTo>
                    <a:pt x="336" y="2207"/>
                  </a:lnTo>
                  <a:lnTo>
                    <a:pt x="309" y="2116"/>
                  </a:lnTo>
                  <a:lnTo>
                    <a:pt x="179" y="2116"/>
                  </a:lnTo>
                  <a:lnTo>
                    <a:pt x="146" y="2113"/>
                  </a:lnTo>
                  <a:lnTo>
                    <a:pt x="116" y="2104"/>
                  </a:lnTo>
                  <a:lnTo>
                    <a:pt x="88" y="2091"/>
                  </a:lnTo>
                  <a:lnTo>
                    <a:pt x="64" y="2074"/>
                  </a:lnTo>
                  <a:lnTo>
                    <a:pt x="42" y="2053"/>
                  </a:lnTo>
                  <a:lnTo>
                    <a:pt x="24" y="2028"/>
                  </a:lnTo>
                  <a:lnTo>
                    <a:pt x="11" y="1999"/>
                  </a:lnTo>
                  <a:lnTo>
                    <a:pt x="2" y="1970"/>
                  </a:lnTo>
                  <a:lnTo>
                    <a:pt x="0" y="1937"/>
                  </a:lnTo>
                  <a:lnTo>
                    <a:pt x="0" y="1525"/>
                  </a:lnTo>
                  <a:lnTo>
                    <a:pt x="2" y="1492"/>
                  </a:lnTo>
                  <a:lnTo>
                    <a:pt x="11" y="1462"/>
                  </a:lnTo>
                  <a:lnTo>
                    <a:pt x="24" y="1434"/>
                  </a:lnTo>
                  <a:lnTo>
                    <a:pt x="42" y="1410"/>
                  </a:lnTo>
                  <a:lnTo>
                    <a:pt x="64" y="1388"/>
                  </a:lnTo>
                  <a:lnTo>
                    <a:pt x="88" y="1371"/>
                  </a:lnTo>
                  <a:lnTo>
                    <a:pt x="116" y="1357"/>
                  </a:lnTo>
                  <a:lnTo>
                    <a:pt x="146" y="1349"/>
                  </a:lnTo>
                  <a:lnTo>
                    <a:pt x="179" y="1346"/>
                  </a:lnTo>
                  <a:lnTo>
                    <a:pt x="309" y="1346"/>
                  </a:lnTo>
                  <a:lnTo>
                    <a:pt x="336" y="1255"/>
                  </a:lnTo>
                  <a:lnTo>
                    <a:pt x="370" y="1166"/>
                  </a:lnTo>
                  <a:lnTo>
                    <a:pt x="410" y="1080"/>
                  </a:lnTo>
                  <a:lnTo>
                    <a:pt x="455" y="996"/>
                  </a:lnTo>
                  <a:lnTo>
                    <a:pt x="362" y="905"/>
                  </a:lnTo>
                  <a:lnTo>
                    <a:pt x="344" y="883"/>
                  </a:lnTo>
                  <a:lnTo>
                    <a:pt x="329" y="860"/>
                  </a:lnTo>
                  <a:lnTo>
                    <a:pt x="318" y="834"/>
                  </a:lnTo>
                  <a:lnTo>
                    <a:pt x="312" y="806"/>
                  </a:lnTo>
                  <a:lnTo>
                    <a:pt x="310" y="779"/>
                  </a:lnTo>
                  <a:lnTo>
                    <a:pt x="312" y="751"/>
                  </a:lnTo>
                  <a:lnTo>
                    <a:pt x="318" y="723"/>
                  </a:lnTo>
                  <a:lnTo>
                    <a:pt x="329" y="698"/>
                  </a:lnTo>
                  <a:lnTo>
                    <a:pt x="344" y="674"/>
                  </a:lnTo>
                  <a:lnTo>
                    <a:pt x="362" y="652"/>
                  </a:lnTo>
                  <a:lnTo>
                    <a:pt x="655" y="360"/>
                  </a:lnTo>
                  <a:lnTo>
                    <a:pt x="680" y="341"/>
                  </a:lnTo>
                  <a:lnTo>
                    <a:pt x="707" y="325"/>
                  </a:lnTo>
                  <a:lnTo>
                    <a:pt x="737" y="315"/>
                  </a:lnTo>
                  <a:lnTo>
                    <a:pt x="766" y="310"/>
                  </a:lnTo>
                  <a:lnTo>
                    <a:pt x="798" y="310"/>
                  </a:lnTo>
                  <a:lnTo>
                    <a:pt x="828" y="315"/>
                  </a:lnTo>
                  <a:lnTo>
                    <a:pt x="858" y="325"/>
                  </a:lnTo>
                  <a:lnTo>
                    <a:pt x="885" y="341"/>
                  </a:lnTo>
                  <a:lnTo>
                    <a:pt x="909" y="360"/>
                  </a:lnTo>
                  <a:lnTo>
                    <a:pt x="1000" y="452"/>
                  </a:lnTo>
                  <a:lnTo>
                    <a:pt x="1085" y="407"/>
                  </a:lnTo>
                  <a:lnTo>
                    <a:pt x="1172" y="368"/>
                  </a:lnTo>
                  <a:lnTo>
                    <a:pt x="1262" y="334"/>
                  </a:lnTo>
                  <a:lnTo>
                    <a:pt x="1353" y="307"/>
                  </a:lnTo>
                  <a:lnTo>
                    <a:pt x="1353" y="178"/>
                  </a:lnTo>
                  <a:lnTo>
                    <a:pt x="1355" y="145"/>
                  </a:lnTo>
                  <a:lnTo>
                    <a:pt x="1364" y="115"/>
                  </a:lnTo>
                  <a:lnTo>
                    <a:pt x="1377" y="87"/>
                  </a:lnTo>
                  <a:lnTo>
                    <a:pt x="1394" y="63"/>
                  </a:lnTo>
                  <a:lnTo>
                    <a:pt x="1416" y="41"/>
                  </a:lnTo>
                  <a:lnTo>
                    <a:pt x="1441" y="24"/>
                  </a:lnTo>
                  <a:lnTo>
                    <a:pt x="1469" y="10"/>
                  </a:lnTo>
                  <a:lnTo>
                    <a:pt x="1499" y="2"/>
                  </a:lnTo>
                  <a:lnTo>
                    <a:pt x="15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341"/>
            <p:cNvSpPr>
              <a:spLocks noEditPoints="1"/>
            </p:cNvSpPr>
            <p:nvPr/>
          </p:nvSpPr>
          <p:spPr bwMode="auto">
            <a:xfrm>
              <a:off x="5500688" y="3644901"/>
              <a:ext cx="185738" cy="185738"/>
            </a:xfrm>
            <a:custGeom>
              <a:avLst/>
              <a:gdLst>
                <a:gd name="T0" fmla="*/ 584 w 1288"/>
                <a:gd name="T1" fmla="*/ 131 h 1282"/>
                <a:gd name="T2" fmla="*/ 471 w 1288"/>
                <a:gd name="T3" fmla="*/ 158 h 1282"/>
                <a:gd name="T4" fmla="*/ 367 w 1288"/>
                <a:gd name="T5" fmla="*/ 207 h 1282"/>
                <a:gd name="T6" fmla="*/ 280 w 1288"/>
                <a:gd name="T7" fmla="*/ 278 h 1282"/>
                <a:gd name="T8" fmla="*/ 208 w 1288"/>
                <a:gd name="T9" fmla="*/ 366 h 1282"/>
                <a:gd name="T10" fmla="*/ 159 w 1288"/>
                <a:gd name="T11" fmla="*/ 469 h 1282"/>
                <a:gd name="T12" fmla="*/ 131 w 1288"/>
                <a:gd name="T13" fmla="*/ 581 h 1282"/>
                <a:gd name="T14" fmla="*/ 131 w 1288"/>
                <a:gd name="T15" fmla="*/ 700 h 1282"/>
                <a:gd name="T16" fmla="*/ 159 w 1288"/>
                <a:gd name="T17" fmla="*/ 814 h 1282"/>
                <a:gd name="T18" fmla="*/ 208 w 1288"/>
                <a:gd name="T19" fmla="*/ 916 h 1282"/>
                <a:gd name="T20" fmla="*/ 280 w 1288"/>
                <a:gd name="T21" fmla="*/ 1003 h 1282"/>
                <a:gd name="T22" fmla="*/ 367 w 1288"/>
                <a:gd name="T23" fmla="*/ 1074 h 1282"/>
                <a:gd name="T24" fmla="*/ 471 w 1288"/>
                <a:gd name="T25" fmla="*/ 1125 h 1282"/>
                <a:gd name="T26" fmla="*/ 584 w 1288"/>
                <a:gd name="T27" fmla="*/ 1151 h 1282"/>
                <a:gd name="T28" fmla="*/ 703 w 1288"/>
                <a:gd name="T29" fmla="*/ 1151 h 1282"/>
                <a:gd name="T30" fmla="*/ 818 w 1288"/>
                <a:gd name="T31" fmla="*/ 1125 h 1282"/>
                <a:gd name="T32" fmla="*/ 920 w 1288"/>
                <a:gd name="T33" fmla="*/ 1074 h 1282"/>
                <a:gd name="T34" fmla="*/ 1008 w 1288"/>
                <a:gd name="T35" fmla="*/ 1003 h 1282"/>
                <a:gd name="T36" fmla="*/ 1079 w 1288"/>
                <a:gd name="T37" fmla="*/ 916 h 1282"/>
                <a:gd name="T38" fmla="*/ 1129 w 1288"/>
                <a:gd name="T39" fmla="*/ 814 h 1282"/>
                <a:gd name="T40" fmla="*/ 1156 w 1288"/>
                <a:gd name="T41" fmla="*/ 700 h 1282"/>
                <a:gd name="T42" fmla="*/ 1156 w 1288"/>
                <a:gd name="T43" fmla="*/ 581 h 1282"/>
                <a:gd name="T44" fmla="*/ 1129 w 1288"/>
                <a:gd name="T45" fmla="*/ 469 h 1282"/>
                <a:gd name="T46" fmla="*/ 1079 w 1288"/>
                <a:gd name="T47" fmla="*/ 366 h 1282"/>
                <a:gd name="T48" fmla="*/ 1008 w 1288"/>
                <a:gd name="T49" fmla="*/ 278 h 1282"/>
                <a:gd name="T50" fmla="*/ 920 w 1288"/>
                <a:gd name="T51" fmla="*/ 207 h 1282"/>
                <a:gd name="T52" fmla="*/ 818 w 1288"/>
                <a:gd name="T53" fmla="*/ 158 h 1282"/>
                <a:gd name="T54" fmla="*/ 703 w 1288"/>
                <a:gd name="T55" fmla="*/ 131 h 1282"/>
                <a:gd name="T56" fmla="*/ 644 w 1288"/>
                <a:gd name="T57" fmla="*/ 0 h 1282"/>
                <a:gd name="T58" fmla="*/ 774 w 1288"/>
                <a:gd name="T59" fmla="*/ 13 h 1282"/>
                <a:gd name="T60" fmla="*/ 894 w 1288"/>
                <a:gd name="T61" fmla="*/ 50 h 1282"/>
                <a:gd name="T62" fmla="*/ 1004 w 1288"/>
                <a:gd name="T63" fmla="*/ 109 h 1282"/>
                <a:gd name="T64" fmla="*/ 1099 w 1288"/>
                <a:gd name="T65" fmla="*/ 188 h 1282"/>
                <a:gd name="T66" fmla="*/ 1178 w 1288"/>
                <a:gd name="T67" fmla="*/ 283 h 1282"/>
                <a:gd name="T68" fmla="*/ 1237 w 1288"/>
                <a:gd name="T69" fmla="*/ 392 h 1282"/>
                <a:gd name="T70" fmla="*/ 1275 w 1288"/>
                <a:gd name="T71" fmla="*/ 512 h 1282"/>
                <a:gd name="T72" fmla="*/ 1288 w 1288"/>
                <a:gd name="T73" fmla="*/ 641 h 1282"/>
                <a:gd name="T74" fmla="*/ 1275 w 1288"/>
                <a:gd name="T75" fmla="*/ 770 h 1282"/>
                <a:gd name="T76" fmla="*/ 1237 w 1288"/>
                <a:gd name="T77" fmla="*/ 891 h 1282"/>
                <a:gd name="T78" fmla="*/ 1178 w 1288"/>
                <a:gd name="T79" fmla="*/ 999 h 1282"/>
                <a:gd name="T80" fmla="*/ 1099 w 1288"/>
                <a:gd name="T81" fmla="*/ 1094 h 1282"/>
                <a:gd name="T82" fmla="*/ 1004 w 1288"/>
                <a:gd name="T83" fmla="*/ 1173 h 1282"/>
                <a:gd name="T84" fmla="*/ 894 w 1288"/>
                <a:gd name="T85" fmla="*/ 1232 h 1282"/>
                <a:gd name="T86" fmla="*/ 774 w 1288"/>
                <a:gd name="T87" fmla="*/ 1269 h 1282"/>
                <a:gd name="T88" fmla="*/ 644 w 1288"/>
                <a:gd name="T89" fmla="*/ 1282 h 1282"/>
                <a:gd name="T90" fmla="*/ 515 w 1288"/>
                <a:gd name="T91" fmla="*/ 1269 h 1282"/>
                <a:gd name="T92" fmla="*/ 394 w 1288"/>
                <a:gd name="T93" fmla="*/ 1232 h 1282"/>
                <a:gd name="T94" fmla="*/ 284 w 1288"/>
                <a:gd name="T95" fmla="*/ 1173 h 1282"/>
                <a:gd name="T96" fmla="*/ 189 w 1288"/>
                <a:gd name="T97" fmla="*/ 1094 h 1282"/>
                <a:gd name="T98" fmla="*/ 109 w 1288"/>
                <a:gd name="T99" fmla="*/ 999 h 1282"/>
                <a:gd name="T100" fmla="*/ 50 w 1288"/>
                <a:gd name="T101" fmla="*/ 891 h 1282"/>
                <a:gd name="T102" fmla="*/ 13 w 1288"/>
                <a:gd name="T103" fmla="*/ 770 h 1282"/>
                <a:gd name="T104" fmla="*/ 0 w 1288"/>
                <a:gd name="T105" fmla="*/ 641 h 1282"/>
                <a:gd name="T106" fmla="*/ 13 w 1288"/>
                <a:gd name="T107" fmla="*/ 512 h 1282"/>
                <a:gd name="T108" fmla="*/ 50 w 1288"/>
                <a:gd name="T109" fmla="*/ 392 h 1282"/>
                <a:gd name="T110" fmla="*/ 109 w 1288"/>
                <a:gd name="T111" fmla="*/ 283 h 1282"/>
                <a:gd name="T112" fmla="*/ 189 w 1288"/>
                <a:gd name="T113" fmla="*/ 188 h 1282"/>
                <a:gd name="T114" fmla="*/ 284 w 1288"/>
                <a:gd name="T115" fmla="*/ 109 h 1282"/>
                <a:gd name="T116" fmla="*/ 394 w 1288"/>
                <a:gd name="T117" fmla="*/ 50 h 1282"/>
                <a:gd name="T118" fmla="*/ 515 w 1288"/>
                <a:gd name="T119" fmla="*/ 13 h 1282"/>
                <a:gd name="T120" fmla="*/ 644 w 1288"/>
                <a:gd name="T121" fmla="*/ 0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88" h="1282">
                  <a:moveTo>
                    <a:pt x="644" y="127"/>
                  </a:moveTo>
                  <a:lnTo>
                    <a:pt x="584" y="131"/>
                  </a:lnTo>
                  <a:lnTo>
                    <a:pt x="526" y="142"/>
                  </a:lnTo>
                  <a:lnTo>
                    <a:pt x="471" y="158"/>
                  </a:lnTo>
                  <a:lnTo>
                    <a:pt x="417" y="180"/>
                  </a:lnTo>
                  <a:lnTo>
                    <a:pt x="367" y="207"/>
                  </a:lnTo>
                  <a:lnTo>
                    <a:pt x="321" y="240"/>
                  </a:lnTo>
                  <a:lnTo>
                    <a:pt x="280" y="278"/>
                  </a:lnTo>
                  <a:lnTo>
                    <a:pt x="242" y="320"/>
                  </a:lnTo>
                  <a:lnTo>
                    <a:pt x="208" y="366"/>
                  </a:lnTo>
                  <a:lnTo>
                    <a:pt x="181" y="415"/>
                  </a:lnTo>
                  <a:lnTo>
                    <a:pt x="159" y="469"/>
                  </a:lnTo>
                  <a:lnTo>
                    <a:pt x="142" y="523"/>
                  </a:lnTo>
                  <a:lnTo>
                    <a:pt x="131" y="581"/>
                  </a:lnTo>
                  <a:lnTo>
                    <a:pt x="128" y="641"/>
                  </a:lnTo>
                  <a:lnTo>
                    <a:pt x="131" y="700"/>
                  </a:lnTo>
                  <a:lnTo>
                    <a:pt x="142" y="758"/>
                  </a:lnTo>
                  <a:lnTo>
                    <a:pt x="159" y="814"/>
                  </a:lnTo>
                  <a:lnTo>
                    <a:pt x="181" y="867"/>
                  </a:lnTo>
                  <a:lnTo>
                    <a:pt x="208" y="916"/>
                  </a:lnTo>
                  <a:lnTo>
                    <a:pt x="242" y="962"/>
                  </a:lnTo>
                  <a:lnTo>
                    <a:pt x="280" y="1003"/>
                  </a:lnTo>
                  <a:lnTo>
                    <a:pt x="321" y="1042"/>
                  </a:lnTo>
                  <a:lnTo>
                    <a:pt x="367" y="1074"/>
                  </a:lnTo>
                  <a:lnTo>
                    <a:pt x="417" y="1102"/>
                  </a:lnTo>
                  <a:lnTo>
                    <a:pt x="471" y="1125"/>
                  </a:lnTo>
                  <a:lnTo>
                    <a:pt x="526" y="1141"/>
                  </a:lnTo>
                  <a:lnTo>
                    <a:pt x="584" y="1151"/>
                  </a:lnTo>
                  <a:lnTo>
                    <a:pt x="644" y="1154"/>
                  </a:lnTo>
                  <a:lnTo>
                    <a:pt x="703" y="1151"/>
                  </a:lnTo>
                  <a:lnTo>
                    <a:pt x="762" y="1141"/>
                  </a:lnTo>
                  <a:lnTo>
                    <a:pt x="818" y="1125"/>
                  </a:lnTo>
                  <a:lnTo>
                    <a:pt x="870" y="1102"/>
                  </a:lnTo>
                  <a:lnTo>
                    <a:pt x="920" y="1074"/>
                  </a:lnTo>
                  <a:lnTo>
                    <a:pt x="966" y="1042"/>
                  </a:lnTo>
                  <a:lnTo>
                    <a:pt x="1008" y="1003"/>
                  </a:lnTo>
                  <a:lnTo>
                    <a:pt x="1046" y="962"/>
                  </a:lnTo>
                  <a:lnTo>
                    <a:pt x="1079" y="916"/>
                  </a:lnTo>
                  <a:lnTo>
                    <a:pt x="1106" y="867"/>
                  </a:lnTo>
                  <a:lnTo>
                    <a:pt x="1129" y="814"/>
                  </a:lnTo>
                  <a:lnTo>
                    <a:pt x="1146" y="758"/>
                  </a:lnTo>
                  <a:lnTo>
                    <a:pt x="1156" y="700"/>
                  </a:lnTo>
                  <a:lnTo>
                    <a:pt x="1159" y="641"/>
                  </a:lnTo>
                  <a:lnTo>
                    <a:pt x="1156" y="581"/>
                  </a:lnTo>
                  <a:lnTo>
                    <a:pt x="1146" y="523"/>
                  </a:lnTo>
                  <a:lnTo>
                    <a:pt x="1129" y="469"/>
                  </a:lnTo>
                  <a:lnTo>
                    <a:pt x="1106" y="415"/>
                  </a:lnTo>
                  <a:lnTo>
                    <a:pt x="1079" y="366"/>
                  </a:lnTo>
                  <a:lnTo>
                    <a:pt x="1046" y="320"/>
                  </a:lnTo>
                  <a:lnTo>
                    <a:pt x="1008" y="278"/>
                  </a:lnTo>
                  <a:lnTo>
                    <a:pt x="966" y="240"/>
                  </a:lnTo>
                  <a:lnTo>
                    <a:pt x="920" y="207"/>
                  </a:lnTo>
                  <a:lnTo>
                    <a:pt x="870" y="180"/>
                  </a:lnTo>
                  <a:lnTo>
                    <a:pt x="818" y="158"/>
                  </a:lnTo>
                  <a:lnTo>
                    <a:pt x="762" y="142"/>
                  </a:lnTo>
                  <a:lnTo>
                    <a:pt x="703" y="131"/>
                  </a:lnTo>
                  <a:lnTo>
                    <a:pt x="644" y="127"/>
                  </a:lnTo>
                  <a:close/>
                  <a:moveTo>
                    <a:pt x="644" y="0"/>
                  </a:moveTo>
                  <a:lnTo>
                    <a:pt x="710" y="3"/>
                  </a:lnTo>
                  <a:lnTo>
                    <a:pt x="774" y="13"/>
                  </a:lnTo>
                  <a:lnTo>
                    <a:pt x="835" y="28"/>
                  </a:lnTo>
                  <a:lnTo>
                    <a:pt x="894" y="50"/>
                  </a:lnTo>
                  <a:lnTo>
                    <a:pt x="950" y="77"/>
                  </a:lnTo>
                  <a:lnTo>
                    <a:pt x="1004" y="109"/>
                  </a:lnTo>
                  <a:lnTo>
                    <a:pt x="1054" y="146"/>
                  </a:lnTo>
                  <a:lnTo>
                    <a:pt x="1099" y="188"/>
                  </a:lnTo>
                  <a:lnTo>
                    <a:pt x="1140" y="234"/>
                  </a:lnTo>
                  <a:lnTo>
                    <a:pt x="1178" y="283"/>
                  </a:lnTo>
                  <a:lnTo>
                    <a:pt x="1211" y="335"/>
                  </a:lnTo>
                  <a:lnTo>
                    <a:pt x="1237" y="392"/>
                  </a:lnTo>
                  <a:lnTo>
                    <a:pt x="1259" y="450"/>
                  </a:lnTo>
                  <a:lnTo>
                    <a:pt x="1275" y="512"/>
                  </a:lnTo>
                  <a:lnTo>
                    <a:pt x="1284" y="576"/>
                  </a:lnTo>
                  <a:lnTo>
                    <a:pt x="1288" y="641"/>
                  </a:lnTo>
                  <a:lnTo>
                    <a:pt x="1284" y="707"/>
                  </a:lnTo>
                  <a:lnTo>
                    <a:pt x="1275" y="770"/>
                  </a:lnTo>
                  <a:lnTo>
                    <a:pt x="1259" y="832"/>
                  </a:lnTo>
                  <a:lnTo>
                    <a:pt x="1237" y="891"/>
                  </a:lnTo>
                  <a:lnTo>
                    <a:pt x="1211" y="946"/>
                  </a:lnTo>
                  <a:lnTo>
                    <a:pt x="1178" y="999"/>
                  </a:lnTo>
                  <a:lnTo>
                    <a:pt x="1140" y="1049"/>
                  </a:lnTo>
                  <a:lnTo>
                    <a:pt x="1099" y="1094"/>
                  </a:lnTo>
                  <a:lnTo>
                    <a:pt x="1054" y="1136"/>
                  </a:lnTo>
                  <a:lnTo>
                    <a:pt x="1004" y="1173"/>
                  </a:lnTo>
                  <a:lnTo>
                    <a:pt x="950" y="1204"/>
                  </a:lnTo>
                  <a:lnTo>
                    <a:pt x="894" y="1232"/>
                  </a:lnTo>
                  <a:lnTo>
                    <a:pt x="835" y="1254"/>
                  </a:lnTo>
                  <a:lnTo>
                    <a:pt x="774" y="1269"/>
                  </a:lnTo>
                  <a:lnTo>
                    <a:pt x="710" y="1279"/>
                  </a:lnTo>
                  <a:lnTo>
                    <a:pt x="644" y="1282"/>
                  </a:lnTo>
                  <a:lnTo>
                    <a:pt x="578" y="1279"/>
                  </a:lnTo>
                  <a:lnTo>
                    <a:pt x="515" y="1269"/>
                  </a:lnTo>
                  <a:lnTo>
                    <a:pt x="452" y="1254"/>
                  </a:lnTo>
                  <a:lnTo>
                    <a:pt x="394" y="1232"/>
                  </a:lnTo>
                  <a:lnTo>
                    <a:pt x="337" y="1204"/>
                  </a:lnTo>
                  <a:lnTo>
                    <a:pt x="284" y="1173"/>
                  </a:lnTo>
                  <a:lnTo>
                    <a:pt x="235" y="1136"/>
                  </a:lnTo>
                  <a:lnTo>
                    <a:pt x="189" y="1094"/>
                  </a:lnTo>
                  <a:lnTo>
                    <a:pt x="147" y="1049"/>
                  </a:lnTo>
                  <a:lnTo>
                    <a:pt x="109" y="999"/>
                  </a:lnTo>
                  <a:lnTo>
                    <a:pt x="78" y="946"/>
                  </a:lnTo>
                  <a:lnTo>
                    <a:pt x="50" y="891"/>
                  </a:lnTo>
                  <a:lnTo>
                    <a:pt x="29" y="832"/>
                  </a:lnTo>
                  <a:lnTo>
                    <a:pt x="13" y="770"/>
                  </a:lnTo>
                  <a:lnTo>
                    <a:pt x="3" y="707"/>
                  </a:lnTo>
                  <a:lnTo>
                    <a:pt x="0" y="641"/>
                  </a:lnTo>
                  <a:lnTo>
                    <a:pt x="3" y="576"/>
                  </a:lnTo>
                  <a:lnTo>
                    <a:pt x="13" y="512"/>
                  </a:lnTo>
                  <a:lnTo>
                    <a:pt x="29" y="450"/>
                  </a:lnTo>
                  <a:lnTo>
                    <a:pt x="50" y="392"/>
                  </a:lnTo>
                  <a:lnTo>
                    <a:pt x="78" y="335"/>
                  </a:lnTo>
                  <a:lnTo>
                    <a:pt x="109" y="283"/>
                  </a:lnTo>
                  <a:lnTo>
                    <a:pt x="147" y="234"/>
                  </a:lnTo>
                  <a:lnTo>
                    <a:pt x="189" y="188"/>
                  </a:lnTo>
                  <a:lnTo>
                    <a:pt x="235" y="146"/>
                  </a:lnTo>
                  <a:lnTo>
                    <a:pt x="284" y="109"/>
                  </a:lnTo>
                  <a:lnTo>
                    <a:pt x="337" y="77"/>
                  </a:lnTo>
                  <a:lnTo>
                    <a:pt x="394" y="50"/>
                  </a:lnTo>
                  <a:lnTo>
                    <a:pt x="452" y="28"/>
                  </a:lnTo>
                  <a:lnTo>
                    <a:pt x="515" y="13"/>
                  </a:lnTo>
                  <a:lnTo>
                    <a:pt x="578" y="3"/>
                  </a:lnTo>
                  <a:lnTo>
                    <a:pt x="6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0" name="Group 498"/>
          <p:cNvGrpSpPr/>
          <p:nvPr/>
        </p:nvGrpSpPr>
        <p:grpSpPr>
          <a:xfrm>
            <a:off x="11241457" y="4473410"/>
            <a:ext cx="436563" cy="554037"/>
            <a:chOff x="5380038" y="4233863"/>
            <a:chExt cx="436563" cy="554037"/>
          </a:xfrm>
          <a:solidFill>
            <a:srgbClr val="000000"/>
          </a:solidFill>
        </p:grpSpPr>
        <p:sp>
          <p:nvSpPr>
            <p:cNvPr id="461" name="Freeform 407"/>
            <p:cNvSpPr>
              <a:spLocks noEditPoints="1"/>
            </p:cNvSpPr>
            <p:nvPr/>
          </p:nvSpPr>
          <p:spPr bwMode="auto">
            <a:xfrm>
              <a:off x="5380038" y="4233863"/>
              <a:ext cx="436563" cy="554037"/>
            </a:xfrm>
            <a:custGeom>
              <a:avLst/>
              <a:gdLst>
                <a:gd name="T0" fmla="*/ 1932 w 2751"/>
                <a:gd name="T1" fmla="*/ 199 h 3490"/>
                <a:gd name="T2" fmla="*/ 1932 w 2751"/>
                <a:gd name="T3" fmla="*/ 814 h 3490"/>
                <a:gd name="T4" fmla="*/ 2551 w 2751"/>
                <a:gd name="T5" fmla="*/ 814 h 3490"/>
                <a:gd name="T6" fmla="*/ 1932 w 2751"/>
                <a:gd name="T7" fmla="*/ 199 h 3490"/>
                <a:gd name="T8" fmla="*/ 117 w 2751"/>
                <a:gd name="T9" fmla="*/ 116 h 3490"/>
                <a:gd name="T10" fmla="*/ 117 w 2751"/>
                <a:gd name="T11" fmla="*/ 3374 h 3490"/>
                <a:gd name="T12" fmla="*/ 2634 w 2751"/>
                <a:gd name="T13" fmla="*/ 3374 h 3490"/>
                <a:gd name="T14" fmla="*/ 2634 w 2751"/>
                <a:gd name="T15" fmla="*/ 931 h 3490"/>
                <a:gd name="T16" fmla="*/ 1815 w 2751"/>
                <a:gd name="T17" fmla="*/ 931 h 3490"/>
                <a:gd name="T18" fmla="*/ 1815 w 2751"/>
                <a:gd name="T19" fmla="*/ 116 h 3490"/>
                <a:gd name="T20" fmla="*/ 117 w 2751"/>
                <a:gd name="T21" fmla="*/ 116 h 3490"/>
                <a:gd name="T22" fmla="*/ 0 w 2751"/>
                <a:gd name="T23" fmla="*/ 0 h 3490"/>
                <a:gd name="T24" fmla="*/ 1897 w 2751"/>
                <a:gd name="T25" fmla="*/ 0 h 3490"/>
                <a:gd name="T26" fmla="*/ 2751 w 2751"/>
                <a:gd name="T27" fmla="*/ 848 h 3490"/>
                <a:gd name="T28" fmla="*/ 2751 w 2751"/>
                <a:gd name="T29" fmla="*/ 3490 h 3490"/>
                <a:gd name="T30" fmla="*/ 0 w 2751"/>
                <a:gd name="T31" fmla="*/ 3490 h 3490"/>
                <a:gd name="T32" fmla="*/ 0 w 2751"/>
                <a:gd name="T33" fmla="*/ 0 h 3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1" h="3490">
                  <a:moveTo>
                    <a:pt x="1932" y="199"/>
                  </a:moveTo>
                  <a:lnTo>
                    <a:pt x="1932" y="814"/>
                  </a:lnTo>
                  <a:lnTo>
                    <a:pt x="2551" y="814"/>
                  </a:lnTo>
                  <a:lnTo>
                    <a:pt x="1932" y="199"/>
                  </a:lnTo>
                  <a:close/>
                  <a:moveTo>
                    <a:pt x="117" y="116"/>
                  </a:moveTo>
                  <a:lnTo>
                    <a:pt x="117" y="3374"/>
                  </a:lnTo>
                  <a:lnTo>
                    <a:pt x="2634" y="3374"/>
                  </a:lnTo>
                  <a:lnTo>
                    <a:pt x="2634" y="931"/>
                  </a:lnTo>
                  <a:lnTo>
                    <a:pt x="1815" y="931"/>
                  </a:lnTo>
                  <a:lnTo>
                    <a:pt x="1815" y="116"/>
                  </a:lnTo>
                  <a:lnTo>
                    <a:pt x="117" y="116"/>
                  </a:lnTo>
                  <a:close/>
                  <a:moveTo>
                    <a:pt x="0" y="0"/>
                  </a:moveTo>
                  <a:lnTo>
                    <a:pt x="1897" y="0"/>
                  </a:lnTo>
                  <a:lnTo>
                    <a:pt x="2751" y="848"/>
                  </a:lnTo>
                  <a:lnTo>
                    <a:pt x="2751" y="3490"/>
                  </a:lnTo>
                  <a:lnTo>
                    <a:pt x="0" y="349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408"/>
            <p:cNvSpPr>
              <a:spLocks/>
            </p:cNvSpPr>
            <p:nvPr/>
          </p:nvSpPr>
          <p:spPr bwMode="auto">
            <a:xfrm>
              <a:off x="5473701" y="4557713"/>
              <a:ext cx="176213" cy="17462"/>
            </a:xfrm>
            <a:custGeom>
              <a:avLst/>
              <a:gdLst>
                <a:gd name="T0" fmla="*/ 59 w 1113"/>
                <a:gd name="T1" fmla="*/ 0 h 116"/>
                <a:gd name="T2" fmla="*/ 1054 w 1113"/>
                <a:gd name="T3" fmla="*/ 0 h 116"/>
                <a:gd name="T4" fmla="*/ 1072 w 1113"/>
                <a:gd name="T5" fmla="*/ 3 h 116"/>
                <a:gd name="T6" fmla="*/ 1088 w 1113"/>
                <a:gd name="T7" fmla="*/ 11 h 116"/>
                <a:gd name="T8" fmla="*/ 1101 w 1113"/>
                <a:gd name="T9" fmla="*/ 24 h 116"/>
                <a:gd name="T10" fmla="*/ 1109 w 1113"/>
                <a:gd name="T11" fmla="*/ 40 h 116"/>
                <a:gd name="T12" fmla="*/ 1113 w 1113"/>
                <a:gd name="T13" fmla="*/ 58 h 116"/>
                <a:gd name="T14" fmla="*/ 1109 w 1113"/>
                <a:gd name="T15" fmla="*/ 76 h 116"/>
                <a:gd name="T16" fmla="*/ 1101 w 1113"/>
                <a:gd name="T17" fmla="*/ 93 h 116"/>
                <a:gd name="T18" fmla="*/ 1088 w 1113"/>
                <a:gd name="T19" fmla="*/ 105 h 116"/>
                <a:gd name="T20" fmla="*/ 1072 w 1113"/>
                <a:gd name="T21" fmla="*/ 113 h 116"/>
                <a:gd name="T22" fmla="*/ 1054 w 1113"/>
                <a:gd name="T23" fmla="*/ 116 h 116"/>
                <a:gd name="T24" fmla="*/ 59 w 1113"/>
                <a:gd name="T25" fmla="*/ 116 h 116"/>
                <a:gd name="T26" fmla="*/ 40 w 1113"/>
                <a:gd name="T27" fmla="*/ 113 h 116"/>
                <a:gd name="T28" fmla="*/ 24 w 1113"/>
                <a:gd name="T29" fmla="*/ 105 h 116"/>
                <a:gd name="T30" fmla="*/ 11 w 1113"/>
                <a:gd name="T31" fmla="*/ 93 h 116"/>
                <a:gd name="T32" fmla="*/ 4 w 1113"/>
                <a:gd name="T33" fmla="*/ 76 h 116"/>
                <a:gd name="T34" fmla="*/ 0 w 1113"/>
                <a:gd name="T35" fmla="*/ 58 h 116"/>
                <a:gd name="T36" fmla="*/ 4 w 1113"/>
                <a:gd name="T37" fmla="*/ 40 h 116"/>
                <a:gd name="T38" fmla="*/ 11 w 1113"/>
                <a:gd name="T39" fmla="*/ 24 h 116"/>
                <a:gd name="T40" fmla="*/ 24 w 1113"/>
                <a:gd name="T41" fmla="*/ 11 h 116"/>
                <a:gd name="T42" fmla="*/ 40 w 1113"/>
                <a:gd name="T43" fmla="*/ 3 h 116"/>
                <a:gd name="T44" fmla="*/ 59 w 111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13" h="116">
                  <a:moveTo>
                    <a:pt x="59" y="0"/>
                  </a:moveTo>
                  <a:lnTo>
                    <a:pt x="1054" y="0"/>
                  </a:lnTo>
                  <a:lnTo>
                    <a:pt x="1072" y="3"/>
                  </a:lnTo>
                  <a:lnTo>
                    <a:pt x="1088" y="11"/>
                  </a:lnTo>
                  <a:lnTo>
                    <a:pt x="1101" y="24"/>
                  </a:lnTo>
                  <a:lnTo>
                    <a:pt x="1109" y="40"/>
                  </a:lnTo>
                  <a:lnTo>
                    <a:pt x="1113" y="58"/>
                  </a:lnTo>
                  <a:lnTo>
                    <a:pt x="1109" y="76"/>
                  </a:lnTo>
                  <a:lnTo>
                    <a:pt x="1101" y="93"/>
                  </a:lnTo>
                  <a:lnTo>
                    <a:pt x="1088" y="105"/>
                  </a:lnTo>
                  <a:lnTo>
                    <a:pt x="1072" y="113"/>
                  </a:lnTo>
                  <a:lnTo>
                    <a:pt x="1054" y="116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4" y="76"/>
                  </a:lnTo>
                  <a:lnTo>
                    <a:pt x="0" y="58"/>
                  </a:lnTo>
                  <a:lnTo>
                    <a:pt x="4" y="40"/>
                  </a:lnTo>
                  <a:lnTo>
                    <a:pt x="11" y="24"/>
                  </a:lnTo>
                  <a:lnTo>
                    <a:pt x="24" y="11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409"/>
            <p:cNvSpPr>
              <a:spLocks/>
            </p:cNvSpPr>
            <p:nvPr/>
          </p:nvSpPr>
          <p:spPr bwMode="auto">
            <a:xfrm>
              <a:off x="5659438" y="4511675"/>
              <a:ext cx="82550" cy="17462"/>
            </a:xfrm>
            <a:custGeom>
              <a:avLst/>
              <a:gdLst>
                <a:gd name="T0" fmla="*/ 59 w 527"/>
                <a:gd name="T1" fmla="*/ 0 h 116"/>
                <a:gd name="T2" fmla="*/ 468 w 527"/>
                <a:gd name="T3" fmla="*/ 0 h 116"/>
                <a:gd name="T4" fmla="*/ 487 w 527"/>
                <a:gd name="T5" fmla="*/ 3 h 116"/>
                <a:gd name="T6" fmla="*/ 502 w 527"/>
                <a:gd name="T7" fmla="*/ 12 h 116"/>
                <a:gd name="T8" fmla="*/ 515 w 527"/>
                <a:gd name="T9" fmla="*/ 24 h 116"/>
                <a:gd name="T10" fmla="*/ 524 w 527"/>
                <a:gd name="T11" fmla="*/ 40 h 116"/>
                <a:gd name="T12" fmla="*/ 527 w 527"/>
                <a:gd name="T13" fmla="*/ 58 h 116"/>
                <a:gd name="T14" fmla="*/ 524 w 527"/>
                <a:gd name="T15" fmla="*/ 76 h 116"/>
                <a:gd name="T16" fmla="*/ 515 w 527"/>
                <a:gd name="T17" fmla="*/ 93 h 116"/>
                <a:gd name="T18" fmla="*/ 502 w 527"/>
                <a:gd name="T19" fmla="*/ 105 h 116"/>
                <a:gd name="T20" fmla="*/ 487 w 527"/>
                <a:gd name="T21" fmla="*/ 113 h 116"/>
                <a:gd name="T22" fmla="*/ 468 w 527"/>
                <a:gd name="T23" fmla="*/ 116 h 116"/>
                <a:gd name="T24" fmla="*/ 59 w 527"/>
                <a:gd name="T25" fmla="*/ 116 h 116"/>
                <a:gd name="T26" fmla="*/ 40 w 527"/>
                <a:gd name="T27" fmla="*/ 113 h 116"/>
                <a:gd name="T28" fmla="*/ 24 w 527"/>
                <a:gd name="T29" fmla="*/ 105 h 116"/>
                <a:gd name="T30" fmla="*/ 11 w 527"/>
                <a:gd name="T31" fmla="*/ 93 h 116"/>
                <a:gd name="T32" fmla="*/ 3 w 527"/>
                <a:gd name="T33" fmla="*/ 76 h 116"/>
                <a:gd name="T34" fmla="*/ 0 w 527"/>
                <a:gd name="T35" fmla="*/ 58 h 116"/>
                <a:gd name="T36" fmla="*/ 3 w 527"/>
                <a:gd name="T37" fmla="*/ 40 h 116"/>
                <a:gd name="T38" fmla="*/ 11 w 527"/>
                <a:gd name="T39" fmla="*/ 24 h 116"/>
                <a:gd name="T40" fmla="*/ 24 w 527"/>
                <a:gd name="T41" fmla="*/ 12 h 116"/>
                <a:gd name="T42" fmla="*/ 40 w 527"/>
                <a:gd name="T43" fmla="*/ 3 h 116"/>
                <a:gd name="T44" fmla="*/ 59 w 527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7" h="116">
                  <a:moveTo>
                    <a:pt x="59" y="0"/>
                  </a:moveTo>
                  <a:lnTo>
                    <a:pt x="468" y="0"/>
                  </a:lnTo>
                  <a:lnTo>
                    <a:pt x="487" y="3"/>
                  </a:lnTo>
                  <a:lnTo>
                    <a:pt x="502" y="12"/>
                  </a:lnTo>
                  <a:lnTo>
                    <a:pt x="515" y="24"/>
                  </a:lnTo>
                  <a:lnTo>
                    <a:pt x="524" y="40"/>
                  </a:lnTo>
                  <a:lnTo>
                    <a:pt x="527" y="58"/>
                  </a:lnTo>
                  <a:lnTo>
                    <a:pt x="524" y="76"/>
                  </a:lnTo>
                  <a:lnTo>
                    <a:pt x="515" y="93"/>
                  </a:lnTo>
                  <a:lnTo>
                    <a:pt x="502" y="105"/>
                  </a:lnTo>
                  <a:lnTo>
                    <a:pt x="487" y="113"/>
                  </a:lnTo>
                  <a:lnTo>
                    <a:pt x="468" y="116"/>
                  </a:lnTo>
                  <a:lnTo>
                    <a:pt x="59" y="116"/>
                  </a:lnTo>
                  <a:lnTo>
                    <a:pt x="40" y="113"/>
                  </a:lnTo>
                  <a:lnTo>
                    <a:pt x="24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4" y="12"/>
                  </a:lnTo>
                  <a:lnTo>
                    <a:pt x="40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410"/>
            <p:cNvSpPr>
              <a:spLocks/>
            </p:cNvSpPr>
            <p:nvPr/>
          </p:nvSpPr>
          <p:spPr bwMode="auto">
            <a:xfrm>
              <a:off x="5519738" y="4511675"/>
              <a:ext cx="111125" cy="17462"/>
            </a:xfrm>
            <a:custGeom>
              <a:avLst/>
              <a:gdLst>
                <a:gd name="T0" fmla="*/ 59 w 703"/>
                <a:gd name="T1" fmla="*/ 0 h 116"/>
                <a:gd name="T2" fmla="*/ 644 w 703"/>
                <a:gd name="T3" fmla="*/ 0 h 116"/>
                <a:gd name="T4" fmla="*/ 662 w 703"/>
                <a:gd name="T5" fmla="*/ 3 h 116"/>
                <a:gd name="T6" fmla="*/ 678 w 703"/>
                <a:gd name="T7" fmla="*/ 12 h 116"/>
                <a:gd name="T8" fmla="*/ 691 w 703"/>
                <a:gd name="T9" fmla="*/ 24 h 116"/>
                <a:gd name="T10" fmla="*/ 699 w 703"/>
                <a:gd name="T11" fmla="*/ 40 h 116"/>
                <a:gd name="T12" fmla="*/ 703 w 703"/>
                <a:gd name="T13" fmla="*/ 58 h 116"/>
                <a:gd name="T14" fmla="*/ 699 w 703"/>
                <a:gd name="T15" fmla="*/ 76 h 116"/>
                <a:gd name="T16" fmla="*/ 691 w 703"/>
                <a:gd name="T17" fmla="*/ 93 h 116"/>
                <a:gd name="T18" fmla="*/ 678 w 703"/>
                <a:gd name="T19" fmla="*/ 105 h 116"/>
                <a:gd name="T20" fmla="*/ 662 w 703"/>
                <a:gd name="T21" fmla="*/ 113 h 116"/>
                <a:gd name="T22" fmla="*/ 644 w 703"/>
                <a:gd name="T23" fmla="*/ 116 h 116"/>
                <a:gd name="T24" fmla="*/ 59 w 703"/>
                <a:gd name="T25" fmla="*/ 116 h 116"/>
                <a:gd name="T26" fmla="*/ 39 w 703"/>
                <a:gd name="T27" fmla="*/ 113 h 116"/>
                <a:gd name="T28" fmla="*/ 23 w 703"/>
                <a:gd name="T29" fmla="*/ 105 h 116"/>
                <a:gd name="T30" fmla="*/ 11 w 703"/>
                <a:gd name="T31" fmla="*/ 93 h 116"/>
                <a:gd name="T32" fmla="*/ 3 w 703"/>
                <a:gd name="T33" fmla="*/ 76 h 116"/>
                <a:gd name="T34" fmla="*/ 0 w 703"/>
                <a:gd name="T35" fmla="*/ 58 h 116"/>
                <a:gd name="T36" fmla="*/ 3 w 703"/>
                <a:gd name="T37" fmla="*/ 40 h 116"/>
                <a:gd name="T38" fmla="*/ 11 w 703"/>
                <a:gd name="T39" fmla="*/ 24 h 116"/>
                <a:gd name="T40" fmla="*/ 23 w 703"/>
                <a:gd name="T41" fmla="*/ 12 h 116"/>
                <a:gd name="T42" fmla="*/ 39 w 703"/>
                <a:gd name="T43" fmla="*/ 3 h 116"/>
                <a:gd name="T44" fmla="*/ 59 w 703"/>
                <a:gd name="T4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03" h="116">
                  <a:moveTo>
                    <a:pt x="59" y="0"/>
                  </a:moveTo>
                  <a:lnTo>
                    <a:pt x="644" y="0"/>
                  </a:lnTo>
                  <a:lnTo>
                    <a:pt x="662" y="3"/>
                  </a:lnTo>
                  <a:lnTo>
                    <a:pt x="678" y="12"/>
                  </a:lnTo>
                  <a:lnTo>
                    <a:pt x="691" y="24"/>
                  </a:lnTo>
                  <a:lnTo>
                    <a:pt x="699" y="40"/>
                  </a:lnTo>
                  <a:lnTo>
                    <a:pt x="703" y="58"/>
                  </a:lnTo>
                  <a:lnTo>
                    <a:pt x="699" y="76"/>
                  </a:lnTo>
                  <a:lnTo>
                    <a:pt x="691" y="93"/>
                  </a:lnTo>
                  <a:lnTo>
                    <a:pt x="678" y="105"/>
                  </a:lnTo>
                  <a:lnTo>
                    <a:pt x="662" y="113"/>
                  </a:lnTo>
                  <a:lnTo>
                    <a:pt x="644" y="116"/>
                  </a:lnTo>
                  <a:lnTo>
                    <a:pt x="59" y="116"/>
                  </a:lnTo>
                  <a:lnTo>
                    <a:pt x="39" y="113"/>
                  </a:lnTo>
                  <a:lnTo>
                    <a:pt x="23" y="105"/>
                  </a:lnTo>
                  <a:lnTo>
                    <a:pt x="11" y="93"/>
                  </a:lnTo>
                  <a:lnTo>
                    <a:pt x="3" y="76"/>
                  </a:lnTo>
                  <a:lnTo>
                    <a:pt x="0" y="58"/>
                  </a:lnTo>
                  <a:lnTo>
                    <a:pt x="3" y="40"/>
                  </a:lnTo>
                  <a:lnTo>
                    <a:pt x="11" y="24"/>
                  </a:lnTo>
                  <a:lnTo>
                    <a:pt x="23" y="12"/>
                  </a:lnTo>
                  <a:lnTo>
                    <a:pt x="39" y="3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411"/>
            <p:cNvSpPr>
              <a:spLocks/>
            </p:cNvSpPr>
            <p:nvPr/>
          </p:nvSpPr>
          <p:spPr bwMode="auto">
            <a:xfrm>
              <a:off x="5473701" y="4511675"/>
              <a:ext cx="17463" cy="17462"/>
            </a:xfrm>
            <a:custGeom>
              <a:avLst/>
              <a:gdLst>
                <a:gd name="T0" fmla="*/ 58 w 117"/>
                <a:gd name="T1" fmla="*/ 0 h 115"/>
                <a:gd name="T2" fmla="*/ 74 w 117"/>
                <a:gd name="T3" fmla="*/ 2 h 115"/>
                <a:gd name="T4" fmla="*/ 88 w 117"/>
                <a:gd name="T5" fmla="*/ 6 h 115"/>
                <a:gd name="T6" fmla="*/ 100 w 117"/>
                <a:gd name="T7" fmla="*/ 16 h 115"/>
                <a:gd name="T8" fmla="*/ 109 w 117"/>
                <a:gd name="T9" fmla="*/ 28 h 115"/>
                <a:gd name="T10" fmla="*/ 115 w 117"/>
                <a:gd name="T11" fmla="*/ 42 h 115"/>
                <a:gd name="T12" fmla="*/ 117 w 117"/>
                <a:gd name="T13" fmla="*/ 57 h 115"/>
                <a:gd name="T14" fmla="*/ 115 w 117"/>
                <a:gd name="T15" fmla="*/ 72 h 115"/>
                <a:gd name="T16" fmla="*/ 109 w 117"/>
                <a:gd name="T17" fmla="*/ 86 h 115"/>
                <a:gd name="T18" fmla="*/ 100 w 117"/>
                <a:gd name="T19" fmla="*/ 98 h 115"/>
                <a:gd name="T20" fmla="*/ 88 w 117"/>
                <a:gd name="T21" fmla="*/ 108 h 115"/>
                <a:gd name="T22" fmla="*/ 74 w 117"/>
                <a:gd name="T23" fmla="*/ 113 h 115"/>
                <a:gd name="T24" fmla="*/ 59 w 117"/>
                <a:gd name="T25" fmla="*/ 115 h 115"/>
                <a:gd name="T26" fmla="*/ 43 w 117"/>
                <a:gd name="T27" fmla="*/ 113 h 115"/>
                <a:gd name="T28" fmla="*/ 29 w 117"/>
                <a:gd name="T29" fmla="*/ 107 h 115"/>
                <a:gd name="T30" fmla="*/ 17 w 117"/>
                <a:gd name="T31" fmla="*/ 97 h 115"/>
                <a:gd name="T32" fmla="*/ 8 w 117"/>
                <a:gd name="T33" fmla="*/ 86 h 115"/>
                <a:gd name="T34" fmla="*/ 3 w 117"/>
                <a:gd name="T35" fmla="*/ 72 h 115"/>
                <a:gd name="T36" fmla="*/ 0 w 117"/>
                <a:gd name="T37" fmla="*/ 57 h 115"/>
                <a:gd name="T38" fmla="*/ 3 w 117"/>
                <a:gd name="T39" fmla="*/ 42 h 115"/>
                <a:gd name="T40" fmla="*/ 8 w 117"/>
                <a:gd name="T41" fmla="*/ 28 h 115"/>
                <a:gd name="T42" fmla="*/ 17 w 117"/>
                <a:gd name="T43" fmla="*/ 16 h 115"/>
                <a:gd name="T44" fmla="*/ 29 w 117"/>
                <a:gd name="T45" fmla="*/ 7 h 115"/>
                <a:gd name="T46" fmla="*/ 43 w 117"/>
                <a:gd name="T47" fmla="*/ 2 h 115"/>
                <a:gd name="T48" fmla="*/ 58 w 117"/>
                <a:gd name="T4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4" y="2"/>
                  </a:lnTo>
                  <a:lnTo>
                    <a:pt x="88" y="6"/>
                  </a:lnTo>
                  <a:lnTo>
                    <a:pt x="100" y="16"/>
                  </a:lnTo>
                  <a:lnTo>
                    <a:pt x="109" y="28"/>
                  </a:lnTo>
                  <a:lnTo>
                    <a:pt x="115" y="42"/>
                  </a:lnTo>
                  <a:lnTo>
                    <a:pt x="117" y="57"/>
                  </a:lnTo>
                  <a:lnTo>
                    <a:pt x="115" y="72"/>
                  </a:lnTo>
                  <a:lnTo>
                    <a:pt x="109" y="86"/>
                  </a:lnTo>
                  <a:lnTo>
                    <a:pt x="100" y="98"/>
                  </a:lnTo>
                  <a:lnTo>
                    <a:pt x="88" y="108"/>
                  </a:lnTo>
                  <a:lnTo>
                    <a:pt x="74" y="113"/>
                  </a:lnTo>
                  <a:lnTo>
                    <a:pt x="59" y="115"/>
                  </a:lnTo>
                  <a:lnTo>
                    <a:pt x="43" y="113"/>
                  </a:lnTo>
                  <a:lnTo>
                    <a:pt x="29" y="107"/>
                  </a:lnTo>
                  <a:lnTo>
                    <a:pt x="17" y="97"/>
                  </a:lnTo>
                  <a:lnTo>
                    <a:pt x="8" y="86"/>
                  </a:lnTo>
                  <a:lnTo>
                    <a:pt x="3" y="72"/>
                  </a:lnTo>
                  <a:lnTo>
                    <a:pt x="0" y="57"/>
                  </a:lnTo>
                  <a:lnTo>
                    <a:pt x="3" y="42"/>
                  </a:lnTo>
                  <a:lnTo>
                    <a:pt x="8" y="28"/>
                  </a:lnTo>
                  <a:lnTo>
                    <a:pt x="17" y="16"/>
                  </a:lnTo>
                  <a:lnTo>
                    <a:pt x="29" y="7"/>
                  </a:lnTo>
                  <a:lnTo>
                    <a:pt x="43" y="2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412"/>
            <p:cNvSpPr>
              <a:spLocks/>
            </p:cNvSpPr>
            <p:nvPr/>
          </p:nvSpPr>
          <p:spPr bwMode="auto">
            <a:xfrm>
              <a:off x="5676901" y="4557713"/>
              <a:ext cx="19050" cy="17462"/>
            </a:xfrm>
            <a:custGeom>
              <a:avLst/>
              <a:gdLst>
                <a:gd name="T0" fmla="*/ 59 w 117"/>
                <a:gd name="T1" fmla="*/ 0 h 115"/>
                <a:gd name="T2" fmla="*/ 74 w 117"/>
                <a:gd name="T3" fmla="*/ 1 h 115"/>
                <a:gd name="T4" fmla="*/ 87 w 117"/>
                <a:gd name="T5" fmla="*/ 6 h 115"/>
                <a:gd name="T6" fmla="*/ 100 w 117"/>
                <a:gd name="T7" fmla="*/ 16 h 115"/>
                <a:gd name="T8" fmla="*/ 109 w 117"/>
                <a:gd name="T9" fmla="*/ 27 h 115"/>
                <a:gd name="T10" fmla="*/ 115 w 117"/>
                <a:gd name="T11" fmla="*/ 42 h 115"/>
                <a:gd name="T12" fmla="*/ 117 w 117"/>
                <a:gd name="T13" fmla="*/ 57 h 115"/>
                <a:gd name="T14" fmla="*/ 115 w 117"/>
                <a:gd name="T15" fmla="*/ 72 h 115"/>
                <a:gd name="T16" fmla="*/ 110 w 117"/>
                <a:gd name="T17" fmla="*/ 87 h 115"/>
                <a:gd name="T18" fmla="*/ 100 w 117"/>
                <a:gd name="T19" fmla="*/ 98 h 115"/>
                <a:gd name="T20" fmla="*/ 87 w 117"/>
                <a:gd name="T21" fmla="*/ 108 h 115"/>
                <a:gd name="T22" fmla="*/ 74 w 117"/>
                <a:gd name="T23" fmla="*/ 113 h 115"/>
                <a:gd name="T24" fmla="*/ 59 w 117"/>
                <a:gd name="T25" fmla="*/ 115 h 115"/>
                <a:gd name="T26" fmla="*/ 44 w 117"/>
                <a:gd name="T27" fmla="*/ 113 h 115"/>
                <a:gd name="T28" fmla="*/ 29 w 117"/>
                <a:gd name="T29" fmla="*/ 108 h 115"/>
                <a:gd name="T30" fmla="*/ 17 w 117"/>
                <a:gd name="T31" fmla="*/ 98 h 115"/>
                <a:gd name="T32" fmla="*/ 8 w 117"/>
                <a:gd name="T33" fmla="*/ 87 h 115"/>
                <a:gd name="T34" fmla="*/ 2 w 117"/>
                <a:gd name="T35" fmla="*/ 72 h 115"/>
                <a:gd name="T36" fmla="*/ 0 w 117"/>
                <a:gd name="T37" fmla="*/ 57 h 115"/>
                <a:gd name="T38" fmla="*/ 2 w 117"/>
                <a:gd name="T39" fmla="*/ 42 h 115"/>
                <a:gd name="T40" fmla="*/ 8 w 117"/>
                <a:gd name="T41" fmla="*/ 27 h 115"/>
                <a:gd name="T42" fmla="*/ 17 w 117"/>
                <a:gd name="T43" fmla="*/ 16 h 115"/>
                <a:gd name="T44" fmla="*/ 29 w 117"/>
                <a:gd name="T45" fmla="*/ 6 h 115"/>
                <a:gd name="T46" fmla="*/ 44 w 117"/>
                <a:gd name="T47" fmla="*/ 1 h 115"/>
                <a:gd name="T48" fmla="*/ 59 w 117"/>
                <a:gd name="T4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7" h="115">
                  <a:moveTo>
                    <a:pt x="59" y="0"/>
                  </a:moveTo>
                  <a:lnTo>
                    <a:pt x="74" y="1"/>
                  </a:lnTo>
                  <a:lnTo>
                    <a:pt x="87" y="6"/>
                  </a:lnTo>
                  <a:lnTo>
                    <a:pt x="100" y="16"/>
                  </a:lnTo>
                  <a:lnTo>
                    <a:pt x="109" y="27"/>
                  </a:lnTo>
                  <a:lnTo>
                    <a:pt x="115" y="42"/>
                  </a:lnTo>
                  <a:lnTo>
                    <a:pt x="117" y="57"/>
                  </a:lnTo>
                  <a:lnTo>
                    <a:pt x="115" y="72"/>
                  </a:lnTo>
                  <a:lnTo>
                    <a:pt x="110" y="87"/>
                  </a:lnTo>
                  <a:lnTo>
                    <a:pt x="100" y="98"/>
                  </a:lnTo>
                  <a:lnTo>
                    <a:pt x="87" y="108"/>
                  </a:lnTo>
                  <a:lnTo>
                    <a:pt x="74" y="113"/>
                  </a:lnTo>
                  <a:lnTo>
                    <a:pt x="59" y="115"/>
                  </a:lnTo>
                  <a:lnTo>
                    <a:pt x="44" y="113"/>
                  </a:lnTo>
                  <a:lnTo>
                    <a:pt x="29" y="108"/>
                  </a:lnTo>
                  <a:lnTo>
                    <a:pt x="17" y="98"/>
                  </a:lnTo>
                  <a:lnTo>
                    <a:pt x="8" y="87"/>
                  </a:lnTo>
                  <a:lnTo>
                    <a:pt x="2" y="72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8" y="27"/>
                  </a:lnTo>
                  <a:lnTo>
                    <a:pt x="17" y="16"/>
                  </a:lnTo>
                  <a:lnTo>
                    <a:pt x="29" y="6"/>
                  </a:lnTo>
                  <a:lnTo>
                    <a:pt x="44" y="1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413"/>
            <p:cNvSpPr>
              <a:spLocks/>
            </p:cNvSpPr>
            <p:nvPr/>
          </p:nvSpPr>
          <p:spPr bwMode="auto">
            <a:xfrm>
              <a:off x="5724526" y="4557713"/>
              <a:ext cx="17463" cy="17462"/>
            </a:xfrm>
            <a:custGeom>
              <a:avLst/>
              <a:gdLst>
                <a:gd name="T0" fmla="*/ 58 w 117"/>
                <a:gd name="T1" fmla="*/ 0 h 115"/>
                <a:gd name="T2" fmla="*/ 73 w 117"/>
                <a:gd name="T3" fmla="*/ 1 h 115"/>
                <a:gd name="T4" fmla="*/ 87 w 117"/>
                <a:gd name="T5" fmla="*/ 6 h 115"/>
                <a:gd name="T6" fmla="*/ 100 w 117"/>
                <a:gd name="T7" fmla="*/ 16 h 115"/>
                <a:gd name="T8" fmla="*/ 108 w 117"/>
                <a:gd name="T9" fmla="*/ 27 h 115"/>
                <a:gd name="T10" fmla="*/ 115 w 117"/>
                <a:gd name="T11" fmla="*/ 42 h 115"/>
                <a:gd name="T12" fmla="*/ 117 w 117"/>
                <a:gd name="T13" fmla="*/ 57 h 115"/>
                <a:gd name="T14" fmla="*/ 115 w 117"/>
                <a:gd name="T15" fmla="*/ 72 h 115"/>
                <a:gd name="T16" fmla="*/ 110 w 117"/>
                <a:gd name="T17" fmla="*/ 86 h 115"/>
                <a:gd name="T18" fmla="*/ 100 w 117"/>
                <a:gd name="T19" fmla="*/ 97 h 115"/>
                <a:gd name="T20" fmla="*/ 87 w 117"/>
                <a:gd name="T21" fmla="*/ 107 h 115"/>
                <a:gd name="T22" fmla="*/ 73 w 117"/>
                <a:gd name="T23" fmla="*/ 113 h 115"/>
                <a:gd name="T24" fmla="*/ 58 w 117"/>
                <a:gd name="T25" fmla="*/ 115 h 115"/>
                <a:gd name="T26" fmla="*/ 44 w 117"/>
                <a:gd name="T27" fmla="*/ 113 h 115"/>
                <a:gd name="T28" fmla="*/ 29 w 117"/>
                <a:gd name="T29" fmla="*/ 108 h 115"/>
                <a:gd name="T30" fmla="*/ 17 w 117"/>
                <a:gd name="T31" fmla="*/ 98 h 115"/>
                <a:gd name="T32" fmla="*/ 7 w 117"/>
                <a:gd name="T33" fmla="*/ 87 h 115"/>
                <a:gd name="T34" fmla="*/ 2 w 117"/>
                <a:gd name="T35" fmla="*/ 72 h 115"/>
                <a:gd name="T36" fmla="*/ 0 w 117"/>
                <a:gd name="T37" fmla="*/ 57 h 115"/>
                <a:gd name="T38" fmla="*/ 2 w 117"/>
                <a:gd name="T39" fmla="*/ 42 h 115"/>
                <a:gd name="T40" fmla="*/ 7 w 117"/>
                <a:gd name="T41" fmla="*/ 27 h 115"/>
                <a:gd name="T42" fmla="*/ 17 w 117"/>
                <a:gd name="T43" fmla="*/ 16 h 115"/>
                <a:gd name="T44" fmla="*/ 29 w 117"/>
                <a:gd name="T45" fmla="*/ 6 h 115"/>
                <a:gd name="T46" fmla="*/ 44 w 117"/>
                <a:gd name="T47" fmla="*/ 1 h 115"/>
                <a:gd name="T48" fmla="*/ 58 w 117"/>
                <a:gd name="T4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7" h="115">
                  <a:moveTo>
                    <a:pt x="58" y="0"/>
                  </a:moveTo>
                  <a:lnTo>
                    <a:pt x="73" y="1"/>
                  </a:lnTo>
                  <a:lnTo>
                    <a:pt x="87" y="6"/>
                  </a:lnTo>
                  <a:lnTo>
                    <a:pt x="100" y="16"/>
                  </a:lnTo>
                  <a:lnTo>
                    <a:pt x="108" y="27"/>
                  </a:lnTo>
                  <a:lnTo>
                    <a:pt x="115" y="42"/>
                  </a:lnTo>
                  <a:lnTo>
                    <a:pt x="117" y="57"/>
                  </a:lnTo>
                  <a:lnTo>
                    <a:pt x="115" y="72"/>
                  </a:lnTo>
                  <a:lnTo>
                    <a:pt x="110" y="86"/>
                  </a:lnTo>
                  <a:lnTo>
                    <a:pt x="100" y="97"/>
                  </a:lnTo>
                  <a:lnTo>
                    <a:pt x="87" y="107"/>
                  </a:lnTo>
                  <a:lnTo>
                    <a:pt x="73" y="113"/>
                  </a:lnTo>
                  <a:lnTo>
                    <a:pt x="58" y="115"/>
                  </a:lnTo>
                  <a:lnTo>
                    <a:pt x="44" y="113"/>
                  </a:lnTo>
                  <a:lnTo>
                    <a:pt x="29" y="108"/>
                  </a:lnTo>
                  <a:lnTo>
                    <a:pt x="17" y="98"/>
                  </a:lnTo>
                  <a:lnTo>
                    <a:pt x="7" y="87"/>
                  </a:lnTo>
                  <a:lnTo>
                    <a:pt x="2" y="72"/>
                  </a:lnTo>
                  <a:lnTo>
                    <a:pt x="0" y="57"/>
                  </a:lnTo>
                  <a:lnTo>
                    <a:pt x="2" y="42"/>
                  </a:lnTo>
                  <a:lnTo>
                    <a:pt x="7" y="27"/>
                  </a:lnTo>
                  <a:lnTo>
                    <a:pt x="17" y="16"/>
                  </a:lnTo>
                  <a:lnTo>
                    <a:pt x="29" y="6"/>
                  </a:lnTo>
                  <a:lnTo>
                    <a:pt x="44" y="1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414"/>
            <p:cNvSpPr>
              <a:spLocks/>
            </p:cNvSpPr>
            <p:nvPr/>
          </p:nvSpPr>
          <p:spPr bwMode="auto">
            <a:xfrm>
              <a:off x="5475288" y="4603750"/>
              <a:ext cx="73025" cy="79375"/>
            </a:xfrm>
            <a:custGeom>
              <a:avLst/>
              <a:gdLst>
                <a:gd name="T0" fmla="*/ 394 w 451"/>
                <a:gd name="T1" fmla="*/ 0 h 504"/>
                <a:gd name="T2" fmla="*/ 409 w 451"/>
                <a:gd name="T3" fmla="*/ 3 h 504"/>
                <a:gd name="T4" fmla="*/ 422 w 451"/>
                <a:gd name="T5" fmla="*/ 9 h 504"/>
                <a:gd name="T6" fmla="*/ 433 w 451"/>
                <a:gd name="T7" fmla="*/ 19 h 504"/>
                <a:gd name="T8" fmla="*/ 441 w 451"/>
                <a:gd name="T9" fmla="*/ 31 h 504"/>
                <a:gd name="T10" fmla="*/ 448 w 451"/>
                <a:gd name="T11" fmla="*/ 44 h 504"/>
                <a:gd name="T12" fmla="*/ 451 w 451"/>
                <a:gd name="T13" fmla="*/ 58 h 504"/>
                <a:gd name="T14" fmla="*/ 450 w 451"/>
                <a:gd name="T15" fmla="*/ 72 h 504"/>
                <a:gd name="T16" fmla="*/ 444 w 451"/>
                <a:gd name="T17" fmla="*/ 86 h 504"/>
                <a:gd name="T18" fmla="*/ 435 w 451"/>
                <a:gd name="T19" fmla="*/ 97 h 504"/>
                <a:gd name="T20" fmla="*/ 421 w 451"/>
                <a:gd name="T21" fmla="*/ 107 h 504"/>
                <a:gd name="T22" fmla="*/ 394 w 451"/>
                <a:gd name="T23" fmla="*/ 124 h 504"/>
                <a:gd name="T24" fmla="*/ 371 w 451"/>
                <a:gd name="T25" fmla="*/ 143 h 504"/>
                <a:gd name="T26" fmla="*/ 351 w 451"/>
                <a:gd name="T27" fmla="*/ 165 h 504"/>
                <a:gd name="T28" fmla="*/ 335 w 451"/>
                <a:gd name="T29" fmla="*/ 188 h 504"/>
                <a:gd name="T30" fmla="*/ 321 w 451"/>
                <a:gd name="T31" fmla="*/ 213 h 504"/>
                <a:gd name="T32" fmla="*/ 310 w 451"/>
                <a:gd name="T33" fmla="*/ 241 h 504"/>
                <a:gd name="T34" fmla="*/ 303 w 451"/>
                <a:gd name="T35" fmla="*/ 270 h 504"/>
                <a:gd name="T36" fmla="*/ 296 w 451"/>
                <a:gd name="T37" fmla="*/ 299 h 504"/>
                <a:gd name="T38" fmla="*/ 291 w 451"/>
                <a:gd name="T39" fmla="*/ 329 h 504"/>
                <a:gd name="T40" fmla="*/ 288 w 451"/>
                <a:gd name="T41" fmla="*/ 358 h 504"/>
                <a:gd name="T42" fmla="*/ 286 w 451"/>
                <a:gd name="T43" fmla="*/ 389 h 504"/>
                <a:gd name="T44" fmla="*/ 285 w 451"/>
                <a:gd name="T45" fmla="*/ 419 h 504"/>
                <a:gd name="T46" fmla="*/ 284 w 451"/>
                <a:gd name="T47" fmla="*/ 448 h 504"/>
                <a:gd name="T48" fmla="*/ 281 w 451"/>
                <a:gd name="T49" fmla="*/ 467 h 504"/>
                <a:gd name="T50" fmla="*/ 273 w 451"/>
                <a:gd name="T51" fmla="*/ 482 h 504"/>
                <a:gd name="T52" fmla="*/ 261 w 451"/>
                <a:gd name="T53" fmla="*/ 493 h 504"/>
                <a:gd name="T54" fmla="*/ 248 w 451"/>
                <a:gd name="T55" fmla="*/ 501 h 504"/>
                <a:gd name="T56" fmla="*/ 232 w 451"/>
                <a:gd name="T57" fmla="*/ 504 h 504"/>
                <a:gd name="T58" fmla="*/ 216 w 451"/>
                <a:gd name="T59" fmla="*/ 504 h 504"/>
                <a:gd name="T60" fmla="*/ 199 w 451"/>
                <a:gd name="T61" fmla="*/ 499 h 504"/>
                <a:gd name="T62" fmla="*/ 184 w 451"/>
                <a:gd name="T63" fmla="*/ 489 h 504"/>
                <a:gd name="T64" fmla="*/ 20 w 451"/>
                <a:gd name="T65" fmla="*/ 353 h 504"/>
                <a:gd name="T66" fmla="*/ 8 w 451"/>
                <a:gd name="T67" fmla="*/ 340 h 504"/>
                <a:gd name="T68" fmla="*/ 2 w 451"/>
                <a:gd name="T69" fmla="*/ 327 h 504"/>
                <a:gd name="T70" fmla="*/ 0 w 451"/>
                <a:gd name="T71" fmla="*/ 313 h 504"/>
                <a:gd name="T72" fmla="*/ 3 w 451"/>
                <a:gd name="T73" fmla="*/ 299 h 504"/>
                <a:gd name="T74" fmla="*/ 9 w 451"/>
                <a:gd name="T75" fmla="*/ 286 h 504"/>
                <a:gd name="T76" fmla="*/ 18 w 451"/>
                <a:gd name="T77" fmla="*/ 276 h 504"/>
                <a:gd name="T78" fmla="*/ 29 w 451"/>
                <a:gd name="T79" fmla="*/ 266 h 504"/>
                <a:gd name="T80" fmla="*/ 42 w 451"/>
                <a:gd name="T81" fmla="*/ 260 h 504"/>
                <a:gd name="T82" fmla="*/ 57 w 451"/>
                <a:gd name="T83" fmla="*/ 257 h 504"/>
                <a:gd name="T84" fmla="*/ 72 w 451"/>
                <a:gd name="T85" fmla="*/ 257 h 504"/>
                <a:gd name="T86" fmla="*/ 88 w 451"/>
                <a:gd name="T87" fmla="*/ 261 h 504"/>
                <a:gd name="T88" fmla="*/ 102 w 451"/>
                <a:gd name="T89" fmla="*/ 271 h 504"/>
                <a:gd name="T90" fmla="*/ 175 w 451"/>
                <a:gd name="T91" fmla="*/ 331 h 504"/>
                <a:gd name="T92" fmla="*/ 180 w 451"/>
                <a:gd name="T93" fmla="*/ 295 h 504"/>
                <a:gd name="T94" fmla="*/ 187 w 451"/>
                <a:gd name="T95" fmla="*/ 260 h 504"/>
                <a:gd name="T96" fmla="*/ 195 w 451"/>
                <a:gd name="T97" fmla="*/ 225 h 504"/>
                <a:gd name="T98" fmla="*/ 206 w 451"/>
                <a:gd name="T99" fmla="*/ 192 h 504"/>
                <a:gd name="T100" fmla="*/ 219 w 451"/>
                <a:gd name="T101" fmla="*/ 160 h 504"/>
                <a:gd name="T102" fmla="*/ 235 w 451"/>
                <a:gd name="T103" fmla="*/ 129 h 504"/>
                <a:gd name="T104" fmla="*/ 253 w 451"/>
                <a:gd name="T105" fmla="*/ 100 h 504"/>
                <a:gd name="T106" fmla="*/ 275 w 451"/>
                <a:gd name="T107" fmla="*/ 73 h 504"/>
                <a:gd name="T108" fmla="*/ 301 w 451"/>
                <a:gd name="T109" fmla="*/ 48 h 504"/>
                <a:gd name="T110" fmla="*/ 329 w 451"/>
                <a:gd name="T111" fmla="*/ 26 h 504"/>
                <a:gd name="T112" fmla="*/ 362 w 451"/>
                <a:gd name="T113" fmla="*/ 6 h 504"/>
                <a:gd name="T114" fmla="*/ 378 w 451"/>
                <a:gd name="T115" fmla="*/ 0 h 504"/>
                <a:gd name="T116" fmla="*/ 394 w 451"/>
                <a:gd name="T117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1" h="504">
                  <a:moveTo>
                    <a:pt x="394" y="0"/>
                  </a:moveTo>
                  <a:lnTo>
                    <a:pt x="409" y="3"/>
                  </a:lnTo>
                  <a:lnTo>
                    <a:pt x="422" y="9"/>
                  </a:lnTo>
                  <a:lnTo>
                    <a:pt x="433" y="19"/>
                  </a:lnTo>
                  <a:lnTo>
                    <a:pt x="441" y="31"/>
                  </a:lnTo>
                  <a:lnTo>
                    <a:pt x="448" y="44"/>
                  </a:lnTo>
                  <a:lnTo>
                    <a:pt x="451" y="58"/>
                  </a:lnTo>
                  <a:lnTo>
                    <a:pt x="450" y="72"/>
                  </a:lnTo>
                  <a:lnTo>
                    <a:pt x="444" y="86"/>
                  </a:lnTo>
                  <a:lnTo>
                    <a:pt x="435" y="97"/>
                  </a:lnTo>
                  <a:lnTo>
                    <a:pt x="421" y="107"/>
                  </a:lnTo>
                  <a:lnTo>
                    <a:pt x="394" y="124"/>
                  </a:lnTo>
                  <a:lnTo>
                    <a:pt x="371" y="143"/>
                  </a:lnTo>
                  <a:lnTo>
                    <a:pt x="351" y="165"/>
                  </a:lnTo>
                  <a:lnTo>
                    <a:pt x="335" y="188"/>
                  </a:lnTo>
                  <a:lnTo>
                    <a:pt x="321" y="213"/>
                  </a:lnTo>
                  <a:lnTo>
                    <a:pt x="310" y="241"/>
                  </a:lnTo>
                  <a:lnTo>
                    <a:pt x="303" y="270"/>
                  </a:lnTo>
                  <a:lnTo>
                    <a:pt x="296" y="299"/>
                  </a:lnTo>
                  <a:lnTo>
                    <a:pt x="291" y="329"/>
                  </a:lnTo>
                  <a:lnTo>
                    <a:pt x="288" y="358"/>
                  </a:lnTo>
                  <a:lnTo>
                    <a:pt x="286" y="389"/>
                  </a:lnTo>
                  <a:lnTo>
                    <a:pt x="285" y="419"/>
                  </a:lnTo>
                  <a:lnTo>
                    <a:pt x="284" y="448"/>
                  </a:lnTo>
                  <a:lnTo>
                    <a:pt x="281" y="467"/>
                  </a:lnTo>
                  <a:lnTo>
                    <a:pt x="273" y="482"/>
                  </a:lnTo>
                  <a:lnTo>
                    <a:pt x="261" y="493"/>
                  </a:lnTo>
                  <a:lnTo>
                    <a:pt x="248" y="501"/>
                  </a:lnTo>
                  <a:lnTo>
                    <a:pt x="232" y="504"/>
                  </a:lnTo>
                  <a:lnTo>
                    <a:pt x="216" y="504"/>
                  </a:lnTo>
                  <a:lnTo>
                    <a:pt x="199" y="499"/>
                  </a:lnTo>
                  <a:lnTo>
                    <a:pt x="184" y="489"/>
                  </a:lnTo>
                  <a:lnTo>
                    <a:pt x="20" y="353"/>
                  </a:lnTo>
                  <a:lnTo>
                    <a:pt x="8" y="340"/>
                  </a:lnTo>
                  <a:lnTo>
                    <a:pt x="2" y="327"/>
                  </a:lnTo>
                  <a:lnTo>
                    <a:pt x="0" y="313"/>
                  </a:lnTo>
                  <a:lnTo>
                    <a:pt x="3" y="299"/>
                  </a:lnTo>
                  <a:lnTo>
                    <a:pt x="9" y="286"/>
                  </a:lnTo>
                  <a:lnTo>
                    <a:pt x="18" y="276"/>
                  </a:lnTo>
                  <a:lnTo>
                    <a:pt x="29" y="266"/>
                  </a:lnTo>
                  <a:lnTo>
                    <a:pt x="42" y="260"/>
                  </a:lnTo>
                  <a:lnTo>
                    <a:pt x="57" y="257"/>
                  </a:lnTo>
                  <a:lnTo>
                    <a:pt x="72" y="257"/>
                  </a:lnTo>
                  <a:lnTo>
                    <a:pt x="88" y="261"/>
                  </a:lnTo>
                  <a:lnTo>
                    <a:pt x="102" y="271"/>
                  </a:lnTo>
                  <a:lnTo>
                    <a:pt x="175" y="331"/>
                  </a:lnTo>
                  <a:lnTo>
                    <a:pt x="180" y="295"/>
                  </a:lnTo>
                  <a:lnTo>
                    <a:pt x="187" y="260"/>
                  </a:lnTo>
                  <a:lnTo>
                    <a:pt x="195" y="225"/>
                  </a:lnTo>
                  <a:lnTo>
                    <a:pt x="206" y="192"/>
                  </a:lnTo>
                  <a:lnTo>
                    <a:pt x="219" y="160"/>
                  </a:lnTo>
                  <a:lnTo>
                    <a:pt x="235" y="129"/>
                  </a:lnTo>
                  <a:lnTo>
                    <a:pt x="253" y="100"/>
                  </a:lnTo>
                  <a:lnTo>
                    <a:pt x="275" y="73"/>
                  </a:lnTo>
                  <a:lnTo>
                    <a:pt x="301" y="48"/>
                  </a:lnTo>
                  <a:lnTo>
                    <a:pt x="329" y="26"/>
                  </a:lnTo>
                  <a:lnTo>
                    <a:pt x="362" y="6"/>
                  </a:lnTo>
                  <a:lnTo>
                    <a:pt x="378" y="0"/>
                  </a:lnTo>
                  <a:lnTo>
                    <a:pt x="3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415"/>
            <p:cNvSpPr>
              <a:spLocks/>
            </p:cNvSpPr>
            <p:nvPr/>
          </p:nvSpPr>
          <p:spPr bwMode="auto">
            <a:xfrm>
              <a:off x="5541963" y="4638675"/>
              <a:ext cx="136525" cy="30162"/>
            </a:xfrm>
            <a:custGeom>
              <a:avLst/>
              <a:gdLst>
                <a:gd name="T0" fmla="*/ 420 w 855"/>
                <a:gd name="T1" fmla="*/ 2 h 197"/>
                <a:gd name="T2" fmla="*/ 447 w 855"/>
                <a:gd name="T3" fmla="*/ 17 h 197"/>
                <a:gd name="T4" fmla="*/ 470 w 855"/>
                <a:gd name="T5" fmla="*/ 48 h 197"/>
                <a:gd name="T6" fmla="*/ 502 w 855"/>
                <a:gd name="T7" fmla="*/ 72 h 197"/>
                <a:gd name="T8" fmla="*/ 538 w 855"/>
                <a:gd name="T9" fmla="*/ 77 h 197"/>
                <a:gd name="T10" fmla="*/ 577 w 855"/>
                <a:gd name="T11" fmla="*/ 69 h 197"/>
                <a:gd name="T12" fmla="*/ 617 w 855"/>
                <a:gd name="T13" fmla="*/ 54 h 197"/>
                <a:gd name="T14" fmla="*/ 657 w 855"/>
                <a:gd name="T15" fmla="*/ 37 h 197"/>
                <a:gd name="T16" fmla="*/ 696 w 855"/>
                <a:gd name="T17" fmla="*/ 24 h 197"/>
                <a:gd name="T18" fmla="*/ 732 w 855"/>
                <a:gd name="T19" fmla="*/ 20 h 197"/>
                <a:gd name="T20" fmla="*/ 779 w 855"/>
                <a:gd name="T21" fmla="*/ 29 h 197"/>
                <a:gd name="T22" fmla="*/ 814 w 855"/>
                <a:gd name="T23" fmla="*/ 51 h 197"/>
                <a:gd name="T24" fmla="*/ 844 w 855"/>
                <a:gd name="T25" fmla="*/ 86 h 197"/>
                <a:gd name="T26" fmla="*/ 855 w 855"/>
                <a:gd name="T27" fmla="*/ 116 h 197"/>
                <a:gd name="T28" fmla="*/ 848 w 855"/>
                <a:gd name="T29" fmla="*/ 141 h 197"/>
                <a:gd name="T30" fmla="*/ 827 w 855"/>
                <a:gd name="T31" fmla="*/ 160 h 197"/>
                <a:gd name="T32" fmla="*/ 799 w 855"/>
                <a:gd name="T33" fmla="*/ 170 h 197"/>
                <a:gd name="T34" fmla="*/ 769 w 855"/>
                <a:gd name="T35" fmla="*/ 166 h 197"/>
                <a:gd name="T36" fmla="*/ 743 w 855"/>
                <a:gd name="T37" fmla="*/ 144 h 197"/>
                <a:gd name="T38" fmla="*/ 729 w 855"/>
                <a:gd name="T39" fmla="*/ 143 h 197"/>
                <a:gd name="T40" fmla="*/ 698 w 855"/>
                <a:gd name="T41" fmla="*/ 151 h 197"/>
                <a:gd name="T42" fmla="*/ 656 w 855"/>
                <a:gd name="T43" fmla="*/ 162 h 197"/>
                <a:gd name="T44" fmla="*/ 610 w 855"/>
                <a:gd name="T45" fmla="*/ 176 h 197"/>
                <a:gd name="T46" fmla="*/ 564 w 855"/>
                <a:gd name="T47" fmla="*/ 188 h 197"/>
                <a:gd name="T48" fmla="*/ 524 w 855"/>
                <a:gd name="T49" fmla="*/ 196 h 197"/>
                <a:gd name="T50" fmla="*/ 497 w 855"/>
                <a:gd name="T51" fmla="*/ 197 h 197"/>
                <a:gd name="T52" fmla="*/ 448 w 855"/>
                <a:gd name="T53" fmla="*/ 180 h 197"/>
                <a:gd name="T54" fmla="*/ 407 w 855"/>
                <a:gd name="T55" fmla="*/ 152 h 197"/>
                <a:gd name="T56" fmla="*/ 358 w 855"/>
                <a:gd name="T57" fmla="*/ 150 h 197"/>
                <a:gd name="T58" fmla="*/ 293 w 855"/>
                <a:gd name="T59" fmla="*/ 177 h 197"/>
                <a:gd name="T60" fmla="*/ 229 w 855"/>
                <a:gd name="T61" fmla="*/ 193 h 197"/>
                <a:gd name="T62" fmla="*/ 165 w 855"/>
                <a:gd name="T63" fmla="*/ 195 h 197"/>
                <a:gd name="T64" fmla="*/ 102 w 855"/>
                <a:gd name="T65" fmla="*/ 180 h 197"/>
                <a:gd name="T66" fmla="*/ 43 w 855"/>
                <a:gd name="T67" fmla="*/ 146 h 197"/>
                <a:gd name="T68" fmla="*/ 4 w 855"/>
                <a:gd name="T69" fmla="*/ 103 h 197"/>
                <a:gd name="T70" fmla="*/ 0 w 855"/>
                <a:gd name="T71" fmla="*/ 72 h 197"/>
                <a:gd name="T72" fmla="*/ 12 w 855"/>
                <a:gd name="T73" fmla="*/ 42 h 197"/>
                <a:gd name="T74" fmla="*/ 37 w 855"/>
                <a:gd name="T75" fmla="*/ 23 h 197"/>
                <a:gd name="T76" fmla="*/ 68 w 855"/>
                <a:gd name="T77" fmla="*/ 20 h 197"/>
                <a:gd name="T78" fmla="*/ 98 w 855"/>
                <a:gd name="T79" fmla="*/ 37 h 197"/>
                <a:gd name="T80" fmla="*/ 143 w 855"/>
                <a:gd name="T81" fmla="*/ 70 h 197"/>
                <a:gd name="T82" fmla="*/ 190 w 855"/>
                <a:gd name="T83" fmla="*/ 82 h 197"/>
                <a:gd name="T84" fmla="*/ 238 w 855"/>
                <a:gd name="T85" fmla="*/ 77 h 197"/>
                <a:gd name="T86" fmla="*/ 286 w 855"/>
                <a:gd name="T87" fmla="*/ 59 h 197"/>
                <a:gd name="T88" fmla="*/ 333 w 855"/>
                <a:gd name="T89" fmla="*/ 33 h 197"/>
                <a:gd name="T90" fmla="*/ 376 w 855"/>
                <a:gd name="T91" fmla="*/ 8 h 197"/>
                <a:gd name="T92" fmla="*/ 405 w 855"/>
                <a:gd name="T9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5" h="197">
                  <a:moveTo>
                    <a:pt x="405" y="0"/>
                  </a:moveTo>
                  <a:lnTo>
                    <a:pt x="420" y="2"/>
                  </a:lnTo>
                  <a:lnTo>
                    <a:pt x="435" y="8"/>
                  </a:lnTo>
                  <a:lnTo>
                    <a:pt x="447" y="17"/>
                  </a:lnTo>
                  <a:lnTo>
                    <a:pt x="456" y="28"/>
                  </a:lnTo>
                  <a:lnTo>
                    <a:pt x="470" y="48"/>
                  </a:lnTo>
                  <a:lnTo>
                    <a:pt x="485" y="63"/>
                  </a:lnTo>
                  <a:lnTo>
                    <a:pt x="502" y="72"/>
                  </a:lnTo>
                  <a:lnTo>
                    <a:pt x="519" y="77"/>
                  </a:lnTo>
                  <a:lnTo>
                    <a:pt x="538" y="77"/>
                  </a:lnTo>
                  <a:lnTo>
                    <a:pt x="557" y="75"/>
                  </a:lnTo>
                  <a:lnTo>
                    <a:pt x="577" y="69"/>
                  </a:lnTo>
                  <a:lnTo>
                    <a:pt x="597" y="62"/>
                  </a:lnTo>
                  <a:lnTo>
                    <a:pt x="617" y="54"/>
                  </a:lnTo>
                  <a:lnTo>
                    <a:pt x="637" y="45"/>
                  </a:lnTo>
                  <a:lnTo>
                    <a:pt x="657" y="37"/>
                  </a:lnTo>
                  <a:lnTo>
                    <a:pt x="677" y="29"/>
                  </a:lnTo>
                  <a:lnTo>
                    <a:pt x="696" y="24"/>
                  </a:lnTo>
                  <a:lnTo>
                    <a:pt x="715" y="20"/>
                  </a:lnTo>
                  <a:lnTo>
                    <a:pt x="732" y="20"/>
                  </a:lnTo>
                  <a:lnTo>
                    <a:pt x="757" y="23"/>
                  </a:lnTo>
                  <a:lnTo>
                    <a:pt x="779" y="29"/>
                  </a:lnTo>
                  <a:lnTo>
                    <a:pt x="797" y="39"/>
                  </a:lnTo>
                  <a:lnTo>
                    <a:pt x="814" y="51"/>
                  </a:lnTo>
                  <a:lnTo>
                    <a:pt x="829" y="67"/>
                  </a:lnTo>
                  <a:lnTo>
                    <a:pt x="844" y="86"/>
                  </a:lnTo>
                  <a:lnTo>
                    <a:pt x="852" y="101"/>
                  </a:lnTo>
                  <a:lnTo>
                    <a:pt x="855" y="116"/>
                  </a:lnTo>
                  <a:lnTo>
                    <a:pt x="853" y="129"/>
                  </a:lnTo>
                  <a:lnTo>
                    <a:pt x="848" y="141"/>
                  </a:lnTo>
                  <a:lnTo>
                    <a:pt x="838" y="152"/>
                  </a:lnTo>
                  <a:lnTo>
                    <a:pt x="827" y="160"/>
                  </a:lnTo>
                  <a:lnTo>
                    <a:pt x="813" y="167"/>
                  </a:lnTo>
                  <a:lnTo>
                    <a:pt x="799" y="170"/>
                  </a:lnTo>
                  <a:lnTo>
                    <a:pt x="783" y="170"/>
                  </a:lnTo>
                  <a:lnTo>
                    <a:pt x="769" y="166"/>
                  </a:lnTo>
                  <a:lnTo>
                    <a:pt x="755" y="157"/>
                  </a:lnTo>
                  <a:lnTo>
                    <a:pt x="743" y="144"/>
                  </a:lnTo>
                  <a:lnTo>
                    <a:pt x="738" y="143"/>
                  </a:lnTo>
                  <a:lnTo>
                    <a:pt x="729" y="143"/>
                  </a:lnTo>
                  <a:lnTo>
                    <a:pt x="715" y="147"/>
                  </a:lnTo>
                  <a:lnTo>
                    <a:pt x="698" y="151"/>
                  </a:lnTo>
                  <a:lnTo>
                    <a:pt x="678" y="156"/>
                  </a:lnTo>
                  <a:lnTo>
                    <a:pt x="656" y="162"/>
                  </a:lnTo>
                  <a:lnTo>
                    <a:pt x="633" y="169"/>
                  </a:lnTo>
                  <a:lnTo>
                    <a:pt x="610" y="176"/>
                  </a:lnTo>
                  <a:lnTo>
                    <a:pt x="587" y="183"/>
                  </a:lnTo>
                  <a:lnTo>
                    <a:pt x="564" y="188"/>
                  </a:lnTo>
                  <a:lnTo>
                    <a:pt x="544" y="193"/>
                  </a:lnTo>
                  <a:lnTo>
                    <a:pt x="524" y="196"/>
                  </a:lnTo>
                  <a:lnTo>
                    <a:pt x="509" y="197"/>
                  </a:lnTo>
                  <a:lnTo>
                    <a:pt x="497" y="197"/>
                  </a:lnTo>
                  <a:lnTo>
                    <a:pt x="471" y="190"/>
                  </a:lnTo>
                  <a:lnTo>
                    <a:pt x="448" y="180"/>
                  </a:lnTo>
                  <a:lnTo>
                    <a:pt x="426" y="168"/>
                  </a:lnTo>
                  <a:lnTo>
                    <a:pt x="407" y="152"/>
                  </a:lnTo>
                  <a:lnTo>
                    <a:pt x="389" y="134"/>
                  </a:lnTo>
                  <a:lnTo>
                    <a:pt x="358" y="150"/>
                  </a:lnTo>
                  <a:lnTo>
                    <a:pt x="326" y="165"/>
                  </a:lnTo>
                  <a:lnTo>
                    <a:pt x="293" y="177"/>
                  </a:lnTo>
                  <a:lnTo>
                    <a:pt x="262" y="187"/>
                  </a:lnTo>
                  <a:lnTo>
                    <a:pt x="229" y="193"/>
                  </a:lnTo>
                  <a:lnTo>
                    <a:pt x="197" y="196"/>
                  </a:lnTo>
                  <a:lnTo>
                    <a:pt x="165" y="195"/>
                  </a:lnTo>
                  <a:lnTo>
                    <a:pt x="133" y="190"/>
                  </a:lnTo>
                  <a:lnTo>
                    <a:pt x="102" y="180"/>
                  </a:lnTo>
                  <a:lnTo>
                    <a:pt x="72" y="166"/>
                  </a:lnTo>
                  <a:lnTo>
                    <a:pt x="43" y="146"/>
                  </a:lnTo>
                  <a:lnTo>
                    <a:pt x="15" y="119"/>
                  </a:lnTo>
                  <a:lnTo>
                    <a:pt x="4" y="103"/>
                  </a:lnTo>
                  <a:lnTo>
                    <a:pt x="0" y="87"/>
                  </a:lnTo>
                  <a:lnTo>
                    <a:pt x="0" y="72"/>
                  </a:lnTo>
                  <a:lnTo>
                    <a:pt x="4" y="56"/>
                  </a:lnTo>
                  <a:lnTo>
                    <a:pt x="12" y="42"/>
                  </a:lnTo>
                  <a:lnTo>
                    <a:pt x="24" y="31"/>
                  </a:lnTo>
                  <a:lnTo>
                    <a:pt x="37" y="23"/>
                  </a:lnTo>
                  <a:lnTo>
                    <a:pt x="52" y="19"/>
                  </a:lnTo>
                  <a:lnTo>
                    <a:pt x="68" y="20"/>
                  </a:lnTo>
                  <a:lnTo>
                    <a:pt x="83" y="25"/>
                  </a:lnTo>
                  <a:lnTo>
                    <a:pt x="98" y="37"/>
                  </a:lnTo>
                  <a:lnTo>
                    <a:pt x="120" y="57"/>
                  </a:lnTo>
                  <a:lnTo>
                    <a:pt x="143" y="70"/>
                  </a:lnTo>
                  <a:lnTo>
                    <a:pt x="167" y="79"/>
                  </a:lnTo>
                  <a:lnTo>
                    <a:pt x="190" y="82"/>
                  </a:lnTo>
                  <a:lnTo>
                    <a:pt x="215" y="81"/>
                  </a:lnTo>
                  <a:lnTo>
                    <a:pt x="238" y="77"/>
                  </a:lnTo>
                  <a:lnTo>
                    <a:pt x="263" y="68"/>
                  </a:lnTo>
                  <a:lnTo>
                    <a:pt x="286" y="59"/>
                  </a:lnTo>
                  <a:lnTo>
                    <a:pt x="310" y="47"/>
                  </a:lnTo>
                  <a:lnTo>
                    <a:pt x="333" y="33"/>
                  </a:lnTo>
                  <a:lnTo>
                    <a:pt x="355" y="21"/>
                  </a:lnTo>
                  <a:lnTo>
                    <a:pt x="376" y="8"/>
                  </a:lnTo>
                  <a:lnTo>
                    <a:pt x="390" y="2"/>
                  </a:lnTo>
                  <a:lnTo>
                    <a:pt x="4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416"/>
            <p:cNvSpPr>
              <a:spLocks noEditPoints="1"/>
            </p:cNvSpPr>
            <p:nvPr/>
          </p:nvSpPr>
          <p:spPr bwMode="auto">
            <a:xfrm>
              <a:off x="5461001" y="4305300"/>
              <a:ext cx="131763" cy="168275"/>
            </a:xfrm>
            <a:custGeom>
              <a:avLst/>
              <a:gdLst>
                <a:gd name="T0" fmla="*/ 235 w 824"/>
                <a:gd name="T1" fmla="*/ 221 h 1066"/>
                <a:gd name="T2" fmla="*/ 204 w 824"/>
                <a:gd name="T3" fmla="*/ 311 h 1066"/>
                <a:gd name="T4" fmla="*/ 166 w 824"/>
                <a:gd name="T5" fmla="*/ 393 h 1066"/>
                <a:gd name="T6" fmla="*/ 159 w 824"/>
                <a:gd name="T7" fmla="*/ 407 h 1066"/>
                <a:gd name="T8" fmla="*/ 172 w 824"/>
                <a:gd name="T9" fmla="*/ 465 h 1066"/>
                <a:gd name="T10" fmla="*/ 235 w 824"/>
                <a:gd name="T11" fmla="*/ 565 h 1066"/>
                <a:gd name="T12" fmla="*/ 318 w 824"/>
                <a:gd name="T13" fmla="*/ 640 h 1066"/>
                <a:gd name="T14" fmla="*/ 345 w 824"/>
                <a:gd name="T15" fmla="*/ 776 h 1066"/>
                <a:gd name="T16" fmla="*/ 161 w 824"/>
                <a:gd name="T17" fmla="*/ 887 h 1066"/>
                <a:gd name="T18" fmla="*/ 359 w 824"/>
                <a:gd name="T19" fmla="*/ 947 h 1066"/>
                <a:gd name="T20" fmla="*/ 564 w 824"/>
                <a:gd name="T21" fmla="*/ 928 h 1066"/>
                <a:gd name="T22" fmla="*/ 502 w 824"/>
                <a:gd name="T23" fmla="*/ 805 h 1066"/>
                <a:gd name="T24" fmla="*/ 470 w 824"/>
                <a:gd name="T25" fmla="*/ 737 h 1066"/>
                <a:gd name="T26" fmla="*/ 553 w 824"/>
                <a:gd name="T27" fmla="*/ 609 h 1066"/>
                <a:gd name="T28" fmla="*/ 612 w 824"/>
                <a:gd name="T29" fmla="*/ 505 h 1066"/>
                <a:gd name="T30" fmla="*/ 663 w 824"/>
                <a:gd name="T31" fmla="*/ 454 h 1066"/>
                <a:gd name="T32" fmla="*/ 660 w 824"/>
                <a:gd name="T33" fmla="*/ 394 h 1066"/>
                <a:gd name="T34" fmla="*/ 622 w 824"/>
                <a:gd name="T35" fmla="*/ 328 h 1066"/>
                <a:gd name="T36" fmla="*/ 597 w 824"/>
                <a:gd name="T37" fmla="*/ 262 h 1066"/>
                <a:gd name="T38" fmla="*/ 533 w 824"/>
                <a:gd name="T39" fmla="*/ 212 h 1066"/>
                <a:gd name="T40" fmla="*/ 412 w 824"/>
                <a:gd name="T41" fmla="*/ 192 h 1066"/>
                <a:gd name="T42" fmla="*/ 320 w 824"/>
                <a:gd name="T43" fmla="*/ 191 h 1066"/>
                <a:gd name="T44" fmla="*/ 197 w 824"/>
                <a:gd name="T45" fmla="*/ 0 h 1066"/>
                <a:gd name="T46" fmla="*/ 247 w 824"/>
                <a:gd name="T47" fmla="*/ 31 h 1066"/>
                <a:gd name="T48" fmla="*/ 319 w 824"/>
                <a:gd name="T49" fmla="*/ 72 h 1066"/>
                <a:gd name="T50" fmla="*/ 412 w 824"/>
                <a:gd name="T51" fmla="*/ 75 h 1066"/>
                <a:gd name="T52" fmla="*/ 573 w 824"/>
                <a:gd name="T53" fmla="*/ 102 h 1066"/>
                <a:gd name="T54" fmla="*/ 672 w 824"/>
                <a:gd name="T55" fmla="*/ 168 h 1066"/>
                <a:gd name="T56" fmla="*/ 724 w 824"/>
                <a:gd name="T57" fmla="*/ 258 h 1066"/>
                <a:gd name="T58" fmla="*/ 765 w 824"/>
                <a:gd name="T59" fmla="*/ 341 h 1066"/>
                <a:gd name="T60" fmla="*/ 782 w 824"/>
                <a:gd name="T61" fmla="*/ 446 h 1066"/>
                <a:gd name="T62" fmla="*/ 740 w 824"/>
                <a:gd name="T63" fmla="*/ 545 h 1066"/>
                <a:gd name="T64" fmla="*/ 656 w 824"/>
                <a:gd name="T65" fmla="*/ 672 h 1066"/>
                <a:gd name="T66" fmla="*/ 745 w 824"/>
                <a:gd name="T67" fmla="*/ 803 h 1066"/>
                <a:gd name="T68" fmla="*/ 824 w 824"/>
                <a:gd name="T69" fmla="*/ 920 h 1066"/>
                <a:gd name="T70" fmla="*/ 634 w 824"/>
                <a:gd name="T71" fmla="*/ 1027 h 1066"/>
                <a:gd name="T72" fmla="*/ 412 w 824"/>
                <a:gd name="T73" fmla="*/ 1066 h 1066"/>
                <a:gd name="T74" fmla="*/ 189 w 824"/>
                <a:gd name="T75" fmla="*/ 1027 h 1066"/>
                <a:gd name="T76" fmla="*/ 0 w 824"/>
                <a:gd name="T77" fmla="*/ 919 h 1066"/>
                <a:gd name="T78" fmla="*/ 73 w 824"/>
                <a:gd name="T79" fmla="*/ 804 h 1066"/>
                <a:gd name="T80" fmla="*/ 168 w 824"/>
                <a:gd name="T81" fmla="*/ 672 h 1066"/>
                <a:gd name="T82" fmla="*/ 84 w 824"/>
                <a:gd name="T83" fmla="*/ 545 h 1066"/>
                <a:gd name="T84" fmla="*/ 40 w 824"/>
                <a:gd name="T85" fmla="*/ 446 h 1066"/>
                <a:gd name="T86" fmla="*/ 67 w 824"/>
                <a:gd name="T87" fmla="*/ 327 h 1066"/>
                <a:gd name="T88" fmla="*/ 114 w 824"/>
                <a:gd name="T89" fmla="*/ 207 h 1066"/>
                <a:gd name="T90" fmla="*/ 132 w 824"/>
                <a:gd name="T91" fmla="*/ 165 h 1066"/>
                <a:gd name="T92" fmla="*/ 135 w 824"/>
                <a:gd name="T93" fmla="*/ 155 h 1066"/>
                <a:gd name="T94" fmla="*/ 126 w 824"/>
                <a:gd name="T95" fmla="*/ 97 h 1066"/>
                <a:gd name="T96" fmla="*/ 136 w 824"/>
                <a:gd name="T97" fmla="*/ 25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24" h="1066">
                  <a:moveTo>
                    <a:pt x="252" y="172"/>
                  </a:moveTo>
                  <a:lnTo>
                    <a:pt x="249" y="187"/>
                  </a:lnTo>
                  <a:lnTo>
                    <a:pt x="244" y="203"/>
                  </a:lnTo>
                  <a:lnTo>
                    <a:pt x="235" y="221"/>
                  </a:lnTo>
                  <a:lnTo>
                    <a:pt x="230" y="234"/>
                  </a:lnTo>
                  <a:lnTo>
                    <a:pt x="222" y="251"/>
                  </a:lnTo>
                  <a:lnTo>
                    <a:pt x="212" y="279"/>
                  </a:lnTo>
                  <a:lnTo>
                    <a:pt x="204" y="311"/>
                  </a:lnTo>
                  <a:lnTo>
                    <a:pt x="200" y="345"/>
                  </a:lnTo>
                  <a:lnTo>
                    <a:pt x="197" y="376"/>
                  </a:lnTo>
                  <a:lnTo>
                    <a:pt x="169" y="391"/>
                  </a:lnTo>
                  <a:lnTo>
                    <a:pt x="166" y="393"/>
                  </a:lnTo>
                  <a:lnTo>
                    <a:pt x="163" y="395"/>
                  </a:lnTo>
                  <a:lnTo>
                    <a:pt x="161" y="398"/>
                  </a:lnTo>
                  <a:lnTo>
                    <a:pt x="159" y="402"/>
                  </a:lnTo>
                  <a:lnTo>
                    <a:pt x="159" y="407"/>
                  </a:lnTo>
                  <a:lnTo>
                    <a:pt x="159" y="446"/>
                  </a:lnTo>
                  <a:lnTo>
                    <a:pt x="161" y="454"/>
                  </a:lnTo>
                  <a:lnTo>
                    <a:pt x="165" y="460"/>
                  </a:lnTo>
                  <a:lnTo>
                    <a:pt x="172" y="465"/>
                  </a:lnTo>
                  <a:lnTo>
                    <a:pt x="203" y="474"/>
                  </a:lnTo>
                  <a:lnTo>
                    <a:pt x="212" y="505"/>
                  </a:lnTo>
                  <a:lnTo>
                    <a:pt x="222" y="536"/>
                  </a:lnTo>
                  <a:lnTo>
                    <a:pt x="235" y="565"/>
                  </a:lnTo>
                  <a:lnTo>
                    <a:pt x="251" y="589"/>
                  </a:lnTo>
                  <a:lnTo>
                    <a:pt x="270" y="609"/>
                  </a:lnTo>
                  <a:lnTo>
                    <a:pt x="293" y="626"/>
                  </a:lnTo>
                  <a:lnTo>
                    <a:pt x="318" y="640"/>
                  </a:lnTo>
                  <a:lnTo>
                    <a:pt x="353" y="655"/>
                  </a:lnTo>
                  <a:lnTo>
                    <a:pt x="353" y="737"/>
                  </a:lnTo>
                  <a:lnTo>
                    <a:pt x="351" y="758"/>
                  </a:lnTo>
                  <a:lnTo>
                    <a:pt x="345" y="776"/>
                  </a:lnTo>
                  <a:lnTo>
                    <a:pt x="334" y="791"/>
                  </a:lnTo>
                  <a:lnTo>
                    <a:pt x="320" y="806"/>
                  </a:lnTo>
                  <a:lnTo>
                    <a:pt x="304" y="817"/>
                  </a:lnTo>
                  <a:lnTo>
                    <a:pt x="161" y="887"/>
                  </a:lnTo>
                  <a:lnTo>
                    <a:pt x="208" y="909"/>
                  </a:lnTo>
                  <a:lnTo>
                    <a:pt x="257" y="927"/>
                  </a:lnTo>
                  <a:lnTo>
                    <a:pt x="307" y="938"/>
                  </a:lnTo>
                  <a:lnTo>
                    <a:pt x="359" y="947"/>
                  </a:lnTo>
                  <a:lnTo>
                    <a:pt x="410" y="949"/>
                  </a:lnTo>
                  <a:lnTo>
                    <a:pt x="462" y="947"/>
                  </a:lnTo>
                  <a:lnTo>
                    <a:pt x="513" y="939"/>
                  </a:lnTo>
                  <a:lnTo>
                    <a:pt x="564" y="928"/>
                  </a:lnTo>
                  <a:lnTo>
                    <a:pt x="613" y="910"/>
                  </a:lnTo>
                  <a:lnTo>
                    <a:pt x="660" y="888"/>
                  </a:lnTo>
                  <a:lnTo>
                    <a:pt x="518" y="816"/>
                  </a:lnTo>
                  <a:lnTo>
                    <a:pt x="502" y="805"/>
                  </a:lnTo>
                  <a:lnTo>
                    <a:pt x="489" y="791"/>
                  </a:lnTo>
                  <a:lnTo>
                    <a:pt x="479" y="776"/>
                  </a:lnTo>
                  <a:lnTo>
                    <a:pt x="473" y="758"/>
                  </a:lnTo>
                  <a:lnTo>
                    <a:pt x="470" y="737"/>
                  </a:lnTo>
                  <a:lnTo>
                    <a:pt x="470" y="655"/>
                  </a:lnTo>
                  <a:lnTo>
                    <a:pt x="506" y="640"/>
                  </a:lnTo>
                  <a:lnTo>
                    <a:pt x="531" y="626"/>
                  </a:lnTo>
                  <a:lnTo>
                    <a:pt x="553" y="609"/>
                  </a:lnTo>
                  <a:lnTo>
                    <a:pt x="573" y="589"/>
                  </a:lnTo>
                  <a:lnTo>
                    <a:pt x="589" y="565"/>
                  </a:lnTo>
                  <a:lnTo>
                    <a:pt x="601" y="536"/>
                  </a:lnTo>
                  <a:lnTo>
                    <a:pt x="612" y="505"/>
                  </a:lnTo>
                  <a:lnTo>
                    <a:pt x="620" y="474"/>
                  </a:lnTo>
                  <a:lnTo>
                    <a:pt x="651" y="465"/>
                  </a:lnTo>
                  <a:lnTo>
                    <a:pt x="658" y="460"/>
                  </a:lnTo>
                  <a:lnTo>
                    <a:pt x="663" y="454"/>
                  </a:lnTo>
                  <a:lnTo>
                    <a:pt x="665" y="446"/>
                  </a:lnTo>
                  <a:lnTo>
                    <a:pt x="665" y="407"/>
                  </a:lnTo>
                  <a:lnTo>
                    <a:pt x="664" y="400"/>
                  </a:lnTo>
                  <a:lnTo>
                    <a:pt x="660" y="394"/>
                  </a:lnTo>
                  <a:lnTo>
                    <a:pt x="655" y="391"/>
                  </a:lnTo>
                  <a:lnTo>
                    <a:pt x="628" y="376"/>
                  </a:lnTo>
                  <a:lnTo>
                    <a:pt x="624" y="345"/>
                  </a:lnTo>
                  <a:lnTo>
                    <a:pt x="622" y="328"/>
                  </a:lnTo>
                  <a:lnTo>
                    <a:pt x="617" y="311"/>
                  </a:lnTo>
                  <a:lnTo>
                    <a:pt x="612" y="293"/>
                  </a:lnTo>
                  <a:lnTo>
                    <a:pt x="606" y="277"/>
                  </a:lnTo>
                  <a:lnTo>
                    <a:pt x="597" y="262"/>
                  </a:lnTo>
                  <a:lnTo>
                    <a:pt x="585" y="248"/>
                  </a:lnTo>
                  <a:lnTo>
                    <a:pt x="572" y="234"/>
                  </a:lnTo>
                  <a:lnTo>
                    <a:pt x="553" y="222"/>
                  </a:lnTo>
                  <a:lnTo>
                    <a:pt x="533" y="212"/>
                  </a:lnTo>
                  <a:lnTo>
                    <a:pt x="510" y="203"/>
                  </a:lnTo>
                  <a:lnTo>
                    <a:pt x="481" y="197"/>
                  </a:lnTo>
                  <a:lnTo>
                    <a:pt x="449" y="194"/>
                  </a:lnTo>
                  <a:lnTo>
                    <a:pt x="412" y="192"/>
                  </a:lnTo>
                  <a:lnTo>
                    <a:pt x="403" y="193"/>
                  </a:lnTo>
                  <a:lnTo>
                    <a:pt x="395" y="193"/>
                  </a:lnTo>
                  <a:lnTo>
                    <a:pt x="357" y="194"/>
                  </a:lnTo>
                  <a:lnTo>
                    <a:pt x="320" y="191"/>
                  </a:lnTo>
                  <a:lnTo>
                    <a:pt x="285" y="183"/>
                  </a:lnTo>
                  <a:lnTo>
                    <a:pt x="252" y="172"/>
                  </a:lnTo>
                  <a:close/>
                  <a:moveTo>
                    <a:pt x="180" y="0"/>
                  </a:moveTo>
                  <a:lnTo>
                    <a:pt x="197" y="0"/>
                  </a:lnTo>
                  <a:lnTo>
                    <a:pt x="214" y="5"/>
                  </a:lnTo>
                  <a:lnTo>
                    <a:pt x="228" y="13"/>
                  </a:lnTo>
                  <a:lnTo>
                    <a:pt x="241" y="25"/>
                  </a:lnTo>
                  <a:lnTo>
                    <a:pt x="247" y="31"/>
                  </a:lnTo>
                  <a:lnTo>
                    <a:pt x="257" y="40"/>
                  </a:lnTo>
                  <a:lnTo>
                    <a:pt x="271" y="51"/>
                  </a:lnTo>
                  <a:lnTo>
                    <a:pt x="296" y="64"/>
                  </a:lnTo>
                  <a:lnTo>
                    <a:pt x="319" y="72"/>
                  </a:lnTo>
                  <a:lnTo>
                    <a:pt x="343" y="76"/>
                  </a:lnTo>
                  <a:lnTo>
                    <a:pt x="365" y="78"/>
                  </a:lnTo>
                  <a:lnTo>
                    <a:pt x="385" y="76"/>
                  </a:lnTo>
                  <a:lnTo>
                    <a:pt x="412" y="75"/>
                  </a:lnTo>
                  <a:lnTo>
                    <a:pt x="459" y="78"/>
                  </a:lnTo>
                  <a:lnTo>
                    <a:pt x="500" y="83"/>
                  </a:lnTo>
                  <a:lnTo>
                    <a:pt x="539" y="91"/>
                  </a:lnTo>
                  <a:lnTo>
                    <a:pt x="573" y="102"/>
                  </a:lnTo>
                  <a:lnTo>
                    <a:pt x="602" y="116"/>
                  </a:lnTo>
                  <a:lnTo>
                    <a:pt x="629" y="131"/>
                  </a:lnTo>
                  <a:lnTo>
                    <a:pt x="651" y="149"/>
                  </a:lnTo>
                  <a:lnTo>
                    <a:pt x="672" y="168"/>
                  </a:lnTo>
                  <a:lnTo>
                    <a:pt x="689" y="190"/>
                  </a:lnTo>
                  <a:lnTo>
                    <a:pt x="702" y="212"/>
                  </a:lnTo>
                  <a:lnTo>
                    <a:pt x="714" y="235"/>
                  </a:lnTo>
                  <a:lnTo>
                    <a:pt x="724" y="258"/>
                  </a:lnTo>
                  <a:lnTo>
                    <a:pt x="731" y="282"/>
                  </a:lnTo>
                  <a:lnTo>
                    <a:pt x="737" y="306"/>
                  </a:lnTo>
                  <a:lnTo>
                    <a:pt x="752" y="322"/>
                  </a:lnTo>
                  <a:lnTo>
                    <a:pt x="765" y="341"/>
                  </a:lnTo>
                  <a:lnTo>
                    <a:pt x="775" y="362"/>
                  </a:lnTo>
                  <a:lnTo>
                    <a:pt x="780" y="384"/>
                  </a:lnTo>
                  <a:lnTo>
                    <a:pt x="782" y="407"/>
                  </a:lnTo>
                  <a:lnTo>
                    <a:pt x="782" y="446"/>
                  </a:lnTo>
                  <a:lnTo>
                    <a:pt x="779" y="474"/>
                  </a:lnTo>
                  <a:lnTo>
                    <a:pt x="771" y="501"/>
                  </a:lnTo>
                  <a:lnTo>
                    <a:pt x="758" y="524"/>
                  </a:lnTo>
                  <a:lnTo>
                    <a:pt x="740" y="545"/>
                  </a:lnTo>
                  <a:lnTo>
                    <a:pt x="717" y="562"/>
                  </a:lnTo>
                  <a:lnTo>
                    <a:pt x="700" y="602"/>
                  </a:lnTo>
                  <a:lnTo>
                    <a:pt x="680" y="639"/>
                  </a:lnTo>
                  <a:lnTo>
                    <a:pt x="656" y="672"/>
                  </a:lnTo>
                  <a:lnTo>
                    <a:pt x="627" y="700"/>
                  </a:lnTo>
                  <a:lnTo>
                    <a:pt x="595" y="724"/>
                  </a:lnTo>
                  <a:lnTo>
                    <a:pt x="718" y="787"/>
                  </a:lnTo>
                  <a:lnTo>
                    <a:pt x="745" y="803"/>
                  </a:lnTo>
                  <a:lnTo>
                    <a:pt x="768" y="824"/>
                  </a:lnTo>
                  <a:lnTo>
                    <a:pt x="788" y="848"/>
                  </a:lnTo>
                  <a:lnTo>
                    <a:pt x="804" y="876"/>
                  </a:lnTo>
                  <a:lnTo>
                    <a:pt x="824" y="920"/>
                  </a:lnTo>
                  <a:lnTo>
                    <a:pt x="784" y="948"/>
                  </a:lnTo>
                  <a:lnTo>
                    <a:pt x="737" y="979"/>
                  </a:lnTo>
                  <a:lnTo>
                    <a:pt x="685" y="1005"/>
                  </a:lnTo>
                  <a:lnTo>
                    <a:pt x="634" y="1027"/>
                  </a:lnTo>
                  <a:lnTo>
                    <a:pt x="580" y="1044"/>
                  </a:lnTo>
                  <a:lnTo>
                    <a:pt x="525" y="1057"/>
                  </a:lnTo>
                  <a:lnTo>
                    <a:pt x="468" y="1064"/>
                  </a:lnTo>
                  <a:lnTo>
                    <a:pt x="412" y="1066"/>
                  </a:lnTo>
                  <a:lnTo>
                    <a:pt x="354" y="1064"/>
                  </a:lnTo>
                  <a:lnTo>
                    <a:pt x="298" y="1057"/>
                  </a:lnTo>
                  <a:lnTo>
                    <a:pt x="243" y="1044"/>
                  </a:lnTo>
                  <a:lnTo>
                    <a:pt x="189" y="1027"/>
                  </a:lnTo>
                  <a:lnTo>
                    <a:pt x="136" y="1005"/>
                  </a:lnTo>
                  <a:lnTo>
                    <a:pt x="86" y="979"/>
                  </a:lnTo>
                  <a:lnTo>
                    <a:pt x="38" y="947"/>
                  </a:lnTo>
                  <a:lnTo>
                    <a:pt x="0" y="919"/>
                  </a:lnTo>
                  <a:lnTo>
                    <a:pt x="18" y="877"/>
                  </a:lnTo>
                  <a:lnTo>
                    <a:pt x="33" y="848"/>
                  </a:lnTo>
                  <a:lnTo>
                    <a:pt x="52" y="824"/>
                  </a:lnTo>
                  <a:lnTo>
                    <a:pt x="73" y="804"/>
                  </a:lnTo>
                  <a:lnTo>
                    <a:pt x="99" y="787"/>
                  </a:lnTo>
                  <a:lnTo>
                    <a:pt x="228" y="724"/>
                  </a:lnTo>
                  <a:lnTo>
                    <a:pt x="196" y="700"/>
                  </a:lnTo>
                  <a:lnTo>
                    <a:pt x="168" y="672"/>
                  </a:lnTo>
                  <a:lnTo>
                    <a:pt x="144" y="639"/>
                  </a:lnTo>
                  <a:lnTo>
                    <a:pt x="122" y="602"/>
                  </a:lnTo>
                  <a:lnTo>
                    <a:pt x="106" y="562"/>
                  </a:lnTo>
                  <a:lnTo>
                    <a:pt x="84" y="545"/>
                  </a:lnTo>
                  <a:lnTo>
                    <a:pt x="66" y="524"/>
                  </a:lnTo>
                  <a:lnTo>
                    <a:pt x="52" y="501"/>
                  </a:lnTo>
                  <a:lnTo>
                    <a:pt x="44" y="474"/>
                  </a:lnTo>
                  <a:lnTo>
                    <a:pt x="40" y="446"/>
                  </a:lnTo>
                  <a:lnTo>
                    <a:pt x="40" y="407"/>
                  </a:lnTo>
                  <a:lnTo>
                    <a:pt x="44" y="379"/>
                  </a:lnTo>
                  <a:lnTo>
                    <a:pt x="53" y="351"/>
                  </a:lnTo>
                  <a:lnTo>
                    <a:pt x="67" y="327"/>
                  </a:lnTo>
                  <a:lnTo>
                    <a:pt x="86" y="306"/>
                  </a:lnTo>
                  <a:lnTo>
                    <a:pt x="94" y="271"/>
                  </a:lnTo>
                  <a:lnTo>
                    <a:pt x="102" y="238"/>
                  </a:lnTo>
                  <a:lnTo>
                    <a:pt x="114" y="207"/>
                  </a:lnTo>
                  <a:lnTo>
                    <a:pt x="122" y="187"/>
                  </a:lnTo>
                  <a:lnTo>
                    <a:pt x="129" y="173"/>
                  </a:lnTo>
                  <a:lnTo>
                    <a:pt x="131" y="170"/>
                  </a:lnTo>
                  <a:lnTo>
                    <a:pt x="132" y="165"/>
                  </a:lnTo>
                  <a:lnTo>
                    <a:pt x="134" y="162"/>
                  </a:lnTo>
                  <a:lnTo>
                    <a:pt x="135" y="159"/>
                  </a:lnTo>
                  <a:lnTo>
                    <a:pt x="135" y="158"/>
                  </a:lnTo>
                  <a:lnTo>
                    <a:pt x="135" y="155"/>
                  </a:lnTo>
                  <a:lnTo>
                    <a:pt x="135" y="149"/>
                  </a:lnTo>
                  <a:lnTo>
                    <a:pt x="133" y="140"/>
                  </a:lnTo>
                  <a:lnTo>
                    <a:pt x="131" y="124"/>
                  </a:lnTo>
                  <a:lnTo>
                    <a:pt x="126" y="97"/>
                  </a:lnTo>
                  <a:lnTo>
                    <a:pt x="122" y="73"/>
                  </a:lnTo>
                  <a:lnTo>
                    <a:pt x="123" y="55"/>
                  </a:lnTo>
                  <a:lnTo>
                    <a:pt x="128" y="39"/>
                  </a:lnTo>
                  <a:lnTo>
                    <a:pt x="136" y="25"/>
                  </a:lnTo>
                  <a:lnTo>
                    <a:pt x="148" y="13"/>
                  </a:lnTo>
                  <a:lnTo>
                    <a:pt x="163" y="5"/>
                  </a:lnTo>
                  <a:lnTo>
                    <a:pt x="1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1" name="Group 547"/>
          <p:cNvGrpSpPr/>
          <p:nvPr/>
        </p:nvGrpSpPr>
        <p:grpSpPr>
          <a:xfrm>
            <a:off x="11266063" y="6051446"/>
            <a:ext cx="444500" cy="457200"/>
            <a:chOff x="2605088" y="4281488"/>
            <a:chExt cx="444500" cy="457200"/>
          </a:xfrm>
          <a:solidFill>
            <a:srgbClr val="000000"/>
          </a:solidFill>
        </p:grpSpPr>
        <p:sp>
          <p:nvSpPr>
            <p:cNvPr id="472" name="Freeform 461"/>
            <p:cNvSpPr>
              <a:spLocks noEditPoints="1"/>
            </p:cNvSpPr>
            <p:nvPr/>
          </p:nvSpPr>
          <p:spPr bwMode="auto">
            <a:xfrm>
              <a:off x="2605088" y="4281488"/>
              <a:ext cx="444500" cy="457200"/>
            </a:xfrm>
            <a:custGeom>
              <a:avLst/>
              <a:gdLst>
                <a:gd name="T0" fmla="*/ 630 w 3356"/>
                <a:gd name="T1" fmla="*/ 1809 h 3166"/>
                <a:gd name="T2" fmla="*/ 630 w 3356"/>
                <a:gd name="T3" fmla="*/ 3037 h 3166"/>
                <a:gd name="T4" fmla="*/ 2657 w 3356"/>
                <a:gd name="T5" fmla="*/ 3037 h 3166"/>
                <a:gd name="T6" fmla="*/ 2657 w 3356"/>
                <a:gd name="T7" fmla="*/ 1809 h 3166"/>
                <a:gd name="T8" fmla="*/ 630 w 3356"/>
                <a:gd name="T9" fmla="*/ 1809 h 3166"/>
                <a:gd name="T10" fmla="*/ 770 w 3356"/>
                <a:gd name="T11" fmla="*/ 130 h 3166"/>
                <a:gd name="T12" fmla="*/ 770 w 3356"/>
                <a:gd name="T13" fmla="*/ 1035 h 3166"/>
                <a:gd name="T14" fmla="*/ 2447 w 3356"/>
                <a:gd name="T15" fmla="*/ 1035 h 3166"/>
                <a:gd name="T16" fmla="*/ 2447 w 3356"/>
                <a:gd name="T17" fmla="*/ 130 h 3166"/>
                <a:gd name="T18" fmla="*/ 770 w 3356"/>
                <a:gd name="T19" fmla="*/ 130 h 3166"/>
                <a:gd name="T20" fmla="*/ 140 w 3356"/>
                <a:gd name="T21" fmla="*/ 130 h 3166"/>
                <a:gd name="T22" fmla="*/ 140 w 3356"/>
                <a:gd name="T23" fmla="*/ 3037 h 3166"/>
                <a:gd name="T24" fmla="*/ 490 w 3356"/>
                <a:gd name="T25" fmla="*/ 3037 h 3166"/>
                <a:gd name="T26" fmla="*/ 490 w 3356"/>
                <a:gd name="T27" fmla="*/ 1681 h 3166"/>
                <a:gd name="T28" fmla="*/ 2797 w 3356"/>
                <a:gd name="T29" fmla="*/ 1681 h 3166"/>
                <a:gd name="T30" fmla="*/ 2797 w 3356"/>
                <a:gd name="T31" fmla="*/ 3037 h 3166"/>
                <a:gd name="T32" fmla="*/ 3217 w 3356"/>
                <a:gd name="T33" fmla="*/ 3037 h 3166"/>
                <a:gd name="T34" fmla="*/ 3217 w 3356"/>
                <a:gd name="T35" fmla="*/ 609 h 3166"/>
                <a:gd name="T36" fmla="*/ 2698 w 3356"/>
                <a:gd name="T37" fmla="*/ 130 h 3166"/>
                <a:gd name="T38" fmla="*/ 2587 w 3356"/>
                <a:gd name="T39" fmla="*/ 130 h 3166"/>
                <a:gd name="T40" fmla="*/ 2587 w 3356"/>
                <a:gd name="T41" fmla="*/ 1163 h 3166"/>
                <a:gd name="T42" fmla="*/ 630 w 3356"/>
                <a:gd name="T43" fmla="*/ 1163 h 3166"/>
                <a:gd name="T44" fmla="*/ 630 w 3356"/>
                <a:gd name="T45" fmla="*/ 130 h 3166"/>
                <a:gd name="T46" fmla="*/ 140 w 3356"/>
                <a:gd name="T47" fmla="*/ 130 h 3166"/>
                <a:gd name="T48" fmla="*/ 0 w 3356"/>
                <a:gd name="T49" fmla="*/ 0 h 3166"/>
                <a:gd name="T50" fmla="*/ 2755 w 3356"/>
                <a:gd name="T51" fmla="*/ 0 h 3166"/>
                <a:gd name="T52" fmla="*/ 3356 w 3356"/>
                <a:gd name="T53" fmla="*/ 555 h 3166"/>
                <a:gd name="T54" fmla="*/ 3356 w 3356"/>
                <a:gd name="T55" fmla="*/ 3166 h 3166"/>
                <a:gd name="T56" fmla="*/ 0 w 3356"/>
                <a:gd name="T57" fmla="*/ 3166 h 3166"/>
                <a:gd name="T58" fmla="*/ 0 w 3356"/>
                <a:gd name="T59" fmla="*/ 0 h 3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356" h="3166">
                  <a:moveTo>
                    <a:pt x="630" y="1809"/>
                  </a:moveTo>
                  <a:lnTo>
                    <a:pt x="630" y="3037"/>
                  </a:lnTo>
                  <a:lnTo>
                    <a:pt x="2657" y="3037"/>
                  </a:lnTo>
                  <a:lnTo>
                    <a:pt x="2657" y="1809"/>
                  </a:lnTo>
                  <a:lnTo>
                    <a:pt x="630" y="1809"/>
                  </a:lnTo>
                  <a:close/>
                  <a:moveTo>
                    <a:pt x="770" y="130"/>
                  </a:moveTo>
                  <a:lnTo>
                    <a:pt x="770" y="1035"/>
                  </a:lnTo>
                  <a:lnTo>
                    <a:pt x="2447" y="1035"/>
                  </a:lnTo>
                  <a:lnTo>
                    <a:pt x="2447" y="130"/>
                  </a:lnTo>
                  <a:lnTo>
                    <a:pt x="770" y="130"/>
                  </a:lnTo>
                  <a:close/>
                  <a:moveTo>
                    <a:pt x="140" y="130"/>
                  </a:moveTo>
                  <a:lnTo>
                    <a:pt x="140" y="3037"/>
                  </a:lnTo>
                  <a:lnTo>
                    <a:pt x="490" y="3037"/>
                  </a:lnTo>
                  <a:lnTo>
                    <a:pt x="490" y="1681"/>
                  </a:lnTo>
                  <a:lnTo>
                    <a:pt x="2797" y="1681"/>
                  </a:lnTo>
                  <a:lnTo>
                    <a:pt x="2797" y="3037"/>
                  </a:lnTo>
                  <a:lnTo>
                    <a:pt x="3217" y="3037"/>
                  </a:lnTo>
                  <a:lnTo>
                    <a:pt x="3217" y="609"/>
                  </a:lnTo>
                  <a:lnTo>
                    <a:pt x="2698" y="130"/>
                  </a:lnTo>
                  <a:lnTo>
                    <a:pt x="2587" y="130"/>
                  </a:lnTo>
                  <a:lnTo>
                    <a:pt x="2587" y="1163"/>
                  </a:lnTo>
                  <a:lnTo>
                    <a:pt x="630" y="1163"/>
                  </a:lnTo>
                  <a:lnTo>
                    <a:pt x="630" y="130"/>
                  </a:lnTo>
                  <a:lnTo>
                    <a:pt x="140" y="130"/>
                  </a:lnTo>
                  <a:close/>
                  <a:moveTo>
                    <a:pt x="0" y="0"/>
                  </a:moveTo>
                  <a:lnTo>
                    <a:pt x="2755" y="0"/>
                  </a:lnTo>
                  <a:lnTo>
                    <a:pt x="3356" y="555"/>
                  </a:lnTo>
                  <a:lnTo>
                    <a:pt x="3356" y="3166"/>
                  </a:lnTo>
                  <a:lnTo>
                    <a:pt x="0" y="316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462"/>
            <p:cNvSpPr>
              <a:spLocks/>
            </p:cNvSpPr>
            <p:nvPr/>
          </p:nvSpPr>
          <p:spPr bwMode="auto">
            <a:xfrm>
              <a:off x="2716213" y="4570413"/>
              <a:ext cx="82550" cy="19050"/>
            </a:xfrm>
            <a:custGeom>
              <a:avLst/>
              <a:gdLst>
                <a:gd name="T0" fmla="*/ 70 w 630"/>
                <a:gd name="T1" fmla="*/ 0 h 128"/>
                <a:gd name="T2" fmla="*/ 559 w 630"/>
                <a:gd name="T3" fmla="*/ 0 h 128"/>
                <a:gd name="T4" fmla="*/ 578 w 630"/>
                <a:gd name="T5" fmla="*/ 2 h 128"/>
                <a:gd name="T6" fmla="*/ 595 w 630"/>
                <a:gd name="T7" fmla="*/ 8 h 128"/>
                <a:gd name="T8" fmla="*/ 609 w 630"/>
                <a:gd name="T9" fmla="*/ 18 h 128"/>
                <a:gd name="T10" fmla="*/ 620 w 630"/>
                <a:gd name="T11" fmla="*/ 31 h 128"/>
                <a:gd name="T12" fmla="*/ 627 w 630"/>
                <a:gd name="T13" fmla="*/ 47 h 128"/>
                <a:gd name="T14" fmla="*/ 630 w 630"/>
                <a:gd name="T15" fmla="*/ 64 h 128"/>
                <a:gd name="T16" fmla="*/ 627 w 630"/>
                <a:gd name="T17" fmla="*/ 81 h 128"/>
                <a:gd name="T18" fmla="*/ 620 w 630"/>
                <a:gd name="T19" fmla="*/ 96 h 128"/>
                <a:gd name="T20" fmla="*/ 609 w 630"/>
                <a:gd name="T21" fmla="*/ 109 h 128"/>
                <a:gd name="T22" fmla="*/ 595 w 630"/>
                <a:gd name="T23" fmla="*/ 119 h 128"/>
                <a:gd name="T24" fmla="*/ 578 w 630"/>
                <a:gd name="T25" fmla="*/ 126 h 128"/>
                <a:gd name="T26" fmla="*/ 559 w 630"/>
                <a:gd name="T27" fmla="*/ 128 h 128"/>
                <a:gd name="T28" fmla="*/ 70 w 630"/>
                <a:gd name="T29" fmla="*/ 128 h 128"/>
                <a:gd name="T30" fmla="*/ 51 w 630"/>
                <a:gd name="T31" fmla="*/ 126 h 128"/>
                <a:gd name="T32" fmla="*/ 35 w 630"/>
                <a:gd name="T33" fmla="*/ 119 h 128"/>
                <a:gd name="T34" fmla="*/ 21 w 630"/>
                <a:gd name="T35" fmla="*/ 109 h 128"/>
                <a:gd name="T36" fmla="*/ 10 w 630"/>
                <a:gd name="T37" fmla="*/ 96 h 128"/>
                <a:gd name="T38" fmla="*/ 3 w 630"/>
                <a:gd name="T39" fmla="*/ 81 h 128"/>
                <a:gd name="T40" fmla="*/ 0 w 630"/>
                <a:gd name="T41" fmla="*/ 64 h 128"/>
                <a:gd name="T42" fmla="*/ 3 w 630"/>
                <a:gd name="T43" fmla="*/ 47 h 128"/>
                <a:gd name="T44" fmla="*/ 10 w 630"/>
                <a:gd name="T45" fmla="*/ 31 h 128"/>
                <a:gd name="T46" fmla="*/ 21 w 630"/>
                <a:gd name="T47" fmla="*/ 18 h 128"/>
                <a:gd name="T48" fmla="*/ 35 w 630"/>
                <a:gd name="T49" fmla="*/ 8 h 128"/>
                <a:gd name="T50" fmla="*/ 51 w 630"/>
                <a:gd name="T51" fmla="*/ 2 h 128"/>
                <a:gd name="T52" fmla="*/ 70 w 630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30" h="128">
                  <a:moveTo>
                    <a:pt x="70" y="0"/>
                  </a:moveTo>
                  <a:lnTo>
                    <a:pt x="559" y="0"/>
                  </a:lnTo>
                  <a:lnTo>
                    <a:pt x="578" y="2"/>
                  </a:lnTo>
                  <a:lnTo>
                    <a:pt x="595" y="8"/>
                  </a:lnTo>
                  <a:lnTo>
                    <a:pt x="609" y="18"/>
                  </a:lnTo>
                  <a:lnTo>
                    <a:pt x="620" y="31"/>
                  </a:lnTo>
                  <a:lnTo>
                    <a:pt x="627" y="47"/>
                  </a:lnTo>
                  <a:lnTo>
                    <a:pt x="630" y="64"/>
                  </a:lnTo>
                  <a:lnTo>
                    <a:pt x="627" y="81"/>
                  </a:lnTo>
                  <a:lnTo>
                    <a:pt x="620" y="96"/>
                  </a:lnTo>
                  <a:lnTo>
                    <a:pt x="609" y="109"/>
                  </a:lnTo>
                  <a:lnTo>
                    <a:pt x="595" y="119"/>
                  </a:lnTo>
                  <a:lnTo>
                    <a:pt x="578" y="126"/>
                  </a:lnTo>
                  <a:lnTo>
                    <a:pt x="559" y="128"/>
                  </a:lnTo>
                  <a:lnTo>
                    <a:pt x="70" y="128"/>
                  </a:lnTo>
                  <a:lnTo>
                    <a:pt x="51" y="126"/>
                  </a:lnTo>
                  <a:lnTo>
                    <a:pt x="35" y="119"/>
                  </a:lnTo>
                  <a:lnTo>
                    <a:pt x="21" y="109"/>
                  </a:lnTo>
                  <a:lnTo>
                    <a:pt x="10" y="96"/>
                  </a:lnTo>
                  <a:lnTo>
                    <a:pt x="3" y="81"/>
                  </a:lnTo>
                  <a:lnTo>
                    <a:pt x="0" y="64"/>
                  </a:lnTo>
                  <a:lnTo>
                    <a:pt x="3" y="47"/>
                  </a:lnTo>
                  <a:lnTo>
                    <a:pt x="10" y="31"/>
                  </a:lnTo>
                  <a:lnTo>
                    <a:pt x="21" y="18"/>
                  </a:lnTo>
                  <a:lnTo>
                    <a:pt x="35" y="8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463"/>
            <p:cNvSpPr>
              <a:spLocks/>
            </p:cNvSpPr>
            <p:nvPr/>
          </p:nvSpPr>
          <p:spPr bwMode="auto">
            <a:xfrm>
              <a:off x="2716213" y="4606925"/>
              <a:ext cx="111125" cy="19050"/>
            </a:xfrm>
            <a:custGeom>
              <a:avLst/>
              <a:gdLst>
                <a:gd name="T0" fmla="*/ 70 w 839"/>
                <a:gd name="T1" fmla="*/ 0 h 129"/>
                <a:gd name="T2" fmla="*/ 769 w 839"/>
                <a:gd name="T3" fmla="*/ 0 h 129"/>
                <a:gd name="T4" fmla="*/ 788 w 839"/>
                <a:gd name="T5" fmla="*/ 2 h 129"/>
                <a:gd name="T6" fmla="*/ 805 w 839"/>
                <a:gd name="T7" fmla="*/ 9 h 129"/>
                <a:gd name="T8" fmla="*/ 819 w 839"/>
                <a:gd name="T9" fmla="*/ 19 h 129"/>
                <a:gd name="T10" fmla="*/ 830 w 839"/>
                <a:gd name="T11" fmla="*/ 32 h 129"/>
                <a:gd name="T12" fmla="*/ 836 w 839"/>
                <a:gd name="T13" fmla="*/ 47 h 129"/>
                <a:gd name="T14" fmla="*/ 839 w 839"/>
                <a:gd name="T15" fmla="*/ 65 h 129"/>
                <a:gd name="T16" fmla="*/ 836 w 839"/>
                <a:gd name="T17" fmla="*/ 82 h 129"/>
                <a:gd name="T18" fmla="*/ 830 w 839"/>
                <a:gd name="T19" fmla="*/ 97 h 129"/>
                <a:gd name="T20" fmla="*/ 819 w 839"/>
                <a:gd name="T21" fmla="*/ 110 h 129"/>
                <a:gd name="T22" fmla="*/ 805 w 839"/>
                <a:gd name="T23" fmla="*/ 120 h 129"/>
                <a:gd name="T24" fmla="*/ 788 w 839"/>
                <a:gd name="T25" fmla="*/ 127 h 129"/>
                <a:gd name="T26" fmla="*/ 769 w 839"/>
                <a:gd name="T27" fmla="*/ 129 h 129"/>
                <a:gd name="T28" fmla="*/ 70 w 839"/>
                <a:gd name="T29" fmla="*/ 129 h 129"/>
                <a:gd name="T30" fmla="*/ 51 w 839"/>
                <a:gd name="T31" fmla="*/ 127 h 129"/>
                <a:gd name="T32" fmla="*/ 35 w 839"/>
                <a:gd name="T33" fmla="*/ 120 h 129"/>
                <a:gd name="T34" fmla="*/ 21 w 839"/>
                <a:gd name="T35" fmla="*/ 110 h 129"/>
                <a:gd name="T36" fmla="*/ 10 w 839"/>
                <a:gd name="T37" fmla="*/ 97 h 129"/>
                <a:gd name="T38" fmla="*/ 3 w 839"/>
                <a:gd name="T39" fmla="*/ 82 h 129"/>
                <a:gd name="T40" fmla="*/ 0 w 839"/>
                <a:gd name="T41" fmla="*/ 65 h 129"/>
                <a:gd name="T42" fmla="*/ 3 w 839"/>
                <a:gd name="T43" fmla="*/ 47 h 129"/>
                <a:gd name="T44" fmla="*/ 10 w 839"/>
                <a:gd name="T45" fmla="*/ 32 h 129"/>
                <a:gd name="T46" fmla="*/ 21 w 839"/>
                <a:gd name="T47" fmla="*/ 19 h 129"/>
                <a:gd name="T48" fmla="*/ 35 w 839"/>
                <a:gd name="T49" fmla="*/ 9 h 129"/>
                <a:gd name="T50" fmla="*/ 51 w 839"/>
                <a:gd name="T51" fmla="*/ 2 h 129"/>
                <a:gd name="T52" fmla="*/ 70 w 839"/>
                <a:gd name="T53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9" h="129">
                  <a:moveTo>
                    <a:pt x="70" y="0"/>
                  </a:moveTo>
                  <a:lnTo>
                    <a:pt x="769" y="0"/>
                  </a:lnTo>
                  <a:lnTo>
                    <a:pt x="788" y="2"/>
                  </a:lnTo>
                  <a:lnTo>
                    <a:pt x="805" y="9"/>
                  </a:lnTo>
                  <a:lnTo>
                    <a:pt x="819" y="19"/>
                  </a:lnTo>
                  <a:lnTo>
                    <a:pt x="830" y="32"/>
                  </a:lnTo>
                  <a:lnTo>
                    <a:pt x="836" y="47"/>
                  </a:lnTo>
                  <a:lnTo>
                    <a:pt x="839" y="65"/>
                  </a:lnTo>
                  <a:lnTo>
                    <a:pt x="836" y="82"/>
                  </a:lnTo>
                  <a:lnTo>
                    <a:pt x="830" y="97"/>
                  </a:lnTo>
                  <a:lnTo>
                    <a:pt x="819" y="110"/>
                  </a:lnTo>
                  <a:lnTo>
                    <a:pt x="805" y="120"/>
                  </a:lnTo>
                  <a:lnTo>
                    <a:pt x="788" y="127"/>
                  </a:lnTo>
                  <a:lnTo>
                    <a:pt x="769" y="129"/>
                  </a:lnTo>
                  <a:lnTo>
                    <a:pt x="70" y="129"/>
                  </a:lnTo>
                  <a:lnTo>
                    <a:pt x="51" y="127"/>
                  </a:lnTo>
                  <a:lnTo>
                    <a:pt x="35" y="120"/>
                  </a:lnTo>
                  <a:lnTo>
                    <a:pt x="21" y="110"/>
                  </a:lnTo>
                  <a:lnTo>
                    <a:pt x="10" y="97"/>
                  </a:lnTo>
                  <a:lnTo>
                    <a:pt x="3" y="82"/>
                  </a:lnTo>
                  <a:lnTo>
                    <a:pt x="0" y="65"/>
                  </a:lnTo>
                  <a:lnTo>
                    <a:pt x="3" y="47"/>
                  </a:lnTo>
                  <a:lnTo>
                    <a:pt x="10" y="32"/>
                  </a:lnTo>
                  <a:lnTo>
                    <a:pt x="21" y="19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464"/>
            <p:cNvSpPr>
              <a:spLocks/>
            </p:cNvSpPr>
            <p:nvPr/>
          </p:nvSpPr>
          <p:spPr bwMode="auto">
            <a:xfrm>
              <a:off x="2836863" y="4608513"/>
              <a:ext cx="17463" cy="17462"/>
            </a:xfrm>
            <a:custGeom>
              <a:avLst/>
              <a:gdLst>
                <a:gd name="T0" fmla="*/ 70 w 140"/>
                <a:gd name="T1" fmla="*/ 0 h 128"/>
                <a:gd name="T2" fmla="*/ 88 w 140"/>
                <a:gd name="T3" fmla="*/ 2 h 128"/>
                <a:gd name="T4" fmla="*/ 105 w 140"/>
                <a:gd name="T5" fmla="*/ 8 h 128"/>
                <a:gd name="T6" fmla="*/ 119 w 140"/>
                <a:gd name="T7" fmla="*/ 18 h 128"/>
                <a:gd name="T8" fmla="*/ 130 w 140"/>
                <a:gd name="T9" fmla="*/ 31 h 128"/>
                <a:gd name="T10" fmla="*/ 138 w 140"/>
                <a:gd name="T11" fmla="*/ 47 h 128"/>
                <a:gd name="T12" fmla="*/ 140 w 140"/>
                <a:gd name="T13" fmla="*/ 64 h 128"/>
                <a:gd name="T14" fmla="*/ 138 w 140"/>
                <a:gd name="T15" fmla="*/ 80 h 128"/>
                <a:gd name="T16" fmla="*/ 130 w 140"/>
                <a:gd name="T17" fmla="*/ 96 h 128"/>
                <a:gd name="T18" fmla="*/ 119 w 140"/>
                <a:gd name="T19" fmla="*/ 109 h 128"/>
                <a:gd name="T20" fmla="*/ 105 w 140"/>
                <a:gd name="T21" fmla="*/ 119 h 128"/>
                <a:gd name="T22" fmla="*/ 88 w 140"/>
                <a:gd name="T23" fmla="*/ 126 h 128"/>
                <a:gd name="T24" fmla="*/ 70 w 140"/>
                <a:gd name="T25" fmla="*/ 128 h 128"/>
                <a:gd name="T26" fmla="*/ 52 w 140"/>
                <a:gd name="T27" fmla="*/ 126 h 128"/>
                <a:gd name="T28" fmla="*/ 35 w 140"/>
                <a:gd name="T29" fmla="*/ 119 h 128"/>
                <a:gd name="T30" fmla="*/ 21 w 140"/>
                <a:gd name="T31" fmla="*/ 109 h 128"/>
                <a:gd name="T32" fmla="*/ 10 w 140"/>
                <a:gd name="T33" fmla="*/ 96 h 128"/>
                <a:gd name="T34" fmla="*/ 2 w 140"/>
                <a:gd name="T35" fmla="*/ 80 h 128"/>
                <a:gd name="T36" fmla="*/ 0 w 140"/>
                <a:gd name="T37" fmla="*/ 64 h 128"/>
                <a:gd name="T38" fmla="*/ 2 w 140"/>
                <a:gd name="T39" fmla="*/ 47 h 128"/>
                <a:gd name="T40" fmla="*/ 10 w 140"/>
                <a:gd name="T41" fmla="*/ 31 h 128"/>
                <a:gd name="T42" fmla="*/ 21 w 140"/>
                <a:gd name="T43" fmla="*/ 18 h 128"/>
                <a:gd name="T44" fmla="*/ 35 w 140"/>
                <a:gd name="T45" fmla="*/ 8 h 128"/>
                <a:gd name="T46" fmla="*/ 52 w 140"/>
                <a:gd name="T47" fmla="*/ 2 h 128"/>
                <a:gd name="T48" fmla="*/ 70 w 140"/>
                <a:gd name="T4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" h="128">
                  <a:moveTo>
                    <a:pt x="70" y="0"/>
                  </a:moveTo>
                  <a:lnTo>
                    <a:pt x="88" y="2"/>
                  </a:lnTo>
                  <a:lnTo>
                    <a:pt x="105" y="8"/>
                  </a:lnTo>
                  <a:lnTo>
                    <a:pt x="119" y="18"/>
                  </a:lnTo>
                  <a:lnTo>
                    <a:pt x="130" y="31"/>
                  </a:lnTo>
                  <a:lnTo>
                    <a:pt x="138" y="47"/>
                  </a:lnTo>
                  <a:lnTo>
                    <a:pt x="140" y="64"/>
                  </a:lnTo>
                  <a:lnTo>
                    <a:pt x="138" y="80"/>
                  </a:lnTo>
                  <a:lnTo>
                    <a:pt x="130" y="96"/>
                  </a:lnTo>
                  <a:lnTo>
                    <a:pt x="119" y="109"/>
                  </a:lnTo>
                  <a:lnTo>
                    <a:pt x="105" y="119"/>
                  </a:lnTo>
                  <a:lnTo>
                    <a:pt x="88" y="126"/>
                  </a:lnTo>
                  <a:lnTo>
                    <a:pt x="70" y="128"/>
                  </a:lnTo>
                  <a:lnTo>
                    <a:pt x="52" y="126"/>
                  </a:lnTo>
                  <a:lnTo>
                    <a:pt x="35" y="119"/>
                  </a:lnTo>
                  <a:lnTo>
                    <a:pt x="21" y="109"/>
                  </a:lnTo>
                  <a:lnTo>
                    <a:pt x="10" y="96"/>
                  </a:lnTo>
                  <a:lnTo>
                    <a:pt x="2" y="80"/>
                  </a:lnTo>
                  <a:lnTo>
                    <a:pt x="0" y="64"/>
                  </a:lnTo>
                  <a:lnTo>
                    <a:pt x="2" y="47"/>
                  </a:lnTo>
                  <a:lnTo>
                    <a:pt x="10" y="31"/>
                  </a:lnTo>
                  <a:lnTo>
                    <a:pt x="21" y="18"/>
                  </a:lnTo>
                  <a:lnTo>
                    <a:pt x="35" y="8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465"/>
            <p:cNvSpPr>
              <a:spLocks noEditPoints="1"/>
            </p:cNvSpPr>
            <p:nvPr/>
          </p:nvSpPr>
          <p:spPr bwMode="auto">
            <a:xfrm>
              <a:off x="2854326" y="4318000"/>
              <a:ext cx="55563" cy="93662"/>
            </a:xfrm>
            <a:custGeom>
              <a:avLst/>
              <a:gdLst>
                <a:gd name="T0" fmla="*/ 140 w 419"/>
                <a:gd name="T1" fmla="*/ 130 h 646"/>
                <a:gd name="T2" fmla="*/ 140 w 419"/>
                <a:gd name="T3" fmla="*/ 517 h 646"/>
                <a:gd name="T4" fmla="*/ 280 w 419"/>
                <a:gd name="T5" fmla="*/ 517 h 646"/>
                <a:gd name="T6" fmla="*/ 280 w 419"/>
                <a:gd name="T7" fmla="*/ 130 h 646"/>
                <a:gd name="T8" fmla="*/ 140 w 419"/>
                <a:gd name="T9" fmla="*/ 130 h 646"/>
                <a:gd name="T10" fmla="*/ 0 w 419"/>
                <a:gd name="T11" fmla="*/ 0 h 646"/>
                <a:gd name="T12" fmla="*/ 419 w 419"/>
                <a:gd name="T13" fmla="*/ 0 h 646"/>
                <a:gd name="T14" fmla="*/ 419 w 419"/>
                <a:gd name="T15" fmla="*/ 646 h 646"/>
                <a:gd name="T16" fmla="*/ 0 w 419"/>
                <a:gd name="T17" fmla="*/ 646 h 646"/>
                <a:gd name="T18" fmla="*/ 0 w 419"/>
                <a:gd name="T19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9" h="646">
                  <a:moveTo>
                    <a:pt x="140" y="130"/>
                  </a:moveTo>
                  <a:lnTo>
                    <a:pt x="140" y="517"/>
                  </a:lnTo>
                  <a:lnTo>
                    <a:pt x="280" y="517"/>
                  </a:lnTo>
                  <a:lnTo>
                    <a:pt x="280" y="130"/>
                  </a:lnTo>
                  <a:lnTo>
                    <a:pt x="140" y="130"/>
                  </a:lnTo>
                  <a:close/>
                  <a:moveTo>
                    <a:pt x="0" y="0"/>
                  </a:moveTo>
                  <a:lnTo>
                    <a:pt x="419" y="0"/>
                  </a:lnTo>
                  <a:lnTo>
                    <a:pt x="419" y="646"/>
                  </a:lnTo>
                  <a:lnTo>
                    <a:pt x="0" y="6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77" name="Freeform 470"/>
          <p:cNvSpPr>
            <a:spLocks noEditPoints="1"/>
          </p:cNvSpPr>
          <p:nvPr/>
        </p:nvSpPr>
        <p:spPr bwMode="auto">
          <a:xfrm>
            <a:off x="11250477" y="5239928"/>
            <a:ext cx="519112" cy="539750"/>
          </a:xfrm>
          <a:custGeom>
            <a:avLst/>
            <a:gdLst>
              <a:gd name="T0" fmla="*/ 2664 w 3267"/>
              <a:gd name="T1" fmla="*/ 1452 h 3398"/>
              <a:gd name="T2" fmla="*/ 2372 w 3267"/>
              <a:gd name="T3" fmla="*/ 1168 h 3398"/>
              <a:gd name="T4" fmla="*/ 2218 w 3267"/>
              <a:gd name="T5" fmla="*/ 1177 h 3398"/>
              <a:gd name="T6" fmla="*/ 2053 w 3267"/>
              <a:gd name="T7" fmla="*/ 1220 h 3398"/>
              <a:gd name="T8" fmla="*/ 1869 w 3267"/>
              <a:gd name="T9" fmla="*/ 1314 h 3398"/>
              <a:gd name="T10" fmla="*/ 1681 w 3267"/>
              <a:gd name="T11" fmla="*/ 1472 h 3398"/>
              <a:gd name="T12" fmla="*/ 1501 w 3267"/>
              <a:gd name="T13" fmla="*/ 1714 h 3398"/>
              <a:gd name="T14" fmla="*/ 1393 w 3267"/>
              <a:gd name="T15" fmla="*/ 1692 h 3398"/>
              <a:gd name="T16" fmla="*/ 1391 w 3267"/>
              <a:gd name="T17" fmla="*/ 1675 h 3398"/>
              <a:gd name="T18" fmla="*/ 1389 w 3267"/>
              <a:gd name="T19" fmla="*/ 1663 h 3398"/>
              <a:gd name="T20" fmla="*/ 1388 w 3267"/>
              <a:gd name="T21" fmla="*/ 1647 h 3398"/>
              <a:gd name="T22" fmla="*/ 1386 w 3267"/>
              <a:gd name="T23" fmla="*/ 1629 h 3398"/>
              <a:gd name="T24" fmla="*/ 1385 w 3267"/>
              <a:gd name="T25" fmla="*/ 1605 h 3398"/>
              <a:gd name="T26" fmla="*/ 1383 w 3267"/>
              <a:gd name="T27" fmla="*/ 1566 h 3398"/>
              <a:gd name="T28" fmla="*/ 1384 w 3267"/>
              <a:gd name="T29" fmla="*/ 1512 h 3398"/>
              <a:gd name="T30" fmla="*/ 1385 w 3267"/>
              <a:gd name="T31" fmla="*/ 1476 h 3398"/>
              <a:gd name="T32" fmla="*/ 1388 w 3267"/>
              <a:gd name="T33" fmla="*/ 1438 h 3398"/>
              <a:gd name="T34" fmla="*/ 1396 w 3267"/>
              <a:gd name="T35" fmla="*/ 1377 h 3398"/>
              <a:gd name="T36" fmla="*/ 1404 w 3267"/>
              <a:gd name="T37" fmla="*/ 1334 h 3398"/>
              <a:gd name="T38" fmla="*/ 1416 w 3267"/>
              <a:gd name="T39" fmla="*/ 1275 h 3398"/>
              <a:gd name="T40" fmla="*/ 1432 w 3267"/>
              <a:gd name="T41" fmla="*/ 1219 h 3398"/>
              <a:gd name="T42" fmla="*/ 1461 w 3267"/>
              <a:gd name="T43" fmla="*/ 1140 h 3398"/>
              <a:gd name="T44" fmla="*/ 1496 w 3267"/>
              <a:gd name="T45" fmla="*/ 1059 h 3398"/>
              <a:gd name="T46" fmla="*/ 1543 w 3267"/>
              <a:gd name="T47" fmla="*/ 976 h 3398"/>
              <a:gd name="T48" fmla="*/ 1599 w 3267"/>
              <a:gd name="T49" fmla="*/ 894 h 3398"/>
              <a:gd name="T50" fmla="*/ 1667 w 3267"/>
              <a:gd name="T51" fmla="*/ 812 h 3398"/>
              <a:gd name="T52" fmla="*/ 1747 w 3267"/>
              <a:gd name="T53" fmla="*/ 733 h 3398"/>
              <a:gd name="T54" fmla="*/ 2549 w 3267"/>
              <a:gd name="T55" fmla="*/ 282 h 3398"/>
              <a:gd name="T56" fmla="*/ 2379 w 3267"/>
              <a:gd name="T57" fmla="*/ 621 h 3398"/>
              <a:gd name="T58" fmla="*/ 2156 w 3267"/>
              <a:gd name="T59" fmla="*/ 654 h 3398"/>
              <a:gd name="T60" fmla="*/ 1995 w 3267"/>
              <a:gd name="T61" fmla="*/ 709 h 3398"/>
              <a:gd name="T62" fmla="*/ 1914 w 3267"/>
              <a:gd name="T63" fmla="*/ 751 h 3398"/>
              <a:gd name="T64" fmla="*/ 1894 w 3267"/>
              <a:gd name="T65" fmla="*/ 764 h 3398"/>
              <a:gd name="T66" fmla="*/ 1878 w 3267"/>
              <a:gd name="T67" fmla="*/ 774 h 3398"/>
              <a:gd name="T68" fmla="*/ 1867 w 3267"/>
              <a:gd name="T69" fmla="*/ 783 h 3398"/>
              <a:gd name="T70" fmla="*/ 1860 w 3267"/>
              <a:gd name="T71" fmla="*/ 788 h 3398"/>
              <a:gd name="T72" fmla="*/ 1806 w 3267"/>
              <a:gd name="T73" fmla="*/ 837 h 3398"/>
              <a:gd name="T74" fmla="*/ 1639 w 3267"/>
              <a:gd name="T75" fmla="*/ 1044 h 3398"/>
              <a:gd name="T76" fmla="*/ 1541 w 3267"/>
              <a:gd name="T77" fmla="*/ 1268 h 3398"/>
              <a:gd name="T78" fmla="*/ 1504 w 3267"/>
              <a:gd name="T79" fmla="*/ 1465 h 3398"/>
              <a:gd name="T80" fmla="*/ 1656 w 3267"/>
              <a:gd name="T81" fmla="*/ 1335 h 3398"/>
              <a:gd name="T82" fmla="*/ 1891 w 3267"/>
              <a:gd name="T83" fmla="*/ 1167 h 3398"/>
              <a:gd name="T84" fmla="*/ 2115 w 3267"/>
              <a:gd name="T85" fmla="*/ 1081 h 3398"/>
              <a:gd name="T86" fmla="*/ 2312 w 3267"/>
              <a:gd name="T87" fmla="*/ 1053 h 3398"/>
              <a:gd name="T88" fmla="*/ 2449 w 3267"/>
              <a:gd name="T89" fmla="*/ 1058 h 3398"/>
              <a:gd name="T90" fmla="*/ 2504 w 3267"/>
              <a:gd name="T91" fmla="*/ 1067 h 3398"/>
              <a:gd name="T92" fmla="*/ 2780 w 3267"/>
              <a:gd name="T93" fmla="*/ 1170 h 3398"/>
              <a:gd name="T94" fmla="*/ 3267 w 3267"/>
              <a:gd name="T95" fmla="*/ 843 h 3398"/>
              <a:gd name="T96" fmla="*/ 0 w 3267"/>
              <a:gd name="T97" fmla="*/ 606 h 3398"/>
              <a:gd name="T98" fmla="*/ 2063 w 3267"/>
              <a:gd name="T99" fmla="*/ 557 h 3398"/>
              <a:gd name="T100" fmla="*/ 2292 w 3267"/>
              <a:gd name="T101" fmla="*/ 511 h 3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267" h="3398">
                <a:moveTo>
                  <a:pt x="116" y="722"/>
                </a:moveTo>
                <a:lnTo>
                  <a:pt x="116" y="3282"/>
                </a:lnTo>
                <a:lnTo>
                  <a:pt x="2664" y="3282"/>
                </a:lnTo>
                <a:lnTo>
                  <a:pt x="2664" y="1452"/>
                </a:lnTo>
                <a:lnTo>
                  <a:pt x="2433" y="1686"/>
                </a:lnTo>
                <a:lnTo>
                  <a:pt x="2433" y="1173"/>
                </a:lnTo>
                <a:lnTo>
                  <a:pt x="2404" y="1170"/>
                </a:lnTo>
                <a:lnTo>
                  <a:pt x="2372" y="1168"/>
                </a:lnTo>
                <a:lnTo>
                  <a:pt x="2333" y="1168"/>
                </a:lnTo>
                <a:lnTo>
                  <a:pt x="2290" y="1170"/>
                </a:lnTo>
                <a:lnTo>
                  <a:pt x="2255" y="1173"/>
                </a:lnTo>
                <a:lnTo>
                  <a:pt x="2218" y="1177"/>
                </a:lnTo>
                <a:lnTo>
                  <a:pt x="2179" y="1185"/>
                </a:lnTo>
                <a:lnTo>
                  <a:pt x="2138" y="1194"/>
                </a:lnTo>
                <a:lnTo>
                  <a:pt x="2096" y="1206"/>
                </a:lnTo>
                <a:lnTo>
                  <a:pt x="2053" y="1220"/>
                </a:lnTo>
                <a:lnTo>
                  <a:pt x="2007" y="1238"/>
                </a:lnTo>
                <a:lnTo>
                  <a:pt x="1962" y="1260"/>
                </a:lnTo>
                <a:lnTo>
                  <a:pt x="1916" y="1284"/>
                </a:lnTo>
                <a:lnTo>
                  <a:pt x="1869" y="1314"/>
                </a:lnTo>
                <a:lnTo>
                  <a:pt x="1822" y="1346"/>
                </a:lnTo>
                <a:lnTo>
                  <a:pt x="1775" y="1383"/>
                </a:lnTo>
                <a:lnTo>
                  <a:pt x="1728" y="1426"/>
                </a:lnTo>
                <a:lnTo>
                  <a:pt x="1681" y="1472"/>
                </a:lnTo>
                <a:lnTo>
                  <a:pt x="1634" y="1524"/>
                </a:lnTo>
                <a:lnTo>
                  <a:pt x="1589" y="1582"/>
                </a:lnTo>
                <a:lnTo>
                  <a:pt x="1545" y="1646"/>
                </a:lnTo>
                <a:lnTo>
                  <a:pt x="1501" y="1714"/>
                </a:lnTo>
                <a:lnTo>
                  <a:pt x="1424" y="1846"/>
                </a:lnTo>
                <a:lnTo>
                  <a:pt x="1394" y="1696"/>
                </a:lnTo>
                <a:lnTo>
                  <a:pt x="1394" y="1694"/>
                </a:lnTo>
                <a:lnTo>
                  <a:pt x="1393" y="1692"/>
                </a:lnTo>
                <a:lnTo>
                  <a:pt x="1393" y="1691"/>
                </a:lnTo>
                <a:lnTo>
                  <a:pt x="1393" y="1687"/>
                </a:lnTo>
                <a:lnTo>
                  <a:pt x="1392" y="1682"/>
                </a:lnTo>
                <a:lnTo>
                  <a:pt x="1391" y="1675"/>
                </a:lnTo>
                <a:lnTo>
                  <a:pt x="1391" y="1675"/>
                </a:lnTo>
                <a:lnTo>
                  <a:pt x="1390" y="1670"/>
                </a:lnTo>
                <a:lnTo>
                  <a:pt x="1390" y="1664"/>
                </a:lnTo>
                <a:lnTo>
                  <a:pt x="1389" y="1663"/>
                </a:lnTo>
                <a:lnTo>
                  <a:pt x="1389" y="1660"/>
                </a:lnTo>
                <a:lnTo>
                  <a:pt x="1389" y="1655"/>
                </a:lnTo>
                <a:lnTo>
                  <a:pt x="1388" y="1649"/>
                </a:lnTo>
                <a:lnTo>
                  <a:pt x="1388" y="1647"/>
                </a:lnTo>
                <a:lnTo>
                  <a:pt x="1388" y="1645"/>
                </a:lnTo>
                <a:lnTo>
                  <a:pt x="1387" y="1638"/>
                </a:lnTo>
                <a:lnTo>
                  <a:pt x="1386" y="1632"/>
                </a:lnTo>
                <a:lnTo>
                  <a:pt x="1386" y="1629"/>
                </a:lnTo>
                <a:lnTo>
                  <a:pt x="1386" y="1626"/>
                </a:lnTo>
                <a:lnTo>
                  <a:pt x="1385" y="1612"/>
                </a:lnTo>
                <a:lnTo>
                  <a:pt x="1385" y="1609"/>
                </a:lnTo>
                <a:lnTo>
                  <a:pt x="1385" y="1605"/>
                </a:lnTo>
                <a:lnTo>
                  <a:pt x="1384" y="1590"/>
                </a:lnTo>
                <a:lnTo>
                  <a:pt x="1384" y="1586"/>
                </a:lnTo>
                <a:lnTo>
                  <a:pt x="1384" y="1582"/>
                </a:lnTo>
                <a:lnTo>
                  <a:pt x="1383" y="1566"/>
                </a:lnTo>
                <a:lnTo>
                  <a:pt x="1383" y="1540"/>
                </a:lnTo>
                <a:lnTo>
                  <a:pt x="1383" y="1535"/>
                </a:lnTo>
                <a:lnTo>
                  <a:pt x="1383" y="1530"/>
                </a:lnTo>
                <a:lnTo>
                  <a:pt x="1384" y="1512"/>
                </a:lnTo>
                <a:lnTo>
                  <a:pt x="1384" y="1507"/>
                </a:lnTo>
                <a:lnTo>
                  <a:pt x="1384" y="1501"/>
                </a:lnTo>
                <a:lnTo>
                  <a:pt x="1385" y="1483"/>
                </a:lnTo>
                <a:lnTo>
                  <a:pt x="1385" y="1476"/>
                </a:lnTo>
                <a:lnTo>
                  <a:pt x="1386" y="1471"/>
                </a:lnTo>
                <a:lnTo>
                  <a:pt x="1387" y="1451"/>
                </a:lnTo>
                <a:lnTo>
                  <a:pt x="1388" y="1445"/>
                </a:lnTo>
                <a:lnTo>
                  <a:pt x="1388" y="1438"/>
                </a:lnTo>
                <a:lnTo>
                  <a:pt x="1390" y="1418"/>
                </a:lnTo>
                <a:lnTo>
                  <a:pt x="1392" y="1404"/>
                </a:lnTo>
                <a:lnTo>
                  <a:pt x="1395" y="1384"/>
                </a:lnTo>
                <a:lnTo>
                  <a:pt x="1396" y="1377"/>
                </a:lnTo>
                <a:lnTo>
                  <a:pt x="1398" y="1370"/>
                </a:lnTo>
                <a:lnTo>
                  <a:pt x="1401" y="1350"/>
                </a:lnTo>
                <a:lnTo>
                  <a:pt x="1402" y="1341"/>
                </a:lnTo>
                <a:lnTo>
                  <a:pt x="1404" y="1334"/>
                </a:lnTo>
                <a:lnTo>
                  <a:pt x="1408" y="1312"/>
                </a:lnTo>
                <a:lnTo>
                  <a:pt x="1410" y="1305"/>
                </a:lnTo>
                <a:lnTo>
                  <a:pt x="1411" y="1297"/>
                </a:lnTo>
                <a:lnTo>
                  <a:pt x="1416" y="1275"/>
                </a:lnTo>
                <a:lnTo>
                  <a:pt x="1419" y="1267"/>
                </a:lnTo>
                <a:lnTo>
                  <a:pt x="1421" y="1259"/>
                </a:lnTo>
                <a:lnTo>
                  <a:pt x="1427" y="1237"/>
                </a:lnTo>
                <a:lnTo>
                  <a:pt x="1432" y="1219"/>
                </a:lnTo>
                <a:lnTo>
                  <a:pt x="1439" y="1197"/>
                </a:lnTo>
                <a:lnTo>
                  <a:pt x="1445" y="1180"/>
                </a:lnTo>
                <a:lnTo>
                  <a:pt x="1453" y="1158"/>
                </a:lnTo>
                <a:lnTo>
                  <a:pt x="1461" y="1140"/>
                </a:lnTo>
                <a:lnTo>
                  <a:pt x="1469" y="1118"/>
                </a:lnTo>
                <a:lnTo>
                  <a:pt x="1478" y="1099"/>
                </a:lnTo>
                <a:lnTo>
                  <a:pt x="1488" y="1077"/>
                </a:lnTo>
                <a:lnTo>
                  <a:pt x="1496" y="1059"/>
                </a:lnTo>
                <a:lnTo>
                  <a:pt x="1508" y="1036"/>
                </a:lnTo>
                <a:lnTo>
                  <a:pt x="1519" y="1017"/>
                </a:lnTo>
                <a:lnTo>
                  <a:pt x="1531" y="995"/>
                </a:lnTo>
                <a:lnTo>
                  <a:pt x="1543" y="976"/>
                </a:lnTo>
                <a:lnTo>
                  <a:pt x="1557" y="954"/>
                </a:lnTo>
                <a:lnTo>
                  <a:pt x="1570" y="935"/>
                </a:lnTo>
                <a:lnTo>
                  <a:pt x="1585" y="913"/>
                </a:lnTo>
                <a:lnTo>
                  <a:pt x="1599" y="894"/>
                </a:lnTo>
                <a:lnTo>
                  <a:pt x="1616" y="871"/>
                </a:lnTo>
                <a:lnTo>
                  <a:pt x="1631" y="852"/>
                </a:lnTo>
                <a:lnTo>
                  <a:pt x="1649" y="831"/>
                </a:lnTo>
                <a:lnTo>
                  <a:pt x="1667" y="812"/>
                </a:lnTo>
                <a:lnTo>
                  <a:pt x="1686" y="791"/>
                </a:lnTo>
                <a:lnTo>
                  <a:pt x="1705" y="772"/>
                </a:lnTo>
                <a:lnTo>
                  <a:pt x="1726" y="752"/>
                </a:lnTo>
                <a:lnTo>
                  <a:pt x="1747" y="733"/>
                </a:lnTo>
                <a:lnTo>
                  <a:pt x="1752" y="728"/>
                </a:lnTo>
                <a:lnTo>
                  <a:pt x="1758" y="722"/>
                </a:lnTo>
                <a:lnTo>
                  <a:pt x="116" y="722"/>
                </a:lnTo>
                <a:close/>
                <a:moveTo>
                  <a:pt x="2549" y="282"/>
                </a:moveTo>
                <a:lnTo>
                  <a:pt x="2549" y="622"/>
                </a:lnTo>
                <a:lnTo>
                  <a:pt x="2489" y="621"/>
                </a:lnTo>
                <a:lnTo>
                  <a:pt x="2445" y="620"/>
                </a:lnTo>
                <a:lnTo>
                  <a:pt x="2379" y="621"/>
                </a:lnTo>
                <a:lnTo>
                  <a:pt x="2318" y="626"/>
                </a:lnTo>
                <a:lnTo>
                  <a:pt x="2260" y="632"/>
                </a:lnTo>
                <a:lnTo>
                  <a:pt x="2205" y="642"/>
                </a:lnTo>
                <a:lnTo>
                  <a:pt x="2156" y="654"/>
                </a:lnTo>
                <a:lnTo>
                  <a:pt x="2109" y="665"/>
                </a:lnTo>
                <a:lnTo>
                  <a:pt x="2067" y="679"/>
                </a:lnTo>
                <a:lnTo>
                  <a:pt x="2029" y="694"/>
                </a:lnTo>
                <a:lnTo>
                  <a:pt x="1995" y="709"/>
                </a:lnTo>
                <a:lnTo>
                  <a:pt x="1964" y="722"/>
                </a:lnTo>
                <a:lnTo>
                  <a:pt x="1938" y="737"/>
                </a:lnTo>
                <a:lnTo>
                  <a:pt x="1915" y="750"/>
                </a:lnTo>
                <a:lnTo>
                  <a:pt x="1914" y="751"/>
                </a:lnTo>
                <a:lnTo>
                  <a:pt x="1912" y="752"/>
                </a:lnTo>
                <a:lnTo>
                  <a:pt x="1904" y="757"/>
                </a:lnTo>
                <a:lnTo>
                  <a:pt x="1896" y="763"/>
                </a:lnTo>
                <a:lnTo>
                  <a:pt x="1894" y="764"/>
                </a:lnTo>
                <a:lnTo>
                  <a:pt x="1891" y="766"/>
                </a:lnTo>
                <a:lnTo>
                  <a:pt x="1886" y="769"/>
                </a:lnTo>
                <a:lnTo>
                  <a:pt x="1881" y="772"/>
                </a:lnTo>
                <a:lnTo>
                  <a:pt x="1878" y="774"/>
                </a:lnTo>
                <a:lnTo>
                  <a:pt x="1876" y="776"/>
                </a:lnTo>
                <a:lnTo>
                  <a:pt x="1872" y="778"/>
                </a:lnTo>
                <a:lnTo>
                  <a:pt x="1870" y="781"/>
                </a:lnTo>
                <a:lnTo>
                  <a:pt x="1867" y="783"/>
                </a:lnTo>
                <a:lnTo>
                  <a:pt x="1864" y="785"/>
                </a:lnTo>
                <a:lnTo>
                  <a:pt x="1864" y="786"/>
                </a:lnTo>
                <a:lnTo>
                  <a:pt x="1863" y="786"/>
                </a:lnTo>
                <a:lnTo>
                  <a:pt x="1860" y="788"/>
                </a:lnTo>
                <a:lnTo>
                  <a:pt x="1858" y="790"/>
                </a:lnTo>
                <a:lnTo>
                  <a:pt x="1857" y="791"/>
                </a:lnTo>
                <a:lnTo>
                  <a:pt x="1857" y="791"/>
                </a:lnTo>
                <a:lnTo>
                  <a:pt x="1806" y="837"/>
                </a:lnTo>
                <a:lnTo>
                  <a:pt x="1760" y="883"/>
                </a:lnTo>
                <a:lnTo>
                  <a:pt x="1719" y="931"/>
                </a:lnTo>
                <a:lnTo>
                  <a:pt x="1676" y="987"/>
                </a:lnTo>
                <a:lnTo>
                  <a:pt x="1639" y="1044"/>
                </a:lnTo>
                <a:lnTo>
                  <a:pt x="1607" y="1101"/>
                </a:lnTo>
                <a:lnTo>
                  <a:pt x="1581" y="1157"/>
                </a:lnTo>
                <a:lnTo>
                  <a:pt x="1559" y="1213"/>
                </a:lnTo>
                <a:lnTo>
                  <a:pt x="1541" y="1268"/>
                </a:lnTo>
                <a:lnTo>
                  <a:pt x="1527" y="1321"/>
                </a:lnTo>
                <a:lnTo>
                  <a:pt x="1517" y="1372"/>
                </a:lnTo>
                <a:lnTo>
                  <a:pt x="1508" y="1419"/>
                </a:lnTo>
                <a:lnTo>
                  <a:pt x="1504" y="1465"/>
                </a:lnTo>
                <a:lnTo>
                  <a:pt x="1501" y="1507"/>
                </a:lnTo>
                <a:lnTo>
                  <a:pt x="1551" y="1444"/>
                </a:lnTo>
                <a:lnTo>
                  <a:pt x="1604" y="1387"/>
                </a:lnTo>
                <a:lnTo>
                  <a:pt x="1656" y="1335"/>
                </a:lnTo>
                <a:lnTo>
                  <a:pt x="1716" y="1283"/>
                </a:lnTo>
                <a:lnTo>
                  <a:pt x="1775" y="1238"/>
                </a:lnTo>
                <a:lnTo>
                  <a:pt x="1834" y="1199"/>
                </a:lnTo>
                <a:lnTo>
                  <a:pt x="1891" y="1167"/>
                </a:lnTo>
                <a:lnTo>
                  <a:pt x="1951" y="1138"/>
                </a:lnTo>
                <a:lnTo>
                  <a:pt x="2008" y="1114"/>
                </a:lnTo>
                <a:lnTo>
                  <a:pt x="2063" y="1096"/>
                </a:lnTo>
                <a:lnTo>
                  <a:pt x="2115" y="1081"/>
                </a:lnTo>
                <a:lnTo>
                  <a:pt x="2168" y="1069"/>
                </a:lnTo>
                <a:lnTo>
                  <a:pt x="2219" y="1061"/>
                </a:lnTo>
                <a:lnTo>
                  <a:pt x="2267" y="1055"/>
                </a:lnTo>
                <a:lnTo>
                  <a:pt x="2312" y="1053"/>
                </a:lnTo>
                <a:lnTo>
                  <a:pt x="2352" y="1052"/>
                </a:lnTo>
                <a:lnTo>
                  <a:pt x="2389" y="1053"/>
                </a:lnTo>
                <a:lnTo>
                  <a:pt x="2421" y="1055"/>
                </a:lnTo>
                <a:lnTo>
                  <a:pt x="2449" y="1058"/>
                </a:lnTo>
                <a:lnTo>
                  <a:pt x="2471" y="1061"/>
                </a:lnTo>
                <a:lnTo>
                  <a:pt x="2487" y="1064"/>
                </a:lnTo>
                <a:lnTo>
                  <a:pt x="2499" y="1066"/>
                </a:lnTo>
                <a:lnTo>
                  <a:pt x="2504" y="1067"/>
                </a:lnTo>
                <a:lnTo>
                  <a:pt x="2549" y="1078"/>
                </a:lnTo>
                <a:lnTo>
                  <a:pt x="2549" y="1403"/>
                </a:lnTo>
                <a:lnTo>
                  <a:pt x="2726" y="1225"/>
                </a:lnTo>
                <a:lnTo>
                  <a:pt x="2780" y="1170"/>
                </a:lnTo>
                <a:lnTo>
                  <a:pt x="3104" y="843"/>
                </a:lnTo>
                <a:lnTo>
                  <a:pt x="2549" y="282"/>
                </a:lnTo>
                <a:close/>
                <a:moveTo>
                  <a:pt x="2433" y="0"/>
                </a:moveTo>
                <a:lnTo>
                  <a:pt x="3267" y="843"/>
                </a:lnTo>
                <a:lnTo>
                  <a:pt x="2780" y="1335"/>
                </a:lnTo>
                <a:lnTo>
                  <a:pt x="2780" y="3398"/>
                </a:lnTo>
                <a:lnTo>
                  <a:pt x="0" y="3398"/>
                </a:lnTo>
                <a:lnTo>
                  <a:pt x="0" y="606"/>
                </a:lnTo>
                <a:lnTo>
                  <a:pt x="1937" y="606"/>
                </a:lnTo>
                <a:lnTo>
                  <a:pt x="1975" y="590"/>
                </a:lnTo>
                <a:lnTo>
                  <a:pt x="2017" y="573"/>
                </a:lnTo>
                <a:lnTo>
                  <a:pt x="2063" y="557"/>
                </a:lnTo>
                <a:lnTo>
                  <a:pt x="2114" y="544"/>
                </a:lnTo>
                <a:lnTo>
                  <a:pt x="2168" y="531"/>
                </a:lnTo>
                <a:lnTo>
                  <a:pt x="2228" y="519"/>
                </a:lnTo>
                <a:lnTo>
                  <a:pt x="2292" y="511"/>
                </a:lnTo>
                <a:lnTo>
                  <a:pt x="2360" y="506"/>
                </a:lnTo>
                <a:lnTo>
                  <a:pt x="2433" y="503"/>
                </a:lnTo>
                <a:lnTo>
                  <a:pt x="243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3765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303214" y="1576951"/>
            <a:ext cx="27270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Менеджмент и Бизнес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grpSp>
        <p:nvGrpSpPr>
          <p:cNvPr id="6" name="Group 206"/>
          <p:cNvGrpSpPr/>
          <p:nvPr/>
        </p:nvGrpSpPr>
        <p:grpSpPr>
          <a:xfrm>
            <a:off x="10384893" y="534862"/>
            <a:ext cx="555625" cy="539750"/>
            <a:chOff x="7243763" y="1924050"/>
            <a:chExt cx="555625" cy="539750"/>
          </a:xfrm>
          <a:solidFill>
            <a:srgbClr val="000000"/>
          </a:solidFill>
        </p:grpSpPr>
        <p:sp>
          <p:nvSpPr>
            <p:cNvPr id="7" name="Freeform 41"/>
            <p:cNvSpPr>
              <a:spLocks noEditPoints="1"/>
            </p:cNvSpPr>
            <p:nvPr/>
          </p:nvSpPr>
          <p:spPr bwMode="auto">
            <a:xfrm>
              <a:off x="7243763" y="1924050"/>
              <a:ext cx="555625" cy="539750"/>
            </a:xfrm>
            <a:custGeom>
              <a:avLst/>
              <a:gdLst>
                <a:gd name="T0" fmla="*/ 510 w 3500"/>
                <a:gd name="T1" fmla="*/ 3111 h 3399"/>
                <a:gd name="T2" fmla="*/ 561 w 3500"/>
                <a:gd name="T3" fmla="*/ 3196 h 3399"/>
                <a:gd name="T4" fmla="*/ 644 w 3500"/>
                <a:gd name="T5" fmla="*/ 3248 h 3399"/>
                <a:gd name="T6" fmla="*/ 2789 w 3500"/>
                <a:gd name="T7" fmla="*/ 3259 h 3399"/>
                <a:gd name="T8" fmla="*/ 2887 w 3500"/>
                <a:gd name="T9" fmla="*/ 3236 h 3399"/>
                <a:gd name="T10" fmla="*/ 2960 w 3500"/>
                <a:gd name="T11" fmla="*/ 3171 h 3399"/>
                <a:gd name="T12" fmla="*/ 2997 w 3500"/>
                <a:gd name="T13" fmla="*/ 3077 h 3399"/>
                <a:gd name="T14" fmla="*/ 160 w 3500"/>
                <a:gd name="T15" fmla="*/ 1284 h 3399"/>
                <a:gd name="T16" fmla="*/ 139 w 3500"/>
                <a:gd name="T17" fmla="*/ 1306 h 3399"/>
                <a:gd name="T18" fmla="*/ 150 w 3500"/>
                <a:gd name="T19" fmla="*/ 1670 h 3399"/>
                <a:gd name="T20" fmla="*/ 3350 w 3500"/>
                <a:gd name="T21" fmla="*/ 1670 h 3399"/>
                <a:gd name="T22" fmla="*/ 3361 w 3500"/>
                <a:gd name="T23" fmla="*/ 1306 h 3399"/>
                <a:gd name="T24" fmla="*/ 3340 w 3500"/>
                <a:gd name="T25" fmla="*/ 1284 h 3399"/>
                <a:gd name="T26" fmla="*/ 2006 w 3500"/>
                <a:gd name="T27" fmla="*/ 1506 h 3399"/>
                <a:gd name="T28" fmla="*/ 1970 w 3500"/>
                <a:gd name="T29" fmla="*/ 1573 h 3399"/>
                <a:gd name="T30" fmla="*/ 1902 w 3500"/>
                <a:gd name="T31" fmla="*/ 1609 h 3399"/>
                <a:gd name="T32" fmla="*/ 1598 w 3500"/>
                <a:gd name="T33" fmla="*/ 1609 h 3399"/>
                <a:gd name="T34" fmla="*/ 1530 w 3500"/>
                <a:gd name="T35" fmla="*/ 1573 h 3399"/>
                <a:gd name="T36" fmla="*/ 1494 w 3500"/>
                <a:gd name="T37" fmla="*/ 1506 h 3399"/>
                <a:gd name="T38" fmla="*/ 160 w 3500"/>
                <a:gd name="T39" fmla="*/ 1284 h 3399"/>
                <a:gd name="T40" fmla="*/ 1869 w 3500"/>
                <a:gd name="T41" fmla="*/ 1472 h 3399"/>
                <a:gd name="T42" fmla="*/ 1625 w 3500"/>
                <a:gd name="T43" fmla="*/ 0 h 3399"/>
                <a:gd name="T44" fmla="*/ 1927 w 3500"/>
                <a:gd name="T45" fmla="*/ 11 h 3399"/>
                <a:gd name="T46" fmla="*/ 1985 w 3500"/>
                <a:gd name="T47" fmla="*/ 58 h 3399"/>
                <a:gd name="T48" fmla="*/ 2008 w 3500"/>
                <a:gd name="T49" fmla="*/ 133 h 3399"/>
                <a:gd name="T50" fmla="*/ 3372 w 3500"/>
                <a:gd name="T51" fmla="*/ 1148 h 3399"/>
                <a:gd name="T52" fmla="*/ 3453 w 3500"/>
                <a:gd name="T53" fmla="*/ 1192 h 3399"/>
                <a:gd name="T54" fmla="*/ 3497 w 3500"/>
                <a:gd name="T55" fmla="*/ 1273 h 3399"/>
                <a:gd name="T56" fmla="*/ 3497 w 3500"/>
                <a:gd name="T57" fmla="*/ 1684 h 3399"/>
                <a:gd name="T58" fmla="*/ 3453 w 3500"/>
                <a:gd name="T59" fmla="*/ 1764 h 3399"/>
                <a:gd name="T60" fmla="*/ 3372 w 3500"/>
                <a:gd name="T61" fmla="*/ 1809 h 3399"/>
                <a:gd name="T62" fmla="*/ 3136 w 3500"/>
                <a:gd name="T63" fmla="*/ 3098 h 3399"/>
                <a:gd name="T64" fmla="*/ 3091 w 3500"/>
                <a:gd name="T65" fmla="*/ 3227 h 3399"/>
                <a:gd name="T66" fmla="*/ 3002 w 3500"/>
                <a:gd name="T67" fmla="*/ 3327 h 3399"/>
                <a:gd name="T68" fmla="*/ 2881 w 3500"/>
                <a:gd name="T69" fmla="*/ 3386 h 3399"/>
                <a:gd name="T70" fmla="*/ 711 w 3500"/>
                <a:gd name="T71" fmla="*/ 3399 h 3399"/>
                <a:gd name="T72" fmla="*/ 576 w 3500"/>
                <a:gd name="T73" fmla="*/ 3371 h 3399"/>
                <a:gd name="T74" fmla="*/ 465 w 3500"/>
                <a:gd name="T75" fmla="*/ 3297 h 3399"/>
                <a:gd name="T76" fmla="*/ 389 w 3500"/>
                <a:gd name="T77" fmla="*/ 3187 h 3399"/>
                <a:gd name="T78" fmla="*/ 183 w 3500"/>
                <a:gd name="T79" fmla="*/ 1812 h 3399"/>
                <a:gd name="T80" fmla="*/ 98 w 3500"/>
                <a:gd name="T81" fmla="*/ 1799 h 3399"/>
                <a:gd name="T82" fmla="*/ 28 w 3500"/>
                <a:gd name="T83" fmla="*/ 1741 h 3399"/>
                <a:gd name="T84" fmla="*/ 0 w 3500"/>
                <a:gd name="T85" fmla="*/ 1651 h 3399"/>
                <a:gd name="T86" fmla="*/ 13 w 3500"/>
                <a:gd name="T87" fmla="*/ 1243 h 3399"/>
                <a:gd name="T88" fmla="*/ 71 w 3500"/>
                <a:gd name="T89" fmla="*/ 1172 h 3399"/>
                <a:gd name="T90" fmla="*/ 160 w 3500"/>
                <a:gd name="T91" fmla="*/ 1144 h 3399"/>
                <a:gd name="T92" fmla="*/ 1494 w 3500"/>
                <a:gd name="T93" fmla="*/ 106 h 3399"/>
                <a:gd name="T94" fmla="*/ 1530 w 3500"/>
                <a:gd name="T95" fmla="*/ 39 h 3399"/>
                <a:gd name="T96" fmla="*/ 1598 w 3500"/>
                <a:gd name="T97" fmla="*/ 3 h 3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00" h="3399">
                  <a:moveTo>
                    <a:pt x="325" y="1812"/>
                  </a:moveTo>
                  <a:lnTo>
                    <a:pt x="503" y="3077"/>
                  </a:lnTo>
                  <a:lnTo>
                    <a:pt x="510" y="3111"/>
                  </a:lnTo>
                  <a:lnTo>
                    <a:pt x="523" y="3142"/>
                  </a:lnTo>
                  <a:lnTo>
                    <a:pt x="540" y="3171"/>
                  </a:lnTo>
                  <a:lnTo>
                    <a:pt x="561" y="3196"/>
                  </a:lnTo>
                  <a:lnTo>
                    <a:pt x="585" y="3217"/>
                  </a:lnTo>
                  <a:lnTo>
                    <a:pt x="613" y="3236"/>
                  </a:lnTo>
                  <a:lnTo>
                    <a:pt x="644" y="3248"/>
                  </a:lnTo>
                  <a:lnTo>
                    <a:pt x="677" y="3257"/>
                  </a:lnTo>
                  <a:lnTo>
                    <a:pt x="711" y="3259"/>
                  </a:lnTo>
                  <a:lnTo>
                    <a:pt x="2789" y="3259"/>
                  </a:lnTo>
                  <a:lnTo>
                    <a:pt x="2823" y="3257"/>
                  </a:lnTo>
                  <a:lnTo>
                    <a:pt x="2856" y="3248"/>
                  </a:lnTo>
                  <a:lnTo>
                    <a:pt x="2887" y="3236"/>
                  </a:lnTo>
                  <a:lnTo>
                    <a:pt x="2915" y="3217"/>
                  </a:lnTo>
                  <a:lnTo>
                    <a:pt x="2939" y="3196"/>
                  </a:lnTo>
                  <a:lnTo>
                    <a:pt x="2960" y="3171"/>
                  </a:lnTo>
                  <a:lnTo>
                    <a:pt x="2977" y="3142"/>
                  </a:lnTo>
                  <a:lnTo>
                    <a:pt x="2990" y="3111"/>
                  </a:lnTo>
                  <a:lnTo>
                    <a:pt x="2997" y="3077"/>
                  </a:lnTo>
                  <a:lnTo>
                    <a:pt x="3175" y="1812"/>
                  </a:lnTo>
                  <a:lnTo>
                    <a:pt x="325" y="1812"/>
                  </a:lnTo>
                  <a:close/>
                  <a:moveTo>
                    <a:pt x="160" y="1284"/>
                  </a:moveTo>
                  <a:lnTo>
                    <a:pt x="150" y="1288"/>
                  </a:lnTo>
                  <a:lnTo>
                    <a:pt x="142" y="1295"/>
                  </a:lnTo>
                  <a:lnTo>
                    <a:pt x="139" y="1306"/>
                  </a:lnTo>
                  <a:lnTo>
                    <a:pt x="139" y="1651"/>
                  </a:lnTo>
                  <a:lnTo>
                    <a:pt x="142" y="1661"/>
                  </a:lnTo>
                  <a:lnTo>
                    <a:pt x="150" y="1670"/>
                  </a:lnTo>
                  <a:lnTo>
                    <a:pt x="160" y="1672"/>
                  </a:lnTo>
                  <a:lnTo>
                    <a:pt x="3340" y="1672"/>
                  </a:lnTo>
                  <a:lnTo>
                    <a:pt x="3350" y="1670"/>
                  </a:lnTo>
                  <a:lnTo>
                    <a:pt x="3358" y="1661"/>
                  </a:lnTo>
                  <a:lnTo>
                    <a:pt x="3361" y="1651"/>
                  </a:lnTo>
                  <a:lnTo>
                    <a:pt x="3361" y="1306"/>
                  </a:lnTo>
                  <a:lnTo>
                    <a:pt x="3358" y="1295"/>
                  </a:lnTo>
                  <a:lnTo>
                    <a:pt x="3350" y="1288"/>
                  </a:lnTo>
                  <a:lnTo>
                    <a:pt x="3340" y="1284"/>
                  </a:lnTo>
                  <a:lnTo>
                    <a:pt x="2008" y="1284"/>
                  </a:lnTo>
                  <a:lnTo>
                    <a:pt x="2008" y="1480"/>
                  </a:lnTo>
                  <a:lnTo>
                    <a:pt x="2006" y="1506"/>
                  </a:lnTo>
                  <a:lnTo>
                    <a:pt x="1997" y="1531"/>
                  </a:lnTo>
                  <a:lnTo>
                    <a:pt x="1985" y="1554"/>
                  </a:lnTo>
                  <a:lnTo>
                    <a:pt x="1970" y="1573"/>
                  </a:lnTo>
                  <a:lnTo>
                    <a:pt x="1949" y="1589"/>
                  </a:lnTo>
                  <a:lnTo>
                    <a:pt x="1927" y="1602"/>
                  </a:lnTo>
                  <a:lnTo>
                    <a:pt x="1902" y="1609"/>
                  </a:lnTo>
                  <a:lnTo>
                    <a:pt x="1875" y="1612"/>
                  </a:lnTo>
                  <a:lnTo>
                    <a:pt x="1625" y="1612"/>
                  </a:lnTo>
                  <a:lnTo>
                    <a:pt x="1598" y="1609"/>
                  </a:lnTo>
                  <a:lnTo>
                    <a:pt x="1573" y="1602"/>
                  </a:lnTo>
                  <a:lnTo>
                    <a:pt x="1551" y="1589"/>
                  </a:lnTo>
                  <a:lnTo>
                    <a:pt x="1530" y="1573"/>
                  </a:lnTo>
                  <a:lnTo>
                    <a:pt x="1515" y="1554"/>
                  </a:lnTo>
                  <a:lnTo>
                    <a:pt x="1503" y="1531"/>
                  </a:lnTo>
                  <a:lnTo>
                    <a:pt x="1494" y="1506"/>
                  </a:lnTo>
                  <a:lnTo>
                    <a:pt x="1492" y="1480"/>
                  </a:lnTo>
                  <a:lnTo>
                    <a:pt x="1492" y="1284"/>
                  </a:lnTo>
                  <a:lnTo>
                    <a:pt x="160" y="1284"/>
                  </a:lnTo>
                  <a:close/>
                  <a:moveTo>
                    <a:pt x="1631" y="140"/>
                  </a:moveTo>
                  <a:lnTo>
                    <a:pt x="1631" y="1472"/>
                  </a:lnTo>
                  <a:lnTo>
                    <a:pt x="1869" y="1472"/>
                  </a:lnTo>
                  <a:lnTo>
                    <a:pt x="1869" y="140"/>
                  </a:lnTo>
                  <a:lnTo>
                    <a:pt x="1631" y="140"/>
                  </a:lnTo>
                  <a:close/>
                  <a:moveTo>
                    <a:pt x="1625" y="0"/>
                  </a:moveTo>
                  <a:lnTo>
                    <a:pt x="1875" y="0"/>
                  </a:lnTo>
                  <a:lnTo>
                    <a:pt x="1902" y="3"/>
                  </a:lnTo>
                  <a:lnTo>
                    <a:pt x="1927" y="11"/>
                  </a:lnTo>
                  <a:lnTo>
                    <a:pt x="1949" y="23"/>
                  </a:lnTo>
                  <a:lnTo>
                    <a:pt x="1970" y="39"/>
                  </a:lnTo>
                  <a:lnTo>
                    <a:pt x="1985" y="58"/>
                  </a:lnTo>
                  <a:lnTo>
                    <a:pt x="1997" y="82"/>
                  </a:lnTo>
                  <a:lnTo>
                    <a:pt x="2006" y="106"/>
                  </a:lnTo>
                  <a:lnTo>
                    <a:pt x="2008" y="133"/>
                  </a:lnTo>
                  <a:lnTo>
                    <a:pt x="2008" y="1144"/>
                  </a:lnTo>
                  <a:lnTo>
                    <a:pt x="3340" y="1144"/>
                  </a:lnTo>
                  <a:lnTo>
                    <a:pt x="3372" y="1148"/>
                  </a:lnTo>
                  <a:lnTo>
                    <a:pt x="3402" y="1157"/>
                  </a:lnTo>
                  <a:lnTo>
                    <a:pt x="3429" y="1172"/>
                  </a:lnTo>
                  <a:lnTo>
                    <a:pt x="3453" y="1192"/>
                  </a:lnTo>
                  <a:lnTo>
                    <a:pt x="3472" y="1215"/>
                  </a:lnTo>
                  <a:lnTo>
                    <a:pt x="3487" y="1243"/>
                  </a:lnTo>
                  <a:lnTo>
                    <a:pt x="3497" y="1273"/>
                  </a:lnTo>
                  <a:lnTo>
                    <a:pt x="3500" y="1306"/>
                  </a:lnTo>
                  <a:lnTo>
                    <a:pt x="3500" y="1651"/>
                  </a:lnTo>
                  <a:lnTo>
                    <a:pt x="3497" y="1684"/>
                  </a:lnTo>
                  <a:lnTo>
                    <a:pt x="3487" y="1713"/>
                  </a:lnTo>
                  <a:lnTo>
                    <a:pt x="3472" y="1741"/>
                  </a:lnTo>
                  <a:lnTo>
                    <a:pt x="3453" y="1764"/>
                  </a:lnTo>
                  <a:lnTo>
                    <a:pt x="3429" y="1784"/>
                  </a:lnTo>
                  <a:lnTo>
                    <a:pt x="3402" y="1799"/>
                  </a:lnTo>
                  <a:lnTo>
                    <a:pt x="3372" y="1809"/>
                  </a:lnTo>
                  <a:lnTo>
                    <a:pt x="3340" y="1812"/>
                  </a:lnTo>
                  <a:lnTo>
                    <a:pt x="3317" y="1812"/>
                  </a:lnTo>
                  <a:lnTo>
                    <a:pt x="3136" y="3098"/>
                  </a:lnTo>
                  <a:lnTo>
                    <a:pt x="3127" y="3143"/>
                  </a:lnTo>
                  <a:lnTo>
                    <a:pt x="3111" y="3187"/>
                  </a:lnTo>
                  <a:lnTo>
                    <a:pt x="3091" y="3227"/>
                  </a:lnTo>
                  <a:lnTo>
                    <a:pt x="3065" y="3264"/>
                  </a:lnTo>
                  <a:lnTo>
                    <a:pt x="3035" y="3297"/>
                  </a:lnTo>
                  <a:lnTo>
                    <a:pt x="3002" y="3327"/>
                  </a:lnTo>
                  <a:lnTo>
                    <a:pt x="2964" y="3351"/>
                  </a:lnTo>
                  <a:lnTo>
                    <a:pt x="2924" y="3371"/>
                  </a:lnTo>
                  <a:lnTo>
                    <a:pt x="2881" y="3386"/>
                  </a:lnTo>
                  <a:lnTo>
                    <a:pt x="2836" y="3396"/>
                  </a:lnTo>
                  <a:lnTo>
                    <a:pt x="2789" y="3399"/>
                  </a:lnTo>
                  <a:lnTo>
                    <a:pt x="711" y="3399"/>
                  </a:lnTo>
                  <a:lnTo>
                    <a:pt x="664" y="3396"/>
                  </a:lnTo>
                  <a:lnTo>
                    <a:pt x="619" y="3386"/>
                  </a:lnTo>
                  <a:lnTo>
                    <a:pt x="576" y="3371"/>
                  </a:lnTo>
                  <a:lnTo>
                    <a:pt x="536" y="3351"/>
                  </a:lnTo>
                  <a:lnTo>
                    <a:pt x="498" y="3327"/>
                  </a:lnTo>
                  <a:lnTo>
                    <a:pt x="465" y="3297"/>
                  </a:lnTo>
                  <a:lnTo>
                    <a:pt x="435" y="3264"/>
                  </a:lnTo>
                  <a:lnTo>
                    <a:pt x="409" y="3227"/>
                  </a:lnTo>
                  <a:lnTo>
                    <a:pt x="389" y="3187"/>
                  </a:lnTo>
                  <a:lnTo>
                    <a:pt x="373" y="3143"/>
                  </a:lnTo>
                  <a:lnTo>
                    <a:pt x="364" y="3098"/>
                  </a:lnTo>
                  <a:lnTo>
                    <a:pt x="183" y="1812"/>
                  </a:lnTo>
                  <a:lnTo>
                    <a:pt x="160" y="1812"/>
                  </a:lnTo>
                  <a:lnTo>
                    <a:pt x="128" y="1809"/>
                  </a:lnTo>
                  <a:lnTo>
                    <a:pt x="98" y="1799"/>
                  </a:lnTo>
                  <a:lnTo>
                    <a:pt x="71" y="1784"/>
                  </a:lnTo>
                  <a:lnTo>
                    <a:pt x="47" y="1764"/>
                  </a:lnTo>
                  <a:lnTo>
                    <a:pt x="28" y="1741"/>
                  </a:lnTo>
                  <a:lnTo>
                    <a:pt x="13" y="1713"/>
                  </a:lnTo>
                  <a:lnTo>
                    <a:pt x="3" y="1684"/>
                  </a:lnTo>
                  <a:lnTo>
                    <a:pt x="0" y="1651"/>
                  </a:lnTo>
                  <a:lnTo>
                    <a:pt x="0" y="1306"/>
                  </a:lnTo>
                  <a:lnTo>
                    <a:pt x="3" y="1273"/>
                  </a:lnTo>
                  <a:lnTo>
                    <a:pt x="13" y="1243"/>
                  </a:lnTo>
                  <a:lnTo>
                    <a:pt x="28" y="1215"/>
                  </a:lnTo>
                  <a:lnTo>
                    <a:pt x="47" y="1192"/>
                  </a:lnTo>
                  <a:lnTo>
                    <a:pt x="71" y="1172"/>
                  </a:lnTo>
                  <a:lnTo>
                    <a:pt x="98" y="1157"/>
                  </a:lnTo>
                  <a:lnTo>
                    <a:pt x="128" y="1148"/>
                  </a:lnTo>
                  <a:lnTo>
                    <a:pt x="160" y="1144"/>
                  </a:lnTo>
                  <a:lnTo>
                    <a:pt x="1492" y="1144"/>
                  </a:lnTo>
                  <a:lnTo>
                    <a:pt x="1492" y="133"/>
                  </a:lnTo>
                  <a:lnTo>
                    <a:pt x="1494" y="106"/>
                  </a:lnTo>
                  <a:lnTo>
                    <a:pt x="1503" y="82"/>
                  </a:lnTo>
                  <a:lnTo>
                    <a:pt x="1515" y="58"/>
                  </a:lnTo>
                  <a:lnTo>
                    <a:pt x="1530" y="39"/>
                  </a:lnTo>
                  <a:lnTo>
                    <a:pt x="1551" y="23"/>
                  </a:lnTo>
                  <a:lnTo>
                    <a:pt x="1573" y="11"/>
                  </a:lnTo>
                  <a:lnTo>
                    <a:pt x="1598" y="3"/>
                  </a:lnTo>
                  <a:lnTo>
                    <a:pt x="16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42"/>
            <p:cNvSpPr>
              <a:spLocks/>
            </p:cNvSpPr>
            <p:nvPr/>
          </p:nvSpPr>
          <p:spPr bwMode="auto">
            <a:xfrm>
              <a:off x="7351713" y="2238375"/>
              <a:ext cx="22225" cy="176213"/>
            </a:xfrm>
            <a:custGeom>
              <a:avLst/>
              <a:gdLst>
                <a:gd name="T0" fmla="*/ 70 w 140"/>
                <a:gd name="T1" fmla="*/ 0 h 1115"/>
                <a:gd name="T2" fmla="*/ 88 w 140"/>
                <a:gd name="T3" fmla="*/ 2 h 1115"/>
                <a:gd name="T4" fmla="*/ 105 w 140"/>
                <a:gd name="T5" fmla="*/ 9 h 1115"/>
                <a:gd name="T6" fmla="*/ 119 w 140"/>
                <a:gd name="T7" fmla="*/ 20 h 1115"/>
                <a:gd name="T8" fmla="*/ 130 w 140"/>
                <a:gd name="T9" fmla="*/ 33 h 1115"/>
                <a:gd name="T10" fmla="*/ 137 w 140"/>
                <a:gd name="T11" fmla="*/ 50 h 1115"/>
                <a:gd name="T12" fmla="*/ 140 w 140"/>
                <a:gd name="T13" fmla="*/ 69 h 1115"/>
                <a:gd name="T14" fmla="*/ 140 w 140"/>
                <a:gd name="T15" fmla="*/ 1046 h 1115"/>
                <a:gd name="T16" fmla="*/ 137 w 140"/>
                <a:gd name="T17" fmla="*/ 1064 h 1115"/>
                <a:gd name="T18" fmla="*/ 130 w 140"/>
                <a:gd name="T19" fmla="*/ 1081 h 1115"/>
                <a:gd name="T20" fmla="*/ 119 w 140"/>
                <a:gd name="T21" fmla="*/ 1095 h 1115"/>
                <a:gd name="T22" fmla="*/ 105 w 140"/>
                <a:gd name="T23" fmla="*/ 1106 h 1115"/>
                <a:gd name="T24" fmla="*/ 88 w 140"/>
                <a:gd name="T25" fmla="*/ 1113 h 1115"/>
                <a:gd name="T26" fmla="*/ 70 w 140"/>
                <a:gd name="T27" fmla="*/ 1115 h 1115"/>
                <a:gd name="T28" fmla="*/ 51 w 140"/>
                <a:gd name="T29" fmla="*/ 1113 h 1115"/>
                <a:gd name="T30" fmla="*/ 35 w 140"/>
                <a:gd name="T31" fmla="*/ 1106 h 1115"/>
                <a:gd name="T32" fmla="*/ 20 w 140"/>
                <a:gd name="T33" fmla="*/ 1095 h 1115"/>
                <a:gd name="T34" fmla="*/ 10 w 140"/>
                <a:gd name="T35" fmla="*/ 1081 h 1115"/>
                <a:gd name="T36" fmla="*/ 3 w 140"/>
                <a:gd name="T37" fmla="*/ 1064 h 1115"/>
                <a:gd name="T38" fmla="*/ 0 w 140"/>
                <a:gd name="T39" fmla="*/ 1046 h 1115"/>
                <a:gd name="T40" fmla="*/ 0 w 140"/>
                <a:gd name="T41" fmla="*/ 69 h 1115"/>
                <a:gd name="T42" fmla="*/ 3 w 140"/>
                <a:gd name="T43" fmla="*/ 50 h 1115"/>
                <a:gd name="T44" fmla="*/ 10 w 140"/>
                <a:gd name="T45" fmla="*/ 33 h 1115"/>
                <a:gd name="T46" fmla="*/ 20 w 140"/>
                <a:gd name="T47" fmla="*/ 20 h 1115"/>
                <a:gd name="T48" fmla="*/ 35 w 140"/>
                <a:gd name="T49" fmla="*/ 9 h 1115"/>
                <a:gd name="T50" fmla="*/ 51 w 140"/>
                <a:gd name="T51" fmla="*/ 2 h 1115"/>
                <a:gd name="T52" fmla="*/ 70 w 140"/>
                <a:gd name="T53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115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3"/>
                  </a:lnTo>
                  <a:lnTo>
                    <a:pt x="137" y="50"/>
                  </a:lnTo>
                  <a:lnTo>
                    <a:pt x="140" y="69"/>
                  </a:lnTo>
                  <a:lnTo>
                    <a:pt x="140" y="1046"/>
                  </a:lnTo>
                  <a:lnTo>
                    <a:pt x="137" y="1064"/>
                  </a:lnTo>
                  <a:lnTo>
                    <a:pt x="130" y="1081"/>
                  </a:lnTo>
                  <a:lnTo>
                    <a:pt x="119" y="1095"/>
                  </a:lnTo>
                  <a:lnTo>
                    <a:pt x="105" y="1106"/>
                  </a:lnTo>
                  <a:lnTo>
                    <a:pt x="88" y="1113"/>
                  </a:lnTo>
                  <a:lnTo>
                    <a:pt x="70" y="1115"/>
                  </a:lnTo>
                  <a:lnTo>
                    <a:pt x="51" y="1113"/>
                  </a:lnTo>
                  <a:lnTo>
                    <a:pt x="35" y="1106"/>
                  </a:lnTo>
                  <a:lnTo>
                    <a:pt x="20" y="1095"/>
                  </a:lnTo>
                  <a:lnTo>
                    <a:pt x="10" y="1081"/>
                  </a:lnTo>
                  <a:lnTo>
                    <a:pt x="3" y="1064"/>
                  </a:lnTo>
                  <a:lnTo>
                    <a:pt x="0" y="1046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3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43"/>
            <p:cNvSpPr>
              <a:spLocks/>
            </p:cNvSpPr>
            <p:nvPr/>
          </p:nvSpPr>
          <p:spPr bwMode="auto">
            <a:xfrm>
              <a:off x="7415213" y="2238375"/>
              <a:ext cx="22225" cy="176213"/>
            </a:xfrm>
            <a:custGeom>
              <a:avLst/>
              <a:gdLst>
                <a:gd name="T0" fmla="*/ 70 w 140"/>
                <a:gd name="T1" fmla="*/ 0 h 1115"/>
                <a:gd name="T2" fmla="*/ 88 w 140"/>
                <a:gd name="T3" fmla="*/ 2 h 1115"/>
                <a:gd name="T4" fmla="*/ 105 w 140"/>
                <a:gd name="T5" fmla="*/ 9 h 1115"/>
                <a:gd name="T6" fmla="*/ 119 w 140"/>
                <a:gd name="T7" fmla="*/ 20 h 1115"/>
                <a:gd name="T8" fmla="*/ 130 w 140"/>
                <a:gd name="T9" fmla="*/ 33 h 1115"/>
                <a:gd name="T10" fmla="*/ 137 w 140"/>
                <a:gd name="T11" fmla="*/ 50 h 1115"/>
                <a:gd name="T12" fmla="*/ 140 w 140"/>
                <a:gd name="T13" fmla="*/ 69 h 1115"/>
                <a:gd name="T14" fmla="*/ 140 w 140"/>
                <a:gd name="T15" fmla="*/ 1046 h 1115"/>
                <a:gd name="T16" fmla="*/ 137 w 140"/>
                <a:gd name="T17" fmla="*/ 1064 h 1115"/>
                <a:gd name="T18" fmla="*/ 130 w 140"/>
                <a:gd name="T19" fmla="*/ 1081 h 1115"/>
                <a:gd name="T20" fmla="*/ 119 w 140"/>
                <a:gd name="T21" fmla="*/ 1095 h 1115"/>
                <a:gd name="T22" fmla="*/ 105 w 140"/>
                <a:gd name="T23" fmla="*/ 1106 h 1115"/>
                <a:gd name="T24" fmla="*/ 88 w 140"/>
                <a:gd name="T25" fmla="*/ 1113 h 1115"/>
                <a:gd name="T26" fmla="*/ 70 w 140"/>
                <a:gd name="T27" fmla="*/ 1115 h 1115"/>
                <a:gd name="T28" fmla="*/ 52 w 140"/>
                <a:gd name="T29" fmla="*/ 1113 h 1115"/>
                <a:gd name="T30" fmla="*/ 35 w 140"/>
                <a:gd name="T31" fmla="*/ 1106 h 1115"/>
                <a:gd name="T32" fmla="*/ 20 w 140"/>
                <a:gd name="T33" fmla="*/ 1095 h 1115"/>
                <a:gd name="T34" fmla="*/ 9 w 140"/>
                <a:gd name="T35" fmla="*/ 1081 h 1115"/>
                <a:gd name="T36" fmla="*/ 3 w 140"/>
                <a:gd name="T37" fmla="*/ 1064 h 1115"/>
                <a:gd name="T38" fmla="*/ 0 w 140"/>
                <a:gd name="T39" fmla="*/ 1046 h 1115"/>
                <a:gd name="T40" fmla="*/ 0 w 140"/>
                <a:gd name="T41" fmla="*/ 69 h 1115"/>
                <a:gd name="T42" fmla="*/ 3 w 140"/>
                <a:gd name="T43" fmla="*/ 50 h 1115"/>
                <a:gd name="T44" fmla="*/ 9 w 140"/>
                <a:gd name="T45" fmla="*/ 33 h 1115"/>
                <a:gd name="T46" fmla="*/ 20 w 140"/>
                <a:gd name="T47" fmla="*/ 20 h 1115"/>
                <a:gd name="T48" fmla="*/ 35 w 140"/>
                <a:gd name="T49" fmla="*/ 9 h 1115"/>
                <a:gd name="T50" fmla="*/ 52 w 140"/>
                <a:gd name="T51" fmla="*/ 2 h 1115"/>
                <a:gd name="T52" fmla="*/ 70 w 140"/>
                <a:gd name="T53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115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3"/>
                  </a:lnTo>
                  <a:lnTo>
                    <a:pt x="137" y="50"/>
                  </a:lnTo>
                  <a:lnTo>
                    <a:pt x="140" y="69"/>
                  </a:lnTo>
                  <a:lnTo>
                    <a:pt x="140" y="1046"/>
                  </a:lnTo>
                  <a:lnTo>
                    <a:pt x="137" y="1064"/>
                  </a:lnTo>
                  <a:lnTo>
                    <a:pt x="130" y="1081"/>
                  </a:lnTo>
                  <a:lnTo>
                    <a:pt x="119" y="1095"/>
                  </a:lnTo>
                  <a:lnTo>
                    <a:pt x="105" y="1106"/>
                  </a:lnTo>
                  <a:lnTo>
                    <a:pt x="88" y="1113"/>
                  </a:lnTo>
                  <a:lnTo>
                    <a:pt x="70" y="1115"/>
                  </a:lnTo>
                  <a:lnTo>
                    <a:pt x="52" y="1113"/>
                  </a:lnTo>
                  <a:lnTo>
                    <a:pt x="35" y="1106"/>
                  </a:lnTo>
                  <a:lnTo>
                    <a:pt x="20" y="1095"/>
                  </a:lnTo>
                  <a:lnTo>
                    <a:pt x="9" y="1081"/>
                  </a:lnTo>
                  <a:lnTo>
                    <a:pt x="3" y="1064"/>
                  </a:lnTo>
                  <a:lnTo>
                    <a:pt x="0" y="1046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9" y="33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44"/>
            <p:cNvSpPr>
              <a:spLocks/>
            </p:cNvSpPr>
            <p:nvPr/>
          </p:nvSpPr>
          <p:spPr bwMode="auto">
            <a:xfrm>
              <a:off x="7478713" y="2238375"/>
              <a:ext cx="22225" cy="176213"/>
            </a:xfrm>
            <a:custGeom>
              <a:avLst/>
              <a:gdLst>
                <a:gd name="T0" fmla="*/ 70 w 140"/>
                <a:gd name="T1" fmla="*/ 0 h 1115"/>
                <a:gd name="T2" fmla="*/ 88 w 140"/>
                <a:gd name="T3" fmla="*/ 2 h 1115"/>
                <a:gd name="T4" fmla="*/ 105 w 140"/>
                <a:gd name="T5" fmla="*/ 9 h 1115"/>
                <a:gd name="T6" fmla="*/ 118 w 140"/>
                <a:gd name="T7" fmla="*/ 20 h 1115"/>
                <a:gd name="T8" fmla="*/ 130 w 140"/>
                <a:gd name="T9" fmla="*/ 33 h 1115"/>
                <a:gd name="T10" fmla="*/ 136 w 140"/>
                <a:gd name="T11" fmla="*/ 50 h 1115"/>
                <a:gd name="T12" fmla="*/ 140 w 140"/>
                <a:gd name="T13" fmla="*/ 69 h 1115"/>
                <a:gd name="T14" fmla="*/ 140 w 140"/>
                <a:gd name="T15" fmla="*/ 1046 h 1115"/>
                <a:gd name="T16" fmla="*/ 136 w 140"/>
                <a:gd name="T17" fmla="*/ 1064 h 1115"/>
                <a:gd name="T18" fmla="*/ 130 w 140"/>
                <a:gd name="T19" fmla="*/ 1081 h 1115"/>
                <a:gd name="T20" fmla="*/ 118 w 140"/>
                <a:gd name="T21" fmla="*/ 1095 h 1115"/>
                <a:gd name="T22" fmla="*/ 105 w 140"/>
                <a:gd name="T23" fmla="*/ 1106 h 1115"/>
                <a:gd name="T24" fmla="*/ 88 w 140"/>
                <a:gd name="T25" fmla="*/ 1113 h 1115"/>
                <a:gd name="T26" fmla="*/ 70 w 140"/>
                <a:gd name="T27" fmla="*/ 1115 h 1115"/>
                <a:gd name="T28" fmla="*/ 52 w 140"/>
                <a:gd name="T29" fmla="*/ 1113 h 1115"/>
                <a:gd name="T30" fmla="*/ 35 w 140"/>
                <a:gd name="T31" fmla="*/ 1106 h 1115"/>
                <a:gd name="T32" fmla="*/ 21 w 140"/>
                <a:gd name="T33" fmla="*/ 1095 h 1115"/>
                <a:gd name="T34" fmla="*/ 9 w 140"/>
                <a:gd name="T35" fmla="*/ 1081 h 1115"/>
                <a:gd name="T36" fmla="*/ 3 w 140"/>
                <a:gd name="T37" fmla="*/ 1064 h 1115"/>
                <a:gd name="T38" fmla="*/ 0 w 140"/>
                <a:gd name="T39" fmla="*/ 1046 h 1115"/>
                <a:gd name="T40" fmla="*/ 0 w 140"/>
                <a:gd name="T41" fmla="*/ 69 h 1115"/>
                <a:gd name="T42" fmla="*/ 3 w 140"/>
                <a:gd name="T43" fmla="*/ 50 h 1115"/>
                <a:gd name="T44" fmla="*/ 9 w 140"/>
                <a:gd name="T45" fmla="*/ 33 h 1115"/>
                <a:gd name="T46" fmla="*/ 21 w 140"/>
                <a:gd name="T47" fmla="*/ 20 h 1115"/>
                <a:gd name="T48" fmla="*/ 35 w 140"/>
                <a:gd name="T49" fmla="*/ 9 h 1115"/>
                <a:gd name="T50" fmla="*/ 52 w 140"/>
                <a:gd name="T51" fmla="*/ 2 h 1115"/>
                <a:gd name="T52" fmla="*/ 70 w 140"/>
                <a:gd name="T53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115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8" y="20"/>
                  </a:lnTo>
                  <a:lnTo>
                    <a:pt x="130" y="33"/>
                  </a:lnTo>
                  <a:lnTo>
                    <a:pt x="136" y="50"/>
                  </a:lnTo>
                  <a:lnTo>
                    <a:pt x="140" y="69"/>
                  </a:lnTo>
                  <a:lnTo>
                    <a:pt x="140" y="1046"/>
                  </a:lnTo>
                  <a:lnTo>
                    <a:pt x="136" y="1064"/>
                  </a:lnTo>
                  <a:lnTo>
                    <a:pt x="130" y="1081"/>
                  </a:lnTo>
                  <a:lnTo>
                    <a:pt x="118" y="1095"/>
                  </a:lnTo>
                  <a:lnTo>
                    <a:pt x="105" y="1106"/>
                  </a:lnTo>
                  <a:lnTo>
                    <a:pt x="88" y="1113"/>
                  </a:lnTo>
                  <a:lnTo>
                    <a:pt x="70" y="1115"/>
                  </a:lnTo>
                  <a:lnTo>
                    <a:pt x="52" y="1113"/>
                  </a:lnTo>
                  <a:lnTo>
                    <a:pt x="35" y="1106"/>
                  </a:lnTo>
                  <a:lnTo>
                    <a:pt x="21" y="1095"/>
                  </a:lnTo>
                  <a:lnTo>
                    <a:pt x="9" y="1081"/>
                  </a:lnTo>
                  <a:lnTo>
                    <a:pt x="3" y="1064"/>
                  </a:lnTo>
                  <a:lnTo>
                    <a:pt x="0" y="1046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9" y="33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45"/>
            <p:cNvSpPr>
              <a:spLocks/>
            </p:cNvSpPr>
            <p:nvPr/>
          </p:nvSpPr>
          <p:spPr bwMode="auto">
            <a:xfrm>
              <a:off x="7542213" y="2238375"/>
              <a:ext cx="22225" cy="176213"/>
            </a:xfrm>
            <a:custGeom>
              <a:avLst/>
              <a:gdLst>
                <a:gd name="T0" fmla="*/ 70 w 140"/>
                <a:gd name="T1" fmla="*/ 0 h 1115"/>
                <a:gd name="T2" fmla="*/ 88 w 140"/>
                <a:gd name="T3" fmla="*/ 2 h 1115"/>
                <a:gd name="T4" fmla="*/ 105 w 140"/>
                <a:gd name="T5" fmla="*/ 9 h 1115"/>
                <a:gd name="T6" fmla="*/ 119 w 140"/>
                <a:gd name="T7" fmla="*/ 20 h 1115"/>
                <a:gd name="T8" fmla="*/ 131 w 140"/>
                <a:gd name="T9" fmla="*/ 33 h 1115"/>
                <a:gd name="T10" fmla="*/ 137 w 140"/>
                <a:gd name="T11" fmla="*/ 50 h 1115"/>
                <a:gd name="T12" fmla="*/ 140 w 140"/>
                <a:gd name="T13" fmla="*/ 69 h 1115"/>
                <a:gd name="T14" fmla="*/ 140 w 140"/>
                <a:gd name="T15" fmla="*/ 1046 h 1115"/>
                <a:gd name="T16" fmla="*/ 137 w 140"/>
                <a:gd name="T17" fmla="*/ 1064 h 1115"/>
                <a:gd name="T18" fmla="*/ 131 w 140"/>
                <a:gd name="T19" fmla="*/ 1081 h 1115"/>
                <a:gd name="T20" fmla="*/ 119 w 140"/>
                <a:gd name="T21" fmla="*/ 1095 h 1115"/>
                <a:gd name="T22" fmla="*/ 105 w 140"/>
                <a:gd name="T23" fmla="*/ 1106 h 1115"/>
                <a:gd name="T24" fmla="*/ 88 w 140"/>
                <a:gd name="T25" fmla="*/ 1113 h 1115"/>
                <a:gd name="T26" fmla="*/ 70 w 140"/>
                <a:gd name="T27" fmla="*/ 1115 h 1115"/>
                <a:gd name="T28" fmla="*/ 52 w 140"/>
                <a:gd name="T29" fmla="*/ 1113 h 1115"/>
                <a:gd name="T30" fmla="*/ 35 w 140"/>
                <a:gd name="T31" fmla="*/ 1106 h 1115"/>
                <a:gd name="T32" fmla="*/ 22 w 140"/>
                <a:gd name="T33" fmla="*/ 1095 h 1115"/>
                <a:gd name="T34" fmla="*/ 10 w 140"/>
                <a:gd name="T35" fmla="*/ 1081 h 1115"/>
                <a:gd name="T36" fmla="*/ 4 w 140"/>
                <a:gd name="T37" fmla="*/ 1064 h 1115"/>
                <a:gd name="T38" fmla="*/ 0 w 140"/>
                <a:gd name="T39" fmla="*/ 1046 h 1115"/>
                <a:gd name="T40" fmla="*/ 0 w 140"/>
                <a:gd name="T41" fmla="*/ 69 h 1115"/>
                <a:gd name="T42" fmla="*/ 4 w 140"/>
                <a:gd name="T43" fmla="*/ 50 h 1115"/>
                <a:gd name="T44" fmla="*/ 10 w 140"/>
                <a:gd name="T45" fmla="*/ 33 h 1115"/>
                <a:gd name="T46" fmla="*/ 22 w 140"/>
                <a:gd name="T47" fmla="*/ 20 h 1115"/>
                <a:gd name="T48" fmla="*/ 35 w 140"/>
                <a:gd name="T49" fmla="*/ 9 h 1115"/>
                <a:gd name="T50" fmla="*/ 52 w 140"/>
                <a:gd name="T51" fmla="*/ 2 h 1115"/>
                <a:gd name="T52" fmla="*/ 70 w 140"/>
                <a:gd name="T53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115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1" y="33"/>
                  </a:lnTo>
                  <a:lnTo>
                    <a:pt x="137" y="50"/>
                  </a:lnTo>
                  <a:lnTo>
                    <a:pt x="140" y="69"/>
                  </a:lnTo>
                  <a:lnTo>
                    <a:pt x="140" y="1046"/>
                  </a:lnTo>
                  <a:lnTo>
                    <a:pt x="137" y="1064"/>
                  </a:lnTo>
                  <a:lnTo>
                    <a:pt x="131" y="1081"/>
                  </a:lnTo>
                  <a:lnTo>
                    <a:pt x="119" y="1095"/>
                  </a:lnTo>
                  <a:lnTo>
                    <a:pt x="105" y="1106"/>
                  </a:lnTo>
                  <a:lnTo>
                    <a:pt x="88" y="1113"/>
                  </a:lnTo>
                  <a:lnTo>
                    <a:pt x="70" y="1115"/>
                  </a:lnTo>
                  <a:lnTo>
                    <a:pt x="52" y="1113"/>
                  </a:lnTo>
                  <a:lnTo>
                    <a:pt x="35" y="1106"/>
                  </a:lnTo>
                  <a:lnTo>
                    <a:pt x="22" y="1095"/>
                  </a:lnTo>
                  <a:lnTo>
                    <a:pt x="10" y="1081"/>
                  </a:lnTo>
                  <a:lnTo>
                    <a:pt x="4" y="1064"/>
                  </a:lnTo>
                  <a:lnTo>
                    <a:pt x="0" y="1046"/>
                  </a:lnTo>
                  <a:lnTo>
                    <a:pt x="0" y="69"/>
                  </a:lnTo>
                  <a:lnTo>
                    <a:pt x="4" y="50"/>
                  </a:lnTo>
                  <a:lnTo>
                    <a:pt x="10" y="33"/>
                  </a:lnTo>
                  <a:lnTo>
                    <a:pt x="22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46"/>
            <p:cNvSpPr>
              <a:spLocks/>
            </p:cNvSpPr>
            <p:nvPr/>
          </p:nvSpPr>
          <p:spPr bwMode="auto">
            <a:xfrm>
              <a:off x="7605713" y="2238375"/>
              <a:ext cx="22225" cy="176213"/>
            </a:xfrm>
            <a:custGeom>
              <a:avLst/>
              <a:gdLst>
                <a:gd name="T0" fmla="*/ 70 w 140"/>
                <a:gd name="T1" fmla="*/ 0 h 1115"/>
                <a:gd name="T2" fmla="*/ 88 w 140"/>
                <a:gd name="T3" fmla="*/ 2 h 1115"/>
                <a:gd name="T4" fmla="*/ 105 w 140"/>
                <a:gd name="T5" fmla="*/ 9 h 1115"/>
                <a:gd name="T6" fmla="*/ 120 w 140"/>
                <a:gd name="T7" fmla="*/ 20 h 1115"/>
                <a:gd name="T8" fmla="*/ 131 w 140"/>
                <a:gd name="T9" fmla="*/ 33 h 1115"/>
                <a:gd name="T10" fmla="*/ 137 w 140"/>
                <a:gd name="T11" fmla="*/ 50 h 1115"/>
                <a:gd name="T12" fmla="*/ 140 w 140"/>
                <a:gd name="T13" fmla="*/ 69 h 1115"/>
                <a:gd name="T14" fmla="*/ 140 w 140"/>
                <a:gd name="T15" fmla="*/ 1046 h 1115"/>
                <a:gd name="T16" fmla="*/ 137 w 140"/>
                <a:gd name="T17" fmla="*/ 1064 h 1115"/>
                <a:gd name="T18" fmla="*/ 131 w 140"/>
                <a:gd name="T19" fmla="*/ 1081 h 1115"/>
                <a:gd name="T20" fmla="*/ 120 w 140"/>
                <a:gd name="T21" fmla="*/ 1095 h 1115"/>
                <a:gd name="T22" fmla="*/ 105 w 140"/>
                <a:gd name="T23" fmla="*/ 1106 h 1115"/>
                <a:gd name="T24" fmla="*/ 88 w 140"/>
                <a:gd name="T25" fmla="*/ 1113 h 1115"/>
                <a:gd name="T26" fmla="*/ 70 w 140"/>
                <a:gd name="T27" fmla="*/ 1115 h 1115"/>
                <a:gd name="T28" fmla="*/ 52 w 140"/>
                <a:gd name="T29" fmla="*/ 1113 h 1115"/>
                <a:gd name="T30" fmla="*/ 35 w 140"/>
                <a:gd name="T31" fmla="*/ 1106 h 1115"/>
                <a:gd name="T32" fmla="*/ 21 w 140"/>
                <a:gd name="T33" fmla="*/ 1095 h 1115"/>
                <a:gd name="T34" fmla="*/ 10 w 140"/>
                <a:gd name="T35" fmla="*/ 1081 h 1115"/>
                <a:gd name="T36" fmla="*/ 3 w 140"/>
                <a:gd name="T37" fmla="*/ 1064 h 1115"/>
                <a:gd name="T38" fmla="*/ 0 w 140"/>
                <a:gd name="T39" fmla="*/ 1046 h 1115"/>
                <a:gd name="T40" fmla="*/ 0 w 140"/>
                <a:gd name="T41" fmla="*/ 69 h 1115"/>
                <a:gd name="T42" fmla="*/ 3 w 140"/>
                <a:gd name="T43" fmla="*/ 50 h 1115"/>
                <a:gd name="T44" fmla="*/ 10 w 140"/>
                <a:gd name="T45" fmla="*/ 33 h 1115"/>
                <a:gd name="T46" fmla="*/ 21 w 140"/>
                <a:gd name="T47" fmla="*/ 20 h 1115"/>
                <a:gd name="T48" fmla="*/ 35 w 140"/>
                <a:gd name="T49" fmla="*/ 9 h 1115"/>
                <a:gd name="T50" fmla="*/ 52 w 140"/>
                <a:gd name="T51" fmla="*/ 2 h 1115"/>
                <a:gd name="T52" fmla="*/ 70 w 140"/>
                <a:gd name="T53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115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20" y="20"/>
                  </a:lnTo>
                  <a:lnTo>
                    <a:pt x="131" y="33"/>
                  </a:lnTo>
                  <a:lnTo>
                    <a:pt x="137" y="50"/>
                  </a:lnTo>
                  <a:lnTo>
                    <a:pt x="140" y="69"/>
                  </a:lnTo>
                  <a:lnTo>
                    <a:pt x="140" y="1046"/>
                  </a:lnTo>
                  <a:lnTo>
                    <a:pt x="137" y="1064"/>
                  </a:lnTo>
                  <a:lnTo>
                    <a:pt x="131" y="1081"/>
                  </a:lnTo>
                  <a:lnTo>
                    <a:pt x="120" y="1095"/>
                  </a:lnTo>
                  <a:lnTo>
                    <a:pt x="105" y="1106"/>
                  </a:lnTo>
                  <a:lnTo>
                    <a:pt x="88" y="1113"/>
                  </a:lnTo>
                  <a:lnTo>
                    <a:pt x="70" y="1115"/>
                  </a:lnTo>
                  <a:lnTo>
                    <a:pt x="52" y="1113"/>
                  </a:lnTo>
                  <a:lnTo>
                    <a:pt x="35" y="1106"/>
                  </a:lnTo>
                  <a:lnTo>
                    <a:pt x="21" y="1095"/>
                  </a:lnTo>
                  <a:lnTo>
                    <a:pt x="10" y="1081"/>
                  </a:lnTo>
                  <a:lnTo>
                    <a:pt x="3" y="1064"/>
                  </a:lnTo>
                  <a:lnTo>
                    <a:pt x="0" y="1046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3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47"/>
            <p:cNvSpPr>
              <a:spLocks/>
            </p:cNvSpPr>
            <p:nvPr/>
          </p:nvSpPr>
          <p:spPr bwMode="auto">
            <a:xfrm>
              <a:off x="7669213" y="2238375"/>
              <a:ext cx="22225" cy="30163"/>
            </a:xfrm>
            <a:custGeom>
              <a:avLst/>
              <a:gdLst>
                <a:gd name="T0" fmla="*/ 70 w 140"/>
                <a:gd name="T1" fmla="*/ 0 h 195"/>
                <a:gd name="T2" fmla="*/ 89 w 140"/>
                <a:gd name="T3" fmla="*/ 2 h 195"/>
                <a:gd name="T4" fmla="*/ 105 w 140"/>
                <a:gd name="T5" fmla="*/ 9 h 195"/>
                <a:gd name="T6" fmla="*/ 120 w 140"/>
                <a:gd name="T7" fmla="*/ 20 h 195"/>
                <a:gd name="T8" fmla="*/ 130 w 140"/>
                <a:gd name="T9" fmla="*/ 33 h 195"/>
                <a:gd name="T10" fmla="*/ 137 w 140"/>
                <a:gd name="T11" fmla="*/ 50 h 195"/>
                <a:gd name="T12" fmla="*/ 140 w 140"/>
                <a:gd name="T13" fmla="*/ 69 h 195"/>
                <a:gd name="T14" fmla="*/ 140 w 140"/>
                <a:gd name="T15" fmla="*/ 125 h 195"/>
                <a:gd name="T16" fmla="*/ 137 w 140"/>
                <a:gd name="T17" fmla="*/ 143 h 195"/>
                <a:gd name="T18" fmla="*/ 130 w 140"/>
                <a:gd name="T19" fmla="*/ 160 h 195"/>
                <a:gd name="T20" fmla="*/ 120 w 140"/>
                <a:gd name="T21" fmla="*/ 174 h 195"/>
                <a:gd name="T22" fmla="*/ 105 w 140"/>
                <a:gd name="T23" fmla="*/ 185 h 195"/>
                <a:gd name="T24" fmla="*/ 89 w 140"/>
                <a:gd name="T25" fmla="*/ 192 h 195"/>
                <a:gd name="T26" fmla="*/ 70 w 140"/>
                <a:gd name="T27" fmla="*/ 195 h 195"/>
                <a:gd name="T28" fmla="*/ 52 w 140"/>
                <a:gd name="T29" fmla="*/ 192 h 195"/>
                <a:gd name="T30" fmla="*/ 35 w 140"/>
                <a:gd name="T31" fmla="*/ 185 h 195"/>
                <a:gd name="T32" fmla="*/ 21 w 140"/>
                <a:gd name="T33" fmla="*/ 174 h 195"/>
                <a:gd name="T34" fmla="*/ 10 w 140"/>
                <a:gd name="T35" fmla="*/ 160 h 195"/>
                <a:gd name="T36" fmla="*/ 3 w 140"/>
                <a:gd name="T37" fmla="*/ 143 h 195"/>
                <a:gd name="T38" fmla="*/ 0 w 140"/>
                <a:gd name="T39" fmla="*/ 125 h 195"/>
                <a:gd name="T40" fmla="*/ 0 w 140"/>
                <a:gd name="T41" fmla="*/ 69 h 195"/>
                <a:gd name="T42" fmla="*/ 3 w 140"/>
                <a:gd name="T43" fmla="*/ 50 h 195"/>
                <a:gd name="T44" fmla="*/ 10 w 140"/>
                <a:gd name="T45" fmla="*/ 33 h 195"/>
                <a:gd name="T46" fmla="*/ 21 w 140"/>
                <a:gd name="T47" fmla="*/ 20 h 195"/>
                <a:gd name="T48" fmla="*/ 35 w 140"/>
                <a:gd name="T49" fmla="*/ 9 h 195"/>
                <a:gd name="T50" fmla="*/ 52 w 140"/>
                <a:gd name="T51" fmla="*/ 2 h 195"/>
                <a:gd name="T52" fmla="*/ 70 w 140"/>
                <a:gd name="T5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95">
                  <a:moveTo>
                    <a:pt x="70" y="0"/>
                  </a:moveTo>
                  <a:lnTo>
                    <a:pt x="89" y="2"/>
                  </a:lnTo>
                  <a:lnTo>
                    <a:pt x="105" y="9"/>
                  </a:lnTo>
                  <a:lnTo>
                    <a:pt x="120" y="20"/>
                  </a:lnTo>
                  <a:lnTo>
                    <a:pt x="130" y="33"/>
                  </a:lnTo>
                  <a:lnTo>
                    <a:pt x="137" y="50"/>
                  </a:lnTo>
                  <a:lnTo>
                    <a:pt x="140" y="69"/>
                  </a:lnTo>
                  <a:lnTo>
                    <a:pt x="140" y="125"/>
                  </a:lnTo>
                  <a:lnTo>
                    <a:pt x="137" y="143"/>
                  </a:lnTo>
                  <a:lnTo>
                    <a:pt x="130" y="160"/>
                  </a:lnTo>
                  <a:lnTo>
                    <a:pt x="120" y="174"/>
                  </a:lnTo>
                  <a:lnTo>
                    <a:pt x="105" y="185"/>
                  </a:lnTo>
                  <a:lnTo>
                    <a:pt x="89" y="192"/>
                  </a:lnTo>
                  <a:lnTo>
                    <a:pt x="70" y="195"/>
                  </a:lnTo>
                  <a:lnTo>
                    <a:pt x="52" y="192"/>
                  </a:lnTo>
                  <a:lnTo>
                    <a:pt x="35" y="185"/>
                  </a:lnTo>
                  <a:lnTo>
                    <a:pt x="21" y="174"/>
                  </a:lnTo>
                  <a:lnTo>
                    <a:pt x="10" y="160"/>
                  </a:lnTo>
                  <a:lnTo>
                    <a:pt x="3" y="143"/>
                  </a:lnTo>
                  <a:lnTo>
                    <a:pt x="0" y="125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3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48"/>
            <p:cNvSpPr>
              <a:spLocks/>
            </p:cNvSpPr>
            <p:nvPr/>
          </p:nvSpPr>
          <p:spPr bwMode="auto">
            <a:xfrm>
              <a:off x="7669213" y="2289175"/>
              <a:ext cx="22225" cy="125413"/>
            </a:xfrm>
            <a:custGeom>
              <a:avLst/>
              <a:gdLst>
                <a:gd name="T0" fmla="*/ 70 w 140"/>
                <a:gd name="T1" fmla="*/ 0 h 795"/>
                <a:gd name="T2" fmla="*/ 89 w 140"/>
                <a:gd name="T3" fmla="*/ 2 h 795"/>
                <a:gd name="T4" fmla="*/ 105 w 140"/>
                <a:gd name="T5" fmla="*/ 10 h 795"/>
                <a:gd name="T6" fmla="*/ 120 w 140"/>
                <a:gd name="T7" fmla="*/ 20 h 795"/>
                <a:gd name="T8" fmla="*/ 130 w 140"/>
                <a:gd name="T9" fmla="*/ 35 h 795"/>
                <a:gd name="T10" fmla="*/ 137 w 140"/>
                <a:gd name="T11" fmla="*/ 51 h 795"/>
                <a:gd name="T12" fmla="*/ 140 w 140"/>
                <a:gd name="T13" fmla="*/ 70 h 795"/>
                <a:gd name="T14" fmla="*/ 140 w 140"/>
                <a:gd name="T15" fmla="*/ 726 h 795"/>
                <a:gd name="T16" fmla="*/ 137 w 140"/>
                <a:gd name="T17" fmla="*/ 744 h 795"/>
                <a:gd name="T18" fmla="*/ 130 w 140"/>
                <a:gd name="T19" fmla="*/ 761 h 795"/>
                <a:gd name="T20" fmla="*/ 120 w 140"/>
                <a:gd name="T21" fmla="*/ 775 h 795"/>
                <a:gd name="T22" fmla="*/ 105 w 140"/>
                <a:gd name="T23" fmla="*/ 786 h 795"/>
                <a:gd name="T24" fmla="*/ 89 w 140"/>
                <a:gd name="T25" fmla="*/ 793 h 795"/>
                <a:gd name="T26" fmla="*/ 70 w 140"/>
                <a:gd name="T27" fmla="*/ 795 h 795"/>
                <a:gd name="T28" fmla="*/ 52 w 140"/>
                <a:gd name="T29" fmla="*/ 793 h 795"/>
                <a:gd name="T30" fmla="*/ 35 w 140"/>
                <a:gd name="T31" fmla="*/ 786 h 795"/>
                <a:gd name="T32" fmla="*/ 21 w 140"/>
                <a:gd name="T33" fmla="*/ 775 h 795"/>
                <a:gd name="T34" fmla="*/ 10 w 140"/>
                <a:gd name="T35" fmla="*/ 761 h 795"/>
                <a:gd name="T36" fmla="*/ 3 w 140"/>
                <a:gd name="T37" fmla="*/ 744 h 795"/>
                <a:gd name="T38" fmla="*/ 0 w 140"/>
                <a:gd name="T39" fmla="*/ 726 h 795"/>
                <a:gd name="T40" fmla="*/ 0 w 140"/>
                <a:gd name="T41" fmla="*/ 70 h 795"/>
                <a:gd name="T42" fmla="*/ 3 w 140"/>
                <a:gd name="T43" fmla="*/ 51 h 795"/>
                <a:gd name="T44" fmla="*/ 10 w 140"/>
                <a:gd name="T45" fmla="*/ 35 h 795"/>
                <a:gd name="T46" fmla="*/ 21 w 140"/>
                <a:gd name="T47" fmla="*/ 20 h 795"/>
                <a:gd name="T48" fmla="*/ 35 w 140"/>
                <a:gd name="T49" fmla="*/ 10 h 795"/>
                <a:gd name="T50" fmla="*/ 52 w 140"/>
                <a:gd name="T51" fmla="*/ 2 h 795"/>
                <a:gd name="T52" fmla="*/ 70 w 140"/>
                <a:gd name="T53" fmla="*/ 0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795">
                  <a:moveTo>
                    <a:pt x="70" y="0"/>
                  </a:moveTo>
                  <a:lnTo>
                    <a:pt x="89" y="2"/>
                  </a:lnTo>
                  <a:lnTo>
                    <a:pt x="105" y="10"/>
                  </a:lnTo>
                  <a:lnTo>
                    <a:pt x="120" y="20"/>
                  </a:lnTo>
                  <a:lnTo>
                    <a:pt x="130" y="35"/>
                  </a:lnTo>
                  <a:lnTo>
                    <a:pt x="137" y="51"/>
                  </a:lnTo>
                  <a:lnTo>
                    <a:pt x="140" y="70"/>
                  </a:lnTo>
                  <a:lnTo>
                    <a:pt x="140" y="726"/>
                  </a:lnTo>
                  <a:lnTo>
                    <a:pt x="137" y="744"/>
                  </a:lnTo>
                  <a:lnTo>
                    <a:pt x="130" y="761"/>
                  </a:lnTo>
                  <a:lnTo>
                    <a:pt x="120" y="775"/>
                  </a:lnTo>
                  <a:lnTo>
                    <a:pt x="105" y="786"/>
                  </a:lnTo>
                  <a:lnTo>
                    <a:pt x="89" y="793"/>
                  </a:lnTo>
                  <a:lnTo>
                    <a:pt x="70" y="795"/>
                  </a:lnTo>
                  <a:lnTo>
                    <a:pt x="52" y="793"/>
                  </a:lnTo>
                  <a:lnTo>
                    <a:pt x="35" y="786"/>
                  </a:lnTo>
                  <a:lnTo>
                    <a:pt x="21" y="775"/>
                  </a:lnTo>
                  <a:lnTo>
                    <a:pt x="10" y="761"/>
                  </a:lnTo>
                  <a:lnTo>
                    <a:pt x="3" y="744"/>
                  </a:lnTo>
                  <a:lnTo>
                    <a:pt x="0" y="726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217"/>
          <p:cNvGrpSpPr/>
          <p:nvPr/>
        </p:nvGrpSpPr>
        <p:grpSpPr>
          <a:xfrm>
            <a:off x="9548618" y="526924"/>
            <a:ext cx="357187" cy="555626"/>
            <a:chOff x="6380163" y="1916113"/>
            <a:chExt cx="357187" cy="555626"/>
          </a:xfrm>
          <a:solidFill>
            <a:srgbClr val="000000"/>
          </a:solidFill>
        </p:grpSpPr>
        <p:sp>
          <p:nvSpPr>
            <p:cNvPr id="16" name="Freeform 53"/>
            <p:cNvSpPr>
              <a:spLocks noEditPoints="1"/>
            </p:cNvSpPr>
            <p:nvPr/>
          </p:nvSpPr>
          <p:spPr bwMode="auto">
            <a:xfrm>
              <a:off x="6380163" y="1997076"/>
              <a:ext cx="277812" cy="474663"/>
            </a:xfrm>
            <a:custGeom>
              <a:avLst/>
              <a:gdLst>
                <a:gd name="T0" fmla="*/ 139 w 1750"/>
                <a:gd name="T1" fmla="*/ 2726 h 2993"/>
                <a:gd name="T2" fmla="*/ 150 w 1750"/>
                <a:gd name="T3" fmla="*/ 2776 h 2993"/>
                <a:gd name="T4" fmla="*/ 177 w 1750"/>
                <a:gd name="T5" fmla="*/ 2816 h 2993"/>
                <a:gd name="T6" fmla="*/ 218 w 1750"/>
                <a:gd name="T7" fmla="*/ 2843 h 2993"/>
                <a:gd name="T8" fmla="*/ 267 w 1750"/>
                <a:gd name="T9" fmla="*/ 2854 h 2993"/>
                <a:gd name="T10" fmla="*/ 1508 w 1750"/>
                <a:gd name="T11" fmla="*/ 2851 h 2993"/>
                <a:gd name="T12" fmla="*/ 1554 w 1750"/>
                <a:gd name="T13" fmla="*/ 2832 h 2993"/>
                <a:gd name="T14" fmla="*/ 1589 w 1750"/>
                <a:gd name="T15" fmla="*/ 2797 h 2993"/>
                <a:gd name="T16" fmla="*/ 1608 w 1750"/>
                <a:gd name="T17" fmla="*/ 2751 h 2993"/>
                <a:gd name="T18" fmla="*/ 1610 w 1750"/>
                <a:gd name="T19" fmla="*/ 2523 h 2993"/>
                <a:gd name="T20" fmla="*/ 267 w 1750"/>
                <a:gd name="T21" fmla="*/ 139 h 2993"/>
                <a:gd name="T22" fmla="*/ 218 w 1750"/>
                <a:gd name="T23" fmla="*/ 150 h 2993"/>
                <a:gd name="T24" fmla="*/ 177 w 1750"/>
                <a:gd name="T25" fmla="*/ 177 h 2993"/>
                <a:gd name="T26" fmla="*/ 150 w 1750"/>
                <a:gd name="T27" fmla="*/ 217 h 2993"/>
                <a:gd name="T28" fmla="*/ 139 w 1750"/>
                <a:gd name="T29" fmla="*/ 267 h 2993"/>
                <a:gd name="T30" fmla="*/ 1610 w 1750"/>
                <a:gd name="T31" fmla="*/ 2384 h 2993"/>
                <a:gd name="T32" fmla="*/ 1608 w 1750"/>
                <a:gd name="T33" fmla="*/ 241 h 2993"/>
                <a:gd name="T34" fmla="*/ 1589 w 1750"/>
                <a:gd name="T35" fmla="*/ 195 h 2993"/>
                <a:gd name="T36" fmla="*/ 1554 w 1750"/>
                <a:gd name="T37" fmla="*/ 161 h 2993"/>
                <a:gd name="T38" fmla="*/ 1508 w 1750"/>
                <a:gd name="T39" fmla="*/ 142 h 2993"/>
                <a:gd name="T40" fmla="*/ 267 w 1750"/>
                <a:gd name="T41" fmla="*/ 139 h 2993"/>
                <a:gd name="T42" fmla="*/ 1483 w 1750"/>
                <a:gd name="T43" fmla="*/ 0 h 2993"/>
                <a:gd name="T44" fmla="*/ 1559 w 1750"/>
                <a:gd name="T45" fmla="*/ 11 h 2993"/>
                <a:gd name="T46" fmla="*/ 1628 w 1750"/>
                <a:gd name="T47" fmla="*/ 42 h 2993"/>
                <a:gd name="T48" fmla="*/ 1684 w 1750"/>
                <a:gd name="T49" fmla="*/ 91 h 2993"/>
                <a:gd name="T50" fmla="*/ 1725 w 1750"/>
                <a:gd name="T51" fmla="*/ 155 h 2993"/>
                <a:gd name="T52" fmla="*/ 1747 w 1750"/>
                <a:gd name="T53" fmla="*/ 227 h 2993"/>
                <a:gd name="T54" fmla="*/ 1750 w 1750"/>
                <a:gd name="T55" fmla="*/ 2726 h 2993"/>
                <a:gd name="T56" fmla="*/ 1738 w 1750"/>
                <a:gd name="T57" fmla="*/ 2803 h 2993"/>
                <a:gd name="T58" fmla="*/ 1707 w 1750"/>
                <a:gd name="T59" fmla="*/ 2871 h 2993"/>
                <a:gd name="T60" fmla="*/ 1658 w 1750"/>
                <a:gd name="T61" fmla="*/ 2927 h 2993"/>
                <a:gd name="T62" fmla="*/ 1595 w 1750"/>
                <a:gd name="T63" fmla="*/ 2969 h 2993"/>
                <a:gd name="T64" fmla="*/ 1522 w 1750"/>
                <a:gd name="T65" fmla="*/ 2990 h 2993"/>
                <a:gd name="T66" fmla="*/ 267 w 1750"/>
                <a:gd name="T67" fmla="*/ 2993 h 2993"/>
                <a:gd name="T68" fmla="*/ 190 w 1750"/>
                <a:gd name="T69" fmla="*/ 2981 h 2993"/>
                <a:gd name="T70" fmla="*/ 122 w 1750"/>
                <a:gd name="T71" fmla="*/ 2950 h 2993"/>
                <a:gd name="T72" fmla="*/ 66 w 1750"/>
                <a:gd name="T73" fmla="*/ 2901 h 2993"/>
                <a:gd name="T74" fmla="*/ 24 w 1750"/>
                <a:gd name="T75" fmla="*/ 2838 h 2993"/>
                <a:gd name="T76" fmla="*/ 2 w 1750"/>
                <a:gd name="T77" fmla="*/ 2765 h 2993"/>
                <a:gd name="T78" fmla="*/ 0 w 1750"/>
                <a:gd name="T79" fmla="*/ 267 h 2993"/>
                <a:gd name="T80" fmla="*/ 11 w 1750"/>
                <a:gd name="T81" fmla="*/ 190 h 2993"/>
                <a:gd name="T82" fmla="*/ 42 w 1750"/>
                <a:gd name="T83" fmla="*/ 122 h 2993"/>
                <a:gd name="T84" fmla="*/ 91 w 1750"/>
                <a:gd name="T85" fmla="*/ 66 h 2993"/>
                <a:gd name="T86" fmla="*/ 155 w 1750"/>
                <a:gd name="T87" fmla="*/ 24 h 2993"/>
                <a:gd name="T88" fmla="*/ 227 w 1750"/>
                <a:gd name="T89" fmla="*/ 2 h 2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50" h="2993">
                  <a:moveTo>
                    <a:pt x="139" y="2523"/>
                  </a:moveTo>
                  <a:lnTo>
                    <a:pt x="139" y="2726"/>
                  </a:lnTo>
                  <a:lnTo>
                    <a:pt x="142" y="2751"/>
                  </a:lnTo>
                  <a:lnTo>
                    <a:pt x="150" y="2776"/>
                  </a:lnTo>
                  <a:lnTo>
                    <a:pt x="161" y="2797"/>
                  </a:lnTo>
                  <a:lnTo>
                    <a:pt x="177" y="2816"/>
                  </a:lnTo>
                  <a:lnTo>
                    <a:pt x="195" y="2832"/>
                  </a:lnTo>
                  <a:lnTo>
                    <a:pt x="218" y="2843"/>
                  </a:lnTo>
                  <a:lnTo>
                    <a:pt x="241" y="2851"/>
                  </a:lnTo>
                  <a:lnTo>
                    <a:pt x="267" y="2854"/>
                  </a:lnTo>
                  <a:lnTo>
                    <a:pt x="1483" y="2854"/>
                  </a:lnTo>
                  <a:lnTo>
                    <a:pt x="1508" y="2851"/>
                  </a:lnTo>
                  <a:lnTo>
                    <a:pt x="1533" y="2843"/>
                  </a:lnTo>
                  <a:lnTo>
                    <a:pt x="1554" y="2832"/>
                  </a:lnTo>
                  <a:lnTo>
                    <a:pt x="1573" y="2816"/>
                  </a:lnTo>
                  <a:lnTo>
                    <a:pt x="1589" y="2797"/>
                  </a:lnTo>
                  <a:lnTo>
                    <a:pt x="1600" y="2776"/>
                  </a:lnTo>
                  <a:lnTo>
                    <a:pt x="1608" y="2751"/>
                  </a:lnTo>
                  <a:lnTo>
                    <a:pt x="1610" y="2726"/>
                  </a:lnTo>
                  <a:lnTo>
                    <a:pt x="1610" y="2523"/>
                  </a:lnTo>
                  <a:lnTo>
                    <a:pt x="139" y="2523"/>
                  </a:lnTo>
                  <a:close/>
                  <a:moveTo>
                    <a:pt x="267" y="139"/>
                  </a:moveTo>
                  <a:lnTo>
                    <a:pt x="241" y="142"/>
                  </a:lnTo>
                  <a:lnTo>
                    <a:pt x="218" y="150"/>
                  </a:lnTo>
                  <a:lnTo>
                    <a:pt x="195" y="161"/>
                  </a:lnTo>
                  <a:lnTo>
                    <a:pt x="177" y="177"/>
                  </a:lnTo>
                  <a:lnTo>
                    <a:pt x="161" y="195"/>
                  </a:lnTo>
                  <a:lnTo>
                    <a:pt x="150" y="217"/>
                  </a:lnTo>
                  <a:lnTo>
                    <a:pt x="142" y="241"/>
                  </a:lnTo>
                  <a:lnTo>
                    <a:pt x="139" y="267"/>
                  </a:lnTo>
                  <a:lnTo>
                    <a:pt x="139" y="2384"/>
                  </a:lnTo>
                  <a:lnTo>
                    <a:pt x="1610" y="2384"/>
                  </a:lnTo>
                  <a:lnTo>
                    <a:pt x="1610" y="267"/>
                  </a:lnTo>
                  <a:lnTo>
                    <a:pt x="1608" y="241"/>
                  </a:lnTo>
                  <a:lnTo>
                    <a:pt x="1600" y="217"/>
                  </a:lnTo>
                  <a:lnTo>
                    <a:pt x="1589" y="195"/>
                  </a:lnTo>
                  <a:lnTo>
                    <a:pt x="1573" y="177"/>
                  </a:lnTo>
                  <a:lnTo>
                    <a:pt x="1554" y="161"/>
                  </a:lnTo>
                  <a:lnTo>
                    <a:pt x="1533" y="150"/>
                  </a:lnTo>
                  <a:lnTo>
                    <a:pt x="1508" y="142"/>
                  </a:lnTo>
                  <a:lnTo>
                    <a:pt x="1483" y="139"/>
                  </a:lnTo>
                  <a:lnTo>
                    <a:pt x="267" y="139"/>
                  </a:lnTo>
                  <a:close/>
                  <a:moveTo>
                    <a:pt x="267" y="0"/>
                  </a:moveTo>
                  <a:lnTo>
                    <a:pt x="1483" y="0"/>
                  </a:lnTo>
                  <a:lnTo>
                    <a:pt x="1522" y="2"/>
                  </a:lnTo>
                  <a:lnTo>
                    <a:pt x="1559" y="11"/>
                  </a:lnTo>
                  <a:lnTo>
                    <a:pt x="1595" y="24"/>
                  </a:lnTo>
                  <a:lnTo>
                    <a:pt x="1628" y="42"/>
                  </a:lnTo>
                  <a:lnTo>
                    <a:pt x="1658" y="66"/>
                  </a:lnTo>
                  <a:lnTo>
                    <a:pt x="1684" y="91"/>
                  </a:lnTo>
                  <a:lnTo>
                    <a:pt x="1707" y="122"/>
                  </a:lnTo>
                  <a:lnTo>
                    <a:pt x="1725" y="155"/>
                  </a:lnTo>
                  <a:lnTo>
                    <a:pt x="1738" y="190"/>
                  </a:lnTo>
                  <a:lnTo>
                    <a:pt x="1747" y="227"/>
                  </a:lnTo>
                  <a:lnTo>
                    <a:pt x="1750" y="267"/>
                  </a:lnTo>
                  <a:lnTo>
                    <a:pt x="1750" y="2726"/>
                  </a:lnTo>
                  <a:lnTo>
                    <a:pt x="1747" y="2765"/>
                  </a:lnTo>
                  <a:lnTo>
                    <a:pt x="1738" y="2803"/>
                  </a:lnTo>
                  <a:lnTo>
                    <a:pt x="1725" y="2838"/>
                  </a:lnTo>
                  <a:lnTo>
                    <a:pt x="1707" y="2871"/>
                  </a:lnTo>
                  <a:lnTo>
                    <a:pt x="1684" y="2901"/>
                  </a:lnTo>
                  <a:lnTo>
                    <a:pt x="1658" y="2927"/>
                  </a:lnTo>
                  <a:lnTo>
                    <a:pt x="1628" y="2950"/>
                  </a:lnTo>
                  <a:lnTo>
                    <a:pt x="1595" y="2969"/>
                  </a:lnTo>
                  <a:lnTo>
                    <a:pt x="1559" y="2981"/>
                  </a:lnTo>
                  <a:lnTo>
                    <a:pt x="1522" y="2990"/>
                  </a:lnTo>
                  <a:lnTo>
                    <a:pt x="1483" y="2993"/>
                  </a:lnTo>
                  <a:lnTo>
                    <a:pt x="267" y="2993"/>
                  </a:lnTo>
                  <a:lnTo>
                    <a:pt x="227" y="2990"/>
                  </a:lnTo>
                  <a:lnTo>
                    <a:pt x="190" y="2981"/>
                  </a:lnTo>
                  <a:lnTo>
                    <a:pt x="155" y="2969"/>
                  </a:lnTo>
                  <a:lnTo>
                    <a:pt x="122" y="2950"/>
                  </a:lnTo>
                  <a:lnTo>
                    <a:pt x="91" y="2927"/>
                  </a:lnTo>
                  <a:lnTo>
                    <a:pt x="66" y="2901"/>
                  </a:lnTo>
                  <a:lnTo>
                    <a:pt x="42" y="2871"/>
                  </a:lnTo>
                  <a:lnTo>
                    <a:pt x="24" y="2838"/>
                  </a:lnTo>
                  <a:lnTo>
                    <a:pt x="11" y="2803"/>
                  </a:lnTo>
                  <a:lnTo>
                    <a:pt x="2" y="2765"/>
                  </a:lnTo>
                  <a:lnTo>
                    <a:pt x="0" y="2726"/>
                  </a:lnTo>
                  <a:lnTo>
                    <a:pt x="0" y="267"/>
                  </a:lnTo>
                  <a:lnTo>
                    <a:pt x="2" y="227"/>
                  </a:lnTo>
                  <a:lnTo>
                    <a:pt x="11" y="190"/>
                  </a:lnTo>
                  <a:lnTo>
                    <a:pt x="24" y="155"/>
                  </a:lnTo>
                  <a:lnTo>
                    <a:pt x="42" y="122"/>
                  </a:lnTo>
                  <a:lnTo>
                    <a:pt x="66" y="91"/>
                  </a:lnTo>
                  <a:lnTo>
                    <a:pt x="91" y="66"/>
                  </a:lnTo>
                  <a:lnTo>
                    <a:pt x="122" y="42"/>
                  </a:lnTo>
                  <a:lnTo>
                    <a:pt x="155" y="24"/>
                  </a:lnTo>
                  <a:lnTo>
                    <a:pt x="190" y="11"/>
                  </a:lnTo>
                  <a:lnTo>
                    <a:pt x="227" y="2"/>
                  </a:lnTo>
                  <a:lnTo>
                    <a:pt x="2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54"/>
            <p:cNvSpPr>
              <a:spLocks noEditPoints="1"/>
            </p:cNvSpPr>
            <p:nvPr/>
          </p:nvSpPr>
          <p:spPr bwMode="auto">
            <a:xfrm>
              <a:off x="6430963" y="2197101"/>
              <a:ext cx="176212" cy="98425"/>
            </a:xfrm>
            <a:custGeom>
              <a:avLst/>
              <a:gdLst>
                <a:gd name="T0" fmla="*/ 508 w 1117"/>
                <a:gd name="T1" fmla="*/ 142 h 628"/>
                <a:gd name="T2" fmla="*/ 412 w 1117"/>
                <a:gd name="T3" fmla="*/ 166 h 628"/>
                <a:gd name="T4" fmla="*/ 325 w 1117"/>
                <a:gd name="T5" fmla="*/ 211 h 628"/>
                <a:gd name="T6" fmla="*/ 253 w 1117"/>
                <a:gd name="T7" fmla="*/ 272 h 628"/>
                <a:gd name="T8" fmla="*/ 196 w 1117"/>
                <a:gd name="T9" fmla="*/ 350 h 628"/>
                <a:gd name="T10" fmla="*/ 157 w 1117"/>
                <a:gd name="T11" fmla="*/ 440 h 628"/>
                <a:gd name="T12" fmla="*/ 971 w 1117"/>
                <a:gd name="T13" fmla="*/ 488 h 628"/>
                <a:gd name="T14" fmla="*/ 944 w 1117"/>
                <a:gd name="T15" fmla="*/ 393 h 628"/>
                <a:gd name="T16" fmla="*/ 896 w 1117"/>
                <a:gd name="T17" fmla="*/ 310 h 628"/>
                <a:gd name="T18" fmla="*/ 830 w 1117"/>
                <a:gd name="T19" fmla="*/ 240 h 628"/>
                <a:gd name="T20" fmla="*/ 751 w 1117"/>
                <a:gd name="T21" fmla="*/ 186 h 628"/>
                <a:gd name="T22" fmla="*/ 659 w 1117"/>
                <a:gd name="T23" fmla="*/ 152 h 628"/>
                <a:gd name="T24" fmla="*/ 559 w 1117"/>
                <a:gd name="T25" fmla="*/ 140 h 628"/>
                <a:gd name="T26" fmla="*/ 619 w 1117"/>
                <a:gd name="T27" fmla="*/ 3 h 628"/>
                <a:gd name="T28" fmla="*/ 735 w 1117"/>
                <a:gd name="T29" fmla="*/ 29 h 628"/>
                <a:gd name="T30" fmla="*/ 840 w 1117"/>
                <a:gd name="T31" fmla="*/ 76 h 628"/>
                <a:gd name="T32" fmla="*/ 932 w 1117"/>
                <a:gd name="T33" fmla="*/ 144 h 628"/>
                <a:gd name="T34" fmla="*/ 1010 w 1117"/>
                <a:gd name="T35" fmla="*/ 229 h 628"/>
                <a:gd name="T36" fmla="*/ 1067 w 1117"/>
                <a:gd name="T37" fmla="*/ 328 h 628"/>
                <a:gd name="T38" fmla="*/ 1104 w 1117"/>
                <a:gd name="T39" fmla="*/ 438 h 628"/>
                <a:gd name="T40" fmla="*/ 1117 w 1117"/>
                <a:gd name="T41" fmla="*/ 558 h 628"/>
                <a:gd name="T42" fmla="*/ 1107 w 1117"/>
                <a:gd name="T43" fmla="*/ 593 h 628"/>
                <a:gd name="T44" fmla="*/ 1083 w 1117"/>
                <a:gd name="T45" fmla="*/ 618 h 628"/>
                <a:gd name="T46" fmla="*/ 1047 w 1117"/>
                <a:gd name="T47" fmla="*/ 628 h 628"/>
                <a:gd name="T48" fmla="*/ 52 w 1117"/>
                <a:gd name="T49" fmla="*/ 625 h 628"/>
                <a:gd name="T50" fmla="*/ 22 w 1117"/>
                <a:gd name="T51" fmla="*/ 607 h 628"/>
                <a:gd name="T52" fmla="*/ 3 w 1117"/>
                <a:gd name="T53" fmla="*/ 576 h 628"/>
                <a:gd name="T54" fmla="*/ 3 w 1117"/>
                <a:gd name="T55" fmla="*/ 497 h 628"/>
                <a:gd name="T56" fmla="*/ 29 w 1117"/>
                <a:gd name="T57" fmla="*/ 382 h 628"/>
                <a:gd name="T58" fmla="*/ 77 w 1117"/>
                <a:gd name="T59" fmla="*/ 277 h 628"/>
                <a:gd name="T60" fmla="*/ 145 w 1117"/>
                <a:gd name="T61" fmla="*/ 184 h 628"/>
                <a:gd name="T62" fmla="*/ 230 w 1117"/>
                <a:gd name="T63" fmla="*/ 108 h 628"/>
                <a:gd name="T64" fmla="*/ 328 w 1117"/>
                <a:gd name="T65" fmla="*/ 50 h 628"/>
                <a:gd name="T66" fmla="*/ 440 w 1117"/>
                <a:gd name="T67" fmla="*/ 13 h 628"/>
                <a:gd name="T68" fmla="*/ 559 w 1117"/>
                <a:gd name="T69" fmla="*/ 0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17" h="628">
                  <a:moveTo>
                    <a:pt x="559" y="140"/>
                  </a:moveTo>
                  <a:lnTo>
                    <a:pt x="508" y="142"/>
                  </a:lnTo>
                  <a:lnTo>
                    <a:pt x="459" y="152"/>
                  </a:lnTo>
                  <a:lnTo>
                    <a:pt x="412" y="166"/>
                  </a:lnTo>
                  <a:lnTo>
                    <a:pt x="367" y="186"/>
                  </a:lnTo>
                  <a:lnTo>
                    <a:pt x="325" y="211"/>
                  </a:lnTo>
                  <a:lnTo>
                    <a:pt x="287" y="240"/>
                  </a:lnTo>
                  <a:lnTo>
                    <a:pt x="253" y="272"/>
                  </a:lnTo>
                  <a:lnTo>
                    <a:pt x="222" y="310"/>
                  </a:lnTo>
                  <a:lnTo>
                    <a:pt x="196" y="350"/>
                  </a:lnTo>
                  <a:lnTo>
                    <a:pt x="173" y="393"/>
                  </a:lnTo>
                  <a:lnTo>
                    <a:pt x="157" y="440"/>
                  </a:lnTo>
                  <a:lnTo>
                    <a:pt x="146" y="488"/>
                  </a:lnTo>
                  <a:lnTo>
                    <a:pt x="971" y="488"/>
                  </a:lnTo>
                  <a:lnTo>
                    <a:pt x="961" y="440"/>
                  </a:lnTo>
                  <a:lnTo>
                    <a:pt x="944" y="393"/>
                  </a:lnTo>
                  <a:lnTo>
                    <a:pt x="923" y="350"/>
                  </a:lnTo>
                  <a:lnTo>
                    <a:pt x="896" y="310"/>
                  </a:lnTo>
                  <a:lnTo>
                    <a:pt x="865" y="272"/>
                  </a:lnTo>
                  <a:lnTo>
                    <a:pt x="830" y="240"/>
                  </a:lnTo>
                  <a:lnTo>
                    <a:pt x="792" y="211"/>
                  </a:lnTo>
                  <a:lnTo>
                    <a:pt x="751" y="186"/>
                  </a:lnTo>
                  <a:lnTo>
                    <a:pt x="706" y="166"/>
                  </a:lnTo>
                  <a:lnTo>
                    <a:pt x="659" y="152"/>
                  </a:lnTo>
                  <a:lnTo>
                    <a:pt x="609" y="142"/>
                  </a:lnTo>
                  <a:lnTo>
                    <a:pt x="559" y="140"/>
                  </a:lnTo>
                  <a:close/>
                  <a:moveTo>
                    <a:pt x="559" y="0"/>
                  </a:moveTo>
                  <a:lnTo>
                    <a:pt x="619" y="3"/>
                  </a:lnTo>
                  <a:lnTo>
                    <a:pt x="678" y="13"/>
                  </a:lnTo>
                  <a:lnTo>
                    <a:pt x="735" y="29"/>
                  </a:lnTo>
                  <a:lnTo>
                    <a:pt x="789" y="50"/>
                  </a:lnTo>
                  <a:lnTo>
                    <a:pt x="840" y="76"/>
                  </a:lnTo>
                  <a:lnTo>
                    <a:pt x="889" y="108"/>
                  </a:lnTo>
                  <a:lnTo>
                    <a:pt x="932" y="144"/>
                  </a:lnTo>
                  <a:lnTo>
                    <a:pt x="972" y="184"/>
                  </a:lnTo>
                  <a:lnTo>
                    <a:pt x="1010" y="229"/>
                  </a:lnTo>
                  <a:lnTo>
                    <a:pt x="1040" y="277"/>
                  </a:lnTo>
                  <a:lnTo>
                    <a:pt x="1067" y="328"/>
                  </a:lnTo>
                  <a:lnTo>
                    <a:pt x="1088" y="382"/>
                  </a:lnTo>
                  <a:lnTo>
                    <a:pt x="1104" y="438"/>
                  </a:lnTo>
                  <a:lnTo>
                    <a:pt x="1114" y="497"/>
                  </a:lnTo>
                  <a:lnTo>
                    <a:pt x="1117" y="558"/>
                  </a:lnTo>
                  <a:lnTo>
                    <a:pt x="1115" y="576"/>
                  </a:lnTo>
                  <a:lnTo>
                    <a:pt x="1107" y="593"/>
                  </a:lnTo>
                  <a:lnTo>
                    <a:pt x="1097" y="607"/>
                  </a:lnTo>
                  <a:lnTo>
                    <a:pt x="1083" y="618"/>
                  </a:lnTo>
                  <a:lnTo>
                    <a:pt x="1066" y="625"/>
                  </a:lnTo>
                  <a:lnTo>
                    <a:pt x="1047" y="628"/>
                  </a:lnTo>
                  <a:lnTo>
                    <a:pt x="70" y="628"/>
                  </a:lnTo>
                  <a:lnTo>
                    <a:pt x="52" y="625"/>
                  </a:lnTo>
                  <a:lnTo>
                    <a:pt x="35" y="618"/>
                  </a:lnTo>
                  <a:lnTo>
                    <a:pt x="22" y="607"/>
                  </a:lnTo>
                  <a:lnTo>
                    <a:pt x="10" y="593"/>
                  </a:lnTo>
                  <a:lnTo>
                    <a:pt x="3" y="576"/>
                  </a:lnTo>
                  <a:lnTo>
                    <a:pt x="0" y="558"/>
                  </a:lnTo>
                  <a:lnTo>
                    <a:pt x="3" y="497"/>
                  </a:lnTo>
                  <a:lnTo>
                    <a:pt x="13" y="438"/>
                  </a:lnTo>
                  <a:lnTo>
                    <a:pt x="29" y="382"/>
                  </a:lnTo>
                  <a:lnTo>
                    <a:pt x="50" y="328"/>
                  </a:lnTo>
                  <a:lnTo>
                    <a:pt x="77" y="277"/>
                  </a:lnTo>
                  <a:lnTo>
                    <a:pt x="109" y="229"/>
                  </a:lnTo>
                  <a:lnTo>
                    <a:pt x="145" y="184"/>
                  </a:lnTo>
                  <a:lnTo>
                    <a:pt x="185" y="144"/>
                  </a:lnTo>
                  <a:lnTo>
                    <a:pt x="230" y="108"/>
                  </a:lnTo>
                  <a:lnTo>
                    <a:pt x="277" y="76"/>
                  </a:lnTo>
                  <a:lnTo>
                    <a:pt x="328" y="50"/>
                  </a:lnTo>
                  <a:lnTo>
                    <a:pt x="382" y="29"/>
                  </a:lnTo>
                  <a:lnTo>
                    <a:pt x="440" y="13"/>
                  </a:lnTo>
                  <a:lnTo>
                    <a:pt x="498" y="3"/>
                  </a:lnTo>
                  <a:lnTo>
                    <a:pt x="5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55"/>
            <p:cNvSpPr>
              <a:spLocks noEditPoints="1"/>
            </p:cNvSpPr>
            <p:nvPr/>
          </p:nvSpPr>
          <p:spPr bwMode="auto">
            <a:xfrm>
              <a:off x="6473825" y="2092326"/>
              <a:ext cx="90487" cy="88900"/>
            </a:xfrm>
            <a:custGeom>
              <a:avLst/>
              <a:gdLst>
                <a:gd name="T0" fmla="*/ 254 w 565"/>
                <a:gd name="T1" fmla="*/ 143 h 565"/>
                <a:gd name="T2" fmla="*/ 203 w 565"/>
                <a:gd name="T3" fmla="*/ 164 h 565"/>
                <a:gd name="T4" fmla="*/ 165 w 565"/>
                <a:gd name="T5" fmla="*/ 203 h 565"/>
                <a:gd name="T6" fmla="*/ 142 w 565"/>
                <a:gd name="T7" fmla="*/ 254 h 565"/>
                <a:gd name="T8" fmla="*/ 142 w 565"/>
                <a:gd name="T9" fmla="*/ 311 h 565"/>
                <a:gd name="T10" fmla="*/ 165 w 565"/>
                <a:gd name="T11" fmla="*/ 362 h 565"/>
                <a:gd name="T12" fmla="*/ 203 w 565"/>
                <a:gd name="T13" fmla="*/ 400 h 565"/>
                <a:gd name="T14" fmla="*/ 254 w 565"/>
                <a:gd name="T15" fmla="*/ 423 h 565"/>
                <a:gd name="T16" fmla="*/ 311 w 565"/>
                <a:gd name="T17" fmla="*/ 423 h 565"/>
                <a:gd name="T18" fmla="*/ 362 w 565"/>
                <a:gd name="T19" fmla="*/ 400 h 565"/>
                <a:gd name="T20" fmla="*/ 401 w 565"/>
                <a:gd name="T21" fmla="*/ 362 h 565"/>
                <a:gd name="T22" fmla="*/ 423 w 565"/>
                <a:gd name="T23" fmla="*/ 311 h 565"/>
                <a:gd name="T24" fmla="*/ 423 w 565"/>
                <a:gd name="T25" fmla="*/ 254 h 565"/>
                <a:gd name="T26" fmla="*/ 401 w 565"/>
                <a:gd name="T27" fmla="*/ 203 h 565"/>
                <a:gd name="T28" fmla="*/ 362 w 565"/>
                <a:gd name="T29" fmla="*/ 164 h 565"/>
                <a:gd name="T30" fmla="*/ 311 w 565"/>
                <a:gd name="T31" fmla="*/ 143 h 565"/>
                <a:gd name="T32" fmla="*/ 283 w 565"/>
                <a:gd name="T33" fmla="*/ 0 h 565"/>
                <a:gd name="T34" fmla="*/ 364 w 565"/>
                <a:gd name="T35" fmla="*/ 12 h 565"/>
                <a:gd name="T36" fmla="*/ 436 w 565"/>
                <a:gd name="T37" fmla="*/ 46 h 565"/>
                <a:gd name="T38" fmla="*/ 496 w 565"/>
                <a:gd name="T39" fmla="*/ 97 h 565"/>
                <a:gd name="T40" fmla="*/ 538 w 565"/>
                <a:gd name="T41" fmla="*/ 164 h 565"/>
                <a:gd name="T42" fmla="*/ 562 w 565"/>
                <a:gd name="T43" fmla="*/ 241 h 565"/>
                <a:gd name="T44" fmla="*/ 562 w 565"/>
                <a:gd name="T45" fmla="*/ 324 h 565"/>
                <a:gd name="T46" fmla="*/ 538 w 565"/>
                <a:gd name="T47" fmla="*/ 401 h 565"/>
                <a:gd name="T48" fmla="*/ 496 w 565"/>
                <a:gd name="T49" fmla="*/ 467 h 565"/>
                <a:gd name="T50" fmla="*/ 436 w 565"/>
                <a:gd name="T51" fmla="*/ 519 h 565"/>
                <a:gd name="T52" fmla="*/ 364 w 565"/>
                <a:gd name="T53" fmla="*/ 552 h 565"/>
                <a:gd name="T54" fmla="*/ 283 w 565"/>
                <a:gd name="T55" fmla="*/ 565 h 565"/>
                <a:gd name="T56" fmla="*/ 202 w 565"/>
                <a:gd name="T57" fmla="*/ 552 h 565"/>
                <a:gd name="T58" fmla="*/ 130 w 565"/>
                <a:gd name="T59" fmla="*/ 519 h 565"/>
                <a:gd name="T60" fmla="*/ 70 w 565"/>
                <a:gd name="T61" fmla="*/ 467 h 565"/>
                <a:gd name="T62" fmla="*/ 27 w 565"/>
                <a:gd name="T63" fmla="*/ 401 h 565"/>
                <a:gd name="T64" fmla="*/ 3 w 565"/>
                <a:gd name="T65" fmla="*/ 324 h 565"/>
                <a:gd name="T66" fmla="*/ 3 w 565"/>
                <a:gd name="T67" fmla="*/ 241 h 565"/>
                <a:gd name="T68" fmla="*/ 27 w 565"/>
                <a:gd name="T69" fmla="*/ 164 h 565"/>
                <a:gd name="T70" fmla="*/ 70 w 565"/>
                <a:gd name="T71" fmla="*/ 97 h 565"/>
                <a:gd name="T72" fmla="*/ 130 w 565"/>
                <a:gd name="T73" fmla="*/ 46 h 565"/>
                <a:gd name="T74" fmla="*/ 202 w 565"/>
                <a:gd name="T75" fmla="*/ 12 h 565"/>
                <a:gd name="T76" fmla="*/ 283 w 565"/>
                <a:gd name="T77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5" h="565">
                  <a:moveTo>
                    <a:pt x="283" y="139"/>
                  </a:moveTo>
                  <a:lnTo>
                    <a:pt x="254" y="143"/>
                  </a:lnTo>
                  <a:lnTo>
                    <a:pt x="227" y="151"/>
                  </a:lnTo>
                  <a:lnTo>
                    <a:pt x="203" y="164"/>
                  </a:lnTo>
                  <a:lnTo>
                    <a:pt x="182" y="182"/>
                  </a:lnTo>
                  <a:lnTo>
                    <a:pt x="165" y="203"/>
                  </a:lnTo>
                  <a:lnTo>
                    <a:pt x="151" y="226"/>
                  </a:lnTo>
                  <a:lnTo>
                    <a:pt x="142" y="254"/>
                  </a:lnTo>
                  <a:lnTo>
                    <a:pt x="140" y="283"/>
                  </a:lnTo>
                  <a:lnTo>
                    <a:pt x="142" y="311"/>
                  </a:lnTo>
                  <a:lnTo>
                    <a:pt x="151" y="338"/>
                  </a:lnTo>
                  <a:lnTo>
                    <a:pt x="165" y="362"/>
                  </a:lnTo>
                  <a:lnTo>
                    <a:pt x="182" y="383"/>
                  </a:lnTo>
                  <a:lnTo>
                    <a:pt x="203" y="400"/>
                  </a:lnTo>
                  <a:lnTo>
                    <a:pt x="227" y="414"/>
                  </a:lnTo>
                  <a:lnTo>
                    <a:pt x="254" y="423"/>
                  </a:lnTo>
                  <a:lnTo>
                    <a:pt x="283" y="425"/>
                  </a:lnTo>
                  <a:lnTo>
                    <a:pt x="311" y="423"/>
                  </a:lnTo>
                  <a:lnTo>
                    <a:pt x="339" y="414"/>
                  </a:lnTo>
                  <a:lnTo>
                    <a:pt x="362" y="400"/>
                  </a:lnTo>
                  <a:lnTo>
                    <a:pt x="383" y="383"/>
                  </a:lnTo>
                  <a:lnTo>
                    <a:pt x="401" y="362"/>
                  </a:lnTo>
                  <a:lnTo>
                    <a:pt x="414" y="338"/>
                  </a:lnTo>
                  <a:lnTo>
                    <a:pt x="423" y="311"/>
                  </a:lnTo>
                  <a:lnTo>
                    <a:pt x="426" y="283"/>
                  </a:lnTo>
                  <a:lnTo>
                    <a:pt x="423" y="254"/>
                  </a:lnTo>
                  <a:lnTo>
                    <a:pt x="414" y="226"/>
                  </a:lnTo>
                  <a:lnTo>
                    <a:pt x="401" y="203"/>
                  </a:lnTo>
                  <a:lnTo>
                    <a:pt x="383" y="182"/>
                  </a:lnTo>
                  <a:lnTo>
                    <a:pt x="362" y="164"/>
                  </a:lnTo>
                  <a:lnTo>
                    <a:pt x="339" y="151"/>
                  </a:lnTo>
                  <a:lnTo>
                    <a:pt x="311" y="143"/>
                  </a:lnTo>
                  <a:lnTo>
                    <a:pt x="283" y="139"/>
                  </a:lnTo>
                  <a:close/>
                  <a:moveTo>
                    <a:pt x="283" y="0"/>
                  </a:moveTo>
                  <a:lnTo>
                    <a:pt x="324" y="4"/>
                  </a:lnTo>
                  <a:lnTo>
                    <a:pt x="364" y="12"/>
                  </a:lnTo>
                  <a:lnTo>
                    <a:pt x="401" y="27"/>
                  </a:lnTo>
                  <a:lnTo>
                    <a:pt x="436" y="46"/>
                  </a:lnTo>
                  <a:lnTo>
                    <a:pt x="468" y="69"/>
                  </a:lnTo>
                  <a:lnTo>
                    <a:pt x="496" y="97"/>
                  </a:lnTo>
                  <a:lnTo>
                    <a:pt x="519" y="129"/>
                  </a:lnTo>
                  <a:lnTo>
                    <a:pt x="538" y="164"/>
                  </a:lnTo>
                  <a:lnTo>
                    <a:pt x="553" y="201"/>
                  </a:lnTo>
                  <a:lnTo>
                    <a:pt x="562" y="241"/>
                  </a:lnTo>
                  <a:lnTo>
                    <a:pt x="565" y="283"/>
                  </a:lnTo>
                  <a:lnTo>
                    <a:pt x="562" y="324"/>
                  </a:lnTo>
                  <a:lnTo>
                    <a:pt x="553" y="364"/>
                  </a:lnTo>
                  <a:lnTo>
                    <a:pt x="538" y="401"/>
                  </a:lnTo>
                  <a:lnTo>
                    <a:pt x="519" y="435"/>
                  </a:lnTo>
                  <a:lnTo>
                    <a:pt x="496" y="467"/>
                  </a:lnTo>
                  <a:lnTo>
                    <a:pt x="468" y="495"/>
                  </a:lnTo>
                  <a:lnTo>
                    <a:pt x="436" y="519"/>
                  </a:lnTo>
                  <a:lnTo>
                    <a:pt x="401" y="538"/>
                  </a:lnTo>
                  <a:lnTo>
                    <a:pt x="364" y="552"/>
                  </a:lnTo>
                  <a:lnTo>
                    <a:pt x="324" y="562"/>
                  </a:lnTo>
                  <a:lnTo>
                    <a:pt x="283" y="565"/>
                  </a:lnTo>
                  <a:lnTo>
                    <a:pt x="241" y="562"/>
                  </a:lnTo>
                  <a:lnTo>
                    <a:pt x="202" y="552"/>
                  </a:lnTo>
                  <a:lnTo>
                    <a:pt x="164" y="538"/>
                  </a:lnTo>
                  <a:lnTo>
                    <a:pt x="130" y="519"/>
                  </a:lnTo>
                  <a:lnTo>
                    <a:pt x="98" y="495"/>
                  </a:lnTo>
                  <a:lnTo>
                    <a:pt x="70" y="467"/>
                  </a:lnTo>
                  <a:lnTo>
                    <a:pt x="46" y="435"/>
                  </a:lnTo>
                  <a:lnTo>
                    <a:pt x="27" y="401"/>
                  </a:lnTo>
                  <a:lnTo>
                    <a:pt x="13" y="364"/>
                  </a:lnTo>
                  <a:lnTo>
                    <a:pt x="3" y="324"/>
                  </a:lnTo>
                  <a:lnTo>
                    <a:pt x="0" y="283"/>
                  </a:lnTo>
                  <a:lnTo>
                    <a:pt x="3" y="241"/>
                  </a:lnTo>
                  <a:lnTo>
                    <a:pt x="13" y="201"/>
                  </a:lnTo>
                  <a:lnTo>
                    <a:pt x="27" y="164"/>
                  </a:lnTo>
                  <a:lnTo>
                    <a:pt x="46" y="129"/>
                  </a:lnTo>
                  <a:lnTo>
                    <a:pt x="70" y="97"/>
                  </a:lnTo>
                  <a:lnTo>
                    <a:pt x="98" y="69"/>
                  </a:lnTo>
                  <a:lnTo>
                    <a:pt x="130" y="46"/>
                  </a:lnTo>
                  <a:lnTo>
                    <a:pt x="164" y="27"/>
                  </a:lnTo>
                  <a:lnTo>
                    <a:pt x="202" y="12"/>
                  </a:lnTo>
                  <a:lnTo>
                    <a:pt x="241" y="4"/>
                  </a:lnTo>
                  <a:lnTo>
                    <a:pt x="2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56"/>
            <p:cNvSpPr>
              <a:spLocks/>
            </p:cNvSpPr>
            <p:nvPr/>
          </p:nvSpPr>
          <p:spPr bwMode="auto">
            <a:xfrm>
              <a:off x="6499225" y="2411413"/>
              <a:ext cx="39687" cy="22225"/>
            </a:xfrm>
            <a:custGeom>
              <a:avLst/>
              <a:gdLst>
                <a:gd name="T0" fmla="*/ 70 w 259"/>
                <a:gd name="T1" fmla="*/ 0 h 139"/>
                <a:gd name="T2" fmla="*/ 189 w 259"/>
                <a:gd name="T3" fmla="*/ 0 h 139"/>
                <a:gd name="T4" fmla="*/ 208 w 259"/>
                <a:gd name="T5" fmla="*/ 3 h 139"/>
                <a:gd name="T6" fmla="*/ 225 w 259"/>
                <a:gd name="T7" fmla="*/ 10 h 139"/>
                <a:gd name="T8" fmla="*/ 239 w 259"/>
                <a:gd name="T9" fmla="*/ 21 h 139"/>
                <a:gd name="T10" fmla="*/ 249 w 259"/>
                <a:gd name="T11" fmla="*/ 34 h 139"/>
                <a:gd name="T12" fmla="*/ 257 w 259"/>
                <a:gd name="T13" fmla="*/ 51 h 139"/>
                <a:gd name="T14" fmla="*/ 259 w 259"/>
                <a:gd name="T15" fmla="*/ 69 h 139"/>
                <a:gd name="T16" fmla="*/ 257 w 259"/>
                <a:gd name="T17" fmla="*/ 88 h 139"/>
                <a:gd name="T18" fmla="*/ 249 w 259"/>
                <a:gd name="T19" fmla="*/ 105 h 139"/>
                <a:gd name="T20" fmla="*/ 239 w 259"/>
                <a:gd name="T21" fmla="*/ 119 h 139"/>
                <a:gd name="T22" fmla="*/ 225 w 259"/>
                <a:gd name="T23" fmla="*/ 130 h 139"/>
                <a:gd name="T24" fmla="*/ 208 w 259"/>
                <a:gd name="T25" fmla="*/ 137 h 139"/>
                <a:gd name="T26" fmla="*/ 189 w 259"/>
                <a:gd name="T27" fmla="*/ 139 h 139"/>
                <a:gd name="T28" fmla="*/ 70 w 259"/>
                <a:gd name="T29" fmla="*/ 139 h 139"/>
                <a:gd name="T30" fmla="*/ 52 w 259"/>
                <a:gd name="T31" fmla="*/ 137 h 139"/>
                <a:gd name="T32" fmla="*/ 35 w 259"/>
                <a:gd name="T33" fmla="*/ 130 h 139"/>
                <a:gd name="T34" fmla="*/ 21 w 259"/>
                <a:gd name="T35" fmla="*/ 119 h 139"/>
                <a:gd name="T36" fmla="*/ 10 w 259"/>
                <a:gd name="T37" fmla="*/ 105 h 139"/>
                <a:gd name="T38" fmla="*/ 3 w 259"/>
                <a:gd name="T39" fmla="*/ 88 h 139"/>
                <a:gd name="T40" fmla="*/ 0 w 259"/>
                <a:gd name="T41" fmla="*/ 69 h 139"/>
                <a:gd name="T42" fmla="*/ 3 w 259"/>
                <a:gd name="T43" fmla="*/ 51 h 139"/>
                <a:gd name="T44" fmla="*/ 10 w 259"/>
                <a:gd name="T45" fmla="*/ 34 h 139"/>
                <a:gd name="T46" fmla="*/ 21 w 259"/>
                <a:gd name="T47" fmla="*/ 21 h 139"/>
                <a:gd name="T48" fmla="*/ 35 w 259"/>
                <a:gd name="T49" fmla="*/ 10 h 139"/>
                <a:gd name="T50" fmla="*/ 52 w 259"/>
                <a:gd name="T51" fmla="*/ 3 h 139"/>
                <a:gd name="T52" fmla="*/ 70 w 25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9" h="139">
                  <a:moveTo>
                    <a:pt x="70" y="0"/>
                  </a:moveTo>
                  <a:lnTo>
                    <a:pt x="189" y="0"/>
                  </a:lnTo>
                  <a:lnTo>
                    <a:pt x="208" y="3"/>
                  </a:lnTo>
                  <a:lnTo>
                    <a:pt x="225" y="10"/>
                  </a:lnTo>
                  <a:lnTo>
                    <a:pt x="239" y="21"/>
                  </a:lnTo>
                  <a:lnTo>
                    <a:pt x="249" y="34"/>
                  </a:lnTo>
                  <a:lnTo>
                    <a:pt x="257" y="51"/>
                  </a:lnTo>
                  <a:lnTo>
                    <a:pt x="259" y="69"/>
                  </a:lnTo>
                  <a:lnTo>
                    <a:pt x="257" y="88"/>
                  </a:lnTo>
                  <a:lnTo>
                    <a:pt x="249" y="105"/>
                  </a:lnTo>
                  <a:lnTo>
                    <a:pt x="239" y="119"/>
                  </a:lnTo>
                  <a:lnTo>
                    <a:pt x="225" y="130"/>
                  </a:lnTo>
                  <a:lnTo>
                    <a:pt x="208" y="137"/>
                  </a:lnTo>
                  <a:lnTo>
                    <a:pt x="189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57"/>
            <p:cNvSpPr>
              <a:spLocks/>
            </p:cNvSpPr>
            <p:nvPr/>
          </p:nvSpPr>
          <p:spPr bwMode="auto">
            <a:xfrm>
              <a:off x="6607175" y="1958976"/>
              <a:ext cx="87312" cy="87313"/>
            </a:xfrm>
            <a:custGeom>
              <a:avLst/>
              <a:gdLst>
                <a:gd name="T0" fmla="*/ 69 w 549"/>
                <a:gd name="T1" fmla="*/ 0 h 550"/>
                <a:gd name="T2" fmla="*/ 125 w 549"/>
                <a:gd name="T3" fmla="*/ 4 h 550"/>
                <a:gd name="T4" fmla="*/ 179 w 549"/>
                <a:gd name="T5" fmla="*/ 13 h 550"/>
                <a:gd name="T6" fmla="*/ 231 w 549"/>
                <a:gd name="T7" fmla="*/ 28 h 550"/>
                <a:gd name="T8" fmla="*/ 280 w 549"/>
                <a:gd name="T9" fmla="*/ 49 h 550"/>
                <a:gd name="T10" fmla="*/ 327 w 549"/>
                <a:gd name="T11" fmla="*/ 75 h 550"/>
                <a:gd name="T12" fmla="*/ 369 w 549"/>
                <a:gd name="T13" fmla="*/ 105 h 550"/>
                <a:gd name="T14" fmla="*/ 408 w 549"/>
                <a:gd name="T15" fmla="*/ 141 h 550"/>
                <a:gd name="T16" fmla="*/ 443 w 549"/>
                <a:gd name="T17" fmla="*/ 180 h 550"/>
                <a:gd name="T18" fmla="*/ 474 w 549"/>
                <a:gd name="T19" fmla="*/ 223 h 550"/>
                <a:gd name="T20" fmla="*/ 501 w 549"/>
                <a:gd name="T21" fmla="*/ 269 h 550"/>
                <a:gd name="T22" fmla="*/ 521 w 549"/>
                <a:gd name="T23" fmla="*/ 319 h 550"/>
                <a:gd name="T24" fmla="*/ 537 w 549"/>
                <a:gd name="T25" fmla="*/ 370 h 550"/>
                <a:gd name="T26" fmla="*/ 545 w 549"/>
                <a:gd name="T27" fmla="*/ 424 h 550"/>
                <a:gd name="T28" fmla="*/ 549 w 549"/>
                <a:gd name="T29" fmla="*/ 480 h 550"/>
                <a:gd name="T30" fmla="*/ 546 w 549"/>
                <a:gd name="T31" fmla="*/ 499 h 550"/>
                <a:gd name="T32" fmla="*/ 540 w 549"/>
                <a:gd name="T33" fmla="*/ 515 h 550"/>
                <a:gd name="T34" fmla="*/ 528 w 549"/>
                <a:gd name="T35" fmla="*/ 530 h 550"/>
                <a:gd name="T36" fmla="*/ 514 w 549"/>
                <a:gd name="T37" fmla="*/ 540 h 550"/>
                <a:gd name="T38" fmla="*/ 497 w 549"/>
                <a:gd name="T39" fmla="*/ 547 h 550"/>
                <a:gd name="T40" fmla="*/ 479 w 549"/>
                <a:gd name="T41" fmla="*/ 550 h 550"/>
                <a:gd name="T42" fmla="*/ 460 w 549"/>
                <a:gd name="T43" fmla="*/ 547 h 550"/>
                <a:gd name="T44" fmla="*/ 444 w 549"/>
                <a:gd name="T45" fmla="*/ 540 h 550"/>
                <a:gd name="T46" fmla="*/ 430 w 549"/>
                <a:gd name="T47" fmla="*/ 530 h 550"/>
                <a:gd name="T48" fmla="*/ 419 w 549"/>
                <a:gd name="T49" fmla="*/ 515 h 550"/>
                <a:gd name="T50" fmla="*/ 412 w 549"/>
                <a:gd name="T51" fmla="*/ 499 h 550"/>
                <a:gd name="T52" fmla="*/ 409 w 549"/>
                <a:gd name="T53" fmla="*/ 480 h 550"/>
                <a:gd name="T54" fmla="*/ 406 w 549"/>
                <a:gd name="T55" fmla="*/ 434 h 550"/>
                <a:gd name="T56" fmla="*/ 398 w 549"/>
                <a:gd name="T57" fmla="*/ 390 h 550"/>
                <a:gd name="T58" fmla="*/ 383 w 549"/>
                <a:gd name="T59" fmla="*/ 347 h 550"/>
                <a:gd name="T60" fmla="*/ 363 w 549"/>
                <a:gd name="T61" fmla="*/ 308 h 550"/>
                <a:gd name="T62" fmla="*/ 338 w 549"/>
                <a:gd name="T63" fmla="*/ 272 h 550"/>
                <a:gd name="T64" fmla="*/ 310 w 549"/>
                <a:gd name="T65" fmla="*/ 239 h 550"/>
                <a:gd name="T66" fmla="*/ 277 w 549"/>
                <a:gd name="T67" fmla="*/ 210 h 550"/>
                <a:gd name="T68" fmla="*/ 241 w 549"/>
                <a:gd name="T69" fmla="*/ 186 h 550"/>
                <a:gd name="T70" fmla="*/ 201 w 549"/>
                <a:gd name="T71" fmla="*/ 167 h 550"/>
                <a:gd name="T72" fmla="*/ 160 w 549"/>
                <a:gd name="T73" fmla="*/ 152 h 550"/>
                <a:gd name="T74" fmla="*/ 115 w 549"/>
                <a:gd name="T75" fmla="*/ 142 h 550"/>
                <a:gd name="T76" fmla="*/ 69 w 549"/>
                <a:gd name="T77" fmla="*/ 139 h 550"/>
                <a:gd name="T78" fmla="*/ 51 w 549"/>
                <a:gd name="T79" fmla="*/ 137 h 550"/>
                <a:gd name="T80" fmla="*/ 34 w 549"/>
                <a:gd name="T81" fmla="*/ 130 h 550"/>
                <a:gd name="T82" fmla="*/ 20 w 549"/>
                <a:gd name="T83" fmla="*/ 119 h 550"/>
                <a:gd name="T84" fmla="*/ 9 w 549"/>
                <a:gd name="T85" fmla="*/ 105 h 550"/>
                <a:gd name="T86" fmla="*/ 2 w 549"/>
                <a:gd name="T87" fmla="*/ 88 h 550"/>
                <a:gd name="T88" fmla="*/ 0 w 549"/>
                <a:gd name="T89" fmla="*/ 70 h 550"/>
                <a:gd name="T90" fmla="*/ 2 w 549"/>
                <a:gd name="T91" fmla="*/ 51 h 550"/>
                <a:gd name="T92" fmla="*/ 9 w 549"/>
                <a:gd name="T93" fmla="*/ 34 h 550"/>
                <a:gd name="T94" fmla="*/ 20 w 549"/>
                <a:gd name="T95" fmla="*/ 20 h 550"/>
                <a:gd name="T96" fmla="*/ 34 w 549"/>
                <a:gd name="T97" fmla="*/ 10 h 550"/>
                <a:gd name="T98" fmla="*/ 51 w 549"/>
                <a:gd name="T99" fmla="*/ 2 h 550"/>
                <a:gd name="T100" fmla="*/ 69 w 549"/>
                <a:gd name="T101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9" h="550">
                  <a:moveTo>
                    <a:pt x="69" y="0"/>
                  </a:moveTo>
                  <a:lnTo>
                    <a:pt x="125" y="4"/>
                  </a:lnTo>
                  <a:lnTo>
                    <a:pt x="179" y="13"/>
                  </a:lnTo>
                  <a:lnTo>
                    <a:pt x="231" y="28"/>
                  </a:lnTo>
                  <a:lnTo>
                    <a:pt x="280" y="49"/>
                  </a:lnTo>
                  <a:lnTo>
                    <a:pt x="327" y="75"/>
                  </a:lnTo>
                  <a:lnTo>
                    <a:pt x="369" y="105"/>
                  </a:lnTo>
                  <a:lnTo>
                    <a:pt x="408" y="141"/>
                  </a:lnTo>
                  <a:lnTo>
                    <a:pt x="443" y="180"/>
                  </a:lnTo>
                  <a:lnTo>
                    <a:pt x="474" y="223"/>
                  </a:lnTo>
                  <a:lnTo>
                    <a:pt x="501" y="269"/>
                  </a:lnTo>
                  <a:lnTo>
                    <a:pt x="521" y="319"/>
                  </a:lnTo>
                  <a:lnTo>
                    <a:pt x="537" y="370"/>
                  </a:lnTo>
                  <a:lnTo>
                    <a:pt x="545" y="424"/>
                  </a:lnTo>
                  <a:lnTo>
                    <a:pt x="549" y="480"/>
                  </a:lnTo>
                  <a:lnTo>
                    <a:pt x="546" y="499"/>
                  </a:lnTo>
                  <a:lnTo>
                    <a:pt x="540" y="515"/>
                  </a:lnTo>
                  <a:lnTo>
                    <a:pt x="528" y="530"/>
                  </a:lnTo>
                  <a:lnTo>
                    <a:pt x="514" y="540"/>
                  </a:lnTo>
                  <a:lnTo>
                    <a:pt x="497" y="547"/>
                  </a:lnTo>
                  <a:lnTo>
                    <a:pt x="479" y="550"/>
                  </a:lnTo>
                  <a:lnTo>
                    <a:pt x="460" y="547"/>
                  </a:lnTo>
                  <a:lnTo>
                    <a:pt x="444" y="540"/>
                  </a:lnTo>
                  <a:lnTo>
                    <a:pt x="430" y="530"/>
                  </a:lnTo>
                  <a:lnTo>
                    <a:pt x="419" y="515"/>
                  </a:lnTo>
                  <a:lnTo>
                    <a:pt x="412" y="499"/>
                  </a:lnTo>
                  <a:lnTo>
                    <a:pt x="409" y="480"/>
                  </a:lnTo>
                  <a:lnTo>
                    <a:pt x="406" y="434"/>
                  </a:lnTo>
                  <a:lnTo>
                    <a:pt x="398" y="390"/>
                  </a:lnTo>
                  <a:lnTo>
                    <a:pt x="383" y="347"/>
                  </a:lnTo>
                  <a:lnTo>
                    <a:pt x="363" y="308"/>
                  </a:lnTo>
                  <a:lnTo>
                    <a:pt x="338" y="272"/>
                  </a:lnTo>
                  <a:lnTo>
                    <a:pt x="310" y="239"/>
                  </a:lnTo>
                  <a:lnTo>
                    <a:pt x="277" y="210"/>
                  </a:lnTo>
                  <a:lnTo>
                    <a:pt x="241" y="186"/>
                  </a:lnTo>
                  <a:lnTo>
                    <a:pt x="201" y="167"/>
                  </a:lnTo>
                  <a:lnTo>
                    <a:pt x="160" y="152"/>
                  </a:lnTo>
                  <a:lnTo>
                    <a:pt x="115" y="142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58"/>
            <p:cNvSpPr>
              <a:spLocks/>
            </p:cNvSpPr>
            <p:nvPr/>
          </p:nvSpPr>
          <p:spPr bwMode="auto">
            <a:xfrm>
              <a:off x="6715125" y="2019301"/>
              <a:ext cx="22225" cy="26988"/>
            </a:xfrm>
            <a:custGeom>
              <a:avLst/>
              <a:gdLst>
                <a:gd name="T0" fmla="*/ 67 w 140"/>
                <a:gd name="T1" fmla="*/ 0 h 170"/>
                <a:gd name="T2" fmla="*/ 86 w 140"/>
                <a:gd name="T3" fmla="*/ 2 h 170"/>
                <a:gd name="T4" fmla="*/ 103 w 140"/>
                <a:gd name="T5" fmla="*/ 9 h 170"/>
                <a:gd name="T6" fmla="*/ 118 w 140"/>
                <a:gd name="T7" fmla="*/ 19 h 170"/>
                <a:gd name="T8" fmla="*/ 128 w 140"/>
                <a:gd name="T9" fmla="*/ 33 h 170"/>
                <a:gd name="T10" fmla="*/ 137 w 140"/>
                <a:gd name="T11" fmla="*/ 49 h 170"/>
                <a:gd name="T12" fmla="*/ 140 w 140"/>
                <a:gd name="T13" fmla="*/ 67 h 170"/>
                <a:gd name="T14" fmla="*/ 140 w 140"/>
                <a:gd name="T15" fmla="*/ 100 h 170"/>
                <a:gd name="T16" fmla="*/ 138 w 140"/>
                <a:gd name="T17" fmla="*/ 119 h 170"/>
                <a:gd name="T18" fmla="*/ 130 w 140"/>
                <a:gd name="T19" fmla="*/ 135 h 170"/>
                <a:gd name="T20" fmla="*/ 120 w 140"/>
                <a:gd name="T21" fmla="*/ 150 h 170"/>
                <a:gd name="T22" fmla="*/ 106 w 140"/>
                <a:gd name="T23" fmla="*/ 160 h 170"/>
                <a:gd name="T24" fmla="*/ 89 w 140"/>
                <a:gd name="T25" fmla="*/ 167 h 170"/>
                <a:gd name="T26" fmla="*/ 71 w 140"/>
                <a:gd name="T27" fmla="*/ 170 h 170"/>
                <a:gd name="T28" fmla="*/ 52 w 140"/>
                <a:gd name="T29" fmla="*/ 167 h 170"/>
                <a:gd name="T30" fmla="*/ 36 w 140"/>
                <a:gd name="T31" fmla="*/ 160 h 170"/>
                <a:gd name="T32" fmla="*/ 21 w 140"/>
                <a:gd name="T33" fmla="*/ 150 h 170"/>
                <a:gd name="T34" fmla="*/ 10 w 140"/>
                <a:gd name="T35" fmla="*/ 135 h 170"/>
                <a:gd name="T36" fmla="*/ 3 w 140"/>
                <a:gd name="T37" fmla="*/ 119 h 170"/>
                <a:gd name="T38" fmla="*/ 1 w 140"/>
                <a:gd name="T39" fmla="*/ 100 h 170"/>
                <a:gd name="T40" fmla="*/ 0 w 140"/>
                <a:gd name="T41" fmla="*/ 73 h 170"/>
                <a:gd name="T42" fmla="*/ 2 w 140"/>
                <a:gd name="T43" fmla="*/ 54 h 170"/>
                <a:gd name="T44" fmla="*/ 8 w 140"/>
                <a:gd name="T45" fmla="*/ 37 h 170"/>
                <a:gd name="T46" fmla="*/ 19 w 140"/>
                <a:gd name="T47" fmla="*/ 23 h 170"/>
                <a:gd name="T48" fmla="*/ 33 w 140"/>
                <a:gd name="T49" fmla="*/ 12 h 170"/>
                <a:gd name="T50" fmla="*/ 49 w 140"/>
                <a:gd name="T51" fmla="*/ 4 h 170"/>
                <a:gd name="T52" fmla="*/ 67 w 140"/>
                <a:gd name="T5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70">
                  <a:moveTo>
                    <a:pt x="67" y="0"/>
                  </a:moveTo>
                  <a:lnTo>
                    <a:pt x="86" y="2"/>
                  </a:lnTo>
                  <a:lnTo>
                    <a:pt x="103" y="9"/>
                  </a:lnTo>
                  <a:lnTo>
                    <a:pt x="118" y="19"/>
                  </a:lnTo>
                  <a:lnTo>
                    <a:pt x="128" y="33"/>
                  </a:lnTo>
                  <a:lnTo>
                    <a:pt x="137" y="49"/>
                  </a:lnTo>
                  <a:lnTo>
                    <a:pt x="140" y="67"/>
                  </a:lnTo>
                  <a:lnTo>
                    <a:pt x="140" y="100"/>
                  </a:lnTo>
                  <a:lnTo>
                    <a:pt x="138" y="119"/>
                  </a:lnTo>
                  <a:lnTo>
                    <a:pt x="130" y="135"/>
                  </a:lnTo>
                  <a:lnTo>
                    <a:pt x="120" y="150"/>
                  </a:lnTo>
                  <a:lnTo>
                    <a:pt x="106" y="160"/>
                  </a:lnTo>
                  <a:lnTo>
                    <a:pt x="89" y="167"/>
                  </a:lnTo>
                  <a:lnTo>
                    <a:pt x="71" y="170"/>
                  </a:lnTo>
                  <a:lnTo>
                    <a:pt x="52" y="167"/>
                  </a:lnTo>
                  <a:lnTo>
                    <a:pt x="36" y="160"/>
                  </a:lnTo>
                  <a:lnTo>
                    <a:pt x="21" y="150"/>
                  </a:lnTo>
                  <a:lnTo>
                    <a:pt x="10" y="135"/>
                  </a:lnTo>
                  <a:lnTo>
                    <a:pt x="3" y="119"/>
                  </a:lnTo>
                  <a:lnTo>
                    <a:pt x="1" y="100"/>
                  </a:lnTo>
                  <a:lnTo>
                    <a:pt x="0" y="73"/>
                  </a:lnTo>
                  <a:lnTo>
                    <a:pt x="2" y="54"/>
                  </a:lnTo>
                  <a:lnTo>
                    <a:pt x="8" y="37"/>
                  </a:lnTo>
                  <a:lnTo>
                    <a:pt x="19" y="23"/>
                  </a:lnTo>
                  <a:lnTo>
                    <a:pt x="33" y="12"/>
                  </a:lnTo>
                  <a:lnTo>
                    <a:pt x="49" y="4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59"/>
            <p:cNvSpPr>
              <a:spLocks/>
            </p:cNvSpPr>
            <p:nvPr/>
          </p:nvSpPr>
          <p:spPr bwMode="auto">
            <a:xfrm>
              <a:off x="6607175" y="1916113"/>
              <a:ext cx="123825" cy="93663"/>
            </a:xfrm>
            <a:custGeom>
              <a:avLst/>
              <a:gdLst>
                <a:gd name="T0" fmla="*/ 69 w 779"/>
                <a:gd name="T1" fmla="*/ 0 h 593"/>
                <a:gd name="T2" fmla="*/ 137 w 779"/>
                <a:gd name="T3" fmla="*/ 3 h 593"/>
                <a:gd name="T4" fmla="*/ 202 w 779"/>
                <a:gd name="T5" fmla="*/ 12 h 593"/>
                <a:gd name="T6" fmla="*/ 267 w 779"/>
                <a:gd name="T7" fmla="*/ 27 h 593"/>
                <a:gd name="T8" fmla="*/ 330 w 779"/>
                <a:gd name="T9" fmla="*/ 47 h 593"/>
                <a:gd name="T10" fmla="*/ 389 w 779"/>
                <a:gd name="T11" fmla="*/ 72 h 593"/>
                <a:gd name="T12" fmla="*/ 448 w 779"/>
                <a:gd name="T13" fmla="*/ 103 h 593"/>
                <a:gd name="T14" fmla="*/ 502 w 779"/>
                <a:gd name="T15" fmla="*/ 138 h 593"/>
                <a:gd name="T16" fmla="*/ 553 w 779"/>
                <a:gd name="T17" fmla="*/ 177 h 593"/>
                <a:gd name="T18" fmla="*/ 600 w 779"/>
                <a:gd name="T19" fmla="*/ 222 h 593"/>
                <a:gd name="T20" fmla="*/ 645 w 779"/>
                <a:gd name="T21" fmla="*/ 270 h 593"/>
                <a:gd name="T22" fmla="*/ 684 w 779"/>
                <a:gd name="T23" fmla="*/ 322 h 593"/>
                <a:gd name="T24" fmla="*/ 719 w 779"/>
                <a:gd name="T25" fmla="*/ 378 h 593"/>
                <a:gd name="T26" fmla="*/ 750 w 779"/>
                <a:gd name="T27" fmla="*/ 437 h 593"/>
                <a:gd name="T28" fmla="*/ 776 w 779"/>
                <a:gd name="T29" fmla="*/ 500 h 593"/>
                <a:gd name="T30" fmla="*/ 779 w 779"/>
                <a:gd name="T31" fmla="*/ 519 h 593"/>
                <a:gd name="T32" fmla="*/ 778 w 779"/>
                <a:gd name="T33" fmla="*/ 537 h 593"/>
                <a:gd name="T34" fmla="*/ 772 w 779"/>
                <a:gd name="T35" fmla="*/ 553 h 593"/>
                <a:gd name="T36" fmla="*/ 763 w 779"/>
                <a:gd name="T37" fmla="*/ 568 h 593"/>
                <a:gd name="T38" fmla="*/ 749 w 779"/>
                <a:gd name="T39" fmla="*/ 580 h 593"/>
                <a:gd name="T40" fmla="*/ 733 w 779"/>
                <a:gd name="T41" fmla="*/ 589 h 593"/>
                <a:gd name="T42" fmla="*/ 721 w 779"/>
                <a:gd name="T43" fmla="*/ 592 h 593"/>
                <a:gd name="T44" fmla="*/ 710 w 779"/>
                <a:gd name="T45" fmla="*/ 593 h 593"/>
                <a:gd name="T46" fmla="*/ 693 w 779"/>
                <a:gd name="T47" fmla="*/ 591 h 593"/>
                <a:gd name="T48" fmla="*/ 677 w 779"/>
                <a:gd name="T49" fmla="*/ 584 h 593"/>
                <a:gd name="T50" fmla="*/ 663 w 779"/>
                <a:gd name="T51" fmla="*/ 575 h 593"/>
                <a:gd name="T52" fmla="*/ 651 w 779"/>
                <a:gd name="T53" fmla="*/ 562 h 593"/>
                <a:gd name="T54" fmla="*/ 644 w 779"/>
                <a:gd name="T55" fmla="*/ 546 h 593"/>
                <a:gd name="T56" fmla="*/ 622 w 779"/>
                <a:gd name="T57" fmla="*/ 491 h 593"/>
                <a:gd name="T58" fmla="*/ 594 w 779"/>
                <a:gd name="T59" fmla="*/ 440 h 593"/>
                <a:gd name="T60" fmla="*/ 562 w 779"/>
                <a:gd name="T61" fmla="*/ 391 h 593"/>
                <a:gd name="T62" fmla="*/ 527 w 779"/>
                <a:gd name="T63" fmla="*/ 347 h 593"/>
                <a:gd name="T64" fmla="*/ 487 w 779"/>
                <a:gd name="T65" fmla="*/ 305 h 593"/>
                <a:gd name="T66" fmla="*/ 444 w 779"/>
                <a:gd name="T67" fmla="*/ 268 h 593"/>
                <a:gd name="T68" fmla="*/ 398 w 779"/>
                <a:gd name="T69" fmla="*/ 235 h 593"/>
                <a:gd name="T70" fmla="*/ 348 w 779"/>
                <a:gd name="T71" fmla="*/ 207 h 593"/>
                <a:gd name="T72" fmla="*/ 296 w 779"/>
                <a:gd name="T73" fmla="*/ 183 h 593"/>
                <a:gd name="T74" fmla="*/ 242 w 779"/>
                <a:gd name="T75" fmla="*/ 164 h 593"/>
                <a:gd name="T76" fmla="*/ 185 w 779"/>
                <a:gd name="T77" fmla="*/ 151 h 593"/>
                <a:gd name="T78" fmla="*/ 128 w 779"/>
                <a:gd name="T79" fmla="*/ 142 h 593"/>
                <a:gd name="T80" fmla="*/ 69 w 779"/>
                <a:gd name="T81" fmla="*/ 139 h 593"/>
                <a:gd name="T82" fmla="*/ 51 w 779"/>
                <a:gd name="T83" fmla="*/ 137 h 593"/>
                <a:gd name="T84" fmla="*/ 34 w 779"/>
                <a:gd name="T85" fmla="*/ 129 h 593"/>
                <a:gd name="T86" fmla="*/ 20 w 779"/>
                <a:gd name="T87" fmla="*/ 119 h 593"/>
                <a:gd name="T88" fmla="*/ 9 w 779"/>
                <a:gd name="T89" fmla="*/ 105 h 593"/>
                <a:gd name="T90" fmla="*/ 2 w 779"/>
                <a:gd name="T91" fmla="*/ 88 h 593"/>
                <a:gd name="T92" fmla="*/ 0 w 779"/>
                <a:gd name="T93" fmla="*/ 70 h 593"/>
                <a:gd name="T94" fmla="*/ 2 w 779"/>
                <a:gd name="T95" fmla="*/ 51 h 593"/>
                <a:gd name="T96" fmla="*/ 9 w 779"/>
                <a:gd name="T97" fmla="*/ 35 h 593"/>
                <a:gd name="T98" fmla="*/ 20 w 779"/>
                <a:gd name="T99" fmla="*/ 20 h 593"/>
                <a:gd name="T100" fmla="*/ 34 w 779"/>
                <a:gd name="T101" fmla="*/ 10 h 593"/>
                <a:gd name="T102" fmla="*/ 51 w 779"/>
                <a:gd name="T103" fmla="*/ 2 h 593"/>
                <a:gd name="T104" fmla="*/ 69 w 779"/>
                <a:gd name="T105" fmla="*/ 0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9" h="593">
                  <a:moveTo>
                    <a:pt x="69" y="0"/>
                  </a:moveTo>
                  <a:lnTo>
                    <a:pt x="137" y="3"/>
                  </a:lnTo>
                  <a:lnTo>
                    <a:pt x="202" y="12"/>
                  </a:lnTo>
                  <a:lnTo>
                    <a:pt x="267" y="27"/>
                  </a:lnTo>
                  <a:lnTo>
                    <a:pt x="330" y="47"/>
                  </a:lnTo>
                  <a:lnTo>
                    <a:pt x="389" y="72"/>
                  </a:lnTo>
                  <a:lnTo>
                    <a:pt x="448" y="103"/>
                  </a:lnTo>
                  <a:lnTo>
                    <a:pt x="502" y="138"/>
                  </a:lnTo>
                  <a:lnTo>
                    <a:pt x="553" y="177"/>
                  </a:lnTo>
                  <a:lnTo>
                    <a:pt x="600" y="222"/>
                  </a:lnTo>
                  <a:lnTo>
                    <a:pt x="645" y="270"/>
                  </a:lnTo>
                  <a:lnTo>
                    <a:pt x="684" y="322"/>
                  </a:lnTo>
                  <a:lnTo>
                    <a:pt x="719" y="378"/>
                  </a:lnTo>
                  <a:lnTo>
                    <a:pt x="750" y="437"/>
                  </a:lnTo>
                  <a:lnTo>
                    <a:pt x="776" y="500"/>
                  </a:lnTo>
                  <a:lnTo>
                    <a:pt x="779" y="519"/>
                  </a:lnTo>
                  <a:lnTo>
                    <a:pt x="778" y="537"/>
                  </a:lnTo>
                  <a:lnTo>
                    <a:pt x="772" y="553"/>
                  </a:lnTo>
                  <a:lnTo>
                    <a:pt x="763" y="568"/>
                  </a:lnTo>
                  <a:lnTo>
                    <a:pt x="749" y="580"/>
                  </a:lnTo>
                  <a:lnTo>
                    <a:pt x="733" y="589"/>
                  </a:lnTo>
                  <a:lnTo>
                    <a:pt x="721" y="592"/>
                  </a:lnTo>
                  <a:lnTo>
                    <a:pt x="710" y="593"/>
                  </a:lnTo>
                  <a:lnTo>
                    <a:pt x="693" y="591"/>
                  </a:lnTo>
                  <a:lnTo>
                    <a:pt x="677" y="584"/>
                  </a:lnTo>
                  <a:lnTo>
                    <a:pt x="663" y="575"/>
                  </a:lnTo>
                  <a:lnTo>
                    <a:pt x="651" y="562"/>
                  </a:lnTo>
                  <a:lnTo>
                    <a:pt x="644" y="546"/>
                  </a:lnTo>
                  <a:lnTo>
                    <a:pt x="622" y="491"/>
                  </a:lnTo>
                  <a:lnTo>
                    <a:pt x="594" y="440"/>
                  </a:lnTo>
                  <a:lnTo>
                    <a:pt x="562" y="391"/>
                  </a:lnTo>
                  <a:lnTo>
                    <a:pt x="527" y="347"/>
                  </a:lnTo>
                  <a:lnTo>
                    <a:pt x="487" y="305"/>
                  </a:lnTo>
                  <a:lnTo>
                    <a:pt x="444" y="268"/>
                  </a:lnTo>
                  <a:lnTo>
                    <a:pt x="398" y="235"/>
                  </a:lnTo>
                  <a:lnTo>
                    <a:pt x="348" y="207"/>
                  </a:lnTo>
                  <a:lnTo>
                    <a:pt x="296" y="183"/>
                  </a:lnTo>
                  <a:lnTo>
                    <a:pt x="242" y="164"/>
                  </a:lnTo>
                  <a:lnTo>
                    <a:pt x="185" y="151"/>
                  </a:lnTo>
                  <a:lnTo>
                    <a:pt x="128" y="142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" name="Group 228"/>
          <p:cNvGrpSpPr/>
          <p:nvPr/>
        </p:nvGrpSpPr>
        <p:grpSpPr>
          <a:xfrm>
            <a:off x="8569467" y="526925"/>
            <a:ext cx="444500" cy="555625"/>
            <a:chOff x="5397500" y="1916113"/>
            <a:chExt cx="444500" cy="555625"/>
          </a:xfrm>
          <a:solidFill>
            <a:srgbClr val="000000"/>
          </a:solidFill>
        </p:grpSpPr>
        <p:sp>
          <p:nvSpPr>
            <p:cNvPr id="24" name="Freeform 64"/>
            <p:cNvSpPr>
              <a:spLocks noEditPoints="1"/>
            </p:cNvSpPr>
            <p:nvPr/>
          </p:nvSpPr>
          <p:spPr bwMode="auto">
            <a:xfrm>
              <a:off x="5645150" y="2005013"/>
              <a:ext cx="95250" cy="111125"/>
            </a:xfrm>
            <a:custGeom>
              <a:avLst/>
              <a:gdLst>
                <a:gd name="T0" fmla="*/ 140 w 604"/>
                <a:gd name="T1" fmla="*/ 144 h 693"/>
                <a:gd name="T2" fmla="*/ 140 w 604"/>
                <a:gd name="T3" fmla="*/ 494 h 693"/>
                <a:gd name="T4" fmla="*/ 435 w 604"/>
                <a:gd name="T5" fmla="*/ 304 h 693"/>
                <a:gd name="T6" fmla="*/ 399 w 604"/>
                <a:gd name="T7" fmla="*/ 269 h 693"/>
                <a:gd name="T8" fmla="*/ 362 w 604"/>
                <a:gd name="T9" fmla="*/ 237 h 693"/>
                <a:gd name="T10" fmla="*/ 322 w 604"/>
                <a:gd name="T11" fmla="*/ 210 h 693"/>
                <a:gd name="T12" fmla="*/ 279 w 604"/>
                <a:gd name="T13" fmla="*/ 187 h 693"/>
                <a:gd name="T14" fmla="*/ 235 w 604"/>
                <a:gd name="T15" fmla="*/ 168 h 693"/>
                <a:gd name="T16" fmla="*/ 188 w 604"/>
                <a:gd name="T17" fmla="*/ 154 h 693"/>
                <a:gd name="T18" fmla="*/ 140 w 604"/>
                <a:gd name="T19" fmla="*/ 144 h 693"/>
                <a:gd name="T20" fmla="*/ 70 w 604"/>
                <a:gd name="T21" fmla="*/ 0 h 693"/>
                <a:gd name="T22" fmla="*/ 128 w 604"/>
                <a:gd name="T23" fmla="*/ 2 h 693"/>
                <a:gd name="T24" fmla="*/ 184 w 604"/>
                <a:gd name="T25" fmla="*/ 10 h 693"/>
                <a:gd name="T26" fmla="*/ 239 w 604"/>
                <a:gd name="T27" fmla="*/ 23 h 693"/>
                <a:gd name="T28" fmla="*/ 292 w 604"/>
                <a:gd name="T29" fmla="*/ 41 h 693"/>
                <a:gd name="T30" fmla="*/ 343 w 604"/>
                <a:gd name="T31" fmla="*/ 62 h 693"/>
                <a:gd name="T32" fmla="*/ 392 w 604"/>
                <a:gd name="T33" fmla="*/ 88 h 693"/>
                <a:gd name="T34" fmla="*/ 439 w 604"/>
                <a:gd name="T35" fmla="*/ 120 h 693"/>
                <a:gd name="T36" fmla="*/ 482 w 604"/>
                <a:gd name="T37" fmla="*/ 155 h 693"/>
                <a:gd name="T38" fmla="*/ 523 w 604"/>
                <a:gd name="T39" fmla="*/ 193 h 693"/>
                <a:gd name="T40" fmla="*/ 560 w 604"/>
                <a:gd name="T41" fmla="*/ 237 h 693"/>
                <a:gd name="T42" fmla="*/ 594 w 604"/>
                <a:gd name="T43" fmla="*/ 283 h 693"/>
                <a:gd name="T44" fmla="*/ 601 w 604"/>
                <a:gd name="T45" fmla="*/ 299 h 693"/>
                <a:gd name="T46" fmla="*/ 604 w 604"/>
                <a:gd name="T47" fmla="*/ 317 h 693"/>
                <a:gd name="T48" fmla="*/ 603 w 604"/>
                <a:gd name="T49" fmla="*/ 335 h 693"/>
                <a:gd name="T50" fmla="*/ 597 w 604"/>
                <a:gd name="T51" fmla="*/ 352 h 693"/>
                <a:gd name="T52" fmla="*/ 587 w 604"/>
                <a:gd name="T53" fmla="*/ 367 h 693"/>
                <a:gd name="T54" fmla="*/ 574 w 604"/>
                <a:gd name="T55" fmla="*/ 380 h 693"/>
                <a:gd name="T56" fmla="*/ 108 w 604"/>
                <a:gd name="T57" fmla="*/ 682 h 693"/>
                <a:gd name="T58" fmla="*/ 90 w 604"/>
                <a:gd name="T59" fmla="*/ 691 h 693"/>
                <a:gd name="T60" fmla="*/ 70 w 604"/>
                <a:gd name="T61" fmla="*/ 693 h 693"/>
                <a:gd name="T62" fmla="*/ 53 w 604"/>
                <a:gd name="T63" fmla="*/ 691 h 693"/>
                <a:gd name="T64" fmla="*/ 37 w 604"/>
                <a:gd name="T65" fmla="*/ 685 h 693"/>
                <a:gd name="T66" fmla="*/ 21 w 604"/>
                <a:gd name="T67" fmla="*/ 674 h 693"/>
                <a:gd name="T68" fmla="*/ 11 w 604"/>
                <a:gd name="T69" fmla="*/ 659 h 693"/>
                <a:gd name="T70" fmla="*/ 3 w 604"/>
                <a:gd name="T71" fmla="*/ 642 h 693"/>
                <a:gd name="T72" fmla="*/ 0 w 604"/>
                <a:gd name="T73" fmla="*/ 624 h 693"/>
                <a:gd name="T74" fmla="*/ 0 w 604"/>
                <a:gd name="T75" fmla="*/ 69 h 693"/>
                <a:gd name="T76" fmla="*/ 3 w 604"/>
                <a:gd name="T77" fmla="*/ 51 h 693"/>
                <a:gd name="T78" fmla="*/ 10 w 604"/>
                <a:gd name="T79" fmla="*/ 34 h 693"/>
                <a:gd name="T80" fmla="*/ 21 w 604"/>
                <a:gd name="T81" fmla="*/ 20 h 693"/>
                <a:gd name="T82" fmla="*/ 35 w 604"/>
                <a:gd name="T83" fmla="*/ 10 h 693"/>
                <a:gd name="T84" fmla="*/ 52 w 604"/>
                <a:gd name="T85" fmla="*/ 2 h 693"/>
                <a:gd name="T86" fmla="*/ 70 w 604"/>
                <a:gd name="T87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04" h="693">
                  <a:moveTo>
                    <a:pt x="140" y="144"/>
                  </a:moveTo>
                  <a:lnTo>
                    <a:pt x="140" y="494"/>
                  </a:lnTo>
                  <a:lnTo>
                    <a:pt x="435" y="304"/>
                  </a:lnTo>
                  <a:lnTo>
                    <a:pt x="399" y="269"/>
                  </a:lnTo>
                  <a:lnTo>
                    <a:pt x="362" y="237"/>
                  </a:lnTo>
                  <a:lnTo>
                    <a:pt x="322" y="210"/>
                  </a:lnTo>
                  <a:lnTo>
                    <a:pt x="279" y="187"/>
                  </a:lnTo>
                  <a:lnTo>
                    <a:pt x="235" y="168"/>
                  </a:lnTo>
                  <a:lnTo>
                    <a:pt x="188" y="154"/>
                  </a:lnTo>
                  <a:lnTo>
                    <a:pt x="140" y="144"/>
                  </a:lnTo>
                  <a:close/>
                  <a:moveTo>
                    <a:pt x="70" y="0"/>
                  </a:moveTo>
                  <a:lnTo>
                    <a:pt x="128" y="2"/>
                  </a:lnTo>
                  <a:lnTo>
                    <a:pt x="184" y="10"/>
                  </a:lnTo>
                  <a:lnTo>
                    <a:pt x="239" y="23"/>
                  </a:lnTo>
                  <a:lnTo>
                    <a:pt x="292" y="41"/>
                  </a:lnTo>
                  <a:lnTo>
                    <a:pt x="343" y="62"/>
                  </a:lnTo>
                  <a:lnTo>
                    <a:pt x="392" y="88"/>
                  </a:lnTo>
                  <a:lnTo>
                    <a:pt x="439" y="120"/>
                  </a:lnTo>
                  <a:lnTo>
                    <a:pt x="482" y="155"/>
                  </a:lnTo>
                  <a:lnTo>
                    <a:pt x="523" y="193"/>
                  </a:lnTo>
                  <a:lnTo>
                    <a:pt x="560" y="237"/>
                  </a:lnTo>
                  <a:lnTo>
                    <a:pt x="594" y="283"/>
                  </a:lnTo>
                  <a:lnTo>
                    <a:pt x="601" y="299"/>
                  </a:lnTo>
                  <a:lnTo>
                    <a:pt x="604" y="317"/>
                  </a:lnTo>
                  <a:lnTo>
                    <a:pt x="603" y="335"/>
                  </a:lnTo>
                  <a:lnTo>
                    <a:pt x="597" y="352"/>
                  </a:lnTo>
                  <a:lnTo>
                    <a:pt x="587" y="367"/>
                  </a:lnTo>
                  <a:lnTo>
                    <a:pt x="574" y="380"/>
                  </a:lnTo>
                  <a:lnTo>
                    <a:pt x="108" y="682"/>
                  </a:lnTo>
                  <a:lnTo>
                    <a:pt x="90" y="691"/>
                  </a:lnTo>
                  <a:lnTo>
                    <a:pt x="70" y="693"/>
                  </a:lnTo>
                  <a:lnTo>
                    <a:pt x="53" y="691"/>
                  </a:lnTo>
                  <a:lnTo>
                    <a:pt x="37" y="685"/>
                  </a:lnTo>
                  <a:lnTo>
                    <a:pt x="21" y="674"/>
                  </a:lnTo>
                  <a:lnTo>
                    <a:pt x="11" y="659"/>
                  </a:lnTo>
                  <a:lnTo>
                    <a:pt x="3" y="642"/>
                  </a:lnTo>
                  <a:lnTo>
                    <a:pt x="0" y="624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65"/>
            <p:cNvSpPr>
              <a:spLocks noEditPoints="1"/>
            </p:cNvSpPr>
            <p:nvPr/>
          </p:nvSpPr>
          <p:spPr bwMode="auto">
            <a:xfrm>
              <a:off x="5500688" y="2049463"/>
              <a:ext cx="238125" cy="236538"/>
            </a:xfrm>
            <a:custGeom>
              <a:avLst/>
              <a:gdLst>
                <a:gd name="T0" fmla="*/ 240 w 1500"/>
                <a:gd name="T1" fmla="*/ 413 h 1497"/>
                <a:gd name="T2" fmla="*/ 166 w 1500"/>
                <a:gd name="T3" fmla="*/ 572 h 1497"/>
                <a:gd name="T4" fmla="*/ 140 w 1500"/>
                <a:gd name="T5" fmla="*/ 749 h 1497"/>
                <a:gd name="T6" fmla="*/ 168 w 1500"/>
                <a:gd name="T7" fmla="*/ 930 h 1497"/>
                <a:gd name="T8" fmla="*/ 244 w 1500"/>
                <a:gd name="T9" fmla="*/ 1089 h 1497"/>
                <a:gd name="T10" fmla="*/ 362 w 1500"/>
                <a:gd name="T11" fmla="*/ 1218 h 1497"/>
                <a:gd name="T12" fmla="*/ 513 w 1500"/>
                <a:gd name="T13" fmla="*/ 1310 h 1497"/>
                <a:gd name="T14" fmla="*/ 688 w 1500"/>
                <a:gd name="T15" fmla="*/ 1354 h 1497"/>
                <a:gd name="T16" fmla="*/ 873 w 1500"/>
                <a:gd name="T17" fmla="*/ 1346 h 1497"/>
                <a:gd name="T18" fmla="*/ 1041 w 1500"/>
                <a:gd name="T19" fmla="*/ 1284 h 1497"/>
                <a:gd name="T20" fmla="*/ 1181 w 1500"/>
                <a:gd name="T21" fmla="*/ 1179 h 1497"/>
                <a:gd name="T22" fmla="*/ 1286 w 1500"/>
                <a:gd name="T23" fmla="*/ 1039 h 1497"/>
                <a:gd name="T24" fmla="*/ 1348 w 1500"/>
                <a:gd name="T25" fmla="*/ 872 h 1497"/>
                <a:gd name="T26" fmla="*/ 1357 w 1500"/>
                <a:gd name="T27" fmla="*/ 691 h 1497"/>
                <a:gd name="T28" fmla="*/ 1319 w 1500"/>
                <a:gd name="T29" fmla="*/ 528 h 1497"/>
                <a:gd name="T30" fmla="*/ 773 w 1500"/>
                <a:gd name="T31" fmla="*/ 814 h 1497"/>
                <a:gd name="T32" fmla="*/ 723 w 1500"/>
                <a:gd name="T33" fmla="*/ 813 h 1497"/>
                <a:gd name="T34" fmla="*/ 315 w 1500"/>
                <a:gd name="T35" fmla="*/ 321 h 1497"/>
                <a:gd name="T36" fmla="*/ 572 w 1500"/>
                <a:gd name="T37" fmla="*/ 165 h 1497"/>
                <a:gd name="T38" fmla="*/ 424 w 1500"/>
                <a:gd name="T39" fmla="*/ 234 h 1497"/>
                <a:gd name="T40" fmla="*/ 750 w 1500"/>
                <a:gd name="T41" fmla="*/ 0 h 1497"/>
                <a:gd name="T42" fmla="*/ 800 w 1500"/>
                <a:gd name="T43" fmla="*/ 20 h 1497"/>
                <a:gd name="T44" fmla="*/ 820 w 1500"/>
                <a:gd name="T45" fmla="*/ 70 h 1497"/>
                <a:gd name="T46" fmla="*/ 1299 w 1500"/>
                <a:gd name="T47" fmla="*/ 312 h 1497"/>
                <a:gd name="T48" fmla="*/ 1351 w 1500"/>
                <a:gd name="T49" fmla="*/ 316 h 1497"/>
                <a:gd name="T50" fmla="*/ 1411 w 1500"/>
                <a:gd name="T51" fmla="*/ 393 h 1497"/>
                <a:gd name="T52" fmla="*/ 1477 w 1500"/>
                <a:gd name="T53" fmla="*/ 565 h 1497"/>
                <a:gd name="T54" fmla="*/ 1500 w 1500"/>
                <a:gd name="T55" fmla="*/ 749 h 1497"/>
                <a:gd name="T56" fmla="*/ 1473 w 1500"/>
                <a:gd name="T57" fmla="*/ 947 h 1497"/>
                <a:gd name="T58" fmla="*/ 1398 w 1500"/>
                <a:gd name="T59" fmla="*/ 1126 h 1497"/>
                <a:gd name="T60" fmla="*/ 1280 w 1500"/>
                <a:gd name="T61" fmla="*/ 1278 h 1497"/>
                <a:gd name="T62" fmla="*/ 1128 w 1500"/>
                <a:gd name="T63" fmla="*/ 1394 h 1497"/>
                <a:gd name="T64" fmla="*/ 950 w 1500"/>
                <a:gd name="T65" fmla="*/ 1471 h 1497"/>
                <a:gd name="T66" fmla="*/ 750 w 1500"/>
                <a:gd name="T67" fmla="*/ 1497 h 1497"/>
                <a:gd name="T68" fmla="*/ 551 w 1500"/>
                <a:gd name="T69" fmla="*/ 1471 h 1497"/>
                <a:gd name="T70" fmla="*/ 372 w 1500"/>
                <a:gd name="T71" fmla="*/ 1394 h 1497"/>
                <a:gd name="T72" fmla="*/ 220 w 1500"/>
                <a:gd name="T73" fmla="*/ 1278 h 1497"/>
                <a:gd name="T74" fmla="*/ 103 w 1500"/>
                <a:gd name="T75" fmla="*/ 1126 h 1497"/>
                <a:gd name="T76" fmla="*/ 28 w 1500"/>
                <a:gd name="T77" fmla="*/ 947 h 1497"/>
                <a:gd name="T78" fmla="*/ 0 w 1500"/>
                <a:gd name="T79" fmla="*/ 749 h 1497"/>
                <a:gd name="T80" fmla="*/ 22 w 1500"/>
                <a:gd name="T81" fmla="*/ 567 h 1497"/>
                <a:gd name="T82" fmla="*/ 87 w 1500"/>
                <a:gd name="T83" fmla="*/ 399 h 1497"/>
                <a:gd name="T84" fmla="*/ 190 w 1500"/>
                <a:gd name="T85" fmla="*/ 251 h 1497"/>
                <a:gd name="T86" fmla="*/ 330 w 1500"/>
                <a:gd name="T87" fmla="*/ 128 h 1497"/>
                <a:gd name="T88" fmla="*/ 500 w 1500"/>
                <a:gd name="T89" fmla="*/ 42 h 1497"/>
                <a:gd name="T90" fmla="*/ 686 w 1500"/>
                <a:gd name="T91" fmla="*/ 3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00" h="1497">
                  <a:moveTo>
                    <a:pt x="315" y="321"/>
                  </a:moveTo>
                  <a:lnTo>
                    <a:pt x="275" y="366"/>
                  </a:lnTo>
                  <a:lnTo>
                    <a:pt x="240" y="413"/>
                  </a:lnTo>
                  <a:lnTo>
                    <a:pt x="210" y="464"/>
                  </a:lnTo>
                  <a:lnTo>
                    <a:pt x="186" y="517"/>
                  </a:lnTo>
                  <a:lnTo>
                    <a:pt x="166" y="572"/>
                  </a:lnTo>
                  <a:lnTo>
                    <a:pt x="152" y="630"/>
                  </a:lnTo>
                  <a:lnTo>
                    <a:pt x="143" y="688"/>
                  </a:lnTo>
                  <a:lnTo>
                    <a:pt x="140" y="749"/>
                  </a:lnTo>
                  <a:lnTo>
                    <a:pt x="143" y="811"/>
                  </a:lnTo>
                  <a:lnTo>
                    <a:pt x="153" y="872"/>
                  </a:lnTo>
                  <a:lnTo>
                    <a:pt x="168" y="930"/>
                  </a:lnTo>
                  <a:lnTo>
                    <a:pt x="188" y="985"/>
                  </a:lnTo>
                  <a:lnTo>
                    <a:pt x="213" y="1039"/>
                  </a:lnTo>
                  <a:lnTo>
                    <a:pt x="244" y="1089"/>
                  </a:lnTo>
                  <a:lnTo>
                    <a:pt x="279" y="1136"/>
                  </a:lnTo>
                  <a:lnTo>
                    <a:pt x="319" y="1179"/>
                  </a:lnTo>
                  <a:lnTo>
                    <a:pt x="362" y="1218"/>
                  </a:lnTo>
                  <a:lnTo>
                    <a:pt x="409" y="1253"/>
                  </a:lnTo>
                  <a:lnTo>
                    <a:pt x="460" y="1284"/>
                  </a:lnTo>
                  <a:lnTo>
                    <a:pt x="513" y="1310"/>
                  </a:lnTo>
                  <a:lnTo>
                    <a:pt x="569" y="1331"/>
                  </a:lnTo>
                  <a:lnTo>
                    <a:pt x="628" y="1346"/>
                  </a:lnTo>
                  <a:lnTo>
                    <a:pt x="688" y="1354"/>
                  </a:lnTo>
                  <a:lnTo>
                    <a:pt x="750" y="1357"/>
                  </a:lnTo>
                  <a:lnTo>
                    <a:pt x="813" y="1354"/>
                  </a:lnTo>
                  <a:lnTo>
                    <a:pt x="873" y="1346"/>
                  </a:lnTo>
                  <a:lnTo>
                    <a:pt x="932" y="1331"/>
                  </a:lnTo>
                  <a:lnTo>
                    <a:pt x="988" y="1310"/>
                  </a:lnTo>
                  <a:lnTo>
                    <a:pt x="1041" y="1284"/>
                  </a:lnTo>
                  <a:lnTo>
                    <a:pt x="1091" y="1253"/>
                  </a:lnTo>
                  <a:lnTo>
                    <a:pt x="1139" y="1218"/>
                  </a:lnTo>
                  <a:lnTo>
                    <a:pt x="1181" y="1179"/>
                  </a:lnTo>
                  <a:lnTo>
                    <a:pt x="1221" y="1136"/>
                  </a:lnTo>
                  <a:lnTo>
                    <a:pt x="1257" y="1089"/>
                  </a:lnTo>
                  <a:lnTo>
                    <a:pt x="1286" y="1039"/>
                  </a:lnTo>
                  <a:lnTo>
                    <a:pt x="1313" y="985"/>
                  </a:lnTo>
                  <a:lnTo>
                    <a:pt x="1333" y="930"/>
                  </a:lnTo>
                  <a:lnTo>
                    <a:pt x="1348" y="872"/>
                  </a:lnTo>
                  <a:lnTo>
                    <a:pt x="1357" y="811"/>
                  </a:lnTo>
                  <a:lnTo>
                    <a:pt x="1361" y="749"/>
                  </a:lnTo>
                  <a:lnTo>
                    <a:pt x="1357" y="691"/>
                  </a:lnTo>
                  <a:lnTo>
                    <a:pt x="1350" y="636"/>
                  </a:lnTo>
                  <a:lnTo>
                    <a:pt x="1337" y="581"/>
                  </a:lnTo>
                  <a:lnTo>
                    <a:pt x="1319" y="528"/>
                  </a:lnTo>
                  <a:lnTo>
                    <a:pt x="1296" y="476"/>
                  </a:lnTo>
                  <a:lnTo>
                    <a:pt x="788" y="807"/>
                  </a:lnTo>
                  <a:lnTo>
                    <a:pt x="773" y="814"/>
                  </a:lnTo>
                  <a:lnTo>
                    <a:pt x="756" y="817"/>
                  </a:lnTo>
                  <a:lnTo>
                    <a:pt x="739" y="817"/>
                  </a:lnTo>
                  <a:lnTo>
                    <a:pt x="723" y="813"/>
                  </a:lnTo>
                  <a:lnTo>
                    <a:pt x="708" y="805"/>
                  </a:lnTo>
                  <a:lnTo>
                    <a:pt x="696" y="792"/>
                  </a:lnTo>
                  <a:lnTo>
                    <a:pt x="315" y="321"/>
                  </a:lnTo>
                  <a:close/>
                  <a:moveTo>
                    <a:pt x="681" y="143"/>
                  </a:moveTo>
                  <a:lnTo>
                    <a:pt x="626" y="151"/>
                  </a:lnTo>
                  <a:lnTo>
                    <a:pt x="572" y="165"/>
                  </a:lnTo>
                  <a:lnTo>
                    <a:pt x="521" y="183"/>
                  </a:lnTo>
                  <a:lnTo>
                    <a:pt x="472" y="207"/>
                  </a:lnTo>
                  <a:lnTo>
                    <a:pt x="424" y="234"/>
                  </a:lnTo>
                  <a:lnTo>
                    <a:pt x="681" y="551"/>
                  </a:lnTo>
                  <a:lnTo>
                    <a:pt x="681" y="143"/>
                  </a:lnTo>
                  <a:close/>
                  <a:moveTo>
                    <a:pt x="750" y="0"/>
                  </a:moveTo>
                  <a:lnTo>
                    <a:pt x="769" y="2"/>
                  </a:lnTo>
                  <a:lnTo>
                    <a:pt x="786" y="9"/>
                  </a:lnTo>
                  <a:lnTo>
                    <a:pt x="800" y="20"/>
                  </a:lnTo>
                  <a:lnTo>
                    <a:pt x="810" y="35"/>
                  </a:lnTo>
                  <a:lnTo>
                    <a:pt x="818" y="51"/>
                  </a:lnTo>
                  <a:lnTo>
                    <a:pt x="820" y="70"/>
                  </a:lnTo>
                  <a:lnTo>
                    <a:pt x="820" y="620"/>
                  </a:lnTo>
                  <a:lnTo>
                    <a:pt x="1282" y="319"/>
                  </a:lnTo>
                  <a:lnTo>
                    <a:pt x="1299" y="312"/>
                  </a:lnTo>
                  <a:lnTo>
                    <a:pt x="1317" y="308"/>
                  </a:lnTo>
                  <a:lnTo>
                    <a:pt x="1334" y="309"/>
                  </a:lnTo>
                  <a:lnTo>
                    <a:pt x="1351" y="316"/>
                  </a:lnTo>
                  <a:lnTo>
                    <a:pt x="1366" y="325"/>
                  </a:lnTo>
                  <a:lnTo>
                    <a:pt x="1379" y="339"/>
                  </a:lnTo>
                  <a:lnTo>
                    <a:pt x="1411" y="393"/>
                  </a:lnTo>
                  <a:lnTo>
                    <a:pt x="1437" y="448"/>
                  </a:lnTo>
                  <a:lnTo>
                    <a:pt x="1459" y="506"/>
                  </a:lnTo>
                  <a:lnTo>
                    <a:pt x="1477" y="565"/>
                  </a:lnTo>
                  <a:lnTo>
                    <a:pt x="1490" y="624"/>
                  </a:lnTo>
                  <a:lnTo>
                    <a:pt x="1498" y="686"/>
                  </a:lnTo>
                  <a:lnTo>
                    <a:pt x="1500" y="749"/>
                  </a:lnTo>
                  <a:lnTo>
                    <a:pt x="1497" y="816"/>
                  </a:lnTo>
                  <a:lnTo>
                    <a:pt x="1488" y="883"/>
                  </a:lnTo>
                  <a:lnTo>
                    <a:pt x="1473" y="947"/>
                  </a:lnTo>
                  <a:lnTo>
                    <a:pt x="1453" y="1009"/>
                  </a:lnTo>
                  <a:lnTo>
                    <a:pt x="1428" y="1069"/>
                  </a:lnTo>
                  <a:lnTo>
                    <a:pt x="1398" y="1126"/>
                  </a:lnTo>
                  <a:lnTo>
                    <a:pt x="1363" y="1180"/>
                  </a:lnTo>
                  <a:lnTo>
                    <a:pt x="1323" y="1231"/>
                  </a:lnTo>
                  <a:lnTo>
                    <a:pt x="1280" y="1278"/>
                  </a:lnTo>
                  <a:lnTo>
                    <a:pt x="1233" y="1321"/>
                  </a:lnTo>
                  <a:lnTo>
                    <a:pt x="1182" y="1361"/>
                  </a:lnTo>
                  <a:lnTo>
                    <a:pt x="1128" y="1394"/>
                  </a:lnTo>
                  <a:lnTo>
                    <a:pt x="1072" y="1425"/>
                  </a:lnTo>
                  <a:lnTo>
                    <a:pt x="1011" y="1451"/>
                  </a:lnTo>
                  <a:lnTo>
                    <a:pt x="950" y="1471"/>
                  </a:lnTo>
                  <a:lnTo>
                    <a:pt x="885" y="1486"/>
                  </a:lnTo>
                  <a:lnTo>
                    <a:pt x="819" y="1494"/>
                  </a:lnTo>
                  <a:lnTo>
                    <a:pt x="750" y="1497"/>
                  </a:lnTo>
                  <a:lnTo>
                    <a:pt x="682" y="1494"/>
                  </a:lnTo>
                  <a:lnTo>
                    <a:pt x="616" y="1486"/>
                  </a:lnTo>
                  <a:lnTo>
                    <a:pt x="551" y="1471"/>
                  </a:lnTo>
                  <a:lnTo>
                    <a:pt x="489" y="1451"/>
                  </a:lnTo>
                  <a:lnTo>
                    <a:pt x="429" y="1425"/>
                  </a:lnTo>
                  <a:lnTo>
                    <a:pt x="372" y="1394"/>
                  </a:lnTo>
                  <a:lnTo>
                    <a:pt x="319" y="1361"/>
                  </a:lnTo>
                  <a:lnTo>
                    <a:pt x="268" y="1321"/>
                  </a:lnTo>
                  <a:lnTo>
                    <a:pt x="220" y="1278"/>
                  </a:lnTo>
                  <a:lnTo>
                    <a:pt x="177" y="1231"/>
                  </a:lnTo>
                  <a:lnTo>
                    <a:pt x="138" y="1180"/>
                  </a:lnTo>
                  <a:lnTo>
                    <a:pt x="103" y="1126"/>
                  </a:lnTo>
                  <a:lnTo>
                    <a:pt x="72" y="1069"/>
                  </a:lnTo>
                  <a:lnTo>
                    <a:pt x="48" y="1009"/>
                  </a:lnTo>
                  <a:lnTo>
                    <a:pt x="28" y="947"/>
                  </a:lnTo>
                  <a:lnTo>
                    <a:pt x="13" y="883"/>
                  </a:lnTo>
                  <a:lnTo>
                    <a:pt x="3" y="816"/>
                  </a:lnTo>
                  <a:lnTo>
                    <a:pt x="0" y="749"/>
                  </a:lnTo>
                  <a:lnTo>
                    <a:pt x="3" y="687"/>
                  </a:lnTo>
                  <a:lnTo>
                    <a:pt x="11" y="627"/>
                  </a:lnTo>
                  <a:lnTo>
                    <a:pt x="22" y="567"/>
                  </a:lnTo>
                  <a:lnTo>
                    <a:pt x="39" y="509"/>
                  </a:lnTo>
                  <a:lnTo>
                    <a:pt x="60" y="453"/>
                  </a:lnTo>
                  <a:lnTo>
                    <a:pt x="87" y="399"/>
                  </a:lnTo>
                  <a:lnTo>
                    <a:pt x="117" y="347"/>
                  </a:lnTo>
                  <a:lnTo>
                    <a:pt x="152" y="298"/>
                  </a:lnTo>
                  <a:lnTo>
                    <a:pt x="190" y="251"/>
                  </a:lnTo>
                  <a:lnTo>
                    <a:pt x="233" y="207"/>
                  </a:lnTo>
                  <a:lnTo>
                    <a:pt x="279" y="166"/>
                  </a:lnTo>
                  <a:lnTo>
                    <a:pt x="330" y="128"/>
                  </a:lnTo>
                  <a:lnTo>
                    <a:pt x="384" y="95"/>
                  </a:lnTo>
                  <a:lnTo>
                    <a:pt x="442" y="67"/>
                  </a:lnTo>
                  <a:lnTo>
                    <a:pt x="500" y="42"/>
                  </a:lnTo>
                  <a:lnTo>
                    <a:pt x="561" y="24"/>
                  </a:lnTo>
                  <a:lnTo>
                    <a:pt x="623" y="10"/>
                  </a:lnTo>
                  <a:lnTo>
                    <a:pt x="686" y="3"/>
                  </a:lnTo>
                  <a:lnTo>
                    <a:pt x="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66"/>
            <p:cNvSpPr>
              <a:spLocks noEditPoints="1"/>
            </p:cNvSpPr>
            <p:nvPr/>
          </p:nvSpPr>
          <p:spPr bwMode="auto">
            <a:xfrm>
              <a:off x="5397500" y="1916113"/>
              <a:ext cx="444500" cy="555625"/>
            </a:xfrm>
            <a:custGeom>
              <a:avLst/>
              <a:gdLst>
                <a:gd name="T0" fmla="*/ 187 w 2797"/>
                <a:gd name="T1" fmla="*/ 3136 h 3500"/>
                <a:gd name="T2" fmla="*/ 158 w 2797"/>
                <a:gd name="T3" fmla="*/ 3153 h 3500"/>
                <a:gd name="T4" fmla="*/ 142 w 2797"/>
                <a:gd name="T5" fmla="*/ 3181 h 3500"/>
                <a:gd name="T6" fmla="*/ 139 w 2797"/>
                <a:gd name="T7" fmla="*/ 3296 h 3500"/>
                <a:gd name="T8" fmla="*/ 149 w 2797"/>
                <a:gd name="T9" fmla="*/ 3328 h 3500"/>
                <a:gd name="T10" fmla="*/ 172 w 2797"/>
                <a:gd name="T11" fmla="*/ 3352 h 3500"/>
                <a:gd name="T12" fmla="*/ 204 w 2797"/>
                <a:gd name="T13" fmla="*/ 3361 h 3500"/>
                <a:gd name="T14" fmla="*/ 2610 w 2797"/>
                <a:gd name="T15" fmla="*/ 3358 h 3500"/>
                <a:gd name="T16" fmla="*/ 2639 w 2797"/>
                <a:gd name="T17" fmla="*/ 3342 h 3500"/>
                <a:gd name="T18" fmla="*/ 2654 w 2797"/>
                <a:gd name="T19" fmla="*/ 3313 h 3500"/>
                <a:gd name="T20" fmla="*/ 2657 w 2797"/>
                <a:gd name="T21" fmla="*/ 3199 h 3500"/>
                <a:gd name="T22" fmla="*/ 2648 w 2797"/>
                <a:gd name="T23" fmla="*/ 3166 h 3500"/>
                <a:gd name="T24" fmla="*/ 2625 w 2797"/>
                <a:gd name="T25" fmla="*/ 3143 h 3500"/>
                <a:gd name="T26" fmla="*/ 2593 w 2797"/>
                <a:gd name="T27" fmla="*/ 3134 h 3500"/>
                <a:gd name="T28" fmla="*/ 360 w 2797"/>
                <a:gd name="T29" fmla="*/ 139 h 3500"/>
                <a:gd name="T30" fmla="*/ 2437 w 2797"/>
                <a:gd name="T31" fmla="*/ 2994 h 3500"/>
                <a:gd name="T32" fmla="*/ 360 w 2797"/>
                <a:gd name="T33" fmla="*/ 139 h 3500"/>
                <a:gd name="T34" fmla="*/ 2641 w 2797"/>
                <a:gd name="T35" fmla="*/ 0 h 3500"/>
                <a:gd name="T36" fmla="*/ 2676 w 2797"/>
                <a:gd name="T37" fmla="*/ 10 h 3500"/>
                <a:gd name="T38" fmla="*/ 2700 w 2797"/>
                <a:gd name="T39" fmla="*/ 35 h 3500"/>
                <a:gd name="T40" fmla="*/ 2710 w 2797"/>
                <a:gd name="T41" fmla="*/ 70 h 3500"/>
                <a:gd name="T42" fmla="*/ 2700 w 2797"/>
                <a:gd name="T43" fmla="*/ 105 h 3500"/>
                <a:gd name="T44" fmla="*/ 2676 w 2797"/>
                <a:gd name="T45" fmla="*/ 129 h 3500"/>
                <a:gd name="T46" fmla="*/ 2641 w 2797"/>
                <a:gd name="T47" fmla="*/ 139 h 3500"/>
                <a:gd name="T48" fmla="*/ 2576 w 2797"/>
                <a:gd name="T49" fmla="*/ 2994 h 3500"/>
                <a:gd name="T50" fmla="*/ 2629 w 2797"/>
                <a:gd name="T51" fmla="*/ 2997 h 3500"/>
                <a:gd name="T52" fmla="*/ 2696 w 2797"/>
                <a:gd name="T53" fmla="*/ 3023 h 3500"/>
                <a:gd name="T54" fmla="*/ 2749 w 2797"/>
                <a:gd name="T55" fmla="*/ 3067 h 3500"/>
                <a:gd name="T56" fmla="*/ 2784 w 2797"/>
                <a:gd name="T57" fmla="*/ 3128 h 3500"/>
                <a:gd name="T58" fmla="*/ 2797 w 2797"/>
                <a:gd name="T59" fmla="*/ 3199 h 3500"/>
                <a:gd name="T60" fmla="*/ 2794 w 2797"/>
                <a:gd name="T61" fmla="*/ 3332 h 3500"/>
                <a:gd name="T62" fmla="*/ 2769 w 2797"/>
                <a:gd name="T63" fmla="*/ 3399 h 3500"/>
                <a:gd name="T64" fmla="*/ 2724 w 2797"/>
                <a:gd name="T65" fmla="*/ 3452 h 3500"/>
                <a:gd name="T66" fmla="*/ 2664 w 2797"/>
                <a:gd name="T67" fmla="*/ 3487 h 3500"/>
                <a:gd name="T68" fmla="*/ 2593 w 2797"/>
                <a:gd name="T69" fmla="*/ 3500 h 3500"/>
                <a:gd name="T70" fmla="*/ 168 w 2797"/>
                <a:gd name="T71" fmla="*/ 3497 h 3500"/>
                <a:gd name="T72" fmla="*/ 101 w 2797"/>
                <a:gd name="T73" fmla="*/ 3472 h 3500"/>
                <a:gd name="T74" fmla="*/ 48 w 2797"/>
                <a:gd name="T75" fmla="*/ 3428 h 3500"/>
                <a:gd name="T76" fmla="*/ 13 w 2797"/>
                <a:gd name="T77" fmla="*/ 3367 h 3500"/>
                <a:gd name="T78" fmla="*/ 0 w 2797"/>
                <a:gd name="T79" fmla="*/ 3296 h 3500"/>
                <a:gd name="T80" fmla="*/ 3 w 2797"/>
                <a:gd name="T81" fmla="*/ 3162 h 3500"/>
                <a:gd name="T82" fmla="*/ 28 w 2797"/>
                <a:gd name="T83" fmla="*/ 3096 h 3500"/>
                <a:gd name="T84" fmla="*/ 72 w 2797"/>
                <a:gd name="T85" fmla="*/ 3043 h 3500"/>
                <a:gd name="T86" fmla="*/ 133 w 2797"/>
                <a:gd name="T87" fmla="*/ 3007 h 3500"/>
                <a:gd name="T88" fmla="*/ 204 w 2797"/>
                <a:gd name="T89" fmla="*/ 2994 h 3500"/>
                <a:gd name="T90" fmla="*/ 221 w 2797"/>
                <a:gd name="T91" fmla="*/ 139 h 3500"/>
                <a:gd name="T92" fmla="*/ 138 w 2797"/>
                <a:gd name="T93" fmla="*/ 137 h 3500"/>
                <a:gd name="T94" fmla="*/ 107 w 2797"/>
                <a:gd name="T95" fmla="*/ 119 h 3500"/>
                <a:gd name="T96" fmla="*/ 89 w 2797"/>
                <a:gd name="T97" fmla="*/ 88 h 3500"/>
                <a:gd name="T98" fmla="*/ 89 w 2797"/>
                <a:gd name="T99" fmla="*/ 51 h 3500"/>
                <a:gd name="T100" fmla="*/ 107 w 2797"/>
                <a:gd name="T101" fmla="*/ 20 h 3500"/>
                <a:gd name="T102" fmla="*/ 138 w 2797"/>
                <a:gd name="T103" fmla="*/ 2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97" h="3500">
                  <a:moveTo>
                    <a:pt x="204" y="3134"/>
                  </a:moveTo>
                  <a:lnTo>
                    <a:pt x="187" y="3136"/>
                  </a:lnTo>
                  <a:lnTo>
                    <a:pt x="172" y="3143"/>
                  </a:lnTo>
                  <a:lnTo>
                    <a:pt x="158" y="3153"/>
                  </a:lnTo>
                  <a:lnTo>
                    <a:pt x="149" y="3166"/>
                  </a:lnTo>
                  <a:lnTo>
                    <a:pt x="142" y="3181"/>
                  </a:lnTo>
                  <a:lnTo>
                    <a:pt x="139" y="3199"/>
                  </a:lnTo>
                  <a:lnTo>
                    <a:pt x="139" y="3296"/>
                  </a:lnTo>
                  <a:lnTo>
                    <a:pt x="142" y="3313"/>
                  </a:lnTo>
                  <a:lnTo>
                    <a:pt x="149" y="3328"/>
                  </a:lnTo>
                  <a:lnTo>
                    <a:pt x="158" y="3342"/>
                  </a:lnTo>
                  <a:lnTo>
                    <a:pt x="172" y="3352"/>
                  </a:lnTo>
                  <a:lnTo>
                    <a:pt x="187" y="3358"/>
                  </a:lnTo>
                  <a:lnTo>
                    <a:pt x="204" y="3361"/>
                  </a:lnTo>
                  <a:lnTo>
                    <a:pt x="2593" y="3361"/>
                  </a:lnTo>
                  <a:lnTo>
                    <a:pt x="2610" y="3358"/>
                  </a:lnTo>
                  <a:lnTo>
                    <a:pt x="2625" y="3352"/>
                  </a:lnTo>
                  <a:lnTo>
                    <a:pt x="2639" y="3342"/>
                  </a:lnTo>
                  <a:lnTo>
                    <a:pt x="2648" y="3328"/>
                  </a:lnTo>
                  <a:lnTo>
                    <a:pt x="2654" y="3313"/>
                  </a:lnTo>
                  <a:lnTo>
                    <a:pt x="2657" y="3296"/>
                  </a:lnTo>
                  <a:lnTo>
                    <a:pt x="2657" y="3199"/>
                  </a:lnTo>
                  <a:lnTo>
                    <a:pt x="2654" y="3181"/>
                  </a:lnTo>
                  <a:lnTo>
                    <a:pt x="2648" y="3166"/>
                  </a:lnTo>
                  <a:lnTo>
                    <a:pt x="2639" y="3153"/>
                  </a:lnTo>
                  <a:lnTo>
                    <a:pt x="2625" y="3143"/>
                  </a:lnTo>
                  <a:lnTo>
                    <a:pt x="2610" y="3136"/>
                  </a:lnTo>
                  <a:lnTo>
                    <a:pt x="2593" y="3134"/>
                  </a:lnTo>
                  <a:lnTo>
                    <a:pt x="204" y="3134"/>
                  </a:lnTo>
                  <a:close/>
                  <a:moveTo>
                    <a:pt x="360" y="139"/>
                  </a:moveTo>
                  <a:lnTo>
                    <a:pt x="360" y="2994"/>
                  </a:lnTo>
                  <a:lnTo>
                    <a:pt x="2437" y="2994"/>
                  </a:lnTo>
                  <a:lnTo>
                    <a:pt x="2437" y="139"/>
                  </a:lnTo>
                  <a:lnTo>
                    <a:pt x="360" y="139"/>
                  </a:lnTo>
                  <a:close/>
                  <a:moveTo>
                    <a:pt x="156" y="0"/>
                  </a:moveTo>
                  <a:lnTo>
                    <a:pt x="2641" y="0"/>
                  </a:lnTo>
                  <a:lnTo>
                    <a:pt x="2659" y="2"/>
                  </a:lnTo>
                  <a:lnTo>
                    <a:pt x="2676" y="10"/>
                  </a:lnTo>
                  <a:lnTo>
                    <a:pt x="2690" y="20"/>
                  </a:lnTo>
                  <a:lnTo>
                    <a:pt x="2700" y="35"/>
                  </a:lnTo>
                  <a:lnTo>
                    <a:pt x="2708" y="51"/>
                  </a:lnTo>
                  <a:lnTo>
                    <a:pt x="2710" y="70"/>
                  </a:lnTo>
                  <a:lnTo>
                    <a:pt x="2708" y="88"/>
                  </a:lnTo>
                  <a:lnTo>
                    <a:pt x="2700" y="105"/>
                  </a:lnTo>
                  <a:lnTo>
                    <a:pt x="2690" y="119"/>
                  </a:lnTo>
                  <a:lnTo>
                    <a:pt x="2676" y="129"/>
                  </a:lnTo>
                  <a:lnTo>
                    <a:pt x="2659" y="137"/>
                  </a:lnTo>
                  <a:lnTo>
                    <a:pt x="2641" y="139"/>
                  </a:lnTo>
                  <a:lnTo>
                    <a:pt x="2576" y="139"/>
                  </a:lnTo>
                  <a:lnTo>
                    <a:pt x="2576" y="2994"/>
                  </a:lnTo>
                  <a:lnTo>
                    <a:pt x="2593" y="2994"/>
                  </a:lnTo>
                  <a:lnTo>
                    <a:pt x="2629" y="2997"/>
                  </a:lnTo>
                  <a:lnTo>
                    <a:pt x="2664" y="3007"/>
                  </a:lnTo>
                  <a:lnTo>
                    <a:pt x="2696" y="3023"/>
                  </a:lnTo>
                  <a:lnTo>
                    <a:pt x="2724" y="3043"/>
                  </a:lnTo>
                  <a:lnTo>
                    <a:pt x="2749" y="3067"/>
                  </a:lnTo>
                  <a:lnTo>
                    <a:pt x="2769" y="3096"/>
                  </a:lnTo>
                  <a:lnTo>
                    <a:pt x="2784" y="3128"/>
                  </a:lnTo>
                  <a:lnTo>
                    <a:pt x="2794" y="3162"/>
                  </a:lnTo>
                  <a:lnTo>
                    <a:pt x="2797" y="3199"/>
                  </a:lnTo>
                  <a:lnTo>
                    <a:pt x="2797" y="3296"/>
                  </a:lnTo>
                  <a:lnTo>
                    <a:pt x="2794" y="3332"/>
                  </a:lnTo>
                  <a:lnTo>
                    <a:pt x="2784" y="3367"/>
                  </a:lnTo>
                  <a:lnTo>
                    <a:pt x="2769" y="3399"/>
                  </a:lnTo>
                  <a:lnTo>
                    <a:pt x="2749" y="3428"/>
                  </a:lnTo>
                  <a:lnTo>
                    <a:pt x="2724" y="3452"/>
                  </a:lnTo>
                  <a:lnTo>
                    <a:pt x="2696" y="3472"/>
                  </a:lnTo>
                  <a:lnTo>
                    <a:pt x="2664" y="3487"/>
                  </a:lnTo>
                  <a:lnTo>
                    <a:pt x="2629" y="3497"/>
                  </a:lnTo>
                  <a:lnTo>
                    <a:pt x="2593" y="3500"/>
                  </a:lnTo>
                  <a:lnTo>
                    <a:pt x="204" y="3500"/>
                  </a:lnTo>
                  <a:lnTo>
                    <a:pt x="168" y="3497"/>
                  </a:lnTo>
                  <a:lnTo>
                    <a:pt x="133" y="3487"/>
                  </a:lnTo>
                  <a:lnTo>
                    <a:pt x="101" y="3472"/>
                  </a:lnTo>
                  <a:lnTo>
                    <a:pt x="72" y="3452"/>
                  </a:lnTo>
                  <a:lnTo>
                    <a:pt x="48" y="3428"/>
                  </a:lnTo>
                  <a:lnTo>
                    <a:pt x="28" y="3399"/>
                  </a:lnTo>
                  <a:lnTo>
                    <a:pt x="13" y="3367"/>
                  </a:lnTo>
                  <a:lnTo>
                    <a:pt x="3" y="3332"/>
                  </a:lnTo>
                  <a:lnTo>
                    <a:pt x="0" y="3296"/>
                  </a:lnTo>
                  <a:lnTo>
                    <a:pt x="0" y="3199"/>
                  </a:lnTo>
                  <a:lnTo>
                    <a:pt x="3" y="3162"/>
                  </a:lnTo>
                  <a:lnTo>
                    <a:pt x="13" y="3128"/>
                  </a:lnTo>
                  <a:lnTo>
                    <a:pt x="28" y="3096"/>
                  </a:lnTo>
                  <a:lnTo>
                    <a:pt x="48" y="3067"/>
                  </a:lnTo>
                  <a:lnTo>
                    <a:pt x="72" y="3043"/>
                  </a:lnTo>
                  <a:lnTo>
                    <a:pt x="101" y="3023"/>
                  </a:lnTo>
                  <a:lnTo>
                    <a:pt x="133" y="3007"/>
                  </a:lnTo>
                  <a:lnTo>
                    <a:pt x="168" y="2997"/>
                  </a:lnTo>
                  <a:lnTo>
                    <a:pt x="204" y="2994"/>
                  </a:lnTo>
                  <a:lnTo>
                    <a:pt x="221" y="2994"/>
                  </a:lnTo>
                  <a:lnTo>
                    <a:pt x="221" y="139"/>
                  </a:lnTo>
                  <a:lnTo>
                    <a:pt x="156" y="139"/>
                  </a:lnTo>
                  <a:lnTo>
                    <a:pt x="138" y="137"/>
                  </a:lnTo>
                  <a:lnTo>
                    <a:pt x="121" y="129"/>
                  </a:lnTo>
                  <a:lnTo>
                    <a:pt x="107" y="119"/>
                  </a:lnTo>
                  <a:lnTo>
                    <a:pt x="96" y="105"/>
                  </a:lnTo>
                  <a:lnTo>
                    <a:pt x="89" y="88"/>
                  </a:lnTo>
                  <a:lnTo>
                    <a:pt x="86" y="70"/>
                  </a:lnTo>
                  <a:lnTo>
                    <a:pt x="89" y="51"/>
                  </a:lnTo>
                  <a:lnTo>
                    <a:pt x="96" y="35"/>
                  </a:lnTo>
                  <a:lnTo>
                    <a:pt x="107" y="20"/>
                  </a:lnTo>
                  <a:lnTo>
                    <a:pt x="121" y="10"/>
                  </a:lnTo>
                  <a:lnTo>
                    <a:pt x="138" y="2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67"/>
            <p:cNvSpPr>
              <a:spLocks/>
            </p:cNvSpPr>
            <p:nvPr/>
          </p:nvSpPr>
          <p:spPr bwMode="auto">
            <a:xfrm>
              <a:off x="5486400" y="2308226"/>
              <a:ext cx="266700" cy="22225"/>
            </a:xfrm>
            <a:custGeom>
              <a:avLst/>
              <a:gdLst>
                <a:gd name="T0" fmla="*/ 69 w 1685"/>
                <a:gd name="T1" fmla="*/ 0 h 140"/>
                <a:gd name="T2" fmla="*/ 1615 w 1685"/>
                <a:gd name="T3" fmla="*/ 0 h 140"/>
                <a:gd name="T4" fmla="*/ 1634 w 1685"/>
                <a:gd name="T5" fmla="*/ 3 h 140"/>
                <a:gd name="T6" fmla="*/ 1650 w 1685"/>
                <a:gd name="T7" fmla="*/ 9 h 140"/>
                <a:gd name="T8" fmla="*/ 1665 w 1685"/>
                <a:gd name="T9" fmla="*/ 21 h 140"/>
                <a:gd name="T10" fmla="*/ 1676 w 1685"/>
                <a:gd name="T11" fmla="*/ 35 h 140"/>
                <a:gd name="T12" fmla="*/ 1683 w 1685"/>
                <a:gd name="T13" fmla="*/ 52 h 140"/>
                <a:gd name="T14" fmla="*/ 1685 w 1685"/>
                <a:gd name="T15" fmla="*/ 70 h 140"/>
                <a:gd name="T16" fmla="*/ 1683 w 1685"/>
                <a:gd name="T17" fmla="*/ 89 h 140"/>
                <a:gd name="T18" fmla="*/ 1676 w 1685"/>
                <a:gd name="T19" fmla="*/ 105 h 140"/>
                <a:gd name="T20" fmla="*/ 1665 w 1685"/>
                <a:gd name="T21" fmla="*/ 120 h 140"/>
                <a:gd name="T22" fmla="*/ 1650 w 1685"/>
                <a:gd name="T23" fmla="*/ 130 h 140"/>
                <a:gd name="T24" fmla="*/ 1634 w 1685"/>
                <a:gd name="T25" fmla="*/ 137 h 140"/>
                <a:gd name="T26" fmla="*/ 1615 w 1685"/>
                <a:gd name="T27" fmla="*/ 140 h 140"/>
                <a:gd name="T28" fmla="*/ 69 w 1685"/>
                <a:gd name="T29" fmla="*/ 140 h 140"/>
                <a:gd name="T30" fmla="*/ 51 w 1685"/>
                <a:gd name="T31" fmla="*/ 137 h 140"/>
                <a:gd name="T32" fmla="*/ 34 w 1685"/>
                <a:gd name="T33" fmla="*/ 130 h 140"/>
                <a:gd name="T34" fmla="*/ 20 w 1685"/>
                <a:gd name="T35" fmla="*/ 120 h 140"/>
                <a:gd name="T36" fmla="*/ 9 w 1685"/>
                <a:gd name="T37" fmla="*/ 105 h 140"/>
                <a:gd name="T38" fmla="*/ 2 w 1685"/>
                <a:gd name="T39" fmla="*/ 89 h 140"/>
                <a:gd name="T40" fmla="*/ 0 w 1685"/>
                <a:gd name="T41" fmla="*/ 70 h 140"/>
                <a:gd name="T42" fmla="*/ 2 w 1685"/>
                <a:gd name="T43" fmla="*/ 52 h 140"/>
                <a:gd name="T44" fmla="*/ 9 w 1685"/>
                <a:gd name="T45" fmla="*/ 35 h 140"/>
                <a:gd name="T46" fmla="*/ 20 w 1685"/>
                <a:gd name="T47" fmla="*/ 21 h 140"/>
                <a:gd name="T48" fmla="*/ 34 w 1685"/>
                <a:gd name="T49" fmla="*/ 9 h 140"/>
                <a:gd name="T50" fmla="*/ 51 w 1685"/>
                <a:gd name="T51" fmla="*/ 3 h 140"/>
                <a:gd name="T52" fmla="*/ 69 w 1685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85" h="140">
                  <a:moveTo>
                    <a:pt x="69" y="0"/>
                  </a:moveTo>
                  <a:lnTo>
                    <a:pt x="1615" y="0"/>
                  </a:lnTo>
                  <a:lnTo>
                    <a:pt x="1634" y="3"/>
                  </a:lnTo>
                  <a:lnTo>
                    <a:pt x="1650" y="9"/>
                  </a:lnTo>
                  <a:lnTo>
                    <a:pt x="1665" y="21"/>
                  </a:lnTo>
                  <a:lnTo>
                    <a:pt x="1676" y="35"/>
                  </a:lnTo>
                  <a:lnTo>
                    <a:pt x="1683" y="52"/>
                  </a:lnTo>
                  <a:lnTo>
                    <a:pt x="1685" y="70"/>
                  </a:lnTo>
                  <a:lnTo>
                    <a:pt x="1683" y="89"/>
                  </a:lnTo>
                  <a:lnTo>
                    <a:pt x="1676" y="105"/>
                  </a:lnTo>
                  <a:lnTo>
                    <a:pt x="1665" y="120"/>
                  </a:lnTo>
                  <a:lnTo>
                    <a:pt x="1650" y="130"/>
                  </a:lnTo>
                  <a:lnTo>
                    <a:pt x="1634" y="137"/>
                  </a:lnTo>
                  <a:lnTo>
                    <a:pt x="1615" y="140"/>
                  </a:lnTo>
                  <a:lnTo>
                    <a:pt x="69" y="140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68"/>
            <p:cNvSpPr>
              <a:spLocks/>
            </p:cNvSpPr>
            <p:nvPr/>
          </p:nvSpPr>
          <p:spPr bwMode="auto">
            <a:xfrm>
              <a:off x="5726113" y="1958976"/>
              <a:ext cx="26988" cy="22225"/>
            </a:xfrm>
            <a:custGeom>
              <a:avLst/>
              <a:gdLst>
                <a:gd name="T0" fmla="*/ 70 w 172"/>
                <a:gd name="T1" fmla="*/ 0 h 139"/>
                <a:gd name="T2" fmla="*/ 102 w 172"/>
                <a:gd name="T3" fmla="*/ 0 h 139"/>
                <a:gd name="T4" fmla="*/ 121 w 172"/>
                <a:gd name="T5" fmla="*/ 2 h 139"/>
                <a:gd name="T6" fmla="*/ 137 w 172"/>
                <a:gd name="T7" fmla="*/ 9 h 139"/>
                <a:gd name="T8" fmla="*/ 152 w 172"/>
                <a:gd name="T9" fmla="*/ 20 h 139"/>
                <a:gd name="T10" fmla="*/ 163 w 172"/>
                <a:gd name="T11" fmla="*/ 34 h 139"/>
                <a:gd name="T12" fmla="*/ 170 w 172"/>
                <a:gd name="T13" fmla="*/ 50 h 139"/>
                <a:gd name="T14" fmla="*/ 172 w 172"/>
                <a:gd name="T15" fmla="*/ 70 h 139"/>
                <a:gd name="T16" fmla="*/ 170 w 172"/>
                <a:gd name="T17" fmla="*/ 88 h 139"/>
                <a:gd name="T18" fmla="*/ 163 w 172"/>
                <a:gd name="T19" fmla="*/ 105 h 139"/>
                <a:gd name="T20" fmla="*/ 152 w 172"/>
                <a:gd name="T21" fmla="*/ 118 h 139"/>
                <a:gd name="T22" fmla="*/ 137 w 172"/>
                <a:gd name="T23" fmla="*/ 129 h 139"/>
                <a:gd name="T24" fmla="*/ 121 w 172"/>
                <a:gd name="T25" fmla="*/ 136 h 139"/>
                <a:gd name="T26" fmla="*/ 102 w 172"/>
                <a:gd name="T27" fmla="*/ 139 h 139"/>
                <a:gd name="T28" fmla="*/ 70 w 172"/>
                <a:gd name="T29" fmla="*/ 139 h 139"/>
                <a:gd name="T30" fmla="*/ 51 w 172"/>
                <a:gd name="T31" fmla="*/ 136 h 139"/>
                <a:gd name="T32" fmla="*/ 35 w 172"/>
                <a:gd name="T33" fmla="*/ 129 h 139"/>
                <a:gd name="T34" fmla="*/ 20 w 172"/>
                <a:gd name="T35" fmla="*/ 118 h 139"/>
                <a:gd name="T36" fmla="*/ 10 w 172"/>
                <a:gd name="T37" fmla="*/ 105 h 139"/>
                <a:gd name="T38" fmla="*/ 2 w 172"/>
                <a:gd name="T39" fmla="*/ 88 h 139"/>
                <a:gd name="T40" fmla="*/ 0 w 172"/>
                <a:gd name="T41" fmla="*/ 70 h 139"/>
                <a:gd name="T42" fmla="*/ 2 w 172"/>
                <a:gd name="T43" fmla="*/ 50 h 139"/>
                <a:gd name="T44" fmla="*/ 10 w 172"/>
                <a:gd name="T45" fmla="*/ 34 h 139"/>
                <a:gd name="T46" fmla="*/ 20 w 172"/>
                <a:gd name="T47" fmla="*/ 20 h 139"/>
                <a:gd name="T48" fmla="*/ 35 w 172"/>
                <a:gd name="T49" fmla="*/ 9 h 139"/>
                <a:gd name="T50" fmla="*/ 51 w 172"/>
                <a:gd name="T51" fmla="*/ 2 h 139"/>
                <a:gd name="T52" fmla="*/ 70 w 172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2" h="139">
                  <a:moveTo>
                    <a:pt x="70" y="0"/>
                  </a:moveTo>
                  <a:lnTo>
                    <a:pt x="102" y="0"/>
                  </a:lnTo>
                  <a:lnTo>
                    <a:pt x="121" y="2"/>
                  </a:lnTo>
                  <a:lnTo>
                    <a:pt x="137" y="9"/>
                  </a:lnTo>
                  <a:lnTo>
                    <a:pt x="152" y="20"/>
                  </a:lnTo>
                  <a:lnTo>
                    <a:pt x="163" y="34"/>
                  </a:lnTo>
                  <a:lnTo>
                    <a:pt x="170" y="50"/>
                  </a:lnTo>
                  <a:lnTo>
                    <a:pt x="172" y="70"/>
                  </a:lnTo>
                  <a:lnTo>
                    <a:pt x="170" y="88"/>
                  </a:lnTo>
                  <a:lnTo>
                    <a:pt x="163" y="105"/>
                  </a:lnTo>
                  <a:lnTo>
                    <a:pt x="152" y="118"/>
                  </a:lnTo>
                  <a:lnTo>
                    <a:pt x="137" y="129"/>
                  </a:lnTo>
                  <a:lnTo>
                    <a:pt x="121" y="136"/>
                  </a:lnTo>
                  <a:lnTo>
                    <a:pt x="102" y="139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0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69"/>
            <p:cNvSpPr>
              <a:spLocks/>
            </p:cNvSpPr>
            <p:nvPr/>
          </p:nvSpPr>
          <p:spPr bwMode="auto">
            <a:xfrm>
              <a:off x="5486400" y="1958976"/>
              <a:ext cx="222250" cy="22225"/>
            </a:xfrm>
            <a:custGeom>
              <a:avLst/>
              <a:gdLst>
                <a:gd name="T0" fmla="*/ 69 w 1401"/>
                <a:gd name="T1" fmla="*/ 0 h 139"/>
                <a:gd name="T2" fmla="*/ 1332 w 1401"/>
                <a:gd name="T3" fmla="*/ 0 h 139"/>
                <a:gd name="T4" fmla="*/ 1350 w 1401"/>
                <a:gd name="T5" fmla="*/ 2 h 139"/>
                <a:gd name="T6" fmla="*/ 1367 w 1401"/>
                <a:gd name="T7" fmla="*/ 9 h 139"/>
                <a:gd name="T8" fmla="*/ 1380 w 1401"/>
                <a:gd name="T9" fmla="*/ 20 h 139"/>
                <a:gd name="T10" fmla="*/ 1391 w 1401"/>
                <a:gd name="T11" fmla="*/ 34 h 139"/>
                <a:gd name="T12" fmla="*/ 1398 w 1401"/>
                <a:gd name="T13" fmla="*/ 50 h 139"/>
                <a:gd name="T14" fmla="*/ 1401 w 1401"/>
                <a:gd name="T15" fmla="*/ 70 h 139"/>
                <a:gd name="T16" fmla="*/ 1398 w 1401"/>
                <a:gd name="T17" fmla="*/ 88 h 139"/>
                <a:gd name="T18" fmla="*/ 1391 w 1401"/>
                <a:gd name="T19" fmla="*/ 105 h 139"/>
                <a:gd name="T20" fmla="*/ 1380 w 1401"/>
                <a:gd name="T21" fmla="*/ 118 h 139"/>
                <a:gd name="T22" fmla="*/ 1367 w 1401"/>
                <a:gd name="T23" fmla="*/ 129 h 139"/>
                <a:gd name="T24" fmla="*/ 1350 w 1401"/>
                <a:gd name="T25" fmla="*/ 136 h 139"/>
                <a:gd name="T26" fmla="*/ 1332 w 1401"/>
                <a:gd name="T27" fmla="*/ 139 h 139"/>
                <a:gd name="T28" fmla="*/ 69 w 1401"/>
                <a:gd name="T29" fmla="*/ 139 h 139"/>
                <a:gd name="T30" fmla="*/ 51 w 1401"/>
                <a:gd name="T31" fmla="*/ 136 h 139"/>
                <a:gd name="T32" fmla="*/ 34 w 1401"/>
                <a:gd name="T33" fmla="*/ 129 h 139"/>
                <a:gd name="T34" fmla="*/ 20 w 1401"/>
                <a:gd name="T35" fmla="*/ 118 h 139"/>
                <a:gd name="T36" fmla="*/ 9 w 1401"/>
                <a:gd name="T37" fmla="*/ 105 h 139"/>
                <a:gd name="T38" fmla="*/ 2 w 1401"/>
                <a:gd name="T39" fmla="*/ 88 h 139"/>
                <a:gd name="T40" fmla="*/ 0 w 1401"/>
                <a:gd name="T41" fmla="*/ 70 h 139"/>
                <a:gd name="T42" fmla="*/ 2 w 1401"/>
                <a:gd name="T43" fmla="*/ 50 h 139"/>
                <a:gd name="T44" fmla="*/ 9 w 1401"/>
                <a:gd name="T45" fmla="*/ 34 h 139"/>
                <a:gd name="T46" fmla="*/ 20 w 1401"/>
                <a:gd name="T47" fmla="*/ 20 h 139"/>
                <a:gd name="T48" fmla="*/ 34 w 1401"/>
                <a:gd name="T49" fmla="*/ 9 h 139"/>
                <a:gd name="T50" fmla="*/ 51 w 1401"/>
                <a:gd name="T51" fmla="*/ 2 h 139"/>
                <a:gd name="T52" fmla="*/ 69 w 140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1" h="139">
                  <a:moveTo>
                    <a:pt x="69" y="0"/>
                  </a:moveTo>
                  <a:lnTo>
                    <a:pt x="1332" y="0"/>
                  </a:lnTo>
                  <a:lnTo>
                    <a:pt x="1350" y="2"/>
                  </a:lnTo>
                  <a:lnTo>
                    <a:pt x="1367" y="9"/>
                  </a:lnTo>
                  <a:lnTo>
                    <a:pt x="1380" y="20"/>
                  </a:lnTo>
                  <a:lnTo>
                    <a:pt x="1391" y="34"/>
                  </a:lnTo>
                  <a:lnTo>
                    <a:pt x="1398" y="50"/>
                  </a:lnTo>
                  <a:lnTo>
                    <a:pt x="1401" y="70"/>
                  </a:lnTo>
                  <a:lnTo>
                    <a:pt x="1398" y="88"/>
                  </a:lnTo>
                  <a:lnTo>
                    <a:pt x="1391" y="105"/>
                  </a:lnTo>
                  <a:lnTo>
                    <a:pt x="1380" y="118"/>
                  </a:lnTo>
                  <a:lnTo>
                    <a:pt x="1367" y="129"/>
                  </a:lnTo>
                  <a:lnTo>
                    <a:pt x="1350" y="136"/>
                  </a:lnTo>
                  <a:lnTo>
                    <a:pt x="1332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0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70"/>
            <p:cNvSpPr>
              <a:spLocks/>
            </p:cNvSpPr>
            <p:nvPr/>
          </p:nvSpPr>
          <p:spPr bwMode="auto">
            <a:xfrm>
              <a:off x="5486400" y="2347913"/>
              <a:ext cx="266700" cy="22225"/>
            </a:xfrm>
            <a:custGeom>
              <a:avLst/>
              <a:gdLst>
                <a:gd name="T0" fmla="*/ 69 w 1685"/>
                <a:gd name="T1" fmla="*/ 0 h 140"/>
                <a:gd name="T2" fmla="*/ 1615 w 1685"/>
                <a:gd name="T3" fmla="*/ 0 h 140"/>
                <a:gd name="T4" fmla="*/ 1634 w 1685"/>
                <a:gd name="T5" fmla="*/ 2 h 140"/>
                <a:gd name="T6" fmla="*/ 1650 w 1685"/>
                <a:gd name="T7" fmla="*/ 9 h 140"/>
                <a:gd name="T8" fmla="*/ 1665 w 1685"/>
                <a:gd name="T9" fmla="*/ 20 h 140"/>
                <a:gd name="T10" fmla="*/ 1676 w 1685"/>
                <a:gd name="T11" fmla="*/ 35 h 140"/>
                <a:gd name="T12" fmla="*/ 1683 w 1685"/>
                <a:gd name="T13" fmla="*/ 51 h 140"/>
                <a:gd name="T14" fmla="*/ 1685 w 1685"/>
                <a:gd name="T15" fmla="*/ 70 h 140"/>
                <a:gd name="T16" fmla="*/ 1683 w 1685"/>
                <a:gd name="T17" fmla="*/ 88 h 140"/>
                <a:gd name="T18" fmla="*/ 1676 w 1685"/>
                <a:gd name="T19" fmla="*/ 105 h 140"/>
                <a:gd name="T20" fmla="*/ 1665 w 1685"/>
                <a:gd name="T21" fmla="*/ 118 h 140"/>
                <a:gd name="T22" fmla="*/ 1650 w 1685"/>
                <a:gd name="T23" fmla="*/ 130 h 140"/>
                <a:gd name="T24" fmla="*/ 1634 w 1685"/>
                <a:gd name="T25" fmla="*/ 137 h 140"/>
                <a:gd name="T26" fmla="*/ 1615 w 1685"/>
                <a:gd name="T27" fmla="*/ 140 h 140"/>
                <a:gd name="T28" fmla="*/ 69 w 1685"/>
                <a:gd name="T29" fmla="*/ 140 h 140"/>
                <a:gd name="T30" fmla="*/ 51 w 1685"/>
                <a:gd name="T31" fmla="*/ 137 h 140"/>
                <a:gd name="T32" fmla="*/ 34 w 1685"/>
                <a:gd name="T33" fmla="*/ 130 h 140"/>
                <a:gd name="T34" fmla="*/ 20 w 1685"/>
                <a:gd name="T35" fmla="*/ 118 h 140"/>
                <a:gd name="T36" fmla="*/ 9 w 1685"/>
                <a:gd name="T37" fmla="*/ 105 h 140"/>
                <a:gd name="T38" fmla="*/ 2 w 1685"/>
                <a:gd name="T39" fmla="*/ 88 h 140"/>
                <a:gd name="T40" fmla="*/ 0 w 1685"/>
                <a:gd name="T41" fmla="*/ 70 h 140"/>
                <a:gd name="T42" fmla="*/ 2 w 1685"/>
                <a:gd name="T43" fmla="*/ 51 h 140"/>
                <a:gd name="T44" fmla="*/ 9 w 1685"/>
                <a:gd name="T45" fmla="*/ 35 h 140"/>
                <a:gd name="T46" fmla="*/ 20 w 1685"/>
                <a:gd name="T47" fmla="*/ 20 h 140"/>
                <a:gd name="T48" fmla="*/ 34 w 1685"/>
                <a:gd name="T49" fmla="*/ 9 h 140"/>
                <a:gd name="T50" fmla="*/ 51 w 1685"/>
                <a:gd name="T51" fmla="*/ 2 h 140"/>
                <a:gd name="T52" fmla="*/ 69 w 1685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85" h="140">
                  <a:moveTo>
                    <a:pt x="69" y="0"/>
                  </a:moveTo>
                  <a:lnTo>
                    <a:pt x="1615" y="0"/>
                  </a:lnTo>
                  <a:lnTo>
                    <a:pt x="1634" y="2"/>
                  </a:lnTo>
                  <a:lnTo>
                    <a:pt x="1650" y="9"/>
                  </a:lnTo>
                  <a:lnTo>
                    <a:pt x="1665" y="20"/>
                  </a:lnTo>
                  <a:lnTo>
                    <a:pt x="1676" y="35"/>
                  </a:lnTo>
                  <a:lnTo>
                    <a:pt x="1683" y="51"/>
                  </a:lnTo>
                  <a:lnTo>
                    <a:pt x="1685" y="70"/>
                  </a:lnTo>
                  <a:lnTo>
                    <a:pt x="1683" y="88"/>
                  </a:lnTo>
                  <a:lnTo>
                    <a:pt x="1676" y="105"/>
                  </a:lnTo>
                  <a:lnTo>
                    <a:pt x="1665" y="118"/>
                  </a:lnTo>
                  <a:lnTo>
                    <a:pt x="1650" y="130"/>
                  </a:lnTo>
                  <a:lnTo>
                    <a:pt x="1634" y="137"/>
                  </a:lnTo>
                  <a:lnTo>
                    <a:pt x="1615" y="140"/>
                  </a:lnTo>
                  <a:lnTo>
                    <a:pt x="69" y="140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" name="Group 235"/>
          <p:cNvGrpSpPr/>
          <p:nvPr/>
        </p:nvGrpSpPr>
        <p:grpSpPr>
          <a:xfrm>
            <a:off x="7618892" y="526925"/>
            <a:ext cx="474663" cy="555625"/>
            <a:chOff x="4476750" y="1916113"/>
            <a:chExt cx="474663" cy="555625"/>
          </a:xfrm>
          <a:solidFill>
            <a:srgbClr val="000000"/>
          </a:solidFill>
        </p:grpSpPr>
        <p:sp>
          <p:nvSpPr>
            <p:cNvPr id="32" name="Freeform 75"/>
            <p:cNvSpPr>
              <a:spLocks noEditPoints="1"/>
            </p:cNvSpPr>
            <p:nvPr/>
          </p:nvSpPr>
          <p:spPr bwMode="auto">
            <a:xfrm>
              <a:off x="4476750" y="1916113"/>
              <a:ext cx="474663" cy="555625"/>
            </a:xfrm>
            <a:custGeom>
              <a:avLst/>
              <a:gdLst>
                <a:gd name="T0" fmla="*/ 1119 w 2987"/>
                <a:gd name="T1" fmla="*/ 701 h 3500"/>
                <a:gd name="T2" fmla="*/ 710 w 2987"/>
                <a:gd name="T3" fmla="*/ 900 h 3500"/>
                <a:gd name="T4" fmla="*/ 391 w 2987"/>
                <a:gd name="T5" fmla="*/ 1219 h 3500"/>
                <a:gd name="T6" fmla="*/ 193 w 2987"/>
                <a:gd name="T7" fmla="*/ 1629 h 3500"/>
                <a:gd name="T8" fmla="*/ 143 w 2987"/>
                <a:gd name="T9" fmla="*/ 2101 h 3500"/>
                <a:gd name="T10" fmla="*/ 255 w 2987"/>
                <a:gd name="T11" fmla="*/ 2553 h 3500"/>
                <a:gd name="T12" fmla="*/ 505 w 2987"/>
                <a:gd name="T13" fmla="*/ 2930 h 3500"/>
                <a:gd name="T14" fmla="*/ 864 w 2987"/>
                <a:gd name="T15" fmla="*/ 3205 h 3500"/>
                <a:gd name="T16" fmla="*/ 1303 w 2987"/>
                <a:gd name="T17" fmla="*/ 3347 h 3500"/>
                <a:gd name="T18" fmla="*/ 1778 w 2987"/>
                <a:gd name="T19" fmla="*/ 3330 h 3500"/>
                <a:gd name="T20" fmla="*/ 2203 w 2987"/>
                <a:gd name="T21" fmla="*/ 3160 h 3500"/>
                <a:gd name="T22" fmla="*/ 2542 w 2987"/>
                <a:gd name="T23" fmla="*/ 2863 h 3500"/>
                <a:gd name="T24" fmla="*/ 2766 w 2987"/>
                <a:gd name="T25" fmla="*/ 2468 h 3500"/>
                <a:gd name="T26" fmla="*/ 2848 w 2987"/>
                <a:gd name="T27" fmla="*/ 2005 h 3500"/>
                <a:gd name="T28" fmla="*/ 2766 w 2987"/>
                <a:gd name="T29" fmla="*/ 1541 h 3500"/>
                <a:gd name="T30" fmla="*/ 2542 w 2987"/>
                <a:gd name="T31" fmla="*/ 1147 h 3500"/>
                <a:gd name="T32" fmla="*/ 2203 w 2987"/>
                <a:gd name="T33" fmla="*/ 850 h 3500"/>
                <a:gd name="T34" fmla="*/ 1778 w 2987"/>
                <a:gd name="T35" fmla="*/ 679 h 3500"/>
                <a:gd name="T36" fmla="*/ 1471 w 2987"/>
                <a:gd name="T37" fmla="*/ 142 h 3500"/>
                <a:gd name="T38" fmla="*/ 1397 w 2987"/>
                <a:gd name="T39" fmla="*/ 216 h 3500"/>
                <a:gd name="T40" fmla="*/ 1425 w 2987"/>
                <a:gd name="T41" fmla="*/ 311 h 3500"/>
                <a:gd name="T42" fmla="*/ 1458 w 2987"/>
                <a:gd name="T43" fmla="*/ 241 h 3500"/>
                <a:gd name="T44" fmla="*/ 1543 w 2987"/>
                <a:gd name="T45" fmla="*/ 251 h 3500"/>
                <a:gd name="T46" fmla="*/ 1576 w 2987"/>
                <a:gd name="T47" fmla="*/ 296 h 3500"/>
                <a:gd name="T48" fmla="*/ 1583 w 2987"/>
                <a:gd name="T49" fmla="*/ 195 h 3500"/>
                <a:gd name="T50" fmla="*/ 1493 w 2987"/>
                <a:gd name="T51" fmla="*/ 139 h 3500"/>
                <a:gd name="T52" fmla="*/ 1635 w 2987"/>
                <a:gd name="T53" fmla="*/ 47 h 3500"/>
                <a:gd name="T54" fmla="*/ 1730 w 2987"/>
                <a:gd name="T55" fmla="*/ 200 h 3500"/>
                <a:gd name="T56" fmla="*/ 1685 w 2987"/>
                <a:gd name="T57" fmla="*/ 383 h 3500"/>
                <a:gd name="T58" fmla="*/ 1563 w 2987"/>
                <a:gd name="T59" fmla="*/ 511 h 3500"/>
                <a:gd name="T60" fmla="*/ 1987 w 2987"/>
                <a:gd name="T61" fmla="*/ 592 h 3500"/>
                <a:gd name="T62" fmla="*/ 2366 w 2987"/>
                <a:gd name="T63" fmla="*/ 791 h 3500"/>
                <a:gd name="T64" fmla="*/ 2476 w 2987"/>
                <a:gd name="T65" fmla="*/ 699 h 3500"/>
                <a:gd name="T66" fmla="*/ 2509 w 2987"/>
                <a:gd name="T67" fmla="*/ 622 h 3500"/>
                <a:gd name="T68" fmla="*/ 2593 w 2987"/>
                <a:gd name="T69" fmla="*/ 632 h 3500"/>
                <a:gd name="T70" fmla="*/ 2763 w 2987"/>
                <a:gd name="T71" fmla="*/ 852 h 3500"/>
                <a:gd name="T72" fmla="*/ 2695 w 2987"/>
                <a:gd name="T73" fmla="*/ 904 h 3500"/>
                <a:gd name="T74" fmla="*/ 2540 w 2987"/>
                <a:gd name="T75" fmla="*/ 937 h 3500"/>
                <a:gd name="T76" fmla="*/ 2773 w 2987"/>
                <a:gd name="T77" fmla="*/ 1232 h 3500"/>
                <a:gd name="T78" fmla="*/ 2944 w 2987"/>
                <a:gd name="T79" fmla="*/ 1645 h 3500"/>
                <a:gd name="T80" fmla="*/ 2985 w 2987"/>
                <a:gd name="T81" fmla="*/ 2097 h 3500"/>
                <a:gd name="T82" fmla="*/ 2890 w 2987"/>
                <a:gd name="T83" fmla="*/ 2536 h 3500"/>
                <a:gd name="T84" fmla="*/ 2671 w 2987"/>
                <a:gd name="T85" fmla="*/ 2925 h 3500"/>
                <a:gd name="T86" fmla="*/ 2341 w 2987"/>
                <a:gd name="T87" fmla="*/ 3237 h 3500"/>
                <a:gd name="T88" fmla="*/ 1939 w 2987"/>
                <a:gd name="T89" fmla="*/ 3432 h 3500"/>
                <a:gd name="T90" fmla="*/ 1493 w 2987"/>
                <a:gd name="T91" fmla="*/ 3500 h 3500"/>
                <a:gd name="T92" fmla="*/ 1049 w 2987"/>
                <a:gd name="T93" fmla="*/ 3432 h 3500"/>
                <a:gd name="T94" fmla="*/ 647 w 2987"/>
                <a:gd name="T95" fmla="*/ 3237 h 3500"/>
                <a:gd name="T96" fmla="*/ 317 w 2987"/>
                <a:gd name="T97" fmla="*/ 2925 h 3500"/>
                <a:gd name="T98" fmla="*/ 97 w 2987"/>
                <a:gd name="T99" fmla="*/ 2536 h 3500"/>
                <a:gd name="T100" fmla="*/ 3 w 2987"/>
                <a:gd name="T101" fmla="*/ 2097 h 3500"/>
                <a:gd name="T102" fmla="*/ 43 w 2987"/>
                <a:gd name="T103" fmla="*/ 1645 h 3500"/>
                <a:gd name="T104" fmla="*/ 214 w 2987"/>
                <a:gd name="T105" fmla="*/ 1232 h 3500"/>
                <a:gd name="T106" fmla="*/ 506 w 2987"/>
                <a:gd name="T107" fmla="*/ 883 h 3500"/>
                <a:gd name="T108" fmla="*/ 891 w 2987"/>
                <a:gd name="T109" fmla="*/ 635 h 3500"/>
                <a:gd name="T110" fmla="*/ 1331 w 2987"/>
                <a:gd name="T111" fmla="*/ 518 h 3500"/>
                <a:gd name="T112" fmla="*/ 1327 w 2987"/>
                <a:gd name="T113" fmla="*/ 412 h 3500"/>
                <a:gd name="T114" fmla="*/ 1255 w 2987"/>
                <a:gd name="T115" fmla="*/ 240 h 3500"/>
                <a:gd name="T116" fmla="*/ 1325 w 2987"/>
                <a:gd name="T117" fmla="*/ 70 h 3500"/>
                <a:gd name="T118" fmla="*/ 1493 w 2987"/>
                <a:gd name="T119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87" h="3500">
                  <a:moveTo>
                    <a:pt x="1493" y="649"/>
                  </a:moveTo>
                  <a:lnTo>
                    <a:pt x="1397" y="652"/>
                  </a:lnTo>
                  <a:lnTo>
                    <a:pt x="1303" y="662"/>
                  </a:lnTo>
                  <a:lnTo>
                    <a:pt x="1209" y="679"/>
                  </a:lnTo>
                  <a:lnTo>
                    <a:pt x="1119" y="701"/>
                  </a:lnTo>
                  <a:lnTo>
                    <a:pt x="1032" y="730"/>
                  </a:lnTo>
                  <a:lnTo>
                    <a:pt x="946" y="765"/>
                  </a:lnTo>
                  <a:lnTo>
                    <a:pt x="864" y="804"/>
                  </a:lnTo>
                  <a:lnTo>
                    <a:pt x="785" y="850"/>
                  </a:lnTo>
                  <a:lnTo>
                    <a:pt x="710" y="900"/>
                  </a:lnTo>
                  <a:lnTo>
                    <a:pt x="638" y="955"/>
                  </a:lnTo>
                  <a:lnTo>
                    <a:pt x="570" y="1015"/>
                  </a:lnTo>
                  <a:lnTo>
                    <a:pt x="505" y="1079"/>
                  </a:lnTo>
                  <a:lnTo>
                    <a:pt x="446" y="1147"/>
                  </a:lnTo>
                  <a:lnTo>
                    <a:pt x="391" y="1219"/>
                  </a:lnTo>
                  <a:lnTo>
                    <a:pt x="341" y="1295"/>
                  </a:lnTo>
                  <a:lnTo>
                    <a:pt x="295" y="1373"/>
                  </a:lnTo>
                  <a:lnTo>
                    <a:pt x="255" y="1456"/>
                  </a:lnTo>
                  <a:lnTo>
                    <a:pt x="221" y="1541"/>
                  </a:lnTo>
                  <a:lnTo>
                    <a:pt x="193" y="1629"/>
                  </a:lnTo>
                  <a:lnTo>
                    <a:pt x="169" y="1720"/>
                  </a:lnTo>
                  <a:lnTo>
                    <a:pt x="154" y="1813"/>
                  </a:lnTo>
                  <a:lnTo>
                    <a:pt x="143" y="1908"/>
                  </a:lnTo>
                  <a:lnTo>
                    <a:pt x="140" y="2005"/>
                  </a:lnTo>
                  <a:lnTo>
                    <a:pt x="143" y="2101"/>
                  </a:lnTo>
                  <a:lnTo>
                    <a:pt x="154" y="2197"/>
                  </a:lnTo>
                  <a:lnTo>
                    <a:pt x="169" y="2289"/>
                  </a:lnTo>
                  <a:lnTo>
                    <a:pt x="193" y="2380"/>
                  </a:lnTo>
                  <a:lnTo>
                    <a:pt x="221" y="2468"/>
                  </a:lnTo>
                  <a:lnTo>
                    <a:pt x="255" y="2553"/>
                  </a:lnTo>
                  <a:lnTo>
                    <a:pt x="295" y="2636"/>
                  </a:lnTo>
                  <a:lnTo>
                    <a:pt x="341" y="2714"/>
                  </a:lnTo>
                  <a:lnTo>
                    <a:pt x="391" y="2790"/>
                  </a:lnTo>
                  <a:lnTo>
                    <a:pt x="446" y="2863"/>
                  </a:lnTo>
                  <a:lnTo>
                    <a:pt x="505" y="2930"/>
                  </a:lnTo>
                  <a:lnTo>
                    <a:pt x="570" y="2994"/>
                  </a:lnTo>
                  <a:lnTo>
                    <a:pt x="638" y="3055"/>
                  </a:lnTo>
                  <a:lnTo>
                    <a:pt x="710" y="3110"/>
                  </a:lnTo>
                  <a:lnTo>
                    <a:pt x="785" y="3160"/>
                  </a:lnTo>
                  <a:lnTo>
                    <a:pt x="864" y="3205"/>
                  </a:lnTo>
                  <a:lnTo>
                    <a:pt x="946" y="3244"/>
                  </a:lnTo>
                  <a:lnTo>
                    <a:pt x="1032" y="3279"/>
                  </a:lnTo>
                  <a:lnTo>
                    <a:pt x="1119" y="3308"/>
                  </a:lnTo>
                  <a:lnTo>
                    <a:pt x="1209" y="3330"/>
                  </a:lnTo>
                  <a:lnTo>
                    <a:pt x="1303" y="3347"/>
                  </a:lnTo>
                  <a:lnTo>
                    <a:pt x="1397" y="3357"/>
                  </a:lnTo>
                  <a:lnTo>
                    <a:pt x="1493" y="3361"/>
                  </a:lnTo>
                  <a:lnTo>
                    <a:pt x="1591" y="3357"/>
                  </a:lnTo>
                  <a:lnTo>
                    <a:pt x="1685" y="3347"/>
                  </a:lnTo>
                  <a:lnTo>
                    <a:pt x="1778" y="3330"/>
                  </a:lnTo>
                  <a:lnTo>
                    <a:pt x="1868" y="3308"/>
                  </a:lnTo>
                  <a:lnTo>
                    <a:pt x="1956" y="3279"/>
                  </a:lnTo>
                  <a:lnTo>
                    <a:pt x="2041" y="3244"/>
                  </a:lnTo>
                  <a:lnTo>
                    <a:pt x="2124" y="3205"/>
                  </a:lnTo>
                  <a:lnTo>
                    <a:pt x="2203" y="3160"/>
                  </a:lnTo>
                  <a:lnTo>
                    <a:pt x="2278" y="3110"/>
                  </a:lnTo>
                  <a:lnTo>
                    <a:pt x="2350" y="3055"/>
                  </a:lnTo>
                  <a:lnTo>
                    <a:pt x="2418" y="2994"/>
                  </a:lnTo>
                  <a:lnTo>
                    <a:pt x="2483" y="2930"/>
                  </a:lnTo>
                  <a:lnTo>
                    <a:pt x="2542" y="2863"/>
                  </a:lnTo>
                  <a:lnTo>
                    <a:pt x="2597" y="2790"/>
                  </a:lnTo>
                  <a:lnTo>
                    <a:pt x="2647" y="2714"/>
                  </a:lnTo>
                  <a:lnTo>
                    <a:pt x="2692" y="2636"/>
                  </a:lnTo>
                  <a:lnTo>
                    <a:pt x="2733" y="2553"/>
                  </a:lnTo>
                  <a:lnTo>
                    <a:pt x="2766" y="2468"/>
                  </a:lnTo>
                  <a:lnTo>
                    <a:pt x="2795" y="2380"/>
                  </a:lnTo>
                  <a:lnTo>
                    <a:pt x="2818" y="2289"/>
                  </a:lnTo>
                  <a:lnTo>
                    <a:pt x="2834" y="2197"/>
                  </a:lnTo>
                  <a:lnTo>
                    <a:pt x="2845" y="2101"/>
                  </a:lnTo>
                  <a:lnTo>
                    <a:pt x="2848" y="2005"/>
                  </a:lnTo>
                  <a:lnTo>
                    <a:pt x="2845" y="1908"/>
                  </a:lnTo>
                  <a:lnTo>
                    <a:pt x="2834" y="1813"/>
                  </a:lnTo>
                  <a:lnTo>
                    <a:pt x="2818" y="1720"/>
                  </a:lnTo>
                  <a:lnTo>
                    <a:pt x="2795" y="1629"/>
                  </a:lnTo>
                  <a:lnTo>
                    <a:pt x="2766" y="1541"/>
                  </a:lnTo>
                  <a:lnTo>
                    <a:pt x="2733" y="1456"/>
                  </a:lnTo>
                  <a:lnTo>
                    <a:pt x="2692" y="1373"/>
                  </a:lnTo>
                  <a:lnTo>
                    <a:pt x="2647" y="1295"/>
                  </a:lnTo>
                  <a:lnTo>
                    <a:pt x="2597" y="1219"/>
                  </a:lnTo>
                  <a:lnTo>
                    <a:pt x="2542" y="1147"/>
                  </a:lnTo>
                  <a:lnTo>
                    <a:pt x="2483" y="1079"/>
                  </a:lnTo>
                  <a:lnTo>
                    <a:pt x="2418" y="1015"/>
                  </a:lnTo>
                  <a:lnTo>
                    <a:pt x="2350" y="955"/>
                  </a:lnTo>
                  <a:lnTo>
                    <a:pt x="2278" y="900"/>
                  </a:lnTo>
                  <a:lnTo>
                    <a:pt x="2203" y="850"/>
                  </a:lnTo>
                  <a:lnTo>
                    <a:pt x="2124" y="804"/>
                  </a:lnTo>
                  <a:lnTo>
                    <a:pt x="2041" y="765"/>
                  </a:lnTo>
                  <a:lnTo>
                    <a:pt x="1956" y="730"/>
                  </a:lnTo>
                  <a:lnTo>
                    <a:pt x="1868" y="701"/>
                  </a:lnTo>
                  <a:lnTo>
                    <a:pt x="1778" y="679"/>
                  </a:lnTo>
                  <a:lnTo>
                    <a:pt x="1685" y="662"/>
                  </a:lnTo>
                  <a:lnTo>
                    <a:pt x="1591" y="652"/>
                  </a:lnTo>
                  <a:lnTo>
                    <a:pt x="1493" y="649"/>
                  </a:lnTo>
                  <a:close/>
                  <a:moveTo>
                    <a:pt x="1493" y="139"/>
                  </a:moveTo>
                  <a:lnTo>
                    <a:pt x="1471" y="142"/>
                  </a:lnTo>
                  <a:lnTo>
                    <a:pt x="1450" y="150"/>
                  </a:lnTo>
                  <a:lnTo>
                    <a:pt x="1432" y="161"/>
                  </a:lnTo>
                  <a:lnTo>
                    <a:pt x="1416" y="177"/>
                  </a:lnTo>
                  <a:lnTo>
                    <a:pt x="1404" y="195"/>
                  </a:lnTo>
                  <a:lnTo>
                    <a:pt x="1397" y="216"/>
                  </a:lnTo>
                  <a:lnTo>
                    <a:pt x="1394" y="240"/>
                  </a:lnTo>
                  <a:lnTo>
                    <a:pt x="1396" y="260"/>
                  </a:lnTo>
                  <a:lnTo>
                    <a:pt x="1402" y="279"/>
                  </a:lnTo>
                  <a:lnTo>
                    <a:pt x="1412" y="296"/>
                  </a:lnTo>
                  <a:lnTo>
                    <a:pt x="1425" y="311"/>
                  </a:lnTo>
                  <a:lnTo>
                    <a:pt x="1425" y="300"/>
                  </a:lnTo>
                  <a:lnTo>
                    <a:pt x="1427" y="282"/>
                  </a:lnTo>
                  <a:lnTo>
                    <a:pt x="1434" y="265"/>
                  </a:lnTo>
                  <a:lnTo>
                    <a:pt x="1445" y="251"/>
                  </a:lnTo>
                  <a:lnTo>
                    <a:pt x="1458" y="241"/>
                  </a:lnTo>
                  <a:lnTo>
                    <a:pt x="1475" y="233"/>
                  </a:lnTo>
                  <a:lnTo>
                    <a:pt x="1493" y="231"/>
                  </a:lnTo>
                  <a:lnTo>
                    <a:pt x="1512" y="233"/>
                  </a:lnTo>
                  <a:lnTo>
                    <a:pt x="1529" y="241"/>
                  </a:lnTo>
                  <a:lnTo>
                    <a:pt x="1543" y="251"/>
                  </a:lnTo>
                  <a:lnTo>
                    <a:pt x="1554" y="265"/>
                  </a:lnTo>
                  <a:lnTo>
                    <a:pt x="1561" y="282"/>
                  </a:lnTo>
                  <a:lnTo>
                    <a:pt x="1563" y="300"/>
                  </a:lnTo>
                  <a:lnTo>
                    <a:pt x="1563" y="311"/>
                  </a:lnTo>
                  <a:lnTo>
                    <a:pt x="1576" y="296"/>
                  </a:lnTo>
                  <a:lnTo>
                    <a:pt x="1585" y="279"/>
                  </a:lnTo>
                  <a:lnTo>
                    <a:pt x="1592" y="260"/>
                  </a:lnTo>
                  <a:lnTo>
                    <a:pt x="1594" y="240"/>
                  </a:lnTo>
                  <a:lnTo>
                    <a:pt x="1591" y="216"/>
                  </a:lnTo>
                  <a:lnTo>
                    <a:pt x="1583" y="195"/>
                  </a:lnTo>
                  <a:lnTo>
                    <a:pt x="1572" y="177"/>
                  </a:lnTo>
                  <a:lnTo>
                    <a:pt x="1556" y="161"/>
                  </a:lnTo>
                  <a:lnTo>
                    <a:pt x="1538" y="150"/>
                  </a:lnTo>
                  <a:lnTo>
                    <a:pt x="1517" y="142"/>
                  </a:lnTo>
                  <a:lnTo>
                    <a:pt x="1493" y="139"/>
                  </a:lnTo>
                  <a:close/>
                  <a:moveTo>
                    <a:pt x="1493" y="0"/>
                  </a:moveTo>
                  <a:lnTo>
                    <a:pt x="1533" y="3"/>
                  </a:lnTo>
                  <a:lnTo>
                    <a:pt x="1570" y="13"/>
                  </a:lnTo>
                  <a:lnTo>
                    <a:pt x="1604" y="27"/>
                  </a:lnTo>
                  <a:lnTo>
                    <a:pt x="1635" y="47"/>
                  </a:lnTo>
                  <a:lnTo>
                    <a:pt x="1663" y="70"/>
                  </a:lnTo>
                  <a:lnTo>
                    <a:pt x="1687" y="99"/>
                  </a:lnTo>
                  <a:lnTo>
                    <a:pt x="1706" y="129"/>
                  </a:lnTo>
                  <a:lnTo>
                    <a:pt x="1721" y="163"/>
                  </a:lnTo>
                  <a:lnTo>
                    <a:pt x="1730" y="200"/>
                  </a:lnTo>
                  <a:lnTo>
                    <a:pt x="1733" y="240"/>
                  </a:lnTo>
                  <a:lnTo>
                    <a:pt x="1730" y="279"/>
                  </a:lnTo>
                  <a:lnTo>
                    <a:pt x="1720" y="316"/>
                  </a:lnTo>
                  <a:lnTo>
                    <a:pt x="1705" y="351"/>
                  </a:lnTo>
                  <a:lnTo>
                    <a:pt x="1685" y="383"/>
                  </a:lnTo>
                  <a:lnTo>
                    <a:pt x="1660" y="412"/>
                  </a:lnTo>
                  <a:lnTo>
                    <a:pt x="1631" y="435"/>
                  </a:lnTo>
                  <a:lnTo>
                    <a:pt x="1599" y="455"/>
                  </a:lnTo>
                  <a:lnTo>
                    <a:pt x="1563" y="469"/>
                  </a:lnTo>
                  <a:lnTo>
                    <a:pt x="1563" y="511"/>
                  </a:lnTo>
                  <a:lnTo>
                    <a:pt x="1650" y="518"/>
                  </a:lnTo>
                  <a:lnTo>
                    <a:pt x="1737" y="529"/>
                  </a:lnTo>
                  <a:lnTo>
                    <a:pt x="1822" y="545"/>
                  </a:lnTo>
                  <a:lnTo>
                    <a:pt x="1905" y="566"/>
                  </a:lnTo>
                  <a:lnTo>
                    <a:pt x="1987" y="592"/>
                  </a:lnTo>
                  <a:lnTo>
                    <a:pt x="2067" y="623"/>
                  </a:lnTo>
                  <a:lnTo>
                    <a:pt x="2145" y="658"/>
                  </a:lnTo>
                  <a:lnTo>
                    <a:pt x="2221" y="698"/>
                  </a:lnTo>
                  <a:lnTo>
                    <a:pt x="2295" y="742"/>
                  </a:lnTo>
                  <a:lnTo>
                    <a:pt x="2366" y="791"/>
                  </a:lnTo>
                  <a:lnTo>
                    <a:pt x="2435" y="844"/>
                  </a:lnTo>
                  <a:lnTo>
                    <a:pt x="2521" y="758"/>
                  </a:lnTo>
                  <a:lnTo>
                    <a:pt x="2494" y="731"/>
                  </a:lnTo>
                  <a:lnTo>
                    <a:pt x="2483" y="716"/>
                  </a:lnTo>
                  <a:lnTo>
                    <a:pt x="2476" y="699"/>
                  </a:lnTo>
                  <a:lnTo>
                    <a:pt x="2474" y="682"/>
                  </a:lnTo>
                  <a:lnTo>
                    <a:pt x="2476" y="664"/>
                  </a:lnTo>
                  <a:lnTo>
                    <a:pt x="2483" y="647"/>
                  </a:lnTo>
                  <a:lnTo>
                    <a:pt x="2494" y="632"/>
                  </a:lnTo>
                  <a:lnTo>
                    <a:pt x="2509" y="622"/>
                  </a:lnTo>
                  <a:lnTo>
                    <a:pt x="2526" y="614"/>
                  </a:lnTo>
                  <a:lnTo>
                    <a:pt x="2543" y="612"/>
                  </a:lnTo>
                  <a:lnTo>
                    <a:pt x="2561" y="614"/>
                  </a:lnTo>
                  <a:lnTo>
                    <a:pt x="2578" y="622"/>
                  </a:lnTo>
                  <a:lnTo>
                    <a:pt x="2593" y="632"/>
                  </a:lnTo>
                  <a:lnTo>
                    <a:pt x="2745" y="785"/>
                  </a:lnTo>
                  <a:lnTo>
                    <a:pt x="2756" y="800"/>
                  </a:lnTo>
                  <a:lnTo>
                    <a:pt x="2763" y="817"/>
                  </a:lnTo>
                  <a:lnTo>
                    <a:pt x="2765" y="835"/>
                  </a:lnTo>
                  <a:lnTo>
                    <a:pt x="2763" y="852"/>
                  </a:lnTo>
                  <a:lnTo>
                    <a:pt x="2756" y="869"/>
                  </a:lnTo>
                  <a:lnTo>
                    <a:pt x="2745" y="883"/>
                  </a:lnTo>
                  <a:lnTo>
                    <a:pt x="2730" y="895"/>
                  </a:lnTo>
                  <a:lnTo>
                    <a:pt x="2714" y="902"/>
                  </a:lnTo>
                  <a:lnTo>
                    <a:pt x="2695" y="904"/>
                  </a:lnTo>
                  <a:lnTo>
                    <a:pt x="2679" y="902"/>
                  </a:lnTo>
                  <a:lnTo>
                    <a:pt x="2662" y="895"/>
                  </a:lnTo>
                  <a:lnTo>
                    <a:pt x="2647" y="883"/>
                  </a:lnTo>
                  <a:lnTo>
                    <a:pt x="2619" y="857"/>
                  </a:lnTo>
                  <a:lnTo>
                    <a:pt x="2540" y="937"/>
                  </a:lnTo>
                  <a:lnTo>
                    <a:pt x="2549" y="947"/>
                  </a:lnTo>
                  <a:lnTo>
                    <a:pt x="2613" y="1014"/>
                  </a:lnTo>
                  <a:lnTo>
                    <a:pt x="2671" y="1084"/>
                  </a:lnTo>
                  <a:lnTo>
                    <a:pt x="2724" y="1157"/>
                  </a:lnTo>
                  <a:lnTo>
                    <a:pt x="2773" y="1232"/>
                  </a:lnTo>
                  <a:lnTo>
                    <a:pt x="2817" y="1311"/>
                  </a:lnTo>
                  <a:lnTo>
                    <a:pt x="2856" y="1390"/>
                  </a:lnTo>
                  <a:lnTo>
                    <a:pt x="2890" y="1473"/>
                  </a:lnTo>
                  <a:lnTo>
                    <a:pt x="2920" y="1558"/>
                  </a:lnTo>
                  <a:lnTo>
                    <a:pt x="2944" y="1645"/>
                  </a:lnTo>
                  <a:lnTo>
                    <a:pt x="2962" y="1733"/>
                  </a:lnTo>
                  <a:lnTo>
                    <a:pt x="2976" y="1822"/>
                  </a:lnTo>
                  <a:lnTo>
                    <a:pt x="2985" y="1913"/>
                  </a:lnTo>
                  <a:lnTo>
                    <a:pt x="2987" y="2005"/>
                  </a:lnTo>
                  <a:lnTo>
                    <a:pt x="2985" y="2097"/>
                  </a:lnTo>
                  <a:lnTo>
                    <a:pt x="2976" y="2187"/>
                  </a:lnTo>
                  <a:lnTo>
                    <a:pt x="2962" y="2276"/>
                  </a:lnTo>
                  <a:lnTo>
                    <a:pt x="2944" y="2364"/>
                  </a:lnTo>
                  <a:lnTo>
                    <a:pt x="2920" y="2451"/>
                  </a:lnTo>
                  <a:lnTo>
                    <a:pt x="2890" y="2536"/>
                  </a:lnTo>
                  <a:lnTo>
                    <a:pt x="2856" y="2619"/>
                  </a:lnTo>
                  <a:lnTo>
                    <a:pt x="2817" y="2699"/>
                  </a:lnTo>
                  <a:lnTo>
                    <a:pt x="2773" y="2777"/>
                  </a:lnTo>
                  <a:lnTo>
                    <a:pt x="2724" y="2852"/>
                  </a:lnTo>
                  <a:lnTo>
                    <a:pt x="2671" y="2925"/>
                  </a:lnTo>
                  <a:lnTo>
                    <a:pt x="2613" y="2995"/>
                  </a:lnTo>
                  <a:lnTo>
                    <a:pt x="2549" y="3062"/>
                  </a:lnTo>
                  <a:lnTo>
                    <a:pt x="2483" y="3125"/>
                  </a:lnTo>
                  <a:lnTo>
                    <a:pt x="2414" y="3183"/>
                  </a:lnTo>
                  <a:lnTo>
                    <a:pt x="2341" y="3237"/>
                  </a:lnTo>
                  <a:lnTo>
                    <a:pt x="2265" y="3286"/>
                  </a:lnTo>
                  <a:lnTo>
                    <a:pt x="2187" y="3330"/>
                  </a:lnTo>
                  <a:lnTo>
                    <a:pt x="2107" y="3370"/>
                  </a:lnTo>
                  <a:lnTo>
                    <a:pt x="2024" y="3403"/>
                  </a:lnTo>
                  <a:lnTo>
                    <a:pt x="1939" y="3432"/>
                  </a:lnTo>
                  <a:lnTo>
                    <a:pt x="1853" y="3457"/>
                  </a:lnTo>
                  <a:lnTo>
                    <a:pt x="1766" y="3476"/>
                  </a:lnTo>
                  <a:lnTo>
                    <a:pt x="1676" y="3489"/>
                  </a:lnTo>
                  <a:lnTo>
                    <a:pt x="1585" y="3497"/>
                  </a:lnTo>
                  <a:lnTo>
                    <a:pt x="1493" y="3500"/>
                  </a:lnTo>
                  <a:lnTo>
                    <a:pt x="1402" y="3497"/>
                  </a:lnTo>
                  <a:lnTo>
                    <a:pt x="1311" y="3489"/>
                  </a:lnTo>
                  <a:lnTo>
                    <a:pt x="1222" y="3476"/>
                  </a:lnTo>
                  <a:lnTo>
                    <a:pt x="1134" y="3457"/>
                  </a:lnTo>
                  <a:lnTo>
                    <a:pt x="1049" y="3432"/>
                  </a:lnTo>
                  <a:lnTo>
                    <a:pt x="964" y="3403"/>
                  </a:lnTo>
                  <a:lnTo>
                    <a:pt x="881" y="3370"/>
                  </a:lnTo>
                  <a:lnTo>
                    <a:pt x="801" y="3330"/>
                  </a:lnTo>
                  <a:lnTo>
                    <a:pt x="722" y="3286"/>
                  </a:lnTo>
                  <a:lnTo>
                    <a:pt x="647" y="3237"/>
                  </a:lnTo>
                  <a:lnTo>
                    <a:pt x="574" y="3183"/>
                  </a:lnTo>
                  <a:lnTo>
                    <a:pt x="504" y="3125"/>
                  </a:lnTo>
                  <a:lnTo>
                    <a:pt x="437" y="3062"/>
                  </a:lnTo>
                  <a:lnTo>
                    <a:pt x="375" y="2995"/>
                  </a:lnTo>
                  <a:lnTo>
                    <a:pt x="317" y="2925"/>
                  </a:lnTo>
                  <a:lnTo>
                    <a:pt x="264" y="2852"/>
                  </a:lnTo>
                  <a:lnTo>
                    <a:pt x="214" y="2777"/>
                  </a:lnTo>
                  <a:lnTo>
                    <a:pt x="170" y="2699"/>
                  </a:lnTo>
                  <a:lnTo>
                    <a:pt x="131" y="2619"/>
                  </a:lnTo>
                  <a:lnTo>
                    <a:pt x="97" y="2536"/>
                  </a:lnTo>
                  <a:lnTo>
                    <a:pt x="68" y="2451"/>
                  </a:lnTo>
                  <a:lnTo>
                    <a:pt x="43" y="2364"/>
                  </a:lnTo>
                  <a:lnTo>
                    <a:pt x="25" y="2276"/>
                  </a:lnTo>
                  <a:lnTo>
                    <a:pt x="12" y="2187"/>
                  </a:lnTo>
                  <a:lnTo>
                    <a:pt x="3" y="2097"/>
                  </a:lnTo>
                  <a:lnTo>
                    <a:pt x="0" y="2005"/>
                  </a:lnTo>
                  <a:lnTo>
                    <a:pt x="3" y="1913"/>
                  </a:lnTo>
                  <a:lnTo>
                    <a:pt x="12" y="1822"/>
                  </a:lnTo>
                  <a:lnTo>
                    <a:pt x="25" y="1733"/>
                  </a:lnTo>
                  <a:lnTo>
                    <a:pt x="43" y="1645"/>
                  </a:lnTo>
                  <a:lnTo>
                    <a:pt x="68" y="1558"/>
                  </a:lnTo>
                  <a:lnTo>
                    <a:pt x="97" y="1473"/>
                  </a:lnTo>
                  <a:lnTo>
                    <a:pt x="131" y="1390"/>
                  </a:lnTo>
                  <a:lnTo>
                    <a:pt x="170" y="1311"/>
                  </a:lnTo>
                  <a:lnTo>
                    <a:pt x="214" y="1232"/>
                  </a:lnTo>
                  <a:lnTo>
                    <a:pt x="264" y="1157"/>
                  </a:lnTo>
                  <a:lnTo>
                    <a:pt x="317" y="1084"/>
                  </a:lnTo>
                  <a:lnTo>
                    <a:pt x="375" y="1014"/>
                  </a:lnTo>
                  <a:lnTo>
                    <a:pt x="437" y="947"/>
                  </a:lnTo>
                  <a:lnTo>
                    <a:pt x="506" y="883"/>
                  </a:lnTo>
                  <a:lnTo>
                    <a:pt x="577" y="824"/>
                  </a:lnTo>
                  <a:lnTo>
                    <a:pt x="651" y="769"/>
                  </a:lnTo>
                  <a:lnTo>
                    <a:pt x="729" y="719"/>
                  </a:lnTo>
                  <a:lnTo>
                    <a:pt x="808" y="675"/>
                  </a:lnTo>
                  <a:lnTo>
                    <a:pt x="891" y="635"/>
                  </a:lnTo>
                  <a:lnTo>
                    <a:pt x="975" y="601"/>
                  </a:lnTo>
                  <a:lnTo>
                    <a:pt x="1062" y="573"/>
                  </a:lnTo>
                  <a:lnTo>
                    <a:pt x="1150" y="548"/>
                  </a:lnTo>
                  <a:lnTo>
                    <a:pt x="1240" y="530"/>
                  </a:lnTo>
                  <a:lnTo>
                    <a:pt x="1331" y="518"/>
                  </a:lnTo>
                  <a:lnTo>
                    <a:pt x="1425" y="511"/>
                  </a:lnTo>
                  <a:lnTo>
                    <a:pt x="1425" y="469"/>
                  </a:lnTo>
                  <a:lnTo>
                    <a:pt x="1388" y="455"/>
                  </a:lnTo>
                  <a:lnTo>
                    <a:pt x="1357" y="435"/>
                  </a:lnTo>
                  <a:lnTo>
                    <a:pt x="1327" y="412"/>
                  </a:lnTo>
                  <a:lnTo>
                    <a:pt x="1303" y="383"/>
                  </a:lnTo>
                  <a:lnTo>
                    <a:pt x="1283" y="351"/>
                  </a:lnTo>
                  <a:lnTo>
                    <a:pt x="1268" y="316"/>
                  </a:lnTo>
                  <a:lnTo>
                    <a:pt x="1258" y="279"/>
                  </a:lnTo>
                  <a:lnTo>
                    <a:pt x="1255" y="240"/>
                  </a:lnTo>
                  <a:lnTo>
                    <a:pt x="1258" y="200"/>
                  </a:lnTo>
                  <a:lnTo>
                    <a:pt x="1267" y="163"/>
                  </a:lnTo>
                  <a:lnTo>
                    <a:pt x="1282" y="129"/>
                  </a:lnTo>
                  <a:lnTo>
                    <a:pt x="1301" y="99"/>
                  </a:lnTo>
                  <a:lnTo>
                    <a:pt x="1325" y="70"/>
                  </a:lnTo>
                  <a:lnTo>
                    <a:pt x="1352" y="47"/>
                  </a:lnTo>
                  <a:lnTo>
                    <a:pt x="1384" y="27"/>
                  </a:lnTo>
                  <a:lnTo>
                    <a:pt x="1418" y="13"/>
                  </a:lnTo>
                  <a:lnTo>
                    <a:pt x="1455" y="3"/>
                  </a:lnTo>
                  <a:lnTo>
                    <a:pt x="14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76"/>
            <p:cNvSpPr>
              <a:spLocks noEditPoints="1"/>
            </p:cNvSpPr>
            <p:nvPr/>
          </p:nvSpPr>
          <p:spPr bwMode="auto">
            <a:xfrm>
              <a:off x="4513263" y="2033588"/>
              <a:ext cx="400050" cy="401638"/>
            </a:xfrm>
            <a:custGeom>
              <a:avLst/>
              <a:gdLst>
                <a:gd name="T0" fmla="*/ 1088 w 2522"/>
                <a:gd name="T1" fmla="*/ 153 h 2525"/>
                <a:gd name="T2" fmla="*/ 844 w 2522"/>
                <a:gd name="T3" fmla="*/ 220 h 2525"/>
                <a:gd name="T4" fmla="*/ 626 w 2522"/>
                <a:gd name="T5" fmla="*/ 338 h 2525"/>
                <a:gd name="T6" fmla="*/ 440 w 2522"/>
                <a:gd name="T7" fmla="*/ 499 h 2525"/>
                <a:gd name="T8" fmla="*/ 293 w 2522"/>
                <a:gd name="T9" fmla="*/ 696 h 2525"/>
                <a:gd name="T10" fmla="*/ 192 w 2522"/>
                <a:gd name="T11" fmla="*/ 924 h 2525"/>
                <a:gd name="T12" fmla="*/ 143 w 2522"/>
                <a:gd name="T13" fmla="*/ 1175 h 2525"/>
                <a:gd name="T14" fmla="*/ 152 w 2522"/>
                <a:gd name="T15" fmla="*/ 1436 h 2525"/>
                <a:gd name="T16" fmla="*/ 220 w 2522"/>
                <a:gd name="T17" fmla="*/ 1680 h 2525"/>
                <a:gd name="T18" fmla="*/ 337 w 2522"/>
                <a:gd name="T19" fmla="*/ 1899 h 2525"/>
                <a:gd name="T20" fmla="*/ 498 w 2522"/>
                <a:gd name="T21" fmla="*/ 2085 h 2525"/>
                <a:gd name="T22" fmla="*/ 696 w 2522"/>
                <a:gd name="T23" fmla="*/ 2232 h 2525"/>
                <a:gd name="T24" fmla="*/ 922 w 2522"/>
                <a:gd name="T25" fmla="*/ 2334 h 2525"/>
                <a:gd name="T26" fmla="*/ 1174 w 2522"/>
                <a:gd name="T27" fmla="*/ 2381 h 2525"/>
                <a:gd name="T28" fmla="*/ 1434 w 2522"/>
                <a:gd name="T29" fmla="*/ 2372 h 2525"/>
                <a:gd name="T30" fmla="*/ 1678 w 2522"/>
                <a:gd name="T31" fmla="*/ 2305 h 2525"/>
                <a:gd name="T32" fmla="*/ 1896 w 2522"/>
                <a:gd name="T33" fmla="*/ 2187 h 2525"/>
                <a:gd name="T34" fmla="*/ 2082 w 2522"/>
                <a:gd name="T35" fmla="*/ 2026 h 2525"/>
                <a:gd name="T36" fmla="*/ 2228 w 2522"/>
                <a:gd name="T37" fmla="*/ 1829 h 2525"/>
                <a:gd name="T38" fmla="*/ 2330 w 2522"/>
                <a:gd name="T39" fmla="*/ 1601 h 2525"/>
                <a:gd name="T40" fmla="*/ 2379 w 2522"/>
                <a:gd name="T41" fmla="*/ 1351 h 2525"/>
                <a:gd name="T42" fmla="*/ 2368 w 2522"/>
                <a:gd name="T43" fmla="*/ 1090 h 2525"/>
                <a:gd name="T44" fmla="*/ 2302 w 2522"/>
                <a:gd name="T45" fmla="*/ 846 h 2525"/>
                <a:gd name="T46" fmla="*/ 2185 w 2522"/>
                <a:gd name="T47" fmla="*/ 627 h 2525"/>
                <a:gd name="T48" fmla="*/ 2024 w 2522"/>
                <a:gd name="T49" fmla="*/ 441 h 2525"/>
                <a:gd name="T50" fmla="*/ 1826 w 2522"/>
                <a:gd name="T51" fmla="*/ 293 h 2525"/>
                <a:gd name="T52" fmla="*/ 1599 w 2522"/>
                <a:gd name="T53" fmla="*/ 192 h 2525"/>
                <a:gd name="T54" fmla="*/ 1348 w 2522"/>
                <a:gd name="T55" fmla="*/ 144 h 2525"/>
                <a:gd name="T56" fmla="*/ 1350 w 2522"/>
                <a:gd name="T57" fmla="*/ 4 h 2525"/>
                <a:gd name="T58" fmla="*/ 1610 w 2522"/>
                <a:gd name="T59" fmla="*/ 49 h 2525"/>
                <a:gd name="T60" fmla="*/ 1847 w 2522"/>
                <a:gd name="T61" fmla="*/ 146 h 2525"/>
                <a:gd name="T62" fmla="*/ 2058 w 2522"/>
                <a:gd name="T63" fmla="*/ 286 h 2525"/>
                <a:gd name="T64" fmla="*/ 2237 w 2522"/>
                <a:gd name="T65" fmla="*/ 464 h 2525"/>
                <a:gd name="T66" fmla="*/ 2377 w 2522"/>
                <a:gd name="T67" fmla="*/ 675 h 2525"/>
                <a:gd name="T68" fmla="*/ 2472 w 2522"/>
                <a:gd name="T69" fmla="*/ 914 h 2525"/>
                <a:gd name="T70" fmla="*/ 2519 w 2522"/>
                <a:gd name="T71" fmla="*/ 1172 h 2525"/>
                <a:gd name="T72" fmla="*/ 2509 w 2522"/>
                <a:gd name="T73" fmla="*/ 1441 h 2525"/>
                <a:gd name="T74" fmla="*/ 2446 w 2522"/>
                <a:gd name="T75" fmla="*/ 1693 h 2525"/>
                <a:gd name="T76" fmla="*/ 2334 w 2522"/>
                <a:gd name="T77" fmla="*/ 1923 h 2525"/>
                <a:gd name="T78" fmla="*/ 2181 w 2522"/>
                <a:gd name="T79" fmla="*/ 2125 h 2525"/>
                <a:gd name="T80" fmla="*/ 1991 w 2522"/>
                <a:gd name="T81" fmla="*/ 2291 h 2525"/>
                <a:gd name="T82" fmla="*/ 1771 w 2522"/>
                <a:gd name="T83" fmla="*/ 2416 h 2525"/>
                <a:gd name="T84" fmla="*/ 1525 w 2522"/>
                <a:gd name="T85" fmla="*/ 2497 h 2525"/>
                <a:gd name="T86" fmla="*/ 1260 w 2522"/>
                <a:gd name="T87" fmla="*/ 2525 h 2525"/>
                <a:gd name="T88" fmla="*/ 997 w 2522"/>
                <a:gd name="T89" fmla="*/ 2497 h 2525"/>
                <a:gd name="T90" fmla="*/ 751 w 2522"/>
                <a:gd name="T91" fmla="*/ 2416 h 2525"/>
                <a:gd name="T92" fmla="*/ 531 w 2522"/>
                <a:gd name="T93" fmla="*/ 2291 h 2525"/>
                <a:gd name="T94" fmla="*/ 341 w 2522"/>
                <a:gd name="T95" fmla="*/ 2125 h 2525"/>
                <a:gd name="T96" fmla="*/ 187 w 2522"/>
                <a:gd name="T97" fmla="*/ 1923 h 2525"/>
                <a:gd name="T98" fmla="*/ 76 w 2522"/>
                <a:gd name="T99" fmla="*/ 1693 h 2525"/>
                <a:gd name="T100" fmla="*/ 13 w 2522"/>
                <a:gd name="T101" fmla="*/ 1441 h 2525"/>
                <a:gd name="T102" fmla="*/ 3 w 2522"/>
                <a:gd name="T103" fmla="*/ 1172 h 2525"/>
                <a:gd name="T104" fmla="*/ 50 w 2522"/>
                <a:gd name="T105" fmla="*/ 914 h 2525"/>
                <a:gd name="T106" fmla="*/ 145 w 2522"/>
                <a:gd name="T107" fmla="*/ 675 h 2525"/>
                <a:gd name="T108" fmla="*/ 285 w 2522"/>
                <a:gd name="T109" fmla="*/ 464 h 2525"/>
                <a:gd name="T110" fmla="*/ 464 w 2522"/>
                <a:gd name="T111" fmla="*/ 286 h 2525"/>
                <a:gd name="T112" fmla="*/ 675 w 2522"/>
                <a:gd name="T113" fmla="*/ 146 h 2525"/>
                <a:gd name="T114" fmla="*/ 912 w 2522"/>
                <a:gd name="T115" fmla="*/ 49 h 2525"/>
                <a:gd name="T116" fmla="*/ 1171 w 2522"/>
                <a:gd name="T117" fmla="*/ 4 h 2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22" h="2525">
                  <a:moveTo>
                    <a:pt x="1260" y="139"/>
                  </a:moveTo>
                  <a:lnTo>
                    <a:pt x="1174" y="144"/>
                  </a:lnTo>
                  <a:lnTo>
                    <a:pt x="1088" y="153"/>
                  </a:lnTo>
                  <a:lnTo>
                    <a:pt x="1004" y="169"/>
                  </a:lnTo>
                  <a:lnTo>
                    <a:pt x="922" y="192"/>
                  </a:lnTo>
                  <a:lnTo>
                    <a:pt x="844" y="220"/>
                  </a:lnTo>
                  <a:lnTo>
                    <a:pt x="768" y="254"/>
                  </a:lnTo>
                  <a:lnTo>
                    <a:pt x="696" y="293"/>
                  </a:lnTo>
                  <a:lnTo>
                    <a:pt x="626" y="338"/>
                  </a:lnTo>
                  <a:lnTo>
                    <a:pt x="560" y="386"/>
                  </a:lnTo>
                  <a:lnTo>
                    <a:pt x="498" y="441"/>
                  </a:lnTo>
                  <a:lnTo>
                    <a:pt x="440" y="499"/>
                  </a:lnTo>
                  <a:lnTo>
                    <a:pt x="387" y="560"/>
                  </a:lnTo>
                  <a:lnTo>
                    <a:pt x="337" y="627"/>
                  </a:lnTo>
                  <a:lnTo>
                    <a:pt x="293" y="696"/>
                  </a:lnTo>
                  <a:lnTo>
                    <a:pt x="254" y="769"/>
                  </a:lnTo>
                  <a:lnTo>
                    <a:pt x="220" y="846"/>
                  </a:lnTo>
                  <a:lnTo>
                    <a:pt x="192" y="924"/>
                  </a:lnTo>
                  <a:lnTo>
                    <a:pt x="169" y="1006"/>
                  </a:lnTo>
                  <a:lnTo>
                    <a:pt x="152" y="1090"/>
                  </a:lnTo>
                  <a:lnTo>
                    <a:pt x="143" y="1175"/>
                  </a:lnTo>
                  <a:lnTo>
                    <a:pt x="140" y="1263"/>
                  </a:lnTo>
                  <a:lnTo>
                    <a:pt x="143" y="1351"/>
                  </a:lnTo>
                  <a:lnTo>
                    <a:pt x="152" y="1436"/>
                  </a:lnTo>
                  <a:lnTo>
                    <a:pt x="169" y="1519"/>
                  </a:lnTo>
                  <a:lnTo>
                    <a:pt x="192" y="1601"/>
                  </a:lnTo>
                  <a:lnTo>
                    <a:pt x="220" y="1680"/>
                  </a:lnTo>
                  <a:lnTo>
                    <a:pt x="254" y="1756"/>
                  </a:lnTo>
                  <a:lnTo>
                    <a:pt x="293" y="1829"/>
                  </a:lnTo>
                  <a:lnTo>
                    <a:pt x="337" y="1899"/>
                  </a:lnTo>
                  <a:lnTo>
                    <a:pt x="387" y="1965"/>
                  </a:lnTo>
                  <a:lnTo>
                    <a:pt x="440" y="2026"/>
                  </a:lnTo>
                  <a:lnTo>
                    <a:pt x="498" y="2085"/>
                  </a:lnTo>
                  <a:lnTo>
                    <a:pt x="560" y="2139"/>
                  </a:lnTo>
                  <a:lnTo>
                    <a:pt x="626" y="2187"/>
                  </a:lnTo>
                  <a:lnTo>
                    <a:pt x="696" y="2232"/>
                  </a:lnTo>
                  <a:lnTo>
                    <a:pt x="768" y="2271"/>
                  </a:lnTo>
                  <a:lnTo>
                    <a:pt x="844" y="2305"/>
                  </a:lnTo>
                  <a:lnTo>
                    <a:pt x="922" y="2334"/>
                  </a:lnTo>
                  <a:lnTo>
                    <a:pt x="1004" y="2356"/>
                  </a:lnTo>
                  <a:lnTo>
                    <a:pt x="1088" y="2372"/>
                  </a:lnTo>
                  <a:lnTo>
                    <a:pt x="1174" y="2381"/>
                  </a:lnTo>
                  <a:lnTo>
                    <a:pt x="1260" y="2386"/>
                  </a:lnTo>
                  <a:lnTo>
                    <a:pt x="1348" y="2381"/>
                  </a:lnTo>
                  <a:lnTo>
                    <a:pt x="1434" y="2372"/>
                  </a:lnTo>
                  <a:lnTo>
                    <a:pt x="1518" y="2356"/>
                  </a:lnTo>
                  <a:lnTo>
                    <a:pt x="1599" y="2334"/>
                  </a:lnTo>
                  <a:lnTo>
                    <a:pt x="1678" y="2305"/>
                  </a:lnTo>
                  <a:lnTo>
                    <a:pt x="1754" y="2271"/>
                  </a:lnTo>
                  <a:lnTo>
                    <a:pt x="1826" y="2232"/>
                  </a:lnTo>
                  <a:lnTo>
                    <a:pt x="1896" y="2187"/>
                  </a:lnTo>
                  <a:lnTo>
                    <a:pt x="1962" y="2139"/>
                  </a:lnTo>
                  <a:lnTo>
                    <a:pt x="2024" y="2085"/>
                  </a:lnTo>
                  <a:lnTo>
                    <a:pt x="2082" y="2026"/>
                  </a:lnTo>
                  <a:lnTo>
                    <a:pt x="2135" y="1965"/>
                  </a:lnTo>
                  <a:lnTo>
                    <a:pt x="2185" y="1899"/>
                  </a:lnTo>
                  <a:lnTo>
                    <a:pt x="2228" y="1829"/>
                  </a:lnTo>
                  <a:lnTo>
                    <a:pt x="2268" y="1756"/>
                  </a:lnTo>
                  <a:lnTo>
                    <a:pt x="2302" y="1680"/>
                  </a:lnTo>
                  <a:lnTo>
                    <a:pt x="2330" y="1601"/>
                  </a:lnTo>
                  <a:lnTo>
                    <a:pt x="2352" y="1519"/>
                  </a:lnTo>
                  <a:lnTo>
                    <a:pt x="2368" y="1436"/>
                  </a:lnTo>
                  <a:lnTo>
                    <a:pt x="2379" y="1351"/>
                  </a:lnTo>
                  <a:lnTo>
                    <a:pt x="2382" y="1263"/>
                  </a:lnTo>
                  <a:lnTo>
                    <a:pt x="2379" y="1175"/>
                  </a:lnTo>
                  <a:lnTo>
                    <a:pt x="2368" y="1090"/>
                  </a:lnTo>
                  <a:lnTo>
                    <a:pt x="2352" y="1006"/>
                  </a:lnTo>
                  <a:lnTo>
                    <a:pt x="2330" y="924"/>
                  </a:lnTo>
                  <a:lnTo>
                    <a:pt x="2302" y="846"/>
                  </a:lnTo>
                  <a:lnTo>
                    <a:pt x="2268" y="769"/>
                  </a:lnTo>
                  <a:lnTo>
                    <a:pt x="2228" y="696"/>
                  </a:lnTo>
                  <a:lnTo>
                    <a:pt x="2185" y="627"/>
                  </a:lnTo>
                  <a:lnTo>
                    <a:pt x="2135" y="560"/>
                  </a:lnTo>
                  <a:lnTo>
                    <a:pt x="2082" y="499"/>
                  </a:lnTo>
                  <a:lnTo>
                    <a:pt x="2024" y="441"/>
                  </a:lnTo>
                  <a:lnTo>
                    <a:pt x="1962" y="386"/>
                  </a:lnTo>
                  <a:lnTo>
                    <a:pt x="1896" y="338"/>
                  </a:lnTo>
                  <a:lnTo>
                    <a:pt x="1826" y="293"/>
                  </a:lnTo>
                  <a:lnTo>
                    <a:pt x="1754" y="254"/>
                  </a:lnTo>
                  <a:lnTo>
                    <a:pt x="1678" y="220"/>
                  </a:lnTo>
                  <a:lnTo>
                    <a:pt x="1599" y="192"/>
                  </a:lnTo>
                  <a:lnTo>
                    <a:pt x="1518" y="169"/>
                  </a:lnTo>
                  <a:lnTo>
                    <a:pt x="1434" y="153"/>
                  </a:lnTo>
                  <a:lnTo>
                    <a:pt x="1348" y="144"/>
                  </a:lnTo>
                  <a:lnTo>
                    <a:pt x="1260" y="139"/>
                  </a:lnTo>
                  <a:close/>
                  <a:moveTo>
                    <a:pt x="1260" y="0"/>
                  </a:moveTo>
                  <a:lnTo>
                    <a:pt x="1350" y="4"/>
                  </a:lnTo>
                  <a:lnTo>
                    <a:pt x="1439" y="13"/>
                  </a:lnTo>
                  <a:lnTo>
                    <a:pt x="1525" y="28"/>
                  </a:lnTo>
                  <a:lnTo>
                    <a:pt x="1610" y="49"/>
                  </a:lnTo>
                  <a:lnTo>
                    <a:pt x="1691" y="76"/>
                  </a:lnTo>
                  <a:lnTo>
                    <a:pt x="1771" y="109"/>
                  </a:lnTo>
                  <a:lnTo>
                    <a:pt x="1847" y="146"/>
                  </a:lnTo>
                  <a:lnTo>
                    <a:pt x="1920" y="187"/>
                  </a:lnTo>
                  <a:lnTo>
                    <a:pt x="1991" y="235"/>
                  </a:lnTo>
                  <a:lnTo>
                    <a:pt x="2058" y="286"/>
                  </a:lnTo>
                  <a:lnTo>
                    <a:pt x="2121" y="341"/>
                  </a:lnTo>
                  <a:lnTo>
                    <a:pt x="2181" y="400"/>
                  </a:lnTo>
                  <a:lnTo>
                    <a:pt x="2237" y="464"/>
                  </a:lnTo>
                  <a:lnTo>
                    <a:pt x="2288" y="532"/>
                  </a:lnTo>
                  <a:lnTo>
                    <a:pt x="2334" y="602"/>
                  </a:lnTo>
                  <a:lnTo>
                    <a:pt x="2377" y="675"/>
                  </a:lnTo>
                  <a:lnTo>
                    <a:pt x="2414" y="752"/>
                  </a:lnTo>
                  <a:lnTo>
                    <a:pt x="2446" y="832"/>
                  </a:lnTo>
                  <a:lnTo>
                    <a:pt x="2472" y="914"/>
                  </a:lnTo>
                  <a:lnTo>
                    <a:pt x="2493" y="997"/>
                  </a:lnTo>
                  <a:lnTo>
                    <a:pt x="2509" y="1084"/>
                  </a:lnTo>
                  <a:lnTo>
                    <a:pt x="2519" y="1172"/>
                  </a:lnTo>
                  <a:lnTo>
                    <a:pt x="2522" y="1263"/>
                  </a:lnTo>
                  <a:lnTo>
                    <a:pt x="2519" y="1353"/>
                  </a:lnTo>
                  <a:lnTo>
                    <a:pt x="2509" y="1441"/>
                  </a:lnTo>
                  <a:lnTo>
                    <a:pt x="2493" y="1528"/>
                  </a:lnTo>
                  <a:lnTo>
                    <a:pt x="2472" y="1611"/>
                  </a:lnTo>
                  <a:lnTo>
                    <a:pt x="2446" y="1693"/>
                  </a:lnTo>
                  <a:lnTo>
                    <a:pt x="2414" y="1773"/>
                  </a:lnTo>
                  <a:lnTo>
                    <a:pt x="2377" y="1850"/>
                  </a:lnTo>
                  <a:lnTo>
                    <a:pt x="2334" y="1923"/>
                  </a:lnTo>
                  <a:lnTo>
                    <a:pt x="2288" y="1994"/>
                  </a:lnTo>
                  <a:lnTo>
                    <a:pt x="2237" y="2061"/>
                  </a:lnTo>
                  <a:lnTo>
                    <a:pt x="2181" y="2125"/>
                  </a:lnTo>
                  <a:lnTo>
                    <a:pt x="2121" y="2184"/>
                  </a:lnTo>
                  <a:lnTo>
                    <a:pt x="2058" y="2239"/>
                  </a:lnTo>
                  <a:lnTo>
                    <a:pt x="1991" y="2291"/>
                  </a:lnTo>
                  <a:lnTo>
                    <a:pt x="1920" y="2338"/>
                  </a:lnTo>
                  <a:lnTo>
                    <a:pt x="1847" y="2379"/>
                  </a:lnTo>
                  <a:lnTo>
                    <a:pt x="1771" y="2416"/>
                  </a:lnTo>
                  <a:lnTo>
                    <a:pt x="1691" y="2449"/>
                  </a:lnTo>
                  <a:lnTo>
                    <a:pt x="1610" y="2476"/>
                  </a:lnTo>
                  <a:lnTo>
                    <a:pt x="1525" y="2497"/>
                  </a:lnTo>
                  <a:lnTo>
                    <a:pt x="1439" y="2512"/>
                  </a:lnTo>
                  <a:lnTo>
                    <a:pt x="1350" y="2521"/>
                  </a:lnTo>
                  <a:lnTo>
                    <a:pt x="1260" y="2525"/>
                  </a:lnTo>
                  <a:lnTo>
                    <a:pt x="1171" y="2521"/>
                  </a:lnTo>
                  <a:lnTo>
                    <a:pt x="1082" y="2512"/>
                  </a:lnTo>
                  <a:lnTo>
                    <a:pt x="997" y="2497"/>
                  </a:lnTo>
                  <a:lnTo>
                    <a:pt x="912" y="2476"/>
                  </a:lnTo>
                  <a:lnTo>
                    <a:pt x="830" y="2449"/>
                  </a:lnTo>
                  <a:lnTo>
                    <a:pt x="751" y="2416"/>
                  </a:lnTo>
                  <a:lnTo>
                    <a:pt x="675" y="2379"/>
                  </a:lnTo>
                  <a:lnTo>
                    <a:pt x="600" y="2338"/>
                  </a:lnTo>
                  <a:lnTo>
                    <a:pt x="531" y="2291"/>
                  </a:lnTo>
                  <a:lnTo>
                    <a:pt x="464" y="2239"/>
                  </a:lnTo>
                  <a:lnTo>
                    <a:pt x="400" y="2184"/>
                  </a:lnTo>
                  <a:lnTo>
                    <a:pt x="341" y="2125"/>
                  </a:lnTo>
                  <a:lnTo>
                    <a:pt x="285" y="2061"/>
                  </a:lnTo>
                  <a:lnTo>
                    <a:pt x="234" y="1994"/>
                  </a:lnTo>
                  <a:lnTo>
                    <a:pt x="187" y="1923"/>
                  </a:lnTo>
                  <a:lnTo>
                    <a:pt x="145" y="1850"/>
                  </a:lnTo>
                  <a:lnTo>
                    <a:pt x="108" y="1773"/>
                  </a:lnTo>
                  <a:lnTo>
                    <a:pt x="76" y="1693"/>
                  </a:lnTo>
                  <a:lnTo>
                    <a:pt x="50" y="1611"/>
                  </a:lnTo>
                  <a:lnTo>
                    <a:pt x="29" y="1528"/>
                  </a:lnTo>
                  <a:lnTo>
                    <a:pt x="13" y="1441"/>
                  </a:lnTo>
                  <a:lnTo>
                    <a:pt x="3" y="1353"/>
                  </a:lnTo>
                  <a:lnTo>
                    <a:pt x="0" y="1263"/>
                  </a:lnTo>
                  <a:lnTo>
                    <a:pt x="3" y="1172"/>
                  </a:lnTo>
                  <a:lnTo>
                    <a:pt x="13" y="1084"/>
                  </a:lnTo>
                  <a:lnTo>
                    <a:pt x="29" y="997"/>
                  </a:lnTo>
                  <a:lnTo>
                    <a:pt x="50" y="914"/>
                  </a:lnTo>
                  <a:lnTo>
                    <a:pt x="76" y="832"/>
                  </a:lnTo>
                  <a:lnTo>
                    <a:pt x="108" y="752"/>
                  </a:lnTo>
                  <a:lnTo>
                    <a:pt x="145" y="675"/>
                  </a:lnTo>
                  <a:lnTo>
                    <a:pt x="187" y="602"/>
                  </a:lnTo>
                  <a:lnTo>
                    <a:pt x="234" y="532"/>
                  </a:lnTo>
                  <a:lnTo>
                    <a:pt x="285" y="464"/>
                  </a:lnTo>
                  <a:lnTo>
                    <a:pt x="341" y="400"/>
                  </a:lnTo>
                  <a:lnTo>
                    <a:pt x="400" y="341"/>
                  </a:lnTo>
                  <a:lnTo>
                    <a:pt x="464" y="286"/>
                  </a:lnTo>
                  <a:lnTo>
                    <a:pt x="531" y="235"/>
                  </a:lnTo>
                  <a:lnTo>
                    <a:pt x="600" y="187"/>
                  </a:lnTo>
                  <a:lnTo>
                    <a:pt x="675" y="146"/>
                  </a:lnTo>
                  <a:lnTo>
                    <a:pt x="751" y="109"/>
                  </a:lnTo>
                  <a:lnTo>
                    <a:pt x="830" y="76"/>
                  </a:lnTo>
                  <a:lnTo>
                    <a:pt x="912" y="49"/>
                  </a:lnTo>
                  <a:lnTo>
                    <a:pt x="997" y="28"/>
                  </a:lnTo>
                  <a:lnTo>
                    <a:pt x="1082" y="13"/>
                  </a:lnTo>
                  <a:lnTo>
                    <a:pt x="1171" y="4"/>
                  </a:lnTo>
                  <a:lnTo>
                    <a:pt x="12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77"/>
            <p:cNvSpPr>
              <a:spLocks noEditPoints="1"/>
            </p:cNvSpPr>
            <p:nvPr/>
          </p:nvSpPr>
          <p:spPr bwMode="auto">
            <a:xfrm>
              <a:off x="4684713" y="2108201"/>
              <a:ext cx="58738" cy="155575"/>
            </a:xfrm>
            <a:custGeom>
              <a:avLst/>
              <a:gdLst>
                <a:gd name="T0" fmla="*/ 172 w 371"/>
                <a:gd name="T1" fmla="*/ 754 h 983"/>
                <a:gd name="T2" fmla="*/ 148 w 371"/>
                <a:gd name="T3" fmla="*/ 770 h 983"/>
                <a:gd name="T4" fmla="*/ 140 w 371"/>
                <a:gd name="T5" fmla="*/ 798 h 983"/>
                <a:gd name="T6" fmla="*/ 148 w 371"/>
                <a:gd name="T7" fmla="*/ 825 h 983"/>
                <a:gd name="T8" fmla="*/ 172 w 371"/>
                <a:gd name="T9" fmla="*/ 841 h 983"/>
                <a:gd name="T10" fmla="*/ 200 w 371"/>
                <a:gd name="T11" fmla="*/ 841 h 983"/>
                <a:gd name="T12" fmla="*/ 223 w 371"/>
                <a:gd name="T13" fmla="*/ 825 h 983"/>
                <a:gd name="T14" fmla="*/ 232 w 371"/>
                <a:gd name="T15" fmla="*/ 798 h 983"/>
                <a:gd name="T16" fmla="*/ 223 w 371"/>
                <a:gd name="T17" fmla="*/ 770 h 983"/>
                <a:gd name="T18" fmla="*/ 200 w 371"/>
                <a:gd name="T19" fmla="*/ 754 h 983"/>
                <a:gd name="T20" fmla="*/ 185 w 371"/>
                <a:gd name="T21" fmla="*/ 0 h 983"/>
                <a:gd name="T22" fmla="*/ 221 w 371"/>
                <a:gd name="T23" fmla="*/ 10 h 983"/>
                <a:gd name="T24" fmla="*/ 246 w 371"/>
                <a:gd name="T25" fmla="*/ 35 h 983"/>
                <a:gd name="T26" fmla="*/ 255 w 371"/>
                <a:gd name="T27" fmla="*/ 70 h 983"/>
                <a:gd name="T28" fmla="*/ 283 w 371"/>
                <a:gd name="T29" fmla="*/ 640 h 983"/>
                <a:gd name="T30" fmla="*/ 329 w 371"/>
                <a:gd name="T31" fmla="*/ 681 h 983"/>
                <a:gd name="T32" fmla="*/ 360 w 371"/>
                <a:gd name="T33" fmla="*/ 734 h 983"/>
                <a:gd name="T34" fmla="*/ 371 w 371"/>
                <a:gd name="T35" fmla="*/ 798 h 983"/>
                <a:gd name="T36" fmla="*/ 359 w 371"/>
                <a:gd name="T37" fmla="*/ 862 h 983"/>
                <a:gd name="T38" fmla="*/ 327 w 371"/>
                <a:gd name="T39" fmla="*/ 917 h 983"/>
                <a:gd name="T40" fmla="*/ 280 w 371"/>
                <a:gd name="T41" fmla="*/ 958 h 983"/>
                <a:gd name="T42" fmla="*/ 219 w 371"/>
                <a:gd name="T43" fmla="*/ 980 h 983"/>
                <a:gd name="T44" fmla="*/ 153 w 371"/>
                <a:gd name="T45" fmla="*/ 980 h 983"/>
                <a:gd name="T46" fmla="*/ 92 w 371"/>
                <a:gd name="T47" fmla="*/ 958 h 983"/>
                <a:gd name="T48" fmla="*/ 44 w 371"/>
                <a:gd name="T49" fmla="*/ 917 h 983"/>
                <a:gd name="T50" fmla="*/ 12 w 371"/>
                <a:gd name="T51" fmla="*/ 862 h 983"/>
                <a:gd name="T52" fmla="*/ 0 w 371"/>
                <a:gd name="T53" fmla="*/ 798 h 983"/>
                <a:gd name="T54" fmla="*/ 12 w 371"/>
                <a:gd name="T55" fmla="*/ 734 h 983"/>
                <a:gd name="T56" fmla="*/ 42 w 371"/>
                <a:gd name="T57" fmla="*/ 681 h 983"/>
                <a:gd name="T58" fmla="*/ 89 w 371"/>
                <a:gd name="T59" fmla="*/ 640 h 983"/>
                <a:gd name="T60" fmla="*/ 117 w 371"/>
                <a:gd name="T61" fmla="*/ 70 h 983"/>
                <a:gd name="T62" fmla="*/ 126 w 371"/>
                <a:gd name="T63" fmla="*/ 35 h 983"/>
                <a:gd name="T64" fmla="*/ 150 w 371"/>
                <a:gd name="T65" fmla="*/ 10 h 983"/>
                <a:gd name="T66" fmla="*/ 185 w 371"/>
                <a:gd name="T67" fmla="*/ 0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71" h="983">
                  <a:moveTo>
                    <a:pt x="185" y="752"/>
                  </a:moveTo>
                  <a:lnTo>
                    <a:pt x="172" y="754"/>
                  </a:lnTo>
                  <a:lnTo>
                    <a:pt x="159" y="760"/>
                  </a:lnTo>
                  <a:lnTo>
                    <a:pt x="148" y="770"/>
                  </a:lnTo>
                  <a:lnTo>
                    <a:pt x="142" y="783"/>
                  </a:lnTo>
                  <a:lnTo>
                    <a:pt x="140" y="798"/>
                  </a:lnTo>
                  <a:lnTo>
                    <a:pt x="142" y="812"/>
                  </a:lnTo>
                  <a:lnTo>
                    <a:pt x="148" y="825"/>
                  </a:lnTo>
                  <a:lnTo>
                    <a:pt x="159" y="835"/>
                  </a:lnTo>
                  <a:lnTo>
                    <a:pt x="172" y="841"/>
                  </a:lnTo>
                  <a:lnTo>
                    <a:pt x="185" y="844"/>
                  </a:lnTo>
                  <a:lnTo>
                    <a:pt x="200" y="841"/>
                  </a:lnTo>
                  <a:lnTo>
                    <a:pt x="213" y="835"/>
                  </a:lnTo>
                  <a:lnTo>
                    <a:pt x="223" y="825"/>
                  </a:lnTo>
                  <a:lnTo>
                    <a:pt x="230" y="812"/>
                  </a:lnTo>
                  <a:lnTo>
                    <a:pt x="232" y="798"/>
                  </a:lnTo>
                  <a:lnTo>
                    <a:pt x="230" y="783"/>
                  </a:lnTo>
                  <a:lnTo>
                    <a:pt x="223" y="770"/>
                  </a:lnTo>
                  <a:lnTo>
                    <a:pt x="213" y="760"/>
                  </a:lnTo>
                  <a:lnTo>
                    <a:pt x="200" y="754"/>
                  </a:lnTo>
                  <a:lnTo>
                    <a:pt x="185" y="752"/>
                  </a:lnTo>
                  <a:close/>
                  <a:moveTo>
                    <a:pt x="185" y="0"/>
                  </a:moveTo>
                  <a:lnTo>
                    <a:pt x="204" y="3"/>
                  </a:lnTo>
                  <a:lnTo>
                    <a:pt x="221" y="10"/>
                  </a:lnTo>
                  <a:lnTo>
                    <a:pt x="235" y="20"/>
                  </a:lnTo>
                  <a:lnTo>
                    <a:pt x="246" y="35"/>
                  </a:lnTo>
                  <a:lnTo>
                    <a:pt x="253" y="52"/>
                  </a:lnTo>
                  <a:lnTo>
                    <a:pt x="255" y="70"/>
                  </a:lnTo>
                  <a:lnTo>
                    <a:pt x="255" y="626"/>
                  </a:lnTo>
                  <a:lnTo>
                    <a:pt x="283" y="640"/>
                  </a:lnTo>
                  <a:lnTo>
                    <a:pt x="308" y="659"/>
                  </a:lnTo>
                  <a:lnTo>
                    <a:pt x="329" y="681"/>
                  </a:lnTo>
                  <a:lnTo>
                    <a:pt x="347" y="706"/>
                  </a:lnTo>
                  <a:lnTo>
                    <a:pt x="360" y="734"/>
                  </a:lnTo>
                  <a:lnTo>
                    <a:pt x="369" y="765"/>
                  </a:lnTo>
                  <a:lnTo>
                    <a:pt x="371" y="798"/>
                  </a:lnTo>
                  <a:lnTo>
                    <a:pt x="369" y="830"/>
                  </a:lnTo>
                  <a:lnTo>
                    <a:pt x="359" y="862"/>
                  </a:lnTo>
                  <a:lnTo>
                    <a:pt x="345" y="891"/>
                  </a:lnTo>
                  <a:lnTo>
                    <a:pt x="327" y="917"/>
                  </a:lnTo>
                  <a:lnTo>
                    <a:pt x="305" y="940"/>
                  </a:lnTo>
                  <a:lnTo>
                    <a:pt x="280" y="958"/>
                  </a:lnTo>
                  <a:lnTo>
                    <a:pt x="250" y="971"/>
                  </a:lnTo>
                  <a:lnTo>
                    <a:pt x="219" y="980"/>
                  </a:lnTo>
                  <a:lnTo>
                    <a:pt x="185" y="983"/>
                  </a:lnTo>
                  <a:lnTo>
                    <a:pt x="153" y="980"/>
                  </a:lnTo>
                  <a:lnTo>
                    <a:pt x="121" y="971"/>
                  </a:lnTo>
                  <a:lnTo>
                    <a:pt x="92" y="958"/>
                  </a:lnTo>
                  <a:lnTo>
                    <a:pt x="67" y="940"/>
                  </a:lnTo>
                  <a:lnTo>
                    <a:pt x="44" y="917"/>
                  </a:lnTo>
                  <a:lnTo>
                    <a:pt x="25" y="891"/>
                  </a:lnTo>
                  <a:lnTo>
                    <a:pt x="12" y="862"/>
                  </a:lnTo>
                  <a:lnTo>
                    <a:pt x="3" y="830"/>
                  </a:lnTo>
                  <a:lnTo>
                    <a:pt x="0" y="798"/>
                  </a:lnTo>
                  <a:lnTo>
                    <a:pt x="3" y="765"/>
                  </a:lnTo>
                  <a:lnTo>
                    <a:pt x="12" y="734"/>
                  </a:lnTo>
                  <a:lnTo>
                    <a:pt x="24" y="706"/>
                  </a:lnTo>
                  <a:lnTo>
                    <a:pt x="42" y="681"/>
                  </a:lnTo>
                  <a:lnTo>
                    <a:pt x="64" y="659"/>
                  </a:lnTo>
                  <a:lnTo>
                    <a:pt x="89" y="640"/>
                  </a:lnTo>
                  <a:lnTo>
                    <a:pt x="117" y="626"/>
                  </a:lnTo>
                  <a:lnTo>
                    <a:pt x="117" y="70"/>
                  </a:lnTo>
                  <a:lnTo>
                    <a:pt x="119" y="52"/>
                  </a:lnTo>
                  <a:lnTo>
                    <a:pt x="126" y="35"/>
                  </a:lnTo>
                  <a:lnTo>
                    <a:pt x="137" y="20"/>
                  </a:lnTo>
                  <a:lnTo>
                    <a:pt x="150" y="10"/>
                  </a:lnTo>
                  <a:lnTo>
                    <a:pt x="167" y="3"/>
                  </a:lnTo>
                  <a:lnTo>
                    <a:pt x="1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" name="Group 241"/>
          <p:cNvGrpSpPr/>
          <p:nvPr/>
        </p:nvGrpSpPr>
        <p:grpSpPr>
          <a:xfrm>
            <a:off x="6643710" y="595187"/>
            <a:ext cx="554038" cy="419100"/>
            <a:chOff x="3502025" y="1984375"/>
            <a:chExt cx="554038" cy="419100"/>
          </a:xfrm>
          <a:solidFill>
            <a:srgbClr val="000000"/>
          </a:solidFill>
        </p:grpSpPr>
        <p:sp>
          <p:nvSpPr>
            <p:cNvPr id="36" name="Freeform 82"/>
            <p:cNvSpPr>
              <a:spLocks noEditPoints="1"/>
            </p:cNvSpPr>
            <p:nvPr/>
          </p:nvSpPr>
          <p:spPr bwMode="auto">
            <a:xfrm>
              <a:off x="3502025" y="1984375"/>
              <a:ext cx="554038" cy="419100"/>
            </a:xfrm>
            <a:custGeom>
              <a:avLst/>
              <a:gdLst>
                <a:gd name="T0" fmla="*/ 1403 w 3490"/>
                <a:gd name="T1" fmla="*/ 1406 h 2638"/>
                <a:gd name="T2" fmla="*/ 1344 w 3490"/>
                <a:gd name="T3" fmla="*/ 1494 h 2638"/>
                <a:gd name="T4" fmla="*/ 1365 w 3490"/>
                <a:gd name="T5" fmla="*/ 1600 h 2638"/>
                <a:gd name="T6" fmla="*/ 1453 w 3490"/>
                <a:gd name="T7" fmla="*/ 1658 h 2638"/>
                <a:gd name="T8" fmla="*/ 2063 w 3490"/>
                <a:gd name="T9" fmla="*/ 1650 h 2638"/>
                <a:gd name="T10" fmla="*/ 2137 w 3490"/>
                <a:gd name="T11" fmla="*/ 1575 h 2638"/>
                <a:gd name="T12" fmla="*/ 2137 w 3490"/>
                <a:gd name="T13" fmla="*/ 1467 h 2638"/>
                <a:gd name="T14" fmla="*/ 2063 w 3490"/>
                <a:gd name="T15" fmla="*/ 1393 h 2638"/>
                <a:gd name="T16" fmla="*/ 243 w 3490"/>
                <a:gd name="T17" fmla="*/ 572 h 2638"/>
                <a:gd name="T18" fmla="*/ 162 w 3490"/>
                <a:gd name="T19" fmla="*/ 612 h 2638"/>
                <a:gd name="T20" fmla="*/ 139 w 3490"/>
                <a:gd name="T21" fmla="*/ 892 h 2638"/>
                <a:gd name="T22" fmla="*/ 1291 w 3490"/>
                <a:gd name="T23" fmla="*/ 1317 h 2638"/>
                <a:gd name="T24" fmla="*/ 1437 w 3490"/>
                <a:gd name="T25" fmla="*/ 1245 h 2638"/>
                <a:gd name="T26" fmla="*/ 2093 w 3490"/>
                <a:gd name="T27" fmla="*/ 1256 h 2638"/>
                <a:gd name="T28" fmla="*/ 2227 w 3490"/>
                <a:gd name="T29" fmla="*/ 1348 h 2638"/>
                <a:gd name="T30" fmla="*/ 2907 w 3490"/>
                <a:gd name="T31" fmla="*/ 1110 h 2638"/>
                <a:gd name="T32" fmla="*/ 2972 w 3490"/>
                <a:gd name="T33" fmla="*/ 1134 h 2638"/>
                <a:gd name="T34" fmla="*/ 2986 w 3490"/>
                <a:gd name="T35" fmla="*/ 1202 h 2638"/>
                <a:gd name="T36" fmla="*/ 2283 w 3490"/>
                <a:gd name="T37" fmla="*/ 1567 h 2638"/>
                <a:gd name="T38" fmla="*/ 2218 w 3490"/>
                <a:gd name="T39" fmla="*/ 1706 h 2638"/>
                <a:gd name="T40" fmla="*/ 2089 w 3490"/>
                <a:gd name="T41" fmla="*/ 1789 h 2638"/>
                <a:gd name="T42" fmla="*/ 1440 w 3490"/>
                <a:gd name="T43" fmla="*/ 1797 h 2638"/>
                <a:gd name="T44" fmla="*/ 1300 w 3490"/>
                <a:gd name="T45" fmla="*/ 1734 h 2638"/>
                <a:gd name="T46" fmla="*/ 1215 w 3490"/>
                <a:gd name="T47" fmla="*/ 1605 h 2638"/>
                <a:gd name="T48" fmla="*/ 142 w 3490"/>
                <a:gd name="T49" fmla="*/ 2417 h 2638"/>
                <a:gd name="T50" fmla="*/ 198 w 3490"/>
                <a:gd name="T51" fmla="*/ 2487 h 2638"/>
                <a:gd name="T52" fmla="*/ 3270 w 3490"/>
                <a:gd name="T53" fmla="*/ 2496 h 2638"/>
                <a:gd name="T54" fmla="*/ 3340 w 3490"/>
                <a:gd name="T55" fmla="*/ 2439 h 2638"/>
                <a:gd name="T56" fmla="*/ 3348 w 3490"/>
                <a:gd name="T57" fmla="*/ 653 h 2638"/>
                <a:gd name="T58" fmla="*/ 3292 w 3490"/>
                <a:gd name="T59" fmla="*/ 583 h 2638"/>
                <a:gd name="T60" fmla="*/ 1392 w 3490"/>
                <a:gd name="T61" fmla="*/ 140 h 2638"/>
                <a:gd name="T62" fmla="*/ 1292 w 3490"/>
                <a:gd name="T63" fmla="*/ 181 h 2638"/>
                <a:gd name="T64" fmla="*/ 1251 w 3490"/>
                <a:gd name="T65" fmla="*/ 280 h 2638"/>
                <a:gd name="T66" fmla="*/ 2236 w 3490"/>
                <a:gd name="T67" fmla="*/ 252 h 2638"/>
                <a:gd name="T68" fmla="*/ 2176 w 3490"/>
                <a:gd name="T69" fmla="*/ 164 h 2638"/>
                <a:gd name="T70" fmla="*/ 1392 w 3490"/>
                <a:gd name="T71" fmla="*/ 140 h 2638"/>
                <a:gd name="T72" fmla="*/ 2179 w 3490"/>
                <a:gd name="T73" fmla="*/ 12 h 2638"/>
                <a:gd name="T74" fmla="*/ 2309 w 3490"/>
                <a:gd name="T75" fmla="*/ 97 h 2638"/>
                <a:gd name="T76" fmla="*/ 2374 w 3490"/>
                <a:gd name="T77" fmla="*/ 239 h 2638"/>
                <a:gd name="T78" fmla="*/ 3286 w 3490"/>
                <a:gd name="T79" fmla="*/ 436 h 2638"/>
                <a:gd name="T80" fmla="*/ 3419 w 3490"/>
                <a:gd name="T81" fmla="*/ 504 h 2638"/>
                <a:gd name="T82" fmla="*/ 3487 w 3490"/>
                <a:gd name="T83" fmla="*/ 637 h 2638"/>
                <a:gd name="T84" fmla="*/ 3477 w 3490"/>
                <a:gd name="T85" fmla="*/ 2470 h 2638"/>
                <a:gd name="T86" fmla="*/ 3391 w 3490"/>
                <a:gd name="T87" fmla="*/ 2590 h 2638"/>
                <a:gd name="T88" fmla="*/ 3247 w 3490"/>
                <a:gd name="T89" fmla="*/ 2638 h 2638"/>
                <a:gd name="T90" fmla="*/ 131 w 3490"/>
                <a:gd name="T91" fmla="*/ 2610 h 2638"/>
                <a:gd name="T92" fmla="*/ 27 w 3490"/>
                <a:gd name="T93" fmla="*/ 2505 h 2638"/>
                <a:gd name="T94" fmla="*/ 0 w 3490"/>
                <a:gd name="T95" fmla="*/ 677 h 2638"/>
                <a:gd name="T96" fmla="*/ 47 w 3490"/>
                <a:gd name="T97" fmla="*/ 533 h 2638"/>
                <a:gd name="T98" fmla="*/ 166 w 3490"/>
                <a:gd name="T99" fmla="*/ 445 h 2638"/>
                <a:gd name="T100" fmla="*/ 1113 w 3490"/>
                <a:gd name="T101" fmla="*/ 280 h 2638"/>
                <a:gd name="T102" fmla="*/ 1157 w 3490"/>
                <a:gd name="T103" fmla="*/ 128 h 2638"/>
                <a:gd name="T104" fmla="*/ 1274 w 3490"/>
                <a:gd name="T105" fmla="*/ 27 h 2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90" h="2638">
                  <a:moveTo>
                    <a:pt x="1481" y="1382"/>
                  </a:moveTo>
                  <a:lnTo>
                    <a:pt x="1453" y="1384"/>
                  </a:lnTo>
                  <a:lnTo>
                    <a:pt x="1427" y="1393"/>
                  </a:lnTo>
                  <a:lnTo>
                    <a:pt x="1403" y="1406"/>
                  </a:lnTo>
                  <a:lnTo>
                    <a:pt x="1382" y="1423"/>
                  </a:lnTo>
                  <a:lnTo>
                    <a:pt x="1365" y="1444"/>
                  </a:lnTo>
                  <a:lnTo>
                    <a:pt x="1353" y="1467"/>
                  </a:lnTo>
                  <a:lnTo>
                    <a:pt x="1344" y="1494"/>
                  </a:lnTo>
                  <a:lnTo>
                    <a:pt x="1342" y="1521"/>
                  </a:lnTo>
                  <a:lnTo>
                    <a:pt x="1344" y="1550"/>
                  </a:lnTo>
                  <a:lnTo>
                    <a:pt x="1353" y="1575"/>
                  </a:lnTo>
                  <a:lnTo>
                    <a:pt x="1365" y="1600"/>
                  </a:lnTo>
                  <a:lnTo>
                    <a:pt x="1382" y="1620"/>
                  </a:lnTo>
                  <a:lnTo>
                    <a:pt x="1403" y="1637"/>
                  </a:lnTo>
                  <a:lnTo>
                    <a:pt x="1427" y="1650"/>
                  </a:lnTo>
                  <a:lnTo>
                    <a:pt x="1453" y="1658"/>
                  </a:lnTo>
                  <a:lnTo>
                    <a:pt x="1481" y="1661"/>
                  </a:lnTo>
                  <a:lnTo>
                    <a:pt x="2009" y="1661"/>
                  </a:lnTo>
                  <a:lnTo>
                    <a:pt x="2037" y="1658"/>
                  </a:lnTo>
                  <a:lnTo>
                    <a:pt x="2063" y="1650"/>
                  </a:lnTo>
                  <a:lnTo>
                    <a:pt x="2087" y="1637"/>
                  </a:lnTo>
                  <a:lnTo>
                    <a:pt x="2108" y="1620"/>
                  </a:lnTo>
                  <a:lnTo>
                    <a:pt x="2125" y="1600"/>
                  </a:lnTo>
                  <a:lnTo>
                    <a:pt x="2137" y="1575"/>
                  </a:lnTo>
                  <a:lnTo>
                    <a:pt x="2146" y="1550"/>
                  </a:lnTo>
                  <a:lnTo>
                    <a:pt x="2148" y="1521"/>
                  </a:lnTo>
                  <a:lnTo>
                    <a:pt x="2146" y="1494"/>
                  </a:lnTo>
                  <a:lnTo>
                    <a:pt x="2137" y="1467"/>
                  </a:lnTo>
                  <a:lnTo>
                    <a:pt x="2125" y="1444"/>
                  </a:lnTo>
                  <a:lnTo>
                    <a:pt x="2108" y="1423"/>
                  </a:lnTo>
                  <a:lnTo>
                    <a:pt x="2087" y="1406"/>
                  </a:lnTo>
                  <a:lnTo>
                    <a:pt x="2063" y="1393"/>
                  </a:lnTo>
                  <a:lnTo>
                    <a:pt x="2037" y="1384"/>
                  </a:lnTo>
                  <a:lnTo>
                    <a:pt x="2009" y="1382"/>
                  </a:lnTo>
                  <a:lnTo>
                    <a:pt x="1481" y="1382"/>
                  </a:lnTo>
                  <a:close/>
                  <a:moveTo>
                    <a:pt x="243" y="572"/>
                  </a:moveTo>
                  <a:lnTo>
                    <a:pt x="220" y="575"/>
                  </a:lnTo>
                  <a:lnTo>
                    <a:pt x="198" y="583"/>
                  </a:lnTo>
                  <a:lnTo>
                    <a:pt x="178" y="596"/>
                  </a:lnTo>
                  <a:lnTo>
                    <a:pt x="162" y="612"/>
                  </a:lnTo>
                  <a:lnTo>
                    <a:pt x="150" y="631"/>
                  </a:lnTo>
                  <a:lnTo>
                    <a:pt x="142" y="653"/>
                  </a:lnTo>
                  <a:lnTo>
                    <a:pt x="139" y="677"/>
                  </a:lnTo>
                  <a:lnTo>
                    <a:pt x="139" y="892"/>
                  </a:lnTo>
                  <a:lnTo>
                    <a:pt x="1223" y="1419"/>
                  </a:lnTo>
                  <a:lnTo>
                    <a:pt x="1241" y="1382"/>
                  </a:lnTo>
                  <a:lnTo>
                    <a:pt x="1263" y="1348"/>
                  </a:lnTo>
                  <a:lnTo>
                    <a:pt x="1291" y="1317"/>
                  </a:lnTo>
                  <a:lnTo>
                    <a:pt x="1323" y="1292"/>
                  </a:lnTo>
                  <a:lnTo>
                    <a:pt x="1358" y="1271"/>
                  </a:lnTo>
                  <a:lnTo>
                    <a:pt x="1397" y="1256"/>
                  </a:lnTo>
                  <a:lnTo>
                    <a:pt x="1437" y="1245"/>
                  </a:lnTo>
                  <a:lnTo>
                    <a:pt x="1481" y="1242"/>
                  </a:lnTo>
                  <a:lnTo>
                    <a:pt x="2009" y="1242"/>
                  </a:lnTo>
                  <a:lnTo>
                    <a:pt x="2053" y="1245"/>
                  </a:lnTo>
                  <a:lnTo>
                    <a:pt x="2093" y="1256"/>
                  </a:lnTo>
                  <a:lnTo>
                    <a:pt x="2132" y="1271"/>
                  </a:lnTo>
                  <a:lnTo>
                    <a:pt x="2167" y="1292"/>
                  </a:lnTo>
                  <a:lnTo>
                    <a:pt x="2199" y="1317"/>
                  </a:lnTo>
                  <a:lnTo>
                    <a:pt x="2227" y="1348"/>
                  </a:lnTo>
                  <a:lnTo>
                    <a:pt x="2249" y="1382"/>
                  </a:lnTo>
                  <a:lnTo>
                    <a:pt x="2267" y="1419"/>
                  </a:lnTo>
                  <a:lnTo>
                    <a:pt x="2889" y="1117"/>
                  </a:lnTo>
                  <a:lnTo>
                    <a:pt x="2907" y="1110"/>
                  </a:lnTo>
                  <a:lnTo>
                    <a:pt x="2925" y="1109"/>
                  </a:lnTo>
                  <a:lnTo>
                    <a:pt x="2942" y="1114"/>
                  </a:lnTo>
                  <a:lnTo>
                    <a:pt x="2959" y="1121"/>
                  </a:lnTo>
                  <a:lnTo>
                    <a:pt x="2972" y="1134"/>
                  </a:lnTo>
                  <a:lnTo>
                    <a:pt x="2982" y="1149"/>
                  </a:lnTo>
                  <a:lnTo>
                    <a:pt x="2989" y="1167"/>
                  </a:lnTo>
                  <a:lnTo>
                    <a:pt x="2990" y="1185"/>
                  </a:lnTo>
                  <a:lnTo>
                    <a:pt x="2986" y="1202"/>
                  </a:lnTo>
                  <a:lnTo>
                    <a:pt x="2978" y="1219"/>
                  </a:lnTo>
                  <a:lnTo>
                    <a:pt x="2965" y="1231"/>
                  </a:lnTo>
                  <a:lnTo>
                    <a:pt x="2951" y="1242"/>
                  </a:lnTo>
                  <a:lnTo>
                    <a:pt x="2283" y="1567"/>
                  </a:lnTo>
                  <a:lnTo>
                    <a:pt x="2275" y="1605"/>
                  </a:lnTo>
                  <a:lnTo>
                    <a:pt x="2260" y="1642"/>
                  </a:lnTo>
                  <a:lnTo>
                    <a:pt x="2241" y="1675"/>
                  </a:lnTo>
                  <a:lnTo>
                    <a:pt x="2218" y="1706"/>
                  </a:lnTo>
                  <a:lnTo>
                    <a:pt x="2190" y="1734"/>
                  </a:lnTo>
                  <a:lnTo>
                    <a:pt x="2160" y="1756"/>
                  </a:lnTo>
                  <a:lnTo>
                    <a:pt x="2125" y="1775"/>
                  </a:lnTo>
                  <a:lnTo>
                    <a:pt x="2089" y="1789"/>
                  </a:lnTo>
                  <a:lnTo>
                    <a:pt x="2050" y="1797"/>
                  </a:lnTo>
                  <a:lnTo>
                    <a:pt x="2009" y="1800"/>
                  </a:lnTo>
                  <a:lnTo>
                    <a:pt x="1481" y="1800"/>
                  </a:lnTo>
                  <a:lnTo>
                    <a:pt x="1440" y="1797"/>
                  </a:lnTo>
                  <a:lnTo>
                    <a:pt x="1401" y="1789"/>
                  </a:lnTo>
                  <a:lnTo>
                    <a:pt x="1365" y="1775"/>
                  </a:lnTo>
                  <a:lnTo>
                    <a:pt x="1330" y="1756"/>
                  </a:lnTo>
                  <a:lnTo>
                    <a:pt x="1300" y="1734"/>
                  </a:lnTo>
                  <a:lnTo>
                    <a:pt x="1272" y="1706"/>
                  </a:lnTo>
                  <a:lnTo>
                    <a:pt x="1249" y="1675"/>
                  </a:lnTo>
                  <a:lnTo>
                    <a:pt x="1230" y="1642"/>
                  </a:lnTo>
                  <a:lnTo>
                    <a:pt x="1215" y="1605"/>
                  </a:lnTo>
                  <a:lnTo>
                    <a:pt x="1207" y="1567"/>
                  </a:lnTo>
                  <a:lnTo>
                    <a:pt x="139" y="1047"/>
                  </a:lnTo>
                  <a:lnTo>
                    <a:pt x="139" y="2394"/>
                  </a:lnTo>
                  <a:lnTo>
                    <a:pt x="142" y="2417"/>
                  </a:lnTo>
                  <a:lnTo>
                    <a:pt x="150" y="2439"/>
                  </a:lnTo>
                  <a:lnTo>
                    <a:pt x="162" y="2459"/>
                  </a:lnTo>
                  <a:lnTo>
                    <a:pt x="178" y="2476"/>
                  </a:lnTo>
                  <a:lnTo>
                    <a:pt x="198" y="2487"/>
                  </a:lnTo>
                  <a:lnTo>
                    <a:pt x="220" y="2496"/>
                  </a:lnTo>
                  <a:lnTo>
                    <a:pt x="243" y="2498"/>
                  </a:lnTo>
                  <a:lnTo>
                    <a:pt x="3247" y="2498"/>
                  </a:lnTo>
                  <a:lnTo>
                    <a:pt x="3270" y="2496"/>
                  </a:lnTo>
                  <a:lnTo>
                    <a:pt x="3292" y="2487"/>
                  </a:lnTo>
                  <a:lnTo>
                    <a:pt x="3312" y="2476"/>
                  </a:lnTo>
                  <a:lnTo>
                    <a:pt x="3328" y="2459"/>
                  </a:lnTo>
                  <a:lnTo>
                    <a:pt x="3340" y="2439"/>
                  </a:lnTo>
                  <a:lnTo>
                    <a:pt x="3348" y="2417"/>
                  </a:lnTo>
                  <a:lnTo>
                    <a:pt x="3351" y="2394"/>
                  </a:lnTo>
                  <a:lnTo>
                    <a:pt x="3351" y="677"/>
                  </a:lnTo>
                  <a:lnTo>
                    <a:pt x="3348" y="653"/>
                  </a:lnTo>
                  <a:lnTo>
                    <a:pt x="3340" y="631"/>
                  </a:lnTo>
                  <a:lnTo>
                    <a:pt x="3328" y="612"/>
                  </a:lnTo>
                  <a:lnTo>
                    <a:pt x="3312" y="596"/>
                  </a:lnTo>
                  <a:lnTo>
                    <a:pt x="3292" y="583"/>
                  </a:lnTo>
                  <a:lnTo>
                    <a:pt x="3270" y="575"/>
                  </a:lnTo>
                  <a:lnTo>
                    <a:pt x="3247" y="572"/>
                  </a:lnTo>
                  <a:lnTo>
                    <a:pt x="243" y="572"/>
                  </a:lnTo>
                  <a:close/>
                  <a:moveTo>
                    <a:pt x="1392" y="140"/>
                  </a:moveTo>
                  <a:lnTo>
                    <a:pt x="1363" y="142"/>
                  </a:lnTo>
                  <a:lnTo>
                    <a:pt x="1337" y="151"/>
                  </a:lnTo>
                  <a:lnTo>
                    <a:pt x="1314" y="164"/>
                  </a:lnTo>
                  <a:lnTo>
                    <a:pt x="1292" y="181"/>
                  </a:lnTo>
                  <a:lnTo>
                    <a:pt x="1275" y="202"/>
                  </a:lnTo>
                  <a:lnTo>
                    <a:pt x="1263" y="226"/>
                  </a:lnTo>
                  <a:lnTo>
                    <a:pt x="1254" y="252"/>
                  </a:lnTo>
                  <a:lnTo>
                    <a:pt x="1251" y="280"/>
                  </a:lnTo>
                  <a:lnTo>
                    <a:pt x="1251" y="433"/>
                  </a:lnTo>
                  <a:lnTo>
                    <a:pt x="2239" y="433"/>
                  </a:lnTo>
                  <a:lnTo>
                    <a:pt x="2239" y="280"/>
                  </a:lnTo>
                  <a:lnTo>
                    <a:pt x="2236" y="252"/>
                  </a:lnTo>
                  <a:lnTo>
                    <a:pt x="2227" y="226"/>
                  </a:lnTo>
                  <a:lnTo>
                    <a:pt x="2215" y="202"/>
                  </a:lnTo>
                  <a:lnTo>
                    <a:pt x="2198" y="181"/>
                  </a:lnTo>
                  <a:lnTo>
                    <a:pt x="2176" y="164"/>
                  </a:lnTo>
                  <a:lnTo>
                    <a:pt x="2153" y="151"/>
                  </a:lnTo>
                  <a:lnTo>
                    <a:pt x="2127" y="142"/>
                  </a:lnTo>
                  <a:lnTo>
                    <a:pt x="2098" y="140"/>
                  </a:lnTo>
                  <a:lnTo>
                    <a:pt x="1392" y="140"/>
                  </a:lnTo>
                  <a:close/>
                  <a:moveTo>
                    <a:pt x="1392" y="0"/>
                  </a:moveTo>
                  <a:lnTo>
                    <a:pt x="2098" y="0"/>
                  </a:lnTo>
                  <a:lnTo>
                    <a:pt x="2139" y="3"/>
                  </a:lnTo>
                  <a:lnTo>
                    <a:pt x="2179" y="12"/>
                  </a:lnTo>
                  <a:lnTo>
                    <a:pt x="2216" y="27"/>
                  </a:lnTo>
                  <a:lnTo>
                    <a:pt x="2251" y="46"/>
                  </a:lnTo>
                  <a:lnTo>
                    <a:pt x="2281" y="69"/>
                  </a:lnTo>
                  <a:lnTo>
                    <a:pt x="2309" y="97"/>
                  </a:lnTo>
                  <a:lnTo>
                    <a:pt x="2333" y="128"/>
                  </a:lnTo>
                  <a:lnTo>
                    <a:pt x="2352" y="163"/>
                  </a:lnTo>
                  <a:lnTo>
                    <a:pt x="2366" y="200"/>
                  </a:lnTo>
                  <a:lnTo>
                    <a:pt x="2374" y="239"/>
                  </a:lnTo>
                  <a:lnTo>
                    <a:pt x="2377" y="280"/>
                  </a:lnTo>
                  <a:lnTo>
                    <a:pt x="2377" y="433"/>
                  </a:lnTo>
                  <a:lnTo>
                    <a:pt x="3247" y="433"/>
                  </a:lnTo>
                  <a:lnTo>
                    <a:pt x="3286" y="436"/>
                  </a:lnTo>
                  <a:lnTo>
                    <a:pt x="3324" y="445"/>
                  </a:lnTo>
                  <a:lnTo>
                    <a:pt x="3359" y="460"/>
                  </a:lnTo>
                  <a:lnTo>
                    <a:pt x="3391" y="480"/>
                  </a:lnTo>
                  <a:lnTo>
                    <a:pt x="3419" y="504"/>
                  </a:lnTo>
                  <a:lnTo>
                    <a:pt x="3443" y="533"/>
                  </a:lnTo>
                  <a:lnTo>
                    <a:pt x="3463" y="565"/>
                  </a:lnTo>
                  <a:lnTo>
                    <a:pt x="3477" y="600"/>
                  </a:lnTo>
                  <a:lnTo>
                    <a:pt x="3487" y="637"/>
                  </a:lnTo>
                  <a:lnTo>
                    <a:pt x="3490" y="677"/>
                  </a:lnTo>
                  <a:lnTo>
                    <a:pt x="3490" y="2394"/>
                  </a:lnTo>
                  <a:lnTo>
                    <a:pt x="3487" y="2433"/>
                  </a:lnTo>
                  <a:lnTo>
                    <a:pt x="3477" y="2470"/>
                  </a:lnTo>
                  <a:lnTo>
                    <a:pt x="3463" y="2505"/>
                  </a:lnTo>
                  <a:lnTo>
                    <a:pt x="3443" y="2538"/>
                  </a:lnTo>
                  <a:lnTo>
                    <a:pt x="3419" y="2566"/>
                  </a:lnTo>
                  <a:lnTo>
                    <a:pt x="3391" y="2590"/>
                  </a:lnTo>
                  <a:lnTo>
                    <a:pt x="3359" y="2610"/>
                  </a:lnTo>
                  <a:lnTo>
                    <a:pt x="3324" y="2625"/>
                  </a:lnTo>
                  <a:lnTo>
                    <a:pt x="3286" y="2635"/>
                  </a:lnTo>
                  <a:lnTo>
                    <a:pt x="3247" y="2638"/>
                  </a:lnTo>
                  <a:lnTo>
                    <a:pt x="243" y="2638"/>
                  </a:lnTo>
                  <a:lnTo>
                    <a:pt x="204" y="2635"/>
                  </a:lnTo>
                  <a:lnTo>
                    <a:pt x="166" y="2625"/>
                  </a:lnTo>
                  <a:lnTo>
                    <a:pt x="131" y="2610"/>
                  </a:lnTo>
                  <a:lnTo>
                    <a:pt x="99" y="2590"/>
                  </a:lnTo>
                  <a:lnTo>
                    <a:pt x="71" y="2566"/>
                  </a:lnTo>
                  <a:lnTo>
                    <a:pt x="47" y="2538"/>
                  </a:lnTo>
                  <a:lnTo>
                    <a:pt x="27" y="2505"/>
                  </a:lnTo>
                  <a:lnTo>
                    <a:pt x="13" y="2470"/>
                  </a:lnTo>
                  <a:lnTo>
                    <a:pt x="3" y="2433"/>
                  </a:lnTo>
                  <a:lnTo>
                    <a:pt x="0" y="2394"/>
                  </a:lnTo>
                  <a:lnTo>
                    <a:pt x="0" y="677"/>
                  </a:lnTo>
                  <a:lnTo>
                    <a:pt x="3" y="637"/>
                  </a:lnTo>
                  <a:lnTo>
                    <a:pt x="13" y="600"/>
                  </a:lnTo>
                  <a:lnTo>
                    <a:pt x="27" y="565"/>
                  </a:lnTo>
                  <a:lnTo>
                    <a:pt x="47" y="533"/>
                  </a:lnTo>
                  <a:lnTo>
                    <a:pt x="71" y="504"/>
                  </a:lnTo>
                  <a:lnTo>
                    <a:pt x="99" y="480"/>
                  </a:lnTo>
                  <a:lnTo>
                    <a:pt x="131" y="460"/>
                  </a:lnTo>
                  <a:lnTo>
                    <a:pt x="166" y="445"/>
                  </a:lnTo>
                  <a:lnTo>
                    <a:pt x="204" y="436"/>
                  </a:lnTo>
                  <a:lnTo>
                    <a:pt x="243" y="433"/>
                  </a:lnTo>
                  <a:lnTo>
                    <a:pt x="1113" y="433"/>
                  </a:lnTo>
                  <a:lnTo>
                    <a:pt x="1113" y="280"/>
                  </a:lnTo>
                  <a:lnTo>
                    <a:pt x="1116" y="239"/>
                  </a:lnTo>
                  <a:lnTo>
                    <a:pt x="1124" y="200"/>
                  </a:lnTo>
                  <a:lnTo>
                    <a:pt x="1138" y="163"/>
                  </a:lnTo>
                  <a:lnTo>
                    <a:pt x="1157" y="128"/>
                  </a:lnTo>
                  <a:lnTo>
                    <a:pt x="1181" y="97"/>
                  </a:lnTo>
                  <a:lnTo>
                    <a:pt x="1209" y="69"/>
                  </a:lnTo>
                  <a:lnTo>
                    <a:pt x="1239" y="46"/>
                  </a:lnTo>
                  <a:lnTo>
                    <a:pt x="1274" y="27"/>
                  </a:lnTo>
                  <a:lnTo>
                    <a:pt x="1311" y="12"/>
                  </a:lnTo>
                  <a:lnTo>
                    <a:pt x="1351" y="3"/>
                  </a:lnTo>
                  <a:lnTo>
                    <a:pt x="13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83"/>
            <p:cNvSpPr>
              <a:spLocks/>
            </p:cNvSpPr>
            <p:nvPr/>
          </p:nvSpPr>
          <p:spPr bwMode="auto">
            <a:xfrm>
              <a:off x="3990975" y="2139950"/>
              <a:ext cx="28575" cy="25400"/>
            </a:xfrm>
            <a:custGeom>
              <a:avLst/>
              <a:gdLst>
                <a:gd name="T0" fmla="*/ 117 w 182"/>
                <a:gd name="T1" fmla="*/ 0 h 159"/>
                <a:gd name="T2" fmla="*/ 135 w 182"/>
                <a:gd name="T3" fmla="*/ 3 h 159"/>
                <a:gd name="T4" fmla="*/ 151 w 182"/>
                <a:gd name="T5" fmla="*/ 11 h 159"/>
                <a:gd name="T6" fmla="*/ 165 w 182"/>
                <a:gd name="T7" fmla="*/ 23 h 159"/>
                <a:gd name="T8" fmla="*/ 174 w 182"/>
                <a:gd name="T9" fmla="*/ 38 h 159"/>
                <a:gd name="T10" fmla="*/ 181 w 182"/>
                <a:gd name="T11" fmla="*/ 56 h 159"/>
                <a:gd name="T12" fmla="*/ 182 w 182"/>
                <a:gd name="T13" fmla="*/ 74 h 159"/>
                <a:gd name="T14" fmla="*/ 177 w 182"/>
                <a:gd name="T15" fmla="*/ 92 h 159"/>
                <a:gd name="T16" fmla="*/ 170 w 182"/>
                <a:gd name="T17" fmla="*/ 108 h 159"/>
                <a:gd name="T18" fmla="*/ 158 w 182"/>
                <a:gd name="T19" fmla="*/ 122 h 159"/>
                <a:gd name="T20" fmla="*/ 142 w 182"/>
                <a:gd name="T21" fmla="*/ 131 h 159"/>
                <a:gd name="T22" fmla="*/ 100 w 182"/>
                <a:gd name="T23" fmla="*/ 153 h 159"/>
                <a:gd name="T24" fmla="*/ 84 w 182"/>
                <a:gd name="T25" fmla="*/ 158 h 159"/>
                <a:gd name="T26" fmla="*/ 69 w 182"/>
                <a:gd name="T27" fmla="*/ 159 h 159"/>
                <a:gd name="T28" fmla="*/ 54 w 182"/>
                <a:gd name="T29" fmla="*/ 158 h 159"/>
                <a:gd name="T30" fmla="*/ 40 w 182"/>
                <a:gd name="T31" fmla="*/ 153 h 159"/>
                <a:gd name="T32" fmla="*/ 26 w 182"/>
                <a:gd name="T33" fmla="*/ 145 h 159"/>
                <a:gd name="T34" fmla="*/ 16 w 182"/>
                <a:gd name="T35" fmla="*/ 134 h 159"/>
                <a:gd name="T36" fmla="*/ 7 w 182"/>
                <a:gd name="T37" fmla="*/ 120 h 159"/>
                <a:gd name="T38" fmla="*/ 1 w 182"/>
                <a:gd name="T39" fmla="*/ 103 h 159"/>
                <a:gd name="T40" fmla="*/ 0 w 182"/>
                <a:gd name="T41" fmla="*/ 85 h 159"/>
                <a:gd name="T42" fmla="*/ 4 w 182"/>
                <a:gd name="T43" fmla="*/ 67 h 159"/>
                <a:gd name="T44" fmla="*/ 11 w 182"/>
                <a:gd name="T45" fmla="*/ 51 h 159"/>
                <a:gd name="T46" fmla="*/ 24 w 182"/>
                <a:gd name="T47" fmla="*/ 37 h 159"/>
                <a:gd name="T48" fmla="*/ 39 w 182"/>
                <a:gd name="T49" fmla="*/ 27 h 159"/>
                <a:gd name="T50" fmla="*/ 82 w 182"/>
                <a:gd name="T51" fmla="*/ 6 h 159"/>
                <a:gd name="T52" fmla="*/ 99 w 182"/>
                <a:gd name="T53" fmla="*/ 0 h 159"/>
                <a:gd name="T54" fmla="*/ 117 w 182"/>
                <a:gd name="T5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2" h="159">
                  <a:moveTo>
                    <a:pt x="117" y="0"/>
                  </a:moveTo>
                  <a:lnTo>
                    <a:pt x="135" y="3"/>
                  </a:lnTo>
                  <a:lnTo>
                    <a:pt x="151" y="11"/>
                  </a:lnTo>
                  <a:lnTo>
                    <a:pt x="165" y="23"/>
                  </a:lnTo>
                  <a:lnTo>
                    <a:pt x="174" y="38"/>
                  </a:lnTo>
                  <a:lnTo>
                    <a:pt x="181" y="56"/>
                  </a:lnTo>
                  <a:lnTo>
                    <a:pt x="182" y="74"/>
                  </a:lnTo>
                  <a:lnTo>
                    <a:pt x="177" y="92"/>
                  </a:lnTo>
                  <a:lnTo>
                    <a:pt x="170" y="108"/>
                  </a:lnTo>
                  <a:lnTo>
                    <a:pt x="158" y="122"/>
                  </a:lnTo>
                  <a:lnTo>
                    <a:pt x="142" y="131"/>
                  </a:lnTo>
                  <a:lnTo>
                    <a:pt x="100" y="153"/>
                  </a:lnTo>
                  <a:lnTo>
                    <a:pt x="84" y="158"/>
                  </a:lnTo>
                  <a:lnTo>
                    <a:pt x="69" y="159"/>
                  </a:lnTo>
                  <a:lnTo>
                    <a:pt x="54" y="158"/>
                  </a:lnTo>
                  <a:lnTo>
                    <a:pt x="40" y="153"/>
                  </a:lnTo>
                  <a:lnTo>
                    <a:pt x="26" y="145"/>
                  </a:lnTo>
                  <a:lnTo>
                    <a:pt x="16" y="134"/>
                  </a:lnTo>
                  <a:lnTo>
                    <a:pt x="7" y="120"/>
                  </a:lnTo>
                  <a:lnTo>
                    <a:pt x="1" y="103"/>
                  </a:lnTo>
                  <a:lnTo>
                    <a:pt x="0" y="85"/>
                  </a:lnTo>
                  <a:lnTo>
                    <a:pt x="4" y="67"/>
                  </a:lnTo>
                  <a:lnTo>
                    <a:pt x="11" y="51"/>
                  </a:lnTo>
                  <a:lnTo>
                    <a:pt x="24" y="37"/>
                  </a:lnTo>
                  <a:lnTo>
                    <a:pt x="39" y="27"/>
                  </a:lnTo>
                  <a:lnTo>
                    <a:pt x="82" y="6"/>
                  </a:lnTo>
                  <a:lnTo>
                    <a:pt x="99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" name="Group 250"/>
          <p:cNvGrpSpPr/>
          <p:nvPr/>
        </p:nvGrpSpPr>
        <p:grpSpPr>
          <a:xfrm>
            <a:off x="5707423" y="588837"/>
            <a:ext cx="555625" cy="431800"/>
            <a:chOff x="2579688" y="1978025"/>
            <a:chExt cx="555625" cy="431800"/>
          </a:xfrm>
          <a:solidFill>
            <a:srgbClr val="000000"/>
          </a:solidFill>
        </p:grpSpPr>
        <p:sp>
          <p:nvSpPr>
            <p:cNvPr id="39" name="Freeform 88"/>
            <p:cNvSpPr>
              <a:spLocks noEditPoints="1"/>
            </p:cNvSpPr>
            <p:nvPr/>
          </p:nvSpPr>
          <p:spPr bwMode="auto">
            <a:xfrm>
              <a:off x="2579688" y="1978025"/>
              <a:ext cx="555625" cy="431800"/>
            </a:xfrm>
            <a:custGeom>
              <a:avLst/>
              <a:gdLst>
                <a:gd name="T0" fmla="*/ 221 w 3500"/>
                <a:gd name="T1" fmla="*/ 573 h 2721"/>
                <a:gd name="T2" fmla="*/ 178 w 3500"/>
                <a:gd name="T3" fmla="*/ 593 h 2721"/>
                <a:gd name="T4" fmla="*/ 151 w 3500"/>
                <a:gd name="T5" fmla="*/ 628 h 2721"/>
                <a:gd name="T6" fmla="*/ 139 w 3500"/>
                <a:gd name="T7" fmla="*/ 675 h 2721"/>
                <a:gd name="T8" fmla="*/ 142 w 3500"/>
                <a:gd name="T9" fmla="*/ 2501 h 2721"/>
                <a:gd name="T10" fmla="*/ 162 w 3500"/>
                <a:gd name="T11" fmla="*/ 2542 h 2721"/>
                <a:gd name="T12" fmla="*/ 198 w 3500"/>
                <a:gd name="T13" fmla="*/ 2571 h 2721"/>
                <a:gd name="T14" fmla="*/ 244 w 3500"/>
                <a:gd name="T15" fmla="*/ 2581 h 2721"/>
                <a:gd name="T16" fmla="*/ 3279 w 3500"/>
                <a:gd name="T17" fmla="*/ 2579 h 2721"/>
                <a:gd name="T18" fmla="*/ 3322 w 3500"/>
                <a:gd name="T19" fmla="*/ 2559 h 2721"/>
                <a:gd name="T20" fmla="*/ 3349 w 3500"/>
                <a:gd name="T21" fmla="*/ 2523 h 2721"/>
                <a:gd name="T22" fmla="*/ 3361 w 3500"/>
                <a:gd name="T23" fmla="*/ 2478 h 2721"/>
                <a:gd name="T24" fmla="*/ 3361 w 3500"/>
                <a:gd name="T25" fmla="*/ 675 h 2721"/>
                <a:gd name="T26" fmla="*/ 3349 w 3500"/>
                <a:gd name="T27" fmla="*/ 628 h 2721"/>
                <a:gd name="T28" fmla="*/ 3322 w 3500"/>
                <a:gd name="T29" fmla="*/ 593 h 2721"/>
                <a:gd name="T30" fmla="*/ 3279 w 3500"/>
                <a:gd name="T31" fmla="*/ 573 h 2721"/>
                <a:gd name="T32" fmla="*/ 244 w 3500"/>
                <a:gd name="T33" fmla="*/ 570 h 2721"/>
                <a:gd name="T34" fmla="*/ 1367 w 3500"/>
                <a:gd name="T35" fmla="*/ 142 h 2721"/>
                <a:gd name="T36" fmla="*/ 1317 w 3500"/>
                <a:gd name="T37" fmla="*/ 163 h 2721"/>
                <a:gd name="T38" fmla="*/ 1279 w 3500"/>
                <a:gd name="T39" fmla="*/ 201 h 2721"/>
                <a:gd name="T40" fmla="*/ 1258 w 3500"/>
                <a:gd name="T41" fmla="*/ 252 h 2721"/>
                <a:gd name="T42" fmla="*/ 1255 w 3500"/>
                <a:gd name="T43" fmla="*/ 432 h 2721"/>
                <a:gd name="T44" fmla="*/ 2245 w 3500"/>
                <a:gd name="T45" fmla="*/ 279 h 2721"/>
                <a:gd name="T46" fmla="*/ 2234 w 3500"/>
                <a:gd name="T47" fmla="*/ 225 h 2721"/>
                <a:gd name="T48" fmla="*/ 2204 w 3500"/>
                <a:gd name="T49" fmla="*/ 181 h 2721"/>
                <a:gd name="T50" fmla="*/ 2159 w 3500"/>
                <a:gd name="T51" fmla="*/ 150 h 2721"/>
                <a:gd name="T52" fmla="*/ 2104 w 3500"/>
                <a:gd name="T53" fmla="*/ 140 h 2721"/>
                <a:gd name="T54" fmla="*/ 1396 w 3500"/>
                <a:gd name="T55" fmla="*/ 0 h 2721"/>
                <a:gd name="T56" fmla="*/ 2146 w 3500"/>
                <a:gd name="T57" fmla="*/ 3 h 2721"/>
                <a:gd name="T58" fmla="*/ 2222 w 3500"/>
                <a:gd name="T59" fmla="*/ 26 h 2721"/>
                <a:gd name="T60" fmla="*/ 2288 w 3500"/>
                <a:gd name="T61" fmla="*/ 69 h 2721"/>
                <a:gd name="T62" fmla="*/ 2340 w 3500"/>
                <a:gd name="T63" fmla="*/ 128 h 2721"/>
                <a:gd name="T64" fmla="*/ 2373 w 3500"/>
                <a:gd name="T65" fmla="*/ 199 h 2721"/>
                <a:gd name="T66" fmla="*/ 2384 w 3500"/>
                <a:gd name="T67" fmla="*/ 279 h 2721"/>
                <a:gd name="T68" fmla="*/ 3256 w 3500"/>
                <a:gd name="T69" fmla="*/ 432 h 2721"/>
                <a:gd name="T70" fmla="*/ 3333 w 3500"/>
                <a:gd name="T71" fmla="*/ 443 h 2721"/>
                <a:gd name="T72" fmla="*/ 3400 w 3500"/>
                <a:gd name="T73" fmla="*/ 478 h 2721"/>
                <a:gd name="T74" fmla="*/ 3453 w 3500"/>
                <a:gd name="T75" fmla="*/ 531 h 2721"/>
                <a:gd name="T76" fmla="*/ 3487 w 3500"/>
                <a:gd name="T77" fmla="*/ 598 h 2721"/>
                <a:gd name="T78" fmla="*/ 3500 w 3500"/>
                <a:gd name="T79" fmla="*/ 675 h 2721"/>
                <a:gd name="T80" fmla="*/ 3497 w 3500"/>
                <a:gd name="T81" fmla="*/ 2517 h 2721"/>
                <a:gd name="T82" fmla="*/ 3472 w 3500"/>
                <a:gd name="T83" fmla="*/ 2589 h 2721"/>
                <a:gd name="T84" fmla="*/ 3429 w 3500"/>
                <a:gd name="T85" fmla="*/ 2649 h 2721"/>
                <a:gd name="T86" fmla="*/ 3368 w 3500"/>
                <a:gd name="T87" fmla="*/ 2693 h 2721"/>
                <a:gd name="T88" fmla="*/ 3295 w 3500"/>
                <a:gd name="T89" fmla="*/ 2718 h 2721"/>
                <a:gd name="T90" fmla="*/ 244 w 3500"/>
                <a:gd name="T91" fmla="*/ 2721 h 2721"/>
                <a:gd name="T92" fmla="*/ 167 w 3500"/>
                <a:gd name="T93" fmla="*/ 2708 h 2721"/>
                <a:gd name="T94" fmla="*/ 100 w 3500"/>
                <a:gd name="T95" fmla="*/ 2673 h 2721"/>
                <a:gd name="T96" fmla="*/ 47 w 3500"/>
                <a:gd name="T97" fmla="*/ 2622 h 2721"/>
                <a:gd name="T98" fmla="*/ 13 w 3500"/>
                <a:gd name="T99" fmla="*/ 2554 h 2721"/>
                <a:gd name="T100" fmla="*/ 0 w 3500"/>
                <a:gd name="T101" fmla="*/ 2478 h 2721"/>
                <a:gd name="T102" fmla="*/ 3 w 3500"/>
                <a:gd name="T103" fmla="*/ 636 h 2721"/>
                <a:gd name="T104" fmla="*/ 28 w 3500"/>
                <a:gd name="T105" fmla="*/ 563 h 2721"/>
                <a:gd name="T106" fmla="*/ 71 w 3500"/>
                <a:gd name="T107" fmla="*/ 502 h 2721"/>
                <a:gd name="T108" fmla="*/ 132 w 3500"/>
                <a:gd name="T109" fmla="*/ 458 h 2721"/>
                <a:gd name="T110" fmla="*/ 205 w 3500"/>
                <a:gd name="T111" fmla="*/ 435 h 2721"/>
                <a:gd name="T112" fmla="*/ 1116 w 3500"/>
                <a:gd name="T113" fmla="*/ 432 h 2721"/>
                <a:gd name="T114" fmla="*/ 1119 w 3500"/>
                <a:gd name="T115" fmla="*/ 238 h 2721"/>
                <a:gd name="T116" fmla="*/ 1141 w 3500"/>
                <a:gd name="T117" fmla="*/ 162 h 2721"/>
                <a:gd name="T118" fmla="*/ 1185 w 3500"/>
                <a:gd name="T119" fmla="*/ 96 h 2721"/>
                <a:gd name="T120" fmla="*/ 1243 w 3500"/>
                <a:gd name="T121" fmla="*/ 45 h 2721"/>
                <a:gd name="T122" fmla="*/ 1315 w 3500"/>
                <a:gd name="T123" fmla="*/ 12 h 2721"/>
                <a:gd name="T124" fmla="*/ 1396 w 3500"/>
                <a:gd name="T125" fmla="*/ 0 h 2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00" h="2721">
                  <a:moveTo>
                    <a:pt x="244" y="570"/>
                  </a:moveTo>
                  <a:lnTo>
                    <a:pt x="221" y="573"/>
                  </a:lnTo>
                  <a:lnTo>
                    <a:pt x="198" y="581"/>
                  </a:lnTo>
                  <a:lnTo>
                    <a:pt x="178" y="593"/>
                  </a:lnTo>
                  <a:lnTo>
                    <a:pt x="162" y="609"/>
                  </a:lnTo>
                  <a:lnTo>
                    <a:pt x="151" y="628"/>
                  </a:lnTo>
                  <a:lnTo>
                    <a:pt x="142" y="651"/>
                  </a:lnTo>
                  <a:lnTo>
                    <a:pt x="139" y="675"/>
                  </a:lnTo>
                  <a:lnTo>
                    <a:pt x="139" y="2478"/>
                  </a:lnTo>
                  <a:lnTo>
                    <a:pt x="142" y="2501"/>
                  </a:lnTo>
                  <a:lnTo>
                    <a:pt x="151" y="2523"/>
                  </a:lnTo>
                  <a:lnTo>
                    <a:pt x="162" y="2542"/>
                  </a:lnTo>
                  <a:lnTo>
                    <a:pt x="178" y="2559"/>
                  </a:lnTo>
                  <a:lnTo>
                    <a:pt x="198" y="2571"/>
                  </a:lnTo>
                  <a:lnTo>
                    <a:pt x="221" y="2579"/>
                  </a:lnTo>
                  <a:lnTo>
                    <a:pt x="244" y="2581"/>
                  </a:lnTo>
                  <a:lnTo>
                    <a:pt x="3256" y="2581"/>
                  </a:lnTo>
                  <a:lnTo>
                    <a:pt x="3279" y="2579"/>
                  </a:lnTo>
                  <a:lnTo>
                    <a:pt x="3302" y="2571"/>
                  </a:lnTo>
                  <a:lnTo>
                    <a:pt x="3322" y="2559"/>
                  </a:lnTo>
                  <a:lnTo>
                    <a:pt x="3338" y="2542"/>
                  </a:lnTo>
                  <a:lnTo>
                    <a:pt x="3349" y="2523"/>
                  </a:lnTo>
                  <a:lnTo>
                    <a:pt x="3358" y="2501"/>
                  </a:lnTo>
                  <a:lnTo>
                    <a:pt x="3361" y="2478"/>
                  </a:lnTo>
                  <a:lnTo>
                    <a:pt x="3361" y="2478"/>
                  </a:lnTo>
                  <a:lnTo>
                    <a:pt x="3361" y="675"/>
                  </a:lnTo>
                  <a:lnTo>
                    <a:pt x="3358" y="651"/>
                  </a:lnTo>
                  <a:lnTo>
                    <a:pt x="3349" y="628"/>
                  </a:lnTo>
                  <a:lnTo>
                    <a:pt x="3338" y="609"/>
                  </a:lnTo>
                  <a:lnTo>
                    <a:pt x="3322" y="593"/>
                  </a:lnTo>
                  <a:lnTo>
                    <a:pt x="3302" y="581"/>
                  </a:lnTo>
                  <a:lnTo>
                    <a:pt x="3279" y="573"/>
                  </a:lnTo>
                  <a:lnTo>
                    <a:pt x="3256" y="570"/>
                  </a:lnTo>
                  <a:lnTo>
                    <a:pt x="244" y="570"/>
                  </a:lnTo>
                  <a:close/>
                  <a:moveTo>
                    <a:pt x="1396" y="140"/>
                  </a:moveTo>
                  <a:lnTo>
                    <a:pt x="1367" y="142"/>
                  </a:lnTo>
                  <a:lnTo>
                    <a:pt x="1341" y="150"/>
                  </a:lnTo>
                  <a:lnTo>
                    <a:pt x="1317" y="163"/>
                  </a:lnTo>
                  <a:lnTo>
                    <a:pt x="1296" y="181"/>
                  </a:lnTo>
                  <a:lnTo>
                    <a:pt x="1279" y="201"/>
                  </a:lnTo>
                  <a:lnTo>
                    <a:pt x="1266" y="225"/>
                  </a:lnTo>
                  <a:lnTo>
                    <a:pt x="1258" y="252"/>
                  </a:lnTo>
                  <a:lnTo>
                    <a:pt x="1255" y="279"/>
                  </a:lnTo>
                  <a:lnTo>
                    <a:pt x="1255" y="432"/>
                  </a:lnTo>
                  <a:lnTo>
                    <a:pt x="2245" y="432"/>
                  </a:lnTo>
                  <a:lnTo>
                    <a:pt x="2245" y="279"/>
                  </a:lnTo>
                  <a:lnTo>
                    <a:pt x="2242" y="252"/>
                  </a:lnTo>
                  <a:lnTo>
                    <a:pt x="2234" y="225"/>
                  </a:lnTo>
                  <a:lnTo>
                    <a:pt x="2221" y="201"/>
                  </a:lnTo>
                  <a:lnTo>
                    <a:pt x="2204" y="181"/>
                  </a:lnTo>
                  <a:lnTo>
                    <a:pt x="2183" y="163"/>
                  </a:lnTo>
                  <a:lnTo>
                    <a:pt x="2159" y="150"/>
                  </a:lnTo>
                  <a:lnTo>
                    <a:pt x="2133" y="142"/>
                  </a:lnTo>
                  <a:lnTo>
                    <a:pt x="2104" y="140"/>
                  </a:lnTo>
                  <a:lnTo>
                    <a:pt x="1396" y="140"/>
                  </a:lnTo>
                  <a:close/>
                  <a:moveTo>
                    <a:pt x="1396" y="0"/>
                  </a:moveTo>
                  <a:lnTo>
                    <a:pt x="2104" y="0"/>
                  </a:lnTo>
                  <a:lnTo>
                    <a:pt x="2146" y="3"/>
                  </a:lnTo>
                  <a:lnTo>
                    <a:pt x="2185" y="12"/>
                  </a:lnTo>
                  <a:lnTo>
                    <a:pt x="2222" y="26"/>
                  </a:lnTo>
                  <a:lnTo>
                    <a:pt x="2257" y="45"/>
                  </a:lnTo>
                  <a:lnTo>
                    <a:pt x="2288" y="69"/>
                  </a:lnTo>
                  <a:lnTo>
                    <a:pt x="2315" y="96"/>
                  </a:lnTo>
                  <a:lnTo>
                    <a:pt x="2340" y="128"/>
                  </a:lnTo>
                  <a:lnTo>
                    <a:pt x="2359" y="162"/>
                  </a:lnTo>
                  <a:lnTo>
                    <a:pt x="2373" y="199"/>
                  </a:lnTo>
                  <a:lnTo>
                    <a:pt x="2381" y="238"/>
                  </a:lnTo>
                  <a:lnTo>
                    <a:pt x="2384" y="279"/>
                  </a:lnTo>
                  <a:lnTo>
                    <a:pt x="2384" y="432"/>
                  </a:lnTo>
                  <a:lnTo>
                    <a:pt x="3256" y="432"/>
                  </a:lnTo>
                  <a:lnTo>
                    <a:pt x="3295" y="435"/>
                  </a:lnTo>
                  <a:lnTo>
                    <a:pt x="3333" y="443"/>
                  </a:lnTo>
                  <a:lnTo>
                    <a:pt x="3368" y="458"/>
                  </a:lnTo>
                  <a:lnTo>
                    <a:pt x="3400" y="478"/>
                  </a:lnTo>
                  <a:lnTo>
                    <a:pt x="3429" y="502"/>
                  </a:lnTo>
                  <a:lnTo>
                    <a:pt x="3453" y="531"/>
                  </a:lnTo>
                  <a:lnTo>
                    <a:pt x="3472" y="563"/>
                  </a:lnTo>
                  <a:lnTo>
                    <a:pt x="3487" y="598"/>
                  </a:lnTo>
                  <a:lnTo>
                    <a:pt x="3497" y="636"/>
                  </a:lnTo>
                  <a:lnTo>
                    <a:pt x="3500" y="675"/>
                  </a:lnTo>
                  <a:lnTo>
                    <a:pt x="3500" y="2478"/>
                  </a:lnTo>
                  <a:lnTo>
                    <a:pt x="3497" y="2517"/>
                  </a:lnTo>
                  <a:lnTo>
                    <a:pt x="3487" y="2554"/>
                  </a:lnTo>
                  <a:lnTo>
                    <a:pt x="3472" y="2589"/>
                  </a:lnTo>
                  <a:lnTo>
                    <a:pt x="3453" y="2622"/>
                  </a:lnTo>
                  <a:lnTo>
                    <a:pt x="3429" y="2649"/>
                  </a:lnTo>
                  <a:lnTo>
                    <a:pt x="3400" y="2673"/>
                  </a:lnTo>
                  <a:lnTo>
                    <a:pt x="3368" y="2693"/>
                  </a:lnTo>
                  <a:lnTo>
                    <a:pt x="3333" y="2708"/>
                  </a:lnTo>
                  <a:lnTo>
                    <a:pt x="3295" y="2718"/>
                  </a:lnTo>
                  <a:lnTo>
                    <a:pt x="3256" y="2721"/>
                  </a:lnTo>
                  <a:lnTo>
                    <a:pt x="244" y="2721"/>
                  </a:lnTo>
                  <a:lnTo>
                    <a:pt x="205" y="2718"/>
                  </a:lnTo>
                  <a:lnTo>
                    <a:pt x="167" y="2708"/>
                  </a:lnTo>
                  <a:lnTo>
                    <a:pt x="132" y="2693"/>
                  </a:lnTo>
                  <a:lnTo>
                    <a:pt x="100" y="2673"/>
                  </a:lnTo>
                  <a:lnTo>
                    <a:pt x="71" y="2649"/>
                  </a:lnTo>
                  <a:lnTo>
                    <a:pt x="47" y="2622"/>
                  </a:lnTo>
                  <a:lnTo>
                    <a:pt x="28" y="2589"/>
                  </a:lnTo>
                  <a:lnTo>
                    <a:pt x="13" y="2554"/>
                  </a:lnTo>
                  <a:lnTo>
                    <a:pt x="3" y="2517"/>
                  </a:lnTo>
                  <a:lnTo>
                    <a:pt x="0" y="2478"/>
                  </a:lnTo>
                  <a:lnTo>
                    <a:pt x="0" y="675"/>
                  </a:lnTo>
                  <a:lnTo>
                    <a:pt x="3" y="636"/>
                  </a:lnTo>
                  <a:lnTo>
                    <a:pt x="13" y="598"/>
                  </a:lnTo>
                  <a:lnTo>
                    <a:pt x="28" y="563"/>
                  </a:lnTo>
                  <a:lnTo>
                    <a:pt x="47" y="531"/>
                  </a:lnTo>
                  <a:lnTo>
                    <a:pt x="71" y="502"/>
                  </a:lnTo>
                  <a:lnTo>
                    <a:pt x="100" y="478"/>
                  </a:lnTo>
                  <a:lnTo>
                    <a:pt x="132" y="458"/>
                  </a:lnTo>
                  <a:lnTo>
                    <a:pt x="167" y="443"/>
                  </a:lnTo>
                  <a:lnTo>
                    <a:pt x="205" y="435"/>
                  </a:lnTo>
                  <a:lnTo>
                    <a:pt x="244" y="432"/>
                  </a:lnTo>
                  <a:lnTo>
                    <a:pt x="1116" y="432"/>
                  </a:lnTo>
                  <a:lnTo>
                    <a:pt x="1116" y="279"/>
                  </a:lnTo>
                  <a:lnTo>
                    <a:pt x="1119" y="238"/>
                  </a:lnTo>
                  <a:lnTo>
                    <a:pt x="1127" y="199"/>
                  </a:lnTo>
                  <a:lnTo>
                    <a:pt x="1141" y="162"/>
                  </a:lnTo>
                  <a:lnTo>
                    <a:pt x="1160" y="128"/>
                  </a:lnTo>
                  <a:lnTo>
                    <a:pt x="1185" y="96"/>
                  </a:lnTo>
                  <a:lnTo>
                    <a:pt x="1212" y="69"/>
                  </a:lnTo>
                  <a:lnTo>
                    <a:pt x="1243" y="45"/>
                  </a:lnTo>
                  <a:lnTo>
                    <a:pt x="1278" y="26"/>
                  </a:lnTo>
                  <a:lnTo>
                    <a:pt x="1315" y="12"/>
                  </a:lnTo>
                  <a:lnTo>
                    <a:pt x="1354" y="3"/>
                  </a:lnTo>
                  <a:lnTo>
                    <a:pt x="13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89"/>
            <p:cNvSpPr>
              <a:spLocks/>
            </p:cNvSpPr>
            <p:nvPr/>
          </p:nvSpPr>
          <p:spPr bwMode="auto">
            <a:xfrm>
              <a:off x="2651126" y="2136775"/>
              <a:ext cx="412750" cy="20638"/>
            </a:xfrm>
            <a:custGeom>
              <a:avLst/>
              <a:gdLst>
                <a:gd name="T0" fmla="*/ 70 w 2594"/>
                <a:gd name="T1" fmla="*/ 0 h 138"/>
                <a:gd name="T2" fmla="*/ 2524 w 2594"/>
                <a:gd name="T3" fmla="*/ 0 h 138"/>
                <a:gd name="T4" fmla="*/ 2542 w 2594"/>
                <a:gd name="T5" fmla="*/ 2 h 138"/>
                <a:gd name="T6" fmla="*/ 2559 w 2594"/>
                <a:gd name="T7" fmla="*/ 9 h 138"/>
                <a:gd name="T8" fmla="*/ 2573 w 2594"/>
                <a:gd name="T9" fmla="*/ 20 h 138"/>
                <a:gd name="T10" fmla="*/ 2585 w 2594"/>
                <a:gd name="T11" fmla="*/ 33 h 138"/>
                <a:gd name="T12" fmla="*/ 2591 w 2594"/>
                <a:gd name="T13" fmla="*/ 50 h 138"/>
                <a:gd name="T14" fmla="*/ 2594 w 2594"/>
                <a:gd name="T15" fmla="*/ 68 h 138"/>
                <a:gd name="T16" fmla="*/ 2591 w 2594"/>
                <a:gd name="T17" fmla="*/ 87 h 138"/>
                <a:gd name="T18" fmla="*/ 2585 w 2594"/>
                <a:gd name="T19" fmla="*/ 103 h 138"/>
                <a:gd name="T20" fmla="*/ 2573 w 2594"/>
                <a:gd name="T21" fmla="*/ 118 h 138"/>
                <a:gd name="T22" fmla="*/ 2559 w 2594"/>
                <a:gd name="T23" fmla="*/ 129 h 138"/>
                <a:gd name="T24" fmla="*/ 2542 w 2594"/>
                <a:gd name="T25" fmla="*/ 136 h 138"/>
                <a:gd name="T26" fmla="*/ 2524 w 2594"/>
                <a:gd name="T27" fmla="*/ 138 h 138"/>
                <a:gd name="T28" fmla="*/ 70 w 2594"/>
                <a:gd name="T29" fmla="*/ 138 h 138"/>
                <a:gd name="T30" fmla="*/ 52 w 2594"/>
                <a:gd name="T31" fmla="*/ 136 h 138"/>
                <a:gd name="T32" fmla="*/ 35 w 2594"/>
                <a:gd name="T33" fmla="*/ 129 h 138"/>
                <a:gd name="T34" fmla="*/ 21 w 2594"/>
                <a:gd name="T35" fmla="*/ 118 h 138"/>
                <a:gd name="T36" fmla="*/ 9 w 2594"/>
                <a:gd name="T37" fmla="*/ 103 h 138"/>
                <a:gd name="T38" fmla="*/ 3 w 2594"/>
                <a:gd name="T39" fmla="*/ 87 h 138"/>
                <a:gd name="T40" fmla="*/ 0 w 2594"/>
                <a:gd name="T41" fmla="*/ 68 h 138"/>
                <a:gd name="T42" fmla="*/ 3 w 2594"/>
                <a:gd name="T43" fmla="*/ 50 h 138"/>
                <a:gd name="T44" fmla="*/ 9 w 2594"/>
                <a:gd name="T45" fmla="*/ 33 h 138"/>
                <a:gd name="T46" fmla="*/ 21 w 2594"/>
                <a:gd name="T47" fmla="*/ 20 h 138"/>
                <a:gd name="T48" fmla="*/ 35 w 2594"/>
                <a:gd name="T49" fmla="*/ 9 h 138"/>
                <a:gd name="T50" fmla="*/ 52 w 2594"/>
                <a:gd name="T51" fmla="*/ 2 h 138"/>
                <a:gd name="T52" fmla="*/ 70 w 2594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94" h="138">
                  <a:moveTo>
                    <a:pt x="70" y="0"/>
                  </a:moveTo>
                  <a:lnTo>
                    <a:pt x="2524" y="0"/>
                  </a:lnTo>
                  <a:lnTo>
                    <a:pt x="2542" y="2"/>
                  </a:lnTo>
                  <a:lnTo>
                    <a:pt x="2559" y="9"/>
                  </a:lnTo>
                  <a:lnTo>
                    <a:pt x="2573" y="20"/>
                  </a:lnTo>
                  <a:lnTo>
                    <a:pt x="2585" y="33"/>
                  </a:lnTo>
                  <a:lnTo>
                    <a:pt x="2591" y="50"/>
                  </a:lnTo>
                  <a:lnTo>
                    <a:pt x="2594" y="68"/>
                  </a:lnTo>
                  <a:lnTo>
                    <a:pt x="2591" y="87"/>
                  </a:lnTo>
                  <a:lnTo>
                    <a:pt x="2585" y="103"/>
                  </a:lnTo>
                  <a:lnTo>
                    <a:pt x="2573" y="118"/>
                  </a:lnTo>
                  <a:lnTo>
                    <a:pt x="2559" y="129"/>
                  </a:lnTo>
                  <a:lnTo>
                    <a:pt x="2542" y="136"/>
                  </a:lnTo>
                  <a:lnTo>
                    <a:pt x="2524" y="138"/>
                  </a:lnTo>
                  <a:lnTo>
                    <a:pt x="70" y="138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3"/>
                  </a:lnTo>
                  <a:lnTo>
                    <a:pt x="3" y="87"/>
                  </a:lnTo>
                  <a:lnTo>
                    <a:pt x="0" y="68"/>
                  </a:lnTo>
                  <a:lnTo>
                    <a:pt x="3" y="50"/>
                  </a:lnTo>
                  <a:lnTo>
                    <a:pt x="9" y="33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90"/>
            <p:cNvSpPr>
              <a:spLocks/>
            </p:cNvSpPr>
            <p:nvPr/>
          </p:nvSpPr>
          <p:spPr bwMode="auto">
            <a:xfrm>
              <a:off x="2651126" y="2216150"/>
              <a:ext cx="412750" cy="20638"/>
            </a:xfrm>
            <a:custGeom>
              <a:avLst/>
              <a:gdLst>
                <a:gd name="T0" fmla="*/ 70 w 2594"/>
                <a:gd name="T1" fmla="*/ 0 h 139"/>
                <a:gd name="T2" fmla="*/ 2524 w 2594"/>
                <a:gd name="T3" fmla="*/ 0 h 139"/>
                <a:gd name="T4" fmla="*/ 2542 w 2594"/>
                <a:gd name="T5" fmla="*/ 2 h 139"/>
                <a:gd name="T6" fmla="*/ 2559 w 2594"/>
                <a:gd name="T7" fmla="*/ 9 h 139"/>
                <a:gd name="T8" fmla="*/ 2573 w 2594"/>
                <a:gd name="T9" fmla="*/ 20 h 139"/>
                <a:gd name="T10" fmla="*/ 2585 w 2594"/>
                <a:gd name="T11" fmla="*/ 34 h 139"/>
                <a:gd name="T12" fmla="*/ 2591 w 2594"/>
                <a:gd name="T13" fmla="*/ 51 h 139"/>
                <a:gd name="T14" fmla="*/ 2594 w 2594"/>
                <a:gd name="T15" fmla="*/ 70 h 139"/>
                <a:gd name="T16" fmla="*/ 2591 w 2594"/>
                <a:gd name="T17" fmla="*/ 88 h 139"/>
                <a:gd name="T18" fmla="*/ 2585 w 2594"/>
                <a:gd name="T19" fmla="*/ 105 h 139"/>
                <a:gd name="T20" fmla="*/ 2573 w 2594"/>
                <a:gd name="T21" fmla="*/ 118 h 139"/>
                <a:gd name="T22" fmla="*/ 2559 w 2594"/>
                <a:gd name="T23" fmla="*/ 129 h 139"/>
                <a:gd name="T24" fmla="*/ 2542 w 2594"/>
                <a:gd name="T25" fmla="*/ 136 h 139"/>
                <a:gd name="T26" fmla="*/ 2524 w 2594"/>
                <a:gd name="T27" fmla="*/ 139 h 139"/>
                <a:gd name="T28" fmla="*/ 70 w 2594"/>
                <a:gd name="T29" fmla="*/ 139 h 139"/>
                <a:gd name="T30" fmla="*/ 52 w 2594"/>
                <a:gd name="T31" fmla="*/ 136 h 139"/>
                <a:gd name="T32" fmla="*/ 35 w 2594"/>
                <a:gd name="T33" fmla="*/ 129 h 139"/>
                <a:gd name="T34" fmla="*/ 21 w 2594"/>
                <a:gd name="T35" fmla="*/ 118 h 139"/>
                <a:gd name="T36" fmla="*/ 9 w 2594"/>
                <a:gd name="T37" fmla="*/ 105 h 139"/>
                <a:gd name="T38" fmla="*/ 3 w 2594"/>
                <a:gd name="T39" fmla="*/ 88 h 139"/>
                <a:gd name="T40" fmla="*/ 0 w 2594"/>
                <a:gd name="T41" fmla="*/ 70 h 139"/>
                <a:gd name="T42" fmla="*/ 3 w 2594"/>
                <a:gd name="T43" fmla="*/ 51 h 139"/>
                <a:gd name="T44" fmla="*/ 9 w 2594"/>
                <a:gd name="T45" fmla="*/ 34 h 139"/>
                <a:gd name="T46" fmla="*/ 21 w 2594"/>
                <a:gd name="T47" fmla="*/ 20 h 139"/>
                <a:gd name="T48" fmla="*/ 35 w 2594"/>
                <a:gd name="T49" fmla="*/ 9 h 139"/>
                <a:gd name="T50" fmla="*/ 52 w 2594"/>
                <a:gd name="T51" fmla="*/ 2 h 139"/>
                <a:gd name="T52" fmla="*/ 70 w 2594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94" h="139">
                  <a:moveTo>
                    <a:pt x="70" y="0"/>
                  </a:moveTo>
                  <a:lnTo>
                    <a:pt x="2524" y="0"/>
                  </a:lnTo>
                  <a:lnTo>
                    <a:pt x="2542" y="2"/>
                  </a:lnTo>
                  <a:lnTo>
                    <a:pt x="2559" y="9"/>
                  </a:lnTo>
                  <a:lnTo>
                    <a:pt x="2573" y="20"/>
                  </a:lnTo>
                  <a:lnTo>
                    <a:pt x="2585" y="34"/>
                  </a:lnTo>
                  <a:lnTo>
                    <a:pt x="2591" y="51"/>
                  </a:lnTo>
                  <a:lnTo>
                    <a:pt x="2594" y="70"/>
                  </a:lnTo>
                  <a:lnTo>
                    <a:pt x="2591" y="88"/>
                  </a:lnTo>
                  <a:lnTo>
                    <a:pt x="2585" y="105"/>
                  </a:lnTo>
                  <a:lnTo>
                    <a:pt x="2573" y="118"/>
                  </a:lnTo>
                  <a:lnTo>
                    <a:pt x="2559" y="129"/>
                  </a:lnTo>
                  <a:lnTo>
                    <a:pt x="2542" y="136"/>
                  </a:lnTo>
                  <a:lnTo>
                    <a:pt x="2524" y="139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91"/>
            <p:cNvSpPr>
              <a:spLocks/>
            </p:cNvSpPr>
            <p:nvPr/>
          </p:nvSpPr>
          <p:spPr bwMode="auto">
            <a:xfrm>
              <a:off x="3035301" y="2295525"/>
              <a:ext cx="28575" cy="22225"/>
            </a:xfrm>
            <a:custGeom>
              <a:avLst/>
              <a:gdLst>
                <a:gd name="T0" fmla="*/ 70 w 175"/>
                <a:gd name="T1" fmla="*/ 0 h 140"/>
                <a:gd name="T2" fmla="*/ 105 w 175"/>
                <a:gd name="T3" fmla="*/ 0 h 140"/>
                <a:gd name="T4" fmla="*/ 123 w 175"/>
                <a:gd name="T5" fmla="*/ 4 h 140"/>
                <a:gd name="T6" fmla="*/ 140 w 175"/>
                <a:gd name="T7" fmla="*/ 10 h 140"/>
                <a:gd name="T8" fmla="*/ 154 w 175"/>
                <a:gd name="T9" fmla="*/ 20 h 140"/>
                <a:gd name="T10" fmla="*/ 166 w 175"/>
                <a:gd name="T11" fmla="*/ 35 h 140"/>
                <a:gd name="T12" fmla="*/ 172 w 175"/>
                <a:gd name="T13" fmla="*/ 51 h 140"/>
                <a:gd name="T14" fmla="*/ 175 w 175"/>
                <a:gd name="T15" fmla="*/ 70 h 140"/>
                <a:gd name="T16" fmla="*/ 172 w 175"/>
                <a:gd name="T17" fmla="*/ 88 h 140"/>
                <a:gd name="T18" fmla="*/ 166 w 175"/>
                <a:gd name="T19" fmla="*/ 105 h 140"/>
                <a:gd name="T20" fmla="*/ 154 w 175"/>
                <a:gd name="T21" fmla="*/ 119 h 140"/>
                <a:gd name="T22" fmla="*/ 140 w 175"/>
                <a:gd name="T23" fmla="*/ 130 h 140"/>
                <a:gd name="T24" fmla="*/ 123 w 175"/>
                <a:gd name="T25" fmla="*/ 137 h 140"/>
                <a:gd name="T26" fmla="*/ 105 w 175"/>
                <a:gd name="T27" fmla="*/ 140 h 140"/>
                <a:gd name="T28" fmla="*/ 70 w 175"/>
                <a:gd name="T29" fmla="*/ 140 h 140"/>
                <a:gd name="T30" fmla="*/ 52 w 175"/>
                <a:gd name="T31" fmla="*/ 137 h 140"/>
                <a:gd name="T32" fmla="*/ 35 w 175"/>
                <a:gd name="T33" fmla="*/ 130 h 140"/>
                <a:gd name="T34" fmla="*/ 21 w 175"/>
                <a:gd name="T35" fmla="*/ 119 h 140"/>
                <a:gd name="T36" fmla="*/ 10 w 175"/>
                <a:gd name="T37" fmla="*/ 105 h 140"/>
                <a:gd name="T38" fmla="*/ 3 w 175"/>
                <a:gd name="T39" fmla="*/ 88 h 140"/>
                <a:gd name="T40" fmla="*/ 0 w 175"/>
                <a:gd name="T41" fmla="*/ 70 h 140"/>
                <a:gd name="T42" fmla="*/ 3 w 175"/>
                <a:gd name="T43" fmla="*/ 51 h 140"/>
                <a:gd name="T44" fmla="*/ 10 w 175"/>
                <a:gd name="T45" fmla="*/ 35 h 140"/>
                <a:gd name="T46" fmla="*/ 21 w 175"/>
                <a:gd name="T47" fmla="*/ 20 h 140"/>
                <a:gd name="T48" fmla="*/ 35 w 175"/>
                <a:gd name="T49" fmla="*/ 10 h 140"/>
                <a:gd name="T50" fmla="*/ 52 w 175"/>
                <a:gd name="T51" fmla="*/ 4 h 140"/>
                <a:gd name="T52" fmla="*/ 70 w 175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5" h="140">
                  <a:moveTo>
                    <a:pt x="70" y="0"/>
                  </a:moveTo>
                  <a:lnTo>
                    <a:pt x="105" y="0"/>
                  </a:lnTo>
                  <a:lnTo>
                    <a:pt x="123" y="4"/>
                  </a:lnTo>
                  <a:lnTo>
                    <a:pt x="140" y="10"/>
                  </a:lnTo>
                  <a:lnTo>
                    <a:pt x="154" y="20"/>
                  </a:lnTo>
                  <a:lnTo>
                    <a:pt x="166" y="35"/>
                  </a:lnTo>
                  <a:lnTo>
                    <a:pt x="172" y="51"/>
                  </a:lnTo>
                  <a:lnTo>
                    <a:pt x="175" y="70"/>
                  </a:lnTo>
                  <a:lnTo>
                    <a:pt x="172" y="88"/>
                  </a:lnTo>
                  <a:lnTo>
                    <a:pt x="166" y="105"/>
                  </a:lnTo>
                  <a:lnTo>
                    <a:pt x="154" y="119"/>
                  </a:lnTo>
                  <a:lnTo>
                    <a:pt x="140" y="130"/>
                  </a:lnTo>
                  <a:lnTo>
                    <a:pt x="123" y="137"/>
                  </a:lnTo>
                  <a:lnTo>
                    <a:pt x="105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92"/>
            <p:cNvSpPr>
              <a:spLocks/>
            </p:cNvSpPr>
            <p:nvPr/>
          </p:nvSpPr>
          <p:spPr bwMode="auto">
            <a:xfrm>
              <a:off x="2651126" y="2295525"/>
              <a:ext cx="363538" cy="22225"/>
            </a:xfrm>
            <a:custGeom>
              <a:avLst/>
              <a:gdLst>
                <a:gd name="T0" fmla="*/ 70 w 2287"/>
                <a:gd name="T1" fmla="*/ 0 h 140"/>
                <a:gd name="T2" fmla="*/ 2218 w 2287"/>
                <a:gd name="T3" fmla="*/ 0 h 140"/>
                <a:gd name="T4" fmla="*/ 2236 w 2287"/>
                <a:gd name="T5" fmla="*/ 4 h 140"/>
                <a:gd name="T6" fmla="*/ 2253 w 2287"/>
                <a:gd name="T7" fmla="*/ 10 h 140"/>
                <a:gd name="T8" fmla="*/ 2266 w 2287"/>
                <a:gd name="T9" fmla="*/ 20 h 140"/>
                <a:gd name="T10" fmla="*/ 2277 w 2287"/>
                <a:gd name="T11" fmla="*/ 35 h 140"/>
                <a:gd name="T12" fmla="*/ 2284 w 2287"/>
                <a:gd name="T13" fmla="*/ 51 h 140"/>
                <a:gd name="T14" fmla="*/ 2287 w 2287"/>
                <a:gd name="T15" fmla="*/ 70 h 140"/>
                <a:gd name="T16" fmla="*/ 2284 w 2287"/>
                <a:gd name="T17" fmla="*/ 88 h 140"/>
                <a:gd name="T18" fmla="*/ 2277 w 2287"/>
                <a:gd name="T19" fmla="*/ 105 h 140"/>
                <a:gd name="T20" fmla="*/ 2266 w 2287"/>
                <a:gd name="T21" fmla="*/ 119 h 140"/>
                <a:gd name="T22" fmla="*/ 2253 w 2287"/>
                <a:gd name="T23" fmla="*/ 130 h 140"/>
                <a:gd name="T24" fmla="*/ 2236 w 2287"/>
                <a:gd name="T25" fmla="*/ 137 h 140"/>
                <a:gd name="T26" fmla="*/ 2218 w 2287"/>
                <a:gd name="T27" fmla="*/ 140 h 140"/>
                <a:gd name="T28" fmla="*/ 70 w 2287"/>
                <a:gd name="T29" fmla="*/ 140 h 140"/>
                <a:gd name="T30" fmla="*/ 52 w 2287"/>
                <a:gd name="T31" fmla="*/ 137 h 140"/>
                <a:gd name="T32" fmla="*/ 35 w 2287"/>
                <a:gd name="T33" fmla="*/ 130 h 140"/>
                <a:gd name="T34" fmla="*/ 21 w 2287"/>
                <a:gd name="T35" fmla="*/ 119 h 140"/>
                <a:gd name="T36" fmla="*/ 9 w 2287"/>
                <a:gd name="T37" fmla="*/ 105 h 140"/>
                <a:gd name="T38" fmla="*/ 3 w 2287"/>
                <a:gd name="T39" fmla="*/ 88 h 140"/>
                <a:gd name="T40" fmla="*/ 0 w 2287"/>
                <a:gd name="T41" fmla="*/ 70 h 140"/>
                <a:gd name="T42" fmla="*/ 3 w 2287"/>
                <a:gd name="T43" fmla="*/ 51 h 140"/>
                <a:gd name="T44" fmla="*/ 9 w 2287"/>
                <a:gd name="T45" fmla="*/ 35 h 140"/>
                <a:gd name="T46" fmla="*/ 21 w 2287"/>
                <a:gd name="T47" fmla="*/ 20 h 140"/>
                <a:gd name="T48" fmla="*/ 35 w 2287"/>
                <a:gd name="T49" fmla="*/ 10 h 140"/>
                <a:gd name="T50" fmla="*/ 52 w 2287"/>
                <a:gd name="T51" fmla="*/ 4 h 140"/>
                <a:gd name="T52" fmla="*/ 70 w 228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87" h="140">
                  <a:moveTo>
                    <a:pt x="70" y="0"/>
                  </a:moveTo>
                  <a:lnTo>
                    <a:pt x="2218" y="0"/>
                  </a:lnTo>
                  <a:lnTo>
                    <a:pt x="2236" y="4"/>
                  </a:lnTo>
                  <a:lnTo>
                    <a:pt x="2253" y="10"/>
                  </a:lnTo>
                  <a:lnTo>
                    <a:pt x="2266" y="20"/>
                  </a:lnTo>
                  <a:lnTo>
                    <a:pt x="2277" y="35"/>
                  </a:lnTo>
                  <a:lnTo>
                    <a:pt x="2284" y="51"/>
                  </a:lnTo>
                  <a:lnTo>
                    <a:pt x="2287" y="70"/>
                  </a:lnTo>
                  <a:lnTo>
                    <a:pt x="2284" y="88"/>
                  </a:lnTo>
                  <a:lnTo>
                    <a:pt x="2277" y="105"/>
                  </a:lnTo>
                  <a:lnTo>
                    <a:pt x="2266" y="119"/>
                  </a:lnTo>
                  <a:lnTo>
                    <a:pt x="2253" y="130"/>
                  </a:lnTo>
                  <a:lnTo>
                    <a:pt x="2236" y="137"/>
                  </a:lnTo>
                  <a:lnTo>
                    <a:pt x="2218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" name="Group 770"/>
          <p:cNvGrpSpPr/>
          <p:nvPr/>
        </p:nvGrpSpPr>
        <p:grpSpPr>
          <a:xfrm>
            <a:off x="4771929" y="527718"/>
            <a:ext cx="555625" cy="554038"/>
            <a:chOff x="1630363" y="1917701"/>
            <a:chExt cx="555625" cy="554038"/>
          </a:xfrm>
          <a:solidFill>
            <a:srgbClr val="000000"/>
          </a:solidFill>
        </p:grpSpPr>
        <p:sp>
          <p:nvSpPr>
            <p:cNvPr id="45" name="Freeform 97"/>
            <p:cNvSpPr>
              <a:spLocks noEditPoints="1"/>
            </p:cNvSpPr>
            <p:nvPr/>
          </p:nvSpPr>
          <p:spPr bwMode="auto">
            <a:xfrm>
              <a:off x="1630363" y="1917701"/>
              <a:ext cx="555625" cy="554038"/>
            </a:xfrm>
            <a:custGeom>
              <a:avLst/>
              <a:gdLst>
                <a:gd name="T0" fmla="*/ 537 w 3501"/>
                <a:gd name="T1" fmla="*/ 484 h 3493"/>
                <a:gd name="T2" fmla="*/ 486 w 3501"/>
                <a:gd name="T3" fmla="*/ 535 h 3493"/>
                <a:gd name="T4" fmla="*/ 477 w 3501"/>
                <a:gd name="T5" fmla="*/ 610 h 3493"/>
                <a:gd name="T6" fmla="*/ 516 w 3501"/>
                <a:gd name="T7" fmla="*/ 671 h 3493"/>
                <a:gd name="T8" fmla="*/ 586 w 3501"/>
                <a:gd name="T9" fmla="*/ 696 h 3493"/>
                <a:gd name="T10" fmla="*/ 656 w 3501"/>
                <a:gd name="T11" fmla="*/ 671 h 3493"/>
                <a:gd name="T12" fmla="*/ 695 w 3501"/>
                <a:gd name="T13" fmla="*/ 610 h 3493"/>
                <a:gd name="T14" fmla="*/ 687 w 3501"/>
                <a:gd name="T15" fmla="*/ 535 h 3493"/>
                <a:gd name="T16" fmla="*/ 634 w 3501"/>
                <a:gd name="T17" fmla="*/ 484 h 3493"/>
                <a:gd name="T18" fmla="*/ 586 w 3501"/>
                <a:gd name="T19" fmla="*/ 333 h 3493"/>
                <a:gd name="T20" fmla="*/ 701 w 3501"/>
                <a:gd name="T21" fmla="*/ 362 h 3493"/>
                <a:gd name="T22" fmla="*/ 789 w 3501"/>
                <a:gd name="T23" fmla="*/ 436 h 3493"/>
                <a:gd name="T24" fmla="*/ 833 w 3501"/>
                <a:gd name="T25" fmla="*/ 543 h 3493"/>
                <a:gd name="T26" fmla="*/ 824 w 3501"/>
                <a:gd name="T27" fmla="*/ 663 h 3493"/>
                <a:gd name="T28" fmla="*/ 763 w 3501"/>
                <a:gd name="T29" fmla="*/ 762 h 3493"/>
                <a:gd name="T30" fmla="*/ 665 w 3501"/>
                <a:gd name="T31" fmla="*/ 822 h 3493"/>
                <a:gd name="T32" fmla="*/ 545 w 3501"/>
                <a:gd name="T33" fmla="*/ 832 h 3493"/>
                <a:gd name="T34" fmla="*/ 438 w 3501"/>
                <a:gd name="T35" fmla="*/ 786 h 3493"/>
                <a:gd name="T36" fmla="*/ 363 w 3501"/>
                <a:gd name="T37" fmla="*/ 699 h 3493"/>
                <a:gd name="T38" fmla="*/ 335 w 3501"/>
                <a:gd name="T39" fmla="*/ 585 h 3493"/>
                <a:gd name="T40" fmla="*/ 363 w 3501"/>
                <a:gd name="T41" fmla="*/ 469 h 3493"/>
                <a:gd name="T42" fmla="*/ 438 w 3501"/>
                <a:gd name="T43" fmla="*/ 382 h 3493"/>
                <a:gd name="T44" fmla="*/ 545 w 3501"/>
                <a:gd name="T45" fmla="*/ 337 h 3493"/>
                <a:gd name="T46" fmla="*/ 273 w 3501"/>
                <a:gd name="T47" fmla="*/ 141 h 3493"/>
                <a:gd name="T48" fmla="*/ 205 w 3501"/>
                <a:gd name="T49" fmla="*/ 169 h 3493"/>
                <a:gd name="T50" fmla="*/ 153 w 3501"/>
                <a:gd name="T51" fmla="*/ 235 h 3493"/>
                <a:gd name="T52" fmla="*/ 141 w 3501"/>
                <a:gd name="T53" fmla="*/ 322 h 3493"/>
                <a:gd name="T54" fmla="*/ 382 w 3501"/>
                <a:gd name="T55" fmla="*/ 1770 h 3493"/>
                <a:gd name="T56" fmla="*/ 1912 w 3501"/>
                <a:gd name="T57" fmla="*/ 3307 h 3493"/>
                <a:gd name="T58" fmla="*/ 1984 w 3501"/>
                <a:gd name="T59" fmla="*/ 3349 h 3493"/>
                <a:gd name="T60" fmla="*/ 2064 w 3501"/>
                <a:gd name="T61" fmla="*/ 3349 h 3493"/>
                <a:gd name="T62" fmla="*/ 2136 w 3501"/>
                <a:gd name="T63" fmla="*/ 3307 h 3493"/>
                <a:gd name="T64" fmla="*/ 3347 w 3501"/>
                <a:gd name="T65" fmla="*/ 2086 h 3493"/>
                <a:gd name="T66" fmla="*/ 3361 w 3501"/>
                <a:gd name="T67" fmla="*/ 2006 h 3493"/>
                <a:gd name="T68" fmla="*/ 3333 w 3501"/>
                <a:gd name="T69" fmla="*/ 1930 h 3493"/>
                <a:gd name="T70" fmla="*/ 1813 w 3501"/>
                <a:gd name="T71" fmla="*/ 410 h 3493"/>
                <a:gd name="T72" fmla="*/ 1750 w 3501"/>
                <a:gd name="T73" fmla="*/ 371 h 3493"/>
                <a:gd name="T74" fmla="*/ 298 w 3501"/>
                <a:gd name="T75" fmla="*/ 139 h 3493"/>
                <a:gd name="T76" fmla="*/ 1748 w 3501"/>
                <a:gd name="T77" fmla="*/ 227 h 3493"/>
                <a:gd name="T78" fmla="*/ 1854 w 3501"/>
                <a:gd name="T79" fmla="*/ 266 h 3493"/>
                <a:gd name="T80" fmla="*/ 3414 w 3501"/>
                <a:gd name="T81" fmla="*/ 1809 h 3493"/>
                <a:gd name="T82" fmla="*/ 3479 w 3501"/>
                <a:gd name="T83" fmla="*/ 1907 h 3493"/>
                <a:gd name="T84" fmla="*/ 3501 w 3501"/>
                <a:gd name="T85" fmla="*/ 2020 h 3493"/>
                <a:gd name="T86" fmla="*/ 3479 w 3501"/>
                <a:gd name="T87" fmla="*/ 2131 h 3493"/>
                <a:gd name="T88" fmla="*/ 3414 w 3501"/>
                <a:gd name="T89" fmla="*/ 2230 h 3493"/>
                <a:gd name="T90" fmla="*/ 2172 w 3501"/>
                <a:gd name="T91" fmla="*/ 3454 h 3493"/>
                <a:gd name="T92" fmla="*/ 2063 w 3501"/>
                <a:gd name="T93" fmla="*/ 3491 h 3493"/>
                <a:gd name="T94" fmla="*/ 1947 w 3501"/>
                <a:gd name="T95" fmla="*/ 3482 h 3493"/>
                <a:gd name="T96" fmla="*/ 1843 w 3501"/>
                <a:gd name="T97" fmla="*/ 3431 h 3493"/>
                <a:gd name="T98" fmla="*/ 287 w 3501"/>
                <a:gd name="T99" fmla="*/ 1880 h 3493"/>
                <a:gd name="T100" fmla="*/ 237 w 3501"/>
                <a:gd name="T101" fmla="*/ 1781 h 3493"/>
                <a:gd name="T102" fmla="*/ 0 w 3501"/>
                <a:gd name="T103" fmla="*/ 304 h 3493"/>
                <a:gd name="T104" fmla="*/ 21 w 3501"/>
                <a:gd name="T105" fmla="*/ 187 h 3493"/>
                <a:gd name="T106" fmla="*/ 87 w 3501"/>
                <a:gd name="T107" fmla="*/ 87 h 3493"/>
                <a:gd name="T108" fmla="*/ 188 w 3501"/>
                <a:gd name="T109" fmla="*/ 21 h 3493"/>
                <a:gd name="T110" fmla="*/ 305 w 3501"/>
                <a:gd name="T111" fmla="*/ 0 h 3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1" h="3493">
                  <a:moveTo>
                    <a:pt x="586" y="473"/>
                  </a:moveTo>
                  <a:lnTo>
                    <a:pt x="560" y="476"/>
                  </a:lnTo>
                  <a:lnTo>
                    <a:pt x="537" y="484"/>
                  </a:lnTo>
                  <a:lnTo>
                    <a:pt x="516" y="498"/>
                  </a:lnTo>
                  <a:lnTo>
                    <a:pt x="498" y="515"/>
                  </a:lnTo>
                  <a:lnTo>
                    <a:pt x="486" y="535"/>
                  </a:lnTo>
                  <a:lnTo>
                    <a:pt x="477" y="559"/>
                  </a:lnTo>
                  <a:lnTo>
                    <a:pt x="474" y="585"/>
                  </a:lnTo>
                  <a:lnTo>
                    <a:pt x="477" y="610"/>
                  </a:lnTo>
                  <a:lnTo>
                    <a:pt x="486" y="634"/>
                  </a:lnTo>
                  <a:lnTo>
                    <a:pt x="498" y="654"/>
                  </a:lnTo>
                  <a:lnTo>
                    <a:pt x="516" y="671"/>
                  </a:lnTo>
                  <a:lnTo>
                    <a:pt x="537" y="685"/>
                  </a:lnTo>
                  <a:lnTo>
                    <a:pt x="560" y="693"/>
                  </a:lnTo>
                  <a:lnTo>
                    <a:pt x="586" y="696"/>
                  </a:lnTo>
                  <a:lnTo>
                    <a:pt x="611" y="693"/>
                  </a:lnTo>
                  <a:lnTo>
                    <a:pt x="634" y="685"/>
                  </a:lnTo>
                  <a:lnTo>
                    <a:pt x="656" y="671"/>
                  </a:lnTo>
                  <a:lnTo>
                    <a:pt x="673" y="654"/>
                  </a:lnTo>
                  <a:lnTo>
                    <a:pt x="687" y="634"/>
                  </a:lnTo>
                  <a:lnTo>
                    <a:pt x="695" y="610"/>
                  </a:lnTo>
                  <a:lnTo>
                    <a:pt x="697" y="585"/>
                  </a:lnTo>
                  <a:lnTo>
                    <a:pt x="695" y="559"/>
                  </a:lnTo>
                  <a:lnTo>
                    <a:pt x="687" y="535"/>
                  </a:lnTo>
                  <a:lnTo>
                    <a:pt x="673" y="515"/>
                  </a:lnTo>
                  <a:lnTo>
                    <a:pt x="656" y="498"/>
                  </a:lnTo>
                  <a:lnTo>
                    <a:pt x="634" y="484"/>
                  </a:lnTo>
                  <a:lnTo>
                    <a:pt x="611" y="476"/>
                  </a:lnTo>
                  <a:lnTo>
                    <a:pt x="586" y="473"/>
                  </a:lnTo>
                  <a:close/>
                  <a:moveTo>
                    <a:pt x="586" y="333"/>
                  </a:moveTo>
                  <a:lnTo>
                    <a:pt x="627" y="337"/>
                  </a:lnTo>
                  <a:lnTo>
                    <a:pt x="665" y="346"/>
                  </a:lnTo>
                  <a:lnTo>
                    <a:pt x="701" y="362"/>
                  </a:lnTo>
                  <a:lnTo>
                    <a:pt x="734" y="382"/>
                  </a:lnTo>
                  <a:lnTo>
                    <a:pt x="763" y="408"/>
                  </a:lnTo>
                  <a:lnTo>
                    <a:pt x="789" y="436"/>
                  </a:lnTo>
                  <a:lnTo>
                    <a:pt x="809" y="469"/>
                  </a:lnTo>
                  <a:lnTo>
                    <a:pt x="824" y="505"/>
                  </a:lnTo>
                  <a:lnTo>
                    <a:pt x="833" y="543"/>
                  </a:lnTo>
                  <a:lnTo>
                    <a:pt x="837" y="585"/>
                  </a:lnTo>
                  <a:lnTo>
                    <a:pt x="833" y="625"/>
                  </a:lnTo>
                  <a:lnTo>
                    <a:pt x="824" y="663"/>
                  </a:lnTo>
                  <a:lnTo>
                    <a:pt x="809" y="699"/>
                  </a:lnTo>
                  <a:lnTo>
                    <a:pt x="789" y="732"/>
                  </a:lnTo>
                  <a:lnTo>
                    <a:pt x="763" y="762"/>
                  </a:lnTo>
                  <a:lnTo>
                    <a:pt x="734" y="786"/>
                  </a:lnTo>
                  <a:lnTo>
                    <a:pt x="701" y="806"/>
                  </a:lnTo>
                  <a:lnTo>
                    <a:pt x="665" y="822"/>
                  </a:lnTo>
                  <a:lnTo>
                    <a:pt x="627" y="832"/>
                  </a:lnTo>
                  <a:lnTo>
                    <a:pt x="586" y="835"/>
                  </a:lnTo>
                  <a:lnTo>
                    <a:pt x="545" y="832"/>
                  </a:lnTo>
                  <a:lnTo>
                    <a:pt x="507" y="822"/>
                  </a:lnTo>
                  <a:lnTo>
                    <a:pt x="471" y="806"/>
                  </a:lnTo>
                  <a:lnTo>
                    <a:pt x="438" y="786"/>
                  </a:lnTo>
                  <a:lnTo>
                    <a:pt x="408" y="762"/>
                  </a:lnTo>
                  <a:lnTo>
                    <a:pt x="384" y="732"/>
                  </a:lnTo>
                  <a:lnTo>
                    <a:pt x="363" y="699"/>
                  </a:lnTo>
                  <a:lnTo>
                    <a:pt x="347" y="663"/>
                  </a:lnTo>
                  <a:lnTo>
                    <a:pt x="338" y="625"/>
                  </a:lnTo>
                  <a:lnTo>
                    <a:pt x="335" y="585"/>
                  </a:lnTo>
                  <a:lnTo>
                    <a:pt x="338" y="543"/>
                  </a:lnTo>
                  <a:lnTo>
                    <a:pt x="347" y="505"/>
                  </a:lnTo>
                  <a:lnTo>
                    <a:pt x="363" y="469"/>
                  </a:lnTo>
                  <a:lnTo>
                    <a:pt x="384" y="436"/>
                  </a:lnTo>
                  <a:lnTo>
                    <a:pt x="408" y="408"/>
                  </a:lnTo>
                  <a:lnTo>
                    <a:pt x="438" y="382"/>
                  </a:lnTo>
                  <a:lnTo>
                    <a:pt x="471" y="362"/>
                  </a:lnTo>
                  <a:lnTo>
                    <a:pt x="507" y="346"/>
                  </a:lnTo>
                  <a:lnTo>
                    <a:pt x="545" y="337"/>
                  </a:lnTo>
                  <a:lnTo>
                    <a:pt x="586" y="333"/>
                  </a:lnTo>
                  <a:close/>
                  <a:moveTo>
                    <a:pt x="298" y="139"/>
                  </a:moveTo>
                  <a:lnTo>
                    <a:pt x="273" y="141"/>
                  </a:lnTo>
                  <a:lnTo>
                    <a:pt x="249" y="147"/>
                  </a:lnTo>
                  <a:lnTo>
                    <a:pt x="226" y="156"/>
                  </a:lnTo>
                  <a:lnTo>
                    <a:pt x="205" y="169"/>
                  </a:lnTo>
                  <a:lnTo>
                    <a:pt x="186" y="185"/>
                  </a:lnTo>
                  <a:lnTo>
                    <a:pt x="167" y="208"/>
                  </a:lnTo>
                  <a:lnTo>
                    <a:pt x="153" y="235"/>
                  </a:lnTo>
                  <a:lnTo>
                    <a:pt x="143" y="262"/>
                  </a:lnTo>
                  <a:lnTo>
                    <a:pt x="140" y="292"/>
                  </a:lnTo>
                  <a:lnTo>
                    <a:pt x="141" y="322"/>
                  </a:lnTo>
                  <a:lnTo>
                    <a:pt x="367" y="1723"/>
                  </a:lnTo>
                  <a:lnTo>
                    <a:pt x="372" y="1746"/>
                  </a:lnTo>
                  <a:lnTo>
                    <a:pt x="382" y="1770"/>
                  </a:lnTo>
                  <a:lnTo>
                    <a:pt x="394" y="1791"/>
                  </a:lnTo>
                  <a:lnTo>
                    <a:pt x="410" y="1810"/>
                  </a:lnTo>
                  <a:lnTo>
                    <a:pt x="1912" y="3307"/>
                  </a:lnTo>
                  <a:lnTo>
                    <a:pt x="1934" y="3325"/>
                  </a:lnTo>
                  <a:lnTo>
                    <a:pt x="1958" y="3339"/>
                  </a:lnTo>
                  <a:lnTo>
                    <a:pt x="1984" y="3349"/>
                  </a:lnTo>
                  <a:lnTo>
                    <a:pt x="2011" y="3353"/>
                  </a:lnTo>
                  <a:lnTo>
                    <a:pt x="2037" y="3353"/>
                  </a:lnTo>
                  <a:lnTo>
                    <a:pt x="2064" y="3349"/>
                  </a:lnTo>
                  <a:lnTo>
                    <a:pt x="2091" y="3339"/>
                  </a:lnTo>
                  <a:lnTo>
                    <a:pt x="2114" y="3325"/>
                  </a:lnTo>
                  <a:lnTo>
                    <a:pt x="2136" y="3307"/>
                  </a:lnTo>
                  <a:lnTo>
                    <a:pt x="3315" y="2131"/>
                  </a:lnTo>
                  <a:lnTo>
                    <a:pt x="3333" y="2109"/>
                  </a:lnTo>
                  <a:lnTo>
                    <a:pt x="3347" y="2086"/>
                  </a:lnTo>
                  <a:lnTo>
                    <a:pt x="3356" y="2059"/>
                  </a:lnTo>
                  <a:lnTo>
                    <a:pt x="3361" y="2033"/>
                  </a:lnTo>
                  <a:lnTo>
                    <a:pt x="3361" y="2006"/>
                  </a:lnTo>
                  <a:lnTo>
                    <a:pt x="3356" y="1980"/>
                  </a:lnTo>
                  <a:lnTo>
                    <a:pt x="3347" y="1954"/>
                  </a:lnTo>
                  <a:lnTo>
                    <a:pt x="3333" y="1930"/>
                  </a:lnTo>
                  <a:lnTo>
                    <a:pt x="3315" y="1907"/>
                  </a:lnTo>
                  <a:lnTo>
                    <a:pt x="3315" y="1907"/>
                  </a:lnTo>
                  <a:lnTo>
                    <a:pt x="1813" y="410"/>
                  </a:lnTo>
                  <a:lnTo>
                    <a:pt x="1794" y="393"/>
                  </a:lnTo>
                  <a:lnTo>
                    <a:pt x="1774" y="380"/>
                  </a:lnTo>
                  <a:lnTo>
                    <a:pt x="1750" y="371"/>
                  </a:lnTo>
                  <a:lnTo>
                    <a:pt x="1726" y="365"/>
                  </a:lnTo>
                  <a:lnTo>
                    <a:pt x="323" y="141"/>
                  </a:lnTo>
                  <a:lnTo>
                    <a:pt x="298" y="139"/>
                  </a:lnTo>
                  <a:close/>
                  <a:moveTo>
                    <a:pt x="305" y="0"/>
                  </a:moveTo>
                  <a:lnTo>
                    <a:pt x="345" y="4"/>
                  </a:lnTo>
                  <a:lnTo>
                    <a:pt x="1748" y="227"/>
                  </a:lnTo>
                  <a:lnTo>
                    <a:pt x="1786" y="236"/>
                  </a:lnTo>
                  <a:lnTo>
                    <a:pt x="1821" y="249"/>
                  </a:lnTo>
                  <a:lnTo>
                    <a:pt x="1854" y="266"/>
                  </a:lnTo>
                  <a:lnTo>
                    <a:pt x="1884" y="286"/>
                  </a:lnTo>
                  <a:lnTo>
                    <a:pt x="1912" y="311"/>
                  </a:lnTo>
                  <a:lnTo>
                    <a:pt x="3414" y="1809"/>
                  </a:lnTo>
                  <a:lnTo>
                    <a:pt x="3440" y="1840"/>
                  </a:lnTo>
                  <a:lnTo>
                    <a:pt x="3462" y="1872"/>
                  </a:lnTo>
                  <a:lnTo>
                    <a:pt x="3479" y="1907"/>
                  </a:lnTo>
                  <a:lnTo>
                    <a:pt x="3491" y="1943"/>
                  </a:lnTo>
                  <a:lnTo>
                    <a:pt x="3498" y="1982"/>
                  </a:lnTo>
                  <a:lnTo>
                    <a:pt x="3501" y="2020"/>
                  </a:lnTo>
                  <a:lnTo>
                    <a:pt x="3498" y="2057"/>
                  </a:lnTo>
                  <a:lnTo>
                    <a:pt x="3491" y="2095"/>
                  </a:lnTo>
                  <a:lnTo>
                    <a:pt x="3479" y="2131"/>
                  </a:lnTo>
                  <a:lnTo>
                    <a:pt x="3462" y="2166"/>
                  </a:lnTo>
                  <a:lnTo>
                    <a:pt x="3440" y="2199"/>
                  </a:lnTo>
                  <a:lnTo>
                    <a:pt x="3414" y="2230"/>
                  </a:lnTo>
                  <a:lnTo>
                    <a:pt x="2235" y="3406"/>
                  </a:lnTo>
                  <a:lnTo>
                    <a:pt x="2205" y="3431"/>
                  </a:lnTo>
                  <a:lnTo>
                    <a:pt x="2172" y="3454"/>
                  </a:lnTo>
                  <a:lnTo>
                    <a:pt x="2138" y="3471"/>
                  </a:lnTo>
                  <a:lnTo>
                    <a:pt x="2101" y="3482"/>
                  </a:lnTo>
                  <a:lnTo>
                    <a:pt x="2063" y="3491"/>
                  </a:lnTo>
                  <a:lnTo>
                    <a:pt x="2024" y="3493"/>
                  </a:lnTo>
                  <a:lnTo>
                    <a:pt x="1984" y="3491"/>
                  </a:lnTo>
                  <a:lnTo>
                    <a:pt x="1947" y="3482"/>
                  </a:lnTo>
                  <a:lnTo>
                    <a:pt x="1910" y="3471"/>
                  </a:lnTo>
                  <a:lnTo>
                    <a:pt x="1875" y="3454"/>
                  </a:lnTo>
                  <a:lnTo>
                    <a:pt x="1843" y="3431"/>
                  </a:lnTo>
                  <a:lnTo>
                    <a:pt x="1813" y="3406"/>
                  </a:lnTo>
                  <a:lnTo>
                    <a:pt x="312" y="1907"/>
                  </a:lnTo>
                  <a:lnTo>
                    <a:pt x="287" y="1880"/>
                  </a:lnTo>
                  <a:lnTo>
                    <a:pt x="266" y="1849"/>
                  </a:lnTo>
                  <a:lnTo>
                    <a:pt x="250" y="1816"/>
                  </a:lnTo>
                  <a:lnTo>
                    <a:pt x="237" y="1781"/>
                  </a:lnTo>
                  <a:lnTo>
                    <a:pt x="228" y="1744"/>
                  </a:lnTo>
                  <a:lnTo>
                    <a:pt x="4" y="344"/>
                  </a:lnTo>
                  <a:lnTo>
                    <a:pt x="0" y="304"/>
                  </a:lnTo>
                  <a:lnTo>
                    <a:pt x="2" y="263"/>
                  </a:lnTo>
                  <a:lnTo>
                    <a:pt x="10" y="224"/>
                  </a:lnTo>
                  <a:lnTo>
                    <a:pt x="21" y="187"/>
                  </a:lnTo>
                  <a:lnTo>
                    <a:pt x="38" y="151"/>
                  </a:lnTo>
                  <a:lnTo>
                    <a:pt x="61" y="118"/>
                  </a:lnTo>
                  <a:lnTo>
                    <a:pt x="87" y="87"/>
                  </a:lnTo>
                  <a:lnTo>
                    <a:pt x="118" y="60"/>
                  </a:lnTo>
                  <a:lnTo>
                    <a:pt x="152" y="38"/>
                  </a:lnTo>
                  <a:lnTo>
                    <a:pt x="188" y="21"/>
                  </a:lnTo>
                  <a:lnTo>
                    <a:pt x="225" y="9"/>
                  </a:lnTo>
                  <a:lnTo>
                    <a:pt x="265" y="1"/>
                  </a:lnTo>
                  <a:lnTo>
                    <a:pt x="3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98"/>
            <p:cNvSpPr>
              <a:spLocks/>
            </p:cNvSpPr>
            <p:nvPr/>
          </p:nvSpPr>
          <p:spPr bwMode="auto">
            <a:xfrm>
              <a:off x="1831976" y="2117726"/>
              <a:ext cx="152400" cy="152400"/>
            </a:xfrm>
            <a:custGeom>
              <a:avLst/>
              <a:gdLst>
                <a:gd name="T0" fmla="*/ 893 w 963"/>
                <a:gd name="T1" fmla="*/ 0 h 960"/>
                <a:gd name="T2" fmla="*/ 911 w 963"/>
                <a:gd name="T3" fmla="*/ 2 h 960"/>
                <a:gd name="T4" fmla="*/ 928 w 963"/>
                <a:gd name="T5" fmla="*/ 8 h 960"/>
                <a:gd name="T6" fmla="*/ 943 w 963"/>
                <a:gd name="T7" fmla="*/ 20 h 960"/>
                <a:gd name="T8" fmla="*/ 953 w 963"/>
                <a:gd name="T9" fmla="*/ 35 h 960"/>
                <a:gd name="T10" fmla="*/ 961 w 963"/>
                <a:gd name="T11" fmla="*/ 51 h 960"/>
                <a:gd name="T12" fmla="*/ 963 w 963"/>
                <a:gd name="T13" fmla="*/ 69 h 960"/>
                <a:gd name="T14" fmla="*/ 961 w 963"/>
                <a:gd name="T15" fmla="*/ 87 h 960"/>
                <a:gd name="T16" fmla="*/ 953 w 963"/>
                <a:gd name="T17" fmla="*/ 104 h 960"/>
                <a:gd name="T18" fmla="*/ 943 w 963"/>
                <a:gd name="T19" fmla="*/ 119 h 960"/>
                <a:gd name="T20" fmla="*/ 119 w 963"/>
                <a:gd name="T21" fmla="*/ 939 h 960"/>
                <a:gd name="T22" fmla="*/ 104 w 963"/>
                <a:gd name="T23" fmla="*/ 950 h 960"/>
                <a:gd name="T24" fmla="*/ 88 w 963"/>
                <a:gd name="T25" fmla="*/ 958 h 960"/>
                <a:gd name="T26" fmla="*/ 70 w 963"/>
                <a:gd name="T27" fmla="*/ 960 h 960"/>
                <a:gd name="T28" fmla="*/ 52 w 963"/>
                <a:gd name="T29" fmla="*/ 958 h 960"/>
                <a:gd name="T30" fmla="*/ 36 w 963"/>
                <a:gd name="T31" fmla="*/ 950 h 960"/>
                <a:gd name="T32" fmla="*/ 21 w 963"/>
                <a:gd name="T33" fmla="*/ 939 h 960"/>
                <a:gd name="T34" fmla="*/ 10 w 963"/>
                <a:gd name="T35" fmla="*/ 925 h 960"/>
                <a:gd name="T36" fmla="*/ 2 w 963"/>
                <a:gd name="T37" fmla="*/ 908 h 960"/>
                <a:gd name="T38" fmla="*/ 0 w 963"/>
                <a:gd name="T39" fmla="*/ 890 h 960"/>
                <a:gd name="T40" fmla="*/ 2 w 963"/>
                <a:gd name="T41" fmla="*/ 873 h 960"/>
                <a:gd name="T42" fmla="*/ 10 w 963"/>
                <a:gd name="T43" fmla="*/ 856 h 960"/>
                <a:gd name="T44" fmla="*/ 21 w 963"/>
                <a:gd name="T45" fmla="*/ 841 h 960"/>
                <a:gd name="T46" fmla="*/ 844 w 963"/>
                <a:gd name="T47" fmla="*/ 20 h 960"/>
                <a:gd name="T48" fmla="*/ 859 w 963"/>
                <a:gd name="T49" fmla="*/ 8 h 960"/>
                <a:gd name="T50" fmla="*/ 875 w 963"/>
                <a:gd name="T51" fmla="*/ 2 h 960"/>
                <a:gd name="T52" fmla="*/ 893 w 963"/>
                <a:gd name="T53" fmla="*/ 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3" h="960">
                  <a:moveTo>
                    <a:pt x="893" y="0"/>
                  </a:moveTo>
                  <a:lnTo>
                    <a:pt x="911" y="2"/>
                  </a:lnTo>
                  <a:lnTo>
                    <a:pt x="928" y="8"/>
                  </a:lnTo>
                  <a:lnTo>
                    <a:pt x="943" y="20"/>
                  </a:lnTo>
                  <a:lnTo>
                    <a:pt x="953" y="35"/>
                  </a:lnTo>
                  <a:lnTo>
                    <a:pt x="961" y="51"/>
                  </a:lnTo>
                  <a:lnTo>
                    <a:pt x="963" y="69"/>
                  </a:lnTo>
                  <a:lnTo>
                    <a:pt x="961" y="87"/>
                  </a:lnTo>
                  <a:lnTo>
                    <a:pt x="953" y="104"/>
                  </a:lnTo>
                  <a:lnTo>
                    <a:pt x="943" y="119"/>
                  </a:lnTo>
                  <a:lnTo>
                    <a:pt x="119" y="939"/>
                  </a:lnTo>
                  <a:lnTo>
                    <a:pt x="104" y="950"/>
                  </a:lnTo>
                  <a:lnTo>
                    <a:pt x="88" y="958"/>
                  </a:lnTo>
                  <a:lnTo>
                    <a:pt x="70" y="960"/>
                  </a:lnTo>
                  <a:lnTo>
                    <a:pt x="52" y="958"/>
                  </a:lnTo>
                  <a:lnTo>
                    <a:pt x="36" y="950"/>
                  </a:lnTo>
                  <a:lnTo>
                    <a:pt x="21" y="939"/>
                  </a:lnTo>
                  <a:lnTo>
                    <a:pt x="10" y="925"/>
                  </a:lnTo>
                  <a:lnTo>
                    <a:pt x="2" y="908"/>
                  </a:lnTo>
                  <a:lnTo>
                    <a:pt x="0" y="890"/>
                  </a:lnTo>
                  <a:lnTo>
                    <a:pt x="2" y="873"/>
                  </a:lnTo>
                  <a:lnTo>
                    <a:pt x="10" y="856"/>
                  </a:lnTo>
                  <a:lnTo>
                    <a:pt x="21" y="841"/>
                  </a:lnTo>
                  <a:lnTo>
                    <a:pt x="844" y="20"/>
                  </a:lnTo>
                  <a:lnTo>
                    <a:pt x="859" y="8"/>
                  </a:lnTo>
                  <a:lnTo>
                    <a:pt x="875" y="2"/>
                  </a:lnTo>
                  <a:lnTo>
                    <a:pt x="8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99"/>
            <p:cNvSpPr>
              <a:spLocks/>
            </p:cNvSpPr>
            <p:nvPr/>
          </p:nvSpPr>
          <p:spPr bwMode="auto">
            <a:xfrm>
              <a:off x="2003426" y="2162176"/>
              <a:ext cx="25400" cy="25400"/>
            </a:xfrm>
            <a:custGeom>
              <a:avLst/>
              <a:gdLst>
                <a:gd name="T0" fmla="*/ 91 w 160"/>
                <a:gd name="T1" fmla="*/ 0 h 160"/>
                <a:gd name="T2" fmla="*/ 108 w 160"/>
                <a:gd name="T3" fmla="*/ 2 h 160"/>
                <a:gd name="T4" fmla="*/ 125 w 160"/>
                <a:gd name="T5" fmla="*/ 9 h 160"/>
                <a:gd name="T6" fmla="*/ 140 w 160"/>
                <a:gd name="T7" fmla="*/ 20 h 160"/>
                <a:gd name="T8" fmla="*/ 152 w 160"/>
                <a:gd name="T9" fmla="*/ 35 h 160"/>
                <a:gd name="T10" fmla="*/ 158 w 160"/>
                <a:gd name="T11" fmla="*/ 52 h 160"/>
                <a:gd name="T12" fmla="*/ 160 w 160"/>
                <a:gd name="T13" fmla="*/ 70 h 160"/>
                <a:gd name="T14" fmla="*/ 158 w 160"/>
                <a:gd name="T15" fmla="*/ 87 h 160"/>
                <a:gd name="T16" fmla="*/ 152 w 160"/>
                <a:gd name="T17" fmla="*/ 104 h 160"/>
                <a:gd name="T18" fmla="*/ 140 w 160"/>
                <a:gd name="T19" fmla="*/ 118 h 160"/>
                <a:gd name="T20" fmla="*/ 119 w 160"/>
                <a:gd name="T21" fmla="*/ 140 h 160"/>
                <a:gd name="T22" fmla="*/ 104 w 160"/>
                <a:gd name="T23" fmla="*/ 150 h 160"/>
                <a:gd name="T24" fmla="*/ 88 w 160"/>
                <a:gd name="T25" fmla="*/ 158 h 160"/>
                <a:gd name="T26" fmla="*/ 70 w 160"/>
                <a:gd name="T27" fmla="*/ 160 h 160"/>
                <a:gd name="T28" fmla="*/ 52 w 160"/>
                <a:gd name="T29" fmla="*/ 158 h 160"/>
                <a:gd name="T30" fmla="*/ 35 w 160"/>
                <a:gd name="T31" fmla="*/ 150 h 160"/>
                <a:gd name="T32" fmla="*/ 20 w 160"/>
                <a:gd name="T33" fmla="*/ 140 h 160"/>
                <a:gd name="T34" fmla="*/ 9 w 160"/>
                <a:gd name="T35" fmla="*/ 125 h 160"/>
                <a:gd name="T36" fmla="*/ 2 w 160"/>
                <a:gd name="T37" fmla="*/ 108 h 160"/>
                <a:gd name="T38" fmla="*/ 0 w 160"/>
                <a:gd name="T39" fmla="*/ 90 h 160"/>
                <a:gd name="T40" fmla="*/ 2 w 160"/>
                <a:gd name="T41" fmla="*/ 73 h 160"/>
                <a:gd name="T42" fmla="*/ 9 w 160"/>
                <a:gd name="T43" fmla="*/ 56 h 160"/>
                <a:gd name="T44" fmla="*/ 20 w 160"/>
                <a:gd name="T45" fmla="*/ 41 h 160"/>
                <a:gd name="T46" fmla="*/ 41 w 160"/>
                <a:gd name="T47" fmla="*/ 20 h 160"/>
                <a:gd name="T48" fmla="*/ 56 w 160"/>
                <a:gd name="T49" fmla="*/ 9 h 160"/>
                <a:gd name="T50" fmla="*/ 73 w 160"/>
                <a:gd name="T51" fmla="*/ 2 h 160"/>
                <a:gd name="T52" fmla="*/ 91 w 160"/>
                <a:gd name="T5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0" h="160">
                  <a:moveTo>
                    <a:pt x="91" y="0"/>
                  </a:moveTo>
                  <a:lnTo>
                    <a:pt x="108" y="2"/>
                  </a:lnTo>
                  <a:lnTo>
                    <a:pt x="125" y="9"/>
                  </a:lnTo>
                  <a:lnTo>
                    <a:pt x="140" y="20"/>
                  </a:lnTo>
                  <a:lnTo>
                    <a:pt x="152" y="35"/>
                  </a:lnTo>
                  <a:lnTo>
                    <a:pt x="158" y="52"/>
                  </a:lnTo>
                  <a:lnTo>
                    <a:pt x="160" y="70"/>
                  </a:lnTo>
                  <a:lnTo>
                    <a:pt x="158" y="87"/>
                  </a:lnTo>
                  <a:lnTo>
                    <a:pt x="152" y="104"/>
                  </a:lnTo>
                  <a:lnTo>
                    <a:pt x="140" y="118"/>
                  </a:lnTo>
                  <a:lnTo>
                    <a:pt x="119" y="140"/>
                  </a:lnTo>
                  <a:lnTo>
                    <a:pt x="104" y="150"/>
                  </a:lnTo>
                  <a:lnTo>
                    <a:pt x="88" y="158"/>
                  </a:lnTo>
                  <a:lnTo>
                    <a:pt x="70" y="160"/>
                  </a:lnTo>
                  <a:lnTo>
                    <a:pt x="52" y="158"/>
                  </a:lnTo>
                  <a:lnTo>
                    <a:pt x="35" y="150"/>
                  </a:lnTo>
                  <a:lnTo>
                    <a:pt x="20" y="140"/>
                  </a:lnTo>
                  <a:lnTo>
                    <a:pt x="9" y="125"/>
                  </a:lnTo>
                  <a:lnTo>
                    <a:pt x="2" y="108"/>
                  </a:lnTo>
                  <a:lnTo>
                    <a:pt x="0" y="90"/>
                  </a:lnTo>
                  <a:lnTo>
                    <a:pt x="2" y="73"/>
                  </a:lnTo>
                  <a:lnTo>
                    <a:pt x="9" y="56"/>
                  </a:lnTo>
                  <a:lnTo>
                    <a:pt x="20" y="41"/>
                  </a:lnTo>
                  <a:lnTo>
                    <a:pt x="41" y="20"/>
                  </a:lnTo>
                  <a:lnTo>
                    <a:pt x="56" y="9"/>
                  </a:lnTo>
                  <a:lnTo>
                    <a:pt x="73" y="2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00"/>
            <p:cNvSpPr>
              <a:spLocks/>
            </p:cNvSpPr>
            <p:nvPr/>
          </p:nvSpPr>
          <p:spPr bwMode="auto">
            <a:xfrm>
              <a:off x="1876426" y="2190751"/>
              <a:ext cx="123825" cy="123825"/>
            </a:xfrm>
            <a:custGeom>
              <a:avLst/>
              <a:gdLst>
                <a:gd name="T0" fmla="*/ 711 w 781"/>
                <a:gd name="T1" fmla="*/ 0 h 779"/>
                <a:gd name="T2" fmla="*/ 729 w 781"/>
                <a:gd name="T3" fmla="*/ 2 h 779"/>
                <a:gd name="T4" fmla="*/ 745 w 781"/>
                <a:gd name="T5" fmla="*/ 9 h 779"/>
                <a:gd name="T6" fmla="*/ 759 w 781"/>
                <a:gd name="T7" fmla="*/ 20 h 779"/>
                <a:gd name="T8" fmla="*/ 771 w 781"/>
                <a:gd name="T9" fmla="*/ 35 h 779"/>
                <a:gd name="T10" fmla="*/ 778 w 781"/>
                <a:gd name="T11" fmla="*/ 52 h 779"/>
                <a:gd name="T12" fmla="*/ 781 w 781"/>
                <a:gd name="T13" fmla="*/ 69 h 779"/>
                <a:gd name="T14" fmla="*/ 778 w 781"/>
                <a:gd name="T15" fmla="*/ 87 h 779"/>
                <a:gd name="T16" fmla="*/ 771 w 781"/>
                <a:gd name="T17" fmla="*/ 104 h 779"/>
                <a:gd name="T18" fmla="*/ 759 w 781"/>
                <a:gd name="T19" fmla="*/ 119 h 779"/>
                <a:gd name="T20" fmla="*/ 119 w 781"/>
                <a:gd name="T21" fmla="*/ 758 h 779"/>
                <a:gd name="T22" fmla="*/ 104 w 781"/>
                <a:gd name="T23" fmla="*/ 770 h 779"/>
                <a:gd name="T24" fmla="*/ 87 w 781"/>
                <a:gd name="T25" fmla="*/ 776 h 779"/>
                <a:gd name="T26" fmla="*/ 69 w 781"/>
                <a:gd name="T27" fmla="*/ 779 h 779"/>
                <a:gd name="T28" fmla="*/ 52 w 781"/>
                <a:gd name="T29" fmla="*/ 776 h 779"/>
                <a:gd name="T30" fmla="*/ 35 w 781"/>
                <a:gd name="T31" fmla="*/ 770 h 779"/>
                <a:gd name="T32" fmla="*/ 20 w 781"/>
                <a:gd name="T33" fmla="*/ 758 h 779"/>
                <a:gd name="T34" fmla="*/ 8 w 781"/>
                <a:gd name="T35" fmla="*/ 744 h 779"/>
                <a:gd name="T36" fmla="*/ 2 w 781"/>
                <a:gd name="T37" fmla="*/ 727 h 779"/>
                <a:gd name="T38" fmla="*/ 0 w 781"/>
                <a:gd name="T39" fmla="*/ 710 h 779"/>
                <a:gd name="T40" fmla="*/ 2 w 781"/>
                <a:gd name="T41" fmla="*/ 692 h 779"/>
                <a:gd name="T42" fmla="*/ 8 w 781"/>
                <a:gd name="T43" fmla="*/ 675 h 779"/>
                <a:gd name="T44" fmla="*/ 20 w 781"/>
                <a:gd name="T45" fmla="*/ 660 h 779"/>
                <a:gd name="T46" fmla="*/ 662 w 781"/>
                <a:gd name="T47" fmla="*/ 20 h 779"/>
                <a:gd name="T48" fmla="*/ 677 w 781"/>
                <a:gd name="T49" fmla="*/ 9 h 779"/>
                <a:gd name="T50" fmla="*/ 693 w 781"/>
                <a:gd name="T51" fmla="*/ 2 h 779"/>
                <a:gd name="T52" fmla="*/ 711 w 781"/>
                <a:gd name="T53" fmla="*/ 0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1" h="779">
                  <a:moveTo>
                    <a:pt x="711" y="0"/>
                  </a:moveTo>
                  <a:lnTo>
                    <a:pt x="729" y="2"/>
                  </a:lnTo>
                  <a:lnTo>
                    <a:pt x="745" y="9"/>
                  </a:lnTo>
                  <a:lnTo>
                    <a:pt x="759" y="20"/>
                  </a:lnTo>
                  <a:lnTo>
                    <a:pt x="771" y="35"/>
                  </a:lnTo>
                  <a:lnTo>
                    <a:pt x="778" y="52"/>
                  </a:lnTo>
                  <a:lnTo>
                    <a:pt x="781" y="69"/>
                  </a:lnTo>
                  <a:lnTo>
                    <a:pt x="778" y="87"/>
                  </a:lnTo>
                  <a:lnTo>
                    <a:pt x="771" y="104"/>
                  </a:lnTo>
                  <a:lnTo>
                    <a:pt x="759" y="119"/>
                  </a:lnTo>
                  <a:lnTo>
                    <a:pt x="119" y="758"/>
                  </a:lnTo>
                  <a:lnTo>
                    <a:pt x="104" y="770"/>
                  </a:lnTo>
                  <a:lnTo>
                    <a:pt x="87" y="776"/>
                  </a:lnTo>
                  <a:lnTo>
                    <a:pt x="69" y="779"/>
                  </a:lnTo>
                  <a:lnTo>
                    <a:pt x="52" y="776"/>
                  </a:lnTo>
                  <a:lnTo>
                    <a:pt x="35" y="770"/>
                  </a:lnTo>
                  <a:lnTo>
                    <a:pt x="20" y="758"/>
                  </a:lnTo>
                  <a:lnTo>
                    <a:pt x="8" y="744"/>
                  </a:lnTo>
                  <a:lnTo>
                    <a:pt x="2" y="727"/>
                  </a:lnTo>
                  <a:lnTo>
                    <a:pt x="0" y="710"/>
                  </a:lnTo>
                  <a:lnTo>
                    <a:pt x="2" y="692"/>
                  </a:lnTo>
                  <a:lnTo>
                    <a:pt x="8" y="675"/>
                  </a:lnTo>
                  <a:lnTo>
                    <a:pt x="20" y="660"/>
                  </a:lnTo>
                  <a:lnTo>
                    <a:pt x="662" y="20"/>
                  </a:lnTo>
                  <a:lnTo>
                    <a:pt x="677" y="9"/>
                  </a:lnTo>
                  <a:lnTo>
                    <a:pt x="693" y="2"/>
                  </a:lnTo>
                  <a:lnTo>
                    <a:pt x="7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" name="Group 780"/>
          <p:cNvGrpSpPr/>
          <p:nvPr/>
        </p:nvGrpSpPr>
        <p:grpSpPr>
          <a:xfrm>
            <a:off x="3837229" y="526925"/>
            <a:ext cx="554037" cy="555625"/>
            <a:chOff x="681038" y="1916113"/>
            <a:chExt cx="554037" cy="555625"/>
          </a:xfrm>
          <a:solidFill>
            <a:srgbClr val="000000"/>
          </a:solidFill>
        </p:grpSpPr>
        <p:sp>
          <p:nvSpPr>
            <p:cNvPr id="50" name="Freeform 105"/>
            <p:cNvSpPr>
              <a:spLocks noEditPoints="1"/>
            </p:cNvSpPr>
            <p:nvPr/>
          </p:nvSpPr>
          <p:spPr bwMode="auto">
            <a:xfrm>
              <a:off x="930275" y="2166938"/>
              <a:ext cx="55562" cy="53975"/>
            </a:xfrm>
            <a:custGeom>
              <a:avLst/>
              <a:gdLst>
                <a:gd name="T0" fmla="*/ 173 w 346"/>
                <a:gd name="T1" fmla="*/ 140 h 348"/>
                <a:gd name="T2" fmla="*/ 159 w 346"/>
                <a:gd name="T3" fmla="*/ 142 h 348"/>
                <a:gd name="T4" fmla="*/ 149 w 346"/>
                <a:gd name="T5" fmla="*/ 150 h 348"/>
                <a:gd name="T6" fmla="*/ 141 w 346"/>
                <a:gd name="T7" fmla="*/ 160 h 348"/>
                <a:gd name="T8" fmla="*/ 139 w 346"/>
                <a:gd name="T9" fmla="*/ 174 h 348"/>
                <a:gd name="T10" fmla="*/ 141 w 346"/>
                <a:gd name="T11" fmla="*/ 188 h 348"/>
                <a:gd name="T12" fmla="*/ 149 w 346"/>
                <a:gd name="T13" fmla="*/ 198 h 348"/>
                <a:gd name="T14" fmla="*/ 159 w 346"/>
                <a:gd name="T15" fmla="*/ 206 h 348"/>
                <a:gd name="T16" fmla="*/ 173 w 346"/>
                <a:gd name="T17" fmla="*/ 208 h 348"/>
                <a:gd name="T18" fmla="*/ 187 w 346"/>
                <a:gd name="T19" fmla="*/ 206 h 348"/>
                <a:gd name="T20" fmla="*/ 197 w 346"/>
                <a:gd name="T21" fmla="*/ 198 h 348"/>
                <a:gd name="T22" fmla="*/ 205 w 346"/>
                <a:gd name="T23" fmla="*/ 188 h 348"/>
                <a:gd name="T24" fmla="*/ 207 w 346"/>
                <a:gd name="T25" fmla="*/ 174 h 348"/>
                <a:gd name="T26" fmla="*/ 205 w 346"/>
                <a:gd name="T27" fmla="*/ 160 h 348"/>
                <a:gd name="T28" fmla="*/ 197 w 346"/>
                <a:gd name="T29" fmla="*/ 150 h 348"/>
                <a:gd name="T30" fmla="*/ 187 w 346"/>
                <a:gd name="T31" fmla="*/ 142 h 348"/>
                <a:gd name="T32" fmla="*/ 173 w 346"/>
                <a:gd name="T33" fmla="*/ 140 h 348"/>
                <a:gd name="T34" fmla="*/ 173 w 346"/>
                <a:gd name="T35" fmla="*/ 0 h 348"/>
                <a:gd name="T36" fmla="*/ 204 w 346"/>
                <a:gd name="T37" fmla="*/ 3 h 348"/>
                <a:gd name="T38" fmla="*/ 233 w 346"/>
                <a:gd name="T39" fmla="*/ 11 h 348"/>
                <a:gd name="T40" fmla="*/ 261 w 346"/>
                <a:gd name="T41" fmla="*/ 23 h 348"/>
                <a:gd name="T42" fmla="*/ 285 w 346"/>
                <a:gd name="T43" fmla="*/ 41 h 348"/>
                <a:gd name="T44" fmla="*/ 305 w 346"/>
                <a:gd name="T45" fmla="*/ 62 h 348"/>
                <a:gd name="T46" fmla="*/ 323 w 346"/>
                <a:gd name="T47" fmla="*/ 86 h 348"/>
                <a:gd name="T48" fmla="*/ 336 w 346"/>
                <a:gd name="T49" fmla="*/ 114 h 348"/>
                <a:gd name="T50" fmla="*/ 343 w 346"/>
                <a:gd name="T51" fmla="*/ 143 h 348"/>
                <a:gd name="T52" fmla="*/ 346 w 346"/>
                <a:gd name="T53" fmla="*/ 174 h 348"/>
                <a:gd name="T54" fmla="*/ 343 w 346"/>
                <a:gd name="T55" fmla="*/ 205 h 348"/>
                <a:gd name="T56" fmla="*/ 336 w 346"/>
                <a:gd name="T57" fmla="*/ 234 h 348"/>
                <a:gd name="T58" fmla="*/ 323 w 346"/>
                <a:gd name="T59" fmla="*/ 262 h 348"/>
                <a:gd name="T60" fmla="*/ 305 w 346"/>
                <a:gd name="T61" fmla="*/ 286 h 348"/>
                <a:gd name="T62" fmla="*/ 285 w 346"/>
                <a:gd name="T63" fmla="*/ 307 h 348"/>
                <a:gd name="T64" fmla="*/ 261 w 346"/>
                <a:gd name="T65" fmla="*/ 325 h 348"/>
                <a:gd name="T66" fmla="*/ 233 w 346"/>
                <a:gd name="T67" fmla="*/ 337 h 348"/>
                <a:gd name="T68" fmla="*/ 204 w 346"/>
                <a:gd name="T69" fmla="*/ 345 h 348"/>
                <a:gd name="T70" fmla="*/ 173 w 346"/>
                <a:gd name="T71" fmla="*/ 348 h 348"/>
                <a:gd name="T72" fmla="*/ 142 w 346"/>
                <a:gd name="T73" fmla="*/ 345 h 348"/>
                <a:gd name="T74" fmla="*/ 113 w 346"/>
                <a:gd name="T75" fmla="*/ 337 h 348"/>
                <a:gd name="T76" fmla="*/ 85 w 346"/>
                <a:gd name="T77" fmla="*/ 325 h 348"/>
                <a:gd name="T78" fmla="*/ 61 w 346"/>
                <a:gd name="T79" fmla="*/ 307 h 348"/>
                <a:gd name="T80" fmla="*/ 41 w 346"/>
                <a:gd name="T81" fmla="*/ 286 h 348"/>
                <a:gd name="T82" fmla="*/ 23 w 346"/>
                <a:gd name="T83" fmla="*/ 262 h 348"/>
                <a:gd name="T84" fmla="*/ 10 w 346"/>
                <a:gd name="T85" fmla="*/ 234 h 348"/>
                <a:gd name="T86" fmla="*/ 3 w 346"/>
                <a:gd name="T87" fmla="*/ 205 h 348"/>
                <a:gd name="T88" fmla="*/ 0 w 346"/>
                <a:gd name="T89" fmla="*/ 174 h 348"/>
                <a:gd name="T90" fmla="*/ 3 w 346"/>
                <a:gd name="T91" fmla="*/ 143 h 348"/>
                <a:gd name="T92" fmla="*/ 10 w 346"/>
                <a:gd name="T93" fmla="*/ 114 h 348"/>
                <a:gd name="T94" fmla="*/ 23 w 346"/>
                <a:gd name="T95" fmla="*/ 86 h 348"/>
                <a:gd name="T96" fmla="*/ 41 w 346"/>
                <a:gd name="T97" fmla="*/ 62 h 348"/>
                <a:gd name="T98" fmla="*/ 61 w 346"/>
                <a:gd name="T99" fmla="*/ 41 h 348"/>
                <a:gd name="T100" fmla="*/ 85 w 346"/>
                <a:gd name="T101" fmla="*/ 23 h 348"/>
                <a:gd name="T102" fmla="*/ 113 w 346"/>
                <a:gd name="T103" fmla="*/ 11 h 348"/>
                <a:gd name="T104" fmla="*/ 142 w 346"/>
                <a:gd name="T105" fmla="*/ 3 h 348"/>
                <a:gd name="T106" fmla="*/ 173 w 346"/>
                <a:gd name="T107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6" h="348">
                  <a:moveTo>
                    <a:pt x="173" y="140"/>
                  </a:moveTo>
                  <a:lnTo>
                    <a:pt x="159" y="142"/>
                  </a:lnTo>
                  <a:lnTo>
                    <a:pt x="149" y="150"/>
                  </a:lnTo>
                  <a:lnTo>
                    <a:pt x="141" y="160"/>
                  </a:lnTo>
                  <a:lnTo>
                    <a:pt x="139" y="174"/>
                  </a:lnTo>
                  <a:lnTo>
                    <a:pt x="141" y="188"/>
                  </a:lnTo>
                  <a:lnTo>
                    <a:pt x="149" y="198"/>
                  </a:lnTo>
                  <a:lnTo>
                    <a:pt x="159" y="206"/>
                  </a:lnTo>
                  <a:lnTo>
                    <a:pt x="173" y="208"/>
                  </a:lnTo>
                  <a:lnTo>
                    <a:pt x="187" y="206"/>
                  </a:lnTo>
                  <a:lnTo>
                    <a:pt x="197" y="198"/>
                  </a:lnTo>
                  <a:lnTo>
                    <a:pt x="205" y="188"/>
                  </a:lnTo>
                  <a:lnTo>
                    <a:pt x="207" y="174"/>
                  </a:lnTo>
                  <a:lnTo>
                    <a:pt x="205" y="160"/>
                  </a:lnTo>
                  <a:lnTo>
                    <a:pt x="197" y="150"/>
                  </a:lnTo>
                  <a:lnTo>
                    <a:pt x="187" y="142"/>
                  </a:lnTo>
                  <a:lnTo>
                    <a:pt x="173" y="140"/>
                  </a:lnTo>
                  <a:close/>
                  <a:moveTo>
                    <a:pt x="173" y="0"/>
                  </a:moveTo>
                  <a:lnTo>
                    <a:pt x="204" y="3"/>
                  </a:lnTo>
                  <a:lnTo>
                    <a:pt x="233" y="11"/>
                  </a:lnTo>
                  <a:lnTo>
                    <a:pt x="261" y="23"/>
                  </a:lnTo>
                  <a:lnTo>
                    <a:pt x="285" y="41"/>
                  </a:lnTo>
                  <a:lnTo>
                    <a:pt x="305" y="62"/>
                  </a:lnTo>
                  <a:lnTo>
                    <a:pt x="323" y="86"/>
                  </a:lnTo>
                  <a:lnTo>
                    <a:pt x="336" y="114"/>
                  </a:lnTo>
                  <a:lnTo>
                    <a:pt x="343" y="143"/>
                  </a:lnTo>
                  <a:lnTo>
                    <a:pt x="346" y="174"/>
                  </a:lnTo>
                  <a:lnTo>
                    <a:pt x="343" y="205"/>
                  </a:lnTo>
                  <a:lnTo>
                    <a:pt x="336" y="234"/>
                  </a:lnTo>
                  <a:lnTo>
                    <a:pt x="323" y="262"/>
                  </a:lnTo>
                  <a:lnTo>
                    <a:pt x="305" y="286"/>
                  </a:lnTo>
                  <a:lnTo>
                    <a:pt x="285" y="307"/>
                  </a:lnTo>
                  <a:lnTo>
                    <a:pt x="261" y="325"/>
                  </a:lnTo>
                  <a:lnTo>
                    <a:pt x="233" y="337"/>
                  </a:lnTo>
                  <a:lnTo>
                    <a:pt x="204" y="345"/>
                  </a:lnTo>
                  <a:lnTo>
                    <a:pt x="173" y="348"/>
                  </a:lnTo>
                  <a:lnTo>
                    <a:pt x="142" y="345"/>
                  </a:lnTo>
                  <a:lnTo>
                    <a:pt x="113" y="337"/>
                  </a:lnTo>
                  <a:lnTo>
                    <a:pt x="85" y="325"/>
                  </a:lnTo>
                  <a:lnTo>
                    <a:pt x="61" y="307"/>
                  </a:lnTo>
                  <a:lnTo>
                    <a:pt x="41" y="286"/>
                  </a:lnTo>
                  <a:lnTo>
                    <a:pt x="23" y="262"/>
                  </a:lnTo>
                  <a:lnTo>
                    <a:pt x="10" y="234"/>
                  </a:lnTo>
                  <a:lnTo>
                    <a:pt x="3" y="205"/>
                  </a:lnTo>
                  <a:lnTo>
                    <a:pt x="0" y="174"/>
                  </a:lnTo>
                  <a:lnTo>
                    <a:pt x="3" y="143"/>
                  </a:lnTo>
                  <a:lnTo>
                    <a:pt x="10" y="114"/>
                  </a:lnTo>
                  <a:lnTo>
                    <a:pt x="23" y="86"/>
                  </a:lnTo>
                  <a:lnTo>
                    <a:pt x="41" y="62"/>
                  </a:lnTo>
                  <a:lnTo>
                    <a:pt x="61" y="41"/>
                  </a:lnTo>
                  <a:lnTo>
                    <a:pt x="85" y="23"/>
                  </a:lnTo>
                  <a:lnTo>
                    <a:pt x="113" y="11"/>
                  </a:lnTo>
                  <a:lnTo>
                    <a:pt x="142" y="3"/>
                  </a:lnTo>
                  <a:lnTo>
                    <a:pt x="1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06"/>
            <p:cNvSpPr>
              <a:spLocks/>
            </p:cNvSpPr>
            <p:nvPr/>
          </p:nvSpPr>
          <p:spPr bwMode="auto">
            <a:xfrm>
              <a:off x="1011238" y="1920876"/>
              <a:ext cx="220662" cy="220663"/>
            </a:xfrm>
            <a:custGeom>
              <a:avLst/>
              <a:gdLst>
                <a:gd name="T0" fmla="*/ 1049 w 1390"/>
                <a:gd name="T1" fmla="*/ 0 h 1394"/>
                <a:gd name="T2" fmla="*/ 1068 w 1390"/>
                <a:gd name="T3" fmla="*/ 3 h 1394"/>
                <a:gd name="T4" fmla="*/ 1084 w 1390"/>
                <a:gd name="T5" fmla="*/ 9 h 1394"/>
                <a:gd name="T6" fmla="*/ 1099 w 1390"/>
                <a:gd name="T7" fmla="*/ 21 h 1394"/>
                <a:gd name="T8" fmla="*/ 1110 w 1390"/>
                <a:gd name="T9" fmla="*/ 35 h 1394"/>
                <a:gd name="T10" fmla="*/ 1117 w 1390"/>
                <a:gd name="T11" fmla="*/ 52 h 1394"/>
                <a:gd name="T12" fmla="*/ 1119 w 1390"/>
                <a:gd name="T13" fmla="*/ 70 h 1394"/>
                <a:gd name="T14" fmla="*/ 1119 w 1390"/>
                <a:gd name="T15" fmla="*/ 272 h 1394"/>
                <a:gd name="T16" fmla="*/ 1321 w 1390"/>
                <a:gd name="T17" fmla="*/ 272 h 1394"/>
                <a:gd name="T18" fmla="*/ 1339 w 1390"/>
                <a:gd name="T19" fmla="*/ 274 h 1394"/>
                <a:gd name="T20" fmla="*/ 1356 w 1390"/>
                <a:gd name="T21" fmla="*/ 282 h 1394"/>
                <a:gd name="T22" fmla="*/ 1370 w 1390"/>
                <a:gd name="T23" fmla="*/ 292 h 1394"/>
                <a:gd name="T24" fmla="*/ 1380 w 1390"/>
                <a:gd name="T25" fmla="*/ 306 h 1394"/>
                <a:gd name="T26" fmla="*/ 1388 w 1390"/>
                <a:gd name="T27" fmla="*/ 323 h 1394"/>
                <a:gd name="T28" fmla="*/ 1390 w 1390"/>
                <a:gd name="T29" fmla="*/ 341 h 1394"/>
                <a:gd name="T30" fmla="*/ 1388 w 1390"/>
                <a:gd name="T31" fmla="*/ 360 h 1394"/>
                <a:gd name="T32" fmla="*/ 1380 w 1390"/>
                <a:gd name="T33" fmla="*/ 377 h 1394"/>
                <a:gd name="T34" fmla="*/ 1370 w 1390"/>
                <a:gd name="T35" fmla="*/ 391 h 1394"/>
                <a:gd name="T36" fmla="*/ 1356 w 1390"/>
                <a:gd name="T37" fmla="*/ 402 h 1394"/>
                <a:gd name="T38" fmla="*/ 1339 w 1390"/>
                <a:gd name="T39" fmla="*/ 409 h 1394"/>
                <a:gd name="T40" fmla="*/ 1321 w 1390"/>
                <a:gd name="T41" fmla="*/ 411 h 1394"/>
                <a:gd name="T42" fmla="*/ 1078 w 1390"/>
                <a:gd name="T43" fmla="*/ 411 h 1394"/>
                <a:gd name="T44" fmla="*/ 119 w 1390"/>
                <a:gd name="T45" fmla="*/ 1374 h 1394"/>
                <a:gd name="T46" fmla="*/ 104 w 1390"/>
                <a:gd name="T47" fmla="*/ 1385 h 1394"/>
                <a:gd name="T48" fmla="*/ 87 w 1390"/>
                <a:gd name="T49" fmla="*/ 1392 h 1394"/>
                <a:gd name="T50" fmla="*/ 69 w 1390"/>
                <a:gd name="T51" fmla="*/ 1394 h 1394"/>
                <a:gd name="T52" fmla="*/ 52 w 1390"/>
                <a:gd name="T53" fmla="*/ 1392 h 1394"/>
                <a:gd name="T54" fmla="*/ 35 w 1390"/>
                <a:gd name="T55" fmla="*/ 1385 h 1394"/>
                <a:gd name="T56" fmla="*/ 20 w 1390"/>
                <a:gd name="T57" fmla="*/ 1374 h 1394"/>
                <a:gd name="T58" fmla="*/ 9 w 1390"/>
                <a:gd name="T59" fmla="*/ 1359 h 1394"/>
                <a:gd name="T60" fmla="*/ 2 w 1390"/>
                <a:gd name="T61" fmla="*/ 1342 h 1394"/>
                <a:gd name="T62" fmla="*/ 0 w 1390"/>
                <a:gd name="T63" fmla="*/ 1324 h 1394"/>
                <a:gd name="T64" fmla="*/ 2 w 1390"/>
                <a:gd name="T65" fmla="*/ 1307 h 1394"/>
                <a:gd name="T66" fmla="*/ 9 w 1390"/>
                <a:gd name="T67" fmla="*/ 1290 h 1394"/>
                <a:gd name="T68" fmla="*/ 20 w 1390"/>
                <a:gd name="T69" fmla="*/ 1275 h 1394"/>
                <a:gd name="T70" fmla="*/ 980 w 1390"/>
                <a:gd name="T71" fmla="*/ 312 h 1394"/>
                <a:gd name="T72" fmla="*/ 980 w 1390"/>
                <a:gd name="T73" fmla="*/ 70 h 1394"/>
                <a:gd name="T74" fmla="*/ 983 w 1390"/>
                <a:gd name="T75" fmla="*/ 52 h 1394"/>
                <a:gd name="T76" fmla="*/ 989 w 1390"/>
                <a:gd name="T77" fmla="*/ 35 h 1394"/>
                <a:gd name="T78" fmla="*/ 1001 w 1390"/>
                <a:gd name="T79" fmla="*/ 21 h 1394"/>
                <a:gd name="T80" fmla="*/ 1014 w 1390"/>
                <a:gd name="T81" fmla="*/ 9 h 1394"/>
                <a:gd name="T82" fmla="*/ 1031 w 1390"/>
                <a:gd name="T83" fmla="*/ 3 h 1394"/>
                <a:gd name="T84" fmla="*/ 1049 w 1390"/>
                <a:gd name="T85" fmla="*/ 0 h 1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90" h="1394">
                  <a:moveTo>
                    <a:pt x="1049" y="0"/>
                  </a:moveTo>
                  <a:lnTo>
                    <a:pt x="1068" y="3"/>
                  </a:lnTo>
                  <a:lnTo>
                    <a:pt x="1084" y="9"/>
                  </a:lnTo>
                  <a:lnTo>
                    <a:pt x="1099" y="21"/>
                  </a:lnTo>
                  <a:lnTo>
                    <a:pt x="1110" y="35"/>
                  </a:lnTo>
                  <a:lnTo>
                    <a:pt x="1117" y="52"/>
                  </a:lnTo>
                  <a:lnTo>
                    <a:pt x="1119" y="70"/>
                  </a:lnTo>
                  <a:lnTo>
                    <a:pt x="1119" y="272"/>
                  </a:lnTo>
                  <a:lnTo>
                    <a:pt x="1321" y="272"/>
                  </a:lnTo>
                  <a:lnTo>
                    <a:pt x="1339" y="274"/>
                  </a:lnTo>
                  <a:lnTo>
                    <a:pt x="1356" y="282"/>
                  </a:lnTo>
                  <a:lnTo>
                    <a:pt x="1370" y="292"/>
                  </a:lnTo>
                  <a:lnTo>
                    <a:pt x="1380" y="306"/>
                  </a:lnTo>
                  <a:lnTo>
                    <a:pt x="1388" y="323"/>
                  </a:lnTo>
                  <a:lnTo>
                    <a:pt x="1390" y="341"/>
                  </a:lnTo>
                  <a:lnTo>
                    <a:pt x="1388" y="360"/>
                  </a:lnTo>
                  <a:lnTo>
                    <a:pt x="1380" y="377"/>
                  </a:lnTo>
                  <a:lnTo>
                    <a:pt x="1370" y="391"/>
                  </a:lnTo>
                  <a:lnTo>
                    <a:pt x="1356" y="402"/>
                  </a:lnTo>
                  <a:lnTo>
                    <a:pt x="1339" y="409"/>
                  </a:lnTo>
                  <a:lnTo>
                    <a:pt x="1321" y="411"/>
                  </a:lnTo>
                  <a:lnTo>
                    <a:pt x="1078" y="411"/>
                  </a:lnTo>
                  <a:lnTo>
                    <a:pt x="119" y="1374"/>
                  </a:lnTo>
                  <a:lnTo>
                    <a:pt x="104" y="1385"/>
                  </a:lnTo>
                  <a:lnTo>
                    <a:pt x="87" y="1392"/>
                  </a:lnTo>
                  <a:lnTo>
                    <a:pt x="69" y="1394"/>
                  </a:lnTo>
                  <a:lnTo>
                    <a:pt x="52" y="1392"/>
                  </a:lnTo>
                  <a:lnTo>
                    <a:pt x="35" y="1385"/>
                  </a:lnTo>
                  <a:lnTo>
                    <a:pt x="20" y="1374"/>
                  </a:lnTo>
                  <a:lnTo>
                    <a:pt x="9" y="1359"/>
                  </a:lnTo>
                  <a:lnTo>
                    <a:pt x="2" y="1342"/>
                  </a:lnTo>
                  <a:lnTo>
                    <a:pt x="0" y="1324"/>
                  </a:lnTo>
                  <a:lnTo>
                    <a:pt x="2" y="1307"/>
                  </a:lnTo>
                  <a:lnTo>
                    <a:pt x="9" y="1290"/>
                  </a:lnTo>
                  <a:lnTo>
                    <a:pt x="20" y="1275"/>
                  </a:lnTo>
                  <a:lnTo>
                    <a:pt x="980" y="312"/>
                  </a:lnTo>
                  <a:lnTo>
                    <a:pt x="980" y="70"/>
                  </a:lnTo>
                  <a:lnTo>
                    <a:pt x="983" y="52"/>
                  </a:lnTo>
                  <a:lnTo>
                    <a:pt x="989" y="35"/>
                  </a:lnTo>
                  <a:lnTo>
                    <a:pt x="1001" y="21"/>
                  </a:lnTo>
                  <a:lnTo>
                    <a:pt x="1014" y="9"/>
                  </a:lnTo>
                  <a:lnTo>
                    <a:pt x="1031" y="3"/>
                  </a:lnTo>
                  <a:lnTo>
                    <a:pt x="10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07"/>
            <p:cNvSpPr>
              <a:spLocks/>
            </p:cNvSpPr>
            <p:nvPr/>
          </p:nvSpPr>
          <p:spPr bwMode="auto">
            <a:xfrm>
              <a:off x="985838" y="2143126"/>
              <a:ext cx="23812" cy="23813"/>
            </a:xfrm>
            <a:custGeom>
              <a:avLst/>
              <a:gdLst>
                <a:gd name="T0" fmla="*/ 84 w 154"/>
                <a:gd name="T1" fmla="*/ 0 h 152"/>
                <a:gd name="T2" fmla="*/ 102 w 154"/>
                <a:gd name="T3" fmla="*/ 2 h 152"/>
                <a:gd name="T4" fmla="*/ 119 w 154"/>
                <a:gd name="T5" fmla="*/ 8 h 152"/>
                <a:gd name="T6" fmla="*/ 134 w 154"/>
                <a:gd name="T7" fmla="*/ 20 h 152"/>
                <a:gd name="T8" fmla="*/ 144 w 154"/>
                <a:gd name="T9" fmla="*/ 35 h 152"/>
                <a:gd name="T10" fmla="*/ 152 w 154"/>
                <a:gd name="T11" fmla="*/ 52 h 152"/>
                <a:gd name="T12" fmla="*/ 154 w 154"/>
                <a:gd name="T13" fmla="*/ 69 h 152"/>
                <a:gd name="T14" fmla="*/ 152 w 154"/>
                <a:gd name="T15" fmla="*/ 87 h 152"/>
                <a:gd name="T16" fmla="*/ 144 w 154"/>
                <a:gd name="T17" fmla="*/ 104 h 152"/>
                <a:gd name="T18" fmla="*/ 134 w 154"/>
                <a:gd name="T19" fmla="*/ 118 h 152"/>
                <a:gd name="T20" fmla="*/ 120 w 154"/>
                <a:gd name="T21" fmla="*/ 132 h 152"/>
                <a:gd name="T22" fmla="*/ 105 w 154"/>
                <a:gd name="T23" fmla="*/ 144 h 152"/>
                <a:gd name="T24" fmla="*/ 88 w 154"/>
                <a:gd name="T25" fmla="*/ 150 h 152"/>
                <a:gd name="T26" fmla="*/ 70 w 154"/>
                <a:gd name="T27" fmla="*/ 152 h 152"/>
                <a:gd name="T28" fmla="*/ 52 w 154"/>
                <a:gd name="T29" fmla="*/ 150 h 152"/>
                <a:gd name="T30" fmla="*/ 36 w 154"/>
                <a:gd name="T31" fmla="*/ 144 h 152"/>
                <a:gd name="T32" fmla="*/ 22 w 154"/>
                <a:gd name="T33" fmla="*/ 132 h 152"/>
                <a:gd name="T34" fmla="*/ 10 w 154"/>
                <a:gd name="T35" fmla="*/ 117 h 152"/>
                <a:gd name="T36" fmla="*/ 3 w 154"/>
                <a:gd name="T37" fmla="*/ 100 h 152"/>
                <a:gd name="T38" fmla="*/ 0 w 154"/>
                <a:gd name="T39" fmla="*/ 82 h 152"/>
                <a:gd name="T40" fmla="*/ 3 w 154"/>
                <a:gd name="T41" fmla="*/ 65 h 152"/>
                <a:gd name="T42" fmla="*/ 10 w 154"/>
                <a:gd name="T43" fmla="*/ 48 h 152"/>
                <a:gd name="T44" fmla="*/ 22 w 154"/>
                <a:gd name="T45" fmla="*/ 34 h 152"/>
                <a:gd name="T46" fmla="*/ 35 w 154"/>
                <a:gd name="T47" fmla="*/ 20 h 152"/>
                <a:gd name="T48" fmla="*/ 50 w 154"/>
                <a:gd name="T49" fmla="*/ 8 h 152"/>
                <a:gd name="T50" fmla="*/ 67 w 154"/>
                <a:gd name="T51" fmla="*/ 2 h 152"/>
                <a:gd name="T52" fmla="*/ 84 w 154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4" h="152">
                  <a:moveTo>
                    <a:pt x="84" y="0"/>
                  </a:moveTo>
                  <a:lnTo>
                    <a:pt x="102" y="2"/>
                  </a:lnTo>
                  <a:lnTo>
                    <a:pt x="119" y="8"/>
                  </a:lnTo>
                  <a:lnTo>
                    <a:pt x="134" y="20"/>
                  </a:lnTo>
                  <a:lnTo>
                    <a:pt x="144" y="35"/>
                  </a:lnTo>
                  <a:lnTo>
                    <a:pt x="152" y="52"/>
                  </a:lnTo>
                  <a:lnTo>
                    <a:pt x="154" y="69"/>
                  </a:lnTo>
                  <a:lnTo>
                    <a:pt x="152" y="87"/>
                  </a:lnTo>
                  <a:lnTo>
                    <a:pt x="144" y="104"/>
                  </a:lnTo>
                  <a:lnTo>
                    <a:pt x="134" y="118"/>
                  </a:lnTo>
                  <a:lnTo>
                    <a:pt x="120" y="132"/>
                  </a:lnTo>
                  <a:lnTo>
                    <a:pt x="105" y="144"/>
                  </a:lnTo>
                  <a:lnTo>
                    <a:pt x="88" y="150"/>
                  </a:lnTo>
                  <a:lnTo>
                    <a:pt x="70" y="152"/>
                  </a:lnTo>
                  <a:lnTo>
                    <a:pt x="52" y="150"/>
                  </a:lnTo>
                  <a:lnTo>
                    <a:pt x="36" y="144"/>
                  </a:lnTo>
                  <a:lnTo>
                    <a:pt x="22" y="132"/>
                  </a:lnTo>
                  <a:lnTo>
                    <a:pt x="10" y="117"/>
                  </a:lnTo>
                  <a:lnTo>
                    <a:pt x="3" y="100"/>
                  </a:lnTo>
                  <a:lnTo>
                    <a:pt x="0" y="82"/>
                  </a:lnTo>
                  <a:lnTo>
                    <a:pt x="3" y="65"/>
                  </a:lnTo>
                  <a:lnTo>
                    <a:pt x="10" y="48"/>
                  </a:lnTo>
                  <a:lnTo>
                    <a:pt x="22" y="34"/>
                  </a:lnTo>
                  <a:lnTo>
                    <a:pt x="35" y="20"/>
                  </a:lnTo>
                  <a:lnTo>
                    <a:pt x="50" y="8"/>
                  </a:lnTo>
                  <a:lnTo>
                    <a:pt x="67" y="2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08"/>
            <p:cNvSpPr>
              <a:spLocks noEditPoints="1"/>
            </p:cNvSpPr>
            <p:nvPr/>
          </p:nvSpPr>
          <p:spPr bwMode="auto">
            <a:xfrm>
              <a:off x="681038" y="1916113"/>
              <a:ext cx="554037" cy="555625"/>
            </a:xfrm>
            <a:custGeom>
              <a:avLst/>
              <a:gdLst>
                <a:gd name="T0" fmla="*/ 1165 w 3490"/>
                <a:gd name="T1" fmla="*/ 248 h 3500"/>
                <a:gd name="T2" fmla="*/ 610 w 3490"/>
                <a:gd name="T3" fmla="*/ 612 h 3500"/>
                <a:gd name="T4" fmla="*/ 247 w 3490"/>
                <a:gd name="T5" fmla="*/ 1169 h 3500"/>
                <a:gd name="T6" fmla="*/ 142 w 3490"/>
                <a:gd name="T7" fmla="*/ 1852 h 3500"/>
                <a:gd name="T8" fmla="*/ 328 w 3490"/>
                <a:gd name="T9" fmla="*/ 2506 h 3500"/>
                <a:gd name="T10" fmla="*/ 752 w 3490"/>
                <a:gd name="T11" fmla="*/ 3014 h 3500"/>
                <a:gd name="T12" fmla="*/ 1351 w 3490"/>
                <a:gd name="T13" fmla="*/ 3311 h 3500"/>
                <a:gd name="T14" fmla="*/ 2044 w 3490"/>
                <a:gd name="T15" fmla="*/ 3332 h 3500"/>
                <a:gd name="T16" fmla="*/ 2662 w 3490"/>
                <a:gd name="T17" fmla="*/ 3072 h 3500"/>
                <a:gd name="T18" fmla="*/ 3115 w 3490"/>
                <a:gd name="T19" fmla="*/ 2590 h 3500"/>
                <a:gd name="T20" fmla="*/ 3339 w 3490"/>
                <a:gd name="T21" fmla="*/ 1952 h 3500"/>
                <a:gd name="T22" fmla="*/ 3281 w 3490"/>
                <a:gd name="T23" fmla="*/ 1277 h 3500"/>
                <a:gd name="T24" fmla="*/ 3038 w 3490"/>
                <a:gd name="T25" fmla="*/ 1018 h 3500"/>
                <a:gd name="T26" fmla="*/ 3227 w 3490"/>
                <a:gd name="T27" fmla="*/ 1653 h 3500"/>
                <a:gd name="T28" fmla="*/ 3122 w 3490"/>
                <a:gd name="T29" fmla="*/ 2308 h 3500"/>
                <a:gd name="T30" fmla="*/ 2761 w 3490"/>
                <a:gd name="T31" fmla="*/ 2834 h 3500"/>
                <a:gd name="T32" fmla="*/ 2214 w 3490"/>
                <a:gd name="T33" fmla="*/ 3163 h 3500"/>
                <a:gd name="T34" fmla="*/ 1551 w 3490"/>
                <a:gd name="T35" fmla="*/ 3226 h 3500"/>
                <a:gd name="T36" fmla="*/ 944 w 3490"/>
                <a:gd name="T37" fmla="*/ 3004 h 3500"/>
                <a:gd name="T38" fmla="*/ 495 w 3490"/>
                <a:gd name="T39" fmla="*/ 2553 h 3500"/>
                <a:gd name="T40" fmla="*/ 273 w 3490"/>
                <a:gd name="T41" fmla="*/ 1944 h 3500"/>
                <a:gd name="T42" fmla="*/ 336 w 3490"/>
                <a:gd name="T43" fmla="*/ 1280 h 3500"/>
                <a:gd name="T44" fmla="*/ 664 w 3490"/>
                <a:gd name="T45" fmla="*/ 731 h 3500"/>
                <a:gd name="T46" fmla="*/ 1189 w 3490"/>
                <a:gd name="T47" fmla="*/ 369 h 3500"/>
                <a:gd name="T48" fmla="*/ 1833 w 3490"/>
                <a:gd name="T49" fmla="*/ 263 h 3500"/>
                <a:gd name="T50" fmla="*/ 2416 w 3490"/>
                <a:gd name="T51" fmla="*/ 421 h 3500"/>
                <a:gd name="T52" fmla="*/ 2312 w 3490"/>
                <a:gd name="T53" fmla="*/ 243 h 3500"/>
                <a:gd name="T54" fmla="*/ 1745 w 3490"/>
                <a:gd name="T55" fmla="*/ 0 h 3500"/>
                <a:gd name="T56" fmla="*/ 2446 w 3490"/>
                <a:gd name="T57" fmla="*/ 146 h 3500"/>
                <a:gd name="T58" fmla="*/ 2829 w 3490"/>
                <a:gd name="T59" fmla="*/ 408 h 3500"/>
                <a:gd name="T60" fmla="*/ 2570 w 3490"/>
                <a:gd name="T61" fmla="*/ 669 h 3500"/>
                <a:gd name="T62" fmla="*/ 2160 w 3490"/>
                <a:gd name="T63" fmla="*/ 466 h 3500"/>
                <a:gd name="T64" fmla="*/ 1555 w 3490"/>
                <a:gd name="T65" fmla="*/ 414 h 3500"/>
                <a:gd name="T66" fmla="*/ 966 w 3490"/>
                <a:gd name="T67" fmla="*/ 650 h 3500"/>
                <a:gd name="T68" fmla="*/ 554 w 3490"/>
                <a:gd name="T69" fmla="*/ 1122 h 3500"/>
                <a:gd name="T70" fmla="*/ 399 w 3490"/>
                <a:gd name="T71" fmla="*/ 1750 h 3500"/>
                <a:gd name="T72" fmla="*/ 554 w 3490"/>
                <a:gd name="T73" fmla="*/ 2378 h 3500"/>
                <a:gd name="T74" fmla="*/ 966 w 3490"/>
                <a:gd name="T75" fmla="*/ 2850 h 3500"/>
                <a:gd name="T76" fmla="*/ 1555 w 3490"/>
                <a:gd name="T77" fmla="*/ 3086 h 3500"/>
                <a:gd name="T78" fmla="*/ 2205 w 3490"/>
                <a:gd name="T79" fmla="*/ 3018 h 3500"/>
                <a:gd name="T80" fmla="*/ 2727 w 3490"/>
                <a:gd name="T81" fmla="*/ 2672 h 3500"/>
                <a:gd name="T82" fmla="*/ 3038 w 3490"/>
                <a:gd name="T83" fmla="*/ 2123 h 3500"/>
                <a:gd name="T84" fmla="*/ 3068 w 3490"/>
                <a:gd name="T85" fmla="*/ 1500 h 3500"/>
                <a:gd name="T86" fmla="*/ 2842 w 3490"/>
                <a:gd name="T87" fmla="*/ 968 h 3500"/>
                <a:gd name="T88" fmla="*/ 3052 w 3490"/>
                <a:gd name="T89" fmla="*/ 680 h 3500"/>
                <a:gd name="T90" fmla="*/ 3254 w 3490"/>
                <a:gd name="T91" fmla="*/ 871 h 3500"/>
                <a:gd name="T92" fmla="*/ 3478 w 3490"/>
                <a:gd name="T93" fmla="*/ 1543 h 3500"/>
                <a:gd name="T94" fmla="*/ 3422 w 3490"/>
                <a:gd name="T95" fmla="*/ 2237 h 3500"/>
                <a:gd name="T96" fmla="*/ 3111 w 3490"/>
                <a:gd name="T97" fmla="*/ 2839 h 3500"/>
                <a:gd name="T98" fmla="*/ 2588 w 3490"/>
                <a:gd name="T99" fmla="*/ 3284 h 3500"/>
                <a:gd name="T100" fmla="*/ 1943 w 3490"/>
                <a:gd name="T101" fmla="*/ 3489 h 3500"/>
                <a:gd name="T102" fmla="*/ 1260 w 3490"/>
                <a:gd name="T103" fmla="*/ 3432 h 3500"/>
                <a:gd name="T104" fmla="*/ 659 w 3490"/>
                <a:gd name="T105" fmla="*/ 3120 h 3500"/>
                <a:gd name="T106" fmla="*/ 216 w 3490"/>
                <a:gd name="T107" fmla="*/ 2595 h 3500"/>
                <a:gd name="T108" fmla="*/ 11 w 3490"/>
                <a:gd name="T109" fmla="*/ 1948 h 3500"/>
                <a:gd name="T110" fmla="*/ 68 w 3490"/>
                <a:gd name="T111" fmla="*/ 1263 h 3500"/>
                <a:gd name="T112" fmla="*/ 379 w 3490"/>
                <a:gd name="T113" fmla="*/ 661 h 3500"/>
                <a:gd name="T114" fmla="*/ 902 w 3490"/>
                <a:gd name="T115" fmla="*/ 216 h 3500"/>
                <a:gd name="T116" fmla="*/ 1547 w 3490"/>
                <a:gd name="T117" fmla="*/ 11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90" h="3500">
                  <a:moveTo>
                    <a:pt x="1745" y="139"/>
                  </a:moveTo>
                  <a:lnTo>
                    <a:pt x="1643" y="142"/>
                  </a:lnTo>
                  <a:lnTo>
                    <a:pt x="1544" y="152"/>
                  </a:lnTo>
                  <a:lnTo>
                    <a:pt x="1446" y="168"/>
                  </a:lnTo>
                  <a:lnTo>
                    <a:pt x="1351" y="189"/>
                  </a:lnTo>
                  <a:lnTo>
                    <a:pt x="1256" y="215"/>
                  </a:lnTo>
                  <a:lnTo>
                    <a:pt x="1165" y="248"/>
                  </a:lnTo>
                  <a:lnTo>
                    <a:pt x="1077" y="285"/>
                  </a:lnTo>
                  <a:lnTo>
                    <a:pt x="991" y="329"/>
                  </a:lnTo>
                  <a:lnTo>
                    <a:pt x="907" y="377"/>
                  </a:lnTo>
                  <a:lnTo>
                    <a:pt x="828" y="428"/>
                  </a:lnTo>
                  <a:lnTo>
                    <a:pt x="752" y="486"/>
                  </a:lnTo>
                  <a:lnTo>
                    <a:pt x="679" y="546"/>
                  </a:lnTo>
                  <a:lnTo>
                    <a:pt x="610" y="612"/>
                  </a:lnTo>
                  <a:lnTo>
                    <a:pt x="545" y="681"/>
                  </a:lnTo>
                  <a:lnTo>
                    <a:pt x="484" y="754"/>
                  </a:lnTo>
                  <a:lnTo>
                    <a:pt x="427" y="830"/>
                  </a:lnTo>
                  <a:lnTo>
                    <a:pt x="375" y="910"/>
                  </a:lnTo>
                  <a:lnTo>
                    <a:pt x="328" y="994"/>
                  </a:lnTo>
                  <a:lnTo>
                    <a:pt x="284" y="1080"/>
                  </a:lnTo>
                  <a:lnTo>
                    <a:pt x="247" y="1169"/>
                  </a:lnTo>
                  <a:lnTo>
                    <a:pt x="215" y="1260"/>
                  </a:lnTo>
                  <a:lnTo>
                    <a:pt x="188" y="1354"/>
                  </a:lnTo>
                  <a:lnTo>
                    <a:pt x="167" y="1450"/>
                  </a:lnTo>
                  <a:lnTo>
                    <a:pt x="151" y="1548"/>
                  </a:lnTo>
                  <a:lnTo>
                    <a:pt x="142" y="1648"/>
                  </a:lnTo>
                  <a:lnTo>
                    <a:pt x="139" y="1750"/>
                  </a:lnTo>
                  <a:lnTo>
                    <a:pt x="142" y="1852"/>
                  </a:lnTo>
                  <a:lnTo>
                    <a:pt x="151" y="1952"/>
                  </a:lnTo>
                  <a:lnTo>
                    <a:pt x="167" y="2050"/>
                  </a:lnTo>
                  <a:lnTo>
                    <a:pt x="188" y="2146"/>
                  </a:lnTo>
                  <a:lnTo>
                    <a:pt x="215" y="2240"/>
                  </a:lnTo>
                  <a:lnTo>
                    <a:pt x="247" y="2331"/>
                  </a:lnTo>
                  <a:lnTo>
                    <a:pt x="284" y="2420"/>
                  </a:lnTo>
                  <a:lnTo>
                    <a:pt x="328" y="2506"/>
                  </a:lnTo>
                  <a:lnTo>
                    <a:pt x="375" y="2590"/>
                  </a:lnTo>
                  <a:lnTo>
                    <a:pt x="427" y="2670"/>
                  </a:lnTo>
                  <a:lnTo>
                    <a:pt x="484" y="2746"/>
                  </a:lnTo>
                  <a:lnTo>
                    <a:pt x="545" y="2819"/>
                  </a:lnTo>
                  <a:lnTo>
                    <a:pt x="610" y="2888"/>
                  </a:lnTo>
                  <a:lnTo>
                    <a:pt x="679" y="2954"/>
                  </a:lnTo>
                  <a:lnTo>
                    <a:pt x="752" y="3014"/>
                  </a:lnTo>
                  <a:lnTo>
                    <a:pt x="828" y="3072"/>
                  </a:lnTo>
                  <a:lnTo>
                    <a:pt x="907" y="3123"/>
                  </a:lnTo>
                  <a:lnTo>
                    <a:pt x="991" y="3171"/>
                  </a:lnTo>
                  <a:lnTo>
                    <a:pt x="1077" y="3215"/>
                  </a:lnTo>
                  <a:lnTo>
                    <a:pt x="1165" y="3252"/>
                  </a:lnTo>
                  <a:lnTo>
                    <a:pt x="1256" y="3285"/>
                  </a:lnTo>
                  <a:lnTo>
                    <a:pt x="1351" y="3311"/>
                  </a:lnTo>
                  <a:lnTo>
                    <a:pt x="1446" y="3332"/>
                  </a:lnTo>
                  <a:lnTo>
                    <a:pt x="1544" y="3348"/>
                  </a:lnTo>
                  <a:lnTo>
                    <a:pt x="1643" y="3358"/>
                  </a:lnTo>
                  <a:lnTo>
                    <a:pt x="1745" y="3361"/>
                  </a:lnTo>
                  <a:lnTo>
                    <a:pt x="1847" y="3358"/>
                  </a:lnTo>
                  <a:lnTo>
                    <a:pt x="1946" y="3348"/>
                  </a:lnTo>
                  <a:lnTo>
                    <a:pt x="2044" y="3332"/>
                  </a:lnTo>
                  <a:lnTo>
                    <a:pt x="2139" y="3311"/>
                  </a:lnTo>
                  <a:lnTo>
                    <a:pt x="2234" y="3285"/>
                  </a:lnTo>
                  <a:lnTo>
                    <a:pt x="2325" y="3252"/>
                  </a:lnTo>
                  <a:lnTo>
                    <a:pt x="2413" y="3215"/>
                  </a:lnTo>
                  <a:lnTo>
                    <a:pt x="2499" y="3171"/>
                  </a:lnTo>
                  <a:lnTo>
                    <a:pt x="2583" y="3123"/>
                  </a:lnTo>
                  <a:lnTo>
                    <a:pt x="2662" y="3072"/>
                  </a:lnTo>
                  <a:lnTo>
                    <a:pt x="2738" y="3014"/>
                  </a:lnTo>
                  <a:lnTo>
                    <a:pt x="2811" y="2954"/>
                  </a:lnTo>
                  <a:lnTo>
                    <a:pt x="2880" y="2888"/>
                  </a:lnTo>
                  <a:lnTo>
                    <a:pt x="2945" y="2819"/>
                  </a:lnTo>
                  <a:lnTo>
                    <a:pt x="3006" y="2746"/>
                  </a:lnTo>
                  <a:lnTo>
                    <a:pt x="3063" y="2670"/>
                  </a:lnTo>
                  <a:lnTo>
                    <a:pt x="3115" y="2590"/>
                  </a:lnTo>
                  <a:lnTo>
                    <a:pt x="3162" y="2506"/>
                  </a:lnTo>
                  <a:lnTo>
                    <a:pt x="3206" y="2420"/>
                  </a:lnTo>
                  <a:lnTo>
                    <a:pt x="3243" y="2331"/>
                  </a:lnTo>
                  <a:lnTo>
                    <a:pt x="3275" y="2240"/>
                  </a:lnTo>
                  <a:lnTo>
                    <a:pt x="3302" y="2146"/>
                  </a:lnTo>
                  <a:lnTo>
                    <a:pt x="3323" y="2050"/>
                  </a:lnTo>
                  <a:lnTo>
                    <a:pt x="3339" y="1952"/>
                  </a:lnTo>
                  <a:lnTo>
                    <a:pt x="3348" y="1852"/>
                  </a:lnTo>
                  <a:lnTo>
                    <a:pt x="3351" y="1750"/>
                  </a:lnTo>
                  <a:lnTo>
                    <a:pt x="3348" y="1653"/>
                  </a:lnTo>
                  <a:lnTo>
                    <a:pt x="3340" y="1557"/>
                  </a:lnTo>
                  <a:lnTo>
                    <a:pt x="3326" y="1463"/>
                  </a:lnTo>
                  <a:lnTo>
                    <a:pt x="3306" y="1369"/>
                  </a:lnTo>
                  <a:lnTo>
                    <a:pt x="3281" y="1277"/>
                  </a:lnTo>
                  <a:lnTo>
                    <a:pt x="3251" y="1188"/>
                  </a:lnTo>
                  <a:lnTo>
                    <a:pt x="3215" y="1100"/>
                  </a:lnTo>
                  <a:lnTo>
                    <a:pt x="3174" y="1014"/>
                  </a:lnTo>
                  <a:lnTo>
                    <a:pt x="3127" y="930"/>
                  </a:lnTo>
                  <a:lnTo>
                    <a:pt x="3076" y="848"/>
                  </a:lnTo>
                  <a:lnTo>
                    <a:pt x="2989" y="937"/>
                  </a:lnTo>
                  <a:lnTo>
                    <a:pt x="3038" y="1018"/>
                  </a:lnTo>
                  <a:lnTo>
                    <a:pt x="3083" y="1103"/>
                  </a:lnTo>
                  <a:lnTo>
                    <a:pt x="3122" y="1190"/>
                  </a:lnTo>
                  <a:lnTo>
                    <a:pt x="3155" y="1279"/>
                  </a:lnTo>
                  <a:lnTo>
                    <a:pt x="3181" y="1370"/>
                  </a:lnTo>
                  <a:lnTo>
                    <a:pt x="3202" y="1464"/>
                  </a:lnTo>
                  <a:lnTo>
                    <a:pt x="3217" y="1558"/>
                  </a:lnTo>
                  <a:lnTo>
                    <a:pt x="3227" y="1653"/>
                  </a:lnTo>
                  <a:lnTo>
                    <a:pt x="3230" y="1750"/>
                  </a:lnTo>
                  <a:lnTo>
                    <a:pt x="3227" y="1848"/>
                  </a:lnTo>
                  <a:lnTo>
                    <a:pt x="3217" y="1944"/>
                  </a:lnTo>
                  <a:lnTo>
                    <a:pt x="3202" y="2038"/>
                  </a:lnTo>
                  <a:lnTo>
                    <a:pt x="3181" y="2131"/>
                  </a:lnTo>
                  <a:lnTo>
                    <a:pt x="3154" y="2220"/>
                  </a:lnTo>
                  <a:lnTo>
                    <a:pt x="3122" y="2308"/>
                  </a:lnTo>
                  <a:lnTo>
                    <a:pt x="3085" y="2393"/>
                  </a:lnTo>
                  <a:lnTo>
                    <a:pt x="3042" y="2474"/>
                  </a:lnTo>
                  <a:lnTo>
                    <a:pt x="2995" y="2553"/>
                  </a:lnTo>
                  <a:lnTo>
                    <a:pt x="2943" y="2629"/>
                  </a:lnTo>
                  <a:lnTo>
                    <a:pt x="2887" y="2701"/>
                  </a:lnTo>
                  <a:lnTo>
                    <a:pt x="2826" y="2769"/>
                  </a:lnTo>
                  <a:lnTo>
                    <a:pt x="2761" y="2834"/>
                  </a:lnTo>
                  <a:lnTo>
                    <a:pt x="2694" y="2895"/>
                  </a:lnTo>
                  <a:lnTo>
                    <a:pt x="2622" y="2952"/>
                  </a:lnTo>
                  <a:lnTo>
                    <a:pt x="2546" y="3004"/>
                  </a:lnTo>
                  <a:lnTo>
                    <a:pt x="2467" y="3050"/>
                  </a:lnTo>
                  <a:lnTo>
                    <a:pt x="2386" y="3094"/>
                  </a:lnTo>
                  <a:lnTo>
                    <a:pt x="2301" y="3131"/>
                  </a:lnTo>
                  <a:lnTo>
                    <a:pt x="2214" y="3163"/>
                  </a:lnTo>
                  <a:lnTo>
                    <a:pt x="2125" y="3190"/>
                  </a:lnTo>
                  <a:lnTo>
                    <a:pt x="2033" y="3212"/>
                  </a:lnTo>
                  <a:lnTo>
                    <a:pt x="1939" y="3226"/>
                  </a:lnTo>
                  <a:lnTo>
                    <a:pt x="1842" y="3236"/>
                  </a:lnTo>
                  <a:lnTo>
                    <a:pt x="1745" y="3239"/>
                  </a:lnTo>
                  <a:lnTo>
                    <a:pt x="1648" y="3236"/>
                  </a:lnTo>
                  <a:lnTo>
                    <a:pt x="1551" y="3226"/>
                  </a:lnTo>
                  <a:lnTo>
                    <a:pt x="1457" y="3212"/>
                  </a:lnTo>
                  <a:lnTo>
                    <a:pt x="1365" y="3190"/>
                  </a:lnTo>
                  <a:lnTo>
                    <a:pt x="1276" y="3163"/>
                  </a:lnTo>
                  <a:lnTo>
                    <a:pt x="1189" y="3131"/>
                  </a:lnTo>
                  <a:lnTo>
                    <a:pt x="1104" y="3094"/>
                  </a:lnTo>
                  <a:lnTo>
                    <a:pt x="1023" y="3050"/>
                  </a:lnTo>
                  <a:lnTo>
                    <a:pt x="944" y="3004"/>
                  </a:lnTo>
                  <a:lnTo>
                    <a:pt x="868" y="2952"/>
                  </a:lnTo>
                  <a:lnTo>
                    <a:pt x="796" y="2895"/>
                  </a:lnTo>
                  <a:lnTo>
                    <a:pt x="729" y="2834"/>
                  </a:lnTo>
                  <a:lnTo>
                    <a:pt x="664" y="2769"/>
                  </a:lnTo>
                  <a:lnTo>
                    <a:pt x="603" y="2701"/>
                  </a:lnTo>
                  <a:lnTo>
                    <a:pt x="547" y="2629"/>
                  </a:lnTo>
                  <a:lnTo>
                    <a:pt x="495" y="2553"/>
                  </a:lnTo>
                  <a:lnTo>
                    <a:pt x="448" y="2474"/>
                  </a:lnTo>
                  <a:lnTo>
                    <a:pt x="405" y="2393"/>
                  </a:lnTo>
                  <a:lnTo>
                    <a:pt x="368" y="2308"/>
                  </a:lnTo>
                  <a:lnTo>
                    <a:pt x="336" y="2220"/>
                  </a:lnTo>
                  <a:lnTo>
                    <a:pt x="309" y="2131"/>
                  </a:lnTo>
                  <a:lnTo>
                    <a:pt x="288" y="2038"/>
                  </a:lnTo>
                  <a:lnTo>
                    <a:pt x="273" y="1944"/>
                  </a:lnTo>
                  <a:lnTo>
                    <a:pt x="263" y="1848"/>
                  </a:lnTo>
                  <a:lnTo>
                    <a:pt x="260" y="1750"/>
                  </a:lnTo>
                  <a:lnTo>
                    <a:pt x="263" y="1652"/>
                  </a:lnTo>
                  <a:lnTo>
                    <a:pt x="273" y="1556"/>
                  </a:lnTo>
                  <a:lnTo>
                    <a:pt x="288" y="1462"/>
                  </a:lnTo>
                  <a:lnTo>
                    <a:pt x="309" y="1369"/>
                  </a:lnTo>
                  <a:lnTo>
                    <a:pt x="336" y="1280"/>
                  </a:lnTo>
                  <a:lnTo>
                    <a:pt x="368" y="1192"/>
                  </a:lnTo>
                  <a:lnTo>
                    <a:pt x="405" y="1107"/>
                  </a:lnTo>
                  <a:lnTo>
                    <a:pt x="448" y="1026"/>
                  </a:lnTo>
                  <a:lnTo>
                    <a:pt x="495" y="947"/>
                  </a:lnTo>
                  <a:lnTo>
                    <a:pt x="547" y="871"/>
                  </a:lnTo>
                  <a:lnTo>
                    <a:pt x="603" y="799"/>
                  </a:lnTo>
                  <a:lnTo>
                    <a:pt x="664" y="731"/>
                  </a:lnTo>
                  <a:lnTo>
                    <a:pt x="729" y="666"/>
                  </a:lnTo>
                  <a:lnTo>
                    <a:pt x="796" y="605"/>
                  </a:lnTo>
                  <a:lnTo>
                    <a:pt x="868" y="548"/>
                  </a:lnTo>
                  <a:lnTo>
                    <a:pt x="944" y="496"/>
                  </a:lnTo>
                  <a:lnTo>
                    <a:pt x="1023" y="450"/>
                  </a:lnTo>
                  <a:lnTo>
                    <a:pt x="1104" y="406"/>
                  </a:lnTo>
                  <a:lnTo>
                    <a:pt x="1189" y="369"/>
                  </a:lnTo>
                  <a:lnTo>
                    <a:pt x="1276" y="337"/>
                  </a:lnTo>
                  <a:lnTo>
                    <a:pt x="1365" y="310"/>
                  </a:lnTo>
                  <a:lnTo>
                    <a:pt x="1457" y="288"/>
                  </a:lnTo>
                  <a:lnTo>
                    <a:pt x="1551" y="274"/>
                  </a:lnTo>
                  <a:lnTo>
                    <a:pt x="1648" y="264"/>
                  </a:lnTo>
                  <a:lnTo>
                    <a:pt x="1745" y="261"/>
                  </a:lnTo>
                  <a:lnTo>
                    <a:pt x="1833" y="263"/>
                  </a:lnTo>
                  <a:lnTo>
                    <a:pt x="1921" y="272"/>
                  </a:lnTo>
                  <a:lnTo>
                    <a:pt x="2006" y="284"/>
                  </a:lnTo>
                  <a:lnTo>
                    <a:pt x="2091" y="301"/>
                  </a:lnTo>
                  <a:lnTo>
                    <a:pt x="2174" y="323"/>
                  </a:lnTo>
                  <a:lnTo>
                    <a:pt x="2257" y="351"/>
                  </a:lnTo>
                  <a:lnTo>
                    <a:pt x="2337" y="384"/>
                  </a:lnTo>
                  <a:lnTo>
                    <a:pt x="2416" y="421"/>
                  </a:lnTo>
                  <a:lnTo>
                    <a:pt x="2492" y="462"/>
                  </a:lnTo>
                  <a:lnTo>
                    <a:pt x="2566" y="509"/>
                  </a:lnTo>
                  <a:lnTo>
                    <a:pt x="2653" y="421"/>
                  </a:lnTo>
                  <a:lnTo>
                    <a:pt x="2571" y="369"/>
                  </a:lnTo>
                  <a:lnTo>
                    <a:pt x="2487" y="321"/>
                  </a:lnTo>
                  <a:lnTo>
                    <a:pt x="2401" y="279"/>
                  </a:lnTo>
                  <a:lnTo>
                    <a:pt x="2312" y="243"/>
                  </a:lnTo>
                  <a:lnTo>
                    <a:pt x="2222" y="211"/>
                  </a:lnTo>
                  <a:lnTo>
                    <a:pt x="2129" y="186"/>
                  </a:lnTo>
                  <a:lnTo>
                    <a:pt x="2035" y="165"/>
                  </a:lnTo>
                  <a:lnTo>
                    <a:pt x="1940" y="151"/>
                  </a:lnTo>
                  <a:lnTo>
                    <a:pt x="1843" y="142"/>
                  </a:lnTo>
                  <a:lnTo>
                    <a:pt x="1745" y="139"/>
                  </a:lnTo>
                  <a:close/>
                  <a:moveTo>
                    <a:pt x="1745" y="0"/>
                  </a:moveTo>
                  <a:lnTo>
                    <a:pt x="1850" y="3"/>
                  </a:lnTo>
                  <a:lnTo>
                    <a:pt x="1953" y="12"/>
                  </a:lnTo>
                  <a:lnTo>
                    <a:pt x="2055" y="28"/>
                  </a:lnTo>
                  <a:lnTo>
                    <a:pt x="2155" y="49"/>
                  </a:lnTo>
                  <a:lnTo>
                    <a:pt x="2255" y="75"/>
                  </a:lnTo>
                  <a:lnTo>
                    <a:pt x="2352" y="108"/>
                  </a:lnTo>
                  <a:lnTo>
                    <a:pt x="2446" y="146"/>
                  </a:lnTo>
                  <a:lnTo>
                    <a:pt x="2539" y="191"/>
                  </a:lnTo>
                  <a:lnTo>
                    <a:pt x="2629" y="241"/>
                  </a:lnTo>
                  <a:lnTo>
                    <a:pt x="2717" y="297"/>
                  </a:lnTo>
                  <a:lnTo>
                    <a:pt x="2802" y="357"/>
                  </a:lnTo>
                  <a:lnTo>
                    <a:pt x="2816" y="372"/>
                  </a:lnTo>
                  <a:lnTo>
                    <a:pt x="2825" y="389"/>
                  </a:lnTo>
                  <a:lnTo>
                    <a:pt x="2829" y="408"/>
                  </a:lnTo>
                  <a:lnTo>
                    <a:pt x="2828" y="428"/>
                  </a:lnTo>
                  <a:lnTo>
                    <a:pt x="2821" y="447"/>
                  </a:lnTo>
                  <a:lnTo>
                    <a:pt x="2809" y="462"/>
                  </a:lnTo>
                  <a:lnTo>
                    <a:pt x="2623" y="649"/>
                  </a:lnTo>
                  <a:lnTo>
                    <a:pt x="2607" y="661"/>
                  </a:lnTo>
                  <a:lnTo>
                    <a:pt x="2589" y="667"/>
                  </a:lnTo>
                  <a:lnTo>
                    <a:pt x="2570" y="669"/>
                  </a:lnTo>
                  <a:lnTo>
                    <a:pt x="2551" y="665"/>
                  </a:lnTo>
                  <a:lnTo>
                    <a:pt x="2533" y="657"/>
                  </a:lnTo>
                  <a:lnTo>
                    <a:pt x="2463" y="608"/>
                  </a:lnTo>
                  <a:lnTo>
                    <a:pt x="2390" y="565"/>
                  </a:lnTo>
                  <a:lnTo>
                    <a:pt x="2315" y="527"/>
                  </a:lnTo>
                  <a:lnTo>
                    <a:pt x="2239" y="494"/>
                  </a:lnTo>
                  <a:lnTo>
                    <a:pt x="2160" y="466"/>
                  </a:lnTo>
                  <a:lnTo>
                    <a:pt x="2079" y="442"/>
                  </a:lnTo>
                  <a:lnTo>
                    <a:pt x="1998" y="424"/>
                  </a:lnTo>
                  <a:lnTo>
                    <a:pt x="1914" y="410"/>
                  </a:lnTo>
                  <a:lnTo>
                    <a:pt x="1831" y="403"/>
                  </a:lnTo>
                  <a:lnTo>
                    <a:pt x="1745" y="400"/>
                  </a:lnTo>
                  <a:lnTo>
                    <a:pt x="1649" y="404"/>
                  </a:lnTo>
                  <a:lnTo>
                    <a:pt x="1555" y="414"/>
                  </a:lnTo>
                  <a:lnTo>
                    <a:pt x="1463" y="431"/>
                  </a:lnTo>
                  <a:lnTo>
                    <a:pt x="1373" y="453"/>
                  </a:lnTo>
                  <a:lnTo>
                    <a:pt x="1285" y="482"/>
                  </a:lnTo>
                  <a:lnTo>
                    <a:pt x="1200" y="515"/>
                  </a:lnTo>
                  <a:lnTo>
                    <a:pt x="1119" y="556"/>
                  </a:lnTo>
                  <a:lnTo>
                    <a:pt x="1041" y="600"/>
                  </a:lnTo>
                  <a:lnTo>
                    <a:pt x="966" y="650"/>
                  </a:lnTo>
                  <a:lnTo>
                    <a:pt x="894" y="705"/>
                  </a:lnTo>
                  <a:lnTo>
                    <a:pt x="826" y="765"/>
                  </a:lnTo>
                  <a:lnTo>
                    <a:pt x="763" y="828"/>
                  </a:lnTo>
                  <a:lnTo>
                    <a:pt x="703" y="896"/>
                  </a:lnTo>
                  <a:lnTo>
                    <a:pt x="648" y="968"/>
                  </a:lnTo>
                  <a:lnTo>
                    <a:pt x="599" y="1044"/>
                  </a:lnTo>
                  <a:lnTo>
                    <a:pt x="554" y="1122"/>
                  </a:lnTo>
                  <a:lnTo>
                    <a:pt x="514" y="1204"/>
                  </a:lnTo>
                  <a:lnTo>
                    <a:pt x="480" y="1289"/>
                  </a:lnTo>
                  <a:lnTo>
                    <a:pt x="452" y="1377"/>
                  </a:lnTo>
                  <a:lnTo>
                    <a:pt x="429" y="1467"/>
                  </a:lnTo>
                  <a:lnTo>
                    <a:pt x="412" y="1559"/>
                  </a:lnTo>
                  <a:lnTo>
                    <a:pt x="403" y="1653"/>
                  </a:lnTo>
                  <a:lnTo>
                    <a:pt x="399" y="1750"/>
                  </a:lnTo>
                  <a:lnTo>
                    <a:pt x="403" y="1847"/>
                  </a:lnTo>
                  <a:lnTo>
                    <a:pt x="412" y="1941"/>
                  </a:lnTo>
                  <a:lnTo>
                    <a:pt x="429" y="2033"/>
                  </a:lnTo>
                  <a:lnTo>
                    <a:pt x="452" y="2123"/>
                  </a:lnTo>
                  <a:lnTo>
                    <a:pt x="480" y="2211"/>
                  </a:lnTo>
                  <a:lnTo>
                    <a:pt x="514" y="2296"/>
                  </a:lnTo>
                  <a:lnTo>
                    <a:pt x="554" y="2378"/>
                  </a:lnTo>
                  <a:lnTo>
                    <a:pt x="599" y="2456"/>
                  </a:lnTo>
                  <a:lnTo>
                    <a:pt x="648" y="2532"/>
                  </a:lnTo>
                  <a:lnTo>
                    <a:pt x="703" y="2604"/>
                  </a:lnTo>
                  <a:lnTo>
                    <a:pt x="763" y="2672"/>
                  </a:lnTo>
                  <a:lnTo>
                    <a:pt x="826" y="2735"/>
                  </a:lnTo>
                  <a:lnTo>
                    <a:pt x="894" y="2795"/>
                  </a:lnTo>
                  <a:lnTo>
                    <a:pt x="966" y="2850"/>
                  </a:lnTo>
                  <a:lnTo>
                    <a:pt x="1041" y="2900"/>
                  </a:lnTo>
                  <a:lnTo>
                    <a:pt x="1119" y="2944"/>
                  </a:lnTo>
                  <a:lnTo>
                    <a:pt x="1200" y="2985"/>
                  </a:lnTo>
                  <a:lnTo>
                    <a:pt x="1285" y="3018"/>
                  </a:lnTo>
                  <a:lnTo>
                    <a:pt x="1373" y="3047"/>
                  </a:lnTo>
                  <a:lnTo>
                    <a:pt x="1463" y="3069"/>
                  </a:lnTo>
                  <a:lnTo>
                    <a:pt x="1555" y="3086"/>
                  </a:lnTo>
                  <a:lnTo>
                    <a:pt x="1649" y="3096"/>
                  </a:lnTo>
                  <a:lnTo>
                    <a:pt x="1745" y="3100"/>
                  </a:lnTo>
                  <a:lnTo>
                    <a:pt x="1841" y="3096"/>
                  </a:lnTo>
                  <a:lnTo>
                    <a:pt x="1935" y="3086"/>
                  </a:lnTo>
                  <a:lnTo>
                    <a:pt x="2027" y="3069"/>
                  </a:lnTo>
                  <a:lnTo>
                    <a:pt x="2117" y="3047"/>
                  </a:lnTo>
                  <a:lnTo>
                    <a:pt x="2205" y="3018"/>
                  </a:lnTo>
                  <a:lnTo>
                    <a:pt x="2290" y="2985"/>
                  </a:lnTo>
                  <a:lnTo>
                    <a:pt x="2371" y="2944"/>
                  </a:lnTo>
                  <a:lnTo>
                    <a:pt x="2449" y="2900"/>
                  </a:lnTo>
                  <a:lnTo>
                    <a:pt x="2524" y="2850"/>
                  </a:lnTo>
                  <a:lnTo>
                    <a:pt x="2596" y="2795"/>
                  </a:lnTo>
                  <a:lnTo>
                    <a:pt x="2664" y="2735"/>
                  </a:lnTo>
                  <a:lnTo>
                    <a:pt x="2727" y="2672"/>
                  </a:lnTo>
                  <a:lnTo>
                    <a:pt x="2787" y="2604"/>
                  </a:lnTo>
                  <a:lnTo>
                    <a:pt x="2842" y="2532"/>
                  </a:lnTo>
                  <a:lnTo>
                    <a:pt x="2891" y="2456"/>
                  </a:lnTo>
                  <a:lnTo>
                    <a:pt x="2936" y="2378"/>
                  </a:lnTo>
                  <a:lnTo>
                    <a:pt x="2976" y="2296"/>
                  </a:lnTo>
                  <a:lnTo>
                    <a:pt x="3010" y="2211"/>
                  </a:lnTo>
                  <a:lnTo>
                    <a:pt x="3038" y="2123"/>
                  </a:lnTo>
                  <a:lnTo>
                    <a:pt x="3061" y="2033"/>
                  </a:lnTo>
                  <a:lnTo>
                    <a:pt x="3078" y="1941"/>
                  </a:lnTo>
                  <a:lnTo>
                    <a:pt x="3087" y="1847"/>
                  </a:lnTo>
                  <a:lnTo>
                    <a:pt x="3091" y="1750"/>
                  </a:lnTo>
                  <a:lnTo>
                    <a:pt x="3088" y="1666"/>
                  </a:lnTo>
                  <a:lnTo>
                    <a:pt x="3081" y="1582"/>
                  </a:lnTo>
                  <a:lnTo>
                    <a:pt x="3068" y="1500"/>
                  </a:lnTo>
                  <a:lnTo>
                    <a:pt x="3050" y="1419"/>
                  </a:lnTo>
                  <a:lnTo>
                    <a:pt x="3028" y="1340"/>
                  </a:lnTo>
                  <a:lnTo>
                    <a:pt x="3000" y="1261"/>
                  </a:lnTo>
                  <a:lnTo>
                    <a:pt x="2968" y="1185"/>
                  </a:lnTo>
                  <a:lnTo>
                    <a:pt x="2931" y="1110"/>
                  </a:lnTo>
                  <a:lnTo>
                    <a:pt x="2888" y="1038"/>
                  </a:lnTo>
                  <a:lnTo>
                    <a:pt x="2842" y="968"/>
                  </a:lnTo>
                  <a:lnTo>
                    <a:pt x="2833" y="950"/>
                  </a:lnTo>
                  <a:lnTo>
                    <a:pt x="2829" y="931"/>
                  </a:lnTo>
                  <a:lnTo>
                    <a:pt x="2831" y="912"/>
                  </a:lnTo>
                  <a:lnTo>
                    <a:pt x="2837" y="894"/>
                  </a:lnTo>
                  <a:lnTo>
                    <a:pt x="2850" y="878"/>
                  </a:lnTo>
                  <a:lnTo>
                    <a:pt x="3036" y="692"/>
                  </a:lnTo>
                  <a:lnTo>
                    <a:pt x="3052" y="680"/>
                  </a:lnTo>
                  <a:lnTo>
                    <a:pt x="3070" y="673"/>
                  </a:lnTo>
                  <a:lnTo>
                    <a:pt x="3090" y="671"/>
                  </a:lnTo>
                  <a:lnTo>
                    <a:pt x="3109" y="676"/>
                  </a:lnTo>
                  <a:lnTo>
                    <a:pt x="3126" y="685"/>
                  </a:lnTo>
                  <a:lnTo>
                    <a:pt x="3141" y="699"/>
                  </a:lnTo>
                  <a:lnTo>
                    <a:pt x="3200" y="784"/>
                  </a:lnTo>
                  <a:lnTo>
                    <a:pt x="3254" y="871"/>
                  </a:lnTo>
                  <a:lnTo>
                    <a:pt x="3303" y="961"/>
                  </a:lnTo>
                  <a:lnTo>
                    <a:pt x="3346" y="1053"/>
                  </a:lnTo>
                  <a:lnTo>
                    <a:pt x="3384" y="1148"/>
                  </a:lnTo>
                  <a:lnTo>
                    <a:pt x="3416" y="1244"/>
                  </a:lnTo>
                  <a:lnTo>
                    <a:pt x="3442" y="1343"/>
                  </a:lnTo>
                  <a:lnTo>
                    <a:pt x="3464" y="1442"/>
                  </a:lnTo>
                  <a:lnTo>
                    <a:pt x="3478" y="1543"/>
                  </a:lnTo>
                  <a:lnTo>
                    <a:pt x="3487" y="1646"/>
                  </a:lnTo>
                  <a:lnTo>
                    <a:pt x="3490" y="1750"/>
                  </a:lnTo>
                  <a:lnTo>
                    <a:pt x="3487" y="1850"/>
                  </a:lnTo>
                  <a:lnTo>
                    <a:pt x="3479" y="1948"/>
                  </a:lnTo>
                  <a:lnTo>
                    <a:pt x="3466" y="2046"/>
                  </a:lnTo>
                  <a:lnTo>
                    <a:pt x="3447" y="2142"/>
                  </a:lnTo>
                  <a:lnTo>
                    <a:pt x="3422" y="2237"/>
                  </a:lnTo>
                  <a:lnTo>
                    <a:pt x="3393" y="2329"/>
                  </a:lnTo>
                  <a:lnTo>
                    <a:pt x="3358" y="2420"/>
                  </a:lnTo>
                  <a:lnTo>
                    <a:pt x="3319" y="2508"/>
                  </a:lnTo>
                  <a:lnTo>
                    <a:pt x="3274" y="2595"/>
                  </a:lnTo>
                  <a:lnTo>
                    <a:pt x="3225" y="2679"/>
                  </a:lnTo>
                  <a:lnTo>
                    <a:pt x="3170" y="2761"/>
                  </a:lnTo>
                  <a:lnTo>
                    <a:pt x="3111" y="2839"/>
                  </a:lnTo>
                  <a:lnTo>
                    <a:pt x="3047" y="2915"/>
                  </a:lnTo>
                  <a:lnTo>
                    <a:pt x="2979" y="2988"/>
                  </a:lnTo>
                  <a:lnTo>
                    <a:pt x="2906" y="3056"/>
                  </a:lnTo>
                  <a:lnTo>
                    <a:pt x="2831" y="3120"/>
                  </a:lnTo>
                  <a:lnTo>
                    <a:pt x="2753" y="3179"/>
                  </a:lnTo>
                  <a:lnTo>
                    <a:pt x="2671" y="3234"/>
                  </a:lnTo>
                  <a:lnTo>
                    <a:pt x="2588" y="3284"/>
                  </a:lnTo>
                  <a:lnTo>
                    <a:pt x="2501" y="3328"/>
                  </a:lnTo>
                  <a:lnTo>
                    <a:pt x="2413" y="3367"/>
                  </a:lnTo>
                  <a:lnTo>
                    <a:pt x="2322" y="3402"/>
                  </a:lnTo>
                  <a:lnTo>
                    <a:pt x="2230" y="3432"/>
                  </a:lnTo>
                  <a:lnTo>
                    <a:pt x="2136" y="3457"/>
                  </a:lnTo>
                  <a:lnTo>
                    <a:pt x="2040" y="3476"/>
                  </a:lnTo>
                  <a:lnTo>
                    <a:pt x="1943" y="3489"/>
                  </a:lnTo>
                  <a:lnTo>
                    <a:pt x="1844" y="3497"/>
                  </a:lnTo>
                  <a:lnTo>
                    <a:pt x="1745" y="3500"/>
                  </a:lnTo>
                  <a:lnTo>
                    <a:pt x="1646" y="3497"/>
                  </a:lnTo>
                  <a:lnTo>
                    <a:pt x="1547" y="3489"/>
                  </a:lnTo>
                  <a:lnTo>
                    <a:pt x="1450" y="3476"/>
                  </a:lnTo>
                  <a:lnTo>
                    <a:pt x="1354" y="3457"/>
                  </a:lnTo>
                  <a:lnTo>
                    <a:pt x="1260" y="3432"/>
                  </a:lnTo>
                  <a:lnTo>
                    <a:pt x="1168" y="3402"/>
                  </a:lnTo>
                  <a:lnTo>
                    <a:pt x="1077" y="3367"/>
                  </a:lnTo>
                  <a:lnTo>
                    <a:pt x="989" y="3328"/>
                  </a:lnTo>
                  <a:lnTo>
                    <a:pt x="902" y="3284"/>
                  </a:lnTo>
                  <a:lnTo>
                    <a:pt x="819" y="3234"/>
                  </a:lnTo>
                  <a:lnTo>
                    <a:pt x="737" y="3179"/>
                  </a:lnTo>
                  <a:lnTo>
                    <a:pt x="659" y="3120"/>
                  </a:lnTo>
                  <a:lnTo>
                    <a:pt x="584" y="3056"/>
                  </a:lnTo>
                  <a:lnTo>
                    <a:pt x="511" y="2988"/>
                  </a:lnTo>
                  <a:lnTo>
                    <a:pt x="443" y="2915"/>
                  </a:lnTo>
                  <a:lnTo>
                    <a:pt x="379" y="2839"/>
                  </a:lnTo>
                  <a:lnTo>
                    <a:pt x="320" y="2761"/>
                  </a:lnTo>
                  <a:lnTo>
                    <a:pt x="265" y="2679"/>
                  </a:lnTo>
                  <a:lnTo>
                    <a:pt x="216" y="2595"/>
                  </a:lnTo>
                  <a:lnTo>
                    <a:pt x="171" y="2508"/>
                  </a:lnTo>
                  <a:lnTo>
                    <a:pt x="132" y="2420"/>
                  </a:lnTo>
                  <a:lnTo>
                    <a:pt x="97" y="2329"/>
                  </a:lnTo>
                  <a:lnTo>
                    <a:pt x="68" y="2237"/>
                  </a:lnTo>
                  <a:lnTo>
                    <a:pt x="43" y="2142"/>
                  </a:lnTo>
                  <a:lnTo>
                    <a:pt x="24" y="2046"/>
                  </a:lnTo>
                  <a:lnTo>
                    <a:pt x="11" y="1948"/>
                  </a:lnTo>
                  <a:lnTo>
                    <a:pt x="3" y="1850"/>
                  </a:lnTo>
                  <a:lnTo>
                    <a:pt x="0" y="1750"/>
                  </a:lnTo>
                  <a:lnTo>
                    <a:pt x="3" y="1650"/>
                  </a:lnTo>
                  <a:lnTo>
                    <a:pt x="11" y="1552"/>
                  </a:lnTo>
                  <a:lnTo>
                    <a:pt x="24" y="1454"/>
                  </a:lnTo>
                  <a:lnTo>
                    <a:pt x="43" y="1358"/>
                  </a:lnTo>
                  <a:lnTo>
                    <a:pt x="68" y="1263"/>
                  </a:lnTo>
                  <a:lnTo>
                    <a:pt x="97" y="1171"/>
                  </a:lnTo>
                  <a:lnTo>
                    <a:pt x="132" y="1080"/>
                  </a:lnTo>
                  <a:lnTo>
                    <a:pt x="171" y="992"/>
                  </a:lnTo>
                  <a:lnTo>
                    <a:pt x="216" y="905"/>
                  </a:lnTo>
                  <a:lnTo>
                    <a:pt x="265" y="821"/>
                  </a:lnTo>
                  <a:lnTo>
                    <a:pt x="320" y="739"/>
                  </a:lnTo>
                  <a:lnTo>
                    <a:pt x="379" y="661"/>
                  </a:lnTo>
                  <a:lnTo>
                    <a:pt x="443" y="585"/>
                  </a:lnTo>
                  <a:lnTo>
                    <a:pt x="511" y="512"/>
                  </a:lnTo>
                  <a:lnTo>
                    <a:pt x="584" y="444"/>
                  </a:lnTo>
                  <a:lnTo>
                    <a:pt x="659" y="380"/>
                  </a:lnTo>
                  <a:lnTo>
                    <a:pt x="737" y="321"/>
                  </a:lnTo>
                  <a:lnTo>
                    <a:pt x="819" y="266"/>
                  </a:lnTo>
                  <a:lnTo>
                    <a:pt x="902" y="216"/>
                  </a:lnTo>
                  <a:lnTo>
                    <a:pt x="989" y="172"/>
                  </a:lnTo>
                  <a:lnTo>
                    <a:pt x="1077" y="133"/>
                  </a:lnTo>
                  <a:lnTo>
                    <a:pt x="1168" y="98"/>
                  </a:lnTo>
                  <a:lnTo>
                    <a:pt x="1260" y="68"/>
                  </a:lnTo>
                  <a:lnTo>
                    <a:pt x="1354" y="43"/>
                  </a:lnTo>
                  <a:lnTo>
                    <a:pt x="1450" y="24"/>
                  </a:lnTo>
                  <a:lnTo>
                    <a:pt x="1547" y="11"/>
                  </a:lnTo>
                  <a:lnTo>
                    <a:pt x="1646" y="3"/>
                  </a:lnTo>
                  <a:lnTo>
                    <a:pt x="17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09"/>
            <p:cNvSpPr>
              <a:spLocks noEditPoints="1"/>
            </p:cNvSpPr>
            <p:nvPr/>
          </p:nvSpPr>
          <p:spPr bwMode="auto">
            <a:xfrm>
              <a:off x="765175" y="2000251"/>
              <a:ext cx="385762" cy="387350"/>
            </a:xfrm>
            <a:custGeom>
              <a:avLst/>
              <a:gdLst>
                <a:gd name="T0" fmla="*/ 815 w 2432"/>
                <a:gd name="T1" fmla="*/ 217 h 2440"/>
                <a:gd name="T2" fmla="*/ 427 w 2432"/>
                <a:gd name="T3" fmla="*/ 485 h 2440"/>
                <a:gd name="T4" fmla="*/ 188 w 2432"/>
                <a:gd name="T5" fmla="*/ 894 h 2440"/>
                <a:gd name="T6" fmla="*/ 151 w 2432"/>
                <a:gd name="T7" fmla="*/ 1387 h 2440"/>
                <a:gd name="T8" fmla="*/ 329 w 2432"/>
                <a:gd name="T9" fmla="*/ 1832 h 2440"/>
                <a:gd name="T10" fmla="*/ 672 w 2432"/>
                <a:gd name="T11" fmla="*/ 2153 h 2440"/>
                <a:gd name="T12" fmla="*/ 1131 w 2432"/>
                <a:gd name="T13" fmla="*/ 2298 h 2440"/>
                <a:gd name="T14" fmla="*/ 1617 w 2432"/>
                <a:gd name="T15" fmla="*/ 2223 h 2440"/>
                <a:gd name="T16" fmla="*/ 2005 w 2432"/>
                <a:gd name="T17" fmla="*/ 1955 h 2440"/>
                <a:gd name="T18" fmla="*/ 2244 w 2432"/>
                <a:gd name="T19" fmla="*/ 1546 h 2440"/>
                <a:gd name="T20" fmla="*/ 2283 w 2432"/>
                <a:gd name="T21" fmla="*/ 1066 h 2440"/>
                <a:gd name="T22" fmla="*/ 2073 w 2432"/>
                <a:gd name="T23" fmla="*/ 795 h 2440"/>
                <a:gd name="T24" fmla="*/ 2171 w 2432"/>
                <a:gd name="T25" fmla="*/ 1220 h 2440"/>
                <a:gd name="T26" fmla="*/ 2064 w 2432"/>
                <a:gd name="T27" fmla="*/ 1660 h 2440"/>
                <a:gd name="T28" fmla="*/ 1780 w 2432"/>
                <a:gd name="T29" fmla="*/ 1993 h 2440"/>
                <a:gd name="T30" fmla="*/ 1370 w 2432"/>
                <a:gd name="T31" fmla="*/ 2165 h 2440"/>
                <a:gd name="T32" fmla="*/ 915 w 2432"/>
                <a:gd name="T33" fmla="*/ 2129 h 2440"/>
                <a:gd name="T34" fmla="*/ 541 w 2432"/>
                <a:gd name="T35" fmla="*/ 1897 h 2440"/>
                <a:gd name="T36" fmla="*/ 310 w 2432"/>
                <a:gd name="T37" fmla="*/ 1522 h 2440"/>
                <a:gd name="T38" fmla="*/ 274 w 2432"/>
                <a:gd name="T39" fmla="*/ 1065 h 2440"/>
                <a:gd name="T40" fmla="*/ 445 w 2432"/>
                <a:gd name="T41" fmla="*/ 655 h 2440"/>
                <a:gd name="T42" fmla="*/ 777 w 2432"/>
                <a:gd name="T43" fmla="*/ 369 h 2440"/>
                <a:gd name="T44" fmla="*/ 1216 w 2432"/>
                <a:gd name="T45" fmla="*/ 262 h 2440"/>
                <a:gd name="T46" fmla="*/ 1651 w 2432"/>
                <a:gd name="T47" fmla="*/ 367 h 2440"/>
                <a:gd name="T48" fmla="*/ 1373 w 2432"/>
                <a:gd name="T49" fmla="*/ 151 h 2440"/>
                <a:gd name="T50" fmla="*/ 1454 w 2432"/>
                <a:gd name="T51" fmla="*/ 24 h 2440"/>
                <a:gd name="T52" fmla="*/ 1891 w 2432"/>
                <a:gd name="T53" fmla="*/ 205 h 2440"/>
                <a:gd name="T54" fmla="*/ 1918 w 2432"/>
                <a:gd name="T55" fmla="*/ 287 h 2440"/>
                <a:gd name="T56" fmla="*/ 1662 w 2432"/>
                <a:gd name="T57" fmla="*/ 523 h 2440"/>
                <a:gd name="T58" fmla="*/ 1400 w 2432"/>
                <a:gd name="T59" fmla="*/ 422 h 2440"/>
                <a:gd name="T60" fmla="*/ 999 w 2432"/>
                <a:gd name="T61" fmla="*/ 431 h 2440"/>
                <a:gd name="T62" fmla="*/ 640 w 2432"/>
                <a:gd name="T63" fmla="*/ 642 h 2440"/>
                <a:gd name="T64" fmla="*/ 429 w 2432"/>
                <a:gd name="T65" fmla="*/ 1003 h 2440"/>
                <a:gd name="T66" fmla="*/ 429 w 2432"/>
                <a:gd name="T67" fmla="*/ 1437 h 2440"/>
                <a:gd name="T68" fmla="*/ 640 w 2432"/>
                <a:gd name="T69" fmla="*/ 1798 h 2440"/>
                <a:gd name="T70" fmla="*/ 999 w 2432"/>
                <a:gd name="T71" fmla="*/ 2009 h 2440"/>
                <a:gd name="T72" fmla="*/ 1433 w 2432"/>
                <a:gd name="T73" fmla="*/ 2009 h 2440"/>
                <a:gd name="T74" fmla="*/ 1792 w 2432"/>
                <a:gd name="T75" fmla="*/ 1798 h 2440"/>
                <a:gd name="T76" fmla="*/ 2003 w 2432"/>
                <a:gd name="T77" fmla="*/ 1437 h 2440"/>
                <a:gd name="T78" fmla="*/ 2005 w 2432"/>
                <a:gd name="T79" fmla="*/ 1011 h 2440"/>
                <a:gd name="T80" fmla="*/ 1919 w 2432"/>
                <a:gd name="T81" fmla="*/ 764 h 2440"/>
                <a:gd name="T82" fmla="*/ 2169 w 2432"/>
                <a:gd name="T83" fmla="*/ 522 h 2440"/>
                <a:gd name="T84" fmla="*/ 2276 w 2432"/>
                <a:gd name="T85" fmla="*/ 621 h 2440"/>
                <a:gd name="T86" fmla="*/ 2423 w 2432"/>
                <a:gd name="T87" fmla="*/ 1063 h 2440"/>
                <a:gd name="T88" fmla="*/ 2381 w 2432"/>
                <a:gd name="T89" fmla="*/ 1572 h 2440"/>
                <a:gd name="T90" fmla="*/ 2134 w 2432"/>
                <a:gd name="T91" fmla="*/ 2020 h 2440"/>
                <a:gd name="T92" fmla="*/ 1729 w 2432"/>
                <a:gd name="T93" fmla="*/ 2326 h 2440"/>
                <a:gd name="T94" fmla="*/ 1216 w 2432"/>
                <a:gd name="T95" fmla="*/ 2440 h 2440"/>
                <a:gd name="T96" fmla="*/ 703 w 2432"/>
                <a:gd name="T97" fmla="*/ 2326 h 2440"/>
                <a:gd name="T98" fmla="*/ 298 w 2432"/>
                <a:gd name="T99" fmla="*/ 2020 h 2440"/>
                <a:gd name="T100" fmla="*/ 51 w 2432"/>
                <a:gd name="T101" fmla="*/ 1572 h 2440"/>
                <a:gd name="T102" fmla="*/ 12 w 2432"/>
                <a:gd name="T103" fmla="*/ 1040 h 2440"/>
                <a:gd name="T104" fmla="*/ 195 w 2432"/>
                <a:gd name="T105" fmla="*/ 556 h 2440"/>
                <a:gd name="T106" fmla="*/ 554 w 2432"/>
                <a:gd name="T107" fmla="*/ 197 h 2440"/>
                <a:gd name="T108" fmla="*/ 1036 w 2432"/>
                <a:gd name="T109" fmla="*/ 13 h 2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32" h="2440">
                  <a:moveTo>
                    <a:pt x="1216" y="139"/>
                  </a:moveTo>
                  <a:lnTo>
                    <a:pt x="1131" y="142"/>
                  </a:lnTo>
                  <a:lnTo>
                    <a:pt x="1050" y="152"/>
                  </a:lnTo>
                  <a:lnTo>
                    <a:pt x="970" y="168"/>
                  </a:lnTo>
                  <a:lnTo>
                    <a:pt x="891" y="189"/>
                  </a:lnTo>
                  <a:lnTo>
                    <a:pt x="815" y="217"/>
                  </a:lnTo>
                  <a:lnTo>
                    <a:pt x="742" y="250"/>
                  </a:lnTo>
                  <a:lnTo>
                    <a:pt x="672" y="287"/>
                  </a:lnTo>
                  <a:lnTo>
                    <a:pt x="606" y="330"/>
                  </a:lnTo>
                  <a:lnTo>
                    <a:pt x="542" y="377"/>
                  </a:lnTo>
                  <a:lnTo>
                    <a:pt x="483" y="429"/>
                  </a:lnTo>
                  <a:lnTo>
                    <a:pt x="427" y="485"/>
                  </a:lnTo>
                  <a:lnTo>
                    <a:pt x="375" y="544"/>
                  </a:lnTo>
                  <a:lnTo>
                    <a:pt x="329" y="608"/>
                  </a:lnTo>
                  <a:lnTo>
                    <a:pt x="285" y="675"/>
                  </a:lnTo>
                  <a:lnTo>
                    <a:pt x="248" y="745"/>
                  </a:lnTo>
                  <a:lnTo>
                    <a:pt x="216" y="818"/>
                  </a:lnTo>
                  <a:lnTo>
                    <a:pt x="188" y="894"/>
                  </a:lnTo>
                  <a:lnTo>
                    <a:pt x="167" y="973"/>
                  </a:lnTo>
                  <a:lnTo>
                    <a:pt x="151" y="1053"/>
                  </a:lnTo>
                  <a:lnTo>
                    <a:pt x="142" y="1135"/>
                  </a:lnTo>
                  <a:lnTo>
                    <a:pt x="138" y="1220"/>
                  </a:lnTo>
                  <a:lnTo>
                    <a:pt x="142" y="1305"/>
                  </a:lnTo>
                  <a:lnTo>
                    <a:pt x="151" y="1387"/>
                  </a:lnTo>
                  <a:lnTo>
                    <a:pt x="167" y="1467"/>
                  </a:lnTo>
                  <a:lnTo>
                    <a:pt x="188" y="1546"/>
                  </a:lnTo>
                  <a:lnTo>
                    <a:pt x="216" y="1622"/>
                  </a:lnTo>
                  <a:lnTo>
                    <a:pt x="248" y="1695"/>
                  </a:lnTo>
                  <a:lnTo>
                    <a:pt x="285" y="1765"/>
                  </a:lnTo>
                  <a:lnTo>
                    <a:pt x="329" y="1832"/>
                  </a:lnTo>
                  <a:lnTo>
                    <a:pt x="375" y="1896"/>
                  </a:lnTo>
                  <a:lnTo>
                    <a:pt x="427" y="1955"/>
                  </a:lnTo>
                  <a:lnTo>
                    <a:pt x="483" y="2011"/>
                  </a:lnTo>
                  <a:lnTo>
                    <a:pt x="542" y="2063"/>
                  </a:lnTo>
                  <a:lnTo>
                    <a:pt x="606" y="2110"/>
                  </a:lnTo>
                  <a:lnTo>
                    <a:pt x="672" y="2153"/>
                  </a:lnTo>
                  <a:lnTo>
                    <a:pt x="742" y="2190"/>
                  </a:lnTo>
                  <a:lnTo>
                    <a:pt x="815" y="2223"/>
                  </a:lnTo>
                  <a:lnTo>
                    <a:pt x="891" y="2251"/>
                  </a:lnTo>
                  <a:lnTo>
                    <a:pt x="970" y="2272"/>
                  </a:lnTo>
                  <a:lnTo>
                    <a:pt x="1050" y="2288"/>
                  </a:lnTo>
                  <a:lnTo>
                    <a:pt x="1131" y="2298"/>
                  </a:lnTo>
                  <a:lnTo>
                    <a:pt x="1216" y="2301"/>
                  </a:lnTo>
                  <a:lnTo>
                    <a:pt x="1301" y="2298"/>
                  </a:lnTo>
                  <a:lnTo>
                    <a:pt x="1382" y="2288"/>
                  </a:lnTo>
                  <a:lnTo>
                    <a:pt x="1462" y="2272"/>
                  </a:lnTo>
                  <a:lnTo>
                    <a:pt x="1541" y="2251"/>
                  </a:lnTo>
                  <a:lnTo>
                    <a:pt x="1617" y="2223"/>
                  </a:lnTo>
                  <a:lnTo>
                    <a:pt x="1690" y="2190"/>
                  </a:lnTo>
                  <a:lnTo>
                    <a:pt x="1760" y="2153"/>
                  </a:lnTo>
                  <a:lnTo>
                    <a:pt x="1826" y="2110"/>
                  </a:lnTo>
                  <a:lnTo>
                    <a:pt x="1890" y="2063"/>
                  </a:lnTo>
                  <a:lnTo>
                    <a:pt x="1949" y="2011"/>
                  </a:lnTo>
                  <a:lnTo>
                    <a:pt x="2005" y="1955"/>
                  </a:lnTo>
                  <a:lnTo>
                    <a:pt x="2057" y="1896"/>
                  </a:lnTo>
                  <a:lnTo>
                    <a:pt x="2103" y="1832"/>
                  </a:lnTo>
                  <a:lnTo>
                    <a:pt x="2147" y="1765"/>
                  </a:lnTo>
                  <a:lnTo>
                    <a:pt x="2184" y="1695"/>
                  </a:lnTo>
                  <a:lnTo>
                    <a:pt x="2216" y="1622"/>
                  </a:lnTo>
                  <a:lnTo>
                    <a:pt x="2244" y="1546"/>
                  </a:lnTo>
                  <a:lnTo>
                    <a:pt x="2265" y="1467"/>
                  </a:lnTo>
                  <a:lnTo>
                    <a:pt x="2281" y="1387"/>
                  </a:lnTo>
                  <a:lnTo>
                    <a:pt x="2290" y="1305"/>
                  </a:lnTo>
                  <a:lnTo>
                    <a:pt x="2294" y="1220"/>
                  </a:lnTo>
                  <a:lnTo>
                    <a:pt x="2290" y="1143"/>
                  </a:lnTo>
                  <a:lnTo>
                    <a:pt x="2283" y="1066"/>
                  </a:lnTo>
                  <a:lnTo>
                    <a:pt x="2269" y="990"/>
                  </a:lnTo>
                  <a:lnTo>
                    <a:pt x="2250" y="916"/>
                  </a:lnTo>
                  <a:lnTo>
                    <a:pt x="2226" y="843"/>
                  </a:lnTo>
                  <a:lnTo>
                    <a:pt x="2197" y="772"/>
                  </a:lnTo>
                  <a:lnTo>
                    <a:pt x="2163" y="703"/>
                  </a:lnTo>
                  <a:lnTo>
                    <a:pt x="2073" y="795"/>
                  </a:lnTo>
                  <a:lnTo>
                    <a:pt x="2102" y="862"/>
                  </a:lnTo>
                  <a:lnTo>
                    <a:pt x="2127" y="930"/>
                  </a:lnTo>
                  <a:lnTo>
                    <a:pt x="2146" y="1002"/>
                  </a:lnTo>
                  <a:lnTo>
                    <a:pt x="2159" y="1074"/>
                  </a:lnTo>
                  <a:lnTo>
                    <a:pt x="2168" y="1147"/>
                  </a:lnTo>
                  <a:lnTo>
                    <a:pt x="2171" y="1220"/>
                  </a:lnTo>
                  <a:lnTo>
                    <a:pt x="2168" y="1298"/>
                  </a:lnTo>
                  <a:lnTo>
                    <a:pt x="2158" y="1375"/>
                  </a:lnTo>
                  <a:lnTo>
                    <a:pt x="2143" y="1450"/>
                  </a:lnTo>
                  <a:lnTo>
                    <a:pt x="2122" y="1522"/>
                  </a:lnTo>
                  <a:lnTo>
                    <a:pt x="2096" y="1592"/>
                  </a:lnTo>
                  <a:lnTo>
                    <a:pt x="2064" y="1660"/>
                  </a:lnTo>
                  <a:lnTo>
                    <a:pt x="2028" y="1724"/>
                  </a:lnTo>
                  <a:lnTo>
                    <a:pt x="1987" y="1785"/>
                  </a:lnTo>
                  <a:lnTo>
                    <a:pt x="1940" y="1843"/>
                  </a:lnTo>
                  <a:lnTo>
                    <a:pt x="1891" y="1897"/>
                  </a:lnTo>
                  <a:lnTo>
                    <a:pt x="1837" y="1947"/>
                  </a:lnTo>
                  <a:lnTo>
                    <a:pt x="1780" y="1993"/>
                  </a:lnTo>
                  <a:lnTo>
                    <a:pt x="1718" y="2035"/>
                  </a:lnTo>
                  <a:lnTo>
                    <a:pt x="1655" y="2071"/>
                  </a:lnTo>
                  <a:lnTo>
                    <a:pt x="1587" y="2102"/>
                  </a:lnTo>
                  <a:lnTo>
                    <a:pt x="1517" y="2129"/>
                  </a:lnTo>
                  <a:lnTo>
                    <a:pt x="1445" y="2150"/>
                  </a:lnTo>
                  <a:lnTo>
                    <a:pt x="1370" y="2165"/>
                  </a:lnTo>
                  <a:lnTo>
                    <a:pt x="1294" y="2175"/>
                  </a:lnTo>
                  <a:lnTo>
                    <a:pt x="1216" y="2178"/>
                  </a:lnTo>
                  <a:lnTo>
                    <a:pt x="1138" y="2175"/>
                  </a:lnTo>
                  <a:lnTo>
                    <a:pt x="1062" y="2165"/>
                  </a:lnTo>
                  <a:lnTo>
                    <a:pt x="987" y="2150"/>
                  </a:lnTo>
                  <a:lnTo>
                    <a:pt x="915" y="2129"/>
                  </a:lnTo>
                  <a:lnTo>
                    <a:pt x="845" y="2102"/>
                  </a:lnTo>
                  <a:lnTo>
                    <a:pt x="777" y="2071"/>
                  </a:lnTo>
                  <a:lnTo>
                    <a:pt x="714" y="2035"/>
                  </a:lnTo>
                  <a:lnTo>
                    <a:pt x="652" y="1993"/>
                  </a:lnTo>
                  <a:lnTo>
                    <a:pt x="595" y="1947"/>
                  </a:lnTo>
                  <a:lnTo>
                    <a:pt x="541" y="1897"/>
                  </a:lnTo>
                  <a:lnTo>
                    <a:pt x="492" y="1843"/>
                  </a:lnTo>
                  <a:lnTo>
                    <a:pt x="445" y="1785"/>
                  </a:lnTo>
                  <a:lnTo>
                    <a:pt x="404" y="1724"/>
                  </a:lnTo>
                  <a:lnTo>
                    <a:pt x="368" y="1660"/>
                  </a:lnTo>
                  <a:lnTo>
                    <a:pt x="336" y="1592"/>
                  </a:lnTo>
                  <a:lnTo>
                    <a:pt x="310" y="1522"/>
                  </a:lnTo>
                  <a:lnTo>
                    <a:pt x="289" y="1450"/>
                  </a:lnTo>
                  <a:lnTo>
                    <a:pt x="274" y="1375"/>
                  </a:lnTo>
                  <a:lnTo>
                    <a:pt x="264" y="1298"/>
                  </a:lnTo>
                  <a:lnTo>
                    <a:pt x="261" y="1220"/>
                  </a:lnTo>
                  <a:lnTo>
                    <a:pt x="264" y="1142"/>
                  </a:lnTo>
                  <a:lnTo>
                    <a:pt x="274" y="1065"/>
                  </a:lnTo>
                  <a:lnTo>
                    <a:pt x="289" y="990"/>
                  </a:lnTo>
                  <a:lnTo>
                    <a:pt x="310" y="918"/>
                  </a:lnTo>
                  <a:lnTo>
                    <a:pt x="336" y="848"/>
                  </a:lnTo>
                  <a:lnTo>
                    <a:pt x="368" y="780"/>
                  </a:lnTo>
                  <a:lnTo>
                    <a:pt x="404" y="716"/>
                  </a:lnTo>
                  <a:lnTo>
                    <a:pt x="445" y="655"/>
                  </a:lnTo>
                  <a:lnTo>
                    <a:pt x="492" y="597"/>
                  </a:lnTo>
                  <a:lnTo>
                    <a:pt x="541" y="543"/>
                  </a:lnTo>
                  <a:lnTo>
                    <a:pt x="595" y="493"/>
                  </a:lnTo>
                  <a:lnTo>
                    <a:pt x="652" y="447"/>
                  </a:lnTo>
                  <a:lnTo>
                    <a:pt x="714" y="405"/>
                  </a:lnTo>
                  <a:lnTo>
                    <a:pt x="777" y="369"/>
                  </a:lnTo>
                  <a:lnTo>
                    <a:pt x="845" y="338"/>
                  </a:lnTo>
                  <a:lnTo>
                    <a:pt x="915" y="311"/>
                  </a:lnTo>
                  <a:lnTo>
                    <a:pt x="987" y="290"/>
                  </a:lnTo>
                  <a:lnTo>
                    <a:pt x="1062" y="275"/>
                  </a:lnTo>
                  <a:lnTo>
                    <a:pt x="1138" y="265"/>
                  </a:lnTo>
                  <a:lnTo>
                    <a:pt x="1216" y="262"/>
                  </a:lnTo>
                  <a:lnTo>
                    <a:pt x="1291" y="265"/>
                  </a:lnTo>
                  <a:lnTo>
                    <a:pt x="1366" y="274"/>
                  </a:lnTo>
                  <a:lnTo>
                    <a:pt x="1440" y="289"/>
                  </a:lnTo>
                  <a:lnTo>
                    <a:pt x="1512" y="309"/>
                  </a:lnTo>
                  <a:lnTo>
                    <a:pt x="1582" y="335"/>
                  </a:lnTo>
                  <a:lnTo>
                    <a:pt x="1651" y="367"/>
                  </a:lnTo>
                  <a:lnTo>
                    <a:pt x="1741" y="276"/>
                  </a:lnTo>
                  <a:lnTo>
                    <a:pt x="1671" y="240"/>
                  </a:lnTo>
                  <a:lnTo>
                    <a:pt x="1599" y="209"/>
                  </a:lnTo>
                  <a:lnTo>
                    <a:pt x="1526" y="185"/>
                  </a:lnTo>
                  <a:lnTo>
                    <a:pt x="1450" y="165"/>
                  </a:lnTo>
                  <a:lnTo>
                    <a:pt x="1373" y="151"/>
                  </a:lnTo>
                  <a:lnTo>
                    <a:pt x="1295" y="142"/>
                  </a:lnTo>
                  <a:lnTo>
                    <a:pt x="1216" y="139"/>
                  </a:lnTo>
                  <a:close/>
                  <a:moveTo>
                    <a:pt x="1216" y="0"/>
                  </a:moveTo>
                  <a:lnTo>
                    <a:pt x="1296" y="2"/>
                  </a:lnTo>
                  <a:lnTo>
                    <a:pt x="1376" y="10"/>
                  </a:lnTo>
                  <a:lnTo>
                    <a:pt x="1454" y="24"/>
                  </a:lnTo>
                  <a:lnTo>
                    <a:pt x="1531" y="42"/>
                  </a:lnTo>
                  <a:lnTo>
                    <a:pt x="1606" y="64"/>
                  </a:lnTo>
                  <a:lnTo>
                    <a:pt x="1680" y="93"/>
                  </a:lnTo>
                  <a:lnTo>
                    <a:pt x="1753" y="124"/>
                  </a:lnTo>
                  <a:lnTo>
                    <a:pt x="1823" y="163"/>
                  </a:lnTo>
                  <a:lnTo>
                    <a:pt x="1891" y="205"/>
                  </a:lnTo>
                  <a:lnTo>
                    <a:pt x="1902" y="215"/>
                  </a:lnTo>
                  <a:lnTo>
                    <a:pt x="1912" y="227"/>
                  </a:lnTo>
                  <a:lnTo>
                    <a:pt x="1918" y="241"/>
                  </a:lnTo>
                  <a:lnTo>
                    <a:pt x="1921" y="256"/>
                  </a:lnTo>
                  <a:lnTo>
                    <a:pt x="1921" y="272"/>
                  </a:lnTo>
                  <a:lnTo>
                    <a:pt x="1918" y="287"/>
                  </a:lnTo>
                  <a:lnTo>
                    <a:pt x="1911" y="300"/>
                  </a:lnTo>
                  <a:lnTo>
                    <a:pt x="1901" y="312"/>
                  </a:lnTo>
                  <a:lnTo>
                    <a:pt x="1712" y="502"/>
                  </a:lnTo>
                  <a:lnTo>
                    <a:pt x="1697" y="514"/>
                  </a:lnTo>
                  <a:lnTo>
                    <a:pt x="1680" y="520"/>
                  </a:lnTo>
                  <a:lnTo>
                    <a:pt x="1662" y="523"/>
                  </a:lnTo>
                  <a:lnTo>
                    <a:pt x="1644" y="520"/>
                  </a:lnTo>
                  <a:lnTo>
                    <a:pt x="1627" y="514"/>
                  </a:lnTo>
                  <a:lnTo>
                    <a:pt x="1573" y="484"/>
                  </a:lnTo>
                  <a:lnTo>
                    <a:pt x="1516" y="460"/>
                  </a:lnTo>
                  <a:lnTo>
                    <a:pt x="1459" y="438"/>
                  </a:lnTo>
                  <a:lnTo>
                    <a:pt x="1400" y="422"/>
                  </a:lnTo>
                  <a:lnTo>
                    <a:pt x="1339" y="411"/>
                  </a:lnTo>
                  <a:lnTo>
                    <a:pt x="1278" y="404"/>
                  </a:lnTo>
                  <a:lnTo>
                    <a:pt x="1216" y="401"/>
                  </a:lnTo>
                  <a:lnTo>
                    <a:pt x="1142" y="405"/>
                  </a:lnTo>
                  <a:lnTo>
                    <a:pt x="1069" y="415"/>
                  </a:lnTo>
                  <a:lnTo>
                    <a:pt x="999" y="431"/>
                  </a:lnTo>
                  <a:lnTo>
                    <a:pt x="932" y="453"/>
                  </a:lnTo>
                  <a:lnTo>
                    <a:pt x="867" y="481"/>
                  </a:lnTo>
                  <a:lnTo>
                    <a:pt x="805" y="514"/>
                  </a:lnTo>
                  <a:lnTo>
                    <a:pt x="745" y="552"/>
                  </a:lnTo>
                  <a:lnTo>
                    <a:pt x="690" y="594"/>
                  </a:lnTo>
                  <a:lnTo>
                    <a:pt x="640" y="642"/>
                  </a:lnTo>
                  <a:lnTo>
                    <a:pt x="592" y="693"/>
                  </a:lnTo>
                  <a:lnTo>
                    <a:pt x="550" y="748"/>
                  </a:lnTo>
                  <a:lnTo>
                    <a:pt x="512" y="807"/>
                  </a:lnTo>
                  <a:lnTo>
                    <a:pt x="479" y="870"/>
                  </a:lnTo>
                  <a:lnTo>
                    <a:pt x="451" y="935"/>
                  </a:lnTo>
                  <a:lnTo>
                    <a:pt x="429" y="1003"/>
                  </a:lnTo>
                  <a:lnTo>
                    <a:pt x="413" y="1073"/>
                  </a:lnTo>
                  <a:lnTo>
                    <a:pt x="404" y="1146"/>
                  </a:lnTo>
                  <a:lnTo>
                    <a:pt x="400" y="1220"/>
                  </a:lnTo>
                  <a:lnTo>
                    <a:pt x="404" y="1294"/>
                  </a:lnTo>
                  <a:lnTo>
                    <a:pt x="413" y="1367"/>
                  </a:lnTo>
                  <a:lnTo>
                    <a:pt x="429" y="1437"/>
                  </a:lnTo>
                  <a:lnTo>
                    <a:pt x="451" y="1505"/>
                  </a:lnTo>
                  <a:lnTo>
                    <a:pt x="479" y="1570"/>
                  </a:lnTo>
                  <a:lnTo>
                    <a:pt x="512" y="1633"/>
                  </a:lnTo>
                  <a:lnTo>
                    <a:pt x="550" y="1692"/>
                  </a:lnTo>
                  <a:lnTo>
                    <a:pt x="592" y="1747"/>
                  </a:lnTo>
                  <a:lnTo>
                    <a:pt x="640" y="1798"/>
                  </a:lnTo>
                  <a:lnTo>
                    <a:pt x="690" y="1846"/>
                  </a:lnTo>
                  <a:lnTo>
                    <a:pt x="745" y="1888"/>
                  </a:lnTo>
                  <a:lnTo>
                    <a:pt x="805" y="1926"/>
                  </a:lnTo>
                  <a:lnTo>
                    <a:pt x="867" y="1959"/>
                  </a:lnTo>
                  <a:lnTo>
                    <a:pt x="932" y="1987"/>
                  </a:lnTo>
                  <a:lnTo>
                    <a:pt x="999" y="2009"/>
                  </a:lnTo>
                  <a:lnTo>
                    <a:pt x="1069" y="2025"/>
                  </a:lnTo>
                  <a:lnTo>
                    <a:pt x="1142" y="2035"/>
                  </a:lnTo>
                  <a:lnTo>
                    <a:pt x="1215" y="2039"/>
                  </a:lnTo>
                  <a:lnTo>
                    <a:pt x="1290" y="2035"/>
                  </a:lnTo>
                  <a:lnTo>
                    <a:pt x="1363" y="2025"/>
                  </a:lnTo>
                  <a:lnTo>
                    <a:pt x="1433" y="2009"/>
                  </a:lnTo>
                  <a:lnTo>
                    <a:pt x="1500" y="1987"/>
                  </a:lnTo>
                  <a:lnTo>
                    <a:pt x="1565" y="1959"/>
                  </a:lnTo>
                  <a:lnTo>
                    <a:pt x="1627" y="1926"/>
                  </a:lnTo>
                  <a:lnTo>
                    <a:pt x="1687" y="1888"/>
                  </a:lnTo>
                  <a:lnTo>
                    <a:pt x="1742" y="1846"/>
                  </a:lnTo>
                  <a:lnTo>
                    <a:pt x="1792" y="1798"/>
                  </a:lnTo>
                  <a:lnTo>
                    <a:pt x="1840" y="1747"/>
                  </a:lnTo>
                  <a:lnTo>
                    <a:pt x="1882" y="1692"/>
                  </a:lnTo>
                  <a:lnTo>
                    <a:pt x="1920" y="1633"/>
                  </a:lnTo>
                  <a:lnTo>
                    <a:pt x="1953" y="1570"/>
                  </a:lnTo>
                  <a:lnTo>
                    <a:pt x="1981" y="1505"/>
                  </a:lnTo>
                  <a:lnTo>
                    <a:pt x="2003" y="1437"/>
                  </a:lnTo>
                  <a:lnTo>
                    <a:pt x="2019" y="1367"/>
                  </a:lnTo>
                  <a:lnTo>
                    <a:pt x="2028" y="1294"/>
                  </a:lnTo>
                  <a:lnTo>
                    <a:pt x="2032" y="1220"/>
                  </a:lnTo>
                  <a:lnTo>
                    <a:pt x="2029" y="1149"/>
                  </a:lnTo>
                  <a:lnTo>
                    <a:pt x="2020" y="1080"/>
                  </a:lnTo>
                  <a:lnTo>
                    <a:pt x="2005" y="1011"/>
                  </a:lnTo>
                  <a:lnTo>
                    <a:pt x="1985" y="944"/>
                  </a:lnTo>
                  <a:lnTo>
                    <a:pt x="1958" y="880"/>
                  </a:lnTo>
                  <a:lnTo>
                    <a:pt x="1926" y="817"/>
                  </a:lnTo>
                  <a:lnTo>
                    <a:pt x="1919" y="800"/>
                  </a:lnTo>
                  <a:lnTo>
                    <a:pt x="1917" y="782"/>
                  </a:lnTo>
                  <a:lnTo>
                    <a:pt x="1919" y="764"/>
                  </a:lnTo>
                  <a:lnTo>
                    <a:pt x="1927" y="747"/>
                  </a:lnTo>
                  <a:lnTo>
                    <a:pt x="1937" y="733"/>
                  </a:lnTo>
                  <a:lnTo>
                    <a:pt x="2128" y="542"/>
                  </a:lnTo>
                  <a:lnTo>
                    <a:pt x="2139" y="533"/>
                  </a:lnTo>
                  <a:lnTo>
                    <a:pt x="2153" y="525"/>
                  </a:lnTo>
                  <a:lnTo>
                    <a:pt x="2169" y="522"/>
                  </a:lnTo>
                  <a:lnTo>
                    <a:pt x="2184" y="522"/>
                  </a:lnTo>
                  <a:lnTo>
                    <a:pt x="2200" y="525"/>
                  </a:lnTo>
                  <a:lnTo>
                    <a:pt x="2213" y="532"/>
                  </a:lnTo>
                  <a:lnTo>
                    <a:pt x="2225" y="541"/>
                  </a:lnTo>
                  <a:lnTo>
                    <a:pt x="2236" y="553"/>
                  </a:lnTo>
                  <a:lnTo>
                    <a:pt x="2276" y="621"/>
                  </a:lnTo>
                  <a:lnTo>
                    <a:pt x="2312" y="690"/>
                  </a:lnTo>
                  <a:lnTo>
                    <a:pt x="2343" y="762"/>
                  </a:lnTo>
                  <a:lnTo>
                    <a:pt x="2371" y="835"/>
                  </a:lnTo>
                  <a:lnTo>
                    <a:pt x="2393" y="909"/>
                  </a:lnTo>
                  <a:lnTo>
                    <a:pt x="2410" y="986"/>
                  </a:lnTo>
                  <a:lnTo>
                    <a:pt x="2423" y="1063"/>
                  </a:lnTo>
                  <a:lnTo>
                    <a:pt x="2430" y="1142"/>
                  </a:lnTo>
                  <a:lnTo>
                    <a:pt x="2432" y="1220"/>
                  </a:lnTo>
                  <a:lnTo>
                    <a:pt x="2429" y="1311"/>
                  </a:lnTo>
                  <a:lnTo>
                    <a:pt x="2420" y="1400"/>
                  </a:lnTo>
                  <a:lnTo>
                    <a:pt x="2404" y="1487"/>
                  </a:lnTo>
                  <a:lnTo>
                    <a:pt x="2381" y="1572"/>
                  </a:lnTo>
                  <a:lnTo>
                    <a:pt x="2353" y="1655"/>
                  </a:lnTo>
                  <a:lnTo>
                    <a:pt x="2319" y="1734"/>
                  </a:lnTo>
                  <a:lnTo>
                    <a:pt x="2280" y="1811"/>
                  </a:lnTo>
                  <a:lnTo>
                    <a:pt x="2237" y="1884"/>
                  </a:lnTo>
                  <a:lnTo>
                    <a:pt x="2188" y="1954"/>
                  </a:lnTo>
                  <a:lnTo>
                    <a:pt x="2134" y="2020"/>
                  </a:lnTo>
                  <a:lnTo>
                    <a:pt x="2076" y="2082"/>
                  </a:lnTo>
                  <a:lnTo>
                    <a:pt x="2013" y="2141"/>
                  </a:lnTo>
                  <a:lnTo>
                    <a:pt x="1948" y="2195"/>
                  </a:lnTo>
                  <a:lnTo>
                    <a:pt x="1878" y="2243"/>
                  </a:lnTo>
                  <a:lnTo>
                    <a:pt x="1805" y="2287"/>
                  </a:lnTo>
                  <a:lnTo>
                    <a:pt x="1729" y="2326"/>
                  </a:lnTo>
                  <a:lnTo>
                    <a:pt x="1650" y="2360"/>
                  </a:lnTo>
                  <a:lnTo>
                    <a:pt x="1567" y="2389"/>
                  </a:lnTo>
                  <a:lnTo>
                    <a:pt x="1483" y="2411"/>
                  </a:lnTo>
                  <a:lnTo>
                    <a:pt x="1396" y="2427"/>
                  </a:lnTo>
                  <a:lnTo>
                    <a:pt x="1307" y="2437"/>
                  </a:lnTo>
                  <a:lnTo>
                    <a:pt x="1216" y="2440"/>
                  </a:lnTo>
                  <a:lnTo>
                    <a:pt x="1125" y="2437"/>
                  </a:lnTo>
                  <a:lnTo>
                    <a:pt x="1036" y="2427"/>
                  </a:lnTo>
                  <a:lnTo>
                    <a:pt x="949" y="2411"/>
                  </a:lnTo>
                  <a:lnTo>
                    <a:pt x="865" y="2389"/>
                  </a:lnTo>
                  <a:lnTo>
                    <a:pt x="782" y="2360"/>
                  </a:lnTo>
                  <a:lnTo>
                    <a:pt x="703" y="2326"/>
                  </a:lnTo>
                  <a:lnTo>
                    <a:pt x="627" y="2287"/>
                  </a:lnTo>
                  <a:lnTo>
                    <a:pt x="554" y="2243"/>
                  </a:lnTo>
                  <a:lnTo>
                    <a:pt x="484" y="2195"/>
                  </a:lnTo>
                  <a:lnTo>
                    <a:pt x="419" y="2141"/>
                  </a:lnTo>
                  <a:lnTo>
                    <a:pt x="356" y="2082"/>
                  </a:lnTo>
                  <a:lnTo>
                    <a:pt x="298" y="2020"/>
                  </a:lnTo>
                  <a:lnTo>
                    <a:pt x="244" y="1954"/>
                  </a:lnTo>
                  <a:lnTo>
                    <a:pt x="195" y="1884"/>
                  </a:lnTo>
                  <a:lnTo>
                    <a:pt x="152" y="1811"/>
                  </a:lnTo>
                  <a:lnTo>
                    <a:pt x="113" y="1734"/>
                  </a:lnTo>
                  <a:lnTo>
                    <a:pt x="79" y="1655"/>
                  </a:lnTo>
                  <a:lnTo>
                    <a:pt x="51" y="1572"/>
                  </a:lnTo>
                  <a:lnTo>
                    <a:pt x="28" y="1487"/>
                  </a:lnTo>
                  <a:lnTo>
                    <a:pt x="12" y="1400"/>
                  </a:lnTo>
                  <a:lnTo>
                    <a:pt x="3" y="1311"/>
                  </a:lnTo>
                  <a:lnTo>
                    <a:pt x="0" y="1220"/>
                  </a:lnTo>
                  <a:lnTo>
                    <a:pt x="3" y="1129"/>
                  </a:lnTo>
                  <a:lnTo>
                    <a:pt x="12" y="1040"/>
                  </a:lnTo>
                  <a:lnTo>
                    <a:pt x="28" y="953"/>
                  </a:lnTo>
                  <a:lnTo>
                    <a:pt x="51" y="868"/>
                  </a:lnTo>
                  <a:lnTo>
                    <a:pt x="79" y="785"/>
                  </a:lnTo>
                  <a:lnTo>
                    <a:pt x="113" y="706"/>
                  </a:lnTo>
                  <a:lnTo>
                    <a:pt x="152" y="629"/>
                  </a:lnTo>
                  <a:lnTo>
                    <a:pt x="195" y="556"/>
                  </a:lnTo>
                  <a:lnTo>
                    <a:pt x="244" y="486"/>
                  </a:lnTo>
                  <a:lnTo>
                    <a:pt x="298" y="420"/>
                  </a:lnTo>
                  <a:lnTo>
                    <a:pt x="356" y="358"/>
                  </a:lnTo>
                  <a:lnTo>
                    <a:pt x="419" y="299"/>
                  </a:lnTo>
                  <a:lnTo>
                    <a:pt x="484" y="245"/>
                  </a:lnTo>
                  <a:lnTo>
                    <a:pt x="554" y="197"/>
                  </a:lnTo>
                  <a:lnTo>
                    <a:pt x="627" y="153"/>
                  </a:lnTo>
                  <a:lnTo>
                    <a:pt x="703" y="114"/>
                  </a:lnTo>
                  <a:lnTo>
                    <a:pt x="782" y="80"/>
                  </a:lnTo>
                  <a:lnTo>
                    <a:pt x="865" y="51"/>
                  </a:lnTo>
                  <a:lnTo>
                    <a:pt x="949" y="29"/>
                  </a:lnTo>
                  <a:lnTo>
                    <a:pt x="1036" y="13"/>
                  </a:lnTo>
                  <a:lnTo>
                    <a:pt x="1125" y="3"/>
                  </a:lnTo>
                  <a:lnTo>
                    <a:pt x="12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10"/>
            <p:cNvSpPr>
              <a:spLocks noEditPoints="1"/>
            </p:cNvSpPr>
            <p:nvPr/>
          </p:nvSpPr>
          <p:spPr bwMode="auto">
            <a:xfrm>
              <a:off x="849313" y="2085976"/>
              <a:ext cx="217487" cy="215900"/>
            </a:xfrm>
            <a:custGeom>
              <a:avLst/>
              <a:gdLst>
                <a:gd name="T0" fmla="*/ 510 w 1362"/>
                <a:gd name="T1" fmla="*/ 166 h 1366"/>
                <a:gd name="T2" fmla="*/ 318 w 1362"/>
                <a:gd name="T3" fmla="*/ 280 h 1366"/>
                <a:gd name="T4" fmla="*/ 187 w 1362"/>
                <a:gd name="T5" fmla="*/ 458 h 1366"/>
                <a:gd name="T6" fmla="*/ 138 w 1362"/>
                <a:gd name="T7" fmla="*/ 683 h 1366"/>
                <a:gd name="T8" fmla="*/ 187 w 1362"/>
                <a:gd name="T9" fmla="*/ 908 h 1366"/>
                <a:gd name="T10" fmla="*/ 318 w 1362"/>
                <a:gd name="T11" fmla="*/ 1086 h 1366"/>
                <a:gd name="T12" fmla="*/ 510 w 1362"/>
                <a:gd name="T13" fmla="*/ 1200 h 1366"/>
                <a:gd name="T14" fmla="*/ 740 w 1362"/>
                <a:gd name="T15" fmla="*/ 1224 h 1366"/>
                <a:gd name="T16" fmla="*/ 955 w 1362"/>
                <a:gd name="T17" fmla="*/ 1153 h 1366"/>
                <a:gd name="T18" fmla="*/ 1119 w 1362"/>
                <a:gd name="T19" fmla="*/ 1004 h 1366"/>
                <a:gd name="T20" fmla="*/ 1211 w 1362"/>
                <a:gd name="T21" fmla="*/ 800 h 1366"/>
                <a:gd name="T22" fmla="*/ 1214 w 1362"/>
                <a:gd name="T23" fmla="*/ 582 h 1366"/>
                <a:gd name="T24" fmla="*/ 1065 w 1362"/>
                <a:gd name="T25" fmla="*/ 844 h 1366"/>
                <a:gd name="T26" fmla="*/ 953 w 1362"/>
                <a:gd name="T27" fmla="*/ 1000 h 1366"/>
                <a:gd name="T28" fmla="*/ 781 w 1362"/>
                <a:gd name="T29" fmla="*/ 1089 h 1366"/>
                <a:gd name="T30" fmla="*/ 578 w 1362"/>
                <a:gd name="T31" fmla="*/ 1088 h 1366"/>
                <a:gd name="T32" fmla="*/ 404 w 1362"/>
                <a:gd name="T33" fmla="*/ 995 h 1366"/>
                <a:gd name="T34" fmla="*/ 293 w 1362"/>
                <a:gd name="T35" fmla="*/ 834 h 1366"/>
                <a:gd name="T36" fmla="*/ 267 w 1362"/>
                <a:gd name="T37" fmla="*/ 631 h 1366"/>
                <a:gd name="T38" fmla="*/ 339 w 1362"/>
                <a:gd name="T39" fmla="*/ 444 h 1366"/>
                <a:gd name="T40" fmla="*/ 485 w 1362"/>
                <a:gd name="T41" fmla="*/ 314 h 1366"/>
                <a:gd name="T42" fmla="*/ 681 w 1362"/>
                <a:gd name="T43" fmla="*/ 265 h 1366"/>
                <a:gd name="T44" fmla="*/ 681 w 1362"/>
                <a:gd name="T45" fmla="*/ 139 h 1366"/>
                <a:gd name="T46" fmla="*/ 847 w 1362"/>
                <a:gd name="T47" fmla="*/ 20 h 1366"/>
                <a:gd name="T48" fmla="*/ 978 w 1362"/>
                <a:gd name="T49" fmla="*/ 76 h 1366"/>
                <a:gd name="T50" fmla="*/ 991 w 1362"/>
                <a:gd name="T51" fmla="*/ 140 h 1366"/>
                <a:gd name="T52" fmla="*/ 747 w 1362"/>
                <a:gd name="T53" fmla="*/ 395 h 1366"/>
                <a:gd name="T54" fmla="*/ 692 w 1362"/>
                <a:gd name="T55" fmla="*/ 405 h 1366"/>
                <a:gd name="T56" fmla="*/ 564 w 1362"/>
                <a:gd name="T57" fmla="*/ 431 h 1366"/>
                <a:gd name="T58" fmla="*/ 448 w 1362"/>
                <a:gd name="T59" fmla="*/ 531 h 1366"/>
                <a:gd name="T60" fmla="*/ 403 w 1362"/>
                <a:gd name="T61" fmla="*/ 683 h 1366"/>
                <a:gd name="T62" fmla="*/ 448 w 1362"/>
                <a:gd name="T63" fmla="*/ 835 h 1366"/>
                <a:gd name="T64" fmla="*/ 564 w 1362"/>
                <a:gd name="T65" fmla="*/ 935 h 1366"/>
                <a:gd name="T66" fmla="*/ 722 w 1362"/>
                <a:gd name="T67" fmla="*/ 959 h 1366"/>
                <a:gd name="T68" fmla="*/ 863 w 1362"/>
                <a:gd name="T69" fmla="*/ 893 h 1366"/>
                <a:gd name="T70" fmla="*/ 946 w 1362"/>
                <a:gd name="T71" fmla="*/ 764 h 1366"/>
                <a:gd name="T72" fmla="*/ 958 w 1362"/>
                <a:gd name="T73" fmla="*/ 672 h 1366"/>
                <a:gd name="T74" fmla="*/ 1198 w 1362"/>
                <a:gd name="T75" fmla="*/ 401 h 1366"/>
                <a:gd name="T76" fmla="*/ 1261 w 1362"/>
                <a:gd name="T77" fmla="*/ 382 h 1366"/>
                <a:gd name="T78" fmla="*/ 1311 w 1362"/>
                <a:gd name="T79" fmla="*/ 424 h 1366"/>
                <a:gd name="T80" fmla="*/ 1362 w 1362"/>
                <a:gd name="T81" fmla="*/ 683 h 1366"/>
                <a:gd name="T82" fmla="*/ 1314 w 1362"/>
                <a:gd name="T83" fmla="*/ 934 h 1366"/>
                <a:gd name="T84" fmla="*/ 1183 w 1362"/>
                <a:gd name="T85" fmla="*/ 1143 h 1366"/>
                <a:gd name="T86" fmla="*/ 989 w 1362"/>
                <a:gd name="T87" fmla="*/ 1293 h 1366"/>
                <a:gd name="T88" fmla="*/ 747 w 1362"/>
                <a:gd name="T89" fmla="*/ 1363 h 1366"/>
                <a:gd name="T90" fmla="*/ 490 w 1362"/>
                <a:gd name="T91" fmla="*/ 1338 h 1366"/>
                <a:gd name="T92" fmla="*/ 269 w 1362"/>
                <a:gd name="T93" fmla="*/ 1227 h 1366"/>
                <a:gd name="T94" fmla="*/ 104 w 1362"/>
                <a:gd name="T95" fmla="*/ 1046 h 1366"/>
                <a:gd name="T96" fmla="*/ 12 w 1362"/>
                <a:gd name="T97" fmla="*/ 812 h 1366"/>
                <a:gd name="T98" fmla="*/ 12 w 1362"/>
                <a:gd name="T99" fmla="*/ 554 h 1366"/>
                <a:gd name="T100" fmla="*/ 104 w 1362"/>
                <a:gd name="T101" fmla="*/ 320 h 1366"/>
                <a:gd name="T102" fmla="*/ 269 w 1362"/>
                <a:gd name="T103" fmla="*/ 139 h 1366"/>
                <a:gd name="T104" fmla="*/ 490 w 1362"/>
                <a:gd name="T105" fmla="*/ 28 h 1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62" h="1366">
                  <a:moveTo>
                    <a:pt x="681" y="139"/>
                  </a:moveTo>
                  <a:lnTo>
                    <a:pt x="622" y="142"/>
                  </a:lnTo>
                  <a:lnTo>
                    <a:pt x="565" y="152"/>
                  </a:lnTo>
                  <a:lnTo>
                    <a:pt x="510" y="166"/>
                  </a:lnTo>
                  <a:lnTo>
                    <a:pt x="457" y="188"/>
                  </a:lnTo>
                  <a:lnTo>
                    <a:pt x="407" y="213"/>
                  </a:lnTo>
                  <a:lnTo>
                    <a:pt x="361" y="244"/>
                  </a:lnTo>
                  <a:lnTo>
                    <a:pt x="318" y="280"/>
                  </a:lnTo>
                  <a:lnTo>
                    <a:pt x="279" y="319"/>
                  </a:lnTo>
                  <a:lnTo>
                    <a:pt x="243" y="362"/>
                  </a:lnTo>
                  <a:lnTo>
                    <a:pt x="212" y="408"/>
                  </a:lnTo>
                  <a:lnTo>
                    <a:pt x="187" y="458"/>
                  </a:lnTo>
                  <a:lnTo>
                    <a:pt x="166" y="511"/>
                  </a:lnTo>
                  <a:lnTo>
                    <a:pt x="151" y="566"/>
                  </a:lnTo>
                  <a:lnTo>
                    <a:pt x="142" y="624"/>
                  </a:lnTo>
                  <a:lnTo>
                    <a:pt x="138" y="683"/>
                  </a:lnTo>
                  <a:lnTo>
                    <a:pt x="142" y="742"/>
                  </a:lnTo>
                  <a:lnTo>
                    <a:pt x="151" y="800"/>
                  </a:lnTo>
                  <a:lnTo>
                    <a:pt x="166" y="855"/>
                  </a:lnTo>
                  <a:lnTo>
                    <a:pt x="187" y="908"/>
                  </a:lnTo>
                  <a:lnTo>
                    <a:pt x="212" y="958"/>
                  </a:lnTo>
                  <a:lnTo>
                    <a:pt x="243" y="1004"/>
                  </a:lnTo>
                  <a:lnTo>
                    <a:pt x="279" y="1047"/>
                  </a:lnTo>
                  <a:lnTo>
                    <a:pt x="318" y="1086"/>
                  </a:lnTo>
                  <a:lnTo>
                    <a:pt x="361" y="1122"/>
                  </a:lnTo>
                  <a:lnTo>
                    <a:pt x="407" y="1153"/>
                  </a:lnTo>
                  <a:lnTo>
                    <a:pt x="457" y="1178"/>
                  </a:lnTo>
                  <a:lnTo>
                    <a:pt x="510" y="1200"/>
                  </a:lnTo>
                  <a:lnTo>
                    <a:pt x="565" y="1214"/>
                  </a:lnTo>
                  <a:lnTo>
                    <a:pt x="622" y="1224"/>
                  </a:lnTo>
                  <a:lnTo>
                    <a:pt x="681" y="1227"/>
                  </a:lnTo>
                  <a:lnTo>
                    <a:pt x="740" y="1224"/>
                  </a:lnTo>
                  <a:lnTo>
                    <a:pt x="797" y="1214"/>
                  </a:lnTo>
                  <a:lnTo>
                    <a:pt x="852" y="1200"/>
                  </a:lnTo>
                  <a:lnTo>
                    <a:pt x="905" y="1178"/>
                  </a:lnTo>
                  <a:lnTo>
                    <a:pt x="955" y="1153"/>
                  </a:lnTo>
                  <a:lnTo>
                    <a:pt x="1001" y="1122"/>
                  </a:lnTo>
                  <a:lnTo>
                    <a:pt x="1044" y="1086"/>
                  </a:lnTo>
                  <a:lnTo>
                    <a:pt x="1083" y="1047"/>
                  </a:lnTo>
                  <a:lnTo>
                    <a:pt x="1119" y="1004"/>
                  </a:lnTo>
                  <a:lnTo>
                    <a:pt x="1150" y="958"/>
                  </a:lnTo>
                  <a:lnTo>
                    <a:pt x="1175" y="908"/>
                  </a:lnTo>
                  <a:lnTo>
                    <a:pt x="1196" y="855"/>
                  </a:lnTo>
                  <a:lnTo>
                    <a:pt x="1211" y="800"/>
                  </a:lnTo>
                  <a:lnTo>
                    <a:pt x="1220" y="742"/>
                  </a:lnTo>
                  <a:lnTo>
                    <a:pt x="1224" y="683"/>
                  </a:lnTo>
                  <a:lnTo>
                    <a:pt x="1221" y="632"/>
                  </a:lnTo>
                  <a:lnTo>
                    <a:pt x="1214" y="582"/>
                  </a:lnTo>
                  <a:lnTo>
                    <a:pt x="1098" y="699"/>
                  </a:lnTo>
                  <a:lnTo>
                    <a:pt x="1092" y="750"/>
                  </a:lnTo>
                  <a:lnTo>
                    <a:pt x="1082" y="799"/>
                  </a:lnTo>
                  <a:lnTo>
                    <a:pt x="1065" y="844"/>
                  </a:lnTo>
                  <a:lnTo>
                    <a:pt x="1044" y="889"/>
                  </a:lnTo>
                  <a:lnTo>
                    <a:pt x="1017" y="929"/>
                  </a:lnTo>
                  <a:lnTo>
                    <a:pt x="987" y="966"/>
                  </a:lnTo>
                  <a:lnTo>
                    <a:pt x="953" y="1000"/>
                  </a:lnTo>
                  <a:lnTo>
                    <a:pt x="914" y="1029"/>
                  </a:lnTo>
                  <a:lnTo>
                    <a:pt x="872" y="1054"/>
                  </a:lnTo>
                  <a:lnTo>
                    <a:pt x="828" y="1074"/>
                  </a:lnTo>
                  <a:lnTo>
                    <a:pt x="781" y="1089"/>
                  </a:lnTo>
                  <a:lnTo>
                    <a:pt x="732" y="1098"/>
                  </a:lnTo>
                  <a:lnTo>
                    <a:pt x="681" y="1101"/>
                  </a:lnTo>
                  <a:lnTo>
                    <a:pt x="629" y="1098"/>
                  </a:lnTo>
                  <a:lnTo>
                    <a:pt x="578" y="1088"/>
                  </a:lnTo>
                  <a:lnTo>
                    <a:pt x="531" y="1072"/>
                  </a:lnTo>
                  <a:lnTo>
                    <a:pt x="485" y="1052"/>
                  </a:lnTo>
                  <a:lnTo>
                    <a:pt x="443" y="1026"/>
                  </a:lnTo>
                  <a:lnTo>
                    <a:pt x="404" y="995"/>
                  </a:lnTo>
                  <a:lnTo>
                    <a:pt x="370" y="961"/>
                  </a:lnTo>
                  <a:lnTo>
                    <a:pt x="339" y="922"/>
                  </a:lnTo>
                  <a:lnTo>
                    <a:pt x="313" y="879"/>
                  </a:lnTo>
                  <a:lnTo>
                    <a:pt x="293" y="834"/>
                  </a:lnTo>
                  <a:lnTo>
                    <a:pt x="277" y="786"/>
                  </a:lnTo>
                  <a:lnTo>
                    <a:pt x="267" y="735"/>
                  </a:lnTo>
                  <a:lnTo>
                    <a:pt x="264" y="683"/>
                  </a:lnTo>
                  <a:lnTo>
                    <a:pt x="267" y="631"/>
                  </a:lnTo>
                  <a:lnTo>
                    <a:pt x="277" y="580"/>
                  </a:lnTo>
                  <a:lnTo>
                    <a:pt x="293" y="532"/>
                  </a:lnTo>
                  <a:lnTo>
                    <a:pt x="313" y="487"/>
                  </a:lnTo>
                  <a:lnTo>
                    <a:pt x="339" y="444"/>
                  </a:lnTo>
                  <a:lnTo>
                    <a:pt x="370" y="405"/>
                  </a:lnTo>
                  <a:lnTo>
                    <a:pt x="404" y="371"/>
                  </a:lnTo>
                  <a:lnTo>
                    <a:pt x="443" y="340"/>
                  </a:lnTo>
                  <a:lnTo>
                    <a:pt x="485" y="314"/>
                  </a:lnTo>
                  <a:lnTo>
                    <a:pt x="531" y="294"/>
                  </a:lnTo>
                  <a:lnTo>
                    <a:pt x="578" y="278"/>
                  </a:lnTo>
                  <a:lnTo>
                    <a:pt x="629" y="268"/>
                  </a:lnTo>
                  <a:lnTo>
                    <a:pt x="681" y="265"/>
                  </a:lnTo>
                  <a:lnTo>
                    <a:pt x="681" y="265"/>
                  </a:lnTo>
                  <a:lnTo>
                    <a:pt x="795" y="152"/>
                  </a:lnTo>
                  <a:lnTo>
                    <a:pt x="738" y="142"/>
                  </a:lnTo>
                  <a:lnTo>
                    <a:pt x="681" y="139"/>
                  </a:lnTo>
                  <a:close/>
                  <a:moveTo>
                    <a:pt x="681" y="0"/>
                  </a:moveTo>
                  <a:lnTo>
                    <a:pt x="737" y="2"/>
                  </a:lnTo>
                  <a:lnTo>
                    <a:pt x="792" y="8"/>
                  </a:lnTo>
                  <a:lnTo>
                    <a:pt x="847" y="20"/>
                  </a:lnTo>
                  <a:lnTo>
                    <a:pt x="900" y="36"/>
                  </a:lnTo>
                  <a:lnTo>
                    <a:pt x="952" y="56"/>
                  </a:lnTo>
                  <a:lnTo>
                    <a:pt x="967" y="65"/>
                  </a:lnTo>
                  <a:lnTo>
                    <a:pt x="978" y="76"/>
                  </a:lnTo>
                  <a:lnTo>
                    <a:pt x="988" y="90"/>
                  </a:lnTo>
                  <a:lnTo>
                    <a:pt x="993" y="107"/>
                  </a:lnTo>
                  <a:lnTo>
                    <a:pt x="994" y="124"/>
                  </a:lnTo>
                  <a:lnTo>
                    <a:pt x="991" y="140"/>
                  </a:lnTo>
                  <a:lnTo>
                    <a:pt x="983" y="156"/>
                  </a:lnTo>
                  <a:lnTo>
                    <a:pt x="973" y="170"/>
                  </a:lnTo>
                  <a:lnTo>
                    <a:pt x="758" y="385"/>
                  </a:lnTo>
                  <a:lnTo>
                    <a:pt x="747" y="395"/>
                  </a:lnTo>
                  <a:lnTo>
                    <a:pt x="733" y="402"/>
                  </a:lnTo>
                  <a:lnTo>
                    <a:pt x="718" y="405"/>
                  </a:lnTo>
                  <a:lnTo>
                    <a:pt x="703" y="405"/>
                  </a:lnTo>
                  <a:lnTo>
                    <a:pt x="692" y="405"/>
                  </a:lnTo>
                  <a:lnTo>
                    <a:pt x="681" y="404"/>
                  </a:lnTo>
                  <a:lnTo>
                    <a:pt x="640" y="407"/>
                  </a:lnTo>
                  <a:lnTo>
                    <a:pt x="601" y="417"/>
                  </a:lnTo>
                  <a:lnTo>
                    <a:pt x="564" y="431"/>
                  </a:lnTo>
                  <a:lnTo>
                    <a:pt x="530" y="450"/>
                  </a:lnTo>
                  <a:lnTo>
                    <a:pt x="499" y="473"/>
                  </a:lnTo>
                  <a:lnTo>
                    <a:pt x="472" y="501"/>
                  </a:lnTo>
                  <a:lnTo>
                    <a:pt x="448" y="531"/>
                  </a:lnTo>
                  <a:lnTo>
                    <a:pt x="429" y="565"/>
                  </a:lnTo>
                  <a:lnTo>
                    <a:pt x="416" y="602"/>
                  </a:lnTo>
                  <a:lnTo>
                    <a:pt x="406" y="642"/>
                  </a:lnTo>
                  <a:lnTo>
                    <a:pt x="403" y="683"/>
                  </a:lnTo>
                  <a:lnTo>
                    <a:pt x="406" y="724"/>
                  </a:lnTo>
                  <a:lnTo>
                    <a:pt x="416" y="764"/>
                  </a:lnTo>
                  <a:lnTo>
                    <a:pt x="429" y="801"/>
                  </a:lnTo>
                  <a:lnTo>
                    <a:pt x="448" y="835"/>
                  </a:lnTo>
                  <a:lnTo>
                    <a:pt x="472" y="865"/>
                  </a:lnTo>
                  <a:lnTo>
                    <a:pt x="499" y="893"/>
                  </a:lnTo>
                  <a:lnTo>
                    <a:pt x="530" y="916"/>
                  </a:lnTo>
                  <a:lnTo>
                    <a:pt x="564" y="935"/>
                  </a:lnTo>
                  <a:lnTo>
                    <a:pt x="601" y="949"/>
                  </a:lnTo>
                  <a:lnTo>
                    <a:pt x="640" y="959"/>
                  </a:lnTo>
                  <a:lnTo>
                    <a:pt x="680" y="962"/>
                  </a:lnTo>
                  <a:lnTo>
                    <a:pt x="722" y="959"/>
                  </a:lnTo>
                  <a:lnTo>
                    <a:pt x="761" y="949"/>
                  </a:lnTo>
                  <a:lnTo>
                    <a:pt x="798" y="935"/>
                  </a:lnTo>
                  <a:lnTo>
                    <a:pt x="832" y="916"/>
                  </a:lnTo>
                  <a:lnTo>
                    <a:pt x="863" y="893"/>
                  </a:lnTo>
                  <a:lnTo>
                    <a:pt x="890" y="865"/>
                  </a:lnTo>
                  <a:lnTo>
                    <a:pt x="914" y="835"/>
                  </a:lnTo>
                  <a:lnTo>
                    <a:pt x="933" y="801"/>
                  </a:lnTo>
                  <a:lnTo>
                    <a:pt x="946" y="764"/>
                  </a:lnTo>
                  <a:lnTo>
                    <a:pt x="956" y="724"/>
                  </a:lnTo>
                  <a:lnTo>
                    <a:pt x="959" y="683"/>
                  </a:lnTo>
                  <a:lnTo>
                    <a:pt x="958" y="673"/>
                  </a:lnTo>
                  <a:lnTo>
                    <a:pt x="958" y="672"/>
                  </a:lnTo>
                  <a:lnTo>
                    <a:pt x="960" y="653"/>
                  </a:lnTo>
                  <a:lnTo>
                    <a:pt x="968" y="636"/>
                  </a:lnTo>
                  <a:lnTo>
                    <a:pt x="978" y="620"/>
                  </a:lnTo>
                  <a:lnTo>
                    <a:pt x="1198" y="401"/>
                  </a:lnTo>
                  <a:lnTo>
                    <a:pt x="1212" y="390"/>
                  </a:lnTo>
                  <a:lnTo>
                    <a:pt x="1227" y="384"/>
                  </a:lnTo>
                  <a:lnTo>
                    <a:pt x="1244" y="381"/>
                  </a:lnTo>
                  <a:lnTo>
                    <a:pt x="1261" y="382"/>
                  </a:lnTo>
                  <a:lnTo>
                    <a:pt x="1277" y="387"/>
                  </a:lnTo>
                  <a:lnTo>
                    <a:pt x="1291" y="397"/>
                  </a:lnTo>
                  <a:lnTo>
                    <a:pt x="1303" y="408"/>
                  </a:lnTo>
                  <a:lnTo>
                    <a:pt x="1311" y="424"/>
                  </a:lnTo>
                  <a:lnTo>
                    <a:pt x="1334" y="487"/>
                  </a:lnTo>
                  <a:lnTo>
                    <a:pt x="1349" y="550"/>
                  </a:lnTo>
                  <a:lnTo>
                    <a:pt x="1359" y="616"/>
                  </a:lnTo>
                  <a:lnTo>
                    <a:pt x="1362" y="683"/>
                  </a:lnTo>
                  <a:lnTo>
                    <a:pt x="1359" y="749"/>
                  </a:lnTo>
                  <a:lnTo>
                    <a:pt x="1350" y="812"/>
                  </a:lnTo>
                  <a:lnTo>
                    <a:pt x="1335" y="875"/>
                  </a:lnTo>
                  <a:lnTo>
                    <a:pt x="1314" y="934"/>
                  </a:lnTo>
                  <a:lnTo>
                    <a:pt x="1289" y="992"/>
                  </a:lnTo>
                  <a:lnTo>
                    <a:pt x="1258" y="1046"/>
                  </a:lnTo>
                  <a:lnTo>
                    <a:pt x="1224" y="1097"/>
                  </a:lnTo>
                  <a:lnTo>
                    <a:pt x="1183" y="1143"/>
                  </a:lnTo>
                  <a:lnTo>
                    <a:pt x="1140" y="1187"/>
                  </a:lnTo>
                  <a:lnTo>
                    <a:pt x="1093" y="1227"/>
                  </a:lnTo>
                  <a:lnTo>
                    <a:pt x="1043" y="1262"/>
                  </a:lnTo>
                  <a:lnTo>
                    <a:pt x="989" y="1293"/>
                  </a:lnTo>
                  <a:lnTo>
                    <a:pt x="932" y="1318"/>
                  </a:lnTo>
                  <a:lnTo>
                    <a:pt x="872" y="1338"/>
                  </a:lnTo>
                  <a:lnTo>
                    <a:pt x="810" y="1354"/>
                  </a:lnTo>
                  <a:lnTo>
                    <a:pt x="747" y="1363"/>
                  </a:lnTo>
                  <a:lnTo>
                    <a:pt x="681" y="1366"/>
                  </a:lnTo>
                  <a:lnTo>
                    <a:pt x="615" y="1363"/>
                  </a:lnTo>
                  <a:lnTo>
                    <a:pt x="552" y="1354"/>
                  </a:lnTo>
                  <a:lnTo>
                    <a:pt x="490" y="1338"/>
                  </a:lnTo>
                  <a:lnTo>
                    <a:pt x="430" y="1318"/>
                  </a:lnTo>
                  <a:lnTo>
                    <a:pt x="373" y="1293"/>
                  </a:lnTo>
                  <a:lnTo>
                    <a:pt x="319" y="1262"/>
                  </a:lnTo>
                  <a:lnTo>
                    <a:pt x="269" y="1227"/>
                  </a:lnTo>
                  <a:lnTo>
                    <a:pt x="222" y="1187"/>
                  </a:lnTo>
                  <a:lnTo>
                    <a:pt x="179" y="1143"/>
                  </a:lnTo>
                  <a:lnTo>
                    <a:pt x="138" y="1097"/>
                  </a:lnTo>
                  <a:lnTo>
                    <a:pt x="104" y="1046"/>
                  </a:lnTo>
                  <a:lnTo>
                    <a:pt x="73" y="992"/>
                  </a:lnTo>
                  <a:lnTo>
                    <a:pt x="48" y="934"/>
                  </a:lnTo>
                  <a:lnTo>
                    <a:pt x="27" y="875"/>
                  </a:lnTo>
                  <a:lnTo>
                    <a:pt x="12" y="812"/>
                  </a:lnTo>
                  <a:lnTo>
                    <a:pt x="3" y="749"/>
                  </a:lnTo>
                  <a:lnTo>
                    <a:pt x="0" y="683"/>
                  </a:lnTo>
                  <a:lnTo>
                    <a:pt x="3" y="617"/>
                  </a:lnTo>
                  <a:lnTo>
                    <a:pt x="12" y="554"/>
                  </a:lnTo>
                  <a:lnTo>
                    <a:pt x="27" y="491"/>
                  </a:lnTo>
                  <a:lnTo>
                    <a:pt x="48" y="432"/>
                  </a:lnTo>
                  <a:lnTo>
                    <a:pt x="73" y="374"/>
                  </a:lnTo>
                  <a:lnTo>
                    <a:pt x="104" y="320"/>
                  </a:lnTo>
                  <a:lnTo>
                    <a:pt x="138" y="269"/>
                  </a:lnTo>
                  <a:lnTo>
                    <a:pt x="179" y="223"/>
                  </a:lnTo>
                  <a:lnTo>
                    <a:pt x="222" y="179"/>
                  </a:lnTo>
                  <a:lnTo>
                    <a:pt x="269" y="139"/>
                  </a:lnTo>
                  <a:lnTo>
                    <a:pt x="319" y="104"/>
                  </a:lnTo>
                  <a:lnTo>
                    <a:pt x="373" y="73"/>
                  </a:lnTo>
                  <a:lnTo>
                    <a:pt x="430" y="48"/>
                  </a:lnTo>
                  <a:lnTo>
                    <a:pt x="490" y="28"/>
                  </a:lnTo>
                  <a:lnTo>
                    <a:pt x="552" y="12"/>
                  </a:lnTo>
                  <a:lnTo>
                    <a:pt x="615" y="3"/>
                  </a:lnTo>
                  <a:lnTo>
                    <a:pt x="6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" name="Group 830"/>
          <p:cNvGrpSpPr/>
          <p:nvPr/>
        </p:nvGrpSpPr>
        <p:grpSpPr>
          <a:xfrm>
            <a:off x="10384893" y="1299931"/>
            <a:ext cx="555625" cy="554038"/>
            <a:chOff x="7273925" y="2689225"/>
            <a:chExt cx="555625" cy="554038"/>
          </a:xfrm>
          <a:solidFill>
            <a:srgbClr val="000000"/>
          </a:solidFill>
        </p:grpSpPr>
        <p:sp>
          <p:nvSpPr>
            <p:cNvPr id="57" name="Freeform 152"/>
            <p:cNvSpPr>
              <a:spLocks noEditPoints="1"/>
            </p:cNvSpPr>
            <p:nvPr/>
          </p:nvSpPr>
          <p:spPr bwMode="auto">
            <a:xfrm>
              <a:off x="7273925" y="2689225"/>
              <a:ext cx="555625" cy="554038"/>
            </a:xfrm>
            <a:custGeom>
              <a:avLst/>
              <a:gdLst>
                <a:gd name="T0" fmla="*/ 445 w 3500"/>
                <a:gd name="T1" fmla="*/ 2687 h 3490"/>
                <a:gd name="T2" fmla="*/ 703 w 3500"/>
                <a:gd name="T3" fmla="*/ 2965 h 3490"/>
                <a:gd name="T4" fmla="*/ 1016 w 3500"/>
                <a:gd name="T5" fmla="*/ 3174 h 3490"/>
                <a:gd name="T6" fmla="*/ 1370 w 3500"/>
                <a:gd name="T7" fmla="*/ 3305 h 3490"/>
                <a:gd name="T8" fmla="*/ 1750 w 3500"/>
                <a:gd name="T9" fmla="*/ 3351 h 3490"/>
                <a:gd name="T10" fmla="*/ 2130 w 3500"/>
                <a:gd name="T11" fmla="*/ 3305 h 3490"/>
                <a:gd name="T12" fmla="*/ 2484 w 3500"/>
                <a:gd name="T13" fmla="*/ 3174 h 3490"/>
                <a:gd name="T14" fmla="*/ 2797 w 3500"/>
                <a:gd name="T15" fmla="*/ 2965 h 3490"/>
                <a:gd name="T16" fmla="*/ 3055 w 3500"/>
                <a:gd name="T17" fmla="*/ 2687 h 3490"/>
                <a:gd name="T18" fmla="*/ 1820 w 3500"/>
                <a:gd name="T19" fmla="*/ 141 h 3490"/>
                <a:gd name="T20" fmla="*/ 3257 w 3500"/>
                <a:gd name="T21" fmla="*/ 2312 h 3490"/>
                <a:gd name="T22" fmla="*/ 3349 w 3500"/>
                <a:gd name="T23" fmla="*/ 1939 h 3490"/>
                <a:gd name="T24" fmla="*/ 3347 w 3500"/>
                <a:gd name="T25" fmla="*/ 1541 h 3490"/>
                <a:gd name="T26" fmla="*/ 3250 w 3500"/>
                <a:gd name="T27" fmla="*/ 1158 h 3490"/>
                <a:gd name="T28" fmla="*/ 3065 w 3500"/>
                <a:gd name="T29" fmla="*/ 819 h 3490"/>
                <a:gd name="T30" fmla="*/ 2806 w 3500"/>
                <a:gd name="T31" fmla="*/ 534 h 3490"/>
                <a:gd name="T32" fmla="*/ 2487 w 3500"/>
                <a:gd name="T33" fmla="*/ 317 h 3490"/>
                <a:gd name="T34" fmla="*/ 2119 w 3500"/>
                <a:gd name="T35" fmla="*/ 182 h 3490"/>
                <a:gd name="T36" fmla="*/ 1680 w 3500"/>
                <a:gd name="T37" fmla="*/ 141 h 3490"/>
                <a:gd name="T38" fmla="*/ 1284 w 3500"/>
                <a:gd name="T39" fmla="*/ 207 h 3490"/>
                <a:gd name="T40" fmla="*/ 928 w 3500"/>
                <a:gd name="T41" fmla="*/ 365 h 3490"/>
                <a:gd name="T42" fmla="*/ 623 w 3500"/>
                <a:gd name="T43" fmla="*/ 599 h 3490"/>
                <a:gd name="T44" fmla="*/ 382 w 3500"/>
                <a:gd name="T45" fmla="*/ 899 h 3490"/>
                <a:gd name="T46" fmla="*/ 217 w 3500"/>
                <a:gd name="T47" fmla="*/ 1250 h 3490"/>
                <a:gd name="T48" fmla="*/ 143 w 3500"/>
                <a:gd name="T49" fmla="*/ 1642 h 3490"/>
                <a:gd name="T50" fmla="*/ 165 w 3500"/>
                <a:gd name="T51" fmla="*/ 2034 h 3490"/>
                <a:gd name="T52" fmla="*/ 279 w 3500"/>
                <a:gd name="T53" fmla="*/ 2401 h 3490"/>
                <a:gd name="T54" fmla="*/ 1750 w 3500"/>
                <a:gd name="T55" fmla="*/ 0 h 3490"/>
                <a:gd name="T56" fmla="*/ 2142 w 3500"/>
                <a:gd name="T57" fmla="*/ 43 h 3490"/>
                <a:gd name="T58" fmla="*/ 2508 w 3500"/>
                <a:gd name="T59" fmla="*/ 171 h 3490"/>
                <a:gd name="T60" fmla="*/ 2839 w 3500"/>
                <a:gd name="T61" fmla="*/ 379 h 3490"/>
                <a:gd name="T62" fmla="*/ 3120 w 3500"/>
                <a:gd name="T63" fmla="*/ 659 h 3490"/>
                <a:gd name="T64" fmla="*/ 3328 w 3500"/>
                <a:gd name="T65" fmla="*/ 989 h 3490"/>
                <a:gd name="T66" fmla="*/ 3457 w 3500"/>
                <a:gd name="T67" fmla="*/ 1354 h 3490"/>
                <a:gd name="T68" fmla="*/ 3500 w 3500"/>
                <a:gd name="T69" fmla="*/ 1745 h 3490"/>
                <a:gd name="T70" fmla="*/ 3452 w 3500"/>
                <a:gd name="T71" fmla="*/ 2148 h 3490"/>
                <a:gd name="T72" fmla="*/ 3314 w 3500"/>
                <a:gd name="T73" fmla="*/ 2529 h 3490"/>
                <a:gd name="T74" fmla="*/ 3094 w 3500"/>
                <a:gd name="T75" fmla="*/ 2863 h 3490"/>
                <a:gd name="T76" fmla="*/ 2804 w 3500"/>
                <a:gd name="T77" fmla="*/ 3138 h 3490"/>
                <a:gd name="T78" fmla="*/ 2453 w 3500"/>
                <a:gd name="T79" fmla="*/ 3343 h 3490"/>
                <a:gd name="T80" fmla="*/ 2060 w 3500"/>
                <a:gd name="T81" fmla="*/ 3463 h 3490"/>
                <a:gd name="T82" fmla="*/ 1646 w 3500"/>
                <a:gd name="T83" fmla="*/ 3487 h 3490"/>
                <a:gd name="T84" fmla="*/ 1240 w 3500"/>
                <a:gd name="T85" fmla="*/ 3415 h 3490"/>
                <a:gd name="T86" fmla="*/ 862 w 3500"/>
                <a:gd name="T87" fmla="*/ 3249 h 3490"/>
                <a:gd name="T88" fmla="*/ 543 w 3500"/>
                <a:gd name="T89" fmla="*/ 3009 h 3490"/>
                <a:gd name="T90" fmla="*/ 287 w 3500"/>
                <a:gd name="T91" fmla="*/ 2703 h 3490"/>
                <a:gd name="T92" fmla="*/ 105 w 3500"/>
                <a:gd name="T93" fmla="*/ 2343 h 3490"/>
                <a:gd name="T94" fmla="*/ 12 w 3500"/>
                <a:gd name="T95" fmla="*/ 1948 h 3490"/>
                <a:gd name="T96" fmla="*/ 11 w 3500"/>
                <a:gd name="T97" fmla="*/ 1547 h 3490"/>
                <a:gd name="T98" fmla="*/ 98 w 3500"/>
                <a:gd name="T99" fmla="*/ 1168 h 3490"/>
                <a:gd name="T100" fmla="*/ 266 w 3500"/>
                <a:gd name="T101" fmla="*/ 819 h 3490"/>
                <a:gd name="T102" fmla="*/ 512 w 3500"/>
                <a:gd name="T103" fmla="*/ 511 h 3490"/>
                <a:gd name="T104" fmla="*/ 821 w 3500"/>
                <a:gd name="T105" fmla="*/ 265 h 3490"/>
                <a:gd name="T106" fmla="*/ 1171 w 3500"/>
                <a:gd name="T107" fmla="*/ 97 h 3490"/>
                <a:gd name="T108" fmla="*/ 1552 w 3500"/>
                <a:gd name="T109" fmla="*/ 11 h 3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00" h="3490">
                  <a:moveTo>
                    <a:pt x="1749" y="1825"/>
                  </a:moveTo>
                  <a:lnTo>
                    <a:pt x="1683" y="1863"/>
                  </a:lnTo>
                  <a:lnTo>
                    <a:pt x="391" y="2608"/>
                  </a:lnTo>
                  <a:lnTo>
                    <a:pt x="445" y="2687"/>
                  </a:lnTo>
                  <a:lnTo>
                    <a:pt x="504" y="2762"/>
                  </a:lnTo>
                  <a:lnTo>
                    <a:pt x="566" y="2834"/>
                  </a:lnTo>
                  <a:lnTo>
                    <a:pt x="633" y="2902"/>
                  </a:lnTo>
                  <a:lnTo>
                    <a:pt x="703" y="2965"/>
                  </a:lnTo>
                  <a:lnTo>
                    <a:pt x="777" y="3024"/>
                  </a:lnTo>
                  <a:lnTo>
                    <a:pt x="854" y="3079"/>
                  </a:lnTo>
                  <a:lnTo>
                    <a:pt x="934" y="3128"/>
                  </a:lnTo>
                  <a:lnTo>
                    <a:pt x="1016" y="3174"/>
                  </a:lnTo>
                  <a:lnTo>
                    <a:pt x="1102" y="3214"/>
                  </a:lnTo>
                  <a:lnTo>
                    <a:pt x="1189" y="3250"/>
                  </a:lnTo>
                  <a:lnTo>
                    <a:pt x="1279" y="3281"/>
                  </a:lnTo>
                  <a:lnTo>
                    <a:pt x="1370" y="3305"/>
                  </a:lnTo>
                  <a:lnTo>
                    <a:pt x="1464" y="3325"/>
                  </a:lnTo>
                  <a:lnTo>
                    <a:pt x="1558" y="3340"/>
                  </a:lnTo>
                  <a:lnTo>
                    <a:pt x="1653" y="3348"/>
                  </a:lnTo>
                  <a:lnTo>
                    <a:pt x="1750" y="3351"/>
                  </a:lnTo>
                  <a:lnTo>
                    <a:pt x="1847" y="3348"/>
                  </a:lnTo>
                  <a:lnTo>
                    <a:pt x="1942" y="3340"/>
                  </a:lnTo>
                  <a:lnTo>
                    <a:pt x="2036" y="3325"/>
                  </a:lnTo>
                  <a:lnTo>
                    <a:pt x="2130" y="3305"/>
                  </a:lnTo>
                  <a:lnTo>
                    <a:pt x="2221" y="3281"/>
                  </a:lnTo>
                  <a:lnTo>
                    <a:pt x="2311" y="3250"/>
                  </a:lnTo>
                  <a:lnTo>
                    <a:pt x="2398" y="3214"/>
                  </a:lnTo>
                  <a:lnTo>
                    <a:pt x="2484" y="3174"/>
                  </a:lnTo>
                  <a:lnTo>
                    <a:pt x="2566" y="3128"/>
                  </a:lnTo>
                  <a:lnTo>
                    <a:pt x="2646" y="3079"/>
                  </a:lnTo>
                  <a:lnTo>
                    <a:pt x="2723" y="3024"/>
                  </a:lnTo>
                  <a:lnTo>
                    <a:pt x="2797" y="2965"/>
                  </a:lnTo>
                  <a:lnTo>
                    <a:pt x="2867" y="2902"/>
                  </a:lnTo>
                  <a:lnTo>
                    <a:pt x="2934" y="2834"/>
                  </a:lnTo>
                  <a:lnTo>
                    <a:pt x="2996" y="2762"/>
                  </a:lnTo>
                  <a:lnTo>
                    <a:pt x="3055" y="2687"/>
                  </a:lnTo>
                  <a:lnTo>
                    <a:pt x="3109" y="2608"/>
                  </a:lnTo>
                  <a:lnTo>
                    <a:pt x="1816" y="1863"/>
                  </a:lnTo>
                  <a:lnTo>
                    <a:pt x="1749" y="1825"/>
                  </a:lnTo>
                  <a:close/>
                  <a:moveTo>
                    <a:pt x="1820" y="141"/>
                  </a:moveTo>
                  <a:lnTo>
                    <a:pt x="1820" y="1705"/>
                  </a:lnTo>
                  <a:lnTo>
                    <a:pt x="3179" y="2487"/>
                  </a:lnTo>
                  <a:lnTo>
                    <a:pt x="3221" y="2401"/>
                  </a:lnTo>
                  <a:lnTo>
                    <a:pt x="3257" y="2312"/>
                  </a:lnTo>
                  <a:lnTo>
                    <a:pt x="3289" y="2221"/>
                  </a:lnTo>
                  <a:lnTo>
                    <a:pt x="3314" y="2128"/>
                  </a:lnTo>
                  <a:lnTo>
                    <a:pt x="3335" y="2034"/>
                  </a:lnTo>
                  <a:lnTo>
                    <a:pt x="3349" y="1939"/>
                  </a:lnTo>
                  <a:lnTo>
                    <a:pt x="3358" y="1842"/>
                  </a:lnTo>
                  <a:lnTo>
                    <a:pt x="3361" y="1745"/>
                  </a:lnTo>
                  <a:lnTo>
                    <a:pt x="3357" y="1642"/>
                  </a:lnTo>
                  <a:lnTo>
                    <a:pt x="3347" y="1541"/>
                  </a:lnTo>
                  <a:lnTo>
                    <a:pt x="3331" y="1443"/>
                  </a:lnTo>
                  <a:lnTo>
                    <a:pt x="3310" y="1345"/>
                  </a:lnTo>
                  <a:lnTo>
                    <a:pt x="3283" y="1250"/>
                  </a:lnTo>
                  <a:lnTo>
                    <a:pt x="3250" y="1158"/>
                  </a:lnTo>
                  <a:lnTo>
                    <a:pt x="3210" y="1069"/>
                  </a:lnTo>
                  <a:lnTo>
                    <a:pt x="3167" y="982"/>
                  </a:lnTo>
                  <a:lnTo>
                    <a:pt x="3118" y="899"/>
                  </a:lnTo>
                  <a:lnTo>
                    <a:pt x="3065" y="819"/>
                  </a:lnTo>
                  <a:lnTo>
                    <a:pt x="3007" y="741"/>
                  </a:lnTo>
                  <a:lnTo>
                    <a:pt x="2944" y="668"/>
                  </a:lnTo>
                  <a:lnTo>
                    <a:pt x="2877" y="599"/>
                  </a:lnTo>
                  <a:lnTo>
                    <a:pt x="2806" y="534"/>
                  </a:lnTo>
                  <a:lnTo>
                    <a:pt x="2732" y="473"/>
                  </a:lnTo>
                  <a:lnTo>
                    <a:pt x="2654" y="417"/>
                  </a:lnTo>
                  <a:lnTo>
                    <a:pt x="2572" y="365"/>
                  </a:lnTo>
                  <a:lnTo>
                    <a:pt x="2487" y="317"/>
                  </a:lnTo>
                  <a:lnTo>
                    <a:pt x="2399" y="275"/>
                  </a:lnTo>
                  <a:lnTo>
                    <a:pt x="2309" y="239"/>
                  </a:lnTo>
                  <a:lnTo>
                    <a:pt x="2216" y="207"/>
                  </a:lnTo>
                  <a:lnTo>
                    <a:pt x="2119" y="182"/>
                  </a:lnTo>
                  <a:lnTo>
                    <a:pt x="2022" y="162"/>
                  </a:lnTo>
                  <a:lnTo>
                    <a:pt x="1922" y="148"/>
                  </a:lnTo>
                  <a:lnTo>
                    <a:pt x="1820" y="141"/>
                  </a:lnTo>
                  <a:close/>
                  <a:moveTo>
                    <a:pt x="1680" y="141"/>
                  </a:moveTo>
                  <a:lnTo>
                    <a:pt x="1578" y="148"/>
                  </a:lnTo>
                  <a:lnTo>
                    <a:pt x="1478" y="162"/>
                  </a:lnTo>
                  <a:lnTo>
                    <a:pt x="1381" y="182"/>
                  </a:lnTo>
                  <a:lnTo>
                    <a:pt x="1284" y="207"/>
                  </a:lnTo>
                  <a:lnTo>
                    <a:pt x="1191" y="239"/>
                  </a:lnTo>
                  <a:lnTo>
                    <a:pt x="1101" y="275"/>
                  </a:lnTo>
                  <a:lnTo>
                    <a:pt x="1013" y="317"/>
                  </a:lnTo>
                  <a:lnTo>
                    <a:pt x="928" y="365"/>
                  </a:lnTo>
                  <a:lnTo>
                    <a:pt x="846" y="417"/>
                  </a:lnTo>
                  <a:lnTo>
                    <a:pt x="768" y="473"/>
                  </a:lnTo>
                  <a:lnTo>
                    <a:pt x="694" y="534"/>
                  </a:lnTo>
                  <a:lnTo>
                    <a:pt x="623" y="599"/>
                  </a:lnTo>
                  <a:lnTo>
                    <a:pt x="556" y="668"/>
                  </a:lnTo>
                  <a:lnTo>
                    <a:pt x="493" y="741"/>
                  </a:lnTo>
                  <a:lnTo>
                    <a:pt x="435" y="819"/>
                  </a:lnTo>
                  <a:lnTo>
                    <a:pt x="382" y="899"/>
                  </a:lnTo>
                  <a:lnTo>
                    <a:pt x="333" y="982"/>
                  </a:lnTo>
                  <a:lnTo>
                    <a:pt x="290" y="1069"/>
                  </a:lnTo>
                  <a:lnTo>
                    <a:pt x="250" y="1158"/>
                  </a:lnTo>
                  <a:lnTo>
                    <a:pt x="217" y="1250"/>
                  </a:lnTo>
                  <a:lnTo>
                    <a:pt x="190" y="1345"/>
                  </a:lnTo>
                  <a:lnTo>
                    <a:pt x="169" y="1443"/>
                  </a:lnTo>
                  <a:lnTo>
                    <a:pt x="153" y="1541"/>
                  </a:lnTo>
                  <a:lnTo>
                    <a:pt x="143" y="1642"/>
                  </a:lnTo>
                  <a:lnTo>
                    <a:pt x="139" y="1745"/>
                  </a:lnTo>
                  <a:lnTo>
                    <a:pt x="142" y="1842"/>
                  </a:lnTo>
                  <a:lnTo>
                    <a:pt x="151" y="1939"/>
                  </a:lnTo>
                  <a:lnTo>
                    <a:pt x="165" y="2034"/>
                  </a:lnTo>
                  <a:lnTo>
                    <a:pt x="186" y="2128"/>
                  </a:lnTo>
                  <a:lnTo>
                    <a:pt x="211" y="2221"/>
                  </a:lnTo>
                  <a:lnTo>
                    <a:pt x="243" y="2312"/>
                  </a:lnTo>
                  <a:lnTo>
                    <a:pt x="279" y="2401"/>
                  </a:lnTo>
                  <a:lnTo>
                    <a:pt x="321" y="2487"/>
                  </a:lnTo>
                  <a:lnTo>
                    <a:pt x="1680" y="1705"/>
                  </a:lnTo>
                  <a:lnTo>
                    <a:pt x="1680" y="141"/>
                  </a:lnTo>
                  <a:close/>
                  <a:moveTo>
                    <a:pt x="1750" y="0"/>
                  </a:moveTo>
                  <a:lnTo>
                    <a:pt x="1850" y="3"/>
                  </a:lnTo>
                  <a:lnTo>
                    <a:pt x="1948" y="11"/>
                  </a:lnTo>
                  <a:lnTo>
                    <a:pt x="2046" y="24"/>
                  </a:lnTo>
                  <a:lnTo>
                    <a:pt x="2142" y="43"/>
                  </a:lnTo>
                  <a:lnTo>
                    <a:pt x="2237" y="68"/>
                  </a:lnTo>
                  <a:lnTo>
                    <a:pt x="2329" y="97"/>
                  </a:lnTo>
                  <a:lnTo>
                    <a:pt x="2420" y="132"/>
                  </a:lnTo>
                  <a:lnTo>
                    <a:pt x="2508" y="171"/>
                  </a:lnTo>
                  <a:lnTo>
                    <a:pt x="2595" y="216"/>
                  </a:lnTo>
                  <a:lnTo>
                    <a:pt x="2679" y="265"/>
                  </a:lnTo>
                  <a:lnTo>
                    <a:pt x="2761" y="320"/>
                  </a:lnTo>
                  <a:lnTo>
                    <a:pt x="2839" y="379"/>
                  </a:lnTo>
                  <a:lnTo>
                    <a:pt x="2915" y="443"/>
                  </a:lnTo>
                  <a:lnTo>
                    <a:pt x="2988" y="511"/>
                  </a:lnTo>
                  <a:lnTo>
                    <a:pt x="3056" y="584"/>
                  </a:lnTo>
                  <a:lnTo>
                    <a:pt x="3120" y="659"/>
                  </a:lnTo>
                  <a:lnTo>
                    <a:pt x="3179" y="737"/>
                  </a:lnTo>
                  <a:lnTo>
                    <a:pt x="3234" y="819"/>
                  </a:lnTo>
                  <a:lnTo>
                    <a:pt x="3284" y="902"/>
                  </a:lnTo>
                  <a:lnTo>
                    <a:pt x="3328" y="989"/>
                  </a:lnTo>
                  <a:lnTo>
                    <a:pt x="3367" y="1077"/>
                  </a:lnTo>
                  <a:lnTo>
                    <a:pt x="3402" y="1168"/>
                  </a:lnTo>
                  <a:lnTo>
                    <a:pt x="3432" y="1260"/>
                  </a:lnTo>
                  <a:lnTo>
                    <a:pt x="3457" y="1354"/>
                  </a:lnTo>
                  <a:lnTo>
                    <a:pt x="3476" y="1450"/>
                  </a:lnTo>
                  <a:lnTo>
                    <a:pt x="3489" y="1547"/>
                  </a:lnTo>
                  <a:lnTo>
                    <a:pt x="3497" y="1646"/>
                  </a:lnTo>
                  <a:lnTo>
                    <a:pt x="3500" y="1745"/>
                  </a:lnTo>
                  <a:lnTo>
                    <a:pt x="3497" y="1847"/>
                  </a:lnTo>
                  <a:lnTo>
                    <a:pt x="3488" y="1948"/>
                  </a:lnTo>
                  <a:lnTo>
                    <a:pt x="3473" y="2049"/>
                  </a:lnTo>
                  <a:lnTo>
                    <a:pt x="3452" y="2148"/>
                  </a:lnTo>
                  <a:lnTo>
                    <a:pt x="3427" y="2246"/>
                  </a:lnTo>
                  <a:lnTo>
                    <a:pt x="3395" y="2343"/>
                  </a:lnTo>
                  <a:lnTo>
                    <a:pt x="3357" y="2437"/>
                  </a:lnTo>
                  <a:lnTo>
                    <a:pt x="3314" y="2529"/>
                  </a:lnTo>
                  <a:lnTo>
                    <a:pt x="3266" y="2618"/>
                  </a:lnTo>
                  <a:lnTo>
                    <a:pt x="3213" y="2703"/>
                  </a:lnTo>
                  <a:lnTo>
                    <a:pt x="3155" y="2785"/>
                  </a:lnTo>
                  <a:lnTo>
                    <a:pt x="3094" y="2863"/>
                  </a:lnTo>
                  <a:lnTo>
                    <a:pt x="3027" y="2938"/>
                  </a:lnTo>
                  <a:lnTo>
                    <a:pt x="2957" y="3009"/>
                  </a:lnTo>
                  <a:lnTo>
                    <a:pt x="2883" y="3075"/>
                  </a:lnTo>
                  <a:lnTo>
                    <a:pt x="2804" y="3138"/>
                  </a:lnTo>
                  <a:lnTo>
                    <a:pt x="2723" y="3196"/>
                  </a:lnTo>
                  <a:lnTo>
                    <a:pt x="2638" y="3249"/>
                  </a:lnTo>
                  <a:lnTo>
                    <a:pt x="2547" y="3299"/>
                  </a:lnTo>
                  <a:lnTo>
                    <a:pt x="2453" y="3343"/>
                  </a:lnTo>
                  <a:lnTo>
                    <a:pt x="2358" y="3382"/>
                  </a:lnTo>
                  <a:lnTo>
                    <a:pt x="2260" y="3415"/>
                  </a:lnTo>
                  <a:lnTo>
                    <a:pt x="2160" y="3441"/>
                  </a:lnTo>
                  <a:lnTo>
                    <a:pt x="2060" y="3463"/>
                  </a:lnTo>
                  <a:lnTo>
                    <a:pt x="1957" y="3477"/>
                  </a:lnTo>
                  <a:lnTo>
                    <a:pt x="1854" y="3487"/>
                  </a:lnTo>
                  <a:lnTo>
                    <a:pt x="1750" y="3490"/>
                  </a:lnTo>
                  <a:lnTo>
                    <a:pt x="1646" y="3487"/>
                  </a:lnTo>
                  <a:lnTo>
                    <a:pt x="1543" y="3477"/>
                  </a:lnTo>
                  <a:lnTo>
                    <a:pt x="1440" y="3463"/>
                  </a:lnTo>
                  <a:lnTo>
                    <a:pt x="1340" y="3441"/>
                  </a:lnTo>
                  <a:lnTo>
                    <a:pt x="1240" y="3415"/>
                  </a:lnTo>
                  <a:lnTo>
                    <a:pt x="1142" y="3382"/>
                  </a:lnTo>
                  <a:lnTo>
                    <a:pt x="1047" y="3343"/>
                  </a:lnTo>
                  <a:lnTo>
                    <a:pt x="953" y="3299"/>
                  </a:lnTo>
                  <a:lnTo>
                    <a:pt x="862" y="3249"/>
                  </a:lnTo>
                  <a:lnTo>
                    <a:pt x="777" y="3196"/>
                  </a:lnTo>
                  <a:lnTo>
                    <a:pt x="696" y="3138"/>
                  </a:lnTo>
                  <a:lnTo>
                    <a:pt x="617" y="3075"/>
                  </a:lnTo>
                  <a:lnTo>
                    <a:pt x="543" y="3009"/>
                  </a:lnTo>
                  <a:lnTo>
                    <a:pt x="473" y="2938"/>
                  </a:lnTo>
                  <a:lnTo>
                    <a:pt x="406" y="2863"/>
                  </a:lnTo>
                  <a:lnTo>
                    <a:pt x="345" y="2785"/>
                  </a:lnTo>
                  <a:lnTo>
                    <a:pt x="287" y="2703"/>
                  </a:lnTo>
                  <a:lnTo>
                    <a:pt x="234" y="2618"/>
                  </a:lnTo>
                  <a:lnTo>
                    <a:pt x="186" y="2529"/>
                  </a:lnTo>
                  <a:lnTo>
                    <a:pt x="143" y="2437"/>
                  </a:lnTo>
                  <a:lnTo>
                    <a:pt x="105" y="2343"/>
                  </a:lnTo>
                  <a:lnTo>
                    <a:pt x="73" y="2246"/>
                  </a:lnTo>
                  <a:lnTo>
                    <a:pt x="48" y="2148"/>
                  </a:lnTo>
                  <a:lnTo>
                    <a:pt x="27" y="2049"/>
                  </a:lnTo>
                  <a:lnTo>
                    <a:pt x="12" y="1948"/>
                  </a:lnTo>
                  <a:lnTo>
                    <a:pt x="3" y="1847"/>
                  </a:lnTo>
                  <a:lnTo>
                    <a:pt x="0" y="1745"/>
                  </a:lnTo>
                  <a:lnTo>
                    <a:pt x="3" y="1646"/>
                  </a:lnTo>
                  <a:lnTo>
                    <a:pt x="11" y="1547"/>
                  </a:lnTo>
                  <a:lnTo>
                    <a:pt x="24" y="1450"/>
                  </a:lnTo>
                  <a:lnTo>
                    <a:pt x="43" y="1354"/>
                  </a:lnTo>
                  <a:lnTo>
                    <a:pt x="68" y="1260"/>
                  </a:lnTo>
                  <a:lnTo>
                    <a:pt x="98" y="1168"/>
                  </a:lnTo>
                  <a:lnTo>
                    <a:pt x="133" y="1077"/>
                  </a:lnTo>
                  <a:lnTo>
                    <a:pt x="172" y="989"/>
                  </a:lnTo>
                  <a:lnTo>
                    <a:pt x="216" y="902"/>
                  </a:lnTo>
                  <a:lnTo>
                    <a:pt x="266" y="819"/>
                  </a:lnTo>
                  <a:lnTo>
                    <a:pt x="321" y="737"/>
                  </a:lnTo>
                  <a:lnTo>
                    <a:pt x="380" y="659"/>
                  </a:lnTo>
                  <a:lnTo>
                    <a:pt x="444" y="584"/>
                  </a:lnTo>
                  <a:lnTo>
                    <a:pt x="512" y="511"/>
                  </a:lnTo>
                  <a:lnTo>
                    <a:pt x="585" y="443"/>
                  </a:lnTo>
                  <a:lnTo>
                    <a:pt x="661" y="379"/>
                  </a:lnTo>
                  <a:lnTo>
                    <a:pt x="739" y="320"/>
                  </a:lnTo>
                  <a:lnTo>
                    <a:pt x="821" y="265"/>
                  </a:lnTo>
                  <a:lnTo>
                    <a:pt x="905" y="216"/>
                  </a:lnTo>
                  <a:lnTo>
                    <a:pt x="992" y="171"/>
                  </a:lnTo>
                  <a:lnTo>
                    <a:pt x="1080" y="132"/>
                  </a:lnTo>
                  <a:lnTo>
                    <a:pt x="1171" y="97"/>
                  </a:lnTo>
                  <a:lnTo>
                    <a:pt x="1263" y="68"/>
                  </a:lnTo>
                  <a:lnTo>
                    <a:pt x="1358" y="43"/>
                  </a:lnTo>
                  <a:lnTo>
                    <a:pt x="1454" y="24"/>
                  </a:lnTo>
                  <a:lnTo>
                    <a:pt x="1552" y="11"/>
                  </a:lnTo>
                  <a:lnTo>
                    <a:pt x="1650" y="3"/>
                  </a:lnTo>
                  <a:lnTo>
                    <a:pt x="1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53"/>
            <p:cNvSpPr>
              <a:spLocks/>
            </p:cNvSpPr>
            <p:nvPr/>
          </p:nvSpPr>
          <p:spPr bwMode="auto">
            <a:xfrm>
              <a:off x="7700963" y="3001963"/>
              <a:ext cx="25400" cy="23813"/>
            </a:xfrm>
            <a:custGeom>
              <a:avLst/>
              <a:gdLst>
                <a:gd name="T0" fmla="*/ 69 w 163"/>
                <a:gd name="T1" fmla="*/ 0 h 153"/>
                <a:gd name="T2" fmla="*/ 87 w 163"/>
                <a:gd name="T3" fmla="*/ 2 h 153"/>
                <a:gd name="T4" fmla="*/ 104 w 163"/>
                <a:gd name="T5" fmla="*/ 10 h 153"/>
                <a:gd name="T6" fmla="*/ 128 w 163"/>
                <a:gd name="T7" fmla="*/ 23 h 153"/>
                <a:gd name="T8" fmla="*/ 143 w 163"/>
                <a:gd name="T9" fmla="*/ 35 h 153"/>
                <a:gd name="T10" fmla="*/ 153 w 163"/>
                <a:gd name="T11" fmla="*/ 50 h 153"/>
                <a:gd name="T12" fmla="*/ 160 w 163"/>
                <a:gd name="T13" fmla="*/ 66 h 153"/>
                <a:gd name="T14" fmla="*/ 163 w 163"/>
                <a:gd name="T15" fmla="*/ 84 h 153"/>
                <a:gd name="T16" fmla="*/ 160 w 163"/>
                <a:gd name="T17" fmla="*/ 102 h 153"/>
                <a:gd name="T18" fmla="*/ 153 w 163"/>
                <a:gd name="T19" fmla="*/ 119 h 153"/>
                <a:gd name="T20" fmla="*/ 142 w 163"/>
                <a:gd name="T21" fmla="*/ 133 h 153"/>
                <a:gd name="T22" fmla="*/ 127 w 163"/>
                <a:gd name="T23" fmla="*/ 145 h 153"/>
                <a:gd name="T24" fmla="*/ 111 w 163"/>
                <a:gd name="T25" fmla="*/ 151 h 153"/>
                <a:gd name="T26" fmla="*/ 93 w 163"/>
                <a:gd name="T27" fmla="*/ 153 h 153"/>
                <a:gd name="T28" fmla="*/ 75 w 163"/>
                <a:gd name="T29" fmla="*/ 151 h 153"/>
                <a:gd name="T30" fmla="*/ 58 w 163"/>
                <a:gd name="T31" fmla="*/ 144 h 153"/>
                <a:gd name="T32" fmla="*/ 34 w 163"/>
                <a:gd name="T33" fmla="*/ 130 h 153"/>
                <a:gd name="T34" fmla="*/ 19 w 163"/>
                <a:gd name="T35" fmla="*/ 119 h 153"/>
                <a:gd name="T36" fmla="*/ 8 w 163"/>
                <a:gd name="T37" fmla="*/ 104 h 153"/>
                <a:gd name="T38" fmla="*/ 2 w 163"/>
                <a:gd name="T39" fmla="*/ 88 h 153"/>
                <a:gd name="T40" fmla="*/ 0 w 163"/>
                <a:gd name="T41" fmla="*/ 70 h 153"/>
                <a:gd name="T42" fmla="*/ 2 w 163"/>
                <a:gd name="T43" fmla="*/ 52 h 153"/>
                <a:gd name="T44" fmla="*/ 8 w 163"/>
                <a:gd name="T45" fmla="*/ 35 h 153"/>
                <a:gd name="T46" fmla="*/ 20 w 163"/>
                <a:gd name="T47" fmla="*/ 20 h 153"/>
                <a:gd name="T48" fmla="*/ 35 w 163"/>
                <a:gd name="T49" fmla="*/ 10 h 153"/>
                <a:gd name="T50" fmla="*/ 51 w 163"/>
                <a:gd name="T51" fmla="*/ 3 h 153"/>
                <a:gd name="T52" fmla="*/ 69 w 163"/>
                <a:gd name="T53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153">
                  <a:moveTo>
                    <a:pt x="69" y="0"/>
                  </a:moveTo>
                  <a:lnTo>
                    <a:pt x="87" y="2"/>
                  </a:lnTo>
                  <a:lnTo>
                    <a:pt x="104" y="10"/>
                  </a:lnTo>
                  <a:lnTo>
                    <a:pt x="128" y="23"/>
                  </a:lnTo>
                  <a:lnTo>
                    <a:pt x="143" y="35"/>
                  </a:lnTo>
                  <a:lnTo>
                    <a:pt x="153" y="50"/>
                  </a:lnTo>
                  <a:lnTo>
                    <a:pt x="160" y="66"/>
                  </a:lnTo>
                  <a:lnTo>
                    <a:pt x="163" y="84"/>
                  </a:lnTo>
                  <a:lnTo>
                    <a:pt x="160" y="102"/>
                  </a:lnTo>
                  <a:lnTo>
                    <a:pt x="153" y="119"/>
                  </a:lnTo>
                  <a:lnTo>
                    <a:pt x="142" y="133"/>
                  </a:lnTo>
                  <a:lnTo>
                    <a:pt x="127" y="145"/>
                  </a:lnTo>
                  <a:lnTo>
                    <a:pt x="111" y="151"/>
                  </a:lnTo>
                  <a:lnTo>
                    <a:pt x="93" y="153"/>
                  </a:lnTo>
                  <a:lnTo>
                    <a:pt x="75" y="151"/>
                  </a:lnTo>
                  <a:lnTo>
                    <a:pt x="58" y="144"/>
                  </a:lnTo>
                  <a:lnTo>
                    <a:pt x="34" y="130"/>
                  </a:lnTo>
                  <a:lnTo>
                    <a:pt x="19" y="119"/>
                  </a:lnTo>
                  <a:lnTo>
                    <a:pt x="8" y="104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8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54"/>
            <p:cNvSpPr>
              <a:spLocks/>
            </p:cNvSpPr>
            <p:nvPr/>
          </p:nvSpPr>
          <p:spPr bwMode="auto">
            <a:xfrm>
              <a:off x="7583488" y="2933700"/>
              <a:ext cx="109538" cy="71438"/>
            </a:xfrm>
            <a:custGeom>
              <a:avLst/>
              <a:gdLst>
                <a:gd name="T0" fmla="*/ 70 w 691"/>
                <a:gd name="T1" fmla="*/ 0 h 458"/>
                <a:gd name="T2" fmla="*/ 88 w 691"/>
                <a:gd name="T3" fmla="*/ 2 h 458"/>
                <a:gd name="T4" fmla="*/ 105 w 691"/>
                <a:gd name="T5" fmla="*/ 9 h 458"/>
                <a:gd name="T6" fmla="*/ 656 w 691"/>
                <a:gd name="T7" fmla="*/ 329 h 458"/>
                <a:gd name="T8" fmla="*/ 670 w 691"/>
                <a:gd name="T9" fmla="*/ 340 h 458"/>
                <a:gd name="T10" fmla="*/ 681 w 691"/>
                <a:gd name="T11" fmla="*/ 354 h 458"/>
                <a:gd name="T12" fmla="*/ 688 w 691"/>
                <a:gd name="T13" fmla="*/ 371 h 458"/>
                <a:gd name="T14" fmla="*/ 691 w 691"/>
                <a:gd name="T15" fmla="*/ 389 h 458"/>
                <a:gd name="T16" fmla="*/ 688 w 691"/>
                <a:gd name="T17" fmla="*/ 406 h 458"/>
                <a:gd name="T18" fmla="*/ 681 w 691"/>
                <a:gd name="T19" fmla="*/ 424 h 458"/>
                <a:gd name="T20" fmla="*/ 669 w 691"/>
                <a:gd name="T21" fmla="*/ 439 h 458"/>
                <a:gd name="T22" fmla="*/ 655 w 691"/>
                <a:gd name="T23" fmla="*/ 449 h 458"/>
                <a:gd name="T24" fmla="*/ 639 w 691"/>
                <a:gd name="T25" fmla="*/ 455 h 458"/>
                <a:gd name="T26" fmla="*/ 621 w 691"/>
                <a:gd name="T27" fmla="*/ 458 h 458"/>
                <a:gd name="T28" fmla="*/ 603 w 691"/>
                <a:gd name="T29" fmla="*/ 455 h 458"/>
                <a:gd name="T30" fmla="*/ 586 w 691"/>
                <a:gd name="T31" fmla="*/ 448 h 458"/>
                <a:gd name="T32" fmla="*/ 35 w 691"/>
                <a:gd name="T33" fmla="*/ 129 h 458"/>
                <a:gd name="T34" fmla="*/ 20 w 691"/>
                <a:gd name="T35" fmla="*/ 118 h 458"/>
                <a:gd name="T36" fmla="*/ 10 w 691"/>
                <a:gd name="T37" fmla="*/ 103 h 458"/>
                <a:gd name="T38" fmla="*/ 2 w 691"/>
                <a:gd name="T39" fmla="*/ 86 h 458"/>
                <a:gd name="T40" fmla="*/ 0 w 691"/>
                <a:gd name="T41" fmla="*/ 69 h 458"/>
                <a:gd name="T42" fmla="*/ 2 w 691"/>
                <a:gd name="T43" fmla="*/ 51 h 458"/>
                <a:gd name="T44" fmla="*/ 10 w 691"/>
                <a:gd name="T45" fmla="*/ 34 h 458"/>
                <a:gd name="T46" fmla="*/ 21 w 691"/>
                <a:gd name="T47" fmla="*/ 20 h 458"/>
                <a:gd name="T48" fmla="*/ 35 w 691"/>
                <a:gd name="T49" fmla="*/ 8 h 458"/>
                <a:gd name="T50" fmla="*/ 52 w 691"/>
                <a:gd name="T51" fmla="*/ 2 h 458"/>
                <a:gd name="T52" fmla="*/ 70 w 691"/>
                <a:gd name="T53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1" h="458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656" y="329"/>
                  </a:lnTo>
                  <a:lnTo>
                    <a:pt x="670" y="340"/>
                  </a:lnTo>
                  <a:lnTo>
                    <a:pt x="681" y="354"/>
                  </a:lnTo>
                  <a:lnTo>
                    <a:pt x="688" y="371"/>
                  </a:lnTo>
                  <a:lnTo>
                    <a:pt x="691" y="389"/>
                  </a:lnTo>
                  <a:lnTo>
                    <a:pt x="688" y="406"/>
                  </a:lnTo>
                  <a:lnTo>
                    <a:pt x="681" y="424"/>
                  </a:lnTo>
                  <a:lnTo>
                    <a:pt x="669" y="439"/>
                  </a:lnTo>
                  <a:lnTo>
                    <a:pt x="655" y="449"/>
                  </a:lnTo>
                  <a:lnTo>
                    <a:pt x="639" y="455"/>
                  </a:lnTo>
                  <a:lnTo>
                    <a:pt x="621" y="458"/>
                  </a:lnTo>
                  <a:lnTo>
                    <a:pt x="603" y="455"/>
                  </a:lnTo>
                  <a:lnTo>
                    <a:pt x="586" y="448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10" y="103"/>
                  </a:lnTo>
                  <a:lnTo>
                    <a:pt x="2" y="86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8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" name="Group 839"/>
          <p:cNvGrpSpPr/>
          <p:nvPr/>
        </p:nvGrpSpPr>
        <p:grpSpPr>
          <a:xfrm>
            <a:off x="9449399" y="1338825"/>
            <a:ext cx="555625" cy="476250"/>
            <a:chOff x="6297613" y="2728913"/>
            <a:chExt cx="555625" cy="476250"/>
          </a:xfrm>
          <a:solidFill>
            <a:srgbClr val="000000"/>
          </a:solidFill>
        </p:grpSpPr>
        <p:sp>
          <p:nvSpPr>
            <p:cNvPr id="61" name="Freeform 159"/>
            <p:cNvSpPr>
              <a:spLocks noEditPoints="1"/>
            </p:cNvSpPr>
            <p:nvPr/>
          </p:nvSpPr>
          <p:spPr bwMode="auto">
            <a:xfrm>
              <a:off x="6297613" y="2728913"/>
              <a:ext cx="555625" cy="476250"/>
            </a:xfrm>
            <a:custGeom>
              <a:avLst/>
              <a:gdLst>
                <a:gd name="T0" fmla="*/ 1230 w 3500"/>
                <a:gd name="T1" fmla="*/ 208 h 3005"/>
                <a:gd name="T2" fmla="*/ 762 w 3500"/>
                <a:gd name="T3" fmla="*/ 448 h 3005"/>
                <a:gd name="T4" fmla="*/ 443 w 3500"/>
                <a:gd name="T5" fmla="*/ 820 h 3005"/>
                <a:gd name="T6" fmla="*/ 326 w 3500"/>
                <a:gd name="T7" fmla="*/ 1282 h 3005"/>
                <a:gd name="T8" fmla="*/ 437 w 3500"/>
                <a:gd name="T9" fmla="*/ 1731 h 3005"/>
                <a:gd name="T10" fmla="*/ 751 w 3500"/>
                <a:gd name="T11" fmla="*/ 2107 h 3005"/>
                <a:gd name="T12" fmla="*/ 851 w 3500"/>
                <a:gd name="T13" fmla="*/ 2751 h 3005"/>
                <a:gd name="T14" fmla="*/ 940 w 3500"/>
                <a:gd name="T15" fmla="*/ 2863 h 3005"/>
                <a:gd name="T16" fmla="*/ 1295 w 3500"/>
                <a:gd name="T17" fmla="*/ 2822 h 3005"/>
                <a:gd name="T18" fmla="*/ 1327 w 3500"/>
                <a:gd name="T19" fmla="*/ 2436 h 3005"/>
                <a:gd name="T20" fmla="*/ 1403 w 3500"/>
                <a:gd name="T21" fmla="*/ 2397 h 3005"/>
                <a:gd name="T22" fmla="*/ 1980 w 3500"/>
                <a:gd name="T23" fmla="*/ 2400 h 3005"/>
                <a:gd name="T24" fmla="*/ 2047 w 3500"/>
                <a:gd name="T25" fmla="*/ 2425 h 3005"/>
                <a:gd name="T26" fmla="*/ 2073 w 3500"/>
                <a:gd name="T27" fmla="*/ 2801 h 3005"/>
                <a:gd name="T28" fmla="*/ 2417 w 3500"/>
                <a:gd name="T29" fmla="*/ 2865 h 3005"/>
                <a:gd name="T30" fmla="*/ 2527 w 3500"/>
                <a:gd name="T31" fmla="*/ 2777 h 3005"/>
                <a:gd name="T32" fmla="*/ 2561 w 3500"/>
                <a:gd name="T33" fmla="*/ 2169 h 3005"/>
                <a:gd name="T34" fmla="*/ 2910 w 3500"/>
                <a:gd name="T35" fmla="*/ 1819 h 3005"/>
                <a:gd name="T36" fmla="*/ 3053 w 3500"/>
                <a:gd name="T37" fmla="*/ 1566 h 3005"/>
                <a:gd name="T38" fmla="*/ 3147 w 3500"/>
                <a:gd name="T39" fmla="*/ 1611 h 3005"/>
                <a:gd name="T40" fmla="*/ 3186 w 3500"/>
                <a:gd name="T41" fmla="*/ 1690 h 3005"/>
                <a:gd name="T42" fmla="*/ 3358 w 3500"/>
                <a:gd name="T43" fmla="*/ 1656 h 3005"/>
                <a:gd name="T44" fmla="*/ 3339 w 3500"/>
                <a:gd name="T45" fmla="*/ 882 h 3005"/>
                <a:gd name="T46" fmla="*/ 3161 w 3500"/>
                <a:gd name="T47" fmla="*/ 893 h 3005"/>
                <a:gd name="T48" fmla="*/ 3127 w 3500"/>
                <a:gd name="T49" fmla="*/ 985 h 3005"/>
                <a:gd name="T50" fmla="*/ 3024 w 3500"/>
                <a:gd name="T51" fmla="*/ 974 h 3005"/>
                <a:gd name="T52" fmla="*/ 2821 w 3500"/>
                <a:gd name="T53" fmla="*/ 626 h 3005"/>
                <a:gd name="T54" fmla="*/ 2447 w 3500"/>
                <a:gd name="T55" fmla="*/ 326 h 3005"/>
                <a:gd name="T56" fmla="*/ 1964 w 3500"/>
                <a:gd name="T57" fmla="*/ 162 h 3005"/>
                <a:gd name="T58" fmla="*/ 1894 w 3500"/>
                <a:gd name="T59" fmla="*/ 11 h 3005"/>
                <a:gd name="T60" fmla="*/ 2440 w 3500"/>
                <a:gd name="T61" fmla="*/ 165 h 3005"/>
                <a:gd name="T62" fmla="*/ 2885 w 3500"/>
                <a:gd name="T63" fmla="*/ 488 h 3005"/>
                <a:gd name="T64" fmla="*/ 3140 w 3500"/>
                <a:gd name="T65" fmla="*/ 742 h 3005"/>
                <a:gd name="T66" fmla="*/ 3405 w 3500"/>
                <a:gd name="T67" fmla="*/ 758 h 3005"/>
                <a:gd name="T68" fmla="*/ 3500 w 3500"/>
                <a:gd name="T69" fmla="*/ 925 h 3005"/>
                <a:gd name="T70" fmla="*/ 3431 w 3500"/>
                <a:gd name="T71" fmla="*/ 1786 h 3005"/>
                <a:gd name="T72" fmla="*/ 3171 w 3500"/>
                <a:gd name="T73" fmla="*/ 1829 h 3005"/>
                <a:gd name="T74" fmla="*/ 2961 w 3500"/>
                <a:gd name="T75" fmla="*/ 1987 h 3005"/>
                <a:gd name="T76" fmla="*/ 2671 w 3500"/>
                <a:gd name="T77" fmla="*/ 2751 h 3005"/>
                <a:gd name="T78" fmla="*/ 2567 w 3500"/>
                <a:gd name="T79" fmla="*/ 2956 h 3005"/>
                <a:gd name="T80" fmla="*/ 2135 w 3500"/>
                <a:gd name="T81" fmla="*/ 3002 h 3005"/>
                <a:gd name="T82" fmla="*/ 1950 w 3500"/>
                <a:gd name="T83" fmla="*/ 2868 h 3005"/>
                <a:gd name="T84" fmla="*/ 1737 w 3500"/>
                <a:gd name="T85" fmla="*/ 2562 h 3005"/>
                <a:gd name="T86" fmla="*/ 1447 w 3500"/>
                <a:gd name="T87" fmla="*/ 2831 h 3005"/>
                <a:gd name="T88" fmla="*/ 1287 w 3500"/>
                <a:gd name="T89" fmla="*/ 2992 h 3005"/>
                <a:gd name="T90" fmla="*/ 848 w 3500"/>
                <a:gd name="T91" fmla="*/ 2976 h 3005"/>
                <a:gd name="T92" fmla="*/ 715 w 3500"/>
                <a:gd name="T93" fmla="*/ 2793 h 3005"/>
                <a:gd name="T94" fmla="*/ 461 w 3500"/>
                <a:gd name="T95" fmla="*/ 2020 h 3005"/>
                <a:gd name="T96" fmla="*/ 232 w 3500"/>
                <a:gd name="T97" fmla="*/ 1596 h 3005"/>
                <a:gd name="T98" fmla="*/ 198 w 3500"/>
                <a:gd name="T99" fmla="*/ 1118 h 3005"/>
                <a:gd name="T100" fmla="*/ 284 w 3500"/>
                <a:gd name="T101" fmla="*/ 719 h 3005"/>
                <a:gd name="T102" fmla="*/ 67 w 3500"/>
                <a:gd name="T103" fmla="*/ 542 h 3005"/>
                <a:gd name="T104" fmla="*/ 2 w 3500"/>
                <a:gd name="T105" fmla="*/ 291 h 3005"/>
                <a:gd name="T106" fmla="*/ 88 w 3500"/>
                <a:gd name="T107" fmla="*/ 242 h 3005"/>
                <a:gd name="T108" fmla="*/ 142 w 3500"/>
                <a:gd name="T109" fmla="*/ 352 h 3005"/>
                <a:gd name="T110" fmla="*/ 264 w 3500"/>
                <a:gd name="T111" fmla="*/ 551 h 3005"/>
                <a:gd name="T112" fmla="*/ 515 w 3500"/>
                <a:gd name="T113" fmla="*/ 483 h 3005"/>
                <a:gd name="T114" fmla="*/ 947 w 3500"/>
                <a:gd name="T115" fmla="*/ 169 h 3005"/>
                <a:gd name="T116" fmla="*/ 1500 w 3500"/>
                <a:gd name="T117" fmla="*/ 11 h 3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00" h="3005">
                  <a:moveTo>
                    <a:pt x="1699" y="140"/>
                  </a:moveTo>
                  <a:lnTo>
                    <a:pt x="1600" y="143"/>
                  </a:lnTo>
                  <a:lnTo>
                    <a:pt x="1505" y="151"/>
                  </a:lnTo>
                  <a:lnTo>
                    <a:pt x="1411" y="165"/>
                  </a:lnTo>
                  <a:lnTo>
                    <a:pt x="1319" y="184"/>
                  </a:lnTo>
                  <a:lnTo>
                    <a:pt x="1230" y="208"/>
                  </a:lnTo>
                  <a:lnTo>
                    <a:pt x="1143" y="237"/>
                  </a:lnTo>
                  <a:lnTo>
                    <a:pt x="1061" y="271"/>
                  </a:lnTo>
                  <a:lnTo>
                    <a:pt x="980" y="309"/>
                  </a:lnTo>
                  <a:lnTo>
                    <a:pt x="904" y="352"/>
                  </a:lnTo>
                  <a:lnTo>
                    <a:pt x="830" y="398"/>
                  </a:lnTo>
                  <a:lnTo>
                    <a:pt x="762" y="448"/>
                  </a:lnTo>
                  <a:lnTo>
                    <a:pt x="697" y="503"/>
                  </a:lnTo>
                  <a:lnTo>
                    <a:pt x="636" y="560"/>
                  </a:lnTo>
                  <a:lnTo>
                    <a:pt x="580" y="620"/>
                  </a:lnTo>
                  <a:lnTo>
                    <a:pt x="529" y="684"/>
                  </a:lnTo>
                  <a:lnTo>
                    <a:pt x="484" y="751"/>
                  </a:lnTo>
                  <a:lnTo>
                    <a:pt x="443" y="820"/>
                  </a:lnTo>
                  <a:lnTo>
                    <a:pt x="408" y="892"/>
                  </a:lnTo>
                  <a:lnTo>
                    <a:pt x="380" y="965"/>
                  </a:lnTo>
                  <a:lnTo>
                    <a:pt x="356" y="1042"/>
                  </a:lnTo>
                  <a:lnTo>
                    <a:pt x="339" y="1120"/>
                  </a:lnTo>
                  <a:lnTo>
                    <a:pt x="330" y="1200"/>
                  </a:lnTo>
                  <a:lnTo>
                    <a:pt x="326" y="1282"/>
                  </a:lnTo>
                  <a:lnTo>
                    <a:pt x="329" y="1359"/>
                  </a:lnTo>
                  <a:lnTo>
                    <a:pt x="338" y="1437"/>
                  </a:lnTo>
                  <a:lnTo>
                    <a:pt x="354" y="1512"/>
                  </a:lnTo>
                  <a:lnTo>
                    <a:pt x="375" y="1588"/>
                  </a:lnTo>
                  <a:lnTo>
                    <a:pt x="403" y="1660"/>
                  </a:lnTo>
                  <a:lnTo>
                    <a:pt x="437" y="1731"/>
                  </a:lnTo>
                  <a:lnTo>
                    <a:pt x="476" y="1800"/>
                  </a:lnTo>
                  <a:lnTo>
                    <a:pt x="520" y="1867"/>
                  </a:lnTo>
                  <a:lnTo>
                    <a:pt x="571" y="1932"/>
                  </a:lnTo>
                  <a:lnTo>
                    <a:pt x="626" y="1993"/>
                  </a:lnTo>
                  <a:lnTo>
                    <a:pt x="685" y="2052"/>
                  </a:lnTo>
                  <a:lnTo>
                    <a:pt x="751" y="2107"/>
                  </a:lnTo>
                  <a:lnTo>
                    <a:pt x="821" y="2160"/>
                  </a:lnTo>
                  <a:lnTo>
                    <a:pt x="834" y="2170"/>
                  </a:lnTo>
                  <a:lnTo>
                    <a:pt x="843" y="2184"/>
                  </a:lnTo>
                  <a:lnTo>
                    <a:pt x="850" y="2200"/>
                  </a:lnTo>
                  <a:lnTo>
                    <a:pt x="851" y="2217"/>
                  </a:lnTo>
                  <a:lnTo>
                    <a:pt x="851" y="2751"/>
                  </a:lnTo>
                  <a:lnTo>
                    <a:pt x="854" y="2777"/>
                  </a:lnTo>
                  <a:lnTo>
                    <a:pt x="862" y="2801"/>
                  </a:lnTo>
                  <a:lnTo>
                    <a:pt x="876" y="2822"/>
                  </a:lnTo>
                  <a:lnTo>
                    <a:pt x="894" y="2840"/>
                  </a:lnTo>
                  <a:lnTo>
                    <a:pt x="915" y="2854"/>
                  </a:lnTo>
                  <a:lnTo>
                    <a:pt x="940" y="2863"/>
                  </a:lnTo>
                  <a:lnTo>
                    <a:pt x="965" y="2865"/>
                  </a:lnTo>
                  <a:lnTo>
                    <a:pt x="1206" y="2865"/>
                  </a:lnTo>
                  <a:lnTo>
                    <a:pt x="1232" y="2863"/>
                  </a:lnTo>
                  <a:lnTo>
                    <a:pt x="1257" y="2854"/>
                  </a:lnTo>
                  <a:lnTo>
                    <a:pt x="1278" y="2840"/>
                  </a:lnTo>
                  <a:lnTo>
                    <a:pt x="1295" y="2822"/>
                  </a:lnTo>
                  <a:lnTo>
                    <a:pt x="1309" y="2801"/>
                  </a:lnTo>
                  <a:lnTo>
                    <a:pt x="1317" y="2777"/>
                  </a:lnTo>
                  <a:lnTo>
                    <a:pt x="1320" y="2751"/>
                  </a:lnTo>
                  <a:lnTo>
                    <a:pt x="1320" y="2466"/>
                  </a:lnTo>
                  <a:lnTo>
                    <a:pt x="1323" y="2450"/>
                  </a:lnTo>
                  <a:lnTo>
                    <a:pt x="1327" y="2436"/>
                  </a:lnTo>
                  <a:lnTo>
                    <a:pt x="1335" y="2423"/>
                  </a:lnTo>
                  <a:lnTo>
                    <a:pt x="1346" y="2411"/>
                  </a:lnTo>
                  <a:lnTo>
                    <a:pt x="1359" y="2403"/>
                  </a:lnTo>
                  <a:lnTo>
                    <a:pt x="1372" y="2398"/>
                  </a:lnTo>
                  <a:lnTo>
                    <a:pt x="1387" y="2396"/>
                  </a:lnTo>
                  <a:lnTo>
                    <a:pt x="1403" y="2397"/>
                  </a:lnTo>
                  <a:lnTo>
                    <a:pt x="1499" y="2411"/>
                  </a:lnTo>
                  <a:lnTo>
                    <a:pt x="1594" y="2420"/>
                  </a:lnTo>
                  <a:lnTo>
                    <a:pt x="1692" y="2423"/>
                  </a:lnTo>
                  <a:lnTo>
                    <a:pt x="1788" y="2421"/>
                  </a:lnTo>
                  <a:lnTo>
                    <a:pt x="1885" y="2413"/>
                  </a:lnTo>
                  <a:lnTo>
                    <a:pt x="1980" y="2400"/>
                  </a:lnTo>
                  <a:lnTo>
                    <a:pt x="1985" y="2399"/>
                  </a:lnTo>
                  <a:lnTo>
                    <a:pt x="1992" y="2399"/>
                  </a:lnTo>
                  <a:lnTo>
                    <a:pt x="2008" y="2400"/>
                  </a:lnTo>
                  <a:lnTo>
                    <a:pt x="2023" y="2406"/>
                  </a:lnTo>
                  <a:lnTo>
                    <a:pt x="2036" y="2415"/>
                  </a:lnTo>
                  <a:lnTo>
                    <a:pt x="2047" y="2425"/>
                  </a:lnTo>
                  <a:lnTo>
                    <a:pt x="2054" y="2439"/>
                  </a:lnTo>
                  <a:lnTo>
                    <a:pt x="2060" y="2453"/>
                  </a:lnTo>
                  <a:lnTo>
                    <a:pt x="2062" y="2468"/>
                  </a:lnTo>
                  <a:lnTo>
                    <a:pt x="2062" y="2751"/>
                  </a:lnTo>
                  <a:lnTo>
                    <a:pt x="2064" y="2777"/>
                  </a:lnTo>
                  <a:lnTo>
                    <a:pt x="2073" y="2801"/>
                  </a:lnTo>
                  <a:lnTo>
                    <a:pt x="2086" y="2822"/>
                  </a:lnTo>
                  <a:lnTo>
                    <a:pt x="2104" y="2840"/>
                  </a:lnTo>
                  <a:lnTo>
                    <a:pt x="2125" y="2854"/>
                  </a:lnTo>
                  <a:lnTo>
                    <a:pt x="2150" y="2863"/>
                  </a:lnTo>
                  <a:lnTo>
                    <a:pt x="2175" y="2865"/>
                  </a:lnTo>
                  <a:lnTo>
                    <a:pt x="2417" y="2865"/>
                  </a:lnTo>
                  <a:lnTo>
                    <a:pt x="2443" y="2863"/>
                  </a:lnTo>
                  <a:lnTo>
                    <a:pt x="2467" y="2854"/>
                  </a:lnTo>
                  <a:lnTo>
                    <a:pt x="2488" y="2840"/>
                  </a:lnTo>
                  <a:lnTo>
                    <a:pt x="2506" y="2822"/>
                  </a:lnTo>
                  <a:lnTo>
                    <a:pt x="2519" y="2801"/>
                  </a:lnTo>
                  <a:lnTo>
                    <a:pt x="2527" y="2777"/>
                  </a:lnTo>
                  <a:lnTo>
                    <a:pt x="2531" y="2751"/>
                  </a:lnTo>
                  <a:lnTo>
                    <a:pt x="2531" y="2227"/>
                  </a:lnTo>
                  <a:lnTo>
                    <a:pt x="2533" y="2210"/>
                  </a:lnTo>
                  <a:lnTo>
                    <a:pt x="2539" y="2194"/>
                  </a:lnTo>
                  <a:lnTo>
                    <a:pt x="2549" y="2180"/>
                  </a:lnTo>
                  <a:lnTo>
                    <a:pt x="2561" y="2169"/>
                  </a:lnTo>
                  <a:lnTo>
                    <a:pt x="2631" y="2118"/>
                  </a:lnTo>
                  <a:lnTo>
                    <a:pt x="2697" y="2064"/>
                  </a:lnTo>
                  <a:lnTo>
                    <a:pt x="2758" y="2008"/>
                  </a:lnTo>
                  <a:lnTo>
                    <a:pt x="2814" y="1948"/>
                  </a:lnTo>
                  <a:lnTo>
                    <a:pt x="2865" y="1885"/>
                  </a:lnTo>
                  <a:lnTo>
                    <a:pt x="2910" y="1819"/>
                  </a:lnTo>
                  <a:lnTo>
                    <a:pt x="2951" y="1751"/>
                  </a:lnTo>
                  <a:lnTo>
                    <a:pt x="2986" y="1680"/>
                  </a:lnTo>
                  <a:lnTo>
                    <a:pt x="3014" y="1608"/>
                  </a:lnTo>
                  <a:lnTo>
                    <a:pt x="3024" y="1590"/>
                  </a:lnTo>
                  <a:lnTo>
                    <a:pt x="3038" y="1576"/>
                  </a:lnTo>
                  <a:lnTo>
                    <a:pt x="3053" y="1566"/>
                  </a:lnTo>
                  <a:lnTo>
                    <a:pt x="3073" y="1561"/>
                  </a:lnTo>
                  <a:lnTo>
                    <a:pt x="3092" y="1562"/>
                  </a:lnTo>
                  <a:lnTo>
                    <a:pt x="3111" y="1568"/>
                  </a:lnTo>
                  <a:lnTo>
                    <a:pt x="3127" y="1579"/>
                  </a:lnTo>
                  <a:lnTo>
                    <a:pt x="3139" y="1594"/>
                  </a:lnTo>
                  <a:lnTo>
                    <a:pt x="3147" y="1611"/>
                  </a:lnTo>
                  <a:lnTo>
                    <a:pt x="3150" y="1631"/>
                  </a:lnTo>
                  <a:lnTo>
                    <a:pt x="3150" y="1639"/>
                  </a:lnTo>
                  <a:lnTo>
                    <a:pt x="3152" y="1656"/>
                  </a:lnTo>
                  <a:lnTo>
                    <a:pt x="3161" y="1670"/>
                  </a:lnTo>
                  <a:lnTo>
                    <a:pt x="3171" y="1682"/>
                  </a:lnTo>
                  <a:lnTo>
                    <a:pt x="3186" y="1690"/>
                  </a:lnTo>
                  <a:lnTo>
                    <a:pt x="3203" y="1692"/>
                  </a:lnTo>
                  <a:lnTo>
                    <a:pt x="3307" y="1692"/>
                  </a:lnTo>
                  <a:lnTo>
                    <a:pt x="3324" y="1690"/>
                  </a:lnTo>
                  <a:lnTo>
                    <a:pt x="3339" y="1682"/>
                  </a:lnTo>
                  <a:lnTo>
                    <a:pt x="3350" y="1670"/>
                  </a:lnTo>
                  <a:lnTo>
                    <a:pt x="3358" y="1656"/>
                  </a:lnTo>
                  <a:lnTo>
                    <a:pt x="3361" y="1639"/>
                  </a:lnTo>
                  <a:lnTo>
                    <a:pt x="3361" y="1639"/>
                  </a:lnTo>
                  <a:lnTo>
                    <a:pt x="3361" y="925"/>
                  </a:lnTo>
                  <a:lnTo>
                    <a:pt x="3358" y="908"/>
                  </a:lnTo>
                  <a:lnTo>
                    <a:pt x="3350" y="893"/>
                  </a:lnTo>
                  <a:lnTo>
                    <a:pt x="3339" y="882"/>
                  </a:lnTo>
                  <a:lnTo>
                    <a:pt x="3324" y="874"/>
                  </a:lnTo>
                  <a:lnTo>
                    <a:pt x="3307" y="871"/>
                  </a:lnTo>
                  <a:lnTo>
                    <a:pt x="3203" y="871"/>
                  </a:lnTo>
                  <a:lnTo>
                    <a:pt x="3186" y="874"/>
                  </a:lnTo>
                  <a:lnTo>
                    <a:pt x="3171" y="882"/>
                  </a:lnTo>
                  <a:lnTo>
                    <a:pt x="3161" y="893"/>
                  </a:lnTo>
                  <a:lnTo>
                    <a:pt x="3152" y="908"/>
                  </a:lnTo>
                  <a:lnTo>
                    <a:pt x="3150" y="925"/>
                  </a:lnTo>
                  <a:lnTo>
                    <a:pt x="3150" y="933"/>
                  </a:lnTo>
                  <a:lnTo>
                    <a:pt x="3147" y="953"/>
                  </a:lnTo>
                  <a:lnTo>
                    <a:pt x="3139" y="970"/>
                  </a:lnTo>
                  <a:lnTo>
                    <a:pt x="3127" y="985"/>
                  </a:lnTo>
                  <a:lnTo>
                    <a:pt x="3111" y="995"/>
                  </a:lnTo>
                  <a:lnTo>
                    <a:pt x="3092" y="1002"/>
                  </a:lnTo>
                  <a:lnTo>
                    <a:pt x="3073" y="1002"/>
                  </a:lnTo>
                  <a:lnTo>
                    <a:pt x="3053" y="997"/>
                  </a:lnTo>
                  <a:lnTo>
                    <a:pt x="3038" y="988"/>
                  </a:lnTo>
                  <a:lnTo>
                    <a:pt x="3024" y="974"/>
                  </a:lnTo>
                  <a:lnTo>
                    <a:pt x="3014" y="956"/>
                  </a:lnTo>
                  <a:lnTo>
                    <a:pt x="2986" y="885"/>
                  </a:lnTo>
                  <a:lnTo>
                    <a:pt x="2952" y="817"/>
                  </a:lnTo>
                  <a:lnTo>
                    <a:pt x="2913" y="750"/>
                  </a:lnTo>
                  <a:lnTo>
                    <a:pt x="2870" y="686"/>
                  </a:lnTo>
                  <a:lnTo>
                    <a:pt x="2821" y="626"/>
                  </a:lnTo>
                  <a:lnTo>
                    <a:pt x="2768" y="568"/>
                  </a:lnTo>
                  <a:lnTo>
                    <a:pt x="2712" y="513"/>
                  </a:lnTo>
                  <a:lnTo>
                    <a:pt x="2650" y="461"/>
                  </a:lnTo>
                  <a:lnTo>
                    <a:pt x="2586" y="412"/>
                  </a:lnTo>
                  <a:lnTo>
                    <a:pt x="2518" y="368"/>
                  </a:lnTo>
                  <a:lnTo>
                    <a:pt x="2447" y="326"/>
                  </a:lnTo>
                  <a:lnTo>
                    <a:pt x="2373" y="289"/>
                  </a:lnTo>
                  <a:lnTo>
                    <a:pt x="2296" y="255"/>
                  </a:lnTo>
                  <a:lnTo>
                    <a:pt x="2217" y="225"/>
                  </a:lnTo>
                  <a:lnTo>
                    <a:pt x="2134" y="200"/>
                  </a:lnTo>
                  <a:lnTo>
                    <a:pt x="2050" y="179"/>
                  </a:lnTo>
                  <a:lnTo>
                    <a:pt x="1964" y="162"/>
                  </a:lnTo>
                  <a:lnTo>
                    <a:pt x="1877" y="150"/>
                  </a:lnTo>
                  <a:lnTo>
                    <a:pt x="1788" y="143"/>
                  </a:lnTo>
                  <a:lnTo>
                    <a:pt x="1699" y="140"/>
                  </a:lnTo>
                  <a:close/>
                  <a:moveTo>
                    <a:pt x="1699" y="0"/>
                  </a:moveTo>
                  <a:lnTo>
                    <a:pt x="1797" y="3"/>
                  </a:lnTo>
                  <a:lnTo>
                    <a:pt x="1894" y="11"/>
                  </a:lnTo>
                  <a:lnTo>
                    <a:pt x="1990" y="24"/>
                  </a:lnTo>
                  <a:lnTo>
                    <a:pt x="2084" y="42"/>
                  </a:lnTo>
                  <a:lnTo>
                    <a:pt x="2176" y="65"/>
                  </a:lnTo>
                  <a:lnTo>
                    <a:pt x="2267" y="94"/>
                  </a:lnTo>
                  <a:lnTo>
                    <a:pt x="2355" y="127"/>
                  </a:lnTo>
                  <a:lnTo>
                    <a:pt x="2440" y="165"/>
                  </a:lnTo>
                  <a:lnTo>
                    <a:pt x="2524" y="207"/>
                  </a:lnTo>
                  <a:lnTo>
                    <a:pt x="2605" y="255"/>
                  </a:lnTo>
                  <a:lnTo>
                    <a:pt x="2681" y="307"/>
                  </a:lnTo>
                  <a:lnTo>
                    <a:pt x="2753" y="363"/>
                  </a:lnTo>
                  <a:lnTo>
                    <a:pt x="2821" y="424"/>
                  </a:lnTo>
                  <a:lnTo>
                    <a:pt x="2885" y="488"/>
                  </a:lnTo>
                  <a:lnTo>
                    <a:pt x="2943" y="555"/>
                  </a:lnTo>
                  <a:lnTo>
                    <a:pt x="2996" y="625"/>
                  </a:lnTo>
                  <a:lnTo>
                    <a:pt x="3044" y="697"/>
                  </a:lnTo>
                  <a:lnTo>
                    <a:pt x="3086" y="771"/>
                  </a:lnTo>
                  <a:lnTo>
                    <a:pt x="3112" y="755"/>
                  </a:lnTo>
                  <a:lnTo>
                    <a:pt x="3140" y="742"/>
                  </a:lnTo>
                  <a:lnTo>
                    <a:pt x="3171" y="735"/>
                  </a:lnTo>
                  <a:lnTo>
                    <a:pt x="3203" y="732"/>
                  </a:lnTo>
                  <a:lnTo>
                    <a:pt x="3307" y="732"/>
                  </a:lnTo>
                  <a:lnTo>
                    <a:pt x="3342" y="735"/>
                  </a:lnTo>
                  <a:lnTo>
                    <a:pt x="3375" y="744"/>
                  </a:lnTo>
                  <a:lnTo>
                    <a:pt x="3405" y="758"/>
                  </a:lnTo>
                  <a:lnTo>
                    <a:pt x="3431" y="777"/>
                  </a:lnTo>
                  <a:lnTo>
                    <a:pt x="3454" y="801"/>
                  </a:lnTo>
                  <a:lnTo>
                    <a:pt x="3473" y="827"/>
                  </a:lnTo>
                  <a:lnTo>
                    <a:pt x="3488" y="857"/>
                  </a:lnTo>
                  <a:lnTo>
                    <a:pt x="3497" y="890"/>
                  </a:lnTo>
                  <a:lnTo>
                    <a:pt x="3500" y="925"/>
                  </a:lnTo>
                  <a:lnTo>
                    <a:pt x="3500" y="1639"/>
                  </a:lnTo>
                  <a:lnTo>
                    <a:pt x="3497" y="1674"/>
                  </a:lnTo>
                  <a:lnTo>
                    <a:pt x="3488" y="1705"/>
                  </a:lnTo>
                  <a:lnTo>
                    <a:pt x="3473" y="1736"/>
                  </a:lnTo>
                  <a:lnTo>
                    <a:pt x="3454" y="1763"/>
                  </a:lnTo>
                  <a:lnTo>
                    <a:pt x="3431" y="1786"/>
                  </a:lnTo>
                  <a:lnTo>
                    <a:pt x="3405" y="1805"/>
                  </a:lnTo>
                  <a:lnTo>
                    <a:pt x="3375" y="1819"/>
                  </a:lnTo>
                  <a:lnTo>
                    <a:pt x="3342" y="1829"/>
                  </a:lnTo>
                  <a:lnTo>
                    <a:pt x="3307" y="1832"/>
                  </a:lnTo>
                  <a:lnTo>
                    <a:pt x="3203" y="1832"/>
                  </a:lnTo>
                  <a:lnTo>
                    <a:pt x="3171" y="1829"/>
                  </a:lnTo>
                  <a:lnTo>
                    <a:pt x="3140" y="1821"/>
                  </a:lnTo>
                  <a:lnTo>
                    <a:pt x="3112" y="1808"/>
                  </a:lnTo>
                  <a:lnTo>
                    <a:pt x="3086" y="1791"/>
                  </a:lnTo>
                  <a:lnTo>
                    <a:pt x="3049" y="1859"/>
                  </a:lnTo>
                  <a:lnTo>
                    <a:pt x="3008" y="1924"/>
                  </a:lnTo>
                  <a:lnTo>
                    <a:pt x="2961" y="1987"/>
                  </a:lnTo>
                  <a:lnTo>
                    <a:pt x="2911" y="2047"/>
                  </a:lnTo>
                  <a:lnTo>
                    <a:pt x="2857" y="2106"/>
                  </a:lnTo>
                  <a:lnTo>
                    <a:pt x="2799" y="2161"/>
                  </a:lnTo>
                  <a:lnTo>
                    <a:pt x="2736" y="2214"/>
                  </a:lnTo>
                  <a:lnTo>
                    <a:pt x="2671" y="2264"/>
                  </a:lnTo>
                  <a:lnTo>
                    <a:pt x="2671" y="2751"/>
                  </a:lnTo>
                  <a:lnTo>
                    <a:pt x="2667" y="2793"/>
                  </a:lnTo>
                  <a:lnTo>
                    <a:pt x="2658" y="2831"/>
                  </a:lnTo>
                  <a:lnTo>
                    <a:pt x="2642" y="2868"/>
                  </a:lnTo>
                  <a:lnTo>
                    <a:pt x="2622" y="2901"/>
                  </a:lnTo>
                  <a:lnTo>
                    <a:pt x="2596" y="2931"/>
                  </a:lnTo>
                  <a:lnTo>
                    <a:pt x="2567" y="2956"/>
                  </a:lnTo>
                  <a:lnTo>
                    <a:pt x="2533" y="2976"/>
                  </a:lnTo>
                  <a:lnTo>
                    <a:pt x="2497" y="2992"/>
                  </a:lnTo>
                  <a:lnTo>
                    <a:pt x="2457" y="3002"/>
                  </a:lnTo>
                  <a:lnTo>
                    <a:pt x="2417" y="3005"/>
                  </a:lnTo>
                  <a:lnTo>
                    <a:pt x="2175" y="3005"/>
                  </a:lnTo>
                  <a:lnTo>
                    <a:pt x="2135" y="3002"/>
                  </a:lnTo>
                  <a:lnTo>
                    <a:pt x="2096" y="2992"/>
                  </a:lnTo>
                  <a:lnTo>
                    <a:pt x="2059" y="2976"/>
                  </a:lnTo>
                  <a:lnTo>
                    <a:pt x="2026" y="2956"/>
                  </a:lnTo>
                  <a:lnTo>
                    <a:pt x="1996" y="2931"/>
                  </a:lnTo>
                  <a:lnTo>
                    <a:pt x="1971" y="2901"/>
                  </a:lnTo>
                  <a:lnTo>
                    <a:pt x="1950" y="2868"/>
                  </a:lnTo>
                  <a:lnTo>
                    <a:pt x="1935" y="2831"/>
                  </a:lnTo>
                  <a:lnTo>
                    <a:pt x="1925" y="2793"/>
                  </a:lnTo>
                  <a:lnTo>
                    <a:pt x="1922" y="2751"/>
                  </a:lnTo>
                  <a:lnTo>
                    <a:pt x="1922" y="2550"/>
                  </a:lnTo>
                  <a:lnTo>
                    <a:pt x="1830" y="2558"/>
                  </a:lnTo>
                  <a:lnTo>
                    <a:pt x="1737" y="2562"/>
                  </a:lnTo>
                  <a:lnTo>
                    <a:pt x="1645" y="2562"/>
                  </a:lnTo>
                  <a:lnTo>
                    <a:pt x="1552" y="2557"/>
                  </a:lnTo>
                  <a:lnTo>
                    <a:pt x="1460" y="2547"/>
                  </a:lnTo>
                  <a:lnTo>
                    <a:pt x="1460" y="2751"/>
                  </a:lnTo>
                  <a:lnTo>
                    <a:pt x="1456" y="2793"/>
                  </a:lnTo>
                  <a:lnTo>
                    <a:pt x="1447" y="2831"/>
                  </a:lnTo>
                  <a:lnTo>
                    <a:pt x="1432" y="2868"/>
                  </a:lnTo>
                  <a:lnTo>
                    <a:pt x="1411" y="2901"/>
                  </a:lnTo>
                  <a:lnTo>
                    <a:pt x="1386" y="2931"/>
                  </a:lnTo>
                  <a:lnTo>
                    <a:pt x="1357" y="2956"/>
                  </a:lnTo>
                  <a:lnTo>
                    <a:pt x="1323" y="2976"/>
                  </a:lnTo>
                  <a:lnTo>
                    <a:pt x="1287" y="2992"/>
                  </a:lnTo>
                  <a:lnTo>
                    <a:pt x="1247" y="3002"/>
                  </a:lnTo>
                  <a:lnTo>
                    <a:pt x="1206" y="3005"/>
                  </a:lnTo>
                  <a:lnTo>
                    <a:pt x="965" y="3005"/>
                  </a:lnTo>
                  <a:lnTo>
                    <a:pt x="924" y="3002"/>
                  </a:lnTo>
                  <a:lnTo>
                    <a:pt x="886" y="2992"/>
                  </a:lnTo>
                  <a:lnTo>
                    <a:pt x="848" y="2976"/>
                  </a:lnTo>
                  <a:lnTo>
                    <a:pt x="816" y="2956"/>
                  </a:lnTo>
                  <a:lnTo>
                    <a:pt x="786" y="2931"/>
                  </a:lnTo>
                  <a:lnTo>
                    <a:pt x="760" y="2901"/>
                  </a:lnTo>
                  <a:lnTo>
                    <a:pt x="740" y="2868"/>
                  </a:lnTo>
                  <a:lnTo>
                    <a:pt x="724" y="2831"/>
                  </a:lnTo>
                  <a:lnTo>
                    <a:pt x="715" y="2793"/>
                  </a:lnTo>
                  <a:lnTo>
                    <a:pt x="712" y="2751"/>
                  </a:lnTo>
                  <a:lnTo>
                    <a:pt x="712" y="2253"/>
                  </a:lnTo>
                  <a:lnTo>
                    <a:pt x="643" y="2199"/>
                  </a:lnTo>
                  <a:lnTo>
                    <a:pt x="577" y="2142"/>
                  </a:lnTo>
                  <a:lnTo>
                    <a:pt x="517" y="2082"/>
                  </a:lnTo>
                  <a:lnTo>
                    <a:pt x="461" y="2020"/>
                  </a:lnTo>
                  <a:lnTo>
                    <a:pt x="410" y="1954"/>
                  </a:lnTo>
                  <a:lnTo>
                    <a:pt x="365" y="1886"/>
                  </a:lnTo>
                  <a:lnTo>
                    <a:pt x="323" y="1817"/>
                  </a:lnTo>
                  <a:lnTo>
                    <a:pt x="287" y="1745"/>
                  </a:lnTo>
                  <a:lnTo>
                    <a:pt x="258" y="1670"/>
                  </a:lnTo>
                  <a:lnTo>
                    <a:pt x="232" y="1596"/>
                  </a:lnTo>
                  <a:lnTo>
                    <a:pt x="212" y="1519"/>
                  </a:lnTo>
                  <a:lnTo>
                    <a:pt x="198" y="1441"/>
                  </a:lnTo>
                  <a:lnTo>
                    <a:pt x="190" y="1361"/>
                  </a:lnTo>
                  <a:lnTo>
                    <a:pt x="187" y="1282"/>
                  </a:lnTo>
                  <a:lnTo>
                    <a:pt x="190" y="1199"/>
                  </a:lnTo>
                  <a:lnTo>
                    <a:pt x="198" y="1118"/>
                  </a:lnTo>
                  <a:lnTo>
                    <a:pt x="213" y="1038"/>
                  </a:lnTo>
                  <a:lnTo>
                    <a:pt x="234" y="959"/>
                  </a:lnTo>
                  <a:lnTo>
                    <a:pt x="261" y="882"/>
                  </a:lnTo>
                  <a:lnTo>
                    <a:pt x="293" y="806"/>
                  </a:lnTo>
                  <a:lnTo>
                    <a:pt x="331" y="733"/>
                  </a:lnTo>
                  <a:lnTo>
                    <a:pt x="284" y="719"/>
                  </a:lnTo>
                  <a:lnTo>
                    <a:pt x="241" y="700"/>
                  </a:lnTo>
                  <a:lnTo>
                    <a:pt x="199" y="676"/>
                  </a:lnTo>
                  <a:lnTo>
                    <a:pt x="161" y="648"/>
                  </a:lnTo>
                  <a:lnTo>
                    <a:pt x="126" y="616"/>
                  </a:lnTo>
                  <a:lnTo>
                    <a:pt x="94" y="581"/>
                  </a:lnTo>
                  <a:lnTo>
                    <a:pt x="67" y="542"/>
                  </a:lnTo>
                  <a:lnTo>
                    <a:pt x="43" y="500"/>
                  </a:lnTo>
                  <a:lnTo>
                    <a:pt x="25" y="456"/>
                  </a:lnTo>
                  <a:lnTo>
                    <a:pt x="12" y="409"/>
                  </a:lnTo>
                  <a:lnTo>
                    <a:pt x="3" y="360"/>
                  </a:lnTo>
                  <a:lnTo>
                    <a:pt x="0" y="310"/>
                  </a:lnTo>
                  <a:lnTo>
                    <a:pt x="2" y="291"/>
                  </a:lnTo>
                  <a:lnTo>
                    <a:pt x="10" y="275"/>
                  </a:lnTo>
                  <a:lnTo>
                    <a:pt x="20" y="260"/>
                  </a:lnTo>
                  <a:lnTo>
                    <a:pt x="35" y="250"/>
                  </a:lnTo>
                  <a:lnTo>
                    <a:pt x="51" y="242"/>
                  </a:lnTo>
                  <a:lnTo>
                    <a:pt x="70" y="240"/>
                  </a:lnTo>
                  <a:lnTo>
                    <a:pt x="88" y="242"/>
                  </a:lnTo>
                  <a:lnTo>
                    <a:pt x="105" y="250"/>
                  </a:lnTo>
                  <a:lnTo>
                    <a:pt x="119" y="260"/>
                  </a:lnTo>
                  <a:lnTo>
                    <a:pt x="129" y="275"/>
                  </a:lnTo>
                  <a:lnTo>
                    <a:pt x="137" y="291"/>
                  </a:lnTo>
                  <a:lnTo>
                    <a:pt x="139" y="310"/>
                  </a:lnTo>
                  <a:lnTo>
                    <a:pt x="142" y="352"/>
                  </a:lnTo>
                  <a:lnTo>
                    <a:pt x="151" y="392"/>
                  </a:lnTo>
                  <a:lnTo>
                    <a:pt x="164" y="429"/>
                  </a:lnTo>
                  <a:lnTo>
                    <a:pt x="183" y="465"/>
                  </a:lnTo>
                  <a:lnTo>
                    <a:pt x="206" y="497"/>
                  </a:lnTo>
                  <a:lnTo>
                    <a:pt x="233" y="526"/>
                  </a:lnTo>
                  <a:lnTo>
                    <a:pt x="264" y="551"/>
                  </a:lnTo>
                  <a:lnTo>
                    <a:pt x="297" y="572"/>
                  </a:lnTo>
                  <a:lnTo>
                    <a:pt x="334" y="589"/>
                  </a:lnTo>
                  <a:lnTo>
                    <a:pt x="372" y="599"/>
                  </a:lnTo>
                  <a:lnTo>
                    <a:pt x="414" y="605"/>
                  </a:lnTo>
                  <a:lnTo>
                    <a:pt x="462" y="543"/>
                  </a:lnTo>
                  <a:lnTo>
                    <a:pt x="515" y="483"/>
                  </a:lnTo>
                  <a:lnTo>
                    <a:pt x="573" y="426"/>
                  </a:lnTo>
                  <a:lnTo>
                    <a:pt x="634" y="372"/>
                  </a:lnTo>
                  <a:lnTo>
                    <a:pt x="707" y="314"/>
                  </a:lnTo>
                  <a:lnTo>
                    <a:pt x="784" y="260"/>
                  </a:lnTo>
                  <a:lnTo>
                    <a:pt x="864" y="213"/>
                  </a:lnTo>
                  <a:lnTo>
                    <a:pt x="947" y="169"/>
                  </a:lnTo>
                  <a:lnTo>
                    <a:pt x="1034" y="130"/>
                  </a:lnTo>
                  <a:lnTo>
                    <a:pt x="1122" y="96"/>
                  </a:lnTo>
                  <a:lnTo>
                    <a:pt x="1213" y="67"/>
                  </a:lnTo>
                  <a:lnTo>
                    <a:pt x="1308" y="44"/>
                  </a:lnTo>
                  <a:lnTo>
                    <a:pt x="1403" y="25"/>
                  </a:lnTo>
                  <a:lnTo>
                    <a:pt x="1500" y="11"/>
                  </a:lnTo>
                  <a:lnTo>
                    <a:pt x="1598" y="3"/>
                  </a:lnTo>
                  <a:lnTo>
                    <a:pt x="16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60"/>
            <p:cNvSpPr>
              <a:spLocks/>
            </p:cNvSpPr>
            <p:nvPr/>
          </p:nvSpPr>
          <p:spPr bwMode="auto">
            <a:xfrm>
              <a:off x="6469063" y="2767013"/>
              <a:ext cx="128588" cy="41275"/>
            </a:xfrm>
            <a:custGeom>
              <a:avLst/>
              <a:gdLst>
                <a:gd name="T0" fmla="*/ 646 w 809"/>
                <a:gd name="T1" fmla="*/ 0 h 269"/>
                <a:gd name="T2" fmla="*/ 696 w 809"/>
                <a:gd name="T3" fmla="*/ 1 h 269"/>
                <a:gd name="T4" fmla="*/ 744 w 809"/>
                <a:gd name="T5" fmla="*/ 3 h 269"/>
                <a:gd name="T6" fmla="*/ 762 w 809"/>
                <a:gd name="T7" fmla="*/ 8 h 269"/>
                <a:gd name="T8" fmla="*/ 778 w 809"/>
                <a:gd name="T9" fmla="*/ 15 h 269"/>
                <a:gd name="T10" fmla="*/ 792 w 809"/>
                <a:gd name="T11" fmla="*/ 27 h 269"/>
                <a:gd name="T12" fmla="*/ 802 w 809"/>
                <a:gd name="T13" fmla="*/ 42 h 269"/>
                <a:gd name="T14" fmla="*/ 808 w 809"/>
                <a:gd name="T15" fmla="*/ 60 h 269"/>
                <a:gd name="T16" fmla="*/ 809 w 809"/>
                <a:gd name="T17" fmla="*/ 78 h 269"/>
                <a:gd name="T18" fmla="*/ 805 w 809"/>
                <a:gd name="T19" fmla="*/ 96 h 269"/>
                <a:gd name="T20" fmla="*/ 797 w 809"/>
                <a:gd name="T21" fmla="*/ 113 h 269"/>
                <a:gd name="T22" fmla="*/ 786 w 809"/>
                <a:gd name="T23" fmla="*/ 126 h 269"/>
                <a:gd name="T24" fmla="*/ 771 w 809"/>
                <a:gd name="T25" fmla="*/ 136 h 269"/>
                <a:gd name="T26" fmla="*/ 754 w 809"/>
                <a:gd name="T27" fmla="*/ 141 h 269"/>
                <a:gd name="T28" fmla="*/ 735 w 809"/>
                <a:gd name="T29" fmla="*/ 143 h 269"/>
                <a:gd name="T30" fmla="*/ 690 w 809"/>
                <a:gd name="T31" fmla="*/ 140 h 269"/>
                <a:gd name="T32" fmla="*/ 646 w 809"/>
                <a:gd name="T33" fmla="*/ 140 h 269"/>
                <a:gd name="T34" fmla="*/ 564 w 809"/>
                <a:gd name="T35" fmla="*/ 143 h 269"/>
                <a:gd name="T36" fmla="*/ 482 w 809"/>
                <a:gd name="T37" fmla="*/ 150 h 269"/>
                <a:gd name="T38" fmla="*/ 403 w 809"/>
                <a:gd name="T39" fmla="*/ 163 h 269"/>
                <a:gd name="T40" fmla="*/ 323 w 809"/>
                <a:gd name="T41" fmla="*/ 181 h 269"/>
                <a:gd name="T42" fmla="*/ 247 w 809"/>
                <a:gd name="T43" fmla="*/ 203 h 269"/>
                <a:gd name="T44" fmla="*/ 172 w 809"/>
                <a:gd name="T45" fmla="*/ 230 h 269"/>
                <a:gd name="T46" fmla="*/ 99 w 809"/>
                <a:gd name="T47" fmla="*/ 261 h 269"/>
                <a:gd name="T48" fmla="*/ 85 w 809"/>
                <a:gd name="T49" fmla="*/ 267 h 269"/>
                <a:gd name="T50" fmla="*/ 70 w 809"/>
                <a:gd name="T51" fmla="*/ 269 h 269"/>
                <a:gd name="T52" fmla="*/ 54 w 809"/>
                <a:gd name="T53" fmla="*/ 267 h 269"/>
                <a:gd name="T54" fmla="*/ 40 w 809"/>
                <a:gd name="T55" fmla="*/ 263 h 269"/>
                <a:gd name="T56" fmla="*/ 26 w 809"/>
                <a:gd name="T57" fmla="*/ 254 h 269"/>
                <a:gd name="T58" fmla="*/ 16 w 809"/>
                <a:gd name="T59" fmla="*/ 243 h 269"/>
                <a:gd name="T60" fmla="*/ 7 w 809"/>
                <a:gd name="T61" fmla="*/ 230 h 269"/>
                <a:gd name="T62" fmla="*/ 1 w 809"/>
                <a:gd name="T63" fmla="*/ 212 h 269"/>
                <a:gd name="T64" fmla="*/ 0 w 809"/>
                <a:gd name="T65" fmla="*/ 193 h 269"/>
                <a:gd name="T66" fmla="*/ 4 w 809"/>
                <a:gd name="T67" fmla="*/ 177 h 269"/>
                <a:gd name="T68" fmla="*/ 11 w 809"/>
                <a:gd name="T69" fmla="*/ 160 h 269"/>
                <a:gd name="T70" fmla="*/ 24 w 809"/>
                <a:gd name="T71" fmla="*/ 147 h 269"/>
                <a:gd name="T72" fmla="*/ 39 w 809"/>
                <a:gd name="T73" fmla="*/ 136 h 269"/>
                <a:gd name="T74" fmla="*/ 120 w 809"/>
                <a:gd name="T75" fmla="*/ 101 h 269"/>
                <a:gd name="T76" fmla="*/ 202 w 809"/>
                <a:gd name="T77" fmla="*/ 70 h 269"/>
                <a:gd name="T78" fmla="*/ 288 w 809"/>
                <a:gd name="T79" fmla="*/ 46 h 269"/>
                <a:gd name="T80" fmla="*/ 376 w 809"/>
                <a:gd name="T81" fmla="*/ 26 h 269"/>
                <a:gd name="T82" fmla="*/ 464 w 809"/>
                <a:gd name="T83" fmla="*/ 12 h 269"/>
                <a:gd name="T84" fmla="*/ 556 w 809"/>
                <a:gd name="T85" fmla="*/ 3 h 269"/>
                <a:gd name="T86" fmla="*/ 646 w 809"/>
                <a:gd name="T87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09" h="269">
                  <a:moveTo>
                    <a:pt x="646" y="0"/>
                  </a:moveTo>
                  <a:lnTo>
                    <a:pt x="696" y="1"/>
                  </a:lnTo>
                  <a:lnTo>
                    <a:pt x="744" y="3"/>
                  </a:lnTo>
                  <a:lnTo>
                    <a:pt x="762" y="8"/>
                  </a:lnTo>
                  <a:lnTo>
                    <a:pt x="778" y="15"/>
                  </a:lnTo>
                  <a:lnTo>
                    <a:pt x="792" y="27"/>
                  </a:lnTo>
                  <a:lnTo>
                    <a:pt x="802" y="42"/>
                  </a:lnTo>
                  <a:lnTo>
                    <a:pt x="808" y="60"/>
                  </a:lnTo>
                  <a:lnTo>
                    <a:pt x="809" y="78"/>
                  </a:lnTo>
                  <a:lnTo>
                    <a:pt x="805" y="96"/>
                  </a:lnTo>
                  <a:lnTo>
                    <a:pt x="797" y="113"/>
                  </a:lnTo>
                  <a:lnTo>
                    <a:pt x="786" y="126"/>
                  </a:lnTo>
                  <a:lnTo>
                    <a:pt x="771" y="136"/>
                  </a:lnTo>
                  <a:lnTo>
                    <a:pt x="754" y="141"/>
                  </a:lnTo>
                  <a:lnTo>
                    <a:pt x="735" y="143"/>
                  </a:lnTo>
                  <a:lnTo>
                    <a:pt x="690" y="140"/>
                  </a:lnTo>
                  <a:lnTo>
                    <a:pt x="646" y="140"/>
                  </a:lnTo>
                  <a:lnTo>
                    <a:pt x="564" y="143"/>
                  </a:lnTo>
                  <a:lnTo>
                    <a:pt x="482" y="150"/>
                  </a:lnTo>
                  <a:lnTo>
                    <a:pt x="403" y="163"/>
                  </a:lnTo>
                  <a:lnTo>
                    <a:pt x="323" y="181"/>
                  </a:lnTo>
                  <a:lnTo>
                    <a:pt x="247" y="203"/>
                  </a:lnTo>
                  <a:lnTo>
                    <a:pt x="172" y="230"/>
                  </a:lnTo>
                  <a:lnTo>
                    <a:pt x="99" y="261"/>
                  </a:lnTo>
                  <a:lnTo>
                    <a:pt x="85" y="267"/>
                  </a:lnTo>
                  <a:lnTo>
                    <a:pt x="70" y="269"/>
                  </a:lnTo>
                  <a:lnTo>
                    <a:pt x="54" y="267"/>
                  </a:lnTo>
                  <a:lnTo>
                    <a:pt x="40" y="263"/>
                  </a:lnTo>
                  <a:lnTo>
                    <a:pt x="26" y="254"/>
                  </a:lnTo>
                  <a:lnTo>
                    <a:pt x="16" y="243"/>
                  </a:lnTo>
                  <a:lnTo>
                    <a:pt x="7" y="230"/>
                  </a:lnTo>
                  <a:lnTo>
                    <a:pt x="1" y="212"/>
                  </a:lnTo>
                  <a:lnTo>
                    <a:pt x="0" y="193"/>
                  </a:lnTo>
                  <a:lnTo>
                    <a:pt x="4" y="177"/>
                  </a:lnTo>
                  <a:lnTo>
                    <a:pt x="11" y="160"/>
                  </a:lnTo>
                  <a:lnTo>
                    <a:pt x="24" y="147"/>
                  </a:lnTo>
                  <a:lnTo>
                    <a:pt x="39" y="136"/>
                  </a:lnTo>
                  <a:lnTo>
                    <a:pt x="120" y="101"/>
                  </a:lnTo>
                  <a:lnTo>
                    <a:pt x="202" y="70"/>
                  </a:lnTo>
                  <a:lnTo>
                    <a:pt x="288" y="46"/>
                  </a:lnTo>
                  <a:lnTo>
                    <a:pt x="376" y="26"/>
                  </a:lnTo>
                  <a:lnTo>
                    <a:pt x="464" y="12"/>
                  </a:lnTo>
                  <a:lnTo>
                    <a:pt x="556" y="3"/>
                  </a:lnTo>
                  <a:lnTo>
                    <a:pt x="6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61"/>
            <p:cNvSpPr>
              <a:spLocks/>
            </p:cNvSpPr>
            <p:nvPr/>
          </p:nvSpPr>
          <p:spPr bwMode="auto">
            <a:xfrm>
              <a:off x="6613526" y="2773363"/>
              <a:ext cx="28575" cy="23813"/>
            </a:xfrm>
            <a:custGeom>
              <a:avLst/>
              <a:gdLst>
                <a:gd name="T0" fmla="*/ 67 w 185"/>
                <a:gd name="T1" fmla="*/ 0 h 151"/>
                <a:gd name="T2" fmla="*/ 86 w 185"/>
                <a:gd name="T3" fmla="*/ 2 h 151"/>
                <a:gd name="T4" fmla="*/ 134 w 185"/>
                <a:gd name="T5" fmla="*/ 14 h 151"/>
                <a:gd name="T6" fmla="*/ 151 w 185"/>
                <a:gd name="T7" fmla="*/ 22 h 151"/>
                <a:gd name="T8" fmla="*/ 165 w 185"/>
                <a:gd name="T9" fmla="*/ 34 h 151"/>
                <a:gd name="T10" fmla="*/ 176 w 185"/>
                <a:gd name="T11" fmla="*/ 47 h 151"/>
                <a:gd name="T12" fmla="*/ 183 w 185"/>
                <a:gd name="T13" fmla="*/ 64 h 151"/>
                <a:gd name="T14" fmla="*/ 185 w 185"/>
                <a:gd name="T15" fmla="*/ 82 h 151"/>
                <a:gd name="T16" fmla="*/ 182 w 185"/>
                <a:gd name="T17" fmla="*/ 100 h 151"/>
                <a:gd name="T18" fmla="*/ 175 w 185"/>
                <a:gd name="T19" fmla="*/ 117 h 151"/>
                <a:gd name="T20" fmla="*/ 164 w 185"/>
                <a:gd name="T21" fmla="*/ 131 h 151"/>
                <a:gd name="T22" fmla="*/ 149 w 185"/>
                <a:gd name="T23" fmla="*/ 142 h 151"/>
                <a:gd name="T24" fmla="*/ 133 w 185"/>
                <a:gd name="T25" fmla="*/ 148 h 151"/>
                <a:gd name="T26" fmla="*/ 115 w 185"/>
                <a:gd name="T27" fmla="*/ 151 h 151"/>
                <a:gd name="T28" fmla="*/ 96 w 185"/>
                <a:gd name="T29" fmla="*/ 148 h 151"/>
                <a:gd name="T30" fmla="*/ 53 w 185"/>
                <a:gd name="T31" fmla="*/ 137 h 151"/>
                <a:gd name="T32" fmla="*/ 36 w 185"/>
                <a:gd name="T33" fmla="*/ 130 h 151"/>
                <a:gd name="T34" fmla="*/ 21 w 185"/>
                <a:gd name="T35" fmla="*/ 119 h 151"/>
                <a:gd name="T36" fmla="*/ 10 w 185"/>
                <a:gd name="T37" fmla="*/ 105 h 151"/>
                <a:gd name="T38" fmla="*/ 3 w 185"/>
                <a:gd name="T39" fmla="*/ 89 h 151"/>
                <a:gd name="T40" fmla="*/ 0 w 185"/>
                <a:gd name="T41" fmla="*/ 71 h 151"/>
                <a:gd name="T42" fmla="*/ 2 w 185"/>
                <a:gd name="T43" fmla="*/ 53 h 151"/>
                <a:gd name="T44" fmla="*/ 9 w 185"/>
                <a:gd name="T45" fmla="*/ 35 h 151"/>
                <a:gd name="T46" fmla="*/ 20 w 185"/>
                <a:gd name="T47" fmla="*/ 20 h 151"/>
                <a:gd name="T48" fmla="*/ 33 w 185"/>
                <a:gd name="T49" fmla="*/ 9 h 151"/>
                <a:gd name="T50" fmla="*/ 49 w 185"/>
                <a:gd name="T51" fmla="*/ 2 h 151"/>
                <a:gd name="T52" fmla="*/ 67 w 185"/>
                <a:gd name="T5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5" h="151">
                  <a:moveTo>
                    <a:pt x="67" y="0"/>
                  </a:moveTo>
                  <a:lnTo>
                    <a:pt x="86" y="2"/>
                  </a:lnTo>
                  <a:lnTo>
                    <a:pt x="134" y="14"/>
                  </a:lnTo>
                  <a:lnTo>
                    <a:pt x="151" y="22"/>
                  </a:lnTo>
                  <a:lnTo>
                    <a:pt x="165" y="34"/>
                  </a:lnTo>
                  <a:lnTo>
                    <a:pt x="176" y="47"/>
                  </a:lnTo>
                  <a:lnTo>
                    <a:pt x="183" y="64"/>
                  </a:lnTo>
                  <a:lnTo>
                    <a:pt x="185" y="82"/>
                  </a:lnTo>
                  <a:lnTo>
                    <a:pt x="182" y="100"/>
                  </a:lnTo>
                  <a:lnTo>
                    <a:pt x="175" y="117"/>
                  </a:lnTo>
                  <a:lnTo>
                    <a:pt x="164" y="131"/>
                  </a:lnTo>
                  <a:lnTo>
                    <a:pt x="149" y="142"/>
                  </a:lnTo>
                  <a:lnTo>
                    <a:pt x="133" y="148"/>
                  </a:lnTo>
                  <a:lnTo>
                    <a:pt x="115" y="151"/>
                  </a:lnTo>
                  <a:lnTo>
                    <a:pt x="96" y="148"/>
                  </a:lnTo>
                  <a:lnTo>
                    <a:pt x="53" y="137"/>
                  </a:lnTo>
                  <a:lnTo>
                    <a:pt x="36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9"/>
                  </a:lnTo>
                  <a:lnTo>
                    <a:pt x="0" y="71"/>
                  </a:lnTo>
                  <a:lnTo>
                    <a:pt x="2" y="53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49" y="2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62"/>
            <p:cNvSpPr>
              <a:spLocks noEditPoints="1"/>
            </p:cNvSpPr>
            <p:nvPr/>
          </p:nvSpPr>
          <p:spPr bwMode="auto">
            <a:xfrm>
              <a:off x="6661151" y="2822575"/>
              <a:ext cx="73025" cy="73025"/>
            </a:xfrm>
            <a:custGeom>
              <a:avLst/>
              <a:gdLst>
                <a:gd name="T0" fmla="*/ 206 w 459"/>
                <a:gd name="T1" fmla="*/ 143 h 460"/>
                <a:gd name="T2" fmla="*/ 166 w 459"/>
                <a:gd name="T3" fmla="*/ 167 h 460"/>
                <a:gd name="T4" fmla="*/ 143 w 459"/>
                <a:gd name="T5" fmla="*/ 206 h 460"/>
                <a:gd name="T6" fmla="*/ 143 w 459"/>
                <a:gd name="T7" fmla="*/ 254 h 460"/>
                <a:gd name="T8" fmla="*/ 166 w 459"/>
                <a:gd name="T9" fmla="*/ 294 h 460"/>
                <a:gd name="T10" fmla="*/ 206 w 459"/>
                <a:gd name="T11" fmla="*/ 318 h 460"/>
                <a:gd name="T12" fmla="*/ 253 w 459"/>
                <a:gd name="T13" fmla="*/ 318 h 460"/>
                <a:gd name="T14" fmla="*/ 294 w 459"/>
                <a:gd name="T15" fmla="*/ 294 h 460"/>
                <a:gd name="T16" fmla="*/ 317 w 459"/>
                <a:gd name="T17" fmla="*/ 254 h 460"/>
                <a:gd name="T18" fmla="*/ 317 w 459"/>
                <a:gd name="T19" fmla="*/ 206 h 460"/>
                <a:gd name="T20" fmla="*/ 294 w 459"/>
                <a:gd name="T21" fmla="*/ 167 h 460"/>
                <a:gd name="T22" fmla="*/ 253 w 459"/>
                <a:gd name="T23" fmla="*/ 143 h 460"/>
                <a:gd name="T24" fmla="*/ 230 w 459"/>
                <a:gd name="T25" fmla="*/ 0 h 460"/>
                <a:gd name="T26" fmla="*/ 302 w 459"/>
                <a:gd name="T27" fmla="*/ 12 h 460"/>
                <a:gd name="T28" fmla="*/ 365 w 459"/>
                <a:gd name="T29" fmla="*/ 45 h 460"/>
                <a:gd name="T30" fmla="*/ 415 w 459"/>
                <a:gd name="T31" fmla="*/ 95 h 460"/>
                <a:gd name="T32" fmla="*/ 447 w 459"/>
                <a:gd name="T33" fmla="*/ 158 h 460"/>
                <a:gd name="T34" fmla="*/ 459 w 459"/>
                <a:gd name="T35" fmla="*/ 230 h 460"/>
                <a:gd name="T36" fmla="*/ 447 w 459"/>
                <a:gd name="T37" fmla="*/ 303 h 460"/>
                <a:gd name="T38" fmla="*/ 415 w 459"/>
                <a:gd name="T39" fmla="*/ 366 h 460"/>
                <a:gd name="T40" fmla="*/ 365 w 459"/>
                <a:gd name="T41" fmla="*/ 415 h 460"/>
                <a:gd name="T42" fmla="*/ 302 w 459"/>
                <a:gd name="T43" fmla="*/ 448 h 460"/>
                <a:gd name="T44" fmla="*/ 230 w 459"/>
                <a:gd name="T45" fmla="*/ 460 h 460"/>
                <a:gd name="T46" fmla="*/ 157 w 459"/>
                <a:gd name="T47" fmla="*/ 448 h 460"/>
                <a:gd name="T48" fmla="*/ 94 w 459"/>
                <a:gd name="T49" fmla="*/ 415 h 460"/>
                <a:gd name="T50" fmla="*/ 44 w 459"/>
                <a:gd name="T51" fmla="*/ 366 h 460"/>
                <a:gd name="T52" fmla="*/ 12 w 459"/>
                <a:gd name="T53" fmla="*/ 303 h 460"/>
                <a:gd name="T54" fmla="*/ 0 w 459"/>
                <a:gd name="T55" fmla="*/ 230 h 460"/>
                <a:gd name="T56" fmla="*/ 12 w 459"/>
                <a:gd name="T57" fmla="*/ 158 h 460"/>
                <a:gd name="T58" fmla="*/ 44 w 459"/>
                <a:gd name="T59" fmla="*/ 95 h 460"/>
                <a:gd name="T60" fmla="*/ 94 w 459"/>
                <a:gd name="T61" fmla="*/ 45 h 460"/>
                <a:gd name="T62" fmla="*/ 157 w 459"/>
                <a:gd name="T63" fmla="*/ 12 h 460"/>
                <a:gd name="T64" fmla="*/ 230 w 459"/>
                <a:gd name="T65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9" h="460">
                  <a:moveTo>
                    <a:pt x="230" y="140"/>
                  </a:moveTo>
                  <a:lnTo>
                    <a:pt x="206" y="143"/>
                  </a:lnTo>
                  <a:lnTo>
                    <a:pt x="184" y="152"/>
                  </a:lnTo>
                  <a:lnTo>
                    <a:pt x="166" y="167"/>
                  </a:lnTo>
                  <a:lnTo>
                    <a:pt x="152" y="185"/>
                  </a:lnTo>
                  <a:lnTo>
                    <a:pt x="143" y="206"/>
                  </a:lnTo>
                  <a:lnTo>
                    <a:pt x="140" y="230"/>
                  </a:lnTo>
                  <a:lnTo>
                    <a:pt x="143" y="254"/>
                  </a:lnTo>
                  <a:lnTo>
                    <a:pt x="152" y="276"/>
                  </a:lnTo>
                  <a:lnTo>
                    <a:pt x="166" y="294"/>
                  </a:lnTo>
                  <a:lnTo>
                    <a:pt x="184" y="308"/>
                  </a:lnTo>
                  <a:lnTo>
                    <a:pt x="206" y="318"/>
                  </a:lnTo>
                  <a:lnTo>
                    <a:pt x="230" y="321"/>
                  </a:lnTo>
                  <a:lnTo>
                    <a:pt x="253" y="318"/>
                  </a:lnTo>
                  <a:lnTo>
                    <a:pt x="275" y="308"/>
                  </a:lnTo>
                  <a:lnTo>
                    <a:pt x="294" y="294"/>
                  </a:lnTo>
                  <a:lnTo>
                    <a:pt x="307" y="276"/>
                  </a:lnTo>
                  <a:lnTo>
                    <a:pt x="317" y="254"/>
                  </a:lnTo>
                  <a:lnTo>
                    <a:pt x="320" y="230"/>
                  </a:lnTo>
                  <a:lnTo>
                    <a:pt x="317" y="206"/>
                  </a:lnTo>
                  <a:lnTo>
                    <a:pt x="307" y="185"/>
                  </a:lnTo>
                  <a:lnTo>
                    <a:pt x="294" y="167"/>
                  </a:lnTo>
                  <a:lnTo>
                    <a:pt x="275" y="152"/>
                  </a:lnTo>
                  <a:lnTo>
                    <a:pt x="253" y="143"/>
                  </a:lnTo>
                  <a:lnTo>
                    <a:pt x="230" y="140"/>
                  </a:lnTo>
                  <a:close/>
                  <a:moveTo>
                    <a:pt x="230" y="0"/>
                  </a:moveTo>
                  <a:lnTo>
                    <a:pt x="267" y="3"/>
                  </a:lnTo>
                  <a:lnTo>
                    <a:pt x="302" y="12"/>
                  </a:lnTo>
                  <a:lnTo>
                    <a:pt x="335" y="27"/>
                  </a:lnTo>
                  <a:lnTo>
                    <a:pt x="365" y="45"/>
                  </a:lnTo>
                  <a:lnTo>
                    <a:pt x="392" y="68"/>
                  </a:lnTo>
                  <a:lnTo>
                    <a:pt x="415" y="95"/>
                  </a:lnTo>
                  <a:lnTo>
                    <a:pt x="434" y="124"/>
                  </a:lnTo>
                  <a:lnTo>
                    <a:pt x="447" y="158"/>
                  </a:lnTo>
                  <a:lnTo>
                    <a:pt x="456" y="193"/>
                  </a:lnTo>
                  <a:lnTo>
                    <a:pt x="459" y="230"/>
                  </a:lnTo>
                  <a:lnTo>
                    <a:pt x="456" y="268"/>
                  </a:lnTo>
                  <a:lnTo>
                    <a:pt x="447" y="303"/>
                  </a:lnTo>
                  <a:lnTo>
                    <a:pt x="434" y="336"/>
                  </a:lnTo>
                  <a:lnTo>
                    <a:pt x="415" y="366"/>
                  </a:lnTo>
                  <a:lnTo>
                    <a:pt x="392" y="393"/>
                  </a:lnTo>
                  <a:lnTo>
                    <a:pt x="365" y="415"/>
                  </a:lnTo>
                  <a:lnTo>
                    <a:pt x="335" y="434"/>
                  </a:lnTo>
                  <a:lnTo>
                    <a:pt x="302" y="448"/>
                  </a:lnTo>
                  <a:lnTo>
                    <a:pt x="267" y="457"/>
                  </a:lnTo>
                  <a:lnTo>
                    <a:pt x="230" y="460"/>
                  </a:lnTo>
                  <a:lnTo>
                    <a:pt x="193" y="457"/>
                  </a:lnTo>
                  <a:lnTo>
                    <a:pt x="157" y="448"/>
                  </a:lnTo>
                  <a:lnTo>
                    <a:pt x="124" y="434"/>
                  </a:lnTo>
                  <a:lnTo>
                    <a:pt x="94" y="415"/>
                  </a:lnTo>
                  <a:lnTo>
                    <a:pt x="68" y="393"/>
                  </a:lnTo>
                  <a:lnTo>
                    <a:pt x="44" y="366"/>
                  </a:lnTo>
                  <a:lnTo>
                    <a:pt x="25" y="336"/>
                  </a:lnTo>
                  <a:lnTo>
                    <a:pt x="12" y="303"/>
                  </a:lnTo>
                  <a:lnTo>
                    <a:pt x="3" y="268"/>
                  </a:lnTo>
                  <a:lnTo>
                    <a:pt x="0" y="230"/>
                  </a:lnTo>
                  <a:lnTo>
                    <a:pt x="3" y="193"/>
                  </a:lnTo>
                  <a:lnTo>
                    <a:pt x="12" y="158"/>
                  </a:lnTo>
                  <a:lnTo>
                    <a:pt x="25" y="124"/>
                  </a:lnTo>
                  <a:lnTo>
                    <a:pt x="44" y="95"/>
                  </a:lnTo>
                  <a:lnTo>
                    <a:pt x="68" y="68"/>
                  </a:lnTo>
                  <a:lnTo>
                    <a:pt x="94" y="45"/>
                  </a:lnTo>
                  <a:lnTo>
                    <a:pt x="124" y="27"/>
                  </a:lnTo>
                  <a:lnTo>
                    <a:pt x="157" y="12"/>
                  </a:lnTo>
                  <a:lnTo>
                    <a:pt x="193" y="3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63"/>
            <p:cNvSpPr>
              <a:spLocks/>
            </p:cNvSpPr>
            <p:nvPr/>
          </p:nvSpPr>
          <p:spPr bwMode="auto">
            <a:xfrm>
              <a:off x="6799263" y="2898775"/>
              <a:ext cx="22225" cy="34925"/>
            </a:xfrm>
            <a:custGeom>
              <a:avLst/>
              <a:gdLst>
                <a:gd name="T0" fmla="*/ 69 w 139"/>
                <a:gd name="T1" fmla="*/ 0 h 216"/>
                <a:gd name="T2" fmla="*/ 88 w 139"/>
                <a:gd name="T3" fmla="*/ 2 h 216"/>
                <a:gd name="T4" fmla="*/ 105 w 139"/>
                <a:gd name="T5" fmla="*/ 10 h 216"/>
                <a:gd name="T6" fmla="*/ 119 w 139"/>
                <a:gd name="T7" fmla="*/ 20 h 216"/>
                <a:gd name="T8" fmla="*/ 129 w 139"/>
                <a:gd name="T9" fmla="*/ 34 h 216"/>
                <a:gd name="T10" fmla="*/ 137 w 139"/>
                <a:gd name="T11" fmla="*/ 51 h 216"/>
                <a:gd name="T12" fmla="*/ 139 w 139"/>
                <a:gd name="T13" fmla="*/ 69 h 216"/>
                <a:gd name="T14" fmla="*/ 139 w 139"/>
                <a:gd name="T15" fmla="*/ 145 h 216"/>
                <a:gd name="T16" fmla="*/ 137 w 139"/>
                <a:gd name="T17" fmla="*/ 165 h 216"/>
                <a:gd name="T18" fmla="*/ 129 w 139"/>
                <a:gd name="T19" fmla="*/ 181 h 216"/>
                <a:gd name="T20" fmla="*/ 119 w 139"/>
                <a:gd name="T21" fmla="*/ 195 h 216"/>
                <a:gd name="T22" fmla="*/ 105 w 139"/>
                <a:gd name="T23" fmla="*/ 206 h 216"/>
                <a:gd name="T24" fmla="*/ 88 w 139"/>
                <a:gd name="T25" fmla="*/ 212 h 216"/>
                <a:gd name="T26" fmla="*/ 69 w 139"/>
                <a:gd name="T27" fmla="*/ 216 h 216"/>
                <a:gd name="T28" fmla="*/ 51 w 139"/>
                <a:gd name="T29" fmla="*/ 212 h 216"/>
                <a:gd name="T30" fmla="*/ 34 w 139"/>
                <a:gd name="T31" fmla="*/ 206 h 216"/>
                <a:gd name="T32" fmla="*/ 20 w 139"/>
                <a:gd name="T33" fmla="*/ 195 h 216"/>
                <a:gd name="T34" fmla="*/ 9 w 139"/>
                <a:gd name="T35" fmla="*/ 181 h 216"/>
                <a:gd name="T36" fmla="*/ 2 w 139"/>
                <a:gd name="T37" fmla="*/ 165 h 216"/>
                <a:gd name="T38" fmla="*/ 0 w 139"/>
                <a:gd name="T39" fmla="*/ 145 h 216"/>
                <a:gd name="T40" fmla="*/ 0 w 139"/>
                <a:gd name="T41" fmla="*/ 69 h 216"/>
                <a:gd name="T42" fmla="*/ 2 w 139"/>
                <a:gd name="T43" fmla="*/ 51 h 216"/>
                <a:gd name="T44" fmla="*/ 9 w 139"/>
                <a:gd name="T45" fmla="*/ 34 h 216"/>
                <a:gd name="T46" fmla="*/ 20 w 139"/>
                <a:gd name="T47" fmla="*/ 20 h 216"/>
                <a:gd name="T48" fmla="*/ 34 w 139"/>
                <a:gd name="T49" fmla="*/ 10 h 216"/>
                <a:gd name="T50" fmla="*/ 51 w 139"/>
                <a:gd name="T51" fmla="*/ 2 h 216"/>
                <a:gd name="T52" fmla="*/ 69 w 139"/>
                <a:gd name="T5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216">
                  <a:moveTo>
                    <a:pt x="69" y="0"/>
                  </a:moveTo>
                  <a:lnTo>
                    <a:pt x="88" y="2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29" y="34"/>
                  </a:lnTo>
                  <a:lnTo>
                    <a:pt x="137" y="51"/>
                  </a:lnTo>
                  <a:lnTo>
                    <a:pt x="139" y="69"/>
                  </a:lnTo>
                  <a:lnTo>
                    <a:pt x="139" y="145"/>
                  </a:lnTo>
                  <a:lnTo>
                    <a:pt x="137" y="165"/>
                  </a:lnTo>
                  <a:lnTo>
                    <a:pt x="129" y="181"/>
                  </a:lnTo>
                  <a:lnTo>
                    <a:pt x="119" y="195"/>
                  </a:lnTo>
                  <a:lnTo>
                    <a:pt x="105" y="206"/>
                  </a:lnTo>
                  <a:lnTo>
                    <a:pt x="88" y="212"/>
                  </a:lnTo>
                  <a:lnTo>
                    <a:pt x="69" y="216"/>
                  </a:lnTo>
                  <a:lnTo>
                    <a:pt x="51" y="212"/>
                  </a:lnTo>
                  <a:lnTo>
                    <a:pt x="34" y="206"/>
                  </a:lnTo>
                  <a:lnTo>
                    <a:pt x="20" y="195"/>
                  </a:lnTo>
                  <a:lnTo>
                    <a:pt x="9" y="181"/>
                  </a:lnTo>
                  <a:lnTo>
                    <a:pt x="2" y="165"/>
                  </a:lnTo>
                  <a:lnTo>
                    <a:pt x="0" y="145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" name="Group 848"/>
          <p:cNvGrpSpPr/>
          <p:nvPr/>
        </p:nvGrpSpPr>
        <p:grpSpPr>
          <a:xfrm>
            <a:off x="8514698" y="1351525"/>
            <a:ext cx="554038" cy="450850"/>
            <a:chOff x="5319713" y="2741613"/>
            <a:chExt cx="554038" cy="450850"/>
          </a:xfrm>
          <a:solidFill>
            <a:srgbClr val="000000"/>
          </a:solidFill>
        </p:grpSpPr>
        <p:sp>
          <p:nvSpPr>
            <p:cNvPr id="67" name="Freeform 168"/>
            <p:cNvSpPr>
              <a:spLocks noEditPoints="1"/>
            </p:cNvSpPr>
            <p:nvPr/>
          </p:nvSpPr>
          <p:spPr bwMode="auto">
            <a:xfrm>
              <a:off x="5400676" y="2741613"/>
              <a:ext cx="473075" cy="327025"/>
            </a:xfrm>
            <a:custGeom>
              <a:avLst/>
              <a:gdLst>
                <a:gd name="T0" fmla="*/ 380 w 2985"/>
                <a:gd name="T1" fmla="*/ 1368 h 2065"/>
                <a:gd name="T2" fmla="*/ 153 w 2985"/>
                <a:gd name="T3" fmla="*/ 1431 h 2065"/>
                <a:gd name="T4" fmla="*/ 216 w 2985"/>
                <a:gd name="T5" fmla="*/ 1829 h 2065"/>
                <a:gd name="T6" fmla="*/ 356 w 2985"/>
                <a:gd name="T7" fmla="*/ 1919 h 2065"/>
                <a:gd name="T8" fmla="*/ 521 w 2985"/>
                <a:gd name="T9" fmla="*/ 1896 h 2065"/>
                <a:gd name="T10" fmla="*/ 629 w 2985"/>
                <a:gd name="T11" fmla="*/ 1769 h 2065"/>
                <a:gd name="T12" fmla="*/ 591 w 2985"/>
                <a:gd name="T13" fmla="*/ 1351 h 2065"/>
                <a:gd name="T14" fmla="*/ 1599 w 2985"/>
                <a:gd name="T15" fmla="*/ 1137 h 2065"/>
                <a:gd name="T16" fmla="*/ 615 w 2985"/>
                <a:gd name="T17" fmla="*/ 1080 h 2065"/>
                <a:gd name="T18" fmla="*/ 609 w 2985"/>
                <a:gd name="T19" fmla="*/ 1208 h 2065"/>
                <a:gd name="T20" fmla="*/ 675 w 2985"/>
                <a:gd name="T21" fmla="*/ 1217 h 2065"/>
                <a:gd name="T22" fmla="*/ 631 w 2985"/>
                <a:gd name="T23" fmla="*/ 1095 h 2065"/>
                <a:gd name="T24" fmla="*/ 248 w 2985"/>
                <a:gd name="T25" fmla="*/ 1053 h 2065"/>
                <a:gd name="T26" fmla="*/ 153 w 2985"/>
                <a:gd name="T27" fmla="*/ 1139 h 2065"/>
                <a:gd name="T28" fmla="*/ 191 w 2985"/>
                <a:gd name="T29" fmla="*/ 1283 h 2065"/>
                <a:gd name="T30" fmla="*/ 358 w 2985"/>
                <a:gd name="T31" fmla="*/ 1222 h 2065"/>
                <a:gd name="T32" fmla="*/ 432 w 2985"/>
                <a:gd name="T33" fmla="*/ 1160 h 2065"/>
                <a:gd name="T34" fmla="*/ 1043 w 2985"/>
                <a:gd name="T35" fmla="*/ 760 h 2065"/>
                <a:gd name="T36" fmla="*/ 2162 w 2985"/>
                <a:gd name="T37" fmla="*/ 485 h 2065"/>
                <a:gd name="T38" fmla="*/ 465 w 2985"/>
                <a:gd name="T39" fmla="*/ 141 h 2065"/>
                <a:gd name="T40" fmla="*/ 384 w 2985"/>
                <a:gd name="T41" fmla="*/ 202 h 2065"/>
                <a:gd name="T42" fmla="*/ 575 w 2985"/>
                <a:gd name="T43" fmla="*/ 911 h 2065"/>
                <a:gd name="T44" fmla="*/ 625 w 2985"/>
                <a:gd name="T45" fmla="*/ 272 h 2065"/>
                <a:gd name="T46" fmla="*/ 709 w 2985"/>
                <a:gd name="T47" fmla="*/ 260 h 2065"/>
                <a:gd name="T48" fmla="*/ 744 w 2985"/>
                <a:gd name="T49" fmla="*/ 1012 h 2065"/>
                <a:gd name="T50" fmla="*/ 814 w 2985"/>
                <a:gd name="T51" fmla="*/ 1187 h 2065"/>
                <a:gd name="T52" fmla="*/ 904 w 2985"/>
                <a:gd name="T53" fmla="*/ 689 h 2065"/>
                <a:gd name="T54" fmla="*/ 955 w 2985"/>
                <a:gd name="T55" fmla="*/ 622 h 2065"/>
                <a:gd name="T56" fmla="*/ 1359 w 2985"/>
                <a:gd name="T57" fmla="*/ 640 h 2065"/>
                <a:gd name="T58" fmla="*/ 1461 w 2985"/>
                <a:gd name="T59" fmla="*/ 1567 h 2065"/>
                <a:gd name="T60" fmla="*/ 1494 w 2985"/>
                <a:gd name="T61" fmla="*/ 1007 h 2065"/>
                <a:gd name="T62" fmla="*/ 1901 w 2985"/>
                <a:gd name="T63" fmla="*/ 1007 h 2065"/>
                <a:gd name="T64" fmla="*/ 1936 w 2985"/>
                <a:gd name="T65" fmla="*/ 1567 h 2065"/>
                <a:gd name="T66" fmla="*/ 2043 w 2985"/>
                <a:gd name="T67" fmla="*/ 366 h 2065"/>
                <a:gd name="T68" fmla="*/ 2446 w 2985"/>
                <a:gd name="T69" fmla="*/ 348 h 2065"/>
                <a:gd name="T70" fmla="*/ 2497 w 2985"/>
                <a:gd name="T71" fmla="*/ 415 h 2065"/>
                <a:gd name="T72" fmla="*/ 2622 w 2985"/>
                <a:gd name="T73" fmla="*/ 1587 h 2065"/>
                <a:gd name="T74" fmla="*/ 2633 w 2985"/>
                <a:gd name="T75" fmla="*/ 1672 h 2065"/>
                <a:gd name="T76" fmla="*/ 782 w 2985"/>
                <a:gd name="T77" fmla="*/ 1706 h 2065"/>
                <a:gd name="T78" fmla="*/ 2762 w 2985"/>
                <a:gd name="T79" fmla="*/ 1814 h 2065"/>
                <a:gd name="T80" fmla="*/ 2843 w 2985"/>
                <a:gd name="T81" fmla="*/ 1752 h 2065"/>
                <a:gd name="T82" fmla="*/ 2820 w 2985"/>
                <a:gd name="T83" fmla="*/ 165 h 2065"/>
                <a:gd name="T84" fmla="*/ 465 w 2985"/>
                <a:gd name="T85" fmla="*/ 0 h 2065"/>
                <a:gd name="T86" fmla="*/ 2893 w 2985"/>
                <a:gd name="T87" fmla="*/ 44 h 2065"/>
                <a:gd name="T88" fmla="*/ 2981 w 2985"/>
                <a:gd name="T89" fmla="*/ 188 h 2065"/>
                <a:gd name="T90" fmla="*/ 2959 w 2985"/>
                <a:gd name="T91" fmla="*/ 1832 h 2065"/>
                <a:gd name="T92" fmla="*/ 2832 w 2985"/>
                <a:gd name="T93" fmla="*/ 1942 h 2065"/>
                <a:gd name="T94" fmla="*/ 618 w 2985"/>
                <a:gd name="T95" fmla="*/ 1999 h 2065"/>
                <a:gd name="T96" fmla="*/ 406 w 2985"/>
                <a:gd name="T97" fmla="*/ 2065 h 2065"/>
                <a:gd name="T98" fmla="*/ 190 w 2985"/>
                <a:gd name="T99" fmla="*/ 1995 h 2065"/>
                <a:gd name="T100" fmla="*/ 61 w 2985"/>
                <a:gd name="T101" fmla="*/ 1834 h 2065"/>
                <a:gd name="T102" fmla="*/ 0 w 2985"/>
                <a:gd name="T103" fmla="*/ 1226 h 2065"/>
                <a:gd name="T104" fmla="*/ 55 w 2985"/>
                <a:gd name="T105" fmla="*/ 1032 h 2065"/>
                <a:gd name="T106" fmla="*/ 206 w 2985"/>
                <a:gd name="T107" fmla="*/ 919 h 2065"/>
                <a:gd name="T108" fmla="*/ 266 w 2985"/>
                <a:gd name="T109" fmla="*/ 122 h 2065"/>
                <a:gd name="T110" fmla="*/ 394 w 2985"/>
                <a:gd name="T111" fmla="*/ 12 h 20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85" h="2065">
                  <a:moveTo>
                    <a:pt x="489" y="1298"/>
                  </a:moveTo>
                  <a:lnTo>
                    <a:pt x="467" y="1315"/>
                  </a:lnTo>
                  <a:lnTo>
                    <a:pt x="441" y="1333"/>
                  </a:lnTo>
                  <a:lnTo>
                    <a:pt x="413" y="1351"/>
                  </a:lnTo>
                  <a:lnTo>
                    <a:pt x="380" y="1368"/>
                  </a:lnTo>
                  <a:lnTo>
                    <a:pt x="343" y="1384"/>
                  </a:lnTo>
                  <a:lnTo>
                    <a:pt x="301" y="1398"/>
                  </a:lnTo>
                  <a:lnTo>
                    <a:pt x="257" y="1411"/>
                  </a:lnTo>
                  <a:lnTo>
                    <a:pt x="207" y="1422"/>
                  </a:lnTo>
                  <a:lnTo>
                    <a:pt x="153" y="1431"/>
                  </a:lnTo>
                  <a:lnTo>
                    <a:pt x="171" y="1702"/>
                  </a:lnTo>
                  <a:lnTo>
                    <a:pt x="175" y="1737"/>
                  </a:lnTo>
                  <a:lnTo>
                    <a:pt x="185" y="1769"/>
                  </a:lnTo>
                  <a:lnTo>
                    <a:pt x="198" y="1800"/>
                  </a:lnTo>
                  <a:lnTo>
                    <a:pt x="216" y="1829"/>
                  </a:lnTo>
                  <a:lnTo>
                    <a:pt x="239" y="1855"/>
                  </a:lnTo>
                  <a:lnTo>
                    <a:pt x="264" y="1877"/>
                  </a:lnTo>
                  <a:lnTo>
                    <a:pt x="293" y="1896"/>
                  </a:lnTo>
                  <a:lnTo>
                    <a:pt x="324" y="1910"/>
                  </a:lnTo>
                  <a:lnTo>
                    <a:pt x="356" y="1919"/>
                  </a:lnTo>
                  <a:lnTo>
                    <a:pt x="390" y="1925"/>
                  </a:lnTo>
                  <a:lnTo>
                    <a:pt x="423" y="1925"/>
                  </a:lnTo>
                  <a:lnTo>
                    <a:pt x="457" y="1919"/>
                  </a:lnTo>
                  <a:lnTo>
                    <a:pt x="489" y="1910"/>
                  </a:lnTo>
                  <a:lnTo>
                    <a:pt x="521" y="1896"/>
                  </a:lnTo>
                  <a:lnTo>
                    <a:pt x="549" y="1877"/>
                  </a:lnTo>
                  <a:lnTo>
                    <a:pt x="575" y="1855"/>
                  </a:lnTo>
                  <a:lnTo>
                    <a:pt x="597" y="1829"/>
                  </a:lnTo>
                  <a:lnTo>
                    <a:pt x="615" y="1800"/>
                  </a:lnTo>
                  <a:lnTo>
                    <a:pt x="629" y="1769"/>
                  </a:lnTo>
                  <a:lnTo>
                    <a:pt x="639" y="1737"/>
                  </a:lnTo>
                  <a:lnTo>
                    <a:pt x="643" y="1702"/>
                  </a:lnTo>
                  <a:lnTo>
                    <a:pt x="664" y="1372"/>
                  </a:lnTo>
                  <a:lnTo>
                    <a:pt x="625" y="1361"/>
                  </a:lnTo>
                  <a:lnTo>
                    <a:pt x="591" y="1351"/>
                  </a:lnTo>
                  <a:lnTo>
                    <a:pt x="562" y="1340"/>
                  </a:lnTo>
                  <a:lnTo>
                    <a:pt x="538" y="1328"/>
                  </a:lnTo>
                  <a:lnTo>
                    <a:pt x="512" y="1313"/>
                  </a:lnTo>
                  <a:lnTo>
                    <a:pt x="489" y="1298"/>
                  </a:lnTo>
                  <a:close/>
                  <a:moveTo>
                    <a:pt x="1599" y="1137"/>
                  </a:moveTo>
                  <a:lnTo>
                    <a:pt x="1599" y="1567"/>
                  </a:lnTo>
                  <a:lnTo>
                    <a:pt x="1797" y="1567"/>
                  </a:lnTo>
                  <a:lnTo>
                    <a:pt x="1797" y="1137"/>
                  </a:lnTo>
                  <a:lnTo>
                    <a:pt x="1599" y="1137"/>
                  </a:lnTo>
                  <a:close/>
                  <a:moveTo>
                    <a:pt x="615" y="1080"/>
                  </a:moveTo>
                  <a:lnTo>
                    <a:pt x="575" y="1187"/>
                  </a:lnTo>
                  <a:lnTo>
                    <a:pt x="581" y="1192"/>
                  </a:lnTo>
                  <a:lnTo>
                    <a:pt x="590" y="1197"/>
                  </a:lnTo>
                  <a:lnTo>
                    <a:pt x="603" y="1205"/>
                  </a:lnTo>
                  <a:lnTo>
                    <a:pt x="609" y="1208"/>
                  </a:lnTo>
                  <a:lnTo>
                    <a:pt x="619" y="1212"/>
                  </a:lnTo>
                  <a:lnTo>
                    <a:pt x="633" y="1218"/>
                  </a:lnTo>
                  <a:lnTo>
                    <a:pt x="651" y="1224"/>
                  </a:lnTo>
                  <a:lnTo>
                    <a:pt x="674" y="1230"/>
                  </a:lnTo>
                  <a:lnTo>
                    <a:pt x="675" y="1217"/>
                  </a:lnTo>
                  <a:lnTo>
                    <a:pt x="675" y="1190"/>
                  </a:lnTo>
                  <a:lnTo>
                    <a:pt x="669" y="1164"/>
                  </a:lnTo>
                  <a:lnTo>
                    <a:pt x="661" y="1139"/>
                  </a:lnTo>
                  <a:lnTo>
                    <a:pt x="648" y="1116"/>
                  </a:lnTo>
                  <a:lnTo>
                    <a:pt x="631" y="1095"/>
                  </a:lnTo>
                  <a:lnTo>
                    <a:pt x="624" y="1088"/>
                  </a:lnTo>
                  <a:lnTo>
                    <a:pt x="615" y="1080"/>
                  </a:lnTo>
                  <a:close/>
                  <a:moveTo>
                    <a:pt x="300" y="1044"/>
                  </a:moveTo>
                  <a:lnTo>
                    <a:pt x="274" y="1046"/>
                  </a:lnTo>
                  <a:lnTo>
                    <a:pt x="248" y="1053"/>
                  </a:lnTo>
                  <a:lnTo>
                    <a:pt x="224" y="1063"/>
                  </a:lnTo>
                  <a:lnTo>
                    <a:pt x="203" y="1077"/>
                  </a:lnTo>
                  <a:lnTo>
                    <a:pt x="183" y="1095"/>
                  </a:lnTo>
                  <a:lnTo>
                    <a:pt x="166" y="1116"/>
                  </a:lnTo>
                  <a:lnTo>
                    <a:pt x="153" y="1139"/>
                  </a:lnTo>
                  <a:lnTo>
                    <a:pt x="144" y="1164"/>
                  </a:lnTo>
                  <a:lnTo>
                    <a:pt x="139" y="1190"/>
                  </a:lnTo>
                  <a:lnTo>
                    <a:pt x="139" y="1217"/>
                  </a:lnTo>
                  <a:lnTo>
                    <a:pt x="144" y="1291"/>
                  </a:lnTo>
                  <a:lnTo>
                    <a:pt x="191" y="1283"/>
                  </a:lnTo>
                  <a:lnTo>
                    <a:pt x="232" y="1273"/>
                  </a:lnTo>
                  <a:lnTo>
                    <a:pt x="271" y="1261"/>
                  </a:lnTo>
                  <a:lnTo>
                    <a:pt x="303" y="1249"/>
                  </a:lnTo>
                  <a:lnTo>
                    <a:pt x="332" y="1236"/>
                  </a:lnTo>
                  <a:lnTo>
                    <a:pt x="358" y="1222"/>
                  </a:lnTo>
                  <a:lnTo>
                    <a:pt x="379" y="1208"/>
                  </a:lnTo>
                  <a:lnTo>
                    <a:pt x="397" y="1194"/>
                  </a:lnTo>
                  <a:lnTo>
                    <a:pt x="412" y="1181"/>
                  </a:lnTo>
                  <a:lnTo>
                    <a:pt x="422" y="1170"/>
                  </a:lnTo>
                  <a:lnTo>
                    <a:pt x="432" y="1160"/>
                  </a:lnTo>
                  <a:lnTo>
                    <a:pt x="437" y="1153"/>
                  </a:lnTo>
                  <a:lnTo>
                    <a:pt x="441" y="1147"/>
                  </a:lnTo>
                  <a:lnTo>
                    <a:pt x="479" y="1044"/>
                  </a:lnTo>
                  <a:lnTo>
                    <a:pt x="300" y="1044"/>
                  </a:lnTo>
                  <a:close/>
                  <a:moveTo>
                    <a:pt x="1043" y="760"/>
                  </a:moveTo>
                  <a:lnTo>
                    <a:pt x="1043" y="1567"/>
                  </a:lnTo>
                  <a:lnTo>
                    <a:pt x="1240" y="1567"/>
                  </a:lnTo>
                  <a:lnTo>
                    <a:pt x="1240" y="760"/>
                  </a:lnTo>
                  <a:lnTo>
                    <a:pt x="1043" y="760"/>
                  </a:lnTo>
                  <a:close/>
                  <a:moveTo>
                    <a:pt x="2162" y="485"/>
                  </a:moveTo>
                  <a:lnTo>
                    <a:pt x="2162" y="1567"/>
                  </a:lnTo>
                  <a:lnTo>
                    <a:pt x="2358" y="1567"/>
                  </a:lnTo>
                  <a:lnTo>
                    <a:pt x="2358" y="485"/>
                  </a:lnTo>
                  <a:lnTo>
                    <a:pt x="2162" y="485"/>
                  </a:lnTo>
                  <a:close/>
                  <a:moveTo>
                    <a:pt x="465" y="141"/>
                  </a:moveTo>
                  <a:lnTo>
                    <a:pt x="442" y="143"/>
                  </a:lnTo>
                  <a:lnTo>
                    <a:pt x="422" y="152"/>
                  </a:lnTo>
                  <a:lnTo>
                    <a:pt x="405" y="165"/>
                  </a:lnTo>
                  <a:lnTo>
                    <a:pt x="393" y="182"/>
                  </a:lnTo>
                  <a:lnTo>
                    <a:pt x="384" y="202"/>
                  </a:lnTo>
                  <a:lnTo>
                    <a:pt x="381" y="224"/>
                  </a:lnTo>
                  <a:lnTo>
                    <a:pt x="381" y="905"/>
                  </a:lnTo>
                  <a:lnTo>
                    <a:pt x="513" y="905"/>
                  </a:lnTo>
                  <a:lnTo>
                    <a:pt x="544" y="906"/>
                  </a:lnTo>
                  <a:lnTo>
                    <a:pt x="575" y="911"/>
                  </a:lnTo>
                  <a:lnTo>
                    <a:pt x="605" y="918"/>
                  </a:lnTo>
                  <a:lnTo>
                    <a:pt x="605" y="321"/>
                  </a:lnTo>
                  <a:lnTo>
                    <a:pt x="607" y="303"/>
                  </a:lnTo>
                  <a:lnTo>
                    <a:pt x="614" y="286"/>
                  </a:lnTo>
                  <a:lnTo>
                    <a:pt x="625" y="272"/>
                  </a:lnTo>
                  <a:lnTo>
                    <a:pt x="639" y="260"/>
                  </a:lnTo>
                  <a:lnTo>
                    <a:pt x="656" y="254"/>
                  </a:lnTo>
                  <a:lnTo>
                    <a:pt x="674" y="251"/>
                  </a:lnTo>
                  <a:lnTo>
                    <a:pt x="693" y="254"/>
                  </a:lnTo>
                  <a:lnTo>
                    <a:pt x="709" y="260"/>
                  </a:lnTo>
                  <a:lnTo>
                    <a:pt x="723" y="272"/>
                  </a:lnTo>
                  <a:lnTo>
                    <a:pt x="734" y="286"/>
                  </a:lnTo>
                  <a:lnTo>
                    <a:pt x="741" y="303"/>
                  </a:lnTo>
                  <a:lnTo>
                    <a:pt x="744" y="321"/>
                  </a:lnTo>
                  <a:lnTo>
                    <a:pt x="744" y="1012"/>
                  </a:lnTo>
                  <a:lnTo>
                    <a:pt x="766" y="1043"/>
                  </a:lnTo>
                  <a:lnTo>
                    <a:pt x="785" y="1077"/>
                  </a:lnTo>
                  <a:lnTo>
                    <a:pt x="799" y="1112"/>
                  </a:lnTo>
                  <a:lnTo>
                    <a:pt x="808" y="1149"/>
                  </a:lnTo>
                  <a:lnTo>
                    <a:pt x="814" y="1187"/>
                  </a:lnTo>
                  <a:lnTo>
                    <a:pt x="814" y="1226"/>
                  </a:lnTo>
                  <a:lnTo>
                    <a:pt x="807" y="1323"/>
                  </a:lnTo>
                  <a:lnTo>
                    <a:pt x="791" y="1567"/>
                  </a:lnTo>
                  <a:lnTo>
                    <a:pt x="904" y="1567"/>
                  </a:lnTo>
                  <a:lnTo>
                    <a:pt x="904" y="689"/>
                  </a:lnTo>
                  <a:lnTo>
                    <a:pt x="906" y="671"/>
                  </a:lnTo>
                  <a:lnTo>
                    <a:pt x="913" y="654"/>
                  </a:lnTo>
                  <a:lnTo>
                    <a:pt x="924" y="640"/>
                  </a:lnTo>
                  <a:lnTo>
                    <a:pt x="938" y="630"/>
                  </a:lnTo>
                  <a:lnTo>
                    <a:pt x="955" y="622"/>
                  </a:lnTo>
                  <a:lnTo>
                    <a:pt x="973" y="620"/>
                  </a:lnTo>
                  <a:lnTo>
                    <a:pt x="1309" y="620"/>
                  </a:lnTo>
                  <a:lnTo>
                    <a:pt x="1328" y="622"/>
                  </a:lnTo>
                  <a:lnTo>
                    <a:pt x="1344" y="630"/>
                  </a:lnTo>
                  <a:lnTo>
                    <a:pt x="1359" y="640"/>
                  </a:lnTo>
                  <a:lnTo>
                    <a:pt x="1369" y="654"/>
                  </a:lnTo>
                  <a:lnTo>
                    <a:pt x="1377" y="671"/>
                  </a:lnTo>
                  <a:lnTo>
                    <a:pt x="1379" y="689"/>
                  </a:lnTo>
                  <a:lnTo>
                    <a:pt x="1379" y="1567"/>
                  </a:lnTo>
                  <a:lnTo>
                    <a:pt x="1461" y="1567"/>
                  </a:lnTo>
                  <a:lnTo>
                    <a:pt x="1461" y="1066"/>
                  </a:lnTo>
                  <a:lnTo>
                    <a:pt x="1463" y="1048"/>
                  </a:lnTo>
                  <a:lnTo>
                    <a:pt x="1470" y="1031"/>
                  </a:lnTo>
                  <a:lnTo>
                    <a:pt x="1481" y="1017"/>
                  </a:lnTo>
                  <a:lnTo>
                    <a:pt x="1494" y="1007"/>
                  </a:lnTo>
                  <a:lnTo>
                    <a:pt x="1511" y="999"/>
                  </a:lnTo>
                  <a:lnTo>
                    <a:pt x="1529" y="997"/>
                  </a:lnTo>
                  <a:lnTo>
                    <a:pt x="1866" y="997"/>
                  </a:lnTo>
                  <a:lnTo>
                    <a:pt x="1885" y="999"/>
                  </a:lnTo>
                  <a:lnTo>
                    <a:pt x="1901" y="1007"/>
                  </a:lnTo>
                  <a:lnTo>
                    <a:pt x="1916" y="1017"/>
                  </a:lnTo>
                  <a:lnTo>
                    <a:pt x="1926" y="1031"/>
                  </a:lnTo>
                  <a:lnTo>
                    <a:pt x="1933" y="1048"/>
                  </a:lnTo>
                  <a:lnTo>
                    <a:pt x="1936" y="1066"/>
                  </a:lnTo>
                  <a:lnTo>
                    <a:pt x="1936" y="1567"/>
                  </a:lnTo>
                  <a:lnTo>
                    <a:pt x="2022" y="1567"/>
                  </a:lnTo>
                  <a:lnTo>
                    <a:pt x="2022" y="415"/>
                  </a:lnTo>
                  <a:lnTo>
                    <a:pt x="2025" y="397"/>
                  </a:lnTo>
                  <a:lnTo>
                    <a:pt x="2031" y="379"/>
                  </a:lnTo>
                  <a:lnTo>
                    <a:pt x="2043" y="366"/>
                  </a:lnTo>
                  <a:lnTo>
                    <a:pt x="2057" y="355"/>
                  </a:lnTo>
                  <a:lnTo>
                    <a:pt x="2073" y="348"/>
                  </a:lnTo>
                  <a:lnTo>
                    <a:pt x="2092" y="345"/>
                  </a:lnTo>
                  <a:lnTo>
                    <a:pt x="2428" y="345"/>
                  </a:lnTo>
                  <a:lnTo>
                    <a:pt x="2446" y="348"/>
                  </a:lnTo>
                  <a:lnTo>
                    <a:pt x="2463" y="355"/>
                  </a:lnTo>
                  <a:lnTo>
                    <a:pt x="2477" y="366"/>
                  </a:lnTo>
                  <a:lnTo>
                    <a:pt x="2487" y="379"/>
                  </a:lnTo>
                  <a:lnTo>
                    <a:pt x="2495" y="397"/>
                  </a:lnTo>
                  <a:lnTo>
                    <a:pt x="2497" y="415"/>
                  </a:lnTo>
                  <a:lnTo>
                    <a:pt x="2497" y="1567"/>
                  </a:lnTo>
                  <a:lnTo>
                    <a:pt x="2573" y="1567"/>
                  </a:lnTo>
                  <a:lnTo>
                    <a:pt x="2591" y="1569"/>
                  </a:lnTo>
                  <a:lnTo>
                    <a:pt x="2608" y="1577"/>
                  </a:lnTo>
                  <a:lnTo>
                    <a:pt x="2622" y="1587"/>
                  </a:lnTo>
                  <a:lnTo>
                    <a:pt x="2633" y="1601"/>
                  </a:lnTo>
                  <a:lnTo>
                    <a:pt x="2640" y="1618"/>
                  </a:lnTo>
                  <a:lnTo>
                    <a:pt x="2642" y="1636"/>
                  </a:lnTo>
                  <a:lnTo>
                    <a:pt x="2640" y="1655"/>
                  </a:lnTo>
                  <a:lnTo>
                    <a:pt x="2633" y="1672"/>
                  </a:lnTo>
                  <a:lnTo>
                    <a:pt x="2622" y="1686"/>
                  </a:lnTo>
                  <a:lnTo>
                    <a:pt x="2608" y="1697"/>
                  </a:lnTo>
                  <a:lnTo>
                    <a:pt x="2591" y="1704"/>
                  </a:lnTo>
                  <a:lnTo>
                    <a:pt x="2573" y="1706"/>
                  </a:lnTo>
                  <a:lnTo>
                    <a:pt x="782" y="1706"/>
                  </a:lnTo>
                  <a:lnTo>
                    <a:pt x="782" y="1712"/>
                  </a:lnTo>
                  <a:lnTo>
                    <a:pt x="778" y="1747"/>
                  </a:lnTo>
                  <a:lnTo>
                    <a:pt x="771" y="1781"/>
                  </a:lnTo>
                  <a:lnTo>
                    <a:pt x="761" y="1814"/>
                  </a:lnTo>
                  <a:lnTo>
                    <a:pt x="2762" y="1814"/>
                  </a:lnTo>
                  <a:lnTo>
                    <a:pt x="2784" y="1811"/>
                  </a:lnTo>
                  <a:lnTo>
                    <a:pt x="2803" y="1802"/>
                  </a:lnTo>
                  <a:lnTo>
                    <a:pt x="2820" y="1790"/>
                  </a:lnTo>
                  <a:lnTo>
                    <a:pt x="2834" y="1773"/>
                  </a:lnTo>
                  <a:lnTo>
                    <a:pt x="2843" y="1752"/>
                  </a:lnTo>
                  <a:lnTo>
                    <a:pt x="2845" y="1730"/>
                  </a:lnTo>
                  <a:lnTo>
                    <a:pt x="2845" y="224"/>
                  </a:lnTo>
                  <a:lnTo>
                    <a:pt x="2843" y="202"/>
                  </a:lnTo>
                  <a:lnTo>
                    <a:pt x="2834" y="182"/>
                  </a:lnTo>
                  <a:lnTo>
                    <a:pt x="2820" y="165"/>
                  </a:lnTo>
                  <a:lnTo>
                    <a:pt x="2803" y="152"/>
                  </a:lnTo>
                  <a:lnTo>
                    <a:pt x="2784" y="143"/>
                  </a:lnTo>
                  <a:lnTo>
                    <a:pt x="2762" y="141"/>
                  </a:lnTo>
                  <a:lnTo>
                    <a:pt x="465" y="141"/>
                  </a:lnTo>
                  <a:close/>
                  <a:moveTo>
                    <a:pt x="465" y="0"/>
                  </a:moveTo>
                  <a:lnTo>
                    <a:pt x="2762" y="0"/>
                  </a:lnTo>
                  <a:lnTo>
                    <a:pt x="2798" y="4"/>
                  </a:lnTo>
                  <a:lnTo>
                    <a:pt x="2832" y="12"/>
                  </a:lnTo>
                  <a:lnTo>
                    <a:pt x="2864" y="26"/>
                  </a:lnTo>
                  <a:lnTo>
                    <a:pt x="2893" y="44"/>
                  </a:lnTo>
                  <a:lnTo>
                    <a:pt x="2919" y="66"/>
                  </a:lnTo>
                  <a:lnTo>
                    <a:pt x="2941" y="92"/>
                  </a:lnTo>
                  <a:lnTo>
                    <a:pt x="2959" y="122"/>
                  </a:lnTo>
                  <a:lnTo>
                    <a:pt x="2973" y="154"/>
                  </a:lnTo>
                  <a:lnTo>
                    <a:pt x="2981" y="188"/>
                  </a:lnTo>
                  <a:lnTo>
                    <a:pt x="2985" y="224"/>
                  </a:lnTo>
                  <a:lnTo>
                    <a:pt x="2985" y="1730"/>
                  </a:lnTo>
                  <a:lnTo>
                    <a:pt x="2981" y="1766"/>
                  </a:lnTo>
                  <a:lnTo>
                    <a:pt x="2973" y="1800"/>
                  </a:lnTo>
                  <a:lnTo>
                    <a:pt x="2959" y="1832"/>
                  </a:lnTo>
                  <a:lnTo>
                    <a:pt x="2941" y="1862"/>
                  </a:lnTo>
                  <a:lnTo>
                    <a:pt x="2919" y="1888"/>
                  </a:lnTo>
                  <a:lnTo>
                    <a:pt x="2893" y="1910"/>
                  </a:lnTo>
                  <a:lnTo>
                    <a:pt x="2864" y="1928"/>
                  </a:lnTo>
                  <a:lnTo>
                    <a:pt x="2832" y="1942"/>
                  </a:lnTo>
                  <a:lnTo>
                    <a:pt x="2798" y="1950"/>
                  </a:lnTo>
                  <a:lnTo>
                    <a:pt x="2762" y="1954"/>
                  </a:lnTo>
                  <a:lnTo>
                    <a:pt x="674" y="1954"/>
                  </a:lnTo>
                  <a:lnTo>
                    <a:pt x="647" y="1977"/>
                  </a:lnTo>
                  <a:lnTo>
                    <a:pt x="618" y="1999"/>
                  </a:lnTo>
                  <a:lnTo>
                    <a:pt x="588" y="2019"/>
                  </a:lnTo>
                  <a:lnTo>
                    <a:pt x="544" y="2039"/>
                  </a:lnTo>
                  <a:lnTo>
                    <a:pt x="500" y="2054"/>
                  </a:lnTo>
                  <a:lnTo>
                    <a:pt x="453" y="2062"/>
                  </a:lnTo>
                  <a:lnTo>
                    <a:pt x="406" y="2065"/>
                  </a:lnTo>
                  <a:lnTo>
                    <a:pt x="361" y="2062"/>
                  </a:lnTo>
                  <a:lnTo>
                    <a:pt x="314" y="2054"/>
                  </a:lnTo>
                  <a:lnTo>
                    <a:pt x="269" y="2039"/>
                  </a:lnTo>
                  <a:lnTo>
                    <a:pt x="226" y="2017"/>
                  </a:lnTo>
                  <a:lnTo>
                    <a:pt x="190" y="1995"/>
                  </a:lnTo>
                  <a:lnTo>
                    <a:pt x="156" y="1970"/>
                  </a:lnTo>
                  <a:lnTo>
                    <a:pt x="127" y="1940"/>
                  </a:lnTo>
                  <a:lnTo>
                    <a:pt x="101" y="1907"/>
                  </a:lnTo>
                  <a:lnTo>
                    <a:pt x="79" y="1873"/>
                  </a:lnTo>
                  <a:lnTo>
                    <a:pt x="61" y="1834"/>
                  </a:lnTo>
                  <a:lnTo>
                    <a:pt x="47" y="1796"/>
                  </a:lnTo>
                  <a:lnTo>
                    <a:pt x="37" y="1754"/>
                  </a:lnTo>
                  <a:lnTo>
                    <a:pt x="32" y="1712"/>
                  </a:lnTo>
                  <a:lnTo>
                    <a:pt x="10" y="1372"/>
                  </a:lnTo>
                  <a:lnTo>
                    <a:pt x="0" y="1226"/>
                  </a:lnTo>
                  <a:lnTo>
                    <a:pt x="0" y="1185"/>
                  </a:lnTo>
                  <a:lnTo>
                    <a:pt x="6" y="1144"/>
                  </a:lnTo>
                  <a:lnTo>
                    <a:pt x="17" y="1105"/>
                  </a:lnTo>
                  <a:lnTo>
                    <a:pt x="34" y="1066"/>
                  </a:lnTo>
                  <a:lnTo>
                    <a:pt x="55" y="1032"/>
                  </a:lnTo>
                  <a:lnTo>
                    <a:pt x="81" y="999"/>
                  </a:lnTo>
                  <a:lnTo>
                    <a:pt x="108" y="974"/>
                  </a:lnTo>
                  <a:lnTo>
                    <a:pt x="138" y="951"/>
                  </a:lnTo>
                  <a:lnTo>
                    <a:pt x="171" y="933"/>
                  </a:lnTo>
                  <a:lnTo>
                    <a:pt x="206" y="919"/>
                  </a:lnTo>
                  <a:lnTo>
                    <a:pt x="242" y="910"/>
                  </a:lnTo>
                  <a:lnTo>
                    <a:pt x="242" y="224"/>
                  </a:lnTo>
                  <a:lnTo>
                    <a:pt x="244" y="188"/>
                  </a:lnTo>
                  <a:lnTo>
                    <a:pt x="253" y="154"/>
                  </a:lnTo>
                  <a:lnTo>
                    <a:pt x="266" y="122"/>
                  </a:lnTo>
                  <a:lnTo>
                    <a:pt x="284" y="92"/>
                  </a:lnTo>
                  <a:lnTo>
                    <a:pt x="307" y="66"/>
                  </a:lnTo>
                  <a:lnTo>
                    <a:pt x="333" y="44"/>
                  </a:lnTo>
                  <a:lnTo>
                    <a:pt x="362" y="26"/>
                  </a:lnTo>
                  <a:lnTo>
                    <a:pt x="394" y="12"/>
                  </a:lnTo>
                  <a:lnTo>
                    <a:pt x="429" y="4"/>
                  </a:lnTo>
                  <a:lnTo>
                    <a:pt x="4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69"/>
            <p:cNvSpPr>
              <a:spLocks noEditPoints="1"/>
            </p:cNvSpPr>
            <p:nvPr/>
          </p:nvSpPr>
          <p:spPr bwMode="auto">
            <a:xfrm>
              <a:off x="5319713" y="3073400"/>
              <a:ext cx="290513" cy="119063"/>
            </a:xfrm>
            <a:custGeom>
              <a:avLst/>
              <a:gdLst>
                <a:gd name="T0" fmla="*/ 528 w 1832"/>
                <a:gd name="T1" fmla="*/ 142 h 752"/>
                <a:gd name="T2" fmla="*/ 441 w 1832"/>
                <a:gd name="T3" fmla="*/ 160 h 752"/>
                <a:gd name="T4" fmla="*/ 354 w 1832"/>
                <a:gd name="T5" fmla="*/ 197 h 752"/>
                <a:gd name="T6" fmla="*/ 278 w 1832"/>
                <a:gd name="T7" fmla="*/ 254 h 752"/>
                <a:gd name="T8" fmla="*/ 215 w 1832"/>
                <a:gd name="T9" fmla="*/ 324 h 752"/>
                <a:gd name="T10" fmla="*/ 169 w 1832"/>
                <a:gd name="T11" fmla="*/ 407 h 752"/>
                <a:gd name="T12" fmla="*/ 141 w 1832"/>
                <a:gd name="T13" fmla="*/ 500 h 752"/>
                <a:gd name="T14" fmla="*/ 142 w 1832"/>
                <a:gd name="T15" fmla="*/ 541 h 752"/>
                <a:gd name="T16" fmla="*/ 161 w 1832"/>
                <a:gd name="T17" fmla="*/ 577 h 752"/>
                <a:gd name="T18" fmla="*/ 194 w 1832"/>
                <a:gd name="T19" fmla="*/ 603 h 752"/>
                <a:gd name="T20" fmla="*/ 234 w 1832"/>
                <a:gd name="T21" fmla="*/ 612 h 752"/>
                <a:gd name="T22" fmla="*/ 1617 w 1832"/>
                <a:gd name="T23" fmla="*/ 610 h 752"/>
                <a:gd name="T24" fmla="*/ 1655 w 1832"/>
                <a:gd name="T25" fmla="*/ 592 h 752"/>
                <a:gd name="T26" fmla="*/ 1682 w 1832"/>
                <a:gd name="T27" fmla="*/ 560 h 752"/>
                <a:gd name="T28" fmla="*/ 1693 w 1832"/>
                <a:gd name="T29" fmla="*/ 520 h 752"/>
                <a:gd name="T30" fmla="*/ 1691 w 1832"/>
                <a:gd name="T31" fmla="*/ 500 h 752"/>
                <a:gd name="T32" fmla="*/ 1663 w 1832"/>
                <a:gd name="T33" fmla="*/ 407 h 752"/>
                <a:gd name="T34" fmla="*/ 1616 w 1832"/>
                <a:gd name="T35" fmla="*/ 324 h 752"/>
                <a:gd name="T36" fmla="*/ 1554 w 1832"/>
                <a:gd name="T37" fmla="*/ 254 h 752"/>
                <a:gd name="T38" fmla="*/ 1477 w 1832"/>
                <a:gd name="T39" fmla="*/ 197 h 752"/>
                <a:gd name="T40" fmla="*/ 1390 w 1832"/>
                <a:gd name="T41" fmla="*/ 160 h 752"/>
                <a:gd name="T42" fmla="*/ 1303 w 1832"/>
                <a:gd name="T43" fmla="*/ 142 h 752"/>
                <a:gd name="T44" fmla="*/ 1186 w 1832"/>
                <a:gd name="T45" fmla="*/ 140 h 752"/>
                <a:gd name="T46" fmla="*/ 950 w 1832"/>
                <a:gd name="T47" fmla="*/ 373 h 752"/>
                <a:gd name="T48" fmla="*/ 915 w 1832"/>
                <a:gd name="T49" fmla="*/ 381 h 752"/>
                <a:gd name="T50" fmla="*/ 881 w 1832"/>
                <a:gd name="T51" fmla="*/ 373 h 752"/>
                <a:gd name="T52" fmla="*/ 646 w 1832"/>
                <a:gd name="T53" fmla="*/ 140 h 752"/>
                <a:gd name="T54" fmla="*/ 568 w 1832"/>
                <a:gd name="T55" fmla="*/ 0 h 752"/>
                <a:gd name="T56" fmla="*/ 694 w 1832"/>
                <a:gd name="T57" fmla="*/ 2 h 752"/>
                <a:gd name="T58" fmla="*/ 724 w 1832"/>
                <a:gd name="T59" fmla="*/ 20 h 752"/>
                <a:gd name="T60" fmla="*/ 1107 w 1832"/>
                <a:gd name="T61" fmla="*/ 20 h 752"/>
                <a:gd name="T62" fmla="*/ 1138 w 1832"/>
                <a:gd name="T63" fmla="*/ 2 h 752"/>
                <a:gd name="T64" fmla="*/ 1262 w 1832"/>
                <a:gd name="T65" fmla="*/ 0 h 752"/>
                <a:gd name="T66" fmla="*/ 1369 w 1832"/>
                <a:gd name="T67" fmla="*/ 11 h 752"/>
                <a:gd name="T68" fmla="*/ 1481 w 1832"/>
                <a:gd name="T69" fmla="*/ 44 h 752"/>
                <a:gd name="T70" fmla="*/ 1581 w 1832"/>
                <a:gd name="T71" fmla="*/ 98 h 752"/>
                <a:gd name="T72" fmla="*/ 1669 w 1832"/>
                <a:gd name="T73" fmla="*/ 172 h 752"/>
                <a:gd name="T74" fmla="*/ 1742 w 1832"/>
                <a:gd name="T75" fmla="*/ 260 h 752"/>
                <a:gd name="T76" fmla="*/ 1796 w 1832"/>
                <a:gd name="T77" fmla="*/ 362 h 752"/>
                <a:gd name="T78" fmla="*/ 1827 w 1832"/>
                <a:gd name="T79" fmla="*/ 474 h 752"/>
                <a:gd name="T80" fmla="*/ 1830 w 1832"/>
                <a:gd name="T81" fmla="*/ 543 h 752"/>
                <a:gd name="T82" fmla="*/ 1813 w 1832"/>
                <a:gd name="T83" fmla="*/ 608 h 752"/>
                <a:gd name="T84" fmla="*/ 1777 w 1832"/>
                <a:gd name="T85" fmla="*/ 668 h 752"/>
                <a:gd name="T86" fmla="*/ 1726 w 1832"/>
                <a:gd name="T87" fmla="*/ 714 h 752"/>
                <a:gd name="T88" fmla="*/ 1664 w 1832"/>
                <a:gd name="T89" fmla="*/ 742 h 752"/>
                <a:gd name="T90" fmla="*/ 1597 w 1832"/>
                <a:gd name="T91" fmla="*/ 752 h 752"/>
                <a:gd name="T92" fmla="*/ 200 w 1832"/>
                <a:gd name="T93" fmla="*/ 750 h 752"/>
                <a:gd name="T94" fmla="*/ 136 w 1832"/>
                <a:gd name="T95" fmla="*/ 730 h 752"/>
                <a:gd name="T96" fmla="*/ 78 w 1832"/>
                <a:gd name="T97" fmla="*/ 692 h 752"/>
                <a:gd name="T98" fmla="*/ 34 w 1832"/>
                <a:gd name="T99" fmla="*/ 639 h 752"/>
                <a:gd name="T100" fmla="*/ 7 w 1832"/>
                <a:gd name="T101" fmla="*/ 576 h 752"/>
                <a:gd name="T102" fmla="*/ 0 w 1832"/>
                <a:gd name="T103" fmla="*/ 509 h 752"/>
                <a:gd name="T104" fmla="*/ 17 w 1832"/>
                <a:gd name="T105" fmla="*/ 417 h 752"/>
                <a:gd name="T106" fmla="*/ 60 w 1832"/>
                <a:gd name="T107" fmla="*/ 309 h 752"/>
                <a:gd name="T108" fmla="*/ 124 w 1832"/>
                <a:gd name="T109" fmla="*/ 214 h 752"/>
                <a:gd name="T110" fmla="*/ 204 w 1832"/>
                <a:gd name="T111" fmla="*/ 132 h 752"/>
                <a:gd name="T112" fmla="*/ 299 w 1832"/>
                <a:gd name="T113" fmla="*/ 68 h 752"/>
                <a:gd name="T114" fmla="*/ 405 w 1832"/>
                <a:gd name="T115" fmla="*/ 25 h 752"/>
                <a:gd name="T116" fmla="*/ 515 w 1832"/>
                <a:gd name="T117" fmla="*/ 3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32" h="752">
                  <a:moveTo>
                    <a:pt x="568" y="140"/>
                  </a:moveTo>
                  <a:lnTo>
                    <a:pt x="528" y="142"/>
                  </a:lnTo>
                  <a:lnTo>
                    <a:pt x="488" y="148"/>
                  </a:lnTo>
                  <a:lnTo>
                    <a:pt x="441" y="160"/>
                  </a:lnTo>
                  <a:lnTo>
                    <a:pt x="397" y="176"/>
                  </a:lnTo>
                  <a:lnTo>
                    <a:pt x="354" y="197"/>
                  </a:lnTo>
                  <a:lnTo>
                    <a:pt x="314" y="224"/>
                  </a:lnTo>
                  <a:lnTo>
                    <a:pt x="278" y="254"/>
                  </a:lnTo>
                  <a:lnTo>
                    <a:pt x="244" y="287"/>
                  </a:lnTo>
                  <a:lnTo>
                    <a:pt x="215" y="324"/>
                  </a:lnTo>
                  <a:lnTo>
                    <a:pt x="190" y="363"/>
                  </a:lnTo>
                  <a:lnTo>
                    <a:pt x="169" y="407"/>
                  </a:lnTo>
                  <a:lnTo>
                    <a:pt x="152" y="452"/>
                  </a:lnTo>
                  <a:lnTo>
                    <a:pt x="141" y="500"/>
                  </a:lnTo>
                  <a:lnTo>
                    <a:pt x="139" y="520"/>
                  </a:lnTo>
                  <a:lnTo>
                    <a:pt x="142" y="541"/>
                  </a:lnTo>
                  <a:lnTo>
                    <a:pt x="150" y="560"/>
                  </a:lnTo>
                  <a:lnTo>
                    <a:pt x="161" y="577"/>
                  </a:lnTo>
                  <a:lnTo>
                    <a:pt x="176" y="592"/>
                  </a:lnTo>
                  <a:lnTo>
                    <a:pt x="194" y="603"/>
                  </a:lnTo>
                  <a:lnTo>
                    <a:pt x="214" y="610"/>
                  </a:lnTo>
                  <a:lnTo>
                    <a:pt x="234" y="612"/>
                  </a:lnTo>
                  <a:lnTo>
                    <a:pt x="1597" y="612"/>
                  </a:lnTo>
                  <a:lnTo>
                    <a:pt x="1617" y="610"/>
                  </a:lnTo>
                  <a:lnTo>
                    <a:pt x="1638" y="603"/>
                  </a:lnTo>
                  <a:lnTo>
                    <a:pt x="1655" y="592"/>
                  </a:lnTo>
                  <a:lnTo>
                    <a:pt x="1670" y="577"/>
                  </a:lnTo>
                  <a:lnTo>
                    <a:pt x="1682" y="560"/>
                  </a:lnTo>
                  <a:lnTo>
                    <a:pt x="1690" y="541"/>
                  </a:lnTo>
                  <a:lnTo>
                    <a:pt x="1693" y="520"/>
                  </a:lnTo>
                  <a:lnTo>
                    <a:pt x="1691" y="500"/>
                  </a:lnTo>
                  <a:lnTo>
                    <a:pt x="1691" y="500"/>
                  </a:lnTo>
                  <a:lnTo>
                    <a:pt x="1680" y="452"/>
                  </a:lnTo>
                  <a:lnTo>
                    <a:pt x="1663" y="407"/>
                  </a:lnTo>
                  <a:lnTo>
                    <a:pt x="1642" y="363"/>
                  </a:lnTo>
                  <a:lnTo>
                    <a:pt x="1616" y="324"/>
                  </a:lnTo>
                  <a:lnTo>
                    <a:pt x="1588" y="287"/>
                  </a:lnTo>
                  <a:lnTo>
                    <a:pt x="1554" y="254"/>
                  </a:lnTo>
                  <a:lnTo>
                    <a:pt x="1518" y="224"/>
                  </a:lnTo>
                  <a:lnTo>
                    <a:pt x="1477" y="197"/>
                  </a:lnTo>
                  <a:lnTo>
                    <a:pt x="1435" y="176"/>
                  </a:lnTo>
                  <a:lnTo>
                    <a:pt x="1390" y="160"/>
                  </a:lnTo>
                  <a:lnTo>
                    <a:pt x="1344" y="148"/>
                  </a:lnTo>
                  <a:lnTo>
                    <a:pt x="1303" y="142"/>
                  </a:lnTo>
                  <a:lnTo>
                    <a:pt x="1262" y="140"/>
                  </a:lnTo>
                  <a:lnTo>
                    <a:pt x="1186" y="140"/>
                  </a:lnTo>
                  <a:lnTo>
                    <a:pt x="965" y="361"/>
                  </a:lnTo>
                  <a:lnTo>
                    <a:pt x="950" y="373"/>
                  </a:lnTo>
                  <a:lnTo>
                    <a:pt x="933" y="379"/>
                  </a:lnTo>
                  <a:lnTo>
                    <a:pt x="915" y="381"/>
                  </a:lnTo>
                  <a:lnTo>
                    <a:pt x="898" y="379"/>
                  </a:lnTo>
                  <a:lnTo>
                    <a:pt x="881" y="373"/>
                  </a:lnTo>
                  <a:lnTo>
                    <a:pt x="867" y="361"/>
                  </a:lnTo>
                  <a:lnTo>
                    <a:pt x="646" y="140"/>
                  </a:lnTo>
                  <a:lnTo>
                    <a:pt x="568" y="140"/>
                  </a:lnTo>
                  <a:close/>
                  <a:moveTo>
                    <a:pt x="568" y="0"/>
                  </a:moveTo>
                  <a:lnTo>
                    <a:pt x="676" y="0"/>
                  </a:lnTo>
                  <a:lnTo>
                    <a:pt x="694" y="2"/>
                  </a:lnTo>
                  <a:lnTo>
                    <a:pt x="710" y="10"/>
                  </a:lnTo>
                  <a:lnTo>
                    <a:pt x="724" y="20"/>
                  </a:lnTo>
                  <a:lnTo>
                    <a:pt x="915" y="213"/>
                  </a:lnTo>
                  <a:lnTo>
                    <a:pt x="1107" y="20"/>
                  </a:lnTo>
                  <a:lnTo>
                    <a:pt x="1122" y="10"/>
                  </a:lnTo>
                  <a:lnTo>
                    <a:pt x="1138" y="2"/>
                  </a:lnTo>
                  <a:lnTo>
                    <a:pt x="1156" y="0"/>
                  </a:lnTo>
                  <a:lnTo>
                    <a:pt x="1262" y="0"/>
                  </a:lnTo>
                  <a:lnTo>
                    <a:pt x="1316" y="3"/>
                  </a:lnTo>
                  <a:lnTo>
                    <a:pt x="1369" y="11"/>
                  </a:lnTo>
                  <a:lnTo>
                    <a:pt x="1427" y="25"/>
                  </a:lnTo>
                  <a:lnTo>
                    <a:pt x="1481" y="44"/>
                  </a:lnTo>
                  <a:lnTo>
                    <a:pt x="1533" y="68"/>
                  </a:lnTo>
                  <a:lnTo>
                    <a:pt x="1581" y="98"/>
                  </a:lnTo>
                  <a:lnTo>
                    <a:pt x="1628" y="132"/>
                  </a:lnTo>
                  <a:lnTo>
                    <a:pt x="1669" y="172"/>
                  </a:lnTo>
                  <a:lnTo>
                    <a:pt x="1708" y="214"/>
                  </a:lnTo>
                  <a:lnTo>
                    <a:pt x="1742" y="260"/>
                  </a:lnTo>
                  <a:lnTo>
                    <a:pt x="1771" y="309"/>
                  </a:lnTo>
                  <a:lnTo>
                    <a:pt x="1796" y="362"/>
                  </a:lnTo>
                  <a:lnTo>
                    <a:pt x="1815" y="417"/>
                  </a:lnTo>
                  <a:lnTo>
                    <a:pt x="1827" y="474"/>
                  </a:lnTo>
                  <a:lnTo>
                    <a:pt x="1832" y="509"/>
                  </a:lnTo>
                  <a:lnTo>
                    <a:pt x="1830" y="543"/>
                  </a:lnTo>
                  <a:lnTo>
                    <a:pt x="1824" y="576"/>
                  </a:lnTo>
                  <a:lnTo>
                    <a:pt x="1813" y="608"/>
                  </a:lnTo>
                  <a:lnTo>
                    <a:pt x="1797" y="639"/>
                  </a:lnTo>
                  <a:lnTo>
                    <a:pt x="1777" y="668"/>
                  </a:lnTo>
                  <a:lnTo>
                    <a:pt x="1753" y="692"/>
                  </a:lnTo>
                  <a:lnTo>
                    <a:pt x="1726" y="714"/>
                  </a:lnTo>
                  <a:lnTo>
                    <a:pt x="1696" y="730"/>
                  </a:lnTo>
                  <a:lnTo>
                    <a:pt x="1664" y="742"/>
                  </a:lnTo>
                  <a:lnTo>
                    <a:pt x="1631" y="750"/>
                  </a:lnTo>
                  <a:lnTo>
                    <a:pt x="1597" y="752"/>
                  </a:lnTo>
                  <a:lnTo>
                    <a:pt x="234" y="752"/>
                  </a:lnTo>
                  <a:lnTo>
                    <a:pt x="200" y="750"/>
                  </a:lnTo>
                  <a:lnTo>
                    <a:pt x="167" y="742"/>
                  </a:lnTo>
                  <a:lnTo>
                    <a:pt x="136" y="730"/>
                  </a:lnTo>
                  <a:lnTo>
                    <a:pt x="106" y="714"/>
                  </a:lnTo>
                  <a:lnTo>
                    <a:pt x="78" y="692"/>
                  </a:lnTo>
                  <a:lnTo>
                    <a:pt x="54" y="668"/>
                  </a:lnTo>
                  <a:lnTo>
                    <a:pt x="34" y="639"/>
                  </a:lnTo>
                  <a:lnTo>
                    <a:pt x="19" y="608"/>
                  </a:lnTo>
                  <a:lnTo>
                    <a:pt x="7" y="576"/>
                  </a:lnTo>
                  <a:lnTo>
                    <a:pt x="1" y="543"/>
                  </a:lnTo>
                  <a:lnTo>
                    <a:pt x="0" y="509"/>
                  </a:lnTo>
                  <a:lnTo>
                    <a:pt x="4" y="474"/>
                  </a:lnTo>
                  <a:lnTo>
                    <a:pt x="17" y="417"/>
                  </a:lnTo>
                  <a:lnTo>
                    <a:pt x="36" y="362"/>
                  </a:lnTo>
                  <a:lnTo>
                    <a:pt x="60" y="309"/>
                  </a:lnTo>
                  <a:lnTo>
                    <a:pt x="90" y="260"/>
                  </a:lnTo>
                  <a:lnTo>
                    <a:pt x="124" y="214"/>
                  </a:lnTo>
                  <a:lnTo>
                    <a:pt x="162" y="172"/>
                  </a:lnTo>
                  <a:lnTo>
                    <a:pt x="204" y="132"/>
                  </a:lnTo>
                  <a:lnTo>
                    <a:pt x="249" y="98"/>
                  </a:lnTo>
                  <a:lnTo>
                    <a:pt x="299" y="68"/>
                  </a:lnTo>
                  <a:lnTo>
                    <a:pt x="351" y="44"/>
                  </a:lnTo>
                  <a:lnTo>
                    <a:pt x="405" y="25"/>
                  </a:lnTo>
                  <a:lnTo>
                    <a:pt x="462" y="11"/>
                  </a:lnTo>
                  <a:lnTo>
                    <a:pt x="515" y="3"/>
                  </a:lnTo>
                  <a:lnTo>
                    <a:pt x="5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70"/>
            <p:cNvSpPr>
              <a:spLocks/>
            </p:cNvSpPr>
            <p:nvPr/>
          </p:nvSpPr>
          <p:spPr bwMode="auto">
            <a:xfrm>
              <a:off x="5819776" y="2773363"/>
              <a:ext cx="22225" cy="65088"/>
            </a:xfrm>
            <a:custGeom>
              <a:avLst/>
              <a:gdLst>
                <a:gd name="T0" fmla="*/ 70 w 139"/>
                <a:gd name="T1" fmla="*/ 0 h 406"/>
                <a:gd name="T2" fmla="*/ 88 w 139"/>
                <a:gd name="T3" fmla="*/ 3 h 406"/>
                <a:gd name="T4" fmla="*/ 105 w 139"/>
                <a:gd name="T5" fmla="*/ 9 h 406"/>
                <a:gd name="T6" fmla="*/ 119 w 139"/>
                <a:gd name="T7" fmla="*/ 20 h 406"/>
                <a:gd name="T8" fmla="*/ 130 w 139"/>
                <a:gd name="T9" fmla="*/ 35 h 406"/>
                <a:gd name="T10" fmla="*/ 137 w 139"/>
                <a:gd name="T11" fmla="*/ 51 h 406"/>
                <a:gd name="T12" fmla="*/ 139 w 139"/>
                <a:gd name="T13" fmla="*/ 70 h 406"/>
                <a:gd name="T14" fmla="*/ 139 w 139"/>
                <a:gd name="T15" fmla="*/ 335 h 406"/>
                <a:gd name="T16" fmla="*/ 137 w 139"/>
                <a:gd name="T17" fmla="*/ 355 h 406"/>
                <a:gd name="T18" fmla="*/ 130 w 139"/>
                <a:gd name="T19" fmla="*/ 371 h 406"/>
                <a:gd name="T20" fmla="*/ 119 w 139"/>
                <a:gd name="T21" fmla="*/ 384 h 406"/>
                <a:gd name="T22" fmla="*/ 105 w 139"/>
                <a:gd name="T23" fmla="*/ 396 h 406"/>
                <a:gd name="T24" fmla="*/ 88 w 139"/>
                <a:gd name="T25" fmla="*/ 402 h 406"/>
                <a:gd name="T26" fmla="*/ 70 w 139"/>
                <a:gd name="T27" fmla="*/ 406 h 406"/>
                <a:gd name="T28" fmla="*/ 51 w 139"/>
                <a:gd name="T29" fmla="*/ 402 h 406"/>
                <a:gd name="T30" fmla="*/ 35 w 139"/>
                <a:gd name="T31" fmla="*/ 396 h 406"/>
                <a:gd name="T32" fmla="*/ 20 w 139"/>
                <a:gd name="T33" fmla="*/ 384 h 406"/>
                <a:gd name="T34" fmla="*/ 10 w 139"/>
                <a:gd name="T35" fmla="*/ 371 h 406"/>
                <a:gd name="T36" fmla="*/ 2 w 139"/>
                <a:gd name="T37" fmla="*/ 355 h 406"/>
                <a:gd name="T38" fmla="*/ 0 w 139"/>
                <a:gd name="T39" fmla="*/ 335 h 406"/>
                <a:gd name="T40" fmla="*/ 0 w 139"/>
                <a:gd name="T41" fmla="*/ 70 h 406"/>
                <a:gd name="T42" fmla="*/ 2 w 139"/>
                <a:gd name="T43" fmla="*/ 51 h 406"/>
                <a:gd name="T44" fmla="*/ 10 w 139"/>
                <a:gd name="T45" fmla="*/ 35 h 406"/>
                <a:gd name="T46" fmla="*/ 20 w 139"/>
                <a:gd name="T47" fmla="*/ 20 h 406"/>
                <a:gd name="T48" fmla="*/ 35 w 139"/>
                <a:gd name="T49" fmla="*/ 9 h 406"/>
                <a:gd name="T50" fmla="*/ 51 w 139"/>
                <a:gd name="T51" fmla="*/ 3 h 406"/>
                <a:gd name="T52" fmla="*/ 70 w 139"/>
                <a:gd name="T53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406">
                  <a:moveTo>
                    <a:pt x="70" y="0"/>
                  </a:moveTo>
                  <a:lnTo>
                    <a:pt x="88" y="3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5"/>
                  </a:lnTo>
                  <a:lnTo>
                    <a:pt x="137" y="51"/>
                  </a:lnTo>
                  <a:lnTo>
                    <a:pt x="139" y="70"/>
                  </a:lnTo>
                  <a:lnTo>
                    <a:pt x="139" y="335"/>
                  </a:lnTo>
                  <a:lnTo>
                    <a:pt x="137" y="355"/>
                  </a:lnTo>
                  <a:lnTo>
                    <a:pt x="130" y="371"/>
                  </a:lnTo>
                  <a:lnTo>
                    <a:pt x="119" y="384"/>
                  </a:lnTo>
                  <a:lnTo>
                    <a:pt x="105" y="396"/>
                  </a:lnTo>
                  <a:lnTo>
                    <a:pt x="88" y="402"/>
                  </a:lnTo>
                  <a:lnTo>
                    <a:pt x="70" y="406"/>
                  </a:lnTo>
                  <a:lnTo>
                    <a:pt x="51" y="402"/>
                  </a:lnTo>
                  <a:lnTo>
                    <a:pt x="35" y="396"/>
                  </a:lnTo>
                  <a:lnTo>
                    <a:pt x="20" y="384"/>
                  </a:lnTo>
                  <a:lnTo>
                    <a:pt x="10" y="371"/>
                  </a:lnTo>
                  <a:lnTo>
                    <a:pt x="2" y="355"/>
                  </a:lnTo>
                  <a:lnTo>
                    <a:pt x="0" y="335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71"/>
            <p:cNvSpPr>
              <a:spLocks/>
            </p:cNvSpPr>
            <p:nvPr/>
          </p:nvSpPr>
          <p:spPr bwMode="auto">
            <a:xfrm>
              <a:off x="5819776" y="2851150"/>
              <a:ext cx="22225" cy="28575"/>
            </a:xfrm>
            <a:custGeom>
              <a:avLst/>
              <a:gdLst>
                <a:gd name="T0" fmla="*/ 70 w 139"/>
                <a:gd name="T1" fmla="*/ 0 h 175"/>
                <a:gd name="T2" fmla="*/ 88 w 139"/>
                <a:gd name="T3" fmla="*/ 3 h 175"/>
                <a:gd name="T4" fmla="*/ 105 w 139"/>
                <a:gd name="T5" fmla="*/ 9 h 175"/>
                <a:gd name="T6" fmla="*/ 119 w 139"/>
                <a:gd name="T7" fmla="*/ 21 h 175"/>
                <a:gd name="T8" fmla="*/ 130 w 139"/>
                <a:gd name="T9" fmla="*/ 35 h 175"/>
                <a:gd name="T10" fmla="*/ 137 w 139"/>
                <a:gd name="T11" fmla="*/ 52 h 175"/>
                <a:gd name="T12" fmla="*/ 139 w 139"/>
                <a:gd name="T13" fmla="*/ 70 h 175"/>
                <a:gd name="T14" fmla="*/ 139 w 139"/>
                <a:gd name="T15" fmla="*/ 105 h 175"/>
                <a:gd name="T16" fmla="*/ 137 w 139"/>
                <a:gd name="T17" fmla="*/ 123 h 175"/>
                <a:gd name="T18" fmla="*/ 130 w 139"/>
                <a:gd name="T19" fmla="*/ 140 h 175"/>
                <a:gd name="T20" fmla="*/ 119 w 139"/>
                <a:gd name="T21" fmla="*/ 154 h 175"/>
                <a:gd name="T22" fmla="*/ 105 w 139"/>
                <a:gd name="T23" fmla="*/ 166 h 175"/>
                <a:gd name="T24" fmla="*/ 88 w 139"/>
                <a:gd name="T25" fmla="*/ 172 h 175"/>
                <a:gd name="T26" fmla="*/ 70 w 139"/>
                <a:gd name="T27" fmla="*/ 175 h 175"/>
                <a:gd name="T28" fmla="*/ 51 w 139"/>
                <a:gd name="T29" fmla="*/ 172 h 175"/>
                <a:gd name="T30" fmla="*/ 35 w 139"/>
                <a:gd name="T31" fmla="*/ 166 h 175"/>
                <a:gd name="T32" fmla="*/ 20 w 139"/>
                <a:gd name="T33" fmla="*/ 154 h 175"/>
                <a:gd name="T34" fmla="*/ 10 w 139"/>
                <a:gd name="T35" fmla="*/ 140 h 175"/>
                <a:gd name="T36" fmla="*/ 2 w 139"/>
                <a:gd name="T37" fmla="*/ 123 h 175"/>
                <a:gd name="T38" fmla="*/ 0 w 139"/>
                <a:gd name="T39" fmla="*/ 105 h 175"/>
                <a:gd name="T40" fmla="*/ 0 w 139"/>
                <a:gd name="T41" fmla="*/ 70 h 175"/>
                <a:gd name="T42" fmla="*/ 2 w 139"/>
                <a:gd name="T43" fmla="*/ 52 h 175"/>
                <a:gd name="T44" fmla="*/ 10 w 139"/>
                <a:gd name="T45" fmla="*/ 35 h 175"/>
                <a:gd name="T46" fmla="*/ 20 w 139"/>
                <a:gd name="T47" fmla="*/ 21 h 175"/>
                <a:gd name="T48" fmla="*/ 35 w 139"/>
                <a:gd name="T49" fmla="*/ 9 h 175"/>
                <a:gd name="T50" fmla="*/ 51 w 139"/>
                <a:gd name="T51" fmla="*/ 3 h 175"/>
                <a:gd name="T52" fmla="*/ 70 w 139"/>
                <a:gd name="T53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175">
                  <a:moveTo>
                    <a:pt x="70" y="0"/>
                  </a:moveTo>
                  <a:lnTo>
                    <a:pt x="88" y="3"/>
                  </a:lnTo>
                  <a:lnTo>
                    <a:pt x="105" y="9"/>
                  </a:lnTo>
                  <a:lnTo>
                    <a:pt x="119" y="21"/>
                  </a:lnTo>
                  <a:lnTo>
                    <a:pt x="130" y="35"/>
                  </a:lnTo>
                  <a:lnTo>
                    <a:pt x="137" y="52"/>
                  </a:lnTo>
                  <a:lnTo>
                    <a:pt x="139" y="70"/>
                  </a:lnTo>
                  <a:lnTo>
                    <a:pt x="139" y="105"/>
                  </a:lnTo>
                  <a:lnTo>
                    <a:pt x="137" y="123"/>
                  </a:lnTo>
                  <a:lnTo>
                    <a:pt x="130" y="140"/>
                  </a:lnTo>
                  <a:lnTo>
                    <a:pt x="119" y="154"/>
                  </a:lnTo>
                  <a:lnTo>
                    <a:pt x="105" y="166"/>
                  </a:lnTo>
                  <a:lnTo>
                    <a:pt x="88" y="172"/>
                  </a:lnTo>
                  <a:lnTo>
                    <a:pt x="70" y="175"/>
                  </a:lnTo>
                  <a:lnTo>
                    <a:pt x="51" y="172"/>
                  </a:lnTo>
                  <a:lnTo>
                    <a:pt x="35" y="166"/>
                  </a:lnTo>
                  <a:lnTo>
                    <a:pt x="20" y="154"/>
                  </a:lnTo>
                  <a:lnTo>
                    <a:pt x="10" y="140"/>
                  </a:lnTo>
                  <a:lnTo>
                    <a:pt x="2" y="123"/>
                  </a:lnTo>
                  <a:lnTo>
                    <a:pt x="0" y="105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" name="Group 855"/>
          <p:cNvGrpSpPr/>
          <p:nvPr/>
        </p:nvGrpSpPr>
        <p:grpSpPr>
          <a:xfrm>
            <a:off x="7578411" y="1299931"/>
            <a:ext cx="555625" cy="554038"/>
            <a:chOff x="4438650" y="2689225"/>
            <a:chExt cx="555625" cy="554038"/>
          </a:xfrm>
          <a:solidFill>
            <a:srgbClr val="000000"/>
          </a:solidFill>
        </p:grpSpPr>
        <p:sp>
          <p:nvSpPr>
            <p:cNvPr id="72" name="Freeform 176"/>
            <p:cNvSpPr>
              <a:spLocks noEditPoints="1"/>
            </p:cNvSpPr>
            <p:nvPr/>
          </p:nvSpPr>
          <p:spPr bwMode="auto">
            <a:xfrm>
              <a:off x="4438650" y="2689225"/>
              <a:ext cx="555625" cy="554038"/>
            </a:xfrm>
            <a:custGeom>
              <a:avLst/>
              <a:gdLst>
                <a:gd name="T0" fmla="*/ 568 w 3503"/>
                <a:gd name="T1" fmla="*/ 2925 h 3491"/>
                <a:gd name="T2" fmla="*/ 1146 w 3503"/>
                <a:gd name="T3" fmla="*/ 2222 h 3491"/>
                <a:gd name="T4" fmla="*/ 826 w 3503"/>
                <a:gd name="T5" fmla="*/ 1708 h 3491"/>
                <a:gd name="T6" fmla="*/ 1915 w 3503"/>
                <a:gd name="T7" fmla="*/ 2238 h 3491"/>
                <a:gd name="T8" fmla="*/ 2057 w 3503"/>
                <a:gd name="T9" fmla="*/ 827 h 3491"/>
                <a:gd name="T10" fmla="*/ 1993 w 3503"/>
                <a:gd name="T11" fmla="*/ 2120 h 3491"/>
                <a:gd name="T12" fmla="*/ 2057 w 3503"/>
                <a:gd name="T13" fmla="*/ 827 h 3491"/>
                <a:gd name="T14" fmla="*/ 2442 w 3503"/>
                <a:gd name="T15" fmla="*/ 140 h 3491"/>
                <a:gd name="T16" fmla="*/ 2437 w 3503"/>
                <a:gd name="T17" fmla="*/ 141 h 3491"/>
                <a:gd name="T18" fmla="*/ 2431 w 3503"/>
                <a:gd name="T19" fmla="*/ 144 h 3491"/>
                <a:gd name="T20" fmla="*/ 2426 w 3503"/>
                <a:gd name="T21" fmla="*/ 151 h 3491"/>
                <a:gd name="T22" fmla="*/ 2787 w 3503"/>
                <a:gd name="T23" fmla="*/ 1357 h 3491"/>
                <a:gd name="T24" fmla="*/ 3356 w 3503"/>
                <a:gd name="T25" fmla="*/ 1071 h 3491"/>
                <a:gd name="T26" fmla="*/ 3360 w 3503"/>
                <a:gd name="T27" fmla="*/ 1065 h 3491"/>
                <a:gd name="T28" fmla="*/ 3363 w 3503"/>
                <a:gd name="T29" fmla="*/ 1060 h 3491"/>
                <a:gd name="T30" fmla="*/ 3363 w 3503"/>
                <a:gd name="T31" fmla="*/ 1052 h 3491"/>
                <a:gd name="T32" fmla="*/ 3357 w 3503"/>
                <a:gd name="T33" fmla="*/ 1039 h 3491"/>
                <a:gd name="T34" fmla="*/ 2454 w 3503"/>
                <a:gd name="T35" fmla="*/ 141 h 3491"/>
                <a:gd name="T36" fmla="*/ 2451 w 3503"/>
                <a:gd name="T37" fmla="*/ 0 h 3491"/>
                <a:gd name="T38" fmla="*/ 2509 w 3503"/>
                <a:gd name="T39" fmla="*/ 14 h 3491"/>
                <a:gd name="T40" fmla="*/ 2560 w 3503"/>
                <a:gd name="T41" fmla="*/ 48 h 3491"/>
                <a:gd name="T42" fmla="*/ 3475 w 3503"/>
                <a:gd name="T43" fmla="*/ 964 h 3491"/>
                <a:gd name="T44" fmla="*/ 3499 w 3503"/>
                <a:gd name="T45" fmla="*/ 1019 h 3491"/>
                <a:gd name="T46" fmla="*/ 3501 w 3503"/>
                <a:gd name="T47" fmla="*/ 1080 h 3491"/>
                <a:gd name="T48" fmla="*/ 3480 w 3503"/>
                <a:gd name="T49" fmla="*/ 1137 h 3491"/>
                <a:gd name="T50" fmla="*/ 3440 w 3503"/>
                <a:gd name="T51" fmla="*/ 1182 h 3491"/>
                <a:gd name="T52" fmla="*/ 2814 w 3503"/>
                <a:gd name="T53" fmla="*/ 1497 h 3491"/>
                <a:gd name="T54" fmla="*/ 1905 w 3503"/>
                <a:gd name="T55" fmla="*/ 2768 h 3491"/>
                <a:gd name="T56" fmla="*/ 1886 w 3503"/>
                <a:gd name="T57" fmla="*/ 2805 h 3491"/>
                <a:gd name="T58" fmla="*/ 1853 w 3503"/>
                <a:gd name="T59" fmla="*/ 2831 h 3491"/>
                <a:gd name="T60" fmla="*/ 1808 w 3503"/>
                <a:gd name="T61" fmla="*/ 2841 h 3491"/>
                <a:gd name="T62" fmla="*/ 1770 w 3503"/>
                <a:gd name="T63" fmla="*/ 2834 h 3491"/>
                <a:gd name="T64" fmla="*/ 1737 w 3503"/>
                <a:gd name="T65" fmla="*/ 2812 h 3491"/>
                <a:gd name="T66" fmla="*/ 114 w 3503"/>
                <a:gd name="T67" fmla="*/ 3475 h 3491"/>
                <a:gd name="T68" fmla="*/ 85 w 3503"/>
                <a:gd name="T69" fmla="*/ 3489 h 3491"/>
                <a:gd name="T70" fmla="*/ 52 w 3503"/>
                <a:gd name="T71" fmla="*/ 3489 h 3491"/>
                <a:gd name="T72" fmla="*/ 20 w 3503"/>
                <a:gd name="T73" fmla="*/ 3471 h 3491"/>
                <a:gd name="T74" fmla="*/ 3 w 3503"/>
                <a:gd name="T75" fmla="*/ 3441 h 3491"/>
                <a:gd name="T76" fmla="*/ 1 w 3503"/>
                <a:gd name="T77" fmla="*/ 3408 h 3491"/>
                <a:gd name="T78" fmla="*/ 16 w 3503"/>
                <a:gd name="T79" fmla="*/ 3378 h 3491"/>
                <a:gd name="T80" fmla="*/ 682 w 3503"/>
                <a:gd name="T81" fmla="*/ 1760 h 3491"/>
                <a:gd name="T82" fmla="*/ 658 w 3503"/>
                <a:gd name="T83" fmla="*/ 1725 h 3491"/>
                <a:gd name="T84" fmla="*/ 652 w 3503"/>
                <a:gd name="T85" fmla="*/ 1685 h 3491"/>
                <a:gd name="T86" fmla="*/ 663 w 3503"/>
                <a:gd name="T87" fmla="*/ 1645 h 3491"/>
                <a:gd name="T88" fmla="*/ 688 w 3503"/>
                <a:gd name="T89" fmla="*/ 1612 h 3491"/>
                <a:gd name="T90" fmla="*/ 724 w 3503"/>
                <a:gd name="T91" fmla="*/ 1593 h 3491"/>
                <a:gd name="T92" fmla="*/ 2000 w 3503"/>
                <a:gd name="T93" fmla="*/ 687 h 3491"/>
                <a:gd name="T94" fmla="*/ 2318 w 3503"/>
                <a:gd name="T95" fmla="*/ 64 h 3491"/>
                <a:gd name="T96" fmla="*/ 2362 w 3503"/>
                <a:gd name="T97" fmla="*/ 23 h 3491"/>
                <a:gd name="T98" fmla="*/ 2420 w 3503"/>
                <a:gd name="T99" fmla="*/ 2 h 3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03" h="3491">
                  <a:moveTo>
                    <a:pt x="1146" y="2222"/>
                  </a:moveTo>
                  <a:lnTo>
                    <a:pt x="568" y="2925"/>
                  </a:lnTo>
                  <a:lnTo>
                    <a:pt x="1273" y="2350"/>
                  </a:lnTo>
                  <a:lnTo>
                    <a:pt x="1146" y="2222"/>
                  </a:lnTo>
                  <a:close/>
                  <a:moveTo>
                    <a:pt x="1257" y="1583"/>
                  </a:moveTo>
                  <a:lnTo>
                    <a:pt x="826" y="1708"/>
                  </a:lnTo>
                  <a:lnTo>
                    <a:pt x="1789" y="2668"/>
                  </a:lnTo>
                  <a:lnTo>
                    <a:pt x="1915" y="2238"/>
                  </a:lnTo>
                  <a:lnTo>
                    <a:pt x="1257" y="1583"/>
                  </a:lnTo>
                  <a:close/>
                  <a:moveTo>
                    <a:pt x="2057" y="827"/>
                  </a:moveTo>
                  <a:lnTo>
                    <a:pt x="1376" y="1505"/>
                  </a:lnTo>
                  <a:lnTo>
                    <a:pt x="1993" y="2120"/>
                  </a:lnTo>
                  <a:lnTo>
                    <a:pt x="2674" y="1441"/>
                  </a:lnTo>
                  <a:lnTo>
                    <a:pt x="2057" y="827"/>
                  </a:lnTo>
                  <a:close/>
                  <a:moveTo>
                    <a:pt x="2447" y="140"/>
                  </a:moveTo>
                  <a:lnTo>
                    <a:pt x="2442" y="140"/>
                  </a:lnTo>
                  <a:lnTo>
                    <a:pt x="2440" y="140"/>
                  </a:lnTo>
                  <a:lnTo>
                    <a:pt x="2437" y="141"/>
                  </a:lnTo>
                  <a:lnTo>
                    <a:pt x="2434" y="142"/>
                  </a:lnTo>
                  <a:lnTo>
                    <a:pt x="2431" y="144"/>
                  </a:lnTo>
                  <a:lnTo>
                    <a:pt x="2428" y="147"/>
                  </a:lnTo>
                  <a:lnTo>
                    <a:pt x="2426" y="151"/>
                  </a:lnTo>
                  <a:lnTo>
                    <a:pt x="2142" y="714"/>
                  </a:lnTo>
                  <a:lnTo>
                    <a:pt x="2787" y="1357"/>
                  </a:lnTo>
                  <a:lnTo>
                    <a:pt x="3352" y="1074"/>
                  </a:lnTo>
                  <a:lnTo>
                    <a:pt x="3356" y="1071"/>
                  </a:lnTo>
                  <a:lnTo>
                    <a:pt x="3358" y="1068"/>
                  </a:lnTo>
                  <a:lnTo>
                    <a:pt x="3360" y="1065"/>
                  </a:lnTo>
                  <a:lnTo>
                    <a:pt x="3362" y="1063"/>
                  </a:lnTo>
                  <a:lnTo>
                    <a:pt x="3363" y="1060"/>
                  </a:lnTo>
                  <a:lnTo>
                    <a:pt x="3363" y="1058"/>
                  </a:lnTo>
                  <a:lnTo>
                    <a:pt x="3363" y="1052"/>
                  </a:lnTo>
                  <a:lnTo>
                    <a:pt x="3362" y="1046"/>
                  </a:lnTo>
                  <a:lnTo>
                    <a:pt x="3357" y="1039"/>
                  </a:lnTo>
                  <a:lnTo>
                    <a:pt x="2461" y="146"/>
                  </a:lnTo>
                  <a:lnTo>
                    <a:pt x="2454" y="141"/>
                  </a:lnTo>
                  <a:lnTo>
                    <a:pt x="2447" y="140"/>
                  </a:lnTo>
                  <a:close/>
                  <a:moveTo>
                    <a:pt x="2451" y="0"/>
                  </a:moveTo>
                  <a:lnTo>
                    <a:pt x="2480" y="4"/>
                  </a:lnTo>
                  <a:lnTo>
                    <a:pt x="2509" y="14"/>
                  </a:lnTo>
                  <a:lnTo>
                    <a:pt x="2536" y="27"/>
                  </a:lnTo>
                  <a:lnTo>
                    <a:pt x="2560" y="48"/>
                  </a:lnTo>
                  <a:lnTo>
                    <a:pt x="3456" y="940"/>
                  </a:lnTo>
                  <a:lnTo>
                    <a:pt x="3475" y="964"/>
                  </a:lnTo>
                  <a:lnTo>
                    <a:pt x="3490" y="991"/>
                  </a:lnTo>
                  <a:lnTo>
                    <a:pt x="3499" y="1019"/>
                  </a:lnTo>
                  <a:lnTo>
                    <a:pt x="3503" y="1049"/>
                  </a:lnTo>
                  <a:lnTo>
                    <a:pt x="3501" y="1080"/>
                  </a:lnTo>
                  <a:lnTo>
                    <a:pt x="3493" y="1110"/>
                  </a:lnTo>
                  <a:lnTo>
                    <a:pt x="3480" y="1137"/>
                  </a:lnTo>
                  <a:lnTo>
                    <a:pt x="3462" y="1162"/>
                  </a:lnTo>
                  <a:lnTo>
                    <a:pt x="3440" y="1182"/>
                  </a:lnTo>
                  <a:lnTo>
                    <a:pt x="3414" y="1198"/>
                  </a:lnTo>
                  <a:lnTo>
                    <a:pt x="2814" y="1497"/>
                  </a:lnTo>
                  <a:lnTo>
                    <a:pt x="2055" y="2254"/>
                  </a:lnTo>
                  <a:lnTo>
                    <a:pt x="1905" y="2768"/>
                  </a:lnTo>
                  <a:lnTo>
                    <a:pt x="1898" y="2788"/>
                  </a:lnTo>
                  <a:lnTo>
                    <a:pt x="1886" y="2805"/>
                  </a:lnTo>
                  <a:lnTo>
                    <a:pt x="1871" y="2820"/>
                  </a:lnTo>
                  <a:lnTo>
                    <a:pt x="1853" y="2831"/>
                  </a:lnTo>
                  <a:lnTo>
                    <a:pt x="1834" y="2838"/>
                  </a:lnTo>
                  <a:lnTo>
                    <a:pt x="1808" y="2841"/>
                  </a:lnTo>
                  <a:lnTo>
                    <a:pt x="1788" y="2839"/>
                  </a:lnTo>
                  <a:lnTo>
                    <a:pt x="1770" y="2834"/>
                  </a:lnTo>
                  <a:lnTo>
                    <a:pt x="1753" y="2824"/>
                  </a:lnTo>
                  <a:lnTo>
                    <a:pt x="1737" y="2812"/>
                  </a:lnTo>
                  <a:lnTo>
                    <a:pt x="1372" y="2448"/>
                  </a:lnTo>
                  <a:lnTo>
                    <a:pt x="114" y="3475"/>
                  </a:lnTo>
                  <a:lnTo>
                    <a:pt x="100" y="3484"/>
                  </a:lnTo>
                  <a:lnTo>
                    <a:pt x="85" y="3489"/>
                  </a:lnTo>
                  <a:lnTo>
                    <a:pt x="70" y="3491"/>
                  </a:lnTo>
                  <a:lnTo>
                    <a:pt x="52" y="3489"/>
                  </a:lnTo>
                  <a:lnTo>
                    <a:pt x="35" y="3481"/>
                  </a:lnTo>
                  <a:lnTo>
                    <a:pt x="20" y="3471"/>
                  </a:lnTo>
                  <a:lnTo>
                    <a:pt x="10" y="3457"/>
                  </a:lnTo>
                  <a:lnTo>
                    <a:pt x="3" y="3441"/>
                  </a:lnTo>
                  <a:lnTo>
                    <a:pt x="0" y="3424"/>
                  </a:lnTo>
                  <a:lnTo>
                    <a:pt x="1" y="3408"/>
                  </a:lnTo>
                  <a:lnTo>
                    <a:pt x="6" y="3392"/>
                  </a:lnTo>
                  <a:lnTo>
                    <a:pt x="16" y="3378"/>
                  </a:lnTo>
                  <a:lnTo>
                    <a:pt x="1047" y="2124"/>
                  </a:lnTo>
                  <a:lnTo>
                    <a:pt x="682" y="1760"/>
                  </a:lnTo>
                  <a:lnTo>
                    <a:pt x="668" y="1743"/>
                  </a:lnTo>
                  <a:lnTo>
                    <a:pt x="658" y="1725"/>
                  </a:lnTo>
                  <a:lnTo>
                    <a:pt x="653" y="1705"/>
                  </a:lnTo>
                  <a:lnTo>
                    <a:pt x="652" y="1685"/>
                  </a:lnTo>
                  <a:lnTo>
                    <a:pt x="655" y="1664"/>
                  </a:lnTo>
                  <a:lnTo>
                    <a:pt x="663" y="1645"/>
                  </a:lnTo>
                  <a:lnTo>
                    <a:pt x="673" y="1627"/>
                  </a:lnTo>
                  <a:lnTo>
                    <a:pt x="688" y="1612"/>
                  </a:lnTo>
                  <a:lnTo>
                    <a:pt x="705" y="1600"/>
                  </a:lnTo>
                  <a:lnTo>
                    <a:pt x="724" y="1593"/>
                  </a:lnTo>
                  <a:lnTo>
                    <a:pt x="1241" y="1443"/>
                  </a:lnTo>
                  <a:lnTo>
                    <a:pt x="2000" y="687"/>
                  </a:lnTo>
                  <a:lnTo>
                    <a:pt x="2301" y="89"/>
                  </a:lnTo>
                  <a:lnTo>
                    <a:pt x="2318" y="64"/>
                  </a:lnTo>
                  <a:lnTo>
                    <a:pt x="2338" y="41"/>
                  </a:lnTo>
                  <a:lnTo>
                    <a:pt x="2362" y="23"/>
                  </a:lnTo>
                  <a:lnTo>
                    <a:pt x="2390" y="11"/>
                  </a:lnTo>
                  <a:lnTo>
                    <a:pt x="2420" y="2"/>
                  </a:lnTo>
                  <a:lnTo>
                    <a:pt x="24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77"/>
            <p:cNvSpPr>
              <a:spLocks/>
            </p:cNvSpPr>
            <p:nvPr/>
          </p:nvSpPr>
          <p:spPr bwMode="auto">
            <a:xfrm>
              <a:off x="4773613" y="2906713"/>
              <a:ext cx="68263" cy="68263"/>
            </a:xfrm>
            <a:custGeom>
              <a:avLst/>
              <a:gdLst>
                <a:gd name="T0" fmla="*/ 361 w 431"/>
                <a:gd name="T1" fmla="*/ 0 h 429"/>
                <a:gd name="T2" fmla="*/ 379 w 431"/>
                <a:gd name="T3" fmla="*/ 3 h 429"/>
                <a:gd name="T4" fmla="*/ 396 w 431"/>
                <a:gd name="T5" fmla="*/ 10 h 429"/>
                <a:gd name="T6" fmla="*/ 411 w 431"/>
                <a:gd name="T7" fmla="*/ 21 h 429"/>
                <a:gd name="T8" fmla="*/ 421 w 431"/>
                <a:gd name="T9" fmla="*/ 36 h 429"/>
                <a:gd name="T10" fmla="*/ 429 w 431"/>
                <a:gd name="T11" fmla="*/ 52 h 429"/>
                <a:gd name="T12" fmla="*/ 431 w 431"/>
                <a:gd name="T13" fmla="*/ 70 h 429"/>
                <a:gd name="T14" fmla="*/ 429 w 431"/>
                <a:gd name="T15" fmla="*/ 88 h 429"/>
                <a:gd name="T16" fmla="*/ 421 w 431"/>
                <a:gd name="T17" fmla="*/ 104 h 429"/>
                <a:gd name="T18" fmla="*/ 411 w 431"/>
                <a:gd name="T19" fmla="*/ 119 h 429"/>
                <a:gd name="T20" fmla="*/ 120 w 431"/>
                <a:gd name="T21" fmla="*/ 408 h 429"/>
                <a:gd name="T22" fmla="*/ 105 w 431"/>
                <a:gd name="T23" fmla="*/ 420 h 429"/>
                <a:gd name="T24" fmla="*/ 88 w 431"/>
                <a:gd name="T25" fmla="*/ 427 h 429"/>
                <a:gd name="T26" fmla="*/ 70 w 431"/>
                <a:gd name="T27" fmla="*/ 429 h 429"/>
                <a:gd name="T28" fmla="*/ 52 w 431"/>
                <a:gd name="T29" fmla="*/ 427 h 429"/>
                <a:gd name="T30" fmla="*/ 36 w 431"/>
                <a:gd name="T31" fmla="*/ 420 h 429"/>
                <a:gd name="T32" fmla="*/ 21 w 431"/>
                <a:gd name="T33" fmla="*/ 408 h 429"/>
                <a:gd name="T34" fmla="*/ 10 w 431"/>
                <a:gd name="T35" fmla="*/ 393 h 429"/>
                <a:gd name="T36" fmla="*/ 3 w 431"/>
                <a:gd name="T37" fmla="*/ 376 h 429"/>
                <a:gd name="T38" fmla="*/ 0 w 431"/>
                <a:gd name="T39" fmla="*/ 359 h 429"/>
                <a:gd name="T40" fmla="*/ 3 w 431"/>
                <a:gd name="T41" fmla="*/ 341 h 429"/>
                <a:gd name="T42" fmla="*/ 10 w 431"/>
                <a:gd name="T43" fmla="*/ 326 h 429"/>
                <a:gd name="T44" fmla="*/ 21 w 431"/>
                <a:gd name="T45" fmla="*/ 311 h 429"/>
                <a:gd name="T46" fmla="*/ 312 w 431"/>
                <a:gd name="T47" fmla="*/ 21 h 429"/>
                <a:gd name="T48" fmla="*/ 327 w 431"/>
                <a:gd name="T49" fmla="*/ 10 h 429"/>
                <a:gd name="T50" fmla="*/ 344 w 431"/>
                <a:gd name="T51" fmla="*/ 3 h 429"/>
                <a:gd name="T52" fmla="*/ 361 w 431"/>
                <a:gd name="T53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1" h="429">
                  <a:moveTo>
                    <a:pt x="361" y="0"/>
                  </a:moveTo>
                  <a:lnTo>
                    <a:pt x="379" y="3"/>
                  </a:lnTo>
                  <a:lnTo>
                    <a:pt x="396" y="10"/>
                  </a:lnTo>
                  <a:lnTo>
                    <a:pt x="411" y="21"/>
                  </a:lnTo>
                  <a:lnTo>
                    <a:pt x="421" y="36"/>
                  </a:lnTo>
                  <a:lnTo>
                    <a:pt x="429" y="52"/>
                  </a:lnTo>
                  <a:lnTo>
                    <a:pt x="431" y="70"/>
                  </a:lnTo>
                  <a:lnTo>
                    <a:pt x="429" y="88"/>
                  </a:lnTo>
                  <a:lnTo>
                    <a:pt x="421" y="104"/>
                  </a:lnTo>
                  <a:lnTo>
                    <a:pt x="411" y="119"/>
                  </a:lnTo>
                  <a:lnTo>
                    <a:pt x="120" y="408"/>
                  </a:lnTo>
                  <a:lnTo>
                    <a:pt x="105" y="420"/>
                  </a:lnTo>
                  <a:lnTo>
                    <a:pt x="88" y="427"/>
                  </a:lnTo>
                  <a:lnTo>
                    <a:pt x="70" y="429"/>
                  </a:lnTo>
                  <a:lnTo>
                    <a:pt x="52" y="427"/>
                  </a:lnTo>
                  <a:lnTo>
                    <a:pt x="36" y="420"/>
                  </a:lnTo>
                  <a:lnTo>
                    <a:pt x="21" y="408"/>
                  </a:lnTo>
                  <a:lnTo>
                    <a:pt x="10" y="393"/>
                  </a:lnTo>
                  <a:lnTo>
                    <a:pt x="3" y="376"/>
                  </a:lnTo>
                  <a:lnTo>
                    <a:pt x="0" y="359"/>
                  </a:lnTo>
                  <a:lnTo>
                    <a:pt x="3" y="341"/>
                  </a:lnTo>
                  <a:lnTo>
                    <a:pt x="10" y="326"/>
                  </a:lnTo>
                  <a:lnTo>
                    <a:pt x="21" y="311"/>
                  </a:lnTo>
                  <a:lnTo>
                    <a:pt x="312" y="21"/>
                  </a:lnTo>
                  <a:lnTo>
                    <a:pt x="327" y="10"/>
                  </a:lnTo>
                  <a:lnTo>
                    <a:pt x="344" y="3"/>
                  </a:lnTo>
                  <a:lnTo>
                    <a:pt x="3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78"/>
            <p:cNvSpPr>
              <a:spLocks/>
            </p:cNvSpPr>
            <p:nvPr/>
          </p:nvSpPr>
          <p:spPr bwMode="auto">
            <a:xfrm>
              <a:off x="4746625" y="2974975"/>
              <a:ext cx="25400" cy="26988"/>
            </a:xfrm>
            <a:custGeom>
              <a:avLst/>
              <a:gdLst>
                <a:gd name="T0" fmla="*/ 97 w 166"/>
                <a:gd name="T1" fmla="*/ 0 h 166"/>
                <a:gd name="T2" fmla="*/ 114 w 166"/>
                <a:gd name="T3" fmla="*/ 2 h 166"/>
                <a:gd name="T4" fmla="*/ 131 w 166"/>
                <a:gd name="T5" fmla="*/ 9 h 166"/>
                <a:gd name="T6" fmla="*/ 146 w 166"/>
                <a:gd name="T7" fmla="*/ 20 h 166"/>
                <a:gd name="T8" fmla="*/ 157 w 166"/>
                <a:gd name="T9" fmla="*/ 35 h 166"/>
                <a:gd name="T10" fmla="*/ 164 w 166"/>
                <a:gd name="T11" fmla="*/ 52 h 166"/>
                <a:gd name="T12" fmla="*/ 166 w 166"/>
                <a:gd name="T13" fmla="*/ 70 h 166"/>
                <a:gd name="T14" fmla="*/ 164 w 166"/>
                <a:gd name="T15" fmla="*/ 87 h 166"/>
                <a:gd name="T16" fmla="*/ 157 w 166"/>
                <a:gd name="T17" fmla="*/ 104 h 166"/>
                <a:gd name="T18" fmla="*/ 146 w 166"/>
                <a:gd name="T19" fmla="*/ 118 h 166"/>
                <a:gd name="T20" fmla="*/ 119 w 166"/>
                <a:gd name="T21" fmla="*/ 145 h 166"/>
                <a:gd name="T22" fmla="*/ 104 w 166"/>
                <a:gd name="T23" fmla="*/ 157 h 166"/>
                <a:gd name="T24" fmla="*/ 87 w 166"/>
                <a:gd name="T25" fmla="*/ 163 h 166"/>
                <a:gd name="T26" fmla="*/ 69 w 166"/>
                <a:gd name="T27" fmla="*/ 166 h 166"/>
                <a:gd name="T28" fmla="*/ 52 w 166"/>
                <a:gd name="T29" fmla="*/ 163 h 166"/>
                <a:gd name="T30" fmla="*/ 35 w 166"/>
                <a:gd name="T31" fmla="*/ 157 h 166"/>
                <a:gd name="T32" fmla="*/ 20 w 166"/>
                <a:gd name="T33" fmla="*/ 145 h 166"/>
                <a:gd name="T34" fmla="*/ 8 w 166"/>
                <a:gd name="T35" fmla="*/ 130 h 166"/>
                <a:gd name="T36" fmla="*/ 2 w 166"/>
                <a:gd name="T37" fmla="*/ 114 h 166"/>
                <a:gd name="T38" fmla="*/ 0 w 166"/>
                <a:gd name="T39" fmla="*/ 96 h 166"/>
                <a:gd name="T40" fmla="*/ 2 w 166"/>
                <a:gd name="T41" fmla="*/ 78 h 166"/>
                <a:gd name="T42" fmla="*/ 8 w 166"/>
                <a:gd name="T43" fmla="*/ 62 h 166"/>
                <a:gd name="T44" fmla="*/ 20 w 166"/>
                <a:gd name="T45" fmla="*/ 47 h 166"/>
                <a:gd name="T46" fmla="*/ 47 w 166"/>
                <a:gd name="T47" fmla="*/ 20 h 166"/>
                <a:gd name="T48" fmla="*/ 62 w 166"/>
                <a:gd name="T49" fmla="*/ 9 h 166"/>
                <a:gd name="T50" fmla="*/ 79 w 166"/>
                <a:gd name="T51" fmla="*/ 2 h 166"/>
                <a:gd name="T52" fmla="*/ 97 w 166"/>
                <a:gd name="T53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6" h="166">
                  <a:moveTo>
                    <a:pt x="97" y="0"/>
                  </a:moveTo>
                  <a:lnTo>
                    <a:pt x="114" y="2"/>
                  </a:lnTo>
                  <a:lnTo>
                    <a:pt x="131" y="9"/>
                  </a:lnTo>
                  <a:lnTo>
                    <a:pt x="146" y="20"/>
                  </a:lnTo>
                  <a:lnTo>
                    <a:pt x="157" y="35"/>
                  </a:lnTo>
                  <a:lnTo>
                    <a:pt x="164" y="52"/>
                  </a:lnTo>
                  <a:lnTo>
                    <a:pt x="166" y="70"/>
                  </a:lnTo>
                  <a:lnTo>
                    <a:pt x="164" y="87"/>
                  </a:lnTo>
                  <a:lnTo>
                    <a:pt x="157" y="104"/>
                  </a:lnTo>
                  <a:lnTo>
                    <a:pt x="146" y="118"/>
                  </a:lnTo>
                  <a:lnTo>
                    <a:pt x="119" y="145"/>
                  </a:lnTo>
                  <a:lnTo>
                    <a:pt x="104" y="157"/>
                  </a:lnTo>
                  <a:lnTo>
                    <a:pt x="87" y="163"/>
                  </a:lnTo>
                  <a:lnTo>
                    <a:pt x="69" y="166"/>
                  </a:lnTo>
                  <a:lnTo>
                    <a:pt x="52" y="163"/>
                  </a:lnTo>
                  <a:lnTo>
                    <a:pt x="35" y="157"/>
                  </a:lnTo>
                  <a:lnTo>
                    <a:pt x="20" y="145"/>
                  </a:lnTo>
                  <a:lnTo>
                    <a:pt x="8" y="130"/>
                  </a:lnTo>
                  <a:lnTo>
                    <a:pt x="2" y="114"/>
                  </a:lnTo>
                  <a:lnTo>
                    <a:pt x="0" y="96"/>
                  </a:lnTo>
                  <a:lnTo>
                    <a:pt x="2" y="78"/>
                  </a:lnTo>
                  <a:lnTo>
                    <a:pt x="8" y="62"/>
                  </a:lnTo>
                  <a:lnTo>
                    <a:pt x="20" y="47"/>
                  </a:lnTo>
                  <a:lnTo>
                    <a:pt x="47" y="20"/>
                  </a:lnTo>
                  <a:lnTo>
                    <a:pt x="62" y="9"/>
                  </a:lnTo>
                  <a:lnTo>
                    <a:pt x="79" y="2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" name="Group 861"/>
          <p:cNvGrpSpPr/>
          <p:nvPr/>
        </p:nvGrpSpPr>
        <p:grpSpPr>
          <a:xfrm>
            <a:off x="6643710" y="1364225"/>
            <a:ext cx="554038" cy="425450"/>
            <a:chOff x="3475038" y="2754313"/>
            <a:chExt cx="554038" cy="425450"/>
          </a:xfrm>
          <a:solidFill>
            <a:srgbClr val="000000"/>
          </a:solidFill>
        </p:grpSpPr>
        <p:sp>
          <p:nvSpPr>
            <p:cNvPr id="76" name="Freeform 183"/>
            <p:cNvSpPr>
              <a:spLocks noEditPoints="1"/>
            </p:cNvSpPr>
            <p:nvPr/>
          </p:nvSpPr>
          <p:spPr bwMode="auto">
            <a:xfrm>
              <a:off x="3475038" y="2754313"/>
              <a:ext cx="554038" cy="425450"/>
            </a:xfrm>
            <a:custGeom>
              <a:avLst/>
              <a:gdLst>
                <a:gd name="T0" fmla="*/ 3130 w 3494"/>
                <a:gd name="T1" fmla="*/ 2546 h 2685"/>
                <a:gd name="T2" fmla="*/ 3228 w 3494"/>
                <a:gd name="T3" fmla="*/ 2446 h 2685"/>
                <a:gd name="T4" fmla="*/ 2587 w 3494"/>
                <a:gd name="T5" fmla="*/ 2546 h 2685"/>
                <a:gd name="T6" fmla="*/ 3151 w 3494"/>
                <a:gd name="T7" fmla="*/ 2327 h 2685"/>
                <a:gd name="T8" fmla="*/ 1524 w 3494"/>
                <a:gd name="T9" fmla="*/ 2070 h 2685"/>
                <a:gd name="T10" fmla="*/ 1518 w 3494"/>
                <a:gd name="T11" fmla="*/ 2077 h 2685"/>
                <a:gd name="T12" fmla="*/ 1367 w 3494"/>
                <a:gd name="T13" fmla="*/ 2546 h 2685"/>
                <a:gd name="T14" fmla="*/ 1524 w 3494"/>
                <a:gd name="T15" fmla="*/ 2070 h 2685"/>
                <a:gd name="T16" fmla="*/ 1005 w 3494"/>
                <a:gd name="T17" fmla="*/ 2074 h 2685"/>
                <a:gd name="T18" fmla="*/ 533 w 3494"/>
                <a:gd name="T19" fmla="*/ 2546 h 2685"/>
                <a:gd name="T20" fmla="*/ 1328 w 3494"/>
                <a:gd name="T21" fmla="*/ 2070 h 2685"/>
                <a:gd name="T22" fmla="*/ 512 w 3494"/>
                <a:gd name="T23" fmla="*/ 2070 h 2685"/>
                <a:gd name="T24" fmla="*/ 337 w 3494"/>
                <a:gd name="T25" fmla="*/ 2546 h 2685"/>
                <a:gd name="T26" fmla="*/ 512 w 3494"/>
                <a:gd name="T27" fmla="*/ 2070 h 2685"/>
                <a:gd name="T28" fmla="*/ 2035 w 3494"/>
                <a:gd name="T29" fmla="*/ 2074 h 2685"/>
                <a:gd name="T30" fmla="*/ 1563 w 3494"/>
                <a:gd name="T31" fmla="*/ 2546 h 2685"/>
                <a:gd name="T32" fmla="*/ 2107 w 3494"/>
                <a:gd name="T33" fmla="*/ 2313 h 2685"/>
                <a:gd name="T34" fmla="*/ 2139 w 3494"/>
                <a:gd name="T35" fmla="*/ 2295 h 2685"/>
                <a:gd name="T36" fmla="*/ 2175 w 3494"/>
                <a:gd name="T37" fmla="*/ 2295 h 2685"/>
                <a:gd name="T38" fmla="*/ 2206 w 3494"/>
                <a:gd name="T39" fmla="*/ 2313 h 2685"/>
                <a:gd name="T40" fmla="*/ 2224 w 3494"/>
                <a:gd name="T41" fmla="*/ 2345 h 2685"/>
                <a:gd name="T42" fmla="*/ 2224 w 3494"/>
                <a:gd name="T43" fmla="*/ 2380 h 2685"/>
                <a:gd name="T44" fmla="*/ 2206 w 3494"/>
                <a:gd name="T45" fmla="*/ 2412 h 2685"/>
                <a:gd name="T46" fmla="*/ 2390 w 3494"/>
                <a:gd name="T47" fmla="*/ 2546 h 2685"/>
                <a:gd name="T48" fmla="*/ 2038 w 3494"/>
                <a:gd name="T49" fmla="*/ 2070 h 2685"/>
                <a:gd name="T50" fmla="*/ 605 w 3494"/>
                <a:gd name="T51" fmla="*/ 1931 h 2685"/>
                <a:gd name="T52" fmla="*/ 2582 w 3494"/>
                <a:gd name="T53" fmla="*/ 1464 h 2685"/>
                <a:gd name="T54" fmla="*/ 1106 w 3494"/>
                <a:gd name="T55" fmla="*/ 1169 h 2685"/>
                <a:gd name="T56" fmla="*/ 1262 w 3494"/>
                <a:gd name="T57" fmla="*/ 1325 h 2685"/>
                <a:gd name="T58" fmla="*/ 1295 w 3494"/>
                <a:gd name="T59" fmla="*/ 881 h 2685"/>
                <a:gd name="T60" fmla="*/ 1458 w 3494"/>
                <a:gd name="T61" fmla="*/ 1325 h 2685"/>
                <a:gd name="T62" fmla="*/ 1295 w 3494"/>
                <a:gd name="T63" fmla="*/ 881 h 2685"/>
                <a:gd name="T64" fmla="*/ 2405 w 3494"/>
                <a:gd name="T65" fmla="*/ 1325 h 2685"/>
                <a:gd name="T66" fmla="*/ 2178 w 3494"/>
                <a:gd name="T67" fmla="*/ 852 h 2685"/>
                <a:gd name="T68" fmla="*/ 1463 w 3494"/>
                <a:gd name="T69" fmla="*/ 852 h 2685"/>
                <a:gd name="T70" fmla="*/ 2208 w 3494"/>
                <a:gd name="T71" fmla="*/ 1325 h 2685"/>
                <a:gd name="T72" fmla="*/ 1739 w 3494"/>
                <a:gd name="T73" fmla="*/ 855 h 2685"/>
                <a:gd name="T74" fmla="*/ 1463 w 3494"/>
                <a:gd name="T75" fmla="*/ 852 h 2685"/>
                <a:gd name="T76" fmla="*/ 1406 w 3494"/>
                <a:gd name="T77" fmla="*/ 712 h 2685"/>
                <a:gd name="T78" fmla="*/ 1747 w 3494"/>
                <a:gd name="T79" fmla="*/ 196 h 2685"/>
                <a:gd name="T80" fmla="*/ 1764 w 3494"/>
                <a:gd name="T81" fmla="*/ 2 h 2685"/>
                <a:gd name="T82" fmla="*/ 1793 w 3494"/>
                <a:gd name="T83" fmla="*/ 18 h 2685"/>
                <a:gd name="T84" fmla="*/ 3482 w 3494"/>
                <a:gd name="T85" fmla="*/ 2578 h 2685"/>
                <a:gd name="T86" fmla="*/ 3494 w 3494"/>
                <a:gd name="T87" fmla="*/ 2613 h 2685"/>
                <a:gd name="T88" fmla="*/ 3485 w 3494"/>
                <a:gd name="T89" fmla="*/ 2649 h 2685"/>
                <a:gd name="T90" fmla="*/ 3460 w 3494"/>
                <a:gd name="T91" fmla="*/ 2675 h 2685"/>
                <a:gd name="T92" fmla="*/ 3424 w 3494"/>
                <a:gd name="T93" fmla="*/ 2685 h 2685"/>
                <a:gd name="T94" fmla="*/ 51 w 3494"/>
                <a:gd name="T95" fmla="*/ 2683 h 2685"/>
                <a:gd name="T96" fmla="*/ 19 w 3494"/>
                <a:gd name="T97" fmla="*/ 2664 h 2685"/>
                <a:gd name="T98" fmla="*/ 2 w 3494"/>
                <a:gd name="T99" fmla="*/ 2631 h 2685"/>
                <a:gd name="T100" fmla="*/ 3 w 3494"/>
                <a:gd name="T101" fmla="*/ 2595 h 2685"/>
                <a:gd name="T102" fmla="*/ 1688 w 3494"/>
                <a:gd name="T103" fmla="*/ 31 h 2685"/>
                <a:gd name="T104" fmla="*/ 1714 w 3494"/>
                <a:gd name="T105" fmla="*/ 9 h 2685"/>
                <a:gd name="T106" fmla="*/ 1747 w 3494"/>
                <a:gd name="T107" fmla="*/ 0 h 2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4" h="2685">
                  <a:moveTo>
                    <a:pt x="3228" y="2446"/>
                  </a:moveTo>
                  <a:lnTo>
                    <a:pt x="3130" y="2546"/>
                  </a:lnTo>
                  <a:lnTo>
                    <a:pt x="3294" y="2546"/>
                  </a:lnTo>
                  <a:lnTo>
                    <a:pt x="3228" y="2446"/>
                  </a:lnTo>
                  <a:close/>
                  <a:moveTo>
                    <a:pt x="3013" y="2119"/>
                  </a:moveTo>
                  <a:lnTo>
                    <a:pt x="2587" y="2546"/>
                  </a:lnTo>
                  <a:lnTo>
                    <a:pt x="2933" y="2546"/>
                  </a:lnTo>
                  <a:lnTo>
                    <a:pt x="3151" y="2327"/>
                  </a:lnTo>
                  <a:lnTo>
                    <a:pt x="3013" y="2119"/>
                  </a:lnTo>
                  <a:close/>
                  <a:moveTo>
                    <a:pt x="1524" y="2070"/>
                  </a:moveTo>
                  <a:lnTo>
                    <a:pt x="1521" y="2074"/>
                  </a:lnTo>
                  <a:lnTo>
                    <a:pt x="1518" y="2077"/>
                  </a:lnTo>
                  <a:lnTo>
                    <a:pt x="1049" y="2546"/>
                  </a:lnTo>
                  <a:lnTo>
                    <a:pt x="1367" y="2546"/>
                  </a:lnTo>
                  <a:lnTo>
                    <a:pt x="1842" y="2070"/>
                  </a:lnTo>
                  <a:lnTo>
                    <a:pt x="1524" y="2070"/>
                  </a:lnTo>
                  <a:close/>
                  <a:moveTo>
                    <a:pt x="1009" y="2070"/>
                  </a:moveTo>
                  <a:lnTo>
                    <a:pt x="1005" y="2074"/>
                  </a:lnTo>
                  <a:lnTo>
                    <a:pt x="1002" y="2077"/>
                  </a:lnTo>
                  <a:lnTo>
                    <a:pt x="533" y="2546"/>
                  </a:lnTo>
                  <a:lnTo>
                    <a:pt x="853" y="2546"/>
                  </a:lnTo>
                  <a:lnTo>
                    <a:pt x="1328" y="2070"/>
                  </a:lnTo>
                  <a:lnTo>
                    <a:pt x="1009" y="2070"/>
                  </a:lnTo>
                  <a:close/>
                  <a:moveTo>
                    <a:pt x="512" y="2070"/>
                  </a:moveTo>
                  <a:lnTo>
                    <a:pt x="198" y="2546"/>
                  </a:lnTo>
                  <a:lnTo>
                    <a:pt x="337" y="2546"/>
                  </a:lnTo>
                  <a:lnTo>
                    <a:pt x="812" y="2070"/>
                  </a:lnTo>
                  <a:lnTo>
                    <a:pt x="512" y="2070"/>
                  </a:lnTo>
                  <a:close/>
                  <a:moveTo>
                    <a:pt x="2038" y="2070"/>
                  </a:moveTo>
                  <a:lnTo>
                    <a:pt x="2035" y="2074"/>
                  </a:lnTo>
                  <a:lnTo>
                    <a:pt x="2032" y="2077"/>
                  </a:lnTo>
                  <a:lnTo>
                    <a:pt x="1563" y="2546"/>
                  </a:lnTo>
                  <a:lnTo>
                    <a:pt x="1875" y="2546"/>
                  </a:lnTo>
                  <a:lnTo>
                    <a:pt x="2107" y="2313"/>
                  </a:lnTo>
                  <a:lnTo>
                    <a:pt x="2122" y="2302"/>
                  </a:lnTo>
                  <a:lnTo>
                    <a:pt x="2139" y="2295"/>
                  </a:lnTo>
                  <a:lnTo>
                    <a:pt x="2157" y="2293"/>
                  </a:lnTo>
                  <a:lnTo>
                    <a:pt x="2175" y="2295"/>
                  </a:lnTo>
                  <a:lnTo>
                    <a:pt x="2191" y="2302"/>
                  </a:lnTo>
                  <a:lnTo>
                    <a:pt x="2206" y="2313"/>
                  </a:lnTo>
                  <a:lnTo>
                    <a:pt x="2218" y="2328"/>
                  </a:lnTo>
                  <a:lnTo>
                    <a:pt x="2224" y="2345"/>
                  </a:lnTo>
                  <a:lnTo>
                    <a:pt x="2226" y="2362"/>
                  </a:lnTo>
                  <a:lnTo>
                    <a:pt x="2224" y="2380"/>
                  </a:lnTo>
                  <a:lnTo>
                    <a:pt x="2218" y="2397"/>
                  </a:lnTo>
                  <a:lnTo>
                    <a:pt x="2206" y="2412"/>
                  </a:lnTo>
                  <a:lnTo>
                    <a:pt x="2072" y="2546"/>
                  </a:lnTo>
                  <a:lnTo>
                    <a:pt x="2390" y="2546"/>
                  </a:lnTo>
                  <a:lnTo>
                    <a:pt x="2865" y="2070"/>
                  </a:lnTo>
                  <a:lnTo>
                    <a:pt x="2038" y="2070"/>
                  </a:lnTo>
                  <a:close/>
                  <a:moveTo>
                    <a:pt x="911" y="1464"/>
                  </a:moveTo>
                  <a:lnTo>
                    <a:pt x="605" y="1931"/>
                  </a:lnTo>
                  <a:lnTo>
                    <a:pt x="2889" y="1931"/>
                  </a:lnTo>
                  <a:lnTo>
                    <a:pt x="2582" y="1464"/>
                  </a:lnTo>
                  <a:lnTo>
                    <a:pt x="911" y="1464"/>
                  </a:lnTo>
                  <a:close/>
                  <a:moveTo>
                    <a:pt x="1106" y="1169"/>
                  </a:moveTo>
                  <a:lnTo>
                    <a:pt x="1003" y="1325"/>
                  </a:lnTo>
                  <a:lnTo>
                    <a:pt x="1262" y="1325"/>
                  </a:lnTo>
                  <a:lnTo>
                    <a:pt x="1106" y="1169"/>
                  </a:lnTo>
                  <a:close/>
                  <a:moveTo>
                    <a:pt x="1295" y="881"/>
                  </a:moveTo>
                  <a:lnTo>
                    <a:pt x="1185" y="1050"/>
                  </a:lnTo>
                  <a:lnTo>
                    <a:pt x="1458" y="1325"/>
                  </a:lnTo>
                  <a:lnTo>
                    <a:pt x="1738" y="1325"/>
                  </a:lnTo>
                  <a:lnTo>
                    <a:pt x="1295" y="881"/>
                  </a:lnTo>
                  <a:close/>
                  <a:moveTo>
                    <a:pt x="1932" y="852"/>
                  </a:moveTo>
                  <a:lnTo>
                    <a:pt x="2405" y="1325"/>
                  </a:lnTo>
                  <a:lnTo>
                    <a:pt x="2490" y="1325"/>
                  </a:lnTo>
                  <a:lnTo>
                    <a:pt x="2178" y="852"/>
                  </a:lnTo>
                  <a:lnTo>
                    <a:pt x="1932" y="852"/>
                  </a:lnTo>
                  <a:close/>
                  <a:moveTo>
                    <a:pt x="1463" y="852"/>
                  </a:moveTo>
                  <a:lnTo>
                    <a:pt x="1936" y="1325"/>
                  </a:lnTo>
                  <a:lnTo>
                    <a:pt x="2208" y="1325"/>
                  </a:lnTo>
                  <a:lnTo>
                    <a:pt x="1743" y="859"/>
                  </a:lnTo>
                  <a:lnTo>
                    <a:pt x="1739" y="855"/>
                  </a:lnTo>
                  <a:lnTo>
                    <a:pt x="1736" y="852"/>
                  </a:lnTo>
                  <a:lnTo>
                    <a:pt x="1463" y="852"/>
                  </a:lnTo>
                  <a:close/>
                  <a:moveTo>
                    <a:pt x="1747" y="196"/>
                  </a:moveTo>
                  <a:lnTo>
                    <a:pt x="1406" y="712"/>
                  </a:lnTo>
                  <a:lnTo>
                    <a:pt x="2086" y="712"/>
                  </a:lnTo>
                  <a:lnTo>
                    <a:pt x="1747" y="196"/>
                  </a:lnTo>
                  <a:close/>
                  <a:moveTo>
                    <a:pt x="1747" y="0"/>
                  </a:moveTo>
                  <a:lnTo>
                    <a:pt x="1764" y="2"/>
                  </a:lnTo>
                  <a:lnTo>
                    <a:pt x="1780" y="9"/>
                  </a:lnTo>
                  <a:lnTo>
                    <a:pt x="1793" y="18"/>
                  </a:lnTo>
                  <a:lnTo>
                    <a:pt x="1805" y="31"/>
                  </a:lnTo>
                  <a:lnTo>
                    <a:pt x="3482" y="2578"/>
                  </a:lnTo>
                  <a:lnTo>
                    <a:pt x="3489" y="2595"/>
                  </a:lnTo>
                  <a:lnTo>
                    <a:pt x="3494" y="2613"/>
                  </a:lnTo>
                  <a:lnTo>
                    <a:pt x="3492" y="2631"/>
                  </a:lnTo>
                  <a:lnTo>
                    <a:pt x="3485" y="2649"/>
                  </a:lnTo>
                  <a:lnTo>
                    <a:pt x="3473" y="2664"/>
                  </a:lnTo>
                  <a:lnTo>
                    <a:pt x="3460" y="2675"/>
                  </a:lnTo>
                  <a:lnTo>
                    <a:pt x="3443" y="2683"/>
                  </a:lnTo>
                  <a:lnTo>
                    <a:pt x="3424" y="2685"/>
                  </a:lnTo>
                  <a:lnTo>
                    <a:pt x="70" y="2685"/>
                  </a:lnTo>
                  <a:lnTo>
                    <a:pt x="51" y="2683"/>
                  </a:lnTo>
                  <a:lnTo>
                    <a:pt x="34" y="2675"/>
                  </a:lnTo>
                  <a:lnTo>
                    <a:pt x="19" y="2664"/>
                  </a:lnTo>
                  <a:lnTo>
                    <a:pt x="8" y="2649"/>
                  </a:lnTo>
                  <a:lnTo>
                    <a:pt x="2" y="2631"/>
                  </a:lnTo>
                  <a:lnTo>
                    <a:pt x="0" y="2613"/>
                  </a:lnTo>
                  <a:lnTo>
                    <a:pt x="3" y="2595"/>
                  </a:lnTo>
                  <a:lnTo>
                    <a:pt x="12" y="2578"/>
                  </a:lnTo>
                  <a:lnTo>
                    <a:pt x="1688" y="31"/>
                  </a:lnTo>
                  <a:lnTo>
                    <a:pt x="1700" y="18"/>
                  </a:lnTo>
                  <a:lnTo>
                    <a:pt x="1714" y="9"/>
                  </a:lnTo>
                  <a:lnTo>
                    <a:pt x="1730" y="2"/>
                  </a:lnTo>
                  <a:lnTo>
                    <a:pt x="17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84"/>
            <p:cNvSpPr>
              <a:spLocks/>
            </p:cNvSpPr>
            <p:nvPr/>
          </p:nvSpPr>
          <p:spPr bwMode="auto">
            <a:xfrm>
              <a:off x="3829051" y="3092450"/>
              <a:ext cx="23813" cy="23813"/>
            </a:xfrm>
            <a:custGeom>
              <a:avLst/>
              <a:gdLst>
                <a:gd name="T0" fmla="*/ 76 w 146"/>
                <a:gd name="T1" fmla="*/ 0 h 147"/>
                <a:gd name="T2" fmla="*/ 94 w 146"/>
                <a:gd name="T3" fmla="*/ 2 h 147"/>
                <a:gd name="T4" fmla="*/ 111 w 146"/>
                <a:gd name="T5" fmla="*/ 10 h 147"/>
                <a:gd name="T6" fmla="*/ 126 w 146"/>
                <a:gd name="T7" fmla="*/ 22 h 147"/>
                <a:gd name="T8" fmla="*/ 136 w 146"/>
                <a:gd name="T9" fmla="*/ 36 h 147"/>
                <a:gd name="T10" fmla="*/ 144 w 146"/>
                <a:gd name="T11" fmla="*/ 52 h 147"/>
                <a:gd name="T12" fmla="*/ 146 w 146"/>
                <a:gd name="T13" fmla="*/ 70 h 147"/>
                <a:gd name="T14" fmla="*/ 144 w 146"/>
                <a:gd name="T15" fmla="*/ 88 h 147"/>
                <a:gd name="T16" fmla="*/ 136 w 146"/>
                <a:gd name="T17" fmla="*/ 104 h 147"/>
                <a:gd name="T18" fmla="*/ 126 w 146"/>
                <a:gd name="T19" fmla="*/ 119 h 147"/>
                <a:gd name="T20" fmla="*/ 118 w 146"/>
                <a:gd name="T21" fmla="*/ 127 h 147"/>
                <a:gd name="T22" fmla="*/ 104 w 146"/>
                <a:gd name="T23" fmla="*/ 138 h 147"/>
                <a:gd name="T24" fmla="*/ 87 w 146"/>
                <a:gd name="T25" fmla="*/ 145 h 147"/>
                <a:gd name="T26" fmla="*/ 70 w 146"/>
                <a:gd name="T27" fmla="*/ 147 h 147"/>
                <a:gd name="T28" fmla="*/ 52 w 146"/>
                <a:gd name="T29" fmla="*/ 145 h 147"/>
                <a:gd name="T30" fmla="*/ 35 w 146"/>
                <a:gd name="T31" fmla="*/ 138 h 147"/>
                <a:gd name="T32" fmla="*/ 20 w 146"/>
                <a:gd name="T33" fmla="*/ 127 h 147"/>
                <a:gd name="T34" fmla="*/ 9 w 146"/>
                <a:gd name="T35" fmla="*/ 112 h 147"/>
                <a:gd name="T36" fmla="*/ 2 w 146"/>
                <a:gd name="T37" fmla="*/ 95 h 147"/>
                <a:gd name="T38" fmla="*/ 0 w 146"/>
                <a:gd name="T39" fmla="*/ 78 h 147"/>
                <a:gd name="T40" fmla="*/ 2 w 146"/>
                <a:gd name="T41" fmla="*/ 60 h 147"/>
                <a:gd name="T42" fmla="*/ 9 w 146"/>
                <a:gd name="T43" fmla="*/ 43 h 147"/>
                <a:gd name="T44" fmla="*/ 20 w 146"/>
                <a:gd name="T45" fmla="*/ 28 h 147"/>
                <a:gd name="T46" fmla="*/ 27 w 146"/>
                <a:gd name="T47" fmla="*/ 22 h 147"/>
                <a:gd name="T48" fmla="*/ 42 w 146"/>
                <a:gd name="T49" fmla="*/ 10 h 147"/>
                <a:gd name="T50" fmla="*/ 59 w 146"/>
                <a:gd name="T51" fmla="*/ 2 h 147"/>
                <a:gd name="T52" fmla="*/ 76 w 146"/>
                <a:gd name="T53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6" h="147">
                  <a:moveTo>
                    <a:pt x="76" y="0"/>
                  </a:moveTo>
                  <a:lnTo>
                    <a:pt x="94" y="2"/>
                  </a:lnTo>
                  <a:lnTo>
                    <a:pt x="111" y="10"/>
                  </a:lnTo>
                  <a:lnTo>
                    <a:pt x="126" y="22"/>
                  </a:lnTo>
                  <a:lnTo>
                    <a:pt x="136" y="36"/>
                  </a:lnTo>
                  <a:lnTo>
                    <a:pt x="144" y="52"/>
                  </a:lnTo>
                  <a:lnTo>
                    <a:pt x="146" y="70"/>
                  </a:lnTo>
                  <a:lnTo>
                    <a:pt x="144" y="88"/>
                  </a:lnTo>
                  <a:lnTo>
                    <a:pt x="136" y="104"/>
                  </a:lnTo>
                  <a:lnTo>
                    <a:pt x="126" y="119"/>
                  </a:lnTo>
                  <a:lnTo>
                    <a:pt x="118" y="127"/>
                  </a:lnTo>
                  <a:lnTo>
                    <a:pt x="104" y="138"/>
                  </a:lnTo>
                  <a:lnTo>
                    <a:pt x="87" y="145"/>
                  </a:lnTo>
                  <a:lnTo>
                    <a:pt x="70" y="147"/>
                  </a:lnTo>
                  <a:lnTo>
                    <a:pt x="52" y="145"/>
                  </a:lnTo>
                  <a:lnTo>
                    <a:pt x="35" y="138"/>
                  </a:lnTo>
                  <a:lnTo>
                    <a:pt x="20" y="127"/>
                  </a:lnTo>
                  <a:lnTo>
                    <a:pt x="9" y="112"/>
                  </a:lnTo>
                  <a:lnTo>
                    <a:pt x="2" y="95"/>
                  </a:lnTo>
                  <a:lnTo>
                    <a:pt x="0" y="78"/>
                  </a:lnTo>
                  <a:lnTo>
                    <a:pt x="2" y="60"/>
                  </a:lnTo>
                  <a:lnTo>
                    <a:pt x="9" y="43"/>
                  </a:lnTo>
                  <a:lnTo>
                    <a:pt x="20" y="28"/>
                  </a:lnTo>
                  <a:lnTo>
                    <a:pt x="27" y="22"/>
                  </a:lnTo>
                  <a:lnTo>
                    <a:pt x="42" y="10"/>
                  </a:lnTo>
                  <a:lnTo>
                    <a:pt x="59" y="2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8" name="Group 869"/>
          <p:cNvGrpSpPr/>
          <p:nvPr/>
        </p:nvGrpSpPr>
        <p:grpSpPr>
          <a:xfrm>
            <a:off x="5709010" y="1299931"/>
            <a:ext cx="552450" cy="554038"/>
            <a:chOff x="2579688" y="2689225"/>
            <a:chExt cx="552450" cy="554038"/>
          </a:xfrm>
          <a:solidFill>
            <a:srgbClr val="000000"/>
          </a:solidFill>
        </p:grpSpPr>
        <p:sp>
          <p:nvSpPr>
            <p:cNvPr id="79" name="Freeform 189"/>
            <p:cNvSpPr>
              <a:spLocks noEditPoints="1"/>
            </p:cNvSpPr>
            <p:nvPr/>
          </p:nvSpPr>
          <p:spPr bwMode="auto">
            <a:xfrm>
              <a:off x="2579688" y="2689225"/>
              <a:ext cx="552450" cy="554038"/>
            </a:xfrm>
            <a:custGeom>
              <a:avLst/>
              <a:gdLst>
                <a:gd name="T0" fmla="*/ 153 w 3479"/>
                <a:gd name="T1" fmla="*/ 3139 h 3490"/>
                <a:gd name="T2" fmla="*/ 144 w 3479"/>
                <a:gd name="T3" fmla="*/ 3239 h 3490"/>
                <a:gd name="T4" fmla="*/ 204 w 3479"/>
                <a:gd name="T5" fmla="*/ 3325 h 3490"/>
                <a:gd name="T6" fmla="*/ 302 w 3479"/>
                <a:gd name="T7" fmla="*/ 3350 h 3490"/>
                <a:gd name="T8" fmla="*/ 395 w 3479"/>
                <a:gd name="T9" fmla="*/ 3307 h 3490"/>
                <a:gd name="T10" fmla="*/ 2271 w 3479"/>
                <a:gd name="T11" fmla="*/ 143 h 3490"/>
                <a:gd name="T12" fmla="*/ 1968 w 3479"/>
                <a:gd name="T13" fmla="*/ 217 h 3490"/>
                <a:gd name="T14" fmla="*/ 1710 w 3479"/>
                <a:gd name="T15" fmla="*/ 376 h 3490"/>
                <a:gd name="T16" fmla="*/ 1512 w 3479"/>
                <a:gd name="T17" fmla="*/ 606 h 3490"/>
                <a:gd name="T18" fmla="*/ 1393 w 3479"/>
                <a:gd name="T19" fmla="*/ 888 h 3490"/>
                <a:gd name="T20" fmla="*/ 1368 w 3479"/>
                <a:gd name="T21" fmla="*/ 1207 h 3490"/>
                <a:gd name="T22" fmla="*/ 1442 w 3479"/>
                <a:gd name="T23" fmla="*/ 1509 h 3490"/>
                <a:gd name="T24" fmla="*/ 1602 w 3479"/>
                <a:gd name="T25" fmla="*/ 1767 h 3490"/>
                <a:gd name="T26" fmla="*/ 1832 w 3479"/>
                <a:gd name="T27" fmla="*/ 1964 h 3490"/>
                <a:gd name="T28" fmla="*/ 2114 w 3479"/>
                <a:gd name="T29" fmla="*/ 2083 h 3490"/>
                <a:gd name="T30" fmla="*/ 2433 w 3479"/>
                <a:gd name="T31" fmla="*/ 2109 h 3490"/>
                <a:gd name="T32" fmla="*/ 2736 w 3479"/>
                <a:gd name="T33" fmla="*/ 2035 h 3490"/>
                <a:gd name="T34" fmla="*/ 2994 w 3479"/>
                <a:gd name="T35" fmla="*/ 1874 h 3490"/>
                <a:gd name="T36" fmla="*/ 3191 w 3479"/>
                <a:gd name="T37" fmla="*/ 1645 h 3490"/>
                <a:gd name="T38" fmla="*/ 3311 w 3479"/>
                <a:gd name="T39" fmla="*/ 1362 h 3490"/>
                <a:gd name="T40" fmla="*/ 3336 w 3479"/>
                <a:gd name="T41" fmla="*/ 1045 h 3490"/>
                <a:gd name="T42" fmla="*/ 3262 w 3479"/>
                <a:gd name="T43" fmla="*/ 742 h 3490"/>
                <a:gd name="T44" fmla="*/ 3101 w 3479"/>
                <a:gd name="T45" fmla="*/ 484 h 3490"/>
                <a:gd name="T46" fmla="*/ 2871 w 3479"/>
                <a:gd name="T47" fmla="*/ 287 h 3490"/>
                <a:gd name="T48" fmla="*/ 2589 w 3479"/>
                <a:gd name="T49" fmla="*/ 168 h 3490"/>
                <a:gd name="T50" fmla="*/ 2351 w 3479"/>
                <a:gd name="T51" fmla="*/ 0 h 3490"/>
                <a:gd name="T52" fmla="*/ 2691 w 3479"/>
                <a:gd name="T53" fmla="*/ 52 h 3490"/>
                <a:gd name="T54" fmla="*/ 2990 w 3479"/>
                <a:gd name="T55" fmla="*/ 199 h 3490"/>
                <a:gd name="T56" fmla="*/ 3230 w 3479"/>
                <a:gd name="T57" fmla="*/ 422 h 3490"/>
                <a:gd name="T58" fmla="*/ 3397 w 3479"/>
                <a:gd name="T59" fmla="*/ 708 h 3490"/>
                <a:gd name="T60" fmla="*/ 3475 w 3479"/>
                <a:gd name="T61" fmla="*/ 1037 h 3490"/>
                <a:gd name="T62" fmla="*/ 3448 w 3479"/>
                <a:gd name="T63" fmla="*/ 1383 h 3490"/>
                <a:gd name="T64" fmla="*/ 3324 w 3479"/>
                <a:gd name="T65" fmla="*/ 1693 h 3490"/>
                <a:gd name="T66" fmla="*/ 3118 w 3479"/>
                <a:gd name="T67" fmla="*/ 1950 h 3490"/>
                <a:gd name="T68" fmla="*/ 2847 w 3479"/>
                <a:gd name="T69" fmla="*/ 2136 h 3490"/>
                <a:gd name="T70" fmla="*/ 2526 w 3479"/>
                <a:gd name="T71" fmla="*/ 2238 h 3490"/>
                <a:gd name="T72" fmla="*/ 2185 w 3479"/>
                <a:gd name="T73" fmla="*/ 2239 h 3490"/>
                <a:gd name="T74" fmla="*/ 1876 w 3479"/>
                <a:gd name="T75" fmla="*/ 2146 h 3490"/>
                <a:gd name="T76" fmla="*/ 1611 w 3479"/>
                <a:gd name="T77" fmla="*/ 1973 h 3490"/>
                <a:gd name="T78" fmla="*/ 1514 w 3479"/>
                <a:gd name="T79" fmla="*/ 2337 h 3490"/>
                <a:gd name="T80" fmla="*/ 1496 w 3479"/>
                <a:gd name="T81" fmla="*/ 2404 h 3490"/>
                <a:gd name="T82" fmla="*/ 398 w 3479"/>
                <a:gd name="T83" fmla="*/ 3469 h 3490"/>
                <a:gd name="T84" fmla="*/ 252 w 3479"/>
                <a:gd name="T85" fmla="*/ 3488 h 3490"/>
                <a:gd name="T86" fmla="*/ 114 w 3479"/>
                <a:gd name="T87" fmla="*/ 3432 h 3490"/>
                <a:gd name="T88" fmla="*/ 21 w 3479"/>
                <a:gd name="T89" fmla="*/ 3310 h 3490"/>
                <a:gd name="T90" fmla="*/ 3 w 3479"/>
                <a:gd name="T91" fmla="*/ 3164 h 3490"/>
                <a:gd name="T92" fmla="*/ 59 w 3479"/>
                <a:gd name="T93" fmla="*/ 3027 h 3490"/>
                <a:gd name="T94" fmla="*/ 1119 w 3479"/>
                <a:gd name="T95" fmla="*/ 1978 h 3490"/>
                <a:gd name="T96" fmla="*/ 1186 w 3479"/>
                <a:gd name="T97" fmla="*/ 1997 h 3490"/>
                <a:gd name="T98" fmla="*/ 1413 w 3479"/>
                <a:gd name="T99" fmla="*/ 1748 h 3490"/>
                <a:gd name="T100" fmla="*/ 1275 w 3479"/>
                <a:gd name="T101" fmla="*/ 1456 h 3490"/>
                <a:gd name="T102" fmla="*/ 1225 w 3479"/>
                <a:gd name="T103" fmla="*/ 1125 h 3490"/>
                <a:gd name="T104" fmla="*/ 1277 w 3479"/>
                <a:gd name="T105" fmla="*/ 786 h 3490"/>
                <a:gd name="T106" fmla="*/ 1424 w 3479"/>
                <a:gd name="T107" fmla="*/ 489 h 3490"/>
                <a:gd name="T108" fmla="*/ 1647 w 3479"/>
                <a:gd name="T109" fmla="*/ 247 h 3490"/>
                <a:gd name="T110" fmla="*/ 1933 w 3479"/>
                <a:gd name="T111" fmla="*/ 80 h 3490"/>
                <a:gd name="T112" fmla="*/ 2263 w 3479"/>
                <a:gd name="T113" fmla="*/ 3 h 3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79" h="3490">
                  <a:moveTo>
                    <a:pt x="1137" y="2144"/>
                  </a:moveTo>
                  <a:lnTo>
                    <a:pt x="183" y="3096"/>
                  </a:lnTo>
                  <a:lnTo>
                    <a:pt x="166" y="3117"/>
                  </a:lnTo>
                  <a:lnTo>
                    <a:pt x="153" y="3139"/>
                  </a:lnTo>
                  <a:lnTo>
                    <a:pt x="144" y="3163"/>
                  </a:lnTo>
                  <a:lnTo>
                    <a:pt x="140" y="3189"/>
                  </a:lnTo>
                  <a:lnTo>
                    <a:pt x="140" y="3214"/>
                  </a:lnTo>
                  <a:lnTo>
                    <a:pt x="144" y="3239"/>
                  </a:lnTo>
                  <a:lnTo>
                    <a:pt x="153" y="3264"/>
                  </a:lnTo>
                  <a:lnTo>
                    <a:pt x="166" y="3287"/>
                  </a:lnTo>
                  <a:lnTo>
                    <a:pt x="183" y="3307"/>
                  </a:lnTo>
                  <a:lnTo>
                    <a:pt x="204" y="3325"/>
                  </a:lnTo>
                  <a:lnTo>
                    <a:pt x="227" y="3338"/>
                  </a:lnTo>
                  <a:lnTo>
                    <a:pt x="251" y="3346"/>
                  </a:lnTo>
                  <a:lnTo>
                    <a:pt x="276" y="3350"/>
                  </a:lnTo>
                  <a:lnTo>
                    <a:pt x="302" y="3350"/>
                  </a:lnTo>
                  <a:lnTo>
                    <a:pt x="327" y="3346"/>
                  </a:lnTo>
                  <a:lnTo>
                    <a:pt x="351" y="3338"/>
                  </a:lnTo>
                  <a:lnTo>
                    <a:pt x="375" y="3325"/>
                  </a:lnTo>
                  <a:lnTo>
                    <a:pt x="395" y="3307"/>
                  </a:lnTo>
                  <a:lnTo>
                    <a:pt x="1348" y="2355"/>
                  </a:lnTo>
                  <a:lnTo>
                    <a:pt x="1137" y="2144"/>
                  </a:lnTo>
                  <a:close/>
                  <a:moveTo>
                    <a:pt x="2351" y="139"/>
                  </a:moveTo>
                  <a:lnTo>
                    <a:pt x="2271" y="143"/>
                  </a:lnTo>
                  <a:lnTo>
                    <a:pt x="2191" y="152"/>
                  </a:lnTo>
                  <a:lnTo>
                    <a:pt x="2114" y="168"/>
                  </a:lnTo>
                  <a:lnTo>
                    <a:pt x="2040" y="189"/>
                  </a:lnTo>
                  <a:lnTo>
                    <a:pt x="1968" y="217"/>
                  </a:lnTo>
                  <a:lnTo>
                    <a:pt x="1898" y="250"/>
                  </a:lnTo>
                  <a:lnTo>
                    <a:pt x="1832" y="287"/>
                  </a:lnTo>
                  <a:lnTo>
                    <a:pt x="1769" y="330"/>
                  </a:lnTo>
                  <a:lnTo>
                    <a:pt x="1710" y="376"/>
                  </a:lnTo>
                  <a:lnTo>
                    <a:pt x="1654" y="428"/>
                  </a:lnTo>
                  <a:lnTo>
                    <a:pt x="1602" y="484"/>
                  </a:lnTo>
                  <a:lnTo>
                    <a:pt x="1555" y="544"/>
                  </a:lnTo>
                  <a:lnTo>
                    <a:pt x="1512" y="606"/>
                  </a:lnTo>
                  <a:lnTo>
                    <a:pt x="1475" y="673"/>
                  </a:lnTo>
                  <a:lnTo>
                    <a:pt x="1442" y="742"/>
                  </a:lnTo>
                  <a:lnTo>
                    <a:pt x="1414" y="814"/>
                  </a:lnTo>
                  <a:lnTo>
                    <a:pt x="1393" y="888"/>
                  </a:lnTo>
                  <a:lnTo>
                    <a:pt x="1377" y="966"/>
                  </a:lnTo>
                  <a:lnTo>
                    <a:pt x="1368" y="1045"/>
                  </a:lnTo>
                  <a:lnTo>
                    <a:pt x="1364" y="1125"/>
                  </a:lnTo>
                  <a:lnTo>
                    <a:pt x="1368" y="1207"/>
                  </a:lnTo>
                  <a:lnTo>
                    <a:pt x="1377" y="1285"/>
                  </a:lnTo>
                  <a:lnTo>
                    <a:pt x="1393" y="1362"/>
                  </a:lnTo>
                  <a:lnTo>
                    <a:pt x="1414" y="1437"/>
                  </a:lnTo>
                  <a:lnTo>
                    <a:pt x="1442" y="1509"/>
                  </a:lnTo>
                  <a:lnTo>
                    <a:pt x="1475" y="1579"/>
                  </a:lnTo>
                  <a:lnTo>
                    <a:pt x="1512" y="1645"/>
                  </a:lnTo>
                  <a:lnTo>
                    <a:pt x="1555" y="1708"/>
                  </a:lnTo>
                  <a:lnTo>
                    <a:pt x="1602" y="1767"/>
                  </a:lnTo>
                  <a:lnTo>
                    <a:pt x="1654" y="1823"/>
                  </a:lnTo>
                  <a:lnTo>
                    <a:pt x="1710" y="1874"/>
                  </a:lnTo>
                  <a:lnTo>
                    <a:pt x="1769" y="1922"/>
                  </a:lnTo>
                  <a:lnTo>
                    <a:pt x="1832" y="1964"/>
                  </a:lnTo>
                  <a:lnTo>
                    <a:pt x="1898" y="2002"/>
                  </a:lnTo>
                  <a:lnTo>
                    <a:pt x="1968" y="2035"/>
                  </a:lnTo>
                  <a:lnTo>
                    <a:pt x="2040" y="2061"/>
                  </a:lnTo>
                  <a:lnTo>
                    <a:pt x="2114" y="2083"/>
                  </a:lnTo>
                  <a:lnTo>
                    <a:pt x="2191" y="2099"/>
                  </a:lnTo>
                  <a:lnTo>
                    <a:pt x="2271" y="2109"/>
                  </a:lnTo>
                  <a:lnTo>
                    <a:pt x="2351" y="2112"/>
                  </a:lnTo>
                  <a:lnTo>
                    <a:pt x="2433" y="2109"/>
                  </a:lnTo>
                  <a:lnTo>
                    <a:pt x="2511" y="2099"/>
                  </a:lnTo>
                  <a:lnTo>
                    <a:pt x="2589" y="2083"/>
                  </a:lnTo>
                  <a:lnTo>
                    <a:pt x="2664" y="2061"/>
                  </a:lnTo>
                  <a:lnTo>
                    <a:pt x="2736" y="2035"/>
                  </a:lnTo>
                  <a:lnTo>
                    <a:pt x="2806" y="2002"/>
                  </a:lnTo>
                  <a:lnTo>
                    <a:pt x="2871" y="1964"/>
                  </a:lnTo>
                  <a:lnTo>
                    <a:pt x="2935" y="1922"/>
                  </a:lnTo>
                  <a:lnTo>
                    <a:pt x="2994" y="1874"/>
                  </a:lnTo>
                  <a:lnTo>
                    <a:pt x="3050" y="1823"/>
                  </a:lnTo>
                  <a:lnTo>
                    <a:pt x="3101" y="1767"/>
                  </a:lnTo>
                  <a:lnTo>
                    <a:pt x="3149" y="1708"/>
                  </a:lnTo>
                  <a:lnTo>
                    <a:pt x="3191" y="1645"/>
                  </a:lnTo>
                  <a:lnTo>
                    <a:pt x="3229" y="1579"/>
                  </a:lnTo>
                  <a:lnTo>
                    <a:pt x="3262" y="1509"/>
                  </a:lnTo>
                  <a:lnTo>
                    <a:pt x="3288" y="1437"/>
                  </a:lnTo>
                  <a:lnTo>
                    <a:pt x="3311" y="1362"/>
                  </a:lnTo>
                  <a:lnTo>
                    <a:pt x="3326" y="1285"/>
                  </a:lnTo>
                  <a:lnTo>
                    <a:pt x="3336" y="1207"/>
                  </a:lnTo>
                  <a:lnTo>
                    <a:pt x="3339" y="1125"/>
                  </a:lnTo>
                  <a:lnTo>
                    <a:pt x="3336" y="1045"/>
                  </a:lnTo>
                  <a:lnTo>
                    <a:pt x="3326" y="966"/>
                  </a:lnTo>
                  <a:lnTo>
                    <a:pt x="3311" y="888"/>
                  </a:lnTo>
                  <a:lnTo>
                    <a:pt x="3288" y="814"/>
                  </a:lnTo>
                  <a:lnTo>
                    <a:pt x="3262" y="742"/>
                  </a:lnTo>
                  <a:lnTo>
                    <a:pt x="3229" y="673"/>
                  </a:lnTo>
                  <a:lnTo>
                    <a:pt x="3191" y="606"/>
                  </a:lnTo>
                  <a:lnTo>
                    <a:pt x="3149" y="544"/>
                  </a:lnTo>
                  <a:lnTo>
                    <a:pt x="3101" y="484"/>
                  </a:lnTo>
                  <a:lnTo>
                    <a:pt x="3050" y="428"/>
                  </a:lnTo>
                  <a:lnTo>
                    <a:pt x="2994" y="376"/>
                  </a:lnTo>
                  <a:lnTo>
                    <a:pt x="2935" y="330"/>
                  </a:lnTo>
                  <a:lnTo>
                    <a:pt x="2871" y="287"/>
                  </a:lnTo>
                  <a:lnTo>
                    <a:pt x="2806" y="250"/>
                  </a:lnTo>
                  <a:lnTo>
                    <a:pt x="2736" y="217"/>
                  </a:lnTo>
                  <a:lnTo>
                    <a:pt x="2664" y="189"/>
                  </a:lnTo>
                  <a:lnTo>
                    <a:pt x="2589" y="168"/>
                  </a:lnTo>
                  <a:lnTo>
                    <a:pt x="2511" y="152"/>
                  </a:lnTo>
                  <a:lnTo>
                    <a:pt x="2433" y="143"/>
                  </a:lnTo>
                  <a:lnTo>
                    <a:pt x="2351" y="139"/>
                  </a:lnTo>
                  <a:close/>
                  <a:moveTo>
                    <a:pt x="2351" y="0"/>
                  </a:moveTo>
                  <a:lnTo>
                    <a:pt x="2439" y="3"/>
                  </a:lnTo>
                  <a:lnTo>
                    <a:pt x="2526" y="14"/>
                  </a:lnTo>
                  <a:lnTo>
                    <a:pt x="2610" y="30"/>
                  </a:lnTo>
                  <a:lnTo>
                    <a:pt x="2691" y="52"/>
                  </a:lnTo>
                  <a:lnTo>
                    <a:pt x="2771" y="80"/>
                  </a:lnTo>
                  <a:lnTo>
                    <a:pt x="2847" y="114"/>
                  </a:lnTo>
                  <a:lnTo>
                    <a:pt x="2920" y="154"/>
                  </a:lnTo>
                  <a:lnTo>
                    <a:pt x="2990" y="199"/>
                  </a:lnTo>
                  <a:lnTo>
                    <a:pt x="3056" y="247"/>
                  </a:lnTo>
                  <a:lnTo>
                    <a:pt x="3118" y="301"/>
                  </a:lnTo>
                  <a:lnTo>
                    <a:pt x="3177" y="360"/>
                  </a:lnTo>
                  <a:lnTo>
                    <a:pt x="3230" y="422"/>
                  </a:lnTo>
                  <a:lnTo>
                    <a:pt x="3280" y="489"/>
                  </a:lnTo>
                  <a:lnTo>
                    <a:pt x="3324" y="558"/>
                  </a:lnTo>
                  <a:lnTo>
                    <a:pt x="3363" y="631"/>
                  </a:lnTo>
                  <a:lnTo>
                    <a:pt x="3397" y="708"/>
                  </a:lnTo>
                  <a:lnTo>
                    <a:pt x="3426" y="786"/>
                  </a:lnTo>
                  <a:lnTo>
                    <a:pt x="3448" y="868"/>
                  </a:lnTo>
                  <a:lnTo>
                    <a:pt x="3465" y="952"/>
                  </a:lnTo>
                  <a:lnTo>
                    <a:pt x="3475" y="1037"/>
                  </a:lnTo>
                  <a:lnTo>
                    <a:pt x="3479" y="1125"/>
                  </a:lnTo>
                  <a:lnTo>
                    <a:pt x="3475" y="1213"/>
                  </a:lnTo>
                  <a:lnTo>
                    <a:pt x="3465" y="1300"/>
                  </a:lnTo>
                  <a:lnTo>
                    <a:pt x="3448" y="1383"/>
                  </a:lnTo>
                  <a:lnTo>
                    <a:pt x="3426" y="1465"/>
                  </a:lnTo>
                  <a:lnTo>
                    <a:pt x="3397" y="1544"/>
                  </a:lnTo>
                  <a:lnTo>
                    <a:pt x="3363" y="1620"/>
                  </a:lnTo>
                  <a:lnTo>
                    <a:pt x="3324" y="1693"/>
                  </a:lnTo>
                  <a:lnTo>
                    <a:pt x="3280" y="1763"/>
                  </a:lnTo>
                  <a:lnTo>
                    <a:pt x="3230" y="1830"/>
                  </a:lnTo>
                  <a:lnTo>
                    <a:pt x="3177" y="1891"/>
                  </a:lnTo>
                  <a:lnTo>
                    <a:pt x="3118" y="1950"/>
                  </a:lnTo>
                  <a:lnTo>
                    <a:pt x="3056" y="2003"/>
                  </a:lnTo>
                  <a:lnTo>
                    <a:pt x="2990" y="2053"/>
                  </a:lnTo>
                  <a:lnTo>
                    <a:pt x="2920" y="2097"/>
                  </a:lnTo>
                  <a:lnTo>
                    <a:pt x="2847" y="2136"/>
                  </a:lnTo>
                  <a:lnTo>
                    <a:pt x="2771" y="2170"/>
                  </a:lnTo>
                  <a:lnTo>
                    <a:pt x="2691" y="2199"/>
                  </a:lnTo>
                  <a:lnTo>
                    <a:pt x="2610" y="2221"/>
                  </a:lnTo>
                  <a:lnTo>
                    <a:pt x="2526" y="2238"/>
                  </a:lnTo>
                  <a:lnTo>
                    <a:pt x="2439" y="2247"/>
                  </a:lnTo>
                  <a:lnTo>
                    <a:pt x="2351" y="2252"/>
                  </a:lnTo>
                  <a:lnTo>
                    <a:pt x="2268" y="2248"/>
                  </a:lnTo>
                  <a:lnTo>
                    <a:pt x="2185" y="2239"/>
                  </a:lnTo>
                  <a:lnTo>
                    <a:pt x="2105" y="2224"/>
                  </a:lnTo>
                  <a:lnTo>
                    <a:pt x="2025" y="2203"/>
                  </a:lnTo>
                  <a:lnTo>
                    <a:pt x="1949" y="2178"/>
                  </a:lnTo>
                  <a:lnTo>
                    <a:pt x="1876" y="2146"/>
                  </a:lnTo>
                  <a:lnTo>
                    <a:pt x="1805" y="2110"/>
                  </a:lnTo>
                  <a:lnTo>
                    <a:pt x="1737" y="2069"/>
                  </a:lnTo>
                  <a:lnTo>
                    <a:pt x="1673" y="2023"/>
                  </a:lnTo>
                  <a:lnTo>
                    <a:pt x="1611" y="1973"/>
                  </a:lnTo>
                  <a:lnTo>
                    <a:pt x="1387" y="2198"/>
                  </a:lnTo>
                  <a:lnTo>
                    <a:pt x="1496" y="2306"/>
                  </a:lnTo>
                  <a:lnTo>
                    <a:pt x="1508" y="2320"/>
                  </a:lnTo>
                  <a:lnTo>
                    <a:pt x="1514" y="2337"/>
                  </a:lnTo>
                  <a:lnTo>
                    <a:pt x="1516" y="2355"/>
                  </a:lnTo>
                  <a:lnTo>
                    <a:pt x="1514" y="2373"/>
                  </a:lnTo>
                  <a:lnTo>
                    <a:pt x="1508" y="2389"/>
                  </a:lnTo>
                  <a:lnTo>
                    <a:pt x="1496" y="2404"/>
                  </a:lnTo>
                  <a:lnTo>
                    <a:pt x="493" y="3405"/>
                  </a:lnTo>
                  <a:lnTo>
                    <a:pt x="464" y="3432"/>
                  </a:lnTo>
                  <a:lnTo>
                    <a:pt x="432" y="3453"/>
                  </a:lnTo>
                  <a:lnTo>
                    <a:pt x="398" y="3469"/>
                  </a:lnTo>
                  <a:lnTo>
                    <a:pt x="362" y="3480"/>
                  </a:lnTo>
                  <a:lnTo>
                    <a:pt x="326" y="3488"/>
                  </a:lnTo>
                  <a:lnTo>
                    <a:pt x="289" y="3490"/>
                  </a:lnTo>
                  <a:lnTo>
                    <a:pt x="252" y="3488"/>
                  </a:lnTo>
                  <a:lnTo>
                    <a:pt x="216" y="3480"/>
                  </a:lnTo>
                  <a:lnTo>
                    <a:pt x="180" y="3469"/>
                  </a:lnTo>
                  <a:lnTo>
                    <a:pt x="146" y="3453"/>
                  </a:lnTo>
                  <a:lnTo>
                    <a:pt x="114" y="3432"/>
                  </a:lnTo>
                  <a:lnTo>
                    <a:pt x="85" y="3405"/>
                  </a:lnTo>
                  <a:lnTo>
                    <a:pt x="59" y="3376"/>
                  </a:lnTo>
                  <a:lnTo>
                    <a:pt x="38" y="3344"/>
                  </a:lnTo>
                  <a:lnTo>
                    <a:pt x="21" y="3310"/>
                  </a:lnTo>
                  <a:lnTo>
                    <a:pt x="9" y="3275"/>
                  </a:lnTo>
                  <a:lnTo>
                    <a:pt x="3" y="3238"/>
                  </a:lnTo>
                  <a:lnTo>
                    <a:pt x="0" y="3201"/>
                  </a:lnTo>
                  <a:lnTo>
                    <a:pt x="3" y="3164"/>
                  </a:lnTo>
                  <a:lnTo>
                    <a:pt x="9" y="3128"/>
                  </a:lnTo>
                  <a:lnTo>
                    <a:pt x="21" y="3093"/>
                  </a:lnTo>
                  <a:lnTo>
                    <a:pt x="38" y="3060"/>
                  </a:lnTo>
                  <a:lnTo>
                    <a:pt x="59" y="3027"/>
                  </a:lnTo>
                  <a:lnTo>
                    <a:pt x="85" y="2997"/>
                  </a:lnTo>
                  <a:lnTo>
                    <a:pt x="1087" y="1997"/>
                  </a:lnTo>
                  <a:lnTo>
                    <a:pt x="1102" y="1985"/>
                  </a:lnTo>
                  <a:lnTo>
                    <a:pt x="1119" y="1978"/>
                  </a:lnTo>
                  <a:lnTo>
                    <a:pt x="1137" y="1976"/>
                  </a:lnTo>
                  <a:lnTo>
                    <a:pt x="1154" y="1978"/>
                  </a:lnTo>
                  <a:lnTo>
                    <a:pt x="1171" y="1985"/>
                  </a:lnTo>
                  <a:lnTo>
                    <a:pt x="1186" y="1997"/>
                  </a:lnTo>
                  <a:lnTo>
                    <a:pt x="1288" y="2099"/>
                  </a:lnTo>
                  <a:lnTo>
                    <a:pt x="1512" y="1875"/>
                  </a:lnTo>
                  <a:lnTo>
                    <a:pt x="1461" y="1814"/>
                  </a:lnTo>
                  <a:lnTo>
                    <a:pt x="1413" y="1748"/>
                  </a:lnTo>
                  <a:lnTo>
                    <a:pt x="1371" y="1680"/>
                  </a:lnTo>
                  <a:lnTo>
                    <a:pt x="1334" y="1609"/>
                  </a:lnTo>
                  <a:lnTo>
                    <a:pt x="1301" y="1533"/>
                  </a:lnTo>
                  <a:lnTo>
                    <a:pt x="1275" y="1456"/>
                  </a:lnTo>
                  <a:lnTo>
                    <a:pt x="1253" y="1377"/>
                  </a:lnTo>
                  <a:lnTo>
                    <a:pt x="1238" y="1294"/>
                  </a:lnTo>
                  <a:lnTo>
                    <a:pt x="1228" y="1211"/>
                  </a:lnTo>
                  <a:lnTo>
                    <a:pt x="1225" y="1125"/>
                  </a:lnTo>
                  <a:lnTo>
                    <a:pt x="1228" y="1037"/>
                  </a:lnTo>
                  <a:lnTo>
                    <a:pt x="1239" y="952"/>
                  </a:lnTo>
                  <a:lnTo>
                    <a:pt x="1255" y="868"/>
                  </a:lnTo>
                  <a:lnTo>
                    <a:pt x="1277" y="786"/>
                  </a:lnTo>
                  <a:lnTo>
                    <a:pt x="1305" y="708"/>
                  </a:lnTo>
                  <a:lnTo>
                    <a:pt x="1339" y="631"/>
                  </a:lnTo>
                  <a:lnTo>
                    <a:pt x="1379" y="558"/>
                  </a:lnTo>
                  <a:lnTo>
                    <a:pt x="1424" y="489"/>
                  </a:lnTo>
                  <a:lnTo>
                    <a:pt x="1473" y="422"/>
                  </a:lnTo>
                  <a:lnTo>
                    <a:pt x="1527" y="360"/>
                  </a:lnTo>
                  <a:lnTo>
                    <a:pt x="1585" y="301"/>
                  </a:lnTo>
                  <a:lnTo>
                    <a:pt x="1647" y="247"/>
                  </a:lnTo>
                  <a:lnTo>
                    <a:pt x="1714" y="199"/>
                  </a:lnTo>
                  <a:lnTo>
                    <a:pt x="1784" y="154"/>
                  </a:lnTo>
                  <a:lnTo>
                    <a:pt x="1857" y="114"/>
                  </a:lnTo>
                  <a:lnTo>
                    <a:pt x="1933" y="80"/>
                  </a:lnTo>
                  <a:lnTo>
                    <a:pt x="2012" y="52"/>
                  </a:lnTo>
                  <a:lnTo>
                    <a:pt x="2094" y="30"/>
                  </a:lnTo>
                  <a:lnTo>
                    <a:pt x="2178" y="14"/>
                  </a:lnTo>
                  <a:lnTo>
                    <a:pt x="2263" y="3"/>
                  </a:lnTo>
                  <a:lnTo>
                    <a:pt x="23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90"/>
            <p:cNvSpPr>
              <a:spLocks/>
            </p:cNvSpPr>
            <p:nvPr/>
          </p:nvSpPr>
          <p:spPr bwMode="auto">
            <a:xfrm>
              <a:off x="3000376" y="2836863"/>
              <a:ext cx="23813" cy="25400"/>
            </a:xfrm>
            <a:custGeom>
              <a:avLst/>
              <a:gdLst>
                <a:gd name="T0" fmla="*/ 74 w 149"/>
                <a:gd name="T1" fmla="*/ 0 h 160"/>
                <a:gd name="T2" fmla="*/ 92 w 149"/>
                <a:gd name="T3" fmla="*/ 1 h 160"/>
                <a:gd name="T4" fmla="*/ 110 w 149"/>
                <a:gd name="T5" fmla="*/ 6 h 160"/>
                <a:gd name="T6" fmla="*/ 126 w 149"/>
                <a:gd name="T7" fmla="*/ 17 h 160"/>
                <a:gd name="T8" fmla="*/ 138 w 149"/>
                <a:gd name="T9" fmla="*/ 29 h 160"/>
                <a:gd name="T10" fmla="*/ 146 w 149"/>
                <a:gd name="T11" fmla="*/ 45 h 160"/>
                <a:gd name="T12" fmla="*/ 149 w 149"/>
                <a:gd name="T13" fmla="*/ 63 h 160"/>
                <a:gd name="T14" fmla="*/ 149 w 149"/>
                <a:gd name="T15" fmla="*/ 81 h 160"/>
                <a:gd name="T16" fmla="*/ 143 w 149"/>
                <a:gd name="T17" fmla="*/ 99 h 160"/>
                <a:gd name="T18" fmla="*/ 132 w 149"/>
                <a:gd name="T19" fmla="*/ 121 h 160"/>
                <a:gd name="T20" fmla="*/ 124 w 149"/>
                <a:gd name="T21" fmla="*/ 135 h 160"/>
                <a:gd name="T22" fmla="*/ 113 w 149"/>
                <a:gd name="T23" fmla="*/ 146 h 160"/>
                <a:gd name="T24" fmla="*/ 99 w 149"/>
                <a:gd name="T25" fmla="*/ 154 h 160"/>
                <a:gd name="T26" fmla="*/ 85 w 149"/>
                <a:gd name="T27" fmla="*/ 159 h 160"/>
                <a:gd name="T28" fmla="*/ 70 w 149"/>
                <a:gd name="T29" fmla="*/ 160 h 160"/>
                <a:gd name="T30" fmla="*/ 55 w 149"/>
                <a:gd name="T31" fmla="*/ 159 h 160"/>
                <a:gd name="T32" fmla="*/ 40 w 149"/>
                <a:gd name="T33" fmla="*/ 154 h 160"/>
                <a:gd name="T34" fmla="*/ 24 w 149"/>
                <a:gd name="T35" fmla="*/ 144 h 160"/>
                <a:gd name="T36" fmla="*/ 13 w 149"/>
                <a:gd name="T37" fmla="*/ 131 h 160"/>
                <a:gd name="T38" fmla="*/ 4 w 149"/>
                <a:gd name="T39" fmla="*/ 115 h 160"/>
                <a:gd name="T40" fmla="*/ 0 w 149"/>
                <a:gd name="T41" fmla="*/ 97 h 160"/>
                <a:gd name="T42" fmla="*/ 1 w 149"/>
                <a:gd name="T43" fmla="*/ 79 h 160"/>
                <a:gd name="T44" fmla="*/ 6 w 149"/>
                <a:gd name="T45" fmla="*/ 61 h 160"/>
                <a:gd name="T46" fmla="*/ 17 w 149"/>
                <a:gd name="T47" fmla="*/ 40 h 160"/>
                <a:gd name="T48" fmla="*/ 27 w 149"/>
                <a:gd name="T49" fmla="*/ 24 h 160"/>
                <a:gd name="T50" fmla="*/ 41 w 149"/>
                <a:gd name="T51" fmla="*/ 11 h 160"/>
                <a:gd name="T52" fmla="*/ 56 w 149"/>
                <a:gd name="T53" fmla="*/ 4 h 160"/>
                <a:gd name="T54" fmla="*/ 74 w 149"/>
                <a:gd name="T5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9" h="160">
                  <a:moveTo>
                    <a:pt x="74" y="0"/>
                  </a:moveTo>
                  <a:lnTo>
                    <a:pt x="92" y="1"/>
                  </a:lnTo>
                  <a:lnTo>
                    <a:pt x="110" y="6"/>
                  </a:lnTo>
                  <a:lnTo>
                    <a:pt x="126" y="17"/>
                  </a:lnTo>
                  <a:lnTo>
                    <a:pt x="138" y="29"/>
                  </a:lnTo>
                  <a:lnTo>
                    <a:pt x="146" y="45"/>
                  </a:lnTo>
                  <a:lnTo>
                    <a:pt x="149" y="63"/>
                  </a:lnTo>
                  <a:lnTo>
                    <a:pt x="149" y="81"/>
                  </a:lnTo>
                  <a:lnTo>
                    <a:pt x="143" y="99"/>
                  </a:lnTo>
                  <a:lnTo>
                    <a:pt x="132" y="121"/>
                  </a:lnTo>
                  <a:lnTo>
                    <a:pt x="124" y="135"/>
                  </a:lnTo>
                  <a:lnTo>
                    <a:pt x="113" y="146"/>
                  </a:lnTo>
                  <a:lnTo>
                    <a:pt x="99" y="154"/>
                  </a:lnTo>
                  <a:lnTo>
                    <a:pt x="85" y="159"/>
                  </a:lnTo>
                  <a:lnTo>
                    <a:pt x="70" y="160"/>
                  </a:lnTo>
                  <a:lnTo>
                    <a:pt x="55" y="159"/>
                  </a:lnTo>
                  <a:lnTo>
                    <a:pt x="40" y="154"/>
                  </a:lnTo>
                  <a:lnTo>
                    <a:pt x="24" y="144"/>
                  </a:lnTo>
                  <a:lnTo>
                    <a:pt x="13" y="131"/>
                  </a:lnTo>
                  <a:lnTo>
                    <a:pt x="4" y="115"/>
                  </a:lnTo>
                  <a:lnTo>
                    <a:pt x="0" y="97"/>
                  </a:lnTo>
                  <a:lnTo>
                    <a:pt x="1" y="79"/>
                  </a:lnTo>
                  <a:lnTo>
                    <a:pt x="6" y="61"/>
                  </a:lnTo>
                  <a:lnTo>
                    <a:pt x="17" y="40"/>
                  </a:lnTo>
                  <a:lnTo>
                    <a:pt x="27" y="24"/>
                  </a:lnTo>
                  <a:lnTo>
                    <a:pt x="41" y="11"/>
                  </a:lnTo>
                  <a:lnTo>
                    <a:pt x="56" y="4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91"/>
            <p:cNvSpPr>
              <a:spLocks noEditPoints="1"/>
            </p:cNvSpPr>
            <p:nvPr/>
          </p:nvSpPr>
          <p:spPr bwMode="auto">
            <a:xfrm>
              <a:off x="2820988" y="2805113"/>
              <a:ext cx="187325" cy="176213"/>
            </a:xfrm>
            <a:custGeom>
              <a:avLst/>
              <a:gdLst>
                <a:gd name="T0" fmla="*/ 878 w 1179"/>
                <a:gd name="T1" fmla="*/ 847 h 1107"/>
                <a:gd name="T2" fmla="*/ 848 w 1179"/>
                <a:gd name="T3" fmla="*/ 885 h 1107"/>
                <a:gd name="T4" fmla="*/ 855 w 1179"/>
                <a:gd name="T5" fmla="*/ 936 h 1107"/>
                <a:gd name="T6" fmla="*/ 894 w 1179"/>
                <a:gd name="T7" fmla="*/ 965 h 1107"/>
                <a:gd name="T8" fmla="*/ 944 w 1179"/>
                <a:gd name="T9" fmla="*/ 959 h 1107"/>
                <a:gd name="T10" fmla="*/ 973 w 1179"/>
                <a:gd name="T11" fmla="*/ 920 h 1107"/>
                <a:gd name="T12" fmla="*/ 967 w 1179"/>
                <a:gd name="T13" fmla="*/ 870 h 1107"/>
                <a:gd name="T14" fmla="*/ 928 w 1179"/>
                <a:gd name="T15" fmla="*/ 840 h 1107"/>
                <a:gd name="T16" fmla="*/ 188 w 1179"/>
                <a:gd name="T17" fmla="*/ 564 h 1107"/>
                <a:gd name="T18" fmla="*/ 149 w 1179"/>
                <a:gd name="T19" fmla="*/ 594 h 1107"/>
                <a:gd name="T20" fmla="*/ 142 w 1179"/>
                <a:gd name="T21" fmla="*/ 645 h 1107"/>
                <a:gd name="T22" fmla="*/ 172 w 1179"/>
                <a:gd name="T23" fmla="*/ 683 h 1107"/>
                <a:gd name="T24" fmla="*/ 222 w 1179"/>
                <a:gd name="T25" fmla="*/ 689 h 1107"/>
                <a:gd name="T26" fmla="*/ 261 w 1179"/>
                <a:gd name="T27" fmla="*/ 660 h 1107"/>
                <a:gd name="T28" fmla="*/ 267 w 1179"/>
                <a:gd name="T29" fmla="*/ 610 h 1107"/>
                <a:gd name="T30" fmla="*/ 238 w 1179"/>
                <a:gd name="T31" fmla="*/ 571 h 1107"/>
                <a:gd name="T32" fmla="*/ 500 w 1179"/>
                <a:gd name="T33" fmla="*/ 139 h 1107"/>
                <a:gd name="T34" fmla="*/ 455 w 1179"/>
                <a:gd name="T35" fmla="*/ 158 h 1107"/>
                <a:gd name="T36" fmla="*/ 436 w 1179"/>
                <a:gd name="T37" fmla="*/ 204 h 1107"/>
                <a:gd name="T38" fmla="*/ 455 w 1179"/>
                <a:gd name="T39" fmla="*/ 249 h 1107"/>
                <a:gd name="T40" fmla="*/ 500 w 1179"/>
                <a:gd name="T41" fmla="*/ 268 h 1107"/>
                <a:gd name="T42" fmla="*/ 547 w 1179"/>
                <a:gd name="T43" fmla="*/ 249 h 1107"/>
                <a:gd name="T44" fmla="*/ 566 w 1179"/>
                <a:gd name="T45" fmla="*/ 204 h 1107"/>
                <a:gd name="T46" fmla="*/ 547 w 1179"/>
                <a:gd name="T47" fmla="*/ 158 h 1107"/>
                <a:gd name="T48" fmla="*/ 500 w 1179"/>
                <a:gd name="T49" fmla="*/ 139 h 1107"/>
                <a:gd name="T50" fmla="*/ 572 w 1179"/>
                <a:gd name="T51" fmla="*/ 12 h 1107"/>
                <a:gd name="T52" fmla="*/ 657 w 1179"/>
                <a:gd name="T53" fmla="*/ 73 h 1107"/>
                <a:gd name="T54" fmla="*/ 701 w 1179"/>
                <a:gd name="T55" fmla="*/ 167 h 1107"/>
                <a:gd name="T56" fmla="*/ 693 w 1179"/>
                <a:gd name="T57" fmla="*/ 273 h 1107"/>
                <a:gd name="T58" fmla="*/ 875 w 1179"/>
                <a:gd name="T59" fmla="*/ 702 h 1107"/>
                <a:gd name="T60" fmla="*/ 930 w 1179"/>
                <a:gd name="T61" fmla="*/ 700 h 1107"/>
                <a:gd name="T62" fmla="*/ 1071 w 1179"/>
                <a:gd name="T63" fmla="*/ 424 h 1107"/>
                <a:gd name="T64" fmla="*/ 1122 w 1179"/>
                <a:gd name="T65" fmla="*/ 412 h 1107"/>
                <a:gd name="T66" fmla="*/ 1167 w 1179"/>
                <a:gd name="T67" fmla="*/ 442 h 1107"/>
                <a:gd name="T68" fmla="*/ 1179 w 1179"/>
                <a:gd name="T69" fmla="*/ 493 h 1107"/>
                <a:gd name="T70" fmla="*/ 1076 w 1179"/>
                <a:gd name="T71" fmla="*/ 782 h 1107"/>
                <a:gd name="T72" fmla="*/ 1112 w 1179"/>
                <a:gd name="T73" fmla="*/ 870 h 1107"/>
                <a:gd name="T74" fmla="*/ 1103 w 1179"/>
                <a:gd name="T75" fmla="*/ 974 h 1107"/>
                <a:gd name="T76" fmla="*/ 1042 w 1179"/>
                <a:gd name="T77" fmla="*/ 1058 h 1107"/>
                <a:gd name="T78" fmla="*/ 948 w 1179"/>
                <a:gd name="T79" fmla="*/ 1103 h 1107"/>
                <a:gd name="T80" fmla="*/ 840 w 1179"/>
                <a:gd name="T81" fmla="*/ 1093 h 1107"/>
                <a:gd name="T82" fmla="*/ 755 w 1179"/>
                <a:gd name="T83" fmla="*/ 1034 h 1107"/>
                <a:gd name="T84" fmla="*/ 710 w 1179"/>
                <a:gd name="T85" fmla="*/ 939 h 1107"/>
                <a:gd name="T86" fmla="*/ 719 w 1179"/>
                <a:gd name="T87" fmla="*/ 832 h 1107"/>
                <a:gd name="T88" fmla="*/ 540 w 1179"/>
                <a:gd name="T89" fmla="*/ 404 h 1107"/>
                <a:gd name="T90" fmla="*/ 473 w 1179"/>
                <a:gd name="T91" fmla="*/ 406 h 1107"/>
                <a:gd name="T92" fmla="*/ 387 w 1179"/>
                <a:gd name="T93" fmla="*/ 535 h 1107"/>
                <a:gd name="T94" fmla="*/ 409 w 1179"/>
                <a:gd name="T95" fmla="*/ 627 h 1107"/>
                <a:gd name="T96" fmla="*/ 381 w 1179"/>
                <a:gd name="T97" fmla="*/ 730 h 1107"/>
                <a:gd name="T98" fmla="*/ 307 w 1179"/>
                <a:gd name="T99" fmla="*/ 803 h 1107"/>
                <a:gd name="T100" fmla="*/ 205 w 1179"/>
                <a:gd name="T101" fmla="*/ 831 h 1107"/>
                <a:gd name="T102" fmla="*/ 102 w 1179"/>
                <a:gd name="T103" fmla="*/ 803 h 1107"/>
                <a:gd name="T104" fmla="*/ 29 w 1179"/>
                <a:gd name="T105" fmla="*/ 730 h 1107"/>
                <a:gd name="T106" fmla="*/ 0 w 1179"/>
                <a:gd name="T107" fmla="*/ 627 h 1107"/>
                <a:gd name="T108" fmla="*/ 29 w 1179"/>
                <a:gd name="T109" fmla="*/ 524 h 1107"/>
                <a:gd name="T110" fmla="*/ 102 w 1179"/>
                <a:gd name="T111" fmla="*/ 451 h 1107"/>
                <a:gd name="T112" fmla="*/ 205 w 1179"/>
                <a:gd name="T113" fmla="*/ 424 h 1107"/>
                <a:gd name="T114" fmla="*/ 332 w 1179"/>
                <a:gd name="T115" fmla="*/ 319 h 1107"/>
                <a:gd name="T116" fmla="*/ 299 w 1179"/>
                <a:gd name="T117" fmla="*/ 236 h 1107"/>
                <a:gd name="T118" fmla="*/ 310 w 1179"/>
                <a:gd name="T119" fmla="*/ 133 h 1107"/>
                <a:gd name="T120" fmla="*/ 369 w 1179"/>
                <a:gd name="T121" fmla="*/ 48 h 1107"/>
                <a:gd name="T122" fmla="*/ 464 w 1179"/>
                <a:gd name="T123" fmla="*/ 3 h 1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9" h="1107">
                  <a:moveTo>
                    <a:pt x="911" y="837"/>
                  </a:moveTo>
                  <a:lnTo>
                    <a:pt x="894" y="840"/>
                  </a:lnTo>
                  <a:lnTo>
                    <a:pt x="878" y="847"/>
                  </a:lnTo>
                  <a:lnTo>
                    <a:pt x="865" y="856"/>
                  </a:lnTo>
                  <a:lnTo>
                    <a:pt x="855" y="870"/>
                  </a:lnTo>
                  <a:lnTo>
                    <a:pt x="848" y="885"/>
                  </a:lnTo>
                  <a:lnTo>
                    <a:pt x="846" y="903"/>
                  </a:lnTo>
                  <a:lnTo>
                    <a:pt x="848" y="920"/>
                  </a:lnTo>
                  <a:lnTo>
                    <a:pt x="855" y="936"/>
                  </a:lnTo>
                  <a:lnTo>
                    <a:pt x="865" y="948"/>
                  </a:lnTo>
                  <a:lnTo>
                    <a:pt x="878" y="959"/>
                  </a:lnTo>
                  <a:lnTo>
                    <a:pt x="894" y="965"/>
                  </a:lnTo>
                  <a:lnTo>
                    <a:pt x="911" y="967"/>
                  </a:lnTo>
                  <a:lnTo>
                    <a:pt x="928" y="965"/>
                  </a:lnTo>
                  <a:lnTo>
                    <a:pt x="944" y="959"/>
                  </a:lnTo>
                  <a:lnTo>
                    <a:pt x="956" y="948"/>
                  </a:lnTo>
                  <a:lnTo>
                    <a:pt x="967" y="936"/>
                  </a:lnTo>
                  <a:lnTo>
                    <a:pt x="973" y="920"/>
                  </a:lnTo>
                  <a:lnTo>
                    <a:pt x="976" y="903"/>
                  </a:lnTo>
                  <a:lnTo>
                    <a:pt x="973" y="885"/>
                  </a:lnTo>
                  <a:lnTo>
                    <a:pt x="967" y="870"/>
                  </a:lnTo>
                  <a:lnTo>
                    <a:pt x="956" y="856"/>
                  </a:lnTo>
                  <a:lnTo>
                    <a:pt x="944" y="847"/>
                  </a:lnTo>
                  <a:lnTo>
                    <a:pt x="928" y="840"/>
                  </a:lnTo>
                  <a:lnTo>
                    <a:pt x="911" y="837"/>
                  </a:lnTo>
                  <a:close/>
                  <a:moveTo>
                    <a:pt x="205" y="562"/>
                  </a:moveTo>
                  <a:lnTo>
                    <a:pt x="188" y="564"/>
                  </a:lnTo>
                  <a:lnTo>
                    <a:pt x="172" y="571"/>
                  </a:lnTo>
                  <a:lnTo>
                    <a:pt x="159" y="581"/>
                  </a:lnTo>
                  <a:lnTo>
                    <a:pt x="149" y="594"/>
                  </a:lnTo>
                  <a:lnTo>
                    <a:pt x="142" y="610"/>
                  </a:lnTo>
                  <a:lnTo>
                    <a:pt x="140" y="627"/>
                  </a:lnTo>
                  <a:lnTo>
                    <a:pt x="142" y="645"/>
                  </a:lnTo>
                  <a:lnTo>
                    <a:pt x="149" y="660"/>
                  </a:lnTo>
                  <a:lnTo>
                    <a:pt x="159" y="673"/>
                  </a:lnTo>
                  <a:lnTo>
                    <a:pt x="172" y="683"/>
                  </a:lnTo>
                  <a:lnTo>
                    <a:pt x="188" y="689"/>
                  </a:lnTo>
                  <a:lnTo>
                    <a:pt x="205" y="692"/>
                  </a:lnTo>
                  <a:lnTo>
                    <a:pt x="222" y="689"/>
                  </a:lnTo>
                  <a:lnTo>
                    <a:pt x="238" y="683"/>
                  </a:lnTo>
                  <a:lnTo>
                    <a:pt x="250" y="673"/>
                  </a:lnTo>
                  <a:lnTo>
                    <a:pt x="261" y="660"/>
                  </a:lnTo>
                  <a:lnTo>
                    <a:pt x="267" y="645"/>
                  </a:lnTo>
                  <a:lnTo>
                    <a:pt x="269" y="627"/>
                  </a:lnTo>
                  <a:lnTo>
                    <a:pt x="267" y="610"/>
                  </a:lnTo>
                  <a:lnTo>
                    <a:pt x="261" y="594"/>
                  </a:lnTo>
                  <a:lnTo>
                    <a:pt x="250" y="581"/>
                  </a:lnTo>
                  <a:lnTo>
                    <a:pt x="238" y="571"/>
                  </a:lnTo>
                  <a:lnTo>
                    <a:pt x="222" y="564"/>
                  </a:lnTo>
                  <a:lnTo>
                    <a:pt x="205" y="562"/>
                  </a:lnTo>
                  <a:close/>
                  <a:moveTo>
                    <a:pt x="500" y="139"/>
                  </a:moveTo>
                  <a:lnTo>
                    <a:pt x="483" y="141"/>
                  </a:lnTo>
                  <a:lnTo>
                    <a:pt x="468" y="148"/>
                  </a:lnTo>
                  <a:lnTo>
                    <a:pt x="455" y="158"/>
                  </a:lnTo>
                  <a:lnTo>
                    <a:pt x="445" y="171"/>
                  </a:lnTo>
                  <a:lnTo>
                    <a:pt x="438" y="187"/>
                  </a:lnTo>
                  <a:lnTo>
                    <a:pt x="436" y="204"/>
                  </a:lnTo>
                  <a:lnTo>
                    <a:pt x="438" y="221"/>
                  </a:lnTo>
                  <a:lnTo>
                    <a:pt x="445" y="237"/>
                  </a:lnTo>
                  <a:lnTo>
                    <a:pt x="455" y="249"/>
                  </a:lnTo>
                  <a:lnTo>
                    <a:pt x="468" y="260"/>
                  </a:lnTo>
                  <a:lnTo>
                    <a:pt x="483" y="266"/>
                  </a:lnTo>
                  <a:lnTo>
                    <a:pt x="500" y="268"/>
                  </a:lnTo>
                  <a:lnTo>
                    <a:pt x="518" y="266"/>
                  </a:lnTo>
                  <a:lnTo>
                    <a:pt x="533" y="260"/>
                  </a:lnTo>
                  <a:lnTo>
                    <a:pt x="547" y="249"/>
                  </a:lnTo>
                  <a:lnTo>
                    <a:pt x="556" y="237"/>
                  </a:lnTo>
                  <a:lnTo>
                    <a:pt x="564" y="221"/>
                  </a:lnTo>
                  <a:lnTo>
                    <a:pt x="566" y="204"/>
                  </a:lnTo>
                  <a:lnTo>
                    <a:pt x="564" y="187"/>
                  </a:lnTo>
                  <a:lnTo>
                    <a:pt x="556" y="171"/>
                  </a:lnTo>
                  <a:lnTo>
                    <a:pt x="547" y="158"/>
                  </a:lnTo>
                  <a:lnTo>
                    <a:pt x="533" y="148"/>
                  </a:lnTo>
                  <a:lnTo>
                    <a:pt x="518" y="141"/>
                  </a:lnTo>
                  <a:lnTo>
                    <a:pt x="500" y="139"/>
                  </a:lnTo>
                  <a:close/>
                  <a:moveTo>
                    <a:pt x="500" y="0"/>
                  </a:moveTo>
                  <a:lnTo>
                    <a:pt x="537" y="3"/>
                  </a:lnTo>
                  <a:lnTo>
                    <a:pt x="572" y="12"/>
                  </a:lnTo>
                  <a:lnTo>
                    <a:pt x="604" y="28"/>
                  </a:lnTo>
                  <a:lnTo>
                    <a:pt x="632" y="48"/>
                  </a:lnTo>
                  <a:lnTo>
                    <a:pt x="657" y="73"/>
                  </a:lnTo>
                  <a:lnTo>
                    <a:pt x="677" y="101"/>
                  </a:lnTo>
                  <a:lnTo>
                    <a:pt x="692" y="133"/>
                  </a:lnTo>
                  <a:lnTo>
                    <a:pt x="701" y="167"/>
                  </a:lnTo>
                  <a:lnTo>
                    <a:pt x="704" y="204"/>
                  </a:lnTo>
                  <a:lnTo>
                    <a:pt x="701" y="240"/>
                  </a:lnTo>
                  <a:lnTo>
                    <a:pt x="693" y="273"/>
                  </a:lnTo>
                  <a:lnTo>
                    <a:pt x="678" y="304"/>
                  </a:lnTo>
                  <a:lnTo>
                    <a:pt x="659" y="332"/>
                  </a:lnTo>
                  <a:lnTo>
                    <a:pt x="875" y="702"/>
                  </a:lnTo>
                  <a:lnTo>
                    <a:pt x="893" y="700"/>
                  </a:lnTo>
                  <a:lnTo>
                    <a:pt x="911" y="699"/>
                  </a:lnTo>
                  <a:lnTo>
                    <a:pt x="930" y="700"/>
                  </a:lnTo>
                  <a:lnTo>
                    <a:pt x="1046" y="451"/>
                  </a:lnTo>
                  <a:lnTo>
                    <a:pt x="1057" y="435"/>
                  </a:lnTo>
                  <a:lnTo>
                    <a:pt x="1071" y="424"/>
                  </a:lnTo>
                  <a:lnTo>
                    <a:pt x="1087" y="415"/>
                  </a:lnTo>
                  <a:lnTo>
                    <a:pt x="1104" y="411"/>
                  </a:lnTo>
                  <a:lnTo>
                    <a:pt x="1122" y="412"/>
                  </a:lnTo>
                  <a:lnTo>
                    <a:pt x="1140" y="417"/>
                  </a:lnTo>
                  <a:lnTo>
                    <a:pt x="1155" y="428"/>
                  </a:lnTo>
                  <a:lnTo>
                    <a:pt x="1167" y="442"/>
                  </a:lnTo>
                  <a:lnTo>
                    <a:pt x="1176" y="458"/>
                  </a:lnTo>
                  <a:lnTo>
                    <a:pt x="1179" y="475"/>
                  </a:lnTo>
                  <a:lnTo>
                    <a:pt x="1179" y="493"/>
                  </a:lnTo>
                  <a:lnTo>
                    <a:pt x="1172" y="510"/>
                  </a:lnTo>
                  <a:lnTo>
                    <a:pt x="1056" y="759"/>
                  </a:lnTo>
                  <a:lnTo>
                    <a:pt x="1076" y="782"/>
                  </a:lnTo>
                  <a:lnTo>
                    <a:pt x="1092" y="810"/>
                  </a:lnTo>
                  <a:lnTo>
                    <a:pt x="1105" y="838"/>
                  </a:lnTo>
                  <a:lnTo>
                    <a:pt x="1112" y="870"/>
                  </a:lnTo>
                  <a:lnTo>
                    <a:pt x="1115" y="903"/>
                  </a:lnTo>
                  <a:lnTo>
                    <a:pt x="1112" y="939"/>
                  </a:lnTo>
                  <a:lnTo>
                    <a:pt x="1103" y="974"/>
                  </a:lnTo>
                  <a:lnTo>
                    <a:pt x="1087" y="1005"/>
                  </a:lnTo>
                  <a:lnTo>
                    <a:pt x="1067" y="1034"/>
                  </a:lnTo>
                  <a:lnTo>
                    <a:pt x="1042" y="1058"/>
                  </a:lnTo>
                  <a:lnTo>
                    <a:pt x="1014" y="1078"/>
                  </a:lnTo>
                  <a:lnTo>
                    <a:pt x="982" y="1093"/>
                  </a:lnTo>
                  <a:lnTo>
                    <a:pt x="948" y="1103"/>
                  </a:lnTo>
                  <a:lnTo>
                    <a:pt x="911" y="1107"/>
                  </a:lnTo>
                  <a:lnTo>
                    <a:pt x="874" y="1103"/>
                  </a:lnTo>
                  <a:lnTo>
                    <a:pt x="840" y="1093"/>
                  </a:lnTo>
                  <a:lnTo>
                    <a:pt x="808" y="1078"/>
                  </a:lnTo>
                  <a:lnTo>
                    <a:pt x="780" y="1058"/>
                  </a:lnTo>
                  <a:lnTo>
                    <a:pt x="755" y="1034"/>
                  </a:lnTo>
                  <a:lnTo>
                    <a:pt x="735" y="1005"/>
                  </a:lnTo>
                  <a:lnTo>
                    <a:pt x="719" y="974"/>
                  </a:lnTo>
                  <a:lnTo>
                    <a:pt x="710" y="939"/>
                  </a:lnTo>
                  <a:lnTo>
                    <a:pt x="707" y="903"/>
                  </a:lnTo>
                  <a:lnTo>
                    <a:pt x="710" y="866"/>
                  </a:lnTo>
                  <a:lnTo>
                    <a:pt x="719" y="832"/>
                  </a:lnTo>
                  <a:lnTo>
                    <a:pt x="734" y="800"/>
                  </a:lnTo>
                  <a:lnTo>
                    <a:pt x="754" y="772"/>
                  </a:lnTo>
                  <a:lnTo>
                    <a:pt x="540" y="404"/>
                  </a:lnTo>
                  <a:lnTo>
                    <a:pt x="520" y="407"/>
                  </a:lnTo>
                  <a:lnTo>
                    <a:pt x="500" y="408"/>
                  </a:lnTo>
                  <a:lnTo>
                    <a:pt x="473" y="406"/>
                  </a:lnTo>
                  <a:lnTo>
                    <a:pt x="445" y="400"/>
                  </a:lnTo>
                  <a:lnTo>
                    <a:pt x="371" y="508"/>
                  </a:lnTo>
                  <a:lnTo>
                    <a:pt x="387" y="535"/>
                  </a:lnTo>
                  <a:lnTo>
                    <a:pt x="399" y="564"/>
                  </a:lnTo>
                  <a:lnTo>
                    <a:pt x="406" y="595"/>
                  </a:lnTo>
                  <a:lnTo>
                    <a:pt x="409" y="627"/>
                  </a:lnTo>
                  <a:lnTo>
                    <a:pt x="406" y="664"/>
                  </a:lnTo>
                  <a:lnTo>
                    <a:pt x="396" y="699"/>
                  </a:lnTo>
                  <a:lnTo>
                    <a:pt x="381" y="730"/>
                  </a:lnTo>
                  <a:lnTo>
                    <a:pt x="360" y="758"/>
                  </a:lnTo>
                  <a:lnTo>
                    <a:pt x="336" y="783"/>
                  </a:lnTo>
                  <a:lnTo>
                    <a:pt x="307" y="803"/>
                  </a:lnTo>
                  <a:lnTo>
                    <a:pt x="276" y="818"/>
                  </a:lnTo>
                  <a:lnTo>
                    <a:pt x="242" y="828"/>
                  </a:lnTo>
                  <a:lnTo>
                    <a:pt x="205" y="831"/>
                  </a:lnTo>
                  <a:lnTo>
                    <a:pt x="168" y="828"/>
                  </a:lnTo>
                  <a:lnTo>
                    <a:pt x="134" y="818"/>
                  </a:lnTo>
                  <a:lnTo>
                    <a:pt x="102" y="803"/>
                  </a:lnTo>
                  <a:lnTo>
                    <a:pt x="73" y="783"/>
                  </a:lnTo>
                  <a:lnTo>
                    <a:pt x="49" y="758"/>
                  </a:lnTo>
                  <a:lnTo>
                    <a:pt x="29" y="730"/>
                  </a:lnTo>
                  <a:lnTo>
                    <a:pt x="13" y="699"/>
                  </a:lnTo>
                  <a:lnTo>
                    <a:pt x="4" y="664"/>
                  </a:lnTo>
                  <a:lnTo>
                    <a:pt x="0" y="627"/>
                  </a:lnTo>
                  <a:lnTo>
                    <a:pt x="4" y="591"/>
                  </a:lnTo>
                  <a:lnTo>
                    <a:pt x="13" y="556"/>
                  </a:lnTo>
                  <a:lnTo>
                    <a:pt x="29" y="524"/>
                  </a:lnTo>
                  <a:lnTo>
                    <a:pt x="49" y="496"/>
                  </a:lnTo>
                  <a:lnTo>
                    <a:pt x="73" y="471"/>
                  </a:lnTo>
                  <a:lnTo>
                    <a:pt x="102" y="451"/>
                  </a:lnTo>
                  <a:lnTo>
                    <a:pt x="134" y="436"/>
                  </a:lnTo>
                  <a:lnTo>
                    <a:pt x="168" y="427"/>
                  </a:lnTo>
                  <a:lnTo>
                    <a:pt x="205" y="424"/>
                  </a:lnTo>
                  <a:lnTo>
                    <a:pt x="231" y="425"/>
                  </a:lnTo>
                  <a:lnTo>
                    <a:pt x="256" y="430"/>
                  </a:lnTo>
                  <a:lnTo>
                    <a:pt x="332" y="319"/>
                  </a:lnTo>
                  <a:lnTo>
                    <a:pt x="317" y="294"/>
                  </a:lnTo>
                  <a:lnTo>
                    <a:pt x="306" y="265"/>
                  </a:lnTo>
                  <a:lnTo>
                    <a:pt x="299" y="236"/>
                  </a:lnTo>
                  <a:lnTo>
                    <a:pt x="297" y="204"/>
                  </a:lnTo>
                  <a:lnTo>
                    <a:pt x="300" y="167"/>
                  </a:lnTo>
                  <a:lnTo>
                    <a:pt x="310" y="133"/>
                  </a:lnTo>
                  <a:lnTo>
                    <a:pt x="324" y="101"/>
                  </a:lnTo>
                  <a:lnTo>
                    <a:pt x="345" y="73"/>
                  </a:lnTo>
                  <a:lnTo>
                    <a:pt x="369" y="48"/>
                  </a:lnTo>
                  <a:lnTo>
                    <a:pt x="397" y="28"/>
                  </a:lnTo>
                  <a:lnTo>
                    <a:pt x="429" y="12"/>
                  </a:lnTo>
                  <a:lnTo>
                    <a:pt x="464" y="3"/>
                  </a:lnTo>
                  <a:lnTo>
                    <a:pt x="5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92"/>
            <p:cNvSpPr>
              <a:spLocks noEditPoints="1"/>
            </p:cNvSpPr>
            <p:nvPr/>
          </p:nvSpPr>
          <p:spPr bwMode="auto">
            <a:xfrm>
              <a:off x="3003551" y="2767013"/>
              <a:ext cx="65088" cy="65088"/>
            </a:xfrm>
            <a:custGeom>
              <a:avLst/>
              <a:gdLst>
                <a:gd name="T0" fmla="*/ 205 w 409"/>
                <a:gd name="T1" fmla="*/ 139 h 408"/>
                <a:gd name="T2" fmla="*/ 188 w 409"/>
                <a:gd name="T3" fmla="*/ 141 h 408"/>
                <a:gd name="T4" fmla="*/ 172 w 409"/>
                <a:gd name="T5" fmla="*/ 148 h 408"/>
                <a:gd name="T6" fmla="*/ 159 w 409"/>
                <a:gd name="T7" fmla="*/ 158 h 408"/>
                <a:gd name="T8" fmla="*/ 148 w 409"/>
                <a:gd name="T9" fmla="*/ 171 h 408"/>
                <a:gd name="T10" fmla="*/ 142 w 409"/>
                <a:gd name="T11" fmla="*/ 187 h 408"/>
                <a:gd name="T12" fmla="*/ 140 w 409"/>
                <a:gd name="T13" fmla="*/ 204 h 408"/>
                <a:gd name="T14" fmla="*/ 142 w 409"/>
                <a:gd name="T15" fmla="*/ 222 h 408"/>
                <a:gd name="T16" fmla="*/ 148 w 409"/>
                <a:gd name="T17" fmla="*/ 236 h 408"/>
                <a:gd name="T18" fmla="*/ 159 w 409"/>
                <a:gd name="T19" fmla="*/ 250 h 408"/>
                <a:gd name="T20" fmla="*/ 172 w 409"/>
                <a:gd name="T21" fmla="*/ 260 h 408"/>
                <a:gd name="T22" fmla="*/ 188 w 409"/>
                <a:gd name="T23" fmla="*/ 266 h 408"/>
                <a:gd name="T24" fmla="*/ 205 w 409"/>
                <a:gd name="T25" fmla="*/ 269 h 408"/>
                <a:gd name="T26" fmla="*/ 222 w 409"/>
                <a:gd name="T27" fmla="*/ 266 h 408"/>
                <a:gd name="T28" fmla="*/ 237 w 409"/>
                <a:gd name="T29" fmla="*/ 260 h 408"/>
                <a:gd name="T30" fmla="*/ 250 w 409"/>
                <a:gd name="T31" fmla="*/ 250 h 408"/>
                <a:gd name="T32" fmla="*/ 261 w 409"/>
                <a:gd name="T33" fmla="*/ 236 h 408"/>
                <a:gd name="T34" fmla="*/ 267 w 409"/>
                <a:gd name="T35" fmla="*/ 222 h 408"/>
                <a:gd name="T36" fmla="*/ 269 w 409"/>
                <a:gd name="T37" fmla="*/ 204 h 408"/>
                <a:gd name="T38" fmla="*/ 267 w 409"/>
                <a:gd name="T39" fmla="*/ 187 h 408"/>
                <a:gd name="T40" fmla="*/ 261 w 409"/>
                <a:gd name="T41" fmla="*/ 171 h 408"/>
                <a:gd name="T42" fmla="*/ 250 w 409"/>
                <a:gd name="T43" fmla="*/ 158 h 408"/>
                <a:gd name="T44" fmla="*/ 237 w 409"/>
                <a:gd name="T45" fmla="*/ 148 h 408"/>
                <a:gd name="T46" fmla="*/ 222 w 409"/>
                <a:gd name="T47" fmla="*/ 141 h 408"/>
                <a:gd name="T48" fmla="*/ 205 w 409"/>
                <a:gd name="T49" fmla="*/ 139 h 408"/>
                <a:gd name="T50" fmla="*/ 205 w 409"/>
                <a:gd name="T51" fmla="*/ 0 h 408"/>
                <a:gd name="T52" fmla="*/ 242 w 409"/>
                <a:gd name="T53" fmla="*/ 4 h 408"/>
                <a:gd name="T54" fmla="*/ 276 w 409"/>
                <a:gd name="T55" fmla="*/ 13 h 408"/>
                <a:gd name="T56" fmla="*/ 307 w 409"/>
                <a:gd name="T57" fmla="*/ 28 h 408"/>
                <a:gd name="T58" fmla="*/ 336 w 409"/>
                <a:gd name="T59" fmla="*/ 48 h 408"/>
                <a:gd name="T60" fmla="*/ 360 w 409"/>
                <a:gd name="T61" fmla="*/ 73 h 408"/>
                <a:gd name="T62" fmla="*/ 380 w 409"/>
                <a:gd name="T63" fmla="*/ 101 h 408"/>
                <a:gd name="T64" fmla="*/ 396 w 409"/>
                <a:gd name="T65" fmla="*/ 133 h 408"/>
                <a:gd name="T66" fmla="*/ 406 w 409"/>
                <a:gd name="T67" fmla="*/ 168 h 408"/>
                <a:gd name="T68" fmla="*/ 409 w 409"/>
                <a:gd name="T69" fmla="*/ 204 h 408"/>
                <a:gd name="T70" fmla="*/ 406 w 409"/>
                <a:gd name="T71" fmla="*/ 241 h 408"/>
                <a:gd name="T72" fmla="*/ 396 w 409"/>
                <a:gd name="T73" fmla="*/ 275 h 408"/>
                <a:gd name="T74" fmla="*/ 380 w 409"/>
                <a:gd name="T75" fmla="*/ 306 h 408"/>
                <a:gd name="T76" fmla="*/ 360 w 409"/>
                <a:gd name="T77" fmla="*/ 335 h 408"/>
                <a:gd name="T78" fmla="*/ 336 w 409"/>
                <a:gd name="T79" fmla="*/ 360 h 408"/>
                <a:gd name="T80" fmla="*/ 307 w 409"/>
                <a:gd name="T81" fmla="*/ 380 h 408"/>
                <a:gd name="T82" fmla="*/ 276 w 409"/>
                <a:gd name="T83" fmla="*/ 395 h 408"/>
                <a:gd name="T84" fmla="*/ 242 w 409"/>
                <a:gd name="T85" fmla="*/ 405 h 408"/>
                <a:gd name="T86" fmla="*/ 205 w 409"/>
                <a:gd name="T87" fmla="*/ 408 h 408"/>
                <a:gd name="T88" fmla="*/ 168 w 409"/>
                <a:gd name="T89" fmla="*/ 405 h 408"/>
                <a:gd name="T90" fmla="*/ 134 w 409"/>
                <a:gd name="T91" fmla="*/ 395 h 408"/>
                <a:gd name="T92" fmla="*/ 102 w 409"/>
                <a:gd name="T93" fmla="*/ 380 h 408"/>
                <a:gd name="T94" fmla="*/ 73 w 409"/>
                <a:gd name="T95" fmla="*/ 360 h 408"/>
                <a:gd name="T96" fmla="*/ 49 w 409"/>
                <a:gd name="T97" fmla="*/ 335 h 408"/>
                <a:gd name="T98" fmla="*/ 29 w 409"/>
                <a:gd name="T99" fmla="*/ 306 h 408"/>
                <a:gd name="T100" fmla="*/ 13 w 409"/>
                <a:gd name="T101" fmla="*/ 275 h 408"/>
                <a:gd name="T102" fmla="*/ 3 w 409"/>
                <a:gd name="T103" fmla="*/ 241 h 408"/>
                <a:gd name="T104" fmla="*/ 0 w 409"/>
                <a:gd name="T105" fmla="*/ 204 h 408"/>
                <a:gd name="T106" fmla="*/ 3 w 409"/>
                <a:gd name="T107" fmla="*/ 168 h 408"/>
                <a:gd name="T108" fmla="*/ 13 w 409"/>
                <a:gd name="T109" fmla="*/ 133 h 408"/>
                <a:gd name="T110" fmla="*/ 29 w 409"/>
                <a:gd name="T111" fmla="*/ 101 h 408"/>
                <a:gd name="T112" fmla="*/ 49 w 409"/>
                <a:gd name="T113" fmla="*/ 73 h 408"/>
                <a:gd name="T114" fmla="*/ 73 w 409"/>
                <a:gd name="T115" fmla="*/ 48 h 408"/>
                <a:gd name="T116" fmla="*/ 102 w 409"/>
                <a:gd name="T117" fmla="*/ 28 h 408"/>
                <a:gd name="T118" fmla="*/ 134 w 409"/>
                <a:gd name="T119" fmla="*/ 13 h 408"/>
                <a:gd name="T120" fmla="*/ 168 w 409"/>
                <a:gd name="T121" fmla="*/ 4 h 408"/>
                <a:gd name="T122" fmla="*/ 205 w 409"/>
                <a:gd name="T123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9" h="408">
                  <a:moveTo>
                    <a:pt x="205" y="139"/>
                  </a:moveTo>
                  <a:lnTo>
                    <a:pt x="188" y="141"/>
                  </a:lnTo>
                  <a:lnTo>
                    <a:pt x="172" y="148"/>
                  </a:lnTo>
                  <a:lnTo>
                    <a:pt x="159" y="158"/>
                  </a:lnTo>
                  <a:lnTo>
                    <a:pt x="148" y="171"/>
                  </a:lnTo>
                  <a:lnTo>
                    <a:pt x="142" y="187"/>
                  </a:lnTo>
                  <a:lnTo>
                    <a:pt x="140" y="204"/>
                  </a:lnTo>
                  <a:lnTo>
                    <a:pt x="142" y="222"/>
                  </a:lnTo>
                  <a:lnTo>
                    <a:pt x="148" y="236"/>
                  </a:lnTo>
                  <a:lnTo>
                    <a:pt x="159" y="250"/>
                  </a:lnTo>
                  <a:lnTo>
                    <a:pt x="172" y="260"/>
                  </a:lnTo>
                  <a:lnTo>
                    <a:pt x="188" y="266"/>
                  </a:lnTo>
                  <a:lnTo>
                    <a:pt x="205" y="269"/>
                  </a:lnTo>
                  <a:lnTo>
                    <a:pt x="222" y="266"/>
                  </a:lnTo>
                  <a:lnTo>
                    <a:pt x="237" y="260"/>
                  </a:lnTo>
                  <a:lnTo>
                    <a:pt x="250" y="250"/>
                  </a:lnTo>
                  <a:lnTo>
                    <a:pt x="261" y="236"/>
                  </a:lnTo>
                  <a:lnTo>
                    <a:pt x="267" y="222"/>
                  </a:lnTo>
                  <a:lnTo>
                    <a:pt x="269" y="204"/>
                  </a:lnTo>
                  <a:lnTo>
                    <a:pt x="267" y="187"/>
                  </a:lnTo>
                  <a:lnTo>
                    <a:pt x="261" y="171"/>
                  </a:lnTo>
                  <a:lnTo>
                    <a:pt x="250" y="158"/>
                  </a:lnTo>
                  <a:lnTo>
                    <a:pt x="237" y="148"/>
                  </a:lnTo>
                  <a:lnTo>
                    <a:pt x="222" y="141"/>
                  </a:lnTo>
                  <a:lnTo>
                    <a:pt x="205" y="139"/>
                  </a:lnTo>
                  <a:close/>
                  <a:moveTo>
                    <a:pt x="205" y="0"/>
                  </a:moveTo>
                  <a:lnTo>
                    <a:pt x="242" y="4"/>
                  </a:lnTo>
                  <a:lnTo>
                    <a:pt x="276" y="13"/>
                  </a:lnTo>
                  <a:lnTo>
                    <a:pt x="307" y="28"/>
                  </a:lnTo>
                  <a:lnTo>
                    <a:pt x="336" y="48"/>
                  </a:lnTo>
                  <a:lnTo>
                    <a:pt x="360" y="73"/>
                  </a:lnTo>
                  <a:lnTo>
                    <a:pt x="380" y="101"/>
                  </a:lnTo>
                  <a:lnTo>
                    <a:pt x="396" y="133"/>
                  </a:lnTo>
                  <a:lnTo>
                    <a:pt x="406" y="168"/>
                  </a:lnTo>
                  <a:lnTo>
                    <a:pt x="409" y="204"/>
                  </a:lnTo>
                  <a:lnTo>
                    <a:pt x="406" y="241"/>
                  </a:lnTo>
                  <a:lnTo>
                    <a:pt x="396" y="275"/>
                  </a:lnTo>
                  <a:lnTo>
                    <a:pt x="380" y="306"/>
                  </a:lnTo>
                  <a:lnTo>
                    <a:pt x="360" y="335"/>
                  </a:lnTo>
                  <a:lnTo>
                    <a:pt x="336" y="360"/>
                  </a:lnTo>
                  <a:lnTo>
                    <a:pt x="307" y="380"/>
                  </a:lnTo>
                  <a:lnTo>
                    <a:pt x="276" y="395"/>
                  </a:lnTo>
                  <a:lnTo>
                    <a:pt x="242" y="405"/>
                  </a:lnTo>
                  <a:lnTo>
                    <a:pt x="205" y="408"/>
                  </a:lnTo>
                  <a:lnTo>
                    <a:pt x="168" y="405"/>
                  </a:lnTo>
                  <a:lnTo>
                    <a:pt x="134" y="395"/>
                  </a:lnTo>
                  <a:lnTo>
                    <a:pt x="102" y="380"/>
                  </a:lnTo>
                  <a:lnTo>
                    <a:pt x="73" y="360"/>
                  </a:lnTo>
                  <a:lnTo>
                    <a:pt x="49" y="335"/>
                  </a:lnTo>
                  <a:lnTo>
                    <a:pt x="29" y="306"/>
                  </a:lnTo>
                  <a:lnTo>
                    <a:pt x="13" y="275"/>
                  </a:lnTo>
                  <a:lnTo>
                    <a:pt x="3" y="241"/>
                  </a:lnTo>
                  <a:lnTo>
                    <a:pt x="0" y="204"/>
                  </a:lnTo>
                  <a:lnTo>
                    <a:pt x="3" y="168"/>
                  </a:lnTo>
                  <a:lnTo>
                    <a:pt x="13" y="133"/>
                  </a:lnTo>
                  <a:lnTo>
                    <a:pt x="29" y="101"/>
                  </a:lnTo>
                  <a:lnTo>
                    <a:pt x="49" y="73"/>
                  </a:lnTo>
                  <a:lnTo>
                    <a:pt x="73" y="48"/>
                  </a:lnTo>
                  <a:lnTo>
                    <a:pt x="102" y="28"/>
                  </a:lnTo>
                  <a:lnTo>
                    <a:pt x="134" y="13"/>
                  </a:lnTo>
                  <a:lnTo>
                    <a:pt x="168" y="4"/>
                  </a:lnTo>
                  <a:lnTo>
                    <a:pt x="2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" name="Group 875"/>
          <p:cNvGrpSpPr/>
          <p:nvPr/>
        </p:nvGrpSpPr>
        <p:grpSpPr>
          <a:xfrm>
            <a:off x="4772723" y="1299931"/>
            <a:ext cx="554037" cy="554038"/>
            <a:chOff x="1630363" y="2689225"/>
            <a:chExt cx="554037" cy="554038"/>
          </a:xfrm>
          <a:solidFill>
            <a:srgbClr val="000000"/>
          </a:solidFill>
        </p:grpSpPr>
        <p:sp>
          <p:nvSpPr>
            <p:cNvPr id="84" name="Freeform 197"/>
            <p:cNvSpPr>
              <a:spLocks noEditPoints="1"/>
            </p:cNvSpPr>
            <p:nvPr/>
          </p:nvSpPr>
          <p:spPr bwMode="auto">
            <a:xfrm>
              <a:off x="1630363" y="2689225"/>
              <a:ext cx="554037" cy="554038"/>
            </a:xfrm>
            <a:custGeom>
              <a:avLst/>
              <a:gdLst>
                <a:gd name="T0" fmla="*/ 609 w 3491"/>
                <a:gd name="T1" fmla="*/ 2824 h 3490"/>
                <a:gd name="T2" fmla="*/ 160 w 3491"/>
                <a:gd name="T3" fmla="*/ 3345 h 3490"/>
                <a:gd name="T4" fmla="*/ 1843 w 3491"/>
                <a:gd name="T5" fmla="*/ 2609 h 3490"/>
                <a:gd name="T6" fmla="*/ 1646 w 3491"/>
                <a:gd name="T7" fmla="*/ 2910 h 3490"/>
                <a:gd name="T8" fmla="*/ 1170 w 3491"/>
                <a:gd name="T9" fmla="*/ 1657 h 3490"/>
                <a:gd name="T10" fmla="*/ 811 w 3491"/>
                <a:gd name="T11" fmla="*/ 1917 h 3490"/>
                <a:gd name="T12" fmla="*/ 764 w 3491"/>
                <a:gd name="T13" fmla="*/ 2370 h 3490"/>
                <a:gd name="T14" fmla="*/ 1060 w 3491"/>
                <a:gd name="T15" fmla="*/ 2699 h 3490"/>
                <a:gd name="T16" fmla="*/ 1517 w 3491"/>
                <a:gd name="T17" fmla="*/ 2699 h 3490"/>
                <a:gd name="T18" fmla="*/ 1812 w 3491"/>
                <a:gd name="T19" fmla="*/ 2370 h 3490"/>
                <a:gd name="T20" fmla="*/ 1766 w 3491"/>
                <a:gd name="T21" fmla="*/ 1917 h 3490"/>
                <a:gd name="T22" fmla="*/ 1406 w 3491"/>
                <a:gd name="T23" fmla="*/ 1657 h 3490"/>
                <a:gd name="T24" fmla="*/ 564 w 3491"/>
                <a:gd name="T25" fmla="*/ 2077 h 3490"/>
                <a:gd name="T26" fmla="*/ 747 w 3491"/>
                <a:gd name="T27" fmla="*/ 1765 h 3490"/>
                <a:gd name="T28" fmla="*/ 2801 w 3491"/>
                <a:gd name="T29" fmla="*/ 1950 h 3490"/>
                <a:gd name="T30" fmla="*/ 2570 w 3491"/>
                <a:gd name="T31" fmla="*/ 2665 h 3490"/>
                <a:gd name="T32" fmla="*/ 2613 w 3491"/>
                <a:gd name="T33" fmla="*/ 2829 h 3490"/>
                <a:gd name="T34" fmla="*/ 3131 w 3491"/>
                <a:gd name="T35" fmla="*/ 2338 h 3490"/>
                <a:gd name="T36" fmla="*/ 3350 w 3491"/>
                <a:gd name="T37" fmla="*/ 1641 h 3490"/>
                <a:gd name="T38" fmla="*/ 1700 w 3491"/>
                <a:gd name="T39" fmla="*/ 1641 h 3490"/>
                <a:gd name="T40" fmla="*/ 2648 w 3491"/>
                <a:gd name="T41" fmla="*/ 643 h 3490"/>
                <a:gd name="T42" fmla="*/ 2821 w 3491"/>
                <a:gd name="T43" fmla="*/ 1398 h 3490"/>
                <a:gd name="T44" fmla="*/ 3215 w 3491"/>
                <a:gd name="T45" fmla="*/ 968 h 3490"/>
                <a:gd name="T46" fmla="*/ 2764 w 3491"/>
                <a:gd name="T47" fmla="*/ 418 h 3490"/>
                <a:gd name="T48" fmla="*/ 1293 w 3491"/>
                <a:gd name="T49" fmla="*/ 279 h 3490"/>
                <a:gd name="T50" fmla="*/ 746 w 3491"/>
                <a:gd name="T51" fmla="*/ 735 h 3490"/>
                <a:gd name="T52" fmla="*/ 483 w 3491"/>
                <a:gd name="T53" fmla="*/ 1408 h 3490"/>
                <a:gd name="T54" fmla="*/ 1084 w 3491"/>
                <a:gd name="T55" fmla="*/ 906 h 3490"/>
                <a:gd name="T56" fmla="*/ 1373 w 3491"/>
                <a:gd name="T57" fmla="*/ 308 h 3490"/>
                <a:gd name="T58" fmla="*/ 2184 w 3491"/>
                <a:gd name="T59" fmla="*/ 2906 h 3490"/>
                <a:gd name="T60" fmla="*/ 2522 w 3491"/>
                <a:gd name="T61" fmla="*/ 2449 h 3490"/>
                <a:gd name="T62" fmla="*/ 2682 w 3491"/>
                <a:gd name="T63" fmla="*/ 1740 h 3490"/>
                <a:gd name="T64" fmla="*/ 2330 w 3491"/>
                <a:gd name="T65" fmla="*/ 1572 h 3490"/>
                <a:gd name="T66" fmla="*/ 2681 w 3491"/>
                <a:gd name="T67" fmla="*/ 1395 h 3490"/>
                <a:gd name="T68" fmla="*/ 2491 w 3491"/>
                <a:gd name="T69" fmla="*/ 632 h 3490"/>
                <a:gd name="T70" fmla="*/ 2135 w 3491"/>
                <a:gd name="T71" fmla="*/ 213 h 3490"/>
                <a:gd name="T72" fmla="*/ 1641 w 3491"/>
                <a:gd name="T73" fmla="*/ 243 h 3490"/>
                <a:gd name="T74" fmla="*/ 1296 w 3491"/>
                <a:gd name="T75" fmla="*/ 715 h 3490"/>
                <a:gd name="T76" fmla="*/ 1138 w 3491"/>
                <a:gd name="T77" fmla="*/ 1503 h 3490"/>
                <a:gd name="T78" fmla="*/ 2383 w 3491"/>
                <a:gd name="T79" fmla="*/ 71 h 3490"/>
                <a:gd name="T80" fmla="*/ 3028 w 3491"/>
                <a:gd name="T81" fmla="*/ 461 h 3490"/>
                <a:gd name="T82" fmla="*/ 3419 w 3491"/>
                <a:gd name="T83" fmla="*/ 1105 h 3490"/>
                <a:gd name="T84" fmla="*/ 3465 w 3491"/>
                <a:gd name="T85" fmla="*/ 1861 h 3490"/>
                <a:gd name="T86" fmla="*/ 3156 w 3491"/>
                <a:gd name="T87" fmla="*/ 2545 h 3490"/>
                <a:gd name="T88" fmla="*/ 2559 w 3491"/>
                <a:gd name="T89" fmla="*/ 3012 h 3490"/>
                <a:gd name="T90" fmla="*/ 1821 w 3491"/>
                <a:gd name="T91" fmla="*/ 3147 h 3490"/>
                <a:gd name="T92" fmla="*/ 1139 w 3491"/>
                <a:gd name="T93" fmla="*/ 2950 h 3490"/>
                <a:gd name="T94" fmla="*/ 834 w 3491"/>
                <a:gd name="T95" fmla="*/ 2864 h 3490"/>
                <a:gd name="T96" fmla="*/ 237 w 3491"/>
                <a:gd name="T97" fmla="*/ 3482 h 3490"/>
                <a:gd name="T98" fmla="*/ 35 w 3491"/>
                <a:gd name="T99" fmla="*/ 3416 h 3490"/>
                <a:gd name="T100" fmla="*/ 35 w 3491"/>
                <a:gd name="T101" fmla="*/ 3204 h 3490"/>
                <a:gd name="T102" fmla="*/ 659 w 3491"/>
                <a:gd name="T103" fmla="*/ 2676 h 3490"/>
                <a:gd name="T104" fmla="*/ 458 w 3491"/>
                <a:gd name="T105" fmla="*/ 2189 h 3490"/>
                <a:gd name="T106" fmla="*/ 337 w 3491"/>
                <a:gd name="T107" fmla="*/ 1478 h 3490"/>
                <a:gd name="T108" fmla="*/ 560 w 3491"/>
                <a:gd name="T109" fmla="*/ 761 h 3490"/>
                <a:gd name="T110" fmla="*/ 1097 w 3491"/>
                <a:gd name="T111" fmla="*/ 225 h 3490"/>
                <a:gd name="T112" fmla="*/ 1815 w 3491"/>
                <a:gd name="T113" fmla="*/ 3 h 3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91" h="3490">
                  <a:moveTo>
                    <a:pt x="1403" y="2877"/>
                  </a:moveTo>
                  <a:lnTo>
                    <a:pt x="1364" y="2883"/>
                  </a:lnTo>
                  <a:lnTo>
                    <a:pt x="1325" y="2886"/>
                  </a:lnTo>
                  <a:lnTo>
                    <a:pt x="1393" y="2914"/>
                  </a:lnTo>
                  <a:lnTo>
                    <a:pt x="1462" y="2939"/>
                  </a:lnTo>
                  <a:lnTo>
                    <a:pt x="1433" y="2909"/>
                  </a:lnTo>
                  <a:lnTo>
                    <a:pt x="1403" y="2877"/>
                  </a:lnTo>
                  <a:close/>
                  <a:moveTo>
                    <a:pt x="609" y="2824"/>
                  </a:moveTo>
                  <a:lnTo>
                    <a:pt x="151" y="3281"/>
                  </a:lnTo>
                  <a:lnTo>
                    <a:pt x="145" y="3289"/>
                  </a:lnTo>
                  <a:lnTo>
                    <a:pt x="141" y="3299"/>
                  </a:lnTo>
                  <a:lnTo>
                    <a:pt x="140" y="3310"/>
                  </a:lnTo>
                  <a:lnTo>
                    <a:pt x="141" y="3321"/>
                  </a:lnTo>
                  <a:lnTo>
                    <a:pt x="145" y="3330"/>
                  </a:lnTo>
                  <a:lnTo>
                    <a:pt x="151" y="3339"/>
                  </a:lnTo>
                  <a:lnTo>
                    <a:pt x="160" y="3345"/>
                  </a:lnTo>
                  <a:lnTo>
                    <a:pt x="171" y="3349"/>
                  </a:lnTo>
                  <a:lnTo>
                    <a:pt x="181" y="3351"/>
                  </a:lnTo>
                  <a:lnTo>
                    <a:pt x="192" y="3349"/>
                  </a:lnTo>
                  <a:lnTo>
                    <a:pt x="201" y="3345"/>
                  </a:lnTo>
                  <a:lnTo>
                    <a:pt x="210" y="3339"/>
                  </a:lnTo>
                  <a:lnTo>
                    <a:pt x="669" y="2882"/>
                  </a:lnTo>
                  <a:lnTo>
                    <a:pt x="609" y="2824"/>
                  </a:lnTo>
                  <a:close/>
                  <a:moveTo>
                    <a:pt x="1843" y="2609"/>
                  </a:moveTo>
                  <a:lnTo>
                    <a:pt x="1804" y="2657"/>
                  </a:lnTo>
                  <a:lnTo>
                    <a:pt x="1760" y="2700"/>
                  </a:lnTo>
                  <a:lnTo>
                    <a:pt x="1714" y="2740"/>
                  </a:lnTo>
                  <a:lnTo>
                    <a:pt x="1664" y="2776"/>
                  </a:lnTo>
                  <a:lnTo>
                    <a:pt x="1610" y="2807"/>
                  </a:lnTo>
                  <a:lnTo>
                    <a:pt x="1554" y="2833"/>
                  </a:lnTo>
                  <a:lnTo>
                    <a:pt x="1599" y="2874"/>
                  </a:lnTo>
                  <a:lnTo>
                    <a:pt x="1646" y="2910"/>
                  </a:lnTo>
                  <a:lnTo>
                    <a:pt x="1695" y="2940"/>
                  </a:lnTo>
                  <a:lnTo>
                    <a:pt x="1743" y="2963"/>
                  </a:lnTo>
                  <a:lnTo>
                    <a:pt x="1792" y="2981"/>
                  </a:lnTo>
                  <a:lnTo>
                    <a:pt x="1843" y="2993"/>
                  </a:lnTo>
                  <a:lnTo>
                    <a:pt x="1843" y="2609"/>
                  </a:lnTo>
                  <a:close/>
                  <a:moveTo>
                    <a:pt x="1288" y="1645"/>
                  </a:moveTo>
                  <a:lnTo>
                    <a:pt x="1228" y="1648"/>
                  </a:lnTo>
                  <a:lnTo>
                    <a:pt x="1170" y="1657"/>
                  </a:lnTo>
                  <a:lnTo>
                    <a:pt x="1114" y="1673"/>
                  </a:lnTo>
                  <a:lnTo>
                    <a:pt x="1060" y="1693"/>
                  </a:lnTo>
                  <a:lnTo>
                    <a:pt x="1009" y="1720"/>
                  </a:lnTo>
                  <a:lnTo>
                    <a:pt x="962" y="1751"/>
                  </a:lnTo>
                  <a:lnTo>
                    <a:pt x="918" y="1787"/>
                  </a:lnTo>
                  <a:lnTo>
                    <a:pt x="877" y="1826"/>
                  </a:lnTo>
                  <a:lnTo>
                    <a:pt x="843" y="1871"/>
                  </a:lnTo>
                  <a:lnTo>
                    <a:pt x="811" y="1917"/>
                  </a:lnTo>
                  <a:lnTo>
                    <a:pt x="784" y="1968"/>
                  </a:lnTo>
                  <a:lnTo>
                    <a:pt x="764" y="2022"/>
                  </a:lnTo>
                  <a:lnTo>
                    <a:pt x="748" y="2078"/>
                  </a:lnTo>
                  <a:lnTo>
                    <a:pt x="739" y="2136"/>
                  </a:lnTo>
                  <a:lnTo>
                    <a:pt x="735" y="2197"/>
                  </a:lnTo>
                  <a:lnTo>
                    <a:pt x="739" y="2256"/>
                  </a:lnTo>
                  <a:lnTo>
                    <a:pt x="748" y="2314"/>
                  </a:lnTo>
                  <a:lnTo>
                    <a:pt x="764" y="2370"/>
                  </a:lnTo>
                  <a:lnTo>
                    <a:pt x="784" y="2424"/>
                  </a:lnTo>
                  <a:lnTo>
                    <a:pt x="811" y="2475"/>
                  </a:lnTo>
                  <a:lnTo>
                    <a:pt x="843" y="2521"/>
                  </a:lnTo>
                  <a:lnTo>
                    <a:pt x="877" y="2566"/>
                  </a:lnTo>
                  <a:lnTo>
                    <a:pt x="918" y="2606"/>
                  </a:lnTo>
                  <a:lnTo>
                    <a:pt x="962" y="2641"/>
                  </a:lnTo>
                  <a:lnTo>
                    <a:pt x="1009" y="2672"/>
                  </a:lnTo>
                  <a:lnTo>
                    <a:pt x="1060" y="2699"/>
                  </a:lnTo>
                  <a:lnTo>
                    <a:pt x="1114" y="2719"/>
                  </a:lnTo>
                  <a:lnTo>
                    <a:pt x="1170" y="2735"/>
                  </a:lnTo>
                  <a:lnTo>
                    <a:pt x="1228" y="2744"/>
                  </a:lnTo>
                  <a:lnTo>
                    <a:pt x="1288" y="2748"/>
                  </a:lnTo>
                  <a:lnTo>
                    <a:pt x="1348" y="2744"/>
                  </a:lnTo>
                  <a:lnTo>
                    <a:pt x="1406" y="2735"/>
                  </a:lnTo>
                  <a:lnTo>
                    <a:pt x="1462" y="2719"/>
                  </a:lnTo>
                  <a:lnTo>
                    <a:pt x="1517" y="2699"/>
                  </a:lnTo>
                  <a:lnTo>
                    <a:pt x="1566" y="2672"/>
                  </a:lnTo>
                  <a:lnTo>
                    <a:pt x="1614" y="2641"/>
                  </a:lnTo>
                  <a:lnTo>
                    <a:pt x="1659" y="2606"/>
                  </a:lnTo>
                  <a:lnTo>
                    <a:pt x="1698" y="2566"/>
                  </a:lnTo>
                  <a:lnTo>
                    <a:pt x="1734" y="2521"/>
                  </a:lnTo>
                  <a:lnTo>
                    <a:pt x="1766" y="2475"/>
                  </a:lnTo>
                  <a:lnTo>
                    <a:pt x="1791" y="2424"/>
                  </a:lnTo>
                  <a:lnTo>
                    <a:pt x="1812" y="2370"/>
                  </a:lnTo>
                  <a:lnTo>
                    <a:pt x="1828" y="2314"/>
                  </a:lnTo>
                  <a:lnTo>
                    <a:pt x="1838" y="2256"/>
                  </a:lnTo>
                  <a:lnTo>
                    <a:pt x="1841" y="2197"/>
                  </a:lnTo>
                  <a:lnTo>
                    <a:pt x="1838" y="2136"/>
                  </a:lnTo>
                  <a:lnTo>
                    <a:pt x="1828" y="2078"/>
                  </a:lnTo>
                  <a:lnTo>
                    <a:pt x="1812" y="2022"/>
                  </a:lnTo>
                  <a:lnTo>
                    <a:pt x="1791" y="1968"/>
                  </a:lnTo>
                  <a:lnTo>
                    <a:pt x="1766" y="1917"/>
                  </a:lnTo>
                  <a:lnTo>
                    <a:pt x="1734" y="1871"/>
                  </a:lnTo>
                  <a:lnTo>
                    <a:pt x="1698" y="1826"/>
                  </a:lnTo>
                  <a:lnTo>
                    <a:pt x="1659" y="1787"/>
                  </a:lnTo>
                  <a:lnTo>
                    <a:pt x="1614" y="1751"/>
                  </a:lnTo>
                  <a:lnTo>
                    <a:pt x="1566" y="1720"/>
                  </a:lnTo>
                  <a:lnTo>
                    <a:pt x="1517" y="1693"/>
                  </a:lnTo>
                  <a:lnTo>
                    <a:pt x="1462" y="1673"/>
                  </a:lnTo>
                  <a:lnTo>
                    <a:pt x="1406" y="1657"/>
                  </a:lnTo>
                  <a:lnTo>
                    <a:pt x="1348" y="1648"/>
                  </a:lnTo>
                  <a:lnTo>
                    <a:pt x="1288" y="1645"/>
                  </a:lnTo>
                  <a:close/>
                  <a:moveTo>
                    <a:pt x="475" y="1641"/>
                  </a:moveTo>
                  <a:lnTo>
                    <a:pt x="482" y="1732"/>
                  </a:lnTo>
                  <a:lnTo>
                    <a:pt x="495" y="1821"/>
                  </a:lnTo>
                  <a:lnTo>
                    <a:pt x="513" y="1909"/>
                  </a:lnTo>
                  <a:lnTo>
                    <a:pt x="536" y="1994"/>
                  </a:lnTo>
                  <a:lnTo>
                    <a:pt x="564" y="2077"/>
                  </a:lnTo>
                  <a:lnTo>
                    <a:pt x="597" y="2157"/>
                  </a:lnTo>
                  <a:lnTo>
                    <a:pt x="603" y="2095"/>
                  </a:lnTo>
                  <a:lnTo>
                    <a:pt x="616" y="2034"/>
                  </a:lnTo>
                  <a:lnTo>
                    <a:pt x="633" y="1976"/>
                  </a:lnTo>
                  <a:lnTo>
                    <a:pt x="654" y="1918"/>
                  </a:lnTo>
                  <a:lnTo>
                    <a:pt x="681" y="1865"/>
                  </a:lnTo>
                  <a:lnTo>
                    <a:pt x="712" y="1814"/>
                  </a:lnTo>
                  <a:lnTo>
                    <a:pt x="747" y="1765"/>
                  </a:lnTo>
                  <a:lnTo>
                    <a:pt x="786" y="1721"/>
                  </a:lnTo>
                  <a:lnTo>
                    <a:pt x="830" y="1679"/>
                  </a:lnTo>
                  <a:lnTo>
                    <a:pt x="876" y="1641"/>
                  </a:lnTo>
                  <a:lnTo>
                    <a:pt x="475" y="1641"/>
                  </a:lnTo>
                  <a:close/>
                  <a:moveTo>
                    <a:pt x="2826" y="1641"/>
                  </a:moveTo>
                  <a:lnTo>
                    <a:pt x="2821" y="1746"/>
                  </a:lnTo>
                  <a:lnTo>
                    <a:pt x="2813" y="1849"/>
                  </a:lnTo>
                  <a:lnTo>
                    <a:pt x="2801" y="1950"/>
                  </a:lnTo>
                  <a:lnTo>
                    <a:pt x="2785" y="2050"/>
                  </a:lnTo>
                  <a:lnTo>
                    <a:pt x="2765" y="2147"/>
                  </a:lnTo>
                  <a:lnTo>
                    <a:pt x="2742" y="2241"/>
                  </a:lnTo>
                  <a:lnTo>
                    <a:pt x="2714" y="2333"/>
                  </a:lnTo>
                  <a:lnTo>
                    <a:pt x="2683" y="2421"/>
                  </a:lnTo>
                  <a:lnTo>
                    <a:pt x="2649" y="2506"/>
                  </a:lnTo>
                  <a:lnTo>
                    <a:pt x="2611" y="2588"/>
                  </a:lnTo>
                  <a:lnTo>
                    <a:pt x="2570" y="2665"/>
                  </a:lnTo>
                  <a:lnTo>
                    <a:pt x="2532" y="2729"/>
                  </a:lnTo>
                  <a:lnTo>
                    <a:pt x="2493" y="2788"/>
                  </a:lnTo>
                  <a:lnTo>
                    <a:pt x="2451" y="2843"/>
                  </a:lnTo>
                  <a:lnTo>
                    <a:pt x="2408" y="2892"/>
                  </a:lnTo>
                  <a:lnTo>
                    <a:pt x="2362" y="2939"/>
                  </a:lnTo>
                  <a:lnTo>
                    <a:pt x="2449" y="2907"/>
                  </a:lnTo>
                  <a:lnTo>
                    <a:pt x="2532" y="2870"/>
                  </a:lnTo>
                  <a:lnTo>
                    <a:pt x="2613" y="2829"/>
                  </a:lnTo>
                  <a:lnTo>
                    <a:pt x="2691" y="2782"/>
                  </a:lnTo>
                  <a:lnTo>
                    <a:pt x="2765" y="2731"/>
                  </a:lnTo>
                  <a:lnTo>
                    <a:pt x="2836" y="2676"/>
                  </a:lnTo>
                  <a:lnTo>
                    <a:pt x="2903" y="2615"/>
                  </a:lnTo>
                  <a:lnTo>
                    <a:pt x="2966" y="2552"/>
                  </a:lnTo>
                  <a:lnTo>
                    <a:pt x="3026" y="2484"/>
                  </a:lnTo>
                  <a:lnTo>
                    <a:pt x="3080" y="2412"/>
                  </a:lnTo>
                  <a:lnTo>
                    <a:pt x="3131" y="2338"/>
                  </a:lnTo>
                  <a:lnTo>
                    <a:pt x="3176" y="2260"/>
                  </a:lnTo>
                  <a:lnTo>
                    <a:pt x="3218" y="2179"/>
                  </a:lnTo>
                  <a:lnTo>
                    <a:pt x="3254" y="2095"/>
                  </a:lnTo>
                  <a:lnTo>
                    <a:pt x="3284" y="2009"/>
                  </a:lnTo>
                  <a:lnTo>
                    <a:pt x="3309" y="1921"/>
                  </a:lnTo>
                  <a:lnTo>
                    <a:pt x="3329" y="1830"/>
                  </a:lnTo>
                  <a:lnTo>
                    <a:pt x="3343" y="1737"/>
                  </a:lnTo>
                  <a:lnTo>
                    <a:pt x="3350" y="1641"/>
                  </a:lnTo>
                  <a:lnTo>
                    <a:pt x="2826" y="1641"/>
                  </a:lnTo>
                  <a:close/>
                  <a:moveTo>
                    <a:pt x="1700" y="1641"/>
                  </a:moveTo>
                  <a:lnTo>
                    <a:pt x="1739" y="1673"/>
                  </a:lnTo>
                  <a:lnTo>
                    <a:pt x="1776" y="1707"/>
                  </a:lnTo>
                  <a:lnTo>
                    <a:pt x="1811" y="1744"/>
                  </a:lnTo>
                  <a:lnTo>
                    <a:pt x="1843" y="1783"/>
                  </a:lnTo>
                  <a:lnTo>
                    <a:pt x="1843" y="1641"/>
                  </a:lnTo>
                  <a:lnTo>
                    <a:pt x="1700" y="1641"/>
                  </a:lnTo>
                  <a:close/>
                  <a:moveTo>
                    <a:pt x="2362" y="212"/>
                  </a:moveTo>
                  <a:lnTo>
                    <a:pt x="2408" y="257"/>
                  </a:lnTo>
                  <a:lnTo>
                    <a:pt x="2451" y="308"/>
                  </a:lnTo>
                  <a:lnTo>
                    <a:pt x="2493" y="363"/>
                  </a:lnTo>
                  <a:lnTo>
                    <a:pt x="2532" y="422"/>
                  </a:lnTo>
                  <a:lnTo>
                    <a:pt x="2570" y="485"/>
                  </a:lnTo>
                  <a:lnTo>
                    <a:pt x="2611" y="563"/>
                  </a:lnTo>
                  <a:lnTo>
                    <a:pt x="2648" y="643"/>
                  </a:lnTo>
                  <a:lnTo>
                    <a:pt x="2682" y="728"/>
                  </a:lnTo>
                  <a:lnTo>
                    <a:pt x="2713" y="815"/>
                  </a:lnTo>
                  <a:lnTo>
                    <a:pt x="2741" y="906"/>
                  </a:lnTo>
                  <a:lnTo>
                    <a:pt x="2764" y="1000"/>
                  </a:lnTo>
                  <a:lnTo>
                    <a:pt x="2784" y="1097"/>
                  </a:lnTo>
                  <a:lnTo>
                    <a:pt x="2800" y="1195"/>
                  </a:lnTo>
                  <a:lnTo>
                    <a:pt x="2813" y="1296"/>
                  </a:lnTo>
                  <a:lnTo>
                    <a:pt x="2821" y="1398"/>
                  </a:lnTo>
                  <a:lnTo>
                    <a:pt x="2826" y="1503"/>
                  </a:lnTo>
                  <a:lnTo>
                    <a:pt x="3349" y="1503"/>
                  </a:lnTo>
                  <a:lnTo>
                    <a:pt x="3342" y="1408"/>
                  </a:lnTo>
                  <a:lnTo>
                    <a:pt x="3328" y="1316"/>
                  </a:lnTo>
                  <a:lnTo>
                    <a:pt x="3308" y="1225"/>
                  </a:lnTo>
                  <a:lnTo>
                    <a:pt x="3282" y="1137"/>
                  </a:lnTo>
                  <a:lnTo>
                    <a:pt x="3251" y="1050"/>
                  </a:lnTo>
                  <a:lnTo>
                    <a:pt x="3215" y="968"/>
                  </a:lnTo>
                  <a:lnTo>
                    <a:pt x="3175" y="886"/>
                  </a:lnTo>
                  <a:lnTo>
                    <a:pt x="3129" y="809"/>
                  </a:lnTo>
                  <a:lnTo>
                    <a:pt x="3079" y="735"/>
                  </a:lnTo>
                  <a:lnTo>
                    <a:pt x="3024" y="664"/>
                  </a:lnTo>
                  <a:lnTo>
                    <a:pt x="2964" y="596"/>
                  </a:lnTo>
                  <a:lnTo>
                    <a:pt x="2901" y="533"/>
                  </a:lnTo>
                  <a:lnTo>
                    <a:pt x="2834" y="474"/>
                  </a:lnTo>
                  <a:lnTo>
                    <a:pt x="2764" y="418"/>
                  </a:lnTo>
                  <a:lnTo>
                    <a:pt x="2690" y="367"/>
                  </a:lnTo>
                  <a:lnTo>
                    <a:pt x="2612" y="320"/>
                  </a:lnTo>
                  <a:lnTo>
                    <a:pt x="2532" y="279"/>
                  </a:lnTo>
                  <a:lnTo>
                    <a:pt x="2448" y="242"/>
                  </a:lnTo>
                  <a:lnTo>
                    <a:pt x="2362" y="212"/>
                  </a:lnTo>
                  <a:close/>
                  <a:moveTo>
                    <a:pt x="1461" y="212"/>
                  </a:moveTo>
                  <a:lnTo>
                    <a:pt x="1376" y="242"/>
                  </a:lnTo>
                  <a:lnTo>
                    <a:pt x="1293" y="279"/>
                  </a:lnTo>
                  <a:lnTo>
                    <a:pt x="1212" y="320"/>
                  </a:lnTo>
                  <a:lnTo>
                    <a:pt x="1135" y="367"/>
                  </a:lnTo>
                  <a:lnTo>
                    <a:pt x="1061" y="418"/>
                  </a:lnTo>
                  <a:lnTo>
                    <a:pt x="990" y="474"/>
                  </a:lnTo>
                  <a:lnTo>
                    <a:pt x="923" y="533"/>
                  </a:lnTo>
                  <a:lnTo>
                    <a:pt x="861" y="596"/>
                  </a:lnTo>
                  <a:lnTo>
                    <a:pt x="801" y="664"/>
                  </a:lnTo>
                  <a:lnTo>
                    <a:pt x="746" y="735"/>
                  </a:lnTo>
                  <a:lnTo>
                    <a:pt x="695" y="809"/>
                  </a:lnTo>
                  <a:lnTo>
                    <a:pt x="650" y="886"/>
                  </a:lnTo>
                  <a:lnTo>
                    <a:pt x="608" y="968"/>
                  </a:lnTo>
                  <a:lnTo>
                    <a:pt x="572" y="1050"/>
                  </a:lnTo>
                  <a:lnTo>
                    <a:pt x="542" y="1137"/>
                  </a:lnTo>
                  <a:lnTo>
                    <a:pt x="516" y="1225"/>
                  </a:lnTo>
                  <a:lnTo>
                    <a:pt x="497" y="1316"/>
                  </a:lnTo>
                  <a:lnTo>
                    <a:pt x="483" y="1408"/>
                  </a:lnTo>
                  <a:lnTo>
                    <a:pt x="475" y="1503"/>
                  </a:lnTo>
                  <a:lnTo>
                    <a:pt x="998" y="1503"/>
                  </a:lnTo>
                  <a:lnTo>
                    <a:pt x="1004" y="1398"/>
                  </a:lnTo>
                  <a:lnTo>
                    <a:pt x="1012" y="1296"/>
                  </a:lnTo>
                  <a:lnTo>
                    <a:pt x="1024" y="1195"/>
                  </a:lnTo>
                  <a:lnTo>
                    <a:pt x="1041" y="1097"/>
                  </a:lnTo>
                  <a:lnTo>
                    <a:pt x="1061" y="1000"/>
                  </a:lnTo>
                  <a:lnTo>
                    <a:pt x="1084" y="906"/>
                  </a:lnTo>
                  <a:lnTo>
                    <a:pt x="1111" y="815"/>
                  </a:lnTo>
                  <a:lnTo>
                    <a:pt x="1141" y="728"/>
                  </a:lnTo>
                  <a:lnTo>
                    <a:pt x="1175" y="643"/>
                  </a:lnTo>
                  <a:lnTo>
                    <a:pt x="1213" y="563"/>
                  </a:lnTo>
                  <a:lnTo>
                    <a:pt x="1254" y="485"/>
                  </a:lnTo>
                  <a:lnTo>
                    <a:pt x="1292" y="422"/>
                  </a:lnTo>
                  <a:lnTo>
                    <a:pt x="1332" y="363"/>
                  </a:lnTo>
                  <a:lnTo>
                    <a:pt x="1373" y="308"/>
                  </a:lnTo>
                  <a:lnTo>
                    <a:pt x="1417" y="257"/>
                  </a:lnTo>
                  <a:lnTo>
                    <a:pt x="1461" y="212"/>
                  </a:lnTo>
                  <a:close/>
                  <a:moveTo>
                    <a:pt x="1982" y="158"/>
                  </a:moveTo>
                  <a:lnTo>
                    <a:pt x="1982" y="2993"/>
                  </a:lnTo>
                  <a:lnTo>
                    <a:pt x="2034" y="2980"/>
                  </a:lnTo>
                  <a:lnTo>
                    <a:pt x="2085" y="2962"/>
                  </a:lnTo>
                  <a:lnTo>
                    <a:pt x="2135" y="2937"/>
                  </a:lnTo>
                  <a:lnTo>
                    <a:pt x="2184" y="2906"/>
                  </a:lnTo>
                  <a:lnTo>
                    <a:pt x="2232" y="2869"/>
                  </a:lnTo>
                  <a:lnTo>
                    <a:pt x="2279" y="2826"/>
                  </a:lnTo>
                  <a:lnTo>
                    <a:pt x="2324" y="2777"/>
                  </a:lnTo>
                  <a:lnTo>
                    <a:pt x="2368" y="2723"/>
                  </a:lnTo>
                  <a:lnTo>
                    <a:pt x="2409" y="2662"/>
                  </a:lnTo>
                  <a:lnTo>
                    <a:pt x="2449" y="2596"/>
                  </a:lnTo>
                  <a:lnTo>
                    <a:pt x="2487" y="2524"/>
                  </a:lnTo>
                  <a:lnTo>
                    <a:pt x="2522" y="2449"/>
                  </a:lnTo>
                  <a:lnTo>
                    <a:pt x="2554" y="2370"/>
                  </a:lnTo>
                  <a:lnTo>
                    <a:pt x="2583" y="2288"/>
                  </a:lnTo>
                  <a:lnTo>
                    <a:pt x="2607" y="2202"/>
                  </a:lnTo>
                  <a:lnTo>
                    <a:pt x="2629" y="2114"/>
                  </a:lnTo>
                  <a:lnTo>
                    <a:pt x="2648" y="2023"/>
                  </a:lnTo>
                  <a:lnTo>
                    <a:pt x="2663" y="1931"/>
                  </a:lnTo>
                  <a:lnTo>
                    <a:pt x="2675" y="1836"/>
                  </a:lnTo>
                  <a:lnTo>
                    <a:pt x="2682" y="1740"/>
                  </a:lnTo>
                  <a:lnTo>
                    <a:pt x="2687" y="1641"/>
                  </a:lnTo>
                  <a:lnTo>
                    <a:pt x="2400" y="1641"/>
                  </a:lnTo>
                  <a:lnTo>
                    <a:pt x="2382" y="1639"/>
                  </a:lnTo>
                  <a:lnTo>
                    <a:pt x="2365" y="1632"/>
                  </a:lnTo>
                  <a:lnTo>
                    <a:pt x="2352" y="1621"/>
                  </a:lnTo>
                  <a:lnTo>
                    <a:pt x="2340" y="1606"/>
                  </a:lnTo>
                  <a:lnTo>
                    <a:pt x="2334" y="1591"/>
                  </a:lnTo>
                  <a:lnTo>
                    <a:pt x="2330" y="1572"/>
                  </a:lnTo>
                  <a:lnTo>
                    <a:pt x="2334" y="1554"/>
                  </a:lnTo>
                  <a:lnTo>
                    <a:pt x="2340" y="1537"/>
                  </a:lnTo>
                  <a:lnTo>
                    <a:pt x="2352" y="1523"/>
                  </a:lnTo>
                  <a:lnTo>
                    <a:pt x="2365" y="1512"/>
                  </a:lnTo>
                  <a:lnTo>
                    <a:pt x="2382" y="1505"/>
                  </a:lnTo>
                  <a:lnTo>
                    <a:pt x="2400" y="1503"/>
                  </a:lnTo>
                  <a:lnTo>
                    <a:pt x="2687" y="1503"/>
                  </a:lnTo>
                  <a:lnTo>
                    <a:pt x="2681" y="1395"/>
                  </a:lnTo>
                  <a:lnTo>
                    <a:pt x="2672" y="1290"/>
                  </a:lnTo>
                  <a:lnTo>
                    <a:pt x="2658" y="1187"/>
                  </a:lnTo>
                  <a:lnTo>
                    <a:pt x="2640" y="1086"/>
                  </a:lnTo>
                  <a:lnTo>
                    <a:pt x="2618" y="989"/>
                  </a:lnTo>
                  <a:lnTo>
                    <a:pt x="2592" y="894"/>
                  </a:lnTo>
                  <a:lnTo>
                    <a:pt x="2563" y="803"/>
                  </a:lnTo>
                  <a:lnTo>
                    <a:pt x="2529" y="715"/>
                  </a:lnTo>
                  <a:lnTo>
                    <a:pt x="2491" y="632"/>
                  </a:lnTo>
                  <a:lnTo>
                    <a:pt x="2449" y="553"/>
                  </a:lnTo>
                  <a:lnTo>
                    <a:pt x="2409" y="488"/>
                  </a:lnTo>
                  <a:lnTo>
                    <a:pt x="2368" y="427"/>
                  </a:lnTo>
                  <a:lnTo>
                    <a:pt x="2324" y="372"/>
                  </a:lnTo>
                  <a:lnTo>
                    <a:pt x="2279" y="324"/>
                  </a:lnTo>
                  <a:lnTo>
                    <a:pt x="2232" y="280"/>
                  </a:lnTo>
                  <a:lnTo>
                    <a:pt x="2184" y="243"/>
                  </a:lnTo>
                  <a:lnTo>
                    <a:pt x="2135" y="213"/>
                  </a:lnTo>
                  <a:lnTo>
                    <a:pt x="2085" y="188"/>
                  </a:lnTo>
                  <a:lnTo>
                    <a:pt x="2034" y="169"/>
                  </a:lnTo>
                  <a:lnTo>
                    <a:pt x="1982" y="158"/>
                  </a:lnTo>
                  <a:close/>
                  <a:moveTo>
                    <a:pt x="1843" y="158"/>
                  </a:moveTo>
                  <a:lnTo>
                    <a:pt x="1791" y="169"/>
                  </a:lnTo>
                  <a:lnTo>
                    <a:pt x="1739" y="188"/>
                  </a:lnTo>
                  <a:lnTo>
                    <a:pt x="1689" y="213"/>
                  </a:lnTo>
                  <a:lnTo>
                    <a:pt x="1641" y="243"/>
                  </a:lnTo>
                  <a:lnTo>
                    <a:pt x="1592" y="280"/>
                  </a:lnTo>
                  <a:lnTo>
                    <a:pt x="1545" y="324"/>
                  </a:lnTo>
                  <a:lnTo>
                    <a:pt x="1501" y="372"/>
                  </a:lnTo>
                  <a:lnTo>
                    <a:pt x="1457" y="427"/>
                  </a:lnTo>
                  <a:lnTo>
                    <a:pt x="1415" y="488"/>
                  </a:lnTo>
                  <a:lnTo>
                    <a:pt x="1376" y="553"/>
                  </a:lnTo>
                  <a:lnTo>
                    <a:pt x="1334" y="632"/>
                  </a:lnTo>
                  <a:lnTo>
                    <a:pt x="1296" y="715"/>
                  </a:lnTo>
                  <a:lnTo>
                    <a:pt x="1262" y="803"/>
                  </a:lnTo>
                  <a:lnTo>
                    <a:pt x="1233" y="894"/>
                  </a:lnTo>
                  <a:lnTo>
                    <a:pt x="1206" y="989"/>
                  </a:lnTo>
                  <a:lnTo>
                    <a:pt x="1184" y="1086"/>
                  </a:lnTo>
                  <a:lnTo>
                    <a:pt x="1166" y="1187"/>
                  </a:lnTo>
                  <a:lnTo>
                    <a:pt x="1152" y="1290"/>
                  </a:lnTo>
                  <a:lnTo>
                    <a:pt x="1143" y="1395"/>
                  </a:lnTo>
                  <a:lnTo>
                    <a:pt x="1138" y="1503"/>
                  </a:lnTo>
                  <a:lnTo>
                    <a:pt x="1843" y="1503"/>
                  </a:lnTo>
                  <a:lnTo>
                    <a:pt x="1843" y="158"/>
                  </a:lnTo>
                  <a:close/>
                  <a:moveTo>
                    <a:pt x="1912" y="0"/>
                  </a:moveTo>
                  <a:lnTo>
                    <a:pt x="2009" y="3"/>
                  </a:lnTo>
                  <a:lnTo>
                    <a:pt x="2105" y="12"/>
                  </a:lnTo>
                  <a:lnTo>
                    <a:pt x="2199" y="25"/>
                  </a:lnTo>
                  <a:lnTo>
                    <a:pt x="2292" y="45"/>
                  </a:lnTo>
                  <a:lnTo>
                    <a:pt x="2383" y="71"/>
                  </a:lnTo>
                  <a:lnTo>
                    <a:pt x="2473" y="102"/>
                  </a:lnTo>
                  <a:lnTo>
                    <a:pt x="2559" y="137"/>
                  </a:lnTo>
                  <a:lnTo>
                    <a:pt x="2645" y="179"/>
                  </a:lnTo>
                  <a:lnTo>
                    <a:pt x="2727" y="225"/>
                  </a:lnTo>
                  <a:lnTo>
                    <a:pt x="2807" y="277"/>
                  </a:lnTo>
                  <a:lnTo>
                    <a:pt x="2884" y="333"/>
                  </a:lnTo>
                  <a:lnTo>
                    <a:pt x="2958" y="396"/>
                  </a:lnTo>
                  <a:lnTo>
                    <a:pt x="3028" y="461"/>
                  </a:lnTo>
                  <a:lnTo>
                    <a:pt x="3095" y="532"/>
                  </a:lnTo>
                  <a:lnTo>
                    <a:pt x="3156" y="605"/>
                  </a:lnTo>
                  <a:lnTo>
                    <a:pt x="3213" y="682"/>
                  </a:lnTo>
                  <a:lnTo>
                    <a:pt x="3264" y="761"/>
                  </a:lnTo>
                  <a:lnTo>
                    <a:pt x="3311" y="844"/>
                  </a:lnTo>
                  <a:lnTo>
                    <a:pt x="3352" y="929"/>
                  </a:lnTo>
                  <a:lnTo>
                    <a:pt x="3388" y="1015"/>
                  </a:lnTo>
                  <a:lnTo>
                    <a:pt x="3419" y="1105"/>
                  </a:lnTo>
                  <a:lnTo>
                    <a:pt x="3444" y="1196"/>
                  </a:lnTo>
                  <a:lnTo>
                    <a:pt x="3465" y="1288"/>
                  </a:lnTo>
                  <a:lnTo>
                    <a:pt x="3479" y="1383"/>
                  </a:lnTo>
                  <a:lnTo>
                    <a:pt x="3488" y="1478"/>
                  </a:lnTo>
                  <a:lnTo>
                    <a:pt x="3491" y="1575"/>
                  </a:lnTo>
                  <a:lnTo>
                    <a:pt x="3488" y="1672"/>
                  </a:lnTo>
                  <a:lnTo>
                    <a:pt x="3479" y="1767"/>
                  </a:lnTo>
                  <a:lnTo>
                    <a:pt x="3465" y="1861"/>
                  </a:lnTo>
                  <a:lnTo>
                    <a:pt x="3444" y="1954"/>
                  </a:lnTo>
                  <a:lnTo>
                    <a:pt x="3419" y="2045"/>
                  </a:lnTo>
                  <a:lnTo>
                    <a:pt x="3388" y="2134"/>
                  </a:lnTo>
                  <a:lnTo>
                    <a:pt x="3352" y="2221"/>
                  </a:lnTo>
                  <a:lnTo>
                    <a:pt x="3311" y="2307"/>
                  </a:lnTo>
                  <a:lnTo>
                    <a:pt x="3264" y="2388"/>
                  </a:lnTo>
                  <a:lnTo>
                    <a:pt x="3213" y="2468"/>
                  </a:lnTo>
                  <a:lnTo>
                    <a:pt x="3156" y="2545"/>
                  </a:lnTo>
                  <a:lnTo>
                    <a:pt x="3095" y="2619"/>
                  </a:lnTo>
                  <a:lnTo>
                    <a:pt x="3028" y="2688"/>
                  </a:lnTo>
                  <a:lnTo>
                    <a:pt x="2958" y="2755"/>
                  </a:lnTo>
                  <a:lnTo>
                    <a:pt x="2884" y="2816"/>
                  </a:lnTo>
                  <a:lnTo>
                    <a:pt x="2807" y="2872"/>
                  </a:lnTo>
                  <a:lnTo>
                    <a:pt x="2727" y="2924"/>
                  </a:lnTo>
                  <a:lnTo>
                    <a:pt x="2645" y="2971"/>
                  </a:lnTo>
                  <a:lnTo>
                    <a:pt x="2559" y="3012"/>
                  </a:lnTo>
                  <a:lnTo>
                    <a:pt x="2473" y="3048"/>
                  </a:lnTo>
                  <a:lnTo>
                    <a:pt x="2383" y="3079"/>
                  </a:lnTo>
                  <a:lnTo>
                    <a:pt x="2292" y="3104"/>
                  </a:lnTo>
                  <a:lnTo>
                    <a:pt x="2199" y="3124"/>
                  </a:lnTo>
                  <a:lnTo>
                    <a:pt x="2105" y="3139"/>
                  </a:lnTo>
                  <a:lnTo>
                    <a:pt x="2009" y="3147"/>
                  </a:lnTo>
                  <a:lnTo>
                    <a:pt x="1912" y="3149"/>
                  </a:lnTo>
                  <a:lnTo>
                    <a:pt x="1821" y="3147"/>
                  </a:lnTo>
                  <a:lnTo>
                    <a:pt x="1731" y="3140"/>
                  </a:lnTo>
                  <a:lnTo>
                    <a:pt x="1642" y="3127"/>
                  </a:lnTo>
                  <a:lnTo>
                    <a:pt x="1554" y="3109"/>
                  </a:lnTo>
                  <a:lnTo>
                    <a:pt x="1467" y="3087"/>
                  </a:lnTo>
                  <a:lnTo>
                    <a:pt x="1382" y="3060"/>
                  </a:lnTo>
                  <a:lnTo>
                    <a:pt x="1299" y="3027"/>
                  </a:lnTo>
                  <a:lnTo>
                    <a:pt x="1219" y="2991"/>
                  </a:lnTo>
                  <a:lnTo>
                    <a:pt x="1139" y="2950"/>
                  </a:lnTo>
                  <a:lnTo>
                    <a:pt x="1063" y="2903"/>
                  </a:lnTo>
                  <a:lnTo>
                    <a:pt x="989" y="2852"/>
                  </a:lnTo>
                  <a:lnTo>
                    <a:pt x="918" y="2797"/>
                  </a:lnTo>
                  <a:lnTo>
                    <a:pt x="849" y="2739"/>
                  </a:lnTo>
                  <a:lnTo>
                    <a:pt x="785" y="2802"/>
                  </a:lnTo>
                  <a:lnTo>
                    <a:pt x="816" y="2832"/>
                  </a:lnTo>
                  <a:lnTo>
                    <a:pt x="828" y="2847"/>
                  </a:lnTo>
                  <a:lnTo>
                    <a:pt x="834" y="2864"/>
                  </a:lnTo>
                  <a:lnTo>
                    <a:pt x="836" y="2882"/>
                  </a:lnTo>
                  <a:lnTo>
                    <a:pt x="834" y="2899"/>
                  </a:lnTo>
                  <a:lnTo>
                    <a:pt x="828" y="2916"/>
                  </a:lnTo>
                  <a:lnTo>
                    <a:pt x="816" y="2931"/>
                  </a:lnTo>
                  <a:lnTo>
                    <a:pt x="308" y="3437"/>
                  </a:lnTo>
                  <a:lnTo>
                    <a:pt x="287" y="3456"/>
                  </a:lnTo>
                  <a:lnTo>
                    <a:pt x="263" y="3471"/>
                  </a:lnTo>
                  <a:lnTo>
                    <a:pt x="237" y="3482"/>
                  </a:lnTo>
                  <a:lnTo>
                    <a:pt x="210" y="3488"/>
                  </a:lnTo>
                  <a:lnTo>
                    <a:pt x="181" y="3490"/>
                  </a:lnTo>
                  <a:lnTo>
                    <a:pt x="153" y="3488"/>
                  </a:lnTo>
                  <a:lnTo>
                    <a:pt x="125" y="3482"/>
                  </a:lnTo>
                  <a:lnTo>
                    <a:pt x="99" y="3471"/>
                  </a:lnTo>
                  <a:lnTo>
                    <a:pt x="75" y="3456"/>
                  </a:lnTo>
                  <a:lnTo>
                    <a:pt x="53" y="3437"/>
                  </a:lnTo>
                  <a:lnTo>
                    <a:pt x="35" y="3416"/>
                  </a:lnTo>
                  <a:lnTo>
                    <a:pt x="20" y="3392"/>
                  </a:lnTo>
                  <a:lnTo>
                    <a:pt x="9" y="3365"/>
                  </a:lnTo>
                  <a:lnTo>
                    <a:pt x="2" y="3338"/>
                  </a:lnTo>
                  <a:lnTo>
                    <a:pt x="0" y="3310"/>
                  </a:lnTo>
                  <a:lnTo>
                    <a:pt x="2" y="3282"/>
                  </a:lnTo>
                  <a:lnTo>
                    <a:pt x="9" y="3254"/>
                  </a:lnTo>
                  <a:lnTo>
                    <a:pt x="20" y="3228"/>
                  </a:lnTo>
                  <a:lnTo>
                    <a:pt x="35" y="3204"/>
                  </a:lnTo>
                  <a:lnTo>
                    <a:pt x="53" y="3182"/>
                  </a:lnTo>
                  <a:lnTo>
                    <a:pt x="561" y="2676"/>
                  </a:lnTo>
                  <a:lnTo>
                    <a:pt x="575" y="2665"/>
                  </a:lnTo>
                  <a:lnTo>
                    <a:pt x="591" y="2658"/>
                  </a:lnTo>
                  <a:lnTo>
                    <a:pt x="609" y="2656"/>
                  </a:lnTo>
                  <a:lnTo>
                    <a:pt x="628" y="2658"/>
                  </a:lnTo>
                  <a:lnTo>
                    <a:pt x="644" y="2665"/>
                  </a:lnTo>
                  <a:lnTo>
                    <a:pt x="659" y="2676"/>
                  </a:lnTo>
                  <a:lnTo>
                    <a:pt x="687" y="2703"/>
                  </a:lnTo>
                  <a:lnTo>
                    <a:pt x="750" y="2641"/>
                  </a:lnTo>
                  <a:lnTo>
                    <a:pt x="690" y="2572"/>
                  </a:lnTo>
                  <a:lnTo>
                    <a:pt x="635" y="2500"/>
                  </a:lnTo>
                  <a:lnTo>
                    <a:pt x="584" y="2426"/>
                  </a:lnTo>
                  <a:lnTo>
                    <a:pt x="537" y="2349"/>
                  </a:lnTo>
                  <a:lnTo>
                    <a:pt x="495" y="2271"/>
                  </a:lnTo>
                  <a:lnTo>
                    <a:pt x="458" y="2189"/>
                  </a:lnTo>
                  <a:lnTo>
                    <a:pt x="426" y="2106"/>
                  </a:lnTo>
                  <a:lnTo>
                    <a:pt x="397" y="2021"/>
                  </a:lnTo>
                  <a:lnTo>
                    <a:pt x="375" y="1934"/>
                  </a:lnTo>
                  <a:lnTo>
                    <a:pt x="357" y="1847"/>
                  </a:lnTo>
                  <a:lnTo>
                    <a:pt x="344" y="1757"/>
                  </a:lnTo>
                  <a:lnTo>
                    <a:pt x="337" y="1667"/>
                  </a:lnTo>
                  <a:lnTo>
                    <a:pt x="334" y="1575"/>
                  </a:lnTo>
                  <a:lnTo>
                    <a:pt x="337" y="1478"/>
                  </a:lnTo>
                  <a:lnTo>
                    <a:pt x="345" y="1383"/>
                  </a:lnTo>
                  <a:lnTo>
                    <a:pt x="359" y="1288"/>
                  </a:lnTo>
                  <a:lnTo>
                    <a:pt x="379" y="1196"/>
                  </a:lnTo>
                  <a:lnTo>
                    <a:pt x="405" y="1105"/>
                  </a:lnTo>
                  <a:lnTo>
                    <a:pt x="436" y="1015"/>
                  </a:lnTo>
                  <a:lnTo>
                    <a:pt x="472" y="929"/>
                  </a:lnTo>
                  <a:lnTo>
                    <a:pt x="513" y="844"/>
                  </a:lnTo>
                  <a:lnTo>
                    <a:pt x="560" y="761"/>
                  </a:lnTo>
                  <a:lnTo>
                    <a:pt x="611" y="682"/>
                  </a:lnTo>
                  <a:lnTo>
                    <a:pt x="669" y="605"/>
                  </a:lnTo>
                  <a:lnTo>
                    <a:pt x="730" y="532"/>
                  </a:lnTo>
                  <a:lnTo>
                    <a:pt x="796" y="461"/>
                  </a:lnTo>
                  <a:lnTo>
                    <a:pt x="867" y="396"/>
                  </a:lnTo>
                  <a:lnTo>
                    <a:pt x="940" y="333"/>
                  </a:lnTo>
                  <a:lnTo>
                    <a:pt x="1017" y="277"/>
                  </a:lnTo>
                  <a:lnTo>
                    <a:pt x="1097" y="225"/>
                  </a:lnTo>
                  <a:lnTo>
                    <a:pt x="1180" y="179"/>
                  </a:lnTo>
                  <a:lnTo>
                    <a:pt x="1264" y="137"/>
                  </a:lnTo>
                  <a:lnTo>
                    <a:pt x="1352" y="102"/>
                  </a:lnTo>
                  <a:lnTo>
                    <a:pt x="1441" y="71"/>
                  </a:lnTo>
                  <a:lnTo>
                    <a:pt x="1532" y="45"/>
                  </a:lnTo>
                  <a:lnTo>
                    <a:pt x="1626" y="25"/>
                  </a:lnTo>
                  <a:lnTo>
                    <a:pt x="1720" y="12"/>
                  </a:lnTo>
                  <a:lnTo>
                    <a:pt x="1815" y="3"/>
                  </a:lnTo>
                  <a:lnTo>
                    <a:pt x="191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98"/>
            <p:cNvSpPr>
              <a:spLocks/>
            </p:cNvSpPr>
            <p:nvPr/>
          </p:nvSpPr>
          <p:spPr bwMode="auto">
            <a:xfrm>
              <a:off x="1958975" y="2927350"/>
              <a:ext cx="26987" cy="22225"/>
            </a:xfrm>
            <a:custGeom>
              <a:avLst/>
              <a:gdLst>
                <a:gd name="T0" fmla="*/ 70 w 177"/>
                <a:gd name="T1" fmla="*/ 0 h 138"/>
                <a:gd name="T2" fmla="*/ 107 w 177"/>
                <a:gd name="T3" fmla="*/ 0 h 138"/>
                <a:gd name="T4" fmla="*/ 126 w 177"/>
                <a:gd name="T5" fmla="*/ 2 h 138"/>
                <a:gd name="T6" fmla="*/ 143 w 177"/>
                <a:gd name="T7" fmla="*/ 9 h 138"/>
                <a:gd name="T8" fmla="*/ 157 w 177"/>
                <a:gd name="T9" fmla="*/ 20 h 138"/>
                <a:gd name="T10" fmla="*/ 167 w 177"/>
                <a:gd name="T11" fmla="*/ 34 h 138"/>
                <a:gd name="T12" fmla="*/ 175 w 177"/>
                <a:gd name="T13" fmla="*/ 51 h 138"/>
                <a:gd name="T14" fmla="*/ 177 w 177"/>
                <a:gd name="T15" fmla="*/ 69 h 138"/>
                <a:gd name="T16" fmla="*/ 175 w 177"/>
                <a:gd name="T17" fmla="*/ 88 h 138"/>
                <a:gd name="T18" fmla="*/ 167 w 177"/>
                <a:gd name="T19" fmla="*/ 103 h 138"/>
                <a:gd name="T20" fmla="*/ 157 w 177"/>
                <a:gd name="T21" fmla="*/ 118 h 138"/>
                <a:gd name="T22" fmla="*/ 143 w 177"/>
                <a:gd name="T23" fmla="*/ 129 h 138"/>
                <a:gd name="T24" fmla="*/ 126 w 177"/>
                <a:gd name="T25" fmla="*/ 136 h 138"/>
                <a:gd name="T26" fmla="*/ 107 w 177"/>
                <a:gd name="T27" fmla="*/ 138 h 138"/>
                <a:gd name="T28" fmla="*/ 70 w 177"/>
                <a:gd name="T29" fmla="*/ 138 h 138"/>
                <a:gd name="T30" fmla="*/ 51 w 177"/>
                <a:gd name="T31" fmla="*/ 136 h 138"/>
                <a:gd name="T32" fmla="*/ 35 w 177"/>
                <a:gd name="T33" fmla="*/ 129 h 138"/>
                <a:gd name="T34" fmla="*/ 20 w 177"/>
                <a:gd name="T35" fmla="*/ 118 h 138"/>
                <a:gd name="T36" fmla="*/ 9 w 177"/>
                <a:gd name="T37" fmla="*/ 103 h 138"/>
                <a:gd name="T38" fmla="*/ 3 w 177"/>
                <a:gd name="T39" fmla="*/ 88 h 138"/>
                <a:gd name="T40" fmla="*/ 0 w 177"/>
                <a:gd name="T41" fmla="*/ 69 h 138"/>
                <a:gd name="T42" fmla="*/ 3 w 177"/>
                <a:gd name="T43" fmla="*/ 51 h 138"/>
                <a:gd name="T44" fmla="*/ 9 w 177"/>
                <a:gd name="T45" fmla="*/ 34 h 138"/>
                <a:gd name="T46" fmla="*/ 20 w 177"/>
                <a:gd name="T47" fmla="*/ 20 h 138"/>
                <a:gd name="T48" fmla="*/ 35 w 177"/>
                <a:gd name="T49" fmla="*/ 9 h 138"/>
                <a:gd name="T50" fmla="*/ 51 w 177"/>
                <a:gd name="T51" fmla="*/ 2 h 138"/>
                <a:gd name="T52" fmla="*/ 70 w 177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7" h="138">
                  <a:moveTo>
                    <a:pt x="70" y="0"/>
                  </a:moveTo>
                  <a:lnTo>
                    <a:pt x="107" y="0"/>
                  </a:lnTo>
                  <a:lnTo>
                    <a:pt x="126" y="2"/>
                  </a:lnTo>
                  <a:lnTo>
                    <a:pt x="143" y="9"/>
                  </a:lnTo>
                  <a:lnTo>
                    <a:pt x="157" y="20"/>
                  </a:lnTo>
                  <a:lnTo>
                    <a:pt x="167" y="34"/>
                  </a:lnTo>
                  <a:lnTo>
                    <a:pt x="175" y="51"/>
                  </a:lnTo>
                  <a:lnTo>
                    <a:pt x="177" y="69"/>
                  </a:lnTo>
                  <a:lnTo>
                    <a:pt x="175" y="88"/>
                  </a:lnTo>
                  <a:lnTo>
                    <a:pt x="167" y="103"/>
                  </a:lnTo>
                  <a:lnTo>
                    <a:pt x="157" y="118"/>
                  </a:lnTo>
                  <a:lnTo>
                    <a:pt x="143" y="129"/>
                  </a:lnTo>
                  <a:lnTo>
                    <a:pt x="126" y="136"/>
                  </a:lnTo>
                  <a:lnTo>
                    <a:pt x="107" y="138"/>
                  </a:lnTo>
                  <a:lnTo>
                    <a:pt x="70" y="138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3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6" name="Group 884"/>
          <p:cNvGrpSpPr/>
          <p:nvPr/>
        </p:nvGrpSpPr>
        <p:grpSpPr>
          <a:xfrm>
            <a:off x="3838022" y="1299138"/>
            <a:ext cx="552450" cy="555625"/>
            <a:chOff x="709613" y="2689225"/>
            <a:chExt cx="552450" cy="555625"/>
          </a:xfrm>
          <a:solidFill>
            <a:srgbClr val="000000"/>
          </a:solidFill>
        </p:grpSpPr>
        <p:sp>
          <p:nvSpPr>
            <p:cNvPr id="87" name="Freeform 203"/>
            <p:cNvSpPr>
              <a:spLocks noEditPoints="1"/>
            </p:cNvSpPr>
            <p:nvPr/>
          </p:nvSpPr>
          <p:spPr bwMode="auto">
            <a:xfrm>
              <a:off x="709613" y="2689225"/>
              <a:ext cx="552450" cy="555625"/>
            </a:xfrm>
            <a:custGeom>
              <a:avLst/>
              <a:gdLst>
                <a:gd name="T0" fmla="*/ 151 w 3479"/>
                <a:gd name="T1" fmla="*/ 3157 h 3504"/>
                <a:gd name="T2" fmla="*/ 151 w 3479"/>
                <a:gd name="T3" fmla="*/ 3272 h 3504"/>
                <a:gd name="T4" fmla="*/ 226 w 3479"/>
                <a:gd name="T5" fmla="*/ 3351 h 3504"/>
                <a:gd name="T6" fmla="*/ 327 w 3479"/>
                <a:gd name="T7" fmla="*/ 3359 h 3504"/>
                <a:gd name="T8" fmla="*/ 1347 w 3479"/>
                <a:gd name="T9" fmla="*/ 2365 h 3504"/>
                <a:gd name="T10" fmla="*/ 2191 w 3479"/>
                <a:gd name="T11" fmla="*/ 154 h 3504"/>
                <a:gd name="T12" fmla="*/ 1898 w 3479"/>
                <a:gd name="T13" fmla="*/ 251 h 3504"/>
                <a:gd name="T14" fmla="*/ 1653 w 3479"/>
                <a:gd name="T15" fmla="*/ 431 h 3504"/>
                <a:gd name="T16" fmla="*/ 1474 w 3479"/>
                <a:gd name="T17" fmla="*/ 676 h 3504"/>
                <a:gd name="T18" fmla="*/ 1376 w 3479"/>
                <a:gd name="T19" fmla="*/ 970 h 3504"/>
                <a:gd name="T20" fmla="*/ 1376 w 3479"/>
                <a:gd name="T21" fmla="*/ 1291 h 3504"/>
                <a:gd name="T22" fmla="*/ 1474 w 3479"/>
                <a:gd name="T23" fmla="*/ 1585 h 3504"/>
                <a:gd name="T24" fmla="*/ 1653 w 3479"/>
                <a:gd name="T25" fmla="*/ 1831 h 3504"/>
                <a:gd name="T26" fmla="*/ 1898 w 3479"/>
                <a:gd name="T27" fmla="*/ 2011 h 3504"/>
                <a:gd name="T28" fmla="*/ 2191 w 3479"/>
                <a:gd name="T29" fmla="*/ 2107 h 3504"/>
                <a:gd name="T30" fmla="*/ 2511 w 3479"/>
                <a:gd name="T31" fmla="*/ 2107 h 3504"/>
                <a:gd name="T32" fmla="*/ 2805 w 3479"/>
                <a:gd name="T33" fmla="*/ 2011 h 3504"/>
                <a:gd name="T34" fmla="*/ 3049 w 3479"/>
                <a:gd name="T35" fmla="*/ 1831 h 3504"/>
                <a:gd name="T36" fmla="*/ 3229 w 3479"/>
                <a:gd name="T37" fmla="*/ 1585 h 3504"/>
                <a:gd name="T38" fmla="*/ 3326 w 3479"/>
                <a:gd name="T39" fmla="*/ 1291 h 3504"/>
                <a:gd name="T40" fmla="*/ 3326 w 3479"/>
                <a:gd name="T41" fmla="*/ 970 h 3504"/>
                <a:gd name="T42" fmla="*/ 3229 w 3479"/>
                <a:gd name="T43" fmla="*/ 676 h 3504"/>
                <a:gd name="T44" fmla="*/ 3049 w 3479"/>
                <a:gd name="T45" fmla="*/ 431 h 3504"/>
                <a:gd name="T46" fmla="*/ 2805 w 3479"/>
                <a:gd name="T47" fmla="*/ 251 h 3504"/>
                <a:gd name="T48" fmla="*/ 2511 w 3479"/>
                <a:gd name="T49" fmla="*/ 154 h 3504"/>
                <a:gd name="T50" fmla="*/ 2439 w 3479"/>
                <a:gd name="T51" fmla="*/ 5 h 3504"/>
                <a:gd name="T52" fmla="*/ 2770 w 3479"/>
                <a:gd name="T53" fmla="*/ 82 h 3504"/>
                <a:gd name="T54" fmla="*/ 3056 w 3479"/>
                <a:gd name="T55" fmla="*/ 249 h 3504"/>
                <a:gd name="T56" fmla="*/ 3279 w 3479"/>
                <a:gd name="T57" fmla="*/ 491 h 3504"/>
                <a:gd name="T58" fmla="*/ 3426 w 3479"/>
                <a:gd name="T59" fmla="*/ 790 h 3504"/>
                <a:gd name="T60" fmla="*/ 3479 w 3479"/>
                <a:gd name="T61" fmla="*/ 1131 h 3504"/>
                <a:gd name="T62" fmla="*/ 3426 w 3479"/>
                <a:gd name="T63" fmla="*/ 1471 h 3504"/>
                <a:gd name="T64" fmla="*/ 3279 w 3479"/>
                <a:gd name="T65" fmla="*/ 1770 h 3504"/>
                <a:gd name="T66" fmla="*/ 3056 w 3479"/>
                <a:gd name="T67" fmla="*/ 2012 h 3504"/>
                <a:gd name="T68" fmla="*/ 2770 w 3479"/>
                <a:gd name="T69" fmla="*/ 2180 h 3504"/>
                <a:gd name="T70" fmla="*/ 2439 w 3479"/>
                <a:gd name="T71" fmla="*/ 2257 h 3504"/>
                <a:gd name="T72" fmla="*/ 2104 w 3479"/>
                <a:gd name="T73" fmla="*/ 2233 h 3504"/>
                <a:gd name="T74" fmla="*/ 1805 w 3479"/>
                <a:gd name="T75" fmla="*/ 2118 h 3504"/>
                <a:gd name="T76" fmla="*/ 1387 w 3479"/>
                <a:gd name="T77" fmla="*/ 2206 h 3504"/>
                <a:gd name="T78" fmla="*/ 1516 w 3479"/>
                <a:gd name="T79" fmla="*/ 2365 h 3504"/>
                <a:gd name="T80" fmla="*/ 492 w 3479"/>
                <a:gd name="T81" fmla="*/ 3419 h 3504"/>
                <a:gd name="T82" fmla="*/ 362 w 3479"/>
                <a:gd name="T83" fmla="*/ 3494 h 3504"/>
                <a:gd name="T84" fmla="*/ 215 w 3479"/>
                <a:gd name="T85" fmla="*/ 3494 h 3504"/>
                <a:gd name="T86" fmla="*/ 84 w 3479"/>
                <a:gd name="T87" fmla="*/ 3419 h 3504"/>
                <a:gd name="T88" fmla="*/ 10 w 3479"/>
                <a:gd name="T89" fmla="*/ 3290 h 3504"/>
                <a:gd name="T90" fmla="*/ 10 w 3479"/>
                <a:gd name="T91" fmla="*/ 3139 h 3504"/>
                <a:gd name="T92" fmla="*/ 84 w 3479"/>
                <a:gd name="T93" fmla="*/ 3009 h 3504"/>
                <a:gd name="T94" fmla="*/ 1136 w 3479"/>
                <a:gd name="T95" fmla="*/ 1984 h 3504"/>
                <a:gd name="T96" fmla="*/ 1288 w 3479"/>
                <a:gd name="T97" fmla="*/ 2107 h 3504"/>
                <a:gd name="T98" fmla="*/ 1371 w 3479"/>
                <a:gd name="T99" fmla="*/ 1687 h 3504"/>
                <a:gd name="T100" fmla="*/ 1253 w 3479"/>
                <a:gd name="T101" fmla="*/ 1383 h 3504"/>
                <a:gd name="T102" fmla="*/ 1228 w 3479"/>
                <a:gd name="T103" fmla="*/ 1043 h 3504"/>
                <a:gd name="T104" fmla="*/ 1305 w 3479"/>
                <a:gd name="T105" fmla="*/ 711 h 3504"/>
                <a:gd name="T106" fmla="*/ 1473 w 3479"/>
                <a:gd name="T107" fmla="*/ 425 h 3504"/>
                <a:gd name="T108" fmla="*/ 1713 w 3479"/>
                <a:gd name="T109" fmla="*/ 200 h 3504"/>
                <a:gd name="T110" fmla="*/ 2012 w 3479"/>
                <a:gd name="T111" fmla="*/ 54 h 3504"/>
                <a:gd name="T112" fmla="*/ 2351 w 3479"/>
                <a:gd name="T113" fmla="*/ 0 h 3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79" h="3504">
                  <a:moveTo>
                    <a:pt x="1136" y="2152"/>
                  </a:moveTo>
                  <a:lnTo>
                    <a:pt x="182" y="3108"/>
                  </a:lnTo>
                  <a:lnTo>
                    <a:pt x="163" y="3132"/>
                  </a:lnTo>
                  <a:lnTo>
                    <a:pt x="151" y="3157"/>
                  </a:lnTo>
                  <a:lnTo>
                    <a:pt x="142" y="3185"/>
                  </a:lnTo>
                  <a:lnTo>
                    <a:pt x="139" y="3215"/>
                  </a:lnTo>
                  <a:lnTo>
                    <a:pt x="142" y="3244"/>
                  </a:lnTo>
                  <a:lnTo>
                    <a:pt x="151" y="3272"/>
                  </a:lnTo>
                  <a:lnTo>
                    <a:pt x="163" y="3298"/>
                  </a:lnTo>
                  <a:lnTo>
                    <a:pt x="182" y="3321"/>
                  </a:lnTo>
                  <a:lnTo>
                    <a:pt x="204" y="3338"/>
                  </a:lnTo>
                  <a:lnTo>
                    <a:pt x="226" y="3351"/>
                  </a:lnTo>
                  <a:lnTo>
                    <a:pt x="250" y="3359"/>
                  </a:lnTo>
                  <a:lnTo>
                    <a:pt x="276" y="3364"/>
                  </a:lnTo>
                  <a:lnTo>
                    <a:pt x="301" y="3364"/>
                  </a:lnTo>
                  <a:lnTo>
                    <a:pt x="327" y="3359"/>
                  </a:lnTo>
                  <a:lnTo>
                    <a:pt x="351" y="3351"/>
                  </a:lnTo>
                  <a:lnTo>
                    <a:pt x="373" y="3338"/>
                  </a:lnTo>
                  <a:lnTo>
                    <a:pt x="395" y="3321"/>
                  </a:lnTo>
                  <a:lnTo>
                    <a:pt x="1347" y="2365"/>
                  </a:lnTo>
                  <a:lnTo>
                    <a:pt x="1136" y="2152"/>
                  </a:lnTo>
                  <a:close/>
                  <a:moveTo>
                    <a:pt x="2351" y="141"/>
                  </a:moveTo>
                  <a:lnTo>
                    <a:pt x="2270" y="144"/>
                  </a:lnTo>
                  <a:lnTo>
                    <a:pt x="2191" y="154"/>
                  </a:lnTo>
                  <a:lnTo>
                    <a:pt x="2115" y="170"/>
                  </a:lnTo>
                  <a:lnTo>
                    <a:pt x="2039" y="191"/>
                  </a:lnTo>
                  <a:lnTo>
                    <a:pt x="1967" y="218"/>
                  </a:lnTo>
                  <a:lnTo>
                    <a:pt x="1898" y="251"/>
                  </a:lnTo>
                  <a:lnTo>
                    <a:pt x="1831" y="289"/>
                  </a:lnTo>
                  <a:lnTo>
                    <a:pt x="1769" y="332"/>
                  </a:lnTo>
                  <a:lnTo>
                    <a:pt x="1709" y="379"/>
                  </a:lnTo>
                  <a:lnTo>
                    <a:pt x="1653" y="431"/>
                  </a:lnTo>
                  <a:lnTo>
                    <a:pt x="1602" y="486"/>
                  </a:lnTo>
                  <a:lnTo>
                    <a:pt x="1554" y="546"/>
                  </a:lnTo>
                  <a:lnTo>
                    <a:pt x="1512" y="610"/>
                  </a:lnTo>
                  <a:lnTo>
                    <a:pt x="1474" y="676"/>
                  </a:lnTo>
                  <a:lnTo>
                    <a:pt x="1442" y="746"/>
                  </a:lnTo>
                  <a:lnTo>
                    <a:pt x="1414" y="818"/>
                  </a:lnTo>
                  <a:lnTo>
                    <a:pt x="1392" y="893"/>
                  </a:lnTo>
                  <a:lnTo>
                    <a:pt x="1376" y="970"/>
                  </a:lnTo>
                  <a:lnTo>
                    <a:pt x="1367" y="1049"/>
                  </a:lnTo>
                  <a:lnTo>
                    <a:pt x="1363" y="1131"/>
                  </a:lnTo>
                  <a:lnTo>
                    <a:pt x="1367" y="1212"/>
                  </a:lnTo>
                  <a:lnTo>
                    <a:pt x="1376" y="1291"/>
                  </a:lnTo>
                  <a:lnTo>
                    <a:pt x="1392" y="1368"/>
                  </a:lnTo>
                  <a:lnTo>
                    <a:pt x="1414" y="1444"/>
                  </a:lnTo>
                  <a:lnTo>
                    <a:pt x="1442" y="1516"/>
                  </a:lnTo>
                  <a:lnTo>
                    <a:pt x="1474" y="1585"/>
                  </a:lnTo>
                  <a:lnTo>
                    <a:pt x="1512" y="1652"/>
                  </a:lnTo>
                  <a:lnTo>
                    <a:pt x="1554" y="1715"/>
                  </a:lnTo>
                  <a:lnTo>
                    <a:pt x="1602" y="1775"/>
                  </a:lnTo>
                  <a:lnTo>
                    <a:pt x="1653" y="1831"/>
                  </a:lnTo>
                  <a:lnTo>
                    <a:pt x="1709" y="1882"/>
                  </a:lnTo>
                  <a:lnTo>
                    <a:pt x="1769" y="1930"/>
                  </a:lnTo>
                  <a:lnTo>
                    <a:pt x="1831" y="1972"/>
                  </a:lnTo>
                  <a:lnTo>
                    <a:pt x="1898" y="2011"/>
                  </a:lnTo>
                  <a:lnTo>
                    <a:pt x="1967" y="2043"/>
                  </a:lnTo>
                  <a:lnTo>
                    <a:pt x="2039" y="2070"/>
                  </a:lnTo>
                  <a:lnTo>
                    <a:pt x="2115" y="2093"/>
                  </a:lnTo>
                  <a:lnTo>
                    <a:pt x="2191" y="2107"/>
                  </a:lnTo>
                  <a:lnTo>
                    <a:pt x="2270" y="2118"/>
                  </a:lnTo>
                  <a:lnTo>
                    <a:pt x="2351" y="2121"/>
                  </a:lnTo>
                  <a:lnTo>
                    <a:pt x="2433" y="2118"/>
                  </a:lnTo>
                  <a:lnTo>
                    <a:pt x="2511" y="2107"/>
                  </a:lnTo>
                  <a:lnTo>
                    <a:pt x="2589" y="2093"/>
                  </a:lnTo>
                  <a:lnTo>
                    <a:pt x="2663" y="2070"/>
                  </a:lnTo>
                  <a:lnTo>
                    <a:pt x="2735" y="2043"/>
                  </a:lnTo>
                  <a:lnTo>
                    <a:pt x="2805" y="2011"/>
                  </a:lnTo>
                  <a:lnTo>
                    <a:pt x="2871" y="1972"/>
                  </a:lnTo>
                  <a:lnTo>
                    <a:pt x="2935" y="1930"/>
                  </a:lnTo>
                  <a:lnTo>
                    <a:pt x="2994" y="1882"/>
                  </a:lnTo>
                  <a:lnTo>
                    <a:pt x="3049" y="1831"/>
                  </a:lnTo>
                  <a:lnTo>
                    <a:pt x="3101" y="1775"/>
                  </a:lnTo>
                  <a:lnTo>
                    <a:pt x="3148" y="1715"/>
                  </a:lnTo>
                  <a:lnTo>
                    <a:pt x="3191" y="1652"/>
                  </a:lnTo>
                  <a:lnTo>
                    <a:pt x="3229" y="1585"/>
                  </a:lnTo>
                  <a:lnTo>
                    <a:pt x="3261" y="1516"/>
                  </a:lnTo>
                  <a:lnTo>
                    <a:pt x="3289" y="1444"/>
                  </a:lnTo>
                  <a:lnTo>
                    <a:pt x="3310" y="1368"/>
                  </a:lnTo>
                  <a:lnTo>
                    <a:pt x="3326" y="1291"/>
                  </a:lnTo>
                  <a:lnTo>
                    <a:pt x="3336" y="1212"/>
                  </a:lnTo>
                  <a:lnTo>
                    <a:pt x="3339" y="1131"/>
                  </a:lnTo>
                  <a:lnTo>
                    <a:pt x="3336" y="1049"/>
                  </a:lnTo>
                  <a:lnTo>
                    <a:pt x="3326" y="970"/>
                  </a:lnTo>
                  <a:lnTo>
                    <a:pt x="3310" y="893"/>
                  </a:lnTo>
                  <a:lnTo>
                    <a:pt x="3289" y="818"/>
                  </a:lnTo>
                  <a:lnTo>
                    <a:pt x="3261" y="746"/>
                  </a:lnTo>
                  <a:lnTo>
                    <a:pt x="3229" y="676"/>
                  </a:lnTo>
                  <a:lnTo>
                    <a:pt x="3191" y="610"/>
                  </a:lnTo>
                  <a:lnTo>
                    <a:pt x="3148" y="546"/>
                  </a:lnTo>
                  <a:lnTo>
                    <a:pt x="3101" y="486"/>
                  </a:lnTo>
                  <a:lnTo>
                    <a:pt x="3049" y="431"/>
                  </a:lnTo>
                  <a:lnTo>
                    <a:pt x="2994" y="379"/>
                  </a:lnTo>
                  <a:lnTo>
                    <a:pt x="2935" y="332"/>
                  </a:lnTo>
                  <a:lnTo>
                    <a:pt x="2871" y="289"/>
                  </a:lnTo>
                  <a:lnTo>
                    <a:pt x="2805" y="251"/>
                  </a:lnTo>
                  <a:lnTo>
                    <a:pt x="2735" y="218"/>
                  </a:lnTo>
                  <a:lnTo>
                    <a:pt x="2663" y="191"/>
                  </a:lnTo>
                  <a:lnTo>
                    <a:pt x="2589" y="170"/>
                  </a:lnTo>
                  <a:lnTo>
                    <a:pt x="2511" y="154"/>
                  </a:lnTo>
                  <a:lnTo>
                    <a:pt x="2433" y="144"/>
                  </a:lnTo>
                  <a:lnTo>
                    <a:pt x="2351" y="141"/>
                  </a:lnTo>
                  <a:close/>
                  <a:moveTo>
                    <a:pt x="2351" y="0"/>
                  </a:moveTo>
                  <a:lnTo>
                    <a:pt x="2439" y="5"/>
                  </a:lnTo>
                  <a:lnTo>
                    <a:pt x="2525" y="14"/>
                  </a:lnTo>
                  <a:lnTo>
                    <a:pt x="2610" y="31"/>
                  </a:lnTo>
                  <a:lnTo>
                    <a:pt x="2692" y="54"/>
                  </a:lnTo>
                  <a:lnTo>
                    <a:pt x="2770" y="82"/>
                  </a:lnTo>
                  <a:lnTo>
                    <a:pt x="2847" y="116"/>
                  </a:lnTo>
                  <a:lnTo>
                    <a:pt x="2920" y="156"/>
                  </a:lnTo>
                  <a:lnTo>
                    <a:pt x="2990" y="200"/>
                  </a:lnTo>
                  <a:lnTo>
                    <a:pt x="3056" y="249"/>
                  </a:lnTo>
                  <a:lnTo>
                    <a:pt x="3118" y="304"/>
                  </a:lnTo>
                  <a:lnTo>
                    <a:pt x="3177" y="362"/>
                  </a:lnTo>
                  <a:lnTo>
                    <a:pt x="3231" y="425"/>
                  </a:lnTo>
                  <a:lnTo>
                    <a:pt x="3279" y="491"/>
                  </a:lnTo>
                  <a:lnTo>
                    <a:pt x="3324" y="561"/>
                  </a:lnTo>
                  <a:lnTo>
                    <a:pt x="3363" y="634"/>
                  </a:lnTo>
                  <a:lnTo>
                    <a:pt x="3397" y="711"/>
                  </a:lnTo>
                  <a:lnTo>
                    <a:pt x="3426" y="790"/>
                  </a:lnTo>
                  <a:lnTo>
                    <a:pt x="3448" y="872"/>
                  </a:lnTo>
                  <a:lnTo>
                    <a:pt x="3465" y="957"/>
                  </a:lnTo>
                  <a:lnTo>
                    <a:pt x="3475" y="1043"/>
                  </a:lnTo>
                  <a:lnTo>
                    <a:pt x="3479" y="1131"/>
                  </a:lnTo>
                  <a:lnTo>
                    <a:pt x="3475" y="1219"/>
                  </a:lnTo>
                  <a:lnTo>
                    <a:pt x="3465" y="1305"/>
                  </a:lnTo>
                  <a:lnTo>
                    <a:pt x="3448" y="1389"/>
                  </a:lnTo>
                  <a:lnTo>
                    <a:pt x="3426" y="1471"/>
                  </a:lnTo>
                  <a:lnTo>
                    <a:pt x="3397" y="1550"/>
                  </a:lnTo>
                  <a:lnTo>
                    <a:pt x="3363" y="1627"/>
                  </a:lnTo>
                  <a:lnTo>
                    <a:pt x="3324" y="1700"/>
                  </a:lnTo>
                  <a:lnTo>
                    <a:pt x="3279" y="1770"/>
                  </a:lnTo>
                  <a:lnTo>
                    <a:pt x="3231" y="1837"/>
                  </a:lnTo>
                  <a:lnTo>
                    <a:pt x="3177" y="1899"/>
                  </a:lnTo>
                  <a:lnTo>
                    <a:pt x="3118" y="1957"/>
                  </a:lnTo>
                  <a:lnTo>
                    <a:pt x="3056" y="2012"/>
                  </a:lnTo>
                  <a:lnTo>
                    <a:pt x="2990" y="2062"/>
                  </a:lnTo>
                  <a:lnTo>
                    <a:pt x="2920" y="2106"/>
                  </a:lnTo>
                  <a:lnTo>
                    <a:pt x="2847" y="2146"/>
                  </a:lnTo>
                  <a:lnTo>
                    <a:pt x="2770" y="2180"/>
                  </a:lnTo>
                  <a:lnTo>
                    <a:pt x="2692" y="2208"/>
                  </a:lnTo>
                  <a:lnTo>
                    <a:pt x="2610" y="2231"/>
                  </a:lnTo>
                  <a:lnTo>
                    <a:pt x="2525" y="2247"/>
                  </a:lnTo>
                  <a:lnTo>
                    <a:pt x="2439" y="2257"/>
                  </a:lnTo>
                  <a:lnTo>
                    <a:pt x="2351" y="2261"/>
                  </a:lnTo>
                  <a:lnTo>
                    <a:pt x="2267" y="2257"/>
                  </a:lnTo>
                  <a:lnTo>
                    <a:pt x="2185" y="2248"/>
                  </a:lnTo>
                  <a:lnTo>
                    <a:pt x="2104" y="2233"/>
                  </a:lnTo>
                  <a:lnTo>
                    <a:pt x="2025" y="2213"/>
                  </a:lnTo>
                  <a:lnTo>
                    <a:pt x="1949" y="2186"/>
                  </a:lnTo>
                  <a:lnTo>
                    <a:pt x="1876" y="2154"/>
                  </a:lnTo>
                  <a:lnTo>
                    <a:pt x="1805" y="2118"/>
                  </a:lnTo>
                  <a:lnTo>
                    <a:pt x="1737" y="2078"/>
                  </a:lnTo>
                  <a:lnTo>
                    <a:pt x="1672" y="2032"/>
                  </a:lnTo>
                  <a:lnTo>
                    <a:pt x="1611" y="1982"/>
                  </a:lnTo>
                  <a:lnTo>
                    <a:pt x="1387" y="2206"/>
                  </a:lnTo>
                  <a:lnTo>
                    <a:pt x="1495" y="2316"/>
                  </a:lnTo>
                  <a:lnTo>
                    <a:pt x="1507" y="2331"/>
                  </a:lnTo>
                  <a:lnTo>
                    <a:pt x="1514" y="2347"/>
                  </a:lnTo>
                  <a:lnTo>
                    <a:pt x="1516" y="2365"/>
                  </a:lnTo>
                  <a:lnTo>
                    <a:pt x="1514" y="2383"/>
                  </a:lnTo>
                  <a:lnTo>
                    <a:pt x="1507" y="2399"/>
                  </a:lnTo>
                  <a:lnTo>
                    <a:pt x="1495" y="2414"/>
                  </a:lnTo>
                  <a:lnTo>
                    <a:pt x="492" y="3419"/>
                  </a:lnTo>
                  <a:lnTo>
                    <a:pt x="464" y="3446"/>
                  </a:lnTo>
                  <a:lnTo>
                    <a:pt x="431" y="3467"/>
                  </a:lnTo>
                  <a:lnTo>
                    <a:pt x="397" y="3483"/>
                  </a:lnTo>
                  <a:lnTo>
                    <a:pt x="362" y="3494"/>
                  </a:lnTo>
                  <a:lnTo>
                    <a:pt x="326" y="3502"/>
                  </a:lnTo>
                  <a:lnTo>
                    <a:pt x="289" y="3504"/>
                  </a:lnTo>
                  <a:lnTo>
                    <a:pt x="251" y="3502"/>
                  </a:lnTo>
                  <a:lnTo>
                    <a:pt x="215" y="3494"/>
                  </a:lnTo>
                  <a:lnTo>
                    <a:pt x="179" y="3483"/>
                  </a:lnTo>
                  <a:lnTo>
                    <a:pt x="145" y="3467"/>
                  </a:lnTo>
                  <a:lnTo>
                    <a:pt x="114" y="3446"/>
                  </a:lnTo>
                  <a:lnTo>
                    <a:pt x="84" y="3419"/>
                  </a:lnTo>
                  <a:lnTo>
                    <a:pt x="59" y="3390"/>
                  </a:lnTo>
                  <a:lnTo>
                    <a:pt x="38" y="3359"/>
                  </a:lnTo>
                  <a:lnTo>
                    <a:pt x="21" y="3325"/>
                  </a:lnTo>
                  <a:lnTo>
                    <a:pt x="10" y="3290"/>
                  </a:lnTo>
                  <a:lnTo>
                    <a:pt x="2" y="3253"/>
                  </a:lnTo>
                  <a:lnTo>
                    <a:pt x="0" y="3215"/>
                  </a:lnTo>
                  <a:lnTo>
                    <a:pt x="2" y="3176"/>
                  </a:lnTo>
                  <a:lnTo>
                    <a:pt x="10" y="3139"/>
                  </a:lnTo>
                  <a:lnTo>
                    <a:pt x="21" y="3104"/>
                  </a:lnTo>
                  <a:lnTo>
                    <a:pt x="38" y="3070"/>
                  </a:lnTo>
                  <a:lnTo>
                    <a:pt x="59" y="3038"/>
                  </a:lnTo>
                  <a:lnTo>
                    <a:pt x="84" y="3009"/>
                  </a:lnTo>
                  <a:lnTo>
                    <a:pt x="1086" y="2004"/>
                  </a:lnTo>
                  <a:lnTo>
                    <a:pt x="1101" y="1994"/>
                  </a:lnTo>
                  <a:lnTo>
                    <a:pt x="1118" y="1986"/>
                  </a:lnTo>
                  <a:lnTo>
                    <a:pt x="1136" y="1984"/>
                  </a:lnTo>
                  <a:lnTo>
                    <a:pt x="1153" y="1986"/>
                  </a:lnTo>
                  <a:lnTo>
                    <a:pt x="1170" y="1994"/>
                  </a:lnTo>
                  <a:lnTo>
                    <a:pt x="1185" y="2004"/>
                  </a:lnTo>
                  <a:lnTo>
                    <a:pt x="1288" y="2107"/>
                  </a:lnTo>
                  <a:lnTo>
                    <a:pt x="1512" y="1883"/>
                  </a:lnTo>
                  <a:lnTo>
                    <a:pt x="1460" y="1821"/>
                  </a:lnTo>
                  <a:lnTo>
                    <a:pt x="1413" y="1756"/>
                  </a:lnTo>
                  <a:lnTo>
                    <a:pt x="1371" y="1687"/>
                  </a:lnTo>
                  <a:lnTo>
                    <a:pt x="1334" y="1615"/>
                  </a:lnTo>
                  <a:lnTo>
                    <a:pt x="1301" y="1541"/>
                  </a:lnTo>
                  <a:lnTo>
                    <a:pt x="1274" y="1463"/>
                  </a:lnTo>
                  <a:lnTo>
                    <a:pt x="1253" y="1383"/>
                  </a:lnTo>
                  <a:lnTo>
                    <a:pt x="1237" y="1301"/>
                  </a:lnTo>
                  <a:lnTo>
                    <a:pt x="1228" y="1216"/>
                  </a:lnTo>
                  <a:lnTo>
                    <a:pt x="1224" y="1131"/>
                  </a:lnTo>
                  <a:lnTo>
                    <a:pt x="1228" y="1043"/>
                  </a:lnTo>
                  <a:lnTo>
                    <a:pt x="1238" y="957"/>
                  </a:lnTo>
                  <a:lnTo>
                    <a:pt x="1254" y="872"/>
                  </a:lnTo>
                  <a:lnTo>
                    <a:pt x="1276" y="790"/>
                  </a:lnTo>
                  <a:lnTo>
                    <a:pt x="1305" y="711"/>
                  </a:lnTo>
                  <a:lnTo>
                    <a:pt x="1339" y="634"/>
                  </a:lnTo>
                  <a:lnTo>
                    <a:pt x="1378" y="561"/>
                  </a:lnTo>
                  <a:lnTo>
                    <a:pt x="1423" y="491"/>
                  </a:lnTo>
                  <a:lnTo>
                    <a:pt x="1473" y="425"/>
                  </a:lnTo>
                  <a:lnTo>
                    <a:pt x="1527" y="362"/>
                  </a:lnTo>
                  <a:lnTo>
                    <a:pt x="1585" y="304"/>
                  </a:lnTo>
                  <a:lnTo>
                    <a:pt x="1647" y="249"/>
                  </a:lnTo>
                  <a:lnTo>
                    <a:pt x="1713" y="200"/>
                  </a:lnTo>
                  <a:lnTo>
                    <a:pt x="1784" y="156"/>
                  </a:lnTo>
                  <a:lnTo>
                    <a:pt x="1857" y="116"/>
                  </a:lnTo>
                  <a:lnTo>
                    <a:pt x="1932" y="82"/>
                  </a:lnTo>
                  <a:lnTo>
                    <a:pt x="2012" y="54"/>
                  </a:lnTo>
                  <a:lnTo>
                    <a:pt x="2093" y="31"/>
                  </a:lnTo>
                  <a:lnTo>
                    <a:pt x="2177" y="14"/>
                  </a:lnTo>
                  <a:lnTo>
                    <a:pt x="2263" y="5"/>
                  </a:lnTo>
                  <a:lnTo>
                    <a:pt x="23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204"/>
            <p:cNvSpPr>
              <a:spLocks noEditPoints="1"/>
            </p:cNvSpPr>
            <p:nvPr/>
          </p:nvSpPr>
          <p:spPr bwMode="auto">
            <a:xfrm>
              <a:off x="1031876" y="2733675"/>
              <a:ext cx="101600" cy="142875"/>
            </a:xfrm>
            <a:custGeom>
              <a:avLst/>
              <a:gdLst>
                <a:gd name="T0" fmla="*/ 360 w 639"/>
                <a:gd name="T1" fmla="*/ 348 h 896"/>
                <a:gd name="T2" fmla="*/ 306 w 639"/>
                <a:gd name="T3" fmla="*/ 378 h 896"/>
                <a:gd name="T4" fmla="*/ 237 w 639"/>
                <a:gd name="T5" fmla="*/ 405 h 896"/>
                <a:gd name="T6" fmla="*/ 150 w 639"/>
                <a:gd name="T7" fmla="*/ 424 h 896"/>
                <a:gd name="T8" fmla="*/ 165 w 639"/>
                <a:gd name="T9" fmla="*/ 636 h 896"/>
                <a:gd name="T10" fmla="*/ 186 w 639"/>
                <a:gd name="T11" fmla="*/ 683 h 896"/>
                <a:gd name="T12" fmla="*/ 221 w 639"/>
                <a:gd name="T13" fmla="*/ 722 h 896"/>
                <a:gd name="T14" fmla="*/ 267 w 639"/>
                <a:gd name="T15" fmla="*/ 748 h 896"/>
                <a:gd name="T16" fmla="*/ 319 w 639"/>
                <a:gd name="T17" fmla="*/ 757 h 896"/>
                <a:gd name="T18" fmla="*/ 371 w 639"/>
                <a:gd name="T19" fmla="*/ 748 h 896"/>
                <a:gd name="T20" fmla="*/ 418 w 639"/>
                <a:gd name="T21" fmla="*/ 722 h 896"/>
                <a:gd name="T22" fmla="*/ 453 w 639"/>
                <a:gd name="T23" fmla="*/ 683 h 896"/>
                <a:gd name="T24" fmla="*/ 473 w 639"/>
                <a:gd name="T25" fmla="*/ 636 h 896"/>
                <a:gd name="T26" fmla="*/ 491 w 639"/>
                <a:gd name="T27" fmla="*/ 378 h 896"/>
                <a:gd name="T28" fmla="*/ 431 w 639"/>
                <a:gd name="T29" fmla="*/ 359 h 896"/>
                <a:gd name="T30" fmla="*/ 382 w 639"/>
                <a:gd name="T31" fmla="*/ 332 h 896"/>
                <a:gd name="T32" fmla="*/ 466 w 639"/>
                <a:gd name="T33" fmla="*/ 221 h 896"/>
                <a:gd name="T34" fmla="*/ 472 w 639"/>
                <a:gd name="T35" fmla="*/ 225 h 896"/>
                <a:gd name="T36" fmla="*/ 487 w 639"/>
                <a:gd name="T37" fmla="*/ 231 h 896"/>
                <a:gd name="T38" fmla="*/ 498 w 639"/>
                <a:gd name="T39" fmla="*/ 216 h 896"/>
                <a:gd name="T40" fmla="*/ 481 w 639"/>
                <a:gd name="T41" fmla="*/ 181 h 896"/>
                <a:gd name="T42" fmla="*/ 220 w 639"/>
                <a:gd name="T43" fmla="*/ 142 h 896"/>
                <a:gd name="T44" fmla="*/ 181 w 639"/>
                <a:gd name="T45" fmla="*/ 158 h 896"/>
                <a:gd name="T46" fmla="*/ 153 w 639"/>
                <a:gd name="T47" fmla="*/ 189 h 896"/>
                <a:gd name="T48" fmla="*/ 139 w 639"/>
                <a:gd name="T49" fmla="*/ 227 h 896"/>
                <a:gd name="T50" fmla="*/ 141 w 639"/>
                <a:gd name="T51" fmla="*/ 283 h 896"/>
                <a:gd name="T52" fmla="*/ 209 w 639"/>
                <a:gd name="T53" fmla="*/ 266 h 896"/>
                <a:gd name="T54" fmla="*/ 260 w 639"/>
                <a:gd name="T55" fmla="*/ 245 h 896"/>
                <a:gd name="T56" fmla="*/ 296 w 639"/>
                <a:gd name="T57" fmla="*/ 223 h 896"/>
                <a:gd name="T58" fmla="*/ 318 w 639"/>
                <a:gd name="T59" fmla="*/ 203 h 896"/>
                <a:gd name="T60" fmla="*/ 329 w 639"/>
                <a:gd name="T61" fmla="*/ 190 h 896"/>
                <a:gd name="T62" fmla="*/ 240 w 639"/>
                <a:gd name="T63" fmla="*/ 140 h 896"/>
                <a:gd name="T64" fmla="*/ 398 w 639"/>
                <a:gd name="T65" fmla="*/ 0 h 896"/>
                <a:gd name="T66" fmla="*/ 464 w 639"/>
                <a:gd name="T67" fmla="*/ 9 h 896"/>
                <a:gd name="T68" fmla="*/ 523 w 639"/>
                <a:gd name="T69" fmla="*/ 35 h 896"/>
                <a:gd name="T70" fmla="*/ 574 w 639"/>
                <a:gd name="T71" fmla="*/ 76 h 896"/>
                <a:gd name="T72" fmla="*/ 612 w 639"/>
                <a:gd name="T73" fmla="*/ 130 h 896"/>
                <a:gd name="T74" fmla="*/ 634 w 639"/>
                <a:gd name="T75" fmla="*/ 192 h 896"/>
                <a:gd name="T76" fmla="*/ 639 w 639"/>
                <a:gd name="T77" fmla="*/ 258 h 896"/>
                <a:gd name="T78" fmla="*/ 615 w 639"/>
                <a:gd name="T79" fmla="*/ 617 h 896"/>
                <a:gd name="T80" fmla="*/ 602 w 639"/>
                <a:gd name="T81" fmla="*/ 692 h 896"/>
                <a:gd name="T82" fmla="*/ 570 w 639"/>
                <a:gd name="T83" fmla="*/ 758 h 896"/>
                <a:gd name="T84" fmla="*/ 523 w 639"/>
                <a:gd name="T85" fmla="*/ 815 h 896"/>
                <a:gd name="T86" fmla="*/ 463 w 639"/>
                <a:gd name="T87" fmla="*/ 859 h 896"/>
                <a:gd name="T88" fmla="*/ 393 w 639"/>
                <a:gd name="T89" fmla="*/ 887 h 896"/>
                <a:gd name="T90" fmla="*/ 319 w 639"/>
                <a:gd name="T91" fmla="*/ 896 h 896"/>
                <a:gd name="T92" fmla="*/ 246 w 639"/>
                <a:gd name="T93" fmla="*/ 887 h 896"/>
                <a:gd name="T94" fmla="*/ 176 w 639"/>
                <a:gd name="T95" fmla="*/ 859 h 896"/>
                <a:gd name="T96" fmla="*/ 116 w 639"/>
                <a:gd name="T97" fmla="*/ 815 h 896"/>
                <a:gd name="T98" fmla="*/ 69 w 639"/>
                <a:gd name="T99" fmla="*/ 758 h 896"/>
                <a:gd name="T100" fmla="*/ 37 w 639"/>
                <a:gd name="T101" fmla="*/ 692 h 896"/>
                <a:gd name="T102" fmla="*/ 23 w 639"/>
                <a:gd name="T103" fmla="*/ 617 h 896"/>
                <a:gd name="T104" fmla="*/ 0 w 639"/>
                <a:gd name="T105" fmla="*/ 258 h 896"/>
                <a:gd name="T106" fmla="*/ 4 w 639"/>
                <a:gd name="T107" fmla="*/ 192 h 896"/>
                <a:gd name="T108" fmla="*/ 26 w 639"/>
                <a:gd name="T109" fmla="*/ 130 h 896"/>
                <a:gd name="T110" fmla="*/ 65 w 639"/>
                <a:gd name="T111" fmla="*/ 76 h 896"/>
                <a:gd name="T112" fmla="*/ 116 w 639"/>
                <a:gd name="T113" fmla="*/ 35 h 896"/>
                <a:gd name="T114" fmla="*/ 175 w 639"/>
                <a:gd name="T115" fmla="*/ 9 h 896"/>
                <a:gd name="T116" fmla="*/ 240 w 639"/>
                <a:gd name="T117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9" h="896">
                  <a:moveTo>
                    <a:pt x="382" y="332"/>
                  </a:moveTo>
                  <a:lnTo>
                    <a:pt x="360" y="348"/>
                  </a:lnTo>
                  <a:lnTo>
                    <a:pt x="334" y="363"/>
                  </a:lnTo>
                  <a:lnTo>
                    <a:pt x="306" y="378"/>
                  </a:lnTo>
                  <a:lnTo>
                    <a:pt x="273" y="392"/>
                  </a:lnTo>
                  <a:lnTo>
                    <a:pt x="237" y="405"/>
                  </a:lnTo>
                  <a:lnTo>
                    <a:pt x="195" y="415"/>
                  </a:lnTo>
                  <a:lnTo>
                    <a:pt x="150" y="424"/>
                  </a:lnTo>
                  <a:lnTo>
                    <a:pt x="162" y="609"/>
                  </a:lnTo>
                  <a:lnTo>
                    <a:pt x="165" y="636"/>
                  </a:lnTo>
                  <a:lnTo>
                    <a:pt x="174" y="660"/>
                  </a:lnTo>
                  <a:lnTo>
                    <a:pt x="186" y="683"/>
                  </a:lnTo>
                  <a:lnTo>
                    <a:pt x="202" y="704"/>
                  </a:lnTo>
                  <a:lnTo>
                    <a:pt x="221" y="722"/>
                  </a:lnTo>
                  <a:lnTo>
                    <a:pt x="243" y="737"/>
                  </a:lnTo>
                  <a:lnTo>
                    <a:pt x="267" y="748"/>
                  </a:lnTo>
                  <a:lnTo>
                    <a:pt x="293" y="755"/>
                  </a:lnTo>
                  <a:lnTo>
                    <a:pt x="319" y="757"/>
                  </a:lnTo>
                  <a:lnTo>
                    <a:pt x="346" y="755"/>
                  </a:lnTo>
                  <a:lnTo>
                    <a:pt x="371" y="748"/>
                  </a:lnTo>
                  <a:lnTo>
                    <a:pt x="396" y="737"/>
                  </a:lnTo>
                  <a:lnTo>
                    <a:pt x="418" y="722"/>
                  </a:lnTo>
                  <a:lnTo>
                    <a:pt x="437" y="704"/>
                  </a:lnTo>
                  <a:lnTo>
                    <a:pt x="453" y="683"/>
                  </a:lnTo>
                  <a:lnTo>
                    <a:pt x="465" y="660"/>
                  </a:lnTo>
                  <a:lnTo>
                    <a:pt x="473" y="636"/>
                  </a:lnTo>
                  <a:lnTo>
                    <a:pt x="476" y="609"/>
                  </a:lnTo>
                  <a:lnTo>
                    <a:pt x="491" y="378"/>
                  </a:lnTo>
                  <a:lnTo>
                    <a:pt x="458" y="369"/>
                  </a:lnTo>
                  <a:lnTo>
                    <a:pt x="431" y="359"/>
                  </a:lnTo>
                  <a:lnTo>
                    <a:pt x="408" y="348"/>
                  </a:lnTo>
                  <a:lnTo>
                    <a:pt x="382" y="332"/>
                  </a:lnTo>
                  <a:close/>
                  <a:moveTo>
                    <a:pt x="481" y="181"/>
                  </a:moveTo>
                  <a:lnTo>
                    <a:pt x="466" y="221"/>
                  </a:lnTo>
                  <a:lnTo>
                    <a:pt x="469" y="223"/>
                  </a:lnTo>
                  <a:lnTo>
                    <a:pt x="472" y="225"/>
                  </a:lnTo>
                  <a:lnTo>
                    <a:pt x="478" y="227"/>
                  </a:lnTo>
                  <a:lnTo>
                    <a:pt x="487" y="231"/>
                  </a:lnTo>
                  <a:lnTo>
                    <a:pt x="501" y="236"/>
                  </a:lnTo>
                  <a:lnTo>
                    <a:pt x="498" y="216"/>
                  </a:lnTo>
                  <a:lnTo>
                    <a:pt x="490" y="198"/>
                  </a:lnTo>
                  <a:lnTo>
                    <a:pt x="481" y="181"/>
                  </a:lnTo>
                  <a:close/>
                  <a:moveTo>
                    <a:pt x="240" y="140"/>
                  </a:moveTo>
                  <a:lnTo>
                    <a:pt x="220" y="142"/>
                  </a:lnTo>
                  <a:lnTo>
                    <a:pt x="199" y="148"/>
                  </a:lnTo>
                  <a:lnTo>
                    <a:pt x="181" y="158"/>
                  </a:lnTo>
                  <a:lnTo>
                    <a:pt x="165" y="172"/>
                  </a:lnTo>
                  <a:lnTo>
                    <a:pt x="153" y="189"/>
                  </a:lnTo>
                  <a:lnTo>
                    <a:pt x="144" y="207"/>
                  </a:lnTo>
                  <a:lnTo>
                    <a:pt x="139" y="227"/>
                  </a:lnTo>
                  <a:lnTo>
                    <a:pt x="138" y="248"/>
                  </a:lnTo>
                  <a:lnTo>
                    <a:pt x="141" y="283"/>
                  </a:lnTo>
                  <a:lnTo>
                    <a:pt x="177" y="276"/>
                  </a:lnTo>
                  <a:lnTo>
                    <a:pt x="209" y="266"/>
                  </a:lnTo>
                  <a:lnTo>
                    <a:pt x="237" y="257"/>
                  </a:lnTo>
                  <a:lnTo>
                    <a:pt x="260" y="245"/>
                  </a:lnTo>
                  <a:lnTo>
                    <a:pt x="280" y="234"/>
                  </a:lnTo>
                  <a:lnTo>
                    <a:pt x="296" y="223"/>
                  </a:lnTo>
                  <a:lnTo>
                    <a:pt x="309" y="212"/>
                  </a:lnTo>
                  <a:lnTo>
                    <a:pt x="318" y="203"/>
                  </a:lnTo>
                  <a:lnTo>
                    <a:pt x="325" y="195"/>
                  </a:lnTo>
                  <a:lnTo>
                    <a:pt x="329" y="190"/>
                  </a:lnTo>
                  <a:lnTo>
                    <a:pt x="348" y="140"/>
                  </a:lnTo>
                  <a:lnTo>
                    <a:pt x="240" y="140"/>
                  </a:lnTo>
                  <a:close/>
                  <a:moveTo>
                    <a:pt x="240" y="0"/>
                  </a:moveTo>
                  <a:lnTo>
                    <a:pt x="398" y="0"/>
                  </a:lnTo>
                  <a:lnTo>
                    <a:pt x="432" y="3"/>
                  </a:lnTo>
                  <a:lnTo>
                    <a:pt x="464" y="9"/>
                  </a:lnTo>
                  <a:lnTo>
                    <a:pt x="494" y="20"/>
                  </a:lnTo>
                  <a:lnTo>
                    <a:pt x="523" y="35"/>
                  </a:lnTo>
                  <a:lnTo>
                    <a:pt x="551" y="54"/>
                  </a:lnTo>
                  <a:lnTo>
                    <a:pt x="574" y="76"/>
                  </a:lnTo>
                  <a:lnTo>
                    <a:pt x="595" y="103"/>
                  </a:lnTo>
                  <a:lnTo>
                    <a:pt x="612" y="130"/>
                  </a:lnTo>
                  <a:lnTo>
                    <a:pt x="626" y="160"/>
                  </a:lnTo>
                  <a:lnTo>
                    <a:pt x="634" y="192"/>
                  </a:lnTo>
                  <a:lnTo>
                    <a:pt x="639" y="225"/>
                  </a:lnTo>
                  <a:lnTo>
                    <a:pt x="639" y="258"/>
                  </a:lnTo>
                  <a:lnTo>
                    <a:pt x="634" y="329"/>
                  </a:lnTo>
                  <a:lnTo>
                    <a:pt x="615" y="617"/>
                  </a:lnTo>
                  <a:lnTo>
                    <a:pt x="611" y="656"/>
                  </a:lnTo>
                  <a:lnTo>
                    <a:pt x="602" y="692"/>
                  </a:lnTo>
                  <a:lnTo>
                    <a:pt x="588" y="726"/>
                  </a:lnTo>
                  <a:lnTo>
                    <a:pt x="570" y="758"/>
                  </a:lnTo>
                  <a:lnTo>
                    <a:pt x="548" y="788"/>
                  </a:lnTo>
                  <a:lnTo>
                    <a:pt x="523" y="815"/>
                  </a:lnTo>
                  <a:lnTo>
                    <a:pt x="494" y="839"/>
                  </a:lnTo>
                  <a:lnTo>
                    <a:pt x="463" y="859"/>
                  </a:lnTo>
                  <a:lnTo>
                    <a:pt x="429" y="876"/>
                  </a:lnTo>
                  <a:lnTo>
                    <a:pt x="393" y="887"/>
                  </a:lnTo>
                  <a:lnTo>
                    <a:pt x="356" y="894"/>
                  </a:lnTo>
                  <a:lnTo>
                    <a:pt x="319" y="896"/>
                  </a:lnTo>
                  <a:lnTo>
                    <a:pt x="282" y="894"/>
                  </a:lnTo>
                  <a:lnTo>
                    <a:pt x="246" y="887"/>
                  </a:lnTo>
                  <a:lnTo>
                    <a:pt x="210" y="876"/>
                  </a:lnTo>
                  <a:lnTo>
                    <a:pt x="176" y="859"/>
                  </a:lnTo>
                  <a:lnTo>
                    <a:pt x="144" y="839"/>
                  </a:lnTo>
                  <a:lnTo>
                    <a:pt x="116" y="815"/>
                  </a:lnTo>
                  <a:lnTo>
                    <a:pt x="90" y="788"/>
                  </a:lnTo>
                  <a:lnTo>
                    <a:pt x="69" y="758"/>
                  </a:lnTo>
                  <a:lnTo>
                    <a:pt x="51" y="726"/>
                  </a:lnTo>
                  <a:lnTo>
                    <a:pt x="37" y="692"/>
                  </a:lnTo>
                  <a:lnTo>
                    <a:pt x="28" y="656"/>
                  </a:lnTo>
                  <a:lnTo>
                    <a:pt x="23" y="617"/>
                  </a:lnTo>
                  <a:lnTo>
                    <a:pt x="6" y="365"/>
                  </a:lnTo>
                  <a:lnTo>
                    <a:pt x="0" y="258"/>
                  </a:lnTo>
                  <a:lnTo>
                    <a:pt x="0" y="225"/>
                  </a:lnTo>
                  <a:lnTo>
                    <a:pt x="4" y="192"/>
                  </a:lnTo>
                  <a:lnTo>
                    <a:pt x="13" y="160"/>
                  </a:lnTo>
                  <a:lnTo>
                    <a:pt x="26" y="130"/>
                  </a:lnTo>
                  <a:lnTo>
                    <a:pt x="43" y="103"/>
                  </a:lnTo>
                  <a:lnTo>
                    <a:pt x="65" y="76"/>
                  </a:lnTo>
                  <a:lnTo>
                    <a:pt x="88" y="54"/>
                  </a:lnTo>
                  <a:lnTo>
                    <a:pt x="116" y="35"/>
                  </a:lnTo>
                  <a:lnTo>
                    <a:pt x="144" y="20"/>
                  </a:lnTo>
                  <a:lnTo>
                    <a:pt x="175" y="9"/>
                  </a:lnTo>
                  <a:lnTo>
                    <a:pt x="207" y="3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205"/>
            <p:cNvSpPr>
              <a:spLocks noEditPoints="1"/>
            </p:cNvSpPr>
            <p:nvPr/>
          </p:nvSpPr>
          <p:spPr bwMode="auto">
            <a:xfrm>
              <a:off x="973138" y="2882900"/>
              <a:ext cx="220663" cy="93662"/>
            </a:xfrm>
            <a:custGeom>
              <a:avLst/>
              <a:gdLst>
                <a:gd name="T0" fmla="*/ 412 w 1396"/>
                <a:gd name="T1" fmla="*/ 142 h 594"/>
                <a:gd name="T2" fmla="*/ 344 w 1396"/>
                <a:gd name="T3" fmla="*/ 156 h 594"/>
                <a:gd name="T4" fmla="*/ 271 w 1396"/>
                <a:gd name="T5" fmla="*/ 192 h 594"/>
                <a:gd name="T6" fmla="*/ 210 w 1396"/>
                <a:gd name="T7" fmla="*/ 246 h 594"/>
                <a:gd name="T8" fmla="*/ 166 w 1396"/>
                <a:gd name="T9" fmla="*/ 313 h 594"/>
                <a:gd name="T10" fmla="*/ 140 w 1396"/>
                <a:gd name="T11" fmla="*/ 392 h 594"/>
                <a:gd name="T12" fmla="*/ 142 w 1396"/>
                <a:gd name="T13" fmla="*/ 418 h 594"/>
                <a:gd name="T14" fmla="*/ 152 w 1396"/>
                <a:gd name="T15" fmla="*/ 435 h 594"/>
                <a:gd name="T16" fmla="*/ 167 w 1396"/>
                <a:gd name="T17" fmla="*/ 447 h 594"/>
                <a:gd name="T18" fmla="*/ 192 w 1396"/>
                <a:gd name="T19" fmla="*/ 455 h 594"/>
                <a:gd name="T20" fmla="*/ 1218 w 1396"/>
                <a:gd name="T21" fmla="*/ 452 h 594"/>
                <a:gd name="T22" fmla="*/ 1238 w 1396"/>
                <a:gd name="T23" fmla="*/ 441 h 594"/>
                <a:gd name="T24" fmla="*/ 1249 w 1396"/>
                <a:gd name="T25" fmla="*/ 428 h 594"/>
                <a:gd name="T26" fmla="*/ 1256 w 1396"/>
                <a:gd name="T27" fmla="*/ 407 h 594"/>
                <a:gd name="T28" fmla="*/ 1246 w 1396"/>
                <a:gd name="T29" fmla="*/ 351 h 594"/>
                <a:gd name="T30" fmla="*/ 1211 w 1396"/>
                <a:gd name="T31" fmla="*/ 278 h 594"/>
                <a:gd name="T32" fmla="*/ 1158 w 1396"/>
                <a:gd name="T33" fmla="*/ 217 h 594"/>
                <a:gd name="T34" fmla="*/ 1090 w 1396"/>
                <a:gd name="T35" fmla="*/ 172 h 594"/>
                <a:gd name="T36" fmla="*/ 1012 w 1396"/>
                <a:gd name="T37" fmla="*/ 145 h 594"/>
                <a:gd name="T38" fmla="*/ 956 w 1396"/>
                <a:gd name="T39" fmla="*/ 140 h 594"/>
                <a:gd name="T40" fmla="*/ 747 w 1396"/>
                <a:gd name="T41" fmla="*/ 299 h 594"/>
                <a:gd name="T42" fmla="*/ 716 w 1396"/>
                <a:gd name="T43" fmla="*/ 317 h 594"/>
                <a:gd name="T44" fmla="*/ 680 w 1396"/>
                <a:gd name="T45" fmla="*/ 317 h 594"/>
                <a:gd name="T46" fmla="*/ 650 w 1396"/>
                <a:gd name="T47" fmla="*/ 299 h 594"/>
                <a:gd name="T48" fmla="*/ 440 w 1396"/>
                <a:gd name="T49" fmla="*/ 140 h 594"/>
                <a:gd name="T50" fmla="*/ 520 w 1396"/>
                <a:gd name="T51" fmla="*/ 0 h 594"/>
                <a:gd name="T52" fmla="*/ 554 w 1396"/>
                <a:gd name="T53" fmla="*/ 10 h 594"/>
                <a:gd name="T54" fmla="*/ 698 w 1396"/>
                <a:gd name="T55" fmla="*/ 150 h 594"/>
                <a:gd name="T56" fmla="*/ 843 w 1396"/>
                <a:gd name="T57" fmla="*/ 10 h 594"/>
                <a:gd name="T58" fmla="*/ 877 w 1396"/>
                <a:gd name="T59" fmla="*/ 0 h 594"/>
                <a:gd name="T60" fmla="*/ 998 w 1396"/>
                <a:gd name="T61" fmla="*/ 3 h 594"/>
                <a:gd name="T62" fmla="*/ 1087 w 1396"/>
                <a:gd name="T63" fmla="*/ 21 h 594"/>
                <a:gd name="T64" fmla="*/ 1176 w 1396"/>
                <a:gd name="T65" fmla="*/ 59 h 594"/>
                <a:gd name="T66" fmla="*/ 1253 w 1396"/>
                <a:gd name="T67" fmla="*/ 116 h 594"/>
                <a:gd name="T68" fmla="*/ 1317 w 1396"/>
                <a:gd name="T69" fmla="*/ 188 h 594"/>
                <a:gd name="T70" fmla="*/ 1365 w 1396"/>
                <a:gd name="T71" fmla="*/ 273 h 594"/>
                <a:gd name="T72" fmla="*/ 1393 w 1396"/>
                <a:gd name="T73" fmla="*/ 366 h 594"/>
                <a:gd name="T74" fmla="*/ 1393 w 1396"/>
                <a:gd name="T75" fmla="*/ 434 h 594"/>
                <a:gd name="T76" fmla="*/ 1371 w 1396"/>
                <a:gd name="T77" fmla="*/ 497 h 594"/>
                <a:gd name="T78" fmla="*/ 1332 w 1396"/>
                <a:gd name="T79" fmla="*/ 545 h 594"/>
                <a:gd name="T80" fmla="*/ 1285 w 1396"/>
                <a:gd name="T81" fmla="*/ 576 h 594"/>
                <a:gd name="T82" fmla="*/ 1232 w 1396"/>
                <a:gd name="T83" fmla="*/ 592 h 594"/>
                <a:gd name="T84" fmla="*/ 192 w 1396"/>
                <a:gd name="T85" fmla="*/ 594 h 594"/>
                <a:gd name="T86" fmla="*/ 137 w 1396"/>
                <a:gd name="T87" fmla="*/ 585 h 594"/>
                <a:gd name="T88" fmla="*/ 87 w 1396"/>
                <a:gd name="T89" fmla="*/ 562 h 594"/>
                <a:gd name="T90" fmla="*/ 45 w 1396"/>
                <a:gd name="T91" fmla="*/ 525 h 594"/>
                <a:gd name="T92" fmla="*/ 12 w 1396"/>
                <a:gd name="T93" fmla="*/ 466 h 594"/>
                <a:gd name="T94" fmla="*/ 0 w 1396"/>
                <a:gd name="T95" fmla="*/ 400 h 594"/>
                <a:gd name="T96" fmla="*/ 15 w 1396"/>
                <a:gd name="T97" fmla="*/ 318 h 594"/>
                <a:gd name="T98" fmla="*/ 53 w 1396"/>
                <a:gd name="T99" fmla="*/ 229 h 594"/>
                <a:gd name="T100" fmla="*/ 109 w 1396"/>
                <a:gd name="T101" fmla="*/ 150 h 594"/>
                <a:gd name="T102" fmla="*/ 181 w 1396"/>
                <a:gd name="T103" fmla="*/ 85 h 594"/>
                <a:gd name="T104" fmla="*/ 264 w 1396"/>
                <a:gd name="T105" fmla="*/ 38 h 594"/>
                <a:gd name="T106" fmla="*/ 359 w 1396"/>
                <a:gd name="T107" fmla="*/ 9 h 594"/>
                <a:gd name="T108" fmla="*/ 440 w 1396"/>
                <a:gd name="T109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96" h="594">
                  <a:moveTo>
                    <a:pt x="440" y="140"/>
                  </a:moveTo>
                  <a:lnTo>
                    <a:pt x="412" y="142"/>
                  </a:lnTo>
                  <a:lnTo>
                    <a:pt x="384" y="145"/>
                  </a:lnTo>
                  <a:lnTo>
                    <a:pt x="344" y="156"/>
                  </a:lnTo>
                  <a:lnTo>
                    <a:pt x="306" y="172"/>
                  </a:lnTo>
                  <a:lnTo>
                    <a:pt x="271" y="192"/>
                  </a:lnTo>
                  <a:lnTo>
                    <a:pt x="239" y="217"/>
                  </a:lnTo>
                  <a:lnTo>
                    <a:pt x="210" y="246"/>
                  </a:lnTo>
                  <a:lnTo>
                    <a:pt x="186" y="278"/>
                  </a:lnTo>
                  <a:lnTo>
                    <a:pt x="166" y="313"/>
                  </a:lnTo>
                  <a:lnTo>
                    <a:pt x="151" y="351"/>
                  </a:lnTo>
                  <a:lnTo>
                    <a:pt x="140" y="392"/>
                  </a:lnTo>
                  <a:lnTo>
                    <a:pt x="140" y="407"/>
                  </a:lnTo>
                  <a:lnTo>
                    <a:pt x="142" y="418"/>
                  </a:lnTo>
                  <a:lnTo>
                    <a:pt x="148" y="428"/>
                  </a:lnTo>
                  <a:lnTo>
                    <a:pt x="152" y="435"/>
                  </a:lnTo>
                  <a:lnTo>
                    <a:pt x="158" y="441"/>
                  </a:lnTo>
                  <a:lnTo>
                    <a:pt x="167" y="447"/>
                  </a:lnTo>
                  <a:lnTo>
                    <a:pt x="178" y="452"/>
                  </a:lnTo>
                  <a:lnTo>
                    <a:pt x="192" y="455"/>
                  </a:lnTo>
                  <a:lnTo>
                    <a:pt x="1204" y="455"/>
                  </a:lnTo>
                  <a:lnTo>
                    <a:pt x="1218" y="452"/>
                  </a:lnTo>
                  <a:lnTo>
                    <a:pt x="1230" y="447"/>
                  </a:lnTo>
                  <a:lnTo>
                    <a:pt x="1238" y="441"/>
                  </a:lnTo>
                  <a:lnTo>
                    <a:pt x="1245" y="435"/>
                  </a:lnTo>
                  <a:lnTo>
                    <a:pt x="1249" y="428"/>
                  </a:lnTo>
                  <a:lnTo>
                    <a:pt x="1254" y="418"/>
                  </a:lnTo>
                  <a:lnTo>
                    <a:pt x="1256" y="407"/>
                  </a:lnTo>
                  <a:lnTo>
                    <a:pt x="1256" y="392"/>
                  </a:lnTo>
                  <a:lnTo>
                    <a:pt x="1246" y="351"/>
                  </a:lnTo>
                  <a:lnTo>
                    <a:pt x="1231" y="313"/>
                  </a:lnTo>
                  <a:lnTo>
                    <a:pt x="1211" y="278"/>
                  </a:lnTo>
                  <a:lnTo>
                    <a:pt x="1186" y="246"/>
                  </a:lnTo>
                  <a:lnTo>
                    <a:pt x="1158" y="217"/>
                  </a:lnTo>
                  <a:lnTo>
                    <a:pt x="1126" y="192"/>
                  </a:lnTo>
                  <a:lnTo>
                    <a:pt x="1090" y="172"/>
                  </a:lnTo>
                  <a:lnTo>
                    <a:pt x="1053" y="156"/>
                  </a:lnTo>
                  <a:lnTo>
                    <a:pt x="1012" y="145"/>
                  </a:lnTo>
                  <a:lnTo>
                    <a:pt x="984" y="142"/>
                  </a:lnTo>
                  <a:lnTo>
                    <a:pt x="956" y="140"/>
                  </a:lnTo>
                  <a:lnTo>
                    <a:pt x="906" y="140"/>
                  </a:lnTo>
                  <a:lnTo>
                    <a:pt x="747" y="299"/>
                  </a:lnTo>
                  <a:lnTo>
                    <a:pt x="733" y="310"/>
                  </a:lnTo>
                  <a:lnTo>
                    <a:pt x="716" y="317"/>
                  </a:lnTo>
                  <a:lnTo>
                    <a:pt x="698" y="319"/>
                  </a:lnTo>
                  <a:lnTo>
                    <a:pt x="680" y="317"/>
                  </a:lnTo>
                  <a:lnTo>
                    <a:pt x="663" y="310"/>
                  </a:lnTo>
                  <a:lnTo>
                    <a:pt x="650" y="299"/>
                  </a:lnTo>
                  <a:lnTo>
                    <a:pt x="490" y="140"/>
                  </a:lnTo>
                  <a:lnTo>
                    <a:pt x="440" y="140"/>
                  </a:lnTo>
                  <a:close/>
                  <a:moveTo>
                    <a:pt x="440" y="0"/>
                  </a:moveTo>
                  <a:lnTo>
                    <a:pt x="520" y="0"/>
                  </a:lnTo>
                  <a:lnTo>
                    <a:pt x="538" y="4"/>
                  </a:lnTo>
                  <a:lnTo>
                    <a:pt x="554" y="10"/>
                  </a:lnTo>
                  <a:lnTo>
                    <a:pt x="569" y="21"/>
                  </a:lnTo>
                  <a:lnTo>
                    <a:pt x="698" y="150"/>
                  </a:lnTo>
                  <a:lnTo>
                    <a:pt x="828" y="21"/>
                  </a:lnTo>
                  <a:lnTo>
                    <a:pt x="843" y="10"/>
                  </a:lnTo>
                  <a:lnTo>
                    <a:pt x="859" y="4"/>
                  </a:lnTo>
                  <a:lnTo>
                    <a:pt x="877" y="0"/>
                  </a:lnTo>
                  <a:lnTo>
                    <a:pt x="956" y="0"/>
                  </a:lnTo>
                  <a:lnTo>
                    <a:pt x="998" y="3"/>
                  </a:lnTo>
                  <a:lnTo>
                    <a:pt x="1038" y="9"/>
                  </a:lnTo>
                  <a:lnTo>
                    <a:pt x="1087" y="21"/>
                  </a:lnTo>
                  <a:lnTo>
                    <a:pt x="1132" y="38"/>
                  </a:lnTo>
                  <a:lnTo>
                    <a:pt x="1176" y="59"/>
                  </a:lnTo>
                  <a:lnTo>
                    <a:pt x="1216" y="85"/>
                  </a:lnTo>
                  <a:lnTo>
                    <a:pt x="1253" y="116"/>
                  </a:lnTo>
                  <a:lnTo>
                    <a:pt x="1287" y="150"/>
                  </a:lnTo>
                  <a:lnTo>
                    <a:pt x="1317" y="188"/>
                  </a:lnTo>
                  <a:lnTo>
                    <a:pt x="1343" y="229"/>
                  </a:lnTo>
                  <a:lnTo>
                    <a:pt x="1365" y="273"/>
                  </a:lnTo>
                  <a:lnTo>
                    <a:pt x="1382" y="318"/>
                  </a:lnTo>
                  <a:lnTo>
                    <a:pt x="1393" y="366"/>
                  </a:lnTo>
                  <a:lnTo>
                    <a:pt x="1396" y="400"/>
                  </a:lnTo>
                  <a:lnTo>
                    <a:pt x="1393" y="434"/>
                  </a:lnTo>
                  <a:lnTo>
                    <a:pt x="1385" y="466"/>
                  </a:lnTo>
                  <a:lnTo>
                    <a:pt x="1371" y="497"/>
                  </a:lnTo>
                  <a:lnTo>
                    <a:pt x="1352" y="525"/>
                  </a:lnTo>
                  <a:lnTo>
                    <a:pt x="1332" y="545"/>
                  </a:lnTo>
                  <a:lnTo>
                    <a:pt x="1309" y="562"/>
                  </a:lnTo>
                  <a:lnTo>
                    <a:pt x="1285" y="576"/>
                  </a:lnTo>
                  <a:lnTo>
                    <a:pt x="1260" y="585"/>
                  </a:lnTo>
                  <a:lnTo>
                    <a:pt x="1232" y="592"/>
                  </a:lnTo>
                  <a:lnTo>
                    <a:pt x="1204" y="594"/>
                  </a:lnTo>
                  <a:lnTo>
                    <a:pt x="192" y="594"/>
                  </a:lnTo>
                  <a:lnTo>
                    <a:pt x="165" y="592"/>
                  </a:lnTo>
                  <a:lnTo>
                    <a:pt x="137" y="585"/>
                  </a:lnTo>
                  <a:lnTo>
                    <a:pt x="112" y="576"/>
                  </a:lnTo>
                  <a:lnTo>
                    <a:pt x="87" y="562"/>
                  </a:lnTo>
                  <a:lnTo>
                    <a:pt x="65" y="545"/>
                  </a:lnTo>
                  <a:lnTo>
                    <a:pt x="45" y="525"/>
                  </a:lnTo>
                  <a:lnTo>
                    <a:pt x="26" y="497"/>
                  </a:lnTo>
                  <a:lnTo>
                    <a:pt x="12" y="466"/>
                  </a:lnTo>
                  <a:lnTo>
                    <a:pt x="3" y="434"/>
                  </a:lnTo>
                  <a:lnTo>
                    <a:pt x="0" y="400"/>
                  </a:lnTo>
                  <a:lnTo>
                    <a:pt x="3" y="366"/>
                  </a:lnTo>
                  <a:lnTo>
                    <a:pt x="15" y="318"/>
                  </a:lnTo>
                  <a:lnTo>
                    <a:pt x="32" y="273"/>
                  </a:lnTo>
                  <a:lnTo>
                    <a:pt x="53" y="229"/>
                  </a:lnTo>
                  <a:lnTo>
                    <a:pt x="79" y="188"/>
                  </a:lnTo>
                  <a:lnTo>
                    <a:pt x="109" y="150"/>
                  </a:lnTo>
                  <a:lnTo>
                    <a:pt x="143" y="116"/>
                  </a:lnTo>
                  <a:lnTo>
                    <a:pt x="181" y="85"/>
                  </a:lnTo>
                  <a:lnTo>
                    <a:pt x="221" y="59"/>
                  </a:lnTo>
                  <a:lnTo>
                    <a:pt x="264" y="38"/>
                  </a:lnTo>
                  <a:lnTo>
                    <a:pt x="310" y="21"/>
                  </a:lnTo>
                  <a:lnTo>
                    <a:pt x="359" y="9"/>
                  </a:lnTo>
                  <a:lnTo>
                    <a:pt x="399" y="3"/>
                  </a:lnTo>
                  <a:lnTo>
                    <a:pt x="4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206"/>
            <p:cNvSpPr>
              <a:spLocks/>
            </p:cNvSpPr>
            <p:nvPr/>
          </p:nvSpPr>
          <p:spPr bwMode="auto">
            <a:xfrm>
              <a:off x="831851" y="3048000"/>
              <a:ext cx="69850" cy="69850"/>
            </a:xfrm>
            <a:custGeom>
              <a:avLst/>
              <a:gdLst>
                <a:gd name="T0" fmla="*/ 373 w 442"/>
                <a:gd name="T1" fmla="*/ 0 h 442"/>
                <a:gd name="T2" fmla="*/ 390 w 442"/>
                <a:gd name="T3" fmla="*/ 2 h 442"/>
                <a:gd name="T4" fmla="*/ 407 w 442"/>
                <a:gd name="T5" fmla="*/ 8 h 442"/>
                <a:gd name="T6" fmla="*/ 421 w 442"/>
                <a:gd name="T7" fmla="*/ 20 h 442"/>
                <a:gd name="T8" fmla="*/ 433 w 442"/>
                <a:gd name="T9" fmla="*/ 35 h 442"/>
                <a:gd name="T10" fmla="*/ 439 w 442"/>
                <a:gd name="T11" fmla="*/ 51 h 442"/>
                <a:gd name="T12" fmla="*/ 442 w 442"/>
                <a:gd name="T13" fmla="*/ 69 h 442"/>
                <a:gd name="T14" fmla="*/ 439 w 442"/>
                <a:gd name="T15" fmla="*/ 87 h 442"/>
                <a:gd name="T16" fmla="*/ 433 w 442"/>
                <a:gd name="T17" fmla="*/ 104 h 442"/>
                <a:gd name="T18" fmla="*/ 421 w 442"/>
                <a:gd name="T19" fmla="*/ 119 h 442"/>
                <a:gd name="T20" fmla="*/ 119 w 442"/>
                <a:gd name="T21" fmla="*/ 422 h 442"/>
                <a:gd name="T22" fmla="*/ 104 w 442"/>
                <a:gd name="T23" fmla="*/ 434 h 442"/>
                <a:gd name="T24" fmla="*/ 87 w 442"/>
                <a:gd name="T25" fmla="*/ 440 h 442"/>
                <a:gd name="T26" fmla="*/ 69 w 442"/>
                <a:gd name="T27" fmla="*/ 442 h 442"/>
                <a:gd name="T28" fmla="*/ 52 w 442"/>
                <a:gd name="T29" fmla="*/ 440 h 442"/>
                <a:gd name="T30" fmla="*/ 35 w 442"/>
                <a:gd name="T31" fmla="*/ 434 h 442"/>
                <a:gd name="T32" fmla="*/ 20 w 442"/>
                <a:gd name="T33" fmla="*/ 422 h 442"/>
                <a:gd name="T34" fmla="*/ 9 w 442"/>
                <a:gd name="T35" fmla="*/ 407 h 442"/>
                <a:gd name="T36" fmla="*/ 2 w 442"/>
                <a:gd name="T37" fmla="*/ 390 h 442"/>
                <a:gd name="T38" fmla="*/ 0 w 442"/>
                <a:gd name="T39" fmla="*/ 373 h 442"/>
                <a:gd name="T40" fmla="*/ 2 w 442"/>
                <a:gd name="T41" fmla="*/ 355 h 442"/>
                <a:gd name="T42" fmla="*/ 9 w 442"/>
                <a:gd name="T43" fmla="*/ 338 h 442"/>
                <a:gd name="T44" fmla="*/ 20 w 442"/>
                <a:gd name="T45" fmla="*/ 323 h 442"/>
                <a:gd name="T46" fmla="*/ 323 w 442"/>
                <a:gd name="T47" fmla="*/ 20 h 442"/>
                <a:gd name="T48" fmla="*/ 338 w 442"/>
                <a:gd name="T49" fmla="*/ 8 h 442"/>
                <a:gd name="T50" fmla="*/ 355 w 442"/>
                <a:gd name="T51" fmla="*/ 2 h 442"/>
                <a:gd name="T52" fmla="*/ 373 w 442"/>
                <a:gd name="T53" fmla="*/ 0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2" h="442">
                  <a:moveTo>
                    <a:pt x="373" y="0"/>
                  </a:moveTo>
                  <a:lnTo>
                    <a:pt x="390" y="2"/>
                  </a:lnTo>
                  <a:lnTo>
                    <a:pt x="407" y="8"/>
                  </a:lnTo>
                  <a:lnTo>
                    <a:pt x="421" y="20"/>
                  </a:lnTo>
                  <a:lnTo>
                    <a:pt x="433" y="35"/>
                  </a:lnTo>
                  <a:lnTo>
                    <a:pt x="439" y="51"/>
                  </a:lnTo>
                  <a:lnTo>
                    <a:pt x="442" y="69"/>
                  </a:lnTo>
                  <a:lnTo>
                    <a:pt x="439" y="87"/>
                  </a:lnTo>
                  <a:lnTo>
                    <a:pt x="433" y="104"/>
                  </a:lnTo>
                  <a:lnTo>
                    <a:pt x="421" y="119"/>
                  </a:lnTo>
                  <a:lnTo>
                    <a:pt x="119" y="422"/>
                  </a:lnTo>
                  <a:lnTo>
                    <a:pt x="104" y="434"/>
                  </a:lnTo>
                  <a:lnTo>
                    <a:pt x="87" y="440"/>
                  </a:lnTo>
                  <a:lnTo>
                    <a:pt x="69" y="442"/>
                  </a:lnTo>
                  <a:lnTo>
                    <a:pt x="52" y="440"/>
                  </a:lnTo>
                  <a:lnTo>
                    <a:pt x="35" y="434"/>
                  </a:lnTo>
                  <a:lnTo>
                    <a:pt x="20" y="422"/>
                  </a:lnTo>
                  <a:lnTo>
                    <a:pt x="9" y="407"/>
                  </a:lnTo>
                  <a:lnTo>
                    <a:pt x="2" y="390"/>
                  </a:lnTo>
                  <a:lnTo>
                    <a:pt x="0" y="373"/>
                  </a:lnTo>
                  <a:lnTo>
                    <a:pt x="2" y="355"/>
                  </a:lnTo>
                  <a:lnTo>
                    <a:pt x="9" y="338"/>
                  </a:lnTo>
                  <a:lnTo>
                    <a:pt x="20" y="323"/>
                  </a:lnTo>
                  <a:lnTo>
                    <a:pt x="323" y="20"/>
                  </a:lnTo>
                  <a:lnTo>
                    <a:pt x="338" y="8"/>
                  </a:lnTo>
                  <a:lnTo>
                    <a:pt x="355" y="2"/>
                  </a:lnTo>
                  <a:lnTo>
                    <a:pt x="3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207"/>
            <p:cNvSpPr>
              <a:spLocks/>
            </p:cNvSpPr>
            <p:nvPr/>
          </p:nvSpPr>
          <p:spPr bwMode="auto">
            <a:xfrm>
              <a:off x="801688" y="3119438"/>
              <a:ext cx="28575" cy="28575"/>
            </a:xfrm>
            <a:custGeom>
              <a:avLst/>
              <a:gdLst>
                <a:gd name="T0" fmla="*/ 103 w 173"/>
                <a:gd name="T1" fmla="*/ 0 h 173"/>
                <a:gd name="T2" fmla="*/ 121 w 173"/>
                <a:gd name="T3" fmla="*/ 2 h 173"/>
                <a:gd name="T4" fmla="*/ 138 w 173"/>
                <a:gd name="T5" fmla="*/ 8 h 173"/>
                <a:gd name="T6" fmla="*/ 152 w 173"/>
                <a:gd name="T7" fmla="*/ 20 h 173"/>
                <a:gd name="T8" fmla="*/ 163 w 173"/>
                <a:gd name="T9" fmla="*/ 35 h 173"/>
                <a:gd name="T10" fmla="*/ 170 w 173"/>
                <a:gd name="T11" fmla="*/ 52 h 173"/>
                <a:gd name="T12" fmla="*/ 173 w 173"/>
                <a:gd name="T13" fmla="*/ 70 h 173"/>
                <a:gd name="T14" fmla="*/ 170 w 173"/>
                <a:gd name="T15" fmla="*/ 87 h 173"/>
                <a:gd name="T16" fmla="*/ 163 w 173"/>
                <a:gd name="T17" fmla="*/ 104 h 173"/>
                <a:gd name="T18" fmla="*/ 152 w 173"/>
                <a:gd name="T19" fmla="*/ 119 h 173"/>
                <a:gd name="T20" fmla="*/ 118 w 173"/>
                <a:gd name="T21" fmla="*/ 153 h 173"/>
                <a:gd name="T22" fmla="*/ 104 w 173"/>
                <a:gd name="T23" fmla="*/ 164 h 173"/>
                <a:gd name="T24" fmla="*/ 87 w 173"/>
                <a:gd name="T25" fmla="*/ 171 h 173"/>
                <a:gd name="T26" fmla="*/ 70 w 173"/>
                <a:gd name="T27" fmla="*/ 173 h 173"/>
                <a:gd name="T28" fmla="*/ 52 w 173"/>
                <a:gd name="T29" fmla="*/ 171 h 173"/>
                <a:gd name="T30" fmla="*/ 35 w 173"/>
                <a:gd name="T31" fmla="*/ 164 h 173"/>
                <a:gd name="T32" fmla="*/ 20 w 173"/>
                <a:gd name="T33" fmla="*/ 153 h 173"/>
                <a:gd name="T34" fmla="*/ 9 w 173"/>
                <a:gd name="T35" fmla="*/ 138 h 173"/>
                <a:gd name="T36" fmla="*/ 2 w 173"/>
                <a:gd name="T37" fmla="*/ 121 h 173"/>
                <a:gd name="T38" fmla="*/ 0 w 173"/>
                <a:gd name="T39" fmla="*/ 103 h 173"/>
                <a:gd name="T40" fmla="*/ 2 w 173"/>
                <a:gd name="T41" fmla="*/ 85 h 173"/>
                <a:gd name="T42" fmla="*/ 9 w 173"/>
                <a:gd name="T43" fmla="*/ 69 h 173"/>
                <a:gd name="T44" fmla="*/ 20 w 173"/>
                <a:gd name="T45" fmla="*/ 54 h 173"/>
                <a:gd name="T46" fmla="*/ 54 w 173"/>
                <a:gd name="T47" fmla="*/ 20 h 173"/>
                <a:gd name="T48" fmla="*/ 69 w 173"/>
                <a:gd name="T49" fmla="*/ 8 h 173"/>
                <a:gd name="T50" fmla="*/ 86 w 173"/>
                <a:gd name="T51" fmla="*/ 2 h 173"/>
                <a:gd name="T52" fmla="*/ 103 w 173"/>
                <a:gd name="T53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3" h="173">
                  <a:moveTo>
                    <a:pt x="103" y="0"/>
                  </a:moveTo>
                  <a:lnTo>
                    <a:pt x="121" y="2"/>
                  </a:lnTo>
                  <a:lnTo>
                    <a:pt x="138" y="8"/>
                  </a:lnTo>
                  <a:lnTo>
                    <a:pt x="152" y="20"/>
                  </a:lnTo>
                  <a:lnTo>
                    <a:pt x="163" y="35"/>
                  </a:lnTo>
                  <a:lnTo>
                    <a:pt x="170" y="52"/>
                  </a:lnTo>
                  <a:lnTo>
                    <a:pt x="173" y="70"/>
                  </a:lnTo>
                  <a:lnTo>
                    <a:pt x="170" y="87"/>
                  </a:lnTo>
                  <a:lnTo>
                    <a:pt x="163" y="104"/>
                  </a:lnTo>
                  <a:lnTo>
                    <a:pt x="152" y="119"/>
                  </a:lnTo>
                  <a:lnTo>
                    <a:pt x="118" y="153"/>
                  </a:lnTo>
                  <a:lnTo>
                    <a:pt x="104" y="164"/>
                  </a:lnTo>
                  <a:lnTo>
                    <a:pt x="87" y="171"/>
                  </a:lnTo>
                  <a:lnTo>
                    <a:pt x="70" y="173"/>
                  </a:lnTo>
                  <a:lnTo>
                    <a:pt x="52" y="171"/>
                  </a:lnTo>
                  <a:lnTo>
                    <a:pt x="35" y="164"/>
                  </a:lnTo>
                  <a:lnTo>
                    <a:pt x="20" y="153"/>
                  </a:lnTo>
                  <a:lnTo>
                    <a:pt x="9" y="138"/>
                  </a:lnTo>
                  <a:lnTo>
                    <a:pt x="2" y="121"/>
                  </a:lnTo>
                  <a:lnTo>
                    <a:pt x="0" y="103"/>
                  </a:lnTo>
                  <a:lnTo>
                    <a:pt x="2" y="85"/>
                  </a:lnTo>
                  <a:lnTo>
                    <a:pt x="9" y="69"/>
                  </a:lnTo>
                  <a:lnTo>
                    <a:pt x="20" y="54"/>
                  </a:lnTo>
                  <a:lnTo>
                    <a:pt x="54" y="20"/>
                  </a:lnTo>
                  <a:lnTo>
                    <a:pt x="69" y="8"/>
                  </a:lnTo>
                  <a:lnTo>
                    <a:pt x="86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2" name="Group 939"/>
          <p:cNvGrpSpPr/>
          <p:nvPr/>
        </p:nvGrpSpPr>
        <p:grpSpPr>
          <a:xfrm>
            <a:off x="10461093" y="2071351"/>
            <a:ext cx="403225" cy="555625"/>
            <a:chOff x="7297738" y="3460750"/>
            <a:chExt cx="403225" cy="555625"/>
          </a:xfrm>
          <a:solidFill>
            <a:srgbClr val="000000"/>
          </a:solidFill>
        </p:grpSpPr>
        <p:sp>
          <p:nvSpPr>
            <p:cNvPr id="93" name="Freeform 255"/>
            <p:cNvSpPr>
              <a:spLocks noEditPoints="1"/>
            </p:cNvSpPr>
            <p:nvPr/>
          </p:nvSpPr>
          <p:spPr bwMode="auto">
            <a:xfrm>
              <a:off x="7297738" y="3460750"/>
              <a:ext cx="403225" cy="555625"/>
            </a:xfrm>
            <a:custGeom>
              <a:avLst/>
              <a:gdLst>
                <a:gd name="T0" fmla="*/ 1965 w 2540"/>
                <a:gd name="T1" fmla="*/ 2925 h 3500"/>
                <a:gd name="T2" fmla="*/ 1965 w 2540"/>
                <a:gd name="T3" fmla="*/ 3262 h 3500"/>
                <a:gd name="T4" fmla="*/ 2302 w 2540"/>
                <a:gd name="T5" fmla="*/ 2925 h 3500"/>
                <a:gd name="T6" fmla="*/ 1965 w 2540"/>
                <a:gd name="T7" fmla="*/ 2925 h 3500"/>
                <a:gd name="T8" fmla="*/ 140 w 2540"/>
                <a:gd name="T9" fmla="*/ 139 h 3500"/>
                <a:gd name="T10" fmla="*/ 140 w 2540"/>
                <a:gd name="T11" fmla="*/ 3361 h 3500"/>
                <a:gd name="T12" fmla="*/ 1825 w 2540"/>
                <a:gd name="T13" fmla="*/ 3361 h 3500"/>
                <a:gd name="T14" fmla="*/ 1825 w 2540"/>
                <a:gd name="T15" fmla="*/ 2855 h 3500"/>
                <a:gd name="T16" fmla="*/ 1827 w 2540"/>
                <a:gd name="T17" fmla="*/ 2837 h 3500"/>
                <a:gd name="T18" fmla="*/ 1835 w 2540"/>
                <a:gd name="T19" fmla="*/ 2821 h 3500"/>
                <a:gd name="T20" fmla="*/ 1845 w 2540"/>
                <a:gd name="T21" fmla="*/ 2806 h 3500"/>
                <a:gd name="T22" fmla="*/ 1860 w 2540"/>
                <a:gd name="T23" fmla="*/ 2795 h 3500"/>
                <a:gd name="T24" fmla="*/ 1877 w 2540"/>
                <a:gd name="T25" fmla="*/ 2788 h 3500"/>
                <a:gd name="T26" fmla="*/ 1895 w 2540"/>
                <a:gd name="T27" fmla="*/ 2786 h 3500"/>
                <a:gd name="T28" fmla="*/ 1895 w 2540"/>
                <a:gd name="T29" fmla="*/ 2786 h 3500"/>
                <a:gd name="T30" fmla="*/ 2401 w 2540"/>
                <a:gd name="T31" fmla="*/ 2786 h 3500"/>
                <a:gd name="T32" fmla="*/ 2401 w 2540"/>
                <a:gd name="T33" fmla="*/ 139 h 3500"/>
                <a:gd name="T34" fmla="*/ 140 w 2540"/>
                <a:gd name="T35" fmla="*/ 139 h 3500"/>
                <a:gd name="T36" fmla="*/ 70 w 2540"/>
                <a:gd name="T37" fmla="*/ 0 h 3500"/>
                <a:gd name="T38" fmla="*/ 2471 w 2540"/>
                <a:gd name="T39" fmla="*/ 0 h 3500"/>
                <a:gd name="T40" fmla="*/ 2489 w 2540"/>
                <a:gd name="T41" fmla="*/ 2 h 3500"/>
                <a:gd name="T42" fmla="*/ 2506 w 2540"/>
                <a:gd name="T43" fmla="*/ 10 h 3500"/>
                <a:gd name="T44" fmla="*/ 2520 w 2540"/>
                <a:gd name="T45" fmla="*/ 20 h 3500"/>
                <a:gd name="T46" fmla="*/ 2530 w 2540"/>
                <a:gd name="T47" fmla="*/ 35 h 3500"/>
                <a:gd name="T48" fmla="*/ 2538 w 2540"/>
                <a:gd name="T49" fmla="*/ 51 h 3500"/>
                <a:gd name="T50" fmla="*/ 2540 w 2540"/>
                <a:gd name="T51" fmla="*/ 70 h 3500"/>
                <a:gd name="T52" fmla="*/ 2540 w 2540"/>
                <a:gd name="T53" fmla="*/ 2856 h 3500"/>
                <a:gd name="T54" fmla="*/ 2538 w 2540"/>
                <a:gd name="T55" fmla="*/ 2874 h 3500"/>
                <a:gd name="T56" fmla="*/ 2531 w 2540"/>
                <a:gd name="T57" fmla="*/ 2891 h 3500"/>
                <a:gd name="T58" fmla="*/ 2520 w 2540"/>
                <a:gd name="T59" fmla="*/ 2905 h 3500"/>
                <a:gd name="T60" fmla="*/ 1945 w 2540"/>
                <a:gd name="T61" fmla="*/ 3480 h 3500"/>
                <a:gd name="T62" fmla="*/ 1930 w 2540"/>
                <a:gd name="T63" fmla="*/ 3490 h 3500"/>
                <a:gd name="T64" fmla="*/ 1913 w 2540"/>
                <a:gd name="T65" fmla="*/ 3498 h 3500"/>
                <a:gd name="T66" fmla="*/ 1895 w 2540"/>
                <a:gd name="T67" fmla="*/ 3500 h 3500"/>
                <a:gd name="T68" fmla="*/ 70 w 2540"/>
                <a:gd name="T69" fmla="*/ 3500 h 3500"/>
                <a:gd name="T70" fmla="*/ 52 w 2540"/>
                <a:gd name="T71" fmla="*/ 3498 h 3500"/>
                <a:gd name="T72" fmla="*/ 35 w 2540"/>
                <a:gd name="T73" fmla="*/ 3490 h 3500"/>
                <a:gd name="T74" fmla="*/ 21 w 2540"/>
                <a:gd name="T75" fmla="*/ 3480 h 3500"/>
                <a:gd name="T76" fmla="*/ 9 w 2540"/>
                <a:gd name="T77" fmla="*/ 3465 h 3500"/>
                <a:gd name="T78" fmla="*/ 3 w 2540"/>
                <a:gd name="T79" fmla="*/ 3449 h 3500"/>
                <a:gd name="T80" fmla="*/ 0 w 2540"/>
                <a:gd name="T81" fmla="*/ 3430 h 3500"/>
                <a:gd name="T82" fmla="*/ 0 w 2540"/>
                <a:gd name="T83" fmla="*/ 70 h 3500"/>
                <a:gd name="T84" fmla="*/ 3 w 2540"/>
                <a:gd name="T85" fmla="*/ 51 h 3500"/>
                <a:gd name="T86" fmla="*/ 9 w 2540"/>
                <a:gd name="T87" fmla="*/ 35 h 3500"/>
                <a:gd name="T88" fmla="*/ 21 w 2540"/>
                <a:gd name="T89" fmla="*/ 20 h 3500"/>
                <a:gd name="T90" fmla="*/ 35 w 2540"/>
                <a:gd name="T91" fmla="*/ 10 h 3500"/>
                <a:gd name="T92" fmla="*/ 52 w 2540"/>
                <a:gd name="T93" fmla="*/ 2 h 3500"/>
                <a:gd name="T94" fmla="*/ 70 w 2540"/>
                <a:gd name="T95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40" h="3500">
                  <a:moveTo>
                    <a:pt x="1965" y="2925"/>
                  </a:moveTo>
                  <a:lnTo>
                    <a:pt x="1965" y="3262"/>
                  </a:lnTo>
                  <a:lnTo>
                    <a:pt x="2302" y="2925"/>
                  </a:lnTo>
                  <a:lnTo>
                    <a:pt x="1965" y="2925"/>
                  </a:lnTo>
                  <a:close/>
                  <a:moveTo>
                    <a:pt x="140" y="139"/>
                  </a:moveTo>
                  <a:lnTo>
                    <a:pt x="140" y="3361"/>
                  </a:lnTo>
                  <a:lnTo>
                    <a:pt x="1825" y="3361"/>
                  </a:lnTo>
                  <a:lnTo>
                    <a:pt x="1825" y="2855"/>
                  </a:lnTo>
                  <a:lnTo>
                    <a:pt x="1827" y="2837"/>
                  </a:lnTo>
                  <a:lnTo>
                    <a:pt x="1835" y="2821"/>
                  </a:lnTo>
                  <a:lnTo>
                    <a:pt x="1845" y="2806"/>
                  </a:lnTo>
                  <a:lnTo>
                    <a:pt x="1860" y="2795"/>
                  </a:lnTo>
                  <a:lnTo>
                    <a:pt x="1877" y="2788"/>
                  </a:lnTo>
                  <a:lnTo>
                    <a:pt x="1895" y="2786"/>
                  </a:lnTo>
                  <a:lnTo>
                    <a:pt x="1895" y="2786"/>
                  </a:lnTo>
                  <a:lnTo>
                    <a:pt x="2401" y="2786"/>
                  </a:lnTo>
                  <a:lnTo>
                    <a:pt x="2401" y="139"/>
                  </a:lnTo>
                  <a:lnTo>
                    <a:pt x="140" y="139"/>
                  </a:lnTo>
                  <a:close/>
                  <a:moveTo>
                    <a:pt x="70" y="0"/>
                  </a:moveTo>
                  <a:lnTo>
                    <a:pt x="2471" y="0"/>
                  </a:lnTo>
                  <a:lnTo>
                    <a:pt x="2489" y="2"/>
                  </a:lnTo>
                  <a:lnTo>
                    <a:pt x="2506" y="10"/>
                  </a:lnTo>
                  <a:lnTo>
                    <a:pt x="2520" y="20"/>
                  </a:lnTo>
                  <a:lnTo>
                    <a:pt x="2530" y="35"/>
                  </a:lnTo>
                  <a:lnTo>
                    <a:pt x="2538" y="51"/>
                  </a:lnTo>
                  <a:lnTo>
                    <a:pt x="2540" y="70"/>
                  </a:lnTo>
                  <a:lnTo>
                    <a:pt x="2540" y="2856"/>
                  </a:lnTo>
                  <a:lnTo>
                    <a:pt x="2538" y="2874"/>
                  </a:lnTo>
                  <a:lnTo>
                    <a:pt x="2531" y="2891"/>
                  </a:lnTo>
                  <a:lnTo>
                    <a:pt x="2520" y="2905"/>
                  </a:lnTo>
                  <a:lnTo>
                    <a:pt x="1945" y="3480"/>
                  </a:lnTo>
                  <a:lnTo>
                    <a:pt x="1930" y="3490"/>
                  </a:lnTo>
                  <a:lnTo>
                    <a:pt x="1913" y="3498"/>
                  </a:lnTo>
                  <a:lnTo>
                    <a:pt x="1895" y="3500"/>
                  </a:lnTo>
                  <a:lnTo>
                    <a:pt x="70" y="3500"/>
                  </a:lnTo>
                  <a:lnTo>
                    <a:pt x="52" y="3498"/>
                  </a:lnTo>
                  <a:lnTo>
                    <a:pt x="35" y="3490"/>
                  </a:lnTo>
                  <a:lnTo>
                    <a:pt x="21" y="3480"/>
                  </a:lnTo>
                  <a:lnTo>
                    <a:pt x="9" y="3465"/>
                  </a:lnTo>
                  <a:lnTo>
                    <a:pt x="3" y="3449"/>
                  </a:lnTo>
                  <a:lnTo>
                    <a:pt x="0" y="343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256"/>
            <p:cNvSpPr>
              <a:spLocks/>
            </p:cNvSpPr>
            <p:nvPr/>
          </p:nvSpPr>
          <p:spPr bwMode="auto">
            <a:xfrm>
              <a:off x="7356476" y="3551238"/>
              <a:ext cx="79375" cy="61913"/>
            </a:xfrm>
            <a:custGeom>
              <a:avLst/>
              <a:gdLst>
                <a:gd name="T0" fmla="*/ 425 w 495"/>
                <a:gd name="T1" fmla="*/ 0 h 394"/>
                <a:gd name="T2" fmla="*/ 443 w 495"/>
                <a:gd name="T3" fmla="*/ 2 h 394"/>
                <a:gd name="T4" fmla="*/ 460 w 495"/>
                <a:gd name="T5" fmla="*/ 9 h 394"/>
                <a:gd name="T6" fmla="*/ 475 w 495"/>
                <a:gd name="T7" fmla="*/ 21 h 394"/>
                <a:gd name="T8" fmla="*/ 485 w 495"/>
                <a:gd name="T9" fmla="*/ 35 h 394"/>
                <a:gd name="T10" fmla="*/ 493 w 495"/>
                <a:gd name="T11" fmla="*/ 52 h 394"/>
                <a:gd name="T12" fmla="*/ 495 w 495"/>
                <a:gd name="T13" fmla="*/ 69 h 394"/>
                <a:gd name="T14" fmla="*/ 493 w 495"/>
                <a:gd name="T15" fmla="*/ 87 h 394"/>
                <a:gd name="T16" fmla="*/ 485 w 495"/>
                <a:gd name="T17" fmla="*/ 104 h 394"/>
                <a:gd name="T18" fmla="*/ 475 w 495"/>
                <a:gd name="T19" fmla="*/ 119 h 394"/>
                <a:gd name="T20" fmla="*/ 220 w 495"/>
                <a:gd name="T21" fmla="*/ 374 h 394"/>
                <a:gd name="T22" fmla="*/ 205 w 495"/>
                <a:gd name="T23" fmla="*/ 384 h 394"/>
                <a:gd name="T24" fmla="*/ 188 w 495"/>
                <a:gd name="T25" fmla="*/ 392 h 394"/>
                <a:gd name="T26" fmla="*/ 170 w 495"/>
                <a:gd name="T27" fmla="*/ 394 h 394"/>
                <a:gd name="T28" fmla="*/ 152 w 495"/>
                <a:gd name="T29" fmla="*/ 392 h 394"/>
                <a:gd name="T30" fmla="*/ 136 w 495"/>
                <a:gd name="T31" fmla="*/ 384 h 394"/>
                <a:gd name="T32" fmla="*/ 121 w 495"/>
                <a:gd name="T33" fmla="*/ 374 h 394"/>
                <a:gd name="T34" fmla="*/ 20 w 495"/>
                <a:gd name="T35" fmla="*/ 273 h 394"/>
                <a:gd name="T36" fmla="*/ 9 w 495"/>
                <a:gd name="T37" fmla="*/ 258 h 394"/>
                <a:gd name="T38" fmla="*/ 2 w 495"/>
                <a:gd name="T39" fmla="*/ 242 h 394"/>
                <a:gd name="T40" fmla="*/ 0 w 495"/>
                <a:gd name="T41" fmla="*/ 224 h 394"/>
                <a:gd name="T42" fmla="*/ 2 w 495"/>
                <a:gd name="T43" fmla="*/ 206 h 394"/>
                <a:gd name="T44" fmla="*/ 9 w 495"/>
                <a:gd name="T45" fmla="*/ 189 h 394"/>
                <a:gd name="T46" fmla="*/ 20 w 495"/>
                <a:gd name="T47" fmla="*/ 174 h 394"/>
                <a:gd name="T48" fmla="*/ 35 w 495"/>
                <a:gd name="T49" fmla="*/ 164 h 394"/>
                <a:gd name="T50" fmla="*/ 52 w 495"/>
                <a:gd name="T51" fmla="*/ 156 h 394"/>
                <a:gd name="T52" fmla="*/ 70 w 495"/>
                <a:gd name="T53" fmla="*/ 154 h 394"/>
                <a:gd name="T54" fmla="*/ 88 w 495"/>
                <a:gd name="T55" fmla="*/ 156 h 394"/>
                <a:gd name="T56" fmla="*/ 104 w 495"/>
                <a:gd name="T57" fmla="*/ 164 h 394"/>
                <a:gd name="T58" fmla="*/ 119 w 495"/>
                <a:gd name="T59" fmla="*/ 174 h 394"/>
                <a:gd name="T60" fmla="*/ 170 w 495"/>
                <a:gd name="T61" fmla="*/ 225 h 394"/>
                <a:gd name="T62" fmla="*/ 376 w 495"/>
                <a:gd name="T63" fmla="*/ 21 h 394"/>
                <a:gd name="T64" fmla="*/ 391 w 495"/>
                <a:gd name="T65" fmla="*/ 9 h 394"/>
                <a:gd name="T66" fmla="*/ 408 w 495"/>
                <a:gd name="T67" fmla="*/ 2 h 394"/>
                <a:gd name="T68" fmla="*/ 425 w 495"/>
                <a:gd name="T6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5" h="394">
                  <a:moveTo>
                    <a:pt x="425" y="0"/>
                  </a:moveTo>
                  <a:lnTo>
                    <a:pt x="443" y="2"/>
                  </a:lnTo>
                  <a:lnTo>
                    <a:pt x="460" y="9"/>
                  </a:lnTo>
                  <a:lnTo>
                    <a:pt x="475" y="21"/>
                  </a:lnTo>
                  <a:lnTo>
                    <a:pt x="485" y="35"/>
                  </a:lnTo>
                  <a:lnTo>
                    <a:pt x="493" y="52"/>
                  </a:lnTo>
                  <a:lnTo>
                    <a:pt x="495" y="69"/>
                  </a:lnTo>
                  <a:lnTo>
                    <a:pt x="493" y="87"/>
                  </a:lnTo>
                  <a:lnTo>
                    <a:pt x="485" y="104"/>
                  </a:lnTo>
                  <a:lnTo>
                    <a:pt x="475" y="119"/>
                  </a:lnTo>
                  <a:lnTo>
                    <a:pt x="220" y="374"/>
                  </a:lnTo>
                  <a:lnTo>
                    <a:pt x="205" y="384"/>
                  </a:lnTo>
                  <a:lnTo>
                    <a:pt x="188" y="392"/>
                  </a:lnTo>
                  <a:lnTo>
                    <a:pt x="170" y="394"/>
                  </a:lnTo>
                  <a:lnTo>
                    <a:pt x="152" y="392"/>
                  </a:lnTo>
                  <a:lnTo>
                    <a:pt x="136" y="384"/>
                  </a:lnTo>
                  <a:lnTo>
                    <a:pt x="121" y="374"/>
                  </a:lnTo>
                  <a:lnTo>
                    <a:pt x="20" y="273"/>
                  </a:lnTo>
                  <a:lnTo>
                    <a:pt x="9" y="258"/>
                  </a:lnTo>
                  <a:lnTo>
                    <a:pt x="2" y="242"/>
                  </a:lnTo>
                  <a:lnTo>
                    <a:pt x="0" y="224"/>
                  </a:lnTo>
                  <a:lnTo>
                    <a:pt x="2" y="206"/>
                  </a:lnTo>
                  <a:lnTo>
                    <a:pt x="9" y="189"/>
                  </a:lnTo>
                  <a:lnTo>
                    <a:pt x="20" y="174"/>
                  </a:lnTo>
                  <a:lnTo>
                    <a:pt x="35" y="164"/>
                  </a:lnTo>
                  <a:lnTo>
                    <a:pt x="52" y="156"/>
                  </a:lnTo>
                  <a:lnTo>
                    <a:pt x="70" y="154"/>
                  </a:lnTo>
                  <a:lnTo>
                    <a:pt x="88" y="156"/>
                  </a:lnTo>
                  <a:lnTo>
                    <a:pt x="104" y="164"/>
                  </a:lnTo>
                  <a:lnTo>
                    <a:pt x="119" y="174"/>
                  </a:lnTo>
                  <a:lnTo>
                    <a:pt x="170" y="225"/>
                  </a:lnTo>
                  <a:lnTo>
                    <a:pt x="376" y="21"/>
                  </a:lnTo>
                  <a:lnTo>
                    <a:pt x="391" y="9"/>
                  </a:lnTo>
                  <a:lnTo>
                    <a:pt x="408" y="2"/>
                  </a:lnTo>
                  <a:lnTo>
                    <a:pt x="4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257"/>
            <p:cNvSpPr>
              <a:spLocks/>
            </p:cNvSpPr>
            <p:nvPr/>
          </p:nvSpPr>
          <p:spPr bwMode="auto">
            <a:xfrm>
              <a:off x="7615238" y="3576638"/>
              <a:ext cx="26988" cy="20638"/>
            </a:xfrm>
            <a:custGeom>
              <a:avLst/>
              <a:gdLst>
                <a:gd name="T0" fmla="*/ 71 w 165"/>
                <a:gd name="T1" fmla="*/ 0 h 139"/>
                <a:gd name="T2" fmla="*/ 95 w 165"/>
                <a:gd name="T3" fmla="*/ 0 h 139"/>
                <a:gd name="T4" fmla="*/ 113 w 165"/>
                <a:gd name="T5" fmla="*/ 3 h 139"/>
                <a:gd name="T6" fmla="*/ 130 w 165"/>
                <a:gd name="T7" fmla="*/ 10 h 139"/>
                <a:gd name="T8" fmla="*/ 144 w 165"/>
                <a:gd name="T9" fmla="*/ 21 h 139"/>
                <a:gd name="T10" fmla="*/ 156 w 165"/>
                <a:gd name="T11" fmla="*/ 35 h 139"/>
                <a:gd name="T12" fmla="*/ 162 w 165"/>
                <a:gd name="T13" fmla="*/ 51 h 139"/>
                <a:gd name="T14" fmla="*/ 165 w 165"/>
                <a:gd name="T15" fmla="*/ 70 h 139"/>
                <a:gd name="T16" fmla="*/ 162 w 165"/>
                <a:gd name="T17" fmla="*/ 88 h 139"/>
                <a:gd name="T18" fmla="*/ 156 w 165"/>
                <a:gd name="T19" fmla="*/ 105 h 139"/>
                <a:gd name="T20" fmla="*/ 144 w 165"/>
                <a:gd name="T21" fmla="*/ 119 h 139"/>
                <a:gd name="T22" fmla="*/ 130 w 165"/>
                <a:gd name="T23" fmla="*/ 130 h 139"/>
                <a:gd name="T24" fmla="*/ 113 w 165"/>
                <a:gd name="T25" fmla="*/ 137 h 139"/>
                <a:gd name="T26" fmla="*/ 95 w 165"/>
                <a:gd name="T27" fmla="*/ 139 h 139"/>
                <a:gd name="T28" fmla="*/ 71 w 165"/>
                <a:gd name="T29" fmla="*/ 139 h 139"/>
                <a:gd name="T30" fmla="*/ 51 w 165"/>
                <a:gd name="T31" fmla="*/ 137 h 139"/>
                <a:gd name="T32" fmla="*/ 36 w 165"/>
                <a:gd name="T33" fmla="*/ 130 h 139"/>
                <a:gd name="T34" fmla="*/ 21 w 165"/>
                <a:gd name="T35" fmla="*/ 119 h 139"/>
                <a:gd name="T36" fmla="*/ 10 w 165"/>
                <a:gd name="T37" fmla="*/ 105 h 139"/>
                <a:gd name="T38" fmla="*/ 3 w 165"/>
                <a:gd name="T39" fmla="*/ 88 h 139"/>
                <a:gd name="T40" fmla="*/ 0 w 165"/>
                <a:gd name="T41" fmla="*/ 70 h 139"/>
                <a:gd name="T42" fmla="*/ 3 w 165"/>
                <a:gd name="T43" fmla="*/ 51 h 139"/>
                <a:gd name="T44" fmla="*/ 10 w 165"/>
                <a:gd name="T45" fmla="*/ 35 h 139"/>
                <a:gd name="T46" fmla="*/ 21 w 165"/>
                <a:gd name="T47" fmla="*/ 21 h 139"/>
                <a:gd name="T48" fmla="*/ 36 w 165"/>
                <a:gd name="T49" fmla="*/ 10 h 139"/>
                <a:gd name="T50" fmla="*/ 51 w 165"/>
                <a:gd name="T51" fmla="*/ 3 h 139"/>
                <a:gd name="T52" fmla="*/ 71 w 165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" h="139">
                  <a:moveTo>
                    <a:pt x="71" y="0"/>
                  </a:moveTo>
                  <a:lnTo>
                    <a:pt x="95" y="0"/>
                  </a:lnTo>
                  <a:lnTo>
                    <a:pt x="113" y="3"/>
                  </a:lnTo>
                  <a:lnTo>
                    <a:pt x="130" y="10"/>
                  </a:lnTo>
                  <a:lnTo>
                    <a:pt x="144" y="21"/>
                  </a:lnTo>
                  <a:lnTo>
                    <a:pt x="156" y="35"/>
                  </a:lnTo>
                  <a:lnTo>
                    <a:pt x="162" y="51"/>
                  </a:lnTo>
                  <a:lnTo>
                    <a:pt x="165" y="70"/>
                  </a:lnTo>
                  <a:lnTo>
                    <a:pt x="162" y="88"/>
                  </a:lnTo>
                  <a:lnTo>
                    <a:pt x="156" y="105"/>
                  </a:lnTo>
                  <a:lnTo>
                    <a:pt x="144" y="119"/>
                  </a:lnTo>
                  <a:lnTo>
                    <a:pt x="130" y="130"/>
                  </a:lnTo>
                  <a:lnTo>
                    <a:pt x="113" y="137"/>
                  </a:lnTo>
                  <a:lnTo>
                    <a:pt x="95" y="139"/>
                  </a:lnTo>
                  <a:lnTo>
                    <a:pt x="71" y="139"/>
                  </a:lnTo>
                  <a:lnTo>
                    <a:pt x="51" y="137"/>
                  </a:lnTo>
                  <a:lnTo>
                    <a:pt x="36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6" y="10"/>
                  </a:lnTo>
                  <a:lnTo>
                    <a:pt x="51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258"/>
            <p:cNvSpPr>
              <a:spLocks/>
            </p:cNvSpPr>
            <p:nvPr/>
          </p:nvSpPr>
          <p:spPr bwMode="auto">
            <a:xfrm>
              <a:off x="7456488" y="3576638"/>
              <a:ext cx="146050" cy="20638"/>
            </a:xfrm>
            <a:custGeom>
              <a:avLst/>
              <a:gdLst>
                <a:gd name="T0" fmla="*/ 69 w 921"/>
                <a:gd name="T1" fmla="*/ 0 h 139"/>
                <a:gd name="T2" fmla="*/ 850 w 921"/>
                <a:gd name="T3" fmla="*/ 0 h 139"/>
                <a:gd name="T4" fmla="*/ 870 w 921"/>
                <a:gd name="T5" fmla="*/ 3 h 139"/>
                <a:gd name="T6" fmla="*/ 887 w 921"/>
                <a:gd name="T7" fmla="*/ 10 h 139"/>
                <a:gd name="T8" fmla="*/ 900 w 921"/>
                <a:gd name="T9" fmla="*/ 21 h 139"/>
                <a:gd name="T10" fmla="*/ 911 w 921"/>
                <a:gd name="T11" fmla="*/ 35 h 139"/>
                <a:gd name="T12" fmla="*/ 918 w 921"/>
                <a:gd name="T13" fmla="*/ 51 h 139"/>
                <a:gd name="T14" fmla="*/ 921 w 921"/>
                <a:gd name="T15" fmla="*/ 70 h 139"/>
                <a:gd name="T16" fmla="*/ 918 w 921"/>
                <a:gd name="T17" fmla="*/ 88 h 139"/>
                <a:gd name="T18" fmla="*/ 911 w 921"/>
                <a:gd name="T19" fmla="*/ 105 h 139"/>
                <a:gd name="T20" fmla="*/ 900 w 921"/>
                <a:gd name="T21" fmla="*/ 119 h 139"/>
                <a:gd name="T22" fmla="*/ 887 w 921"/>
                <a:gd name="T23" fmla="*/ 130 h 139"/>
                <a:gd name="T24" fmla="*/ 870 w 921"/>
                <a:gd name="T25" fmla="*/ 137 h 139"/>
                <a:gd name="T26" fmla="*/ 850 w 921"/>
                <a:gd name="T27" fmla="*/ 139 h 139"/>
                <a:gd name="T28" fmla="*/ 69 w 921"/>
                <a:gd name="T29" fmla="*/ 139 h 139"/>
                <a:gd name="T30" fmla="*/ 51 w 921"/>
                <a:gd name="T31" fmla="*/ 137 h 139"/>
                <a:gd name="T32" fmla="*/ 34 w 921"/>
                <a:gd name="T33" fmla="*/ 130 h 139"/>
                <a:gd name="T34" fmla="*/ 20 w 921"/>
                <a:gd name="T35" fmla="*/ 119 h 139"/>
                <a:gd name="T36" fmla="*/ 9 w 921"/>
                <a:gd name="T37" fmla="*/ 105 h 139"/>
                <a:gd name="T38" fmla="*/ 2 w 921"/>
                <a:gd name="T39" fmla="*/ 88 h 139"/>
                <a:gd name="T40" fmla="*/ 0 w 921"/>
                <a:gd name="T41" fmla="*/ 70 h 139"/>
                <a:gd name="T42" fmla="*/ 2 w 921"/>
                <a:gd name="T43" fmla="*/ 51 h 139"/>
                <a:gd name="T44" fmla="*/ 9 w 921"/>
                <a:gd name="T45" fmla="*/ 35 h 139"/>
                <a:gd name="T46" fmla="*/ 20 w 921"/>
                <a:gd name="T47" fmla="*/ 21 h 139"/>
                <a:gd name="T48" fmla="*/ 34 w 921"/>
                <a:gd name="T49" fmla="*/ 10 h 139"/>
                <a:gd name="T50" fmla="*/ 51 w 921"/>
                <a:gd name="T51" fmla="*/ 3 h 139"/>
                <a:gd name="T52" fmla="*/ 69 w 92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21" h="139">
                  <a:moveTo>
                    <a:pt x="69" y="0"/>
                  </a:moveTo>
                  <a:lnTo>
                    <a:pt x="850" y="0"/>
                  </a:lnTo>
                  <a:lnTo>
                    <a:pt x="870" y="3"/>
                  </a:lnTo>
                  <a:lnTo>
                    <a:pt x="887" y="10"/>
                  </a:lnTo>
                  <a:lnTo>
                    <a:pt x="900" y="21"/>
                  </a:lnTo>
                  <a:lnTo>
                    <a:pt x="911" y="35"/>
                  </a:lnTo>
                  <a:lnTo>
                    <a:pt x="918" y="51"/>
                  </a:lnTo>
                  <a:lnTo>
                    <a:pt x="921" y="70"/>
                  </a:lnTo>
                  <a:lnTo>
                    <a:pt x="918" y="88"/>
                  </a:lnTo>
                  <a:lnTo>
                    <a:pt x="911" y="105"/>
                  </a:lnTo>
                  <a:lnTo>
                    <a:pt x="900" y="119"/>
                  </a:lnTo>
                  <a:lnTo>
                    <a:pt x="887" y="130"/>
                  </a:lnTo>
                  <a:lnTo>
                    <a:pt x="870" y="137"/>
                  </a:lnTo>
                  <a:lnTo>
                    <a:pt x="850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259"/>
            <p:cNvSpPr>
              <a:spLocks/>
            </p:cNvSpPr>
            <p:nvPr/>
          </p:nvSpPr>
          <p:spPr bwMode="auto">
            <a:xfrm>
              <a:off x="7356476" y="3657600"/>
              <a:ext cx="79375" cy="63500"/>
            </a:xfrm>
            <a:custGeom>
              <a:avLst/>
              <a:gdLst>
                <a:gd name="T0" fmla="*/ 425 w 495"/>
                <a:gd name="T1" fmla="*/ 0 h 394"/>
                <a:gd name="T2" fmla="*/ 443 w 495"/>
                <a:gd name="T3" fmla="*/ 2 h 394"/>
                <a:gd name="T4" fmla="*/ 460 w 495"/>
                <a:gd name="T5" fmla="*/ 9 h 394"/>
                <a:gd name="T6" fmla="*/ 475 w 495"/>
                <a:gd name="T7" fmla="*/ 20 h 394"/>
                <a:gd name="T8" fmla="*/ 485 w 495"/>
                <a:gd name="T9" fmla="*/ 35 h 394"/>
                <a:gd name="T10" fmla="*/ 493 w 495"/>
                <a:gd name="T11" fmla="*/ 52 h 394"/>
                <a:gd name="T12" fmla="*/ 495 w 495"/>
                <a:gd name="T13" fmla="*/ 70 h 394"/>
                <a:gd name="T14" fmla="*/ 493 w 495"/>
                <a:gd name="T15" fmla="*/ 88 h 394"/>
                <a:gd name="T16" fmla="*/ 485 w 495"/>
                <a:gd name="T17" fmla="*/ 104 h 394"/>
                <a:gd name="T18" fmla="*/ 475 w 495"/>
                <a:gd name="T19" fmla="*/ 119 h 394"/>
                <a:gd name="T20" fmla="*/ 220 w 495"/>
                <a:gd name="T21" fmla="*/ 373 h 394"/>
                <a:gd name="T22" fmla="*/ 205 w 495"/>
                <a:gd name="T23" fmla="*/ 385 h 394"/>
                <a:gd name="T24" fmla="*/ 188 w 495"/>
                <a:gd name="T25" fmla="*/ 391 h 394"/>
                <a:gd name="T26" fmla="*/ 170 w 495"/>
                <a:gd name="T27" fmla="*/ 394 h 394"/>
                <a:gd name="T28" fmla="*/ 152 w 495"/>
                <a:gd name="T29" fmla="*/ 391 h 394"/>
                <a:gd name="T30" fmla="*/ 136 w 495"/>
                <a:gd name="T31" fmla="*/ 385 h 394"/>
                <a:gd name="T32" fmla="*/ 121 w 495"/>
                <a:gd name="T33" fmla="*/ 373 h 394"/>
                <a:gd name="T34" fmla="*/ 20 w 495"/>
                <a:gd name="T35" fmla="*/ 274 h 394"/>
                <a:gd name="T36" fmla="*/ 9 w 495"/>
                <a:gd name="T37" fmla="*/ 259 h 394"/>
                <a:gd name="T38" fmla="*/ 2 w 495"/>
                <a:gd name="T39" fmla="*/ 242 h 394"/>
                <a:gd name="T40" fmla="*/ 0 w 495"/>
                <a:gd name="T41" fmla="*/ 224 h 394"/>
                <a:gd name="T42" fmla="*/ 2 w 495"/>
                <a:gd name="T43" fmla="*/ 207 h 394"/>
                <a:gd name="T44" fmla="*/ 9 w 495"/>
                <a:gd name="T45" fmla="*/ 190 h 394"/>
                <a:gd name="T46" fmla="*/ 20 w 495"/>
                <a:gd name="T47" fmla="*/ 175 h 394"/>
                <a:gd name="T48" fmla="*/ 35 w 495"/>
                <a:gd name="T49" fmla="*/ 163 h 394"/>
                <a:gd name="T50" fmla="*/ 52 w 495"/>
                <a:gd name="T51" fmla="*/ 157 h 394"/>
                <a:gd name="T52" fmla="*/ 70 w 495"/>
                <a:gd name="T53" fmla="*/ 155 h 394"/>
                <a:gd name="T54" fmla="*/ 88 w 495"/>
                <a:gd name="T55" fmla="*/ 157 h 394"/>
                <a:gd name="T56" fmla="*/ 104 w 495"/>
                <a:gd name="T57" fmla="*/ 163 h 394"/>
                <a:gd name="T58" fmla="*/ 119 w 495"/>
                <a:gd name="T59" fmla="*/ 175 h 394"/>
                <a:gd name="T60" fmla="*/ 170 w 495"/>
                <a:gd name="T61" fmla="*/ 226 h 394"/>
                <a:gd name="T62" fmla="*/ 376 w 495"/>
                <a:gd name="T63" fmla="*/ 20 h 394"/>
                <a:gd name="T64" fmla="*/ 391 w 495"/>
                <a:gd name="T65" fmla="*/ 9 h 394"/>
                <a:gd name="T66" fmla="*/ 408 w 495"/>
                <a:gd name="T67" fmla="*/ 2 h 394"/>
                <a:gd name="T68" fmla="*/ 425 w 495"/>
                <a:gd name="T6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5" h="394">
                  <a:moveTo>
                    <a:pt x="425" y="0"/>
                  </a:moveTo>
                  <a:lnTo>
                    <a:pt x="443" y="2"/>
                  </a:lnTo>
                  <a:lnTo>
                    <a:pt x="460" y="9"/>
                  </a:lnTo>
                  <a:lnTo>
                    <a:pt x="475" y="20"/>
                  </a:lnTo>
                  <a:lnTo>
                    <a:pt x="485" y="35"/>
                  </a:lnTo>
                  <a:lnTo>
                    <a:pt x="493" y="52"/>
                  </a:lnTo>
                  <a:lnTo>
                    <a:pt x="495" y="70"/>
                  </a:lnTo>
                  <a:lnTo>
                    <a:pt x="493" y="88"/>
                  </a:lnTo>
                  <a:lnTo>
                    <a:pt x="485" y="104"/>
                  </a:lnTo>
                  <a:lnTo>
                    <a:pt x="475" y="119"/>
                  </a:lnTo>
                  <a:lnTo>
                    <a:pt x="220" y="373"/>
                  </a:lnTo>
                  <a:lnTo>
                    <a:pt x="205" y="385"/>
                  </a:lnTo>
                  <a:lnTo>
                    <a:pt x="188" y="391"/>
                  </a:lnTo>
                  <a:lnTo>
                    <a:pt x="170" y="394"/>
                  </a:lnTo>
                  <a:lnTo>
                    <a:pt x="152" y="391"/>
                  </a:lnTo>
                  <a:lnTo>
                    <a:pt x="136" y="385"/>
                  </a:lnTo>
                  <a:lnTo>
                    <a:pt x="121" y="373"/>
                  </a:lnTo>
                  <a:lnTo>
                    <a:pt x="20" y="274"/>
                  </a:lnTo>
                  <a:lnTo>
                    <a:pt x="9" y="259"/>
                  </a:lnTo>
                  <a:lnTo>
                    <a:pt x="2" y="242"/>
                  </a:lnTo>
                  <a:lnTo>
                    <a:pt x="0" y="224"/>
                  </a:lnTo>
                  <a:lnTo>
                    <a:pt x="2" y="207"/>
                  </a:lnTo>
                  <a:lnTo>
                    <a:pt x="9" y="190"/>
                  </a:lnTo>
                  <a:lnTo>
                    <a:pt x="20" y="175"/>
                  </a:lnTo>
                  <a:lnTo>
                    <a:pt x="35" y="163"/>
                  </a:lnTo>
                  <a:lnTo>
                    <a:pt x="52" y="157"/>
                  </a:lnTo>
                  <a:lnTo>
                    <a:pt x="70" y="155"/>
                  </a:lnTo>
                  <a:lnTo>
                    <a:pt x="88" y="157"/>
                  </a:lnTo>
                  <a:lnTo>
                    <a:pt x="104" y="163"/>
                  </a:lnTo>
                  <a:lnTo>
                    <a:pt x="119" y="175"/>
                  </a:lnTo>
                  <a:lnTo>
                    <a:pt x="170" y="226"/>
                  </a:lnTo>
                  <a:lnTo>
                    <a:pt x="376" y="20"/>
                  </a:lnTo>
                  <a:lnTo>
                    <a:pt x="391" y="9"/>
                  </a:lnTo>
                  <a:lnTo>
                    <a:pt x="408" y="2"/>
                  </a:lnTo>
                  <a:lnTo>
                    <a:pt x="4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260"/>
            <p:cNvSpPr>
              <a:spLocks/>
            </p:cNvSpPr>
            <p:nvPr/>
          </p:nvSpPr>
          <p:spPr bwMode="auto">
            <a:xfrm>
              <a:off x="7456488" y="3683000"/>
              <a:ext cx="185738" cy="22225"/>
            </a:xfrm>
            <a:custGeom>
              <a:avLst/>
              <a:gdLst>
                <a:gd name="T0" fmla="*/ 69 w 1169"/>
                <a:gd name="T1" fmla="*/ 0 h 140"/>
                <a:gd name="T2" fmla="*/ 1099 w 1169"/>
                <a:gd name="T3" fmla="*/ 0 h 140"/>
                <a:gd name="T4" fmla="*/ 1117 w 1169"/>
                <a:gd name="T5" fmla="*/ 3 h 140"/>
                <a:gd name="T6" fmla="*/ 1134 w 1169"/>
                <a:gd name="T7" fmla="*/ 10 h 140"/>
                <a:gd name="T8" fmla="*/ 1148 w 1169"/>
                <a:gd name="T9" fmla="*/ 21 h 140"/>
                <a:gd name="T10" fmla="*/ 1160 w 1169"/>
                <a:gd name="T11" fmla="*/ 35 h 140"/>
                <a:gd name="T12" fmla="*/ 1166 w 1169"/>
                <a:gd name="T13" fmla="*/ 52 h 140"/>
                <a:gd name="T14" fmla="*/ 1169 w 1169"/>
                <a:gd name="T15" fmla="*/ 70 h 140"/>
                <a:gd name="T16" fmla="*/ 1166 w 1169"/>
                <a:gd name="T17" fmla="*/ 89 h 140"/>
                <a:gd name="T18" fmla="*/ 1160 w 1169"/>
                <a:gd name="T19" fmla="*/ 105 h 140"/>
                <a:gd name="T20" fmla="*/ 1148 w 1169"/>
                <a:gd name="T21" fmla="*/ 120 h 140"/>
                <a:gd name="T22" fmla="*/ 1134 w 1169"/>
                <a:gd name="T23" fmla="*/ 130 h 140"/>
                <a:gd name="T24" fmla="*/ 1117 w 1169"/>
                <a:gd name="T25" fmla="*/ 138 h 140"/>
                <a:gd name="T26" fmla="*/ 1099 w 1169"/>
                <a:gd name="T27" fmla="*/ 140 h 140"/>
                <a:gd name="T28" fmla="*/ 69 w 1169"/>
                <a:gd name="T29" fmla="*/ 140 h 140"/>
                <a:gd name="T30" fmla="*/ 51 w 1169"/>
                <a:gd name="T31" fmla="*/ 138 h 140"/>
                <a:gd name="T32" fmla="*/ 34 w 1169"/>
                <a:gd name="T33" fmla="*/ 130 h 140"/>
                <a:gd name="T34" fmla="*/ 20 w 1169"/>
                <a:gd name="T35" fmla="*/ 120 h 140"/>
                <a:gd name="T36" fmla="*/ 9 w 1169"/>
                <a:gd name="T37" fmla="*/ 105 h 140"/>
                <a:gd name="T38" fmla="*/ 2 w 1169"/>
                <a:gd name="T39" fmla="*/ 89 h 140"/>
                <a:gd name="T40" fmla="*/ 0 w 1169"/>
                <a:gd name="T41" fmla="*/ 70 h 140"/>
                <a:gd name="T42" fmla="*/ 2 w 1169"/>
                <a:gd name="T43" fmla="*/ 52 h 140"/>
                <a:gd name="T44" fmla="*/ 9 w 1169"/>
                <a:gd name="T45" fmla="*/ 35 h 140"/>
                <a:gd name="T46" fmla="*/ 20 w 1169"/>
                <a:gd name="T47" fmla="*/ 21 h 140"/>
                <a:gd name="T48" fmla="*/ 34 w 1169"/>
                <a:gd name="T49" fmla="*/ 10 h 140"/>
                <a:gd name="T50" fmla="*/ 51 w 1169"/>
                <a:gd name="T51" fmla="*/ 3 h 140"/>
                <a:gd name="T52" fmla="*/ 69 w 1169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9" h="140">
                  <a:moveTo>
                    <a:pt x="69" y="0"/>
                  </a:moveTo>
                  <a:lnTo>
                    <a:pt x="1099" y="0"/>
                  </a:lnTo>
                  <a:lnTo>
                    <a:pt x="1117" y="3"/>
                  </a:lnTo>
                  <a:lnTo>
                    <a:pt x="1134" y="10"/>
                  </a:lnTo>
                  <a:lnTo>
                    <a:pt x="1148" y="21"/>
                  </a:lnTo>
                  <a:lnTo>
                    <a:pt x="1160" y="35"/>
                  </a:lnTo>
                  <a:lnTo>
                    <a:pt x="1166" y="52"/>
                  </a:lnTo>
                  <a:lnTo>
                    <a:pt x="1169" y="70"/>
                  </a:lnTo>
                  <a:lnTo>
                    <a:pt x="1166" y="89"/>
                  </a:lnTo>
                  <a:lnTo>
                    <a:pt x="1160" y="105"/>
                  </a:lnTo>
                  <a:lnTo>
                    <a:pt x="1148" y="120"/>
                  </a:lnTo>
                  <a:lnTo>
                    <a:pt x="1134" y="130"/>
                  </a:lnTo>
                  <a:lnTo>
                    <a:pt x="1117" y="138"/>
                  </a:lnTo>
                  <a:lnTo>
                    <a:pt x="1099" y="140"/>
                  </a:lnTo>
                  <a:lnTo>
                    <a:pt x="69" y="140"/>
                  </a:lnTo>
                  <a:lnTo>
                    <a:pt x="51" y="138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261"/>
            <p:cNvSpPr>
              <a:spLocks/>
            </p:cNvSpPr>
            <p:nvPr/>
          </p:nvSpPr>
          <p:spPr bwMode="auto">
            <a:xfrm>
              <a:off x="7356476" y="3763963"/>
              <a:ext cx="79375" cy="63500"/>
            </a:xfrm>
            <a:custGeom>
              <a:avLst/>
              <a:gdLst>
                <a:gd name="T0" fmla="*/ 425 w 495"/>
                <a:gd name="T1" fmla="*/ 0 h 395"/>
                <a:gd name="T2" fmla="*/ 443 w 495"/>
                <a:gd name="T3" fmla="*/ 4 h 395"/>
                <a:gd name="T4" fmla="*/ 460 w 495"/>
                <a:gd name="T5" fmla="*/ 10 h 395"/>
                <a:gd name="T6" fmla="*/ 475 w 495"/>
                <a:gd name="T7" fmla="*/ 22 h 395"/>
                <a:gd name="T8" fmla="*/ 485 w 495"/>
                <a:gd name="T9" fmla="*/ 36 h 395"/>
                <a:gd name="T10" fmla="*/ 493 w 495"/>
                <a:gd name="T11" fmla="*/ 53 h 395"/>
                <a:gd name="T12" fmla="*/ 495 w 495"/>
                <a:gd name="T13" fmla="*/ 70 h 395"/>
                <a:gd name="T14" fmla="*/ 493 w 495"/>
                <a:gd name="T15" fmla="*/ 88 h 395"/>
                <a:gd name="T16" fmla="*/ 485 w 495"/>
                <a:gd name="T17" fmla="*/ 105 h 395"/>
                <a:gd name="T18" fmla="*/ 475 w 495"/>
                <a:gd name="T19" fmla="*/ 120 h 395"/>
                <a:gd name="T20" fmla="*/ 220 w 495"/>
                <a:gd name="T21" fmla="*/ 375 h 395"/>
                <a:gd name="T22" fmla="*/ 205 w 495"/>
                <a:gd name="T23" fmla="*/ 385 h 395"/>
                <a:gd name="T24" fmla="*/ 188 w 495"/>
                <a:gd name="T25" fmla="*/ 393 h 395"/>
                <a:gd name="T26" fmla="*/ 170 w 495"/>
                <a:gd name="T27" fmla="*/ 395 h 395"/>
                <a:gd name="T28" fmla="*/ 152 w 495"/>
                <a:gd name="T29" fmla="*/ 393 h 395"/>
                <a:gd name="T30" fmla="*/ 136 w 495"/>
                <a:gd name="T31" fmla="*/ 385 h 395"/>
                <a:gd name="T32" fmla="*/ 121 w 495"/>
                <a:gd name="T33" fmla="*/ 375 h 395"/>
                <a:gd name="T34" fmla="*/ 20 w 495"/>
                <a:gd name="T35" fmla="*/ 274 h 395"/>
                <a:gd name="T36" fmla="*/ 9 w 495"/>
                <a:gd name="T37" fmla="*/ 259 h 395"/>
                <a:gd name="T38" fmla="*/ 2 w 495"/>
                <a:gd name="T39" fmla="*/ 242 h 395"/>
                <a:gd name="T40" fmla="*/ 0 w 495"/>
                <a:gd name="T41" fmla="*/ 225 h 395"/>
                <a:gd name="T42" fmla="*/ 2 w 495"/>
                <a:gd name="T43" fmla="*/ 207 h 395"/>
                <a:gd name="T44" fmla="*/ 9 w 495"/>
                <a:gd name="T45" fmla="*/ 190 h 395"/>
                <a:gd name="T46" fmla="*/ 20 w 495"/>
                <a:gd name="T47" fmla="*/ 175 h 395"/>
                <a:gd name="T48" fmla="*/ 35 w 495"/>
                <a:gd name="T49" fmla="*/ 164 h 395"/>
                <a:gd name="T50" fmla="*/ 52 w 495"/>
                <a:gd name="T51" fmla="*/ 157 h 395"/>
                <a:gd name="T52" fmla="*/ 70 w 495"/>
                <a:gd name="T53" fmla="*/ 155 h 395"/>
                <a:gd name="T54" fmla="*/ 88 w 495"/>
                <a:gd name="T55" fmla="*/ 157 h 395"/>
                <a:gd name="T56" fmla="*/ 104 w 495"/>
                <a:gd name="T57" fmla="*/ 164 h 395"/>
                <a:gd name="T58" fmla="*/ 119 w 495"/>
                <a:gd name="T59" fmla="*/ 175 h 395"/>
                <a:gd name="T60" fmla="*/ 170 w 495"/>
                <a:gd name="T61" fmla="*/ 226 h 395"/>
                <a:gd name="T62" fmla="*/ 376 w 495"/>
                <a:gd name="T63" fmla="*/ 22 h 395"/>
                <a:gd name="T64" fmla="*/ 391 w 495"/>
                <a:gd name="T65" fmla="*/ 10 h 395"/>
                <a:gd name="T66" fmla="*/ 408 w 495"/>
                <a:gd name="T67" fmla="*/ 4 h 395"/>
                <a:gd name="T68" fmla="*/ 425 w 495"/>
                <a:gd name="T69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5" h="395">
                  <a:moveTo>
                    <a:pt x="425" y="0"/>
                  </a:moveTo>
                  <a:lnTo>
                    <a:pt x="443" y="4"/>
                  </a:lnTo>
                  <a:lnTo>
                    <a:pt x="460" y="10"/>
                  </a:lnTo>
                  <a:lnTo>
                    <a:pt x="475" y="22"/>
                  </a:lnTo>
                  <a:lnTo>
                    <a:pt x="485" y="36"/>
                  </a:lnTo>
                  <a:lnTo>
                    <a:pt x="493" y="53"/>
                  </a:lnTo>
                  <a:lnTo>
                    <a:pt x="495" y="70"/>
                  </a:lnTo>
                  <a:lnTo>
                    <a:pt x="493" y="88"/>
                  </a:lnTo>
                  <a:lnTo>
                    <a:pt x="485" y="105"/>
                  </a:lnTo>
                  <a:lnTo>
                    <a:pt x="475" y="120"/>
                  </a:lnTo>
                  <a:lnTo>
                    <a:pt x="220" y="375"/>
                  </a:lnTo>
                  <a:lnTo>
                    <a:pt x="205" y="385"/>
                  </a:lnTo>
                  <a:lnTo>
                    <a:pt x="188" y="393"/>
                  </a:lnTo>
                  <a:lnTo>
                    <a:pt x="170" y="395"/>
                  </a:lnTo>
                  <a:lnTo>
                    <a:pt x="152" y="393"/>
                  </a:lnTo>
                  <a:lnTo>
                    <a:pt x="136" y="385"/>
                  </a:lnTo>
                  <a:lnTo>
                    <a:pt x="121" y="375"/>
                  </a:lnTo>
                  <a:lnTo>
                    <a:pt x="20" y="274"/>
                  </a:lnTo>
                  <a:lnTo>
                    <a:pt x="9" y="259"/>
                  </a:lnTo>
                  <a:lnTo>
                    <a:pt x="2" y="242"/>
                  </a:lnTo>
                  <a:lnTo>
                    <a:pt x="0" y="225"/>
                  </a:lnTo>
                  <a:lnTo>
                    <a:pt x="2" y="207"/>
                  </a:lnTo>
                  <a:lnTo>
                    <a:pt x="9" y="190"/>
                  </a:lnTo>
                  <a:lnTo>
                    <a:pt x="20" y="175"/>
                  </a:lnTo>
                  <a:lnTo>
                    <a:pt x="35" y="164"/>
                  </a:lnTo>
                  <a:lnTo>
                    <a:pt x="52" y="157"/>
                  </a:lnTo>
                  <a:lnTo>
                    <a:pt x="70" y="155"/>
                  </a:lnTo>
                  <a:lnTo>
                    <a:pt x="88" y="157"/>
                  </a:lnTo>
                  <a:lnTo>
                    <a:pt x="104" y="164"/>
                  </a:lnTo>
                  <a:lnTo>
                    <a:pt x="119" y="175"/>
                  </a:lnTo>
                  <a:lnTo>
                    <a:pt x="170" y="226"/>
                  </a:lnTo>
                  <a:lnTo>
                    <a:pt x="376" y="22"/>
                  </a:lnTo>
                  <a:lnTo>
                    <a:pt x="391" y="10"/>
                  </a:lnTo>
                  <a:lnTo>
                    <a:pt x="408" y="4"/>
                  </a:lnTo>
                  <a:lnTo>
                    <a:pt x="4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262"/>
            <p:cNvSpPr>
              <a:spLocks/>
            </p:cNvSpPr>
            <p:nvPr/>
          </p:nvSpPr>
          <p:spPr bwMode="auto">
            <a:xfrm>
              <a:off x="7456488" y="3789363"/>
              <a:ext cx="185738" cy="22225"/>
            </a:xfrm>
            <a:custGeom>
              <a:avLst/>
              <a:gdLst>
                <a:gd name="T0" fmla="*/ 69 w 1169"/>
                <a:gd name="T1" fmla="*/ 0 h 139"/>
                <a:gd name="T2" fmla="*/ 1099 w 1169"/>
                <a:gd name="T3" fmla="*/ 0 h 139"/>
                <a:gd name="T4" fmla="*/ 1117 w 1169"/>
                <a:gd name="T5" fmla="*/ 3 h 139"/>
                <a:gd name="T6" fmla="*/ 1134 w 1169"/>
                <a:gd name="T7" fmla="*/ 10 h 139"/>
                <a:gd name="T8" fmla="*/ 1148 w 1169"/>
                <a:gd name="T9" fmla="*/ 21 h 139"/>
                <a:gd name="T10" fmla="*/ 1160 w 1169"/>
                <a:gd name="T11" fmla="*/ 34 h 139"/>
                <a:gd name="T12" fmla="*/ 1166 w 1169"/>
                <a:gd name="T13" fmla="*/ 51 h 139"/>
                <a:gd name="T14" fmla="*/ 1169 w 1169"/>
                <a:gd name="T15" fmla="*/ 69 h 139"/>
                <a:gd name="T16" fmla="*/ 1166 w 1169"/>
                <a:gd name="T17" fmla="*/ 89 h 139"/>
                <a:gd name="T18" fmla="*/ 1160 w 1169"/>
                <a:gd name="T19" fmla="*/ 105 h 139"/>
                <a:gd name="T20" fmla="*/ 1148 w 1169"/>
                <a:gd name="T21" fmla="*/ 119 h 139"/>
                <a:gd name="T22" fmla="*/ 1134 w 1169"/>
                <a:gd name="T23" fmla="*/ 130 h 139"/>
                <a:gd name="T24" fmla="*/ 1117 w 1169"/>
                <a:gd name="T25" fmla="*/ 137 h 139"/>
                <a:gd name="T26" fmla="*/ 1099 w 1169"/>
                <a:gd name="T27" fmla="*/ 139 h 139"/>
                <a:gd name="T28" fmla="*/ 69 w 1169"/>
                <a:gd name="T29" fmla="*/ 139 h 139"/>
                <a:gd name="T30" fmla="*/ 51 w 1169"/>
                <a:gd name="T31" fmla="*/ 137 h 139"/>
                <a:gd name="T32" fmla="*/ 34 w 1169"/>
                <a:gd name="T33" fmla="*/ 130 h 139"/>
                <a:gd name="T34" fmla="*/ 20 w 1169"/>
                <a:gd name="T35" fmla="*/ 119 h 139"/>
                <a:gd name="T36" fmla="*/ 9 w 1169"/>
                <a:gd name="T37" fmla="*/ 105 h 139"/>
                <a:gd name="T38" fmla="*/ 2 w 1169"/>
                <a:gd name="T39" fmla="*/ 89 h 139"/>
                <a:gd name="T40" fmla="*/ 0 w 1169"/>
                <a:gd name="T41" fmla="*/ 69 h 139"/>
                <a:gd name="T42" fmla="*/ 2 w 1169"/>
                <a:gd name="T43" fmla="*/ 51 h 139"/>
                <a:gd name="T44" fmla="*/ 9 w 1169"/>
                <a:gd name="T45" fmla="*/ 34 h 139"/>
                <a:gd name="T46" fmla="*/ 20 w 1169"/>
                <a:gd name="T47" fmla="*/ 21 h 139"/>
                <a:gd name="T48" fmla="*/ 34 w 1169"/>
                <a:gd name="T49" fmla="*/ 10 h 139"/>
                <a:gd name="T50" fmla="*/ 51 w 1169"/>
                <a:gd name="T51" fmla="*/ 3 h 139"/>
                <a:gd name="T52" fmla="*/ 69 w 116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9" h="139">
                  <a:moveTo>
                    <a:pt x="69" y="0"/>
                  </a:moveTo>
                  <a:lnTo>
                    <a:pt x="1099" y="0"/>
                  </a:lnTo>
                  <a:lnTo>
                    <a:pt x="1117" y="3"/>
                  </a:lnTo>
                  <a:lnTo>
                    <a:pt x="1134" y="10"/>
                  </a:lnTo>
                  <a:lnTo>
                    <a:pt x="1148" y="21"/>
                  </a:lnTo>
                  <a:lnTo>
                    <a:pt x="1160" y="34"/>
                  </a:lnTo>
                  <a:lnTo>
                    <a:pt x="1166" y="51"/>
                  </a:lnTo>
                  <a:lnTo>
                    <a:pt x="1169" y="69"/>
                  </a:lnTo>
                  <a:lnTo>
                    <a:pt x="1166" y="89"/>
                  </a:lnTo>
                  <a:lnTo>
                    <a:pt x="1160" y="105"/>
                  </a:lnTo>
                  <a:lnTo>
                    <a:pt x="1148" y="119"/>
                  </a:lnTo>
                  <a:lnTo>
                    <a:pt x="1134" y="130"/>
                  </a:lnTo>
                  <a:lnTo>
                    <a:pt x="1117" y="137"/>
                  </a:lnTo>
                  <a:lnTo>
                    <a:pt x="1099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" name="Group 958"/>
          <p:cNvGrpSpPr/>
          <p:nvPr/>
        </p:nvGrpSpPr>
        <p:grpSpPr>
          <a:xfrm>
            <a:off x="9526393" y="2071351"/>
            <a:ext cx="401637" cy="555625"/>
            <a:chOff x="6332538" y="3460750"/>
            <a:chExt cx="401637" cy="555625"/>
          </a:xfrm>
          <a:solidFill>
            <a:srgbClr val="000000"/>
          </a:solidFill>
        </p:grpSpPr>
        <p:sp>
          <p:nvSpPr>
            <p:cNvPr id="102" name="Freeform 267"/>
            <p:cNvSpPr>
              <a:spLocks noEditPoints="1"/>
            </p:cNvSpPr>
            <p:nvPr/>
          </p:nvSpPr>
          <p:spPr bwMode="auto">
            <a:xfrm>
              <a:off x="6332538" y="3460750"/>
              <a:ext cx="401637" cy="555625"/>
            </a:xfrm>
            <a:custGeom>
              <a:avLst/>
              <a:gdLst>
                <a:gd name="T0" fmla="*/ 1957 w 2530"/>
                <a:gd name="T1" fmla="*/ 2925 h 3500"/>
                <a:gd name="T2" fmla="*/ 1957 w 2530"/>
                <a:gd name="T3" fmla="*/ 3262 h 3500"/>
                <a:gd name="T4" fmla="*/ 2293 w 2530"/>
                <a:gd name="T5" fmla="*/ 2925 h 3500"/>
                <a:gd name="T6" fmla="*/ 1957 w 2530"/>
                <a:gd name="T7" fmla="*/ 2925 h 3500"/>
                <a:gd name="T8" fmla="*/ 140 w 2530"/>
                <a:gd name="T9" fmla="*/ 139 h 3500"/>
                <a:gd name="T10" fmla="*/ 140 w 2530"/>
                <a:gd name="T11" fmla="*/ 3361 h 3500"/>
                <a:gd name="T12" fmla="*/ 1818 w 2530"/>
                <a:gd name="T13" fmla="*/ 3361 h 3500"/>
                <a:gd name="T14" fmla="*/ 1818 w 2530"/>
                <a:gd name="T15" fmla="*/ 2855 h 3500"/>
                <a:gd name="T16" fmla="*/ 1820 w 2530"/>
                <a:gd name="T17" fmla="*/ 2837 h 3500"/>
                <a:gd name="T18" fmla="*/ 1827 w 2530"/>
                <a:gd name="T19" fmla="*/ 2821 h 3500"/>
                <a:gd name="T20" fmla="*/ 1838 w 2530"/>
                <a:gd name="T21" fmla="*/ 2806 h 3500"/>
                <a:gd name="T22" fmla="*/ 1853 w 2530"/>
                <a:gd name="T23" fmla="*/ 2795 h 3500"/>
                <a:gd name="T24" fmla="*/ 1870 w 2530"/>
                <a:gd name="T25" fmla="*/ 2788 h 3500"/>
                <a:gd name="T26" fmla="*/ 1888 w 2530"/>
                <a:gd name="T27" fmla="*/ 2786 h 3500"/>
                <a:gd name="T28" fmla="*/ 1888 w 2530"/>
                <a:gd name="T29" fmla="*/ 2786 h 3500"/>
                <a:gd name="T30" fmla="*/ 2391 w 2530"/>
                <a:gd name="T31" fmla="*/ 2786 h 3500"/>
                <a:gd name="T32" fmla="*/ 2391 w 2530"/>
                <a:gd name="T33" fmla="*/ 139 h 3500"/>
                <a:gd name="T34" fmla="*/ 140 w 2530"/>
                <a:gd name="T35" fmla="*/ 139 h 3500"/>
                <a:gd name="T36" fmla="*/ 70 w 2530"/>
                <a:gd name="T37" fmla="*/ 0 h 3500"/>
                <a:gd name="T38" fmla="*/ 2461 w 2530"/>
                <a:gd name="T39" fmla="*/ 0 h 3500"/>
                <a:gd name="T40" fmla="*/ 2479 w 2530"/>
                <a:gd name="T41" fmla="*/ 2 h 3500"/>
                <a:gd name="T42" fmla="*/ 2496 w 2530"/>
                <a:gd name="T43" fmla="*/ 10 h 3500"/>
                <a:gd name="T44" fmla="*/ 2510 w 2530"/>
                <a:gd name="T45" fmla="*/ 20 h 3500"/>
                <a:gd name="T46" fmla="*/ 2520 w 2530"/>
                <a:gd name="T47" fmla="*/ 35 h 3500"/>
                <a:gd name="T48" fmla="*/ 2528 w 2530"/>
                <a:gd name="T49" fmla="*/ 51 h 3500"/>
                <a:gd name="T50" fmla="*/ 2530 w 2530"/>
                <a:gd name="T51" fmla="*/ 70 h 3500"/>
                <a:gd name="T52" fmla="*/ 2530 w 2530"/>
                <a:gd name="T53" fmla="*/ 2856 h 3500"/>
                <a:gd name="T54" fmla="*/ 2528 w 2530"/>
                <a:gd name="T55" fmla="*/ 2874 h 3500"/>
                <a:gd name="T56" fmla="*/ 2521 w 2530"/>
                <a:gd name="T57" fmla="*/ 2891 h 3500"/>
                <a:gd name="T58" fmla="*/ 2510 w 2530"/>
                <a:gd name="T59" fmla="*/ 2905 h 3500"/>
                <a:gd name="T60" fmla="*/ 1937 w 2530"/>
                <a:gd name="T61" fmla="*/ 3480 h 3500"/>
                <a:gd name="T62" fmla="*/ 1923 w 2530"/>
                <a:gd name="T63" fmla="*/ 3490 h 3500"/>
                <a:gd name="T64" fmla="*/ 1906 w 2530"/>
                <a:gd name="T65" fmla="*/ 3498 h 3500"/>
                <a:gd name="T66" fmla="*/ 1888 w 2530"/>
                <a:gd name="T67" fmla="*/ 3500 h 3500"/>
                <a:gd name="T68" fmla="*/ 70 w 2530"/>
                <a:gd name="T69" fmla="*/ 3500 h 3500"/>
                <a:gd name="T70" fmla="*/ 52 w 2530"/>
                <a:gd name="T71" fmla="*/ 3498 h 3500"/>
                <a:gd name="T72" fmla="*/ 35 w 2530"/>
                <a:gd name="T73" fmla="*/ 3490 h 3500"/>
                <a:gd name="T74" fmla="*/ 21 w 2530"/>
                <a:gd name="T75" fmla="*/ 3480 h 3500"/>
                <a:gd name="T76" fmla="*/ 9 w 2530"/>
                <a:gd name="T77" fmla="*/ 3465 h 3500"/>
                <a:gd name="T78" fmla="*/ 3 w 2530"/>
                <a:gd name="T79" fmla="*/ 3449 h 3500"/>
                <a:gd name="T80" fmla="*/ 0 w 2530"/>
                <a:gd name="T81" fmla="*/ 3430 h 3500"/>
                <a:gd name="T82" fmla="*/ 0 w 2530"/>
                <a:gd name="T83" fmla="*/ 70 h 3500"/>
                <a:gd name="T84" fmla="*/ 3 w 2530"/>
                <a:gd name="T85" fmla="*/ 51 h 3500"/>
                <a:gd name="T86" fmla="*/ 9 w 2530"/>
                <a:gd name="T87" fmla="*/ 35 h 3500"/>
                <a:gd name="T88" fmla="*/ 21 w 2530"/>
                <a:gd name="T89" fmla="*/ 20 h 3500"/>
                <a:gd name="T90" fmla="*/ 35 w 2530"/>
                <a:gd name="T91" fmla="*/ 10 h 3500"/>
                <a:gd name="T92" fmla="*/ 52 w 2530"/>
                <a:gd name="T93" fmla="*/ 2 h 3500"/>
                <a:gd name="T94" fmla="*/ 70 w 2530"/>
                <a:gd name="T95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30" h="3500">
                  <a:moveTo>
                    <a:pt x="1957" y="2925"/>
                  </a:moveTo>
                  <a:lnTo>
                    <a:pt x="1957" y="3262"/>
                  </a:lnTo>
                  <a:lnTo>
                    <a:pt x="2293" y="2925"/>
                  </a:lnTo>
                  <a:lnTo>
                    <a:pt x="1957" y="2925"/>
                  </a:lnTo>
                  <a:close/>
                  <a:moveTo>
                    <a:pt x="140" y="139"/>
                  </a:moveTo>
                  <a:lnTo>
                    <a:pt x="140" y="3361"/>
                  </a:lnTo>
                  <a:lnTo>
                    <a:pt x="1818" y="3361"/>
                  </a:lnTo>
                  <a:lnTo>
                    <a:pt x="1818" y="2855"/>
                  </a:lnTo>
                  <a:lnTo>
                    <a:pt x="1820" y="2837"/>
                  </a:lnTo>
                  <a:lnTo>
                    <a:pt x="1827" y="2821"/>
                  </a:lnTo>
                  <a:lnTo>
                    <a:pt x="1838" y="2806"/>
                  </a:lnTo>
                  <a:lnTo>
                    <a:pt x="1853" y="2795"/>
                  </a:lnTo>
                  <a:lnTo>
                    <a:pt x="1870" y="2788"/>
                  </a:lnTo>
                  <a:lnTo>
                    <a:pt x="1888" y="2786"/>
                  </a:lnTo>
                  <a:lnTo>
                    <a:pt x="1888" y="2786"/>
                  </a:lnTo>
                  <a:lnTo>
                    <a:pt x="2391" y="2786"/>
                  </a:lnTo>
                  <a:lnTo>
                    <a:pt x="2391" y="139"/>
                  </a:lnTo>
                  <a:lnTo>
                    <a:pt x="140" y="139"/>
                  </a:lnTo>
                  <a:close/>
                  <a:moveTo>
                    <a:pt x="70" y="0"/>
                  </a:moveTo>
                  <a:lnTo>
                    <a:pt x="2461" y="0"/>
                  </a:lnTo>
                  <a:lnTo>
                    <a:pt x="2479" y="2"/>
                  </a:lnTo>
                  <a:lnTo>
                    <a:pt x="2496" y="10"/>
                  </a:lnTo>
                  <a:lnTo>
                    <a:pt x="2510" y="20"/>
                  </a:lnTo>
                  <a:lnTo>
                    <a:pt x="2520" y="35"/>
                  </a:lnTo>
                  <a:lnTo>
                    <a:pt x="2528" y="51"/>
                  </a:lnTo>
                  <a:lnTo>
                    <a:pt x="2530" y="70"/>
                  </a:lnTo>
                  <a:lnTo>
                    <a:pt x="2530" y="2856"/>
                  </a:lnTo>
                  <a:lnTo>
                    <a:pt x="2528" y="2874"/>
                  </a:lnTo>
                  <a:lnTo>
                    <a:pt x="2521" y="2891"/>
                  </a:lnTo>
                  <a:lnTo>
                    <a:pt x="2510" y="2905"/>
                  </a:lnTo>
                  <a:lnTo>
                    <a:pt x="1937" y="3480"/>
                  </a:lnTo>
                  <a:lnTo>
                    <a:pt x="1923" y="3490"/>
                  </a:lnTo>
                  <a:lnTo>
                    <a:pt x="1906" y="3498"/>
                  </a:lnTo>
                  <a:lnTo>
                    <a:pt x="1888" y="3500"/>
                  </a:lnTo>
                  <a:lnTo>
                    <a:pt x="70" y="3500"/>
                  </a:lnTo>
                  <a:lnTo>
                    <a:pt x="52" y="3498"/>
                  </a:lnTo>
                  <a:lnTo>
                    <a:pt x="35" y="3490"/>
                  </a:lnTo>
                  <a:lnTo>
                    <a:pt x="21" y="3480"/>
                  </a:lnTo>
                  <a:lnTo>
                    <a:pt x="9" y="3465"/>
                  </a:lnTo>
                  <a:lnTo>
                    <a:pt x="3" y="3449"/>
                  </a:lnTo>
                  <a:lnTo>
                    <a:pt x="0" y="343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268"/>
            <p:cNvSpPr>
              <a:spLocks/>
            </p:cNvSpPr>
            <p:nvPr/>
          </p:nvSpPr>
          <p:spPr bwMode="auto">
            <a:xfrm>
              <a:off x="6505575" y="3506788"/>
              <a:ext cx="96837" cy="22225"/>
            </a:xfrm>
            <a:custGeom>
              <a:avLst/>
              <a:gdLst>
                <a:gd name="T0" fmla="*/ 70 w 612"/>
                <a:gd name="T1" fmla="*/ 0 h 140"/>
                <a:gd name="T2" fmla="*/ 543 w 612"/>
                <a:gd name="T3" fmla="*/ 0 h 140"/>
                <a:gd name="T4" fmla="*/ 561 w 612"/>
                <a:gd name="T5" fmla="*/ 3 h 140"/>
                <a:gd name="T6" fmla="*/ 577 w 612"/>
                <a:gd name="T7" fmla="*/ 9 h 140"/>
                <a:gd name="T8" fmla="*/ 591 w 612"/>
                <a:gd name="T9" fmla="*/ 21 h 140"/>
                <a:gd name="T10" fmla="*/ 603 w 612"/>
                <a:gd name="T11" fmla="*/ 35 h 140"/>
                <a:gd name="T12" fmla="*/ 609 w 612"/>
                <a:gd name="T13" fmla="*/ 52 h 140"/>
                <a:gd name="T14" fmla="*/ 612 w 612"/>
                <a:gd name="T15" fmla="*/ 70 h 140"/>
                <a:gd name="T16" fmla="*/ 609 w 612"/>
                <a:gd name="T17" fmla="*/ 89 h 140"/>
                <a:gd name="T18" fmla="*/ 603 w 612"/>
                <a:gd name="T19" fmla="*/ 105 h 140"/>
                <a:gd name="T20" fmla="*/ 591 w 612"/>
                <a:gd name="T21" fmla="*/ 120 h 140"/>
                <a:gd name="T22" fmla="*/ 577 w 612"/>
                <a:gd name="T23" fmla="*/ 130 h 140"/>
                <a:gd name="T24" fmla="*/ 561 w 612"/>
                <a:gd name="T25" fmla="*/ 138 h 140"/>
                <a:gd name="T26" fmla="*/ 543 w 612"/>
                <a:gd name="T27" fmla="*/ 140 h 140"/>
                <a:gd name="T28" fmla="*/ 70 w 612"/>
                <a:gd name="T29" fmla="*/ 140 h 140"/>
                <a:gd name="T30" fmla="*/ 52 w 612"/>
                <a:gd name="T31" fmla="*/ 138 h 140"/>
                <a:gd name="T32" fmla="*/ 35 w 612"/>
                <a:gd name="T33" fmla="*/ 130 h 140"/>
                <a:gd name="T34" fmla="*/ 21 w 612"/>
                <a:gd name="T35" fmla="*/ 120 h 140"/>
                <a:gd name="T36" fmla="*/ 9 w 612"/>
                <a:gd name="T37" fmla="*/ 105 h 140"/>
                <a:gd name="T38" fmla="*/ 3 w 612"/>
                <a:gd name="T39" fmla="*/ 89 h 140"/>
                <a:gd name="T40" fmla="*/ 0 w 612"/>
                <a:gd name="T41" fmla="*/ 70 h 140"/>
                <a:gd name="T42" fmla="*/ 3 w 612"/>
                <a:gd name="T43" fmla="*/ 52 h 140"/>
                <a:gd name="T44" fmla="*/ 9 w 612"/>
                <a:gd name="T45" fmla="*/ 35 h 140"/>
                <a:gd name="T46" fmla="*/ 21 w 612"/>
                <a:gd name="T47" fmla="*/ 21 h 140"/>
                <a:gd name="T48" fmla="*/ 35 w 612"/>
                <a:gd name="T49" fmla="*/ 9 h 140"/>
                <a:gd name="T50" fmla="*/ 52 w 612"/>
                <a:gd name="T51" fmla="*/ 3 h 140"/>
                <a:gd name="T52" fmla="*/ 70 w 612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2" h="140">
                  <a:moveTo>
                    <a:pt x="70" y="0"/>
                  </a:moveTo>
                  <a:lnTo>
                    <a:pt x="543" y="0"/>
                  </a:lnTo>
                  <a:lnTo>
                    <a:pt x="561" y="3"/>
                  </a:lnTo>
                  <a:lnTo>
                    <a:pt x="577" y="9"/>
                  </a:lnTo>
                  <a:lnTo>
                    <a:pt x="591" y="21"/>
                  </a:lnTo>
                  <a:lnTo>
                    <a:pt x="603" y="35"/>
                  </a:lnTo>
                  <a:lnTo>
                    <a:pt x="609" y="52"/>
                  </a:lnTo>
                  <a:lnTo>
                    <a:pt x="612" y="70"/>
                  </a:lnTo>
                  <a:lnTo>
                    <a:pt x="609" y="89"/>
                  </a:lnTo>
                  <a:lnTo>
                    <a:pt x="603" y="105"/>
                  </a:lnTo>
                  <a:lnTo>
                    <a:pt x="591" y="120"/>
                  </a:lnTo>
                  <a:lnTo>
                    <a:pt x="577" y="130"/>
                  </a:lnTo>
                  <a:lnTo>
                    <a:pt x="561" y="138"/>
                  </a:lnTo>
                  <a:lnTo>
                    <a:pt x="543" y="140"/>
                  </a:lnTo>
                  <a:lnTo>
                    <a:pt x="70" y="140"/>
                  </a:lnTo>
                  <a:lnTo>
                    <a:pt x="52" y="138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269"/>
            <p:cNvSpPr>
              <a:spLocks/>
            </p:cNvSpPr>
            <p:nvPr/>
          </p:nvSpPr>
          <p:spPr bwMode="auto">
            <a:xfrm>
              <a:off x="6505575" y="3546475"/>
              <a:ext cx="184150" cy="22225"/>
            </a:xfrm>
            <a:custGeom>
              <a:avLst/>
              <a:gdLst>
                <a:gd name="T0" fmla="*/ 70 w 1165"/>
                <a:gd name="T1" fmla="*/ 0 h 139"/>
                <a:gd name="T2" fmla="*/ 1096 w 1165"/>
                <a:gd name="T3" fmla="*/ 0 h 139"/>
                <a:gd name="T4" fmla="*/ 1114 w 1165"/>
                <a:gd name="T5" fmla="*/ 2 h 139"/>
                <a:gd name="T6" fmla="*/ 1131 w 1165"/>
                <a:gd name="T7" fmla="*/ 10 h 139"/>
                <a:gd name="T8" fmla="*/ 1145 w 1165"/>
                <a:gd name="T9" fmla="*/ 20 h 139"/>
                <a:gd name="T10" fmla="*/ 1155 w 1165"/>
                <a:gd name="T11" fmla="*/ 34 h 139"/>
                <a:gd name="T12" fmla="*/ 1163 w 1165"/>
                <a:gd name="T13" fmla="*/ 51 h 139"/>
                <a:gd name="T14" fmla="*/ 1165 w 1165"/>
                <a:gd name="T15" fmla="*/ 69 h 139"/>
                <a:gd name="T16" fmla="*/ 1163 w 1165"/>
                <a:gd name="T17" fmla="*/ 88 h 139"/>
                <a:gd name="T18" fmla="*/ 1155 w 1165"/>
                <a:gd name="T19" fmla="*/ 105 h 139"/>
                <a:gd name="T20" fmla="*/ 1145 w 1165"/>
                <a:gd name="T21" fmla="*/ 119 h 139"/>
                <a:gd name="T22" fmla="*/ 1131 w 1165"/>
                <a:gd name="T23" fmla="*/ 129 h 139"/>
                <a:gd name="T24" fmla="*/ 1114 w 1165"/>
                <a:gd name="T25" fmla="*/ 137 h 139"/>
                <a:gd name="T26" fmla="*/ 1096 w 1165"/>
                <a:gd name="T27" fmla="*/ 139 h 139"/>
                <a:gd name="T28" fmla="*/ 70 w 1165"/>
                <a:gd name="T29" fmla="*/ 139 h 139"/>
                <a:gd name="T30" fmla="*/ 52 w 1165"/>
                <a:gd name="T31" fmla="*/ 137 h 139"/>
                <a:gd name="T32" fmla="*/ 35 w 1165"/>
                <a:gd name="T33" fmla="*/ 129 h 139"/>
                <a:gd name="T34" fmla="*/ 21 w 1165"/>
                <a:gd name="T35" fmla="*/ 119 h 139"/>
                <a:gd name="T36" fmla="*/ 9 w 1165"/>
                <a:gd name="T37" fmla="*/ 105 h 139"/>
                <a:gd name="T38" fmla="*/ 3 w 1165"/>
                <a:gd name="T39" fmla="*/ 88 h 139"/>
                <a:gd name="T40" fmla="*/ 0 w 1165"/>
                <a:gd name="T41" fmla="*/ 69 h 139"/>
                <a:gd name="T42" fmla="*/ 3 w 1165"/>
                <a:gd name="T43" fmla="*/ 51 h 139"/>
                <a:gd name="T44" fmla="*/ 9 w 1165"/>
                <a:gd name="T45" fmla="*/ 34 h 139"/>
                <a:gd name="T46" fmla="*/ 21 w 1165"/>
                <a:gd name="T47" fmla="*/ 20 h 139"/>
                <a:gd name="T48" fmla="*/ 35 w 1165"/>
                <a:gd name="T49" fmla="*/ 10 h 139"/>
                <a:gd name="T50" fmla="*/ 52 w 1165"/>
                <a:gd name="T51" fmla="*/ 2 h 139"/>
                <a:gd name="T52" fmla="*/ 70 w 1165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5" h="139">
                  <a:moveTo>
                    <a:pt x="70" y="0"/>
                  </a:moveTo>
                  <a:lnTo>
                    <a:pt x="1096" y="0"/>
                  </a:lnTo>
                  <a:lnTo>
                    <a:pt x="1114" y="2"/>
                  </a:lnTo>
                  <a:lnTo>
                    <a:pt x="1131" y="10"/>
                  </a:lnTo>
                  <a:lnTo>
                    <a:pt x="1145" y="20"/>
                  </a:lnTo>
                  <a:lnTo>
                    <a:pt x="1155" y="34"/>
                  </a:lnTo>
                  <a:lnTo>
                    <a:pt x="1163" y="51"/>
                  </a:lnTo>
                  <a:lnTo>
                    <a:pt x="1165" y="69"/>
                  </a:lnTo>
                  <a:lnTo>
                    <a:pt x="1163" y="88"/>
                  </a:lnTo>
                  <a:lnTo>
                    <a:pt x="1155" y="105"/>
                  </a:lnTo>
                  <a:lnTo>
                    <a:pt x="1145" y="119"/>
                  </a:lnTo>
                  <a:lnTo>
                    <a:pt x="1131" y="129"/>
                  </a:lnTo>
                  <a:lnTo>
                    <a:pt x="1114" y="137"/>
                  </a:lnTo>
                  <a:lnTo>
                    <a:pt x="1096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270"/>
            <p:cNvSpPr>
              <a:spLocks/>
            </p:cNvSpPr>
            <p:nvPr/>
          </p:nvSpPr>
          <p:spPr bwMode="auto">
            <a:xfrm>
              <a:off x="6505575" y="3586163"/>
              <a:ext cx="184150" cy="22225"/>
            </a:xfrm>
            <a:custGeom>
              <a:avLst/>
              <a:gdLst>
                <a:gd name="T0" fmla="*/ 70 w 1165"/>
                <a:gd name="T1" fmla="*/ 0 h 140"/>
                <a:gd name="T2" fmla="*/ 1096 w 1165"/>
                <a:gd name="T3" fmla="*/ 0 h 140"/>
                <a:gd name="T4" fmla="*/ 1114 w 1165"/>
                <a:gd name="T5" fmla="*/ 4 h 140"/>
                <a:gd name="T6" fmla="*/ 1131 w 1165"/>
                <a:gd name="T7" fmla="*/ 10 h 140"/>
                <a:gd name="T8" fmla="*/ 1145 w 1165"/>
                <a:gd name="T9" fmla="*/ 22 h 140"/>
                <a:gd name="T10" fmla="*/ 1155 w 1165"/>
                <a:gd name="T11" fmla="*/ 35 h 140"/>
                <a:gd name="T12" fmla="*/ 1163 w 1165"/>
                <a:gd name="T13" fmla="*/ 52 h 140"/>
                <a:gd name="T14" fmla="*/ 1165 w 1165"/>
                <a:gd name="T15" fmla="*/ 70 h 140"/>
                <a:gd name="T16" fmla="*/ 1163 w 1165"/>
                <a:gd name="T17" fmla="*/ 89 h 140"/>
                <a:gd name="T18" fmla="*/ 1155 w 1165"/>
                <a:gd name="T19" fmla="*/ 105 h 140"/>
                <a:gd name="T20" fmla="*/ 1145 w 1165"/>
                <a:gd name="T21" fmla="*/ 120 h 140"/>
                <a:gd name="T22" fmla="*/ 1131 w 1165"/>
                <a:gd name="T23" fmla="*/ 131 h 140"/>
                <a:gd name="T24" fmla="*/ 1114 w 1165"/>
                <a:gd name="T25" fmla="*/ 138 h 140"/>
                <a:gd name="T26" fmla="*/ 1096 w 1165"/>
                <a:gd name="T27" fmla="*/ 140 h 140"/>
                <a:gd name="T28" fmla="*/ 70 w 1165"/>
                <a:gd name="T29" fmla="*/ 140 h 140"/>
                <a:gd name="T30" fmla="*/ 52 w 1165"/>
                <a:gd name="T31" fmla="*/ 138 h 140"/>
                <a:gd name="T32" fmla="*/ 35 w 1165"/>
                <a:gd name="T33" fmla="*/ 131 h 140"/>
                <a:gd name="T34" fmla="*/ 21 w 1165"/>
                <a:gd name="T35" fmla="*/ 120 h 140"/>
                <a:gd name="T36" fmla="*/ 9 w 1165"/>
                <a:gd name="T37" fmla="*/ 105 h 140"/>
                <a:gd name="T38" fmla="*/ 3 w 1165"/>
                <a:gd name="T39" fmla="*/ 89 h 140"/>
                <a:gd name="T40" fmla="*/ 0 w 1165"/>
                <a:gd name="T41" fmla="*/ 70 h 140"/>
                <a:gd name="T42" fmla="*/ 3 w 1165"/>
                <a:gd name="T43" fmla="*/ 52 h 140"/>
                <a:gd name="T44" fmla="*/ 9 w 1165"/>
                <a:gd name="T45" fmla="*/ 35 h 140"/>
                <a:gd name="T46" fmla="*/ 21 w 1165"/>
                <a:gd name="T47" fmla="*/ 22 h 140"/>
                <a:gd name="T48" fmla="*/ 35 w 1165"/>
                <a:gd name="T49" fmla="*/ 10 h 140"/>
                <a:gd name="T50" fmla="*/ 52 w 1165"/>
                <a:gd name="T51" fmla="*/ 4 h 140"/>
                <a:gd name="T52" fmla="*/ 70 w 1165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5" h="140">
                  <a:moveTo>
                    <a:pt x="70" y="0"/>
                  </a:moveTo>
                  <a:lnTo>
                    <a:pt x="1096" y="0"/>
                  </a:lnTo>
                  <a:lnTo>
                    <a:pt x="1114" y="4"/>
                  </a:lnTo>
                  <a:lnTo>
                    <a:pt x="1131" y="10"/>
                  </a:lnTo>
                  <a:lnTo>
                    <a:pt x="1145" y="22"/>
                  </a:lnTo>
                  <a:lnTo>
                    <a:pt x="1155" y="35"/>
                  </a:lnTo>
                  <a:lnTo>
                    <a:pt x="1163" y="52"/>
                  </a:lnTo>
                  <a:lnTo>
                    <a:pt x="1165" y="70"/>
                  </a:lnTo>
                  <a:lnTo>
                    <a:pt x="1163" y="89"/>
                  </a:lnTo>
                  <a:lnTo>
                    <a:pt x="1155" y="105"/>
                  </a:lnTo>
                  <a:lnTo>
                    <a:pt x="1145" y="120"/>
                  </a:lnTo>
                  <a:lnTo>
                    <a:pt x="1131" y="131"/>
                  </a:lnTo>
                  <a:lnTo>
                    <a:pt x="1114" y="138"/>
                  </a:lnTo>
                  <a:lnTo>
                    <a:pt x="1096" y="140"/>
                  </a:lnTo>
                  <a:lnTo>
                    <a:pt x="70" y="140"/>
                  </a:lnTo>
                  <a:lnTo>
                    <a:pt x="52" y="138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2"/>
                  </a:lnTo>
                  <a:lnTo>
                    <a:pt x="35" y="10"/>
                  </a:lnTo>
                  <a:lnTo>
                    <a:pt x="52" y="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271"/>
            <p:cNvSpPr>
              <a:spLocks noEditPoints="1"/>
            </p:cNvSpPr>
            <p:nvPr/>
          </p:nvSpPr>
          <p:spPr bwMode="auto">
            <a:xfrm>
              <a:off x="6376988" y="3503613"/>
              <a:ext cx="109537" cy="109538"/>
            </a:xfrm>
            <a:custGeom>
              <a:avLst/>
              <a:gdLst>
                <a:gd name="T0" fmla="*/ 138 w 681"/>
                <a:gd name="T1" fmla="*/ 140 h 684"/>
                <a:gd name="T2" fmla="*/ 138 w 681"/>
                <a:gd name="T3" fmla="*/ 544 h 684"/>
                <a:gd name="T4" fmla="*/ 542 w 681"/>
                <a:gd name="T5" fmla="*/ 544 h 684"/>
                <a:gd name="T6" fmla="*/ 542 w 681"/>
                <a:gd name="T7" fmla="*/ 140 h 684"/>
                <a:gd name="T8" fmla="*/ 138 w 681"/>
                <a:gd name="T9" fmla="*/ 140 h 684"/>
                <a:gd name="T10" fmla="*/ 69 w 681"/>
                <a:gd name="T11" fmla="*/ 0 h 684"/>
                <a:gd name="T12" fmla="*/ 611 w 681"/>
                <a:gd name="T13" fmla="*/ 0 h 684"/>
                <a:gd name="T14" fmla="*/ 630 w 681"/>
                <a:gd name="T15" fmla="*/ 3 h 684"/>
                <a:gd name="T16" fmla="*/ 647 w 681"/>
                <a:gd name="T17" fmla="*/ 9 h 684"/>
                <a:gd name="T18" fmla="*/ 661 w 681"/>
                <a:gd name="T19" fmla="*/ 21 h 684"/>
                <a:gd name="T20" fmla="*/ 671 w 681"/>
                <a:gd name="T21" fmla="*/ 35 h 684"/>
                <a:gd name="T22" fmla="*/ 679 w 681"/>
                <a:gd name="T23" fmla="*/ 51 h 684"/>
                <a:gd name="T24" fmla="*/ 681 w 681"/>
                <a:gd name="T25" fmla="*/ 70 h 684"/>
                <a:gd name="T26" fmla="*/ 681 w 681"/>
                <a:gd name="T27" fmla="*/ 614 h 684"/>
                <a:gd name="T28" fmla="*/ 679 w 681"/>
                <a:gd name="T29" fmla="*/ 632 h 684"/>
                <a:gd name="T30" fmla="*/ 671 w 681"/>
                <a:gd name="T31" fmla="*/ 649 h 684"/>
                <a:gd name="T32" fmla="*/ 661 w 681"/>
                <a:gd name="T33" fmla="*/ 662 h 684"/>
                <a:gd name="T34" fmla="*/ 647 w 681"/>
                <a:gd name="T35" fmla="*/ 674 h 684"/>
                <a:gd name="T36" fmla="*/ 630 w 681"/>
                <a:gd name="T37" fmla="*/ 680 h 684"/>
                <a:gd name="T38" fmla="*/ 611 w 681"/>
                <a:gd name="T39" fmla="*/ 684 h 684"/>
                <a:gd name="T40" fmla="*/ 69 w 681"/>
                <a:gd name="T41" fmla="*/ 684 h 684"/>
                <a:gd name="T42" fmla="*/ 50 w 681"/>
                <a:gd name="T43" fmla="*/ 680 h 684"/>
                <a:gd name="T44" fmla="*/ 34 w 681"/>
                <a:gd name="T45" fmla="*/ 674 h 684"/>
                <a:gd name="T46" fmla="*/ 20 w 681"/>
                <a:gd name="T47" fmla="*/ 662 h 684"/>
                <a:gd name="T48" fmla="*/ 9 w 681"/>
                <a:gd name="T49" fmla="*/ 649 h 684"/>
                <a:gd name="T50" fmla="*/ 2 w 681"/>
                <a:gd name="T51" fmla="*/ 632 h 684"/>
                <a:gd name="T52" fmla="*/ 0 w 681"/>
                <a:gd name="T53" fmla="*/ 614 h 684"/>
                <a:gd name="T54" fmla="*/ 0 w 681"/>
                <a:gd name="T55" fmla="*/ 70 h 684"/>
                <a:gd name="T56" fmla="*/ 2 w 681"/>
                <a:gd name="T57" fmla="*/ 51 h 684"/>
                <a:gd name="T58" fmla="*/ 9 w 681"/>
                <a:gd name="T59" fmla="*/ 35 h 684"/>
                <a:gd name="T60" fmla="*/ 20 w 681"/>
                <a:gd name="T61" fmla="*/ 21 h 684"/>
                <a:gd name="T62" fmla="*/ 34 w 681"/>
                <a:gd name="T63" fmla="*/ 9 h 684"/>
                <a:gd name="T64" fmla="*/ 50 w 681"/>
                <a:gd name="T65" fmla="*/ 3 h 684"/>
                <a:gd name="T66" fmla="*/ 69 w 681"/>
                <a:gd name="T67" fmla="*/ 0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1" h="684">
                  <a:moveTo>
                    <a:pt x="138" y="140"/>
                  </a:moveTo>
                  <a:lnTo>
                    <a:pt x="138" y="544"/>
                  </a:lnTo>
                  <a:lnTo>
                    <a:pt x="542" y="544"/>
                  </a:lnTo>
                  <a:lnTo>
                    <a:pt x="542" y="140"/>
                  </a:lnTo>
                  <a:lnTo>
                    <a:pt x="138" y="140"/>
                  </a:lnTo>
                  <a:close/>
                  <a:moveTo>
                    <a:pt x="69" y="0"/>
                  </a:moveTo>
                  <a:lnTo>
                    <a:pt x="611" y="0"/>
                  </a:lnTo>
                  <a:lnTo>
                    <a:pt x="630" y="3"/>
                  </a:lnTo>
                  <a:lnTo>
                    <a:pt x="647" y="9"/>
                  </a:lnTo>
                  <a:lnTo>
                    <a:pt x="661" y="21"/>
                  </a:lnTo>
                  <a:lnTo>
                    <a:pt x="671" y="35"/>
                  </a:lnTo>
                  <a:lnTo>
                    <a:pt x="679" y="51"/>
                  </a:lnTo>
                  <a:lnTo>
                    <a:pt x="681" y="70"/>
                  </a:lnTo>
                  <a:lnTo>
                    <a:pt x="681" y="614"/>
                  </a:lnTo>
                  <a:lnTo>
                    <a:pt x="679" y="632"/>
                  </a:lnTo>
                  <a:lnTo>
                    <a:pt x="671" y="649"/>
                  </a:lnTo>
                  <a:lnTo>
                    <a:pt x="661" y="662"/>
                  </a:lnTo>
                  <a:lnTo>
                    <a:pt x="647" y="674"/>
                  </a:lnTo>
                  <a:lnTo>
                    <a:pt x="630" y="680"/>
                  </a:lnTo>
                  <a:lnTo>
                    <a:pt x="611" y="684"/>
                  </a:lnTo>
                  <a:lnTo>
                    <a:pt x="69" y="684"/>
                  </a:lnTo>
                  <a:lnTo>
                    <a:pt x="50" y="680"/>
                  </a:lnTo>
                  <a:lnTo>
                    <a:pt x="34" y="674"/>
                  </a:lnTo>
                  <a:lnTo>
                    <a:pt x="20" y="662"/>
                  </a:lnTo>
                  <a:lnTo>
                    <a:pt x="9" y="649"/>
                  </a:lnTo>
                  <a:lnTo>
                    <a:pt x="2" y="632"/>
                  </a:lnTo>
                  <a:lnTo>
                    <a:pt x="0" y="614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272"/>
            <p:cNvSpPr>
              <a:spLocks/>
            </p:cNvSpPr>
            <p:nvPr/>
          </p:nvSpPr>
          <p:spPr bwMode="auto">
            <a:xfrm>
              <a:off x="6408738" y="3533775"/>
              <a:ext cx="47625" cy="47625"/>
            </a:xfrm>
            <a:custGeom>
              <a:avLst/>
              <a:gdLst>
                <a:gd name="T0" fmla="*/ 226 w 295"/>
                <a:gd name="T1" fmla="*/ 0 h 296"/>
                <a:gd name="T2" fmla="*/ 243 w 295"/>
                <a:gd name="T3" fmla="*/ 3 h 296"/>
                <a:gd name="T4" fmla="*/ 260 w 295"/>
                <a:gd name="T5" fmla="*/ 9 h 296"/>
                <a:gd name="T6" fmla="*/ 275 w 295"/>
                <a:gd name="T7" fmla="*/ 21 h 296"/>
                <a:gd name="T8" fmla="*/ 286 w 295"/>
                <a:gd name="T9" fmla="*/ 35 h 296"/>
                <a:gd name="T10" fmla="*/ 293 w 295"/>
                <a:gd name="T11" fmla="*/ 52 h 296"/>
                <a:gd name="T12" fmla="*/ 295 w 295"/>
                <a:gd name="T13" fmla="*/ 70 h 296"/>
                <a:gd name="T14" fmla="*/ 293 w 295"/>
                <a:gd name="T15" fmla="*/ 87 h 296"/>
                <a:gd name="T16" fmla="*/ 286 w 295"/>
                <a:gd name="T17" fmla="*/ 104 h 296"/>
                <a:gd name="T18" fmla="*/ 275 w 295"/>
                <a:gd name="T19" fmla="*/ 119 h 296"/>
                <a:gd name="T20" fmla="*/ 246 w 295"/>
                <a:gd name="T21" fmla="*/ 148 h 296"/>
                <a:gd name="T22" fmla="*/ 275 w 295"/>
                <a:gd name="T23" fmla="*/ 178 h 296"/>
                <a:gd name="T24" fmla="*/ 286 w 295"/>
                <a:gd name="T25" fmla="*/ 192 h 296"/>
                <a:gd name="T26" fmla="*/ 293 w 295"/>
                <a:gd name="T27" fmla="*/ 209 h 296"/>
                <a:gd name="T28" fmla="*/ 295 w 295"/>
                <a:gd name="T29" fmla="*/ 226 h 296"/>
                <a:gd name="T30" fmla="*/ 293 w 295"/>
                <a:gd name="T31" fmla="*/ 244 h 296"/>
                <a:gd name="T32" fmla="*/ 286 w 295"/>
                <a:gd name="T33" fmla="*/ 261 h 296"/>
                <a:gd name="T34" fmla="*/ 275 w 295"/>
                <a:gd name="T35" fmla="*/ 276 h 296"/>
                <a:gd name="T36" fmla="*/ 260 w 295"/>
                <a:gd name="T37" fmla="*/ 287 h 296"/>
                <a:gd name="T38" fmla="*/ 243 w 295"/>
                <a:gd name="T39" fmla="*/ 294 h 296"/>
                <a:gd name="T40" fmla="*/ 226 w 295"/>
                <a:gd name="T41" fmla="*/ 296 h 296"/>
                <a:gd name="T42" fmla="*/ 208 w 295"/>
                <a:gd name="T43" fmla="*/ 294 h 296"/>
                <a:gd name="T44" fmla="*/ 191 w 295"/>
                <a:gd name="T45" fmla="*/ 287 h 296"/>
                <a:gd name="T46" fmla="*/ 176 w 295"/>
                <a:gd name="T47" fmla="*/ 276 h 296"/>
                <a:gd name="T48" fmla="*/ 148 w 295"/>
                <a:gd name="T49" fmla="*/ 247 h 296"/>
                <a:gd name="T50" fmla="*/ 118 w 295"/>
                <a:gd name="T51" fmla="*/ 276 h 296"/>
                <a:gd name="T52" fmla="*/ 103 w 295"/>
                <a:gd name="T53" fmla="*/ 287 h 296"/>
                <a:gd name="T54" fmla="*/ 87 w 295"/>
                <a:gd name="T55" fmla="*/ 294 h 296"/>
                <a:gd name="T56" fmla="*/ 69 w 295"/>
                <a:gd name="T57" fmla="*/ 296 h 296"/>
                <a:gd name="T58" fmla="*/ 51 w 295"/>
                <a:gd name="T59" fmla="*/ 294 h 296"/>
                <a:gd name="T60" fmla="*/ 34 w 295"/>
                <a:gd name="T61" fmla="*/ 287 h 296"/>
                <a:gd name="T62" fmla="*/ 20 w 295"/>
                <a:gd name="T63" fmla="*/ 276 h 296"/>
                <a:gd name="T64" fmla="*/ 9 w 295"/>
                <a:gd name="T65" fmla="*/ 261 h 296"/>
                <a:gd name="T66" fmla="*/ 2 w 295"/>
                <a:gd name="T67" fmla="*/ 244 h 296"/>
                <a:gd name="T68" fmla="*/ 0 w 295"/>
                <a:gd name="T69" fmla="*/ 226 h 296"/>
                <a:gd name="T70" fmla="*/ 2 w 295"/>
                <a:gd name="T71" fmla="*/ 209 h 296"/>
                <a:gd name="T72" fmla="*/ 9 w 295"/>
                <a:gd name="T73" fmla="*/ 192 h 296"/>
                <a:gd name="T74" fmla="*/ 20 w 295"/>
                <a:gd name="T75" fmla="*/ 178 h 296"/>
                <a:gd name="T76" fmla="*/ 49 w 295"/>
                <a:gd name="T77" fmla="*/ 148 h 296"/>
                <a:gd name="T78" fmla="*/ 20 w 295"/>
                <a:gd name="T79" fmla="*/ 119 h 296"/>
                <a:gd name="T80" fmla="*/ 9 w 295"/>
                <a:gd name="T81" fmla="*/ 104 h 296"/>
                <a:gd name="T82" fmla="*/ 2 w 295"/>
                <a:gd name="T83" fmla="*/ 87 h 296"/>
                <a:gd name="T84" fmla="*/ 0 w 295"/>
                <a:gd name="T85" fmla="*/ 70 h 296"/>
                <a:gd name="T86" fmla="*/ 2 w 295"/>
                <a:gd name="T87" fmla="*/ 52 h 296"/>
                <a:gd name="T88" fmla="*/ 9 w 295"/>
                <a:gd name="T89" fmla="*/ 35 h 296"/>
                <a:gd name="T90" fmla="*/ 20 w 295"/>
                <a:gd name="T91" fmla="*/ 21 h 296"/>
                <a:gd name="T92" fmla="*/ 34 w 295"/>
                <a:gd name="T93" fmla="*/ 9 h 296"/>
                <a:gd name="T94" fmla="*/ 51 w 295"/>
                <a:gd name="T95" fmla="*/ 3 h 296"/>
                <a:gd name="T96" fmla="*/ 69 w 295"/>
                <a:gd name="T97" fmla="*/ 0 h 296"/>
                <a:gd name="T98" fmla="*/ 87 w 295"/>
                <a:gd name="T99" fmla="*/ 3 h 296"/>
                <a:gd name="T100" fmla="*/ 103 w 295"/>
                <a:gd name="T101" fmla="*/ 9 h 296"/>
                <a:gd name="T102" fmla="*/ 118 w 295"/>
                <a:gd name="T103" fmla="*/ 21 h 296"/>
                <a:gd name="T104" fmla="*/ 148 w 295"/>
                <a:gd name="T105" fmla="*/ 49 h 296"/>
                <a:gd name="T106" fmla="*/ 176 w 295"/>
                <a:gd name="T107" fmla="*/ 21 h 296"/>
                <a:gd name="T108" fmla="*/ 191 w 295"/>
                <a:gd name="T109" fmla="*/ 9 h 296"/>
                <a:gd name="T110" fmla="*/ 208 w 295"/>
                <a:gd name="T111" fmla="*/ 3 h 296"/>
                <a:gd name="T112" fmla="*/ 226 w 295"/>
                <a:gd name="T113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5" h="296">
                  <a:moveTo>
                    <a:pt x="226" y="0"/>
                  </a:moveTo>
                  <a:lnTo>
                    <a:pt x="243" y="3"/>
                  </a:lnTo>
                  <a:lnTo>
                    <a:pt x="260" y="9"/>
                  </a:lnTo>
                  <a:lnTo>
                    <a:pt x="275" y="21"/>
                  </a:lnTo>
                  <a:lnTo>
                    <a:pt x="286" y="35"/>
                  </a:lnTo>
                  <a:lnTo>
                    <a:pt x="293" y="52"/>
                  </a:lnTo>
                  <a:lnTo>
                    <a:pt x="295" y="70"/>
                  </a:lnTo>
                  <a:lnTo>
                    <a:pt x="293" y="87"/>
                  </a:lnTo>
                  <a:lnTo>
                    <a:pt x="286" y="104"/>
                  </a:lnTo>
                  <a:lnTo>
                    <a:pt x="275" y="119"/>
                  </a:lnTo>
                  <a:lnTo>
                    <a:pt x="246" y="148"/>
                  </a:lnTo>
                  <a:lnTo>
                    <a:pt x="275" y="178"/>
                  </a:lnTo>
                  <a:lnTo>
                    <a:pt x="286" y="192"/>
                  </a:lnTo>
                  <a:lnTo>
                    <a:pt x="293" y="209"/>
                  </a:lnTo>
                  <a:lnTo>
                    <a:pt x="295" y="226"/>
                  </a:lnTo>
                  <a:lnTo>
                    <a:pt x="293" y="244"/>
                  </a:lnTo>
                  <a:lnTo>
                    <a:pt x="286" y="261"/>
                  </a:lnTo>
                  <a:lnTo>
                    <a:pt x="275" y="276"/>
                  </a:lnTo>
                  <a:lnTo>
                    <a:pt x="260" y="287"/>
                  </a:lnTo>
                  <a:lnTo>
                    <a:pt x="243" y="294"/>
                  </a:lnTo>
                  <a:lnTo>
                    <a:pt x="226" y="296"/>
                  </a:lnTo>
                  <a:lnTo>
                    <a:pt x="208" y="294"/>
                  </a:lnTo>
                  <a:lnTo>
                    <a:pt x="191" y="287"/>
                  </a:lnTo>
                  <a:lnTo>
                    <a:pt x="176" y="276"/>
                  </a:lnTo>
                  <a:lnTo>
                    <a:pt x="148" y="247"/>
                  </a:lnTo>
                  <a:lnTo>
                    <a:pt x="118" y="276"/>
                  </a:lnTo>
                  <a:lnTo>
                    <a:pt x="103" y="287"/>
                  </a:lnTo>
                  <a:lnTo>
                    <a:pt x="87" y="294"/>
                  </a:lnTo>
                  <a:lnTo>
                    <a:pt x="69" y="296"/>
                  </a:lnTo>
                  <a:lnTo>
                    <a:pt x="51" y="294"/>
                  </a:lnTo>
                  <a:lnTo>
                    <a:pt x="34" y="287"/>
                  </a:lnTo>
                  <a:lnTo>
                    <a:pt x="20" y="276"/>
                  </a:lnTo>
                  <a:lnTo>
                    <a:pt x="9" y="261"/>
                  </a:lnTo>
                  <a:lnTo>
                    <a:pt x="2" y="244"/>
                  </a:lnTo>
                  <a:lnTo>
                    <a:pt x="0" y="226"/>
                  </a:lnTo>
                  <a:lnTo>
                    <a:pt x="2" y="209"/>
                  </a:lnTo>
                  <a:lnTo>
                    <a:pt x="9" y="192"/>
                  </a:lnTo>
                  <a:lnTo>
                    <a:pt x="20" y="178"/>
                  </a:lnTo>
                  <a:lnTo>
                    <a:pt x="49" y="148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7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69" y="0"/>
                  </a:lnTo>
                  <a:lnTo>
                    <a:pt x="87" y="3"/>
                  </a:lnTo>
                  <a:lnTo>
                    <a:pt x="103" y="9"/>
                  </a:lnTo>
                  <a:lnTo>
                    <a:pt x="118" y="21"/>
                  </a:lnTo>
                  <a:lnTo>
                    <a:pt x="148" y="49"/>
                  </a:lnTo>
                  <a:lnTo>
                    <a:pt x="176" y="21"/>
                  </a:lnTo>
                  <a:lnTo>
                    <a:pt x="191" y="9"/>
                  </a:lnTo>
                  <a:lnTo>
                    <a:pt x="208" y="3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273"/>
            <p:cNvSpPr>
              <a:spLocks/>
            </p:cNvSpPr>
            <p:nvPr/>
          </p:nvSpPr>
          <p:spPr bwMode="auto">
            <a:xfrm>
              <a:off x="6505575" y="3644900"/>
              <a:ext cx="96837" cy="22225"/>
            </a:xfrm>
            <a:custGeom>
              <a:avLst/>
              <a:gdLst>
                <a:gd name="T0" fmla="*/ 70 w 612"/>
                <a:gd name="T1" fmla="*/ 0 h 140"/>
                <a:gd name="T2" fmla="*/ 543 w 612"/>
                <a:gd name="T3" fmla="*/ 0 h 140"/>
                <a:gd name="T4" fmla="*/ 561 w 612"/>
                <a:gd name="T5" fmla="*/ 2 h 140"/>
                <a:gd name="T6" fmla="*/ 577 w 612"/>
                <a:gd name="T7" fmla="*/ 9 h 140"/>
                <a:gd name="T8" fmla="*/ 591 w 612"/>
                <a:gd name="T9" fmla="*/ 20 h 140"/>
                <a:gd name="T10" fmla="*/ 603 w 612"/>
                <a:gd name="T11" fmla="*/ 35 h 140"/>
                <a:gd name="T12" fmla="*/ 609 w 612"/>
                <a:gd name="T13" fmla="*/ 50 h 140"/>
                <a:gd name="T14" fmla="*/ 612 w 612"/>
                <a:gd name="T15" fmla="*/ 70 h 140"/>
                <a:gd name="T16" fmla="*/ 609 w 612"/>
                <a:gd name="T17" fmla="*/ 88 h 140"/>
                <a:gd name="T18" fmla="*/ 603 w 612"/>
                <a:gd name="T19" fmla="*/ 105 h 140"/>
                <a:gd name="T20" fmla="*/ 591 w 612"/>
                <a:gd name="T21" fmla="*/ 118 h 140"/>
                <a:gd name="T22" fmla="*/ 577 w 612"/>
                <a:gd name="T23" fmla="*/ 130 h 140"/>
                <a:gd name="T24" fmla="*/ 561 w 612"/>
                <a:gd name="T25" fmla="*/ 136 h 140"/>
                <a:gd name="T26" fmla="*/ 543 w 612"/>
                <a:gd name="T27" fmla="*/ 140 h 140"/>
                <a:gd name="T28" fmla="*/ 70 w 612"/>
                <a:gd name="T29" fmla="*/ 140 h 140"/>
                <a:gd name="T30" fmla="*/ 52 w 612"/>
                <a:gd name="T31" fmla="*/ 136 h 140"/>
                <a:gd name="T32" fmla="*/ 35 w 612"/>
                <a:gd name="T33" fmla="*/ 130 h 140"/>
                <a:gd name="T34" fmla="*/ 21 w 612"/>
                <a:gd name="T35" fmla="*/ 118 h 140"/>
                <a:gd name="T36" fmla="*/ 9 w 612"/>
                <a:gd name="T37" fmla="*/ 105 h 140"/>
                <a:gd name="T38" fmla="*/ 3 w 612"/>
                <a:gd name="T39" fmla="*/ 88 h 140"/>
                <a:gd name="T40" fmla="*/ 0 w 612"/>
                <a:gd name="T41" fmla="*/ 70 h 140"/>
                <a:gd name="T42" fmla="*/ 3 w 612"/>
                <a:gd name="T43" fmla="*/ 50 h 140"/>
                <a:gd name="T44" fmla="*/ 9 w 612"/>
                <a:gd name="T45" fmla="*/ 35 h 140"/>
                <a:gd name="T46" fmla="*/ 21 w 612"/>
                <a:gd name="T47" fmla="*/ 20 h 140"/>
                <a:gd name="T48" fmla="*/ 35 w 612"/>
                <a:gd name="T49" fmla="*/ 9 h 140"/>
                <a:gd name="T50" fmla="*/ 52 w 612"/>
                <a:gd name="T51" fmla="*/ 2 h 140"/>
                <a:gd name="T52" fmla="*/ 70 w 612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2" h="140">
                  <a:moveTo>
                    <a:pt x="70" y="0"/>
                  </a:moveTo>
                  <a:lnTo>
                    <a:pt x="543" y="0"/>
                  </a:lnTo>
                  <a:lnTo>
                    <a:pt x="561" y="2"/>
                  </a:lnTo>
                  <a:lnTo>
                    <a:pt x="577" y="9"/>
                  </a:lnTo>
                  <a:lnTo>
                    <a:pt x="591" y="20"/>
                  </a:lnTo>
                  <a:lnTo>
                    <a:pt x="603" y="35"/>
                  </a:lnTo>
                  <a:lnTo>
                    <a:pt x="609" y="50"/>
                  </a:lnTo>
                  <a:lnTo>
                    <a:pt x="612" y="70"/>
                  </a:lnTo>
                  <a:lnTo>
                    <a:pt x="609" y="88"/>
                  </a:lnTo>
                  <a:lnTo>
                    <a:pt x="603" y="105"/>
                  </a:lnTo>
                  <a:lnTo>
                    <a:pt x="591" y="118"/>
                  </a:lnTo>
                  <a:lnTo>
                    <a:pt x="577" y="130"/>
                  </a:lnTo>
                  <a:lnTo>
                    <a:pt x="561" y="136"/>
                  </a:lnTo>
                  <a:lnTo>
                    <a:pt x="543" y="140"/>
                  </a:lnTo>
                  <a:lnTo>
                    <a:pt x="70" y="140"/>
                  </a:lnTo>
                  <a:lnTo>
                    <a:pt x="52" y="136"/>
                  </a:lnTo>
                  <a:lnTo>
                    <a:pt x="35" y="130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0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274"/>
            <p:cNvSpPr>
              <a:spLocks/>
            </p:cNvSpPr>
            <p:nvPr/>
          </p:nvSpPr>
          <p:spPr bwMode="auto">
            <a:xfrm>
              <a:off x="6505575" y="3684588"/>
              <a:ext cx="184150" cy="22225"/>
            </a:xfrm>
            <a:custGeom>
              <a:avLst/>
              <a:gdLst>
                <a:gd name="T0" fmla="*/ 70 w 1165"/>
                <a:gd name="T1" fmla="*/ 0 h 140"/>
                <a:gd name="T2" fmla="*/ 1096 w 1165"/>
                <a:gd name="T3" fmla="*/ 0 h 140"/>
                <a:gd name="T4" fmla="*/ 1114 w 1165"/>
                <a:gd name="T5" fmla="*/ 3 h 140"/>
                <a:gd name="T6" fmla="*/ 1131 w 1165"/>
                <a:gd name="T7" fmla="*/ 9 h 140"/>
                <a:gd name="T8" fmla="*/ 1145 w 1165"/>
                <a:gd name="T9" fmla="*/ 21 h 140"/>
                <a:gd name="T10" fmla="*/ 1155 w 1165"/>
                <a:gd name="T11" fmla="*/ 35 h 140"/>
                <a:gd name="T12" fmla="*/ 1163 w 1165"/>
                <a:gd name="T13" fmla="*/ 52 h 140"/>
                <a:gd name="T14" fmla="*/ 1165 w 1165"/>
                <a:gd name="T15" fmla="*/ 70 h 140"/>
                <a:gd name="T16" fmla="*/ 1163 w 1165"/>
                <a:gd name="T17" fmla="*/ 89 h 140"/>
                <a:gd name="T18" fmla="*/ 1155 w 1165"/>
                <a:gd name="T19" fmla="*/ 105 h 140"/>
                <a:gd name="T20" fmla="*/ 1145 w 1165"/>
                <a:gd name="T21" fmla="*/ 120 h 140"/>
                <a:gd name="T22" fmla="*/ 1131 w 1165"/>
                <a:gd name="T23" fmla="*/ 130 h 140"/>
                <a:gd name="T24" fmla="*/ 1114 w 1165"/>
                <a:gd name="T25" fmla="*/ 138 h 140"/>
                <a:gd name="T26" fmla="*/ 1096 w 1165"/>
                <a:gd name="T27" fmla="*/ 140 h 140"/>
                <a:gd name="T28" fmla="*/ 70 w 1165"/>
                <a:gd name="T29" fmla="*/ 140 h 140"/>
                <a:gd name="T30" fmla="*/ 52 w 1165"/>
                <a:gd name="T31" fmla="*/ 138 h 140"/>
                <a:gd name="T32" fmla="*/ 35 w 1165"/>
                <a:gd name="T33" fmla="*/ 130 h 140"/>
                <a:gd name="T34" fmla="*/ 21 w 1165"/>
                <a:gd name="T35" fmla="*/ 120 h 140"/>
                <a:gd name="T36" fmla="*/ 9 w 1165"/>
                <a:gd name="T37" fmla="*/ 105 h 140"/>
                <a:gd name="T38" fmla="*/ 3 w 1165"/>
                <a:gd name="T39" fmla="*/ 89 h 140"/>
                <a:gd name="T40" fmla="*/ 0 w 1165"/>
                <a:gd name="T41" fmla="*/ 70 h 140"/>
                <a:gd name="T42" fmla="*/ 3 w 1165"/>
                <a:gd name="T43" fmla="*/ 52 h 140"/>
                <a:gd name="T44" fmla="*/ 9 w 1165"/>
                <a:gd name="T45" fmla="*/ 35 h 140"/>
                <a:gd name="T46" fmla="*/ 21 w 1165"/>
                <a:gd name="T47" fmla="*/ 21 h 140"/>
                <a:gd name="T48" fmla="*/ 35 w 1165"/>
                <a:gd name="T49" fmla="*/ 9 h 140"/>
                <a:gd name="T50" fmla="*/ 52 w 1165"/>
                <a:gd name="T51" fmla="*/ 3 h 140"/>
                <a:gd name="T52" fmla="*/ 70 w 1165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5" h="140">
                  <a:moveTo>
                    <a:pt x="70" y="0"/>
                  </a:moveTo>
                  <a:lnTo>
                    <a:pt x="1096" y="0"/>
                  </a:lnTo>
                  <a:lnTo>
                    <a:pt x="1114" y="3"/>
                  </a:lnTo>
                  <a:lnTo>
                    <a:pt x="1131" y="9"/>
                  </a:lnTo>
                  <a:lnTo>
                    <a:pt x="1145" y="21"/>
                  </a:lnTo>
                  <a:lnTo>
                    <a:pt x="1155" y="35"/>
                  </a:lnTo>
                  <a:lnTo>
                    <a:pt x="1163" y="52"/>
                  </a:lnTo>
                  <a:lnTo>
                    <a:pt x="1165" y="70"/>
                  </a:lnTo>
                  <a:lnTo>
                    <a:pt x="1163" y="89"/>
                  </a:lnTo>
                  <a:lnTo>
                    <a:pt x="1155" y="105"/>
                  </a:lnTo>
                  <a:lnTo>
                    <a:pt x="1145" y="120"/>
                  </a:lnTo>
                  <a:lnTo>
                    <a:pt x="1131" y="130"/>
                  </a:lnTo>
                  <a:lnTo>
                    <a:pt x="1114" y="138"/>
                  </a:lnTo>
                  <a:lnTo>
                    <a:pt x="1096" y="140"/>
                  </a:lnTo>
                  <a:lnTo>
                    <a:pt x="70" y="140"/>
                  </a:lnTo>
                  <a:lnTo>
                    <a:pt x="52" y="138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275"/>
            <p:cNvSpPr>
              <a:spLocks/>
            </p:cNvSpPr>
            <p:nvPr/>
          </p:nvSpPr>
          <p:spPr bwMode="auto">
            <a:xfrm>
              <a:off x="6505575" y="3725863"/>
              <a:ext cx="184150" cy="22225"/>
            </a:xfrm>
            <a:custGeom>
              <a:avLst/>
              <a:gdLst>
                <a:gd name="T0" fmla="*/ 70 w 1165"/>
                <a:gd name="T1" fmla="*/ 0 h 140"/>
                <a:gd name="T2" fmla="*/ 1096 w 1165"/>
                <a:gd name="T3" fmla="*/ 0 h 140"/>
                <a:gd name="T4" fmla="*/ 1114 w 1165"/>
                <a:gd name="T5" fmla="*/ 2 h 140"/>
                <a:gd name="T6" fmla="*/ 1131 w 1165"/>
                <a:gd name="T7" fmla="*/ 10 h 140"/>
                <a:gd name="T8" fmla="*/ 1145 w 1165"/>
                <a:gd name="T9" fmla="*/ 20 h 140"/>
                <a:gd name="T10" fmla="*/ 1155 w 1165"/>
                <a:gd name="T11" fmla="*/ 35 h 140"/>
                <a:gd name="T12" fmla="*/ 1163 w 1165"/>
                <a:gd name="T13" fmla="*/ 51 h 140"/>
                <a:gd name="T14" fmla="*/ 1165 w 1165"/>
                <a:gd name="T15" fmla="*/ 70 h 140"/>
                <a:gd name="T16" fmla="*/ 1163 w 1165"/>
                <a:gd name="T17" fmla="*/ 88 h 140"/>
                <a:gd name="T18" fmla="*/ 1155 w 1165"/>
                <a:gd name="T19" fmla="*/ 105 h 140"/>
                <a:gd name="T20" fmla="*/ 1145 w 1165"/>
                <a:gd name="T21" fmla="*/ 119 h 140"/>
                <a:gd name="T22" fmla="*/ 1131 w 1165"/>
                <a:gd name="T23" fmla="*/ 131 h 140"/>
                <a:gd name="T24" fmla="*/ 1114 w 1165"/>
                <a:gd name="T25" fmla="*/ 137 h 140"/>
                <a:gd name="T26" fmla="*/ 1096 w 1165"/>
                <a:gd name="T27" fmla="*/ 140 h 140"/>
                <a:gd name="T28" fmla="*/ 70 w 1165"/>
                <a:gd name="T29" fmla="*/ 140 h 140"/>
                <a:gd name="T30" fmla="*/ 52 w 1165"/>
                <a:gd name="T31" fmla="*/ 137 h 140"/>
                <a:gd name="T32" fmla="*/ 35 w 1165"/>
                <a:gd name="T33" fmla="*/ 131 h 140"/>
                <a:gd name="T34" fmla="*/ 21 w 1165"/>
                <a:gd name="T35" fmla="*/ 119 h 140"/>
                <a:gd name="T36" fmla="*/ 9 w 1165"/>
                <a:gd name="T37" fmla="*/ 105 h 140"/>
                <a:gd name="T38" fmla="*/ 3 w 1165"/>
                <a:gd name="T39" fmla="*/ 88 h 140"/>
                <a:gd name="T40" fmla="*/ 0 w 1165"/>
                <a:gd name="T41" fmla="*/ 70 h 140"/>
                <a:gd name="T42" fmla="*/ 3 w 1165"/>
                <a:gd name="T43" fmla="*/ 51 h 140"/>
                <a:gd name="T44" fmla="*/ 9 w 1165"/>
                <a:gd name="T45" fmla="*/ 35 h 140"/>
                <a:gd name="T46" fmla="*/ 21 w 1165"/>
                <a:gd name="T47" fmla="*/ 20 h 140"/>
                <a:gd name="T48" fmla="*/ 35 w 1165"/>
                <a:gd name="T49" fmla="*/ 10 h 140"/>
                <a:gd name="T50" fmla="*/ 52 w 1165"/>
                <a:gd name="T51" fmla="*/ 2 h 140"/>
                <a:gd name="T52" fmla="*/ 70 w 1165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5" h="140">
                  <a:moveTo>
                    <a:pt x="70" y="0"/>
                  </a:moveTo>
                  <a:lnTo>
                    <a:pt x="1096" y="0"/>
                  </a:lnTo>
                  <a:lnTo>
                    <a:pt x="1114" y="2"/>
                  </a:lnTo>
                  <a:lnTo>
                    <a:pt x="1131" y="10"/>
                  </a:lnTo>
                  <a:lnTo>
                    <a:pt x="1145" y="20"/>
                  </a:lnTo>
                  <a:lnTo>
                    <a:pt x="1155" y="35"/>
                  </a:lnTo>
                  <a:lnTo>
                    <a:pt x="1163" y="51"/>
                  </a:lnTo>
                  <a:lnTo>
                    <a:pt x="1165" y="70"/>
                  </a:lnTo>
                  <a:lnTo>
                    <a:pt x="1163" y="88"/>
                  </a:lnTo>
                  <a:lnTo>
                    <a:pt x="1155" y="105"/>
                  </a:lnTo>
                  <a:lnTo>
                    <a:pt x="1145" y="119"/>
                  </a:lnTo>
                  <a:lnTo>
                    <a:pt x="1131" y="131"/>
                  </a:lnTo>
                  <a:lnTo>
                    <a:pt x="1114" y="137"/>
                  </a:lnTo>
                  <a:lnTo>
                    <a:pt x="1096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1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276"/>
            <p:cNvSpPr>
              <a:spLocks noEditPoints="1"/>
            </p:cNvSpPr>
            <p:nvPr/>
          </p:nvSpPr>
          <p:spPr bwMode="auto">
            <a:xfrm>
              <a:off x="6376988" y="3641725"/>
              <a:ext cx="109537" cy="109538"/>
            </a:xfrm>
            <a:custGeom>
              <a:avLst/>
              <a:gdLst>
                <a:gd name="T0" fmla="*/ 138 w 681"/>
                <a:gd name="T1" fmla="*/ 140 h 683"/>
                <a:gd name="T2" fmla="*/ 138 w 681"/>
                <a:gd name="T3" fmla="*/ 544 h 683"/>
                <a:gd name="T4" fmla="*/ 542 w 681"/>
                <a:gd name="T5" fmla="*/ 544 h 683"/>
                <a:gd name="T6" fmla="*/ 542 w 681"/>
                <a:gd name="T7" fmla="*/ 140 h 683"/>
                <a:gd name="T8" fmla="*/ 138 w 681"/>
                <a:gd name="T9" fmla="*/ 140 h 683"/>
                <a:gd name="T10" fmla="*/ 69 w 681"/>
                <a:gd name="T11" fmla="*/ 0 h 683"/>
                <a:gd name="T12" fmla="*/ 611 w 681"/>
                <a:gd name="T13" fmla="*/ 0 h 683"/>
                <a:gd name="T14" fmla="*/ 630 w 681"/>
                <a:gd name="T15" fmla="*/ 2 h 683"/>
                <a:gd name="T16" fmla="*/ 647 w 681"/>
                <a:gd name="T17" fmla="*/ 10 h 683"/>
                <a:gd name="T18" fmla="*/ 661 w 681"/>
                <a:gd name="T19" fmla="*/ 20 h 683"/>
                <a:gd name="T20" fmla="*/ 671 w 681"/>
                <a:gd name="T21" fmla="*/ 35 h 683"/>
                <a:gd name="T22" fmla="*/ 679 w 681"/>
                <a:gd name="T23" fmla="*/ 51 h 683"/>
                <a:gd name="T24" fmla="*/ 681 w 681"/>
                <a:gd name="T25" fmla="*/ 70 h 683"/>
                <a:gd name="T26" fmla="*/ 681 w 681"/>
                <a:gd name="T27" fmla="*/ 614 h 683"/>
                <a:gd name="T28" fmla="*/ 679 w 681"/>
                <a:gd name="T29" fmla="*/ 632 h 683"/>
                <a:gd name="T30" fmla="*/ 671 w 681"/>
                <a:gd name="T31" fmla="*/ 649 h 683"/>
                <a:gd name="T32" fmla="*/ 661 w 681"/>
                <a:gd name="T33" fmla="*/ 663 h 683"/>
                <a:gd name="T34" fmla="*/ 647 w 681"/>
                <a:gd name="T35" fmla="*/ 674 h 683"/>
                <a:gd name="T36" fmla="*/ 630 w 681"/>
                <a:gd name="T37" fmla="*/ 681 h 683"/>
                <a:gd name="T38" fmla="*/ 611 w 681"/>
                <a:gd name="T39" fmla="*/ 683 h 683"/>
                <a:gd name="T40" fmla="*/ 69 w 681"/>
                <a:gd name="T41" fmla="*/ 683 h 683"/>
                <a:gd name="T42" fmla="*/ 50 w 681"/>
                <a:gd name="T43" fmla="*/ 681 h 683"/>
                <a:gd name="T44" fmla="*/ 34 w 681"/>
                <a:gd name="T45" fmla="*/ 674 h 683"/>
                <a:gd name="T46" fmla="*/ 20 w 681"/>
                <a:gd name="T47" fmla="*/ 663 h 683"/>
                <a:gd name="T48" fmla="*/ 9 w 681"/>
                <a:gd name="T49" fmla="*/ 649 h 683"/>
                <a:gd name="T50" fmla="*/ 2 w 681"/>
                <a:gd name="T51" fmla="*/ 632 h 683"/>
                <a:gd name="T52" fmla="*/ 0 w 681"/>
                <a:gd name="T53" fmla="*/ 614 h 683"/>
                <a:gd name="T54" fmla="*/ 0 w 681"/>
                <a:gd name="T55" fmla="*/ 70 h 683"/>
                <a:gd name="T56" fmla="*/ 2 w 681"/>
                <a:gd name="T57" fmla="*/ 51 h 683"/>
                <a:gd name="T58" fmla="*/ 9 w 681"/>
                <a:gd name="T59" fmla="*/ 35 h 683"/>
                <a:gd name="T60" fmla="*/ 20 w 681"/>
                <a:gd name="T61" fmla="*/ 20 h 683"/>
                <a:gd name="T62" fmla="*/ 34 w 681"/>
                <a:gd name="T63" fmla="*/ 10 h 683"/>
                <a:gd name="T64" fmla="*/ 50 w 681"/>
                <a:gd name="T65" fmla="*/ 2 h 683"/>
                <a:gd name="T66" fmla="*/ 69 w 681"/>
                <a:gd name="T67" fmla="*/ 0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1" h="683">
                  <a:moveTo>
                    <a:pt x="138" y="140"/>
                  </a:moveTo>
                  <a:lnTo>
                    <a:pt x="138" y="544"/>
                  </a:lnTo>
                  <a:lnTo>
                    <a:pt x="542" y="544"/>
                  </a:lnTo>
                  <a:lnTo>
                    <a:pt x="542" y="140"/>
                  </a:lnTo>
                  <a:lnTo>
                    <a:pt x="138" y="140"/>
                  </a:lnTo>
                  <a:close/>
                  <a:moveTo>
                    <a:pt x="69" y="0"/>
                  </a:moveTo>
                  <a:lnTo>
                    <a:pt x="611" y="0"/>
                  </a:lnTo>
                  <a:lnTo>
                    <a:pt x="630" y="2"/>
                  </a:lnTo>
                  <a:lnTo>
                    <a:pt x="647" y="10"/>
                  </a:lnTo>
                  <a:lnTo>
                    <a:pt x="661" y="20"/>
                  </a:lnTo>
                  <a:lnTo>
                    <a:pt x="671" y="35"/>
                  </a:lnTo>
                  <a:lnTo>
                    <a:pt x="679" y="51"/>
                  </a:lnTo>
                  <a:lnTo>
                    <a:pt x="681" y="70"/>
                  </a:lnTo>
                  <a:lnTo>
                    <a:pt x="681" y="614"/>
                  </a:lnTo>
                  <a:lnTo>
                    <a:pt x="679" y="632"/>
                  </a:lnTo>
                  <a:lnTo>
                    <a:pt x="671" y="649"/>
                  </a:lnTo>
                  <a:lnTo>
                    <a:pt x="661" y="663"/>
                  </a:lnTo>
                  <a:lnTo>
                    <a:pt x="647" y="674"/>
                  </a:lnTo>
                  <a:lnTo>
                    <a:pt x="630" y="681"/>
                  </a:lnTo>
                  <a:lnTo>
                    <a:pt x="611" y="683"/>
                  </a:lnTo>
                  <a:lnTo>
                    <a:pt x="69" y="683"/>
                  </a:lnTo>
                  <a:lnTo>
                    <a:pt x="50" y="681"/>
                  </a:lnTo>
                  <a:lnTo>
                    <a:pt x="34" y="674"/>
                  </a:lnTo>
                  <a:lnTo>
                    <a:pt x="20" y="663"/>
                  </a:lnTo>
                  <a:lnTo>
                    <a:pt x="9" y="649"/>
                  </a:lnTo>
                  <a:lnTo>
                    <a:pt x="2" y="632"/>
                  </a:lnTo>
                  <a:lnTo>
                    <a:pt x="0" y="614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277"/>
            <p:cNvSpPr>
              <a:spLocks/>
            </p:cNvSpPr>
            <p:nvPr/>
          </p:nvSpPr>
          <p:spPr bwMode="auto">
            <a:xfrm>
              <a:off x="6618288" y="3783013"/>
              <a:ext cx="25400" cy="22225"/>
            </a:xfrm>
            <a:custGeom>
              <a:avLst/>
              <a:gdLst>
                <a:gd name="T0" fmla="*/ 70 w 163"/>
                <a:gd name="T1" fmla="*/ 0 h 140"/>
                <a:gd name="T2" fmla="*/ 94 w 163"/>
                <a:gd name="T3" fmla="*/ 0 h 140"/>
                <a:gd name="T4" fmla="*/ 112 w 163"/>
                <a:gd name="T5" fmla="*/ 3 h 140"/>
                <a:gd name="T6" fmla="*/ 129 w 163"/>
                <a:gd name="T7" fmla="*/ 9 h 140"/>
                <a:gd name="T8" fmla="*/ 143 w 163"/>
                <a:gd name="T9" fmla="*/ 21 h 140"/>
                <a:gd name="T10" fmla="*/ 154 w 163"/>
                <a:gd name="T11" fmla="*/ 35 h 140"/>
                <a:gd name="T12" fmla="*/ 161 w 163"/>
                <a:gd name="T13" fmla="*/ 52 h 140"/>
                <a:gd name="T14" fmla="*/ 163 w 163"/>
                <a:gd name="T15" fmla="*/ 70 h 140"/>
                <a:gd name="T16" fmla="*/ 161 w 163"/>
                <a:gd name="T17" fmla="*/ 88 h 140"/>
                <a:gd name="T18" fmla="*/ 154 w 163"/>
                <a:gd name="T19" fmla="*/ 105 h 140"/>
                <a:gd name="T20" fmla="*/ 143 w 163"/>
                <a:gd name="T21" fmla="*/ 120 h 140"/>
                <a:gd name="T22" fmla="*/ 129 w 163"/>
                <a:gd name="T23" fmla="*/ 130 h 140"/>
                <a:gd name="T24" fmla="*/ 112 w 163"/>
                <a:gd name="T25" fmla="*/ 137 h 140"/>
                <a:gd name="T26" fmla="*/ 94 w 163"/>
                <a:gd name="T27" fmla="*/ 140 h 140"/>
                <a:gd name="T28" fmla="*/ 70 w 163"/>
                <a:gd name="T29" fmla="*/ 140 h 140"/>
                <a:gd name="T30" fmla="*/ 51 w 163"/>
                <a:gd name="T31" fmla="*/ 137 h 140"/>
                <a:gd name="T32" fmla="*/ 35 w 163"/>
                <a:gd name="T33" fmla="*/ 130 h 140"/>
                <a:gd name="T34" fmla="*/ 20 w 163"/>
                <a:gd name="T35" fmla="*/ 120 h 140"/>
                <a:gd name="T36" fmla="*/ 9 w 163"/>
                <a:gd name="T37" fmla="*/ 105 h 140"/>
                <a:gd name="T38" fmla="*/ 2 w 163"/>
                <a:gd name="T39" fmla="*/ 88 h 140"/>
                <a:gd name="T40" fmla="*/ 0 w 163"/>
                <a:gd name="T41" fmla="*/ 70 h 140"/>
                <a:gd name="T42" fmla="*/ 2 w 163"/>
                <a:gd name="T43" fmla="*/ 52 h 140"/>
                <a:gd name="T44" fmla="*/ 9 w 163"/>
                <a:gd name="T45" fmla="*/ 35 h 140"/>
                <a:gd name="T46" fmla="*/ 20 w 163"/>
                <a:gd name="T47" fmla="*/ 21 h 140"/>
                <a:gd name="T48" fmla="*/ 35 w 163"/>
                <a:gd name="T49" fmla="*/ 9 h 140"/>
                <a:gd name="T50" fmla="*/ 51 w 163"/>
                <a:gd name="T51" fmla="*/ 3 h 140"/>
                <a:gd name="T52" fmla="*/ 70 w 163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140">
                  <a:moveTo>
                    <a:pt x="70" y="0"/>
                  </a:moveTo>
                  <a:lnTo>
                    <a:pt x="94" y="0"/>
                  </a:lnTo>
                  <a:lnTo>
                    <a:pt x="112" y="3"/>
                  </a:lnTo>
                  <a:lnTo>
                    <a:pt x="129" y="9"/>
                  </a:lnTo>
                  <a:lnTo>
                    <a:pt x="143" y="21"/>
                  </a:lnTo>
                  <a:lnTo>
                    <a:pt x="154" y="35"/>
                  </a:lnTo>
                  <a:lnTo>
                    <a:pt x="161" y="52"/>
                  </a:lnTo>
                  <a:lnTo>
                    <a:pt x="163" y="70"/>
                  </a:lnTo>
                  <a:lnTo>
                    <a:pt x="161" y="88"/>
                  </a:lnTo>
                  <a:lnTo>
                    <a:pt x="154" y="105"/>
                  </a:lnTo>
                  <a:lnTo>
                    <a:pt x="143" y="120"/>
                  </a:lnTo>
                  <a:lnTo>
                    <a:pt x="129" y="130"/>
                  </a:lnTo>
                  <a:lnTo>
                    <a:pt x="112" y="137"/>
                  </a:lnTo>
                  <a:lnTo>
                    <a:pt x="94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78"/>
            <p:cNvSpPr>
              <a:spLocks/>
            </p:cNvSpPr>
            <p:nvPr/>
          </p:nvSpPr>
          <p:spPr bwMode="auto">
            <a:xfrm>
              <a:off x="6505575" y="3783013"/>
              <a:ext cx="96837" cy="22225"/>
            </a:xfrm>
            <a:custGeom>
              <a:avLst/>
              <a:gdLst>
                <a:gd name="T0" fmla="*/ 70 w 612"/>
                <a:gd name="T1" fmla="*/ 0 h 140"/>
                <a:gd name="T2" fmla="*/ 543 w 612"/>
                <a:gd name="T3" fmla="*/ 0 h 140"/>
                <a:gd name="T4" fmla="*/ 561 w 612"/>
                <a:gd name="T5" fmla="*/ 3 h 140"/>
                <a:gd name="T6" fmla="*/ 577 w 612"/>
                <a:gd name="T7" fmla="*/ 9 h 140"/>
                <a:gd name="T8" fmla="*/ 591 w 612"/>
                <a:gd name="T9" fmla="*/ 21 h 140"/>
                <a:gd name="T10" fmla="*/ 603 w 612"/>
                <a:gd name="T11" fmla="*/ 35 h 140"/>
                <a:gd name="T12" fmla="*/ 609 w 612"/>
                <a:gd name="T13" fmla="*/ 52 h 140"/>
                <a:gd name="T14" fmla="*/ 612 w 612"/>
                <a:gd name="T15" fmla="*/ 70 h 140"/>
                <a:gd name="T16" fmla="*/ 609 w 612"/>
                <a:gd name="T17" fmla="*/ 88 h 140"/>
                <a:gd name="T18" fmla="*/ 603 w 612"/>
                <a:gd name="T19" fmla="*/ 105 h 140"/>
                <a:gd name="T20" fmla="*/ 591 w 612"/>
                <a:gd name="T21" fmla="*/ 120 h 140"/>
                <a:gd name="T22" fmla="*/ 577 w 612"/>
                <a:gd name="T23" fmla="*/ 130 h 140"/>
                <a:gd name="T24" fmla="*/ 561 w 612"/>
                <a:gd name="T25" fmla="*/ 137 h 140"/>
                <a:gd name="T26" fmla="*/ 543 w 612"/>
                <a:gd name="T27" fmla="*/ 140 h 140"/>
                <a:gd name="T28" fmla="*/ 70 w 612"/>
                <a:gd name="T29" fmla="*/ 140 h 140"/>
                <a:gd name="T30" fmla="*/ 52 w 612"/>
                <a:gd name="T31" fmla="*/ 137 h 140"/>
                <a:gd name="T32" fmla="*/ 35 w 612"/>
                <a:gd name="T33" fmla="*/ 130 h 140"/>
                <a:gd name="T34" fmla="*/ 21 w 612"/>
                <a:gd name="T35" fmla="*/ 120 h 140"/>
                <a:gd name="T36" fmla="*/ 9 w 612"/>
                <a:gd name="T37" fmla="*/ 105 h 140"/>
                <a:gd name="T38" fmla="*/ 3 w 612"/>
                <a:gd name="T39" fmla="*/ 88 h 140"/>
                <a:gd name="T40" fmla="*/ 0 w 612"/>
                <a:gd name="T41" fmla="*/ 70 h 140"/>
                <a:gd name="T42" fmla="*/ 3 w 612"/>
                <a:gd name="T43" fmla="*/ 52 h 140"/>
                <a:gd name="T44" fmla="*/ 9 w 612"/>
                <a:gd name="T45" fmla="*/ 35 h 140"/>
                <a:gd name="T46" fmla="*/ 21 w 612"/>
                <a:gd name="T47" fmla="*/ 21 h 140"/>
                <a:gd name="T48" fmla="*/ 35 w 612"/>
                <a:gd name="T49" fmla="*/ 9 h 140"/>
                <a:gd name="T50" fmla="*/ 52 w 612"/>
                <a:gd name="T51" fmla="*/ 3 h 140"/>
                <a:gd name="T52" fmla="*/ 70 w 612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2" h="140">
                  <a:moveTo>
                    <a:pt x="70" y="0"/>
                  </a:moveTo>
                  <a:lnTo>
                    <a:pt x="543" y="0"/>
                  </a:lnTo>
                  <a:lnTo>
                    <a:pt x="561" y="3"/>
                  </a:lnTo>
                  <a:lnTo>
                    <a:pt x="577" y="9"/>
                  </a:lnTo>
                  <a:lnTo>
                    <a:pt x="591" y="21"/>
                  </a:lnTo>
                  <a:lnTo>
                    <a:pt x="603" y="35"/>
                  </a:lnTo>
                  <a:lnTo>
                    <a:pt x="609" y="52"/>
                  </a:lnTo>
                  <a:lnTo>
                    <a:pt x="612" y="70"/>
                  </a:lnTo>
                  <a:lnTo>
                    <a:pt x="609" y="88"/>
                  </a:lnTo>
                  <a:lnTo>
                    <a:pt x="603" y="105"/>
                  </a:lnTo>
                  <a:lnTo>
                    <a:pt x="591" y="120"/>
                  </a:lnTo>
                  <a:lnTo>
                    <a:pt x="577" y="130"/>
                  </a:lnTo>
                  <a:lnTo>
                    <a:pt x="561" y="137"/>
                  </a:lnTo>
                  <a:lnTo>
                    <a:pt x="543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279"/>
            <p:cNvSpPr>
              <a:spLocks/>
            </p:cNvSpPr>
            <p:nvPr/>
          </p:nvSpPr>
          <p:spPr bwMode="auto">
            <a:xfrm>
              <a:off x="6505575" y="3822700"/>
              <a:ext cx="184150" cy="22225"/>
            </a:xfrm>
            <a:custGeom>
              <a:avLst/>
              <a:gdLst>
                <a:gd name="T0" fmla="*/ 70 w 1165"/>
                <a:gd name="T1" fmla="*/ 0 h 139"/>
                <a:gd name="T2" fmla="*/ 1096 w 1165"/>
                <a:gd name="T3" fmla="*/ 0 h 139"/>
                <a:gd name="T4" fmla="*/ 1114 w 1165"/>
                <a:gd name="T5" fmla="*/ 2 h 139"/>
                <a:gd name="T6" fmla="*/ 1131 w 1165"/>
                <a:gd name="T7" fmla="*/ 10 h 139"/>
                <a:gd name="T8" fmla="*/ 1145 w 1165"/>
                <a:gd name="T9" fmla="*/ 20 h 139"/>
                <a:gd name="T10" fmla="*/ 1155 w 1165"/>
                <a:gd name="T11" fmla="*/ 34 h 139"/>
                <a:gd name="T12" fmla="*/ 1163 w 1165"/>
                <a:gd name="T13" fmla="*/ 51 h 139"/>
                <a:gd name="T14" fmla="*/ 1165 w 1165"/>
                <a:gd name="T15" fmla="*/ 69 h 139"/>
                <a:gd name="T16" fmla="*/ 1163 w 1165"/>
                <a:gd name="T17" fmla="*/ 88 h 139"/>
                <a:gd name="T18" fmla="*/ 1155 w 1165"/>
                <a:gd name="T19" fmla="*/ 105 h 139"/>
                <a:gd name="T20" fmla="*/ 1145 w 1165"/>
                <a:gd name="T21" fmla="*/ 119 h 139"/>
                <a:gd name="T22" fmla="*/ 1131 w 1165"/>
                <a:gd name="T23" fmla="*/ 130 h 139"/>
                <a:gd name="T24" fmla="*/ 1114 w 1165"/>
                <a:gd name="T25" fmla="*/ 137 h 139"/>
                <a:gd name="T26" fmla="*/ 1096 w 1165"/>
                <a:gd name="T27" fmla="*/ 139 h 139"/>
                <a:gd name="T28" fmla="*/ 70 w 1165"/>
                <a:gd name="T29" fmla="*/ 139 h 139"/>
                <a:gd name="T30" fmla="*/ 52 w 1165"/>
                <a:gd name="T31" fmla="*/ 137 h 139"/>
                <a:gd name="T32" fmla="*/ 35 w 1165"/>
                <a:gd name="T33" fmla="*/ 130 h 139"/>
                <a:gd name="T34" fmla="*/ 21 w 1165"/>
                <a:gd name="T35" fmla="*/ 119 h 139"/>
                <a:gd name="T36" fmla="*/ 9 w 1165"/>
                <a:gd name="T37" fmla="*/ 105 h 139"/>
                <a:gd name="T38" fmla="*/ 3 w 1165"/>
                <a:gd name="T39" fmla="*/ 88 h 139"/>
                <a:gd name="T40" fmla="*/ 0 w 1165"/>
                <a:gd name="T41" fmla="*/ 69 h 139"/>
                <a:gd name="T42" fmla="*/ 3 w 1165"/>
                <a:gd name="T43" fmla="*/ 51 h 139"/>
                <a:gd name="T44" fmla="*/ 9 w 1165"/>
                <a:gd name="T45" fmla="*/ 34 h 139"/>
                <a:gd name="T46" fmla="*/ 21 w 1165"/>
                <a:gd name="T47" fmla="*/ 20 h 139"/>
                <a:gd name="T48" fmla="*/ 35 w 1165"/>
                <a:gd name="T49" fmla="*/ 10 h 139"/>
                <a:gd name="T50" fmla="*/ 52 w 1165"/>
                <a:gd name="T51" fmla="*/ 2 h 139"/>
                <a:gd name="T52" fmla="*/ 70 w 1165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5" h="139">
                  <a:moveTo>
                    <a:pt x="70" y="0"/>
                  </a:moveTo>
                  <a:lnTo>
                    <a:pt x="1096" y="0"/>
                  </a:lnTo>
                  <a:lnTo>
                    <a:pt x="1114" y="2"/>
                  </a:lnTo>
                  <a:lnTo>
                    <a:pt x="1131" y="10"/>
                  </a:lnTo>
                  <a:lnTo>
                    <a:pt x="1145" y="20"/>
                  </a:lnTo>
                  <a:lnTo>
                    <a:pt x="1155" y="34"/>
                  </a:lnTo>
                  <a:lnTo>
                    <a:pt x="1163" y="51"/>
                  </a:lnTo>
                  <a:lnTo>
                    <a:pt x="1165" y="69"/>
                  </a:lnTo>
                  <a:lnTo>
                    <a:pt x="1163" y="88"/>
                  </a:lnTo>
                  <a:lnTo>
                    <a:pt x="1155" y="105"/>
                  </a:lnTo>
                  <a:lnTo>
                    <a:pt x="1145" y="119"/>
                  </a:lnTo>
                  <a:lnTo>
                    <a:pt x="1131" y="130"/>
                  </a:lnTo>
                  <a:lnTo>
                    <a:pt x="1114" y="137"/>
                  </a:lnTo>
                  <a:lnTo>
                    <a:pt x="1096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280"/>
            <p:cNvSpPr>
              <a:spLocks/>
            </p:cNvSpPr>
            <p:nvPr/>
          </p:nvSpPr>
          <p:spPr bwMode="auto">
            <a:xfrm>
              <a:off x="6505575" y="3862388"/>
              <a:ext cx="184150" cy="22225"/>
            </a:xfrm>
            <a:custGeom>
              <a:avLst/>
              <a:gdLst>
                <a:gd name="T0" fmla="*/ 70 w 1165"/>
                <a:gd name="T1" fmla="*/ 0 h 140"/>
                <a:gd name="T2" fmla="*/ 1096 w 1165"/>
                <a:gd name="T3" fmla="*/ 0 h 140"/>
                <a:gd name="T4" fmla="*/ 1114 w 1165"/>
                <a:gd name="T5" fmla="*/ 3 h 140"/>
                <a:gd name="T6" fmla="*/ 1131 w 1165"/>
                <a:gd name="T7" fmla="*/ 9 h 140"/>
                <a:gd name="T8" fmla="*/ 1145 w 1165"/>
                <a:gd name="T9" fmla="*/ 21 h 140"/>
                <a:gd name="T10" fmla="*/ 1155 w 1165"/>
                <a:gd name="T11" fmla="*/ 35 h 140"/>
                <a:gd name="T12" fmla="*/ 1163 w 1165"/>
                <a:gd name="T13" fmla="*/ 52 h 140"/>
                <a:gd name="T14" fmla="*/ 1165 w 1165"/>
                <a:gd name="T15" fmla="*/ 70 h 140"/>
                <a:gd name="T16" fmla="*/ 1163 w 1165"/>
                <a:gd name="T17" fmla="*/ 88 h 140"/>
                <a:gd name="T18" fmla="*/ 1155 w 1165"/>
                <a:gd name="T19" fmla="*/ 105 h 140"/>
                <a:gd name="T20" fmla="*/ 1145 w 1165"/>
                <a:gd name="T21" fmla="*/ 118 h 140"/>
                <a:gd name="T22" fmla="*/ 1131 w 1165"/>
                <a:gd name="T23" fmla="*/ 130 h 140"/>
                <a:gd name="T24" fmla="*/ 1114 w 1165"/>
                <a:gd name="T25" fmla="*/ 136 h 140"/>
                <a:gd name="T26" fmla="*/ 1096 w 1165"/>
                <a:gd name="T27" fmla="*/ 140 h 140"/>
                <a:gd name="T28" fmla="*/ 70 w 1165"/>
                <a:gd name="T29" fmla="*/ 140 h 140"/>
                <a:gd name="T30" fmla="*/ 52 w 1165"/>
                <a:gd name="T31" fmla="*/ 136 h 140"/>
                <a:gd name="T32" fmla="*/ 35 w 1165"/>
                <a:gd name="T33" fmla="*/ 130 h 140"/>
                <a:gd name="T34" fmla="*/ 21 w 1165"/>
                <a:gd name="T35" fmla="*/ 118 h 140"/>
                <a:gd name="T36" fmla="*/ 9 w 1165"/>
                <a:gd name="T37" fmla="*/ 105 h 140"/>
                <a:gd name="T38" fmla="*/ 3 w 1165"/>
                <a:gd name="T39" fmla="*/ 88 h 140"/>
                <a:gd name="T40" fmla="*/ 0 w 1165"/>
                <a:gd name="T41" fmla="*/ 70 h 140"/>
                <a:gd name="T42" fmla="*/ 3 w 1165"/>
                <a:gd name="T43" fmla="*/ 52 h 140"/>
                <a:gd name="T44" fmla="*/ 9 w 1165"/>
                <a:gd name="T45" fmla="*/ 35 h 140"/>
                <a:gd name="T46" fmla="*/ 21 w 1165"/>
                <a:gd name="T47" fmla="*/ 21 h 140"/>
                <a:gd name="T48" fmla="*/ 35 w 1165"/>
                <a:gd name="T49" fmla="*/ 9 h 140"/>
                <a:gd name="T50" fmla="*/ 52 w 1165"/>
                <a:gd name="T51" fmla="*/ 3 h 140"/>
                <a:gd name="T52" fmla="*/ 70 w 1165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5" h="140">
                  <a:moveTo>
                    <a:pt x="70" y="0"/>
                  </a:moveTo>
                  <a:lnTo>
                    <a:pt x="1096" y="0"/>
                  </a:lnTo>
                  <a:lnTo>
                    <a:pt x="1114" y="3"/>
                  </a:lnTo>
                  <a:lnTo>
                    <a:pt x="1131" y="9"/>
                  </a:lnTo>
                  <a:lnTo>
                    <a:pt x="1145" y="21"/>
                  </a:lnTo>
                  <a:lnTo>
                    <a:pt x="1155" y="35"/>
                  </a:lnTo>
                  <a:lnTo>
                    <a:pt x="1163" y="52"/>
                  </a:lnTo>
                  <a:lnTo>
                    <a:pt x="1165" y="70"/>
                  </a:lnTo>
                  <a:lnTo>
                    <a:pt x="1163" y="88"/>
                  </a:lnTo>
                  <a:lnTo>
                    <a:pt x="1155" y="105"/>
                  </a:lnTo>
                  <a:lnTo>
                    <a:pt x="1145" y="118"/>
                  </a:lnTo>
                  <a:lnTo>
                    <a:pt x="1131" y="130"/>
                  </a:lnTo>
                  <a:lnTo>
                    <a:pt x="1114" y="136"/>
                  </a:lnTo>
                  <a:lnTo>
                    <a:pt x="1096" y="140"/>
                  </a:lnTo>
                  <a:lnTo>
                    <a:pt x="70" y="140"/>
                  </a:lnTo>
                  <a:lnTo>
                    <a:pt x="52" y="136"/>
                  </a:lnTo>
                  <a:lnTo>
                    <a:pt x="35" y="130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81"/>
            <p:cNvSpPr>
              <a:spLocks noEditPoints="1"/>
            </p:cNvSpPr>
            <p:nvPr/>
          </p:nvSpPr>
          <p:spPr bwMode="auto">
            <a:xfrm>
              <a:off x="6376988" y="3779838"/>
              <a:ext cx="109537" cy="107950"/>
            </a:xfrm>
            <a:custGeom>
              <a:avLst/>
              <a:gdLst>
                <a:gd name="T0" fmla="*/ 138 w 681"/>
                <a:gd name="T1" fmla="*/ 140 h 683"/>
                <a:gd name="T2" fmla="*/ 138 w 681"/>
                <a:gd name="T3" fmla="*/ 544 h 683"/>
                <a:gd name="T4" fmla="*/ 542 w 681"/>
                <a:gd name="T5" fmla="*/ 544 h 683"/>
                <a:gd name="T6" fmla="*/ 542 w 681"/>
                <a:gd name="T7" fmla="*/ 140 h 683"/>
                <a:gd name="T8" fmla="*/ 138 w 681"/>
                <a:gd name="T9" fmla="*/ 140 h 683"/>
                <a:gd name="T10" fmla="*/ 69 w 681"/>
                <a:gd name="T11" fmla="*/ 0 h 683"/>
                <a:gd name="T12" fmla="*/ 611 w 681"/>
                <a:gd name="T13" fmla="*/ 0 h 683"/>
                <a:gd name="T14" fmla="*/ 630 w 681"/>
                <a:gd name="T15" fmla="*/ 3 h 683"/>
                <a:gd name="T16" fmla="*/ 647 w 681"/>
                <a:gd name="T17" fmla="*/ 9 h 683"/>
                <a:gd name="T18" fmla="*/ 661 w 681"/>
                <a:gd name="T19" fmla="*/ 20 h 683"/>
                <a:gd name="T20" fmla="*/ 671 w 681"/>
                <a:gd name="T21" fmla="*/ 35 h 683"/>
                <a:gd name="T22" fmla="*/ 679 w 681"/>
                <a:gd name="T23" fmla="*/ 51 h 683"/>
                <a:gd name="T24" fmla="*/ 681 w 681"/>
                <a:gd name="T25" fmla="*/ 70 h 683"/>
                <a:gd name="T26" fmla="*/ 681 w 681"/>
                <a:gd name="T27" fmla="*/ 614 h 683"/>
                <a:gd name="T28" fmla="*/ 679 w 681"/>
                <a:gd name="T29" fmla="*/ 632 h 683"/>
                <a:gd name="T30" fmla="*/ 671 w 681"/>
                <a:gd name="T31" fmla="*/ 649 h 683"/>
                <a:gd name="T32" fmla="*/ 661 w 681"/>
                <a:gd name="T33" fmla="*/ 663 h 683"/>
                <a:gd name="T34" fmla="*/ 647 w 681"/>
                <a:gd name="T35" fmla="*/ 673 h 683"/>
                <a:gd name="T36" fmla="*/ 630 w 681"/>
                <a:gd name="T37" fmla="*/ 681 h 683"/>
                <a:gd name="T38" fmla="*/ 611 w 681"/>
                <a:gd name="T39" fmla="*/ 683 h 683"/>
                <a:gd name="T40" fmla="*/ 69 w 681"/>
                <a:gd name="T41" fmla="*/ 683 h 683"/>
                <a:gd name="T42" fmla="*/ 50 w 681"/>
                <a:gd name="T43" fmla="*/ 681 h 683"/>
                <a:gd name="T44" fmla="*/ 34 w 681"/>
                <a:gd name="T45" fmla="*/ 673 h 683"/>
                <a:gd name="T46" fmla="*/ 20 w 681"/>
                <a:gd name="T47" fmla="*/ 663 h 683"/>
                <a:gd name="T48" fmla="*/ 9 w 681"/>
                <a:gd name="T49" fmla="*/ 649 h 683"/>
                <a:gd name="T50" fmla="*/ 2 w 681"/>
                <a:gd name="T51" fmla="*/ 632 h 683"/>
                <a:gd name="T52" fmla="*/ 0 w 681"/>
                <a:gd name="T53" fmla="*/ 614 h 683"/>
                <a:gd name="T54" fmla="*/ 0 w 681"/>
                <a:gd name="T55" fmla="*/ 70 h 683"/>
                <a:gd name="T56" fmla="*/ 2 w 681"/>
                <a:gd name="T57" fmla="*/ 51 h 683"/>
                <a:gd name="T58" fmla="*/ 9 w 681"/>
                <a:gd name="T59" fmla="*/ 35 h 683"/>
                <a:gd name="T60" fmla="*/ 20 w 681"/>
                <a:gd name="T61" fmla="*/ 20 h 683"/>
                <a:gd name="T62" fmla="*/ 34 w 681"/>
                <a:gd name="T63" fmla="*/ 9 h 683"/>
                <a:gd name="T64" fmla="*/ 50 w 681"/>
                <a:gd name="T65" fmla="*/ 3 h 683"/>
                <a:gd name="T66" fmla="*/ 69 w 681"/>
                <a:gd name="T67" fmla="*/ 0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1" h="683">
                  <a:moveTo>
                    <a:pt x="138" y="140"/>
                  </a:moveTo>
                  <a:lnTo>
                    <a:pt x="138" y="544"/>
                  </a:lnTo>
                  <a:lnTo>
                    <a:pt x="542" y="544"/>
                  </a:lnTo>
                  <a:lnTo>
                    <a:pt x="542" y="140"/>
                  </a:lnTo>
                  <a:lnTo>
                    <a:pt x="138" y="140"/>
                  </a:lnTo>
                  <a:close/>
                  <a:moveTo>
                    <a:pt x="69" y="0"/>
                  </a:moveTo>
                  <a:lnTo>
                    <a:pt x="611" y="0"/>
                  </a:lnTo>
                  <a:lnTo>
                    <a:pt x="630" y="3"/>
                  </a:lnTo>
                  <a:lnTo>
                    <a:pt x="647" y="9"/>
                  </a:lnTo>
                  <a:lnTo>
                    <a:pt x="661" y="20"/>
                  </a:lnTo>
                  <a:lnTo>
                    <a:pt x="671" y="35"/>
                  </a:lnTo>
                  <a:lnTo>
                    <a:pt x="679" y="51"/>
                  </a:lnTo>
                  <a:lnTo>
                    <a:pt x="681" y="70"/>
                  </a:lnTo>
                  <a:lnTo>
                    <a:pt x="681" y="614"/>
                  </a:lnTo>
                  <a:lnTo>
                    <a:pt x="679" y="632"/>
                  </a:lnTo>
                  <a:lnTo>
                    <a:pt x="671" y="649"/>
                  </a:lnTo>
                  <a:lnTo>
                    <a:pt x="661" y="663"/>
                  </a:lnTo>
                  <a:lnTo>
                    <a:pt x="647" y="673"/>
                  </a:lnTo>
                  <a:lnTo>
                    <a:pt x="630" y="681"/>
                  </a:lnTo>
                  <a:lnTo>
                    <a:pt x="611" y="683"/>
                  </a:lnTo>
                  <a:lnTo>
                    <a:pt x="69" y="683"/>
                  </a:lnTo>
                  <a:lnTo>
                    <a:pt x="50" y="681"/>
                  </a:lnTo>
                  <a:lnTo>
                    <a:pt x="34" y="673"/>
                  </a:lnTo>
                  <a:lnTo>
                    <a:pt x="20" y="663"/>
                  </a:lnTo>
                  <a:lnTo>
                    <a:pt x="9" y="649"/>
                  </a:lnTo>
                  <a:lnTo>
                    <a:pt x="2" y="632"/>
                  </a:lnTo>
                  <a:lnTo>
                    <a:pt x="0" y="614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7" name="Group 964"/>
          <p:cNvGrpSpPr/>
          <p:nvPr/>
        </p:nvGrpSpPr>
        <p:grpSpPr>
          <a:xfrm>
            <a:off x="8514698" y="2075320"/>
            <a:ext cx="554038" cy="547687"/>
            <a:chOff x="5353050" y="3465513"/>
            <a:chExt cx="554038" cy="547687"/>
          </a:xfrm>
          <a:solidFill>
            <a:srgbClr val="000000"/>
          </a:solidFill>
        </p:grpSpPr>
        <p:sp>
          <p:nvSpPr>
            <p:cNvPr id="118" name="Freeform 286"/>
            <p:cNvSpPr>
              <a:spLocks noEditPoints="1"/>
            </p:cNvSpPr>
            <p:nvPr/>
          </p:nvSpPr>
          <p:spPr bwMode="auto">
            <a:xfrm>
              <a:off x="5516563" y="3465513"/>
              <a:ext cx="227013" cy="330200"/>
            </a:xfrm>
            <a:custGeom>
              <a:avLst/>
              <a:gdLst>
                <a:gd name="T0" fmla="*/ 797 w 1428"/>
                <a:gd name="T1" fmla="*/ 665 h 2081"/>
                <a:gd name="T2" fmla="*/ 648 w 1428"/>
                <a:gd name="T3" fmla="*/ 755 h 2081"/>
                <a:gd name="T4" fmla="*/ 439 w 1428"/>
                <a:gd name="T5" fmla="*/ 833 h 2081"/>
                <a:gd name="T6" fmla="*/ 162 w 1428"/>
                <a:gd name="T7" fmla="*/ 882 h 2081"/>
                <a:gd name="T8" fmla="*/ 233 w 1428"/>
                <a:gd name="T9" fmla="*/ 1612 h 2081"/>
                <a:gd name="T10" fmla="*/ 342 w 1428"/>
                <a:gd name="T11" fmla="*/ 1783 h 2081"/>
                <a:gd name="T12" fmla="*/ 513 w 1428"/>
                <a:gd name="T13" fmla="*/ 1901 h 2081"/>
                <a:gd name="T14" fmla="*/ 714 w 1428"/>
                <a:gd name="T15" fmla="*/ 1942 h 2081"/>
                <a:gd name="T16" fmla="*/ 914 w 1428"/>
                <a:gd name="T17" fmla="*/ 1901 h 2081"/>
                <a:gd name="T18" fmla="*/ 1085 w 1428"/>
                <a:gd name="T19" fmla="*/ 1783 h 2081"/>
                <a:gd name="T20" fmla="*/ 1194 w 1428"/>
                <a:gd name="T21" fmla="*/ 1612 h 2081"/>
                <a:gd name="T22" fmla="*/ 1272 w 1428"/>
                <a:gd name="T23" fmla="*/ 779 h 2081"/>
                <a:gd name="T24" fmla="*/ 1062 w 1428"/>
                <a:gd name="T25" fmla="*/ 718 h 2081"/>
                <a:gd name="T26" fmla="*/ 924 w 1428"/>
                <a:gd name="T27" fmla="*/ 646 h 2081"/>
                <a:gd name="T28" fmla="*/ 964 w 1428"/>
                <a:gd name="T29" fmla="*/ 482 h 2081"/>
                <a:gd name="T30" fmla="*/ 969 w 1428"/>
                <a:gd name="T31" fmla="*/ 497 h 2081"/>
                <a:gd name="T32" fmla="*/ 1029 w 1428"/>
                <a:gd name="T33" fmla="*/ 549 h 2081"/>
                <a:gd name="T34" fmla="*/ 1107 w 1428"/>
                <a:gd name="T35" fmla="*/ 587 h 2081"/>
                <a:gd name="T36" fmla="*/ 1236 w 1428"/>
                <a:gd name="T37" fmla="*/ 626 h 2081"/>
                <a:gd name="T38" fmla="*/ 1283 w 1428"/>
                <a:gd name="T39" fmla="*/ 449 h 2081"/>
                <a:gd name="T40" fmla="*/ 1217 w 1428"/>
                <a:gd name="T41" fmla="*/ 291 h 2081"/>
                <a:gd name="T42" fmla="*/ 1079 w 1428"/>
                <a:gd name="T43" fmla="*/ 176 h 2081"/>
                <a:gd name="T44" fmla="*/ 383 w 1428"/>
                <a:gd name="T45" fmla="*/ 163 h 2081"/>
                <a:gd name="T46" fmla="*/ 239 w 1428"/>
                <a:gd name="T47" fmla="*/ 257 h 2081"/>
                <a:gd name="T48" fmla="*/ 154 w 1428"/>
                <a:gd name="T49" fmla="*/ 407 h 2081"/>
                <a:gd name="T50" fmla="*/ 153 w 1428"/>
                <a:gd name="T51" fmla="*/ 743 h 2081"/>
                <a:gd name="T52" fmla="*/ 407 w 1428"/>
                <a:gd name="T53" fmla="*/ 697 h 2081"/>
                <a:gd name="T54" fmla="*/ 590 w 1428"/>
                <a:gd name="T55" fmla="*/ 628 h 2081"/>
                <a:gd name="T56" fmla="*/ 720 w 1428"/>
                <a:gd name="T57" fmla="*/ 548 h 2081"/>
                <a:gd name="T58" fmla="*/ 810 w 1428"/>
                <a:gd name="T59" fmla="*/ 463 h 2081"/>
                <a:gd name="T60" fmla="*/ 944 w 1428"/>
                <a:gd name="T61" fmla="*/ 140 h 2081"/>
                <a:gd name="T62" fmla="*/ 916 w 1428"/>
                <a:gd name="T63" fmla="*/ 0 h 2081"/>
                <a:gd name="T64" fmla="*/ 1120 w 1428"/>
                <a:gd name="T65" fmla="*/ 43 h 2081"/>
                <a:gd name="T66" fmla="*/ 1290 w 1428"/>
                <a:gd name="T67" fmla="*/ 163 h 2081"/>
                <a:gd name="T68" fmla="*/ 1398 w 1428"/>
                <a:gd name="T69" fmla="*/ 339 h 2081"/>
                <a:gd name="T70" fmla="*/ 1427 w 1428"/>
                <a:gd name="T71" fmla="*/ 545 h 2081"/>
                <a:gd name="T72" fmla="*/ 1360 w 1428"/>
                <a:gd name="T73" fmla="*/ 1529 h 2081"/>
                <a:gd name="T74" fmla="*/ 1281 w 1428"/>
                <a:gd name="T75" fmla="*/ 1752 h 2081"/>
                <a:gd name="T76" fmla="*/ 1129 w 1428"/>
                <a:gd name="T77" fmla="*/ 1932 h 2081"/>
                <a:gd name="T78" fmla="*/ 927 w 1428"/>
                <a:gd name="T79" fmla="*/ 2045 h 2081"/>
                <a:gd name="T80" fmla="*/ 714 w 1428"/>
                <a:gd name="T81" fmla="*/ 2081 h 2081"/>
                <a:gd name="T82" fmla="*/ 500 w 1428"/>
                <a:gd name="T83" fmla="*/ 2045 h 2081"/>
                <a:gd name="T84" fmla="*/ 298 w 1428"/>
                <a:gd name="T85" fmla="*/ 1932 h 2081"/>
                <a:gd name="T86" fmla="*/ 146 w 1428"/>
                <a:gd name="T87" fmla="*/ 1752 h 2081"/>
                <a:gd name="T88" fmla="*/ 68 w 1428"/>
                <a:gd name="T89" fmla="*/ 1529 h 2081"/>
                <a:gd name="T90" fmla="*/ 0 w 1428"/>
                <a:gd name="T91" fmla="*/ 492 h 2081"/>
                <a:gd name="T92" fmla="*/ 49 w 1428"/>
                <a:gd name="T93" fmla="*/ 292 h 2081"/>
                <a:gd name="T94" fmla="*/ 176 w 1428"/>
                <a:gd name="T95" fmla="*/ 126 h 2081"/>
                <a:gd name="T96" fmla="*/ 355 w 1428"/>
                <a:gd name="T97" fmla="*/ 25 h 2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28" h="2081">
                  <a:moveTo>
                    <a:pt x="873" y="600"/>
                  </a:moveTo>
                  <a:lnTo>
                    <a:pt x="851" y="621"/>
                  </a:lnTo>
                  <a:lnTo>
                    <a:pt x="825" y="642"/>
                  </a:lnTo>
                  <a:lnTo>
                    <a:pt x="797" y="665"/>
                  </a:lnTo>
                  <a:lnTo>
                    <a:pt x="765" y="688"/>
                  </a:lnTo>
                  <a:lnTo>
                    <a:pt x="729" y="710"/>
                  </a:lnTo>
                  <a:lnTo>
                    <a:pt x="690" y="732"/>
                  </a:lnTo>
                  <a:lnTo>
                    <a:pt x="648" y="755"/>
                  </a:lnTo>
                  <a:lnTo>
                    <a:pt x="601" y="776"/>
                  </a:lnTo>
                  <a:lnTo>
                    <a:pt x="552" y="796"/>
                  </a:lnTo>
                  <a:lnTo>
                    <a:pt x="497" y="815"/>
                  </a:lnTo>
                  <a:lnTo>
                    <a:pt x="439" y="833"/>
                  </a:lnTo>
                  <a:lnTo>
                    <a:pt x="377" y="848"/>
                  </a:lnTo>
                  <a:lnTo>
                    <a:pt x="310" y="862"/>
                  </a:lnTo>
                  <a:lnTo>
                    <a:pt x="238" y="874"/>
                  </a:lnTo>
                  <a:lnTo>
                    <a:pt x="162" y="882"/>
                  </a:lnTo>
                  <a:lnTo>
                    <a:pt x="199" y="1459"/>
                  </a:lnTo>
                  <a:lnTo>
                    <a:pt x="206" y="1512"/>
                  </a:lnTo>
                  <a:lnTo>
                    <a:pt x="216" y="1563"/>
                  </a:lnTo>
                  <a:lnTo>
                    <a:pt x="233" y="1612"/>
                  </a:lnTo>
                  <a:lnTo>
                    <a:pt x="254" y="1659"/>
                  </a:lnTo>
                  <a:lnTo>
                    <a:pt x="279" y="1703"/>
                  </a:lnTo>
                  <a:lnTo>
                    <a:pt x="309" y="1745"/>
                  </a:lnTo>
                  <a:lnTo>
                    <a:pt x="342" y="1783"/>
                  </a:lnTo>
                  <a:lnTo>
                    <a:pt x="380" y="1818"/>
                  </a:lnTo>
                  <a:lnTo>
                    <a:pt x="421" y="1850"/>
                  </a:lnTo>
                  <a:lnTo>
                    <a:pt x="466" y="1877"/>
                  </a:lnTo>
                  <a:lnTo>
                    <a:pt x="513" y="1901"/>
                  </a:lnTo>
                  <a:lnTo>
                    <a:pt x="562" y="1919"/>
                  </a:lnTo>
                  <a:lnTo>
                    <a:pt x="612" y="1931"/>
                  </a:lnTo>
                  <a:lnTo>
                    <a:pt x="663" y="1939"/>
                  </a:lnTo>
                  <a:lnTo>
                    <a:pt x="714" y="1942"/>
                  </a:lnTo>
                  <a:lnTo>
                    <a:pt x="765" y="1939"/>
                  </a:lnTo>
                  <a:lnTo>
                    <a:pt x="816" y="1931"/>
                  </a:lnTo>
                  <a:lnTo>
                    <a:pt x="865" y="1919"/>
                  </a:lnTo>
                  <a:lnTo>
                    <a:pt x="914" y="1901"/>
                  </a:lnTo>
                  <a:lnTo>
                    <a:pt x="962" y="1877"/>
                  </a:lnTo>
                  <a:lnTo>
                    <a:pt x="1007" y="1850"/>
                  </a:lnTo>
                  <a:lnTo>
                    <a:pt x="1048" y="1818"/>
                  </a:lnTo>
                  <a:lnTo>
                    <a:pt x="1085" y="1783"/>
                  </a:lnTo>
                  <a:lnTo>
                    <a:pt x="1119" y="1745"/>
                  </a:lnTo>
                  <a:lnTo>
                    <a:pt x="1149" y="1703"/>
                  </a:lnTo>
                  <a:lnTo>
                    <a:pt x="1173" y="1659"/>
                  </a:lnTo>
                  <a:lnTo>
                    <a:pt x="1194" y="1612"/>
                  </a:lnTo>
                  <a:lnTo>
                    <a:pt x="1210" y="1563"/>
                  </a:lnTo>
                  <a:lnTo>
                    <a:pt x="1222" y="1512"/>
                  </a:lnTo>
                  <a:lnTo>
                    <a:pt x="1227" y="1459"/>
                  </a:lnTo>
                  <a:lnTo>
                    <a:pt x="1272" y="779"/>
                  </a:lnTo>
                  <a:lnTo>
                    <a:pt x="1210" y="764"/>
                  </a:lnTo>
                  <a:lnTo>
                    <a:pt x="1155" y="748"/>
                  </a:lnTo>
                  <a:lnTo>
                    <a:pt x="1105" y="733"/>
                  </a:lnTo>
                  <a:lnTo>
                    <a:pt x="1062" y="718"/>
                  </a:lnTo>
                  <a:lnTo>
                    <a:pt x="1025" y="703"/>
                  </a:lnTo>
                  <a:lnTo>
                    <a:pt x="994" y="689"/>
                  </a:lnTo>
                  <a:lnTo>
                    <a:pt x="957" y="668"/>
                  </a:lnTo>
                  <a:lnTo>
                    <a:pt x="924" y="646"/>
                  </a:lnTo>
                  <a:lnTo>
                    <a:pt x="896" y="623"/>
                  </a:lnTo>
                  <a:lnTo>
                    <a:pt x="873" y="600"/>
                  </a:lnTo>
                  <a:close/>
                  <a:moveTo>
                    <a:pt x="1079" y="176"/>
                  </a:moveTo>
                  <a:lnTo>
                    <a:pt x="964" y="482"/>
                  </a:lnTo>
                  <a:lnTo>
                    <a:pt x="964" y="483"/>
                  </a:lnTo>
                  <a:lnTo>
                    <a:pt x="964" y="483"/>
                  </a:lnTo>
                  <a:lnTo>
                    <a:pt x="965" y="488"/>
                  </a:lnTo>
                  <a:lnTo>
                    <a:pt x="969" y="497"/>
                  </a:lnTo>
                  <a:lnTo>
                    <a:pt x="977" y="507"/>
                  </a:lnTo>
                  <a:lnTo>
                    <a:pt x="989" y="519"/>
                  </a:lnTo>
                  <a:lnTo>
                    <a:pt x="1005" y="533"/>
                  </a:lnTo>
                  <a:lnTo>
                    <a:pt x="1029" y="549"/>
                  </a:lnTo>
                  <a:lnTo>
                    <a:pt x="1057" y="565"/>
                  </a:lnTo>
                  <a:lnTo>
                    <a:pt x="1070" y="571"/>
                  </a:lnTo>
                  <a:lnTo>
                    <a:pt x="1087" y="579"/>
                  </a:lnTo>
                  <a:lnTo>
                    <a:pt x="1107" y="587"/>
                  </a:lnTo>
                  <a:lnTo>
                    <a:pt x="1133" y="596"/>
                  </a:lnTo>
                  <a:lnTo>
                    <a:pt x="1161" y="605"/>
                  </a:lnTo>
                  <a:lnTo>
                    <a:pt x="1196" y="616"/>
                  </a:lnTo>
                  <a:lnTo>
                    <a:pt x="1236" y="626"/>
                  </a:lnTo>
                  <a:lnTo>
                    <a:pt x="1281" y="638"/>
                  </a:lnTo>
                  <a:lnTo>
                    <a:pt x="1288" y="536"/>
                  </a:lnTo>
                  <a:lnTo>
                    <a:pt x="1288" y="492"/>
                  </a:lnTo>
                  <a:lnTo>
                    <a:pt x="1283" y="449"/>
                  </a:lnTo>
                  <a:lnTo>
                    <a:pt x="1274" y="407"/>
                  </a:lnTo>
                  <a:lnTo>
                    <a:pt x="1259" y="366"/>
                  </a:lnTo>
                  <a:lnTo>
                    <a:pt x="1240" y="328"/>
                  </a:lnTo>
                  <a:lnTo>
                    <a:pt x="1217" y="291"/>
                  </a:lnTo>
                  <a:lnTo>
                    <a:pt x="1188" y="257"/>
                  </a:lnTo>
                  <a:lnTo>
                    <a:pt x="1154" y="225"/>
                  </a:lnTo>
                  <a:lnTo>
                    <a:pt x="1118" y="199"/>
                  </a:lnTo>
                  <a:lnTo>
                    <a:pt x="1079" y="176"/>
                  </a:lnTo>
                  <a:close/>
                  <a:moveTo>
                    <a:pt x="510" y="139"/>
                  </a:moveTo>
                  <a:lnTo>
                    <a:pt x="467" y="142"/>
                  </a:lnTo>
                  <a:lnTo>
                    <a:pt x="423" y="150"/>
                  </a:lnTo>
                  <a:lnTo>
                    <a:pt x="383" y="163"/>
                  </a:lnTo>
                  <a:lnTo>
                    <a:pt x="343" y="180"/>
                  </a:lnTo>
                  <a:lnTo>
                    <a:pt x="305" y="201"/>
                  </a:lnTo>
                  <a:lnTo>
                    <a:pt x="272" y="227"/>
                  </a:lnTo>
                  <a:lnTo>
                    <a:pt x="239" y="257"/>
                  </a:lnTo>
                  <a:lnTo>
                    <a:pt x="211" y="291"/>
                  </a:lnTo>
                  <a:lnTo>
                    <a:pt x="187" y="328"/>
                  </a:lnTo>
                  <a:lnTo>
                    <a:pt x="168" y="366"/>
                  </a:lnTo>
                  <a:lnTo>
                    <a:pt x="154" y="407"/>
                  </a:lnTo>
                  <a:lnTo>
                    <a:pt x="144" y="449"/>
                  </a:lnTo>
                  <a:lnTo>
                    <a:pt x="139" y="492"/>
                  </a:lnTo>
                  <a:lnTo>
                    <a:pt x="139" y="536"/>
                  </a:lnTo>
                  <a:lnTo>
                    <a:pt x="153" y="743"/>
                  </a:lnTo>
                  <a:lnTo>
                    <a:pt x="224" y="735"/>
                  </a:lnTo>
                  <a:lnTo>
                    <a:pt x="290" y="724"/>
                  </a:lnTo>
                  <a:lnTo>
                    <a:pt x="350" y="711"/>
                  </a:lnTo>
                  <a:lnTo>
                    <a:pt x="407" y="697"/>
                  </a:lnTo>
                  <a:lnTo>
                    <a:pt x="459" y="681"/>
                  </a:lnTo>
                  <a:lnTo>
                    <a:pt x="507" y="665"/>
                  </a:lnTo>
                  <a:lnTo>
                    <a:pt x="550" y="646"/>
                  </a:lnTo>
                  <a:lnTo>
                    <a:pt x="590" y="628"/>
                  </a:lnTo>
                  <a:lnTo>
                    <a:pt x="626" y="609"/>
                  </a:lnTo>
                  <a:lnTo>
                    <a:pt x="658" y="591"/>
                  </a:lnTo>
                  <a:lnTo>
                    <a:pt x="685" y="573"/>
                  </a:lnTo>
                  <a:lnTo>
                    <a:pt x="720" y="548"/>
                  </a:lnTo>
                  <a:lnTo>
                    <a:pt x="749" y="524"/>
                  </a:lnTo>
                  <a:lnTo>
                    <a:pt x="774" y="502"/>
                  </a:lnTo>
                  <a:lnTo>
                    <a:pt x="794" y="481"/>
                  </a:lnTo>
                  <a:lnTo>
                    <a:pt x="810" y="463"/>
                  </a:lnTo>
                  <a:lnTo>
                    <a:pt x="822" y="447"/>
                  </a:lnTo>
                  <a:lnTo>
                    <a:pt x="830" y="435"/>
                  </a:lnTo>
                  <a:lnTo>
                    <a:pt x="836" y="428"/>
                  </a:lnTo>
                  <a:lnTo>
                    <a:pt x="944" y="140"/>
                  </a:lnTo>
                  <a:lnTo>
                    <a:pt x="916" y="139"/>
                  </a:lnTo>
                  <a:lnTo>
                    <a:pt x="510" y="139"/>
                  </a:lnTo>
                  <a:close/>
                  <a:moveTo>
                    <a:pt x="510" y="0"/>
                  </a:moveTo>
                  <a:lnTo>
                    <a:pt x="916" y="0"/>
                  </a:lnTo>
                  <a:lnTo>
                    <a:pt x="969" y="3"/>
                  </a:lnTo>
                  <a:lnTo>
                    <a:pt x="1021" y="11"/>
                  </a:lnTo>
                  <a:lnTo>
                    <a:pt x="1071" y="25"/>
                  </a:lnTo>
                  <a:lnTo>
                    <a:pt x="1120" y="43"/>
                  </a:lnTo>
                  <a:lnTo>
                    <a:pt x="1167" y="65"/>
                  </a:lnTo>
                  <a:lnTo>
                    <a:pt x="1210" y="93"/>
                  </a:lnTo>
                  <a:lnTo>
                    <a:pt x="1252" y="126"/>
                  </a:lnTo>
                  <a:lnTo>
                    <a:pt x="1290" y="163"/>
                  </a:lnTo>
                  <a:lnTo>
                    <a:pt x="1324" y="203"/>
                  </a:lnTo>
                  <a:lnTo>
                    <a:pt x="1353" y="246"/>
                  </a:lnTo>
                  <a:lnTo>
                    <a:pt x="1378" y="292"/>
                  </a:lnTo>
                  <a:lnTo>
                    <a:pt x="1398" y="339"/>
                  </a:lnTo>
                  <a:lnTo>
                    <a:pt x="1413" y="389"/>
                  </a:lnTo>
                  <a:lnTo>
                    <a:pt x="1422" y="440"/>
                  </a:lnTo>
                  <a:lnTo>
                    <a:pt x="1428" y="492"/>
                  </a:lnTo>
                  <a:lnTo>
                    <a:pt x="1427" y="545"/>
                  </a:lnTo>
                  <a:lnTo>
                    <a:pt x="1415" y="729"/>
                  </a:lnTo>
                  <a:lnTo>
                    <a:pt x="1415" y="729"/>
                  </a:lnTo>
                  <a:lnTo>
                    <a:pt x="1366" y="1469"/>
                  </a:lnTo>
                  <a:lnTo>
                    <a:pt x="1360" y="1529"/>
                  </a:lnTo>
                  <a:lnTo>
                    <a:pt x="1348" y="1588"/>
                  </a:lnTo>
                  <a:lnTo>
                    <a:pt x="1330" y="1645"/>
                  </a:lnTo>
                  <a:lnTo>
                    <a:pt x="1308" y="1700"/>
                  </a:lnTo>
                  <a:lnTo>
                    <a:pt x="1281" y="1752"/>
                  </a:lnTo>
                  <a:lnTo>
                    <a:pt x="1249" y="1802"/>
                  </a:lnTo>
                  <a:lnTo>
                    <a:pt x="1213" y="1849"/>
                  </a:lnTo>
                  <a:lnTo>
                    <a:pt x="1173" y="1892"/>
                  </a:lnTo>
                  <a:lnTo>
                    <a:pt x="1129" y="1932"/>
                  </a:lnTo>
                  <a:lnTo>
                    <a:pt x="1081" y="1967"/>
                  </a:lnTo>
                  <a:lnTo>
                    <a:pt x="1029" y="1999"/>
                  </a:lnTo>
                  <a:lnTo>
                    <a:pt x="979" y="2025"/>
                  </a:lnTo>
                  <a:lnTo>
                    <a:pt x="927" y="2045"/>
                  </a:lnTo>
                  <a:lnTo>
                    <a:pt x="875" y="2061"/>
                  </a:lnTo>
                  <a:lnTo>
                    <a:pt x="822" y="2071"/>
                  </a:lnTo>
                  <a:lnTo>
                    <a:pt x="768" y="2079"/>
                  </a:lnTo>
                  <a:lnTo>
                    <a:pt x="714" y="2081"/>
                  </a:lnTo>
                  <a:lnTo>
                    <a:pt x="660" y="2079"/>
                  </a:lnTo>
                  <a:lnTo>
                    <a:pt x="606" y="2071"/>
                  </a:lnTo>
                  <a:lnTo>
                    <a:pt x="553" y="2061"/>
                  </a:lnTo>
                  <a:lnTo>
                    <a:pt x="500" y="2045"/>
                  </a:lnTo>
                  <a:lnTo>
                    <a:pt x="449" y="2025"/>
                  </a:lnTo>
                  <a:lnTo>
                    <a:pt x="399" y="1999"/>
                  </a:lnTo>
                  <a:lnTo>
                    <a:pt x="347" y="1967"/>
                  </a:lnTo>
                  <a:lnTo>
                    <a:pt x="298" y="1932"/>
                  </a:lnTo>
                  <a:lnTo>
                    <a:pt x="254" y="1892"/>
                  </a:lnTo>
                  <a:lnTo>
                    <a:pt x="213" y="1849"/>
                  </a:lnTo>
                  <a:lnTo>
                    <a:pt x="177" y="1802"/>
                  </a:lnTo>
                  <a:lnTo>
                    <a:pt x="146" y="1752"/>
                  </a:lnTo>
                  <a:lnTo>
                    <a:pt x="119" y="1700"/>
                  </a:lnTo>
                  <a:lnTo>
                    <a:pt x="97" y="1645"/>
                  </a:lnTo>
                  <a:lnTo>
                    <a:pt x="80" y="1588"/>
                  </a:lnTo>
                  <a:lnTo>
                    <a:pt x="68" y="1529"/>
                  </a:lnTo>
                  <a:lnTo>
                    <a:pt x="60" y="1469"/>
                  </a:lnTo>
                  <a:lnTo>
                    <a:pt x="19" y="822"/>
                  </a:lnTo>
                  <a:lnTo>
                    <a:pt x="1" y="545"/>
                  </a:lnTo>
                  <a:lnTo>
                    <a:pt x="0" y="492"/>
                  </a:lnTo>
                  <a:lnTo>
                    <a:pt x="4" y="440"/>
                  </a:lnTo>
                  <a:lnTo>
                    <a:pt x="14" y="389"/>
                  </a:lnTo>
                  <a:lnTo>
                    <a:pt x="29" y="339"/>
                  </a:lnTo>
                  <a:lnTo>
                    <a:pt x="49" y="292"/>
                  </a:lnTo>
                  <a:lnTo>
                    <a:pt x="73" y="246"/>
                  </a:lnTo>
                  <a:lnTo>
                    <a:pt x="103" y="203"/>
                  </a:lnTo>
                  <a:lnTo>
                    <a:pt x="138" y="163"/>
                  </a:lnTo>
                  <a:lnTo>
                    <a:pt x="176" y="126"/>
                  </a:lnTo>
                  <a:lnTo>
                    <a:pt x="217" y="93"/>
                  </a:lnTo>
                  <a:lnTo>
                    <a:pt x="261" y="65"/>
                  </a:lnTo>
                  <a:lnTo>
                    <a:pt x="308" y="43"/>
                  </a:lnTo>
                  <a:lnTo>
                    <a:pt x="355" y="25"/>
                  </a:lnTo>
                  <a:lnTo>
                    <a:pt x="405" y="11"/>
                  </a:lnTo>
                  <a:lnTo>
                    <a:pt x="457" y="3"/>
                  </a:lnTo>
                  <a:lnTo>
                    <a:pt x="5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87"/>
            <p:cNvSpPr>
              <a:spLocks noEditPoints="1"/>
            </p:cNvSpPr>
            <p:nvPr/>
          </p:nvSpPr>
          <p:spPr bwMode="auto">
            <a:xfrm>
              <a:off x="5353050" y="3806825"/>
              <a:ext cx="554038" cy="206375"/>
            </a:xfrm>
            <a:custGeom>
              <a:avLst/>
              <a:gdLst>
                <a:gd name="T0" fmla="*/ 810 w 3494"/>
                <a:gd name="T1" fmla="*/ 183 h 1303"/>
                <a:gd name="T2" fmla="*/ 673 w 3494"/>
                <a:gd name="T3" fmla="*/ 240 h 1303"/>
                <a:gd name="T4" fmla="*/ 548 w 3494"/>
                <a:gd name="T5" fmla="*/ 318 h 1303"/>
                <a:gd name="T6" fmla="*/ 439 w 3494"/>
                <a:gd name="T7" fmla="*/ 417 h 1303"/>
                <a:gd name="T8" fmla="*/ 347 w 3494"/>
                <a:gd name="T9" fmla="*/ 531 h 1303"/>
                <a:gd name="T10" fmla="*/ 274 w 3494"/>
                <a:gd name="T11" fmla="*/ 660 h 1303"/>
                <a:gd name="T12" fmla="*/ 222 w 3494"/>
                <a:gd name="T13" fmla="*/ 800 h 1303"/>
                <a:gd name="T14" fmla="*/ 153 w 3494"/>
                <a:gd name="T15" fmla="*/ 1163 h 1303"/>
                <a:gd name="T16" fmla="*/ 3288 w 3494"/>
                <a:gd name="T17" fmla="*/ 874 h 1303"/>
                <a:gd name="T18" fmla="*/ 3249 w 3494"/>
                <a:gd name="T19" fmla="*/ 728 h 1303"/>
                <a:gd name="T20" fmla="*/ 3186 w 3494"/>
                <a:gd name="T21" fmla="*/ 593 h 1303"/>
                <a:gd name="T22" fmla="*/ 3102 w 3494"/>
                <a:gd name="T23" fmla="*/ 472 h 1303"/>
                <a:gd name="T24" fmla="*/ 3002 w 3494"/>
                <a:gd name="T25" fmla="*/ 365 h 1303"/>
                <a:gd name="T26" fmla="*/ 2884 w 3494"/>
                <a:gd name="T27" fmla="*/ 277 h 1303"/>
                <a:gd name="T28" fmla="*/ 2752 w 3494"/>
                <a:gd name="T29" fmla="*/ 208 h 1303"/>
                <a:gd name="T30" fmla="*/ 2610 w 3494"/>
                <a:gd name="T31" fmla="*/ 162 h 1303"/>
                <a:gd name="T32" fmla="*/ 1781 w 3494"/>
                <a:gd name="T33" fmla="*/ 988 h 1303"/>
                <a:gd name="T34" fmla="*/ 1747 w 3494"/>
                <a:gd name="T35" fmla="*/ 997 h 1303"/>
                <a:gd name="T36" fmla="*/ 1712 w 3494"/>
                <a:gd name="T37" fmla="*/ 988 h 1303"/>
                <a:gd name="T38" fmla="*/ 883 w 3494"/>
                <a:gd name="T39" fmla="*/ 162 h 1303"/>
                <a:gd name="T40" fmla="*/ 1796 w 3494"/>
                <a:gd name="T41" fmla="*/ 578 h 1303"/>
                <a:gd name="T42" fmla="*/ 1747 w 3494"/>
                <a:gd name="T43" fmla="*/ 829 h 1303"/>
                <a:gd name="T44" fmla="*/ 2435 w 3494"/>
                <a:gd name="T45" fmla="*/ 140 h 1303"/>
                <a:gd name="T46" fmla="*/ 2235 w 3494"/>
                <a:gd name="T47" fmla="*/ 139 h 1303"/>
                <a:gd name="T48" fmla="*/ 1057 w 3494"/>
                <a:gd name="T49" fmla="*/ 140 h 1303"/>
                <a:gd name="T50" fmla="*/ 1547 w 3494"/>
                <a:gd name="T51" fmla="*/ 629 h 1303"/>
                <a:gd name="T52" fmla="*/ 1259 w 3494"/>
                <a:gd name="T53" fmla="*/ 139 h 1303"/>
                <a:gd name="T54" fmla="*/ 1085 w 3494"/>
                <a:gd name="T55" fmla="*/ 139 h 1303"/>
                <a:gd name="T56" fmla="*/ 1288 w 3494"/>
                <a:gd name="T57" fmla="*/ 0 h 1303"/>
                <a:gd name="T58" fmla="*/ 1323 w 3494"/>
                <a:gd name="T59" fmla="*/ 10 h 1303"/>
                <a:gd name="T60" fmla="*/ 1747 w 3494"/>
                <a:gd name="T61" fmla="*/ 431 h 1303"/>
                <a:gd name="T62" fmla="*/ 2171 w 3494"/>
                <a:gd name="T63" fmla="*/ 10 h 1303"/>
                <a:gd name="T64" fmla="*/ 2206 w 3494"/>
                <a:gd name="T65" fmla="*/ 0 h 1303"/>
                <a:gd name="T66" fmla="*/ 2472 w 3494"/>
                <a:gd name="T67" fmla="*/ 2 h 1303"/>
                <a:gd name="T68" fmla="*/ 2601 w 3494"/>
                <a:gd name="T69" fmla="*/ 18 h 1303"/>
                <a:gd name="T70" fmla="*/ 2676 w 3494"/>
                <a:gd name="T71" fmla="*/ 35 h 1303"/>
                <a:gd name="T72" fmla="*/ 2821 w 3494"/>
                <a:gd name="T73" fmla="*/ 86 h 1303"/>
                <a:gd name="T74" fmla="*/ 2957 w 3494"/>
                <a:gd name="T75" fmla="*/ 158 h 1303"/>
                <a:gd name="T76" fmla="*/ 3081 w 3494"/>
                <a:gd name="T77" fmla="*/ 249 h 1303"/>
                <a:gd name="T78" fmla="*/ 3192 w 3494"/>
                <a:gd name="T79" fmla="*/ 361 h 1303"/>
                <a:gd name="T80" fmla="*/ 3285 w 3494"/>
                <a:gd name="T81" fmla="*/ 486 h 1303"/>
                <a:gd name="T82" fmla="*/ 3357 w 3494"/>
                <a:gd name="T83" fmla="*/ 624 h 1303"/>
                <a:gd name="T84" fmla="*/ 3408 w 3494"/>
                <a:gd name="T85" fmla="*/ 772 h 1303"/>
                <a:gd name="T86" fmla="*/ 3493 w 3494"/>
                <a:gd name="T87" fmla="*/ 1220 h 1303"/>
                <a:gd name="T88" fmla="*/ 3490 w 3494"/>
                <a:gd name="T89" fmla="*/ 1251 h 1303"/>
                <a:gd name="T90" fmla="*/ 3477 w 3494"/>
                <a:gd name="T91" fmla="*/ 1278 h 1303"/>
                <a:gd name="T92" fmla="*/ 3453 w 3494"/>
                <a:gd name="T93" fmla="*/ 1297 h 1303"/>
                <a:gd name="T94" fmla="*/ 3424 w 3494"/>
                <a:gd name="T95" fmla="*/ 1303 h 1303"/>
                <a:gd name="T96" fmla="*/ 54 w 3494"/>
                <a:gd name="T97" fmla="*/ 1301 h 1303"/>
                <a:gd name="T98" fmla="*/ 28 w 3494"/>
                <a:gd name="T99" fmla="*/ 1288 h 1303"/>
                <a:gd name="T100" fmla="*/ 7 w 3494"/>
                <a:gd name="T101" fmla="*/ 1265 h 1303"/>
                <a:gd name="T102" fmla="*/ 0 w 3494"/>
                <a:gd name="T103" fmla="*/ 1236 h 1303"/>
                <a:gd name="T104" fmla="*/ 68 w 3494"/>
                <a:gd name="T105" fmla="*/ 849 h 1303"/>
                <a:gd name="T106" fmla="*/ 108 w 3494"/>
                <a:gd name="T107" fmla="*/ 697 h 1303"/>
                <a:gd name="T108" fmla="*/ 170 w 3494"/>
                <a:gd name="T109" fmla="*/ 554 h 1303"/>
                <a:gd name="T110" fmla="*/ 252 w 3494"/>
                <a:gd name="T111" fmla="*/ 421 h 1303"/>
                <a:gd name="T112" fmla="*/ 354 w 3494"/>
                <a:gd name="T113" fmla="*/ 302 h 1303"/>
                <a:gd name="T114" fmla="*/ 472 w 3494"/>
                <a:gd name="T115" fmla="*/ 202 h 1303"/>
                <a:gd name="T116" fmla="*/ 602 w 3494"/>
                <a:gd name="T117" fmla="*/ 119 h 1303"/>
                <a:gd name="T118" fmla="*/ 743 w 3494"/>
                <a:gd name="T119" fmla="*/ 58 h 1303"/>
                <a:gd name="T120" fmla="*/ 893 w 3494"/>
                <a:gd name="T121" fmla="*/ 18 h 1303"/>
                <a:gd name="T122" fmla="*/ 957 w 3494"/>
                <a:gd name="T123" fmla="*/ 9 h 1303"/>
                <a:gd name="T124" fmla="*/ 1085 w 3494"/>
                <a:gd name="T125" fmla="*/ 0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94" h="1303">
                  <a:moveTo>
                    <a:pt x="883" y="162"/>
                  </a:moveTo>
                  <a:lnTo>
                    <a:pt x="810" y="183"/>
                  </a:lnTo>
                  <a:lnTo>
                    <a:pt x="740" y="208"/>
                  </a:lnTo>
                  <a:lnTo>
                    <a:pt x="673" y="240"/>
                  </a:lnTo>
                  <a:lnTo>
                    <a:pt x="610" y="277"/>
                  </a:lnTo>
                  <a:lnTo>
                    <a:pt x="548" y="318"/>
                  </a:lnTo>
                  <a:lnTo>
                    <a:pt x="492" y="365"/>
                  </a:lnTo>
                  <a:lnTo>
                    <a:pt x="439" y="417"/>
                  </a:lnTo>
                  <a:lnTo>
                    <a:pt x="390" y="472"/>
                  </a:lnTo>
                  <a:lnTo>
                    <a:pt x="347" y="531"/>
                  </a:lnTo>
                  <a:lnTo>
                    <a:pt x="308" y="593"/>
                  </a:lnTo>
                  <a:lnTo>
                    <a:pt x="274" y="660"/>
                  </a:lnTo>
                  <a:lnTo>
                    <a:pt x="245" y="728"/>
                  </a:lnTo>
                  <a:lnTo>
                    <a:pt x="222" y="800"/>
                  </a:lnTo>
                  <a:lnTo>
                    <a:pt x="206" y="874"/>
                  </a:lnTo>
                  <a:lnTo>
                    <a:pt x="153" y="1163"/>
                  </a:lnTo>
                  <a:lnTo>
                    <a:pt x="3340" y="1163"/>
                  </a:lnTo>
                  <a:lnTo>
                    <a:pt x="3288" y="874"/>
                  </a:lnTo>
                  <a:lnTo>
                    <a:pt x="3271" y="800"/>
                  </a:lnTo>
                  <a:lnTo>
                    <a:pt x="3249" y="728"/>
                  </a:lnTo>
                  <a:lnTo>
                    <a:pt x="3220" y="660"/>
                  </a:lnTo>
                  <a:lnTo>
                    <a:pt x="3186" y="593"/>
                  </a:lnTo>
                  <a:lnTo>
                    <a:pt x="3147" y="531"/>
                  </a:lnTo>
                  <a:lnTo>
                    <a:pt x="3102" y="472"/>
                  </a:lnTo>
                  <a:lnTo>
                    <a:pt x="3055" y="417"/>
                  </a:lnTo>
                  <a:lnTo>
                    <a:pt x="3002" y="365"/>
                  </a:lnTo>
                  <a:lnTo>
                    <a:pt x="2944" y="318"/>
                  </a:lnTo>
                  <a:lnTo>
                    <a:pt x="2884" y="277"/>
                  </a:lnTo>
                  <a:lnTo>
                    <a:pt x="2820" y="240"/>
                  </a:lnTo>
                  <a:lnTo>
                    <a:pt x="2752" y="208"/>
                  </a:lnTo>
                  <a:lnTo>
                    <a:pt x="2682" y="183"/>
                  </a:lnTo>
                  <a:lnTo>
                    <a:pt x="2610" y="162"/>
                  </a:lnTo>
                  <a:lnTo>
                    <a:pt x="1796" y="976"/>
                  </a:lnTo>
                  <a:lnTo>
                    <a:pt x="1781" y="988"/>
                  </a:lnTo>
                  <a:lnTo>
                    <a:pt x="1764" y="994"/>
                  </a:lnTo>
                  <a:lnTo>
                    <a:pt x="1747" y="997"/>
                  </a:lnTo>
                  <a:lnTo>
                    <a:pt x="1729" y="994"/>
                  </a:lnTo>
                  <a:lnTo>
                    <a:pt x="1712" y="988"/>
                  </a:lnTo>
                  <a:lnTo>
                    <a:pt x="1697" y="976"/>
                  </a:lnTo>
                  <a:lnTo>
                    <a:pt x="883" y="162"/>
                  </a:lnTo>
                  <a:close/>
                  <a:moveTo>
                    <a:pt x="2235" y="139"/>
                  </a:moveTo>
                  <a:lnTo>
                    <a:pt x="1796" y="578"/>
                  </a:lnTo>
                  <a:lnTo>
                    <a:pt x="1646" y="728"/>
                  </a:lnTo>
                  <a:lnTo>
                    <a:pt x="1747" y="829"/>
                  </a:lnTo>
                  <a:lnTo>
                    <a:pt x="2092" y="484"/>
                  </a:lnTo>
                  <a:lnTo>
                    <a:pt x="2435" y="140"/>
                  </a:lnTo>
                  <a:lnTo>
                    <a:pt x="2409" y="139"/>
                  </a:lnTo>
                  <a:lnTo>
                    <a:pt x="2235" y="139"/>
                  </a:lnTo>
                  <a:close/>
                  <a:moveTo>
                    <a:pt x="1085" y="139"/>
                  </a:moveTo>
                  <a:lnTo>
                    <a:pt x="1057" y="140"/>
                  </a:lnTo>
                  <a:lnTo>
                    <a:pt x="1402" y="484"/>
                  </a:lnTo>
                  <a:lnTo>
                    <a:pt x="1547" y="629"/>
                  </a:lnTo>
                  <a:lnTo>
                    <a:pt x="1648" y="530"/>
                  </a:lnTo>
                  <a:lnTo>
                    <a:pt x="1259" y="139"/>
                  </a:lnTo>
                  <a:lnTo>
                    <a:pt x="1259" y="139"/>
                  </a:lnTo>
                  <a:lnTo>
                    <a:pt x="1085" y="139"/>
                  </a:lnTo>
                  <a:close/>
                  <a:moveTo>
                    <a:pt x="1085" y="0"/>
                  </a:moveTo>
                  <a:lnTo>
                    <a:pt x="1288" y="0"/>
                  </a:lnTo>
                  <a:lnTo>
                    <a:pt x="1306" y="2"/>
                  </a:lnTo>
                  <a:lnTo>
                    <a:pt x="1323" y="10"/>
                  </a:lnTo>
                  <a:lnTo>
                    <a:pt x="1336" y="20"/>
                  </a:lnTo>
                  <a:lnTo>
                    <a:pt x="1747" y="431"/>
                  </a:lnTo>
                  <a:lnTo>
                    <a:pt x="2156" y="20"/>
                  </a:lnTo>
                  <a:lnTo>
                    <a:pt x="2171" y="10"/>
                  </a:lnTo>
                  <a:lnTo>
                    <a:pt x="2188" y="2"/>
                  </a:lnTo>
                  <a:lnTo>
                    <a:pt x="2206" y="0"/>
                  </a:lnTo>
                  <a:lnTo>
                    <a:pt x="2409" y="0"/>
                  </a:lnTo>
                  <a:lnTo>
                    <a:pt x="2472" y="2"/>
                  </a:lnTo>
                  <a:lnTo>
                    <a:pt x="2537" y="9"/>
                  </a:lnTo>
                  <a:lnTo>
                    <a:pt x="2601" y="18"/>
                  </a:lnTo>
                  <a:lnTo>
                    <a:pt x="2601" y="18"/>
                  </a:lnTo>
                  <a:lnTo>
                    <a:pt x="2676" y="35"/>
                  </a:lnTo>
                  <a:lnTo>
                    <a:pt x="2750" y="58"/>
                  </a:lnTo>
                  <a:lnTo>
                    <a:pt x="2821" y="86"/>
                  </a:lnTo>
                  <a:lnTo>
                    <a:pt x="2890" y="119"/>
                  </a:lnTo>
                  <a:lnTo>
                    <a:pt x="2957" y="158"/>
                  </a:lnTo>
                  <a:lnTo>
                    <a:pt x="3021" y="202"/>
                  </a:lnTo>
                  <a:lnTo>
                    <a:pt x="3081" y="249"/>
                  </a:lnTo>
                  <a:lnTo>
                    <a:pt x="3138" y="302"/>
                  </a:lnTo>
                  <a:lnTo>
                    <a:pt x="3192" y="361"/>
                  </a:lnTo>
                  <a:lnTo>
                    <a:pt x="3241" y="421"/>
                  </a:lnTo>
                  <a:lnTo>
                    <a:pt x="3285" y="486"/>
                  </a:lnTo>
                  <a:lnTo>
                    <a:pt x="3324" y="554"/>
                  </a:lnTo>
                  <a:lnTo>
                    <a:pt x="3357" y="624"/>
                  </a:lnTo>
                  <a:lnTo>
                    <a:pt x="3385" y="697"/>
                  </a:lnTo>
                  <a:lnTo>
                    <a:pt x="3408" y="772"/>
                  </a:lnTo>
                  <a:lnTo>
                    <a:pt x="3425" y="849"/>
                  </a:lnTo>
                  <a:lnTo>
                    <a:pt x="3493" y="1220"/>
                  </a:lnTo>
                  <a:lnTo>
                    <a:pt x="3494" y="1236"/>
                  </a:lnTo>
                  <a:lnTo>
                    <a:pt x="3490" y="1251"/>
                  </a:lnTo>
                  <a:lnTo>
                    <a:pt x="3485" y="1265"/>
                  </a:lnTo>
                  <a:lnTo>
                    <a:pt x="3477" y="1278"/>
                  </a:lnTo>
                  <a:lnTo>
                    <a:pt x="3466" y="1288"/>
                  </a:lnTo>
                  <a:lnTo>
                    <a:pt x="3453" y="1297"/>
                  </a:lnTo>
                  <a:lnTo>
                    <a:pt x="3438" y="1301"/>
                  </a:lnTo>
                  <a:lnTo>
                    <a:pt x="3424" y="1303"/>
                  </a:lnTo>
                  <a:lnTo>
                    <a:pt x="70" y="1303"/>
                  </a:lnTo>
                  <a:lnTo>
                    <a:pt x="54" y="1301"/>
                  </a:lnTo>
                  <a:lnTo>
                    <a:pt x="40" y="1297"/>
                  </a:lnTo>
                  <a:lnTo>
                    <a:pt x="28" y="1288"/>
                  </a:lnTo>
                  <a:lnTo>
                    <a:pt x="16" y="1278"/>
                  </a:lnTo>
                  <a:lnTo>
                    <a:pt x="7" y="1265"/>
                  </a:lnTo>
                  <a:lnTo>
                    <a:pt x="2" y="1251"/>
                  </a:lnTo>
                  <a:lnTo>
                    <a:pt x="0" y="1236"/>
                  </a:lnTo>
                  <a:lnTo>
                    <a:pt x="1" y="1220"/>
                  </a:lnTo>
                  <a:lnTo>
                    <a:pt x="68" y="849"/>
                  </a:lnTo>
                  <a:lnTo>
                    <a:pt x="86" y="772"/>
                  </a:lnTo>
                  <a:lnTo>
                    <a:pt x="108" y="697"/>
                  </a:lnTo>
                  <a:lnTo>
                    <a:pt x="136" y="624"/>
                  </a:lnTo>
                  <a:lnTo>
                    <a:pt x="170" y="554"/>
                  </a:lnTo>
                  <a:lnTo>
                    <a:pt x="208" y="486"/>
                  </a:lnTo>
                  <a:lnTo>
                    <a:pt x="252" y="421"/>
                  </a:lnTo>
                  <a:lnTo>
                    <a:pt x="301" y="361"/>
                  </a:lnTo>
                  <a:lnTo>
                    <a:pt x="354" y="302"/>
                  </a:lnTo>
                  <a:lnTo>
                    <a:pt x="412" y="249"/>
                  </a:lnTo>
                  <a:lnTo>
                    <a:pt x="472" y="202"/>
                  </a:lnTo>
                  <a:lnTo>
                    <a:pt x="536" y="158"/>
                  </a:lnTo>
                  <a:lnTo>
                    <a:pt x="602" y="119"/>
                  </a:lnTo>
                  <a:lnTo>
                    <a:pt x="671" y="86"/>
                  </a:lnTo>
                  <a:lnTo>
                    <a:pt x="743" y="58"/>
                  </a:lnTo>
                  <a:lnTo>
                    <a:pt x="818" y="35"/>
                  </a:lnTo>
                  <a:lnTo>
                    <a:pt x="893" y="18"/>
                  </a:lnTo>
                  <a:lnTo>
                    <a:pt x="893" y="18"/>
                  </a:lnTo>
                  <a:lnTo>
                    <a:pt x="957" y="9"/>
                  </a:lnTo>
                  <a:lnTo>
                    <a:pt x="1020" y="2"/>
                  </a:lnTo>
                  <a:lnTo>
                    <a:pt x="108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0" name="Group 973"/>
          <p:cNvGrpSpPr/>
          <p:nvPr/>
        </p:nvGrpSpPr>
        <p:grpSpPr>
          <a:xfrm>
            <a:off x="7580792" y="2071351"/>
            <a:ext cx="550863" cy="555625"/>
            <a:chOff x="4429125" y="3460750"/>
            <a:chExt cx="550863" cy="555625"/>
          </a:xfrm>
          <a:solidFill>
            <a:srgbClr val="000000"/>
          </a:solidFill>
        </p:grpSpPr>
        <p:sp>
          <p:nvSpPr>
            <p:cNvPr id="121" name="Freeform 292"/>
            <p:cNvSpPr>
              <a:spLocks/>
            </p:cNvSpPr>
            <p:nvPr/>
          </p:nvSpPr>
          <p:spPr bwMode="auto">
            <a:xfrm>
              <a:off x="4870450" y="3546475"/>
              <a:ext cx="25400" cy="25400"/>
            </a:xfrm>
            <a:custGeom>
              <a:avLst/>
              <a:gdLst>
                <a:gd name="T0" fmla="*/ 92 w 162"/>
                <a:gd name="T1" fmla="*/ 0 h 162"/>
                <a:gd name="T2" fmla="*/ 109 w 162"/>
                <a:gd name="T3" fmla="*/ 2 h 162"/>
                <a:gd name="T4" fmla="*/ 126 w 162"/>
                <a:gd name="T5" fmla="*/ 9 h 162"/>
                <a:gd name="T6" fmla="*/ 141 w 162"/>
                <a:gd name="T7" fmla="*/ 20 h 162"/>
                <a:gd name="T8" fmla="*/ 153 w 162"/>
                <a:gd name="T9" fmla="*/ 35 h 162"/>
                <a:gd name="T10" fmla="*/ 159 w 162"/>
                <a:gd name="T11" fmla="*/ 52 h 162"/>
                <a:gd name="T12" fmla="*/ 162 w 162"/>
                <a:gd name="T13" fmla="*/ 70 h 162"/>
                <a:gd name="T14" fmla="*/ 159 w 162"/>
                <a:gd name="T15" fmla="*/ 88 h 162"/>
                <a:gd name="T16" fmla="*/ 153 w 162"/>
                <a:gd name="T17" fmla="*/ 104 h 162"/>
                <a:gd name="T18" fmla="*/ 141 w 162"/>
                <a:gd name="T19" fmla="*/ 119 h 162"/>
                <a:gd name="T20" fmla="*/ 119 w 162"/>
                <a:gd name="T21" fmla="*/ 142 h 162"/>
                <a:gd name="T22" fmla="*/ 104 w 162"/>
                <a:gd name="T23" fmla="*/ 153 h 162"/>
                <a:gd name="T24" fmla="*/ 87 w 162"/>
                <a:gd name="T25" fmla="*/ 160 h 162"/>
                <a:gd name="T26" fmla="*/ 70 w 162"/>
                <a:gd name="T27" fmla="*/ 162 h 162"/>
                <a:gd name="T28" fmla="*/ 52 w 162"/>
                <a:gd name="T29" fmla="*/ 160 h 162"/>
                <a:gd name="T30" fmla="*/ 35 w 162"/>
                <a:gd name="T31" fmla="*/ 153 h 162"/>
                <a:gd name="T32" fmla="*/ 20 w 162"/>
                <a:gd name="T33" fmla="*/ 142 h 162"/>
                <a:gd name="T34" fmla="*/ 9 w 162"/>
                <a:gd name="T35" fmla="*/ 127 h 162"/>
                <a:gd name="T36" fmla="*/ 2 w 162"/>
                <a:gd name="T37" fmla="*/ 110 h 162"/>
                <a:gd name="T38" fmla="*/ 0 w 162"/>
                <a:gd name="T39" fmla="*/ 92 h 162"/>
                <a:gd name="T40" fmla="*/ 2 w 162"/>
                <a:gd name="T41" fmla="*/ 75 h 162"/>
                <a:gd name="T42" fmla="*/ 9 w 162"/>
                <a:gd name="T43" fmla="*/ 58 h 162"/>
                <a:gd name="T44" fmla="*/ 20 w 162"/>
                <a:gd name="T45" fmla="*/ 43 h 162"/>
                <a:gd name="T46" fmla="*/ 42 w 162"/>
                <a:gd name="T47" fmla="*/ 20 h 162"/>
                <a:gd name="T48" fmla="*/ 57 w 162"/>
                <a:gd name="T49" fmla="*/ 9 h 162"/>
                <a:gd name="T50" fmla="*/ 74 w 162"/>
                <a:gd name="T51" fmla="*/ 2 h 162"/>
                <a:gd name="T52" fmla="*/ 92 w 162"/>
                <a:gd name="T5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2" h="162">
                  <a:moveTo>
                    <a:pt x="92" y="0"/>
                  </a:moveTo>
                  <a:lnTo>
                    <a:pt x="109" y="2"/>
                  </a:lnTo>
                  <a:lnTo>
                    <a:pt x="126" y="9"/>
                  </a:lnTo>
                  <a:lnTo>
                    <a:pt x="141" y="20"/>
                  </a:lnTo>
                  <a:lnTo>
                    <a:pt x="153" y="35"/>
                  </a:lnTo>
                  <a:lnTo>
                    <a:pt x="159" y="52"/>
                  </a:lnTo>
                  <a:lnTo>
                    <a:pt x="162" y="70"/>
                  </a:lnTo>
                  <a:lnTo>
                    <a:pt x="159" y="88"/>
                  </a:lnTo>
                  <a:lnTo>
                    <a:pt x="153" y="104"/>
                  </a:lnTo>
                  <a:lnTo>
                    <a:pt x="141" y="119"/>
                  </a:lnTo>
                  <a:lnTo>
                    <a:pt x="119" y="142"/>
                  </a:lnTo>
                  <a:lnTo>
                    <a:pt x="104" y="153"/>
                  </a:lnTo>
                  <a:lnTo>
                    <a:pt x="87" y="160"/>
                  </a:lnTo>
                  <a:lnTo>
                    <a:pt x="70" y="162"/>
                  </a:lnTo>
                  <a:lnTo>
                    <a:pt x="52" y="160"/>
                  </a:lnTo>
                  <a:lnTo>
                    <a:pt x="35" y="153"/>
                  </a:lnTo>
                  <a:lnTo>
                    <a:pt x="20" y="142"/>
                  </a:lnTo>
                  <a:lnTo>
                    <a:pt x="9" y="127"/>
                  </a:lnTo>
                  <a:lnTo>
                    <a:pt x="2" y="110"/>
                  </a:lnTo>
                  <a:lnTo>
                    <a:pt x="0" y="92"/>
                  </a:lnTo>
                  <a:lnTo>
                    <a:pt x="2" y="75"/>
                  </a:lnTo>
                  <a:lnTo>
                    <a:pt x="9" y="58"/>
                  </a:lnTo>
                  <a:lnTo>
                    <a:pt x="20" y="43"/>
                  </a:lnTo>
                  <a:lnTo>
                    <a:pt x="42" y="20"/>
                  </a:lnTo>
                  <a:lnTo>
                    <a:pt x="57" y="9"/>
                  </a:lnTo>
                  <a:lnTo>
                    <a:pt x="74" y="2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93"/>
            <p:cNvSpPr>
              <a:spLocks/>
            </p:cNvSpPr>
            <p:nvPr/>
          </p:nvSpPr>
          <p:spPr bwMode="auto">
            <a:xfrm>
              <a:off x="4887913" y="3460750"/>
              <a:ext cx="92075" cy="92075"/>
            </a:xfrm>
            <a:custGeom>
              <a:avLst/>
              <a:gdLst>
                <a:gd name="T0" fmla="*/ 70 w 582"/>
                <a:gd name="T1" fmla="*/ 0 h 582"/>
                <a:gd name="T2" fmla="*/ 512 w 582"/>
                <a:gd name="T3" fmla="*/ 0 h 582"/>
                <a:gd name="T4" fmla="*/ 530 w 582"/>
                <a:gd name="T5" fmla="*/ 2 h 582"/>
                <a:gd name="T6" fmla="*/ 547 w 582"/>
                <a:gd name="T7" fmla="*/ 10 h 582"/>
                <a:gd name="T8" fmla="*/ 561 w 582"/>
                <a:gd name="T9" fmla="*/ 20 h 582"/>
                <a:gd name="T10" fmla="*/ 572 w 582"/>
                <a:gd name="T11" fmla="*/ 35 h 582"/>
                <a:gd name="T12" fmla="*/ 579 w 582"/>
                <a:gd name="T13" fmla="*/ 51 h 582"/>
                <a:gd name="T14" fmla="*/ 582 w 582"/>
                <a:gd name="T15" fmla="*/ 70 h 582"/>
                <a:gd name="T16" fmla="*/ 582 w 582"/>
                <a:gd name="T17" fmla="*/ 512 h 582"/>
                <a:gd name="T18" fmla="*/ 579 w 582"/>
                <a:gd name="T19" fmla="*/ 530 h 582"/>
                <a:gd name="T20" fmla="*/ 572 w 582"/>
                <a:gd name="T21" fmla="*/ 547 h 582"/>
                <a:gd name="T22" fmla="*/ 561 w 582"/>
                <a:gd name="T23" fmla="*/ 561 h 582"/>
                <a:gd name="T24" fmla="*/ 547 w 582"/>
                <a:gd name="T25" fmla="*/ 573 h 582"/>
                <a:gd name="T26" fmla="*/ 530 w 582"/>
                <a:gd name="T27" fmla="*/ 579 h 582"/>
                <a:gd name="T28" fmla="*/ 512 w 582"/>
                <a:gd name="T29" fmla="*/ 582 h 582"/>
                <a:gd name="T30" fmla="*/ 493 w 582"/>
                <a:gd name="T31" fmla="*/ 579 h 582"/>
                <a:gd name="T32" fmla="*/ 477 w 582"/>
                <a:gd name="T33" fmla="*/ 573 h 582"/>
                <a:gd name="T34" fmla="*/ 462 w 582"/>
                <a:gd name="T35" fmla="*/ 561 h 582"/>
                <a:gd name="T36" fmla="*/ 452 w 582"/>
                <a:gd name="T37" fmla="*/ 547 h 582"/>
                <a:gd name="T38" fmla="*/ 444 w 582"/>
                <a:gd name="T39" fmla="*/ 530 h 582"/>
                <a:gd name="T40" fmla="*/ 442 w 582"/>
                <a:gd name="T41" fmla="*/ 512 h 582"/>
                <a:gd name="T42" fmla="*/ 442 w 582"/>
                <a:gd name="T43" fmla="*/ 253 h 582"/>
                <a:gd name="T44" fmla="*/ 216 w 582"/>
                <a:gd name="T45" fmla="*/ 479 h 582"/>
                <a:gd name="T46" fmla="*/ 201 w 582"/>
                <a:gd name="T47" fmla="*/ 490 h 582"/>
                <a:gd name="T48" fmla="*/ 184 w 582"/>
                <a:gd name="T49" fmla="*/ 497 h 582"/>
                <a:gd name="T50" fmla="*/ 167 w 582"/>
                <a:gd name="T51" fmla="*/ 500 h 582"/>
                <a:gd name="T52" fmla="*/ 149 w 582"/>
                <a:gd name="T53" fmla="*/ 497 h 582"/>
                <a:gd name="T54" fmla="*/ 132 w 582"/>
                <a:gd name="T55" fmla="*/ 490 h 582"/>
                <a:gd name="T56" fmla="*/ 118 w 582"/>
                <a:gd name="T57" fmla="*/ 479 h 582"/>
                <a:gd name="T58" fmla="*/ 106 w 582"/>
                <a:gd name="T59" fmla="*/ 465 h 582"/>
                <a:gd name="T60" fmla="*/ 100 w 582"/>
                <a:gd name="T61" fmla="*/ 448 h 582"/>
                <a:gd name="T62" fmla="*/ 98 w 582"/>
                <a:gd name="T63" fmla="*/ 430 h 582"/>
                <a:gd name="T64" fmla="*/ 100 w 582"/>
                <a:gd name="T65" fmla="*/ 413 h 582"/>
                <a:gd name="T66" fmla="*/ 106 w 582"/>
                <a:gd name="T67" fmla="*/ 396 h 582"/>
                <a:gd name="T68" fmla="*/ 118 w 582"/>
                <a:gd name="T69" fmla="*/ 381 h 582"/>
                <a:gd name="T70" fmla="*/ 358 w 582"/>
                <a:gd name="T71" fmla="*/ 139 h 582"/>
                <a:gd name="T72" fmla="*/ 70 w 582"/>
                <a:gd name="T73" fmla="*/ 139 h 582"/>
                <a:gd name="T74" fmla="*/ 51 w 582"/>
                <a:gd name="T75" fmla="*/ 137 h 582"/>
                <a:gd name="T76" fmla="*/ 34 w 582"/>
                <a:gd name="T77" fmla="*/ 129 h 582"/>
                <a:gd name="T78" fmla="*/ 20 w 582"/>
                <a:gd name="T79" fmla="*/ 119 h 582"/>
                <a:gd name="T80" fmla="*/ 10 w 582"/>
                <a:gd name="T81" fmla="*/ 105 h 582"/>
                <a:gd name="T82" fmla="*/ 2 w 582"/>
                <a:gd name="T83" fmla="*/ 88 h 582"/>
                <a:gd name="T84" fmla="*/ 0 w 582"/>
                <a:gd name="T85" fmla="*/ 70 h 582"/>
                <a:gd name="T86" fmla="*/ 2 w 582"/>
                <a:gd name="T87" fmla="*/ 51 h 582"/>
                <a:gd name="T88" fmla="*/ 10 w 582"/>
                <a:gd name="T89" fmla="*/ 35 h 582"/>
                <a:gd name="T90" fmla="*/ 20 w 582"/>
                <a:gd name="T91" fmla="*/ 20 h 582"/>
                <a:gd name="T92" fmla="*/ 34 w 582"/>
                <a:gd name="T93" fmla="*/ 10 h 582"/>
                <a:gd name="T94" fmla="*/ 51 w 582"/>
                <a:gd name="T95" fmla="*/ 2 h 582"/>
                <a:gd name="T96" fmla="*/ 70 w 582"/>
                <a:gd name="T97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82" h="582">
                  <a:moveTo>
                    <a:pt x="70" y="0"/>
                  </a:moveTo>
                  <a:lnTo>
                    <a:pt x="512" y="0"/>
                  </a:lnTo>
                  <a:lnTo>
                    <a:pt x="530" y="2"/>
                  </a:lnTo>
                  <a:lnTo>
                    <a:pt x="547" y="10"/>
                  </a:lnTo>
                  <a:lnTo>
                    <a:pt x="561" y="20"/>
                  </a:lnTo>
                  <a:lnTo>
                    <a:pt x="572" y="35"/>
                  </a:lnTo>
                  <a:lnTo>
                    <a:pt x="579" y="51"/>
                  </a:lnTo>
                  <a:lnTo>
                    <a:pt x="582" y="70"/>
                  </a:lnTo>
                  <a:lnTo>
                    <a:pt x="582" y="512"/>
                  </a:lnTo>
                  <a:lnTo>
                    <a:pt x="579" y="530"/>
                  </a:lnTo>
                  <a:lnTo>
                    <a:pt x="572" y="547"/>
                  </a:lnTo>
                  <a:lnTo>
                    <a:pt x="561" y="561"/>
                  </a:lnTo>
                  <a:lnTo>
                    <a:pt x="547" y="573"/>
                  </a:lnTo>
                  <a:lnTo>
                    <a:pt x="530" y="579"/>
                  </a:lnTo>
                  <a:lnTo>
                    <a:pt x="512" y="582"/>
                  </a:lnTo>
                  <a:lnTo>
                    <a:pt x="493" y="579"/>
                  </a:lnTo>
                  <a:lnTo>
                    <a:pt x="477" y="573"/>
                  </a:lnTo>
                  <a:lnTo>
                    <a:pt x="462" y="561"/>
                  </a:lnTo>
                  <a:lnTo>
                    <a:pt x="452" y="547"/>
                  </a:lnTo>
                  <a:lnTo>
                    <a:pt x="444" y="530"/>
                  </a:lnTo>
                  <a:lnTo>
                    <a:pt x="442" y="512"/>
                  </a:lnTo>
                  <a:lnTo>
                    <a:pt x="442" y="253"/>
                  </a:lnTo>
                  <a:lnTo>
                    <a:pt x="216" y="479"/>
                  </a:lnTo>
                  <a:lnTo>
                    <a:pt x="201" y="490"/>
                  </a:lnTo>
                  <a:lnTo>
                    <a:pt x="184" y="497"/>
                  </a:lnTo>
                  <a:lnTo>
                    <a:pt x="167" y="500"/>
                  </a:lnTo>
                  <a:lnTo>
                    <a:pt x="149" y="497"/>
                  </a:lnTo>
                  <a:lnTo>
                    <a:pt x="132" y="490"/>
                  </a:lnTo>
                  <a:lnTo>
                    <a:pt x="118" y="479"/>
                  </a:lnTo>
                  <a:lnTo>
                    <a:pt x="106" y="465"/>
                  </a:lnTo>
                  <a:lnTo>
                    <a:pt x="100" y="448"/>
                  </a:lnTo>
                  <a:lnTo>
                    <a:pt x="98" y="430"/>
                  </a:lnTo>
                  <a:lnTo>
                    <a:pt x="100" y="413"/>
                  </a:lnTo>
                  <a:lnTo>
                    <a:pt x="106" y="396"/>
                  </a:lnTo>
                  <a:lnTo>
                    <a:pt x="118" y="381"/>
                  </a:lnTo>
                  <a:lnTo>
                    <a:pt x="358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294"/>
            <p:cNvSpPr>
              <a:spLocks noEditPoints="1"/>
            </p:cNvSpPr>
            <p:nvPr/>
          </p:nvSpPr>
          <p:spPr bwMode="auto">
            <a:xfrm>
              <a:off x="4429125" y="3460750"/>
              <a:ext cx="550863" cy="555625"/>
            </a:xfrm>
            <a:custGeom>
              <a:avLst/>
              <a:gdLst>
                <a:gd name="T0" fmla="*/ 1389 w 3468"/>
                <a:gd name="T1" fmla="*/ 552 h 3500"/>
                <a:gd name="T2" fmla="*/ 1012 w 3468"/>
                <a:gd name="T3" fmla="*/ 734 h 3500"/>
                <a:gd name="T4" fmla="*/ 719 w 3468"/>
                <a:gd name="T5" fmla="*/ 1028 h 3500"/>
                <a:gd name="T6" fmla="*/ 536 w 3468"/>
                <a:gd name="T7" fmla="*/ 1405 h 3500"/>
                <a:gd name="T8" fmla="*/ 491 w 3468"/>
                <a:gd name="T9" fmla="*/ 1839 h 3500"/>
                <a:gd name="T10" fmla="*/ 595 w 3468"/>
                <a:gd name="T11" fmla="*/ 2254 h 3500"/>
                <a:gd name="T12" fmla="*/ 825 w 3468"/>
                <a:gd name="T13" fmla="*/ 2602 h 3500"/>
                <a:gd name="T14" fmla="*/ 1154 w 3468"/>
                <a:gd name="T15" fmla="*/ 2853 h 3500"/>
                <a:gd name="T16" fmla="*/ 1558 w 3468"/>
                <a:gd name="T17" fmla="*/ 2985 h 3500"/>
                <a:gd name="T18" fmla="*/ 1995 w 3468"/>
                <a:gd name="T19" fmla="*/ 2969 h 3500"/>
                <a:gd name="T20" fmla="*/ 2386 w 3468"/>
                <a:gd name="T21" fmla="*/ 2812 h 3500"/>
                <a:gd name="T22" fmla="*/ 2698 w 3468"/>
                <a:gd name="T23" fmla="*/ 2539 h 3500"/>
                <a:gd name="T24" fmla="*/ 2905 w 3468"/>
                <a:gd name="T25" fmla="*/ 2175 h 3500"/>
                <a:gd name="T26" fmla="*/ 2979 w 3468"/>
                <a:gd name="T27" fmla="*/ 1750 h 3500"/>
                <a:gd name="T28" fmla="*/ 2905 w 3468"/>
                <a:gd name="T29" fmla="*/ 1325 h 3500"/>
                <a:gd name="T30" fmla="*/ 2698 w 3468"/>
                <a:gd name="T31" fmla="*/ 961 h 3500"/>
                <a:gd name="T32" fmla="*/ 2386 w 3468"/>
                <a:gd name="T33" fmla="*/ 688 h 3500"/>
                <a:gd name="T34" fmla="*/ 1995 w 3468"/>
                <a:gd name="T35" fmla="*/ 531 h 3500"/>
                <a:gd name="T36" fmla="*/ 512 w 3468"/>
                <a:gd name="T37" fmla="*/ 0 h 3500"/>
                <a:gd name="T38" fmla="*/ 579 w 3468"/>
                <a:gd name="T39" fmla="*/ 51 h 3500"/>
                <a:gd name="T40" fmla="*/ 547 w 3468"/>
                <a:gd name="T41" fmla="*/ 129 h 3500"/>
                <a:gd name="T42" fmla="*/ 874 w 3468"/>
                <a:gd name="T43" fmla="*/ 664 h 3500"/>
                <a:gd name="T44" fmla="*/ 1271 w 3468"/>
                <a:gd name="T45" fmla="*/ 443 h 3500"/>
                <a:gd name="T46" fmla="*/ 1734 w 3468"/>
                <a:gd name="T47" fmla="*/ 364 h 3500"/>
                <a:gd name="T48" fmla="*/ 2189 w 3468"/>
                <a:gd name="T49" fmla="*/ 440 h 3500"/>
                <a:gd name="T50" fmla="*/ 2580 w 3468"/>
                <a:gd name="T51" fmla="*/ 653 h 3500"/>
                <a:gd name="T52" fmla="*/ 2882 w 3468"/>
                <a:gd name="T53" fmla="*/ 976 h 3500"/>
                <a:gd name="T54" fmla="*/ 3069 w 3468"/>
                <a:gd name="T55" fmla="*/ 1382 h 3500"/>
                <a:gd name="T56" fmla="*/ 3116 w 3468"/>
                <a:gd name="T57" fmla="*/ 1847 h 3500"/>
                <a:gd name="T58" fmla="*/ 3006 w 3468"/>
                <a:gd name="T59" fmla="*/ 2298 h 3500"/>
                <a:gd name="T60" fmla="*/ 2761 w 3468"/>
                <a:gd name="T61" fmla="*/ 2679 h 3500"/>
                <a:gd name="T62" fmla="*/ 3348 w 3468"/>
                <a:gd name="T63" fmla="*/ 2938 h 3500"/>
                <a:gd name="T64" fmla="*/ 3433 w 3468"/>
                <a:gd name="T65" fmla="*/ 2927 h 3500"/>
                <a:gd name="T66" fmla="*/ 3468 w 3468"/>
                <a:gd name="T67" fmla="*/ 3430 h 3500"/>
                <a:gd name="T68" fmla="*/ 3416 w 3468"/>
                <a:gd name="T69" fmla="*/ 3498 h 3500"/>
                <a:gd name="T70" fmla="*/ 2906 w 3468"/>
                <a:gd name="T71" fmla="*/ 3480 h 3500"/>
                <a:gd name="T72" fmla="*/ 2896 w 3468"/>
                <a:gd name="T73" fmla="*/ 3395 h 3500"/>
                <a:gd name="T74" fmla="*/ 3244 w 3468"/>
                <a:gd name="T75" fmla="*/ 3361 h 3500"/>
                <a:gd name="T76" fmla="*/ 2365 w 3468"/>
                <a:gd name="T77" fmla="*/ 2983 h 3500"/>
                <a:gd name="T78" fmla="*/ 1925 w 3468"/>
                <a:gd name="T79" fmla="*/ 3123 h 3500"/>
                <a:gd name="T80" fmla="*/ 1450 w 3468"/>
                <a:gd name="T81" fmla="*/ 3107 h 3500"/>
                <a:gd name="T82" fmla="*/ 1023 w 3468"/>
                <a:gd name="T83" fmla="*/ 2940 h 3500"/>
                <a:gd name="T84" fmla="*/ 512 w 3468"/>
                <a:gd name="T85" fmla="*/ 3361 h 3500"/>
                <a:gd name="T86" fmla="*/ 579 w 3468"/>
                <a:gd name="T87" fmla="*/ 3412 h 3500"/>
                <a:gd name="T88" fmla="*/ 547 w 3468"/>
                <a:gd name="T89" fmla="*/ 3490 h 3500"/>
                <a:gd name="T90" fmla="*/ 34 w 3468"/>
                <a:gd name="T91" fmla="*/ 3490 h 3500"/>
                <a:gd name="T92" fmla="*/ 0 w 3468"/>
                <a:gd name="T93" fmla="*/ 2988 h 3500"/>
                <a:gd name="T94" fmla="*/ 51 w 3468"/>
                <a:gd name="T95" fmla="*/ 2921 h 3500"/>
                <a:gd name="T96" fmla="*/ 129 w 3468"/>
                <a:gd name="T97" fmla="*/ 2953 h 3500"/>
                <a:gd name="T98" fmla="*/ 649 w 3468"/>
                <a:gd name="T99" fmla="*/ 2610 h 3500"/>
                <a:gd name="T100" fmla="*/ 428 w 3468"/>
                <a:gd name="T101" fmla="*/ 2213 h 3500"/>
                <a:gd name="T102" fmla="*/ 349 w 3468"/>
                <a:gd name="T103" fmla="*/ 1750 h 3500"/>
                <a:gd name="T104" fmla="*/ 428 w 3468"/>
                <a:gd name="T105" fmla="*/ 1287 h 3500"/>
                <a:gd name="T106" fmla="*/ 649 w 3468"/>
                <a:gd name="T107" fmla="*/ 890 h 3500"/>
                <a:gd name="T108" fmla="*/ 129 w 3468"/>
                <a:gd name="T109" fmla="*/ 547 h 3500"/>
                <a:gd name="T110" fmla="*/ 51 w 3468"/>
                <a:gd name="T111" fmla="*/ 579 h 3500"/>
                <a:gd name="T112" fmla="*/ 0 w 3468"/>
                <a:gd name="T113" fmla="*/ 512 h 3500"/>
                <a:gd name="T114" fmla="*/ 34 w 3468"/>
                <a:gd name="T115" fmla="*/ 1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68" h="3500">
                  <a:moveTo>
                    <a:pt x="1734" y="503"/>
                  </a:moveTo>
                  <a:lnTo>
                    <a:pt x="1645" y="506"/>
                  </a:lnTo>
                  <a:lnTo>
                    <a:pt x="1558" y="515"/>
                  </a:lnTo>
                  <a:lnTo>
                    <a:pt x="1472" y="531"/>
                  </a:lnTo>
                  <a:lnTo>
                    <a:pt x="1389" y="552"/>
                  </a:lnTo>
                  <a:lnTo>
                    <a:pt x="1308" y="578"/>
                  </a:lnTo>
                  <a:lnTo>
                    <a:pt x="1229" y="610"/>
                  </a:lnTo>
                  <a:lnTo>
                    <a:pt x="1154" y="647"/>
                  </a:lnTo>
                  <a:lnTo>
                    <a:pt x="1081" y="688"/>
                  </a:lnTo>
                  <a:lnTo>
                    <a:pt x="1012" y="734"/>
                  </a:lnTo>
                  <a:lnTo>
                    <a:pt x="945" y="785"/>
                  </a:lnTo>
                  <a:lnTo>
                    <a:pt x="883" y="840"/>
                  </a:lnTo>
                  <a:lnTo>
                    <a:pt x="825" y="898"/>
                  </a:lnTo>
                  <a:lnTo>
                    <a:pt x="769" y="961"/>
                  </a:lnTo>
                  <a:lnTo>
                    <a:pt x="719" y="1028"/>
                  </a:lnTo>
                  <a:lnTo>
                    <a:pt x="673" y="1098"/>
                  </a:lnTo>
                  <a:lnTo>
                    <a:pt x="631" y="1170"/>
                  </a:lnTo>
                  <a:lnTo>
                    <a:pt x="595" y="1246"/>
                  </a:lnTo>
                  <a:lnTo>
                    <a:pt x="563" y="1325"/>
                  </a:lnTo>
                  <a:lnTo>
                    <a:pt x="536" y="1405"/>
                  </a:lnTo>
                  <a:lnTo>
                    <a:pt x="515" y="1488"/>
                  </a:lnTo>
                  <a:lnTo>
                    <a:pt x="500" y="1574"/>
                  </a:lnTo>
                  <a:lnTo>
                    <a:pt x="491" y="1661"/>
                  </a:lnTo>
                  <a:lnTo>
                    <a:pt x="488" y="1750"/>
                  </a:lnTo>
                  <a:lnTo>
                    <a:pt x="491" y="1839"/>
                  </a:lnTo>
                  <a:lnTo>
                    <a:pt x="500" y="1926"/>
                  </a:lnTo>
                  <a:lnTo>
                    <a:pt x="515" y="2012"/>
                  </a:lnTo>
                  <a:lnTo>
                    <a:pt x="536" y="2095"/>
                  </a:lnTo>
                  <a:lnTo>
                    <a:pt x="563" y="2175"/>
                  </a:lnTo>
                  <a:lnTo>
                    <a:pt x="595" y="2254"/>
                  </a:lnTo>
                  <a:lnTo>
                    <a:pt x="631" y="2330"/>
                  </a:lnTo>
                  <a:lnTo>
                    <a:pt x="673" y="2402"/>
                  </a:lnTo>
                  <a:lnTo>
                    <a:pt x="719" y="2472"/>
                  </a:lnTo>
                  <a:lnTo>
                    <a:pt x="769" y="2539"/>
                  </a:lnTo>
                  <a:lnTo>
                    <a:pt x="825" y="2602"/>
                  </a:lnTo>
                  <a:lnTo>
                    <a:pt x="883" y="2660"/>
                  </a:lnTo>
                  <a:lnTo>
                    <a:pt x="945" y="2715"/>
                  </a:lnTo>
                  <a:lnTo>
                    <a:pt x="1012" y="2766"/>
                  </a:lnTo>
                  <a:lnTo>
                    <a:pt x="1081" y="2812"/>
                  </a:lnTo>
                  <a:lnTo>
                    <a:pt x="1154" y="2853"/>
                  </a:lnTo>
                  <a:lnTo>
                    <a:pt x="1229" y="2890"/>
                  </a:lnTo>
                  <a:lnTo>
                    <a:pt x="1308" y="2922"/>
                  </a:lnTo>
                  <a:lnTo>
                    <a:pt x="1389" y="2948"/>
                  </a:lnTo>
                  <a:lnTo>
                    <a:pt x="1472" y="2969"/>
                  </a:lnTo>
                  <a:lnTo>
                    <a:pt x="1558" y="2985"/>
                  </a:lnTo>
                  <a:lnTo>
                    <a:pt x="1645" y="2994"/>
                  </a:lnTo>
                  <a:lnTo>
                    <a:pt x="1734" y="2997"/>
                  </a:lnTo>
                  <a:lnTo>
                    <a:pt x="1823" y="2994"/>
                  </a:lnTo>
                  <a:lnTo>
                    <a:pt x="1910" y="2985"/>
                  </a:lnTo>
                  <a:lnTo>
                    <a:pt x="1995" y="2969"/>
                  </a:lnTo>
                  <a:lnTo>
                    <a:pt x="2078" y="2948"/>
                  </a:lnTo>
                  <a:lnTo>
                    <a:pt x="2159" y="2922"/>
                  </a:lnTo>
                  <a:lnTo>
                    <a:pt x="2237" y="2890"/>
                  </a:lnTo>
                  <a:lnTo>
                    <a:pt x="2314" y="2853"/>
                  </a:lnTo>
                  <a:lnTo>
                    <a:pt x="2386" y="2812"/>
                  </a:lnTo>
                  <a:lnTo>
                    <a:pt x="2456" y="2766"/>
                  </a:lnTo>
                  <a:lnTo>
                    <a:pt x="2521" y="2715"/>
                  </a:lnTo>
                  <a:lnTo>
                    <a:pt x="2584" y="2660"/>
                  </a:lnTo>
                  <a:lnTo>
                    <a:pt x="2643" y="2602"/>
                  </a:lnTo>
                  <a:lnTo>
                    <a:pt x="2698" y="2539"/>
                  </a:lnTo>
                  <a:lnTo>
                    <a:pt x="2748" y="2472"/>
                  </a:lnTo>
                  <a:lnTo>
                    <a:pt x="2795" y="2402"/>
                  </a:lnTo>
                  <a:lnTo>
                    <a:pt x="2836" y="2330"/>
                  </a:lnTo>
                  <a:lnTo>
                    <a:pt x="2873" y="2254"/>
                  </a:lnTo>
                  <a:lnTo>
                    <a:pt x="2905" y="2175"/>
                  </a:lnTo>
                  <a:lnTo>
                    <a:pt x="2932" y="2095"/>
                  </a:lnTo>
                  <a:lnTo>
                    <a:pt x="2952" y="2012"/>
                  </a:lnTo>
                  <a:lnTo>
                    <a:pt x="2968" y="1926"/>
                  </a:lnTo>
                  <a:lnTo>
                    <a:pt x="2976" y="1839"/>
                  </a:lnTo>
                  <a:lnTo>
                    <a:pt x="2979" y="1750"/>
                  </a:lnTo>
                  <a:lnTo>
                    <a:pt x="2976" y="1661"/>
                  </a:lnTo>
                  <a:lnTo>
                    <a:pt x="2968" y="1574"/>
                  </a:lnTo>
                  <a:lnTo>
                    <a:pt x="2952" y="1488"/>
                  </a:lnTo>
                  <a:lnTo>
                    <a:pt x="2932" y="1405"/>
                  </a:lnTo>
                  <a:lnTo>
                    <a:pt x="2905" y="1325"/>
                  </a:lnTo>
                  <a:lnTo>
                    <a:pt x="2873" y="1246"/>
                  </a:lnTo>
                  <a:lnTo>
                    <a:pt x="2836" y="1170"/>
                  </a:lnTo>
                  <a:lnTo>
                    <a:pt x="2795" y="1098"/>
                  </a:lnTo>
                  <a:lnTo>
                    <a:pt x="2748" y="1028"/>
                  </a:lnTo>
                  <a:lnTo>
                    <a:pt x="2698" y="961"/>
                  </a:lnTo>
                  <a:lnTo>
                    <a:pt x="2643" y="898"/>
                  </a:lnTo>
                  <a:lnTo>
                    <a:pt x="2584" y="840"/>
                  </a:lnTo>
                  <a:lnTo>
                    <a:pt x="2521" y="785"/>
                  </a:lnTo>
                  <a:lnTo>
                    <a:pt x="2456" y="734"/>
                  </a:lnTo>
                  <a:lnTo>
                    <a:pt x="2386" y="688"/>
                  </a:lnTo>
                  <a:lnTo>
                    <a:pt x="2314" y="647"/>
                  </a:lnTo>
                  <a:lnTo>
                    <a:pt x="2237" y="610"/>
                  </a:lnTo>
                  <a:lnTo>
                    <a:pt x="2159" y="578"/>
                  </a:lnTo>
                  <a:lnTo>
                    <a:pt x="2078" y="552"/>
                  </a:lnTo>
                  <a:lnTo>
                    <a:pt x="1995" y="531"/>
                  </a:lnTo>
                  <a:lnTo>
                    <a:pt x="1910" y="515"/>
                  </a:lnTo>
                  <a:lnTo>
                    <a:pt x="1823" y="506"/>
                  </a:lnTo>
                  <a:lnTo>
                    <a:pt x="1734" y="503"/>
                  </a:lnTo>
                  <a:close/>
                  <a:moveTo>
                    <a:pt x="70" y="0"/>
                  </a:moveTo>
                  <a:lnTo>
                    <a:pt x="512" y="0"/>
                  </a:lnTo>
                  <a:lnTo>
                    <a:pt x="530" y="2"/>
                  </a:lnTo>
                  <a:lnTo>
                    <a:pt x="547" y="10"/>
                  </a:lnTo>
                  <a:lnTo>
                    <a:pt x="561" y="20"/>
                  </a:lnTo>
                  <a:lnTo>
                    <a:pt x="572" y="35"/>
                  </a:lnTo>
                  <a:lnTo>
                    <a:pt x="579" y="51"/>
                  </a:lnTo>
                  <a:lnTo>
                    <a:pt x="582" y="70"/>
                  </a:lnTo>
                  <a:lnTo>
                    <a:pt x="579" y="88"/>
                  </a:lnTo>
                  <a:lnTo>
                    <a:pt x="572" y="105"/>
                  </a:lnTo>
                  <a:lnTo>
                    <a:pt x="561" y="119"/>
                  </a:lnTo>
                  <a:lnTo>
                    <a:pt x="547" y="129"/>
                  </a:lnTo>
                  <a:lnTo>
                    <a:pt x="530" y="137"/>
                  </a:lnTo>
                  <a:lnTo>
                    <a:pt x="512" y="139"/>
                  </a:lnTo>
                  <a:lnTo>
                    <a:pt x="223" y="139"/>
                  </a:lnTo>
                  <a:lnTo>
                    <a:pt x="805" y="722"/>
                  </a:lnTo>
                  <a:lnTo>
                    <a:pt x="874" y="664"/>
                  </a:lnTo>
                  <a:lnTo>
                    <a:pt x="946" y="610"/>
                  </a:lnTo>
                  <a:lnTo>
                    <a:pt x="1023" y="560"/>
                  </a:lnTo>
                  <a:lnTo>
                    <a:pt x="1102" y="517"/>
                  </a:lnTo>
                  <a:lnTo>
                    <a:pt x="1185" y="477"/>
                  </a:lnTo>
                  <a:lnTo>
                    <a:pt x="1271" y="443"/>
                  </a:lnTo>
                  <a:lnTo>
                    <a:pt x="1359" y="416"/>
                  </a:lnTo>
                  <a:lnTo>
                    <a:pt x="1450" y="393"/>
                  </a:lnTo>
                  <a:lnTo>
                    <a:pt x="1542" y="377"/>
                  </a:lnTo>
                  <a:lnTo>
                    <a:pt x="1637" y="367"/>
                  </a:lnTo>
                  <a:lnTo>
                    <a:pt x="1734" y="364"/>
                  </a:lnTo>
                  <a:lnTo>
                    <a:pt x="1828" y="367"/>
                  </a:lnTo>
                  <a:lnTo>
                    <a:pt x="1922" y="377"/>
                  </a:lnTo>
                  <a:lnTo>
                    <a:pt x="2013" y="392"/>
                  </a:lnTo>
                  <a:lnTo>
                    <a:pt x="2102" y="414"/>
                  </a:lnTo>
                  <a:lnTo>
                    <a:pt x="2189" y="440"/>
                  </a:lnTo>
                  <a:lnTo>
                    <a:pt x="2272" y="473"/>
                  </a:lnTo>
                  <a:lnTo>
                    <a:pt x="2354" y="510"/>
                  </a:lnTo>
                  <a:lnTo>
                    <a:pt x="2432" y="554"/>
                  </a:lnTo>
                  <a:lnTo>
                    <a:pt x="2508" y="601"/>
                  </a:lnTo>
                  <a:lnTo>
                    <a:pt x="2580" y="653"/>
                  </a:lnTo>
                  <a:lnTo>
                    <a:pt x="2648" y="710"/>
                  </a:lnTo>
                  <a:lnTo>
                    <a:pt x="2712" y="770"/>
                  </a:lnTo>
                  <a:lnTo>
                    <a:pt x="2774" y="835"/>
                  </a:lnTo>
                  <a:lnTo>
                    <a:pt x="2830" y="904"/>
                  </a:lnTo>
                  <a:lnTo>
                    <a:pt x="2882" y="976"/>
                  </a:lnTo>
                  <a:lnTo>
                    <a:pt x="2929" y="1051"/>
                  </a:lnTo>
                  <a:lnTo>
                    <a:pt x="2972" y="1130"/>
                  </a:lnTo>
                  <a:lnTo>
                    <a:pt x="3010" y="1211"/>
                  </a:lnTo>
                  <a:lnTo>
                    <a:pt x="3042" y="1295"/>
                  </a:lnTo>
                  <a:lnTo>
                    <a:pt x="3069" y="1382"/>
                  </a:lnTo>
                  <a:lnTo>
                    <a:pt x="3091" y="1471"/>
                  </a:lnTo>
                  <a:lnTo>
                    <a:pt x="3106" y="1562"/>
                  </a:lnTo>
                  <a:lnTo>
                    <a:pt x="3116" y="1656"/>
                  </a:lnTo>
                  <a:lnTo>
                    <a:pt x="3119" y="1749"/>
                  </a:lnTo>
                  <a:lnTo>
                    <a:pt x="3116" y="1847"/>
                  </a:lnTo>
                  <a:lnTo>
                    <a:pt x="3105" y="1941"/>
                  </a:lnTo>
                  <a:lnTo>
                    <a:pt x="3090" y="2034"/>
                  </a:lnTo>
                  <a:lnTo>
                    <a:pt x="3067" y="2124"/>
                  </a:lnTo>
                  <a:lnTo>
                    <a:pt x="3040" y="2213"/>
                  </a:lnTo>
                  <a:lnTo>
                    <a:pt x="3006" y="2298"/>
                  </a:lnTo>
                  <a:lnTo>
                    <a:pt x="2967" y="2381"/>
                  </a:lnTo>
                  <a:lnTo>
                    <a:pt x="2922" y="2461"/>
                  </a:lnTo>
                  <a:lnTo>
                    <a:pt x="2873" y="2537"/>
                  </a:lnTo>
                  <a:lnTo>
                    <a:pt x="2819" y="2610"/>
                  </a:lnTo>
                  <a:lnTo>
                    <a:pt x="2761" y="2679"/>
                  </a:lnTo>
                  <a:lnTo>
                    <a:pt x="3328" y="3247"/>
                  </a:lnTo>
                  <a:lnTo>
                    <a:pt x="3328" y="2988"/>
                  </a:lnTo>
                  <a:lnTo>
                    <a:pt x="3330" y="2970"/>
                  </a:lnTo>
                  <a:lnTo>
                    <a:pt x="3338" y="2953"/>
                  </a:lnTo>
                  <a:lnTo>
                    <a:pt x="3348" y="2938"/>
                  </a:lnTo>
                  <a:lnTo>
                    <a:pt x="3363" y="2927"/>
                  </a:lnTo>
                  <a:lnTo>
                    <a:pt x="3379" y="2921"/>
                  </a:lnTo>
                  <a:lnTo>
                    <a:pt x="3398" y="2918"/>
                  </a:lnTo>
                  <a:lnTo>
                    <a:pt x="3416" y="2921"/>
                  </a:lnTo>
                  <a:lnTo>
                    <a:pt x="3433" y="2927"/>
                  </a:lnTo>
                  <a:lnTo>
                    <a:pt x="3447" y="2938"/>
                  </a:lnTo>
                  <a:lnTo>
                    <a:pt x="3458" y="2953"/>
                  </a:lnTo>
                  <a:lnTo>
                    <a:pt x="3465" y="2970"/>
                  </a:lnTo>
                  <a:lnTo>
                    <a:pt x="3468" y="2988"/>
                  </a:lnTo>
                  <a:lnTo>
                    <a:pt x="3468" y="3430"/>
                  </a:lnTo>
                  <a:lnTo>
                    <a:pt x="3465" y="3449"/>
                  </a:lnTo>
                  <a:lnTo>
                    <a:pt x="3458" y="3465"/>
                  </a:lnTo>
                  <a:lnTo>
                    <a:pt x="3447" y="3480"/>
                  </a:lnTo>
                  <a:lnTo>
                    <a:pt x="3433" y="3490"/>
                  </a:lnTo>
                  <a:lnTo>
                    <a:pt x="3416" y="3498"/>
                  </a:lnTo>
                  <a:lnTo>
                    <a:pt x="3398" y="3500"/>
                  </a:lnTo>
                  <a:lnTo>
                    <a:pt x="2956" y="3500"/>
                  </a:lnTo>
                  <a:lnTo>
                    <a:pt x="2937" y="3498"/>
                  </a:lnTo>
                  <a:lnTo>
                    <a:pt x="2920" y="3490"/>
                  </a:lnTo>
                  <a:lnTo>
                    <a:pt x="2906" y="3480"/>
                  </a:lnTo>
                  <a:lnTo>
                    <a:pt x="2896" y="3465"/>
                  </a:lnTo>
                  <a:lnTo>
                    <a:pt x="2888" y="3449"/>
                  </a:lnTo>
                  <a:lnTo>
                    <a:pt x="2886" y="3430"/>
                  </a:lnTo>
                  <a:lnTo>
                    <a:pt x="2888" y="3412"/>
                  </a:lnTo>
                  <a:lnTo>
                    <a:pt x="2896" y="3395"/>
                  </a:lnTo>
                  <a:lnTo>
                    <a:pt x="2906" y="3381"/>
                  </a:lnTo>
                  <a:lnTo>
                    <a:pt x="2920" y="3371"/>
                  </a:lnTo>
                  <a:lnTo>
                    <a:pt x="2937" y="3363"/>
                  </a:lnTo>
                  <a:lnTo>
                    <a:pt x="2956" y="3361"/>
                  </a:lnTo>
                  <a:lnTo>
                    <a:pt x="3244" y="3361"/>
                  </a:lnTo>
                  <a:lnTo>
                    <a:pt x="2662" y="2778"/>
                  </a:lnTo>
                  <a:lnTo>
                    <a:pt x="2593" y="2836"/>
                  </a:lnTo>
                  <a:lnTo>
                    <a:pt x="2520" y="2890"/>
                  </a:lnTo>
                  <a:lnTo>
                    <a:pt x="2444" y="2940"/>
                  </a:lnTo>
                  <a:lnTo>
                    <a:pt x="2365" y="2983"/>
                  </a:lnTo>
                  <a:lnTo>
                    <a:pt x="2282" y="3023"/>
                  </a:lnTo>
                  <a:lnTo>
                    <a:pt x="2196" y="3057"/>
                  </a:lnTo>
                  <a:lnTo>
                    <a:pt x="2108" y="3084"/>
                  </a:lnTo>
                  <a:lnTo>
                    <a:pt x="2018" y="3107"/>
                  </a:lnTo>
                  <a:lnTo>
                    <a:pt x="1925" y="3123"/>
                  </a:lnTo>
                  <a:lnTo>
                    <a:pt x="1830" y="3133"/>
                  </a:lnTo>
                  <a:lnTo>
                    <a:pt x="1734" y="3136"/>
                  </a:lnTo>
                  <a:lnTo>
                    <a:pt x="1637" y="3133"/>
                  </a:lnTo>
                  <a:lnTo>
                    <a:pt x="1542" y="3123"/>
                  </a:lnTo>
                  <a:lnTo>
                    <a:pt x="1450" y="3107"/>
                  </a:lnTo>
                  <a:lnTo>
                    <a:pt x="1359" y="3084"/>
                  </a:lnTo>
                  <a:lnTo>
                    <a:pt x="1271" y="3057"/>
                  </a:lnTo>
                  <a:lnTo>
                    <a:pt x="1185" y="3023"/>
                  </a:lnTo>
                  <a:lnTo>
                    <a:pt x="1102" y="2983"/>
                  </a:lnTo>
                  <a:lnTo>
                    <a:pt x="1023" y="2940"/>
                  </a:lnTo>
                  <a:lnTo>
                    <a:pt x="946" y="2890"/>
                  </a:lnTo>
                  <a:lnTo>
                    <a:pt x="874" y="2836"/>
                  </a:lnTo>
                  <a:lnTo>
                    <a:pt x="805" y="2778"/>
                  </a:lnTo>
                  <a:lnTo>
                    <a:pt x="223" y="3361"/>
                  </a:lnTo>
                  <a:lnTo>
                    <a:pt x="512" y="3361"/>
                  </a:lnTo>
                  <a:lnTo>
                    <a:pt x="530" y="3363"/>
                  </a:lnTo>
                  <a:lnTo>
                    <a:pt x="547" y="3371"/>
                  </a:lnTo>
                  <a:lnTo>
                    <a:pt x="561" y="3381"/>
                  </a:lnTo>
                  <a:lnTo>
                    <a:pt x="572" y="3395"/>
                  </a:lnTo>
                  <a:lnTo>
                    <a:pt x="579" y="3412"/>
                  </a:lnTo>
                  <a:lnTo>
                    <a:pt x="582" y="3430"/>
                  </a:lnTo>
                  <a:lnTo>
                    <a:pt x="579" y="3449"/>
                  </a:lnTo>
                  <a:lnTo>
                    <a:pt x="572" y="3465"/>
                  </a:lnTo>
                  <a:lnTo>
                    <a:pt x="561" y="3480"/>
                  </a:lnTo>
                  <a:lnTo>
                    <a:pt x="547" y="3490"/>
                  </a:lnTo>
                  <a:lnTo>
                    <a:pt x="530" y="3498"/>
                  </a:lnTo>
                  <a:lnTo>
                    <a:pt x="512" y="3500"/>
                  </a:lnTo>
                  <a:lnTo>
                    <a:pt x="70" y="3500"/>
                  </a:lnTo>
                  <a:lnTo>
                    <a:pt x="51" y="3498"/>
                  </a:lnTo>
                  <a:lnTo>
                    <a:pt x="34" y="3490"/>
                  </a:lnTo>
                  <a:lnTo>
                    <a:pt x="20" y="3480"/>
                  </a:lnTo>
                  <a:lnTo>
                    <a:pt x="10" y="3465"/>
                  </a:lnTo>
                  <a:lnTo>
                    <a:pt x="2" y="3449"/>
                  </a:lnTo>
                  <a:lnTo>
                    <a:pt x="0" y="3430"/>
                  </a:lnTo>
                  <a:lnTo>
                    <a:pt x="0" y="2988"/>
                  </a:lnTo>
                  <a:lnTo>
                    <a:pt x="2" y="2970"/>
                  </a:lnTo>
                  <a:lnTo>
                    <a:pt x="10" y="2953"/>
                  </a:lnTo>
                  <a:lnTo>
                    <a:pt x="20" y="2939"/>
                  </a:lnTo>
                  <a:lnTo>
                    <a:pt x="34" y="2927"/>
                  </a:lnTo>
                  <a:lnTo>
                    <a:pt x="51" y="2921"/>
                  </a:lnTo>
                  <a:lnTo>
                    <a:pt x="70" y="2918"/>
                  </a:lnTo>
                  <a:lnTo>
                    <a:pt x="88" y="2921"/>
                  </a:lnTo>
                  <a:lnTo>
                    <a:pt x="105" y="2927"/>
                  </a:lnTo>
                  <a:lnTo>
                    <a:pt x="119" y="2939"/>
                  </a:lnTo>
                  <a:lnTo>
                    <a:pt x="129" y="2953"/>
                  </a:lnTo>
                  <a:lnTo>
                    <a:pt x="137" y="2970"/>
                  </a:lnTo>
                  <a:lnTo>
                    <a:pt x="139" y="2988"/>
                  </a:lnTo>
                  <a:lnTo>
                    <a:pt x="139" y="3247"/>
                  </a:lnTo>
                  <a:lnTo>
                    <a:pt x="707" y="2679"/>
                  </a:lnTo>
                  <a:lnTo>
                    <a:pt x="649" y="2610"/>
                  </a:lnTo>
                  <a:lnTo>
                    <a:pt x="595" y="2537"/>
                  </a:lnTo>
                  <a:lnTo>
                    <a:pt x="545" y="2461"/>
                  </a:lnTo>
                  <a:lnTo>
                    <a:pt x="500" y="2381"/>
                  </a:lnTo>
                  <a:lnTo>
                    <a:pt x="462" y="2298"/>
                  </a:lnTo>
                  <a:lnTo>
                    <a:pt x="428" y="2213"/>
                  </a:lnTo>
                  <a:lnTo>
                    <a:pt x="400" y="2124"/>
                  </a:lnTo>
                  <a:lnTo>
                    <a:pt x="377" y="2034"/>
                  </a:lnTo>
                  <a:lnTo>
                    <a:pt x="361" y="1941"/>
                  </a:lnTo>
                  <a:lnTo>
                    <a:pt x="352" y="1847"/>
                  </a:lnTo>
                  <a:lnTo>
                    <a:pt x="349" y="1750"/>
                  </a:lnTo>
                  <a:lnTo>
                    <a:pt x="352" y="1653"/>
                  </a:lnTo>
                  <a:lnTo>
                    <a:pt x="361" y="1559"/>
                  </a:lnTo>
                  <a:lnTo>
                    <a:pt x="377" y="1466"/>
                  </a:lnTo>
                  <a:lnTo>
                    <a:pt x="400" y="1376"/>
                  </a:lnTo>
                  <a:lnTo>
                    <a:pt x="428" y="1287"/>
                  </a:lnTo>
                  <a:lnTo>
                    <a:pt x="462" y="1202"/>
                  </a:lnTo>
                  <a:lnTo>
                    <a:pt x="500" y="1119"/>
                  </a:lnTo>
                  <a:lnTo>
                    <a:pt x="545" y="1039"/>
                  </a:lnTo>
                  <a:lnTo>
                    <a:pt x="595" y="963"/>
                  </a:lnTo>
                  <a:lnTo>
                    <a:pt x="649" y="890"/>
                  </a:lnTo>
                  <a:lnTo>
                    <a:pt x="707" y="821"/>
                  </a:lnTo>
                  <a:lnTo>
                    <a:pt x="139" y="253"/>
                  </a:lnTo>
                  <a:lnTo>
                    <a:pt x="139" y="512"/>
                  </a:lnTo>
                  <a:lnTo>
                    <a:pt x="137" y="530"/>
                  </a:lnTo>
                  <a:lnTo>
                    <a:pt x="129" y="547"/>
                  </a:lnTo>
                  <a:lnTo>
                    <a:pt x="119" y="562"/>
                  </a:lnTo>
                  <a:lnTo>
                    <a:pt x="105" y="573"/>
                  </a:lnTo>
                  <a:lnTo>
                    <a:pt x="88" y="579"/>
                  </a:lnTo>
                  <a:lnTo>
                    <a:pt x="70" y="582"/>
                  </a:lnTo>
                  <a:lnTo>
                    <a:pt x="51" y="579"/>
                  </a:lnTo>
                  <a:lnTo>
                    <a:pt x="34" y="573"/>
                  </a:lnTo>
                  <a:lnTo>
                    <a:pt x="20" y="562"/>
                  </a:lnTo>
                  <a:lnTo>
                    <a:pt x="10" y="547"/>
                  </a:lnTo>
                  <a:lnTo>
                    <a:pt x="2" y="530"/>
                  </a:lnTo>
                  <a:lnTo>
                    <a:pt x="0" y="512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95"/>
            <p:cNvSpPr>
              <a:spLocks noEditPoints="1"/>
            </p:cNvSpPr>
            <p:nvPr/>
          </p:nvSpPr>
          <p:spPr bwMode="auto">
            <a:xfrm>
              <a:off x="4649788" y="3592513"/>
              <a:ext cx="109538" cy="155575"/>
            </a:xfrm>
            <a:custGeom>
              <a:avLst/>
              <a:gdLst>
                <a:gd name="T0" fmla="*/ 396 w 696"/>
                <a:gd name="T1" fmla="*/ 367 h 979"/>
                <a:gd name="T2" fmla="*/ 345 w 696"/>
                <a:gd name="T3" fmla="*/ 397 h 979"/>
                <a:gd name="T4" fmla="*/ 279 w 696"/>
                <a:gd name="T5" fmla="*/ 425 h 979"/>
                <a:gd name="T6" fmla="*/ 197 w 696"/>
                <a:gd name="T7" fmla="*/ 447 h 979"/>
                <a:gd name="T8" fmla="*/ 165 w 696"/>
                <a:gd name="T9" fmla="*/ 668 h 979"/>
                <a:gd name="T10" fmla="*/ 179 w 696"/>
                <a:gd name="T11" fmla="*/ 727 h 979"/>
                <a:gd name="T12" fmla="*/ 211 w 696"/>
                <a:gd name="T13" fmla="*/ 778 h 979"/>
                <a:gd name="T14" fmla="*/ 260 w 696"/>
                <a:gd name="T15" fmla="*/ 816 h 979"/>
                <a:gd name="T16" fmla="*/ 317 w 696"/>
                <a:gd name="T17" fmla="*/ 836 h 979"/>
                <a:gd name="T18" fmla="*/ 378 w 696"/>
                <a:gd name="T19" fmla="*/ 836 h 979"/>
                <a:gd name="T20" fmla="*/ 436 w 696"/>
                <a:gd name="T21" fmla="*/ 816 h 979"/>
                <a:gd name="T22" fmla="*/ 484 w 696"/>
                <a:gd name="T23" fmla="*/ 778 h 979"/>
                <a:gd name="T24" fmla="*/ 516 w 696"/>
                <a:gd name="T25" fmla="*/ 727 h 979"/>
                <a:gd name="T26" fmla="*/ 530 w 696"/>
                <a:gd name="T27" fmla="*/ 668 h 979"/>
                <a:gd name="T28" fmla="*/ 508 w 696"/>
                <a:gd name="T29" fmla="*/ 395 h 979"/>
                <a:gd name="T30" fmla="*/ 451 w 696"/>
                <a:gd name="T31" fmla="*/ 372 h 979"/>
                <a:gd name="T32" fmla="*/ 417 w 696"/>
                <a:gd name="T33" fmla="*/ 352 h 979"/>
                <a:gd name="T34" fmla="*/ 501 w 696"/>
                <a:gd name="T35" fmla="*/ 240 h 979"/>
                <a:gd name="T36" fmla="*/ 509 w 696"/>
                <a:gd name="T37" fmla="*/ 246 h 979"/>
                <a:gd name="T38" fmla="*/ 520 w 696"/>
                <a:gd name="T39" fmla="*/ 251 h 979"/>
                <a:gd name="T40" fmla="*/ 540 w 696"/>
                <a:gd name="T41" fmla="*/ 258 h 979"/>
                <a:gd name="T42" fmla="*/ 555 w 696"/>
                <a:gd name="T43" fmla="*/ 240 h 979"/>
                <a:gd name="T44" fmla="*/ 539 w 696"/>
                <a:gd name="T45" fmla="*/ 197 h 979"/>
                <a:gd name="T46" fmla="*/ 260 w 696"/>
                <a:gd name="T47" fmla="*/ 140 h 979"/>
                <a:gd name="T48" fmla="*/ 211 w 696"/>
                <a:gd name="T49" fmla="*/ 149 h 979"/>
                <a:gd name="T50" fmla="*/ 171 w 696"/>
                <a:gd name="T51" fmla="*/ 178 h 979"/>
                <a:gd name="T52" fmla="*/ 146 w 696"/>
                <a:gd name="T53" fmla="*/ 219 h 979"/>
                <a:gd name="T54" fmla="*/ 139 w 696"/>
                <a:gd name="T55" fmla="*/ 268 h 979"/>
                <a:gd name="T56" fmla="*/ 183 w 696"/>
                <a:gd name="T57" fmla="*/ 308 h 979"/>
                <a:gd name="T58" fmla="*/ 249 w 696"/>
                <a:gd name="T59" fmla="*/ 287 h 979"/>
                <a:gd name="T60" fmla="*/ 299 w 696"/>
                <a:gd name="T61" fmla="*/ 263 h 979"/>
                <a:gd name="T62" fmla="*/ 333 w 696"/>
                <a:gd name="T63" fmla="*/ 239 h 979"/>
                <a:gd name="T64" fmla="*/ 355 w 696"/>
                <a:gd name="T65" fmla="*/ 219 h 979"/>
                <a:gd name="T66" fmla="*/ 365 w 696"/>
                <a:gd name="T67" fmla="*/ 206 h 979"/>
                <a:gd name="T68" fmla="*/ 260 w 696"/>
                <a:gd name="T69" fmla="*/ 140 h 979"/>
                <a:gd name="T70" fmla="*/ 436 w 696"/>
                <a:gd name="T71" fmla="*/ 0 h 979"/>
                <a:gd name="T72" fmla="*/ 506 w 696"/>
                <a:gd name="T73" fmla="*/ 9 h 979"/>
                <a:gd name="T74" fmla="*/ 571 w 696"/>
                <a:gd name="T75" fmla="*/ 38 h 979"/>
                <a:gd name="T76" fmla="*/ 626 w 696"/>
                <a:gd name="T77" fmla="*/ 82 h 979"/>
                <a:gd name="T78" fmla="*/ 667 w 696"/>
                <a:gd name="T79" fmla="*/ 140 h 979"/>
                <a:gd name="T80" fmla="*/ 690 w 696"/>
                <a:gd name="T81" fmla="*/ 206 h 979"/>
                <a:gd name="T82" fmla="*/ 696 w 696"/>
                <a:gd name="T83" fmla="*/ 277 h 979"/>
                <a:gd name="T84" fmla="*/ 669 w 696"/>
                <a:gd name="T85" fmla="*/ 676 h 979"/>
                <a:gd name="T86" fmla="*/ 654 w 696"/>
                <a:gd name="T87" fmla="*/ 757 h 979"/>
                <a:gd name="T88" fmla="*/ 620 w 696"/>
                <a:gd name="T89" fmla="*/ 829 h 979"/>
                <a:gd name="T90" fmla="*/ 568 w 696"/>
                <a:gd name="T91" fmla="*/ 890 h 979"/>
                <a:gd name="T92" fmla="*/ 503 w 696"/>
                <a:gd name="T93" fmla="*/ 938 h 979"/>
                <a:gd name="T94" fmla="*/ 427 w 696"/>
                <a:gd name="T95" fmla="*/ 969 h 979"/>
                <a:gd name="T96" fmla="*/ 348 w 696"/>
                <a:gd name="T97" fmla="*/ 979 h 979"/>
                <a:gd name="T98" fmla="*/ 268 w 696"/>
                <a:gd name="T99" fmla="*/ 969 h 979"/>
                <a:gd name="T100" fmla="*/ 192 w 696"/>
                <a:gd name="T101" fmla="*/ 938 h 979"/>
                <a:gd name="T102" fmla="*/ 126 w 696"/>
                <a:gd name="T103" fmla="*/ 890 h 979"/>
                <a:gd name="T104" fmla="*/ 76 w 696"/>
                <a:gd name="T105" fmla="*/ 829 h 979"/>
                <a:gd name="T106" fmla="*/ 42 w 696"/>
                <a:gd name="T107" fmla="*/ 757 h 979"/>
                <a:gd name="T108" fmla="*/ 26 w 696"/>
                <a:gd name="T109" fmla="*/ 676 h 979"/>
                <a:gd name="T110" fmla="*/ 0 w 696"/>
                <a:gd name="T111" fmla="*/ 277 h 979"/>
                <a:gd name="T112" fmla="*/ 5 w 696"/>
                <a:gd name="T113" fmla="*/ 206 h 979"/>
                <a:gd name="T114" fmla="*/ 29 w 696"/>
                <a:gd name="T115" fmla="*/ 140 h 979"/>
                <a:gd name="T116" fmla="*/ 70 w 696"/>
                <a:gd name="T117" fmla="*/ 82 h 979"/>
                <a:gd name="T118" fmla="*/ 125 w 696"/>
                <a:gd name="T119" fmla="*/ 38 h 979"/>
                <a:gd name="T120" fmla="*/ 190 w 696"/>
                <a:gd name="T121" fmla="*/ 9 h 979"/>
                <a:gd name="T122" fmla="*/ 260 w 696"/>
                <a:gd name="T123" fmla="*/ 0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96" h="979">
                  <a:moveTo>
                    <a:pt x="417" y="352"/>
                  </a:moveTo>
                  <a:lnTo>
                    <a:pt x="396" y="367"/>
                  </a:lnTo>
                  <a:lnTo>
                    <a:pt x="371" y="382"/>
                  </a:lnTo>
                  <a:lnTo>
                    <a:pt x="345" y="397"/>
                  </a:lnTo>
                  <a:lnTo>
                    <a:pt x="313" y="412"/>
                  </a:lnTo>
                  <a:lnTo>
                    <a:pt x="279" y="425"/>
                  </a:lnTo>
                  <a:lnTo>
                    <a:pt x="240" y="438"/>
                  </a:lnTo>
                  <a:lnTo>
                    <a:pt x="197" y="447"/>
                  </a:lnTo>
                  <a:lnTo>
                    <a:pt x="151" y="456"/>
                  </a:lnTo>
                  <a:lnTo>
                    <a:pt x="165" y="668"/>
                  </a:lnTo>
                  <a:lnTo>
                    <a:pt x="170" y="699"/>
                  </a:lnTo>
                  <a:lnTo>
                    <a:pt x="179" y="727"/>
                  </a:lnTo>
                  <a:lnTo>
                    <a:pt x="193" y="754"/>
                  </a:lnTo>
                  <a:lnTo>
                    <a:pt x="211" y="778"/>
                  </a:lnTo>
                  <a:lnTo>
                    <a:pt x="233" y="799"/>
                  </a:lnTo>
                  <a:lnTo>
                    <a:pt x="260" y="816"/>
                  </a:lnTo>
                  <a:lnTo>
                    <a:pt x="288" y="829"/>
                  </a:lnTo>
                  <a:lnTo>
                    <a:pt x="317" y="836"/>
                  </a:lnTo>
                  <a:lnTo>
                    <a:pt x="348" y="840"/>
                  </a:lnTo>
                  <a:lnTo>
                    <a:pt x="378" y="836"/>
                  </a:lnTo>
                  <a:lnTo>
                    <a:pt x="407" y="829"/>
                  </a:lnTo>
                  <a:lnTo>
                    <a:pt x="436" y="816"/>
                  </a:lnTo>
                  <a:lnTo>
                    <a:pt x="461" y="799"/>
                  </a:lnTo>
                  <a:lnTo>
                    <a:pt x="484" y="778"/>
                  </a:lnTo>
                  <a:lnTo>
                    <a:pt x="503" y="754"/>
                  </a:lnTo>
                  <a:lnTo>
                    <a:pt x="516" y="727"/>
                  </a:lnTo>
                  <a:lnTo>
                    <a:pt x="526" y="699"/>
                  </a:lnTo>
                  <a:lnTo>
                    <a:pt x="530" y="668"/>
                  </a:lnTo>
                  <a:lnTo>
                    <a:pt x="547" y="406"/>
                  </a:lnTo>
                  <a:lnTo>
                    <a:pt x="508" y="395"/>
                  </a:lnTo>
                  <a:lnTo>
                    <a:pt x="476" y="384"/>
                  </a:lnTo>
                  <a:lnTo>
                    <a:pt x="451" y="372"/>
                  </a:lnTo>
                  <a:lnTo>
                    <a:pt x="433" y="362"/>
                  </a:lnTo>
                  <a:lnTo>
                    <a:pt x="417" y="352"/>
                  </a:lnTo>
                  <a:close/>
                  <a:moveTo>
                    <a:pt x="524" y="178"/>
                  </a:moveTo>
                  <a:lnTo>
                    <a:pt x="501" y="240"/>
                  </a:lnTo>
                  <a:lnTo>
                    <a:pt x="505" y="242"/>
                  </a:lnTo>
                  <a:lnTo>
                    <a:pt x="509" y="246"/>
                  </a:lnTo>
                  <a:lnTo>
                    <a:pt x="514" y="248"/>
                  </a:lnTo>
                  <a:lnTo>
                    <a:pt x="520" y="251"/>
                  </a:lnTo>
                  <a:lnTo>
                    <a:pt x="528" y="254"/>
                  </a:lnTo>
                  <a:lnTo>
                    <a:pt x="540" y="258"/>
                  </a:lnTo>
                  <a:lnTo>
                    <a:pt x="557" y="264"/>
                  </a:lnTo>
                  <a:lnTo>
                    <a:pt x="555" y="240"/>
                  </a:lnTo>
                  <a:lnTo>
                    <a:pt x="549" y="218"/>
                  </a:lnTo>
                  <a:lnTo>
                    <a:pt x="539" y="197"/>
                  </a:lnTo>
                  <a:lnTo>
                    <a:pt x="524" y="178"/>
                  </a:lnTo>
                  <a:close/>
                  <a:moveTo>
                    <a:pt x="260" y="140"/>
                  </a:moveTo>
                  <a:lnTo>
                    <a:pt x="235" y="142"/>
                  </a:lnTo>
                  <a:lnTo>
                    <a:pt x="211" y="149"/>
                  </a:lnTo>
                  <a:lnTo>
                    <a:pt x="190" y="161"/>
                  </a:lnTo>
                  <a:lnTo>
                    <a:pt x="171" y="178"/>
                  </a:lnTo>
                  <a:lnTo>
                    <a:pt x="156" y="197"/>
                  </a:lnTo>
                  <a:lnTo>
                    <a:pt x="146" y="219"/>
                  </a:lnTo>
                  <a:lnTo>
                    <a:pt x="140" y="244"/>
                  </a:lnTo>
                  <a:lnTo>
                    <a:pt x="139" y="268"/>
                  </a:lnTo>
                  <a:lnTo>
                    <a:pt x="142" y="316"/>
                  </a:lnTo>
                  <a:lnTo>
                    <a:pt x="183" y="308"/>
                  </a:lnTo>
                  <a:lnTo>
                    <a:pt x="218" y="299"/>
                  </a:lnTo>
                  <a:lnTo>
                    <a:pt x="249" y="287"/>
                  </a:lnTo>
                  <a:lnTo>
                    <a:pt x="276" y="275"/>
                  </a:lnTo>
                  <a:lnTo>
                    <a:pt x="299" y="263"/>
                  </a:lnTo>
                  <a:lnTo>
                    <a:pt x="318" y="251"/>
                  </a:lnTo>
                  <a:lnTo>
                    <a:pt x="333" y="239"/>
                  </a:lnTo>
                  <a:lnTo>
                    <a:pt x="346" y="228"/>
                  </a:lnTo>
                  <a:lnTo>
                    <a:pt x="355" y="219"/>
                  </a:lnTo>
                  <a:lnTo>
                    <a:pt x="361" y="212"/>
                  </a:lnTo>
                  <a:lnTo>
                    <a:pt x="365" y="206"/>
                  </a:lnTo>
                  <a:lnTo>
                    <a:pt x="390" y="140"/>
                  </a:lnTo>
                  <a:lnTo>
                    <a:pt x="260" y="140"/>
                  </a:lnTo>
                  <a:close/>
                  <a:moveTo>
                    <a:pt x="260" y="0"/>
                  </a:moveTo>
                  <a:lnTo>
                    <a:pt x="436" y="0"/>
                  </a:lnTo>
                  <a:lnTo>
                    <a:pt x="471" y="2"/>
                  </a:lnTo>
                  <a:lnTo>
                    <a:pt x="506" y="9"/>
                  </a:lnTo>
                  <a:lnTo>
                    <a:pt x="539" y="21"/>
                  </a:lnTo>
                  <a:lnTo>
                    <a:pt x="571" y="38"/>
                  </a:lnTo>
                  <a:lnTo>
                    <a:pt x="599" y="58"/>
                  </a:lnTo>
                  <a:lnTo>
                    <a:pt x="626" y="82"/>
                  </a:lnTo>
                  <a:lnTo>
                    <a:pt x="648" y="110"/>
                  </a:lnTo>
                  <a:lnTo>
                    <a:pt x="667" y="140"/>
                  </a:lnTo>
                  <a:lnTo>
                    <a:pt x="681" y="172"/>
                  </a:lnTo>
                  <a:lnTo>
                    <a:pt x="690" y="206"/>
                  </a:lnTo>
                  <a:lnTo>
                    <a:pt x="696" y="241"/>
                  </a:lnTo>
                  <a:lnTo>
                    <a:pt x="696" y="277"/>
                  </a:lnTo>
                  <a:lnTo>
                    <a:pt x="690" y="357"/>
                  </a:lnTo>
                  <a:lnTo>
                    <a:pt x="669" y="676"/>
                  </a:lnTo>
                  <a:lnTo>
                    <a:pt x="664" y="718"/>
                  </a:lnTo>
                  <a:lnTo>
                    <a:pt x="654" y="757"/>
                  </a:lnTo>
                  <a:lnTo>
                    <a:pt x="639" y="794"/>
                  </a:lnTo>
                  <a:lnTo>
                    <a:pt x="620" y="829"/>
                  </a:lnTo>
                  <a:lnTo>
                    <a:pt x="596" y="861"/>
                  </a:lnTo>
                  <a:lnTo>
                    <a:pt x="568" y="890"/>
                  </a:lnTo>
                  <a:lnTo>
                    <a:pt x="538" y="916"/>
                  </a:lnTo>
                  <a:lnTo>
                    <a:pt x="503" y="938"/>
                  </a:lnTo>
                  <a:lnTo>
                    <a:pt x="466" y="956"/>
                  </a:lnTo>
                  <a:lnTo>
                    <a:pt x="427" y="969"/>
                  </a:lnTo>
                  <a:lnTo>
                    <a:pt x="387" y="976"/>
                  </a:lnTo>
                  <a:lnTo>
                    <a:pt x="348" y="979"/>
                  </a:lnTo>
                  <a:lnTo>
                    <a:pt x="308" y="976"/>
                  </a:lnTo>
                  <a:lnTo>
                    <a:pt x="268" y="969"/>
                  </a:lnTo>
                  <a:lnTo>
                    <a:pt x="229" y="956"/>
                  </a:lnTo>
                  <a:lnTo>
                    <a:pt x="192" y="938"/>
                  </a:lnTo>
                  <a:lnTo>
                    <a:pt x="157" y="916"/>
                  </a:lnTo>
                  <a:lnTo>
                    <a:pt x="126" y="890"/>
                  </a:lnTo>
                  <a:lnTo>
                    <a:pt x="99" y="861"/>
                  </a:lnTo>
                  <a:lnTo>
                    <a:pt x="76" y="829"/>
                  </a:lnTo>
                  <a:lnTo>
                    <a:pt x="56" y="794"/>
                  </a:lnTo>
                  <a:lnTo>
                    <a:pt x="42" y="757"/>
                  </a:lnTo>
                  <a:lnTo>
                    <a:pt x="31" y="718"/>
                  </a:lnTo>
                  <a:lnTo>
                    <a:pt x="26" y="676"/>
                  </a:lnTo>
                  <a:lnTo>
                    <a:pt x="8" y="397"/>
                  </a:lnTo>
                  <a:lnTo>
                    <a:pt x="0" y="277"/>
                  </a:lnTo>
                  <a:lnTo>
                    <a:pt x="0" y="241"/>
                  </a:lnTo>
                  <a:lnTo>
                    <a:pt x="5" y="206"/>
                  </a:lnTo>
                  <a:lnTo>
                    <a:pt x="15" y="172"/>
                  </a:lnTo>
                  <a:lnTo>
                    <a:pt x="29" y="140"/>
                  </a:lnTo>
                  <a:lnTo>
                    <a:pt x="47" y="110"/>
                  </a:lnTo>
                  <a:lnTo>
                    <a:pt x="70" y="82"/>
                  </a:lnTo>
                  <a:lnTo>
                    <a:pt x="96" y="58"/>
                  </a:lnTo>
                  <a:lnTo>
                    <a:pt x="125" y="38"/>
                  </a:lnTo>
                  <a:lnTo>
                    <a:pt x="156" y="21"/>
                  </a:lnTo>
                  <a:lnTo>
                    <a:pt x="190" y="9"/>
                  </a:lnTo>
                  <a:lnTo>
                    <a:pt x="224" y="2"/>
                  </a:lnTo>
                  <a:lnTo>
                    <a:pt x="2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96"/>
            <p:cNvSpPr>
              <a:spLocks noEditPoints="1"/>
            </p:cNvSpPr>
            <p:nvPr/>
          </p:nvSpPr>
          <p:spPr bwMode="auto">
            <a:xfrm>
              <a:off x="4583113" y="3757613"/>
              <a:ext cx="242888" cy="101600"/>
            </a:xfrm>
            <a:custGeom>
              <a:avLst/>
              <a:gdLst>
                <a:gd name="T0" fmla="*/ 449 w 1535"/>
                <a:gd name="T1" fmla="*/ 140 h 641"/>
                <a:gd name="T2" fmla="*/ 376 w 1535"/>
                <a:gd name="T3" fmla="*/ 156 h 641"/>
                <a:gd name="T4" fmla="*/ 301 w 1535"/>
                <a:gd name="T5" fmla="*/ 191 h 641"/>
                <a:gd name="T6" fmla="*/ 236 w 1535"/>
                <a:gd name="T7" fmla="*/ 242 h 641"/>
                <a:gd name="T8" fmla="*/ 185 w 1535"/>
                <a:gd name="T9" fmla="*/ 306 h 641"/>
                <a:gd name="T10" fmla="*/ 150 w 1535"/>
                <a:gd name="T11" fmla="*/ 383 h 641"/>
                <a:gd name="T12" fmla="*/ 139 w 1535"/>
                <a:gd name="T13" fmla="*/ 439 h 641"/>
                <a:gd name="T14" fmla="*/ 145 w 1535"/>
                <a:gd name="T15" fmla="*/ 463 h 641"/>
                <a:gd name="T16" fmla="*/ 154 w 1535"/>
                <a:gd name="T17" fmla="*/ 478 h 641"/>
                <a:gd name="T18" fmla="*/ 168 w 1535"/>
                <a:gd name="T19" fmla="*/ 491 h 641"/>
                <a:gd name="T20" fmla="*/ 190 w 1535"/>
                <a:gd name="T21" fmla="*/ 500 h 641"/>
                <a:gd name="T22" fmla="*/ 1330 w 1535"/>
                <a:gd name="T23" fmla="*/ 503 h 641"/>
                <a:gd name="T24" fmla="*/ 1357 w 1535"/>
                <a:gd name="T25" fmla="*/ 496 h 641"/>
                <a:gd name="T26" fmla="*/ 1375 w 1535"/>
                <a:gd name="T27" fmla="*/ 484 h 641"/>
                <a:gd name="T28" fmla="*/ 1386 w 1535"/>
                <a:gd name="T29" fmla="*/ 472 h 641"/>
                <a:gd name="T30" fmla="*/ 1394 w 1535"/>
                <a:gd name="T31" fmla="*/ 452 h 641"/>
                <a:gd name="T32" fmla="*/ 1395 w 1535"/>
                <a:gd name="T33" fmla="*/ 424 h 641"/>
                <a:gd name="T34" fmla="*/ 1370 w 1535"/>
                <a:gd name="T35" fmla="*/ 343 h 641"/>
                <a:gd name="T36" fmla="*/ 1326 w 1535"/>
                <a:gd name="T37" fmla="*/ 272 h 641"/>
                <a:gd name="T38" fmla="*/ 1269 w 1535"/>
                <a:gd name="T39" fmla="*/ 214 h 641"/>
                <a:gd name="T40" fmla="*/ 1198 w 1535"/>
                <a:gd name="T41" fmla="*/ 171 h 641"/>
                <a:gd name="T42" fmla="*/ 1118 w 1535"/>
                <a:gd name="T43" fmla="*/ 145 h 641"/>
                <a:gd name="T44" fmla="*/ 1054 w 1535"/>
                <a:gd name="T45" fmla="*/ 139 h 641"/>
                <a:gd name="T46" fmla="*/ 817 w 1535"/>
                <a:gd name="T47" fmla="*/ 317 h 641"/>
                <a:gd name="T48" fmla="*/ 786 w 1535"/>
                <a:gd name="T49" fmla="*/ 335 h 641"/>
                <a:gd name="T50" fmla="*/ 750 w 1535"/>
                <a:gd name="T51" fmla="*/ 335 h 641"/>
                <a:gd name="T52" fmla="*/ 718 w 1535"/>
                <a:gd name="T53" fmla="*/ 317 h 641"/>
                <a:gd name="T54" fmla="*/ 482 w 1535"/>
                <a:gd name="T55" fmla="*/ 139 h 641"/>
                <a:gd name="T56" fmla="*/ 569 w 1535"/>
                <a:gd name="T57" fmla="*/ 0 h 641"/>
                <a:gd name="T58" fmla="*/ 604 w 1535"/>
                <a:gd name="T59" fmla="*/ 8 h 641"/>
                <a:gd name="T60" fmla="*/ 768 w 1535"/>
                <a:gd name="T61" fmla="*/ 169 h 641"/>
                <a:gd name="T62" fmla="*/ 931 w 1535"/>
                <a:gd name="T63" fmla="*/ 8 h 641"/>
                <a:gd name="T64" fmla="*/ 966 w 1535"/>
                <a:gd name="T65" fmla="*/ 0 h 641"/>
                <a:gd name="T66" fmla="*/ 1099 w 1535"/>
                <a:gd name="T67" fmla="*/ 2 h 641"/>
                <a:gd name="T68" fmla="*/ 1196 w 1535"/>
                <a:gd name="T69" fmla="*/ 21 h 641"/>
                <a:gd name="T70" fmla="*/ 1294 w 1535"/>
                <a:gd name="T71" fmla="*/ 63 h 641"/>
                <a:gd name="T72" fmla="*/ 1379 w 1535"/>
                <a:gd name="T73" fmla="*/ 125 h 641"/>
                <a:gd name="T74" fmla="*/ 1449 w 1535"/>
                <a:gd name="T75" fmla="*/ 203 h 641"/>
                <a:gd name="T76" fmla="*/ 1501 w 1535"/>
                <a:gd name="T77" fmla="*/ 296 h 641"/>
                <a:gd name="T78" fmla="*/ 1532 w 1535"/>
                <a:gd name="T79" fmla="*/ 399 h 641"/>
                <a:gd name="T80" fmla="*/ 1534 w 1535"/>
                <a:gd name="T81" fmla="*/ 459 h 641"/>
                <a:gd name="T82" fmla="*/ 1519 w 1535"/>
                <a:gd name="T83" fmla="*/ 516 h 641"/>
                <a:gd name="T84" fmla="*/ 1488 w 1535"/>
                <a:gd name="T85" fmla="*/ 568 h 641"/>
                <a:gd name="T86" fmla="*/ 1443 w 1535"/>
                <a:gd name="T87" fmla="*/ 608 h 641"/>
                <a:gd name="T88" fmla="*/ 1389 w 1535"/>
                <a:gd name="T89" fmla="*/ 633 h 641"/>
                <a:gd name="T90" fmla="*/ 1330 w 1535"/>
                <a:gd name="T91" fmla="*/ 641 h 641"/>
                <a:gd name="T92" fmla="*/ 175 w 1535"/>
                <a:gd name="T93" fmla="*/ 639 h 641"/>
                <a:gd name="T94" fmla="*/ 118 w 1535"/>
                <a:gd name="T95" fmla="*/ 622 h 641"/>
                <a:gd name="T96" fmla="*/ 68 w 1535"/>
                <a:gd name="T97" fmla="*/ 589 h 641"/>
                <a:gd name="T98" fmla="*/ 30 w 1535"/>
                <a:gd name="T99" fmla="*/ 543 h 641"/>
                <a:gd name="T100" fmla="*/ 7 w 1535"/>
                <a:gd name="T101" fmla="*/ 489 h 641"/>
                <a:gd name="T102" fmla="*/ 0 w 1535"/>
                <a:gd name="T103" fmla="*/ 429 h 641"/>
                <a:gd name="T104" fmla="*/ 15 w 1535"/>
                <a:gd name="T105" fmla="*/ 347 h 641"/>
                <a:gd name="T106" fmla="*/ 58 w 1535"/>
                <a:gd name="T107" fmla="*/ 248 h 641"/>
                <a:gd name="T108" fmla="*/ 119 w 1535"/>
                <a:gd name="T109" fmla="*/ 163 h 641"/>
                <a:gd name="T110" fmla="*/ 197 w 1535"/>
                <a:gd name="T111" fmla="*/ 92 h 641"/>
                <a:gd name="T112" fmla="*/ 289 w 1535"/>
                <a:gd name="T113" fmla="*/ 39 h 641"/>
                <a:gd name="T114" fmla="*/ 392 w 1535"/>
                <a:gd name="T115" fmla="*/ 8 h 641"/>
                <a:gd name="T116" fmla="*/ 482 w 1535"/>
                <a:gd name="T117" fmla="*/ 0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35" h="641">
                  <a:moveTo>
                    <a:pt x="482" y="139"/>
                  </a:moveTo>
                  <a:lnTo>
                    <a:pt x="449" y="140"/>
                  </a:lnTo>
                  <a:lnTo>
                    <a:pt x="417" y="145"/>
                  </a:lnTo>
                  <a:lnTo>
                    <a:pt x="376" y="156"/>
                  </a:lnTo>
                  <a:lnTo>
                    <a:pt x="337" y="171"/>
                  </a:lnTo>
                  <a:lnTo>
                    <a:pt x="301" y="191"/>
                  </a:lnTo>
                  <a:lnTo>
                    <a:pt x="267" y="214"/>
                  </a:lnTo>
                  <a:lnTo>
                    <a:pt x="236" y="242"/>
                  </a:lnTo>
                  <a:lnTo>
                    <a:pt x="208" y="272"/>
                  </a:lnTo>
                  <a:lnTo>
                    <a:pt x="185" y="306"/>
                  </a:lnTo>
                  <a:lnTo>
                    <a:pt x="165" y="343"/>
                  </a:lnTo>
                  <a:lnTo>
                    <a:pt x="150" y="383"/>
                  </a:lnTo>
                  <a:lnTo>
                    <a:pt x="140" y="424"/>
                  </a:lnTo>
                  <a:lnTo>
                    <a:pt x="139" y="439"/>
                  </a:lnTo>
                  <a:lnTo>
                    <a:pt x="142" y="452"/>
                  </a:lnTo>
                  <a:lnTo>
                    <a:pt x="145" y="463"/>
                  </a:lnTo>
                  <a:lnTo>
                    <a:pt x="150" y="472"/>
                  </a:lnTo>
                  <a:lnTo>
                    <a:pt x="154" y="478"/>
                  </a:lnTo>
                  <a:lnTo>
                    <a:pt x="161" y="484"/>
                  </a:lnTo>
                  <a:lnTo>
                    <a:pt x="168" y="491"/>
                  </a:lnTo>
                  <a:lnTo>
                    <a:pt x="179" y="496"/>
                  </a:lnTo>
                  <a:lnTo>
                    <a:pt x="190" y="500"/>
                  </a:lnTo>
                  <a:lnTo>
                    <a:pt x="206" y="503"/>
                  </a:lnTo>
                  <a:lnTo>
                    <a:pt x="1330" y="503"/>
                  </a:lnTo>
                  <a:lnTo>
                    <a:pt x="1345" y="500"/>
                  </a:lnTo>
                  <a:lnTo>
                    <a:pt x="1357" y="496"/>
                  </a:lnTo>
                  <a:lnTo>
                    <a:pt x="1367" y="491"/>
                  </a:lnTo>
                  <a:lnTo>
                    <a:pt x="1375" y="484"/>
                  </a:lnTo>
                  <a:lnTo>
                    <a:pt x="1381" y="478"/>
                  </a:lnTo>
                  <a:lnTo>
                    <a:pt x="1386" y="472"/>
                  </a:lnTo>
                  <a:lnTo>
                    <a:pt x="1390" y="463"/>
                  </a:lnTo>
                  <a:lnTo>
                    <a:pt x="1394" y="452"/>
                  </a:lnTo>
                  <a:lnTo>
                    <a:pt x="1396" y="439"/>
                  </a:lnTo>
                  <a:lnTo>
                    <a:pt x="1395" y="424"/>
                  </a:lnTo>
                  <a:lnTo>
                    <a:pt x="1385" y="383"/>
                  </a:lnTo>
                  <a:lnTo>
                    <a:pt x="1370" y="343"/>
                  </a:lnTo>
                  <a:lnTo>
                    <a:pt x="1351" y="306"/>
                  </a:lnTo>
                  <a:lnTo>
                    <a:pt x="1326" y="272"/>
                  </a:lnTo>
                  <a:lnTo>
                    <a:pt x="1300" y="242"/>
                  </a:lnTo>
                  <a:lnTo>
                    <a:pt x="1269" y="214"/>
                  </a:lnTo>
                  <a:lnTo>
                    <a:pt x="1235" y="191"/>
                  </a:lnTo>
                  <a:lnTo>
                    <a:pt x="1198" y="171"/>
                  </a:lnTo>
                  <a:lnTo>
                    <a:pt x="1159" y="156"/>
                  </a:lnTo>
                  <a:lnTo>
                    <a:pt x="1118" y="145"/>
                  </a:lnTo>
                  <a:lnTo>
                    <a:pt x="1086" y="140"/>
                  </a:lnTo>
                  <a:lnTo>
                    <a:pt x="1054" y="139"/>
                  </a:lnTo>
                  <a:lnTo>
                    <a:pt x="995" y="139"/>
                  </a:lnTo>
                  <a:lnTo>
                    <a:pt x="817" y="317"/>
                  </a:lnTo>
                  <a:lnTo>
                    <a:pt x="803" y="329"/>
                  </a:lnTo>
                  <a:lnTo>
                    <a:pt x="786" y="335"/>
                  </a:lnTo>
                  <a:lnTo>
                    <a:pt x="768" y="337"/>
                  </a:lnTo>
                  <a:lnTo>
                    <a:pt x="750" y="335"/>
                  </a:lnTo>
                  <a:lnTo>
                    <a:pt x="733" y="329"/>
                  </a:lnTo>
                  <a:lnTo>
                    <a:pt x="718" y="317"/>
                  </a:lnTo>
                  <a:lnTo>
                    <a:pt x="540" y="139"/>
                  </a:lnTo>
                  <a:lnTo>
                    <a:pt x="482" y="139"/>
                  </a:lnTo>
                  <a:close/>
                  <a:moveTo>
                    <a:pt x="482" y="0"/>
                  </a:moveTo>
                  <a:lnTo>
                    <a:pt x="569" y="0"/>
                  </a:lnTo>
                  <a:lnTo>
                    <a:pt x="587" y="2"/>
                  </a:lnTo>
                  <a:lnTo>
                    <a:pt x="604" y="8"/>
                  </a:lnTo>
                  <a:lnTo>
                    <a:pt x="618" y="20"/>
                  </a:lnTo>
                  <a:lnTo>
                    <a:pt x="768" y="169"/>
                  </a:lnTo>
                  <a:lnTo>
                    <a:pt x="917" y="20"/>
                  </a:lnTo>
                  <a:lnTo>
                    <a:pt x="931" y="8"/>
                  </a:lnTo>
                  <a:lnTo>
                    <a:pt x="948" y="2"/>
                  </a:lnTo>
                  <a:lnTo>
                    <a:pt x="966" y="0"/>
                  </a:lnTo>
                  <a:lnTo>
                    <a:pt x="1054" y="0"/>
                  </a:lnTo>
                  <a:lnTo>
                    <a:pt x="1099" y="2"/>
                  </a:lnTo>
                  <a:lnTo>
                    <a:pt x="1144" y="8"/>
                  </a:lnTo>
                  <a:lnTo>
                    <a:pt x="1196" y="21"/>
                  </a:lnTo>
                  <a:lnTo>
                    <a:pt x="1247" y="39"/>
                  </a:lnTo>
                  <a:lnTo>
                    <a:pt x="1294" y="63"/>
                  </a:lnTo>
                  <a:lnTo>
                    <a:pt x="1338" y="92"/>
                  </a:lnTo>
                  <a:lnTo>
                    <a:pt x="1379" y="125"/>
                  </a:lnTo>
                  <a:lnTo>
                    <a:pt x="1417" y="163"/>
                  </a:lnTo>
                  <a:lnTo>
                    <a:pt x="1449" y="203"/>
                  </a:lnTo>
                  <a:lnTo>
                    <a:pt x="1478" y="248"/>
                  </a:lnTo>
                  <a:lnTo>
                    <a:pt x="1501" y="296"/>
                  </a:lnTo>
                  <a:lnTo>
                    <a:pt x="1519" y="347"/>
                  </a:lnTo>
                  <a:lnTo>
                    <a:pt x="1532" y="399"/>
                  </a:lnTo>
                  <a:lnTo>
                    <a:pt x="1535" y="429"/>
                  </a:lnTo>
                  <a:lnTo>
                    <a:pt x="1534" y="459"/>
                  </a:lnTo>
                  <a:lnTo>
                    <a:pt x="1529" y="489"/>
                  </a:lnTo>
                  <a:lnTo>
                    <a:pt x="1519" y="516"/>
                  </a:lnTo>
                  <a:lnTo>
                    <a:pt x="1506" y="543"/>
                  </a:lnTo>
                  <a:lnTo>
                    <a:pt x="1488" y="568"/>
                  </a:lnTo>
                  <a:lnTo>
                    <a:pt x="1466" y="589"/>
                  </a:lnTo>
                  <a:lnTo>
                    <a:pt x="1443" y="608"/>
                  </a:lnTo>
                  <a:lnTo>
                    <a:pt x="1417" y="622"/>
                  </a:lnTo>
                  <a:lnTo>
                    <a:pt x="1389" y="633"/>
                  </a:lnTo>
                  <a:lnTo>
                    <a:pt x="1359" y="639"/>
                  </a:lnTo>
                  <a:lnTo>
                    <a:pt x="1330" y="641"/>
                  </a:lnTo>
                  <a:lnTo>
                    <a:pt x="206" y="641"/>
                  </a:lnTo>
                  <a:lnTo>
                    <a:pt x="175" y="639"/>
                  </a:lnTo>
                  <a:lnTo>
                    <a:pt x="147" y="633"/>
                  </a:lnTo>
                  <a:lnTo>
                    <a:pt x="118" y="622"/>
                  </a:lnTo>
                  <a:lnTo>
                    <a:pt x="93" y="608"/>
                  </a:lnTo>
                  <a:lnTo>
                    <a:pt x="68" y="589"/>
                  </a:lnTo>
                  <a:lnTo>
                    <a:pt x="48" y="568"/>
                  </a:lnTo>
                  <a:lnTo>
                    <a:pt x="30" y="543"/>
                  </a:lnTo>
                  <a:lnTo>
                    <a:pt x="16" y="516"/>
                  </a:lnTo>
                  <a:lnTo>
                    <a:pt x="7" y="489"/>
                  </a:lnTo>
                  <a:lnTo>
                    <a:pt x="2" y="459"/>
                  </a:lnTo>
                  <a:lnTo>
                    <a:pt x="0" y="429"/>
                  </a:lnTo>
                  <a:lnTo>
                    <a:pt x="3" y="399"/>
                  </a:lnTo>
                  <a:lnTo>
                    <a:pt x="15" y="347"/>
                  </a:lnTo>
                  <a:lnTo>
                    <a:pt x="35" y="296"/>
                  </a:lnTo>
                  <a:lnTo>
                    <a:pt x="58" y="248"/>
                  </a:lnTo>
                  <a:lnTo>
                    <a:pt x="86" y="203"/>
                  </a:lnTo>
                  <a:lnTo>
                    <a:pt x="119" y="163"/>
                  </a:lnTo>
                  <a:lnTo>
                    <a:pt x="156" y="125"/>
                  </a:lnTo>
                  <a:lnTo>
                    <a:pt x="197" y="92"/>
                  </a:lnTo>
                  <a:lnTo>
                    <a:pt x="241" y="63"/>
                  </a:lnTo>
                  <a:lnTo>
                    <a:pt x="289" y="39"/>
                  </a:lnTo>
                  <a:lnTo>
                    <a:pt x="339" y="21"/>
                  </a:lnTo>
                  <a:lnTo>
                    <a:pt x="392" y="8"/>
                  </a:lnTo>
                  <a:lnTo>
                    <a:pt x="436" y="2"/>
                  </a:lnTo>
                  <a:lnTo>
                    <a:pt x="4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6" name="Group 984"/>
          <p:cNvGrpSpPr/>
          <p:nvPr/>
        </p:nvGrpSpPr>
        <p:grpSpPr>
          <a:xfrm>
            <a:off x="6656410" y="2072145"/>
            <a:ext cx="528638" cy="554037"/>
            <a:chOff x="3527425" y="3462338"/>
            <a:chExt cx="528638" cy="554037"/>
          </a:xfrm>
          <a:solidFill>
            <a:srgbClr val="000000"/>
          </a:solidFill>
        </p:grpSpPr>
        <p:sp>
          <p:nvSpPr>
            <p:cNvPr id="127" name="Freeform 301"/>
            <p:cNvSpPr>
              <a:spLocks noEditPoints="1"/>
            </p:cNvSpPr>
            <p:nvPr/>
          </p:nvSpPr>
          <p:spPr bwMode="auto">
            <a:xfrm>
              <a:off x="3592513" y="3462338"/>
              <a:ext cx="103188" cy="142875"/>
            </a:xfrm>
            <a:custGeom>
              <a:avLst/>
              <a:gdLst>
                <a:gd name="T0" fmla="*/ 366 w 650"/>
                <a:gd name="T1" fmla="*/ 351 h 908"/>
                <a:gd name="T2" fmla="*/ 311 w 650"/>
                <a:gd name="T3" fmla="*/ 382 h 908"/>
                <a:gd name="T4" fmla="*/ 240 w 650"/>
                <a:gd name="T5" fmla="*/ 410 h 908"/>
                <a:gd name="T6" fmla="*/ 151 w 650"/>
                <a:gd name="T7" fmla="*/ 429 h 908"/>
                <a:gd name="T8" fmla="*/ 168 w 650"/>
                <a:gd name="T9" fmla="*/ 645 h 908"/>
                <a:gd name="T10" fmla="*/ 188 w 650"/>
                <a:gd name="T11" fmla="*/ 694 h 908"/>
                <a:gd name="T12" fmla="*/ 224 w 650"/>
                <a:gd name="T13" fmla="*/ 734 h 908"/>
                <a:gd name="T14" fmla="*/ 272 w 650"/>
                <a:gd name="T15" fmla="*/ 760 h 908"/>
                <a:gd name="T16" fmla="*/ 325 w 650"/>
                <a:gd name="T17" fmla="*/ 769 h 908"/>
                <a:gd name="T18" fmla="*/ 378 w 650"/>
                <a:gd name="T19" fmla="*/ 760 h 908"/>
                <a:gd name="T20" fmla="*/ 426 w 650"/>
                <a:gd name="T21" fmla="*/ 734 h 908"/>
                <a:gd name="T22" fmla="*/ 462 w 650"/>
                <a:gd name="T23" fmla="*/ 694 h 908"/>
                <a:gd name="T24" fmla="*/ 483 w 650"/>
                <a:gd name="T25" fmla="*/ 645 h 908"/>
                <a:gd name="T26" fmla="*/ 502 w 650"/>
                <a:gd name="T27" fmla="*/ 383 h 908"/>
                <a:gd name="T28" fmla="*/ 440 w 650"/>
                <a:gd name="T29" fmla="*/ 363 h 908"/>
                <a:gd name="T30" fmla="*/ 389 w 650"/>
                <a:gd name="T31" fmla="*/ 336 h 908"/>
                <a:gd name="T32" fmla="*/ 473 w 650"/>
                <a:gd name="T33" fmla="*/ 224 h 908"/>
                <a:gd name="T34" fmla="*/ 481 w 650"/>
                <a:gd name="T35" fmla="*/ 228 h 908"/>
                <a:gd name="T36" fmla="*/ 496 w 650"/>
                <a:gd name="T37" fmla="*/ 236 h 908"/>
                <a:gd name="T38" fmla="*/ 508 w 650"/>
                <a:gd name="T39" fmla="*/ 219 h 908"/>
                <a:gd name="T40" fmla="*/ 489 w 650"/>
                <a:gd name="T41" fmla="*/ 181 h 908"/>
                <a:gd name="T42" fmla="*/ 223 w 650"/>
                <a:gd name="T43" fmla="*/ 142 h 908"/>
                <a:gd name="T44" fmla="*/ 184 w 650"/>
                <a:gd name="T45" fmla="*/ 159 h 908"/>
                <a:gd name="T46" fmla="*/ 155 w 650"/>
                <a:gd name="T47" fmla="*/ 190 h 908"/>
                <a:gd name="T48" fmla="*/ 140 w 650"/>
                <a:gd name="T49" fmla="*/ 231 h 908"/>
                <a:gd name="T50" fmla="*/ 143 w 650"/>
                <a:gd name="T51" fmla="*/ 289 h 908"/>
                <a:gd name="T52" fmla="*/ 213 w 650"/>
                <a:gd name="T53" fmla="*/ 272 h 908"/>
                <a:gd name="T54" fmla="*/ 266 w 650"/>
                <a:gd name="T55" fmla="*/ 250 h 908"/>
                <a:gd name="T56" fmla="*/ 303 w 650"/>
                <a:gd name="T57" fmla="*/ 226 h 908"/>
                <a:gd name="T58" fmla="*/ 325 w 650"/>
                <a:gd name="T59" fmla="*/ 206 h 908"/>
                <a:gd name="T60" fmla="*/ 336 w 650"/>
                <a:gd name="T61" fmla="*/ 193 h 908"/>
                <a:gd name="T62" fmla="*/ 244 w 650"/>
                <a:gd name="T63" fmla="*/ 140 h 908"/>
                <a:gd name="T64" fmla="*/ 406 w 650"/>
                <a:gd name="T65" fmla="*/ 0 h 908"/>
                <a:gd name="T66" fmla="*/ 471 w 650"/>
                <a:gd name="T67" fmla="*/ 10 h 908"/>
                <a:gd name="T68" fmla="*/ 532 w 650"/>
                <a:gd name="T69" fmla="*/ 36 h 908"/>
                <a:gd name="T70" fmla="*/ 584 w 650"/>
                <a:gd name="T71" fmla="*/ 78 h 908"/>
                <a:gd name="T72" fmla="*/ 622 w 650"/>
                <a:gd name="T73" fmla="*/ 133 h 908"/>
                <a:gd name="T74" fmla="*/ 644 w 650"/>
                <a:gd name="T75" fmla="*/ 194 h 908"/>
                <a:gd name="T76" fmla="*/ 650 w 650"/>
                <a:gd name="T77" fmla="*/ 261 h 908"/>
                <a:gd name="T78" fmla="*/ 626 w 650"/>
                <a:gd name="T79" fmla="*/ 627 h 908"/>
                <a:gd name="T80" fmla="*/ 611 w 650"/>
                <a:gd name="T81" fmla="*/ 701 h 908"/>
                <a:gd name="T82" fmla="*/ 580 w 650"/>
                <a:gd name="T83" fmla="*/ 769 h 908"/>
                <a:gd name="T84" fmla="*/ 532 w 650"/>
                <a:gd name="T85" fmla="*/ 827 h 908"/>
                <a:gd name="T86" fmla="*/ 470 w 650"/>
                <a:gd name="T87" fmla="*/ 871 h 908"/>
                <a:gd name="T88" fmla="*/ 399 w 650"/>
                <a:gd name="T89" fmla="*/ 899 h 908"/>
                <a:gd name="T90" fmla="*/ 325 w 650"/>
                <a:gd name="T91" fmla="*/ 908 h 908"/>
                <a:gd name="T92" fmla="*/ 251 w 650"/>
                <a:gd name="T93" fmla="*/ 899 h 908"/>
                <a:gd name="T94" fmla="*/ 180 w 650"/>
                <a:gd name="T95" fmla="*/ 871 h 908"/>
                <a:gd name="T96" fmla="*/ 118 w 650"/>
                <a:gd name="T97" fmla="*/ 827 h 908"/>
                <a:gd name="T98" fmla="*/ 72 w 650"/>
                <a:gd name="T99" fmla="*/ 769 h 908"/>
                <a:gd name="T100" fmla="*/ 40 w 650"/>
                <a:gd name="T101" fmla="*/ 701 h 908"/>
                <a:gd name="T102" fmla="*/ 25 w 650"/>
                <a:gd name="T103" fmla="*/ 627 h 908"/>
                <a:gd name="T104" fmla="*/ 0 w 650"/>
                <a:gd name="T105" fmla="*/ 261 h 908"/>
                <a:gd name="T106" fmla="*/ 6 w 650"/>
                <a:gd name="T107" fmla="*/ 194 h 908"/>
                <a:gd name="T108" fmla="*/ 28 w 650"/>
                <a:gd name="T109" fmla="*/ 133 h 908"/>
                <a:gd name="T110" fmla="*/ 66 w 650"/>
                <a:gd name="T111" fmla="*/ 78 h 908"/>
                <a:gd name="T112" fmla="*/ 118 w 650"/>
                <a:gd name="T113" fmla="*/ 36 h 908"/>
                <a:gd name="T114" fmla="*/ 179 w 650"/>
                <a:gd name="T115" fmla="*/ 10 h 908"/>
                <a:gd name="T116" fmla="*/ 244 w 650"/>
                <a:gd name="T117" fmla="*/ 0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0" h="908">
                  <a:moveTo>
                    <a:pt x="389" y="336"/>
                  </a:moveTo>
                  <a:lnTo>
                    <a:pt x="366" y="351"/>
                  </a:lnTo>
                  <a:lnTo>
                    <a:pt x="341" y="367"/>
                  </a:lnTo>
                  <a:lnTo>
                    <a:pt x="311" y="382"/>
                  </a:lnTo>
                  <a:lnTo>
                    <a:pt x="278" y="397"/>
                  </a:lnTo>
                  <a:lnTo>
                    <a:pt x="240" y="410"/>
                  </a:lnTo>
                  <a:lnTo>
                    <a:pt x="198" y="420"/>
                  </a:lnTo>
                  <a:lnTo>
                    <a:pt x="151" y="429"/>
                  </a:lnTo>
                  <a:lnTo>
                    <a:pt x="164" y="618"/>
                  </a:lnTo>
                  <a:lnTo>
                    <a:pt x="168" y="645"/>
                  </a:lnTo>
                  <a:lnTo>
                    <a:pt x="177" y="671"/>
                  </a:lnTo>
                  <a:lnTo>
                    <a:pt x="188" y="694"/>
                  </a:lnTo>
                  <a:lnTo>
                    <a:pt x="205" y="715"/>
                  </a:lnTo>
                  <a:lnTo>
                    <a:pt x="224" y="734"/>
                  </a:lnTo>
                  <a:lnTo>
                    <a:pt x="248" y="749"/>
                  </a:lnTo>
                  <a:lnTo>
                    <a:pt x="272" y="760"/>
                  </a:lnTo>
                  <a:lnTo>
                    <a:pt x="299" y="767"/>
                  </a:lnTo>
                  <a:lnTo>
                    <a:pt x="325" y="769"/>
                  </a:lnTo>
                  <a:lnTo>
                    <a:pt x="352" y="767"/>
                  </a:lnTo>
                  <a:lnTo>
                    <a:pt x="378" y="760"/>
                  </a:lnTo>
                  <a:lnTo>
                    <a:pt x="404" y="749"/>
                  </a:lnTo>
                  <a:lnTo>
                    <a:pt x="426" y="734"/>
                  </a:lnTo>
                  <a:lnTo>
                    <a:pt x="446" y="715"/>
                  </a:lnTo>
                  <a:lnTo>
                    <a:pt x="462" y="694"/>
                  </a:lnTo>
                  <a:lnTo>
                    <a:pt x="475" y="671"/>
                  </a:lnTo>
                  <a:lnTo>
                    <a:pt x="483" y="645"/>
                  </a:lnTo>
                  <a:lnTo>
                    <a:pt x="487" y="618"/>
                  </a:lnTo>
                  <a:lnTo>
                    <a:pt x="502" y="383"/>
                  </a:lnTo>
                  <a:lnTo>
                    <a:pt x="468" y="373"/>
                  </a:lnTo>
                  <a:lnTo>
                    <a:pt x="440" y="363"/>
                  </a:lnTo>
                  <a:lnTo>
                    <a:pt x="417" y="352"/>
                  </a:lnTo>
                  <a:lnTo>
                    <a:pt x="389" y="336"/>
                  </a:lnTo>
                  <a:close/>
                  <a:moveTo>
                    <a:pt x="489" y="181"/>
                  </a:moveTo>
                  <a:lnTo>
                    <a:pt x="473" y="224"/>
                  </a:lnTo>
                  <a:lnTo>
                    <a:pt x="477" y="226"/>
                  </a:lnTo>
                  <a:lnTo>
                    <a:pt x="481" y="228"/>
                  </a:lnTo>
                  <a:lnTo>
                    <a:pt x="486" y="232"/>
                  </a:lnTo>
                  <a:lnTo>
                    <a:pt x="496" y="236"/>
                  </a:lnTo>
                  <a:lnTo>
                    <a:pt x="511" y="240"/>
                  </a:lnTo>
                  <a:lnTo>
                    <a:pt x="508" y="219"/>
                  </a:lnTo>
                  <a:lnTo>
                    <a:pt x="500" y="200"/>
                  </a:lnTo>
                  <a:lnTo>
                    <a:pt x="489" y="181"/>
                  </a:lnTo>
                  <a:close/>
                  <a:moveTo>
                    <a:pt x="244" y="140"/>
                  </a:moveTo>
                  <a:lnTo>
                    <a:pt x="223" y="142"/>
                  </a:lnTo>
                  <a:lnTo>
                    <a:pt x="203" y="149"/>
                  </a:lnTo>
                  <a:lnTo>
                    <a:pt x="184" y="159"/>
                  </a:lnTo>
                  <a:lnTo>
                    <a:pt x="168" y="173"/>
                  </a:lnTo>
                  <a:lnTo>
                    <a:pt x="155" y="190"/>
                  </a:lnTo>
                  <a:lnTo>
                    <a:pt x="146" y="209"/>
                  </a:lnTo>
                  <a:lnTo>
                    <a:pt x="140" y="231"/>
                  </a:lnTo>
                  <a:lnTo>
                    <a:pt x="139" y="252"/>
                  </a:lnTo>
                  <a:lnTo>
                    <a:pt x="143" y="289"/>
                  </a:lnTo>
                  <a:lnTo>
                    <a:pt x="180" y="281"/>
                  </a:lnTo>
                  <a:lnTo>
                    <a:pt x="213" y="272"/>
                  </a:lnTo>
                  <a:lnTo>
                    <a:pt x="241" y="261"/>
                  </a:lnTo>
                  <a:lnTo>
                    <a:pt x="266" y="250"/>
                  </a:lnTo>
                  <a:lnTo>
                    <a:pt x="286" y="238"/>
                  </a:lnTo>
                  <a:lnTo>
                    <a:pt x="303" y="226"/>
                  </a:lnTo>
                  <a:lnTo>
                    <a:pt x="315" y="216"/>
                  </a:lnTo>
                  <a:lnTo>
                    <a:pt x="325" y="206"/>
                  </a:lnTo>
                  <a:lnTo>
                    <a:pt x="331" y="199"/>
                  </a:lnTo>
                  <a:lnTo>
                    <a:pt x="336" y="193"/>
                  </a:lnTo>
                  <a:lnTo>
                    <a:pt x="356" y="140"/>
                  </a:lnTo>
                  <a:lnTo>
                    <a:pt x="244" y="140"/>
                  </a:lnTo>
                  <a:close/>
                  <a:moveTo>
                    <a:pt x="244" y="0"/>
                  </a:moveTo>
                  <a:lnTo>
                    <a:pt x="406" y="0"/>
                  </a:lnTo>
                  <a:lnTo>
                    <a:pt x="440" y="4"/>
                  </a:lnTo>
                  <a:lnTo>
                    <a:pt x="471" y="10"/>
                  </a:lnTo>
                  <a:lnTo>
                    <a:pt x="503" y="21"/>
                  </a:lnTo>
                  <a:lnTo>
                    <a:pt x="532" y="36"/>
                  </a:lnTo>
                  <a:lnTo>
                    <a:pt x="559" y="56"/>
                  </a:lnTo>
                  <a:lnTo>
                    <a:pt x="584" y="78"/>
                  </a:lnTo>
                  <a:lnTo>
                    <a:pt x="605" y="104"/>
                  </a:lnTo>
                  <a:lnTo>
                    <a:pt x="622" y="133"/>
                  </a:lnTo>
                  <a:lnTo>
                    <a:pt x="636" y="163"/>
                  </a:lnTo>
                  <a:lnTo>
                    <a:pt x="644" y="194"/>
                  </a:lnTo>
                  <a:lnTo>
                    <a:pt x="650" y="227"/>
                  </a:lnTo>
                  <a:lnTo>
                    <a:pt x="650" y="261"/>
                  </a:lnTo>
                  <a:lnTo>
                    <a:pt x="645" y="334"/>
                  </a:lnTo>
                  <a:lnTo>
                    <a:pt x="626" y="627"/>
                  </a:lnTo>
                  <a:lnTo>
                    <a:pt x="621" y="665"/>
                  </a:lnTo>
                  <a:lnTo>
                    <a:pt x="611" y="701"/>
                  </a:lnTo>
                  <a:lnTo>
                    <a:pt x="598" y="736"/>
                  </a:lnTo>
                  <a:lnTo>
                    <a:pt x="580" y="769"/>
                  </a:lnTo>
                  <a:lnTo>
                    <a:pt x="557" y="799"/>
                  </a:lnTo>
                  <a:lnTo>
                    <a:pt x="532" y="827"/>
                  </a:lnTo>
                  <a:lnTo>
                    <a:pt x="503" y="851"/>
                  </a:lnTo>
                  <a:lnTo>
                    <a:pt x="470" y="871"/>
                  </a:lnTo>
                  <a:lnTo>
                    <a:pt x="435" y="887"/>
                  </a:lnTo>
                  <a:lnTo>
                    <a:pt x="399" y="899"/>
                  </a:lnTo>
                  <a:lnTo>
                    <a:pt x="362" y="906"/>
                  </a:lnTo>
                  <a:lnTo>
                    <a:pt x="325" y="908"/>
                  </a:lnTo>
                  <a:lnTo>
                    <a:pt x="288" y="906"/>
                  </a:lnTo>
                  <a:lnTo>
                    <a:pt x="251" y="899"/>
                  </a:lnTo>
                  <a:lnTo>
                    <a:pt x="215" y="887"/>
                  </a:lnTo>
                  <a:lnTo>
                    <a:pt x="180" y="871"/>
                  </a:lnTo>
                  <a:lnTo>
                    <a:pt x="148" y="851"/>
                  </a:lnTo>
                  <a:lnTo>
                    <a:pt x="118" y="827"/>
                  </a:lnTo>
                  <a:lnTo>
                    <a:pt x="93" y="799"/>
                  </a:lnTo>
                  <a:lnTo>
                    <a:pt x="72" y="769"/>
                  </a:lnTo>
                  <a:lnTo>
                    <a:pt x="53" y="736"/>
                  </a:lnTo>
                  <a:lnTo>
                    <a:pt x="40" y="701"/>
                  </a:lnTo>
                  <a:lnTo>
                    <a:pt x="30" y="665"/>
                  </a:lnTo>
                  <a:lnTo>
                    <a:pt x="25" y="627"/>
                  </a:lnTo>
                  <a:lnTo>
                    <a:pt x="8" y="371"/>
                  </a:lnTo>
                  <a:lnTo>
                    <a:pt x="0" y="261"/>
                  </a:lnTo>
                  <a:lnTo>
                    <a:pt x="1" y="227"/>
                  </a:lnTo>
                  <a:lnTo>
                    <a:pt x="6" y="194"/>
                  </a:lnTo>
                  <a:lnTo>
                    <a:pt x="15" y="163"/>
                  </a:lnTo>
                  <a:lnTo>
                    <a:pt x="28" y="133"/>
                  </a:lnTo>
                  <a:lnTo>
                    <a:pt x="45" y="104"/>
                  </a:lnTo>
                  <a:lnTo>
                    <a:pt x="66" y="78"/>
                  </a:lnTo>
                  <a:lnTo>
                    <a:pt x="91" y="56"/>
                  </a:lnTo>
                  <a:lnTo>
                    <a:pt x="118" y="36"/>
                  </a:lnTo>
                  <a:lnTo>
                    <a:pt x="148" y="21"/>
                  </a:lnTo>
                  <a:lnTo>
                    <a:pt x="179" y="10"/>
                  </a:lnTo>
                  <a:lnTo>
                    <a:pt x="212" y="4"/>
                  </a:lnTo>
                  <a:lnTo>
                    <a:pt x="2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302"/>
            <p:cNvSpPr>
              <a:spLocks noEditPoints="1"/>
            </p:cNvSpPr>
            <p:nvPr/>
          </p:nvSpPr>
          <p:spPr bwMode="auto">
            <a:xfrm>
              <a:off x="3527425" y="3611563"/>
              <a:ext cx="233363" cy="95250"/>
            </a:xfrm>
            <a:custGeom>
              <a:avLst/>
              <a:gdLst>
                <a:gd name="T0" fmla="*/ 443 w 1468"/>
                <a:gd name="T1" fmla="*/ 141 h 600"/>
                <a:gd name="T2" fmla="*/ 373 w 1468"/>
                <a:gd name="T3" fmla="*/ 155 h 600"/>
                <a:gd name="T4" fmla="*/ 299 w 1468"/>
                <a:gd name="T5" fmla="*/ 192 h 600"/>
                <a:gd name="T6" fmla="*/ 237 w 1468"/>
                <a:gd name="T7" fmla="*/ 247 h 600"/>
                <a:gd name="T8" fmla="*/ 191 w 1468"/>
                <a:gd name="T9" fmla="*/ 316 h 600"/>
                <a:gd name="T10" fmla="*/ 165 w 1468"/>
                <a:gd name="T11" fmla="*/ 395 h 600"/>
                <a:gd name="T12" fmla="*/ 1315 w 1468"/>
                <a:gd name="T13" fmla="*/ 461 h 600"/>
                <a:gd name="T14" fmla="*/ 1293 w 1468"/>
                <a:gd name="T15" fmla="*/ 354 h 600"/>
                <a:gd name="T16" fmla="*/ 1257 w 1468"/>
                <a:gd name="T17" fmla="*/ 280 h 600"/>
                <a:gd name="T18" fmla="*/ 1203 w 1468"/>
                <a:gd name="T19" fmla="*/ 217 h 600"/>
                <a:gd name="T20" fmla="*/ 1134 w 1468"/>
                <a:gd name="T21" fmla="*/ 171 h 600"/>
                <a:gd name="T22" fmla="*/ 1054 w 1468"/>
                <a:gd name="T23" fmla="*/ 145 h 600"/>
                <a:gd name="T24" fmla="*/ 996 w 1468"/>
                <a:gd name="T25" fmla="*/ 140 h 600"/>
                <a:gd name="T26" fmla="*/ 784 w 1468"/>
                <a:gd name="T27" fmla="*/ 301 h 600"/>
                <a:gd name="T28" fmla="*/ 752 w 1468"/>
                <a:gd name="T29" fmla="*/ 319 h 600"/>
                <a:gd name="T30" fmla="*/ 717 w 1468"/>
                <a:gd name="T31" fmla="*/ 319 h 600"/>
                <a:gd name="T32" fmla="*/ 685 w 1468"/>
                <a:gd name="T33" fmla="*/ 301 h 600"/>
                <a:gd name="T34" fmla="*/ 472 w 1468"/>
                <a:gd name="T35" fmla="*/ 140 h 600"/>
                <a:gd name="T36" fmla="*/ 553 w 1468"/>
                <a:gd name="T37" fmla="*/ 0 h 600"/>
                <a:gd name="T38" fmla="*/ 588 w 1468"/>
                <a:gd name="T39" fmla="*/ 9 h 600"/>
                <a:gd name="T40" fmla="*/ 734 w 1468"/>
                <a:gd name="T41" fmla="*/ 153 h 600"/>
                <a:gd name="T42" fmla="*/ 882 w 1468"/>
                <a:gd name="T43" fmla="*/ 9 h 600"/>
                <a:gd name="T44" fmla="*/ 917 w 1468"/>
                <a:gd name="T45" fmla="*/ 0 h 600"/>
                <a:gd name="T46" fmla="*/ 1039 w 1468"/>
                <a:gd name="T47" fmla="*/ 2 h 600"/>
                <a:gd name="T48" fmla="*/ 1129 w 1468"/>
                <a:gd name="T49" fmla="*/ 20 h 600"/>
                <a:gd name="T50" fmla="*/ 1220 w 1468"/>
                <a:gd name="T51" fmla="*/ 59 h 600"/>
                <a:gd name="T52" fmla="*/ 1298 w 1468"/>
                <a:gd name="T53" fmla="*/ 116 h 600"/>
                <a:gd name="T54" fmla="*/ 1363 w 1468"/>
                <a:gd name="T55" fmla="*/ 189 h 600"/>
                <a:gd name="T56" fmla="*/ 1412 w 1468"/>
                <a:gd name="T57" fmla="*/ 275 h 600"/>
                <a:gd name="T58" fmla="*/ 1441 w 1468"/>
                <a:gd name="T59" fmla="*/ 371 h 600"/>
                <a:gd name="T60" fmla="*/ 1467 w 1468"/>
                <a:gd name="T61" fmla="*/ 518 h 600"/>
                <a:gd name="T62" fmla="*/ 1466 w 1468"/>
                <a:gd name="T63" fmla="*/ 548 h 600"/>
                <a:gd name="T64" fmla="*/ 1452 w 1468"/>
                <a:gd name="T65" fmla="*/ 574 h 600"/>
                <a:gd name="T66" fmla="*/ 1428 w 1468"/>
                <a:gd name="T67" fmla="*/ 593 h 600"/>
                <a:gd name="T68" fmla="*/ 1398 w 1468"/>
                <a:gd name="T69" fmla="*/ 600 h 600"/>
                <a:gd name="T70" fmla="*/ 55 w 1468"/>
                <a:gd name="T71" fmla="*/ 598 h 600"/>
                <a:gd name="T72" fmla="*/ 28 w 1468"/>
                <a:gd name="T73" fmla="*/ 585 h 600"/>
                <a:gd name="T74" fmla="*/ 8 w 1468"/>
                <a:gd name="T75" fmla="*/ 562 h 600"/>
                <a:gd name="T76" fmla="*/ 0 w 1468"/>
                <a:gd name="T77" fmla="*/ 533 h 600"/>
                <a:gd name="T78" fmla="*/ 29 w 1468"/>
                <a:gd name="T79" fmla="*/ 371 h 600"/>
                <a:gd name="T80" fmla="*/ 57 w 1468"/>
                <a:gd name="T81" fmla="*/ 275 h 600"/>
                <a:gd name="T82" fmla="*/ 105 w 1468"/>
                <a:gd name="T83" fmla="*/ 189 h 600"/>
                <a:gd name="T84" fmla="*/ 170 w 1468"/>
                <a:gd name="T85" fmla="*/ 116 h 600"/>
                <a:gd name="T86" fmla="*/ 249 w 1468"/>
                <a:gd name="T87" fmla="*/ 59 h 600"/>
                <a:gd name="T88" fmla="*/ 339 w 1468"/>
                <a:gd name="T89" fmla="*/ 20 h 600"/>
                <a:gd name="T90" fmla="*/ 430 w 1468"/>
                <a:gd name="T91" fmla="*/ 2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68" h="600">
                  <a:moveTo>
                    <a:pt x="472" y="140"/>
                  </a:moveTo>
                  <a:lnTo>
                    <a:pt x="443" y="141"/>
                  </a:lnTo>
                  <a:lnTo>
                    <a:pt x="414" y="145"/>
                  </a:lnTo>
                  <a:lnTo>
                    <a:pt x="373" y="155"/>
                  </a:lnTo>
                  <a:lnTo>
                    <a:pt x="334" y="171"/>
                  </a:lnTo>
                  <a:lnTo>
                    <a:pt x="299" y="192"/>
                  </a:lnTo>
                  <a:lnTo>
                    <a:pt x="266" y="217"/>
                  </a:lnTo>
                  <a:lnTo>
                    <a:pt x="237" y="247"/>
                  </a:lnTo>
                  <a:lnTo>
                    <a:pt x="212" y="280"/>
                  </a:lnTo>
                  <a:lnTo>
                    <a:pt x="191" y="316"/>
                  </a:lnTo>
                  <a:lnTo>
                    <a:pt x="176" y="354"/>
                  </a:lnTo>
                  <a:lnTo>
                    <a:pt x="165" y="395"/>
                  </a:lnTo>
                  <a:lnTo>
                    <a:pt x="154" y="461"/>
                  </a:lnTo>
                  <a:lnTo>
                    <a:pt x="1315" y="461"/>
                  </a:lnTo>
                  <a:lnTo>
                    <a:pt x="1304" y="395"/>
                  </a:lnTo>
                  <a:lnTo>
                    <a:pt x="1293" y="354"/>
                  </a:lnTo>
                  <a:lnTo>
                    <a:pt x="1277" y="316"/>
                  </a:lnTo>
                  <a:lnTo>
                    <a:pt x="1257" y="280"/>
                  </a:lnTo>
                  <a:lnTo>
                    <a:pt x="1232" y="247"/>
                  </a:lnTo>
                  <a:lnTo>
                    <a:pt x="1203" y="217"/>
                  </a:lnTo>
                  <a:lnTo>
                    <a:pt x="1170" y="192"/>
                  </a:lnTo>
                  <a:lnTo>
                    <a:pt x="1134" y="171"/>
                  </a:lnTo>
                  <a:lnTo>
                    <a:pt x="1096" y="155"/>
                  </a:lnTo>
                  <a:lnTo>
                    <a:pt x="1054" y="145"/>
                  </a:lnTo>
                  <a:lnTo>
                    <a:pt x="1026" y="141"/>
                  </a:lnTo>
                  <a:lnTo>
                    <a:pt x="996" y="140"/>
                  </a:lnTo>
                  <a:lnTo>
                    <a:pt x="945" y="140"/>
                  </a:lnTo>
                  <a:lnTo>
                    <a:pt x="784" y="301"/>
                  </a:lnTo>
                  <a:lnTo>
                    <a:pt x="769" y="312"/>
                  </a:lnTo>
                  <a:lnTo>
                    <a:pt x="752" y="319"/>
                  </a:lnTo>
                  <a:lnTo>
                    <a:pt x="734" y="321"/>
                  </a:lnTo>
                  <a:lnTo>
                    <a:pt x="717" y="319"/>
                  </a:lnTo>
                  <a:lnTo>
                    <a:pt x="700" y="312"/>
                  </a:lnTo>
                  <a:lnTo>
                    <a:pt x="685" y="301"/>
                  </a:lnTo>
                  <a:lnTo>
                    <a:pt x="524" y="140"/>
                  </a:lnTo>
                  <a:lnTo>
                    <a:pt x="472" y="140"/>
                  </a:lnTo>
                  <a:close/>
                  <a:moveTo>
                    <a:pt x="472" y="0"/>
                  </a:moveTo>
                  <a:lnTo>
                    <a:pt x="553" y="0"/>
                  </a:lnTo>
                  <a:lnTo>
                    <a:pt x="571" y="3"/>
                  </a:lnTo>
                  <a:lnTo>
                    <a:pt x="588" y="9"/>
                  </a:lnTo>
                  <a:lnTo>
                    <a:pt x="601" y="21"/>
                  </a:lnTo>
                  <a:lnTo>
                    <a:pt x="734" y="153"/>
                  </a:lnTo>
                  <a:lnTo>
                    <a:pt x="867" y="21"/>
                  </a:lnTo>
                  <a:lnTo>
                    <a:pt x="882" y="9"/>
                  </a:lnTo>
                  <a:lnTo>
                    <a:pt x="898" y="3"/>
                  </a:lnTo>
                  <a:lnTo>
                    <a:pt x="917" y="0"/>
                  </a:lnTo>
                  <a:lnTo>
                    <a:pt x="996" y="0"/>
                  </a:lnTo>
                  <a:lnTo>
                    <a:pt x="1039" y="2"/>
                  </a:lnTo>
                  <a:lnTo>
                    <a:pt x="1080" y="8"/>
                  </a:lnTo>
                  <a:lnTo>
                    <a:pt x="1129" y="20"/>
                  </a:lnTo>
                  <a:lnTo>
                    <a:pt x="1175" y="37"/>
                  </a:lnTo>
                  <a:lnTo>
                    <a:pt x="1220" y="59"/>
                  </a:lnTo>
                  <a:lnTo>
                    <a:pt x="1260" y="85"/>
                  </a:lnTo>
                  <a:lnTo>
                    <a:pt x="1298" y="116"/>
                  </a:lnTo>
                  <a:lnTo>
                    <a:pt x="1333" y="151"/>
                  </a:lnTo>
                  <a:lnTo>
                    <a:pt x="1363" y="189"/>
                  </a:lnTo>
                  <a:lnTo>
                    <a:pt x="1390" y="231"/>
                  </a:lnTo>
                  <a:lnTo>
                    <a:pt x="1412" y="275"/>
                  </a:lnTo>
                  <a:lnTo>
                    <a:pt x="1429" y="322"/>
                  </a:lnTo>
                  <a:lnTo>
                    <a:pt x="1441" y="371"/>
                  </a:lnTo>
                  <a:lnTo>
                    <a:pt x="1441" y="371"/>
                  </a:lnTo>
                  <a:lnTo>
                    <a:pt x="1467" y="518"/>
                  </a:lnTo>
                  <a:lnTo>
                    <a:pt x="1468" y="533"/>
                  </a:lnTo>
                  <a:lnTo>
                    <a:pt x="1466" y="548"/>
                  </a:lnTo>
                  <a:lnTo>
                    <a:pt x="1461" y="562"/>
                  </a:lnTo>
                  <a:lnTo>
                    <a:pt x="1452" y="574"/>
                  </a:lnTo>
                  <a:lnTo>
                    <a:pt x="1441" y="585"/>
                  </a:lnTo>
                  <a:lnTo>
                    <a:pt x="1428" y="593"/>
                  </a:lnTo>
                  <a:lnTo>
                    <a:pt x="1414" y="598"/>
                  </a:lnTo>
                  <a:lnTo>
                    <a:pt x="1398" y="600"/>
                  </a:lnTo>
                  <a:lnTo>
                    <a:pt x="70" y="600"/>
                  </a:lnTo>
                  <a:lnTo>
                    <a:pt x="55" y="598"/>
                  </a:lnTo>
                  <a:lnTo>
                    <a:pt x="40" y="593"/>
                  </a:lnTo>
                  <a:lnTo>
                    <a:pt x="28" y="585"/>
                  </a:lnTo>
                  <a:lnTo>
                    <a:pt x="17" y="574"/>
                  </a:lnTo>
                  <a:lnTo>
                    <a:pt x="8" y="562"/>
                  </a:lnTo>
                  <a:lnTo>
                    <a:pt x="3" y="548"/>
                  </a:lnTo>
                  <a:lnTo>
                    <a:pt x="0" y="533"/>
                  </a:lnTo>
                  <a:lnTo>
                    <a:pt x="1" y="518"/>
                  </a:lnTo>
                  <a:lnTo>
                    <a:pt x="29" y="371"/>
                  </a:lnTo>
                  <a:lnTo>
                    <a:pt x="40" y="322"/>
                  </a:lnTo>
                  <a:lnTo>
                    <a:pt x="57" y="275"/>
                  </a:lnTo>
                  <a:lnTo>
                    <a:pt x="78" y="231"/>
                  </a:lnTo>
                  <a:lnTo>
                    <a:pt x="105" y="189"/>
                  </a:lnTo>
                  <a:lnTo>
                    <a:pt x="136" y="151"/>
                  </a:lnTo>
                  <a:lnTo>
                    <a:pt x="170" y="116"/>
                  </a:lnTo>
                  <a:lnTo>
                    <a:pt x="208" y="85"/>
                  </a:lnTo>
                  <a:lnTo>
                    <a:pt x="249" y="59"/>
                  </a:lnTo>
                  <a:lnTo>
                    <a:pt x="293" y="37"/>
                  </a:lnTo>
                  <a:lnTo>
                    <a:pt x="339" y="20"/>
                  </a:lnTo>
                  <a:lnTo>
                    <a:pt x="388" y="8"/>
                  </a:lnTo>
                  <a:lnTo>
                    <a:pt x="430" y="2"/>
                  </a:lnTo>
                  <a:lnTo>
                    <a:pt x="4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303"/>
            <p:cNvSpPr>
              <a:spLocks noEditPoints="1"/>
            </p:cNvSpPr>
            <p:nvPr/>
          </p:nvSpPr>
          <p:spPr bwMode="auto">
            <a:xfrm>
              <a:off x="3887788" y="3770313"/>
              <a:ext cx="103188" cy="144463"/>
            </a:xfrm>
            <a:custGeom>
              <a:avLst/>
              <a:gdLst>
                <a:gd name="T0" fmla="*/ 366 w 649"/>
                <a:gd name="T1" fmla="*/ 350 h 906"/>
                <a:gd name="T2" fmla="*/ 311 w 649"/>
                <a:gd name="T3" fmla="*/ 380 h 906"/>
                <a:gd name="T4" fmla="*/ 240 w 649"/>
                <a:gd name="T5" fmla="*/ 408 h 906"/>
                <a:gd name="T6" fmla="*/ 151 w 649"/>
                <a:gd name="T7" fmla="*/ 427 h 906"/>
                <a:gd name="T8" fmla="*/ 168 w 649"/>
                <a:gd name="T9" fmla="*/ 643 h 906"/>
                <a:gd name="T10" fmla="*/ 188 w 649"/>
                <a:gd name="T11" fmla="*/ 692 h 906"/>
                <a:gd name="T12" fmla="*/ 224 w 649"/>
                <a:gd name="T13" fmla="*/ 732 h 906"/>
                <a:gd name="T14" fmla="*/ 272 w 649"/>
                <a:gd name="T15" fmla="*/ 759 h 906"/>
                <a:gd name="T16" fmla="*/ 325 w 649"/>
                <a:gd name="T17" fmla="*/ 767 h 906"/>
                <a:gd name="T18" fmla="*/ 378 w 649"/>
                <a:gd name="T19" fmla="*/ 759 h 906"/>
                <a:gd name="T20" fmla="*/ 426 w 649"/>
                <a:gd name="T21" fmla="*/ 732 h 906"/>
                <a:gd name="T22" fmla="*/ 462 w 649"/>
                <a:gd name="T23" fmla="*/ 692 h 906"/>
                <a:gd name="T24" fmla="*/ 483 w 649"/>
                <a:gd name="T25" fmla="*/ 643 h 906"/>
                <a:gd name="T26" fmla="*/ 502 w 649"/>
                <a:gd name="T27" fmla="*/ 381 h 906"/>
                <a:gd name="T28" fmla="*/ 439 w 649"/>
                <a:gd name="T29" fmla="*/ 361 h 906"/>
                <a:gd name="T30" fmla="*/ 388 w 649"/>
                <a:gd name="T31" fmla="*/ 334 h 906"/>
                <a:gd name="T32" fmla="*/ 472 w 649"/>
                <a:gd name="T33" fmla="*/ 222 h 906"/>
                <a:gd name="T34" fmla="*/ 481 w 649"/>
                <a:gd name="T35" fmla="*/ 228 h 906"/>
                <a:gd name="T36" fmla="*/ 496 w 649"/>
                <a:gd name="T37" fmla="*/ 234 h 906"/>
                <a:gd name="T38" fmla="*/ 507 w 649"/>
                <a:gd name="T39" fmla="*/ 218 h 906"/>
                <a:gd name="T40" fmla="*/ 489 w 649"/>
                <a:gd name="T41" fmla="*/ 180 h 906"/>
                <a:gd name="T42" fmla="*/ 223 w 649"/>
                <a:gd name="T43" fmla="*/ 141 h 906"/>
                <a:gd name="T44" fmla="*/ 184 w 649"/>
                <a:gd name="T45" fmla="*/ 158 h 906"/>
                <a:gd name="T46" fmla="*/ 155 w 649"/>
                <a:gd name="T47" fmla="*/ 188 h 906"/>
                <a:gd name="T48" fmla="*/ 140 w 649"/>
                <a:gd name="T49" fmla="*/ 229 h 906"/>
                <a:gd name="T50" fmla="*/ 142 w 649"/>
                <a:gd name="T51" fmla="*/ 288 h 906"/>
                <a:gd name="T52" fmla="*/ 212 w 649"/>
                <a:gd name="T53" fmla="*/ 270 h 906"/>
                <a:gd name="T54" fmla="*/ 265 w 649"/>
                <a:gd name="T55" fmla="*/ 248 h 906"/>
                <a:gd name="T56" fmla="*/ 301 w 649"/>
                <a:gd name="T57" fmla="*/ 224 h 906"/>
                <a:gd name="T58" fmla="*/ 325 w 649"/>
                <a:gd name="T59" fmla="*/ 204 h 906"/>
                <a:gd name="T60" fmla="*/ 335 w 649"/>
                <a:gd name="T61" fmla="*/ 192 h 906"/>
                <a:gd name="T62" fmla="*/ 244 w 649"/>
                <a:gd name="T63" fmla="*/ 139 h 906"/>
                <a:gd name="T64" fmla="*/ 405 w 649"/>
                <a:gd name="T65" fmla="*/ 0 h 906"/>
                <a:gd name="T66" fmla="*/ 471 w 649"/>
                <a:gd name="T67" fmla="*/ 8 h 906"/>
                <a:gd name="T68" fmla="*/ 532 w 649"/>
                <a:gd name="T69" fmla="*/ 35 h 906"/>
                <a:gd name="T70" fmla="*/ 584 w 649"/>
                <a:gd name="T71" fmla="*/ 76 h 906"/>
                <a:gd name="T72" fmla="*/ 622 w 649"/>
                <a:gd name="T73" fmla="*/ 131 h 906"/>
                <a:gd name="T74" fmla="*/ 644 w 649"/>
                <a:gd name="T75" fmla="*/ 193 h 906"/>
                <a:gd name="T76" fmla="*/ 649 w 649"/>
                <a:gd name="T77" fmla="*/ 259 h 906"/>
                <a:gd name="T78" fmla="*/ 626 w 649"/>
                <a:gd name="T79" fmla="*/ 625 h 906"/>
                <a:gd name="T80" fmla="*/ 611 w 649"/>
                <a:gd name="T81" fmla="*/ 700 h 906"/>
                <a:gd name="T82" fmla="*/ 579 w 649"/>
                <a:gd name="T83" fmla="*/ 767 h 906"/>
                <a:gd name="T84" fmla="*/ 532 w 649"/>
                <a:gd name="T85" fmla="*/ 825 h 906"/>
                <a:gd name="T86" fmla="*/ 470 w 649"/>
                <a:gd name="T87" fmla="*/ 869 h 906"/>
                <a:gd name="T88" fmla="*/ 399 w 649"/>
                <a:gd name="T89" fmla="*/ 898 h 906"/>
                <a:gd name="T90" fmla="*/ 325 w 649"/>
                <a:gd name="T91" fmla="*/ 906 h 906"/>
                <a:gd name="T92" fmla="*/ 251 w 649"/>
                <a:gd name="T93" fmla="*/ 898 h 906"/>
                <a:gd name="T94" fmla="*/ 179 w 649"/>
                <a:gd name="T95" fmla="*/ 869 h 906"/>
                <a:gd name="T96" fmla="*/ 118 w 649"/>
                <a:gd name="T97" fmla="*/ 825 h 906"/>
                <a:gd name="T98" fmla="*/ 71 w 649"/>
                <a:gd name="T99" fmla="*/ 767 h 906"/>
                <a:gd name="T100" fmla="*/ 38 w 649"/>
                <a:gd name="T101" fmla="*/ 700 h 906"/>
                <a:gd name="T102" fmla="*/ 25 w 649"/>
                <a:gd name="T103" fmla="*/ 625 h 906"/>
                <a:gd name="T104" fmla="*/ 0 w 649"/>
                <a:gd name="T105" fmla="*/ 259 h 906"/>
                <a:gd name="T106" fmla="*/ 6 w 649"/>
                <a:gd name="T107" fmla="*/ 193 h 906"/>
                <a:gd name="T108" fmla="*/ 28 w 649"/>
                <a:gd name="T109" fmla="*/ 131 h 906"/>
                <a:gd name="T110" fmla="*/ 66 w 649"/>
                <a:gd name="T111" fmla="*/ 76 h 906"/>
                <a:gd name="T112" fmla="*/ 118 w 649"/>
                <a:gd name="T113" fmla="*/ 35 h 906"/>
                <a:gd name="T114" fmla="*/ 178 w 649"/>
                <a:gd name="T115" fmla="*/ 8 h 906"/>
                <a:gd name="T116" fmla="*/ 244 w 649"/>
                <a:gd name="T117" fmla="*/ 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49" h="906">
                  <a:moveTo>
                    <a:pt x="388" y="334"/>
                  </a:moveTo>
                  <a:lnTo>
                    <a:pt x="366" y="350"/>
                  </a:lnTo>
                  <a:lnTo>
                    <a:pt x="341" y="365"/>
                  </a:lnTo>
                  <a:lnTo>
                    <a:pt x="311" y="380"/>
                  </a:lnTo>
                  <a:lnTo>
                    <a:pt x="277" y="395"/>
                  </a:lnTo>
                  <a:lnTo>
                    <a:pt x="240" y="408"/>
                  </a:lnTo>
                  <a:lnTo>
                    <a:pt x="198" y="419"/>
                  </a:lnTo>
                  <a:lnTo>
                    <a:pt x="151" y="427"/>
                  </a:lnTo>
                  <a:lnTo>
                    <a:pt x="164" y="616"/>
                  </a:lnTo>
                  <a:lnTo>
                    <a:pt x="168" y="643"/>
                  </a:lnTo>
                  <a:lnTo>
                    <a:pt x="176" y="669"/>
                  </a:lnTo>
                  <a:lnTo>
                    <a:pt x="188" y="692"/>
                  </a:lnTo>
                  <a:lnTo>
                    <a:pt x="205" y="713"/>
                  </a:lnTo>
                  <a:lnTo>
                    <a:pt x="224" y="732"/>
                  </a:lnTo>
                  <a:lnTo>
                    <a:pt x="247" y="747"/>
                  </a:lnTo>
                  <a:lnTo>
                    <a:pt x="272" y="759"/>
                  </a:lnTo>
                  <a:lnTo>
                    <a:pt x="298" y="765"/>
                  </a:lnTo>
                  <a:lnTo>
                    <a:pt x="325" y="767"/>
                  </a:lnTo>
                  <a:lnTo>
                    <a:pt x="351" y="765"/>
                  </a:lnTo>
                  <a:lnTo>
                    <a:pt x="378" y="759"/>
                  </a:lnTo>
                  <a:lnTo>
                    <a:pt x="403" y="747"/>
                  </a:lnTo>
                  <a:lnTo>
                    <a:pt x="426" y="732"/>
                  </a:lnTo>
                  <a:lnTo>
                    <a:pt x="446" y="713"/>
                  </a:lnTo>
                  <a:lnTo>
                    <a:pt x="462" y="692"/>
                  </a:lnTo>
                  <a:lnTo>
                    <a:pt x="474" y="669"/>
                  </a:lnTo>
                  <a:lnTo>
                    <a:pt x="483" y="643"/>
                  </a:lnTo>
                  <a:lnTo>
                    <a:pt x="487" y="616"/>
                  </a:lnTo>
                  <a:lnTo>
                    <a:pt x="502" y="381"/>
                  </a:lnTo>
                  <a:lnTo>
                    <a:pt x="468" y="371"/>
                  </a:lnTo>
                  <a:lnTo>
                    <a:pt x="439" y="361"/>
                  </a:lnTo>
                  <a:lnTo>
                    <a:pt x="417" y="351"/>
                  </a:lnTo>
                  <a:lnTo>
                    <a:pt x="388" y="334"/>
                  </a:lnTo>
                  <a:close/>
                  <a:moveTo>
                    <a:pt x="489" y="180"/>
                  </a:moveTo>
                  <a:lnTo>
                    <a:pt x="472" y="222"/>
                  </a:lnTo>
                  <a:lnTo>
                    <a:pt x="477" y="224"/>
                  </a:lnTo>
                  <a:lnTo>
                    <a:pt x="481" y="228"/>
                  </a:lnTo>
                  <a:lnTo>
                    <a:pt x="486" y="230"/>
                  </a:lnTo>
                  <a:lnTo>
                    <a:pt x="496" y="234"/>
                  </a:lnTo>
                  <a:lnTo>
                    <a:pt x="510" y="239"/>
                  </a:lnTo>
                  <a:lnTo>
                    <a:pt x="507" y="218"/>
                  </a:lnTo>
                  <a:lnTo>
                    <a:pt x="500" y="198"/>
                  </a:lnTo>
                  <a:lnTo>
                    <a:pt x="489" y="180"/>
                  </a:lnTo>
                  <a:close/>
                  <a:moveTo>
                    <a:pt x="244" y="139"/>
                  </a:moveTo>
                  <a:lnTo>
                    <a:pt x="223" y="141"/>
                  </a:lnTo>
                  <a:lnTo>
                    <a:pt x="203" y="147"/>
                  </a:lnTo>
                  <a:lnTo>
                    <a:pt x="184" y="158"/>
                  </a:lnTo>
                  <a:lnTo>
                    <a:pt x="168" y="171"/>
                  </a:lnTo>
                  <a:lnTo>
                    <a:pt x="155" y="188"/>
                  </a:lnTo>
                  <a:lnTo>
                    <a:pt x="146" y="209"/>
                  </a:lnTo>
                  <a:lnTo>
                    <a:pt x="140" y="229"/>
                  </a:lnTo>
                  <a:lnTo>
                    <a:pt x="139" y="250"/>
                  </a:lnTo>
                  <a:lnTo>
                    <a:pt x="142" y="288"/>
                  </a:lnTo>
                  <a:lnTo>
                    <a:pt x="179" y="280"/>
                  </a:lnTo>
                  <a:lnTo>
                    <a:pt x="212" y="270"/>
                  </a:lnTo>
                  <a:lnTo>
                    <a:pt x="241" y="259"/>
                  </a:lnTo>
                  <a:lnTo>
                    <a:pt x="265" y="248"/>
                  </a:lnTo>
                  <a:lnTo>
                    <a:pt x="286" y="236"/>
                  </a:lnTo>
                  <a:lnTo>
                    <a:pt x="301" y="224"/>
                  </a:lnTo>
                  <a:lnTo>
                    <a:pt x="315" y="214"/>
                  </a:lnTo>
                  <a:lnTo>
                    <a:pt x="325" y="204"/>
                  </a:lnTo>
                  <a:lnTo>
                    <a:pt x="331" y="197"/>
                  </a:lnTo>
                  <a:lnTo>
                    <a:pt x="335" y="192"/>
                  </a:lnTo>
                  <a:lnTo>
                    <a:pt x="356" y="139"/>
                  </a:lnTo>
                  <a:lnTo>
                    <a:pt x="244" y="139"/>
                  </a:lnTo>
                  <a:close/>
                  <a:moveTo>
                    <a:pt x="244" y="0"/>
                  </a:moveTo>
                  <a:lnTo>
                    <a:pt x="405" y="0"/>
                  </a:lnTo>
                  <a:lnTo>
                    <a:pt x="439" y="2"/>
                  </a:lnTo>
                  <a:lnTo>
                    <a:pt x="471" y="8"/>
                  </a:lnTo>
                  <a:lnTo>
                    <a:pt x="503" y="20"/>
                  </a:lnTo>
                  <a:lnTo>
                    <a:pt x="532" y="35"/>
                  </a:lnTo>
                  <a:lnTo>
                    <a:pt x="559" y="54"/>
                  </a:lnTo>
                  <a:lnTo>
                    <a:pt x="584" y="76"/>
                  </a:lnTo>
                  <a:lnTo>
                    <a:pt x="605" y="102"/>
                  </a:lnTo>
                  <a:lnTo>
                    <a:pt x="622" y="131"/>
                  </a:lnTo>
                  <a:lnTo>
                    <a:pt x="636" y="161"/>
                  </a:lnTo>
                  <a:lnTo>
                    <a:pt x="644" y="193"/>
                  </a:lnTo>
                  <a:lnTo>
                    <a:pt x="649" y="225"/>
                  </a:lnTo>
                  <a:lnTo>
                    <a:pt x="649" y="259"/>
                  </a:lnTo>
                  <a:lnTo>
                    <a:pt x="644" y="333"/>
                  </a:lnTo>
                  <a:lnTo>
                    <a:pt x="626" y="625"/>
                  </a:lnTo>
                  <a:lnTo>
                    <a:pt x="621" y="664"/>
                  </a:lnTo>
                  <a:lnTo>
                    <a:pt x="611" y="700"/>
                  </a:lnTo>
                  <a:lnTo>
                    <a:pt x="597" y="735"/>
                  </a:lnTo>
                  <a:lnTo>
                    <a:pt x="579" y="767"/>
                  </a:lnTo>
                  <a:lnTo>
                    <a:pt x="557" y="797"/>
                  </a:lnTo>
                  <a:lnTo>
                    <a:pt x="532" y="825"/>
                  </a:lnTo>
                  <a:lnTo>
                    <a:pt x="503" y="849"/>
                  </a:lnTo>
                  <a:lnTo>
                    <a:pt x="470" y="869"/>
                  </a:lnTo>
                  <a:lnTo>
                    <a:pt x="435" y="886"/>
                  </a:lnTo>
                  <a:lnTo>
                    <a:pt x="399" y="898"/>
                  </a:lnTo>
                  <a:lnTo>
                    <a:pt x="362" y="904"/>
                  </a:lnTo>
                  <a:lnTo>
                    <a:pt x="325" y="906"/>
                  </a:lnTo>
                  <a:lnTo>
                    <a:pt x="288" y="904"/>
                  </a:lnTo>
                  <a:lnTo>
                    <a:pt x="251" y="898"/>
                  </a:lnTo>
                  <a:lnTo>
                    <a:pt x="215" y="886"/>
                  </a:lnTo>
                  <a:lnTo>
                    <a:pt x="179" y="869"/>
                  </a:lnTo>
                  <a:lnTo>
                    <a:pt x="148" y="849"/>
                  </a:lnTo>
                  <a:lnTo>
                    <a:pt x="118" y="825"/>
                  </a:lnTo>
                  <a:lnTo>
                    <a:pt x="93" y="797"/>
                  </a:lnTo>
                  <a:lnTo>
                    <a:pt x="71" y="767"/>
                  </a:lnTo>
                  <a:lnTo>
                    <a:pt x="53" y="735"/>
                  </a:lnTo>
                  <a:lnTo>
                    <a:pt x="38" y="700"/>
                  </a:lnTo>
                  <a:lnTo>
                    <a:pt x="30" y="664"/>
                  </a:lnTo>
                  <a:lnTo>
                    <a:pt x="25" y="625"/>
                  </a:lnTo>
                  <a:lnTo>
                    <a:pt x="8" y="369"/>
                  </a:lnTo>
                  <a:lnTo>
                    <a:pt x="0" y="259"/>
                  </a:lnTo>
                  <a:lnTo>
                    <a:pt x="1" y="225"/>
                  </a:lnTo>
                  <a:lnTo>
                    <a:pt x="6" y="193"/>
                  </a:lnTo>
                  <a:lnTo>
                    <a:pt x="15" y="161"/>
                  </a:lnTo>
                  <a:lnTo>
                    <a:pt x="28" y="131"/>
                  </a:lnTo>
                  <a:lnTo>
                    <a:pt x="45" y="102"/>
                  </a:lnTo>
                  <a:lnTo>
                    <a:pt x="66" y="76"/>
                  </a:lnTo>
                  <a:lnTo>
                    <a:pt x="90" y="54"/>
                  </a:lnTo>
                  <a:lnTo>
                    <a:pt x="118" y="35"/>
                  </a:lnTo>
                  <a:lnTo>
                    <a:pt x="148" y="20"/>
                  </a:lnTo>
                  <a:lnTo>
                    <a:pt x="178" y="8"/>
                  </a:lnTo>
                  <a:lnTo>
                    <a:pt x="211" y="2"/>
                  </a:lnTo>
                  <a:lnTo>
                    <a:pt x="2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304"/>
            <p:cNvSpPr>
              <a:spLocks noEditPoints="1"/>
            </p:cNvSpPr>
            <p:nvPr/>
          </p:nvSpPr>
          <p:spPr bwMode="auto">
            <a:xfrm>
              <a:off x="3822700" y="3921125"/>
              <a:ext cx="233363" cy="95250"/>
            </a:xfrm>
            <a:custGeom>
              <a:avLst/>
              <a:gdLst>
                <a:gd name="T0" fmla="*/ 443 w 1468"/>
                <a:gd name="T1" fmla="*/ 140 h 599"/>
                <a:gd name="T2" fmla="*/ 373 w 1468"/>
                <a:gd name="T3" fmla="*/ 155 h 599"/>
                <a:gd name="T4" fmla="*/ 299 w 1468"/>
                <a:gd name="T5" fmla="*/ 192 h 599"/>
                <a:gd name="T6" fmla="*/ 236 w 1468"/>
                <a:gd name="T7" fmla="*/ 246 h 599"/>
                <a:gd name="T8" fmla="*/ 191 w 1468"/>
                <a:gd name="T9" fmla="*/ 315 h 599"/>
                <a:gd name="T10" fmla="*/ 165 w 1468"/>
                <a:gd name="T11" fmla="*/ 394 h 599"/>
                <a:gd name="T12" fmla="*/ 1315 w 1468"/>
                <a:gd name="T13" fmla="*/ 460 h 599"/>
                <a:gd name="T14" fmla="*/ 1304 w 1468"/>
                <a:gd name="T15" fmla="*/ 394 h 599"/>
                <a:gd name="T16" fmla="*/ 1277 w 1468"/>
                <a:gd name="T17" fmla="*/ 315 h 599"/>
                <a:gd name="T18" fmla="*/ 1231 w 1468"/>
                <a:gd name="T19" fmla="*/ 246 h 599"/>
                <a:gd name="T20" fmla="*/ 1170 w 1468"/>
                <a:gd name="T21" fmla="*/ 192 h 599"/>
                <a:gd name="T22" fmla="*/ 1096 w 1468"/>
                <a:gd name="T23" fmla="*/ 155 h 599"/>
                <a:gd name="T24" fmla="*/ 1026 w 1468"/>
                <a:gd name="T25" fmla="*/ 140 h 599"/>
                <a:gd name="T26" fmla="*/ 945 w 1468"/>
                <a:gd name="T27" fmla="*/ 139 h 599"/>
                <a:gd name="T28" fmla="*/ 769 w 1468"/>
                <a:gd name="T29" fmla="*/ 311 h 599"/>
                <a:gd name="T30" fmla="*/ 734 w 1468"/>
                <a:gd name="T31" fmla="*/ 320 h 599"/>
                <a:gd name="T32" fmla="*/ 699 w 1468"/>
                <a:gd name="T33" fmla="*/ 311 h 599"/>
                <a:gd name="T34" fmla="*/ 524 w 1468"/>
                <a:gd name="T35" fmla="*/ 139 h 599"/>
                <a:gd name="T36" fmla="*/ 472 w 1468"/>
                <a:gd name="T37" fmla="*/ 0 h 599"/>
                <a:gd name="T38" fmla="*/ 570 w 1468"/>
                <a:gd name="T39" fmla="*/ 2 h 599"/>
                <a:gd name="T40" fmla="*/ 601 w 1468"/>
                <a:gd name="T41" fmla="*/ 20 h 599"/>
                <a:gd name="T42" fmla="*/ 866 w 1468"/>
                <a:gd name="T43" fmla="*/ 20 h 599"/>
                <a:gd name="T44" fmla="*/ 898 w 1468"/>
                <a:gd name="T45" fmla="*/ 2 h 599"/>
                <a:gd name="T46" fmla="*/ 996 w 1468"/>
                <a:gd name="T47" fmla="*/ 0 h 599"/>
                <a:gd name="T48" fmla="*/ 1080 w 1468"/>
                <a:gd name="T49" fmla="*/ 7 h 599"/>
                <a:gd name="T50" fmla="*/ 1175 w 1468"/>
                <a:gd name="T51" fmla="*/ 37 h 599"/>
                <a:gd name="T52" fmla="*/ 1260 w 1468"/>
                <a:gd name="T53" fmla="*/ 86 h 599"/>
                <a:gd name="T54" fmla="*/ 1333 w 1468"/>
                <a:gd name="T55" fmla="*/ 150 h 599"/>
                <a:gd name="T56" fmla="*/ 1389 w 1468"/>
                <a:gd name="T57" fmla="*/ 230 h 599"/>
                <a:gd name="T58" fmla="*/ 1429 w 1468"/>
                <a:gd name="T59" fmla="*/ 321 h 599"/>
                <a:gd name="T60" fmla="*/ 1440 w 1468"/>
                <a:gd name="T61" fmla="*/ 370 h 599"/>
                <a:gd name="T62" fmla="*/ 1468 w 1468"/>
                <a:gd name="T63" fmla="*/ 532 h 599"/>
                <a:gd name="T64" fmla="*/ 1461 w 1468"/>
                <a:gd name="T65" fmla="*/ 561 h 599"/>
                <a:gd name="T66" fmla="*/ 1440 w 1468"/>
                <a:gd name="T67" fmla="*/ 584 h 599"/>
                <a:gd name="T68" fmla="*/ 1414 w 1468"/>
                <a:gd name="T69" fmla="*/ 597 h 599"/>
                <a:gd name="T70" fmla="*/ 70 w 1468"/>
                <a:gd name="T71" fmla="*/ 599 h 599"/>
                <a:gd name="T72" fmla="*/ 40 w 1468"/>
                <a:gd name="T73" fmla="*/ 593 h 599"/>
                <a:gd name="T74" fmla="*/ 17 w 1468"/>
                <a:gd name="T75" fmla="*/ 574 h 599"/>
                <a:gd name="T76" fmla="*/ 3 w 1468"/>
                <a:gd name="T77" fmla="*/ 547 h 599"/>
                <a:gd name="T78" fmla="*/ 1 w 1468"/>
                <a:gd name="T79" fmla="*/ 517 h 599"/>
                <a:gd name="T80" fmla="*/ 40 w 1468"/>
                <a:gd name="T81" fmla="*/ 321 h 599"/>
                <a:gd name="T82" fmla="*/ 78 w 1468"/>
                <a:gd name="T83" fmla="*/ 230 h 599"/>
                <a:gd name="T84" fmla="*/ 136 w 1468"/>
                <a:gd name="T85" fmla="*/ 150 h 599"/>
                <a:gd name="T86" fmla="*/ 208 w 1468"/>
                <a:gd name="T87" fmla="*/ 86 h 599"/>
                <a:gd name="T88" fmla="*/ 293 w 1468"/>
                <a:gd name="T89" fmla="*/ 37 h 599"/>
                <a:gd name="T90" fmla="*/ 388 w 1468"/>
                <a:gd name="T91" fmla="*/ 7 h 599"/>
                <a:gd name="T92" fmla="*/ 472 w 1468"/>
                <a:gd name="T9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68" h="599">
                  <a:moveTo>
                    <a:pt x="472" y="139"/>
                  </a:moveTo>
                  <a:lnTo>
                    <a:pt x="443" y="140"/>
                  </a:lnTo>
                  <a:lnTo>
                    <a:pt x="413" y="144"/>
                  </a:lnTo>
                  <a:lnTo>
                    <a:pt x="373" y="155"/>
                  </a:lnTo>
                  <a:lnTo>
                    <a:pt x="334" y="171"/>
                  </a:lnTo>
                  <a:lnTo>
                    <a:pt x="299" y="192"/>
                  </a:lnTo>
                  <a:lnTo>
                    <a:pt x="266" y="216"/>
                  </a:lnTo>
                  <a:lnTo>
                    <a:pt x="236" y="246"/>
                  </a:lnTo>
                  <a:lnTo>
                    <a:pt x="212" y="279"/>
                  </a:lnTo>
                  <a:lnTo>
                    <a:pt x="191" y="315"/>
                  </a:lnTo>
                  <a:lnTo>
                    <a:pt x="176" y="354"/>
                  </a:lnTo>
                  <a:lnTo>
                    <a:pt x="165" y="394"/>
                  </a:lnTo>
                  <a:lnTo>
                    <a:pt x="154" y="460"/>
                  </a:lnTo>
                  <a:lnTo>
                    <a:pt x="1315" y="460"/>
                  </a:lnTo>
                  <a:lnTo>
                    <a:pt x="1304" y="394"/>
                  </a:lnTo>
                  <a:lnTo>
                    <a:pt x="1304" y="394"/>
                  </a:lnTo>
                  <a:lnTo>
                    <a:pt x="1293" y="354"/>
                  </a:lnTo>
                  <a:lnTo>
                    <a:pt x="1277" y="315"/>
                  </a:lnTo>
                  <a:lnTo>
                    <a:pt x="1257" y="279"/>
                  </a:lnTo>
                  <a:lnTo>
                    <a:pt x="1231" y="246"/>
                  </a:lnTo>
                  <a:lnTo>
                    <a:pt x="1203" y="216"/>
                  </a:lnTo>
                  <a:lnTo>
                    <a:pt x="1170" y="192"/>
                  </a:lnTo>
                  <a:lnTo>
                    <a:pt x="1134" y="171"/>
                  </a:lnTo>
                  <a:lnTo>
                    <a:pt x="1096" y="155"/>
                  </a:lnTo>
                  <a:lnTo>
                    <a:pt x="1054" y="144"/>
                  </a:lnTo>
                  <a:lnTo>
                    <a:pt x="1026" y="140"/>
                  </a:lnTo>
                  <a:lnTo>
                    <a:pt x="996" y="139"/>
                  </a:lnTo>
                  <a:lnTo>
                    <a:pt x="945" y="139"/>
                  </a:lnTo>
                  <a:lnTo>
                    <a:pt x="784" y="300"/>
                  </a:lnTo>
                  <a:lnTo>
                    <a:pt x="769" y="311"/>
                  </a:lnTo>
                  <a:lnTo>
                    <a:pt x="752" y="318"/>
                  </a:lnTo>
                  <a:lnTo>
                    <a:pt x="734" y="320"/>
                  </a:lnTo>
                  <a:lnTo>
                    <a:pt x="716" y="318"/>
                  </a:lnTo>
                  <a:lnTo>
                    <a:pt x="699" y="311"/>
                  </a:lnTo>
                  <a:lnTo>
                    <a:pt x="685" y="300"/>
                  </a:lnTo>
                  <a:lnTo>
                    <a:pt x="524" y="139"/>
                  </a:lnTo>
                  <a:lnTo>
                    <a:pt x="472" y="139"/>
                  </a:lnTo>
                  <a:close/>
                  <a:moveTo>
                    <a:pt x="472" y="0"/>
                  </a:moveTo>
                  <a:lnTo>
                    <a:pt x="552" y="0"/>
                  </a:lnTo>
                  <a:lnTo>
                    <a:pt x="570" y="2"/>
                  </a:lnTo>
                  <a:lnTo>
                    <a:pt x="586" y="8"/>
                  </a:lnTo>
                  <a:lnTo>
                    <a:pt x="601" y="20"/>
                  </a:lnTo>
                  <a:lnTo>
                    <a:pt x="734" y="152"/>
                  </a:lnTo>
                  <a:lnTo>
                    <a:pt x="866" y="20"/>
                  </a:lnTo>
                  <a:lnTo>
                    <a:pt x="881" y="8"/>
                  </a:lnTo>
                  <a:lnTo>
                    <a:pt x="898" y="2"/>
                  </a:lnTo>
                  <a:lnTo>
                    <a:pt x="916" y="0"/>
                  </a:lnTo>
                  <a:lnTo>
                    <a:pt x="996" y="0"/>
                  </a:lnTo>
                  <a:lnTo>
                    <a:pt x="1038" y="1"/>
                  </a:lnTo>
                  <a:lnTo>
                    <a:pt x="1080" y="7"/>
                  </a:lnTo>
                  <a:lnTo>
                    <a:pt x="1128" y="19"/>
                  </a:lnTo>
                  <a:lnTo>
                    <a:pt x="1175" y="37"/>
                  </a:lnTo>
                  <a:lnTo>
                    <a:pt x="1220" y="58"/>
                  </a:lnTo>
                  <a:lnTo>
                    <a:pt x="1260" y="86"/>
                  </a:lnTo>
                  <a:lnTo>
                    <a:pt x="1298" y="116"/>
                  </a:lnTo>
                  <a:lnTo>
                    <a:pt x="1333" y="150"/>
                  </a:lnTo>
                  <a:lnTo>
                    <a:pt x="1363" y="189"/>
                  </a:lnTo>
                  <a:lnTo>
                    <a:pt x="1389" y="230"/>
                  </a:lnTo>
                  <a:lnTo>
                    <a:pt x="1412" y="274"/>
                  </a:lnTo>
                  <a:lnTo>
                    <a:pt x="1429" y="321"/>
                  </a:lnTo>
                  <a:lnTo>
                    <a:pt x="1440" y="370"/>
                  </a:lnTo>
                  <a:lnTo>
                    <a:pt x="1440" y="370"/>
                  </a:lnTo>
                  <a:lnTo>
                    <a:pt x="1467" y="517"/>
                  </a:lnTo>
                  <a:lnTo>
                    <a:pt x="1468" y="532"/>
                  </a:lnTo>
                  <a:lnTo>
                    <a:pt x="1466" y="547"/>
                  </a:lnTo>
                  <a:lnTo>
                    <a:pt x="1461" y="561"/>
                  </a:lnTo>
                  <a:lnTo>
                    <a:pt x="1452" y="574"/>
                  </a:lnTo>
                  <a:lnTo>
                    <a:pt x="1440" y="584"/>
                  </a:lnTo>
                  <a:lnTo>
                    <a:pt x="1428" y="593"/>
                  </a:lnTo>
                  <a:lnTo>
                    <a:pt x="1414" y="597"/>
                  </a:lnTo>
                  <a:lnTo>
                    <a:pt x="1398" y="599"/>
                  </a:lnTo>
                  <a:lnTo>
                    <a:pt x="70" y="599"/>
                  </a:lnTo>
                  <a:lnTo>
                    <a:pt x="55" y="597"/>
                  </a:lnTo>
                  <a:lnTo>
                    <a:pt x="40" y="593"/>
                  </a:lnTo>
                  <a:lnTo>
                    <a:pt x="27" y="584"/>
                  </a:lnTo>
                  <a:lnTo>
                    <a:pt x="17" y="574"/>
                  </a:lnTo>
                  <a:lnTo>
                    <a:pt x="8" y="561"/>
                  </a:lnTo>
                  <a:lnTo>
                    <a:pt x="3" y="547"/>
                  </a:lnTo>
                  <a:lnTo>
                    <a:pt x="0" y="532"/>
                  </a:lnTo>
                  <a:lnTo>
                    <a:pt x="1" y="517"/>
                  </a:lnTo>
                  <a:lnTo>
                    <a:pt x="28" y="370"/>
                  </a:lnTo>
                  <a:lnTo>
                    <a:pt x="40" y="321"/>
                  </a:lnTo>
                  <a:lnTo>
                    <a:pt x="57" y="274"/>
                  </a:lnTo>
                  <a:lnTo>
                    <a:pt x="78" y="230"/>
                  </a:lnTo>
                  <a:lnTo>
                    <a:pt x="105" y="189"/>
                  </a:lnTo>
                  <a:lnTo>
                    <a:pt x="136" y="150"/>
                  </a:lnTo>
                  <a:lnTo>
                    <a:pt x="169" y="116"/>
                  </a:lnTo>
                  <a:lnTo>
                    <a:pt x="208" y="86"/>
                  </a:lnTo>
                  <a:lnTo>
                    <a:pt x="249" y="58"/>
                  </a:lnTo>
                  <a:lnTo>
                    <a:pt x="293" y="37"/>
                  </a:lnTo>
                  <a:lnTo>
                    <a:pt x="339" y="19"/>
                  </a:lnTo>
                  <a:lnTo>
                    <a:pt x="388" y="7"/>
                  </a:lnTo>
                  <a:lnTo>
                    <a:pt x="429" y="1"/>
                  </a:lnTo>
                  <a:lnTo>
                    <a:pt x="4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305"/>
            <p:cNvSpPr>
              <a:spLocks/>
            </p:cNvSpPr>
            <p:nvPr/>
          </p:nvSpPr>
          <p:spPr bwMode="auto">
            <a:xfrm>
              <a:off x="3994150" y="3727450"/>
              <a:ext cx="22225" cy="33338"/>
            </a:xfrm>
            <a:custGeom>
              <a:avLst/>
              <a:gdLst>
                <a:gd name="T0" fmla="*/ 66 w 142"/>
                <a:gd name="T1" fmla="*/ 0 h 211"/>
                <a:gd name="T2" fmla="*/ 84 w 142"/>
                <a:gd name="T3" fmla="*/ 2 h 211"/>
                <a:gd name="T4" fmla="*/ 101 w 142"/>
                <a:gd name="T5" fmla="*/ 7 h 211"/>
                <a:gd name="T6" fmla="*/ 116 w 142"/>
                <a:gd name="T7" fmla="*/ 18 h 211"/>
                <a:gd name="T8" fmla="*/ 128 w 142"/>
                <a:gd name="T9" fmla="*/ 32 h 211"/>
                <a:gd name="T10" fmla="*/ 135 w 142"/>
                <a:gd name="T11" fmla="*/ 48 h 211"/>
                <a:gd name="T12" fmla="*/ 139 w 142"/>
                <a:gd name="T13" fmla="*/ 66 h 211"/>
                <a:gd name="T14" fmla="*/ 142 w 142"/>
                <a:gd name="T15" fmla="*/ 142 h 211"/>
                <a:gd name="T16" fmla="*/ 138 w 142"/>
                <a:gd name="T17" fmla="*/ 160 h 211"/>
                <a:gd name="T18" fmla="*/ 132 w 142"/>
                <a:gd name="T19" fmla="*/ 177 h 211"/>
                <a:gd name="T20" fmla="*/ 120 w 142"/>
                <a:gd name="T21" fmla="*/ 191 h 211"/>
                <a:gd name="T22" fmla="*/ 107 w 142"/>
                <a:gd name="T23" fmla="*/ 202 h 211"/>
                <a:gd name="T24" fmla="*/ 90 w 142"/>
                <a:gd name="T25" fmla="*/ 209 h 211"/>
                <a:gd name="T26" fmla="*/ 72 w 142"/>
                <a:gd name="T27" fmla="*/ 211 h 211"/>
                <a:gd name="T28" fmla="*/ 52 w 142"/>
                <a:gd name="T29" fmla="*/ 209 h 211"/>
                <a:gd name="T30" fmla="*/ 36 w 142"/>
                <a:gd name="T31" fmla="*/ 202 h 211"/>
                <a:gd name="T32" fmla="*/ 23 w 142"/>
                <a:gd name="T33" fmla="*/ 191 h 211"/>
                <a:gd name="T34" fmla="*/ 11 w 142"/>
                <a:gd name="T35" fmla="*/ 177 h 211"/>
                <a:gd name="T36" fmla="*/ 5 w 142"/>
                <a:gd name="T37" fmla="*/ 160 h 211"/>
                <a:gd name="T38" fmla="*/ 1 w 142"/>
                <a:gd name="T39" fmla="*/ 142 h 211"/>
                <a:gd name="T40" fmla="*/ 0 w 142"/>
                <a:gd name="T41" fmla="*/ 72 h 211"/>
                <a:gd name="T42" fmla="*/ 1 w 142"/>
                <a:gd name="T43" fmla="*/ 54 h 211"/>
                <a:gd name="T44" fmla="*/ 8 w 142"/>
                <a:gd name="T45" fmla="*/ 37 h 211"/>
                <a:gd name="T46" fmla="*/ 17 w 142"/>
                <a:gd name="T47" fmla="*/ 23 h 211"/>
                <a:gd name="T48" fmla="*/ 31 w 142"/>
                <a:gd name="T49" fmla="*/ 11 h 211"/>
                <a:gd name="T50" fmla="*/ 48 w 142"/>
                <a:gd name="T51" fmla="*/ 3 h 211"/>
                <a:gd name="T52" fmla="*/ 66 w 142"/>
                <a:gd name="T53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2" h="211">
                  <a:moveTo>
                    <a:pt x="66" y="0"/>
                  </a:moveTo>
                  <a:lnTo>
                    <a:pt x="84" y="2"/>
                  </a:lnTo>
                  <a:lnTo>
                    <a:pt x="101" y="7"/>
                  </a:lnTo>
                  <a:lnTo>
                    <a:pt x="116" y="18"/>
                  </a:lnTo>
                  <a:lnTo>
                    <a:pt x="128" y="32"/>
                  </a:lnTo>
                  <a:lnTo>
                    <a:pt x="135" y="48"/>
                  </a:lnTo>
                  <a:lnTo>
                    <a:pt x="139" y="66"/>
                  </a:lnTo>
                  <a:lnTo>
                    <a:pt x="142" y="142"/>
                  </a:lnTo>
                  <a:lnTo>
                    <a:pt x="138" y="160"/>
                  </a:lnTo>
                  <a:lnTo>
                    <a:pt x="132" y="177"/>
                  </a:lnTo>
                  <a:lnTo>
                    <a:pt x="120" y="191"/>
                  </a:lnTo>
                  <a:lnTo>
                    <a:pt x="107" y="202"/>
                  </a:lnTo>
                  <a:lnTo>
                    <a:pt x="90" y="209"/>
                  </a:lnTo>
                  <a:lnTo>
                    <a:pt x="72" y="211"/>
                  </a:lnTo>
                  <a:lnTo>
                    <a:pt x="52" y="209"/>
                  </a:lnTo>
                  <a:lnTo>
                    <a:pt x="36" y="202"/>
                  </a:lnTo>
                  <a:lnTo>
                    <a:pt x="23" y="191"/>
                  </a:lnTo>
                  <a:lnTo>
                    <a:pt x="11" y="177"/>
                  </a:lnTo>
                  <a:lnTo>
                    <a:pt x="5" y="160"/>
                  </a:lnTo>
                  <a:lnTo>
                    <a:pt x="1" y="142"/>
                  </a:lnTo>
                  <a:lnTo>
                    <a:pt x="0" y="72"/>
                  </a:lnTo>
                  <a:lnTo>
                    <a:pt x="1" y="54"/>
                  </a:lnTo>
                  <a:lnTo>
                    <a:pt x="8" y="37"/>
                  </a:lnTo>
                  <a:lnTo>
                    <a:pt x="17" y="23"/>
                  </a:lnTo>
                  <a:lnTo>
                    <a:pt x="31" y="11"/>
                  </a:lnTo>
                  <a:lnTo>
                    <a:pt x="48" y="3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306"/>
            <p:cNvSpPr>
              <a:spLocks/>
            </p:cNvSpPr>
            <p:nvPr/>
          </p:nvSpPr>
          <p:spPr bwMode="auto">
            <a:xfrm>
              <a:off x="3759200" y="3490913"/>
              <a:ext cx="246063" cy="203200"/>
            </a:xfrm>
            <a:custGeom>
              <a:avLst/>
              <a:gdLst>
                <a:gd name="T0" fmla="*/ 250 w 1552"/>
                <a:gd name="T1" fmla="*/ 2 h 1275"/>
                <a:gd name="T2" fmla="*/ 281 w 1552"/>
                <a:gd name="T3" fmla="*/ 20 h 1275"/>
                <a:gd name="T4" fmla="*/ 299 w 1552"/>
                <a:gd name="T5" fmla="*/ 52 h 1275"/>
                <a:gd name="T6" fmla="*/ 299 w 1552"/>
                <a:gd name="T7" fmla="*/ 87 h 1275"/>
                <a:gd name="T8" fmla="*/ 281 w 1552"/>
                <a:gd name="T9" fmla="*/ 119 h 1275"/>
                <a:gd name="T10" fmla="*/ 334 w 1552"/>
                <a:gd name="T11" fmla="*/ 169 h 1275"/>
                <a:gd name="T12" fmla="*/ 519 w 1552"/>
                <a:gd name="T13" fmla="*/ 204 h 1275"/>
                <a:gd name="T14" fmla="*/ 696 w 1552"/>
                <a:gd name="T15" fmla="*/ 263 h 1275"/>
                <a:gd name="T16" fmla="*/ 865 w 1552"/>
                <a:gd name="T17" fmla="*/ 344 h 1275"/>
                <a:gd name="T18" fmla="*/ 1024 w 1552"/>
                <a:gd name="T19" fmla="*/ 448 h 1275"/>
                <a:gd name="T20" fmla="*/ 1165 w 1552"/>
                <a:gd name="T21" fmla="*/ 566 h 1275"/>
                <a:gd name="T22" fmla="*/ 1289 w 1552"/>
                <a:gd name="T23" fmla="*/ 702 h 1275"/>
                <a:gd name="T24" fmla="*/ 1395 w 1552"/>
                <a:gd name="T25" fmla="*/ 852 h 1275"/>
                <a:gd name="T26" fmla="*/ 1483 w 1552"/>
                <a:gd name="T27" fmla="*/ 1014 h 1275"/>
                <a:gd name="T28" fmla="*/ 1549 w 1552"/>
                <a:gd name="T29" fmla="*/ 1185 h 1275"/>
                <a:gd name="T30" fmla="*/ 1550 w 1552"/>
                <a:gd name="T31" fmla="*/ 1221 h 1275"/>
                <a:gd name="T32" fmla="*/ 1534 w 1552"/>
                <a:gd name="T33" fmla="*/ 1253 h 1275"/>
                <a:gd name="T34" fmla="*/ 1503 w 1552"/>
                <a:gd name="T35" fmla="*/ 1272 h 1275"/>
                <a:gd name="T36" fmla="*/ 1465 w 1552"/>
                <a:gd name="T37" fmla="*/ 1273 h 1275"/>
                <a:gd name="T38" fmla="*/ 1435 w 1552"/>
                <a:gd name="T39" fmla="*/ 1257 h 1275"/>
                <a:gd name="T40" fmla="*/ 1416 w 1552"/>
                <a:gd name="T41" fmla="*/ 1226 h 1275"/>
                <a:gd name="T42" fmla="*/ 1353 w 1552"/>
                <a:gd name="T43" fmla="*/ 1065 h 1275"/>
                <a:gd name="T44" fmla="*/ 1273 w 1552"/>
                <a:gd name="T45" fmla="*/ 916 h 1275"/>
                <a:gd name="T46" fmla="*/ 1175 w 1552"/>
                <a:gd name="T47" fmla="*/ 781 h 1275"/>
                <a:gd name="T48" fmla="*/ 1062 w 1552"/>
                <a:gd name="T49" fmla="*/ 659 h 1275"/>
                <a:gd name="T50" fmla="*/ 935 w 1552"/>
                <a:gd name="T51" fmla="*/ 553 h 1275"/>
                <a:gd name="T52" fmla="*/ 796 w 1552"/>
                <a:gd name="T53" fmla="*/ 464 h 1275"/>
                <a:gd name="T54" fmla="*/ 646 w 1552"/>
                <a:gd name="T55" fmla="*/ 392 h 1275"/>
                <a:gd name="T56" fmla="*/ 488 w 1552"/>
                <a:gd name="T57" fmla="*/ 339 h 1275"/>
                <a:gd name="T58" fmla="*/ 321 w 1552"/>
                <a:gd name="T59" fmla="*/ 308 h 1275"/>
                <a:gd name="T60" fmla="*/ 281 w 1552"/>
                <a:gd name="T61" fmla="*/ 345 h 1275"/>
                <a:gd name="T62" fmla="*/ 299 w 1552"/>
                <a:gd name="T63" fmla="*/ 377 h 1275"/>
                <a:gd name="T64" fmla="*/ 299 w 1552"/>
                <a:gd name="T65" fmla="*/ 412 h 1275"/>
                <a:gd name="T66" fmla="*/ 281 w 1552"/>
                <a:gd name="T67" fmla="*/ 443 h 1275"/>
                <a:gd name="T68" fmla="*/ 250 w 1552"/>
                <a:gd name="T69" fmla="*/ 461 h 1275"/>
                <a:gd name="T70" fmla="*/ 214 w 1552"/>
                <a:gd name="T71" fmla="*/ 461 h 1275"/>
                <a:gd name="T72" fmla="*/ 183 w 1552"/>
                <a:gd name="T73" fmla="*/ 443 h 1275"/>
                <a:gd name="T74" fmla="*/ 9 w 1552"/>
                <a:gd name="T75" fmla="*/ 266 h 1275"/>
                <a:gd name="T76" fmla="*/ 0 w 1552"/>
                <a:gd name="T77" fmla="*/ 231 h 1275"/>
                <a:gd name="T78" fmla="*/ 9 w 1552"/>
                <a:gd name="T79" fmla="*/ 197 h 1275"/>
                <a:gd name="T80" fmla="*/ 183 w 1552"/>
                <a:gd name="T81" fmla="*/ 20 h 1275"/>
                <a:gd name="T82" fmla="*/ 214 w 1552"/>
                <a:gd name="T83" fmla="*/ 2 h 1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52" h="1275">
                  <a:moveTo>
                    <a:pt x="232" y="0"/>
                  </a:moveTo>
                  <a:lnTo>
                    <a:pt x="250" y="2"/>
                  </a:lnTo>
                  <a:lnTo>
                    <a:pt x="266" y="9"/>
                  </a:lnTo>
                  <a:lnTo>
                    <a:pt x="281" y="20"/>
                  </a:lnTo>
                  <a:lnTo>
                    <a:pt x="293" y="35"/>
                  </a:lnTo>
                  <a:lnTo>
                    <a:pt x="299" y="52"/>
                  </a:lnTo>
                  <a:lnTo>
                    <a:pt x="302" y="69"/>
                  </a:lnTo>
                  <a:lnTo>
                    <a:pt x="299" y="87"/>
                  </a:lnTo>
                  <a:lnTo>
                    <a:pt x="293" y="104"/>
                  </a:lnTo>
                  <a:lnTo>
                    <a:pt x="281" y="119"/>
                  </a:lnTo>
                  <a:lnTo>
                    <a:pt x="241" y="159"/>
                  </a:lnTo>
                  <a:lnTo>
                    <a:pt x="334" y="169"/>
                  </a:lnTo>
                  <a:lnTo>
                    <a:pt x="427" y="184"/>
                  </a:lnTo>
                  <a:lnTo>
                    <a:pt x="519" y="204"/>
                  </a:lnTo>
                  <a:lnTo>
                    <a:pt x="609" y="230"/>
                  </a:lnTo>
                  <a:lnTo>
                    <a:pt x="696" y="263"/>
                  </a:lnTo>
                  <a:lnTo>
                    <a:pt x="782" y="300"/>
                  </a:lnTo>
                  <a:lnTo>
                    <a:pt x="865" y="344"/>
                  </a:lnTo>
                  <a:lnTo>
                    <a:pt x="946" y="392"/>
                  </a:lnTo>
                  <a:lnTo>
                    <a:pt x="1024" y="448"/>
                  </a:lnTo>
                  <a:lnTo>
                    <a:pt x="1096" y="505"/>
                  </a:lnTo>
                  <a:lnTo>
                    <a:pt x="1165" y="566"/>
                  </a:lnTo>
                  <a:lnTo>
                    <a:pt x="1228" y="632"/>
                  </a:lnTo>
                  <a:lnTo>
                    <a:pt x="1289" y="702"/>
                  </a:lnTo>
                  <a:lnTo>
                    <a:pt x="1344" y="775"/>
                  </a:lnTo>
                  <a:lnTo>
                    <a:pt x="1395" y="852"/>
                  </a:lnTo>
                  <a:lnTo>
                    <a:pt x="1441" y="931"/>
                  </a:lnTo>
                  <a:lnTo>
                    <a:pt x="1483" y="1014"/>
                  </a:lnTo>
                  <a:lnTo>
                    <a:pt x="1518" y="1098"/>
                  </a:lnTo>
                  <a:lnTo>
                    <a:pt x="1549" y="1185"/>
                  </a:lnTo>
                  <a:lnTo>
                    <a:pt x="1552" y="1203"/>
                  </a:lnTo>
                  <a:lnTo>
                    <a:pt x="1550" y="1221"/>
                  </a:lnTo>
                  <a:lnTo>
                    <a:pt x="1544" y="1238"/>
                  </a:lnTo>
                  <a:lnTo>
                    <a:pt x="1534" y="1253"/>
                  </a:lnTo>
                  <a:lnTo>
                    <a:pt x="1520" y="1264"/>
                  </a:lnTo>
                  <a:lnTo>
                    <a:pt x="1503" y="1272"/>
                  </a:lnTo>
                  <a:lnTo>
                    <a:pt x="1482" y="1275"/>
                  </a:lnTo>
                  <a:lnTo>
                    <a:pt x="1465" y="1273"/>
                  </a:lnTo>
                  <a:lnTo>
                    <a:pt x="1449" y="1266"/>
                  </a:lnTo>
                  <a:lnTo>
                    <a:pt x="1435" y="1257"/>
                  </a:lnTo>
                  <a:lnTo>
                    <a:pt x="1423" y="1243"/>
                  </a:lnTo>
                  <a:lnTo>
                    <a:pt x="1416" y="1226"/>
                  </a:lnTo>
                  <a:lnTo>
                    <a:pt x="1387" y="1144"/>
                  </a:lnTo>
                  <a:lnTo>
                    <a:pt x="1353" y="1065"/>
                  </a:lnTo>
                  <a:lnTo>
                    <a:pt x="1315" y="990"/>
                  </a:lnTo>
                  <a:lnTo>
                    <a:pt x="1273" y="916"/>
                  </a:lnTo>
                  <a:lnTo>
                    <a:pt x="1226" y="846"/>
                  </a:lnTo>
                  <a:lnTo>
                    <a:pt x="1175" y="781"/>
                  </a:lnTo>
                  <a:lnTo>
                    <a:pt x="1120" y="718"/>
                  </a:lnTo>
                  <a:lnTo>
                    <a:pt x="1062" y="659"/>
                  </a:lnTo>
                  <a:lnTo>
                    <a:pt x="1000" y="604"/>
                  </a:lnTo>
                  <a:lnTo>
                    <a:pt x="935" y="553"/>
                  </a:lnTo>
                  <a:lnTo>
                    <a:pt x="868" y="506"/>
                  </a:lnTo>
                  <a:lnTo>
                    <a:pt x="796" y="464"/>
                  </a:lnTo>
                  <a:lnTo>
                    <a:pt x="722" y="425"/>
                  </a:lnTo>
                  <a:lnTo>
                    <a:pt x="646" y="392"/>
                  </a:lnTo>
                  <a:lnTo>
                    <a:pt x="567" y="364"/>
                  </a:lnTo>
                  <a:lnTo>
                    <a:pt x="488" y="339"/>
                  </a:lnTo>
                  <a:lnTo>
                    <a:pt x="405" y="320"/>
                  </a:lnTo>
                  <a:lnTo>
                    <a:pt x="321" y="308"/>
                  </a:lnTo>
                  <a:lnTo>
                    <a:pt x="235" y="299"/>
                  </a:lnTo>
                  <a:lnTo>
                    <a:pt x="281" y="345"/>
                  </a:lnTo>
                  <a:lnTo>
                    <a:pt x="293" y="360"/>
                  </a:lnTo>
                  <a:lnTo>
                    <a:pt x="299" y="377"/>
                  </a:lnTo>
                  <a:lnTo>
                    <a:pt x="302" y="395"/>
                  </a:lnTo>
                  <a:lnTo>
                    <a:pt x="299" y="412"/>
                  </a:lnTo>
                  <a:lnTo>
                    <a:pt x="293" y="429"/>
                  </a:lnTo>
                  <a:lnTo>
                    <a:pt x="281" y="443"/>
                  </a:lnTo>
                  <a:lnTo>
                    <a:pt x="266" y="455"/>
                  </a:lnTo>
                  <a:lnTo>
                    <a:pt x="250" y="461"/>
                  </a:lnTo>
                  <a:lnTo>
                    <a:pt x="232" y="464"/>
                  </a:lnTo>
                  <a:lnTo>
                    <a:pt x="214" y="461"/>
                  </a:lnTo>
                  <a:lnTo>
                    <a:pt x="198" y="455"/>
                  </a:lnTo>
                  <a:lnTo>
                    <a:pt x="183" y="443"/>
                  </a:lnTo>
                  <a:lnTo>
                    <a:pt x="20" y="281"/>
                  </a:lnTo>
                  <a:lnTo>
                    <a:pt x="9" y="266"/>
                  </a:lnTo>
                  <a:lnTo>
                    <a:pt x="2" y="249"/>
                  </a:lnTo>
                  <a:lnTo>
                    <a:pt x="0" y="231"/>
                  </a:lnTo>
                  <a:lnTo>
                    <a:pt x="2" y="214"/>
                  </a:lnTo>
                  <a:lnTo>
                    <a:pt x="9" y="197"/>
                  </a:lnTo>
                  <a:lnTo>
                    <a:pt x="20" y="182"/>
                  </a:lnTo>
                  <a:lnTo>
                    <a:pt x="183" y="20"/>
                  </a:lnTo>
                  <a:lnTo>
                    <a:pt x="198" y="9"/>
                  </a:lnTo>
                  <a:lnTo>
                    <a:pt x="214" y="2"/>
                  </a:lnTo>
                  <a:lnTo>
                    <a:pt x="2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307"/>
            <p:cNvSpPr>
              <a:spLocks/>
            </p:cNvSpPr>
            <p:nvPr/>
          </p:nvSpPr>
          <p:spPr bwMode="auto">
            <a:xfrm>
              <a:off x="3549650" y="3738563"/>
              <a:ext cx="250825" cy="268288"/>
            </a:xfrm>
            <a:custGeom>
              <a:avLst/>
              <a:gdLst>
                <a:gd name="T0" fmla="*/ 88 w 1583"/>
                <a:gd name="T1" fmla="*/ 3 h 1688"/>
                <a:gd name="T2" fmla="*/ 119 w 1583"/>
                <a:gd name="T3" fmla="*/ 20 h 1688"/>
                <a:gd name="T4" fmla="*/ 137 w 1583"/>
                <a:gd name="T5" fmla="*/ 51 h 1688"/>
                <a:gd name="T6" fmla="*/ 143 w 1583"/>
                <a:gd name="T7" fmla="*/ 163 h 1688"/>
                <a:gd name="T8" fmla="*/ 169 w 1583"/>
                <a:gd name="T9" fmla="*/ 346 h 1688"/>
                <a:gd name="T10" fmla="*/ 217 w 1583"/>
                <a:gd name="T11" fmla="*/ 520 h 1688"/>
                <a:gd name="T12" fmla="*/ 290 w 1583"/>
                <a:gd name="T13" fmla="*/ 682 h 1688"/>
                <a:gd name="T14" fmla="*/ 381 w 1583"/>
                <a:gd name="T15" fmla="*/ 834 h 1688"/>
                <a:gd name="T16" fmla="*/ 491 w 1583"/>
                <a:gd name="T17" fmla="*/ 970 h 1688"/>
                <a:gd name="T18" fmla="*/ 618 w 1583"/>
                <a:gd name="T19" fmla="*/ 1091 h 1688"/>
                <a:gd name="T20" fmla="*/ 761 w 1583"/>
                <a:gd name="T21" fmla="*/ 1195 h 1688"/>
                <a:gd name="T22" fmla="*/ 916 w 1583"/>
                <a:gd name="T23" fmla="*/ 1279 h 1688"/>
                <a:gd name="T24" fmla="*/ 1084 w 1583"/>
                <a:gd name="T25" fmla="*/ 1343 h 1688"/>
                <a:gd name="T26" fmla="*/ 1260 w 1583"/>
                <a:gd name="T27" fmla="*/ 1383 h 1688"/>
                <a:gd name="T28" fmla="*/ 1302 w 1583"/>
                <a:gd name="T29" fmla="*/ 1344 h 1688"/>
                <a:gd name="T30" fmla="*/ 1284 w 1583"/>
                <a:gd name="T31" fmla="*/ 1312 h 1688"/>
                <a:gd name="T32" fmla="*/ 1284 w 1583"/>
                <a:gd name="T33" fmla="*/ 1277 h 1688"/>
                <a:gd name="T34" fmla="*/ 1302 w 1583"/>
                <a:gd name="T35" fmla="*/ 1245 h 1688"/>
                <a:gd name="T36" fmla="*/ 1333 w 1583"/>
                <a:gd name="T37" fmla="*/ 1227 h 1688"/>
                <a:gd name="T38" fmla="*/ 1368 w 1583"/>
                <a:gd name="T39" fmla="*/ 1227 h 1688"/>
                <a:gd name="T40" fmla="*/ 1400 w 1583"/>
                <a:gd name="T41" fmla="*/ 1245 h 1688"/>
                <a:gd name="T42" fmla="*/ 1573 w 1583"/>
                <a:gd name="T43" fmla="*/ 1422 h 1688"/>
                <a:gd name="T44" fmla="*/ 1583 w 1583"/>
                <a:gd name="T45" fmla="*/ 1457 h 1688"/>
                <a:gd name="T46" fmla="*/ 1573 w 1583"/>
                <a:gd name="T47" fmla="*/ 1491 h 1688"/>
                <a:gd name="T48" fmla="*/ 1400 w 1583"/>
                <a:gd name="T49" fmla="*/ 1668 h 1688"/>
                <a:gd name="T50" fmla="*/ 1368 w 1583"/>
                <a:gd name="T51" fmla="*/ 1686 h 1688"/>
                <a:gd name="T52" fmla="*/ 1333 w 1583"/>
                <a:gd name="T53" fmla="*/ 1686 h 1688"/>
                <a:gd name="T54" fmla="*/ 1302 w 1583"/>
                <a:gd name="T55" fmla="*/ 1668 h 1688"/>
                <a:gd name="T56" fmla="*/ 1284 w 1583"/>
                <a:gd name="T57" fmla="*/ 1638 h 1688"/>
                <a:gd name="T58" fmla="*/ 1284 w 1583"/>
                <a:gd name="T59" fmla="*/ 1601 h 1688"/>
                <a:gd name="T60" fmla="*/ 1302 w 1583"/>
                <a:gd name="T61" fmla="*/ 1570 h 1688"/>
                <a:gd name="T62" fmla="*/ 1242 w 1583"/>
                <a:gd name="T63" fmla="*/ 1521 h 1688"/>
                <a:gd name="T64" fmla="*/ 1054 w 1583"/>
                <a:gd name="T65" fmla="*/ 1479 h 1688"/>
                <a:gd name="T66" fmla="*/ 877 w 1583"/>
                <a:gd name="T67" fmla="*/ 1414 h 1688"/>
                <a:gd name="T68" fmla="*/ 711 w 1583"/>
                <a:gd name="T69" fmla="*/ 1328 h 1688"/>
                <a:gd name="T70" fmla="*/ 558 w 1583"/>
                <a:gd name="T71" fmla="*/ 1222 h 1688"/>
                <a:gd name="T72" fmla="*/ 420 w 1583"/>
                <a:gd name="T73" fmla="*/ 1098 h 1688"/>
                <a:gd name="T74" fmla="*/ 299 w 1583"/>
                <a:gd name="T75" fmla="*/ 957 h 1688"/>
                <a:gd name="T76" fmla="*/ 196 w 1583"/>
                <a:gd name="T77" fmla="*/ 802 h 1688"/>
                <a:gd name="T78" fmla="*/ 112 w 1583"/>
                <a:gd name="T79" fmla="*/ 634 h 1688"/>
                <a:gd name="T80" fmla="*/ 51 w 1583"/>
                <a:gd name="T81" fmla="*/ 455 h 1688"/>
                <a:gd name="T82" fmla="*/ 14 w 1583"/>
                <a:gd name="T83" fmla="*/ 266 h 1688"/>
                <a:gd name="T84" fmla="*/ 0 w 1583"/>
                <a:gd name="T85" fmla="*/ 70 h 1688"/>
                <a:gd name="T86" fmla="*/ 9 w 1583"/>
                <a:gd name="T87" fmla="*/ 35 h 1688"/>
                <a:gd name="T88" fmla="*/ 35 w 1583"/>
                <a:gd name="T89" fmla="*/ 9 h 1688"/>
                <a:gd name="T90" fmla="*/ 70 w 1583"/>
                <a:gd name="T91" fmla="*/ 0 h 1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83" h="1688">
                  <a:moveTo>
                    <a:pt x="70" y="0"/>
                  </a:moveTo>
                  <a:lnTo>
                    <a:pt x="88" y="3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29" y="35"/>
                  </a:lnTo>
                  <a:lnTo>
                    <a:pt x="137" y="51"/>
                  </a:lnTo>
                  <a:lnTo>
                    <a:pt x="139" y="70"/>
                  </a:lnTo>
                  <a:lnTo>
                    <a:pt x="143" y="163"/>
                  </a:lnTo>
                  <a:lnTo>
                    <a:pt x="153" y="256"/>
                  </a:lnTo>
                  <a:lnTo>
                    <a:pt x="169" y="346"/>
                  </a:lnTo>
                  <a:lnTo>
                    <a:pt x="190" y="434"/>
                  </a:lnTo>
                  <a:lnTo>
                    <a:pt x="217" y="520"/>
                  </a:lnTo>
                  <a:lnTo>
                    <a:pt x="250" y="602"/>
                  </a:lnTo>
                  <a:lnTo>
                    <a:pt x="290" y="682"/>
                  </a:lnTo>
                  <a:lnTo>
                    <a:pt x="333" y="759"/>
                  </a:lnTo>
                  <a:lnTo>
                    <a:pt x="381" y="834"/>
                  </a:lnTo>
                  <a:lnTo>
                    <a:pt x="434" y="904"/>
                  </a:lnTo>
                  <a:lnTo>
                    <a:pt x="491" y="970"/>
                  </a:lnTo>
                  <a:lnTo>
                    <a:pt x="553" y="1033"/>
                  </a:lnTo>
                  <a:lnTo>
                    <a:pt x="618" y="1091"/>
                  </a:lnTo>
                  <a:lnTo>
                    <a:pt x="688" y="1145"/>
                  </a:lnTo>
                  <a:lnTo>
                    <a:pt x="761" y="1195"/>
                  </a:lnTo>
                  <a:lnTo>
                    <a:pt x="837" y="1240"/>
                  </a:lnTo>
                  <a:lnTo>
                    <a:pt x="916" y="1279"/>
                  </a:lnTo>
                  <a:lnTo>
                    <a:pt x="999" y="1314"/>
                  </a:lnTo>
                  <a:lnTo>
                    <a:pt x="1084" y="1343"/>
                  </a:lnTo>
                  <a:lnTo>
                    <a:pt x="1171" y="1366"/>
                  </a:lnTo>
                  <a:lnTo>
                    <a:pt x="1260" y="1383"/>
                  </a:lnTo>
                  <a:lnTo>
                    <a:pt x="1352" y="1395"/>
                  </a:lnTo>
                  <a:lnTo>
                    <a:pt x="1302" y="1344"/>
                  </a:lnTo>
                  <a:lnTo>
                    <a:pt x="1290" y="1329"/>
                  </a:lnTo>
                  <a:lnTo>
                    <a:pt x="1284" y="1312"/>
                  </a:lnTo>
                  <a:lnTo>
                    <a:pt x="1281" y="1294"/>
                  </a:lnTo>
                  <a:lnTo>
                    <a:pt x="1284" y="1277"/>
                  </a:lnTo>
                  <a:lnTo>
                    <a:pt x="1290" y="1260"/>
                  </a:lnTo>
                  <a:lnTo>
                    <a:pt x="1302" y="1245"/>
                  </a:lnTo>
                  <a:lnTo>
                    <a:pt x="1316" y="1233"/>
                  </a:lnTo>
                  <a:lnTo>
                    <a:pt x="1333" y="1227"/>
                  </a:lnTo>
                  <a:lnTo>
                    <a:pt x="1350" y="1225"/>
                  </a:lnTo>
                  <a:lnTo>
                    <a:pt x="1368" y="1227"/>
                  </a:lnTo>
                  <a:lnTo>
                    <a:pt x="1385" y="1233"/>
                  </a:lnTo>
                  <a:lnTo>
                    <a:pt x="1400" y="1245"/>
                  </a:lnTo>
                  <a:lnTo>
                    <a:pt x="1563" y="1407"/>
                  </a:lnTo>
                  <a:lnTo>
                    <a:pt x="1573" y="1422"/>
                  </a:lnTo>
                  <a:lnTo>
                    <a:pt x="1581" y="1439"/>
                  </a:lnTo>
                  <a:lnTo>
                    <a:pt x="1583" y="1457"/>
                  </a:lnTo>
                  <a:lnTo>
                    <a:pt x="1581" y="1474"/>
                  </a:lnTo>
                  <a:lnTo>
                    <a:pt x="1573" y="1491"/>
                  </a:lnTo>
                  <a:lnTo>
                    <a:pt x="1563" y="1506"/>
                  </a:lnTo>
                  <a:lnTo>
                    <a:pt x="1400" y="1668"/>
                  </a:lnTo>
                  <a:lnTo>
                    <a:pt x="1385" y="1680"/>
                  </a:lnTo>
                  <a:lnTo>
                    <a:pt x="1368" y="1686"/>
                  </a:lnTo>
                  <a:lnTo>
                    <a:pt x="1350" y="1688"/>
                  </a:lnTo>
                  <a:lnTo>
                    <a:pt x="1333" y="1686"/>
                  </a:lnTo>
                  <a:lnTo>
                    <a:pt x="1316" y="1680"/>
                  </a:lnTo>
                  <a:lnTo>
                    <a:pt x="1302" y="1668"/>
                  </a:lnTo>
                  <a:lnTo>
                    <a:pt x="1290" y="1653"/>
                  </a:lnTo>
                  <a:lnTo>
                    <a:pt x="1284" y="1638"/>
                  </a:lnTo>
                  <a:lnTo>
                    <a:pt x="1281" y="1619"/>
                  </a:lnTo>
                  <a:lnTo>
                    <a:pt x="1284" y="1601"/>
                  </a:lnTo>
                  <a:lnTo>
                    <a:pt x="1290" y="1584"/>
                  </a:lnTo>
                  <a:lnTo>
                    <a:pt x="1302" y="1570"/>
                  </a:lnTo>
                  <a:lnTo>
                    <a:pt x="1339" y="1533"/>
                  </a:lnTo>
                  <a:lnTo>
                    <a:pt x="1242" y="1521"/>
                  </a:lnTo>
                  <a:lnTo>
                    <a:pt x="1147" y="1503"/>
                  </a:lnTo>
                  <a:lnTo>
                    <a:pt x="1054" y="1479"/>
                  </a:lnTo>
                  <a:lnTo>
                    <a:pt x="964" y="1450"/>
                  </a:lnTo>
                  <a:lnTo>
                    <a:pt x="877" y="1414"/>
                  </a:lnTo>
                  <a:lnTo>
                    <a:pt x="792" y="1373"/>
                  </a:lnTo>
                  <a:lnTo>
                    <a:pt x="711" y="1328"/>
                  </a:lnTo>
                  <a:lnTo>
                    <a:pt x="633" y="1277"/>
                  </a:lnTo>
                  <a:lnTo>
                    <a:pt x="558" y="1222"/>
                  </a:lnTo>
                  <a:lnTo>
                    <a:pt x="488" y="1161"/>
                  </a:lnTo>
                  <a:lnTo>
                    <a:pt x="420" y="1098"/>
                  </a:lnTo>
                  <a:lnTo>
                    <a:pt x="357" y="1029"/>
                  </a:lnTo>
                  <a:lnTo>
                    <a:pt x="299" y="957"/>
                  </a:lnTo>
                  <a:lnTo>
                    <a:pt x="245" y="881"/>
                  </a:lnTo>
                  <a:lnTo>
                    <a:pt x="196" y="802"/>
                  </a:lnTo>
                  <a:lnTo>
                    <a:pt x="152" y="719"/>
                  </a:lnTo>
                  <a:lnTo>
                    <a:pt x="112" y="634"/>
                  </a:lnTo>
                  <a:lnTo>
                    <a:pt x="79" y="546"/>
                  </a:lnTo>
                  <a:lnTo>
                    <a:pt x="51" y="455"/>
                  </a:lnTo>
                  <a:lnTo>
                    <a:pt x="30" y="362"/>
                  </a:lnTo>
                  <a:lnTo>
                    <a:pt x="14" y="266"/>
                  </a:lnTo>
                  <a:lnTo>
                    <a:pt x="3" y="169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4" name="Group 993"/>
          <p:cNvGrpSpPr/>
          <p:nvPr/>
        </p:nvGrpSpPr>
        <p:grpSpPr>
          <a:xfrm>
            <a:off x="5728060" y="2072144"/>
            <a:ext cx="514350" cy="554038"/>
            <a:chOff x="2535238" y="3462338"/>
            <a:chExt cx="514350" cy="554038"/>
          </a:xfrm>
          <a:solidFill>
            <a:srgbClr val="000000"/>
          </a:solidFill>
        </p:grpSpPr>
        <p:sp>
          <p:nvSpPr>
            <p:cNvPr id="135" name="Freeform 312"/>
            <p:cNvSpPr>
              <a:spLocks noEditPoints="1"/>
            </p:cNvSpPr>
            <p:nvPr/>
          </p:nvSpPr>
          <p:spPr bwMode="auto">
            <a:xfrm>
              <a:off x="2722563" y="3462338"/>
              <a:ext cx="138113" cy="196850"/>
            </a:xfrm>
            <a:custGeom>
              <a:avLst/>
              <a:gdLst>
                <a:gd name="T0" fmla="*/ 480 w 873"/>
                <a:gd name="T1" fmla="*/ 447 h 1244"/>
                <a:gd name="T2" fmla="*/ 386 w 873"/>
                <a:gd name="T3" fmla="*/ 498 h 1244"/>
                <a:gd name="T4" fmla="*/ 259 w 873"/>
                <a:gd name="T5" fmla="*/ 540 h 1244"/>
                <a:gd name="T6" fmla="*/ 173 w 873"/>
                <a:gd name="T7" fmla="*/ 858 h 1244"/>
                <a:gd name="T8" fmla="*/ 205 w 873"/>
                <a:gd name="T9" fmla="*/ 967 h 1244"/>
                <a:gd name="T10" fmla="*/ 277 w 873"/>
                <a:gd name="T11" fmla="*/ 1051 h 1244"/>
                <a:gd name="T12" fmla="*/ 380 w 873"/>
                <a:gd name="T13" fmla="*/ 1099 h 1244"/>
                <a:gd name="T14" fmla="*/ 492 w 873"/>
                <a:gd name="T15" fmla="*/ 1099 h 1244"/>
                <a:gd name="T16" fmla="*/ 596 w 873"/>
                <a:gd name="T17" fmla="*/ 1051 h 1244"/>
                <a:gd name="T18" fmla="*/ 668 w 873"/>
                <a:gd name="T19" fmla="*/ 967 h 1244"/>
                <a:gd name="T20" fmla="*/ 699 w 873"/>
                <a:gd name="T21" fmla="*/ 858 h 1244"/>
                <a:gd name="T22" fmla="*/ 640 w 873"/>
                <a:gd name="T23" fmla="*/ 472 h 1244"/>
                <a:gd name="T24" fmla="*/ 552 w 873"/>
                <a:gd name="T25" fmla="*/ 431 h 1244"/>
                <a:gd name="T26" fmla="*/ 612 w 873"/>
                <a:gd name="T27" fmla="*/ 303 h 1244"/>
                <a:gd name="T28" fmla="*/ 646 w 873"/>
                <a:gd name="T29" fmla="*/ 325 h 1244"/>
                <a:gd name="T30" fmla="*/ 683 w 873"/>
                <a:gd name="T31" fmla="*/ 340 h 1244"/>
                <a:gd name="T32" fmla="*/ 734 w 873"/>
                <a:gd name="T33" fmla="*/ 333 h 1244"/>
                <a:gd name="T34" fmla="*/ 718 w 873"/>
                <a:gd name="T35" fmla="*/ 246 h 1244"/>
                <a:gd name="T36" fmla="*/ 672 w 873"/>
                <a:gd name="T37" fmla="*/ 186 h 1244"/>
                <a:gd name="T38" fmla="*/ 291 w 873"/>
                <a:gd name="T39" fmla="*/ 142 h 1244"/>
                <a:gd name="T40" fmla="*/ 210 w 873"/>
                <a:gd name="T41" fmla="*/ 177 h 1244"/>
                <a:gd name="T42" fmla="*/ 155 w 873"/>
                <a:gd name="T43" fmla="*/ 246 h 1244"/>
                <a:gd name="T44" fmla="*/ 139 w 873"/>
                <a:gd name="T45" fmla="*/ 333 h 1244"/>
                <a:gd name="T46" fmla="*/ 239 w 873"/>
                <a:gd name="T47" fmla="*/ 402 h 1244"/>
                <a:gd name="T48" fmla="*/ 346 w 873"/>
                <a:gd name="T49" fmla="*/ 364 h 1244"/>
                <a:gd name="T50" fmla="*/ 418 w 873"/>
                <a:gd name="T51" fmla="*/ 321 h 1244"/>
                <a:gd name="T52" fmla="*/ 461 w 873"/>
                <a:gd name="T53" fmla="*/ 284 h 1244"/>
                <a:gd name="T54" fmla="*/ 479 w 873"/>
                <a:gd name="T55" fmla="*/ 261 h 1244"/>
                <a:gd name="T56" fmla="*/ 321 w 873"/>
                <a:gd name="T57" fmla="*/ 0 h 1244"/>
                <a:gd name="T58" fmla="*/ 627 w 873"/>
                <a:gd name="T59" fmla="*/ 10 h 1244"/>
                <a:gd name="T60" fmla="*/ 729 w 873"/>
                <a:gd name="T61" fmla="*/ 54 h 1244"/>
                <a:gd name="T62" fmla="*/ 810 w 873"/>
                <a:gd name="T63" fmla="*/ 131 h 1244"/>
                <a:gd name="T64" fmla="*/ 860 w 873"/>
                <a:gd name="T65" fmla="*/ 232 h 1244"/>
                <a:gd name="T66" fmla="*/ 873 w 873"/>
                <a:gd name="T67" fmla="*/ 342 h 1244"/>
                <a:gd name="T68" fmla="*/ 833 w 873"/>
                <a:gd name="T69" fmla="*/ 914 h 1244"/>
                <a:gd name="T70" fmla="*/ 788 w 873"/>
                <a:gd name="T71" fmla="*/ 1039 h 1244"/>
                <a:gd name="T72" fmla="*/ 704 w 873"/>
                <a:gd name="T73" fmla="*/ 1142 h 1244"/>
                <a:gd name="T74" fmla="*/ 584 w 873"/>
                <a:gd name="T75" fmla="*/ 1216 h 1244"/>
                <a:gd name="T76" fmla="*/ 436 w 873"/>
                <a:gd name="T77" fmla="*/ 1244 h 1244"/>
                <a:gd name="T78" fmla="*/ 289 w 873"/>
                <a:gd name="T79" fmla="*/ 1216 h 1244"/>
                <a:gd name="T80" fmla="*/ 167 w 873"/>
                <a:gd name="T81" fmla="*/ 1142 h 1244"/>
                <a:gd name="T82" fmla="*/ 85 w 873"/>
                <a:gd name="T83" fmla="*/ 1039 h 1244"/>
                <a:gd name="T84" fmla="*/ 40 w 873"/>
                <a:gd name="T85" fmla="*/ 914 h 1244"/>
                <a:gd name="T86" fmla="*/ 0 w 873"/>
                <a:gd name="T87" fmla="*/ 342 h 1244"/>
                <a:gd name="T88" fmla="*/ 12 w 873"/>
                <a:gd name="T89" fmla="*/ 232 h 1244"/>
                <a:gd name="T90" fmla="*/ 62 w 873"/>
                <a:gd name="T91" fmla="*/ 131 h 1244"/>
                <a:gd name="T92" fmla="*/ 143 w 873"/>
                <a:gd name="T93" fmla="*/ 54 h 1244"/>
                <a:gd name="T94" fmla="*/ 246 w 873"/>
                <a:gd name="T95" fmla="*/ 10 h 1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73" h="1244">
                  <a:moveTo>
                    <a:pt x="527" y="412"/>
                  </a:moveTo>
                  <a:lnTo>
                    <a:pt x="504" y="430"/>
                  </a:lnTo>
                  <a:lnTo>
                    <a:pt x="480" y="447"/>
                  </a:lnTo>
                  <a:lnTo>
                    <a:pt x="452" y="465"/>
                  </a:lnTo>
                  <a:lnTo>
                    <a:pt x="420" y="482"/>
                  </a:lnTo>
                  <a:lnTo>
                    <a:pt x="386" y="498"/>
                  </a:lnTo>
                  <a:lnTo>
                    <a:pt x="347" y="514"/>
                  </a:lnTo>
                  <a:lnTo>
                    <a:pt x="306" y="527"/>
                  </a:lnTo>
                  <a:lnTo>
                    <a:pt x="259" y="540"/>
                  </a:lnTo>
                  <a:lnTo>
                    <a:pt x="208" y="551"/>
                  </a:lnTo>
                  <a:lnTo>
                    <a:pt x="154" y="558"/>
                  </a:lnTo>
                  <a:lnTo>
                    <a:pt x="173" y="858"/>
                  </a:lnTo>
                  <a:lnTo>
                    <a:pt x="178" y="897"/>
                  </a:lnTo>
                  <a:lnTo>
                    <a:pt x="189" y="933"/>
                  </a:lnTo>
                  <a:lnTo>
                    <a:pt x="205" y="967"/>
                  </a:lnTo>
                  <a:lnTo>
                    <a:pt x="224" y="998"/>
                  </a:lnTo>
                  <a:lnTo>
                    <a:pt x="248" y="1026"/>
                  </a:lnTo>
                  <a:lnTo>
                    <a:pt x="277" y="1051"/>
                  </a:lnTo>
                  <a:lnTo>
                    <a:pt x="309" y="1072"/>
                  </a:lnTo>
                  <a:lnTo>
                    <a:pt x="344" y="1089"/>
                  </a:lnTo>
                  <a:lnTo>
                    <a:pt x="380" y="1099"/>
                  </a:lnTo>
                  <a:lnTo>
                    <a:pt x="417" y="1104"/>
                  </a:lnTo>
                  <a:lnTo>
                    <a:pt x="454" y="1104"/>
                  </a:lnTo>
                  <a:lnTo>
                    <a:pt x="492" y="1099"/>
                  </a:lnTo>
                  <a:lnTo>
                    <a:pt x="528" y="1089"/>
                  </a:lnTo>
                  <a:lnTo>
                    <a:pt x="563" y="1072"/>
                  </a:lnTo>
                  <a:lnTo>
                    <a:pt x="596" y="1051"/>
                  </a:lnTo>
                  <a:lnTo>
                    <a:pt x="623" y="1026"/>
                  </a:lnTo>
                  <a:lnTo>
                    <a:pt x="648" y="998"/>
                  </a:lnTo>
                  <a:lnTo>
                    <a:pt x="668" y="967"/>
                  </a:lnTo>
                  <a:lnTo>
                    <a:pt x="684" y="933"/>
                  </a:lnTo>
                  <a:lnTo>
                    <a:pt x="694" y="897"/>
                  </a:lnTo>
                  <a:lnTo>
                    <a:pt x="699" y="858"/>
                  </a:lnTo>
                  <a:lnTo>
                    <a:pt x="723" y="497"/>
                  </a:lnTo>
                  <a:lnTo>
                    <a:pt x="679" y="485"/>
                  </a:lnTo>
                  <a:lnTo>
                    <a:pt x="640" y="472"/>
                  </a:lnTo>
                  <a:lnTo>
                    <a:pt x="608" y="461"/>
                  </a:lnTo>
                  <a:lnTo>
                    <a:pt x="582" y="449"/>
                  </a:lnTo>
                  <a:lnTo>
                    <a:pt x="552" y="431"/>
                  </a:lnTo>
                  <a:lnTo>
                    <a:pt x="527" y="412"/>
                  </a:lnTo>
                  <a:close/>
                  <a:moveTo>
                    <a:pt x="659" y="175"/>
                  </a:moveTo>
                  <a:lnTo>
                    <a:pt x="612" y="303"/>
                  </a:lnTo>
                  <a:lnTo>
                    <a:pt x="619" y="308"/>
                  </a:lnTo>
                  <a:lnTo>
                    <a:pt x="630" y="315"/>
                  </a:lnTo>
                  <a:lnTo>
                    <a:pt x="646" y="325"/>
                  </a:lnTo>
                  <a:lnTo>
                    <a:pt x="654" y="329"/>
                  </a:lnTo>
                  <a:lnTo>
                    <a:pt x="667" y="334"/>
                  </a:lnTo>
                  <a:lnTo>
                    <a:pt x="683" y="340"/>
                  </a:lnTo>
                  <a:lnTo>
                    <a:pt x="705" y="347"/>
                  </a:lnTo>
                  <a:lnTo>
                    <a:pt x="732" y="356"/>
                  </a:lnTo>
                  <a:lnTo>
                    <a:pt x="734" y="333"/>
                  </a:lnTo>
                  <a:lnTo>
                    <a:pt x="733" y="304"/>
                  </a:lnTo>
                  <a:lnTo>
                    <a:pt x="728" y="274"/>
                  </a:lnTo>
                  <a:lnTo>
                    <a:pt x="718" y="246"/>
                  </a:lnTo>
                  <a:lnTo>
                    <a:pt x="703" y="221"/>
                  </a:lnTo>
                  <a:lnTo>
                    <a:pt x="685" y="198"/>
                  </a:lnTo>
                  <a:lnTo>
                    <a:pt x="672" y="186"/>
                  </a:lnTo>
                  <a:lnTo>
                    <a:pt x="659" y="175"/>
                  </a:lnTo>
                  <a:close/>
                  <a:moveTo>
                    <a:pt x="321" y="140"/>
                  </a:moveTo>
                  <a:lnTo>
                    <a:pt x="291" y="142"/>
                  </a:lnTo>
                  <a:lnTo>
                    <a:pt x="262" y="150"/>
                  </a:lnTo>
                  <a:lnTo>
                    <a:pt x="234" y="162"/>
                  </a:lnTo>
                  <a:lnTo>
                    <a:pt x="210" y="177"/>
                  </a:lnTo>
                  <a:lnTo>
                    <a:pt x="188" y="198"/>
                  </a:lnTo>
                  <a:lnTo>
                    <a:pt x="169" y="221"/>
                  </a:lnTo>
                  <a:lnTo>
                    <a:pt x="155" y="246"/>
                  </a:lnTo>
                  <a:lnTo>
                    <a:pt x="145" y="274"/>
                  </a:lnTo>
                  <a:lnTo>
                    <a:pt x="140" y="304"/>
                  </a:lnTo>
                  <a:lnTo>
                    <a:pt x="139" y="333"/>
                  </a:lnTo>
                  <a:lnTo>
                    <a:pt x="144" y="419"/>
                  </a:lnTo>
                  <a:lnTo>
                    <a:pt x="194" y="412"/>
                  </a:lnTo>
                  <a:lnTo>
                    <a:pt x="239" y="402"/>
                  </a:lnTo>
                  <a:lnTo>
                    <a:pt x="279" y="391"/>
                  </a:lnTo>
                  <a:lnTo>
                    <a:pt x="314" y="378"/>
                  </a:lnTo>
                  <a:lnTo>
                    <a:pt x="346" y="364"/>
                  </a:lnTo>
                  <a:lnTo>
                    <a:pt x="374" y="349"/>
                  </a:lnTo>
                  <a:lnTo>
                    <a:pt x="398" y="336"/>
                  </a:lnTo>
                  <a:lnTo>
                    <a:pt x="418" y="321"/>
                  </a:lnTo>
                  <a:lnTo>
                    <a:pt x="435" y="307"/>
                  </a:lnTo>
                  <a:lnTo>
                    <a:pt x="450" y="294"/>
                  </a:lnTo>
                  <a:lnTo>
                    <a:pt x="461" y="284"/>
                  </a:lnTo>
                  <a:lnTo>
                    <a:pt x="469" y="274"/>
                  </a:lnTo>
                  <a:lnTo>
                    <a:pt x="476" y="266"/>
                  </a:lnTo>
                  <a:lnTo>
                    <a:pt x="479" y="261"/>
                  </a:lnTo>
                  <a:lnTo>
                    <a:pt x="525" y="140"/>
                  </a:lnTo>
                  <a:lnTo>
                    <a:pt x="321" y="140"/>
                  </a:lnTo>
                  <a:close/>
                  <a:moveTo>
                    <a:pt x="321" y="0"/>
                  </a:moveTo>
                  <a:lnTo>
                    <a:pt x="552" y="0"/>
                  </a:lnTo>
                  <a:lnTo>
                    <a:pt x="589" y="4"/>
                  </a:lnTo>
                  <a:lnTo>
                    <a:pt x="627" y="10"/>
                  </a:lnTo>
                  <a:lnTo>
                    <a:pt x="663" y="21"/>
                  </a:lnTo>
                  <a:lnTo>
                    <a:pt x="697" y="35"/>
                  </a:lnTo>
                  <a:lnTo>
                    <a:pt x="729" y="54"/>
                  </a:lnTo>
                  <a:lnTo>
                    <a:pt x="759" y="77"/>
                  </a:lnTo>
                  <a:lnTo>
                    <a:pt x="786" y="102"/>
                  </a:lnTo>
                  <a:lnTo>
                    <a:pt x="810" y="131"/>
                  </a:lnTo>
                  <a:lnTo>
                    <a:pt x="831" y="163"/>
                  </a:lnTo>
                  <a:lnTo>
                    <a:pt x="848" y="197"/>
                  </a:lnTo>
                  <a:lnTo>
                    <a:pt x="860" y="232"/>
                  </a:lnTo>
                  <a:lnTo>
                    <a:pt x="869" y="268"/>
                  </a:lnTo>
                  <a:lnTo>
                    <a:pt x="873" y="305"/>
                  </a:lnTo>
                  <a:lnTo>
                    <a:pt x="873" y="342"/>
                  </a:lnTo>
                  <a:lnTo>
                    <a:pt x="866" y="447"/>
                  </a:lnTo>
                  <a:lnTo>
                    <a:pt x="838" y="868"/>
                  </a:lnTo>
                  <a:lnTo>
                    <a:pt x="833" y="914"/>
                  </a:lnTo>
                  <a:lnTo>
                    <a:pt x="822" y="957"/>
                  </a:lnTo>
                  <a:lnTo>
                    <a:pt x="807" y="998"/>
                  </a:lnTo>
                  <a:lnTo>
                    <a:pt x="788" y="1039"/>
                  </a:lnTo>
                  <a:lnTo>
                    <a:pt x="764" y="1076"/>
                  </a:lnTo>
                  <a:lnTo>
                    <a:pt x="736" y="1111"/>
                  </a:lnTo>
                  <a:lnTo>
                    <a:pt x="704" y="1142"/>
                  </a:lnTo>
                  <a:lnTo>
                    <a:pt x="669" y="1170"/>
                  </a:lnTo>
                  <a:lnTo>
                    <a:pt x="631" y="1194"/>
                  </a:lnTo>
                  <a:lnTo>
                    <a:pt x="584" y="1216"/>
                  </a:lnTo>
                  <a:lnTo>
                    <a:pt x="535" y="1232"/>
                  </a:lnTo>
                  <a:lnTo>
                    <a:pt x="486" y="1241"/>
                  </a:lnTo>
                  <a:lnTo>
                    <a:pt x="436" y="1244"/>
                  </a:lnTo>
                  <a:lnTo>
                    <a:pt x="386" y="1241"/>
                  </a:lnTo>
                  <a:lnTo>
                    <a:pt x="336" y="1232"/>
                  </a:lnTo>
                  <a:lnTo>
                    <a:pt x="289" y="1216"/>
                  </a:lnTo>
                  <a:lnTo>
                    <a:pt x="242" y="1194"/>
                  </a:lnTo>
                  <a:lnTo>
                    <a:pt x="204" y="1170"/>
                  </a:lnTo>
                  <a:lnTo>
                    <a:pt x="167" y="1142"/>
                  </a:lnTo>
                  <a:lnTo>
                    <a:pt x="137" y="1111"/>
                  </a:lnTo>
                  <a:lnTo>
                    <a:pt x="108" y="1076"/>
                  </a:lnTo>
                  <a:lnTo>
                    <a:pt x="85" y="1039"/>
                  </a:lnTo>
                  <a:lnTo>
                    <a:pt x="65" y="998"/>
                  </a:lnTo>
                  <a:lnTo>
                    <a:pt x="50" y="957"/>
                  </a:lnTo>
                  <a:lnTo>
                    <a:pt x="40" y="914"/>
                  </a:lnTo>
                  <a:lnTo>
                    <a:pt x="34" y="868"/>
                  </a:lnTo>
                  <a:lnTo>
                    <a:pt x="10" y="500"/>
                  </a:lnTo>
                  <a:lnTo>
                    <a:pt x="0" y="342"/>
                  </a:lnTo>
                  <a:lnTo>
                    <a:pt x="0" y="305"/>
                  </a:lnTo>
                  <a:lnTo>
                    <a:pt x="4" y="268"/>
                  </a:lnTo>
                  <a:lnTo>
                    <a:pt x="12" y="232"/>
                  </a:lnTo>
                  <a:lnTo>
                    <a:pt x="25" y="197"/>
                  </a:lnTo>
                  <a:lnTo>
                    <a:pt x="41" y="163"/>
                  </a:lnTo>
                  <a:lnTo>
                    <a:pt x="62" y="131"/>
                  </a:lnTo>
                  <a:lnTo>
                    <a:pt x="86" y="102"/>
                  </a:lnTo>
                  <a:lnTo>
                    <a:pt x="113" y="77"/>
                  </a:lnTo>
                  <a:lnTo>
                    <a:pt x="143" y="54"/>
                  </a:lnTo>
                  <a:lnTo>
                    <a:pt x="176" y="35"/>
                  </a:lnTo>
                  <a:lnTo>
                    <a:pt x="210" y="21"/>
                  </a:lnTo>
                  <a:lnTo>
                    <a:pt x="246" y="10"/>
                  </a:lnTo>
                  <a:lnTo>
                    <a:pt x="282" y="4"/>
                  </a:lnTo>
                  <a:lnTo>
                    <a:pt x="3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313"/>
            <p:cNvSpPr>
              <a:spLocks noEditPoints="1"/>
            </p:cNvSpPr>
            <p:nvPr/>
          </p:nvSpPr>
          <p:spPr bwMode="auto">
            <a:xfrm>
              <a:off x="2628901" y="3663950"/>
              <a:ext cx="325438" cy="128588"/>
            </a:xfrm>
            <a:custGeom>
              <a:avLst/>
              <a:gdLst>
                <a:gd name="T0" fmla="*/ 472 w 2051"/>
                <a:gd name="T1" fmla="*/ 173 h 802"/>
                <a:gd name="T2" fmla="*/ 377 w 2051"/>
                <a:gd name="T3" fmla="*/ 224 h 802"/>
                <a:gd name="T4" fmla="*/ 296 w 2051"/>
                <a:gd name="T5" fmla="*/ 294 h 802"/>
                <a:gd name="T6" fmla="*/ 233 w 2051"/>
                <a:gd name="T7" fmla="*/ 380 h 802"/>
                <a:gd name="T8" fmla="*/ 189 w 2051"/>
                <a:gd name="T9" fmla="*/ 480 h 802"/>
                <a:gd name="T10" fmla="*/ 153 w 2051"/>
                <a:gd name="T11" fmla="*/ 662 h 802"/>
                <a:gd name="T12" fmla="*/ 1874 w 2051"/>
                <a:gd name="T13" fmla="*/ 533 h 802"/>
                <a:gd name="T14" fmla="*/ 1862 w 2051"/>
                <a:gd name="T15" fmla="*/ 480 h 802"/>
                <a:gd name="T16" fmla="*/ 1818 w 2051"/>
                <a:gd name="T17" fmla="*/ 380 h 802"/>
                <a:gd name="T18" fmla="*/ 1754 w 2051"/>
                <a:gd name="T19" fmla="*/ 294 h 802"/>
                <a:gd name="T20" fmla="*/ 1674 w 2051"/>
                <a:gd name="T21" fmla="*/ 224 h 802"/>
                <a:gd name="T22" fmla="*/ 1578 w 2051"/>
                <a:gd name="T23" fmla="*/ 173 h 802"/>
                <a:gd name="T24" fmla="*/ 1074 w 2051"/>
                <a:gd name="T25" fmla="*/ 607 h 802"/>
                <a:gd name="T26" fmla="*/ 1043 w 2051"/>
                <a:gd name="T27" fmla="*/ 625 h 802"/>
                <a:gd name="T28" fmla="*/ 1007 w 2051"/>
                <a:gd name="T29" fmla="*/ 625 h 802"/>
                <a:gd name="T30" fmla="*/ 975 w 2051"/>
                <a:gd name="T31" fmla="*/ 607 h 802"/>
                <a:gd name="T32" fmla="*/ 704 w 2051"/>
                <a:gd name="T33" fmla="*/ 140 h 802"/>
                <a:gd name="T34" fmla="*/ 1345 w 2051"/>
                <a:gd name="T35" fmla="*/ 140 h 802"/>
                <a:gd name="T36" fmla="*/ 1074 w 2051"/>
                <a:gd name="T37" fmla="*/ 341 h 802"/>
                <a:gd name="T38" fmla="*/ 1043 w 2051"/>
                <a:gd name="T39" fmla="*/ 359 h 802"/>
                <a:gd name="T40" fmla="*/ 1008 w 2051"/>
                <a:gd name="T41" fmla="*/ 359 h 802"/>
                <a:gd name="T42" fmla="*/ 976 w 2051"/>
                <a:gd name="T43" fmla="*/ 341 h 802"/>
                <a:gd name="T44" fmla="*/ 704 w 2051"/>
                <a:gd name="T45" fmla="*/ 140 h 802"/>
                <a:gd name="T46" fmla="*/ 800 w 2051"/>
                <a:gd name="T47" fmla="*/ 0 h 802"/>
                <a:gd name="T48" fmla="*/ 834 w 2051"/>
                <a:gd name="T49" fmla="*/ 10 h 802"/>
                <a:gd name="T50" fmla="*/ 1024 w 2051"/>
                <a:gd name="T51" fmla="*/ 193 h 802"/>
                <a:gd name="T52" fmla="*/ 1211 w 2051"/>
                <a:gd name="T53" fmla="*/ 10 h 802"/>
                <a:gd name="T54" fmla="*/ 1246 w 2051"/>
                <a:gd name="T55" fmla="*/ 0 h 802"/>
                <a:gd name="T56" fmla="*/ 1460 w 2051"/>
                <a:gd name="T57" fmla="*/ 4 h 802"/>
                <a:gd name="T58" fmla="*/ 1574 w 2051"/>
                <a:gd name="T59" fmla="*/ 25 h 802"/>
                <a:gd name="T60" fmla="*/ 1681 w 2051"/>
                <a:gd name="T61" fmla="*/ 67 h 802"/>
                <a:gd name="T62" fmla="*/ 1778 w 2051"/>
                <a:gd name="T63" fmla="*/ 128 h 802"/>
                <a:gd name="T64" fmla="*/ 1861 w 2051"/>
                <a:gd name="T65" fmla="*/ 204 h 802"/>
                <a:gd name="T66" fmla="*/ 1929 w 2051"/>
                <a:gd name="T67" fmla="*/ 295 h 802"/>
                <a:gd name="T68" fmla="*/ 1980 w 2051"/>
                <a:gd name="T69" fmla="*/ 397 h 802"/>
                <a:gd name="T70" fmla="*/ 2011 w 2051"/>
                <a:gd name="T71" fmla="*/ 508 h 802"/>
                <a:gd name="T72" fmla="*/ 2051 w 2051"/>
                <a:gd name="T73" fmla="*/ 735 h 802"/>
                <a:gd name="T74" fmla="*/ 2043 w 2051"/>
                <a:gd name="T75" fmla="*/ 764 h 802"/>
                <a:gd name="T76" fmla="*/ 2023 w 2051"/>
                <a:gd name="T77" fmla="*/ 787 h 802"/>
                <a:gd name="T78" fmla="*/ 1997 w 2051"/>
                <a:gd name="T79" fmla="*/ 800 h 802"/>
                <a:gd name="T80" fmla="*/ 69 w 2051"/>
                <a:gd name="T81" fmla="*/ 802 h 802"/>
                <a:gd name="T82" fmla="*/ 39 w 2051"/>
                <a:gd name="T83" fmla="*/ 795 h 802"/>
                <a:gd name="T84" fmla="*/ 16 w 2051"/>
                <a:gd name="T85" fmla="*/ 777 h 802"/>
                <a:gd name="T86" fmla="*/ 2 w 2051"/>
                <a:gd name="T87" fmla="*/ 750 h 802"/>
                <a:gd name="T88" fmla="*/ 1 w 2051"/>
                <a:gd name="T89" fmla="*/ 719 h 802"/>
                <a:gd name="T90" fmla="*/ 52 w 2051"/>
                <a:gd name="T91" fmla="*/ 451 h 802"/>
                <a:gd name="T92" fmla="*/ 93 w 2051"/>
                <a:gd name="T93" fmla="*/ 344 h 802"/>
                <a:gd name="T94" fmla="*/ 154 w 2051"/>
                <a:gd name="T95" fmla="*/ 248 h 802"/>
                <a:gd name="T96" fmla="*/ 229 w 2051"/>
                <a:gd name="T97" fmla="*/ 164 h 802"/>
                <a:gd name="T98" fmla="*/ 320 w 2051"/>
                <a:gd name="T99" fmla="*/ 96 h 802"/>
                <a:gd name="T100" fmla="*/ 422 w 2051"/>
                <a:gd name="T101" fmla="*/ 44 h 802"/>
                <a:gd name="T102" fmla="*/ 533 w 2051"/>
                <a:gd name="T103" fmla="*/ 12 h 802"/>
                <a:gd name="T104" fmla="*/ 591 w 2051"/>
                <a:gd name="T105" fmla="*/ 4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1" h="802">
                  <a:moveTo>
                    <a:pt x="524" y="156"/>
                  </a:moveTo>
                  <a:lnTo>
                    <a:pt x="472" y="173"/>
                  </a:lnTo>
                  <a:lnTo>
                    <a:pt x="423" y="197"/>
                  </a:lnTo>
                  <a:lnTo>
                    <a:pt x="377" y="224"/>
                  </a:lnTo>
                  <a:lnTo>
                    <a:pt x="335" y="257"/>
                  </a:lnTo>
                  <a:lnTo>
                    <a:pt x="296" y="294"/>
                  </a:lnTo>
                  <a:lnTo>
                    <a:pt x="262" y="336"/>
                  </a:lnTo>
                  <a:lnTo>
                    <a:pt x="233" y="380"/>
                  </a:lnTo>
                  <a:lnTo>
                    <a:pt x="208" y="429"/>
                  </a:lnTo>
                  <a:lnTo>
                    <a:pt x="189" y="480"/>
                  </a:lnTo>
                  <a:lnTo>
                    <a:pt x="176" y="533"/>
                  </a:lnTo>
                  <a:lnTo>
                    <a:pt x="153" y="662"/>
                  </a:lnTo>
                  <a:lnTo>
                    <a:pt x="1898" y="662"/>
                  </a:lnTo>
                  <a:lnTo>
                    <a:pt x="1874" y="533"/>
                  </a:lnTo>
                  <a:lnTo>
                    <a:pt x="1874" y="533"/>
                  </a:lnTo>
                  <a:lnTo>
                    <a:pt x="1862" y="480"/>
                  </a:lnTo>
                  <a:lnTo>
                    <a:pt x="1843" y="429"/>
                  </a:lnTo>
                  <a:lnTo>
                    <a:pt x="1818" y="380"/>
                  </a:lnTo>
                  <a:lnTo>
                    <a:pt x="1788" y="336"/>
                  </a:lnTo>
                  <a:lnTo>
                    <a:pt x="1754" y="294"/>
                  </a:lnTo>
                  <a:lnTo>
                    <a:pt x="1716" y="257"/>
                  </a:lnTo>
                  <a:lnTo>
                    <a:pt x="1674" y="224"/>
                  </a:lnTo>
                  <a:lnTo>
                    <a:pt x="1628" y="197"/>
                  </a:lnTo>
                  <a:lnTo>
                    <a:pt x="1578" y="173"/>
                  </a:lnTo>
                  <a:lnTo>
                    <a:pt x="1527" y="156"/>
                  </a:lnTo>
                  <a:lnTo>
                    <a:pt x="1074" y="607"/>
                  </a:lnTo>
                  <a:lnTo>
                    <a:pt x="1059" y="619"/>
                  </a:lnTo>
                  <a:lnTo>
                    <a:pt x="1043" y="625"/>
                  </a:lnTo>
                  <a:lnTo>
                    <a:pt x="1025" y="628"/>
                  </a:lnTo>
                  <a:lnTo>
                    <a:pt x="1007" y="625"/>
                  </a:lnTo>
                  <a:lnTo>
                    <a:pt x="990" y="619"/>
                  </a:lnTo>
                  <a:lnTo>
                    <a:pt x="975" y="607"/>
                  </a:lnTo>
                  <a:lnTo>
                    <a:pt x="524" y="156"/>
                  </a:lnTo>
                  <a:close/>
                  <a:moveTo>
                    <a:pt x="704" y="140"/>
                  </a:moveTo>
                  <a:lnTo>
                    <a:pt x="1025" y="460"/>
                  </a:lnTo>
                  <a:lnTo>
                    <a:pt x="1345" y="140"/>
                  </a:lnTo>
                  <a:lnTo>
                    <a:pt x="1275" y="140"/>
                  </a:lnTo>
                  <a:lnTo>
                    <a:pt x="1074" y="341"/>
                  </a:lnTo>
                  <a:lnTo>
                    <a:pt x="1059" y="351"/>
                  </a:lnTo>
                  <a:lnTo>
                    <a:pt x="1043" y="359"/>
                  </a:lnTo>
                  <a:lnTo>
                    <a:pt x="1025" y="361"/>
                  </a:lnTo>
                  <a:lnTo>
                    <a:pt x="1008" y="359"/>
                  </a:lnTo>
                  <a:lnTo>
                    <a:pt x="991" y="353"/>
                  </a:lnTo>
                  <a:lnTo>
                    <a:pt x="976" y="341"/>
                  </a:lnTo>
                  <a:lnTo>
                    <a:pt x="771" y="140"/>
                  </a:lnTo>
                  <a:lnTo>
                    <a:pt x="704" y="140"/>
                  </a:lnTo>
                  <a:close/>
                  <a:moveTo>
                    <a:pt x="648" y="0"/>
                  </a:moveTo>
                  <a:lnTo>
                    <a:pt x="800" y="0"/>
                  </a:lnTo>
                  <a:lnTo>
                    <a:pt x="817" y="4"/>
                  </a:lnTo>
                  <a:lnTo>
                    <a:pt x="834" y="10"/>
                  </a:lnTo>
                  <a:lnTo>
                    <a:pt x="849" y="21"/>
                  </a:lnTo>
                  <a:lnTo>
                    <a:pt x="1024" y="193"/>
                  </a:lnTo>
                  <a:lnTo>
                    <a:pt x="1196" y="22"/>
                  </a:lnTo>
                  <a:lnTo>
                    <a:pt x="1211" y="10"/>
                  </a:lnTo>
                  <a:lnTo>
                    <a:pt x="1228" y="4"/>
                  </a:lnTo>
                  <a:lnTo>
                    <a:pt x="1246" y="0"/>
                  </a:lnTo>
                  <a:lnTo>
                    <a:pt x="1403" y="0"/>
                  </a:lnTo>
                  <a:lnTo>
                    <a:pt x="1460" y="4"/>
                  </a:lnTo>
                  <a:lnTo>
                    <a:pt x="1517" y="12"/>
                  </a:lnTo>
                  <a:lnTo>
                    <a:pt x="1574" y="25"/>
                  </a:lnTo>
                  <a:lnTo>
                    <a:pt x="1629" y="44"/>
                  </a:lnTo>
                  <a:lnTo>
                    <a:pt x="1681" y="67"/>
                  </a:lnTo>
                  <a:lnTo>
                    <a:pt x="1731" y="96"/>
                  </a:lnTo>
                  <a:lnTo>
                    <a:pt x="1778" y="128"/>
                  </a:lnTo>
                  <a:lnTo>
                    <a:pt x="1820" y="164"/>
                  </a:lnTo>
                  <a:lnTo>
                    <a:pt x="1861" y="204"/>
                  </a:lnTo>
                  <a:lnTo>
                    <a:pt x="1897" y="248"/>
                  </a:lnTo>
                  <a:lnTo>
                    <a:pt x="1929" y="295"/>
                  </a:lnTo>
                  <a:lnTo>
                    <a:pt x="1957" y="344"/>
                  </a:lnTo>
                  <a:lnTo>
                    <a:pt x="1980" y="397"/>
                  </a:lnTo>
                  <a:lnTo>
                    <a:pt x="1999" y="451"/>
                  </a:lnTo>
                  <a:lnTo>
                    <a:pt x="2011" y="508"/>
                  </a:lnTo>
                  <a:lnTo>
                    <a:pt x="2050" y="719"/>
                  </a:lnTo>
                  <a:lnTo>
                    <a:pt x="2051" y="735"/>
                  </a:lnTo>
                  <a:lnTo>
                    <a:pt x="2049" y="750"/>
                  </a:lnTo>
                  <a:lnTo>
                    <a:pt x="2043" y="764"/>
                  </a:lnTo>
                  <a:lnTo>
                    <a:pt x="2035" y="777"/>
                  </a:lnTo>
                  <a:lnTo>
                    <a:pt x="2023" y="787"/>
                  </a:lnTo>
                  <a:lnTo>
                    <a:pt x="2010" y="795"/>
                  </a:lnTo>
                  <a:lnTo>
                    <a:pt x="1997" y="800"/>
                  </a:lnTo>
                  <a:lnTo>
                    <a:pt x="1981" y="802"/>
                  </a:lnTo>
                  <a:lnTo>
                    <a:pt x="69" y="802"/>
                  </a:lnTo>
                  <a:lnTo>
                    <a:pt x="54" y="800"/>
                  </a:lnTo>
                  <a:lnTo>
                    <a:pt x="39" y="795"/>
                  </a:lnTo>
                  <a:lnTo>
                    <a:pt x="26" y="787"/>
                  </a:lnTo>
                  <a:lnTo>
                    <a:pt x="16" y="777"/>
                  </a:lnTo>
                  <a:lnTo>
                    <a:pt x="7" y="764"/>
                  </a:lnTo>
                  <a:lnTo>
                    <a:pt x="2" y="750"/>
                  </a:lnTo>
                  <a:lnTo>
                    <a:pt x="0" y="735"/>
                  </a:lnTo>
                  <a:lnTo>
                    <a:pt x="1" y="719"/>
                  </a:lnTo>
                  <a:lnTo>
                    <a:pt x="39" y="508"/>
                  </a:lnTo>
                  <a:lnTo>
                    <a:pt x="52" y="451"/>
                  </a:lnTo>
                  <a:lnTo>
                    <a:pt x="70" y="397"/>
                  </a:lnTo>
                  <a:lnTo>
                    <a:pt x="93" y="344"/>
                  </a:lnTo>
                  <a:lnTo>
                    <a:pt x="121" y="295"/>
                  </a:lnTo>
                  <a:lnTo>
                    <a:pt x="154" y="248"/>
                  </a:lnTo>
                  <a:lnTo>
                    <a:pt x="190" y="204"/>
                  </a:lnTo>
                  <a:lnTo>
                    <a:pt x="229" y="164"/>
                  </a:lnTo>
                  <a:lnTo>
                    <a:pt x="273" y="128"/>
                  </a:lnTo>
                  <a:lnTo>
                    <a:pt x="320" y="96"/>
                  </a:lnTo>
                  <a:lnTo>
                    <a:pt x="370" y="67"/>
                  </a:lnTo>
                  <a:lnTo>
                    <a:pt x="422" y="44"/>
                  </a:lnTo>
                  <a:lnTo>
                    <a:pt x="476" y="25"/>
                  </a:lnTo>
                  <a:lnTo>
                    <a:pt x="533" y="12"/>
                  </a:lnTo>
                  <a:lnTo>
                    <a:pt x="533" y="12"/>
                  </a:lnTo>
                  <a:lnTo>
                    <a:pt x="591" y="4"/>
                  </a:lnTo>
                  <a:lnTo>
                    <a:pt x="6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314"/>
            <p:cNvSpPr>
              <a:spLocks/>
            </p:cNvSpPr>
            <p:nvPr/>
          </p:nvSpPr>
          <p:spPr bwMode="auto">
            <a:xfrm>
              <a:off x="2819401" y="3840163"/>
              <a:ext cx="28575" cy="22225"/>
            </a:xfrm>
            <a:custGeom>
              <a:avLst/>
              <a:gdLst>
                <a:gd name="T0" fmla="*/ 71 w 182"/>
                <a:gd name="T1" fmla="*/ 0 h 140"/>
                <a:gd name="T2" fmla="*/ 113 w 182"/>
                <a:gd name="T3" fmla="*/ 0 h 140"/>
                <a:gd name="T4" fmla="*/ 131 w 182"/>
                <a:gd name="T5" fmla="*/ 3 h 140"/>
                <a:gd name="T6" fmla="*/ 148 w 182"/>
                <a:gd name="T7" fmla="*/ 9 h 140"/>
                <a:gd name="T8" fmla="*/ 162 w 182"/>
                <a:gd name="T9" fmla="*/ 21 h 140"/>
                <a:gd name="T10" fmla="*/ 173 w 182"/>
                <a:gd name="T11" fmla="*/ 35 h 140"/>
                <a:gd name="T12" fmla="*/ 180 w 182"/>
                <a:gd name="T13" fmla="*/ 52 h 140"/>
                <a:gd name="T14" fmla="*/ 182 w 182"/>
                <a:gd name="T15" fmla="*/ 70 h 140"/>
                <a:gd name="T16" fmla="*/ 180 w 182"/>
                <a:gd name="T17" fmla="*/ 88 h 140"/>
                <a:gd name="T18" fmla="*/ 173 w 182"/>
                <a:gd name="T19" fmla="*/ 105 h 140"/>
                <a:gd name="T20" fmla="*/ 162 w 182"/>
                <a:gd name="T21" fmla="*/ 118 h 140"/>
                <a:gd name="T22" fmla="*/ 148 w 182"/>
                <a:gd name="T23" fmla="*/ 130 h 140"/>
                <a:gd name="T24" fmla="*/ 131 w 182"/>
                <a:gd name="T25" fmla="*/ 136 h 140"/>
                <a:gd name="T26" fmla="*/ 113 w 182"/>
                <a:gd name="T27" fmla="*/ 140 h 140"/>
                <a:gd name="T28" fmla="*/ 71 w 182"/>
                <a:gd name="T29" fmla="*/ 140 h 140"/>
                <a:gd name="T30" fmla="*/ 51 w 182"/>
                <a:gd name="T31" fmla="*/ 136 h 140"/>
                <a:gd name="T32" fmla="*/ 34 w 182"/>
                <a:gd name="T33" fmla="*/ 130 h 140"/>
                <a:gd name="T34" fmla="*/ 21 w 182"/>
                <a:gd name="T35" fmla="*/ 118 h 140"/>
                <a:gd name="T36" fmla="*/ 10 w 182"/>
                <a:gd name="T37" fmla="*/ 105 h 140"/>
                <a:gd name="T38" fmla="*/ 3 w 182"/>
                <a:gd name="T39" fmla="*/ 88 h 140"/>
                <a:gd name="T40" fmla="*/ 0 w 182"/>
                <a:gd name="T41" fmla="*/ 70 h 140"/>
                <a:gd name="T42" fmla="*/ 3 w 182"/>
                <a:gd name="T43" fmla="*/ 52 h 140"/>
                <a:gd name="T44" fmla="*/ 10 w 182"/>
                <a:gd name="T45" fmla="*/ 35 h 140"/>
                <a:gd name="T46" fmla="*/ 21 w 182"/>
                <a:gd name="T47" fmla="*/ 21 h 140"/>
                <a:gd name="T48" fmla="*/ 34 w 182"/>
                <a:gd name="T49" fmla="*/ 9 h 140"/>
                <a:gd name="T50" fmla="*/ 51 w 182"/>
                <a:gd name="T51" fmla="*/ 3 h 140"/>
                <a:gd name="T52" fmla="*/ 71 w 182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2" h="140">
                  <a:moveTo>
                    <a:pt x="71" y="0"/>
                  </a:moveTo>
                  <a:lnTo>
                    <a:pt x="113" y="0"/>
                  </a:lnTo>
                  <a:lnTo>
                    <a:pt x="131" y="3"/>
                  </a:lnTo>
                  <a:lnTo>
                    <a:pt x="148" y="9"/>
                  </a:lnTo>
                  <a:lnTo>
                    <a:pt x="162" y="21"/>
                  </a:lnTo>
                  <a:lnTo>
                    <a:pt x="173" y="35"/>
                  </a:lnTo>
                  <a:lnTo>
                    <a:pt x="180" y="52"/>
                  </a:lnTo>
                  <a:lnTo>
                    <a:pt x="182" y="70"/>
                  </a:lnTo>
                  <a:lnTo>
                    <a:pt x="180" y="88"/>
                  </a:lnTo>
                  <a:lnTo>
                    <a:pt x="173" y="105"/>
                  </a:lnTo>
                  <a:lnTo>
                    <a:pt x="162" y="118"/>
                  </a:lnTo>
                  <a:lnTo>
                    <a:pt x="148" y="130"/>
                  </a:lnTo>
                  <a:lnTo>
                    <a:pt x="131" y="136"/>
                  </a:lnTo>
                  <a:lnTo>
                    <a:pt x="113" y="140"/>
                  </a:lnTo>
                  <a:lnTo>
                    <a:pt x="71" y="140"/>
                  </a:lnTo>
                  <a:lnTo>
                    <a:pt x="51" y="136"/>
                  </a:lnTo>
                  <a:lnTo>
                    <a:pt x="34" y="130"/>
                  </a:lnTo>
                  <a:lnTo>
                    <a:pt x="21" y="118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315"/>
            <p:cNvSpPr>
              <a:spLocks noEditPoints="1"/>
            </p:cNvSpPr>
            <p:nvPr/>
          </p:nvSpPr>
          <p:spPr bwMode="auto">
            <a:xfrm>
              <a:off x="2535238" y="3813175"/>
              <a:ext cx="298450" cy="203200"/>
            </a:xfrm>
            <a:custGeom>
              <a:avLst/>
              <a:gdLst>
                <a:gd name="T0" fmla="*/ 1565 w 1879"/>
                <a:gd name="T1" fmla="*/ 915 h 1284"/>
                <a:gd name="T2" fmla="*/ 1509 w 1879"/>
                <a:gd name="T3" fmla="*/ 970 h 1284"/>
                <a:gd name="T4" fmla="*/ 1499 w 1879"/>
                <a:gd name="T5" fmla="*/ 1052 h 1284"/>
                <a:gd name="T6" fmla="*/ 1542 w 1879"/>
                <a:gd name="T7" fmla="*/ 1119 h 1284"/>
                <a:gd name="T8" fmla="*/ 1618 w 1879"/>
                <a:gd name="T9" fmla="*/ 1145 h 1284"/>
                <a:gd name="T10" fmla="*/ 1694 w 1879"/>
                <a:gd name="T11" fmla="*/ 1119 h 1284"/>
                <a:gd name="T12" fmla="*/ 1736 w 1879"/>
                <a:gd name="T13" fmla="*/ 1052 h 1284"/>
                <a:gd name="T14" fmla="*/ 1728 w 1879"/>
                <a:gd name="T15" fmla="*/ 970 h 1284"/>
                <a:gd name="T16" fmla="*/ 1671 w 1879"/>
                <a:gd name="T17" fmla="*/ 915 h 1284"/>
                <a:gd name="T18" fmla="*/ 261 w 1879"/>
                <a:gd name="T19" fmla="*/ 902 h 1284"/>
                <a:gd name="T20" fmla="*/ 186 w 1879"/>
                <a:gd name="T21" fmla="*/ 929 h 1284"/>
                <a:gd name="T22" fmla="*/ 143 w 1879"/>
                <a:gd name="T23" fmla="*/ 996 h 1284"/>
                <a:gd name="T24" fmla="*/ 152 w 1879"/>
                <a:gd name="T25" fmla="*/ 1077 h 1284"/>
                <a:gd name="T26" fmla="*/ 208 w 1879"/>
                <a:gd name="T27" fmla="*/ 1132 h 1284"/>
                <a:gd name="T28" fmla="*/ 289 w 1879"/>
                <a:gd name="T29" fmla="*/ 1142 h 1284"/>
                <a:gd name="T30" fmla="*/ 356 w 1879"/>
                <a:gd name="T31" fmla="*/ 1099 h 1284"/>
                <a:gd name="T32" fmla="*/ 382 w 1879"/>
                <a:gd name="T33" fmla="*/ 1023 h 1284"/>
                <a:gd name="T34" fmla="*/ 356 w 1879"/>
                <a:gd name="T35" fmla="*/ 948 h 1284"/>
                <a:gd name="T36" fmla="*/ 289 w 1879"/>
                <a:gd name="T37" fmla="*/ 905 h 1284"/>
                <a:gd name="T38" fmla="*/ 1636 w 1879"/>
                <a:gd name="T39" fmla="*/ 2 h 1284"/>
                <a:gd name="T40" fmla="*/ 1679 w 1879"/>
                <a:gd name="T41" fmla="*/ 34 h 1284"/>
                <a:gd name="T42" fmla="*/ 1687 w 1879"/>
                <a:gd name="T43" fmla="*/ 773 h 1284"/>
                <a:gd name="T44" fmla="*/ 1786 w 1879"/>
                <a:gd name="T45" fmla="*/ 825 h 1284"/>
                <a:gd name="T46" fmla="*/ 1854 w 1879"/>
                <a:gd name="T47" fmla="*/ 912 h 1284"/>
                <a:gd name="T48" fmla="*/ 1879 w 1879"/>
                <a:gd name="T49" fmla="*/ 1023 h 1284"/>
                <a:gd name="T50" fmla="*/ 1855 w 1879"/>
                <a:gd name="T51" fmla="*/ 1133 h 1284"/>
                <a:gd name="T52" fmla="*/ 1789 w 1879"/>
                <a:gd name="T53" fmla="*/ 1220 h 1284"/>
                <a:gd name="T54" fmla="*/ 1694 w 1879"/>
                <a:gd name="T55" fmla="*/ 1273 h 1284"/>
                <a:gd name="T56" fmla="*/ 1580 w 1879"/>
                <a:gd name="T57" fmla="*/ 1281 h 1284"/>
                <a:gd name="T58" fmla="*/ 1476 w 1879"/>
                <a:gd name="T59" fmla="*/ 1242 h 1284"/>
                <a:gd name="T60" fmla="*/ 1399 w 1879"/>
                <a:gd name="T61" fmla="*/ 1165 h 1284"/>
                <a:gd name="T62" fmla="*/ 1360 w 1879"/>
                <a:gd name="T63" fmla="*/ 1062 h 1284"/>
                <a:gd name="T64" fmla="*/ 1369 w 1879"/>
                <a:gd name="T65" fmla="*/ 947 h 1284"/>
                <a:gd name="T66" fmla="*/ 1424 w 1879"/>
                <a:gd name="T67" fmla="*/ 850 h 1284"/>
                <a:gd name="T68" fmla="*/ 1513 w 1879"/>
                <a:gd name="T69" fmla="*/ 786 h 1284"/>
                <a:gd name="T70" fmla="*/ 511 w 1879"/>
                <a:gd name="T71" fmla="*/ 316 h 1284"/>
                <a:gd name="T72" fmla="*/ 421 w 1879"/>
                <a:gd name="T73" fmla="*/ 340 h 1284"/>
                <a:gd name="T74" fmla="*/ 356 w 1879"/>
                <a:gd name="T75" fmla="*/ 405 h 1284"/>
                <a:gd name="T76" fmla="*/ 331 w 1879"/>
                <a:gd name="T77" fmla="*/ 495 h 1284"/>
                <a:gd name="T78" fmla="*/ 399 w 1879"/>
                <a:gd name="T79" fmla="*/ 802 h 1284"/>
                <a:gd name="T80" fmla="*/ 479 w 1879"/>
                <a:gd name="T81" fmla="*/ 880 h 1284"/>
                <a:gd name="T82" fmla="*/ 520 w 1879"/>
                <a:gd name="T83" fmla="*/ 985 h 1284"/>
                <a:gd name="T84" fmla="*/ 511 w 1879"/>
                <a:gd name="T85" fmla="*/ 1098 h 1284"/>
                <a:gd name="T86" fmla="*/ 458 w 1879"/>
                <a:gd name="T87" fmla="*/ 1194 h 1284"/>
                <a:gd name="T88" fmla="*/ 372 w 1879"/>
                <a:gd name="T89" fmla="*/ 1260 h 1284"/>
                <a:gd name="T90" fmla="*/ 261 w 1879"/>
                <a:gd name="T91" fmla="*/ 1284 h 1284"/>
                <a:gd name="T92" fmla="*/ 152 w 1879"/>
                <a:gd name="T93" fmla="*/ 1260 h 1284"/>
                <a:gd name="T94" fmla="*/ 65 w 1879"/>
                <a:gd name="T95" fmla="*/ 1194 h 1284"/>
                <a:gd name="T96" fmla="*/ 12 w 1879"/>
                <a:gd name="T97" fmla="*/ 1098 h 1284"/>
                <a:gd name="T98" fmla="*/ 3 w 1879"/>
                <a:gd name="T99" fmla="*/ 985 h 1284"/>
                <a:gd name="T100" fmla="*/ 44 w 1879"/>
                <a:gd name="T101" fmla="*/ 880 h 1284"/>
                <a:gd name="T102" fmla="*/ 123 w 1879"/>
                <a:gd name="T103" fmla="*/ 802 h 1284"/>
                <a:gd name="T104" fmla="*/ 191 w 1879"/>
                <a:gd name="T105" fmla="*/ 495 h 1284"/>
                <a:gd name="T106" fmla="*/ 217 w 1879"/>
                <a:gd name="T107" fmla="*/ 371 h 1284"/>
                <a:gd name="T108" fmla="*/ 286 w 1879"/>
                <a:gd name="T109" fmla="*/ 270 h 1284"/>
                <a:gd name="T110" fmla="*/ 387 w 1879"/>
                <a:gd name="T111" fmla="*/ 201 h 1284"/>
                <a:gd name="T112" fmla="*/ 511 w 1879"/>
                <a:gd name="T113" fmla="*/ 176 h 1284"/>
                <a:gd name="T114" fmla="*/ 1551 w 1879"/>
                <a:gd name="T115" fmla="*/ 51 h 1284"/>
                <a:gd name="T116" fmla="*/ 1583 w 1879"/>
                <a:gd name="T117" fmla="*/ 9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79" h="1284">
                  <a:moveTo>
                    <a:pt x="1618" y="902"/>
                  </a:moveTo>
                  <a:lnTo>
                    <a:pt x="1591" y="905"/>
                  </a:lnTo>
                  <a:lnTo>
                    <a:pt x="1565" y="915"/>
                  </a:lnTo>
                  <a:lnTo>
                    <a:pt x="1542" y="929"/>
                  </a:lnTo>
                  <a:lnTo>
                    <a:pt x="1524" y="948"/>
                  </a:lnTo>
                  <a:lnTo>
                    <a:pt x="1509" y="970"/>
                  </a:lnTo>
                  <a:lnTo>
                    <a:pt x="1499" y="996"/>
                  </a:lnTo>
                  <a:lnTo>
                    <a:pt x="1496" y="1023"/>
                  </a:lnTo>
                  <a:lnTo>
                    <a:pt x="1499" y="1052"/>
                  </a:lnTo>
                  <a:lnTo>
                    <a:pt x="1509" y="1077"/>
                  </a:lnTo>
                  <a:lnTo>
                    <a:pt x="1524" y="1099"/>
                  </a:lnTo>
                  <a:lnTo>
                    <a:pt x="1542" y="1119"/>
                  </a:lnTo>
                  <a:lnTo>
                    <a:pt x="1565" y="1132"/>
                  </a:lnTo>
                  <a:lnTo>
                    <a:pt x="1591" y="1142"/>
                  </a:lnTo>
                  <a:lnTo>
                    <a:pt x="1618" y="1145"/>
                  </a:lnTo>
                  <a:lnTo>
                    <a:pt x="1646" y="1142"/>
                  </a:lnTo>
                  <a:lnTo>
                    <a:pt x="1671" y="1132"/>
                  </a:lnTo>
                  <a:lnTo>
                    <a:pt x="1694" y="1119"/>
                  </a:lnTo>
                  <a:lnTo>
                    <a:pt x="1713" y="1099"/>
                  </a:lnTo>
                  <a:lnTo>
                    <a:pt x="1728" y="1077"/>
                  </a:lnTo>
                  <a:lnTo>
                    <a:pt x="1736" y="1052"/>
                  </a:lnTo>
                  <a:lnTo>
                    <a:pt x="1739" y="1023"/>
                  </a:lnTo>
                  <a:lnTo>
                    <a:pt x="1736" y="996"/>
                  </a:lnTo>
                  <a:lnTo>
                    <a:pt x="1728" y="970"/>
                  </a:lnTo>
                  <a:lnTo>
                    <a:pt x="1713" y="948"/>
                  </a:lnTo>
                  <a:lnTo>
                    <a:pt x="1694" y="929"/>
                  </a:lnTo>
                  <a:lnTo>
                    <a:pt x="1671" y="915"/>
                  </a:lnTo>
                  <a:lnTo>
                    <a:pt x="1646" y="905"/>
                  </a:lnTo>
                  <a:lnTo>
                    <a:pt x="1618" y="902"/>
                  </a:lnTo>
                  <a:close/>
                  <a:moveTo>
                    <a:pt x="261" y="902"/>
                  </a:moveTo>
                  <a:lnTo>
                    <a:pt x="234" y="905"/>
                  </a:lnTo>
                  <a:lnTo>
                    <a:pt x="208" y="915"/>
                  </a:lnTo>
                  <a:lnTo>
                    <a:pt x="186" y="929"/>
                  </a:lnTo>
                  <a:lnTo>
                    <a:pt x="167" y="948"/>
                  </a:lnTo>
                  <a:lnTo>
                    <a:pt x="152" y="970"/>
                  </a:lnTo>
                  <a:lnTo>
                    <a:pt x="143" y="996"/>
                  </a:lnTo>
                  <a:lnTo>
                    <a:pt x="140" y="1023"/>
                  </a:lnTo>
                  <a:lnTo>
                    <a:pt x="143" y="1052"/>
                  </a:lnTo>
                  <a:lnTo>
                    <a:pt x="152" y="1077"/>
                  </a:lnTo>
                  <a:lnTo>
                    <a:pt x="167" y="1099"/>
                  </a:lnTo>
                  <a:lnTo>
                    <a:pt x="186" y="1119"/>
                  </a:lnTo>
                  <a:lnTo>
                    <a:pt x="208" y="1132"/>
                  </a:lnTo>
                  <a:lnTo>
                    <a:pt x="234" y="1142"/>
                  </a:lnTo>
                  <a:lnTo>
                    <a:pt x="261" y="1145"/>
                  </a:lnTo>
                  <a:lnTo>
                    <a:pt x="289" y="1142"/>
                  </a:lnTo>
                  <a:lnTo>
                    <a:pt x="314" y="1132"/>
                  </a:lnTo>
                  <a:lnTo>
                    <a:pt x="338" y="1119"/>
                  </a:lnTo>
                  <a:lnTo>
                    <a:pt x="356" y="1099"/>
                  </a:lnTo>
                  <a:lnTo>
                    <a:pt x="371" y="1077"/>
                  </a:lnTo>
                  <a:lnTo>
                    <a:pt x="379" y="1052"/>
                  </a:lnTo>
                  <a:lnTo>
                    <a:pt x="382" y="1023"/>
                  </a:lnTo>
                  <a:lnTo>
                    <a:pt x="379" y="996"/>
                  </a:lnTo>
                  <a:lnTo>
                    <a:pt x="371" y="970"/>
                  </a:lnTo>
                  <a:lnTo>
                    <a:pt x="356" y="948"/>
                  </a:lnTo>
                  <a:lnTo>
                    <a:pt x="338" y="929"/>
                  </a:lnTo>
                  <a:lnTo>
                    <a:pt x="314" y="915"/>
                  </a:lnTo>
                  <a:lnTo>
                    <a:pt x="289" y="905"/>
                  </a:lnTo>
                  <a:lnTo>
                    <a:pt x="261" y="902"/>
                  </a:lnTo>
                  <a:close/>
                  <a:moveTo>
                    <a:pt x="1618" y="0"/>
                  </a:moveTo>
                  <a:lnTo>
                    <a:pt x="1636" y="2"/>
                  </a:lnTo>
                  <a:lnTo>
                    <a:pt x="1653" y="9"/>
                  </a:lnTo>
                  <a:lnTo>
                    <a:pt x="1667" y="20"/>
                  </a:lnTo>
                  <a:lnTo>
                    <a:pt x="1679" y="34"/>
                  </a:lnTo>
                  <a:lnTo>
                    <a:pt x="1685" y="51"/>
                  </a:lnTo>
                  <a:lnTo>
                    <a:pt x="1687" y="69"/>
                  </a:lnTo>
                  <a:lnTo>
                    <a:pt x="1687" y="773"/>
                  </a:lnTo>
                  <a:lnTo>
                    <a:pt x="1724" y="786"/>
                  </a:lnTo>
                  <a:lnTo>
                    <a:pt x="1756" y="802"/>
                  </a:lnTo>
                  <a:lnTo>
                    <a:pt x="1786" y="825"/>
                  </a:lnTo>
                  <a:lnTo>
                    <a:pt x="1813" y="850"/>
                  </a:lnTo>
                  <a:lnTo>
                    <a:pt x="1836" y="880"/>
                  </a:lnTo>
                  <a:lnTo>
                    <a:pt x="1854" y="912"/>
                  </a:lnTo>
                  <a:lnTo>
                    <a:pt x="1868" y="947"/>
                  </a:lnTo>
                  <a:lnTo>
                    <a:pt x="1877" y="985"/>
                  </a:lnTo>
                  <a:lnTo>
                    <a:pt x="1879" y="1023"/>
                  </a:lnTo>
                  <a:lnTo>
                    <a:pt x="1877" y="1062"/>
                  </a:lnTo>
                  <a:lnTo>
                    <a:pt x="1868" y="1098"/>
                  </a:lnTo>
                  <a:lnTo>
                    <a:pt x="1855" y="1133"/>
                  </a:lnTo>
                  <a:lnTo>
                    <a:pt x="1837" y="1165"/>
                  </a:lnTo>
                  <a:lnTo>
                    <a:pt x="1815" y="1194"/>
                  </a:lnTo>
                  <a:lnTo>
                    <a:pt x="1789" y="1220"/>
                  </a:lnTo>
                  <a:lnTo>
                    <a:pt x="1761" y="1242"/>
                  </a:lnTo>
                  <a:lnTo>
                    <a:pt x="1728" y="1260"/>
                  </a:lnTo>
                  <a:lnTo>
                    <a:pt x="1694" y="1273"/>
                  </a:lnTo>
                  <a:lnTo>
                    <a:pt x="1657" y="1281"/>
                  </a:lnTo>
                  <a:lnTo>
                    <a:pt x="1618" y="1284"/>
                  </a:lnTo>
                  <a:lnTo>
                    <a:pt x="1580" y="1281"/>
                  </a:lnTo>
                  <a:lnTo>
                    <a:pt x="1543" y="1273"/>
                  </a:lnTo>
                  <a:lnTo>
                    <a:pt x="1508" y="1260"/>
                  </a:lnTo>
                  <a:lnTo>
                    <a:pt x="1476" y="1242"/>
                  </a:lnTo>
                  <a:lnTo>
                    <a:pt x="1447" y="1220"/>
                  </a:lnTo>
                  <a:lnTo>
                    <a:pt x="1422" y="1194"/>
                  </a:lnTo>
                  <a:lnTo>
                    <a:pt x="1399" y="1165"/>
                  </a:lnTo>
                  <a:lnTo>
                    <a:pt x="1381" y="1133"/>
                  </a:lnTo>
                  <a:lnTo>
                    <a:pt x="1369" y="1098"/>
                  </a:lnTo>
                  <a:lnTo>
                    <a:pt x="1360" y="1062"/>
                  </a:lnTo>
                  <a:lnTo>
                    <a:pt x="1357" y="1023"/>
                  </a:lnTo>
                  <a:lnTo>
                    <a:pt x="1360" y="985"/>
                  </a:lnTo>
                  <a:lnTo>
                    <a:pt x="1369" y="947"/>
                  </a:lnTo>
                  <a:lnTo>
                    <a:pt x="1382" y="912"/>
                  </a:lnTo>
                  <a:lnTo>
                    <a:pt x="1401" y="880"/>
                  </a:lnTo>
                  <a:lnTo>
                    <a:pt x="1424" y="850"/>
                  </a:lnTo>
                  <a:lnTo>
                    <a:pt x="1450" y="825"/>
                  </a:lnTo>
                  <a:lnTo>
                    <a:pt x="1480" y="802"/>
                  </a:lnTo>
                  <a:lnTo>
                    <a:pt x="1513" y="786"/>
                  </a:lnTo>
                  <a:lnTo>
                    <a:pt x="1548" y="773"/>
                  </a:lnTo>
                  <a:lnTo>
                    <a:pt x="1548" y="316"/>
                  </a:lnTo>
                  <a:lnTo>
                    <a:pt x="511" y="316"/>
                  </a:lnTo>
                  <a:lnTo>
                    <a:pt x="479" y="318"/>
                  </a:lnTo>
                  <a:lnTo>
                    <a:pt x="448" y="326"/>
                  </a:lnTo>
                  <a:lnTo>
                    <a:pt x="421" y="340"/>
                  </a:lnTo>
                  <a:lnTo>
                    <a:pt x="395" y="357"/>
                  </a:lnTo>
                  <a:lnTo>
                    <a:pt x="374" y="379"/>
                  </a:lnTo>
                  <a:lnTo>
                    <a:pt x="356" y="405"/>
                  </a:lnTo>
                  <a:lnTo>
                    <a:pt x="342" y="432"/>
                  </a:lnTo>
                  <a:lnTo>
                    <a:pt x="334" y="463"/>
                  </a:lnTo>
                  <a:lnTo>
                    <a:pt x="331" y="495"/>
                  </a:lnTo>
                  <a:lnTo>
                    <a:pt x="331" y="773"/>
                  </a:lnTo>
                  <a:lnTo>
                    <a:pt x="367" y="786"/>
                  </a:lnTo>
                  <a:lnTo>
                    <a:pt x="399" y="802"/>
                  </a:lnTo>
                  <a:lnTo>
                    <a:pt x="429" y="825"/>
                  </a:lnTo>
                  <a:lnTo>
                    <a:pt x="456" y="850"/>
                  </a:lnTo>
                  <a:lnTo>
                    <a:pt x="479" y="880"/>
                  </a:lnTo>
                  <a:lnTo>
                    <a:pt x="497" y="912"/>
                  </a:lnTo>
                  <a:lnTo>
                    <a:pt x="511" y="947"/>
                  </a:lnTo>
                  <a:lnTo>
                    <a:pt x="520" y="985"/>
                  </a:lnTo>
                  <a:lnTo>
                    <a:pt x="523" y="1023"/>
                  </a:lnTo>
                  <a:lnTo>
                    <a:pt x="520" y="1062"/>
                  </a:lnTo>
                  <a:lnTo>
                    <a:pt x="511" y="1098"/>
                  </a:lnTo>
                  <a:lnTo>
                    <a:pt x="498" y="1133"/>
                  </a:lnTo>
                  <a:lnTo>
                    <a:pt x="480" y="1165"/>
                  </a:lnTo>
                  <a:lnTo>
                    <a:pt x="458" y="1194"/>
                  </a:lnTo>
                  <a:lnTo>
                    <a:pt x="432" y="1220"/>
                  </a:lnTo>
                  <a:lnTo>
                    <a:pt x="404" y="1242"/>
                  </a:lnTo>
                  <a:lnTo>
                    <a:pt x="372" y="1260"/>
                  </a:lnTo>
                  <a:lnTo>
                    <a:pt x="337" y="1273"/>
                  </a:lnTo>
                  <a:lnTo>
                    <a:pt x="300" y="1281"/>
                  </a:lnTo>
                  <a:lnTo>
                    <a:pt x="261" y="1284"/>
                  </a:lnTo>
                  <a:lnTo>
                    <a:pt x="223" y="1281"/>
                  </a:lnTo>
                  <a:lnTo>
                    <a:pt x="186" y="1273"/>
                  </a:lnTo>
                  <a:lnTo>
                    <a:pt x="152" y="1260"/>
                  </a:lnTo>
                  <a:lnTo>
                    <a:pt x="119" y="1242"/>
                  </a:lnTo>
                  <a:lnTo>
                    <a:pt x="90" y="1220"/>
                  </a:lnTo>
                  <a:lnTo>
                    <a:pt x="65" y="1194"/>
                  </a:lnTo>
                  <a:lnTo>
                    <a:pt x="42" y="1165"/>
                  </a:lnTo>
                  <a:lnTo>
                    <a:pt x="24" y="1133"/>
                  </a:lnTo>
                  <a:lnTo>
                    <a:pt x="12" y="1098"/>
                  </a:lnTo>
                  <a:lnTo>
                    <a:pt x="3" y="1062"/>
                  </a:lnTo>
                  <a:lnTo>
                    <a:pt x="0" y="1023"/>
                  </a:lnTo>
                  <a:lnTo>
                    <a:pt x="3" y="985"/>
                  </a:lnTo>
                  <a:lnTo>
                    <a:pt x="12" y="947"/>
                  </a:lnTo>
                  <a:lnTo>
                    <a:pt x="25" y="912"/>
                  </a:lnTo>
                  <a:lnTo>
                    <a:pt x="44" y="880"/>
                  </a:lnTo>
                  <a:lnTo>
                    <a:pt x="67" y="850"/>
                  </a:lnTo>
                  <a:lnTo>
                    <a:pt x="93" y="825"/>
                  </a:lnTo>
                  <a:lnTo>
                    <a:pt x="123" y="802"/>
                  </a:lnTo>
                  <a:lnTo>
                    <a:pt x="156" y="786"/>
                  </a:lnTo>
                  <a:lnTo>
                    <a:pt x="191" y="773"/>
                  </a:lnTo>
                  <a:lnTo>
                    <a:pt x="191" y="495"/>
                  </a:lnTo>
                  <a:lnTo>
                    <a:pt x="194" y="451"/>
                  </a:lnTo>
                  <a:lnTo>
                    <a:pt x="203" y="410"/>
                  </a:lnTo>
                  <a:lnTo>
                    <a:pt x="217" y="371"/>
                  </a:lnTo>
                  <a:lnTo>
                    <a:pt x="236" y="334"/>
                  </a:lnTo>
                  <a:lnTo>
                    <a:pt x="258" y="300"/>
                  </a:lnTo>
                  <a:lnTo>
                    <a:pt x="286" y="270"/>
                  </a:lnTo>
                  <a:lnTo>
                    <a:pt x="316" y="242"/>
                  </a:lnTo>
                  <a:lnTo>
                    <a:pt x="350" y="219"/>
                  </a:lnTo>
                  <a:lnTo>
                    <a:pt x="387" y="201"/>
                  </a:lnTo>
                  <a:lnTo>
                    <a:pt x="426" y="187"/>
                  </a:lnTo>
                  <a:lnTo>
                    <a:pt x="468" y="179"/>
                  </a:lnTo>
                  <a:lnTo>
                    <a:pt x="511" y="176"/>
                  </a:lnTo>
                  <a:lnTo>
                    <a:pt x="1548" y="176"/>
                  </a:lnTo>
                  <a:lnTo>
                    <a:pt x="1548" y="69"/>
                  </a:lnTo>
                  <a:lnTo>
                    <a:pt x="1551" y="51"/>
                  </a:lnTo>
                  <a:lnTo>
                    <a:pt x="1558" y="34"/>
                  </a:lnTo>
                  <a:lnTo>
                    <a:pt x="1568" y="20"/>
                  </a:lnTo>
                  <a:lnTo>
                    <a:pt x="1583" y="9"/>
                  </a:lnTo>
                  <a:lnTo>
                    <a:pt x="1599" y="2"/>
                  </a:lnTo>
                  <a:lnTo>
                    <a:pt x="16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316"/>
            <p:cNvSpPr>
              <a:spLocks noEditPoints="1"/>
            </p:cNvSpPr>
            <p:nvPr/>
          </p:nvSpPr>
          <p:spPr bwMode="auto">
            <a:xfrm>
              <a:off x="2865438" y="3840163"/>
              <a:ext cx="184150" cy="176213"/>
            </a:xfrm>
            <a:custGeom>
              <a:avLst/>
              <a:gdLst>
                <a:gd name="T0" fmla="*/ 871 w 1160"/>
                <a:gd name="T1" fmla="*/ 729 h 1108"/>
                <a:gd name="T2" fmla="*/ 822 w 1160"/>
                <a:gd name="T3" fmla="*/ 753 h 1108"/>
                <a:gd name="T4" fmla="*/ 789 w 1160"/>
                <a:gd name="T5" fmla="*/ 794 h 1108"/>
                <a:gd name="T6" fmla="*/ 777 w 1160"/>
                <a:gd name="T7" fmla="*/ 847 h 1108"/>
                <a:gd name="T8" fmla="*/ 789 w 1160"/>
                <a:gd name="T9" fmla="*/ 901 h 1108"/>
                <a:gd name="T10" fmla="*/ 822 w 1160"/>
                <a:gd name="T11" fmla="*/ 943 h 1108"/>
                <a:gd name="T12" fmla="*/ 871 w 1160"/>
                <a:gd name="T13" fmla="*/ 966 h 1108"/>
                <a:gd name="T14" fmla="*/ 926 w 1160"/>
                <a:gd name="T15" fmla="*/ 966 h 1108"/>
                <a:gd name="T16" fmla="*/ 975 w 1160"/>
                <a:gd name="T17" fmla="*/ 943 h 1108"/>
                <a:gd name="T18" fmla="*/ 1008 w 1160"/>
                <a:gd name="T19" fmla="*/ 901 h 1108"/>
                <a:gd name="T20" fmla="*/ 1020 w 1160"/>
                <a:gd name="T21" fmla="*/ 847 h 1108"/>
                <a:gd name="T22" fmla="*/ 1008 w 1160"/>
                <a:gd name="T23" fmla="*/ 794 h 1108"/>
                <a:gd name="T24" fmla="*/ 975 w 1160"/>
                <a:gd name="T25" fmla="*/ 753 h 1108"/>
                <a:gd name="T26" fmla="*/ 926 w 1160"/>
                <a:gd name="T27" fmla="*/ 729 h 1108"/>
                <a:gd name="T28" fmla="*/ 70 w 1160"/>
                <a:gd name="T29" fmla="*/ 0 h 1108"/>
                <a:gd name="T30" fmla="*/ 688 w 1160"/>
                <a:gd name="T31" fmla="*/ 3 h 1108"/>
                <a:gd name="T32" fmla="*/ 770 w 1160"/>
                <a:gd name="T33" fmla="*/ 25 h 1108"/>
                <a:gd name="T34" fmla="*/ 840 w 1160"/>
                <a:gd name="T35" fmla="*/ 66 h 1108"/>
                <a:gd name="T36" fmla="*/ 899 w 1160"/>
                <a:gd name="T37" fmla="*/ 124 h 1108"/>
                <a:gd name="T38" fmla="*/ 940 w 1160"/>
                <a:gd name="T39" fmla="*/ 195 h 1108"/>
                <a:gd name="T40" fmla="*/ 962 w 1160"/>
                <a:gd name="T41" fmla="*/ 275 h 1108"/>
                <a:gd name="T42" fmla="*/ 964 w 1160"/>
                <a:gd name="T43" fmla="*/ 596 h 1108"/>
                <a:gd name="T44" fmla="*/ 1035 w 1160"/>
                <a:gd name="T45" fmla="*/ 625 h 1108"/>
                <a:gd name="T46" fmla="*/ 1092 w 1160"/>
                <a:gd name="T47" fmla="*/ 673 h 1108"/>
                <a:gd name="T48" fmla="*/ 1134 w 1160"/>
                <a:gd name="T49" fmla="*/ 735 h 1108"/>
                <a:gd name="T50" fmla="*/ 1157 w 1160"/>
                <a:gd name="T51" fmla="*/ 808 h 1108"/>
                <a:gd name="T52" fmla="*/ 1157 w 1160"/>
                <a:gd name="T53" fmla="*/ 886 h 1108"/>
                <a:gd name="T54" fmla="*/ 1135 w 1160"/>
                <a:gd name="T55" fmla="*/ 957 h 1108"/>
                <a:gd name="T56" fmla="*/ 1095 w 1160"/>
                <a:gd name="T57" fmla="*/ 1018 h 1108"/>
                <a:gd name="T58" fmla="*/ 1041 w 1160"/>
                <a:gd name="T59" fmla="*/ 1066 h 1108"/>
                <a:gd name="T60" fmla="*/ 974 w 1160"/>
                <a:gd name="T61" fmla="*/ 1097 h 1108"/>
                <a:gd name="T62" fmla="*/ 899 w 1160"/>
                <a:gd name="T63" fmla="*/ 1108 h 1108"/>
                <a:gd name="T64" fmla="*/ 823 w 1160"/>
                <a:gd name="T65" fmla="*/ 1097 h 1108"/>
                <a:gd name="T66" fmla="*/ 756 w 1160"/>
                <a:gd name="T67" fmla="*/ 1066 h 1108"/>
                <a:gd name="T68" fmla="*/ 702 w 1160"/>
                <a:gd name="T69" fmla="*/ 1018 h 1108"/>
                <a:gd name="T70" fmla="*/ 662 w 1160"/>
                <a:gd name="T71" fmla="*/ 957 h 1108"/>
                <a:gd name="T72" fmla="*/ 640 w 1160"/>
                <a:gd name="T73" fmla="*/ 886 h 1108"/>
                <a:gd name="T74" fmla="*/ 640 w 1160"/>
                <a:gd name="T75" fmla="*/ 809 h 1108"/>
                <a:gd name="T76" fmla="*/ 663 w 1160"/>
                <a:gd name="T77" fmla="*/ 737 h 1108"/>
                <a:gd name="T78" fmla="*/ 702 w 1160"/>
                <a:gd name="T79" fmla="*/ 676 h 1108"/>
                <a:gd name="T80" fmla="*/ 758 w 1160"/>
                <a:gd name="T81" fmla="*/ 629 h 1108"/>
                <a:gd name="T82" fmla="*/ 825 w 1160"/>
                <a:gd name="T83" fmla="*/ 598 h 1108"/>
                <a:gd name="T84" fmla="*/ 822 w 1160"/>
                <a:gd name="T85" fmla="*/ 287 h 1108"/>
                <a:gd name="T86" fmla="*/ 801 w 1160"/>
                <a:gd name="T87" fmla="*/ 229 h 1108"/>
                <a:gd name="T88" fmla="*/ 761 w 1160"/>
                <a:gd name="T89" fmla="*/ 181 h 1108"/>
                <a:gd name="T90" fmla="*/ 708 w 1160"/>
                <a:gd name="T91" fmla="*/ 150 h 1108"/>
                <a:gd name="T92" fmla="*/ 646 w 1160"/>
                <a:gd name="T93" fmla="*/ 140 h 1108"/>
                <a:gd name="T94" fmla="*/ 51 w 1160"/>
                <a:gd name="T95" fmla="*/ 136 h 1108"/>
                <a:gd name="T96" fmla="*/ 21 w 1160"/>
                <a:gd name="T97" fmla="*/ 118 h 1108"/>
                <a:gd name="T98" fmla="*/ 3 w 1160"/>
                <a:gd name="T99" fmla="*/ 88 h 1108"/>
                <a:gd name="T100" fmla="*/ 3 w 1160"/>
                <a:gd name="T101" fmla="*/ 52 h 1108"/>
                <a:gd name="T102" fmla="*/ 21 w 1160"/>
                <a:gd name="T103" fmla="*/ 21 h 1108"/>
                <a:gd name="T104" fmla="*/ 51 w 1160"/>
                <a:gd name="T105" fmla="*/ 3 h 1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60" h="1108">
                  <a:moveTo>
                    <a:pt x="899" y="726"/>
                  </a:moveTo>
                  <a:lnTo>
                    <a:pt x="871" y="729"/>
                  </a:lnTo>
                  <a:lnTo>
                    <a:pt x="845" y="739"/>
                  </a:lnTo>
                  <a:lnTo>
                    <a:pt x="822" y="753"/>
                  </a:lnTo>
                  <a:lnTo>
                    <a:pt x="804" y="772"/>
                  </a:lnTo>
                  <a:lnTo>
                    <a:pt x="789" y="794"/>
                  </a:lnTo>
                  <a:lnTo>
                    <a:pt x="781" y="820"/>
                  </a:lnTo>
                  <a:lnTo>
                    <a:pt x="777" y="847"/>
                  </a:lnTo>
                  <a:lnTo>
                    <a:pt x="781" y="876"/>
                  </a:lnTo>
                  <a:lnTo>
                    <a:pt x="789" y="901"/>
                  </a:lnTo>
                  <a:lnTo>
                    <a:pt x="804" y="923"/>
                  </a:lnTo>
                  <a:lnTo>
                    <a:pt x="822" y="943"/>
                  </a:lnTo>
                  <a:lnTo>
                    <a:pt x="845" y="956"/>
                  </a:lnTo>
                  <a:lnTo>
                    <a:pt x="871" y="966"/>
                  </a:lnTo>
                  <a:lnTo>
                    <a:pt x="899" y="969"/>
                  </a:lnTo>
                  <a:lnTo>
                    <a:pt x="926" y="966"/>
                  </a:lnTo>
                  <a:lnTo>
                    <a:pt x="952" y="956"/>
                  </a:lnTo>
                  <a:lnTo>
                    <a:pt x="975" y="943"/>
                  </a:lnTo>
                  <a:lnTo>
                    <a:pt x="993" y="923"/>
                  </a:lnTo>
                  <a:lnTo>
                    <a:pt x="1008" y="901"/>
                  </a:lnTo>
                  <a:lnTo>
                    <a:pt x="1016" y="876"/>
                  </a:lnTo>
                  <a:lnTo>
                    <a:pt x="1020" y="847"/>
                  </a:lnTo>
                  <a:lnTo>
                    <a:pt x="1016" y="820"/>
                  </a:lnTo>
                  <a:lnTo>
                    <a:pt x="1008" y="794"/>
                  </a:lnTo>
                  <a:lnTo>
                    <a:pt x="993" y="772"/>
                  </a:lnTo>
                  <a:lnTo>
                    <a:pt x="975" y="753"/>
                  </a:lnTo>
                  <a:lnTo>
                    <a:pt x="952" y="739"/>
                  </a:lnTo>
                  <a:lnTo>
                    <a:pt x="926" y="729"/>
                  </a:lnTo>
                  <a:lnTo>
                    <a:pt x="899" y="726"/>
                  </a:lnTo>
                  <a:close/>
                  <a:moveTo>
                    <a:pt x="70" y="0"/>
                  </a:moveTo>
                  <a:lnTo>
                    <a:pt x="646" y="0"/>
                  </a:lnTo>
                  <a:lnTo>
                    <a:pt x="688" y="3"/>
                  </a:lnTo>
                  <a:lnTo>
                    <a:pt x="730" y="11"/>
                  </a:lnTo>
                  <a:lnTo>
                    <a:pt x="770" y="25"/>
                  </a:lnTo>
                  <a:lnTo>
                    <a:pt x="806" y="43"/>
                  </a:lnTo>
                  <a:lnTo>
                    <a:pt x="840" y="66"/>
                  </a:lnTo>
                  <a:lnTo>
                    <a:pt x="871" y="93"/>
                  </a:lnTo>
                  <a:lnTo>
                    <a:pt x="899" y="124"/>
                  </a:lnTo>
                  <a:lnTo>
                    <a:pt x="921" y="158"/>
                  </a:lnTo>
                  <a:lnTo>
                    <a:pt x="940" y="195"/>
                  </a:lnTo>
                  <a:lnTo>
                    <a:pt x="954" y="234"/>
                  </a:lnTo>
                  <a:lnTo>
                    <a:pt x="962" y="275"/>
                  </a:lnTo>
                  <a:lnTo>
                    <a:pt x="964" y="319"/>
                  </a:lnTo>
                  <a:lnTo>
                    <a:pt x="964" y="596"/>
                  </a:lnTo>
                  <a:lnTo>
                    <a:pt x="1001" y="607"/>
                  </a:lnTo>
                  <a:lnTo>
                    <a:pt x="1035" y="625"/>
                  </a:lnTo>
                  <a:lnTo>
                    <a:pt x="1065" y="647"/>
                  </a:lnTo>
                  <a:lnTo>
                    <a:pt x="1092" y="673"/>
                  </a:lnTo>
                  <a:lnTo>
                    <a:pt x="1115" y="702"/>
                  </a:lnTo>
                  <a:lnTo>
                    <a:pt x="1134" y="735"/>
                  </a:lnTo>
                  <a:lnTo>
                    <a:pt x="1148" y="771"/>
                  </a:lnTo>
                  <a:lnTo>
                    <a:pt x="1157" y="808"/>
                  </a:lnTo>
                  <a:lnTo>
                    <a:pt x="1160" y="847"/>
                  </a:lnTo>
                  <a:lnTo>
                    <a:pt x="1157" y="886"/>
                  </a:lnTo>
                  <a:lnTo>
                    <a:pt x="1148" y="922"/>
                  </a:lnTo>
                  <a:lnTo>
                    <a:pt x="1135" y="957"/>
                  </a:lnTo>
                  <a:lnTo>
                    <a:pt x="1117" y="989"/>
                  </a:lnTo>
                  <a:lnTo>
                    <a:pt x="1095" y="1018"/>
                  </a:lnTo>
                  <a:lnTo>
                    <a:pt x="1070" y="1044"/>
                  </a:lnTo>
                  <a:lnTo>
                    <a:pt x="1041" y="1066"/>
                  </a:lnTo>
                  <a:lnTo>
                    <a:pt x="1008" y="1084"/>
                  </a:lnTo>
                  <a:lnTo>
                    <a:pt x="974" y="1097"/>
                  </a:lnTo>
                  <a:lnTo>
                    <a:pt x="937" y="1105"/>
                  </a:lnTo>
                  <a:lnTo>
                    <a:pt x="899" y="1108"/>
                  </a:lnTo>
                  <a:lnTo>
                    <a:pt x="860" y="1105"/>
                  </a:lnTo>
                  <a:lnTo>
                    <a:pt x="823" y="1097"/>
                  </a:lnTo>
                  <a:lnTo>
                    <a:pt x="789" y="1084"/>
                  </a:lnTo>
                  <a:lnTo>
                    <a:pt x="756" y="1066"/>
                  </a:lnTo>
                  <a:lnTo>
                    <a:pt x="727" y="1044"/>
                  </a:lnTo>
                  <a:lnTo>
                    <a:pt x="702" y="1018"/>
                  </a:lnTo>
                  <a:lnTo>
                    <a:pt x="680" y="989"/>
                  </a:lnTo>
                  <a:lnTo>
                    <a:pt x="662" y="957"/>
                  </a:lnTo>
                  <a:lnTo>
                    <a:pt x="649" y="922"/>
                  </a:lnTo>
                  <a:lnTo>
                    <a:pt x="640" y="886"/>
                  </a:lnTo>
                  <a:lnTo>
                    <a:pt x="637" y="847"/>
                  </a:lnTo>
                  <a:lnTo>
                    <a:pt x="640" y="809"/>
                  </a:lnTo>
                  <a:lnTo>
                    <a:pt x="649" y="772"/>
                  </a:lnTo>
                  <a:lnTo>
                    <a:pt x="663" y="737"/>
                  </a:lnTo>
                  <a:lnTo>
                    <a:pt x="680" y="705"/>
                  </a:lnTo>
                  <a:lnTo>
                    <a:pt x="702" y="676"/>
                  </a:lnTo>
                  <a:lnTo>
                    <a:pt x="729" y="650"/>
                  </a:lnTo>
                  <a:lnTo>
                    <a:pt x="758" y="629"/>
                  </a:lnTo>
                  <a:lnTo>
                    <a:pt x="790" y="611"/>
                  </a:lnTo>
                  <a:lnTo>
                    <a:pt x="825" y="598"/>
                  </a:lnTo>
                  <a:lnTo>
                    <a:pt x="825" y="319"/>
                  </a:lnTo>
                  <a:lnTo>
                    <a:pt x="822" y="287"/>
                  </a:lnTo>
                  <a:lnTo>
                    <a:pt x="814" y="256"/>
                  </a:lnTo>
                  <a:lnTo>
                    <a:pt x="801" y="229"/>
                  </a:lnTo>
                  <a:lnTo>
                    <a:pt x="783" y="203"/>
                  </a:lnTo>
                  <a:lnTo>
                    <a:pt x="761" y="181"/>
                  </a:lnTo>
                  <a:lnTo>
                    <a:pt x="736" y="164"/>
                  </a:lnTo>
                  <a:lnTo>
                    <a:pt x="708" y="150"/>
                  </a:lnTo>
                  <a:lnTo>
                    <a:pt x="677" y="142"/>
                  </a:lnTo>
                  <a:lnTo>
                    <a:pt x="646" y="140"/>
                  </a:lnTo>
                  <a:lnTo>
                    <a:pt x="70" y="140"/>
                  </a:lnTo>
                  <a:lnTo>
                    <a:pt x="51" y="136"/>
                  </a:lnTo>
                  <a:lnTo>
                    <a:pt x="35" y="130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0" name="Group 1003"/>
          <p:cNvGrpSpPr/>
          <p:nvPr/>
        </p:nvGrpSpPr>
        <p:grpSpPr>
          <a:xfrm>
            <a:off x="4771929" y="2133263"/>
            <a:ext cx="555625" cy="431800"/>
            <a:chOff x="1628775" y="3522663"/>
            <a:chExt cx="555625" cy="431800"/>
          </a:xfrm>
          <a:solidFill>
            <a:srgbClr val="000000"/>
          </a:solidFill>
        </p:grpSpPr>
        <p:sp>
          <p:nvSpPr>
            <p:cNvPr id="141" name="Freeform 321"/>
            <p:cNvSpPr>
              <a:spLocks noEditPoints="1"/>
            </p:cNvSpPr>
            <p:nvPr/>
          </p:nvSpPr>
          <p:spPr bwMode="auto">
            <a:xfrm>
              <a:off x="1628775" y="3522663"/>
              <a:ext cx="555625" cy="431800"/>
            </a:xfrm>
            <a:custGeom>
              <a:avLst/>
              <a:gdLst>
                <a:gd name="T0" fmla="*/ 1412 w 3500"/>
                <a:gd name="T1" fmla="*/ 1963 h 2717"/>
                <a:gd name="T2" fmla="*/ 1572 w 3500"/>
                <a:gd name="T3" fmla="*/ 2124 h 2717"/>
                <a:gd name="T4" fmla="*/ 2892 w 3500"/>
                <a:gd name="T5" fmla="*/ 483 h 2717"/>
                <a:gd name="T6" fmla="*/ 3208 w 3500"/>
                <a:gd name="T7" fmla="*/ 177 h 2717"/>
                <a:gd name="T8" fmla="*/ 3183 w 3500"/>
                <a:gd name="T9" fmla="*/ 192 h 2717"/>
                <a:gd name="T10" fmla="*/ 3070 w 3500"/>
                <a:gd name="T11" fmla="*/ 465 h 2717"/>
                <a:gd name="T12" fmla="*/ 3343 w 3500"/>
                <a:gd name="T13" fmla="*/ 353 h 2717"/>
                <a:gd name="T14" fmla="*/ 3359 w 3500"/>
                <a:gd name="T15" fmla="*/ 327 h 2717"/>
                <a:gd name="T16" fmla="*/ 3359 w 3500"/>
                <a:gd name="T17" fmla="*/ 296 h 2717"/>
                <a:gd name="T18" fmla="*/ 3343 w 3500"/>
                <a:gd name="T19" fmla="*/ 271 h 2717"/>
                <a:gd name="T20" fmla="*/ 3266 w 3500"/>
                <a:gd name="T21" fmla="*/ 192 h 2717"/>
                <a:gd name="T22" fmla="*/ 3239 w 3500"/>
                <a:gd name="T23" fmla="*/ 177 h 2717"/>
                <a:gd name="T24" fmla="*/ 139 w 3500"/>
                <a:gd name="T25" fmla="*/ 139 h 2717"/>
                <a:gd name="T26" fmla="*/ 2577 w 3500"/>
                <a:gd name="T27" fmla="*/ 2577 h 2717"/>
                <a:gd name="T28" fmla="*/ 1659 w 3500"/>
                <a:gd name="T29" fmla="*/ 2235 h 2717"/>
                <a:gd name="T30" fmla="*/ 1632 w 3500"/>
                <a:gd name="T31" fmla="*/ 2251 h 2717"/>
                <a:gd name="T32" fmla="*/ 1231 w 3500"/>
                <a:gd name="T33" fmla="*/ 2383 h 2717"/>
                <a:gd name="T34" fmla="*/ 1203 w 3500"/>
                <a:gd name="T35" fmla="*/ 2382 h 2717"/>
                <a:gd name="T36" fmla="*/ 1172 w 3500"/>
                <a:gd name="T37" fmla="*/ 2364 h 2717"/>
                <a:gd name="T38" fmla="*/ 1153 w 3500"/>
                <a:gd name="T39" fmla="*/ 2331 h 2717"/>
                <a:gd name="T40" fmla="*/ 1155 w 3500"/>
                <a:gd name="T41" fmla="*/ 2293 h 2717"/>
                <a:gd name="T42" fmla="*/ 1291 w 3500"/>
                <a:gd name="T43" fmla="*/ 1889 h 2717"/>
                <a:gd name="T44" fmla="*/ 2577 w 3500"/>
                <a:gd name="T45" fmla="*/ 600 h 2717"/>
                <a:gd name="T46" fmla="*/ 139 w 3500"/>
                <a:gd name="T47" fmla="*/ 139 h 2717"/>
                <a:gd name="T48" fmla="*/ 2647 w 3500"/>
                <a:gd name="T49" fmla="*/ 0 h 2717"/>
                <a:gd name="T50" fmla="*/ 2682 w 3500"/>
                <a:gd name="T51" fmla="*/ 10 h 2717"/>
                <a:gd name="T52" fmla="*/ 2708 w 3500"/>
                <a:gd name="T53" fmla="*/ 34 h 2717"/>
                <a:gd name="T54" fmla="*/ 2717 w 3500"/>
                <a:gd name="T55" fmla="*/ 70 h 2717"/>
                <a:gd name="T56" fmla="*/ 3084 w 3500"/>
                <a:gd name="T57" fmla="*/ 93 h 2717"/>
                <a:gd name="T58" fmla="*/ 3134 w 3500"/>
                <a:gd name="T59" fmla="*/ 57 h 2717"/>
                <a:gd name="T60" fmla="*/ 3192 w 3500"/>
                <a:gd name="T61" fmla="*/ 38 h 2717"/>
                <a:gd name="T62" fmla="*/ 3255 w 3500"/>
                <a:gd name="T63" fmla="*/ 38 h 2717"/>
                <a:gd name="T64" fmla="*/ 3314 w 3500"/>
                <a:gd name="T65" fmla="*/ 57 h 2717"/>
                <a:gd name="T66" fmla="*/ 3364 w 3500"/>
                <a:gd name="T67" fmla="*/ 93 h 2717"/>
                <a:gd name="T68" fmla="*/ 3463 w 3500"/>
                <a:gd name="T69" fmla="*/ 195 h 2717"/>
                <a:gd name="T70" fmla="*/ 3490 w 3500"/>
                <a:gd name="T71" fmla="*/ 250 h 2717"/>
                <a:gd name="T72" fmla="*/ 3500 w 3500"/>
                <a:gd name="T73" fmla="*/ 312 h 2717"/>
                <a:gd name="T74" fmla="*/ 3490 w 3500"/>
                <a:gd name="T75" fmla="*/ 373 h 2717"/>
                <a:gd name="T76" fmla="*/ 3463 w 3500"/>
                <a:gd name="T77" fmla="*/ 428 h 2717"/>
                <a:gd name="T78" fmla="*/ 2717 w 3500"/>
                <a:gd name="T79" fmla="*/ 1176 h 2717"/>
                <a:gd name="T80" fmla="*/ 2714 w 3500"/>
                <a:gd name="T81" fmla="*/ 2665 h 2717"/>
                <a:gd name="T82" fmla="*/ 2697 w 3500"/>
                <a:gd name="T83" fmla="*/ 2696 h 2717"/>
                <a:gd name="T84" fmla="*/ 2666 w 3500"/>
                <a:gd name="T85" fmla="*/ 2714 h 2717"/>
                <a:gd name="T86" fmla="*/ 70 w 3500"/>
                <a:gd name="T87" fmla="*/ 2717 h 2717"/>
                <a:gd name="T88" fmla="*/ 35 w 3500"/>
                <a:gd name="T89" fmla="*/ 2707 h 2717"/>
                <a:gd name="T90" fmla="*/ 10 w 3500"/>
                <a:gd name="T91" fmla="*/ 2682 h 2717"/>
                <a:gd name="T92" fmla="*/ 0 w 3500"/>
                <a:gd name="T93" fmla="*/ 2647 h 2717"/>
                <a:gd name="T94" fmla="*/ 2 w 3500"/>
                <a:gd name="T95" fmla="*/ 51 h 2717"/>
                <a:gd name="T96" fmla="*/ 20 w 3500"/>
                <a:gd name="T97" fmla="*/ 20 h 2717"/>
                <a:gd name="T98" fmla="*/ 51 w 3500"/>
                <a:gd name="T99" fmla="*/ 2 h 2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00" h="2717">
                  <a:moveTo>
                    <a:pt x="2892" y="483"/>
                  </a:moveTo>
                  <a:lnTo>
                    <a:pt x="1412" y="1963"/>
                  </a:lnTo>
                  <a:lnTo>
                    <a:pt x="1331" y="2205"/>
                  </a:lnTo>
                  <a:lnTo>
                    <a:pt x="1572" y="2124"/>
                  </a:lnTo>
                  <a:lnTo>
                    <a:pt x="3052" y="644"/>
                  </a:lnTo>
                  <a:lnTo>
                    <a:pt x="2892" y="483"/>
                  </a:lnTo>
                  <a:close/>
                  <a:moveTo>
                    <a:pt x="3224" y="175"/>
                  </a:moveTo>
                  <a:lnTo>
                    <a:pt x="3208" y="177"/>
                  </a:lnTo>
                  <a:lnTo>
                    <a:pt x="3195" y="183"/>
                  </a:lnTo>
                  <a:lnTo>
                    <a:pt x="3183" y="192"/>
                  </a:lnTo>
                  <a:lnTo>
                    <a:pt x="2991" y="384"/>
                  </a:lnTo>
                  <a:lnTo>
                    <a:pt x="3070" y="465"/>
                  </a:lnTo>
                  <a:lnTo>
                    <a:pt x="3151" y="545"/>
                  </a:lnTo>
                  <a:lnTo>
                    <a:pt x="3343" y="353"/>
                  </a:lnTo>
                  <a:lnTo>
                    <a:pt x="3353" y="341"/>
                  </a:lnTo>
                  <a:lnTo>
                    <a:pt x="3359" y="327"/>
                  </a:lnTo>
                  <a:lnTo>
                    <a:pt x="3361" y="312"/>
                  </a:lnTo>
                  <a:lnTo>
                    <a:pt x="3359" y="296"/>
                  </a:lnTo>
                  <a:lnTo>
                    <a:pt x="3353" y="282"/>
                  </a:lnTo>
                  <a:lnTo>
                    <a:pt x="3343" y="271"/>
                  </a:lnTo>
                  <a:lnTo>
                    <a:pt x="3343" y="271"/>
                  </a:lnTo>
                  <a:lnTo>
                    <a:pt x="3266" y="192"/>
                  </a:lnTo>
                  <a:lnTo>
                    <a:pt x="3253" y="183"/>
                  </a:lnTo>
                  <a:lnTo>
                    <a:pt x="3239" y="177"/>
                  </a:lnTo>
                  <a:lnTo>
                    <a:pt x="3224" y="175"/>
                  </a:lnTo>
                  <a:close/>
                  <a:moveTo>
                    <a:pt x="139" y="139"/>
                  </a:moveTo>
                  <a:lnTo>
                    <a:pt x="139" y="2577"/>
                  </a:lnTo>
                  <a:lnTo>
                    <a:pt x="2577" y="2577"/>
                  </a:lnTo>
                  <a:lnTo>
                    <a:pt x="2577" y="1316"/>
                  </a:lnTo>
                  <a:lnTo>
                    <a:pt x="1659" y="2235"/>
                  </a:lnTo>
                  <a:lnTo>
                    <a:pt x="1647" y="2244"/>
                  </a:lnTo>
                  <a:lnTo>
                    <a:pt x="1632" y="2251"/>
                  </a:lnTo>
                  <a:lnTo>
                    <a:pt x="1243" y="2381"/>
                  </a:lnTo>
                  <a:lnTo>
                    <a:pt x="1231" y="2383"/>
                  </a:lnTo>
                  <a:lnTo>
                    <a:pt x="1221" y="2384"/>
                  </a:lnTo>
                  <a:lnTo>
                    <a:pt x="1203" y="2382"/>
                  </a:lnTo>
                  <a:lnTo>
                    <a:pt x="1186" y="2376"/>
                  </a:lnTo>
                  <a:lnTo>
                    <a:pt x="1172" y="2364"/>
                  </a:lnTo>
                  <a:lnTo>
                    <a:pt x="1159" y="2348"/>
                  </a:lnTo>
                  <a:lnTo>
                    <a:pt x="1153" y="2331"/>
                  </a:lnTo>
                  <a:lnTo>
                    <a:pt x="1151" y="2312"/>
                  </a:lnTo>
                  <a:lnTo>
                    <a:pt x="1155" y="2293"/>
                  </a:lnTo>
                  <a:lnTo>
                    <a:pt x="1284" y="1904"/>
                  </a:lnTo>
                  <a:lnTo>
                    <a:pt x="1291" y="1889"/>
                  </a:lnTo>
                  <a:lnTo>
                    <a:pt x="1301" y="1876"/>
                  </a:lnTo>
                  <a:lnTo>
                    <a:pt x="2577" y="600"/>
                  </a:lnTo>
                  <a:lnTo>
                    <a:pt x="2577" y="139"/>
                  </a:lnTo>
                  <a:lnTo>
                    <a:pt x="139" y="139"/>
                  </a:lnTo>
                  <a:close/>
                  <a:moveTo>
                    <a:pt x="70" y="0"/>
                  </a:moveTo>
                  <a:lnTo>
                    <a:pt x="2647" y="0"/>
                  </a:lnTo>
                  <a:lnTo>
                    <a:pt x="2666" y="2"/>
                  </a:lnTo>
                  <a:lnTo>
                    <a:pt x="2682" y="10"/>
                  </a:lnTo>
                  <a:lnTo>
                    <a:pt x="2697" y="20"/>
                  </a:lnTo>
                  <a:lnTo>
                    <a:pt x="2708" y="34"/>
                  </a:lnTo>
                  <a:lnTo>
                    <a:pt x="2714" y="51"/>
                  </a:lnTo>
                  <a:lnTo>
                    <a:pt x="2717" y="70"/>
                  </a:lnTo>
                  <a:lnTo>
                    <a:pt x="2717" y="460"/>
                  </a:lnTo>
                  <a:lnTo>
                    <a:pt x="3084" y="93"/>
                  </a:lnTo>
                  <a:lnTo>
                    <a:pt x="3108" y="73"/>
                  </a:lnTo>
                  <a:lnTo>
                    <a:pt x="3134" y="57"/>
                  </a:lnTo>
                  <a:lnTo>
                    <a:pt x="3163" y="46"/>
                  </a:lnTo>
                  <a:lnTo>
                    <a:pt x="3192" y="38"/>
                  </a:lnTo>
                  <a:lnTo>
                    <a:pt x="3224" y="36"/>
                  </a:lnTo>
                  <a:lnTo>
                    <a:pt x="3255" y="38"/>
                  </a:lnTo>
                  <a:lnTo>
                    <a:pt x="3286" y="46"/>
                  </a:lnTo>
                  <a:lnTo>
                    <a:pt x="3314" y="57"/>
                  </a:lnTo>
                  <a:lnTo>
                    <a:pt x="3340" y="73"/>
                  </a:lnTo>
                  <a:lnTo>
                    <a:pt x="3364" y="93"/>
                  </a:lnTo>
                  <a:lnTo>
                    <a:pt x="3442" y="172"/>
                  </a:lnTo>
                  <a:lnTo>
                    <a:pt x="3463" y="195"/>
                  </a:lnTo>
                  <a:lnTo>
                    <a:pt x="3479" y="222"/>
                  </a:lnTo>
                  <a:lnTo>
                    <a:pt x="3490" y="250"/>
                  </a:lnTo>
                  <a:lnTo>
                    <a:pt x="3498" y="280"/>
                  </a:lnTo>
                  <a:lnTo>
                    <a:pt x="3500" y="312"/>
                  </a:lnTo>
                  <a:lnTo>
                    <a:pt x="3498" y="343"/>
                  </a:lnTo>
                  <a:lnTo>
                    <a:pt x="3490" y="373"/>
                  </a:lnTo>
                  <a:lnTo>
                    <a:pt x="3479" y="401"/>
                  </a:lnTo>
                  <a:lnTo>
                    <a:pt x="3463" y="428"/>
                  </a:lnTo>
                  <a:lnTo>
                    <a:pt x="3442" y="452"/>
                  </a:lnTo>
                  <a:lnTo>
                    <a:pt x="2717" y="1176"/>
                  </a:lnTo>
                  <a:lnTo>
                    <a:pt x="2717" y="2647"/>
                  </a:lnTo>
                  <a:lnTo>
                    <a:pt x="2714" y="2665"/>
                  </a:lnTo>
                  <a:lnTo>
                    <a:pt x="2708" y="2682"/>
                  </a:lnTo>
                  <a:lnTo>
                    <a:pt x="2697" y="2696"/>
                  </a:lnTo>
                  <a:lnTo>
                    <a:pt x="2682" y="2707"/>
                  </a:lnTo>
                  <a:lnTo>
                    <a:pt x="2666" y="2714"/>
                  </a:lnTo>
                  <a:lnTo>
                    <a:pt x="2647" y="2717"/>
                  </a:lnTo>
                  <a:lnTo>
                    <a:pt x="70" y="2717"/>
                  </a:lnTo>
                  <a:lnTo>
                    <a:pt x="51" y="2714"/>
                  </a:lnTo>
                  <a:lnTo>
                    <a:pt x="35" y="2707"/>
                  </a:lnTo>
                  <a:lnTo>
                    <a:pt x="20" y="2696"/>
                  </a:lnTo>
                  <a:lnTo>
                    <a:pt x="10" y="2682"/>
                  </a:lnTo>
                  <a:lnTo>
                    <a:pt x="2" y="2665"/>
                  </a:lnTo>
                  <a:lnTo>
                    <a:pt x="0" y="2647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322"/>
            <p:cNvSpPr>
              <a:spLocks/>
            </p:cNvSpPr>
            <p:nvPr/>
          </p:nvSpPr>
          <p:spPr bwMode="auto">
            <a:xfrm>
              <a:off x="1952625" y="3592513"/>
              <a:ext cx="31750" cy="22225"/>
            </a:xfrm>
            <a:custGeom>
              <a:avLst/>
              <a:gdLst>
                <a:gd name="T0" fmla="*/ 70 w 206"/>
                <a:gd name="T1" fmla="*/ 0 h 139"/>
                <a:gd name="T2" fmla="*/ 136 w 206"/>
                <a:gd name="T3" fmla="*/ 0 h 139"/>
                <a:gd name="T4" fmla="*/ 155 w 206"/>
                <a:gd name="T5" fmla="*/ 2 h 139"/>
                <a:gd name="T6" fmla="*/ 172 w 206"/>
                <a:gd name="T7" fmla="*/ 10 h 139"/>
                <a:gd name="T8" fmla="*/ 186 w 206"/>
                <a:gd name="T9" fmla="*/ 20 h 139"/>
                <a:gd name="T10" fmla="*/ 197 w 206"/>
                <a:gd name="T11" fmla="*/ 34 h 139"/>
                <a:gd name="T12" fmla="*/ 204 w 206"/>
                <a:gd name="T13" fmla="*/ 51 h 139"/>
                <a:gd name="T14" fmla="*/ 206 w 206"/>
                <a:gd name="T15" fmla="*/ 69 h 139"/>
                <a:gd name="T16" fmla="*/ 204 w 206"/>
                <a:gd name="T17" fmla="*/ 88 h 139"/>
                <a:gd name="T18" fmla="*/ 197 w 206"/>
                <a:gd name="T19" fmla="*/ 105 h 139"/>
                <a:gd name="T20" fmla="*/ 186 w 206"/>
                <a:gd name="T21" fmla="*/ 119 h 139"/>
                <a:gd name="T22" fmla="*/ 172 w 206"/>
                <a:gd name="T23" fmla="*/ 129 h 139"/>
                <a:gd name="T24" fmla="*/ 155 w 206"/>
                <a:gd name="T25" fmla="*/ 137 h 139"/>
                <a:gd name="T26" fmla="*/ 136 w 206"/>
                <a:gd name="T27" fmla="*/ 139 h 139"/>
                <a:gd name="T28" fmla="*/ 70 w 206"/>
                <a:gd name="T29" fmla="*/ 139 h 139"/>
                <a:gd name="T30" fmla="*/ 51 w 206"/>
                <a:gd name="T31" fmla="*/ 137 h 139"/>
                <a:gd name="T32" fmla="*/ 35 w 206"/>
                <a:gd name="T33" fmla="*/ 129 h 139"/>
                <a:gd name="T34" fmla="*/ 21 w 206"/>
                <a:gd name="T35" fmla="*/ 119 h 139"/>
                <a:gd name="T36" fmla="*/ 10 w 206"/>
                <a:gd name="T37" fmla="*/ 105 h 139"/>
                <a:gd name="T38" fmla="*/ 3 w 206"/>
                <a:gd name="T39" fmla="*/ 88 h 139"/>
                <a:gd name="T40" fmla="*/ 0 w 206"/>
                <a:gd name="T41" fmla="*/ 69 h 139"/>
                <a:gd name="T42" fmla="*/ 3 w 206"/>
                <a:gd name="T43" fmla="*/ 51 h 139"/>
                <a:gd name="T44" fmla="*/ 10 w 206"/>
                <a:gd name="T45" fmla="*/ 34 h 139"/>
                <a:gd name="T46" fmla="*/ 21 w 206"/>
                <a:gd name="T47" fmla="*/ 20 h 139"/>
                <a:gd name="T48" fmla="*/ 35 w 206"/>
                <a:gd name="T49" fmla="*/ 10 h 139"/>
                <a:gd name="T50" fmla="*/ 51 w 206"/>
                <a:gd name="T51" fmla="*/ 2 h 139"/>
                <a:gd name="T52" fmla="*/ 70 w 20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6" h="139">
                  <a:moveTo>
                    <a:pt x="70" y="0"/>
                  </a:moveTo>
                  <a:lnTo>
                    <a:pt x="136" y="0"/>
                  </a:lnTo>
                  <a:lnTo>
                    <a:pt x="155" y="2"/>
                  </a:lnTo>
                  <a:lnTo>
                    <a:pt x="172" y="10"/>
                  </a:lnTo>
                  <a:lnTo>
                    <a:pt x="186" y="20"/>
                  </a:lnTo>
                  <a:lnTo>
                    <a:pt x="197" y="34"/>
                  </a:lnTo>
                  <a:lnTo>
                    <a:pt x="204" y="51"/>
                  </a:lnTo>
                  <a:lnTo>
                    <a:pt x="206" y="69"/>
                  </a:lnTo>
                  <a:lnTo>
                    <a:pt x="204" y="88"/>
                  </a:lnTo>
                  <a:lnTo>
                    <a:pt x="197" y="105"/>
                  </a:lnTo>
                  <a:lnTo>
                    <a:pt x="186" y="119"/>
                  </a:lnTo>
                  <a:lnTo>
                    <a:pt x="172" y="129"/>
                  </a:lnTo>
                  <a:lnTo>
                    <a:pt x="155" y="137"/>
                  </a:lnTo>
                  <a:lnTo>
                    <a:pt x="13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323"/>
            <p:cNvSpPr>
              <a:spLocks/>
            </p:cNvSpPr>
            <p:nvPr/>
          </p:nvSpPr>
          <p:spPr bwMode="auto">
            <a:xfrm>
              <a:off x="1703388" y="3592513"/>
              <a:ext cx="223838" cy="22225"/>
            </a:xfrm>
            <a:custGeom>
              <a:avLst/>
              <a:gdLst>
                <a:gd name="T0" fmla="*/ 69 w 1409"/>
                <a:gd name="T1" fmla="*/ 0 h 139"/>
                <a:gd name="T2" fmla="*/ 1339 w 1409"/>
                <a:gd name="T3" fmla="*/ 0 h 139"/>
                <a:gd name="T4" fmla="*/ 1358 w 1409"/>
                <a:gd name="T5" fmla="*/ 2 h 139"/>
                <a:gd name="T6" fmla="*/ 1374 w 1409"/>
                <a:gd name="T7" fmla="*/ 10 h 139"/>
                <a:gd name="T8" fmla="*/ 1389 w 1409"/>
                <a:gd name="T9" fmla="*/ 20 h 139"/>
                <a:gd name="T10" fmla="*/ 1400 w 1409"/>
                <a:gd name="T11" fmla="*/ 34 h 139"/>
                <a:gd name="T12" fmla="*/ 1407 w 1409"/>
                <a:gd name="T13" fmla="*/ 51 h 139"/>
                <a:gd name="T14" fmla="*/ 1409 w 1409"/>
                <a:gd name="T15" fmla="*/ 69 h 139"/>
                <a:gd name="T16" fmla="*/ 1407 w 1409"/>
                <a:gd name="T17" fmla="*/ 88 h 139"/>
                <a:gd name="T18" fmla="*/ 1400 w 1409"/>
                <a:gd name="T19" fmla="*/ 105 h 139"/>
                <a:gd name="T20" fmla="*/ 1389 w 1409"/>
                <a:gd name="T21" fmla="*/ 119 h 139"/>
                <a:gd name="T22" fmla="*/ 1374 w 1409"/>
                <a:gd name="T23" fmla="*/ 129 h 139"/>
                <a:gd name="T24" fmla="*/ 1358 w 1409"/>
                <a:gd name="T25" fmla="*/ 137 h 139"/>
                <a:gd name="T26" fmla="*/ 1339 w 1409"/>
                <a:gd name="T27" fmla="*/ 139 h 139"/>
                <a:gd name="T28" fmla="*/ 69 w 1409"/>
                <a:gd name="T29" fmla="*/ 139 h 139"/>
                <a:gd name="T30" fmla="*/ 51 w 1409"/>
                <a:gd name="T31" fmla="*/ 137 h 139"/>
                <a:gd name="T32" fmla="*/ 34 w 1409"/>
                <a:gd name="T33" fmla="*/ 129 h 139"/>
                <a:gd name="T34" fmla="*/ 20 w 1409"/>
                <a:gd name="T35" fmla="*/ 119 h 139"/>
                <a:gd name="T36" fmla="*/ 9 w 1409"/>
                <a:gd name="T37" fmla="*/ 105 h 139"/>
                <a:gd name="T38" fmla="*/ 2 w 1409"/>
                <a:gd name="T39" fmla="*/ 88 h 139"/>
                <a:gd name="T40" fmla="*/ 0 w 1409"/>
                <a:gd name="T41" fmla="*/ 69 h 139"/>
                <a:gd name="T42" fmla="*/ 2 w 1409"/>
                <a:gd name="T43" fmla="*/ 51 h 139"/>
                <a:gd name="T44" fmla="*/ 9 w 1409"/>
                <a:gd name="T45" fmla="*/ 34 h 139"/>
                <a:gd name="T46" fmla="*/ 20 w 1409"/>
                <a:gd name="T47" fmla="*/ 20 h 139"/>
                <a:gd name="T48" fmla="*/ 34 w 1409"/>
                <a:gd name="T49" fmla="*/ 10 h 139"/>
                <a:gd name="T50" fmla="*/ 51 w 1409"/>
                <a:gd name="T51" fmla="*/ 2 h 139"/>
                <a:gd name="T52" fmla="*/ 69 w 140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9" h="139">
                  <a:moveTo>
                    <a:pt x="69" y="0"/>
                  </a:moveTo>
                  <a:lnTo>
                    <a:pt x="1339" y="0"/>
                  </a:lnTo>
                  <a:lnTo>
                    <a:pt x="1358" y="2"/>
                  </a:lnTo>
                  <a:lnTo>
                    <a:pt x="1374" y="10"/>
                  </a:lnTo>
                  <a:lnTo>
                    <a:pt x="1389" y="20"/>
                  </a:lnTo>
                  <a:lnTo>
                    <a:pt x="1400" y="34"/>
                  </a:lnTo>
                  <a:lnTo>
                    <a:pt x="1407" y="51"/>
                  </a:lnTo>
                  <a:lnTo>
                    <a:pt x="1409" y="69"/>
                  </a:lnTo>
                  <a:lnTo>
                    <a:pt x="1407" y="88"/>
                  </a:lnTo>
                  <a:lnTo>
                    <a:pt x="1400" y="105"/>
                  </a:lnTo>
                  <a:lnTo>
                    <a:pt x="1389" y="119"/>
                  </a:lnTo>
                  <a:lnTo>
                    <a:pt x="1374" y="129"/>
                  </a:lnTo>
                  <a:lnTo>
                    <a:pt x="1358" y="137"/>
                  </a:lnTo>
                  <a:lnTo>
                    <a:pt x="1339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324"/>
            <p:cNvSpPr>
              <a:spLocks/>
            </p:cNvSpPr>
            <p:nvPr/>
          </p:nvSpPr>
          <p:spPr bwMode="auto">
            <a:xfrm>
              <a:off x="1703388" y="3657601"/>
              <a:ext cx="212725" cy="20638"/>
            </a:xfrm>
            <a:custGeom>
              <a:avLst/>
              <a:gdLst>
                <a:gd name="T0" fmla="*/ 69 w 1342"/>
                <a:gd name="T1" fmla="*/ 0 h 139"/>
                <a:gd name="T2" fmla="*/ 1273 w 1342"/>
                <a:gd name="T3" fmla="*/ 0 h 139"/>
                <a:gd name="T4" fmla="*/ 1291 w 1342"/>
                <a:gd name="T5" fmla="*/ 2 h 139"/>
                <a:gd name="T6" fmla="*/ 1308 w 1342"/>
                <a:gd name="T7" fmla="*/ 10 h 139"/>
                <a:gd name="T8" fmla="*/ 1322 w 1342"/>
                <a:gd name="T9" fmla="*/ 20 h 139"/>
                <a:gd name="T10" fmla="*/ 1333 w 1342"/>
                <a:gd name="T11" fmla="*/ 34 h 139"/>
                <a:gd name="T12" fmla="*/ 1340 w 1342"/>
                <a:gd name="T13" fmla="*/ 51 h 139"/>
                <a:gd name="T14" fmla="*/ 1342 w 1342"/>
                <a:gd name="T15" fmla="*/ 69 h 139"/>
                <a:gd name="T16" fmla="*/ 1340 w 1342"/>
                <a:gd name="T17" fmla="*/ 88 h 139"/>
                <a:gd name="T18" fmla="*/ 1333 w 1342"/>
                <a:gd name="T19" fmla="*/ 105 h 139"/>
                <a:gd name="T20" fmla="*/ 1322 w 1342"/>
                <a:gd name="T21" fmla="*/ 119 h 139"/>
                <a:gd name="T22" fmla="*/ 1308 w 1342"/>
                <a:gd name="T23" fmla="*/ 130 h 139"/>
                <a:gd name="T24" fmla="*/ 1291 w 1342"/>
                <a:gd name="T25" fmla="*/ 137 h 139"/>
                <a:gd name="T26" fmla="*/ 1273 w 1342"/>
                <a:gd name="T27" fmla="*/ 139 h 139"/>
                <a:gd name="T28" fmla="*/ 69 w 1342"/>
                <a:gd name="T29" fmla="*/ 139 h 139"/>
                <a:gd name="T30" fmla="*/ 51 w 1342"/>
                <a:gd name="T31" fmla="*/ 137 h 139"/>
                <a:gd name="T32" fmla="*/ 34 w 1342"/>
                <a:gd name="T33" fmla="*/ 130 h 139"/>
                <a:gd name="T34" fmla="*/ 20 w 1342"/>
                <a:gd name="T35" fmla="*/ 119 h 139"/>
                <a:gd name="T36" fmla="*/ 9 w 1342"/>
                <a:gd name="T37" fmla="*/ 105 h 139"/>
                <a:gd name="T38" fmla="*/ 2 w 1342"/>
                <a:gd name="T39" fmla="*/ 88 h 139"/>
                <a:gd name="T40" fmla="*/ 0 w 1342"/>
                <a:gd name="T41" fmla="*/ 69 h 139"/>
                <a:gd name="T42" fmla="*/ 2 w 1342"/>
                <a:gd name="T43" fmla="*/ 51 h 139"/>
                <a:gd name="T44" fmla="*/ 9 w 1342"/>
                <a:gd name="T45" fmla="*/ 34 h 139"/>
                <a:gd name="T46" fmla="*/ 20 w 1342"/>
                <a:gd name="T47" fmla="*/ 20 h 139"/>
                <a:gd name="T48" fmla="*/ 34 w 1342"/>
                <a:gd name="T49" fmla="*/ 10 h 139"/>
                <a:gd name="T50" fmla="*/ 51 w 1342"/>
                <a:gd name="T51" fmla="*/ 2 h 139"/>
                <a:gd name="T52" fmla="*/ 69 w 1342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42" h="139">
                  <a:moveTo>
                    <a:pt x="69" y="0"/>
                  </a:moveTo>
                  <a:lnTo>
                    <a:pt x="1273" y="0"/>
                  </a:lnTo>
                  <a:lnTo>
                    <a:pt x="1291" y="2"/>
                  </a:lnTo>
                  <a:lnTo>
                    <a:pt x="1308" y="10"/>
                  </a:lnTo>
                  <a:lnTo>
                    <a:pt x="1322" y="20"/>
                  </a:lnTo>
                  <a:lnTo>
                    <a:pt x="1333" y="34"/>
                  </a:lnTo>
                  <a:lnTo>
                    <a:pt x="1340" y="51"/>
                  </a:lnTo>
                  <a:lnTo>
                    <a:pt x="1342" y="69"/>
                  </a:lnTo>
                  <a:lnTo>
                    <a:pt x="1340" y="88"/>
                  </a:lnTo>
                  <a:lnTo>
                    <a:pt x="1333" y="105"/>
                  </a:lnTo>
                  <a:lnTo>
                    <a:pt x="1322" y="119"/>
                  </a:lnTo>
                  <a:lnTo>
                    <a:pt x="1308" y="130"/>
                  </a:lnTo>
                  <a:lnTo>
                    <a:pt x="1291" y="137"/>
                  </a:lnTo>
                  <a:lnTo>
                    <a:pt x="1273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325"/>
            <p:cNvSpPr>
              <a:spLocks/>
            </p:cNvSpPr>
            <p:nvPr/>
          </p:nvSpPr>
          <p:spPr bwMode="auto">
            <a:xfrm>
              <a:off x="1703388" y="3721101"/>
              <a:ext cx="142875" cy="22225"/>
            </a:xfrm>
            <a:custGeom>
              <a:avLst/>
              <a:gdLst>
                <a:gd name="T0" fmla="*/ 69 w 906"/>
                <a:gd name="T1" fmla="*/ 0 h 139"/>
                <a:gd name="T2" fmla="*/ 837 w 906"/>
                <a:gd name="T3" fmla="*/ 0 h 139"/>
                <a:gd name="T4" fmla="*/ 856 w 906"/>
                <a:gd name="T5" fmla="*/ 2 h 139"/>
                <a:gd name="T6" fmla="*/ 872 w 906"/>
                <a:gd name="T7" fmla="*/ 10 h 139"/>
                <a:gd name="T8" fmla="*/ 886 w 906"/>
                <a:gd name="T9" fmla="*/ 20 h 139"/>
                <a:gd name="T10" fmla="*/ 897 w 906"/>
                <a:gd name="T11" fmla="*/ 34 h 139"/>
                <a:gd name="T12" fmla="*/ 904 w 906"/>
                <a:gd name="T13" fmla="*/ 51 h 139"/>
                <a:gd name="T14" fmla="*/ 906 w 906"/>
                <a:gd name="T15" fmla="*/ 69 h 139"/>
                <a:gd name="T16" fmla="*/ 904 w 906"/>
                <a:gd name="T17" fmla="*/ 88 h 139"/>
                <a:gd name="T18" fmla="*/ 897 w 906"/>
                <a:gd name="T19" fmla="*/ 105 h 139"/>
                <a:gd name="T20" fmla="*/ 886 w 906"/>
                <a:gd name="T21" fmla="*/ 119 h 139"/>
                <a:gd name="T22" fmla="*/ 872 w 906"/>
                <a:gd name="T23" fmla="*/ 130 h 139"/>
                <a:gd name="T24" fmla="*/ 856 w 906"/>
                <a:gd name="T25" fmla="*/ 137 h 139"/>
                <a:gd name="T26" fmla="*/ 837 w 906"/>
                <a:gd name="T27" fmla="*/ 139 h 139"/>
                <a:gd name="T28" fmla="*/ 69 w 906"/>
                <a:gd name="T29" fmla="*/ 139 h 139"/>
                <a:gd name="T30" fmla="*/ 51 w 906"/>
                <a:gd name="T31" fmla="*/ 137 h 139"/>
                <a:gd name="T32" fmla="*/ 34 w 906"/>
                <a:gd name="T33" fmla="*/ 130 h 139"/>
                <a:gd name="T34" fmla="*/ 20 w 906"/>
                <a:gd name="T35" fmla="*/ 119 h 139"/>
                <a:gd name="T36" fmla="*/ 9 w 906"/>
                <a:gd name="T37" fmla="*/ 105 h 139"/>
                <a:gd name="T38" fmla="*/ 2 w 906"/>
                <a:gd name="T39" fmla="*/ 88 h 139"/>
                <a:gd name="T40" fmla="*/ 0 w 906"/>
                <a:gd name="T41" fmla="*/ 69 h 139"/>
                <a:gd name="T42" fmla="*/ 2 w 906"/>
                <a:gd name="T43" fmla="*/ 51 h 139"/>
                <a:gd name="T44" fmla="*/ 9 w 906"/>
                <a:gd name="T45" fmla="*/ 34 h 139"/>
                <a:gd name="T46" fmla="*/ 20 w 906"/>
                <a:gd name="T47" fmla="*/ 20 h 139"/>
                <a:gd name="T48" fmla="*/ 34 w 906"/>
                <a:gd name="T49" fmla="*/ 10 h 139"/>
                <a:gd name="T50" fmla="*/ 51 w 906"/>
                <a:gd name="T51" fmla="*/ 2 h 139"/>
                <a:gd name="T52" fmla="*/ 69 w 90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06" h="139">
                  <a:moveTo>
                    <a:pt x="69" y="0"/>
                  </a:moveTo>
                  <a:lnTo>
                    <a:pt x="837" y="0"/>
                  </a:lnTo>
                  <a:lnTo>
                    <a:pt x="856" y="2"/>
                  </a:lnTo>
                  <a:lnTo>
                    <a:pt x="872" y="10"/>
                  </a:lnTo>
                  <a:lnTo>
                    <a:pt x="886" y="20"/>
                  </a:lnTo>
                  <a:lnTo>
                    <a:pt x="897" y="34"/>
                  </a:lnTo>
                  <a:lnTo>
                    <a:pt x="904" y="51"/>
                  </a:lnTo>
                  <a:lnTo>
                    <a:pt x="906" y="69"/>
                  </a:lnTo>
                  <a:lnTo>
                    <a:pt x="904" y="88"/>
                  </a:lnTo>
                  <a:lnTo>
                    <a:pt x="897" y="105"/>
                  </a:lnTo>
                  <a:lnTo>
                    <a:pt x="886" y="119"/>
                  </a:lnTo>
                  <a:lnTo>
                    <a:pt x="872" y="130"/>
                  </a:lnTo>
                  <a:lnTo>
                    <a:pt x="856" y="137"/>
                  </a:lnTo>
                  <a:lnTo>
                    <a:pt x="837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326"/>
            <p:cNvSpPr>
              <a:spLocks/>
            </p:cNvSpPr>
            <p:nvPr/>
          </p:nvSpPr>
          <p:spPr bwMode="auto">
            <a:xfrm>
              <a:off x="1703388" y="3784601"/>
              <a:ext cx="90488" cy="22225"/>
            </a:xfrm>
            <a:custGeom>
              <a:avLst/>
              <a:gdLst>
                <a:gd name="T0" fmla="*/ 69 w 574"/>
                <a:gd name="T1" fmla="*/ 0 h 139"/>
                <a:gd name="T2" fmla="*/ 504 w 574"/>
                <a:gd name="T3" fmla="*/ 0 h 139"/>
                <a:gd name="T4" fmla="*/ 524 w 574"/>
                <a:gd name="T5" fmla="*/ 2 h 139"/>
                <a:gd name="T6" fmla="*/ 541 w 574"/>
                <a:gd name="T7" fmla="*/ 10 h 139"/>
                <a:gd name="T8" fmla="*/ 554 w 574"/>
                <a:gd name="T9" fmla="*/ 20 h 139"/>
                <a:gd name="T10" fmla="*/ 565 w 574"/>
                <a:gd name="T11" fmla="*/ 34 h 139"/>
                <a:gd name="T12" fmla="*/ 572 w 574"/>
                <a:gd name="T13" fmla="*/ 51 h 139"/>
                <a:gd name="T14" fmla="*/ 574 w 574"/>
                <a:gd name="T15" fmla="*/ 69 h 139"/>
                <a:gd name="T16" fmla="*/ 572 w 574"/>
                <a:gd name="T17" fmla="*/ 88 h 139"/>
                <a:gd name="T18" fmla="*/ 565 w 574"/>
                <a:gd name="T19" fmla="*/ 105 h 139"/>
                <a:gd name="T20" fmla="*/ 554 w 574"/>
                <a:gd name="T21" fmla="*/ 119 h 139"/>
                <a:gd name="T22" fmla="*/ 539 w 574"/>
                <a:gd name="T23" fmla="*/ 129 h 139"/>
                <a:gd name="T24" fmla="*/ 524 w 574"/>
                <a:gd name="T25" fmla="*/ 137 h 139"/>
                <a:gd name="T26" fmla="*/ 504 w 574"/>
                <a:gd name="T27" fmla="*/ 139 h 139"/>
                <a:gd name="T28" fmla="*/ 69 w 574"/>
                <a:gd name="T29" fmla="*/ 139 h 139"/>
                <a:gd name="T30" fmla="*/ 51 w 574"/>
                <a:gd name="T31" fmla="*/ 137 h 139"/>
                <a:gd name="T32" fmla="*/ 34 w 574"/>
                <a:gd name="T33" fmla="*/ 129 h 139"/>
                <a:gd name="T34" fmla="*/ 20 w 574"/>
                <a:gd name="T35" fmla="*/ 119 h 139"/>
                <a:gd name="T36" fmla="*/ 9 w 574"/>
                <a:gd name="T37" fmla="*/ 105 h 139"/>
                <a:gd name="T38" fmla="*/ 2 w 574"/>
                <a:gd name="T39" fmla="*/ 88 h 139"/>
                <a:gd name="T40" fmla="*/ 0 w 574"/>
                <a:gd name="T41" fmla="*/ 69 h 139"/>
                <a:gd name="T42" fmla="*/ 2 w 574"/>
                <a:gd name="T43" fmla="*/ 51 h 139"/>
                <a:gd name="T44" fmla="*/ 9 w 574"/>
                <a:gd name="T45" fmla="*/ 34 h 139"/>
                <a:gd name="T46" fmla="*/ 20 w 574"/>
                <a:gd name="T47" fmla="*/ 20 h 139"/>
                <a:gd name="T48" fmla="*/ 34 w 574"/>
                <a:gd name="T49" fmla="*/ 10 h 139"/>
                <a:gd name="T50" fmla="*/ 51 w 574"/>
                <a:gd name="T51" fmla="*/ 2 h 139"/>
                <a:gd name="T52" fmla="*/ 69 w 574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74" h="139">
                  <a:moveTo>
                    <a:pt x="69" y="0"/>
                  </a:moveTo>
                  <a:lnTo>
                    <a:pt x="504" y="0"/>
                  </a:lnTo>
                  <a:lnTo>
                    <a:pt x="524" y="2"/>
                  </a:lnTo>
                  <a:lnTo>
                    <a:pt x="541" y="10"/>
                  </a:lnTo>
                  <a:lnTo>
                    <a:pt x="554" y="20"/>
                  </a:lnTo>
                  <a:lnTo>
                    <a:pt x="565" y="34"/>
                  </a:lnTo>
                  <a:lnTo>
                    <a:pt x="572" y="51"/>
                  </a:lnTo>
                  <a:lnTo>
                    <a:pt x="574" y="69"/>
                  </a:lnTo>
                  <a:lnTo>
                    <a:pt x="572" y="88"/>
                  </a:lnTo>
                  <a:lnTo>
                    <a:pt x="565" y="105"/>
                  </a:lnTo>
                  <a:lnTo>
                    <a:pt x="554" y="119"/>
                  </a:lnTo>
                  <a:lnTo>
                    <a:pt x="539" y="129"/>
                  </a:lnTo>
                  <a:lnTo>
                    <a:pt x="524" y="137"/>
                  </a:lnTo>
                  <a:lnTo>
                    <a:pt x="504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7" name="Group 1022"/>
          <p:cNvGrpSpPr/>
          <p:nvPr/>
        </p:nvGrpSpPr>
        <p:grpSpPr>
          <a:xfrm>
            <a:off x="3912635" y="2071351"/>
            <a:ext cx="403225" cy="555625"/>
            <a:chOff x="806450" y="3460750"/>
            <a:chExt cx="403225" cy="555625"/>
          </a:xfrm>
          <a:solidFill>
            <a:srgbClr val="000000"/>
          </a:solidFill>
        </p:grpSpPr>
        <p:sp>
          <p:nvSpPr>
            <p:cNvPr id="148" name="Freeform 331"/>
            <p:cNvSpPr>
              <a:spLocks noEditPoints="1"/>
            </p:cNvSpPr>
            <p:nvPr/>
          </p:nvSpPr>
          <p:spPr bwMode="auto">
            <a:xfrm>
              <a:off x="806450" y="3460750"/>
              <a:ext cx="403225" cy="555625"/>
            </a:xfrm>
            <a:custGeom>
              <a:avLst/>
              <a:gdLst>
                <a:gd name="T0" fmla="*/ 163 w 2540"/>
                <a:gd name="T1" fmla="*/ 3298 h 3500"/>
                <a:gd name="T2" fmla="*/ 281 w 2540"/>
                <a:gd name="T3" fmla="*/ 3361 h 3500"/>
                <a:gd name="T4" fmla="*/ 2359 w 2540"/>
                <a:gd name="T5" fmla="*/ 3319 h 3500"/>
                <a:gd name="T6" fmla="*/ 2400 w 2540"/>
                <a:gd name="T7" fmla="*/ 562 h 3500"/>
                <a:gd name="T8" fmla="*/ 409 w 2540"/>
                <a:gd name="T9" fmla="*/ 332 h 3500"/>
                <a:gd name="T10" fmla="*/ 331 w 2540"/>
                <a:gd name="T11" fmla="*/ 364 h 3500"/>
                <a:gd name="T12" fmla="*/ 279 w 2540"/>
                <a:gd name="T13" fmla="*/ 297 h 3500"/>
                <a:gd name="T14" fmla="*/ 180 w 2540"/>
                <a:gd name="T15" fmla="*/ 315 h 3500"/>
                <a:gd name="T16" fmla="*/ 140 w 2540"/>
                <a:gd name="T17" fmla="*/ 422 h 3500"/>
                <a:gd name="T18" fmla="*/ 2377 w 2540"/>
                <a:gd name="T19" fmla="*/ 336 h 3500"/>
                <a:gd name="T20" fmla="*/ 2261 w 2540"/>
                <a:gd name="T21" fmla="*/ 273 h 3500"/>
                <a:gd name="T22" fmla="*/ 2226 w 2540"/>
                <a:gd name="T23" fmla="*/ 357 h 3500"/>
                <a:gd name="T24" fmla="*/ 2143 w 2540"/>
                <a:gd name="T25" fmla="*/ 346 h 3500"/>
                <a:gd name="T26" fmla="*/ 1952 w 2540"/>
                <a:gd name="T27" fmla="*/ 273 h 3500"/>
                <a:gd name="T28" fmla="*/ 1918 w 2540"/>
                <a:gd name="T29" fmla="*/ 357 h 3500"/>
                <a:gd name="T30" fmla="*/ 1833 w 2540"/>
                <a:gd name="T31" fmla="*/ 346 h 3500"/>
                <a:gd name="T32" fmla="*/ 1649 w 2540"/>
                <a:gd name="T33" fmla="*/ 273 h 3500"/>
                <a:gd name="T34" fmla="*/ 1614 w 2540"/>
                <a:gd name="T35" fmla="*/ 357 h 3500"/>
                <a:gd name="T36" fmla="*/ 1529 w 2540"/>
                <a:gd name="T37" fmla="*/ 346 h 3500"/>
                <a:gd name="T38" fmla="*/ 1339 w 2540"/>
                <a:gd name="T39" fmla="*/ 273 h 3500"/>
                <a:gd name="T40" fmla="*/ 1305 w 2540"/>
                <a:gd name="T41" fmla="*/ 357 h 3500"/>
                <a:gd name="T42" fmla="*/ 1221 w 2540"/>
                <a:gd name="T43" fmla="*/ 346 h 3500"/>
                <a:gd name="T44" fmla="*/ 1031 w 2540"/>
                <a:gd name="T45" fmla="*/ 273 h 3500"/>
                <a:gd name="T46" fmla="*/ 996 w 2540"/>
                <a:gd name="T47" fmla="*/ 357 h 3500"/>
                <a:gd name="T48" fmla="*/ 912 w 2540"/>
                <a:gd name="T49" fmla="*/ 346 h 3500"/>
                <a:gd name="T50" fmla="*/ 723 w 2540"/>
                <a:gd name="T51" fmla="*/ 273 h 3500"/>
                <a:gd name="T52" fmla="*/ 688 w 2540"/>
                <a:gd name="T53" fmla="*/ 357 h 3500"/>
                <a:gd name="T54" fmla="*/ 603 w 2540"/>
                <a:gd name="T55" fmla="*/ 346 h 3500"/>
                <a:gd name="T56" fmla="*/ 419 w 2540"/>
                <a:gd name="T57" fmla="*/ 273 h 3500"/>
                <a:gd name="T58" fmla="*/ 409 w 2540"/>
                <a:gd name="T59" fmla="*/ 35 h 3500"/>
                <a:gd name="T60" fmla="*/ 583 w 2540"/>
                <a:gd name="T61" fmla="*/ 70 h 3500"/>
                <a:gd name="T62" fmla="*/ 634 w 2540"/>
                <a:gd name="T63" fmla="*/ 2 h 3500"/>
                <a:gd name="T64" fmla="*/ 713 w 2540"/>
                <a:gd name="T65" fmla="*/ 35 h 3500"/>
                <a:gd name="T66" fmla="*/ 891 w 2540"/>
                <a:gd name="T67" fmla="*/ 70 h 3500"/>
                <a:gd name="T68" fmla="*/ 943 w 2540"/>
                <a:gd name="T69" fmla="*/ 2 h 3500"/>
                <a:gd name="T70" fmla="*/ 1021 w 2540"/>
                <a:gd name="T71" fmla="*/ 35 h 3500"/>
                <a:gd name="T72" fmla="*/ 1201 w 2540"/>
                <a:gd name="T73" fmla="*/ 70 h 3500"/>
                <a:gd name="T74" fmla="*/ 1251 w 2540"/>
                <a:gd name="T75" fmla="*/ 2 h 3500"/>
                <a:gd name="T76" fmla="*/ 1330 w 2540"/>
                <a:gd name="T77" fmla="*/ 35 h 3500"/>
                <a:gd name="T78" fmla="*/ 1509 w 2540"/>
                <a:gd name="T79" fmla="*/ 70 h 3500"/>
                <a:gd name="T80" fmla="*/ 1560 w 2540"/>
                <a:gd name="T81" fmla="*/ 2 h 3500"/>
                <a:gd name="T82" fmla="*/ 1639 w 2540"/>
                <a:gd name="T83" fmla="*/ 35 h 3500"/>
                <a:gd name="T84" fmla="*/ 1813 w 2540"/>
                <a:gd name="T85" fmla="*/ 70 h 3500"/>
                <a:gd name="T86" fmla="*/ 1864 w 2540"/>
                <a:gd name="T87" fmla="*/ 2 h 3500"/>
                <a:gd name="T88" fmla="*/ 1942 w 2540"/>
                <a:gd name="T89" fmla="*/ 35 h 3500"/>
                <a:gd name="T90" fmla="*/ 2121 w 2540"/>
                <a:gd name="T91" fmla="*/ 70 h 3500"/>
                <a:gd name="T92" fmla="*/ 2173 w 2540"/>
                <a:gd name="T93" fmla="*/ 2 h 3500"/>
                <a:gd name="T94" fmla="*/ 2252 w 2540"/>
                <a:gd name="T95" fmla="*/ 35 h 3500"/>
                <a:gd name="T96" fmla="*/ 2342 w 2540"/>
                <a:gd name="T97" fmla="*/ 145 h 3500"/>
                <a:gd name="T98" fmla="*/ 2495 w 2540"/>
                <a:gd name="T99" fmla="*/ 262 h 3500"/>
                <a:gd name="T100" fmla="*/ 2540 w 2540"/>
                <a:gd name="T101" fmla="*/ 3219 h 3500"/>
                <a:gd name="T102" fmla="*/ 2471 w 2540"/>
                <a:gd name="T103" fmla="*/ 3403 h 3500"/>
                <a:gd name="T104" fmla="*/ 2300 w 2540"/>
                <a:gd name="T105" fmla="*/ 3497 h 3500"/>
                <a:gd name="T106" fmla="*/ 162 w 2540"/>
                <a:gd name="T107" fmla="*/ 3473 h 3500"/>
                <a:gd name="T108" fmla="*/ 26 w 2540"/>
                <a:gd name="T109" fmla="*/ 3338 h 3500"/>
                <a:gd name="T110" fmla="*/ 0 w 2540"/>
                <a:gd name="T111" fmla="*/ 415 h 3500"/>
                <a:gd name="T112" fmla="*/ 69 w 2540"/>
                <a:gd name="T113" fmla="*/ 231 h 3500"/>
                <a:gd name="T114" fmla="*/ 237 w 2540"/>
                <a:gd name="T115" fmla="*/ 137 h 3500"/>
                <a:gd name="T116" fmla="*/ 300 w 2540"/>
                <a:gd name="T117" fmla="*/ 2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40" h="3500">
                  <a:moveTo>
                    <a:pt x="140" y="562"/>
                  </a:moveTo>
                  <a:lnTo>
                    <a:pt x="140" y="3219"/>
                  </a:lnTo>
                  <a:lnTo>
                    <a:pt x="142" y="3248"/>
                  </a:lnTo>
                  <a:lnTo>
                    <a:pt x="150" y="3274"/>
                  </a:lnTo>
                  <a:lnTo>
                    <a:pt x="163" y="3298"/>
                  </a:lnTo>
                  <a:lnTo>
                    <a:pt x="181" y="3319"/>
                  </a:lnTo>
                  <a:lnTo>
                    <a:pt x="201" y="3337"/>
                  </a:lnTo>
                  <a:lnTo>
                    <a:pt x="226" y="3349"/>
                  </a:lnTo>
                  <a:lnTo>
                    <a:pt x="252" y="3358"/>
                  </a:lnTo>
                  <a:lnTo>
                    <a:pt x="281" y="3361"/>
                  </a:lnTo>
                  <a:lnTo>
                    <a:pt x="2259" y="3361"/>
                  </a:lnTo>
                  <a:lnTo>
                    <a:pt x="2288" y="3358"/>
                  </a:lnTo>
                  <a:lnTo>
                    <a:pt x="2314" y="3349"/>
                  </a:lnTo>
                  <a:lnTo>
                    <a:pt x="2339" y="3337"/>
                  </a:lnTo>
                  <a:lnTo>
                    <a:pt x="2359" y="3319"/>
                  </a:lnTo>
                  <a:lnTo>
                    <a:pt x="2377" y="3298"/>
                  </a:lnTo>
                  <a:lnTo>
                    <a:pt x="2389" y="3274"/>
                  </a:lnTo>
                  <a:lnTo>
                    <a:pt x="2398" y="3248"/>
                  </a:lnTo>
                  <a:lnTo>
                    <a:pt x="2400" y="3219"/>
                  </a:lnTo>
                  <a:lnTo>
                    <a:pt x="2400" y="562"/>
                  </a:lnTo>
                  <a:lnTo>
                    <a:pt x="140" y="562"/>
                  </a:lnTo>
                  <a:close/>
                  <a:moveTo>
                    <a:pt x="419" y="273"/>
                  </a:moveTo>
                  <a:lnTo>
                    <a:pt x="419" y="297"/>
                  </a:lnTo>
                  <a:lnTo>
                    <a:pt x="415" y="315"/>
                  </a:lnTo>
                  <a:lnTo>
                    <a:pt x="409" y="332"/>
                  </a:lnTo>
                  <a:lnTo>
                    <a:pt x="398" y="346"/>
                  </a:lnTo>
                  <a:lnTo>
                    <a:pt x="384" y="357"/>
                  </a:lnTo>
                  <a:lnTo>
                    <a:pt x="368" y="364"/>
                  </a:lnTo>
                  <a:lnTo>
                    <a:pt x="349" y="367"/>
                  </a:lnTo>
                  <a:lnTo>
                    <a:pt x="331" y="364"/>
                  </a:lnTo>
                  <a:lnTo>
                    <a:pt x="314" y="357"/>
                  </a:lnTo>
                  <a:lnTo>
                    <a:pt x="300" y="346"/>
                  </a:lnTo>
                  <a:lnTo>
                    <a:pt x="288" y="332"/>
                  </a:lnTo>
                  <a:lnTo>
                    <a:pt x="282" y="315"/>
                  </a:lnTo>
                  <a:lnTo>
                    <a:pt x="279" y="297"/>
                  </a:lnTo>
                  <a:lnTo>
                    <a:pt x="279" y="273"/>
                  </a:lnTo>
                  <a:lnTo>
                    <a:pt x="251" y="276"/>
                  </a:lnTo>
                  <a:lnTo>
                    <a:pt x="225" y="284"/>
                  </a:lnTo>
                  <a:lnTo>
                    <a:pt x="201" y="298"/>
                  </a:lnTo>
                  <a:lnTo>
                    <a:pt x="180" y="315"/>
                  </a:lnTo>
                  <a:lnTo>
                    <a:pt x="163" y="336"/>
                  </a:lnTo>
                  <a:lnTo>
                    <a:pt x="150" y="360"/>
                  </a:lnTo>
                  <a:lnTo>
                    <a:pt x="142" y="386"/>
                  </a:lnTo>
                  <a:lnTo>
                    <a:pt x="140" y="415"/>
                  </a:lnTo>
                  <a:lnTo>
                    <a:pt x="140" y="422"/>
                  </a:lnTo>
                  <a:lnTo>
                    <a:pt x="2400" y="422"/>
                  </a:lnTo>
                  <a:lnTo>
                    <a:pt x="2400" y="415"/>
                  </a:lnTo>
                  <a:lnTo>
                    <a:pt x="2398" y="386"/>
                  </a:lnTo>
                  <a:lnTo>
                    <a:pt x="2389" y="360"/>
                  </a:lnTo>
                  <a:lnTo>
                    <a:pt x="2377" y="336"/>
                  </a:lnTo>
                  <a:lnTo>
                    <a:pt x="2360" y="315"/>
                  </a:lnTo>
                  <a:lnTo>
                    <a:pt x="2339" y="298"/>
                  </a:lnTo>
                  <a:lnTo>
                    <a:pt x="2315" y="284"/>
                  </a:lnTo>
                  <a:lnTo>
                    <a:pt x="2289" y="276"/>
                  </a:lnTo>
                  <a:lnTo>
                    <a:pt x="2261" y="273"/>
                  </a:lnTo>
                  <a:lnTo>
                    <a:pt x="2261" y="297"/>
                  </a:lnTo>
                  <a:lnTo>
                    <a:pt x="2258" y="315"/>
                  </a:lnTo>
                  <a:lnTo>
                    <a:pt x="2252" y="332"/>
                  </a:lnTo>
                  <a:lnTo>
                    <a:pt x="2241" y="346"/>
                  </a:lnTo>
                  <a:lnTo>
                    <a:pt x="2226" y="357"/>
                  </a:lnTo>
                  <a:lnTo>
                    <a:pt x="2209" y="364"/>
                  </a:lnTo>
                  <a:lnTo>
                    <a:pt x="2191" y="367"/>
                  </a:lnTo>
                  <a:lnTo>
                    <a:pt x="2173" y="364"/>
                  </a:lnTo>
                  <a:lnTo>
                    <a:pt x="2156" y="357"/>
                  </a:lnTo>
                  <a:lnTo>
                    <a:pt x="2143" y="346"/>
                  </a:lnTo>
                  <a:lnTo>
                    <a:pt x="2131" y="332"/>
                  </a:lnTo>
                  <a:lnTo>
                    <a:pt x="2125" y="315"/>
                  </a:lnTo>
                  <a:lnTo>
                    <a:pt x="2121" y="297"/>
                  </a:lnTo>
                  <a:lnTo>
                    <a:pt x="2121" y="273"/>
                  </a:lnTo>
                  <a:lnTo>
                    <a:pt x="1952" y="273"/>
                  </a:lnTo>
                  <a:lnTo>
                    <a:pt x="1952" y="297"/>
                  </a:lnTo>
                  <a:lnTo>
                    <a:pt x="1950" y="315"/>
                  </a:lnTo>
                  <a:lnTo>
                    <a:pt x="1942" y="332"/>
                  </a:lnTo>
                  <a:lnTo>
                    <a:pt x="1932" y="346"/>
                  </a:lnTo>
                  <a:lnTo>
                    <a:pt x="1918" y="357"/>
                  </a:lnTo>
                  <a:lnTo>
                    <a:pt x="1901" y="364"/>
                  </a:lnTo>
                  <a:lnTo>
                    <a:pt x="1883" y="367"/>
                  </a:lnTo>
                  <a:lnTo>
                    <a:pt x="1864" y="364"/>
                  </a:lnTo>
                  <a:lnTo>
                    <a:pt x="1847" y="357"/>
                  </a:lnTo>
                  <a:lnTo>
                    <a:pt x="1833" y="346"/>
                  </a:lnTo>
                  <a:lnTo>
                    <a:pt x="1823" y="332"/>
                  </a:lnTo>
                  <a:lnTo>
                    <a:pt x="1815" y="315"/>
                  </a:lnTo>
                  <a:lnTo>
                    <a:pt x="1813" y="297"/>
                  </a:lnTo>
                  <a:lnTo>
                    <a:pt x="1813" y="273"/>
                  </a:lnTo>
                  <a:lnTo>
                    <a:pt x="1649" y="273"/>
                  </a:lnTo>
                  <a:lnTo>
                    <a:pt x="1649" y="297"/>
                  </a:lnTo>
                  <a:lnTo>
                    <a:pt x="1646" y="315"/>
                  </a:lnTo>
                  <a:lnTo>
                    <a:pt x="1639" y="332"/>
                  </a:lnTo>
                  <a:lnTo>
                    <a:pt x="1628" y="346"/>
                  </a:lnTo>
                  <a:lnTo>
                    <a:pt x="1614" y="357"/>
                  </a:lnTo>
                  <a:lnTo>
                    <a:pt x="1597" y="364"/>
                  </a:lnTo>
                  <a:lnTo>
                    <a:pt x="1579" y="367"/>
                  </a:lnTo>
                  <a:lnTo>
                    <a:pt x="1560" y="364"/>
                  </a:lnTo>
                  <a:lnTo>
                    <a:pt x="1544" y="357"/>
                  </a:lnTo>
                  <a:lnTo>
                    <a:pt x="1529" y="346"/>
                  </a:lnTo>
                  <a:lnTo>
                    <a:pt x="1518" y="332"/>
                  </a:lnTo>
                  <a:lnTo>
                    <a:pt x="1512" y="315"/>
                  </a:lnTo>
                  <a:lnTo>
                    <a:pt x="1509" y="297"/>
                  </a:lnTo>
                  <a:lnTo>
                    <a:pt x="1509" y="273"/>
                  </a:lnTo>
                  <a:lnTo>
                    <a:pt x="1339" y="273"/>
                  </a:lnTo>
                  <a:lnTo>
                    <a:pt x="1339" y="297"/>
                  </a:lnTo>
                  <a:lnTo>
                    <a:pt x="1337" y="315"/>
                  </a:lnTo>
                  <a:lnTo>
                    <a:pt x="1330" y="332"/>
                  </a:lnTo>
                  <a:lnTo>
                    <a:pt x="1319" y="346"/>
                  </a:lnTo>
                  <a:lnTo>
                    <a:pt x="1305" y="357"/>
                  </a:lnTo>
                  <a:lnTo>
                    <a:pt x="1288" y="364"/>
                  </a:lnTo>
                  <a:lnTo>
                    <a:pt x="1269" y="367"/>
                  </a:lnTo>
                  <a:lnTo>
                    <a:pt x="1251" y="364"/>
                  </a:lnTo>
                  <a:lnTo>
                    <a:pt x="1234" y="357"/>
                  </a:lnTo>
                  <a:lnTo>
                    <a:pt x="1221" y="346"/>
                  </a:lnTo>
                  <a:lnTo>
                    <a:pt x="1210" y="332"/>
                  </a:lnTo>
                  <a:lnTo>
                    <a:pt x="1203" y="315"/>
                  </a:lnTo>
                  <a:lnTo>
                    <a:pt x="1201" y="297"/>
                  </a:lnTo>
                  <a:lnTo>
                    <a:pt x="1201" y="273"/>
                  </a:lnTo>
                  <a:lnTo>
                    <a:pt x="1031" y="273"/>
                  </a:lnTo>
                  <a:lnTo>
                    <a:pt x="1031" y="297"/>
                  </a:lnTo>
                  <a:lnTo>
                    <a:pt x="1029" y="315"/>
                  </a:lnTo>
                  <a:lnTo>
                    <a:pt x="1021" y="332"/>
                  </a:lnTo>
                  <a:lnTo>
                    <a:pt x="1011" y="346"/>
                  </a:lnTo>
                  <a:lnTo>
                    <a:pt x="996" y="357"/>
                  </a:lnTo>
                  <a:lnTo>
                    <a:pt x="980" y="364"/>
                  </a:lnTo>
                  <a:lnTo>
                    <a:pt x="961" y="367"/>
                  </a:lnTo>
                  <a:lnTo>
                    <a:pt x="943" y="364"/>
                  </a:lnTo>
                  <a:lnTo>
                    <a:pt x="926" y="357"/>
                  </a:lnTo>
                  <a:lnTo>
                    <a:pt x="912" y="346"/>
                  </a:lnTo>
                  <a:lnTo>
                    <a:pt x="901" y="332"/>
                  </a:lnTo>
                  <a:lnTo>
                    <a:pt x="894" y="315"/>
                  </a:lnTo>
                  <a:lnTo>
                    <a:pt x="891" y="297"/>
                  </a:lnTo>
                  <a:lnTo>
                    <a:pt x="891" y="273"/>
                  </a:lnTo>
                  <a:lnTo>
                    <a:pt x="723" y="273"/>
                  </a:lnTo>
                  <a:lnTo>
                    <a:pt x="723" y="297"/>
                  </a:lnTo>
                  <a:lnTo>
                    <a:pt x="719" y="315"/>
                  </a:lnTo>
                  <a:lnTo>
                    <a:pt x="713" y="332"/>
                  </a:lnTo>
                  <a:lnTo>
                    <a:pt x="701" y="346"/>
                  </a:lnTo>
                  <a:lnTo>
                    <a:pt x="688" y="357"/>
                  </a:lnTo>
                  <a:lnTo>
                    <a:pt x="671" y="364"/>
                  </a:lnTo>
                  <a:lnTo>
                    <a:pt x="653" y="367"/>
                  </a:lnTo>
                  <a:lnTo>
                    <a:pt x="634" y="364"/>
                  </a:lnTo>
                  <a:lnTo>
                    <a:pt x="618" y="357"/>
                  </a:lnTo>
                  <a:lnTo>
                    <a:pt x="603" y="346"/>
                  </a:lnTo>
                  <a:lnTo>
                    <a:pt x="592" y="332"/>
                  </a:lnTo>
                  <a:lnTo>
                    <a:pt x="585" y="315"/>
                  </a:lnTo>
                  <a:lnTo>
                    <a:pt x="583" y="297"/>
                  </a:lnTo>
                  <a:lnTo>
                    <a:pt x="583" y="273"/>
                  </a:lnTo>
                  <a:lnTo>
                    <a:pt x="419" y="273"/>
                  </a:lnTo>
                  <a:close/>
                  <a:moveTo>
                    <a:pt x="349" y="0"/>
                  </a:moveTo>
                  <a:lnTo>
                    <a:pt x="368" y="2"/>
                  </a:lnTo>
                  <a:lnTo>
                    <a:pt x="384" y="10"/>
                  </a:lnTo>
                  <a:lnTo>
                    <a:pt x="398" y="20"/>
                  </a:lnTo>
                  <a:lnTo>
                    <a:pt x="409" y="35"/>
                  </a:lnTo>
                  <a:lnTo>
                    <a:pt x="415" y="51"/>
                  </a:lnTo>
                  <a:lnTo>
                    <a:pt x="419" y="70"/>
                  </a:lnTo>
                  <a:lnTo>
                    <a:pt x="419" y="134"/>
                  </a:lnTo>
                  <a:lnTo>
                    <a:pt x="583" y="134"/>
                  </a:lnTo>
                  <a:lnTo>
                    <a:pt x="583" y="70"/>
                  </a:lnTo>
                  <a:lnTo>
                    <a:pt x="585" y="51"/>
                  </a:lnTo>
                  <a:lnTo>
                    <a:pt x="592" y="35"/>
                  </a:lnTo>
                  <a:lnTo>
                    <a:pt x="603" y="20"/>
                  </a:lnTo>
                  <a:lnTo>
                    <a:pt x="618" y="10"/>
                  </a:lnTo>
                  <a:lnTo>
                    <a:pt x="634" y="2"/>
                  </a:lnTo>
                  <a:lnTo>
                    <a:pt x="653" y="0"/>
                  </a:lnTo>
                  <a:lnTo>
                    <a:pt x="671" y="2"/>
                  </a:lnTo>
                  <a:lnTo>
                    <a:pt x="688" y="10"/>
                  </a:lnTo>
                  <a:lnTo>
                    <a:pt x="701" y="20"/>
                  </a:lnTo>
                  <a:lnTo>
                    <a:pt x="713" y="35"/>
                  </a:lnTo>
                  <a:lnTo>
                    <a:pt x="719" y="51"/>
                  </a:lnTo>
                  <a:lnTo>
                    <a:pt x="723" y="70"/>
                  </a:lnTo>
                  <a:lnTo>
                    <a:pt x="723" y="134"/>
                  </a:lnTo>
                  <a:lnTo>
                    <a:pt x="891" y="134"/>
                  </a:lnTo>
                  <a:lnTo>
                    <a:pt x="891" y="70"/>
                  </a:lnTo>
                  <a:lnTo>
                    <a:pt x="894" y="51"/>
                  </a:lnTo>
                  <a:lnTo>
                    <a:pt x="901" y="35"/>
                  </a:lnTo>
                  <a:lnTo>
                    <a:pt x="912" y="20"/>
                  </a:lnTo>
                  <a:lnTo>
                    <a:pt x="926" y="10"/>
                  </a:lnTo>
                  <a:lnTo>
                    <a:pt x="943" y="2"/>
                  </a:lnTo>
                  <a:lnTo>
                    <a:pt x="961" y="0"/>
                  </a:lnTo>
                  <a:lnTo>
                    <a:pt x="980" y="2"/>
                  </a:lnTo>
                  <a:lnTo>
                    <a:pt x="996" y="10"/>
                  </a:lnTo>
                  <a:lnTo>
                    <a:pt x="1011" y="20"/>
                  </a:lnTo>
                  <a:lnTo>
                    <a:pt x="1021" y="35"/>
                  </a:lnTo>
                  <a:lnTo>
                    <a:pt x="1029" y="51"/>
                  </a:lnTo>
                  <a:lnTo>
                    <a:pt x="1031" y="70"/>
                  </a:lnTo>
                  <a:lnTo>
                    <a:pt x="1031" y="134"/>
                  </a:lnTo>
                  <a:lnTo>
                    <a:pt x="1201" y="134"/>
                  </a:lnTo>
                  <a:lnTo>
                    <a:pt x="1201" y="70"/>
                  </a:lnTo>
                  <a:lnTo>
                    <a:pt x="1203" y="51"/>
                  </a:lnTo>
                  <a:lnTo>
                    <a:pt x="1210" y="35"/>
                  </a:lnTo>
                  <a:lnTo>
                    <a:pt x="1221" y="20"/>
                  </a:lnTo>
                  <a:lnTo>
                    <a:pt x="1234" y="10"/>
                  </a:lnTo>
                  <a:lnTo>
                    <a:pt x="1251" y="2"/>
                  </a:lnTo>
                  <a:lnTo>
                    <a:pt x="1269" y="0"/>
                  </a:lnTo>
                  <a:lnTo>
                    <a:pt x="1288" y="2"/>
                  </a:lnTo>
                  <a:lnTo>
                    <a:pt x="1305" y="10"/>
                  </a:lnTo>
                  <a:lnTo>
                    <a:pt x="1319" y="20"/>
                  </a:lnTo>
                  <a:lnTo>
                    <a:pt x="1330" y="35"/>
                  </a:lnTo>
                  <a:lnTo>
                    <a:pt x="1337" y="51"/>
                  </a:lnTo>
                  <a:lnTo>
                    <a:pt x="1339" y="70"/>
                  </a:lnTo>
                  <a:lnTo>
                    <a:pt x="1339" y="134"/>
                  </a:lnTo>
                  <a:lnTo>
                    <a:pt x="1509" y="134"/>
                  </a:lnTo>
                  <a:lnTo>
                    <a:pt x="1509" y="70"/>
                  </a:lnTo>
                  <a:lnTo>
                    <a:pt x="1512" y="51"/>
                  </a:lnTo>
                  <a:lnTo>
                    <a:pt x="1518" y="35"/>
                  </a:lnTo>
                  <a:lnTo>
                    <a:pt x="1529" y="20"/>
                  </a:lnTo>
                  <a:lnTo>
                    <a:pt x="1544" y="10"/>
                  </a:lnTo>
                  <a:lnTo>
                    <a:pt x="1560" y="2"/>
                  </a:lnTo>
                  <a:lnTo>
                    <a:pt x="1579" y="0"/>
                  </a:lnTo>
                  <a:lnTo>
                    <a:pt x="1597" y="2"/>
                  </a:lnTo>
                  <a:lnTo>
                    <a:pt x="1614" y="10"/>
                  </a:lnTo>
                  <a:lnTo>
                    <a:pt x="1628" y="20"/>
                  </a:lnTo>
                  <a:lnTo>
                    <a:pt x="1639" y="35"/>
                  </a:lnTo>
                  <a:lnTo>
                    <a:pt x="1646" y="51"/>
                  </a:lnTo>
                  <a:lnTo>
                    <a:pt x="1649" y="70"/>
                  </a:lnTo>
                  <a:lnTo>
                    <a:pt x="1649" y="134"/>
                  </a:lnTo>
                  <a:lnTo>
                    <a:pt x="1813" y="134"/>
                  </a:lnTo>
                  <a:lnTo>
                    <a:pt x="1813" y="70"/>
                  </a:lnTo>
                  <a:lnTo>
                    <a:pt x="1815" y="51"/>
                  </a:lnTo>
                  <a:lnTo>
                    <a:pt x="1823" y="35"/>
                  </a:lnTo>
                  <a:lnTo>
                    <a:pt x="1833" y="20"/>
                  </a:lnTo>
                  <a:lnTo>
                    <a:pt x="1847" y="10"/>
                  </a:lnTo>
                  <a:lnTo>
                    <a:pt x="1864" y="2"/>
                  </a:lnTo>
                  <a:lnTo>
                    <a:pt x="1883" y="0"/>
                  </a:lnTo>
                  <a:lnTo>
                    <a:pt x="1901" y="2"/>
                  </a:lnTo>
                  <a:lnTo>
                    <a:pt x="1918" y="10"/>
                  </a:lnTo>
                  <a:lnTo>
                    <a:pt x="1932" y="20"/>
                  </a:lnTo>
                  <a:lnTo>
                    <a:pt x="1942" y="35"/>
                  </a:lnTo>
                  <a:lnTo>
                    <a:pt x="1950" y="51"/>
                  </a:lnTo>
                  <a:lnTo>
                    <a:pt x="1952" y="70"/>
                  </a:lnTo>
                  <a:lnTo>
                    <a:pt x="1952" y="134"/>
                  </a:lnTo>
                  <a:lnTo>
                    <a:pt x="2121" y="134"/>
                  </a:lnTo>
                  <a:lnTo>
                    <a:pt x="2121" y="70"/>
                  </a:lnTo>
                  <a:lnTo>
                    <a:pt x="2125" y="51"/>
                  </a:lnTo>
                  <a:lnTo>
                    <a:pt x="2131" y="35"/>
                  </a:lnTo>
                  <a:lnTo>
                    <a:pt x="2143" y="20"/>
                  </a:lnTo>
                  <a:lnTo>
                    <a:pt x="2156" y="10"/>
                  </a:lnTo>
                  <a:lnTo>
                    <a:pt x="2173" y="2"/>
                  </a:lnTo>
                  <a:lnTo>
                    <a:pt x="2191" y="0"/>
                  </a:lnTo>
                  <a:lnTo>
                    <a:pt x="2209" y="2"/>
                  </a:lnTo>
                  <a:lnTo>
                    <a:pt x="2226" y="10"/>
                  </a:lnTo>
                  <a:lnTo>
                    <a:pt x="2241" y="20"/>
                  </a:lnTo>
                  <a:lnTo>
                    <a:pt x="2252" y="35"/>
                  </a:lnTo>
                  <a:lnTo>
                    <a:pt x="2258" y="51"/>
                  </a:lnTo>
                  <a:lnTo>
                    <a:pt x="2261" y="70"/>
                  </a:lnTo>
                  <a:lnTo>
                    <a:pt x="2261" y="134"/>
                  </a:lnTo>
                  <a:lnTo>
                    <a:pt x="2303" y="137"/>
                  </a:lnTo>
                  <a:lnTo>
                    <a:pt x="2342" y="145"/>
                  </a:lnTo>
                  <a:lnTo>
                    <a:pt x="2379" y="160"/>
                  </a:lnTo>
                  <a:lnTo>
                    <a:pt x="2413" y="179"/>
                  </a:lnTo>
                  <a:lnTo>
                    <a:pt x="2444" y="203"/>
                  </a:lnTo>
                  <a:lnTo>
                    <a:pt x="2471" y="231"/>
                  </a:lnTo>
                  <a:lnTo>
                    <a:pt x="2495" y="262"/>
                  </a:lnTo>
                  <a:lnTo>
                    <a:pt x="2513" y="297"/>
                  </a:lnTo>
                  <a:lnTo>
                    <a:pt x="2528" y="334"/>
                  </a:lnTo>
                  <a:lnTo>
                    <a:pt x="2537" y="373"/>
                  </a:lnTo>
                  <a:lnTo>
                    <a:pt x="2540" y="415"/>
                  </a:lnTo>
                  <a:lnTo>
                    <a:pt x="2540" y="3219"/>
                  </a:lnTo>
                  <a:lnTo>
                    <a:pt x="2537" y="3260"/>
                  </a:lnTo>
                  <a:lnTo>
                    <a:pt x="2528" y="3301"/>
                  </a:lnTo>
                  <a:lnTo>
                    <a:pt x="2513" y="3338"/>
                  </a:lnTo>
                  <a:lnTo>
                    <a:pt x="2494" y="3372"/>
                  </a:lnTo>
                  <a:lnTo>
                    <a:pt x="2471" y="3403"/>
                  </a:lnTo>
                  <a:lnTo>
                    <a:pt x="2444" y="3431"/>
                  </a:lnTo>
                  <a:lnTo>
                    <a:pt x="2412" y="3454"/>
                  </a:lnTo>
                  <a:lnTo>
                    <a:pt x="2378" y="3473"/>
                  </a:lnTo>
                  <a:lnTo>
                    <a:pt x="2341" y="3488"/>
                  </a:lnTo>
                  <a:lnTo>
                    <a:pt x="2300" y="3497"/>
                  </a:lnTo>
                  <a:lnTo>
                    <a:pt x="2259" y="3500"/>
                  </a:lnTo>
                  <a:lnTo>
                    <a:pt x="281" y="3500"/>
                  </a:lnTo>
                  <a:lnTo>
                    <a:pt x="239" y="3497"/>
                  </a:lnTo>
                  <a:lnTo>
                    <a:pt x="200" y="3488"/>
                  </a:lnTo>
                  <a:lnTo>
                    <a:pt x="162" y="3473"/>
                  </a:lnTo>
                  <a:lnTo>
                    <a:pt x="128" y="3454"/>
                  </a:lnTo>
                  <a:lnTo>
                    <a:pt x="96" y="3431"/>
                  </a:lnTo>
                  <a:lnTo>
                    <a:pt x="69" y="3403"/>
                  </a:lnTo>
                  <a:lnTo>
                    <a:pt x="46" y="3372"/>
                  </a:lnTo>
                  <a:lnTo>
                    <a:pt x="26" y="3338"/>
                  </a:lnTo>
                  <a:lnTo>
                    <a:pt x="12" y="3301"/>
                  </a:lnTo>
                  <a:lnTo>
                    <a:pt x="3" y="3260"/>
                  </a:lnTo>
                  <a:lnTo>
                    <a:pt x="0" y="3219"/>
                  </a:lnTo>
                  <a:lnTo>
                    <a:pt x="0" y="3219"/>
                  </a:lnTo>
                  <a:lnTo>
                    <a:pt x="0" y="415"/>
                  </a:lnTo>
                  <a:lnTo>
                    <a:pt x="3" y="373"/>
                  </a:lnTo>
                  <a:lnTo>
                    <a:pt x="12" y="334"/>
                  </a:lnTo>
                  <a:lnTo>
                    <a:pt x="26" y="297"/>
                  </a:lnTo>
                  <a:lnTo>
                    <a:pt x="46" y="262"/>
                  </a:lnTo>
                  <a:lnTo>
                    <a:pt x="69" y="231"/>
                  </a:lnTo>
                  <a:lnTo>
                    <a:pt x="96" y="203"/>
                  </a:lnTo>
                  <a:lnTo>
                    <a:pt x="127" y="179"/>
                  </a:lnTo>
                  <a:lnTo>
                    <a:pt x="161" y="160"/>
                  </a:lnTo>
                  <a:lnTo>
                    <a:pt x="198" y="145"/>
                  </a:lnTo>
                  <a:lnTo>
                    <a:pt x="237" y="137"/>
                  </a:lnTo>
                  <a:lnTo>
                    <a:pt x="279" y="134"/>
                  </a:lnTo>
                  <a:lnTo>
                    <a:pt x="279" y="70"/>
                  </a:lnTo>
                  <a:lnTo>
                    <a:pt x="282" y="51"/>
                  </a:lnTo>
                  <a:lnTo>
                    <a:pt x="288" y="35"/>
                  </a:lnTo>
                  <a:lnTo>
                    <a:pt x="300" y="20"/>
                  </a:lnTo>
                  <a:lnTo>
                    <a:pt x="314" y="10"/>
                  </a:lnTo>
                  <a:lnTo>
                    <a:pt x="331" y="2"/>
                  </a:lnTo>
                  <a:lnTo>
                    <a:pt x="3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332"/>
            <p:cNvSpPr>
              <a:spLocks/>
            </p:cNvSpPr>
            <p:nvPr/>
          </p:nvSpPr>
          <p:spPr bwMode="auto">
            <a:xfrm>
              <a:off x="914400" y="3597275"/>
              <a:ext cx="247650" cy="22225"/>
            </a:xfrm>
            <a:custGeom>
              <a:avLst/>
              <a:gdLst>
                <a:gd name="T0" fmla="*/ 70 w 1566"/>
                <a:gd name="T1" fmla="*/ 0 h 139"/>
                <a:gd name="T2" fmla="*/ 1497 w 1566"/>
                <a:gd name="T3" fmla="*/ 0 h 139"/>
                <a:gd name="T4" fmla="*/ 1515 w 1566"/>
                <a:gd name="T5" fmla="*/ 2 h 139"/>
                <a:gd name="T6" fmla="*/ 1532 w 1566"/>
                <a:gd name="T7" fmla="*/ 10 h 139"/>
                <a:gd name="T8" fmla="*/ 1546 w 1566"/>
                <a:gd name="T9" fmla="*/ 20 h 139"/>
                <a:gd name="T10" fmla="*/ 1557 w 1566"/>
                <a:gd name="T11" fmla="*/ 35 h 139"/>
                <a:gd name="T12" fmla="*/ 1564 w 1566"/>
                <a:gd name="T13" fmla="*/ 51 h 139"/>
                <a:gd name="T14" fmla="*/ 1566 w 1566"/>
                <a:gd name="T15" fmla="*/ 70 h 139"/>
                <a:gd name="T16" fmla="*/ 1564 w 1566"/>
                <a:gd name="T17" fmla="*/ 88 h 139"/>
                <a:gd name="T18" fmla="*/ 1557 w 1566"/>
                <a:gd name="T19" fmla="*/ 105 h 139"/>
                <a:gd name="T20" fmla="*/ 1546 w 1566"/>
                <a:gd name="T21" fmla="*/ 119 h 139"/>
                <a:gd name="T22" fmla="*/ 1532 w 1566"/>
                <a:gd name="T23" fmla="*/ 130 h 139"/>
                <a:gd name="T24" fmla="*/ 1515 w 1566"/>
                <a:gd name="T25" fmla="*/ 137 h 139"/>
                <a:gd name="T26" fmla="*/ 1497 w 1566"/>
                <a:gd name="T27" fmla="*/ 139 h 139"/>
                <a:gd name="T28" fmla="*/ 70 w 1566"/>
                <a:gd name="T29" fmla="*/ 139 h 139"/>
                <a:gd name="T30" fmla="*/ 52 w 1566"/>
                <a:gd name="T31" fmla="*/ 137 h 139"/>
                <a:gd name="T32" fmla="*/ 35 w 1566"/>
                <a:gd name="T33" fmla="*/ 130 h 139"/>
                <a:gd name="T34" fmla="*/ 21 w 1566"/>
                <a:gd name="T35" fmla="*/ 119 h 139"/>
                <a:gd name="T36" fmla="*/ 10 w 1566"/>
                <a:gd name="T37" fmla="*/ 105 h 139"/>
                <a:gd name="T38" fmla="*/ 3 w 1566"/>
                <a:gd name="T39" fmla="*/ 88 h 139"/>
                <a:gd name="T40" fmla="*/ 0 w 1566"/>
                <a:gd name="T41" fmla="*/ 70 h 139"/>
                <a:gd name="T42" fmla="*/ 3 w 1566"/>
                <a:gd name="T43" fmla="*/ 51 h 139"/>
                <a:gd name="T44" fmla="*/ 10 w 1566"/>
                <a:gd name="T45" fmla="*/ 35 h 139"/>
                <a:gd name="T46" fmla="*/ 21 w 1566"/>
                <a:gd name="T47" fmla="*/ 20 h 139"/>
                <a:gd name="T48" fmla="*/ 35 w 1566"/>
                <a:gd name="T49" fmla="*/ 10 h 139"/>
                <a:gd name="T50" fmla="*/ 52 w 1566"/>
                <a:gd name="T51" fmla="*/ 2 h 139"/>
                <a:gd name="T52" fmla="*/ 70 w 156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66" h="139">
                  <a:moveTo>
                    <a:pt x="70" y="0"/>
                  </a:moveTo>
                  <a:lnTo>
                    <a:pt x="1497" y="0"/>
                  </a:lnTo>
                  <a:lnTo>
                    <a:pt x="1515" y="2"/>
                  </a:lnTo>
                  <a:lnTo>
                    <a:pt x="1532" y="10"/>
                  </a:lnTo>
                  <a:lnTo>
                    <a:pt x="1546" y="20"/>
                  </a:lnTo>
                  <a:lnTo>
                    <a:pt x="1557" y="35"/>
                  </a:lnTo>
                  <a:lnTo>
                    <a:pt x="1564" y="51"/>
                  </a:lnTo>
                  <a:lnTo>
                    <a:pt x="1566" y="70"/>
                  </a:lnTo>
                  <a:lnTo>
                    <a:pt x="1564" y="88"/>
                  </a:lnTo>
                  <a:lnTo>
                    <a:pt x="1557" y="105"/>
                  </a:lnTo>
                  <a:lnTo>
                    <a:pt x="1546" y="119"/>
                  </a:lnTo>
                  <a:lnTo>
                    <a:pt x="1532" y="130"/>
                  </a:lnTo>
                  <a:lnTo>
                    <a:pt x="1515" y="137"/>
                  </a:lnTo>
                  <a:lnTo>
                    <a:pt x="149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333"/>
            <p:cNvSpPr>
              <a:spLocks/>
            </p:cNvSpPr>
            <p:nvPr/>
          </p:nvSpPr>
          <p:spPr bwMode="auto">
            <a:xfrm>
              <a:off x="854075" y="3597275"/>
              <a:ext cx="36513" cy="22225"/>
            </a:xfrm>
            <a:custGeom>
              <a:avLst/>
              <a:gdLst>
                <a:gd name="T0" fmla="*/ 70 w 236"/>
                <a:gd name="T1" fmla="*/ 0 h 139"/>
                <a:gd name="T2" fmla="*/ 166 w 236"/>
                <a:gd name="T3" fmla="*/ 0 h 139"/>
                <a:gd name="T4" fmla="*/ 185 w 236"/>
                <a:gd name="T5" fmla="*/ 2 h 139"/>
                <a:gd name="T6" fmla="*/ 201 w 236"/>
                <a:gd name="T7" fmla="*/ 10 h 139"/>
                <a:gd name="T8" fmla="*/ 216 w 236"/>
                <a:gd name="T9" fmla="*/ 20 h 139"/>
                <a:gd name="T10" fmla="*/ 226 w 236"/>
                <a:gd name="T11" fmla="*/ 35 h 139"/>
                <a:gd name="T12" fmla="*/ 234 w 236"/>
                <a:gd name="T13" fmla="*/ 51 h 139"/>
                <a:gd name="T14" fmla="*/ 236 w 236"/>
                <a:gd name="T15" fmla="*/ 70 h 139"/>
                <a:gd name="T16" fmla="*/ 234 w 236"/>
                <a:gd name="T17" fmla="*/ 88 h 139"/>
                <a:gd name="T18" fmla="*/ 226 w 236"/>
                <a:gd name="T19" fmla="*/ 105 h 139"/>
                <a:gd name="T20" fmla="*/ 216 w 236"/>
                <a:gd name="T21" fmla="*/ 119 h 139"/>
                <a:gd name="T22" fmla="*/ 201 w 236"/>
                <a:gd name="T23" fmla="*/ 130 h 139"/>
                <a:gd name="T24" fmla="*/ 185 w 236"/>
                <a:gd name="T25" fmla="*/ 137 h 139"/>
                <a:gd name="T26" fmla="*/ 166 w 236"/>
                <a:gd name="T27" fmla="*/ 139 h 139"/>
                <a:gd name="T28" fmla="*/ 70 w 236"/>
                <a:gd name="T29" fmla="*/ 139 h 139"/>
                <a:gd name="T30" fmla="*/ 51 w 236"/>
                <a:gd name="T31" fmla="*/ 137 h 139"/>
                <a:gd name="T32" fmla="*/ 34 w 236"/>
                <a:gd name="T33" fmla="*/ 130 h 139"/>
                <a:gd name="T34" fmla="*/ 20 w 236"/>
                <a:gd name="T35" fmla="*/ 119 h 139"/>
                <a:gd name="T36" fmla="*/ 9 w 236"/>
                <a:gd name="T37" fmla="*/ 105 h 139"/>
                <a:gd name="T38" fmla="*/ 2 w 236"/>
                <a:gd name="T39" fmla="*/ 88 h 139"/>
                <a:gd name="T40" fmla="*/ 0 w 236"/>
                <a:gd name="T41" fmla="*/ 70 h 139"/>
                <a:gd name="T42" fmla="*/ 2 w 236"/>
                <a:gd name="T43" fmla="*/ 51 h 139"/>
                <a:gd name="T44" fmla="*/ 9 w 236"/>
                <a:gd name="T45" fmla="*/ 35 h 139"/>
                <a:gd name="T46" fmla="*/ 20 w 236"/>
                <a:gd name="T47" fmla="*/ 20 h 139"/>
                <a:gd name="T48" fmla="*/ 34 w 236"/>
                <a:gd name="T49" fmla="*/ 10 h 139"/>
                <a:gd name="T50" fmla="*/ 51 w 236"/>
                <a:gd name="T51" fmla="*/ 2 h 139"/>
                <a:gd name="T52" fmla="*/ 70 w 23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6" h="139">
                  <a:moveTo>
                    <a:pt x="70" y="0"/>
                  </a:moveTo>
                  <a:lnTo>
                    <a:pt x="166" y="0"/>
                  </a:lnTo>
                  <a:lnTo>
                    <a:pt x="185" y="2"/>
                  </a:lnTo>
                  <a:lnTo>
                    <a:pt x="201" y="10"/>
                  </a:lnTo>
                  <a:lnTo>
                    <a:pt x="216" y="20"/>
                  </a:lnTo>
                  <a:lnTo>
                    <a:pt x="226" y="35"/>
                  </a:lnTo>
                  <a:lnTo>
                    <a:pt x="234" y="51"/>
                  </a:lnTo>
                  <a:lnTo>
                    <a:pt x="236" y="70"/>
                  </a:lnTo>
                  <a:lnTo>
                    <a:pt x="234" y="88"/>
                  </a:lnTo>
                  <a:lnTo>
                    <a:pt x="226" y="105"/>
                  </a:lnTo>
                  <a:lnTo>
                    <a:pt x="216" y="119"/>
                  </a:lnTo>
                  <a:lnTo>
                    <a:pt x="201" y="130"/>
                  </a:lnTo>
                  <a:lnTo>
                    <a:pt x="185" y="137"/>
                  </a:lnTo>
                  <a:lnTo>
                    <a:pt x="16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334"/>
            <p:cNvSpPr>
              <a:spLocks/>
            </p:cNvSpPr>
            <p:nvPr/>
          </p:nvSpPr>
          <p:spPr bwMode="auto">
            <a:xfrm>
              <a:off x="914400" y="3651250"/>
              <a:ext cx="247650" cy="22225"/>
            </a:xfrm>
            <a:custGeom>
              <a:avLst/>
              <a:gdLst>
                <a:gd name="T0" fmla="*/ 70 w 1566"/>
                <a:gd name="T1" fmla="*/ 0 h 139"/>
                <a:gd name="T2" fmla="*/ 1497 w 1566"/>
                <a:gd name="T3" fmla="*/ 0 h 139"/>
                <a:gd name="T4" fmla="*/ 1515 w 1566"/>
                <a:gd name="T5" fmla="*/ 2 h 139"/>
                <a:gd name="T6" fmla="*/ 1532 w 1566"/>
                <a:gd name="T7" fmla="*/ 9 h 139"/>
                <a:gd name="T8" fmla="*/ 1546 w 1566"/>
                <a:gd name="T9" fmla="*/ 20 h 139"/>
                <a:gd name="T10" fmla="*/ 1557 w 1566"/>
                <a:gd name="T11" fmla="*/ 34 h 139"/>
                <a:gd name="T12" fmla="*/ 1564 w 1566"/>
                <a:gd name="T13" fmla="*/ 51 h 139"/>
                <a:gd name="T14" fmla="*/ 1566 w 1566"/>
                <a:gd name="T15" fmla="*/ 69 h 139"/>
                <a:gd name="T16" fmla="*/ 1564 w 1566"/>
                <a:gd name="T17" fmla="*/ 88 h 139"/>
                <a:gd name="T18" fmla="*/ 1557 w 1566"/>
                <a:gd name="T19" fmla="*/ 104 h 139"/>
                <a:gd name="T20" fmla="*/ 1546 w 1566"/>
                <a:gd name="T21" fmla="*/ 119 h 139"/>
                <a:gd name="T22" fmla="*/ 1532 w 1566"/>
                <a:gd name="T23" fmla="*/ 129 h 139"/>
                <a:gd name="T24" fmla="*/ 1515 w 1566"/>
                <a:gd name="T25" fmla="*/ 137 h 139"/>
                <a:gd name="T26" fmla="*/ 1497 w 1566"/>
                <a:gd name="T27" fmla="*/ 139 h 139"/>
                <a:gd name="T28" fmla="*/ 70 w 1566"/>
                <a:gd name="T29" fmla="*/ 139 h 139"/>
                <a:gd name="T30" fmla="*/ 52 w 1566"/>
                <a:gd name="T31" fmla="*/ 137 h 139"/>
                <a:gd name="T32" fmla="*/ 35 w 1566"/>
                <a:gd name="T33" fmla="*/ 129 h 139"/>
                <a:gd name="T34" fmla="*/ 21 w 1566"/>
                <a:gd name="T35" fmla="*/ 119 h 139"/>
                <a:gd name="T36" fmla="*/ 10 w 1566"/>
                <a:gd name="T37" fmla="*/ 104 h 139"/>
                <a:gd name="T38" fmla="*/ 3 w 1566"/>
                <a:gd name="T39" fmla="*/ 88 h 139"/>
                <a:gd name="T40" fmla="*/ 0 w 1566"/>
                <a:gd name="T41" fmla="*/ 69 h 139"/>
                <a:gd name="T42" fmla="*/ 3 w 1566"/>
                <a:gd name="T43" fmla="*/ 51 h 139"/>
                <a:gd name="T44" fmla="*/ 10 w 1566"/>
                <a:gd name="T45" fmla="*/ 34 h 139"/>
                <a:gd name="T46" fmla="*/ 21 w 1566"/>
                <a:gd name="T47" fmla="*/ 20 h 139"/>
                <a:gd name="T48" fmla="*/ 35 w 1566"/>
                <a:gd name="T49" fmla="*/ 9 h 139"/>
                <a:gd name="T50" fmla="*/ 52 w 1566"/>
                <a:gd name="T51" fmla="*/ 2 h 139"/>
                <a:gd name="T52" fmla="*/ 70 w 156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66" h="139">
                  <a:moveTo>
                    <a:pt x="70" y="0"/>
                  </a:moveTo>
                  <a:lnTo>
                    <a:pt x="1497" y="0"/>
                  </a:lnTo>
                  <a:lnTo>
                    <a:pt x="1515" y="2"/>
                  </a:lnTo>
                  <a:lnTo>
                    <a:pt x="1532" y="9"/>
                  </a:lnTo>
                  <a:lnTo>
                    <a:pt x="1546" y="20"/>
                  </a:lnTo>
                  <a:lnTo>
                    <a:pt x="1557" y="34"/>
                  </a:lnTo>
                  <a:lnTo>
                    <a:pt x="1564" y="51"/>
                  </a:lnTo>
                  <a:lnTo>
                    <a:pt x="1566" y="69"/>
                  </a:lnTo>
                  <a:lnTo>
                    <a:pt x="1564" y="88"/>
                  </a:lnTo>
                  <a:lnTo>
                    <a:pt x="1557" y="104"/>
                  </a:lnTo>
                  <a:lnTo>
                    <a:pt x="1546" y="119"/>
                  </a:lnTo>
                  <a:lnTo>
                    <a:pt x="1532" y="129"/>
                  </a:lnTo>
                  <a:lnTo>
                    <a:pt x="1515" y="137"/>
                  </a:lnTo>
                  <a:lnTo>
                    <a:pt x="149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335"/>
            <p:cNvSpPr>
              <a:spLocks/>
            </p:cNvSpPr>
            <p:nvPr/>
          </p:nvSpPr>
          <p:spPr bwMode="auto">
            <a:xfrm>
              <a:off x="854075" y="3651250"/>
              <a:ext cx="36513" cy="22225"/>
            </a:xfrm>
            <a:custGeom>
              <a:avLst/>
              <a:gdLst>
                <a:gd name="T0" fmla="*/ 70 w 236"/>
                <a:gd name="T1" fmla="*/ 0 h 139"/>
                <a:gd name="T2" fmla="*/ 166 w 236"/>
                <a:gd name="T3" fmla="*/ 0 h 139"/>
                <a:gd name="T4" fmla="*/ 185 w 236"/>
                <a:gd name="T5" fmla="*/ 2 h 139"/>
                <a:gd name="T6" fmla="*/ 201 w 236"/>
                <a:gd name="T7" fmla="*/ 9 h 139"/>
                <a:gd name="T8" fmla="*/ 216 w 236"/>
                <a:gd name="T9" fmla="*/ 20 h 139"/>
                <a:gd name="T10" fmla="*/ 226 w 236"/>
                <a:gd name="T11" fmla="*/ 34 h 139"/>
                <a:gd name="T12" fmla="*/ 234 w 236"/>
                <a:gd name="T13" fmla="*/ 51 h 139"/>
                <a:gd name="T14" fmla="*/ 236 w 236"/>
                <a:gd name="T15" fmla="*/ 69 h 139"/>
                <a:gd name="T16" fmla="*/ 234 w 236"/>
                <a:gd name="T17" fmla="*/ 88 h 139"/>
                <a:gd name="T18" fmla="*/ 226 w 236"/>
                <a:gd name="T19" fmla="*/ 104 h 139"/>
                <a:gd name="T20" fmla="*/ 216 w 236"/>
                <a:gd name="T21" fmla="*/ 119 h 139"/>
                <a:gd name="T22" fmla="*/ 201 w 236"/>
                <a:gd name="T23" fmla="*/ 129 h 139"/>
                <a:gd name="T24" fmla="*/ 185 w 236"/>
                <a:gd name="T25" fmla="*/ 137 h 139"/>
                <a:gd name="T26" fmla="*/ 166 w 236"/>
                <a:gd name="T27" fmla="*/ 139 h 139"/>
                <a:gd name="T28" fmla="*/ 70 w 236"/>
                <a:gd name="T29" fmla="*/ 139 h 139"/>
                <a:gd name="T30" fmla="*/ 51 w 236"/>
                <a:gd name="T31" fmla="*/ 137 h 139"/>
                <a:gd name="T32" fmla="*/ 34 w 236"/>
                <a:gd name="T33" fmla="*/ 129 h 139"/>
                <a:gd name="T34" fmla="*/ 20 w 236"/>
                <a:gd name="T35" fmla="*/ 119 h 139"/>
                <a:gd name="T36" fmla="*/ 9 w 236"/>
                <a:gd name="T37" fmla="*/ 104 h 139"/>
                <a:gd name="T38" fmla="*/ 2 w 236"/>
                <a:gd name="T39" fmla="*/ 88 h 139"/>
                <a:gd name="T40" fmla="*/ 0 w 236"/>
                <a:gd name="T41" fmla="*/ 69 h 139"/>
                <a:gd name="T42" fmla="*/ 2 w 236"/>
                <a:gd name="T43" fmla="*/ 51 h 139"/>
                <a:gd name="T44" fmla="*/ 9 w 236"/>
                <a:gd name="T45" fmla="*/ 34 h 139"/>
                <a:gd name="T46" fmla="*/ 20 w 236"/>
                <a:gd name="T47" fmla="*/ 20 h 139"/>
                <a:gd name="T48" fmla="*/ 34 w 236"/>
                <a:gd name="T49" fmla="*/ 9 h 139"/>
                <a:gd name="T50" fmla="*/ 51 w 236"/>
                <a:gd name="T51" fmla="*/ 2 h 139"/>
                <a:gd name="T52" fmla="*/ 70 w 23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6" h="139">
                  <a:moveTo>
                    <a:pt x="70" y="0"/>
                  </a:moveTo>
                  <a:lnTo>
                    <a:pt x="166" y="0"/>
                  </a:lnTo>
                  <a:lnTo>
                    <a:pt x="185" y="2"/>
                  </a:lnTo>
                  <a:lnTo>
                    <a:pt x="201" y="9"/>
                  </a:lnTo>
                  <a:lnTo>
                    <a:pt x="216" y="20"/>
                  </a:lnTo>
                  <a:lnTo>
                    <a:pt x="226" y="34"/>
                  </a:lnTo>
                  <a:lnTo>
                    <a:pt x="234" y="51"/>
                  </a:lnTo>
                  <a:lnTo>
                    <a:pt x="236" y="69"/>
                  </a:lnTo>
                  <a:lnTo>
                    <a:pt x="234" y="88"/>
                  </a:lnTo>
                  <a:lnTo>
                    <a:pt x="226" y="104"/>
                  </a:lnTo>
                  <a:lnTo>
                    <a:pt x="216" y="119"/>
                  </a:lnTo>
                  <a:lnTo>
                    <a:pt x="201" y="129"/>
                  </a:lnTo>
                  <a:lnTo>
                    <a:pt x="185" y="137"/>
                  </a:lnTo>
                  <a:lnTo>
                    <a:pt x="16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336"/>
            <p:cNvSpPr>
              <a:spLocks/>
            </p:cNvSpPr>
            <p:nvPr/>
          </p:nvSpPr>
          <p:spPr bwMode="auto">
            <a:xfrm>
              <a:off x="914400" y="3706813"/>
              <a:ext cx="247650" cy="22225"/>
            </a:xfrm>
            <a:custGeom>
              <a:avLst/>
              <a:gdLst>
                <a:gd name="T0" fmla="*/ 70 w 1566"/>
                <a:gd name="T1" fmla="*/ 0 h 139"/>
                <a:gd name="T2" fmla="*/ 1497 w 1566"/>
                <a:gd name="T3" fmla="*/ 0 h 139"/>
                <a:gd name="T4" fmla="*/ 1515 w 1566"/>
                <a:gd name="T5" fmla="*/ 2 h 139"/>
                <a:gd name="T6" fmla="*/ 1532 w 1566"/>
                <a:gd name="T7" fmla="*/ 10 h 139"/>
                <a:gd name="T8" fmla="*/ 1546 w 1566"/>
                <a:gd name="T9" fmla="*/ 21 h 139"/>
                <a:gd name="T10" fmla="*/ 1557 w 1566"/>
                <a:gd name="T11" fmla="*/ 34 h 139"/>
                <a:gd name="T12" fmla="*/ 1564 w 1566"/>
                <a:gd name="T13" fmla="*/ 51 h 139"/>
                <a:gd name="T14" fmla="*/ 1566 w 1566"/>
                <a:gd name="T15" fmla="*/ 70 h 139"/>
                <a:gd name="T16" fmla="*/ 1564 w 1566"/>
                <a:gd name="T17" fmla="*/ 88 h 139"/>
                <a:gd name="T18" fmla="*/ 1557 w 1566"/>
                <a:gd name="T19" fmla="*/ 105 h 139"/>
                <a:gd name="T20" fmla="*/ 1546 w 1566"/>
                <a:gd name="T21" fmla="*/ 119 h 139"/>
                <a:gd name="T22" fmla="*/ 1532 w 1566"/>
                <a:gd name="T23" fmla="*/ 130 h 139"/>
                <a:gd name="T24" fmla="*/ 1515 w 1566"/>
                <a:gd name="T25" fmla="*/ 137 h 139"/>
                <a:gd name="T26" fmla="*/ 1497 w 1566"/>
                <a:gd name="T27" fmla="*/ 139 h 139"/>
                <a:gd name="T28" fmla="*/ 70 w 1566"/>
                <a:gd name="T29" fmla="*/ 139 h 139"/>
                <a:gd name="T30" fmla="*/ 52 w 1566"/>
                <a:gd name="T31" fmla="*/ 137 h 139"/>
                <a:gd name="T32" fmla="*/ 35 w 1566"/>
                <a:gd name="T33" fmla="*/ 130 h 139"/>
                <a:gd name="T34" fmla="*/ 21 w 1566"/>
                <a:gd name="T35" fmla="*/ 119 h 139"/>
                <a:gd name="T36" fmla="*/ 10 w 1566"/>
                <a:gd name="T37" fmla="*/ 105 h 139"/>
                <a:gd name="T38" fmla="*/ 3 w 1566"/>
                <a:gd name="T39" fmla="*/ 88 h 139"/>
                <a:gd name="T40" fmla="*/ 0 w 1566"/>
                <a:gd name="T41" fmla="*/ 70 h 139"/>
                <a:gd name="T42" fmla="*/ 3 w 1566"/>
                <a:gd name="T43" fmla="*/ 51 h 139"/>
                <a:gd name="T44" fmla="*/ 10 w 1566"/>
                <a:gd name="T45" fmla="*/ 34 h 139"/>
                <a:gd name="T46" fmla="*/ 21 w 1566"/>
                <a:gd name="T47" fmla="*/ 21 h 139"/>
                <a:gd name="T48" fmla="*/ 35 w 1566"/>
                <a:gd name="T49" fmla="*/ 10 h 139"/>
                <a:gd name="T50" fmla="*/ 52 w 1566"/>
                <a:gd name="T51" fmla="*/ 2 h 139"/>
                <a:gd name="T52" fmla="*/ 70 w 156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66" h="139">
                  <a:moveTo>
                    <a:pt x="70" y="0"/>
                  </a:moveTo>
                  <a:lnTo>
                    <a:pt x="1497" y="0"/>
                  </a:lnTo>
                  <a:lnTo>
                    <a:pt x="1515" y="2"/>
                  </a:lnTo>
                  <a:lnTo>
                    <a:pt x="1532" y="10"/>
                  </a:lnTo>
                  <a:lnTo>
                    <a:pt x="1546" y="21"/>
                  </a:lnTo>
                  <a:lnTo>
                    <a:pt x="1557" y="34"/>
                  </a:lnTo>
                  <a:lnTo>
                    <a:pt x="1564" y="51"/>
                  </a:lnTo>
                  <a:lnTo>
                    <a:pt x="1566" y="70"/>
                  </a:lnTo>
                  <a:lnTo>
                    <a:pt x="1564" y="88"/>
                  </a:lnTo>
                  <a:lnTo>
                    <a:pt x="1557" y="105"/>
                  </a:lnTo>
                  <a:lnTo>
                    <a:pt x="1546" y="119"/>
                  </a:lnTo>
                  <a:lnTo>
                    <a:pt x="1532" y="130"/>
                  </a:lnTo>
                  <a:lnTo>
                    <a:pt x="1515" y="137"/>
                  </a:lnTo>
                  <a:lnTo>
                    <a:pt x="149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337"/>
            <p:cNvSpPr>
              <a:spLocks/>
            </p:cNvSpPr>
            <p:nvPr/>
          </p:nvSpPr>
          <p:spPr bwMode="auto">
            <a:xfrm>
              <a:off x="854075" y="3706813"/>
              <a:ext cx="36513" cy="22225"/>
            </a:xfrm>
            <a:custGeom>
              <a:avLst/>
              <a:gdLst>
                <a:gd name="T0" fmla="*/ 70 w 236"/>
                <a:gd name="T1" fmla="*/ 0 h 139"/>
                <a:gd name="T2" fmla="*/ 166 w 236"/>
                <a:gd name="T3" fmla="*/ 0 h 139"/>
                <a:gd name="T4" fmla="*/ 185 w 236"/>
                <a:gd name="T5" fmla="*/ 2 h 139"/>
                <a:gd name="T6" fmla="*/ 201 w 236"/>
                <a:gd name="T7" fmla="*/ 10 h 139"/>
                <a:gd name="T8" fmla="*/ 216 w 236"/>
                <a:gd name="T9" fmla="*/ 21 h 139"/>
                <a:gd name="T10" fmla="*/ 226 w 236"/>
                <a:gd name="T11" fmla="*/ 34 h 139"/>
                <a:gd name="T12" fmla="*/ 234 w 236"/>
                <a:gd name="T13" fmla="*/ 51 h 139"/>
                <a:gd name="T14" fmla="*/ 236 w 236"/>
                <a:gd name="T15" fmla="*/ 70 h 139"/>
                <a:gd name="T16" fmla="*/ 234 w 236"/>
                <a:gd name="T17" fmla="*/ 88 h 139"/>
                <a:gd name="T18" fmla="*/ 226 w 236"/>
                <a:gd name="T19" fmla="*/ 105 h 139"/>
                <a:gd name="T20" fmla="*/ 216 w 236"/>
                <a:gd name="T21" fmla="*/ 119 h 139"/>
                <a:gd name="T22" fmla="*/ 201 w 236"/>
                <a:gd name="T23" fmla="*/ 130 h 139"/>
                <a:gd name="T24" fmla="*/ 185 w 236"/>
                <a:gd name="T25" fmla="*/ 137 h 139"/>
                <a:gd name="T26" fmla="*/ 166 w 236"/>
                <a:gd name="T27" fmla="*/ 139 h 139"/>
                <a:gd name="T28" fmla="*/ 70 w 236"/>
                <a:gd name="T29" fmla="*/ 139 h 139"/>
                <a:gd name="T30" fmla="*/ 51 w 236"/>
                <a:gd name="T31" fmla="*/ 137 h 139"/>
                <a:gd name="T32" fmla="*/ 34 w 236"/>
                <a:gd name="T33" fmla="*/ 130 h 139"/>
                <a:gd name="T34" fmla="*/ 20 w 236"/>
                <a:gd name="T35" fmla="*/ 119 h 139"/>
                <a:gd name="T36" fmla="*/ 9 w 236"/>
                <a:gd name="T37" fmla="*/ 105 h 139"/>
                <a:gd name="T38" fmla="*/ 2 w 236"/>
                <a:gd name="T39" fmla="*/ 88 h 139"/>
                <a:gd name="T40" fmla="*/ 0 w 236"/>
                <a:gd name="T41" fmla="*/ 70 h 139"/>
                <a:gd name="T42" fmla="*/ 2 w 236"/>
                <a:gd name="T43" fmla="*/ 51 h 139"/>
                <a:gd name="T44" fmla="*/ 9 w 236"/>
                <a:gd name="T45" fmla="*/ 34 h 139"/>
                <a:gd name="T46" fmla="*/ 20 w 236"/>
                <a:gd name="T47" fmla="*/ 21 h 139"/>
                <a:gd name="T48" fmla="*/ 34 w 236"/>
                <a:gd name="T49" fmla="*/ 10 h 139"/>
                <a:gd name="T50" fmla="*/ 51 w 236"/>
                <a:gd name="T51" fmla="*/ 2 h 139"/>
                <a:gd name="T52" fmla="*/ 70 w 23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6" h="139">
                  <a:moveTo>
                    <a:pt x="70" y="0"/>
                  </a:moveTo>
                  <a:lnTo>
                    <a:pt x="166" y="0"/>
                  </a:lnTo>
                  <a:lnTo>
                    <a:pt x="185" y="2"/>
                  </a:lnTo>
                  <a:lnTo>
                    <a:pt x="201" y="10"/>
                  </a:lnTo>
                  <a:lnTo>
                    <a:pt x="216" y="21"/>
                  </a:lnTo>
                  <a:lnTo>
                    <a:pt x="226" y="34"/>
                  </a:lnTo>
                  <a:lnTo>
                    <a:pt x="234" y="51"/>
                  </a:lnTo>
                  <a:lnTo>
                    <a:pt x="236" y="70"/>
                  </a:lnTo>
                  <a:lnTo>
                    <a:pt x="234" y="88"/>
                  </a:lnTo>
                  <a:lnTo>
                    <a:pt x="226" y="105"/>
                  </a:lnTo>
                  <a:lnTo>
                    <a:pt x="216" y="119"/>
                  </a:lnTo>
                  <a:lnTo>
                    <a:pt x="201" y="130"/>
                  </a:lnTo>
                  <a:lnTo>
                    <a:pt x="185" y="137"/>
                  </a:lnTo>
                  <a:lnTo>
                    <a:pt x="16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338"/>
            <p:cNvSpPr>
              <a:spLocks/>
            </p:cNvSpPr>
            <p:nvPr/>
          </p:nvSpPr>
          <p:spPr bwMode="auto">
            <a:xfrm>
              <a:off x="914400" y="3759200"/>
              <a:ext cx="247650" cy="22225"/>
            </a:xfrm>
            <a:custGeom>
              <a:avLst/>
              <a:gdLst>
                <a:gd name="T0" fmla="*/ 70 w 1566"/>
                <a:gd name="T1" fmla="*/ 0 h 139"/>
                <a:gd name="T2" fmla="*/ 1497 w 1566"/>
                <a:gd name="T3" fmla="*/ 0 h 139"/>
                <a:gd name="T4" fmla="*/ 1515 w 1566"/>
                <a:gd name="T5" fmla="*/ 3 h 139"/>
                <a:gd name="T6" fmla="*/ 1532 w 1566"/>
                <a:gd name="T7" fmla="*/ 10 h 139"/>
                <a:gd name="T8" fmla="*/ 1546 w 1566"/>
                <a:gd name="T9" fmla="*/ 21 h 139"/>
                <a:gd name="T10" fmla="*/ 1557 w 1566"/>
                <a:gd name="T11" fmla="*/ 34 h 139"/>
                <a:gd name="T12" fmla="*/ 1564 w 1566"/>
                <a:gd name="T13" fmla="*/ 51 h 139"/>
                <a:gd name="T14" fmla="*/ 1566 w 1566"/>
                <a:gd name="T15" fmla="*/ 69 h 139"/>
                <a:gd name="T16" fmla="*/ 1564 w 1566"/>
                <a:gd name="T17" fmla="*/ 88 h 139"/>
                <a:gd name="T18" fmla="*/ 1557 w 1566"/>
                <a:gd name="T19" fmla="*/ 105 h 139"/>
                <a:gd name="T20" fmla="*/ 1546 w 1566"/>
                <a:gd name="T21" fmla="*/ 119 h 139"/>
                <a:gd name="T22" fmla="*/ 1532 w 1566"/>
                <a:gd name="T23" fmla="*/ 130 h 139"/>
                <a:gd name="T24" fmla="*/ 1515 w 1566"/>
                <a:gd name="T25" fmla="*/ 137 h 139"/>
                <a:gd name="T26" fmla="*/ 1497 w 1566"/>
                <a:gd name="T27" fmla="*/ 139 h 139"/>
                <a:gd name="T28" fmla="*/ 70 w 1566"/>
                <a:gd name="T29" fmla="*/ 139 h 139"/>
                <a:gd name="T30" fmla="*/ 52 w 1566"/>
                <a:gd name="T31" fmla="*/ 137 h 139"/>
                <a:gd name="T32" fmla="*/ 35 w 1566"/>
                <a:gd name="T33" fmla="*/ 130 h 139"/>
                <a:gd name="T34" fmla="*/ 21 w 1566"/>
                <a:gd name="T35" fmla="*/ 119 h 139"/>
                <a:gd name="T36" fmla="*/ 10 w 1566"/>
                <a:gd name="T37" fmla="*/ 105 h 139"/>
                <a:gd name="T38" fmla="*/ 3 w 1566"/>
                <a:gd name="T39" fmla="*/ 88 h 139"/>
                <a:gd name="T40" fmla="*/ 0 w 1566"/>
                <a:gd name="T41" fmla="*/ 69 h 139"/>
                <a:gd name="T42" fmla="*/ 3 w 1566"/>
                <a:gd name="T43" fmla="*/ 51 h 139"/>
                <a:gd name="T44" fmla="*/ 10 w 1566"/>
                <a:gd name="T45" fmla="*/ 34 h 139"/>
                <a:gd name="T46" fmla="*/ 21 w 1566"/>
                <a:gd name="T47" fmla="*/ 21 h 139"/>
                <a:gd name="T48" fmla="*/ 35 w 1566"/>
                <a:gd name="T49" fmla="*/ 10 h 139"/>
                <a:gd name="T50" fmla="*/ 52 w 1566"/>
                <a:gd name="T51" fmla="*/ 3 h 139"/>
                <a:gd name="T52" fmla="*/ 70 w 156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66" h="139">
                  <a:moveTo>
                    <a:pt x="70" y="0"/>
                  </a:moveTo>
                  <a:lnTo>
                    <a:pt x="1497" y="0"/>
                  </a:lnTo>
                  <a:lnTo>
                    <a:pt x="1515" y="3"/>
                  </a:lnTo>
                  <a:lnTo>
                    <a:pt x="1532" y="10"/>
                  </a:lnTo>
                  <a:lnTo>
                    <a:pt x="1546" y="21"/>
                  </a:lnTo>
                  <a:lnTo>
                    <a:pt x="1557" y="34"/>
                  </a:lnTo>
                  <a:lnTo>
                    <a:pt x="1564" y="51"/>
                  </a:lnTo>
                  <a:lnTo>
                    <a:pt x="1566" y="69"/>
                  </a:lnTo>
                  <a:lnTo>
                    <a:pt x="1564" y="88"/>
                  </a:lnTo>
                  <a:lnTo>
                    <a:pt x="1557" y="105"/>
                  </a:lnTo>
                  <a:lnTo>
                    <a:pt x="1546" y="119"/>
                  </a:lnTo>
                  <a:lnTo>
                    <a:pt x="1532" y="130"/>
                  </a:lnTo>
                  <a:lnTo>
                    <a:pt x="1515" y="137"/>
                  </a:lnTo>
                  <a:lnTo>
                    <a:pt x="149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339"/>
            <p:cNvSpPr>
              <a:spLocks/>
            </p:cNvSpPr>
            <p:nvPr/>
          </p:nvSpPr>
          <p:spPr bwMode="auto">
            <a:xfrm>
              <a:off x="854075" y="3759200"/>
              <a:ext cx="36513" cy="22225"/>
            </a:xfrm>
            <a:custGeom>
              <a:avLst/>
              <a:gdLst>
                <a:gd name="T0" fmla="*/ 70 w 236"/>
                <a:gd name="T1" fmla="*/ 0 h 139"/>
                <a:gd name="T2" fmla="*/ 166 w 236"/>
                <a:gd name="T3" fmla="*/ 0 h 139"/>
                <a:gd name="T4" fmla="*/ 185 w 236"/>
                <a:gd name="T5" fmla="*/ 3 h 139"/>
                <a:gd name="T6" fmla="*/ 201 w 236"/>
                <a:gd name="T7" fmla="*/ 10 h 139"/>
                <a:gd name="T8" fmla="*/ 216 w 236"/>
                <a:gd name="T9" fmla="*/ 21 h 139"/>
                <a:gd name="T10" fmla="*/ 226 w 236"/>
                <a:gd name="T11" fmla="*/ 34 h 139"/>
                <a:gd name="T12" fmla="*/ 234 w 236"/>
                <a:gd name="T13" fmla="*/ 51 h 139"/>
                <a:gd name="T14" fmla="*/ 236 w 236"/>
                <a:gd name="T15" fmla="*/ 69 h 139"/>
                <a:gd name="T16" fmla="*/ 234 w 236"/>
                <a:gd name="T17" fmla="*/ 88 h 139"/>
                <a:gd name="T18" fmla="*/ 226 w 236"/>
                <a:gd name="T19" fmla="*/ 105 h 139"/>
                <a:gd name="T20" fmla="*/ 216 w 236"/>
                <a:gd name="T21" fmla="*/ 119 h 139"/>
                <a:gd name="T22" fmla="*/ 201 w 236"/>
                <a:gd name="T23" fmla="*/ 130 h 139"/>
                <a:gd name="T24" fmla="*/ 185 w 236"/>
                <a:gd name="T25" fmla="*/ 137 h 139"/>
                <a:gd name="T26" fmla="*/ 166 w 236"/>
                <a:gd name="T27" fmla="*/ 139 h 139"/>
                <a:gd name="T28" fmla="*/ 70 w 236"/>
                <a:gd name="T29" fmla="*/ 139 h 139"/>
                <a:gd name="T30" fmla="*/ 51 w 236"/>
                <a:gd name="T31" fmla="*/ 137 h 139"/>
                <a:gd name="T32" fmla="*/ 34 w 236"/>
                <a:gd name="T33" fmla="*/ 130 h 139"/>
                <a:gd name="T34" fmla="*/ 20 w 236"/>
                <a:gd name="T35" fmla="*/ 119 h 139"/>
                <a:gd name="T36" fmla="*/ 9 w 236"/>
                <a:gd name="T37" fmla="*/ 105 h 139"/>
                <a:gd name="T38" fmla="*/ 2 w 236"/>
                <a:gd name="T39" fmla="*/ 88 h 139"/>
                <a:gd name="T40" fmla="*/ 0 w 236"/>
                <a:gd name="T41" fmla="*/ 69 h 139"/>
                <a:gd name="T42" fmla="*/ 2 w 236"/>
                <a:gd name="T43" fmla="*/ 51 h 139"/>
                <a:gd name="T44" fmla="*/ 9 w 236"/>
                <a:gd name="T45" fmla="*/ 34 h 139"/>
                <a:gd name="T46" fmla="*/ 20 w 236"/>
                <a:gd name="T47" fmla="*/ 21 h 139"/>
                <a:gd name="T48" fmla="*/ 34 w 236"/>
                <a:gd name="T49" fmla="*/ 10 h 139"/>
                <a:gd name="T50" fmla="*/ 51 w 236"/>
                <a:gd name="T51" fmla="*/ 3 h 139"/>
                <a:gd name="T52" fmla="*/ 70 w 23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6" h="139">
                  <a:moveTo>
                    <a:pt x="70" y="0"/>
                  </a:moveTo>
                  <a:lnTo>
                    <a:pt x="166" y="0"/>
                  </a:lnTo>
                  <a:lnTo>
                    <a:pt x="185" y="3"/>
                  </a:lnTo>
                  <a:lnTo>
                    <a:pt x="201" y="10"/>
                  </a:lnTo>
                  <a:lnTo>
                    <a:pt x="216" y="21"/>
                  </a:lnTo>
                  <a:lnTo>
                    <a:pt x="226" y="34"/>
                  </a:lnTo>
                  <a:lnTo>
                    <a:pt x="234" y="51"/>
                  </a:lnTo>
                  <a:lnTo>
                    <a:pt x="236" y="69"/>
                  </a:lnTo>
                  <a:lnTo>
                    <a:pt x="234" y="88"/>
                  </a:lnTo>
                  <a:lnTo>
                    <a:pt x="226" y="105"/>
                  </a:lnTo>
                  <a:lnTo>
                    <a:pt x="216" y="119"/>
                  </a:lnTo>
                  <a:lnTo>
                    <a:pt x="201" y="130"/>
                  </a:lnTo>
                  <a:lnTo>
                    <a:pt x="185" y="137"/>
                  </a:lnTo>
                  <a:lnTo>
                    <a:pt x="16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340"/>
            <p:cNvSpPr>
              <a:spLocks/>
            </p:cNvSpPr>
            <p:nvPr/>
          </p:nvSpPr>
          <p:spPr bwMode="auto">
            <a:xfrm>
              <a:off x="914400" y="3813175"/>
              <a:ext cx="247650" cy="22225"/>
            </a:xfrm>
            <a:custGeom>
              <a:avLst/>
              <a:gdLst>
                <a:gd name="T0" fmla="*/ 70 w 1566"/>
                <a:gd name="T1" fmla="*/ 0 h 139"/>
                <a:gd name="T2" fmla="*/ 1497 w 1566"/>
                <a:gd name="T3" fmla="*/ 0 h 139"/>
                <a:gd name="T4" fmla="*/ 1515 w 1566"/>
                <a:gd name="T5" fmla="*/ 2 h 139"/>
                <a:gd name="T6" fmla="*/ 1532 w 1566"/>
                <a:gd name="T7" fmla="*/ 10 h 139"/>
                <a:gd name="T8" fmla="*/ 1546 w 1566"/>
                <a:gd name="T9" fmla="*/ 20 h 139"/>
                <a:gd name="T10" fmla="*/ 1557 w 1566"/>
                <a:gd name="T11" fmla="*/ 35 h 139"/>
                <a:gd name="T12" fmla="*/ 1564 w 1566"/>
                <a:gd name="T13" fmla="*/ 51 h 139"/>
                <a:gd name="T14" fmla="*/ 1566 w 1566"/>
                <a:gd name="T15" fmla="*/ 70 h 139"/>
                <a:gd name="T16" fmla="*/ 1564 w 1566"/>
                <a:gd name="T17" fmla="*/ 88 h 139"/>
                <a:gd name="T18" fmla="*/ 1557 w 1566"/>
                <a:gd name="T19" fmla="*/ 105 h 139"/>
                <a:gd name="T20" fmla="*/ 1546 w 1566"/>
                <a:gd name="T21" fmla="*/ 119 h 139"/>
                <a:gd name="T22" fmla="*/ 1532 w 1566"/>
                <a:gd name="T23" fmla="*/ 131 h 139"/>
                <a:gd name="T24" fmla="*/ 1515 w 1566"/>
                <a:gd name="T25" fmla="*/ 137 h 139"/>
                <a:gd name="T26" fmla="*/ 1497 w 1566"/>
                <a:gd name="T27" fmla="*/ 139 h 139"/>
                <a:gd name="T28" fmla="*/ 70 w 1566"/>
                <a:gd name="T29" fmla="*/ 139 h 139"/>
                <a:gd name="T30" fmla="*/ 52 w 1566"/>
                <a:gd name="T31" fmla="*/ 137 h 139"/>
                <a:gd name="T32" fmla="*/ 35 w 1566"/>
                <a:gd name="T33" fmla="*/ 131 h 139"/>
                <a:gd name="T34" fmla="*/ 21 w 1566"/>
                <a:gd name="T35" fmla="*/ 119 h 139"/>
                <a:gd name="T36" fmla="*/ 10 w 1566"/>
                <a:gd name="T37" fmla="*/ 105 h 139"/>
                <a:gd name="T38" fmla="*/ 3 w 1566"/>
                <a:gd name="T39" fmla="*/ 88 h 139"/>
                <a:gd name="T40" fmla="*/ 0 w 1566"/>
                <a:gd name="T41" fmla="*/ 70 h 139"/>
                <a:gd name="T42" fmla="*/ 3 w 1566"/>
                <a:gd name="T43" fmla="*/ 51 h 139"/>
                <a:gd name="T44" fmla="*/ 10 w 1566"/>
                <a:gd name="T45" fmla="*/ 35 h 139"/>
                <a:gd name="T46" fmla="*/ 21 w 1566"/>
                <a:gd name="T47" fmla="*/ 20 h 139"/>
                <a:gd name="T48" fmla="*/ 35 w 1566"/>
                <a:gd name="T49" fmla="*/ 10 h 139"/>
                <a:gd name="T50" fmla="*/ 52 w 1566"/>
                <a:gd name="T51" fmla="*/ 2 h 139"/>
                <a:gd name="T52" fmla="*/ 70 w 156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66" h="139">
                  <a:moveTo>
                    <a:pt x="70" y="0"/>
                  </a:moveTo>
                  <a:lnTo>
                    <a:pt x="1497" y="0"/>
                  </a:lnTo>
                  <a:lnTo>
                    <a:pt x="1515" y="2"/>
                  </a:lnTo>
                  <a:lnTo>
                    <a:pt x="1532" y="10"/>
                  </a:lnTo>
                  <a:lnTo>
                    <a:pt x="1546" y="20"/>
                  </a:lnTo>
                  <a:lnTo>
                    <a:pt x="1557" y="35"/>
                  </a:lnTo>
                  <a:lnTo>
                    <a:pt x="1564" y="51"/>
                  </a:lnTo>
                  <a:lnTo>
                    <a:pt x="1566" y="70"/>
                  </a:lnTo>
                  <a:lnTo>
                    <a:pt x="1564" y="88"/>
                  </a:lnTo>
                  <a:lnTo>
                    <a:pt x="1557" y="105"/>
                  </a:lnTo>
                  <a:lnTo>
                    <a:pt x="1546" y="119"/>
                  </a:lnTo>
                  <a:lnTo>
                    <a:pt x="1532" y="131"/>
                  </a:lnTo>
                  <a:lnTo>
                    <a:pt x="1515" y="137"/>
                  </a:lnTo>
                  <a:lnTo>
                    <a:pt x="149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1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341"/>
            <p:cNvSpPr>
              <a:spLocks/>
            </p:cNvSpPr>
            <p:nvPr/>
          </p:nvSpPr>
          <p:spPr bwMode="auto">
            <a:xfrm>
              <a:off x="854075" y="3813175"/>
              <a:ext cx="36513" cy="22225"/>
            </a:xfrm>
            <a:custGeom>
              <a:avLst/>
              <a:gdLst>
                <a:gd name="T0" fmla="*/ 70 w 236"/>
                <a:gd name="T1" fmla="*/ 0 h 139"/>
                <a:gd name="T2" fmla="*/ 166 w 236"/>
                <a:gd name="T3" fmla="*/ 0 h 139"/>
                <a:gd name="T4" fmla="*/ 185 w 236"/>
                <a:gd name="T5" fmla="*/ 2 h 139"/>
                <a:gd name="T6" fmla="*/ 201 w 236"/>
                <a:gd name="T7" fmla="*/ 10 h 139"/>
                <a:gd name="T8" fmla="*/ 216 w 236"/>
                <a:gd name="T9" fmla="*/ 20 h 139"/>
                <a:gd name="T10" fmla="*/ 226 w 236"/>
                <a:gd name="T11" fmla="*/ 35 h 139"/>
                <a:gd name="T12" fmla="*/ 234 w 236"/>
                <a:gd name="T13" fmla="*/ 51 h 139"/>
                <a:gd name="T14" fmla="*/ 236 w 236"/>
                <a:gd name="T15" fmla="*/ 70 h 139"/>
                <a:gd name="T16" fmla="*/ 234 w 236"/>
                <a:gd name="T17" fmla="*/ 88 h 139"/>
                <a:gd name="T18" fmla="*/ 226 w 236"/>
                <a:gd name="T19" fmla="*/ 105 h 139"/>
                <a:gd name="T20" fmla="*/ 216 w 236"/>
                <a:gd name="T21" fmla="*/ 119 h 139"/>
                <a:gd name="T22" fmla="*/ 201 w 236"/>
                <a:gd name="T23" fmla="*/ 131 h 139"/>
                <a:gd name="T24" fmla="*/ 185 w 236"/>
                <a:gd name="T25" fmla="*/ 137 h 139"/>
                <a:gd name="T26" fmla="*/ 166 w 236"/>
                <a:gd name="T27" fmla="*/ 139 h 139"/>
                <a:gd name="T28" fmla="*/ 70 w 236"/>
                <a:gd name="T29" fmla="*/ 139 h 139"/>
                <a:gd name="T30" fmla="*/ 51 w 236"/>
                <a:gd name="T31" fmla="*/ 137 h 139"/>
                <a:gd name="T32" fmla="*/ 34 w 236"/>
                <a:gd name="T33" fmla="*/ 131 h 139"/>
                <a:gd name="T34" fmla="*/ 20 w 236"/>
                <a:gd name="T35" fmla="*/ 119 h 139"/>
                <a:gd name="T36" fmla="*/ 9 w 236"/>
                <a:gd name="T37" fmla="*/ 105 h 139"/>
                <a:gd name="T38" fmla="*/ 2 w 236"/>
                <a:gd name="T39" fmla="*/ 88 h 139"/>
                <a:gd name="T40" fmla="*/ 0 w 236"/>
                <a:gd name="T41" fmla="*/ 70 h 139"/>
                <a:gd name="T42" fmla="*/ 2 w 236"/>
                <a:gd name="T43" fmla="*/ 51 h 139"/>
                <a:gd name="T44" fmla="*/ 9 w 236"/>
                <a:gd name="T45" fmla="*/ 35 h 139"/>
                <a:gd name="T46" fmla="*/ 20 w 236"/>
                <a:gd name="T47" fmla="*/ 20 h 139"/>
                <a:gd name="T48" fmla="*/ 34 w 236"/>
                <a:gd name="T49" fmla="*/ 10 h 139"/>
                <a:gd name="T50" fmla="*/ 51 w 236"/>
                <a:gd name="T51" fmla="*/ 2 h 139"/>
                <a:gd name="T52" fmla="*/ 70 w 23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6" h="139">
                  <a:moveTo>
                    <a:pt x="70" y="0"/>
                  </a:moveTo>
                  <a:lnTo>
                    <a:pt x="166" y="0"/>
                  </a:lnTo>
                  <a:lnTo>
                    <a:pt x="185" y="2"/>
                  </a:lnTo>
                  <a:lnTo>
                    <a:pt x="201" y="10"/>
                  </a:lnTo>
                  <a:lnTo>
                    <a:pt x="216" y="20"/>
                  </a:lnTo>
                  <a:lnTo>
                    <a:pt x="226" y="35"/>
                  </a:lnTo>
                  <a:lnTo>
                    <a:pt x="234" y="51"/>
                  </a:lnTo>
                  <a:lnTo>
                    <a:pt x="236" y="70"/>
                  </a:lnTo>
                  <a:lnTo>
                    <a:pt x="234" y="88"/>
                  </a:lnTo>
                  <a:lnTo>
                    <a:pt x="226" y="105"/>
                  </a:lnTo>
                  <a:lnTo>
                    <a:pt x="216" y="119"/>
                  </a:lnTo>
                  <a:lnTo>
                    <a:pt x="201" y="131"/>
                  </a:lnTo>
                  <a:lnTo>
                    <a:pt x="185" y="137"/>
                  </a:lnTo>
                  <a:lnTo>
                    <a:pt x="16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342"/>
            <p:cNvSpPr>
              <a:spLocks/>
            </p:cNvSpPr>
            <p:nvPr/>
          </p:nvSpPr>
          <p:spPr bwMode="auto">
            <a:xfrm>
              <a:off x="914400" y="3867150"/>
              <a:ext cx="247650" cy="22225"/>
            </a:xfrm>
            <a:custGeom>
              <a:avLst/>
              <a:gdLst>
                <a:gd name="T0" fmla="*/ 70 w 1566"/>
                <a:gd name="T1" fmla="*/ 0 h 139"/>
                <a:gd name="T2" fmla="*/ 1497 w 1566"/>
                <a:gd name="T3" fmla="*/ 0 h 139"/>
                <a:gd name="T4" fmla="*/ 1515 w 1566"/>
                <a:gd name="T5" fmla="*/ 2 h 139"/>
                <a:gd name="T6" fmla="*/ 1532 w 1566"/>
                <a:gd name="T7" fmla="*/ 10 h 139"/>
                <a:gd name="T8" fmla="*/ 1546 w 1566"/>
                <a:gd name="T9" fmla="*/ 20 h 139"/>
                <a:gd name="T10" fmla="*/ 1557 w 1566"/>
                <a:gd name="T11" fmla="*/ 34 h 139"/>
                <a:gd name="T12" fmla="*/ 1564 w 1566"/>
                <a:gd name="T13" fmla="*/ 51 h 139"/>
                <a:gd name="T14" fmla="*/ 1566 w 1566"/>
                <a:gd name="T15" fmla="*/ 70 h 139"/>
                <a:gd name="T16" fmla="*/ 1564 w 1566"/>
                <a:gd name="T17" fmla="*/ 88 h 139"/>
                <a:gd name="T18" fmla="*/ 1557 w 1566"/>
                <a:gd name="T19" fmla="*/ 105 h 139"/>
                <a:gd name="T20" fmla="*/ 1546 w 1566"/>
                <a:gd name="T21" fmla="*/ 119 h 139"/>
                <a:gd name="T22" fmla="*/ 1532 w 1566"/>
                <a:gd name="T23" fmla="*/ 130 h 139"/>
                <a:gd name="T24" fmla="*/ 1515 w 1566"/>
                <a:gd name="T25" fmla="*/ 137 h 139"/>
                <a:gd name="T26" fmla="*/ 1497 w 1566"/>
                <a:gd name="T27" fmla="*/ 139 h 139"/>
                <a:gd name="T28" fmla="*/ 70 w 1566"/>
                <a:gd name="T29" fmla="*/ 139 h 139"/>
                <a:gd name="T30" fmla="*/ 52 w 1566"/>
                <a:gd name="T31" fmla="*/ 137 h 139"/>
                <a:gd name="T32" fmla="*/ 35 w 1566"/>
                <a:gd name="T33" fmla="*/ 130 h 139"/>
                <a:gd name="T34" fmla="*/ 21 w 1566"/>
                <a:gd name="T35" fmla="*/ 119 h 139"/>
                <a:gd name="T36" fmla="*/ 10 w 1566"/>
                <a:gd name="T37" fmla="*/ 105 h 139"/>
                <a:gd name="T38" fmla="*/ 3 w 1566"/>
                <a:gd name="T39" fmla="*/ 88 h 139"/>
                <a:gd name="T40" fmla="*/ 0 w 1566"/>
                <a:gd name="T41" fmla="*/ 70 h 139"/>
                <a:gd name="T42" fmla="*/ 3 w 1566"/>
                <a:gd name="T43" fmla="*/ 51 h 139"/>
                <a:gd name="T44" fmla="*/ 10 w 1566"/>
                <a:gd name="T45" fmla="*/ 34 h 139"/>
                <a:gd name="T46" fmla="*/ 21 w 1566"/>
                <a:gd name="T47" fmla="*/ 20 h 139"/>
                <a:gd name="T48" fmla="*/ 35 w 1566"/>
                <a:gd name="T49" fmla="*/ 10 h 139"/>
                <a:gd name="T50" fmla="*/ 52 w 1566"/>
                <a:gd name="T51" fmla="*/ 2 h 139"/>
                <a:gd name="T52" fmla="*/ 70 w 156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66" h="139">
                  <a:moveTo>
                    <a:pt x="70" y="0"/>
                  </a:moveTo>
                  <a:lnTo>
                    <a:pt x="1497" y="0"/>
                  </a:lnTo>
                  <a:lnTo>
                    <a:pt x="1515" y="2"/>
                  </a:lnTo>
                  <a:lnTo>
                    <a:pt x="1532" y="10"/>
                  </a:lnTo>
                  <a:lnTo>
                    <a:pt x="1546" y="20"/>
                  </a:lnTo>
                  <a:lnTo>
                    <a:pt x="1557" y="34"/>
                  </a:lnTo>
                  <a:lnTo>
                    <a:pt x="1564" y="51"/>
                  </a:lnTo>
                  <a:lnTo>
                    <a:pt x="1566" y="70"/>
                  </a:lnTo>
                  <a:lnTo>
                    <a:pt x="1564" y="88"/>
                  </a:lnTo>
                  <a:lnTo>
                    <a:pt x="1557" y="105"/>
                  </a:lnTo>
                  <a:lnTo>
                    <a:pt x="1546" y="119"/>
                  </a:lnTo>
                  <a:lnTo>
                    <a:pt x="1532" y="130"/>
                  </a:lnTo>
                  <a:lnTo>
                    <a:pt x="1515" y="137"/>
                  </a:lnTo>
                  <a:lnTo>
                    <a:pt x="149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343"/>
            <p:cNvSpPr>
              <a:spLocks/>
            </p:cNvSpPr>
            <p:nvPr/>
          </p:nvSpPr>
          <p:spPr bwMode="auto">
            <a:xfrm>
              <a:off x="854075" y="3867150"/>
              <a:ext cx="36513" cy="22225"/>
            </a:xfrm>
            <a:custGeom>
              <a:avLst/>
              <a:gdLst>
                <a:gd name="T0" fmla="*/ 70 w 236"/>
                <a:gd name="T1" fmla="*/ 0 h 139"/>
                <a:gd name="T2" fmla="*/ 166 w 236"/>
                <a:gd name="T3" fmla="*/ 0 h 139"/>
                <a:gd name="T4" fmla="*/ 185 w 236"/>
                <a:gd name="T5" fmla="*/ 2 h 139"/>
                <a:gd name="T6" fmla="*/ 201 w 236"/>
                <a:gd name="T7" fmla="*/ 10 h 139"/>
                <a:gd name="T8" fmla="*/ 216 w 236"/>
                <a:gd name="T9" fmla="*/ 20 h 139"/>
                <a:gd name="T10" fmla="*/ 226 w 236"/>
                <a:gd name="T11" fmla="*/ 34 h 139"/>
                <a:gd name="T12" fmla="*/ 234 w 236"/>
                <a:gd name="T13" fmla="*/ 51 h 139"/>
                <a:gd name="T14" fmla="*/ 236 w 236"/>
                <a:gd name="T15" fmla="*/ 70 h 139"/>
                <a:gd name="T16" fmla="*/ 234 w 236"/>
                <a:gd name="T17" fmla="*/ 88 h 139"/>
                <a:gd name="T18" fmla="*/ 226 w 236"/>
                <a:gd name="T19" fmla="*/ 105 h 139"/>
                <a:gd name="T20" fmla="*/ 216 w 236"/>
                <a:gd name="T21" fmla="*/ 119 h 139"/>
                <a:gd name="T22" fmla="*/ 201 w 236"/>
                <a:gd name="T23" fmla="*/ 130 h 139"/>
                <a:gd name="T24" fmla="*/ 185 w 236"/>
                <a:gd name="T25" fmla="*/ 137 h 139"/>
                <a:gd name="T26" fmla="*/ 166 w 236"/>
                <a:gd name="T27" fmla="*/ 139 h 139"/>
                <a:gd name="T28" fmla="*/ 70 w 236"/>
                <a:gd name="T29" fmla="*/ 139 h 139"/>
                <a:gd name="T30" fmla="*/ 51 w 236"/>
                <a:gd name="T31" fmla="*/ 137 h 139"/>
                <a:gd name="T32" fmla="*/ 34 w 236"/>
                <a:gd name="T33" fmla="*/ 130 h 139"/>
                <a:gd name="T34" fmla="*/ 20 w 236"/>
                <a:gd name="T35" fmla="*/ 119 h 139"/>
                <a:gd name="T36" fmla="*/ 9 w 236"/>
                <a:gd name="T37" fmla="*/ 105 h 139"/>
                <a:gd name="T38" fmla="*/ 2 w 236"/>
                <a:gd name="T39" fmla="*/ 88 h 139"/>
                <a:gd name="T40" fmla="*/ 0 w 236"/>
                <a:gd name="T41" fmla="*/ 70 h 139"/>
                <a:gd name="T42" fmla="*/ 2 w 236"/>
                <a:gd name="T43" fmla="*/ 51 h 139"/>
                <a:gd name="T44" fmla="*/ 9 w 236"/>
                <a:gd name="T45" fmla="*/ 34 h 139"/>
                <a:gd name="T46" fmla="*/ 20 w 236"/>
                <a:gd name="T47" fmla="*/ 20 h 139"/>
                <a:gd name="T48" fmla="*/ 34 w 236"/>
                <a:gd name="T49" fmla="*/ 10 h 139"/>
                <a:gd name="T50" fmla="*/ 51 w 236"/>
                <a:gd name="T51" fmla="*/ 2 h 139"/>
                <a:gd name="T52" fmla="*/ 70 w 23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6" h="139">
                  <a:moveTo>
                    <a:pt x="70" y="0"/>
                  </a:moveTo>
                  <a:lnTo>
                    <a:pt x="166" y="0"/>
                  </a:lnTo>
                  <a:lnTo>
                    <a:pt x="185" y="2"/>
                  </a:lnTo>
                  <a:lnTo>
                    <a:pt x="201" y="10"/>
                  </a:lnTo>
                  <a:lnTo>
                    <a:pt x="216" y="20"/>
                  </a:lnTo>
                  <a:lnTo>
                    <a:pt x="226" y="34"/>
                  </a:lnTo>
                  <a:lnTo>
                    <a:pt x="234" y="51"/>
                  </a:lnTo>
                  <a:lnTo>
                    <a:pt x="236" y="70"/>
                  </a:lnTo>
                  <a:lnTo>
                    <a:pt x="234" y="88"/>
                  </a:lnTo>
                  <a:lnTo>
                    <a:pt x="226" y="105"/>
                  </a:lnTo>
                  <a:lnTo>
                    <a:pt x="216" y="119"/>
                  </a:lnTo>
                  <a:lnTo>
                    <a:pt x="201" y="130"/>
                  </a:lnTo>
                  <a:lnTo>
                    <a:pt x="185" y="137"/>
                  </a:lnTo>
                  <a:lnTo>
                    <a:pt x="16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344"/>
            <p:cNvSpPr>
              <a:spLocks/>
            </p:cNvSpPr>
            <p:nvPr/>
          </p:nvSpPr>
          <p:spPr bwMode="auto">
            <a:xfrm>
              <a:off x="914400" y="3921125"/>
              <a:ext cx="247650" cy="22225"/>
            </a:xfrm>
            <a:custGeom>
              <a:avLst/>
              <a:gdLst>
                <a:gd name="T0" fmla="*/ 70 w 1566"/>
                <a:gd name="T1" fmla="*/ 0 h 140"/>
                <a:gd name="T2" fmla="*/ 1497 w 1566"/>
                <a:gd name="T3" fmla="*/ 0 h 140"/>
                <a:gd name="T4" fmla="*/ 1515 w 1566"/>
                <a:gd name="T5" fmla="*/ 3 h 140"/>
                <a:gd name="T6" fmla="*/ 1532 w 1566"/>
                <a:gd name="T7" fmla="*/ 9 h 140"/>
                <a:gd name="T8" fmla="*/ 1546 w 1566"/>
                <a:gd name="T9" fmla="*/ 20 h 140"/>
                <a:gd name="T10" fmla="*/ 1557 w 1566"/>
                <a:gd name="T11" fmla="*/ 35 h 140"/>
                <a:gd name="T12" fmla="*/ 1564 w 1566"/>
                <a:gd name="T13" fmla="*/ 51 h 140"/>
                <a:gd name="T14" fmla="*/ 1566 w 1566"/>
                <a:gd name="T15" fmla="*/ 70 h 140"/>
                <a:gd name="T16" fmla="*/ 1564 w 1566"/>
                <a:gd name="T17" fmla="*/ 88 h 140"/>
                <a:gd name="T18" fmla="*/ 1557 w 1566"/>
                <a:gd name="T19" fmla="*/ 105 h 140"/>
                <a:gd name="T20" fmla="*/ 1546 w 1566"/>
                <a:gd name="T21" fmla="*/ 119 h 140"/>
                <a:gd name="T22" fmla="*/ 1532 w 1566"/>
                <a:gd name="T23" fmla="*/ 130 h 140"/>
                <a:gd name="T24" fmla="*/ 1515 w 1566"/>
                <a:gd name="T25" fmla="*/ 137 h 140"/>
                <a:gd name="T26" fmla="*/ 1497 w 1566"/>
                <a:gd name="T27" fmla="*/ 140 h 140"/>
                <a:gd name="T28" fmla="*/ 70 w 1566"/>
                <a:gd name="T29" fmla="*/ 140 h 140"/>
                <a:gd name="T30" fmla="*/ 52 w 1566"/>
                <a:gd name="T31" fmla="*/ 137 h 140"/>
                <a:gd name="T32" fmla="*/ 35 w 1566"/>
                <a:gd name="T33" fmla="*/ 130 h 140"/>
                <a:gd name="T34" fmla="*/ 21 w 1566"/>
                <a:gd name="T35" fmla="*/ 119 h 140"/>
                <a:gd name="T36" fmla="*/ 10 w 1566"/>
                <a:gd name="T37" fmla="*/ 105 h 140"/>
                <a:gd name="T38" fmla="*/ 3 w 1566"/>
                <a:gd name="T39" fmla="*/ 88 h 140"/>
                <a:gd name="T40" fmla="*/ 0 w 1566"/>
                <a:gd name="T41" fmla="*/ 70 h 140"/>
                <a:gd name="T42" fmla="*/ 3 w 1566"/>
                <a:gd name="T43" fmla="*/ 51 h 140"/>
                <a:gd name="T44" fmla="*/ 10 w 1566"/>
                <a:gd name="T45" fmla="*/ 35 h 140"/>
                <a:gd name="T46" fmla="*/ 21 w 1566"/>
                <a:gd name="T47" fmla="*/ 20 h 140"/>
                <a:gd name="T48" fmla="*/ 35 w 1566"/>
                <a:gd name="T49" fmla="*/ 9 h 140"/>
                <a:gd name="T50" fmla="*/ 52 w 1566"/>
                <a:gd name="T51" fmla="*/ 3 h 140"/>
                <a:gd name="T52" fmla="*/ 70 w 156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66" h="140">
                  <a:moveTo>
                    <a:pt x="70" y="0"/>
                  </a:moveTo>
                  <a:lnTo>
                    <a:pt x="1497" y="0"/>
                  </a:lnTo>
                  <a:lnTo>
                    <a:pt x="1515" y="3"/>
                  </a:lnTo>
                  <a:lnTo>
                    <a:pt x="1532" y="9"/>
                  </a:lnTo>
                  <a:lnTo>
                    <a:pt x="1546" y="20"/>
                  </a:lnTo>
                  <a:lnTo>
                    <a:pt x="1557" y="35"/>
                  </a:lnTo>
                  <a:lnTo>
                    <a:pt x="1564" y="51"/>
                  </a:lnTo>
                  <a:lnTo>
                    <a:pt x="1566" y="70"/>
                  </a:lnTo>
                  <a:lnTo>
                    <a:pt x="1564" y="88"/>
                  </a:lnTo>
                  <a:lnTo>
                    <a:pt x="1557" y="105"/>
                  </a:lnTo>
                  <a:lnTo>
                    <a:pt x="1546" y="119"/>
                  </a:lnTo>
                  <a:lnTo>
                    <a:pt x="1532" y="130"/>
                  </a:lnTo>
                  <a:lnTo>
                    <a:pt x="1515" y="137"/>
                  </a:lnTo>
                  <a:lnTo>
                    <a:pt x="1497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345"/>
            <p:cNvSpPr>
              <a:spLocks/>
            </p:cNvSpPr>
            <p:nvPr/>
          </p:nvSpPr>
          <p:spPr bwMode="auto">
            <a:xfrm>
              <a:off x="854075" y="3921125"/>
              <a:ext cx="36513" cy="22225"/>
            </a:xfrm>
            <a:custGeom>
              <a:avLst/>
              <a:gdLst>
                <a:gd name="T0" fmla="*/ 70 w 236"/>
                <a:gd name="T1" fmla="*/ 0 h 140"/>
                <a:gd name="T2" fmla="*/ 166 w 236"/>
                <a:gd name="T3" fmla="*/ 0 h 140"/>
                <a:gd name="T4" fmla="*/ 185 w 236"/>
                <a:gd name="T5" fmla="*/ 3 h 140"/>
                <a:gd name="T6" fmla="*/ 201 w 236"/>
                <a:gd name="T7" fmla="*/ 9 h 140"/>
                <a:gd name="T8" fmla="*/ 216 w 236"/>
                <a:gd name="T9" fmla="*/ 20 h 140"/>
                <a:gd name="T10" fmla="*/ 226 w 236"/>
                <a:gd name="T11" fmla="*/ 35 h 140"/>
                <a:gd name="T12" fmla="*/ 234 w 236"/>
                <a:gd name="T13" fmla="*/ 51 h 140"/>
                <a:gd name="T14" fmla="*/ 236 w 236"/>
                <a:gd name="T15" fmla="*/ 70 h 140"/>
                <a:gd name="T16" fmla="*/ 234 w 236"/>
                <a:gd name="T17" fmla="*/ 88 h 140"/>
                <a:gd name="T18" fmla="*/ 226 w 236"/>
                <a:gd name="T19" fmla="*/ 105 h 140"/>
                <a:gd name="T20" fmla="*/ 216 w 236"/>
                <a:gd name="T21" fmla="*/ 119 h 140"/>
                <a:gd name="T22" fmla="*/ 201 w 236"/>
                <a:gd name="T23" fmla="*/ 130 h 140"/>
                <a:gd name="T24" fmla="*/ 185 w 236"/>
                <a:gd name="T25" fmla="*/ 137 h 140"/>
                <a:gd name="T26" fmla="*/ 166 w 236"/>
                <a:gd name="T27" fmla="*/ 140 h 140"/>
                <a:gd name="T28" fmla="*/ 70 w 236"/>
                <a:gd name="T29" fmla="*/ 140 h 140"/>
                <a:gd name="T30" fmla="*/ 51 w 236"/>
                <a:gd name="T31" fmla="*/ 137 h 140"/>
                <a:gd name="T32" fmla="*/ 34 w 236"/>
                <a:gd name="T33" fmla="*/ 130 h 140"/>
                <a:gd name="T34" fmla="*/ 20 w 236"/>
                <a:gd name="T35" fmla="*/ 119 h 140"/>
                <a:gd name="T36" fmla="*/ 9 w 236"/>
                <a:gd name="T37" fmla="*/ 105 h 140"/>
                <a:gd name="T38" fmla="*/ 2 w 236"/>
                <a:gd name="T39" fmla="*/ 88 h 140"/>
                <a:gd name="T40" fmla="*/ 0 w 236"/>
                <a:gd name="T41" fmla="*/ 70 h 140"/>
                <a:gd name="T42" fmla="*/ 2 w 236"/>
                <a:gd name="T43" fmla="*/ 51 h 140"/>
                <a:gd name="T44" fmla="*/ 9 w 236"/>
                <a:gd name="T45" fmla="*/ 35 h 140"/>
                <a:gd name="T46" fmla="*/ 20 w 236"/>
                <a:gd name="T47" fmla="*/ 20 h 140"/>
                <a:gd name="T48" fmla="*/ 34 w 236"/>
                <a:gd name="T49" fmla="*/ 9 h 140"/>
                <a:gd name="T50" fmla="*/ 51 w 236"/>
                <a:gd name="T51" fmla="*/ 3 h 140"/>
                <a:gd name="T52" fmla="*/ 70 w 23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6" h="140">
                  <a:moveTo>
                    <a:pt x="70" y="0"/>
                  </a:moveTo>
                  <a:lnTo>
                    <a:pt x="166" y="0"/>
                  </a:lnTo>
                  <a:lnTo>
                    <a:pt x="185" y="3"/>
                  </a:lnTo>
                  <a:lnTo>
                    <a:pt x="201" y="9"/>
                  </a:lnTo>
                  <a:lnTo>
                    <a:pt x="216" y="20"/>
                  </a:lnTo>
                  <a:lnTo>
                    <a:pt x="226" y="35"/>
                  </a:lnTo>
                  <a:lnTo>
                    <a:pt x="234" y="51"/>
                  </a:lnTo>
                  <a:lnTo>
                    <a:pt x="236" y="70"/>
                  </a:lnTo>
                  <a:lnTo>
                    <a:pt x="234" y="88"/>
                  </a:lnTo>
                  <a:lnTo>
                    <a:pt x="226" y="105"/>
                  </a:lnTo>
                  <a:lnTo>
                    <a:pt x="216" y="119"/>
                  </a:lnTo>
                  <a:lnTo>
                    <a:pt x="201" y="130"/>
                  </a:lnTo>
                  <a:lnTo>
                    <a:pt x="185" y="137"/>
                  </a:lnTo>
                  <a:lnTo>
                    <a:pt x="166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3" name="Group 1074"/>
          <p:cNvGrpSpPr/>
          <p:nvPr/>
        </p:nvGrpSpPr>
        <p:grpSpPr>
          <a:xfrm>
            <a:off x="10384893" y="2843564"/>
            <a:ext cx="555625" cy="555625"/>
            <a:chOff x="7256463" y="4233863"/>
            <a:chExt cx="555625" cy="555625"/>
          </a:xfrm>
          <a:solidFill>
            <a:srgbClr val="000000"/>
          </a:solidFill>
        </p:grpSpPr>
        <p:sp>
          <p:nvSpPr>
            <p:cNvPr id="164" name="Freeform 393"/>
            <p:cNvSpPr>
              <a:spLocks noEditPoints="1"/>
            </p:cNvSpPr>
            <p:nvPr/>
          </p:nvSpPr>
          <p:spPr bwMode="auto">
            <a:xfrm>
              <a:off x="7256463" y="4233863"/>
              <a:ext cx="555625" cy="555625"/>
            </a:xfrm>
            <a:custGeom>
              <a:avLst/>
              <a:gdLst>
                <a:gd name="T0" fmla="*/ 1456 w 3504"/>
                <a:gd name="T1" fmla="*/ 269 h 3504"/>
                <a:gd name="T2" fmla="*/ 1301 w 3504"/>
                <a:gd name="T3" fmla="*/ 428 h 3504"/>
                <a:gd name="T4" fmla="*/ 974 w 3504"/>
                <a:gd name="T5" fmla="*/ 532 h 3504"/>
                <a:gd name="T6" fmla="*/ 734 w 3504"/>
                <a:gd name="T7" fmla="*/ 505 h 3504"/>
                <a:gd name="T8" fmla="*/ 480 w 3504"/>
                <a:gd name="T9" fmla="*/ 826 h 3504"/>
                <a:gd name="T10" fmla="*/ 548 w 3504"/>
                <a:gd name="T11" fmla="*/ 1023 h 3504"/>
                <a:gd name="T12" fmla="*/ 384 w 3504"/>
                <a:gd name="T13" fmla="*/ 1417 h 3504"/>
                <a:gd name="T14" fmla="*/ 186 w 3504"/>
                <a:gd name="T15" fmla="*/ 1521 h 3504"/>
                <a:gd name="T16" fmla="*/ 166 w 3504"/>
                <a:gd name="T17" fmla="*/ 1954 h 3504"/>
                <a:gd name="T18" fmla="*/ 371 w 3504"/>
                <a:gd name="T19" fmla="*/ 2077 h 3504"/>
                <a:gd name="T20" fmla="*/ 545 w 3504"/>
                <a:gd name="T21" fmla="*/ 2466 h 3504"/>
                <a:gd name="T22" fmla="*/ 481 w 3504"/>
                <a:gd name="T23" fmla="*/ 2647 h 3504"/>
                <a:gd name="T24" fmla="*/ 706 w 3504"/>
                <a:gd name="T25" fmla="*/ 2983 h 3504"/>
                <a:gd name="T26" fmla="*/ 948 w 3504"/>
                <a:gd name="T27" fmla="*/ 2992 h 3504"/>
                <a:gd name="T28" fmla="*/ 1216 w 3504"/>
                <a:gd name="T29" fmla="*/ 3046 h 3504"/>
                <a:gd name="T30" fmla="*/ 1444 w 3504"/>
                <a:gd name="T31" fmla="*/ 3202 h 3504"/>
                <a:gd name="T32" fmla="*/ 1653 w 3504"/>
                <a:gd name="T33" fmla="*/ 3365 h 3504"/>
                <a:gd name="T34" fmla="*/ 2048 w 3504"/>
                <a:gd name="T35" fmla="*/ 3236 h 3504"/>
                <a:gd name="T36" fmla="*/ 2203 w 3504"/>
                <a:gd name="T37" fmla="*/ 3077 h 3504"/>
                <a:gd name="T38" fmla="*/ 2529 w 3504"/>
                <a:gd name="T39" fmla="*/ 2973 h 3504"/>
                <a:gd name="T40" fmla="*/ 2770 w 3504"/>
                <a:gd name="T41" fmla="*/ 3000 h 3504"/>
                <a:gd name="T42" fmla="*/ 3024 w 3504"/>
                <a:gd name="T43" fmla="*/ 2679 h 3504"/>
                <a:gd name="T44" fmla="*/ 2956 w 3504"/>
                <a:gd name="T45" fmla="*/ 2483 h 3504"/>
                <a:gd name="T46" fmla="*/ 3120 w 3504"/>
                <a:gd name="T47" fmla="*/ 2087 h 3504"/>
                <a:gd name="T48" fmla="*/ 3317 w 3504"/>
                <a:gd name="T49" fmla="*/ 1984 h 3504"/>
                <a:gd name="T50" fmla="*/ 3337 w 3504"/>
                <a:gd name="T51" fmla="*/ 1550 h 3504"/>
                <a:gd name="T52" fmla="*/ 3132 w 3504"/>
                <a:gd name="T53" fmla="*/ 1428 h 3504"/>
                <a:gd name="T54" fmla="*/ 2958 w 3504"/>
                <a:gd name="T55" fmla="*/ 1038 h 3504"/>
                <a:gd name="T56" fmla="*/ 3023 w 3504"/>
                <a:gd name="T57" fmla="*/ 858 h 3504"/>
                <a:gd name="T58" fmla="*/ 2797 w 3504"/>
                <a:gd name="T59" fmla="*/ 522 h 3504"/>
                <a:gd name="T60" fmla="*/ 2556 w 3504"/>
                <a:gd name="T61" fmla="*/ 512 h 3504"/>
                <a:gd name="T62" fmla="*/ 2287 w 3504"/>
                <a:gd name="T63" fmla="*/ 460 h 3504"/>
                <a:gd name="T64" fmla="*/ 2059 w 3504"/>
                <a:gd name="T65" fmla="*/ 304 h 3504"/>
                <a:gd name="T66" fmla="*/ 1850 w 3504"/>
                <a:gd name="T67" fmla="*/ 141 h 3504"/>
                <a:gd name="T68" fmla="*/ 2056 w 3504"/>
                <a:gd name="T69" fmla="*/ 67 h 3504"/>
                <a:gd name="T70" fmla="*/ 2341 w 3504"/>
                <a:gd name="T71" fmla="*/ 330 h 3504"/>
                <a:gd name="T72" fmla="*/ 2728 w 3504"/>
                <a:gd name="T73" fmla="*/ 346 h 3504"/>
                <a:gd name="T74" fmla="*/ 3114 w 3504"/>
                <a:gd name="T75" fmla="*/ 653 h 3504"/>
                <a:gd name="T76" fmla="*/ 3129 w 3504"/>
                <a:gd name="T77" fmla="*/ 986 h 3504"/>
                <a:gd name="T78" fmla="*/ 3345 w 3504"/>
                <a:gd name="T79" fmla="*/ 1359 h 3504"/>
                <a:gd name="T80" fmla="*/ 3504 w 3504"/>
                <a:gd name="T81" fmla="*/ 1654 h 3504"/>
                <a:gd name="T82" fmla="*/ 3379 w 3504"/>
                <a:gd name="T83" fmla="*/ 2120 h 3504"/>
                <a:gd name="T84" fmla="*/ 3108 w 3504"/>
                <a:gd name="T85" fmla="*/ 2480 h 3504"/>
                <a:gd name="T86" fmla="*/ 3133 w 3504"/>
                <a:gd name="T87" fmla="*/ 2812 h 3504"/>
                <a:gd name="T88" fmla="*/ 2771 w 3504"/>
                <a:gd name="T89" fmla="*/ 3150 h 3504"/>
                <a:gd name="T90" fmla="*/ 2410 w 3504"/>
                <a:gd name="T91" fmla="*/ 3143 h 3504"/>
                <a:gd name="T92" fmla="*/ 2089 w 3504"/>
                <a:gd name="T93" fmla="*/ 3410 h 3504"/>
                <a:gd name="T94" fmla="*/ 1608 w 3504"/>
                <a:gd name="T95" fmla="*/ 3501 h 3504"/>
                <a:gd name="T96" fmla="*/ 1336 w 3504"/>
                <a:gd name="T97" fmla="*/ 3308 h 3504"/>
                <a:gd name="T98" fmla="*/ 946 w 3504"/>
                <a:gd name="T99" fmla="*/ 3147 h 3504"/>
                <a:gd name="T100" fmla="*/ 616 w 3504"/>
                <a:gd name="T101" fmla="*/ 3090 h 3504"/>
                <a:gd name="T102" fmla="*/ 340 w 3504"/>
                <a:gd name="T103" fmla="*/ 2686 h 3504"/>
                <a:gd name="T104" fmla="*/ 302 w 3504"/>
                <a:gd name="T105" fmla="*/ 2270 h 3504"/>
                <a:gd name="T106" fmla="*/ 44 w 3504"/>
                <a:gd name="T107" fmla="*/ 2020 h 3504"/>
                <a:gd name="T108" fmla="*/ 24 w 3504"/>
                <a:gd name="T109" fmla="*/ 1525 h 3504"/>
                <a:gd name="T110" fmla="*/ 279 w 3504"/>
                <a:gd name="T111" fmla="*/ 1308 h 3504"/>
                <a:gd name="T112" fmla="*/ 341 w 3504"/>
                <a:gd name="T113" fmla="*/ 862 h 3504"/>
                <a:gd name="T114" fmla="*/ 583 w 3504"/>
                <a:gd name="T115" fmla="*/ 444 h 3504"/>
                <a:gd name="T116" fmla="*/ 903 w 3504"/>
                <a:gd name="T117" fmla="*/ 347 h 3504"/>
                <a:gd name="T118" fmla="*/ 1319 w 3504"/>
                <a:gd name="T119" fmla="*/ 237 h 3504"/>
                <a:gd name="T120" fmla="*/ 1565 w 3504"/>
                <a:gd name="T121" fmla="*/ 12 h 3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04" h="3504">
                  <a:moveTo>
                    <a:pt x="1653" y="141"/>
                  </a:moveTo>
                  <a:lnTo>
                    <a:pt x="1617" y="144"/>
                  </a:lnTo>
                  <a:lnTo>
                    <a:pt x="1582" y="152"/>
                  </a:lnTo>
                  <a:lnTo>
                    <a:pt x="1550" y="167"/>
                  </a:lnTo>
                  <a:lnTo>
                    <a:pt x="1520" y="187"/>
                  </a:lnTo>
                  <a:lnTo>
                    <a:pt x="1494" y="211"/>
                  </a:lnTo>
                  <a:lnTo>
                    <a:pt x="1473" y="239"/>
                  </a:lnTo>
                  <a:lnTo>
                    <a:pt x="1456" y="269"/>
                  </a:lnTo>
                  <a:lnTo>
                    <a:pt x="1444" y="304"/>
                  </a:lnTo>
                  <a:lnTo>
                    <a:pt x="1438" y="340"/>
                  </a:lnTo>
                  <a:lnTo>
                    <a:pt x="1435" y="357"/>
                  </a:lnTo>
                  <a:lnTo>
                    <a:pt x="1427" y="372"/>
                  </a:lnTo>
                  <a:lnTo>
                    <a:pt x="1417" y="384"/>
                  </a:lnTo>
                  <a:lnTo>
                    <a:pt x="1403" y="395"/>
                  </a:lnTo>
                  <a:lnTo>
                    <a:pt x="1387" y="401"/>
                  </a:lnTo>
                  <a:lnTo>
                    <a:pt x="1301" y="428"/>
                  </a:lnTo>
                  <a:lnTo>
                    <a:pt x="1216" y="460"/>
                  </a:lnTo>
                  <a:lnTo>
                    <a:pt x="1134" y="497"/>
                  </a:lnTo>
                  <a:lnTo>
                    <a:pt x="1054" y="540"/>
                  </a:lnTo>
                  <a:lnTo>
                    <a:pt x="1038" y="546"/>
                  </a:lnTo>
                  <a:lnTo>
                    <a:pt x="1021" y="548"/>
                  </a:lnTo>
                  <a:lnTo>
                    <a:pt x="1004" y="547"/>
                  </a:lnTo>
                  <a:lnTo>
                    <a:pt x="988" y="542"/>
                  </a:lnTo>
                  <a:lnTo>
                    <a:pt x="974" y="532"/>
                  </a:lnTo>
                  <a:lnTo>
                    <a:pt x="948" y="512"/>
                  </a:lnTo>
                  <a:lnTo>
                    <a:pt x="918" y="497"/>
                  </a:lnTo>
                  <a:lnTo>
                    <a:pt x="888" y="488"/>
                  </a:lnTo>
                  <a:lnTo>
                    <a:pt x="857" y="481"/>
                  </a:lnTo>
                  <a:lnTo>
                    <a:pt x="825" y="480"/>
                  </a:lnTo>
                  <a:lnTo>
                    <a:pt x="793" y="484"/>
                  </a:lnTo>
                  <a:lnTo>
                    <a:pt x="764" y="492"/>
                  </a:lnTo>
                  <a:lnTo>
                    <a:pt x="734" y="505"/>
                  </a:lnTo>
                  <a:lnTo>
                    <a:pt x="706" y="522"/>
                  </a:lnTo>
                  <a:lnTo>
                    <a:pt x="681" y="543"/>
                  </a:lnTo>
                  <a:lnTo>
                    <a:pt x="542" y="682"/>
                  </a:lnTo>
                  <a:lnTo>
                    <a:pt x="521" y="707"/>
                  </a:lnTo>
                  <a:lnTo>
                    <a:pt x="504" y="734"/>
                  </a:lnTo>
                  <a:lnTo>
                    <a:pt x="491" y="764"/>
                  </a:lnTo>
                  <a:lnTo>
                    <a:pt x="483" y="795"/>
                  </a:lnTo>
                  <a:lnTo>
                    <a:pt x="480" y="826"/>
                  </a:lnTo>
                  <a:lnTo>
                    <a:pt x="481" y="858"/>
                  </a:lnTo>
                  <a:lnTo>
                    <a:pt x="486" y="889"/>
                  </a:lnTo>
                  <a:lnTo>
                    <a:pt x="497" y="919"/>
                  </a:lnTo>
                  <a:lnTo>
                    <a:pt x="512" y="948"/>
                  </a:lnTo>
                  <a:lnTo>
                    <a:pt x="531" y="975"/>
                  </a:lnTo>
                  <a:lnTo>
                    <a:pt x="540" y="990"/>
                  </a:lnTo>
                  <a:lnTo>
                    <a:pt x="546" y="1006"/>
                  </a:lnTo>
                  <a:lnTo>
                    <a:pt x="548" y="1023"/>
                  </a:lnTo>
                  <a:lnTo>
                    <a:pt x="545" y="1038"/>
                  </a:lnTo>
                  <a:lnTo>
                    <a:pt x="538" y="1056"/>
                  </a:lnTo>
                  <a:lnTo>
                    <a:pt x="496" y="1134"/>
                  </a:lnTo>
                  <a:lnTo>
                    <a:pt x="458" y="1217"/>
                  </a:lnTo>
                  <a:lnTo>
                    <a:pt x="427" y="1301"/>
                  </a:lnTo>
                  <a:lnTo>
                    <a:pt x="401" y="1387"/>
                  </a:lnTo>
                  <a:lnTo>
                    <a:pt x="394" y="1403"/>
                  </a:lnTo>
                  <a:lnTo>
                    <a:pt x="384" y="1417"/>
                  </a:lnTo>
                  <a:lnTo>
                    <a:pt x="371" y="1428"/>
                  </a:lnTo>
                  <a:lnTo>
                    <a:pt x="355" y="1435"/>
                  </a:lnTo>
                  <a:lnTo>
                    <a:pt x="338" y="1439"/>
                  </a:lnTo>
                  <a:lnTo>
                    <a:pt x="302" y="1445"/>
                  </a:lnTo>
                  <a:lnTo>
                    <a:pt x="268" y="1457"/>
                  </a:lnTo>
                  <a:lnTo>
                    <a:pt x="237" y="1474"/>
                  </a:lnTo>
                  <a:lnTo>
                    <a:pt x="210" y="1496"/>
                  </a:lnTo>
                  <a:lnTo>
                    <a:pt x="186" y="1521"/>
                  </a:lnTo>
                  <a:lnTo>
                    <a:pt x="166" y="1550"/>
                  </a:lnTo>
                  <a:lnTo>
                    <a:pt x="152" y="1583"/>
                  </a:lnTo>
                  <a:lnTo>
                    <a:pt x="143" y="1618"/>
                  </a:lnTo>
                  <a:lnTo>
                    <a:pt x="139" y="1654"/>
                  </a:lnTo>
                  <a:lnTo>
                    <a:pt x="139" y="1851"/>
                  </a:lnTo>
                  <a:lnTo>
                    <a:pt x="143" y="1887"/>
                  </a:lnTo>
                  <a:lnTo>
                    <a:pt x="152" y="1922"/>
                  </a:lnTo>
                  <a:lnTo>
                    <a:pt x="166" y="1954"/>
                  </a:lnTo>
                  <a:lnTo>
                    <a:pt x="186" y="1984"/>
                  </a:lnTo>
                  <a:lnTo>
                    <a:pt x="210" y="2010"/>
                  </a:lnTo>
                  <a:lnTo>
                    <a:pt x="237" y="2031"/>
                  </a:lnTo>
                  <a:lnTo>
                    <a:pt x="268" y="2048"/>
                  </a:lnTo>
                  <a:lnTo>
                    <a:pt x="302" y="2060"/>
                  </a:lnTo>
                  <a:lnTo>
                    <a:pt x="338" y="2066"/>
                  </a:lnTo>
                  <a:lnTo>
                    <a:pt x="355" y="2069"/>
                  </a:lnTo>
                  <a:lnTo>
                    <a:pt x="371" y="2077"/>
                  </a:lnTo>
                  <a:lnTo>
                    <a:pt x="384" y="2087"/>
                  </a:lnTo>
                  <a:lnTo>
                    <a:pt x="394" y="2101"/>
                  </a:lnTo>
                  <a:lnTo>
                    <a:pt x="401" y="2117"/>
                  </a:lnTo>
                  <a:lnTo>
                    <a:pt x="427" y="2203"/>
                  </a:lnTo>
                  <a:lnTo>
                    <a:pt x="458" y="2288"/>
                  </a:lnTo>
                  <a:lnTo>
                    <a:pt x="496" y="2370"/>
                  </a:lnTo>
                  <a:lnTo>
                    <a:pt x="538" y="2450"/>
                  </a:lnTo>
                  <a:lnTo>
                    <a:pt x="545" y="2466"/>
                  </a:lnTo>
                  <a:lnTo>
                    <a:pt x="548" y="2483"/>
                  </a:lnTo>
                  <a:lnTo>
                    <a:pt x="546" y="2500"/>
                  </a:lnTo>
                  <a:lnTo>
                    <a:pt x="540" y="2516"/>
                  </a:lnTo>
                  <a:lnTo>
                    <a:pt x="531" y="2530"/>
                  </a:lnTo>
                  <a:lnTo>
                    <a:pt x="512" y="2556"/>
                  </a:lnTo>
                  <a:lnTo>
                    <a:pt x="497" y="2586"/>
                  </a:lnTo>
                  <a:lnTo>
                    <a:pt x="486" y="2616"/>
                  </a:lnTo>
                  <a:lnTo>
                    <a:pt x="481" y="2647"/>
                  </a:lnTo>
                  <a:lnTo>
                    <a:pt x="480" y="2679"/>
                  </a:lnTo>
                  <a:lnTo>
                    <a:pt x="483" y="2711"/>
                  </a:lnTo>
                  <a:lnTo>
                    <a:pt x="491" y="2740"/>
                  </a:lnTo>
                  <a:lnTo>
                    <a:pt x="504" y="2770"/>
                  </a:lnTo>
                  <a:lnTo>
                    <a:pt x="521" y="2798"/>
                  </a:lnTo>
                  <a:lnTo>
                    <a:pt x="542" y="2823"/>
                  </a:lnTo>
                  <a:lnTo>
                    <a:pt x="681" y="2962"/>
                  </a:lnTo>
                  <a:lnTo>
                    <a:pt x="706" y="2983"/>
                  </a:lnTo>
                  <a:lnTo>
                    <a:pt x="734" y="3000"/>
                  </a:lnTo>
                  <a:lnTo>
                    <a:pt x="764" y="3013"/>
                  </a:lnTo>
                  <a:lnTo>
                    <a:pt x="793" y="3021"/>
                  </a:lnTo>
                  <a:lnTo>
                    <a:pt x="825" y="3024"/>
                  </a:lnTo>
                  <a:lnTo>
                    <a:pt x="857" y="3023"/>
                  </a:lnTo>
                  <a:lnTo>
                    <a:pt x="888" y="3018"/>
                  </a:lnTo>
                  <a:lnTo>
                    <a:pt x="918" y="3007"/>
                  </a:lnTo>
                  <a:lnTo>
                    <a:pt x="948" y="2992"/>
                  </a:lnTo>
                  <a:lnTo>
                    <a:pt x="974" y="2973"/>
                  </a:lnTo>
                  <a:lnTo>
                    <a:pt x="988" y="2964"/>
                  </a:lnTo>
                  <a:lnTo>
                    <a:pt x="1003" y="2958"/>
                  </a:lnTo>
                  <a:lnTo>
                    <a:pt x="1019" y="2956"/>
                  </a:lnTo>
                  <a:lnTo>
                    <a:pt x="1037" y="2958"/>
                  </a:lnTo>
                  <a:lnTo>
                    <a:pt x="1054" y="2966"/>
                  </a:lnTo>
                  <a:lnTo>
                    <a:pt x="1134" y="3008"/>
                  </a:lnTo>
                  <a:lnTo>
                    <a:pt x="1216" y="3046"/>
                  </a:lnTo>
                  <a:lnTo>
                    <a:pt x="1301" y="3077"/>
                  </a:lnTo>
                  <a:lnTo>
                    <a:pt x="1387" y="3103"/>
                  </a:lnTo>
                  <a:lnTo>
                    <a:pt x="1403" y="3110"/>
                  </a:lnTo>
                  <a:lnTo>
                    <a:pt x="1417" y="3120"/>
                  </a:lnTo>
                  <a:lnTo>
                    <a:pt x="1427" y="3133"/>
                  </a:lnTo>
                  <a:lnTo>
                    <a:pt x="1435" y="3149"/>
                  </a:lnTo>
                  <a:lnTo>
                    <a:pt x="1438" y="3166"/>
                  </a:lnTo>
                  <a:lnTo>
                    <a:pt x="1444" y="3202"/>
                  </a:lnTo>
                  <a:lnTo>
                    <a:pt x="1456" y="3236"/>
                  </a:lnTo>
                  <a:lnTo>
                    <a:pt x="1473" y="3267"/>
                  </a:lnTo>
                  <a:lnTo>
                    <a:pt x="1494" y="3294"/>
                  </a:lnTo>
                  <a:lnTo>
                    <a:pt x="1520" y="3318"/>
                  </a:lnTo>
                  <a:lnTo>
                    <a:pt x="1550" y="3338"/>
                  </a:lnTo>
                  <a:lnTo>
                    <a:pt x="1582" y="3352"/>
                  </a:lnTo>
                  <a:lnTo>
                    <a:pt x="1617" y="3361"/>
                  </a:lnTo>
                  <a:lnTo>
                    <a:pt x="1653" y="3365"/>
                  </a:lnTo>
                  <a:lnTo>
                    <a:pt x="1850" y="3365"/>
                  </a:lnTo>
                  <a:lnTo>
                    <a:pt x="1886" y="3361"/>
                  </a:lnTo>
                  <a:lnTo>
                    <a:pt x="1921" y="3352"/>
                  </a:lnTo>
                  <a:lnTo>
                    <a:pt x="1954" y="3338"/>
                  </a:lnTo>
                  <a:lnTo>
                    <a:pt x="1983" y="3318"/>
                  </a:lnTo>
                  <a:lnTo>
                    <a:pt x="2008" y="3294"/>
                  </a:lnTo>
                  <a:lnTo>
                    <a:pt x="2030" y="3267"/>
                  </a:lnTo>
                  <a:lnTo>
                    <a:pt x="2048" y="3236"/>
                  </a:lnTo>
                  <a:lnTo>
                    <a:pt x="2059" y="3202"/>
                  </a:lnTo>
                  <a:lnTo>
                    <a:pt x="2065" y="3166"/>
                  </a:lnTo>
                  <a:lnTo>
                    <a:pt x="2069" y="3149"/>
                  </a:lnTo>
                  <a:lnTo>
                    <a:pt x="2076" y="3133"/>
                  </a:lnTo>
                  <a:lnTo>
                    <a:pt x="2087" y="3120"/>
                  </a:lnTo>
                  <a:lnTo>
                    <a:pt x="2101" y="3110"/>
                  </a:lnTo>
                  <a:lnTo>
                    <a:pt x="2117" y="3103"/>
                  </a:lnTo>
                  <a:lnTo>
                    <a:pt x="2203" y="3077"/>
                  </a:lnTo>
                  <a:lnTo>
                    <a:pt x="2287" y="3046"/>
                  </a:lnTo>
                  <a:lnTo>
                    <a:pt x="2370" y="3008"/>
                  </a:lnTo>
                  <a:lnTo>
                    <a:pt x="2448" y="2966"/>
                  </a:lnTo>
                  <a:lnTo>
                    <a:pt x="2466" y="2959"/>
                  </a:lnTo>
                  <a:lnTo>
                    <a:pt x="2481" y="2956"/>
                  </a:lnTo>
                  <a:lnTo>
                    <a:pt x="2498" y="2958"/>
                  </a:lnTo>
                  <a:lnTo>
                    <a:pt x="2514" y="2964"/>
                  </a:lnTo>
                  <a:lnTo>
                    <a:pt x="2529" y="2973"/>
                  </a:lnTo>
                  <a:lnTo>
                    <a:pt x="2556" y="2992"/>
                  </a:lnTo>
                  <a:lnTo>
                    <a:pt x="2585" y="3007"/>
                  </a:lnTo>
                  <a:lnTo>
                    <a:pt x="2615" y="3018"/>
                  </a:lnTo>
                  <a:lnTo>
                    <a:pt x="2646" y="3023"/>
                  </a:lnTo>
                  <a:lnTo>
                    <a:pt x="2678" y="3024"/>
                  </a:lnTo>
                  <a:lnTo>
                    <a:pt x="2709" y="3021"/>
                  </a:lnTo>
                  <a:lnTo>
                    <a:pt x="2740" y="3013"/>
                  </a:lnTo>
                  <a:lnTo>
                    <a:pt x="2770" y="3000"/>
                  </a:lnTo>
                  <a:lnTo>
                    <a:pt x="2797" y="2983"/>
                  </a:lnTo>
                  <a:lnTo>
                    <a:pt x="2822" y="2962"/>
                  </a:lnTo>
                  <a:lnTo>
                    <a:pt x="2961" y="2823"/>
                  </a:lnTo>
                  <a:lnTo>
                    <a:pt x="2982" y="2798"/>
                  </a:lnTo>
                  <a:lnTo>
                    <a:pt x="2999" y="2770"/>
                  </a:lnTo>
                  <a:lnTo>
                    <a:pt x="3012" y="2740"/>
                  </a:lnTo>
                  <a:lnTo>
                    <a:pt x="3020" y="2711"/>
                  </a:lnTo>
                  <a:lnTo>
                    <a:pt x="3024" y="2679"/>
                  </a:lnTo>
                  <a:lnTo>
                    <a:pt x="3023" y="2647"/>
                  </a:lnTo>
                  <a:lnTo>
                    <a:pt x="3016" y="2616"/>
                  </a:lnTo>
                  <a:lnTo>
                    <a:pt x="3007" y="2585"/>
                  </a:lnTo>
                  <a:lnTo>
                    <a:pt x="2992" y="2556"/>
                  </a:lnTo>
                  <a:lnTo>
                    <a:pt x="2972" y="2530"/>
                  </a:lnTo>
                  <a:lnTo>
                    <a:pt x="2962" y="2516"/>
                  </a:lnTo>
                  <a:lnTo>
                    <a:pt x="2957" y="2500"/>
                  </a:lnTo>
                  <a:lnTo>
                    <a:pt x="2956" y="2483"/>
                  </a:lnTo>
                  <a:lnTo>
                    <a:pt x="2958" y="2466"/>
                  </a:lnTo>
                  <a:lnTo>
                    <a:pt x="2964" y="2450"/>
                  </a:lnTo>
                  <a:lnTo>
                    <a:pt x="3007" y="2370"/>
                  </a:lnTo>
                  <a:lnTo>
                    <a:pt x="3044" y="2288"/>
                  </a:lnTo>
                  <a:lnTo>
                    <a:pt x="3076" y="2203"/>
                  </a:lnTo>
                  <a:lnTo>
                    <a:pt x="3103" y="2117"/>
                  </a:lnTo>
                  <a:lnTo>
                    <a:pt x="3109" y="2101"/>
                  </a:lnTo>
                  <a:lnTo>
                    <a:pt x="3120" y="2087"/>
                  </a:lnTo>
                  <a:lnTo>
                    <a:pt x="3132" y="2077"/>
                  </a:lnTo>
                  <a:lnTo>
                    <a:pt x="3147" y="2069"/>
                  </a:lnTo>
                  <a:lnTo>
                    <a:pt x="3164" y="2066"/>
                  </a:lnTo>
                  <a:lnTo>
                    <a:pt x="3200" y="2060"/>
                  </a:lnTo>
                  <a:lnTo>
                    <a:pt x="3235" y="2048"/>
                  </a:lnTo>
                  <a:lnTo>
                    <a:pt x="3265" y="2031"/>
                  </a:lnTo>
                  <a:lnTo>
                    <a:pt x="3293" y="2010"/>
                  </a:lnTo>
                  <a:lnTo>
                    <a:pt x="3317" y="1984"/>
                  </a:lnTo>
                  <a:lnTo>
                    <a:pt x="3337" y="1954"/>
                  </a:lnTo>
                  <a:lnTo>
                    <a:pt x="3352" y="1922"/>
                  </a:lnTo>
                  <a:lnTo>
                    <a:pt x="3360" y="1887"/>
                  </a:lnTo>
                  <a:lnTo>
                    <a:pt x="3363" y="1851"/>
                  </a:lnTo>
                  <a:lnTo>
                    <a:pt x="3363" y="1654"/>
                  </a:lnTo>
                  <a:lnTo>
                    <a:pt x="3360" y="1618"/>
                  </a:lnTo>
                  <a:lnTo>
                    <a:pt x="3352" y="1583"/>
                  </a:lnTo>
                  <a:lnTo>
                    <a:pt x="3337" y="1550"/>
                  </a:lnTo>
                  <a:lnTo>
                    <a:pt x="3317" y="1521"/>
                  </a:lnTo>
                  <a:lnTo>
                    <a:pt x="3293" y="1496"/>
                  </a:lnTo>
                  <a:lnTo>
                    <a:pt x="3265" y="1474"/>
                  </a:lnTo>
                  <a:lnTo>
                    <a:pt x="3235" y="1457"/>
                  </a:lnTo>
                  <a:lnTo>
                    <a:pt x="3200" y="1445"/>
                  </a:lnTo>
                  <a:lnTo>
                    <a:pt x="3164" y="1439"/>
                  </a:lnTo>
                  <a:lnTo>
                    <a:pt x="3147" y="1435"/>
                  </a:lnTo>
                  <a:lnTo>
                    <a:pt x="3132" y="1428"/>
                  </a:lnTo>
                  <a:lnTo>
                    <a:pt x="3120" y="1417"/>
                  </a:lnTo>
                  <a:lnTo>
                    <a:pt x="3109" y="1403"/>
                  </a:lnTo>
                  <a:lnTo>
                    <a:pt x="3103" y="1387"/>
                  </a:lnTo>
                  <a:lnTo>
                    <a:pt x="3076" y="1301"/>
                  </a:lnTo>
                  <a:lnTo>
                    <a:pt x="3044" y="1217"/>
                  </a:lnTo>
                  <a:lnTo>
                    <a:pt x="3007" y="1134"/>
                  </a:lnTo>
                  <a:lnTo>
                    <a:pt x="2964" y="1056"/>
                  </a:lnTo>
                  <a:lnTo>
                    <a:pt x="2958" y="1038"/>
                  </a:lnTo>
                  <a:lnTo>
                    <a:pt x="2956" y="1023"/>
                  </a:lnTo>
                  <a:lnTo>
                    <a:pt x="2957" y="1006"/>
                  </a:lnTo>
                  <a:lnTo>
                    <a:pt x="2962" y="990"/>
                  </a:lnTo>
                  <a:lnTo>
                    <a:pt x="2972" y="975"/>
                  </a:lnTo>
                  <a:lnTo>
                    <a:pt x="2992" y="948"/>
                  </a:lnTo>
                  <a:lnTo>
                    <a:pt x="3007" y="919"/>
                  </a:lnTo>
                  <a:lnTo>
                    <a:pt x="3016" y="889"/>
                  </a:lnTo>
                  <a:lnTo>
                    <a:pt x="3023" y="858"/>
                  </a:lnTo>
                  <a:lnTo>
                    <a:pt x="3024" y="826"/>
                  </a:lnTo>
                  <a:lnTo>
                    <a:pt x="3020" y="795"/>
                  </a:lnTo>
                  <a:lnTo>
                    <a:pt x="3012" y="764"/>
                  </a:lnTo>
                  <a:lnTo>
                    <a:pt x="2999" y="734"/>
                  </a:lnTo>
                  <a:lnTo>
                    <a:pt x="2982" y="707"/>
                  </a:lnTo>
                  <a:lnTo>
                    <a:pt x="2961" y="682"/>
                  </a:lnTo>
                  <a:lnTo>
                    <a:pt x="2822" y="543"/>
                  </a:lnTo>
                  <a:lnTo>
                    <a:pt x="2797" y="522"/>
                  </a:lnTo>
                  <a:lnTo>
                    <a:pt x="2770" y="505"/>
                  </a:lnTo>
                  <a:lnTo>
                    <a:pt x="2740" y="492"/>
                  </a:lnTo>
                  <a:lnTo>
                    <a:pt x="2709" y="484"/>
                  </a:lnTo>
                  <a:lnTo>
                    <a:pt x="2678" y="480"/>
                  </a:lnTo>
                  <a:lnTo>
                    <a:pt x="2646" y="481"/>
                  </a:lnTo>
                  <a:lnTo>
                    <a:pt x="2615" y="488"/>
                  </a:lnTo>
                  <a:lnTo>
                    <a:pt x="2585" y="497"/>
                  </a:lnTo>
                  <a:lnTo>
                    <a:pt x="2556" y="512"/>
                  </a:lnTo>
                  <a:lnTo>
                    <a:pt x="2529" y="532"/>
                  </a:lnTo>
                  <a:lnTo>
                    <a:pt x="2514" y="542"/>
                  </a:lnTo>
                  <a:lnTo>
                    <a:pt x="2498" y="547"/>
                  </a:lnTo>
                  <a:lnTo>
                    <a:pt x="2481" y="548"/>
                  </a:lnTo>
                  <a:lnTo>
                    <a:pt x="2466" y="546"/>
                  </a:lnTo>
                  <a:lnTo>
                    <a:pt x="2448" y="540"/>
                  </a:lnTo>
                  <a:lnTo>
                    <a:pt x="2370" y="497"/>
                  </a:lnTo>
                  <a:lnTo>
                    <a:pt x="2287" y="460"/>
                  </a:lnTo>
                  <a:lnTo>
                    <a:pt x="2203" y="428"/>
                  </a:lnTo>
                  <a:lnTo>
                    <a:pt x="2117" y="401"/>
                  </a:lnTo>
                  <a:lnTo>
                    <a:pt x="2101" y="395"/>
                  </a:lnTo>
                  <a:lnTo>
                    <a:pt x="2087" y="384"/>
                  </a:lnTo>
                  <a:lnTo>
                    <a:pt x="2076" y="372"/>
                  </a:lnTo>
                  <a:lnTo>
                    <a:pt x="2069" y="357"/>
                  </a:lnTo>
                  <a:lnTo>
                    <a:pt x="2065" y="340"/>
                  </a:lnTo>
                  <a:lnTo>
                    <a:pt x="2059" y="304"/>
                  </a:lnTo>
                  <a:lnTo>
                    <a:pt x="2048" y="269"/>
                  </a:lnTo>
                  <a:lnTo>
                    <a:pt x="2030" y="239"/>
                  </a:lnTo>
                  <a:lnTo>
                    <a:pt x="2008" y="211"/>
                  </a:lnTo>
                  <a:lnTo>
                    <a:pt x="1983" y="187"/>
                  </a:lnTo>
                  <a:lnTo>
                    <a:pt x="1954" y="167"/>
                  </a:lnTo>
                  <a:lnTo>
                    <a:pt x="1921" y="152"/>
                  </a:lnTo>
                  <a:lnTo>
                    <a:pt x="1886" y="144"/>
                  </a:lnTo>
                  <a:lnTo>
                    <a:pt x="1850" y="141"/>
                  </a:lnTo>
                  <a:lnTo>
                    <a:pt x="1653" y="141"/>
                  </a:lnTo>
                  <a:close/>
                  <a:moveTo>
                    <a:pt x="1653" y="0"/>
                  </a:moveTo>
                  <a:lnTo>
                    <a:pt x="1850" y="0"/>
                  </a:lnTo>
                  <a:lnTo>
                    <a:pt x="1894" y="4"/>
                  </a:lnTo>
                  <a:lnTo>
                    <a:pt x="1938" y="12"/>
                  </a:lnTo>
                  <a:lnTo>
                    <a:pt x="1979" y="26"/>
                  </a:lnTo>
                  <a:lnTo>
                    <a:pt x="2019" y="44"/>
                  </a:lnTo>
                  <a:lnTo>
                    <a:pt x="2056" y="67"/>
                  </a:lnTo>
                  <a:lnTo>
                    <a:pt x="2089" y="94"/>
                  </a:lnTo>
                  <a:lnTo>
                    <a:pt x="2119" y="125"/>
                  </a:lnTo>
                  <a:lnTo>
                    <a:pt x="2145" y="159"/>
                  </a:lnTo>
                  <a:lnTo>
                    <a:pt x="2167" y="197"/>
                  </a:lnTo>
                  <a:lnTo>
                    <a:pt x="2185" y="237"/>
                  </a:lnTo>
                  <a:lnTo>
                    <a:pt x="2196" y="279"/>
                  </a:lnTo>
                  <a:lnTo>
                    <a:pt x="2270" y="304"/>
                  </a:lnTo>
                  <a:lnTo>
                    <a:pt x="2341" y="330"/>
                  </a:lnTo>
                  <a:lnTo>
                    <a:pt x="2410" y="362"/>
                  </a:lnTo>
                  <a:lnTo>
                    <a:pt x="2478" y="396"/>
                  </a:lnTo>
                  <a:lnTo>
                    <a:pt x="2518" y="375"/>
                  </a:lnTo>
                  <a:lnTo>
                    <a:pt x="2558" y="359"/>
                  </a:lnTo>
                  <a:lnTo>
                    <a:pt x="2600" y="347"/>
                  </a:lnTo>
                  <a:lnTo>
                    <a:pt x="2642" y="342"/>
                  </a:lnTo>
                  <a:lnTo>
                    <a:pt x="2686" y="342"/>
                  </a:lnTo>
                  <a:lnTo>
                    <a:pt x="2728" y="346"/>
                  </a:lnTo>
                  <a:lnTo>
                    <a:pt x="2771" y="356"/>
                  </a:lnTo>
                  <a:lnTo>
                    <a:pt x="2811" y="371"/>
                  </a:lnTo>
                  <a:lnTo>
                    <a:pt x="2851" y="390"/>
                  </a:lnTo>
                  <a:lnTo>
                    <a:pt x="2887" y="414"/>
                  </a:lnTo>
                  <a:lnTo>
                    <a:pt x="2921" y="444"/>
                  </a:lnTo>
                  <a:lnTo>
                    <a:pt x="3060" y="583"/>
                  </a:lnTo>
                  <a:lnTo>
                    <a:pt x="3090" y="617"/>
                  </a:lnTo>
                  <a:lnTo>
                    <a:pt x="3114" y="653"/>
                  </a:lnTo>
                  <a:lnTo>
                    <a:pt x="3133" y="693"/>
                  </a:lnTo>
                  <a:lnTo>
                    <a:pt x="3148" y="733"/>
                  </a:lnTo>
                  <a:lnTo>
                    <a:pt x="3158" y="776"/>
                  </a:lnTo>
                  <a:lnTo>
                    <a:pt x="3162" y="818"/>
                  </a:lnTo>
                  <a:lnTo>
                    <a:pt x="3162" y="862"/>
                  </a:lnTo>
                  <a:lnTo>
                    <a:pt x="3156" y="904"/>
                  </a:lnTo>
                  <a:lnTo>
                    <a:pt x="3145" y="946"/>
                  </a:lnTo>
                  <a:lnTo>
                    <a:pt x="3129" y="986"/>
                  </a:lnTo>
                  <a:lnTo>
                    <a:pt x="3108" y="1026"/>
                  </a:lnTo>
                  <a:lnTo>
                    <a:pt x="3142" y="1094"/>
                  </a:lnTo>
                  <a:lnTo>
                    <a:pt x="3174" y="1163"/>
                  </a:lnTo>
                  <a:lnTo>
                    <a:pt x="3200" y="1234"/>
                  </a:lnTo>
                  <a:lnTo>
                    <a:pt x="3225" y="1308"/>
                  </a:lnTo>
                  <a:lnTo>
                    <a:pt x="3267" y="1319"/>
                  </a:lnTo>
                  <a:lnTo>
                    <a:pt x="3307" y="1337"/>
                  </a:lnTo>
                  <a:lnTo>
                    <a:pt x="3345" y="1359"/>
                  </a:lnTo>
                  <a:lnTo>
                    <a:pt x="3379" y="1385"/>
                  </a:lnTo>
                  <a:lnTo>
                    <a:pt x="3410" y="1415"/>
                  </a:lnTo>
                  <a:lnTo>
                    <a:pt x="3437" y="1448"/>
                  </a:lnTo>
                  <a:lnTo>
                    <a:pt x="3460" y="1485"/>
                  </a:lnTo>
                  <a:lnTo>
                    <a:pt x="3478" y="1525"/>
                  </a:lnTo>
                  <a:lnTo>
                    <a:pt x="3492" y="1566"/>
                  </a:lnTo>
                  <a:lnTo>
                    <a:pt x="3500" y="1610"/>
                  </a:lnTo>
                  <a:lnTo>
                    <a:pt x="3504" y="1654"/>
                  </a:lnTo>
                  <a:lnTo>
                    <a:pt x="3504" y="1851"/>
                  </a:lnTo>
                  <a:lnTo>
                    <a:pt x="3500" y="1896"/>
                  </a:lnTo>
                  <a:lnTo>
                    <a:pt x="3492" y="1939"/>
                  </a:lnTo>
                  <a:lnTo>
                    <a:pt x="3478" y="1981"/>
                  </a:lnTo>
                  <a:lnTo>
                    <a:pt x="3460" y="2020"/>
                  </a:lnTo>
                  <a:lnTo>
                    <a:pt x="3437" y="2056"/>
                  </a:lnTo>
                  <a:lnTo>
                    <a:pt x="3410" y="2089"/>
                  </a:lnTo>
                  <a:lnTo>
                    <a:pt x="3379" y="2120"/>
                  </a:lnTo>
                  <a:lnTo>
                    <a:pt x="3345" y="2146"/>
                  </a:lnTo>
                  <a:lnTo>
                    <a:pt x="3307" y="2168"/>
                  </a:lnTo>
                  <a:lnTo>
                    <a:pt x="3267" y="2185"/>
                  </a:lnTo>
                  <a:lnTo>
                    <a:pt x="3225" y="2198"/>
                  </a:lnTo>
                  <a:lnTo>
                    <a:pt x="3200" y="2270"/>
                  </a:lnTo>
                  <a:lnTo>
                    <a:pt x="3174" y="2341"/>
                  </a:lnTo>
                  <a:lnTo>
                    <a:pt x="3142" y="2412"/>
                  </a:lnTo>
                  <a:lnTo>
                    <a:pt x="3108" y="2480"/>
                  </a:lnTo>
                  <a:lnTo>
                    <a:pt x="3129" y="2518"/>
                  </a:lnTo>
                  <a:lnTo>
                    <a:pt x="3145" y="2558"/>
                  </a:lnTo>
                  <a:lnTo>
                    <a:pt x="3156" y="2601"/>
                  </a:lnTo>
                  <a:lnTo>
                    <a:pt x="3162" y="2644"/>
                  </a:lnTo>
                  <a:lnTo>
                    <a:pt x="3162" y="2686"/>
                  </a:lnTo>
                  <a:lnTo>
                    <a:pt x="3158" y="2730"/>
                  </a:lnTo>
                  <a:lnTo>
                    <a:pt x="3148" y="2771"/>
                  </a:lnTo>
                  <a:lnTo>
                    <a:pt x="3133" y="2812"/>
                  </a:lnTo>
                  <a:lnTo>
                    <a:pt x="3114" y="2851"/>
                  </a:lnTo>
                  <a:lnTo>
                    <a:pt x="3090" y="2888"/>
                  </a:lnTo>
                  <a:lnTo>
                    <a:pt x="3060" y="2921"/>
                  </a:lnTo>
                  <a:lnTo>
                    <a:pt x="2921" y="3060"/>
                  </a:lnTo>
                  <a:lnTo>
                    <a:pt x="2887" y="3090"/>
                  </a:lnTo>
                  <a:lnTo>
                    <a:pt x="2851" y="3115"/>
                  </a:lnTo>
                  <a:lnTo>
                    <a:pt x="2811" y="3135"/>
                  </a:lnTo>
                  <a:lnTo>
                    <a:pt x="2771" y="3150"/>
                  </a:lnTo>
                  <a:lnTo>
                    <a:pt x="2728" y="3159"/>
                  </a:lnTo>
                  <a:lnTo>
                    <a:pt x="2686" y="3164"/>
                  </a:lnTo>
                  <a:lnTo>
                    <a:pt x="2642" y="3163"/>
                  </a:lnTo>
                  <a:lnTo>
                    <a:pt x="2600" y="3157"/>
                  </a:lnTo>
                  <a:lnTo>
                    <a:pt x="2558" y="3147"/>
                  </a:lnTo>
                  <a:lnTo>
                    <a:pt x="2518" y="3131"/>
                  </a:lnTo>
                  <a:lnTo>
                    <a:pt x="2478" y="3109"/>
                  </a:lnTo>
                  <a:lnTo>
                    <a:pt x="2410" y="3143"/>
                  </a:lnTo>
                  <a:lnTo>
                    <a:pt x="2341" y="3174"/>
                  </a:lnTo>
                  <a:lnTo>
                    <a:pt x="2270" y="3202"/>
                  </a:lnTo>
                  <a:lnTo>
                    <a:pt x="2196" y="3225"/>
                  </a:lnTo>
                  <a:lnTo>
                    <a:pt x="2185" y="3268"/>
                  </a:lnTo>
                  <a:lnTo>
                    <a:pt x="2167" y="3308"/>
                  </a:lnTo>
                  <a:lnTo>
                    <a:pt x="2145" y="3346"/>
                  </a:lnTo>
                  <a:lnTo>
                    <a:pt x="2119" y="3380"/>
                  </a:lnTo>
                  <a:lnTo>
                    <a:pt x="2089" y="3410"/>
                  </a:lnTo>
                  <a:lnTo>
                    <a:pt x="2056" y="3438"/>
                  </a:lnTo>
                  <a:lnTo>
                    <a:pt x="2019" y="3460"/>
                  </a:lnTo>
                  <a:lnTo>
                    <a:pt x="1979" y="3480"/>
                  </a:lnTo>
                  <a:lnTo>
                    <a:pt x="1938" y="3492"/>
                  </a:lnTo>
                  <a:lnTo>
                    <a:pt x="1894" y="3501"/>
                  </a:lnTo>
                  <a:lnTo>
                    <a:pt x="1850" y="3504"/>
                  </a:lnTo>
                  <a:lnTo>
                    <a:pt x="1653" y="3504"/>
                  </a:lnTo>
                  <a:lnTo>
                    <a:pt x="1608" y="3501"/>
                  </a:lnTo>
                  <a:lnTo>
                    <a:pt x="1565" y="3492"/>
                  </a:lnTo>
                  <a:lnTo>
                    <a:pt x="1523" y="3480"/>
                  </a:lnTo>
                  <a:lnTo>
                    <a:pt x="1484" y="3460"/>
                  </a:lnTo>
                  <a:lnTo>
                    <a:pt x="1448" y="3438"/>
                  </a:lnTo>
                  <a:lnTo>
                    <a:pt x="1415" y="3410"/>
                  </a:lnTo>
                  <a:lnTo>
                    <a:pt x="1384" y="3380"/>
                  </a:lnTo>
                  <a:lnTo>
                    <a:pt x="1358" y="3346"/>
                  </a:lnTo>
                  <a:lnTo>
                    <a:pt x="1336" y="3308"/>
                  </a:lnTo>
                  <a:lnTo>
                    <a:pt x="1319" y="3268"/>
                  </a:lnTo>
                  <a:lnTo>
                    <a:pt x="1306" y="3225"/>
                  </a:lnTo>
                  <a:lnTo>
                    <a:pt x="1234" y="3202"/>
                  </a:lnTo>
                  <a:lnTo>
                    <a:pt x="1163" y="3174"/>
                  </a:lnTo>
                  <a:lnTo>
                    <a:pt x="1092" y="3143"/>
                  </a:lnTo>
                  <a:lnTo>
                    <a:pt x="1024" y="3109"/>
                  </a:lnTo>
                  <a:lnTo>
                    <a:pt x="986" y="3131"/>
                  </a:lnTo>
                  <a:lnTo>
                    <a:pt x="946" y="3147"/>
                  </a:lnTo>
                  <a:lnTo>
                    <a:pt x="903" y="3157"/>
                  </a:lnTo>
                  <a:lnTo>
                    <a:pt x="860" y="3163"/>
                  </a:lnTo>
                  <a:lnTo>
                    <a:pt x="818" y="3164"/>
                  </a:lnTo>
                  <a:lnTo>
                    <a:pt x="774" y="3159"/>
                  </a:lnTo>
                  <a:lnTo>
                    <a:pt x="733" y="3150"/>
                  </a:lnTo>
                  <a:lnTo>
                    <a:pt x="692" y="3135"/>
                  </a:lnTo>
                  <a:lnTo>
                    <a:pt x="653" y="3115"/>
                  </a:lnTo>
                  <a:lnTo>
                    <a:pt x="616" y="3090"/>
                  </a:lnTo>
                  <a:lnTo>
                    <a:pt x="583" y="3060"/>
                  </a:lnTo>
                  <a:lnTo>
                    <a:pt x="444" y="2921"/>
                  </a:lnTo>
                  <a:lnTo>
                    <a:pt x="414" y="2888"/>
                  </a:lnTo>
                  <a:lnTo>
                    <a:pt x="389" y="2851"/>
                  </a:lnTo>
                  <a:lnTo>
                    <a:pt x="369" y="2812"/>
                  </a:lnTo>
                  <a:lnTo>
                    <a:pt x="354" y="2771"/>
                  </a:lnTo>
                  <a:lnTo>
                    <a:pt x="345" y="2730"/>
                  </a:lnTo>
                  <a:lnTo>
                    <a:pt x="340" y="2686"/>
                  </a:lnTo>
                  <a:lnTo>
                    <a:pt x="341" y="2644"/>
                  </a:lnTo>
                  <a:lnTo>
                    <a:pt x="347" y="2601"/>
                  </a:lnTo>
                  <a:lnTo>
                    <a:pt x="357" y="2558"/>
                  </a:lnTo>
                  <a:lnTo>
                    <a:pt x="373" y="2518"/>
                  </a:lnTo>
                  <a:lnTo>
                    <a:pt x="395" y="2480"/>
                  </a:lnTo>
                  <a:lnTo>
                    <a:pt x="361" y="2412"/>
                  </a:lnTo>
                  <a:lnTo>
                    <a:pt x="330" y="2341"/>
                  </a:lnTo>
                  <a:lnTo>
                    <a:pt x="302" y="2270"/>
                  </a:lnTo>
                  <a:lnTo>
                    <a:pt x="279" y="2198"/>
                  </a:lnTo>
                  <a:lnTo>
                    <a:pt x="236" y="2185"/>
                  </a:lnTo>
                  <a:lnTo>
                    <a:pt x="196" y="2168"/>
                  </a:lnTo>
                  <a:lnTo>
                    <a:pt x="158" y="2146"/>
                  </a:lnTo>
                  <a:lnTo>
                    <a:pt x="124" y="2120"/>
                  </a:lnTo>
                  <a:lnTo>
                    <a:pt x="94" y="2089"/>
                  </a:lnTo>
                  <a:lnTo>
                    <a:pt x="66" y="2056"/>
                  </a:lnTo>
                  <a:lnTo>
                    <a:pt x="44" y="2020"/>
                  </a:lnTo>
                  <a:lnTo>
                    <a:pt x="24" y="1981"/>
                  </a:lnTo>
                  <a:lnTo>
                    <a:pt x="12" y="1939"/>
                  </a:lnTo>
                  <a:lnTo>
                    <a:pt x="3" y="1896"/>
                  </a:lnTo>
                  <a:lnTo>
                    <a:pt x="0" y="1851"/>
                  </a:lnTo>
                  <a:lnTo>
                    <a:pt x="0" y="1654"/>
                  </a:lnTo>
                  <a:lnTo>
                    <a:pt x="3" y="1610"/>
                  </a:lnTo>
                  <a:lnTo>
                    <a:pt x="12" y="1566"/>
                  </a:lnTo>
                  <a:lnTo>
                    <a:pt x="24" y="1525"/>
                  </a:lnTo>
                  <a:lnTo>
                    <a:pt x="44" y="1485"/>
                  </a:lnTo>
                  <a:lnTo>
                    <a:pt x="66" y="1448"/>
                  </a:lnTo>
                  <a:lnTo>
                    <a:pt x="94" y="1415"/>
                  </a:lnTo>
                  <a:lnTo>
                    <a:pt x="124" y="1385"/>
                  </a:lnTo>
                  <a:lnTo>
                    <a:pt x="158" y="1359"/>
                  </a:lnTo>
                  <a:lnTo>
                    <a:pt x="196" y="1337"/>
                  </a:lnTo>
                  <a:lnTo>
                    <a:pt x="236" y="1319"/>
                  </a:lnTo>
                  <a:lnTo>
                    <a:pt x="279" y="1308"/>
                  </a:lnTo>
                  <a:lnTo>
                    <a:pt x="302" y="1234"/>
                  </a:lnTo>
                  <a:lnTo>
                    <a:pt x="330" y="1163"/>
                  </a:lnTo>
                  <a:lnTo>
                    <a:pt x="361" y="1094"/>
                  </a:lnTo>
                  <a:lnTo>
                    <a:pt x="395" y="1026"/>
                  </a:lnTo>
                  <a:lnTo>
                    <a:pt x="373" y="986"/>
                  </a:lnTo>
                  <a:lnTo>
                    <a:pt x="357" y="946"/>
                  </a:lnTo>
                  <a:lnTo>
                    <a:pt x="347" y="904"/>
                  </a:lnTo>
                  <a:lnTo>
                    <a:pt x="341" y="862"/>
                  </a:lnTo>
                  <a:lnTo>
                    <a:pt x="340" y="818"/>
                  </a:lnTo>
                  <a:lnTo>
                    <a:pt x="345" y="776"/>
                  </a:lnTo>
                  <a:lnTo>
                    <a:pt x="354" y="733"/>
                  </a:lnTo>
                  <a:lnTo>
                    <a:pt x="369" y="693"/>
                  </a:lnTo>
                  <a:lnTo>
                    <a:pt x="389" y="653"/>
                  </a:lnTo>
                  <a:lnTo>
                    <a:pt x="414" y="617"/>
                  </a:lnTo>
                  <a:lnTo>
                    <a:pt x="444" y="583"/>
                  </a:lnTo>
                  <a:lnTo>
                    <a:pt x="583" y="444"/>
                  </a:lnTo>
                  <a:lnTo>
                    <a:pt x="616" y="414"/>
                  </a:lnTo>
                  <a:lnTo>
                    <a:pt x="653" y="390"/>
                  </a:lnTo>
                  <a:lnTo>
                    <a:pt x="692" y="371"/>
                  </a:lnTo>
                  <a:lnTo>
                    <a:pt x="733" y="356"/>
                  </a:lnTo>
                  <a:lnTo>
                    <a:pt x="774" y="346"/>
                  </a:lnTo>
                  <a:lnTo>
                    <a:pt x="818" y="342"/>
                  </a:lnTo>
                  <a:lnTo>
                    <a:pt x="860" y="342"/>
                  </a:lnTo>
                  <a:lnTo>
                    <a:pt x="903" y="347"/>
                  </a:lnTo>
                  <a:lnTo>
                    <a:pt x="946" y="359"/>
                  </a:lnTo>
                  <a:lnTo>
                    <a:pt x="986" y="375"/>
                  </a:lnTo>
                  <a:lnTo>
                    <a:pt x="1024" y="396"/>
                  </a:lnTo>
                  <a:lnTo>
                    <a:pt x="1092" y="362"/>
                  </a:lnTo>
                  <a:lnTo>
                    <a:pt x="1163" y="330"/>
                  </a:lnTo>
                  <a:lnTo>
                    <a:pt x="1234" y="304"/>
                  </a:lnTo>
                  <a:lnTo>
                    <a:pt x="1306" y="279"/>
                  </a:lnTo>
                  <a:lnTo>
                    <a:pt x="1319" y="237"/>
                  </a:lnTo>
                  <a:lnTo>
                    <a:pt x="1336" y="197"/>
                  </a:lnTo>
                  <a:lnTo>
                    <a:pt x="1358" y="159"/>
                  </a:lnTo>
                  <a:lnTo>
                    <a:pt x="1384" y="125"/>
                  </a:lnTo>
                  <a:lnTo>
                    <a:pt x="1415" y="94"/>
                  </a:lnTo>
                  <a:lnTo>
                    <a:pt x="1448" y="67"/>
                  </a:lnTo>
                  <a:lnTo>
                    <a:pt x="1484" y="44"/>
                  </a:lnTo>
                  <a:lnTo>
                    <a:pt x="1523" y="26"/>
                  </a:lnTo>
                  <a:lnTo>
                    <a:pt x="1565" y="12"/>
                  </a:lnTo>
                  <a:lnTo>
                    <a:pt x="1608" y="4"/>
                  </a:lnTo>
                  <a:lnTo>
                    <a:pt x="16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394"/>
            <p:cNvSpPr>
              <a:spLocks noEditPoints="1"/>
            </p:cNvSpPr>
            <p:nvPr/>
          </p:nvSpPr>
          <p:spPr bwMode="auto">
            <a:xfrm>
              <a:off x="7337425" y="4314825"/>
              <a:ext cx="393700" cy="393700"/>
            </a:xfrm>
            <a:custGeom>
              <a:avLst/>
              <a:gdLst>
                <a:gd name="T0" fmla="*/ 1069 w 2477"/>
                <a:gd name="T1" fmla="*/ 152 h 2477"/>
                <a:gd name="T2" fmla="*/ 830 w 2477"/>
                <a:gd name="T3" fmla="*/ 218 h 2477"/>
                <a:gd name="T4" fmla="*/ 617 w 2477"/>
                <a:gd name="T5" fmla="*/ 333 h 2477"/>
                <a:gd name="T6" fmla="*/ 434 w 2477"/>
                <a:gd name="T7" fmla="*/ 490 h 2477"/>
                <a:gd name="T8" fmla="*/ 290 w 2477"/>
                <a:gd name="T9" fmla="*/ 684 h 2477"/>
                <a:gd name="T10" fmla="*/ 190 w 2477"/>
                <a:gd name="T11" fmla="*/ 907 h 2477"/>
                <a:gd name="T12" fmla="*/ 143 w 2477"/>
                <a:gd name="T13" fmla="*/ 1153 h 2477"/>
                <a:gd name="T14" fmla="*/ 153 w 2477"/>
                <a:gd name="T15" fmla="*/ 1408 h 2477"/>
                <a:gd name="T16" fmla="*/ 218 w 2477"/>
                <a:gd name="T17" fmla="*/ 1647 h 2477"/>
                <a:gd name="T18" fmla="*/ 334 w 2477"/>
                <a:gd name="T19" fmla="*/ 1860 h 2477"/>
                <a:gd name="T20" fmla="*/ 491 w 2477"/>
                <a:gd name="T21" fmla="*/ 2043 h 2477"/>
                <a:gd name="T22" fmla="*/ 685 w 2477"/>
                <a:gd name="T23" fmla="*/ 2187 h 2477"/>
                <a:gd name="T24" fmla="*/ 907 w 2477"/>
                <a:gd name="T25" fmla="*/ 2287 h 2477"/>
                <a:gd name="T26" fmla="*/ 1153 w 2477"/>
                <a:gd name="T27" fmla="*/ 2334 h 2477"/>
                <a:gd name="T28" fmla="*/ 1408 w 2477"/>
                <a:gd name="T29" fmla="*/ 2324 h 2477"/>
                <a:gd name="T30" fmla="*/ 1647 w 2477"/>
                <a:gd name="T31" fmla="*/ 2259 h 2477"/>
                <a:gd name="T32" fmla="*/ 1861 w 2477"/>
                <a:gd name="T33" fmla="*/ 2143 h 2477"/>
                <a:gd name="T34" fmla="*/ 2043 w 2477"/>
                <a:gd name="T35" fmla="*/ 1986 h 2477"/>
                <a:gd name="T36" fmla="*/ 2188 w 2477"/>
                <a:gd name="T37" fmla="*/ 1792 h 2477"/>
                <a:gd name="T38" fmla="*/ 2286 w 2477"/>
                <a:gd name="T39" fmla="*/ 1570 h 2477"/>
                <a:gd name="T40" fmla="*/ 2334 w 2477"/>
                <a:gd name="T41" fmla="*/ 1324 h 2477"/>
                <a:gd name="T42" fmla="*/ 2325 w 2477"/>
                <a:gd name="T43" fmla="*/ 1069 h 2477"/>
                <a:gd name="T44" fmla="*/ 2259 w 2477"/>
                <a:gd name="T45" fmla="*/ 830 h 2477"/>
                <a:gd name="T46" fmla="*/ 2144 w 2477"/>
                <a:gd name="T47" fmla="*/ 616 h 2477"/>
                <a:gd name="T48" fmla="*/ 1987 w 2477"/>
                <a:gd name="T49" fmla="*/ 434 h 2477"/>
                <a:gd name="T50" fmla="*/ 1793 w 2477"/>
                <a:gd name="T51" fmla="*/ 289 h 2477"/>
                <a:gd name="T52" fmla="*/ 1570 w 2477"/>
                <a:gd name="T53" fmla="*/ 191 h 2477"/>
                <a:gd name="T54" fmla="*/ 1324 w 2477"/>
                <a:gd name="T55" fmla="*/ 143 h 2477"/>
                <a:gd name="T56" fmla="*/ 1331 w 2477"/>
                <a:gd name="T57" fmla="*/ 3 h 2477"/>
                <a:gd name="T58" fmla="*/ 1596 w 2477"/>
                <a:gd name="T59" fmla="*/ 52 h 2477"/>
                <a:gd name="T60" fmla="*/ 1838 w 2477"/>
                <a:gd name="T61" fmla="*/ 154 h 2477"/>
                <a:gd name="T62" fmla="*/ 2050 w 2477"/>
                <a:gd name="T63" fmla="*/ 304 h 2477"/>
                <a:gd name="T64" fmla="*/ 2228 w 2477"/>
                <a:gd name="T65" fmla="*/ 494 h 2477"/>
                <a:gd name="T66" fmla="*/ 2362 w 2477"/>
                <a:gd name="T67" fmla="*/ 717 h 2477"/>
                <a:gd name="T68" fmla="*/ 2447 w 2477"/>
                <a:gd name="T69" fmla="*/ 967 h 2477"/>
                <a:gd name="T70" fmla="*/ 2477 w 2477"/>
                <a:gd name="T71" fmla="*/ 1238 h 2477"/>
                <a:gd name="T72" fmla="*/ 2447 w 2477"/>
                <a:gd name="T73" fmla="*/ 1509 h 2477"/>
                <a:gd name="T74" fmla="*/ 2362 w 2477"/>
                <a:gd name="T75" fmla="*/ 1760 h 2477"/>
                <a:gd name="T76" fmla="*/ 2228 w 2477"/>
                <a:gd name="T77" fmla="*/ 1984 h 2477"/>
                <a:gd name="T78" fmla="*/ 2050 w 2477"/>
                <a:gd name="T79" fmla="*/ 2173 h 2477"/>
                <a:gd name="T80" fmla="*/ 1838 w 2477"/>
                <a:gd name="T81" fmla="*/ 2322 h 2477"/>
                <a:gd name="T82" fmla="*/ 1596 w 2477"/>
                <a:gd name="T83" fmla="*/ 2424 h 2477"/>
                <a:gd name="T84" fmla="*/ 1331 w 2477"/>
                <a:gd name="T85" fmla="*/ 2474 h 2477"/>
                <a:gd name="T86" fmla="*/ 1056 w 2477"/>
                <a:gd name="T87" fmla="*/ 2464 h 2477"/>
                <a:gd name="T88" fmla="*/ 797 w 2477"/>
                <a:gd name="T89" fmla="*/ 2396 h 2477"/>
                <a:gd name="T90" fmla="*/ 564 w 2477"/>
                <a:gd name="T91" fmla="*/ 2277 h 2477"/>
                <a:gd name="T92" fmla="*/ 363 w 2477"/>
                <a:gd name="T93" fmla="*/ 2114 h 2477"/>
                <a:gd name="T94" fmla="*/ 200 w 2477"/>
                <a:gd name="T95" fmla="*/ 1913 h 2477"/>
                <a:gd name="T96" fmla="*/ 81 w 2477"/>
                <a:gd name="T97" fmla="*/ 1680 h 2477"/>
                <a:gd name="T98" fmla="*/ 14 w 2477"/>
                <a:gd name="T99" fmla="*/ 1421 h 2477"/>
                <a:gd name="T100" fmla="*/ 3 w 2477"/>
                <a:gd name="T101" fmla="*/ 1146 h 2477"/>
                <a:gd name="T102" fmla="*/ 53 w 2477"/>
                <a:gd name="T103" fmla="*/ 881 h 2477"/>
                <a:gd name="T104" fmla="*/ 155 w 2477"/>
                <a:gd name="T105" fmla="*/ 639 h 2477"/>
                <a:gd name="T106" fmla="*/ 304 w 2477"/>
                <a:gd name="T107" fmla="*/ 427 h 2477"/>
                <a:gd name="T108" fmla="*/ 493 w 2477"/>
                <a:gd name="T109" fmla="*/ 249 h 2477"/>
                <a:gd name="T110" fmla="*/ 717 w 2477"/>
                <a:gd name="T111" fmla="*/ 115 h 2477"/>
                <a:gd name="T112" fmla="*/ 968 w 2477"/>
                <a:gd name="T113" fmla="*/ 30 h 2477"/>
                <a:gd name="T114" fmla="*/ 1239 w 2477"/>
                <a:gd name="T115" fmla="*/ 0 h 2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77" h="2477">
                  <a:moveTo>
                    <a:pt x="1239" y="139"/>
                  </a:moveTo>
                  <a:lnTo>
                    <a:pt x="1153" y="143"/>
                  </a:lnTo>
                  <a:lnTo>
                    <a:pt x="1069" y="152"/>
                  </a:lnTo>
                  <a:lnTo>
                    <a:pt x="987" y="168"/>
                  </a:lnTo>
                  <a:lnTo>
                    <a:pt x="907" y="191"/>
                  </a:lnTo>
                  <a:lnTo>
                    <a:pt x="830" y="218"/>
                  </a:lnTo>
                  <a:lnTo>
                    <a:pt x="756" y="251"/>
                  </a:lnTo>
                  <a:lnTo>
                    <a:pt x="685" y="289"/>
                  </a:lnTo>
                  <a:lnTo>
                    <a:pt x="617" y="333"/>
                  </a:lnTo>
                  <a:lnTo>
                    <a:pt x="552" y="381"/>
                  </a:lnTo>
                  <a:lnTo>
                    <a:pt x="491" y="434"/>
                  </a:lnTo>
                  <a:lnTo>
                    <a:pt x="434" y="490"/>
                  </a:lnTo>
                  <a:lnTo>
                    <a:pt x="382" y="551"/>
                  </a:lnTo>
                  <a:lnTo>
                    <a:pt x="334" y="616"/>
                  </a:lnTo>
                  <a:lnTo>
                    <a:pt x="290" y="684"/>
                  </a:lnTo>
                  <a:lnTo>
                    <a:pt x="252" y="755"/>
                  </a:lnTo>
                  <a:lnTo>
                    <a:pt x="218" y="830"/>
                  </a:lnTo>
                  <a:lnTo>
                    <a:pt x="190" y="907"/>
                  </a:lnTo>
                  <a:lnTo>
                    <a:pt x="169" y="987"/>
                  </a:lnTo>
                  <a:lnTo>
                    <a:pt x="153" y="1069"/>
                  </a:lnTo>
                  <a:lnTo>
                    <a:pt x="143" y="1153"/>
                  </a:lnTo>
                  <a:lnTo>
                    <a:pt x="139" y="1238"/>
                  </a:lnTo>
                  <a:lnTo>
                    <a:pt x="143" y="1324"/>
                  </a:lnTo>
                  <a:lnTo>
                    <a:pt x="153" y="1408"/>
                  </a:lnTo>
                  <a:lnTo>
                    <a:pt x="169" y="1490"/>
                  </a:lnTo>
                  <a:lnTo>
                    <a:pt x="190" y="1570"/>
                  </a:lnTo>
                  <a:lnTo>
                    <a:pt x="218" y="1647"/>
                  </a:lnTo>
                  <a:lnTo>
                    <a:pt x="252" y="1721"/>
                  </a:lnTo>
                  <a:lnTo>
                    <a:pt x="290" y="1792"/>
                  </a:lnTo>
                  <a:lnTo>
                    <a:pt x="334" y="1860"/>
                  </a:lnTo>
                  <a:lnTo>
                    <a:pt x="382" y="1925"/>
                  </a:lnTo>
                  <a:lnTo>
                    <a:pt x="434" y="1986"/>
                  </a:lnTo>
                  <a:lnTo>
                    <a:pt x="491" y="2043"/>
                  </a:lnTo>
                  <a:lnTo>
                    <a:pt x="552" y="2095"/>
                  </a:lnTo>
                  <a:lnTo>
                    <a:pt x="617" y="2143"/>
                  </a:lnTo>
                  <a:lnTo>
                    <a:pt x="685" y="2187"/>
                  </a:lnTo>
                  <a:lnTo>
                    <a:pt x="756" y="2225"/>
                  </a:lnTo>
                  <a:lnTo>
                    <a:pt x="830" y="2259"/>
                  </a:lnTo>
                  <a:lnTo>
                    <a:pt x="907" y="2287"/>
                  </a:lnTo>
                  <a:lnTo>
                    <a:pt x="987" y="2308"/>
                  </a:lnTo>
                  <a:lnTo>
                    <a:pt x="1069" y="2324"/>
                  </a:lnTo>
                  <a:lnTo>
                    <a:pt x="1153" y="2334"/>
                  </a:lnTo>
                  <a:lnTo>
                    <a:pt x="1239" y="2338"/>
                  </a:lnTo>
                  <a:lnTo>
                    <a:pt x="1324" y="2334"/>
                  </a:lnTo>
                  <a:lnTo>
                    <a:pt x="1408" y="2324"/>
                  </a:lnTo>
                  <a:lnTo>
                    <a:pt x="1490" y="2308"/>
                  </a:lnTo>
                  <a:lnTo>
                    <a:pt x="1570" y="2287"/>
                  </a:lnTo>
                  <a:lnTo>
                    <a:pt x="1647" y="2259"/>
                  </a:lnTo>
                  <a:lnTo>
                    <a:pt x="1722" y="2225"/>
                  </a:lnTo>
                  <a:lnTo>
                    <a:pt x="1793" y="2187"/>
                  </a:lnTo>
                  <a:lnTo>
                    <a:pt x="1861" y="2143"/>
                  </a:lnTo>
                  <a:lnTo>
                    <a:pt x="1926" y="2095"/>
                  </a:lnTo>
                  <a:lnTo>
                    <a:pt x="1987" y="2043"/>
                  </a:lnTo>
                  <a:lnTo>
                    <a:pt x="2043" y="1986"/>
                  </a:lnTo>
                  <a:lnTo>
                    <a:pt x="2096" y="1925"/>
                  </a:lnTo>
                  <a:lnTo>
                    <a:pt x="2144" y="1860"/>
                  </a:lnTo>
                  <a:lnTo>
                    <a:pt x="2188" y="1792"/>
                  </a:lnTo>
                  <a:lnTo>
                    <a:pt x="2226" y="1721"/>
                  </a:lnTo>
                  <a:lnTo>
                    <a:pt x="2259" y="1647"/>
                  </a:lnTo>
                  <a:lnTo>
                    <a:pt x="2286" y="1570"/>
                  </a:lnTo>
                  <a:lnTo>
                    <a:pt x="2309" y="1490"/>
                  </a:lnTo>
                  <a:lnTo>
                    <a:pt x="2325" y="1408"/>
                  </a:lnTo>
                  <a:lnTo>
                    <a:pt x="2334" y="1324"/>
                  </a:lnTo>
                  <a:lnTo>
                    <a:pt x="2338" y="1238"/>
                  </a:lnTo>
                  <a:lnTo>
                    <a:pt x="2334" y="1153"/>
                  </a:lnTo>
                  <a:lnTo>
                    <a:pt x="2325" y="1069"/>
                  </a:lnTo>
                  <a:lnTo>
                    <a:pt x="2309" y="987"/>
                  </a:lnTo>
                  <a:lnTo>
                    <a:pt x="2286" y="907"/>
                  </a:lnTo>
                  <a:lnTo>
                    <a:pt x="2259" y="830"/>
                  </a:lnTo>
                  <a:lnTo>
                    <a:pt x="2226" y="755"/>
                  </a:lnTo>
                  <a:lnTo>
                    <a:pt x="2188" y="684"/>
                  </a:lnTo>
                  <a:lnTo>
                    <a:pt x="2144" y="616"/>
                  </a:lnTo>
                  <a:lnTo>
                    <a:pt x="2096" y="551"/>
                  </a:lnTo>
                  <a:lnTo>
                    <a:pt x="2043" y="490"/>
                  </a:lnTo>
                  <a:lnTo>
                    <a:pt x="1987" y="434"/>
                  </a:lnTo>
                  <a:lnTo>
                    <a:pt x="1926" y="381"/>
                  </a:lnTo>
                  <a:lnTo>
                    <a:pt x="1861" y="333"/>
                  </a:lnTo>
                  <a:lnTo>
                    <a:pt x="1793" y="289"/>
                  </a:lnTo>
                  <a:lnTo>
                    <a:pt x="1722" y="251"/>
                  </a:lnTo>
                  <a:lnTo>
                    <a:pt x="1647" y="218"/>
                  </a:lnTo>
                  <a:lnTo>
                    <a:pt x="1570" y="191"/>
                  </a:lnTo>
                  <a:lnTo>
                    <a:pt x="1490" y="168"/>
                  </a:lnTo>
                  <a:lnTo>
                    <a:pt x="1408" y="152"/>
                  </a:lnTo>
                  <a:lnTo>
                    <a:pt x="1324" y="143"/>
                  </a:lnTo>
                  <a:lnTo>
                    <a:pt x="1239" y="139"/>
                  </a:lnTo>
                  <a:close/>
                  <a:moveTo>
                    <a:pt x="1239" y="0"/>
                  </a:moveTo>
                  <a:lnTo>
                    <a:pt x="1331" y="3"/>
                  </a:lnTo>
                  <a:lnTo>
                    <a:pt x="1422" y="13"/>
                  </a:lnTo>
                  <a:lnTo>
                    <a:pt x="1510" y="30"/>
                  </a:lnTo>
                  <a:lnTo>
                    <a:pt x="1596" y="52"/>
                  </a:lnTo>
                  <a:lnTo>
                    <a:pt x="1679" y="81"/>
                  </a:lnTo>
                  <a:lnTo>
                    <a:pt x="1760" y="115"/>
                  </a:lnTo>
                  <a:lnTo>
                    <a:pt x="1838" y="154"/>
                  </a:lnTo>
                  <a:lnTo>
                    <a:pt x="1912" y="200"/>
                  </a:lnTo>
                  <a:lnTo>
                    <a:pt x="1983" y="249"/>
                  </a:lnTo>
                  <a:lnTo>
                    <a:pt x="2050" y="304"/>
                  </a:lnTo>
                  <a:lnTo>
                    <a:pt x="2114" y="363"/>
                  </a:lnTo>
                  <a:lnTo>
                    <a:pt x="2173" y="427"/>
                  </a:lnTo>
                  <a:lnTo>
                    <a:pt x="2228" y="494"/>
                  </a:lnTo>
                  <a:lnTo>
                    <a:pt x="2277" y="565"/>
                  </a:lnTo>
                  <a:lnTo>
                    <a:pt x="2323" y="639"/>
                  </a:lnTo>
                  <a:lnTo>
                    <a:pt x="2362" y="717"/>
                  </a:lnTo>
                  <a:lnTo>
                    <a:pt x="2396" y="798"/>
                  </a:lnTo>
                  <a:lnTo>
                    <a:pt x="2425" y="881"/>
                  </a:lnTo>
                  <a:lnTo>
                    <a:pt x="2447" y="967"/>
                  </a:lnTo>
                  <a:lnTo>
                    <a:pt x="2464" y="1055"/>
                  </a:lnTo>
                  <a:lnTo>
                    <a:pt x="2474" y="1146"/>
                  </a:lnTo>
                  <a:lnTo>
                    <a:pt x="2477" y="1238"/>
                  </a:lnTo>
                  <a:lnTo>
                    <a:pt x="2474" y="1331"/>
                  </a:lnTo>
                  <a:lnTo>
                    <a:pt x="2464" y="1421"/>
                  </a:lnTo>
                  <a:lnTo>
                    <a:pt x="2447" y="1509"/>
                  </a:lnTo>
                  <a:lnTo>
                    <a:pt x="2425" y="1596"/>
                  </a:lnTo>
                  <a:lnTo>
                    <a:pt x="2396" y="1680"/>
                  </a:lnTo>
                  <a:lnTo>
                    <a:pt x="2362" y="1760"/>
                  </a:lnTo>
                  <a:lnTo>
                    <a:pt x="2323" y="1838"/>
                  </a:lnTo>
                  <a:lnTo>
                    <a:pt x="2277" y="1913"/>
                  </a:lnTo>
                  <a:lnTo>
                    <a:pt x="2228" y="1984"/>
                  </a:lnTo>
                  <a:lnTo>
                    <a:pt x="2173" y="2051"/>
                  </a:lnTo>
                  <a:lnTo>
                    <a:pt x="2114" y="2114"/>
                  </a:lnTo>
                  <a:lnTo>
                    <a:pt x="2050" y="2173"/>
                  </a:lnTo>
                  <a:lnTo>
                    <a:pt x="1983" y="2227"/>
                  </a:lnTo>
                  <a:lnTo>
                    <a:pt x="1912" y="2277"/>
                  </a:lnTo>
                  <a:lnTo>
                    <a:pt x="1838" y="2322"/>
                  </a:lnTo>
                  <a:lnTo>
                    <a:pt x="1760" y="2361"/>
                  </a:lnTo>
                  <a:lnTo>
                    <a:pt x="1679" y="2396"/>
                  </a:lnTo>
                  <a:lnTo>
                    <a:pt x="1596" y="2424"/>
                  </a:lnTo>
                  <a:lnTo>
                    <a:pt x="1510" y="2448"/>
                  </a:lnTo>
                  <a:lnTo>
                    <a:pt x="1422" y="2464"/>
                  </a:lnTo>
                  <a:lnTo>
                    <a:pt x="1331" y="2474"/>
                  </a:lnTo>
                  <a:lnTo>
                    <a:pt x="1239" y="2477"/>
                  </a:lnTo>
                  <a:lnTo>
                    <a:pt x="1146" y="2474"/>
                  </a:lnTo>
                  <a:lnTo>
                    <a:pt x="1056" y="2464"/>
                  </a:lnTo>
                  <a:lnTo>
                    <a:pt x="968" y="2448"/>
                  </a:lnTo>
                  <a:lnTo>
                    <a:pt x="881" y="2424"/>
                  </a:lnTo>
                  <a:lnTo>
                    <a:pt x="797" y="2396"/>
                  </a:lnTo>
                  <a:lnTo>
                    <a:pt x="717" y="2361"/>
                  </a:lnTo>
                  <a:lnTo>
                    <a:pt x="639" y="2322"/>
                  </a:lnTo>
                  <a:lnTo>
                    <a:pt x="564" y="2277"/>
                  </a:lnTo>
                  <a:lnTo>
                    <a:pt x="493" y="2227"/>
                  </a:lnTo>
                  <a:lnTo>
                    <a:pt x="426" y="2173"/>
                  </a:lnTo>
                  <a:lnTo>
                    <a:pt x="363" y="2114"/>
                  </a:lnTo>
                  <a:lnTo>
                    <a:pt x="304" y="2051"/>
                  </a:lnTo>
                  <a:lnTo>
                    <a:pt x="250" y="1984"/>
                  </a:lnTo>
                  <a:lnTo>
                    <a:pt x="200" y="1913"/>
                  </a:lnTo>
                  <a:lnTo>
                    <a:pt x="155" y="1838"/>
                  </a:lnTo>
                  <a:lnTo>
                    <a:pt x="116" y="1760"/>
                  </a:lnTo>
                  <a:lnTo>
                    <a:pt x="81" y="1680"/>
                  </a:lnTo>
                  <a:lnTo>
                    <a:pt x="53" y="1596"/>
                  </a:lnTo>
                  <a:lnTo>
                    <a:pt x="29" y="1509"/>
                  </a:lnTo>
                  <a:lnTo>
                    <a:pt x="14" y="1421"/>
                  </a:lnTo>
                  <a:lnTo>
                    <a:pt x="3" y="1331"/>
                  </a:lnTo>
                  <a:lnTo>
                    <a:pt x="0" y="1238"/>
                  </a:lnTo>
                  <a:lnTo>
                    <a:pt x="3" y="1146"/>
                  </a:lnTo>
                  <a:lnTo>
                    <a:pt x="14" y="1055"/>
                  </a:lnTo>
                  <a:lnTo>
                    <a:pt x="29" y="967"/>
                  </a:lnTo>
                  <a:lnTo>
                    <a:pt x="53" y="881"/>
                  </a:lnTo>
                  <a:lnTo>
                    <a:pt x="81" y="798"/>
                  </a:lnTo>
                  <a:lnTo>
                    <a:pt x="116" y="717"/>
                  </a:lnTo>
                  <a:lnTo>
                    <a:pt x="155" y="639"/>
                  </a:lnTo>
                  <a:lnTo>
                    <a:pt x="200" y="565"/>
                  </a:lnTo>
                  <a:lnTo>
                    <a:pt x="250" y="494"/>
                  </a:lnTo>
                  <a:lnTo>
                    <a:pt x="304" y="427"/>
                  </a:lnTo>
                  <a:lnTo>
                    <a:pt x="363" y="363"/>
                  </a:lnTo>
                  <a:lnTo>
                    <a:pt x="426" y="304"/>
                  </a:lnTo>
                  <a:lnTo>
                    <a:pt x="493" y="249"/>
                  </a:lnTo>
                  <a:lnTo>
                    <a:pt x="564" y="200"/>
                  </a:lnTo>
                  <a:lnTo>
                    <a:pt x="639" y="154"/>
                  </a:lnTo>
                  <a:lnTo>
                    <a:pt x="717" y="115"/>
                  </a:lnTo>
                  <a:lnTo>
                    <a:pt x="797" y="81"/>
                  </a:lnTo>
                  <a:lnTo>
                    <a:pt x="881" y="52"/>
                  </a:lnTo>
                  <a:lnTo>
                    <a:pt x="968" y="30"/>
                  </a:lnTo>
                  <a:lnTo>
                    <a:pt x="1056" y="13"/>
                  </a:lnTo>
                  <a:lnTo>
                    <a:pt x="1146" y="3"/>
                  </a:lnTo>
                  <a:lnTo>
                    <a:pt x="12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395"/>
            <p:cNvSpPr>
              <a:spLocks/>
            </p:cNvSpPr>
            <p:nvPr/>
          </p:nvSpPr>
          <p:spPr bwMode="auto">
            <a:xfrm>
              <a:off x="7645400" y="4419600"/>
              <a:ext cx="47625" cy="103188"/>
            </a:xfrm>
            <a:custGeom>
              <a:avLst/>
              <a:gdLst>
                <a:gd name="T0" fmla="*/ 66 w 292"/>
                <a:gd name="T1" fmla="*/ 0 h 648"/>
                <a:gd name="T2" fmla="*/ 83 w 292"/>
                <a:gd name="T3" fmla="*/ 1 h 648"/>
                <a:gd name="T4" fmla="*/ 100 w 292"/>
                <a:gd name="T5" fmla="*/ 6 h 648"/>
                <a:gd name="T6" fmla="*/ 116 w 292"/>
                <a:gd name="T7" fmla="*/ 17 h 648"/>
                <a:gd name="T8" fmla="*/ 127 w 292"/>
                <a:gd name="T9" fmla="*/ 30 h 648"/>
                <a:gd name="T10" fmla="*/ 166 w 292"/>
                <a:gd name="T11" fmla="*/ 93 h 648"/>
                <a:gd name="T12" fmla="*/ 199 w 292"/>
                <a:gd name="T13" fmla="*/ 157 h 648"/>
                <a:gd name="T14" fmla="*/ 226 w 292"/>
                <a:gd name="T15" fmla="*/ 224 h 648"/>
                <a:gd name="T16" fmla="*/ 250 w 292"/>
                <a:gd name="T17" fmla="*/ 292 h 648"/>
                <a:gd name="T18" fmla="*/ 268 w 292"/>
                <a:gd name="T19" fmla="*/ 362 h 648"/>
                <a:gd name="T20" fmla="*/ 282 w 292"/>
                <a:gd name="T21" fmla="*/ 434 h 648"/>
                <a:gd name="T22" fmla="*/ 289 w 292"/>
                <a:gd name="T23" fmla="*/ 506 h 648"/>
                <a:gd name="T24" fmla="*/ 292 w 292"/>
                <a:gd name="T25" fmla="*/ 578 h 648"/>
                <a:gd name="T26" fmla="*/ 289 w 292"/>
                <a:gd name="T27" fmla="*/ 597 h 648"/>
                <a:gd name="T28" fmla="*/ 283 w 292"/>
                <a:gd name="T29" fmla="*/ 613 h 648"/>
                <a:gd name="T30" fmla="*/ 271 w 292"/>
                <a:gd name="T31" fmla="*/ 628 h 648"/>
                <a:gd name="T32" fmla="*/ 257 w 292"/>
                <a:gd name="T33" fmla="*/ 639 h 648"/>
                <a:gd name="T34" fmla="*/ 241 w 292"/>
                <a:gd name="T35" fmla="*/ 645 h 648"/>
                <a:gd name="T36" fmla="*/ 222 w 292"/>
                <a:gd name="T37" fmla="*/ 648 h 648"/>
                <a:gd name="T38" fmla="*/ 204 w 292"/>
                <a:gd name="T39" fmla="*/ 645 h 648"/>
                <a:gd name="T40" fmla="*/ 187 w 292"/>
                <a:gd name="T41" fmla="*/ 639 h 648"/>
                <a:gd name="T42" fmla="*/ 173 w 292"/>
                <a:gd name="T43" fmla="*/ 628 h 648"/>
                <a:gd name="T44" fmla="*/ 161 w 292"/>
                <a:gd name="T45" fmla="*/ 613 h 648"/>
                <a:gd name="T46" fmla="*/ 155 w 292"/>
                <a:gd name="T47" fmla="*/ 597 h 648"/>
                <a:gd name="T48" fmla="*/ 152 w 292"/>
                <a:gd name="T49" fmla="*/ 578 h 648"/>
                <a:gd name="T50" fmla="*/ 150 w 292"/>
                <a:gd name="T51" fmla="*/ 507 h 648"/>
                <a:gd name="T52" fmla="*/ 140 w 292"/>
                <a:gd name="T53" fmla="*/ 436 h 648"/>
                <a:gd name="T54" fmla="*/ 126 w 292"/>
                <a:gd name="T55" fmla="*/ 367 h 648"/>
                <a:gd name="T56" fmla="*/ 105 w 292"/>
                <a:gd name="T57" fmla="*/ 298 h 648"/>
                <a:gd name="T58" fmla="*/ 80 w 292"/>
                <a:gd name="T59" fmla="*/ 233 h 648"/>
                <a:gd name="T60" fmla="*/ 48 w 292"/>
                <a:gd name="T61" fmla="*/ 169 h 648"/>
                <a:gd name="T62" fmla="*/ 12 w 292"/>
                <a:gd name="T63" fmla="*/ 107 h 648"/>
                <a:gd name="T64" fmla="*/ 3 w 292"/>
                <a:gd name="T65" fmla="*/ 91 h 648"/>
                <a:gd name="T66" fmla="*/ 0 w 292"/>
                <a:gd name="T67" fmla="*/ 73 h 648"/>
                <a:gd name="T68" fmla="*/ 1 w 292"/>
                <a:gd name="T69" fmla="*/ 55 h 648"/>
                <a:gd name="T70" fmla="*/ 7 w 292"/>
                <a:gd name="T71" fmla="*/ 38 h 648"/>
                <a:gd name="T72" fmla="*/ 17 w 292"/>
                <a:gd name="T73" fmla="*/ 23 h 648"/>
                <a:gd name="T74" fmla="*/ 31 w 292"/>
                <a:gd name="T75" fmla="*/ 11 h 648"/>
                <a:gd name="T76" fmla="*/ 48 w 292"/>
                <a:gd name="T77" fmla="*/ 3 h 648"/>
                <a:gd name="T78" fmla="*/ 66 w 292"/>
                <a:gd name="T79" fmla="*/ 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2" h="648">
                  <a:moveTo>
                    <a:pt x="66" y="0"/>
                  </a:moveTo>
                  <a:lnTo>
                    <a:pt x="83" y="1"/>
                  </a:lnTo>
                  <a:lnTo>
                    <a:pt x="100" y="6"/>
                  </a:lnTo>
                  <a:lnTo>
                    <a:pt x="116" y="17"/>
                  </a:lnTo>
                  <a:lnTo>
                    <a:pt x="127" y="30"/>
                  </a:lnTo>
                  <a:lnTo>
                    <a:pt x="166" y="93"/>
                  </a:lnTo>
                  <a:lnTo>
                    <a:pt x="199" y="157"/>
                  </a:lnTo>
                  <a:lnTo>
                    <a:pt x="226" y="224"/>
                  </a:lnTo>
                  <a:lnTo>
                    <a:pt x="250" y="292"/>
                  </a:lnTo>
                  <a:lnTo>
                    <a:pt x="268" y="362"/>
                  </a:lnTo>
                  <a:lnTo>
                    <a:pt x="282" y="434"/>
                  </a:lnTo>
                  <a:lnTo>
                    <a:pt x="289" y="506"/>
                  </a:lnTo>
                  <a:lnTo>
                    <a:pt x="292" y="578"/>
                  </a:lnTo>
                  <a:lnTo>
                    <a:pt x="289" y="597"/>
                  </a:lnTo>
                  <a:lnTo>
                    <a:pt x="283" y="613"/>
                  </a:lnTo>
                  <a:lnTo>
                    <a:pt x="271" y="628"/>
                  </a:lnTo>
                  <a:lnTo>
                    <a:pt x="257" y="639"/>
                  </a:lnTo>
                  <a:lnTo>
                    <a:pt x="241" y="645"/>
                  </a:lnTo>
                  <a:lnTo>
                    <a:pt x="222" y="648"/>
                  </a:lnTo>
                  <a:lnTo>
                    <a:pt x="204" y="645"/>
                  </a:lnTo>
                  <a:lnTo>
                    <a:pt x="187" y="639"/>
                  </a:lnTo>
                  <a:lnTo>
                    <a:pt x="173" y="628"/>
                  </a:lnTo>
                  <a:lnTo>
                    <a:pt x="161" y="613"/>
                  </a:lnTo>
                  <a:lnTo>
                    <a:pt x="155" y="597"/>
                  </a:lnTo>
                  <a:lnTo>
                    <a:pt x="152" y="578"/>
                  </a:lnTo>
                  <a:lnTo>
                    <a:pt x="150" y="507"/>
                  </a:lnTo>
                  <a:lnTo>
                    <a:pt x="140" y="436"/>
                  </a:lnTo>
                  <a:lnTo>
                    <a:pt x="126" y="367"/>
                  </a:lnTo>
                  <a:lnTo>
                    <a:pt x="105" y="298"/>
                  </a:lnTo>
                  <a:lnTo>
                    <a:pt x="80" y="233"/>
                  </a:lnTo>
                  <a:lnTo>
                    <a:pt x="48" y="169"/>
                  </a:lnTo>
                  <a:lnTo>
                    <a:pt x="12" y="107"/>
                  </a:lnTo>
                  <a:lnTo>
                    <a:pt x="3" y="91"/>
                  </a:lnTo>
                  <a:lnTo>
                    <a:pt x="0" y="73"/>
                  </a:lnTo>
                  <a:lnTo>
                    <a:pt x="1" y="55"/>
                  </a:lnTo>
                  <a:lnTo>
                    <a:pt x="7" y="38"/>
                  </a:lnTo>
                  <a:lnTo>
                    <a:pt x="17" y="23"/>
                  </a:lnTo>
                  <a:lnTo>
                    <a:pt x="31" y="11"/>
                  </a:lnTo>
                  <a:lnTo>
                    <a:pt x="48" y="3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396"/>
            <p:cNvSpPr>
              <a:spLocks/>
            </p:cNvSpPr>
            <p:nvPr/>
          </p:nvSpPr>
          <p:spPr bwMode="auto">
            <a:xfrm>
              <a:off x="7618413" y="4387850"/>
              <a:ext cx="26987" cy="26988"/>
            </a:xfrm>
            <a:custGeom>
              <a:avLst/>
              <a:gdLst>
                <a:gd name="T0" fmla="*/ 64 w 172"/>
                <a:gd name="T1" fmla="*/ 0 h 167"/>
                <a:gd name="T2" fmla="*/ 82 w 172"/>
                <a:gd name="T3" fmla="*/ 1 h 167"/>
                <a:gd name="T4" fmla="*/ 99 w 172"/>
                <a:gd name="T5" fmla="*/ 6 h 167"/>
                <a:gd name="T6" fmla="*/ 115 w 172"/>
                <a:gd name="T7" fmla="*/ 17 h 167"/>
                <a:gd name="T8" fmla="*/ 149 w 172"/>
                <a:gd name="T9" fmla="*/ 47 h 167"/>
                <a:gd name="T10" fmla="*/ 161 w 172"/>
                <a:gd name="T11" fmla="*/ 60 h 167"/>
                <a:gd name="T12" fmla="*/ 168 w 172"/>
                <a:gd name="T13" fmla="*/ 78 h 167"/>
                <a:gd name="T14" fmla="*/ 172 w 172"/>
                <a:gd name="T15" fmla="*/ 95 h 167"/>
                <a:gd name="T16" fmla="*/ 170 w 172"/>
                <a:gd name="T17" fmla="*/ 113 h 167"/>
                <a:gd name="T18" fmla="*/ 163 w 172"/>
                <a:gd name="T19" fmla="*/ 130 h 167"/>
                <a:gd name="T20" fmla="*/ 153 w 172"/>
                <a:gd name="T21" fmla="*/ 146 h 167"/>
                <a:gd name="T22" fmla="*/ 138 w 172"/>
                <a:gd name="T23" fmla="*/ 157 h 167"/>
                <a:gd name="T24" fmla="*/ 120 w 172"/>
                <a:gd name="T25" fmla="*/ 165 h 167"/>
                <a:gd name="T26" fmla="*/ 101 w 172"/>
                <a:gd name="T27" fmla="*/ 167 h 167"/>
                <a:gd name="T28" fmla="*/ 84 w 172"/>
                <a:gd name="T29" fmla="*/ 165 h 167"/>
                <a:gd name="T30" fmla="*/ 69 w 172"/>
                <a:gd name="T31" fmla="*/ 159 h 167"/>
                <a:gd name="T32" fmla="*/ 54 w 172"/>
                <a:gd name="T33" fmla="*/ 149 h 167"/>
                <a:gd name="T34" fmla="*/ 25 w 172"/>
                <a:gd name="T35" fmla="*/ 123 h 167"/>
                <a:gd name="T36" fmla="*/ 12 w 172"/>
                <a:gd name="T37" fmla="*/ 108 h 167"/>
                <a:gd name="T38" fmla="*/ 5 w 172"/>
                <a:gd name="T39" fmla="*/ 92 h 167"/>
                <a:gd name="T40" fmla="*/ 0 w 172"/>
                <a:gd name="T41" fmla="*/ 75 h 167"/>
                <a:gd name="T42" fmla="*/ 2 w 172"/>
                <a:gd name="T43" fmla="*/ 57 h 167"/>
                <a:gd name="T44" fmla="*/ 7 w 172"/>
                <a:gd name="T45" fmla="*/ 40 h 167"/>
                <a:gd name="T46" fmla="*/ 17 w 172"/>
                <a:gd name="T47" fmla="*/ 24 h 167"/>
                <a:gd name="T48" fmla="*/ 31 w 172"/>
                <a:gd name="T49" fmla="*/ 12 h 167"/>
                <a:gd name="T50" fmla="*/ 47 w 172"/>
                <a:gd name="T51" fmla="*/ 4 h 167"/>
                <a:gd name="T52" fmla="*/ 64 w 172"/>
                <a:gd name="T53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2" h="167">
                  <a:moveTo>
                    <a:pt x="64" y="0"/>
                  </a:moveTo>
                  <a:lnTo>
                    <a:pt x="82" y="1"/>
                  </a:lnTo>
                  <a:lnTo>
                    <a:pt x="99" y="6"/>
                  </a:lnTo>
                  <a:lnTo>
                    <a:pt x="115" y="17"/>
                  </a:lnTo>
                  <a:lnTo>
                    <a:pt x="149" y="47"/>
                  </a:lnTo>
                  <a:lnTo>
                    <a:pt x="161" y="60"/>
                  </a:lnTo>
                  <a:lnTo>
                    <a:pt x="168" y="78"/>
                  </a:lnTo>
                  <a:lnTo>
                    <a:pt x="172" y="95"/>
                  </a:lnTo>
                  <a:lnTo>
                    <a:pt x="170" y="113"/>
                  </a:lnTo>
                  <a:lnTo>
                    <a:pt x="163" y="130"/>
                  </a:lnTo>
                  <a:lnTo>
                    <a:pt x="153" y="146"/>
                  </a:lnTo>
                  <a:lnTo>
                    <a:pt x="138" y="157"/>
                  </a:lnTo>
                  <a:lnTo>
                    <a:pt x="120" y="165"/>
                  </a:lnTo>
                  <a:lnTo>
                    <a:pt x="101" y="167"/>
                  </a:lnTo>
                  <a:lnTo>
                    <a:pt x="84" y="165"/>
                  </a:lnTo>
                  <a:lnTo>
                    <a:pt x="69" y="159"/>
                  </a:lnTo>
                  <a:lnTo>
                    <a:pt x="54" y="149"/>
                  </a:lnTo>
                  <a:lnTo>
                    <a:pt x="25" y="123"/>
                  </a:lnTo>
                  <a:lnTo>
                    <a:pt x="12" y="108"/>
                  </a:lnTo>
                  <a:lnTo>
                    <a:pt x="5" y="92"/>
                  </a:lnTo>
                  <a:lnTo>
                    <a:pt x="0" y="75"/>
                  </a:lnTo>
                  <a:lnTo>
                    <a:pt x="2" y="57"/>
                  </a:lnTo>
                  <a:lnTo>
                    <a:pt x="7" y="40"/>
                  </a:lnTo>
                  <a:lnTo>
                    <a:pt x="17" y="24"/>
                  </a:lnTo>
                  <a:lnTo>
                    <a:pt x="31" y="12"/>
                  </a:lnTo>
                  <a:lnTo>
                    <a:pt x="47" y="4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397"/>
            <p:cNvSpPr>
              <a:spLocks noEditPoints="1"/>
            </p:cNvSpPr>
            <p:nvPr/>
          </p:nvSpPr>
          <p:spPr bwMode="auto">
            <a:xfrm>
              <a:off x="7470775" y="4403725"/>
              <a:ext cx="119062" cy="223838"/>
            </a:xfrm>
            <a:custGeom>
              <a:avLst/>
              <a:gdLst>
                <a:gd name="T0" fmla="*/ 498 w 741"/>
                <a:gd name="T1" fmla="*/ 1159 h 1410"/>
                <a:gd name="T2" fmla="*/ 584 w 741"/>
                <a:gd name="T3" fmla="*/ 1078 h 1410"/>
                <a:gd name="T4" fmla="*/ 602 w 741"/>
                <a:gd name="T5" fmla="*/ 946 h 1410"/>
                <a:gd name="T6" fmla="*/ 562 w 741"/>
                <a:gd name="T7" fmla="*/ 844 h 1410"/>
                <a:gd name="T8" fmla="*/ 482 w 741"/>
                <a:gd name="T9" fmla="*/ 779 h 1410"/>
                <a:gd name="T10" fmla="*/ 329 w 741"/>
                <a:gd name="T11" fmla="*/ 218 h 1410"/>
                <a:gd name="T12" fmla="*/ 233 w 741"/>
                <a:gd name="T13" fmla="*/ 253 h 1410"/>
                <a:gd name="T14" fmla="*/ 177 w 741"/>
                <a:gd name="T15" fmla="*/ 326 h 1410"/>
                <a:gd name="T16" fmla="*/ 177 w 741"/>
                <a:gd name="T17" fmla="*/ 437 h 1410"/>
                <a:gd name="T18" fmla="*/ 234 w 741"/>
                <a:gd name="T19" fmla="*/ 515 h 1410"/>
                <a:gd name="T20" fmla="*/ 329 w 741"/>
                <a:gd name="T21" fmla="*/ 565 h 1410"/>
                <a:gd name="T22" fmla="*/ 407 w 741"/>
                <a:gd name="T23" fmla="*/ 2 h 1410"/>
                <a:gd name="T24" fmla="*/ 439 w 741"/>
                <a:gd name="T25" fmla="*/ 36 h 1410"/>
                <a:gd name="T26" fmla="*/ 533 w 741"/>
                <a:gd name="T27" fmla="*/ 94 h 1410"/>
                <a:gd name="T28" fmla="*/ 646 w 741"/>
                <a:gd name="T29" fmla="*/ 127 h 1410"/>
                <a:gd name="T30" fmla="*/ 707 w 741"/>
                <a:gd name="T31" fmla="*/ 180 h 1410"/>
                <a:gd name="T32" fmla="*/ 699 w 741"/>
                <a:gd name="T33" fmla="*/ 240 h 1410"/>
                <a:gd name="T34" fmla="*/ 649 w 741"/>
                <a:gd name="T35" fmla="*/ 276 h 1410"/>
                <a:gd name="T36" fmla="*/ 596 w 741"/>
                <a:gd name="T37" fmla="*/ 256 h 1410"/>
                <a:gd name="T38" fmla="*/ 505 w 741"/>
                <a:gd name="T39" fmla="*/ 222 h 1410"/>
                <a:gd name="T40" fmla="*/ 466 w 741"/>
                <a:gd name="T41" fmla="*/ 615 h 1410"/>
                <a:gd name="T42" fmla="*/ 574 w 741"/>
                <a:gd name="T43" fmla="*/ 665 h 1410"/>
                <a:gd name="T44" fmla="*/ 666 w 741"/>
                <a:gd name="T45" fmla="*/ 739 h 1410"/>
                <a:gd name="T46" fmla="*/ 726 w 741"/>
                <a:gd name="T47" fmla="*/ 851 h 1410"/>
                <a:gd name="T48" fmla="*/ 739 w 741"/>
                <a:gd name="T49" fmla="*/ 1013 h 1410"/>
                <a:gd name="T50" fmla="*/ 690 w 741"/>
                <a:gd name="T51" fmla="*/ 1165 h 1410"/>
                <a:gd name="T52" fmla="*/ 586 w 741"/>
                <a:gd name="T53" fmla="*/ 1264 h 1410"/>
                <a:gd name="T54" fmla="*/ 439 w 741"/>
                <a:gd name="T55" fmla="*/ 1312 h 1410"/>
                <a:gd name="T56" fmla="*/ 419 w 741"/>
                <a:gd name="T57" fmla="*/ 1403 h 1410"/>
                <a:gd name="T58" fmla="*/ 367 w 741"/>
                <a:gd name="T59" fmla="*/ 1403 h 1410"/>
                <a:gd name="T60" fmla="*/ 350 w 741"/>
                <a:gd name="T61" fmla="*/ 1317 h 1410"/>
                <a:gd name="T62" fmla="*/ 204 w 741"/>
                <a:gd name="T63" fmla="*/ 1296 h 1410"/>
                <a:gd name="T64" fmla="*/ 66 w 741"/>
                <a:gd name="T65" fmla="*/ 1226 h 1410"/>
                <a:gd name="T66" fmla="*/ 3 w 741"/>
                <a:gd name="T67" fmla="*/ 1142 h 1410"/>
                <a:gd name="T68" fmla="*/ 20 w 741"/>
                <a:gd name="T69" fmla="*/ 1071 h 1410"/>
                <a:gd name="T70" fmla="*/ 74 w 741"/>
                <a:gd name="T71" fmla="*/ 1045 h 1410"/>
                <a:gd name="T72" fmla="*/ 120 w 741"/>
                <a:gd name="T73" fmla="*/ 1081 h 1410"/>
                <a:gd name="T74" fmla="*/ 191 w 741"/>
                <a:gd name="T75" fmla="*/ 1138 h 1410"/>
                <a:gd name="T76" fmla="*/ 310 w 741"/>
                <a:gd name="T77" fmla="*/ 1178 h 1410"/>
                <a:gd name="T78" fmla="*/ 291 w 741"/>
                <a:gd name="T79" fmla="*/ 704 h 1410"/>
                <a:gd name="T80" fmla="*/ 182 w 741"/>
                <a:gd name="T81" fmla="*/ 654 h 1410"/>
                <a:gd name="T82" fmla="*/ 91 w 741"/>
                <a:gd name="T83" fmla="*/ 580 h 1410"/>
                <a:gd name="T84" fmla="*/ 38 w 741"/>
                <a:gd name="T85" fmla="*/ 469 h 1410"/>
                <a:gd name="T86" fmla="*/ 39 w 741"/>
                <a:gd name="T87" fmla="*/ 314 h 1410"/>
                <a:gd name="T88" fmla="*/ 99 w 741"/>
                <a:gd name="T89" fmla="*/ 195 h 1410"/>
                <a:gd name="T90" fmla="*/ 198 w 741"/>
                <a:gd name="T91" fmla="*/ 124 h 1410"/>
                <a:gd name="T92" fmla="*/ 318 w 741"/>
                <a:gd name="T93" fmla="*/ 91 h 1410"/>
                <a:gd name="T94" fmla="*/ 357 w 741"/>
                <a:gd name="T95" fmla="*/ 14 h 1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1" h="1410">
                  <a:moveTo>
                    <a:pt x="432" y="757"/>
                  </a:moveTo>
                  <a:lnTo>
                    <a:pt x="432" y="1178"/>
                  </a:lnTo>
                  <a:lnTo>
                    <a:pt x="467" y="1171"/>
                  </a:lnTo>
                  <a:lnTo>
                    <a:pt x="498" y="1159"/>
                  </a:lnTo>
                  <a:lnTo>
                    <a:pt x="524" y="1144"/>
                  </a:lnTo>
                  <a:lnTo>
                    <a:pt x="549" y="1126"/>
                  </a:lnTo>
                  <a:lnTo>
                    <a:pt x="568" y="1104"/>
                  </a:lnTo>
                  <a:lnTo>
                    <a:pt x="584" y="1078"/>
                  </a:lnTo>
                  <a:lnTo>
                    <a:pt x="595" y="1048"/>
                  </a:lnTo>
                  <a:lnTo>
                    <a:pt x="602" y="1016"/>
                  </a:lnTo>
                  <a:lnTo>
                    <a:pt x="604" y="980"/>
                  </a:lnTo>
                  <a:lnTo>
                    <a:pt x="602" y="946"/>
                  </a:lnTo>
                  <a:lnTo>
                    <a:pt x="597" y="916"/>
                  </a:lnTo>
                  <a:lnTo>
                    <a:pt x="588" y="889"/>
                  </a:lnTo>
                  <a:lnTo>
                    <a:pt x="577" y="865"/>
                  </a:lnTo>
                  <a:lnTo>
                    <a:pt x="562" y="844"/>
                  </a:lnTo>
                  <a:lnTo>
                    <a:pt x="545" y="825"/>
                  </a:lnTo>
                  <a:lnTo>
                    <a:pt x="525" y="808"/>
                  </a:lnTo>
                  <a:lnTo>
                    <a:pt x="504" y="793"/>
                  </a:lnTo>
                  <a:lnTo>
                    <a:pt x="482" y="779"/>
                  </a:lnTo>
                  <a:lnTo>
                    <a:pt x="457" y="768"/>
                  </a:lnTo>
                  <a:lnTo>
                    <a:pt x="432" y="757"/>
                  </a:lnTo>
                  <a:close/>
                  <a:moveTo>
                    <a:pt x="356" y="214"/>
                  </a:moveTo>
                  <a:lnTo>
                    <a:pt x="329" y="218"/>
                  </a:lnTo>
                  <a:lnTo>
                    <a:pt x="302" y="224"/>
                  </a:lnTo>
                  <a:lnTo>
                    <a:pt x="278" y="231"/>
                  </a:lnTo>
                  <a:lnTo>
                    <a:pt x="254" y="241"/>
                  </a:lnTo>
                  <a:lnTo>
                    <a:pt x="233" y="253"/>
                  </a:lnTo>
                  <a:lnTo>
                    <a:pt x="215" y="267"/>
                  </a:lnTo>
                  <a:lnTo>
                    <a:pt x="199" y="284"/>
                  </a:lnTo>
                  <a:lnTo>
                    <a:pt x="186" y="304"/>
                  </a:lnTo>
                  <a:lnTo>
                    <a:pt x="177" y="326"/>
                  </a:lnTo>
                  <a:lnTo>
                    <a:pt x="171" y="352"/>
                  </a:lnTo>
                  <a:lnTo>
                    <a:pt x="169" y="379"/>
                  </a:lnTo>
                  <a:lnTo>
                    <a:pt x="171" y="410"/>
                  </a:lnTo>
                  <a:lnTo>
                    <a:pt x="177" y="437"/>
                  </a:lnTo>
                  <a:lnTo>
                    <a:pt x="186" y="460"/>
                  </a:lnTo>
                  <a:lnTo>
                    <a:pt x="200" y="481"/>
                  </a:lnTo>
                  <a:lnTo>
                    <a:pt x="216" y="500"/>
                  </a:lnTo>
                  <a:lnTo>
                    <a:pt x="234" y="515"/>
                  </a:lnTo>
                  <a:lnTo>
                    <a:pt x="255" y="530"/>
                  </a:lnTo>
                  <a:lnTo>
                    <a:pt x="278" y="543"/>
                  </a:lnTo>
                  <a:lnTo>
                    <a:pt x="303" y="555"/>
                  </a:lnTo>
                  <a:lnTo>
                    <a:pt x="329" y="565"/>
                  </a:lnTo>
                  <a:lnTo>
                    <a:pt x="356" y="576"/>
                  </a:lnTo>
                  <a:lnTo>
                    <a:pt x="356" y="214"/>
                  </a:lnTo>
                  <a:close/>
                  <a:moveTo>
                    <a:pt x="395" y="0"/>
                  </a:moveTo>
                  <a:lnTo>
                    <a:pt x="407" y="2"/>
                  </a:lnTo>
                  <a:lnTo>
                    <a:pt x="419" y="7"/>
                  </a:lnTo>
                  <a:lnTo>
                    <a:pt x="430" y="14"/>
                  </a:lnTo>
                  <a:lnTo>
                    <a:pt x="436" y="24"/>
                  </a:lnTo>
                  <a:lnTo>
                    <a:pt x="439" y="36"/>
                  </a:lnTo>
                  <a:lnTo>
                    <a:pt x="439" y="84"/>
                  </a:lnTo>
                  <a:lnTo>
                    <a:pt x="470" y="86"/>
                  </a:lnTo>
                  <a:lnTo>
                    <a:pt x="501" y="89"/>
                  </a:lnTo>
                  <a:lnTo>
                    <a:pt x="533" y="94"/>
                  </a:lnTo>
                  <a:lnTo>
                    <a:pt x="564" y="100"/>
                  </a:lnTo>
                  <a:lnTo>
                    <a:pt x="594" y="108"/>
                  </a:lnTo>
                  <a:lnTo>
                    <a:pt x="620" y="117"/>
                  </a:lnTo>
                  <a:lnTo>
                    <a:pt x="646" y="127"/>
                  </a:lnTo>
                  <a:lnTo>
                    <a:pt x="667" y="138"/>
                  </a:lnTo>
                  <a:lnTo>
                    <a:pt x="685" y="151"/>
                  </a:lnTo>
                  <a:lnTo>
                    <a:pt x="699" y="166"/>
                  </a:lnTo>
                  <a:lnTo>
                    <a:pt x="707" y="180"/>
                  </a:lnTo>
                  <a:lnTo>
                    <a:pt x="711" y="197"/>
                  </a:lnTo>
                  <a:lnTo>
                    <a:pt x="709" y="210"/>
                  </a:lnTo>
                  <a:lnTo>
                    <a:pt x="705" y="225"/>
                  </a:lnTo>
                  <a:lnTo>
                    <a:pt x="699" y="240"/>
                  </a:lnTo>
                  <a:lnTo>
                    <a:pt x="690" y="254"/>
                  </a:lnTo>
                  <a:lnTo>
                    <a:pt x="679" y="266"/>
                  </a:lnTo>
                  <a:lnTo>
                    <a:pt x="665" y="273"/>
                  </a:lnTo>
                  <a:lnTo>
                    <a:pt x="649" y="276"/>
                  </a:lnTo>
                  <a:lnTo>
                    <a:pt x="637" y="275"/>
                  </a:lnTo>
                  <a:lnTo>
                    <a:pt x="625" y="271"/>
                  </a:lnTo>
                  <a:lnTo>
                    <a:pt x="612" y="263"/>
                  </a:lnTo>
                  <a:lnTo>
                    <a:pt x="596" y="256"/>
                  </a:lnTo>
                  <a:lnTo>
                    <a:pt x="578" y="247"/>
                  </a:lnTo>
                  <a:lnTo>
                    <a:pt x="556" y="238"/>
                  </a:lnTo>
                  <a:lnTo>
                    <a:pt x="533" y="229"/>
                  </a:lnTo>
                  <a:lnTo>
                    <a:pt x="505" y="222"/>
                  </a:lnTo>
                  <a:lnTo>
                    <a:pt x="474" y="217"/>
                  </a:lnTo>
                  <a:lnTo>
                    <a:pt x="439" y="212"/>
                  </a:lnTo>
                  <a:lnTo>
                    <a:pt x="439" y="605"/>
                  </a:lnTo>
                  <a:lnTo>
                    <a:pt x="466" y="615"/>
                  </a:lnTo>
                  <a:lnTo>
                    <a:pt x="494" y="626"/>
                  </a:lnTo>
                  <a:lnTo>
                    <a:pt x="521" y="638"/>
                  </a:lnTo>
                  <a:lnTo>
                    <a:pt x="548" y="651"/>
                  </a:lnTo>
                  <a:lnTo>
                    <a:pt x="574" y="665"/>
                  </a:lnTo>
                  <a:lnTo>
                    <a:pt x="599" y="680"/>
                  </a:lnTo>
                  <a:lnTo>
                    <a:pt x="623" y="698"/>
                  </a:lnTo>
                  <a:lnTo>
                    <a:pt x="646" y="718"/>
                  </a:lnTo>
                  <a:lnTo>
                    <a:pt x="666" y="739"/>
                  </a:lnTo>
                  <a:lnTo>
                    <a:pt x="685" y="762"/>
                  </a:lnTo>
                  <a:lnTo>
                    <a:pt x="701" y="789"/>
                  </a:lnTo>
                  <a:lnTo>
                    <a:pt x="715" y="818"/>
                  </a:lnTo>
                  <a:lnTo>
                    <a:pt x="726" y="851"/>
                  </a:lnTo>
                  <a:lnTo>
                    <a:pt x="735" y="886"/>
                  </a:lnTo>
                  <a:lnTo>
                    <a:pt x="740" y="924"/>
                  </a:lnTo>
                  <a:lnTo>
                    <a:pt x="741" y="966"/>
                  </a:lnTo>
                  <a:lnTo>
                    <a:pt x="739" y="1013"/>
                  </a:lnTo>
                  <a:lnTo>
                    <a:pt x="733" y="1056"/>
                  </a:lnTo>
                  <a:lnTo>
                    <a:pt x="723" y="1096"/>
                  </a:lnTo>
                  <a:lnTo>
                    <a:pt x="708" y="1132"/>
                  </a:lnTo>
                  <a:lnTo>
                    <a:pt x="690" y="1165"/>
                  </a:lnTo>
                  <a:lnTo>
                    <a:pt x="669" y="1195"/>
                  </a:lnTo>
                  <a:lnTo>
                    <a:pt x="645" y="1222"/>
                  </a:lnTo>
                  <a:lnTo>
                    <a:pt x="617" y="1245"/>
                  </a:lnTo>
                  <a:lnTo>
                    <a:pt x="586" y="1264"/>
                  </a:lnTo>
                  <a:lnTo>
                    <a:pt x="553" y="1281"/>
                  </a:lnTo>
                  <a:lnTo>
                    <a:pt x="517" y="1295"/>
                  </a:lnTo>
                  <a:lnTo>
                    <a:pt x="480" y="1305"/>
                  </a:lnTo>
                  <a:lnTo>
                    <a:pt x="439" y="1312"/>
                  </a:lnTo>
                  <a:lnTo>
                    <a:pt x="439" y="1374"/>
                  </a:lnTo>
                  <a:lnTo>
                    <a:pt x="436" y="1386"/>
                  </a:lnTo>
                  <a:lnTo>
                    <a:pt x="430" y="1395"/>
                  </a:lnTo>
                  <a:lnTo>
                    <a:pt x="419" y="1403"/>
                  </a:lnTo>
                  <a:lnTo>
                    <a:pt x="407" y="1408"/>
                  </a:lnTo>
                  <a:lnTo>
                    <a:pt x="395" y="1410"/>
                  </a:lnTo>
                  <a:lnTo>
                    <a:pt x="380" y="1408"/>
                  </a:lnTo>
                  <a:lnTo>
                    <a:pt x="367" y="1403"/>
                  </a:lnTo>
                  <a:lnTo>
                    <a:pt x="357" y="1395"/>
                  </a:lnTo>
                  <a:lnTo>
                    <a:pt x="352" y="1386"/>
                  </a:lnTo>
                  <a:lnTo>
                    <a:pt x="350" y="1374"/>
                  </a:lnTo>
                  <a:lnTo>
                    <a:pt x="350" y="1317"/>
                  </a:lnTo>
                  <a:lnTo>
                    <a:pt x="350" y="1317"/>
                  </a:lnTo>
                  <a:lnTo>
                    <a:pt x="298" y="1314"/>
                  </a:lnTo>
                  <a:lnTo>
                    <a:pt x="249" y="1307"/>
                  </a:lnTo>
                  <a:lnTo>
                    <a:pt x="204" y="1296"/>
                  </a:lnTo>
                  <a:lnTo>
                    <a:pt x="163" y="1281"/>
                  </a:lnTo>
                  <a:lnTo>
                    <a:pt x="127" y="1264"/>
                  </a:lnTo>
                  <a:lnTo>
                    <a:pt x="94" y="1246"/>
                  </a:lnTo>
                  <a:lnTo>
                    <a:pt x="66" y="1226"/>
                  </a:lnTo>
                  <a:lnTo>
                    <a:pt x="43" y="1205"/>
                  </a:lnTo>
                  <a:lnTo>
                    <a:pt x="24" y="1183"/>
                  </a:lnTo>
                  <a:lnTo>
                    <a:pt x="11" y="1162"/>
                  </a:lnTo>
                  <a:lnTo>
                    <a:pt x="3" y="1142"/>
                  </a:lnTo>
                  <a:lnTo>
                    <a:pt x="0" y="1123"/>
                  </a:lnTo>
                  <a:lnTo>
                    <a:pt x="2" y="1105"/>
                  </a:lnTo>
                  <a:lnTo>
                    <a:pt x="10" y="1087"/>
                  </a:lnTo>
                  <a:lnTo>
                    <a:pt x="20" y="1071"/>
                  </a:lnTo>
                  <a:lnTo>
                    <a:pt x="33" y="1057"/>
                  </a:lnTo>
                  <a:lnTo>
                    <a:pt x="48" y="1047"/>
                  </a:lnTo>
                  <a:lnTo>
                    <a:pt x="64" y="1044"/>
                  </a:lnTo>
                  <a:lnTo>
                    <a:pt x="74" y="1045"/>
                  </a:lnTo>
                  <a:lnTo>
                    <a:pt x="84" y="1050"/>
                  </a:lnTo>
                  <a:lnTo>
                    <a:pt x="96" y="1059"/>
                  </a:lnTo>
                  <a:lnTo>
                    <a:pt x="107" y="1070"/>
                  </a:lnTo>
                  <a:lnTo>
                    <a:pt x="120" y="1081"/>
                  </a:lnTo>
                  <a:lnTo>
                    <a:pt x="135" y="1095"/>
                  </a:lnTo>
                  <a:lnTo>
                    <a:pt x="151" y="1109"/>
                  </a:lnTo>
                  <a:lnTo>
                    <a:pt x="170" y="1124"/>
                  </a:lnTo>
                  <a:lnTo>
                    <a:pt x="191" y="1138"/>
                  </a:lnTo>
                  <a:lnTo>
                    <a:pt x="216" y="1150"/>
                  </a:lnTo>
                  <a:lnTo>
                    <a:pt x="244" y="1162"/>
                  </a:lnTo>
                  <a:lnTo>
                    <a:pt x="274" y="1171"/>
                  </a:lnTo>
                  <a:lnTo>
                    <a:pt x="310" y="1178"/>
                  </a:lnTo>
                  <a:lnTo>
                    <a:pt x="350" y="1181"/>
                  </a:lnTo>
                  <a:lnTo>
                    <a:pt x="350" y="724"/>
                  </a:lnTo>
                  <a:lnTo>
                    <a:pt x="320" y="713"/>
                  </a:lnTo>
                  <a:lnTo>
                    <a:pt x="291" y="704"/>
                  </a:lnTo>
                  <a:lnTo>
                    <a:pt x="263" y="692"/>
                  </a:lnTo>
                  <a:lnTo>
                    <a:pt x="235" y="680"/>
                  </a:lnTo>
                  <a:lnTo>
                    <a:pt x="207" y="668"/>
                  </a:lnTo>
                  <a:lnTo>
                    <a:pt x="182" y="654"/>
                  </a:lnTo>
                  <a:lnTo>
                    <a:pt x="156" y="639"/>
                  </a:lnTo>
                  <a:lnTo>
                    <a:pt x="133" y="621"/>
                  </a:lnTo>
                  <a:lnTo>
                    <a:pt x="111" y="602"/>
                  </a:lnTo>
                  <a:lnTo>
                    <a:pt x="91" y="580"/>
                  </a:lnTo>
                  <a:lnTo>
                    <a:pt x="74" y="557"/>
                  </a:lnTo>
                  <a:lnTo>
                    <a:pt x="60" y="530"/>
                  </a:lnTo>
                  <a:lnTo>
                    <a:pt x="48" y="501"/>
                  </a:lnTo>
                  <a:lnTo>
                    <a:pt x="38" y="469"/>
                  </a:lnTo>
                  <a:lnTo>
                    <a:pt x="33" y="432"/>
                  </a:lnTo>
                  <a:lnTo>
                    <a:pt x="31" y="393"/>
                  </a:lnTo>
                  <a:lnTo>
                    <a:pt x="33" y="352"/>
                  </a:lnTo>
                  <a:lnTo>
                    <a:pt x="39" y="314"/>
                  </a:lnTo>
                  <a:lnTo>
                    <a:pt x="49" y="279"/>
                  </a:lnTo>
                  <a:lnTo>
                    <a:pt x="63" y="248"/>
                  </a:lnTo>
                  <a:lnTo>
                    <a:pt x="79" y="221"/>
                  </a:lnTo>
                  <a:lnTo>
                    <a:pt x="99" y="195"/>
                  </a:lnTo>
                  <a:lnTo>
                    <a:pt x="120" y="174"/>
                  </a:lnTo>
                  <a:lnTo>
                    <a:pt x="145" y="155"/>
                  </a:lnTo>
                  <a:lnTo>
                    <a:pt x="170" y="138"/>
                  </a:lnTo>
                  <a:lnTo>
                    <a:pt x="198" y="124"/>
                  </a:lnTo>
                  <a:lnTo>
                    <a:pt x="227" y="112"/>
                  </a:lnTo>
                  <a:lnTo>
                    <a:pt x="256" y="104"/>
                  </a:lnTo>
                  <a:lnTo>
                    <a:pt x="287" y="96"/>
                  </a:lnTo>
                  <a:lnTo>
                    <a:pt x="318" y="91"/>
                  </a:lnTo>
                  <a:lnTo>
                    <a:pt x="350" y="87"/>
                  </a:lnTo>
                  <a:lnTo>
                    <a:pt x="350" y="36"/>
                  </a:lnTo>
                  <a:lnTo>
                    <a:pt x="352" y="24"/>
                  </a:lnTo>
                  <a:lnTo>
                    <a:pt x="357" y="14"/>
                  </a:lnTo>
                  <a:lnTo>
                    <a:pt x="367" y="7"/>
                  </a:lnTo>
                  <a:lnTo>
                    <a:pt x="380" y="2"/>
                  </a:lnTo>
                  <a:lnTo>
                    <a:pt x="3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9" name="Group 1081"/>
          <p:cNvGrpSpPr/>
          <p:nvPr/>
        </p:nvGrpSpPr>
        <p:grpSpPr>
          <a:xfrm>
            <a:off x="9585924" y="2843564"/>
            <a:ext cx="282575" cy="555625"/>
            <a:chOff x="6364288" y="4233863"/>
            <a:chExt cx="282575" cy="555625"/>
          </a:xfrm>
          <a:solidFill>
            <a:srgbClr val="000000"/>
          </a:solidFill>
        </p:grpSpPr>
        <p:sp>
          <p:nvSpPr>
            <p:cNvPr id="170" name="Freeform 402"/>
            <p:cNvSpPr>
              <a:spLocks noEditPoints="1"/>
            </p:cNvSpPr>
            <p:nvPr/>
          </p:nvSpPr>
          <p:spPr bwMode="auto">
            <a:xfrm>
              <a:off x="6364288" y="4233863"/>
              <a:ext cx="282575" cy="555625"/>
            </a:xfrm>
            <a:custGeom>
              <a:avLst/>
              <a:gdLst>
                <a:gd name="T0" fmla="*/ 142 w 1779"/>
                <a:gd name="T1" fmla="*/ 3274 h 3504"/>
                <a:gd name="T2" fmla="*/ 142 w 1779"/>
                <a:gd name="T3" fmla="*/ 3355 h 3504"/>
                <a:gd name="T4" fmla="*/ 1620 w 1779"/>
                <a:gd name="T5" fmla="*/ 3365 h 3504"/>
                <a:gd name="T6" fmla="*/ 1639 w 1779"/>
                <a:gd name="T7" fmla="*/ 3344 h 3504"/>
                <a:gd name="T8" fmla="*/ 1630 w 1779"/>
                <a:gd name="T9" fmla="*/ 3268 h 3504"/>
                <a:gd name="T10" fmla="*/ 476 w 1779"/>
                <a:gd name="T11" fmla="*/ 2216 h 3504"/>
                <a:gd name="T12" fmla="*/ 319 w 1779"/>
                <a:gd name="T13" fmla="*/ 2369 h 3504"/>
                <a:gd name="T14" fmla="*/ 283 w 1779"/>
                <a:gd name="T15" fmla="*/ 2468 h 3504"/>
                <a:gd name="T16" fmla="*/ 1498 w 1779"/>
                <a:gd name="T17" fmla="*/ 3125 h 3504"/>
                <a:gd name="T18" fmla="*/ 1488 w 1779"/>
                <a:gd name="T19" fmla="*/ 2433 h 3504"/>
                <a:gd name="T20" fmla="*/ 1438 w 1779"/>
                <a:gd name="T21" fmla="*/ 2340 h 3504"/>
                <a:gd name="T22" fmla="*/ 476 w 1779"/>
                <a:gd name="T23" fmla="*/ 2216 h 3504"/>
                <a:gd name="T24" fmla="*/ 1148 w 1779"/>
                <a:gd name="T25" fmla="*/ 2077 h 3504"/>
                <a:gd name="T26" fmla="*/ 889 w 1779"/>
                <a:gd name="T27" fmla="*/ 1660 h 3504"/>
                <a:gd name="T28" fmla="*/ 281 w 1779"/>
                <a:gd name="T29" fmla="*/ 380 h 3504"/>
                <a:gd name="T30" fmla="*/ 291 w 1779"/>
                <a:gd name="T31" fmla="*/ 1073 h 3504"/>
                <a:gd name="T32" fmla="*/ 341 w 1779"/>
                <a:gd name="T33" fmla="*/ 1165 h 3504"/>
                <a:gd name="T34" fmla="*/ 1317 w 1779"/>
                <a:gd name="T35" fmla="*/ 1277 h 3504"/>
                <a:gd name="T36" fmla="*/ 1460 w 1779"/>
                <a:gd name="T37" fmla="*/ 1137 h 3504"/>
                <a:gd name="T38" fmla="*/ 1496 w 1779"/>
                <a:gd name="T39" fmla="*/ 1038 h 3504"/>
                <a:gd name="T40" fmla="*/ 281 w 1779"/>
                <a:gd name="T41" fmla="*/ 380 h 3504"/>
                <a:gd name="T42" fmla="*/ 142 w 1779"/>
                <a:gd name="T43" fmla="*/ 150 h 3504"/>
                <a:gd name="T44" fmla="*/ 142 w 1779"/>
                <a:gd name="T45" fmla="*/ 230 h 3504"/>
                <a:gd name="T46" fmla="*/ 1620 w 1779"/>
                <a:gd name="T47" fmla="*/ 240 h 3504"/>
                <a:gd name="T48" fmla="*/ 1639 w 1779"/>
                <a:gd name="T49" fmla="*/ 221 h 3504"/>
                <a:gd name="T50" fmla="*/ 1630 w 1779"/>
                <a:gd name="T51" fmla="*/ 143 h 3504"/>
                <a:gd name="T52" fmla="*/ 159 w 1779"/>
                <a:gd name="T53" fmla="*/ 0 h 3504"/>
                <a:gd name="T54" fmla="*/ 1682 w 1779"/>
                <a:gd name="T55" fmla="*/ 13 h 3504"/>
                <a:gd name="T56" fmla="*/ 1752 w 1779"/>
                <a:gd name="T57" fmla="*/ 71 h 3504"/>
                <a:gd name="T58" fmla="*/ 1779 w 1779"/>
                <a:gd name="T59" fmla="*/ 160 h 3504"/>
                <a:gd name="T60" fmla="*/ 1768 w 1779"/>
                <a:gd name="T61" fmla="*/ 278 h 3504"/>
                <a:gd name="T62" fmla="*/ 1717 w 1779"/>
                <a:gd name="T63" fmla="*/ 346 h 3504"/>
                <a:gd name="T64" fmla="*/ 1637 w 1779"/>
                <a:gd name="T65" fmla="*/ 379 h 3504"/>
                <a:gd name="T66" fmla="*/ 1627 w 1779"/>
                <a:gd name="T67" fmla="*/ 1096 h 3504"/>
                <a:gd name="T68" fmla="*/ 1569 w 1779"/>
                <a:gd name="T69" fmla="*/ 1225 h 3504"/>
                <a:gd name="T70" fmla="*/ 994 w 1779"/>
                <a:gd name="T71" fmla="*/ 1753 h 3504"/>
                <a:gd name="T72" fmla="*/ 1569 w 1779"/>
                <a:gd name="T73" fmla="*/ 2282 h 3504"/>
                <a:gd name="T74" fmla="*/ 1627 w 1779"/>
                <a:gd name="T75" fmla="*/ 2410 h 3504"/>
                <a:gd name="T76" fmla="*/ 1637 w 1779"/>
                <a:gd name="T77" fmla="*/ 3126 h 3504"/>
                <a:gd name="T78" fmla="*/ 1717 w 1779"/>
                <a:gd name="T79" fmla="*/ 3158 h 3504"/>
                <a:gd name="T80" fmla="*/ 1768 w 1779"/>
                <a:gd name="T81" fmla="*/ 3226 h 3504"/>
                <a:gd name="T82" fmla="*/ 1779 w 1779"/>
                <a:gd name="T83" fmla="*/ 3344 h 3504"/>
                <a:gd name="T84" fmla="*/ 1752 w 1779"/>
                <a:gd name="T85" fmla="*/ 3434 h 3504"/>
                <a:gd name="T86" fmla="*/ 1682 w 1779"/>
                <a:gd name="T87" fmla="*/ 3491 h 3504"/>
                <a:gd name="T88" fmla="*/ 159 w 1779"/>
                <a:gd name="T89" fmla="*/ 3504 h 3504"/>
                <a:gd name="T90" fmla="*/ 70 w 1779"/>
                <a:gd name="T91" fmla="*/ 3476 h 3504"/>
                <a:gd name="T92" fmla="*/ 13 w 1779"/>
                <a:gd name="T93" fmla="*/ 3407 h 3504"/>
                <a:gd name="T94" fmla="*/ 0 w 1779"/>
                <a:gd name="T95" fmla="*/ 3285 h 3504"/>
                <a:gd name="T96" fmla="*/ 23 w 1779"/>
                <a:gd name="T97" fmla="*/ 3201 h 3504"/>
                <a:gd name="T98" fmla="*/ 85 w 1779"/>
                <a:gd name="T99" fmla="*/ 3143 h 3504"/>
                <a:gd name="T100" fmla="*/ 142 w 1779"/>
                <a:gd name="T101" fmla="*/ 2503 h 3504"/>
                <a:gd name="T102" fmla="*/ 166 w 1779"/>
                <a:gd name="T103" fmla="*/ 2365 h 3504"/>
                <a:gd name="T104" fmla="*/ 238 w 1779"/>
                <a:gd name="T105" fmla="*/ 2245 h 3504"/>
                <a:gd name="T106" fmla="*/ 273 w 1779"/>
                <a:gd name="T107" fmla="*/ 1295 h 3504"/>
                <a:gd name="T108" fmla="*/ 185 w 1779"/>
                <a:gd name="T109" fmla="*/ 1184 h 3504"/>
                <a:gd name="T110" fmla="*/ 144 w 1779"/>
                <a:gd name="T111" fmla="*/ 1050 h 3504"/>
                <a:gd name="T112" fmla="*/ 112 w 1779"/>
                <a:gd name="T113" fmla="*/ 373 h 3504"/>
                <a:gd name="T114" fmla="*/ 40 w 1779"/>
                <a:gd name="T115" fmla="*/ 327 h 3504"/>
                <a:gd name="T116" fmla="*/ 2 w 1779"/>
                <a:gd name="T117" fmla="*/ 250 h 3504"/>
                <a:gd name="T118" fmla="*/ 3 w 1779"/>
                <a:gd name="T119" fmla="*/ 128 h 3504"/>
                <a:gd name="T120" fmla="*/ 47 w 1779"/>
                <a:gd name="T121" fmla="*/ 47 h 3504"/>
                <a:gd name="T122" fmla="*/ 127 w 1779"/>
                <a:gd name="T123" fmla="*/ 4 h 3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79" h="3504">
                  <a:moveTo>
                    <a:pt x="159" y="3265"/>
                  </a:moveTo>
                  <a:lnTo>
                    <a:pt x="149" y="3268"/>
                  </a:lnTo>
                  <a:lnTo>
                    <a:pt x="142" y="3274"/>
                  </a:lnTo>
                  <a:lnTo>
                    <a:pt x="139" y="3285"/>
                  </a:lnTo>
                  <a:lnTo>
                    <a:pt x="139" y="3344"/>
                  </a:lnTo>
                  <a:lnTo>
                    <a:pt x="142" y="3355"/>
                  </a:lnTo>
                  <a:lnTo>
                    <a:pt x="149" y="3361"/>
                  </a:lnTo>
                  <a:lnTo>
                    <a:pt x="159" y="3365"/>
                  </a:lnTo>
                  <a:lnTo>
                    <a:pt x="1620" y="3365"/>
                  </a:lnTo>
                  <a:lnTo>
                    <a:pt x="1630" y="3361"/>
                  </a:lnTo>
                  <a:lnTo>
                    <a:pt x="1637" y="3355"/>
                  </a:lnTo>
                  <a:lnTo>
                    <a:pt x="1639" y="3344"/>
                  </a:lnTo>
                  <a:lnTo>
                    <a:pt x="1639" y="3285"/>
                  </a:lnTo>
                  <a:lnTo>
                    <a:pt x="1637" y="3274"/>
                  </a:lnTo>
                  <a:lnTo>
                    <a:pt x="1630" y="3268"/>
                  </a:lnTo>
                  <a:lnTo>
                    <a:pt x="1620" y="3265"/>
                  </a:lnTo>
                  <a:lnTo>
                    <a:pt x="159" y="3265"/>
                  </a:lnTo>
                  <a:close/>
                  <a:moveTo>
                    <a:pt x="476" y="2216"/>
                  </a:moveTo>
                  <a:lnTo>
                    <a:pt x="365" y="2315"/>
                  </a:lnTo>
                  <a:lnTo>
                    <a:pt x="341" y="2340"/>
                  </a:lnTo>
                  <a:lnTo>
                    <a:pt x="319" y="2369"/>
                  </a:lnTo>
                  <a:lnTo>
                    <a:pt x="303" y="2400"/>
                  </a:lnTo>
                  <a:lnTo>
                    <a:pt x="291" y="2433"/>
                  </a:lnTo>
                  <a:lnTo>
                    <a:pt x="283" y="2468"/>
                  </a:lnTo>
                  <a:lnTo>
                    <a:pt x="281" y="2503"/>
                  </a:lnTo>
                  <a:lnTo>
                    <a:pt x="281" y="3125"/>
                  </a:lnTo>
                  <a:lnTo>
                    <a:pt x="1498" y="3125"/>
                  </a:lnTo>
                  <a:lnTo>
                    <a:pt x="1498" y="2503"/>
                  </a:lnTo>
                  <a:lnTo>
                    <a:pt x="1496" y="2468"/>
                  </a:lnTo>
                  <a:lnTo>
                    <a:pt x="1488" y="2433"/>
                  </a:lnTo>
                  <a:lnTo>
                    <a:pt x="1476" y="2400"/>
                  </a:lnTo>
                  <a:lnTo>
                    <a:pt x="1460" y="2369"/>
                  </a:lnTo>
                  <a:lnTo>
                    <a:pt x="1438" y="2340"/>
                  </a:lnTo>
                  <a:lnTo>
                    <a:pt x="1414" y="2315"/>
                  </a:lnTo>
                  <a:lnTo>
                    <a:pt x="1303" y="2216"/>
                  </a:lnTo>
                  <a:lnTo>
                    <a:pt x="476" y="2216"/>
                  </a:lnTo>
                  <a:close/>
                  <a:moveTo>
                    <a:pt x="889" y="1847"/>
                  </a:moveTo>
                  <a:lnTo>
                    <a:pt x="631" y="2077"/>
                  </a:lnTo>
                  <a:lnTo>
                    <a:pt x="1148" y="2077"/>
                  </a:lnTo>
                  <a:lnTo>
                    <a:pt x="889" y="1847"/>
                  </a:lnTo>
                  <a:close/>
                  <a:moveTo>
                    <a:pt x="617" y="1416"/>
                  </a:moveTo>
                  <a:lnTo>
                    <a:pt x="889" y="1660"/>
                  </a:lnTo>
                  <a:lnTo>
                    <a:pt x="1161" y="1416"/>
                  </a:lnTo>
                  <a:lnTo>
                    <a:pt x="617" y="1416"/>
                  </a:lnTo>
                  <a:close/>
                  <a:moveTo>
                    <a:pt x="281" y="380"/>
                  </a:moveTo>
                  <a:lnTo>
                    <a:pt x="281" y="1002"/>
                  </a:lnTo>
                  <a:lnTo>
                    <a:pt x="283" y="1038"/>
                  </a:lnTo>
                  <a:lnTo>
                    <a:pt x="291" y="1073"/>
                  </a:lnTo>
                  <a:lnTo>
                    <a:pt x="303" y="1106"/>
                  </a:lnTo>
                  <a:lnTo>
                    <a:pt x="319" y="1137"/>
                  </a:lnTo>
                  <a:lnTo>
                    <a:pt x="341" y="1165"/>
                  </a:lnTo>
                  <a:lnTo>
                    <a:pt x="365" y="1191"/>
                  </a:lnTo>
                  <a:lnTo>
                    <a:pt x="462" y="1277"/>
                  </a:lnTo>
                  <a:lnTo>
                    <a:pt x="1317" y="1277"/>
                  </a:lnTo>
                  <a:lnTo>
                    <a:pt x="1414" y="1191"/>
                  </a:lnTo>
                  <a:lnTo>
                    <a:pt x="1438" y="1165"/>
                  </a:lnTo>
                  <a:lnTo>
                    <a:pt x="1460" y="1137"/>
                  </a:lnTo>
                  <a:lnTo>
                    <a:pt x="1476" y="1106"/>
                  </a:lnTo>
                  <a:lnTo>
                    <a:pt x="1488" y="1073"/>
                  </a:lnTo>
                  <a:lnTo>
                    <a:pt x="1496" y="1038"/>
                  </a:lnTo>
                  <a:lnTo>
                    <a:pt x="1498" y="1002"/>
                  </a:lnTo>
                  <a:lnTo>
                    <a:pt x="1498" y="380"/>
                  </a:lnTo>
                  <a:lnTo>
                    <a:pt x="281" y="380"/>
                  </a:lnTo>
                  <a:close/>
                  <a:moveTo>
                    <a:pt x="159" y="141"/>
                  </a:moveTo>
                  <a:lnTo>
                    <a:pt x="149" y="143"/>
                  </a:lnTo>
                  <a:lnTo>
                    <a:pt x="142" y="150"/>
                  </a:lnTo>
                  <a:lnTo>
                    <a:pt x="139" y="160"/>
                  </a:lnTo>
                  <a:lnTo>
                    <a:pt x="139" y="221"/>
                  </a:lnTo>
                  <a:lnTo>
                    <a:pt x="142" y="230"/>
                  </a:lnTo>
                  <a:lnTo>
                    <a:pt x="149" y="238"/>
                  </a:lnTo>
                  <a:lnTo>
                    <a:pt x="159" y="240"/>
                  </a:lnTo>
                  <a:lnTo>
                    <a:pt x="1620" y="240"/>
                  </a:lnTo>
                  <a:lnTo>
                    <a:pt x="1630" y="238"/>
                  </a:lnTo>
                  <a:lnTo>
                    <a:pt x="1637" y="230"/>
                  </a:lnTo>
                  <a:lnTo>
                    <a:pt x="1639" y="221"/>
                  </a:lnTo>
                  <a:lnTo>
                    <a:pt x="1639" y="160"/>
                  </a:lnTo>
                  <a:lnTo>
                    <a:pt x="1637" y="150"/>
                  </a:lnTo>
                  <a:lnTo>
                    <a:pt x="1630" y="143"/>
                  </a:lnTo>
                  <a:lnTo>
                    <a:pt x="1620" y="141"/>
                  </a:lnTo>
                  <a:lnTo>
                    <a:pt x="159" y="141"/>
                  </a:lnTo>
                  <a:close/>
                  <a:moveTo>
                    <a:pt x="159" y="0"/>
                  </a:moveTo>
                  <a:lnTo>
                    <a:pt x="1620" y="0"/>
                  </a:lnTo>
                  <a:lnTo>
                    <a:pt x="1652" y="4"/>
                  </a:lnTo>
                  <a:lnTo>
                    <a:pt x="1682" y="13"/>
                  </a:lnTo>
                  <a:lnTo>
                    <a:pt x="1709" y="28"/>
                  </a:lnTo>
                  <a:lnTo>
                    <a:pt x="1732" y="47"/>
                  </a:lnTo>
                  <a:lnTo>
                    <a:pt x="1752" y="71"/>
                  </a:lnTo>
                  <a:lnTo>
                    <a:pt x="1766" y="98"/>
                  </a:lnTo>
                  <a:lnTo>
                    <a:pt x="1776" y="128"/>
                  </a:lnTo>
                  <a:lnTo>
                    <a:pt x="1779" y="160"/>
                  </a:lnTo>
                  <a:lnTo>
                    <a:pt x="1779" y="221"/>
                  </a:lnTo>
                  <a:lnTo>
                    <a:pt x="1777" y="250"/>
                  </a:lnTo>
                  <a:lnTo>
                    <a:pt x="1768" y="278"/>
                  </a:lnTo>
                  <a:lnTo>
                    <a:pt x="1756" y="305"/>
                  </a:lnTo>
                  <a:lnTo>
                    <a:pt x="1738" y="327"/>
                  </a:lnTo>
                  <a:lnTo>
                    <a:pt x="1717" y="346"/>
                  </a:lnTo>
                  <a:lnTo>
                    <a:pt x="1694" y="362"/>
                  </a:lnTo>
                  <a:lnTo>
                    <a:pt x="1666" y="373"/>
                  </a:lnTo>
                  <a:lnTo>
                    <a:pt x="1637" y="379"/>
                  </a:lnTo>
                  <a:lnTo>
                    <a:pt x="1637" y="1002"/>
                  </a:lnTo>
                  <a:lnTo>
                    <a:pt x="1635" y="1050"/>
                  </a:lnTo>
                  <a:lnTo>
                    <a:pt x="1627" y="1096"/>
                  </a:lnTo>
                  <a:lnTo>
                    <a:pt x="1613" y="1142"/>
                  </a:lnTo>
                  <a:lnTo>
                    <a:pt x="1594" y="1184"/>
                  </a:lnTo>
                  <a:lnTo>
                    <a:pt x="1569" y="1225"/>
                  </a:lnTo>
                  <a:lnTo>
                    <a:pt x="1540" y="1262"/>
                  </a:lnTo>
                  <a:lnTo>
                    <a:pt x="1506" y="1295"/>
                  </a:lnTo>
                  <a:lnTo>
                    <a:pt x="994" y="1753"/>
                  </a:lnTo>
                  <a:lnTo>
                    <a:pt x="1506" y="2211"/>
                  </a:lnTo>
                  <a:lnTo>
                    <a:pt x="1540" y="2245"/>
                  </a:lnTo>
                  <a:lnTo>
                    <a:pt x="1569" y="2282"/>
                  </a:lnTo>
                  <a:lnTo>
                    <a:pt x="1594" y="2322"/>
                  </a:lnTo>
                  <a:lnTo>
                    <a:pt x="1613" y="2365"/>
                  </a:lnTo>
                  <a:lnTo>
                    <a:pt x="1627" y="2410"/>
                  </a:lnTo>
                  <a:lnTo>
                    <a:pt x="1635" y="2455"/>
                  </a:lnTo>
                  <a:lnTo>
                    <a:pt x="1637" y="2503"/>
                  </a:lnTo>
                  <a:lnTo>
                    <a:pt x="1637" y="3126"/>
                  </a:lnTo>
                  <a:lnTo>
                    <a:pt x="1666" y="3132"/>
                  </a:lnTo>
                  <a:lnTo>
                    <a:pt x="1694" y="3143"/>
                  </a:lnTo>
                  <a:lnTo>
                    <a:pt x="1717" y="3158"/>
                  </a:lnTo>
                  <a:lnTo>
                    <a:pt x="1738" y="3179"/>
                  </a:lnTo>
                  <a:lnTo>
                    <a:pt x="1756" y="3201"/>
                  </a:lnTo>
                  <a:lnTo>
                    <a:pt x="1768" y="3226"/>
                  </a:lnTo>
                  <a:lnTo>
                    <a:pt x="1777" y="3254"/>
                  </a:lnTo>
                  <a:lnTo>
                    <a:pt x="1779" y="3285"/>
                  </a:lnTo>
                  <a:lnTo>
                    <a:pt x="1779" y="3344"/>
                  </a:lnTo>
                  <a:lnTo>
                    <a:pt x="1776" y="3376"/>
                  </a:lnTo>
                  <a:lnTo>
                    <a:pt x="1766" y="3407"/>
                  </a:lnTo>
                  <a:lnTo>
                    <a:pt x="1752" y="3434"/>
                  </a:lnTo>
                  <a:lnTo>
                    <a:pt x="1732" y="3457"/>
                  </a:lnTo>
                  <a:lnTo>
                    <a:pt x="1709" y="3476"/>
                  </a:lnTo>
                  <a:lnTo>
                    <a:pt x="1682" y="3491"/>
                  </a:lnTo>
                  <a:lnTo>
                    <a:pt x="1652" y="3501"/>
                  </a:lnTo>
                  <a:lnTo>
                    <a:pt x="1620" y="3504"/>
                  </a:lnTo>
                  <a:lnTo>
                    <a:pt x="159" y="3504"/>
                  </a:lnTo>
                  <a:lnTo>
                    <a:pt x="127" y="3501"/>
                  </a:lnTo>
                  <a:lnTo>
                    <a:pt x="97" y="3491"/>
                  </a:lnTo>
                  <a:lnTo>
                    <a:pt x="70" y="3476"/>
                  </a:lnTo>
                  <a:lnTo>
                    <a:pt x="47" y="3457"/>
                  </a:lnTo>
                  <a:lnTo>
                    <a:pt x="27" y="3434"/>
                  </a:lnTo>
                  <a:lnTo>
                    <a:pt x="13" y="3407"/>
                  </a:lnTo>
                  <a:lnTo>
                    <a:pt x="3" y="3376"/>
                  </a:lnTo>
                  <a:lnTo>
                    <a:pt x="0" y="3344"/>
                  </a:lnTo>
                  <a:lnTo>
                    <a:pt x="0" y="3285"/>
                  </a:lnTo>
                  <a:lnTo>
                    <a:pt x="2" y="3254"/>
                  </a:lnTo>
                  <a:lnTo>
                    <a:pt x="11" y="3226"/>
                  </a:lnTo>
                  <a:lnTo>
                    <a:pt x="23" y="3201"/>
                  </a:lnTo>
                  <a:lnTo>
                    <a:pt x="40" y="3179"/>
                  </a:lnTo>
                  <a:lnTo>
                    <a:pt x="62" y="3158"/>
                  </a:lnTo>
                  <a:lnTo>
                    <a:pt x="85" y="3143"/>
                  </a:lnTo>
                  <a:lnTo>
                    <a:pt x="112" y="3132"/>
                  </a:lnTo>
                  <a:lnTo>
                    <a:pt x="142" y="3126"/>
                  </a:lnTo>
                  <a:lnTo>
                    <a:pt x="142" y="2503"/>
                  </a:lnTo>
                  <a:lnTo>
                    <a:pt x="144" y="2455"/>
                  </a:lnTo>
                  <a:lnTo>
                    <a:pt x="152" y="2410"/>
                  </a:lnTo>
                  <a:lnTo>
                    <a:pt x="166" y="2365"/>
                  </a:lnTo>
                  <a:lnTo>
                    <a:pt x="185" y="2322"/>
                  </a:lnTo>
                  <a:lnTo>
                    <a:pt x="210" y="2282"/>
                  </a:lnTo>
                  <a:lnTo>
                    <a:pt x="238" y="2245"/>
                  </a:lnTo>
                  <a:lnTo>
                    <a:pt x="273" y="2211"/>
                  </a:lnTo>
                  <a:lnTo>
                    <a:pt x="785" y="1753"/>
                  </a:lnTo>
                  <a:lnTo>
                    <a:pt x="273" y="1295"/>
                  </a:lnTo>
                  <a:lnTo>
                    <a:pt x="238" y="1262"/>
                  </a:lnTo>
                  <a:lnTo>
                    <a:pt x="210" y="1225"/>
                  </a:lnTo>
                  <a:lnTo>
                    <a:pt x="185" y="1184"/>
                  </a:lnTo>
                  <a:lnTo>
                    <a:pt x="166" y="1142"/>
                  </a:lnTo>
                  <a:lnTo>
                    <a:pt x="152" y="1096"/>
                  </a:lnTo>
                  <a:lnTo>
                    <a:pt x="144" y="1050"/>
                  </a:lnTo>
                  <a:lnTo>
                    <a:pt x="142" y="1002"/>
                  </a:lnTo>
                  <a:lnTo>
                    <a:pt x="142" y="379"/>
                  </a:lnTo>
                  <a:lnTo>
                    <a:pt x="112" y="373"/>
                  </a:lnTo>
                  <a:lnTo>
                    <a:pt x="85" y="362"/>
                  </a:lnTo>
                  <a:lnTo>
                    <a:pt x="62" y="346"/>
                  </a:lnTo>
                  <a:lnTo>
                    <a:pt x="40" y="327"/>
                  </a:lnTo>
                  <a:lnTo>
                    <a:pt x="23" y="305"/>
                  </a:lnTo>
                  <a:lnTo>
                    <a:pt x="11" y="278"/>
                  </a:lnTo>
                  <a:lnTo>
                    <a:pt x="2" y="250"/>
                  </a:lnTo>
                  <a:lnTo>
                    <a:pt x="0" y="221"/>
                  </a:lnTo>
                  <a:lnTo>
                    <a:pt x="0" y="160"/>
                  </a:lnTo>
                  <a:lnTo>
                    <a:pt x="3" y="128"/>
                  </a:lnTo>
                  <a:lnTo>
                    <a:pt x="13" y="98"/>
                  </a:lnTo>
                  <a:lnTo>
                    <a:pt x="27" y="71"/>
                  </a:lnTo>
                  <a:lnTo>
                    <a:pt x="47" y="47"/>
                  </a:lnTo>
                  <a:lnTo>
                    <a:pt x="70" y="28"/>
                  </a:lnTo>
                  <a:lnTo>
                    <a:pt x="97" y="13"/>
                  </a:lnTo>
                  <a:lnTo>
                    <a:pt x="127" y="4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403"/>
            <p:cNvSpPr>
              <a:spLocks/>
            </p:cNvSpPr>
            <p:nvPr/>
          </p:nvSpPr>
          <p:spPr bwMode="auto">
            <a:xfrm>
              <a:off x="6418263" y="4625975"/>
              <a:ext cx="22225" cy="25400"/>
            </a:xfrm>
            <a:custGeom>
              <a:avLst/>
              <a:gdLst>
                <a:gd name="T0" fmla="*/ 69 w 139"/>
                <a:gd name="T1" fmla="*/ 0 h 159"/>
                <a:gd name="T2" fmla="*/ 88 w 139"/>
                <a:gd name="T3" fmla="*/ 2 h 159"/>
                <a:gd name="T4" fmla="*/ 104 w 139"/>
                <a:gd name="T5" fmla="*/ 9 h 159"/>
                <a:gd name="T6" fmla="*/ 119 w 139"/>
                <a:gd name="T7" fmla="*/ 20 h 159"/>
                <a:gd name="T8" fmla="*/ 130 w 139"/>
                <a:gd name="T9" fmla="*/ 34 h 159"/>
                <a:gd name="T10" fmla="*/ 137 w 139"/>
                <a:gd name="T11" fmla="*/ 51 h 159"/>
                <a:gd name="T12" fmla="*/ 139 w 139"/>
                <a:gd name="T13" fmla="*/ 69 h 159"/>
                <a:gd name="T14" fmla="*/ 139 w 139"/>
                <a:gd name="T15" fmla="*/ 90 h 159"/>
                <a:gd name="T16" fmla="*/ 137 w 139"/>
                <a:gd name="T17" fmla="*/ 108 h 159"/>
                <a:gd name="T18" fmla="*/ 130 w 139"/>
                <a:gd name="T19" fmla="*/ 125 h 159"/>
                <a:gd name="T20" fmla="*/ 119 w 139"/>
                <a:gd name="T21" fmla="*/ 139 h 159"/>
                <a:gd name="T22" fmla="*/ 104 w 139"/>
                <a:gd name="T23" fmla="*/ 150 h 159"/>
                <a:gd name="T24" fmla="*/ 88 w 139"/>
                <a:gd name="T25" fmla="*/ 157 h 159"/>
                <a:gd name="T26" fmla="*/ 69 w 139"/>
                <a:gd name="T27" fmla="*/ 159 h 159"/>
                <a:gd name="T28" fmla="*/ 51 w 139"/>
                <a:gd name="T29" fmla="*/ 157 h 159"/>
                <a:gd name="T30" fmla="*/ 34 w 139"/>
                <a:gd name="T31" fmla="*/ 150 h 159"/>
                <a:gd name="T32" fmla="*/ 20 w 139"/>
                <a:gd name="T33" fmla="*/ 139 h 159"/>
                <a:gd name="T34" fmla="*/ 10 w 139"/>
                <a:gd name="T35" fmla="*/ 125 h 159"/>
                <a:gd name="T36" fmla="*/ 2 w 139"/>
                <a:gd name="T37" fmla="*/ 108 h 159"/>
                <a:gd name="T38" fmla="*/ 0 w 139"/>
                <a:gd name="T39" fmla="*/ 90 h 159"/>
                <a:gd name="T40" fmla="*/ 0 w 139"/>
                <a:gd name="T41" fmla="*/ 69 h 159"/>
                <a:gd name="T42" fmla="*/ 2 w 139"/>
                <a:gd name="T43" fmla="*/ 51 h 159"/>
                <a:gd name="T44" fmla="*/ 10 w 139"/>
                <a:gd name="T45" fmla="*/ 34 h 159"/>
                <a:gd name="T46" fmla="*/ 20 w 139"/>
                <a:gd name="T47" fmla="*/ 20 h 159"/>
                <a:gd name="T48" fmla="*/ 34 w 139"/>
                <a:gd name="T49" fmla="*/ 9 h 159"/>
                <a:gd name="T50" fmla="*/ 51 w 139"/>
                <a:gd name="T51" fmla="*/ 2 h 159"/>
                <a:gd name="T52" fmla="*/ 69 w 139"/>
                <a:gd name="T5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159">
                  <a:moveTo>
                    <a:pt x="69" y="0"/>
                  </a:moveTo>
                  <a:lnTo>
                    <a:pt x="88" y="2"/>
                  </a:lnTo>
                  <a:lnTo>
                    <a:pt x="104" y="9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7" y="51"/>
                  </a:lnTo>
                  <a:lnTo>
                    <a:pt x="139" y="69"/>
                  </a:lnTo>
                  <a:lnTo>
                    <a:pt x="139" y="90"/>
                  </a:lnTo>
                  <a:lnTo>
                    <a:pt x="137" y="108"/>
                  </a:lnTo>
                  <a:lnTo>
                    <a:pt x="130" y="125"/>
                  </a:lnTo>
                  <a:lnTo>
                    <a:pt x="119" y="139"/>
                  </a:lnTo>
                  <a:lnTo>
                    <a:pt x="104" y="150"/>
                  </a:lnTo>
                  <a:lnTo>
                    <a:pt x="88" y="157"/>
                  </a:lnTo>
                  <a:lnTo>
                    <a:pt x="69" y="159"/>
                  </a:lnTo>
                  <a:lnTo>
                    <a:pt x="51" y="157"/>
                  </a:lnTo>
                  <a:lnTo>
                    <a:pt x="34" y="150"/>
                  </a:lnTo>
                  <a:lnTo>
                    <a:pt x="20" y="139"/>
                  </a:lnTo>
                  <a:lnTo>
                    <a:pt x="10" y="125"/>
                  </a:lnTo>
                  <a:lnTo>
                    <a:pt x="2" y="108"/>
                  </a:lnTo>
                  <a:lnTo>
                    <a:pt x="0" y="90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404"/>
            <p:cNvSpPr>
              <a:spLocks/>
            </p:cNvSpPr>
            <p:nvPr/>
          </p:nvSpPr>
          <p:spPr bwMode="auto">
            <a:xfrm>
              <a:off x="6418263" y="4662488"/>
              <a:ext cx="22225" cy="58738"/>
            </a:xfrm>
            <a:custGeom>
              <a:avLst/>
              <a:gdLst>
                <a:gd name="T0" fmla="*/ 69 w 139"/>
                <a:gd name="T1" fmla="*/ 0 h 363"/>
                <a:gd name="T2" fmla="*/ 88 w 139"/>
                <a:gd name="T3" fmla="*/ 3 h 363"/>
                <a:gd name="T4" fmla="*/ 104 w 139"/>
                <a:gd name="T5" fmla="*/ 10 h 363"/>
                <a:gd name="T6" fmla="*/ 119 w 139"/>
                <a:gd name="T7" fmla="*/ 21 h 363"/>
                <a:gd name="T8" fmla="*/ 130 w 139"/>
                <a:gd name="T9" fmla="*/ 36 h 363"/>
                <a:gd name="T10" fmla="*/ 137 w 139"/>
                <a:gd name="T11" fmla="*/ 51 h 363"/>
                <a:gd name="T12" fmla="*/ 139 w 139"/>
                <a:gd name="T13" fmla="*/ 71 h 363"/>
                <a:gd name="T14" fmla="*/ 139 w 139"/>
                <a:gd name="T15" fmla="*/ 294 h 363"/>
                <a:gd name="T16" fmla="*/ 137 w 139"/>
                <a:gd name="T17" fmla="*/ 312 h 363"/>
                <a:gd name="T18" fmla="*/ 130 w 139"/>
                <a:gd name="T19" fmla="*/ 329 h 363"/>
                <a:gd name="T20" fmla="*/ 119 w 139"/>
                <a:gd name="T21" fmla="*/ 343 h 363"/>
                <a:gd name="T22" fmla="*/ 104 w 139"/>
                <a:gd name="T23" fmla="*/ 354 h 363"/>
                <a:gd name="T24" fmla="*/ 88 w 139"/>
                <a:gd name="T25" fmla="*/ 361 h 363"/>
                <a:gd name="T26" fmla="*/ 69 w 139"/>
                <a:gd name="T27" fmla="*/ 363 h 363"/>
                <a:gd name="T28" fmla="*/ 51 w 139"/>
                <a:gd name="T29" fmla="*/ 361 h 363"/>
                <a:gd name="T30" fmla="*/ 34 w 139"/>
                <a:gd name="T31" fmla="*/ 354 h 363"/>
                <a:gd name="T32" fmla="*/ 20 w 139"/>
                <a:gd name="T33" fmla="*/ 343 h 363"/>
                <a:gd name="T34" fmla="*/ 10 w 139"/>
                <a:gd name="T35" fmla="*/ 329 h 363"/>
                <a:gd name="T36" fmla="*/ 2 w 139"/>
                <a:gd name="T37" fmla="*/ 312 h 363"/>
                <a:gd name="T38" fmla="*/ 0 w 139"/>
                <a:gd name="T39" fmla="*/ 294 h 363"/>
                <a:gd name="T40" fmla="*/ 0 w 139"/>
                <a:gd name="T41" fmla="*/ 71 h 363"/>
                <a:gd name="T42" fmla="*/ 2 w 139"/>
                <a:gd name="T43" fmla="*/ 51 h 363"/>
                <a:gd name="T44" fmla="*/ 10 w 139"/>
                <a:gd name="T45" fmla="*/ 36 h 363"/>
                <a:gd name="T46" fmla="*/ 20 w 139"/>
                <a:gd name="T47" fmla="*/ 21 h 363"/>
                <a:gd name="T48" fmla="*/ 34 w 139"/>
                <a:gd name="T49" fmla="*/ 10 h 363"/>
                <a:gd name="T50" fmla="*/ 51 w 139"/>
                <a:gd name="T51" fmla="*/ 3 h 363"/>
                <a:gd name="T52" fmla="*/ 69 w 139"/>
                <a:gd name="T53" fmla="*/ 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363">
                  <a:moveTo>
                    <a:pt x="69" y="0"/>
                  </a:moveTo>
                  <a:lnTo>
                    <a:pt x="88" y="3"/>
                  </a:lnTo>
                  <a:lnTo>
                    <a:pt x="104" y="10"/>
                  </a:lnTo>
                  <a:lnTo>
                    <a:pt x="119" y="21"/>
                  </a:lnTo>
                  <a:lnTo>
                    <a:pt x="130" y="36"/>
                  </a:lnTo>
                  <a:lnTo>
                    <a:pt x="137" y="51"/>
                  </a:lnTo>
                  <a:lnTo>
                    <a:pt x="139" y="71"/>
                  </a:lnTo>
                  <a:lnTo>
                    <a:pt x="139" y="294"/>
                  </a:lnTo>
                  <a:lnTo>
                    <a:pt x="137" y="312"/>
                  </a:lnTo>
                  <a:lnTo>
                    <a:pt x="130" y="329"/>
                  </a:lnTo>
                  <a:lnTo>
                    <a:pt x="119" y="343"/>
                  </a:lnTo>
                  <a:lnTo>
                    <a:pt x="104" y="354"/>
                  </a:lnTo>
                  <a:lnTo>
                    <a:pt x="88" y="361"/>
                  </a:lnTo>
                  <a:lnTo>
                    <a:pt x="69" y="363"/>
                  </a:lnTo>
                  <a:lnTo>
                    <a:pt x="51" y="361"/>
                  </a:lnTo>
                  <a:lnTo>
                    <a:pt x="34" y="354"/>
                  </a:lnTo>
                  <a:lnTo>
                    <a:pt x="20" y="343"/>
                  </a:lnTo>
                  <a:lnTo>
                    <a:pt x="10" y="329"/>
                  </a:lnTo>
                  <a:lnTo>
                    <a:pt x="2" y="312"/>
                  </a:lnTo>
                  <a:lnTo>
                    <a:pt x="0" y="294"/>
                  </a:lnTo>
                  <a:lnTo>
                    <a:pt x="0" y="71"/>
                  </a:lnTo>
                  <a:lnTo>
                    <a:pt x="2" y="51"/>
                  </a:lnTo>
                  <a:lnTo>
                    <a:pt x="10" y="36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3" name="Group 1089"/>
          <p:cNvGrpSpPr/>
          <p:nvPr/>
        </p:nvGrpSpPr>
        <p:grpSpPr>
          <a:xfrm>
            <a:off x="8514698" y="2934845"/>
            <a:ext cx="5540